5907" y="24003"/>
                </a:lnTo>
                <a:lnTo>
                  <a:pt x="27843" y="22082"/>
                </a:lnTo>
                <a:lnTo>
                  <a:pt x="29748" y="20162"/>
                </a:lnTo>
                <a:lnTo>
                  <a:pt x="31668" y="18242"/>
                </a:lnTo>
                <a:lnTo>
                  <a:pt x="33588" y="17282"/>
                </a:lnTo>
                <a:lnTo>
                  <a:pt x="34564" y="16322"/>
                </a:lnTo>
                <a:lnTo>
                  <a:pt x="36469" y="16322"/>
                </a:lnTo>
                <a:lnTo>
                  <a:pt x="38389" y="15361"/>
                </a:lnTo>
                <a:lnTo>
                  <a:pt x="40309" y="153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3" name="object 293"/>
          <p:cNvSpPr/>
          <p:nvPr/>
        </p:nvSpPr>
        <p:spPr>
          <a:xfrm>
            <a:off x="3194060" y="2858566"/>
            <a:ext cx="65272" cy="100797"/>
          </a:xfrm>
          <a:custGeom>
            <a:avLst/>
            <a:gdLst/>
            <a:ahLst/>
            <a:cxnLst/>
            <a:rect l="l" t="t" r="r" b="b"/>
            <a:pathLst>
              <a:path w="65272" h="100797">
                <a:moveTo>
                  <a:pt x="58567" y="20162"/>
                </a:moveTo>
                <a:lnTo>
                  <a:pt x="58567" y="19202"/>
                </a:lnTo>
                <a:lnTo>
                  <a:pt x="59512" y="19202"/>
                </a:lnTo>
                <a:lnTo>
                  <a:pt x="59512" y="18242"/>
                </a:lnTo>
                <a:lnTo>
                  <a:pt x="60472" y="17282"/>
                </a:lnTo>
                <a:lnTo>
                  <a:pt x="60472" y="8641"/>
                </a:lnTo>
                <a:lnTo>
                  <a:pt x="59512" y="7680"/>
                </a:lnTo>
                <a:lnTo>
                  <a:pt x="59512" y="6720"/>
                </a:lnTo>
                <a:lnTo>
                  <a:pt x="58567" y="6720"/>
                </a:lnTo>
                <a:lnTo>
                  <a:pt x="57591" y="5760"/>
                </a:lnTo>
                <a:lnTo>
                  <a:pt x="57591" y="4800"/>
                </a:lnTo>
                <a:lnTo>
                  <a:pt x="56631" y="4800"/>
                </a:lnTo>
                <a:lnTo>
                  <a:pt x="54726" y="3840"/>
                </a:lnTo>
                <a:lnTo>
                  <a:pt x="53751" y="2880"/>
                </a:lnTo>
                <a:lnTo>
                  <a:pt x="51846" y="2880"/>
                </a:lnTo>
                <a:lnTo>
                  <a:pt x="49911" y="1920"/>
                </a:lnTo>
                <a:lnTo>
                  <a:pt x="48006" y="960"/>
                </a:lnTo>
                <a:lnTo>
                  <a:pt x="46070" y="960"/>
                </a:lnTo>
                <a:lnTo>
                  <a:pt x="43205" y="0"/>
                </a:lnTo>
                <a:lnTo>
                  <a:pt x="29763" y="0"/>
                </a:lnTo>
                <a:lnTo>
                  <a:pt x="24963" y="960"/>
                </a:lnTo>
                <a:lnTo>
                  <a:pt x="21122" y="1920"/>
                </a:lnTo>
                <a:lnTo>
                  <a:pt x="16322" y="3840"/>
                </a:lnTo>
                <a:lnTo>
                  <a:pt x="13441" y="5760"/>
                </a:lnTo>
                <a:lnTo>
                  <a:pt x="10561" y="7680"/>
                </a:lnTo>
                <a:lnTo>
                  <a:pt x="7680" y="10561"/>
                </a:lnTo>
                <a:lnTo>
                  <a:pt x="5760" y="13441"/>
                </a:lnTo>
                <a:lnTo>
                  <a:pt x="3840" y="16322"/>
                </a:lnTo>
                <a:lnTo>
                  <a:pt x="2880" y="20162"/>
                </a:lnTo>
                <a:lnTo>
                  <a:pt x="1920" y="23042"/>
                </a:lnTo>
                <a:lnTo>
                  <a:pt x="1920" y="31668"/>
                </a:lnTo>
                <a:lnTo>
                  <a:pt x="2880" y="34549"/>
                </a:lnTo>
                <a:lnTo>
                  <a:pt x="3840" y="37444"/>
                </a:lnTo>
                <a:lnTo>
                  <a:pt x="5760" y="40309"/>
                </a:lnTo>
                <a:lnTo>
                  <a:pt x="6720" y="43190"/>
                </a:lnTo>
                <a:lnTo>
                  <a:pt x="9601" y="45110"/>
                </a:lnTo>
                <a:lnTo>
                  <a:pt x="11521" y="47030"/>
                </a:lnTo>
                <a:lnTo>
                  <a:pt x="14401" y="48950"/>
                </a:lnTo>
                <a:lnTo>
                  <a:pt x="16322" y="50871"/>
                </a:lnTo>
                <a:lnTo>
                  <a:pt x="19202" y="51831"/>
                </a:lnTo>
                <a:lnTo>
                  <a:pt x="22082" y="53751"/>
                </a:lnTo>
                <a:lnTo>
                  <a:pt x="24963" y="54711"/>
                </a:lnTo>
                <a:lnTo>
                  <a:pt x="27843" y="55671"/>
                </a:lnTo>
                <a:lnTo>
                  <a:pt x="30723" y="56631"/>
                </a:lnTo>
                <a:lnTo>
                  <a:pt x="33604" y="57591"/>
                </a:lnTo>
                <a:lnTo>
                  <a:pt x="36484" y="59512"/>
                </a:lnTo>
                <a:lnTo>
                  <a:pt x="39364" y="60472"/>
                </a:lnTo>
                <a:lnTo>
                  <a:pt x="41285" y="61432"/>
                </a:lnTo>
                <a:lnTo>
                  <a:pt x="43205" y="63352"/>
                </a:lnTo>
                <a:lnTo>
                  <a:pt x="45125" y="64312"/>
                </a:lnTo>
                <a:lnTo>
                  <a:pt x="46070" y="66233"/>
                </a:lnTo>
                <a:lnTo>
                  <a:pt x="48006" y="68153"/>
                </a:lnTo>
                <a:lnTo>
                  <a:pt x="48950" y="70073"/>
                </a:lnTo>
                <a:lnTo>
                  <a:pt x="48950" y="75834"/>
                </a:lnTo>
                <a:lnTo>
                  <a:pt x="48006" y="77754"/>
                </a:lnTo>
                <a:lnTo>
                  <a:pt x="47045" y="79674"/>
                </a:lnTo>
                <a:lnTo>
                  <a:pt x="46070" y="81594"/>
                </a:lnTo>
                <a:lnTo>
                  <a:pt x="45125" y="82555"/>
                </a:lnTo>
                <a:lnTo>
                  <a:pt x="43205" y="84475"/>
                </a:lnTo>
                <a:lnTo>
                  <a:pt x="41285" y="85435"/>
                </a:lnTo>
                <a:lnTo>
                  <a:pt x="39364" y="86395"/>
                </a:lnTo>
                <a:lnTo>
                  <a:pt x="37444" y="86395"/>
                </a:lnTo>
                <a:lnTo>
                  <a:pt x="34564" y="87355"/>
                </a:lnTo>
                <a:lnTo>
                  <a:pt x="22082" y="87355"/>
                </a:lnTo>
                <a:lnTo>
                  <a:pt x="19202" y="86395"/>
                </a:lnTo>
                <a:lnTo>
                  <a:pt x="16322" y="85435"/>
                </a:lnTo>
                <a:lnTo>
                  <a:pt x="13441" y="84475"/>
                </a:lnTo>
                <a:lnTo>
                  <a:pt x="11521" y="83515"/>
                </a:lnTo>
                <a:lnTo>
                  <a:pt x="9601" y="82555"/>
                </a:lnTo>
                <a:lnTo>
                  <a:pt x="7680" y="81594"/>
                </a:lnTo>
                <a:lnTo>
                  <a:pt x="5760" y="80634"/>
                </a:lnTo>
                <a:lnTo>
                  <a:pt x="4800" y="79674"/>
                </a:lnTo>
                <a:lnTo>
                  <a:pt x="2880" y="78714"/>
                </a:lnTo>
                <a:lnTo>
                  <a:pt x="1920" y="78714"/>
                </a:lnTo>
                <a:lnTo>
                  <a:pt x="960" y="79674"/>
                </a:lnTo>
                <a:lnTo>
                  <a:pt x="0" y="80634"/>
                </a:lnTo>
                <a:lnTo>
                  <a:pt x="0" y="91196"/>
                </a:lnTo>
                <a:lnTo>
                  <a:pt x="960" y="92156"/>
                </a:lnTo>
                <a:lnTo>
                  <a:pt x="960" y="93116"/>
                </a:lnTo>
                <a:lnTo>
                  <a:pt x="1920" y="94076"/>
                </a:lnTo>
                <a:lnTo>
                  <a:pt x="2880" y="94076"/>
                </a:lnTo>
                <a:lnTo>
                  <a:pt x="3840" y="95036"/>
                </a:lnTo>
                <a:lnTo>
                  <a:pt x="5760" y="95996"/>
                </a:lnTo>
                <a:lnTo>
                  <a:pt x="6720" y="96956"/>
                </a:lnTo>
                <a:lnTo>
                  <a:pt x="9601" y="97917"/>
                </a:lnTo>
                <a:lnTo>
                  <a:pt x="11521" y="98877"/>
                </a:lnTo>
                <a:lnTo>
                  <a:pt x="13441" y="99837"/>
                </a:lnTo>
                <a:lnTo>
                  <a:pt x="16322" y="99837"/>
                </a:lnTo>
                <a:lnTo>
                  <a:pt x="19202" y="100797"/>
                </a:lnTo>
                <a:lnTo>
                  <a:pt x="39364" y="100797"/>
                </a:lnTo>
                <a:lnTo>
                  <a:pt x="43205" y="98877"/>
                </a:lnTo>
                <a:lnTo>
                  <a:pt x="48006" y="97917"/>
                </a:lnTo>
                <a:lnTo>
                  <a:pt x="51846" y="95996"/>
                </a:lnTo>
                <a:lnTo>
                  <a:pt x="54726" y="93116"/>
                </a:lnTo>
                <a:lnTo>
                  <a:pt x="58567" y="91196"/>
                </a:lnTo>
                <a:lnTo>
                  <a:pt x="60472" y="88315"/>
                </a:lnTo>
                <a:lnTo>
                  <a:pt x="62407" y="84475"/>
                </a:lnTo>
                <a:lnTo>
                  <a:pt x="64312" y="80634"/>
                </a:lnTo>
                <a:lnTo>
                  <a:pt x="65272" y="75834"/>
                </a:lnTo>
                <a:lnTo>
                  <a:pt x="65272" y="67193"/>
                </a:lnTo>
                <a:lnTo>
                  <a:pt x="64312" y="64312"/>
                </a:lnTo>
                <a:lnTo>
                  <a:pt x="63352" y="61432"/>
                </a:lnTo>
                <a:lnTo>
                  <a:pt x="61432" y="58552"/>
                </a:lnTo>
                <a:lnTo>
                  <a:pt x="60472" y="55671"/>
                </a:lnTo>
                <a:lnTo>
                  <a:pt x="57591" y="53751"/>
                </a:lnTo>
                <a:lnTo>
                  <a:pt x="55686" y="51831"/>
                </a:lnTo>
                <a:lnTo>
                  <a:pt x="52791" y="49911"/>
                </a:lnTo>
                <a:lnTo>
                  <a:pt x="49911" y="48950"/>
                </a:lnTo>
                <a:lnTo>
                  <a:pt x="47045" y="47030"/>
                </a:lnTo>
                <a:lnTo>
                  <a:pt x="44165" y="46070"/>
                </a:lnTo>
                <a:lnTo>
                  <a:pt x="41285" y="45110"/>
                </a:lnTo>
                <a:lnTo>
                  <a:pt x="38404" y="43190"/>
                </a:lnTo>
                <a:lnTo>
                  <a:pt x="35524" y="42230"/>
                </a:lnTo>
                <a:lnTo>
                  <a:pt x="33604" y="41285"/>
                </a:lnTo>
                <a:lnTo>
                  <a:pt x="30723" y="40309"/>
                </a:lnTo>
                <a:lnTo>
                  <a:pt x="27843" y="39349"/>
                </a:lnTo>
                <a:lnTo>
                  <a:pt x="25923" y="37444"/>
                </a:lnTo>
                <a:lnTo>
                  <a:pt x="23042" y="36469"/>
                </a:lnTo>
                <a:lnTo>
                  <a:pt x="22082" y="34549"/>
                </a:lnTo>
                <a:lnTo>
                  <a:pt x="20162" y="32628"/>
                </a:lnTo>
                <a:lnTo>
                  <a:pt x="19202" y="30723"/>
                </a:lnTo>
                <a:lnTo>
                  <a:pt x="18242" y="28788"/>
                </a:lnTo>
                <a:lnTo>
                  <a:pt x="18242" y="22082"/>
                </a:lnTo>
                <a:lnTo>
                  <a:pt x="19202" y="21107"/>
                </a:lnTo>
                <a:lnTo>
                  <a:pt x="20162" y="19202"/>
                </a:lnTo>
                <a:lnTo>
                  <a:pt x="21122" y="17282"/>
                </a:lnTo>
                <a:lnTo>
                  <a:pt x="22082" y="16322"/>
                </a:lnTo>
                <a:lnTo>
                  <a:pt x="24003" y="15361"/>
                </a:lnTo>
                <a:lnTo>
                  <a:pt x="25923" y="14401"/>
                </a:lnTo>
                <a:lnTo>
                  <a:pt x="27843" y="13441"/>
                </a:lnTo>
                <a:lnTo>
                  <a:pt x="29763" y="13441"/>
                </a:lnTo>
                <a:lnTo>
                  <a:pt x="32644" y="12481"/>
                </a:lnTo>
                <a:lnTo>
                  <a:pt x="38404" y="12481"/>
                </a:lnTo>
                <a:lnTo>
                  <a:pt x="41285" y="13441"/>
                </a:lnTo>
                <a:lnTo>
                  <a:pt x="44165" y="14401"/>
                </a:lnTo>
                <a:lnTo>
                  <a:pt x="47045" y="14401"/>
                </a:lnTo>
                <a:lnTo>
                  <a:pt x="48950" y="15361"/>
                </a:lnTo>
                <a:lnTo>
                  <a:pt x="50886" y="16322"/>
                </a:lnTo>
                <a:lnTo>
                  <a:pt x="52791" y="17282"/>
                </a:lnTo>
                <a:lnTo>
                  <a:pt x="53751" y="18242"/>
                </a:lnTo>
                <a:lnTo>
                  <a:pt x="54726" y="19202"/>
                </a:lnTo>
                <a:lnTo>
                  <a:pt x="56631" y="19202"/>
                </a:lnTo>
                <a:lnTo>
                  <a:pt x="57591" y="20162"/>
                </a:lnTo>
                <a:lnTo>
                  <a:pt x="58567" y="201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4" name="object 294"/>
          <p:cNvSpPr/>
          <p:nvPr/>
        </p:nvSpPr>
        <p:spPr>
          <a:xfrm>
            <a:off x="3275655" y="2863367"/>
            <a:ext cx="32644" cy="123840"/>
          </a:xfrm>
          <a:custGeom>
            <a:avLst/>
            <a:gdLst/>
            <a:ahLst/>
            <a:cxnLst/>
            <a:rect l="l" t="t" r="r" b="b"/>
            <a:pathLst>
              <a:path w="32644" h="123840">
                <a:moveTo>
                  <a:pt x="32644" y="4800"/>
                </a:moveTo>
                <a:lnTo>
                  <a:pt x="31683" y="3840"/>
                </a:lnTo>
                <a:lnTo>
                  <a:pt x="30723" y="2880"/>
                </a:lnTo>
                <a:lnTo>
                  <a:pt x="29763" y="1920"/>
                </a:lnTo>
                <a:lnTo>
                  <a:pt x="28803" y="960"/>
                </a:lnTo>
                <a:lnTo>
                  <a:pt x="25923" y="960"/>
                </a:lnTo>
                <a:lnTo>
                  <a:pt x="24002" y="0"/>
                </a:lnTo>
                <a:lnTo>
                  <a:pt x="20162" y="0"/>
                </a:lnTo>
                <a:lnTo>
                  <a:pt x="18242" y="960"/>
                </a:lnTo>
                <a:lnTo>
                  <a:pt x="15361" y="960"/>
                </a:lnTo>
                <a:lnTo>
                  <a:pt x="14401" y="1920"/>
                </a:lnTo>
                <a:lnTo>
                  <a:pt x="13441" y="2880"/>
                </a:lnTo>
                <a:lnTo>
                  <a:pt x="12481" y="3840"/>
                </a:lnTo>
                <a:lnTo>
                  <a:pt x="12481" y="4800"/>
                </a:lnTo>
                <a:lnTo>
                  <a:pt x="11521" y="6720"/>
                </a:lnTo>
                <a:lnTo>
                  <a:pt x="11521" y="18242"/>
                </a:lnTo>
                <a:lnTo>
                  <a:pt x="12481" y="19202"/>
                </a:lnTo>
                <a:lnTo>
                  <a:pt x="12481" y="21122"/>
                </a:lnTo>
                <a:lnTo>
                  <a:pt x="13441" y="21122"/>
                </a:lnTo>
                <a:lnTo>
                  <a:pt x="14401" y="22082"/>
                </a:lnTo>
                <a:lnTo>
                  <a:pt x="15361" y="23027"/>
                </a:lnTo>
                <a:lnTo>
                  <a:pt x="17282" y="23987"/>
                </a:lnTo>
                <a:lnTo>
                  <a:pt x="27843" y="23987"/>
                </a:lnTo>
                <a:lnTo>
                  <a:pt x="28803" y="23027"/>
                </a:lnTo>
                <a:lnTo>
                  <a:pt x="29763" y="22082"/>
                </a:lnTo>
                <a:lnTo>
                  <a:pt x="30723" y="21122"/>
                </a:lnTo>
                <a:lnTo>
                  <a:pt x="31683" y="20147"/>
                </a:lnTo>
                <a:lnTo>
                  <a:pt x="32644" y="19202"/>
                </a:lnTo>
                <a:lnTo>
                  <a:pt x="32644" y="4800"/>
                </a:lnTo>
                <a:close/>
              </a:path>
              <a:path w="32644" h="123840">
                <a:moveTo>
                  <a:pt x="13441" y="93116"/>
                </a:moveTo>
                <a:lnTo>
                  <a:pt x="0" y="120944"/>
                </a:lnTo>
                <a:lnTo>
                  <a:pt x="0" y="123840"/>
                </a:lnTo>
                <a:lnTo>
                  <a:pt x="10561" y="123840"/>
                </a:lnTo>
                <a:lnTo>
                  <a:pt x="10561" y="122880"/>
                </a:lnTo>
                <a:lnTo>
                  <a:pt x="11521" y="122880"/>
                </a:lnTo>
                <a:lnTo>
                  <a:pt x="12481" y="121904"/>
                </a:lnTo>
                <a:lnTo>
                  <a:pt x="12481" y="120944"/>
                </a:lnTo>
                <a:lnTo>
                  <a:pt x="26883" y="99837"/>
                </a:lnTo>
                <a:lnTo>
                  <a:pt x="27843" y="98877"/>
                </a:lnTo>
                <a:lnTo>
                  <a:pt x="28803" y="96956"/>
                </a:lnTo>
                <a:lnTo>
                  <a:pt x="29763" y="95036"/>
                </a:lnTo>
                <a:lnTo>
                  <a:pt x="30723" y="94076"/>
                </a:lnTo>
                <a:lnTo>
                  <a:pt x="31683" y="92156"/>
                </a:lnTo>
                <a:lnTo>
                  <a:pt x="31683" y="91196"/>
                </a:lnTo>
                <a:lnTo>
                  <a:pt x="32644" y="89275"/>
                </a:lnTo>
                <a:lnTo>
                  <a:pt x="32644" y="75834"/>
                </a:lnTo>
                <a:lnTo>
                  <a:pt x="31683" y="73913"/>
                </a:lnTo>
                <a:lnTo>
                  <a:pt x="30723" y="72953"/>
                </a:lnTo>
                <a:lnTo>
                  <a:pt x="29763" y="71993"/>
                </a:lnTo>
                <a:lnTo>
                  <a:pt x="26883" y="71993"/>
                </a:lnTo>
                <a:lnTo>
                  <a:pt x="24963" y="71033"/>
                </a:lnTo>
                <a:lnTo>
                  <a:pt x="21122" y="71033"/>
                </a:lnTo>
                <a:lnTo>
                  <a:pt x="20162" y="71993"/>
                </a:lnTo>
                <a:lnTo>
                  <a:pt x="16322" y="71993"/>
                </a:lnTo>
                <a:lnTo>
                  <a:pt x="15361" y="72953"/>
                </a:lnTo>
                <a:lnTo>
                  <a:pt x="15361" y="73913"/>
                </a:lnTo>
                <a:lnTo>
                  <a:pt x="14401" y="73913"/>
                </a:lnTo>
                <a:lnTo>
                  <a:pt x="14401" y="75834"/>
                </a:lnTo>
                <a:lnTo>
                  <a:pt x="13441" y="76794"/>
                </a:lnTo>
                <a:lnTo>
                  <a:pt x="13441" y="9311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5" name="object 295"/>
          <p:cNvSpPr/>
          <p:nvPr/>
        </p:nvSpPr>
        <p:spPr>
          <a:xfrm>
            <a:off x="1773311" y="3206070"/>
            <a:ext cx="117115" cy="0"/>
          </a:xfrm>
          <a:custGeom>
            <a:avLst/>
            <a:gdLst/>
            <a:ahLst/>
            <a:cxnLst/>
            <a:rect l="l" t="t" r="r" b="b"/>
            <a:pathLst>
              <a:path w="117115" h="0">
                <a:moveTo>
                  <a:pt x="0" y="0"/>
                </a:moveTo>
                <a:lnTo>
                  <a:pt x="117115" y="0"/>
                </a:lnTo>
              </a:path>
            </a:pathLst>
          </a:custGeom>
          <a:ln w="16629">
            <a:solidFill>
              <a:srgbClr val="58585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6" name="object 296"/>
          <p:cNvSpPr/>
          <p:nvPr/>
        </p:nvSpPr>
        <p:spPr>
          <a:xfrm>
            <a:off x="1960504" y="3127354"/>
            <a:ext cx="144947" cy="134401"/>
          </a:xfrm>
          <a:custGeom>
            <a:avLst/>
            <a:gdLst/>
            <a:ahLst/>
            <a:cxnLst/>
            <a:rect l="l" t="t" r="r" b="b"/>
            <a:pathLst>
              <a:path w="144947" h="134401">
                <a:moveTo>
                  <a:pt x="128625" y="132481"/>
                </a:moveTo>
                <a:lnTo>
                  <a:pt x="129585" y="133441"/>
                </a:lnTo>
                <a:lnTo>
                  <a:pt x="133426" y="133441"/>
                </a:lnTo>
                <a:lnTo>
                  <a:pt x="134386" y="134401"/>
                </a:lnTo>
                <a:lnTo>
                  <a:pt x="138226" y="134401"/>
                </a:lnTo>
                <a:lnTo>
                  <a:pt x="139186" y="133441"/>
                </a:lnTo>
                <a:lnTo>
                  <a:pt x="143027" y="133441"/>
                </a:lnTo>
                <a:lnTo>
                  <a:pt x="143987" y="132481"/>
                </a:lnTo>
                <a:lnTo>
                  <a:pt x="144947" y="131521"/>
                </a:lnTo>
                <a:lnTo>
                  <a:pt x="144947" y="5760"/>
                </a:lnTo>
                <a:lnTo>
                  <a:pt x="143987" y="4800"/>
                </a:lnTo>
                <a:lnTo>
                  <a:pt x="143987" y="3840"/>
                </a:lnTo>
                <a:lnTo>
                  <a:pt x="143027" y="2880"/>
                </a:lnTo>
                <a:lnTo>
                  <a:pt x="142067" y="1920"/>
                </a:lnTo>
                <a:lnTo>
                  <a:pt x="141107" y="960"/>
                </a:lnTo>
                <a:lnTo>
                  <a:pt x="140147" y="960"/>
                </a:lnTo>
                <a:lnTo>
                  <a:pt x="139186" y="0"/>
                </a:lnTo>
                <a:lnTo>
                  <a:pt x="123840" y="0"/>
                </a:lnTo>
                <a:lnTo>
                  <a:pt x="122864" y="960"/>
                </a:lnTo>
                <a:lnTo>
                  <a:pt x="119999" y="960"/>
                </a:lnTo>
                <a:lnTo>
                  <a:pt x="119024" y="1920"/>
                </a:lnTo>
                <a:lnTo>
                  <a:pt x="118064" y="2880"/>
                </a:lnTo>
                <a:lnTo>
                  <a:pt x="117119" y="3840"/>
                </a:lnTo>
                <a:lnTo>
                  <a:pt x="116159" y="4800"/>
                </a:lnTo>
                <a:lnTo>
                  <a:pt x="115183" y="5760"/>
                </a:lnTo>
                <a:lnTo>
                  <a:pt x="114239" y="7680"/>
                </a:lnTo>
                <a:lnTo>
                  <a:pt x="113278" y="9601"/>
                </a:lnTo>
                <a:lnTo>
                  <a:pt x="112303" y="11521"/>
                </a:lnTo>
                <a:lnTo>
                  <a:pt x="71993" y="107518"/>
                </a:lnTo>
                <a:lnTo>
                  <a:pt x="33588" y="11521"/>
                </a:lnTo>
                <a:lnTo>
                  <a:pt x="32628" y="9601"/>
                </a:lnTo>
                <a:lnTo>
                  <a:pt x="31668" y="7680"/>
                </a:lnTo>
                <a:lnTo>
                  <a:pt x="30708" y="6720"/>
                </a:lnTo>
                <a:lnTo>
                  <a:pt x="29763" y="4800"/>
                </a:lnTo>
                <a:lnTo>
                  <a:pt x="28788" y="3840"/>
                </a:lnTo>
                <a:lnTo>
                  <a:pt x="27828" y="2880"/>
                </a:lnTo>
                <a:lnTo>
                  <a:pt x="26868" y="1920"/>
                </a:lnTo>
                <a:lnTo>
                  <a:pt x="24947" y="960"/>
                </a:lnTo>
                <a:lnTo>
                  <a:pt x="22082" y="960"/>
                </a:lnTo>
                <a:lnTo>
                  <a:pt x="20147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132481"/>
                </a:lnTo>
                <a:lnTo>
                  <a:pt x="960" y="132481"/>
                </a:lnTo>
                <a:lnTo>
                  <a:pt x="1920" y="133441"/>
                </a:lnTo>
                <a:lnTo>
                  <a:pt x="5760" y="133441"/>
                </a:lnTo>
                <a:lnTo>
                  <a:pt x="6705" y="134401"/>
                </a:lnTo>
                <a:lnTo>
                  <a:pt x="9585" y="134401"/>
                </a:lnTo>
                <a:lnTo>
                  <a:pt x="11521" y="133441"/>
                </a:lnTo>
                <a:lnTo>
                  <a:pt x="15361" y="133441"/>
                </a:lnTo>
                <a:lnTo>
                  <a:pt x="16322" y="132481"/>
                </a:lnTo>
                <a:lnTo>
                  <a:pt x="17266" y="131521"/>
                </a:lnTo>
                <a:lnTo>
                  <a:pt x="17266" y="14401"/>
                </a:lnTo>
                <a:lnTo>
                  <a:pt x="62392" y="131521"/>
                </a:lnTo>
                <a:lnTo>
                  <a:pt x="63352" y="131521"/>
                </a:lnTo>
                <a:lnTo>
                  <a:pt x="63352" y="132481"/>
                </a:lnTo>
                <a:lnTo>
                  <a:pt x="64312" y="133441"/>
                </a:lnTo>
                <a:lnTo>
                  <a:pt x="67193" y="133441"/>
                </a:lnTo>
                <a:lnTo>
                  <a:pt x="68153" y="134401"/>
                </a:lnTo>
                <a:lnTo>
                  <a:pt x="72953" y="134401"/>
                </a:lnTo>
                <a:lnTo>
                  <a:pt x="73914" y="133441"/>
                </a:lnTo>
                <a:lnTo>
                  <a:pt x="77754" y="133441"/>
                </a:lnTo>
                <a:lnTo>
                  <a:pt x="78714" y="132481"/>
                </a:lnTo>
                <a:lnTo>
                  <a:pt x="79674" y="131521"/>
                </a:lnTo>
                <a:lnTo>
                  <a:pt x="127680" y="14401"/>
                </a:lnTo>
                <a:lnTo>
                  <a:pt x="127680" y="132481"/>
                </a:lnTo>
                <a:lnTo>
                  <a:pt x="128625" y="13248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7" name="object 297"/>
          <p:cNvSpPr/>
          <p:nvPr/>
        </p:nvSpPr>
        <p:spPr>
          <a:xfrm>
            <a:off x="2132335" y="3238713"/>
            <a:ext cx="23042" cy="100797"/>
          </a:xfrm>
          <a:custGeom>
            <a:avLst/>
            <a:gdLst/>
            <a:ahLst/>
            <a:cxnLst/>
            <a:rect l="l" t="t" r="r" b="b"/>
            <a:pathLst>
              <a:path w="23042" h="100797">
                <a:moveTo>
                  <a:pt x="19202" y="3840"/>
                </a:moveTo>
                <a:lnTo>
                  <a:pt x="17282" y="0"/>
                </a:lnTo>
                <a:lnTo>
                  <a:pt x="19202" y="22082"/>
                </a:lnTo>
                <a:lnTo>
                  <a:pt x="23042" y="23042"/>
                </a:lnTo>
                <a:lnTo>
                  <a:pt x="22082" y="6720"/>
                </a:lnTo>
                <a:lnTo>
                  <a:pt x="19202" y="3840"/>
                </a:lnTo>
                <a:close/>
              </a:path>
              <a:path w="23042" h="100797">
                <a:moveTo>
                  <a:pt x="71033" y="-66233"/>
                </a:moveTo>
                <a:lnTo>
                  <a:pt x="68153" y="-69113"/>
                </a:lnTo>
                <a:lnTo>
                  <a:pt x="65272" y="-71993"/>
                </a:lnTo>
                <a:lnTo>
                  <a:pt x="61432" y="-73914"/>
                </a:lnTo>
                <a:lnTo>
                  <a:pt x="56631" y="-75834"/>
                </a:lnTo>
                <a:lnTo>
                  <a:pt x="51831" y="-76794"/>
                </a:lnTo>
                <a:lnTo>
                  <a:pt x="46085" y="-77754"/>
                </a:lnTo>
                <a:lnTo>
                  <a:pt x="32644" y="-77754"/>
                </a:lnTo>
                <a:lnTo>
                  <a:pt x="28803" y="-76794"/>
                </a:lnTo>
                <a:lnTo>
                  <a:pt x="24963" y="-75834"/>
                </a:lnTo>
                <a:lnTo>
                  <a:pt x="22082" y="-74874"/>
                </a:lnTo>
                <a:lnTo>
                  <a:pt x="19202" y="-73914"/>
                </a:lnTo>
                <a:lnTo>
                  <a:pt x="16322" y="-72953"/>
                </a:lnTo>
                <a:lnTo>
                  <a:pt x="13441" y="-71993"/>
                </a:lnTo>
                <a:lnTo>
                  <a:pt x="11521" y="-71033"/>
                </a:lnTo>
                <a:lnTo>
                  <a:pt x="8641" y="-70073"/>
                </a:lnTo>
                <a:lnTo>
                  <a:pt x="7680" y="-69113"/>
                </a:lnTo>
                <a:lnTo>
                  <a:pt x="6720" y="-68153"/>
                </a:lnTo>
                <a:lnTo>
                  <a:pt x="5760" y="-67193"/>
                </a:lnTo>
                <a:lnTo>
                  <a:pt x="4800" y="-66233"/>
                </a:lnTo>
                <a:lnTo>
                  <a:pt x="4800" y="-56631"/>
                </a:lnTo>
                <a:lnTo>
                  <a:pt x="5760" y="-55671"/>
                </a:lnTo>
                <a:lnTo>
                  <a:pt x="5760" y="-54726"/>
                </a:lnTo>
                <a:lnTo>
                  <a:pt x="9601" y="-54726"/>
                </a:lnTo>
                <a:lnTo>
                  <a:pt x="11521" y="-55671"/>
                </a:lnTo>
                <a:lnTo>
                  <a:pt x="13441" y="-56631"/>
                </a:lnTo>
                <a:lnTo>
                  <a:pt x="15361" y="-57607"/>
                </a:lnTo>
                <a:lnTo>
                  <a:pt x="18242" y="-59512"/>
                </a:lnTo>
                <a:lnTo>
                  <a:pt x="20162" y="-60472"/>
                </a:lnTo>
                <a:lnTo>
                  <a:pt x="23042" y="-61447"/>
                </a:lnTo>
                <a:lnTo>
                  <a:pt x="26868" y="-62392"/>
                </a:lnTo>
                <a:lnTo>
                  <a:pt x="29763" y="-63352"/>
                </a:lnTo>
                <a:lnTo>
                  <a:pt x="33588" y="-64312"/>
                </a:lnTo>
                <a:lnTo>
                  <a:pt x="42245" y="-64312"/>
                </a:lnTo>
                <a:lnTo>
                  <a:pt x="45110" y="-63352"/>
                </a:lnTo>
                <a:lnTo>
                  <a:pt x="47990" y="-62392"/>
                </a:lnTo>
                <a:lnTo>
                  <a:pt x="50871" y="-61447"/>
                </a:lnTo>
                <a:lnTo>
                  <a:pt x="52791" y="-60472"/>
                </a:lnTo>
                <a:lnTo>
                  <a:pt x="54711" y="-58567"/>
                </a:lnTo>
                <a:lnTo>
                  <a:pt x="55671" y="-56631"/>
                </a:lnTo>
                <a:lnTo>
                  <a:pt x="57591" y="-54726"/>
                </a:lnTo>
                <a:lnTo>
                  <a:pt x="57591" y="-51846"/>
                </a:lnTo>
                <a:lnTo>
                  <a:pt x="58552" y="-48950"/>
                </a:lnTo>
                <a:lnTo>
                  <a:pt x="59512" y="-46085"/>
                </a:lnTo>
                <a:lnTo>
                  <a:pt x="59512" y="-34564"/>
                </a:lnTo>
                <a:lnTo>
                  <a:pt x="32644" y="-34564"/>
                </a:lnTo>
                <a:lnTo>
                  <a:pt x="26868" y="-32644"/>
                </a:lnTo>
                <a:lnTo>
                  <a:pt x="21122" y="-31683"/>
                </a:lnTo>
                <a:lnTo>
                  <a:pt x="16322" y="-29763"/>
                </a:lnTo>
                <a:lnTo>
                  <a:pt x="12481" y="-27843"/>
                </a:lnTo>
                <a:lnTo>
                  <a:pt x="8641" y="-24963"/>
                </a:lnTo>
                <a:lnTo>
                  <a:pt x="4800" y="-22082"/>
                </a:lnTo>
                <a:lnTo>
                  <a:pt x="2880" y="-18242"/>
                </a:lnTo>
                <a:lnTo>
                  <a:pt x="960" y="-13441"/>
                </a:lnTo>
                <a:lnTo>
                  <a:pt x="0" y="-9601"/>
                </a:lnTo>
                <a:lnTo>
                  <a:pt x="0" y="0"/>
                </a:lnTo>
                <a:lnTo>
                  <a:pt x="960" y="3840"/>
                </a:lnTo>
                <a:lnTo>
                  <a:pt x="1920" y="7680"/>
                </a:lnTo>
                <a:lnTo>
                  <a:pt x="3840" y="11521"/>
                </a:lnTo>
                <a:lnTo>
                  <a:pt x="5760" y="14401"/>
                </a:lnTo>
                <a:lnTo>
                  <a:pt x="8641" y="16322"/>
                </a:lnTo>
                <a:lnTo>
                  <a:pt x="11521" y="19202"/>
                </a:lnTo>
                <a:lnTo>
                  <a:pt x="14401" y="21122"/>
                </a:lnTo>
                <a:lnTo>
                  <a:pt x="19202" y="22082"/>
                </a:lnTo>
                <a:lnTo>
                  <a:pt x="17282" y="0"/>
                </a:lnTo>
                <a:lnTo>
                  <a:pt x="17282" y="-7680"/>
                </a:lnTo>
                <a:lnTo>
                  <a:pt x="18242" y="-10561"/>
                </a:lnTo>
                <a:lnTo>
                  <a:pt x="19202" y="-12481"/>
                </a:lnTo>
                <a:lnTo>
                  <a:pt x="20162" y="-14401"/>
                </a:lnTo>
                <a:lnTo>
                  <a:pt x="22082" y="-16322"/>
                </a:lnTo>
                <a:lnTo>
                  <a:pt x="24003" y="-18242"/>
                </a:lnTo>
                <a:lnTo>
                  <a:pt x="25923" y="-19202"/>
                </a:lnTo>
                <a:lnTo>
                  <a:pt x="28803" y="-21122"/>
                </a:lnTo>
                <a:lnTo>
                  <a:pt x="32644" y="-21122"/>
                </a:lnTo>
                <a:lnTo>
                  <a:pt x="35524" y="-22082"/>
                </a:lnTo>
                <a:lnTo>
                  <a:pt x="40325" y="-23042"/>
                </a:lnTo>
                <a:lnTo>
                  <a:pt x="59512" y="-23042"/>
                </a:lnTo>
                <a:lnTo>
                  <a:pt x="59512" y="-2880"/>
                </a:lnTo>
                <a:lnTo>
                  <a:pt x="54711" y="1920"/>
                </a:lnTo>
                <a:lnTo>
                  <a:pt x="50871" y="4800"/>
                </a:lnTo>
                <a:lnTo>
                  <a:pt x="47045" y="7680"/>
                </a:lnTo>
                <a:lnTo>
                  <a:pt x="43205" y="9601"/>
                </a:lnTo>
                <a:lnTo>
                  <a:pt x="39364" y="10561"/>
                </a:lnTo>
                <a:lnTo>
                  <a:pt x="28803" y="10561"/>
                </a:lnTo>
                <a:lnTo>
                  <a:pt x="24963" y="9601"/>
                </a:lnTo>
                <a:lnTo>
                  <a:pt x="22082" y="6720"/>
                </a:lnTo>
                <a:lnTo>
                  <a:pt x="23042" y="23042"/>
                </a:lnTo>
                <a:lnTo>
                  <a:pt x="26868" y="24002"/>
                </a:lnTo>
                <a:lnTo>
                  <a:pt x="37429" y="24002"/>
                </a:lnTo>
                <a:lnTo>
                  <a:pt x="43205" y="23042"/>
                </a:lnTo>
                <a:lnTo>
                  <a:pt x="47990" y="20162"/>
                </a:lnTo>
                <a:lnTo>
                  <a:pt x="52791" y="18242"/>
                </a:lnTo>
                <a:lnTo>
                  <a:pt x="57591" y="14401"/>
                </a:lnTo>
                <a:lnTo>
                  <a:pt x="61432" y="10561"/>
                </a:lnTo>
                <a:lnTo>
                  <a:pt x="61432" y="21122"/>
                </a:lnTo>
                <a:lnTo>
                  <a:pt x="62392" y="21122"/>
                </a:lnTo>
                <a:lnTo>
                  <a:pt x="62392" y="22082"/>
                </a:lnTo>
                <a:lnTo>
                  <a:pt x="65272" y="22082"/>
                </a:lnTo>
                <a:lnTo>
                  <a:pt x="67193" y="23042"/>
                </a:lnTo>
                <a:lnTo>
                  <a:pt x="70073" y="23042"/>
                </a:lnTo>
                <a:lnTo>
                  <a:pt x="71993" y="22082"/>
                </a:lnTo>
                <a:lnTo>
                  <a:pt x="74874" y="22082"/>
                </a:lnTo>
                <a:lnTo>
                  <a:pt x="74874" y="21122"/>
                </a:lnTo>
                <a:lnTo>
                  <a:pt x="75834" y="21122"/>
                </a:lnTo>
                <a:lnTo>
                  <a:pt x="75834" y="-48950"/>
                </a:lnTo>
                <a:lnTo>
                  <a:pt x="74874" y="-53766"/>
                </a:lnTo>
                <a:lnTo>
                  <a:pt x="73914" y="-57607"/>
                </a:lnTo>
                <a:lnTo>
                  <a:pt x="72953" y="-62392"/>
                </a:lnTo>
                <a:lnTo>
                  <a:pt x="71033" y="-6623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8" name="object 298"/>
          <p:cNvSpPr/>
          <p:nvPr/>
        </p:nvSpPr>
        <p:spPr>
          <a:xfrm>
            <a:off x="2239853" y="3160958"/>
            <a:ext cx="79674" cy="100797"/>
          </a:xfrm>
          <a:custGeom>
            <a:avLst/>
            <a:gdLst/>
            <a:ahLst/>
            <a:cxnLst/>
            <a:rect l="l" t="t" r="r" b="b"/>
            <a:pathLst>
              <a:path w="79674" h="100797">
                <a:moveTo>
                  <a:pt x="15361" y="17282"/>
                </a:moveTo>
                <a:lnTo>
                  <a:pt x="15361" y="3840"/>
                </a:lnTo>
                <a:lnTo>
                  <a:pt x="14401" y="3840"/>
                </a:lnTo>
                <a:lnTo>
                  <a:pt x="14401" y="2880"/>
                </a:lnTo>
                <a:lnTo>
                  <a:pt x="13441" y="2880"/>
                </a:lnTo>
                <a:lnTo>
                  <a:pt x="13441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98877"/>
                </a:lnTo>
                <a:lnTo>
                  <a:pt x="960" y="98877"/>
                </a:lnTo>
                <a:lnTo>
                  <a:pt x="960" y="99837"/>
                </a:lnTo>
                <a:lnTo>
                  <a:pt x="3840" y="99837"/>
                </a:lnTo>
                <a:lnTo>
                  <a:pt x="4800" y="100797"/>
                </a:lnTo>
                <a:lnTo>
                  <a:pt x="9601" y="100797"/>
                </a:lnTo>
                <a:lnTo>
                  <a:pt x="11521" y="99837"/>
                </a:lnTo>
                <a:lnTo>
                  <a:pt x="14401" y="99837"/>
                </a:lnTo>
                <a:lnTo>
                  <a:pt x="15361" y="98877"/>
                </a:lnTo>
                <a:lnTo>
                  <a:pt x="16322" y="98877"/>
                </a:lnTo>
                <a:lnTo>
                  <a:pt x="16322" y="32644"/>
                </a:lnTo>
                <a:lnTo>
                  <a:pt x="21107" y="26868"/>
                </a:lnTo>
                <a:lnTo>
                  <a:pt x="25923" y="22082"/>
                </a:lnTo>
                <a:lnTo>
                  <a:pt x="29763" y="19187"/>
                </a:lnTo>
                <a:lnTo>
                  <a:pt x="34549" y="16306"/>
                </a:lnTo>
                <a:lnTo>
                  <a:pt x="38389" y="14401"/>
                </a:lnTo>
                <a:lnTo>
                  <a:pt x="46070" y="14401"/>
                </a:lnTo>
                <a:lnTo>
                  <a:pt x="48950" y="15361"/>
                </a:lnTo>
                <a:lnTo>
                  <a:pt x="51831" y="16306"/>
                </a:lnTo>
                <a:lnTo>
                  <a:pt x="53751" y="18242"/>
                </a:lnTo>
                <a:lnTo>
                  <a:pt x="55671" y="19187"/>
                </a:lnTo>
                <a:lnTo>
                  <a:pt x="57591" y="22082"/>
                </a:lnTo>
                <a:lnTo>
                  <a:pt x="59512" y="23987"/>
                </a:lnTo>
                <a:lnTo>
                  <a:pt x="60472" y="26868"/>
                </a:lnTo>
                <a:lnTo>
                  <a:pt x="61432" y="30708"/>
                </a:lnTo>
                <a:lnTo>
                  <a:pt x="62392" y="33588"/>
                </a:lnTo>
                <a:lnTo>
                  <a:pt x="62392" y="98877"/>
                </a:lnTo>
                <a:lnTo>
                  <a:pt x="63352" y="98877"/>
                </a:lnTo>
                <a:lnTo>
                  <a:pt x="64312" y="99837"/>
                </a:lnTo>
                <a:lnTo>
                  <a:pt x="66233" y="99837"/>
                </a:lnTo>
                <a:lnTo>
                  <a:pt x="68153" y="100797"/>
                </a:lnTo>
                <a:lnTo>
                  <a:pt x="72953" y="100797"/>
                </a:lnTo>
                <a:lnTo>
                  <a:pt x="73913" y="99837"/>
                </a:lnTo>
                <a:lnTo>
                  <a:pt x="77754" y="99837"/>
                </a:lnTo>
                <a:lnTo>
                  <a:pt x="77754" y="98877"/>
                </a:lnTo>
                <a:lnTo>
                  <a:pt x="78714" y="98877"/>
                </a:lnTo>
                <a:lnTo>
                  <a:pt x="79674" y="97917"/>
                </a:lnTo>
                <a:lnTo>
                  <a:pt x="79674" y="34549"/>
                </a:lnTo>
                <a:lnTo>
                  <a:pt x="78714" y="28803"/>
                </a:lnTo>
                <a:lnTo>
                  <a:pt x="77754" y="23987"/>
                </a:lnTo>
                <a:lnTo>
                  <a:pt x="76794" y="19187"/>
                </a:lnTo>
                <a:lnTo>
                  <a:pt x="74874" y="15361"/>
                </a:lnTo>
                <a:lnTo>
                  <a:pt x="71993" y="11521"/>
                </a:lnTo>
                <a:lnTo>
                  <a:pt x="69113" y="7680"/>
                </a:lnTo>
                <a:lnTo>
                  <a:pt x="66233" y="5760"/>
                </a:lnTo>
                <a:lnTo>
                  <a:pt x="61432" y="2880"/>
                </a:lnTo>
                <a:lnTo>
                  <a:pt x="57591" y="960"/>
                </a:lnTo>
                <a:lnTo>
                  <a:pt x="52791" y="0"/>
                </a:lnTo>
                <a:lnTo>
                  <a:pt x="41269" y="0"/>
                </a:lnTo>
                <a:lnTo>
                  <a:pt x="35509" y="1920"/>
                </a:lnTo>
                <a:lnTo>
                  <a:pt x="30723" y="3840"/>
                </a:lnTo>
                <a:lnTo>
                  <a:pt x="24947" y="6720"/>
                </a:lnTo>
                <a:lnTo>
                  <a:pt x="20162" y="11521"/>
                </a:lnTo>
                <a:lnTo>
                  <a:pt x="15361" y="172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9" name="object 299"/>
          <p:cNvSpPr/>
          <p:nvPr/>
        </p:nvSpPr>
        <p:spPr>
          <a:xfrm>
            <a:off x="2349291" y="3162879"/>
            <a:ext cx="79674" cy="99837"/>
          </a:xfrm>
          <a:custGeom>
            <a:avLst/>
            <a:gdLst/>
            <a:ahLst/>
            <a:cxnLst/>
            <a:rect l="l" t="t" r="r" b="b"/>
            <a:pathLst>
              <a:path w="79674" h="99837">
                <a:moveTo>
                  <a:pt x="0" y="58552"/>
                </a:moveTo>
                <a:lnTo>
                  <a:pt x="0" y="65272"/>
                </a:lnTo>
                <a:lnTo>
                  <a:pt x="960" y="71033"/>
                </a:lnTo>
                <a:lnTo>
                  <a:pt x="1920" y="75834"/>
                </a:lnTo>
                <a:lnTo>
                  <a:pt x="2880" y="80634"/>
                </a:lnTo>
                <a:lnTo>
                  <a:pt x="4800" y="84475"/>
                </a:lnTo>
                <a:lnTo>
                  <a:pt x="7680" y="88315"/>
                </a:lnTo>
                <a:lnTo>
                  <a:pt x="10561" y="92156"/>
                </a:lnTo>
                <a:lnTo>
                  <a:pt x="13426" y="95036"/>
                </a:lnTo>
                <a:lnTo>
                  <a:pt x="17266" y="96956"/>
                </a:lnTo>
                <a:lnTo>
                  <a:pt x="22082" y="98877"/>
                </a:lnTo>
                <a:lnTo>
                  <a:pt x="26868" y="99837"/>
                </a:lnTo>
                <a:lnTo>
                  <a:pt x="38389" y="99837"/>
                </a:lnTo>
                <a:lnTo>
                  <a:pt x="44150" y="98877"/>
                </a:lnTo>
                <a:lnTo>
                  <a:pt x="48950" y="95996"/>
                </a:lnTo>
                <a:lnTo>
                  <a:pt x="53751" y="93116"/>
                </a:lnTo>
                <a:lnTo>
                  <a:pt x="59512" y="88315"/>
                </a:lnTo>
                <a:lnTo>
                  <a:pt x="64312" y="82555"/>
                </a:lnTo>
                <a:lnTo>
                  <a:pt x="64312" y="95996"/>
                </a:lnTo>
                <a:lnTo>
                  <a:pt x="65272" y="96956"/>
                </a:lnTo>
                <a:lnTo>
                  <a:pt x="66233" y="97917"/>
                </a:lnTo>
                <a:lnTo>
                  <a:pt x="68153" y="97917"/>
                </a:lnTo>
                <a:lnTo>
                  <a:pt x="69113" y="98877"/>
                </a:lnTo>
                <a:lnTo>
                  <a:pt x="73913" y="98877"/>
                </a:lnTo>
                <a:lnTo>
                  <a:pt x="74874" y="97917"/>
                </a:lnTo>
                <a:lnTo>
                  <a:pt x="78714" y="97917"/>
                </a:lnTo>
                <a:lnTo>
                  <a:pt x="78714" y="96956"/>
                </a:lnTo>
                <a:lnTo>
                  <a:pt x="79674" y="96956"/>
                </a:lnTo>
                <a:lnTo>
                  <a:pt x="79674" y="960"/>
                </a:lnTo>
                <a:lnTo>
                  <a:pt x="78714" y="960"/>
                </a:lnTo>
                <a:lnTo>
                  <a:pt x="78714" y="0"/>
                </a:lnTo>
                <a:lnTo>
                  <a:pt x="64312" y="0"/>
                </a:lnTo>
                <a:lnTo>
                  <a:pt x="64312" y="960"/>
                </a:lnTo>
                <a:lnTo>
                  <a:pt x="63352" y="960"/>
                </a:lnTo>
                <a:lnTo>
                  <a:pt x="63352" y="67193"/>
                </a:lnTo>
                <a:lnTo>
                  <a:pt x="58552" y="72953"/>
                </a:lnTo>
                <a:lnTo>
                  <a:pt x="53751" y="77754"/>
                </a:lnTo>
                <a:lnTo>
                  <a:pt x="49911" y="80634"/>
                </a:lnTo>
                <a:lnTo>
                  <a:pt x="45110" y="83515"/>
                </a:lnTo>
                <a:lnTo>
                  <a:pt x="41269" y="85435"/>
                </a:lnTo>
                <a:lnTo>
                  <a:pt x="33588" y="85435"/>
                </a:lnTo>
                <a:lnTo>
                  <a:pt x="30708" y="84475"/>
                </a:lnTo>
                <a:lnTo>
                  <a:pt x="27828" y="83515"/>
                </a:lnTo>
                <a:lnTo>
                  <a:pt x="25923" y="81594"/>
                </a:lnTo>
                <a:lnTo>
                  <a:pt x="23987" y="80634"/>
                </a:lnTo>
                <a:lnTo>
                  <a:pt x="22082" y="77754"/>
                </a:lnTo>
                <a:lnTo>
                  <a:pt x="20147" y="75834"/>
                </a:lnTo>
                <a:lnTo>
                  <a:pt x="19202" y="72953"/>
                </a:lnTo>
                <a:lnTo>
                  <a:pt x="18242" y="70073"/>
                </a:lnTo>
                <a:lnTo>
                  <a:pt x="17266" y="66233"/>
                </a:lnTo>
                <a:lnTo>
                  <a:pt x="17266" y="960"/>
                </a:lnTo>
                <a:lnTo>
                  <a:pt x="16306" y="960"/>
                </a:lnTo>
                <a:lnTo>
                  <a:pt x="1536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5855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0" name="object 300"/>
          <p:cNvSpPr/>
          <p:nvPr/>
        </p:nvSpPr>
        <p:spPr>
          <a:xfrm>
            <a:off x="2449128" y="3116793"/>
            <a:ext cx="62392" cy="144962"/>
          </a:xfrm>
          <a:custGeom>
            <a:avLst/>
            <a:gdLst/>
            <a:ahLst/>
            <a:cxnLst/>
            <a:rect l="l" t="t" r="r" b="b"/>
            <a:pathLst>
              <a:path w="62392" h="144962">
                <a:moveTo>
                  <a:pt x="56631" y="48005"/>
                </a:moveTo>
                <a:lnTo>
                  <a:pt x="55671" y="48005"/>
                </a:lnTo>
                <a:lnTo>
                  <a:pt x="55671" y="47045"/>
                </a:lnTo>
                <a:lnTo>
                  <a:pt x="54711" y="47045"/>
                </a:lnTo>
                <a:lnTo>
                  <a:pt x="54711" y="46085"/>
                </a:lnTo>
                <a:lnTo>
                  <a:pt x="32628" y="46085"/>
                </a:lnTo>
                <a:lnTo>
                  <a:pt x="32628" y="31683"/>
                </a:lnTo>
                <a:lnTo>
                  <a:pt x="33588" y="28803"/>
                </a:lnTo>
                <a:lnTo>
                  <a:pt x="33588" y="25923"/>
                </a:lnTo>
                <a:lnTo>
                  <a:pt x="34549" y="23042"/>
                </a:lnTo>
                <a:lnTo>
                  <a:pt x="35509" y="21122"/>
                </a:lnTo>
                <a:lnTo>
                  <a:pt x="36469" y="19202"/>
                </a:lnTo>
                <a:lnTo>
                  <a:pt x="37429" y="17282"/>
                </a:lnTo>
                <a:lnTo>
                  <a:pt x="38389" y="16322"/>
                </a:lnTo>
                <a:lnTo>
                  <a:pt x="40309" y="15361"/>
                </a:lnTo>
                <a:lnTo>
                  <a:pt x="42230" y="14401"/>
                </a:lnTo>
                <a:lnTo>
                  <a:pt x="51831" y="14401"/>
                </a:lnTo>
                <a:lnTo>
                  <a:pt x="52791" y="15361"/>
                </a:lnTo>
                <a:lnTo>
                  <a:pt x="55671" y="15361"/>
                </a:lnTo>
                <a:lnTo>
                  <a:pt x="56631" y="16322"/>
                </a:lnTo>
                <a:lnTo>
                  <a:pt x="57591" y="16322"/>
                </a:lnTo>
                <a:lnTo>
                  <a:pt x="58552" y="17282"/>
                </a:lnTo>
                <a:lnTo>
                  <a:pt x="60472" y="17282"/>
                </a:lnTo>
                <a:lnTo>
                  <a:pt x="61432" y="16322"/>
                </a:lnTo>
                <a:lnTo>
                  <a:pt x="61432" y="15361"/>
                </a:lnTo>
                <a:lnTo>
                  <a:pt x="62392" y="14401"/>
                </a:lnTo>
                <a:lnTo>
                  <a:pt x="62392" y="6720"/>
                </a:lnTo>
                <a:lnTo>
                  <a:pt x="61432" y="5760"/>
                </a:lnTo>
                <a:lnTo>
                  <a:pt x="61432" y="4800"/>
                </a:lnTo>
                <a:lnTo>
                  <a:pt x="60472" y="3840"/>
                </a:lnTo>
                <a:lnTo>
                  <a:pt x="60472" y="2880"/>
                </a:lnTo>
                <a:lnTo>
                  <a:pt x="59512" y="2880"/>
                </a:lnTo>
                <a:lnTo>
                  <a:pt x="57591" y="1920"/>
                </a:lnTo>
                <a:lnTo>
                  <a:pt x="56631" y="1920"/>
                </a:lnTo>
                <a:lnTo>
                  <a:pt x="54711" y="960"/>
                </a:lnTo>
                <a:lnTo>
                  <a:pt x="52791" y="960"/>
                </a:lnTo>
                <a:lnTo>
                  <a:pt x="50871" y="0"/>
                </a:lnTo>
                <a:lnTo>
                  <a:pt x="40309" y="0"/>
                </a:lnTo>
                <a:lnTo>
                  <a:pt x="36469" y="960"/>
                </a:lnTo>
                <a:lnTo>
                  <a:pt x="32628" y="1920"/>
                </a:lnTo>
                <a:lnTo>
                  <a:pt x="28788" y="3840"/>
                </a:lnTo>
                <a:lnTo>
                  <a:pt x="25907" y="5760"/>
                </a:lnTo>
                <a:lnTo>
                  <a:pt x="23042" y="8641"/>
                </a:lnTo>
                <a:lnTo>
                  <a:pt x="21107" y="11521"/>
                </a:lnTo>
                <a:lnTo>
                  <a:pt x="19187" y="15361"/>
                </a:lnTo>
                <a:lnTo>
                  <a:pt x="17282" y="20162"/>
                </a:lnTo>
                <a:lnTo>
                  <a:pt x="16322" y="24963"/>
                </a:lnTo>
                <a:lnTo>
                  <a:pt x="16322" y="46085"/>
                </a:lnTo>
                <a:lnTo>
                  <a:pt x="1920" y="46085"/>
                </a:lnTo>
                <a:lnTo>
                  <a:pt x="960" y="47045"/>
                </a:lnTo>
                <a:lnTo>
                  <a:pt x="0" y="48005"/>
                </a:lnTo>
                <a:lnTo>
                  <a:pt x="0" y="58567"/>
                </a:lnTo>
                <a:lnTo>
                  <a:pt x="960" y="59527"/>
                </a:lnTo>
                <a:lnTo>
                  <a:pt x="1920" y="60472"/>
                </a:lnTo>
                <a:lnTo>
                  <a:pt x="16322" y="60472"/>
                </a:lnTo>
                <a:lnTo>
                  <a:pt x="16322" y="143042"/>
                </a:lnTo>
                <a:lnTo>
                  <a:pt x="17282" y="143042"/>
                </a:lnTo>
                <a:lnTo>
                  <a:pt x="17282" y="144002"/>
                </a:lnTo>
                <a:lnTo>
                  <a:pt x="20162" y="144002"/>
                </a:lnTo>
                <a:lnTo>
                  <a:pt x="21107" y="144962"/>
                </a:lnTo>
                <a:lnTo>
                  <a:pt x="25907" y="144962"/>
                </a:lnTo>
                <a:lnTo>
                  <a:pt x="27828" y="144002"/>
                </a:lnTo>
                <a:lnTo>
                  <a:pt x="30723" y="144002"/>
                </a:lnTo>
                <a:lnTo>
                  <a:pt x="31668" y="143042"/>
                </a:lnTo>
                <a:lnTo>
                  <a:pt x="32628" y="143042"/>
                </a:lnTo>
                <a:lnTo>
                  <a:pt x="32628" y="60472"/>
                </a:lnTo>
                <a:lnTo>
                  <a:pt x="54711" y="60472"/>
                </a:lnTo>
                <a:lnTo>
                  <a:pt x="55671" y="59527"/>
                </a:lnTo>
                <a:lnTo>
                  <a:pt x="56631" y="58567"/>
                </a:lnTo>
                <a:lnTo>
                  <a:pt x="56631" y="4800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1" name="object 301"/>
          <p:cNvSpPr/>
          <p:nvPr/>
        </p:nvSpPr>
        <p:spPr>
          <a:xfrm>
            <a:off x="2514401" y="3208949"/>
            <a:ext cx="23042" cy="52806"/>
          </a:xfrm>
          <a:custGeom>
            <a:avLst/>
            <a:gdLst/>
            <a:ahLst/>
            <a:cxnLst/>
            <a:rect l="l" t="t" r="r" b="b"/>
            <a:pathLst>
              <a:path w="23042" h="52806">
                <a:moveTo>
                  <a:pt x="960" y="33604"/>
                </a:moveTo>
                <a:lnTo>
                  <a:pt x="2880" y="37444"/>
                </a:lnTo>
                <a:lnTo>
                  <a:pt x="3840" y="41285"/>
                </a:lnTo>
                <a:lnTo>
                  <a:pt x="6720" y="44165"/>
                </a:lnTo>
                <a:lnTo>
                  <a:pt x="9601" y="46085"/>
                </a:lnTo>
                <a:lnTo>
                  <a:pt x="12481" y="48966"/>
                </a:lnTo>
                <a:lnTo>
                  <a:pt x="15361" y="50886"/>
                </a:lnTo>
                <a:lnTo>
                  <a:pt x="19202" y="51846"/>
                </a:lnTo>
                <a:lnTo>
                  <a:pt x="23042" y="52806"/>
                </a:lnTo>
                <a:lnTo>
                  <a:pt x="22082" y="36484"/>
                </a:lnTo>
                <a:lnTo>
                  <a:pt x="19202" y="33604"/>
                </a:lnTo>
                <a:lnTo>
                  <a:pt x="18242" y="29763"/>
                </a:lnTo>
                <a:lnTo>
                  <a:pt x="18242" y="19202"/>
                </a:lnTo>
                <a:lnTo>
                  <a:pt x="16322" y="0"/>
                </a:lnTo>
                <a:lnTo>
                  <a:pt x="12481" y="1920"/>
                </a:lnTo>
                <a:lnTo>
                  <a:pt x="8641" y="4800"/>
                </a:lnTo>
                <a:lnTo>
                  <a:pt x="5760" y="7680"/>
                </a:lnTo>
                <a:lnTo>
                  <a:pt x="3840" y="11521"/>
                </a:lnTo>
                <a:lnTo>
                  <a:pt x="960" y="16322"/>
                </a:lnTo>
                <a:lnTo>
                  <a:pt x="0" y="20162"/>
                </a:lnTo>
                <a:lnTo>
                  <a:pt x="0" y="29763"/>
                </a:lnTo>
                <a:lnTo>
                  <a:pt x="960" y="3360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2" name="object 302"/>
          <p:cNvSpPr/>
          <p:nvPr/>
        </p:nvSpPr>
        <p:spPr>
          <a:xfrm>
            <a:off x="2519202" y="3160958"/>
            <a:ext cx="71993" cy="101757"/>
          </a:xfrm>
          <a:custGeom>
            <a:avLst/>
            <a:gdLst/>
            <a:ahLst/>
            <a:cxnLst/>
            <a:rect l="l" t="t" r="r" b="b"/>
            <a:pathLst>
              <a:path w="71993" h="101757">
                <a:moveTo>
                  <a:pt x="960" y="20147"/>
                </a:moveTo>
                <a:lnTo>
                  <a:pt x="960" y="22082"/>
                </a:lnTo>
                <a:lnTo>
                  <a:pt x="1920" y="23027"/>
                </a:lnTo>
                <a:lnTo>
                  <a:pt x="5760" y="23027"/>
                </a:lnTo>
                <a:lnTo>
                  <a:pt x="7680" y="22082"/>
                </a:lnTo>
                <a:lnTo>
                  <a:pt x="8641" y="21122"/>
                </a:lnTo>
                <a:lnTo>
                  <a:pt x="10561" y="20147"/>
                </a:lnTo>
                <a:lnTo>
                  <a:pt x="13441" y="18242"/>
                </a:lnTo>
                <a:lnTo>
                  <a:pt x="16322" y="17282"/>
                </a:lnTo>
                <a:lnTo>
                  <a:pt x="19202" y="16306"/>
                </a:lnTo>
                <a:lnTo>
                  <a:pt x="22082" y="15361"/>
                </a:lnTo>
                <a:lnTo>
                  <a:pt x="25923" y="14401"/>
                </a:lnTo>
                <a:lnTo>
                  <a:pt x="29763" y="13441"/>
                </a:lnTo>
                <a:lnTo>
                  <a:pt x="37444" y="13441"/>
                </a:lnTo>
                <a:lnTo>
                  <a:pt x="40325" y="14401"/>
                </a:lnTo>
                <a:lnTo>
                  <a:pt x="43190" y="15361"/>
                </a:lnTo>
                <a:lnTo>
                  <a:pt x="46070" y="16306"/>
                </a:lnTo>
                <a:lnTo>
                  <a:pt x="48006" y="17282"/>
                </a:lnTo>
                <a:lnTo>
                  <a:pt x="49911" y="19187"/>
                </a:lnTo>
                <a:lnTo>
                  <a:pt x="51846" y="21122"/>
                </a:lnTo>
                <a:lnTo>
                  <a:pt x="52791" y="23027"/>
                </a:lnTo>
                <a:lnTo>
                  <a:pt x="53751" y="25907"/>
                </a:lnTo>
                <a:lnTo>
                  <a:pt x="54726" y="28803"/>
                </a:lnTo>
                <a:lnTo>
                  <a:pt x="54726" y="43190"/>
                </a:lnTo>
                <a:lnTo>
                  <a:pt x="28803" y="43190"/>
                </a:lnTo>
                <a:lnTo>
                  <a:pt x="23042" y="45110"/>
                </a:lnTo>
                <a:lnTo>
                  <a:pt x="16322" y="46070"/>
                </a:lnTo>
                <a:lnTo>
                  <a:pt x="11521" y="47990"/>
                </a:lnTo>
                <a:lnTo>
                  <a:pt x="13441" y="67193"/>
                </a:lnTo>
                <a:lnTo>
                  <a:pt x="14401" y="65272"/>
                </a:lnTo>
                <a:lnTo>
                  <a:pt x="15361" y="63352"/>
                </a:lnTo>
                <a:lnTo>
                  <a:pt x="17282" y="61432"/>
                </a:lnTo>
                <a:lnTo>
                  <a:pt x="19202" y="59512"/>
                </a:lnTo>
                <a:lnTo>
                  <a:pt x="22082" y="58552"/>
                </a:lnTo>
                <a:lnTo>
                  <a:pt x="24963" y="56631"/>
                </a:lnTo>
                <a:lnTo>
                  <a:pt x="27843" y="56631"/>
                </a:lnTo>
                <a:lnTo>
                  <a:pt x="31668" y="55671"/>
                </a:lnTo>
                <a:lnTo>
                  <a:pt x="35509" y="54711"/>
                </a:lnTo>
                <a:lnTo>
                  <a:pt x="54726" y="54711"/>
                </a:lnTo>
                <a:lnTo>
                  <a:pt x="54726" y="74874"/>
                </a:lnTo>
                <a:lnTo>
                  <a:pt x="50871" y="79674"/>
                </a:lnTo>
                <a:lnTo>
                  <a:pt x="46070" y="82555"/>
                </a:lnTo>
                <a:lnTo>
                  <a:pt x="43190" y="85435"/>
                </a:lnTo>
                <a:lnTo>
                  <a:pt x="39349" y="87355"/>
                </a:lnTo>
                <a:lnTo>
                  <a:pt x="34564" y="88315"/>
                </a:lnTo>
                <a:lnTo>
                  <a:pt x="24963" y="88315"/>
                </a:lnTo>
                <a:lnTo>
                  <a:pt x="20162" y="87355"/>
                </a:lnTo>
                <a:lnTo>
                  <a:pt x="17282" y="84475"/>
                </a:lnTo>
                <a:lnTo>
                  <a:pt x="18242" y="100797"/>
                </a:lnTo>
                <a:lnTo>
                  <a:pt x="23042" y="101757"/>
                </a:lnTo>
                <a:lnTo>
                  <a:pt x="33604" y="101757"/>
                </a:lnTo>
                <a:lnTo>
                  <a:pt x="38389" y="100797"/>
                </a:lnTo>
                <a:lnTo>
                  <a:pt x="43190" y="97917"/>
                </a:lnTo>
                <a:lnTo>
                  <a:pt x="48950" y="95996"/>
                </a:lnTo>
                <a:lnTo>
                  <a:pt x="52791" y="92156"/>
                </a:lnTo>
                <a:lnTo>
                  <a:pt x="56631" y="88315"/>
                </a:lnTo>
                <a:lnTo>
                  <a:pt x="56631" y="97917"/>
                </a:lnTo>
                <a:lnTo>
                  <a:pt x="57591" y="98877"/>
                </a:lnTo>
                <a:lnTo>
                  <a:pt x="58567" y="99837"/>
                </a:lnTo>
                <a:lnTo>
                  <a:pt x="61432" y="99837"/>
                </a:lnTo>
                <a:lnTo>
                  <a:pt x="62392" y="100797"/>
                </a:lnTo>
                <a:lnTo>
                  <a:pt x="66233" y="100797"/>
                </a:lnTo>
                <a:lnTo>
                  <a:pt x="67193" y="99837"/>
                </a:lnTo>
                <a:lnTo>
                  <a:pt x="70073" y="99837"/>
                </a:lnTo>
                <a:lnTo>
                  <a:pt x="71033" y="98877"/>
                </a:lnTo>
                <a:lnTo>
                  <a:pt x="71993" y="97917"/>
                </a:lnTo>
                <a:lnTo>
                  <a:pt x="71993" y="28803"/>
                </a:lnTo>
                <a:lnTo>
                  <a:pt x="71033" y="23987"/>
                </a:lnTo>
                <a:lnTo>
                  <a:pt x="70073" y="20147"/>
                </a:lnTo>
                <a:lnTo>
                  <a:pt x="68153" y="15361"/>
                </a:lnTo>
                <a:lnTo>
                  <a:pt x="66233" y="11521"/>
                </a:lnTo>
                <a:lnTo>
                  <a:pt x="63352" y="8641"/>
                </a:lnTo>
                <a:lnTo>
                  <a:pt x="60472" y="5760"/>
                </a:lnTo>
                <a:lnTo>
                  <a:pt x="56631" y="3840"/>
                </a:lnTo>
                <a:lnTo>
                  <a:pt x="51846" y="1920"/>
                </a:lnTo>
                <a:lnTo>
                  <a:pt x="47030" y="960"/>
                </a:lnTo>
                <a:lnTo>
                  <a:pt x="41285" y="0"/>
                </a:lnTo>
                <a:lnTo>
                  <a:pt x="27843" y="0"/>
                </a:lnTo>
                <a:lnTo>
                  <a:pt x="24963" y="960"/>
                </a:lnTo>
                <a:lnTo>
                  <a:pt x="21122" y="1920"/>
                </a:lnTo>
                <a:lnTo>
                  <a:pt x="17282" y="2880"/>
                </a:lnTo>
                <a:lnTo>
                  <a:pt x="14401" y="3840"/>
                </a:lnTo>
                <a:lnTo>
                  <a:pt x="11521" y="4800"/>
                </a:lnTo>
                <a:lnTo>
                  <a:pt x="9601" y="5760"/>
                </a:lnTo>
                <a:lnTo>
                  <a:pt x="6720" y="6720"/>
                </a:lnTo>
                <a:lnTo>
                  <a:pt x="4800" y="7680"/>
                </a:lnTo>
                <a:lnTo>
                  <a:pt x="2880" y="8641"/>
                </a:lnTo>
                <a:lnTo>
                  <a:pt x="1920" y="9601"/>
                </a:lnTo>
                <a:lnTo>
                  <a:pt x="960" y="10561"/>
                </a:lnTo>
                <a:lnTo>
                  <a:pt x="960" y="11521"/>
                </a:lnTo>
                <a:lnTo>
                  <a:pt x="0" y="12466"/>
                </a:lnTo>
                <a:lnTo>
                  <a:pt x="0" y="19187"/>
                </a:lnTo>
                <a:lnTo>
                  <a:pt x="960" y="2014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3" name="object 303"/>
          <p:cNvSpPr/>
          <p:nvPr/>
        </p:nvSpPr>
        <p:spPr>
          <a:xfrm>
            <a:off x="2615199" y="3160958"/>
            <a:ext cx="72953" cy="101757"/>
          </a:xfrm>
          <a:custGeom>
            <a:avLst/>
            <a:gdLst/>
            <a:ahLst/>
            <a:cxnLst/>
            <a:rect l="l" t="t" r="r" b="b"/>
            <a:pathLst>
              <a:path w="72953" h="101757">
                <a:moveTo>
                  <a:pt x="71993" y="11521"/>
                </a:moveTo>
                <a:lnTo>
                  <a:pt x="71033" y="10561"/>
                </a:lnTo>
                <a:lnTo>
                  <a:pt x="71033" y="9601"/>
                </a:lnTo>
                <a:lnTo>
                  <a:pt x="70073" y="9601"/>
                </a:lnTo>
                <a:lnTo>
                  <a:pt x="69113" y="8641"/>
                </a:lnTo>
                <a:lnTo>
                  <a:pt x="68153" y="7680"/>
                </a:lnTo>
                <a:lnTo>
                  <a:pt x="66233" y="5760"/>
                </a:lnTo>
                <a:lnTo>
                  <a:pt x="64312" y="4800"/>
                </a:lnTo>
                <a:lnTo>
                  <a:pt x="62392" y="3840"/>
                </a:lnTo>
                <a:lnTo>
                  <a:pt x="59512" y="2880"/>
                </a:lnTo>
                <a:lnTo>
                  <a:pt x="57591" y="1920"/>
                </a:lnTo>
                <a:lnTo>
                  <a:pt x="54711" y="1920"/>
                </a:lnTo>
                <a:lnTo>
                  <a:pt x="51831" y="960"/>
                </a:lnTo>
                <a:lnTo>
                  <a:pt x="48950" y="0"/>
                </a:lnTo>
                <a:lnTo>
                  <a:pt x="37429" y="0"/>
                </a:lnTo>
                <a:lnTo>
                  <a:pt x="31683" y="960"/>
                </a:lnTo>
                <a:lnTo>
                  <a:pt x="26883" y="2880"/>
                </a:lnTo>
                <a:lnTo>
                  <a:pt x="21122" y="5760"/>
                </a:lnTo>
                <a:lnTo>
                  <a:pt x="16322" y="8641"/>
                </a:lnTo>
                <a:lnTo>
                  <a:pt x="12481" y="12466"/>
                </a:lnTo>
                <a:lnTo>
                  <a:pt x="8641" y="16306"/>
                </a:lnTo>
                <a:lnTo>
                  <a:pt x="5760" y="22082"/>
                </a:lnTo>
                <a:lnTo>
                  <a:pt x="3840" y="28803"/>
                </a:lnTo>
                <a:lnTo>
                  <a:pt x="960" y="35509"/>
                </a:lnTo>
                <a:lnTo>
                  <a:pt x="0" y="43190"/>
                </a:lnTo>
                <a:lnTo>
                  <a:pt x="0" y="60472"/>
                </a:lnTo>
                <a:lnTo>
                  <a:pt x="960" y="67193"/>
                </a:lnTo>
                <a:lnTo>
                  <a:pt x="2880" y="72953"/>
                </a:lnTo>
                <a:lnTo>
                  <a:pt x="4800" y="79674"/>
                </a:lnTo>
                <a:lnTo>
                  <a:pt x="7680" y="84475"/>
                </a:lnTo>
                <a:lnTo>
                  <a:pt x="10561" y="89275"/>
                </a:lnTo>
                <a:lnTo>
                  <a:pt x="14401" y="93116"/>
                </a:lnTo>
                <a:lnTo>
                  <a:pt x="18242" y="95996"/>
                </a:lnTo>
                <a:lnTo>
                  <a:pt x="24002" y="97917"/>
                </a:lnTo>
                <a:lnTo>
                  <a:pt x="28803" y="100797"/>
                </a:lnTo>
                <a:lnTo>
                  <a:pt x="34564" y="101757"/>
                </a:lnTo>
                <a:lnTo>
                  <a:pt x="47990" y="101757"/>
                </a:lnTo>
                <a:lnTo>
                  <a:pt x="50871" y="100797"/>
                </a:lnTo>
                <a:lnTo>
                  <a:pt x="53766" y="99837"/>
                </a:lnTo>
                <a:lnTo>
                  <a:pt x="56647" y="98877"/>
                </a:lnTo>
                <a:lnTo>
                  <a:pt x="59512" y="97917"/>
                </a:lnTo>
                <a:lnTo>
                  <a:pt x="62392" y="96956"/>
                </a:lnTo>
                <a:lnTo>
                  <a:pt x="64312" y="95996"/>
                </a:lnTo>
                <a:lnTo>
                  <a:pt x="66233" y="95036"/>
                </a:lnTo>
                <a:lnTo>
                  <a:pt x="68153" y="94076"/>
                </a:lnTo>
                <a:lnTo>
                  <a:pt x="70073" y="92156"/>
                </a:lnTo>
                <a:lnTo>
                  <a:pt x="71033" y="92156"/>
                </a:lnTo>
                <a:lnTo>
                  <a:pt x="71993" y="91196"/>
                </a:lnTo>
                <a:lnTo>
                  <a:pt x="71993" y="90236"/>
                </a:lnTo>
                <a:lnTo>
                  <a:pt x="72953" y="89275"/>
                </a:lnTo>
                <a:lnTo>
                  <a:pt x="72953" y="76794"/>
                </a:lnTo>
                <a:lnTo>
                  <a:pt x="71993" y="76794"/>
                </a:lnTo>
                <a:lnTo>
                  <a:pt x="71993" y="75834"/>
                </a:lnTo>
                <a:lnTo>
                  <a:pt x="71033" y="75834"/>
                </a:lnTo>
                <a:lnTo>
                  <a:pt x="71033" y="74874"/>
                </a:lnTo>
                <a:lnTo>
                  <a:pt x="70073" y="74874"/>
                </a:lnTo>
                <a:lnTo>
                  <a:pt x="68153" y="75834"/>
                </a:lnTo>
                <a:lnTo>
                  <a:pt x="67193" y="76794"/>
                </a:lnTo>
                <a:lnTo>
                  <a:pt x="65272" y="78714"/>
                </a:lnTo>
                <a:lnTo>
                  <a:pt x="63352" y="79674"/>
                </a:lnTo>
                <a:lnTo>
                  <a:pt x="61432" y="80634"/>
                </a:lnTo>
                <a:lnTo>
                  <a:pt x="59512" y="82555"/>
                </a:lnTo>
                <a:lnTo>
                  <a:pt x="56647" y="83515"/>
                </a:lnTo>
                <a:lnTo>
                  <a:pt x="53766" y="85435"/>
                </a:lnTo>
                <a:lnTo>
                  <a:pt x="50871" y="86395"/>
                </a:lnTo>
                <a:lnTo>
                  <a:pt x="47990" y="87355"/>
                </a:lnTo>
                <a:lnTo>
                  <a:pt x="39364" y="87355"/>
                </a:lnTo>
                <a:lnTo>
                  <a:pt x="35524" y="86395"/>
                </a:lnTo>
                <a:lnTo>
                  <a:pt x="32644" y="84475"/>
                </a:lnTo>
                <a:lnTo>
                  <a:pt x="29763" y="83515"/>
                </a:lnTo>
                <a:lnTo>
                  <a:pt x="26883" y="80634"/>
                </a:lnTo>
                <a:lnTo>
                  <a:pt x="24963" y="77754"/>
                </a:lnTo>
                <a:lnTo>
                  <a:pt x="22082" y="74874"/>
                </a:lnTo>
                <a:lnTo>
                  <a:pt x="21122" y="71033"/>
                </a:lnTo>
                <a:lnTo>
                  <a:pt x="19202" y="67193"/>
                </a:lnTo>
                <a:lnTo>
                  <a:pt x="18242" y="62392"/>
                </a:lnTo>
                <a:lnTo>
                  <a:pt x="18242" y="50871"/>
                </a:lnTo>
                <a:lnTo>
                  <a:pt x="18275" y="48273"/>
                </a:lnTo>
                <a:lnTo>
                  <a:pt x="19910" y="34239"/>
                </a:lnTo>
                <a:lnTo>
                  <a:pt x="24002" y="23987"/>
                </a:lnTo>
                <a:lnTo>
                  <a:pt x="28803" y="17282"/>
                </a:lnTo>
                <a:lnTo>
                  <a:pt x="35524" y="14401"/>
                </a:lnTo>
                <a:lnTo>
                  <a:pt x="47045" y="14401"/>
                </a:lnTo>
                <a:lnTo>
                  <a:pt x="50871" y="15361"/>
                </a:lnTo>
                <a:lnTo>
                  <a:pt x="53766" y="16306"/>
                </a:lnTo>
                <a:lnTo>
                  <a:pt x="56647" y="17282"/>
                </a:lnTo>
                <a:lnTo>
                  <a:pt x="59512" y="18242"/>
                </a:lnTo>
                <a:lnTo>
                  <a:pt x="61432" y="20147"/>
                </a:lnTo>
                <a:lnTo>
                  <a:pt x="63352" y="21122"/>
                </a:lnTo>
                <a:lnTo>
                  <a:pt x="65272" y="22082"/>
                </a:lnTo>
                <a:lnTo>
                  <a:pt x="66233" y="23987"/>
                </a:lnTo>
                <a:lnTo>
                  <a:pt x="67193" y="24963"/>
                </a:lnTo>
                <a:lnTo>
                  <a:pt x="71033" y="24963"/>
                </a:lnTo>
                <a:lnTo>
                  <a:pt x="71993" y="23987"/>
                </a:lnTo>
                <a:lnTo>
                  <a:pt x="72953" y="23027"/>
                </a:lnTo>
                <a:lnTo>
                  <a:pt x="72953" y="13441"/>
                </a:lnTo>
                <a:lnTo>
                  <a:pt x="71993" y="12466"/>
                </a:lnTo>
                <a:lnTo>
                  <a:pt x="71993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4" name="object 304"/>
          <p:cNvSpPr/>
          <p:nvPr/>
        </p:nvSpPr>
        <p:spPr>
          <a:xfrm>
            <a:off x="2698714" y="3137916"/>
            <a:ext cx="60487" cy="124800"/>
          </a:xfrm>
          <a:custGeom>
            <a:avLst/>
            <a:gdLst/>
            <a:ahLst/>
            <a:cxnLst/>
            <a:rect l="l" t="t" r="r" b="b"/>
            <a:pathLst>
              <a:path w="60487" h="124800">
                <a:moveTo>
                  <a:pt x="60487" y="27843"/>
                </a:moveTo>
                <a:lnTo>
                  <a:pt x="59512" y="26883"/>
                </a:lnTo>
                <a:lnTo>
                  <a:pt x="59512" y="25923"/>
                </a:lnTo>
                <a:lnTo>
                  <a:pt x="58552" y="25923"/>
                </a:lnTo>
                <a:lnTo>
                  <a:pt x="58552" y="24963"/>
                </a:lnTo>
                <a:lnTo>
                  <a:pt x="33604" y="24963"/>
                </a:lnTo>
                <a:lnTo>
                  <a:pt x="33604" y="1920"/>
                </a:lnTo>
                <a:lnTo>
                  <a:pt x="32644" y="1920"/>
                </a:lnTo>
                <a:lnTo>
                  <a:pt x="32644" y="960"/>
                </a:lnTo>
                <a:lnTo>
                  <a:pt x="31683" y="960"/>
                </a:lnTo>
                <a:lnTo>
                  <a:pt x="30723" y="0"/>
                </a:lnTo>
                <a:lnTo>
                  <a:pt x="18242" y="0"/>
                </a:lnTo>
                <a:lnTo>
                  <a:pt x="18242" y="960"/>
                </a:lnTo>
                <a:lnTo>
                  <a:pt x="17282" y="960"/>
                </a:lnTo>
                <a:lnTo>
                  <a:pt x="16322" y="1920"/>
                </a:lnTo>
                <a:lnTo>
                  <a:pt x="16322" y="24963"/>
                </a:lnTo>
                <a:lnTo>
                  <a:pt x="1920" y="24963"/>
                </a:lnTo>
                <a:lnTo>
                  <a:pt x="1920" y="25923"/>
                </a:lnTo>
                <a:lnTo>
                  <a:pt x="960" y="25923"/>
                </a:lnTo>
                <a:lnTo>
                  <a:pt x="960" y="26883"/>
                </a:lnTo>
                <a:lnTo>
                  <a:pt x="0" y="27843"/>
                </a:lnTo>
                <a:lnTo>
                  <a:pt x="0" y="36484"/>
                </a:lnTo>
                <a:lnTo>
                  <a:pt x="960" y="37444"/>
                </a:lnTo>
                <a:lnTo>
                  <a:pt x="1920" y="38404"/>
                </a:lnTo>
                <a:lnTo>
                  <a:pt x="1920" y="39349"/>
                </a:lnTo>
                <a:lnTo>
                  <a:pt x="16322" y="39349"/>
                </a:lnTo>
                <a:lnTo>
                  <a:pt x="16322" y="98877"/>
                </a:lnTo>
                <a:lnTo>
                  <a:pt x="17282" y="103677"/>
                </a:lnTo>
                <a:lnTo>
                  <a:pt x="18242" y="107518"/>
                </a:lnTo>
                <a:lnTo>
                  <a:pt x="19202" y="111358"/>
                </a:lnTo>
                <a:lnTo>
                  <a:pt x="20162" y="114239"/>
                </a:lnTo>
                <a:lnTo>
                  <a:pt x="23042" y="117119"/>
                </a:lnTo>
                <a:lnTo>
                  <a:pt x="24963" y="119039"/>
                </a:lnTo>
                <a:lnTo>
                  <a:pt x="27843" y="120959"/>
                </a:lnTo>
                <a:lnTo>
                  <a:pt x="30723" y="122880"/>
                </a:lnTo>
                <a:lnTo>
                  <a:pt x="34564" y="123840"/>
                </a:lnTo>
                <a:lnTo>
                  <a:pt x="38404" y="124800"/>
                </a:lnTo>
                <a:lnTo>
                  <a:pt x="47045" y="124800"/>
                </a:lnTo>
                <a:lnTo>
                  <a:pt x="47990" y="123840"/>
                </a:lnTo>
                <a:lnTo>
                  <a:pt x="52806" y="123840"/>
                </a:lnTo>
                <a:lnTo>
                  <a:pt x="53766" y="122880"/>
                </a:lnTo>
                <a:lnTo>
                  <a:pt x="55671" y="122880"/>
                </a:lnTo>
                <a:lnTo>
                  <a:pt x="56647" y="121920"/>
                </a:lnTo>
                <a:lnTo>
                  <a:pt x="57607" y="121920"/>
                </a:lnTo>
                <a:lnTo>
                  <a:pt x="58552" y="120959"/>
                </a:lnTo>
                <a:lnTo>
                  <a:pt x="59512" y="119999"/>
                </a:lnTo>
                <a:lnTo>
                  <a:pt x="59512" y="119039"/>
                </a:lnTo>
                <a:lnTo>
                  <a:pt x="60487" y="118079"/>
                </a:lnTo>
                <a:lnTo>
                  <a:pt x="60487" y="109438"/>
                </a:lnTo>
                <a:lnTo>
                  <a:pt x="59512" y="108478"/>
                </a:lnTo>
                <a:lnTo>
                  <a:pt x="59512" y="107518"/>
                </a:lnTo>
                <a:lnTo>
                  <a:pt x="55671" y="107518"/>
                </a:lnTo>
                <a:lnTo>
                  <a:pt x="54711" y="108478"/>
                </a:lnTo>
                <a:lnTo>
                  <a:pt x="53766" y="108478"/>
                </a:lnTo>
                <a:lnTo>
                  <a:pt x="52806" y="109438"/>
                </a:lnTo>
                <a:lnTo>
                  <a:pt x="48966" y="109438"/>
                </a:lnTo>
                <a:lnTo>
                  <a:pt x="47990" y="110398"/>
                </a:lnTo>
                <a:lnTo>
                  <a:pt x="41285" y="110398"/>
                </a:lnTo>
                <a:lnTo>
                  <a:pt x="38404" y="108478"/>
                </a:lnTo>
                <a:lnTo>
                  <a:pt x="36484" y="105597"/>
                </a:lnTo>
                <a:lnTo>
                  <a:pt x="34564" y="101757"/>
                </a:lnTo>
                <a:lnTo>
                  <a:pt x="33604" y="96956"/>
                </a:lnTo>
                <a:lnTo>
                  <a:pt x="33604" y="39349"/>
                </a:lnTo>
                <a:lnTo>
                  <a:pt x="58552" y="39349"/>
                </a:lnTo>
                <a:lnTo>
                  <a:pt x="58552" y="38404"/>
                </a:lnTo>
                <a:lnTo>
                  <a:pt x="59512" y="37444"/>
                </a:lnTo>
                <a:lnTo>
                  <a:pt x="60487" y="36484"/>
                </a:lnTo>
                <a:lnTo>
                  <a:pt x="60487" y="2784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5" name="object 305"/>
          <p:cNvSpPr/>
          <p:nvPr/>
        </p:nvSpPr>
        <p:spPr>
          <a:xfrm>
            <a:off x="2781269" y="3162879"/>
            <a:ext cx="79689" cy="99837"/>
          </a:xfrm>
          <a:custGeom>
            <a:avLst/>
            <a:gdLst/>
            <a:ahLst/>
            <a:cxnLst/>
            <a:rect l="l" t="t" r="r" b="b"/>
            <a:pathLst>
              <a:path w="79689" h="99837">
                <a:moveTo>
                  <a:pt x="79689" y="1920"/>
                </a:moveTo>
                <a:lnTo>
                  <a:pt x="78714" y="960"/>
                </a:lnTo>
                <a:lnTo>
                  <a:pt x="77754" y="0"/>
                </a:lnTo>
                <a:lnTo>
                  <a:pt x="64328" y="0"/>
                </a:lnTo>
                <a:lnTo>
                  <a:pt x="63352" y="960"/>
                </a:lnTo>
                <a:lnTo>
                  <a:pt x="62407" y="1920"/>
                </a:lnTo>
                <a:lnTo>
                  <a:pt x="62407" y="67193"/>
                </a:lnTo>
                <a:lnTo>
                  <a:pt x="57607" y="72953"/>
                </a:lnTo>
                <a:lnTo>
                  <a:pt x="53766" y="77754"/>
                </a:lnTo>
                <a:lnTo>
                  <a:pt x="48966" y="80634"/>
                </a:lnTo>
                <a:lnTo>
                  <a:pt x="45125" y="83515"/>
                </a:lnTo>
                <a:lnTo>
                  <a:pt x="40325" y="85435"/>
                </a:lnTo>
                <a:lnTo>
                  <a:pt x="33604" y="85435"/>
                </a:lnTo>
                <a:lnTo>
                  <a:pt x="30723" y="84475"/>
                </a:lnTo>
                <a:lnTo>
                  <a:pt x="27843" y="83515"/>
                </a:lnTo>
                <a:lnTo>
                  <a:pt x="24963" y="81594"/>
                </a:lnTo>
                <a:lnTo>
                  <a:pt x="23042" y="80634"/>
                </a:lnTo>
                <a:lnTo>
                  <a:pt x="22082" y="77754"/>
                </a:lnTo>
                <a:lnTo>
                  <a:pt x="20162" y="75834"/>
                </a:lnTo>
                <a:lnTo>
                  <a:pt x="19202" y="72953"/>
                </a:lnTo>
                <a:lnTo>
                  <a:pt x="18242" y="70073"/>
                </a:lnTo>
                <a:lnTo>
                  <a:pt x="17282" y="66233"/>
                </a:lnTo>
                <a:lnTo>
                  <a:pt x="17282" y="1920"/>
                </a:lnTo>
                <a:lnTo>
                  <a:pt x="16322" y="1920"/>
                </a:lnTo>
                <a:lnTo>
                  <a:pt x="16322" y="960"/>
                </a:lnTo>
                <a:lnTo>
                  <a:pt x="15361" y="960"/>
                </a:lnTo>
                <a:lnTo>
                  <a:pt x="1536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71033"/>
                </a:lnTo>
                <a:lnTo>
                  <a:pt x="960" y="75834"/>
                </a:lnTo>
                <a:lnTo>
                  <a:pt x="2880" y="80634"/>
                </a:lnTo>
                <a:lnTo>
                  <a:pt x="4800" y="84475"/>
                </a:lnTo>
                <a:lnTo>
                  <a:pt x="6720" y="88315"/>
                </a:lnTo>
                <a:lnTo>
                  <a:pt x="9601" y="92156"/>
                </a:lnTo>
                <a:lnTo>
                  <a:pt x="13441" y="95036"/>
                </a:lnTo>
                <a:lnTo>
                  <a:pt x="17282" y="96956"/>
                </a:lnTo>
                <a:lnTo>
                  <a:pt x="22082" y="98877"/>
                </a:lnTo>
                <a:lnTo>
                  <a:pt x="26883" y="99837"/>
                </a:lnTo>
                <a:lnTo>
                  <a:pt x="38404" y="99837"/>
                </a:lnTo>
                <a:lnTo>
                  <a:pt x="43205" y="98877"/>
                </a:lnTo>
                <a:lnTo>
                  <a:pt x="48966" y="95996"/>
                </a:lnTo>
                <a:lnTo>
                  <a:pt x="53766" y="93116"/>
                </a:lnTo>
                <a:lnTo>
                  <a:pt x="58567" y="88315"/>
                </a:lnTo>
                <a:lnTo>
                  <a:pt x="64328" y="82555"/>
                </a:lnTo>
                <a:lnTo>
                  <a:pt x="64328" y="96956"/>
                </a:lnTo>
                <a:lnTo>
                  <a:pt x="65288" y="96956"/>
                </a:lnTo>
                <a:lnTo>
                  <a:pt x="65288" y="97917"/>
                </a:lnTo>
                <a:lnTo>
                  <a:pt x="68168" y="97917"/>
                </a:lnTo>
                <a:lnTo>
                  <a:pt x="69128" y="98877"/>
                </a:lnTo>
                <a:lnTo>
                  <a:pt x="72969" y="98877"/>
                </a:lnTo>
                <a:lnTo>
                  <a:pt x="74874" y="97917"/>
                </a:lnTo>
                <a:lnTo>
                  <a:pt x="77754" y="97917"/>
                </a:lnTo>
                <a:lnTo>
                  <a:pt x="78714" y="96956"/>
                </a:lnTo>
                <a:lnTo>
                  <a:pt x="79689" y="96956"/>
                </a:lnTo>
                <a:lnTo>
                  <a:pt x="79689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6" name="object 306"/>
          <p:cNvSpPr/>
          <p:nvPr/>
        </p:nvSpPr>
        <p:spPr>
          <a:xfrm>
            <a:off x="2892628" y="3160958"/>
            <a:ext cx="53751" cy="100797"/>
          </a:xfrm>
          <a:custGeom>
            <a:avLst/>
            <a:gdLst/>
            <a:ahLst/>
            <a:cxnLst/>
            <a:rect l="l" t="t" r="r" b="b"/>
            <a:pathLst>
              <a:path w="53751" h="100797">
                <a:moveTo>
                  <a:pt x="40325" y="0"/>
                </a:moveTo>
                <a:lnTo>
                  <a:pt x="36484" y="0"/>
                </a:lnTo>
                <a:lnTo>
                  <a:pt x="34564" y="960"/>
                </a:lnTo>
                <a:lnTo>
                  <a:pt x="32644" y="960"/>
                </a:lnTo>
                <a:lnTo>
                  <a:pt x="30723" y="1920"/>
                </a:lnTo>
                <a:lnTo>
                  <a:pt x="28803" y="3840"/>
                </a:lnTo>
                <a:lnTo>
                  <a:pt x="25923" y="4800"/>
                </a:lnTo>
                <a:lnTo>
                  <a:pt x="24002" y="6720"/>
                </a:lnTo>
                <a:lnTo>
                  <a:pt x="22082" y="8641"/>
                </a:lnTo>
                <a:lnTo>
                  <a:pt x="20162" y="11521"/>
                </a:lnTo>
                <a:lnTo>
                  <a:pt x="17282" y="14401"/>
                </a:lnTo>
                <a:lnTo>
                  <a:pt x="14401" y="18242"/>
                </a:lnTo>
                <a:lnTo>
                  <a:pt x="14401" y="2880"/>
                </a:lnTo>
                <a:lnTo>
                  <a:pt x="13441" y="2880"/>
                </a:lnTo>
                <a:lnTo>
                  <a:pt x="13441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98877"/>
                </a:lnTo>
                <a:lnTo>
                  <a:pt x="960" y="98877"/>
                </a:lnTo>
                <a:lnTo>
                  <a:pt x="960" y="99837"/>
                </a:lnTo>
                <a:lnTo>
                  <a:pt x="3840" y="99837"/>
                </a:lnTo>
                <a:lnTo>
                  <a:pt x="4800" y="100797"/>
                </a:lnTo>
                <a:lnTo>
                  <a:pt x="9601" y="100797"/>
                </a:lnTo>
                <a:lnTo>
                  <a:pt x="11521" y="99837"/>
                </a:lnTo>
                <a:lnTo>
                  <a:pt x="14401" y="99837"/>
                </a:lnTo>
                <a:lnTo>
                  <a:pt x="15361" y="98877"/>
                </a:lnTo>
                <a:lnTo>
                  <a:pt x="16322" y="98877"/>
                </a:lnTo>
                <a:lnTo>
                  <a:pt x="16322" y="36469"/>
                </a:lnTo>
                <a:lnTo>
                  <a:pt x="19202" y="32644"/>
                </a:lnTo>
                <a:lnTo>
                  <a:pt x="21122" y="29748"/>
                </a:lnTo>
                <a:lnTo>
                  <a:pt x="23042" y="26868"/>
                </a:lnTo>
                <a:lnTo>
                  <a:pt x="24963" y="23987"/>
                </a:lnTo>
                <a:lnTo>
                  <a:pt x="26883" y="22082"/>
                </a:lnTo>
                <a:lnTo>
                  <a:pt x="28803" y="20147"/>
                </a:lnTo>
                <a:lnTo>
                  <a:pt x="30723" y="19187"/>
                </a:lnTo>
                <a:lnTo>
                  <a:pt x="32644" y="17282"/>
                </a:lnTo>
                <a:lnTo>
                  <a:pt x="33604" y="17282"/>
                </a:lnTo>
                <a:lnTo>
                  <a:pt x="35524" y="16306"/>
                </a:lnTo>
                <a:lnTo>
                  <a:pt x="43205" y="16306"/>
                </a:lnTo>
                <a:lnTo>
                  <a:pt x="44165" y="17282"/>
                </a:lnTo>
                <a:lnTo>
                  <a:pt x="47045" y="17282"/>
                </a:lnTo>
                <a:lnTo>
                  <a:pt x="48006" y="18242"/>
                </a:lnTo>
                <a:lnTo>
                  <a:pt x="49911" y="18242"/>
                </a:lnTo>
                <a:lnTo>
                  <a:pt x="50886" y="19187"/>
                </a:lnTo>
                <a:lnTo>
                  <a:pt x="51846" y="19187"/>
                </a:lnTo>
                <a:lnTo>
                  <a:pt x="51846" y="18242"/>
                </a:lnTo>
                <a:lnTo>
                  <a:pt x="52806" y="18242"/>
                </a:lnTo>
                <a:lnTo>
                  <a:pt x="52806" y="17282"/>
                </a:lnTo>
                <a:lnTo>
                  <a:pt x="53751" y="16306"/>
                </a:lnTo>
                <a:lnTo>
                  <a:pt x="53751" y="4800"/>
                </a:lnTo>
                <a:lnTo>
                  <a:pt x="52806" y="4800"/>
                </a:lnTo>
                <a:lnTo>
                  <a:pt x="52806" y="2880"/>
                </a:lnTo>
                <a:lnTo>
                  <a:pt x="51846" y="2880"/>
                </a:lnTo>
                <a:lnTo>
                  <a:pt x="51846" y="1920"/>
                </a:lnTo>
                <a:lnTo>
                  <a:pt x="49911" y="1920"/>
                </a:lnTo>
                <a:lnTo>
                  <a:pt x="48966" y="960"/>
                </a:lnTo>
                <a:lnTo>
                  <a:pt x="47045" y="960"/>
                </a:lnTo>
                <a:lnTo>
                  <a:pt x="45125" y="0"/>
                </a:lnTo>
                <a:lnTo>
                  <a:pt x="40325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7" name="object 307"/>
          <p:cNvSpPr/>
          <p:nvPr/>
        </p:nvSpPr>
        <p:spPr>
          <a:xfrm>
            <a:off x="2965597" y="3162879"/>
            <a:ext cx="17266" cy="98877"/>
          </a:xfrm>
          <a:custGeom>
            <a:avLst/>
            <a:gdLst/>
            <a:ahLst/>
            <a:cxnLst/>
            <a:rect l="l" t="t" r="r" b="b"/>
            <a:pathLst>
              <a:path w="17266" h="98877">
                <a:moveTo>
                  <a:pt x="0" y="960"/>
                </a:moveTo>
                <a:lnTo>
                  <a:pt x="0" y="96956"/>
                </a:lnTo>
                <a:lnTo>
                  <a:pt x="944" y="96956"/>
                </a:lnTo>
                <a:lnTo>
                  <a:pt x="1905" y="97917"/>
                </a:lnTo>
                <a:lnTo>
                  <a:pt x="4785" y="97917"/>
                </a:lnTo>
                <a:lnTo>
                  <a:pt x="5745" y="98877"/>
                </a:lnTo>
                <a:lnTo>
                  <a:pt x="10546" y="98877"/>
                </a:lnTo>
                <a:lnTo>
                  <a:pt x="11506" y="97917"/>
                </a:lnTo>
                <a:lnTo>
                  <a:pt x="15346" y="97917"/>
                </a:lnTo>
                <a:lnTo>
                  <a:pt x="16306" y="96956"/>
                </a:lnTo>
                <a:lnTo>
                  <a:pt x="17266" y="95996"/>
                </a:lnTo>
                <a:lnTo>
                  <a:pt x="17266" y="1920"/>
                </a:lnTo>
                <a:lnTo>
                  <a:pt x="16306" y="960"/>
                </a:lnTo>
                <a:lnTo>
                  <a:pt x="15346" y="0"/>
                </a:lnTo>
                <a:lnTo>
                  <a:pt x="1905" y="0"/>
                </a:lnTo>
                <a:lnTo>
                  <a:pt x="944" y="960"/>
                </a:lnTo>
                <a:lnTo>
                  <a:pt x="0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8" name="object 308"/>
          <p:cNvSpPr/>
          <p:nvPr/>
        </p:nvSpPr>
        <p:spPr>
          <a:xfrm>
            <a:off x="2963661" y="3124474"/>
            <a:ext cx="21122" cy="20162"/>
          </a:xfrm>
          <a:custGeom>
            <a:avLst/>
            <a:gdLst/>
            <a:ahLst/>
            <a:cxnLst/>
            <a:rect l="l" t="t" r="r" b="b"/>
            <a:pathLst>
              <a:path w="21122" h="20162">
                <a:moveTo>
                  <a:pt x="21122" y="9601"/>
                </a:moveTo>
                <a:lnTo>
                  <a:pt x="21122" y="5760"/>
                </a:lnTo>
                <a:lnTo>
                  <a:pt x="20162" y="2880"/>
                </a:lnTo>
                <a:lnTo>
                  <a:pt x="18242" y="1920"/>
                </a:lnTo>
                <a:lnTo>
                  <a:pt x="17282" y="960"/>
                </a:lnTo>
                <a:lnTo>
                  <a:pt x="14401" y="0"/>
                </a:lnTo>
                <a:lnTo>
                  <a:pt x="6720" y="0"/>
                </a:lnTo>
                <a:lnTo>
                  <a:pt x="3840" y="960"/>
                </a:lnTo>
                <a:lnTo>
                  <a:pt x="1935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14401"/>
                </a:lnTo>
                <a:lnTo>
                  <a:pt x="960" y="16322"/>
                </a:lnTo>
                <a:lnTo>
                  <a:pt x="1935" y="18242"/>
                </a:lnTo>
                <a:lnTo>
                  <a:pt x="3840" y="19202"/>
                </a:lnTo>
                <a:lnTo>
                  <a:pt x="6720" y="20162"/>
                </a:lnTo>
                <a:lnTo>
                  <a:pt x="14401" y="20162"/>
                </a:lnTo>
                <a:lnTo>
                  <a:pt x="17282" y="19202"/>
                </a:lnTo>
                <a:lnTo>
                  <a:pt x="18242" y="18242"/>
                </a:lnTo>
                <a:lnTo>
                  <a:pt x="20162" y="16322"/>
                </a:lnTo>
                <a:lnTo>
                  <a:pt x="21122" y="13441"/>
                </a:lnTo>
                <a:lnTo>
                  <a:pt x="21122" y="96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9" name="object 309"/>
          <p:cNvSpPr/>
          <p:nvPr/>
        </p:nvSpPr>
        <p:spPr>
          <a:xfrm>
            <a:off x="3013588" y="3160958"/>
            <a:ext cx="79674" cy="100797"/>
          </a:xfrm>
          <a:custGeom>
            <a:avLst/>
            <a:gdLst/>
            <a:ahLst/>
            <a:cxnLst/>
            <a:rect l="l" t="t" r="r" b="b"/>
            <a:pathLst>
              <a:path w="79674" h="100797">
                <a:moveTo>
                  <a:pt x="0" y="96956"/>
                </a:moveTo>
                <a:lnTo>
                  <a:pt x="0" y="97917"/>
                </a:lnTo>
                <a:lnTo>
                  <a:pt x="960" y="98877"/>
                </a:lnTo>
                <a:lnTo>
                  <a:pt x="1920" y="99837"/>
                </a:lnTo>
                <a:lnTo>
                  <a:pt x="4800" y="99837"/>
                </a:lnTo>
                <a:lnTo>
                  <a:pt x="5760" y="100797"/>
                </a:lnTo>
                <a:lnTo>
                  <a:pt x="10561" y="100797"/>
                </a:lnTo>
                <a:lnTo>
                  <a:pt x="11521" y="99837"/>
                </a:lnTo>
                <a:lnTo>
                  <a:pt x="15361" y="99837"/>
                </a:lnTo>
                <a:lnTo>
                  <a:pt x="16322" y="98877"/>
                </a:lnTo>
                <a:lnTo>
                  <a:pt x="17282" y="98877"/>
                </a:lnTo>
                <a:lnTo>
                  <a:pt x="17282" y="32644"/>
                </a:lnTo>
                <a:lnTo>
                  <a:pt x="22082" y="26868"/>
                </a:lnTo>
                <a:lnTo>
                  <a:pt x="25923" y="22082"/>
                </a:lnTo>
                <a:lnTo>
                  <a:pt x="30708" y="19187"/>
                </a:lnTo>
                <a:lnTo>
                  <a:pt x="34549" y="16306"/>
                </a:lnTo>
                <a:lnTo>
                  <a:pt x="39364" y="14401"/>
                </a:lnTo>
                <a:lnTo>
                  <a:pt x="47045" y="14401"/>
                </a:lnTo>
                <a:lnTo>
                  <a:pt x="49926" y="15361"/>
                </a:lnTo>
                <a:lnTo>
                  <a:pt x="51831" y="16306"/>
                </a:lnTo>
                <a:lnTo>
                  <a:pt x="54711" y="18242"/>
                </a:lnTo>
                <a:lnTo>
                  <a:pt x="56631" y="19187"/>
                </a:lnTo>
                <a:lnTo>
                  <a:pt x="58552" y="22082"/>
                </a:lnTo>
                <a:lnTo>
                  <a:pt x="59512" y="23987"/>
                </a:lnTo>
                <a:lnTo>
                  <a:pt x="61432" y="26868"/>
                </a:lnTo>
                <a:lnTo>
                  <a:pt x="61432" y="30708"/>
                </a:lnTo>
                <a:lnTo>
                  <a:pt x="62392" y="33588"/>
                </a:lnTo>
                <a:lnTo>
                  <a:pt x="63352" y="37429"/>
                </a:lnTo>
                <a:lnTo>
                  <a:pt x="63352" y="98877"/>
                </a:lnTo>
                <a:lnTo>
                  <a:pt x="64312" y="98877"/>
                </a:lnTo>
                <a:lnTo>
                  <a:pt x="64312" y="99837"/>
                </a:lnTo>
                <a:lnTo>
                  <a:pt x="67193" y="99837"/>
                </a:lnTo>
                <a:lnTo>
                  <a:pt x="68153" y="100797"/>
                </a:lnTo>
                <a:lnTo>
                  <a:pt x="72953" y="100797"/>
                </a:lnTo>
                <a:lnTo>
                  <a:pt x="74874" y="99837"/>
                </a:lnTo>
                <a:lnTo>
                  <a:pt x="78714" y="99837"/>
                </a:lnTo>
                <a:lnTo>
                  <a:pt x="78714" y="98877"/>
                </a:lnTo>
                <a:lnTo>
                  <a:pt x="79674" y="98877"/>
                </a:lnTo>
                <a:lnTo>
                  <a:pt x="79674" y="28803"/>
                </a:lnTo>
                <a:lnTo>
                  <a:pt x="78714" y="23987"/>
                </a:lnTo>
                <a:lnTo>
                  <a:pt x="76794" y="19187"/>
                </a:lnTo>
                <a:lnTo>
                  <a:pt x="74874" y="15361"/>
                </a:lnTo>
                <a:lnTo>
                  <a:pt x="72953" y="11521"/>
                </a:lnTo>
                <a:lnTo>
                  <a:pt x="70073" y="7680"/>
                </a:lnTo>
                <a:lnTo>
                  <a:pt x="66233" y="5760"/>
                </a:lnTo>
                <a:lnTo>
                  <a:pt x="62392" y="2880"/>
                </a:lnTo>
                <a:lnTo>
                  <a:pt x="58552" y="960"/>
                </a:lnTo>
                <a:lnTo>
                  <a:pt x="52791" y="0"/>
                </a:lnTo>
                <a:lnTo>
                  <a:pt x="41269" y="0"/>
                </a:lnTo>
                <a:lnTo>
                  <a:pt x="36484" y="1920"/>
                </a:lnTo>
                <a:lnTo>
                  <a:pt x="30708" y="3840"/>
                </a:lnTo>
                <a:lnTo>
                  <a:pt x="25923" y="6720"/>
                </a:lnTo>
                <a:lnTo>
                  <a:pt x="21122" y="11521"/>
                </a:lnTo>
                <a:lnTo>
                  <a:pt x="15361" y="17282"/>
                </a:lnTo>
                <a:lnTo>
                  <a:pt x="15361" y="2880"/>
                </a:lnTo>
                <a:lnTo>
                  <a:pt x="14401" y="2880"/>
                </a:lnTo>
                <a:lnTo>
                  <a:pt x="14401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9695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0" name="object 310"/>
          <p:cNvSpPr/>
          <p:nvPr/>
        </p:nvSpPr>
        <p:spPr>
          <a:xfrm>
            <a:off x="3114385" y="3170560"/>
            <a:ext cx="55671" cy="127665"/>
          </a:xfrm>
          <a:custGeom>
            <a:avLst/>
            <a:gdLst/>
            <a:ahLst/>
            <a:cxnLst/>
            <a:rect l="l" t="t" r="r" b="b"/>
            <a:pathLst>
              <a:path w="55671" h="127665">
                <a:moveTo>
                  <a:pt x="960" y="109438"/>
                </a:moveTo>
                <a:lnTo>
                  <a:pt x="1920" y="112303"/>
                </a:lnTo>
                <a:lnTo>
                  <a:pt x="3840" y="116144"/>
                </a:lnTo>
                <a:lnTo>
                  <a:pt x="5760" y="118064"/>
                </a:lnTo>
                <a:lnTo>
                  <a:pt x="9601" y="120959"/>
                </a:lnTo>
                <a:lnTo>
                  <a:pt x="12481" y="122864"/>
                </a:lnTo>
                <a:lnTo>
                  <a:pt x="17282" y="124785"/>
                </a:lnTo>
                <a:lnTo>
                  <a:pt x="22082" y="125745"/>
                </a:lnTo>
                <a:lnTo>
                  <a:pt x="27828" y="126705"/>
                </a:lnTo>
                <a:lnTo>
                  <a:pt x="33604" y="127665"/>
                </a:lnTo>
                <a:lnTo>
                  <a:pt x="48950" y="127665"/>
                </a:lnTo>
                <a:lnTo>
                  <a:pt x="55671" y="126705"/>
                </a:lnTo>
                <a:lnTo>
                  <a:pt x="54711" y="113278"/>
                </a:lnTo>
                <a:lnTo>
                  <a:pt x="51831" y="114223"/>
                </a:lnTo>
                <a:lnTo>
                  <a:pt x="33604" y="114223"/>
                </a:lnTo>
                <a:lnTo>
                  <a:pt x="27828" y="113278"/>
                </a:lnTo>
                <a:lnTo>
                  <a:pt x="23042" y="111343"/>
                </a:lnTo>
                <a:lnTo>
                  <a:pt x="18242" y="108463"/>
                </a:lnTo>
                <a:lnTo>
                  <a:pt x="15361" y="0"/>
                </a:lnTo>
                <a:lnTo>
                  <a:pt x="12481" y="2865"/>
                </a:lnTo>
                <a:lnTo>
                  <a:pt x="9601" y="5760"/>
                </a:lnTo>
                <a:lnTo>
                  <a:pt x="7680" y="10546"/>
                </a:lnTo>
                <a:lnTo>
                  <a:pt x="5760" y="14386"/>
                </a:lnTo>
                <a:lnTo>
                  <a:pt x="4800" y="19202"/>
                </a:lnTo>
                <a:lnTo>
                  <a:pt x="4800" y="28788"/>
                </a:lnTo>
                <a:lnTo>
                  <a:pt x="5760" y="32628"/>
                </a:lnTo>
                <a:lnTo>
                  <a:pt x="6720" y="35509"/>
                </a:lnTo>
                <a:lnTo>
                  <a:pt x="8641" y="39349"/>
                </a:lnTo>
                <a:lnTo>
                  <a:pt x="10561" y="42230"/>
                </a:lnTo>
                <a:lnTo>
                  <a:pt x="12481" y="44150"/>
                </a:lnTo>
                <a:lnTo>
                  <a:pt x="9601" y="47030"/>
                </a:lnTo>
                <a:lnTo>
                  <a:pt x="7680" y="49911"/>
                </a:lnTo>
                <a:lnTo>
                  <a:pt x="5760" y="53751"/>
                </a:lnTo>
                <a:lnTo>
                  <a:pt x="3840" y="56631"/>
                </a:lnTo>
                <a:lnTo>
                  <a:pt x="2880" y="60472"/>
                </a:lnTo>
                <a:lnTo>
                  <a:pt x="2880" y="67193"/>
                </a:lnTo>
                <a:lnTo>
                  <a:pt x="3840" y="70073"/>
                </a:lnTo>
                <a:lnTo>
                  <a:pt x="5760" y="72953"/>
                </a:lnTo>
                <a:lnTo>
                  <a:pt x="7680" y="75834"/>
                </a:lnTo>
                <a:lnTo>
                  <a:pt x="9601" y="77754"/>
                </a:lnTo>
                <a:lnTo>
                  <a:pt x="13441" y="79674"/>
                </a:lnTo>
                <a:lnTo>
                  <a:pt x="10561" y="81594"/>
                </a:lnTo>
                <a:lnTo>
                  <a:pt x="8641" y="82555"/>
                </a:lnTo>
                <a:lnTo>
                  <a:pt x="7680" y="84475"/>
                </a:lnTo>
                <a:lnTo>
                  <a:pt x="5760" y="86395"/>
                </a:lnTo>
                <a:lnTo>
                  <a:pt x="3840" y="88315"/>
                </a:lnTo>
                <a:lnTo>
                  <a:pt x="2880" y="90236"/>
                </a:lnTo>
                <a:lnTo>
                  <a:pt x="1920" y="92156"/>
                </a:lnTo>
                <a:lnTo>
                  <a:pt x="960" y="94076"/>
                </a:lnTo>
                <a:lnTo>
                  <a:pt x="960" y="95996"/>
                </a:lnTo>
                <a:lnTo>
                  <a:pt x="0" y="97917"/>
                </a:lnTo>
                <a:lnTo>
                  <a:pt x="0" y="106558"/>
                </a:lnTo>
                <a:lnTo>
                  <a:pt x="960" y="10943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1" name="object 311"/>
          <p:cNvSpPr/>
          <p:nvPr/>
        </p:nvSpPr>
        <p:spPr>
          <a:xfrm>
            <a:off x="3129747" y="3160958"/>
            <a:ext cx="71993" cy="136306"/>
          </a:xfrm>
          <a:custGeom>
            <a:avLst/>
            <a:gdLst/>
            <a:ahLst/>
            <a:cxnLst/>
            <a:rect l="l" t="t" r="r" b="b"/>
            <a:pathLst>
              <a:path w="71993" h="136306">
                <a:moveTo>
                  <a:pt x="55671" y="15361"/>
                </a:moveTo>
                <a:lnTo>
                  <a:pt x="70073" y="15361"/>
                </a:lnTo>
                <a:lnTo>
                  <a:pt x="71033" y="14401"/>
                </a:lnTo>
                <a:lnTo>
                  <a:pt x="71993" y="13441"/>
                </a:lnTo>
                <a:lnTo>
                  <a:pt x="71993" y="4800"/>
                </a:lnTo>
                <a:lnTo>
                  <a:pt x="71033" y="3840"/>
                </a:lnTo>
                <a:lnTo>
                  <a:pt x="70073" y="2880"/>
                </a:lnTo>
                <a:lnTo>
                  <a:pt x="70073" y="1920"/>
                </a:lnTo>
                <a:lnTo>
                  <a:pt x="40309" y="1920"/>
                </a:lnTo>
                <a:lnTo>
                  <a:pt x="38389" y="960"/>
                </a:lnTo>
                <a:lnTo>
                  <a:pt x="33588" y="960"/>
                </a:lnTo>
                <a:lnTo>
                  <a:pt x="31668" y="0"/>
                </a:lnTo>
                <a:lnTo>
                  <a:pt x="20147" y="0"/>
                </a:lnTo>
                <a:lnTo>
                  <a:pt x="15346" y="960"/>
                </a:lnTo>
                <a:lnTo>
                  <a:pt x="11521" y="2880"/>
                </a:lnTo>
                <a:lnTo>
                  <a:pt x="6720" y="3840"/>
                </a:lnTo>
                <a:lnTo>
                  <a:pt x="2880" y="6720"/>
                </a:lnTo>
                <a:lnTo>
                  <a:pt x="0" y="9601"/>
                </a:lnTo>
                <a:lnTo>
                  <a:pt x="960" y="115199"/>
                </a:lnTo>
                <a:lnTo>
                  <a:pt x="960" y="107518"/>
                </a:lnTo>
                <a:lnTo>
                  <a:pt x="1920" y="106558"/>
                </a:lnTo>
                <a:lnTo>
                  <a:pt x="1920" y="103677"/>
                </a:lnTo>
                <a:lnTo>
                  <a:pt x="2880" y="102717"/>
                </a:lnTo>
                <a:lnTo>
                  <a:pt x="3840" y="100797"/>
                </a:lnTo>
                <a:lnTo>
                  <a:pt x="4800" y="99837"/>
                </a:lnTo>
                <a:lnTo>
                  <a:pt x="6720" y="97917"/>
                </a:lnTo>
                <a:lnTo>
                  <a:pt x="7680" y="95996"/>
                </a:lnTo>
                <a:lnTo>
                  <a:pt x="9601" y="95036"/>
                </a:lnTo>
                <a:lnTo>
                  <a:pt x="11521" y="93116"/>
                </a:lnTo>
                <a:lnTo>
                  <a:pt x="35524" y="94076"/>
                </a:lnTo>
                <a:lnTo>
                  <a:pt x="41269" y="94076"/>
                </a:lnTo>
                <a:lnTo>
                  <a:pt x="46070" y="95036"/>
                </a:lnTo>
                <a:lnTo>
                  <a:pt x="48950" y="96956"/>
                </a:lnTo>
                <a:lnTo>
                  <a:pt x="52791" y="99837"/>
                </a:lnTo>
                <a:lnTo>
                  <a:pt x="53751" y="102717"/>
                </a:lnTo>
                <a:lnTo>
                  <a:pt x="53751" y="111358"/>
                </a:lnTo>
                <a:lnTo>
                  <a:pt x="52791" y="113278"/>
                </a:lnTo>
                <a:lnTo>
                  <a:pt x="51831" y="115199"/>
                </a:lnTo>
                <a:lnTo>
                  <a:pt x="49911" y="117104"/>
                </a:lnTo>
                <a:lnTo>
                  <a:pt x="47990" y="119039"/>
                </a:lnTo>
                <a:lnTo>
                  <a:pt x="46070" y="119999"/>
                </a:lnTo>
                <a:lnTo>
                  <a:pt x="43190" y="121904"/>
                </a:lnTo>
                <a:lnTo>
                  <a:pt x="39349" y="122880"/>
                </a:lnTo>
                <a:lnTo>
                  <a:pt x="40309" y="136306"/>
                </a:lnTo>
                <a:lnTo>
                  <a:pt x="46070" y="134386"/>
                </a:lnTo>
                <a:lnTo>
                  <a:pt x="51831" y="133426"/>
                </a:lnTo>
                <a:lnTo>
                  <a:pt x="56631" y="130561"/>
                </a:lnTo>
                <a:lnTo>
                  <a:pt x="60472" y="127665"/>
                </a:lnTo>
                <a:lnTo>
                  <a:pt x="64312" y="124785"/>
                </a:lnTo>
                <a:lnTo>
                  <a:pt x="66233" y="121904"/>
                </a:lnTo>
                <a:lnTo>
                  <a:pt x="68153" y="118064"/>
                </a:lnTo>
                <a:lnTo>
                  <a:pt x="70073" y="114223"/>
                </a:lnTo>
                <a:lnTo>
                  <a:pt x="71033" y="109438"/>
                </a:lnTo>
                <a:lnTo>
                  <a:pt x="71033" y="101757"/>
                </a:lnTo>
                <a:lnTo>
                  <a:pt x="70073" y="97917"/>
                </a:lnTo>
                <a:lnTo>
                  <a:pt x="69113" y="95036"/>
                </a:lnTo>
                <a:lnTo>
                  <a:pt x="67193" y="92156"/>
                </a:lnTo>
                <a:lnTo>
                  <a:pt x="65272" y="89275"/>
                </a:lnTo>
                <a:lnTo>
                  <a:pt x="62392" y="87355"/>
                </a:lnTo>
                <a:lnTo>
                  <a:pt x="59512" y="85435"/>
                </a:lnTo>
                <a:lnTo>
                  <a:pt x="55671" y="83515"/>
                </a:lnTo>
                <a:lnTo>
                  <a:pt x="51831" y="82555"/>
                </a:lnTo>
                <a:lnTo>
                  <a:pt x="47990" y="81594"/>
                </a:lnTo>
                <a:lnTo>
                  <a:pt x="44150" y="80634"/>
                </a:lnTo>
                <a:lnTo>
                  <a:pt x="39349" y="80634"/>
                </a:lnTo>
                <a:lnTo>
                  <a:pt x="15346" y="79674"/>
                </a:lnTo>
                <a:lnTo>
                  <a:pt x="11521" y="79674"/>
                </a:lnTo>
                <a:lnTo>
                  <a:pt x="8625" y="78714"/>
                </a:lnTo>
                <a:lnTo>
                  <a:pt x="6720" y="76794"/>
                </a:lnTo>
                <a:lnTo>
                  <a:pt x="3840" y="74874"/>
                </a:lnTo>
                <a:lnTo>
                  <a:pt x="2880" y="72953"/>
                </a:lnTo>
                <a:lnTo>
                  <a:pt x="2880" y="69113"/>
                </a:lnTo>
                <a:lnTo>
                  <a:pt x="3840" y="67193"/>
                </a:lnTo>
                <a:lnTo>
                  <a:pt x="3840" y="65272"/>
                </a:lnTo>
                <a:lnTo>
                  <a:pt x="4800" y="64312"/>
                </a:lnTo>
                <a:lnTo>
                  <a:pt x="5760" y="62392"/>
                </a:lnTo>
                <a:lnTo>
                  <a:pt x="7680" y="61432"/>
                </a:lnTo>
                <a:lnTo>
                  <a:pt x="5760" y="40309"/>
                </a:lnTo>
                <a:lnTo>
                  <a:pt x="5760" y="30708"/>
                </a:lnTo>
                <a:lnTo>
                  <a:pt x="6720" y="28803"/>
                </a:lnTo>
                <a:lnTo>
                  <a:pt x="7680" y="25907"/>
                </a:lnTo>
                <a:lnTo>
                  <a:pt x="7680" y="23027"/>
                </a:lnTo>
                <a:lnTo>
                  <a:pt x="9601" y="21122"/>
                </a:lnTo>
                <a:lnTo>
                  <a:pt x="10561" y="19187"/>
                </a:lnTo>
                <a:lnTo>
                  <a:pt x="12466" y="17282"/>
                </a:lnTo>
                <a:lnTo>
                  <a:pt x="14401" y="16306"/>
                </a:lnTo>
                <a:lnTo>
                  <a:pt x="17282" y="14401"/>
                </a:lnTo>
                <a:lnTo>
                  <a:pt x="19187" y="13441"/>
                </a:lnTo>
                <a:lnTo>
                  <a:pt x="31668" y="13441"/>
                </a:lnTo>
                <a:lnTo>
                  <a:pt x="36469" y="15361"/>
                </a:lnTo>
                <a:lnTo>
                  <a:pt x="40309" y="18242"/>
                </a:lnTo>
                <a:lnTo>
                  <a:pt x="44150" y="22082"/>
                </a:lnTo>
                <a:lnTo>
                  <a:pt x="45110" y="26868"/>
                </a:lnTo>
                <a:lnTo>
                  <a:pt x="55671" y="153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2" name="object 312"/>
          <p:cNvSpPr/>
          <p:nvPr/>
        </p:nvSpPr>
        <p:spPr>
          <a:xfrm>
            <a:off x="3135508" y="3176320"/>
            <a:ext cx="55671" cy="50871"/>
          </a:xfrm>
          <a:custGeom>
            <a:avLst/>
            <a:gdLst/>
            <a:ahLst/>
            <a:cxnLst/>
            <a:rect l="l" t="t" r="r" b="b"/>
            <a:pathLst>
              <a:path w="55671" h="50871">
                <a:moveTo>
                  <a:pt x="2865" y="47030"/>
                </a:moveTo>
                <a:lnTo>
                  <a:pt x="5760" y="48950"/>
                </a:lnTo>
                <a:lnTo>
                  <a:pt x="9585" y="49910"/>
                </a:lnTo>
                <a:lnTo>
                  <a:pt x="12481" y="50871"/>
                </a:lnTo>
                <a:lnTo>
                  <a:pt x="25907" y="50871"/>
                </a:lnTo>
                <a:lnTo>
                  <a:pt x="30708" y="49910"/>
                </a:lnTo>
                <a:lnTo>
                  <a:pt x="34549" y="48950"/>
                </a:lnTo>
                <a:lnTo>
                  <a:pt x="39349" y="47030"/>
                </a:lnTo>
                <a:lnTo>
                  <a:pt x="43190" y="45110"/>
                </a:lnTo>
                <a:lnTo>
                  <a:pt x="46070" y="42230"/>
                </a:lnTo>
                <a:lnTo>
                  <a:pt x="48950" y="39349"/>
                </a:lnTo>
                <a:lnTo>
                  <a:pt x="51831" y="36469"/>
                </a:lnTo>
                <a:lnTo>
                  <a:pt x="53751" y="31668"/>
                </a:lnTo>
                <a:lnTo>
                  <a:pt x="54711" y="27828"/>
                </a:lnTo>
                <a:lnTo>
                  <a:pt x="55671" y="23027"/>
                </a:lnTo>
                <a:lnTo>
                  <a:pt x="55671" y="11506"/>
                </a:lnTo>
                <a:lnTo>
                  <a:pt x="54711" y="8625"/>
                </a:lnTo>
                <a:lnTo>
                  <a:pt x="53751" y="5760"/>
                </a:lnTo>
                <a:lnTo>
                  <a:pt x="51831" y="2880"/>
                </a:lnTo>
                <a:lnTo>
                  <a:pt x="49911" y="0"/>
                </a:lnTo>
                <a:lnTo>
                  <a:pt x="39349" y="11506"/>
                </a:lnTo>
                <a:lnTo>
                  <a:pt x="39349" y="23027"/>
                </a:lnTo>
                <a:lnTo>
                  <a:pt x="38389" y="25907"/>
                </a:lnTo>
                <a:lnTo>
                  <a:pt x="37429" y="27828"/>
                </a:lnTo>
                <a:lnTo>
                  <a:pt x="36469" y="30708"/>
                </a:lnTo>
                <a:lnTo>
                  <a:pt x="34549" y="32628"/>
                </a:lnTo>
                <a:lnTo>
                  <a:pt x="33588" y="33588"/>
                </a:lnTo>
                <a:lnTo>
                  <a:pt x="31668" y="35509"/>
                </a:lnTo>
                <a:lnTo>
                  <a:pt x="28788" y="36469"/>
                </a:lnTo>
                <a:lnTo>
                  <a:pt x="25907" y="37429"/>
                </a:lnTo>
                <a:lnTo>
                  <a:pt x="23042" y="38389"/>
                </a:lnTo>
                <a:lnTo>
                  <a:pt x="13426" y="38389"/>
                </a:lnTo>
                <a:lnTo>
                  <a:pt x="8641" y="36469"/>
                </a:lnTo>
                <a:lnTo>
                  <a:pt x="5760" y="32628"/>
                </a:lnTo>
                <a:lnTo>
                  <a:pt x="1920" y="29748"/>
                </a:lnTo>
                <a:lnTo>
                  <a:pt x="0" y="24947"/>
                </a:lnTo>
                <a:lnTo>
                  <a:pt x="1920" y="46070"/>
                </a:lnTo>
                <a:lnTo>
                  <a:pt x="2865" y="4703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3" name="object 313"/>
          <p:cNvSpPr/>
          <p:nvPr/>
        </p:nvSpPr>
        <p:spPr>
          <a:xfrm>
            <a:off x="3265093" y="3160958"/>
            <a:ext cx="65288" cy="101757"/>
          </a:xfrm>
          <a:custGeom>
            <a:avLst/>
            <a:gdLst/>
            <a:ahLst/>
            <a:cxnLst/>
            <a:rect l="l" t="t" r="r" b="b"/>
            <a:pathLst>
              <a:path w="65288" h="101757">
                <a:moveTo>
                  <a:pt x="60487" y="8641"/>
                </a:moveTo>
                <a:lnTo>
                  <a:pt x="59527" y="8641"/>
                </a:lnTo>
                <a:lnTo>
                  <a:pt x="59527" y="6720"/>
                </a:lnTo>
                <a:lnTo>
                  <a:pt x="58567" y="6720"/>
                </a:lnTo>
                <a:lnTo>
                  <a:pt x="57607" y="5760"/>
                </a:lnTo>
                <a:lnTo>
                  <a:pt x="56647" y="4800"/>
                </a:lnTo>
                <a:lnTo>
                  <a:pt x="54726" y="3840"/>
                </a:lnTo>
                <a:lnTo>
                  <a:pt x="53766" y="3840"/>
                </a:lnTo>
                <a:lnTo>
                  <a:pt x="51846" y="2880"/>
                </a:lnTo>
                <a:lnTo>
                  <a:pt x="49926" y="1920"/>
                </a:lnTo>
                <a:lnTo>
                  <a:pt x="48005" y="1920"/>
                </a:lnTo>
                <a:lnTo>
                  <a:pt x="46085" y="960"/>
                </a:lnTo>
                <a:lnTo>
                  <a:pt x="43205" y="960"/>
                </a:lnTo>
                <a:lnTo>
                  <a:pt x="40325" y="0"/>
                </a:lnTo>
                <a:lnTo>
                  <a:pt x="29763" y="0"/>
                </a:lnTo>
                <a:lnTo>
                  <a:pt x="24963" y="960"/>
                </a:lnTo>
                <a:lnTo>
                  <a:pt x="21122" y="1920"/>
                </a:lnTo>
                <a:lnTo>
                  <a:pt x="16322" y="3840"/>
                </a:lnTo>
                <a:lnTo>
                  <a:pt x="13441" y="5760"/>
                </a:lnTo>
                <a:lnTo>
                  <a:pt x="10561" y="8641"/>
                </a:lnTo>
                <a:lnTo>
                  <a:pt x="7680" y="10561"/>
                </a:lnTo>
                <a:lnTo>
                  <a:pt x="5760" y="13441"/>
                </a:lnTo>
                <a:lnTo>
                  <a:pt x="3840" y="17282"/>
                </a:lnTo>
                <a:lnTo>
                  <a:pt x="2880" y="20147"/>
                </a:lnTo>
                <a:lnTo>
                  <a:pt x="1920" y="23987"/>
                </a:lnTo>
                <a:lnTo>
                  <a:pt x="1920" y="31668"/>
                </a:lnTo>
                <a:lnTo>
                  <a:pt x="2880" y="35509"/>
                </a:lnTo>
                <a:lnTo>
                  <a:pt x="3840" y="38389"/>
                </a:lnTo>
                <a:lnTo>
                  <a:pt x="5760" y="41269"/>
                </a:lnTo>
                <a:lnTo>
                  <a:pt x="6720" y="43190"/>
                </a:lnTo>
                <a:lnTo>
                  <a:pt x="9601" y="46070"/>
                </a:lnTo>
                <a:lnTo>
                  <a:pt x="11521" y="47990"/>
                </a:lnTo>
                <a:lnTo>
                  <a:pt x="14401" y="49910"/>
                </a:lnTo>
                <a:lnTo>
                  <a:pt x="16322" y="50871"/>
                </a:lnTo>
                <a:lnTo>
                  <a:pt x="19202" y="52791"/>
                </a:lnTo>
                <a:lnTo>
                  <a:pt x="22082" y="53751"/>
                </a:lnTo>
                <a:lnTo>
                  <a:pt x="24963" y="54711"/>
                </a:lnTo>
                <a:lnTo>
                  <a:pt x="27843" y="56631"/>
                </a:lnTo>
                <a:lnTo>
                  <a:pt x="30723" y="57591"/>
                </a:lnTo>
                <a:lnTo>
                  <a:pt x="33604" y="58552"/>
                </a:lnTo>
                <a:lnTo>
                  <a:pt x="36484" y="59512"/>
                </a:lnTo>
                <a:lnTo>
                  <a:pt x="39364" y="60472"/>
                </a:lnTo>
                <a:lnTo>
                  <a:pt x="41285" y="62392"/>
                </a:lnTo>
                <a:lnTo>
                  <a:pt x="43205" y="63352"/>
                </a:lnTo>
                <a:lnTo>
                  <a:pt x="45125" y="65272"/>
                </a:lnTo>
                <a:lnTo>
                  <a:pt x="46085" y="67193"/>
                </a:lnTo>
                <a:lnTo>
                  <a:pt x="48005" y="68153"/>
                </a:lnTo>
                <a:lnTo>
                  <a:pt x="48966" y="71033"/>
                </a:lnTo>
                <a:lnTo>
                  <a:pt x="48966" y="75834"/>
                </a:lnTo>
                <a:lnTo>
                  <a:pt x="48005" y="77754"/>
                </a:lnTo>
                <a:lnTo>
                  <a:pt x="47045" y="79674"/>
                </a:lnTo>
                <a:lnTo>
                  <a:pt x="46085" y="81594"/>
                </a:lnTo>
                <a:lnTo>
                  <a:pt x="45125" y="83515"/>
                </a:lnTo>
                <a:lnTo>
                  <a:pt x="43205" y="84475"/>
                </a:lnTo>
                <a:lnTo>
                  <a:pt x="41285" y="85435"/>
                </a:lnTo>
                <a:lnTo>
                  <a:pt x="39364" y="86395"/>
                </a:lnTo>
                <a:lnTo>
                  <a:pt x="37444" y="87355"/>
                </a:lnTo>
                <a:lnTo>
                  <a:pt x="34564" y="87355"/>
                </a:lnTo>
                <a:lnTo>
                  <a:pt x="31683" y="88315"/>
                </a:lnTo>
                <a:lnTo>
                  <a:pt x="24963" y="88315"/>
                </a:lnTo>
                <a:lnTo>
                  <a:pt x="22082" y="87355"/>
                </a:lnTo>
                <a:lnTo>
                  <a:pt x="19202" y="86395"/>
                </a:lnTo>
                <a:lnTo>
                  <a:pt x="16322" y="85435"/>
                </a:lnTo>
                <a:lnTo>
                  <a:pt x="13441" y="84475"/>
                </a:lnTo>
                <a:lnTo>
                  <a:pt x="11521" y="83515"/>
                </a:lnTo>
                <a:lnTo>
                  <a:pt x="9601" y="82555"/>
                </a:lnTo>
                <a:lnTo>
                  <a:pt x="7680" y="81594"/>
                </a:lnTo>
                <a:lnTo>
                  <a:pt x="5760" y="80634"/>
                </a:lnTo>
                <a:lnTo>
                  <a:pt x="4800" y="79674"/>
                </a:lnTo>
                <a:lnTo>
                  <a:pt x="960" y="79674"/>
                </a:lnTo>
                <a:lnTo>
                  <a:pt x="960" y="80634"/>
                </a:lnTo>
                <a:lnTo>
                  <a:pt x="0" y="80634"/>
                </a:lnTo>
                <a:lnTo>
                  <a:pt x="0" y="91196"/>
                </a:lnTo>
                <a:lnTo>
                  <a:pt x="960" y="92156"/>
                </a:lnTo>
                <a:lnTo>
                  <a:pt x="960" y="93116"/>
                </a:lnTo>
                <a:lnTo>
                  <a:pt x="1920" y="94076"/>
                </a:lnTo>
                <a:lnTo>
                  <a:pt x="2880" y="95036"/>
                </a:lnTo>
                <a:lnTo>
                  <a:pt x="3840" y="95996"/>
                </a:lnTo>
                <a:lnTo>
                  <a:pt x="5760" y="96956"/>
                </a:lnTo>
                <a:lnTo>
                  <a:pt x="6720" y="96956"/>
                </a:lnTo>
                <a:lnTo>
                  <a:pt x="9601" y="97917"/>
                </a:lnTo>
                <a:lnTo>
                  <a:pt x="11521" y="98877"/>
                </a:lnTo>
                <a:lnTo>
                  <a:pt x="13441" y="99837"/>
                </a:lnTo>
                <a:lnTo>
                  <a:pt x="16322" y="100797"/>
                </a:lnTo>
                <a:lnTo>
                  <a:pt x="19202" y="100797"/>
                </a:lnTo>
                <a:lnTo>
                  <a:pt x="22082" y="101757"/>
                </a:lnTo>
                <a:lnTo>
                  <a:pt x="34564" y="101757"/>
                </a:lnTo>
                <a:lnTo>
                  <a:pt x="39364" y="100797"/>
                </a:lnTo>
                <a:lnTo>
                  <a:pt x="43205" y="99837"/>
                </a:lnTo>
                <a:lnTo>
                  <a:pt x="48005" y="97917"/>
                </a:lnTo>
                <a:lnTo>
                  <a:pt x="51846" y="95996"/>
                </a:lnTo>
                <a:lnTo>
                  <a:pt x="54726" y="94076"/>
                </a:lnTo>
                <a:lnTo>
                  <a:pt x="58567" y="91196"/>
                </a:lnTo>
                <a:lnTo>
                  <a:pt x="60487" y="88315"/>
                </a:lnTo>
                <a:lnTo>
                  <a:pt x="62407" y="84475"/>
                </a:lnTo>
                <a:lnTo>
                  <a:pt x="64328" y="80634"/>
                </a:lnTo>
                <a:lnTo>
                  <a:pt x="65288" y="76794"/>
                </a:lnTo>
                <a:lnTo>
                  <a:pt x="65288" y="68153"/>
                </a:lnTo>
                <a:lnTo>
                  <a:pt x="64328" y="64312"/>
                </a:lnTo>
                <a:lnTo>
                  <a:pt x="63367" y="61432"/>
                </a:lnTo>
                <a:lnTo>
                  <a:pt x="61447" y="58552"/>
                </a:lnTo>
                <a:lnTo>
                  <a:pt x="60487" y="56631"/>
                </a:lnTo>
                <a:lnTo>
                  <a:pt x="57607" y="54711"/>
                </a:lnTo>
                <a:lnTo>
                  <a:pt x="55686" y="51831"/>
                </a:lnTo>
                <a:lnTo>
                  <a:pt x="52806" y="50871"/>
                </a:lnTo>
                <a:lnTo>
                  <a:pt x="49926" y="48950"/>
                </a:lnTo>
                <a:lnTo>
                  <a:pt x="47045" y="47990"/>
                </a:lnTo>
                <a:lnTo>
                  <a:pt x="44165" y="46070"/>
                </a:lnTo>
                <a:lnTo>
                  <a:pt x="41285" y="45110"/>
                </a:lnTo>
                <a:lnTo>
                  <a:pt x="38404" y="44150"/>
                </a:lnTo>
                <a:lnTo>
                  <a:pt x="35524" y="43190"/>
                </a:lnTo>
                <a:lnTo>
                  <a:pt x="33604" y="42230"/>
                </a:lnTo>
                <a:lnTo>
                  <a:pt x="30723" y="40309"/>
                </a:lnTo>
                <a:lnTo>
                  <a:pt x="27843" y="39349"/>
                </a:lnTo>
                <a:lnTo>
                  <a:pt x="25923" y="38389"/>
                </a:lnTo>
                <a:lnTo>
                  <a:pt x="23042" y="36469"/>
                </a:lnTo>
                <a:lnTo>
                  <a:pt x="22082" y="35509"/>
                </a:lnTo>
                <a:lnTo>
                  <a:pt x="20162" y="33588"/>
                </a:lnTo>
                <a:lnTo>
                  <a:pt x="19202" y="31668"/>
                </a:lnTo>
                <a:lnTo>
                  <a:pt x="18242" y="28803"/>
                </a:lnTo>
                <a:lnTo>
                  <a:pt x="18242" y="23027"/>
                </a:lnTo>
                <a:lnTo>
                  <a:pt x="19202" y="21122"/>
                </a:lnTo>
                <a:lnTo>
                  <a:pt x="20162" y="19187"/>
                </a:lnTo>
                <a:lnTo>
                  <a:pt x="21122" y="18242"/>
                </a:lnTo>
                <a:lnTo>
                  <a:pt x="22082" y="17282"/>
                </a:lnTo>
                <a:lnTo>
                  <a:pt x="24002" y="15361"/>
                </a:lnTo>
                <a:lnTo>
                  <a:pt x="25923" y="14401"/>
                </a:lnTo>
                <a:lnTo>
                  <a:pt x="27843" y="14401"/>
                </a:lnTo>
                <a:lnTo>
                  <a:pt x="29763" y="13441"/>
                </a:lnTo>
                <a:lnTo>
                  <a:pt x="41285" y="13441"/>
                </a:lnTo>
                <a:lnTo>
                  <a:pt x="44165" y="14401"/>
                </a:lnTo>
                <a:lnTo>
                  <a:pt x="47045" y="15361"/>
                </a:lnTo>
                <a:lnTo>
                  <a:pt x="48966" y="16306"/>
                </a:lnTo>
                <a:lnTo>
                  <a:pt x="50886" y="17282"/>
                </a:lnTo>
                <a:lnTo>
                  <a:pt x="52806" y="17282"/>
                </a:lnTo>
                <a:lnTo>
                  <a:pt x="53766" y="18242"/>
                </a:lnTo>
                <a:lnTo>
                  <a:pt x="54726" y="19187"/>
                </a:lnTo>
                <a:lnTo>
                  <a:pt x="56647" y="20147"/>
                </a:lnTo>
                <a:lnTo>
                  <a:pt x="58567" y="20147"/>
                </a:lnTo>
                <a:lnTo>
                  <a:pt x="59527" y="19187"/>
                </a:lnTo>
                <a:lnTo>
                  <a:pt x="60487" y="18242"/>
                </a:lnTo>
                <a:lnTo>
                  <a:pt x="60487" y="86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4" name="object 314"/>
          <p:cNvSpPr/>
          <p:nvPr/>
        </p:nvSpPr>
        <p:spPr>
          <a:xfrm>
            <a:off x="3366851" y="3164799"/>
            <a:ext cx="7680" cy="30708"/>
          </a:xfrm>
          <a:custGeom>
            <a:avLst/>
            <a:gdLst/>
            <a:ahLst/>
            <a:cxnLst/>
            <a:rect l="l" t="t" r="r" b="b"/>
            <a:pathLst>
              <a:path w="7680" h="30708">
                <a:moveTo>
                  <a:pt x="0" y="30708"/>
                </a:moveTo>
                <a:lnTo>
                  <a:pt x="960" y="26868"/>
                </a:lnTo>
                <a:lnTo>
                  <a:pt x="2880" y="23987"/>
                </a:lnTo>
                <a:lnTo>
                  <a:pt x="3840" y="21122"/>
                </a:lnTo>
                <a:lnTo>
                  <a:pt x="7680" y="0"/>
                </a:lnTo>
                <a:lnTo>
                  <a:pt x="1920" y="1920"/>
                </a:lnTo>
                <a:lnTo>
                  <a:pt x="0" y="3070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5" name="object 315"/>
          <p:cNvSpPr/>
          <p:nvPr/>
        </p:nvSpPr>
        <p:spPr>
          <a:xfrm>
            <a:off x="3348609" y="3160958"/>
            <a:ext cx="85450" cy="101757"/>
          </a:xfrm>
          <a:custGeom>
            <a:avLst/>
            <a:gdLst/>
            <a:ahLst/>
            <a:cxnLst/>
            <a:rect l="l" t="t" r="r" b="b"/>
            <a:pathLst>
              <a:path w="85450" h="101757">
                <a:moveTo>
                  <a:pt x="22082" y="24963"/>
                </a:moveTo>
                <a:lnTo>
                  <a:pt x="24963" y="22082"/>
                </a:lnTo>
                <a:lnTo>
                  <a:pt x="26883" y="19187"/>
                </a:lnTo>
                <a:lnTo>
                  <a:pt x="29763" y="17282"/>
                </a:lnTo>
                <a:lnTo>
                  <a:pt x="32644" y="15361"/>
                </a:lnTo>
                <a:lnTo>
                  <a:pt x="35524" y="14401"/>
                </a:lnTo>
                <a:lnTo>
                  <a:pt x="39364" y="13441"/>
                </a:lnTo>
                <a:lnTo>
                  <a:pt x="51846" y="13441"/>
                </a:lnTo>
                <a:lnTo>
                  <a:pt x="57607" y="16306"/>
                </a:lnTo>
                <a:lnTo>
                  <a:pt x="61447" y="21122"/>
                </a:lnTo>
                <a:lnTo>
                  <a:pt x="66248" y="25907"/>
                </a:lnTo>
                <a:lnTo>
                  <a:pt x="68168" y="32644"/>
                </a:lnTo>
                <a:lnTo>
                  <a:pt x="68168" y="42230"/>
                </a:lnTo>
                <a:lnTo>
                  <a:pt x="17282" y="42230"/>
                </a:lnTo>
                <a:lnTo>
                  <a:pt x="18242" y="38389"/>
                </a:lnTo>
                <a:lnTo>
                  <a:pt x="18242" y="34549"/>
                </a:lnTo>
                <a:lnTo>
                  <a:pt x="20162" y="5760"/>
                </a:lnTo>
                <a:lnTo>
                  <a:pt x="15361" y="9601"/>
                </a:lnTo>
                <a:lnTo>
                  <a:pt x="11521" y="13441"/>
                </a:lnTo>
                <a:lnTo>
                  <a:pt x="7680" y="18242"/>
                </a:lnTo>
                <a:lnTo>
                  <a:pt x="4800" y="23987"/>
                </a:lnTo>
                <a:lnTo>
                  <a:pt x="2880" y="29748"/>
                </a:lnTo>
                <a:lnTo>
                  <a:pt x="960" y="36469"/>
                </a:lnTo>
                <a:lnTo>
                  <a:pt x="0" y="43190"/>
                </a:lnTo>
                <a:lnTo>
                  <a:pt x="0" y="59512"/>
                </a:lnTo>
                <a:lnTo>
                  <a:pt x="960" y="67193"/>
                </a:lnTo>
                <a:lnTo>
                  <a:pt x="2880" y="72953"/>
                </a:lnTo>
                <a:lnTo>
                  <a:pt x="4800" y="79674"/>
                </a:lnTo>
                <a:lnTo>
                  <a:pt x="7680" y="84475"/>
                </a:lnTo>
                <a:lnTo>
                  <a:pt x="11521" y="89275"/>
                </a:lnTo>
                <a:lnTo>
                  <a:pt x="15361" y="93116"/>
                </a:lnTo>
                <a:lnTo>
                  <a:pt x="20162" y="95996"/>
                </a:lnTo>
                <a:lnTo>
                  <a:pt x="25923" y="98877"/>
                </a:lnTo>
                <a:lnTo>
                  <a:pt x="31683" y="100797"/>
                </a:lnTo>
                <a:lnTo>
                  <a:pt x="38404" y="101757"/>
                </a:lnTo>
                <a:lnTo>
                  <a:pt x="50886" y="101757"/>
                </a:lnTo>
                <a:lnTo>
                  <a:pt x="54726" y="100797"/>
                </a:lnTo>
                <a:lnTo>
                  <a:pt x="58567" y="100797"/>
                </a:lnTo>
                <a:lnTo>
                  <a:pt x="62407" y="99837"/>
                </a:lnTo>
                <a:lnTo>
                  <a:pt x="66248" y="98877"/>
                </a:lnTo>
                <a:lnTo>
                  <a:pt x="69128" y="98877"/>
                </a:lnTo>
                <a:lnTo>
                  <a:pt x="72008" y="97917"/>
                </a:lnTo>
                <a:lnTo>
                  <a:pt x="73929" y="96956"/>
                </a:lnTo>
                <a:lnTo>
                  <a:pt x="75849" y="95996"/>
                </a:lnTo>
                <a:lnTo>
                  <a:pt x="77769" y="95036"/>
                </a:lnTo>
                <a:lnTo>
                  <a:pt x="78729" y="94076"/>
                </a:lnTo>
                <a:lnTo>
                  <a:pt x="79689" y="94076"/>
                </a:lnTo>
                <a:lnTo>
                  <a:pt x="79689" y="93116"/>
                </a:lnTo>
                <a:lnTo>
                  <a:pt x="80650" y="92156"/>
                </a:lnTo>
                <a:lnTo>
                  <a:pt x="80650" y="81594"/>
                </a:lnTo>
                <a:lnTo>
                  <a:pt x="79689" y="81594"/>
                </a:lnTo>
                <a:lnTo>
                  <a:pt x="78729" y="80634"/>
                </a:lnTo>
                <a:lnTo>
                  <a:pt x="77769" y="80634"/>
                </a:lnTo>
                <a:lnTo>
                  <a:pt x="75849" y="81594"/>
                </a:lnTo>
                <a:lnTo>
                  <a:pt x="74889" y="81594"/>
                </a:lnTo>
                <a:lnTo>
                  <a:pt x="72969" y="82555"/>
                </a:lnTo>
                <a:lnTo>
                  <a:pt x="71048" y="83515"/>
                </a:lnTo>
                <a:lnTo>
                  <a:pt x="68168" y="84475"/>
                </a:lnTo>
                <a:lnTo>
                  <a:pt x="66248" y="85435"/>
                </a:lnTo>
                <a:lnTo>
                  <a:pt x="63367" y="86395"/>
                </a:lnTo>
                <a:lnTo>
                  <a:pt x="59527" y="86395"/>
                </a:lnTo>
                <a:lnTo>
                  <a:pt x="55686" y="87355"/>
                </a:lnTo>
                <a:lnTo>
                  <a:pt x="51846" y="88315"/>
                </a:lnTo>
                <a:lnTo>
                  <a:pt x="42245" y="88315"/>
                </a:lnTo>
                <a:lnTo>
                  <a:pt x="37444" y="87355"/>
                </a:lnTo>
                <a:lnTo>
                  <a:pt x="33604" y="85435"/>
                </a:lnTo>
                <a:lnTo>
                  <a:pt x="29763" y="83515"/>
                </a:lnTo>
                <a:lnTo>
                  <a:pt x="26883" y="81594"/>
                </a:lnTo>
                <a:lnTo>
                  <a:pt x="24002" y="78714"/>
                </a:lnTo>
                <a:lnTo>
                  <a:pt x="22082" y="75834"/>
                </a:lnTo>
                <a:lnTo>
                  <a:pt x="20162" y="71993"/>
                </a:lnTo>
                <a:lnTo>
                  <a:pt x="19202" y="68153"/>
                </a:lnTo>
                <a:lnTo>
                  <a:pt x="18242" y="64312"/>
                </a:lnTo>
                <a:lnTo>
                  <a:pt x="17282" y="59512"/>
                </a:lnTo>
                <a:lnTo>
                  <a:pt x="17282" y="54711"/>
                </a:lnTo>
                <a:lnTo>
                  <a:pt x="79689" y="54711"/>
                </a:lnTo>
                <a:lnTo>
                  <a:pt x="81610" y="53751"/>
                </a:lnTo>
                <a:lnTo>
                  <a:pt x="82570" y="52791"/>
                </a:lnTo>
                <a:lnTo>
                  <a:pt x="84490" y="51831"/>
                </a:lnTo>
                <a:lnTo>
                  <a:pt x="85450" y="49910"/>
                </a:lnTo>
                <a:lnTo>
                  <a:pt x="85450" y="37429"/>
                </a:lnTo>
                <a:lnTo>
                  <a:pt x="84490" y="31668"/>
                </a:lnTo>
                <a:lnTo>
                  <a:pt x="82570" y="26868"/>
                </a:lnTo>
                <a:lnTo>
                  <a:pt x="80650" y="21122"/>
                </a:lnTo>
                <a:lnTo>
                  <a:pt x="78729" y="17282"/>
                </a:lnTo>
                <a:lnTo>
                  <a:pt x="75849" y="13441"/>
                </a:lnTo>
                <a:lnTo>
                  <a:pt x="72008" y="8641"/>
                </a:lnTo>
                <a:lnTo>
                  <a:pt x="68168" y="5760"/>
                </a:lnTo>
                <a:lnTo>
                  <a:pt x="62407" y="3840"/>
                </a:lnTo>
                <a:lnTo>
                  <a:pt x="57607" y="960"/>
                </a:lnTo>
                <a:lnTo>
                  <a:pt x="51846" y="0"/>
                </a:lnTo>
                <a:lnTo>
                  <a:pt x="37444" y="0"/>
                </a:lnTo>
                <a:lnTo>
                  <a:pt x="31683" y="960"/>
                </a:lnTo>
                <a:lnTo>
                  <a:pt x="25923" y="3840"/>
                </a:lnTo>
                <a:lnTo>
                  <a:pt x="22082" y="249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6" name="object 316"/>
          <p:cNvSpPr/>
          <p:nvPr/>
        </p:nvSpPr>
        <p:spPr>
          <a:xfrm>
            <a:off x="3453246" y="3160958"/>
            <a:ext cx="72969" cy="101757"/>
          </a:xfrm>
          <a:custGeom>
            <a:avLst/>
            <a:gdLst/>
            <a:ahLst/>
            <a:cxnLst/>
            <a:rect l="l" t="t" r="r" b="b"/>
            <a:pathLst>
              <a:path w="72969" h="101757">
                <a:moveTo>
                  <a:pt x="17322" y="48030"/>
                </a:moveTo>
                <a:lnTo>
                  <a:pt x="19125" y="34143"/>
                </a:lnTo>
                <a:lnTo>
                  <a:pt x="24002" y="23987"/>
                </a:lnTo>
                <a:lnTo>
                  <a:pt x="27843" y="17282"/>
                </a:lnTo>
                <a:lnTo>
                  <a:pt x="34564" y="14401"/>
                </a:lnTo>
                <a:lnTo>
                  <a:pt x="47045" y="14401"/>
                </a:lnTo>
                <a:lnTo>
                  <a:pt x="49926" y="15361"/>
                </a:lnTo>
                <a:lnTo>
                  <a:pt x="52806" y="16306"/>
                </a:lnTo>
                <a:lnTo>
                  <a:pt x="55686" y="17282"/>
                </a:lnTo>
                <a:lnTo>
                  <a:pt x="58567" y="18242"/>
                </a:lnTo>
                <a:lnTo>
                  <a:pt x="60487" y="20147"/>
                </a:lnTo>
                <a:lnTo>
                  <a:pt x="62407" y="21122"/>
                </a:lnTo>
                <a:lnTo>
                  <a:pt x="64328" y="22082"/>
                </a:lnTo>
                <a:lnTo>
                  <a:pt x="65288" y="23987"/>
                </a:lnTo>
                <a:lnTo>
                  <a:pt x="67208" y="24963"/>
                </a:lnTo>
                <a:lnTo>
                  <a:pt x="71048" y="24963"/>
                </a:lnTo>
                <a:lnTo>
                  <a:pt x="71048" y="23987"/>
                </a:lnTo>
                <a:lnTo>
                  <a:pt x="72008" y="23027"/>
                </a:lnTo>
                <a:lnTo>
                  <a:pt x="72008" y="12466"/>
                </a:lnTo>
                <a:lnTo>
                  <a:pt x="71048" y="11521"/>
                </a:lnTo>
                <a:lnTo>
                  <a:pt x="71048" y="10561"/>
                </a:lnTo>
                <a:lnTo>
                  <a:pt x="70088" y="9601"/>
                </a:lnTo>
                <a:lnTo>
                  <a:pt x="69128" y="9601"/>
                </a:lnTo>
                <a:lnTo>
                  <a:pt x="68168" y="8641"/>
                </a:lnTo>
                <a:lnTo>
                  <a:pt x="67208" y="7680"/>
                </a:lnTo>
                <a:lnTo>
                  <a:pt x="65288" y="5760"/>
                </a:lnTo>
                <a:lnTo>
                  <a:pt x="63367" y="4800"/>
                </a:lnTo>
                <a:lnTo>
                  <a:pt x="61447" y="3840"/>
                </a:lnTo>
                <a:lnTo>
                  <a:pt x="59527" y="2880"/>
                </a:lnTo>
                <a:lnTo>
                  <a:pt x="56647" y="1920"/>
                </a:lnTo>
                <a:lnTo>
                  <a:pt x="53766" y="1920"/>
                </a:lnTo>
                <a:lnTo>
                  <a:pt x="51846" y="960"/>
                </a:lnTo>
                <a:lnTo>
                  <a:pt x="48966" y="0"/>
                </a:lnTo>
                <a:lnTo>
                  <a:pt x="36484" y="0"/>
                </a:lnTo>
                <a:lnTo>
                  <a:pt x="30723" y="960"/>
                </a:lnTo>
                <a:lnTo>
                  <a:pt x="25923" y="2880"/>
                </a:lnTo>
                <a:lnTo>
                  <a:pt x="20162" y="5760"/>
                </a:lnTo>
                <a:lnTo>
                  <a:pt x="16322" y="8641"/>
                </a:lnTo>
                <a:lnTo>
                  <a:pt x="12481" y="12466"/>
                </a:lnTo>
                <a:lnTo>
                  <a:pt x="8641" y="16306"/>
                </a:lnTo>
                <a:lnTo>
                  <a:pt x="4800" y="22082"/>
                </a:lnTo>
                <a:lnTo>
                  <a:pt x="2880" y="28803"/>
                </a:lnTo>
                <a:lnTo>
                  <a:pt x="960" y="35509"/>
                </a:lnTo>
                <a:lnTo>
                  <a:pt x="0" y="43190"/>
                </a:lnTo>
                <a:lnTo>
                  <a:pt x="0" y="60472"/>
                </a:lnTo>
                <a:lnTo>
                  <a:pt x="960" y="67193"/>
                </a:lnTo>
                <a:lnTo>
                  <a:pt x="1920" y="72953"/>
                </a:lnTo>
                <a:lnTo>
                  <a:pt x="3840" y="79674"/>
                </a:lnTo>
                <a:lnTo>
                  <a:pt x="6720" y="84475"/>
                </a:lnTo>
                <a:lnTo>
                  <a:pt x="10561" y="89275"/>
                </a:lnTo>
                <a:lnTo>
                  <a:pt x="13441" y="93116"/>
                </a:lnTo>
                <a:lnTo>
                  <a:pt x="18242" y="95996"/>
                </a:lnTo>
                <a:lnTo>
                  <a:pt x="23042" y="97917"/>
                </a:lnTo>
                <a:lnTo>
                  <a:pt x="28803" y="100797"/>
                </a:lnTo>
                <a:lnTo>
                  <a:pt x="34564" y="101757"/>
                </a:lnTo>
                <a:lnTo>
                  <a:pt x="47045" y="101757"/>
                </a:lnTo>
                <a:lnTo>
                  <a:pt x="49926" y="100797"/>
                </a:lnTo>
                <a:lnTo>
                  <a:pt x="53766" y="99837"/>
                </a:lnTo>
                <a:lnTo>
                  <a:pt x="56647" y="98877"/>
                </a:lnTo>
                <a:lnTo>
                  <a:pt x="58567" y="97917"/>
                </a:lnTo>
                <a:lnTo>
                  <a:pt x="61447" y="96956"/>
                </a:lnTo>
                <a:lnTo>
                  <a:pt x="63367" y="95996"/>
                </a:lnTo>
                <a:lnTo>
                  <a:pt x="65288" y="95036"/>
                </a:lnTo>
                <a:lnTo>
                  <a:pt x="68168" y="94076"/>
                </a:lnTo>
                <a:lnTo>
                  <a:pt x="69128" y="92156"/>
                </a:lnTo>
                <a:lnTo>
                  <a:pt x="70088" y="92156"/>
                </a:lnTo>
                <a:lnTo>
                  <a:pt x="71048" y="91196"/>
                </a:lnTo>
                <a:lnTo>
                  <a:pt x="71048" y="90236"/>
                </a:lnTo>
                <a:lnTo>
                  <a:pt x="72008" y="90236"/>
                </a:lnTo>
                <a:lnTo>
                  <a:pt x="72008" y="87355"/>
                </a:lnTo>
                <a:lnTo>
                  <a:pt x="72969" y="87355"/>
                </a:lnTo>
                <a:lnTo>
                  <a:pt x="72969" y="79674"/>
                </a:lnTo>
                <a:lnTo>
                  <a:pt x="72008" y="78714"/>
                </a:lnTo>
                <a:lnTo>
                  <a:pt x="72008" y="76794"/>
                </a:lnTo>
                <a:lnTo>
                  <a:pt x="71048" y="75834"/>
                </a:lnTo>
                <a:lnTo>
                  <a:pt x="70088" y="74874"/>
                </a:lnTo>
                <a:lnTo>
                  <a:pt x="69128" y="74874"/>
                </a:lnTo>
                <a:lnTo>
                  <a:pt x="68168" y="75834"/>
                </a:lnTo>
                <a:lnTo>
                  <a:pt x="66248" y="76794"/>
                </a:lnTo>
                <a:lnTo>
                  <a:pt x="65288" y="78714"/>
                </a:lnTo>
                <a:lnTo>
                  <a:pt x="63367" y="79674"/>
                </a:lnTo>
                <a:lnTo>
                  <a:pt x="61447" y="80634"/>
                </a:lnTo>
                <a:lnTo>
                  <a:pt x="58567" y="82555"/>
                </a:lnTo>
                <a:lnTo>
                  <a:pt x="56647" y="83515"/>
                </a:lnTo>
                <a:lnTo>
                  <a:pt x="53766" y="85435"/>
                </a:lnTo>
                <a:lnTo>
                  <a:pt x="50886" y="86395"/>
                </a:lnTo>
                <a:lnTo>
                  <a:pt x="47045" y="87355"/>
                </a:lnTo>
                <a:lnTo>
                  <a:pt x="39364" y="87355"/>
                </a:lnTo>
                <a:lnTo>
                  <a:pt x="35524" y="86395"/>
                </a:lnTo>
                <a:lnTo>
                  <a:pt x="31683" y="84475"/>
                </a:lnTo>
                <a:lnTo>
                  <a:pt x="28803" y="83515"/>
                </a:lnTo>
                <a:lnTo>
                  <a:pt x="25923" y="80634"/>
                </a:lnTo>
                <a:lnTo>
                  <a:pt x="24002" y="77754"/>
                </a:lnTo>
                <a:lnTo>
                  <a:pt x="22082" y="74874"/>
                </a:lnTo>
                <a:lnTo>
                  <a:pt x="20162" y="71033"/>
                </a:lnTo>
                <a:lnTo>
                  <a:pt x="19202" y="67193"/>
                </a:lnTo>
                <a:lnTo>
                  <a:pt x="18242" y="62392"/>
                </a:lnTo>
                <a:lnTo>
                  <a:pt x="17282" y="56631"/>
                </a:lnTo>
                <a:lnTo>
                  <a:pt x="17282" y="50871"/>
                </a:lnTo>
                <a:lnTo>
                  <a:pt x="17322" y="4803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7" name="object 317"/>
          <p:cNvSpPr/>
          <p:nvPr/>
        </p:nvSpPr>
        <p:spPr>
          <a:xfrm>
            <a:off x="3535817" y="3137916"/>
            <a:ext cx="60472" cy="124800"/>
          </a:xfrm>
          <a:custGeom>
            <a:avLst/>
            <a:gdLst/>
            <a:ahLst/>
            <a:cxnLst/>
            <a:rect l="l" t="t" r="r" b="b"/>
            <a:pathLst>
              <a:path w="60472" h="124800">
                <a:moveTo>
                  <a:pt x="58552" y="24963"/>
                </a:moveTo>
                <a:lnTo>
                  <a:pt x="33588" y="24963"/>
                </a:lnTo>
                <a:lnTo>
                  <a:pt x="33588" y="1920"/>
                </a:lnTo>
                <a:lnTo>
                  <a:pt x="32628" y="960"/>
                </a:lnTo>
                <a:lnTo>
                  <a:pt x="31668" y="960"/>
                </a:lnTo>
                <a:lnTo>
                  <a:pt x="31668" y="0"/>
                </a:lnTo>
                <a:lnTo>
                  <a:pt x="19187" y="0"/>
                </a:lnTo>
                <a:lnTo>
                  <a:pt x="18227" y="960"/>
                </a:lnTo>
                <a:lnTo>
                  <a:pt x="17266" y="960"/>
                </a:lnTo>
                <a:lnTo>
                  <a:pt x="17266" y="1920"/>
                </a:lnTo>
                <a:lnTo>
                  <a:pt x="16306" y="1920"/>
                </a:lnTo>
                <a:lnTo>
                  <a:pt x="16306" y="24963"/>
                </a:lnTo>
                <a:lnTo>
                  <a:pt x="2880" y="24963"/>
                </a:lnTo>
                <a:lnTo>
                  <a:pt x="1905" y="25923"/>
                </a:lnTo>
                <a:lnTo>
                  <a:pt x="944" y="25923"/>
                </a:lnTo>
                <a:lnTo>
                  <a:pt x="944" y="28803"/>
                </a:lnTo>
                <a:lnTo>
                  <a:pt x="0" y="29763"/>
                </a:lnTo>
                <a:lnTo>
                  <a:pt x="0" y="34564"/>
                </a:lnTo>
                <a:lnTo>
                  <a:pt x="944" y="36484"/>
                </a:lnTo>
                <a:lnTo>
                  <a:pt x="944" y="37444"/>
                </a:lnTo>
                <a:lnTo>
                  <a:pt x="1905" y="38404"/>
                </a:lnTo>
                <a:lnTo>
                  <a:pt x="2880" y="39349"/>
                </a:lnTo>
                <a:lnTo>
                  <a:pt x="16306" y="39349"/>
                </a:lnTo>
                <a:lnTo>
                  <a:pt x="16306" y="98877"/>
                </a:lnTo>
                <a:lnTo>
                  <a:pt x="17266" y="103677"/>
                </a:lnTo>
                <a:lnTo>
                  <a:pt x="18227" y="107518"/>
                </a:lnTo>
                <a:lnTo>
                  <a:pt x="19187" y="111358"/>
                </a:lnTo>
                <a:lnTo>
                  <a:pt x="21122" y="114239"/>
                </a:lnTo>
                <a:lnTo>
                  <a:pt x="23027" y="117119"/>
                </a:lnTo>
                <a:lnTo>
                  <a:pt x="24947" y="119039"/>
                </a:lnTo>
                <a:lnTo>
                  <a:pt x="27828" y="120959"/>
                </a:lnTo>
                <a:lnTo>
                  <a:pt x="31668" y="122880"/>
                </a:lnTo>
                <a:lnTo>
                  <a:pt x="34549" y="123840"/>
                </a:lnTo>
                <a:lnTo>
                  <a:pt x="39349" y="124800"/>
                </a:lnTo>
                <a:lnTo>
                  <a:pt x="47030" y="124800"/>
                </a:lnTo>
                <a:lnTo>
                  <a:pt x="47990" y="123840"/>
                </a:lnTo>
                <a:lnTo>
                  <a:pt x="52791" y="123840"/>
                </a:lnTo>
                <a:lnTo>
                  <a:pt x="54711" y="122880"/>
                </a:lnTo>
                <a:lnTo>
                  <a:pt x="55671" y="122880"/>
                </a:lnTo>
                <a:lnTo>
                  <a:pt x="56631" y="121920"/>
                </a:lnTo>
                <a:lnTo>
                  <a:pt x="57591" y="121920"/>
                </a:lnTo>
                <a:lnTo>
                  <a:pt x="58552" y="120959"/>
                </a:lnTo>
                <a:lnTo>
                  <a:pt x="59512" y="120959"/>
                </a:lnTo>
                <a:lnTo>
                  <a:pt x="59512" y="119999"/>
                </a:lnTo>
                <a:lnTo>
                  <a:pt x="60472" y="119039"/>
                </a:lnTo>
                <a:lnTo>
                  <a:pt x="60472" y="108478"/>
                </a:lnTo>
                <a:lnTo>
                  <a:pt x="59512" y="107518"/>
                </a:lnTo>
                <a:lnTo>
                  <a:pt x="55671" y="107518"/>
                </a:lnTo>
                <a:lnTo>
                  <a:pt x="54711" y="108478"/>
                </a:lnTo>
                <a:lnTo>
                  <a:pt x="53751" y="108478"/>
                </a:lnTo>
                <a:lnTo>
                  <a:pt x="52791" y="109438"/>
                </a:lnTo>
                <a:lnTo>
                  <a:pt x="49911" y="109438"/>
                </a:lnTo>
                <a:lnTo>
                  <a:pt x="47990" y="110398"/>
                </a:lnTo>
                <a:lnTo>
                  <a:pt x="41269" y="110398"/>
                </a:lnTo>
                <a:lnTo>
                  <a:pt x="38389" y="108478"/>
                </a:lnTo>
                <a:lnTo>
                  <a:pt x="36469" y="105597"/>
                </a:lnTo>
                <a:lnTo>
                  <a:pt x="34549" y="101757"/>
                </a:lnTo>
                <a:lnTo>
                  <a:pt x="33588" y="96956"/>
                </a:lnTo>
                <a:lnTo>
                  <a:pt x="33588" y="39349"/>
                </a:lnTo>
                <a:lnTo>
                  <a:pt x="58552" y="39349"/>
                </a:lnTo>
                <a:lnTo>
                  <a:pt x="59512" y="38404"/>
                </a:lnTo>
                <a:lnTo>
                  <a:pt x="59512" y="37444"/>
                </a:lnTo>
                <a:lnTo>
                  <a:pt x="60472" y="36484"/>
                </a:lnTo>
                <a:lnTo>
                  <a:pt x="60472" y="26883"/>
                </a:lnTo>
                <a:lnTo>
                  <a:pt x="59512" y="26883"/>
                </a:lnTo>
                <a:lnTo>
                  <a:pt x="59512" y="25923"/>
                </a:lnTo>
                <a:lnTo>
                  <a:pt x="58552" y="25923"/>
                </a:lnTo>
                <a:lnTo>
                  <a:pt x="58552" y="249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8" name="object 318"/>
          <p:cNvSpPr/>
          <p:nvPr/>
        </p:nvSpPr>
        <p:spPr>
          <a:xfrm>
            <a:off x="3609731" y="3160958"/>
            <a:ext cx="93116" cy="101757"/>
          </a:xfrm>
          <a:custGeom>
            <a:avLst/>
            <a:gdLst/>
            <a:ahLst/>
            <a:cxnLst/>
            <a:rect l="l" t="t" r="r" b="b"/>
            <a:pathLst>
              <a:path w="93116" h="101757">
                <a:moveTo>
                  <a:pt x="32628" y="84475"/>
                </a:moveTo>
                <a:lnTo>
                  <a:pt x="28788" y="82555"/>
                </a:lnTo>
                <a:lnTo>
                  <a:pt x="25908" y="79674"/>
                </a:lnTo>
                <a:lnTo>
                  <a:pt x="24003" y="76794"/>
                </a:lnTo>
                <a:lnTo>
                  <a:pt x="25908" y="97917"/>
                </a:lnTo>
                <a:lnTo>
                  <a:pt x="31683" y="100797"/>
                </a:lnTo>
                <a:lnTo>
                  <a:pt x="38404" y="101757"/>
                </a:lnTo>
                <a:lnTo>
                  <a:pt x="53751" y="101757"/>
                </a:lnTo>
                <a:lnTo>
                  <a:pt x="60472" y="100797"/>
                </a:lnTo>
                <a:lnTo>
                  <a:pt x="66233" y="97917"/>
                </a:lnTo>
                <a:lnTo>
                  <a:pt x="71993" y="95036"/>
                </a:lnTo>
                <a:lnTo>
                  <a:pt x="76794" y="91196"/>
                </a:lnTo>
                <a:lnTo>
                  <a:pt x="81594" y="87355"/>
                </a:lnTo>
                <a:lnTo>
                  <a:pt x="85435" y="82555"/>
                </a:lnTo>
                <a:lnTo>
                  <a:pt x="88315" y="76794"/>
                </a:lnTo>
                <a:lnTo>
                  <a:pt x="90236" y="71033"/>
                </a:lnTo>
                <a:lnTo>
                  <a:pt x="92156" y="64312"/>
                </a:lnTo>
                <a:lnTo>
                  <a:pt x="93116" y="57591"/>
                </a:lnTo>
                <a:lnTo>
                  <a:pt x="93116" y="42230"/>
                </a:lnTo>
                <a:lnTo>
                  <a:pt x="92156" y="35509"/>
                </a:lnTo>
                <a:lnTo>
                  <a:pt x="90236" y="28803"/>
                </a:lnTo>
                <a:lnTo>
                  <a:pt x="88315" y="23027"/>
                </a:lnTo>
                <a:lnTo>
                  <a:pt x="85435" y="17282"/>
                </a:lnTo>
                <a:lnTo>
                  <a:pt x="81594" y="13441"/>
                </a:lnTo>
                <a:lnTo>
                  <a:pt x="77754" y="8641"/>
                </a:lnTo>
                <a:lnTo>
                  <a:pt x="72953" y="5760"/>
                </a:lnTo>
                <a:lnTo>
                  <a:pt x="67193" y="3840"/>
                </a:lnTo>
                <a:lnTo>
                  <a:pt x="61432" y="960"/>
                </a:lnTo>
                <a:lnTo>
                  <a:pt x="55671" y="0"/>
                </a:lnTo>
                <a:lnTo>
                  <a:pt x="39349" y="0"/>
                </a:lnTo>
                <a:lnTo>
                  <a:pt x="32628" y="960"/>
                </a:lnTo>
                <a:lnTo>
                  <a:pt x="26883" y="3840"/>
                </a:lnTo>
                <a:lnTo>
                  <a:pt x="21122" y="6720"/>
                </a:lnTo>
                <a:lnTo>
                  <a:pt x="16322" y="9601"/>
                </a:lnTo>
                <a:lnTo>
                  <a:pt x="12481" y="14401"/>
                </a:lnTo>
                <a:lnTo>
                  <a:pt x="8641" y="19187"/>
                </a:lnTo>
                <a:lnTo>
                  <a:pt x="4800" y="24963"/>
                </a:lnTo>
                <a:lnTo>
                  <a:pt x="2880" y="30708"/>
                </a:lnTo>
                <a:lnTo>
                  <a:pt x="960" y="37429"/>
                </a:lnTo>
                <a:lnTo>
                  <a:pt x="0" y="44150"/>
                </a:lnTo>
                <a:lnTo>
                  <a:pt x="0" y="59512"/>
                </a:lnTo>
                <a:lnTo>
                  <a:pt x="960" y="66233"/>
                </a:lnTo>
                <a:lnTo>
                  <a:pt x="2880" y="72953"/>
                </a:lnTo>
                <a:lnTo>
                  <a:pt x="4800" y="78714"/>
                </a:lnTo>
                <a:lnTo>
                  <a:pt x="7680" y="84475"/>
                </a:lnTo>
                <a:lnTo>
                  <a:pt x="11521" y="88315"/>
                </a:lnTo>
                <a:lnTo>
                  <a:pt x="15361" y="93116"/>
                </a:lnTo>
                <a:lnTo>
                  <a:pt x="20162" y="95996"/>
                </a:lnTo>
                <a:lnTo>
                  <a:pt x="18227" y="60472"/>
                </a:lnTo>
                <a:lnTo>
                  <a:pt x="18227" y="45110"/>
                </a:lnTo>
                <a:lnTo>
                  <a:pt x="19202" y="40309"/>
                </a:lnTo>
                <a:lnTo>
                  <a:pt x="20162" y="36469"/>
                </a:lnTo>
                <a:lnTo>
                  <a:pt x="21122" y="31668"/>
                </a:lnTo>
                <a:lnTo>
                  <a:pt x="23042" y="27828"/>
                </a:lnTo>
                <a:lnTo>
                  <a:pt x="24947" y="24963"/>
                </a:lnTo>
                <a:lnTo>
                  <a:pt x="27843" y="21122"/>
                </a:lnTo>
                <a:lnTo>
                  <a:pt x="30723" y="18242"/>
                </a:lnTo>
                <a:lnTo>
                  <a:pt x="33588" y="17282"/>
                </a:lnTo>
                <a:lnTo>
                  <a:pt x="37429" y="15361"/>
                </a:lnTo>
                <a:lnTo>
                  <a:pt x="42230" y="14401"/>
                </a:lnTo>
                <a:lnTo>
                  <a:pt x="52791" y="14401"/>
                </a:lnTo>
                <a:lnTo>
                  <a:pt x="56631" y="15361"/>
                </a:lnTo>
                <a:lnTo>
                  <a:pt x="60472" y="17282"/>
                </a:lnTo>
                <a:lnTo>
                  <a:pt x="64312" y="19187"/>
                </a:lnTo>
                <a:lnTo>
                  <a:pt x="67193" y="22082"/>
                </a:lnTo>
                <a:lnTo>
                  <a:pt x="69113" y="24963"/>
                </a:lnTo>
                <a:lnTo>
                  <a:pt x="71033" y="28803"/>
                </a:lnTo>
                <a:lnTo>
                  <a:pt x="72953" y="32644"/>
                </a:lnTo>
                <a:lnTo>
                  <a:pt x="73913" y="36469"/>
                </a:lnTo>
                <a:lnTo>
                  <a:pt x="74874" y="41269"/>
                </a:lnTo>
                <a:lnTo>
                  <a:pt x="74874" y="61432"/>
                </a:lnTo>
                <a:lnTo>
                  <a:pt x="73913" y="65272"/>
                </a:lnTo>
                <a:lnTo>
                  <a:pt x="71993" y="70073"/>
                </a:lnTo>
                <a:lnTo>
                  <a:pt x="71033" y="73913"/>
                </a:lnTo>
                <a:lnTo>
                  <a:pt x="68153" y="76794"/>
                </a:lnTo>
                <a:lnTo>
                  <a:pt x="66233" y="80634"/>
                </a:lnTo>
                <a:lnTo>
                  <a:pt x="63352" y="82555"/>
                </a:lnTo>
                <a:lnTo>
                  <a:pt x="59512" y="84475"/>
                </a:lnTo>
                <a:lnTo>
                  <a:pt x="55671" y="86395"/>
                </a:lnTo>
                <a:lnTo>
                  <a:pt x="51831" y="87355"/>
                </a:lnTo>
                <a:lnTo>
                  <a:pt x="41269" y="87355"/>
                </a:lnTo>
                <a:lnTo>
                  <a:pt x="36469" y="86395"/>
                </a:lnTo>
                <a:lnTo>
                  <a:pt x="32628" y="844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9" name="object 319"/>
          <p:cNvSpPr/>
          <p:nvPr/>
        </p:nvSpPr>
        <p:spPr>
          <a:xfrm>
            <a:off x="3627958" y="3221431"/>
            <a:ext cx="7680" cy="37444"/>
          </a:xfrm>
          <a:custGeom>
            <a:avLst/>
            <a:gdLst/>
            <a:ahLst/>
            <a:cxnLst/>
            <a:rect l="l" t="t" r="r" b="b"/>
            <a:pathLst>
              <a:path w="7680" h="37444">
                <a:moveTo>
                  <a:pt x="5775" y="16322"/>
                </a:moveTo>
                <a:lnTo>
                  <a:pt x="3840" y="12481"/>
                </a:lnTo>
                <a:lnTo>
                  <a:pt x="1935" y="8641"/>
                </a:lnTo>
                <a:lnTo>
                  <a:pt x="975" y="4800"/>
                </a:lnTo>
                <a:lnTo>
                  <a:pt x="0" y="0"/>
                </a:lnTo>
                <a:lnTo>
                  <a:pt x="1935" y="35524"/>
                </a:lnTo>
                <a:lnTo>
                  <a:pt x="7680" y="37444"/>
                </a:lnTo>
                <a:lnTo>
                  <a:pt x="5775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0" name="object 320"/>
          <p:cNvSpPr/>
          <p:nvPr/>
        </p:nvSpPr>
        <p:spPr>
          <a:xfrm>
            <a:off x="3727810" y="3160958"/>
            <a:ext cx="53751" cy="100797"/>
          </a:xfrm>
          <a:custGeom>
            <a:avLst/>
            <a:gdLst/>
            <a:ahLst/>
            <a:cxnLst/>
            <a:rect l="l" t="t" r="r" b="b"/>
            <a:pathLst>
              <a:path w="53751" h="100797">
                <a:moveTo>
                  <a:pt x="6720" y="100797"/>
                </a:moveTo>
                <a:lnTo>
                  <a:pt x="9585" y="100797"/>
                </a:lnTo>
                <a:lnTo>
                  <a:pt x="11521" y="99837"/>
                </a:lnTo>
                <a:lnTo>
                  <a:pt x="15346" y="99837"/>
                </a:lnTo>
                <a:lnTo>
                  <a:pt x="15346" y="98877"/>
                </a:lnTo>
                <a:lnTo>
                  <a:pt x="16306" y="98877"/>
                </a:lnTo>
                <a:lnTo>
                  <a:pt x="16306" y="97917"/>
                </a:lnTo>
                <a:lnTo>
                  <a:pt x="17266" y="97917"/>
                </a:lnTo>
                <a:lnTo>
                  <a:pt x="17266" y="36469"/>
                </a:lnTo>
                <a:lnTo>
                  <a:pt x="19187" y="32644"/>
                </a:lnTo>
                <a:lnTo>
                  <a:pt x="21107" y="29748"/>
                </a:lnTo>
                <a:lnTo>
                  <a:pt x="23027" y="26868"/>
                </a:lnTo>
                <a:lnTo>
                  <a:pt x="25907" y="23987"/>
                </a:lnTo>
                <a:lnTo>
                  <a:pt x="26868" y="22082"/>
                </a:lnTo>
                <a:lnTo>
                  <a:pt x="28788" y="20147"/>
                </a:lnTo>
                <a:lnTo>
                  <a:pt x="30708" y="19187"/>
                </a:lnTo>
                <a:lnTo>
                  <a:pt x="32628" y="17282"/>
                </a:lnTo>
                <a:lnTo>
                  <a:pt x="34549" y="17282"/>
                </a:lnTo>
                <a:lnTo>
                  <a:pt x="35509" y="16306"/>
                </a:lnTo>
                <a:lnTo>
                  <a:pt x="43190" y="16306"/>
                </a:lnTo>
                <a:lnTo>
                  <a:pt x="44150" y="17282"/>
                </a:lnTo>
                <a:lnTo>
                  <a:pt x="47990" y="17282"/>
                </a:lnTo>
                <a:lnTo>
                  <a:pt x="48950" y="18242"/>
                </a:lnTo>
                <a:lnTo>
                  <a:pt x="49910" y="18242"/>
                </a:lnTo>
                <a:lnTo>
                  <a:pt x="50871" y="19187"/>
                </a:lnTo>
                <a:lnTo>
                  <a:pt x="51831" y="19187"/>
                </a:lnTo>
                <a:lnTo>
                  <a:pt x="52791" y="18242"/>
                </a:lnTo>
                <a:lnTo>
                  <a:pt x="52791" y="17282"/>
                </a:lnTo>
                <a:lnTo>
                  <a:pt x="53751" y="17282"/>
                </a:lnTo>
                <a:lnTo>
                  <a:pt x="53751" y="3840"/>
                </a:lnTo>
                <a:lnTo>
                  <a:pt x="52791" y="2880"/>
                </a:lnTo>
                <a:lnTo>
                  <a:pt x="51831" y="1920"/>
                </a:lnTo>
                <a:lnTo>
                  <a:pt x="49910" y="1920"/>
                </a:lnTo>
                <a:lnTo>
                  <a:pt x="48950" y="960"/>
                </a:lnTo>
                <a:lnTo>
                  <a:pt x="47030" y="960"/>
                </a:lnTo>
                <a:lnTo>
                  <a:pt x="46070" y="0"/>
                </a:lnTo>
                <a:lnTo>
                  <a:pt x="36469" y="0"/>
                </a:lnTo>
                <a:lnTo>
                  <a:pt x="34549" y="960"/>
                </a:lnTo>
                <a:lnTo>
                  <a:pt x="32628" y="960"/>
                </a:lnTo>
                <a:lnTo>
                  <a:pt x="30708" y="1920"/>
                </a:lnTo>
                <a:lnTo>
                  <a:pt x="28788" y="3840"/>
                </a:lnTo>
                <a:lnTo>
                  <a:pt x="26868" y="4800"/>
                </a:lnTo>
                <a:lnTo>
                  <a:pt x="24947" y="6720"/>
                </a:lnTo>
                <a:lnTo>
                  <a:pt x="22067" y="8641"/>
                </a:lnTo>
                <a:lnTo>
                  <a:pt x="20147" y="11521"/>
                </a:lnTo>
                <a:lnTo>
                  <a:pt x="17266" y="14401"/>
                </a:lnTo>
                <a:lnTo>
                  <a:pt x="15346" y="18242"/>
                </a:lnTo>
                <a:lnTo>
                  <a:pt x="15346" y="3840"/>
                </a:lnTo>
                <a:lnTo>
                  <a:pt x="14401" y="2880"/>
                </a:lnTo>
                <a:lnTo>
                  <a:pt x="13426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98877"/>
                </a:lnTo>
                <a:lnTo>
                  <a:pt x="960" y="98877"/>
                </a:lnTo>
                <a:lnTo>
                  <a:pt x="1904" y="99837"/>
                </a:lnTo>
                <a:lnTo>
                  <a:pt x="3840" y="99837"/>
                </a:lnTo>
                <a:lnTo>
                  <a:pt x="4785" y="100797"/>
                </a:lnTo>
                <a:lnTo>
                  <a:pt x="6720" y="10079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1" name="object 321"/>
          <p:cNvSpPr/>
          <p:nvPr/>
        </p:nvSpPr>
        <p:spPr>
          <a:xfrm>
            <a:off x="3790203" y="3160958"/>
            <a:ext cx="65272" cy="101757"/>
          </a:xfrm>
          <a:custGeom>
            <a:avLst/>
            <a:gdLst/>
            <a:ahLst/>
            <a:cxnLst/>
            <a:rect l="l" t="t" r="r" b="b"/>
            <a:pathLst>
              <a:path w="65272" h="101757">
                <a:moveTo>
                  <a:pt x="19202" y="21122"/>
                </a:moveTo>
                <a:lnTo>
                  <a:pt x="20162" y="19187"/>
                </a:lnTo>
                <a:lnTo>
                  <a:pt x="21122" y="18242"/>
                </a:lnTo>
                <a:lnTo>
                  <a:pt x="23042" y="17282"/>
                </a:lnTo>
                <a:lnTo>
                  <a:pt x="24002" y="15361"/>
                </a:lnTo>
                <a:lnTo>
                  <a:pt x="25923" y="14401"/>
                </a:lnTo>
                <a:lnTo>
                  <a:pt x="27843" y="14401"/>
                </a:lnTo>
                <a:lnTo>
                  <a:pt x="30723" y="13441"/>
                </a:lnTo>
                <a:lnTo>
                  <a:pt x="42245" y="13441"/>
                </a:lnTo>
                <a:lnTo>
                  <a:pt x="44150" y="14401"/>
                </a:lnTo>
                <a:lnTo>
                  <a:pt x="47045" y="15361"/>
                </a:lnTo>
                <a:lnTo>
                  <a:pt x="48950" y="16306"/>
                </a:lnTo>
                <a:lnTo>
                  <a:pt x="50871" y="17282"/>
                </a:lnTo>
                <a:lnTo>
                  <a:pt x="52791" y="17282"/>
                </a:lnTo>
                <a:lnTo>
                  <a:pt x="54711" y="18242"/>
                </a:lnTo>
                <a:lnTo>
                  <a:pt x="55671" y="19187"/>
                </a:lnTo>
                <a:lnTo>
                  <a:pt x="56631" y="20147"/>
                </a:lnTo>
                <a:lnTo>
                  <a:pt x="59512" y="20147"/>
                </a:lnTo>
                <a:lnTo>
                  <a:pt x="59512" y="19187"/>
                </a:lnTo>
                <a:lnTo>
                  <a:pt x="60472" y="19187"/>
                </a:lnTo>
                <a:lnTo>
                  <a:pt x="60472" y="7680"/>
                </a:lnTo>
                <a:lnTo>
                  <a:pt x="59512" y="7680"/>
                </a:lnTo>
                <a:lnTo>
                  <a:pt x="59512" y="6720"/>
                </a:lnTo>
                <a:lnTo>
                  <a:pt x="58552" y="5760"/>
                </a:lnTo>
                <a:lnTo>
                  <a:pt x="57591" y="5760"/>
                </a:lnTo>
                <a:lnTo>
                  <a:pt x="56631" y="4800"/>
                </a:lnTo>
                <a:lnTo>
                  <a:pt x="55671" y="3840"/>
                </a:lnTo>
                <a:lnTo>
                  <a:pt x="53766" y="3840"/>
                </a:lnTo>
                <a:lnTo>
                  <a:pt x="51831" y="2880"/>
                </a:lnTo>
                <a:lnTo>
                  <a:pt x="49926" y="1920"/>
                </a:lnTo>
                <a:lnTo>
                  <a:pt x="47990" y="1920"/>
                </a:lnTo>
                <a:lnTo>
                  <a:pt x="46085" y="960"/>
                </a:lnTo>
                <a:lnTo>
                  <a:pt x="43205" y="960"/>
                </a:lnTo>
                <a:lnTo>
                  <a:pt x="41269" y="0"/>
                </a:lnTo>
                <a:lnTo>
                  <a:pt x="30723" y="0"/>
                </a:lnTo>
                <a:lnTo>
                  <a:pt x="25923" y="960"/>
                </a:lnTo>
                <a:lnTo>
                  <a:pt x="21122" y="1920"/>
                </a:lnTo>
                <a:lnTo>
                  <a:pt x="17282" y="3840"/>
                </a:lnTo>
                <a:lnTo>
                  <a:pt x="13441" y="5760"/>
                </a:lnTo>
                <a:lnTo>
                  <a:pt x="10561" y="8641"/>
                </a:lnTo>
                <a:lnTo>
                  <a:pt x="7680" y="10561"/>
                </a:lnTo>
                <a:lnTo>
                  <a:pt x="5760" y="13441"/>
                </a:lnTo>
                <a:lnTo>
                  <a:pt x="4800" y="17282"/>
                </a:lnTo>
                <a:lnTo>
                  <a:pt x="2880" y="20147"/>
                </a:lnTo>
                <a:lnTo>
                  <a:pt x="1920" y="23987"/>
                </a:lnTo>
                <a:lnTo>
                  <a:pt x="1920" y="31668"/>
                </a:lnTo>
                <a:lnTo>
                  <a:pt x="2880" y="35509"/>
                </a:lnTo>
                <a:lnTo>
                  <a:pt x="3840" y="38389"/>
                </a:lnTo>
                <a:lnTo>
                  <a:pt x="5760" y="41269"/>
                </a:lnTo>
                <a:lnTo>
                  <a:pt x="7680" y="43190"/>
                </a:lnTo>
                <a:lnTo>
                  <a:pt x="9601" y="46070"/>
                </a:lnTo>
                <a:lnTo>
                  <a:pt x="11521" y="47990"/>
                </a:lnTo>
                <a:lnTo>
                  <a:pt x="14401" y="49910"/>
                </a:lnTo>
                <a:lnTo>
                  <a:pt x="17282" y="50871"/>
                </a:lnTo>
                <a:lnTo>
                  <a:pt x="20162" y="52791"/>
                </a:lnTo>
                <a:lnTo>
                  <a:pt x="23042" y="53751"/>
                </a:lnTo>
                <a:lnTo>
                  <a:pt x="25923" y="54711"/>
                </a:lnTo>
                <a:lnTo>
                  <a:pt x="28803" y="56631"/>
                </a:lnTo>
                <a:lnTo>
                  <a:pt x="31683" y="57591"/>
                </a:lnTo>
                <a:lnTo>
                  <a:pt x="34564" y="58552"/>
                </a:lnTo>
                <a:lnTo>
                  <a:pt x="36484" y="59512"/>
                </a:lnTo>
                <a:lnTo>
                  <a:pt x="39364" y="60472"/>
                </a:lnTo>
                <a:lnTo>
                  <a:pt x="41269" y="62392"/>
                </a:lnTo>
                <a:lnTo>
                  <a:pt x="44150" y="63352"/>
                </a:lnTo>
                <a:lnTo>
                  <a:pt x="45110" y="65272"/>
                </a:lnTo>
                <a:lnTo>
                  <a:pt x="47045" y="67193"/>
                </a:lnTo>
                <a:lnTo>
                  <a:pt x="47990" y="68153"/>
                </a:lnTo>
                <a:lnTo>
                  <a:pt x="48950" y="71033"/>
                </a:lnTo>
                <a:lnTo>
                  <a:pt x="48950" y="75834"/>
                </a:lnTo>
                <a:lnTo>
                  <a:pt x="47990" y="77754"/>
                </a:lnTo>
                <a:lnTo>
                  <a:pt x="47045" y="79674"/>
                </a:lnTo>
                <a:lnTo>
                  <a:pt x="46085" y="81594"/>
                </a:lnTo>
                <a:lnTo>
                  <a:pt x="45110" y="83515"/>
                </a:lnTo>
                <a:lnTo>
                  <a:pt x="43205" y="84475"/>
                </a:lnTo>
                <a:lnTo>
                  <a:pt x="42245" y="85435"/>
                </a:lnTo>
                <a:lnTo>
                  <a:pt x="39364" y="86395"/>
                </a:lnTo>
                <a:lnTo>
                  <a:pt x="37429" y="87355"/>
                </a:lnTo>
                <a:lnTo>
                  <a:pt x="35524" y="87355"/>
                </a:lnTo>
                <a:lnTo>
                  <a:pt x="32644" y="88315"/>
                </a:lnTo>
                <a:lnTo>
                  <a:pt x="25923" y="88315"/>
                </a:lnTo>
                <a:lnTo>
                  <a:pt x="22082" y="87355"/>
                </a:lnTo>
                <a:lnTo>
                  <a:pt x="19202" y="86395"/>
                </a:lnTo>
                <a:lnTo>
                  <a:pt x="16322" y="85435"/>
                </a:lnTo>
                <a:lnTo>
                  <a:pt x="13441" y="84475"/>
                </a:lnTo>
                <a:lnTo>
                  <a:pt x="11521" y="83515"/>
                </a:lnTo>
                <a:lnTo>
                  <a:pt x="9601" y="82555"/>
                </a:lnTo>
                <a:lnTo>
                  <a:pt x="7680" y="81594"/>
                </a:lnTo>
                <a:lnTo>
                  <a:pt x="6720" y="80634"/>
                </a:lnTo>
                <a:lnTo>
                  <a:pt x="4800" y="79674"/>
                </a:lnTo>
                <a:lnTo>
                  <a:pt x="960" y="79674"/>
                </a:lnTo>
                <a:lnTo>
                  <a:pt x="960" y="81594"/>
                </a:lnTo>
                <a:lnTo>
                  <a:pt x="0" y="82555"/>
                </a:lnTo>
                <a:lnTo>
                  <a:pt x="0" y="90236"/>
                </a:lnTo>
                <a:lnTo>
                  <a:pt x="960" y="91196"/>
                </a:lnTo>
                <a:lnTo>
                  <a:pt x="960" y="92156"/>
                </a:lnTo>
                <a:lnTo>
                  <a:pt x="1920" y="93116"/>
                </a:lnTo>
                <a:lnTo>
                  <a:pt x="1920" y="94076"/>
                </a:lnTo>
                <a:lnTo>
                  <a:pt x="2880" y="95036"/>
                </a:lnTo>
                <a:lnTo>
                  <a:pt x="3840" y="95996"/>
                </a:lnTo>
                <a:lnTo>
                  <a:pt x="5760" y="96956"/>
                </a:lnTo>
                <a:lnTo>
                  <a:pt x="7680" y="96956"/>
                </a:lnTo>
                <a:lnTo>
                  <a:pt x="9601" y="97917"/>
                </a:lnTo>
                <a:lnTo>
                  <a:pt x="11521" y="98877"/>
                </a:lnTo>
                <a:lnTo>
                  <a:pt x="14401" y="99837"/>
                </a:lnTo>
                <a:lnTo>
                  <a:pt x="17282" y="100797"/>
                </a:lnTo>
                <a:lnTo>
                  <a:pt x="20162" y="100797"/>
                </a:lnTo>
                <a:lnTo>
                  <a:pt x="23042" y="101757"/>
                </a:lnTo>
                <a:lnTo>
                  <a:pt x="34564" y="101757"/>
                </a:lnTo>
                <a:lnTo>
                  <a:pt x="39364" y="100797"/>
                </a:lnTo>
                <a:lnTo>
                  <a:pt x="44150" y="99837"/>
                </a:lnTo>
                <a:lnTo>
                  <a:pt x="48950" y="97917"/>
                </a:lnTo>
                <a:lnTo>
                  <a:pt x="52791" y="95996"/>
                </a:lnTo>
                <a:lnTo>
                  <a:pt x="55671" y="94076"/>
                </a:lnTo>
                <a:lnTo>
                  <a:pt x="58552" y="91196"/>
                </a:lnTo>
                <a:lnTo>
                  <a:pt x="61432" y="88315"/>
                </a:lnTo>
                <a:lnTo>
                  <a:pt x="63352" y="84475"/>
                </a:lnTo>
                <a:lnTo>
                  <a:pt x="65272" y="80634"/>
                </a:lnTo>
                <a:lnTo>
                  <a:pt x="65272" y="64312"/>
                </a:lnTo>
                <a:lnTo>
                  <a:pt x="63352" y="61432"/>
                </a:lnTo>
                <a:lnTo>
                  <a:pt x="62392" y="58552"/>
                </a:lnTo>
                <a:lnTo>
                  <a:pt x="60472" y="56631"/>
                </a:lnTo>
                <a:lnTo>
                  <a:pt x="58552" y="54711"/>
                </a:lnTo>
                <a:lnTo>
                  <a:pt x="55671" y="51831"/>
                </a:lnTo>
                <a:lnTo>
                  <a:pt x="53766" y="50871"/>
                </a:lnTo>
                <a:lnTo>
                  <a:pt x="50871" y="48950"/>
                </a:lnTo>
                <a:lnTo>
                  <a:pt x="47990" y="47990"/>
                </a:lnTo>
                <a:lnTo>
                  <a:pt x="45110" y="46070"/>
                </a:lnTo>
                <a:lnTo>
                  <a:pt x="42245" y="45110"/>
                </a:lnTo>
                <a:lnTo>
                  <a:pt x="39364" y="44150"/>
                </a:lnTo>
                <a:lnTo>
                  <a:pt x="36484" y="43190"/>
                </a:lnTo>
                <a:lnTo>
                  <a:pt x="33588" y="42230"/>
                </a:lnTo>
                <a:lnTo>
                  <a:pt x="30723" y="40309"/>
                </a:lnTo>
                <a:lnTo>
                  <a:pt x="27843" y="39349"/>
                </a:lnTo>
                <a:lnTo>
                  <a:pt x="25923" y="38389"/>
                </a:lnTo>
                <a:lnTo>
                  <a:pt x="24002" y="36469"/>
                </a:lnTo>
                <a:lnTo>
                  <a:pt x="22082" y="35509"/>
                </a:lnTo>
                <a:lnTo>
                  <a:pt x="21122" y="33588"/>
                </a:lnTo>
                <a:lnTo>
                  <a:pt x="19202" y="31668"/>
                </a:lnTo>
                <a:lnTo>
                  <a:pt x="18242" y="28803"/>
                </a:lnTo>
                <a:lnTo>
                  <a:pt x="18242" y="24963"/>
                </a:lnTo>
                <a:lnTo>
                  <a:pt x="19202" y="23027"/>
                </a:lnTo>
                <a:lnTo>
                  <a:pt x="19202" y="211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2" name="object 322"/>
          <p:cNvSpPr/>
          <p:nvPr/>
        </p:nvSpPr>
        <p:spPr>
          <a:xfrm>
            <a:off x="1773311" y="3508942"/>
            <a:ext cx="117115" cy="0"/>
          </a:xfrm>
          <a:custGeom>
            <a:avLst/>
            <a:gdLst/>
            <a:ahLst/>
            <a:cxnLst/>
            <a:rect l="l" t="t" r="r" b="b"/>
            <a:pathLst>
              <a:path w="117115" h="0">
                <a:moveTo>
                  <a:pt x="0" y="0"/>
                </a:moveTo>
                <a:lnTo>
                  <a:pt x="117115" y="0"/>
                </a:lnTo>
              </a:path>
            </a:pathLst>
          </a:custGeom>
          <a:ln w="15670">
            <a:solidFill>
              <a:srgbClr val="58585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3" name="object 323"/>
          <p:cNvSpPr/>
          <p:nvPr/>
        </p:nvSpPr>
        <p:spPr>
          <a:xfrm>
            <a:off x="1949942" y="3428786"/>
            <a:ext cx="81594" cy="136306"/>
          </a:xfrm>
          <a:custGeom>
            <a:avLst/>
            <a:gdLst/>
            <a:ahLst/>
            <a:cxnLst/>
            <a:rect l="l" t="t" r="r" b="b"/>
            <a:pathLst>
              <a:path w="81594" h="136306">
                <a:moveTo>
                  <a:pt x="74874" y="15361"/>
                </a:moveTo>
                <a:lnTo>
                  <a:pt x="73913" y="14401"/>
                </a:lnTo>
                <a:lnTo>
                  <a:pt x="73913" y="9601"/>
                </a:lnTo>
                <a:lnTo>
                  <a:pt x="72953" y="9601"/>
                </a:lnTo>
                <a:lnTo>
                  <a:pt x="72953" y="8641"/>
                </a:lnTo>
                <a:lnTo>
                  <a:pt x="71993" y="7680"/>
                </a:lnTo>
                <a:lnTo>
                  <a:pt x="70073" y="6720"/>
                </a:lnTo>
                <a:lnTo>
                  <a:pt x="68153" y="5760"/>
                </a:lnTo>
                <a:lnTo>
                  <a:pt x="66233" y="4800"/>
                </a:lnTo>
                <a:lnTo>
                  <a:pt x="63352" y="3840"/>
                </a:lnTo>
                <a:lnTo>
                  <a:pt x="61432" y="2880"/>
                </a:lnTo>
                <a:lnTo>
                  <a:pt x="58552" y="1920"/>
                </a:lnTo>
                <a:lnTo>
                  <a:pt x="55671" y="960"/>
                </a:lnTo>
                <a:lnTo>
                  <a:pt x="52791" y="960"/>
                </a:lnTo>
                <a:lnTo>
                  <a:pt x="49910" y="0"/>
                </a:lnTo>
                <a:lnTo>
                  <a:pt x="38389" y="0"/>
                </a:lnTo>
                <a:lnTo>
                  <a:pt x="32644" y="960"/>
                </a:lnTo>
                <a:lnTo>
                  <a:pt x="27828" y="1920"/>
                </a:lnTo>
                <a:lnTo>
                  <a:pt x="23042" y="3840"/>
                </a:lnTo>
                <a:lnTo>
                  <a:pt x="18242" y="5760"/>
                </a:lnTo>
                <a:lnTo>
                  <a:pt x="14401" y="8641"/>
                </a:lnTo>
                <a:lnTo>
                  <a:pt x="11521" y="11521"/>
                </a:lnTo>
                <a:lnTo>
                  <a:pt x="8641" y="15361"/>
                </a:lnTo>
                <a:lnTo>
                  <a:pt x="6720" y="20162"/>
                </a:lnTo>
                <a:lnTo>
                  <a:pt x="3840" y="24002"/>
                </a:lnTo>
                <a:lnTo>
                  <a:pt x="2880" y="28803"/>
                </a:lnTo>
                <a:lnTo>
                  <a:pt x="2880" y="40325"/>
                </a:lnTo>
                <a:lnTo>
                  <a:pt x="3840" y="45110"/>
                </a:lnTo>
                <a:lnTo>
                  <a:pt x="5760" y="48950"/>
                </a:lnTo>
                <a:lnTo>
                  <a:pt x="7680" y="52791"/>
                </a:lnTo>
                <a:lnTo>
                  <a:pt x="9601" y="55671"/>
                </a:lnTo>
                <a:lnTo>
                  <a:pt x="12481" y="58567"/>
                </a:lnTo>
                <a:lnTo>
                  <a:pt x="15361" y="61432"/>
                </a:lnTo>
                <a:lnTo>
                  <a:pt x="19202" y="64312"/>
                </a:lnTo>
                <a:lnTo>
                  <a:pt x="22082" y="66233"/>
                </a:lnTo>
                <a:lnTo>
                  <a:pt x="25923" y="68153"/>
                </a:lnTo>
                <a:lnTo>
                  <a:pt x="29763" y="70073"/>
                </a:lnTo>
                <a:lnTo>
                  <a:pt x="33604" y="71993"/>
                </a:lnTo>
                <a:lnTo>
                  <a:pt x="37429" y="73913"/>
                </a:lnTo>
                <a:lnTo>
                  <a:pt x="41269" y="75834"/>
                </a:lnTo>
                <a:lnTo>
                  <a:pt x="44150" y="76794"/>
                </a:lnTo>
                <a:lnTo>
                  <a:pt x="47990" y="78714"/>
                </a:lnTo>
                <a:lnTo>
                  <a:pt x="50871" y="80634"/>
                </a:lnTo>
                <a:lnTo>
                  <a:pt x="53751" y="82555"/>
                </a:lnTo>
                <a:lnTo>
                  <a:pt x="56631" y="84475"/>
                </a:lnTo>
                <a:lnTo>
                  <a:pt x="59512" y="87355"/>
                </a:lnTo>
                <a:lnTo>
                  <a:pt x="60472" y="89275"/>
                </a:lnTo>
                <a:lnTo>
                  <a:pt x="62392" y="92156"/>
                </a:lnTo>
                <a:lnTo>
                  <a:pt x="63352" y="95996"/>
                </a:lnTo>
                <a:lnTo>
                  <a:pt x="63352" y="102717"/>
                </a:lnTo>
                <a:lnTo>
                  <a:pt x="62392" y="105597"/>
                </a:lnTo>
                <a:lnTo>
                  <a:pt x="61432" y="108478"/>
                </a:lnTo>
                <a:lnTo>
                  <a:pt x="60472" y="111358"/>
                </a:lnTo>
                <a:lnTo>
                  <a:pt x="58552" y="114239"/>
                </a:lnTo>
                <a:lnTo>
                  <a:pt x="56631" y="115199"/>
                </a:lnTo>
                <a:lnTo>
                  <a:pt x="53751" y="117119"/>
                </a:lnTo>
                <a:lnTo>
                  <a:pt x="50871" y="119039"/>
                </a:lnTo>
                <a:lnTo>
                  <a:pt x="47990" y="119999"/>
                </a:lnTo>
                <a:lnTo>
                  <a:pt x="45110" y="120959"/>
                </a:lnTo>
                <a:lnTo>
                  <a:pt x="41269" y="121920"/>
                </a:lnTo>
                <a:lnTo>
                  <a:pt x="32644" y="121920"/>
                </a:lnTo>
                <a:lnTo>
                  <a:pt x="27828" y="120959"/>
                </a:lnTo>
                <a:lnTo>
                  <a:pt x="23987" y="119999"/>
                </a:lnTo>
                <a:lnTo>
                  <a:pt x="20147" y="118079"/>
                </a:lnTo>
                <a:lnTo>
                  <a:pt x="16322" y="117119"/>
                </a:lnTo>
                <a:lnTo>
                  <a:pt x="14401" y="116159"/>
                </a:lnTo>
                <a:lnTo>
                  <a:pt x="11521" y="114239"/>
                </a:lnTo>
                <a:lnTo>
                  <a:pt x="8641" y="113278"/>
                </a:lnTo>
                <a:lnTo>
                  <a:pt x="7680" y="112318"/>
                </a:lnTo>
                <a:lnTo>
                  <a:pt x="5760" y="110398"/>
                </a:lnTo>
                <a:lnTo>
                  <a:pt x="1920" y="110398"/>
                </a:lnTo>
                <a:lnTo>
                  <a:pt x="960" y="111358"/>
                </a:lnTo>
                <a:lnTo>
                  <a:pt x="960" y="112318"/>
                </a:lnTo>
                <a:lnTo>
                  <a:pt x="0" y="113278"/>
                </a:lnTo>
                <a:lnTo>
                  <a:pt x="0" y="121920"/>
                </a:lnTo>
                <a:lnTo>
                  <a:pt x="960" y="122880"/>
                </a:lnTo>
                <a:lnTo>
                  <a:pt x="960" y="124800"/>
                </a:lnTo>
                <a:lnTo>
                  <a:pt x="1920" y="125760"/>
                </a:lnTo>
                <a:lnTo>
                  <a:pt x="1920" y="126720"/>
                </a:lnTo>
                <a:lnTo>
                  <a:pt x="2880" y="126720"/>
                </a:lnTo>
                <a:lnTo>
                  <a:pt x="4800" y="128640"/>
                </a:lnTo>
                <a:lnTo>
                  <a:pt x="6720" y="129600"/>
                </a:lnTo>
                <a:lnTo>
                  <a:pt x="8641" y="130561"/>
                </a:lnTo>
                <a:lnTo>
                  <a:pt x="11521" y="131521"/>
                </a:lnTo>
                <a:lnTo>
                  <a:pt x="14401" y="132481"/>
                </a:lnTo>
                <a:lnTo>
                  <a:pt x="17266" y="133441"/>
                </a:lnTo>
                <a:lnTo>
                  <a:pt x="20147" y="134401"/>
                </a:lnTo>
                <a:lnTo>
                  <a:pt x="23987" y="135361"/>
                </a:lnTo>
                <a:lnTo>
                  <a:pt x="27828" y="136306"/>
                </a:lnTo>
                <a:lnTo>
                  <a:pt x="43190" y="136306"/>
                </a:lnTo>
                <a:lnTo>
                  <a:pt x="48950" y="135361"/>
                </a:lnTo>
                <a:lnTo>
                  <a:pt x="54711" y="134401"/>
                </a:lnTo>
                <a:lnTo>
                  <a:pt x="60472" y="132481"/>
                </a:lnTo>
                <a:lnTo>
                  <a:pt x="65272" y="129600"/>
                </a:lnTo>
                <a:lnTo>
                  <a:pt x="69113" y="126720"/>
                </a:lnTo>
                <a:lnTo>
                  <a:pt x="72953" y="122880"/>
                </a:lnTo>
                <a:lnTo>
                  <a:pt x="75834" y="119039"/>
                </a:lnTo>
                <a:lnTo>
                  <a:pt x="78714" y="114239"/>
                </a:lnTo>
                <a:lnTo>
                  <a:pt x="80634" y="109438"/>
                </a:lnTo>
                <a:lnTo>
                  <a:pt x="81594" y="103677"/>
                </a:lnTo>
                <a:lnTo>
                  <a:pt x="81594" y="92156"/>
                </a:lnTo>
                <a:lnTo>
                  <a:pt x="80634" y="87355"/>
                </a:lnTo>
                <a:lnTo>
                  <a:pt x="79674" y="83515"/>
                </a:lnTo>
                <a:lnTo>
                  <a:pt x="77754" y="79674"/>
                </a:lnTo>
                <a:lnTo>
                  <a:pt x="74874" y="76794"/>
                </a:lnTo>
                <a:lnTo>
                  <a:pt x="71993" y="73913"/>
                </a:lnTo>
                <a:lnTo>
                  <a:pt x="69113" y="71033"/>
                </a:lnTo>
                <a:lnTo>
                  <a:pt x="66233" y="68153"/>
                </a:lnTo>
                <a:lnTo>
                  <a:pt x="62392" y="66233"/>
                </a:lnTo>
                <a:lnTo>
                  <a:pt x="58552" y="64312"/>
                </a:lnTo>
                <a:lnTo>
                  <a:pt x="55671" y="62392"/>
                </a:lnTo>
                <a:lnTo>
                  <a:pt x="51831" y="60472"/>
                </a:lnTo>
                <a:lnTo>
                  <a:pt x="47990" y="58567"/>
                </a:lnTo>
                <a:lnTo>
                  <a:pt x="44150" y="56631"/>
                </a:lnTo>
                <a:lnTo>
                  <a:pt x="40325" y="55671"/>
                </a:lnTo>
                <a:lnTo>
                  <a:pt x="36484" y="53751"/>
                </a:lnTo>
                <a:lnTo>
                  <a:pt x="33604" y="51831"/>
                </a:lnTo>
                <a:lnTo>
                  <a:pt x="30708" y="49910"/>
                </a:lnTo>
                <a:lnTo>
                  <a:pt x="27828" y="48005"/>
                </a:lnTo>
                <a:lnTo>
                  <a:pt x="25923" y="45110"/>
                </a:lnTo>
                <a:lnTo>
                  <a:pt x="23987" y="42230"/>
                </a:lnTo>
                <a:lnTo>
                  <a:pt x="22082" y="39364"/>
                </a:lnTo>
                <a:lnTo>
                  <a:pt x="21107" y="36484"/>
                </a:lnTo>
                <a:lnTo>
                  <a:pt x="21107" y="30723"/>
                </a:lnTo>
                <a:lnTo>
                  <a:pt x="22082" y="27843"/>
                </a:lnTo>
                <a:lnTo>
                  <a:pt x="23042" y="25923"/>
                </a:lnTo>
                <a:lnTo>
                  <a:pt x="23987" y="23042"/>
                </a:lnTo>
                <a:lnTo>
                  <a:pt x="24947" y="21122"/>
                </a:lnTo>
                <a:lnTo>
                  <a:pt x="26883" y="20162"/>
                </a:lnTo>
                <a:lnTo>
                  <a:pt x="28803" y="18242"/>
                </a:lnTo>
                <a:lnTo>
                  <a:pt x="30708" y="17282"/>
                </a:lnTo>
                <a:lnTo>
                  <a:pt x="33604" y="16322"/>
                </a:lnTo>
                <a:lnTo>
                  <a:pt x="36484" y="15361"/>
                </a:lnTo>
                <a:lnTo>
                  <a:pt x="39349" y="14401"/>
                </a:lnTo>
                <a:lnTo>
                  <a:pt x="47030" y="14401"/>
                </a:lnTo>
                <a:lnTo>
                  <a:pt x="50871" y="15361"/>
                </a:lnTo>
                <a:lnTo>
                  <a:pt x="53751" y="16322"/>
                </a:lnTo>
                <a:lnTo>
                  <a:pt x="57591" y="17282"/>
                </a:lnTo>
                <a:lnTo>
                  <a:pt x="59512" y="18242"/>
                </a:lnTo>
                <a:lnTo>
                  <a:pt x="62392" y="19202"/>
                </a:lnTo>
                <a:lnTo>
                  <a:pt x="64312" y="20162"/>
                </a:lnTo>
                <a:lnTo>
                  <a:pt x="66233" y="21122"/>
                </a:lnTo>
                <a:lnTo>
                  <a:pt x="68153" y="22082"/>
                </a:lnTo>
                <a:lnTo>
                  <a:pt x="70073" y="23042"/>
                </a:lnTo>
                <a:lnTo>
                  <a:pt x="71033" y="24002"/>
                </a:lnTo>
                <a:lnTo>
                  <a:pt x="72953" y="24002"/>
                </a:lnTo>
                <a:lnTo>
                  <a:pt x="72953" y="23042"/>
                </a:lnTo>
                <a:lnTo>
                  <a:pt x="73913" y="23042"/>
                </a:lnTo>
                <a:lnTo>
                  <a:pt x="73913" y="19202"/>
                </a:lnTo>
                <a:lnTo>
                  <a:pt x="74874" y="18242"/>
                </a:lnTo>
                <a:lnTo>
                  <a:pt x="74874" y="153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4" name="object 324"/>
          <p:cNvSpPr/>
          <p:nvPr/>
        </p:nvSpPr>
        <p:spPr>
          <a:xfrm>
            <a:off x="2067062" y="3463350"/>
            <a:ext cx="67193" cy="54711"/>
          </a:xfrm>
          <a:custGeom>
            <a:avLst/>
            <a:gdLst/>
            <a:ahLst/>
            <a:cxnLst/>
            <a:rect l="l" t="t" r="r" b="b"/>
            <a:pathLst>
              <a:path w="67193" h="54711">
                <a:moveTo>
                  <a:pt x="60472" y="17266"/>
                </a:moveTo>
                <a:lnTo>
                  <a:pt x="57591" y="13441"/>
                </a:lnTo>
                <a:lnTo>
                  <a:pt x="53751" y="9601"/>
                </a:lnTo>
                <a:lnTo>
                  <a:pt x="49911" y="5760"/>
                </a:lnTo>
                <a:lnTo>
                  <a:pt x="45110" y="3825"/>
                </a:lnTo>
                <a:lnTo>
                  <a:pt x="39349" y="1920"/>
                </a:lnTo>
                <a:lnTo>
                  <a:pt x="33588" y="0"/>
                </a:lnTo>
                <a:lnTo>
                  <a:pt x="19187" y="0"/>
                </a:lnTo>
                <a:lnTo>
                  <a:pt x="13441" y="1920"/>
                </a:lnTo>
                <a:lnTo>
                  <a:pt x="7680" y="3825"/>
                </a:lnTo>
                <a:lnTo>
                  <a:pt x="1905" y="6720"/>
                </a:lnTo>
                <a:lnTo>
                  <a:pt x="944" y="34549"/>
                </a:lnTo>
                <a:lnTo>
                  <a:pt x="1905" y="31668"/>
                </a:lnTo>
                <a:lnTo>
                  <a:pt x="2880" y="27828"/>
                </a:lnTo>
                <a:lnTo>
                  <a:pt x="4785" y="24947"/>
                </a:lnTo>
                <a:lnTo>
                  <a:pt x="6720" y="22067"/>
                </a:lnTo>
                <a:lnTo>
                  <a:pt x="8625" y="19187"/>
                </a:lnTo>
                <a:lnTo>
                  <a:pt x="11506" y="17266"/>
                </a:lnTo>
                <a:lnTo>
                  <a:pt x="14401" y="16322"/>
                </a:lnTo>
                <a:lnTo>
                  <a:pt x="18227" y="14386"/>
                </a:lnTo>
                <a:lnTo>
                  <a:pt x="21122" y="13441"/>
                </a:lnTo>
                <a:lnTo>
                  <a:pt x="33588" y="13441"/>
                </a:lnTo>
                <a:lnTo>
                  <a:pt x="40309" y="16322"/>
                </a:lnTo>
                <a:lnTo>
                  <a:pt x="44150" y="21107"/>
                </a:lnTo>
                <a:lnTo>
                  <a:pt x="47990" y="26868"/>
                </a:lnTo>
                <a:lnTo>
                  <a:pt x="49911" y="33588"/>
                </a:lnTo>
                <a:lnTo>
                  <a:pt x="49911" y="42230"/>
                </a:lnTo>
                <a:lnTo>
                  <a:pt x="0" y="42230"/>
                </a:lnTo>
                <a:lnTo>
                  <a:pt x="0" y="54711"/>
                </a:lnTo>
                <a:lnTo>
                  <a:pt x="62392" y="54711"/>
                </a:lnTo>
                <a:lnTo>
                  <a:pt x="63352" y="53751"/>
                </a:lnTo>
                <a:lnTo>
                  <a:pt x="65272" y="52791"/>
                </a:lnTo>
                <a:lnTo>
                  <a:pt x="66233" y="51831"/>
                </a:lnTo>
                <a:lnTo>
                  <a:pt x="67193" y="49911"/>
                </a:lnTo>
                <a:lnTo>
                  <a:pt x="67193" y="38389"/>
                </a:lnTo>
                <a:lnTo>
                  <a:pt x="66233" y="32628"/>
                </a:lnTo>
                <a:lnTo>
                  <a:pt x="64312" y="26868"/>
                </a:lnTo>
                <a:lnTo>
                  <a:pt x="63352" y="22067"/>
                </a:lnTo>
                <a:lnTo>
                  <a:pt x="60472" y="1726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5" name="object 325"/>
          <p:cNvSpPr/>
          <p:nvPr/>
        </p:nvSpPr>
        <p:spPr>
          <a:xfrm>
            <a:off x="2048819" y="3470071"/>
            <a:ext cx="81594" cy="95021"/>
          </a:xfrm>
          <a:custGeom>
            <a:avLst/>
            <a:gdLst/>
            <a:ahLst/>
            <a:cxnLst/>
            <a:rect l="l" t="t" r="r" b="b"/>
            <a:pathLst>
              <a:path w="81594" h="95021">
                <a:moveTo>
                  <a:pt x="18242" y="31668"/>
                </a:moveTo>
                <a:lnTo>
                  <a:pt x="19187" y="27828"/>
                </a:lnTo>
                <a:lnTo>
                  <a:pt x="20147" y="0"/>
                </a:lnTo>
                <a:lnTo>
                  <a:pt x="16306" y="2880"/>
                </a:lnTo>
                <a:lnTo>
                  <a:pt x="12466" y="7665"/>
                </a:lnTo>
                <a:lnTo>
                  <a:pt x="7680" y="11506"/>
                </a:lnTo>
                <a:lnTo>
                  <a:pt x="4800" y="17282"/>
                </a:lnTo>
                <a:lnTo>
                  <a:pt x="2880" y="23987"/>
                </a:lnTo>
                <a:lnTo>
                  <a:pt x="960" y="29748"/>
                </a:lnTo>
                <a:lnTo>
                  <a:pt x="0" y="37429"/>
                </a:lnTo>
                <a:lnTo>
                  <a:pt x="0" y="53751"/>
                </a:lnTo>
                <a:lnTo>
                  <a:pt x="960" y="60472"/>
                </a:lnTo>
                <a:lnTo>
                  <a:pt x="2880" y="67193"/>
                </a:lnTo>
                <a:lnTo>
                  <a:pt x="4800" y="72953"/>
                </a:lnTo>
                <a:lnTo>
                  <a:pt x="7680" y="78714"/>
                </a:lnTo>
                <a:lnTo>
                  <a:pt x="11521" y="82555"/>
                </a:lnTo>
                <a:lnTo>
                  <a:pt x="16306" y="87355"/>
                </a:lnTo>
                <a:lnTo>
                  <a:pt x="21122" y="90236"/>
                </a:lnTo>
                <a:lnTo>
                  <a:pt x="25923" y="92156"/>
                </a:lnTo>
                <a:lnTo>
                  <a:pt x="31683" y="94076"/>
                </a:lnTo>
                <a:lnTo>
                  <a:pt x="38389" y="95021"/>
                </a:lnTo>
                <a:lnTo>
                  <a:pt x="54711" y="95021"/>
                </a:lnTo>
                <a:lnTo>
                  <a:pt x="58552" y="94076"/>
                </a:lnTo>
                <a:lnTo>
                  <a:pt x="62392" y="94076"/>
                </a:lnTo>
                <a:lnTo>
                  <a:pt x="66233" y="93116"/>
                </a:lnTo>
                <a:lnTo>
                  <a:pt x="69113" y="92156"/>
                </a:lnTo>
                <a:lnTo>
                  <a:pt x="71993" y="91196"/>
                </a:lnTo>
                <a:lnTo>
                  <a:pt x="74874" y="90236"/>
                </a:lnTo>
                <a:lnTo>
                  <a:pt x="75834" y="89275"/>
                </a:lnTo>
                <a:lnTo>
                  <a:pt x="77754" y="88315"/>
                </a:lnTo>
                <a:lnTo>
                  <a:pt x="79674" y="88315"/>
                </a:lnTo>
                <a:lnTo>
                  <a:pt x="79674" y="87355"/>
                </a:lnTo>
                <a:lnTo>
                  <a:pt x="80634" y="87355"/>
                </a:lnTo>
                <a:lnTo>
                  <a:pt x="80634" y="85435"/>
                </a:lnTo>
                <a:lnTo>
                  <a:pt x="81594" y="84475"/>
                </a:lnTo>
                <a:lnTo>
                  <a:pt x="81594" y="76794"/>
                </a:lnTo>
                <a:lnTo>
                  <a:pt x="80634" y="76794"/>
                </a:lnTo>
                <a:lnTo>
                  <a:pt x="80634" y="74874"/>
                </a:lnTo>
                <a:lnTo>
                  <a:pt x="76794" y="74874"/>
                </a:lnTo>
                <a:lnTo>
                  <a:pt x="74874" y="75834"/>
                </a:lnTo>
                <a:lnTo>
                  <a:pt x="72953" y="76794"/>
                </a:lnTo>
                <a:lnTo>
                  <a:pt x="71033" y="76794"/>
                </a:lnTo>
                <a:lnTo>
                  <a:pt x="69113" y="77754"/>
                </a:lnTo>
                <a:lnTo>
                  <a:pt x="66233" y="78714"/>
                </a:lnTo>
                <a:lnTo>
                  <a:pt x="63352" y="79674"/>
                </a:lnTo>
                <a:lnTo>
                  <a:pt x="59512" y="80634"/>
                </a:lnTo>
                <a:lnTo>
                  <a:pt x="56631" y="81594"/>
                </a:lnTo>
                <a:lnTo>
                  <a:pt x="42230" y="81594"/>
                </a:lnTo>
                <a:lnTo>
                  <a:pt x="37429" y="80634"/>
                </a:lnTo>
                <a:lnTo>
                  <a:pt x="33588" y="79674"/>
                </a:lnTo>
                <a:lnTo>
                  <a:pt x="29748" y="77754"/>
                </a:lnTo>
                <a:lnTo>
                  <a:pt x="26868" y="74874"/>
                </a:lnTo>
                <a:lnTo>
                  <a:pt x="24963" y="71993"/>
                </a:lnTo>
                <a:lnTo>
                  <a:pt x="22082" y="69113"/>
                </a:lnTo>
                <a:lnTo>
                  <a:pt x="20147" y="66233"/>
                </a:lnTo>
                <a:lnTo>
                  <a:pt x="19187" y="61432"/>
                </a:lnTo>
                <a:lnTo>
                  <a:pt x="18242" y="57591"/>
                </a:lnTo>
                <a:lnTo>
                  <a:pt x="18242" y="3166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6" name="object 326"/>
          <p:cNvSpPr/>
          <p:nvPr/>
        </p:nvSpPr>
        <p:spPr>
          <a:xfrm>
            <a:off x="2160178" y="3463350"/>
            <a:ext cx="53751" cy="100797"/>
          </a:xfrm>
          <a:custGeom>
            <a:avLst/>
            <a:gdLst/>
            <a:ahLst/>
            <a:cxnLst/>
            <a:rect l="l" t="t" r="r" b="b"/>
            <a:pathLst>
              <a:path w="53751" h="100797">
                <a:moveTo>
                  <a:pt x="14401" y="2880"/>
                </a:moveTo>
                <a:lnTo>
                  <a:pt x="13426" y="2880"/>
                </a:lnTo>
                <a:lnTo>
                  <a:pt x="13426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99837"/>
                </a:lnTo>
                <a:lnTo>
                  <a:pt x="1920" y="99837"/>
                </a:lnTo>
                <a:lnTo>
                  <a:pt x="2865" y="100797"/>
                </a:lnTo>
                <a:lnTo>
                  <a:pt x="12481" y="100797"/>
                </a:lnTo>
                <a:lnTo>
                  <a:pt x="13426" y="99837"/>
                </a:lnTo>
                <a:lnTo>
                  <a:pt x="15361" y="99837"/>
                </a:lnTo>
                <a:lnTo>
                  <a:pt x="16306" y="98877"/>
                </a:lnTo>
                <a:lnTo>
                  <a:pt x="17266" y="97917"/>
                </a:lnTo>
                <a:lnTo>
                  <a:pt x="17266" y="36469"/>
                </a:lnTo>
                <a:lnTo>
                  <a:pt x="19202" y="32628"/>
                </a:lnTo>
                <a:lnTo>
                  <a:pt x="21107" y="29748"/>
                </a:lnTo>
                <a:lnTo>
                  <a:pt x="23027" y="26868"/>
                </a:lnTo>
                <a:lnTo>
                  <a:pt x="25923" y="24947"/>
                </a:lnTo>
                <a:lnTo>
                  <a:pt x="26868" y="22067"/>
                </a:lnTo>
                <a:lnTo>
                  <a:pt x="28788" y="21107"/>
                </a:lnTo>
                <a:lnTo>
                  <a:pt x="30708" y="19187"/>
                </a:lnTo>
                <a:lnTo>
                  <a:pt x="32628" y="18227"/>
                </a:lnTo>
                <a:lnTo>
                  <a:pt x="34549" y="17266"/>
                </a:lnTo>
                <a:lnTo>
                  <a:pt x="35509" y="16322"/>
                </a:lnTo>
                <a:lnTo>
                  <a:pt x="42230" y="16322"/>
                </a:lnTo>
                <a:lnTo>
                  <a:pt x="43190" y="17266"/>
                </a:lnTo>
                <a:lnTo>
                  <a:pt x="46070" y="17266"/>
                </a:lnTo>
                <a:lnTo>
                  <a:pt x="47030" y="18227"/>
                </a:lnTo>
                <a:lnTo>
                  <a:pt x="48950" y="18227"/>
                </a:lnTo>
                <a:lnTo>
                  <a:pt x="48950" y="19187"/>
                </a:lnTo>
                <a:lnTo>
                  <a:pt x="52791" y="19187"/>
                </a:lnTo>
                <a:lnTo>
                  <a:pt x="52791" y="18227"/>
                </a:lnTo>
                <a:lnTo>
                  <a:pt x="53751" y="18227"/>
                </a:lnTo>
                <a:lnTo>
                  <a:pt x="53751" y="3825"/>
                </a:lnTo>
                <a:lnTo>
                  <a:pt x="52791" y="3825"/>
                </a:lnTo>
                <a:lnTo>
                  <a:pt x="52791" y="2880"/>
                </a:lnTo>
                <a:lnTo>
                  <a:pt x="51831" y="2880"/>
                </a:lnTo>
                <a:lnTo>
                  <a:pt x="51831" y="1920"/>
                </a:lnTo>
                <a:lnTo>
                  <a:pt x="48950" y="1920"/>
                </a:lnTo>
                <a:lnTo>
                  <a:pt x="47990" y="960"/>
                </a:lnTo>
                <a:lnTo>
                  <a:pt x="43190" y="960"/>
                </a:lnTo>
                <a:lnTo>
                  <a:pt x="42230" y="0"/>
                </a:lnTo>
                <a:lnTo>
                  <a:pt x="38389" y="0"/>
                </a:lnTo>
                <a:lnTo>
                  <a:pt x="36469" y="960"/>
                </a:lnTo>
                <a:lnTo>
                  <a:pt x="34549" y="960"/>
                </a:lnTo>
                <a:lnTo>
                  <a:pt x="32628" y="1920"/>
                </a:lnTo>
                <a:lnTo>
                  <a:pt x="30708" y="2880"/>
                </a:lnTo>
                <a:lnTo>
                  <a:pt x="28788" y="3825"/>
                </a:lnTo>
                <a:lnTo>
                  <a:pt x="26868" y="5760"/>
                </a:lnTo>
                <a:lnTo>
                  <a:pt x="24947" y="7665"/>
                </a:lnTo>
                <a:lnTo>
                  <a:pt x="22082" y="9601"/>
                </a:lnTo>
                <a:lnTo>
                  <a:pt x="20147" y="11506"/>
                </a:lnTo>
                <a:lnTo>
                  <a:pt x="17266" y="14386"/>
                </a:lnTo>
                <a:lnTo>
                  <a:pt x="15361" y="18227"/>
                </a:lnTo>
                <a:lnTo>
                  <a:pt x="15361" y="3825"/>
                </a:lnTo>
                <a:lnTo>
                  <a:pt x="14401" y="3825"/>
                </a:lnTo>
                <a:lnTo>
                  <a:pt x="14401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7" name="object 327"/>
          <p:cNvSpPr/>
          <p:nvPr/>
        </p:nvSpPr>
        <p:spPr>
          <a:xfrm>
            <a:off x="2223531" y="3465271"/>
            <a:ext cx="88315" cy="98877"/>
          </a:xfrm>
          <a:custGeom>
            <a:avLst/>
            <a:gdLst/>
            <a:ahLst/>
            <a:cxnLst/>
            <a:rect l="l" t="t" r="r" b="b"/>
            <a:pathLst>
              <a:path w="88315" h="98877">
                <a:moveTo>
                  <a:pt x="44150" y="79674"/>
                </a:moveTo>
                <a:lnTo>
                  <a:pt x="18242" y="2880"/>
                </a:lnTo>
                <a:lnTo>
                  <a:pt x="17282" y="2880"/>
                </a:lnTo>
                <a:lnTo>
                  <a:pt x="17282" y="1905"/>
                </a:lnTo>
                <a:lnTo>
                  <a:pt x="16322" y="960"/>
                </a:lnTo>
                <a:lnTo>
                  <a:pt x="15361" y="960"/>
                </a:lnTo>
                <a:lnTo>
                  <a:pt x="15361" y="0"/>
                </a:lnTo>
                <a:lnTo>
                  <a:pt x="192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5745"/>
                </a:lnTo>
                <a:lnTo>
                  <a:pt x="960" y="6720"/>
                </a:lnTo>
                <a:lnTo>
                  <a:pt x="960" y="7680"/>
                </a:lnTo>
                <a:lnTo>
                  <a:pt x="32644" y="95036"/>
                </a:lnTo>
                <a:lnTo>
                  <a:pt x="32644" y="95996"/>
                </a:lnTo>
                <a:lnTo>
                  <a:pt x="33588" y="96956"/>
                </a:lnTo>
                <a:lnTo>
                  <a:pt x="34564" y="97917"/>
                </a:lnTo>
                <a:lnTo>
                  <a:pt x="36484" y="97917"/>
                </a:lnTo>
                <a:lnTo>
                  <a:pt x="37429" y="98877"/>
                </a:lnTo>
                <a:lnTo>
                  <a:pt x="50871" y="98877"/>
                </a:lnTo>
                <a:lnTo>
                  <a:pt x="51831" y="97917"/>
                </a:lnTo>
                <a:lnTo>
                  <a:pt x="53766" y="97917"/>
                </a:lnTo>
                <a:lnTo>
                  <a:pt x="53766" y="96956"/>
                </a:lnTo>
                <a:lnTo>
                  <a:pt x="54711" y="96956"/>
                </a:lnTo>
                <a:lnTo>
                  <a:pt x="54711" y="95996"/>
                </a:lnTo>
                <a:lnTo>
                  <a:pt x="55671" y="95996"/>
                </a:lnTo>
                <a:lnTo>
                  <a:pt x="55671" y="95036"/>
                </a:lnTo>
                <a:lnTo>
                  <a:pt x="87355" y="7680"/>
                </a:lnTo>
                <a:lnTo>
                  <a:pt x="87355" y="4800"/>
                </a:lnTo>
                <a:lnTo>
                  <a:pt x="88315" y="4800"/>
                </a:lnTo>
                <a:lnTo>
                  <a:pt x="88315" y="1905"/>
                </a:lnTo>
                <a:lnTo>
                  <a:pt x="87355" y="1905"/>
                </a:lnTo>
                <a:lnTo>
                  <a:pt x="87355" y="960"/>
                </a:lnTo>
                <a:lnTo>
                  <a:pt x="86395" y="960"/>
                </a:lnTo>
                <a:lnTo>
                  <a:pt x="85435" y="0"/>
                </a:lnTo>
                <a:lnTo>
                  <a:pt x="73913" y="0"/>
                </a:lnTo>
                <a:lnTo>
                  <a:pt x="72953" y="960"/>
                </a:lnTo>
                <a:lnTo>
                  <a:pt x="71993" y="960"/>
                </a:lnTo>
                <a:lnTo>
                  <a:pt x="71033" y="1905"/>
                </a:lnTo>
                <a:lnTo>
                  <a:pt x="71033" y="2880"/>
                </a:lnTo>
                <a:lnTo>
                  <a:pt x="45110" y="79674"/>
                </a:lnTo>
                <a:lnTo>
                  <a:pt x="44150" y="80634"/>
                </a:lnTo>
                <a:lnTo>
                  <a:pt x="44150" y="7967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8" name="object 328"/>
          <p:cNvSpPr/>
          <p:nvPr/>
        </p:nvSpPr>
        <p:spPr>
          <a:xfrm>
            <a:off x="2331049" y="3465271"/>
            <a:ext cx="16322" cy="98877"/>
          </a:xfrm>
          <a:custGeom>
            <a:avLst/>
            <a:gdLst/>
            <a:ahLst/>
            <a:cxnLst/>
            <a:rect l="l" t="t" r="r" b="b"/>
            <a:pathLst>
              <a:path w="16322" h="98877">
                <a:moveTo>
                  <a:pt x="960" y="97917"/>
                </a:moveTo>
                <a:lnTo>
                  <a:pt x="1920" y="97917"/>
                </a:lnTo>
                <a:lnTo>
                  <a:pt x="2880" y="98877"/>
                </a:lnTo>
                <a:lnTo>
                  <a:pt x="12481" y="98877"/>
                </a:lnTo>
                <a:lnTo>
                  <a:pt x="13441" y="97917"/>
                </a:lnTo>
                <a:lnTo>
                  <a:pt x="15361" y="97917"/>
                </a:lnTo>
                <a:lnTo>
                  <a:pt x="16322" y="96956"/>
                </a:lnTo>
                <a:lnTo>
                  <a:pt x="16322" y="960"/>
                </a:lnTo>
                <a:lnTo>
                  <a:pt x="15361" y="960"/>
                </a:lnTo>
                <a:lnTo>
                  <a:pt x="14401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97917"/>
                </a:lnTo>
                <a:lnTo>
                  <a:pt x="960" y="9791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9" name="object 329"/>
          <p:cNvSpPr/>
          <p:nvPr/>
        </p:nvSpPr>
        <p:spPr>
          <a:xfrm>
            <a:off x="2329129" y="3426866"/>
            <a:ext cx="21122" cy="20162"/>
          </a:xfrm>
          <a:custGeom>
            <a:avLst/>
            <a:gdLst/>
            <a:ahLst/>
            <a:cxnLst/>
            <a:rect l="l" t="t" r="r" b="b"/>
            <a:pathLst>
              <a:path w="21122" h="20162">
                <a:moveTo>
                  <a:pt x="21122" y="10561"/>
                </a:moveTo>
                <a:lnTo>
                  <a:pt x="21122" y="6720"/>
                </a:lnTo>
                <a:lnTo>
                  <a:pt x="20162" y="3840"/>
                </a:lnTo>
                <a:lnTo>
                  <a:pt x="18242" y="1920"/>
                </a:lnTo>
                <a:lnTo>
                  <a:pt x="17282" y="960"/>
                </a:lnTo>
                <a:lnTo>
                  <a:pt x="14401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1920"/>
                </a:lnTo>
                <a:lnTo>
                  <a:pt x="0" y="3840"/>
                </a:lnTo>
                <a:lnTo>
                  <a:pt x="0" y="17282"/>
                </a:lnTo>
                <a:lnTo>
                  <a:pt x="1920" y="18242"/>
                </a:lnTo>
                <a:lnTo>
                  <a:pt x="3840" y="20162"/>
                </a:lnTo>
                <a:lnTo>
                  <a:pt x="17282" y="20162"/>
                </a:lnTo>
                <a:lnTo>
                  <a:pt x="18242" y="18242"/>
                </a:lnTo>
                <a:lnTo>
                  <a:pt x="20162" y="17282"/>
                </a:lnTo>
                <a:lnTo>
                  <a:pt x="21122" y="14401"/>
                </a:lnTo>
                <a:lnTo>
                  <a:pt x="21122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0" name="object 330"/>
          <p:cNvSpPr/>
          <p:nvPr/>
        </p:nvSpPr>
        <p:spPr>
          <a:xfrm>
            <a:off x="2372319" y="3464311"/>
            <a:ext cx="72969" cy="100782"/>
          </a:xfrm>
          <a:custGeom>
            <a:avLst/>
            <a:gdLst/>
            <a:ahLst/>
            <a:cxnLst/>
            <a:rect l="l" t="t" r="r" b="b"/>
            <a:pathLst>
              <a:path w="72969" h="100782">
                <a:moveTo>
                  <a:pt x="0" y="42230"/>
                </a:moveTo>
                <a:lnTo>
                  <a:pt x="0" y="59512"/>
                </a:lnTo>
                <a:lnTo>
                  <a:pt x="960" y="66233"/>
                </a:lnTo>
                <a:lnTo>
                  <a:pt x="2895" y="72953"/>
                </a:lnTo>
                <a:lnTo>
                  <a:pt x="4800" y="78714"/>
                </a:lnTo>
                <a:lnTo>
                  <a:pt x="7680" y="84475"/>
                </a:lnTo>
                <a:lnTo>
                  <a:pt x="10561" y="88315"/>
                </a:lnTo>
                <a:lnTo>
                  <a:pt x="14401" y="92156"/>
                </a:lnTo>
                <a:lnTo>
                  <a:pt x="18242" y="95996"/>
                </a:lnTo>
                <a:lnTo>
                  <a:pt x="24002" y="97917"/>
                </a:lnTo>
                <a:lnTo>
                  <a:pt x="28803" y="99837"/>
                </a:lnTo>
                <a:lnTo>
                  <a:pt x="34564" y="100782"/>
                </a:lnTo>
                <a:lnTo>
                  <a:pt x="48005" y="100782"/>
                </a:lnTo>
                <a:lnTo>
                  <a:pt x="50886" y="99837"/>
                </a:lnTo>
                <a:lnTo>
                  <a:pt x="53766" y="99837"/>
                </a:lnTo>
                <a:lnTo>
                  <a:pt x="56647" y="98877"/>
                </a:lnTo>
                <a:lnTo>
                  <a:pt x="59527" y="97917"/>
                </a:lnTo>
                <a:lnTo>
                  <a:pt x="62407" y="96956"/>
                </a:lnTo>
                <a:lnTo>
                  <a:pt x="64328" y="95996"/>
                </a:lnTo>
                <a:lnTo>
                  <a:pt x="66248" y="94076"/>
                </a:lnTo>
                <a:lnTo>
                  <a:pt x="68168" y="93116"/>
                </a:lnTo>
                <a:lnTo>
                  <a:pt x="70088" y="92156"/>
                </a:lnTo>
                <a:lnTo>
                  <a:pt x="71048" y="91196"/>
                </a:lnTo>
                <a:lnTo>
                  <a:pt x="71048" y="90236"/>
                </a:lnTo>
                <a:lnTo>
                  <a:pt x="72008" y="89275"/>
                </a:lnTo>
                <a:lnTo>
                  <a:pt x="72969" y="88315"/>
                </a:lnTo>
                <a:lnTo>
                  <a:pt x="72969" y="76794"/>
                </a:lnTo>
                <a:lnTo>
                  <a:pt x="72008" y="75834"/>
                </a:lnTo>
                <a:lnTo>
                  <a:pt x="72008" y="74874"/>
                </a:lnTo>
                <a:lnTo>
                  <a:pt x="68168" y="74874"/>
                </a:lnTo>
                <a:lnTo>
                  <a:pt x="67208" y="76794"/>
                </a:lnTo>
                <a:lnTo>
                  <a:pt x="65288" y="77754"/>
                </a:lnTo>
                <a:lnTo>
                  <a:pt x="63367" y="78714"/>
                </a:lnTo>
                <a:lnTo>
                  <a:pt x="61447" y="80634"/>
                </a:lnTo>
                <a:lnTo>
                  <a:pt x="59527" y="81594"/>
                </a:lnTo>
                <a:lnTo>
                  <a:pt x="56647" y="83515"/>
                </a:lnTo>
                <a:lnTo>
                  <a:pt x="53766" y="84475"/>
                </a:lnTo>
                <a:lnTo>
                  <a:pt x="50886" y="85435"/>
                </a:lnTo>
                <a:lnTo>
                  <a:pt x="48005" y="86395"/>
                </a:lnTo>
                <a:lnTo>
                  <a:pt x="39364" y="86395"/>
                </a:lnTo>
                <a:lnTo>
                  <a:pt x="35524" y="85435"/>
                </a:lnTo>
                <a:lnTo>
                  <a:pt x="32644" y="84475"/>
                </a:lnTo>
                <a:lnTo>
                  <a:pt x="29763" y="82555"/>
                </a:lnTo>
                <a:lnTo>
                  <a:pt x="26883" y="80634"/>
                </a:lnTo>
                <a:lnTo>
                  <a:pt x="24963" y="77754"/>
                </a:lnTo>
                <a:lnTo>
                  <a:pt x="22082" y="73914"/>
                </a:lnTo>
                <a:lnTo>
                  <a:pt x="21122" y="71033"/>
                </a:lnTo>
                <a:lnTo>
                  <a:pt x="19202" y="66233"/>
                </a:lnTo>
                <a:lnTo>
                  <a:pt x="18242" y="61432"/>
                </a:lnTo>
                <a:lnTo>
                  <a:pt x="18242" y="50871"/>
                </a:lnTo>
                <a:lnTo>
                  <a:pt x="18307" y="47021"/>
                </a:lnTo>
                <a:lnTo>
                  <a:pt x="20004" y="33362"/>
                </a:lnTo>
                <a:lnTo>
                  <a:pt x="24002" y="23042"/>
                </a:lnTo>
                <a:lnTo>
                  <a:pt x="28803" y="17266"/>
                </a:lnTo>
                <a:lnTo>
                  <a:pt x="35524" y="13426"/>
                </a:lnTo>
                <a:lnTo>
                  <a:pt x="47045" y="13426"/>
                </a:lnTo>
                <a:lnTo>
                  <a:pt x="50886" y="14386"/>
                </a:lnTo>
                <a:lnTo>
                  <a:pt x="53766" y="15361"/>
                </a:lnTo>
                <a:lnTo>
                  <a:pt x="56647" y="16306"/>
                </a:lnTo>
                <a:lnTo>
                  <a:pt x="59527" y="18227"/>
                </a:lnTo>
                <a:lnTo>
                  <a:pt x="61447" y="19202"/>
                </a:lnTo>
                <a:lnTo>
                  <a:pt x="63367" y="21107"/>
                </a:lnTo>
                <a:lnTo>
                  <a:pt x="65288" y="22067"/>
                </a:lnTo>
                <a:lnTo>
                  <a:pt x="66248" y="23042"/>
                </a:lnTo>
                <a:lnTo>
                  <a:pt x="67208" y="23987"/>
                </a:lnTo>
                <a:lnTo>
                  <a:pt x="69128" y="24947"/>
                </a:lnTo>
                <a:lnTo>
                  <a:pt x="71048" y="24947"/>
                </a:lnTo>
                <a:lnTo>
                  <a:pt x="71048" y="23987"/>
                </a:lnTo>
                <a:lnTo>
                  <a:pt x="72008" y="23042"/>
                </a:lnTo>
                <a:lnTo>
                  <a:pt x="72969" y="22067"/>
                </a:lnTo>
                <a:lnTo>
                  <a:pt x="72969" y="12481"/>
                </a:lnTo>
                <a:lnTo>
                  <a:pt x="72008" y="12481"/>
                </a:lnTo>
                <a:lnTo>
                  <a:pt x="72008" y="10546"/>
                </a:lnTo>
                <a:lnTo>
                  <a:pt x="71048" y="9585"/>
                </a:lnTo>
                <a:lnTo>
                  <a:pt x="70088" y="8641"/>
                </a:lnTo>
                <a:lnTo>
                  <a:pt x="69128" y="7680"/>
                </a:lnTo>
                <a:lnTo>
                  <a:pt x="68168" y="6705"/>
                </a:lnTo>
                <a:lnTo>
                  <a:pt x="66248" y="5760"/>
                </a:lnTo>
                <a:lnTo>
                  <a:pt x="64328" y="4800"/>
                </a:lnTo>
                <a:lnTo>
                  <a:pt x="62407" y="3840"/>
                </a:lnTo>
                <a:lnTo>
                  <a:pt x="59527" y="2865"/>
                </a:lnTo>
                <a:lnTo>
                  <a:pt x="57607" y="1920"/>
                </a:lnTo>
                <a:lnTo>
                  <a:pt x="54726" y="960"/>
                </a:lnTo>
                <a:lnTo>
                  <a:pt x="51846" y="0"/>
                </a:lnTo>
                <a:lnTo>
                  <a:pt x="37444" y="0"/>
                </a:lnTo>
                <a:lnTo>
                  <a:pt x="31683" y="960"/>
                </a:lnTo>
                <a:lnTo>
                  <a:pt x="26883" y="2865"/>
                </a:lnTo>
                <a:lnTo>
                  <a:pt x="21122" y="4800"/>
                </a:lnTo>
                <a:lnTo>
                  <a:pt x="16322" y="7680"/>
                </a:lnTo>
                <a:lnTo>
                  <a:pt x="12481" y="11521"/>
                </a:lnTo>
                <a:lnTo>
                  <a:pt x="8641" y="16306"/>
                </a:lnTo>
                <a:lnTo>
                  <a:pt x="5775" y="21107"/>
                </a:lnTo>
                <a:lnTo>
                  <a:pt x="3840" y="27828"/>
                </a:lnTo>
                <a:lnTo>
                  <a:pt x="960" y="34549"/>
                </a:lnTo>
                <a:lnTo>
                  <a:pt x="0" y="4223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1" name="object 331"/>
          <p:cNvSpPr/>
          <p:nvPr/>
        </p:nvSpPr>
        <p:spPr>
          <a:xfrm>
            <a:off x="2461610" y="3467176"/>
            <a:ext cx="81594" cy="97916"/>
          </a:xfrm>
          <a:custGeom>
            <a:avLst/>
            <a:gdLst/>
            <a:ahLst/>
            <a:cxnLst/>
            <a:rect l="l" t="t" r="r" b="b"/>
            <a:pathLst>
              <a:path w="81594" h="97916">
                <a:moveTo>
                  <a:pt x="21107" y="2895"/>
                </a:moveTo>
                <a:lnTo>
                  <a:pt x="16306" y="5775"/>
                </a:lnTo>
                <a:lnTo>
                  <a:pt x="12466" y="10561"/>
                </a:lnTo>
                <a:lnTo>
                  <a:pt x="8625" y="14401"/>
                </a:lnTo>
                <a:lnTo>
                  <a:pt x="5745" y="20177"/>
                </a:lnTo>
                <a:lnTo>
                  <a:pt x="3840" y="26883"/>
                </a:lnTo>
                <a:lnTo>
                  <a:pt x="1905" y="32644"/>
                </a:lnTo>
                <a:lnTo>
                  <a:pt x="0" y="40325"/>
                </a:lnTo>
                <a:lnTo>
                  <a:pt x="0" y="56647"/>
                </a:lnTo>
                <a:lnTo>
                  <a:pt x="1905" y="63367"/>
                </a:lnTo>
                <a:lnTo>
                  <a:pt x="3840" y="70088"/>
                </a:lnTo>
                <a:lnTo>
                  <a:pt x="5745" y="75849"/>
                </a:lnTo>
                <a:lnTo>
                  <a:pt x="8625" y="81610"/>
                </a:lnTo>
                <a:lnTo>
                  <a:pt x="12466" y="85450"/>
                </a:lnTo>
                <a:lnTo>
                  <a:pt x="16306" y="90251"/>
                </a:lnTo>
                <a:lnTo>
                  <a:pt x="21107" y="93131"/>
                </a:lnTo>
                <a:lnTo>
                  <a:pt x="26868" y="95051"/>
                </a:lnTo>
                <a:lnTo>
                  <a:pt x="32628" y="96972"/>
                </a:lnTo>
                <a:lnTo>
                  <a:pt x="39349" y="97916"/>
                </a:lnTo>
                <a:lnTo>
                  <a:pt x="55671" y="97916"/>
                </a:lnTo>
                <a:lnTo>
                  <a:pt x="59512" y="96972"/>
                </a:lnTo>
                <a:lnTo>
                  <a:pt x="63352" y="96972"/>
                </a:lnTo>
                <a:lnTo>
                  <a:pt x="66233" y="96011"/>
                </a:lnTo>
                <a:lnTo>
                  <a:pt x="69113" y="95051"/>
                </a:lnTo>
                <a:lnTo>
                  <a:pt x="71993" y="94091"/>
                </a:lnTo>
                <a:lnTo>
                  <a:pt x="74874" y="93131"/>
                </a:lnTo>
                <a:lnTo>
                  <a:pt x="76794" y="92171"/>
                </a:lnTo>
                <a:lnTo>
                  <a:pt x="78714" y="91211"/>
                </a:lnTo>
                <a:lnTo>
                  <a:pt x="79674" y="91211"/>
                </a:lnTo>
                <a:lnTo>
                  <a:pt x="79674" y="90251"/>
                </a:lnTo>
                <a:lnTo>
                  <a:pt x="80634" y="90251"/>
                </a:lnTo>
                <a:lnTo>
                  <a:pt x="80634" y="89291"/>
                </a:lnTo>
                <a:lnTo>
                  <a:pt x="81594" y="89291"/>
                </a:lnTo>
                <a:lnTo>
                  <a:pt x="81594" y="78729"/>
                </a:lnTo>
                <a:lnTo>
                  <a:pt x="80634" y="78729"/>
                </a:lnTo>
                <a:lnTo>
                  <a:pt x="80634" y="77769"/>
                </a:lnTo>
                <a:lnTo>
                  <a:pt x="76794" y="77769"/>
                </a:lnTo>
                <a:lnTo>
                  <a:pt x="74874" y="78729"/>
                </a:lnTo>
                <a:lnTo>
                  <a:pt x="73913" y="79689"/>
                </a:lnTo>
                <a:lnTo>
                  <a:pt x="71993" y="79689"/>
                </a:lnTo>
                <a:lnTo>
                  <a:pt x="69113" y="80650"/>
                </a:lnTo>
                <a:lnTo>
                  <a:pt x="66233" y="81610"/>
                </a:lnTo>
                <a:lnTo>
                  <a:pt x="63352" y="82570"/>
                </a:lnTo>
                <a:lnTo>
                  <a:pt x="60472" y="83530"/>
                </a:lnTo>
                <a:lnTo>
                  <a:pt x="56631" y="84490"/>
                </a:lnTo>
                <a:lnTo>
                  <a:pt x="43190" y="84490"/>
                </a:lnTo>
                <a:lnTo>
                  <a:pt x="38389" y="83530"/>
                </a:lnTo>
                <a:lnTo>
                  <a:pt x="34549" y="82570"/>
                </a:lnTo>
                <a:lnTo>
                  <a:pt x="30708" y="80650"/>
                </a:lnTo>
                <a:lnTo>
                  <a:pt x="27828" y="77769"/>
                </a:lnTo>
                <a:lnTo>
                  <a:pt x="24947" y="74889"/>
                </a:lnTo>
                <a:lnTo>
                  <a:pt x="22067" y="72008"/>
                </a:lnTo>
                <a:lnTo>
                  <a:pt x="21107" y="69128"/>
                </a:lnTo>
                <a:lnTo>
                  <a:pt x="20147" y="64328"/>
                </a:lnTo>
                <a:lnTo>
                  <a:pt x="19187" y="60487"/>
                </a:lnTo>
                <a:lnTo>
                  <a:pt x="18242" y="55686"/>
                </a:lnTo>
                <a:lnTo>
                  <a:pt x="18242" y="34564"/>
                </a:lnTo>
                <a:lnTo>
                  <a:pt x="19187" y="30723"/>
                </a:lnTo>
                <a:lnTo>
                  <a:pt x="20147" y="27843"/>
                </a:lnTo>
                <a:lnTo>
                  <a:pt x="21107" y="24002"/>
                </a:lnTo>
                <a:lnTo>
                  <a:pt x="23027" y="21122"/>
                </a:lnTo>
                <a:lnTo>
                  <a:pt x="26868" y="0"/>
                </a:lnTo>
                <a:lnTo>
                  <a:pt x="21107" y="289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2" name="object 332"/>
          <p:cNvSpPr/>
          <p:nvPr/>
        </p:nvSpPr>
        <p:spPr>
          <a:xfrm>
            <a:off x="2479852" y="3463350"/>
            <a:ext cx="67193" cy="54711"/>
          </a:xfrm>
          <a:custGeom>
            <a:avLst/>
            <a:gdLst/>
            <a:ahLst/>
            <a:cxnLst/>
            <a:rect l="l" t="t" r="r" b="b"/>
            <a:pathLst>
              <a:path w="67193" h="54711">
                <a:moveTo>
                  <a:pt x="20147" y="0"/>
                </a:moveTo>
                <a:lnTo>
                  <a:pt x="13426" y="1920"/>
                </a:lnTo>
                <a:lnTo>
                  <a:pt x="8625" y="3825"/>
                </a:lnTo>
                <a:lnTo>
                  <a:pt x="4785" y="24947"/>
                </a:lnTo>
                <a:lnTo>
                  <a:pt x="6705" y="22067"/>
                </a:lnTo>
                <a:lnTo>
                  <a:pt x="9585" y="19187"/>
                </a:lnTo>
                <a:lnTo>
                  <a:pt x="11506" y="17266"/>
                </a:lnTo>
                <a:lnTo>
                  <a:pt x="15346" y="16322"/>
                </a:lnTo>
                <a:lnTo>
                  <a:pt x="18227" y="14386"/>
                </a:lnTo>
                <a:lnTo>
                  <a:pt x="22067" y="13441"/>
                </a:lnTo>
                <a:lnTo>
                  <a:pt x="34549" y="13441"/>
                </a:lnTo>
                <a:lnTo>
                  <a:pt x="40309" y="16322"/>
                </a:lnTo>
                <a:lnTo>
                  <a:pt x="44150" y="21107"/>
                </a:lnTo>
                <a:lnTo>
                  <a:pt x="48950" y="26868"/>
                </a:lnTo>
                <a:lnTo>
                  <a:pt x="50871" y="33588"/>
                </a:lnTo>
                <a:lnTo>
                  <a:pt x="49910" y="42230"/>
                </a:lnTo>
                <a:lnTo>
                  <a:pt x="0" y="42230"/>
                </a:lnTo>
                <a:lnTo>
                  <a:pt x="0" y="38389"/>
                </a:lnTo>
                <a:lnTo>
                  <a:pt x="0" y="54711"/>
                </a:lnTo>
                <a:lnTo>
                  <a:pt x="62392" y="54711"/>
                </a:lnTo>
                <a:lnTo>
                  <a:pt x="64312" y="53751"/>
                </a:lnTo>
                <a:lnTo>
                  <a:pt x="65272" y="52791"/>
                </a:lnTo>
                <a:lnTo>
                  <a:pt x="67193" y="51831"/>
                </a:lnTo>
                <a:lnTo>
                  <a:pt x="67193" y="38389"/>
                </a:lnTo>
                <a:lnTo>
                  <a:pt x="66233" y="32628"/>
                </a:lnTo>
                <a:lnTo>
                  <a:pt x="65272" y="26868"/>
                </a:lnTo>
                <a:lnTo>
                  <a:pt x="63352" y="22067"/>
                </a:lnTo>
                <a:lnTo>
                  <a:pt x="61432" y="17266"/>
                </a:lnTo>
                <a:lnTo>
                  <a:pt x="57591" y="13441"/>
                </a:lnTo>
                <a:lnTo>
                  <a:pt x="54711" y="9601"/>
                </a:lnTo>
                <a:lnTo>
                  <a:pt x="49910" y="5760"/>
                </a:lnTo>
                <a:lnTo>
                  <a:pt x="45110" y="3825"/>
                </a:lnTo>
                <a:lnTo>
                  <a:pt x="40309" y="1920"/>
                </a:lnTo>
                <a:lnTo>
                  <a:pt x="33588" y="0"/>
                </a:lnTo>
                <a:lnTo>
                  <a:pt x="20147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3" name="object 333"/>
          <p:cNvSpPr/>
          <p:nvPr/>
        </p:nvSpPr>
        <p:spPr>
          <a:xfrm>
            <a:off x="2612318" y="3463350"/>
            <a:ext cx="65272" cy="101742"/>
          </a:xfrm>
          <a:custGeom>
            <a:avLst/>
            <a:gdLst/>
            <a:ahLst/>
            <a:cxnLst/>
            <a:rect l="l" t="t" r="r" b="b"/>
            <a:pathLst>
              <a:path w="65272" h="101742">
                <a:moveTo>
                  <a:pt x="960" y="80634"/>
                </a:moveTo>
                <a:lnTo>
                  <a:pt x="960" y="81594"/>
                </a:lnTo>
                <a:lnTo>
                  <a:pt x="0" y="82555"/>
                </a:lnTo>
                <a:lnTo>
                  <a:pt x="0" y="90236"/>
                </a:lnTo>
                <a:lnTo>
                  <a:pt x="960" y="91196"/>
                </a:lnTo>
                <a:lnTo>
                  <a:pt x="960" y="93116"/>
                </a:lnTo>
                <a:lnTo>
                  <a:pt x="1920" y="94076"/>
                </a:lnTo>
                <a:lnTo>
                  <a:pt x="2880" y="95036"/>
                </a:lnTo>
                <a:lnTo>
                  <a:pt x="3840" y="95996"/>
                </a:lnTo>
                <a:lnTo>
                  <a:pt x="5760" y="96956"/>
                </a:lnTo>
                <a:lnTo>
                  <a:pt x="7680" y="97917"/>
                </a:lnTo>
                <a:lnTo>
                  <a:pt x="9601" y="98877"/>
                </a:lnTo>
                <a:lnTo>
                  <a:pt x="11521" y="99837"/>
                </a:lnTo>
                <a:lnTo>
                  <a:pt x="14401" y="99837"/>
                </a:lnTo>
                <a:lnTo>
                  <a:pt x="17282" y="100797"/>
                </a:lnTo>
                <a:lnTo>
                  <a:pt x="20162" y="100797"/>
                </a:lnTo>
                <a:lnTo>
                  <a:pt x="23042" y="101742"/>
                </a:lnTo>
                <a:lnTo>
                  <a:pt x="39364" y="101742"/>
                </a:lnTo>
                <a:lnTo>
                  <a:pt x="44150" y="99837"/>
                </a:lnTo>
                <a:lnTo>
                  <a:pt x="48966" y="98877"/>
                </a:lnTo>
                <a:lnTo>
                  <a:pt x="52806" y="96956"/>
                </a:lnTo>
                <a:lnTo>
                  <a:pt x="55671" y="94076"/>
                </a:lnTo>
                <a:lnTo>
                  <a:pt x="58552" y="92156"/>
                </a:lnTo>
                <a:lnTo>
                  <a:pt x="61432" y="88315"/>
                </a:lnTo>
                <a:lnTo>
                  <a:pt x="63367" y="85435"/>
                </a:lnTo>
                <a:lnTo>
                  <a:pt x="65272" y="81594"/>
                </a:lnTo>
                <a:lnTo>
                  <a:pt x="65272" y="65272"/>
                </a:lnTo>
                <a:lnTo>
                  <a:pt x="63367" y="62392"/>
                </a:lnTo>
                <a:lnTo>
                  <a:pt x="62392" y="59512"/>
                </a:lnTo>
                <a:lnTo>
                  <a:pt x="60472" y="56631"/>
                </a:lnTo>
                <a:lnTo>
                  <a:pt x="58552" y="54711"/>
                </a:lnTo>
                <a:lnTo>
                  <a:pt x="55671" y="52791"/>
                </a:lnTo>
                <a:lnTo>
                  <a:pt x="53751" y="50871"/>
                </a:lnTo>
                <a:lnTo>
                  <a:pt x="50871" y="49911"/>
                </a:lnTo>
                <a:lnTo>
                  <a:pt x="47990" y="47990"/>
                </a:lnTo>
                <a:lnTo>
                  <a:pt x="45125" y="47030"/>
                </a:lnTo>
                <a:lnTo>
                  <a:pt x="42245" y="45110"/>
                </a:lnTo>
                <a:lnTo>
                  <a:pt x="39364" y="44150"/>
                </a:lnTo>
                <a:lnTo>
                  <a:pt x="36469" y="43190"/>
                </a:lnTo>
                <a:lnTo>
                  <a:pt x="33604" y="42230"/>
                </a:lnTo>
                <a:lnTo>
                  <a:pt x="30723" y="41269"/>
                </a:lnTo>
                <a:lnTo>
                  <a:pt x="27843" y="39349"/>
                </a:lnTo>
                <a:lnTo>
                  <a:pt x="25923" y="38389"/>
                </a:lnTo>
                <a:lnTo>
                  <a:pt x="24003" y="37429"/>
                </a:lnTo>
                <a:lnTo>
                  <a:pt x="22082" y="35509"/>
                </a:lnTo>
                <a:lnTo>
                  <a:pt x="21122" y="33588"/>
                </a:lnTo>
                <a:lnTo>
                  <a:pt x="19202" y="31668"/>
                </a:lnTo>
                <a:lnTo>
                  <a:pt x="18242" y="29748"/>
                </a:lnTo>
                <a:lnTo>
                  <a:pt x="18242" y="24947"/>
                </a:lnTo>
                <a:lnTo>
                  <a:pt x="19202" y="23027"/>
                </a:lnTo>
                <a:lnTo>
                  <a:pt x="19202" y="22067"/>
                </a:lnTo>
                <a:lnTo>
                  <a:pt x="20162" y="20162"/>
                </a:lnTo>
                <a:lnTo>
                  <a:pt x="21122" y="18227"/>
                </a:lnTo>
                <a:lnTo>
                  <a:pt x="23042" y="17266"/>
                </a:lnTo>
                <a:lnTo>
                  <a:pt x="24003" y="16322"/>
                </a:lnTo>
                <a:lnTo>
                  <a:pt x="25923" y="15346"/>
                </a:lnTo>
                <a:lnTo>
                  <a:pt x="27843" y="14386"/>
                </a:lnTo>
                <a:lnTo>
                  <a:pt x="30723" y="13441"/>
                </a:lnTo>
                <a:lnTo>
                  <a:pt x="39364" y="13441"/>
                </a:lnTo>
                <a:lnTo>
                  <a:pt x="42245" y="14386"/>
                </a:lnTo>
                <a:lnTo>
                  <a:pt x="44150" y="14386"/>
                </a:lnTo>
                <a:lnTo>
                  <a:pt x="47030" y="15346"/>
                </a:lnTo>
                <a:lnTo>
                  <a:pt x="48966" y="16322"/>
                </a:lnTo>
                <a:lnTo>
                  <a:pt x="50871" y="17266"/>
                </a:lnTo>
                <a:lnTo>
                  <a:pt x="52806" y="18227"/>
                </a:lnTo>
                <a:lnTo>
                  <a:pt x="54711" y="19187"/>
                </a:lnTo>
                <a:lnTo>
                  <a:pt x="55671" y="19187"/>
                </a:lnTo>
                <a:lnTo>
                  <a:pt x="56647" y="20162"/>
                </a:lnTo>
                <a:lnTo>
                  <a:pt x="57591" y="21107"/>
                </a:lnTo>
                <a:lnTo>
                  <a:pt x="58552" y="21107"/>
                </a:lnTo>
                <a:lnTo>
                  <a:pt x="59527" y="20162"/>
                </a:lnTo>
                <a:lnTo>
                  <a:pt x="59527" y="19187"/>
                </a:lnTo>
                <a:lnTo>
                  <a:pt x="60472" y="19187"/>
                </a:lnTo>
                <a:lnTo>
                  <a:pt x="60472" y="8641"/>
                </a:lnTo>
                <a:lnTo>
                  <a:pt x="59527" y="7665"/>
                </a:lnTo>
                <a:lnTo>
                  <a:pt x="59527" y="6720"/>
                </a:lnTo>
                <a:lnTo>
                  <a:pt x="58552" y="6720"/>
                </a:lnTo>
                <a:lnTo>
                  <a:pt x="57591" y="5760"/>
                </a:lnTo>
                <a:lnTo>
                  <a:pt x="56647" y="4800"/>
                </a:lnTo>
                <a:lnTo>
                  <a:pt x="55671" y="4800"/>
                </a:lnTo>
                <a:lnTo>
                  <a:pt x="53751" y="3825"/>
                </a:lnTo>
                <a:lnTo>
                  <a:pt x="51831" y="2880"/>
                </a:lnTo>
                <a:lnTo>
                  <a:pt x="49926" y="2880"/>
                </a:lnTo>
                <a:lnTo>
                  <a:pt x="47990" y="1920"/>
                </a:lnTo>
                <a:lnTo>
                  <a:pt x="46085" y="1920"/>
                </a:lnTo>
                <a:lnTo>
                  <a:pt x="43190" y="960"/>
                </a:lnTo>
                <a:lnTo>
                  <a:pt x="41285" y="960"/>
                </a:lnTo>
                <a:lnTo>
                  <a:pt x="38404" y="0"/>
                </a:lnTo>
                <a:lnTo>
                  <a:pt x="30723" y="0"/>
                </a:lnTo>
                <a:lnTo>
                  <a:pt x="25923" y="960"/>
                </a:lnTo>
                <a:lnTo>
                  <a:pt x="21122" y="2880"/>
                </a:lnTo>
                <a:lnTo>
                  <a:pt x="17282" y="3825"/>
                </a:lnTo>
                <a:lnTo>
                  <a:pt x="13441" y="6720"/>
                </a:lnTo>
                <a:lnTo>
                  <a:pt x="10561" y="8641"/>
                </a:lnTo>
                <a:lnTo>
                  <a:pt x="7680" y="11506"/>
                </a:lnTo>
                <a:lnTo>
                  <a:pt x="5760" y="14386"/>
                </a:lnTo>
                <a:lnTo>
                  <a:pt x="4800" y="17266"/>
                </a:lnTo>
                <a:lnTo>
                  <a:pt x="2880" y="21107"/>
                </a:lnTo>
                <a:lnTo>
                  <a:pt x="1920" y="24002"/>
                </a:lnTo>
                <a:lnTo>
                  <a:pt x="1920" y="31668"/>
                </a:lnTo>
                <a:lnTo>
                  <a:pt x="2880" y="35509"/>
                </a:lnTo>
                <a:lnTo>
                  <a:pt x="3840" y="38389"/>
                </a:lnTo>
                <a:lnTo>
                  <a:pt x="5760" y="41269"/>
                </a:lnTo>
                <a:lnTo>
                  <a:pt x="7680" y="44150"/>
                </a:lnTo>
                <a:lnTo>
                  <a:pt x="9601" y="46070"/>
                </a:lnTo>
                <a:lnTo>
                  <a:pt x="11521" y="47990"/>
                </a:lnTo>
                <a:lnTo>
                  <a:pt x="14401" y="49911"/>
                </a:lnTo>
                <a:lnTo>
                  <a:pt x="17282" y="51831"/>
                </a:lnTo>
                <a:lnTo>
                  <a:pt x="20162" y="52791"/>
                </a:lnTo>
                <a:lnTo>
                  <a:pt x="23042" y="54711"/>
                </a:lnTo>
                <a:lnTo>
                  <a:pt x="25923" y="55671"/>
                </a:lnTo>
                <a:lnTo>
                  <a:pt x="28803" y="56631"/>
                </a:lnTo>
                <a:lnTo>
                  <a:pt x="31683" y="57591"/>
                </a:lnTo>
                <a:lnTo>
                  <a:pt x="34564" y="58552"/>
                </a:lnTo>
                <a:lnTo>
                  <a:pt x="36469" y="59512"/>
                </a:lnTo>
                <a:lnTo>
                  <a:pt x="39364" y="61432"/>
                </a:lnTo>
                <a:lnTo>
                  <a:pt x="41285" y="62392"/>
                </a:lnTo>
                <a:lnTo>
                  <a:pt x="44150" y="63352"/>
                </a:lnTo>
                <a:lnTo>
                  <a:pt x="45125" y="65272"/>
                </a:lnTo>
                <a:lnTo>
                  <a:pt x="47030" y="67193"/>
                </a:lnTo>
                <a:lnTo>
                  <a:pt x="47990" y="69113"/>
                </a:lnTo>
                <a:lnTo>
                  <a:pt x="48966" y="71033"/>
                </a:lnTo>
                <a:lnTo>
                  <a:pt x="48966" y="75834"/>
                </a:lnTo>
                <a:lnTo>
                  <a:pt x="47990" y="78714"/>
                </a:lnTo>
                <a:lnTo>
                  <a:pt x="47030" y="80634"/>
                </a:lnTo>
                <a:lnTo>
                  <a:pt x="46085" y="82555"/>
                </a:lnTo>
                <a:lnTo>
                  <a:pt x="45125" y="83515"/>
                </a:lnTo>
                <a:lnTo>
                  <a:pt x="43190" y="84475"/>
                </a:lnTo>
                <a:lnTo>
                  <a:pt x="41285" y="86395"/>
                </a:lnTo>
                <a:lnTo>
                  <a:pt x="39364" y="87355"/>
                </a:lnTo>
                <a:lnTo>
                  <a:pt x="37444" y="87355"/>
                </a:lnTo>
                <a:lnTo>
                  <a:pt x="35524" y="88315"/>
                </a:lnTo>
                <a:lnTo>
                  <a:pt x="22082" y="88315"/>
                </a:lnTo>
                <a:lnTo>
                  <a:pt x="19202" y="87355"/>
                </a:lnTo>
                <a:lnTo>
                  <a:pt x="16322" y="86395"/>
                </a:lnTo>
                <a:lnTo>
                  <a:pt x="13441" y="85435"/>
                </a:lnTo>
                <a:lnTo>
                  <a:pt x="11521" y="84475"/>
                </a:lnTo>
                <a:lnTo>
                  <a:pt x="9601" y="82555"/>
                </a:lnTo>
                <a:lnTo>
                  <a:pt x="7680" y="81594"/>
                </a:lnTo>
                <a:lnTo>
                  <a:pt x="5760" y="80634"/>
                </a:lnTo>
                <a:lnTo>
                  <a:pt x="4800" y="79674"/>
                </a:lnTo>
                <a:lnTo>
                  <a:pt x="1920" y="79674"/>
                </a:lnTo>
                <a:lnTo>
                  <a:pt x="960" y="8063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4" name="object 334"/>
          <p:cNvSpPr/>
          <p:nvPr/>
        </p:nvSpPr>
        <p:spPr>
          <a:xfrm>
            <a:off x="2695834" y="3467176"/>
            <a:ext cx="81594" cy="97916"/>
          </a:xfrm>
          <a:custGeom>
            <a:avLst/>
            <a:gdLst/>
            <a:ahLst/>
            <a:cxnLst/>
            <a:rect l="l" t="t" r="r" b="b"/>
            <a:pathLst>
              <a:path w="81594" h="97916">
                <a:moveTo>
                  <a:pt x="21122" y="2895"/>
                </a:moveTo>
                <a:lnTo>
                  <a:pt x="16322" y="5775"/>
                </a:lnTo>
                <a:lnTo>
                  <a:pt x="12481" y="10561"/>
                </a:lnTo>
                <a:lnTo>
                  <a:pt x="8641" y="14401"/>
                </a:lnTo>
                <a:lnTo>
                  <a:pt x="5760" y="20177"/>
                </a:lnTo>
                <a:lnTo>
                  <a:pt x="2880" y="26883"/>
                </a:lnTo>
                <a:lnTo>
                  <a:pt x="960" y="32644"/>
                </a:lnTo>
                <a:lnTo>
                  <a:pt x="0" y="40325"/>
                </a:lnTo>
                <a:lnTo>
                  <a:pt x="0" y="56647"/>
                </a:lnTo>
                <a:lnTo>
                  <a:pt x="960" y="63367"/>
                </a:lnTo>
                <a:lnTo>
                  <a:pt x="2880" y="70088"/>
                </a:lnTo>
                <a:lnTo>
                  <a:pt x="4800" y="75849"/>
                </a:lnTo>
                <a:lnTo>
                  <a:pt x="7680" y="81610"/>
                </a:lnTo>
                <a:lnTo>
                  <a:pt x="12481" y="85450"/>
                </a:lnTo>
                <a:lnTo>
                  <a:pt x="16322" y="90251"/>
                </a:lnTo>
                <a:lnTo>
                  <a:pt x="21122" y="93131"/>
                </a:lnTo>
                <a:lnTo>
                  <a:pt x="26883" y="95051"/>
                </a:lnTo>
                <a:lnTo>
                  <a:pt x="32644" y="96972"/>
                </a:lnTo>
                <a:lnTo>
                  <a:pt x="39364" y="97916"/>
                </a:lnTo>
                <a:lnTo>
                  <a:pt x="54711" y="97916"/>
                </a:lnTo>
                <a:lnTo>
                  <a:pt x="58552" y="96972"/>
                </a:lnTo>
                <a:lnTo>
                  <a:pt x="62392" y="96972"/>
                </a:lnTo>
                <a:lnTo>
                  <a:pt x="66233" y="96011"/>
                </a:lnTo>
                <a:lnTo>
                  <a:pt x="69113" y="95051"/>
                </a:lnTo>
                <a:lnTo>
                  <a:pt x="71993" y="94091"/>
                </a:lnTo>
                <a:lnTo>
                  <a:pt x="74874" y="93131"/>
                </a:lnTo>
                <a:lnTo>
                  <a:pt x="76794" y="92171"/>
                </a:lnTo>
                <a:lnTo>
                  <a:pt x="77769" y="91211"/>
                </a:lnTo>
                <a:lnTo>
                  <a:pt x="79674" y="91211"/>
                </a:lnTo>
                <a:lnTo>
                  <a:pt x="79674" y="90251"/>
                </a:lnTo>
                <a:lnTo>
                  <a:pt x="80634" y="90251"/>
                </a:lnTo>
                <a:lnTo>
                  <a:pt x="80634" y="88331"/>
                </a:lnTo>
                <a:lnTo>
                  <a:pt x="81594" y="87370"/>
                </a:lnTo>
                <a:lnTo>
                  <a:pt x="81594" y="79689"/>
                </a:lnTo>
                <a:lnTo>
                  <a:pt x="80634" y="79689"/>
                </a:lnTo>
                <a:lnTo>
                  <a:pt x="80634" y="77769"/>
                </a:lnTo>
                <a:lnTo>
                  <a:pt x="76794" y="77769"/>
                </a:lnTo>
                <a:lnTo>
                  <a:pt x="74874" y="78729"/>
                </a:lnTo>
                <a:lnTo>
                  <a:pt x="72953" y="79689"/>
                </a:lnTo>
                <a:lnTo>
                  <a:pt x="71048" y="79689"/>
                </a:lnTo>
                <a:lnTo>
                  <a:pt x="69113" y="80650"/>
                </a:lnTo>
                <a:lnTo>
                  <a:pt x="66233" y="81610"/>
                </a:lnTo>
                <a:lnTo>
                  <a:pt x="63367" y="82570"/>
                </a:lnTo>
                <a:lnTo>
                  <a:pt x="59527" y="83530"/>
                </a:lnTo>
                <a:lnTo>
                  <a:pt x="56647" y="84490"/>
                </a:lnTo>
                <a:lnTo>
                  <a:pt x="42245" y="84490"/>
                </a:lnTo>
                <a:lnTo>
                  <a:pt x="38404" y="83530"/>
                </a:lnTo>
                <a:lnTo>
                  <a:pt x="34564" y="82570"/>
                </a:lnTo>
                <a:lnTo>
                  <a:pt x="29763" y="80650"/>
                </a:lnTo>
                <a:lnTo>
                  <a:pt x="26883" y="77769"/>
                </a:lnTo>
                <a:lnTo>
                  <a:pt x="24963" y="74889"/>
                </a:lnTo>
                <a:lnTo>
                  <a:pt x="22082" y="72008"/>
                </a:lnTo>
                <a:lnTo>
                  <a:pt x="21122" y="69128"/>
                </a:lnTo>
                <a:lnTo>
                  <a:pt x="19202" y="64328"/>
                </a:lnTo>
                <a:lnTo>
                  <a:pt x="18242" y="60487"/>
                </a:lnTo>
                <a:lnTo>
                  <a:pt x="18242" y="34564"/>
                </a:lnTo>
                <a:lnTo>
                  <a:pt x="19202" y="30723"/>
                </a:lnTo>
                <a:lnTo>
                  <a:pt x="20162" y="27843"/>
                </a:lnTo>
                <a:lnTo>
                  <a:pt x="21122" y="24002"/>
                </a:lnTo>
                <a:lnTo>
                  <a:pt x="23042" y="21122"/>
                </a:lnTo>
                <a:lnTo>
                  <a:pt x="25923" y="0"/>
                </a:lnTo>
                <a:lnTo>
                  <a:pt x="21122" y="289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5" name="object 335"/>
          <p:cNvSpPr/>
          <p:nvPr/>
        </p:nvSpPr>
        <p:spPr>
          <a:xfrm>
            <a:off x="2714076" y="3463350"/>
            <a:ext cx="67193" cy="64312"/>
          </a:xfrm>
          <a:custGeom>
            <a:avLst/>
            <a:gdLst/>
            <a:ahLst/>
            <a:cxnLst/>
            <a:rect l="l" t="t" r="r" b="b"/>
            <a:pathLst>
              <a:path w="67193" h="64312">
                <a:moveTo>
                  <a:pt x="19202" y="0"/>
                </a:moveTo>
                <a:lnTo>
                  <a:pt x="13441" y="1920"/>
                </a:lnTo>
                <a:lnTo>
                  <a:pt x="7680" y="3825"/>
                </a:lnTo>
                <a:lnTo>
                  <a:pt x="4800" y="24947"/>
                </a:lnTo>
                <a:lnTo>
                  <a:pt x="6720" y="22067"/>
                </a:lnTo>
                <a:lnTo>
                  <a:pt x="8641" y="19187"/>
                </a:lnTo>
                <a:lnTo>
                  <a:pt x="11521" y="17266"/>
                </a:lnTo>
                <a:lnTo>
                  <a:pt x="14401" y="16322"/>
                </a:lnTo>
                <a:lnTo>
                  <a:pt x="18242" y="14386"/>
                </a:lnTo>
                <a:lnTo>
                  <a:pt x="21122" y="13441"/>
                </a:lnTo>
                <a:lnTo>
                  <a:pt x="33604" y="13441"/>
                </a:lnTo>
                <a:lnTo>
                  <a:pt x="40309" y="16322"/>
                </a:lnTo>
                <a:lnTo>
                  <a:pt x="44150" y="21107"/>
                </a:lnTo>
                <a:lnTo>
                  <a:pt x="47990" y="26868"/>
                </a:lnTo>
                <a:lnTo>
                  <a:pt x="49910" y="33588"/>
                </a:lnTo>
                <a:lnTo>
                  <a:pt x="49910" y="42230"/>
                </a:lnTo>
                <a:lnTo>
                  <a:pt x="0" y="42230"/>
                </a:lnTo>
                <a:lnTo>
                  <a:pt x="0" y="38389"/>
                </a:lnTo>
                <a:lnTo>
                  <a:pt x="0" y="64312"/>
                </a:lnTo>
                <a:lnTo>
                  <a:pt x="0" y="54711"/>
                </a:lnTo>
                <a:lnTo>
                  <a:pt x="62392" y="54711"/>
                </a:lnTo>
                <a:lnTo>
                  <a:pt x="64312" y="53751"/>
                </a:lnTo>
                <a:lnTo>
                  <a:pt x="65272" y="52791"/>
                </a:lnTo>
                <a:lnTo>
                  <a:pt x="66233" y="51831"/>
                </a:lnTo>
                <a:lnTo>
                  <a:pt x="67193" y="49911"/>
                </a:lnTo>
                <a:lnTo>
                  <a:pt x="67193" y="38389"/>
                </a:lnTo>
                <a:lnTo>
                  <a:pt x="66233" y="32628"/>
                </a:lnTo>
                <a:lnTo>
                  <a:pt x="65272" y="26868"/>
                </a:lnTo>
                <a:lnTo>
                  <a:pt x="63352" y="22067"/>
                </a:lnTo>
                <a:lnTo>
                  <a:pt x="60472" y="17266"/>
                </a:lnTo>
                <a:lnTo>
                  <a:pt x="57591" y="13441"/>
                </a:lnTo>
                <a:lnTo>
                  <a:pt x="54711" y="9601"/>
                </a:lnTo>
                <a:lnTo>
                  <a:pt x="49910" y="5760"/>
                </a:lnTo>
                <a:lnTo>
                  <a:pt x="45125" y="3825"/>
                </a:lnTo>
                <a:lnTo>
                  <a:pt x="39349" y="1920"/>
                </a:lnTo>
                <a:lnTo>
                  <a:pt x="33604" y="0"/>
                </a:lnTo>
                <a:lnTo>
                  <a:pt x="1920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6" name="object 336"/>
          <p:cNvSpPr/>
          <p:nvPr/>
        </p:nvSpPr>
        <p:spPr>
          <a:xfrm>
            <a:off x="2800471" y="3464311"/>
            <a:ext cx="72953" cy="100782"/>
          </a:xfrm>
          <a:custGeom>
            <a:avLst/>
            <a:gdLst/>
            <a:ahLst/>
            <a:cxnLst/>
            <a:rect l="l" t="t" r="r" b="b"/>
            <a:pathLst>
              <a:path w="72953" h="100782">
                <a:moveTo>
                  <a:pt x="72953" y="12481"/>
                </a:moveTo>
                <a:lnTo>
                  <a:pt x="71993" y="12481"/>
                </a:lnTo>
                <a:lnTo>
                  <a:pt x="71993" y="10546"/>
                </a:lnTo>
                <a:lnTo>
                  <a:pt x="71048" y="9585"/>
                </a:lnTo>
                <a:lnTo>
                  <a:pt x="70073" y="8641"/>
                </a:lnTo>
                <a:lnTo>
                  <a:pt x="69113" y="7680"/>
                </a:lnTo>
                <a:lnTo>
                  <a:pt x="68153" y="6705"/>
                </a:lnTo>
                <a:lnTo>
                  <a:pt x="66233" y="5760"/>
                </a:lnTo>
                <a:lnTo>
                  <a:pt x="64328" y="4800"/>
                </a:lnTo>
                <a:lnTo>
                  <a:pt x="62392" y="3840"/>
                </a:lnTo>
                <a:lnTo>
                  <a:pt x="59512" y="2865"/>
                </a:lnTo>
                <a:lnTo>
                  <a:pt x="57607" y="1920"/>
                </a:lnTo>
                <a:lnTo>
                  <a:pt x="54711" y="960"/>
                </a:lnTo>
                <a:lnTo>
                  <a:pt x="51831" y="0"/>
                </a:lnTo>
                <a:lnTo>
                  <a:pt x="37444" y="0"/>
                </a:lnTo>
                <a:lnTo>
                  <a:pt x="31683" y="960"/>
                </a:lnTo>
                <a:lnTo>
                  <a:pt x="25923" y="2865"/>
                </a:lnTo>
                <a:lnTo>
                  <a:pt x="21122" y="4800"/>
                </a:lnTo>
                <a:lnTo>
                  <a:pt x="16322" y="7680"/>
                </a:lnTo>
                <a:lnTo>
                  <a:pt x="12481" y="11521"/>
                </a:lnTo>
                <a:lnTo>
                  <a:pt x="8641" y="16306"/>
                </a:lnTo>
                <a:lnTo>
                  <a:pt x="5760" y="21107"/>
                </a:lnTo>
                <a:lnTo>
                  <a:pt x="3840" y="27828"/>
                </a:lnTo>
                <a:lnTo>
                  <a:pt x="960" y="34549"/>
                </a:lnTo>
                <a:lnTo>
                  <a:pt x="0" y="42230"/>
                </a:lnTo>
                <a:lnTo>
                  <a:pt x="0" y="59512"/>
                </a:lnTo>
                <a:lnTo>
                  <a:pt x="960" y="66233"/>
                </a:lnTo>
                <a:lnTo>
                  <a:pt x="2880" y="72953"/>
                </a:lnTo>
                <a:lnTo>
                  <a:pt x="4800" y="78714"/>
                </a:lnTo>
                <a:lnTo>
                  <a:pt x="7680" y="84475"/>
                </a:lnTo>
                <a:lnTo>
                  <a:pt x="10561" y="88315"/>
                </a:lnTo>
                <a:lnTo>
                  <a:pt x="14401" y="92156"/>
                </a:lnTo>
                <a:lnTo>
                  <a:pt x="18242" y="95996"/>
                </a:lnTo>
                <a:lnTo>
                  <a:pt x="24003" y="97917"/>
                </a:lnTo>
                <a:lnTo>
                  <a:pt x="28803" y="99837"/>
                </a:lnTo>
                <a:lnTo>
                  <a:pt x="34564" y="100782"/>
                </a:lnTo>
                <a:lnTo>
                  <a:pt x="47990" y="100782"/>
                </a:lnTo>
                <a:lnTo>
                  <a:pt x="50871" y="99837"/>
                </a:lnTo>
                <a:lnTo>
                  <a:pt x="53766" y="99837"/>
                </a:lnTo>
                <a:lnTo>
                  <a:pt x="56647" y="98877"/>
                </a:lnTo>
                <a:lnTo>
                  <a:pt x="59512" y="97917"/>
                </a:lnTo>
                <a:lnTo>
                  <a:pt x="61432" y="96956"/>
                </a:lnTo>
                <a:lnTo>
                  <a:pt x="64328" y="95996"/>
                </a:lnTo>
                <a:lnTo>
                  <a:pt x="66233" y="94076"/>
                </a:lnTo>
                <a:lnTo>
                  <a:pt x="68153" y="93116"/>
                </a:lnTo>
                <a:lnTo>
                  <a:pt x="70073" y="92156"/>
                </a:lnTo>
                <a:lnTo>
                  <a:pt x="70073" y="91196"/>
                </a:lnTo>
                <a:lnTo>
                  <a:pt x="71048" y="90236"/>
                </a:lnTo>
                <a:lnTo>
                  <a:pt x="71993" y="89275"/>
                </a:lnTo>
                <a:lnTo>
                  <a:pt x="71993" y="88315"/>
                </a:lnTo>
                <a:lnTo>
                  <a:pt x="72953" y="88315"/>
                </a:lnTo>
                <a:lnTo>
                  <a:pt x="72953" y="76794"/>
                </a:lnTo>
                <a:lnTo>
                  <a:pt x="71993" y="75834"/>
                </a:lnTo>
                <a:lnTo>
                  <a:pt x="71993" y="74874"/>
                </a:lnTo>
                <a:lnTo>
                  <a:pt x="68153" y="74874"/>
                </a:lnTo>
                <a:lnTo>
                  <a:pt x="67208" y="76794"/>
                </a:lnTo>
                <a:lnTo>
                  <a:pt x="65272" y="77754"/>
                </a:lnTo>
                <a:lnTo>
                  <a:pt x="63352" y="78714"/>
                </a:lnTo>
                <a:lnTo>
                  <a:pt x="61432" y="80634"/>
                </a:lnTo>
                <a:lnTo>
                  <a:pt x="59512" y="81594"/>
                </a:lnTo>
                <a:lnTo>
                  <a:pt x="56647" y="83515"/>
                </a:lnTo>
                <a:lnTo>
                  <a:pt x="53766" y="84475"/>
                </a:lnTo>
                <a:lnTo>
                  <a:pt x="50871" y="85435"/>
                </a:lnTo>
                <a:lnTo>
                  <a:pt x="47990" y="86395"/>
                </a:lnTo>
                <a:lnTo>
                  <a:pt x="39364" y="86395"/>
                </a:lnTo>
                <a:lnTo>
                  <a:pt x="35524" y="85435"/>
                </a:lnTo>
                <a:lnTo>
                  <a:pt x="32644" y="84475"/>
                </a:lnTo>
                <a:lnTo>
                  <a:pt x="29763" y="82555"/>
                </a:lnTo>
                <a:lnTo>
                  <a:pt x="26883" y="80634"/>
                </a:lnTo>
                <a:lnTo>
                  <a:pt x="24963" y="77754"/>
                </a:lnTo>
                <a:lnTo>
                  <a:pt x="22082" y="73914"/>
                </a:lnTo>
                <a:lnTo>
                  <a:pt x="21122" y="71033"/>
                </a:lnTo>
                <a:lnTo>
                  <a:pt x="19202" y="66233"/>
                </a:lnTo>
                <a:lnTo>
                  <a:pt x="18242" y="61432"/>
                </a:lnTo>
                <a:lnTo>
                  <a:pt x="18242" y="50871"/>
                </a:lnTo>
                <a:lnTo>
                  <a:pt x="18307" y="47021"/>
                </a:lnTo>
                <a:lnTo>
                  <a:pt x="20004" y="33362"/>
                </a:lnTo>
                <a:lnTo>
                  <a:pt x="24003" y="23042"/>
                </a:lnTo>
                <a:lnTo>
                  <a:pt x="28803" y="17266"/>
                </a:lnTo>
                <a:lnTo>
                  <a:pt x="35524" y="13426"/>
                </a:lnTo>
                <a:lnTo>
                  <a:pt x="47045" y="13426"/>
                </a:lnTo>
                <a:lnTo>
                  <a:pt x="50871" y="14386"/>
                </a:lnTo>
                <a:lnTo>
                  <a:pt x="53766" y="15361"/>
                </a:lnTo>
                <a:lnTo>
                  <a:pt x="56647" y="16306"/>
                </a:lnTo>
                <a:lnTo>
                  <a:pt x="58552" y="18227"/>
                </a:lnTo>
                <a:lnTo>
                  <a:pt x="61432" y="19202"/>
                </a:lnTo>
                <a:lnTo>
                  <a:pt x="63352" y="21107"/>
                </a:lnTo>
                <a:lnTo>
                  <a:pt x="65272" y="22067"/>
                </a:lnTo>
                <a:lnTo>
                  <a:pt x="66233" y="23042"/>
                </a:lnTo>
                <a:lnTo>
                  <a:pt x="67208" y="23987"/>
                </a:lnTo>
                <a:lnTo>
                  <a:pt x="69113" y="24947"/>
                </a:lnTo>
                <a:lnTo>
                  <a:pt x="71048" y="24947"/>
                </a:lnTo>
                <a:lnTo>
                  <a:pt x="71048" y="23987"/>
                </a:lnTo>
                <a:lnTo>
                  <a:pt x="71993" y="23042"/>
                </a:lnTo>
                <a:lnTo>
                  <a:pt x="72953" y="22067"/>
                </a:lnTo>
                <a:lnTo>
                  <a:pt x="72953" y="1248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7" name="object 337"/>
          <p:cNvSpPr/>
          <p:nvPr/>
        </p:nvSpPr>
        <p:spPr>
          <a:xfrm>
            <a:off x="2883987" y="3440308"/>
            <a:ext cx="60487" cy="124785"/>
          </a:xfrm>
          <a:custGeom>
            <a:avLst/>
            <a:gdLst/>
            <a:ahLst/>
            <a:cxnLst/>
            <a:rect l="l" t="t" r="r" b="b"/>
            <a:pathLst>
              <a:path w="60487" h="124785">
                <a:moveTo>
                  <a:pt x="17282" y="1920"/>
                </a:moveTo>
                <a:lnTo>
                  <a:pt x="16322" y="1920"/>
                </a:lnTo>
                <a:lnTo>
                  <a:pt x="16322" y="24963"/>
                </a:lnTo>
                <a:lnTo>
                  <a:pt x="2880" y="24963"/>
                </a:lnTo>
                <a:lnTo>
                  <a:pt x="1920" y="25923"/>
                </a:lnTo>
                <a:lnTo>
                  <a:pt x="960" y="26868"/>
                </a:lnTo>
                <a:lnTo>
                  <a:pt x="960" y="27843"/>
                </a:lnTo>
                <a:lnTo>
                  <a:pt x="0" y="28803"/>
                </a:lnTo>
                <a:lnTo>
                  <a:pt x="0" y="36484"/>
                </a:lnTo>
                <a:lnTo>
                  <a:pt x="960" y="37429"/>
                </a:lnTo>
                <a:lnTo>
                  <a:pt x="1920" y="39364"/>
                </a:lnTo>
                <a:lnTo>
                  <a:pt x="16322" y="39364"/>
                </a:lnTo>
                <a:lnTo>
                  <a:pt x="16322" y="98877"/>
                </a:lnTo>
                <a:lnTo>
                  <a:pt x="17282" y="103677"/>
                </a:lnTo>
                <a:lnTo>
                  <a:pt x="17282" y="107518"/>
                </a:lnTo>
                <a:lnTo>
                  <a:pt x="19202" y="111358"/>
                </a:lnTo>
                <a:lnTo>
                  <a:pt x="20162" y="114239"/>
                </a:lnTo>
                <a:lnTo>
                  <a:pt x="23042" y="117119"/>
                </a:lnTo>
                <a:lnTo>
                  <a:pt x="24963" y="119999"/>
                </a:lnTo>
                <a:lnTo>
                  <a:pt x="27843" y="121920"/>
                </a:lnTo>
                <a:lnTo>
                  <a:pt x="30723" y="122880"/>
                </a:lnTo>
                <a:lnTo>
                  <a:pt x="34564" y="123840"/>
                </a:lnTo>
                <a:lnTo>
                  <a:pt x="38404" y="124785"/>
                </a:lnTo>
                <a:lnTo>
                  <a:pt x="49926" y="124785"/>
                </a:lnTo>
                <a:lnTo>
                  <a:pt x="50886" y="123840"/>
                </a:lnTo>
                <a:lnTo>
                  <a:pt x="53766" y="123840"/>
                </a:lnTo>
                <a:lnTo>
                  <a:pt x="55686" y="122880"/>
                </a:lnTo>
                <a:lnTo>
                  <a:pt x="56647" y="122880"/>
                </a:lnTo>
                <a:lnTo>
                  <a:pt x="57607" y="121920"/>
                </a:lnTo>
                <a:lnTo>
                  <a:pt x="58552" y="121920"/>
                </a:lnTo>
                <a:lnTo>
                  <a:pt x="58552" y="120959"/>
                </a:lnTo>
                <a:lnTo>
                  <a:pt x="59527" y="119999"/>
                </a:lnTo>
                <a:lnTo>
                  <a:pt x="60487" y="118079"/>
                </a:lnTo>
                <a:lnTo>
                  <a:pt x="60487" y="109438"/>
                </a:lnTo>
                <a:lnTo>
                  <a:pt x="59527" y="109438"/>
                </a:lnTo>
                <a:lnTo>
                  <a:pt x="59527" y="107518"/>
                </a:lnTo>
                <a:lnTo>
                  <a:pt x="56647" y="107518"/>
                </a:lnTo>
                <a:lnTo>
                  <a:pt x="56647" y="108478"/>
                </a:lnTo>
                <a:lnTo>
                  <a:pt x="54726" y="108478"/>
                </a:lnTo>
                <a:lnTo>
                  <a:pt x="53766" y="109438"/>
                </a:lnTo>
                <a:lnTo>
                  <a:pt x="51846" y="109438"/>
                </a:lnTo>
                <a:lnTo>
                  <a:pt x="50886" y="110398"/>
                </a:lnTo>
                <a:lnTo>
                  <a:pt x="41285" y="110398"/>
                </a:lnTo>
                <a:lnTo>
                  <a:pt x="38404" y="108478"/>
                </a:lnTo>
                <a:lnTo>
                  <a:pt x="36484" y="105597"/>
                </a:lnTo>
                <a:lnTo>
                  <a:pt x="34564" y="102717"/>
                </a:lnTo>
                <a:lnTo>
                  <a:pt x="33604" y="97917"/>
                </a:lnTo>
                <a:lnTo>
                  <a:pt x="33604" y="39364"/>
                </a:lnTo>
                <a:lnTo>
                  <a:pt x="58552" y="39364"/>
                </a:lnTo>
                <a:lnTo>
                  <a:pt x="59527" y="37429"/>
                </a:lnTo>
                <a:lnTo>
                  <a:pt x="60487" y="36484"/>
                </a:lnTo>
                <a:lnTo>
                  <a:pt x="60487" y="27843"/>
                </a:lnTo>
                <a:lnTo>
                  <a:pt x="59527" y="27843"/>
                </a:lnTo>
                <a:lnTo>
                  <a:pt x="59527" y="26868"/>
                </a:lnTo>
                <a:lnTo>
                  <a:pt x="58552" y="25923"/>
                </a:lnTo>
                <a:lnTo>
                  <a:pt x="57607" y="24963"/>
                </a:lnTo>
                <a:lnTo>
                  <a:pt x="33604" y="24963"/>
                </a:lnTo>
                <a:lnTo>
                  <a:pt x="33604" y="2880"/>
                </a:lnTo>
                <a:lnTo>
                  <a:pt x="32644" y="2880"/>
                </a:lnTo>
                <a:lnTo>
                  <a:pt x="32644" y="960"/>
                </a:lnTo>
                <a:lnTo>
                  <a:pt x="30723" y="960"/>
                </a:lnTo>
                <a:lnTo>
                  <a:pt x="29763" y="0"/>
                </a:lnTo>
                <a:lnTo>
                  <a:pt x="20162" y="0"/>
                </a:lnTo>
                <a:lnTo>
                  <a:pt x="19202" y="960"/>
                </a:lnTo>
                <a:lnTo>
                  <a:pt x="17282" y="960"/>
                </a:lnTo>
                <a:lnTo>
                  <a:pt x="17282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8" name="object 338"/>
          <p:cNvSpPr/>
          <p:nvPr/>
        </p:nvSpPr>
        <p:spPr>
          <a:xfrm>
            <a:off x="2957901" y="3463350"/>
            <a:ext cx="93116" cy="101742"/>
          </a:xfrm>
          <a:custGeom>
            <a:avLst/>
            <a:gdLst/>
            <a:ahLst/>
            <a:cxnLst/>
            <a:rect l="l" t="t" r="r" b="b"/>
            <a:pathLst>
              <a:path w="93116" h="101742">
                <a:moveTo>
                  <a:pt x="0" y="44150"/>
                </a:moveTo>
                <a:lnTo>
                  <a:pt x="0" y="59512"/>
                </a:lnTo>
                <a:lnTo>
                  <a:pt x="975" y="67193"/>
                </a:lnTo>
                <a:lnTo>
                  <a:pt x="2880" y="72953"/>
                </a:lnTo>
                <a:lnTo>
                  <a:pt x="4815" y="79674"/>
                </a:lnTo>
                <a:lnTo>
                  <a:pt x="7696" y="84475"/>
                </a:lnTo>
                <a:lnTo>
                  <a:pt x="11536" y="88315"/>
                </a:lnTo>
                <a:lnTo>
                  <a:pt x="15361" y="93116"/>
                </a:lnTo>
                <a:lnTo>
                  <a:pt x="20162" y="95996"/>
                </a:lnTo>
                <a:lnTo>
                  <a:pt x="20162" y="70073"/>
                </a:lnTo>
                <a:lnTo>
                  <a:pt x="19202" y="65272"/>
                </a:lnTo>
                <a:lnTo>
                  <a:pt x="18242" y="60472"/>
                </a:lnTo>
                <a:lnTo>
                  <a:pt x="18242" y="41269"/>
                </a:lnTo>
                <a:lnTo>
                  <a:pt x="19202" y="36469"/>
                </a:lnTo>
                <a:lnTo>
                  <a:pt x="21122" y="31668"/>
                </a:lnTo>
                <a:lnTo>
                  <a:pt x="22082" y="27828"/>
                </a:lnTo>
                <a:lnTo>
                  <a:pt x="24963" y="24947"/>
                </a:lnTo>
                <a:lnTo>
                  <a:pt x="26883" y="22067"/>
                </a:lnTo>
                <a:lnTo>
                  <a:pt x="29763" y="19187"/>
                </a:lnTo>
                <a:lnTo>
                  <a:pt x="33604" y="17266"/>
                </a:lnTo>
                <a:lnTo>
                  <a:pt x="37444" y="15346"/>
                </a:lnTo>
                <a:lnTo>
                  <a:pt x="41285" y="14386"/>
                </a:lnTo>
                <a:lnTo>
                  <a:pt x="51846" y="14386"/>
                </a:lnTo>
                <a:lnTo>
                  <a:pt x="56647" y="15346"/>
                </a:lnTo>
                <a:lnTo>
                  <a:pt x="60487" y="17266"/>
                </a:lnTo>
                <a:lnTo>
                  <a:pt x="64328" y="19187"/>
                </a:lnTo>
                <a:lnTo>
                  <a:pt x="67208" y="22067"/>
                </a:lnTo>
                <a:lnTo>
                  <a:pt x="69128" y="25908"/>
                </a:lnTo>
                <a:lnTo>
                  <a:pt x="71048" y="28788"/>
                </a:lnTo>
                <a:lnTo>
                  <a:pt x="72969" y="32628"/>
                </a:lnTo>
                <a:lnTo>
                  <a:pt x="72969" y="37429"/>
                </a:lnTo>
                <a:lnTo>
                  <a:pt x="74889" y="41269"/>
                </a:lnTo>
                <a:lnTo>
                  <a:pt x="74889" y="56631"/>
                </a:lnTo>
                <a:lnTo>
                  <a:pt x="73929" y="61432"/>
                </a:lnTo>
                <a:lnTo>
                  <a:pt x="72969" y="66233"/>
                </a:lnTo>
                <a:lnTo>
                  <a:pt x="72009" y="71033"/>
                </a:lnTo>
                <a:lnTo>
                  <a:pt x="70088" y="74874"/>
                </a:lnTo>
                <a:lnTo>
                  <a:pt x="68168" y="77754"/>
                </a:lnTo>
                <a:lnTo>
                  <a:pt x="65288" y="80634"/>
                </a:lnTo>
                <a:lnTo>
                  <a:pt x="62407" y="83515"/>
                </a:lnTo>
                <a:lnTo>
                  <a:pt x="59527" y="85435"/>
                </a:lnTo>
                <a:lnTo>
                  <a:pt x="55686" y="87355"/>
                </a:lnTo>
                <a:lnTo>
                  <a:pt x="40325" y="87355"/>
                </a:lnTo>
                <a:lnTo>
                  <a:pt x="36484" y="86395"/>
                </a:lnTo>
                <a:lnTo>
                  <a:pt x="32644" y="84475"/>
                </a:lnTo>
                <a:lnTo>
                  <a:pt x="28803" y="82555"/>
                </a:lnTo>
                <a:lnTo>
                  <a:pt x="25923" y="80634"/>
                </a:lnTo>
                <a:lnTo>
                  <a:pt x="24963" y="98877"/>
                </a:lnTo>
                <a:lnTo>
                  <a:pt x="30723" y="100797"/>
                </a:lnTo>
                <a:lnTo>
                  <a:pt x="37444" y="101742"/>
                </a:lnTo>
                <a:lnTo>
                  <a:pt x="52806" y="101742"/>
                </a:lnTo>
                <a:lnTo>
                  <a:pt x="60487" y="100797"/>
                </a:lnTo>
                <a:lnTo>
                  <a:pt x="66248" y="97917"/>
                </a:lnTo>
                <a:lnTo>
                  <a:pt x="72009" y="95996"/>
                </a:lnTo>
                <a:lnTo>
                  <a:pt x="76809" y="92156"/>
                </a:lnTo>
                <a:lnTo>
                  <a:pt x="80650" y="87355"/>
                </a:lnTo>
                <a:lnTo>
                  <a:pt x="84490" y="82555"/>
                </a:lnTo>
                <a:lnTo>
                  <a:pt x="87370" y="77754"/>
                </a:lnTo>
                <a:lnTo>
                  <a:pt x="89275" y="71033"/>
                </a:lnTo>
                <a:lnTo>
                  <a:pt x="92171" y="64312"/>
                </a:lnTo>
                <a:lnTo>
                  <a:pt x="93116" y="57591"/>
                </a:lnTo>
                <a:lnTo>
                  <a:pt x="93116" y="42230"/>
                </a:lnTo>
                <a:lnTo>
                  <a:pt x="92171" y="35509"/>
                </a:lnTo>
                <a:lnTo>
                  <a:pt x="90236" y="29748"/>
                </a:lnTo>
                <a:lnTo>
                  <a:pt x="88331" y="23027"/>
                </a:lnTo>
                <a:lnTo>
                  <a:pt x="85450" y="18227"/>
                </a:lnTo>
                <a:lnTo>
                  <a:pt x="81610" y="13441"/>
                </a:lnTo>
                <a:lnTo>
                  <a:pt x="77769" y="9601"/>
                </a:lnTo>
                <a:lnTo>
                  <a:pt x="72969" y="5760"/>
                </a:lnTo>
                <a:lnTo>
                  <a:pt x="67208" y="3825"/>
                </a:lnTo>
                <a:lnTo>
                  <a:pt x="61447" y="1920"/>
                </a:lnTo>
                <a:lnTo>
                  <a:pt x="54726" y="0"/>
                </a:lnTo>
                <a:lnTo>
                  <a:pt x="39364" y="0"/>
                </a:lnTo>
                <a:lnTo>
                  <a:pt x="32644" y="1920"/>
                </a:lnTo>
                <a:lnTo>
                  <a:pt x="26883" y="3825"/>
                </a:lnTo>
                <a:lnTo>
                  <a:pt x="21122" y="6720"/>
                </a:lnTo>
                <a:lnTo>
                  <a:pt x="15361" y="10546"/>
                </a:lnTo>
                <a:lnTo>
                  <a:pt x="11536" y="15346"/>
                </a:lnTo>
                <a:lnTo>
                  <a:pt x="7696" y="19187"/>
                </a:lnTo>
                <a:lnTo>
                  <a:pt x="4815" y="24947"/>
                </a:lnTo>
                <a:lnTo>
                  <a:pt x="2880" y="31668"/>
                </a:lnTo>
                <a:lnTo>
                  <a:pt x="975" y="37429"/>
                </a:lnTo>
                <a:lnTo>
                  <a:pt x="0" y="4415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9" name="object 339"/>
          <p:cNvSpPr/>
          <p:nvPr/>
        </p:nvSpPr>
        <p:spPr>
          <a:xfrm>
            <a:off x="2978063" y="3533424"/>
            <a:ext cx="5760" cy="28803"/>
          </a:xfrm>
          <a:custGeom>
            <a:avLst/>
            <a:gdLst/>
            <a:ahLst/>
            <a:cxnLst/>
            <a:rect l="l" t="t" r="r" b="b"/>
            <a:pathLst>
              <a:path w="5760" h="28803">
                <a:moveTo>
                  <a:pt x="4800" y="28803"/>
                </a:moveTo>
                <a:lnTo>
                  <a:pt x="5760" y="10561"/>
                </a:lnTo>
                <a:lnTo>
                  <a:pt x="3840" y="6720"/>
                </a:lnTo>
                <a:lnTo>
                  <a:pt x="1920" y="3840"/>
                </a:lnTo>
                <a:lnTo>
                  <a:pt x="0" y="0"/>
                </a:lnTo>
                <a:lnTo>
                  <a:pt x="0" y="25923"/>
                </a:lnTo>
                <a:lnTo>
                  <a:pt x="4800" y="288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0" name="object 340"/>
          <p:cNvSpPr/>
          <p:nvPr/>
        </p:nvSpPr>
        <p:spPr>
          <a:xfrm>
            <a:off x="3075980" y="3463350"/>
            <a:ext cx="53766" cy="100797"/>
          </a:xfrm>
          <a:custGeom>
            <a:avLst/>
            <a:gdLst/>
            <a:ahLst/>
            <a:cxnLst/>
            <a:rect l="l" t="t" r="r" b="b"/>
            <a:pathLst>
              <a:path w="53766" h="100797">
                <a:moveTo>
                  <a:pt x="26883" y="22067"/>
                </a:moveTo>
                <a:lnTo>
                  <a:pt x="28803" y="21107"/>
                </a:lnTo>
                <a:lnTo>
                  <a:pt x="30723" y="19187"/>
                </a:lnTo>
                <a:lnTo>
                  <a:pt x="32644" y="18227"/>
                </a:lnTo>
                <a:lnTo>
                  <a:pt x="33604" y="17266"/>
                </a:lnTo>
                <a:lnTo>
                  <a:pt x="35524" y="16322"/>
                </a:lnTo>
                <a:lnTo>
                  <a:pt x="42245" y="16322"/>
                </a:lnTo>
                <a:lnTo>
                  <a:pt x="43205" y="17266"/>
                </a:lnTo>
                <a:lnTo>
                  <a:pt x="45125" y="17266"/>
                </a:lnTo>
                <a:lnTo>
                  <a:pt x="46085" y="18227"/>
                </a:lnTo>
                <a:lnTo>
                  <a:pt x="48006" y="18227"/>
                </a:lnTo>
                <a:lnTo>
                  <a:pt x="48966" y="19187"/>
                </a:lnTo>
                <a:lnTo>
                  <a:pt x="52806" y="19187"/>
                </a:lnTo>
                <a:lnTo>
                  <a:pt x="52806" y="17266"/>
                </a:lnTo>
                <a:lnTo>
                  <a:pt x="53766" y="16322"/>
                </a:lnTo>
                <a:lnTo>
                  <a:pt x="53766" y="4800"/>
                </a:lnTo>
                <a:lnTo>
                  <a:pt x="52806" y="4800"/>
                </a:lnTo>
                <a:lnTo>
                  <a:pt x="52806" y="3825"/>
                </a:lnTo>
                <a:lnTo>
                  <a:pt x="51846" y="2880"/>
                </a:lnTo>
                <a:lnTo>
                  <a:pt x="50886" y="1920"/>
                </a:lnTo>
                <a:lnTo>
                  <a:pt x="48966" y="1920"/>
                </a:lnTo>
                <a:lnTo>
                  <a:pt x="48006" y="960"/>
                </a:lnTo>
                <a:lnTo>
                  <a:pt x="43205" y="960"/>
                </a:lnTo>
                <a:lnTo>
                  <a:pt x="42245" y="0"/>
                </a:lnTo>
                <a:lnTo>
                  <a:pt x="38404" y="0"/>
                </a:lnTo>
                <a:lnTo>
                  <a:pt x="36484" y="960"/>
                </a:lnTo>
                <a:lnTo>
                  <a:pt x="34564" y="960"/>
                </a:lnTo>
                <a:lnTo>
                  <a:pt x="32644" y="1920"/>
                </a:lnTo>
                <a:lnTo>
                  <a:pt x="30723" y="2880"/>
                </a:lnTo>
                <a:lnTo>
                  <a:pt x="28803" y="3825"/>
                </a:lnTo>
                <a:lnTo>
                  <a:pt x="25923" y="5760"/>
                </a:lnTo>
                <a:lnTo>
                  <a:pt x="24002" y="7665"/>
                </a:lnTo>
                <a:lnTo>
                  <a:pt x="22082" y="9601"/>
                </a:lnTo>
                <a:lnTo>
                  <a:pt x="20162" y="11506"/>
                </a:lnTo>
                <a:lnTo>
                  <a:pt x="17282" y="14386"/>
                </a:lnTo>
                <a:lnTo>
                  <a:pt x="15361" y="18227"/>
                </a:lnTo>
                <a:lnTo>
                  <a:pt x="15361" y="4800"/>
                </a:lnTo>
                <a:lnTo>
                  <a:pt x="14401" y="3825"/>
                </a:lnTo>
                <a:lnTo>
                  <a:pt x="14401" y="2880"/>
                </a:lnTo>
                <a:lnTo>
                  <a:pt x="13441" y="2880"/>
                </a:lnTo>
                <a:lnTo>
                  <a:pt x="12481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99837"/>
                </a:lnTo>
                <a:lnTo>
                  <a:pt x="1920" y="99837"/>
                </a:lnTo>
                <a:lnTo>
                  <a:pt x="2880" y="100797"/>
                </a:lnTo>
                <a:lnTo>
                  <a:pt x="12481" y="100797"/>
                </a:lnTo>
                <a:lnTo>
                  <a:pt x="13441" y="99837"/>
                </a:lnTo>
                <a:lnTo>
                  <a:pt x="15361" y="99837"/>
                </a:lnTo>
                <a:lnTo>
                  <a:pt x="16322" y="98877"/>
                </a:lnTo>
                <a:lnTo>
                  <a:pt x="16322" y="36469"/>
                </a:lnTo>
                <a:lnTo>
                  <a:pt x="19202" y="32628"/>
                </a:lnTo>
                <a:lnTo>
                  <a:pt x="21122" y="29748"/>
                </a:lnTo>
                <a:lnTo>
                  <a:pt x="23042" y="26868"/>
                </a:lnTo>
                <a:lnTo>
                  <a:pt x="24963" y="24947"/>
                </a:lnTo>
                <a:lnTo>
                  <a:pt x="26883" y="2206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1" name="object 341"/>
          <p:cNvSpPr/>
          <p:nvPr/>
        </p:nvSpPr>
        <p:spPr>
          <a:xfrm>
            <a:off x="3138373" y="3463350"/>
            <a:ext cx="65288" cy="101742"/>
          </a:xfrm>
          <a:custGeom>
            <a:avLst/>
            <a:gdLst/>
            <a:ahLst/>
            <a:cxnLst/>
            <a:rect l="l" t="t" r="r" b="b"/>
            <a:pathLst>
              <a:path w="65288" h="101742">
                <a:moveTo>
                  <a:pt x="21122" y="2880"/>
                </a:moveTo>
                <a:lnTo>
                  <a:pt x="17282" y="3825"/>
                </a:lnTo>
                <a:lnTo>
                  <a:pt x="13456" y="6720"/>
                </a:lnTo>
                <a:lnTo>
                  <a:pt x="10561" y="8641"/>
                </a:lnTo>
                <a:lnTo>
                  <a:pt x="7680" y="11506"/>
                </a:lnTo>
                <a:lnTo>
                  <a:pt x="5775" y="14386"/>
                </a:lnTo>
                <a:lnTo>
                  <a:pt x="3840" y="17266"/>
                </a:lnTo>
                <a:lnTo>
                  <a:pt x="2895" y="21107"/>
                </a:lnTo>
                <a:lnTo>
                  <a:pt x="1935" y="24002"/>
                </a:lnTo>
                <a:lnTo>
                  <a:pt x="1935" y="31668"/>
                </a:lnTo>
                <a:lnTo>
                  <a:pt x="2895" y="35509"/>
                </a:lnTo>
                <a:lnTo>
                  <a:pt x="3840" y="38389"/>
                </a:lnTo>
                <a:lnTo>
                  <a:pt x="5775" y="41269"/>
                </a:lnTo>
                <a:lnTo>
                  <a:pt x="7680" y="44150"/>
                </a:lnTo>
                <a:lnTo>
                  <a:pt x="9616" y="46070"/>
                </a:lnTo>
                <a:lnTo>
                  <a:pt x="11521" y="47990"/>
                </a:lnTo>
                <a:lnTo>
                  <a:pt x="14401" y="49911"/>
                </a:lnTo>
                <a:lnTo>
                  <a:pt x="17282" y="51831"/>
                </a:lnTo>
                <a:lnTo>
                  <a:pt x="20177" y="52791"/>
                </a:lnTo>
                <a:lnTo>
                  <a:pt x="22082" y="54711"/>
                </a:lnTo>
                <a:lnTo>
                  <a:pt x="24963" y="55671"/>
                </a:lnTo>
                <a:lnTo>
                  <a:pt x="28803" y="56631"/>
                </a:lnTo>
                <a:lnTo>
                  <a:pt x="31683" y="57591"/>
                </a:lnTo>
                <a:lnTo>
                  <a:pt x="33604" y="58552"/>
                </a:lnTo>
                <a:lnTo>
                  <a:pt x="36484" y="59512"/>
                </a:lnTo>
                <a:lnTo>
                  <a:pt x="39364" y="61432"/>
                </a:lnTo>
                <a:lnTo>
                  <a:pt x="41285" y="62392"/>
                </a:lnTo>
                <a:lnTo>
                  <a:pt x="43205" y="63352"/>
                </a:lnTo>
                <a:lnTo>
                  <a:pt x="45125" y="65272"/>
                </a:lnTo>
                <a:lnTo>
                  <a:pt x="46085" y="67193"/>
                </a:lnTo>
                <a:lnTo>
                  <a:pt x="48006" y="69113"/>
                </a:lnTo>
                <a:lnTo>
                  <a:pt x="48966" y="71033"/>
                </a:lnTo>
                <a:lnTo>
                  <a:pt x="48966" y="75834"/>
                </a:lnTo>
                <a:lnTo>
                  <a:pt x="48006" y="78714"/>
                </a:lnTo>
                <a:lnTo>
                  <a:pt x="47045" y="80634"/>
                </a:lnTo>
                <a:lnTo>
                  <a:pt x="46085" y="82555"/>
                </a:lnTo>
                <a:lnTo>
                  <a:pt x="45125" y="83515"/>
                </a:lnTo>
                <a:lnTo>
                  <a:pt x="43205" y="84475"/>
                </a:lnTo>
                <a:lnTo>
                  <a:pt x="41285" y="86395"/>
                </a:lnTo>
                <a:lnTo>
                  <a:pt x="39364" y="87355"/>
                </a:lnTo>
                <a:lnTo>
                  <a:pt x="37444" y="87355"/>
                </a:lnTo>
                <a:lnTo>
                  <a:pt x="34564" y="88315"/>
                </a:lnTo>
                <a:lnTo>
                  <a:pt x="22082" y="88315"/>
                </a:lnTo>
                <a:lnTo>
                  <a:pt x="19202" y="87355"/>
                </a:lnTo>
                <a:lnTo>
                  <a:pt x="16337" y="86395"/>
                </a:lnTo>
                <a:lnTo>
                  <a:pt x="13456" y="85435"/>
                </a:lnTo>
                <a:lnTo>
                  <a:pt x="11521" y="84475"/>
                </a:lnTo>
                <a:lnTo>
                  <a:pt x="9616" y="82555"/>
                </a:lnTo>
                <a:lnTo>
                  <a:pt x="7680" y="81594"/>
                </a:lnTo>
                <a:lnTo>
                  <a:pt x="5775" y="80634"/>
                </a:lnTo>
                <a:lnTo>
                  <a:pt x="4815" y="79674"/>
                </a:lnTo>
                <a:lnTo>
                  <a:pt x="975" y="79674"/>
                </a:lnTo>
                <a:lnTo>
                  <a:pt x="975" y="81594"/>
                </a:lnTo>
                <a:lnTo>
                  <a:pt x="0" y="81594"/>
                </a:lnTo>
                <a:lnTo>
                  <a:pt x="0" y="91196"/>
                </a:lnTo>
                <a:lnTo>
                  <a:pt x="975" y="93116"/>
                </a:lnTo>
                <a:lnTo>
                  <a:pt x="975" y="94076"/>
                </a:lnTo>
                <a:lnTo>
                  <a:pt x="1935" y="94076"/>
                </a:lnTo>
                <a:lnTo>
                  <a:pt x="2895" y="95036"/>
                </a:lnTo>
                <a:lnTo>
                  <a:pt x="3840" y="95996"/>
                </a:lnTo>
                <a:lnTo>
                  <a:pt x="5775" y="96956"/>
                </a:lnTo>
                <a:lnTo>
                  <a:pt x="7680" y="97917"/>
                </a:lnTo>
                <a:lnTo>
                  <a:pt x="9616" y="98877"/>
                </a:lnTo>
                <a:lnTo>
                  <a:pt x="11521" y="99837"/>
                </a:lnTo>
                <a:lnTo>
                  <a:pt x="14401" y="99837"/>
                </a:lnTo>
                <a:lnTo>
                  <a:pt x="16337" y="100797"/>
                </a:lnTo>
                <a:lnTo>
                  <a:pt x="19202" y="100797"/>
                </a:lnTo>
                <a:lnTo>
                  <a:pt x="23042" y="101742"/>
                </a:lnTo>
                <a:lnTo>
                  <a:pt x="39364" y="101742"/>
                </a:lnTo>
                <a:lnTo>
                  <a:pt x="44165" y="99837"/>
                </a:lnTo>
                <a:lnTo>
                  <a:pt x="48006" y="98877"/>
                </a:lnTo>
                <a:lnTo>
                  <a:pt x="51846" y="96956"/>
                </a:lnTo>
                <a:lnTo>
                  <a:pt x="55686" y="94076"/>
                </a:lnTo>
                <a:lnTo>
                  <a:pt x="58567" y="92156"/>
                </a:lnTo>
                <a:lnTo>
                  <a:pt x="61447" y="88315"/>
                </a:lnTo>
                <a:lnTo>
                  <a:pt x="62407" y="85435"/>
                </a:lnTo>
                <a:lnTo>
                  <a:pt x="64328" y="81594"/>
                </a:lnTo>
                <a:lnTo>
                  <a:pt x="65288" y="76794"/>
                </a:lnTo>
                <a:lnTo>
                  <a:pt x="65288" y="68153"/>
                </a:lnTo>
                <a:lnTo>
                  <a:pt x="64328" y="65272"/>
                </a:lnTo>
                <a:lnTo>
                  <a:pt x="63367" y="62392"/>
                </a:lnTo>
                <a:lnTo>
                  <a:pt x="62407" y="59512"/>
                </a:lnTo>
                <a:lnTo>
                  <a:pt x="60487" y="56631"/>
                </a:lnTo>
                <a:lnTo>
                  <a:pt x="58567" y="54711"/>
                </a:lnTo>
                <a:lnTo>
                  <a:pt x="55686" y="52791"/>
                </a:lnTo>
                <a:lnTo>
                  <a:pt x="53766" y="50871"/>
                </a:lnTo>
                <a:lnTo>
                  <a:pt x="50886" y="49911"/>
                </a:lnTo>
                <a:lnTo>
                  <a:pt x="48006" y="47990"/>
                </a:lnTo>
                <a:lnTo>
                  <a:pt x="45125" y="47030"/>
                </a:lnTo>
                <a:lnTo>
                  <a:pt x="42245" y="45110"/>
                </a:lnTo>
                <a:lnTo>
                  <a:pt x="39364" y="44150"/>
                </a:lnTo>
                <a:lnTo>
                  <a:pt x="36484" y="43190"/>
                </a:lnTo>
                <a:lnTo>
                  <a:pt x="33604" y="42230"/>
                </a:lnTo>
                <a:lnTo>
                  <a:pt x="30723" y="41269"/>
                </a:lnTo>
                <a:lnTo>
                  <a:pt x="27843" y="39349"/>
                </a:lnTo>
                <a:lnTo>
                  <a:pt x="25923" y="38389"/>
                </a:lnTo>
                <a:lnTo>
                  <a:pt x="23042" y="37429"/>
                </a:lnTo>
                <a:lnTo>
                  <a:pt x="22082" y="35509"/>
                </a:lnTo>
                <a:lnTo>
                  <a:pt x="20177" y="33588"/>
                </a:lnTo>
                <a:lnTo>
                  <a:pt x="19202" y="31668"/>
                </a:lnTo>
                <a:lnTo>
                  <a:pt x="18242" y="29748"/>
                </a:lnTo>
                <a:lnTo>
                  <a:pt x="18242" y="24947"/>
                </a:lnTo>
                <a:lnTo>
                  <a:pt x="19202" y="23027"/>
                </a:lnTo>
                <a:lnTo>
                  <a:pt x="19202" y="22067"/>
                </a:lnTo>
                <a:lnTo>
                  <a:pt x="20177" y="20162"/>
                </a:lnTo>
                <a:lnTo>
                  <a:pt x="21122" y="18227"/>
                </a:lnTo>
                <a:lnTo>
                  <a:pt x="23042" y="17266"/>
                </a:lnTo>
                <a:lnTo>
                  <a:pt x="24002" y="16322"/>
                </a:lnTo>
                <a:lnTo>
                  <a:pt x="25923" y="15346"/>
                </a:lnTo>
                <a:lnTo>
                  <a:pt x="27843" y="14386"/>
                </a:lnTo>
                <a:lnTo>
                  <a:pt x="30723" y="13441"/>
                </a:lnTo>
                <a:lnTo>
                  <a:pt x="39364" y="13441"/>
                </a:lnTo>
                <a:lnTo>
                  <a:pt x="41285" y="14386"/>
                </a:lnTo>
                <a:lnTo>
                  <a:pt x="44165" y="14386"/>
                </a:lnTo>
                <a:lnTo>
                  <a:pt x="47045" y="15346"/>
                </a:lnTo>
                <a:lnTo>
                  <a:pt x="48966" y="16322"/>
                </a:lnTo>
                <a:lnTo>
                  <a:pt x="50886" y="17266"/>
                </a:lnTo>
                <a:lnTo>
                  <a:pt x="52806" y="18227"/>
                </a:lnTo>
                <a:lnTo>
                  <a:pt x="53766" y="19187"/>
                </a:lnTo>
                <a:lnTo>
                  <a:pt x="55686" y="19187"/>
                </a:lnTo>
                <a:lnTo>
                  <a:pt x="56647" y="20162"/>
                </a:lnTo>
                <a:lnTo>
                  <a:pt x="57607" y="21107"/>
                </a:lnTo>
                <a:lnTo>
                  <a:pt x="58567" y="21107"/>
                </a:lnTo>
                <a:lnTo>
                  <a:pt x="58567" y="20162"/>
                </a:lnTo>
                <a:lnTo>
                  <a:pt x="59527" y="20162"/>
                </a:lnTo>
                <a:lnTo>
                  <a:pt x="59527" y="19187"/>
                </a:lnTo>
                <a:lnTo>
                  <a:pt x="60487" y="18227"/>
                </a:lnTo>
                <a:lnTo>
                  <a:pt x="60487" y="8641"/>
                </a:lnTo>
                <a:lnTo>
                  <a:pt x="59527" y="8641"/>
                </a:lnTo>
                <a:lnTo>
                  <a:pt x="59527" y="7665"/>
                </a:lnTo>
                <a:lnTo>
                  <a:pt x="58567" y="6720"/>
                </a:lnTo>
                <a:lnTo>
                  <a:pt x="57607" y="5760"/>
                </a:lnTo>
                <a:lnTo>
                  <a:pt x="56647" y="4800"/>
                </a:lnTo>
                <a:lnTo>
                  <a:pt x="54726" y="4800"/>
                </a:lnTo>
                <a:lnTo>
                  <a:pt x="53766" y="3825"/>
                </a:lnTo>
                <a:lnTo>
                  <a:pt x="51846" y="2880"/>
                </a:lnTo>
                <a:lnTo>
                  <a:pt x="49926" y="2880"/>
                </a:lnTo>
                <a:lnTo>
                  <a:pt x="48006" y="1920"/>
                </a:lnTo>
                <a:lnTo>
                  <a:pt x="46085" y="1920"/>
                </a:lnTo>
                <a:lnTo>
                  <a:pt x="43205" y="960"/>
                </a:lnTo>
                <a:lnTo>
                  <a:pt x="40325" y="960"/>
                </a:lnTo>
                <a:lnTo>
                  <a:pt x="38404" y="0"/>
                </a:lnTo>
                <a:lnTo>
                  <a:pt x="29763" y="0"/>
                </a:lnTo>
                <a:lnTo>
                  <a:pt x="24963" y="960"/>
                </a:lnTo>
                <a:lnTo>
                  <a:pt x="21122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2" name="object 342"/>
          <p:cNvSpPr/>
          <p:nvPr/>
        </p:nvSpPr>
        <p:spPr>
          <a:xfrm>
            <a:off x="3227664" y="3540145"/>
            <a:ext cx="22082" cy="24002"/>
          </a:xfrm>
          <a:custGeom>
            <a:avLst/>
            <a:gdLst/>
            <a:ahLst/>
            <a:cxnLst/>
            <a:rect l="l" t="t" r="r" b="b"/>
            <a:pathLst>
              <a:path w="22082" h="24002">
                <a:moveTo>
                  <a:pt x="22082" y="12481"/>
                </a:moveTo>
                <a:lnTo>
                  <a:pt x="22082" y="7680"/>
                </a:lnTo>
                <a:lnTo>
                  <a:pt x="21122" y="3840"/>
                </a:lnTo>
                <a:lnTo>
                  <a:pt x="20147" y="2880"/>
                </a:lnTo>
                <a:lnTo>
                  <a:pt x="18242" y="960"/>
                </a:lnTo>
                <a:lnTo>
                  <a:pt x="15346" y="0"/>
                </a:lnTo>
                <a:lnTo>
                  <a:pt x="6720" y="0"/>
                </a:lnTo>
                <a:lnTo>
                  <a:pt x="384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7282"/>
                </a:lnTo>
                <a:lnTo>
                  <a:pt x="960" y="20162"/>
                </a:lnTo>
                <a:lnTo>
                  <a:pt x="2880" y="22082"/>
                </a:lnTo>
                <a:lnTo>
                  <a:pt x="3840" y="23042"/>
                </a:lnTo>
                <a:lnTo>
                  <a:pt x="6720" y="24002"/>
                </a:lnTo>
                <a:lnTo>
                  <a:pt x="15346" y="24002"/>
                </a:lnTo>
                <a:lnTo>
                  <a:pt x="18242" y="23042"/>
                </a:lnTo>
                <a:lnTo>
                  <a:pt x="20147" y="22082"/>
                </a:lnTo>
                <a:lnTo>
                  <a:pt x="21122" y="20162"/>
                </a:lnTo>
                <a:lnTo>
                  <a:pt x="22082" y="17282"/>
                </a:lnTo>
                <a:lnTo>
                  <a:pt x="22082" y="1248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3" name="object 343"/>
          <p:cNvSpPr/>
          <p:nvPr/>
        </p:nvSpPr>
        <p:spPr>
          <a:xfrm>
            <a:off x="1515070" y="3787810"/>
            <a:ext cx="59525" cy="59527"/>
          </a:xfrm>
          <a:custGeom>
            <a:avLst/>
            <a:gdLst/>
            <a:ahLst/>
            <a:cxnLst/>
            <a:rect l="l" t="t" r="r" b="b"/>
            <a:pathLst>
              <a:path w="59525" h="59527">
                <a:moveTo>
                  <a:pt x="0" y="29763"/>
                </a:moveTo>
                <a:lnTo>
                  <a:pt x="0" y="37444"/>
                </a:lnTo>
                <a:lnTo>
                  <a:pt x="2880" y="44165"/>
                </a:lnTo>
                <a:lnTo>
                  <a:pt x="8644" y="50886"/>
                </a:lnTo>
                <a:lnTo>
                  <a:pt x="14400" y="56647"/>
                </a:lnTo>
                <a:lnTo>
                  <a:pt x="22081" y="59527"/>
                </a:lnTo>
                <a:lnTo>
                  <a:pt x="38403" y="59527"/>
                </a:lnTo>
                <a:lnTo>
                  <a:pt x="45124" y="56647"/>
                </a:lnTo>
                <a:lnTo>
                  <a:pt x="50884" y="50886"/>
                </a:lnTo>
                <a:lnTo>
                  <a:pt x="56630" y="44165"/>
                </a:lnTo>
                <a:lnTo>
                  <a:pt x="59525" y="37444"/>
                </a:lnTo>
                <a:lnTo>
                  <a:pt x="59525" y="21122"/>
                </a:lnTo>
                <a:lnTo>
                  <a:pt x="56630" y="14401"/>
                </a:lnTo>
                <a:lnTo>
                  <a:pt x="50884" y="8641"/>
                </a:lnTo>
                <a:lnTo>
                  <a:pt x="45124" y="2880"/>
                </a:lnTo>
                <a:lnTo>
                  <a:pt x="38403" y="0"/>
                </a:lnTo>
                <a:lnTo>
                  <a:pt x="22081" y="0"/>
                </a:lnTo>
                <a:lnTo>
                  <a:pt x="14400" y="2880"/>
                </a:lnTo>
                <a:lnTo>
                  <a:pt x="8644" y="8641"/>
                </a:lnTo>
                <a:lnTo>
                  <a:pt x="2880" y="14401"/>
                </a:lnTo>
                <a:lnTo>
                  <a:pt x="0" y="21122"/>
                </a:lnTo>
                <a:lnTo>
                  <a:pt x="0" y="297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4" name="object 344"/>
          <p:cNvSpPr/>
          <p:nvPr/>
        </p:nvSpPr>
        <p:spPr>
          <a:xfrm>
            <a:off x="1726265" y="3749421"/>
            <a:ext cx="79674" cy="152628"/>
          </a:xfrm>
          <a:custGeom>
            <a:avLst/>
            <a:gdLst/>
            <a:ahLst/>
            <a:cxnLst/>
            <a:rect l="l" t="t" r="r" b="b"/>
            <a:pathLst>
              <a:path w="79674" h="152628">
                <a:moveTo>
                  <a:pt x="76794" y="75834"/>
                </a:moveTo>
                <a:lnTo>
                  <a:pt x="75834" y="73913"/>
                </a:lnTo>
                <a:lnTo>
                  <a:pt x="75834" y="71033"/>
                </a:lnTo>
                <a:lnTo>
                  <a:pt x="74874" y="71033"/>
                </a:lnTo>
                <a:lnTo>
                  <a:pt x="74874" y="70073"/>
                </a:lnTo>
                <a:lnTo>
                  <a:pt x="73913" y="69113"/>
                </a:lnTo>
                <a:lnTo>
                  <a:pt x="20162" y="69113"/>
                </a:lnTo>
                <a:lnTo>
                  <a:pt x="20162" y="17282"/>
                </a:lnTo>
                <a:lnTo>
                  <a:pt x="76794" y="17282"/>
                </a:lnTo>
                <a:lnTo>
                  <a:pt x="77754" y="16322"/>
                </a:lnTo>
                <a:lnTo>
                  <a:pt x="78714" y="15346"/>
                </a:lnTo>
                <a:lnTo>
                  <a:pt x="78714" y="13441"/>
                </a:lnTo>
                <a:lnTo>
                  <a:pt x="79674" y="12481"/>
                </a:lnTo>
                <a:lnTo>
                  <a:pt x="79674" y="4800"/>
                </a:lnTo>
                <a:lnTo>
                  <a:pt x="78714" y="3840"/>
                </a:lnTo>
                <a:lnTo>
                  <a:pt x="78714" y="1920"/>
                </a:lnTo>
                <a:lnTo>
                  <a:pt x="77754" y="1920"/>
                </a:lnTo>
                <a:lnTo>
                  <a:pt x="77754" y="960"/>
                </a:lnTo>
                <a:lnTo>
                  <a:pt x="76794" y="960"/>
                </a:lnTo>
                <a:lnTo>
                  <a:pt x="76794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1920"/>
                </a:lnTo>
                <a:lnTo>
                  <a:pt x="0" y="2880"/>
                </a:lnTo>
                <a:lnTo>
                  <a:pt x="0" y="150708"/>
                </a:lnTo>
                <a:lnTo>
                  <a:pt x="960" y="151668"/>
                </a:lnTo>
                <a:lnTo>
                  <a:pt x="2880" y="151668"/>
                </a:lnTo>
                <a:lnTo>
                  <a:pt x="3840" y="152628"/>
                </a:lnTo>
                <a:lnTo>
                  <a:pt x="14401" y="152628"/>
                </a:lnTo>
                <a:lnTo>
                  <a:pt x="16322" y="151668"/>
                </a:lnTo>
                <a:lnTo>
                  <a:pt x="18242" y="151668"/>
                </a:lnTo>
                <a:lnTo>
                  <a:pt x="19202" y="150708"/>
                </a:lnTo>
                <a:lnTo>
                  <a:pt x="19202" y="149748"/>
                </a:lnTo>
                <a:lnTo>
                  <a:pt x="20162" y="149748"/>
                </a:lnTo>
                <a:lnTo>
                  <a:pt x="20162" y="85435"/>
                </a:lnTo>
                <a:lnTo>
                  <a:pt x="73913" y="85435"/>
                </a:lnTo>
                <a:lnTo>
                  <a:pt x="74874" y="84475"/>
                </a:lnTo>
                <a:lnTo>
                  <a:pt x="74874" y="83515"/>
                </a:lnTo>
                <a:lnTo>
                  <a:pt x="75834" y="82555"/>
                </a:lnTo>
                <a:lnTo>
                  <a:pt x="75834" y="80634"/>
                </a:lnTo>
                <a:lnTo>
                  <a:pt x="76794" y="79674"/>
                </a:lnTo>
                <a:lnTo>
                  <a:pt x="76794" y="7583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5" name="object 345"/>
          <p:cNvSpPr/>
          <p:nvPr/>
        </p:nvSpPr>
        <p:spPr>
          <a:xfrm>
            <a:off x="1823222" y="3787810"/>
            <a:ext cx="105597" cy="116159"/>
          </a:xfrm>
          <a:custGeom>
            <a:avLst/>
            <a:gdLst/>
            <a:ahLst/>
            <a:cxnLst/>
            <a:rect l="l" t="t" r="r" b="b"/>
            <a:pathLst>
              <a:path w="105597" h="116159">
                <a:moveTo>
                  <a:pt x="0" y="49926"/>
                </a:moveTo>
                <a:lnTo>
                  <a:pt x="0" y="68168"/>
                </a:lnTo>
                <a:lnTo>
                  <a:pt x="960" y="75849"/>
                </a:lnTo>
                <a:lnTo>
                  <a:pt x="3840" y="82555"/>
                </a:lnTo>
                <a:lnTo>
                  <a:pt x="5760" y="89275"/>
                </a:lnTo>
                <a:lnTo>
                  <a:pt x="8641" y="95996"/>
                </a:lnTo>
                <a:lnTo>
                  <a:pt x="13441" y="100797"/>
                </a:lnTo>
                <a:lnTo>
                  <a:pt x="17282" y="105597"/>
                </a:lnTo>
                <a:lnTo>
                  <a:pt x="23042" y="109438"/>
                </a:lnTo>
                <a:lnTo>
                  <a:pt x="23042" y="78714"/>
                </a:lnTo>
                <a:lnTo>
                  <a:pt x="22082" y="73929"/>
                </a:lnTo>
                <a:lnTo>
                  <a:pt x="21122" y="68168"/>
                </a:lnTo>
                <a:lnTo>
                  <a:pt x="21122" y="46085"/>
                </a:lnTo>
                <a:lnTo>
                  <a:pt x="22082" y="41285"/>
                </a:lnTo>
                <a:lnTo>
                  <a:pt x="24003" y="35524"/>
                </a:lnTo>
                <a:lnTo>
                  <a:pt x="25923" y="31683"/>
                </a:lnTo>
                <a:lnTo>
                  <a:pt x="28803" y="27843"/>
                </a:lnTo>
                <a:lnTo>
                  <a:pt x="31683" y="24002"/>
                </a:lnTo>
                <a:lnTo>
                  <a:pt x="34564" y="21122"/>
                </a:lnTo>
                <a:lnTo>
                  <a:pt x="38404" y="19202"/>
                </a:lnTo>
                <a:lnTo>
                  <a:pt x="43205" y="17282"/>
                </a:lnTo>
                <a:lnTo>
                  <a:pt x="48006" y="16322"/>
                </a:lnTo>
                <a:lnTo>
                  <a:pt x="59512" y="16322"/>
                </a:lnTo>
                <a:lnTo>
                  <a:pt x="65288" y="17282"/>
                </a:lnTo>
                <a:lnTo>
                  <a:pt x="69128" y="19202"/>
                </a:lnTo>
                <a:lnTo>
                  <a:pt x="72953" y="21122"/>
                </a:lnTo>
                <a:lnTo>
                  <a:pt x="76794" y="24963"/>
                </a:lnTo>
                <a:lnTo>
                  <a:pt x="78714" y="28803"/>
                </a:lnTo>
                <a:lnTo>
                  <a:pt x="81594" y="32644"/>
                </a:lnTo>
                <a:lnTo>
                  <a:pt x="83515" y="36484"/>
                </a:lnTo>
                <a:lnTo>
                  <a:pt x="83515" y="42245"/>
                </a:lnTo>
                <a:lnTo>
                  <a:pt x="85435" y="47045"/>
                </a:lnTo>
                <a:lnTo>
                  <a:pt x="85435" y="64328"/>
                </a:lnTo>
                <a:lnTo>
                  <a:pt x="84475" y="70088"/>
                </a:lnTo>
                <a:lnTo>
                  <a:pt x="83515" y="74874"/>
                </a:lnTo>
                <a:lnTo>
                  <a:pt x="82555" y="79689"/>
                </a:lnTo>
                <a:lnTo>
                  <a:pt x="80634" y="84475"/>
                </a:lnTo>
                <a:lnTo>
                  <a:pt x="77754" y="88315"/>
                </a:lnTo>
                <a:lnTo>
                  <a:pt x="74874" y="91211"/>
                </a:lnTo>
                <a:lnTo>
                  <a:pt x="71993" y="94076"/>
                </a:lnTo>
                <a:lnTo>
                  <a:pt x="67193" y="95996"/>
                </a:lnTo>
                <a:lnTo>
                  <a:pt x="63352" y="98877"/>
                </a:lnTo>
                <a:lnTo>
                  <a:pt x="58567" y="99837"/>
                </a:lnTo>
                <a:lnTo>
                  <a:pt x="47045" y="99837"/>
                </a:lnTo>
                <a:lnTo>
                  <a:pt x="41285" y="97917"/>
                </a:lnTo>
                <a:lnTo>
                  <a:pt x="37444" y="95996"/>
                </a:lnTo>
                <a:lnTo>
                  <a:pt x="33604" y="94076"/>
                </a:lnTo>
                <a:lnTo>
                  <a:pt x="29763" y="91211"/>
                </a:lnTo>
                <a:lnTo>
                  <a:pt x="28803" y="112318"/>
                </a:lnTo>
                <a:lnTo>
                  <a:pt x="35524" y="114239"/>
                </a:lnTo>
                <a:lnTo>
                  <a:pt x="43205" y="116159"/>
                </a:lnTo>
                <a:lnTo>
                  <a:pt x="60472" y="116159"/>
                </a:lnTo>
                <a:lnTo>
                  <a:pt x="69128" y="114239"/>
                </a:lnTo>
                <a:lnTo>
                  <a:pt x="75834" y="111358"/>
                </a:lnTo>
                <a:lnTo>
                  <a:pt x="82555" y="108478"/>
                </a:lnTo>
                <a:lnTo>
                  <a:pt x="88315" y="104637"/>
                </a:lnTo>
                <a:lnTo>
                  <a:pt x="92156" y="98877"/>
                </a:lnTo>
                <a:lnTo>
                  <a:pt x="96956" y="94076"/>
                </a:lnTo>
                <a:lnTo>
                  <a:pt x="100797" y="87370"/>
                </a:lnTo>
                <a:lnTo>
                  <a:pt x="102717" y="80650"/>
                </a:lnTo>
                <a:lnTo>
                  <a:pt x="104637" y="72969"/>
                </a:lnTo>
                <a:lnTo>
                  <a:pt x="105597" y="65288"/>
                </a:lnTo>
                <a:lnTo>
                  <a:pt x="105597" y="48006"/>
                </a:lnTo>
                <a:lnTo>
                  <a:pt x="104637" y="40325"/>
                </a:lnTo>
                <a:lnTo>
                  <a:pt x="102717" y="32644"/>
                </a:lnTo>
                <a:lnTo>
                  <a:pt x="100797" y="25923"/>
                </a:lnTo>
                <a:lnTo>
                  <a:pt x="96956" y="20162"/>
                </a:lnTo>
                <a:lnTo>
                  <a:pt x="93116" y="15361"/>
                </a:lnTo>
                <a:lnTo>
                  <a:pt x="89275" y="9601"/>
                </a:lnTo>
                <a:lnTo>
                  <a:pt x="83515" y="5760"/>
                </a:lnTo>
                <a:lnTo>
                  <a:pt x="76794" y="3840"/>
                </a:lnTo>
                <a:lnTo>
                  <a:pt x="70073" y="960"/>
                </a:lnTo>
                <a:lnTo>
                  <a:pt x="63352" y="0"/>
                </a:lnTo>
                <a:lnTo>
                  <a:pt x="45125" y="0"/>
                </a:lnTo>
                <a:lnTo>
                  <a:pt x="37444" y="960"/>
                </a:lnTo>
                <a:lnTo>
                  <a:pt x="30723" y="3840"/>
                </a:lnTo>
                <a:lnTo>
                  <a:pt x="24003" y="6720"/>
                </a:lnTo>
                <a:lnTo>
                  <a:pt x="18242" y="11521"/>
                </a:lnTo>
                <a:lnTo>
                  <a:pt x="13441" y="16322"/>
                </a:lnTo>
                <a:lnTo>
                  <a:pt x="9601" y="21122"/>
                </a:lnTo>
                <a:lnTo>
                  <a:pt x="5760" y="27843"/>
                </a:lnTo>
                <a:lnTo>
                  <a:pt x="3840" y="35524"/>
                </a:lnTo>
                <a:lnTo>
                  <a:pt x="960" y="42245"/>
                </a:lnTo>
                <a:lnTo>
                  <a:pt x="0" y="4992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6" name="object 346"/>
          <p:cNvSpPr/>
          <p:nvPr/>
        </p:nvSpPr>
        <p:spPr>
          <a:xfrm>
            <a:off x="1846265" y="3866525"/>
            <a:ext cx="6720" cy="33604"/>
          </a:xfrm>
          <a:custGeom>
            <a:avLst/>
            <a:gdLst/>
            <a:ahLst/>
            <a:cxnLst/>
            <a:rect l="l" t="t" r="r" b="b"/>
            <a:pathLst>
              <a:path w="6720" h="33604">
                <a:moveTo>
                  <a:pt x="5760" y="33604"/>
                </a:moveTo>
                <a:lnTo>
                  <a:pt x="6720" y="12496"/>
                </a:lnTo>
                <a:lnTo>
                  <a:pt x="4800" y="8656"/>
                </a:lnTo>
                <a:lnTo>
                  <a:pt x="1920" y="4815"/>
                </a:lnTo>
                <a:lnTo>
                  <a:pt x="0" y="0"/>
                </a:lnTo>
                <a:lnTo>
                  <a:pt x="0" y="30723"/>
                </a:lnTo>
                <a:lnTo>
                  <a:pt x="5760" y="3360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7" name="object 347"/>
          <p:cNvSpPr/>
          <p:nvPr/>
        </p:nvSpPr>
        <p:spPr>
          <a:xfrm>
            <a:off x="1949942" y="3787810"/>
            <a:ext cx="83515" cy="116159"/>
          </a:xfrm>
          <a:custGeom>
            <a:avLst/>
            <a:gdLst/>
            <a:ahLst/>
            <a:cxnLst/>
            <a:rect l="l" t="t" r="r" b="b"/>
            <a:pathLst>
              <a:path w="83515" h="116159">
                <a:moveTo>
                  <a:pt x="83515" y="16322"/>
                </a:moveTo>
                <a:lnTo>
                  <a:pt x="82555" y="15361"/>
                </a:lnTo>
                <a:lnTo>
                  <a:pt x="82555" y="12481"/>
                </a:lnTo>
                <a:lnTo>
                  <a:pt x="81594" y="12481"/>
                </a:lnTo>
                <a:lnTo>
                  <a:pt x="81594" y="11521"/>
                </a:lnTo>
                <a:lnTo>
                  <a:pt x="80634" y="11521"/>
                </a:lnTo>
                <a:lnTo>
                  <a:pt x="79674" y="10561"/>
                </a:lnTo>
                <a:lnTo>
                  <a:pt x="78714" y="9601"/>
                </a:lnTo>
                <a:lnTo>
                  <a:pt x="77754" y="7680"/>
                </a:lnTo>
                <a:lnTo>
                  <a:pt x="75834" y="6720"/>
                </a:lnTo>
                <a:lnTo>
                  <a:pt x="72953" y="5760"/>
                </a:lnTo>
                <a:lnTo>
                  <a:pt x="71033" y="3840"/>
                </a:lnTo>
                <a:lnTo>
                  <a:pt x="68153" y="2880"/>
                </a:lnTo>
                <a:lnTo>
                  <a:pt x="65272" y="1920"/>
                </a:lnTo>
                <a:lnTo>
                  <a:pt x="62392" y="960"/>
                </a:lnTo>
                <a:lnTo>
                  <a:pt x="59512" y="960"/>
                </a:lnTo>
                <a:lnTo>
                  <a:pt x="56631" y="0"/>
                </a:lnTo>
                <a:lnTo>
                  <a:pt x="42230" y="0"/>
                </a:lnTo>
                <a:lnTo>
                  <a:pt x="36484" y="960"/>
                </a:lnTo>
                <a:lnTo>
                  <a:pt x="30708" y="3840"/>
                </a:lnTo>
                <a:lnTo>
                  <a:pt x="23987" y="5760"/>
                </a:lnTo>
                <a:lnTo>
                  <a:pt x="19202" y="9601"/>
                </a:lnTo>
                <a:lnTo>
                  <a:pt x="14401" y="14401"/>
                </a:lnTo>
                <a:lnTo>
                  <a:pt x="10561" y="19202"/>
                </a:lnTo>
                <a:lnTo>
                  <a:pt x="6720" y="24963"/>
                </a:lnTo>
                <a:lnTo>
                  <a:pt x="3840" y="32644"/>
                </a:lnTo>
                <a:lnTo>
                  <a:pt x="1063" y="45871"/>
                </a:lnTo>
                <a:lnTo>
                  <a:pt x="0" y="59527"/>
                </a:lnTo>
                <a:lnTo>
                  <a:pt x="0" y="68168"/>
                </a:lnTo>
                <a:lnTo>
                  <a:pt x="1920" y="76809"/>
                </a:lnTo>
                <a:lnTo>
                  <a:pt x="3840" y="83530"/>
                </a:lnTo>
                <a:lnTo>
                  <a:pt x="5760" y="90236"/>
                </a:lnTo>
                <a:lnTo>
                  <a:pt x="8641" y="95996"/>
                </a:lnTo>
                <a:lnTo>
                  <a:pt x="12481" y="100797"/>
                </a:lnTo>
                <a:lnTo>
                  <a:pt x="16322" y="105597"/>
                </a:lnTo>
                <a:lnTo>
                  <a:pt x="21107" y="109438"/>
                </a:lnTo>
                <a:lnTo>
                  <a:pt x="26883" y="112318"/>
                </a:lnTo>
                <a:lnTo>
                  <a:pt x="33604" y="114239"/>
                </a:lnTo>
                <a:lnTo>
                  <a:pt x="40325" y="116159"/>
                </a:lnTo>
                <a:lnTo>
                  <a:pt x="50871" y="116159"/>
                </a:lnTo>
                <a:lnTo>
                  <a:pt x="54711" y="115199"/>
                </a:lnTo>
                <a:lnTo>
                  <a:pt x="58552" y="114239"/>
                </a:lnTo>
                <a:lnTo>
                  <a:pt x="61432" y="114239"/>
                </a:lnTo>
                <a:lnTo>
                  <a:pt x="65272" y="113278"/>
                </a:lnTo>
                <a:lnTo>
                  <a:pt x="68153" y="112318"/>
                </a:lnTo>
                <a:lnTo>
                  <a:pt x="71033" y="110398"/>
                </a:lnTo>
                <a:lnTo>
                  <a:pt x="72953" y="109438"/>
                </a:lnTo>
                <a:lnTo>
                  <a:pt x="75834" y="108478"/>
                </a:lnTo>
                <a:lnTo>
                  <a:pt x="77754" y="106558"/>
                </a:lnTo>
                <a:lnTo>
                  <a:pt x="79674" y="105597"/>
                </a:lnTo>
                <a:lnTo>
                  <a:pt x="80634" y="104637"/>
                </a:lnTo>
                <a:lnTo>
                  <a:pt x="81594" y="103677"/>
                </a:lnTo>
                <a:lnTo>
                  <a:pt x="82555" y="102717"/>
                </a:lnTo>
                <a:lnTo>
                  <a:pt x="82555" y="101757"/>
                </a:lnTo>
                <a:lnTo>
                  <a:pt x="83515" y="100797"/>
                </a:lnTo>
                <a:lnTo>
                  <a:pt x="83515" y="88315"/>
                </a:lnTo>
                <a:lnTo>
                  <a:pt x="82555" y="87370"/>
                </a:lnTo>
                <a:lnTo>
                  <a:pt x="82555" y="86395"/>
                </a:lnTo>
                <a:lnTo>
                  <a:pt x="81594" y="86395"/>
                </a:lnTo>
                <a:lnTo>
                  <a:pt x="81594" y="85435"/>
                </a:lnTo>
                <a:lnTo>
                  <a:pt x="79674" y="85435"/>
                </a:lnTo>
                <a:lnTo>
                  <a:pt x="78714" y="86395"/>
                </a:lnTo>
                <a:lnTo>
                  <a:pt x="76794" y="87370"/>
                </a:lnTo>
                <a:lnTo>
                  <a:pt x="74874" y="89275"/>
                </a:lnTo>
                <a:lnTo>
                  <a:pt x="72953" y="90236"/>
                </a:lnTo>
                <a:lnTo>
                  <a:pt x="70073" y="92156"/>
                </a:lnTo>
                <a:lnTo>
                  <a:pt x="68153" y="94076"/>
                </a:lnTo>
                <a:lnTo>
                  <a:pt x="65272" y="95036"/>
                </a:lnTo>
                <a:lnTo>
                  <a:pt x="61432" y="96956"/>
                </a:lnTo>
                <a:lnTo>
                  <a:pt x="58552" y="97917"/>
                </a:lnTo>
                <a:lnTo>
                  <a:pt x="54711" y="98877"/>
                </a:lnTo>
                <a:lnTo>
                  <a:pt x="45110" y="98877"/>
                </a:lnTo>
                <a:lnTo>
                  <a:pt x="41269" y="97917"/>
                </a:lnTo>
                <a:lnTo>
                  <a:pt x="37429" y="96956"/>
                </a:lnTo>
                <a:lnTo>
                  <a:pt x="33604" y="95036"/>
                </a:lnTo>
                <a:lnTo>
                  <a:pt x="30708" y="92156"/>
                </a:lnTo>
                <a:lnTo>
                  <a:pt x="27828" y="88315"/>
                </a:lnTo>
                <a:lnTo>
                  <a:pt x="25923" y="85435"/>
                </a:lnTo>
                <a:lnTo>
                  <a:pt x="23987" y="80650"/>
                </a:lnTo>
                <a:lnTo>
                  <a:pt x="22082" y="75849"/>
                </a:lnTo>
                <a:lnTo>
                  <a:pt x="21107" y="71033"/>
                </a:lnTo>
                <a:lnTo>
                  <a:pt x="20147" y="65288"/>
                </a:lnTo>
                <a:lnTo>
                  <a:pt x="20147" y="57607"/>
                </a:lnTo>
                <a:lnTo>
                  <a:pt x="20479" y="49970"/>
                </a:lnTo>
                <a:lnTo>
                  <a:pt x="23047" y="36759"/>
                </a:lnTo>
                <a:lnTo>
                  <a:pt x="27828" y="26883"/>
                </a:lnTo>
                <a:lnTo>
                  <a:pt x="32644" y="20162"/>
                </a:lnTo>
                <a:lnTo>
                  <a:pt x="40325" y="16322"/>
                </a:lnTo>
                <a:lnTo>
                  <a:pt x="53751" y="16322"/>
                </a:lnTo>
                <a:lnTo>
                  <a:pt x="57591" y="17282"/>
                </a:lnTo>
                <a:lnTo>
                  <a:pt x="61432" y="18242"/>
                </a:lnTo>
                <a:lnTo>
                  <a:pt x="64312" y="19202"/>
                </a:lnTo>
                <a:lnTo>
                  <a:pt x="67193" y="21122"/>
                </a:lnTo>
                <a:lnTo>
                  <a:pt x="70073" y="22082"/>
                </a:lnTo>
                <a:lnTo>
                  <a:pt x="71993" y="24002"/>
                </a:lnTo>
                <a:lnTo>
                  <a:pt x="73913" y="25923"/>
                </a:lnTo>
                <a:lnTo>
                  <a:pt x="75834" y="26883"/>
                </a:lnTo>
                <a:lnTo>
                  <a:pt x="76794" y="27843"/>
                </a:lnTo>
                <a:lnTo>
                  <a:pt x="78714" y="28803"/>
                </a:lnTo>
                <a:lnTo>
                  <a:pt x="80634" y="28803"/>
                </a:lnTo>
                <a:lnTo>
                  <a:pt x="81594" y="27843"/>
                </a:lnTo>
                <a:lnTo>
                  <a:pt x="82555" y="26883"/>
                </a:lnTo>
                <a:lnTo>
                  <a:pt x="82555" y="25923"/>
                </a:lnTo>
                <a:lnTo>
                  <a:pt x="83515" y="23042"/>
                </a:lnTo>
                <a:lnTo>
                  <a:pt x="83515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8" name="object 348"/>
          <p:cNvSpPr/>
          <p:nvPr/>
        </p:nvSpPr>
        <p:spPr>
          <a:xfrm>
            <a:off x="2058421" y="3788770"/>
            <a:ext cx="91196" cy="115199"/>
          </a:xfrm>
          <a:custGeom>
            <a:avLst/>
            <a:gdLst/>
            <a:ahLst/>
            <a:cxnLst/>
            <a:rect l="l" t="t" r="r" b="b"/>
            <a:pathLst>
              <a:path w="91196" h="115199">
                <a:moveTo>
                  <a:pt x="19202" y="1920"/>
                </a:moveTo>
                <a:lnTo>
                  <a:pt x="18242" y="1920"/>
                </a:lnTo>
                <a:lnTo>
                  <a:pt x="17266" y="960"/>
                </a:lnTo>
                <a:lnTo>
                  <a:pt x="14386" y="960"/>
                </a:lnTo>
                <a:lnTo>
                  <a:pt x="13426" y="0"/>
                </a:lnTo>
                <a:lnTo>
                  <a:pt x="8641" y="0"/>
                </a:lnTo>
                <a:lnTo>
                  <a:pt x="6705" y="960"/>
                </a:lnTo>
                <a:lnTo>
                  <a:pt x="192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75849"/>
                </a:lnTo>
                <a:lnTo>
                  <a:pt x="960" y="82570"/>
                </a:lnTo>
                <a:lnTo>
                  <a:pt x="1920" y="87355"/>
                </a:lnTo>
                <a:lnTo>
                  <a:pt x="3840" y="93116"/>
                </a:lnTo>
                <a:lnTo>
                  <a:pt x="5760" y="97917"/>
                </a:lnTo>
                <a:lnTo>
                  <a:pt x="8641" y="101757"/>
                </a:lnTo>
                <a:lnTo>
                  <a:pt x="11521" y="105597"/>
                </a:lnTo>
                <a:lnTo>
                  <a:pt x="15361" y="108478"/>
                </a:lnTo>
                <a:lnTo>
                  <a:pt x="20147" y="111358"/>
                </a:lnTo>
                <a:lnTo>
                  <a:pt x="24947" y="113278"/>
                </a:lnTo>
                <a:lnTo>
                  <a:pt x="30708" y="115199"/>
                </a:lnTo>
                <a:lnTo>
                  <a:pt x="44150" y="115199"/>
                </a:lnTo>
                <a:lnTo>
                  <a:pt x="49911" y="113278"/>
                </a:lnTo>
                <a:lnTo>
                  <a:pt x="55671" y="110398"/>
                </a:lnTo>
                <a:lnTo>
                  <a:pt x="62392" y="107518"/>
                </a:lnTo>
                <a:lnTo>
                  <a:pt x="68153" y="102717"/>
                </a:lnTo>
                <a:lnTo>
                  <a:pt x="73913" y="95996"/>
                </a:lnTo>
                <a:lnTo>
                  <a:pt x="73913" y="111358"/>
                </a:lnTo>
                <a:lnTo>
                  <a:pt x="74874" y="111358"/>
                </a:lnTo>
                <a:lnTo>
                  <a:pt x="74874" y="112318"/>
                </a:lnTo>
                <a:lnTo>
                  <a:pt x="75834" y="112318"/>
                </a:lnTo>
                <a:lnTo>
                  <a:pt x="76794" y="113278"/>
                </a:lnTo>
                <a:lnTo>
                  <a:pt x="88315" y="113278"/>
                </a:lnTo>
                <a:lnTo>
                  <a:pt x="89275" y="112318"/>
                </a:lnTo>
                <a:lnTo>
                  <a:pt x="90236" y="112318"/>
                </a:lnTo>
                <a:lnTo>
                  <a:pt x="91196" y="111358"/>
                </a:lnTo>
                <a:lnTo>
                  <a:pt x="91196" y="2880"/>
                </a:lnTo>
                <a:lnTo>
                  <a:pt x="90236" y="1920"/>
                </a:lnTo>
                <a:lnTo>
                  <a:pt x="89275" y="960"/>
                </a:lnTo>
                <a:lnTo>
                  <a:pt x="86395" y="960"/>
                </a:lnTo>
                <a:lnTo>
                  <a:pt x="85435" y="0"/>
                </a:lnTo>
                <a:lnTo>
                  <a:pt x="79674" y="0"/>
                </a:lnTo>
                <a:lnTo>
                  <a:pt x="77754" y="960"/>
                </a:lnTo>
                <a:lnTo>
                  <a:pt x="73913" y="960"/>
                </a:lnTo>
                <a:lnTo>
                  <a:pt x="72953" y="1920"/>
                </a:lnTo>
                <a:lnTo>
                  <a:pt x="71993" y="2880"/>
                </a:lnTo>
                <a:lnTo>
                  <a:pt x="71993" y="77754"/>
                </a:lnTo>
                <a:lnTo>
                  <a:pt x="66233" y="84475"/>
                </a:lnTo>
                <a:lnTo>
                  <a:pt x="61432" y="89275"/>
                </a:lnTo>
                <a:lnTo>
                  <a:pt x="56631" y="93116"/>
                </a:lnTo>
                <a:lnTo>
                  <a:pt x="51831" y="96956"/>
                </a:lnTo>
                <a:lnTo>
                  <a:pt x="47030" y="97917"/>
                </a:lnTo>
                <a:lnTo>
                  <a:pt x="35509" y="97917"/>
                </a:lnTo>
                <a:lnTo>
                  <a:pt x="32628" y="95996"/>
                </a:lnTo>
                <a:lnTo>
                  <a:pt x="29763" y="94076"/>
                </a:lnTo>
                <a:lnTo>
                  <a:pt x="26868" y="92156"/>
                </a:lnTo>
                <a:lnTo>
                  <a:pt x="23042" y="87355"/>
                </a:lnTo>
                <a:lnTo>
                  <a:pt x="22082" y="84475"/>
                </a:lnTo>
                <a:lnTo>
                  <a:pt x="21107" y="80634"/>
                </a:lnTo>
                <a:lnTo>
                  <a:pt x="20147" y="76794"/>
                </a:lnTo>
                <a:lnTo>
                  <a:pt x="20147" y="3840"/>
                </a:lnTo>
                <a:lnTo>
                  <a:pt x="19202" y="2880"/>
                </a:lnTo>
                <a:lnTo>
                  <a:pt x="19202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9" name="object 349"/>
          <p:cNvSpPr/>
          <p:nvPr/>
        </p:nvSpPr>
        <p:spPr>
          <a:xfrm>
            <a:off x="2177445" y="3787810"/>
            <a:ext cx="74889" cy="116159"/>
          </a:xfrm>
          <a:custGeom>
            <a:avLst/>
            <a:gdLst/>
            <a:ahLst/>
            <a:cxnLst/>
            <a:rect l="l" t="t" r="r" b="b"/>
            <a:pathLst>
              <a:path w="74889" h="116159">
                <a:moveTo>
                  <a:pt x="69128" y="10561"/>
                </a:moveTo>
                <a:lnTo>
                  <a:pt x="68168" y="9601"/>
                </a:lnTo>
                <a:lnTo>
                  <a:pt x="68168" y="7680"/>
                </a:lnTo>
                <a:lnTo>
                  <a:pt x="67208" y="7680"/>
                </a:lnTo>
                <a:lnTo>
                  <a:pt x="66248" y="6720"/>
                </a:lnTo>
                <a:lnTo>
                  <a:pt x="65288" y="5760"/>
                </a:lnTo>
                <a:lnTo>
                  <a:pt x="64328" y="5760"/>
                </a:lnTo>
                <a:lnTo>
                  <a:pt x="62407" y="4800"/>
                </a:lnTo>
                <a:lnTo>
                  <a:pt x="61447" y="3840"/>
                </a:lnTo>
                <a:lnTo>
                  <a:pt x="59527" y="2880"/>
                </a:lnTo>
                <a:lnTo>
                  <a:pt x="56647" y="1920"/>
                </a:lnTo>
                <a:lnTo>
                  <a:pt x="54726" y="1920"/>
                </a:lnTo>
                <a:lnTo>
                  <a:pt x="51846" y="960"/>
                </a:lnTo>
                <a:lnTo>
                  <a:pt x="48966" y="960"/>
                </a:lnTo>
                <a:lnTo>
                  <a:pt x="46085" y="0"/>
                </a:lnTo>
                <a:lnTo>
                  <a:pt x="34564" y="0"/>
                </a:lnTo>
                <a:lnTo>
                  <a:pt x="28803" y="960"/>
                </a:lnTo>
                <a:lnTo>
                  <a:pt x="24003" y="1920"/>
                </a:lnTo>
                <a:lnTo>
                  <a:pt x="19202" y="3840"/>
                </a:lnTo>
                <a:lnTo>
                  <a:pt x="15361" y="6720"/>
                </a:lnTo>
                <a:lnTo>
                  <a:pt x="11521" y="9601"/>
                </a:lnTo>
                <a:lnTo>
                  <a:pt x="8656" y="12481"/>
                </a:lnTo>
                <a:lnTo>
                  <a:pt x="6720" y="15361"/>
                </a:lnTo>
                <a:lnTo>
                  <a:pt x="4815" y="19202"/>
                </a:lnTo>
                <a:lnTo>
                  <a:pt x="2880" y="23042"/>
                </a:lnTo>
                <a:lnTo>
                  <a:pt x="1935" y="26883"/>
                </a:lnTo>
                <a:lnTo>
                  <a:pt x="1935" y="35524"/>
                </a:lnTo>
                <a:lnTo>
                  <a:pt x="2880" y="40325"/>
                </a:lnTo>
                <a:lnTo>
                  <a:pt x="4815" y="43205"/>
                </a:lnTo>
                <a:lnTo>
                  <a:pt x="5760" y="47045"/>
                </a:lnTo>
                <a:lnTo>
                  <a:pt x="8656" y="49926"/>
                </a:lnTo>
                <a:lnTo>
                  <a:pt x="10561" y="51846"/>
                </a:lnTo>
                <a:lnTo>
                  <a:pt x="13441" y="54726"/>
                </a:lnTo>
                <a:lnTo>
                  <a:pt x="16322" y="56647"/>
                </a:lnTo>
                <a:lnTo>
                  <a:pt x="19202" y="57607"/>
                </a:lnTo>
                <a:lnTo>
                  <a:pt x="22082" y="59527"/>
                </a:lnTo>
                <a:lnTo>
                  <a:pt x="25923" y="61447"/>
                </a:lnTo>
                <a:lnTo>
                  <a:pt x="28803" y="62407"/>
                </a:lnTo>
                <a:lnTo>
                  <a:pt x="32644" y="64328"/>
                </a:lnTo>
                <a:lnTo>
                  <a:pt x="35524" y="65288"/>
                </a:lnTo>
                <a:lnTo>
                  <a:pt x="38404" y="66248"/>
                </a:lnTo>
                <a:lnTo>
                  <a:pt x="42245" y="67208"/>
                </a:lnTo>
                <a:lnTo>
                  <a:pt x="45125" y="69128"/>
                </a:lnTo>
                <a:lnTo>
                  <a:pt x="47045" y="70088"/>
                </a:lnTo>
                <a:lnTo>
                  <a:pt x="49926" y="72009"/>
                </a:lnTo>
                <a:lnTo>
                  <a:pt x="51846" y="73929"/>
                </a:lnTo>
                <a:lnTo>
                  <a:pt x="52806" y="75849"/>
                </a:lnTo>
                <a:lnTo>
                  <a:pt x="54726" y="77754"/>
                </a:lnTo>
                <a:lnTo>
                  <a:pt x="55686" y="80650"/>
                </a:lnTo>
                <a:lnTo>
                  <a:pt x="55686" y="86395"/>
                </a:lnTo>
                <a:lnTo>
                  <a:pt x="54726" y="88315"/>
                </a:lnTo>
                <a:lnTo>
                  <a:pt x="53766" y="91211"/>
                </a:lnTo>
                <a:lnTo>
                  <a:pt x="52806" y="93116"/>
                </a:lnTo>
                <a:lnTo>
                  <a:pt x="50886" y="95036"/>
                </a:lnTo>
                <a:lnTo>
                  <a:pt x="48966" y="95996"/>
                </a:lnTo>
                <a:lnTo>
                  <a:pt x="47045" y="97917"/>
                </a:lnTo>
                <a:lnTo>
                  <a:pt x="45125" y="98877"/>
                </a:lnTo>
                <a:lnTo>
                  <a:pt x="42245" y="98877"/>
                </a:lnTo>
                <a:lnTo>
                  <a:pt x="39364" y="99837"/>
                </a:lnTo>
                <a:lnTo>
                  <a:pt x="24963" y="99837"/>
                </a:lnTo>
                <a:lnTo>
                  <a:pt x="22082" y="98877"/>
                </a:lnTo>
                <a:lnTo>
                  <a:pt x="18242" y="97917"/>
                </a:lnTo>
                <a:lnTo>
                  <a:pt x="15361" y="95996"/>
                </a:lnTo>
                <a:lnTo>
                  <a:pt x="13441" y="95036"/>
                </a:lnTo>
                <a:lnTo>
                  <a:pt x="10561" y="94076"/>
                </a:lnTo>
                <a:lnTo>
                  <a:pt x="8656" y="93116"/>
                </a:lnTo>
                <a:lnTo>
                  <a:pt x="6720" y="92156"/>
                </a:lnTo>
                <a:lnTo>
                  <a:pt x="4815" y="90236"/>
                </a:lnTo>
                <a:lnTo>
                  <a:pt x="1935" y="90236"/>
                </a:lnTo>
                <a:lnTo>
                  <a:pt x="975" y="91211"/>
                </a:lnTo>
                <a:lnTo>
                  <a:pt x="975" y="92156"/>
                </a:lnTo>
                <a:lnTo>
                  <a:pt x="0" y="93116"/>
                </a:lnTo>
                <a:lnTo>
                  <a:pt x="0" y="103677"/>
                </a:lnTo>
                <a:lnTo>
                  <a:pt x="975" y="105597"/>
                </a:lnTo>
                <a:lnTo>
                  <a:pt x="975" y="106558"/>
                </a:lnTo>
                <a:lnTo>
                  <a:pt x="1935" y="107518"/>
                </a:lnTo>
                <a:lnTo>
                  <a:pt x="2880" y="108478"/>
                </a:lnTo>
                <a:lnTo>
                  <a:pt x="4815" y="108478"/>
                </a:lnTo>
                <a:lnTo>
                  <a:pt x="6720" y="109438"/>
                </a:lnTo>
                <a:lnTo>
                  <a:pt x="8656" y="110398"/>
                </a:lnTo>
                <a:lnTo>
                  <a:pt x="10561" y="111358"/>
                </a:lnTo>
                <a:lnTo>
                  <a:pt x="13441" y="112318"/>
                </a:lnTo>
                <a:lnTo>
                  <a:pt x="16322" y="113278"/>
                </a:lnTo>
                <a:lnTo>
                  <a:pt x="19202" y="114239"/>
                </a:lnTo>
                <a:lnTo>
                  <a:pt x="22082" y="115199"/>
                </a:lnTo>
                <a:lnTo>
                  <a:pt x="25923" y="115199"/>
                </a:lnTo>
                <a:lnTo>
                  <a:pt x="29763" y="116159"/>
                </a:lnTo>
                <a:lnTo>
                  <a:pt x="39364" y="116159"/>
                </a:lnTo>
                <a:lnTo>
                  <a:pt x="45125" y="115199"/>
                </a:lnTo>
                <a:lnTo>
                  <a:pt x="49926" y="113278"/>
                </a:lnTo>
                <a:lnTo>
                  <a:pt x="54726" y="112318"/>
                </a:lnTo>
                <a:lnTo>
                  <a:pt x="59527" y="109438"/>
                </a:lnTo>
                <a:lnTo>
                  <a:pt x="63367" y="106558"/>
                </a:lnTo>
                <a:lnTo>
                  <a:pt x="67208" y="103677"/>
                </a:lnTo>
                <a:lnTo>
                  <a:pt x="70088" y="100797"/>
                </a:lnTo>
                <a:lnTo>
                  <a:pt x="72009" y="95996"/>
                </a:lnTo>
                <a:lnTo>
                  <a:pt x="73929" y="92156"/>
                </a:lnTo>
                <a:lnTo>
                  <a:pt x="74889" y="87370"/>
                </a:lnTo>
                <a:lnTo>
                  <a:pt x="74889" y="77754"/>
                </a:lnTo>
                <a:lnTo>
                  <a:pt x="73929" y="72969"/>
                </a:lnTo>
                <a:lnTo>
                  <a:pt x="72009" y="70088"/>
                </a:lnTo>
                <a:lnTo>
                  <a:pt x="71048" y="67208"/>
                </a:lnTo>
                <a:lnTo>
                  <a:pt x="69128" y="64328"/>
                </a:lnTo>
                <a:lnTo>
                  <a:pt x="66248" y="61447"/>
                </a:lnTo>
                <a:lnTo>
                  <a:pt x="63367" y="59527"/>
                </a:lnTo>
                <a:lnTo>
                  <a:pt x="60487" y="57607"/>
                </a:lnTo>
                <a:lnTo>
                  <a:pt x="57607" y="55686"/>
                </a:lnTo>
                <a:lnTo>
                  <a:pt x="54726" y="53766"/>
                </a:lnTo>
                <a:lnTo>
                  <a:pt x="50886" y="52806"/>
                </a:lnTo>
                <a:lnTo>
                  <a:pt x="48006" y="50886"/>
                </a:lnTo>
                <a:lnTo>
                  <a:pt x="44165" y="49926"/>
                </a:lnTo>
                <a:lnTo>
                  <a:pt x="41285" y="48966"/>
                </a:lnTo>
                <a:lnTo>
                  <a:pt x="38404" y="47045"/>
                </a:lnTo>
                <a:lnTo>
                  <a:pt x="34564" y="46085"/>
                </a:lnTo>
                <a:lnTo>
                  <a:pt x="31683" y="45125"/>
                </a:lnTo>
                <a:lnTo>
                  <a:pt x="29763" y="43205"/>
                </a:lnTo>
                <a:lnTo>
                  <a:pt x="26883" y="41285"/>
                </a:lnTo>
                <a:lnTo>
                  <a:pt x="24963" y="39364"/>
                </a:lnTo>
                <a:lnTo>
                  <a:pt x="23042" y="37444"/>
                </a:lnTo>
                <a:lnTo>
                  <a:pt x="22082" y="35524"/>
                </a:lnTo>
                <a:lnTo>
                  <a:pt x="21122" y="32644"/>
                </a:lnTo>
                <a:lnTo>
                  <a:pt x="21122" y="25923"/>
                </a:lnTo>
                <a:lnTo>
                  <a:pt x="22082" y="24002"/>
                </a:lnTo>
                <a:lnTo>
                  <a:pt x="23042" y="22082"/>
                </a:lnTo>
                <a:lnTo>
                  <a:pt x="24003" y="20162"/>
                </a:lnTo>
                <a:lnTo>
                  <a:pt x="25923" y="19202"/>
                </a:lnTo>
                <a:lnTo>
                  <a:pt x="27843" y="17282"/>
                </a:lnTo>
                <a:lnTo>
                  <a:pt x="29763" y="16322"/>
                </a:lnTo>
                <a:lnTo>
                  <a:pt x="31683" y="16322"/>
                </a:lnTo>
                <a:lnTo>
                  <a:pt x="34564" y="15361"/>
                </a:lnTo>
                <a:lnTo>
                  <a:pt x="37444" y="14401"/>
                </a:lnTo>
                <a:lnTo>
                  <a:pt x="44165" y="14401"/>
                </a:lnTo>
                <a:lnTo>
                  <a:pt x="48006" y="15361"/>
                </a:lnTo>
                <a:lnTo>
                  <a:pt x="50886" y="16322"/>
                </a:lnTo>
                <a:lnTo>
                  <a:pt x="53766" y="17282"/>
                </a:lnTo>
                <a:lnTo>
                  <a:pt x="55686" y="18242"/>
                </a:lnTo>
                <a:lnTo>
                  <a:pt x="57607" y="19202"/>
                </a:lnTo>
                <a:lnTo>
                  <a:pt x="60487" y="20162"/>
                </a:lnTo>
                <a:lnTo>
                  <a:pt x="61447" y="21122"/>
                </a:lnTo>
                <a:lnTo>
                  <a:pt x="63367" y="21122"/>
                </a:lnTo>
                <a:lnTo>
                  <a:pt x="64328" y="22082"/>
                </a:lnTo>
                <a:lnTo>
                  <a:pt x="65288" y="23042"/>
                </a:lnTo>
                <a:lnTo>
                  <a:pt x="67208" y="23042"/>
                </a:lnTo>
                <a:lnTo>
                  <a:pt x="67208" y="22082"/>
                </a:lnTo>
                <a:lnTo>
                  <a:pt x="68168" y="22082"/>
                </a:lnTo>
                <a:lnTo>
                  <a:pt x="68168" y="21122"/>
                </a:lnTo>
                <a:lnTo>
                  <a:pt x="69128" y="20162"/>
                </a:lnTo>
                <a:lnTo>
                  <a:pt x="69128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0" name="object 350"/>
          <p:cNvSpPr/>
          <p:nvPr/>
        </p:nvSpPr>
        <p:spPr>
          <a:xfrm>
            <a:off x="2350251" y="3861739"/>
            <a:ext cx="6720" cy="38389"/>
          </a:xfrm>
          <a:custGeom>
            <a:avLst/>
            <a:gdLst/>
            <a:ahLst/>
            <a:cxnLst/>
            <a:rect l="l" t="t" r="r" b="b"/>
            <a:pathLst>
              <a:path w="6720" h="38389">
                <a:moveTo>
                  <a:pt x="6720" y="38389"/>
                </a:moveTo>
                <a:lnTo>
                  <a:pt x="4785" y="13441"/>
                </a:lnTo>
                <a:lnTo>
                  <a:pt x="1920" y="9601"/>
                </a:lnTo>
                <a:lnTo>
                  <a:pt x="960" y="4785"/>
                </a:lnTo>
                <a:lnTo>
                  <a:pt x="0" y="0"/>
                </a:lnTo>
                <a:lnTo>
                  <a:pt x="0" y="35509"/>
                </a:lnTo>
                <a:lnTo>
                  <a:pt x="6720" y="3838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1" name="object 351"/>
          <p:cNvSpPr/>
          <p:nvPr/>
        </p:nvSpPr>
        <p:spPr>
          <a:xfrm>
            <a:off x="2328169" y="3787810"/>
            <a:ext cx="105597" cy="116159"/>
          </a:xfrm>
          <a:custGeom>
            <a:avLst/>
            <a:gdLst/>
            <a:ahLst/>
            <a:cxnLst/>
            <a:rect l="l" t="t" r="r" b="b"/>
            <a:pathLst>
              <a:path w="105597" h="116159">
                <a:moveTo>
                  <a:pt x="0" y="58567"/>
                </a:moveTo>
                <a:lnTo>
                  <a:pt x="0" y="68168"/>
                </a:lnTo>
                <a:lnTo>
                  <a:pt x="960" y="75849"/>
                </a:lnTo>
                <a:lnTo>
                  <a:pt x="2880" y="82555"/>
                </a:lnTo>
                <a:lnTo>
                  <a:pt x="4800" y="89275"/>
                </a:lnTo>
                <a:lnTo>
                  <a:pt x="8641" y="95996"/>
                </a:lnTo>
                <a:lnTo>
                  <a:pt x="12481" y="100797"/>
                </a:lnTo>
                <a:lnTo>
                  <a:pt x="17282" y="105597"/>
                </a:lnTo>
                <a:lnTo>
                  <a:pt x="22082" y="109438"/>
                </a:lnTo>
                <a:lnTo>
                  <a:pt x="22082" y="73929"/>
                </a:lnTo>
                <a:lnTo>
                  <a:pt x="20162" y="68168"/>
                </a:lnTo>
                <a:lnTo>
                  <a:pt x="20162" y="51846"/>
                </a:lnTo>
                <a:lnTo>
                  <a:pt x="21122" y="46085"/>
                </a:lnTo>
                <a:lnTo>
                  <a:pt x="22082" y="41285"/>
                </a:lnTo>
                <a:lnTo>
                  <a:pt x="23042" y="35524"/>
                </a:lnTo>
                <a:lnTo>
                  <a:pt x="24963" y="31683"/>
                </a:lnTo>
                <a:lnTo>
                  <a:pt x="27843" y="27843"/>
                </a:lnTo>
                <a:lnTo>
                  <a:pt x="30708" y="24002"/>
                </a:lnTo>
                <a:lnTo>
                  <a:pt x="34549" y="21122"/>
                </a:lnTo>
                <a:lnTo>
                  <a:pt x="38389" y="19202"/>
                </a:lnTo>
                <a:lnTo>
                  <a:pt x="42230" y="17282"/>
                </a:lnTo>
                <a:lnTo>
                  <a:pt x="47045" y="16322"/>
                </a:lnTo>
                <a:lnTo>
                  <a:pt x="59512" y="16322"/>
                </a:lnTo>
                <a:lnTo>
                  <a:pt x="64312" y="17282"/>
                </a:lnTo>
                <a:lnTo>
                  <a:pt x="68153" y="19202"/>
                </a:lnTo>
                <a:lnTo>
                  <a:pt x="72953" y="21122"/>
                </a:lnTo>
                <a:lnTo>
                  <a:pt x="75834" y="24963"/>
                </a:lnTo>
                <a:lnTo>
                  <a:pt x="78714" y="28803"/>
                </a:lnTo>
                <a:lnTo>
                  <a:pt x="80634" y="32644"/>
                </a:lnTo>
                <a:lnTo>
                  <a:pt x="82555" y="36484"/>
                </a:lnTo>
                <a:lnTo>
                  <a:pt x="83515" y="42245"/>
                </a:lnTo>
                <a:lnTo>
                  <a:pt x="84475" y="47045"/>
                </a:lnTo>
                <a:lnTo>
                  <a:pt x="85435" y="52806"/>
                </a:lnTo>
                <a:lnTo>
                  <a:pt x="85435" y="64328"/>
                </a:lnTo>
                <a:lnTo>
                  <a:pt x="84475" y="70088"/>
                </a:lnTo>
                <a:lnTo>
                  <a:pt x="83515" y="74874"/>
                </a:lnTo>
                <a:lnTo>
                  <a:pt x="81594" y="79689"/>
                </a:lnTo>
                <a:lnTo>
                  <a:pt x="79674" y="84475"/>
                </a:lnTo>
                <a:lnTo>
                  <a:pt x="77754" y="88315"/>
                </a:lnTo>
                <a:lnTo>
                  <a:pt x="74874" y="91211"/>
                </a:lnTo>
                <a:lnTo>
                  <a:pt x="71033" y="94076"/>
                </a:lnTo>
                <a:lnTo>
                  <a:pt x="67193" y="95996"/>
                </a:lnTo>
                <a:lnTo>
                  <a:pt x="63352" y="98877"/>
                </a:lnTo>
                <a:lnTo>
                  <a:pt x="57591" y="99837"/>
                </a:lnTo>
                <a:lnTo>
                  <a:pt x="46085" y="99837"/>
                </a:lnTo>
                <a:lnTo>
                  <a:pt x="41269" y="97917"/>
                </a:lnTo>
                <a:lnTo>
                  <a:pt x="36484" y="95996"/>
                </a:lnTo>
                <a:lnTo>
                  <a:pt x="32644" y="94076"/>
                </a:lnTo>
                <a:lnTo>
                  <a:pt x="29763" y="91211"/>
                </a:lnTo>
                <a:lnTo>
                  <a:pt x="26868" y="87370"/>
                </a:lnTo>
                <a:lnTo>
                  <a:pt x="28803" y="112318"/>
                </a:lnTo>
                <a:lnTo>
                  <a:pt x="35524" y="114239"/>
                </a:lnTo>
                <a:lnTo>
                  <a:pt x="43205" y="116159"/>
                </a:lnTo>
                <a:lnTo>
                  <a:pt x="60472" y="116159"/>
                </a:lnTo>
                <a:lnTo>
                  <a:pt x="68153" y="114239"/>
                </a:lnTo>
                <a:lnTo>
                  <a:pt x="74874" y="111358"/>
                </a:lnTo>
                <a:lnTo>
                  <a:pt x="81594" y="108478"/>
                </a:lnTo>
                <a:lnTo>
                  <a:pt x="87355" y="104637"/>
                </a:lnTo>
                <a:lnTo>
                  <a:pt x="92156" y="98877"/>
                </a:lnTo>
                <a:lnTo>
                  <a:pt x="96956" y="94076"/>
                </a:lnTo>
                <a:lnTo>
                  <a:pt x="99837" y="87370"/>
                </a:lnTo>
                <a:lnTo>
                  <a:pt x="101757" y="80650"/>
                </a:lnTo>
                <a:lnTo>
                  <a:pt x="104637" y="72969"/>
                </a:lnTo>
                <a:lnTo>
                  <a:pt x="105597" y="65288"/>
                </a:lnTo>
                <a:lnTo>
                  <a:pt x="105597" y="48006"/>
                </a:lnTo>
                <a:lnTo>
                  <a:pt x="104637" y="40325"/>
                </a:lnTo>
                <a:lnTo>
                  <a:pt x="102717" y="32644"/>
                </a:lnTo>
                <a:lnTo>
                  <a:pt x="99837" y="25923"/>
                </a:lnTo>
                <a:lnTo>
                  <a:pt x="96956" y="20162"/>
                </a:lnTo>
                <a:lnTo>
                  <a:pt x="92156" y="15361"/>
                </a:lnTo>
                <a:lnTo>
                  <a:pt x="88315" y="9601"/>
                </a:lnTo>
                <a:lnTo>
                  <a:pt x="82555" y="5760"/>
                </a:lnTo>
                <a:lnTo>
                  <a:pt x="76794" y="3840"/>
                </a:lnTo>
                <a:lnTo>
                  <a:pt x="70073" y="960"/>
                </a:lnTo>
                <a:lnTo>
                  <a:pt x="62392" y="0"/>
                </a:lnTo>
                <a:lnTo>
                  <a:pt x="45110" y="0"/>
                </a:lnTo>
                <a:lnTo>
                  <a:pt x="36484" y="960"/>
                </a:lnTo>
                <a:lnTo>
                  <a:pt x="29763" y="3840"/>
                </a:lnTo>
                <a:lnTo>
                  <a:pt x="23042" y="6720"/>
                </a:lnTo>
                <a:lnTo>
                  <a:pt x="17282" y="11521"/>
                </a:lnTo>
                <a:lnTo>
                  <a:pt x="13441" y="16322"/>
                </a:lnTo>
                <a:lnTo>
                  <a:pt x="8641" y="21122"/>
                </a:lnTo>
                <a:lnTo>
                  <a:pt x="5760" y="27843"/>
                </a:lnTo>
                <a:lnTo>
                  <a:pt x="2880" y="35524"/>
                </a:lnTo>
                <a:lnTo>
                  <a:pt x="960" y="42245"/>
                </a:lnTo>
                <a:lnTo>
                  <a:pt x="0" y="49926"/>
                </a:lnTo>
                <a:lnTo>
                  <a:pt x="0" y="5856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2" name="object 352"/>
          <p:cNvSpPr/>
          <p:nvPr/>
        </p:nvSpPr>
        <p:spPr>
          <a:xfrm>
            <a:off x="2462570" y="3787810"/>
            <a:ext cx="90236" cy="114239"/>
          </a:xfrm>
          <a:custGeom>
            <a:avLst/>
            <a:gdLst/>
            <a:ahLst/>
            <a:cxnLst/>
            <a:rect l="l" t="t" r="r" b="b"/>
            <a:pathLst>
              <a:path w="90236" h="114239">
                <a:moveTo>
                  <a:pt x="17282" y="19202"/>
                </a:moveTo>
                <a:lnTo>
                  <a:pt x="17282" y="3840"/>
                </a:lnTo>
                <a:lnTo>
                  <a:pt x="16306" y="3840"/>
                </a:lnTo>
                <a:lnTo>
                  <a:pt x="16306" y="2880"/>
                </a:lnTo>
                <a:lnTo>
                  <a:pt x="15346" y="1920"/>
                </a:lnTo>
                <a:lnTo>
                  <a:pt x="12466" y="1920"/>
                </a:lnTo>
                <a:lnTo>
                  <a:pt x="11506" y="960"/>
                </a:lnTo>
                <a:lnTo>
                  <a:pt x="6720" y="960"/>
                </a:lnTo>
                <a:lnTo>
                  <a:pt x="4785" y="1920"/>
                </a:lnTo>
                <a:lnTo>
                  <a:pt x="944" y="1920"/>
                </a:lnTo>
                <a:lnTo>
                  <a:pt x="944" y="2880"/>
                </a:lnTo>
                <a:lnTo>
                  <a:pt x="0" y="2880"/>
                </a:lnTo>
                <a:lnTo>
                  <a:pt x="0" y="112318"/>
                </a:lnTo>
                <a:lnTo>
                  <a:pt x="944" y="113278"/>
                </a:lnTo>
                <a:lnTo>
                  <a:pt x="1905" y="113278"/>
                </a:lnTo>
                <a:lnTo>
                  <a:pt x="2880" y="114239"/>
                </a:lnTo>
                <a:lnTo>
                  <a:pt x="15346" y="114239"/>
                </a:lnTo>
                <a:lnTo>
                  <a:pt x="16306" y="113278"/>
                </a:lnTo>
                <a:lnTo>
                  <a:pt x="17282" y="113278"/>
                </a:lnTo>
                <a:lnTo>
                  <a:pt x="18227" y="112318"/>
                </a:lnTo>
                <a:lnTo>
                  <a:pt x="19187" y="111358"/>
                </a:lnTo>
                <a:lnTo>
                  <a:pt x="19187" y="36484"/>
                </a:lnTo>
                <a:lnTo>
                  <a:pt x="23987" y="29763"/>
                </a:lnTo>
                <a:lnTo>
                  <a:pt x="29748" y="24963"/>
                </a:lnTo>
                <a:lnTo>
                  <a:pt x="34549" y="22082"/>
                </a:lnTo>
                <a:lnTo>
                  <a:pt x="39349" y="18242"/>
                </a:lnTo>
                <a:lnTo>
                  <a:pt x="44150" y="16322"/>
                </a:lnTo>
                <a:lnTo>
                  <a:pt x="52791" y="16322"/>
                </a:lnTo>
                <a:lnTo>
                  <a:pt x="55671" y="17282"/>
                </a:lnTo>
                <a:lnTo>
                  <a:pt x="58552" y="18242"/>
                </a:lnTo>
                <a:lnTo>
                  <a:pt x="61432" y="20162"/>
                </a:lnTo>
                <a:lnTo>
                  <a:pt x="64312" y="22082"/>
                </a:lnTo>
                <a:lnTo>
                  <a:pt x="65272" y="24963"/>
                </a:lnTo>
                <a:lnTo>
                  <a:pt x="67193" y="27843"/>
                </a:lnTo>
                <a:lnTo>
                  <a:pt x="69113" y="30723"/>
                </a:lnTo>
                <a:lnTo>
                  <a:pt x="70073" y="34564"/>
                </a:lnTo>
                <a:lnTo>
                  <a:pt x="71033" y="38404"/>
                </a:lnTo>
                <a:lnTo>
                  <a:pt x="71033" y="111358"/>
                </a:lnTo>
                <a:lnTo>
                  <a:pt x="71993" y="112318"/>
                </a:lnTo>
                <a:lnTo>
                  <a:pt x="72953" y="113278"/>
                </a:lnTo>
                <a:lnTo>
                  <a:pt x="73914" y="113278"/>
                </a:lnTo>
                <a:lnTo>
                  <a:pt x="74874" y="114239"/>
                </a:lnTo>
                <a:lnTo>
                  <a:pt x="87355" y="114239"/>
                </a:lnTo>
                <a:lnTo>
                  <a:pt x="88300" y="113278"/>
                </a:lnTo>
                <a:lnTo>
                  <a:pt x="89275" y="113278"/>
                </a:lnTo>
                <a:lnTo>
                  <a:pt x="90236" y="112318"/>
                </a:lnTo>
                <a:lnTo>
                  <a:pt x="90236" y="32644"/>
                </a:lnTo>
                <a:lnTo>
                  <a:pt x="88300" y="26883"/>
                </a:lnTo>
                <a:lnTo>
                  <a:pt x="87355" y="21122"/>
                </a:lnTo>
                <a:lnTo>
                  <a:pt x="85435" y="17282"/>
                </a:lnTo>
                <a:lnTo>
                  <a:pt x="82555" y="12481"/>
                </a:lnTo>
                <a:lnTo>
                  <a:pt x="79674" y="8641"/>
                </a:lnTo>
                <a:lnTo>
                  <a:pt x="75834" y="5760"/>
                </a:lnTo>
                <a:lnTo>
                  <a:pt x="70073" y="3840"/>
                </a:lnTo>
                <a:lnTo>
                  <a:pt x="65272" y="960"/>
                </a:lnTo>
                <a:lnTo>
                  <a:pt x="59512" y="0"/>
                </a:lnTo>
                <a:lnTo>
                  <a:pt x="47030" y="0"/>
                </a:lnTo>
                <a:lnTo>
                  <a:pt x="40309" y="960"/>
                </a:lnTo>
                <a:lnTo>
                  <a:pt x="34549" y="4800"/>
                </a:lnTo>
                <a:lnTo>
                  <a:pt x="28788" y="7680"/>
                </a:lnTo>
                <a:lnTo>
                  <a:pt x="23027" y="12481"/>
                </a:lnTo>
                <a:lnTo>
                  <a:pt x="17282" y="192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3" name="object 353"/>
          <p:cNvSpPr/>
          <p:nvPr/>
        </p:nvSpPr>
        <p:spPr>
          <a:xfrm>
            <a:off x="2637281" y="3787810"/>
            <a:ext cx="96956" cy="116159"/>
          </a:xfrm>
          <a:custGeom>
            <a:avLst/>
            <a:gdLst/>
            <a:ahLst/>
            <a:cxnLst/>
            <a:rect l="l" t="t" r="r" b="b"/>
            <a:pathLst>
              <a:path w="96956" h="116159">
                <a:moveTo>
                  <a:pt x="93116" y="97917"/>
                </a:moveTo>
                <a:lnTo>
                  <a:pt x="92156" y="96956"/>
                </a:lnTo>
                <a:lnTo>
                  <a:pt x="92156" y="93116"/>
                </a:lnTo>
                <a:lnTo>
                  <a:pt x="91196" y="93116"/>
                </a:lnTo>
                <a:lnTo>
                  <a:pt x="91196" y="92156"/>
                </a:lnTo>
                <a:lnTo>
                  <a:pt x="87355" y="92156"/>
                </a:lnTo>
                <a:lnTo>
                  <a:pt x="85435" y="93116"/>
                </a:lnTo>
                <a:lnTo>
                  <a:pt x="83515" y="94076"/>
                </a:lnTo>
                <a:lnTo>
                  <a:pt x="80634" y="95036"/>
                </a:lnTo>
                <a:lnTo>
                  <a:pt x="77754" y="95996"/>
                </a:lnTo>
                <a:lnTo>
                  <a:pt x="75834" y="96956"/>
                </a:lnTo>
                <a:lnTo>
                  <a:pt x="71993" y="97917"/>
                </a:lnTo>
                <a:lnTo>
                  <a:pt x="68153" y="98877"/>
                </a:lnTo>
                <a:lnTo>
                  <a:pt x="64312" y="99837"/>
                </a:lnTo>
                <a:lnTo>
                  <a:pt x="47990" y="99837"/>
                </a:lnTo>
                <a:lnTo>
                  <a:pt x="43190" y="98877"/>
                </a:lnTo>
                <a:lnTo>
                  <a:pt x="38404" y="96956"/>
                </a:lnTo>
                <a:lnTo>
                  <a:pt x="34564" y="95036"/>
                </a:lnTo>
                <a:lnTo>
                  <a:pt x="30708" y="93116"/>
                </a:lnTo>
                <a:lnTo>
                  <a:pt x="27843" y="89275"/>
                </a:lnTo>
                <a:lnTo>
                  <a:pt x="24963" y="86395"/>
                </a:lnTo>
                <a:lnTo>
                  <a:pt x="23027" y="82555"/>
                </a:lnTo>
                <a:lnTo>
                  <a:pt x="22067" y="77754"/>
                </a:lnTo>
                <a:lnTo>
                  <a:pt x="21122" y="72969"/>
                </a:lnTo>
                <a:lnTo>
                  <a:pt x="20162" y="67208"/>
                </a:lnTo>
                <a:lnTo>
                  <a:pt x="20162" y="61447"/>
                </a:lnTo>
                <a:lnTo>
                  <a:pt x="93116" y="61447"/>
                </a:lnTo>
                <a:lnTo>
                  <a:pt x="95036" y="59527"/>
                </a:lnTo>
                <a:lnTo>
                  <a:pt x="95996" y="58567"/>
                </a:lnTo>
                <a:lnTo>
                  <a:pt x="96956" y="56647"/>
                </a:lnTo>
                <a:lnTo>
                  <a:pt x="96956" y="43205"/>
                </a:lnTo>
                <a:lnTo>
                  <a:pt x="95996" y="36484"/>
                </a:lnTo>
                <a:lnTo>
                  <a:pt x="94076" y="30723"/>
                </a:lnTo>
                <a:lnTo>
                  <a:pt x="93116" y="24002"/>
                </a:lnTo>
                <a:lnTo>
                  <a:pt x="90236" y="19202"/>
                </a:lnTo>
                <a:lnTo>
                  <a:pt x="86395" y="14401"/>
                </a:lnTo>
                <a:lnTo>
                  <a:pt x="82555" y="9601"/>
                </a:lnTo>
                <a:lnTo>
                  <a:pt x="77754" y="6720"/>
                </a:lnTo>
                <a:lnTo>
                  <a:pt x="71993" y="3840"/>
                </a:lnTo>
                <a:lnTo>
                  <a:pt x="66233" y="960"/>
                </a:lnTo>
                <a:lnTo>
                  <a:pt x="58552" y="0"/>
                </a:lnTo>
                <a:lnTo>
                  <a:pt x="43190" y="0"/>
                </a:lnTo>
                <a:lnTo>
                  <a:pt x="35509" y="960"/>
                </a:lnTo>
                <a:lnTo>
                  <a:pt x="29748" y="3840"/>
                </a:lnTo>
                <a:lnTo>
                  <a:pt x="25907" y="27843"/>
                </a:lnTo>
                <a:lnTo>
                  <a:pt x="27843" y="24963"/>
                </a:lnTo>
                <a:lnTo>
                  <a:pt x="30708" y="22082"/>
                </a:lnTo>
                <a:lnTo>
                  <a:pt x="33588" y="19202"/>
                </a:lnTo>
                <a:lnTo>
                  <a:pt x="37429" y="17282"/>
                </a:lnTo>
                <a:lnTo>
                  <a:pt x="41269" y="15361"/>
                </a:lnTo>
                <a:lnTo>
                  <a:pt x="59512" y="15361"/>
                </a:lnTo>
                <a:lnTo>
                  <a:pt x="66233" y="18242"/>
                </a:lnTo>
                <a:lnTo>
                  <a:pt x="71033" y="24002"/>
                </a:lnTo>
                <a:lnTo>
                  <a:pt x="75834" y="29763"/>
                </a:lnTo>
                <a:lnTo>
                  <a:pt x="77754" y="37444"/>
                </a:lnTo>
                <a:lnTo>
                  <a:pt x="77754" y="47045"/>
                </a:lnTo>
                <a:lnTo>
                  <a:pt x="20162" y="47045"/>
                </a:lnTo>
                <a:lnTo>
                  <a:pt x="20162" y="43205"/>
                </a:lnTo>
                <a:lnTo>
                  <a:pt x="21122" y="39364"/>
                </a:lnTo>
                <a:lnTo>
                  <a:pt x="23027" y="6720"/>
                </a:lnTo>
                <a:lnTo>
                  <a:pt x="18227" y="10561"/>
                </a:lnTo>
                <a:lnTo>
                  <a:pt x="13441" y="15361"/>
                </a:lnTo>
                <a:lnTo>
                  <a:pt x="8641" y="20162"/>
                </a:lnTo>
                <a:lnTo>
                  <a:pt x="5760" y="26883"/>
                </a:lnTo>
                <a:lnTo>
                  <a:pt x="3840" y="33604"/>
                </a:lnTo>
                <a:lnTo>
                  <a:pt x="960" y="41285"/>
                </a:lnTo>
                <a:lnTo>
                  <a:pt x="0" y="48966"/>
                </a:lnTo>
                <a:lnTo>
                  <a:pt x="0" y="68168"/>
                </a:lnTo>
                <a:lnTo>
                  <a:pt x="960" y="75849"/>
                </a:lnTo>
                <a:lnTo>
                  <a:pt x="2880" y="83530"/>
                </a:lnTo>
                <a:lnTo>
                  <a:pt x="5760" y="90236"/>
                </a:lnTo>
                <a:lnTo>
                  <a:pt x="8641" y="96956"/>
                </a:lnTo>
                <a:lnTo>
                  <a:pt x="13441" y="101757"/>
                </a:lnTo>
                <a:lnTo>
                  <a:pt x="18227" y="106558"/>
                </a:lnTo>
                <a:lnTo>
                  <a:pt x="23027" y="109438"/>
                </a:lnTo>
                <a:lnTo>
                  <a:pt x="29748" y="112318"/>
                </a:lnTo>
                <a:lnTo>
                  <a:pt x="36469" y="114239"/>
                </a:lnTo>
                <a:lnTo>
                  <a:pt x="44150" y="116159"/>
                </a:lnTo>
                <a:lnTo>
                  <a:pt x="57591" y="116159"/>
                </a:lnTo>
                <a:lnTo>
                  <a:pt x="62392" y="115199"/>
                </a:lnTo>
                <a:lnTo>
                  <a:pt x="67193" y="114239"/>
                </a:lnTo>
                <a:lnTo>
                  <a:pt x="71033" y="114239"/>
                </a:lnTo>
                <a:lnTo>
                  <a:pt x="74874" y="113278"/>
                </a:lnTo>
                <a:lnTo>
                  <a:pt x="78714" y="112318"/>
                </a:lnTo>
                <a:lnTo>
                  <a:pt x="81594" y="111358"/>
                </a:lnTo>
                <a:lnTo>
                  <a:pt x="84475" y="110398"/>
                </a:lnTo>
                <a:lnTo>
                  <a:pt x="86395" y="109438"/>
                </a:lnTo>
                <a:lnTo>
                  <a:pt x="89275" y="108478"/>
                </a:lnTo>
                <a:lnTo>
                  <a:pt x="90236" y="107518"/>
                </a:lnTo>
                <a:lnTo>
                  <a:pt x="91196" y="106558"/>
                </a:lnTo>
                <a:lnTo>
                  <a:pt x="91196" y="105597"/>
                </a:lnTo>
                <a:lnTo>
                  <a:pt x="92156" y="105597"/>
                </a:lnTo>
                <a:lnTo>
                  <a:pt x="92156" y="102717"/>
                </a:lnTo>
                <a:lnTo>
                  <a:pt x="93116" y="101757"/>
                </a:lnTo>
                <a:lnTo>
                  <a:pt x="93116" y="9791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4" name="object 354"/>
          <p:cNvSpPr/>
          <p:nvPr/>
        </p:nvSpPr>
        <p:spPr>
          <a:xfrm>
            <a:off x="2658404" y="3791651"/>
            <a:ext cx="8625" cy="35524"/>
          </a:xfrm>
          <a:custGeom>
            <a:avLst/>
            <a:gdLst/>
            <a:ahLst/>
            <a:cxnLst/>
            <a:rect l="l" t="t" r="r" b="b"/>
            <a:pathLst>
              <a:path w="8625" h="35524">
                <a:moveTo>
                  <a:pt x="0" y="35524"/>
                </a:moveTo>
                <a:lnTo>
                  <a:pt x="944" y="31683"/>
                </a:lnTo>
                <a:lnTo>
                  <a:pt x="2880" y="27843"/>
                </a:lnTo>
                <a:lnTo>
                  <a:pt x="4785" y="24002"/>
                </a:lnTo>
                <a:lnTo>
                  <a:pt x="8625" y="0"/>
                </a:lnTo>
                <a:lnTo>
                  <a:pt x="1905" y="2880"/>
                </a:lnTo>
                <a:lnTo>
                  <a:pt x="0" y="3552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5" name="object 355"/>
          <p:cNvSpPr/>
          <p:nvPr/>
        </p:nvSpPr>
        <p:spPr>
          <a:xfrm>
            <a:off x="2746705" y="3788770"/>
            <a:ext cx="95051" cy="113278"/>
          </a:xfrm>
          <a:custGeom>
            <a:avLst/>
            <a:gdLst/>
            <a:ahLst/>
            <a:cxnLst/>
            <a:rect l="l" t="t" r="r" b="b"/>
            <a:pathLst>
              <a:path w="95051" h="113278">
                <a:moveTo>
                  <a:pt x="94091" y="107518"/>
                </a:moveTo>
                <a:lnTo>
                  <a:pt x="61447" y="55686"/>
                </a:lnTo>
                <a:lnTo>
                  <a:pt x="92171" y="6720"/>
                </a:lnTo>
                <a:lnTo>
                  <a:pt x="93131" y="4800"/>
                </a:lnTo>
                <a:lnTo>
                  <a:pt x="93131" y="1920"/>
                </a:lnTo>
                <a:lnTo>
                  <a:pt x="92171" y="1920"/>
                </a:lnTo>
                <a:lnTo>
                  <a:pt x="91211" y="960"/>
                </a:lnTo>
                <a:lnTo>
                  <a:pt x="89291" y="960"/>
                </a:lnTo>
                <a:lnTo>
                  <a:pt x="87370" y="0"/>
                </a:lnTo>
                <a:lnTo>
                  <a:pt x="81610" y="0"/>
                </a:lnTo>
                <a:lnTo>
                  <a:pt x="79689" y="960"/>
                </a:lnTo>
                <a:lnTo>
                  <a:pt x="75849" y="960"/>
                </a:lnTo>
                <a:lnTo>
                  <a:pt x="74889" y="1920"/>
                </a:lnTo>
                <a:lnTo>
                  <a:pt x="73929" y="1920"/>
                </a:lnTo>
                <a:lnTo>
                  <a:pt x="73929" y="2880"/>
                </a:lnTo>
                <a:lnTo>
                  <a:pt x="72969" y="2880"/>
                </a:lnTo>
                <a:lnTo>
                  <a:pt x="72969" y="3840"/>
                </a:lnTo>
                <a:lnTo>
                  <a:pt x="48966" y="43205"/>
                </a:lnTo>
                <a:lnTo>
                  <a:pt x="24003" y="3840"/>
                </a:lnTo>
                <a:lnTo>
                  <a:pt x="24003" y="2880"/>
                </a:lnTo>
                <a:lnTo>
                  <a:pt x="23058" y="1920"/>
                </a:lnTo>
                <a:lnTo>
                  <a:pt x="22082" y="960"/>
                </a:lnTo>
                <a:lnTo>
                  <a:pt x="18242" y="960"/>
                </a:lnTo>
                <a:lnTo>
                  <a:pt x="17282" y="0"/>
                </a:lnTo>
                <a:lnTo>
                  <a:pt x="10561" y="0"/>
                </a:lnTo>
                <a:lnTo>
                  <a:pt x="8656" y="960"/>
                </a:lnTo>
                <a:lnTo>
                  <a:pt x="3840" y="960"/>
                </a:lnTo>
                <a:lnTo>
                  <a:pt x="3840" y="1920"/>
                </a:lnTo>
                <a:lnTo>
                  <a:pt x="2895" y="1920"/>
                </a:lnTo>
                <a:lnTo>
                  <a:pt x="1935" y="2880"/>
                </a:lnTo>
                <a:lnTo>
                  <a:pt x="1935" y="3840"/>
                </a:lnTo>
                <a:lnTo>
                  <a:pt x="2895" y="4800"/>
                </a:lnTo>
                <a:lnTo>
                  <a:pt x="3840" y="6720"/>
                </a:lnTo>
                <a:lnTo>
                  <a:pt x="34564" y="55686"/>
                </a:lnTo>
                <a:lnTo>
                  <a:pt x="1935" y="107518"/>
                </a:lnTo>
                <a:lnTo>
                  <a:pt x="975" y="108478"/>
                </a:lnTo>
                <a:lnTo>
                  <a:pt x="0" y="109438"/>
                </a:lnTo>
                <a:lnTo>
                  <a:pt x="0" y="111358"/>
                </a:lnTo>
                <a:lnTo>
                  <a:pt x="975" y="111358"/>
                </a:lnTo>
                <a:lnTo>
                  <a:pt x="975" y="112318"/>
                </a:lnTo>
                <a:lnTo>
                  <a:pt x="1935" y="112318"/>
                </a:lnTo>
                <a:lnTo>
                  <a:pt x="2895" y="113278"/>
                </a:lnTo>
                <a:lnTo>
                  <a:pt x="18242" y="113278"/>
                </a:lnTo>
                <a:lnTo>
                  <a:pt x="18242" y="112318"/>
                </a:lnTo>
                <a:lnTo>
                  <a:pt x="20177" y="112318"/>
                </a:lnTo>
                <a:lnTo>
                  <a:pt x="20177" y="111358"/>
                </a:lnTo>
                <a:lnTo>
                  <a:pt x="21122" y="111358"/>
                </a:lnTo>
                <a:lnTo>
                  <a:pt x="21122" y="110398"/>
                </a:lnTo>
                <a:lnTo>
                  <a:pt x="22082" y="110398"/>
                </a:lnTo>
                <a:lnTo>
                  <a:pt x="47045" y="68168"/>
                </a:lnTo>
                <a:lnTo>
                  <a:pt x="72009" y="110398"/>
                </a:lnTo>
                <a:lnTo>
                  <a:pt x="72969" y="110398"/>
                </a:lnTo>
                <a:lnTo>
                  <a:pt x="72969" y="111358"/>
                </a:lnTo>
                <a:lnTo>
                  <a:pt x="73929" y="112318"/>
                </a:lnTo>
                <a:lnTo>
                  <a:pt x="74889" y="112318"/>
                </a:lnTo>
                <a:lnTo>
                  <a:pt x="75849" y="113278"/>
                </a:lnTo>
                <a:lnTo>
                  <a:pt x="90251" y="113278"/>
                </a:lnTo>
                <a:lnTo>
                  <a:pt x="92171" y="112318"/>
                </a:lnTo>
                <a:lnTo>
                  <a:pt x="93131" y="112318"/>
                </a:lnTo>
                <a:lnTo>
                  <a:pt x="94091" y="111358"/>
                </a:lnTo>
                <a:lnTo>
                  <a:pt x="95051" y="111358"/>
                </a:lnTo>
                <a:lnTo>
                  <a:pt x="95051" y="109438"/>
                </a:lnTo>
                <a:lnTo>
                  <a:pt x="94091" y="108478"/>
                </a:lnTo>
                <a:lnTo>
                  <a:pt x="94091" y="10751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6" name="object 356"/>
          <p:cNvSpPr/>
          <p:nvPr/>
        </p:nvSpPr>
        <p:spPr>
          <a:xfrm>
            <a:off x="2883027" y="3787810"/>
            <a:ext cx="78714" cy="154564"/>
          </a:xfrm>
          <a:custGeom>
            <a:avLst/>
            <a:gdLst/>
            <a:ahLst/>
            <a:cxnLst/>
            <a:rect l="l" t="t" r="r" b="b"/>
            <a:pathLst>
              <a:path w="78714" h="154564">
                <a:moveTo>
                  <a:pt x="14401" y="110398"/>
                </a:moveTo>
                <a:lnTo>
                  <a:pt x="16322" y="112318"/>
                </a:lnTo>
                <a:lnTo>
                  <a:pt x="19202" y="113278"/>
                </a:lnTo>
                <a:lnTo>
                  <a:pt x="22082" y="114239"/>
                </a:lnTo>
                <a:lnTo>
                  <a:pt x="24003" y="115199"/>
                </a:lnTo>
                <a:lnTo>
                  <a:pt x="26883" y="115199"/>
                </a:lnTo>
                <a:lnTo>
                  <a:pt x="29763" y="116159"/>
                </a:lnTo>
                <a:lnTo>
                  <a:pt x="40325" y="116159"/>
                </a:lnTo>
                <a:lnTo>
                  <a:pt x="47045" y="114239"/>
                </a:lnTo>
                <a:lnTo>
                  <a:pt x="52806" y="111358"/>
                </a:lnTo>
                <a:lnTo>
                  <a:pt x="58567" y="108478"/>
                </a:lnTo>
                <a:lnTo>
                  <a:pt x="63352" y="104637"/>
                </a:lnTo>
                <a:lnTo>
                  <a:pt x="67193" y="99837"/>
                </a:lnTo>
                <a:lnTo>
                  <a:pt x="71033" y="95036"/>
                </a:lnTo>
                <a:lnTo>
                  <a:pt x="73913" y="88315"/>
                </a:lnTo>
                <a:lnTo>
                  <a:pt x="75849" y="80650"/>
                </a:lnTo>
                <a:lnTo>
                  <a:pt x="77754" y="73929"/>
                </a:lnTo>
                <a:lnTo>
                  <a:pt x="78714" y="65288"/>
                </a:lnTo>
                <a:lnTo>
                  <a:pt x="78714" y="48006"/>
                </a:lnTo>
                <a:lnTo>
                  <a:pt x="77754" y="41285"/>
                </a:lnTo>
                <a:lnTo>
                  <a:pt x="76794" y="34564"/>
                </a:lnTo>
                <a:lnTo>
                  <a:pt x="74874" y="27843"/>
                </a:lnTo>
                <a:lnTo>
                  <a:pt x="72008" y="21122"/>
                </a:lnTo>
                <a:lnTo>
                  <a:pt x="69128" y="16322"/>
                </a:lnTo>
                <a:lnTo>
                  <a:pt x="65288" y="11521"/>
                </a:lnTo>
                <a:lnTo>
                  <a:pt x="61447" y="6720"/>
                </a:lnTo>
                <a:lnTo>
                  <a:pt x="55686" y="3840"/>
                </a:lnTo>
                <a:lnTo>
                  <a:pt x="49926" y="960"/>
                </a:lnTo>
                <a:lnTo>
                  <a:pt x="44165" y="0"/>
                </a:lnTo>
                <a:lnTo>
                  <a:pt x="28803" y="0"/>
                </a:lnTo>
                <a:lnTo>
                  <a:pt x="25923" y="960"/>
                </a:lnTo>
                <a:lnTo>
                  <a:pt x="23042" y="1920"/>
                </a:lnTo>
                <a:lnTo>
                  <a:pt x="20162" y="2880"/>
                </a:lnTo>
                <a:lnTo>
                  <a:pt x="17282" y="21122"/>
                </a:lnTo>
                <a:lnTo>
                  <a:pt x="20162" y="19202"/>
                </a:lnTo>
                <a:lnTo>
                  <a:pt x="22082" y="18242"/>
                </a:lnTo>
                <a:lnTo>
                  <a:pt x="24963" y="17282"/>
                </a:lnTo>
                <a:lnTo>
                  <a:pt x="27843" y="16322"/>
                </a:lnTo>
                <a:lnTo>
                  <a:pt x="37444" y="16322"/>
                </a:lnTo>
                <a:lnTo>
                  <a:pt x="41285" y="17282"/>
                </a:lnTo>
                <a:lnTo>
                  <a:pt x="45125" y="20162"/>
                </a:lnTo>
                <a:lnTo>
                  <a:pt x="48006" y="22082"/>
                </a:lnTo>
                <a:lnTo>
                  <a:pt x="50886" y="25923"/>
                </a:lnTo>
                <a:lnTo>
                  <a:pt x="52806" y="29763"/>
                </a:lnTo>
                <a:lnTo>
                  <a:pt x="54726" y="33604"/>
                </a:lnTo>
                <a:lnTo>
                  <a:pt x="56647" y="37444"/>
                </a:lnTo>
                <a:lnTo>
                  <a:pt x="56647" y="43205"/>
                </a:lnTo>
                <a:lnTo>
                  <a:pt x="57607" y="48006"/>
                </a:lnTo>
                <a:lnTo>
                  <a:pt x="58567" y="52806"/>
                </a:lnTo>
                <a:lnTo>
                  <a:pt x="58567" y="63367"/>
                </a:lnTo>
                <a:lnTo>
                  <a:pt x="57607" y="68168"/>
                </a:lnTo>
                <a:lnTo>
                  <a:pt x="56647" y="72969"/>
                </a:lnTo>
                <a:lnTo>
                  <a:pt x="55686" y="77754"/>
                </a:lnTo>
                <a:lnTo>
                  <a:pt x="53766" y="82555"/>
                </a:lnTo>
                <a:lnTo>
                  <a:pt x="51846" y="86395"/>
                </a:lnTo>
                <a:lnTo>
                  <a:pt x="49926" y="90236"/>
                </a:lnTo>
                <a:lnTo>
                  <a:pt x="47045" y="93116"/>
                </a:lnTo>
                <a:lnTo>
                  <a:pt x="43205" y="95996"/>
                </a:lnTo>
                <a:lnTo>
                  <a:pt x="40325" y="97917"/>
                </a:lnTo>
                <a:lnTo>
                  <a:pt x="35524" y="98877"/>
                </a:lnTo>
                <a:lnTo>
                  <a:pt x="25923" y="98877"/>
                </a:lnTo>
                <a:lnTo>
                  <a:pt x="21122" y="96956"/>
                </a:lnTo>
                <a:lnTo>
                  <a:pt x="16322" y="94076"/>
                </a:lnTo>
                <a:lnTo>
                  <a:pt x="11521" y="90236"/>
                </a:lnTo>
                <a:lnTo>
                  <a:pt x="5760" y="85435"/>
                </a:lnTo>
                <a:lnTo>
                  <a:pt x="960" y="78714"/>
                </a:lnTo>
                <a:lnTo>
                  <a:pt x="960" y="37444"/>
                </a:lnTo>
                <a:lnTo>
                  <a:pt x="0" y="154564"/>
                </a:lnTo>
                <a:lnTo>
                  <a:pt x="960" y="153603"/>
                </a:lnTo>
                <a:lnTo>
                  <a:pt x="960" y="99837"/>
                </a:lnTo>
                <a:lnTo>
                  <a:pt x="3840" y="102717"/>
                </a:lnTo>
                <a:lnTo>
                  <a:pt x="6720" y="104637"/>
                </a:lnTo>
                <a:lnTo>
                  <a:pt x="8641" y="106558"/>
                </a:lnTo>
                <a:lnTo>
                  <a:pt x="11521" y="108478"/>
                </a:lnTo>
                <a:lnTo>
                  <a:pt x="14401" y="11039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7" name="object 357"/>
          <p:cNvSpPr/>
          <p:nvPr/>
        </p:nvSpPr>
        <p:spPr>
          <a:xfrm>
            <a:off x="2864799" y="3788770"/>
            <a:ext cx="38389" cy="155524"/>
          </a:xfrm>
          <a:custGeom>
            <a:avLst/>
            <a:gdLst/>
            <a:ahLst/>
            <a:cxnLst/>
            <a:rect l="l" t="t" r="r" b="b"/>
            <a:pathLst>
              <a:path w="38389" h="155524">
                <a:moveTo>
                  <a:pt x="17266" y="18242"/>
                </a:moveTo>
                <a:lnTo>
                  <a:pt x="17266" y="3840"/>
                </a:lnTo>
                <a:lnTo>
                  <a:pt x="16306" y="2880"/>
                </a:lnTo>
                <a:lnTo>
                  <a:pt x="16306" y="1920"/>
                </a:lnTo>
                <a:lnTo>
                  <a:pt x="15346" y="1920"/>
                </a:lnTo>
                <a:lnTo>
                  <a:pt x="15346" y="960"/>
                </a:lnTo>
                <a:lnTo>
                  <a:pt x="12466" y="960"/>
                </a:lnTo>
                <a:lnTo>
                  <a:pt x="11506" y="0"/>
                </a:lnTo>
                <a:lnTo>
                  <a:pt x="6720" y="0"/>
                </a:lnTo>
                <a:lnTo>
                  <a:pt x="5745" y="960"/>
                </a:lnTo>
                <a:lnTo>
                  <a:pt x="1905" y="960"/>
                </a:lnTo>
                <a:lnTo>
                  <a:pt x="944" y="1920"/>
                </a:lnTo>
                <a:lnTo>
                  <a:pt x="0" y="1920"/>
                </a:lnTo>
                <a:lnTo>
                  <a:pt x="0" y="153603"/>
                </a:lnTo>
                <a:lnTo>
                  <a:pt x="944" y="153603"/>
                </a:lnTo>
                <a:lnTo>
                  <a:pt x="944" y="154564"/>
                </a:lnTo>
                <a:lnTo>
                  <a:pt x="4785" y="154564"/>
                </a:lnTo>
                <a:lnTo>
                  <a:pt x="5745" y="155524"/>
                </a:lnTo>
                <a:lnTo>
                  <a:pt x="13426" y="155524"/>
                </a:lnTo>
                <a:lnTo>
                  <a:pt x="14386" y="154564"/>
                </a:lnTo>
                <a:lnTo>
                  <a:pt x="17266" y="154564"/>
                </a:lnTo>
                <a:lnTo>
                  <a:pt x="18227" y="153603"/>
                </a:lnTo>
                <a:lnTo>
                  <a:pt x="19187" y="36484"/>
                </a:lnTo>
                <a:lnTo>
                  <a:pt x="22067" y="32644"/>
                </a:lnTo>
                <a:lnTo>
                  <a:pt x="24947" y="28803"/>
                </a:lnTo>
                <a:lnTo>
                  <a:pt x="27828" y="26883"/>
                </a:lnTo>
                <a:lnTo>
                  <a:pt x="30708" y="24002"/>
                </a:lnTo>
                <a:lnTo>
                  <a:pt x="33588" y="22082"/>
                </a:lnTo>
                <a:lnTo>
                  <a:pt x="35509" y="20162"/>
                </a:lnTo>
                <a:lnTo>
                  <a:pt x="38389" y="1920"/>
                </a:lnTo>
                <a:lnTo>
                  <a:pt x="34549" y="3840"/>
                </a:lnTo>
                <a:lnTo>
                  <a:pt x="31668" y="5760"/>
                </a:lnTo>
                <a:lnTo>
                  <a:pt x="28788" y="7680"/>
                </a:lnTo>
                <a:lnTo>
                  <a:pt x="25907" y="9601"/>
                </a:lnTo>
                <a:lnTo>
                  <a:pt x="23027" y="12481"/>
                </a:lnTo>
                <a:lnTo>
                  <a:pt x="20147" y="15361"/>
                </a:lnTo>
                <a:lnTo>
                  <a:pt x="17266" y="182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8" name="object 358"/>
          <p:cNvSpPr/>
          <p:nvPr/>
        </p:nvSpPr>
        <p:spPr>
          <a:xfrm>
            <a:off x="3005907" y="3861739"/>
            <a:ext cx="6720" cy="38389"/>
          </a:xfrm>
          <a:custGeom>
            <a:avLst/>
            <a:gdLst/>
            <a:ahLst/>
            <a:cxnLst/>
            <a:rect l="l" t="t" r="r" b="b"/>
            <a:pathLst>
              <a:path w="6720" h="38389">
                <a:moveTo>
                  <a:pt x="6720" y="38389"/>
                </a:moveTo>
                <a:lnTo>
                  <a:pt x="4800" y="13441"/>
                </a:lnTo>
                <a:lnTo>
                  <a:pt x="1920" y="9601"/>
                </a:lnTo>
                <a:lnTo>
                  <a:pt x="960" y="4785"/>
                </a:lnTo>
                <a:lnTo>
                  <a:pt x="0" y="0"/>
                </a:lnTo>
                <a:lnTo>
                  <a:pt x="0" y="35509"/>
                </a:lnTo>
                <a:lnTo>
                  <a:pt x="6720" y="3838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9" name="object 359"/>
          <p:cNvSpPr/>
          <p:nvPr/>
        </p:nvSpPr>
        <p:spPr>
          <a:xfrm>
            <a:off x="2983824" y="3787810"/>
            <a:ext cx="105597" cy="116159"/>
          </a:xfrm>
          <a:custGeom>
            <a:avLst/>
            <a:gdLst/>
            <a:ahLst/>
            <a:cxnLst/>
            <a:rect l="l" t="t" r="r" b="b"/>
            <a:pathLst>
              <a:path w="105597" h="116159">
                <a:moveTo>
                  <a:pt x="0" y="58567"/>
                </a:moveTo>
                <a:lnTo>
                  <a:pt x="0" y="68168"/>
                </a:lnTo>
                <a:lnTo>
                  <a:pt x="960" y="75849"/>
                </a:lnTo>
                <a:lnTo>
                  <a:pt x="2880" y="82555"/>
                </a:lnTo>
                <a:lnTo>
                  <a:pt x="4800" y="89275"/>
                </a:lnTo>
                <a:lnTo>
                  <a:pt x="8641" y="95996"/>
                </a:lnTo>
                <a:lnTo>
                  <a:pt x="12481" y="100797"/>
                </a:lnTo>
                <a:lnTo>
                  <a:pt x="17282" y="105597"/>
                </a:lnTo>
                <a:lnTo>
                  <a:pt x="22082" y="109438"/>
                </a:lnTo>
                <a:lnTo>
                  <a:pt x="22082" y="73929"/>
                </a:lnTo>
                <a:lnTo>
                  <a:pt x="20162" y="68168"/>
                </a:lnTo>
                <a:lnTo>
                  <a:pt x="20162" y="51846"/>
                </a:lnTo>
                <a:lnTo>
                  <a:pt x="21122" y="46085"/>
                </a:lnTo>
                <a:lnTo>
                  <a:pt x="22082" y="41285"/>
                </a:lnTo>
                <a:lnTo>
                  <a:pt x="23042" y="35524"/>
                </a:lnTo>
                <a:lnTo>
                  <a:pt x="24963" y="31683"/>
                </a:lnTo>
                <a:lnTo>
                  <a:pt x="27843" y="27843"/>
                </a:lnTo>
                <a:lnTo>
                  <a:pt x="30723" y="24002"/>
                </a:lnTo>
                <a:lnTo>
                  <a:pt x="34564" y="21122"/>
                </a:lnTo>
                <a:lnTo>
                  <a:pt x="38404" y="19202"/>
                </a:lnTo>
                <a:lnTo>
                  <a:pt x="42245" y="17282"/>
                </a:lnTo>
                <a:lnTo>
                  <a:pt x="47045" y="16322"/>
                </a:lnTo>
                <a:lnTo>
                  <a:pt x="59527" y="16322"/>
                </a:lnTo>
                <a:lnTo>
                  <a:pt x="64312" y="17282"/>
                </a:lnTo>
                <a:lnTo>
                  <a:pt x="68153" y="19202"/>
                </a:lnTo>
                <a:lnTo>
                  <a:pt x="72969" y="21122"/>
                </a:lnTo>
                <a:lnTo>
                  <a:pt x="75834" y="24963"/>
                </a:lnTo>
                <a:lnTo>
                  <a:pt x="78714" y="28803"/>
                </a:lnTo>
                <a:lnTo>
                  <a:pt x="80634" y="32644"/>
                </a:lnTo>
                <a:lnTo>
                  <a:pt x="82555" y="36484"/>
                </a:lnTo>
                <a:lnTo>
                  <a:pt x="83530" y="42245"/>
                </a:lnTo>
                <a:lnTo>
                  <a:pt x="84475" y="47045"/>
                </a:lnTo>
                <a:lnTo>
                  <a:pt x="85435" y="52806"/>
                </a:lnTo>
                <a:lnTo>
                  <a:pt x="85435" y="64328"/>
                </a:lnTo>
                <a:lnTo>
                  <a:pt x="84475" y="70088"/>
                </a:lnTo>
                <a:lnTo>
                  <a:pt x="83530" y="74874"/>
                </a:lnTo>
                <a:lnTo>
                  <a:pt x="81594" y="79689"/>
                </a:lnTo>
                <a:lnTo>
                  <a:pt x="79689" y="84475"/>
                </a:lnTo>
                <a:lnTo>
                  <a:pt x="77754" y="88315"/>
                </a:lnTo>
                <a:lnTo>
                  <a:pt x="74874" y="91211"/>
                </a:lnTo>
                <a:lnTo>
                  <a:pt x="71033" y="94076"/>
                </a:lnTo>
                <a:lnTo>
                  <a:pt x="67193" y="95996"/>
                </a:lnTo>
                <a:lnTo>
                  <a:pt x="62407" y="98877"/>
                </a:lnTo>
                <a:lnTo>
                  <a:pt x="57607" y="99837"/>
                </a:lnTo>
                <a:lnTo>
                  <a:pt x="46085" y="99837"/>
                </a:lnTo>
                <a:lnTo>
                  <a:pt x="41285" y="97917"/>
                </a:lnTo>
                <a:lnTo>
                  <a:pt x="36484" y="95996"/>
                </a:lnTo>
                <a:lnTo>
                  <a:pt x="32644" y="94076"/>
                </a:lnTo>
                <a:lnTo>
                  <a:pt x="29763" y="91211"/>
                </a:lnTo>
                <a:lnTo>
                  <a:pt x="26883" y="87370"/>
                </a:lnTo>
                <a:lnTo>
                  <a:pt x="28803" y="112318"/>
                </a:lnTo>
                <a:lnTo>
                  <a:pt x="35524" y="114239"/>
                </a:lnTo>
                <a:lnTo>
                  <a:pt x="43205" y="116159"/>
                </a:lnTo>
                <a:lnTo>
                  <a:pt x="60472" y="116159"/>
                </a:lnTo>
                <a:lnTo>
                  <a:pt x="68153" y="114239"/>
                </a:lnTo>
                <a:lnTo>
                  <a:pt x="74874" y="111358"/>
                </a:lnTo>
                <a:lnTo>
                  <a:pt x="81594" y="108478"/>
                </a:lnTo>
                <a:lnTo>
                  <a:pt x="87355" y="104637"/>
                </a:lnTo>
                <a:lnTo>
                  <a:pt x="92156" y="98877"/>
                </a:lnTo>
                <a:lnTo>
                  <a:pt x="96956" y="94076"/>
                </a:lnTo>
                <a:lnTo>
                  <a:pt x="99837" y="87370"/>
                </a:lnTo>
                <a:lnTo>
                  <a:pt x="101757" y="80650"/>
                </a:lnTo>
                <a:lnTo>
                  <a:pt x="104637" y="72969"/>
                </a:lnTo>
                <a:lnTo>
                  <a:pt x="105597" y="65288"/>
                </a:lnTo>
                <a:lnTo>
                  <a:pt x="105597" y="48006"/>
                </a:lnTo>
                <a:lnTo>
                  <a:pt x="104637" y="40325"/>
                </a:lnTo>
                <a:lnTo>
                  <a:pt x="101757" y="32644"/>
                </a:lnTo>
                <a:lnTo>
                  <a:pt x="99837" y="25923"/>
                </a:lnTo>
                <a:lnTo>
                  <a:pt x="96956" y="20162"/>
                </a:lnTo>
                <a:lnTo>
                  <a:pt x="92156" y="15361"/>
                </a:lnTo>
                <a:lnTo>
                  <a:pt x="88315" y="9601"/>
                </a:lnTo>
                <a:lnTo>
                  <a:pt x="82555" y="5760"/>
                </a:lnTo>
                <a:lnTo>
                  <a:pt x="76809" y="3840"/>
                </a:lnTo>
                <a:lnTo>
                  <a:pt x="70088" y="960"/>
                </a:lnTo>
                <a:lnTo>
                  <a:pt x="62407" y="0"/>
                </a:lnTo>
                <a:lnTo>
                  <a:pt x="45125" y="0"/>
                </a:lnTo>
                <a:lnTo>
                  <a:pt x="36484" y="960"/>
                </a:lnTo>
                <a:lnTo>
                  <a:pt x="29763" y="3840"/>
                </a:lnTo>
                <a:lnTo>
                  <a:pt x="23042" y="6720"/>
                </a:lnTo>
                <a:lnTo>
                  <a:pt x="17282" y="11521"/>
                </a:lnTo>
                <a:lnTo>
                  <a:pt x="13441" y="16322"/>
                </a:lnTo>
                <a:lnTo>
                  <a:pt x="8641" y="21122"/>
                </a:lnTo>
                <a:lnTo>
                  <a:pt x="5760" y="27843"/>
                </a:lnTo>
                <a:lnTo>
                  <a:pt x="2880" y="35524"/>
                </a:lnTo>
                <a:lnTo>
                  <a:pt x="960" y="42245"/>
                </a:lnTo>
                <a:lnTo>
                  <a:pt x="0" y="49926"/>
                </a:lnTo>
                <a:lnTo>
                  <a:pt x="0" y="5856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0" name="object 360"/>
          <p:cNvSpPr/>
          <p:nvPr/>
        </p:nvSpPr>
        <p:spPr>
          <a:xfrm>
            <a:off x="3118225" y="3787810"/>
            <a:ext cx="61432" cy="114239"/>
          </a:xfrm>
          <a:custGeom>
            <a:avLst/>
            <a:gdLst/>
            <a:ahLst/>
            <a:cxnLst/>
            <a:rect l="l" t="t" r="r" b="b"/>
            <a:pathLst>
              <a:path w="61432" h="114239">
                <a:moveTo>
                  <a:pt x="20147" y="16322"/>
                </a:moveTo>
                <a:lnTo>
                  <a:pt x="17282" y="20162"/>
                </a:lnTo>
                <a:lnTo>
                  <a:pt x="17282" y="3840"/>
                </a:lnTo>
                <a:lnTo>
                  <a:pt x="16322" y="3840"/>
                </a:lnTo>
                <a:lnTo>
                  <a:pt x="16322" y="2880"/>
                </a:lnTo>
                <a:lnTo>
                  <a:pt x="15361" y="1920"/>
                </a:lnTo>
                <a:lnTo>
                  <a:pt x="12481" y="1920"/>
                </a:lnTo>
                <a:lnTo>
                  <a:pt x="11521" y="960"/>
                </a:lnTo>
                <a:lnTo>
                  <a:pt x="6720" y="960"/>
                </a:lnTo>
                <a:lnTo>
                  <a:pt x="480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12318"/>
                </a:lnTo>
                <a:lnTo>
                  <a:pt x="960" y="113278"/>
                </a:lnTo>
                <a:lnTo>
                  <a:pt x="1920" y="113278"/>
                </a:lnTo>
                <a:lnTo>
                  <a:pt x="3840" y="114239"/>
                </a:lnTo>
                <a:lnTo>
                  <a:pt x="15361" y="114239"/>
                </a:lnTo>
                <a:lnTo>
                  <a:pt x="16322" y="113278"/>
                </a:lnTo>
                <a:lnTo>
                  <a:pt x="18242" y="113278"/>
                </a:lnTo>
                <a:lnTo>
                  <a:pt x="18242" y="112318"/>
                </a:lnTo>
                <a:lnTo>
                  <a:pt x="19202" y="111358"/>
                </a:lnTo>
                <a:lnTo>
                  <a:pt x="19202" y="41285"/>
                </a:lnTo>
                <a:lnTo>
                  <a:pt x="22082" y="36484"/>
                </a:lnTo>
                <a:lnTo>
                  <a:pt x="23987" y="33604"/>
                </a:lnTo>
                <a:lnTo>
                  <a:pt x="26868" y="30723"/>
                </a:lnTo>
                <a:lnTo>
                  <a:pt x="28803" y="26883"/>
                </a:lnTo>
                <a:lnTo>
                  <a:pt x="30708" y="24963"/>
                </a:lnTo>
                <a:lnTo>
                  <a:pt x="32644" y="23042"/>
                </a:lnTo>
                <a:lnTo>
                  <a:pt x="35509" y="21122"/>
                </a:lnTo>
                <a:lnTo>
                  <a:pt x="37429" y="20162"/>
                </a:lnTo>
                <a:lnTo>
                  <a:pt x="39349" y="19202"/>
                </a:lnTo>
                <a:lnTo>
                  <a:pt x="41269" y="18242"/>
                </a:lnTo>
                <a:lnTo>
                  <a:pt x="48950" y="18242"/>
                </a:lnTo>
                <a:lnTo>
                  <a:pt x="50871" y="19202"/>
                </a:lnTo>
                <a:lnTo>
                  <a:pt x="52791" y="19202"/>
                </a:lnTo>
                <a:lnTo>
                  <a:pt x="54711" y="20162"/>
                </a:lnTo>
                <a:lnTo>
                  <a:pt x="55671" y="20162"/>
                </a:lnTo>
                <a:lnTo>
                  <a:pt x="56631" y="21122"/>
                </a:lnTo>
                <a:lnTo>
                  <a:pt x="59512" y="21122"/>
                </a:lnTo>
                <a:lnTo>
                  <a:pt x="60472" y="20162"/>
                </a:lnTo>
                <a:lnTo>
                  <a:pt x="60472" y="19202"/>
                </a:lnTo>
                <a:lnTo>
                  <a:pt x="61432" y="18242"/>
                </a:lnTo>
                <a:lnTo>
                  <a:pt x="61432" y="4800"/>
                </a:lnTo>
                <a:lnTo>
                  <a:pt x="60472" y="3840"/>
                </a:lnTo>
                <a:lnTo>
                  <a:pt x="60472" y="2880"/>
                </a:lnTo>
                <a:lnTo>
                  <a:pt x="59512" y="2880"/>
                </a:lnTo>
                <a:lnTo>
                  <a:pt x="59512" y="1920"/>
                </a:lnTo>
                <a:lnTo>
                  <a:pt x="57591" y="1920"/>
                </a:lnTo>
                <a:lnTo>
                  <a:pt x="56631" y="960"/>
                </a:lnTo>
                <a:lnTo>
                  <a:pt x="53751" y="960"/>
                </a:lnTo>
                <a:lnTo>
                  <a:pt x="51831" y="0"/>
                </a:lnTo>
                <a:lnTo>
                  <a:pt x="41269" y="0"/>
                </a:lnTo>
                <a:lnTo>
                  <a:pt x="39349" y="960"/>
                </a:lnTo>
                <a:lnTo>
                  <a:pt x="37429" y="960"/>
                </a:lnTo>
                <a:lnTo>
                  <a:pt x="34549" y="1920"/>
                </a:lnTo>
                <a:lnTo>
                  <a:pt x="32644" y="3840"/>
                </a:lnTo>
                <a:lnTo>
                  <a:pt x="30708" y="5760"/>
                </a:lnTo>
                <a:lnTo>
                  <a:pt x="27828" y="7680"/>
                </a:lnTo>
                <a:lnTo>
                  <a:pt x="24963" y="10561"/>
                </a:lnTo>
                <a:lnTo>
                  <a:pt x="23042" y="12481"/>
                </a:lnTo>
                <a:lnTo>
                  <a:pt x="20147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1" name="object 361"/>
          <p:cNvSpPr/>
          <p:nvPr/>
        </p:nvSpPr>
        <p:spPr>
          <a:xfrm>
            <a:off x="3188299" y="3760927"/>
            <a:ext cx="69113" cy="142082"/>
          </a:xfrm>
          <a:custGeom>
            <a:avLst/>
            <a:gdLst/>
            <a:ahLst/>
            <a:cxnLst/>
            <a:rect l="l" t="t" r="r" b="b"/>
            <a:pathLst>
              <a:path w="69113" h="142082">
                <a:moveTo>
                  <a:pt x="66233" y="28803"/>
                </a:moveTo>
                <a:lnTo>
                  <a:pt x="37444" y="28803"/>
                </a:lnTo>
                <a:lnTo>
                  <a:pt x="37444" y="1935"/>
                </a:lnTo>
                <a:lnTo>
                  <a:pt x="36484" y="1935"/>
                </a:lnTo>
                <a:lnTo>
                  <a:pt x="36484" y="975"/>
                </a:lnTo>
                <a:lnTo>
                  <a:pt x="34564" y="975"/>
                </a:lnTo>
                <a:lnTo>
                  <a:pt x="33604" y="0"/>
                </a:lnTo>
                <a:lnTo>
                  <a:pt x="23042" y="0"/>
                </a:lnTo>
                <a:lnTo>
                  <a:pt x="22082" y="975"/>
                </a:lnTo>
                <a:lnTo>
                  <a:pt x="20162" y="975"/>
                </a:lnTo>
                <a:lnTo>
                  <a:pt x="19202" y="1935"/>
                </a:lnTo>
                <a:lnTo>
                  <a:pt x="18242" y="1935"/>
                </a:lnTo>
                <a:lnTo>
                  <a:pt x="18242" y="28803"/>
                </a:lnTo>
                <a:lnTo>
                  <a:pt x="1920" y="28803"/>
                </a:lnTo>
                <a:lnTo>
                  <a:pt x="1920" y="29763"/>
                </a:lnTo>
                <a:lnTo>
                  <a:pt x="960" y="29763"/>
                </a:lnTo>
                <a:lnTo>
                  <a:pt x="960" y="30723"/>
                </a:lnTo>
                <a:lnTo>
                  <a:pt x="0" y="31683"/>
                </a:lnTo>
                <a:lnTo>
                  <a:pt x="0" y="42245"/>
                </a:lnTo>
                <a:lnTo>
                  <a:pt x="960" y="43205"/>
                </a:lnTo>
                <a:lnTo>
                  <a:pt x="960" y="44165"/>
                </a:lnTo>
                <a:lnTo>
                  <a:pt x="1920" y="45125"/>
                </a:lnTo>
                <a:lnTo>
                  <a:pt x="18242" y="45125"/>
                </a:lnTo>
                <a:lnTo>
                  <a:pt x="18242" y="112318"/>
                </a:lnTo>
                <a:lnTo>
                  <a:pt x="19202" y="118094"/>
                </a:lnTo>
                <a:lnTo>
                  <a:pt x="20162" y="122880"/>
                </a:lnTo>
                <a:lnTo>
                  <a:pt x="21122" y="126720"/>
                </a:lnTo>
                <a:lnTo>
                  <a:pt x="23042" y="130561"/>
                </a:lnTo>
                <a:lnTo>
                  <a:pt x="25923" y="133441"/>
                </a:lnTo>
                <a:lnTo>
                  <a:pt x="27843" y="136321"/>
                </a:lnTo>
                <a:lnTo>
                  <a:pt x="31683" y="139202"/>
                </a:lnTo>
                <a:lnTo>
                  <a:pt x="35524" y="140162"/>
                </a:lnTo>
                <a:lnTo>
                  <a:pt x="39364" y="142082"/>
                </a:lnTo>
                <a:lnTo>
                  <a:pt x="56647" y="142082"/>
                </a:lnTo>
                <a:lnTo>
                  <a:pt x="58552" y="141122"/>
                </a:lnTo>
                <a:lnTo>
                  <a:pt x="61447" y="141122"/>
                </a:lnTo>
                <a:lnTo>
                  <a:pt x="62392" y="140162"/>
                </a:lnTo>
                <a:lnTo>
                  <a:pt x="64328" y="140162"/>
                </a:lnTo>
                <a:lnTo>
                  <a:pt x="65272" y="139202"/>
                </a:lnTo>
                <a:lnTo>
                  <a:pt x="66233" y="138242"/>
                </a:lnTo>
                <a:lnTo>
                  <a:pt x="67193" y="138242"/>
                </a:lnTo>
                <a:lnTo>
                  <a:pt x="67193" y="137281"/>
                </a:lnTo>
                <a:lnTo>
                  <a:pt x="68168" y="136321"/>
                </a:lnTo>
                <a:lnTo>
                  <a:pt x="68168" y="133441"/>
                </a:lnTo>
                <a:lnTo>
                  <a:pt x="69113" y="131521"/>
                </a:lnTo>
                <a:lnTo>
                  <a:pt x="69113" y="128640"/>
                </a:lnTo>
                <a:lnTo>
                  <a:pt x="68168" y="126720"/>
                </a:lnTo>
                <a:lnTo>
                  <a:pt x="68168" y="123840"/>
                </a:lnTo>
                <a:lnTo>
                  <a:pt x="67193" y="123840"/>
                </a:lnTo>
                <a:lnTo>
                  <a:pt x="67193" y="122880"/>
                </a:lnTo>
                <a:lnTo>
                  <a:pt x="64328" y="122880"/>
                </a:lnTo>
                <a:lnTo>
                  <a:pt x="63352" y="123840"/>
                </a:lnTo>
                <a:lnTo>
                  <a:pt x="61447" y="123840"/>
                </a:lnTo>
                <a:lnTo>
                  <a:pt x="59512" y="124800"/>
                </a:lnTo>
                <a:lnTo>
                  <a:pt x="58552" y="124800"/>
                </a:lnTo>
                <a:lnTo>
                  <a:pt x="57607" y="125760"/>
                </a:lnTo>
                <a:lnTo>
                  <a:pt x="47045" y="125760"/>
                </a:lnTo>
                <a:lnTo>
                  <a:pt x="43205" y="123840"/>
                </a:lnTo>
                <a:lnTo>
                  <a:pt x="41285" y="119999"/>
                </a:lnTo>
                <a:lnTo>
                  <a:pt x="38404" y="116159"/>
                </a:lnTo>
                <a:lnTo>
                  <a:pt x="37444" y="111358"/>
                </a:lnTo>
                <a:lnTo>
                  <a:pt x="37444" y="45125"/>
                </a:lnTo>
                <a:lnTo>
                  <a:pt x="66233" y="45125"/>
                </a:lnTo>
                <a:lnTo>
                  <a:pt x="67193" y="44165"/>
                </a:lnTo>
                <a:lnTo>
                  <a:pt x="67193" y="43205"/>
                </a:lnTo>
                <a:lnTo>
                  <a:pt x="68168" y="42245"/>
                </a:lnTo>
                <a:lnTo>
                  <a:pt x="69113" y="39364"/>
                </a:lnTo>
                <a:lnTo>
                  <a:pt x="69113" y="35524"/>
                </a:lnTo>
                <a:lnTo>
                  <a:pt x="68168" y="34564"/>
                </a:lnTo>
                <a:lnTo>
                  <a:pt x="68168" y="31683"/>
                </a:lnTo>
                <a:lnTo>
                  <a:pt x="67193" y="30723"/>
                </a:lnTo>
                <a:lnTo>
                  <a:pt x="67193" y="29763"/>
                </a:lnTo>
                <a:lnTo>
                  <a:pt x="66233" y="29763"/>
                </a:lnTo>
                <a:lnTo>
                  <a:pt x="66233" y="288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2" name="object 362"/>
          <p:cNvSpPr/>
          <p:nvPr/>
        </p:nvSpPr>
        <p:spPr>
          <a:xfrm>
            <a:off x="3274694" y="3787810"/>
            <a:ext cx="74874" cy="116159"/>
          </a:xfrm>
          <a:custGeom>
            <a:avLst/>
            <a:gdLst/>
            <a:ahLst/>
            <a:cxnLst/>
            <a:rect l="l" t="t" r="r" b="b"/>
            <a:pathLst>
              <a:path w="74874" h="116159">
                <a:moveTo>
                  <a:pt x="960" y="105597"/>
                </a:moveTo>
                <a:lnTo>
                  <a:pt x="960" y="106558"/>
                </a:lnTo>
                <a:lnTo>
                  <a:pt x="1920" y="107518"/>
                </a:lnTo>
                <a:lnTo>
                  <a:pt x="2880" y="108478"/>
                </a:lnTo>
                <a:lnTo>
                  <a:pt x="3840" y="108478"/>
                </a:lnTo>
                <a:lnTo>
                  <a:pt x="5760" y="109438"/>
                </a:lnTo>
                <a:lnTo>
                  <a:pt x="7680" y="110398"/>
                </a:lnTo>
                <a:lnTo>
                  <a:pt x="10561" y="111358"/>
                </a:lnTo>
                <a:lnTo>
                  <a:pt x="12481" y="112318"/>
                </a:lnTo>
                <a:lnTo>
                  <a:pt x="15361" y="113278"/>
                </a:lnTo>
                <a:lnTo>
                  <a:pt x="19202" y="114239"/>
                </a:lnTo>
                <a:lnTo>
                  <a:pt x="22082" y="115199"/>
                </a:lnTo>
                <a:lnTo>
                  <a:pt x="25923" y="115199"/>
                </a:lnTo>
                <a:lnTo>
                  <a:pt x="28803" y="116159"/>
                </a:lnTo>
                <a:lnTo>
                  <a:pt x="39364" y="116159"/>
                </a:lnTo>
                <a:lnTo>
                  <a:pt x="45125" y="115199"/>
                </a:lnTo>
                <a:lnTo>
                  <a:pt x="49926" y="113278"/>
                </a:lnTo>
                <a:lnTo>
                  <a:pt x="54726" y="112318"/>
                </a:lnTo>
                <a:lnTo>
                  <a:pt x="59512" y="109438"/>
                </a:lnTo>
                <a:lnTo>
                  <a:pt x="63352" y="106558"/>
                </a:lnTo>
                <a:lnTo>
                  <a:pt x="66233" y="103677"/>
                </a:lnTo>
                <a:lnTo>
                  <a:pt x="69128" y="100797"/>
                </a:lnTo>
                <a:lnTo>
                  <a:pt x="71033" y="95996"/>
                </a:lnTo>
                <a:lnTo>
                  <a:pt x="73914" y="92156"/>
                </a:lnTo>
                <a:lnTo>
                  <a:pt x="74874" y="87370"/>
                </a:lnTo>
                <a:lnTo>
                  <a:pt x="74874" y="77754"/>
                </a:lnTo>
                <a:lnTo>
                  <a:pt x="73914" y="72969"/>
                </a:lnTo>
                <a:lnTo>
                  <a:pt x="72009" y="70088"/>
                </a:lnTo>
                <a:lnTo>
                  <a:pt x="70073" y="67208"/>
                </a:lnTo>
                <a:lnTo>
                  <a:pt x="68168" y="64328"/>
                </a:lnTo>
                <a:lnTo>
                  <a:pt x="66233" y="61447"/>
                </a:lnTo>
                <a:lnTo>
                  <a:pt x="63352" y="59527"/>
                </a:lnTo>
                <a:lnTo>
                  <a:pt x="60487" y="57607"/>
                </a:lnTo>
                <a:lnTo>
                  <a:pt x="57607" y="55686"/>
                </a:lnTo>
                <a:lnTo>
                  <a:pt x="53766" y="53766"/>
                </a:lnTo>
                <a:lnTo>
                  <a:pt x="50886" y="52806"/>
                </a:lnTo>
                <a:lnTo>
                  <a:pt x="47045" y="50886"/>
                </a:lnTo>
                <a:lnTo>
                  <a:pt x="44165" y="49926"/>
                </a:lnTo>
                <a:lnTo>
                  <a:pt x="41285" y="48966"/>
                </a:lnTo>
                <a:lnTo>
                  <a:pt x="37444" y="47045"/>
                </a:lnTo>
                <a:lnTo>
                  <a:pt x="34564" y="46085"/>
                </a:lnTo>
                <a:lnTo>
                  <a:pt x="31683" y="45125"/>
                </a:lnTo>
                <a:lnTo>
                  <a:pt x="28803" y="43205"/>
                </a:lnTo>
                <a:lnTo>
                  <a:pt x="26883" y="41285"/>
                </a:lnTo>
                <a:lnTo>
                  <a:pt x="24963" y="39364"/>
                </a:lnTo>
                <a:lnTo>
                  <a:pt x="23042" y="37444"/>
                </a:lnTo>
                <a:lnTo>
                  <a:pt x="21122" y="35524"/>
                </a:lnTo>
                <a:lnTo>
                  <a:pt x="21122" y="25923"/>
                </a:lnTo>
                <a:lnTo>
                  <a:pt x="22082" y="24002"/>
                </a:lnTo>
                <a:lnTo>
                  <a:pt x="23042" y="22082"/>
                </a:lnTo>
                <a:lnTo>
                  <a:pt x="24003" y="20162"/>
                </a:lnTo>
                <a:lnTo>
                  <a:pt x="25923" y="19202"/>
                </a:lnTo>
                <a:lnTo>
                  <a:pt x="26883" y="17282"/>
                </a:lnTo>
                <a:lnTo>
                  <a:pt x="28803" y="16322"/>
                </a:lnTo>
                <a:lnTo>
                  <a:pt x="31683" y="16322"/>
                </a:lnTo>
                <a:lnTo>
                  <a:pt x="34564" y="15361"/>
                </a:lnTo>
                <a:lnTo>
                  <a:pt x="37444" y="14401"/>
                </a:lnTo>
                <a:lnTo>
                  <a:pt x="44165" y="14401"/>
                </a:lnTo>
                <a:lnTo>
                  <a:pt x="47045" y="15361"/>
                </a:lnTo>
                <a:lnTo>
                  <a:pt x="49926" y="16322"/>
                </a:lnTo>
                <a:lnTo>
                  <a:pt x="52806" y="17282"/>
                </a:lnTo>
                <a:lnTo>
                  <a:pt x="55686" y="18242"/>
                </a:lnTo>
                <a:lnTo>
                  <a:pt x="57607" y="19202"/>
                </a:lnTo>
                <a:lnTo>
                  <a:pt x="59512" y="20162"/>
                </a:lnTo>
                <a:lnTo>
                  <a:pt x="61447" y="21122"/>
                </a:lnTo>
                <a:lnTo>
                  <a:pt x="63352" y="21122"/>
                </a:lnTo>
                <a:lnTo>
                  <a:pt x="64328" y="22082"/>
                </a:lnTo>
                <a:lnTo>
                  <a:pt x="65288" y="23042"/>
                </a:lnTo>
                <a:lnTo>
                  <a:pt x="67193" y="23042"/>
                </a:lnTo>
                <a:lnTo>
                  <a:pt x="67193" y="22082"/>
                </a:lnTo>
                <a:lnTo>
                  <a:pt x="68168" y="22082"/>
                </a:lnTo>
                <a:lnTo>
                  <a:pt x="68168" y="20162"/>
                </a:lnTo>
                <a:lnTo>
                  <a:pt x="69128" y="20162"/>
                </a:lnTo>
                <a:lnTo>
                  <a:pt x="69128" y="11521"/>
                </a:lnTo>
                <a:lnTo>
                  <a:pt x="68168" y="10561"/>
                </a:lnTo>
                <a:lnTo>
                  <a:pt x="68168" y="8641"/>
                </a:lnTo>
                <a:lnTo>
                  <a:pt x="67193" y="7680"/>
                </a:lnTo>
                <a:lnTo>
                  <a:pt x="66233" y="6720"/>
                </a:lnTo>
                <a:lnTo>
                  <a:pt x="65288" y="5760"/>
                </a:lnTo>
                <a:lnTo>
                  <a:pt x="64328" y="5760"/>
                </a:lnTo>
                <a:lnTo>
                  <a:pt x="62407" y="4800"/>
                </a:lnTo>
                <a:lnTo>
                  <a:pt x="60487" y="3840"/>
                </a:lnTo>
                <a:lnTo>
                  <a:pt x="58567" y="2880"/>
                </a:lnTo>
                <a:lnTo>
                  <a:pt x="56647" y="1920"/>
                </a:lnTo>
                <a:lnTo>
                  <a:pt x="54726" y="1920"/>
                </a:lnTo>
                <a:lnTo>
                  <a:pt x="51846" y="960"/>
                </a:lnTo>
                <a:lnTo>
                  <a:pt x="48966" y="960"/>
                </a:lnTo>
                <a:lnTo>
                  <a:pt x="46085" y="0"/>
                </a:lnTo>
                <a:lnTo>
                  <a:pt x="34564" y="0"/>
                </a:lnTo>
                <a:lnTo>
                  <a:pt x="28803" y="960"/>
                </a:lnTo>
                <a:lnTo>
                  <a:pt x="24003" y="1920"/>
                </a:lnTo>
                <a:lnTo>
                  <a:pt x="19202" y="3840"/>
                </a:lnTo>
                <a:lnTo>
                  <a:pt x="15361" y="6720"/>
                </a:lnTo>
                <a:lnTo>
                  <a:pt x="11521" y="9601"/>
                </a:lnTo>
                <a:lnTo>
                  <a:pt x="8641" y="12481"/>
                </a:lnTo>
                <a:lnTo>
                  <a:pt x="5760" y="15361"/>
                </a:lnTo>
                <a:lnTo>
                  <a:pt x="4800" y="19202"/>
                </a:lnTo>
                <a:lnTo>
                  <a:pt x="2880" y="23042"/>
                </a:lnTo>
                <a:lnTo>
                  <a:pt x="1920" y="26883"/>
                </a:lnTo>
                <a:lnTo>
                  <a:pt x="1920" y="35524"/>
                </a:lnTo>
                <a:lnTo>
                  <a:pt x="2880" y="40325"/>
                </a:lnTo>
                <a:lnTo>
                  <a:pt x="4800" y="43205"/>
                </a:lnTo>
                <a:lnTo>
                  <a:pt x="5760" y="47045"/>
                </a:lnTo>
                <a:lnTo>
                  <a:pt x="7680" y="49926"/>
                </a:lnTo>
                <a:lnTo>
                  <a:pt x="10561" y="51846"/>
                </a:lnTo>
                <a:lnTo>
                  <a:pt x="13441" y="54726"/>
                </a:lnTo>
                <a:lnTo>
                  <a:pt x="16322" y="56647"/>
                </a:lnTo>
                <a:lnTo>
                  <a:pt x="19202" y="57607"/>
                </a:lnTo>
                <a:lnTo>
                  <a:pt x="22082" y="59527"/>
                </a:lnTo>
                <a:lnTo>
                  <a:pt x="24963" y="61447"/>
                </a:lnTo>
                <a:lnTo>
                  <a:pt x="28803" y="62407"/>
                </a:lnTo>
                <a:lnTo>
                  <a:pt x="31683" y="64328"/>
                </a:lnTo>
                <a:lnTo>
                  <a:pt x="35524" y="65288"/>
                </a:lnTo>
                <a:lnTo>
                  <a:pt x="38404" y="66248"/>
                </a:lnTo>
                <a:lnTo>
                  <a:pt x="41285" y="67208"/>
                </a:lnTo>
                <a:lnTo>
                  <a:pt x="44165" y="69128"/>
                </a:lnTo>
                <a:lnTo>
                  <a:pt x="47045" y="70088"/>
                </a:lnTo>
                <a:lnTo>
                  <a:pt x="49926" y="72009"/>
                </a:lnTo>
                <a:lnTo>
                  <a:pt x="51846" y="73929"/>
                </a:lnTo>
                <a:lnTo>
                  <a:pt x="52806" y="75849"/>
                </a:lnTo>
                <a:lnTo>
                  <a:pt x="54726" y="77754"/>
                </a:lnTo>
                <a:lnTo>
                  <a:pt x="55686" y="80650"/>
                </a:lnTo>
                <a:lnTo>
                  <a:pt x="55686" y="86395"/>
                </a:lnTo>
                <a:lnTo>
                  <a:pt x="54726" y="88315"/>
                </a:lnTo>
                <a:lnTo>
                  <a:pt x="53766" y="91211"/>
                </a:lnTo>
                <a:lnTo>
                  <a:pt x="52806" y="93116"/>
                </a:lnTo>
                <a:lnTo>
                  <a:pt x="50886" y="95036"/>
                </a:lnTo>
                <a:lnTo>
                  <a:pt x="48966" y="95996"/>
                </a:lnTo>
                <a:lnTo>
                  <a:pt x="47045" y="97917"/>
                </a:lnTo>
                <a:lnTo>
                  <a:pt x="45125" y="98877"/>
                </a:lnTo>
                <a:lnTo>
                  <a:pt x="42245" y="98877"/>
                </a:lnTo>
                <a:lnTo>
                  <a:pt x="39364" y="99837"/>
                </a:lnTo>
                <a:lnTo>
                  <a:pt x="24963" y="99837"/>
                </a:lnTo>
                <a:lnTo>
                  <a:pt x="22082" y="98877"/>
                </a:lnTo>
                <a:lnTo>
                  <a:pt x="18242" y="97917"/>
                </a:lnTo>
                <a:lnTo>
                  <a:pt x="15361" y="95996"/>
                </a:lnTo>
                <a:lnTo>
                  <a:pt x="12481" y="95036"/>
                </a:lnTo>
                <a:lnTo>
                  <a:pt x="10561" y="94076"/>
                </a:lnTo>
                <a:lnTo>
                  <a:pt x="8641" y="93116"/>
                </a:lnTo>
                <a:lnTo>
                  <a:pt x="6720" y="92156"/>
                </a:lnTo>
                <a:lnTo>
                  <a:pt x="4800" y="90236"/>
                </a:lnTo>
                <a:lnTo>
                  <a:pt x="960" y="90236"/>
                </a:lnTo>
                <a:lnTo>
                  <a:pt x="960" y="91211"/>
                </a:lnTo>
                <a:lnTo>
                  <a:pt x="0" y="92156"/>
                </a:lnTo>
                <a:lnTo>
                  <a:pt x="0" y="103677"/>
                </a:lnTo>
                <a:lnTo>
                  <a:pt x="960" y="10559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3" name="object 363"/>
          <p:cNvSpPr/>
          <p:nvPr/>
        </p:nvSpPr>
        <p:spPr>
          <a:xfrm>
            <a:off x="3431179" y="3787810"/>
            <a:ext cx="62392" cy="114239"/>
          </a:xfrm>
          <a:custGeom>
            <a:avLst/>
            <a:gdLst/>
            <a:ahLst/>
            <a:cxnLst/>
            <a:rect l="l" t="t" r="r" b="b"/>
            <a:pathLst>
              <a:path w="62392" h="114239">
                <a:moveTo>
                  <a:pt x="944" y="111358"/>
                </a:moveTo>
                <a:lnTo>
                  <a:pt x="944" y="112318"/>
                </a:lnTo>
                <a:lnTo>
                  <a:pt x="1920" y="113278"/>
                </a:lnTo>
                <a:lnTo>
                  <a:pt x="2880" y="113278"/>
                </a:lnTo>
                <a:lnTo>
                  <a:pt x="3840" y="114239"/>
                </a:lnTo>
                <a:lnTo>
                  <a:pt x="16306" y="114239"/>
                </a:lnTo>
                <a:lnTo>
                  <a:pt x="17282" y="113278"/>
                </a:lnTo>
                <a:lnTo>
                  <a:pt x="18227" y="113278"/>
                </a:lnTo>
                <a:lnTo>
                  <a:pt x="19187" y="112318"/>
                </a:lnTo>
                <a:lnTo>
                  <a:pt x="19187" y="111358"/>
                </a:lnTo>
                <a:lnTo>
                  <a:pt x="20147" y="111358"/>
                </a:lnTo>
                <a:lnTo>
                  <a:pt x="20147" y="41285"/>
                </a:lnTo>
                <a:lnTo>
                  <a:pt x="23027" y="36484"/>
                </a:lnTo>
                <a:lnTo>
                  <a:pt x="24947" y="33604"/>
                </a:lnTo>
                <a:lnTo>
                  <a:pt x="26868" y="30723"/>
                </a:lnTo>
                <a:lnTo>
                  <a:pt x="29748" y="26883"/>
                </a:lnTo>
                <a:lnTo>
                  <a:pt x="31668" y="24963"/>
                </a:lnTo>
                <a:lnTo>
                  <a:pt x="33588" y="23042"/>
                </a:lnTo>
                <a:lnTo>
                  <a:pt x="35509" y="21122"/>
                </a:lnTo>
                <a:lnTo>
                  <a:pt x="37429" y="20162"/>
                </a:lnTo>
                <a:lnTo>
                  <a:pt x="39349" y="19202"/>
                </a:lnTo>
                <a:lnTo>
                  <a:pt x="41269" y="18242"/>
                </a:lnTo>
                <a:lnTo>
                  <a:pt x="49911" y="18242"/>
                </a:lnTo>
                <a:lnTo>
                  <a:pt x="51831" y="19202"/>
                </a:lnTo>
                <a:lnTo>
                  <a:pt x="53751" y="19202"/>
                </a:lnTo>
                <a:lnTo>
                  <a:pt x="54711" y="20162"/>
                </a:lnTo>
                <a:lnTo>
                  <a:pt x="55671" y="20162"/>
                </a:lnTo>
                <a:lnTo>
                  <a:pt x="56631" y="21122"/>
                </a:lnTo>
                <a:lnTo>
                  <a:pt x="60472" y="21122"/>
                </a:lnTo>
                <a:lnTo>
                  <a:pt x="61432" y="20162"/>
                </a:lnTo>
                <a:lnTo>
                  <a:pt x="61432" y="18242"/>
                </a:lnTo>
                <a:lnTo>
                  <a:pt x="62392" y="17282"/>
                </a:lnTo>
                <a:lnTo>
                  <a:pt x="62392" y="5760"/>
                </a:lnTo>
                <a:lnTo>
                  <a:pt x="61432" y="5760"/>
                </a:lnTo>
                <a:lnTo>
                  <a:pt x="61432" y="2880"/>
                </a:lnTo>
                <a:lnTo>
                  <a:pt x="60472" y="2880"/>
                </a:lnTo>
                <a:lnTo>
                  <a:pt x="60472" y="1920"/>
                </a:lnTo>
                <a:lnTo>
                  <a:pt x="58552" y="1920"/>
                </a:lnTo>
                <a:lnTo>
                  <a:pt x="56631" y="960"/>
                </a:lnTo>
                <a:lnTo>
                  <a:pt x="54711" y="960"/>
                </a:lnTo>
                <a:lnTo>
                  <a:pt x="52791" y="0"/>
                </a:lnTo>
                <a:lnTo>
                  <a:pt x="42230" y="0"/>
                </a:lnTo>
                <a:lnTo>
                  <a:pt x="40309" y="960"/>
                </a:lnTo>
                <a:lnTo>
                  <a:pt x="37429" y="960"/>
                </a:lnTo>
                <a:lnTo>
                  <a:pt x="35509" y="1920"/>
                </a:lnTo>
                <a:lnTo>
                  <a:pt x="33588" y="3840"/>
                </a:lnTo>
                <a:lnTo>
                  <a:pt x="30708" y="5760"/>
                </a:lnTo>
                <a:lnTo>
                  <a:pt x="28788" y="7680"/>
                </a:lnTo>
                <a:lnTo>
                  <a:pt x="25908" y="10561"/>
                </a:lnTo>
                <a:lnTo>
                  <a:pt x="23027" y="12481"/>
                </a:lnTo>
                <a:lnTo>
                  <a:pt x="21122" y="16322"/>
                </a:lnTo>
                <a:lnTo>
                  <a:pt x="18227" y="20162"/>
                </a:lnTo>
                <a:lnTo>
                  <a:pt x="18227" y="4800"/>
                </a:lnTo>
                <a:lnTo>
                  <a:pt x="17282" y="3840"/>
                </a:lnTo>
                <a:lnTo>
                  <a:pt x="17282" y="2880"/>
                </a:lnTo>
                <a:lnTo>
                  <a:pt x="16306" y="2880"/>
                </a:lnTo>
                <a:lnTo>
                  <a:pt x="16306" y="1920"/>
                </a:lnTo>
                <a:lnTo>
                  <a:pt x="13441" y="1920"/>
                </a:lnTo>
                <a:lnTo>
                  <a:pt x="12466" y="960"/>
                </a:lnTo>
                <a:lnTo>
                  <a:pt x="7665" y="960"/>
                </a:lnTo>
                <a:lnTo>
                  <a:pt x="5760" y="1920"/>
                </a:lnTo>
                <a:lnTo>
                  <a:pt x="1920" y="1920"/>
                </a:lnTo>
                <a:lnTo>
                  <a:pt x="1920" y="2880"/>
                </a:lnTo>
                <a:lnTo>
                  <a:pt x="944" y="2880"/>
                </a:lnTo>
                <a:lnTo>
                  <a:pt x="944" y="3840"/>
                </a:lnTo>
                <a:lnTo>
                  <a:pt x="0" y="4800"/>
                </a:lnTo>
                <a:lnTo>
                  <a:pt x="0" y="111358"/>
                </a:lnTo>
                <a:lnTo>
                  <a:pt x="944" y="11135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4" name="object 364"/>
          <p:cNvSpPr/>
          <p:nvPr/>
        </p:nvSpPr>
        <p:spPr>
          <a:xfrm>
            <a:off x="3503173" y="3876126"/>
            <a:ext cx="26868" cy="115199"/>
          </a:xfrm>
          <a:custGeom>
            <a:avLst/>
            <a:gdLst/>
            <a:ahLst/>
            <a:cxnLst/>
            <a:rect l="l" t="t" r="r" b="b"/>
            <a:pathLst>
              <a:path w="26868" h="115199">
                <a:moveTo>
                  <a:pt x="22082" y="3840"/>
                </a:moveTo>
                <a:lnTo>
                  <a:pt x="20162" y="0"/>
                </a:lnTo>
                <a:lnTo>
                  <a:pt x="22082" y="24963"/>
                </a:lnTo>
                <a:lnTo>
                  <a:pt x="26868" y="26883"/>
                </a:lnTo>
                <a:lnTo>
                  <a:pt x="24963" y="7680"/>
                </a:lnTo>
                <a:lnTo>
                  <a:pt x="22082" y="3840"/>
                </a:lnTo>
                <a:close/>
              </a:path>
              <a:path w="26868" h="115199">
                <a:moveTo>
                  <a:pt x="80634" y="-74874"/>
                </a:moveTo>
                <a:lnTo>
                  <a:pt x="77754" y="-78714"/>
                </a:lnTo>
                <a:lnTo>
                  <a:pt x="74874" y="-81594"/>
                </a:lnTo>
                <a:lnTo>
                  <a:pt x="70073" y="-84475"/>
                </a:lnTo>
                <a:lnTo>
                  <a:pt x="65272" y="-86395"/>
                </a:lnTo>
                <a:lnTo>
                  <a:pt x="59512" y="-87355"/>
                </a:lnTo>
                <a:lnTo>
                  <a:pt x="52791" y="-88315"/>
                </a:lnTo>
                <a:lnTo>
                  <a:pt x="37429" y="-88315"/>
                </a:lnTo>
                <a:lnTo>
                  <a:pt x="33588" y="-87355"/>
                </a:lnTo>
                <a:lnTo>
                  <a:pt x="29763" y="-86395"/>
                </a:lnTo>
                <a:lnTo>
                  <a:pt x="25923" y="-85435"/>
                </a:lnTo>
                <a:lnTo>
                  <a:pt x="22082" y="-84475"/>
                </a:lnTo>
                <a:lnTo>
                  <a:pt x="19202" y="-83515"/>
                </a:lnTo>
                <a:lnTo>
                  <a:pt x="16322" y="-82555"/>
                </a:lnTo>
                <a:lnTo>
                  <a:pt x="13441" y="-80634"/>
                </a:lnTo>
                <a:lnTo>
                  <a:pt x="10561" y="-79674"/>
                </a:lnTo>
                <a:lnTo>
                  <a:pt x="8641" y="-77754"/>
                </a:lnTo>
                <a:lnTo>
                  <a:pt x="7680" y="-76794"/>
                </a:lnTo>
                <a:lnTo>
                  <a:pt x="6720" y="-75834"/>
                </a:lnTo>
                <a:lnTo>
                  <a:pt x="5760" y="-74874"/>
                </a:lnTo>
                <a:lnTo>
                  <a:pt x="5760" y="-64312"/>
                </a:lnTo>
                <a:lnTo>
                  <a:pt x="6720" y="-63352"/>
                </a:lnTo>
                <a:lnTo>
                  <a:pt x="7680" y="-62392"/>
                </a:lnTo>
                <a:lnTo>
                  <a:pt x="8641" y="-62392"/>
                </a:lnTo>
                <a:lnTo>
                  <a:pt x="8641" y="-61432"/>
                </a:lnTo>
                <a:lnTo>
                  <a:pt x="10561" y="-61432"/>
                </a:lnTo>
                <a:lnTo>
                  <a:pt x="11521" y="-62392"/>
                </a:lnTo>
                <a:lnTo>
                  <a:pt x="13441" y="-63352"/>
                </a:lnTo>
                <a:lnTo>
                  <a:pt x="15361" y="-64312"/>
                </a:lnTo>
                <a:lnTo>
                  <a:pt x="18242" y="-66233"/>
                </a:lnTo>
                <a:lnTo>
                  <a:pt x="21122" y="-67193"/>
                </a:lnTo>
                <a:lnTo>
                  <a:pt x="24002" y="-69113"/>
                </a:lnTo>
                <a:lnTo>
                  <a:pt x="26868" y="-70073"/>
                </a:lnTo>
                <a:lnTo>
                  <a:pt x="30708" y="-71033"/>
                </a:lnTo>
                <a:lnTo>
                  <a:pt x="34549" y="-71993"/>
                </a:lnTo>
                <a:lnTo>
                  <a:pt x="39364" y="-72953"/>
                </a:lnTo>
                <a:lnTo>
                  <a:pt x="47990" y="-72953"/>
                </a:lnTo>
                <a:lnTo>
                  <a:pt x="51831" y="-71993"/>
                </a:lnTo>
                <a:lnTo>
                  <a:pt x="54711" y="-71033"/>
                </a:lnTo>
                <a:lnTo>
                  <a:pt x="57591" y="-70073"/>
                </a:lnTo>
                <a:lnTo>
                  <a:pt x="60472" y="-68153"/>
                </a:lnTo>
                <a:lnTo>
                  <a:pt x="62392" y="-66233"/>
                </a:lnTo>
                <a:lnTo>
                  <a:pt x="64312" y="-64312"/>
                </a:lnTo>
                <a:lnTo>
                  <a:pt x="66233" y="-61432"/>
                </a:lnTo>
                <a:lnTo>
                  <a:pt x="66233" y="-58552"/>
                </a:lnTo>
                <a:lnTo>
                  <a:pt x="67193" y="-55671"/>
                </a:lnTo>
                <a:lnTo>
                  <a:pt x="68153" y="-51831"/>
                </a:lnTo>
                <a:lnTo>
                  <a:pt x="68153" y="-39349"/>
                </a:lnTo>
                <a:lnTo>
                  <a:pt x="37429" y="-39349"/>
                </a:lnTo>
                <a:lnTo>
                  <a:pt x="30708" y="-37429"/>
                </a:lnTo>
                <a:lnTo>
                  <a:pt x="24963" y="-36469"/>
                </a:lnTo>
                <a:lnTo>
                  <a:pt x="19202" y="-33588"/>
                </a:lnTo>
                <a:lnTo>
                  <a:pt x="14401" y="-30708"/>
                </a:lnTo>
                <a:lnTo>
                  <a:pt x="9601" y="-27828"/>
                </a:lnTo>
                <a:lnTo>
                  <a:pt x="6720" y="-24947"/>
                </a:lnTo>
                <a:lnTo>
                  <a:pt x="3840" y="-20147"/>
                </a:lnTo>
                <a:lnTo>
                  <a:pt x="1920" y="-15346"/>
                </a:lnTo>
                <a:lnTo>
                  <a:pt x="0" y="-10561"/>
                </a:lnTo>
                <a:lnTo>
                  <a:pt x="0" y="0"/>
                </a:lnTo>
                <a:lnTo>
                  <a:pt x="960" y="4800"/>
                </a:lnTo>
                <a:lnTo>
                  <a:pt x="2880" y="8641"/>
                </a:lnTo>
                <a:lnTo>
                  <a:pt x="4800" y="12481"/>
                </a:lnTo>
                <a:lnTo>
                  <a:pt x="7680" y="16322"/>
                </a:lnTo>
                <a:lnTo>
                  <a:pt x="10561" y="19202"/>
                </a:lnTo>
                <a:lnTo>
                  <a:pt x="13441" y="22082"/>
                </a:lnTo>
                <a:lnTo>
                  <a:pt x="17282" y="24003"/>
                </a:lnTo>
                <a:lnTo>
                  <a:pt x="22082" y="24963"/>
                </a:lnTo>
                <a:lnTo>
                  <a:pt x="20162" y="0"/>
                </a:lnTo>
                <a:lnTo>
                  <a:pt x="20162" y="-8625"/>
                </a:lnTo>
                <a:lnTo>
                  <a:pt x="21122" y="-11506"/>
                </a:lnTo>
                <a:lnTo>
                  <a:pt x="22082" y="-14386"/>
                </a:lnTo>
                <a:lnTo>
                  <a:pt x="23042" y="-16306"/>
                </a:lnTo>
                <a:lnTo>
                  <a:pt x="24963" y="-19187"/>
                </a:lnTo>
                <a:lnTo>
                  <a:pt x="27843" y="-20147"/>
                </a:lnTo>
                <a:lnTo>
                  <a:pt x="30708" y="-22067"/>
                </a:lnTo>
                <a:lnTo>
                  <a:pt x="33588" y="-23987"/>
                </a:lnTo>
                <a:lnTo>
                  <a:pt x="37429" y="-23987"/>
                </a:lnTo>
                <a:lnTo>
                  <a:pt x="41269" y="-24947"/>
                </a:lnTo>
                <a:lnTo>
                  <a:pt x="46070" y="-25907"/>
                </a:lnTo>
                <a:lnTo>
                  <a:pt x="68153" y="-25907"/>
                </a:lnTo>
                <a:lnTo>
                  <a:pt x="68153" y="-3840"/>
                </a:lnTo>
                <a:lnTo>
                  <a:pt x="63352" y="1920"/>
                </a:lnTo>
                <a:lnTo>
                  <a:pt x="58552" y="5760"/>
                </a:lnTo>
                <a:lnTo>
                  <a:pt x="53766" y="8641"/>
                </a:lnTo>
                <a:lnTo>
                  <a:pt x="49911" y="10561"/>
                </a:lnTo>
                <a:lnTo>
                  <a:pt x="45110" y="12481"/>
                </a:lnTo>
                <a:lnTo>
                  <a:pt x="33588" y="12481"/>
                </a:lnTo>
                <a:lnTo>
                  <a:pt x="28803" y="10561"/>
                </a:lnTo>
                <a:lnTo>
                  <a:pt x="24963" y="7680"/>
                </a:lnTo>
                <a:lnTo>
                  <a:pt x="26868" y="26883"/>
                </a:lnTo>
                <a:lnTo>
                  <a:pt x="31683" y="27843"/>
                </a:lnTo>
                <a:lnTo>
                  <a:pt x="43205" y="27843"/>
                </a:lnTo>
                <a:lnTo>
                  <a:pt x="48950" y="25923"/>
                </a:lnTo>
                <a:lnTo>
                  <a:pt x="54711" y="23042"/>
                </a:lnTo>
                <a:lnTo>
                  <a:pt x="60472" y="20162"/>
                </a:lnTo>
                <a:lnTo>
                  <a:pt x="66233" y="16322"/>
                </a:lnTo>
                <a:lnTo>
                  <a:pt x="70073" y="11521"/>
                </a:lnTo>
                <a:lnTo>
                  <a:pt x="70073" y="23042"/>
                </a:lnTo>
                <a:lnTo>
                  <a:pt x="71033" y="24003"/>
                </a:lnTo>
                <a:lnTo>
                  <a:pt x="71033" y="24963"/>
                </a:lnTo>
                <a:lnTo>
                  <a:pt x="72953" y="24963"/>
                </a:lnTo>
                <a:lnTo>
                  <a:pt x="73913" y="25923"/>
                </a:lnTo>
                <a:lnTo>
                  <a:pt x="83515" y="25923"/>
                </a:lnTo>
                <a:lnTo>
                  <a:pt x="84475" y="24963"/>
                </a:lnTo>
                <a:lnTo>
                  <a:pt x="86395" y="24963"/>
                </a:lnTo>
                <a:lnTo>
                  <a:pt x="87355" y="24003"/>
                </a:lnTo>
                <a:lnTo>
                  <a:pt x="87355" y="-55671"/>
                </a:lnTo>
                <a:lnTo>
                  <a:pt x="86395" y="-61432"/>
                </a:lnTo>
                <a:lnTo>
                  <a:pt x="84475" y="-66233"/>
                </a:lnTo>
                <a:lnTo>
                  <a:pt x="83515" y="-71033"/>
                </a:lnTo>
                <a:lnTo>
                  <a:pt x="80634" y="-7487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5" name="object 365"/>
          <p:cNvSpPr/>
          <p:nvPr/>
        </p:nvSpPr>
        <p:spPr>
          <a:xfrm>
            <a:off x="3609731" y="3760927"/>
            <a:ext cx="69113" cy="142082"/>
          </a:xfrm>
          <a:custGeom>
            <a:avLst/>
            <a:gdLst/>
            <a:ahLst/>
            <a:cxnLst/>
            <a:rect l="l" t="t" r="r" b="b"/>
            <a:pathLst>
              <a:path w="69113" h="142082">
                <a:moveTo>
                  <a:pt x="18227" y="2895"/>
                </a:moveTo>
                <a:lnTo>
                  <a:pt x="18227" y="28803"/>
                </a:lnTo>
                <a:lnTo>
                  <a:pt x="2880" y="28803"/>
                </a:lnTo>
                <a:lnTo>
                  <a:pt x="1920" y="29763"/>
                </a:lnTo>
                <a:lnTo>
                  <a:pt x="960" y="29763"/>
                </a:lnTo>
                <a:lnTo>
                  <a:pt x="960" y="30723"/>
                </a:lnTo>
                <a:lnTo>
                  <a:pt x="0" y="31683"/>
                </a:lnTo>
                <a:lnTo>
                  <a:pt x="0" y="42245"/>
                </a:lnTo>
                <a:lnTo>
                  <a:pt x="960" y="43205"/>
                </a:lnTo>
                <a:lnTo>
                  <a:pt x="1920" y="44165"/>
                </a:lnTo>
                <a:lnTo>
                  <a:pt x="2880" y="45125"/>
                </a:lnTo>
                <a:lnTo>
                  <a:pt x="18227" y="45125"/>
                </a:lnTo>
                <a:lnTo>
                  <a:pt x="18227" y="112318"/>
                </a:lnTo>
                <a:lnTo>
                  <a:pt x="19202" y="118094"/>
                </a:lnTo>
                <a:lnTo>
                  <a:pt x="20162" y="122880"/>
                </a:lnTo>
                <a:lnTo>
                  <a:pt x="21122" y="126720"/>
                </a:lnTo>
                <a:lnTo>
                  <a:pt x="23042" y="130561"/>
                </a:lnTo>
                <a:lnTo>
                  <a:pt x="25908" y="133441"/>
                </a:lnTo>
                <a:lnTo>
                  <a:pt x="27843" y="136321"/>
                </a:lnTo>
                <a:lnTo>
                  <a:pt x="31683" y="139202"/>
                </a:lnTo>
                <a:lnTo>
                  <a:pt x="35509" y="140162"/>
                </a:lnTo>
                <a:lnTo>
                  <a:pt x="39349" y="142082"/>
                </a:lnTo>
                <a:lnTo>
                  <a:pt x="56631" y="142082"/>
                </a:lnTo>
                <a:lnTo>
                  <a:pt x="58552" y="141122"/>
                </a:lnTo>
                <a:lnTo>
                  <a:pt x="61432" y="141122"/>
                </a:lnTo>
                <a:lnTo>
                  <a:pt x="63352" y="140162"/>
                </a:lnTo>
                <a:lnTo>
                  <a:pt x="64312" y="140162"/>
                </a:lnTo>
                <a:lnTo>
                  <a:pt x="65272" y="139202"/>
                </a:lnTo>
                <a:lnTo>
                  <a:pt x="66233" y="138242"/>
                </a:lnTo>
                <a:lnTo>
                  <a:pt x="67193" y="138242"/>
                </a:lnTo>
                <a:lnTo>
                  <a:pt x="67193" y="137281"/>
                </a:lnTo>
                <a:lnTo>
                  <a:pt x="68153" y="136321"/>
                </a:lnTo>
                <a:lnTo>
                  <a:pt x="68153" y="135361"/>
                </a:lnTo>
                <a:lnTo>
                  <a:pt x="69113" y="133441"/>
                </a:lnTo>
                <a:lnTo>
                  <a:pt x="69113" y="126720"/>
                </a:lnTo>
                <a:lnTo>
                  <a:pt x="68153" y="125760"/>
                </a:lnTo>
                <a:lnTo>
                  <a:pt x="68153" y="123840"/>
                </a:lnTo>
                <a:lnTo>
                  <a:pt x="67193" y="122880"/>
                </a:lnTo>
                <a:lnTo>
                  <a:pt x="64312" y="122880"/>
                </a:lnTo>
                <a:lnTo>
                  <a:pt x="63352" y="123840"/>
                </a:lnTo>
                <a:lnTo>
                  <a:pt x="61432" y="123840"/>
                </a:lnTo>
                <a:lnTo>
                  <a:pt x="59512" y="124800"/>
                </a:lnTo>
                <a:lnTo>
                  <a:pt x="58552" y="124800"/>
                </a:lnTo>
                <a:lnTo>
                  <a:pt x="57591" y="125760"/>
                </a:lnTo>
                <a:lnTo>
                  <a:pt x="47030" y="125760"/>
                </a:lnTo>
                <a:lnTo>
                  <a:pt x="43190" y="123840"/>
                </a:lnTo>
                <a:lnTo>
                  <a:pt x="41269" y="119999"/>
                </a:lnTo>
                <a:lnTo>
                  <a:pt x="38404" y="116159"/>
                </a:lnTo>
                <a:lnTo>
                  <a:pt x="37429" y="111358"/>
                </a:lnTo>
                <a:lnTo>
                  <a:pt x="37429" y="45125"/>
                </a:lnTo>
                <a:lnTo>
                  <a:pt x="66233" y="45125"/>
                </a:lnTo>
                <a:lnTo>
                  <a:pt x="67193" y="44165"/>
                </a:lnTo>
                <a:lnTo>
                  <a:pt x="68153" y="43205"/>
                </a:lnTo>
                <a:lnTo>
                  <a:pt x="68153" y="42245"/>
                </a:lnTo>
                <a:lnTo>
                  <a:pt x="69113" y="39364"/>
                </a:lnTo>
                <a:lnTo>
                  <a:pt x="69113" y="34564"/>
                </a:lnTo>
                <a:lnTo>
                  <a:pt x="68153" y="33604"/>
                </a:lnTo>
                <a:lnTo>
                  <a:pt x="68153" y="30723"/>
                </a:lnTo>
                <a:lnTo>
                  <a:pt x="67193" y="29763"/>
                </a:lnTo>
                <a:lnTo>
                  <a:pt x="66233" y="29763"/>
                </a:lnTo>
                <a:lnTo>
                  <a:pt x="66233" y="28803"/>
                </a:lnTo>
                <a:lnTo>
                  <a:pt x="37429" y="28803"/>
                </a:lnTo>
                <a:lnTo>
                  <a:pt x="37429" y="1935"/>
                </a:lnTo>
                <a:lnTo>
                  <a:pt x="36469" y="1935"/>
                </a:lnTo>
                <a:lnTo>
                  <a:pt x="36469" y="975"/>
                </a:lnTo>
                <a:lnTo>
                  <a:pt x="35509" y="975"/>
                </a:lnTo>
                <a:lnTo>
                  <a:pt x="33588" y="0"/>
                </a:lnTo>
                <a:lnTo>
                  <a:pt x="23042" y="0"/>
                </a:lnTo>
                <a:lnTo>
                  <a:pt x="22067" y="975"/>
                </a:lnTo>
                <a:lnTo>
                  <a:pt x="20162" y="975"/>
                </a:lnTo>
                <a:lnTo>
                  <a:pt x="19202" y="1935"/>
                </a:lnTo>
                <a:lnTo>
                  <a:pt x="18227" y="289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6" name="object 366"/>
          <p:cNvSpPr/>
          <p:nvPr/>
        </p:nvSpPr>
        <p:spPr>
          <a:xfrm>
            <a:off x="3704767" y="3737899"/>
            <a:ext cx="90236" cy="164150"/>
          </a:xfrm>
          <a:custGeom>
            <a:avLst/>
            <a:gdLst/>
            <a:ahLst/>
            <a:cxnLst/>
            <a:rect l="l" t="t" r="r" b="b"/>
            <a:pathLst>
              <a:path w="90236" h="164150">
                <a:moveTo>
                  <a:pt x="82555" y="62392"/>
                </a:moveTo>
                <a:lnTo>
                  <a:pt x="79674" y="58552"/>
                </a:lnTo>
                <a:lnTo>
                  <a:pt x="75834" y="55671"/>
                </a:lnTo>
                <a:lnTo>
                  <a:pt x="71033" y="53751"/>
                </a:lnTo>
                <a:lnTo>
                  <a:pt x="65272" y="50871"/>
                </a:lnTo>
                <a:lnTo>
                  <a:pt x="59512" y="49911"/>
                </a:lnTo>
                <a:lnTo>
                  <a:pt x="47030" y="49911"/>
                </a:lnTo>
                <a:lnTo>
                  <a:pt x="41285" y="50871"/>
                </a:lnTo>
                <a:lnTo>
                  <a:pt x="35509" y="53751"/>
                </a:lnTo>
                <a:lnTo>
                  <a:pt x="29763" y="56631"/>
                </a:lnTo>
                <a:lnTo>
                  <a:pt x="24947" y="61432"/>
                </a:lnTo>
                <a:lnTo>
                  <a:pt x="19202" y="67193"/>
                </a:lnTo>
                <a:lnTo>
                  <a:pt x="19202" y="2880"/>
                </a:lnTo>
                <a:lnTo>
                  <a:pt x="18242" y="1920"/>
                </a:lnTo>
                <a:lnTo>
                  <a:pt x="17282" y="960"/>
                </a:lnTo>
                <a:lnTo>
                  <a:pt x="16322" y="960"/>
                </a:lnTo>
                <a:lnTo>
                  <a:pt x="15361" y="0"/>
                </a:lnTo>
                <a:lnTo>
                  <a:pt x="4800" y="0"/>
                </a:lnTo>
                <a:lnTo>
                  <a:pt x="288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162229"/>
                </a:lnTo>
                <a:lnTo>
                  <a:pt x="960" y="163189"/>
                </a:lnTo>
                <a:lnTo>
                  <a:pt x="1920" y="163189"/>
                </a:lnTo>
                <a:lnTo>
                  <a:pt x="2880" y="164150"/>
                </a:lnTo>
                <a:lnTo>
                  <a:pt x="15361" y="164150"/>
                </a:lnTo>
                <a:lnTo>
                  <a:pt x="16322" y="163189"/>
                </a:lnTo>
                <a:lnTo>
                  <a:pt x="17282" y="163189"/>
                </a:lnTo>
                <a:lnTo>
                  <a:pt x="18242" y="162229"/>
                </a:lnTo>
                <a:lnTo>
                  <a:pt x="19202" y="161269"/>
                </a:lnTo>
                <a:lnTo>
                  <a:pt x="19202" y="86395"/>
                </a:lnTo>
                <a:lnTo>
                  <a:pt x="24003" y="79674"/>
                </a:lnTo>
                <a:lnTo>
                  <a:pt x="29763" y="74874"/>
                </a:lnTo>
                <a:lnTo>
                  <a:pt x="34564" y="71993"/>
                </a:lnTo>
                <a:lnTo>
                  <a:pt x="39349" y="68153"/>
                </a:lnTo>
                <a:lnTo>
                  <a:pt x="44150" y="66233"/>
                </a:lnTo>
                <a:lnTo>
                  <a:pt x="52791" y="66233"/>
                </a:lnTo>
                <a:lnTo>
                  <a:pt x="55671" y="67193"/>
                </a:lnTo>
                <a:lnTo>
                  <a:pt x="58552" y="68153"/>
                </a:lnTo>
                <a:lnTo>
                  <a:pt x="61432" y="70073"/>
                </a:lnTo>
                <a:lnTo>
                  <a:pt x="64312" y="71993"/>
                </a:lnTo>
                <a:lnTo>
                  <a:pt x="65272" y="74874"/>
                </a:lnTo>
                <a:lnTo>
                  <a:pt x="67193" y="77754"/>
                </a:lnTo>
                <a:lnTo>
                  <a:pt x="69113" y="80634"/>
                </a:lnTo>
                <a:lnTo>
                  <a:pt x="70073" y="84475"/>
                </a:lnTo>
                <a:lnTo>
                  <a:pt x="71033" y="88315"/>
                </a:lnTo>
                <a:lnTo>
                  <a:pt x="71033" y="161269"/>
                </a:lnTo>
                <a:lnTo>
                  <a:pt x="71993" y="162229"/>
                </a:lnTo>
                <a:lnTo>
                  <a:pt x="72953" y="163189"/>
                </a:lnTo>
                <a:lnTo>
                  <a:pt x="73914" y="163189"/>
                </a:lnTo>
                <a:lnTo>
                  <a:pt x="74874" y="164150"/>
                </a:lnTo>
                <a:lnTo>
                  <a:pt x="87355" y="164150"/>
                </a:lnTo>
                <a:lnTo>
                  <a:pt x="88315" y="163189"/>
                </a:lnTo>
                <a:lnTo>
                  <a:pt x="89275" y="163189"/>
                </a:lnTo>
                <a:lnTo>
                  <a:pt x="90236" y="162229"/>
                </a:lnTo>
                <a:lnTo>
                  <a:pt x="90236" y="82555"/>
                </a:lnTo>
                <a:lnTo>
                  <a:pt x="88315" y="76794"/>
                </a:lnTo>
                <a:lnTo>
                  <a:pt x="87355" y="71033"/>
                </a:lnTo>
                <a:lnTo>
                  <a:pt x="85435" y="67193"/>
                </a:lnTo>
                <a:lnTo>
                  <a:pt x="82555" y="6239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7" name="object 367"/>
          <p:cNvSpPr/>
          <p:nvPr/>
        </p:nvSpPr>
        <p:spPr>
          <a:xfrm>
            <a:off x="3823792" y="3787810"/>
            <a:ext cx="96972" cy="116159"/>
          </a:xfrm>
          <a:custGeom>
            <a:avLst/>
            <a:gdLst/>
            <a:ahLst/>
            <a:cxnLst/>
            <a:rect l="l" t="t" r="r" b="b"/>
            <a:pathLst>
              <a:path w="96972" h="116159">
                <a:moveTo>
                  <a:pt x="93131" y="97917"/>
                </a:moveTo>
                <a:lnTo>
                  <a:pt x="92171" y="96956"/>
                </a:lnTo>
                <a:lnTo>
                  <a:pt x="92171" y="93116"/>
                </a:lnTo>
                <a:lnTo>
                  <a:pt x="91211" y="93116"/>
                </a:lnTo>
                <a:lnTo>
                  <a:pt x="91211" y="92156"/>
                </a:lnTo>
                <a:lnTo>
                  <a:pt x="87370" y="92156"/>
                </a:lnTo>
                <a:lnTo>
                  <a:pt x="85450" y="93116"/>
                </a:lnTo>
                <a:lnTo>
                  <a:pt x="83530" y="94076"/>
                </a:lnTo>
                <a:lnTo>
                  <a:pt x="80650" y="95036"/>
                </a:lnTo>
                <a:lnTo>
                  <a:pt x="77769" y="95996"/>
                </a:lnTo>
                <a:lnTo>
                  <a:pt x="75849" y="96956"/>
                </a:lnTo>
                <a:lnTo>
                  <a:pt x="72009" y="97917"/>
                </a:lnTo>
                <a:lnTo>
                  <a:pt x="68168" y="98877"/>
                </a:lnTo>
                <a:lnTo>
                  <a:pt x="64328" y="99837"/>
                </a:lnTo>
                <a:lnTo>
                  <a:pt x="48005" y="99837"/>
                </a:lnTo>
                <a:lnTo>
                  <a:pt x="43205" y="98877"/>
                </a:lnTo>
                <a:lnTo>
                  <a:pt x="38404" y="96956"/>
                </a:lnTo>
                <a:lnTo>
                  <a:pt x="34564" y="95036"/>
                </a:lnTo>
                <a:lnTo>
                  <a:pt x="30723" y="93116"/>
                </a:lnTo>
                <a:lnTo>
                  <a:pt x="27843" y="89275"/>
                </a:lnTo>
                <a:lnTo>
                  <a:pt x="24963" y="86395"/>
                </a:lnTo>
                <a:lnTo>
                  <a:pt x="23042" y="82555"/>
                </a:lnTo>
                <a:lnTo>
                  <a:pt x="22082" y="77754"/>
                </a:lnTo>
                <a:lnTo>
                  <a:pt x="21122" y="72969"/>
                </a:lnTo>
                <a:lnTo>
                  <a:pt x="20177" y="67208"/>
                </a:lnTo>
                <a:lnTo>
                  <a:pt x="20177" y="61447"/>
                </a:lnTo>
                <a:lnTo>
                  <a:pt x="93131" y="61447"/>
                </a:lnTo>
                <a:lnTo>
                  <a:pt x="95051" y="59527"/>
                </a:lnTo>
                <a:lnTo>
                  <a:pt x="96012" y="58567"/>
                </a:lnTo>
                <a:lnTo>
                  <a:pt x="96972" y="56647"/>
                </a:lnTo>
                <a:lnTo>
                  <a:pt x="96972" y="43205"/>
                </a:lnTo>
                <a:lnTo>
                  <a:pt x="96012" y="36484"/>
                </a:lnTo>
                <a:lnTo>
                  <a:pt x="94091" y="30723"/>
                </a:lnTo>
                <a:lnTo>
                  <a:pt x="93131" y="24002"/>
                </a:lnTo>
                <a:lnTo>
                  <a:pt x="90251" y="19202"/>
                </a:lnTo>
                <a:lnTo>
                  <a:pt x="86410" y="14401"/>
                </a:lnTo>
                <a:lnTo>
                  <a:pt x="82570" y="9601"/>
                </a:lnTo>
                <a:lnTo>
                  <a:pt x="77769" y="6720"/>
                </a:lnTo>
                <a:lnTo>
                  <a:pt x="72009" y="3840"/>
                </a:lnTo>
                <a:lnTo>
                  <a:pt x="66248" y="960"/>
                </a:lnTo>
                <a:lnTo>
                  <a:pt x="58567" y="0"/>
                </a:lnTo>
                <a:lnTo>
                  <a:pt x="43205" y="0"/>
                </a:lnTo>
                <a:lnTo>
                  <a:pt x="35524" y="960"/>
                </a:lnTo>
                <a:lnTo>
                  <a:pt x="29763" y="3840"/>
                </a:lnTo>
                <a:lnTo>
                  <a:pt x="25923" y="27843"/>
                </a:lnTo>
                <a:lnTo>
                  <a:pt x="27843" y="24963"/>
                </a:lnTo>
                <a:lnTo>
                  <a:pt x="30723" y="22082"/>
                </a:lnTo>
                <a:lnTo>
                  <a:pt x="33604" y="19202"/>
                </a:lnTo>
                <a:lnTo>
                  <a:pt x="37444" y="17282"/>
                </a:lnTo>
                <a:lnTo>
                  <a:pt x="41285" y="15361"/>
                </a:lnTo>
                <a:lnTo>
                  <a:pt x="59527" y="15361"/>
                </a:lnTo>
                <a:lnTo>
                  <a:pt x="66248" y="18242"/>
                </a:lnTo>
                <a:lnTo>
                  <a:pt x="71048" y="24002"/>
                </a:lnTo>
                <a:lnTo>
                  <a:pt x="75849" y="29763"/>
                </a:lnTo>
                <a:lnTo>
                  <a:pt x="77769" y="37444"/>
                </a:lnTo>
                <a:lnTo>
                  <a:pt x="77769" y="47045"/>
                </a:lnTo>
                <a:lnTo>
                  <a:pt x="20177" y="47045"/>
                </a:lnTo>
                <a:lnTo>
                  <a:pt x="20177" y="43205"/>
                </a:lnTo>
                <a:lnTo>
                  <a:pt x="21122" y="39364"/>
                </a:lnTo>
                <a:lnTo>
                  <a:pt x="23042" y="6720"/>
                </a:lnTo>
                <a:lnTo>
                  <a:pt x="18242" y="10561"/>
                </a:lnTo>
                <a:lnTo>
                  <a:pt x="13456" y="15361"/>
                </a:lnTo>
                <a:lnTo>
                  <a:pt x="8656" y="20162"/>
                </a:lnTo>
                <a:lnTo>
                  <a:pt x="5775" y="26883"/>
                </a:lnTo>
                <a:lnTo>
                  <a:pt x="2895" y="33604"/>
                </a:lnTo>
                <a:lnTo>
                  <a:pt x="975" y="41285"/>
                </a:lnTo>
                <a:lnTo>
                  <a:pt x="0" y="48966"/>
                </a:lnTo>
                <a:lnTo>
                  <a:pt x="0" y="68168"/>
                </a:lnTo>
                <a:lnTo>
                  <a:pt x="975" y="75849"/>
                </a:lnTo>
                <a:lnTo>
                  <a:pt x="2895" y="83530"/>
                </a:lnTo>
                <a:lnTo>
                  <a:pt x="5775" y="90236"/>
                </a:lnTo>
                <a:lnTo>
                  <a:pt x="8656" y="96956"/>
                </a:lnTo>
                <a:lnTo>
                  <a:pt x="13456" y="101757"/>
                </a:lnTo>
                <a:lnTo>
                  <a:pt x="18242" y="106558"/>
                </a:lnTo>
                <a:lnTo>
                  <a:pt x="23042" y="109438"/>
                </a:lnTo>
                <a:lnTo>
                  <a:pt x="29763" y="112318"/>
                </a:lnTo>
                <a:lnTo>
                  <a:pt x="36484" y="114239"/>
                </a:lnTo>
                <a:lnTo>
                  <a:pt x="44165" y="116159"/>
                </a:lnTo>
                <a:lnTo>
                  <a:pt x="57607" y="116159"/>
                </a:lnTo>
                <a:lnTo>
                  <a:pt x="62407" y="115199"/>
                </a:lnTo>
                <a:lnTo>
                  <a:pt x="67208" y="114239"/>
                </a:lnTo>
                <a:lnTo>
                  <a:pt x="71048" y="114239"/>
                </a:lnTo>
                <a:lnTo>
                  <a:pt x="74889" y="113278"/>
                </a:lnTo>
                <a:lnTo>
                  <a:pt x="78729" y="112318"/>
                </a:lnTo>
                <a:lnTo>
                  <a:pt x="81610" y="111358"/>
                </a:lnTo>
                <a:lnTo>
                  <a:pt x="84490" y="110398"/>
                </a:lnTo>
                <a:lnTo>
                  <a:pt x="86410" y="109438"/>
                </a:lnTo>
                <a:lnTo>
                  <a:pt x="89291" y="108478"/>
                </a:lnTo>
                <a:lnTo>
                  <a:pt x="90251" y="107518"/>
                </a:lnTo>
                <a:lnTo>
                  <a:pt x="91211" y="106558"/>
                </a:lnTo>
                <a:lnTo>
                  <a:pt x="91211" y="105597"/>
                </a:lnTo>
                <a:lnTo>
                  <a:pt x="92171" y="105597"/>
                </a:lnTo>
                <a:lnTo>
                  <a:pt x="92171" y="102717"/>
                </a:lnTo>
                <a:lnTo>
                  <a:pt x="93131" y="101757"/>
                </a:lnTo>
                <a:lnTo>
                  <a:pt x="93131" y="9791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8" name="object 368"/>
          <p:cNvSpPr/>
          <p:nvPr/>
        </p:nvSpPr>
        <p:spPr>
          <a:xfrm>
            <a:off x="3844914" y="3791651"/>
            <a:ext cx="8641" cy="35524"/>
          </a:xfrm>
          <a:custGeom>
            <a:avLst/>
            <a:gdLst/>
            <a:ahLst/>
            <a:cxnLst/>
            <a:rect l="l" t="t" r="r" b="b"/>
            <a:pathLst>
              <a:path w="8641" h="35524">
                <a:moveTo>
                  <a:pt x="0" y="35524"/>
                </a:moveTo>
                <a:lnTo>
                  <a:pt x="960" y="31683"/>
                </a:lnTo>
                <a:lnTo>
                  <a:pt x="2880" y="27843"/>
                </a:lnTo>
                <a:lnTo>
                  <a:pt x="4800" y="24002"/>
                </a:lnTo>
                <a:lnTo>
                  <a:pt x="8641" y="0"/>
                </a:lnTo>
                <a:lnTo>
                  <a:pt x="1920" y="2880"/>
                </a:lnTo>
                <a:lnTo>
                  <a:pt x="0" y="3552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9" name="object 369"/>
          <p:cNvSpPr/>
          <p:nvPr/>
        </p:nvSpPr>
        <p:spPr>
          <a:xfrm>
            <a:off x="3950512" y="3787810"/>
            <a:ext cx="61447" cy="114239"/>
          </a:xfrm>
          <a:custGeom>
            <a:avLst/>
            <a:gdLst/>
            <a:ahLst/>
            <a:cxnLst/>
            <a:rect l="l" t="t" r="r" b="b"/>
            <a:pathLst>
              <a:path w="61447" h="114239">
                <a:moveTo>
                  <a:pt x="0" y="3840"/>
                </a:moveTo>
                <a:lnTo>
                  <a:pt x="0" y="112318"/>
                </a:lnTo>
                <a:lnTo>
                  <a:pt x="960" y="112318"/>
                </a:lnTo>
                <a:lnTo>
                  <a:pt x="960" y="113278"/>
                </a:lnTo>
                <a:lnTo>
                  <a:pt x="2880" y="113278"/>
                </a:lnTo>
                <a:lnTo>
                  <a:pt x="3840" y="114239"/>
                </a:lnTo>
                <a:lnTo>
                  <a:pt x="15361" y="114239"/>
                </a:lnTo>
                <a:lnTo>
                  <a:pt x="16322" y="113278"/>
                </a:lnTo>
                <a:lnTo>
                  <a:pt x="18242" y="113278"/>
                </a:lnTo>
                <a:lnTo>
                  <a:pt x="18242" y="112318"/>
                </a:lnTo>
                <a:lnTo>
                  <a:pt x="19202" y="112318"/>
                </a:lnTo>
                <a:lnTo>
                  <a:pt x="19202" y="41285"/>
                </a:lnTo>
                <a:lnTo>
                  <a:pt x="22082" y="36484"/>
                </a:lnTo>
                <a:lnTo>
                  <a:pt x="24963" y="33604"/>
                </a:lnTo>
                <a:lnTo>
                  <a:pt x="26883" y="30723"/>
                </a:lnTo>
                <a:lnTo>
                  <a:pt x="28803" y="26883"/>
                </a:lnTo>
                <a:lnTo>
                  <a:pt x="31683" y="24963"/>
                </a:lnTo>
                <a:lnTo>
                  <a:pt x="33604" y="23042"/>
                </a:lnTo>
                <a:lnTo>
                  <a:pt x="35524" y="21122"/>
                </a:lnTo>
                <a:lnTo>
                  <a:pt x="37444" y="20162"/>
                </a:lnTo>
                <a:lnTo>
                  <a:pt x="39364" y="19202"/>
                </a:lnTo>
                <a:lnTo>
                  <a:pt x="41285" y="18242"/>
                </a:lnTo>
                <a:lnTo>
                  <a:pt x="49926" y="18242"/>
                </a:lnTo>
                <a:lnTo>
                  <a:pt x="50886" y="19202"/>
                </a:lnTo>
                <a:lnTo>
                  <a:pt x="53766" y="19202"/>
                </a:lnTo>
                <a:lnTo>
                  <a:pt x="54726" y="20162"/>
                </a:lnTo>
                <a:lnTo>
                  <a:pt x="55686" y="20162"/>
                </a:lnTo>
                <a:lnTo>
                  <a:pt x="56647" y="21122"/>
                </a:lnTo>
                <a:lnTo>
                  <a:pt x="60487" y="21122"/>
                </a:lnTo>
                <a:lnTo>
                  <a:pt x="60487" y="20162"/>
                </a:lnTo>
                <a:lnTo>
                  <a:pt x="61447" y="19202"/>
                </a:lnTo>
                <a:lnTo>
                  <a:pt x="61447" y="3840"/>
                </a:lnTo>
                <a:lnTo>
                  <a:pt x="60487" y="3840"/>
                </a:lnTo>
                <a:lnTo>
                  <a:pt x="60487" y="2880"/>
                </a:lnTo>
                <a:lnTo>
                  <a:pt x="59527" y="1920"/>
                </a:lnTo>
                <a:lnTo>
                  <a:pt x="57607" y="1920"/>
                </a:lnTo>
                <a:lnTo>
                  <a:pt x="56647" y="960"/>
                </a:lnTo>
                <a:lnTo>
                  <a:pt x="53766" y="960"/>
                </a:lnTo>
                <a:lnTo>
                  <a:pt x="52806" y="0"/>
                </a:lnTo>
                <a:lnTo>
                  <a:pt x="41285" y="0"/>
                </a:lnTo>
                <a:lnTo>
                  <a:pt x="39364" y="960"/>
                </a:lnTo>
                <a:lnTo>
                  <a:pt x="37444" y="960"/>
                </a:lnTo>
                <a:lnTo>
                  <a:pt x="34564" y="1920"/>
                </a:lnTo>
                <a:lnTo>
                  <a:pt x="32644" y="3840"/>
                </a:lnTo>
                <a:lnTo>
                  <a:pt x="30723" y="5760"/>
                </a:lnTo>
                <a:lnTo>
                  <a:pt x="27843" y="7680"/>
                </a:lnTo>
                <a:lnTo>
                  <a:pt x="25923" y="10561"/>
                </a:lnTo>
                <a:lnTo>
                  <a:pt x="23042" y="12481"/>
                </a:lnTo>
                <a:lnTo>
                  <a:pt x="20162" y="16322"/>
                </a:lnTo>
                <a:lnTo>
                  <a:pt x="17282" y="20162"/>
                </a:lnTo>
                <a:lnTo>
                  <a:pt x="17282" y="3840"/>
                </a:lnTo>
                <a:lnTo>
                  <a:pt x="16322" y="2880"/>
                </a:lnTo>
                <a:lnTo>
                  <a:pt x="15361" y="1920"/>
                </a:lnTo>
                <a:lnTo>
                  <a:pt x="12481" y="1920"/>
                </a:lnTo>
                <a:lnTo>
                  <a:pt x="11521" y="960"/>
                </a:lnTo>
                <a:lnTo>
                  <a:pt x="6720" y="960"/>
                </a:lnTo>
                <a:lnTo>
                  <a:pt x="576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0" name="object 370"/>
          <p:cNvSpPr/>
          <p:nvPr/>
        </p:nvSpPr>
        <p:spPr>
          <a:xfrm>
            <a:off x="4075313" y="3760927"/>
            <a:ext cx="69113" cy="142082"/>
          </a:xfrm>
          <a:custGeom>
            <a:avLst/>
            <a:gdLst/>
            <a:ahLst/>
            <a:cxnLst/>
            <a:rect l="l" t="t" r="r" b="b"/>
            <a:pathLst>
              <a:path w="69113" h="142082">
                <a:moveTo>
                  <a:pt x="37444" y="1935"/>
                </a:moveTo>
                <a:lnTo>
                  <a:pt x="36484" y="975"/>
                </a:lnTo>
                <a:lnTo>
                  <a:pt x="35524" y="975"/>
                </a:lnTo>
                <a:lnTo>
                  <a:pt x="34564" y="0"/>
                </a:lnTo>
                <a:lnTo>
                  <a:pt x="24002" y="0"/>
                </a:lnTo>
                <a:lnTo>
                  <a:pt x="22082" y="975"/>
                </a:lnTo>
                <a:lnTo>
                  <a:pt x="20162" y="975"/>
                </a:lnTo>
                <a:lnTo>
                  <a:pt x="20162" y="1935"/>
                </a:lnTo>
                <a:lnTo>
                  <a:pt x="19202" y="1935"/>
                </a:lnTo>
                <a:lnTo>
                  <a:pt x="19202" y="2895"/>
                </a:lnTo>
                <a:lnTo>
                  <a:pt x="18242" y="2895"/>
                </a:lnTo>
                <a:lnTo>
                  <a:pt x="18242" y="28803"/>
                </a:lnTo>
                <a:lnTo>
                  <a:pt x="2880" y="28803"/>
                </a:lnTo>
                <a:lnTo>
                  <a:pt x="1920" y="29763"/>
                </a:lnTo>
                <a:lnTo>
                  <a:pt x="960" y="29763"/>
                </a:lnTo>
                <a:lnTo>
                  <a:pt x="960" y="31683"/>
                </a:lnTo>
                <a:lnTo>
                  <a:pt x="0" y="32644"/>
                </a:lnTo>
                <a:lnTo>
                  <a:pt x="0" y="42245"/>
                </a:lnTo>
                <a:lnTo>
                  <a:pt x="960" y="43205"/>
                </a:lnTo>
                <a:lnTo>
                  <a:pt x="1920" y="44165"/>
                </a:lnTo>
                <a:lnTo>
                  <a:pt x="2880" y="45125"/>
                </a:lnTo>
                <a:lnTo>
                  <a:pt x="18242" y="45125"/>
                </a:lnTo>
                <a:lnTo>
                  <a:pt x="18242" y="112318"/>
                </a:lnTo>
                <a:lnTo>
                  <a:pt x="19202" y="118094"/>
                </a:lnTo>
                <a:lnTo>
                  <a:pt x="20162" y="122880"/>
                </a:lnTo>
                <a:lnTo>
                  <a:pt x="21122" y="126720"/>
                </a:lnTo>
                <a:lnTo>
                  <a:pt x="23042" y="130561"/>
                </a:lnTo>
                <a:lnTo>
                  <a:pt x="25923" y="133441"/>
                </a:lnTo>
                <a:lnTo>
                  <a:pt x="28803" y="136321"/>
                </a:lnTo>
                <a:lnTo>
                  <a:pt x="31683" y="139202"/>
                </a:lnTo>
                <a:lnTo>
                  <a:pt x="35524" y="140162"/>
                </a:lnTo>
                <a:lnTo>
                  <a:pt x="39364" y="142082"/>
                </a:lnTo>
                <a:lnTo>
                  <a:pt x="56631" y="142082"/>
                </a:lnTo>
                <a:lnTo>
                  <a:pt x="58567" y="141122"/>
                </a:lnTo>
                <a:lnTo>
                  <a:pt x="61432" y="141122"/>
                </a:lnTo>
                <a:lnTo>
                  <a:pt x="63352" y="140162"/>
                </a:lnTo>
                <a:lnTo>
                  <a:pt x="64312" y="140162"/>
                </a:lnTo>
                <a:lnTo>
                  <a:pt x="65272" y="139202"/>
                </a:lnTo>
                <a:lnTo>
                  <a:pt x="66233" y="138242"/>
                </a:lnTo>
                <a:lnTo>
                  <a:pt x="67193" y="138242"/>
                </a:lnTo>
                <a:lnTo>
                  <a:pt x="68153" y="137281"/>
                </a:lnTo>
                <a:lnTo>
                  <a:pt x="68153" y="135361"/>
                </a:lnTo>
                <a:lnTo>
                  <a:pt x="69113" y="133441"/>
                </a:lnTo>
                <a:lnTo>
                  <a:pt x="69113" y="125760"/>
                </a:lnTo>
                <a:lnTo>
                  <a:pt x="68153" y="125760"/>
                </a:lnTo>
                <a:lnTo>
                  <a:pt x="68153" y="122880"/>
                </a:lnTo>
                <a:lnTo>
                  <a:pt x="64312" y="122880"/>
                </a:lnTo>
                <a:lnTo>
                  <a:pt x="63352" y="123840"/>
                </a:lnTo>
                <a:lnTo>
                  <a:pt x="61432" y="123840"/>
                </a:lnTo>
                <a:lnTo>
                  <a:pt x="60472" y="124800"/>
                </a:lnTo>
                <a:lnTo>
                  <a:pt x="59512" y="124800"/>
                </a:lnTo>
                <a:lnTo>
                  <a:pt x="57591" y="125760"/>
                </a:lnTo>
                <a:lnTo>
                  <a:pt x="47045" y="125760"/>
                </a:lnTo>
                <a:lnTo>
                  <a:pt x="43205" y="123840"/>
                </a:lnTo>
                <a:lnTo>
                  <a:pt x="41285" y="119999"/>
                </a:lnTo>
                <a:lnTo>
                  <a:pt x="39364" y="116159"/>
                </a:lnTo>
                <a:lnTo>
                  <a:pt x="38404" y="111358"/>
                </a:lnTo>
                <a:lnTo>
                  <a:pt x="38404" y="45125"/>
                </a:lnTo>
                <a:lnTo>
                  <a:pt x="66233" y="45125"/>
                </a:lnTo>
                <a:lnTo>
                  <a:pt x="67193" y="44165"/>
                </a:lnTo>
                <a:lnTo>
                  <a:pt x="68153" y="43205"/>
                </a:lnTo>
                <a:lnTo>
                  <a:pt x="69113" y="42245"/>
                </a:lnTo>
                <a:lnTo>
                  <a:pt x="69113" y="33604"/>
                </a:lnTo>
                <a:lnTo>
                  <a:pt x="68153" y="32644"/>
                </a:lnTo>
                <a:lnTo>
                  <a:pt x="68153" y="30723"/>
                </a:lnTo>
                <a:lnTo>
                  <a:pt x="67193" y="29763"/>
                </a:lnTo>
                <a:lnTo>
                  <a:pt x="66233" y="28803"/>
                </a:lnTo>
                <a:lnTo>
                  <a:pt x="38404" y="28803"/>
                </a:lnTo>
                <a:lnTo>
                  <a:pt x="38404" y="2895"/>
                </a:lnTo>
                <a:lnTo>
                  <a:pt x="37444" y="2895"/>
                </a:lnTo>
                <a:lnTo>
                  <a:pt x="37444" y="193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1" name="object 371"/>
          <p:cNvSpPr/>
          <p:nvPr/>
        </p:nvSpPr>
        <p:spPr>
          <a:xfrm>
            <a:off x="4170349" y="3737899"/>
            <a:ext cx="90236" cy="164150"/>
          </a:xfrm>
          <a:custGeom>
            <a:avLst/>
            <a:gdLst/>
            <a:ahLst/>
            <a:cxnLst/>
            <a:rect l="l" t="t" r="r" b="b"/>
            <a:pathLst>
              <a:path w="90236" h="164150">
                <a:moveTo>
                  <a:pt x="82555" y="62392"/>
                </a:moveTo>
                <a:lnTo>
                  <a:pt x="79674" y="58552"/>
                </a:lnTo>
                <a:lnTo>
                  <a:pt x="75834" y="55671"/>
                </a:lnTo>
                <a:lnTo>
                  <a:pt x="71033" y="53751"/>
                </a:lnTo>
                <a:lnTo>
                  <a:pt x="66233" y="50871"/>
                </a:lnTo>
                <a:lnTo>
                  <a:pt x="59512" y="49911"/>
                </a:lnTo>
                <a:lnTo>
                  <a:pt x="47045" y="49911"/>
                </a:lnTo>
                <a:lnTo>
                  <a:pt x="41285" y="50871"/>
                </a:lnTo>
                <a:lnTo>
                  <a:pt x="35524" y="53751"/>
                </a:lnTo>
                <a:lnTo>
                  <a:pt x="29763" y="56631"/>
                </a:lnTo>
                <a:lnTo>
                  <a:pt x="24963" y="61432"/>
                </a:lnTo>
                <a:lnTo>
                  <a:pt x="19202" y="67193"/>
                </a:lnTo>
                <a:lnTo>
                  <a:pt x="19202" y="2880"/>
                </a:lnTo>
                <a:lnTo>
                  <a:pt x="18242" y="1920"/>
                </a:lnTo>
                <a:lnTo>
                  <a:pt x="17282" y="960"/>
                </a:lnTo>
                <a:lnTo>
                  <a:pt x="16322" y="960"/>
                </a:lnTo>
                <a:lnTo>
                  <a:pt x="15361" y="0"/>
                </a:lnTo>
                <a:lnTo>
                  <a:pt x="4800" y="0"/>
                </a:lnTo>
                <a:lnTo>
                  <a:pt x="288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162229"/>
                </a:lnTo>
                <a:lnTo>
                  <a:pt x="960" y="163189"/>
                </a:lnTo>
                <a:lnTo>
                  <a:pt x="1920" y="163189"/>
                </a:lnTo>
                <a:lnTo>
                  <a:pt x="3840" y="164150"/>
                </a:lnTo>
                <a:lnTo>
                  <a:pt x="15361" y="164150"/>
                </a:lnTo>
                <a:lnTo>
                  <a:pt x="16322" y="163189"/>
                </a:lnTo>
                <a:lnTo>
                  <a:pt x="17282" y="163189"/>
                </a:lnTo>
                <a:lnTo>
                  <a:pt x="18242" y="162229"/>
                </a:lnTo>
                <a:lnTo>
                  <a:pt x="19202" y="161269"/>
                </a:lnTo>
                <a:lnTo>
                  <a:pt x="19202" y="86395"/>
                </a:lnTo>
                <a:lnTo>
                  <a:pt x="24002" y="79674"/>
                </a:lnTo>
                <a:lnTo>
                  <a:pt x="29763" y="74874"/>
                </a:lnTo>
                <a:lnTo>
                  <a:pt x="34564" y="71993"/>
                </a:lnTo>
                <a:lnTo>
                  <a:pt x="39364" y="68153"/>
                </a:lnTo>
                <a:lnTo>
                  <a:pt x="44165" y="66233"/>
                </a:lnTo>
                <a:lnTo>
                  <a:pt x="52791" y="66233"/>
                </a:lnTo>
                <a:lnTo>
                  <a:pt x="55671" y="67193"/>
                </a:lnTo>
                <a:lnTo>
                  <a:pt x="58567" y="68153"/>
                </a:lnTo>
                <a:lnTo>
                  <a:pt x="61447" y="70073"/>
                </a:lnTo>
                <a:lnTo>
                  <a:pt x="64312" y="71993"/>
                </a:lnTo>
                <a:lnTo>
                  <a:pt x="66233" y="74874"/>
                </a:lnTo>
                <a:lnTo>
                  <a:pt x="67193" y="77754"/>
                </a:lnTo>
                <a:lnTo>
                  <a:pt x="69113" y="80634"/>
                </a:lnTo>
                <a:lnTo>
                  <a:pt x="70073" y="84475"/>
                </a:lnTo>
                <a:lnTo>
                  <a:pt x="71033" y="88315"/>
                </a:lnTo>
                <a:lnTo>
                  <a:pt x="71033" y="161269"/>
                </a:lnTo>
                <a:lnTo>
                  <a:pt x="71993" y="161269"/>
                </a:lnTo>
                <a:lnTo>
                  <a:pt x="71993" y="162229"/>
                </a:lnTo>
                <a:lnTo>
                  <a:pt x="72953" y="163189"/>
                </a:lnTo>
                <a:lnTo>
                  <a:pt x="73913" y="163189"/>
                </a:lnTo>
                <a:lnTo>
                  <a:pt x="74874" y="164150"/>
                </a:lnTo>
                <a:lnTo>
                  <a:pt x="87355" y="164150"/>
                </a:lnTo>
                <a:lnTo>
                  <a:pt x="88315" y="163189"/>
                </a:lnTo>
                <a:lnTo>
                  <a:pt x="89275" y="163189"/>
                </a:lnTo>
                <a:lnTo>
                  <a:pt x="90236" y="162229"/>
                </a:lnTo>
                <a:lnTo>
                  <a:pt x="90236" y="82555"/>
                </a:lnTo>
                <a:lnTo>
                  <a:pt x="88315" y="76794"/>
                </a:lnTo>
                <a:lnTo>
                  <a:pt x="87355" y="71033"/>
                </a:lnTo>
                <a:lnTo>
                  <a:pt x="85435" y="67193"/>
                </a:lnTo>
                <a:lnTo>
                  <a:pt x="82555" y="6239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2" name="object 372"/>
          <p:cNvSpPr/>
          <p:nvPr/>
        </p:nvSpPr>
        <p:spPr>
          <a:xfrm>
            <a:off x="4289389" y="3787810"/>
            <a:ext cx="86395" cy="116159"/>
          </a:xfrm>
          <a:custGeom>
            <a:avLst/>
            <a:gdLst/>
            <a:ahLst/>
            <a:cxnLst/>
            <a:rect l="l" t="t" r="r" b="b"/>
            <a:pathLst>
              <a:path w="86395" h="116159">
                <a:moveTo>
                  <a:pt x="77754" y="114239"/>
                </a:moveTo>
                <a:lnTo>
                  <a:pt x="83515" y="114239"/>
                </a:lnTo>
                <a:lnTo>
                  <a:pt x="84475" y="113278"/>
                </a:lnTo>
                <a:lnTo>
                  <a:pt x="85435" y="113278"/>
                </a:lnTo>
                <a:lnTo>
                  <a:pt x="86395" y="112318"/>
                </a:lnTo>
                <a:lnTo>
                  <a:pt x="86395" y="32644"/>
                </a:lnTo>
                <a:lnTo>
                  <a:pt x="85435" y="26883"/>
                </a:lnTo>
                <a:lnTo>
                  <a:pt x="84475" y="22082"/>
                </a:lnTo>
                <a:lnTo>
                  <a:pt x="82555" y="17282"/>
                </a:lnTo>
                <a:lnTo>
                  <a:pt x="80634" y="13441"/>
                </a:lnTo>
                <a:lnTo>
                  <a:pt x="76794" y="9601"/>
                </a:lnTo>
                <a:lnTo>
                  <a:pt x="73913" y="6720"/>
                </a:lnTo>
                <a:lnTo>
                  <a:pt x="69113" y="3840"/>
                </a:lnTo>
                <a:lnTo>
                  <a:pt x="64312" y="1920"/>
                </a:lnTo>
                <a:lnTo>
                  <a:pt x="58552" y="960"/>
                </a:lnTo>
                <a:lnTo>
                  <a:pt x="52791" y="0"/>
                </a:lnTo>
                <a:lnTo>
                  <a:pt x="36484" y="0"/>
                </a:lnTo>
                <a:lnTo>
                  <a:pt x="32644" y="960"/>
                </a:lnTo>
                <a:lnTo>
                  <a:pt x="28803" y="1920"/>
                </a:lnTo>
                <a:lnTo>
                  <a:pt x="24963" y="2880"/>
                </a:lnTo>
                <a:lnTo>
                  <a:pt x="22082" y="3840"/>
                </a:lnTo>
                <a:lnTo>
                  <a:pt x="18242" y="4800"/>
                </a:lnTo>
                <a:lnTo>
                  <a:pt x="15361" y="5760"/>
                </a:lnTo>
                <a:lnTo>
                  <a:pt x="12481" y="7680"/>
                </a:lnTo>
                <a:lnTo>
                  <a:pt x="10561" y="8641"/>
                </a:lnTo>
                <a:lnTo>
                  <a:pt x="8641" y="10561"/>
                </a:lnTo>
                <a:lnTo>
                  <a:pt x="7680" y="11521"/>
                </a:lnTo>
                <a:lnTo>
                  <a:pt x="5760" y="12481"/>
                </a:lnTo>
                <a:lnTo>
                  <a:pt x="5760" y="13441"/>
                </a:lnTo>
                <a:lnTo>
                  <a:pt x="4800" y="14401"/>
                </a:lnTo>
                <a:lnTo>
                  <a:pt x="4800" y="22082"/>
                </a:lnTo>
                <a:lnTo>
                  <a:pt x="5760" y="23042"/>
                </a:lnTo>
                <a:lnTo>
                  <a:pt x="5760" y="24963"/>
                </a:lnTo>
                <a:lnTo>
                  <a:pt x="6720" y="24963"/>
                </a:lnTo>
                <a:lnTo>
                  <a:pt x="6720" y="25923"/>
                </a:lnTo>
                <a:lnTo>
                  <a:pt x="7680" y="25923"/>
                </a:lnTo>
                <a:lnTo>
                  <a:pt x="8641" y="26883"/>
                </a:lnTo>
                <a:lnTo>
                  <a:pt x="9601" y="26883"/>
                </a:lnTo>
                <a:lnTo>
                  <a:pt x="11521" y="25923"/>
                </a:lnTo>
                <a:lnTo>
                  <a:pt x="13441" y="24963"/>
                </a:lnTo>
                <a:lnTo>
                  <a:pt x="15361" y="24002"/>
                </a:lnTo>
                <a:lnTo>
                  <a:pt x="17282" y="22082"/>
                </a:lnTo>
                <a:lnTo>
                  <a:pt x="20162" y="21122"/>
                </a:lnTo>
                <a:lnTo>
                  <a:pt x="23042" y="19202"/>
                </a:lnTo>
                <a:lnTo>
                  <a:pt x="26883" y="18242"/>
                </a:lnTo>
                <a:lnTo>
                  <a:pt x="29763" y="17282"/>
                </a:lnTo>
                <a:lnTo>
                  <a:pt x="33604" y="16322"/>
                </a:lnTo>
                <a:lnTo>
                  <a:pt x="38389" y="15361"/>
                </a:lnTo>
                <a:lnTo>
                  <a:pt x="47990" y="15361"/>
                </a:lnTo>
                <a:lnTo>
                  <a:pt x="50871" y="16322"/>
                </a:lnTo>
                <a:lnTo>
                  <a:pt x="54711" y="17282"/>
                </a:lnTo>
                <a:lnTo>
                  <a:pt x="57591" y="18242"/>
                </a:lnTo>
                <a:lnTo>
                  <a:pt x="59512" y="20162"/>
                </a:lnTo>
                <a:lnTo>
                  <a:pt x="61432" y="22082"/>
                </a:lnTo>
                <a:lnTo>
                  <a:pt x="63352" y="24002"/>
                </a:lnTo>
                <a:lnTo>
                  <a:pt x="65272" y="26883"/>
                </a:lnTo>
                <a:lnTo>
                  <a:pt x="66233" y="29763"/>
                </a:lnTo>
                <a:lnTo>
                  <a:pt x="67193" y="32644"/>
                </a:lnTo>
                <a:lnTo>
                  <a:pt x="67193" y="48966"/>
                </a:lnTo>
                <a:lnTo>
                  <a:pt x="37444" y="48966"/>
                </a:lnTo>
                <a:lnTo>
                  <a:pt x="30708" y="50886"/>
                </a:lnTo>
                <a:lnTo>
                  <a:pt x="23987" y="51846"/>
                </a:lnTo>
                <a:lnTo>
                  <a:pt x="18242" y="54726"/>
                </a:lnTo>
                <a:lnTo>
                  <a:pt x="13441" y="57607"/>
                </a:lnTo>
                <a:lnTo>
                  <a:pt x="9601" y="60487"/>
                </a:lnTo>
                <a:lnTo>
                  <a:pt x="5760" y="63367"/>
                </a:lnTo>
                <a:lnTo>
                  <a:pt x="3840" y="68168"/>
                </a:lnTo>
                <a:lnTo>
                  <a:pt x="960" y="72969"/>
                </a:lnTo>
                <a:lnTo>
                  <a:pt x="0" y="77754"/>
                </a:lnTo>
                <a:lnTo>
                  <a:pt x="0" y="88315"/>
                </a:lnTo>
                <a:lnTo>
                  <a:pt x="960" y="93116"/>
                </a:lnTo>
                <a:lnTo>
                  <a:pt x="1920" y="96956"/>
                </a:lnTo>
                <a:lnTo>
                  <a:pt x="3840" y="100797"/>
                </a:lnTo>
                <a:lnTo>
                  <a:pt x="6720" y="104637"/>
                </a:lnTo>
                <a:lnTo>
                  <a:pt x="9601" y="107518"/>
                </a:lnTo>
                <a:lnTo>
                  <a:pt x="13441" y="110398"/>
                </a:lnTo>
                <a:lnTo>
                  <a:pt x="16322" y="112318"/>
                </a:lnTo>
                <a:lnTo>
                  <a:pt x="21122" y="113278"/>
                </a:lnTo>
                <a:lnTo>
                  <a:pt x="19202" y="88315"/>
                </a:lnTo>
                <a:lnTo>
                  <a:pt x="19202" y="79689"/>
                </a:lnTo>
                <a:lnTo>
                  <a:pt x="20162" y="76809"/>
                </a:lnTo>
                <a:lnTo>
                  <a:pt x="21122" y="73929"/>
                </a:lnTo>
                <a:lnTo>
                  <a:pt x="23042" y="72009"/>
                </a:lnTo>
                <a:lnTo>
                  <a:pt x="24963" y="69128"/>
                </a:lnTo>
                <a:lnTo>
                  <a:pt x="26883" y="68168"/>
                </a:lnTo>
                <a:lnTo>
                  <a:pt x="29763" y="66248"/>
                </a:lnTo>
                <a:lnTo>
                  <a:pt x="32644" y="64328"/>
                </a:lnTo>
                <a:lnTo>
                  <a:pt x="36484" y="64328"/>
                </a:lnTo>
                <a:lnTo>
                  <a:pt x="41269" y="63367"/>
                </a:lnTo>
                <a:lnTo>
                  <a:pt x="45110" y="62407"/>
                </a:lnTo>
                <a:lnTo>
                  <a:pt x="67193" y="62407"/>
                </a:lnTo>
                <a:lnTo>
                  <a:pt x="67193" y="84475"/>
                </a:lnTo>
                <a:lnTo>
                  <a:pt x="62392" y="90236"/>
                </a:lnTo>
                <a:lnTo>
                  <a:pt x="57591" y="94076"/>
                </a:lnTo>
                <a:lnTo>
                  <a:pt x="53751" y="96956"/>
                </a:lnTo>
                <a:lnTo>
                  <a:pt x="48950" y="98877"/>
                </a:lnTo>
                <a:lnTo>
                  <a:pt x="44165" y="100797"/>
                </a:lnTo>
                <a:lnTo>
                  <a:pt x="32644" y="100797"/>
                </a:lnTo>
                <a:lnTo>
                  <a:pt x="27828" y="98877"/>
                </a:lnTo>
                <a:lnTo>
                  <a:pt x="24963" y="95996"/>
                </a:lnTo>
                <a:lnTo>
                  <a:pt x="25923" y="115199"/>
                </a:lnTo>
                <a:lnTo>
                  <a:pt x="30708" y="116159"/>
                </a:lnTo>
                <a:lnTo>
                  <a:pt x="43190" y="116159"/>
                </a:lnTo>
                <a:lnTo>
                  <a:pt x="48950" y="114239"/>
                </a:lnTo>
                <a:lnTo>
                  <a:pt x="54711" y="111358"/>
                </a:lnTo>
                <a:lnTo>
                  <a:pt x="60472" y="108478"/>
                </a:lnTo>
                <a:lnTo>
                  <a:pt x="65272" y="104637"/>
                </a:lnTo>
                <a:lnTo>
                  <a:pt x="70073" y="99837"/>
                </a:lnTo>
                <a:lnTo>
                  <a:pt x="70073" y="112318"/>
                </a:lnTo>
                <a:lnTo>
                  <a:pt x="71033" y="113278"/>
                </a:lnTo>
                <a:lnTo>
                  <a:pt x="71993" y="113278"/>
                </a:lnTo>
                <a:lnTo>
                  <a:pt x="72953" y="114239"/>
                </a:lnTo>
                <a:lnTo>
                  <a:pt x="77754" y="11423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3" name="object 373"/>
          <p:cNvSpPr/>
          <p:nvPr/>
        </p:nvSpPr>
        <p:spPr>
          <a:xfrm>
            <a:off x="4308591" y="3876126"/>
            <a:ext cx="6720" cy="26883"/>
          </a:xfrm>
          <a:custGeom>
            <a:avLst/>
            <a:gdLst/>
            <a:ahLst/>
            <a:cxnLst/>
            <a:rect l="l" t="t" r="r" b="b"/>
            <a:pathLst>
              <a:path w="6720" h="26883">
                <a:moveTo>
                  <a:pt x="1920" y="3840"/>
                </a:moveTo>
                <a:lnTo>
                  <a:pt x="0" y="0"/>
                </a:lnTo>
                <a:lnTo>
                  <a:pt x="1920" y="24963"/>
                </a:lnTo>
                <a:lnTo>
                  <a:pt x="6720" y="26883"/>
                </a:lnTo>
                <a:lnTo>
                  <a:pt x="5760" y="7680"/>
                </a:lnTo>
                <a:lnTo>
                  <a:pt x="192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4" name="object 374"/>
          <p:cNvSpPr/>
          <p:nvPr/>
        </p:nvSpPr>
        <p:spPr>
          <a:xfrm>
            <a:off x="4411294" y="3787810"/>
            <a:ext cx="91211" cy="114239"/>
          </a:xfrm>
          <a:custGeom>
            <a:avLst/>
            <a:gdLst/>
            <a:ahLst/>
            <a:cxnLst/>
            <a:rect l="l" t="t" r="r" b="b"/>
            <a:pathLst>
              <a:path w="91211" h="114239">
                <a:moveTo>
                  <a:pt x="73929" y="113278"/>
                </a:moveTo>
                <a:lnTo>
                  <a:pt x="74889" y="113278"/>
                </a:lnTo>
                <a:lnTo>
                  <a:pt x="75849" y="114239"/>
                </a:lnTo>
                <a:lnTo>
                  <a:pt x="87370" y="114239"/>
                </a:lnTo>
                <a:lnTo>
                  <a:pt x="88331" y="113278"/>
                </a:lnTo>
                <a:lnTo>
                  <a:pt x="90251" y="113278"/>
                </a:lnTo>
                <a:lnTo>
                  <a:pt x="90251" y="112318"/>
                </a:lnTo>
                <a:lnTo>
                  <a:pt x="91211" y="112318"/>
                </a:lnTo>
                <a:lnTo>
                  <a:pt x="91211" y="38404"/>
                </a:lnTo>
                <a:lnTo>
                  <a:pt x="90251" y="32644"/>
                </a:lnTo>
                <a:lnTo>
                  <a:pt x="89291" y="26883"/>
                </a:lnTo>
                <a:lnTo>
                  <a:pt x="88331" y="21122"/>
                </a:lnTo>
                <a:lnTo>
                  <a:pt x="85450" y="17282"/>
                </a:lnTo>
                <a:lnTo>
                  <a:pt x="82570" y="12481"/>
                </a:lnTo>
                <a:lnTo>
                  <a:pt x="79689" y="8641"/>
                </a:lnTo>
                <a:lnTo>
                  <a:pt x="75849" y="5760"/>
                </a:lnTo>
                <a:lnTo>
                  <a:pt x="71048" y="3840"/>
                </a:lnTo>
                <a:lnTo>
                  <a:pt x="66248" y="960"/>
                </a:lnTo>
                <a:lnTo>
                  <a:pt x="60487" y="0"/>
                </a:lnTo>
                <a:lnTo>
                  <a:pt x="47045" y="0"/>
                </a:lnTo>
                <a:lnTo>
                  <a:pt x="41285" y="960"/>
                </a:lnTo>
                <a:lnTo>
                  <a:pt x="35524" y="4800"/>
                </a:lnTo>
                <a:lnTo>
                  <a:pt x="29763" y="7680"/>
                </a:lnTo>
                <a:lnTo>
                  <a:pt x="24002" y="12481"/>
                </a:lnTo>
                <a:lnTo>
                  <a:pt x="17282" y="19202"/>
                </a:lnTo>
                <a:lnTo>
                  <a:pt x="17282" y="2880"/>
                </a:lnTo>
                <a:lnTo>
                  <a:pt x="16337" y="2880"/>
                </a:lnTo>
                <a:lnTo>
                  <a:pt x="16337" y="1920"/>
                </a:lnTo>
                <a:lnTo>
                  <a:pt x="13456" y="1920"/>
                </a:lnTo>
                <a:lnTo>
                  <a:pt x="12496" y="960"/>
                </a:lnTo>
                <a:lnTo>
                  <a:pt x="6720" y="960"/>
                </a:lnTo>
                <a:lnTo>
                  <a:pt x="5775" y="1920"/>
                </a:lnTo>
                <a:lnTo>
                  <a:pt x="1935" y="1920"/>
                </a:lnTo>
                <a:lnTo>
                  <a:pt x="975" y="2880"/>
                </a:lnTo>
                <a:lnTo>
                  <a:pt x="975" y="3840"/>
                </a:lnTo>
                <a:lnTo>
                  <a:pt x="0" y="3840"/>
                </a:lnTo>
                <a:lnTo>
                  <a:pt x="0" y="111358"/>
                </a:lnTo>
                <a:lnTo>
                  <a:pt x="975" y="112318"/>
                </a:lnTo>
                <a:lnTo>
                  <a:pt x="975" y="113278"/>
                </a:lnTo>
                <a:lnTo>
                  <a:pt x="2895" y="113278"/>
                </a:lnTo>
                <a:lnTo>
                  <a:pt x="3840" y="114239"/>
                </a:lnTo>
                <a:lnTo>
                  <a:pt x="16337" y="114239"/>
                </a:lnTo>
                <a:lnTo>
                  <a:pt x="17282" y="113278"/>
                </a:lnTo>
                <a:lnTo>
                  <a:pt x="18242" y="113278"/>
                </a:lnTo>
                <a:lnTo>
                  <a:pt x="19202" y="112318"/>
                </a:lnTo>
                <a:lnTo>
                  <a:pt x="19202" y="36484"/>
                </a:lnTo>
                <a:lnTo>
                  <a:pt x="24963" y="29763"/>
                </a:lnTo>
                <a:lnTo>
                  <a:pt x="29763" y="24963"/>
                </a:lnTo>
                <a:lnTo>
                  <a:pt x="34564" y="22082"/>
                </a:lnTo>
                <a:lnTo>
                  <a:pt x="39364" y="18242"/>
                </a:lnTo>
                <a:lnTo>
                  <a:pt x="45125" y="16322"/>
                </a:lnTo>
                <a:lnTo>
                  <a:pt x="52806" y="16322"/>
                </a:lnTo>
                <a:lnTo>
                  <a:pt x="56647" y="17282"/>
                </a:lnTo>
                <a:lnTo>
                  <a:pt x="59527" y="18242"/>
                </a:lnTo>
                <a:lnTo>
                  <a:pt x="62407" y="20162"/>
                </a:lnTo>
                <a:lnTo>
                  <a:pt x="64328" y="22082"/>
                </a:lnTo>
                <a:lnTo>
                  <a:pt x="66248" y="24963"/>
                </a:lnTo>
                <a:lnTo>
                  <a:pt x="68168" y="27843"/>
                </a:lnTo>
                <a:lnTo>
                  <a:pt x="69128" y="30723"/>
                </a:lnTo>
                <a:lnTo>
                  <a:pt x="70088" y="34564"/>
                </a:lnTo>
                <a:lnTo>
                  <a:pt x="71048" y="38404"/>
                </a:lnTo>
                <a:lnTo>
                  <a:pt x="72009" y="43205"/>
                </a:lnTo>
                <a:lnTo>
                  <a:pt x="72009" y="112318"/>
                </a:lnTo>
                <a:lnTo>
                  <a:pt x="72969" y="112318"/>
                </a:lnTo>
                <a:lnTo>
                  <a:pt x="72969" y="113278"/>
                </a:lnTo>
                <a:lnTo>
                  <a:pt x="73929" y="11327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5" name="object 375"/>
          <p:cNvSpPr/>
          <p:nvPr/>
        </p:nvSpPr>
        <p:spPr>
          <a:xfrm>
            <a:off x="4624410" y="3881887"/>
            <a:ext cx="9601" cy="20162"/>
          </a:xfrm>
          <a:custGeom>
            <a:avLst/>
            <a:gdLst/>
            <a:ahLst/>
            <a:cxnLst/>
            <a:rect l="l" t="t" r="r" b="b"/>
            <a:pathLst>
              <a:path w="9601" h="20162">
                <a:moveTo>
                  <a:pt x="0" y="14401"/>
                </a:moveTo>
                <a:lnTo>
                  <a:pt x="1920" y="16322"/>
                </a:lnTo>
                <a:lnTo>
                  <a:pt x="4800" y="18242"/>
                </a:lnTo>
                <a:lnTo>
                  <a:pt x="6720" y="19202"/>
                </a:lnTo>
                <a:lnTo>
                  <a:pt x="9601" y="20162"/>
                </a:lnTo>
                <a:lnTo>
                  <a:pt x="8641" y="2880"/>
                </a:lnTo>
                <a:lnTo>
                  <a:pt x="3840" y="0"/>
                </a:lnTo>
                <a:lnTo>
                  <a:pt x="0" y="144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6" name="object 376"/>
          <p:cNvSpPr/>
          <p:nvPr/>
        </p:nvSpPr>
        <p:spPr>
          <a:xfrm>
            <a:off x="4593701" y="3787810"/>
            <a:ext cx="97917" cy="156484"/>
          </a:xfrm>
          <a:custGeom>
            <a:avLst/>
            <a:gdLst/>
            <a:ahLst/>
            <a:cxnLst/>
            <a:rect l="l" t="t" r="r" b="b"/>
            <a:pathLst>
              <a:path w="97917" h="156484">
                <a:moveTo>
                  <a:pt x="960" y="153603"/>
                </a:moveTo>
                <a:lnTo>
                  <a:pt x="960" y="154564"/>
                </a:lnTo>
                <a:lnTo>
                  <a:pt x="1920" y="155524"/>
                </a:lnTo>
                <a:lnTo>
                  <a:pt x="5760" y="155524"/>
                </a:lnTo>
                <a:lnTo>
                  <a:pt x="6720" y="156484"/>
                </a:lnTo>
                <a:lnTo>
                  <a:pt x="13426" y="156484"/>
                </a:lnTo>
                <a:lnTo>
                  <a:pt x="15361" y="155524"/>
                </a:lnTo>
                <a:lnTo>
                  <a:pt x="18242" y="155524"/>
                </a:lnTo>
                <a:lnTo>
                  <a:pt x="18242" y="154564"/>
                </a:lnTo>
                <a:lnTo>
                  <a:pt x="19202" y="154564"/>
                </a:lnTo>
                <a:lnTo>
                  <a:pt x="20147" y="153603"/>
                </a:lnTo>
                <a:lnTo>
                  <a:pt x="20147" y="99837"/>
                </a:lnTo>
                <a:lnTo>
                  <a:pt x="23042" y="102717"/>
                </a:lnTo>
                <a:lnTo>
                  <a:pt x="24947" y="104637"/>
                </a:lnTo>
                <a:lnTo>
                  <a:pt x="27828" y="106558"/>
                </a:lnTo>
                <a:lnTo>
                  <a:pt x="30708" y="108478"/>
                </a:lnTo>
                <a:lnTo>
                  <a:pt x="34549" y="94076"/>
                </a:lnTo>
                <a:lnTo>
                  <a:pt x="29763" y="90236"/>
                </a:lnTo>
                <a:lnTo>
                  <a:pt x="24947" y="85435"/>
                </a:lnTo>
                <a:lnTo>
                  <a:pt x="20147" y="78714"/>
                </a:lnTo>
                <a:lnTo>
                  <a:pt x="20147" y="37444"/>
                </a:lnTo>
                <a:lnTo>
                  <a:pt x="23042" y="33604"/>
                </a:lnTo>
                <a:lnTo>
                  <a:pt x="25923" y="29763"/>
                </a:lnTo>
                <a:lnTo>
                  <a:pt x="28788" y="27843"/>
                </a:lnTo>
                <a:lnTo>
                  <a:pt x="31668" y="24963"/>
                </a:lnTo>
                <a:lnTo>
                  <a:pt x="33604" y="23042"/>
                </a:lnTo>
                <a:lnTo>
                  <a:pt x="36469" y="21122"/>
                </a:lnTo>
                <a:lnTo>
                  <a:pt x="39349" y="19202"/>
                </a:lnTo>
                <a:lnTo>
                  <a:pt x="41269" y="18242"/>
                </a:lnTo>
                <a:lnTo>
                  <a:pt x="44150" y="17282"/>
                </a:lnTo>
                <a:lnTo>
                  <a:pt x="46070" y="16322"/>
                </a:lnTo>
                <a:lnTo>
                  <a:pt x="56631" y="16322"/>
                </a:lnTo>
                <a:lnTo>
                  <a:pt x="60472" y="17282"/>
                </a:lnTo>
                <a:lnTo>
                  <a:pt x="63352" y="20162"/>
                </a:lnTo>
                <a:lnTo>
                  <a:pt x="67193" y="22082"/>
                </a:lnTo>
                <a:lnTo>
                  <a:pt x="70073" y="25923"/>
                </a:lnTo>
                <a:lnTo>
                  <a:pt x="71993" y="29763"/>
                </a:lnTo>
                <a:lnTo>
                  <a:pt x="73913" y="33604"/>
                </a:lnTo>
                <a:lnTo>
                  <a:pt x="74874" y="37444"/>
                </a:lnTo>
                <a:lnTo>
                  <a:pt x="75834" y="43205"/>
                </a:lnTo>
                <a:lnTo>
                  <a:pt x="76794" y="48006"/>
                </a:lnTo>
                <a:lnTo>
                  <a:pt x="76794" y="68168"/>
                </a:lnTo>
                <a:lnTo>
                  <a:pt x="75834" y="72969"/>
                </a:lnTo>
                <a:lnTo>
                  <a:pt x="74874" y="77754"/>
                </a:lnTo>
                <a:lnTo>
                  <a:pt x="72953" y="82555"/>
                </a:lnTo>
                <a:lnTo>
                  <a:pt x="71033" y="86395"/>
                </a:lnTo>
                <a:lnTo>
                  <a:pt x="69113" y="90236"/>
                </a:lnTo>
                <a:lnTo>
                  <a:pt x="66233" y="93116"/>
                </a:lnTo>
                <a:lnTo>
                  <a:pt x="62392" y="95996"/>
                </a:lnTo>
                <a:lnTo>
                  <a:pt x="58552" y="97917"/>
                </a:lnTo>
                <a:lnTo>
                  <a:pt x="54711" y="98877"/>
                </a:lnTo>
                <a:lnTo>
                  <a:pt x="45110" y="98877"/>
                </a:lnTo>
                <a:lnTo>
                  <a:pt x="39349" y="96956"/>
                </a:lnTo>
                <a:lnTo>
                  <a:pt x="40309" y="114239"/>
                </a:lnTo>
                <a:lnTo>
                  <a:pt x="43190" y="115199"/>
                </a:lnTo>
                <a:lnTo>
                  <a:pt x="46070" y="115199"/>
                </a:lnTo>
                <a:lnTo>
                  <a:pt x="48950" y="116159"/>
                </a:lnTo>
                <a:lnTo>
                  <a:pt x="59512" y="116159"/>
                </a:lnTo>
                <a:lnTo>
                  <a:pt x="66233" y="114239"/>
                </a:lnTo>
                <a:lnTo>
                  <a:pt x="71033" y="111358"/>
                </a:lnTo>
                <a:lnTo>
                  <a:pt x="76794" y="108478"/>
                </a:lnTo>
                <a:lnTo>
                  <a:pt x="82555" y="104637"/>
                </a:lnTo>
                <a:lnTo>
                  <a:pt x="85435" y="99837"/>
                </a:lnTo>
                <a:lnTo>
                  <a:pt x="90236" y="95036"/>
                </a:lnTo>
                <a:lnTo>
                  <a:pt x="93116" y="88315"/>
                </a:lnTo>
                <a:lnTo>
                  <a:pt x="95036" y="80650"/>
                </a:lnTo>
                <a:lnTo>
                  <a:pt x="96956" y="73929"/>
                </a:lnTo>
                <a:lnTo>
                  <a:pt x="97917" y="65288"/>
                </a:lnTo>
                <a:lnTo>
                  <a:pt x="97917" y="48006"/>
                </a:lnTo>
                <a:lnTo>
                  <a:pt x="96956" y="41285"/>
                </a:lnTo>
                <a:lnTo>
                  <a:pt x="95036" y="34564"/>
                </a:lnTo>
                <a:lnTo>
                  <a:pt x="94076" y="27843"/>
                </a:lnTo>
                <a:lnTo>
                  <a:pt x="91196" y="21122"/>
                </a:lnTo>
                <a:lnTo>
                  <a:pt x="88315" y="16322"/>
                </a:lnTo>
                <a:lnTo>
                  <a:pt x="84475" y="11521"/>
                </a:lnTo>
                <a:lnTo>
                  <a:pt x="79674" y="6720"/>
                </a:lnTo>
                <a:lnTo>
                  <a:pt x="74874" y="3840"/>
                </a:lnTo>
                <a:lnTo>
                  <a:pt x="69113" y="960"/>
                </a:lnTo>
                <a:lnTo>
                  <a:pt x="62392" y="0"/>
                </a:lnTo>
                <a:lnTo>
                  <a:pt x="47990" y="0"/>
                </a:lnTo>
                <a:lnTo>
                  <a:pt x="45110" y="960"/>
                </a:lnTo>
                <a:lnTo>
                  <a:pt x="42230" y="1920"/>
                </a:lnTo>
                <a:lnTo>
                  <a:pt x="38389" y="2880"/>
                </a:lnTo>
                <a:lnTo>
                  <a:pt x="35509" y="4800"/>
                </a:lnTo>
                <a:lnTo>
                  <a:pt x="32628" y="6720"/>
                </a:lnTo>
                <a:lnTo>
                  <a:pt x="29763" y="8641"/>
                </a:lnTo>
                <a:lnTo>
                  <a:pt x="26883" y="10561"/>
                </a:lnTo>
                <a:lnTo>
                  <a:pt x="23987" y="13441"/>
                </a:lnTo>
                <a:lnTo>
                  <a:pt x="20147" y="16322"/>
                </a:lnTo>
                <a:lnTo>
                  <a:pt x="17266" y="19202"/>
                </a:lnTo>
                <a:lnTo>
                  <a:pt x="17266" y="3840"/>
                </a:lnTo>
                <a:lnTo>
                  <a:pt x="16322" y="2880"/>
                </a:lnTo>
                <a:lnTo>
                  <a:pt x="15361" y="1920"/>
                </a:lnTo>
                <a:lnTo>
                  <a:pt x="12481" y="1920"/>
                </a:lnTo>
                <a:lnTo>
                  <a:pt x="11521" y="960"/>
                </a:lnTo>
                <a:lnTo>
                  <a:pt x="7680" y="960"/>
                </a:lnTo>
                <a:lnTo>
                  <a:pt x="5760" y="1920"/>
                </a:lnTo>
                <a:lnTo>
                  <a:pt x="192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53603"/>
                </a:lnTo>
                <a:lnTo>
                  <a:pt x="960" y="1536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7" name="object 377"/>
          <p:cNvSpPr/>
          <p:nvPr/>
        </p:nvSpPr>
        <p:spPr>
          <a:xfrm>
            <a:off x="4720407" y="3787810"/>
            <a:ext cx="62407" cy="114239"/>
          </a:xfrm>
          <a:custGeom>
            <a:avLst/>
            <a:gdLst/>
            <a:ahLst/>
            <a:cxnLst/>
            <a:rect l="l" t="t" r="r" b="b"/>
            <a:pathLst>
              <a:path w="62407" h="114239">
                <a:moveTo>
                  <a:pt x="62407" y="10561"/>
                </a:moveTo>
                <a:lnTo>
                  <a:pt x="61447" y="8641"/>
                </a:lnTo>
                <a:lnTo>
                  <a:pt x="61447" y="3840"/>
                </a:lnTo>
                <a:lnTo>
                  <a:pt x="60487" y="2880"/>
                </a:lnTo>
                <a:lnTo>
                  <a:pt x="59527" y="1920"/>
                </a:lnTo>
                <a:lnTo>
                  <a:pt x="57607" y="1920"/>
                </a:lnTo>
                <a:lnTo>
                  <a:pt x="56647" y="960"/>
                </a:lnTo>
                <a:lnTo>
                  <a:pt x="53766" y="960"/>
                </a:lnTo>
                <a:lnTo>
                  <a:pt x="52806" y="0"/>
                </a:lnTo>
                <a:lnTo>
                  <a:pt x="42245" y="0"/>
                </a:lnTo>
                <a:lnTo>
                  <a:pt x="39364" y="960"/>
                </a:lnTo>
                <a:lnTo>
                  <a:pt x="37444" y="960"/>
                </a:lnTo>
                <a:lnTo>
                  <a:pt x="35524" y="1920"/>
                </a:lnTo>
                <a:lnTo>
                  <a:pt x="32644" y="3840"/>
                </a:lnTo>
                <a:lnTo>
                  <a:pt x="30723" y="5760"/>
                </a:lnTo>
                <a:lnTo>
                  <a:pt x="28803" y="7680"/>
                </a:lnTo>
                <a:lnTo>
                  <a:pt x="25923" y="10561"/>
                </a:lnTo>
                <a:lnTo>
                  <a:pt x="23042" y="12481"/>
                </a:lnTo>
                <a:lnTo>
                  <a:pt x="20162" y="16322"/>
                </a:lnTo>
                <a:lnTo>
                  <a:pt x="17282" y="20162"/>
                </a:lnTo>
                <a:lnTo>
                  <a:pt x="17282" y="2880"/>
                </a:lnTo>
                <a:lnTo>
                  <a:pt x="16322" y="2880"/>
                </a:lnTo>
                <a:lnTo>
                  <a:pt x="16322" y="1920"/>
                </a:lnTo>
                <a:lnTo>
                  <a:pt x="13441" y="1920"/>
                </a:lnTo>
                <a:lnTo>
                  <a:pt x="11521" y="960"/>
                </a:lnTo>
                <a:lnTo>
                  <a:pt x="6720" y="960"/>
                </a:lnTo>
                <a:lnTo>
                  <a:pt x="5760" y="1920"/>
                </a:lnTo>
                <a:lnTo>
                  <a:pt x="1920" y="1920"/>
                </a:lnTo>
                <a:lnTo>
                  <a:pt x="975" y="2880"/>
                </a:lnTo>
                <a:lnTo>
                  <a:pt x="0" y="3840"/>
                </a:lnTo>
                <a:lnTo>
                  <a:pt x="0" y="112318"/>
                </a:lnTo>
                <a:lnTo>
                  <a:pt x="975" y="112318"/>
                </a:lnTo>
                <a:lnTo>
                  <a:pt x="975" y="113278"/>
                </a:lnTo>
                <a:lnTo>
                  <a:pt x="2880" y="113278"/>
                </a:lnTo>
                <a:lnTo>
                  <a:pt x="3840" y="114239"/>
                </a:lnTo>
                <a:lnTo>
                  <a:pt x="16322" y="114239"/>
                </a:lnTo>
                <a:lnTo>
                  <a:pt x="17282" y="113278"/>
                </a:lnTo>
                <a:lnTo>
                  <a:pt x="18242" y="113278"/>
                </a:lnTo>
                <a:lnTo>
                  <a:pt x="19202" y="112318"/>
                </a:lnTo>
                <a:lnTo>
                  <a:pt x="19202" y="41285"/>
                </a:lnTo>
                <a:lnTo>
                  <a:pt x="22082" y="36484"/>
                </a:lnTo>
                <a:lnTo>
                  <a:pt x="24963" y="33604"/>
                </a:lnTo>
                <a:lnTo>
                  <a:pt x="26883" y="30723"/>
                </a:lnTo>
                <a:lnTo>
                  <a:pt x="29763" y="26883"/>
                </a:lnTo>
                <a:lnTo>
                  <a:pt x="31683" y="24963"/>
                </a:lnTo>
                <a:lnTo>
                  <a:pt x="33604" y="23042"/>
                </a:lnTo>
                <a:lnTo>
                  <a:pt x="35524" y="21122"/>
                </a:lnTo>
                <a:lnTo>
                  <a:pt x="37444" y="20162"/>
                </a:lnTo>
                <a:lnTo>
                  <a:pt x="39364" y="19202"/>
                </a:lnTo>
                <a:lnTo>
                  <a:pt x="41285" y="18242"/>
                </a:lnTo>
                <a:lnTo>
                  <a:pt x="49926" y="18242"/>
                </a:lnTo>
                <a:lnTo>
                  <a:pt x="50886" y="19202"/>
                </a:lnTo>
                <a:lnTo>
                  <a:pt x="53766" y="19202"/>
                </a:lnTo>
                <a:lnTo>
                  <a:pt x="54726" y="20162"/>
                </a:lnTo>
                <a:lnTo>
                  <a:pt x="55686" y="20162"/>
                </a:lnTo>
                <a:lnTo>
                  <a:pt x="56647" y="21122"/>
                </a:lnTo>
                <a:lnTo>
                  <a:pt x="60487" y="21122"/>
                </a:lnTo>
                <a:lnTo>
                  <a:pt x="60487" y="20162"/>
                </a:lnTo>
                <a:lnTo>
                  <a:pt x="61447" y="20162"/>
                </a:lnTo>
                <a:lnTo>
                  <a:pt x="61447" y="16322"/>
                </a:lnTo>
                <a:lnTo>
                  <a:pt x="62407" y="15361"/>
                </a:lnTo>
                <a:lnTo>
                  <a:pt x="62407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8" name="object 378"/>
          <p:cNvSpPr/>
          <p:nvPr/>
        </p:nvSpPr>
        <p:spPr>
          <a:xfrm>
            <a:off x="4815458" y="3861739"/>
            <a:ext cx="6705" cy="38389"/>
          </a:xfrm>
          <a:custGeom>
            <a:avLst/>
            <a:gdLst/>
            <a:ahLst/>
            <a:cxnLst/>
            <a:rect l="l" t="t" r="r" b="b"/>
            <a:pathLst>
              <a:path w="6705" h="38389">
                <a:moveTo>
                  <a:pt x="6705" y="38389"/>
                </a:moveTo>
                <a:lnTo>
                  <a:pt x="4785" y="13441"/>
                </a:lnTo>
                <a:lnTo>
                  <a:pt x="1905" y="9601"/>
                </a:lnTo>
                <a:lnTo>
                  <a:pt x="960" y="4785"/>
                </a:lnTo>
                <a:lnTo>
                  <a:pt x="0" y="0"/>
                </a:lnTo>
                <a:lnTo>
                  <a:pt x="0" y="35509"/>
                </a:lnTo>
                <a:lnTo>
                  <a:pt x="6705" y="3838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9" name="object 379"/>
          <p:cNvSpPr/>
          <p:nvPr/>
        </p:nvSpPr>
        <p:spPr>
          <a:xfrm>
            <a:off x="4793376" y="3787810"/>
            <a:ext cx="105597" cy="116159"/>
          </a:xfrm>
          <a:custGeom>
            <a:avLst/>
            <a:gdLst/>
            <a:ahLst/>
            <a:cxnLst/>
            <a:rect l="l" t="t" r="r" b="b"/>
            <a:pathLst>
              <a:path w="105597" h="116159">
                <a:moveTo>
                  <a:pt x="0" y="58567"/>
                </a:moveTo>
                <a:lnTo>
                  <a:pt x="0" y="68168"/>
                </a:lnTo>
                <a:lnTo>
                  <a:pt x="960" y="75849"/>
                </a:lnTo>
                <a:lnTo>
                  <a:pt x="2880" y="82555"/>
                </a:lnTo>
                <a:lnTo>
                  <a:pt x="4800" y="89275"/>
                </a:lnTo>
                <a:lnTo>
                  <a:pt x="8641" y="95996"/>
                </a:lnTo>
                <a:lnTo>
                  <a:pt x="12481" y="100797"/>
                </a:lnTo>
                <a:lnTo>
                  <a:pt x="17266" y="105597"/>
                </a:lnTo>
                <a:lnTo>
                  <a:pt x="22082" y="109438"/>
                </a:lnTo>
                <a:lnTo>
                  <a:pt x="22082" y="73929"/>
                </a:lnTo>
                <a:lnTo>
                  <a:pt x="20147" y="68168"/>
                </a:lnTo>
                <a:lnTo>
                  <a:pt x="20147" y="51846"/>
                </a:lnTo>
                <a:lnTo>
                  <a:pt x="21107" y="46085"/>
                </a:lnTo>
                <a:lnTo>
                  <a:pt x="22082" y="41285"/>
                </a:lnTo>
                <a:lnTo>
                  <a:pt x="23042" y="35524"/>
                </a:lnTo>
                <a:lnTo>
                  <a:pt x="24947" y="31683"/>
                </a:lnTo>
                <a:lnTo>
                  <a:pt x="27828" y="27843"/>
                </a:lnTo>
                <a:lnTo>
                  <a:pt x="30708" y="24002"/>
                </a:lnTo>
                <a:lnTo>
                  <a:pt x="33588" y="21122"/>
                </a:lnTo>
                <a:lnTo>
                  <a:pt x="38389" y="19202"/>
                </a:lnTo>
                <a:lnTo>
                  <a:pt x="42230" y="17282"/>
                </a:lnTo>
                <a:lnTo>
                  <a:pt x="47030" y="16322"/>
                </a:lnTo>
                <a:lnTo>
                  <a:pt x="59512" y="16322"/>
                </a:lnTo>
                <a:lnTo>
                  <a:pt x="64312" y="17282"/>
                </a:lnTo>
                <a:lnTo>
                  <a:pt x="68153" y="19202"/>
                </a:lnTo>
                <a:lnTo>
                  <a:pt x="72953" y="21122"/>
                </a:lnTo>
                <a:lnTo>
                  <a:pt x="75834" y="24963"/>
                </a:lnTo>
                <a:lnTo>
                  <a:pt x="78714" y="28803"/>
                </a:lnTo>
                <a:lnTo>
                  <a:pt x="80634" y="32644"/>
                </a:lnTo>
                <a:lnTo>
                  <a:pt x="82555" y="36484"/>
                </a:lnTo>
                <a:lnTo>
                  <a:pt x="83515" y="42245"/>
                </a:lnTo>
                <a:lnTo>
                  <a:pt x="84475" y="47045"/>
                </a:lnTo>
                <a:lnTo>
                  <a:pt x="85435" y="52806"/>
                </a:lnTo>
                <a:lnTo>
                  <a:pt x="85435" y="64328"/>
                </a:lnTo>
                <a:lnTo>
                  <a:pt x="84475" y="70088"/>
                </a:lnTo>
                <a:lnTo>
                  <a:pt x="83515" y="74874"/>
                </a:lnTo>
                <a:lnTo>
                  <a:pt x="81594" y="79689"/>
                </a:lnTo>
                <a:lnTo>
                  <a:pt x="79674" y="84475"/>
                </a:lnTo>
                <a:lnTo>
                  <a:pt x="77754" y="88315"/>
                </a:lnTo>
                <a:lnTo>
                  <a:pt x="74874" y="91211"/>
                </a:lnTo>
                <a:lnTo>
                  <a:pt x="71033" y="94076"/>
                </a:lnTo>
                <a:lnTo>
                  <a:pt x="67193" y="95996"/>
                </a:lnTo>
                <a:lnTo>
                  <a:pt x="62392" y="98877"/>
                </a:lnTo>
                <a:lnTo>
                  <a:pt x="57591" y="99837"/>
                </a:lnTo>
                <a:lnTo>
                  <a:pt x="46070" y="99837"/>
                </a:lnTo>
                <a:lnTo>
                  <a:pt x="41269" y="97917"/>
                </a:lnTo>
                <a:lnTo>
                  <a:pt x="36469" y="95996"/>
                </a:lnTo>
                <a:lnTo>
                  <a:pt x="32628" y="94076"/>
                </a:lnTo>
                <a:lnTo>
                  <a:pt x="29763" y="91211"/>
                </a:lnTo>
                <a:lnTo>
                  <a:pt x="26868" y="87370"/>
                </a:lnTo>
                <a:lnTo>
                  <a:pt x="28788" y="112318"/>
                </a:lnTo>
                <a:lnTo>
                  <a:pt x="35509" y="114239"/>
                </a:lnTo>
                <a:lnTo>
                  <a:pt x="43190" y="116159"/>
                </a:lnTo>
                <a:lnTo>
                  <a:pt x="60472" y="116159"/>
                </a:lnTo>
                <a:lnTo>
                  <a:pt x="68153" y="114239"/>
                </a:lnTo>
                <a:lnTo>
                  <a:pt x="74874" y="111358"/>
                </a:lnTo>
                <a:lnTo>
                  <a:pt x="81594" y="108478"/>
                </a:lnTo>
                <a:lnTo>
                  <a:pt x="87355" y="104637"/>
                </a:lnTo>
                <a:lnTo>
                  <a:pt x="92156" y="98877"/>
                </a:lnTo>
                <a:lnTo>
                  <a:pt x="95996" y="94076"/>
                </a:lnTo>
                <a:lnTo>
                  <a:pt x="99837" y="87370"/>
                </a:lnTo>
                <a:lnTo>
                  <a:pt x="101757" y="80650"/>
                </a:lnTo>
                <a:lnTo>
                  <a:pt x="104637" y="72969"/>
                </a:lnTo>
                <a:lnTo>
                  <a:pt x="105597" y="65288"/>
                </a:lnTo>
                <a:lnTo>
                  <a:pt x="105597" y="48006"/>
                </a:lnTo>
                <a:lnTo>
                  <a:pt x="104637" y="40325"/>
                </a:lnTo>
                <a:lnTo>
                  <a:pt x="101757" y="32644"/>
                </a:lnTo>
                <a:lnTo>
                  <a:pt x="99837" y="25923"/>
                </a:lnTo>
                <a:lnTo>
                  <a:pt x="96956" y="20162"/>
                </a:lnTo>
                <a:lnTo>
                  <a:pt x="92156" y="15361"/>
                </a:lnTo>
                <a:lnTo>
                  <a:pt x="88315" y="9601"/>
                </a:lnTo>
                <a:lnTo>
                  <a:pt x="82555" y="5760"/>
                </a:lnTo>
                <a:lnTo>
                  <a:pt x="76794" y="3840"/>
                </a:lnTo>
                <a:lnTo>
                  <a:pt x="70073" y="960"/>
                </a:lnTo>
                <a:lnTo>
                  <a:pt x="62392" y="0"/>
                </a:lnTo>
                <a:lnTo>
                  <a:pt x="44150" y="0"/>
                </a:lnTo>
                <a:lnTo>
                  <a:pt x="36469" y="960"/>
                </a:lnTo>
                <a:lnTo>
                  <a:pt x="29763" y="3840"/>
                </a:lnTo>
                <a:lnTo>
                  <a:pt x="23042" y="6720"/>
                </a:lnTo>
                <a:lnTo>
                  <a:pt x="17266" y="11521"/>
                </a:lnTo>
                <a:lnTo>
                  <a:pt x="13426" y="16322"/>
                </a:lnTo>
                <a:lnTo>
                  <a:pt x="8641" y="21122"/>
                </a:lnTo>
                <a:lnTo>
                  <a:pt x="4800" y="27843"/>
                </a:lnTo>
                <a:lnTo>
                  <a:pt x="2880" y="35524"/>
                </a:lnTo>
                <a:lnTo>
                  <a:pt x="960" y="42245"/>
                </a:lnTo>
                <a:lnTo>
                  <a:pt x="0" y="49926"/>
                </a:lnTo>
                <a:lnTo>
                  <a:pt x="0" y="5856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0" name="object 380"/>
          <p:cNvSpPr/>
          <p:nvPr/>
        </p:nvSpPr>
        <p:spPr>
          <a:xfrm>
            <a:off x="4921056" y="3738859"/>
            <a:ext cx="96941" cy="165110"/>
          </a:xfrm>
          <a:custGeom>
            <a:avLst/>
            <a:gdLst/>
            <a:ahLst/>
            <a:cxnLst/>
            <a:rect l="l" t="t" r="r" b="b"/>
            <a:pathLst>
              <a:path w="96941" h="165110">
                <a:moveTo>
                  <a:pt x="81579" y="162229"/>
                </a:moveTo>
                <a:lnTo>
                  <a:pt x="82555" y="162229"/>
                </a:lnTo>
                <a:lnTo>
                  <a:pt x="83515" y="163189"/>
                </a:lnTo>
                <a:lnTo>
                  <a:pt x="94076" y="163189"/>
                </a:lnTo>
                <a:lnTo>
                  <a:pt x="94076" y="162229"/>
                </a:lnTo>
                <a:lnTo>
                  <a:pt x="95981" y="162229"/>
                </a:lnTo>
                <a:lnTo>
                  <a:pt x="95981" y="161269"/>
                </a:lnTo>
                <a:lnTo>
                  <a:pt x="96941" y="161269"/>
                </a:lnTo>
                <a:lnTo>
                  <a:pt x="96941" y="1920"/>
                </a:lnTo>
                <a:lnTo>
                  <a:pt x="95981" y="1920"/>
                </a:lnTo>
                <a:lnTo>
                  <a:pt x="95981" y="960"/>
                </a:lnTo>
                <a:lnTo>
                  <a:pt x="95021" y="960"/>
                </a:lnTo>
                <a:lnTo>
                  <a:pt x="94076" y="0"/>
                </a:lnTo>
                <a:lnTo>
                  <a:pt x="79674" y="0"/>
                </a:lnTo>
                <a:lnTo>
                  <a:pt x="79674" y="960"/>
                </a:lnTo>
                <a:lnTo>
                  <a:pt x="77739" y="960"/>
                </a:lnTo>
                <a:lnTo>
                  <a:pt x="77739" y="64312"/>
                </a:lnTo>
                <a:lnTo>
                  <a:pt x="71993" y="59512"/>
                </a:lnTo>
                <a:lnTo>
                  <a:pt x="67193" y="55671"/>
                </a:lnTo>
                <a:lnTo>
                  <a:pt x="62392" y="52791"/>
                </a:lnTo>
                <a:lnTo>
                  <a:pt x="56631" y="49911"/>
                </a:lnTo>
                <a:lnTo>
                  <a:pt x="51831" y="48950"/>
                </a:lnTo>
                <a:lnTo>
                  <a:pt x="37429" y="48950"/>
                </a:lnTo>
                <a:lnTo>
                  <a:pt x="30708" y="49911"/>
                </a:lnTo>
                <a:lnTo>
                  <a:pt x="25907" y="52791"/>
                </a:lnTo>
                <a:lnTo>
                  <a:pt x="20147" y="55671"/>
                </a:lnTo>
                <a:lnTo>
                  <a:pt x="15346" y="59512"/>
                </a:lnTo>
                <a:lnTo>
                  <a:pt x="11506" y="65272"/>
                </a:lnTo>
                <a:lnTo>
                  <a:pt x="7665" y="70073"/>
                </a:lnTo>
                <a:lnTo>
                  <a:pt x="4785" y="75834"/>
                </a:lnTo>
                <a:lnTo>
                  <a:pt x="2865" y="83515"/>
                </a:lnTo>
                <a:lnTo>
                  <a:pt x="944" y="91196"/>
                </a:lnTo>
                <a:lnTo>
                  <a:pt x="0" y="98877"/>
                </a:lnTo>
                <a:lnTo>
                  <a:pt x="0" y="116159"/>
                </a:lnTo>
                <a:lnTo>
                  <a:pt x="944" y="122880"/>
                </a:lnTo>
                <a:lnTo>
                  <a:pt x="1904" y="129600"/>
                </a:lnTo>
                <a:lnTo>
                  <a:pt x="3825" y="137266"/>
                </a:lnTo>
                <a:lnTo>
                  <a:pt x="5745" y="143027"/>
                </a:lnTo>
                <a:lnTo>
                  <a:pt x="9585" y="147828"/>
                </a:lnTo>
                <a:lnTo>
                  <a:pt x="12466" y="153588"/>
                </a:lnTo>
                <a:lnTo>
                  <a:pt x="17266" y="157429"/>
                </a:lnTo>
                <a:lnTo>
                  <a:pt x="20147" y="116159"/>
                </a:lnTo>
                <a:lnTo>
                  <a:pt x="20147" y="95996"/>
                </a:lnTo>
                <a:lnTo>
                  <a:pt x="21107" y="91196"/>
                </a:lnTo>
                <a:lnTo>
                  <a:pt x="22067" y="86395"/>
                </a:lnTo>
                <a:lnTo>
                  <a:pt x="23987" y="81594"/>
                </a:lnTo>
                <a:lnTo>
                  <a:pt x="25907" y="77754"/>
                </a:lnTo>
                <a:lnTo>
                  <a:pt x="27828" y="73913"/>
                </a:lnTo>
                <a:lnTo>
                  <a:pt x="30708" y="71033"/>
                </a:lnTo>
                <a:lnTo>
                  <a:pt x="34549" y="69113"/>
                </a:lnTo>
                <a:lnTo>
                  <a:pt x="37429" y="66233"/>
                </a:lnTo>
                <a:lnTo>
                  <a:pt x="42230" y="65272"/>
                </a:lnTo>
                <a:lnTo>
                  <a:pt x="51831" y="65272"/>
                </a:lnTo>
                <a:lnTo>
                  <a:pt x="57591" y="67193"/>
                </a:lnTo>
                <a:lnTo>
                  <a:pt x="62392" y="70073"/>
                </a:lnTo>
                <a:lnTo>
                  <a:pt x="67193" y="73913"/>
                </a:lnTo>
                <a:lnTo>
                  <a:pt x="71993" y="78714"/>
                </a:lnTo>
                <a:lnTo>
                  <a:pt x="77739" y="85435"/>
                </a:lnTo>
                <a:lnTo>
                  <a:pt x="77739" y="127665"/>
                </a:lnTo>
                <a:lnTo>
                  <a:pt x="73913" y="131505"/>
                </a:lnTo>
                <a:lnTo>
                  <a:pt x="71033" y="134386"/>
                </a:lnTo>
                <a:lnTo>
                  <a:pt x="69113" y="137266"/>
                </a:lnTo>
                <a:lnTo>
                  <a:pt x="66233" y="140162"/>
                </a:lnTo>
                <a:lnTo>
                  <a:pt x="63352" y="142067"/>
                </a:lnTo>
                <a:lnTo>
                  <a:pt x="60472" y="143987"/>
                </a:lnTo>
                <a:lnTo>
                  <a:pt x="58552" y="144947"/>
                </a:lnTo>
                <a:lnTo>
                  <a:pt x="55671" y="146867"/>
                </a:lnTo>
                <a:lnTo>
                  <a:pt x="53751" y="146867"/>
                </a:lnTo>
                <a:lnTo>
                  <a:pt x="50871" y="147828"/>
                </a:lnTo>
                <a:lnTo>
                  <a:pt x="41269" y="147828"/>
                </a:lnTo>
                <a:lnTo>
                  <a:pt x="36469" y="146867"/>
                </a:lnTo>
                <a:lnTo>
                  <a:pt x="33588" y="144947"/>
                </a:lnTo>
                <a:lnTo>
                  <a:pt x="29748" y="142067"/>
                </a:lnTo>
                <a:lnTo>
                  <a:pt x="26868" y="139186"/>
                </a:lnTo>
                <a:lnTo>
                  <a:pt x="28788" y="163189"/>
                </a:lnTo>
                <a:lnTo>
                  <a:pt x="34549" y="165110"/>
                </a:lnTo>
                <a:lnTo>
                  <a:pt x="49910" y="165110"/>
                </a:lnTo>
                <a:lnTo>
                  <a:pt x="56631" y="163189"/>
                </a:lnTo>
                <a:lnTo>
                  <a:pt x="62392" y="159349"/>
                </a:lnTo>
                <a:lnTo>
                  <a:pt x="68153" y="156469"/>
                </a:lnTo>
                <a:lnTo>
                  <a:pt x="73913" y="151668"/>
                </a:lnTo>
                <a:lnTo>
                  <a:pt x="79674" y="145907"/>
                </a:lnTo>
                <a:lnTo>
                  <a:pt x="79674" y="161269"/>
                </a:lnTo>
                <a:lnTo>
                  <a:pt x="80634" y="161269"/>
                </a:lnTo>
                <a:lnTo>
                  <a:pt x="80634" y="162229"/>
                </a:lnTo>
                <a:lnTo>
                  <a:pt x="81579" y="16222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1" name="object 381"/>
          <p:cNvSpPr/>
          <p:nvPr/>
        </p:nvSpPr>
        <p:spPr>
          <a:xfrm>
            <a:off x="4938323" y="3855018"/>
            <a:ext cx="11521" cy="47030"/>
          </a:xfrm>
          <a:custGeom>
            <a:avLst/>
            <a:gdLst/>
            <a:ahLst/>
            <a:cxnLst/>
            <a:rect l="l" t="t" r="r" b="b"/>
            <a:pathLst>
              <a:path w="11521" h="47030">
                <a:moveTo>
                  <a:pt x="9601" y="23027"/>
                </a:moveTo>
                <a:lnTo>
                  <a:pt x="7680" y="19187"/>
                </a:lnTo>
                <a:lnTo>
                  <a:pt x="5760" y="15346"/>
                </a:lnTo>
                <a:lnTo>
                  <a:pt x="4800" y="10546"/>
                </a:lnTo>
                <a:lnTo>
                  <a:pt x="3840" y="5760"/>
                </a:lnTo>
                <a:lnTo>
                  <a:pt x="2880" y="0"/>
                </a:lnTo>
                <a:lnTo>
                  <a:pt x="0" y="41269"/>
                </a:lnTo>
                <a:lnTo>
                  <a:pt x="5760" y="44150"/>
                </a:lnTo>
                <a:lnTo>
                  <a:pt x="11521" y="47030"/>
                </a:lnTo>
                <a:lnTo>
                  <a:pt x="9601" y="2302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2" name="object 382"/>
          <p:cNvSpPr/>
          <p:nvPr/>
        </p:nvSpPr>
        <p:spPr>
          <a:xfrm>
            <a:off x="5053523" y="3788770"/>
            <a:ext cx="91196" cy="115199"/>
          </a:xfrm>
          <a:custGeom>
            <a:avLst/>
            <a:gdLst/>
            <a:ahLst/>
            <a:cxnLst/>
            <a:rect l="l" t="t" r="r" b="b"/>
            <a:pathLst>
              <a:path w="91196" h="115199">
                <a:moveTo>
                  <a:pt x="19202" y="2880"/>
                </a:moveTo>
                <a:lnTo>
                  <a:pt x="18242" y="1920"/>
                </a:lnTo>
                <a:lnTo>
                  <a:pt x="17282" y="960"/>
                </a:lnTo>
                <a:lnTo>
                  <a:pt x="14401" y="960"/>
                </a:lnTo>
                <a:lnTo>
                  <a:pt x="12481" y="0"/>
                </a:lnTo>
                <a:lnTo>
                  <a:pt x="7680" y="0"/>
                </a:lnTo>
                <a:lnTo>
                  <a:pt x="576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82570"/>
                </a:lnTo>
                <a:lnTo>
                  <a:pt x="1920" y="87355"/>
                </a:lnTo>
                <a:lnTo>
                  <a:pt x="2880" y="93116"/>
                </a:lnTo>
                <a:lnTo>
                  <a:pt x="4800" y="97917"/>
                </a:lnTo>
                <a:lnTo>
                  <a:pt x="7680" y="101757"/>
                </a:lnTo>
                <a:lnTo>
                  <a:pt x="11521" y="105597"/>
                </a:lnTo>
                <a:lnTo>
                  <a:pt x="15361" y="108478"/>
                </a:lnTo>
                <a:lnTo>
                  <a:pt x="20162" y="111358"/>
                </a:lnTo>
                <a:lnTo>
                  <a:pt x="24963" y="113278"/>
                </a:lnTo>
                <a:lnTo>
                  <a:pt x="30723" y="115199"/>
                </a:lnTo>
                <a:lnTo>
                  <a:pt x="43190" y="115199"/>
                </a:lnTo>
                <a:lnTo>
                  <a:pt x="49911" y="113278"/>
                </a:lnTo>
                <a:lnTo>
                  <a:pt x="55686" y="110398"/>
                </a:lnTo>
                <a:lnTo>
                  <a:pt x="61432" y="107518"/>
                </a:lnTo>
                <a:lnTo>
                  <a:pt x="67193" y="102717"/>
                </a:lnTo>
                <a:lnTo>
                  <a:pt x="72953" y="95996"/>
                </a:lnTo>
                <a:lnTo>
                  <a:pt x="72953" y="110398"/>
                </a:lnTo>
                <a:lnTo>
                  <a:pt x="73913" y="111358"/>
                </a:lnTo>
                <a:lnTo>
                  <a:pt x="73913" y="112318"/>
                </a:lnTo>
                <a:lnTo>
                  <a:pt x="75834" y="112318"/>
                </a:lnTo>
                <a:lnTo>
                  <a:pt x="76794" y="113278"/>
                </a:lnTo>
                <a:lnTo>
                  <a:pt x="87355" y="113278"/>
                </a:lnTo>
                <a:lnTo>
                  <a:pt x="88315" y="112318"/>
                </a:lnTo>
                <a:lnTo>
                  <a:pt x="89275" y="112318"/>
                </a:lnTo>
                <a:lnTo>
                  <a:pt x="90236" y="111358"/>
                </a:lnTo>
                <a:lnTo>
                  <a:pt x="91196" y="110398"/>
                </a:lnTo>
                <a:lnTo>
                  <a:pt x="91196" y="3840"/>
                </a:lnTo>
                <a:lnTo>
                  <a:pt x="90236" y="2880"/>
                </a:lnTo>
                <a:lnTo>
                  <a:pt x="90236" y="1920"/>
                </a:lnTo>
                <a:lnTo>
                  <a:pt x="89275" y="1920"/>
                </a:lnTo>
                <a:lnTo>
                  <a:pt x="88315" y="960"/>
                </a:lnTo>
                <a:lnTo>
                  <a:pt x="85435" y="960"/>
                </a:lnTo>
                <a:lnTo>
                  <a:pt x="84475" y="0"/>
                </a:lnTo>
                <a:lnTo>
                  <a:pt x="78714" y="0"/>
                </a:lnTo>
                <a:lnTo>
                  <a:pt x="77754" y="960"/>
                </a:lnTo>
                <a:lnTo>
                  <a:pt x="72953" y="960"/>
                </a:lnTo>
                <a:lnTo>
                  <a:pt x="72953" y="1920"/>
                </a:lnTo>
                <a:lnTo>
                  <a:pt x="71993" y="1920"/>
                </a:lnTo>
                <a:lnTo>
                  <a:pt x="71993" y="2880"/>
                </a:lnTo>
                <a:lnTo>
                  <a:pt x="71033" y="2880"/>
                </a:lnTo>
                <a:lnTo>
                  <a:pt x="71033" y="77754"/>
                </a:lnTo>
                <a:lnTo>
                  <a:pt x="66233" y="84475"/>
                </a:lnTo>
                <a:lnTo>
                  <a:pt x="60472" y="89275"/>
                </a:lnTo>
                <a:lnTo>
                  <a:pt x="55686" y="93116"/>
                </a:lnTo>
                <a:lnTo>
                  <a:pt x="50871" y="96956"/>
                </a:lnTo>
                <a:lnTo>
                  <a:pt x="46085" y="97917"/>
                </a:lnTo>
                <a:lnTo>
                  <a:pt x="34564" y="97917"/>
                </a:lnTo>
                <a:lnTo>
                  <a:pt x="31683" y="95996"/>
                </a:lnTo>
                <a:lnTo>
                  <a:pt x="28803" y="94076"/>
                </a:lnTo>
                <a:lnTo>
                  <a:pt x="26883" y="92156"/>
                </a:lnTo>
                <a:lnTo>
                  <a:pt x="24963" y="90251"/>
                </a:lnTo>
                <a:lnTo>
                  <a:pt x="23042" y="87355"/>
                </a:lnTo>
                <a:lnTo>
                  <a:pt x="21122" y="84475"/>
                </a:lnTo>
                <a:lnTo>
                  <a:pt x="20162" y="80634"/>
                </a:lnTo>
                <a:lnTo>
                  <a:pt x="19202" y="76794"/>
                </a:lnTo>
                <a:lnTo>
                  <a:pt x="19202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3" name="object 383"/>
          <p:cNvSpPr/>
          <p:nvPr/>
        </p:nvSpPr>
        <p:spPr>
          <a:xfrm>
            <a:off x="5172562" y="3787810"/>
            <a:ext cx="83515" cy="116159"/>
          </a:xfrm>
          <a:custGeom>
            <a:avLst/>
            <a:gdLst/>
            <a:ahLst/>
            <a:cxnLst/>
            <a:rect l="l" t="t" r="r" b="b"/>
            <a:pathLst>
              <a:path w="83515" h="116159">
                <a:moveTo>
                  <a:pt x="83515" y="17282"/>
                </a:moveTo>
                <a:lnTo>
                  <a:pt x="82555" y="16322"/>
                </a:lnTo>
                <a:lnTo>
                  <a:pt x="82555" y="13441"/>
                </a:lnTo>
                <a:lnTo>
                  <a:pt x="81594" y="12481"/>
                </a:lnTo>
                <a:lnTo>
                  <a:pt x="81594" y="11521"/>
                </a:lnTo>
                <a:lnTo>
                  <a:pt x="80634" y="11521"/>
                </a:lnTo>
                <a:lnTo>
                  <a:pt x="79674" y="10561"/>
                </a:lnTo>
                <a:lnTo>
                  <a:pt x="78714" y="9601"/>
                </a:lnTo>
                <a:lnTo>
                  <a:pt x="77754" y="7680"/>
                </a:lnTo>
                <a:lnTo>
                  <a:pt x="74874" y="6720"/>
                </a:lnTo>
                <a:lnTo>
                  <a:pt x="72953" y="5760"/>
                </a:lnTo>
                <a:lnTo>
                  <a:pt x="71033" y="3840"/>
                </a:lnTo>
                <a:lnTo>
                  <a:pt x="68153" y="2880"/>
                </a:lnTo>
                <a:lnTo>
                  <a:pt x="65272" y="1920"/>
                </a:lnTo>
                <a:lnTo>
                  <a:pt x="62392" y="960"/>
                </a:lnTo>
                <a:lnTo>
                  <a:pt x="59512" y="960"/>
                </a:lnTo>
                <a:lnTo>
                  <a:pt x="56631" y="0"/>
                </a:lnTo>
                <a:lnTo>
                  <a:pt x="42245" y="0"/>
                </a:lnTo>
                <a:lnTo>
                  <a:pt x="36469" y="960"/>
                </a:lnTo>
                <a:lnTo>
                  <a:pt x="29748" y="3840"/>
                </a:lnTo>
                <a:lnTo>
                  <a:pt x="24002" y="5760"/>
                </a:lnTo>
                <a:lnTo>
                  <a:pt x="19202" y="9601"/>
                </a:lnTo>
                <a:lnTo>
                  <a:pt x="14401" y="14401"/>
                </a:lnTo>
                <a:lnTo>
                  <a:pt x="9601" y="19202"/>
                </a:lnTo>
                <a:lnTo>
                  <a:pt x="6720" y="24963"/>
                </a:lnTo>
                <a:lnTo>
                  <a:pt x="3840" y="32644"/>
                </a:lnTo>
                <a:lnTo>
                  <a:pt x="1063" y="45871"/>
                </a:lnTo>
                <a:lnTo>
                  <a:pt x="0" y="59527"/>
                </a:lnTo>
                <a:lnTo>
                  <a:pt x="0" y="68168"/>
                </a:lnTo>
                <a:lnTo>
                  <a:pt x="960" y="76809"/>
                </a:lnTo>
                <a:lnTo>
                  <a:pt x="2880" y="83530"/>
                </a:lnTo>
                <a:lnTo>
                  <a:pt x="5760" y="90236"/>
                </a:lnTo>
                <a:lnTo>
                  <a:pt x="8641" y="95996"/>
                </a:lnTo>
                <a:lnTo>
                  <a:pt x="12481" y="100797"/>
                </a:lnTo>
                <a:lnTo>
                  <a:pt x="16322" y="105597"/>
                </a:lnTo>
                <a:lnTo>
                  <a:pt x="21122" y="109438"/>
                </a:lnTo>
                <a:lnTo>
                  <a:pt x="26883" y="112318"/>
                </a:lnTo>
                <a:lnTo>
                  <a:pt x="32628" y="114239"/>
                </a:lnTo>
                <a:lnTo>
                  <a:pt x="40309" y="116159"/>
                </a:lnTo>
                <a:lnTo>
                  <a:pt x="50871" y="116159"/>
                </a:lnTo>
                <a:lnTo>
                  <a:pt x="54711" y="115199"/>
                </a:lnTo>
                <a:lnTo>
                  <a:pt x="57591" y="114239"/>
                </a:lnTo>
                <a:lnTo>
                  <a:pt x="61432" y="114239"/>
                </a:lnTo>
                <a:lnTo>
                  <a:pt x="64312" y="113278"/>
                </a:lnTo>
                <a:lnTo>
                  <a:pt x="67193" y="112318"/>
                </a:lnTo>
                <a:lnTo>
                  <a:pt x="71033" y="110398"/>
                </a:lnTo>
                <a:lnTo>
                  <a:pt x="72953" y="109438"/>
                </a:lnTo>
                <a:lnTo>
                  <a:pt x="75834" y="108478"/>
                </a:lnTo>
                <a:lnTo>
                  <a:pt x="77754" y="106558"/>
                </a:lnTo>
                <a:lnTo>
                  <a:pt x="79674" y="105597"/>
                </a:lnTo>
                <a:lnTo>
                  <a:pt x="80634" y="104637"/>
                </a:lnTo>
                <a:lnTo>
                  <a:pt x="81594" y="103677"/>
                </a:lnTo>
                <a:lnTo>
                  <a:pt x="82555" y="102717"/>
                </a:lnTo>
                <a:lnTo>
                  <a:pt x="82555" y="100797"/>
                </a:lnTo>
                <a:lnTo>
                  <a:pt x="83515" y="100797"/>
                </a:lnTo>
                <a:lnTo>
                  <a:pt x="83515" y="88315"/>
                </a:lnTo>
                <a:lnTo>
                  <a:pt x="82555" y="87370"/>
                </a:lnTo>
                <a:lnTo>
                  <a:pt x="82555" y="86395"/>
                </a:lnTo>
                <a:lnTo>
                  <a:pt x="81594" y="86395"/>
                </a:lnTo>
                <a:lnTo>
                  <a:pt x="81594" y="85435"/>
                </a:lnTo>
                <a:lnTo>
                  <a:pt x="79674" y="85435"/>
                </a:lnTo>
                <a:lnTo>
                  <a:pt x="77754" y="86395"/>
                </a:lnTo>
                <a:lnTo>
                  <a:pt x="76794" y="87370"/>
                </a:lnTo>
                <a:lnTo>
                  <a:pt x="74874" y="89275"/>
                </a:lnTo>
                <a:lnTo>
                  <a:pt x="72953" y="90236"/>
                </a:lnTo>
                <a:lnTo>
                  <a:pt x="70073" y="92156"/>
                </a:lnTo>
                <a:lnTo>
                  <a:pt x="68153" y="94076"/>
                </a:lnTo>
                <a:lnTo>
                  <a:pt x="65272" y="95036"/>
                </a:lnTo>
                <a:lnTo>
                  <a:pt x="61432" y="96956"/>
                </a:lnTo>
                <a:lnTo>
                  <a:pt x="58552" y="97917"/>
                </a:lnTo>
                <a:lnTo>
                  <a:pt x="54711" y="98877"/>
                </a:lnTo>
                <a:lnTo>
                  <a:pt x="45110" y="98877"/>
                </a:lnTo>
                <a:lnTo>
                  <a:pt x="41269" y="97917"/>
                </a:lnTo>
                <a:lnTo>
                  <a:pt x="37429" y="96956"/>
                </a:lnTo>
                <a:lnTo>
                  <a:pt x="33588" y="95036"/>
                </a:lnTo>
                <a:lnTo>
                  <a:pt x="30723" y="92156"/>
                </a:lnTo>
                <a:lnTo>
                  <a:pt x="27843" y="88315"/>
                </a:lnTo>
                <a:lnTo>
                  <a:pt x="25907" y="85435"/>
                </a:lnTo>
                <a:lnTo>
                  <a:pt x="24002" y="80650"/>
                </a:lnTo>
                <a:lnTo>
                  <a:pt x="22067" y="75849"/>
                </a:lnTo>
                <a:lnTo>
                  <a:pt x="21122" y="71033"/>
                </a:lnTo>
                <a:lnTo>
                  <a:pt x="20162" y="65288"/>
                </a:lnTo>
                <a:lnTo>
                  <a:pt x="20162" y="57607"/>
                </a:lnTo>
                <a:lnTo>
                  <a:pt x="20493" y="49970"/>
                </a:lnTo>
                <a:lnTo>
                  <a:pt x="23056" y="36759"/>
                </a:lnTo>
                <a:lnTo>
                  <a:pt x="27843" y="26883"/>
                </a:lnTo>
                <a:lnTo>
                  <a:pt x="32628" y="20162"/>
                </a:lnTo>
                <a:lnTo>
                  <a:pt x="40309" y="16322"/>
                </a:lnTo>
                <a:lnTo>
                  <a:pt x="53751" y="16322"/>
                </a:lnTo>
                <a:lnTo>
                  <a:pt x="57591" y="17282"/>
                </a:lnTo>
                <a:lnTo>
                  <a:pt x="61432" y="18242"/>
                </a:lnTo>
                <a:lnTo>
                  <a:pt x="64312" y="19202"/>
                </a:lnTo>
                <a:lnTo>
                  <a:pt x="67193" y="21122"/>
                </a:lnTo>
                <a:lnTo>
                  <a:pt x="70073" y="22082"/>
                </a:lnTo>
                <a:lnTo>
                  <a:pt x="71993" y="24002"/>
                </a:lnTo>
                <a:lnTo>
                  <a:pt x="73913" y="25923"/>
                </a:lnTo>
                <a:lnTo>
                  <a:pt x="75834" y="26883"/>
                </a:lnTo>
                <a:lnTo>
                  <a:pt x="76794" y="27843"/>
                </a:lnTo>
                <a:lnTo>
                  <a:pt x="78714" y="28803"/>
                </a:lnTo>
                <a:lnTo>
                  <a:pt x="80634" y="28803"/>
                </a:lnTo>
                <a:lnTo>
                  <a:pt x="81594" y="27843"/>
                </a:lnTo>
                <a:lnTo>
                  <a:pt x="82555" y="26883"/>
                </a:lnTo>
                <a:lnTo>
                  <a:pt x="82555" y="25923"/>
                </a:lnTo>
                <a:lnTo>
                  <a:pt x="83515" y="23042"/>
                </a:lnTo>
                <a:lnTo>
                  <a:pt x="83515" y="172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4" name="object 384"/>
          <p:cNvSpPr/>
          <p:nvPr/>
        </p:nvSpPr>
        <p:spPr>
          <a:xfrm>
            <a:off x="5267599" y="3760927"/>
            <a:ext cx="69113" cy="142082"/>
          </a:xfrm>
          <a:custGeom>
            <a:avLst/>
            <a:gdLst/>
            <a:ahLst/>
            <a:cxnLst/>
            <a:rect l="l" t="t" r="r" b="b"/>
            <a:pathLst>
              <a:path w="69113" h="142082">
                <a:moveTo>
                  <a:pt x="19202" y="45125"/>
                </a:moveTo>
                <a:lnTo>
                  <a:pt x="19202" y="118094"/>
                </a:lnTo>
                <a:lnTo>
                  <a:pt x="21122" y="122880"/>
                </a:lnTo>
                <a:lnTo>
                  <a:pt x="22082" y="126720"/>
                </a:lnTo>
                <a:lnTo>
                  <a:pt x="24002" y="130561"/>
                </a:lnTo>
                <a:lnTo>
                  <a:pt x="25923" y="133441"/>
                </a:lnTo>
                <a:lnTo>
                  <a:pt x="28788" y="136321"/>
                </a:lnTo>
                <a:lnTo>
                  <a:pt x="31668" y="139202"/>
                </a:lnTo>
                <a:lnTo>
                  <a:pt x="35509" y="140162"/>
                </a:lnTo>
                <a:lnTo>
                  <a:pt x="40309" y="142082"/>
                </a:lnTo>
                <a:lnTo>
                  <a:pt x="57591" y="142082"/>
                </a:lnTo>
                <a:lnTo>
                  <a:pt x="58552" y="141122"/>
                </a:lnTo>
                <a:lnTo>
                  <a:pt x="62392" y="141122"/>
                </a:lnTo>
                <a:lnTo>
                  <a:pt x="63352" y="140162"/>
                </a:lnTo>
                <a:lnTo>
                  <a:pt x="64312" y="140162"/>
                </a:lnTo>
                <a:lnTo>
                  <a:pt x="66233" y="139202"/>
                </a:lnTo>
                <a:lnTo>
                  <a:pt x="67193" y="138242"/>
                </a:lnTo>
                <a:lnTo>
                  <a:pt x="68153" y="137281"/>
                </a:lnTo>
                <a:lnTo>
                  <a:pt x="69113" y="136321"/>
                </a:lnTo>
                <a:lnTo>
                  <a:pt x="69113" y="123840"/>
                </a:lnTo>
                <a:lnTo>
                  <a:pt x="68153" y="123840"/>
                </a:lnTo>
                <a:lnTo>
                  <a:pt x="68153" y="122880"/>
                </a:lnTo>
                <a:lnTo>
                  <a:pt x="64312" y="122880"/>
                </a:lnTo>
                <a:lnTo>
                  <a:pt x="64312" y="123840"/>
                </a:lnTo>
                <a:lnTo>
                  <a:pt x="61432" y="123840"/>
                </a:lnTo>
                <a:lnTo>
                  <a:pt x="60472" y="124800"/>
                </a:lnTo>
                <a:lnTo>
                  <a:pt x="59512" y="124800"/>
                </a:lnTo>
                <a:lnTo>
                  <a:pt x="58552" y="125760"/>
                </a:lnTo>
                <a:lnTo>
                  <a:pt x="47990" y="125760"/>
                </a:lnTo>
                <a:lnTo>
                  <a:pt x="44150" y="123840"/>
                </a:lnTo>
                <a:lnTo>
                  <a:pt x="41285" y="119999"/>
                </a:lnTo>
                <a:lnTo>
                  <a:pt x="39349" y="116159"/>
                </a:lnTo>
                <a:lnTo>
                  <a:pt x="38404" y="111358"/>
                </a:lnTo>
                <a:lnTo>
                  <a:pt x="38404" y="45125"/>
                </a:lnTo>
                <a:lnTo>
                  <a:pt x="67193" y="45125"/>
                </a:lnTo>
                <a:lnTo>
                  <a:pt x="68153" y="44165"/>
                </a:lnTo>
                <a:lnTo>
                  <a:pt x="68153" y="43205"/>
                </a:lnTo>
                <a:lnTo>
                  <a:pt x="69113" y="42245"/>
                </a:lnTo>
                <a:lnTo>
                  <a:pt x="69113" y="31683"/>
                </a:lnTo>
                <a:lnTo>
                  <a:pt x="68153" y="30723"/>
                </a:lnTo>
                <a:lnTo>
                  <a:pt x="68153" y="29763"/>
                </a:lnTo>
                <a:lnTo>
                  <a:pt x="67193" y="29763"/>
                </a:lnTo>
                <a:lnTo>
                  <a:pt x="67193" y="28803"/>
                </a:lnTo>
                <a:lnTo>
                  <a:pt x="38404" y="28803"/>
                </a:lnTo>
                <a:lnTo>
                  <a:pt x="38404" y="1935"/>
                </a:lnTo>
                <a:lnTo>
                  <a:pt x="37444" y="1935"/>
                </a:lnTo>
                <a:lnTo>
                  <a:pt x="37444" y="975"/>
                </a:lnTo>
                <a:lnTo>
                  <a:pt x="35509" y="975"/>
                </a:lnTo>
                <a:lnTo>
                  <a:pt x="34564" y="0"/>
                </a:lnTo>
                <a:lnTo>
                  <a:pt x="24002" y="0"/>
                </a:lnTo>
                <a:lnTo>
                  <a:pt x="23042" y="975"/>
                </a:lnTo>
                <a:lnTo>
                  <a:pt x="21122" y="975"/>
                </a:lnTo>
                <a:lnTo>
                  <a:pt x="20162" y="1935"/>
                </a:lnTo>
                <a:lnTo>
                  <a:pt x="19202" y="1935"/>
                </a:lnTo>
                <a:lnTo>
                  <a:pt x="19202" y="28803"/>
                </a:lnTo>
                <a:lnTo>
                  <a:pt x="2880" y="28803"/>
                </a:lnTo>
                <a:lnTo>
                  <a:pt x="2880" y="29763"/>
                </a:lnTo>
                <a:lnTo>
                  <a:pt x="1920" y="29763"/>
                </a:lnTo>
                <a:lnTo>
                  <a:pt x="1920" y="30723"/>
                </a:lnTo>
                <a:lnTo>
                  <a:pt x="960" y="31683"/>
                </a:lnTo>
                <a:lnTo>
                  <a:pt x="960" y="33604"/>
                </a:lnTo>
                <a:lnTo>
                  <a:pt x="0" y="34564"/>
                </a:lnTo>
                <a:lnTo>
                  <a:pt x="0" y="39364"/>
                </a:lnTo>
                <a:lnTo>
                  <a:pt x="960" y="42245"/>
                </a:lnTo>
                <a:lnTo>
                  <a:pt x="1920" y="43205"/>
                </a:lnTo>
                <a:lnTo>
                  <a:pt x="1920" y="44165"/>
                </a:lnTo>
                <a:lnTo>
                  <a:pt x="2880" y="45125"/>
                </a:lnTo>
                <a:lnTo>
                  <a:pt x="19202" y="4512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5" name="object 385"/>
          <p:cNvSpPr/>
          <p:nvPr/>
        </p:nvSpPr>
        <p:spPr>
          <a:xfrm>
            <a:off x="5360715" y="3745580"/>
            <a:ext cx="24002" cy="23027"/>
          </a:xfrm>
          <a:custGeom>
            <a:avLst/>
            <a:gdLst/>
            <a:ahLst/>
            <a:cxnLst/>
            <a:rect l="l" t="t" r="r" b="b"/>
            <a:pathLst>
              <a:path w="24002" h="23027">
                <a:moveTo>
                  <a:pt x="24002" y="11521"/>
                </a:moveTo>
                <a:lnTo>
                  <a:pt x="24002" y="7680"/>
                </a:lnTo>
                <a:lnTo>
                  <a:pt x="23042" y="3840"/>
                </a:lnTo>
                <a:lnTo>
                  <a:pt x="21122" y="2880"/>
                </a:lnTo>
                <a:lnTo>
                  <a:pt x="19202" y="960"/>
                </a:lnTo>
                <a:lnTo>
                  <a:pt x="16322" y="0"/>
                </a:lnTo>
                <a:lnTo>
                  <a:pt x="6720" y="0"/>
                </a:lnTo>
                <a:lnTo>
                  <a:pt x="3840" y="960"/>
                </a:lnTo>
                <a:lnTo>
                  <a:pt x="1920" y="2880"/>
                </a:lnTo>
                <a:lnTo>
                  <a:pt x="960" y="3840"/>
                </a:lnTo>
                <a:lnTo>
                  <a:pt x="0" y="7680"/>
                </a:lnTo>
                <a:lnTo>
                  <a:pt x="0" y="16322"/>
                </a:lnTo>
                <a:lnTo>
                  <a:pt x="960" y="19187"/>
                </a:lnTo>
                <a:lnTo>
                  <a:pt x="1920" y="21122"/>
                </a:lnTo>
                <a:lnTo>
                  <a:pt x="3840" y="23027"/>
                </a:lnTo>
                <a:lnTo>
                  <a:pt x="19202" y="23027"/>
                </a:lnTo>
                <a:lnTo>
                  <a:pt x="21122" y="21122"/>
                </a:lnTo>
                <a:lnTo>
                  <a:pt x="23042" y="19187"/>
                </a:lnTo>
                <a:lnTo>
                  <a:pt x="24002" y="16322"/>
                </a:lnTo>
                <a:lnTo>
                  <a:pt x="24002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6" name="object 386"/>
          <p:cNvSpPr/>
          <p:nvPr/>
        </p:nvSpPr>
        <p:spPr>
          <a:xfrm>
            <a:off x="5362635" y="3788770"/>
            <a:ext cx="19202" cy="113278"/>
          </a:xfrm>
          <a:custGeom>
            <a:avLst/>
            <a:gdLst/>
            <a:ahLst/>
            <a:cxnLst/>
            <a:rect l="l" t="t" r="r" b="b"/>
            <a:pathLst>
              <a:path w="19202" h="113278">
                <a:moveTo>
                  <a:pt x="960" y="111358"/>
                </a:moveTo>
                <a:lnTo>
                  <a:pt x="960" y="112318"/>
                </a:lnTo>
                <a:lnTo>
                  <a:pt x="2880" y="112318"/>
                </a:lnTo>
                <a:lnTo>
                  <a:pt x="3840" y="113278"/>
                </a:lnTo>
                <a:lnTo>
                  <a:pt x="16322" y="113278"/>
                </a:lnTo>
                <a:lnTo>
                  <a:pt x="17282" y="112318"/>
                </a:lnTo>
                <a:lnTo>
                  <a:pt x="18242" y="112318"/>
                </a:lnTo>
                <a:lnTo>
                  <a:pt x="19202" y="111358"/>
                </a:lnTo>
                <a:lnTo>
                  <a:pt x="19202" y="2880"/>
                </a:lnTo>
                <a:lnTo>
                  <a:pt x="18242" y="1920"/>
                </a:lnTo>
                <a:lnTo>
                  <a:pt x="17282" y="960"/>
                </a:lnTo>
                <a:lnTo>
                  <a:pt x="14401" y="960"/>
                </a:lnTo>
                <a:lnTo>
                  <a:pt x="13441" y="0"/>
                </a:lnTo>
                <a:lnTo>
                  <a:pt x="7680" y="0"/>
                </a:lnTo>
                <a:lnTo>
                  <a:pt x="6720" y="960"/>
                </a:lnTo>
                <a:lnTo>
                  <a:pt x="1920" y="96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10398"/>
                </a:lnTo>
                <a:lnTo>
                  <a:pt x="960" y="11135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7" name="object 387"/>
          <p:cNvSpPr/>
          <p:nvPr/>
        </p:nvSpPr>
        <p:spPr>
          <a:xfrm>
            <a:off x="5410641" y="3787810"/>
            <a:ext cx="105582" cy="116159"/>
          </a:xfrm>
          <a:custGeom>
            <a:avLst/>
            <a:gdLst/>
            <a:ahLst/>
            <a:cxnLst/>
            <a:rect l="l" t="t" r="r" b="b"/>
            <a:pathLst>
              <a:path w="105582" h="116159">
                <a:moveTo>
                  <a:pt x="0" y="58567"/>
                </a:moveTo>
                <a:lnTo>
                  <a:pt x="0" y="68168"/>
                </a:lnTo>
                <a:lnTo>
                  <a:pt x="944" y="75849"/>
                </a:lnTo>
                <a:lnTo>
                  <a:pt x="2865" y="82555"/>
                </a:lnTo>
                <a:lnTo>
                  <a:pt x="4785" y="89275"/>
                </a:lnTo>
                <a:lnTo>
                  <a:pt x="8625" y="95996"/>
                </a:lnTo>
                <a:lnTo>
                  <a:pt x="12466" y="100797"/>
                </a:lnTo>
                <a:lnTo>
                  <a:pt x="17266" y="105597"/>
                </a:lnTo>
                <a:lnTo>
                  <a:pt x="22067" y="109438"/>
                </a:lnTo>
                <a:lnTo>
                  <a:pt x="22067" y="73929"/>
                </a:lnTo>
                <a:lnTo>
                  <a:pt x="21107" y="68168"/>
                </a:lnTo>
                <a:lnTo>
                  <a:pt x="20147" y="63367"/>
                </a:lnTo>
                <a:lnTo>
                  <a:pt x="20147" y="51846"/>
                </a:lnTo>
                <a:lnTo>
                  <a:pt x="21107" y="46085"/>
                </a:lnTo>
                <a:lnTo>
                  <a:pt x="22067" y="41285"/>
                </a:lnTo>
                <a:lnTo>
                  <a:pt x="23987" y="35524"/>
                </a:lnTo>
                <a:lnTo>
                  <a:pt x="25908" y="31683"/>
                </a:lnTo>
                <a:lnTo>
                  <a:pt x="27828" y="27843"/>
                </a:lnTo>
                <a:lnTo>
                  <a:pt x="30708" y="24002"/>
                </a:lnTo>
                <a:lnTo>
                  <a:pt x="34549" y="21122"/>
                </a:lnTo>
                <a:lnTo>
                  <a:pt x="38389" y="19202"/>
                </a:lnTo>
                <a:lnTo>
                  <a:pt x="42230" y="17282"/>
                </a:lnTo>
                <a:lnTo>
                  <a:pt x="47030" y="16322"/>
                </a:lnTo>
                <a:lnTo>
                  <a:pt x="59512" y="16322"/>
                </a:lnTo>
                <a:lnTo>
                  <a:pt x="64312" y="17282"/>
                </a:lnTo>
                <a:lnTo>
                  <a:pt x="68153" y="19202"/>
                </a:lnTo>
                <a:lnTo>
                  <a:pt x="72953" y="21122"/>
                </a:lnTo>
                <a:lnTo>
                  <a:pt x="75834" y="24963"/>
                </a:lnTo>
                <a:lnTo>
                  <a:pt x="78714" y="28803"/>
                </a:lnTo>
                <a:lnTo>
                  <a:pt x="80634" y="32644"/>
                </a:lnTo>
                <a:lnTo>
                  <a:pt x="82555" y="36484"/>
                </a:lnTo>
                <a:lnTo>
                  <a:pt x="83515" y="42245"/>
                </a:lnTo>
                <a:lnTo>
                  <a:pt x="84460" y="47045"/>
                </a:lnTo>
                <a:lnTo>
                  <a:pt x="85420" y="52806"/>
                </a:lnTo>
                <a:lnTo>
                  <a:pt x="85420" y="64328"/>
                </a:lnTo>
                <a:lnTo>
                  <a:pt x="84460" y="70088"/>
                </a:lnTo>
                <a:lnTo>
                  <a:pt x="83515" y="74874"/>
                </a:lnTo>
                <a:lnTo>
                  <a:pt x="81579" y="79689"/>
                </a:lnTo>
                <a:lnTo>
                  <a:pt x="79674" y="84475"/>
                </a:lnTo>
                <a:lnTo>
                  <a:pt x="77739" y="88315"/>
                </a:lnTo>
                <a:lnTo>
                  <a:pt x="74874" y="91211"/>
                </a:lnTo>
                <a:lnTo>
                  <a:pt x="71018" y="94076"/>
                </a:lnTo>
                <a:lnTo>
                  <a:pt x="67193" y="95996"/>
                </a:lnTo>
                <a:lnTo>
                  <a:pt x="63352" y="98877"/>
                </a:lnTo>
                <a:lnTo>
                  <a:pt x="58552" y="99837"/>
                </a:lnTo>
                <a:lnTo>
                  <a:pt x="46070" y="99837"/>
                </a:lnTo>
                <a:lnTo>
                  <a:pt x="41269" y="97917"/>
                </a:lnTo>
                <a:lnTo>
                  <a:pt x="37429" y="95996"/>
                </a:lnTo>
                <a:lnTo>
                  <a:pt x="32628" y="94076"/>
                </a:lnTo>
                <a:lnTo>
                  <a:pt x="29748" y="91211"/>
                </a:lnTo>
                <a:lnTo>
                  <a:pt x="26868" y="87370"/>
                </a:lnTo>
                <a:lnTo>
                  <a:pt x="28788" y="112318"/>
                </a:lnTo>
                <a:lnTo>
                  <a:pt x="35509" y="114239"/>
                </a:lnTo>
                <a:lnTo>
                  <a:pt x="43190" y="116159"/>
                </a:lnTo>
                <a:lnTo>
                  <a:pt x="60472" y="116159"/>
                </a:lnTo>
                <a:lnTo>
                  <a:pt x="68153" y="114239"/>
                </a:lnTo>
                <a:lnTo>
                  <a:pt x="74874" y="111358"/>
                </a:lnTo>
                <a:lnTo>
                  <a:pt x="81579" y="108478"/>
                </a:lnTo>
                <a:lnTo>
                  <a:pt x="87355" y="104637"/>
                </a:lnTo>
                <a:lnTo>
                  <a:pt x="92141" y="98877"/>
                </a:lnTo>
                <a:lnTo>
                  <a:pt x="96941" y="94076"/>
                </a:lnTo>
                <a:lnTo>
                  <a:pt x="99822" y="87370"/>
                </a:lnTo>
                <a:lnTo>
                  <a:pt x="102702" y="80650"/>
                </a:lnTo>
                <a:lnTo>
                  <a:pt x="104622" y="72969"/>
                </a:lnTo>
                <a:lnTo>
                  <a:pt x="105582" y="65288"/>
                </a:lnTo>
                <a:lnTo>
                  <a:pt x="105582" y="48006"/>
                </a:lnTo>
                <a:lnTo>
                  <a:pt x="104622" y="40325"/>
                </a:lnTo>
                <a:lnTo>
                  <a:pt x="102702" y="32644"/>
                </a:lnTo>
                <a:lnTo>
                  <a:pt x="99822" y="25923"/>
                </a:lnTo>
                <a:lnTo>
                  <a:pt x="96941" y="20162"/>
                </a:lnTo>
                <a:lnTo>
                  <a:pt x="93101" y="15361"/>
                </a:lnTo>
                <a:lnTo>
                  <a:pt x="88300" y="9601"/>
                </a:lnTo>
                <a:lnTo>
                  <a:pt x="82555" y="5760"/>
                </a:lnTo>
                <a:lnTo>
                  <a:pt x="76794" y="3840"/>
                </a:lnTo>
                <a:lnTo>
                  <a:pt x="70073" y="960"/>
                </a:lnTo>
                <a:lnTo>
                  <a:pt x="62392" y="0"/>
                </a:lnTo>
                <a:lnTo>
                  <a:pt x="45110" y="0"/>
                </a:lnTo>
                <a:lnTo>
                  <a:pt x="36469" y="960"/>
                </a:lnTo>
                <a:lnTo>
                  <a:pt x="29748" y="3840"/>
                </a:lnTo>
                <a:lnTo>
                  <a:pt x="23027" y="6720"/>
                </a:lnTo>
                <a:lnTo>
                  <a:pt x="18227" y="11521"/>
                </a:lnTo>
                <a:lnTo>
                  <a:pt x="13426" y="16322"/>
                </a:lnTo>
                <a:lnTo>
                  <a:pt x="8625" y="21122"/>
                </a:lnTo>
                <a:lnTo>
                  <a:pt x="5745" y="27843"/>
                </a:lnTo>
                <a:lnTo>
                  <a:pt x="2865" y="35524"/>
                </a:lnTo>
                <a:lnTo>
                  <a:pt x="944" y="42245"/>
                </a:lnTo>
                <a:lnTo>
                  <a:pt x="0" y="49926"/>
                </a:lnTo>
                <a:lnTo>
                  <a:pt x="0" y="5856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8" name="object 388"/>
          <p:cNvSpPr/>
          <p:nvPr/>
        </p:nvSpPr>
        <p:spPr>
          <a:xfrm>
            <a:off x="5432709" y="3861739"/>
            <a:ext cx="6720" cy="38389"/>
          </a:xfrm>
          <a:custGeom>
            <a:avLst/>
            <a:gdLst/>
            <a:ahLst/>
            <a:cxnLst/>
            <a:rect l="l" t="t" r="r" b="b"/>
            <a:pathLst>
              <a:path w="6720" h="38389">
                <a:moveTo>
                  <a:pt x="6720" y="38389"/>
                </a:moveTo>
                <a:lnTo>
                  <a:pt x="4800" y="13441"/>
                </a:lnTo>
                <a:lnTo>
                  <a:pt x="2880" y="9601"/>
                </a:lnTo>
                <a:lnTo>
                  <a:pt x="960" y="4785"/>
                </a:lnTo>
                <a:lnTo>
                  <a:pt x="0" y="0"/>
                </a:lnTo>
                <a:lnTo>
                  <a:pt x="0" y="35509"/>
                </a:lnTo>
                <a:lnTo>
                  <a:pt x="6720" y="3838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9" name="object 389"/>
          <p:cNvSpPr/>
          <p:nvPr/>
        </p:nvSpPr>
        <p:spPr>
          <a:xfrm>
            <a:off x="5545028" y="3787810"/>
            <a:ext cx="91196" cy="114239"/>
          </a:xfrm>
          <a:custGeom>
            <a:avLst/>
            <a:gdLst/>
            <a:ahLst/>
            <a:cxnLst/>
            <a:rect l="l" t="t" r="r" b="b"/>
            <a:pathLst>
              <a:path w="91196" h="114239">
                <a:moveTo>
                  <a:pt x="18242" y="113278"/>
                </a:moveTo>
                <a:lnTo>
                  <a:pt x="18242" y="112318"/>
                </a:lnTo>
                <a:lnTo>
                  <a:pt x="19202" y="112318"/>
                </a:lnTo>
                <a:lnTo>
                  <a:pt x="19202" y="36484"/>
                </a:lnTo>
                <a:lnTo>
                  <a:pt x="24963" y="29763"/>
                </a:lnTo>
                <a:lnTo>
                  <a:pt x="29763" y="24963"/>
                </a:lnTo>
                <a:lnTo>
                  <a:pt x="34549" y="22082"/>
                </a:lnTo>
                <a:lnTo>
                  <a:pt x="39364" y="18242"/>
                </a:lnTo>
                <a:lnTo>
                  <a:pt x="44165" y="16322"/>
                </a:lnTo>
                <a:lnTo>
                  <a:pt x="52791" y="16322"/>
                </a:lnTo>
                <a:lnTo>
                  <a:pt x="55671" y="17282"/>
                </a:lnTo>
                <a:lnTo>
                  <a:pt x="58552" y="18242"/>
                </a:lnTo>
                <a:lnTo>
                  <a:pt x="61447" y="20162"/>
                </a:lnTo>
                <a:lnTo>
                  <a:pt x="64312" y="22082"/>
                </a:lnTo>
                <a:lnTo>
                  <a:pt x="66233" y="24963"/>
                </a:lnTo>
                <a:lnTo>
                  <a:pt x="68153" y="27843"/>
                </a:lnTo>
                <a:lnTo>
                  <a:pt x="69113" y="30723"/>
                </a:lnTo>
                <a:lnTo>
                  <a:pt x="70073" y="34564"/>
                </a:lnTo>
                <a:lnTo>
                  <a:pt x="71033" y="38404"/>
                </a:lnTo>
                <a:lnTo>
                  <a:pt x="71033" y="111358"/>
                </a:lnTo>
                <a:lnTo>
                  <a:pt x="71993" y="111358"/>
                </a:lnTo>
                <a:lnTo>
                  <a:pt x="71993" y="112318"/>
                </a:lnTo>
                <a:lnTo>
                  <a:pt x="72953" y="113278"/>
                </a:lnTo>
                <a:lnTo>
                  <a:pt x="73913" y="113278"/>
                </a:lnTo>
                <a:lnTo>
                  <a:pt x="74874" y="114239"/>
                </a:lnTo>
                <a:lnTo>
                  <a:pt x="87355" y="114239"/>
                </a:lnTo>
                <a:lnTo>
                  <a:pt x="88315" y="113278"/>
                </a:lnTo>
                <a:lnTo>
                  <a:pt x="89275" y="113278"/>
                </a:lnTo>
                <a:lnTo>
                  <a:pt x="90236" y="112318"/>
                </a:lnTo>
                <a:lnTo>
                  <a:pt x="91196" y="111358"/>
                </a:lnTo>
                <a:lnTo>
                  <a:pt x="91196" y="38404"/>
                </a:lnTo>
                <a:lnTo>
                  <a:pt x="90236" y="32644"/>
                </a:lnTo>
                <a:lnTo>
                  <a:pt x="89275" y="26883"/>
                </a:lnTo>
                <a:lnTo>
                  <a:pt x="87355" y="21122"/>
                </a:lnTo>
                <a:lnTo>
                  <a:pt x="85435" y="17282"/>
                </a:lnTo>
                <a:lnTo>
                  <a:pt x="82555" y="12481"/>
                </a:lnTo>
                <a:lnTo>
                  <a:pt x="79674" y="8641"/>
                </a:lnTo>
                <a:lnTo>
                  <a:pt x="75834" y="5760"/>
                </a:lnTo>
                <a:lnTo>
                  <a:pt x="71033" y="3840"/>
                </a:lnTo>
                <a:lnTo>
                  <a:pt x="66233" y="960"/>
                </a:lnTo>
                <a:lnTo>
                  <a:pt x="60472" y="0"/>
                </a:lnTo>
                <a:lnTo>
                  <a:pt x="47045" y="0"/>
                </a:lnTo>
                <a:lnTo>
                  <a:pt x="41269" y="960"/>
                </a:lnTo>
                <a:lnTo>
                  <a:pt x="35524" y="4800"/>
                </a:lnTo>
                <a:lnTo>
                  <a:pt x="28803" y="7680"/>
                </a:lnTo>
                <a:lnTo>
                  <a:pt x="23042" y="12481"/>
                </a:lnTo>
                <a:lnTo>
                  <a:pt x="17282" y="19202"/>
                </a:lnTo>
                <a:lnTo>
                  <a:pt x="17282" y="3840"/>
                </a:lnTo>
                <a:lnTo>
                  <a:pt x="16322" y="2880"/>
                </a:lnTo>
                <a:lnTo>
                  <a:pt x="15361" y="1920"/>
                </a:lnTo>
                <a:lnTo>
                  <a:pt x="12481" y="1920"/>
                </a:lnTo>
                <a:lnTo>
                  <a:pt x="11521" y="960"/>
                </a:lnTo>
                <a:lnTo>
                  <a:pt x="6720" y="960"/>
                </a:lnTo>
                <a:lnTo>
                  <a:pt x="576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12318"/>
                </a:lnTo>
                <a:lnTo>
                  <a:pt x="960" y="112318"/>
                </a:lnTo>
                <a:lnTo>
                  <a:pt x="960" y="113278"/>
                </a:lnTo>
                <a:lnTo>
                  <a:pt x="2880" y="113278"/>
                </a:lnTo>
                <a:lnTo>
                  <a:pt x="3840" y="114239"/>
                </a:lnTo>
                <a:lnTo>
                  <a:pt x="15361" y="114239"/>
                </a:lnTo>
                <a:lnTo>
                  <a:pt x="16322" y="113278"/>
                </a:lnTo>
                <a:lnTo>
                  <a:pt x="18242" y="11327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0" name="object 390"/>
          <p:cNvSpPr/>
          <p:nvPr/>
        </p:nvSpPr>
        <p:spPr>
          <a:xfrm>
            <a:off x="5670788" y="3875181"/>
            <a:ext cx="25923" cy="26868"/>
          </a:xfrm>
          <a:custGeom>
            <a:avLst/>
            <a:gdLst/>
            <a:ahLst/>
            <a:cxnLst/>
            <a:rect l="l" t="t" r="r" b="b"/>
            <a:pathLst>
              <a:path w="25923" h="26868">
                <a:moveTo>
                  <a:pt x="25923" y="13426"/>
                </a:moveTo>
                <a:lnTo>
                  <a:pt x="25923" y="7665"/>
                </a:lnTo>
                <a:lnTo>
                  <a:pt x="24947" y="4785"/>
                </a:lnTo>
                <a:lnTo>
                  <a:pt x="23042" y="2865"/>
                </a:lnTo>
                <a:lnTo>
                  <a:pt x="21107" y="944"/>
                </a:lnTo>
                <a:lnTo>
                  <a:pt x="17266" y="0"/>
                </a:lnTo>
                <a:lnTo>
                  <a:pt x="7680" y="0"/>
                </a:lnTo>
                <a:lnTo>
                  <a:pt x="4800" y="944"/>
                </a:lnTo>
                <a:lnTo>
                  <a:pt x="2880" y="2865"/>
                </a:lnTo>
                <a:lnTo>
                  <a:pt x="960" y="4785"/>
                </a:lnTo>
                <a:lnTo>
                  <a:pt x="0" y="8625"/>
                </a:lnTo>
                <a:lnTo>
                  <a:pt x="0" y="19187"/>
                </a:lnTo>
                <a:lnTo>
                  <a:pt x="960" y="23027"/>
                </a:lnTo>
                <a:lnTo>
                  <a:pt x="2880" y="24947"/>
                </a:lnTo>
                <a:lnTo>
                  <a:pt x="4800" y="26868"/>
                </a:lnTo>
                <a:lnTo>
                  <a:pt x="17266" y="26868"/>
                </a:lnTo>
                <a:lnTo>
                  <a:pt x="21107" y="25908"/>
                </a:lnTo>
                <a:lnTo>
                  <a:pt x="23042" y="24947"/>
                </a:lnTo>
                <a:lnTo>
                  <a:pt x="24947" y="23027"/>
                </a:lnTo>
                <a:lnTo>
                  <a:pt x="25923" y="19187"/>
                </a:lnTo>
                <a:lnTo>
                  <a:pt x="25923" y="1342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1" name="object 391"/>
          <p:cNvSpPr/>
          <p:nvPr/>
        </p:nvSpPr>
        <p:spPr>
          <a:xfrm>
            <a:off x="6196843" y="4297558"/>
            <a:ext cx="28803" cy="50871"/>
          </a:xfrm>
          <a:custGeom>
            <a:avLst/>
            <a:gdLst/>
            <a:ahLst/>
            <a:cxnLst/>
            <a:rect l="l" t="t" r="r" b="b"/>
            <a:pathLst>
              <a:path w="28803" h="50871">
                <a:moveTo>
                  <a:pt x="11521" y="0"/>
                </a:moveTo>
                <a:lnTo>
                  <a:pt x="1920" y="19202"/>
                </a:lnTo>
                <a:lnTo>
                  <a:pt x="6720" y="19202"/>
                </a:lnTo>
                <a:lnTo>
                  <a:pt x="9601" y="20162"/>
                </a:lnTo>
                <a:lnTo>
                  <a:pt x="12481" y="21122"/>
                </a:lnTo>
                <a:lnTo>
                  <a:pt x="16322" y="23042"/>
                </a:lnTo>
                <a:lnTo>
                  <a:pt x="19202" y="24963"/>
                </a:lnTo>
                <a:lnTo>
                  <a:pt x="21122" y="26883"/>
                </a:lnTo>
                <a:lnTo>
                  <a:pt x="23042" y="29763"/>
                </a:lnTo>
                <a:lnTo>
                  <a:pt x="24002" y="32644"/>
                </a:lnTo>
                <a:lnTo>
                  <a:pt x="24002" y="39364"/>
                </a:lnTo>
                <a:lnTo>
                  <a:pt x="22082" y="41285"/>
                </a:lnTo>
                <a:lnTo>
                  <a:pt x="20162" y="44165"/>
                </a:lnTo>
                <a:lnTo>
                  <a:pt x="18242" y="46085"/>
                </a:lnTo>
                <a:lnTo>
                  <a:pt x="15361" y="47045"/>
                </a:lnTo>
                <a:lnTo>
                  <a:pt x="10561" y="47045"/>
                </a:lnTo>
                <a:lnTo>
                  <a:pt x="8641" y="46085"/>
                </a:lnTo>
                <a:lnTo>
                  <a:pt x="7680" y="45125"/>
                </a:lnTo>
                <a:lnTo>
                  <a:pt x="5760" y="44165"/>
                </a:lnTo>
                <a:lnTo>
                  <a:pt x="4800" y="44165"/>
                </a:lnTo>
                <a:lnTo>
                  <a:pt x="4800" y="43205"/>
                </a:lnTo>
                <a:lnTo>
                  <a:pt x="1920" y="43205"/>
                </a:lnTo>
                <a:lnTo>
                  <a:pt x="960" y="44165"/>
                </a:lnTo>
                <a:lnTo>
                  <a:pt x="0" y="44165"/>
                </a:lnTo>
                <a:lnTo>
                  <a:pt x="0" y="47045"/>
                </a:lnTo>
                <a:lnTo>
                  <a:pt x="960" y="48006"/>
                </a:lnTo>
                <a:lnTo>
                  <a:pt x="1920" y="48966"/>
                </a:lnTo>
                <a:lnTo>
                  <a:pt x="3840" y="49926"/>
                </a:lnTo>
                <a:lnTo>
                  <a:pt x="5760" y="50871"/>
                </a:lnTo>
                <a:lnTo>
                  <a:pt x="11521" y="50871"/>
                </a:lnTo>
                <a:lnTo>
                  <a:pt x="14401" y="49926"/>
                </a:lnTo>
                <a:lnTo>
                  <a:pt x="17282" y="48966"/>
                </a:lnTo>
                <a:lnTo>
                  <a:pt x="19202" y="48006"/>
                </a:lnTo>
                <a:lnTo>
                  <a:pt x="21122" y="46085"/>
                </a:lnTo>
                <a:lnTo>
                  <a:pt x="23042" y="45125"/>
                </a:lnTo>
                <a:lnTo>
                  <a:pt x="24002" y="43205"/>
                </a:lnTo>
                <a:lnTo>
                  <a:pt x="25923" y="41285"/>
                </a:lnTo>
                <a:lnTo>
                  <a:pt x="26883" y="39364"/>
                </a:lnTo>
                <a:lnTo>
                  <a:pt x="27843" y="37444"/>
                </a:lnTo>
                <a:lnTo>
                  <a:pt x="28803" y="34564"/>
                </a:lnTo>
                <a:lnTo>
                  <a:pt x="28803" y="27843"/>
                </a:lnTo>
                <a:lnTo>
                  <a:pt x="26883" y="23042"/>
                </a:lnTo>
                <a:lnTo>
                  <a:pt x="24002" y="20162"/>
                </a:lnTo>
                <a:lnTo>
                  <a:pt x="20162" y="16322"/>
                </a:lnTo>
                <a:lnTo>
                  <a:pt x="14401" y="13441"/>
                </a:lnTo>
                <a:lnTo>
                  <a:pt x="7680" y="12481"/>
                </a:lnTo>
                <a:lnTo>
                  <a:pt x="11521" y="6720"/>
                </a:lnTo>
                <a:lnTo>
                  <a:pt x="25923" y="6720"/>
                </a:lnTo>
                <a:lnTo>
                  <a:pt x="28803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2" name="object 392"/>
          <p:cNvSpPr/>
          <p:nvPr/>
        </p:nvSpPr>
        <p:spPr>
          <a:xfrm>
            <a:off x="6234287" y="4298518"/>
            <a:ext cx="24963" cy="49910"/>
          </a:xfrm>
          <a:custGeom>
            <a:avLst/>
            <a:gdLst/>
            <a:ahLst/>
            <a:cxnLst/>
            <a:rect l="l" t="t" r="r" b="b"/>
            <a:pathLst>
              <a:path w="24963" h="49910">
                <a:moveTo>
                  <a:pt x="18242" y="38404"/>
                </a:moveTo>
                <a:lnTo>
                  <a:pt x="15361" y="42245"/>
                </a:lnTo>
                <a:lnTo>
                  <a:pt x="12481" y="45125"/>
                </a:lnTo>
                <a:lnTo>
                  <a:pt x="9601" y="46085"/>
                </a:lnTo>
                <a:lnTo>
                  <a:pt x="6720" y="48005"/>
                </a:lnTo>
                <a:lnTo>
                  <a:pt x="3840" y="48966"/>
                </a:lnTo>
                <a:lnTo>
                  <a:pt x="960" y="48966"/>
                </a:lnTo>
                <a:lnTo>
                  <a:pt x="960" y="49910"/>
                </a:lnTo>
                <a:lnTo>
                  <a:pt x="7680" y="49910"/>
                </a:lnTo>
                <a:lnTo>
                  <a:pt x="12481" y="48966"/>
                </a:lnTo>
                <a:lnTo>
                  <a:pt x="16322" y="46085"/>
                </a:lnTo>
                <a:lnTo>
                  <a:pt x="21122" y="43205"/>
                </a:lnTo>
                <a:lnTo>
                  <a:pt x="24963" y="38404"/>
                </a:lnTo>
                <a:lnTo>
                  <a:pt x="24002" y="11521"/>
                </a:lnTo>
                <a:lnTo>
                  <a:pt x="24002" y="24002"/>
                </a:lnTo>
                <a:lnTo>
                  <a:pt x="23042" y="24963"/>
                </a:lnTo>
                <a:lnTo>
                  <a:pt x="21122" y="25923"/>
                </a:lnTo>
                <a:lnTo>
                  <a:pt x="20162" y="26883"/>
                </a:lnTo>
                <a:lnTo>
                  <a:pt x="18242" y="26883"/>
                </a:lnTo>
                <a:lnTo>
                  <a:pt x="16322" y="27843"/>
                </a:lnTo>
                <a:lnTo>
                  <a:pt x="13441" y="27843"/>
                </a:lnTo>
                <a:lnTo>
                  <a:pt x="11521" y="25923"/>
                </a:lnTo>
                <a:lnTo>
                  <a:pt x="9601" y="24002"/>
                </a:lnTo>
                <a:lnTo>
                  <a:pt x="7680" y="21122"/>
                </a:lnTo>
                <a:lnTo>
                  <a:pt x="6720" y="17282"/>
                </a:lnTo>
                <a:lnTo>
                  <a:pt x="6720" y="0"/>
                </a:lnTo>
                <a:lnTo>
                  <a:pt x="3840" y="3840"/>
                </a:lnTo>
                <a:lnTo>
                  <a:pt x="960" y="7680"/>
                </a:lnTo>
                <a:lnTo>
                  <a:pt x="0" y="11521"/>
                </a:lnTo>
                <a:lnTo>
                  <a:pt x="0" y="20162"/>
                </a:lnTo>
                <a:lnTo>
                  <a:pt x="960" y="24002"/>
                </a:lnTo>
                <a:lnTo>
                  <a:pt x="3840" y="26883"/>
                </a:lnTo>
                <a:lnTo>
                  <a:pt x="5760" y="29763"/>
                </a:lnTo>
                <a:lnTo>
                  <a:pt x="9601" y="30723"/>
                </a:lnTo>
                <a:lnTo>
                  <a:pt x="16322" y="30723"/>
                </a:lnTo>
                <a:lnTo>
                  <a:pt x="19202" y="29763"/>
                </a:lnTo>
                <a:lnTo>
                  <a:pt x="23042" y="26883"/>
                </a:lnTo>
                <a:lnTo>
                  <a:pt x="22082" y="31683"/>
                </a:lnTo>
                <a:lnTo>
                  <a:pt x="20162" y="35524"/>
                </a:lnTo>
                <a:lnTo>
                  <a:pt x="18242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3" name="object 393"/>
          <p:cNvSpPr/>
          <p:nvPr/>
        </p:nvSpPr>
        <p:spPr>
          <a:xfrm>
            <a:off x="6241008" y="4296597"/>
            <a:ext cx="24963" cy="40325"/>
          </a:xfrm>
          <a:custGeom>
            <a:avLst/>
            <a:gdLst/>
            <a:ahLst/>
            <a:cxnLst/>
            <a:rect l="l" t="t" r="r" b="b"/>
            <a:pathLst>
              <a:path w="24963" h="40325">
                <a:moveTo>
                  <a:pt x="3840" y="0"/>
                </a:moveTo>
                <a:lnTo>
                  <a:pt x="0" y="1920"/>
                </a:lnTo>
                <a:lnTo>
                  <a:pt x="0" y="19202"/>
                </a:lnTo>
                <a:lnTo>
                  <a:pt x="0" y="10561"/>
                </a:lnTo>
                <a:lnTo>
                  <a:pt x="960" y="7680"/>
                </a:lnTo>
                <a:lnTo>
                  <a:pt x="1920" y="4800"/>
                </a:lnTo>
                <a:lnTo>
                  <a:pt x="3840" y="2880"/>
                </a:lnTo>
                <a:lnTo>
                  <a:pt x="5760" y="1920"/>
                </a:lnTo>
                <a:lnTo>
                  <a:pt x="9601" y="1920"/>
                </a:lnTo>
                <a:lnTo>
                  <a:pt x="11521" y="2880"/>
                </a:lnTo>
                <a:lnTo>
                  <a:pt x="13441" y="4800"/>
                </a:lnTo>
                <a:lnTo>
                  <a:pt x="14401" y="5760"/>
                </a:lnTo>
                <a:lnTo>
                  <a:pt x="15361" y="7680"/>
                </a:lnTo>
                <a:lnTo>
                  <a:pt x="16322" y="10561"/>
                </a:lnTo>
                <a:lnTo>
                  <a:pt x="17282" y="13441"/>
                </a:lnTo>
                <a:lnTo>
                  <a:pt x="18242" y="40325"/>
                </a:lnTo>
                <a:lnTo>
                  <a:pt x="21122" y="36484"/>
                </a:lnTo>
                <a:lnTo>
                  <a:pt x="23042" y="31683"/>
                </a:lnTo>
                <a:lnTo>
                  <a:pt x="24963" y="25923"/>
                </a:lnTo>
                <a:lnTo>
                  <a:pt x="24963" y="14401"/>
                </a:lnTo>
                <a:lnTo>
                  <a:pt x="23042" y="9601"/>
                </a:lnTo>
                <a:lnTo>
                  <a:pt x="19202" y="4800"/>
                </a:lnTo>
                <a:lnTo>
                  <a:pt x="16322" y="1920"/>
                </a:lnTo>
                <a:lnTo>
                  <a:pt x="12481" y="0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4" name="object 394"/>
          <p:cNvSpPr/>
          <p:nvPr/>
        </p:nvSpPr>
        <p:spPr>
          <a:xfrm>
            <a:off x="654795" y="6355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5" name="object 395"/>
          <p:cNvSpPr/>
          <p:nvPr/>
        </p:nvSpPr>
        <p:spPr>
          <a:xfrm>
            <a:off x="5210967" y="7211354"/>
            <a:ext cx="79674" cy="605744"/>
          </a:xfrm>
          <a:custGeom>
            <a:avLst/>
            <a:gdLst/>
            <a:ahLst/>
            <a:cxnLst/>
            <a:rect l="l" t="t" r="r" b="b"/>
            <a:pathLst>
              <a:path w="79674" h="605744">
                <a:moveTo>
                  <a:pt x="0" y="605744"/>
                </a:moveTo>
                <a:lnTo>
                  <a:pt x="79674" y="5760"/>
                </a:lnTo>
                <a:lnTo>
                  <a:pt x="66917" y="4074"/>
                </a:lnTo>
                <a:lnTo>
                  <a:pt x="54260" y="2679"/>
                </a:lnTo>
                <a:lnTo>
                  <a:pt x="29061" y="763"/>
                </a:lnTo>
                <a:lnTo>
                  <a:pt x="3710" y="12"/>
                </a:lnTo>
                <a:lnTo>
                  <a:pt x="0" y="0"/>
                </a:lnTo>
                <a:lnTo>
                  <a:pt x="0" y="605744"/>
                </a:lnTo>
                <a:close/>
              </a:path>
            </a:pathLst>
          </a:custGeom>
          <a:solidFill>
            <a:srgbClr val="6FAC4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6" name="object 396"/>
          <p:cNvSpPr/>
          <p:nvPr/>
        </p:nvSpPr>
        <p:spPr>
          <a:xfrm>
            <a:off x="4619625" y="7217115"/>
            <a:ext cx="1197507" cy="1204835"/>
          </a:xfrm>
          <a:custGeom>
            <a:avLst/>
            <a:gdLst/>
            <a:ahLst/>
            <a:cxnLst/>
            <a:rect l="l" t="t" r="r" b="b"/>
            <a:pathLst>
              <a:path w="1197507" h="1204835">
                <a:moveTo>
                  <a:pt x="591342" y="599983"/>
                </a:moveTo>
                <a:lnTo>
                  <a:pt x="0" y="735330"/>
                </a:lnTo>
                <a:lnTo>
                  <a:pt x="13215" y="783211"/>
                </a:lnTo>
                <a:lnTo>
                  <a:pt x="29989" y="829146"/>
                </a:lnTo>
                <a:lnTo>
                  <a:pt x="50133" y="873018"/>
                </a:lnTo>
                <a:lnTo>
                  <a:pt x="73461" y="914708"/>
                </a:lnTo>
                <a:lnTo>
                  <a:pt x="99788" y="954101"/>
                </a:lnTo>
                <a:lnTo>
                  <a:pt x="128926" y="991078"/>
                </a:lnTo>
                <a:lnTo>
                  <a:pt x="160689" y="1025522"/>
                </a:lnTo>
                <a:lnTo>
                  <a:pt x="194891" y="1057316"/>
                </a:lnTo>
                <a:lnTo>
                  <a:pt x="231344" y="1086342"/>
                </a:lnTo>
                <a:lnTo>
                  <a:pt x="269864" y="1112483"/>
                </a:lnTo>
                <a:lnTo>
                  <a:pt x="310262" y="1135622"/>
                </a:lnTo>
                <a:lnTo>
                  <a:pt x="352354" y="1155642"/>
                </a:lnTo>
                <a:lnTo>
                  <a:pt x="395951" y="1172424"/>
                </a:lnTo>
                <a:lnTo>
                  <a:pt x="440869" y="1185852"/>
                </a:lnTo>
                <a:lnTo>
                  <a:pt x="486920" y="1195808"/>
                </a:lnTo>
                <a:lnTo>
                  <a:pt x="533917" y="1202175"/>
                </a:lnTo>
                <a:lnTo>
                  <a:pt x="581676" y="1204835"/>
                </a:lnTo>
                <a:lnTo>
                  <a:pt x="630008" y="1203672"/>
                </a:lnTo>
                <a:lnTo>
                  <a:pt x="678728" y="1198568"/>
                </a:lnTo>
                <a:lnTo>
                  <a:pt x="727649" y="1189405"/>
                </a:lnTo>
                <a:lnTo>
                  <a:pt x="775667" y="1176324"/>
                </a:lnTo>
                <a:lnTo>
                  <a:pt x="821724" y="1159673"/>
                </a:lnTo>
                <a:lnTo>
                  <a:pt x="865703" y="1139640"/>
                </a:lnTo>
                <a:lnTo>
                  <a:pt x="907487" y="1116412"/>
                </a:lnTo>
                <a:lnTo>
                  <a:pt x="946958" y="1090178"/>
                </a:lnTo>
                <a:lnTo>
                  <a:pt x="983999" y="1061126"/>
                </a:lnTo>
                <a:lnTo>
                  <a:pt x="1018492" y="1029442"/>
                </a:lnTo>
                <a:lnTo>
                  <a:pt x="1050321" y="995316"/>
                </a:lnTo>
                <a:lnTo>
                  <a:pt x="1079367" y="958936"/>
                </a:lnTo>
                <a:lnTo>
                  <a:pt x="1105515" y="920488"/>
                </a:lnTo>
                <a:lnTo>
                  <a:pt x="1128645" y="880161"/>
                </a:lnTo>
                <a:lnTo>
                  <a:pt x="1148642" y="838143"/>
                </a:lnTo>
                <a:lnTo>
                  <a:pt x="1165387" y="794622"/>
                </a:lnTo>
                <a:lnTo>
                  <a:pt x="1178764" y="749785"/>
                </a:lnTo>
                <a:lnTo>
                  <a:pt x="1188654" y="703820"/>
                </a:lnTo>
                <a:lnTo>
                  <a:pt x="1194941" y="656916"/>
                </a:lnTo>
                <a:lnTo>
                  <a:pt x="1197507" y="609260"/>
                </a:lnTo>
                <a:lnTo>
                  <a:pt x="1196236" y="561041"/>
                </a:lnTo>
                <a:lnTo>
                  <a:pt x="1191009" y="512445"/>
                </a:lnTo>
                <a:lnTo>
                  <a:pt x="1181709" y="463661"/>
                </a:lnTo>
                <a:lnTo>
                  <a:pt x="1160413" y="391840"/>
                </a:lnTo>
                <a:lnTo>
                  <a:pt x="1130903" y="324201"/>
                </a:lnTo>
                <a:lnTo>
                  <a:pt x="1093778" y="261297"/>
                </a:lnTo>
                <a:lnTo>
                  <a:pt x="1049638" y="203681"/>
                </a:lnTo>
                <a:lnTo>
                  <a:pt x="999081" y="151906"/>
                </a:lnTo>
                <a:lnTo>
                  <a:pt x="942706" y="106525"/>
                </a:lnTo>
                <a:lnTo>
                  <a:pt x="881113" y="68091"/>
                </a:lnTo>
                <a:lnTo>
                  <a:pt x="814902" y="37157"/>
                </a:lnTo>
                <a:lnTo>
                  <a:pt x="744670" y="14275"/>
                </a:lnTo>
                <a:lnTo>
                  <a:pt x="671017" y="0"/>
                </a:lnTo>
                <a:lnTo>
                  <a:pt x="591342" y="599983"/>
                </a:lnTo>
                <a:close/>
              </a:path>
            </a:pathLst>
          </a:custGeom>
          <a:solidFill>
            <a:srgbClr val="4371C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7" name="object 397"/>
          <p:cNvSpPr/>
          <p:nvPr/>
        </p:nvSpPr>
        <p:spPr>
          <a:xfrm>
            <a:off x="4604247" y="7211354"/>
            <a:ext cx="606719" cy="741090"/>
          </a:xfrm>
          <a:custGeom>
            <a:avLst/>
            <a:gdLst/>
            <a:ahLst/>
            <a:cxnLst/>
            <a:rect l="l" t="t" r="r" b="b"/>
            <a:pathLst>
              <a:path w="606719" h="741090">
                <a:moveTo>
                  <a:pt x="606719" y="605744"/>
                </a:moveTo>
                <a:lnTo>
                  <a:pt x="606719" y="0"/>
                </a:lnTo>
                <a:lnTo>
                  <a:pt x="556965" y="2004"/>
                </a:lnTo>
                <a:lnTo>
                  <a:pt x="508317" y="7914"/>
                </a:lnTo>
                <a:lnTo>
                  <a:pt x="460932" y="17576"/>
                </a:lnTo>
                <a:lnTo>
                  <a:pt x="414966" y="30833"/>
                </a:lnTo>
                <a:lnTo>
                  <a:pt x="370576" y="47533"/>
                </a:lnTo>
                <a:lnTo>
                  <a:pt x="327917" y="67518"/>
                </a:lnTo>
                <a:lnTo>
                  <a:pt x="287145" y="90636"/>
                </a:lnTo>
                <a:lnTo>
                  <a:pt x="248418" y="116731"/>
                </a:lnTo>
                <a:lnTo>
                  <a:pt x="211891" y="145648"/>
                </a:lnTo>
                <a:lnTo>
                  <a:pt x="177721" y="177233"/>
                </a:lnTo>
                <a:lnTo>
                  <a:pt x="146063" y="211331"/>
                </a:lnTo>
                <a:lnTo>
                  <a:pt x="117074" y="247786"/>
                </a:lnTo>
                <a:lnTo>
                  <a:pt x="90911" y="286445"/>
                </a:lnTo>
                <a:lnTo>
                  <a:pt x="67729" y="327152"/>
                </a:lnTo>
                <a:lnTo>
                  <a:pt x="47685" y="369753"/>
                </a:lnTo>
                <a:lnTo>
                  <a:pt x="30935" y="414092"/>
                </a:lnTo>
                <a:lnTo>
                  <a:pt x="17635" y="460016"/>
                </a:lnTo>
                <a:lnTo>
                  <a:pt x="7942" y="507369"/>
                </a:lnTo>
                <a:lnTo>
                  <a:pt x="2011" y="555997"/>
                </a:lnTo>
                <a:lnTo>
                  <a:pt x="0" y="605744"/>
                </a:lnTo>
                <a:lnTo>
                  <a:pt x="149" y="618362"/>
                </a:lnTo>
                <a:lnTo>
                  <a:pt x="1312" y="643599"/>
                </a:lnTo>
                <a:lnTo>
                  <a:pt x="3567" y="668838"/>
                </a:lnTo>
                <a:lnTo>
                  <a:pt x="6838" y="694077"/>
                </a:lnTo>
                <a:lnTo>
                  <a:pt x="11047" y="719315"/>
                </a:lnTo>
                <a:lnTo>
                  <a:pt x="15377" y="741090"/>
                </a:lnTo>
                <a:lnTo>
                  <a:pt x="606719" y="60574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8" name="object 398"/>
          <p:cNvSpPr/>
          <p:nvPr/>
        </p:nvSpPr>
        <p:spPr>
          <a:xfrm>
            <a:off x="5247436" y="6713128"/>
            <a:ext cx="818860" cy="503986"/>
          </a:xfrm>
          <a:custGeom>
            <a:avLst/>
            <a:gdLst/>
            <a:ahLst/>
            <a:cxnLst/>
            <a:rect l="l" t="t" r="r" b="b"/>
            <a:pathLst>
              <a:path w="818860" h="503986">
                <a:moveTo>
                  <a:pt x="137281" y="398388"/>
                </a:moveTo>
                <a:lnTo>
                  <a:pt x="1920" y="496305"/>
                </a:lnTo>
                <a:lnTo>
                  <a:pt x="0" y="497265"/>
                </a:lnTo>
                <a:lnTo>
                  <a:pt x="0" y="501106"/>
                </a:lnTo>
                <a:lnTo>
                  <a:pt x="1920" y="503026"/>
                </a:lnTo>
                <a:lnTo>
                  <a:pt x="3840" y="503986"/>
                </a:lnTo>
                <a:lnTo>
                  <a:pt x="5760" y="503026"/>
                </a:lnTo>
                <a:lnTo>
                  <a:pt x="350382" y="398388"/>
                </a:lnTo>
                <a:lnTo>
                  <a:pt x="26883" y="487664"/>
                </a:lnTo>
                <a:lnTo>
                  <a:pt x="152643" y="397428"/>
                </a:lnTo>
                <a:lnTo>
                  <a:pt x="153588" y="396468"/>
                </a:lnTo>
                <a:lnTo>
                  <a:pt x="154548" y="394548"/>
                </a:lnTo>
                <a:lnTo>
                  <a:pt x="154548" y="393588"/>
                </a:lnTo>
                <a:lnTo>
                  <a:pt x="153588" y="391668"/>
                </a:lnTo>
                <a:lnTo>
                  <a:pt x="151683" y="390707"/>
                </a:lnTo>
                <a:lnTo>
                  <a:pt x="21122" y="390707"/>
                </a:lnTo>
                <a:lnTo>
                  <a:pt x="15361" y="398388"/>
                </a:lnTo>
                <a:lnTo>
                  <a:pt x="137281" y="398388"/>
                </a:lnTo>
                <a:close/>
              </a:path>
              <a:path w="818860" h="503986">
                <a:moveTo>
                  <a:pt x="817900" y="960"/>
                </a:moveTo>
                <a:lnTo>
                  <a:pt x="816940" y="0"/>
                </a:lnTo>
                <a:lnTo>
                  <a:pt x="15361" y="0"/>
                </a:lnTo>
                <a:lnTo>
                  <a:pt x="14401" y="960"/>
                </a:lnTo>
                <a:lnTo>
                  <a:pt x="13441" y="1920"/>
                </a:lnTo>
                <a:lnTo>
                  <a:pt x="13441" y="396468"/>
                </a:lnTo>
                <a:lnTo>
                  <a:pt x="14401" y="397428"/>
                </a:lnTo>
                <a:lnTo>
                  <a:pt x="15361" y="398388"/>
                </a:lnTo>
                <a:lnTo>
                  <a:pt x="21122" y="390707"/>
                </a:lnTo>
                <a:lnTo>
                  <a:pt x="21122" y="7680"/>
                </a:lnTo>
                <a:lnTo>
                  <a:pt x="811179" y="7680"/>
                </a:lnTo>
                <a:lnTo>
                  <a:pt x="811179" y="390707"/>
                </a:lnTo>
                <a:lnTo>
                  <a:pt x="348477" y="390707"/>
                </a:lnTo>
                <a:lnTo>
                  <a:pt x="26883" y="487664"/>
                </a:lnTo>
                <a:lnTo>
                  <a:pt x="350382" y="398388"/>
                </a:lnTo>
                <a:lnTo>
                  <a:pt x="816940" y="398388"/>
                </a:lnTo>
                <a:lnTo>
                  <a:pt x="817900" y="397428"/>
                </a:lnTo>
                <a:lnTo>
                  <a:pt x="818860" y="396468"/>
                </a:lnTo>
                <a:lnTo>
                  <a:pt x="818860" y="1920"/>
                </a:lnTo>
                <a:lnTo>
                  <a:pt x="817900" y="960"/>
                </a:lnTo>
                <a:close/>
              </a:path>
            </a:pathLst>
          </a:custGeom>
          <a:solidFill>
            <a:srgbClr val="BFB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9" name="object 399"/>
          <p:cNvSpPr/>
          <p:nvPr/>
        </p:nvSpPr>
        <p:spPr>
          <a:xfrm>
            <a:off x="5444230" y="6797603"/>
            <a:ext cx="39364" cy="85435"/>
          </a:xfrm>
          <a:custGeom>
            <a:avLst/>
            <a:gdLst/>
            <a:ahLst/>
            <a:cxnLst/>
            <a:rect l="l" t="t" r="r" b="b"/>
            <a:pathLst>
              <a:path w="39364" h="85435">
                <a:moveTo>
                  <a:pt x="13441" y="69128"/>
                </a:moveTo>
                <a:lnTo>
                  <a:pt x="13441" y="73913"/>
                </a:lnTo>
                <a:lnTo>
                  <a:pt x="12481" y="77754"/>
                </a:lnTo>
                <a:lnTo>
                  <a:pt x="11521" y="78714"/>
                </a:lnTo>
                <a:lnTo>
                  <a:pt x="10561" y="81594"/>
                </a:lnTo>
                <a:lnTo>
                  <a:pt x="7680" y="82555"/>
                </a:lnTo>
                <a:lnTo>
                  <a:pt x="0" y="82555"/>
                </a:lnTo>
                <a:lnTo>
                  <a:pt x="0" y="85435"/>
                </a:lnTo>
                <a:lnTo>
                  <a:pt x="39364" y="85435"/>
                </a:lnTo>
                <a:lnTo>
                  <a:pt x="39364" y="82555"/>
                </a:lnTo>
                <a:lnTo>
                  <a:pt x="32644" y="82555"/>
                </a:lnTo>
                <a:lnTo>
                  <a:pt x="29763" y="81594"/>
                </a:lnTo>
                <a:lnTo>
                  <a:pt x="27843" y="79674"/>
                </a:lnTo>
                <a:lnTo>
                  <a:pt x="26883" y="77754"/>
                </a:lnTo>
                <a:lnTo>
                  <a:pt x="25923" y="74874"/>
                </a:lnTo>
                <a:lnTo>
                  <a:pt x="25923" y="42245"/>
                </a:lnTo>
                <a:lnTo>
                  <a:pt x="29763" y="43205"/>
                </a:lnTo>
                <a:lnTo>
                  <a:pt x="31683" y="43205"/>
                </a:lnTo>
                <a:lnTo>
                  <a:pt x="30723" y="39364"/>
                </a:lnTo>
                <a:lnTo>
                  <a:pt x="28803" y="38404"/>
                </a:lnTo>
                <a:lnTo>
                  <a:pt x="25923" y="38404"/>
                </a:lnTo>
                <a:lnTo>
                  <a:pt x="25923" y="0"/>
                </a:lnTo>
                <a:lnTo>
                  <a:pt x="13441" y="3840"/>
                </a:lnTo>
                <a:lnTo>
                  <a:pt x="13441" y="6912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0" name="object 400"/>
          <p:cNvSpPr/>
          <p:nvPr/>
        </p:nvSpPr>
        <p:spPr>
          <a:xfrm>
            <a:off x="5444230" y="6790883"/>
            <a:ext cx="70073" cy="50886"/>
          </a:xfrm>
          <a:custGeom>
            <a:avLst/>
            <a:gdLst/>
            <a:ahLst/>
            <a:cxnLst/>
            <a:rect l="l" t="t" r="r" b="b"/>
            <a:pathLst>
              <a:path w="70073" h="50886">
                <a:moveTo>
                  <a:pt x="3840" y="2880"/>
                </a:moveTo>
                <a:lnTo>
                  <a:pt x="6720" y="2880"/>
                </a:lnTo>
                <a:lnTo>
                  <a:pt x="9601" y="3840"/>
                </a:lnTo>
                <a:lnTo>
                  <a:pt x="11521" y="5760"/>
                </a:lnTo>
                <a:lnTo>
                  <a:pt x="12481" y="6720"/>
                </a:lnTo>
                <a:lnTo>
                  <a:pt x="13441" y="10561"/>
                </a:lnTo>
                <a:lnTo>
                  <a:pt x="25923" y="6720"/>
                </a:lnTo>
                <a:lnTo>
                  <a:pt x="29763" y="5760"/>
                </a:lnTo>
                <a:lnTo>
                  <a:pt x="39364" y="5760"/>
                </a:lnTo>
                <a:lnTo>
                  <a:pt x="42245" y="6720"/>
                </a:lnTo>
                <a:lnTo>
                  <a:pt x="45110" y="8641"/>
                </a:lnTo>
                <a:lnTo>
                  <a:pt x="47990" y="9601"/>
                </a:lnTo>
                <a:lnTo>
                  <a:pt x="50871" y="12481"/>
                </a:lnTo>
                <a:lnTo>
                  <a:pt x="51831" y="15361"/>
                </a:lnTo>
                <a:lnTo>
                  <a:pt x="53766" y="19202"/>
                </a:lnTo>
                <a:lnTo>
                  <a:pt x="54711" y="23042"/>
                </a:lnTo>
                <a:lnTo>
                  <a:pt x="54711" y="32644"/>
                </a:lnTo>
                <a:lnTo>
                  <a:pt x="52791" y="37444"/>
                </a:lnTo>
                <a:lnTo>
                  <a:pt x="49926" y="41285"/>
                </a:lnTo>
                <a:lnTo>
                  <a:pt x="46085" y="45125"/>
                </a:lnTo>
                <a:lnTo>
                  <a:pt x="42245" y="46085"/>
                </a:lnTo>
                <a:lnTo>
                  <a:pt x="30723" y="46085"/>
                </a:lnTo>
                <a:lnTo>
                  <a:pt x="31683" y="49926"/>
                </a:lnTo>
                <a:lnTo>
                  <a:pt x="34564" y="49926"/>
                </a:lnTo>
                <a:lnTo>
                  <a:pt x="37429" y="50886"/>
                </a:lnTo>
                <a:lnTo>
                  <a:pt x="50871" y="50886"/>
                </a:lnTo>
                <a:lnTo>
                  <a:pt x="57607" y="48005"/>
                </a:lnTo>
                <a:lnTo>
                  <a:pt x="62392" y="44165"/>
                </a:lnTo>
                <a:lnTo>
                  <a:pt x="68153" y="39364"/>
                </a:lnTo>
                <a:lnTo>
                  <a:pt x="70073" y="32644"/>
                </a:lnTo>
                <a:lnTo>
                  <a:pt x="70073" y="20162"/>
                </a:lnTo>
                <a:lnTo>
                  <a:pt x="68153" y="15361"/>
                </a:lnTo>
                <a:lnTo>
                  <a:pt x="65272" y="11521"/>
                </a:lnTo>
                <a:lnTo>
                  <a:pt x="62392" y="6720"/>
                </a:lnTo>
                <a:lnTo>
                  <a:pt x="57607" y="4800"/>
                </a:lnTo>
                <a:lnTo>
                  <a:pt x="53766" y="2880"/>
                </a:lnTo>
                <a:lnTo>
                  <a:pt x="48950" y="960"/>
                </a:lnTo>
                <a:lnTo>
                  <a:pt x="42245" y="0"/>
                </a:lnTo>
                <a:lnTo>
                  <a:pt x="0" y="0"/>
                </a:lnTo>
                <a:lnTo>
                  <a:pt x="0" y="2880"/>
                </a:lnTo>
                <a:lnTo>
                  <a:pt x="384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1" name="object 401"/>
          <p:cNvSpPr/>
          <p:nvPr/>
        </p:nvSpPr>
        <p:spPr>
          <a:xfrm>
            <a:off x="5520065" y="6818726"/>
            <a:ext cx="46085" cy="64312"/>
          </a:xfrm>
          <a:custGeom>
            <a:avLst/>
            <a:gdLst/>
            <a:ahLst/>
            <a:cxnLst/>
            <a:rect l="l" t="t" r="r" b="b"/>
            <a:pathLst>
              <a:path w="46085" h="64312">
                <a:moveTo>
                  <a:pt x="38404" y="0"/>
                </a:moveTo>
                <a:lnTo>
                  <a:pt x="32644" y="0"/>
                </a:lnTo>
                <a:lnTo>
                  <a:pt x="26883" y="4800"/>
                </a:lnTo>
                <a:lnTo>
                  <a:pt x="22082" y="14401"/>
                </a:lnTo>
                <a:lnTo>
                  <a:pt x="22082" y="0"/>
                </a:lnTo>
                <a:lnTo>
                  <a:pt x="19202" y="0"/>
                </a:lnTo>
                <a:lnTo>
                  <a:pt x="0" y="7680"/>
                </a:lnTo>
                <a:lnTo>
                  <a:pt x="960" y="10561"/>
                </a:lnTo>
                <a:lnTo>
                  <a:pt x="2880" y="9601"/>
                </a:lnTo>
                <a:lnTo>
                  <a:pt x="7680" y="9601"/>
                </a:lnTo>
                <a:lnTo>
                  <a:pt x="8641" y="10561"/>
                </a:lnTo>
                <a:lnTo>
                  <a:pt x="9601" y="10561"/>
                </a:lnTo>
                <a:lnTo>
                  <a:pt x="9601" y="11521"/>
                </a:lnTo>
                <a:lnTo>
                  <a:pt x="10561" y="13441"/>
                </a:lnTo>
                <a:lnTo>
                  <a:pt x="10561" y="56631"/>
                </a:lnTo>
                <a:lnTo>
                  <a:pt x="9601" y="58552"/>
                </a:lnTo>
                <a:lnTo>
                  <a:pt x="9601" y="59527"/>
                </a:lnTo>
                <a:lnTo>
                  <a:pt x="7680" y="60472"/>
                </a:lnTo>
                <a:lnTo>
                  <a:pt x="6720" y="61432"/>
                </a:lnTo>
                <a:lnTo>
                  <a:pt x="960" y="61432"/>
                </a:lnTo>
                <a:lnTo>
                  <a:pt x="960" y="64312"/>
                </a:lnTo>
                <a:lnTo>
                  <a:pt x="32644" y="64312"/>
                </a:lnTo>
                <a:lnTo>
                  <a:pt x="32644" y="61432"/>
                </a:lnTo>
                <a:lnTo>
                  <a:pt x="27843" y="61432"/>
                </a:lnTo>
                <a:lnTo>
                  <a:pt x="25923" y="60472"/>
                </a:lnTo>
                <a:lnTo>
                  <a:pt x="24963" y="59527"/>
                </a:lnTo>
                <a:lnTo>
                  <a:pt x="24002" y="58552"/>
                </a:lnTo>
                <a:lnTo>
                  <a:pt x="23042" y="57591"/>
                </a:lnTo>
                <a:lnTo>
                  <a:pt x="22082" y="55686"/>
                </a:lnTo>
                <a:lnTo>
                  <a:pt x="22082" y="20162"/>
                </a:lnTo>
                <a:lnTo>
                  <a:pt x="24002" y="15361"/>
                </a:lnTo>
                <a:lnTo>
                  <a:pt x="25923" y="12481"/>
                </a:lnTo>
                <a:lnTo>
                  <a:pt x="27843" y="10561"/>
                </a:lnTo>
                <a:lnTo>
                  <a:pt x="28803" y="9601"/>
                </a:lnTo>
                <a:lnTo>
                  <a:pt x="31683" y="9601"/>
                </a:lnTo>
                <a:lnTo>
                  <a:pt x="33604" y="10561"/>
                </a:lnTo>
                <a:lnTo>
                  <a:pt x="35524" y="11521"/>
                </a:lnTo>
                <a:lnTo>
                  <a:pt x="37444" y="13441"/>
                </a:lnTo>
                <a:lnTo>
                  <a:pt x="39364" y="14401"/>
                </a:lnTo>
                <a:lnTo>
                  <a:pt x="42245" y="14401"/>
                </a:lnTo>
                <a:lnTo>
                  <a:pt x="43205" y="13441"/>
                </a:lnTo>
                <a:lnTo>
                  <a:pt x="45125" y="12481"/>
                </a:lnTo>
                <a:lnTo>
                  <a:pt x="46085" y="10561"/>
                </a:lnTo>
                <a:lnTo>
                  <a:pt x="46085" y="3840"/>
                </a:lnTo>
                <a:lnTo>
                  <a:pt x="44165" y="2880"/>
                </a:lnTo>
                <a:lnTo>
                  <a:pt x="42245" y="960"/>
                </a:lnTo>
                <a:lnTo>
                  <a:pt x="40325" y="0"/>
                </a:lnTo>
                <a:lnTo>
                  <a:pt x="38404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2" name="object 402"/>
          <p:cNvSpPr/>
          <p:nvPr/>
        </p:nvSpPr>
        <p:spPr>
          <a:xfrm>
            <a:off x="5569991" y="6818726"/>
            <a:ext cx="30708" cy="64312"/>
          </a:xfrm>
          <a:custGeom>
            <a:avLst/>
            <a:gdLst/>
            <a:ahLst/>
            <a:cxnLst/>
            <a:rect l="l" t="t" r="r" b="b"/>
            <a:pathLst>
              <a:path w="30708" h="64312">
                <a:moveTo>
                  <a:pt x="23987" y="59527"/>
                </a:moveTo>
                <a:lnTo>
                  <a:pt x="23027" y="58552"/>
                </a:lnTo>
                <a:lnTo>
                  <a:pt x="22082" y="57591"/>
                </a:lnTo>
                <a:lnTo>
                  <a:pt x="22082" y="0"/>
                </a:lnTo>
                <a:lnTo>
                  <a:pt x="19202" y="0"/>
                </a:lnTo>
                <a:lnTo>
                  <a:pt x="0" y="7680"/>
                </a:lnTo>
                <a:lnTo>
                  <a:pt x="960" y="10561"/>
                </a:lnTo>
                <a:lnTo>
                  <a:pt x="2880" y="9601"/>
                </a:lnTo>
                <a:lnTo>
                  <a:pt x="7680" y="9601"/>
                </a:lnTo>
                <a:lnTo>
                  <a:pt x="8641" y="10561"/>
                </a:lnTo>
                <a:lnTo>
                  <a:pt x="9585" y="11521"/>
                </a:lnTo>
                <a:lnTo>
                  <a:pt x="9585" y="13441"/>
                </a:lnTo>
                <a:lnTo>
                  <a:pt x="10561" y="15361"/>
                </a:lnTo>
                <a:lnTo>
                  <a:pt x="10561" y="56631"/>
                </a:lnTo>
                <a:lnTo>
                  <a:pt x="9585" y="57591"/>
                </a:lnTo>
                <a:lnTo>
                  <a:pt x="8641" y="59527"/>
                </a:lnTo>
                <a:lnTo>
                  <a:pt x="7680" y="60472"/>
                </a:lnTo>
                <a:lnTo>
                  <a:pt x="6720" y="60472"/>
                </a:lnTo>
                <a:lnTo>
                  <a:pt x="5760" y="61432"/>
                </a:lnTo>
                <a:lnTo>
                  <a:pt x="960" y="61432"/>
                </a:lnTo>
                <a:lnTo>
                  <a:pt x="960" y="64312"/>
                </a:lnTo>
                <a:lnTo>
                  <a:pt x="30708" y="64312"/>
                </a:lnTo>
                <a:lnTo>
                  <a:pt x="30708" y="61432"/>
                </a:lnTo>
                <a:lnTo>
                  <a:pt x="25923" y="61432"/>
                </a:lnTo>
                <a:lnTo>
                  <a:pt x="24947" y="60472"/>
                </a:lnTo>
                <a:lnTo>
                  <a:pt x="23987" y="5952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3" name="object 403"/>
          <p:cNvSpPr/>
          <p:nvPr/>
        </p:nvSpPr>
        <p:spPr>
          <a:xfrm>
            <a:off x="5579577" y="6786082"/>
            <a:ext cx="13441" cy="14401"/>
          </a:xfrm>
          <a:custGeom>
            <a:avLst/>
            <a:gdLst/>
            <a:ahLst/>
            <a:cxnLst/>
            <a:rect l="l" t="t" r="r" b="b"/>
            <a:pathLst>
              <a:path w="13441" h="14401">
                <a:moveTo>
                  <a:pt x="13441" y="7680"/>
                </a:moveTo>
                <a:lnTo>
                  <a:pt x="13441" y="5760"/>
                </a:lnTo>
                <a:lnTo>
                  <a:pt x="12496" y="3840"/>
                </a:lnTo>
                <a:lnTo>
                  <a:pt x="11521" y="2880"/>
                </a:lnTo>
                <a:lnTo>
                  <a:pt x="9616" y="960"/>
                </a:lnTo>
                <a:lnTo>
                  <a:pt x="8656" y="0"/>
                </a:lnTo>
                <a:lnTo>
                  <a:pt x="4815" y="0"/>
                </a:lnTo>
                <a:lnTo>
                  <a:pt x="2895" y="960"/>
                </a:lnTo>
                <a:lnTo>
                  <a:pt x="1935" y="2880"/>
                </a:lnTo>
                <a:lnTo>
                  <a:pt x="0" y="3840"/>
                </a:lnTo>
                <a:lnTo>
                  <a:pt x="0" y="10561"/>
                </a:lnTo>
                <a:lnTo>
                  <a:pt x="1935" y="12481"/>
                </a:lnTo>
                <a:lnTo>
                  <a:pt x="2895" y="13441"/>
                </a:lnTo>
                <a:lnTo>
                  <a:pt x="4815" y="14401"/>
                </a:lnTo>
                <a:lnTo>
                  <a:pt x="8656" y="14401"/>
                </a:lnTo>
                <a:lnTo>
                  <a:pt x="9616" y="13441"/>
                </a:lnTo>
                <a:lnTo>
                  <a:pt x="11521" y="12481"/>
                </a:lnTo>
                <a:lnTo>
                  <a:pt x="12496" y="10561"/>
                </a:lnTo>
                <a:lnTo>
                  <a:pt x="13441" y="9601"/>
                </a:lnTo>
                <a:lnTo>
                  <a:pt x="13441" y="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4" name="object 404"/>
          <p:cNvSpPr/>
          <p:nvPr/>
        </p:nvSpPr>
        <p:spPr>
          <a:xfrm>
            <a:off x="5605500" y="6818726"/>
            <a:ext cx="106558" cy="64312"/>
          </a:xfrm>
          <a:custGeom>
            <a:avLst/>
            <a:gdLst/>
            <a:ahLst/>
            <a:cxnLst/>
            <a:rect l="l" t="t" r="r" b="b"/>
            <a:pathLst>
              <a:path w="106558" h="64312">
                <a:moveTo>
                  <a:pt x="70088" y="64312"/>
                </a:moveTo>
                <a:lnTo>
                  <a:pt x="70088" y="61432"/>
                </a:lnTo>
                <a:lnTo>
                  <a:pt x="64328" y="61432"/>
                </a:lnTo>
                <a:lnTo>
                  <a:pt x="63367" y="60472"/>
                </a:lnTo>
                <a:lnTo>
                  <a:pt x="61447" y="59527"/>
                </a:lnTo>
                <a:lnTo>
                  <a:pt x="60487" y="58552"/>
                </a:lnTo>
                <a:lnTo>
                  <a:pt x="60487" y="57591"/>
                </a:lnTo>
                <a:lnTo>
                  <a:pt x="59527" y="56631"/>
                </a:lnTo>
                <a:lnTo>
                  <a:pt x="59527" y="17282"/>
                </a:lnTo>
                <a:lnTo>
                  <a:pt x="63367" y="13441"/>
                </a:lnTo>
                <a:lnTo>
                  <a:pt x="66248" y="11521"/>
                </a:lnTo>
                <a:lnTo>
                  <a:pt x="68168" y="10561"/>
                </a:lnTo>
                <a:lnTo>
                  <a:pt x="71048" y="8641"/>
                </a:lnTo>
                <a:lnTo>
                  <a:pt x="79674" y="8641"/>
                </a:lnTo>
                <a:lnTo>
                  <a:pt x="82555" y="9601"/>
                </a:lnTo>
                <a:lnTo>
                  <a:pt x="84490" y="12481"/>
                </a:lnTo>
                <a:lnTo>
                  <a:pt x="85435" y="14401"/>
                </a:lnTo>
                <a:lnTo>
                  <a:pt x="86395" y="18242"/>
                </a:lnTo>
                <a:lnTo>
                  <a:pt x="86395" y="53751"/>
                </a:lnTo>
                <a:lnTo>
                  <a:pt x="85435" y="55686"/>
                </a:lnTo>
                <a:lnTo>
                  <a:pt x="85435" y="58552"/>
                </a:lnTo>
                <a:lnTo>
                  <a:pt x="84490" y="59527"/>
                </a:lnTo>
                <a:lnTo>
                  <a:pt x="83515" y="60472"/>
                </a:lnTo>
                <a:lnTo>
                  <a:pt x="81610" y="61432"/>
                </a:lnTo>
                <a:lnTo>
                  <a:pt x="75834" y="61432"/>
                </a:lnTo>
                <a:lnTo>
                  <a:pt x="75834" y="64312"/>
                </a:lnTo>
                <a:lnTo>
                  <a:pt x="106558" y="64312"/>
                </a:lnTo>
                <a:lnTo>
                  <a:pt x="106558" y="61432"/>
                </a:lnTo>
                <a:lnTo>
                  <a:pt x="101757" y="61432"/>
                </a:lnTo>
                <a:lnTo>
                  <a:pt x="100797" y="60472"/>
                </a:lnTo>
                <a:lnTo>
                  <a:pt x="99837" y="59527"/>
                </a:lnTo>
                <a:lnTo>
                  <a:pt x="98892" y="58552"/>
                </a:lnTo>
                <a:lnTo>
                  <a:pt x="97917" y="57591"/>
                </a:lnTo>
                <a:lnTo>
                  <a:pt x="97917" y="56631"/>
                </a:lnTo>
                <a:lnTo>
                  <a:pt x="96956" y="53751"/>
                </a:lnTo>
                <a:lnTo>
                  <a:pt x="96956" y="13441"/>
                </a:lnTo>
                <a:lnTo>
                  <a:pt x="95996" y="11521"/>
                </a:lnTo>
                <a:lnTo>
                  <a:pt x="94076" y="6720"/>
                </a:lnTo>
                <a:lnTo>
                  <a:pt x="92171" y="4800"/>
                </a:lnTo>
                <a:lnTo>
                  <a:pt x="89275" y="2880"/>
                </a:lnTo>
                <a:lnTo>
                  <a:pt x="87355" y="960"/>
                </a:lnTo>
                <a:lnTo>
                  <a:pt x="84490" y="0"/>
                </a:lnTo>
                <a:lnTo>
                  <a:pt x="77769" y="0"/>
                </a:lnTo>
                <a:lnTo>
                  <a:pt x="73929" y="960"/>
                </a:lnTo>
                <a:lnTo>
                  <a:pt x="71048" y="2880"/>
                </a:lnTo>
                <a:lnTo>
                  <a:pt x="68168" y="4800"/>
                </a:lnTo>
                <a:lnTo>
                  <a:pt x="64328" y="7680"/>
                </a:lnTo>
                <a:lnTo>
                  <a:pt x="59527" y="13441"/>
                </a:lnTo>
                <a:lnTo>
                  <a:pt x="58567" y="8641"/>
                </a:lnTo>
                <a:lnTo>
                  <a:pt x="56647" y="5760"/>
                </a:lnTo>
                <a:lnTo>
                  <a:pt x="53766" y="3840"/>
                </a:lnTo>
                <a:lnTo>
                  <a:pt x="50886" y="960"/>
                </a:lnTo>
                <a:lnTo>
                  <a:pt x="47045" y="0"/>
                </a:lnTo>
                <a:lnTo>
                  <a:pt x="41285" y="0"/>
                </a:lnTo>
                <a:lnTo>
                  <a:pt x="39364" y="960"/>
                </a:lnTo>
                <a:lnTo>
                  <a:pt x="36484" y="1920"/>
                </a:lnTo>
                <a:lnTo>
                  <a:pt x="34564" y="2880"/>
                </a:lnTo>
                <a:lnTo>
                  <a:pt x="31683" y="3840"/>
                </a:lnTo>
                <a:lnTo>
                  <a:pt x="29763" y="5760"/>
                </a:lnTo>
                <a:lnTo>
                  <a:pt x="28803" y="6720"/>
                </a:lnTo>
                <a:lnTo>
                  <a:pt x="26883" y="8641"/>
                </a:lnTo>
                <a:lnTo>
                  <a:pt x="22082" y="13441"/>
                </a:lnTo>
                <a:lnTo>
                  <a:pt x="22082" y="0"/>
                </a:lnTo>
                <a:lnTo>
                  <a:pt x="19202" y="0"/>
                </a:lnTo>
                <a:lnTo>
                  <a:pt x="0" y="7680"/>
                </a:lnTo>
                <a:lnTo>
                  <a:pt x="1920" y="10561"/>
                </a:lnTo>
                <a:lnTo>
                  <a:pt x="2880" y="9601"/>
                </a:lnTo>
                <a:lnTo>
                  <a:pt x="7680" y="9601"/>
                </a:lnTo>
                <a:lnTo>
                  <a:pt x="8641" y="10561"/>
                </a:lnTo>
                <a:lnTo>
                  <a:pt x="9601" y="10561"/>
                </a:lnTo>
                <a:lnTo>
                  <a:pt x="9601" y="11521"/>
                </a:lnTo>
                <a:lnTo>
                  <a:pt x="10561" y="13441"/>
                </a:lnTo>
                <a:lnTo>
                  <a:pt x="10561" y="56631"/>
                </a:lnTo>
                <a:lnTo>
                  <a:pt x="9601" y="57591"/>
                </a:lnTo>
                <a:lnTo>
                  <a:pt x="9601" y="59527"/>
                </a:lnTo>
                <a:lnTo>
                  <a:pt x="8641" y="60472"/>
                </a:lnTo>
                <a:lnTo>
                  <a:pt x="7680" y="60472"/>
                </a:lnTo>
                <a:lnTo>
                  <a:pt x="6720" y="61432"/>
                </a:lnTo>
                <a:lnTo>
                  <a:pt x="1920" y="61432"/>
                </a:lnTo>
                <a:lnTo>
                  <a:pt x="1920" y="64312"/>
                </a:lnTo>
                <a:lnTo>
                  <a:pt x="32644" y="64312"/>
                </a:lnTo>
                <a:lnTo>
                  <a:pt x="32644" y="61432"/>
                </a:lnTo>
                <a:lnTo>
                  <a:pt x="26883" y="61432"/>
                </a:lnTo>
                <a:lnTo>
                  <a:pt x="24963" y="60472"/>
                </a:lnTo>
                <a:lnTo>
                  <a:pt x="24002" y="60472"/>
                </a:lnTo>
                <a:lnTo>
                  <a:pt x="23042" y="59527"/>
                </a:lnTo>
                <a:lnTo>
                  <a:pt x="23042" y="57591"/>
                </a:lnTo>
                <a:lnTo>
                  <a:pt x="22082" y="56631"/>
                </a:lnTo>
                <a:lnTo>
                  <a:pt x="22082" y="17282"/>
                </a:lnTo>
                <a:lnTo>
                  <a:pt x="24002" y="14401"/>
                </a:lnTo>
                <a:lnTo>
                  <a:pt x="26883" y="12481"/>
                </a:lnTo>
                <a:lnTo>
                  <a:pt x="30723" y="10561"/>
                </a:lnTo>
                <a:lnTo>
                  <a:pt x="33604" y="8641"/>
                </a:lnTo>
                <a:lnTo>
                  <a:pt x="35524" y="7680"/>
                </a:lnTo>
                <a:lnTo>
                  <a:pt x="41285" y="7680"/>
                </a:lnTo>
                <a:lnTo>
                  <a:pt x="44165" y="9601"/>
                </a:lnTo>
                <a:lnTo>
                  <a:pt x="46085" y="12481"/>
                </a:lnTo>
                <a:lnTo>
                  <a:pt x="48006" y="14401"/>
                </a:lnTo>
                <a:lnTo>
                  <a:pt x="48966" y="18242"/>
                </a:lnTo>
                <a:lnTo>
                  <a:pt x="48966" y="53751"/>
                </a:lnTo>
                <a:lnTo>
                  <a:pt x="48006" y="55686"/>
                </a:lnTo>
                <a:lnTo>
                  <a:pt x="48006" y="58552"/>
                </a:lnTo>
                <a:lnTo>
                  <a:pt x="47045" y="59527"/>
                </a:lnTo>
                <a:lnTo>
                  <a:pt x="45125" y="60472"/>
                </a:lnTo>
                <a:lnTo>
                  <a:pt x="44165" y="61432"/>
                </a:lnTo>
                <a:lnTo>
                  <a:pt x="38404" y="61432"/>
                </a:lnTo>
                <a:lnTo>
                  <a:pt x="38404" y="64312"/>
                </a:lnTo>
                <a:lnTo>
                  <a:pt x="70088" y="6431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5" name="object 405"/>
          <p:cNvSpPr/>
          <p:nvPr/>
        </p:nvSpPr>
        <p:spPr>
          <a:xfrm>
            <a:off x="5717819" y="6818726"/>
            <a:ext cx="56647" cy="65272"/>
          </a:xfrm>
          <a:custGeom>
            <a:avLst/>
            <a:gdLst/>
            <a:ahLst/>
            <a:cxnLst/>
            <a:rect l="l" t="t" r="r" b="b"/>
            <a:pathLst>
              <a:path w="56647" h="65272">
                <a:moveTo>
                  <a:pt x="13441" y="11521"/>
                </a:moveTo>
                <a:lnTo>
                  <a:pt x="13441" y="9601"/>
                </a:lnTo>
                <a:lnTo>
                  <a:pt x="14401" y="7680"/>
                </a:lnTo>
                <a:lnTo>
                  <a:pt x="16322" y="6720"/>
                </a:lnTo>
                <a:lnTo>
                  <a:pt x="18242" y="4800"/>
                </a:lnTo>
                <a:lnTo>
                  <a:pt x="26883" y="4800"/>
                </a:lnTo>
                <a:lnTo>
                  <a:pt x="29763" y="5760"/>
                </a:lnTo>
                <a:lnTo>
                  <a:pt x="31683" y="7680"/>
                </a:lnTo>
                <a:lnTo>
                  <a:pt x="33604" y="10561"/>
                </a:lnTo>
                <a:lnTo>
                  <a:pt x="34564" y="14401"/>
                </a:lnTo>
                <a:lnTo>
                  <a:pt x="34564" y="23042"/>
                </a:lnTo>
                <a:lnTo>
                  <a:pt x="24002" y="26883"/>
                </a:lnTo>
                <a:lnTo>
                  <a:pt x="16322" y="29763"/>
                </a:lnTo>
                <a:lnTo>
                  <a:pt x="13441" y="39349"/>
                </a:lnTo>
                <a:lnTo>
                  <a:pt x="15361" y="36469"/>
                </a:lnTo>
                <a:lnTo>
                  <a:pt x="18242" y="34564"/>
                </a:lnTo>
                <a:lnTo>
                  <a:pt x="21122" y="32628"/>
                </a:lnTo>
                <a:lnTo>
                  <a:pt x="24002" y="31683"/>
                </a:lnTo>
                <a:lnTo>
                  <a:pt x="27843" y="29763"/>
                </a:lnTo>
                <a:lnTo>
                  <a:pt x="34564" y="26883"/>
                </a:lnTo>
                <a:lnTo>
                  <a:pt x="34564" y="50871"/>
                </a:lnTo>
                <a:lnTo>
                  <a:pt x="28803" y="55686"/>
                </a:lnTo>
                <a:lnTo>
                  <a:pt x="24963" y="57591"/>
                </a:lnTo>
                <a:lnTo>
                  <a:pt x="18242" y="57591"/>
                </a:lnTo>
                <a:lnTo>
                  <a:pt x="16322" y="56631"/>
                </a:lnTo>
                <a:lnTo>
                  <a:pt x="14401" y="54711"/>
                </a:lnTo>
                <a:lnTo>
                  <a:pt x="12481" y="51846"/>
                </a:lnTo>
                <a:lnTo>
                  <a:pt x="11521" y="48966"/>
                </a:lnTo>
                <a:lnTo>
                  <a:pt x="11521" y="32628"/>
                </a:lnTo>
                <a:lnTo>
                  <a:pt x="7680" y="35524"/>
                </a:lnTo>
                <a:lnTo>
                  <a:pt x="3840" y="38404"/>
                </a:lnTo>
                <a:lnTo>
                  <a:pt x="1920" y="41285"/>
                </a:lnTo>
                <a:lnTo>
                  <a:pt x="960" y="44150"/>
                </a:lnTo>
                <a:lnTo>
                  <a:pt x="0" y="46070"/>
                </a:lnTo>
                <a:lnTo>
                  <a:pt x="0" y="53751"/>
                </a:lnTo>
                <a:lnTo>
                  <a:pt x="1920" y="57591"/>
                </a:lnTo>
                <a:lnTo>
                  <a:pt x="3840" y="60472"/>
                </a:lnTo>
                <a:lnTo>
                  <a:pt x="6720" y="64312"/>
                </a:lnTo>
                <a:lnTo>
                  <a:pt x="10561" y="65272"/>
                </a:lnTo>
                <a:lnTo>
                  <a:pt x="17282" y="65272"/>
                </a:lnTo>
                <a:lnTo>
                  <a:pt x="20162" y="64312"/>
                </a:lnTo>
                <a:lnTo>
                  <a:pt x="23042" y="63352"/>
                </a:lnTo>
                <a:lnTo>
                  <a:pt x="24002" y="62392"/>
                </a:lnTo>
                <a:lnTo>
                  <a:pt x="28803" y="59527"/>
                </a:lnTo>
                <a:lnTo>
                  <a:pt x="34564" y="54711"/>
                </a:lnTo>
                <a:lnTo>
                  <a:pt x="34564" y="58552"/>
                </a:lnTo>
                <a:lnTo>
                  <a:pt x="35524" y="61432"/>
                </a:lnTo>
                <a:lnTo>
                  <a:pt x="36484" y="63352"/>
                </a:lnTo>
                <a:lnTo>
                  <a:pt x="38404" y="64312"/>
                </a:lnTo>
                <a:lnTo>
                  <a:pt x="40325" y="65272"/>
                </a:lnTo>
                <a:lnTo>
                  <a:pt x="47045" y="65272"/>
                </a:lnTo>
                <a:lnTo>
                  <a:pt x="51846" y="61432"/>
                </a:lnTo>
                <a:lnTo>
                  <a:pt x="56647" y="54711"/>
                </a:lnTo>
                <a:lnTo>
                  <a:pt x="56647" y="50871"/>
                </a:lnTo>
                <a:lnTo>
                  <a:pt x="53766" y="53751"/>
                </a:lnTo>
                <a:lnTo>
                  <a:pt x="51846" y="55686"/>
                </a:lnTo>
                <a:lnTo>
                  <a:pt x="50886" y="56631"/>
                </a:lnTo>
                <a:lnTo>
                  <a:pt x="48005" y="56631"/>
                </a:lnTo>
                <a:lnTo>
                  <a:pt x="47045" y="55686"/>
                </a:lnTo>
                <a:lnTo>
                  <a:pt x="46085" y="54711"/>
                </a:lnTo>
                <a:lnTo>
                  <a:pt x="46085" y="15361"/>
                </a:lnTo>
                <a:lnTo>
                  <a:pt x="45125" y="11521"/>
                </a:lnTo>
                <a:lnTo>
                  <a:pt x="45125" y="9601"/>
                </a:lnTo>
                <a:lnTo>
                  <a:pt x="43205" y="6720"/>
                </a:lnTo>
                <a:lnTo>
                  <a:pt x="41285" y="4800"/>
                </a:lnTo>
                <a:lnTo>
                  <a:pt x="38404" y="2880"/>
                </a:lnTo>
                <a:lnTo>
                  <a:pt x="35524" y="960"/>
                </a:lnTo>
                <a:lnTo>
                  <a:pt x="30723" y="0"/>
                </a:lnTo>
                <a:lnTo>
                  <a:pt x="18242" y="0"/>
                </a:lnTo>
                <a:lnTo>
                  <a:pt x="12481" y="1920"/>
                </a:lnTo>
                <a:lnTo>
                  <a:pt x="8641" y="4800"/>
                </a:lnTo>
                <a:lnTo>
                  <a:pt x="4800" y="8641"/>
                </a:lnTo>
                <a:lnTo>
                  <a:pt x="2880" y="11521"/>
                </a:lnTo>
                <a:lnTo>
                  <a:pt x="2880" y="19202"/>
                </a:lnTo>
                <a:lnTo>
                  <a:pt x="3840" y="20162"/>
                </a:lnTo>
                <a:lnTo>
                  <a:pt x="4800" y="22082"/>
                </a:lnTo>
                <a:lnTo>
                  <a:pt x="11521" y="22082"/>
                </a:lnTo>
                <a:lnTo>
                  <a:pt x="12481" y="21122"/>
                </a:lnTo>
                <a:lnTo>
                  <a:pt x="13441" y="19202"/>
                </a:lnTo>
                <a:lnTo>
                  <a:pt x="14401" y="18242"/>
                </a:lnTo>
                <a:lnTo>
                  <a:pt x="14401" y="16322"/>
                </a:lnTo>
                <a:lnTo>
                  <a:pt x="13441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6" name="object 406"/>
          <p:cNvSpPr/>
          <p:nvPr/>
        </p:nvSpPr>
        <p:spPr>
          <a:xfrm>
            <a:off x="5729340" y="6848490"/>
            <a:ext cx="4800" cy="16306"/>
          </a:xfrm>
          <a:custGeom>
            <a:avLst/>
            <a:gdLst/>
            <a:ahLst/>
            <a:cxnLst/>
            <a:rect l="l" t="t" r="r" b="b"/>
            <a:pathLst>
              <a:path w="4800" h="16306">
                <a:moveTo>
                  <a:pt x="0" y="16306"/>
                </a:moveTo>
                <a:lnTo>
                  <a:pt x="0" y="13426"/>
                </a:lnTo>
                <a:lnTo>
                  <a:pt x="960" y="11521"/>
                </a:lnTo>
                <a:lnTo>
                  <a:pt x="1920" y="9585"/>
                </a:lnTo>
                <a:lnTo>
                  <a:pt x="4800" y="0"/>
                </a:lnTo>
                <a:lnTo>
                  <a:pt x="0" y="2865"/>
                </a:lnTo>
                <a:lnTo>
                  <a:pt x="0" y="1630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7" name="object 407"/>
          <p:cNvSpPr/>
          <p:nvPr/>
        </p:nvSpPr>
        <p:spPr>
          <a:xfrm>
            <a:off x="5774466" y="6818726"/>
            <a:ext cx="47030" cy="64312"/>
          </a:xfrm>
          <a:custGeom>
            <a:avLst/>
            <a:gdLst/>
            <a:ahLst/>
            <a:cxnLst/>
            <a:rect l="l" t="t" r="r" b="b"/>
            <a:pathLst>
              <a:path w="47030" h="64312">
                <a:moveTo>
                  <a:pt x="32628" y="64312"/>
                </a:moveTo>
                <a:lnTo>
                  <a:pt x="32628" y="61432"/>
                </a:lnTo>
                <a:lnTo>
                  <a:pt x="27843" y="61432"/>
                </a:lnTo>
                <a:lnTo>
                  <a:pt x="26868" y="60472"/>
                </a:lnTo>
                <a:lnTo>
                  <a:pt x="24947" y="59527"/>
                </a:lnTo>
                <a:lnTo>
                  <a:pt x="24002" y="58552"/>
                </a:lnTo>
                <a:lnTo>
                  <a:pt x="23027" y="57591"/>
                </a:lnTo>
                <a:lnTo>
                  <a:pt x="22067" y="55686"/>
                </a:lnTo>
                <a:lnTo>
                  <a:pt x="22067" y="20162"/>
                </a:lnTo>
                <a:lnTo>
                  <a:pt x="24002" y="15361"/>
                </a:lnTo>
                <a:lnTo>
                  <a:pt x="25908" y="12481"/>
                </a:lnTo>
                <a:lnTo>
                  <a:pt x="28788" y="10561"/>
                </a:lnTo>
                <a:lnTo>
                  <a:pt x="29748" y="9601"/>
                </a:lnTo>
                <a:lnTo>
                  <a:pt x="31668" y="9601"/>
                </a:lnTo>
                <a:lnTo>
                  <a:pt x="33588" y="10561"/>
                </a:lnTo>
                <a:lnTo>
                  <a:pt x="35509" y="11521"/>
                </a:lnTo>
                <a:lnTo>
                  <a:pt x="37429" y="13441"/>
                </a:lnTo>
                <a:lnTo>
                  <a:pt x="39349" y="14401"/>
                </a:lnTo>
                <a:lnTo>
                  <a:pt x="42230" y="14401"/>
                </a:lnTo>
                <a:lnTo>
                  <a:pt x="44150" y="13441"/>
                </a:lnTo>
                <a:lnTo>
                  <a:pt x="45110" y="12481"/>
                </a:lnTo>
                <a:lnTo>
                  <a:pt x="46070" y="10561"/>
                </a:lnTo>
                <a:lnTo>
                  <a:pt x="47030" y="9601"/>
                </a:lnTo>
                <a:lnTo>
                  <a:pt x="47030" y="5760"/>
                </a:lnTo>
                <a:lnTo>
                  <a:pt x="46070" y="3840"/>
                </a:lnTo>
                <a:lnTo>
                  <a:pt x="44150" y="2880"/>
                </a:lnTo>
                <a:lnTo>
                  <a:pt x="42230" y="960"/>
                </a:lnTo>
                <a:lnTo>
                  <a:pt x="40309" y="0"/>
                </a:lnTo>
                <a:lnTo>
                  <a:pt x="32628" y="0"/>
                </a:lnTo>
                <a:lnTo>
                  <a:pt x="26868" y="4800"/>
                </a:lnTo>
                <a:lnTo>
                  <a:pt x="22067" y="14401"/>
                </a:lnTo>
                <a:lnTo>
                  <a:pt x="22067" y="0"/>
                </a:lnTo>
                <a:lnTo>
                  <a:pt x="19187" y="0"/>
                </a:lnTo>
                <a:lnTo>
                  <a:pt x="0" y="7680"/>
                </a:lnTo>
                <a:lnTo>
                  <a:pt x="944" y="10561"/>
                </a:lnTo>
                <a:lnTo>
                  <a:pt x="2880" y="9601"/>
                </a:lnTo>
                <a:lnTo>
                  <a:pt x="7665" y="9601"/>
                </a:lnTo>
                <a:lnTo>
                  <a:pt x="8625" y="10561"/>
                </a:lnTo>
                <a:lnTo>
                  <a:pt x="9601" y="10561"/>
                </a:lnTo>
                <a:lnTo>
                  <a:pt x="10561" y="11521"/>
                </a:lnTo>
                <a:lnTo>
                  <a:pt x="10561" y="56631"/>
                </a:lnTo>
                <a:lnTo>
                  <a:pt x="9601" y="58552"/>
                </a:lnTo>
                <a:lnTo>
                  <a:pt x="9601" y="59527"/>
                </a:lnTo>
                <a:lnTo>
                  <a:pt x="7665" y="60472"/>
                </a:lnTo>
                <a:lnTo>
                  <a:pt x="6720" y="61432"/>
                </a:lnTo>
                <a:lnTo>
                  <a:pt x="944" y="61432"/>
                </a:lnTo>
                <a:lnTo>
                  <a:pt x="944" y="64312"/>
                </a:lnTo>
                <a:lnTo>
                  <a:pt x="32628" y="6431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8" name="object 408"/>
          <p:cNvSpPr/>
          <p:nvPr/>
        </p:nvSpPr>
        <p:spPr>
          <a:xfrm>
            <a:off x="5820537" y="6820646"/>
            <a:ext cx="67193" cy="92156"/>
          </a:xfrm>
          <a:custGeom>
            <a:avLst/>
            <a:gdLst/>
            <a:ahLst/>
            <a:cxnLst/>
            <a:rect l="l" t="t" r="r" b="b"/>
            <a:pathLst>
              <a:path w="67193" h="92156">
                <a:moveTo>
                  <a:pt x="3840" y="88315"/>
                </a:moveTo>
                <a:lnTo>
                  <a:pt x="5760" y="89275"/>
                </a:lnTo>
                <a:lnTo>
                  <a:pt x="7680" y="91196"/>
                </a:lnTo>
                <a:lnTo>
                  <a:pt x="9601" y="92156"/>
                </a:lnTo>
                <a:lnTo>
                  <a:pt x="16322" y="92156"/>
                </a:lnTo>
                <a:lnTo>
                  <a:pt x="19202" y="90236"/>
                </a:lnTo>
                <a:lnTo>
                  <a:pt x="24002" y="87355"/>
                </a:lnTo>
                <a:lnTo>
                  <a:pt x="27843" y="84475"/>
                </a:lnTo>
                <a:lnTo>
                  <a:pt x="30723" y="79674"/>
                </a:lnTo>
                <a:lnTo>
                  <a:pt x="33604" y="73913"/>
                </a:lnTo>
                <a:lnTo>
                  <a:pt x="58567" y="11521"/>
                </a:lnTo>
                <a:lnTo>
                  <a:pt x="59512" y="9601"/>
                </a:lnTo>
                <a:lnTo>
                  <a:pt x="60472" y="7680"/>
                </a:lnTo>
                <a:lnTo>
                  <a:pt x="60472" y="6720"/>
                </a:lnTo>
                <a:lnTo>
                  <a:pt x="61447" y="4800"/>
                </a:lnTo>
                <a:lnTo>
                  <a:pt x="63352" y="3840"/>
                </a:lnTo>
                <a:lnTo>
                  <a:pt x="64312" y="2880"/>
                </a:lnTo>
                <a:lnTo>
                  <a:pt x="67193" y="2880"/>
                </a:lnTo>
                <a:lnTo>
                  <a:pt x="67193" y="0"/>
                </a:lnTo>
                <a:lnTo>
                  <a:pt x="47045" y="0"/>
                </a:lnTo>
                <a:lnTo>
                  <a:pt x="47045" y="2880"/>
                </a:lnTo>
                <a:lnTo>
                  <a:pt x="51846" y="2880"/>
                </a:lnTo>
                <a:lnTo>
                  <a:pt x="52791" y="3840"/>
                </a:lnTo>
                <a:lnTo>
                  <a:pt x="53766" y="4800"/>
                </a:lnTo>
                <a:lnTo>
                  <a:pt x="53766" y="7680"/>
                </a:lnTo>
                <a:lnTo>
                  <a:pt x="52791" y="9601"/>
                </a:lnTo>
                <a:lnTo>
                  <a:pt x="52791" y="11521"/>
                </a:lnTo>
                <a:lnTo>
                  <a:pt x="38404" y="46085"/>
                </a:lnTo>
                <a:lnTo>
                  <a:pt x="24002" y="14401"/>
                </a:lnTo>
                <a:lnTo>
                  <a:pt x="22082" y="11521"/>
                </a:lnTo>
                <a:lnTo>
                  <a:pt x="21122" y="8641"/>
                </a:lnTo>
                <a:lnTo>
                  <a:pt x="21122" y="5760"/>
                </a:lnTo>
                <a:lnTo>
                  <a:pt x="22082" y="4800"/>
                </a:lnTo>
                <a:lnTo>
                  <a:pt x="23042" y="3840"/>
                </a:lnTo>
                <a:lnTo>
                  <a:pt x="24002" y="2880"/>
                </a:lnTo>
                <a:lnTo>
                  <a:pt x="28803" y="2880"/>
                </a:lnTo>
                <a:lnTo>
                  <a:pt x="28803" y="0"/>
                </a:lnTo>
                <a:lnTo>
                  <a:pt x="0" y="0"/>
                </a:lnTo>
                <a:lnTo>
                  <a:pt x="0" y="2880"/>
                </a:lnTo>
                <a:lnTo>
                  <a:pt x="1920" y="2880"/>
                </a:lnTo>
                <a:lnTo>
                  <a:pt x="3840" y="3840"/>
                </a:lnTo>
                <a:lnTo>
                  <a:pt x="4800" y="4800"/>
                </a:lnTo>
                <a:lnTo>
                  <a:pt x="5760" y="4800"/>
                </a:lnTo>
                <a:lnTo>
                  <a:pt x="6720" y="5760"/>
                </a:lnTo>
                <a:lnTo>
                  <a:pt x="7680" y="7680"/>
                </a:lnTo>
                <a:lnTo>
                  <a:pt x="9601" y="9601"/>
                </a:lnTo>
                <a:lnTo>
                  <a:pt x="10561" y="11521"/>
                </a:lnTo>
                <a:lnTo>
                  <a:pt x="10561" y="12481"/>
                </a:lnTo>
                <a:lnTo>
                  <a:pt x="33604" y="59512"/>
                </a:lnTo>
                <a:lnTo>
                  <a:pt x="28803" y="70073"/>
                </a:lnTo>
                <a:lnTo>
                  <a:pt x="26883" y="74874"/>
                </a:lnTo>
                <a:lnTo>
                  <a:pt x="25923" y="76794"/>
                </a:lnTo>
                <a:lnTo>
                  <a:pt x="24002" y="78714"/>
                </a:lnTo>
                <a:lnTo>
                  <a:pt x="22082" y="79674"/>
                </a:lnTo>
                <a:lnTo>
                  <a:pt x="21122" y="80634"/>
                </a:lnTo>
                <a:lnTo>
                  <a:pt x="18242" y="80634"/>
                </a:lnTo>
                <a:lnTo>
                  <a:pt x="16322" y="79674"/>
                </a:lnTo>
                <a:lnTo>
                  <a:pt x="13441" y="78714"/>
                </a:lnTo>
                <a:lnTo>
                  <a:pt x="11521" y="77754"/>
                </a:lnTo>
                <a:lnTo>
                  <a:pt x="7680" y="77754"/>
                </a:lnTo>
                <a:lnTo>
                  <a:pt x="5760" y="78714"/>
                </a:lnTo>
                <a:lnTo>
                  <a:pt x="4800" y="79674"/>
                </a:lnTo>
                <a:lnTo>
                  <a:pt x="3840" y="80634"/>
                </a:lnTo>
                <a:lnTo>
                  <a:pt x="2880" y="82555"/>
                </a:lnTo>
                <a:lnTo>
                  <a:pt x="2880" y="86395"/>
                </a:lnTo>
                <a:lnTo>
                  <a:pt x="3840" y="8831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9" name="object 409"/>
          <p:cNvSpPr/>
          <p:nvPr/>
        </p:nvSpPr>
        <p:spPr>
          <a:xfrm>
            <a:off x="5573831" y="6948327"/>
            <a:ext cx="61432" cy="94076"/>
          </a:xfrm>
          <a:custGeom>
            <a:avLst/>
            <a:gdLst/>
            <a:ahLst/>
            <a:cxnLst/>
            <a:rect l="l" t="t" r="r" b="b"/>
            <a:pathLst>
              <a:path w="61432" h="94076">
                <a:moveTo>
                  <a:pt x="35509" y="61432"/>
                </a:moveTo>
                <a:lnTo>
                  <a:pt x="37765" y="59116"/>
                </a:lnTo>
                <a:lnTo>
                  <a:pt x="46284" y="48753"/>
                </a:lnTo>
                <a:lnTo>
                  <a:pt x="51831" y="38389"/>
                </a:lnTo>
                <a:lnTo>
                  <a:pt x="54711" y="33588"/>
                </a:lnTo>
                <a:lnTo>
                  <a:pt x="55671" y="28788"/>
                </a:lnTo>
                <a:lnTo>
                  <a:pt x="55671" y="18227"/>
                </a:lnTo>
                <a:lnTo>
                  <a:pt x="52791" y="12466"/>
                </a:lnTo>
                <a:lnTo>
                  <a:pt x="47990" y="7665"/>
                </a:lnTo>
                <a:lnTo>
                  <a:pt x="43190" y="2880"/>
                </a:lnTo>
                <a:lnTo>
                  <a:pt x="36469" y="0"/>
                </a:lnTo>
                <a:lnTo>
                  <a:pt x="22082" y="0"/>
                </a:lnTo>
                <a:lnTo>
                  <a:pt x="16306" y="2880"/>
                </a:lnTo>
                <a:lnTo>
                  <a:pt x="11521" y="6720"/>
                </a:lnTo>
                <a:lnTo>
                  <a:pt x="6720" y="11506"/>
                </a:lnTo>
                <a:lnTo>
                  <a:pt x="3840" y="18227"/>
                </a:lnTo>
                <a:lnTo>
                  <a:pt x="2880" y="25908"/>
                </a:lnTo>
                <a:lnTo>
                  <a:pt x="5745" y="25908"/>
                </a:lnTo>
                <a:lnTo>
                  <a:pt x="7680" y="21107"/>
                </a:lnTo>
                <a:lnTo>
                  <a:pt x="9585" y="17282"/>
                </a:lnTo>
                <a:lnTo>
                  <a:pt x="13426" y="14386"/>
                </a:lnTo>
                <a:lnTo>
                  <a:pt x="17266" y="11506"/>
                </a:lnTo>
                <a:lnTo>
                  <a:pt x="21107" y="10561"/>
                </a:lnTo>
                <a:lnTo>
                  <a:pt x="30708" y="10561"/>
                </a:lnTo>
                <a:lnTo>
                  <a:pt x="34549" y="12466"/>
                </a:lnTo>
                <a:lnTo>
                  <a:pt x="38389" y="16322"/>
                </a:lnTo>
                <a:lnTo>
                  <a:pt x="42230" y="20162"/>
                </a:lnTo>
                <a:lnTo>
                  <a:pt x="44150" y="24947"/>
                </a:lnTo>
                <a:lnTo>
                  <a:pt x="44150" y="30708"/>
                </a:lnTo>
                <a:lnTo>
                  <a:pt x="41040" y="43624"/>
                </a:lnTo>
                <a:lnTo>
                  <a:pt x="33588" y="55671"/>
                </a:lnTo>
                <a:lnTo>
                  <a:pt x="28943" y="62319"/>
                </a:lnTo>
                <a:lnTo>
                  <a:pt x="21404" y="70947"/>
                </a:lnTo>
                <a:lnTo>
                  <a:pt x="11722" y="80539"/>
                </a:lnTo>
                <a:lnTo>
                  <a:pt x="0" y="91196"/>
                </a:lnTo>
                <a:lnTo>
                  <a:pt x="0" y="94076"/>
                </a:lnTo>
                <a:lnTo>
                  <a:pt x="54711" y="94076"/>
                </a:lnTo>
                <a:lnTo>
                  <a:pt x="61432" y="75834"/>
                </a:lnTo>
                <a:lnTo>
                  <a:pt x="58552" y="75834"/>
                </a:lnTo>
                <a:lnTo>
                  <a:pt x="57591" y="78714"/>
                </a:lnTo>
                <a:lnTo>
                  <a:pt x="55671" y="79674"/>
                </a:lnTo>
                <a:lnTo>
                  <a:pt x="54711" y="80634"/>
                </a:lnTo>
                <a:lnTo>
                  <a:pt x="52791" y="81594"/>
                </a:lnTo>
                <a:lnTo>
                  <a:pt x="50871" y="82555"/>
                </a:lnTo>
                <a:lnTo>
                  <a:pt x="48950" y="83515"/>
                </a:lnTo>
                <a:lnTo>
                  <a:pt x="14401" y="83515"/>
                </a:lnTo>
                <a:lnTo>
                  <a:pt x="16252" y="82058"/>
                </a:lnTo>
                <a:lnTo>
                  <a:pt x="23975" y="74441"/>
                </a:lnTo>
                <a:lnTo>
                  <a:pt x="35509" y="6143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0" name="object 410"/>
          <p:cNvSpPr/>
          <p:nvPr/>
        </p:nvSpPr>
        <p:spPr>
          <a:xfrm>
            <a:off x="5645825" y="6948327"/>
            <a:ext cx="105597" cy="97917"/>
          </a:xfrm>
          <a:custGeom>
            <a:avLst/>
            <a:gdLst/>
            <a:ahLst/>
            <a:cxnLst/>
            <a:rect l="l" t="t" r="r" b="b"/>
            <a:pathLst>
              <a:path w="105597" h="97917">
                <a:moveTo>
                  <a:pt x="19202" y="46070"/>
                </a:moveTo>
                <a:lnTo>
                  <a:pt x="16322" y="46070"/>
                </a:lnTo>
                <a:lnTo>
                  <a:pt x="15361" y="45110"/>
                </a:lnTo>
                <a:lnTo>
                  <a:pt x="14401" y="44150"/>
                </a:lnTo>
                <a:lnTo>
                  <a:pt x="16322" y="49911"/>
                </a:lnTo>
                <a:lnTo>
                  <a:pt x="19202" y="49911"/>
                </a:lnTo>
                <a:lnTo>
                  <a:pt x="19202" y="46070"/>
                </a:lnTo>
                <a:close/>
              </a:path>
              <a:path w="105597" h="97917">
                <a:moveTo>
                  <a:pt x="77754" y="81594"/>
                </a:moveTo>
                <a:lnTo>
                  <a:pt x="76794" y="95021"/>
                </a:lnTo>
                <a:lnTo>
                  <a:pt x="79674" y="96956"/>
                </a:lnTo>
                <a:lnTo>
                  <a:pt x="78714" y="87355"/>
                </a:lnTo>
                <a:lnTo>
                  <a:pt x="77754" y="81594"/>
                </a:lnTo>
                <a:close/>
              </a:path>
              <a:path w="105597" h="97917">
                <a:moveTo>
                  <a:pt x="77754" y="64312"/>
                </a:moveTo>
                <a:lnTo>
                  <a:pt x="78714" y="58552"/>
                </a:lnTo>
                <a:lnTo>
                  <a:pt x="80634" y="55671"/>
                </a:lnTo>
                <a:lnTo>
                  <a:pt x="82555" y="52791"/>
                </a:lnTo>
                <a:lnTo>
                  <a:pt x="84475" y="51831"/>
                </a:lnTo>
                <a:lnTo>
                  <a:pt x="88315" y="51831"/>
                </a:lnTo>
                <a:lnTo>
                  <a:pt x="90236" y="52791"/>
                </a:lnTo>
                <a:lnTo>
                  <a:pt x="92156" y="55671"/>
                </a:lnTo>
                <a:lnTo>
                  <a:pt x="94076" y="58552"/>
                </a:lnTo>
                <a:lnTo>
                  <a:pt x="95036" y="64312"/>
                </a:lnTo>
                <a:lnTo>
                  <a:pt x="95036" y="81594"/>
                </a:lnTo>
                <a:lnTo>
                  <a:pt x="94076" y="87355"/>
                </a:lnTo>
                <a:lnTo>
                  <a:pt x="92156" y="90236"/>
                </a:lnTo>
                <a:lnTo>
                  <a:pt x="90236" y="93116"/>
                </a:lnTo>
                <a:lnTo>
                  <a:pt x="88315" y="94076"/>
                </a:lnTo>
                <a:lnTo>
                  <a:pt x="84475" y="94076"/>
                </a:lnTo>
                <a:lnTo>
                  <a:pt x="82555" y="93116"/>
                </a:lnTo>
                <a:lnTo>
                  <a:pt x="80634" y="90236"/>
                </a:lnTo>
                <a:lnTo>
                  <a:pt x="78714" y="87355"/>
                </a:lnTo>
                <a:lnTo>
                  <a:pt x="79674" y="96956"/>
                </a:lnTo>
                <a:lnTo>
                  <a:pt x="83515" y="97917"/>
                </a:lnTo>
                <a:lnTo>
                  <a:pt x="91196" y="97917"/>
                </a:lnTo>
                <a:lnTo>
                  <a:pt x="95996" y="95996"/>
                </a:lnTo>
                <a:lnTo>
                  <a:pt x="99837" y="91196"/>
                </a:lnTo>
                <a:lnTo>
                  <a:pt x="103677" y="87355"/>
                </a:lnTo>
                <a:lnTo>
                  <a:pt x="105597" y="80634"/>
                </a:lnTo>
                <a:lnTo>
                  <a:pt x="105597" y="68153"/>
                </a:lnTo>
                <a:lnTo>
                  <a:pt x="104637" y="64312"/>
                </a:lnTo>
                <a:lnTo>
                  <a:pt x="102717" y="60472"/>
                </a:lnTo>
                <a:lnTo>
                  <a:pt x="101757" y="56631"/>
                </a:lnTo>
                <a:lnTo>
                  <a:pt x="98877" y="53751"/>
                </a:lnTo>
                <a:lnTo>
                  <a:pt x="95996" y="51831"/>
                </a:lnTo>
                <a:lnTo>
                  <a:pt x="92156" y="48950"/>
                </a:lnTo>
                <a:lnTo>
                  <a:pt x="89275" y="47990"/>
                </a:lnTo>
                <a:lnTo>
                  <a:pt x="82555" y="47990"/>
                </a:lnTo>
                <a:lnTo>
                  <a:pt x="79674" y="48950"/>
                </a:lnTo>
                <a:lnTo>
                  <a:pt x="76794" y="50871"/>
                </a:lnTo>
                <a:lnTo>
                  <a:pt x="73913" y="52791"/>
                </a:lnTo>
                <a:lnTo>
                  <a:pt x="71033" y="56631"/>
                </a:lnTo>
                <a:lnTo>
                  <a:pt x="69113" y="60472"/>
                </a:lnTo>
                <a:lnTo>
                  <a:pt x="67193" y="64312"/>
                </a:lnTo>
                <a:lnTo>
                  <a:pt x="67193" y="82555"/>
                </a:lnTo>
                <a:lnTo>
                  <a:pt x="69113" y="86395"/>
                </a:lnTo>
                <a:lnTo>
                  <a:pt x="71033" y="90236"/>
                </a:lnTo>
                <a:lnTo>
                  <a:pt x="73913" y="92156"/>
                </a:lnTo>
                <a:lnTo>
                  <a:pt x="76794" y="95021"/>
                </a:lnTo>
                <a:lnTo>
                  <a:pt x="77754" y="81594"/>
                </a:lnTo>
                <a:lnTo>
                  <a:pt x="77754" y="64312"/>
                </a:lnTo>
                <a:close/>
              </a:path>
              <a:path w="105597" h="97917">
                <a:moveTo>
                  <a:pt x="960" y="34549"/>
                </a:moveTo>
                <a:lnTo>
                  <a:pt x="2880" y="38389"/>
                </a:lnTo>
                <a:lnTo>
                  <a:pt x="3840" y="42230"/>
                </a:lnTo>
                <a:lnTo>
                  <a:pt x="6720" y="45110"/>
                </a:lnTo>
                <a:lnTo>
                  <a:pt x="9601" y="47030"/>
                </a:lnTo>
                <a:lnTo>
                  <a:pt x="12481" y="48950"/>
                </a:lnTo>
                <a:lnTo>
                  <a:pt x="16322" y="49911"/>
                </a:lnTo>
                <a:lnTo>
                  <a:pt x="14401" y="44150"/>
                </a:lnTo>
                <a:lnTo>
                  <a:pt x="12481" y="42230"/>
                </a:lnTo>
                <a:lnTo>
                  <a:pt x="12481" y="39349"/>
                </a:lnTo>
                <a:lnTo>
                  <a:pt x="11521" y="36469"/>
                </a:lnTo>
                <a:lnTo>
                  <a:pt x="10561" y="31668"/>
                </a:lnTo>
                <a:lnTo>
                  <a:pt x="10561" y="16322"/>
                </a:lnTo>
                <a:lnTo>
                  <a:pt x="11521" y="10561"/>
                </a:lnTo>
                <a:lnTo>
                  <a:pt x="13441" y="7665"/>
                </a:lnTo>
                <a:lnTo>
                  <a:pt x="15361" y="4785"/>
                </a:lnTo>
                <a:lnTo>
                  <a:pt x="17282" y="3840"/>
                </a:lnTo>
                <a:lnTo>
                  <a:pt x="21122" y="3840"/>
                </a:lnTo>
                <a:lnTo>
                  <a:pt x="23042" y="4785"/>
                </a:lnTo>
                <a:lnTo>
                  <a:pt x="24963" y="7665"/>
                </a:lnTo>
                <a:lnTo>
                  <a:pt x="26883" y="10561"/>
                </a:lnTo>
                <a:lnTo>
                  <a:pt x="27843" y="17282"/>
                </a:lnTo>
                <a:lnTo>
                  <a:pt x="27843" y="33588"/>
                </a:lnTo>
                <a:lnTo>
                  <a:pt x="26883" y="39349"/>
                </a:lnTo>
                <a:lnTo>
                  <a:pt x="24963" y="43190"/>
                </a:lnTo>
                <a:lnTo>
                  <a:pt x="23042" y="45110"/>
                </a:lnTo>
                <a:lnTo>
                  <a:pt x="21122" y="46070"/>
                </a:lnTo>
                <a:lnTo>
                  <a:pt x="19202" y="46070"/>
                </a:lnTo>
                <a:lnTo>
                  <a:pt x="19202" y="49911"/>
                </a:lnTo>
                <a:lnTo>
                  <a:pt x="24963" y="49911"/>
                </a:lnTo>
                <a:lnTo>
                  <a:pt x="29763" y="47030"/>
                </a:lnTo>
                <a:lnTo>
                  <a:pt x="33604" y="43190"/>
                </a:lnTo>
                <a:lnTo>
                  <a:pt x="36484" y="39349"/>
                </a:lnTo>
                <a:lnTo>
                  <a:pt x="38389" y="32628"/>
                </a:lnTo>
                <a:lnTo>
                  <a:pt x="38389" y="18227"/>
                </a:lnTo>
                <a:lnTo>
                  <a:pt x="37444" y="12466"/>
                </a:lnTo>
                <a:lnTo>
                  <a:pt x="33604" y="7665"/>
                </a:lnTo>
                <a:lnTo>
                  <a:pt x="30723" y="2880"/>
                </a:lnTo>
                <a:lnTo>
                  <a:pt x="25923" y="0"/>
                </a:lnTo>
                <a:lnTo>
                  <a:pt x="16322" y="0"/>
                </a:lnTo>
                <a:lnTo>
                  <a:pt x="13441" y="944"/>
                </a:lnTo>
                <a:lnTo>
                  <a:pt x="9601" y="2880"/>
                </a:lnTo>
                <a:lnTo>
                  <a:pt x="6720" y="4785"/>
                </a:lnTo>
                <a:lnTo>
                  <a:pt x="3840" y="7665"/>
                </a:lnTo>
                <a:lnTo>
                  <a:pt x="2880" y="11506"/>
                </a:lnTo>
                <a:lnTo>
                  <a:pt x="960" y="16322"/>
                </a:lnTo>
                <a:lnTo>
                  <a:pt x="0" y="20162"/>
                </a:lnTo>
                <a:lnTo>
                  <a:pt x="0" y="29748"/>
                </a:lnTo>
                <a:lnTo>
                  <a:pt x="960" y="34549"/>
                </a:lnTo>
                <a:close/>
              </a:path>
              <a:path w="105597" h="97917">
                <a:moveTo>
                  <a:pt x="83515" y="0"/>
                </a:moveTo>
                <a:lnTo>
                  <a:pt x="16322" y="97917"/>
                </a:lnTo>
                <a:lnTo>
                  <a:pt x="22082" y="97917"/>
                </a:lnTo>
                <a:lnTo>
                  <a:pt x="89275" y="0"/>
                </a:lnTo>
                <a:lnTo>
                  <a:pt x="83515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1" name="object 411"/>
          <p:cNvSpPr/>
          <p:nvPr/>
        </p:nvSpPr>
        <p:spPr>
          <a:xfrm>
            <a:off x="5124556" y="8224128"/>
            <a:ext cx="1087648" cy="754529"/>
          </a:xfrm>
          <a:custGeom>
            <a:avLst/>
            <a:gdLst/>
            <a:ahLst/>
            <a:cxnLst/>
            <a:rect l="l" t="t" r="r" b="b"/>
            <a:pathLst>
              <a:path w="1087648" h="754529">
                <a:moveTo>
                  <a:pt x="1087648" y="754529"/>
                </a:moveTo>
                <a:lnTo>
                  <a:pt x="1087648" y="284149"/>
                </a:lnTo>
                <a:lnTo>
                  <a:pt x="453115" y="284149"/>
                </a:lnTo>
                <a:lnTo>
                  <a:pt x="534710" y="0"/>
                </a:lnTo>
                <a:lnTo>
                  <a:pt x="181447" y="284149"/>
                </a:lnTo>
                <a:lnTo>
                  <a:pt x="0" y="284149"/>
                </a:lnTo>
                <a:lnTo>
                  <a:pt x="0" y="754529"/>
                </a:lnTo>
                <a:lnTo>
                  <a:pt x="1087648" y="75452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2" name="object 412"/>
          <p:cNvSpPr/>
          <p:nvPr/>
        </p:nvSpPr>
        <p:spPr>
          <a:xfrm>
            <a:off x="5120716" y="8220288"/>
            <a:ext cx="1095329" cy="762208"/>
          </a:xfrm>
          <a:custGeom>
            <a:avLst/>
            <a:gdLst/>
            <a:ahLst/>
            <a:cxnLst/>
            <a:rect l="l" t="t" r="r" b="b"/>
            <a:pathLst>
              <a:path w="1095329" h="762208">
                <a:moveTo>
                  <a:pt x="462701" y="283189"/>
                </a:moveTo>
                <a:lnTo>
                  <a:pt x="1087648" y="291815"/>
                </a:lnTo>
                <a:lnTo>
                  <a:pt x="1087648" y="754529"/>
                </a:lnTo>
                <a:lnTo>
                  <a:pt x="1093409" y="762208"/>
                </a:lnTo>
                <a:lnTo>
                  <a:pt x="1094369" y="761250"/>
                </a:lnTo>
                <a:lnTo>
                  <a:pt x="1095329" y="760293"/>
                </a:lnTo>
                <a:lnTo>
                  <a:pt x="1095329" y="286070"/>
                </a:lnTo>
                <a:lnTo>
                  <a:pt x="1094369" y="285109"/>
                </a:lnTo>
                <a:lnTo>
                  <a:pt x="1093409" y="284149"/>
                </a:lnTo>
                <a:lnTo>
                  <a:pt x="1091488" y="283189"/>
                </a:lnTo>
                <a:lnTo>
                  <a:pt x="462701" y="283189"/>
                </a:lnTo>
                <a:close/>
              </a:path>
              <a:path w="1095329" h="762208">
                <a:moveTo>
                  <a:pt x="960" y="761250"/>
                </a:moveTo>
                <a:lnTo>
                  <a:pt x="1920" y="762208"/>
                </a:lnTo>
                <a:lnTo>
                  <a:pt x="1093409" y="762208"/>
                </a:lnTo>
                <a:lnTo>
                  <a:pt x="1087648" y="754529"/>
                </a:lnTo>
                <a:lnTo>
                  <a:pt x="7680" y="754529"/>
                </a:lnTo>
                <a:lnTo>
                  <a:pt x="7680" y="291815"/>
                </a:lnTo>
                <a:lnTo>
                  <a:pt x="186232" y="291815"/>
                </a:lnTo>
                <a:lnTo>
                  <a:pt x="187192" y="290870"/>
                </a:lnTo>
                <a:lnTo>
                  <a:pt x="530870" y="15346"/>
                </a:lnTo>
                <a:lnTo>
                  <a:pt x="453115" y="286070"/>
                </a:lnTo>
                <a:lnTo>
                  <a:pt x="453115" y="287990"/>
                </a:lnTo>
                <a:lnTo>
                  <a:pt x="454075" y="289910"/>
                </a:lnTo>
                <a:lnTo>
                  <a:pt x="455035" y="290870"/>
                </a:lnTo>
                <a:lnTo>
                  <a:pt x="456956" y="291815"/>
                </a:lnTo>
                <a:lnTo>
                  <a:pt x="1087648" y="291815"/>
                </a:lnTo>
                <a:lnTo>
                  <a:pt x="462701" y="283189"/>
                </a:lnTo>
                <a:lnTo>
                  <a:pt x="542391" y="4800"/>
                </a:lnTo>
                <a:lnTo>
                  <a:pt x="542391" y="1905"/>
                </a:lnTo>
                <a:lnTo>
                  <a:pt x="540471" y="0"/>
                </a:lnTo>
                <a:lnTo>
                  <a:pt x="537590" y="0"/>
                </a:lnTo>
                <a:lnTo>
                  <a:pt x="535670" y="960"/>
                </a:lnTo>
                <a:lnTo>
                  <a:pt x="183352" y="283189"/>
                </a:lnTo>
                <a:lnTo>
                  <a:pt x="3840" y="283189"/>
                </a:lnTo>
                <a:lnTo>
                  <a:pt x="1920" y="284149"/>
                </a:lnTo>
                <a:lnTo>
                  <a:pt x="960" y="285109"/>
                </a:lnTo>
                <a:lnTo>
                  <a:pt x="0" y="286070"/>
                </a:lnTo>
                <a:lnTo>
                  <a:pt x="0" y="760293"/>
                </a:lnTo>
                <a:lnTo>
                  <a:pt x="960" y="761250"/>
                </a:lnTo>
                <a:close/>
              </a:path>
            </a:pathLst>
          </a:custGeom>
          <a:solidFill>
            <a:srgbClr val="BFB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3" name="object 413"/>
          <p:cNvSpPr/>
          <p:nvPr/>
        </p:nvSpPr>
        <p:spPr>
          <a:xfrm>
            <a:off x="5243596" y="8621548"/>
            <a:ext cx="118079" cy="92159"/>
          </a:xfrm>
          <a:custGeom>
            <a:avLst/>
            <a:gdLst/>
            <a:ahLst/>
            <a:cxnLst/>
            <a:rect l="l" t="t" r="r" b="b"/>
            <a:pathLst>
              <a:path w="118079" h="92159">
                <a:moveTo>
                  <a:pt x="118079" y="92159"/>
                </a:moveTo>
                <a:lnTo>
                  <a:pt x="118079" y="89278"/>
                </a:lnTo>
                <a:lnTo>
                  <a:pt x="111358" y="89278"/>
                </a:lnTo>
                <a:lnTo>
                  <a:pt x="108478" y="88320"/>
                </a:lnTo>
                <a:lnTo>
                  <a:pt x="106558" y="86397"/>
                </a:lnTo>
                <a:lnTo>
                  <a:pt x="105597" y="85438"/>
                </a:lnTo>
                <a:lnTo>
                  <a:pt x="104637" y="81599"/>
                </a:lnTo>
                <a:lnTo>
                  <a:pt x="104637" y="10559"/>
                </a:lnTo>
                <a:lnTo>
                  <a:pt x="105597" y="7679"/>
                </a:lnTo>
                <a:lnTo>
                  <a:pt x="106558" y="5762"/>
                </a:lnTo>
                <a:lnTo>
                  <a:pt x="108478" y="3838"/>
                </a:lnTo>
                <a:lnTo>
                  <a:pt x="111358" y="2880"/>
                </a:lnTo>
                <a:lnTo>
                  <a:pt x="118079" y="2880"/>
                </a:lnTo>
                <a:lnTo>
                  <a:pt x="118079" y="0"/>
                </a:lnTo>
                <a:lnTo>
                  <a:pt x="92156" y="0"/>
                </a:lnTo>
                <a:lnTo>
                  <a:pt x="59512" y="71996"/>
                </a:lnTo>
                <a:lnTo>
                  <a:pt x="25923" y="0"/>
                </a:lnTo>
                <a:lnTo>
                  <a:pt x="0" y="0"/>
                </a:lnTo>
                <a:lnTo>
                  <a:pt x="0" y="2880"/>
                </a:lnTo>
                <a:lnTo>
                  <a:pt x="6720" y="2880"/>
                </a:lnTo>
                <a:lnTo>
                  <a:pt x="7680" y="3838"/>
                </a:lnTo>
                <a:lnTo>
                  <a:pt x="9601" y="4803"/>
                </a:lnTo>
                <a:lnTo>
                  <a:pt x="10561" y="5762"/>
                </a:lnTo>
                <a:lnTo>
                  <a:pt x="11521" y="6720"/>
                </a:lnTo>
                <a:lnTo>
                  <a:pt x="12481" y="8642"/>
                </a:lnTo>
                <a:lnTo>
                  <a:pt x="12481" y="84479"/>
                </a:lnTo>
                <a:lnTo>
                  <a:pt x="11521" y="85438"/>
                </a:lnTo>
                <a:lnTo>
                  <a:pt x="9601" y="88320"/>
                </a:lnTo>
                <a:lnTo>
                  <a:pt x="6720" y="89278"/>
                </a:lnTo>
                <a:lnTo>
                  <a:pt x="0" y="89278"/>
                </a:lnTo>
                <a:lnTo>
                  <a:pt x="0" y="92159"/>
                </a:lnTo>
                <a:lnTo>
                  <a:pt x="31683" y="92159"/>
                </a:lnTo>
                <a:lnTo>
                  <a:pt x="31683" y="89278"/>
                </a:lnTo>
                <a:lnTo>
                  <a:pt x="24963" y="89278"/>
                </a:lnTo>
                <a:lnTo>
                  <a:pt x="22082" y="88320"/>
                </a:lnTo>
                <a:lnTo>
                  <a:pt x="21122" y="86397"/>
                </a:lnTo>
                <a:lnTo>
                  <a:pt x="19202" y="85438"/>
                </a:lnTo>
                <a:lnTo>
                  <a:pt x="19202" y="14400"/>
                </a:lnTo>
                <a:lnTo>
                  <a:pt x="54726" y="92159"/>
                </a:lnTo>
                <a:lnTo>
                  <a:pt x="56631" y="92159"/>
                </a:lnTo>
                <a:lnTo>
                  <a:pt x="92156" y="14400"/>
                </a:lnTo>
                <a:lnTo>
                  <a:pt x="92156" y="80640"/>
                </a:lnTo>
                <a:lnTo>
                  <a:pt x="91196" y="84479"/>
                </a:lnTo>
                <a:lnTo>
                  <a:pt x="90236" y="85438"/>
                </a:lnTo>
                <a:lnTo>
                  <a:pt x="89275" y="88320"/>
                </a:lnTo>
                <a:lnTo>
                  <a:pt x="86395" y="89278"/>
                </a:lnTo>
                <a:lnTo>
                  <a:pt x="78714" y="89278"/>
                </a:lnTo>
                <a:lnTo>
                  <a:pt x="78714" y="92159"/>
                </a:lnTo>
                <a:lnTo>
                  <a:pt x="118079" y="9215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4" name="object 414"/>
          <p:cNvSpPr/>
          <p:nvPr/>
        </p:nvSpPr>
        <p:spPr>
          <a:xfrm>
            <a:off x="5369356" y="8649390"/>
            <a:ext cx="56631" cy="65275"/>
          </a:xfrm>
          <a:custGeom>
            <a:avLst/>
            <a:gdLst/>
            <a:ahLst/>
            <a:cxnLst/>
            <a:rect l="l" t="t" r="r" b="b"/>
            <a:pathLst>
              <a:path w="56631" h="65275">
                <a:moveTo>
                  <a:pt x="56631" y="54714"/>
                </a:moveTo>
                <a:lnTo>
                  <a:pt x="56631" y="50875"/>
                </a:lnTo>
                <a:lnTo>
                  <a:pt x="53751" y="53757"/>
                </a:lnTo>
                <a:lnTo>
                  <a:pt x="51831" y="55679"/>
                </a:lnTo>
                <a:lnTo>
                  <a:pt x="50871" y="56637"/>
                </a:lnTo>
                <a:lnTo>
                  <a:pt x="47990" y="56637"/>
                </a:lnTo>
                <a:lnTo>
                  <a:pt x="47030" y="55679"/>
                </a:lnTo>
                <a:lnTo>
                  <a:pt x="46070" y="54714"/>
                </a:lnTo>
                <a:lnTo>
                  <a:pt x="46070" y="15358"/>
                </a:lnTo>
                <a:lnTo>
                  <a:pt x="45110" y="11519"/>
                </a:lnTo>
                <a:lnTo>
                  <a:pt x="44150" y="9596"/>
                </a:lnTo>
                <a:lnTo>
                  <a:pt x="43190" y="6720"/>
                </a:lnTo>
                <a:lnTo>
                  <a:pt x="41285" y="3840"/>
                </a:lnTo>
                <a:lnTo>
                  <a:pt x="38389" y="2881"/>
                </a:lnTo>
                <a:lnTo>
                  <a:pt x="35509" y="958"/>
                </a:lnTo>
                <a:lnTo>
                  <a:pt x="30723" y="0"/>
                </a:lnTo>
                <a:lnTo>
                  <a:pt x="18227" y="0"/>
                </a:lnTo>
                <a:lnTo>
                  <a:pt x="12481" y="1917"/>
                </a:lnTo>
                <a:lnTo>
                  <a:pt x="8641" y="4799"/>
                </a:lnTo>
                <a:lnTo>
                  <a:pt x="4800" y="8638"/>
                </a:lnTo>
                <a:lnTo>
                  <a:pt x="1920" y="11519"/>
                </a:lnTo>
                <a:lnTo>
                  <a:pt x="1920" y="17276"/>
                </a:lnTo>
                <a:lnTo>
                  <a:pt x="2880" y="19199"/>
                </a:lnTo>
                <a:lnTo>
                  <a:pt x="3840" y="20157"/>
                </a:lnTo>
                <a:lnTo>
                  <a:pt x="4800" y="22079"/>
                </a:lnTo>
                <a:lnTo>
                  <a:pt x="11521" y="22079"/>
                </a:lnTo>
                <a:lnTo>
                  <a:pt x="12481" y="20157"/>
                </a:lnTo>
                <a:lnTo>
                  <a:pt x="13441" y="19199"/>
                </a:lnTo>
                <a:lnTo>
                  <a:pt x="13441" y="9596"/>
                </a:lnTo>
                <a:lnTo>
                  <a:pt x="14386" y="7679"/>
                </a:lnTo>
                <a:lnTo>
                  <a:pt x="16322" y="6720"/>
                </a:lnTo>
                <a:lnTo>
                  <a:pt x="18227" y="4799"/>
                </a:lnTo>
                <a:lnTo>
                  <a:pt x="20162" y="3840"/>
                </a:lnTo>
                <a:lnTo>
                  <a:pt x="26883" y="3840"/>
                </a:lnTo>
                <a:lnTo>
                  <a:pt x="29763" y="5756"/>
                </a:lnTo>
                <a:lnTo>
                  <a:pt x="31668" y="7679"/>
                </a:lnTo>
                <a:lnTo>
                  <a:pt x="33604" y="9596"/>
                </a:lnTo>
                <a:lnTo>
                  <a:pt x="34564" y="14400"/>
                </a:lnTo>
                <a:lnTo>
                  <a:pt x="34564" y="23038"/>
                </a:lnTo>
                <a:lnTo>
                  <a:pt x="24003" y="26878"/>
                </a:lnTo>
                <a:lnTo>
                  <a:pt x="16322" y="29759"/>
                </a:lnTo>
                <a:lnTo>
                  <a:pt x="13441" y="39355"/>
                </a:lnTo>
                <a:lnTo>
                  <a:pt x="15361" y="36475"/>
                </a:lnTo>
                <a:lnTo>
                  <a:pt x="18227" y="34558"/>
                </a:lnTo>
                <a:lnTo>
                  <a:pt x="21107" y="32634"/>
                </a:lnTo>
                <a:lnTo>
                  <a:pt x="23042" y="31676"/>
                </a:lnTo>
                <a:lnTo>
                  <a:pt x="27828" y="29759"/>
                </a:lnTo>
                <a:lnTo>
                  <a:pt x="34564" y="26878"/>
                </a:lnTo>
                <a:lnTo>
                  <a:pt x="34564" y="50875"/>
                </a:lnTo>
                <a:lnTo>
                  <a:pt x="28788" y="54714"/>
                </a:lnTo>
                <a:lnTo>
                  <a:pt x="24003" y="57596"/>
                </a:lnTo>
                <a:lnTo>
                  <a:pt x="18227" y="57596"/>
                </a:lnTo>
                <a:lnTo>
                  <a:pt x="16322" y="56637"/>
                </a:lnTo>
                <a:lnTo>
                  <a:pt x="14386" y="53757"/>
                </a:lnTo>
                <a:lnTo>
                  <a:pt x="12481" y="51840"/>
                </a:lnTo>
                <a:lnTo>
                  <a:pt x="11521" y="48958"/>
                </a:lnTo>
                <a:lnTo>
                  <a:pt x="11521" y="32634"/>
                </a:lnTo>
                <a:lnTo>
                  <a:pt x="6720" y="35516"/>
                </a:lnTo>
                <a:lnTo>
                  <a:pt x="3840" y="38397"/>
                </a:lnTo>
                <a:lnTo>
                  <a:pt x="1920" y="41279"/>
                </a:lnTo>
                <a:lnTo>
                  <a:pt x="960" y="43196"/>
                </a:lnTo>
                <a:lnTo>
                  <a:pt x="0" y="46076"/>
                </a:lnTo>
                <a:lnTo>
                  <a:pt x="0" y="53757"/>
                </a:lnTo>
                <a:lnTo>
                  <a:pt x="960" y="57596"/>
                </a:lnTo>
                <a:lnTo>
                  <a:pt x="3840" y="60478"/>
                </a:lnTo>
                <a:lnTo>
                  <a:pt x="6720" y="63358"/>
                </a:lnTo>
                <a:lnTo>
                  <a:pt x="10561" y="65275"/>
                </a:lnTo>
                <a:lnTo>
                  <a:pt x="17282" y="65275"/>
                </a:lnTo>
                <a:lnTo>
                  <a:pt x="20162" y="64317"/>
                </a:lnTo>
                <a:lnTo>
                  <a:pt x="22067" y="63358"/>
                </a:lnTo>
                <a:lnTo>
                  <a:pt x="24003" y="62395"/>
                </a:lnTo>
                <a:lnTo>
                  <a:pt x="27828" y="59519"/>
                </a:lnTo>
                <a:lnTo>
                  <a:pt x="34564" y="54714"/>
                </a:lnTo>
                <a:lnTo>
                  <a:pt x="34564" y="58555"/>
                </a:lnTo>
                <a:lnTo>
                  <a:pt x="35509" y="61437"/>
                </a:lnTo>
                <a:lnTo>
                  <a:pt x="36469" y="62395"/>
                </a:lnTo>
                <a:lnTo>
                  <a:pt x="38389" y="64317"/>
                </a:lnTo>
                <a:lnTo>
                  <a:pt x="39349" y="65275"/>
                </a:lnTo>
                <a:lnTo>
                  <a:pt x="46070" y="65275"/>
                </a:lnTo>
                <a:lnTo>
                  <a:pt x="50871" y="61437"/>
                </a:lnTo>
                <a:lnTo>
                  <a:pt x="56631" y="5471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5" name="object 415"/>
          <p:cNvSpPr/>
          <p:nvPr/>
        </p:nvSpPr>
        <p:spPr>
          <a:xfrm>
            <a:off x="5380878" y="8679149"/>
            <a:ext cx="4800" cy="16317"/>
          </a:xfrm>
          <a:custGeom>
            <a:avLst/>
            <a:gdLst/>
            <a:ahLst/>
            <a:cxnLst/>
            <a:rect l="l" t="t" r="r" b="b"/>
            <a:pathLst>
              <a:path w="4800" h="16317">
                <a:moveTo>
                  <a:pt x="0" y="16317"/>
                </a:moveTo>
                <a:lnTo>
                  <a:pt x="0" y="13437"/>
                </a:lnTo>
                <a:lnTo>
                  <a:pt x="960" y="11519"/>
                </a:lnTo>
                <a:lnTo>
                  <a:pt x="1920" y="9596"/>
                </a:lnTo>
                <a:lnTo>
                  <a:pt x="4800" y="0"/>
                </a:lnTo>
                <a:lnTo>
                  <a:pt x="0" y="2875"/>
                </a:lnTo>
                <a:lnTo>
                  <a:pt x="0" y="1631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6" name="object 416"/>
          <p:cNvSpPr/>
          <p:nvPr/>
        </p:nvSpPr>
        <p:spPr>
          <a:xfrm>
            <a:off x="5426948" y="8649390"/>
            <a:ext cx="68153" cy="64317"/>
          </a:xfrm>
          <a:custGeom>
            <a:avLst/>
            <a:gdLst/>
            <a:ahLst/>
            <a:cxnLst/>
            <a:rect l="l" t="t" r="r" b="b"/>
            <a:pathLst>
              <a:path w="68153" h="64317">
                <a:moveTo>
                  <a:pt x="68153" y="64317"/>
                </a:moveTo>
                <a:lnTo>
                  <a:pt x="68153" y="61437"/>
                </a:lnTo>
                <a:lnTo>
                  <a:pt x="62392" y="61437"/>
                </a:lnTo>
                <a:lnTo>
                  <a:pt x="61432" y="60478"/>
                </a:lnTo>
                <a:lnTo>
                  <a:pt x="60487" y="59519"/>
                </a:lnTo>
                <a:lnTo>
                  <a:pt x="59527" y="58555"/>
                </a:lnTo>
                <a:lnTo>
                  <a:pt x="59527" y="57596"/>
                </a:lnTo>
                <a:lnTo>
                  <a:pt x="58552" y="56637"/>
                </a:lnTo>
                <a:lnTo>
                  <a:pt x="58552" y="18240"/>
                </a:lnTo>
                <a:lnTo>
                  <a:pt x="57607" y="13437"/>
                </a:lnTo>
                <a:lnTo>
                  <a:pt x="56647" y="11519"/>
                </a:lnTo>
                <a:lnTo>
                  <a:pt x="55686" y="6720"/>
                </a:lnTo>
                <a:lnTo>
                  <a:pt x="53766" y="4799"/>
                </a:lnTo>
                <a:lnTo>
                  <a:pt x="50886" y="2881"/>
                </a:lnTo>
                <a:lnTo>
                  <a:pt x="48006" y="958"/>
                </a:lnTo>
                <a:lnTo>
                  <a:pt x="45125" y="0"/>
                </a:lnTo>
                <a:lnTo>
                  <a:pt x="35524" y="0"/>
                </a:lnTo>
                <a:lnTo>
                  <a:pt x="28803" y="4799"/>
                </a:lnTo>
                <a:lnTo>
                  <a:pt x="21122" y="13437"/>
                </a:lnTo>
                <a:lnTo>
                  <a:pt x="21122" y="0"/>
                </a:lnTo>
                <a:lnTo>
                  <a:pt x="18242" y="0"/>
                </a:lnTo>
                <a:lnTo>
                  <a:pt x="0" y="7679"/>
                </a:lnTo>
                <a:lnTo>
                  <a:pt x="960" y="10561"/>
                </a:lnTo>
                <a:lnTo>
                  <a:pt x="2880" y="9596"/>
                </a:lnTo>
                <a:lnTo>
                  <a:pt x="7680" y="9596"/>
                </a:lnTo>
                <a:lnTo>
                  <a:pt x="8641" y="10561"/>
                </a:lnTo>
                <a:lnTo>
                  <a:pt x="9601" y="11519"/>
                </a:lnTo>
                <a:lnTo>
                  <a:pt x="9601" y="15358"/>
                </a:lnTo>
                <a:lnTo>
                  <a:pt x="10561" y="19199"/>
                </a:lnTo>
                <a:lnTo>
                  <a:pt x="10561" y="54714"/>
                </a:lnTo>
                <a:lnTo>
                  <a:pt x="9601" y="57596"/>
                </a:lnTo>
                <a:lnTo>
                  <a:pt x="8641" y="59519"/>
                </a:lnTo>
                <a:lnTo>
                  <a:pt x="7680" y="60478"/>
                </a:lnTo>
                <a:lnTo>
                  <a:pt x="4800" y="61437"/>
                </a:lnTo>
                <a:lnTo>
                  <a:pt x="960" y="61437"/>
                </a:lnTo>
                <a:lnTo>
                  <a:pt x="960" y="64317"/>
                </a:lnTo>
                <a:lnTo>
                  <a:pt x="31683" y="64317"/>
                </a:lnTo>
                <a:lnTo>
                  <a:pt x="31683" y="61437"/>
                </a:lnTo>
                <a:lnTo>
                  <a:pt x="25923" y="61437"/>
                </a:lnTo>
                <a:lnTo>
                  <a:pt x="24963" y="60478"/>
                </a:lnTo>
                <a:lnTo>
                  <a:pt x="24002" y="59519"/>
                </a:lnTo>
                <a:lnTo>
                  <a:pt x="23042" y="58555"/>
                </a:lnTo>
                <a:lnTo>
                  <a:pt x="22082" y="57596"/>
                </a:lnTo>
                <a:lnTo>
                  <a:pt x="21122" y="56637"/>
                </a:lnTo>
                <a:lnTo>
                  <a:pt x="21122" y="17276"/>
                </a:lnTo>
                <a:lnTo>
                  <a:pt x="26883" y="11519"/>
                </a:lnTo>
                <a:lnTo>
                  <a:pt x="31683" y="8638"/>
                </a:lnTo>
                <a:lnTo>
                  <a:pt x="41285" y="8638"/>
                </a:lnTo>
                <a:lnTo>
                  <a:pt x="43205" y="9596"/>
                </a:lnTo>
                <a:lnTo>
                  <a:pt x="45125" y="12478"/>
                </a:lnTo>
                <a:lnTo>
                  <a:pt x="46085" y="15358"/>
                </a:lnTo>
                <a:lnTo>
                  <a:pt x="47045" y="19199"/>
                </a:lnTo>
                <a:lnTo>
                  <a:pt x="47045" y="56637"/>
                </a:lnTo>
                <a:lnTo>
                  <a:pt x="46085" y="57596"/>
                </a:lnTo>
                <a:lnTo>
                  <a:pt x="45125" y="59519"/>
                </a:lnTo>
                <a:lnTo>
                  <a:pt x="44165" y="60478"/>
                </a:lnTo>
                <a:lnTo>
                  <a:pt x="43205" y="61437"/>
                </a:lnTo>
                <a:lnTo>
                  <a:pt x="37444" y="61437"/>
                </a:lnTo>
                <a:lnTo>
                  <a:pt x="37444" y="64317"/>
                </a:lnTo>
                <a:lnTo>
                  <a:pt x="68153" y="6431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7" name="object 417"/>
          <p:cNvSpPr/>
          <p:nvPr/>
        </p:nvSpPr>
        <p:spPr>
          <a:xfrm>
            <a:off x="5495102" y="8651307"/>
            <a:ext cx="69128" cy="64317"/>
          </a:xfrm>
          <a:custGeom>
            <a:avLst/>
            <a:gdLst/>
            <a:ahLst/>
            <a:cxnLst/>
            <a:rect l="l" t="t" r="r" b="b"/>
            <a:pathLst>
              <a:path w="69128" h="64317">
                <a:moveTo>
                  <a:pt x="69128" y="56637"/>
                </a:moveTo>
                <a:lnTo>
                  <a:pt x="68168" y="53762"/>
                </a:lnTo>
                <a:lnTo>
                  <a:pt x="66248" y="54720"/>
                </a:lnTo>
                <a:lnTo>
                  <a:pt x="61447" y="54720"/>
                </a:lnTo>
                <a:lnTo>
                  <a:pt x="60487" y="53762"/>
                </a:lnTo>
                <a:lnTo>
                  <a:pt x="59527" y="52797"/>
                </a:lnTo>
                <a:lnTo>
                  <a:pt x="59527" y="50881"/>
                </a:lnTo>
                <a:lnTo>
                  <a:pt x="58567" y="48958"/>
                </a:lnTo>
                <a:lnTo>
                  <a:pt x="58567" y="0"/>
                </a:lnTo>
                <a:lnTo>
                  <a:pt x="37444" y="0"/>
                </a:lnTo>
                <a:lnTo>
                  <a:pt x="37444" y="2881"/>
                </a:lnTo>
                <a:lnTo>
                  <a:pt x="41285" y="2881"/>
                </a:lnTo>
                <a:lnTo>
                  <a:pt x="44165" y="3838"/>
                </a:lnTo>
                <a:lnTo>
                  <a:pt x="46085" y="4803"/>
                </a:lnTo>
                <a:lnTo>
                  <a:pt x="47045" y="5762"/>
                </a:lnTo>
                <a:lnTo>
                  <a:pt x="48005" y="8644"/>
                </a:lnTo>
                <a:lnTo>
                  <a:pt x="48005" y="47041"/>
                </a:lnTo>
                <a:lnTo>
                  <a:pt x="44165" y="49923"/>
                </a:lnTo>
                <a:lnTo>
                  <a:pt x="41285" y="52797"/>
                </a:lnTo>
                <a:lnTo>
                  <a:pt x="38404" y="53762"/>
                </a:lnTo>
                <a:lnTo>
                  <a:pt x="36484" y="54720"/>
                </a:lnTo>
                <a:lnTo>
                  <a:pt x="34564" y="55679"/>
                </a:lnTo>
                <a:lnTo>
                  <a:pt x="29763" y="55679"/>
                </a:lnTo>
                <a:lnTo>
                  <a:pt x="26883" y="54720"/>
                </a:lnTo>
                <a:lnTo>
                  <a:pt x="24963" y="52797"/>
                </a:lnTo>
                <a:lnTo>
                  <a:pt x="23042" y="50881"/>
                </a:lnTo>
                <a:lnTo>
                  <a:pt x="22082" y="47041"/>
                </a:lnTo>
                <a:lnTo>
                  <a:pt x="22082" y="0"/>
                </a:lnTo>
                <a:lnTo>
                  <a:pt x="0" y="0"/>
                </a:lnTo>
                <a:lnTo>
                  <a:pt x="0" y="2881"/>
                </a:lnTo>
                <a:lnTo>
                  <a:pt x="5775" y="2881"/>
                </a:lnTo>
                <a:lnTo>
                  <a:pt x="6736" y="3838"/>
                </a:lnTo>
                <a:lnTo>
                  <a:pt x="7680" y="3838"/>
                </a:lnTo>
                <a:lnTo>
                  <a:pt x="8641" y="4803"/>
                </a:lnTo>
                <a:lnTo>
                  <a:pt x="9616" y="5762"/>
                </a:lnTo>
                <a:lnTo>
                  <a:pt x="10561" y="6720"/>
                </a:lnTo>
                <a:lnTo>
                  <a:pt x="10561" y="45118"/>
                </a:lnTo>
                <a:lnTo>
                  <a:pt x="11521" y="49923"/>
                </a:lnTo>
                <a:lnTo>
                  <a:pt x="12481" y="52797"/>
                </a:lnTo>
                <a:lnTo>
                  <a:pt x="13456" y="56637"/>
                </a:lnTo>
                <a:lnTo>
                  <a:pt x="15361" y="58561"/>
                </a:lnTo>
                <a:lnTo>
                  <a:pt x="17282" y="60478"/>
                </a:lnTo>
                <a:lnTo>
                  <a:pt x="20162" y="63358"/>
                </a:lnTo>
                <a:lnTo>
                  <a:pt x="23042" y="64317"/>
                </a:lnTo>
                <a:lnTo>
                  <a:pt x="29763" y="64317"/>
                </a:lnTo>
                <a:lnTo>
                  <a:pt x="32644" y="63358"/>
                </a:lnTo>
                <a:lnTo>
                  <a:pt x="35524" y="61441"/>
                </a:lnTo>
                <a:lnTo>
                  <a:pt x="38404" y="60478"/>
                </a:lnTo>
                <a:lnTo>
                  <a:pt x="42245" y="56637"/>
                </a:lnTo>
                <a:lnTo>
                  <a:pt x="48005" y="50881"/>
                </a:lnTo>
                <a:lnTo>
                  <a:pt x="48005" y="64317"/>
                </a:lnTo>
                <a:lnTo>
                  <a:pt x="50886" y="64317"/>
                </a:lnTo>
                <a:lnTo>
                  <a:pt x="69128" y="566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8" name="object 418"/>
          <p:cNvSpPr/>
          <p:nvPr/>
        </p:nvSpPr>
        <p:spPr>
          <a:xfrm>
            <a:off x="5569991" y="8617707"/>
            <a:ext cx="54711" cy="95999"/>
          </a:xfrm>
          <a:custGeom>
            <a:avLst/>
            <a:gdLst/>
            <a:ahLst/>
            <a:cxnLst/>
            <a:rect l="l" t="t" r="r" b="b"/>
            <a:pathLst>
              <a:path w="54711" h="95999">
                <a:moveTo>
                  <a:pt x="37429" y="95999"/>
                </a:moveTo>
                <a:lnTo>
                  <a:pt x="37429" y="93119"/>
                </a:lnTo>
                <a:lnTo>
                  <a:pt x="28803" y="93119"/>
                </a:lnTo>
                <a:lnTo>
                  <a:pt x="26868" y="92160"/>
                </a:lnTo>
                <a:lnTo>
                  <a:pt x="24947" y="90237"/>
                </a:lnTo>
                <a:lnTo>
                  <a:pt x="23987" y="88320"/>
                </a:lnTo>
                <a:lnTo>
                  <a:pt x="23027" y="85440"/>
                </a:lnTo>
                <a:lnTo>
                  <a:pt x="23027" y="38403"/>
                </a:lnTo>
                <a:lnTo>
                  <a:pt x="39349" y="38403"/>
                </a:lnTo>
                <a:lnTo>
                  <a:pt x="39349" y="33599"/>
                </a:lnTo>
                <a:lnTo>
                  <a:pt x="23027" y="33599"/>
                </a:lnTo>
                <a:lnTo>
                  <a:pt x="23027" y="13441"/>
                </a:lnTo>
                <a:lnTo>
                  <a:pt x="23987" y="11519"/>
                </a:lnTo>
                <a:lnTo>
                  <a:pt x="24947" y="8644"/>
                </a:lnTo>
                <a:lnTo>
                  <a:pt x="25923" y="7679"/>
                </a:lnTo>
                <a:lnTo>
                  <a:pt x="26868" y="5762"/>
                </a:lnTo>
                <a:lnTo>
                  <a:pt x="28803" y="4803"/>
                </a:lnTo>
                <a:lnTo>
                  <a:pt x="35509" y="4803"/>
                </a:lnTo>
                <a:lnTo>
                  <a:pt x="37429" y="5762"/>
                </a:lnTo>
                <a:lnTo>
                  <a:pt x="38389" y="6720"/>
                </a:lnTo>
                <a:lnTo>
                  <a:pt x="40309" y="8644"/>
                </a:lnTo>
                <a:lnTo>
                  <a:pt x="41269" y="10561"/>
                </a:lnTo>
                <a:lnTo>
                  <a:pt x="43190" y="13441"/>
                </a:lnTo>
                <a:lnTo>
                  <a:pt x="45110" y="14400"/>
                </a:lnTo>
                <a:lnTo>
                  <a:pt x="46070" y="15358"/>
                </a:lnTo>
                <a:lnTo>
                  <a:pt x="47030" y="16323"/>
                </a:lnTo>
                <a:lnTo>
                  <a:pt x="51831" y="16323"/>
                </a:lnTo>
                <a:lnTo>
                  <a:pt x="52791" y="14400"/>
                </a:lnTo>
                <a:lnTo>
                  <a:pt x="53751" y="13441"/>
                </a:lnTo>
                <a:lnTo>
                  <a:pt x="54711" y="12483"/>
                </a:lnTo>
                <a:lnTo>
                  <a:pt x="54711" y="8644"/>
                </a:lnTo>
                <a:lnTo>
                  <a:pt x="53751" y="5762"/>
                </a:lnTo>
                <a:lnTo>
                  <a:pt x="50871" y="3840"/>
                </a:lnTo>
                <a:lnTo>
                  <a:pt x="47030" y="964"/>
                </a:lnTo>
                <a:lnTo>
                  <a:pt x="42230" y="0"/>
                </a:lnTo>
                <a:lnTo>
                  <a:pt x="32644" y="0"/>
                </a:lnTo>
                <a:lnTo>
                  <a:pt x="27828" y="964"/>
                </a:lnTo>
                <a:lnTo>
                  <a:pt x="23987" y="3840"/>
                </a:lnTo>
                <a:lnTo>
                  <a:pt x="20147" y="5762"/>
                </a:lnTo>
                <a:lnTo>
                  <a:pt x="16306" y="9602"/>
                </a:lnTo>
                <a:lnTo>
                  <a:pt x="14401" y="13441"/>
                </a:lnTo>
                <a:lnTo>
                  <a:pt x="12481" y="18240"/>
                </a:lnTo>
                <a:lnTo>
                  <a:pt x="11521" y="23038"/>
                </a:lnTo>
                <a:lnTo>
                  <a:pt x="11521" y="33599"/>
                </a:lnTo>
                <a:lnTo>
                  <a:pt x="0" y="33599"/>
                </a:lnTo>
                <a:lnTo>
                  <a:pt x="0" y="38403"/>
                </a:lnTo>
                <a:lnTo>
                  <a:pt x="11521" y="38403"/>
                </a:lnTo>
                <a:lnTo>
                  <a:pt x="11521" y="86397"/>
                </a:lnTo>
                <a:lnTo>
                  <a:pt x="10561" y="88320"/>
                </a:lnTo>
                <a:lnTo>
                  <a:pt x="10561" y="89278"/>
                </a:lnTo>
                <a:lnTo>
                  <a:pt x="9585" y="91202"/>
                </a:lnTo>
                <a:lnTo>
                  <a:pt x="7680" y="92160"/>
                </a:lnTo>
                <a:lnTo>
                  <a:pt x="6720" y="93119"/>
                </a:lnTo>
                <a:lnTo>
                  <a:pt x="0" y="93119"/>
                </a:lnTo>
                <a:lnTo>
                  <a:pt x="0" y="95999"/>
                </a:lnTo>
                <a:lnTo>
                  <a:pt x="37429" y="9599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9" name="object 419"/>
          <p:cNvSpPr/>
          <p:nvPr/>
        </p:nvSpPr>
        <p:spPr>
          <a:xfrm>
            <a:off x="5626623" y="8679149"/>
            <a:ext cx="4800" cy="16317"/>
          </a:xfrm>
          <a:custGeom>
            <a:avLst/>
            <a:gdLst/>
            <a:ahLst/>
            <a:cxnLst/>
            <a:rect l="l" t="t" r="r" b="b"/>
            <a:pathLst>
              <a:path w="4800" h="16317">
                <a:moveTo>
                  <a:pt x="0" y="16317"/>
                </a:moveTo>
                <a:lnTo>
                  <a:pt x="0" y="13437"/>
                </a:lnTo>
                <a:lnTo>
                  <a:pt x="960" y="11519"/>
                </a:lnTo>
                <a:lnTo>
                  <a:pt x="2880" y="9596"/>
                </a:lnTo>
                <a:lnTo>
                  <a:pt x="4800" y="0"/>
                </a:lnTo>
                <a:lnTo>
                  <a:pt x="0" y="2875"/>
                </a:lnTo>
                <a:lnTo>
                  <a:pt x="0" y="1631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0" name="object 420"/>
          <p:cNvSpPr/>
          <p:nvPr/>
        </p:nvSpPr>
        <p:spPr>
          <a:xfrm>
            <a:off x="5615101" y="8649390"/>
            <a:ext cx="56647" cy="65275"/>
          </a:xfrm>
          <a:custGeom>
            <a:avLst/>
            <a:gdLst/>
            <a:ahLst/>
            <a:cxnLst/>
            <a:rect l="l" t="t" r="r" b="b"/>
            <a:pathLst>
              <a:path w="56647" h="65275">
                <a:moveTo>
                  <a:pt x="3840" y="20157"/>
                </a:moveTo>
                <a:lnTo>
                  <a:pt x="5760" y="22079"/>
                </a:lnTo>
                <a:lnTo>
                  <a:pt x="11521" y="22079"/>
                </a:lnTo>
                <a:lnTo>
                  <a:pt x="12481" y="20157"/>
                </a:lnTo>
                <a:lnTo>
                  <a:pt x="13441" y="19199"/>
                </a:lnTo>
                <a:lnTo>
                  <a:pt x="14401" y="18240"/>
                </a:lnTo>
                <a:lnTo>
                  <a:pt x="14401" y="7679"/>
                </a:lnTo>
                <a:lnTo>
                  <a:pt x="16322" y="6720"/>
                </a:lnTo>
                <a:lnTo>
                  <a:pt x="18242" y="4799"/>
                </a:lnTo>
                <a:lnTo>
                  <a:pt x="20162" y="3840"/>
                </a:lnTo>
                <a:lnTo>
                  <a:pt x="26883" y="3840"/>
                </a:lnTo>
                <a:lnTo>
                  <a:pt x="29763" y="5756"/>
                </a:lnTo>
                <a:lnTo>
                  <a:pt x="31683" y="7679"/>
                </a:lnTo>
                <a:lnTo>
                  <a:pt x="33604" y="9596"/>
                </a:lnTo>
                <a:lnTo>
                  <a:pt x="34564" y="14400"/>
                </a:lnTo>
                <a:lnTo>
                  <a:pt x="34564" y="23038"/>
                </a:lnTo>
                <a:lnTo>
                  <a:pt x="24002" y="26878"/>
                </a:lnTo>
                <a:lnTo>
                  <a:pt x="16322" y="29759"/>
                </a:lnTo>
                <a:lnTo>
                  <a:pt x="14401" y="39355"/>
                </a:lnTo>
                <a:lnTo>
                  <a:pt x="15361" y="36475"/>
                </a:lnTo>
                <a:lnTo>
                  <a:pt x="18242" y="34558"/>
                </a:lnTo>
                <a:lnTo>
                  <a:pt x="22082" y="32634"/>
                </a:lnTo>
                <a:lnTo>
                  <a:pt x="24002" y="31676"/>
                </a:lnTo>
                <a:lnTo>
                  <a:pt x="27843" y="29759"/>
                </a:lnTo>
                <a:lnTo>
                  <a:pt x="34564" y="26878"/>
                </a:lnTo>
                <a:lnTo>
                  <a:pt x="34564" y="50875"/>
                </a:lnTo>
                <a:lnTo>
                  <a:pt x="28803" y="54714"/>
                </a:lnTo>
                <a:lnTo>
                  <a:pt x="24963" y="57596"/>
                </a:lnTo>
                <a:lnTo>
                  <a:pt x="18242" y="57596"/>
                </a:lnTo>
                <a:lnTo>
                  <a:pt x="16322" y="56637"/>
                </a:lnTo>
                <a:lnTo>
                  <a:pt x="14401" y="53757"/>
                </a:lnTo>
                <a:lnTo>
                  <a:pt x="12481" y="51840"/>
                </a:lnTo>
                <a:lnTo>
                  <a:pt x="11521" y="48958"/>
                </a:lnTo>
                <a:lnTo>
                  <a:pt x="11521" y="32634"/>
                </a:lnTo>
                <a:lnTo>
                  <a:pt x="7680" y="35516"/>
                </a:lnTo>
                <a:lnTo>
                  <a:pt x="3840" y="38397"/>
                </a:lnTo>
                <a:lnTo>
                  <a:pt x="1920" y="41279"/>
                </a:lnTo>
                <a:lnTo>
                  <a:pt x="960" y="43196"/>
                </a:lnTo>
                <a:lnTo>
                  <a:pt x="0" y="46076"/>
                </a:lnTo>
                <a:lnTo>
                  <a:pt x="0" y="53757"/>
                </a:lnTo>
                <a:lnTo>
                  <a:pt x="1920" y="57596"/>
                </a:lnTo>
                <a:lnTo>
                  <a:pt x="4800" y="60478"/>
                </a:lnTo>
                <a:lnTo>
                  <a:pt x="7680" y="63358"/>
                </a:lnTo>
                <a:lnTo>
                  <a:pt x="10561" y="65275"/>
                </a:lnTo>
                <a:lnTo>
                  <a:pt x="18242" y="65275"/>
                </a:lnTo>
                <a:lnTo>
                  <a:pt x="20162" y="64317"/>
                </a:lnTo>
                <a:lnTo>
                  <a:pt x="23042" y="63358"/>
                </a:lnTo>
                <a:lnTo>
                  <a:pt x="24002" y="62395"/>
                </a:lnTo>
                <a:lnTo>
                  <a:pt x="28803" y="59519"/>
                </a:lnTo>
                <a:lnTo>
                  <a:pt x="34564" y="54714"/>
                </a:lnTo>
                <a:lnTo>
                  <a:pt x="34564" y="58555"/>
                </a:lnTo>
                <a:lnTo>
                  <a:pt x="35524" y="61437"/>
                </a:lnTo>
                <a:lnTo>
                  <a:pt x="36484" y="62395"/>
                </a:lnTo>
                <a:lnTo>
                  <a:pt x="38404" y="64317"/>
                </a:lnTo>
                <a:lnTo>
                  <a:pt x="40325" y="65275"/>
                </a:lnTo>
                <a:lnTo>
                  <a:pt x="47045" y="65275"/>
                </a:lnTo>
                <a:lnTo>
                  <a:pt x="51846" y="61437"/>
                </a:lnTo>
                <a:lnTo>
                  <a:pt x="56647" y="54714"/>
                </a:lnTo>
                <a:lnTo>
                  <a:pt x="56647" y="50875"/>
                </a:lnTo>
                <a:lnTo>
                  <a:pt x="53766" y="53757"/>
                </a:lnTo>
                <a:lnTo>
                  <a:pt x="51846" y="55679"/>
                </a:lnTo>
                <a:lnTo>
                  <a:pt x="50886" y="56637"/>
                </a:lnTo>
                <a:lnTo>
                  <a:pt x="48006" y="56637"/>
                </a:lnTo>
                <a:lnTo>
                  <a:pt x="47045" y="55679"/>
                </a:lnTo>
                <a:lnTo>
                  <a:pt x="46085" y="54714"/>
                </a:lnTo>
                <a:lnTo>
                  <a:pt x="46085" y="15358"/>
                </a:lnTo>
                <a:lnTo>
                  <a:pt x="45125" y="11519"/>
                </a:lnTo>
                <a:lnTo>
                  <a:pt x="45125" y="9596"/>
                </a:lnTo>
                <a:lnTo>
                  <a:pt x="43205" y="6720"/>
                </a:lnTo>
                <a:lnTo>
                  <a:pt x="41285" y="3840"/>
                </a:lnTo>
                <a:lnTo>
                  <a:pt x="39364" y="2881"/>
                </a:lnTo>
                <a:lnTo>
                  <a:pt x="35524" y="958"/>
                </a:lnTo>
                <a:lnTo>
                  <a:pt x="30723" y="0"/>
                </a:lnTo>
                <a:lnTo>
                  <a:pt x="18242" y="0"/>
                </a:lnTo>
                <a:lnTo>
                  <a:pt x="12481" y="1917"/>
                </a:lnTo>
                <a:lnTo>
                  <a:pt x="8641" y="4799"/>
                </a:lnTo>
                <a:lnTo>
                  <a:pt x="4800" y="8638"/>
                </a:lnTo>
                <a:lnTo>
                  <a:pt x="2880" y="11519"/>
                </a:lnTo>
                <a:lnTo>
                  <a:pt x="2880" y="19199"/>
                </a:lnTo>
                <a:lnTo>
                  <a:pt x="3840" y="2015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1" name="object 421"/>
          <p:cNvSpPr/>
          <p:nvPr/>
        </p:nvSpPr>
        <p:spPr>
          <a:xfrm>
            <a:off x="5676549" y="8649390"/>
            <a:ext cx="52791" cy="66234"/>
          </a:xfrm>
          <a:custGeom>
            <a:avLst/>
            <a:gdLst/>
            <a:ahLst/>
            <a:cxnLst/>
            <a:rect l="l" t="t" r="r" b="b"/>
            <a:pathLst>
              <a:path w="52791" h="66234">
                <a:moveTo>
                  <a:pt x="16306" y="9596"/>
                </a:moveTo>
                <a:lnTo>
                  <a:pt x="19187" y="6720"/>
                </a:lnTo>
                <a:lnTo>
                  <a:pt x="23027" y="4799"/>
                </a:lnTo>
                <a:lnTo>
                  <a:pt x="30708" y="4799"/>
                </a:lnTo>
                <a:lnTo>
                  <a:pt x="32628" y="5756"/>
                </a:lnTo>
                <a:lnTo>
                  <a:pt x="33588" y="6720"/>
                </a:lnTo>
                <a:lnTo>
                  <a:pt x="35509" y="7679"/>
                </a:lnTo>
                <a:lnTo>
                  <a:pt x="36469" y="10561"/>
                </a:lnTo>
                <a:lnTo>
                  <a:pt x="36469" y="12478"/>
                </a:lnTo>
                <a:lnTo>
                  <a:pt x="37429" y="15358"/>
                </a:lnTo>
                <a:lnTo>
                  <a:pt x="37429" y="17276"/>
                </a:lnTo>
                <a:lnTo>
                  <a:pt x="38389" y="18240"/>
                </a:lnTo>
                <a:lnTo>
                  <a:pt x="39349" y="20157"/>
                </a:lnTo>
                <a:lnTo>
                  <a:pt x="41269" y="21116"/>
                </a:lnTo>
                <a:lnTo>
                  <a:pt x="46070" y="21116"/>
                </a:lnTo>
                <a:lnTo>
                  <a:pt x="47990" y="20157"/>
                </a:lnTo>
                <a:lnTo>
                  <a:pt x="48950" y="19199"/>
                </a:lnTo>
                <a:lnTo>
                  <a:pt x="49911" y="18240"/>
                </a:lnTo>
                <a:lnTo>
                  <a:pt x="50871" y="16317"/>
                </a:lnTo>
                <a:lnTo>
                  <a:pt x="50871" y="11519"/>
                </a:lnTo>
                <a:lnTo>
                  <a:pt x="48950" y="8638"/>
                </a:lnTo>
                <a:lnTo>
                  <a:pt x="45110" y="4799"/>
                </a:lnTo>
                <a:lnTo>
                  <a:pt x="41269" y="1917"/>
                </a:lnTo>
                <a:lnTo>
                  <a:pt x="35509" y="0"/>
                </a:lnTo>
                <a:lnTo>
                  <a:pt x="21122" y="0"/>
                </a:lnTo>
                <a:lnTo>
                  <a:pt x="14386" y="2881"/>
                </a:lnTo>
                <a:lnTo>
                  <a:pt x="8625" y="9596"/>
                </a:lnTo>
                <a:lnTo>
                  <a:pt x="2880" y="15358"/>
                </a:lnTo>
                <a:lnTo>
                  <a:pt x="0" y="23038"/>
                </a:lnTo>
                <a:lnTo>
                  <a:pt x="0" y="43196"/>
                </a:lnTo>
                <a:lnTo>
                  <a:pt x="2880" y="50875"/>
                </a:lnTo>
                <a:lnTo>
                  <a:pt x="7665" y="56637"/>
                </a:lnTo>
                <a:lnTo>
                  <a:pt x="13441" y="63358"/>
                </a:lnTo>
                <a:lnTo>
                  <a:pt x="19187" y="66234"/>
                </a:lnTo>
                <a:lnTo>
                  <a:pt x="32628" y="66234"/>
                </a:lnTo>
                <a:lnTo>
                  <a:pt x="37429" y="63358"/>
                </a:lnTo>
                <a:lnTo>
                  <a:pt x="42230" y="59519"/>
                </a:lnTo>
                <a:lnTo>
                  <a:pt x="47030" y="54714"/>
                </a:lnTo>
                <a:lnTo>
                  <a:pt x="50871" y="48958"/>
                </a:lnTo>
                <a:lnTo>
                  <a:pt x="52791" y="40314"/>
                </a:lnTo>
                <a:lnTo>
                  <a:pt x="50871" y="39355"/>
                </a:lnTo>
                <a:lnTo>
                  <a:pt x="47990" y="45119"/>
                </a:lnTo>
                <a:lnTo>
                  <a:pt x="46070" y="48958"/>
                </a:lnTo>
                <a:lnTo>
                  <a:pt x="43190" y="50875"/>
                </a:lnTo>
                <a:lnTo>
                  <a:pt x="39349" y="53757"/>
                </a:lnTo>
                <a:lnTo>
                  <a:pt x="35509" y="55679"/>
                </a:lnTo>
                <a:lnTo>
                  <a:pt x="24947" y="55679"/>
                </a:lnTo>
                <a:lnTo>
                  <a:pt x="20162" y="52798"/>
                </a:lnTo>
                <a:lnTo>
                  <a:pt x="16306" y="47035"/>
                </a:lnTo>
                <a:lnTo>
                  <a:pt x="12466" y="41279"/>
                </a:lnTo>
                <a:lnTo>
                  <a:pt x="11506" y="34558"/>
                </a:lnTo>
                <a:lnTo>
                  <a:pt x="11506" y="20157"/>
                </a:lnTo>
                <a:lnTo>
                  <a:pt x="12466" y="14400"/>
                </a:lnTo>
                <a:lnTo>
                  <a:pt x="16306" y="959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2" name="object 422"/>
          <p:cNvSpPr/>
          <p:nvPr/>
        </p:nvSpPr>
        <p:spPr>
          <a:xfrm>
            <a:off x="5735101" y="8631149"/>
            <a:ext cx="37444" cy="83516"/>
          </a:xfrm>
          <a:custGeom>
            <a:avLst/>
            <a:gdLst/>
            <a:ahLst/>
            <a:cxnLst/>
            <a:rect l="l" t="t" r="r" b="b"/>
            <a:pathLst>
              <a:path w="37444" h="83516">
                <a:moveTo>
                  <a:pt x="10561" y="76795"/>
                </a:moveTo>
                <a:lnTo>
                  <a:pt x="11521" y="78719"/>
                </a:lnTo>
                <a:lnTo>
                  <a:pt x="13441" y="80636"/>
                </a:lnTo>
                <a:lnTo>
                  <a:pt x="15361" y="81599"/>
                </a:lnTo>
                <a:lnTo>
                  <a:pt x="17282" y="82558"/>
                </a:lnTo>
                <a:lnTo>
                  <a:pt x="19202" y="83516"/>
                </a:lnTo>
                <a:lnTo>
                  <a:pt x="24963" y="83516"/>
                </a:lnTo>
                <a:lnTo>
                  <a:pt x="27843" y="81599"/>
                </a:lnTo>
                <a:lnTo>
                  <a:pt x="30723" y="79677"/>
                </a:lnTo>
                <a:lnTo>
                  <a:pt x="33604" y="77760"/>
                </a:lnTo>
                <a:lnTo>
                  <a:pt x="35524" y="73920"/>
                </a:lnTo>
                <a:lnTo>
                  <a:pt x="37444" y="70081"/>
                </a:lnTo>
                <a:lnTo>
                  <a:pt x="34564" y="70081"/>
                </a:lnTo>
                <a:lnTo>
                  <a:pt x="33604" y="71998"/>
                </a:lnTo>
                <a:lnTo>
                  <a:pt x="32644" y="72955"/>
                </a:lnTo>
                <a:lnTo>
                  <a:pt x="30723" y="73920"/>
                </a:lnTo>
                <a:lnTo>
                  <a:pt x="29763" y="74878"/>
                </a:lnTo>
                <a:lnTo>
                  <a:pt x="23042" y="74878"/>
                </a:lnTo>
                <a:lnTo>
                  <a:pt x="22082" y="72955"/>
                </a:lnTo>
                <a:lnTo>
                  <a:pt x="21122" y="71998"/>
                </a:lnTo>
                <a:lnTo>
                  <a:pt x="20162" y="69116"/>
                </a:lnTo>
                <a:lnTo>
                  <a:pt x="20162" y="24961"/>
                </a:lnTo>
                <a:lnTo>
                  <a:pt x="35524" y="24961"/>
                </a:lnTo>
                <a:lnTo>
                  <a:pt x="35524" y="20157"/>
                </a:lnTo>
                <a:lnTo>
                  <a:pt x="20162" y="20157"/>
                </a:lnTo>
                <a:lnTo>
                  <a:pt x="20162" y="0"/>
                </a:lnTo>
                <a:lnTo>
                  <a:pt x="18242" y="0"/>
                </a:lnTo>
                <a:lnTo>
                  <a:pt x="16322" y="4799"/>
                </a:lnTo>
                <a:lnTo>
                  <a:pt x="15361" y="7679"/>
                </a:lnTo>
                <a:lnTo>
                  <a:pt x="14401" y="9596"/>
                </a:lnTo>
                <a:lnTo>
                  <a:pt x="12481" y="12478"/>
                </a:lnTo>
                <a:lnTo>
                  <a:pt x="9601" y="15358"/>
                </a:lnTo>
                <a:lnTo>
                  <a:pt x="7680" y="17282"/>
                </a:lnTo>
                <a:lnTo>
                  <a:pt x="4800" y="20157"/>
                </a:lnTo>
                <a:lnTo>
                  <a:pt x="1920" y="22081"/>
                </a:lnTo>
                <a:lnTo>
                  <a:pt x="0" y="23039"/>
                </a:lnTo>
                <a:lnTo>
                  <a:pt x="0" y="24961"/>
                </a:lnTo>
                <a:lnTo>
                  <a:pt x="9601" y="24961"/>
                </a:lnTo>
                <a:lnTo>
                  <a:pt x="9601" y="74878"/>
                </a:lnTo>
                <a:lnTo>
                  <a:pt x="10561" y="7679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3" name="object 423"/>
          <p:cNvSpPr/>
          <p:nvPr/>
        </p:nvSpPr>
        <p:spPr>
          <a:xfrm>
            <a:off x="5771586" y="8651307"/>
            <a:ext cx="69113" cy="64317"/>
          </a:xfrm>
          <a:custGeom>
            <a:avLst/>
            <a:gdLst/>
            <a:ahLst/>
            <a:cxnLst/>
            <a:rect l="l" t="t" r="r" b="b"/>
            <a:pathLst>
              <a:path w="69113" h="64317">
                <a:moveTo>
                  <a:pt x="59512" y="48958"/>
                </a:moveTo>
                <a:lnTo>
                  <a:pt x="58552" y="45118"/>
                </a:lnTo>
                <a:lnTo>
                  <a:pt x="58552" y="0"/>
                </a:lnTo>
                <a:lnTo>
                  <a:pt x="37429" y="0"/>
                </a:lnTo>
                <a:lnTo>
                  <a:pt x="37429" y="2881"/>
                </a:lnTo>
                <a:lnTo>
                  <a:pt x="42230" y="2881"/>
                </a:lnTo>
                <a:lnTo>
                  <a:pt x="44150" y="3838"/>
                </a:lnTo>
                <a:lnTo>
                  <a:pt x="46070" y="4803"/>
                </a:lnTo>
                <a:lnTo>
                  <a:pt x="47030" y="5762"/>
                </a:lnTo>
                <a:lnTo>
                  <a:pt x="47990" y="8644"/>
                </a:lnTo>
                <a:lnTo>
                  <a:pt x="47990" y="47041"/>
                </a:lnTo>
                <a:lnTo>
                  <a:pt x="44150" y="49923"/>
                </a:lnTo>
                <a:lnTo>
                  <a:pt x="41269" y="52797"/>
                </a:lnTo>
                <a:lnTo>
                  <a:pt x="39349" y="53762"/>
                </a:lnTo>
                <a:lnTo>
                  <a:pt x="36469" y="54720"/>
                </a:lnTo>
                <a:lnTo>
                  <a:pt x="34549" y="55679"/>
                </a:lnTo>
                <a:lnTo>
                  <a:pt x="29748" y="55679"/>
                </a:lnTo>
                <a:lnTo>
                  <a:pt x="26883" y="54720"/>
                </a:lnTo>
                <a:lnTo>
                  <a:pt x="24947" y="52797"/>
                </a:lnTo>
                <a:lnTo>
                  <a:pt x="23042" y="50881"/>
                </a:lnTo>
                <a:lnTo>
                  <a:pt x="22067" y="47041"/>
                </a:lnTo>
                <a:lnTo>
                  <a:pt x="22067" y="0"/>
                </a:lnTo>
                <a:lnTo>
                  <a:pt x="0" y="0"/>
                </a:lnTo>
                <a:lnTo>
                  <a:pt x="0" y="2881"/>
                </a:lnTo>
                <a:lnTo>
                  <a:pt x="5760" y="2881"/>
                </a:lnTo>
                <a:lnTo>
                  <a:pt x="6720" y="3838"/>
                </a:lnTo>
                <a:lnTo>
                  <a:pt x="8641" y="3838"/>
                </a:lnTo>
                <a:lnTo>
                  <a:pt x="9601" y="4803"/>
                </a:lnTo>
                <a:lnTo>
                  <a:pt x="9601" y="5762"/>
                </a:lnTo>
                <a:lnTo>
                  <a:pt x="10546" y="6720"/>
                </a:lnTo>
                <a:lnTo>
                  <a:pt x="10546" y="45118"/>
                </a:lnTo>
                <a:lnTo>
                  <a:pt x="11506" y="49923"/>
                </a:lnTo>
                <a:lnTo>
                  <a:pt x="12481" y="52797"/>
                </a:lnTo>
                <a:lnTo>
                  <a:pt x="13441" y="56637"/>
                </a:lnTo>
                <a:lnTo>
                  <a:pt x="15346" y="58561"/>
                </a:lnTo>
                <a:lnTo>
                  <a:pt x="17266" y="60478"/>
                </a:lnTo>
                <a:lnTo>
                  <a:pt x="20162" y="63358"/>
                </a:lnTo>
                <a:lnTo>
                  <a:pt x="23042" y="64317"/>
                </a:lnTo>
                <a:lnTo>
                  <a:pt x="29748" y="64317"/>
                </a:lnTo>
                <a:lnTo>
                  <a:pt x="32628" y="63358"/>
                </a:lnTo>
                <a:lnTo>
                  <a:pt x="35509" y="61441"/>
                </a:lnTo>
                <a:lnTo>
                  <a:pt x="38389" y="60478"/>
                </a:lnTo>
                <a:lnTo>
                  <a:pt x="42230" y="56637"/>
                </a:lnTo>
                <a:lnTo>
                  <a:pt x="47990" y="50881"/>
                </a:lnTo>
                <a:lnTo>
                  <a:pt x="47990" y="64317"/>
                </a:lnTo>
                <a:lnTo>
                  <a:pt x="50871" y="64317"/>
                </a:lnTo>
                <a:lnTo>
                  <a:pt x="69113" y="56637"/>
                </a:lnTo>
                <a:lnTo>
                  <a:pt x="68153" y="53762"/>
                </a:lnTo>
                <a:lnTo>
                  <a:pt x="66233" y="54720"/>
                </a:lnTo>
                <a:lnTo>
                  <a:pt x="61432" y="54720"/>
                </a:lnTo>
                <a:lnTo>
                  <a:pt x="61432" y="53762"/>
                </a:lnTo>
                <a:lnTo>
                  <a:pt x="60472" y="53762"/>
                </a:lnTo>
                <a:lnTo>
                  <a:pt x="59512" y="52797"/>
                </a:lnTo>
                <a:lnTo>
                  <a:pt x="59512" y="4895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4" name="object 424"/>
          <p:cNvSpPr/>
          <p:nvPr/>
        </p:nvSpPr>
        <p:spPr>
          <a:xfrm>
            <a:off x="5841659" y="8649390"/>
            <a:ext cx="46070" cy="64317"/>
          </a:xfrm>
          <a:custGeom>
            <a:avLst/>
            <a:gdLst/>
            <a:ahLst/>
            <a:cxnLst/>
            <a:rect l="l" t="t" r="r" b="b"/>
            <a:pathLst>
              <a:path w="46070" h="64317">
                <a:moveTo>
                  <a:pt x="37444" y="0"/>
                </a:moveTo>
                <a:lnTo>
                  <a:pt x="32644" y="0"/>
                </a:lnTo>
                <a:lnTo>
                  <a:pt x="26883" y="4799"/>
                </a:lnTo>
                <a:lnTo>
                  <a:pt x="22082" y="14400"/>
                </a:lnTo>
                <a:lnTo>
                  <a:pt x="22082" y="0"/>
                </a:lnTo>
                <a:lnTo>
                  <a:pt x="19202" y="0"/>
                </a:lnTo>
                <a:lnTo>
                  <a:pt x="0" y="7679"/>
                </a:lnTo>
                <a:lnTo>
                  <a:pt x="960" y="10561"/>
                </a:lnTo>
                <a:lnTo>
                  <a:pt x="2880" y="9596"/>
                </a:lnTo>
                <a:lnTo>
                  <a:pt x="7680" y="9596"/>
                </a:lnTo>
                <a:lnTo>
                  <a:pt x="8641" y="10561"/>
                </a:lnTo>
                <a:lnTo>
                  <a:pt x="9601" y="10561"/>
                </a:lnTo>
                <a:lnTo>
                  <a:pt x="9601" y="11519"/>
                </a:lnTo>
                <a:lnTo>
                  <a:pt x="10561" y="13437"/>
                </a:lnTo>
                <a:lnTo>
                  <a:pt x="10561" y="56637"/>
                </a:lnTo>
                <a:lnTo>
                  <a:pt x="9601" y="58555"/>
                </a:lnTo>
                <a:lnTo>
                  <a:pt x="8641" y="59519"/>
                </a:lnTo>
                <a:lnTo>
                  <a:pt x="7680" y="60478"/>
                </a:lnTo>
                <a:lnTo>
                  <a:pt x="6720" y="61437"/>
                </a:lnTo>
                <a:lnTo>
                  <a:pt x="960" y="61437"/>
                </a:lnTo>
                <a:lnTo>
                  <a:pt x="960" y="64317"/>
                </a:lnTo>
                <a:lnTo>
                  <a:pt x="32644" y="64317"/>
                </a:lnTo>
                <a:lnTo>
                  <a:pt x="32644" y="61437"/>
                </a:lnTo>
                <a:lnTo>
                  <a:pt x="27843" y="61437"/>
                </a:lnTo>
                <a:lnTo>
                  <a:pt x="25923" y="60478"/>
                </a:lnTo>
                <a:lnTo>
                  <a:pt x="24963" y="59519"/>
                </a:lnTo>
                <a:lnTo>
                  <a:pt x="24002" y="58555"/>
                </a:lnTo>
                <a:lnTo>
                  <a:pt x="23042" y="57596"/>
                </a:lnTo>
                <a:lnTo>
                  <a:pt x="22082" y="55679"/>
                </a:lnTo>
                <a:lnTo>
                  <a:pt x="22082" y="20157"/>
                </a:lnTo>
                <a:lnTo>
                  <a:pt x="24002" y="15358"/>
                </a:lnTo>
                <a:lnTo>
                  <a:pt x="25923" y="12478"/>
                </a:lnTo>
                <a:lnTo>
                  <a:pt x="27843" y="10561"/>
                </a:lnTo>
                <a:lnTo>
                  <a:pt x="28803" y="9596"/>
                </a:lnTo>
                <a:lnTo>
                  <a:pt x="31668" y="9596"/>
                </a:lnTo>
                <a:lnTo>
                  <a:pt x="33604" y="10561"/>
                </a:lnTo>
                <a:lnTo>
                  <a:pt x="35509" y="11519"/>
                </a:lnTo>
                <a:lnTo>
                  <a:pt x="37444" y="13437"/>
                </a:lnTo>
                <a:lnTo>
                  <a:pt x="39349" y="14400"/>
                </a:lnTo>
                <a:lnTo>
                  <a:pt x="42230" y="14400"/>
                </a:lnTo>
                <a:lnTo>
                  <a:pt x="43190" y="13437"/>
                </a:lnTo>
                <a:lnTo>
                  <a:pt x="45110" y="12478"/>
                </a:lnTo>
                <a:lnTo>
                  <a:pt x="46070" y="10561"/>
                </a:lnTo>
                <a:lnTo>
                  <a:pt x="46070" y="3840"/>
                </a:lnTo>
                <a:lnTo>
                  <a:pt x="44165" y="2881"/>
                </a:lnTo>
                <a:lnTo>
                  <a:pt x="42230" y="958"/>
                </a:lnTo>
                <a:lnTo>
                  <a:pt x="40325" y="0"/>
                </a:lnTo>
                <a:lnTo>
                  <a:pt x="37444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5" name="object 425"/>
          <p:cNvSpPr/>
          <p:nvPr/>
        </p:nvSpPr>
        <p:spPr>
          <a:xfrm>
            <a:off x="5900226" y="8616749"/>
            <a:ext cx="13426" cy="14400"/>
          </a:xfrm>
          <a:custGeom>
            <a:avLst/>
            <a:gdLst/>
            <a:ahLst/>
            <a:cxnLst/>
            <a:rect l="l" t="t" r="r" b="b"/>
            <a:pathLst>
              <a:path w="13426" h="14400">
                <a:moveTo>
                  <a:pt x="944" y="10561"/>
                </a:moveTo>
                <a:lnTo>
                  <a:pt x="1904" y="12478"/>
                </a:lnTo>
                <a:lnTo>
                  <a:pt x="3825" y="13441"/>
                </a:lnTo>
                <a:lnTo>
                  <a:pt x="4785" y="14400"/>
                </a:lnTo>
                <a:lnTo>
                  <a:pt x="8625" y="14400"/>
                </a:lnTo>
                <a:lnTo>
                  <a:pt x="10546" y="13441"/>
                </a:lnTo>
                <a:lnTo>
                  <a:pt x="11506" y="12478"/>
                </a:lnTo>
                <a:lnTo>
                  <a:pt x="13426" y="10561"/>
                </a:lnTo>
                <a:lnTo>
                  <a:pt x="13426" y="3840"/>
                </a:lnTo>
                <a:lnTo>
                  <a:pt x="11506" y="2881"/>
                </a:lnTo>
                <a:lnTo>
                  <a:pt x="10546" y="958"/>
                </a:lnTo>
                <a:lnTo>
                  <a:pt x="8625" y="0"/>
                </a:lnTo>
                <a:lnTo>
                  <a:pt x="4785" y="0"/>
                </a:lnTo>
                <a:lnTo>
                  <a:pt x="3825" y="958"/>
                </a:lnTo>
                <a:lnTo>
                  <a:pt x="1904" y="2881"/>
                </a:lnTo>
                <a:lnTo>
                  <a:pt x="944" y="3840"/>
                </a:lnTo>
                <a:lnTo>
                  <a:pt x="0" y="5762"/>
                </a:lnTo>
                <a:lnTo>
                  <a:pt x="0" y="9602"/>
                </a:lnTo>
                <a:lnTo>
                  <a:pt x="944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6" name="object 426"/>
          <p:cNvSpPr/>
          <p:nvPr/>
        </p:nvSpPr>
        <p:spPr>
          <a:xfrm>
            <a:off x="5891570" y="8649390"/>
            <a:ext cx="30723" cy="64317"/>
          </a:xfrm>
          <a:custGeom>
            <a:avLst/>
            <a:gdLst/>
            <a:ahLst/>
            <a:cxnLst/>
            <a:rect l="l" t="t" r="r" b="b"/>
            <a:pathLst>
              <a:path w="30723" h="64317">
                <a:moveTo>
                  <a:pt x="24003" y="59519"/>
                </a:moveTo>
                <a:lnTo>
                  <a:pt x="23042" y="58555"/>
                </a:lnTo>
                <a:lnTo>
                  <a:pt x="22082" y="57596"/>
                </a:lnTo>
                <a:lnTo>
                  <a:pt x="21122" y="56637"/>
                </a:lnTo>
                <a:lnTo>
                  <a:pt x="21122" y="0"/>
                </a:lnTo>
                <a:lnTo>
                  <a:pt x="18242" y="0"/>
                </a:lnTo>
                <a:lnTo>
                  <a:pt x="0" y="7679"/>
                </a:lnTo>
                <a:lnTo>
                  <a:pt x="960" y="10561"/>
                </a:lnTo>
                <a:lnTo>
                  <a:pt x="1935" y="9596"/>
                </a:lnTo>
                <a:lnTo>
                  <a:pt x="7680" y="9596"/>
                </a:lnTo>
                <a:lnTo>
                  <a:pt x="8656" y="10561"/>
                </a:lnTo>
                <a:lnTo>
                  <a:pt x="9601" y="11519"/>
                </a:lnTo>
                <a:lnTo>
                  <a:pt x="9601" y="56637"/>
                </a:lnTo>
                <a:lnTo>
                  <a:pt x="8656" y="57596"/>
                </a:lnTo>
                <a:lnTo>
                  <a:pt x="8656" y="59519"/>
                </a:lnTo>
                <a:lnTo>
                  <a:pt x="7680" y="60478"/>
                </a:lnTo>
                <a:lnTo>
                  <a:pt x="6720" y="60478"/>
                </a:lnTo>
                <a:lnTo>
                  <a:pt x="5760" y="61437"/>
                </a:lnTo>
                <a:lnTo>
                  <a:pt x="960" y="61437"/>
                </a:lnTo>
                <a:lnTo>
                  <a:pt x="960" y="64317"/>
                </a:lnTo>
                <a:lnTo>
                  <a:pt x="30723" y="64317"/>
                </a:lnTo>
                <a:lnTo>
                  <a:pt x="30723" y="61437"/>
                </a:lnTo>
                <a:lnTo>
                  <a:pt x="25923" y="61437"/>
                </a:lnTo>
                <a:lnTo>
                  <a:pt x="24963" y="60478"/>
                </a:lnTo>
                <a:lnTo>
                  <a:pt x="24003" y="5951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7" name="object 427"/>
          <p:cNvSpPr/>
          <p:nvPr/>
        </p:nvSpPr>
        <p:spPr>
          <a:xfrm>
            <a:off x="5926134" y="8649390"/>
            <a:ext cx="68168" cy="64317"/>
          </a:xfrm>
          <a:custGeom>
            <a:avLst/>
            <a:gdLst/>
            <a:ahLst/>
            <a:cxnLst/>
            <a:rect l="l" t="t" r="r" b="b"/>
            <a:pathLst>
              <a:path w="68168" h="64317">
                <a:moveTo>
                  <a:pt x="58552" y="13437"/>
                </a:moveTo>
                <a:lnTo>
                  <a:pt x="57607" y="11519"/>
                </a:lnTo>
                <a:lnTo>
                  <a:pt x="55671" y="6720"/>
                </a:lnTo>
                <a:lnTo>
                  <a:pt x="53766" y="4799"/>
                </a:lnTo>
                <a:lnTo>
                  <a:pt x="51831" y="2881"/>
                </a:lnTo>
                <a:lnTo>
                  <a:pt x="48950" y="958"/>
                </a:lnTo>
                <a:lnTo>
                  <a:pt x="46085" y="0"/>
                </a:lnTo>
                <a:lnTo>
                  <a:pt x="36484" y="0"/>
                </a:lnTo>
                <a:lnTo>
                  <a:pt x="28803" y="4799"/>
                </a:lnTo>
                <a:lnTo>
                  <a:pt x="22082" y="13437"/>
                </a:lnTo>
                <a:lnTo>
                  <a:pt x="22082" y="0"/>
                </a:lnTo>
                <a:lnTo>
                  <a:pt x="19202" y="0"/>
                </a:lnTo>
                <a:lnTo>
                  <a:pt x="0" y="7679"/>
                </a:lnTo>
                <a:lnTo>
                  <a:pt x="960" y="10561"/>
                </a:lnTo>
                <a:lnTo>
                  <a:pt x="2880" y="9596"/>
                </a:lnTo>
                <a:lnTo>
                  <a:pt x="8641" y="9596"/>
                </a:lnTo>
                <a:lnTo>
                  <a:pt x="9601" y="10561"/>
                </a:lnTo>
                <a:lnTo>
                  <a:pt x="9601" y="11519"/>
                </a:lnTo>
                <a:lnTo>
                  <a:pt x="10561" y="13437"/>
                </a:lnTo>
                <a:lnTo>
                  <a:pt x="10561" y="54714"/>
                </a:lnTo>
                <a:lnTo>
                  <a:pt x="9601" y="57596"/>
                </a:lnTo>
                <a:lnTo>
                  <a:pt x="8641" y="59519"/>
                </a:lnTo>
                <a:lnTo>
                  <a:pt x="7680" y="60478"/>
                </a:lnTo>
                <a:lnTo>
                  <a:pt x="5760" y="61437"/>
                </a:lnTo>
                <a:lnTo>
                  <a:pt x="960" y="61437"/>
                </a:lnTo>
                <a:lnTo>
                  <a:pt x="960" y="64317"/>
                </a:lnTo>
                <a:lnTo>
                  <a:pt x="31683" y="64317"/>
                </a:lnTo>
                <a:lnTo>
                  <a:pt x="31683" y="61437"/>
                </a:lnTo>
                <a:lnTo>
                  <a:pt x="25923" y="61437"/>
                </a:lnTo>
                <a:lnTo>
                  <a:pt x="24963" y="60478"/>
                </a:lnTo>
                <a:lnTo>
                  <a:pt x="24002" y="59519"/>
                </a:lnTo>
                <a:lnTo>
                  <a:pt x="23042" y="58555"/>
                </a:lnTo>
                <a:lnTo>
                  <a:pt x="23042" y="57596"/>
                </a:lnTo>
                <a:lnTo>
                  <a:pt x="22082" y="56637"/>
                </a:lnTo>
                <a:lnTo>
                  <a:pt x="22082" y="17276"/>
                </a:lnTo>
                <a:lnTo>
                  <a:pt x="26883" y="11519"/>
                </a:lnTo>
                <a:lnTo>
                  <a:pt x="32644" y="8638"/>
                </a:lnTo>
                <a:lnTo>
                  <a:pt x="41285" y="8638"/>
                </a:lnTo>
                <a:lnTo>
                  <a:pt x="44165" y="9596"/>
                </a:lnTo>
                <a:lnTo>
                  <a:pt x="45110" y="12478"/>
                </a:lnTo>
                <a:lnTo>
                  <a:pt x="47045" y="15358"/>
                </a:lnTo>
                <a:lnTo>
                  <a:pt x="48005" y="19199"/>
                </a:lnTo>
                <a:lnTo>
                  <a:pt x="48005" y="53757"/>
                </a:lnTo>
                <a:lnTo>
                  <a:pt x="47045" y="55679"/>
                </a:lnTo>
                <a:lnTo>
                  <a:pt x="47045" y="57596"/>
                </a:lnTo>
                <a:lnTo>
                  <a:pt x="46085" y="59519"/>
                </a:lnTo>
                <a:lnTo>
                  <a:pt x="45110" y="60478"/>
                </a:lnTo>
                <a:lnTo>
                  <a:pt x="43205" y="61437"/>
                </a:lnTo>
                <a:lnTo>
                  <a:pt x="37444" y="61437"/>
                </a:lnTo>
                <a:lnTo>
                  <a:pt x="37444" y="64317"/>
                </a:lnTo>
                <a:lnTo>
                  <a:pt x="68168" y="64317"/>
                </a:lnTo>
                <a:lnTo>
                  <a:pt x="68168" y="61437"/>
                </a:lnTo>
                <a:lnTo>
                  <a:pt x="63352" y="61437"/>
                </a:lnTo>
                <a:lnTo>
                  <a:pt x="62392" y="60478"/>
                </a:lnTo>
                <a:lnTo>
                  <a:pt x="60472" y="59519"/>
                </a:lnTo>
                <a:lnTo>
                  <a:pt x="60472" y="58555"/>
                </a:lnTo>
                <a:lnTo>
                  <a:pt x="59512" y="57596"/>
                </a:lnTo>
                <a:lnTo>
                  <a:pt x="58552" y="56637"/>
                </a:lnTo>
                <a:lnTo>
                  <a:pt x="58552" y="134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8" name="object 428"/>
          <p:cNvSpPr/>
          <p:nvPr/>
        </p:nvSpPr>
        <p:spPr>
          <a:xfrm>
            <a:off x="5999088" y="8701230"/>
            <a:ext cx="61447" cy="42237"/>
          </a:xfrm>
          <a:custGeom>
            <a:avLst/>
            <a:gdLst/>
            <a:ahLst/>
            <a:cxnLst/>
            <a:rect l="l" t="t" r="r" b="b"/>
            <a:pathLst>
              <a:path w="61447" h="42237">
                <a:moveTo>
                  <a:pt x="9601" y="20156"/>
                </a:moveTo>
                <a:lnTo>
                  <a:pt x="11521" y="18234"/>
                </a:lnTo>
                <a:lnTo>
                  <a:pt x="12481" y="11518"/>
                </a:lnTo>
                <a:lnTo>
                  <a:pt x="7680" y="16317"/>
                </a:lnTo>
                <a:lnTo>
                  <a:pt x="5760" y="18234"/>
                </a:lnTo>
                <a:lnTo>
                  <a:pt x="5760" y="19197"/>
                </a:lnTo>
                <a:lnTo>
                  <a:pt x="2880" y="22073"/>
                </a:lnTo>
                <a:lnTo>
                  <a:pt x="960" y="23996"/>
                </a:lnTo>
                <a:lnTo>
                  <a:pt x="960" y="25914"/>
                </a:lnTo>
                <a:lnTo>
                  <a:pt x="0" y="26877"/>
                </a:lnTo>
                <a:lnTo>
                  <a:pt x="0" y="31676"/>
                </a:lnTo>
                <a:lnTo>
                  <a:pt x="1920" y="33593"/>
                </a:lnTo>
                <a:lnTo>
                  <a:pt x="4800" y="36473"/>
                </a:lnTo>
                <a:lnTo>
                  <a:pt x="10561" y="40314"/>
                </a:lnTo>
                <a:lnTo>
                  <a:pt x="18242" y="42237"/>
                </a:lnTo>
                <a:lnTo>
                  <a:pt x="26883" y="42237"/>
                </a:lnTo>
                <a:lnTo>
                  <a:pt x="31838" y="41991"/>
                </a:lnTo>
                <a:lnTo>
                  <a:pt x="44630" y="38628"/>
                </a:lnTo>
                <a:lnTo>
                  <a:pt x="54726" y="31676"/>
                </a:lnTo>
                <a:lnTo>
                  <a:pt x="59527" y="27835"/>
                </a:lnTo>
                <a:lnTo>
                  <a:pt x="61447" y="23038"/>
                </a:lnTo>
                <a:lnTo>
                  <a:pt x="61447" y="14394"/>
                </a:lnTo>
                <a:lnTo>
                  <a:pt x="60487" y="10555"/>
                </a:lnTo>
                <a:lnTo>
                  <a:pt x="57607" y="8638"/>
                </a:lnTo>
                <a:lnTo>
                  <a:pt x="55686" y="5756"/>
                </a:lnTo>
                <a:lnTo>
                  <a:pt x="51846" y="4797"/>
                </a:lnTo>
                <a:lnTo>
                  <a:pt x="48005" y="3838"/>
                </a:lnTo>
                <a:lnTo>
                  <a:pt x="45125" y="3838"/>
                </a:lnTo>
                <a:lnTo>
                  <a:pt x="39364" y="2874"/>
                </a:lnTo>
                <a:lnTo>
                  <a:pt x="21122" y="2874"/>
                </a:lnTo>
                <a:lnTo>
                  <a:pt x="20162" y="1917"/>
                </a:lnTo>
                <a:lnTo>
                  <a:pt x="16322" y="1917"/>
                </a:lnTo>
                <a:lnTo>
                  <a:pt x="16322" y="958"/>
                </a:lnTo>
                <a:lnTo>
                  <a:pt x="15361" y="0"/>
                </a:lnTo>
                <a:lnTo>
                  <a:pt x="13441" y="14394"/>
                </a:lnTo>
                <a:lnTo>
                  <a:pt x="16322" y="12476"/>
                </a:lnTo>
                <a:lnTo>
                  <a:pt x="21122" y="12476"/>
                </a:lnTo>
                <a:lnTo>
                  <a:pt x="28803" y="13435"/>
                </a:lnTo>
                <a:lnTo>
                  <a:pt x="46085" y="13435"/>
                </a:lnTo>
                <a:lnTo>
                  <a:pt x="50886" y="14394"/>
                </a:lnTo>
                <a:lnTo>
                  <a:pt x="53766" y="15358"/>
                </a:lnTo>
                <a:lnTo>
                  <a:pt x="55686" y="16317"/>
                </a:lnTo>
                <a:lnTo>
                  <a:pt x="56647" y="18234"/>
                </a:lnTo>
                <a:lnTo>
                  <a:pt x="56647" y="23996"/>
                </a:lnTo>
                <a:lnTo>
                  <a:pt x="54726" y="26877"/>
                </a:lnTo>
                <a:lnTo>
                  <a:pt x="50886" y="29753"/>
                </a:lnTo>
                <a:lnTo>
                  <a:pt x="47045" y="32634"/>
                </a:lnTo>
                <a:lnTo>
                  <a:pt x="41285" y="33593"/>
                </a:lnTo>
                <a:lnTo>
                  <a:pt x="24963" y="33593"/>
                </a:lnTo>
                <a:lnTo>
                  <a:pt x="18242" y="32634"/>
                </a:lnTo>
                <a:lnTo>
                  <a:pt x="13441" y="29753"/>
                </a:lnTo>
                <a:lnTo>
                  <a:pt x="10561" y="27835"/>
                </a:lnTo>
                <a:lnTo>
                  <a:pt x="9601" y="25914"/>
                </a:lnTo>
                <a:lnTo>
                  <a:pt x="9601" y="2015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9" name="object 429"/>
          <p:cNvSpPr/>
          <p:nvPr/>
        </p:nvSpPr>
        <p:spPr>
          <a:xfrm>
            <a:off x="6003889" y="8651307"/>
            <a:ext cx="31683" cy="68157"/>
          </a:xfrm>
          <a:custGeom>
            <a:avLst/>
            <a:gdLst/>
            <a:ahLst/>
            <a:cxnLst/>
            <a:rect l="l" t="t" r="r" b="b"/>
            <a:pathLst>
              <a:path w="31683" h="68157">
                <a:moveTo>
                  <a:pt x="1920" y="56637"/>
                </a:moveTo>
                <a:lnTo>
                  <a:pt x="2880" y="57602"/>
                </a:lnTo>
                <a:lnTo>
                  <a:pt x="3840" y="58561"/>
                </a:lnTo>
                <a:lnTo>
                  <a:pt x="4800" y="60478"/>
                </a:lnTo>
                <a:lnTo>
                  <a:pt x="7680" y="61441"/>
                </a:lnTo>
                <a:lnTo>
                  <a:pt x="6720" y="68157"/>
                </a:lnTo>
                <a:lnTo>
                  <a:pt x="7680" y="66240"/>
                </a:lnTo>
                <a:lnTo>
                  <a:pt x="8641" y="64317"/>
                </a:lnTo>
                <a:lnTo>
                  <a:pt x="10561" y="49923"/>
                </a:lnTo>
                <a:lnTo>
                  <a:pt x="10561" y="46082"/>
                </a:lnTo>
                <a:lnTo>
                  <a:pt x="11521" y="45118"/>
                </a:lnTo>
                <a:lnTo>
                  <a:pt x="11521" y="44159"/>
                </a:lnTo>
                <a:lnTo>
                  <a:pt x="13441" y="42237"/>
                </a:lnTo>
                <a:lnTo>
                  <a:pt x="15361" y="40320"/>
                </a:lnTo>
                <a:lnTo>
                  <a:pt x="18242" y="41279"/>
                </a:lnTo>
                <a:lnTo>
                  <a:pt x="21122" y="42237"/>
                </a:lnTo>
                <a:lnTo>
                  <a:pt x="31683" y="42237"/>
                </a:lnTo>
                <a:lnTo>
                  <a:pt x="31683" y="37438"/>
                </a:lnTo>
                <a:lnTo>
                  <a:pt x="28803" y="38397"/>
                </a:lnTo>
                <a:lnTo>
                  <a:pt x="22082" y="38397"/>
                </a:lnTo>
                <a:lnTo>
                  <a:pt x="19202" y="37438"/>
                </a:lnTo>
                <a:lnTo>
                  <a:pt x="16322" y="34558"/>
                </a:lnTo>
                <a:lnTo>
                  <a:pt x="13441" y="30717"/>
                </a:lnTo>
                <a:lnTo>
                  <a:pt x="11521" y="24961"/>
                </a:lnTo>
                <a:lnTo>
                  <a:pt x="11521" y="12483"/>
                </a:lnTo>
                <a:lnTo>
                  <a:pt x="13441" y="7679"/>
                </a:lnTo>
                <a:lnTo>
                  <a:pt x="11521" y="0"/>
                </a:lnTo>
                <a:lnTo>
                  <a:pt x="6720" y="4803"/>
                </a:lnTo>
                <a:lnTo>
                  <a:pt x="1920" y="9602"/>
                </a:lnTo>
                <a:lnTo>
                  <a:pt x="0" y="14400"/>
                </a:lnTo>
                <a:lnTo>
                  <a:pt x="0" y="24961"/>
                </a:lnTo>
                <a:lnTo>
                  <a:pt x="960" y="28800"/>
                </a:lnTo>
                <a:lnTo>
                  <a:pt x="2880" y="31682"/>
                </a:lnTo>
                <a:lnTo>
                  <a:pt x="4800" y="34558"/>
                </a:lnTo>
                <a:lnTo>
                  <a:pt x="7680" y="37438"/>
                </a:lnTo>
                <a:lnTo>
                  <a:pt x="11521" y="39361"/>
                </a:lnTo>
                <a:lnTo>
                  <a:pt x="6720" y="43202"/>
                </a:lnTo>
                <a:lnTo>
                  <a:pt x="3840" y="46082"/>
                </a:lnTo>
                <a:lnTo>
                  <a:pt x="2880" y="47999"/>
                </a:lnTo>
                <a:lnTo>
                  <a:pt x="1920" y="50881"/>
                </a:lnTo>
                <a:lnTo>
                  <a:pt x="960" y="52797"/>
                </a:lnTo>
                <a:lnTo>
                  <a:pt x="960" y="55679"/>
                </a:lnTo>
                <a:lnTo>
                  <a:pt x="1920" y="566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0" name="object 430"/>
          <p:cNvSpPr/>
          <p:nvPr/>
        </p:nvSpPr>
        <p:spPr>
          <a:xfrm>
            <a:off x="6015410" y="8649390"/>
            <a:ext cx="46085" cy="44154"/>
          </a:xfrm>
          <a:custGeom>
            <a:avLst/>
            <a:gdLst/>
            <a:ahLst/>
            <a:cxnLst/>
            <a:rect l="l" t="t" r="r" b="b"/>
            <a:pathLst>
              <a:path w="46085" h="44154">
                <a:moveTo>
                  <a:pt x="13441" y="0"/>
                </a:moveTo>
                <a:lnTo>
                  <a:pt x="5760" y="0"/>
                </a:lnTo>
                <a:lnTo>
                  <a:pt x="0" y="1917"/>
                </a:lnTo>
                <a:lnTo>
                  <a:pt x="1920" y="9596"/>
                </a:lnTo>
                <a:lnTo>
                  <a:pt x="3840" y="7679"/>
                </a:lnTo>
                <a:lnTo>
                  <a:pt x="5760" y="4799"/>
                </a:lnTo>
                <a:lnTo>
                  <a:pt x="8641" y="3840"/>
                </a:lnTo>
                <a:lnTo>
                  <a:pt x="15361" y="3840"/>
                </a:lnTo>
                <a:lnTo>
                  <a:pt x="18242" y="4799"/>
                </a:lnTo>
                <a:lnTo>
                  <a:pt x="21122" y="7679"/>
                </a:lnTo>
                <a:lnTo>
                  <a:pt x="24003" y="11519"/>
                </a:lnTo>
                <a:lnTo>
                  <a:pt x="25923" y="17276"/>
                </a:lnTo>
                <a:lnTo>
                  <a:pt x="25923" y="30717"/>
                </a:lnTo>
                <a:lnTo>
                  <a:pt x="24963" y="34558"/>
                </a:lnTo>
                <a:lnTo>
                  <a:pt x="22082" y="36475"/>
                </a:lnTo>
                <a:lnTo>
                  <a:pt x="20162" y="39355"/>
                </a:lnTo>
                <a:lnTo>
                  <a:pt x="20162" y="44154"/>
                </a:lnTo>
                <a:lnTo>
                  <a:pt x="26883" y="42237"/>
                </a:lnTo>
                <a:lnTo>
                  <a:pt x="30723" y="37440"/>
                </a:lnTo>
                <a:lnTo>
                  <a:pt x="35524" y="33599"/>
                </a:lnTo>
                <a:lnTo>
                  <a:pt x="37444" y="28795"/>
                </a:lnTo>
                <a:lnTo>
                  <a:pt x="37444" y="18240"/>
                </a:lnTo>
                <a:lnTo>
                  <a:pt x="36484" y="13437"/>
                </a:lnTo>
                <a:lnTo>
                  <a:pt x="33604" y="10561"/>
                </a:lnTo>
                <a:lnTo>
                  <a:pt x="45125" y="10561"/>
                </a:lnTo>
                <a:lnTo>
                  <a:pt x="46085" y="9596"/>
                </a:lnTo>
                <a:lnTo>
                  <a:pt x="46085" y="4799"/>
                </a:lnTo>
                <a:lnTo>
                  <a:pt x="28803" y="4799"/>
                </a:lnTo>
                <a:lnTo>
                  <a:pt x="24003" y="1917"/>
                </a:lnTo>
                <a:lnTo>
                  <a:pt x="19202" y="0"/>
                </a:lnTo>
                <a:lnTo>
                  <a:pt x="13441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1" name="object 431"/>
          <p:cNvSpPr/>
          <p:nvPr/>
        </p:nvSpPr>
        <p:spPr>
          <a:xfrm>
            <a:off x="6070137" y="8700266"/>
            <a:ext cx="20147" cy="36479"/>
          </a:xfrm>
          <a:custGeom>
            <a:avLst/>
            <a:gdLst/>
            <a:ahLst/>
            <a:cxnLst/>
            <a:rect l="l" t="t" r="r" b="b"/>
            <a:pathLst>
              <a:path w="20147" h="36479">
                <a:moveTo>
                  <a:pt x="960" y="11519"/>
                </a:moveTo>
                <a:lnTo>
                  <a:pt x="1920" y="13441"/>
                </a:lnTo>
                <a:lnTo>
                  <a:pt x="2865" y="14400"/>
                </a:lnTo>
                <a:lnTo>
                  <a:pt x="4800" y="15358"/>
                </a:lnTo>
                <a:lnTo>
                  <a:pt x="7680" y="15358"/>
                </a:lnTo>
                <a:lnTo>
                  <a:pt x="8641" y="14400"/>
                </a:lnTo>
                <a:lnTo>
                  <a:pt x="9585" y="14400"/>
                </a:lnTo>
                <a:lnTo>
                  <a:pt x="11521" y="13441"/>
                </a:lnTo>
                <a:lnTo>
                  <a:pt x="13426" y="13441"/>
                </a:lnTo>
                <a:lnTo>
                  <a:pt x="14386" y="14400"/>
                </a:lnTo>
                <a:lnTo>
                  <a:pt x="14386" y="19199"/>
                </a:lnTo>
                <a:lnTo>
                  <a:pt x="13426" y="23038"/>
                </a:lnTo>
                <a:lnTo>
                  <a:pt x="10546" y="25920"/>
                </a:lnTo>
                <a:lnTo>
                  <a:pt x="7680" y="28800"/>
                </a:lnTo>
                <a:lnTo>
                  <a:pt x="4800" y="31682"/>
                </a:lnTo>
                <a:lnTo>
                  <a:pt x="0" y="33599"/>
                </a:lnTo>
                <a:lnTo>
                  <a:pt x="0" y="36479"/>
                </a:lnTo>
                <a:lnTo>
                  <a:pt x="6705" y="33599"/>
                </a:lnTo>
                <a:lnTo>
                  <a:pt x="11521" y="30717"/>
                </a:lnTo>
                <a:lnTo>
                  <a:pt x="15361" y="26878"/>
                </a:lnTo>
                <a:lnTo>
                  <a:pt x="18227" y="23038"/>
                </a:lnTo>
                <a:lnTo>
                  <a:pt x="20147" y="18240"/>
                </a:lnTo>
                <a:lnTo>
                  <a:pt x="20147" y="9602"/>
                </a:lnTo>
                <a:lnTo>
                  <a:pt x="19202" y="5762"/>
                </a:lnTo>
                <a:lnTo>
                  <a:pt x="16306" y="3838"/>
                </a:lnTo>
                <a:lnTo>
                  <a:pt x="14386" y="964"/>
                </a:lnTo>
                <a:lnTo>
                  <a:pt x="11521" y="0"/>
                </a:lnTo>
                <a:lnTo>
                  <a:pt x="3840" y="0"/>
                </a:lnTo>
                <a:lnTo>
                  <a:pt x="1920" y="1923"/>
                </a:lnTo>
                <a:lnTo>
                  <a:pt x="960" y="3838"/>
                </a:lnTo>
                <a:lnTo>
                  <a:pt x="0" y="5762"/>
                </a:lnTo>
                <a:lnTo>
                  <a:pt x="0" y="9602"/>
                </a:lnTo>
                <a:lnTo>
                  <a:pt x="960" y="1151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2" name="object 432"/>
          <p:cNvSpPr/>
          <p:nvPr/>
        </p:nvSpPr>
        <p:spPr>
          <a:xfrm>
            <a:off x="5547908" y="8778983"/>
            <a:ext cx="58567" cy="95036"/>
          </a:xfrm>
          <a:custGeom>
            <a:avLst/>
            <a:gdLst/>
            <a:ahLst/>
            <a:cxnLst/>
            <a:rect l="l" t="t" r="r" b="b"/>
            <a:pathLst>
              <a:path w="58567" h="95036">
                <a:moveTo>
                  <a:pt x="833" y="66329"/>
                </a:moveTo>
                <a:lnTo>
                  <a:pt x="5328" y="78408"/>
                </a:lnTo>
                <a:lnTo>
                  <a:pt x="13441" y="88320"/>
                </a:lnTo>
                <a:lnTo>
                  <a:pt x="17282" y="93119"/>
                </a:lnTo>
                <a:lnTo>
                  <a:pt x="17282" y="80640"/>
                </a:lnTo>
                <a:lnTo>
                  <a:pt x="15361" y="75837"/>
                </a:lnTo>
                <a:lnTo>
                  <a:pt x="14401" y="71039"/>
                </a:lnTo>
                <a:lnTo>
                  <a:pt x="13441" y="66240"/>
                </a:lnTo>
                <a:lnTo>
                  <a:pt x="13441" y="52798"/>
                </a:lnTo>
                <a:lnTo>
                  <a:pt x="14401" y="47041"/>
                </a:lnTo>
                <a:lnTo>
                  <a:pt x="18242" y="45119"/>
                </a:lnTo>
                <a:lnTo>
                  <a:pt x="21122" y="43202"/>
                </a:lnTo>
                <a:lnTo>
                  <a:pt x="23042" y="42237"/>
                </a:lnTo>
                <a:lnTo>
                  <a:pt x="24963" y="41279"/>
                </a:lnTo>
                <a:lnTo>
                  <a:pt x="34564" y="41279"/>
                </a:lnTo>
                <a:lnTo>
                  <a:pt x="38389" y="44160"/>
                </a:lnTo>
                <a:lnTo>
                  <a:pt x="42230" y="49917"/>
                </a:lnTo>
                <a:lnTo>
                  <a:pt x="45110" y="55679"/>
                </a:lnTo>
                <a:lnTo>
                  <a:pt x="46070" y="62401"/>
                </a:lnTo>
                <a:lnTo>
                  <a:pt x="46070" y="76801"/>
                </a:lnTo>
                <a:lnTo>
                  <a:pt x="45110" y="81599"/>
                </a:lnTo>
                <a:lnTo>
                  <a:pt x="41285" y="85440"/>
                </a:lnTo>
                <a:lnTo>
                  <a:pt x="38389" y="89278"/>
                </a:lnTo>
                <a:lnTo>
                  <a:pt x="35509" y="91196"/>
                </a:lnTo>
                <a:lnTo>
                  <a:pt x="27843" y="91196"/>
                </a:lnTo>
                <a:lnTo>
                  <a:pt x="24963" y="90237"/>
                </a:lnTo>
                <a:lnTo>
                  <a:pt x="23042" y="88320"/>
                </a:lnTo>
                <a:lnTo>
                  <a:pt x="23042" y="95036"/>
                </a:lnTo>
                <a:lnTo>
                  <a:pt x="29206" y="95034"/>
                </a:lnTo>
                <a:lnTo>
                  <a:pt x="41915" y="92074"/>
                </a:lnTo>
                <a:lnTo>
                  <a:pt x="51846" y="83516"/>
                </a:lnTo>
                <a:lnTo>
                  <a:pt x="55671" y="76801"/>
                </a:lnTo>
                <a:lnTo>
                  <a:pt x="58567" y="70081"/>
                </a:lnTo>
                <a:lnTo>
                  <a:pt x="58567" y="54722"/>
                </a:lnTo>
                <a:lnTo>
                  <a:pt x="55671" y="47999"/>
                </a:lnTo>
                <a:lnTo>
                  <a:pt x="51846" y="43202"/>
                </a:lnTo>
                <a:lnTo>
                  <a:pt x="47030" y="38398"/>
                </a:lnTo>
                <a:lnTo>
                  <a:pt x="41285" y="35522"/>
                </a:lnTo>
                <a:lnTo>
                  <a:pt x="28803" y="35522"/>
                </a:lnTo>
                <a:lnTo>
                  <a:pt x="22082" y="37440"/>
                </a:lnTo>
                <a:lnTo>
                  <a:pt x="15361" y="42237"/>
                </a:lnTo>
                <a:lnTo>
                  <a:pt x="17282" y="35522"/>
                </a:lnTo>
                <a:lnTo>
                  <a:pt x="19202" y="30719"/>
                </a:lnTo>
                <a:lnTo>
                  <a:pt x="22082" y="25920"/>
                </a:lnTo>
                <a:lnTo>
                  <a:pt x="24002" y="22081"/>
                </a:lnTo>
                <a:lnTo>
                  <a:pt x="26883" y="17282"/>
                </a:lnTo>
                <a:lnTo>
                  <a:pt x="30723" y="14400"/>
                </a:lnTo>
                <a:lnTo>
                  <a:pt x="34564" y="10561"/>
                </a:lnTo>
                <a:lnTo>
                  <a:pt x="38389" y="7679"/>
                </a:lnTo>
                <a:lnTo>
                  <a:pt x="42230" y="5763"/>
                </a:lnTo>
                <a:lnTo>
                  <a:pt x="46070" y="3840"/>
                </a:lnTo>
                <a:lnTo>
                  <a:pt x="50886" y="2881"/>
                </a:lnTo>
                <a:lnTo>
                  <a:pt x="56631" y="1923"/>
                </a:lnTo>
                <a:lnTo>
                  <a:pt x="56631" y="0"/>
                </a:lnTo>
                <a:lnTo>
                  <a:pt x="48005" y="0"/>
                </a:lnTo>
                <a:lnTo>
                  <a:pt x="42230" y="958"/>
                </a:lnTo>
                <a:lnTo>
                  <a:pt x="37444" y="2881"/>
                </a:lnTo>
                <a:lnTo>
                  <a:pt x="31668" y="4799"/>
                </a:lnTo>
                <a:lnTo>
                  <a:pt x="25923" y="8638"/>
                </a:lnTo>
                <a:lnTo>
                  <a:pt x="19202" y="14400"/>
                </a:lnTo>
                <a:lnTo>
                  <a:pt x="13441" y="20164"/>
                </a:lnTo>
                <a:lnTo>
                  <a:pt x="8641" y="26878"/>
                </a:lnTo>
                <a:lnTo>
                  <a:pt x="5760" y="33599"/>
                </a:lnTo>
                <a:lnTo>
                  <a:pt x="1920" y="41279"/>
                </a:lnTo>
                <a:lnTo>
                  <a:pt x="0" y="48958"/>
                </a:lnTo>
                <a:lnTo>
                  <a:pt x="0" y="57596"/>
                </a:lnTo>
                <a:lnTo>
                  <a:pt x="833" y="6632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3" name="object 433"/>
          <p:cNvSpPr/>
          <p:nvPr/>
        </p:nvSpPr>
        <p:spPr>
          <a:xfrm>
            <a:off x="5565190" y="8859624"/>
            <a:ext cx="5760" cy="14395"/>
          </a:xfrm>
          <a:custGeom>
            <a:avLst/>
            <a:gdLst/>
            <a:ahLst/>
            <a:cxnLst/>
            <a:rect l="l" t="t" r="r" b="b"/>
            <a:pathLst>
              <a:path w="5760" h="14395">
                <a:moveTo>
                  <a:pt x="1920" y="4799"/>
                </a:moveTo>
                <a:lnTo>
                  <a:pt x="0" y="0"/>
                </a:lnTo>
                <a:lnTo>
                  <a:pt x="0" y="12478"/>
                </a:lnTo>
                <a:lnTo>
                  <a:pt x="5760" y="14395"/>
                </a:lnTo>
                <a:lnTo>
                  <a:pt x="5760" y="7679"/>
                </a:lnTo>
                <a:lnTo>
                  <a:pt x="1920" y="479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4" name="object 434"/>
          <p:cNvSpPr/>
          <p:nvPr/>
        </p:nvSpPr>
        <p:spPr>
          <a:xfrm>
            <a:off x="5617022" y="8778983"/>
            <a:ext cx="57607" cy="95036"/>
          </a:xfrm>
          <a:custGeom>
            <a:avLst/>
            <a:gdLst/>
            <a:ahLst/>
            <a:cxnLst/>
            <a:rect l="l" t="t" r="r" b="b"/>
            <a:pathLst>
              <a:path w="57607" h="95036">
                <a:moveTo>
                  <a:pt x="5760" y="95036"/>
                </a:moveTo>
                <a:lnTo>
                  <a:pt x="14401" y="95036"/>
                </a:lnTo>
                <a:lnTo>
                  <a:pt x="22082" y="93119"/>
                </a:lnTo>
                <a:lnTo>
                  <a:pt x="29763" y="88320"/>
                </a:lnTo>
                <a:lnTo>
                  <a:pt x="33978" y="85244"/>
                </a:lnTo>
                <a:lnTo>
                  <a:pt x="43136" y="76445"/>
                </a:lnTo>
                <a:lnTo>
                  <a:pt x="50886" y="66240"/>
                </a:lnTo>
                <a:lnTo>
                  <a:pt x="52749" y="62523"/>
                </a:lnTo>
                <a:lnTo>
                  <a:pt x="56468" y="50512"/>
                </a:lnTo>
                <a:lnTo>
                  <a:pt x="57607" y="37440"/>
                </a:lnTo>
                <a:lnTo>
                  <a:pt x="57372" y="32011"/>
                </a:lnTo>
                <a:lnTo>
                  <a:pt x="54494" y="19694"/>
                </a:lnTo>
                <a:lnTo>
                  <a:pt x="48006" y="8638"/>
                </a:lnTo>
                <a:lnTo>
                  <a:pt x="42245" y="2881"/>
                </a:lnTo>
                <a:lnTo>
                  <a:pt x="36484" y="0"/>
                </a:lnTo>
                <a:lnTo>
                  <a:pt x="28803" y="0"/>
                </a:lnTo>
                <a:lnTo>
                  <a:pt x="23042" y="3840"/>
                </a:lnTo>
                <a:lnTo>
                  <a:pt x="30723" y="3840"/>
                </a:lnTo>
                <a:lnTo>
                  <a:pt x="33604" y="5763"/>
                </a:lnTo>
                <a:lnTo>
                  <a:pt x="36484" y="8638"/>
                </a:lnTo>
                <a:lnTo>
                  <a:pt x="39364" y="10561"/>
                </a:lnTo>
                <a:lnTo>
                  <a:pt x="41285" y="14400"/>
                </a:lnTo>
                <a:lnTo>
                  <a:pt x="43205" y="20164"/>
                </a:lnTo>
                <a:lnTo>
                  <a:pt x="44165" y="24961"/>
                </a:lnTo>
                <a:lnTo>
                  <a:pt x="45125" y="29760"/>
                </a:lnTo>
                <a:lnTo>
                  <a:pt x="45125" y="42237"/>
                </a:lnTo>
                <a:lnTo>
                  <a:pt x="44165" y="47999"/>
                </a:lnTo>
                <a:lnTo>
                  <a:pt x="41285" y="49917"/>
                </a:lnTo>
                <a:lnTo>
                  <a:pt x="39364" y="51840"/>
                </a:lnTo>
                <a:lnTo>
                  <a:pt x="36484" y="52798"/>
                </a:lnTo>
                <a:lnTo>
                  <a:pt x="33604" y="53757"/>
                </a:lnTo>
                <a:lnTo>
                  <a:pt x="24963" y="53757"/>
                </a:lnTo>
                <a:lnTo>
                  <a:pt x="21122" y="51840"/>
                </a:lnTo>
                <a:lnTo>
                  <a:pt x="18242" y="47999"/>
                </a:lnTo>
                <a:lnTo>
                  <a:pt x="14401" y="42237"/>
                </a:lnTo>
                <a:lnTo>
                  <a:pt x="12481" y="35522"/>
                </a:lnTo>
                <a:lnTo>
                  <a:pt x="12481" y="3840"/>
                </a:lnTo>
                <a:lnTo>
                  <a:pt x="6720" y="11519"/>
                </a:lnTo>
                <a:lnTo>
                  <a:pt x="1920" y="17282"/>
                </a:lnTo>
                <a:lnTo>
                  <a:pt x="0" y="24961"/>
                </a:lnTo>
                <a:lnTo>
                  <a:pt x="0" y="41279"/>
                </a:lnTo>
                <a:lnTo>
                  <a:pt x="1920" y="47999"/>
                </a:lnTo>
                <a:lnTo>
                  <a:pt x="6720" y="52798"/>
                </a:lnTo>
                <a:lnTo>
                  <a:pt x="11521" y="57596"/>
                </a:lnTo>
                <a:lnTo>
                  <a:pt x="17282" y="59519"/>
                </a:lnTo>
                <a:lnTo>
                  <a:pt x="29763" y="59519"/>
                </a:lnTo>
                <a:lnTo>
                  <a:pt x="35524" y="57596"/>
                </a:lnTo>
                <a:lnTo>
                  <a:pt x="43205" y="52798"/>
                </a:lnTo>
                <a:lnTo>
                  <a:pt x="41285" y="61437"/>
                </a:lnTo>
                <a:lnTo>
                  <a:pt x="37444" y="68157"/>
                </a:lnTo>
                <a:lnTo>
                  <a:pt x="32644" y="74878"/>
                </a:lnTo>
                <a:lnTo>
                  <a:pt x="27843" y="81599"/>
                </a:lnTo>
                <a:lnTo>
                  <a:pt x="23042" y="86398"/>
                </a:lnTo>
                <a:lnTo>
                  <a:pt x="18242" y="88320"/>
                </a:lnTo>
                <a:lnTo>
                  <a:pt x="13441" y="91196"/>
                </a:lnTo>
                <a:lnTo>
                  <a:pt x="7680" y="93119"/>
                </a:lnTo>
                <a:lnTo>
                  <a:pt x="1920" y="93119"/>
                </a:lnTo>
                <a:lnTo>
                  <a:pt x="1920" y="95036"/>
                </a:lnTo>
                <a:lnTo>
                  <a:pt x="5760" y="9503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5" name="object 435"/>
          <p:cNvSpPr/>
          <p:nvPr/>
        </p:nvSpPr>
        <p:spPr>
          <a:xfrm>
            <a:off x="5629503" y="8778983"/>
            <a:ext cx="16322" cy="35522"/>
          </a:xfrm>
          <a:custGeom>
            <a:avLst/>
            <a:gdLst/>
            <a:ahLst/>
            <a:cxnLst/>
            <a:rect l="l" t="t" r="r" b="b"/>
            <a:pathLst>
              <a:path w="16322" h="35522">
                <a:moveTo>
                  <a:pt x="7680" y="0"/>
                </a:moveTo>
                <a:lnTo>
                  <a:pt x="0" y="3840"/>
                </a:lnTo>
                <a:lnTo>
                  <a:pt x="0" y="35522"/>
                </a:lnTo>
                <a:lnTo>
                  <a:pt x="0" y="18240"/>
                </a:lnTo>
                <a:lnTo>
                  <a:pt x="960" y="13443"/>
                </a:lnTo>
                <a:lnTo>
                  <a:pt x="3840" y="9602"/>
                </a:lnTo>
                <a:lnTo>
                  <a:pt x="7680" y="5763"/>
                </a:lnTo>
                <a:lnTo>
                  <a:pt x="10561" y="3840"/>
                </a:lnTo>
                <a:lnTo>
                  <a:pt x="16322" y="0"/>
                </a:lnTo>
                <a:lnTo>
                  <a:pt x="768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6" name="object 436"/>
          <p:cNvSpPr/>
          <p:nvPr/>
        </p:nvSpPr>
        <p:spPr>
          <a:xfrm>
            <a:off x="5686150" y="8778983"/>
            <a:ext cx="79674" cy="95999"/>
          </a:xfrm>
          <a:custGeom>
            <a:avLst/>
            <a:gdLst/>
            <a:ahLst/>
            <a:cxnLst/>
            <a:rect l="l" t="t" r="r" b="b"/>
            <a:pathLst>
              <a:path w="79674" h="95999">
                <a:moveTo>
                  <a:pt x="77754" y="80640"/>
                </a:moveTo>
                <a:lnTo>
                  <a:pt x="76794" y="94078"/>
                </a:lnTo>
                <a:lnTo>
                  <a:pt x="79674" y="95999"/>
                </a:lnTo>
                <a:lnTo>
                  <a:pt x="78714" y="86398"/>
                </a:lnTo>
                <a:lnTo>
                  <a:pt x="77754" y="80640"/>
                </a:lnTo>
                <a:close/>
              </a:path>
              <a:path w="79674" h="95999">
                <a:moveTo>
                  <a:pt x="77754" y="64317"/>
                </a:moveTo>
                <a:lnTo>
                  <a:pt x="78714" y="58561"/>
                </a:lnTo>
                <a:lnTo>
                  <a:pt x="80634" y="54722"/>
                </a:lnTo>
                <a:lnTo>
                  <a:pt x="81594" y="52798"/>
                </a:lnTo>
                <a:lnTo>
                  <a:pt x="83515" y="51840"/>
                </a:lnTo>
                <a:lnTo>
                  <a:pt x="88315" y="51840"/>
                </a:lnTo>
                <a:lnTo>
                  <a:pt x="90236" y="52798"/>
                </a:lnTo>
                <a:lnTo>
                  <a:pt x="91196" y="54722"/>
                </a:lnTo>
                <a:lnTo>
                  <a:pt x="94076" y="58561"/>
                </a:lnTo>
                <a:lnTo>
                  <a:pt x="95036" y="64317"/>
                </a:lnTo>
                <a:lnTo>
                  <a:pt x="95036" y="80640"/>
                </a:lnTo>
                <a:lnTo>
                  <a:pt x="94076" y="86398"/>
                </a:lnTo>
                <a:lnTo>
                  <a:pt x="91196" y="89278"/>
                </a:lnTo>
                <a:lnTo>
                  <a:pt x="90236" y="92160"/>
                </a:lnTo>
                <a:lnTo>
                  <a:pt x="88315" y="93119"/>
                </a:lnTo>
                <a:lnTo>
                  <a:pt x="83515" y="93119"/>
                </a:lnTo>
                <a:lnTo>
                  <a:pt x="81594" y="92160"/>
                </a:lnTo>
                <a:lnTo>
                  <a:pt x="80634" y="90237"/>
                </a:lnTo>
                <a:lnTo>
                  <a:pt x="78714" y="86398"/>
                </a:lnTo>
                <a:lnTo>
                  <a:pt x="79674" y="95999"/>
                </a:lnTo>
                <a:lnTo>
                  <a:pt x="82555" y="96958"/>
                </a:lnTo>
                <a:lnTo>
                  <a:pt x="91196" y="96958"/>
                </a:lnTo>
                <a:lnTo>
                  <a:pt x="95981" y="95036"/>
                </a:lnTo>
                <a:lnTo>
                  <a:pt x="99821" y="91196"/>
                </a:lnTo>
                <a:lnTo>
                  <a:pt x="103662" y="86398"/>
                </a:lnTo>
                <a:lnTo>
                  <a:pt x="105597" y="80640"/>
                </a:lnTo>
                <a:lnTo>
                  <a:pt x="105597" y="68157"/>
                </a:lnTo>
                <a:lnTo>
                  <a:pt x="104622" y="63358"/>
                </a:lnTo>
                <a:lnTo>
                  <a:pt x="102702" y="59519"/>
                </a:lnTo>
                <a:lnTo>
                  <a:pt x="100782" y="55679"/>
                </a:lnTo>
                <a:lnTo>
                  <a:pt x="98877" y="52798"/>
                </a:lnTo>
                <a:lnTo>
                  <a:pt x="95981" y="50881"/>
                </a:lnTo>
                <a:lnTo>
                  <a:pt x="92156" y="48958"/>
                </a:lnTo>
                <a:lnTo>
                  <a:pt x="89260" y="47999"/>
                </a:lnTo>
                <a:lnTo>
                  <a:pt x="82555" y="47999"/>
                </a:lnTo>
                <a:lnTo>
                  <a:pt x="79674" y="48958"/>
                </a:lnTo>
                <a:lnTo>
                  <a:pt x="76794" y="50881"/>
                </a:lnTo>
                <a:lnTo>
                  <a:pt x="73913" y="52798"/>
                </a:lnTo>
                <a:lnTo>
                  <a:pt x="71033" y="55679"/>
                </a:lnTo>
                <a:lnTo>
                  <a:pt x="69113" y="59519"/>
                </a:lnTo>
                <a:lnTo>
                  <a:pt x="67193" y="63358"/>
                </a:lnTo>
                <a:lnTo>
                  <a:pt x="66233" y="68157"/>
                </a:lnTo>
                <a:lnTo>
                  <a:pt x="66233" y="77760"/>
                </a:lnTo>
                <a:lnTo>
                  <a:pt x="67193" y="81599"/>
                </a:lnTo>
                <a:lnTo>
                  <a:pt x="69113" y="85440"/>
                </a:lnTo>
                <a:lnTo>
                  <a:pt x="71033" y="89278"/>
                </a:lnTo>
                <a:lnTo>
                  <a:pt x="73913" y="92160"/>
                </a:lnTo>
                <a:lnTo>
                  <a:pt x="76794" y="94078"/>
                </a:lnTo>
                <a:lnTo>
                  <a:pt x="77754" y="80640"/>
                </a:lnTo>
                <a:lnTo>
                  <a:pt x="77754" y="64317"/>
                </a:lnTo>
                <a:close/>
              </a:path>
              <a:path w="79674" h="95999">
                <a:moveTo>
                  <a:pt x="83515" y="0"/>
                </a:moveTo>
                <a:lnTo>
                  <a:pt x="16306" y="96958"/>
                </a:lnTo>
                <a:lnTo>
                  <a:pt x="22067" y="96958"/>
                </a:lnTo>
                <a:lnTo>
                  <a:pt x="89260" y="0"/>
                </a:lnTo>
                <a:lnTo>
                  <a:pt x="83515" y="0"/>
                </a:lnTo>
                <a:close/>
              </a:path>
              <a:path w="79674" h="95999">
                <a:moveTo>
                  <a:pt x="15346" y="44160"/>
                </a:moveTo>
                <a:lnTo>
                  <a:pt x="13426" y="43202"/>
                </a:lnTo>
                <a:lnTo>
                  <a:pt x="12466" y="41279"/>
                </a:lnTo>
                <a:lnTo>
                  <a:pt x="11521" y="38398"/>
                </a:lnTo>
                <a:lnTo>
                  <a:pt x="10561" y="35522"/>
                </a:lnTo>
                <a:lnTo>
                  <a:pt x="12466" y="47999"/>
                </a:lnTo>
                <a:lnTo>
                  <a:pt x="15346" y="48958"/>
                </a:lnTo>
                <a:lnTo>
                  <a:pt x="15346" y="44160"/>
                </a:lnTo>
                <a:close/>
              </a:path>
              <a:path w="79674" h="95999">
                <a:moveTo>
                  <a:pt x="0" y="24961"/>
                </a:moveTo>
                <a:lnTo>
                  <a:pt x="0" y="28802"/>
                </a:lnTo>
                <a:lnTo>
                  <a:pt x="960" y="33599"/>
                </a:lnTo>
                <a:lnTo>
                  <a:pt x="1904" y="37440"/>
                </a:lnTo>
                <a:lnTo>
                  <a:pt x="3840" y="41279"/>
                </a:lnTo>
                <a:lnTo>
                  <a:pt x="6705" y="44160"/>
                </a:lnTo>
                <a:lnTo>
                  <a:pt x="9585" y="46078"/>
                </a:lnTo>
                <a:lnTo>
                  <a:pt x="12466" y="47999"/>
                </a:lnTo>
                <a:lnTo>
                  <a:pt x="10561" y="35522"/>
                </a:lnTo>
                <a:lnTo>
                  <a:pt x="10561" y="15358"/>
                </a:lnTo>
                <a:lnTo>
                  <a:pt x="11521" y="10561"/>
                </a:lnTo>
                <a:lnTo>
                  <a:pt x="13426" y="7679"/>
                </a:lnTo>
                <a:lnTo>
                  <a:pt x="15346" y="4799"/>
                </a:lnTo>
                <a:lnTo>
                  <a:pt x="17266" y="3840"/>
                </a:lnTo>
                <a:lnTo>
                  <a:pt x="21107" y="3840"/>
                </a:lnTo>
                <a:lnTo>
                  <a:pt x="23027" y="4799"/>
                </a:lnTo>
                <a:lnTo>
                  <a:pt x="24947" y="6720"/>
                </a:lnTo>
                <a:lnTo>
                  <a:pt x="26868" y="10561"/>
                </a:lnTo>
                <a:lnTo>
                  <a:pt x="27828" y="16317"/>
                </a:lnTo>
                <a:lnTo>
                  <a:pt x="27828" y="32641"/>
                </a:lnTo>
                <a:lnTo>
                  <a:pt x="26868" y="38398"/>
                </a:lnTo>
                <a:lnTo>
                  <a:pt x="24947" y="42237"/>
                </a:lnTo>
                <a:lnTo>
                  <a:pt x="23027" y="44160"/>
                </a:lnTo>
                <a:lnTo>
                  <a:pt x="21107" y="46078"/>
                </a:lnTo>
                <a:lnTo>
                  <a:pt x="17266" y="46078"/>
                </a:lnTo>
                <a:lnTo>
                  <a:pt x="15346" y="44160"/>
                </a:lnTo>
                <a:lnTo>
                  <a:pt x="15346" y="48958"/>
                </a:lnTo>
                <a:lnTo>
                  <a:pt x="24947" y="48958"/>
                </a:lnTo>
                <a:lnTo>
                  <a:pt x="28788" y="47041"/>
                </a:lnTo>
                <a:lnTo>
                  <a:pt x="32628" y="43202"/>
                </a:lnTo>
                <a:lnTo>
                  <a:pt x="36469" y="38398"/>
                </a:lnTo>
                <a:lnTo>
                  <a:pt x="38389" y="32641"/>
                </a:lnTo>
                <a:lnTo>
                  <a:pt x="38389" y="18240"/>
                </a:lnTo>
                <a:lnTo>
                  <a:pt x="37429" y="12478"/>
                </a:lnTo>
                <a:lnTo>
                  <a:pt x="33588" y="6720"/>
                </a:lnTo>
                <a:lnTo>
                  <a:pt x="29748" y="1923"/>
                </a:lnTo>
                <a:lnTo>
                  <a:pt x="25907" y="0"/>
                </a:lnTo>
                <a:lnTo>
                  <a:pt x="16306" y="0"/>
                </a:lnTo>
                <a:lnTo>
                  <a:pt x="12466" y="958"/>
                </a:lnTo>
                <a:lnTo>
                  <a:pt x="9585" y="2881"/>
                </a:lnTo>
                <a:lnTo>
                  <a:pt x="6705" y="4799"/>
                </a:lnTo>
                <a:lnTo>
                  <a:pt x="3840" y="7679"/>
                </a:lnTo>
                <a:lnTo>
                  <a:pt x="1904" y="11519"/>
                </a:lnTo>
                <a:lnTo>
                  <a:pt x="960" y="15358"/>
                </a:lnTo>
                <a:lnTo>
                  <a:pt x="0" y="20164"/>
                </a:lnTo>
                <a:lnTo>
                  <a:pt x="0" y="249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7" name="object 437"/>
          <p:cNvSpPr/>
          <p:nvPr/>
        </p:nvSpPr>
        <p:spPr>
          <a:xfrm>
            <a:off x="4212595" y="7100956"/>
            <a:ext cx="498226" cy="363824"/>
          </a:xfrm>
          <a:custGeom>
            <a:avLst/>
            <a:gdLst/>
            <a:ahLst/>
            <a:cxnLst/>
            <a:rect l="l" t="t" r="r" b="b"/>
            <a:pathLst>
              <a:path w="498226" h="363824">
                <a:moveTo>
                  <a:pt x="497265" y="296631"/>
                </a:moveTo>
                <a:lnTo>
                  <a:pt x="494385" y="296631"/>
                </a:lnTo>
                <a:lnTo>
                  <a:pt x="497265" y="363824"/>
                </a:lnTo>
                <a:lnTo>
                  <a:pt x="498226" y="362864"/>
                </a:lnTo>
                <a:lnTo>
                  <a:pt x="498226" y="297591"/>
                </a:lnTo>
                <a:lnTo>
                  <a:pt x="497265" y="296631"/>
                </a:lnTo>
                <a:close/>
              </a:path>
              <a:path w="498226" h="363824">
                <a:moveTo>
                  <a:pt x="960" y="362864"/>
                </a:moveTo>
                <a:lnTo>
                  <a:pt x="2865" y="363824"/>
                </a:lnTo>
                <a:lnTo>
                  <a:pt x="497265" y="363824"/>
                </a:lnTo>
                <a:lnTo>
                  <a:pt x="494385" y="296631"/>
                </a:lnTo>
                <a:lnTo>
                  <a:pt x="492450" y="297591"/>
                </a:lnTo>
                <a:lnTo>
                  <a:pt x="491505" y="298551"/>
                </a:lnTo>
                <a:lnTo>
                  <a:pt x="491505" y="356143"/>
                </a:lnTo>
                <a:lnTo>
                  <a:pt x="8641" y="356143"/>
                </a:lnTo>
                <a:lnTo>
                  <a:pt x="8641" y="7680"/>
                </a:lnTo>
                <a:lnTo>
                  <a:pt x="491505" y="7680"/>
                </a:lnTo>
                <a:lnTo>
                  <a:pt x="491505" y="212156"/>
                </a:lnTo>
                <a:lnTo>
                  <a:pt x="516453" y="320634"/>
                </a:lnTo>
                <a:lnTo>
                  <a:pt x="498226" y="297591"/>
                </a:lnTo>
                <a:lnTo>
                  <a:pt x="498226" y="362864"/>
                </a:lnTo>
                <a:lnTo>
                  <a:pt x="499170" y="361904"/>
                </a:lnTo>
                <a:lnTo>
                  <a:pt x="499170" y="312953"/>
                </a:lnTo>
                <a:lnTo>
                  <a:pt x="521253" y="340796"/>
                </a:lnTo>
                <a:lnTo>
                  <a:pt x="523173" y="342717"/>
                </a:lnTo>
                <a:lnTo>
                  <a:pt x="526054" y="342717"/>
                </a:lnTo>
                <a:lnTo>
                  <a:pt x="527974" y="341741"/>
                </a:lnTo>
                <a:lnTo>
                  <a:pt x="528934" y="339836"/>
                </a:lnTo>
                <a:lnTo>
                  <a:pt x="528934" y="337901"/>
                </a:lnTo>
                <a:lnTo>
                  <a:pt x="499170" y="210235"/>
                </a:lnTo>
                <a:lnTo>
                  <a:pt x="499170" y="1920"/>
                </a:lnTo>
                <a:lnTo>
                  <a:pt x="498226" y="960"/>
                </a:lnTo>
                <a:lnTo>
                  <a:pt x="497265" y="0"/>
                </a:lnTo>
                <a:lnTo>
                  <a:pt x="2865" y="0"/>
                </a:lnTo>
                <a:lnTo>
                  <a:pt x="960" y="960"/>
                </a:lnTo>
                <a:lnTo>
                  <a:pt x="0" y="1920"/>
                </a:lnTo>
                <a:lnTo>
                  <a:pt x="0" y="361904"/>
                </a:lnTo>
                <a:lnTo>
                  <a:pt x="960" y="3628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8" name="object 438"/>
          <p:cNvSpPr/>
          <p:nvPr/>
        </p:nvSpPr>
        <p:spPr>
          <a:xfrm>
            <a:off x="4264426" y="7159508"/>
            <a:ext cx="60472" cy="96012"/>
          </a:xfrm>
          <a:custGeom>
            <a:avLst/>
            <a:gdLst/>
            <a:ahLst/>
            <a:cxnLst/>
            <a:rect l="l" t="t" r="r" b="b"/>
            <a:pathLst>
              <a:path w="60472" h="96011">
                <a:moveTo>
                  <a:pt x="2880" y="64328"/>
                </a:moveTo>
                <a:lnTo>
                  <a:pt x="960" y="64328"/>
                </a:lnTo>
                <a:lnTo>
                  <a:pt x="960" y="96011"/>
                </a:lnTo>
                <a:lnTo>
                  <a:pt x="2880" y="96011"/>
                </a:lnTo>
                <a:lnTo>
                  <a:pt x="3840" y="93131"/>
                </a:lnTo>
                <a:lnTo>
                  <a:pt x="3840" y="92171"/>
                </a:lnTo>
                <a:lnTo>
                  <a:pt x="4800" y="91196"/>
                </a:lnTo>
                <a:lnTo>
                  <a:pt x="5760" y="91196"/>
                </a:lnTo>
                <a:lnTo>
                  <a:pt x="6720" y="90236"/>
                </a:lnTo>
                <a:lnTo>
                  <a:pt x="8641" y="90236"/>
                </a:lnTo>
                <a:lnTo>
                  <a:pt x="11521" y="91196"/>
                </a:lnTo>
                <a:lnTo>
                  <a:pt x="15361" y="92171"/>
                </a:lnTo>
                <a:lnTo>
                  <a:pt x="20162" y="94076"/>
                </a:lnTo>
                <a:lnTo>
                  <a:pt x="23042" y="95036"/>
                </a:lnTo>
                <a:lnTo>
                  <a:pt x="26883" y="95036"/>
                </a:lnTo>
                <a:lnTo>
                  <a:pt x="29763" y="96011"/>
                </a:lnTo>
                <a:lnTo>
                  <a:pt x="40325" y="96011"/>
                </a:lnTo>
                <a:lnTo>
                  <a:pt x="47045" y="93131"/>
                </a:lnTo>
                <a:lnTo>
                  <a:pt x="52791" y="88331"/>
                </a:lnTo>
                <a:lnTo>
                  <a:pt x="58567" y="83515"/>
                </a:lnTo>
                <a:lnTo>
                  <a:pt x="60472" y="76809"/>
                </a:lnTo>
                <a:lnTo>
                  <a:pt x="60472" y="63367"/>
                </a:lnTo>
                <a:lnTo>
                  <a:pt x="58567" y="59527"/>
                </a:lnTo>
                <a:lnTo>
                  <a:pt x="56631" y="56647"/>
                </a:lnTo>
                <a:lnTo>
                  <a:pt x="53766" y="53766"/>
                </a:lnTo>
                <a:lnTo>
                  <a:pt x="50886" y="50886"/>
                </a:lnTo>
                <a:lnTo>
                  <a:pt x="48005" y="48966"/>
                </a:lnTo>
                <a:lnTo>
                  <a:pt x="42230" y="45125"/>
                </a:lnTo>
                <a:lnTo>
                  <a:pt x="33604" y="40325"/>
                </a:lnTo>
                <a:lnTo>
                  <a:pt x="23042" y="34564"/>
                </a:lnTo>
                <a:lnTo>
                  <a:pt x="16322" y="30723"/>
                </a:lnTo>
                <a:lnTo>
                  <a:pt x="13441" y="26883"/>
                </a:lnTo>
                <a:lnTo>
                  <a:pt x="11521" y="24963"/>
                </a:lnTo>
                <a:lnTo>
                  <a:pt x="10561" y="22082"/>
                </a:lnTo>
                <a:lnTo>
                  <a:pt x="10561" y="15361"/>
                </a:lnTo>
                <a:lnTo>
                  <a:pt x="12481" y="12496"/>
                </a:lnTo>
                <a:lnTo>
                  <a:pt x="15361" y="9601"/>
                </a:lnTo>
                <a:lnTo>
                  <a:pt x="18242" y="6720"/>
                </a:lnTo>
                <a:lnTo>
                  <a:pt x="22082" y="4815"/>
                </a:lnTo>
                <a:lnTo>
                  <a:pt x="30723" y="4815"/>
                </a:lnTo>
                <a:lnTo>
                  <a:pt x="35524" y="6720"/>
                </a:lnTo>
                <a:lnTo>
                  <a:pt x="39364" y="8656"/>
                </a:lnTo>
                <a:lnTo>
                  <a:pt x="43205" y="10561"/>
                </a:lnTo>
                <a:lnTo>
                  <a:pt x="46085" y="13441"/>
                </a:lnTo>
                <a:lnTo>
                  <a:pt x="48005" y="17282"/>
                </a:lnTo>
                <a:lnTo>
                  <a:pt x="49926" y="20162"/>
                </a:lnTo>
                <a:lnTo>
                  <a:pt x="51846" y="24963"/>
                </a:lnTo>
                <a:lnTo>
                  <a:pt x="51846" y="31683"/>
                </a:lnTo>
                <a:lnTo>
                  <a:pt x="54726" y="31683"/>
                </a:lnTo>
                <a:lnTo>
                  <a:pt x="54726" y="0"/>
                </a:lnTo>
                <a:lnTo>
                  <a:pt x="51846" y="0"/>
                </a:lnTo>
                <a:lnTo>
                  <a:pt x="51846" y="1935"/>
                </a:lnTo>
                <a:lnTo>
                  <a:pt x="50886" y="2880"/>
                </a:lnTo>
                <a:lnTo>
                  <a:pt x="50886" y="3840"/>
                </a:lnTo>
                <a:lnTo>
                  <a:pt x="49926" y="4815"/>
                </a:lnTo>
                <a:lnTo>
                  <a:pt x="45125" y="4815"/>
                </a:lnTo>
                <a:lnTo>
                  <a:pt x="42230" y="2880"/>
                </a:lnTo>
                <a:lnTo>
                  <a:pt x="36484" y="960"/>
                </a:lnTo>
                <a:lnTo>
                  <a:pt x="31683" y="0"/>
                </a:lnTo>
                <a:lnTo>
                  <a:pt x="19202" y="0"/>
                </a:lnTo>
                <a:lnTo>
                  <a:pt x="12481" y="1935"/>
                </a:lnTo>
                <a:lnTo>
                  <a:pt x="7680" y="6720"/>
                </a:lnTo>
                <a:lnTo>
                  <a:pt x="1920" y="11521"/>
                </a:lnTo>
                <a:lnTo>
                  <a:pt x="0" y="17282"/>
                </a:lnTo>
                <a:lnTo>
                  <a:pt x="0" y="27843"/>
                </a:lnTo>
                <a:lnTo>
                  <a:pt x="960" y="31683"/>
                </a:lnTo>
                <a:lnTo>
                  <a:pt x="2880" y="34564"/>
                </a:lnTo>
                <a:lnTo>
                  <a:pt x="3840" y="37444"/>
                </a:lnTo>
                <a:lnTo>
                  <a:pt x="6720" y="40325"/>
                </a:lnTo>
                <a:lnTo>
                  <a:pt x="9601" y="43205"/>
                </a:lnTo>
                <a:lnTo>
                  <a:pt x="13441" y="46085"/>
                </a:lnTo>
                <a:lnTo>
                  <a:pt x="19202" y="48966"/>
                </a:lnTo>
                <a:lnTo>
                  <a:pt x="26883" y="53766"/>
                </a:lnTo>
                <a:lnTo>
                  <a:pt x="34564" y="57607"/>
                </a:lnTo>
                <a:lnTo>
                  <a:pt x="39364" y="60487"/>
                </a:lnTo>
                <a:lnTo>
                  <a:pt x="41285" y="62407"/>
                </a:lnTo>
                <a:lnTo>
                  <a:pt x="44165" y="64328"/>
                </a:lnTo>
                <a:lnTo>
                  <a:pt x="46085" y="66248"/>
                </a:lnTo>
                <a:lnTo>
                  <a:pt x="47045" y="68168"/>
                </a:lnTo>
                <a:lnTo>
                  <a:pt x="48005" y="71048"/>
                </a:lnTo>
                <a:lnTo>
                  <a:pt x="48950" y="72969"/>
                </a:lnTo>
                <a:lnTo>
                  <a:pt x="48950" y="79674"/>
                </a:lnTo>
                <a:lnTo>
                  <a:pt x="47045" y="82570"/>
                </a:lnTo>
                <a:lnTo>
                  <a:pt x="44165" y="86410"/>
                </a:lnTo>
                <a:lnTo>
                  <a:pt x="40325" y="89291"/>
                </a:lnTo>
                <a:lnTo>
                  <a:pt x="36484" y="90236"/>
                </a:lnTo>
                <a:lnTo>
                  <a:pt x="25923" y="90236"/>
                </a:lnTo>
                <a:lnTo>
                  <a:pt x="21122" y="89291"/>
                </a:lnTo>
                <a:lnTo>
                  <a:pt x="17282" y="87355"/>
                </a:lnTo>
                <a:lnTo>
                  <a:pt x="13441" y="85450"/>
                </a:lnTo>
                <a:lnTo>
                  <a:pt x="9601" y="82570"/>
                </a:lnTo>
                <a:lnTo>
                  <a:pt x="7680" y="78729"/>
                </a:lnTo>
                <a:lnTo>
                  <a:pt x="5760" y="75849"/>
                </a:lnTo>
                <a:lnTo>
                  <a:pt x="4800" y="71048"/>
                </a:lnTo>
                <a:lnTo>
                  <a:pt x="2880" y="6432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9" name="object 439"/>
          <p:cNvSpPr/>
          <p:nvPr/>
        </p:nvSpPr>
        <p:spPr>
          <a:xfrm>
            <a:off x="4352742" y="7189271"/>
            <a:ext cx="14401" cy="9601"/>
          </a:xfrm>
          <a:custGeom>
            <a:avLst/>
            <a:gdLst/>
            <a:ahLst/>
            <a:cxnLst/>
            <a:rect l="l" t="t" r="r" b="b"/>
            <a:pathLst>
              <a:path w="14401" h="9601">
                <a:moveTo>
                  <a:pt x="0" y="9601"/>
                </a:moveTo>
                <a:lnTo>
                  <a:pt x="2880" y="5760"/>
                </a:lnTo>
                <a:lnTo>
                  <a:pt x="6720" y="4800"/>
                </a:lnTo>
                <a:lnTo>
                  <a:pt x="10561" y="4800"/>
                </a:lnTo>
                <a:lnTo>
                  <a:pt x="14401" y="0"/>
                </a:lnTo>
                <a:lnTo>
                  <a:pt x="5760" y="0"/>
                </a:lnTo>
                <a:lnTo>
                  <a:pt x="0" y="96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0" name="object 440"/>
          <p:cNvSpPr/>
          <p:nvPr/>
        </p:nvSpPr>
        <p:spPr>
          <a:xfrm>
            <a:off x="4338340" y="7189271"/>
            <a:ext cx="51846" cy="65272"/>
          </a:xfrm>
          <a:custGeom>
            <a:avLst/>
            <a:gdLst/>
            <a:ahLst/>
            <a:cxnLst/>
            <a:rect l="l" t="t" r="r" b="b"/>
            <a:pathLst>
              <a:path w="51846" h="65272">
                <a:moveTo>
                  <a:pt x="51846" y="24963"/>
                </a:moveTo>
                <a:lnTo>
                  <a:pt x="51846" y="17282"/>
                </a:lnTo>
                <a:lnTo>
                  <a:pt x="49926" y="11521"/>
                </a:lnTo>
                <a:lnTo>
                  <a:pt x="45125" y="6720"/>
                </a:lnTo>
                <a:lnTo>
                  <a:pt x="41285" y="1920"/>
                </a:lnTo>
                <a:lnTo>
                  <a:pt x="35524" y="0"/>
                </a:lnTo>
                <a:lnTo>
                  <a:pt x="28803" y="0"/>
                </a:lnTo>
                <a:lnTo>
                  <a:pt x="24963" y="4800"/>
                </a:lnTo>
                <a:lnTo>
                  <a:pt x="26883" y="4800"/>
                </a:lnTo>
                <a:lnTo>
                  <a:pt x="29763" y="5760"/>
                </a:lnTo>
                <a:lnTo>
                  <a:pt x="31683" y="6720"/>
                </a:lnTo>
                <a:lnTo>
                  <a:pt x="33604" y="8641"/>
                </a:lnTo>
                <a:lnTo>
                  <a:pt x="35524" y="10561"/>
                </a:lnTo>
                <a:lnTo>
                  <a:pt x="36484" y="12481"/>
                </a:lnTo>
                <a:lnTo>
                  <a:pt x="37444" y="14401"/>
                </a:lnTo>
                <a:lnTo>
                  <a:pt x="37444" y="17282"/>
                </a:lnTo>
                <a:lnTo>
                  <a:pt x="38404" y="21122"/>
                </a:lnTo>
                <a:lnTo>
                  <a:pt x="9601" y="21122"/>
                </a:lnTo>
                <a:lnTo>
                  <a:pt x="9601" y="16322"/>
                </a:lnTo>
                <a:lnTo>
                  <a:pt x="11521" y="12481"/>
                </a:lnTo>
                <a:lnTo>
                  <a:pt x="14401" y="9601"/>
                </a:lnTo>
                <a:lnTo>
                  <a:pt x="20162" y="0"/>
                </a:lnTo>
                <a:lnTo>
                  <a:pt x="13441" y="2880"/>
                </a:lnTo>
                <a:lnTo>
                  <a:pt x="7680" y="8641"/>
                </a:lnTo>
                <a:lnTo>
                  <a:pt x="1582" y="19670"/>
                </a:lnTo>
                <a:lnTo>
                  <a:pt x="0" y="33604"/>
                </a:lnTo>
                <a:lnTo>
                  <a:pt x="0" y="43205"/>
                </a:lnTo>
                <a:lnTo>
                  <a:pt x="1920" y="50886"/>
                </a:lnTo>
                <a:lnTo>
                  <a:pt x="7680" y="56647"/>
                </a:lnTo>
                <a:lnTo>
                  <a:pt x="12481" y="62407"/>
                </a:lnTo>
                <a:lnTo>
                  <a:pt x="19202" y="65272"/>
                </a:lnTo>
                <a:lnTo>
                  <a:pt x="33604" y="65272"/>
                </a:lnTo>
                <a:lnTo>
                  <a:pt x="39364" y="63367"/>
                </a:lnTo>
                <a:lnTo>
                  <a:pt x="44165" y="58567"/>
                </a:lnTo>
                <a:lnTo>
                  <a:pt x="48966" y="52806"/>
                </a:lnTo>
                <a:lnTo>
                  <a:pt x="50886" y="47045"/>
                </a:lnTo>
                <a:lnTo>
                  <a:pt x="51846" y="41285"/>
                </a:lnTo>
                <a:lnTo>
                  <a:pt x="49926" y="40325"/>
                </a:lnTo>
                <a:lnTo>
                  <a:pt x="48006" y="45125"/>
                </a:lnTo>
                <a:lnTo>
                  <a:pt x="45125" y="48966"/>
                </a:lnTo>
                <a:lnTo>
                  <a:pt x="42245" y="51846"/>
                </a:lnTo>
                <a:lnTo>
                  <a:pt x="39364" y="53751"/>
                </a:lnTo>
                <a:lnTo>
                  <a:pt x="35524" y="54726"/>
                </a:lnTo>
                <a:lnTo>
                  <a:pt x="25923" y="54726"/>
                </a:lnTo>
                <a:lnTo>
                  <a:pt x="20162" y="51846"/>
                </a:lnTo>
                <a:lnTo>
                  <a:pt x="16322" y="47045"/>
                </a:lnTo>
                <a:lnTo>
                  <a:pt x="11521" y="41285"/>
                </a:lnTo>
                <a:lnTo>
                  <a:pt x="9601" y="34564"/>
                </a:lnTo>
                <a:lnTo>
                  <a:pt x="9601" y="24963"/>
                </a:lnTo>
                <a:lnTo>
                  <a:pt x="51846" y="2496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1" name="object 441"/>
          <p:cNvSpPr/>
          <p:nvPr/>
        </p:nvSpPr>
        <p:spPr>
          <a:xfrm>
            <a:off x="4394987" y="7189271"/>
            <a:ext cx="46070" cy="63367"/>
          </a:xfrm>
          <a:custGeom>
            <a:avLst/>
            <a:gdLst/>
            <a:ahLst/>
            <a:cxnLst/>
            <a:rect l="l" t="t" r="r" b="b"/>
            <a:pathLst>
              <a:path w="46070" h="63367">
                <a:moveTo>
                  <a:pt x="34549" y="11521"/>
                </a:moveTo>
                <a:lnTo>
                  <a:pt x="36484" y="13441"/>
                </a:lnTo>
                <a:lnTo>
                  <a:pt x="43190" y="13441"/>
                </a:lnTo>
                <a:lnTo>
                  <a:pt x="44150" y="12481"/>
                </a:lnTo>
                <a:lnTo>
                  <a:pt x="45110" y="10561"/>
                </a:lnTo>
                <a:lnTo>
                  <a:pt x="46070" y="9601"/>
                </a:lnTo>
                <a:lnTo>
                  <a:pt x="46070" y="5760"/>
                </a:lnTo>
                <a:lnTo>
                  <a:pt x="45110" y="3840"/>
                </a:lnTo>
                <a:lnTo>
                  <a:pt x="43190" y="1920"/>
                </a:lnTo>
                <a:lnTo>
                  <a:pt x="42230" y="960"/>
                </a:lnTo>
                <a:lnTo>
                  <a:pt x="39349" y="0"/>
                </a:lnTo>
                <a:lnTo>
                  <a:pt x="31668" y="0"/>
                </a:lnTo>
                <a:lnTo>
                  <a:pt x="26868" y="4800"/>
                </a:lnTo>
                <a:lnTo>
                  <a:pt x="21122" y="14401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0" y="9601"/>
                </a:lnTo>
                <a:lnTo>
                  <a:pt x="1920" y="9601"/>
                </a:lnTo>
                <a:lnTo>
                  <a:pt x="3840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41" y="10561"/>
                </a:lnTo>
                <a:lnTo>
                  <a:pt x="9585" y="11521"/>
                </a:lnTo>
                <a:lnTo>
                  <a:pt x="9585" y="14401"/>
                </a:lnTo>
                <a:lnTo>
                  <a:pt x="10561" y="18242"/>
                </a:lnTo>
                <a:lnTo>
                  <a:pt x="10561" y="53751"/>
                </a:lnTo>
                <a:lnTo>
                  <a:pt x="9585" y="55686"/>
                </a:lnTo>
                <a:lnTo>
                  <a:pt x="9585" y="57591"/>
                </a:lnTo>
                <a:lnTo>
                  <a:pt x="8641" y="59527"/>
                </a:lnTo>
                <a:lnTo>
                  <a:pt x="7680" y="59527"/>
                </a:lnTo>
                <a:lnTo>
                  <a:pt x="5760" y="60472"/>
                </a:lnTo>
                <a:lnTo>
                  <a:pt x="3840" y="61432"/>
                </a:lnTo>
                <a:lnTo>
                  <a:pt x="0" y="61432"/>
                </a:lnTo>
                <a:lnTo>
                  <a:pt x="0" y="63367"/>
                </a:lnTo>
                <a:lnTo>
                  <a:pt x="32644" y="63367"/>
                </a:lnTo>
                <a:lnTo>
                  <a:pt x="32644" y="61432"/>
                </a:lnTo>
                <a:lnTo>
                  <a:pt x="26868" y="61432"/>
                </a:lnTo>
                <a:lnTo>
                  <a:pt x="25923" y="60472"/>
                </a:lnTo>
                <a:lnTo>
                  <a:pt x="23987" y="59527"/>
                </a:lnTo>
                <a:lnTo>
                  <a:pt x="23027" y="58567"/>
                </a:lnTo>
                <a:lnTo>
                  <a:pt x="23027" y="57591"/>
                </a:lnTo>
                <a:lnTo>
                  <a:pt x="22082" y="55686"/>
                </a:lnTo>
                <a:lnTo>
                  <a:pt x="21122" y="52806"/>
                </a:lnTo>
                <a:lnTo>
                  <a:pt x="21122" y="19202"/>
                </a:lnTo>
                <a:lnTo>
                  <a:pt x="23987" y="15361"/>
                </a:lnTo>
                <a:lnTo>
                  <a:pt x="25923" y="12481"/>
                </a:lnTo>
                <a:lnTo>
                  <a:pt x="27828" y="10561"/>
                </a:lnTo>
                <a:lnTo>
                  <a:pt x="28803" y="9601"/>
                </a:lnTo>
                <a:lnTo>
                  <a:pt x="32644" y="9601"/>
                </a:lnTo>
                <a:lnTo>
                  <a:pt x="34549" y="115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2" name="object 442"/>
          <p:cNvSpPr/>
          <p:nvPr/>
        </p:nvSpPr>
        <p:spPr>
          <a:xfrm>
            <a:off x="4441057" y="7191192"/>
            <a:ext cx="67208" cy="63352"/>
          </a:xfrm>
          <a:custGeom>
            <a:avLst/>
            <a:gdLst/>
            <a:ahLst/>
            <a:cxnLst/>
            <a:rect l="l" t="t" r="r" b="b"/>
            <a:pathLst>
              <a:path w="67208" h="63352">
                <a:moveTo>
                  <a:pt x="24002" y="12481"/>
                </a:moveTo>
                <a:lnTo>
                  <a:pt x="23042" y="10561"/>
                </a:lnTo>
                <a:lnTo>
                  <a:pt x="22082" y="8641"/>
                </a:lnTo>
                <a:lnTo>
                  <a:pt x="22082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4002" y="2880"/>
                </a:lnTo>
                <a:lnTo>
                  <a:pt x="29763" y="2880"/>
                </a:lnTo>
                <a:lnTo>
                  <a:pt x="29763" y="0"/>
                </a:lnTo>
                <a:lnTo>
                  <a:pt x="0" y="0"/>
                </a:lnTo>
                <a:lnTo>
                  <a:pt x="0" y="2880"/>
                </a:lnTo>
                <a:lnTo>
                  <a:pt x="3840" y="2880"/>
                </a:lnTo>
                <a:lnTo>
                  <a:pt x="4800" y="3840"/>
                </a:lnTo>
                <a:lnTo>
                  <a:pt x="5760" y="4800"/>
                </a:lnTo>
                <a:lnTo>
                  <a:pt x="7680" y="4800"/>
                </a:lnTo>
                <a:lnTo>
                  <a:pt x="8641" y="6720"/>
                </a:lnTo>
                <a:lnTo>
                  <a:pt x="9601" y="7680"/>
                </a:lnTo>
                <a:lnTo>
                  <a:pt x="10561" y="8641"/>
                </a:lnTo>
                <a:lnTo>
                  <a:pt x="11521" y="11521"/>
                </a:lnTo>
                <a:lnTo>
                  <a:pt x="33604" y="63352"/>
                </a:lnTo>
                <a:lnTo>
                  <a:pt x="36484" y="63352"/>
                </a:lnTo>
                <a:lnTo>
                  <a:pt x="57607" y="10561"/>
                </a:lnTo>
                <a:lnTo>
                  <a:pt x="59527" y="7680"/>
                </a:lnTo>
                <a:lnTo>
                  <a:pt x="60487" y="4800"/>
                </a:lnTo>
                <a:lnTo>
                  <a:pt x="62407" y="3840"/>
                </a:lnTo>
                <a:lnTo>
                  <a:pt x="63367" y="2880"/>
                </a:lnTo>
                <a:lnTo>
                  <a:pt x="67208" y="2880"/>
                </a:lnTo>
                <a:lnTo>
                  <a:pt x="67208" y="0"/>
                </a:lnTo>
                <a:lnTo>
                  <a:pt x="47045" y="0"/>
                </a:lnTo>
                <a:lnTo>
                  <a:pt x="47045" y="2880"/>
                </a:lnTo>
                <a:lnTo>
                  <a:pt x="52806" y="2880"/>
                </a:lnTo>
                <a:lnTo>
                  <a:pt x="52806" y="3840"/>
                </a:lnTo>
                <a:lnTo>
                  <a:pt x="53766" y="3840"/>
                </a:lnTo>
                <a:lnTo>
                  <a:pt x="53766" y="8641"/>
                </a:lnTo>
                <a:lnTo>
                  <a:pt x="52806" y="11521"/>
                </a:lnTo>
                <a:lnTo>
                  <a:pt x="38404" y="47045"/>
                </a:lnTo>
                <a:lnTo>
                  <a:pt x="24002" y="1248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3" name="object 443"/>
          <p:cNvSpPr/>
          <p:nvPr/>
        </p:nvSpPr>
        <p:spPr>
          <a:xfrm>
            <a:off x="4513051" y="7189271"/>
            <a:ext cx="31683" cy="63367"/>
          </a:xfrm>
          <a:custGeom>
            <a:avLst/>
            <a:gdLst/>
            <a:ahLst/>
            <a:cxnLst/>
            <a:rect l="l" t="t" r="r" b="b"/>
            <a:pathLst>
              <a:path w="31683" h="63367">
                <a:moveTo>
                  <a:pt x="23042" y="57591"/>
                </a:moveTo>
                <a:lnTo>
                  <a:pt x="22082" y="56647"/>
                </a:lnTo>
                <a:lnTo>
                  <a:pt x="22082" y="0"/>
                </a:lnTo>
                <a:lnTo>
                  <a:pt x="19202" y="0"/>
                </a:lnTo>
                <a:lnTo>
                  <a:pt x="0" y="7680"/>
                </a:lnTo>
                <a:lnTo>
                  <a:pt x="975" y="9601"/>
                </a:lnTo>
                <a:lnTo>
                  <a:pt x="2880" y="9601"/>
                </a:lnTo>
                <a:lnTo>
                  <a:pt x="4815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56" y="9601"/>
                </a:lnTo>
                <a:lnTo>
                  <a:pt x="9616" y="10561"/>
                </a:lnTo>
                <a:lnTo>
                  <a:pt x="9616" y="11521"/>
                </a:lnTo>
                <a:lnTo>
                  <a:pt x="10561" y="12481"/>
                </a:lnTo>
                <a:lnTo>
                  <a:pt x="10561" y="56647"/>
                </a:lnTo>
                <a:lnTo>
                  <a:pt x="9616" y="57591"/>
                </a:lnTo>
                <a:lnTo>
                  <a:pt x="9616" y="58567"/>
                </a:lnTo>
                <a:lnTo>
                  <a:pt x="8656" y="59527"/>
                </a:lnTo>
                <a:lnTo>
                  <a:pt x="7680" y="60472"/>
                </a:lnTo>
                <a:lnTo>
                  <a:pt x="5775" y="61432"/>
                </a:lnTo>
                <a:lnTo>
                  <a:pt x="975" y="61432"/>
                </a:lnTo>
                <a:lnTo>
                  <a:pt x="975" y="63367"/>
                </a:lnTo>
                <a:lnTo>
                  <a:pt x="31683" y="63367"/>
                </a:lnTo>
                <a:lnTo>
                  <a:pt x="31683" y="61432"/>
                </a:lnTo>
                <a:lnTo>
                  <a:pt x="25923" y="61432"/>
                </a:lnTo>
                <a:lnTo>
                  <a:pt x="24963" y="60472"/>
                </a:lnTo>
                <a:lnTo>
                  <a:pt x="24002" y="59527"/>
                </a:lnTo>
                <a:lnTo>
                  <a:pt x="23042" y="58567"/>
                </a:lnTo>
                <a:lnTo>
                  <a:pt x="23042" y="5759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4" name="object 444"/>
          <p:cNvSpPr/>
          <p:nvPr/>
        </p:nvSpPr>
        <p:spPr>
          <a:xfrm>
            <a:off x="4522668" y="7156627"/>
            <a:ext cx="13426" cy="14401"/>
          </a:xfrm>
          <a:custGeom>
            <a:avLst/>
            <a:gdLst/>
            <a:ahLst/>
            <a:cxnLst/>
            <a:rect l="l" t="t" r="r" b="b"/>
            <a:pathLst>
              <a:path w="13426" h="14401">
                <a:moveTo>
                  <a:pt x="944" y="10561"/>
                </a:moveTo>
                <a:lnTo>
                  <a:pt x="1905" y="11536"/>
                </a:lnTo>
                <a:lnTo>
                  <a:pt x="2880" y="13441"/>
                </a:lnTo>
                <a:lnTo>
                  <a:pt x="4785" y="14401"/>
                </a:lnTo>
                <a:lnTo>
                  <a:pt x="8625" y="14401"/>
                </a:lnTo>
                <a:lnTo>
                  <a:pt x="10546" y="13441"/>
                </a:lnTo>
                <a:lnTo>
                  <a:pt x="11506" y="11536"/>
                </a:lnTo>
                <a:lnTo>
                  <a:pt x="12466" y="10561"/>
                </a:lnTo>
                <a:lnTo>
                  <a:pt x="13426" y="8641"/>
                </a:lnTo>
                <a:lnTo>
                  <a:pt x="13426" y="4815"/>
                </a:lnTo>
                <a:lnTo>
                  <a:pt x="12466" y="3840"/>
                </a:lnTo>
                <a:lnTo>
                  <a:pt x="11506" y="1920"/>
                </a:lnTo>
                <a:lnTo>
                  <a:pt x="10546" y="975"/>
                </a:lnTo>
                <a:lnTo>
                  <a:pt x="8625" y="0"/>
                </a:lnTo>
                <a:lnTo>
                  <a:pt x="4785" y="0"/>
                </a:lnTo>
                <a:lnTo>
                  <a:pt x="2880" y="975"/>
                </a:lnTo>
                <a:lnTo>
                  <a:pt x="1905" y="1920"/>
                </a:lnTo>
                <a:lnTo>
                  <a:pt x="0" y="3840"/>
                </a:lnTo>
                <a:lnTo>
                  <a:pt x="0" y="8641"/>
                </a:lnTo>
                <a:lnTo>
                  <a:pt x="944" y="105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5" name="object 445"/>
          <p:cNvSpPr/>
          <p:nvPr/>
        </p:nvSpPr>
        <p:spPr>
          <a:xfrm>
            <a:off x="4552416" y="7189271"/>
            <a:ext cx="52806" cy="65272"/>
          </a:xfrm>
          <a:custGeom>
            <a:avLst/>
            <a:gdLst/>
            <a:ahLst/>
            <a:cxnLst/>
            <a:rect l="l" t="t" r="r" b="b"/>
            <a:pathLst>
              <a:path w="52806" h="65272">
                <a:moveTo>
                  <a:pt x="2880" y="50886"/>
                </a:moveTo>
                <a:lnTo>
                  <a:pt x="7680" y="56647"/>
                </a:lnTo>
                <a:lnTo>
                  <a:pt x="13441" y="62407"/>
                </a:lnTo>
                <a:lnTo>
                  <a:pt x="19202" y="65272"/>
                </a:lnTo>
                <a:lnTo>
                  <a:pt x="32644" y="65272"/>
                </a:lnTo>
                <a:lnTo>
                  <a:pt x="37444" y="63367"/>
                </a:lnTo>
                <a:lnTo>
                  <a:pt x="43205" y="59527"/>
                </a:lnTo>
                <a:lnTo>
                  <a:pt x="47990" y="54726"/>
                </a:lnTo>
                <a:lnTo>
                  <a:pt x="50886" y="48006"/>
                </a:lnTo>
                <a:lnTo>
                  <a:pt x="52806" y="40325"/>
                </a:lnTo>
                <a:lnTo>
                  <a:pt x="50886" y="39364"/>
                </a:lnTo>
                <a:lnTo>
                  <a:pt x="47990" y="45125"/>
                </a:lnTo>
                <a:lnTo>
                  <a:pt x="46085" y="48966"/>
                </a:lnTo>
                <a:lnTo>
                  <a:pt x="43205" y="50886"/>
                </a:lnTo>
                <a:lnTo>
                  <a:pt x="40325" y="53751"/>
                </a:lnTo>
                <a:lnTo>
                  <a:pt x="35524" y="54726"/>
                </a:lnTo>
                <a:lnTo>
                  <a:pt x="24963" y="54726"/>
                </a:lnTo>
                <a:lnTo>
                  <a:pt x="20162" y="52806"/>
                </a:lnTo>
                <a:lnTo>
                  <a:pt x="16322" y="47045"/>
                </a:lnTo>
                <a:lnTo>
                  <a:pt x="13441" y="41285"/>
                </a:lnTo>
                <a:lnTo>
                  <a:pt x="11521" y="34564"/>
                </a:lnTo>
                <a:lnTo>
                  <a:pt x="11521" y="20162"/>
                </a:lnTo>
                <a:lnTo>
                  <a:pt x="13441" y="14401"/>
                </a:lnTo>
                <a:lnTo>
                  <a:pt x="16322" y="9601"/>
                </a:lnTo>
                <a:lnTo>
                  <a:pt x="19202" y="5760"/>
                </a:lnTo>
                <a:lnTo>
                  <a:pt x="23042" y="4800"/>
                </a:lnTo>
                <a:lnTo>
                  <a:pt x="32644" y="4800"/>
                </a:lnTo>
                <a:lnTo>
                  <a:pt x="34564" y="6720"/>
                </a:lnTo>
                <a:lnTo>
                  <a:pt x="35524" y="7680"/>
                </a:lnTo>
                <a:lnTo>
                  <a:pt x="36484" y="9601"/>
                </a:lnTo>
                <a:lnTo>
                  <a:pt x="36484" y="12481"/>
                </a:lnTo>
                <a:lnTo>
                  <a:pt x="37444" y="15361"/>
                </a:lnTo>
                <a:lnTo>
                  <a:pt x="37444" y="17282"/>
                </a:lnTo>
                <a:lnTo>
                  <a:pt x="38404" y="18242"/>
                </a:lnTo>
                <a:lnTo>
                  <a:pt x="40325" y="20162"/>
                </a:lnTo>
                <a:lnTo>
                  <a:pt x="42245" y="21122"/>
                </a:lnTo>
                <a:lnTo>
                  <a:pt x="46085" y="21122"/>
                </a:lnTo>
                <a:lnTo>
                  <a:pt x="47990" y="20162"/>
                </a:lnTo>
                <a:lnTo>
                  <a:pt x="48966" y="19202"/>
                </a:lnTo>
                <a:lnTo>
                  <a:pt x="49926" y="18242"/>
                </a:lnTo>
                <a:lnTo>
                  <a:pt x="50886" y="16322"/>
                </a:lnTo>
                <a:lnTo>
                  <a:pt x="50886" y="11521"/>
                </a:lnTo>
                <a:lnTo>
                  <a:pt x="48966" y="7680"/>
                </a:lnTo>
                <a:lnTo>
                  <a:pt x="45125" y="4800"/>
                </a:lnTo>
                <a:lnTo>
                  <a:pt x="41285" y="1920"/>
                </a:lnTo>
                <a:lnTo>
                  <a:pt x="35524" y="0"/>
                </a:lnTo>
                <a:lnTo>
                  <a:pt x="22082" y="0"/>
                </a:lnTo>
                <a:lnTo>
                  <a:pt x="14401" y="2880"/>
                </a:lnTo>
                <a:lnTo>
                  <a:pt x="8641" y="9601"/>
                </a:lnTo>
                <a:lnTo>
                  <a:pt x="2880" y="15361"/>
                </a:lnTo>
                <a:lnTo>
                  <a:pt x="0" y="23042"/>
                </a:lnTo>
                <a:lnTo>
                  <a:pt x="0" y="43205"/>
                </a:lnTo>
                <a:lnTo>
                  <a:pt x="2880" y="5088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6" name="object 446"/>
          <p:cNvSpPr/>
          <p:nvPr/>
        </p:nvSpPr>
        <p:spPr>
          <a:xfrm>
            <a:off x="4614809" y="7189271"/>
            <a:ext cx="52806" cy="65272"/>
          </a:xfrm>
          <a:custGeom>
            <a:avLst/>
            <a:gdLst/>
            <a:ahLst/>
            <a:cxnLst/>
            <a:rect l="l" t="t" r="r" b="b"/>
            <a:pathLst>
              <a:path w="52806" h="65272">
                <a:moveTo>
                  <a:pt x="41285" y="1920"/>
                </a:moveTo>
                <a:lnTo>
                  <a:pt x="35524" y="0"/>
                </a:lnTo>
                <a:lnTo>
                  <a:pt x="28803" y="0"/>
                </a:lnTo>
                <a:lnTo>
                  <a:pt x="29763" y="5760"/>
                </a:lnTo>
                <a:lnTo>
                  <a:pt x="31683" y="6720"/>
                </a:lnTo>
                <a:lnTo>
                  <a:pt x="34564" y="8641"/>
                </a:lnTo>
                <a:lnTo>
                  <a:pt x="35524" y="10561"/>
                </a:lnTo>
                <a:lnTo>
                  <a:pt x="36484" y="12481"/>
                </a:lnTo>
                <a:lnTo>
                  <a:pt x="37444" y="14401"/>
                </a:lnTo>
                <a:lnTo>
                  <a:pt x="38404" y="17282"/>
                </a:lnTo>
                <a:lnTo>
                  <a:pt x="38404" y="21122"/>
                </a:lnTo>
                <a:lnTo>
                  <a:pt x="9601" y="21122"/>
                </a:lnTo>
                <a:lnTo>
                  <a:pt x="10561" y="16322"/>
                </a:lnTo>
                <a:lnTo>
                  <a:pt x="13441" y="2880"/>
                </a:lnTo>
                <a:lnTo>
                  <a:pt x="7680" y="8641"/>
                </a:lnTo>
                <a:lnTo>
                  <a:pt x="7289" y="9122"/>
                </a:lnTo>
                <a:lnTo>
                  <a:pt x="1932" y="19670"/>
                </a:lnTo>
                <a:lnTo>
                  <a:pt x="0" y="33604"/>
                </a:lnTo>
                <a:lnTo>
                  <a:pt x="0" y="43205"/>
                </a:lnTo>
                <a:lnTo>
                  <a:pt x="2880" y="50886"/>
                </a:lnTo>
                <a:lnTo>
                  <a:pt x="7680" y="56647"/>
                </a:lnTo>
                <a:lnTo>
                  <a:pt x="13441" y="62407"/>
                </a:lnTo>
                <a:lnTo>
                  <a:pt x="19202" y="65272"/>
                </a:lnTo>
                <a:lnTo>
                  <a:pt x="33604" y="65272"/>
                </a:lnTo>
                <a:lnTo>
                  <a:pt x="39364" y="63367"/>
                </a:lnTo>
                <a:lnTo>
                  <a:pt x="44165" y="58567"/>
                </a:lnTo>
                <a:lnTo>
                  <a:pt x="48966" y="52806"/>
                </a:lnTo>
                <a:lnTo>
                  <a:pt x="51846" y="47045"/>
                </a:lnTo>
                <a:lnTo>
                  <a:pt x="52806" y="41285"/>
                </a:lnTo>
                <a:lnTo>
                  <a:pt x="50886" y="40325"/>
                </a:lnTo>
                <a:lnTo>
                  <a:pt x="48005" y="45125"/>
                </a:lnTo>
                <a:lnTo>
                  <a:pt x="46085" y="48966"/>
                </a:lnTo>
                <a:lnTo>
                  <a:pt x="43205" y="51846"/>
                </a:lnTo>
                <a:lnTo>
                  <a:pt x="40325" y="53751"/>
                </a:lnTo>
                <a:lnTo>
                  <a:pt x="36484" y="54726"/>
                </a:lnTo>
                <a:lnTo>
                  <a:pt x="25923" y="54726"/>
                </a:lnTo>
                <a:lnTo>
                  <a:pt x="21122" y="51846"/>
                </a:lnTo>
                <a:lnTo>
                  <a:pt x="16322" y="47045"/>
                </a:lnTo>
                <a:lnTo>
                  <a:pt x="11521" y="41285"/>
                </a:lnTo>
                <a:lnTo>
                  <a:pt x="9601" y="34564"/>
                </a:lnTo>
                <a:lnTo>
                  <a:pt x="9601" y="24963"/>
                </a:lnTo>
                <a:lnTo>
                  <a:pt x="52806" y="24963"/>
                </a:lnTo>
                <a:lnTo>
                  <a:pt x="52806" y="17282"/>
                </a:lnTo>
                <a:lnTo>
                  <a:pt x="49926" y="11521"/>
                </a:lnTo>
                <a:lnTo>
                  <a:pt x="46085" y="6720"/>
                </a:lnTo>
                <a:lnTo>
                  <a:pt x="41285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7" name="object 447"/>
          <p:cNvSpPr/>
          <p:nvPr/>
        </p:nvSpPr>
        <p:spPr>
          <a:xfrm>
            <a:off x="4625370" y="7189271"/>
            <a:ext cx="19202" cy="16322"/>
          </a:xfrm>
          <a:custGeom>
            <a:avLst/>
            <a:gdLst/>
            <a:ahLst/>
            <a:cxnLst/>
            <a:rect l="l" t="t" r="r" b="b"/>
            <a:pathLst>
              <a:path w="19202" h="16322">
                <a:moveTo>
                  <a:pt x="18242" y="0"/>
                </a:moveTo>
                <a:lnTo>
                  <a:pt x="9601" y="0"/>
                </a:lnTo>
                <a:lnTo>
                  <a:pt x="2880" y="2880"/>
                </a:lnTo>
                <a:lnTo>
                  <a:pt x="0" y="16322"/>
                </a:lnTo>
                <a:lnTo>
                  <a:pt x="960" y="12481"/>
                </a:lnTo>
                <a:lnTo>
                  <a:pt x="3840" y="9601"/>
                </a:lnTo>
                <a:lnTo>
                  <a:pt x="7680" y="5760"/>
                </a:lnTo>
                <a:lnTo>
                  <a:pt x="10561" y="4800"/>
                </a:lnTo>
                <a:lnTo>
                  <a:pt x="16322" y="4800"/>
                </a:lnTo>
                <a:lnTo>
                  <a:pt x="19202" y="5760"/>
                </a:lnTo>
                <a:lnTo>
                  <a:pt x="1824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8" name="object 448"/>
          <p:cNvSpPr/>
          <p:nvPr/>
        </p:nvSpPr>
        <p:spPr>
          <a:xfrm>
            <a:off x="4339300" y="7318872"/>
            <a:ext cx="60487" cy="93116"/>
          </a:xfrm>
          <a:custGeom>
            <a:avLst/>
            <a:gdLst/>
            <a:ahLst/>
            <a:cxnLst/>
            <a:rect l="l" t="t" r="r" b="b"/>
            <a:pathLst>
              <a:path w="60487" h="93116">
                <a:moveTo>
                  <a:pt x="35524" y="60472"/>
                </a:moveTo>
                <a:lnTo>
                  <a:pt x="37520" y="58156"/>
                </a:lnTo>
                <a:lnTo>
                  <a:pt x="45586" y="47799"/>
                </a:lnTo>
                <a:lnTo>
                  <a:pt x="51846" y="37429"/>
                </a:lnTo>
                <a:lnTo>
                  <a:pt x="53766" y="32628"/>
                </a:lnTo>
                <a:lnTo>
                  <a:pt x="54726" y="28788"/>
                </a:lnTo>
                <a:lnTo>
                  <a:pt x="54726" y="17282"/>
                </a:lnTo>
                <a:lnTo>
                  <a:pt x="51846" y="11521"/>
                </a:lnTo>
                <a:lnTo>
                  <a:pt x="47045" y="6720"/>
                </a:lnTo>
                <a:lnTo>
                  <a:pt x="42245" y="1920"/>
                </a:lnTo>
                <a:lnTo>
                  <a:pt x="35524" y="0"/>
                </a:lnTo>
                <a:lnTo>
                  <a:pt x="21122" y="0"/>
                </a:lnTo>
                <a:lnTo>
                  <a:pt x="15361" y="1920"/>
                </a:lnTo>
                <a:lnTo>
                  <a:pt x="10561" y="6720"/>
                </a:lnTo>
                <a:lnTo>
                  <a:pt x="6720" y="10561"/>
                </a:lnTo>
                <a:lnTo>
                  <a:pt x="2880" y="17282"/>
                </a:lnTo>
                <a:lnTo>
                  <a:pt x="1920" y="25907"/>
                </a:lnTo>
                <a:lnTo>
                  <a:pt x="4800" y="25907"/>
                </a:lnTo>
                <a:lnTo>
                  <a:pt x="6720" y="20162"/>
                </a:lnTo>
                <a:lnTo>
                  <a:pt x="9601" y="16322"/>
                </a:lnTo>
                <a:lnTo>
                  <a:pt x="12481" y="14401"/>
                </a:lnTo>
                <a:lnTo>
                  <a:pt x="16322" y="11521"/>
                </a:lnTo>
                <a:lnTo>
                  <a:pt x="20162" y="9601"/>
                </a:lnTo>
                <a:lnTo>
                  <a:pt x="29763" y="9601"/>
                </a:lnTo>
                <a:lnTo>
                  <a:pt x="34564" y="11521"/>
                </a:lnTo>
                <a:lnTo>
                  <a:pt x="37444" y="15361"/>
                </a:lnTo>
                <a:lnTo>
                  <a:pt x="41285" y="19202"/>
                </a:lnTo>
                <a:lnTo>
                  <a:pt x="43205" y="24002"/>
                </a:lnTo>
                <a:lnTo>
                  <a:pt x="43205" y="29748"/>
                </a:lnTo>
                <a:lnTo>
                  <a:pt x="40305" y="42505"/>
                </a:lnTo>
                <a:lnTo>
                  <a:pt x="33604" y="54711"/>
                </a:lnTo>
                <a:lnTo>
                  <a:pt x="28166" y="61724"/>
                </a:lnTo>
                <a:lnTo>
                  <a:pt x="20449" y="70360"/>
                </a:lnTo>
                <a:lnTo>
                  <a:pt x="11028" y="80119"/>
                </a:lnTo>
                <a:lnTo>
                  <a:pt x="0" y="91196"/>
                </a:lnTo>
                <a:lnTo>
                  <a:pt x="0" y="93116"/>
                </a:lnTo>
                <a:lnTo>
                  <a:pt x="53766" y="93116"/>
                </a:lnTo>
                <a:lnTo>
                  <a:pt x="60487" y="75834"/>
                </a:lnTo>
                <a:lnTo>
                  <a:pt x="57607" y="75834"/>
                </a:lnTo>
                <a:lnTo>
                  <a:pt x="56647" y="77754"/>
                </a:lnTo>
                <a:lnTo>
                  <a:pt x="54726" y="79674"/>
                </a:lnTo>
                <a:lnTo>
                  <a:pt x="53766" y="80634"/>
                </a:lnTo>
                <a:lnTo>
                  <a:pt x="51846" y="81594"/>
                </a:lnTo>
                <a:lnTo>
                  <a:pt x="49926" y="82555"/>
                </a:lnTo>
                <a:lnTo>
                  <a:pt x="46085" y="82555"/>
                </a:lnTo>
                <a:lnTo>
                  <a:pt x="43205" y="83515"/>
                </a:lnTo>
                <a:lnTo>
                  <a:pt x="14401" y="83515"/>
                </a:lnTo>
                <a:lnTo>
                  <a:pt x="16432" y="81389"/>
                </a:lnTo>
                <a:lnTo>
                  <a:pt x="23794" y="73308"/>
                </a:lnTo>
                <a:lnTo>
                  <a:pt x="35524" y="6047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9" name="object 449"/>
          <p:cNvSpPr/>
          <p:nvPr/>
        </p:nvSpPr>
        <p:spPr>
          <a:xfrm>
            <a:off x="4424751" y="7361102"/>
            <a:ext cx="15346" cy="17282"/>
          </a:xfrm>
          <a:custGeom>
            <a:avLst/>
            <a:gdLst/>
            <a:ahLst/>
            <a:cxnLst/>
            <a:rect l="l" t="t" r="r" b="b"/>
            <a:pathLst>
              <a:path w="15346" h="17282">
                <a:moveTo>
                  <a:pt x="10546" y="11521"/>
                </a:moveTo>
                <a:lnTo>
                  <a:pt x="6720" y="9601"/>
                </a:lnTo>
                <a:lnTo>
                  <a:pt x="3825" y="5760"/>
                </a:lnTo>
                <a:lnTo>
                  <a:pt x="0" y="0"/>
                </a:lnTo>
                <a:lnTo>
                  <a:pt x="2880" y="17282"/>
                </a:lnTo>
                <a:lnTo>
                  <a:pt x="15346" y="17282"/>
                </a:lnTo>
                <a:lnTo>
                  <a:pt x="15346" y="11521"/>
                </a:lnTo>
                <a:lnTo>
                  <a:pt x="10546" y="115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0" name="object 450"/>
          <p:cNvSpPr/>
          <p:nvPr/>
        </p:nvSpPr>
        <p:spPr>
          <a:xfrm>
            <a:off x="4410349" y="7318872"/>
            <a:ext cx="58552" cy="95036"/>
          </a:xfrm>
          <a:custGeom>
            <a:avLst/>
            <a:gdLst/>
            <a:ahLst/>
            <a:cxnLst/>
            <a:rect l="l" t="t" r="r" b="b"/>
            <a:pathLst>
              <a:path w="58552" h="95036">
                <a:moveTo>
                  <a:pt x="2880" y="47030"/>
                </a:moveTo>
                <a:lnTo>
                  <a:pt x="7665" y="52791"/>
                </a:lnTo>
                <a:lnTo>
                  <a:pt x="11506" y="57591"/>
                </a:lnTo>
                <a:lnTo>
                  <a:pt x="17282" y="59512"/>
                </a:lnTo>
                <a:lnTo>
                  <a:pt x="14401" y="42230"/>
                </a:lnTo>
                <a:lnTo>
                  <a:pt x="12466" y="34564"/>
                </a:lnTo>
                <a:lnTo>
                  <a:pt x="12466" y="18227"/>
                </a:lnTo>
                <a:lnTo>
                  <a:pt x="14401" y="13441"/>
                </a:lnTo>
                <a:lnTo>
                  <a:pt x="17282" y="9601"/>
                </a:lnTo>
                <a:lnTo>
                  <a:pt x="20147" y="5760"/>
                </a:lnTo>
                <a:lnTo>
                  <a:pt x="23987" y="3840"/>
                </a:lnTo>
                <a:lnTo>
                  <a:pt x="30708" y="3840"/>
                </a:lnTo>
                <a:lnTo>
                  <a:pt x="34549" y="5760"/>
                </a:lnTo>
                <a:lnTo>
                  <a:pt x="36469" y="7680"/>
                </a:lnTo>
                <a:lnTo>
                  <a:pt x="39349" y="10561"/>
                </a:lnTo>
                <a:lnTo>
                  <a:pt x="41269" y="14401"/>
                </a:lnTo>
                <a:lnTo>
                  <a:pt x="43190" y="20162"/>
                </a:lnTo>
                <a:lnTo>
                  <a:pt x="45110" y="24963"/>
                </a:lnTo>
                <a:lnTo>
                  <a:pt x="45110" y="42230"/>
                </a:lnTo>
                <a:lnTo>
                  <a:pt x="44150" y="47990"/>
                </a:lnTo>
                <a:lnTo>
                  <a:pt x="42230" y="49910"/>
                </a:lnTo>
                <a:lnTo>
                  <a:pt x="39349" y="50871"/>
                </a:lnTo>
                <a:lnTo>
                  <a:pt x="36469" y="51831"/>
                </a:lnTo>
                <a:lnTo>
                  <a:pt x="33588" y="52791"/>
                </a:lnTo>
                <a:lnTo>
                  <a:pt x="31668" y="53751"/>
                </a:lnTo>
                <a:lnTo>
                  <a:pt x="29748" y="53751"/>
                </a:lnTo>
                <a:lnTo>
                  <a:pt x="29748" y="59512"/>
                </a:lnTo>
                <a:lnTo>
                  <a:pt x="36469" y="57591"/>
                </a:lnTo>
                <a:lnTo>
                  <a:pt x="43190" y="52791"/>
                </a:lnTo>
                <a:lnTo>
                  <a:pt x="41269" y="60472"/>
                </a:lnTo>
                <a:lnTo>
                  <a:pt x="38389" y="68153"/>
                </a:lnTo>
                <a:lnTo>
                  <a:pt x="33588" y="74874"/>
                </a:lnTo>
                <a:lnTo>
                  <a:pt x="28788" y="81594"/>
                </a:lnTo>
                <a:lnTo>
                  <a:pt x="23987" y="86395"/>
                </a:lnTo>
                <a:lnTo>
                  <a:pt x="18227" y="88315"/>
                </a:lnTo>
                <a:lnTo>
                  <a:pt x="13441" y="91196"/>
                </a:lnTo>
                <a:lnTo>
                  <a:pt x="7665" y="92156"/>
                </a:lnTo>
                <a:lnTo>
                  <a:pt x="1920" y="93116"/>
                </a:lnTo>
                <a:lnTo>
                  <a:pt x="1920" y="95036"/>
                </a:lnTo>
                <a:lnTo>
                  <a:pt x="14401" y="95036"/>
                </a:lnTo>
                <a:lnTo>
                  <a:pt x="23027" y="93116"/>
                </a:lnTo>
                <a:lnTo>
                  <a:pt x="29748" y="88315"/>
                </a:lnTo>
                <a:lnTo>
                  <a:pt x="34033" y="85238"/>
                </a:lnTo>
                <a:lnTo>
                  <a:pt x="43531" y="76440"/>
                </a:lnTo>
                <a:lnTo>
                  <a:pt x="50871" y="66233"/>
                </a:lnTo>
                <a:lnTo>
                  <a:pt x="52872" y="62334"/>
                </a:lnTo>
                <a:lnTo>
                  <a:pt x="57057" y="50404"/>
                </a:lnTo>
                <a:lnTo>
                  <a:pt x="58552" y="37429"/>
                </a:lnTo>
                <a:lnTo>
                  <a:pt x="58217" y="31666"/>
                </a:lnTo>
                <a:lnTo>
                  <a:pt x="54790" y="19166"/>
                </a:lnTo>
                <a:lnTo>
                  <a:pt x="47990" y="8641"/>
                </a:lnTo>
                <a:lnTo>
                  <a:pt x="43190" y="2880"/>
                </a:lnTo>
                <a:lnTo>
                  <a:pt x="36469" y="0"/>
                </a:lnTo>
                <a:lnTo>
                  <a:pt x="20147" y="0"/>
                </a:lnTo>
                <a:lnTo>
                  <a:pt x="12466" y="3840"/>
                </a:lnTo>
                <a:lnTo>
                  <a:pt x="7665" y="11521"/>
                </a:lnTo>
                <a:lnTo>
                  <a:pt x="2880" y="17282"/>
                </a:lnTo>
                <a:lnTo>
                  <a:pt x="0" y="24963"/>
                </a:lnTo>
                <a:lnTo>
                  <a:pt x="0" y="40309"/>
                </a:lnTo>
                <a:lnTo>
                  <a:pt x="2880" y="4703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1" name="object 451"/>
          <p:cNvSpPr/>
          <p:nvPr/>
        </p:nvSpPr>
        <p:spPr>
          <a:xfrm>
            <a:off x="4479462" y="7317912"/>
            <a:ext cx="105597" cy="97916"/>
          </a:xfrm>
          <a:custGeom>
            <a:avLst/>
            <a:gdLst/>
            <a:ahLst/>
            <a:cxnLst/>
            <a:rect l="l" t="t" r="r" b="b"/>
            <a:pathLst>
              <a:path w="105597" h="97917">
                <a:moveTo>
                  <a:pt x="77754" y="65272"/>
                </a:moveTo>
                <a:lnTo>
                  <a:pt x="78714" y="59512"/>
                </a:lnTo>
                <a:lnTo>
                  <a:pt x="80634" y="55671"/>
                </a:lnTo>
                <a:lnTo>
                  <a:pt x="82555" y="53751"/>
                </a:lnTo>
                <a:lnTo>
                  <a:pt x="84475" y="51831"/>
                </a:lnTo>
                <a:lnTo>
                  <a:pt x="88315" y="51831"/>
                </a:lnTo>
                <a:lnTo>
                  <a:pt x="90236" y="53751"/>
                </a:lnTo>
                <a:lnTo>
                  <a:pt x="92156" y="55671"/>
                </a:lnTo>
                <a:lnTo>
                  <a:pt x="94076" y="59512"/>
                </a:lnTo>
                <a:lnTo>
                  <a:pt x="95036" y="65272"/>
                </a:lnTo>
                <a:lnTo>
                  <a:pt x="95036" y="81594"/>
                </a:lnTo>
                <a:lnTo>
                  <a:pt x="94076" y="87355"/>
                </a:lnTo>
                <a:lnTo>
                  <a:pt x="92156" y="90236"/>
                </a:lnTo>
                <a:lnTo>
                  <a:pt x="90236" y="93116"/>
                </a:lnTo>
                <a:lnTo>
                  <a:pt x="88315" y="94076"/>
                </a:lnTo>
                <a:lnTo>
                  <a:pt x="84475" y="94076"/>
                </a:lnTo>
                <a:lnTo>
                  <a:pt x="82555" y="93116"/>
                </a:lnTo>
                <a:lnTo>
                  <a:pt x="83515" y="97916"/>
                </a:lnTo>
                <a:lnTo>
                  <a:pt x="92156" y="97916"/>
                </a:lnTo>
                <a:lnTo>
                  <a:pt x="95996" y="95996"/>
                </a:lnTo>
                <a:lnTo>
                  <a:pt x="99837" y="92156"/>
                </a:lnTo>
                <a:lnTo>
                  <a:pt x="103677" y="87355"/>
                </a:lnTo>
                <a:lnTo>
                  <a:pt x="105597" y="81594"/>
                </a:lnTo>
                <a:lnTo>
                  <a:pt x="105597" y="69113"/>
                </a:lnTo>
                <a:lnTo>
                  <a:pt x="104637" y="64312"/>
                </a:lnTo>
                <a:lnTo>
                  <a:pt x="103677" y="60472"/>
                </a:lnTo>
                <a:lnTo>
                  <a:pt x="101757" y="56631"/>
                </a:lnTo>
                <a:lnTo>
                  <a:pt x="98877" y="53751"/>
                </a:lnTo>
                <a:lnTo>
                  <a:pt x="95996" y="51831"/>
                </a:lnTo>
                <a:lnTo>
                  <a:pt x="93116" y="49926"/>
                </a:lnTo>
                <a:lnTo>
                  <a:pt x="89275" y="48950"/>
                </a:lnTo>
                <a:lnTo>
                  <a:pt x="83515" y="48950"/>
                </a:lnTo>
                <a:lnTo>
                  <a:pt x="79674" y="49926"/>
                </a:lnTo>
                <a:lnTo>
                  <a:pt x="76794" y="51831"/>
                </a:lnTo>
                <a:lnTo>
                  <a:pt x="73914" y="53751"/>
                </a:lnTo>
                <a:lnTo>
                  <a:pt x="71033" y="56631"/>
                </a:lnTo>
                <a:lnTo>
                  <a:pt x="69113" y="60472"/>
                </a:lnTo>
                <a:lnTo>
                  <a:pt x="68153" y="64312"/>
                </a:lnTo>
                <a:lnTo>
                  <a:pt x="67193" y="69113"/>
                </a:lnTo>
                <a:lnTo>
                  <a:pt x="67193" y="78714"/>
                </a:lnTo>
                <a:lnTo>
                  <a:pt x="68153" y="82555"/>
                </a:lnTo>
                <a:lnTo>
                  <a:pt x="69113" y="86395"/>
                </a:lnTo>
                <a:lnTo>
                  <a:pt x="71033" y="90236"/>
                </a:lnTo>
                <a:lnTo>
                  <a:pt x="73914" y="93116"/>
                </a:lnTo>
                <a:lnTo>
                  <a:pt x="76794" y="95036"/>
                </a:lnTo>
                <a:lnTo>
                  <a:pt x="77754" y="81594"/>
                </a:lnTo>
                <a:lnTo>
                  <a:pt x="77754" y="65272"/>
                </a:lnTo>
                <a:close/>
              </a:path>
              <a:path w="105597" h="97917">
                <a:moveTo>
                  <a:pt x="83515" y="0"/>
                </a:moveTo>
                <a:lnTo>
                  <a:pt x="16322" y="97916"/>
                </a:lnTo>
                <a:lnTo>
                  <a:pt x="22082" y="97916"/>
                </a:lnTo>
                <a:lnTo>
                  <a:pt x="89275" y="0"/>
                </a:lnTo>
                <a:lnTo>
                  <a:pt x="83515" y="0"/>
                </a:lnTo>
                <a:close/>
              </a:path>
              <a:path w="105597" h="97917">
                <a:moveTo>
                  <a:pt x="24963" y="49926"/>
                </a:moveTo>
                <a:lnTo>
                  <a:pt x="29748" y="47990"/>
                </a:lnTo>
                <a:lnTo>
                  <a:pt x="33588" y="43190"/>
                </a:lnTo>
                <a:lnTo>
                  <a:pt x="37429" y="39364"/>
                </a:lnTo>
                <a:lnTo>
                  <a:pt x="39364" y="33588"/>
                </a:lnTo>
                <a:lnTo>
                  <a:pt x="39364" y="19187"/>
                </a:lnTo>
                <a:lnTo>
                  <a:pt x="37429" y="13441"/>
                </a:lnTo>
                <a:lnTo>
                  <a:pt x="33588" y="7680"/>
                </a:lnTo>
                <a:lnTo>
                  <a:pt x="30723" y="2880"/>
                </a:lnTo>
                <a:lnTo>
                  <a:pt x="25923" y="0"/>
                </a:lnTo>
                <a:lnTo>
                  <a:pt x="16322" y="0"/>
                </a:lnTo>
                <a:lnTo>
                  <a:pt x="13441" y="960"/>
                </a:lnTo>
                <a:lnTo>
                  <a:pt x="11521" y="10561"/>
                </a:lnTo>
                <a:lnTo>
                  <a:pt x="13441" y="8641"/>
                </a:lnTo>
                <a:lnTo>
                  <a:pt x="15361" y="5760"/>
                </a:lnTo>
                <a:lnTo>
                  <a:pt x="17282" y="3840"/>
                </a:lnTo>
                <a:lnTo>
                  <a:pt x="22082" y="3840"/>
                </a:lnTo>
                <a:lnTo>
                  <a:pt x="24003" y="5760"/>
                </a:lnTo>
                <a:lnTo>
                  <a:pt x="24963" y="7680"/>
                </a:lnTo>
                <a:lnTo>
                  <a:pt x="26868" y="11521"/>
                </a:lnTo>
                <a:lnTo>
                  <a:pt x="27843" y="17282"/>
                </a:lnTo>
                <a:lnTo>
                  <a:pt x="27843" y="33588"/>
                </a:lnTo>
                <a:lnTo>
                  <a:pt x="26868" y="39364"/>
                </a:lnTo>
                <a:lnTo>
                  <a:pt x="24963" y="43190"/>
                </a:lnTo>
                <a:lnTo>
                  <a:pt x="23027" y="45110"/>
                </a:lnTo>
                <a:lnTo>
                  <a:pt x="21122" y="47030"/>
                </a:lnTo>
                <a:lnTo>
                  <a:pt x="18242" y="47030"/>
                </a:lnTo>
                <a:lnTo>
                  <a:pt x="16322" y="46085"/>
                </a:lnTo>
                <a:lnTo>
                  <a:pt x="15361" y="45110"/>
                </a:lnTo>
                <a:lnTo>
                  <a:pt x="14401" y="44150"/>
                </a:lnTo>
                <a:lnTo>
                  <a:pt x="16322" y="49926"/>
                </a:lnTo>
                <a:lnTo>
                  <a:pt x="24963" y="49926"/>
                </a:lnTo>
                <a:close/>
              </a:path>
              <a:path w="105597" h="97917">
                <a:moveTo>
                  <a:pt x="13441" y="42245"/>
                </a:moveTo>
                <a:lnTo>
                  <a:pt x="12481" y="39364"/>
                </a:lnTo>
                <a:lnTo>
                  <a:pt x="11521" y="36469"/>
                </a:lnTo>
                <a:lnTo>
                  <a:pt x="10561" y="31683"/>
                </a:lnTo>
                <a:lnTo>
                  <a:pt x="10561" y="16322"/>
                </a:lnTo>
                <a:lnTo>
                  <a:pt x="11521" y="10561"/>
                </a:lnTo>
                <a:lnTo>
                  <a:pt x="13441" y="960"/>
                </a:lnTo>
                <a:lnTo>
                  <a:pt x="9601" y="3840"/>
                </a:lnTo>
                <a:lnTo>
                  <a:pt x="6720" y="5760"/>
                </a:lnTo>
                <a:lnTo>
                  <a:pt x="4800" y="8641"/>
                </a:lnTo>
                <a:lnTo>
                  <a:pt x="2880" y="12481"/>
                </a:lnTo>
                <a:lnTo>
                  <a:pt x="960" y="16322"/>
                </a:lnTo>
                <a:lnTo>
                  <a:pt x="0" y="20162"/>
                </a:lnTo>
                <a:lnTo>
                  <a:pt x="0" y="29748"/>
                </a:lnTo>
                <a:lnTo>
                  <a:pt x="960" y="34549"/>
                </a:lnTo>
                <a:lnTo>
                  <a:pt x="2880" y="38389"/>
                </a:lnTo>
                <a:lnTo>
                  <a:pt x="4800" y="42245"/>
                </a:lnTo>
                <a:lnTo>
                  <a:pt x="6720" y="45110"/>
                </a:lnTo>
                <a:lnTo>
                  <a:pt x="9601" y="47030"/>
                </a:lnTo>
                <a:lnTo>
                  <a:pt x="12481" y="48950"/>
                </a:lnTo>
                <a:lnTo>
                  <a:pt x="16322" y="49926"/>
                </a:lnTo>
                <a:lnTo>
                  <a:pt x="14401" y="44150"/>
                </a:lnTo>
                <a:lnTo>
                  <a:pt x="13441" y="42245"/>
                </a:lnTo>
                <a:close/>
              </a:path>
              <a:path w="105597" h="97917">
                <a:moveTo>
                  <a:pt x="80634" y="91196"/>
                </a:moveTo>
                <a:lnTo>
                  <a:pt x="78714" y="87355"/>
                </a:lnTo>
                <a:lnTo>
                  <a:pt x="77754" y="81594"/>
                </a:lnTo>
                <a:lnTo>
                  <a:pt x="76794" y="95036"/>
                </a:lnTo>
                <a:lnTo>
                  <a:pt x="79674" y="96956"/>
                </a:lnTo>
                <a:lnTo>
                  <a:pt x="83515" y="97916"/>
                </a:lnTo>
                <a:lnTo>
                  <a:pt x="82555" y="93116"/>
                </a:lnTo>
                <a:lnTo>
                  <a:pt x="80634" y="9119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2" name="object 452"/>
          <p:cNvSpPr/>
          <p:nvPr/>
        </p:nvSpPr>
        <p:spPr>
          <a:xfrm>
            <a:off x="3978356" y="6596969"/>
            <a:ext cx="118079" cy="187192"/>
          </a:xfrm>
          <a:custGeom>
            <a:avLst/>
            <a:gdLst/>
            <a:ahLst/>
            <a:cxnLst/>
            <a:rect l="l" t="t" r="r" b="b"/>
            <a:pathLst>
              <a:path w="118079" h="187192">
                <a:moveTo>
                  <a:pt x="57703" y="109620"/>
                </a:moveTo>
                <a:lnTo>
                  <a:pt x="53266" y="116517"/>
                </a:lnTo>
                <a:lnTo>
                  <a:pt x="47500" y="124692"/>
                </a:lnTo>
                <a:lnTo>
                  <a:pt x="40442" y="134132"/>
                </a:lnTo>
                <a:lnTo>
                  <a:pt x="32128" y="144827"/>
                </a:lnTo>
                <a:lnTo>
                  <a:pt x="22592" y="156763"/>
                </a:lnTo>
                <a:lnTo>
                  <a:pt x="11871" y="169928"/>
                </a:lnTo>
                <a:lnTo>
                  <a:pt x="0" y="184312"/>
                </a:lnTo>
                <a:lnTo>
                  <a:pt x="0" y="187192"/>
                </a:lnTo>
                <a:lnTo>
                  <a:pt x="108478" y="187192"/>
                </a:lnTo>
                <a:lnTo>
                  <a:pt x="118079" y="134401"/>
                </a:lnTo>
                <a:lnTo>
                  <a:pt x="113278" y="134401"/>
                </a:lnTo>
                <a:lnTo>
                  <a:pt x="110398" y="140162"/>
                </a:lnTo>
                <a:lnTo>
                  <a:pt x="108478" y="144962"/>
                </a:lnTo>
                <a:lnTo>
                  <a:pt x="106558" y="145922"/>
                </a:lnTo>
                <a:lnTo>
                  <a:pt x="104637" y="147843"/>
                </a:lnTo>
                <a:lnTo>
                  <a:pt x="101757" y="149763"/>
                </a:lnTo>
                <a:lnTo>
                  <a:pt x="98877" y="150723"/>
                </a:lnTo>
                <a:lnTo>
                  <a:pt x="95996" y="151683"/>
                </a:lnTo>
                <a:lnTo>
                  <a:pt x="40325" y="151683"/>
                </a:lnTo>
                <a:lnTo>
                  <a:pt x="43331" y="148758"/>
                </a:lnTo>
                <a:lnTo>
                  <a:pt x="55160" y="136987"/>
                </a:lnTo>
                <a:lnTo>
                  <a:pt x="65763" y="125967"/>
                </a:lnTo>
                <a:lnTo>
                  <a:pt x="75124" y="115683"/>
                </a:lnTo>
                <a:lnTo>
                  <a:pt x="83227" y="106120"/>
                </a:lnTo>
                <a:lnTo>
                  <a:pt x="90057" y="97264"/>
                </a:lnTo>
                <a:lnTo>
                  <a:pt x="95599" y="89099"/>
                </a:lnTo>
                <a:lnTo>
                  <a:pt x="99837" y="81610"/>
                </a:lnTo>
                <a:lnTo>
                  <a:pt x="105533" y="69445"/>
                </a:lnTo>
                <a:lnTo>
                  <a:pt x="109146" y="57392"/>
                </a:lnTo>
                <a:lnTo>
                  <a:pt x="110398" y="45125"/>
                </a:lnTo>
                <a:lnTo>
                  <a:pt x="110398" y="38404"/>
                </a:lnTo>
                <a:lnTo>
                  <a:pt x="107518" y="31683"/>
                </a:lnTo>
                <a:lnTo>
                  <a:pt x="103677" y="24002"/>
                </a:lnTo>
                <a:lnTo>
                  <a:pt x="98877" y="16322"/>
                </a:lnTo>
                <a:lnTo>
                  <a:pt x="93116" y="10561"/>
                </a:lnTo>
                <a:lnTo>
                  <a:pt x="85435" y="6720"/>
                </a:lnTo>
                <a:lnTo>
                  <a:pt x="84240" y="6001"/>
                </a:lnTo>
                <a:lnTo>
                  <a:pt x="72523" y="1397"/>
                </a:lnTo>
                <a:lnTo>
                  <a:pt x="59512" y="0"/>
                </a:lnTo>
                <a:lnTo>
                  <a:pt x="48887" y="1000"/>
                </a:lnTo>
                <a:lnTo>
                  <a:pt x="36812" y="5060"/>
                </a:lnTo>
                <a:lnTo>
                  <a:pt x="25923" y="12481"/>
                </a:lnTo>
                <a:lnTo>
                  <a:pt x="21385" y="16612"/>
                </a:lnTo>
                <a:lnTo>
                  <a:pt x="13827" y="25939"/>
                </a:lnTo>
                <a:lnTo>
                  <a:pt x="7658" y="37320"/>
                </a:lnTo>
                <a:lnTo>
                  <a:pt x="2880" y="50886"/>
                </a:lnTo>
                <a:lnTo>
                  <a:pt x="8641" y="52806"/>
                </a:lnTo>
                <a:lnTo>
                  <a:pt x="17271" y="40939"/>
                </a:lnTo>
                <a:lnTo>
                  <a:pt x="27837" y="33962"/>
                </a:lnTo>
                <a:lnTo>
                  <a:pt x="40325" y="31683"/>
                </a:lnTo>
                <a:lnTo>
                  <a:pt x="48950" y="31683"/>
                </a:lnTo>
                <a:lnTo>
                  <a:pt x="56631" y="34564"/>
                </a:lnTo>
                <a:lnTo>
                  <a:pt x="62392" y="41285"/>
                </a:lnTo>
                <a:lnTo>
                  <a:pt x="68153" y="47045"/>
                </a:lnTo>
                <a:lnTo>
                  <a:pt x="71033" y="54711"/>
                </a:lnTo>
                <a:lnTo>
                  <a:pt x="71033" y="64328"/>
                </a:lnTo>
                <a:lnTo>
                  <a:pt x="70949" y="67782"/>
                </a:lnTo>
                <a:lnTo>
                  <a:pt x="69334" y="80067"/>
                </a:lnTo>
                <a:lnTo>
                  <a:pt x="65787" y="92351"/>
                </a:lnTo>
                <a:lnTo>
                  <a:pt x="60472" y="104637"/>
                </a:lnTo>
                <a:lnTo>
                  <a:pt x="57703" y="1096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3" name="object 453"/>
          <p:cNvSpPr/>
          <p:nvPr/>
        </p:nvSpPr>
        <p:spPr>
          <a:xfrm>
            <a:off x="4155948" y="6709288"/>
            <a:ext cx="14401" cy="78714"/>
          </a:xfrm>
          <a:custGeom>
            <a:avLst/>
            <a:gdLst/>
            <a:ahLst/>
            <a:cxnLst/>
            <a:rect l="l" t="t" r="r" b="b"/>
            <a:pathLst>
              <a:path w="14401" h="78714">
                <a:moveTo>
                  <a:pt x="14401" y="65272"/>
                </a:moveTo>
                <a:lnTo>
                  <a:pt x="11521" y="63367"/>
                </a:lnTo>
                <a:lnTo>
                  <a:pt x="9601" y="58552"/>
                </a:lnTo>
                <a:lnTo>
                  <a:pt x="8641" y="52806"/>
                </a:lnTo>
                <a:lnTo>
                  <a:pt x="8418" y="51635"/>
                </a:lnTo>
                <a:lnTo>
                  <a:pt x="7255" y="42931"/>
                </a:lnTo>
                <a:lnTo>
                  <a:pt x="6425" y="31478"/>
                </a:lnTo>
                <a:lnTo>
                  <a:pt x="5926" y="17194"/>
                </a:lnTo>
                <a:lnTo>
                  <a:pt x="5760" y="0"/>
                </a:lnTo>
                <a:lnTo>
                  <a:pt x="0" y="71993"/>
                </a:lnTo>
                <a:lnTo>
                  <a:pt x="6720" y="76794"/>
                </a:lnTo>
                <a:lnTo>
                  <a:pt x="14401" y="78714"/>
                </a:lnTo>
                <a:lnTo>
                  <a:pt x="14401" y="6527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4" name="object 454"/>
          <p:cNvSpPr/>
          <p:nvPr/>
        </p:nvSpPr>
        <p:spPr>
          <a:xfrm>
            <a:off x="4120438" y="6596969"/>
            <a:ext cx="118064" cy="191033"/>
          </a:xfrm>
          <a:custGeom>
            <a:avLst/>
            <a:gdLst/>
            <a:ahLst/>
            <a:cxnLst/>
            <a:rect l="l" t="t" r="r" b="b"/>
            <a:pathLst>
              <a:path w="118064" h="191033">
                <a:moveTo>
                  <a:pt x="7015" y="47368"/>
                </a:moveTo>
                <a:lnTo>
                  <a:pt x="3947" y="59361"/>
                </a:lnTo>
                <a:lnTo>
                  <a:pt x="1755" y="71740"/>
                </a:lnTo>
                <a:lnTo>
                  <a:pt x="438" y="84571"/>
                </a:lnTo>
                <a:lnTo>
                  <a:pt x="0" y="97916"/>
                </a:lnTo>
                <a:lnTo>
                  <a:pt x="65" y="102512"/>
                </a:lnTo>
                <a:lnTo>
                  <a:pt x="941" y="115319"/>
                </a:lnTo>
                <a:lnTo>
                  <a:pt x="2839" y="127920"/>
                </a:lnTo>
                <a:lnTo>
                  <a:pt x="5760" y="140162"/>
                </a:lnTo>
                <a:lnTo>
                  <a:pt x="11007" y="154846"/>
                </a:lnTo>
                <a:lnTo>
                  <a:pt x="16306" y="165125"/>
                </a:lnTo>
                <a:lnTo>
                  <a:pt x="25792" y="176425"/>
                </a:lnTo>
                <a:lnTo>
                  <a:pt x="35509" y="184312"/>
                </a:lnTo>
                <a:lnTo>
                  <a:pt x="41269" y="112318"/>
                </a:lnTo>
                <a:lnTo>
                  <a:pt x="41271" y="100367"/>
                </a:lnTo>
                <a:lnTo>
                  <a:pt x="41296" y="81782"/>
                </a:lnTo>
                <a:lnTo>
                  <a:pt x="41385" y="65860"/>
                </a:lnTo>
                <a:lnTo>
                  <a:pt x="41578" y="52603"/>
                </a:lnTo>
                <a:lnTo>
                  <a:pt x="41917" y="42008"/>
                </a:lnTo>
                <a:lnTo>
                  <a:pt x="42440" y="34075"/>
                </a:lnTo>
                <a:lnTo>
                  <a:pt x="43190" y="28803"/>
                </a:lnTo>
                <a:lnTo>
                  <a:pt x="44150" y="21122"/>
                </a:lnTo>
                <a:lnTo>
                  <a:pt x="46070" y="15361"/>
                </a:lnTo>
                <a:lnTo>
                  <a:pt x="49911" y="12481"/>
                </a:lnTo>
                <a:lnTo>
                  <a:pt x="51831" y="10561"/>
                </a:lnTo>
                <a:lnTo>
                  <a:pt x="54711" y="9601"/>
                </a:lnTo>
                <a:lnTo>
                  <a:pt x="64312" y="9601"/>
                </a:lnTo>
                <a:lnTo>
                  <a:pt x="67193" y="10561"/>
                </a:lnTo>
                <a:lnTo>
                  <a:pt x="70073" y="13441"/>
                </a:lnTo>
                <a:lnTo>
                  <a:pt x="74172" y="24092"/>
                </a:lnTo>
                <a:lnTo>
                  <a:pt x="75834" y="39364"/>
                </a:lnTo>
                <a:lnTo>
                  <a:pt x="76065" y="40957"/>
                </a:lnTo>
                <a:lnTo>
                  <a:pt x="76486" y="48158"/>
                </a:lnTo>
                <a:lnTo>
                  <a:pt x="76703" y="59663"/>
                </a:lnTo>
                <a:lnTo>
                  <a:pt x="76782" y="75335"/>
                </a:lnTo>
                <a:lnTo>
                  <a:pt x="76794" y="95036"/>
                </a:lnTo>
                <a:lnTo>
                  <a:pt x="75834" y="153603"/>
                </a:lnTo>
                <a:lnTo>
                  <a:pt x="75834" y="164150"/>
                </a:lnTo>
                <a:lnTo>
                  <a:pt x="73913" y="171846"/>
                </a:lnTo>
                <a:lnTo>
                  <a:pt x="70073" y="176631"/>
                </a:lnTo>
                <a:lnTo>
                  <a:pt x="67193" y="179527"/>
                </a:lnTo>
                <a:lnTo>
                  <a:pt x="64312" y="181432"/>
                </a:lnTo>
                <a:lnTo>
                  <a:pt x="55671" y="181432"/>
                </a:lnTo>
                <a:lnTo>
                  <a:pt x="51831" y="179527"/>
                </a:lnTo>
                <a:lnTo>
                  <a:pt x="49911" y="177591"/>
                </a:lnTo>
                <a:lnTo>
                  <a:pt x="49911" y="191033"/>
                </a:lnTo>
                <a:lnTo>
                  <a:pt x="67193" y="191033"/>
                </a:lnTo>
                <a:lnTo>
                  <a:pt x="73913" y="189113"/>
                </a:lnTo>
                <a:lnTo>
                  <a:pt x="80634" y="185272"/>
                </a:lnTo>
                <a:lnTo>
                  <a:pt x="87355" y="181432"/>
                </a:lnTo>
                <a:lnTo>
                  <a:pt x="93116" y="176631"/>
                </a:lnTo>
                <a:lnTo>
                  <a:pt x="97916" y="170870"/>
                </a:lnTo>
                <a:lnTo>
                  <a:pt x="105601" y="159229"/>
                </a:lnTo>
                <a:lnTo>
                  <a:pt x="110383" y="146883"/>
                </a:lnTo>
                <a:lnTo>
                  <a:pt x="114282" y="133297"/>
                </a:lnTo>
                <a:lnTo>
                  <a:pt x="116492" y="120881"/>
                </a:lnTo>
                <a:lnTo>
                  <a:pt x="117698" y="108128"/>
                </a:lnTo>
                <a:lnTo>
                  <a:pt x="118064" y="95036"/>
                </a:lnTo>
                <a:lnTo>
                  <a:pt x="118005" y="90067"/>
                </a:lnTo>
                <a:lnTo>
                  <a:pt x="117225" y="76727"/>
                </a:lnTo>
                <a:lnTo>
                  <a:pt x="115537" y="63989"/>
                </a:lnTo>
                <a:lnTo>
                  <a:pt x="112937" y="51854"/>
                </a:lnTo>
                <a:lnTo>
                  <a:pt x="109423" y="40325"/>
                </a:lnTo>
                <a:lnTo>
                  <a:pt x="104713" y="30061"/>
                </a:lnTo>
                <a:lnTo>
                  <a:pt x="97716" y="19465"/>
                </a:lnTo>
                <a:lnTo>
                  <a:pt x="89275" y="10561"/>
                </a:lnTo>
                <a:lnTo>
                  <a:pt x="83630" y="6952"/>
                </a:lnTo>
                <a:lnTo>
                  <a:pt x="71849" y="1800"/>
                </a:lnTo>
                <a:lnTo>
                  <a:pt x="59512" y="0"/>
                </a:lnTo>
                <a:lnTo>
                  <a:pt x="53324" y="434"/>
                </a:lnTo>
                <a:lnTo>
                  <a:pt x="40979" y="3913"/>
                </a:lnTo>
                <a:lnTo>
                  <a:pt x="29748" y="10561"/>
                </a:lnTo>
                <a:lnTo>
                  <a:pt x="20867" y="19192"/>
                </a:lnTo>
                <a:lnTo>
                  <a:pt x="13678" y="29757"/>
                </a:lnTo>
                <a:lnTo>
                  <a:pt x="8625" y="42245"/>
                </a:lnTo>
                <a:lnTo>
                  <a:pt x="7015" y="4736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5" name="object 455"/>
          <p:cNvSpPr/>
          <p:nvPr/>
        </p:nvSpPr>
        <p:spPr>
          <a:xfrm>
            <a:off x="4301445" y="6752220"/>
            <a:ext cx="16747" cy="35782"/>
          </a:xfrm>
          <a:custGeom>
            <a:avLst/>
            <a:gdLst/>
            <a:ahLst/>
            <a:cxnLst/>
            <a:rect l="l" t="t" r="r" b="b"/>
            <a:pathLst>
              <a:path w="16747" h="35782">
                <a:moveTo>
                  <a:pt x="8106" y="35782"/>
                </a:moveTo>
                <a:lnTo>
                  <a:pt x="16747" y="35782"/>
                </a:lnTo>
                <a:lnTo>
                  <a:pt x="10026" y="24276"/>
                </a:lnTo>
                <a:lnTo>
                  <a:pt x="7146" y="22340"/>
                </a:lnTo>
                <a:lnTo>
                  <a:pt x="4265" y="20435"/>
                </a:lnTo>
                <a:lnTo>
                  <a:pt x="2345" y="15620"/>
                </a:lnTo>
                <a:lnTo>
                  <a:pt x="1385" y="9874"/>
                </a:lnTo>
                <a:lnTo>
                  <a:pt x="1162" y="8703"/>
                </a:lnTo>
                <a:lnTo>
                  <a:pt x="0" y="0"/>
                </a:lnTo>
                <a:lnTo>
                  <a:pt x="425" y="33862"/>
                </a:lnTo>
                <a:lnTo>
                  <a:pt x="8106" y="357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6" name="object 456"/>
          <p:cNvSpPr/>
          <p:nvPr/>
        </p:nvSpPr>
        <p:spPr>
          <a:xfrm>
            <a:off x="4258665" y="6596969"/>
            <a:ext cx="119039" cy="191033"/>
          </a:xfrm>
          <a:custGeom>
            <a:avLst/>
            <a:gdLst/>
            <a:ahLst/>
            <a:cxnLst/>
            <a:rect l="l" t="t" r="r" b="b"/>
            <a:pathLst>
              <a:path w="119039" h="191033">
                <a:moveTo>
                  <a:pt x="111358" y="146883"/>
                </a:moveTo>
                <a:lnTo>
                  <a:pt x="114842" y="133297"/>
                </a:lnTo>
                <a:lnTo>
                  <a:pt x="117119" y="120881"/>
                </a:lnTo>
                <a:lnTo>
                  <a:pt x="118545" y="108128"/>
                </a:lnTo>
                <a:lnTo>
                  <a:pt x="119039" y="95036"/>
                </a:lnTo>
                <a:lnTo>
                  <a:pt x="118975" y="89912"/>
                </a:lnTo>
                <a:lnTo>
                  <a:pt x="118157" y="76616"/>
                </a:lnTo>
                <a:lnTo>
                  <a:pt x="116340" y="63918"/>
                </a:lnTo>
                <a:lnTo>
                  <a:pt x="113457" y="51821"/>
                </a:lnTo>
                <a:lnTo>
                  <a:pt x="109438" y="40325"/>
                </a:lnTo>
                <a:lnTo>
                  <a:pt x="105313" y="30056"/>
                </a:lnTo>
                <a:lnTo>
                  <a:pt x="98372" y="19462"/>
                </a:lnTo>
                <a:lnTo>
                  <a:pt x="89275" y="10561"/>
                </a:lnTo>
                <a:lnTo>
                  <a:pt x="84005" y="6959"/>
                </a:lnTo>
                <a:lnTo>
                  <a:pt x="72137" y="1802"/>
                </a:lnTo>
                <a:lnTo>
                  <a:pt x="59527" y="0"/>
                </a:lnTo>
                <a:lnTo>
                  <a:pt x="53428" y="434"/>
                </a:lnTo>
                <a:lnTo>
                  <a:pt x="41408" y="3913"/>
                </a:lnTo>
                <a:lnTo>
                  <a:pt x="29763" y="10561"/>
                </a:lnTo>
                <a:lnTo>
                  <a:pt x="21095" y="19192"/>
                </a:lnTo>
                <a:lnTo>
                  <a:pt x="14120" y="29757"/>
                </a:lnTo>
                <a:lnTo>
                  <a:pt x="8641" y="42245"/>
                </a:lnTo>
                <a:lnTo>
                  <a:pt x="3951" y="59363"/>
                </a:lnTo>
                <a:lnTo>
                  <a:pt x="1756" y="71742"/>
                </a:lnTo>
                <a:lnTo>
                  <a:pt x="439" y="84571"/>
                </a:lnTo>
                <a:lnTo>
                  <a:pt x="0" y="97916"/>
                </a:lnTo>
                <a:lnTo>
                  <a:pt x="94" y="102512"/>
                </a:lnTo>
                <a:lnTo>
                  <a:pt x="1221" y="115319"/>
                </a:lnTo>
                <a:lnTo>
                  <a:pt x="3262" y="127920"/>
                </a:lnTo>
                <a:lnTo>
                  <a:pt x="5760" y="140162"/>
                </a:lnTo>
                <a:lnTo>
                  <a:pt x="11358" y="154848"/>
                </a:lnTo>
                <a:lnTo>
                  <a:pt x="16322" y="165125"/>
                </a:lnTo>
                <a:lnTo>
                  <a:pt x="26189" y="176425"/>
                </a:lnTo>
                <a:lnTo>
                  <a:pt x="35524" y="184312"/>
                </a:lnTo>
                <a:lnTo>
                  <a:pt x="43205" y="189113"/>
                </a:lnTo>
                <a:lnTo>
                  <a:pt x="42780" y="155250"/>
                </a:lnTo>
                <a:lnTo>
                  <a:pt x="41949" y="143797"/>
                </a:lnTo>
                <a:lnTo>
                  <a:pt x="41451" y="129513"/>
                </a:lnTo>
                <a:lnTo>
                  <a:pt x="41285" y="112318"/>
                </a:lnTo>
                <a:lnTo>
                  <a:pt x="41306" y="100367"/>
                </a:lnTo>
                <a:lnTo>
                  <a:pt x="41437" y="81782"/>
                </a:lnTo>
                <a:lnTo>
                  <a:pt x="41669" y="65860"/>
                </a:lnTo>
                <a:lnTo>
                  <a:pt x="41982" y="52603"/>
                </a:lnTo>
                <a:lnTo>
                  <a:pt x="42356" y="42008"/>
                </a:lnTo>
                <a:lnTo>
                  <a:pt x="42770" y="34075"/>
                </a:lnTo>
                <a:lnTo>
                  <a:pt x="43205" y="28803"/>
                </a:lnTo>
                <a:lnTo>
                  <a:pt x="44165" y="21122"/>
                </a:lnTo>
                <a:lnTo>
                  <a:pt x="47045" y="15361"/>
                </a:lnTo>
                <a:lnTo>
                  <a:pt x="49926" y="12481"/>
                </a:lnTo>
                <a:lnTo>
                  <a:pt x="55686" y="9601"/>
                </a:lnTo>
                <a:lnTo>
                  <a:pt x="64328" y="9601"/>
                </a:lnTo>
                <a:lnTo>
                  <a:pt x="68168" y="10561"/>
                </a:lnTo>
                <a:lnTo>
                  <a:pt x="70073" y="13441"/>
                </a:lnTo>
                <a:lnTo>
                  <a:pt x="70652" y="14214"/>
                </a:lnTo>
                <a:lnTo>
                  <a:pt x="74678" y="24198"/>
                </a:lnTo>
                <a:lnTo>
                  <a:pt x="76794" y="39364"/>
                </a:lnTo>
                <a:lnTo>
                  <a:pt x="76794" y="153603"/>
                </a:lnTo>
                <a:lnTo>
                  <a:pt x="75834" y="164150"/>
                </a:lnTo>
                <a:lnTo>
                  <a:pt x="73914" y="171846"/>
                </a:lnTo>
                <a:lnTo>
                  <a:pt x="70073" y="176631"/>
                </a:lnTo>
                <a:lnTo>
                  <a:pt x="68168" y="179527"/>
                </a:lnTo>
                <a:lnTo>
                  <a:pt x="64328" y="181432"/>
                </a:lnTo>
                <a:lnTo>
                  <a:pt x="55686" y="181432"/>
                </a:lnTo>
                <a:lnTo>
                  <a:pt x="52806" y="179527"/>
                </a:lnTo>
                <a:lnTo>
                  <a:pt x="59527" y="191033"/>
                </a:lnTo>
                <a:lnTo>
                  <a:pt x="67208" y="191033"/>
                </a:lnTo>
                <a:lnTo>
                  <a:pt x="74889" y="189113"/>
                </a:lnTo>
                <a:lnTo>
                  <a:pt x="81594" y="185272"/>
                </a:lnTo>
                <a:lnTo>
                  <a:pt x="87355" y="181432"/>
                </a:lnTo>
                <a:lnTo>
                  <a:pt x="94076" y="176631"/>
                </a:lnTo>
                <a:lnTo>
                  <a:pt x="98877" y="170870"/>
                </a:lnTo>
                <a:lnTo>
                  <a:pt x="106228" y="159226"/>
                </a:lnTo>
                <a:lnTo>
                  <a:pt x="111358" y="1468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7" name="object 457"/>
          <p:cNvSpPr/>
          <p:nvPr/>
        </p:nvSpPr>
        <p:spPr>
          <a:xfrm>
            <a:off x="4396907" y="6600809"/>
            <a:ext cx="119024" cy="187192"/>
          </a:xfrm>
          <a:custGeom>
            <a:avLst/>
            <a:gdLst/>
            <a:ahLst/>
            <a:cxnLst/>
            <a:rect l="l" t="t" r="r" b="b"/>
            <a:pathLst>
              <a:path w="119024" h="187192">
                <a:moveTo>
                  <a:pt x="3840" y="174711"/>
                </a:moveTo>
                <a:lnTo>
                  <a:pt x="9601" y="178551"/>
                </a:lnTo>
                <a:lnTo>
                  <a:pt x="17154" y="182797"/>
                </a:lnTo>
                <a:lnTo>
                  <a:pt x="29185" y="186094"/>
                </a:lnTo>
                <a:lnTo>
                  <a:pt x="44150" y="187192"/>
                </a:lnTo>
                <a:lnTo>
                  <a:pt x="45443" y="187183"/>
                </a:lnTo>
                <a:lnTo>
                  <a:pt x="58136" y="186105"/>
                </a:lnTo>
                <a:lnTo>
                  <a:pt x="70442" y="183228"/>
                </a:lnTo>
                <a:lnTo>
                  <a:pt x="82555" y="178551"/>
                </a:lnTo>
                <a:lnTo>
                  <a:pt x="92386" y="172454"/>
                </a:lnTo>
                <a:lnTo>
                  <a:pt x="101719" y="163836"/>
                </a:lnTo>
                <a:lnTo>
                  <a:pt x="109423" y="153603"/>
                </a:lnTo>
                <a:lnTo>
                  <a:pt x="114091" y="144751"/>
                </a:lnTo>
                <a:lnTo>
                  <a:pt x="117837" y="132513"/>
                </a:lnTo>
                <a:lnTo>
                  <a:pt x="119024" y="119999"/>
                </a:lnTo>
                <a:lnTo>
                  <a:pt x="118023" y="108921"/>
                </a:lnTo>
                <a:lnTo>
                  <a:pt x="114252" y="96949"/>
                </a:lnTo>
                <a:lnTo>
                  <a:pt x="107583" y="85953"/>
                </a:lnTo>
                <a:lnTo>
                  <a:pt x="97916" y="75834"/>
                </a:lnTo>
                <a:lnTo>
                  <a:pt x="89488" y="69436"/>
                </a:lnTo>
                <a:lnTo>
                  <a:pt x="79373" y="63834"/>
                </a:lnTo>
                <a:lnTo>
                  <a:pt x="67957" y="59371"/>
                </a:lnTo>
                <a:lnTo>
                  <a:pt x="55241" y="56046"/>
                </a:lnTo>
                <a:lnTo>
                  <a:pt x="41225" y="53858"/>
                </a:lnTo>
                <a:lnTo>
                  <a:pt x="25907" y="52806"/>
                </a:lnTo>
                <a:lnTo>
                  <a:pt x="32628" y="34564"/>
                </a:lnTo>
                <a:lnTo>
                  <a:pt x="105582" y="34564"/>
                </a:lnTo>
                <a:lnTo>
                  <a:pt x="119024" y="0"/>
                </a:lnTo>
                <a:lnTo>
                  <a:pt x="32628" y="0"/>
                </a:lnTo>
                <a:lnTo>
                  <a:pt x="0" y="92156"/>
                </a:lnTo>
                <a:lnTo>
                  <a:pt x="11506" y="92156"/>
                </a:lnTo>
                <a:lnTo>
                  <a:pt x="23660" y="92595"/>
                </a:lnTo>
                <a:lnTo>
                  <a:pt x="37169" y="94291"/>
                </a:lnTo>
                <a:lnTo>
                  <a:pt x="49602" y="97310"/>
                </a:lnTo>
                <a:lnTo>
                  <a:pt x="60907" y="101702"/>
                </a:lnTo>
                <a:lnTo>
                  <a:pt x="71033" y="107518"/>
                </a:lnTo>
                <a:lnTo>
                  <a:pt x="78156" y="112311"/>
                </a:lnTo>
                <a:lnTo>
                  <a:pt x="87619" y="121915"/>
                </a:lnTo>
                <a:lnTo>
                  <a:pt x="93203" y="133076"/>
                </a:lnTo>
                <a:lnTo>
                  <a:pt x="95036" y="145923"/>
                </a:lnTo>
                <a:lnTo>
                  <a:pt x="95036" y="153603"/>
                </a:lnTo>
                <a:lnTo>
                  <a:pt x="92156" y="160309"/>
                </a:lnTo>
                <a:lnTo>
                  <a:pt x="87355" y="165125"/>
                </a:lnTo>
                <a:lnTo>
                  <a:pt x="82555" y="170870"/>
                </a:lnTo>
                <a:lnTo>
                  <a:pt x="75834" y="173751"/>
                </a:lnTo>
                <a:lnTo>
                  <a:pt x="65272" y="173751"/>
                </a:lnTo>
                <a:lnTo>
                  <a:pt x="61432" y="172791"/>
                </a:lnTo>
                <a:lnTo>
                  <a:pt x="58552" y="171846"/>
                </a:lnTo>
                <a:lnTo>
                  <a:pt x="54711" y="169910"/>
                </a:lnTo>
                <a:lnTo>
                  <a:pt x="49910" y="168005"/>
                </a:lnTo>
                <a:lnTo>
                  <a:pt x="45110" y="164150"/>
                </a:lnTo>
                <a:lnTo>
                  <a:pt x="35509" y="157444"/>
                </a:lnTo>
                <a:lnTo>
                  <a:pt x="29748" y="153603"/>
                </a:lnTo>
                <a:lnTo>
                  <a:pt x="25907" y="152628"/>
                </a:lnTo>
                <a:lnTo>
                  <a:pt x="22067" y="150723"/>
                </a:lnTo>
                <a:lnTo>
                  <a:pt x="11506" y="150723"/>
                </a:lnTo>
                <a:lnTo>
                  <a:pt x="8641" y="151683"/>
                </a:lnTo>
                <a:lnTo>
                  <a:pt x="4800" y="154564"/>
                </a:lnTo>
                <a:lnTo>
                  <a:pt x="1920" y="157444"/>
                </a:lnTo>
                <a:lnTo>
                  <a:pt x="960" y="161284"/>
                </a:lnTo>
                <a:lnTo>
                  <a:pt x="960" y="169910"/>
                </a:lnTo>
                <a:lnTo>
                  <a:pt x="3840" y="17471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8" name="object 458"/>
          <p:cNvSpPr/>
          <p:nvPr/>
        </p:nvSpPr>
        <p:spPr>
          <a:xfrm>
            <a:off x="2759202" y="7211354"/>
            <a:ext cx="251505" cy="605744"/>
          </a:xfrm>
          <a:custGeom>
            <a:avLst/>
            <a:gdLst/>
            <a:ahLst/>
            <a:cxnLst/>
            <a:rect l="l" t="t" r="r" b="b"/>
            <a:pathLst>
              <a:path w="251505" h="605744">
                <a:moveTo>
                  <a:pt x="0" y="605744"/>
                </a:moveTo>
                <a:lnTo>
                  <a:pt x="251505" y="54726"/>
                </a:lnTo>
                <a:lnTo>
                  <a:pt x="239511" y="49520"/>
                </a:lnTo>
                <a:lnTo>
                  <a:pt x="227435" y="44562"/>
                </a:lnTo>
                <a:lnTo>
                  <a:pt x="203048" y="35393"/>
                </a:lnTo>
                <a:lnTo>
                  <a:pt x="178372" y="27239"/>
                </a:lnTo>
                <a:lnTo>
                  <a:pt x="153438" y="20116"/>
                </a:lnTo>
                <a:lnTo>
                  <a:pt x="128273" y="14041"/>
                </a:lnTo>
                <a:lnTo>
                  <a:pt x="102906" y="9032"/>
                </a:lnTo>
                <a:lnTo>
                  <a:pt x="77367" y="5106"/>
                </a:lnTo>
                <a:lnTo>
                  <a:pt x="51683" y="2281"/>
                </a:lnTo>
                <a:lnTo>
                  <a:pt x="25885" y="573"/>
                </a:lnTo>
                <a:lnTo>
                  <a:pt x="0" y="0"/>
                </a:lnTo>
                <a:lnTo>
                  <a:pt x="0" y="605744"/>
                </a:lnTo>
                <a:close/>
              </a:path>
            </a:pathLst>
          </a:custGeom>
          <a:solidFill>
            <a:srgbClr val="6FAC4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9" name="object 459"/>
          <p:cNvSpPr/>
          <p:nvPr/>
        </p:nvSpPr>
        <p:spPr>
          <a:xfrm>
            <a:off x="2153570" y="7266081"/>
            <a:ext cx="1211368" cy="1154955"/>
          </a:xfrm>
          <a:custGeom>
            <a:avLst/>
            <a:gdLst/>
            <a:ahLst/>
            <a:cxnLst/>
            <a:rect l="l" t="t" r="r" b="b"/>
            <a:pathLst>
              <a:path w="1211368" h="1154955">
                <a:moveTo>
                  <a:pt x="605631" y="551017"/>
                </a:moveTo>
                <a:lnTo>
                  <a:pt x="161157" y="139186"/>
                </a:lnTo>
                <a:lnTo>
                  <a:pt x="128842" y="176904"/>
                </a:lnTo>
                <a:lnTo>
                  <a:pt x="100148" y="216475"/>
                </a:lnTo>
                <a:lnTo>
                  <a:pt x="75068" y="257680"/>
                </a:lnTo>
                <a:lnTo>
                  <a:pt x="53592" y="300296"/>
                </a:lnTo>
                <a:lnTo>
                  <a:pt x="35713" y="344106"/>
                </a:lnTo>
                <a:lnTo>
                  <a:pt x="21424" y="388887"/>
                </a:lnTo>
                <a:lnTo>
                  <a:pt x="10716" y="434420"/>
                </a:lnTo>
                <a:lnTo>
                  <a:pt x="3581" y="480484"/>
                </a:lnTo>
                <a:lnTo>
                  <a:pt x="11" y="526860"/>
                </a:lnTo>
                <a:lnTo>
                  <a:pt x="0" y="573326"/>
                </a:lnTo>
                <a:lnTo>
                  <a:pt x="3537" y="619663"/>
                </a:lnTo>
                <a:lnTo>
                  <a:pt x="10617" y="665650"/>
                </a:lnTo>
                <a:lnTo>
                  <a:pt x="21230" y="711067"/>
                </a:lnTo>
                <a:lnTo>
                  <a:pt x="35369" y="755694"/>
                </a:lnTo>
                <a:lnTo>
                  <a:pt x="53025" y="799310"/>
                </a:lnTo>
                <a:lnTo>
                  <a:pt x="74192" y="841694"/>
                </a:lnTo>
                <a:lnTo>
                  <a:pt x="98861" y="882628"/>
                </a:lnTo>
                <a:lnTo>
                  <a:pt x="127024" y="921889"/>
                </a:lnTo>
                <a:lnTo>
                  <a:pt x="158673" y="959259"/>
                </a:lnTo>
                <a:lnTo>
                  <a:pt x="193801" y="994516"/>
                </a:lnTo>
                <a:lnTo>
                  <a:pt x="231526" y="1026694"/>
                </a:lnTo>
                <a:lnTo>
                  <a:pt x="271117" y="1055265"/>
                </a:lnTo>
                <a:lnTo>
                  <a:pt x="312352" y="1080238"/>
                </a:lnTo>
                <a:lnTo>
                  <a:pt x="355011" y="1101620"/>
                </a:lnTo>
                <a:lnTo>
                  <a:pt x="398870" y="1119420"/>
                </a:lnTo>
                <a:lnTo>
                  <a:pt x="443709" y="1133645"/>
                </a:lnTo>
                <a:lnTo>
                  <a:pt x="489305" y="1144303"/>
                </a:lnTo>
                <a:lnTo>
                  <a:pt x="535437" y="1151402"/>
                </a:lnTo>
                <a:lnTo>
                  <a:pt x="581883" y="1154950"/>
                </a:lnTo>
                <a:lnTo>
                  <a:pt x="628421" y="1154955"/>
                </a:lnTo>
                <a:lnTo>
                  <a:pt x="674830" y="1151425"/>
                </a:lnTo>
                <a:lnTo>
                  <a:pt x="720887" y="1144368"/>
                </a:lnTo>
                <a:lnTo>
                  <a:pt x="766371" y="1133792"/>
                </a:lnTo>
                <a:lnTo>
                  <a:pt x="811061" y="1119705"/>
                </a:lnTo>
                <a:lnTo>
                  <a:pt x="854734" y="1102114"/>
                </a:lnTo>
                <a:lnTo>
                  <a:pt x="897169" y="1081028"/>
                </a:lnTo>
                <a:lnTo>
                  <a:pt x="938144" y="1056454"/>
                </a:lnTo>
                <a:lnTo>
                  <a:pt x="977437" y="1028401"/>
                </a:lnTo>
                <a:lnTo>
                  <a:pt x="1014826" y="996876"/>
                </a:lnTo>
                <a:lnTo>
                  <a:pt x="1050091" y="961887"/>
                </a:lnTo>
                <a:lnTo>
                  <a:pt x="1082405" y="924167"/>
                </a:lnTo>
                <a:lnTo>
                  <a:pt x="1111100" y="884594"/>
                </a:lnTo>
                <a:lnTo>
                  <a:pt x="1136183" y="843388"/>
                </a:lnTo>
                <a:lnTo>
                  <a:pt x="1157663" y="800770"/>
                </a:lnTo>
                <a:lnTo>
                  <a:pt x="1175549" y="756959"/>
                </a:lnTo>
                <a:lnTo>
                  <a:pt x="1189850" y="712177"/>
                </a:lnTo>
                <a:lnTo>
                  <a:pt x="1200573" y="666643"/>
                </a:lnTo>
                <a:lnTo>
                  <a:pt x="1207728" y="620577"/>
                </a:lnTo>
                <a:lnTo>
                  <a:pt x="1211324" y="574201"/>
                </a:lnTo>
                <a:lnTo>
                  <a:pt x="1211368" y="527734"/>
                </a:lnTo>
                <a:lnTo>
                  <a:pt x="1207870" y="481397"/>
                </a:lnTo>
                <a:lnTo>
                  <a:pt x="1200838" y="435409"/>
                </a:lnTo>
                <a:lnTo>
                  <a:pt x="1190282" y="389992"/>
                </a:lnTo>
                <a:lnTo>
                  <a:pt x="1176208" y="345365"/>
                </a:lnTo>
                <a:lnTo>
                  <a:pt x="1158627" y="301749"/>
                </a:lnTo>
                <a:lnTo>
                  <a:pt x="1137547" y="259364"/>
                </a:lnTo>
                <a:lnTo>
                  <a:pt x="1112976" y="218431"/>
                </a:lnTo>
                <a:lnTo>
                  <a:pt x="1084923" y="179169"/>
                </a:lnTo>
                <a:lnTo>
                  <a:pt x="1053397" y="141800"/>
                </a:lnTo>
                <a:lnTo>
                  <a:pt x="1018407" y="106542"/>
                </a:lnTo>
                <a:lnTo>
                  <a:pt x="989264" y="81440"/>
                </a:lnTo>
                <a:lnTo>
                  <a:pt x="958685" y="58349"/>
                </a:lnTo>
                <a:lnTo>
                  <a:pt x="926803" y="37273"/>
                </a:lnTo>
                <a:lnTo>
                  <a:pt x="893752" y="18211"/>
                </a:lnTo>
                <a:lnTo>
                  <a:pt x="859666" y="1167"/>
                </a:lnTo>
                <a:lnTo>
                  <a:pt x="857137" y="0"/>
                </a:lnTo>
                <a:lnTo>
                  <a:pt x="605631" y="551017"/>
                </a:lnTo>
                <a:close/>
              </a:path>
            </a:pathLst>
          </a:custGeom>
          <a:solidFill>
            <a:srgbClr val="4371C4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0" name="object 460"/>
          <p:cNvSpPr/>
          <p:nvPr/>
        </p:nvSpPr>
        <p:spPr>
          <a:xfrm>
            <a:off x="2314727" y="7211354"/>
            <a:ext cx="444474" cy="605744"/>
          </a:xfrm>
          <a:custGeom>
            <a:avLst/>
            <a:gdLst/>
            <a:ahLst/>
            <a:cxnLst/>
            <a:rect l="l" t="t" r="r" b="b"/>
            <a:pathLst>
              <a:path w="444474" h="605744">
                <a:moveTo>
                  <a:pt x="444474" y="605744"/>
                </a:moveTo>
                <a:lnTo>
                  <a:pt x="444474" y="0"/>
                </a:lnTo>
                <a:lnTo>
                  <a:pt x="419192" y="530"/>
                </a:lnTo>
                <a:lnTo>
                  <a:pt x="394055" y="2111"/>
                </a:lnTo>
                <a:lnTo>
                  <a:pt x="369092" y="4730"/>
                </a:lnTo>
                <a:lnTo>
                  <a:pt x="344333" y="8370"/>
                </a:lnTo>
                <a:lnTo>
                  <a:pt x="319807" y="13019"/>
                </a:lnTo>
                <a:lnTo>
                  <a:pt x="295545" y="18661"/>
                </a:lnTo>
                <a:lnTo>
                  <a:pt x="271575" y="25282"/>
                </a:lnTo>
                <a:lnTo>
                  <a:pt x="247927" y="32868"/>
                </a:lnTo>
                <a:lnTo>
                  <a:pt x="224630" y="41404"/>
                </a:lnTo>
                <a:lnTo>
                  <a:pt x="201714" y="50876"/>
                </a:lnTo>
                <a:lnTo>
                  <a:pt x="179209" y="61270"/>
                </a:lnTo>
                <a:lnTo>
                  <a:pt x="157144" y="72571"/>
                </a:lnTo>
                <a:lnTo>
                  <a:pt x="135548" y="84765"/>
                </a:lnTo>
                <a:lnTo>
                  <a:pt x="114451" y="97838"/>
                </a:lnTo>
                <a:lnTo>
                  <a:pt x="93882" y="111774"/>
                </a:lnTo>
                <a:lnTo>
                  <a:pt x="73872" y="126560"/>
                </a:lnTo>
                <a:lnTo>
                  <a:pt x="54449" y="142182"/>
                </a:lnTo>
                <a:lnTo>
                  <a:pt x="35643" y="158624"/>
                </a:lnTo>
                <a:lnTo>
                  <a:pt x="17483" y="175872"/>
                </a:lnTo>
                <a:lnTo>
                  <a:pt x="0" y="193913"/>
                </a:lnTo>
                <a:lnTo>
                  <a:pt x="444474" y="60574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1" name="object 461"/>
          <p:cNvSpPr/>
          <p:nvPr/>
        </p:nvSpPr>
        <p:spPr>
          <a:xfrm>
            <a:off x="2886867" y="6707367"/>
            <a:ext cx="794857" cy="517428"/>
          </a:xfrm>
          <a:custGeom>
            <a:avLst/>
            <a:gdLst/>
            <a:ahLst/>
            <a:cxnLst/>
            <a:rect l="l" t="t" r="r" b="b"/>
            <a:pathLst>
              <a:path w="794857" h="517428">
                <a:moveTo>
                  <a:pt x="794857" y="0"/>
                </a:moveTo>
                <a:lnTo>
                  <a:pt x="42245" y="0"/>
                </a:lnTo>
                <a:lnTo>
                  <a:pt x="42245" y="366720"/>
                </a:lnTo>
                <a:lnTo>
                  <a:pt x="167990" y="366720"/>
                </a:lnTo>
                <a:lnTo>
                  <a:pt x="0" y="517428"/>
                </a:lnTo>
                <a:lnTo>
                  <a:pt x="355198" y="366720"/>
                </a:lnTo>
                <a:lnTo>
                  <a:pt x="794857" y="366720"/>
                </a:lnTo>
                <a:lnTo>
                  <a:pt x="79485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2" name="object 462"/>
          <p:cNvSpPr/>
          <p:nvPr/>
        </p:nvSpPr>
        <p:spPr>
          <a:xfrm>
            <a:off x="2883027" y="7070247"/>
            <a:ext cx="175671" cy="508787"/>
          </a:xfrm>
          <a:custGeom>
            <a:avLst/>
            <a:gdLst/>
            <a:ahLst/>
            <a:cxnLst/>
            <a:rect l="l" t="t" r="r" b="b"/>
            <a:pathLst>
              <a:path w="175671" h="508787">
                <a:moveTo>
                  <a:pt x="49926" y="0"/>
                </a:moveTo>
                <a:lnTo>
                  <a:pt x="44165" y="7665"/>
                </a:lnTo>
                <a:lnTo>
                  <a:pt x="160324" y="7665"/>
                </a:lnTo>
                <a:lnTo>
                  <a:pt x="24963" y="141107"/>
                </a:lnTo>
                <a:lnTo>
                  <a:pt x="174711" y="6705"/>
                </a:lnTo>
                <a:lnTo>
                  <a:pt x="175671" y="5745"/>
                </a:lnTo>
                <a:lnTo>
                  <a:pt x="175671" y="2865"/>
                </a:lnTo>
                <a:lnTo>
                  <a:pt x="174711" y="944"/>
                </a:lnTo>
                <a:lnTo>
                  <a:pt x="172791" y="0"/>
                </a:lnTo>
                <a:lnTo>
                  <a:pt x="49926" y="0"/>
                </a:lnTo>
                <a:close/>
              </a:path>
              <a:path w="175671" h="508787">
                <a:moveTo>
                  <a:pt x="960" y="156469"/>
                </a:moveTo>
                <a:lnTo>
                  <a:pt x="1920" y="158389"/>
                </a:lnTo>
                <a:lnTo>
                  <a:pt x="5760" y="158389"/>
                </a:lnTo>
                <a:lnTo>
                  <a:pt x="359984" y="7665"/>
                </a:lnTo>
                <a:lnTo>
                  <a:pt x="799658" y="7665"/>
                </a:lnTo>
                <a:lnTo>
                  <a:pt x="801578" y="6705"/>
                </a:lnTo>
                <a:lnTo>
                  <a:pt x="802538" y="5745"/>
                </a:lnTo>
                <a:lnTo>
                  <a:pt x="802538" y="-364799"/>
                </a:lnTo>
                <a:lnTo>
                  <a:pt x="801578" y="-365760"/>
                </a:lnTo>
                <a:lnTo>
                  <a:pt x="799658" y="-366720"/>
                </a:lnTo>
                <a:lnTo>
                  <a:pt x="798697" y="-367680"/>
                </a:lnTo>
                <a:lnTo>
                  <a:pt x="46085" y="-367680"/>
                </a:lnTo>
                <a:lnTo>
                  <a:pt x="44165" y="-366720"/>
                </a:lnTo>
                <a:lnTo>
                  <a:pt x="43205" y="-365760"/>
                </a:lnTo>
                <a:lnTo>
                  <a:pt x="42245" y="-364799"/>
                </a:lnTo>
                <a:lnTo>
                  <a:pt x="42245" y="5745"/>
                </a:lnTo>
                <a:lnTo>
                  <a:pt x="43205" y="6705"/>
                </a:lnTo>
                <a:lnTo>
                  <a:pt x="44165" y="7665"/>
                </a:lnTo>
                <a:lnTo>
                  <a:pt x="49926" y="0"/>
                </a:lnTo>
                <a:lnTo>
                  <a:pt x="49926" y="-359039"/>
                </a:lnTo>
                <a:lnTo>
                  <a:pt x="793897" y="-359039"/>
                </a:lnTo>
                <a:lnTo>
                  <a:pt x="793897" y="0"/>
                </a:lnTo>
                <a:lnTo>
                  <a:pt x="358079" y="0"/>
                </a:lnTo>
                <a:lnTo>
                  <a:pt x="24963" y="141107"/>
                </a:lnTo>
                <a:lnTo>
                  <a:pt x="160324" y="7665"/>
                </a:lnTo>
                <a:lnTo>
                  <a:pt x="960" y="151668"/>
                </a:lnTo>
                <a:lnTo>
                  <a:pt x="0" y="152628"/>
                </a:lnTo>
                <a:lnTo>
                  <a:pt x="0" y="154548"/>
                </a:lnTo>
                <a:lnTo>
                  <a:pt x="960" y="156469"/>
                </a:lnTo>
                <a:close/>
              </a:path>
            </a:pathLst>
          </a:custGeom>
          <a:solidFill>
            <a:srgbClr val="BFB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3" name="object 463"/>
          <p:cNvSpPr/>
          <p:nvPr/>
        </p:nvSpPr>
        <p:spPr>
          <a:xfrm>
            <a:off x="3086541" y="6776496"/>
            <a:ext cx="39364" cy="84475"/>
          </a:xfrm>
          <a:custGeom>
            <a:avLst/>
            <a:gdLst/>
            <a:ahLst/>
            <a:cxnLst/>
            <a:rect l="l" t="t" r="r" b="b"/>
            <a:pathLst>
              <a:path w="39364" h="84475">
                <a:moveTo>
                  <a:pt x="29763" y="80634"/>
                </a:moveTo>
                <a:lnTo>
                  <a:pt x="27843" y="78699"/>
                </a:lnTo>
                <a:lnTo>
                  <a:pt x="26883" y="77754"/>
                </a:lnTo>
                <a:lnTo>
                  <a:pt x="25923" y="73913"/>
                </a:lnTo>
                <a:lnTo>
                  <a:pt x="25923" y="41269"/>
                </a:lnTo>
                <a:lnTo>
                  <a:pt x="29763" y="42230"/>
                </a:lnTo>
                <a:lnTo>
                  <a:pt x="31683" y="43190"/>
                </a:lnTo>
                <a:lnTo>
                  <a:pt x="30723" y="38389"/>
                </a:lnTo>
                <a:lnTo>
                  <a:pt x="28803" y="38389"/>
                </a:lnTo>
                <a:lnTo>
                  <a:pt x="25923" y="37429"/>
                </a:lnTo>
                <a:lnTo>
                  <a:pt x="25923" y="0"/>
                </a:lnTo>
                <a:lnTo>
                  <a:pt x="13441" y="3840"/>
                </a:lnTo>
                <a:lnTo>
                  <a:pt x="13441" y="73913"/>
                </a:lnTo>
                <a:lnTo>
                  <a:pt x="12481" y="76794"/>
                </a:lnTo>
                <a:lnTo>
                  <a:pt x="11521" y="78699"/>
                </a:lnTo>
                <a:lnTo>
                  <a:pt x="10561" y="80634"/>
                </a:lnTo>
                <a:lnTo>
                  <a:pt x="7680" y="82539"/>
                </a:lnTo>
                <a:lnTo>
                  <a:pt x="0" y="82539"/>
                </a:lnTo>
                <a:lnTo>
                  <a:pt x="0" y="84475"/>
                </a:lnTo>
                <a:lnTo>
                  <a:pt x="39364" y="84475"/>
                </a:lnTo>
                <a:lnTo>
                  <a:pt x="39364" y="82539"/>
                </a:lnTo>
                <a:lnTo>
                  <a:pt x="32644" y="82539"/>
                </a:lnTo>
                <a:lnTo>
                  <a:pt x="29763" y="8063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4" name="object 464"/>
          <p:cNvSpPr/>
          <p:nvPr/>
        </p:nvSpPr>
        <p:spPr>
          <a:xfrm>
            <a:off x="3086541" y="6769775"/>
            <a:ext cx="70073" cy="49911"/>
          </a:xfrm>
          <a:custGeom>
            <a:avLst/>
            <a:gdLst/>
            <a:ahLst/>
            <a:cxnLst/>
            <a:rect l="l" t="t" r="r" b="b"/>
            <a:pathLst>
              <a:path w="70073" h="49911">
                <a:moveTo>
                  <a:pt x="3840" y="1904"/>
                </a:moveTo>
                <a:lnTo>
                  <a:pt x="6720" y="1904"/>
                </a:lnTo>
                <a:lnTo>
                  <a:pt x="9601" y="2880"/>
                </a:lnTo>
                <a:lnTo>
                  <a:pt x="11521" y="4785"/>
                </a:lnTo>
                <a:lnTo>
                  <a:pt x="12481" y="6720"/>
                </a:lnTo>
                <a:lnTo>
                  <a:pt x="13441" y="10561"/>
                </a:lnTo>
                <a:lnTo>
                  <a:pt x="25923" y="6720"/>
                </a:lnTo>
                <a:lnTo>
                  <a:pt x="29763" y="5745"/>
                </a:lnTo>
                <a:lnTo>
                  <a:pt x="32644" y="4785"/>
                </a:lnTo>
                <a:lnTo>
                  <a:pt x="39364" y="4785"/>
                </a:lnTo>
                <a:lnTo>
                  <a:pt x="42245" y="5745"/>
                </a:lnTo>
                <a:lnTo>
                  <a:pt x="45125" y="7665"/>
                </a:lnTo>
                <a:lnTo>
                  <a:pt x="48006" y="9585"/>
                </a:lnTo>
                <a:lnTo>
                  <a:pt x="50886" y="11506"/>
                </a:lnTo>
                <a:lnTo>
                  <a:pt x="51831" y="15346"/>
                </a:lnTo>
                <a:lnTo>
                  <a:pt x="53766" y="18227"/>
                </a:lnTo>
                <a:lnTo>
                  <a:pt x="54726" y="22067"/>
                </a:lnTo>
                <a:lnTo>
                  <a:pt x="54726" y="32628"/>
                </a:lnTo>
                <a:lnTo>
                  <a:pt x="52806" y="36469"/>
                </a:lnTo>
                <a:lnTo>
                  <a:pt x="49926" y="40309"/>
                </a:lnTo>
                <a:lnTo>
                  <a:pt x="46085" y="44150"/>
                </a:lnTo>
                <a:lnTo>
                  <a:pt x="42245" y="46070"/>
                </a:lnTo>
                <a:lnTo>
                  <a:pt x="34564" y="46070"/>
                </a:lnTo>
                <a:lnTo>
                  <a:pt x="32644" y="45110"/>
                </a:lnTo>
                <a:lnTo>
                  <a:pt x="30723" y="45110"/>
                </a:lnTo>
                <a:lnTo>
                  <a:pt x="31683" y="49910"/>
                </a:lnTo>
                <a:lnTo>
                  <a:pt x="50886" y="49910"/>
                </a:lnTo>
                <a:lnTo>
                  <a:pt x="57607" y="47990"/>
                </a:lnTo>
                <a:lnTo>
                  <a:pt x="62392" y="43190"/>
                </a:lnTo>
                <a:lnTo>
                  <a:pt x="68168" y="38389"/>
                </a:lnTo>
                <a:lnTo>
                  <a:pt x="70073" y="32628"/>
                </a:lnTo>
                <a:lnTo>
                  <a:pt x="70073" y="19187"/>
                </a:lnTo>
                <a:lnTo>
                  <a:pt x="68168" y="14386"/>
                </a:lnTo>
                <a:lnTo>
                  <a:pt x="65288" y="10561"/>
                </a:lnTo>
                <a:lnTo>
                  <a:pt x="62392" y="6720"/>
                </a:lnTo>
                <a:lnTo>
                  <a:pt x="57607" y="3825"/>
                </a:lnTo>
                <a:lnTo>
                  <a:pt x="53766" y="1904"/>
                </a:lnTo>
                <a:lnTo>
                  <a:pt x="48966" y="0"/>
                </a:lnTo>
                <a:lnTo>
                  <a:pt x="0" y="0"/>
                </a:lnTo>
                <a:lnTo>
                  <a:pt x="0" y="1904"/>
                </a:lnTo>
                <a:lnTo>
                  <a:pt x="3840" y="190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5" name="object 465"/>
          <p:cNvSpPr/>
          <p:nvPr/>
        </p:nvSpPr>
        <p:spPr>
          <a:xfrm>
            <a:off x="3162376" y="6797603"/>
            <a:ext cx="46085" cy="63367"/>
          </a:xfrm>
          <a:custGeom>
            <a:avLst/>
            <a:gdLst/>
            <a:ahLst/>
            <a:cxnLst/>
            <a:rect l="l" t="t" r="r" b="b"/>
            <a:pathLst>
              <a:path w="46085" h="63367">
                <a:moveTo>
                  <a:pt x="22082" y="52806"/>
                </a:moveTo>
                <a:lnTo>
                  <a:pt x="22082" y="19202"/>
                </a:lnTo>
                <a:lnTo>
                  <a:pt x="24003" y="15361"/>
                </a:lnTo>
                <a:lnTo>
                  <a:pt x="25923" y="12481"/>
                </a:lnTo>
                <a:lnTo>
                  <a:pt x="27843" y="10561"/>
                </a:lnTo>
                <a:lnTo>
                  <a:pt x="28803" y="9601"/>
                </a:lnTo>
                <a:lnTo>
                  <a:pt x="29763" y="8641"/>
                </a:lnTo>
                <a:lnTo>
                  <a:pt x="31683" y="8641"/>
                </a:lnTo>
                <a:lnTo>
                  <a:pt x="33604" y="9601"/>
                </a:lnTo>
                <a:lnTo>
                  <a:pt x="34564" y="11521"/>
                </a:lnTo>
                <a:lnTo>
                  <a:pt x="37444" y="12481"/>
                </a:lnTo>
                <a:lnTo>
                  <a:pt x="38404" y="13441"/>
                </a:lnTo>
                <a:lnTo>
                  <a:pt x="42245" y="13441"/>
                </a:lnTo>
                <a:lnTo>
                  <a:pt x="43205" y="12481"/>
                </a:lnTo>
                <a:lnTo>
                  <a:pt x="44165" y="11521"/>
                </a:lnTo>
                <a:lnTo>
                  <a:pt x="46085" y="10561"/>
                </a:lnTo>
                <a:lnTo>
                  <a:pt x="46085" y="4800"/>
                </a:lnTo>
                <a:lnTo>
                  <a:pt x="45125" y="3840"/>
                </a:lnTo>
                <a:lnTo>
                  <a:pt x="44165" y="1920"/>
                </a:lnTo>
                <a:lnTo>
                  <a:pt x="42245" y="0"/>
                </a:lnTo>
                <a:lnTo>
                  <a:pt x="32644" y="0"/>
                </a:lnTo>
                <a:lnTo>
                  <a:pt x="26883" y="4800"/>
                </a:lnTo>
                <a:lnTo>
                  <a:pt x="22082" y="13441"/>
                </a:lnTo>
                <a:lnTo>
                  <a:pt x="22082" y="0"/>
                </a:lnTo>
                <a:lnTo>
                  <a:pt x="19202" y="0"/>
                </a:lnTo>
                <a:lnTo>
                  <a:pt x="0" y="7680"/>
                </a:lnTo>
                <a:lnTo>
                  <a:pt x="960" y="9601"/>
                </a:lnTo>
                <a:lnTo>
                  <a:pt x="2880" y="8641"/>
                </a:lnTo>
                <a:lnTo>
                  <a:pt x="7680" y="8641"/>
                </a:lnTo>
                <a:lnTo>
                  <a:pt x="8641" y="9601"/>
                </a:lnTo>
                <a:lnTo>
                  <a:pt x="9601" y="10561"/>
                </a:lnTo>
                <a:lnTo>
                  <a:pt x="9601" y="11521"/>
                </a:lnTo>
                <a:lnTo>
                  <a:pt x="10561" y="12481"/>
                </a:lnTo>
                <a:lnTo>
                  <a:pt x="10561" y="55686"/>
                </a:lnTo>
                <a:lnTo>
                  <a:pt x="9601" y="57591"/>
                </a:lnTo>
                <a:lnTo>
                  <a:pt x="7680" y="59527"/>
                </a:lnTo>
                <a:lnTo>
                  <a:pt x="3840" y="61432"/>
                </a:lnTo>
                <a:lnTo>
                  <a:pt x="960" y="61432"/>
                </a:lnTo>
                <a:lnTo>
                  <a:pt x="960" y="63367"/>
                </a:lnTo>
                <a:lnTo>
                  <a:pt x="32644" y="63367"/>
                </a:lnTo>
                <a:lnTo>
                  <a:pt x="32644" y="61432"/>
                </a:lnTo>
                <a:lnTo>
                  <a:pt x="29763" y="61432"/>
                </a:lnTo>
                <a:lnTo>
                  <a:pt x="27843" y="60472"/>
                </a:lnTo>
                <a:lnTo>
                  <a:pt x="25923" y="59527"/>
                </a:lnTo>
                <a:lnTo>
                  <a:pt x="24963" y="59527"/>
                </a:lnTo>
                <a:lnTo>
                  <a:pt x="24003" y="57591"/>
                </a:lnTo>
                <a:lnTo>
                  <a:pt x="23042" y="56647"/>
                </a:lnTo>
                <a:lnTo>
                  <a:pt x="22082" y="54726"/>
                </a:lnTo>
                <a:lnTo>
                  <a:pt x="22082" y="5280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6" name="object 466"/>
          <p:cNvSpPr/>
          <p:nvPr/>
        </p:nvSpPr>
        <p:spPr>
          <a:xfrm>
            <a:off x="3220943" y="6764959"/>
            <a:ext cx="13441" cy="13441"/>
          </a:xfrm>
          <a:custGeom>
            <a:avLst/>
            <a:gdLst/>
            <a:ahLst/>
            <a:cxnLst/>
            <a:rect l="l" t="t" r="r" b="b"/>
            <a:pathLst>
              <a:path w="13441" h="13441">
                <a:moveTo>
                  <a:pt x="960" y="10561"/>
                </a:moveTo>
                <a:lnTo>
                  <a:pt x="1920" y="11536"/>
                </a:lnTo>
                <a:lnTo>
                  <a:pt x="3840" y="13441"/>
                </a:lnTo>
                <a:lnTo>
                  <a:pt x="10561" y="13441"/>
                </a:lnTo>
                <a:lnTo>
                  <a:pt x="11521" y="11536"/>
                </a:lnTo>
                <a:lnTo>
                  <a:pt x="13441" y="10561"/>
                </a:lnTo>
                <a:lnTo>
                  <a:pt x="13441" y="2880"/>
                </a:lnTo>
                <a:lnTo>
                  <a:pt x="11521" y="1920"/>
                </a:lnTo>
                <a:lnTo>
                  <a:pt x="10561" y="975"/>
                </a:lnTo>
                <a:lnTo>
                  <a:pt x="8641" y="0"/>
                </a:lnTo>
                <a:lnTo>
                  <a:pt x="4800" y="0"/>
                </a:lnTo>
                <a:lnTo>
                  <a:pt x="3840" y="975"/>
                </a:lnTo>
                <a:lnTo>
                  <a:pt x="1920" y="1920"/>
                </a:lnTo>
                <a:lnTo>
                  <a:pt x="960" y="2880"/>
                </a:lnTo>
                <a:lnTo>
                  <a:pt x="0" y="4815"/>
                </a:lnTo>
                <a:lnTo>
                  <a:pt x="0" y="8641"/>
                </a:lnTo>
                <a:lnTo>
                  <a:pt x="960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7" name="object 467"/>
          <p:cNvSpPr/>
          <p:nvPr/>
        </p:nvSpPr>
        <p:spPr>
          <a:xfrm>
            <a:off x="3212302" y="6797603"/>
            <a:ext cx="30708" cy="63367"/>
          </a:xfrm>
          <a:custGeom>
            <a:avLst/>
            <a:gdLst/>
            <a:ahLst/>
            <a:cxnLst/>
            <a:rect l="l" t="t" r="r" b="b"/>
            <a:pathLst>
              <a:path w="30708" h="63367">
                <a:moveTo>
                  <a:pt x="9601" y="19202"/>
                </a:moveTo>
                <a:lnTo>
                  <a:pt x="9601" y="55686"/>
                </a:lnTo>
                <a:lnTo>
                  <a:pt x="8641" y="57591"/>
                </a:lnTo>
                <a:lnTo>
                  <a:pt x="8641" y="58567"/>
                </a:lnTo>
                <a:lnTo>
                  <a:pt x="7680" y="59527"/>
                </a:lnTo>
                <a:lnTo>
                  <a:pt x="6720" y="60472"/>
                </a:lnTo>
                <a:lnTo>
                  <a:pt x="5760" y="60472"/>
                </a:lnTo>
                <a:lnTo>
                  <a:pt x="3840" y="61432"/>
                </a:lnTo>
                <a:lnTo>
                  <a:pt x="960" y="61432"/>
                </a:lnTo>
                <a:lnTo>
                  <a:pt x="960" y="63367"/>
                </a:lnTo>
                <a:lnTo>
                  <a:pt x="30708" y="63367"/>
                </a:lnTo>
                <a:lnTo>
                  <a:pt x="30708" y="61432"/>
                </a:lnTo>
                <a:lnTo>
                  <a:pt x="27828" y="61432"/>
                </a:lnTo>
                <a:lnTo>
                  <a:pt x="25923" y="60472"/>
                </a:lnTo>
                <a:lnTo>
                  <a:pt x="24963" y="60472"/>
                </a:lnTo>
                <a:lnTo>
                  <a:pt x="23987" y="59527"/>
                </a:lnTo>
                <a:lnTo>
                  <a:pt x="23042" y="58567"/>
                </a:lnTo>
                <a:lnTo>
                  <a:pt x="22082" y="57591"/>
                </a:lnTo>
                <a:lnTo>
                  <a:pt x="21122" y="55686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9601"/>
                </a:lnTo>
                <a:lnTo>
                  <a:pt x="2880" y="8641"/>
                </a:lnTo>
                <a:lnTo>
                  <a:pt x="7680" y="8641"/>
                </a:lnTo>
                <a:lnTo>
                  <a:pt x="7680" y="9601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192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8" name="object 468"/>
          <p:cNvSpPr/>
          <p:nvPr/>
        </p:nvSpPr>
        <p:spPr>
          <a:xfrm>
            <a:off x="3247811" y="6797603"/>
            <a:ext cx="105597" cy="63367"/>
          </a:xfrm>
          <a:custGeom>
            <a:avLst/>
            <a:gdLst/>
            <a:ahLst/>
            <a:cxnLst/>
            <a:rect l="l" t="t" r="r" b="b"/>
            <a:pathLst>
              <a:path w="105597" h="63367">
                <a:moveTo>
                  <a:pt x="69128" y="63367"/>
                </a:moveTo>
                <a:lnTo>
                  <a:pt x="69128" y="61432"/>
                </a:lnTo>
                <a:lnTo>
                  <a:pt x="66248" y="61432"/>
                </a:lnTo>
                <a:lnTo>
                  <a:pt x="63367" y="60472"/>
                </a:lnTo>
                <a:lnTo>
                  <a:pt x="62407" y="60472"/>
                </a:lnTo>
                <a:lnTo>
                  <a:pt x="61447" y="59527"/>
                </a:lnTo>
                <a:lnTo>
                  <a:pt x="60487" y="58567"/>
                </a:lnTo>
                <a:lnTo>
                  <a:pt x="59527" y="57591"/>
                </a:lnTo>
                <a:lnTo>
                  <a:pt x="59527" y="20162"/>
                </a:lnTo>
                <a:lnTo>
                  <a:pt x="58567" y="17282"/>
                </a:lnTo>
                <a:lnTo>
                  <a:pt x="59527" y="16322"/>
                </a:lnTo>
                <a:lnTo>
                  <a:pt x="62407" y="13441"/>
                </a:lnTo>
                <a:lnTo>
                  <a:pt x="65288" y="10561"/>
                </a:lnTo>
                <a:lnTo>
                  <a:pt x="68168" y="9601"/>
                </a:lnTo>
                <a:lnTo>
                  <a:pt x="70088" y="8641"/>
                </a:lnTo>
                <a:lnTo>
                  <a:pt x="72969" y="7680"/>
                </a:lnTo>
                <a:lnTo>
                  <a:pt x="78729" y="7680"/>
                </a:lnTo>
                <a:lnTo>
                  <a:pt x="81610" y="9601"/>
                </a:lnTo>
                <a:lnTo>
                  <a:pt x="83530" y="12481"/>
                </a:lnTo>
                <a:lnTo>
                  <a:pt x="84490" y="14401"/>
                </a:lnTo>
                <a:lnTo>
                  <a:pt x="85450" y="18242"/>
                </a:lnTo>
                <a:lnTo>
                  <a:pt x="85450" y="55686"/>
                </a:lnTo>
                <a:lnTo>
                  <a:pt x="84490" y="57591"/>
                </a:lnTo>
                <a:lnTo>
                  <a:pt x="82570" y="59527"/>
                </a:lnTo>
                <a:lnTo>
                  <a:pt x="79689" y="61432"/>
                </a:lnTo>
                <a:lnTo>
                  <a:pt x="74889" y="61432"/>
                </a:lnTo>
                <a:lnTo>
                  <a:pt x="74889" y="63367"/>
                </a:lnTo>
                <a:lnTo>
                  <a:pt x="105597" y="63367"/>
                </a:lnTo>
                <a:lnTo>
                  <a:pt x="105597" y="61432"/>
                </a:lnTo>
                <a:lnTo>
                  <a:pt x="102732" y="61432"/>
                </a:lnTo>
                <a:lnTo>
                  <a:pt x="100797" y="60472"/>
                </a:lnTo>
                <a:lnTo>
                  <a:pt x="99852" y="60472"/>
                </a:lnTo>
                <a:lnTo>
                  <a:pt x="98892" y="59527"/>
                </a:lnTo>
                <a:lnTo>
                  <a:pt x="97916" y="58567"/>
                </a:lnTo>
                <a:lnTo>
                  <a:pt x="97916" y="57591"/>
                </a:lnTo>
                <a:lnTo>
                  <a:pt x="96956" y="55686"/>
                </a:lnTo>
                <a:lnTo>
                  <a:pt x="96956" y="17282"/>
                </a:lnTo>
                <a:lnTo>
                  <a:pt x="96012" y="13441"/>
                </a:lnTo>
                <a:lnTo>
                  <a:pt x="95051" y="10561"/>
                </a:lnTo>
                <a:lnTo>
                  <a:pt x="94076" y="6720"/>
                </a:lnTo>
                <a:lnTo>
                  <a:pt x="91211" y="3840"/>
                </a:lnTo>
                <a:lnTo>
                  <a:pt x="89291" y="1920"/>
                </a:lnTo>
                <a:lnTo>
                  <a:pt x="86395" y="960"/>
                </a:lnTo>
                <a:lnTo>
                  <a:pt x="83530" y="0"/>
                </a:lnTo>
                <a:lnTo>
                  <a:pt x="76809" y="0"/>
                </a:lnTo>
                <a:lnTo>
                  <a:pt x="73929" y="960"/>
                </a:lnTo>
                <a:lnTo>
                  <a:pt x="70088" y="1920"/>
                </a:lnTo>
                <a:lnTo>
                  <a:pt x="67208" y="3840"/>
                </a:lnTo>
                <a:lnTo>
                  <a:pt x="63367" y="7680"/>
                </a:lnTo>
                <a:lnTo>
                  <a:pt x="58567" y="12481"/>
                </a:lnTo>
                <a:lnTo>
                  <a:pt x="57607" y="8641"/>
                </a:lnTo>
                <a:lnTo>
                  <a:pt x="55686" y="5760"/>
                </a:lnTo>
                <a:lnTo>
                  <a:pt x="52806" y="2880"/>
                </a:lnTo>
                <a:lnTo>
                  <a:pt x="49926" y="960"/>
                </a:lnTo>
                <a:lnTo>
                  <a:pt x="47045" y="0"/>
                </a:lnTo>
                <a:lnTo>
                  <a:pt x="38404" y="0"/>
                </a:lnTo>
                <a:lnTo>
                  <a:pt x="35524" y="960"/>
                </a:lnTo>
                <a:lnTo>
                  <a:pt x="33604" y="1920"/>
                </a:lnTo>
                <a:lnTo>
                  <a:pt x="31683" y="3840"/>
                </a:lnTo>
                <a:lnTo>
                  <a:pt x="29763" y="4800"/>
                </a:lnTo>
                <a:lnTo>
                  <a:pt x="28803" y="5760"/>
                </a:lnTo>
                <a:lnTo>
                  <a:pt x="25923" y="8641"/>
                </a:lnTo>
                <a:lnTo>
                  <a:pt x="21122" y="12481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975" y="9601"/>
                </a:lnTo>
                <a:lnTo>
                  <a:pt x="2880" y="8641"/>
                </a:lnTo>
                <a:lnTo>
                  <a:pt x="7680" y="8641"/>
                </a:lnTo>
                <a:lnTo>
                  <a:pt x="7680" y="9601"/>
                </a:lnTo>
                <a:lnTo>
                  <a:pt x="8656" y="10561"/>
                </a:lnTo>
                <a:lnTo>
                  <a:pt x="9601" y="11521"/>
                </a:lnTo>
                <a:lnTo>
                  <a:pt x="9601" y="14401"/>
                </a:lnTo>
                <a:lnTo>
                  <a:pt x="10561" y="19202"/>
                </a:lnTo>
                <a:lnTo>
                  <a:pt x="10561" y="53751"/>
                </a:lnTo>
                <a:lnTo>
                  <a:pt x="9601" y="55686"/>
                </a:lnTo>
                <a:lnTo>
                  <a:pt x="9601" y="57591"/>
                </a:lnTo>
                <a:lnTo>
                  <a:pt x="8656" y="58567"/>
                </a:lnTo>
                <a:lnTo>
                  <a:pt x="7680" y="59527"/>
                </a:lnTo>
                <a:lnTo>
                  <a:pt x="6720" y="60472"/>
                </a:lnTo>
                <a:lnTo>
                  <a:pt x="5760" y="60472"/>
                </a:lnTo>
                <a:lnTo>
                  <a:pt x="3840" y="61432"/>
                </a:lnTo>
                <a:lnTo>
                  <a:pt x="975" y="61432"/>
                </a:lnTo>
                <a:lnTo>
                  <a:pt x="975" y="63367"/>
                </a:lnTo>
                <a:lnTo>
                  <a:pt x="31683" y="63367"/>
                </a:lnTo>
                <a:lnTo>
                  <a:pt x="31683" y="61432"/>
                </a:lnTo>
                <a:lnTo>
                  <a:pt x="27843" y="61432"/>
                </a:lnTo>
                <a:lnTo>
                  <a:pt x="25923" y="60472"/>
                </a:lnTo>
                <a:lnTo>
                  <a:pt x="24963" y="60472"/>
                </a:lnTo>
                <a:lnTo>
                  <a:pt x="24002" y="59527"/>
                </a:lnTo>
                <a:lnTo>
                  <a:pt x="23042" y="58567"/>
                </a:lnTo>
                <a:lnTo>
                  <a:pt x="22082" y="57591"/>
                </a:lnTo>
                <a:lnTo>
                  <a:pt x="22082" y="56647"/>
                </a:lnTo>
                <a:lnTo>
                  <a:pt x="21122" y="53751"/>
                </a:lnTo>
                <a:lnTo>
                  <a:pt x="21122" y="16322"/>
                </a:lnTo>
                <a:lnTo>
                  <a:pt x="23042" y="13441"/>
                </a:lnTo>
                <a:lnTo>
                  <a:pt x="25923" y="11521"/>
                </a:lnTo>
                <a:lnTo>
                  <a:pt x="29763" y="9601"/>
                </a:lnTo>
                <a:lnTo>
                  <a:pt x="32644" y="8641"/>
                </a:lnTo>
                <a:lnTo>
                  <a:pt x="34564" y="7680"/>
                </a:lnTo>
                <a:lnTo>
                  <a:pt x="41285" y="7680"/>
                </a:lnTo>
                <a:lnTo>
                  <a:pt x="44165" y="9601"/>
                </a:lnTo>
                <a:lnTo>
                  <a:pt x="46085" y="11521"/>
                </a:lnTo>
                <a:lnTo>
                  <a:pt x="47045" y="14401"/>
                </a:lnTo>
                <a:lnTo>
                  <a:pt x="48005" y="18242"/>
                </a:lnTo>
                <a:lnTo>
                  <a:pt x="48005" y="56647"/>
                </a:lnTo>
                <a:lnTo>
                  <a:pt x="47045" y="57591"/>
                </a:lnTo>
                <a:lnTo>
                  <a:pt x="46085" y="59527"/>
                </a:lnTo>
                <a:lnTo>
                  <a:pt x="45125" y="59527"/>
                </a:lnTo>
                <a:lnTo>
                  <a:pt x="43205" y="60472"/>
                </a:lnTo>
                <a:lnTo>
                  <a:pt x="41285" y="61432"/>
                </a:lnTo>
                <a:lnTo>
                  <a:pt x="37444" y="61432"/>
                </a:lnTo>
                <a:lnTo>
                  <a:pt x="37444" y="63367"/>
                </a:lnTo>
                <a:lnTo>
                  <a:pt x="69128" y="6336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9" name="object 469"/>
          <p:cNvSpPr/>
          <p:nvPr/>
        </p:nvSpPr>
        <p:spPr>
          <a:xfrm>
            <a:off x="3370691" y="6827367"/>
            <a:ext cx="4800" cy="16322"/>
          </a:xfrm>
          <a:custGeom>
            <a:avLst/>
            <a:gdLst/>
            <a:ahLst/>
            <a:cxnLst/>
            <a:rect l="l" t="t" r="r" b="b"/>
            <a:pathLst>
              <a:path w="4800" h="16322">
                <a:moveTo>
                  <a:pt x="0" y="16322"/>
                </a:moveTo>
                <a:lnTo>
                  <a:pt x="0" y="13441"/>
                </a:lnTo>
                <a:lnTo>
                  <a:pt x="960" y="10561"/>
                </a:lnTo>
                <a:lnTo>
                  <a:pt x="1920" y="8641"/>
                </a:lnTo>
                <a:lnTo>
                  <a:pt x="4800" y="0"/>
                </a:lnTo>
                <a:lnTo>
                  <a:pt x="0" y="2880"/>
                </a:lnTo>
                <a:lnTo>
                  <a:pt x="0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0" name="object 470"/>
          <p:cNvSpPr/>
          <p:nvPr/>
        </p:nvSpPr>
        <p:spPr>
          <a:xfrm>
            <a:off x="3359170" y="6797603"/>
            <a:ext cx="56647" cy="64312"/>
          </a:xfrm>
          <a:custGeom>
            <a:avLst/>
            <a:gdLst/>
            <a:ahLst/>
            <a:cxnLst/>
            <a:rect l="l" t="t" r="r" b="b"/>
            <a:pathLst>
              <a:path w="56647" h="64312">
                <a:moveTo>
                  <a:pt x="1920" y="41285"/>
                </a:moveTo>
                <a:lnTo>
                  <a:pt x="960" y="43205"/>
                </a:lnTo>
                <a:lnTo>
                  <a:pt x="0" y="46085"/>
                </a:lnTo>
                <a:lnTo>
                  <a:pt x="0" y="53751"/>
                </a:lnTo>
                <a:lnTo>
                  <a:pt x="1920" y="57591"/>
                </a:lnTo>
                <a:lnTo>
                  <a:pt x="4800" y="60472"/>
                </a:lnTo>
                <a:lnTo>
                  <a:pt x="7680" y="63367"/>
                </a:lnTo>
                <a:lnTo>
                  <a:pt x="10561" y="64312"/>
                </a:lnTo>
                <a:lnTo>
                  <a:pt x="20162" y="64312"/>
                </a:lnTo>
                <a:lnTo>
                  <a:pt x="23042" y="63367"/>
                </a:lnTo>
                <a:lnTo>
                  <a:pt x="24002" y="62407"/>
                </a:lnTo>
                <a:lnTo>
                  <a:pt x="28803" y="59527"/>
                </a:lnTo>
                <a:lnTo>
                  <a:pt x="34564" y="54726"/>
                </a:lnTo>
                <a:lnTo>
                  <a:pt x="34564" y="58567"/>
                </a:lnTo>
                <a:lnTo>
                  <a:pt x="35524" y="60472"/>
                </a:lnTo>
                <a:lnTo>
                  <a:pt x="36484" y="62407"/>
                </a:lnTo>
                <a:lnTo>
                  <a:pt x="38404" y="64312"/>
                </a:lnTo>
                <a:lnTo>
                  <a:pt x="47045" y="64312"/>
                </a:lnTo>
                <a:lnTo>
                  <a:pt x="51846" y="61432"/>
                </a:lnTo>
                <a:lnTo>
                  <a:pt x="56647" y="54726"/>
                </a:lnTo>
                <a:lnTo>
                  <a:pt x="56647" y="50886"/>
                </a:lnTo>
                <a:lnTo>
                  <a:pt x="53766" y="53751"/>
                </a:lnTo>
                <a:lnTo>
                  <a:pt x="51846" y="54726"/>
                </a:lnTo>
                <a:lnTo>
                  <a:pt x="50886" y="55686"/>
                </a:lnTo>
                <a:lnTo>
                  <a:pt x="49926" y="56647"/>
                </a:lnTo>
                <a:lnTo>
                  <a:pt x="48966" y="56647"/>
                </a:lnTo>
                <a:lnTo>
                  <a:pt x="48005" y="55686"/>
                </a:lnTo>
                <a:lnTo>
                  <a:pt x="47045" y="55686"/>
                </a:lnTo>
                <a:lnTo>
                  <a:pt x="47045" y="54726"/>
                </a:lnTo>
                <a:lnTo>
                  <a:pt x="46085" y="53751"/>
                </a:lnTo>
                <a:lnTo>
                  <a:pt x="46085" y="15361"/>
                </a:lnTo>
                <a:lnTo>
                  <a:pt x="45125" y="10561"/>
                </a:lnTo>
                <a:lnTo>
                  <a:pt x="45125" y="8641"/>
                </a:lnTo>
                <a:lnTo>
                  <a:pt x="43205" y="5760"/>
                </a:lnTo>
                <a:lnTo>
                  <a:pt x="41285" y="3840"/>
                </a:lnTo>
                <a:lnTo>
                  <a:pt x="38404" y="2880"/>
                </a:lnTo>
                <a:lnTo>
                  <a:pt x="35524" y="960"/>
                </a:lnTo>
                <a:lnTo>
                  <a:pt x="30723" y="0"/>
                </a:lnTo>
                <a:lnTo>
                  <a:pt x="18242" y="0"/>
                </a:lnTo>
                <a:lnTo>
                  <a:pt x="12481" y="960"/>
                </a:lnTo>
                <a:lnTo>
                  <a:pt x="8641" y="4800"/>
                </a:lnTo>
                <a:lnTo>
                  <a:pt x="4800" y="7680"/>
                </a:lnTo>
                <a:lnTo>
                  <a:pt x="2880" y="11521"/>
                </a:lnTo>
                <a:lnTo>
                  <a:pt x="2880" y="19202"/>
                </a:lnTo>
                <a:lnTo>
                  <a:pt x="3840" y="20162"/>
                </a:lnTo>
                <a:lnTo>
                  <a:pt x="4800" y="21122"/>
                </a:lnTo>
                <a:lnTo>
                  <a:pt x="6720" y="22082"/>
                </a:lnTo>
                <a:lnTo>
                  <a:pt x="9601" y="22082"/>
                </a:lnTo>
                <a:lnTo>
                  <a:pt x="11521" y="21122"/>
                </a:lnTo>
                <a:lnTo>
                  <a:pt x="12481" y="20162"/>
                </a:lnTo>
                <a:lnTo>
                  <a:pt x="13441" y="19202"/>
                </a:lnTo>
                <a:lnTo>
                  <a:pt x="14401" y="17282"/>
                </a:lnTo>
                <a:lnTo>
                  <a:pt x="14401" y="15361"/>
                </a:lnTo>
                <a:lnTo>
                  <a:pt x="13441" y="11521"/>
                </a:lnTo>
                <a:lnTo>
                  <a:pt x="13441" y="9601"/>
                </a:lnTo>
                <a:lnTo>
                  <a:pt x="14401" y="7680"/>
                </a:lnTo>
                <a:lnTo>
                  <a:pt x="16322" y="5760"/>
                </a:lnTo>
                <a:lnTo>
                  <a:pt x="18242" y="4800"/>
                </a:lnTo>
                <a:lnTo>
                  <a:pt x="20162" y="3840"/>
                </a:lnTo>
                <a:lnTo>
                  <a:pt x="26883" y="3840"/>
                </a:lnTo>
                <a:lnTo>
                  <a:pt x="29763" y="4800"/>
                </a:lnTo>
                <a:lnTo>
                  <a:pt x="31683" y="7680"/>
                </a:lnTo>
                <a:lnTo>
                  <a:pt x="33604" y="9601"/>
                </a:lnTo>
                <a:lnTo>
                  <a:pt x="34564" y="13441"/>
                </a:lnTo>
                <a:lnTo>
                  <a:pt x="34564" y="22082"/>
                </a:lnTo>
                <a:lnTo>
                  <a:pt x="24002" y="25923"/>
                </a:lnTo>
                <a:lnTo>
                  <a:pt x="16322" y="29763"/>
                </a:lnTo>
                <a:lnTo>
                  <a:pt x="13441" y="38404"/>
                </a:lnTo>
                <a:lnTo>
                  <a:pt x="15361" y="36484"/>
                </a:lnTo>
                <a:lnTo>
                  <a:pt x="18242" y="34564"/>
                </a:lnTo>
                <a:lnTo>
                  <a:pt x="21122" y="32644"/>
                </a:lnTo>
                <a:lnTo>
                  <a:pt x="24002" y="30723"/>
                </a:lnTo>
                <a:lnTo>
                  <a:pt x="27843" y="29763"/>
                </a:lnTo>
                <a:lnTo>
                  <a:pt x="34564" y="26883"/>
                </a:lnTo>
                <a:lnTo>
                  <a:pt x="34564" y="49910"/>
                </a:lnTo>
                <a:lnTo>
                  <a:pt x="28803" y="54726"/>
                </a:lnTo>
                <a:lnTo>
                  <a:pt x="24963" y="56647"/>
                </a:lnTo>
                <a:lnTo>
                  <a:pt x="18242" y="56647"/>
                </a:lnTo>
                <a:lnTo>
                  <a:pt x="16322" y="55686"/>
                </a:lnTo>
                <a:lnTo>
                  <a:pt x="14401" y="53751"/>
                </a:lnTo>
                <a:lnTo>
                  <a:pt x="12481" y="51846"/>
                </a:lnTo>
                <a:lnTo>
                  <a:pt x="11521" y="48966"/>
                </a:lnTo>
                <a:lnTo>
                  <a:pt x="11521" y="32644"/>
                </a:lnTo>
                <a:lnTo>
                  <a:pt x="7680" y="34564"/>
                </a:lnTo>
                <a:lnTo>
                  <a:pt x="3840" y="38404"/>
                </a:lnTo>
                <a:lnTo>
                  <a:pt x="1920" y="4128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1" name="object 471"/>
          <p:cNvSpPr/>
          <p:nvPr/>
        </p:nvSpPr>
        <p:spPr>
          <a:xfrm>
            <a:off x="3416777" y="6797603"/>
            <a:ext cx="46070" cy="63367"/>
          </a:xfrm>
          <a:custGeom>
            <a:avLst/>
            <a:gdLst/>
            <a:ahLst/>
            <a:cxnLst/>
            <a:rect l="l" t="t" r="r" b="b"/>
            <a:pathLst>
              <a:path w="46070" h="63367">
                <a:moveTo>
                  <a:pt x="22067" y="52806"/>
                </a:moveTo>
                <a:lnTo>
                  <a:pt x="22067" y="19202"/>
                </a:lnTo>
                <a:lnTo>
                  <a:pt x="24002" y="15361"/>
                </a:lnTo>
                <a:lnTo>
                  <a:pt x="25908" y="12481"/>
                </a:lnTo>
                <a:lnTo>
                  <a:pt x="27843" y="10561"/>
                </a:lnTo>
                <a:lnTo>
                  <a:pt x="28803" y="9601"/>
                </a:lnTo>
                <a:lnTo>
                  <a:pt x="29748" y="8641"/>
                </a:lnTo>
                <a:lnTo>
                  <a:pt x="31683" y="8641"/>
                </a:lnTo>
                <a:lnTo>
                  <a:pt x="33588" y="9601"/>
                </a:lnTo>
                <a:lnTo>
                  <a:pt x="35524" y="11521"/>
                </a:lnTo>
                <a:lnTo>
                  <a:pt x="37429" y="12481"/>
                </a:lnTo>
                <a:lnTo>
                  <a:pt x="39349" y="13441"/>
                </a:lnTo>
                <a:lnTo>
                  <a:pt x="42230" y="13441"/>
                </a:lnTo>
                <a:lnTo>
                  <a:pt x="43190" y="12481"/>
                </a:lnTo>
                <a:lnTo>
                  <a:pt x="45110" y="11521"/>
                </a:lnTo>
                <a:lnTo>
                  <a:pt x="46070" y="10561"/>
                </a:lnTo>
                <a:lnTo>
                  <a:pt x="46070" y="4800"/>
                </a:lnTo>
                <a:lnTo>
                  <a:pt x="45110" y="3840"/>
                </a:lnTo>
                <a:lnTo>
                  <a:pt x="44150" y="1920"/>
                </a:lnTo>
                <a:lnTo>
                  <a:pt x="42230" y="0"/>
                </a:lnTo>
                <a:lnTo>
                  <a:pt x="32628" y="0"/>
                </a:lnTo>
                <a:lnTo>
                  <a:pt x="26868" y="4800"/>
                </a:lnTo>
                <a:lnTo>
                  <a:pt x="22067" y="13441"/>
                </a:lnTo>
                <a:lnTo>
                  <a:pt x="22067" y="0"/>
                </a:lnTo>
                <a:lnTo>
                  <a:pt x="19187" y="0"/>
                </a:lnTo>
                <a:lnTo>
                  <a:pt x="0" y="7680"/>
                </a:lnTo>
                <a:lnTo>
                  <a:pt x="960" y="9601"/>
                </a:lnTo>
                <a:lnTo>
                  <a:pt x="2880" y="8641"/>
                </a:lnTo>
                <a:lnTo>
                  <a:pt x="7680" y="8641"/>
                </a:lnTo>
                <a:lnTo>
                  <a:pt x="8641" y="9601"/>
                </a:lnTo>
                <a:lnTo>
                  <a:pt x="9601" y="10561"/>
                </a:lnTo>
                <a:lnTo>
                  <a:pt x="9601" y="11521"/>
                </a:lnTo>
                <a:lnTo>
                  <a:pt x="10561" y="12481"/>
                </a:lnTo>
                <a:lnTo>
                  <a:pt x="10561" y="55686"/>
                </a:lnTo>
                <a:lnTo>
                  <a:pt x="9601" y="57591"/>
                </a:lnTo>
                <a:lnTo>
                  <a:pt x="7680" y="59527"/>
                </a:lnTo>
                <a:lnTo>
                  <a:pt x="3840" y="61432"/>
                </a:lnTo>
                <a:lnTo>
                  <a:pt x="960" y="61432"/>
                </a:lnTo>
                <a:lnTo>
                  <a:pt x="960" y="63367"/>
                </a:lnTo>
                <a:lnTo>
                  <a:pt x="32628" y="63367"/>
                </a:lnTo>
                <a:lnTo>
                  <a:pt x="32628" y="61432"/>
                </a:lnTo>
                <a:lnTo>
                  <a:pt x="29748" y="61432"/>
                </a:lnTo>
                <a:lnTo>
                  <a:pt x="27843" y="60472"/>
                </a:lnTo>
                <a:lnTo>
                  <a:pt x="25908" y="59527"/>
                </a:lnTo>
                <a:lnTo>
                  <a:pt x="24963" y="59527"/>
                </a:lnTo>
                <a:lnTo>
                  <a:pt x="24002" y="57591"/>
                </a:lnTo>
                <a:lnTo>
                  <a:pt x="23027" y="56647"/>
                </a:lnTo>
                <a:lnTo>
                  <a:pt x="22067" y="54726"/>
                </a:lnTo>
                <a:lnTo>
                  <a:pt x="22067" y="5280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2" name="object 472"/>
          <p:cNvSpPr/>
          <p:nvPr/>
        </p:nvSpPr>
        <p:spPr>
          <a:xfrm>
            <a:off x="3462848" y="6799524"/>
            <a:ext cx="67193" cy="91196"/>
          </a:xfrm>
          <a:custGeom>
            <a:avLst/>
            <a:gdLst/>
            <a:ahLst/>
            <a:cxnLst/>
            <a:rect l="l" t="t" r="r" b="b"/>
            <a:pathLst>
              <a:path w="67193" h="91196">
                <a:moveTo>
                  <a:pt x="67193" y="0"/>
                </a:moveTo>
                <a:lnTo>
                  <a:pt x="47045" y="0"/>
                </a:lnTo>
                <a:lnTo>
                  <a:pt x="47045" y="1920"/>
                </a:lnTo>
                <a:lnTo>
                  <a:pt x="50886" y="1920"/>
                </a:lnTo>
                <a:lnTo>
                  <a:pt x="50886" y="2880"/>
                </a:lnTo>
                <a:lnTo>
                  <a:pt x="52806" y="2880"/>
                </a:lnTo>
                <a:lnTo>
                  <a:pt x="52806" y="3840"/>
                </a:lnTo>
                <a:lnTo>
                  <a:pt x="53766" y="3840"/>
                </a:lnTo>
                <a:lnTo>
                  <a:pt x="53766" y="7680"/>
                </a:lnTo>
                <a:lnTo>
                  <a:pt x="52806" y="9601"/>
                </a:lnTo>
                <a:lnTo>
                  <a:pt x="51846" y="11521"/>
                </a:lnTo>
                <a:lnTo>
                  <a:pt x="38404" y="45125"/>
                </a:lnTo>
                <a:lnTo>
                  <a:pt x="23042" y="14401"/>
                </a:lnTo>
                <a:lnTo>
                  <a:pt x="22082" y="10561"/>
                </a:lnTo>
                <a:lnTo>
                  <a:pt x="21122" y="8641"/>
                </a:lnTo>
                <a:lnTo>
                  <a:pt x="21122" y="5760"/>
                </a:lnTo>
                <a:lnTo>
                  <a:pt x="22082" y="3840"/>
                </a:lnTo>
                <a:lnTo>
                  <a:pt x="24003" y="2880"/>
                </a:lnTo>
                <a:lnTo>
                  <a:pt x="24963" y="1920"/>
                </a:lnTo>
                <a:lnTo>
                  <a:pt x="28803" y="1920"/>
                </a:lnTo>
                <a:lnTo>
                  <a:pt x="28803" y="0"/>
                </a:lnTo>
                <a:lnTo>
                  <a:pt x="0" y="0"/>
                </a:lnTo>
                <a:lnTo>
                  <a:pt x="0" y="1920"/>
                </a:lnTo>
                <a:lnTo>
                  <a:pt x="1920" y="2880"/>
                </a:lnTo>
                <a:lnTo>
                  <a:pt x="3840" y="2880"/>
                </a:lnTo>
                <a:lnTo>
                  <a:pt x="4800" y="3840"/>
                </a:lnTo>
                <a:lnTo>
                  <a:pt x="5760" y="4800"/>
                </a:lnTo>
                <a:lnTo>
                  <a:pt x="6720" y="5760"/>
                </a:lnTo>
                <a:lnTo>
                  <a:pt x="7680" y="7680"/>
                </a:lnTo>
                <a:lnTo>
                  <a:pt x="8641" y="9601"/>
                </a:lnTo>
                <a:lnTo>
                  <a:pt x="9601" y="11521"/>
                </a:lnTo>
                <a:lnTo>
                  <a:pt x="10561" y="12481"/>
                </a:lnTo>
                <a:lnTo>
                  <a:pt x="32644" y="59512"/>
                </a:lnTo>
                <a:lnTo>
                  <a:pt x="28803" y="70073"/>
                </a:lnTo>
                <a:lnTo>
                  <a:pt x="26883" y="73913"/>
                </a:lnTo>
                <a:lnTo>
                  <a:pt x="24963" y="76794"/>
                </a:lnTo>
                <a:lnTo>
                  <a:pt x="24003" y="77754"/>
                </a:lnTo>
                <a:lnTo>
                  <a:pt x="22082" y="79674"/>
                </a:lnTo>
                <a:lnTo>
                  <a:pt x="17282" y="79674"/>
                </a:lnTo>
                <a:lnTo>
                  <a:pt x="16322" y="78729"/>
                </a:lnTo>
                <a:lnTo>
                  <a:pt x="13441" y="77754"/>
                </a:lnTo>
                <a:lnTo>
                  <a:pt x="5760" y="77754"/>
                </a:lnTo>
                <a:lnTo>
                  <a:pt x="4800" y="79674"/>
                </a:lnTo>
                <a:lnTo>
                  <a:pt x="3840" y="80634"/>
                </a:lnTo>
                <a:lnTo>
                  <a:pt x="2880" y="81594"/>
                </a:lnTo>
                <a:lnTo>
                  <a:pt x="2880" y="86395"/>
                </a:lnTo>
                <a:lnTo>
                  <a:pt x="3840" y="87355"/>
                </a:lnTo>
                <a:lnTo>
                  <a:pt x="5760" y="89275"/>
                </a:lnTo>
                <a:lnTo>
                  <a:pt x="6720" y="91196"/>
                </a:lnTo>
                <a:lnTo>
                  <a:pt x="15361" y="91196"/>
                </a:lnTo>
                <a:lnTo>
                  <a:pt x="19202" y="90236"/>
                </a:lnTo>
                <a:lnTo>
                  <a:pt x="23042" y="87355"/>
                </a:lnTo>
                <a:lnTo>
                  <a:pt x="27843" y="83515"/>
                </a:lnTo>
                <a:lnTo>
                  <a:pt x="30723" y="79674"/>
                </a:lnTo>
                <a:lnTo>
                  <a:pt x="32644" y="72953"/>
                </a:lnTo>
                <a:lnTo>
                  <a:pt x="58567" y="11521"/>
                </a:lnTo>
                <a:lnTo>
                  <a:pt x="59527" y="8641"/>
                </a:lnTo>
                <a:lnTo>
                  <a:pt x="60487" y="6720"/>
                </a:lnTo>
                <a:lnTo>
                  <a:pt x="61447" y="4800"/>
                </a:lnTo>
                <a:lnTo>
                  <a:pt x="62407" y="3840"/>
                </a:lnTo>
                <a:lnTo>
                  <a:pt x="63367" y="2880"/>
                </a:lnTo>
                <a:lnTo>
                  <a:pt x="64328" y="2880"/>
                </a:lnTo>
                <a:lnTo>
                  <a:pt x="66248" y="1920"/>
                </a:lnTo>
                <a:lnTo>
                  <a:pt x="67193" y="1920"/>
                </a:lnTo>
                <a:lnTo>
                  <a:pt x="67193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3" name="object 473"/>
          <p:cNvSpPr/>
          <p:nvPr/>
        </p:nvSpPr>
        <p:spPr>
          <a:xfrm>
            <a:off x="3219023" y="6928164"/>
            <a:ext cx="57591" cy="94076"/>
          </a:xfrm>
          <a:custGeom>
            <a:avLst/>
            <a:gdLst/>
            <a:ahLst/>
            <a:cxnLst/>
            <a:rect l="l" t="t" r="r" b="b"/>
            <a:pathLst>
              <a:path w="57591" h="94076">
                <a:moveTo>
                  <a:pt x="57591" y="0"/>
                </a:moveTo>
                <a:lnTo>
                  <a:pt x="8641" y="0"/>
                </a:lnTo>
                <a:lnTo>
                  <a:pt x="0" y="22082"/>
                </a:lnTo>
                <a:lnTo>
                  <a:pt x="1920" y="23042"/>
                </a:lnTo>
                <a:lnTo>
                  <a:pt x="3840" y="18242"/>
                </a:lnTo>
                <a:lnTo>
                  <a:pt x="6720" y="15361"/>
                </a:lnTo>
                <a:lnTo>
                  <a:pt x="10561" y="13441"/>
                </a:lnTo>
                <a:lnTo>
                  <a:pt x="13441" y="11521"/>
                </a:lnTo>
                <a:lnTo>
                  <a:pt x="47030" y="11521"/>
                </a:lnTo>
                <a:lnTo>
                  <a:pt x="19202" y="94076"/>
                </a:lnTo>
                <a:lnTo>
                  <a:pt x="26883" y="94076"/>
                </a:lnTo>
                <a:lnTo>
                  <a:pt x="57591" y="2880"/>
                </a:lnTo>
                <a:lnTo>
                  <a:pt x="57591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4" name="object 474"/>
          <p:cNvSpPr/>
          <p:nvPr/>
        </p:nvSpPr>
        <p:spPr>
          <a:xfrm>
            <a:off x="3288136" y="6926244"/>
            <a:ext cx="105597" cy="97916"/>
          </a:xfrm>
          <a:custGeom>
            <a:avLst/>
            <a:gdLst/>
            <a:ahLst/>
            <a:cxnLst/>
            <a:rect l="l" t="t" r="r" b="b"/>
            <a:pathLst>
              <a:path w="105597" h="97916">
                <a:moveTo>
                  <a:pt x="19202" y="46085"/>
                </a:moveTo>
                <a:lnTo>
                  <a:pt x="16322" y="46085"/>
                </a:lnTo>
                <a:lnTo>
                  <a:pt x="15361" y="45110"/>
                </a:lnTo>
                <a:lnTo>
                  <a:pt x="14401" y="44150"/>
                </a:lnTo>
                <a:lnTo>
                  <a:pt x="16322" y="49926"/>
                </a:lnTo>
                <a:lnTo>
                  <a:pt x="19202" y="49926"/>
                </a:lnTo>
                <a:lnTo>
                  <a:pt x="19202" y="46085"/>
                </a:lnTo>
                <a:close/>
              </a:path>
              <a:path w="105597" h="97916">
                <a:moveTo>
                  <a:pt x="77754" y="81594"/>
                </a:moveTo>
                <a:lnTo>
                  <a:pt x="76794" y="95036"/>
                </a:lnTo>
                <a:lnTo>
                  <a:pt x="79674" y="96956"/>
                </a:lnTo>
                <a:lnTo>
                  <a:pt x="78714" y="87355"/>
                </a:lnTo>
                <a:lnTo>
                  <a:pt x="77754" y="81594"/>
                </a:lnTo>
                <a:close/>
              </a:path>
              <a:path w="105597" h="97916">
                <a:moveTo>
                  <a:pt x="77754" y="64312"/>
                </a:moveTo>
                <a:lnTo>
                  <a:pt x="78714" y="58552"/>
                </a:lnTo>
                <a:lnTo>
                  <a:pt x="80634" y="55671"/>
                </a:lnTo>
                <a:lnTo>
                  <a:pt x="82555" y="52791"/>
                </a:lnTo>
                <a:lnTo>
                  <a:pt x="84475" y="51831"/>
                </a:lnTo>
                <a:lnTo>
                  <a:pt x="88315" y="51831"/>
                </a:lnTo>
                <a:lnTo>
                  <a:pt x="90236" y="52791"/>
                </a:lnTo>
                <a:lnTo>
                  <a:pt x="92156" y="55671"/>
                </a:lnTo>
                <a:lnTo>
                  <a:pt x="94076" y="58552"/>
                </a:lnTo>
                <a:lnTo>
                  <a:pt x="95036" y="64312"/>
                </a:lnTo>
                <a:lnTo>
                  <a:pt x="95036" y="81594"/>
                </a:lnTo>
                <a:lnTo>
                  <a:pt x="94076" y="87355"/>
                </a:lnTo>
                <a:lnTo>
                  <a:pt x="92156" y="90236"/>
                </a:lnTo>
                <a:lnTo>
                  <a:pt x="90236" y="93116"/>
                </a:lnTo>
                <a:lnTo>
                  <a:pt x="88315" y="94076"/>
                </a:lnTo>
                <a:lnTo>
                  <a:pt x="84475" y="94076"/>
                </a:lnTo>
                <a:lnTo>
                  <a:pt x="82555" y="93116"/>
                </a:lnTo>
                <a:lnTo>
                  <a:pt x="80634" y="90236"/>
                </a:lnTo>
                <a:lnTo>
                  <a:pt x="78714" y="87355"/>
                </a:lnTo>
                <a:lnTo>
                  <a:pt x="79674" y="96956"/>
                </a:lnTo>
                <a:lnTo>
                  <a:pt x="83515" y="97917"/>
                </a:lnTo>
                <a:lnTo>
                  <a:pt x="91196" y="97917"/>
                </a:lnTo>
                <a:lnTo>
                  <a:pt x="95996" y="95996"/>
                </a:lnTo>
                <a:lnTo>
                  <a:pt x="99837" y="91196"/>
                </a:lnTo>
                <a:lnTo>
                  <a:pt x="103677" y="87355"/>
                </a:lnTo>
                <a:lnTo>
                  <a:pt x="105597" y="80634"/>
                </a:lnTo>
                <a:lnTo>
                  <a:pt x="105597" y="68153"/>
                </a:lnTo>
                <a:lnTo>
                  <a:pt x="104637" y="64312"/>
                </a:lnTo>
                <a:lnTo>
                  <a:pt x="102717" y="60472"/>
                </a:lnTo>
                <a:lnTo>
                  <a:pt x="101757" y="56631"/>
                </a:lnTo>
                <a:lnTo>
                  <a:pt x="98877" y="53751"/>
                </a:lnTo>
                <a:lnTo>
                  <a:pt x="95996" y="51831"/>
                </a:lnTo>
                <a:lnTo>
                  <a:pt x="92156" y="48950"/>
                </a:lnTo>
                <a:lnTo>
                  <a:pt x="89275" y="47990"/>
                </a:lnTo>
                <a:lnTo>
                  <a:pt x="82555" y="47990"/>
                </a:lnTo>
                <a:lnTo>
                  <a:pt x="79674" y="48950"/>
                </a:lnTo>
                <a:lnTo>
                  <a:pt x="76794" y="50871"/>
                </a:lnTo>
                <a:lnTo>
                  <a:pt x="73913" y="52791"/>
                </a:lnTo>
                <a:lnTo>
                  <a:pt x="71033" y="56631"/>
                </a:lnTo>
                <a:lnTo>
                  <a:pt x="69113" y="60472"/>
                </a:lnTo>
                <a:lnTo>
                  <a:pt x="67193" y="64312"/>
                </a:lnTo>
                <a:lnTo>
                  <a:pt x="67193" y="82555"/>
                </a:lnTo>
                <a:lnTo>
                  <a:pt x="69113" y="86395"/>
                </a:lnTo>
                <a:lnTo>
                  <a:pt x="71033" y="90236"/>
                </a:lnTo>
                <a:lnTo>
                  <a:pt x="73913" y="92156"/>
                </a:lnTo>
                <a:lnTo>
                  <a:pt x="76794" y="95036"/>
                </a:lnTo>
                <a:lnTo>
                  <a:pt x="77754" y="81594"/>
                </a:lnTo>
                <a:lnTo>
                  <a:pt x="77754" y="64312"/>
                </a:lnTo>
                <a:close/>
              </a:path>
              <a:path w="105597" h="97916">
                <a:moveTo>
                  <a:pt x="960" y="34549"/>
                </a:moveTo>
                <a:lnTo>
                  <a:pt x="2880" y="38404"/>
                </a:lnTo>
                <a:lnTo>
                  <a:pt x="3840" y="42245"/>
                </a:lnTo>
                <a:lnTo>
                  <a:pt x="6720" y="45110"/>
                </a:lnTo>
                <a:lnTo>
                  <a:pt x="9601" y="47030"/>
                </a:lnTo>
                <a:lnTo>
                  <a:pt x="12481" y="48950"/>
                </a:lnTo>
                <a:lnTo>
                  <a:pt x="16322" y="49926"/>
                </a:lnTo>
                <a:lnTo>
                  <a:pt x="14401" y="44150"/>
                </a:lnTo>
                <a:lnTo>
                  <a:pt x="12481" y="42245"/>
                </a:lnTo>
                <a:lnTo>
                  <a:pt x="12481" y="39364"/>
                </a:lnTo>
                <a:lnTo>
                  <a:pt x="11521" y="36469"/>
                </a:lnTo>
                <a:lnTo>
                  <a:pt x="10561" y="31683"/>
                </a:lnTo>
                <a:lnTo>
                  <a:pt x="10561" y="16322"/>
                </a:lnTo>
                <a:lnTo>
                  <a:pt x="11521" y="10561"/>
                </a:lnTo>
                <a:lnTo>
                  <a:pt x="13441" y="7680"/>
                </a:lnTo>
                <a:lnTo>
                  <a:pt x="15361" y="4800"/>
                </a:lnTo>
                <a:lnTo>
                  <a:pt x="17282" y="3840"/>
                </a:lnTo>
                <a:lnTo>
                  <a:pt x="21122" y="3840"/>
                </a:lnTo>
                <a:lnTo>
                  <a:pt x="23042" y="4800"/>
                </a:lnTo>
                <a:lnTo>
                  <a:pt x="24963" y="7680"/>
                </a:lnTo>
                <a:lnTo>
                  <a:pt x="26883" y="10561"/>
                </a:lnTo>
                <a:lnTo>
                  <a:pt x="27843" y="17282"/>
                </a:lnTo>
                <a:lnTo>
                  <a:pt x="27843" y="33588"/>
                </a:lnTo>
                <a:lnTo>
                  <a:pt x="26883" y="39364"/>
                </a:lnTo>
                <a:lnTo>
                  <a:pt x="24963" y="43190"/>
                </a:lnTo>
                <a:lnTo>
                  <a:pt x="23042" y="45110"/>
                </a:lnTo>
                <a:lnTo>
                  <a:pt x="21122" y="46085"/>
                </a:lnTo>
                <a:lnTo>
                  <a:pt x="19202" y="46085"/>
                </a:lnTo>
                <a:lnTo>
                  <a:pt x="19202" y="49926"/>
                </a:lnTo>
                <a:lnTo>
                  <a:pt x="24963" y="49926"/>
                </a:lnTo>
                <a:lnTo>
                  <a:pt x="29763" y="47990"/>
                </a:lnTo>
                <a:lnTo>
                  <a:pt x="33604" y="43190"/>
                </a:lnTo>
                <a:lnTo>
                  <a:pt x="37444" y="39364"/>
                </a:lnTo>
                <a:lnTo>
                  <a:pt x="38404" y="32644"/>
                </a:lnTo>
                <a:lnTo>
                  <a:pt x="38404" y="18242"/>
                </a:lnTo>
                <a:lnTo>
                  <a:pt x="37444" y="12481"/>
                </a:lnTo>
                <a:lnTo>
                  <a:pt x="33604" y="7680"/>
                </a:lnTo>
                <a:lnTo>
                  <a:pt x="30723" y="2880"/>
                </a:lnTo>
                <a:lnTo>
                  <a:pt x="25923" y="0"/>
                </a:lnTo>
                <a:lnTo>
                  <a:pt x="16322" y="0"/>
                </a:lnTo>
                <a:lnTo>
                  <a:pt x="13441" y="960"/>
                </a:lnTo>
                <a:lnTo>
                  <a:pt x="9601" y="2880"/>
                </a:lnTo>
                <a:lnTo>
                  <a:pt x="6720" y="4800"/>
                </a:lnTo>
                <a:lnTo>
                  <a:pt x="3840" y="7680"/>
                </a:lnTo>
                <a:lnTo>
                  <a:pt x="2880" y="12481"/>
                </a:lnTo>
                <a:lnTo>
                  <a:pt x="960" y="16322"/>
                </a:lnTo>
                <a:lnTo>
                  <a:pt x="0" y="20162"/>
                </a:lnTo>
                <a:lnTo>
                  <a:pt x="0" y="29748"/>
                </a:lnTo>
                <a:lnTo>
                  <a:pt x="960" y="34549"/>
                </a:lnTo>
                <a:close/>
              </a:path>
              <a:path w="105597" h="97916">
                <a:moveTo>
                  <a:pt x="83515" y="0"/>
                </a:moveTo>
                <a:lnTo>
                  <a:pt x="16322" y="97917"/>
                </a:lnTo>
                <a:lnTo>
                  <a:pt x="22082" y="97917"/>
                </a:lnTo>
                <a:lnTo>
                  <a:pt x="89275" y="0"/>
                </a:lnTo>
                <a:lnTo>
                  <a:pt x="83515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5" name="object 475"/>
          <p:cNvSpPr/>
          <p:nvPr/>
        </p:nvSpPr>
        <p:spPr>
          <a:xfrm>
            <a:off x="2704475" y="8410361"/>
            <a:ext cx="990691" cy="632613"/>
          </a:xfrm>
          <a:custGeom>
            <a:avLst/>
            <a:gdLst/>
            <a:ahLst/>
            <a:cxnLst/>
            <a:rect l="l" t="t" r="r" b="b"/>
            <a:pathLst>
              <a:path w="990691" h="632613">
                <a:moveTo>
                  <a:pt x="990691" y="632613"/>
                </a:moveTo>
                <a:lnTo>
                  <a:pt x="990691" y="104637"/>
                </a:lnTo>
                <a:lnTo>
                  <a:pt x="412790" y="104637"/>
                </a:lnTo>
                <a:lnTo>
                  <a:pt x="173751" y="0"/>
                </a:lnTo>
                <a:lnTo>
                  <a:pt x="165110" y="104637"/>
                </a:lnTo>
                <a:lnTo>
                  <a:pt x="0" y="104637"/>
                </a:lnTo>
                <a:lnTo>
                  <a:pt x="0" y="632613"/>
                </a:lnTo>
                <a:lnTo>
                  <a:pt x="990691" y="632613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6" name="object 476"/>
          <p:cNvSpPr/>
          <p:nvPr/>
        </p:nvSpPr>
        <p:spPr>
          <a:xfrm>
            <a:off x="2699674" y="8405561"/>
            <a:ext cx="999332" cy="641253"/>
          </a:xfrm>
          <a:custGeom>
            <a:avLst/>
            <a:gdLst/>
            <a:ahLst/>
            <a:cxnLst/>
            <a:rect l="l" t="t" r="r" b="b"/>
            <a:pathLst>
              <a:path w="999332" h="641253">
                <a:moveTo>
                  <a:pt x="182392" y="10561"/>
                </a:moveTo>
                <a:lnTo>
                  <a:pt x="415670" y="113278"/>
                </a:lnTo>
                <a:lnTo>
                  <a:pt x="991651" y="113278"/>
                </a:lnTo>
                <a:lnTo>
                  <a:pt x="991651" y="632615"/>
                </a:lnTo>
                <a:lnTo>
                  <a:pt x="8641" y="632615"/>
                </a:lnTo>
                <a:lnTo>
                  <a:pt x="2880" y="641253"/>
                </a:lnTo>
                <a:lnTo>
                  <a:pt x="997412" y="641253"/>
                </a:lnTo>
                <a:lnTo>
                  <a:pt x="998372" y="640296"/>
                </a:lnTo>
                <a:lnTo>
                  <a:pt x="999332" y="638379"/>
                </a:lnTo>
                <a:lnTo>
                  <a:pt x="999332" y="107518"/>
                </a:lnTo>
                <a:lnTo>
                  <a:pt x="998372" y="106542"/>
                </a:lnTo>
                <a:lnTo>
                  <a:pt x="997412" y="105597"/>
                </a:lnTo>
                <a:lnTo>
                  <a:pt x="995492" y="104637"/>
                </a:lnTo>
                <a:lnTo>
                  <a:pt x="418551" y="104637"/>
                </a:lnTo>
                <a:lnTo>
                  <a:pt x="180472" y="960"/>
                </a:lnTo>
                <a:lnTo>
                  <a:pt x="178551" y="0"/>
                </a:lnTo>
                <a:lnTo>
                  <a:pt x="176631" y="960"/>
                </a:lnTo>
                <a:lnTo>
                  <a:pt x="175671" y="1920"/>
                </a:lnTo>
                <a:lnTo>
                  <a:pt x="174711" y="2880"/>
                </a:lnTo>
                <a:lnTo>
                  <a:pt x="174711" y="3840"/>
                </a:lnTo>
                <a:lnTo>
                  <a:pt x="173751" y="109438"/>
                </a:lnTo>
                <a:lnTo>
                  <a:pt x="182392" y="10561"/>
                </a:lnTo>
                <a:close/>
              </a:path>
              <a:path w="999332" h="641253">
                <a:moveTo>
                  <a:pt x="173751" y="111358"/>
                </a:moveTo>
                <a:lnTo>
                  <a:pt x="173751" y="109438"/>
                </a:lnTo>
                <a:lnTo>
                  <a:pt x="174711" y="3840"/>
                </a:lnTo>
                <a:lnTo>
                  <a:pt x="166070" y="104637"/>
                </a:lnTo>
                <a:lnTo>
                  <a:pt x="4800" y="104637"/>
                </a:lnTo>
                <a:lnTo>
                  <a:pt x="2880" y="105597"/>
                </a:lnTo>
                <a:lnTo>
                  <a:pt x="1920" y="106542"/>
                </a:lnTo>
                <a:lnTo>
                  <a:pt x="960" y="107518"/>
                </a:lnTo>
                <a:lnTo>
                  <a:pt x="0" y="109438"/>
                </a:lnTo>
                <a:lnTo>
                  <a:pt x="0" y="637414"/>
                </a:lnTo>
                <a:lnTo>
                  <a:pt x="960" y="638379"/>
                </a:lnTo>
                <a:lnTo>
                  <a:pt x="1920" y="640296"/>
                </a:lnTo>
                <a:lnTo>
                  <a:pt x="2880" y="641253"/>
                </a:lnTo>
                <a:lnTo>
                  <a:pt x="8641" y="632615"/>
                </a:lnTo>
                <a:lnTo>
                  <a:pt x="8641" y="113278"/>
                </a:lnTo>
                <a:lnTo>
                  <a:pt x="171831" y="113278"/>
                </a:lnTo>
                <a:lnTo>
                  <a:pt x="172791" y="112318"/>
                </a:lnTo>
                <a:lnTo>
                  <a:pt x="173751" y="111358"/>
                </a:lnTo>
                <a:close/>
              </a:path>
            </a:pathLst>
          </a:custGeom>
          <a:solidFill>
            <a:srgbClr val="BFB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7" name="object 477"/>
          <p:cNvSpPr/>
          <p:nvPr/>
        </p:nvSpPr>
        <p:spPr>
          <a:xfrm>
            <a:off x="2792790" y="8657069"/>
            <a:ext cx="118079" cy="92154"/>
          </a:xfrm>
          <a:custGeom>
            <a:avLst/>
            <a:gdLst/>
            <a:ahLst/>
            <a:cxnLst/>
            <a:rect l="l" t="t" r="r" b="b"/>
            <a:pathLst>
              <a:path w="118079" h="92154">
                <a:moveTo>
                  <a:pt x="118079" y="92154"/>
                </a:moveTo>
                <a:lnTo>
                  <a:pt x="118079" y="89272"/>
                </a:lnTo>
                <a:lnTo>
                  <a:pt x="111358" y="89272"/>
                </a:lnTo>
                <a:lnTo>
                  <a:pt x="108478" y="88314"/>
                </a:lnTo>
                <a:lnTo>
                  <a:pt x="106558" y="86398"/>
                </a:lnTo>
                <a:lnTo>
                  <a:pt x="105597" y="85433"/>
                </a:lnTo>
                <a:lnTo>
                  <a:pt x="104637" y="81593"/>
                </a:lnTo>
                <a:lnTo>
                  <a:pt x="104637" y="10561"/>
                </a:lnTo>
                <a:lnTo>
                  <a:pt x="105597" y="7679"/>
                </a:lnTo>
                <a:lnTo>
                  <a:pt x="106558" y="5757"/>
                </a:lnTo>
                <a:lnTo>
                  <a:pt x="107518" y="3840"/>
                </a:lnTo>
                <a:lnTo>
                  <a:pt x="110398" y="2881"/>
                </a:lnTo>
                <a:lnTo>
                  <a:pt x="118079" y="2881"/>
                </a:lnTo>
                <a:lnTo>
                  <a:pt x="118079" y="0"/>
                </a:lnTo>
                <a:lnTo>
                  <a:pt x="92156" y="0"/>
                </a:lnTo>
                <a:lnTo>
                  <a:pt x="58552" y="71996"/>
                </a:lnTo>
                <a:lnTo>
                  <a:pt x="25923" y="0"/>
                </a:lnTo>
                <a:lnTo>
                  <a:pt x="0" y="0"/>
                </a:lnTo>
                <a:lnTo>
                  <a:pt x="0" y="2881"/>
                </a:lnTo>
                <a:lnTo>
                  <a:pt x="5760" y="2881"/>
                </a:lnTo>
                <a:lnTo>
                  <a:pt x="7680" y="3840"/>
                </a:lnTo>
                <a:lnTo>
                  <a:pt x="9601" y="4799"/>
                </a:lnTo>
                <a:lnTo>
                  <a:pt x="10561" y="5757"/>
                </a:lnTo>
                <a:lnTo>
                  <a:pt x="11521" y="7679"/>
                </a:lnTo>
                <a:lnTo>
                  <a:pt x="12481" y="8638"/>
                </a:lnTo>
                <a:lnTo>
                  <a:pt x="12481" y="84475"/>
                </a:lnTo>
                <a:lnTo>
                  <a:pt x="11521" y="85433"/>
                </a:lnTo>
                <a:lnTo>
                  <a:pt x="9601" y="88314"/>
                </a:lnTo>
                <a:lnTo>
                  <a:pt x="6720" y="89272"/>
                </a:lnTo>
                <a:lnTo>
                  <a:pt x="0" y="89272"/>
                </a:lnTo>
                <a:lnTo>
                  <a:pt x="0" y="92154"/>
                </a:lnTo>
                <a:lnTo>
                  <a:pt x="31683" y="92154"/>
                </a:lnTo>
                <a:lnTo>
                  <a:pt x="31683" y="89272"/>
                </a:lnTo>
                <a:lnTo>
                  <a:pt x="24963" y="89272"/>
                </a:lnTo>
                <a:lnTo>
                  <a:pt x="22082" y="88314"/>
                </a:lnTo>
                <a:lnTo>
                  <a:pt x="20162" y="86398"/>
                </a:lnTo>
                <a:lnTo>
                  <a:pt x="19202" y="85433"/>
                </a:lnTo>
                <a:lnTo>
                  <a:pt x="18242" y="81593"/>
                </a:lnTo>
                <a:lnTo>
                  <a:pt x="18242" y="14400"/>
                </a:lnTo>
                <a:lnTo>
                  <a:pt x="53766" y="92154"/>
                </a:lnTo>
                <a:lnTo>
                  <a:pt x="56647" y="92154"/>
                </a:lnTo>
                <a:lnTo>
                  <a:pt x="92156" y="14400"/>
                </a:lnTo>
                <a:lnTo>
                  <a:pt x="92156" y="80634"/>
                </a:lnTo>
                <a:lnTo>
                  <a:pt x="91196" y="84475"/>
                </a:lnTo>
                <a:lnTo>
                  <a:pt x="90236" y="85433"/>
                </a:lnTo>
                <a:lnTo>
                  <a:pt x="88315" y="88314"/>
                </a:lnTo>
                <a:lnTo>
                  <a:pt x="85435" y="89272"/>
                </a:lnTo>
                <a:lnTo>
                  <a:pt x="78714" y="89272"/>
                </a:lnTo>
                <a:lnTo>
                  <a:pt x="78714" y="92154"/>
                </a:lnTo>
                <a:lnTo>
                  <a:pt x="118079" y="9215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8" name="object 478"/>
          <p:cNvSpPr/>
          <p:nvPr/>
        </p:nvSpPr>
        <p:spPr>
          <a:xfrm>
            <a:off x="2918551" y="8684907"/>
            <a:ext cx="55671" cy="65282"/>
          </a:xfrm>
          <a:custGeom>
            <a:avLst/>
            <a:gdLst/>
            <a:ahLst/>
            <a:cxnLst/>
            <a:rect l="l" t="t" r="r" b="b"/>
            <a:pathLst>
              <a:path w="55671" h="65282">
                <a:moveTo>
                  <a:pt x="3840" y="8638"/>
                </a:moveTo>
                <a:lnTo>
                  <a:pt x="1920" y="11518"/>
                </a:lnTo>
                <a:lnTo>
                  <a:pt x="1920" y="18240"/>
                </a:lnTo>
                <a:lnTo>
                  <a:pt x="2880" y="19197"/>
                </a:lnTo>
                <a:lnTo>
                  <a:pt x="3840" y="20162"/>
                </a:lnTo>
                <a:lnTo>
                  <a:pt x="4800" y="22079"/>
                </a:lnTo>
                <a:lnTo>
                  <a:pt x="10561" y="22079"/>
                </a:lnTo>
                <a:lnTo>
                  <a:pt x="11521" y="21121"/>
                </a:lnTo>
                <a:lnTo>
                  <a:pt x="13441" y="19197"/>
                </a:lnTo>
                <a:lnTo>
                  <a:pt x="13441" y="9602"/>
                </a:lnTo>
                <a:lnTo>
                  <a:pt x="14401" y="7679"/>
                </a:lnTo>
                <a:lnTo>
                  <a:pt x="16322" y="6720"/>
                </a:lnTo>
                <a:lnTo>
                  <a:pt x="17282" y="4797"/>
                </a:lnTo>
                <a:lnTo>
                  <a:pt x="26883" y="4797"/>
                </a:lnTo>
                <a:lnTo>
                  <a:pt x="29763" y="5762"/>
                </a:lnTo>
                <a:lnTo>
                  <a:pt x="31668" y="7679"/>
                </a:lnTo>
                <a:lnTo>
                  <a:pt x="33604" y="10559"/>
                </a:lnTo>
                <a:lnTo>
                  <a:pt x="34549" y="14400"/>
                </a:lnTo>
                <a:lnTo>
                  <a:pt x="34549" y="23038"/>
                </a:lnTo>
                <a:lnTo>
                  <a:pt x="23987" y="26878"/>
                </a:lnTo>
                <a:lnTo>
                  <a:pt x="16322" y="29759"/>
                </a:lnTo>
                <a:lnTo>
                  <a:pt x="13441" y="39361"/>
                </a:lnTo>
                <a:lnTo>
                  <a:pt x="15361" y="36479"/>
                </a:lnTo>
                <a:lnTo>
                  <a:pt x="17282" y="34558"/>
                </a:lnTo>
                <a:lnTo>
                  <a:pt x="21122" y="32641"/>
                </a:lnTo>
                <a:lnTo>
                  <a:pt x="23042" y="31682"/>
                </a:lnTo>
                <a:lnTo>
                  <a:pt x="27828" y="29759"/>
                </a:lnTo>
                <a:lnTo>
                  <a:pt x="34549" y="26878"/>
                </a:lnTo>
                <a:lnTo>
                  <a:pt x="34549" y="50881"/>
                </a:lnTo>
                <a:lnTo>
                  <a:pt x="28803" y="55679"/>
                </a:lnTo>
                <a:lnTo>
                  <a:pt x="23987" y="57596"/>
                </a:lnTo>
                <a:lnTo>
                  <a:pt x="18242" y="57596"/>
                </a:lnTo>
                <a:lnTo>
                  <a:pt x="16322" y="56637"/>
                </a:lnTo>
                <a:lnTo>
                  <a:pt x="14401" y="54720"/>
                </a:lnTo>
                <a:lnTo>
                  <a:pt x="12481" y="51838"/>
                </a:lnTo>
                <a:lnTo>
                  <a:pt x="11521" y="48958"/>
                </a:lnTo>
                <a:lnTo>
                  <a:pt x="11521" y="32641"/>
                </a:lnTo>
                <a:lnTo>
                  <a:pt x="6720" y="35521"/>
                </a:lnTo>
                <a:lnTo>
                  <a:pt x="3840" y="38397"/>
                </a:lnTo>
                <a:lnTo>
                  <a:pt x="1920" y="41279"/>
                </a:lnTo>
                <a:lnTo>
                  <a:pt x="0" y="44159"/>
                </a:lnTo>
                <a:lnTo>
                  <a:pt x="0" y="53756"/>
                </a:lnTo>
                <a:lnTo>
                  <a:pt x="960" y="57596"/>
                </a:lnTo>
                <a:lnTo>
                  <a:pt x="3840" y="60476"/>
                </a:lnTo>
                <a:lnTo>
                  <a:pt x="6720" y="64317"/>
                </a:lnTo>
                <a:lnTo>
                  <a:pt x="10561" y="65282"/>
                </a:lnTo>
                <a:lnTo>
                  <a:pt x="17282" y="65282"/>
                </a:lnTo>
                <a:lnTo>
                  <a:pt x="20162" y="64317"/>
                </a:lnTo>
                <a:lnTo>
                  <a:pt x="22082" y="63358"/>
                </a:lnTo>
                <a:lnTo>
                  <a:pt x="23987" y="62400"/>
                </a:lnTo>
                <a:lnTo>
                  <a:pt x="27828" y="59518"/>
                </a:lnTo>
                <a:lnTo>
                  <a:pt x="34549" y="54720"/>
                </a:lnTo>
                <a:lnTo>
                  <a:pt x="34549" y="61435"/>
                </a:lnTo>
                <a:lnTo>
                  <a:pt x="36484" y="63358"/>
                </a:lnTo>
                <a:lnTo>
                  <a:pt x="37444" y="64317"/>
                </a:lnTo>
                <a:lnTo>
                  <a:pt x="39349" y="65282"/>
                </a:lnTo>
                <a:lnTo>
                  <a:pt x="46070" y="65282"/>
                </a:lnTo>
                <a:lnTo>
                  <a:pt x="50871" y="61435"/>
                </a:lnTo>
                <a:lnTo>
                  <a:pt x="55671" y="54720"/>
                </a:lnTo>
                <a:lnTo>
                  <a:pt x="55671" y="50881"/>
                </a:lnTo>
                <a:lnTo>
                  <a:pt x="53751" y="53756"/>
                </a:lnTo>
                <a:lnTo>
                  <a:pt x="51831" y="55679"/>
                </a:lnTo>
                <a:lnTo>
                  <a:pt x="50871" y="56637"/>
                </a:lnTo>
                <a:lnTo>
                  <a:pt x="47030" y="56637"/>
                </a:lnTo>
                <a:lnTo>
                  <a:pt x="47030" y="55679"/>
                </a:lnTo>
                <a:lnTo>
                  <a:pt x="46070" y="55679"/>
                </a:lnTo>
                <a:lnTo>
                  <a:pt x="46070" y="53756"/>
                </a:lnTo>
                <a:lnTo>
                  <a:pt x="45110" y="51838"/>
                </a:lnTo>
                <a:lnTo>
                  <a:pt x="45110" y="11518"/>
                </a:lnTo>
                <a:lnTo>
                  <a:pt x="44165" y="9602"/>
                </a:lnTo>
                <a:lnTo>
                  <a:pt x="43190" y="6720"/>
                </a:lnTo>
                <a:lnTo>
                  <a:pt x="41269" y="4797"/>
                </a:lnTo>
                <a:lnTo>
                  <a:pt x="38389" y="2880"/>
                </a:lnTo>
                <a:lnTo>
                  <a:pt x="34549" y="958"/>
                </a:lnTo>
                <a:lnTo>
                  <a:pt x="30708" y="0"/>
                </a:lnTo>
                <a:lnTo>
                  <a:pt x="17282" y="0"/>
                </a:lnTo>
                <a:lnTo>
                  <a:pt x="11521" y="1923"/>
                </a:lnTo>
                <a:lnTo>
                  <a:pt x="7680" y="4797"/>
                </a:lnTo>
                <a:lnTo>
                  <a:pt x="3840" y="863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9" name="object 479"/>
          <p:cNvSpPr/>
          <p:nvPr/>
        </p:nvSpPr>
        <p:spPr>
          <a:xfrm>
            <a:off x="2930072" y="8714666"/>
            <a:ext cx="4800" cy="16317"/>
          </a:xfrm>
          <a:custGeom>
            <a:avLst/>
            <a:gdLst/>
            <a:ahLst/>
            <a:cxnLst/>
            <a:rect l="l" t="t" r="r" b="b"/>
            <a:pathLst>
              <a:path w="4800" h="16317">
                <a:moveTo>
                  <a:pt x="0" y="2881"/>
                </a:moveTo>
                <a:lnTo>
                  <a:pt x="0" y="16317"/>
                </a:lnTo>
                <a:lnTo>
                  <a:pt x="0" y="11519"/>
                </a:lnTo>
                <a:lnTo>
                  <a:pt x="1920" y="9602"/>
                </a:lnTo>
                <a:lnTo>
                  <a:pt x="4800" y="0"/>
                </a:lnTo>
                <a:lnTo>
                  <a:pt x="0" y="288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0" name="object 480"/>
          <p:cNvSpPr/>
          <p:nvPr/>
        </p:nvSpPr>
        <p:spPr>
          <a:xfrm>
            <a:off x="2975183" y="8684907"/>
            <a:ext cx="68168" cy="64317"/>
          </a:xfrm>
          <a:custGeom>
            <a:avLst/>
            <a:gdLst/>
            <a:ahLst/>
            <a:cxnLst/>
            <a:rect l="l" t="t" r="r" b="b"/>
            <a:pathLst>
              <a:path w="68168" h="64317">
                <a:moveTo>
                  <a:pt x="68168" y="64317"/>
                </a:moveTo>
                <a:lnTo>
                  <a:pt x="68168" y="61435"/>
                </a:lnTo>
                <a:lnTo>
                  <a:pt x="63367" y="61435"/>
                </a:lnTo>
                <a:lnTo>
                  <a:pt x="62407" y="60476"/>
                </a:lnTo>
                <a:lnTo>
                  <a:pt x="61447" y="59518"/>
                </a:lnTo>
                <a:lnTo>
                  <a:pt x="60487" y="59518"/>
                </a:lnTo>
                <a:lnTo>
                  <a:pt x="59527" y="57596"/>
                </a:lnTo>
                <a:lnTo>
                  <a:pt x="59527" y="56637"/>
                </a:lnTo>
                <a:lnTo>
                  <a:pt x="58567" y="53756"/>
                </a:lnTo>
                <a:lnTo>
                  <a:pt x="58567" y="13441"/>
                </a:lnTo>
                <a:lnTo>
                  <a:pt x="57607" y="11518"/>
                </a:lnTo>
                <a:lnTo>
                  <a:pt x="55686" y="7679"/>
                </a:lnTo>
                <a:lnTo>
                  <a:pt x="53766" y="4797"/>
                </a:lnTo>
                <a:lnTo>
                  <a:pt x="51846" y="2880"/>
                </a:lnTo>
                <a:lnTo>
                  <a:pt x="48966" y="958"/>
                </a:lnTo>
                <a:lnTo>
                  <a:pt x="46085" y="0"/>
                </a:lnTo>
                <a:lnTo>
                  <a:pt x="36484" y="0"/>
                </a:lnTo>
                <a:lnTo>
                  <a:pt x="28803" y="4797"/>
                </a:lnTo>
                <a:lnTo>
                  <a:pt x="22082" y="13441"/>
                </a:lnTo>
                <a:lnTo>
                  <a:pt x="22082" y="0"/>
                </a:lnTo>
                <a:lnTo>
                  <a:pt x="19202" y="0"/>
                </a:lnTo>
                <a:lnTo>
                  <a:pt x="0" y="7679"/>
                </a:lnTo>
                <a:lnTo>
                  <a:pt x="960" y="10559"/>
                </a:lnTo>
                <a:lnTo>
                  <a:pt x="2880" y="9602"/>
                </a:lnTo>
                <a:lnTo>
                  <a:pt x="7680" y="9602"/>
                </a:lnTo>
                <a:lnTo>
                  <a:pt x="8641" y="10559"/>
                </a:lnTo>
                <a:lnTo>
                  <a:pt x="9601" y="10559"/>
                </a:lnTo>
                <a:lnTo>
                  <a:pt x="9601" y="11518"/>
                </a:lnTo>
                <a:lnTo>
                  <a:pt x="10561" y="13441"/>
                </a:lnTo>
                <a:lnTo>
                  <a:pt x="10561" y="57596"/>
                </a:lnTo>
                <a:lnTo>
                  <a:pt x="9601" y="59518"/>
                </a:lnTo>
                <a:lnTo>
                  <a:pt x="7680" y="60476"/>
                </a:lnTo>
                <a:lnTo>
                  <a:pt x="5760" y="61435"/>
                </a:lnTo>
                <a:lnTo>
                  <a:pt x="960" y="61435"/>
                </a:lnTo>
                <a:lnTo>
                  <a:pt x="960" y="64317"/>
                </a:lnTo>
                <a:lnTo>
                  <a:pt x="31683" y="64317"/>
                </a:lnTo>
                <a:lnTo>
                  <a:pt x="31683" y="61435"/>
                </a:lnTo>
                <a:lnTo>
                  <a:pt x="26883" y="61435"/>
                </a:lnTo>
                <a:lnTo>
                  <a:pt x="24963" y="60476"/>
                </a:lnTo>
                <a:lnTo>
                  <a:pt x="24002" y="60476"/>
                </a:lnTo>
                <a:lnTo>
                  <a:pt x="23042" y="59518"/>
                </a:lnTo>
                <a:lnTo>
                  <a:pt x="23042" y="57596"/>
                </a:lnTo>
                <a:lnTo>
                  <a:pt x="22082" y="56637"/>
                </a:lnTo>
                <a:lnTo>
                  <a:pt x="22082" y="17282"/>
                </a:lnTo>
                <a:lnTo>
                  <a:pt x="27843" y="11518"/>
                </a:lnTo>
                <a:lnTo>
                  <a:pt x="32644" y="8638"/>
                </a:lnTo>
                <a:lnTo>
                  <a:pt x="41285" y="8638"/>
                </a:lnTo>
                <a:lnTo>
                  <a:pt x="44165" y="9602"/>
                </a:lnTo>
                <a:lnTo>
                  <a:pt x="45125" y="12483"/>
                </a:lnTo>
                <a:lnTo>
                  <a:pt x="47045" y="15358"/>
                </a:lnTo>
                <a:lnTo>
                  <a:pt x="48006" y="19197"/>
                </a:lnTo>
                <a:lnTo>
                  <a:pt x="48006" y="55679"/>
                </a:lnTo>
                <a:lnTo>
                  <a:pt x="47045" y="56637"/>
                </a:lnTo>
                <a:lnTo>
                  <a:pt x="47045" y="58561"/>
                </a:lnTo>
                <a:lnTo>
                  <a:pt x="46085" y="59518"/>
                </a:lnTo>
                <a:lnTo>
                  <a:pt x="45125" y="60476"/>
                </a:lnTo>
                <a:lnTo>
                  <a:pt x="44165" y="61435"/>
                </a:lnTo>
                <a:lnTo>
                  <a:pt x="37444" y="61435"/>
                </a:lnTo>
                <a:lnTo>
                  <a:pt x="37444" y="64317"/>
                </a:lnTo>
                <a:lnTo>
                  <a:pt x="68168" y="6431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1" name="object 481"/>
          <p:cNvSpPr/>
          <p:nvPr/>
        </p:nvSpPr>
        <p:spPr>
          <a:xfrm>
            <a:off x="3044296" y="8686830"/>
            <a:ext cx="69128" cy="64317"/>
          </a:xfrm>
          <a:custGeom>
            <a:avLst/>
            <a:gdLst/>
            <a:ahLst/>
            <a:cxnLst/>
            <a:rect l="l" t="t" r="r" b="b"/>
            <a:pathLst>
              <a:path w="69128" h="64317">
                <a:moveTo>
                  <a:pt x="69128" y="56637"/>
                </a:moveTo>
                <a:lnTo>
                  <a:pt x="68168" y="53756"/>
                </a:lnTo>
                <a:lnTo>
                  <a:pt x="66248" y="54714"/>
                </a:lnTo>
                <a:lnTo>
                  <a:pt x="61447" y="54714"/>
                </a:lnTo>
                <a:lnTo>
                  <a:pt x="60487" y="53756"/>
                </a:lnTo>
                <a:lnTo>
                  <a:pt x="59527" y="53756"/>
                </a:lnTo>
                <a:lnTo>
                  <a:pt x="59527" y="52797"/>
                </a:lnTo>
                <a:lnTo>
                  <a:pt x="58567" y="50874"/>
                </a:lnTo>
                <a:lnTo>
                  <a:pt x="58567" y="0"/>
                </a:lnTo>
                <a:lnTo>
                  <a:pt x="37444" y="0"/>
                </a:lnTo>
                <a:lnTo>
                  <a:pt x="37444" y="2874"/>
                </a:lnTo>
                <a:lnTo>
                  <a:pt x="41285" y="2874"/>
                </a:lnTo>
                <a:lnTo>
                  <a:pt x="44165" y="3838"/>
                </a:lnTo>
                <a:lnTo>
                  <a:pt x="45125" y="4797"/>
                </a:lnTo>
                <a:lnTo>
                  <a:pt x="47045" y="5756"/>
                </a:lnTo>
                <a:lnTo>
                  <a:pt x="47045" y="47035"/>
                </a:lnTo>
                <a:lnTo>
                  <a:pt x="44165" y="49915"/>
                </a:lnTo>
                <a:lnTo>
                  <a:pt x="41285" y="52797"/>
                </a:lnTo>
                <a:lnTo>
                  <a:pt x="38404" y="53756"/>
                </a:lnTo>
                <a:lnTo>
                  <a:pt x="36484" y="54714"/>
                </a:lnTo>
                <a:lnTo>
                  <a:pt x="33604" y="55673"/>
                </a:lnTo>
                <a:lnTo>
                  <a:pt x="28803" y="55673"/>
                </a:lnTo>
                <a:lnTo>
                  <a:pt x="26883" y="54714"/>
                </a:lnTo>
                <a:lnTo>
                  <a:pt x="24963" y="52797"/>
                </a:lnTo>
                <a:lnTo>
                  <a:pt x="22082" y="50874"/>
                </a:lnTo>
                <a:lnTo>
                  <a:pt x="21122" y="47035"/>
                </a:lnTo>
                <a:lnTo>
                  <a:pt x="21122" y="0"/>
                </a:lnTo>
                <a:lnTo>
                  <a:pt x="0" y="0"/>
                </a:lnTo>
                <a:lnTo>
                  <a:pt x="0" y="2874"/>
                </a:lnTo>
                <a:lnTo>
                  <a:pt x="5775" y="2874"/>
                </a:lnTo>
                <a:lnTo>
                  <a:pt x="6720" y="3838"/>
                </a:lnTo>
                <a:lnTo>
                  <a:pt x="7680" y="3838"/>
                </a:lnTo>
                <a:lnTo>
                  <a:pt x="8656" y="4797"/>
                </a:lnTo>
                <a:lnTo>
                  <a:pt x="9616" y="5756"/>
                </a:lnTo>
                <a:lnTo>
                  <a:pt x="9616" y="7679"/>
                </a:lnTo>
                <a:lnTo>
                  <a:pt x="10561" y="9595"/>
                </a:lnTo>
                <a:lnTo>
                  <a:pt x="10561" y="49915"/>
                </a:lnTo>
                <a:lnTo>
                  <a:pt x="11521" y="52797"/>
                </a:lnTo>
                <a:lnTo>
                  <a:pt x="12496" y="56637"/>
                </a:lnTo>
                <a:lnTo>
                  <a:pt x="14401" y="58553"/>
                </a:lnTo>
                <a:lnTo>
                  <a:pt x="17282" y="61435"/>
                </a:lnTo>
                <a:lnTo>
                  <a:pt x="20162" y="63358"/>
                </a:lnTo>
                <a:lnTo>
                  <a:pt x="23042" y="64317"/>
                </a:lnTo>
                <a:lnTo>
                  <a:pt x="29763" y="64317"/>
                </a:lnTo>
                <a:lnTo>
                  <a:pt x="32644" y="63358"/>
                </a:lnTo>
                <a:lnTo>
                  <a:pt x="35524" y="61435"/>
                </a:lnTo>
                <a:lnTo>
                  <a:pt x="38404" y="60476"/>
                </a:lnTo>
                <a:lnTo>
                  <a:pt x="42245" y="56637"/>
                </a:lnTo>
                <a:lnTo>
                  <a:pt x="47045" y="50874"/>
                </a:lnTo>
                <a:lnTo>
                  <a:pt x="47045" y="64317"/>
                </a:lnTo>
                <a:lnTo>
                  <a:pt x="49926" y="64317"/>
                </a:lnTo>
                <a:lnTo>
                  <a:pt x="69128" y="566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2" name="object 482"/>
          <p:cNvSpPr/>
          <p:nvPr/>
        </p:nvSpPr>
        <p:spPr>
          <a:xfrm>
            <a:off x="3118225" y="8653230"/>
            <a:ext cx="55671" cy="95993"/>
          </a:xfrm>
          <a:custGeom>
            <a:avLst/>
            <a:gdLst/>
            <a:ahLst/>
            <a:cxnLst/>
            <a:rect l="l" t="t" r="r" b="b"/>
            <a:pathLst>
              <a:path w="55671" h="95993">
                <a:moveTo>
                  <a:pt x="24963" y="11518"/>
                </a:moveTo>
                <a:lnTo>
                  <a:pt x="24963" y="8638"/>
                </a:lnTo>
                <a:lnTo>
                  <a:pt x="25923" y="7679"/>
                </a:lnTo>
                <a:lnTo>
                  <a:pt x="27828" y="5756"/>
                </a:lnTo>
                <a:lnTo>
                  <a:pt x="28803" y="4797"/>
                </a:lnTo>
                <a:lnTo>
                  <a:pt x="36484" y="4797"/>
                </a:lnTo>
                <a:lnTo>
                  <a:pt x="37429" y="5756"/>
                </a:lnTo>
                <a:lnTo>
                  <a:pt x="39349" y="6720"/>
                </a:lnTo>
                <a:lnTo>
                  <a:pt x="40325" y="8638"/>
                </a:lnTo>
                <a:lnTo>
                  <a:pt x="42230" y="10559"/>
                </a:lnTo>
                <a:lnTo>
                  <a:pt x="44150" y="13435"/>
                </a:lnTo>
                <a:lnTo>
                  <a:pt x="45110" y="14400"/>
                </a:lnTo>
                <a:lnTo>
                  <a:pt x="46070" y="15358"/>
                </a:lnTo>
                <a:lnTo>
                  <a:pt x="47990" y="16317"/>
                </a:lnTo>
                <a:lnTo>
                  <a:pt x="52791" y="16317"/>
                </a:lnTo>
                <a:lnTo>
                  <a:pt x="53751" y="15358"/>
                </a:lnTo>
                <a:lnTo>
                  <a:pt x="54711" y="13435"/>
                </a:lnTo>
                <a:lnTo>
                  <a:pt x="55671" y="12476"/>
                </a:lnTo>
                <a:lnTo>
                  <a:pt x="55671" y="8638"/>
                </a:lnTo>
                <a:lnTo>
                  <a:pt x="53751" y="6720"/>
                </a:lnTo>
                <a:lnTo>
                  <a:pt x="51831" y="3838"/>
                </a:lnTo>
                <a:lnTo>
                  <a:pt x="47030" y="958"/>
                </a:lnTo>
                <a:lnTo>
                  <a:pt x="43190" y="0"/>
                </a:lnTo>
                <a:lnTo>
                  <a:pt x="33604" y="0"/>
                </a:lnTo>
                <a:lnTo>
                  <a:pt x="28803" y="958"/>
                </a:lnTo>
                <a:lnTo>
                  <a:pt x="24963" y="3838"/>
                </a:lnTo>
                <a:lnTo>
                  <a:pt x="20147" y="6720"/>
                </a:lnTo>
                <a:lnTo>
                  <a:pt x="17282" y="9596"/>
                </a:lnTo>
                <a:lnTo>
                  <a:pt x="15361" y="14400"/>
                </a:lnTo>
                <a:lnTo>
                  <a:pt x="13441" y="18239"/>
                </a:lnTo>
                <a:lnTo>
                  <a:pt x="12481" y="23996"/>
                </a:lnTo>
                <a:lnTo>
                  <a:pt x="12481" y="33599"/>
                </a:lnTo>
                <a:lnTo>
                  <a:pt x="0" y="33599"/>
                </a:lnTo>
                <a:lnTo>
                  <a:pt x="0" y="38397"/>
                </a:lnTo>
                <a:lnTo>
                  <a:pt x="12481" y="38397"/>
                </a:lnTo>
                <a:lnTo>
                  <a:pt x="12481" y="86397"/>
                </a:lnTo>
                <a:lnTo>
                  <a:pt x="11521" y="88314"/>
                </a:lnTo>
                <a:lnTo>
                  <a:pt x="10561" y="90237"/>
                </a:lnTo>
                <a:lnTo>
                  <a:pt x="9601" y="91194"/>
                </a:lnTo>
                <a:lnTo>
                  <a:pt x="8641" y="92153"/>
                </a:lnTo>
                <a:lnTo>
                  <a:pt x="6720" y="93111"/>
                </a:lnTo>
                <a:lnTo>
                  <a:pt x="960" y="93111"/>
                </a:lnTo>
                <a:lnTo>
                  <a:pt x="960" y="95993"/>
                </a:lnTo>
                <a:lnTo>
                  <a:pt x="37429" y="95993"/>
                </a:lnTo>
                <a:lnTo>
                  <a:pt x="37429" y="93111"/>
                </a:lnTo>
                <a:lnTo>
                  <a:pt x="29763" y="93111"/>
                </a:lnTo>
                <a:lnTo>
                  <a:pt x="26868" y="92153"/>
                </a:lnTo>
                <a:lnTo>
                  <a:pt x="25923" y="90237"/>
                </a:lnTo>
                <a:lnTo>
                  <a:pt x="23987" y="88314"/>
                </a:lnTo>
                <a:lnTo>
                  <a:pt x="23987" y="38397"/>
                </a:lnTo>
                <a:lnTo>
                  <a:pt x="39349" y="38397"/>
                </a:lnTo>
                <a:lnTo>
                  <a:pt x="39349" y="33599"/>
                </a:lnTo>
                <a:lnTo>
                  <a:pt x="23987" y="33599"/>
                </a:lnTo>
                <a:lnTo>
                  <a:pt x="23987" y="13435"/>
                </a:lnTo>
                <a:lnTo>
                  <a:pt x="24963" y="1151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3" name="object 483"/>
          <p:cNvSpPr/>
          <p:nvPr/>
        </p:nvSpPr>
        <p:spPr>
          <a:xfrm>
            <a:off x="3175817" y="8714666"/>
            <a:ext cx="4800" cy="16317"/>
          </a:xfrm>
          <a:custGeom>
            <a:avLst/>
            <a:gdLst/>
            <a:ahLst/>
            <a:cxnLst/>
            <a:rect l="l" t="t" r="r" b="b"/>
            <a:pathLst>
              <a:path w="4800" h="16317">
                <a:moveTo>
                  <a:pt x="0" y="16317"/>
                </a:moveTo>
                <a:lnTo>
                  <a:pt x="0" y="13441"/>
                </a:lnTo>
                <a:lnTo>
                  <a:pt x="960" y="11519"/>
                </a:lnTo>
                <a:lnTo>
                  <a:pt x="1920" y="9602"/>
                </a:lnTo>
                <a:lnTo>
                  <a:pt x="4800" y="0"/>
                </a:lnTo>
                <a:lnTo>
                  <a:pt x="0" y="2881"/>
                </a:lnTo>
                <a:lnTo>
                  <a:pt x="0" y="1631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4" name="object 484"/>
          <p:cNvSpPr/>
          <p:nvPr/>
        </p:nvSpPr>
        <p:spPr>
          <a:xfrm>
            <a:off x="3164296" y="8684907"/>
            <a:ext cx="56647" cy="65282"/>
          </a:xfrm>
          <a:custGeom>
            <a:avLst/>
            <a:gdLst/>
            <a:ahLst/>
            <a:cxnLst/>
            <a:rect l="l" t="t" r="r" b="b"/>
            <a:pathLst>
              <a:path w="56647" h="65282">
                <a:moveTo>
                  <a:pt x="56647" y="54720"/>
                </a:moveTo>
                <a:lnTo>
                  <a:pt x="56647" y="50881"/>
                </a:lnTo>
                <a:lnTo>
                  <a:pt x="53766" y="53756"/>
                </a:lnTo>
                <a:lnTo>
                  <a:pt x="51846" y="55679"/>
                </a:lnTo>
                <a:lnTo>
                  <a:pt x="50886" y="56637"/>
                </a:lnTo>
                <a:lnTo>
                  <a:pt x="48006" y="56637"/>
                </a:lnTo>
                <a:lnTo>
                  <a:pt x="47045" y="55679"/>
                </a:lnTo>
                <a:lnTo>
                  <a:pt x="46085" y="54720"/>
                </a:lnTo>
                <a:lnTo>
                  <a:pt x="46085" y="15358"/>
                </a:lnTo>
                <a:lnTo>
                  <a:pt x="45125" y="11518"/>
                </a:lnTo>
                <a:lnTo>
                  <a:pt x="44165" y="9602"/>
                </a:lnTo>
                <a:lnTo>
                  <a:pt x="43205" y="6720"/>
                </a:lnTo>
                <a:lnTo>
                  <a:pt x="41285" y="4797"/>
                </a:lnTo>
                <a:lnTo>
                  <a:pt x="38404" y="2880"/>
                </a:lnTo>
                <a:lnTo>
                  <a:pt x="35524" y="958"/>
                </a:lnTo>
                <a:lnTo>
                  <a:pt x="30723" y="0"/>
                </a:lnTo>
                <a:lnTo>
                  <a:pt x="18242" y="0"/>
                </a:lnTo>
                <a:lnTo>
                  <a:pt x="12481" y="1923"/>
                </a:lnTo>
                <a:lnTo>
                  <a:pt x="8641" y="4797"/>
                </a:lnTo>
                <a:lnTo>
                  <a:pt x="3840" y="8638"/>
                </a:lnTo>
                <a:lnTo>
                  <a:pt x="1920" y="11518"/>
                </a:lnTo>
                <a:lnTo>
                  <a:pt x="1920" y="18240"/>
                </a:lnTo>
                <a:lnTo>
                  <a:pt x="2880" y="19197"/>
                </a:lnTo>
                <a:lnTo>
                  <a:pt x="3840" y="20162"/>
                </a:lnTo>
                <a:lnTo>
                  <a:pt x="4800" y="22079"/>
                </a:lnTo>
                <a:lnTo>
                  <a:pt x="11521" y="22079"/>
                </a:lnTo>
                <a:lnTo>
                  <a:pt x="12481" y="21121"/>
                </a:lnTo>
                <a:lnTo>
                  <a:pt x="13441" y="19197"/>
                </a:lnTo>
                <a:lnTo>
                  <a:pt x="13441" y="9602"/>
                </a:lnTo>
                <a:lnTo>
                  <a:pt x="14401" y="7679"/>
                </a:lnTo>
                <a:lnTo>
                  <a:pt x="16322" y="6720"/>
                </a:lnTo>
                <a:lnTo>
                  <a:pt x="18242" y="4797"/>
                </a:lnTo>
                <a:lnTo>
                  <a:pt x="26883" y="4797"/>
                </a:lnTo>
                <a:lnTo>
                  <a:pt x="29763" y="5762"/>
                </a:lnTo>
                <a:lnTo>
                  <a:pt x="31683" y="7679"/>
                </a:lnTo>
                <a:lnTo>
                  <a:pt x="33604" y="10559"/>
                </a:lnTo>
                <a:lnTo>
                  <a:pt x="34564" y="14400"/>
                </a:lnTo>
                <a:lnTo>
                  <a:pt x="34564" y="23038"/>
                </a:lnTo>
                <a:lnTo>
                  <a:pt x="24002" y="26878"/>
                </a:lnTo>
                <a:lnTo>
                  <a:pt x="16322" y="29759"/>
                </a:lnTo>
                <a:lnTo>
                  <a:pt x="13441" y="39361"/>
                </a:lnTo>
                <a:lnTo>
                  <a:pt x="15361" y="36479"/>
                </a:lnTo>
                <a:lnTo>
                  <a:pt x="18242" y="34558"/>
                </a:lnTo>
                <a:lnTo>
                  <a:pt x="21122" y="32641"/>
                </a:lnTo>
                <a:lnTo>
                  <a:pt x="23042" y="31682"/>
                </a:lnTo>
                <a:lnTo>
                  <a:pt x="27843" y="29759"/>
                </a:lnTo>
                <a:lnTo>
                  <a:pt x="34564" y="26878"/>
                </a:lnTo>
                <a:lnTo>
                  <a:pt x="34564" y="50881"/>
                </a:lnTo>
                <a:lnTo>
                  <a:pt x="28803" y="55679"/>
                </a:lnTo>
                <a:lnTo>
                  <a:pt x="24002" y="57596"/>
                </a:lnTo>
                <a:lnTo>
                  <a:pt x="18242" y="57596"/>
                </a:lnTo>
                <a:lnTo>
                  <a:pt x="16322" y="56637"/>
                </a:lnTo>
                <a:lnTo>
                  <a:pt x="14401" y="54720"/>
                </a:lnTo>
                <a:lnTo>
                  <a:pt x="12481" y="51838"/>
                </a:lnTo>
                <a:lnTo>
                  <a:pt x="11521" y="48958"/>
                </a:lnTo>
                <a:lnTo>
                  <a:pt x="11521" y="32641"/>
                </a:lnTo>
                <a:lnTo>
                  <a:pt x="6720" y="35521"/>
                </a:lnTo>
                <a:lnTo>
                  <a:pt x="3840" y="38397"/>
                </a:lnTo>
                <a:lnTo>
                  <a:pt x="1920" y="41279"/>
                </a:lnTo>
                <a:lnTo>
                  <a:pt x="960" y="44159"/>
                </a:lnTo>
                <a:lnTo>
                  <a:pt x="0" y="46076"/>
                </a:lnTo>
                <a:lnTo>
                  <a:pt x="0" y="53756"/>
                </a:lnTo>
                <a:lnTo>
                  <a:pt x="960" y="57596"/>
                </a:lnTo>
                <a:lnTo>
                  <a:pt x="3840" y="60476"/>
                </a:lnTo>
                <a:lnTo>
                  <a:pt x="6720" y="64317"/>
                </a:lnTo>
                <a:lnTo>
                  <a:pt x="10561" y="65282"/>
                </a:lnTo>
                <a:lnTo>
                  <a:pt x="17282" y="65282"/>
                </a:lnTo>
                <a:lnTo>
                  <a:pt x="20162" y="64317"/>
                </a:lnTo>
                <a:lnTo>
                  <a:pt x="22082" y="63358"/>
                </a:lnTo>
                <a:lnTo>
                  <a:pt x="24002" y="62400"/>
                </a:lnTo>
                <a:lnTo>
                  <a:pt x="27843" y="59518"/>
                </a:lnTo>
                <a:lnTo>
                  <a:pt x="34564" y="54720"/>
                </a:lnTo>
                <a:lnTo>
                  <a:pt x="34564" y="58561"/>
                </a:lnTo>
                <a:lnTo>
                  <a:pt x="35524" y="61435"/>
                </a:lnTo>
                <a:lnTo>
                  <a:pt x="36484" y="63358"/>
                </a:lnTo>
                <a:lnTo>
                  <a:pt x="37444" y="64317"/>
                </a:lnTo>
                <a:lnTo>
                  <a:pt x="39364" y="65282"/>
                </a:lnTo>
                <a:lnTo>
                  <a:pt x="46085" y="65282"/>
                </a:lnTo>
                <a:lnTo>
                  <a:pt x="50886" y="61435"/>
                </a:lnTo>
                <a:lnTo>
                  <a:pt x="56647" y="547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5" name="object 485"/>
          <p:cNvSpPr/>
          <p:nvPr/>
        </p:nvSpPr>
        <p:spPr>
          <a:xfrm>
            <a:off x="3225744" y="8684907"/>
            <a:ext cx="51831" cy="66240"/>
          </a:xfrm>
          <a:custGeom>
            <a:avLst/>
            <a:gdLst/>
            <a:ahLst/>
            <a:cxnLst/>
            <a:rect l="l" t="t" r="r" b="b"/>
            <a:pathLst>
              <a:path w="51831" h="66240">
                <a:moveTo>
                  <a:pt x="2880" y="50881"/>
                </a:moveTo>
                <a:lnTo>
                  <a:pt x="7680" y="56637"/>
                </a:lnTo>
                <a:lnTo>
                  <a:pt x="12481" y="63358"/>
                </a:lnTo>
                <a:lnTo>
                  <a:pt x="19202" y="66240"/>
                </a:lnTo>
                <a:lnTo>
                  <a:pt x="31668" y="66240"/>
                </a:lnTo>
                <a:lnTo>
                  <a:pt x="37429" y="63358"/>
                </a:lnTo>
                <a:lnTo>
                  <a:pt x="42230" y="59518"/>
                </a:lnTo>
                <a:lnTo>
                  <a:pt x="47030" y="54720"/>
                </a:lnTo>
                <a:lnTo>
                  <a:pt x="50871" y="48958"/>
                </a:lnTo>
                <a:lnTo>
                  <a:pt x="51831" y="40320"/>
                </a:lnTo>
                <a:lnTo>
                  <a:pt x="49911" y="39361"/>
                </a:lnTo>
                <a:lnTo>
                  <a:pt x="47990" y="45118"/>
                </a:lnTo>
                <a:lnTo>
                  <a:pt x="45110" y="48958"/>
                </a:lnTo>
                <a:lnTo>
                  <a:pt x="43190" y="50881"/>
                </a:lnTo>
                <a:lnTo>
                  <a:pt x="39349" y="53756"/>
                </a:lnTo>
                <a:lnTo>
                  <a:pt x="35509" y="55679"/>
                </a:lnTo>
                <a:lnTo>
                  <a:pt x="24947" y="55679"/>
                </a:lnTo>
                <a:lnTo>
                  <a:pt x="20162" y="52797"/>
                </a:lnTo>
                <a:lnTo>
                  <a:pt x="16322" y="47041"/>
                </a:lnTo>
                <a:lnTo>
                  <a:pt x="12481" y="41279"/>
                </a:lnTo>
                <a:lnTo>
                  <a:pt x="10546" y="34558"/>
                </a:lnTo>
                <a:lnTo>
                  <a:pt x="10546" y="20162"/>
                </a:lnTo>
                <a:lnTo>
                  <a:pt x="12481" y="14400"/>
                </a:lnTo>
                <a:lnTo>
                  <a:pt x="16322" y="9602"/>
                </a:lnTo>
                <a:lnTo>
                  <a:pt x="19202" y="6720"/>
                </a:lnTo>
                <a:lnTo>
                  <a:pt x="23042" y="4797"/>
                </a:lnTo>
                <a:lnTo>
                  <a:pt x="29748" y="4797"/>
                </a:lnTo>
                <a:lnTo>
                  <a:pt x="32628" y="5762"/>
                </a:lnTo>
                <a:lnTo>
                  <a:pt x="35509" y="8638"/>
                </a:lnTo>
                <a:lnTo>
                  <a:pt x="36469" y="10559"/>
                </a:lnTo>
                <a:lnTo>
                  <a:pt x="36469" y="15358"/>
                </a:lnTo>
                <a:lnTo>
                  <a:pt x="37429" y="17282"/>
                </a:lnTo>
                <a:lnTo>
                  <a:pt x="38389" y="18240"/>
                </a:lnTo>
                <a:lnTo>
                  <a:pt x="39349" y="20162"/>
                </a:lnTo>
                <a:lnTo>
                  <a:pt x="41269" y="21121"/>
                </a:lnTo>
                <a:lnTo>
                  <a:pt x="46070" y="21121"/>
                </a:lnTo>
                <a:lnTo>
                  <a:pt x="47990" y="20162"/>
                </a:lnTo>
                <a:lnTo>
                  <a:pt x="48950" y="19197"/>
                </a:lnTo>
                <a:lnTo>
                  <a:pt x="49911" y="18240"/>
                </a:lnTo>
                <a:lnTo>
                  <a:pt x="49911" y="11518"/>
                </a:lnTo>
                <a:lnTo>
                  <a:pt x="47990" y="8638"/>
                </a:lnTo>
                <a:lnTo>
                  <a:pt x="44150" y="4797"/>
                </a:lnTo>
                <a:lnTo>
                  <a:pt x="40309" y="1923"/>
                </a:lnTo>
                <a:lnTo>
                  <a:pt x="35509" y="0"/>
                </a:lnTo>
                <a:lnTo>
                  <a:pt x="21107" y="0"/>
                </a:lnTo>
                <a:lnTo>
                  <a:pt x="14386" y="2880"/>
                </a:lnTo>
                <a:lnTo>
                  <a:pt x="8641" y="9602"/>
                </a:lnTo>
                <a:lnTo>
                  <a:pt x="2880" y="15358"/>
                </a:lnTo>
                <a:lnTo>
                  <a:pt x="0" y="23038"/>
                </a:lnTo>
                <a:lnTo>
                  <a:pt x="0" y="43200"/>
                </a:lnTo>
                <a:lnTo>
                  <a:pt x="2880" y="5088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6" name="object 486"/>
          <p:cNvSpPr/>
          <p:nvPr/>
        </p:nvSpPr>
        <p:spPr>
          <a:xfrm>
            <a:off x="3283336" y="8666666"/>
            <a:ext cx="37444" cy="83522"/>
          </a:xfrm>
          <a:custGeom>
            <a:avLst/>
            <a:gdLst/>
            <a:ahLst/>
            <a:cxnLst/>
            <a:rect l="l" t="t" r="r" b="b"/>
            <a:pathLst>
              <a:path w="37444" h="83522">
                <a:moveTo>
                  <a:pt x="11521" y="76801"/>
                </a:moveTo>
                <a:lnTo>
                  <a:pt x="12481" y="78717"/>
                </a:lnTo>
                <a:lnTo>
                  <a:pt x="14401" y="80640"/>
                </a:lnTo>
                <a:lnTo>
                  <a:pt x="16322" y="81599"/>
                </a:lnTo>
                <a:lnTo>
                  <a:pt x="18242" y="82558"/>
                </a:lnTo>
                <a:lnTo>
                  <a:pt x="20162" y="83522"/>
                </a:lnTo>
                <a:lnTo>
                  <a:pt x="24963" y="83522"/>
                </a:lnTo>
                <a:lnTo>
                  <a:pt x="27843" y="82558"/>
                </a:lnTo>
                <a:lnTo>
                  <a:pt x="30723" y="79676"/>
                </a:lnTo>
                <a:lnTo>
                  <a:pt x="33604" y="77759"/>
                </a:lnTo>
                <a:lnTo>
                  <a:pt x="36484" y="73920"/>
                </a:lnTo>
                <a:lnTo>
                  <a:pt x="37444" y="70079"/>
                </a:lnTo>
                <a:lnTo>
                  <a:pt x="35524" y="70079"/>
                </a:lnTo>
                <a:lnTo>
                  <a:pt x="34564" y="71996"/>
                </a:lnTo>
                <a:lnTo>
                  <a:pt x="33604" y="72961"/>
                </a:lnTo>
                <a:lnTo>
                  <a:pt x="31683" y="73920"/>
                </a:lnTo>
                <a:lnTo>
                  <a:pt x="30723" y="74878"/>
                </a:lnTo>
                <a:lnTo>
                  <a:pt x="28803" y="75837"/>
                </a:lnTo>
                <a:lnTo>
                  <a:pt x="25923" y="75837"/>
                </a:lnTo>
                <a:lnTo>
                  <a:pt x="24002" y="74878"/>
                </a:lnTo>
                <a:lnTo>
                  <a:pt x="23042" y="72961"/>
                </a:lnTo>
                <a:lnTo>
                  <a:pt x="22082" y="71996"/>
                </a:lnTo>
                <a:lnTo>
                  <a:pt x="21122" y="69122"/>
                </a:lnTo>
                <a:lnTo>
                  <a:pt x="21122" y="24961"/>
                </a:lnTo>
                <a:lnTo>
                  <a:pt x="35524" y="24961"/>
                </a:lnTo>
                <a:lnTo>
                  <a:pt x="35524" y="20164"/>
                </a:lnTo>
                <a:lnTo>
                  <a:pt x="21122" y="20164"/>
                </a:lnTo>
                <a:lnTo>
                  <a:pt x="21122" y="0"/>
                </a:lnTo>
                <a:lnTo>
                  <a:pt x="19202" y="0"/>
                </a:lnTo>
                <a:lnTo>
                  <a:pt x="17282" y="4803"/>
                </a:lnTo>
                <a:lnTo>
                  <a:pt x="16322" y="7679"/>
                </a:lnTo>
                <a:lnTo>
                  <a:pt x="14401" y="9602"/>
                </a:lnTo>
                <a:lnTo>
                  <a:pt x="12481" y="12483"/>
                </a:lnTo>
                <a:lnTo>
                  <a:pt x="10561" y="15358"/>
                </a:lnTo>
                <a:lnTo>
                  <a:pt x="7680" y="18240"/>
                </a:lnTo>
                <a:lnTo>
                  <a:pt x="5760" y="20164"/>
                </a:lnTo>
                <a:lnTo>
                  <a:pt x="2880" y="22079"/>
                </a:lnTo>
                <a:lnTo>
                  <a:pt x="0" y="23038"/>
                </a:lnTo>
                <a:lnTo>
                  <a:pt x="0" y="24961"/>
                </a:lnTo>
                <a:lnTo>
                  <a:pt x="10561" y="24961"/>
                </a:lnTo>
                <a:lnTo>
                  <a:pt x="10561" y="74878"/>
                </a:lnTo>
                <a:lnTo>
                  <a:pt x="11521" y="768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7" name="object 487"/>
          <p:cNvSpPr/>
          <p:nvPr/>
        </p:nvSpPr>
        <p:spPr>
          <a:xfrm>
            <a:off x="3320780" y="8686830"/>
            <a:ext cx="69113" cy="64317"/>
          </a:xfrm>
          <a:custGeom>
            <a:avLst/>
            <a:gdLst/>
            <a:ahLst/>
            <a:cxnLst/>
            <a:rect l="l" t="t" r="r" b="b"/>
            <a:pathLst>
              <a:path w="69113" h="64317">
                <a:moveTo>
                  <a:pt x="69113" y="56637"/>
                </a:moveTo>
                <a:lnTo>
                  <a:pt x="68153" y="53756"/>
                </a:lnTo>
                <a:lnTo>
                  <a:pt x="66233" y="54714"/>
                </a:lnTo>
                <a:lnTo>
                  <a:pt x="61432" y="54714"/>
                </a:lnTo>
                <a:lnTo>
                  <a:pt x="60472" y="53756"/>
                </a:lnTo>
                <a:lnTo>
                  <a:pt x="59512" y="52797"/>
                </a:lnTo>
                <a:lnTo>
                  <a:pt x="59512" y="50874"/>
                </a:lnTo>
                <a:lnTo>
                  <a:pt x="58552" y="48958"/>
                </a:lnTo>
                <a:lnTo>
                  <a:pt x="58552" y="0"/>
                </a:lnTo>
                <a:lnTo>
                  <a:pt x="37429" y="0"/>
                </a:lnTo>
                <a:lnTo>
                  <a:pt x="37429" y="2874"/>
                </a:lnTo>
                <a:lnTo>
                  <a:pt x="41269" y="2874"/>
                </a:lnTo>
                <a:lnTo>
                  <a:pt x="44150" y="3838"/>
                </a:lnTo>
                <a:lnTo>
                  <a:pt x="45110" y="4797"/>
                </a:lnTo>
                <a:lnTo>
                  <a:pt x="47030" y="5756"/>
                </a:lnTo>
                <a:lnTo>
                  <a:pt x="47030" y="47035"/>
                </a:lnTo>
                <a:lnTo>
                  <a:pt x="44150" y="49915"/>
                </a:lnTo>
                <a:lnTo>
                  <a:pt x="41269" y="52797"/>
                </a:lnTo>
                <a:lnTo>
                  <a:pt x="38389" y="53756"/>
                </a:lnTo>
                <a:lnTo>
                  <a:pt x="36469" y="54714"/>
                </a:lnTo>
                <a:lnTo>
                  <a:pt x="33604" y="55673"/>
                </a:lnTo>
                <a:lnTo>
                  <a:pt x="28788" y="55673"/>
                </a:lnTo>
                <a:lnTo>
                  <a:pt x="26883" y="54714"/>
                </a:lnTo>
                <a:lnTo>
                  <a:pt x="24947" y="52797"/>
                </a:lnTo>
                <a:lnTo>
                  <a:pt x="23042" y="50874"/>
                </a:lnTo>
                <a:lnTo>
                  <a:pt x="22082" y="47035"/>
                </a:lnTo>
                <a:lnTo>
                  <a:pt x="22082" y="0"/>
                </a:lnTo>
                <a:lnTo>
                  <a:pt x="0" y="0"/>
                </a:lnTo>
                <a:lnTo>
                  <a:pt x="0" y="2874"/>
                </a:lnTo>
                <a:lnTo>
                  <a:pt x="5760" y="2874"/>
                </a:lnTo>
                <a:lnTo>
                  <a:pt x="6720" y="3838"/>
                </a:lnTo>
                <a:lnTo>
                  <a:pt x="7680" y="3838"/>
                </a:lnTo>
                <a:lnTo>
                  <a:pt x="8641" y="4797"/>
                </a:lnTo>
                <a:lnTo>
                  <a:pt x="9601" y="5756"/>
                </a:lnTo>
                <a:lnTo>
                  <a:pt x="10561" y="7679"/>
                </a:lnTo>
                <a:lnTo>
                  <a:pt x="10561" y="46076"/>
                </a:lnTo>
                <a:lnTo>
                  <a:pt x="11521" y="49915"/>
                </a:lnTo>
                <a:lnTo>
                  <a:pt x="12481" y="52797"/>
                </a:lnTo>
                <a:lnTo>
                  <a:pt x="13426" y="56637"/>
                </a:lnTo>
                <a:lnTo>
                  <a:pt x="14401" y="58553"/>
                </a:lnTo>
                <a:lnTo>
                  <a:pt x="17266" y="61435"/>
                </a:lnTo>
                <a:lnTo>
                  <a:pt x="20147" y="63358"/>
                </a:lnTo>
                <a:lnTo>
                  <a:pt x="23042" y="64317"/>
                </a:lnTo>
                <a:lnTo>
                  <a:pt x="29763" y="64317"/>
                </a:lnTo>
                <a:lnTo>
                  <a:pt x="32628" y="63358"/>
                </a:lnTo>
                <a:lnTo>
                  <a:pt x="35509" y="61435"/>
                </a:lnTo>
                <a:lnTo>
                  <a:pt x="38389" y="60476"/>
                </a:lnTo>
                <a:lnTo>
                  <a:pt x="42230" y="56637"/>
                </a:lnTo>
                <a:lnTo>
                  <a:pt x="47030" y="50874"/>
                </a:lnTo>
                <a:lnTo>
                  <a:pt x="47030" y="64317"/>
                </a:lnTo>
                <a:lnTo>
                  <a:pt x="50871" y="64317"/>
                </a:lnTo>
                <a:lnTo>
                  <a:pt x="69113" y="566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8" name="object 488"/>
          <p:cNvSpPr/>
          <p:nvPr/>
        </p:nvSpPr>
        <p:spPr>
          <a:xfrm>
            <a:off x="3390854" y="8684907"/>
            <a:ext cx="46085" cy="64317"/>
          </a:xfrm>
          <a:custGeom>
            <a:avLst/>
            <a:gdLst/>
            <a:ahLst/>
            <a:cxnLst/>
            <a:rect l="l" t="t" r="r" b="b"/>
            <a:pathLst>
              <a:path w="46085" h="64317">
                <a:moveTo>
                  <a:pt x="32644" y="64317"/>
                </a:moveTo>
                <a:lnTo>
                  <a:pt x="32644" y="61435"/>
                </a:lnTo>
                <a:lnTo>
                  <a:pt x="27843" y="61435"/>
                </a:lnTo>
                <a:lnTo>
                  <a:pt x="25923" y="60476"/>
                </a:lnTo>
                <a:lnTo>
                  <a:pt x="24963" y="59518"/>
                </a:lnTo>
                <a:lnTo>
                  <a:pt x="23042" y="58561"/>
                </a:lnTo>
                <a:lnTo>
                  <a:pt x="23042" y="57596"/>
                </a:lnTo>
                <a:lnTo>
                  <a:pt x="22082" y="55679"/>
                </a:lnTo>
                <a:lnTo>
                  <a:pt x="21122" y="52797"/>
                </a:lnTo>
                <a:lnTo>
                  <a:pt x="21122" y="20162"/>
                </a:lnTo>
                <a:lnTo>
                  <a:pt x="24002" y="15358"/>
                </a:lnTo>
                <a:lnTo>
                  <a:pt x="25923" y="12483"/>
                </a:lnTo>
                <a:lnTo>
                  <a:pt x="27843" y="10559"/>
                </a:lnTo>
                <a:lnTo>
                  <a:pt x="28803" y="9602"/>
                </a:lnTo>
                <a:lnTo>
                  <a:pt x="31683" y="9602"/>
                </a:lnTo>
                <a:lnTo>
                  <a:pt x="32644" y="10559"/>
                </a:lnTo>
                <a:lnTo>
                  <a:pt x="34564" y="11518"/>
                </a:lnTo>
                <a:lnTo>
                  <a:pt x="36484" y="13441"/>
                </a:lnTo>
                <a:lnTo>
                  <a:pt x="38404" y="14400"/>
                </a:lnTo>
                <a:lnTo>
                  <a:pt x="42245" y="14400"/>
                </a:lnTo>
                <a:lnTo>
                  <a:pt x="43205" y="13441"/>
                </a:lnTo>
                <a:lnTo>
                  <a:pt x="44165" y="12483"/>
                </a:lnTo>
                <a:lnTo>
                  <a:pt x="46085" y="10559"/>
                </a:lnTo>
                <a:lnTo>
                  <a:pt x="46085" y="5762"/>
                </a:lnTo>
                <a:lnTo>
                  <a:pt x="45110" y="3838"/>
                </a:lnTo>
                <a:lnTo>
                  <a:pt x="44165" y="2880"/>
                </a:lnTo>
                <a:lnTo>
                  <a:pt x="42245" y="958"/>
                </a:lnTo>
                <a:lnTo>
                  <a:pt x="40325" y="0"/>
                </a:lnTo>
                <a:lnTo>
                  <a:pt x="31683" y="0"/>
                </a:lnTo>
                <a:lnTo>
                  <a:pt x="26883" y="4797"/>
                </a:lnTo>
                <a:lnTo>
                  <a:pt x="21122" y="14400"/>
                </a:lnTo>
                <a:lnTo>
                  <a:pt x="21122" y="0"/>
                </a:lnTo>
                <a:lnTo>
                  <a:pt x="19202" y="0"/>
                </a:lnTo>
                <a:lnTo>
                  <a:pt x="0" y="7679"/>
                </a:lnTo>
                <a:lnTo>
                  <a:pt x="960" y="10559"/>
                </a:lnTo>
                <a:lnTo>
                  <a:pt x="2880" y="9602"/>
                </a:lnTo>
                <a:lnTo>
                  <a:pt x="7680" y="9602"/>
                </a:lnTo>
                <a:lnTo>
                  <a:pt x="8641" y="10559"/>
                </a:lnTo>
                <a:lnTo>
                  <a:pt x="9601" y="10559"/>
                </a:lnTo>
                <a:lnTo>
                  <a:pt x="9601" y="13441"/>
                </a:lnTo>
                <a:lnTo>
                  <a:pt x="10561" y="14400"/>
                </a:lnTo>
                <a:lnTo>
                  <a:pt x="10561" y="55679"/>
                </a:lnTo>
                <a:lnTo>
                  <a:pt x="9601" y="56637"/>
                </a:lnTo>
                <a:lnTo>
                  <a:pt x="9601" y="58561"/>
                </a:lnTo>
                <a:lnTo>
                  <a:pt x="8641" y="59518"/>
                </a:lnTo>
                <a:lnTo>
                  <a:pt x="7680" y="60476"/>
                </a:lnTo>
                <a:lnTo>
                  <a:pt x="5760" y="61435"/>
                </a:lnTo>
                <a:lnTo>
                  <a:pt x="960" y="61435"/>
                </a:lnTo>
                <a:lnTo>
                  <a:pt x="960" y="64317"/>
                </a:lnTo>
                <a:lnTo>
                  <a:pt x="32644" y="6431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9" name="object 489"/>
          <p:cNvSpPr/>
          <p:nvPr/>
        </p:nvSpPr>
        <p:spPr>
          <a:xfrm>
            <a:off x="3439805" y="8684907"/>
            <a:ext cx="31683" cy="64317"/>
          </a:xfrm>
          <a:custGeom>
            <a:avLst/>
            <a:gdLst/>
            <a:ahLst/>
            <a:cxnLst/>
            <a:rect l="l" t="t" r="r" b="b"/>
            <a:pathLst>
              <a:path w="31683" h="64317">
                <a:moveTo>
                  <a:pt x="23042" y="58561"/>
                </a:moveTo>
                <a:lnTo>
                  <a:pt x="23042" y="57596"/>
                </a:lnTo>
                <a:lnTo>
                  <a:pt x="22082" y="56637"/>
                </a:lnTo>
                <a:lnTo>
                  <a:pt x="22082" y="0"/>
                </a:lnTo>
                <a:lnTo>
                  <a:pt x="19202" y="0"/>
                </a:lnTo>
                <a:lnTo>
                  <a:pt x="0" y="7679"/>
                </a:lnTo>
                <a:lnTo>
                  <a:pt x="975" y="10559"/>
                </a:lnTo>
                <a:lnTo>
                  <a:pt x="2880" y="9602"/>
                </a:lnTo>
                <a:lnTo>
                  <a:pt x="7680" y="9602"/>
                </a:lnTo>
                <a:lnTo>
                  <a:pt x="8656" y="10559"/>
                </a:lnTo>
                <a:lnTo>
                  <a:pt x="9601" y="10559"/>
                </a:lnTo>
                <a:lnTo>
                  <a:pt x="9601" y="11518"/>
                </a:lnTo>
                <a:lnTo>
                  <a:pt x="10561" y="13441"/>
                </a:lnTo>
                <a:lnTo>
                  <a:pt x="10561" y="56637"/>
                </a:lnTo>
                <a:lnTo>
                  <a:pt x="9601" y="57596"/>
                </a:lnTo>
                <a:lnTo>
                  <a:pt x="9601" y="59518"/>
                </a:lnTo>
                <a:lnTo>
                  <a:pt x="8656" y="60476"/>
                </a:lnTo>
                <a:lnTo>
                  <a:pt x="7680" y="60476"/>
                </a:lnTo>
                <a:lnTo>
                  <a:pt x="5775" y="61435"/>
                </a:lnTo>
                <a:lnTo>
                  <a:pt x="975" y="61435"/>
                </a:lnTo>
                <a:lnTo>
                  <a:pt x="975" y="64317"/>
                </a:lnTo>
                <a:lnTo>
                  <a:pt x="31683" y="64317"/>
                </a:lnTo>
                <a:lnTo>
                  <a:pt x="31683" y="61435"/>
                </a:lnTo>
                <a:lnTo>
                  <a:pt x="25923" y="61435"/>
                </a:lnTo>
                <a:lnTo>
                  <a:pt x="24963" y="60476"/>
                </a:lnTo>
                <a:lnTo>
                  <a:pt x="24003" y="59518"/>
                </a:lnTo>
                <a:lnTo>
                  <a:pt x="23042" y="58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0" name="object 490"/>
          <p:cNvSpPr/>
          <p:nvPr/>
        </p:nvSpPr>
        <p:spPr>
          <a:xfrm>
            <a:off x="3449406" y="8652272"/>
            <a:ext cx="13441" cy="14394"/>
          </a:xfrm>
          <a:custGeom>
            <a:avLst/>
            <a:gdLst/>
            <a:ahLst/>
            <a:cxnLst/>
            <a:rect l="l" t="t" r="r" b="b"/>
            <a:pathLst>
              <a:path w="13441" h="14394">
                <a:moveTo>
                  <a:pt x="960" y="10555"/>
                </a:moveTo>
                <a:lnTo>
                  <a:pt x="1920" y="12476"/>
                </a:lnTo>
                <a:lnTo>
                  <a:pt x="2895" y="13435"/>
                </a:lnTo>
                <a:lnTo>
                  <a:pt x="4800" y="14394"/>
                </a:lnTo>
                <a:lnTo>
                  <a:pt x="8641" y="14394"/>
                </a:lnTo>
                <a:lnTo>
                  <a:pt x="10561" y="13435"/>
                </a:lnTo>
                <a:lnTo>
                  <a:pt x="11521" y="12476"/>
                </a:lnTo>
                <a:lnTo>
                  <a:pt x="12481" y="10555"/>
                </a:lnTo>
                <a:lnTo>
                  <a:pt x="13441" y="9596"/>
                </a:lnTo>
                <a:lnTo>
                  <a:pt x="13441" y="5756"/>
                </a:lnTo>
                <a:lnTo>
                  <a:pt x="12481" y="3838"/>
                </a:lnTo>
                <a:lnTo>
                  <a:pt x="11521" y="2874"/>
                </a:lnTo>
                <a:lnTo>
                  <a:pt x="10561" y="958"/>
                </a:lnTo>
                <a:lnTo>
                  <a:pt x="8641" y="0"/>
                </a:lnTo>
                <a:lnTo>
                  <a:pt x="4800" y="0"/>
                </a:lnTo>
                <a:lnTo>
                  <a:pt x="2895" y="958"/>
                </a:lnTo>
                <a:lnTo>
                  <a:pt x="1920" y="2874"/>
                </a:lnTo>
                <a:lnTo>
                  <a:pt x="0" y="3838"/>
                </a:lnTo>
                <a:lnTo>
                  <a:pt x="0" y="9596"/>
                </a:lnTo>
                <a:lnTo>
                  <a:pt x="960" y="1055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1" name="object 491"/>
          <p:cNvSpPr/>
          <p:nvPr/>
        </p:nvSpPr>
        <p:spPr>
          <a:xfrm>
            <a:off x="3475329" y="8684907"/>
            <a:ext cx="68168" cy="64317"/>
          </a:xfrm>
          <a:custGeom>
            <a:avLst/>
            <a:gdLst/>
            <a:ahLst/>
            <a:cxnLst/>
            <a:rect l="l" t="t" r="r" b="b"/>
            <a:pathLst>
              <a:path w="68168" h="64317">
                <a:moveTo>
                  <a:pt x="18242" y="0"/>
                </a:moveTo>
                <a:lnTo>
                  <a:pt x="0" y="7679"/>
                </a:lnTo>
                <a:lnTo>
                  <a:pt x="960" y="10559"/>
                </a:lnTo>
                <a:lnTo>
                  <a:pt x="2880" y="9602"/>
                </a:lnTo>
                <a:lnTo>
                  <a:pt x="7680" y="9602"/>
                </a:lnTo>
                <a:lnTo>
                  <a:pt x="8641" y="10559"/>
                </a:lnTo>
                <a:lnTo>
                  <a:pt x="9601" y="11518"/>
                </a:lnTo>
                <a:lnTo>
                  <a:pt x="9601" y="13441"/>
                </a:lnTo>
                <a:lnTo>
                  <a:pt x="10561" y="15358"/>
                </a:lnTo>
                <a:lnTo>
                  <a:pt x="10561" y="54720"/>
                </a:lnTo>
                <a:lnTo>
                  <a:pt x="9601" y="57596"/>
                </a:lnTo>
                <a:lnTo>
                  <a:pt x="8641" y="59518"/>
                </a:lnTo>
                <a:lnTo>
                  <a:pt x="7680" y="60476"/>
                </a:lnTo>
                <a:lnTo>
                  <a:pt x="5760" y="61435"/>
                </a:lnTo>
                <a:lnTo>
                  <a:pt x="960" y="61435"/>
                </a:lnTo>
                <a:lnTo>
                  <a:pt x="960" y="64317"/>
                </a:lnTo>
                <a:lnTo>
                  <a:pt x="31683" y="64317"/>
                </a:lnTo>
                <a:lnTo>
                  <a:pt x="31683" y="61435"/>
                </a:lnTo>
                <a:lnTo>
                  <a:pt x="25923" y="61435"/>
                </a:lnTo>
                <a:lnTo>
                  <a:pt x="24963" y="60476"/>
                </a:lnTo>
                <a:lnTo>
                  <a:pt x="24002" y="60476"/>
                </a:lnTo>
                <a:lnTo>
                  <a:pt x="23042" y="59518"/>
                </a:lnTo>
                <a:lnTo>
                  <a:pt x="22082" y="57596"/>
                </a:lnTo>
                <a:lnTo>
                  <a:pt x="22082" y="56637"/>
                </a:lnTo>
                <a:lnTo>
                  <a:pt x="21122" y="53756"/>
                </a:lnTo>
                <a:lnTo>
                  <a:pt x="21122" y="17282"/>
                </a:lnTo>
                <a:lnTo>
                  <a:pt x="26883" y="11518"/>
                </a:lnTo>
                <a:lnTo>
                  <a:pt x="32644" y="8638"/>
                </a:lnTo>
                <a:lnTo>
                  <a:pt x="41285" y="8638"/>
                </a:lnTo>
                <a:lnTo>
                  <a:pt x="43205" y="9602"/>
                </a:lnTo>
                <a:lnTo>
                  <a:pt x="45125" y="12483"/>
                </a:lnTo>
                <a:lnTo>
                  <a:pt x="46085" y="15358"/>
                </a:lnTo>
                <a:lnTo>
                  <a:pt x="47045" y="19197"/>
                </a:lnTo>
                <a:lnTo>
                  <a:pt x="47045" y="56637"/>
                </a:lnTo>
                <a:lnTo>
                  <a:pt x="46085" y="58561"/>
                </a:lnTo>
                <a:lnTo>
                  <a:pt x="46085" y="59518"/>
                </a:lnTo>
                <a:lnTo>
                  <a:pt x="44165" y="60476"/>
                </a:lnTo>
                <a:lnTo>
                  <a:pt x="43205" y="61435"/>
                </a:lnTo>
                <a:lnTo>
                  <a:pt x="37444" y="61435"/>
                </a:lnTo>
                <a:lnTo>
                  <a:pt x="37444" y="64317"/>
                </a:lnTo>
                <a:lnTo>
                  <a:pt x="68168" y="64317"/>
                </a:lnTo>
                <a:lnTo>
                  <a:pt x="68168" y="61435"/>
                </a:lnTo>
                <a:lnTo>
                  <a:pt x="62392" y="61435"/>
                </a:lnTo>
                <a:lnTo>
                  <a:pt x="61432" y="60476"/>
                </a:lnTo>
                <a:lnTo>
                  <a:pt x="60487" y="59518"/>
                </a:lnTo>
                <a:lnTo>
                  <a:pt x="59527" y="59518"/>
                </a:lnTo>
                <a:lnTo>
                  <a:pt x="59527" y="57596"/>
                </a:lnTo>
                <a:lnTo>
                  <a:pt x="58552" y="56637"/>
                </a:lnTo>
                <a:lnTo>
                  <a:pt x="58552" y="18240"/>
                </a:lnTo>
                <a:lnTo>
                  <a:pt x="57607" y="13441"/>
                </a:lnTo>
                <a:lnTo>
                  <a:pt x="56647" y="11518"/>
                </a:lnTo>
                <a:lnTo>
                  <a:pt x="55686" y="7679"/>
                </a:lnTo>
                <a:lnTo>
                  <a:pt x="53766" y="4797"/>
                </a:lnTo>
                <a:lnTo>
                  <a:pt x="50886" y="2880"/>
                </a:lnTo>
                <a:lnTo>
                  <a:pt x="48966" y="958"/>
                </a:lnTo>
                <a:lnTo>
                  <a:pt x="46085" y="0"/>
                </a:lnTo>
                <a:lnTo>
                  <a:pt x="35524" y="0"/>
                </a:lnTo>
                <a:lnTo>
                  <a:pt x="28803" y="4797"/>
                </a:lnTo>
                <a:lnTo>
                  <a:pt x="21122" y="13441"/>
                </a:lnTo>
                <a:lnTo>
                  <a:pt x="2112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2" name="object 492"/>
          <p:cNvSpPr/>
          <p:nvPr/>
        </p:nvSpPr>
        <p:spPr>
          <a:xfrm>
            <a:off x="3565565" y="8769387"/>
            <a:ext cx="15361" cy="9596"/>
          </a:xfrm>
          <a:custGeom>
            <a:avLst/>
            <a:gdLst/>
            <a:ahLst/>
            <a:cxnLst/>
            <a:rect l="l" t="t" r="r" b="b"/>
            <a:pathLst>
              <a:path w="15361" h="9596">
                <a:moveTo>
                  <a:pt x="0" y="0"/>
                </a:moveTo>
                <a:lnTo>
                  <a:pt x="960" y="9596"/>
                </a:lnTo>
                <a:lnTo>
                  <a:pt x="9601" y="9596"/>
                </a:lnTo>
                <a:lnTo>
                  <a:pt x="14196" y="9383"/>
                </a:lnTo>
                <a:lnTo>
                  <a:pt x="15361" y="958"/>
                </a:lnTo>
                <a:lnTo>
                  <a:pt x="6720" y="958"/>
                </a:lnTo>
                <a:lnTo>
                  <a:pt x="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3" name="object 493"/>
          <p:cNvSpPr/>
          <p:nvPr/>
        </p:nvSpPr>
        <p:spPr>
          <a:xfrm>
            <a:off x="3548283" y="8711785"/>
            <a:ext cx="61447" cy="67197"/>
          </a:xfrm>
          <a:custGeom>
            <a:avLst/>
            <a:gdLst/>
            <a:ahLst/>
            <a:cxnLst/>
            <a:rect l="l" t="t" r="r" b="b"/>
            <a:pathLst>
              <a:path w="61447" h="67197">
                <a:moveTo>
                  <a:pt x="15361" y="20162"/>
                </a:moveTo>
                <a:lnTo>
                  <a:pt x="16322" y="19197"/>
                </a:lnTo>
                <a:lnTo>
                  <a:pt x="17282" y="17280"/>
                </a:lnTo>
                <a:lnTo>
                  <a:pt x="19202" y="15358"/>
                </a:lnTo>
                <a:lnTo>
                  <a:pt x="23042" y="16322"/>
                </a:lnTo>
                <a:lnTo>
                  <a:pt x="25923" y="17280"/>
                </a:lnTo>
                <a:lnTo>
                  <a:pt x="36484" y="17280"/>
                </a:lnTo>
                <a:lnTo>
                  <a:pt x="36484" y="12483"/>
                </a:lnTo>
                <a:lnTo>
                  <a:pt x="33604" y="13441"/>
                </a:lnTo>
                <a:lnTo>
                  <a:pt x="25923" y="13441"/>
                </a:lnTo>
                <a:lnTo>
                  <a:pt x="23042" y="12483"/>
                </a:lnTo>
                <a:lnTo>
                  <a:pt x="21122" y="9601"/>
                </a:lnTo>
                <a:lnTo>
                  <a:pt x="18242" y="5762"/>
                </a:lnTo>
                <a:lnTo>
                  <a:pt x="16322" y="0"/>
                </a:lnTo>
                <a:lnTo>
                  <a:pt x="16322" y="14400"/>
                </a:lnTo>
                <a:lnTo>
                  <a:pt x="11521" y="18239"/>
                </a:lnTo>
                <a:lnTo>
                  <a:pt x="8641" y="21121"/>
                </a:lnTo>
                <a:lnTo>
                  <a:pt x="7680" y="24003"/>
                </a:lnTo>
                <a:lnTo>
                  <a:pt x="5760" y="25918"/>
                </a:lnTo>
                <a:lnTo>
                  <a:pt x="5760" y="31682"/>
                </a:lnTo>
                <a:lnTo>
                  <a:pt x="6720" y="32639"/>
                </a:lnTo>
                <a:lnTo>
                  <a:pt x="7680" y="33598"/>
                </a:lnTo>
                <a:lnTo>
                  <a:pt x="9601" y="35521"/>
                </a:lnTo>
                <a:lnTo>
                  <a:pt x="11521" y="36479"/>
                </a:lnTo>
                <a:lnTo>
                  <a:pt x="7680" y="41277"/>
                </a:lnTo>
                <a:lnTo>
                  <a:pt x="5760" y="43200"/>
                </a:lnTo>
                <a:lnTo>
                  <a:pt x="4800" y="44159"/>
                </a:lnTo>
                <a:lnTo>
                  <a:pt x="2880" y="47041"/>
                </a:lnTo>
                <a:lnTo>
                  <a:pt x="960" y="48958"/>
                </a:lnTo>
                <a:lnTo>
                  <a:pt x="0" y="50880"/>
                </a:lnTo>
                <a:lnTo>
                  <a:pt x="0" y="56637"/>
                </a:lnTo>
                <a:lnTo>
                  <a:pt x="960" y="58559"/>
                </a:lnTo>
                <a:lnTo>
                  <a:pt x="4800" y="61441"/>
                </a:lnTo>
                <a:lnTo>
                  <a:pt x="10561" y="65280"/>
                </a:lnTo>
                <a:lnTo>
                  <a:pt x="18242" y="67197"/>
                </a:lnTo>
                <a:lnTo>
                  <a:pt x="17282" y="57601"/>
                </a:lnTo>
                <a:lnTo>
                  <a:pt x="13441" y="54720"/>
                </a:lnTo>
                <a:lnTo>
                  <a:pt x="10561" y="52797"/>
                </a:lnTo>
                <a:lnTo>
                  <a:pt x="9601" y="50880"/>
                </a:lnTo>
                <a:lnTo>
                  <a:pt x="9601" y="45118"/>
                </a:lnTo>
                <a:lnTo>
                  <a:pt x="10561" y="43200"/>
                </a:lnTo>
                <a:lnTo>
                  <a:pt x="11521" y="41277"/>
                </a:lnTo>
                <a:lnTo>
                  <a:pt x="13441" y="39361"/>
                </a:lnTo>
                <a:lnTo>
                  <a:pt x="15361" y="37438"/>
                </a:lnTo>
                <a:lnTo>
                  <a:pt x="21122" y="38403"/>
                </a:lnTo>
                <a:lnTo>
                  <a:pt x="39364" y="38403"/>
                </a:lnTo>
                <a:lnTo>
                  <a:pt x="46085" y="39361"/>
                </a:lnTo>
                <a:lnTo>
                  <a:pt x="50886" y="39361"/>
                </a:lnTo>
                <a:lnTo>
                  <a:pt x="52806" y="40320"/>
                </a:lnTo>
                <a:lnTo>
                  <a:pt x="55686" y="41277"/>
                </a:lnTo>
                <a:lnTo>
                  <a:pt x="56647" y="43200"/>
                </a:lnTo>
                <a:lnTo>
                  <a:pt x="56647" y="48958"/>
                </a:lnTo>
                <a:lnTo>
                  <a:pt x="54726" y="51838"/>
                </a:lnTo>
                <a:lnTo>
                  <a:pt x="50886" y="54720"/>
                </a:lnTo>
                <a:lnTo>
                  <a:pt x="47045" y="57601"/>
                </a:lnTo>
                <a:lnTo>
                  <a:pt x="41285" y="58559"/>
                </a:lnTo>
                <a:lnTo>
                  <a:pt x="32644" y="58559"/>
                </a:lnTo>
                <a:lnTo>
                  <a:pt x="31479" y="66984"/>
                </a:lnTo>
                <a:lnTo>
                  <a:pt x="44100" y="63825"/>
                </a:lnTo>
                <a:lnTo>
                  <a:pt x="54726" y="57601"/>
                </a:lnTo>
                <a:lnTo>
                  <a:pt x="59527" y="52797"/>
                </a:lnTo>
                <a:lnTo>
                  <a:pt x="61447" y="47999"/>
                </a:lnTo>
                <a:lnTo>
                  <a:pt x="61447" y="39361"/>
                </a:lnTo>
                <a:lnTo>
                  <a:pt x="60487" y="35521"/>
                </a:lnTo>
                <a:lnTo>
                  <a:pt x="57607" y="33598"/>
                </a:lnTo>
                <a:lnTo>
                  <a:pt x="54726" y="30717"/>
                </a:lnTo>
                <a:lnTo>
                  <a:pt x="51846" y="29759"/>
                </a:lnTo>
                <a:lnTo>
                  <a:pt x="48005" y="28800"/>
                </a:lnTo>
                <a:lnTo>
                  <a:pt x="45125" y="28800"/>
                </a:lnTo>
                <a:lnTo>
                  <a:pt x="38404" y="27841"/>
                </a:lnTo>
                <a:lnTo>
                  <a:pt x="20162" y="27841"/>
                </a:lnTo>
                <a:lnTo>
                  <a:pt x="18242" y="26877"/>
                </a:lnTo>
                <a:lnTo>
                  <a:pt x="16322" y="26877"/>
                </a:lnTo>
                <a:lnTo>
                  <a:pt x="15361" y="25918"/>
                </a:lnTo>
                <a:lnTo>
                  <a:pt x="15361" y="24960"/>
                </a:lnTo>
                <a:lnTo>
                  <a:pt x="14401" y="24003"/>
                </a:lnTo>
                <a:lnTo>
                  <a:pt x="14401" y="23038"/>
                </a:lnTo>
                <a:lnTo>
                  <a:pt x="15361" y="21121"/>
                </a:lnTo>
                <a:lnTo>
                  <a:pt x="15361" y="201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4" name="object 494"/>
          <p:cNvSpPr/>
          <p:nvPr/>
        </p:nvSpPr>
        <p:spPr>
          <a:xfrm>
            <a:off x="3553084" y="8684907"/>
            <a:ext cx="57607" cy="44159"/>
          </a:xfrm>
          <a:custGeom>
            <a:avLst/>
            <a:gdLst/>
            <a:ahLst/>
            <a:cxnLst/>
            <a:rect l="l" t="t" r="r" b="b"/>
            <a:pathLst>
              <a:path w="57607" h="44159">
                <a:moveTo>
                  <a:pt x="37444" y="42237"/>
                </a:moveTo>
                <a:lnTo>
                  <a:pt x="42245" y="37438"/>
                </a:lnTo>
                <a:lnTo>
                  <a:pt x="47045" y="33599"/>
                </a:lnTo>
                <a:lnTo>
                  <a:pt x="48966" y="28800"/>
                </a:lnTo>
                <a:lnTo>
                  <a:pt x="48966" y="18240"/>
                </a:lnTo>
                <a:lnTo>
                  <a:pt x="47045" y="13441"/>
                </a:lnTo>
                <a:lnTo>
                  <a:pt x="45125" y="10559"/>
                </a:lnTo>
                <a:lnTo>
                  <a:pt x="56647" y="10559"/>
                </a:lnTo>
                <a:lnTo>
                  <a:pt x="57607" y="9602"/>
                </a:lnTo>
                <a:lnTo>
                  <a:pt x="57607" y="5762"/>
                </a:lnTo>
                <a:lnTo>
                  <a:pt x="56647" y="5762"/>
                </a:lnTo>
                <a:lnTo>
                  <a:pt x="56647" y="4797"/>
                </a:lnTo>
                <a:lnTo>
                  <a:pt x="40325" y="4797"/>
                </a:lnTo>
                <a:lnTo>
                  <a:pt x="35524" y="1923"/>
                </a:lnTo>
                <a:lnTo>
                  <a:pt x="30723" y="0"/>
                </a:lnTo>
                <a:lnTo>
                  <a:pt x="17282" y="0"/>
                </a:lnTo>
                <a:lnTo>
                  <a:pt x="11521" y="2880"/>
                </a:lnTo>
                <a:lnTo>
                  <a:pt x="6720" y="6720"/>
                </a:lnTo>
                <a:lnTo>
                  <a:pt x="1920" y="11518"/>
                </a:lnTo>
                <a:lnTo>
                  <a:pt x="0" y="16323"/>
                </a:lnTo>
                <a:lnTo>
                  <a:pt x="0" y="26878"/>
                </a:lnTo>
                <a:lnTo>
                  <a:pt x="960" y="30717"/>
                </a:lnTo>
                <a:lnTo>
                  <a:pt x="2880" y="33599"/>
                </a:lnTo>
                <a:lnTo>
                  <a:pt x="4800" y="37438"/>
                </a:lnTo>
                <a:lnTo>
                  <a:pt x="7680" y="39361"/>
                </a:lnTo>
                <a:lnTo>
                  <a:pt x="11521" y="41279"/>
                </a:lnTo>
                <a:lnTo>
                  <a:pt x="11521" y="14400"/>
                </a:lnTo>
                <a:lnTo>
                  <a:pt x="12481" y="10559"/>
                </a:lnTo>
                <a:lnTo>
                  <a:pt x="15361" y="7679"/>
                </a:lnTo>
                <a:lnTo>
                  <a:pt x="17282" y="4797"/>
                </a:lnTo>
                <a:lnTo>
                  <a:pt x="20162" y="3838"/>
                </a:lnTo>
                <a:lnTo>
                  <a:pt x="26883" y="3838"/>
                </a:lnTo>
                <a:lnTo>
                  <a:pt x="29763" y="4797"/>
                </a:lnTo>
                <a:lnTo>
                  <a:pt x="32644" y="7679"/>
                </a:lnTo>
                <a:lnTo>
                  <a:pt x="35524" y="12483"/>
                </a:lnTo>
                <a:lnTo>
                  <a:pt x="36484" y="17282"/>
                </a:lnTo>
                <a:lnTo>
                  <a:pt x="36484" y="30717"/>
                </a:lnTo>
                <a:lnTo>
                  <a:pt x="35524" y="34558"/>
                </a:lnTo>
                <a:lnTo>
                  <a:pt x="33604" y="36479"/>
                </a:lnTo>
                <a:lnTo>
                  <a:pt x="31683" y="39361"/>
                </a:lnTo>
                <a:lnTo>
                  <a:pt x="31683" y="44159"/>
                </a:lnTo>
                <a:lnTo>
                  <a:pt x="37444" y="422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5" name="object 495"/>
          <p:cNvSpPr/>
          <p:nvPr/>
        </p:nvSpPr>
        <p:spPr>
          <a:xfrm>
            <a:off x="3081741" y="8828900"/>
            <a:ext cx="52806" cy="81599"/>
          </a:xfrm>
          <a:custGeom>
            <a:avLst/>
            <a:gdLst/>
            <a:ahLst/>
            <a:cxnLst/>
            <a:rect l="l" t="t" r="r" b="b"/>
            <a:pathLst>
              <a:path w="52806" h="81599">
                <a:moveTo>
                  <a:pt x="1920" y="68163"/>
                </a:moveTo>
                <a:lnTo>
                  <a:pt x="5760" y="72961"/>
                </a:lnTo>
                <a:lnTo>
                  <a:pt x="10561" y="78719"/>
                </a:lnTo>
                <a:lnTo>
                  <a:pt x="17282" y="81599"/>
                </a:lnTo>
                <a:lnTo>
                  <a:pt x="33604" y="81599"/>
                </a:lnTo>
                <a:lnTo>
                  <a:pt x="40325" y="78719"/>
                </a:lnTo>
                <a:lnTo>
                  <a:pt x="45125" y="73920"/>
                </a:lnTo>
                <a:lnTo>
                  <a:pt x="49926" y="70081"/>
                </a:lnTo>
                <a:lnTo>
                  <a:pt x="52806" y="64317"/>
                </a:lnTo>
                <a:lnTo>
                  <a:pt x="52806" y="52798"/>
                </a:lnTo>
                <a:lnTo>
                  <a:pt x="50886" y="47999"/>
                </a:lnTo>
                <a:lnTo>
                  <a:pt x="48005" y="43202"/>
                </a:lnTo>
                <a:lnTo>
                  <a:pt x="45125" y="39361"/>
                </a:lnTo>
                <a:lnTo>
                  <a:pt x="39364" y="34564"/>
                </a:lnTo>
                <a:lnTo>
                  <a:pt x="31683" y="28802"/>
                </a:lnTo>
                <a:lnTo>
                  <a:pt x="39364" y="24003"/>
                </a:lnTo>
                <a:lnTo>
                  <a:pt x="34564" y="21122"/>
                </a:lnTo>
                <a:lnTo>
                  <a:pt x="28803" y="25920"/>
                </a:lnTo>
                <a:lnTo>
                  <a:pt x="17282" y="17282"/>
                </a:lnTo>
                <a:lnTo>
                  <a:pt x="15361" y="14400"/>
                </a:lnTo>
                <a:lnTo>
                  <a:pt x="13441" y="12484"/>
                </a:lnTo>
                <a:lnTo>
                  <a:pt x="12481" y="10561"/>
                </a:lnTo>
                <a:lnTo>
                  <a:pt x="11521" y="7679"/>
                </a:lnTo>
                <a:lnTo>
                  <a:pt x="10561" y="5762"/>
                </a:lnTo>
                <a:lnTo>
                  <a:pt x="10561" y="0"/>
                </a:lnTo>
                <a:lnTo>
                  <a:pt x="10561" y="27843"/>
                </a:lnTo>
                <a:lnTo>
                  <a:pt x="18242" y="33599"/>
                </a:lnTo>
                <a:lnTo>
                  <a:pt x="14401" y="42243"/>
                </a:lnTo>
                <a:lnTo>
                  <a:pt x="17282" y="39361"/>
                </a:lnTo>
                <a:lnTo>
                  <a:pt x="21122" y="35522"/>
                </a:lnTo>
                <a:lnTo>
                  <a:pt x="22945" y="36998"/>
                </a:lnTo>
                <a:lnTo>
                  <a:pt x="33861" y="46825"/>
                </a:lnTo>
                <a:lnTo>
                  <a:pt x="40325" y="54720"/>
                </a:lnTo>
                <a:lnTo>
                  <a:pt x="42245" y="57602"/>
                </a:lnTo>
                <a:lnTo>
                  <a:pt x="43205" y="60478"/>
                </a:lnTo>
                <a:lnTo>
                  <a:pt x="43205" y="67199"/>
                </a:lnTo>
                <a:lnTo>
                  <a:pt x="41285" y="71038"/>
                </a:lnTo>
                <a:lnTo>
                  <a:pt x="38404" y="72961"/>
                </a:lnTo>
                <a:lnTo>
                  <a:pt x="35524" y="75843"/>
                </a:lnTo>
                <a:lnTo>
                  <a:pt x="31683" y="77760"/>
                </a:lnTo>
                <a:lnTo>
                  <a:pt x="22082" y="77760"/>
                </a:lnTo>
                <a:lnTo>
                  <a:pt x="18242" y="75843"/>
                </a:lnTo>
                <a:lnTo>
                  <a:pt x="15361" y="72002"/>
                </a:lnTo>
                <a:lnTo>
                  <a:pt x="11521" y="69122"/>
                </a:lnTo>
                <a:lnTo>
                  <a:pt x="10561" y="64317"/>
                </a:lnTo>
                <a:lnTo>
                  <a:pt x="10561" y="53763"/>
                </a:lnTo>
                <a:lnTo>
                  <a:pt x="11521" y="38403"/>
                </a:lnTo>
                <a:lnTo>
                  <a:pt x="6720" y="42243"/>
                </a:lnTo>
                <a:lnTo>
                  <a:pt x="3840" y="47041"/>
                </a:lnTo>
                <a:lnTo>
                  <a:pt x="960" y="50881"/>
                </a:lnTo>
                <a:lnTo>
                  <a:pt x="0" y="54720"/>
                </a:lnTo>
                <a:lnTo>
                  <a:pt x="0" y="63358"/>
                </a:lnTo>
                <a:lnTo>
                  <a:pt x="1920" y="681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6" name="object 496"/>
          <p:cNvSpPr/>
          <p:nvPr/>
        </p:nvSpPr>
        <p:spPr>
          <a:xfrm>
            <a:off x="3082701" y="8814506"/>
            <a:ext cx="49926" cy="42237"/>
          </a:xfrm>
          <a:custGeom>
            <a:avLst/>
            <a:gdLst/>
            <a:ahLst/>
            <a:cxnLst/>
            <a:rect l="l" t="t" r="r" b="b"/>
            <a:pathLst>
              <a:path w="49926" h="42237">
                <a:moveTo>
                  <a:pt x="44165" y="33599"/>
                </a:moveTo>
                <a:lnTo>
                  <a:pt x="46085" y="30717"/>
                </a:lnTo>
                <a:lnTo>
                  <a:pt x="48966" y="26878"/>
                </a:lnTo>
                <a:lnTo>
                  <a:pt x="49926" y="23038"/>
                </a:lnTo>
                <a:lnTo>
                  <a:pt x="49926" y="15358"/>
                </a:lnTo>
                <a:lnTo>
                  <a:pt x="47045" y="10555"/>
                </a:lnTo>
                <a:lnTo>
                  <a:pt x="43205" y="6714"/>
                </a:lnTo>
                <a:lnTo>
                  <a:pt x="38404" y="1917"/>
                </a:lnTo>
                <a:lnTo>
                  <a:pt x="32644" y="0"/>
                </a:lnTo>
                <a:lnTo>
                  <a:pt x="17282" y="0"/>
                </a:lnTo>
                <a:lnTo>
                  <a:pt x="11521" y="2875"/>
                </a:lnTo>
                <a:lnTo>
                  <a:pt x="6720" y="6714"/>
                </a:lnTo>
                <a:lnTo>
                  <a:pt x="1920" y="11518"/>
                </a:lnTo>
                <a:lnTo>
                  <a:pt x="0" y="16317"/>
                </a:lnTo>
                <a:lnTo>
                  <a:pt x="0" y="25914"/>
                </a:lnTo>
                <a:lnTo>
                  <a:pt x="960" y="29753"/>
                </a:lnTo>
                <a:lnTo>
                  <a:pt x="2880" y="33599"/>
                </a:lnTo>
                <a:lnTo>
                  <a:pt x="4800" y="37438"/>
                </a:lnTo>
                <a:lnTo>
                  <a:pt x="9601" y="42237"/>
                </a:lnTo>
                <a:lnTo>
                  <a:pt x="9601" y="14394"/>
                </a:lnTo>
                <a:lnTo>
                  <a:pt x="11521" y="10555"/>
                </a:lnTo>
                <a:lnTo>
                  <a:pt x="14401" y="8638"/>
                </a:lnTo>
                <a:lnTo>
                  <a:pt x="17282" y="5756"/>
                </a:lnTo>
                <a:lnTo>
                  <a:pt x="21122" y="3838"/>
                </a:lnTo>
                <a:lnTo>
                  <a:pt x="29763" y="3838"/>
                </a:lnTo>
                <a:lnTo>
                  <a:pt x="33604" y="5756"/>
                </a:lnTo>
                <a:lnTo>
                  <a:pt x="36484" y="8638"/>
                </a:lnTo>
                <a:lnTo>
                  <a:pt x="39364" y="10555"/>
                </a:lnTo>
                <a:lnTo>
                  <a:pt x="40325" y="14394"/>
                </a:lnTo>
                <a:lnTo>
                  <a:pt x="40325" y="23038"/>
                </a:lnTo>
                <a:lnTo>
                  <a:pt x="39364" y="25914"/>
                </a:lnTo>
                <a:lnTo>
                  <a:pt x="38404" y="28794"/>
                </a:lnTo>
                <a:lnTo>
                  <a:pt x="36484" y="31676"/>
                </a:lnTo>
                <a:lnTo>
                  <a:pt x="33604" y="35516"/>
                </a:lnTo>
                <a:lnTo>
                  <a:pt x="38404" y="38397"/>
                </a:lnTo>
                <a:lnTo>
                  <a:pt x="44165" y="3359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7" name="object 497"/>
          <p:cNvSpPr/>
          <p:nvPr/>
        </p:nvSpPr>
        <p:spPr>
          <a:xfrm>
            <a:off x="3092302" y="8862500"/>
            <a:ext cx="7680" cy="20164"/>
          </a:xfrm>
          <a:custGeom>
            <a:avLst/>
            <a:gdLst/>
            <a:ahLst/>
            <a:cxnLst/>
            <a:rect l="l" t="t" r="r" b="b"/>
            <a:pathLst>
              <a:path w="7680" h="20164">
                <a:moveTo>
                  <a:pt x="0" y="20164"/>
                </a:moveTo>
                <a:lnTo>
                  <a:pt x="960" y="16323"/>
                </a:lnTo>
                <a:lnTo>
                  <a:pt x="1920" y="12483"/>
                </a:lnTo>
                <a:lnTo>
                  <a:pt x="3840" y="8644"/>
                </a:lnTo>
                <a:lnTo>
                  <a:pt x="7680" y="0"/>
                </a:lnTo>
                <a:lnTo>
                  <a:pt x="960" y="4803"/>
                </a:lnTo>
                <a:lnTo>
                  <a:pt x="0" y="2016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8" name="object 498"/>
          <p:cNvSpPr/>
          <p:nvPr/>
        </p:nvSpPr>
        <p:spPr>
          <a:xfrm>
            <a:off x="3147029" y="8814506"/>
            <a:ext cx="59512" cy="95993"/>
          </a:xfrm>
          <a:custGeom>
            <a:avLst/>
            <a:gdLst/>
            <a:ahLst/>
            <a:cxnLst/>
            <a:rect l="l" t="t" r="r" b="b"/>
            <a:pathLst>
              <a:path w="59512" h="95993">
                <a:moveTo>
                  <a:pt x="0" y="48958"/>
                </a:moveTo>
                <a:lnTo>
                  <a:pt x="329" y="55673"/>
                </a:lnTo>
                <a:lnTo>
                  <a:pt x="2886" y="68413"/>
                </a:lnTo>
                <a:lnTo>
                  <a:pt x="7680" y="79676"/>
                </a:lnTo>
                <a:lnTo>
                  <a:pt x="8997" y="81956"/>
                </a:lnTo>
                <a:lnTo>
                  <a:pt x="14271" y="63851"/>
                </a:lnTo>
                <a:lnTo>
                  <a:pt x="13426" y="49917"/>
                </a:lnTo>
                <a:lnTo>
                  <a:pt x="13426" y="42237"/>
                </a:lnTo>
                <a:lnTo>
                  <a:pt x="14386" y="34558"/>
                </a:lnTo>
                <a:lnTo>
                  <a:pt x="15346" y="26878"/>
                </a:lnTo>
                <a:lnTo>
                  <a:pt x="16306" y="18234"/>
                </a:lnTo>
                <a:lnTo>
                  <a:pt x="19187" y="12476"/>
                </a:lnTo>
                <a:lnTo>
                  <a:pt x="22067" y="8638"/>
                </a:lnTo>
                <a:lnTo>
                  <a:pt x="24947" y="5756"/>
                </a:lnTo>
                <a:lnTo>
                  <a:pt x="26868" y="4797"/>
                </a:lnTo>
                <a:lnTo>
                  <a:pt x="32628" y="4797"/>
                </a:lnTo>
                <a:lnTo>
                  <a:pt x="35509" y="5756"/>
                </a:lnTo>
                <a:lnTo>
                  <a:pt x="37429" y="6714"/>
                </a:lnTo>
                <a:lnTo>
                  <a:pt x="39349" y="9596"/>
                </a:lnTo>
                <a:lnTo>
                  <a:pt x="41269" y="12476"/>
                </a:lnTo>
                <a:lnTo>
                  <a:pt x="43190" y="18234"/>
                </a:lnTo>
                <a:lnTo>
                  <a:pt x="43366" y="18858"/>
                </a:lnTo>
                <a:lnTo>
                  <a:pt x="45896" y="30155"/>
                </a:lnTo>
                <a:lnTo>
                  <a:pt x="47030" y="44154"/>
                </a:lnTo>
                <a:lnTo>
                  <a:pt x="46755" y="53384"/>
                </a:lnTo>
                <a:lnTo>
                  <a:pt x="45305" y="66545"/>
                </a:lnTo>
                <a:lnTo>
                  <a:pt x="43190" y="76794"/>
                </a:lnTo>
                <a:lnTo>
                  <a:pt x="42230" y="82558"/>
                </a:lnTo>
                <a:lnTo>
                  <a:pt x="40309" y="85432"/>
                </a:lnTo>
                <a:lnTo>
                  <a:pt x="37429" y="88314"/>
                </a:lnTo>
                <a:lnTo>
                  <a:pt x="34549" y="90237"/>
                </a:lnTo>
                <a:lnTo>
                  <a:pt x="34549" y="95993"/>
                </a:lnTo>
                <a:lnTo>
                  <a:pt x="38389" y="94076"/>
                </a:lnTo>
                <a:lnTo>
                  <a:pt x="43190" y="90237"/>
                </a:lnTo>
                <a:lnTo>
                  <a:pt x="47990" y="87355"/>
                </a:lnTo>
                <a:lnTo>
                  <a:pt x="51831" y="81593"/>
                </a:lnTo>
                <a:lnTo>
                  <a:pt x="55671" y="73913"/>
                </a:lnTo>
                <a:lnTo>
                  <a:pt x="58783" y="61026"/>
                </a:lnTo>
                <a:lnTo>
                  <a:pt x="59512" y="47035"/>
                </a:lnTo>
                <a:lnTo>
                  <a:pt x="58597" y="33653"/>
                </a:lnTo>
                <a:lnTo>
                  <a:pt x="55234" y="21454"/>
                </a:lnTo>
                <a:lnTo>
                  <a:pt x="48950" y="11518"/>
                </a:lnTo>
                <a:lnTo>
                  <a:pt x="44150" y="3838"/>
                </a:lnTo>
                <a:lnTo>
                  <a:pt x="37429" y="0"/>
                </a:lnTo>
                <a:lnTo>
                  <a:pt x="25907" y="0"/>
                </a:lnTo>
                <a:lnTo>
                  <a:pt x="22067" y="1917"/>
                </a:lnTo>
                <a:lnTo>
                  <a:pt x="18227" y="4797"/>
                </a:lnTo>
                <a:lnTo>
                  <a:pt x="12466" y="8638"/>
                </a:lnTo>
                <a:lnTo>
                  <a:pt x="8625" y="14394"/>
                </a:lnTo>
                <a:lnTo>
                  <a:pt x="4800" y="22073"/>
                </a:lnTo>
                <a:lnTo>
                  <a:pt x="4207" y="23525"/>
                </a:lnTo>
                <a:lnTo>
                  <a:pt x="1143" y="35039"/>
                </a:lnTo>
                <a:lnTo>
                  <a:pt x="0" y="4895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9" name="object 499"/>
          <p:cNvSpPr/>
          <p:nvPr/>
        </p:nvSpPr>
        <p:spPr>
          <a:xfrm>
            <a:off x="3156026" y="8878357"/>
            <a:ext cx="25551" cy="32142"/>
          </a:xfrm>
          <a:custGeom>
            <a:avLst/>
            <a:gdLst/>
            <a:ahLst/>
            <a:cxnLst/>
            <a:rect l="l" t="t" r="r" b="b"/>
            <a:pathLst>
              <a:path w="25551" h="32142">
                <a:moveTo>
                  <a:pt x="25551" y="26386"/>
                </a:moveTo>
                <a:lnTo>
                  <a:pt x="23631" y="27344"/>
                </a:lnTo>
                <a:lnTo>
                  <a:pt x="15950" y="27344"/>
                </a:lnTo>
                <a:lnTo>
                  <a:pt x="12110" y="24462"/>
                </a:lnTo>
                <a:lnTo>
                  <a:pt x="9229" y="17742"/>
                </a:lnTo>
                <a:lnTo>
                  <a:pt x="7571" y="12125"/>
                </a:lnTo>
                <a:lnTo>
                  <a:pt x="5274" y="0"/>
                </a:lnTo>
                <a:lnTo>
                  <a:pt x="0" y="18105"/>
                </a:lnTo>
                <a:lnTo>
                  <a:pt x="9468" y="28538"/>
                </a:lnTo>
                <a:lnTo>
                  <a:pt x="20751" y="32142"/>
                </a:lnTo>
                <a:lnTo>
                  <a:pt x="25551" y="32142"/>
                </a:lnTo>
                <a:lnTo>
                  <a:pt x="25551" y="2638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0" name="object 500"/>
          <p:cNvSpPr/>
          <p:nvPr/>
        </p:nvSpPr>
        <p:spPr>
          <a:xfrm>
            <a:off x="3217103" y="8814506"/>
            <a:ext cx="105597" cy="97916"/>
          </a:xfrm>
          <a:custGeom>
            <a:avLst/>
            <a:gdLst/>
            <a:ahLst/>
            <a:cxnLst/>
            <a:rect l="l" t="t" r="r" b="b"/>
            <a:pathLst>
              <a:path w="105597" h="97917">
                <a:moveTo>
                  <a:pt x="91196" y="97916"/>
                </a:moveTo>
                <a:lnTo>
                  <a:pt x="95996" y="95993"/>
                </a:lnTo>
                <a:lnTo>
                  <a:pt x="99837" y="91196"/>
                </a:lnTo>
                <a:lnTo>
                  <a:pt x="103677" y="87355"/>
                </a:lnTo>
                <a:lnTo>
                  <a:pt x="105597" y="80634"/>
                </a:lnTo>
                <a:lnTo>
                  <a:pt x="105597" y="68157"/>
                </a:lnTo>
                <a:lnTo>
                  <a:pt x="104637" y="64317"/>
                </a:lnTo>
                <a:lnTo>
                  <a:pt x="102717" y="60476"/>
                </a:lnTo>
                <a:lnTo>
                  <a:pt x="100797" y="56637"/>
                </a:lnTo>
                <a:lnTo>
                  <a:pt x="98877" y="53756"/>
                </a:lnTo>
                <a:lnTo>
                  <a:pt x="95036" y="51834"/>
                </a:lnTo>
                <a:lnTo>
                  <a:pt x="92156" y="48958"/>
                </a:lnTo>
                <a:lnTo>
                  <a:pt x="89275" y="47993"/>
                </a:lnTo>
                <a:lnTo>
                  <a:pt x="82555" y="47993"/>
                </a:lnTo>
                <a:lnTo>
                  <a:pt x="79674" y="48958"/>
                </a:lnTo>
                <a:lnTo>
                  <a:pt x="76794" y="50875"/>
                </a:lnTo>
                <a:lnTo>
                  <a:pt x="72953" y="52797"/>
                </a:lnTo>
                <a:lnTo>
                  <a:pt x="71033" y="56637"/>
                </a:lnTo>
                <a:lnTo>
                  <a:pt x="69113" y="60476"/>
                </a:lnTo>
                <a:lnTo>
                  <a:pt x="67193" y="64317"/>
                </a:lnTo>
                <a:lnTo>
                  <a:pt x="66233" y="68157"/>
                </a:lnTo>
                <a:lnTo>
                  <a:pt x="66233" y="77752"/>
                </a:lnTo>
                <a:lnTo>
                  <a:pt x="67193" y="82558"/>
                </a:lnTo>
                <a:lnTo>
                  <a:pt x="69113" y="86397"/>
                </a:lnTo>
                <a:lnTo>
                  <a:pt x="71033" y="90237"/>
                </a:lnTo>
                <a:lnTo>
                  <a:pt x="72953" y="92154"/>
                </a:lnTo>
                <a:lnTo>
                  <a:pt x="76794" y="95035"/>
                </a:lnTo>
                <a:lnTo>
                  <a:pt x="79674" y="96952"/>
                </a:lnTo>
                <a:lnTo>
                  <a:pt x="78714" y="87355"/>
                </a:lnTo>
                <a:lnTo>
                  <a:pt x="76794" y="81593"/>
                </a:lnTo>
                <a:lnTo>
                  <a:pt x="76794" y="64317"/>
                </a:lnTo>
                <a:lnTo>
                  <a:pt x="78714" y="58555"/>
                </a:lnTo>
                <a:lnTo>
                  <a:pt x="80634" y="55673"/>
                </a:lnTo>
                <a:lnTo>
                  <a:pt x="81594" y="52797"/>
                </a:lnTo>
                <a:lnTo>
                  <a:pt x="83515" y="51834"/>
                </a:lnTo>
                <a:lnTo>
                  <a:pt x="88315" y="51834"/>
                </a:lnTo>
                <a:lnTo>
                  <a:pt x="90236" y="52797"/>
                </a:lnTo>
                <a:lnTo>
                  <a:pt x="91196" y="55673"/>
                </a:lnTo>
                <a:lnTo>
                  <a:pt x="94076" y="58555"/>
                </a:lnTo>
                <a:lnTo>
                  <a:pt x="95036" y="64317"/>
                </a:lnTo>
                <a:lnTo>
                  <a:pt x="95036" y="81593"/>
                </a:lnTo>
                <a:lnTo>
                  <a:pt x="94076" y="87355"/>
                </a:lnTo>
                <a:lnTo>
                  <a:pt x="91196" y="90237"/>
                </a:lnTo>
                <a:lnTo>
                  <a:pt x="90236" y="93113"/>
                </a:lnTo>
                <a:lnTo>
                  <a:pt x="88315" y="94076"/>
                </a:lnTo>
                <a:lnTo>
                  <a:pt x="83515" y="94076"/>
                </a:lnTo>
                <a:lnTo>
                  <a:pt x="81594" y="93113"/>
                </a:lnTo>
                <a:lnTo>
                  <a:pt x="82555" y="97916"/>
                </a:lnTo>
                <a:lnTo>
                  <a:pt x="91196" y="97916"/>
                </a:lnTo>
                <a:close/>
              </a:path>
              <a:path w="105597" h="97917">
                <a:moveTo>
                  <a:pt x="80634" y="90237"/>
                </a:moveTo>
                <a:lnTo>
                  <a:pt x="78714" y="87355"/>
                </a:lnTo>
                <a:lnTo>
                  <a:pt x="79674" y="96952"/>
                </a:lnTo>
                <a:lnTo>
                  <a:pt x="82555" y="97916"/>
                </a:lnTo>
                <a:lnTo>
                  <a:pt x="81594" y="93113"/>
                </a:lnTo>
                <a:lnTo>
                  <a:pt x="80634" y="90237"/>
                </a:lnTo>
                <a:close/>
              </a:path>
              <a:path w="105597" h="97917">
                <a:moveTo>
                  <a:pt x="82555" y="0"/>
                </a:moveTo>
                <a:lnTo>
                  <a:pt x="16322" y="97916"/>
                </a:lnTo>
                <a:lnTo>
                  <a:pt x="22082" y="97916"/>
                </a:lnTo>
                <a:lnTo>
                  <a:pt x="89275" y="0"/>
                </a:lnTo>
                <a:lnTo>
                  <a:pt x="82555" y="0"/>
                </a:lnTo>
                <a:close/>
              </a:path>
              <a:path w="105597" h="97917">
                <a:moveTo>
                  <a:pt x="12481" y="42237"/>
                </a:moveTo>
                <a:lnTo>
                  <a:pt x="11521" y="39355"/>
                </a:lnTo>
                <a:lnTo>
                  <a:pt x="12481" y="48958"/>
                </a:lnTo>
                <a:lnTo>
                  <a:pt x="15361" y="49917"/>
                </a:lnTo>
                <a:lnTo>
                  <a:pt x="13441" y="44154"/>
                </a:lnTo>
                <a:lnTo>
                  <a:pt x="12481" y="42237"/>
                </a:lnTo>
                <a:close/>
              </a:path>
              <a:path w="105597" h="97917">
                <a:moveTo>
                  <a:pt x="0" y="16317"/>
                </a:moveTo>
                <a:lnTo>
                  <a:pt x="0" y="34558"/>
                </a:lnTo>
                <a:lnTo>
                  <a:pt x="1920" y="38397"/>
                </a:lnTo>
                <a:lnTo>
                  <a:pt x="3840" y="42237"/>
                </a:lnTo>
                <a:lnTo>
                  <a:pt x="6720" y="45118"/>
                </a:lnTo>
                <a:lnTo>
                  <a:pt x="9601" y="47035"/>
                </a:lnTo>
                <a:lnTo>
                  <a:pt x="12481" y="48958"/>
                </a:lnTo>
                <a:lnTo>
                  <a:pt x="11521" y="39355"/>
                </a:lnTo>
                <a:lnTo>
                  <a:pt x="10561" y="36473"/>
                </a:lnTo>
                <a:lnTo>
                  <a:pt x="10561" y="16317"/>
                </a:lnTo>
                <a:lnTo>
                  <a:pt x="11521" y="10555"/>
                </a:lnTo>
                <a:lnTo>
                  <a:pt x="12481" y="7679"/>
                </a:lnTo>
                <a:lnTo>
                  <a:pt x="14401" y="4797"/>
                </a:lnTo>
                <a:lnTo>
                  <a:pt x="17282" y="3838"/>
                </a:lnTo>
                <a:lnTo>
                  <a:pt x="21122" y="3838"/>
                </a:lnTo>
                <a:lnTo>
                  <a:pt x="23027" y="4797"/>
                </a:lnTo>
                <a:lnTo>
                  <a:pt x="24963" y="7679"/>
                </a:lnTo>
                <a:lnTo>
                  <a:pt x="26868" y="10555"/>
                </a:lnTo>
                <a:lnTo>
                  <a:pt x="27843" y="17276"/>
                </a:lnTo>
                <a:lnTo>
                  <a:pt x="27843" y="33599"/>
                </a:lnTo>
                <a:lnTo>
                  <a:pt x="26868" y="39355"/>
                </a:lnTo>
                <a:lnTo>
                  <a:pt x="24002" y="43196"/>
                </a:lnTo>
                <a:lnTo>
                  <a:pt x="23027" y="45118"/>
                </a:lnTo>
                <a:lnTo>
                  <a:pt x="21122" y="46076"/>
                </a:lnTo>
                <a:lnTo>
                  <a:pt x="16322" y="46076"/>
                </a:lnTo>
                <a:lnTo>
                  <a:pt x="15361" y="45118"/>
                </a:lnTo>
                <a:lnTo>
                  <a:pt x="13441" y="44154"/>
                </a:lnTo>
                <a:lnTo>
                  <a:pt x="15361" y="49917"/>
                </a:lnTo>
                <a:lnTo>
                  <a:pt x="24963" y="49917"/>
                </a:lnTo>
                <a:lnTo>
                  <a:pt x="28803" y="47035"/>
                </a:lnTo>
                <a:lnTo>
                  <a:pt x="32644" y="43196"/>
                </a:lnTo>
                <a:lnTo>
                  <a:pt x="36469" y="39355"/>
                </a:lnTo>
                <a:lnTo>
                  <a:pt x="38389" y="32634"/>
                </a:lnTo>
                <a:lnTo>
                  <a:pt x="38389" y="18234"/>
                </a:lnTo>
                <a:lnTo>
                  <a:pt x="36469" y="12476"/>
                </a:lnTo>
                <a:lnTo>
                  <a:pt x="33588" y="7679"/>
                </a:lnTo>
                <a:lnTo>
                  <a:pt x="29748" y="2875"/>
                </a:lnTo>
                <a:lnTo>
                  <a:pt x="24963" y="0"/>
                </a:lnTo>
                <a:lnTo>
                  <a:pt x="16322" y="0"/>
                </a:lnTo>
                <a:lnTo>
                  <a:pt x="12481" y="958"/>
                </a:lnTo>
                <a:lnTo>
                  <a:pt x="9601" y="2875"/>
                </a:lnTo>
                <a:lnTo>
                  <a:pt x="6720" y="4797"/>
                </a:lnTo>
                <a:lnTo>
                  <a:pt x="3840" y="7679"/>
                </a:lnTo>
                <a:lnTo>
                  <a:pt x="1920" y="11518"/>
                </a:lnTo>
                <a:lnTo>
                  <a:pt x="0" y="1631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1" name="object 501"/>
          <p:cNvSpPr/>
          <p:nvPr/>
        </p:nvSpPr>
        <p:spPr>
          <a:xfrm>
            <a:off x="1627388" y="7021281"/>
            <a:ext cx="888933" cy="357103"/>
          </a:xfrm>
          <a:custGeom>
            <a:avLst/>
            <a:gdLst/>
            <a:ahLst/>
            <a:cxnLst/>
            <a:rect l="l" t="t" r="r" b="b"/>
            <a:pathLst>
              <a:path w="888933" h="357103">
                <a:moveTo>
                  <a:pt x="888933" y="240959"/>
                </a:moveTo>
                <a:lnTo>
                  <a:pt x="489585" y="209275"/>
                </a:lnTo>
                <a:lnTo>
                  <a:pt x="489585" y="0"/>
                </a:lnTo>
                <a:lnTo>
                  <a:pt x="0" y="0"/>
                </a:lnTo>
                <a:lnTo>
                  <a:pt x="0" y="357103"/>
                </a:lnTo>
                <a:lnTo>
                  <a:pt x="489585" y="357103"/>
                </a:lnTo>
                <a:lnTo>
                  <a:pt x="489585" y="297591"/>
                </a:lnTo>
                <a:lnTo>
                  <a:pt x="888933" y="24095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2" name="object 502"/>
          <p:cNvSpPr/>
          <p:nvPr/>
        </p:nvSpPr>
        <p:spPr>
          <a:xfrm>
            <a:off x="1623547" y="7017440"/>
            <a:ext cx="896614" cy="365744"/>
          </a:xfrm>
          <a:custGeom>
            <a:avLst/>
            <a:gdLst/>
            <a:ahLst/>
            <a:cxnLst/>
            <a:rect l="l" t="t" r="r" b="b"/>
            <a:pathLst>
              <a:path w="896614" h="365744">
                <a:moveTo>
                  <a:pt x="0" y="2880"/>
                </a:moveTo>
                <a:lnTo>
                  <a:pt x="0" y="362864"/>
                </a:lnTo>
                <a:lnTo>
                  <a:pt x="960" y="363824"/>
                </a:lnTo>
                <a:lnTo>
                  <a:pt x="1920" y="364784"/>
                </a:lnTo>
                <a:lnTo>
                  <a:pt x="3840" y="365744"/>
                </a:lnTo>
                <a:lnTo>
                  <a:pt x="493425" y="365744"/>
                </a:lnTo>
                <a:lnTo>
                  <a:pt x="493425" y="297591"/>
                </a:lnTo>
                <a:lnTo>
                  <a:pt x="491505" y="298551"/>
                </a:lnTo>
                <a:lnTo>
                  <a:pt x="490545" y="299511"/>
                </a:lnTo>
                <a:lnTo>
                  <a:pt x="489584" y="300471"/>
                </a:lnTo>
                <a:lnTo>
                  <a:pt x="489584" y="357103"/>
                </a:lnTo>
                <a:lnTo>
                  <a:pt x="7680" y="357103"/>
                </a:lnTo>
                <a:lnTo>
                  <a:pt x="7680" y="8641"/>
                </a:lnTo>
                <a:lnTo>
                  <a:pt x="1920" y="0"/>
                </a:lnTo>
                <a:lnTo>
                  <a:pt x="960" y="960"/>
                </a:lnTo>
                <a:lnTo>
                  <a:pt x="0" y="2880"/>
                </a:lnTo>
                <a:close/>
              </a:path>
              <a:path w="896614" h="365744">
                <a:moveTo>
                  <a:pt x="490545" y="215036"/>
                </a:moveTo>
                <a:lnTo>
                  <a:pt x="492465" y="215996"/>
                </a:lnTo>
                <a:lnTo>
                  <a:pt x="493425" y="216956"/>
                </a:lnTo>
                <a:lnTo>
                  <a:pt x="855329" y="246705"/>
                </a:lnTo>
                <a:lnTo>
                  <a:pt x="493425" y="297591"/>
                </a:lnTo>
                <a:lnTo>
                  <a:pt x="493425" y="365744"/>
                </a:lnTo>
                <a:lnTo>
                  <a:pt x="495345" y="364784"/>
                </a:lnTo>
                <a:lnTo>
                  <a:pt x="496305" y="363824"/>
                </a:lnTo>
                <a:lnTo>
                  <a:pt x="497265" y="362864"/>
                </a:lnTo>
                <a:lnTo>
                  <a:pt x="498226" y="360944"/>
                </a:lnTo>
                <a:lnTo>
                  <a:pt x="498226" y="305272"/>
                </a:lnTo>
                <a:lnTo>
                  <a:pt x="892774" y="249585"/>
                </a:lnTo>
                <a:lnTo>
                  <a:pt x="894694" y="248640"/>
                </a:lnTo>
                <a:lnTo>
                  <a:pt x="895654" y="247665"/>
                </a:lnTo>
                <a:lnTo>
                  <a:pt x="896614" y="245744"/>
                </a:lnTo>
                <a:lnTo>
                  <a:pt x="896614" y="243824"/>
                </a:lnTo>
                <a:lnTo>
                  <a:pt x="895654" y="242864"/>
                </a:lnTo>
                <a:lnTo>
                  <a:pt x="894694" y="241919"/>
                </a:lnTo>
                <a:lnTo>
                  <a:pt x="892774" y="240944"/>
                </a:lnTo>
                <a:lnTo>
                  <a:pt x="498226" y="209275"/>
                </a:lnTo>
                <a:lnTo>
                  <a:pt x="498226" y="3840"/>
                </a:lnTo>
                <a:lnTo>
                  <a:pt x="497265" y="2880"/>
                </a:lnTo>
                <a:lnTo>
                  <a:pt x="496305" y="960"/>
                </a:lnTo>
                <a:lnTo>
                  <a:pt x="495345" y="0"/>
                </a:lnTo>
                <a:lnTo>
                  <a:pt x="1920" y="0"/>
                </a:lnTo>
                <a:lnTo>
                  <a:pt x="7680" y="8641"/>
                </a:lnTo>
                <a:lnTo>
                  <a:pt x="489584" y="8641"/>
                </a:lnTo>
                <a:lnTo>
                  <a:pt x="489584" y="214076"/>
                </a:lnTo>
                <a:lnTo>
                  <a:pt x="490545" y="21503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3" name="object 503"/>
          <p:cNvSpPr/>
          <p:nvPr/>
        </p:nvSpPr>
        <p:spPr>
          <a:xfrm>
            <a:off x="1674434" y="7075992"/>
            <a:ext cx="61432" cy="96012"/>
          </a:xfrm>
          <a:custGeom>
            <a:avLst/>
            <a:gdLst/>
            <a:ahLst/>
            <a:cxnLst/>
            <a:rect l="l" t="t" r="r" b="b"/>
            <a:pathLst>
              <a:path w="61432" h="96011">
                <a:moveTo>
                  <a:pt x="3840" y="65272"/>
                </a:moveTo>
                <a:lnTo>
                  <a:pt x="960" y="65272"/>
                </a:lnTo>
                <a:lnTo>
                  <a:pt x="960" y="96012"/>
                </a:lnTo>
                <a:lnTo>
                  <a:pt x="3840" y="96012"/>
                </a:lnTo>
                <a:lnTo>
                  <a:pt x="3840" y="94076"/>
                </a:lnTo>
                <a:lnTo>
                  <a:pt x="4800" y="93116"/>
                </a:lnTo>
                <a:lnTo>
                  <a:pt x="4800" y="92171"/>
                </a:lnTo>
                <a:lnTo>
                  <a:pt x="5745" y="91196"/>
                </a:lnTo>
                <a:lnTo>
                  <a:pt x="8641" y="91196"/>
                </a:lnTo>
                <a:lnTo>
                  <a:pt x="11521" y="92171"/>
                </a:lnTo>
                <a:lnTo>
                  <a:pt x="16306" y="93116"/>
                </a:lnTo>
                <a:lnTo>
                  <a:pt x="20147" y="95036"/>
                </a:lnTo>
                <a:lnTo>
                  <a:pt x="23027" y="95036"/>
                </a:lnTo>
                <a:lnTo>
                  <a:pt x="24947" y="96012"/>
                </a:lnTo>
                <a:lnTo>
                  <a:pt x="40309" y="96012"/>
                </a:lnTo>
                <a:lnTo>
                  <a:pt x="47990" y="94076"/>
                </a:lnTo>
                <a:lnTo>
                  <a:pt x="52791" y="88331"/>
                </a:lnTo>
                <a:lnTo>
                  <a:pt x="58552" y="83515"/>
                </a:lnTo>
                <a:lnTo>
                  <a:pt x="61432" y="77769"/>
                </a:lnTo>
                <a:lnTo>
                  <a:pt x="61432" y="67208"/>
                </a:lnTo>
                <a:lnTo>
                  <a:pt x="60472" y="63367"/>
                </a:lnTo>
                <a:lnTo>
                  <a:pt x="58552" y="60487"/>
                </a:lnTo>
                <a:lnTo>
                  <a:pt x="56631" y="56647"/>
                </a:lnTo>
                <a:lnTo>
                  <a:pt x="54711" y="53766"/>
                </a:lnTo>
                <a:lnTo>
                  <a:pt x="50871" y="51846"/>
                </a:lnTo>
                <a:lnTo>
                  <a:pt x="47990" y="48966"/>
                </a:lnTo>
                <a:lnTo>
                  <a:pt x="42230" y="46085"/>
                </a:lnTo>
                <a:lnTo>
                  <a:pt x="33588" y="41285"/>
                </a:lnTo>
                <a:lnTo>
                  <a:pt x="23027" y="35524"/>
                </a:lnTo>
                <a:lnTo>
                  <a:pt x="16306" y="30723"/>
                </a:lnTo>
                <a:lnTo>
                  <a:pt x="13426" y="27843"/>
                </a:lnTo>
                <a:lnTo>
                  <a:pt x="11521" y="24963"/>
                </a:lnTo>
                <a:lnTo>
                  <a:pt x="10561" y="23042"/>
                </a:lnTo>
                <a:lnTo>
                  <a:pt x="10561" y="16322"/>
                </a:lnTo>
                <a:lnTo>
                  <a:pt x="12466" y="12481"/>
                </a:lnTo>
                <a:lnTo>
                  <a:pt x="15361" y="10561"/>
                </a:lnTo>
                <a:lnTo>
                  <a:pt x="18242" y="7680"/>
                </a:lnTo>
                <a:lnTo>
                  <a:pt x="22082" y="5760"/>
                </a:lnTo>
                <a:lnTo>
                  <a:pt x="31668" y="5760"/>
                </a:lnTo>
                <a:lnTo>
                  <a:pt x="35509" y="6720"/>
                </a:lnTo>
                <a:lnTo>
                  <a:pt x="39349" y="8641"/>
                </a:lnTo>
                <a:lnTo>
                  <a:pt x="43190" y="11521"/>
                </a:lnTo>
                <a:lnTo>
                  <a:pt x="46070" y="14401"/>
                </a:lnTo>
                <a:lnTo>
                  <a:pt x="47990" y="17282"/>
                </a:lnTo>
                <a:lnTo>
                  <a:pt x="49911" y="21122"/>
                </a:lnTo>
                <a:lnTo>
                  <a:pt x="51831" y="25923"/>
                </a:lnTo>
                <a:lnTo>
                  <a:pt x="52791" y="31683"/>
                </a:lnTo>
                <a:lnTo>
                  <a:pt x="54711" y="31683"/>
                </a:lnTo>
                <a:lnTo>
                  <a:pt x="54711" y="0"/>
                </a:lnTo>
                <a:lnTo>
                  <a:pt x="52791" y="0"/>
                </a:lnTo>
                <a:lnTo>
                  <a:pt x="51831" y="2880"/>
                </a:lnTo>
                <a:lnTo>
                  <a:pt x="51831" y="3840"/>
                </a:lnTo>
                <a:lnTo>
                  <a:pt x="50871" y="4800"/>
                </a:lnTo>
                <a:lnTo>
                  <a:pt x="49911" y="5760"/>
                </a:lnTo>
                <a:lnTo>
                  <a:pt x="47030" y="5760"/>
                </a:lnTo>
                <a:lnTo>
                  <a:pt x="45110" y="4800"/>
                </a:lnTo>
                <a:lnTo>
                  <a:pt x="42230" y="3840"/>
                </a:lnTo>
                <a:lnTo>
                  <a:pt x="37429" y="1920"/>
                </a:lnTo>
                <a:lnTo>
                  <a:pt x="31668" y="0"/>
                </a:lnTo>
                <a:lnTo>
                  <a:pt x="19187" y="0"/>
                </a:lnTo>
                <a:lnTo>
                  <a:pt x="12466" y="2880"/>
                </a:lnTo>
                <a:lnTo>
                  <a:pt x="7680" y="7680"/>
                </a:lnTo>
                <a:lnTo>
                  <a:pt x="2865" y="12481"/>
                </a:lnTo>
                <a:lnTo>
                  <a:pt x="0" y="18242"/>
                </a:lnTo>
                <a:lnTo>
                  <a:pt x="0" y="27843"/>
                </a:lnTo>
                <a:lnTo>
                  <a:pt x="960" y="31683"/>
                </a:lnTo>
                <a:lnTo>
                  <a:pt x="2865" y="34564"/>
                </a:lnTo>
                <a:lnTo>
                  <a:pt x="4800" y="38404"/>
                </a:lnTo>
                <a:lnTo>
                  <a:pt x="6705" y="41285"/>
                </a:lnTo>
                <a:lnTo>
                  <a:pt x="10561" y="43205"/>
                </a:lnTo>
                <a:lnTo>
                  <a:pt x="13426" y="46085"/>
                </a:lnTo>
                <a:lnTo>
                  <a:pt x="19187" y="49926"/>
                </a:lnTo>
                <a:lnTo>
                  <a:pt x="26868" y="53766"/>
                </a:lnTo>
                <a:lnTo>
                  <a:pt x="34549" y="58567"/>
                </a:lnTo>
                <a:lnTo>
                  <a:pt x="39349" y="61447"/>
                </a:lnTo>
                <a:lnTo>
                  <a:pt x="41269" y="62407"/>
                </a:lnTo>
                <a:lnTo>
                  <a:pt x="44150" y="64328"/>
                </a:lnTo>
                <a:lnTo>
                  <a:pt x="46070" y="67208"/>
                </a:lnTo>
                <a:lnTo>
                  <a:pt x="47030" y="69113"/>
                </a:lnTo>
                <a:lnTo>
                  <a:pt x="48950" y="71048"/>
                </a:lnTo>
                <a:lnTo>
                  <a:pt x="48950" y="79674"/>
                </a:lnTo>
                <a:lnTo>
                  <a:pt x="47030" y="83515"/>
                </a:lnTo>
                <a:lnTo>
                  <a:pt x="44150" y="86395"/>
                </a:lnTo>
                <a:lnTo>
                  <a:pt x="41269" y="89275"/>
                </a:lnTo>
                <a:lnTo>
                  <a:pt x="36469" y="91196"/>
                </a:lnTo>
                <a:lnTo>
                  <a:pt x="25907" y="91196"/>
                </a:lnTo>
                <a:lnTo>
                  <a:pt x="21107" y="90236"/>
                </a:lnTo>
                <a:lnTo>
                  <a:pt x="17266" y="87355"/>
                </a:lnTo>
                <a:lnTo>
                  <a:pt x="13426" y="85450"/>
                </a:lnTo>
                <a:lnTo>
                  <a:pt x="10561" y="82555"/>
                </a:lnTo>
                <a:lnTo>
                  <a:pt x="8641" y="79674"/>
                </a:lnTo>
                <a:lnTo>
                  <a:pt x="5745" y="76794"/>
                </a:lnTo>
                <a:lnTo>
                  <a:pt x="4800" y="71048"/>
                </a:lnTo>
                <a:lnTo>
                  <a:pt x="3840" y="6527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4" name="object 504"/>
          <p:cNvSpPr/>
          <p:nvPr/>
        </p:nvSpPr>
        <p:spPr>
          <a:xfrm>
            <a:off x="1748348" y="7106716"/>
            <a:ext cx="52791" cy="65288"/>
          </a:xfrm>
          <a:custGeom>
            <a:avLst/>
            <a:gdLst/>
            <a:ahLst/>
            <a:cxnLst/>
            <a:rect l="l" t="t" r="r" b="b"/>
            <a:pathLst>
              <a:path w="52791" h="65288">
                <a:moveTo>
                  <a:pt x="14401" y="8641"/>
                </a:moveTo>
                <a:lnTo>
                  <a:pt x="18242" y="5760"/>
                </a:lnTo>
                <a:lnTo>
                  <a:pt x="21122" y="4800"/>
                </a:lnTo>
                <a:lnTo>
                  <a:pt x="29748" y="4800"/>
                </a:lnTo>
                <a:lnTo>
                  <a:pt x="31683" y="6720"/>
                </a:lnTo>
                <a:lnTo>
                  <a:pt x="34549" y="7680"/>
                </a:lnTo>
                <a:lnTo>
                  <a:pt x="35524" y="9601"/>
                </a:lnTo>
                <a:lnTo>
                  <a:pt x="37429" y="12481"/>
                </a:lnTo>
                <a:lnTo>
                  <a:pt x="37429" y="14401"/>
                </a:lnTo>
                <a:lnTo>
                  <a:pt x="38404" y="17282"/>
                </a:lnTo>
                <a:lnTo>
                  <a:pt x="38404" y="21122"/>
                </a:lnTo>
                <a:lnTo>
                  <a:pt x="9601" y="21122"/>
                </a:lnTo>
                <a:lnTo>
                  <a:pt x="10561" y="15361"/>
                </a:lnTo>
                <a:lnTo>
                  <a:pt x="8641" y="8641"/>
                </a:lnTo>
                <a:lnTo>
                  <a:pt x="7988" y="9318"/>
                </a:lnTo>
                <a:lnTo>
                  <a:pt x="1997" y="19809"/>
                </a:lnTo>
                <a:lnTo>
                  <a:pt x="0" y="33604"/>
                </a:lnTo>
                <a:lnTo>
                  <a:pt x="0" y="43205"/>
                </a:lnTo>
                <a:lnTo>
                  <a:pt x="2880" y="50886"/>
                </a:lnTo>
                <a:lnTo>
                  <a:pt x="7680" y="56631"/>
                </a:lnTo>
                <a:lnTo>
                  <a:pt x="13441" y="62392"/>
                </a:lnTo>
                <a:lnTo>
                  <a:pt x="20162" y="65288"/>
                </a:lnTo>
                <a:lnTo>
                  <a:pt x="33588" y="65288"/>
                </a:lnTo>
                <a:lnTo>
                  <a:pt x="39364" y="62392"/>
                </a:lnTo>
                <a:lnTo>
                  <a:pt x="44150" y="57607"/>
                </a:lnTo>
                <a:lnTo>
                  <a:pt x="48950" y="52791"/>
                </a:lnTo>
                <a:lnTo>
                  <a:pt x="51831" y="47045"/>
                </a:lnTo>
                <a:lnTo>
                  <a:pt x="52791" y="41285"/>
                </a:lnTo>
                <a:lnTo>
                  <a:pt x="50871" y="39364"/>
                </a:lnTo>
                <a:lnTo>
                  <a:pt x="47990" y="45110"/>
                </a:lnTo>
                <a:lnTo>
                  <a:pt x="46085" y="48950"/>
                </a:lnTo>
                <a:lnTo>
                  <a:pt x="43190" y="50886"/>
                </a:lnTo>
                <a:lnTo>
                  <a:pt x="40309" y="52791"/>
                </a:lnTo>
                <a:lnTo>
                  <a:pt x="36469" y="54726"/>
                </a:lnTo>
                <a:lnTo>
                  <a:pt x="25907" y="54726"/>
                </a:lnTo>
                <a:lnTo>
                  <a:pt x="21122" y="51831"/>
                </a:lnTo>
                <a:lnTo>
                  <a:pt x="16322" y="46070"/>
                </a:lnTo>
                <a:lnTo>
                  <a:pt x="11521" y="41285"/>
                </a:lnTo>
                <a:lnTo>
                  <a:pt x="9601" y="33604"/>
                </a:lnTo>
                <a:lnTo>
                  <a:pt x="9601" y="24963"/>
                </a:lnTo>
                <a:lnTo>
                  <a:pt x="52791" y="24963"/>
                </a:lnTo>
                <a:lnTo>
                  <a:pt x="52791" y="17282"/>
                </a:lnTo>
                <a:lnTo>
                  <a:pt x="49911" y="11521"/>
                </a:lnTo>
                <a:lnTo>
                  <a:pt x="46085" y="6720"/>
                </a:lnTo>
                <a:lnTo>
                  <a:pt x="41269" y="1920"/>
                </a:lnTo>
                <a:lnTo>
                  <a:pt x="35524" y="0"/>
                </a:lnTo>
                <a:lnTo>
                  <a:pt x="20162" y="0"/>
                </a:lnTo>
                <a:lnTo>
                  <a:pt x="14401" y="86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5" name="object 505"/>
          <p:cNvSpPr/>
          <p:nvPr/>
        </p:nvSpPr>
        <p:spPr>
          <a:xfrm>
            <a:off x="1756989" y="7106716"/>
            <a:ext cx="11521" cy="15361"/>
          </a:xfrm>
          <a:custGeom>
            <a:avLst/>
            <a:gdLst/>
            <a:ahLst/>
            <a:cxnLst/>
            <a:rect l="l" t="t" r="r" b="b"/>
            <a:pathLst>
              <a:path w="11521" h="15361">
                <a:moveTo>
                  <a:pt x="4800" y="2880"/>
                </a:moveTo>
                <a:lnTo>
                  <a:pt x="0" y="8641"/>
                </a:lnTo>
                <a:lnTo>
                  <a:pt x="1920" y="15361"/>
                </a:lnTo>
                <a:lnTo>
                  <a:pt x="2880" y="11521"/>
                </a:lnTo>
                <a:lnTo>
                  <a:pt x="5760" y="8641"/>
                </a:lnTo>
                <a:lnTo>
                  <a:pt x="11521" y="0"/>
                </a:lnTo>
                <a:lnTo>
                  <a:pt x="4800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6" name="object 506"/>
          <p:cNvSpPr/>
          <p:nvPr/>
        </p:nvSpPr>
        <p:spPr>
          <a:xfrm>
            <a:off x="1805939" y="7106716"/>
            <a:ext cx="46085" cy="63352"/>
          </a:xfrm>
          <a:custGeom>
            <a:avLst/>
            <a:gdLst/>
            <a:ahLst/>
            <a:cxnLst/>
            <a:rect l="l" t="t" r="r" b="b"/>
            <a:pathLst>
              <a:path w="46085" h="63352">
                <a:moveTo>
                  <a:pt x="22082" y="52791"/>
                </a:moveTo>
                <a:lnTo>
                  <a:pt x="22082" y="19202"/>
                </a:lnTo>
                <a:lnTo>
                  <a:pt x="24003" y="15361"/>
                </a:lnTo>
                <a:lnTo>
                  <a:pt x="25923" y="12481"/>
                </a:lnTo>
                <a:lnTo>
                  <a:pt x="27843" y="10561"/>
                </a:lnTo>
                <a:lnTo>
                  <a:pt x="28803" y="9601"/>
                </a:lnTo>
                <a:lnTo>
                  <a:pt x="29763" y="8641"/>
                </a:lnTo>
                <a:lnTo>
                  <a:pt x="31683" y="8641"/>
                </a:lnTo>
                <a:lnTo>
                  <a:pt x="32644" y="9601"/>
                </a:lnTo>
                <a:lnTo>
                  <a:pt x="34564" y="11521"/>
                </a:lnTo>
                <a:lnTo>
                  <a:pt x="36484" y="12481"/>
                </a:lnTo>
                <a:lnTo>
                  <a:pt x="38404" y="13441"/>
                </a:lnTo>
                <a:lnTo>
                  <a:pt x="42245" y="13441"/>
                </a:lnTo>
                <a:lnTo>
                  <a:pt x="43205" y="12481"/>
                </a:lnTo>
                <a:lnTo>
                  <a:pt x="44165" y="11521"/>
                </a:lnTo>
                <a:lnTo>
                  <a:pt x="46085" y="10561"/>
                </a:lnTo>
                <a:lnTo>
                  <a:pt x="46085" y="4800"/>
                </a:lnTo>
                <a:lnTo>
                  <a:pt x="45125" y="3840"/>
                </a:lnTo>
                <a:lnTo>
                  <a:pt x="44165" y="1920"/>
                </a:lnTo>
                <a:lnTo>
                  <a:pt x="42245" y="0"/>
                </a:lnTo>
                <a:lnTo>
                  <a:pt x="31683" y="0"/>
                </a:lnTo>
                <a:lnTo>
                  <a:pt x="26883" y="4800"/>
                </a:lnTo>
                <a:lnTo>
                  <a:pt x="22082" y="13441"/>
                </a:lnTo>
                <a:lnTo>
                  <a:pt x="22082" y="0"/>
                </a:lnTo>
                <a:lnTo>
                  <a:pt x="19202" y="0"/>
                </a:lnTo>
                <a:lnTo>
                  <a:pt x="0" y="7680"/>
                </a:lnTo>
                <a:lnTo>
                  <a:pt x="960" y="9601"/>
                </a:lnTo>
                <a:lnTo>
                  <a:pt x="2880" y="8641"/>
                </a:lnTo>
                <a:lnTo>
                  <a:pt x="7680" y="8641"/>
                </a:lnTo>
                <a:lnTo>
                  <a:pt x="8641" y="9601"/>
                </a:lnTo>
                <a:lnTo>
                  <a:pt x="9601" y="10561"/>
                </a:lnTo>
                <a:lnTo>
                  <a:pt x="9601" y="12481"/>
                </a:lnTo>
                <a:lnTo>
                  <a:pt x="10561" y="14401"/>
                </a:lnTo>
                <a:lnTo>
                  <a:pt x="10561" y="55671"/>
                </a:lnTo>
                <a:lnTo>
                  <a:pt x="9601" y="57607"/>
                </a:lnTo>
                <a:lnTo>
                  <a:pt x="8641" y="58552"/>
                </a:lnTo>
                <a:lnTo>
                  <a:pt x="7680" y="59512"/>
                </a:lnTo>
                <a:lnTo>
                  <a:pt x="5760" y="60472"/>
                </a:lnTo>
                <a:lnTo>
                  <a:pt x="3840" y="61447"/>
                </a:lnTo>
                <a:lnTo>
                  <a:pt x="960" y="61447"/>
                </a:lnTo>
                <a:lnTo>
                  <a:pt x="960" y="63352"/>
                </a:lnTo>
                <a:lnTo>
                  <a:pt x="32644" y="63352"/>
                </a:lnTo>
                <a:lnTo>
                  <a:pt x="32644" y="61447"/>
                </a:lnTo>
                <a:lnTo>
                  <a:pt x="29763" y="61447"/>
                </a:lnTo>
                <a:lnTo>
                  <a:pt x="27843" y="60472"/>
                </a:lnTo>
                <a:lnTo>
                  <a:pt x="25923" y="59512"/>
                </a:lnTo>
                <a:lnTo>
                  <a:pt x="24963" y="58552"/>
                </a:lnTo>
                <a:lnTo>
                  <a:pt x="23042" y="57607"/>
                </a:lnTo>
                <a:lnTo>
                  <a:pt x="23042" y="56631"/>
                </a:lnTo>
                <a:lnTo>
                  <a:pt x="22082" y="54726"/>
                </a:lnTo>
                <a:lnTo>
                  <a:pt x="22082" y="5279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7" name="object 507"/>
          <p:cNvSpPr/>
          <p:nvPr/>
        </p:nvSpPr>
        <p:spPr>
          <a:xfrm>
            <a:off x="1852025" y="7108637"/>
            <a:ext cx="67193" cy="63367"/>
          </a:xfrm>
          <a:custGeom>
            <a:avLst/>
            <a:gdLst/>
            <a:ahLst/>
            <a:cxnLst/>
            <a:rect l="l" t="t" r="r" b="b"/>
            <a:pathLst>
              <a:path w="67193" h="63367">
                <a:moveTo>
                  <a:pt x="57591" y="10561"/>
                </a:moveTo>
                <a:lnTo>
                  <a:pt x="58552" y="6720"/>
                </a:lnTo>
                <a:lnTo>
                  <a:pt x="60472" y="4800"/>
                </a:lnTo>
                <a:lnTo>
                  <a:pt x="61432" y="3840"/>
                </a:lnTo>
                <a:lnTo>
                  <a:pt x="62392" y="2880"/>
                </a:lnTo>
                <a:lnTo>
                  <a:pt x="64312" y="1920"/>
                </a:lnTo>
                <a:lnTo>
                  <a:pt x="67193" y="1920"/>
                </a:lnTo>
                <a:lnTo>
                  <a:pt x="67193" y="0"/>
                </a:lnTo>
                <a:lnTo>
                  <a:pt x="46070" y="0"/>
                </a:lnTo>
                <a:lnTo>
                  <a:pt x="46070" y="1920"/>
                </a:lnTo>
                <a:lnTo>
                  <a:pt x="50871" y="1920"/>
                </a:lnTo>
                <a:lnTo>
                  <a:pt x="50871" y="2880"/>
                </a:lnTo>
                <a:lnTo>
                  <a:pt x="52791" y="2880"/>
                </a:lnTo>
                <a:lnTo>
                  <a:pt x="52791" y="3840"/>
                </a:lnTo>
                <a:lnTo>
                  <a:pt x="53751" y="3840"/>
                </a:lnTo>
                <a:lnTo>
                  <a:pt x="53751" y="6720"/>
                </a:lnTo>
                <a:lnTo>
                  <a:pt x="52791" y="8641"/>
                </a:lnTo>
                <a:lnTo>
                  <a:pt x="51831" y="11521"/>
                </a:lnTo>
                <a:lnTo>
                  <a:pt x="37429" y="47030"/>
                </a:lnTo>
                <a:lnTo>
                  <a:pt x="23042" y="12481"/>
                </a:lnTo>
                <a:lnTo>
                  <a:pt x="22082" y="10561"/>
                </a:lnTo>
                <a:lnTo>
                  <a:pt x="22082" y="3840"/>
                </a:lnTo>
                <a:lnTo>
                  <a:pt x="23042" y="3840"/>
                </a:lnTo>
                <a:lnTo>
                  <a:pt x="23987" y="2880"/>
                </a:lnTo>
                <a:lnTo>
                  <a:pt x="24947" y="1920"/>
                </a:lnTo>
                <a:lnTo>
                  <a:pt x="28788" y="1920"/>
                </a:lnTo>
                <a:lnTo>
                  <a:pt x="28788" y="0"/>
                </a:lnTo>
                <a:lnTo>
                  <a:pt x="0" y="0"/>
                </a:lnTo>
                <a:lnTo>
                  <a:pt x="0" y="1920"/>
                </a:lnTo>
                <a:lnTo>
                  <a:pt x="1920" y="2880"/>
                </a:lnTo>
                <a:lnTo>
                  <a:pt x="4800" y="2880"/>
                </a:lnTo>
                <a:lnTo>
                  <a:pt x="5760" y="3840"/>
                </a:lnTo>
                <a:lnTo>
                  <a:pt x="6720" y="4800"/>
                </a:lnTo>
                <a:lnTo>
                  <a:pt x="7680" y="5760"/>
                </a:lnTo>
                <a:lnTo>
                  <a:pt x="8641" y="6720"/>
                </a:lnTo>
                <a:lnTo>
                  <a:pt x="9601" y="8641"/>
                </a:lnTo>
                <a:lnTo>
                  <a:pt x="10561" y="11521"/>
                </a:lnTo>
                <a:lnTo>
                  <a:pt x="32644" y="63367"/>
                </a:lnTo>
                <a:lnTo>
                  <a:pt x="35509" y="63367"/>
                </a:lnTo>
                <a:lnTo>
                  <a:pt x="57591" y="105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8" name="object 508"/>
          <p:cNvSpPr/>
          <p:nvPr/>
        </p:nvSpPr>
        <p:spPr>
          <a:xfrm>
            <a:off x="1924019" y="7106716"/>
            <a:ext cx="31683" cy="63352"/>
          </a:xfrm>
          <a:custGeom>
            <a:avLst/>
            <a:gdLst/>
            <a:ahLst/>
            <a:cxnLst/>
            <a:rect l="l" t="t" r="r" b="b"/>
            <a:pathLst>
              <a:path w="31683" h="63352">
                <a:moveTo>
                  <a:pt x="23042" y="58552"/>
                </a:moveTo>
                <a:lnTo>
                  <a:pt x="23042" y="57607"/>
                </a:lnTo>
                <a:lnTo>
                  <a:pt x="22082" y="55671"/>
                </a:lnTo>
                <a:lnTo>
                  <a:pt x="22082" y="0"/>
                </a:lnTo>
                <a:lnTo>
                  <a:pt x="19202" y="0"/>
                </a:lnTo>
                <a:lnTo>
                  <a:pt x="0" y="7680"/>
                </a:lnTo>
                <a:lnTo>
                  <a:pt x="960" y="9601"/>
                </a:lnTo>
                <a:lnTo>
                  <a:pt x="2880" y="8641"/>
                </a:lnTo>
                <a:lnTo>
                  <a:pt x="7680" y="8641"/>
                </a:lnTo>
                <a:lnTo>
                  <a:pt x="8641" y="9601"/>
                </a:lnTo>
                <a:lnTo>
                  <a:pt x="9601" y="10561"/>
                </a:lnTo>
                <a:lnTo>
                  <a:pt x="9601" y="12481"/>
                </a:lnTo>
                <a:lnTo>
                  <a:pt x="10561" y="14401"/>
                </a:lnTo>
                <a:lnTo>
                  <a:pt x="10561" y="55671"/>
                </a:lnTo>
                <a:lnTo>
                  <a:pt x="9601" y="57607"/>
                </a:lnTo>
                <a:lnTo>
                  <a:pt x="9601" y="58552"/>
                </a:lnTo>
                <a:lnTo>
                  <a:pt x="8641" y="59512"/>
                </a:lnTo>
                <a:lnTo>
                  <a:pt x="7680" y="60472"/>
                </a:lnTo>
                <a:lnTo>
                  <a:pt x="5760" y="60472"/>
                </a:lnTo>
                <a:lnTo>
                  <a:pt x="3840" y="61447"/>
                </a:lnTo>
                <a:lnTo>
                  <a:pt x="960" y="61447"/>
                </a:lnTo>
                <a:lnTo>
                  <a:pt x="960" y="63352"/>
                </a:lnTo>
                <a:lnTo>
                  <a:pt x="31683" y="63352"/>
                </a:lnTo>
                <a:lnTo>
                  <a:pt x="31683" y="61447"/>
                </a:lnTo>
                <a:lnTo>
                  <a:pt x="28803" y="61447"/>
                </a:lnTo>
                <a:lnTo>
                  <a:pt x="25923" y="60472"/>
                </a:lnTo>
                <a:lnTo>
                  <a:pt x="24963" y="60472"/>
                </a:lnTo>
                <a:lnTo>
                  <a:pt x="24002" y="59512"/>
                </a:lnTo>
                <a:lnTo>
                  <a:pt x="23042" y="5855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9" name="object 509"/>
          <p:cNvSpPr/>
          <p:nvPr/>
        </p:nvSpPr>
        <p:spPr>
          <a:xfrm>
            <a:off x="1933620" y="7074087"/>
            <a:ext cx="13441" cy="13426"/>
          </a:xfrm>
          <a:custGeom>
            <a:avLst/>
            <a:gdLst/>
            <a:ahLst/>
            <a:cxnLst/>
            <a:rect l="l" t="t" r="r" b="b"/>
            <a:pathLst>
              <a:path w="13441" h="13426">
                <a:moveTo>
                  <a:pt x="13441" y="6705"/>
                </a:moveTo>
                <a:lnTo>
                  <a:pt x="13441" y="4785"/>
                </a:lnTo>
                <a:lnTo>
                  <a:pt x="12481" y="2865"/>
                </a:lnTo>
                <a:lnTo>
                  <a:pt x="11521" y="1904"/>
                </a:lnTo>
                <a:lnTo>
                  <a:pt x="10561" y="944"/>
                </a:lnTo>
                <a:lnTo>
                  <a:pt x="8641" y="0"/>
                </a:lnTo>
                <a:lnTo>
                  <a:pt x="4800" y="0"/>
                </a:lnTo>
                <a:lnTo>
                  <a:pt x="2880" y="944"/>
                </a:lnTo>
                <a:lnTo>
                  <a:pt x="1920" y="1904"/>
                </a:lnTo>
                <a:lnTo>
                  <a:pt x="0" y="2865"/>
                </a:lnTo>
                <a:lnTo>
                  <a:pt x="0" y="10546"/>
                </a:lnTo>
                <a:lnTo>
                  <a:pt x="1920" y="11506"/>
                </a:lnTo>
                <a:lnTo>
                  <a:pt x="2880" y="13426"/>
                </a:lnTo>
                <a:lnTo>
                  <a:pt x="10561" y="13426"/>
                </a:lnTo>
                <a:lnTo>
                  <a:pt x="11521" y="11506"/>
                </a:lnTo>
                <a:lnTo>
                  <a:pt x="12481" y="10546"/>
                </a:lnTo>
                <a:lnTo>
                  <a:pt x="13441" y="8625"/>
                </a:lnTo>
                <a:lnTo>
                  <a:pt x="13441" y="670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0" name="object 510"/>
          <p:cNvSpPr/>
          <p:nvPr/>
        </p:nvSpPr>
        <p:spPr>
          <a:xfrm>
            <a:off x="1963369" y="7106716"/>
            <a:ext cx="52806" cy="65288"/>
          </a:xfrm>
          <a:custGeom>
            <a:avLst/>
            <a:gdLst/>
            <a:ahLst/>
            <a:cxnLst/>
            <a:rect l="l" t="t" r="r" b="b"/>
            <a:pathLst>
              <a:path w="52806" h="65288">
                <a:moveTo>
                  <a:pt x="11521" y="19202"/>
                </a:moveTo>
                <a:lnTo>
                  <a:pt x="13456" y="13441"/>
                </a:lnTo>
                <a:lnTo>
                  <a:pt x="17282" y="9601"/>
                </a:lnTo>
                <a:lnTo>
                  <a:pt x="19217" y="5760"/>
                </a:lnTo>
                <a:lnTo>
                  <a:pt x="23058" y="3840"/>
                </a:lnTo>
                <a:lnTo>
                  <a:pt x="30723" y="3840"/>
                </a:lnTo>
                <a:lnTo>
                  <a:pt x="32644" y="4800"/>
                </a:lnTo>
                <a:lnTo>
                  <a:pt x="34564" y="6720"/>
                </a:lnTo>
                <a:lnTo>
                  <a:pt x="35524" y="7680"/>
                </a:lnTo>
                <a:lnTo>
                  <a:pt x="36484" y="9601"/>
                </a:lnTo>
                <a:lnTo>
                  <a:pt x="37444" y="12481"/>
                </a:lnTo>
                <a:lnTo>
                  <a:pt x="37444" y="17282"/>
                </a:lnTo>
                <a:lnTo>
                  <a:pt x="38404" y="17282"/>
                </a:lnTo>
                <a:lnTo>
                  <a:pt x="40325" y="19202"/>
                </a:lnTo>
                <a:lnTo>
                  <a:pt x="42245" y="20162"/>
                </a:lnTo>
                <a:lnTo>
                  <a:pt x="48006" y="20162"/>
                </a:lnTo>
                <a:lnTo>
                  <a:pt x="48966" y="19202"/>
                </a:lnTo>
                <a:lnTo>
                  <a:pt x="49926" y="17282"/>
                </a:lnTo>
                <a:lnTo>
                  <a:pt x="50886" y="16322"/>
                </a:lnTo>
                <a:lnTo>
                  <a:pt x="50886" y="11521"/>
                </a:lnTo>
                <a:lnTo>
                  <a:pt x="48966" y="7680"/>
                </a:lnTo>
                <a:lnTo>
                  <a:pt x="45125" y="4800"/>
                </a:lnTo>
                <a:lnTo>
                  <a:pt x="41285" y="960"/>
                </a:lnTo>
                <a:lnTo>
                  <a:pt x="36484" y="0"/>
                </a:lnTo>
                <a:lnTo>
                  <a:pt x="22082" y="0"/>
                </a:lnTo>
                <a:lnTo>
                  <a:pt x="14401" y="2880"/>
                </a:lnTo>
                <a:lnTo>
                  <a:pt x="8656" y="8641"/>
                </a:lnTo>
                <a:lnTo>
                  <a:pt x="2148" y="19616"/>
                </a:lnTo>
                <a:lnTo>
                  <a:pt x="0" y="32644"/>
                </a:lnTo>
                <a:lnTo>
                  <a:pt x="2185" y="46127"/>
                </a:lnTo>
                <a:lnTo>
                  <a:pt x="8656" y="56631"/>
                </a:lnTo>
                <a:lnTo>
                  <a:pt x="13456" y="62392"/>
                </a:lnTo>
                <a:lnTo>
                  <a:pt x="19217" y="65288"/>
                </a:lnTo>
                <a:lnTo>
                  <a:pt x="32644" y="65288"/>
                </a:lnTo>
                <a:lnTo>
                  <a:pt x="38404" y="63352"/>
                </a:lnTo>
                <a:lnTo>
                  <a:pt x="43205" y="58552"/>
                </a:lnTo>
                <a:lnTo>
                  <a:pt x="48006" y="54726"/>
                </a:lnTo>
                <a:lnTo>
                  <a:pt x="50886" y="48005"/>
                </a:lnTo>
                <a:lnTo>
                  <a:pt x="52806" y="40325"/>
                </a:lnTo>
                <a:lnTo>
                  <a:pt x="50886" y="39364"/>
                </a:lnTo>
                <a:lnTo>
                  <a:pt x="48006" y="44165"/>
                </a:lnTo>
                <a:lnTo>
                  <a:pt x="46085" y="48005"/>
                </a:lnTo>
                <a:lnTo>
                  <a:pt x="43205" y="49910"/>
                </a:lnTo>
                <a:lnTo>
                  <a:pt x="40325" y="53751"/>
                </a:lnTo>
                <a:lnTo>
                  <a:pt x="35524" y="54726"/>
                </a:lnTo>
                <a:lnTo>
                  <a:pt x="24963" y="54726"/>
                </a:lnTo>
                <a:lnTo>
                  <a:pt x="20177" y="51831"/>
                </a:lnTo>
                <a:lnTo>
                  <a:pt x="16337" y="46070"/>
                </a:lnTo>
                <a:lnTo>
                  <a:pt x="13456" y="40325"/>
                </a:lnTo>
                <a:lnTo>
                  <a:pt x="11521" y="34549"/>
                </a:lnTo>
                <a:lnTo>
                  <a:pt x="11521" y="1920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1" name="object 511"/>
          <p:cNvSpPr/>
          <p:nvPr/>
        </p:nvSpPr>
        <p:spPr>
          <a:xfrm>
            <a:off x="2024816" y="7109597"/>
            <a:ext cx="52806" cy="62407"/>
          </a:xfrm>
          <a:custGeom>
            <a:avLst/>
            <a:gdLst/>
            <a:ahLst/>
            <a:cxnLst/>
            <a:rect l="l" t="t" r="r" b="b"/>
            <a:pathLst>
              <a:path w="52806" h="62407">
                <a:moveTo>
                  <a:pt x="10561" y="12481"/>
                </a:moveTo>
                <a:lnTo>
                  <a:pt x="13441" y="0"/>
                </a:lnTo>
                <a:lnTo>
                  <a:pt x="8641" y="5760"/>
                </a:lnTo>
                <a:lnTo>
                  <a:pt x="7988" y="6438"/>
                </a:lnTo>
                <a:lnTo>
                  <a:pt x="1997" y="16929"/>
                </a:lnTo>
                <a:lnTo>
                  <a:pt x="0" y="30723"/>
                </a:lnTo>
                <a:lnTo>
                  <a:pt x="0" y="40325"/>
                </a:lnTo>
                <a:lnTo>
                  <a:pt x="2880" y="48006"/>
                </a:lnTo>
                <a:lnTo>
                  <a:pt x="8641" y="53751"/>
                </a:lnTo>
                <a:lnTo>
                  <a:pt x="13441" y="59512"/>
                </a:lnTo>
                <a:lnTo>
                  <a:pt x="20162" y="62407"/>
                </a:lnTo>
                <a:lnTo>
                  <a:pt x="34564" y="62407"/>
                </a:lnTo>
                <a:lnTo>
                  <a:pt x="40309" y="59512"/>
                </a:lnTo>
                <a:lnTo>
                  <a:pt x="44150" y="54726"/>
                </a:lnTo>
                <a:lnTo>
                  <a:pt x="48966" y="49911"/>
                </a:lnTo>
                <a:lnTo>
                  <a:pt x="51831" y="44165"/>
                </a:lnTo>
                <a:lnTo>
                  <a:pt x="52806" y="38404"/>
                </a:lnTo>
                <a:lnTo>
                  <a:pt x="50871" y="36484"/>
                </a:lnTo>
                <a:lnTo>
                  <a:pt x="48966" y="42230"/>
                </a:lnTo>
                <a:lnTo>
                  <a:pt x="46085" y="46070"/>
                </a:lnTo>
                <a:lnTo>
                  <a:pt x="43190" y="48006"/>
                </a:lnTo>
                <a:lnTo>
                  <a:pt x="40309" y="49911"/>
                </a:lnTo>
                <a:lnTo>
                  <a:pt x="36469" y="51846"/>
                </a:lnTo>
                <a:lnTo>
                  <a:pt x="26883" y="51846"/>
                </a:lnTo>
                <a:lnTo>
                  <a:pt x="21122" y="48950"/>
                </a:lnTo>
                <a:lnTo>
                  <a:pt x="16322" y="43190"/>
                </a:lnTo>
                <a:lnTo>
                  <a:pt x="12481" y="38404"/>
                </a:lnTo>
                <a:lnTo>
                  <a:pt x="9601" y="30723"/>
                </a:lnTo>
                <a:lnTo>
                  <a:pt x="9601" y="18242"/>
                </a:lnTo>
                <a:lnTo>
                  <a:pt x="10561" y="1248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2" name="object 512"/>
          <p:cNvSpPr/>
          <p:nvPr/>
        </p:nvSpPr>
        <p:spPr>
          <a:xfrm>
            <a:off x="2034418" y="7106716"/>
            <a:ext cx="43205" cy="24963"/>
          </a:xfrm>
          <a:custGeom>
            <a:avLst/>
            <a:gdLst/>
            <a:ahLst/>
            <a:cxnLst/>
            <a:rect l="l" t="t" r="r" b="b"/>
            <a:pathLst>
              <a:path w="43205" h="24963">
                <a:moveTo>
                  <a:pt x="8641" y="5760"/>
                </a:moveTo>
                <a:lnTo>
                  <a:pt x="11521" y="4800"/>
                </a:lnTo>
                <a:lnTo>
                  <a:pt x="20162" y="4800"/>
                </a:lnTo>
                <a:lnTo>
                  <a:pt x="22082" y="6720"/>
                </a:lnTo>
                <a:lnTo>
                  <a:pt x="24963" y="7680"/>
                </a:lnTo>
                <a:lnTo>
                  <a:pt x="26868" y="9601"/>
                </a:lnTo>
                <a:lnTo>
                  <a:pt x="27843" y="12481"/>
                </a:lnTo>
                <a:lnTo>
                  <a:pt x="28803" y="14401"/>
                </a:lnTo>
                <a:lnTo>
                  <a:pt x="28803" y="21122"/>
                </a:lnTo>
                <a:lnTo>
                  <a:pt x="0" y="21122"/>
                </a:lnTo>
                <a:lnTo>
                  <a:pt x="0" y="24963"/>
                </a:lnTo>
                <a:lnTo>
                  <a:pt x="43205" y="24963"/>
                </a:lnTo>
                <a:lnTo>
                  <a:pt x="43205" y="17282"/>
                </a:lnTo>
                <a:lnTo>
                  <a:pt x="41269" y="11521"/>
                </a:lnTo>
                <a:lnTo>
                  <a:pt x="36484" y="6720"/>
                </a:lnTo>
                <a:lnTo>
                  <a:pt x="31683" y="1920"/>
                </a:lnTo>
                <a:lnTo>
                  <a:pt x="25923" y="0"/>
                </a:lnTo>
                <a:lnTo>
                  <a:pt x="11521" y="0"/>
                </a:lnTo>
                <a:lnTo>
                  <a:pt x="3840" y="2880"/>
                </a:lnTo>
                <a:lnTo>
                  <a:pt x="960" y="15361"/>
                </a:lnTo>
                <a:lnTo>
                  <a:pt x="2880" y="11521"/>
                </a:lnTo>
                <a:lnTo>
                  <a:pt x="5760" y="8641"/>
                </a:lnTo>
                <a:lnTo>
                  <a:pt x="8641" y="57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3" name="object 513"/>
          <p:cNvSpPr/>
          <p:nvPr/>
        </p:nvSpPr>
        <p:spPr>
          <a:xfrm>
            <a:off x="1762749" y="7236317"/>
            <a:ext cx="35509" cy="93116"/>
          </a:xfrm>
          <a:custGeom>
            <a:avLst/>
            <a:gdLst/>
            <a:ahLst/>
            <a:cxnLst/>
            <a:rect l="l" t="t" r="r" b="b"/>
            <a:pathLst>
              <a:path w="35509" h="93116">
                <a:moveTo>
                  <a:pt x="22067" y="0"/>
                </a:moveTo>
                <a:lnTo>
                  <a:pt x="0" y="10546"/>
                </a:lnTo>
                <a:lnTo>
                  <a:pt x="960" y="12481"/>
                </a:lnTo>
                <a:lnTo>
                  <a:pt x="3840" y="11521"/>
                </a:lnTo>
                <a:lnTo>
                  <a:pt x="5760" y="10546"/>
                </a:lnTo>
                <a:lnTo>
                  <a:pt x="9601" y="10546"/>
                </a:lnTo>
                <a:lnTo>
                  <a:pt x="10561" y="11521"/>
                </a:lnTo>
                <a:lnTo>
                  <a:pt x="11506" y="12481"/>
                </a:lnTo>
                <a:lnTo>
                  <a:pt x="12466" y="13426"/>
                </a:lnTo>
                <a:lnTo>
                  <a:pt x="12466" y="14386"/>
                </a:lnTo>
                <a:lnTo>
                  <a:pt x="13441" y="16322"/>
                </a:lnTo>
                <a:lnTo>
                  <a:pt x="13441" y="82555"/>
                </a:lnTo>
                <a:lnTo>
                  <a:pt x="12466" y="86395"/>
                </a:lnTo>
                <a:lnTo>
                  <a:pt x="12466" y="87355"/>
                </a:lnTo>
                <a:lnTo>
                  <a:pt x="11506" y="88315"/>
                </a:lnTo>
                <a:lnTo>
                  <a:pt x="10561" y="89275"/>
                </a:lnTo>
                <a:lnTo>
                  <a:pt x="9601" y="90236"/>
                </a:lnTo>
                <a:lnTo>
                  <a:pt x="8625" y="90236"/>
                </a:lnTo>
                <a:lnTo>
                  <a:pt x="5760" y="91196"/>
                </a:lnTo>
                <a:lnTo>
                  <a:pt x="960" y="91196"/>
                </a:lnTo>
                <a:lnTo>
                  <a:pt x="960" y="93116"/>
                </a:lnTo>
                <a:lnTo>
                  <a:pt x="35509" y="93116"/>
                </a:lnTo>
                <a:lnTo>
                  <a:pt x="35509" y="91196"/>
                </a:lnTo>
                <a:lnTo>
                  <a:pt x="31683" y="91196"/>
                </a:lnTo>
                <a:lnTo>
                  <a:pt x="28788" y="90236"/>
                </a:lnTo>
                <a:lnTo>
                  <a:pt x="27843" y="89275"/>
                </a:lnTo>
                <a:lnTo>
                  <a:pt x="25907" y="89275"/>
                </a:lnTo>
                <a:lnTo>
                  <a:pt x="24963" y="88315"/>
                </a:lnTo>
                <a:lnTo>
                  <a:pt x="24963" y="85435"/>
                </a:lnTo>
                <a:lnTo>
                  <a:pt x="24002" y="82555"/>
                </a:lnTo>
                <a:lnTo>
                  <a:pt x="24002" y="0"/>
                </a:lnTo>
                <a:lnTo>
                  <a:pt x="22067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4" name="object 514"/>
          <p:cNvSpPr/>
          <p:nvPr/>
        </p:nvSpPr>
        <p:spPr>
          <a:xfrm>
            <a:off x="1821301" y="7236317"/>
            <a:ext cx="52806" cy="95036"/>
          </a:xfrm>
          <a:custGeom>
            <a:avLst/>
            <a:gdLst/>
            <a:ahLst/>
            <a:cxnLst/>
            <a:rect l="l" t="t" r="r" b="b"/>
            <a:pathLst>
              <a:path w="52806" h="95036">
                <a:moveTo>
                  <a:pt x="47990" y="24947"/>
                </a:moveTo>
                <a:lnTo>
                  <a:pt x="47990" y="14386"/>
                </a:lnTo>
                <a:lnTo>
                  <a:pt x="46085" y="10546"/>
                </a:lnTo>
                <a:lnTo>
                  <a:pt x="43205" y="6705"/>
                </a:lnTo>
                <a:lnTo>
                  <a:pt x="39364" y="1920"/>
                </a:lnTo>
                <a:lnTo>
                  <a:pt x="33604" y="0"/>
                </a:lnTo>
                <a:lnTo>
                  <a:pt x="20162" y="0"/>
                </a:lnTo>
                <a:lnTo>
                  <a:pt x="15361" y="1920"/>
                </a:lnTo>
                <a:lnTo>
                  <a:pt x="11521" y="4800"/>
                </a:lnTo>
                <a:lnTo>
                  <a:pt x="7680" y="8641"/>
                </a:lnTo>
                <a:lnTo>
                  <a:pt x="3840" y="12481"/>
                </a:lnTo>
                <a:lnTo>
                  <a:pt x="1920" y="19202"/>
                </a:lnTo>
                <a:lnTo>
                  <a:pt x="3840" y="20147"/>
                </a:lnTo>
                <a:lnTo>
                  <a:pt x="8641" y="12481"/>
                </a:lnTo>
                <a:lnTo>
                  <a:pt x="14401" y="8641"/>
                </a:lnTo>
                <a:lnTo>
                  <a:pt x="25923" y="8641"/>
                </a:lnTo>
                <a:lnTo>
                  <a:pt x="29763" y="10546"/>
                </a:lnTo>
                <a:lnTo>
                  <a:pt x="31683" y="13426"/>
                </a:lnTo>
                <a:lnTo>
                  <a:pt x="35524" y="16322"/>
                </a:lnTo>
                <a:lnTo>
                  <a:pt x="36484" y="20147"/>
                </a:lnTo>
                <a:lnTo>
                  <a:pt x="36484" y="27828"/>
                </a:lnTo>
                <a:lnTo>
                  <a:pt x="35524" y="31668"/>
                </a:lnTo>
                <a:lnTo>
                  <a:pt x="34564" y="34549"/>
                </a:lnTo>
                <a:lnTo>
                  <a:pt x="32644" y="37429"/>
                </a:lnTo>
                <a:lnTo>
                  <a:pt x="29763" y="40309"/>
                </a:lnTo>
                <a:lnTo>
                  <a:pt x="25923" y="42230"/>
                </a:lnTo>
                <a:lnTo>
                  <a:pt x="23042" y="44150"/>
                </a:lnTo>
                <a:lnTo>
                  <a:pt x="19202" y="45110"/>
                </a:lnTo>
                <a:lnTo>
                  <a:pt x="15361" y="46070"/>
                </a:lnTo>
                <a:lnTo>
                  <a:pt x="15361" y="47990"/>
                </a:lnTo>
                <a:lnTo>
                  <a:pt x="21122" y="47990"/>
                </a:lnTo>
                <a:lnTo>
                  <a:pt x="24963" y="48950"/>
                </a:lnTo>
                <a:lnTo>
                  <a:pt x="27843" y="49910"/>
                </a:lnTo>
                <a:lnTo>
                  <a:pt x="31683" y="51831"/>
                </a:lnTo>
                <a:lnTo>
                  <a:pt x="34564" y="52791"/>
                </a:lnTo>
                <a:lnTo>
                  <a:pt x="36484" y="54711"/>
                </a:lnTo>
                <a:lnTo>
                  <a:pt x="37444" y="56631"/>
                </a:lnTo>
                <a:lnTo>
                  <a:pt x="38404" y="58552"/>
                </a:lnTo>
                <a:lnTo>
                  <a:pt x="40325" y="60472"/>
                </a:lnTo>
                <a:lnTo>
                  <a:pt x="41285" y="64312"/>
                </a:lnTo>
                <a:lnTo>
                  <a:pt x="42245" y="67193"/>
                </a:lnTo>
                <a:lnTo>
                  <a:pt x="42245" y="75834"/>
                </a:lnTo>
                <a:lnTo>
                  <a:pt x="40325" y="80634"/>
                </a:lnTo>
                <a:lnTo>
                  <a:pt x="37444" y="83515"/>
                </a:lnTo>
                <a:lnTo>
                  <a:pt x="33604" y="87355"/>
                </a:lnTo>
                <a:lnTo>
                  <a:pt x="29763" y="89275"/>
                </a:lnTo>
                <a:lnTo>
                  <a:pt x="21122" y="89275"/>
                </a:lnTo>
                <a:lnTo>
                  <a:pt x="20162" y="88315"/>
                </a:lnTo>
                <a:lnTo>
                  <a:pt x="19202" y="88315"/>
                </a:lnTo>
                <a:lnTo>
                  <a:pt x="17282" y="87355"/>
                </a:lnTo>
                <a:lnTo>
                  <a:pt x="14401" y="85435"/>
                </a:lnTo>
                <a:lnTo>
                  <a:pt x="11521" y="84475"/>
                </a:lnTo>
                <a:lnTo>
                  <a:pt x="9601" y="83515"/>
                </a:lnTo>
                <a:lnTo>
                  <a:pt x="8641" y="83515"/>
                </a:lnTo>
                <a:lnTo>
                  <a:pt x="7680" y="82555"/>
                </a:lnTo>
                <a:lnTo>
                  <a:pt x="3840" y="82555"/>
                </a:lnTo>
                <a:lnTo>
                  <a:pt x="2880" y="83515"/>
                </a:lnTo>
                <a:lnTo>
                  <a:pt x="1920" y="84475"/>
                </a:lnTo>
                <a:lnTo>
                  <a:pt x="960" y="85435"/>
                </a:lnTo>
                <a:lnTo>
                  <a:pt x="0" y="86395"/>
                </a:lnTo>
                <a:lnTo>
                  <a:pt x="0" y="89275"/>
                </a:lnTo>
                <a:lnTo>
                  <a:pt x="960" y="91196"/>
                </a:lnTo>
                <a:lnTo>
                  <a:pt x="3840" y="93116"/>
                </a:lnTo>
                <a:lnTo>
                  <a:pt x="5760" y="94076"/>
                </a:lnTo>
                <a:lnTo>
                  <a:pt x="9601" y="95036"/>
                </a:lnTo>
                <a:lnTo>
                  <a:pt x="16322" y="95036"/>
                </a:lnTo>
                <a:lnTo>
                  <a:pt x="22824" y="94658"/>
                </a:lnTo>
                <a:lnTo>
                  <a:pt x="35423" y="91017"/>
                </a:lnTo>
                <a:lnTo>
                  <a:pt x="45125" y="83515"/>
                </a:lnTo>
                <a:lnTo>
                  <a:pt x="49926" y="77754"/>
                </a:lnTo>
                <a:lnTo>
                  <a:pt x="52806" y="71033"/>
                </a:lnTo>
                <a:lnTo>
                  <a:pt x="52806" y="57591"/>
                </a:lnTo>
                <a:lnTo>
                  <a:pt x="50871" y="52791"/>
                </a:lnTo>
                <a:lnTo>
                  <a:pt x="47990" y="48950"/>
                </a:lnTo>
                <a:lnTo>
                  <a:pt x="45125" y="44150"/>
                </a:lnTo>
                <a:lnTo>
                  <a:pt x="41285" y="41269"/>
                </a:lnTo>
                <a:lnTo>
                  <a:pt x="35524" y="39349"/>
                </a:lnTo>
                <a:lnTo>
                  <a:pt x="43205" y="31668"/>
                </a:lnTo>
                <a:lnTo>
                  <a:pt x="47990" y="2494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5" name="object 515"/>
          <p:cNvSpPr/>
          <p:nvPr/>
        </p:nvSpPr>
        <p:spPr>
          <a:xfrm>
            <a:off x="1890415" y="7236317"/>
            <a:ext cx="89291" cy="96956"/>
          </a:xfrm>
          <a:custGeom>
            <a:avLst/>
            <a:gdLst/>
            <a:ahLst/>
            <a:cxnLst/>
            <a:rect l="l" t="t" r="r" b="b"/>
            <a:pathLst>
              <a:path w="89291" h="96956">
                <a:moveTo>
                  <a:pt x="77769" y="80634"/>
                </a:moveTo>
                <a:lnTo>
                  <a:pt x="76794" y="94076"/>
                </a:lnTo>
                <a:lnTo>
                  <a:pt x="79674" y="95996"/>
                </a:lnTo>
                <a:lnTo>
                  <a:pt x="78729" y="86395"/>
                </a:lnTo>
                <a:lnTo>
                  <a:pt x="77769" y="80634"/>
                </a:lnTo>
                <a:close/>
              </a:path>
              <a:path w="89291" h="96956">
                <a:moveTo>
                  <a:pt x="77769" y="64312"/>
                </a:moveTo>
                <a:lnTo>
                  <a:pt x="78729" y="58552"/>
                </a:lnTo>
                <a:lnTo>
                  <a:pt x="80634" y="54711"/>
                </a:lnTo>
                <a:lnTo>
                  <a:pt x="82570" y="52791"/>
                </a:lnTo>
                <a:lnTo>
                  <a:pt x="83515" y="51831"/>
                </a:lnTo>
                <a:lnTo>
                  <a:pt x="88315" y="51831"/>
                </a:lnTo>
                <a:lnTo>
                  <a:pt x="90236" y="52791"/>
                </a:lnTo>
                <a:lnTo>
                  <a:pt x="92171" y="54711"/>
                </a:lnTo>
                <a:lnTo>
                  <a:pt x="94076" y="58552"/>
                </a:lnTo>
                <a:lnTo>
                  <a:pt x="95036" y="64312"/>
                </a:lnTo>
                <a:lnTo>
                  <a:pt x="95036" y="80634"/>
                </a:lnTo>
                <a:lnTo>
                  <a:pt x="94076" y="86395"/>
                </a:lnTo>
                <a:lnTo>
                  <a:pt x="92171" y="89275"/>
                </a:lnTo>
                <a:lnTo>
                  <a:pt x="90236" y="92156"/>
                </a:lnTo>
                <a:lnTo>
                  <a:pt x="88315" y="93116"/>
                </a:lnTo>
                <a:lnTo>
                  <a:pt x="83515" y="93116"/>
                </a:lnTo>
                <a:lnTo>
                  <a:pt x="82570" y="92156"/>
                </a:lnTo>
                <a:lnTo>
                  <a:pt x="80634" y="90236"/>
                </a:lnTo>
                <a:lnTo>
                  <a:pt x="78729" y="86395"/>
                </a:lnTo>
                <a:lnTo>
                  <a:pt x="79674" y="95996"/>
                </a:lnTo>
                <a:lnTo>
                  <a:pt x="83515" y="96956"/>
                </a:lnTo>
                <a:lnTo>
                  <a:pt x="91196" y="96956"/>
                </a:lnTo>
                <a:lnTo>
                  <a:pt x="96012" y="95036"/>
                </a:lnTo>
                <a:lnTo>
                  <a:pt x="99852" y="91196"/>
                </a:lnTo>
                <a:lnTo>
                  <a:pt x="103677" y="86395"/>
                </a:lnTo>
                <a:lnTo>
                  <a:pt x="105597" y="80634"/>
                </a:lnTo>
                <a:lnTo>
                  <a:pt x="105597" y="68153"/>
                </a:lnTo>
                <a:lnTo>
                  <a:pt x="104637" y="63352"/>
                </a:lnTo>
                <a:lnTo>
                  <a:pt x="102717" y="59512"/>
                </a:lnTo>
                <a:lnTo>
                  <a:pt x="100797" y="55671"/>
                </a:lnTo>
                <a:lnTo>
                  <a:pt x="98877" y="52791"/>
                </a:lnTo>
                <a:lnTo>
                  <a:pt x="96012" y="50871"/>
                </a:lnTo>
                <a:lnTo>
                  <a:pt x="92171" y="48950"/>
                </a:lnTo>
                <a:lnTo>
                  <a:pt x="89291" y="47990"/>
                </a:lnTo>
                <a:lnTo>
                  <a:pt x="82570" y="47990"/>
                </a:lnTo>
                <a:lnTo>
                  <a:pt x="79674" y="48950"/>
                </a:lnTo>
                <a:lnTo>
                  <a:pt x="76794" y="50871"/>
                </a:lnTo>
                <a:lnTo>
                  <a:pt x="73929" y="52791"/>
                </a:lnTo>
                <a:lnTo>
                  <a:pt x="71048" y="55671"/>
                </a:lnTo>
                <a:lnTo>
                  <a:pt x="69128" y="59512"/>
                </a:lnTo>
                <a:lnTo>
                  <a:pt x="67208" y="63352"/>
                </a:lnTo>
                <a:lnTo>
                  <a:pt x="66248" y="68153"/>
                </a:lnTo>
                <a:lnTo>
                  <a:pt x="66248" y="77754"/>
                </a:lnTo>
                <a:lnTo>
                  <a:pt x="67208" y="81594"/>
                </a:lnTo>
                <a:lnTo>
                  <a:pt x="69128" y="85435"/>
                </a:lnTo>
                <a:lnTo>
                  <a:pt x="71048" y="89275"/>
                </a:lnTo>
                <a:lnTo>
                  <a:pt x="73929" y="92156"/>
                </a:lnTo>
                <a:lnTo>
                  <a:pt x="76794" y="94076"/>
                </a:lnTo>
                <a:lnTo>
                  <a:pt x="77769" y="80634"/>
                </a:lnTo>
                <a:lnTo>
                  <a:pt x="77769" y="64312"/>
                </a:lnTo>
                <a:close/>
              </a:path>
              <a:path w="89291" h="96956">
                <a:moveTo>
                  <a:pt x="10561" y="15361"/>
                </a:moveTo>
                <a:lnTo>
                  <a:pt x="11521" y="10546"/>
                </a:lnTo>
                <a:lnTo>
                  <a:pt x="13441" y="7680"/>
                </a:lnTo>
                <a:lnTo>
                  <a:pt x="15361" y="4800"/>
                </a:lnTo>
                <a:lnTo>
                  <a:pt x="17282" y="2865"/>
                </a:lnTo>
                <a:lnTo>
                  <a:pt x="21122" y="2865"/>
                </a:lnTo>
                <a:lnTo>
                  <a:pt x="23042" y="4800"/>
                </a:lnTo>
                <a:lnTo>
                  <a:pt x="24963" y="6705"/>
                </a:lnTo>
                <a:lnTo>
                  <a:pt x="26883" y="10546"/>
                </a:lnTo>
                <a:lnTo>
                  <a:pt x="27843" y="16322"/>
                </a:lnTo>
                <a:lnTo>
                  <a:pt x="27843" y="32628"/>
                </a:lnTo>
                <a:lnTo>
                  <a:pt x="26883" y="38389"/>
                </a:lnTo>
                <a:lnTo>
                  <a:pt x="24963" y="42230"/>
                </a:lnTo>
                <a:lnTo>
                  <a:pt x="24963" y="48950"/>
                </a:lnTo>
                <a:lnTo>
                  <a:pt x="29763" y="47030"/>
                </a:lnTo>
                <a:lnTo>
                  <a:pt x="32644" y="42230"/>
                </a:lnTo>
                <a:lnTo>
                  <a:pt x="36484" y="38389"/>
                </a:lnTo>
                <a:lnTo>
                  <a:pt x="38404" y="32628"/>
                </a:lnTo>
                <a:lnTo>
                  <a:pt x="38404" y="18227"/>
                </a:lnTo>
                <a:lnTo>
                  <a:pt x="37444" y="12481"/>
                </a:lnTo>
                <a:lnTo>
                  <a:pt x="33604" y="6705"/>
                </a:lnTo>
                <a:lnTo>
                  <a:pt x="30723" y="1920"/>
                </a:lnTo>
                <a:lnTo>
                  <a:pt x="25923" y="0"/>
                </a:lnTo>
                <a:lnTo>
                  <a:pt x="16322" y="0"/>
                </a:lnTo>
                <a:lnTo>
                  <a:pt x="13441" y="960"/>
                </a:lnTo>
                <a:lnTo>
                  <a:pt x="9601" y="2865"/>
                </a:lnTo>
                <a:lnTo>
                  <a:pt x="6720" y="4800"/>
                </a:lnTo>
                <a:lnTo>
                  <a:pt x="3840" y="7680"/>
                </a:lnTo>
                <a:lnTo>
                  <a:pt x="2880" y="11521"/>
                </a:lnTo>
                <a:lnTo>
                  <a:pt x="960" y="15361"/>
                </a:lnTo>
                <a:lnTo>
                  <a:pt x="0" y="20147"/>
                </a:lnTo>
                <a:lnTo>
                  <a:pt x="0" y="28788"/>
                </a:lnTo>
                <a:lnTo>
                  <a:pt x="960" y="33604"/>
                </a:lnTo>
                <a:lnTo>
                  <a:pt x="2880" y="37429"/>
                </a:lnTo>
                <a:lnTo>
                  <a:pt x="3840" y="41269"/>
                </a:lnTo>
                <a:lnTo>
                  <a:pt x="6720" y="44150"/>
                </a:lnTo>
                <a:lnTo>
                  <a:pt x="9601" y="46070"/>
                </a:lnTo>
                <a:lnTo>
                  <a:pt x="12481" y="47990"/>
                </a:lnTo>
                <a:lnTo>
                  <a:pt x="16322" y="48950"/>
                </a:lnTo>
                <a:lnTo>
                  <a:pt x="19202" y="48950"/>
                </a:lnTo>
                <a:lnTo>
                  <a:pt x="19202" y="46070"/>
                </a:lnTo>
                <a:lnTo>
                  <a:pt x="17282" y="46070"/>
                </a:lnTo>
                <a:lnTo>
                  <a:pt x="16322" y="45110"/>
                </a:lnTo>
                <a:lnTo>
                  <a:pt x="15361" y="44150"/>
                </a:lnTo>
                <a:lnTo>
                  <a:pt x="14401" y="43190"/>
                </a:lnTo>
                <a:lnTo>
                  <a:pt x="12481" y="41269"/>
                </a:lnTo>
                <a:lnTo>
                  <a:pt x="12481" y="38389"/>
                </a:lnTo>
                <a:lnTo>
                  <a:pt x="10561" y="35509"/>
                </a:lnTo>
                <a:lnTo>
                  <a:pt x="10561" y="15361"/>
                </a:lnTo>
                <a:close/>
              </a:path>
              <a:path w="89291" h="96956">
                <a:moveTo>
                  <a:pt x="83515" y="0"/>
                </a:moveTo>
                <a:lnTo>
                  <a:pt x="16322" y="96956"/>
                </a:lnTo>
                <a:lnTo>
                  <a:pt x="22082" y="96956"/>
                </a:lnTo>
                <a:lnTo>
                  <a:pt x="89291" y="0"/>
                </a:lnTo>
                <a:lnTo>
                  <a:pt x="83515" y="0"/>
                </a:lnTo>
                <a:close/>
              </a:path>
              <a:path w="89291" h="96956">
                <a:moveTo>
                  <a:pt x="24963" y="48950"/>
                </a:moveTo>
                <a:lnTo>
                  <a:pt x="24963" y="42230"/>
                </a:lnTo>
                <a:lnTo>
                  <a:pt x="23042" y="44150"/>
                </a:lnTo>
                <a:lnTo>
                  <a:pt x="21122" y="46070"/>
                </a:lnTo>
                <a:lnTo>
                  <a:pt x="19202" y="46070"/>
                </a:lnTo>
                <a:lnTo>
                  <a:pt x="19202" y="48950"/>
                </a:lnTo>
                <a:lnTo>
                  <a:pt x="24963" y="4895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6" name="object 516"/>
          <p:cNvSpPr/>
          <p:nvPr/>
        </p:nvSpPr>
        <p:spPr>
          <a:xfrm>
            <a:off x="1538112" y="6596969"/>
            <a:ext cx="99837" cy="187192"/>
          </a:xfrm>
          <a:custGeom>
            <a:avLst/>
            <a:gdLst/>
            <a:ahLst/>
            <a:cxnLst/>
            <a:rect l="l" t="t" r="r" b="b"/>
            <a:pathLst>
              <a:path w="99837" h="187192">
                <a:moveTo>
                  <a:pt x="68153" y="0"/>
                </a:moveTo>
                <a:lnTo>
                  <a:pt x="0" y="30723"/>
                </a:lnTo>
                <a:lnTo>
                  <a:pt x="2880" y="35524"/>
                </a:lnTo>
                <a:lnTo>
                  <a:pt x="9601" y="32644"/>
                </a:lnTo>
                <a:lnTo>
                  <a:pt x="14401" y="31683"/>
                </a:lnTo>
                <a:lnTo>
                  <a:pt x="24963" y="31683"/>
                </a:lnTo>
                <a:lnTo>
                  <a:pt x="26883" y="33604"/>
                </a:lnTo>
                <a:lnTo>
                  <a:pt x="29763" y="35524"/>
                </a:lnTo>
                <a:lnTo>
                  <a:pt x="30723" y="36484"/>
                </a:lnTo>
                <a:lnTo>
                  <a:pt x="31683" y="39364"/>
                </a:lnTo>
                <a:lnTo>
                  <a:pt x="32644" y="41285"/>
                </a:lnTo>
                <a:lnTo>
                  <a:pt x="32644" y="168965"/>
                </a:lnTo>
                <a:lnTo>
                  <a:pt x="30723" y="171846"/>
                </a:lnTo>
                <a:lnTo>
                  <a:pt x="29763" y="175686"/>
                </a:lnTo>
                <a:lnTo>
                  <a:pt x="27843" y="177591"/>
                </a:lnTo>
                <a:lnTo>
                  <a:pt x="24003" y="179527"/>
                </a:lnTo>
                <a:lnTo>
                  <a:pt x="21122" y="181432"/>
                </a:lnTo>
                <a:lnTo>
                  <a:pt x="15361" y="182392"/>
                </a:lnTo>
                <a:lnTo>
                  <a:pt x="2880" y="182392"/>
                </a:lnTo>
                <a:lnTo>
                  <a:pt x="2880" y="187192"/>
                </a:lnTo>
                <a:lnTo>
                  <a:pt x="99837" y="187192"/>
                </a:lnTo>
                <a:lnTo>
                  <a:pt x="99837" y="182392"/>
                </a:lnTo>
                <a:lnTo>
                  <a:pt x="88315" y="182392"/>
                </a:lnTo>
                <a:lnTo>
                  <a:pt x="83515" y="181432"/>
                </a:lnTo>
                <a:lnTo>
                  <a:pt x="79674" y="179527"/>
                </a:lnTo>
                <a:lnTo>
                  <a:pt x="76794" y="176631"/>
                </a:lnTo>
                <a:lnTo>
                  <a:pt x="74874" y="174711"/>
                </a:lnTo>
                <a:lnTo>
                  <a:pt x="73913" y="171846"/>
                </a:lnTo>
                <a:lnTo>
                  <a:pt x="72953" y="167990"/>
                </a:lnTo>
                <a:lnTo>
                  <a:pt x="71993" y="161284"/>
                </a:lnTo>
                <a:lnTo>
                  <a:pt x="71993" y="0"/>
                </a:lnTo>
                <a:lnTo>
                  <a:pt x="68153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7" name="object 517"/>
          <p:cNvSpPr/>
          <p:nvPr/>
        </p:nvSpPr>
        <p:spPr>
          <a:xfrm>
            <a:off x="1707141" y="6597249"/>
            <a:ext cx="13506" cy="38333"/>
          </a:xfrm>
          <a:custGeom>
            <a:avLst/>
            <a:gdLst/>
            <a:ahLst/>
            <a:cxnLst/>
            <a:rect l="l" t="t" r="r" b="b"/>
            <a:pathLst>
              <a:path w="13506" h="38333">
                <a:moveTo>
                  <a:pt x="0" y="38333"/>
                </a:moveTo>
                <a:lnTo>
                  <a:pt x="1258" y="24071"/>
                </a:lnTo>
                <a:lnTo>
                  <a:pt x="4721" y="15081"/>
                </a:lnTo>
                <a:lnTo>
                  <a:pt x="7602" y="10281"/>
                </a:lnTo>
                <a:lnTo>
                  <a:pt x="13506" y="0"/>
                </a:lnTo>
                <a:lnTo>
                  <a:pt x="1237" y="2728"/>
                </a:lnTo>
                <a:lnTo>
                  <a:pt x="0" y="3833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8" name="object 518"/>
          <p:cNvSpPr/>
          <p:nvPr/>
        </p:nvSpPr>
        <p:spPr>
          <a:xfrm>
            <a:off x="1667713" y="6596969"/>
            <a:ext cx="119999" cy="191033"/>
          </a:xfrm>
          <a:custGeom>
            <a:avLst/>
            <a:gdLst/>
            <a:ahLst/>
            <a:cxnLst/>
            <a:rect l="l" t="t" r="r" b="b"/>
            <a:pathLst>
              <a:path w="119999" h="191033">
                <a:moveTo>
                  <a:pt x="68486" y="136108"/>
                </a:moveTo>
                <a:lnTo>
                  <a:pt x="62392" y="146883"/>
                </a:lnTo>
                <a:lnTo>
                  <a:pt x="57208" y="154750"/>
                </a:lnTo>
                <a:lnTo>
                  <a:pt x="48470" y="163970"/>
                </a:lnTo>
                <a:lnTo>
                  <a:pt x="38389" y="171846"/>
                </a:lnTo>
                <a:lnTo>
                  <a:pt x="35851" y="173389"/>
                </a:lnTo>
                <a:lnTo>
                  <a:pt x="25001" y="178812"/>
                </a:lnTo>
                <a:lnTo>
                  <a:pt x="12941" y="183361"/>
                </a:lnTo>
                <a:lnTo>
                  <a:pt x="0" y="187192"/>
                </a:lnTo>
                <a:lnTo>
                  <a:pt x="0" y="191033"/>
                </a:lnTo>
                <a:lnTo>
                  <a:pt x="17999" y="189436"/>
                </a:lnTo>
                <a:lnTo>
                  <a:pt x="30906" y="187043"/>
                </a:lnTo>
                <a:lnTo>
                  <a:pt x="43111" y="183631"/>
                </a:lnTo>
                <a:lnTo>
                  <a:pt x="54579" y="179201"/>
                </a:lnTo>
                <a:lnTo>
                  <a:pt x="65272" y="173751"/>
                </a:lnTo>
                <a:lnTo>
                  <a:pt x="73141" y="168753"/>
                </a:lnTo>
                <a:lnTo>
                  <a:pt x="83251" y="160767"/>
                </a:lnTo>
                <a:lnTo>
                  <a:pt x="92151" y="151741"/>
                </a:lnTo>
                <a:lnTo>
                  <a:pt x="99897" y="141673"/>
                </a:lnTo>
                <a:lnTo>
                  <a:pt x="106542" y="130561"/>
                </a:lnTo>
                <a:lnTo>
                  <a:pt x="113702" y="113462"/>
                </a:lnTo>
                <a:lnTo>
                  <a:pt x="117155" y="101212"/>
                </a:lnTo>
                <a:lnTo>
                  <a:pt x="119277" y="88669"/>
                </a:lnTo>
                <a:lnTo>
                  <a:pt x="119999" y="75834"/>
                </a:lnTo>
                <a:lnTo>
                  <a:pt x="119949" y="72373"/>
                </a:lnTo>
                <a:lnTo>
                  <a:pt x="118721" y="59001"/>
                </a:lnTo>
                <a:lnTo>
                  <a:pt x="115850" y="46717"/>
                </a:lnTo>
                <a:lnTo>
                  <a:pt x="111343" y="35524"/>
                </a:lnTo>
                <a:lnTo>
                  <a:pt x="106012" y="26429"/>
                </a:lnTo>
                <a:lnTo>
                  <a:pt x="97907" y="16660"/>
                </a:lnTo>
                <a:lnTo>
                  <a:pt x="88315" y="8641"/>
                </a:lnTo>
                <a:lnTo>
                  <a:pt x="71117" y="1450"/>
                </a:lnTo>
                <a:lnTo>
                  <a:pt x="58552" y="0"/>
                </a:lnTo>
                <a:lnTo>
                  <a:pt x="52934" y="280"/>
                </a:lnTo>
                <a:lnTo>
                  <a:pt x="47030" y="10561"/>
                </a:lnTo>
                <a:lnTo>
                  <a:pt x="49910" y="8641"/>
                </a:lnTo>
                <a:lnTo>
                  <a:pt x="58552" y="8641"/>
                </a:lnTo>
                <a:lnTo>
                  <a:pt x="61432" y="10561"/>
                </a:lnTo>
                <a:lnTo>
                  <a:pt x="63352" y="12481"/>
                </a:lnTo>
                <a:lnTo>
                  <a:pt x="68153" y="15361"/>
                </a:lnTo>
                <a:lnTo>
                  <a:pt x="71033" y="21122"/>
                </a:lnTo>
                <a:lnTo>
                  <a:pt x="72953" y="29763"/>
                </a:lnTo>
                <a:lnTo>
                  <a:pt x="74673" y="36463"/>
                </a:lnTo>
                <a:lnTo>
                  <a:pt x="76918" y="48609"/>
                </a:lnTo>
                <a:lnTo>
                  <a:pt x="78265" y="61458"/>
                </a:lnTo>
                <a:lnTo>
                  <a:pt x="78714" y="74889"/>
                </a:lnTo>
                <a:lnTo>
                  <a:pt x="78714" y="76177"/>
                </a:lnTo>
                <a:lnTo>
                  <a:pt x="78573" y="88355"/>
                </a:lnTo>
                <a:lnTo>
                  <a:pt x="77754" y="101757"/>
                </a:lnTo>
                <a:lnTo>
                  <a:pt x="71993" y="104637"/>
                </a:lnTo>
                <a:lnTo>
                  <a:pt x="67193" y="106558"/>
                </a:lnTo>
                <a:lnTo>
                  <a:pt x="56631" y="106558"/>
                </a:lnTo>
                <a:lnTo>
                  <a:pt x="51831" y="102717"/>
                </a:lnTo>
                <a:lnTo>
                  <a:pt x="47990" y="96956"/>
                </a:lnTo>
                <a:lnTo>
                  <a:pt x="43892" y="87299"/>
                </a:lnTo>
                <a:lnTo>
                  <a:pt x="41368" y="75934"/>
                </a:lnTo>
                <a:lnTo>
                  <a:pt x="39854" y="61877"/>
                </a:lnTo>
                <a:lnTo>
                  <a:pt x="39349" y="45125"/>
                </a:lnTo>
                <a:lnTo>
                  <a:pt x="39428" y="38614"/>
                </a:lnTo>
                <a:lnTo>
                  <a:pt x="40666" y="3008"/>
                </a:lnTo>
                <a:lnTo>
                  <a:pt x="28803" y="8641"/>
                </a:lnTo>
                <a:lnTo>
                  <a:pt x="24051" y="11726"/>
                </a:lnTo>
                <a:lnTo>
                  <a:pt x="14818" y="20650"/>
                </a:lnTo>
                <a:lnTo>
                  <a:pt x="7680" y="31683"/>
                </a:lnTo>
                <a:lnTo>
                  <a:pt x="4311" y="39634"/>
                </a:lnTo>
                <a:lnTo>
                  <a:pt x="1125" y="51922"/>
                </a:lnTo>
                <a:lnTo>
                  <a:pt x="0" y="65272"/>
                </a:lnTo>
                <a:lnTo>
                  <a:pt x="174" y="70847"/>
                </a:lnTo>
                <a:lnTo>
                  <a:pt x="2383" y="84458"/>
                </a:lnTo>
                <a:lnTo>
                  <a:pt x="7125" y="96041"/>
                </a:lnTo>
                <a:lnTo>
                  <a:pt x="14401" y="105597"/>
                </a:lnTo>
                <a:lnTo>
                  <a:pt x="24039" y="114169"/>
                </a:lnTo>
                <a:lnTo>
                  <a:pt x="35840" y="119298"/>
                </a:lnTo>
                <a:lnTo>
                  <a:pt x="48950" y="120959"/>
                </a:lnTo>
                <a:lnTo>
                  <a:pt x="52791" y="120959"/>
                </a:lnTo>
                <a:lnTo>
                  <a:pt x="57591" y="119999"/>
                </a:lnTo>
                <a:lnTo>
                  <a:pt x="61432" y="119039"/>
                </a:lnTo>
                <a:lnTo>
                  <a:pt x="65272" y="118079"/>
                </a:lnTo>
                <a:lnTo>
                  <a:pt x="70073" y="116159"/>
                </a:lnTo>
                <a:lnTo>
                  <a:pt x="75834" y="113278"/>
                </a:lnTo>
                <a:lnTo>
                  <a:pt x="72950" y="124163"/>
                </a:lnTo>
                <a:lnTo>
                  <a:pt x="68486" y="13610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9" name="object 519"/>
          <p:cNvSpPr/>
          <p:nvPr/>
        </p:nvSpPr>
        <p:spPr>
          <a:xfrm>
            <a:off x="1849966" y="6772656"/>
            <a:ext cx="14541" cy="15346"/>
          </a:xfrm>
          <a:custGeom>
            <a:avLst/>
            <a:gdLst/>
            <a:ahLst/>
            <a:cxnLst/>
            <a:rect l="l" t="t" r="r" b="b"/>
            <a:pathLst>
              <a:path w="14541" h="15346">
                <a:moveTo>
                  <a:pt x="14541" y="15346"/>
                </a:moveTo>
                <a:lnTo>
                  <a:pt x="12620" y="6705"/>
                </a:lnTo>
                <a:lnTo>
                  <a:pt x="8780" y="4785"/>
                </a:lnTo>
                <a:lnTo>
                  <a:pt x="4939" y="2865"/>
                </a:lnTo>
                <a:lnTo>
                  <a:pt x="139" y="0"/>
                </a:lnTo>
                <a:lnTo>
                  <a:pt x="0" y="14187"/>
                </a:lnTo>
                <a:lnTo>
                  <a:pt x="14541" y="1534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0" name="object 520"/>
          <p:cNvSpPr/>
          <p:nvPr/>
        </p:nvSpPr>
        <p:spPr>
          <a:xfrm>
            <a:off x="1847524" y="6597929"/>
            <a:ext cx="36324" cy="19202"/>
          </a:xfrm>
          <a:custGeom>
            <a:avLst/>
            <a:gdLst/>
            <a:ahLst/>
            <a:cxnLst/>
            <a:rect l="l" t="t" r="r" b="b"/>
            <a:pathLst>
              <a:path w="36324" h="19202">
                <a:moveTo>
                  <a:pt x="21768" y="0"/>
                </a:moveTo>
                <a:lnTo>
                  <a:pt x="13430" y="294"/>
                </a:lnTo>
                <a:lnTo>
                  <a:pt x="0" y="2376"/>
                </a:lnTo>
                <a:lnTo>
                  <a:pt x="1621" y="19202"/>
                </a:lnTo>
                <a:lnTo>
                  <a:pt x="5461" y="14401"/>
                </a:lnTo>
                <a:lnTo>
                  <a:pt x="10262" y="10561"/>
                </a:lnTo>
                <a:lnTo>
                  <a:pt x="15062" y="7680"/>
                </a:lnTo>
                <a:lnTo>
                  <a:pt x="28489" y="7680"/>
                </a:lnTo>
                <a:lnTo>
                  <a:pt x="36324" y="1069"/>
                </a:lnTo>
                <a:lnTo>
                  <a:pt x="21768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1" name="object 521"/>
          <p:cNvSpPr/>
          <p:nvPr/>
        </p:nvSpPr>
        <p:spPr>
          <a:xfrm>
            <a:off x="1807860" y="6598998"/>
            <a:ext cx="119039" cy="189004"/>
          </a:xfrm>
          <a:custGeom>
            <a:avLst/>
            <a:gdLst/>
            <a:ahLst/>
            <a:cxnLst/>
            <a:rect l="l" t="t" r="r" b="b"/>
            <a:pathLst>
              <a:path w="119039" h="189004">
                <a:moveTo>
                  <a:pt x="119039" y="136212"/>
                </a:moveTo>
                <a:lnTo>
                  <a:pt x="118915" y="132435"/>
                </a:lnTo>
                <a:lnTo>
                  <a:pt x="116495" y="119533"/>
                </a:lnTo>
                <a:lnTo>
                  <a:pt x="111358" y="108369"/>
                </a:lnTo>
                <a:lnTo>
                  <a:pt x="105279" y="99735"/>
                </a:lnTo>
                <a:lnTo>
                  <a:pt x="96381" y="90824"/>
                </a:lnTo>
                <a:lnTo>
                  <a:pt x="84490" y="81486"/>
                </a:lnTo>
                <a:lnTo>
                  <a:pt x="89635" y="78771"/>
                </a:lnTo>
                <a:lnTo>
                  <a:pt x="100803" y="71305"/>
                </a:lnTo>
                <a:lnTo>
                  <a:pt x="108478" y="63243"/>
                </a:lnTo>
                <a:lnTo>
                  <a:pt x="113278" y="56522"/>
                </a:lnTo>
                <a:lnTo>
                  <a:pt x="116159" y="48857"/>
                </a:lnTo>
                <a:lnTo>
                  <a:pt x="116159" y="40216"/>
                </a:lnTo>
                <a:lnTo>
                  <a:pt x="115516" y="33171"/>
                </a:lnTo>
                <a:lnTo>
                  <a:pt x="110876" y="21395"/>
                </a:lnTo>
                <a:lnTo>
                  <a:pt x="101757" y="11412"/>
                </a:lnTo>
                <a:lnTo>
                  <a:pt x="98841" y="9022"/>
                </a:lnTo>
                <a:lnTo>
                  <a:pt x="88457" y="3311"/>
                </a:lnTo>
                <a:lnTo>
                  <a:pt x="75988" y="0"/>
                </a:lnTo>
                <a:lnTo>
                  <a:pt x="68153" y="6611"/>
                </a:lnTo>
                <a:lnTo>
                  <a:pt x="72953" y="9492"/>
                </a:lnTo>
                <a:lnTo>
                  <a:pt x="76809" y="14292"/>
                </a:lnTo>
                <a:lnTo>
                  <a:pt x="78075" y="15969"/>
                </a:lnTo>
                <a:lnTo>
                  <a:pt x="82792" y="26844"/>
                </a:lnTo>
                <a:lnTo>
                  <a:pt x="84490" y="41176"/>
                </a:lnTo>
                <a:lnTo>
                  <a:pt x="84490" y="47897"/>
                </a:lnTo>
                <a:lnTo>
                  <a:pt x="83515" y="53657"/>
                </a:lnTo>
                <a:lnTo>
                  <a:pt x="81594" y="59418"/>
                </a:lnTo>
                <a:lnTo>
                  <a:pt x="80650" y="65179"/>
                </a:lnTo>
                <a:lnTo>
                  <a:pt x="77769" y="69964"/>
                </a:lnTo>
                <a:lnTo>
                  <a:pt x="74874" y="74765"/>
                </a:lnTo>
                <a:lnTo>
                  <a:pt x="62460" y="66061"/>
                </a:lnTo>
                <a:lnTo>
                  <a:pt x="52620" y="57978"/>
                </a:lnTo>
                <a:lnTo>
                  <a:pt x="46085" y="50777"/>
                </a:lnTo>
                <a:lnTo>
                  <a:pt x="41285" y="43096"/>
                </a:lnTo>
                <a:lnTo>
                  <a:pt x="39364" y="36375"/>
                </a:lnTo>
                <a:lnTo>
                  <a:pt x="39364" y="22933"/>
                </a:lnTo>
                <a:lnTo>
                  <a:pt x="41285" y="18133"/>
                </a:lnTo>
                <a:lnTo>
                  <a:pt x="39664" y="1307"/>
                </a:lnTo>
                <a:lnTo>
                  <a:pt x="28045" y="5605"/>
                </a:lnTo>
                <a:lnTo>
                  <a:pt x="18242" y="12372"/>
                </a:lnTo>
                <a:lnTo>
                  <a:pt x="10353" y="21174"/>
                </a:lnTo>
                <a:lnTo>
                  <a:pt x="4706" y="32507"/>
                </a:lnTo>
                <a:lnTo>
                  <a:pt x="2880" y="45016"/>
                </a:lnTo>
                <a:lnTo>
                  <a:pt x="2880" y="54617"/>
                </a:lnTo>
                <a:lnTo>
                  <a:pt x="4800" y="62298"/>
                </a:lnTo>
                <a:lnTo>
                  <a:pt x="8641" y="69019"/>
                </a:lnTo>
                <a:lnTo>
                  <a:pt x="15836" y="77916"/>
                </a:lnTo>
                <a:lnTo>
                  <a:pt x="25192" y="86695"/>
                </a:lnTo>
                <a:lnTo>
                  <a:pt x="37444" y="96847"/>
                </a:lnTo>
                <a:lnTo>
                  <a:pt x="27139" y="101866"/>
                </a:lnTo>
                <a:lnTo>
                  <a:pt x="16386" y="109062"/>
                </a:lnTo>
                <a:lnTo>
                  <a:pt x="8641" y="117010"/>
                </a:lnTo>
                <a:lnTo>
                  <a:pt x="1866" y="130168"/>
                </a:lnTo>
                <a:lnTo>
                  <a:pt x="0" y="142933"/>
                </a:lnTo>
                <a:lnTo>
                  <a:pt x="1193" y="153426"/>
                </a:lnTo>
                <a:lnTo>
                  <a:pt x="5971" y="165333"/>
                </a:lnTo>
                <a:lnTo>
                  <a:pt x="14401" y="175562"/>
                </a:lnTo>
                <a:lnTo>
                  <a:pt x="19032" y="178976"/>
                </a:lnTo>
                <a:lnTo>
                  <a:pt x="29657" y="184457"/>
                </a:lnTo>
                <a:lnTo>
                  <a:pt x="42106" y="187844"/>
                </a:lnTo>
                <a:lnTo>
                  <a:pt x="42245" y="173657"/>
                </a:lnTo>
                <a:lnTo>
                  <a:pt x="39364" y="169817"/>
                </a:lnTo>
                <a:lnTo>
                  <a:pt x="37444" y="164056"/>
                </a:lnTo>
                <a:lnTo>
                  <a:pt x="35524" y="158280"/>
                </a:lnTo>
                <a:lnTo>
                  <a:pt x="34564" y="151574"/>
                </a:lnTo>
                <a:lnTo>
                  <a:pt x="34564" y="136212"/>
                </a:lnTo>
                <a:lnTo>
                  <a:pt x="35524" y="129492"/>
                </a:lnTo>
                <a:lnTo>
                  <a:pt x="36484" y="123731"/>
                </a:lnTo>
                <a:lnTo>
                  <a:pt x="38404" y="117970"/>
                </a:lnTo>
                <a:lnTo>
                  <a:pt x="39364" y="113170"/>
                </a:lnTo>
                <a:lnTo>
                  <a:pt x="41285" y="110289"/>
                </a:lnTo>
                <a:lnTo>
                  <a:pt x="42245" y="107409"/>
                </a:lnTo>
                <a:lnTo>
                  <a:pt x="44165" y="105489"/>
                </a:lnTo>
                <a:lnTo>
                  <a:pt x="47045" y="103568"/>
                </a:lnTo>
                <a:lnTo>
                  <a:pt x="58258" y="111530"/>
                </a:lnTo>
                <a:lnTo>
                  <a:pt x="68967" y="121458"/>
                </a:lnTo>
                <a:lnTo>
                  <a:pt x="76551" y="131727"/>
                </a:lnTo>
                <a:lnTo>
                  <a:pt x="81062" y="142389"/>
                </a:lnTo>
                <a:lnTo>
                  <a:pt x="82555" y="153495"/>
                </a:lnTo>
                <a:lnTo>
                  <a:pt x="82555" y="161160"/>
                </a:lnTo>
                <a:lnTo>
                  <a:pt x="80650" y="167881"/>
                </a:lnTo>
                <a:lnTo>
                  <a:pt x="75834" y="172682"/>
                </a:lnTo>
                <a:lnTo>
                  <a:pt x="71048" y="177498"/>
                </a:lnTo>
                <a:lnTo>
                  <a:pt x="65272" y="180363"/>
                </a:lnTo>
                <a:lnTo>
                  <a:pt x="54726" y="180363"/>
                </a:lnTo>
                <a:lnTo>
                  <a:pt x="56647" y="189004"/>
                </a:lnTo>
                <a:lnTo>
                  <a:pt x="68512" y="188221"/>
                </a:lnTo>
                <a:lnTo>
                  <a:pt x="81487" y="185283"/>
                </a:lnTo>
                <a:lnTo>
                  <a:pt x="92890" y="180359"/>
                </a:lnTo>
                <a:lnTo>
                  <a:pt x="102717" y="173657"/>
                </a:lnTo>
                <a:lnTo>
                  <a:pt x="104783" y="171500"/>
                </a:lnTo>
                <a:lnTo>
                  <a:pt x="112588" y="160847"/>
                </a:lnTo>
                <a:lnTo>
                  <a:pt x="117397" y="149082"/>
                </a:lnTo>
                <a:lnTo>
                  <a:pt x="119039" y="13621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2" name="object 522"/>
          <p:cNvSpPr/>
          <p:nvPr/>
        </p:nvSpPr>
        <p:spPr>
          <a:xfrm>
            <a:off x="1946102" y="6600809"/>
            <a:ext cx="119024" cy="187192"/>
          </a:xfrm>
          <a:custGeom>
            <a:avLst/>
            <a:gdLst/>
            <a:ahLst/>
            <a:cxnLst/>
            <a:rect l="l" t="t" r="r" b="b"/>
            <a:pathLst>
              <a:path w="119024" h="187192">
                <a:moveTo>
                  <a:pt x="3840" y="174711"/>
                </a:moveTo>
                <a:lnTo>
                  <a:pt x="9601" y="178551"/>
                </a:lnTo>
                <a:lnTo>
                  <a:pt x="17156" y="182801"/>
                </a:lnTo>
                <a:lnTo>
                  <a:pt x="29191" y="186094"/>
                </a:lnTo>
                <a:lnTo>
                  <a:pt x="44165" y="187192"/>
                </a:lnTo>
                <a:lnTo>
                  <a:pt x="45442" y="187184"/>
                </a:lnTo>
                <a:lnTo>
                  <a:pt x="58130" y="186106"/>
                </a:lnTo>
                <a:lnTo>
                  <a:pt x="70438" y="183229"/>
                </a:lnTo>
                <a:lnTo>
                  <a:pt x="82555" y="178551"/>
                </a:lnTo>
                <a:lnTo>
                  <a:pt x="92392" y="172450"/>
                </a:lnTo>
                <a:lnTo>
                  <a:pt x="101725" y="163833"/>
                </a:lnTo>
                <a:lnTo>
                  <a:pt x="109438" y="153603"/>
                </a:lnTo>
                <a:lnTo>
                  <a:pt x="114102" y="144754"/>
                </a:lnTo>
                <a:lnTo>
                  <a:pt x="117841" y="132515"/>
                </a:lnTo>
                <a:lnTo>
                  <a:pt x="119024" y="119999"/>
                </a:lnTo>
                <a:lnTo>
                  <a:pt x="118025" y="108921"/>
                </a:lnTo>
                <a:lnTo>
                  <a:pt x="114257" y="96949"/>
                </a:lnTo>
                <a:lnTo>
                  <a:pt x="107589" y="85953"/>
                </a:lnTo>
                <a:lnTo>
                  <a:pt x="97917" y="75834"/>
                </a:lnTo>
                <a:lnTo>
                  <a:pt x="89497" y="69442"/>
                </a:lnTo>
                <a:lnTo>
                  <a:pt x="79382" y="63838"/>
                </a:lnTo>
                <a:lnTo>
                  <a:pt x="67966" y="59373"/>
                </a:lnTo>
                <a:lnTo>
                  <a:pt x="55251" y="56047"/>
                </a:lnTo>
                <a:lnTo>
                  <a:pt x="41236" y="53858"/>
                </a:lnTo>
                <a:lnTo>
                  <a:pt x="25923" y="52806"/>
                </a:lnTo>
                <a:lnTo>
                  <a:pt x="32628" y="34564"/>
                </a:lnTo>
                <a:lnTo>
                  <a:pt x="105597" y="34564"/>
                </a:lnTo>
                <a:lnTo>
                  <a:pt x="119024" y="0"/>
                </a:lnTo>
                <a:lnTo>
                  <a:pt x="32628" y="0"/>
                </a:lnTo>
                <a:lnTo>
                  <a:pt x="0" y="92156"/>
                </a:lnTo>
                <a:lnTo>
                  <a:pt x="11521" y="92156"/>
                </a:lnTo>
                <a:lnTo>
                  <a:pt x="23655" y="92594"/>
                </a:lnTo>
                <a:lnTo>
                  <a:pt x="37164" y="94289"/>
                </a:lnTo>
                <a:lnTo>
                  <a:pt x="49597" y="97308"/>
                </a:lnTo>
                <a:lnTo>
                  <a:pt x="60904" y="101700"/>
                </a:lnTo>
                <a:lnTo>
                  <a:pt x="71033" y="107518"/>
                </a:lnTo>
                <a:lnTo>
                  <a:pt x="78156" y="112311"/>
                </a:lnTo>
                <a:lnTo>
                  <a:pt x="87619" y="121915"/>
                </a:lnTo>
                <a:lnTo>
                  <a:pt x="93203" y="133076"/>
                </a:lnTo>
                <a:lnTo>
                  <a:pt x="95036" y="145923"/>
                </a:lnTo>
                <a:lnTo>
                  <a:pt x="95036" y="153603"/>
                </a:lnTo>
                <a:lnTo>
                  <a:pt x="92156" y="160309"/>
                </a:lnTo>
                <a:lnTo>
                  <a:pt x="87355" y="165125"/>
                </a:lnTo>
                <a:lnTo>
                  <a:pt x="82555" y="170870"/>
                </a:lnTo>
                <a:lnTo>
                  <a:pt x="75834" y="173751"/>
                </a:lnTo>
                <a:lnTo>
                  <a:pt x="65272" y="173751"/>
                </a:lnTo>
                <a:lnTo>
                  <a:pt x="61432" y="172791"/>
                </a:lnTo>
                <a:lnTo>
                  <a:pt x="58552" y="171846"/>
                </a:lnTo>
                <a:lnTo>
                  <a:pt x="54711" y="169910"/>
                </a:lnTo>
                <a:lnTo>
                  <a:pt x="49911" y="168005"/>
                </a:lnTo>
                <a:lnTo>
                  <a:pt x="45110" y="164150"/>
                </a:lnTo>
                <a:lnTo>
                  <a:pt x="35509" y="157444"/>
                </a:lnTo>
                <a:lnTo>
                  <a:pt x="29763" y="153603"/>
                </a:lnTo>
                <a:lnTo>
                  <a:pt x="25923" y="152628"/>
                </a:lnTo>
                <a:lnTo>
                  <a:pt x="22082" y="150723"/>
                </a:lnTo>
                <a:lnTo>
                  <a:pt x="11521" y="150723"/>
                </a:lnTo>
                <a:lnTo>
                  <a:pt x="8641" y="151683"/>
                </a:lnTo>
                <a:lnTo>
                  <a:pt x="4800" y="154564"/>
                </a:lnTo>
                <a:lnTo>
                  <a:pt x="1920" y="157444"/>
                </a:lnTo>
                <a:lnTo>
                  <a:pt x="960" y="161284"/>
                </a:lnTo>
                <a:lnTo>
                  <a:pt x="960" y="169910"/>
                </a:lnTo>
                <a:lnTo>
                  <a:pt x="3840" y="17471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3" name="object 523"/>
          <p:cNvSpPr/>
          <p:nvPr/>
        </p:nvSpPr>
        <p:spPr>
          <a:xfrm>
            <a:off x="1669618" y="5782924"/>
            <a:ext cx="116159" cy="208300"/>
          </a:xfrm>
          <a:custGeom>
            <a:avLst/>
            <a:gdLst/>
            <a:ahLst/>
            <a:cxnLst/>
            <a:rect l="l" t="t" r="r" b="b"/>
            <a:pathLst>
              <a:path w="116159" h="208300">
                <a:moveTo>
                  <a:pt x="114254" y="7680"/>
                </a:moveTo>
                <a:lnTo>
                  <a:pt x="114254" y="4785"/>
                </a:lnTo>
                <a:lnTo>
                  <a:pt x="113278" y="3840"/>
                </a:lnTo>
                <a:lnTo>
                  <a:pt x="113278" y="2880"/>
                </a:lnTo>
                <a:lnTo>
                  <a:pt x="112318" y="1904"/>
                </a:lnTo>
                <a:lnTo>
                  <a:pt x="112318" y="960"/>
                </a:lnTo>
                <a:lnTo>
                  <a:pt x="111373" y="960"/>
                </a:lnTo>
                <a:lnTo>
                  <a:pt x="110413" y="0"/>
                </a:lnTo>
                <a:lnTo>
                  <a:pt x="7680" y="0"/>
                </a:lnTo>
                <a:lnTo>
                  <a:pt x="4815" y="960"/>
                </a:lnTo>
                <a:lnTo>
                  <a:pt x="2895" y="2880"/>
                </a:lnTo>
                <a:lnTo>
                  <a:pt x="975" y="3840"/>
                </a:lnTo>
                <a:lnTo>
                  <a:pt x="0" y="6720"/>
                </a:lnTo>
                <a:lnTo>
                  <a:pt x="0" y="201579"/>
                </a:lnTo>
                <a:lnTo>
                  <a:pt x="975" y="204459"/>
                </a:lnTo>
                <a:lnTo>
                  <a:pt x="2895" y="206395"/>
                </a:lnTo>
                <a:lnTo>
                  <a:pt x="4815" y="207340"/>
                </a:lnTo>
                <a:lnTo>
                  <a:pt x="7680" y="208300"/>
                </a:lnTo>
                <a:lnTo>
                  <a:pt x="112318" y="208300"/>
                </a:lnTo>
                <a:lnTo>
                  <a:pt x="113278" y="207340"/>
                </a:lnTo>
                <a:lnTo>
                  <a:pt x="114254" y="206395"/>
                </a:lnTo>
                <a:lnTo>
                  <a:pt x="114254" y="205419"/>
                </a:lnTo>
                <a:lnTo>
                  <a:pt x="115199" y="204459"/>
                </a:lnTo>
                <a:lnTo>
                  <a:pt x="115199" y="203514"/>
                </a:lnTo>
                <a:lnTo>
                  <a:pt x="116159" y="202554"/>
                </a:lnTo>
                <a:lnTo>
                  <a:pt x="116159" y="191993"/>
                </a:lnTo>
                <a:lnTo>
                  <a:pt x="115199" y="190073"/>
                </a:lnTo>
                <a:lnTo>
                  <a:pt x="115199" y="189113"/>
                </a:lnTo>
                <a:lnTo>
                  <a:pt x="114254" y="188153"/>
                </a:lnTo>
                <a:lnTo>
                  <a:pt x="114254" y="187177"/>
                </a:lnTo>
                <a:lnTo>
                  <a:pt x="113278" y="186232"/>
                </a:lnTo>
                <a:lnTo>
                  <a:pt x="112318" y="186232"/>
                </a:lnTo>
                <a:lnTo>
                  <a:pt x="112318" y="185272"/>
                </a:lnTo>
                <a:lnTo>
                  <a:pt x="27843" y="185272"/>
                </a:lnTo>
                <a:lnTo>
                  <a:pt x="27843" y="111343"/>
                </a:lnTo>
                <a:lnTo>
                  <a:pt x="98892" y="111343"/>
                </a:lnTo>
                <a:lnTo>
                  <a:pt x="98892" y="110383"/>
                </a:lnTo>
                <a:lnTo>
                  <a:pt x="100812" y="110383"/>
                </a:lnTo>
                <a:lnTo>
                  <a:pt x="101757" y="109423"/>
                </a:lnTo>
                <a:lnTo>
                  <a:pt x="101757" y="108478"/>
                </a:lnTo>
                <a:lnTo>
                  <a:pt x="102732" y="107502"/>
                </a:lnTo>
                <a:lnTo>
                  <a:pt x="102732" y="93116"/>
                </a:lnTo>
                <a:lnTo>
                  <a:pt x="101757" y="92156"/>
                </a:lnTo>
                <a:lnTo>
                  <a:pt x="101757" y="91196"/>
                </a:lnTo>
                <a:lnTo>
                  <a:pt x="100812" y="90236"/>
                </a:lnTo>
                <a:lnTo>
                  <a:pt x="100812" y="89260"/>
                </a:lnTo>
                <a:lnTo>
                  <a:pt x="99852" y="89260"/>
                </a:lnTo>
                <a:lnTo>
                  <a:pt x="98892" y="88315"/>
                </a:lnTo>
                <a:lnTo>
                  <a:pt x="27843" y="88315"/>
                </a:lnTo>
                <a:lnTo>
                  <a:pt x="27843" y="23027"/>
                </a:lnTo>
                <a:lnTo>
                  <a:pt x="110413" y="23027"/>
                </a:lnTo>
                <a:lnTo>
                  <a:pt x="111373" y="22067"/>
                </a:lnTo>
                <a:lnTo>
                  <a:pt x="112318" y="22067"/>
                </a:lnTo>
                <a:lnTo>
                  <a:pt x="113278" y="21107"/>
                </a:lnTo>
                <a:lnTo>
                  <a:pt x="113278" y="20147"/>
                </a:lnTo>
                <a:lnTo>
                  <a:pt x="114254" y="19187"/>
                </a:lnTo>
                <a:lnTo>
                  <a:pt x="114254" y="15346"/>
                </a:lnTo>
                <a:lnTo>
                  <a:pt x="115199" y="13426"/>
                </a:lnTo>
                <a:lnTo>
                  <a:pt x="115199" y="9585"/>
                </a:lnTo>
                <a:lnTo>
                  <a:pt x="114254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4" name="object 524"/>
          <p:cNvSpPr/>
          <p:nvPr/>
        </p:nvSpPr>
        <p:spPr>
          <a:xfrm>
            <a:off x="1809780" y="5837636"/>
            <a:ext cx="129600" cy="154548"/>
          </a:xfrm>
          <a:custGeom>
            <a:avLst/>
            <a:gdLst/>
            <a:ahLst/>
            <a:cxnLst/>
            <a:rect l="l" t="t" r="r" b="b"/>
            <a:pathLst>
              <a:path w="129600" h="154548">
                <a:moveTo>
                  <a:pt x="127680" y="3840"/>
                </a:moveTo>
                <a:lnTo>
                  <a:pt x="127680" y="2880"/>
                </a:lnTo>
                <a:lnTo>
                  <a:pt x="126720" y="1920"/>
                </a:lnTo>
                <a:lnTo>
                  <a:pt x="125760" y="960"/>
                </a:lnTo>
                <a:lnTo>
                  <a:pt x="124800" y="960"/>
                </a:lnTo>
                <a:lnTo>
                  <a:pt x="123840" y="0"/>
                </a:lnTo>
                <a:lnTo>
                  <a:pt x="105597" y="0"/>
                </a:lnTo>
                <a:lnTo>
                  <a:pt x="103677" y="960"/>
                </a:lnTo>
                <a:lnTo>
                  <a:pt x="101757" y="960"/>
                </a:lnTo>
                <a:lnTo>
                  <a:pt x="101757" y="1920"/>
                </a:lnTo>
                <a:lnTo>
                  <a:pt x="100797" y="1920"/>
                </a:lnTo>
                <a:lnTo>
                  <a:pt x="100797" y="2880"/>
                </a:lnTo>
                <a:lnTo>
                  <a:pt x="99837" y="2880"/>
                </a:lnTo>
                <a:lnTo>
                  <a:pt x="99837" y="3840"/>
                </a:lnTo>
                <a:lnTo>
                  <a:pt x="66233" y="57607"/>
                </a:lnTo>
                <a:lnTo>
                  <a:pt x="32644" y="3840"/>
                </a:lnTo>
                <a:lnTo>
                  <a:pt x="32644" y="2880"/>
                </a:lnTo>
                <a:lnTo>
                  <a:pt x="31683" y="2880"/>
                </a:lnTo>
                <a:lnTo>
                  <a:pt x="31683" y="1920"/>
                </a:lnTo>
                <a:lnTo>
                  <a:pt x="30723" y="960"/>
                </a:lnTo>
                <a:lnTo>
                  <a:pt x="28803" y="960"/>
                </a:lnTo>
                <a:lnTo>
                  <a:pt x="27843" y="0"/>
                </a:lnTo>
                <a:lnTo>
                  <a:pt x="6720" y="0"/>
                </a:lnTo>
                <a:lnTo>
                  <a:pt x="4800" y="960"/>
                </a:lnTo>
                <a:lnTo>
                  <a:pt x="3840" y="1920"/>
                </a:lnTo>
                <a:lnTo>
                  <a:pt x="2880" y="1920"/>
                </a:lnTo>
                <a:lnTo>
                  <a:pt x="2880" y="6720"/>
                </a:lnTo>
                <a:lnTo>
                  <a:pt x="3840" y="7680"/>
                </a:lnTo>
                <a:lnTo>
                  <a:pt x="47045" y="75834"/>
                </a:lnTo>
                <a:lnTo>
                  <a:pt x="1920" y="146867"/>
                </a:lnTo>
                <a:lnTo>
                  <a:pt x="960" y="148803"/>
                </a:lnTo>
                <a:lnTo>
                  <a:pt x="0" y="149748"/>
                </a:lnTo>
                <a:lnTo>
                  <a:pt x="0" y="152628"/>
                </a:lnTo>
                <a:lnTo>
                  <a:pt x="960" y="152628"/>
                </a:lnTo>
                <a:lnTo>
                  <a:pt x="1920" y="153588"/>
                </a:lnTo>
                <a:lnTo>
                  <a:pt x="3840" y="154548"/>
                </a:lnTo>
                <a:lnTo>
                  <a:pt x="24002" y="154548"/>
                </a:lnTo>
                <a:lnTo>
                  <a:pt x="24963" y="153588"/>
                </a:lnTo>
                <a:lnTo>
                  <a:pt x="25923" y="153588"/>
                </a:lnTo>
                <a:lnTo>
                  <a:pt x="26883" y="152628"/>
                </a:lnTo>
                <a:lnTo>
                  <a:pt x="27843" y="152628"/>
                </a:lnTo>
                <a:lnTo>
                  <a:pt x="27843" y="151683"/>
                </a:lnTo>
                <a:lnTo>
                  <a:pt x="28803" y="150708"/>
                </a:lnTo>
                <a:lnTo>
                  <a:pt x="64328" y="93116"/>
                </a:lnTo>
                <a:lnTo>
                  <a:pt x="98877" y="150708"/>
                </a:lnTo>
                <a:lnTo>
                  <a:pt x="99837" y="151683"/>
                </a:lnTo>
                <a:lnTo>
                  <a:pt x="99837" y="152628"/>
                </a:lnTo>
                <a:lnTo>
                  <a:pt x="100797" y="152628"/>
                </a:lnTo>
                <a:lnTo>
                  <a:pt x="101757" y="153588"/>
                </a:lnTo>
                <a:lnTo>
                  <a:pt x="102717" y="153588"/>
                </a:lnTo>
                <a:lnTo>
                  <a:pt x="103677" y="154548"/>
                </a:lnTo>
                <a:lnTo>
                  <a:pt x="125760" y="154548"/>
                </a:lnTo>
                <a:lnTo>
                  <a:pt x="126720" y="153588"/>
                </a:lnTo>
                <a:lnTo>
                  <a:pt x="127680" y="152628"/>
                </a:lnTo>
                <a:lnTo>
                  <a:pt x="128640" y="152628"/>
                </a:lnTo>
                <a:lnTo>
                  <a:pt x="129600" y="151683"/>
                </a:lnTo>
                <a:lnTo>
                  <a:pt x="129600" y="149748"/>
                </a:lnTo>
                <a:lnTo>
                  <a:pt x="128640" y="147843"/>
                </a:lnTo>
                <a:lnTo>
                  <a:pt x="128640" y="146867"/>
                </a:lnTo>
                <a:lnTo>
                  <a:pt x="83515" y="74874"/>
                </a:lnTo>
                <a:lnTo>
                  <a:pt x="125760" y="7680"/>
                </a:lnTo>
                <a:lnTo>
                  <a:pt x="126720" y="5760"/>
                </a:lnTo>
                <a:lnTo>
                  <a:pt x="127680" y="4800"/>
                </a:lnTo>
                <a:lnTo>
                  <a:pt x="12768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5" name="object 525"/>
          <p:cNvSpPr/>
          <p:nvPr/>
        </p:nvSpPr>
        <p:spPr>
          <a:xfrm>
            <a:off x="1984491" y="5962436"/>
            <a:ext cx="34070" cy="32628"/>
          </a:xfrm>
          <a:custGeom>
            <a:avLst/>
            <a:gdLst/>
            <a:ahLst/>
            <a:cxnLst/>
            <a:rect l="l" t="t" r="r" b="b"/>
            <a:pathLst>
              <a:path w="34070" h="32628">
                <a:moveTo>
                  <a:pt x="24963" y="11521"/>
                </a:moveTo>
                <a:lnTo>
                  <a:pt x="16322" y="11521"/>
                </a:lnTo>
                <a:lnTo>
                  <a:pt x="9601" y="9601"/>
                </a:lnTo>
                <a:lnTo>
                  <a:pt x="4800" y="4800"/>
                </a:lnTo>
                <a:lnTo>
                  <a:pt x="0" y="0"/>
                </a:lnTo>
                <a:lnTo>
                  <a:pt x="6720" y="31668"/>
                </a:lnTo>
                <a:lnTo>
                  <a:pt x="13441" y="32628"/>
                </a:lnTo>
                <a:lnTo>
                  <a:pt x="21341" y="32628"/>
                </a:lnTo>
                <a:lnTo>
                  <a:pt x="34070" y="31172"/>
                </a:lnTo>
                <a:lnTo>
                  <a:pt x="32644" y="11521"/>
                </a:lnTo>
                <a:lnTo>
                  <a:pt x="2496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6" name="object 526"/>
          <p:cNvSpPr/>
          <p:nvPr/>
        </p:nvSpPr>
        <p:spPr>
          <a:xfrm>
            <a:off x="1954743" y="5834755"/>
            <a:ext cx="119999" cy="159349"/>
          </a:xfrm>
          <a:custGeom>
            <a:avLst/>
            <a:gdLst/>
            <a:ahLst/>
            <a:cxnLst/>
            <a:rect l="l" t="t" r="r" b="b"/>
            <a:pathLst>
              <a:path w="119999" h="159349">
                <a:moveTo>
                  <a:pt x="0" y="115199"/>
                </a:moveTo>
                <a:lnTo>
                  <a:pt x="0" y="122880"/>
                </a:lnTo>
                <a:lnTo>
                  <a:pt x="1920" y="128640"/>
                </a:lnTo>
                <a:lnTo>
                  <a:pt x="3840" y="134401"/>
                </a:lnTo>
                <a:lnTo>
                  <a:pt x="6720" y="140162"/>
                </a:lnTo>
                <a:lnTo>
                  <a:pt x="9601" y="144962"/>
                </a:lnTo>
                <a:lnTo>
                  <a:pt x="14401" y="147843"/>
                </a:lnTo>
                <a:lnTo>
                  <a:pt x="18242" y="151683"/>
                </a:lnTo>
                <a:lnTo>
                  <a:pt x="23987" y="154564"/>
                </a:lnTo>
                <a:lnTo>
                  <a:pt x="29748" y="156469"/>
                </a:lnTo>
                <a:lnTo>
                  <a:pt x="36469" y="159349"/>
                </a:lnTo>
                <a:lnTo>
                  <a:pt x="29748" y="127680"/>
                </a:lnTo>
                <a:lnTo>
                  <a:pt x="27843" y="121920"/>
                </a:lnTo>
                <a:lnTo>
                  <a:pt x="27843" y="109438"/>
                </a:lnTo>
                <a:lnTo>
                  <a:pt x="28803" y="105597"/>
                </a:lnTo>
                <a:lnTo>
                  <a:pt x="29748" y="102717"/>
                </a:lnTo>
                <a:lnTo>
                  <a:pt x="31683" y="98877"/>
                </a:lnTo>
                <a:lnTo>
                  <a:pt x="34549" y="95996"/>
                </a:lnTo>
                <a:lnTo>
                  <a:pt x="38389" y="94076"/>
                </a:lnTo>
                <a:lnTo>
                  <a:pt x="41269" y="91196"/>
                </a:lnTo>
                <a:lnTo>
                  <a:pt x="46070" y="89275"/>
                </a:lnTo>
                <a:lnTo>
                  <a:pt x="51831" y="88315"/>
                </a:lnTo>
                <a:lnTo>
                  <a:pt x="56631" y="87355"/>
                </a:lnTo>
                <a:lnTo>
                  <a:pt x="6335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80634" y="130561"/>
                </a:lnTo>
                <a:lnTo>
                  <a:pt x="73914" y="133441"/>
                </a:lnTo>
                <a:lnTo>
                  <a:pt x="68153" y="137281"/>
                </a:lnTo>
                <a:lnTo>
                  <a:pt x="62392" y="139202"/>
                </a:lnTo>
                <a:lnTo>
                  <a:pt x="63818" y="158852"/>
                </a:lnTo>
                <a:lnTo>
                  <a:pt x="75834" y="154564"/>
                </a:lnTo>
                <a:lnTo>
                  <a:pt x="76944" y="153992"/>
                </a:lnTo>
                <a:lnTo>
                  <a:pt x="87260" y="147079"/>
                </a:lnTo>
                <a:lnTo>
                  <a:pt x="96956" y="138242"/>
                </a:lnTo>
                <a:lnTo>
                  <a:pt x="96956" y="155508"/>
                </a:lnTo>
                <a:lnTo>
                  <a:pt x="97917" y="155508"/>
                </a:lnTo>
                <a:lnTo>
                  <a:pt x="98877" y="156469"/>
                </a:lnTo>
                <a:lnTo>
                  <a:pt x="99837" y="157429"/>
                </a:lnTo>
                <a:lnTo>
                  <a:pt x="116159" y="157429"/>
                </a:lnTo>
                <a:lnTo>
                  <a:pt x="118064" y="156469"/>
                </a:lnTo>
                <a:lnTo>
                  <a:pt x="118064" y="155508"/>
                </a:lnTo>
                <a:lnTo>
                  <a:pt x="119039" y="155508"/>
                </a:lnTo>
                <a:lnTo>
                  <a:pt x="119999" y="154564"/>
                </a:lnTo>
                <a:lnTo>
                  <a:pt x="119999" y="46085"/>
                </a:lnTo>
                <a:lnTo>
                  <a:pt x="119039" y="38404"/>
                </a:lnTo>
                <a:lnTo>
                  <a:pt x="117104" y="31683"/>
                </a:lnTo>
                <a:lnTo>
                  <a:pt x="114223" y="24963"/>
                </a:lnTo>
                <a:lnTo>
                  <a:pt x="111358" y="19202"/>
                </a:lnTo>
                <a:lnTo>
                  <a:pt x="106542" y="14401"/>
                </a:lnTo>
                <a:lnTo>
                  <a:pt x="102717" y="9601"/>
                </a:lnTo>
                <a:lnTo>
                  <a:pt x="95996" y="5760"/>
                </a:lnTo>
                <a:lnTo>
                  <a:pt x="89275" y="3840"/>
                </a:lnTo>
                <a:lnTo>
                  <a:pt x="76048" y="1063"/>
                </a:lnTo>
                <a:lnTo>
                  <a:pt x="62392" y="0"/>
                </a:lnTo>
                <a:lnTo>
                  <a:pt x="56631" y="0"/>
                </a:lnTo>
                <a:lnTo>
                  <a:pt x="50871" y="960"/>
                </a:lnTo>
                <a:lnTo>
                  <a:pt x="46070" y="1920"/>
                </a:lnTo>
                <a:lnTo>
                  <a:pt x="40309" y="2880"/>
                </a:lnTo>
                <a:lnTo>
                  <a:pt x="35524" y="3840"/>
                </a:lnTo>
                <a:lnTo>
                  <a:pt x="30708" y="5760"/>
                </a:lnTo>
                <a:lnTo>
                  <a:pt x="25908" y="7680"/>
                </a:lnTo>
                <a:lnTo>
                  <a:pt x="22082" y="8641"/>
                </a:lnTo>
                <a:lnTo>
                  <a:pt x="18242" y="10561"/>
                </a:lnTo>
                <a:lnTo>
                  <a:pt x="14401" y="12481"/>
                </a:lnTo>
                <a:lnTo>
                  <a:pt x="12466" y="14401"/>
                </a:lnTo>
                <a:lnTo>
                  <a:pt x="10561" y="16322"/>
                </a:lnTo>
                <a:lnTo>
                  <a:pt x="9601" y="17282"/>
                </a:lnTo>
                <a:lnTo>
                  <a:pt x="8625" y="19202"/>
                </a:lnTo>
                <a:lnTo>
                  <a:pt x="7680" y="20162"/>
                </a:lnTo>
                <a:lnTo>
                  <a:pt x="7680" y="32644"/>
                </a:lnTo>
                <a:lnTo>
                  <a:pt x="8625" y="33588"/>
                </a:lnTo>
                <a:lnTo>
                  <a:pt x="8625" y="34564"/>
                </a:lnTo>
                <a:lnTo>
                  <a:pt x="9601" y="35524"/>
                </a:lnTo>
                <a:lnTo>
                  <a:pt x="9601" y="36484"/>
                </a:lnTo>
                <a:lnTo>
                  <a:pt x="11521" y="36484"/>
                </a:lnTo>
                <a:lnTo>
                  <a:pt x="12466" y="37429"/>
                </a:lnTo>
                <a:lnTo>
                  <a:pt x="14401" y="37429"/>
                </a:lnTo>
                <a:lnTo>
                  <a:pt x="16306" y="36484"/>
                </a:lnTo>
                <a:lnTo>
                  <a:pt x="18242" y="34564"/>
                </a:lnTo>
                <a:lnTo>
                  <a:pt x="21122" y="32644"/>
                </a:lnTo>
                <a:lnTo>
                  <a:pt x="24963" y="31683"/>
                </a:lnTo>
                <a:lnTo>
                  <a:pt x="28803" y="29763"/>
                </a:lnTo>
                <a:lnTo>
                  <a:pt x="32628" y="27843"/>
                </a:lnTo>
                <a:lnTo>
                  <a:pt x="37429" y="25923"/>
                </a:lnTo>
                <a:lnTo>
                  <a:pt x="42230" y="24002"/>
                </a:lnTo>
                <a:lnTo>
                  <a:pt x="47990" y="23042"/>
                </a:lnTo>
                <a:lnTo>
                  <a:pt x="53751" y="22082"/>
                </a:lnTo>
                <a:lnTo>
                  <a:pt x="66233" y="22082"/>
                </a:lnTo>
                <a:lnTo>
                  <a:pt x="71033" y="23042"/>
                </a:lnTo>
                <a:lnTo>
                  <a:pt x="75834" y="24002"/>
                </a:lnTo>
                <a:lnTo>
                  <a:pt x="79674" y="25923"/>
                </a:lnTo>
                <a:lnTo>
                  <a:pt x="83515" y="27843"/>
                </a:lnTo>
                <a:lnTo>
                  <a:pt x="85435" y="30723"/>
                </a:lnTo>
                <a:lnTo>
                  <a:pt x="88315" y="33588"/>
                </a:lnTo>
                <a:lnTo>
                  <a:pt x="90236" y="37429"/>
                </a:lnTo>
                <a:lnTo>
                  <a:pt x="91196" y="41285"/>
                </a:lnTo>
                <a:lnTo>
                  <a:pt x="93116" y="46085"/>
                </a:lnTo>
                <a:lnTo>
                  <a:pt x="93116" y="67193"/>
                </a:lnTo>
                <a:lnTo>
                  <a:pt x="72953" y="67193"/>
                </a:lnTo>
                <a:lnTo>
                  <a:pt x="67354" y="67283"/>
                </a:lnTo>
                <a:lnTo>
                  <a:pt x="54505" y="68190"/>
                </a:lnTo>
                <a:lnTo>
                  <a:pt x="42230" y="70073"/>
                </a:lnTo>
                <a:lnTo>
                  <a:pt x="33588" y="71993"/>
                </a:lnTo>
                <a:lnTo>
                  <a:pt x="25908" y="75834"/>
                </a:lnTo>
                <a:lnTo>
                  <a:pt x="20147" y="79674"/>
                </a:lnTo>
                <a:lnTo>
                  <a:pt x="13441" y="83515"/>
                </a:lnTo>
                <a:lnTo>
                  <a:pt x="8625" y="88315"/>
                </a:lnTo>
                <a:lnTo>
                  <a:pt x="576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15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7" name="object 527"/>
          <p:cNvSpPr/>
          <p:nvPr/>
        </p:nvSpPr>
        <p:spPr>
          <a:xfrm>
            <a:off x="2123694" y="5834755"/>
            <a:ext cx="215996" cy="157429"/>
          </a:xfrm>
          <a:custGeom>
            <a:avLst/>
            <a:gdLst/>
            <a:ahLst/>
            <a:cxnLst/>
            <a:rect l="l" t="t" r="r" b="b"/>
            <a:pathLst>
              <a:path w="215996" h="157429">
                <a:moveTo>
                  <a:pt x="3840" y="157429"/>
                </a:moveTo>
                <a:lnTo>
                  <a:pt x="21122" y="157429"/>
                </a:lnTo>
                <a:lnTo>
                  <a:pt x="23042" y="156469"/>
                </a:lnTo>
                <a:lnTo>
                  <a:pt x="24002" y="156469"/>
                </a:lnTo>
                <a:lnTo>
                  <a:pt x="24963" y="155508"/>
                </a:lnTo>
                <a:lnTo>
                  <a:pt x="25923" y="155508"/>
                </a:lnTo>
                <a:lnTo>
                  <a:pt x="25923" y="154564"/>
                </a:lnTo>
                <a:lnTo>
                  <a:pt x="26883" y="153588"/>
                </a:lnTo>
                <a:lnTo>
                  <a:pt x="26883" y="50871"/>
                </a:lnTo>
                <a:lnTo>
                  <a:pt x="29071" y="48129"/>
                </a:lnTo>
                <a:lnTo>
                  <a:pt x="38056" y="38286"/>
                </a:lnTo>
                <a:lnTo>
                  <a:pt x="47030" y="30723"/>
                </a:lnTo>
                <a:lnTo>
                  <a:pt x="52791" y="25923"/>
                </a:lnTo>
                <a:lnTo>
                  <a:pt x="59512" y="23042"/>
                </a:lnTo>
                <a:lnTo>
                  <a:pt x="70073" y="23042"/>
                </a:lnTo>
                <a:lnTo>
                  <a:pt x="74874" y="24002"/>
                </a:lnTo>
                <a:lnTo>
                  <a:pt x="77754" y="25923"/>
                </a:lnTo>
                <a:lnTo>
                  <a:pt x="81594" y="27843"/>
                </a:lnTo>
                <a:lnTo>
                  <a:pt x="85435" y="30723"/>
                </a:lnTo>
                <a:lnTo>
                  <a:pt x="87355" y="34564"/>
                </a:lnTo>
                <a:lnTo>
                  <a:pt x="89275" y="38404"/>
                </a:lnTo>
                <a:lnTo>
                  <a:pt x="91196" y="43205"/>
                </a:lnTo>
                <a:lnTo>
                  <a:pt x="92156" y="47990"/>
                </a:lnTo>
                <a:lnTo>
                  <a:pt x="94076" y="52806"/>
                </a:lnTo>
                <a:lnTo>
                  <a:pt x="94076" y="154564"/>
                </a:lnTo>
                <a:lnTo>
                  <a:pt x="95036" y="154564"/>
                </a:lnTo>
                <a:lnTo>
                  <a:pt x="95036" y="155508"/>
                </a:lnTo>
                <a:lnTo>
                  <a:pt x="95996" y="156469"/>
                </a:lnTo>
                <a:lnTo>
                  <a:pt x="96956" y="156469"/>
                </a:lnTo>
                <a:lnTo>
                  <a:pt x="97917" y="157429"/>
                </a:lnTo>
                <a:lnTo>
                  <a:pt x="116159" y="157429"/>
                </a:lnTo>
                <a:lnTo>
                  <a:pt x="117119" y="156469"/>
                </a:lnTo>
                <a:lnTo>
                  <a:pt x="118079" y="156469"/>
                </a:lnTo>
                <a:lnTo>
                  <a:pt x="119039" y="155508"/>
                </a:lnTo>
                <a:lnTo>
                  <a:pt x="119999" y="155508"/>
                </a:lnTo>
                <a:lnTo>
                  <a:pt x="119999" y="154564"/>
                </a:lnTo>
                <a:lnTo>
                  <a:pt x="120959" y="154564"/>
                </a:lnTo>
                <a:lnTo>
                  <a:pt x="120959" y="50871"/>
                </a:lnTo>
                <a:lnTo>
                  <a:pt x="123426" y="48129"/>
                </a:lnTo>
                <a:lnTo>
                  <a:pt x="132844" y="38286"/>
                </a:lnTo>
                <a:lnTo>
                  <a:pt x="141107" y="30723"/>
                </a:lnTo>
                <a:lnTo>
                  <a:pt x="147827" y="25923"/>
                </a:lnTo>
                <a:lnTo>
                  <a:pt x="153603" y="23042"/>
                </a:lnTo>
                <a:lnTo>
                  <a:pt x="165110" y="23042"/>
                </a:lnTo>
                <a:lnTo>
                  <a:pt x="168950" y="24002"/>
                </a:lnTo>
                <a:lnTo>
                  <a:pt x="172791" y="25923"/>
                </a:lnTo>
                <a:lnTo>
                  <a:pt x="176631" y="27843"/>
                </a:lnTo>
                <a:lnTo>
                  <a:pt x="182392" y="34564"/>
                </a:lnTo>
                <a:lnTo>
                  <a:pt x="184312" y="38404"/>
                </a:lnTo>
                <a:lnTo>
                  <a:pt x="186232" y="43205"/>
                </a:lnTo>
                <a:lnTo>
                  <a:pt x="187192" y="47990"/>
                </a:lnTo>
                <a:lnTo>
                  <a:pt x="188153" y="52806"/>
                </a:lnTo>
                <a:lnTo>
                  <a:pt x="189113" y="58552"/>
                </a:lnTo>
                <a:lnTo>
                  <a:pt x="189113" y="154564"/>
                </a:lnTo>
                <a:lnTo>
                  <a:pt x="190073" y="155508"/>
                </a:lnTo>
                <a:lnTo>
                  <a:pt x="190073" y="156469"/>
                </a:lnTo>
                <a:lnTo>
                  <a:pt x="191033" y="156469"/>
                </a:lnTo>
                <a:lnTo>
                  <a:pt x="192953" y="157429"/>
                </a:lnTo>
                <a:lnTo>
                  <a:pt x="210235" y="157429"/>
                </a:lnTo>
                <a:lnTo>
                  <a:pt x="212156" y="156469"/>
                </a:lnTo>
                <a:lnTo>
                  <a:pt x="213116" y="156469"/>
                </a:lnTo>
                <a:lnTo>
                  <a:pt x="214076" y="155508"/>
                </a:lnTo>
                <a:lnTo>
                  <a:pt x="215036" y="155508"/>
                </a:lnTo>
                <a:lnTo>
                  <a:pt x="215036" y="154564"/>
                </a:lnTo>
                <a:lnTo>
                  <a:pt x="215996" y="153588"/>
                </a:lnTo>
                <a:lnTo>
                  <a:pt x="215996" y="52806"/>
                </a:lnTo>
                <a:lnTo>
                  <a:pt x="215036" y="45125"/>
                </a:lnTo>
                <a:lnTo>
                  <a:pt x="213116" y="37429"/>
                </a:lnTo>
                <a:lnTo>
                  <a:pt x="211195" y="30723"/>
                </a:lnTo>
                <a:lnTo>
                  <a:pt x="208315" y="24002"/>
                </a:lnTo>
                <a:lnTo>
                  <a:pt x="204475" y="18242"/>
                </a:lnTo>
                <a:lnTo>
                  <a:pt x="200634" y="12481"/>
                </a:lnTo>
                <a:lnTo>
                  <a:pt x="195833" y="8641"/>
                </a:lnTo>
                <a:lnTo>
                  <a:pt x="189113" y="5760"/>
                </a:lnTo>
                <a:lnTo>
                  <a:pt x="182392" y="1920"/>
                </a:lnTo>
                <a:lnTo>
                  <a:pt x="174711" y="0"/>
                </a:lnTo>
                <a:lnTo>
                  <a:pt x="161269" y="0"/>
                </a:lnTo>
                <a:lnTo>
                  <a:pt x="157429" y="960"/>
                </a:lnTo>
                <a:lnTo>
                  <a:pt x="153603" y="1920"/>
                </a:lnTo>
                <a:lnTo>
                  <a:pt x="149763" y="2880"/>
                </a:lnTo>
                <a:lnTo>
                  <a:pt x="145922" y="4800"/>
                </a:lnTo>
                <a:lnTo>
                  <a:pt x="142082" y="6720"/>
                </a:lnTo>
                <a:lnTo>
                  <a:pt x="138242" y="8641"/>
                </a:lnTo>
                <a:lnTo>
                  <a:pt x="134401" y="12481"/>
                </a:lnTo>
                <a:lnTo>
                  <a:pt x="129600" y="15361"/>
                </a:lnTo>
                <a:lnTo>
                  <a:pt x="124800" y="19202"/>
                </a:lnTo>
                <a:lnTo>
                  <a:pt x="120959" y="24002"/>
                </a:lnTo>
                <a:lnTo>
                  <a:pt x="116159" y="28803"/>
                </a:lnTo>
                <a:lnTo>
                  <a:pt x="114239" y="24963"/>
                </a:lnTo>
                <a:lnTo>
                  <a:pt x="112318" y="21122"/>
                </a:lnTo>
                <a:lnTo>
                  <a:pt x="109438" y="17282"/>
                </a:lnTo>
                <a:lnTo>
                  <a:pt x="106558" y="14401"/>
                </a:lnTo>
                <a:lnTo>
                  <a:pt x="103677" y="10561"/>
                </a:lnTo>
                <a:lnTo>
                  <a:pt x="99837" y="8641"/>
                </a:lnTo>
                <a:lnTo>
                  <a:pt x="95996" y="5760"/>
                </a:lnTo>
                <a:lnTo>
                  <a:pt x="92156" y="3840"/>
                </a:lnTo>
                <a:lnTo>
                  <a:pt x="87355" y="2880"/>
                </a:lnTo>
                <a:lnTo>
                  <a:pt x="82555" y="960"/>
                </a:lnTo>
                <a:lnTo>
                  <a:pt x="76794" y="0"/>
                </a:lnTo>
                <a:lnTo>
                  <a:pt x="63352" y="0"/>
                </a:lnTo>
                <a:lnTo>
                  <a:pt x="55686" y="2880"/>
                </a:lnTo>
                <a:lnTo>
                  <a:pt x="48006" y="6720"/>
                </a:lnTo>
                <a:lnTo>
                  <a:pt x="43543" y="9301"/>
                </a:lnTo>
                <a:lnTo>
                  <a:pt x="33683" y="17045"/>
                </a:lnTo>
                <a:lnTo>
                  <a:pt x="24002" y="26883"/>
                </a:lnTo>
                <a:lnTo>
                  <a:pt x="24002" y="576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480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4564"/>
                </a:lnTo>
                <a:lnTo>
                  <a:pt x="960" y="155508"/>
                </a:lnTo>
                <a:lnTo>
                  <a:pt x="1920" y="156469"/>
                </a:lnTo>
                <a:lnTo>
                  <a:pt x="2880" y="156469"/>
                </a:lnTo>
                <a:lnTo>
                  <a:pt x="3840" y="1574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8" name="object 528"/>
          <p:cNvSpPr/>
          <p:nvPr/>
        </p:nvSpPr>
        <p:spPr>
          <a:xfrm>
            <a:off x="2387681" y="5837636"/>
            <a:ext cx="57607" cy="212156"/>
          </a:xfrm>
          <a:custGeom>
            <a:avLst/>
            <a:gdLst/>
            <a:ahLst/>
            <a:cxnLst/>
            <a:rect l="l" t="t" r="r" b="b"/>
            <a:pathLst>
              <a:path w="57607" h="212156">
                <a:moveTo>
                  <a:pt x="960" y="209275"/>
                </a:moveTo>
                <a:lnTo>
                  <a:pt x="960" y="210235"/>
                </a:lnTo>
                <a:lnTo>
                  <a:pt x="1920" y="211195"/>
                </a:lnTo>
                <a:lnTo>
                  <a:pt x="2880" y="211195"/>
                </a:lnTo>
                <a:lnTo>
                  <a:pt x="3840" y="212156"/>
                </a:lnTo>
                <a:lnTo>
                  <a:pt x="22082" y="212156"/>
                </a:lnTo>
                <a:lnTo>
                  <a:pt x="23042" y="211195"/>
                </a:lnTo>
                <a:lnTo>
                  <a:pt x="24963" y="211195"/>
                </a:lnTo>
                <a:lnTo>
                  <a:pt x="26883" y="48950"/>
                </a:lnTo>
                <a:lnTo>
                  <a:pt x="30723" y="43205"/>
                </a:lnTo>
                <a:lnTo>
                  <a:pt x="35524" y="39364"/>
                </a:lnTo>
                <a:lnTo>
                  <a:pt x="39364" y="35524"/>
                </a:lnTo>
                <a:lnTo>
                  <a:pt x="43205" y="31683"/>
                </a:lnTo>
                <a:lnTo>
                  <a:pt x="46085" y="28803"/>
                </a:lnTo>
                <a:lnTo>
                  <a:pt x="49926" y="26883"/>
                </a:lnTo>
                <a:lnTo>
                  <a:pt x="53766" y="24963"/>
                </a:lnTo>
                <a:lnTo>
                  <a:pt x="57607" y="0"/>
                </a:lnTo>
                <a:lnTo>
                  <a:pt x="52806" y="1920"/>
                </a:lnTo>
                <a:lnTo>
                  <a:pt x="48966" y="3840"/>
                </a:lnTo>
                <a:lnTo>
                  <a:pt x="44165" y="6720"/>
                </a:lnTo>
                <a:lnTo>
                  <a:pt x="40325" y="9601"/>
                </a:lnTo>
                <a:lnTo>
                  <a:pt x="36484" y="12481"/>
                </a:lnTo>
                <a:lnTo>
                  <a:pt x="32644" y="16322"/>
                </a:lnTo>
                <a:lnTo>
                  <a:pt x="27843" y="20162"/>
                </a:lnTo>
                <a:lnTo>
                  <a:pt x="24003" y="24003"/>
                </a:lnTo>
                <a:lnTo>
                  <a:pt x="24003" y="3840"/>
                </a:lnTo>
                <a:lnTo>
                  <a:pt x="23042" y="2880"/>
                </a:lnTo>
                <a:lnTo>
                  <a:pt x="23042" y="1920"/>
                </a:lnTo>
                <a:lnTo>
                  <a:pt x="22082" y="960"/>
                </a:lnTo>
                <a:lnTo>
                  <a:pt x="21122" y="960"/>
                </a:lnTo>
                <a:lnTo>
                  <a:pt x="20162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209275"/>
                </a:lnTo>
                <a:lnTo>
                  <a:pt x="960" y="2092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9" name="object 529"/>
          <p:cNvSpPr/>
          <p:nvPr/>
        </p:nvSpPr>
        <p:spPr>
          <a:xfrm>
            <a:off x="2412644" y="5834755"/>
            <a:ext cx="109438" cy="214076"/>
          </a:xfrm>
          <a:custGeom>
            <a:avLst/>
            <a:gdLst/>
            <a:ahLst/>
            <a:cxnLst/>
            <a:rect l="l" t="t" r="r" b="b"/>
            <a:pathLst>
              <a:path w="109438" h="214076">
                <a:moveTo>
                  <a:pt x="960" y="212156"/>
                </a:moveTo>
                <a:lnTo>
                  <a:pt x="1920" y="212156"/>
                </a:lnTo>
                <a:lnTo>
                  <a:pt x="1920" y="138242"/>
                </a:lnTo>
                <a:lnTo>
                  <a:pt x="5760" y="142067"/>
                </a:lnTo>
                <a:lnTo>
                  <a:pt x="9601" y="144962"/>
                </a:lnTo>
                <a:lnTo>
                  <a:pt x="13441" y="147843"/>
                </a:lnTo>
                <a:lnTo>
                  <a:pt x="16322" y="150723"/>
                </a:lnTo>
                <a:lnTo>
                  <a:pt x="20162" y="152628"/>
                </a:lnTo>
                <a:lnTo>
                  <a:pt x="23042" y="154564"/>
                </a:lnTo>
                <a:lnTo>
                  <a:pt x="26883" y="156469"/>
                </a:lnTo>
                <a:lnTo>
                  <a:pt x="30723" y="157429"/>
                </a:lnTo>
                <a:lnTo>
                  <a:pt x="34564" y="158404"/>
                </a:lnTo>
                <a:lnTo>
                  <a:pt x="37444" y="159349"/>
                </a:lnTo>
                <a:lnTo>
                  <a:pt x="42245" y="160309"/>
                </a:lnTo>
                <a:lnTo>
                  <a:pt x="46085" y="160309"/>
                </a:lnTo>
                <a:lnTo>
                  <a:pt x="48446" y="160276"/>
                </a:lnTo>
                <a:lnTo>
                  <a:pt x="61599" y="158652"/>
                </a:lnTo>
                <a:lnTo>
                  <a:pt x="72953" y="154564"/>
                </a:lnTo>
                <a:lnTo>
                  <a:pt x="83965" y="147310"/>
                </a:lnTo>
                <a:lnTo>
                  <a:pt x="93116" y="138242"/>
                </a:lnTo>
                <a:lnTo>
                  <a:pt x="100585" y="124636"/>
                </a:lnTo>
                <a:lnTo>
                  <a:pt x="104637" y="112318"/>
                </a:lnTo>
                <a:lnTo>
                  <a:pt x="106756" y="103483"/>
                </a:lnTo>
                <a:lnTo>
                  <a:pt x="108721" y="91000"/>
                </a:lnTo>
                <a:lnTo>
                  <a:pt x="109438" y="77754"/>
                </a:lnTo>
                <a:lnTo>
                  <a:pt x="109309" y="72951"/>
                </a:lnTo>
                <a:lnTo>
                  <a:pt x="107890" y="60252"/>
                </a:lnTo>
                <a:lnTo>
                  <a:pt x="105597" y="47990"/>
                </a:lnTo>
                <a:lnTo>
                  <a:pt x="101264" y="34194"/>
                </a:lnTo>
                <a:lnTo>
                  <a:pt x="95996" y="23042"/>
                </a:lnTo>
                <a:lnTo>
                  <a:pt x="91196" y="16322"/>
                </a:lnTo>
                <a:lnTo>
                  <a:pt x="84475" y="10561"/>
                </a:lnTo>
                <a:lnTo>
                  <a:pt x="77754" y="6720"/>
                </a:lnTo>
                <a:lnTo>
                  <a:pt x="75812" y="5579"/>
                </a:lnTo>
                <a:lnTo>
                  <a:pt x="64274" y="1302"/>
                </a:lnTo>
                <a:lnTo>
                  <a:pt x="50871" y="0"/>
                </a:lnTo>
                <a:lnTo>
                  <a:pt x="46085" y="0"/>
                </a:lnTo>
                <a:lnTo>
                  <a:pt x="41285" y="960"/>
                </a:lnTo>
                <a:lnTo>
                  <a:pt x="36484" y="1920"/>
                </a:lnTo>
                <a:lnTo>
                  <a:pt x="32644" y="2880"/>
                </a:lnTo>
                <a:lnTo>
                  <a:pt x="28803" y="27843"/>
                </a:lnTo>
                <a:lnTo>
                  <a:pt x="31683" y="25923"/>
                </a:lnTo>
                <a:lnTo>
                  <a:pt x="34564" y="24963"/>
                </a:lnTo>
                <a:lnTo>
                  <a:pt x="38404" y="24002"/>
                </a:lnTo>
                <a:lnTo>
                  <a:pt x="41285" y="23042"/>
                </a:lnTo>
                <a:lnTo>
                  <a:pt x="51831" y="23042"/>
                </a:lnTo>
                <a:lnTo>
                  <a:pt x="57591" y="24963"/>
                </a:lnTo>
                <a:lnTo>
                  <a:pt x="62392" y="27843"/>
                </a:lnTo>
                <a:lnTo>
                  <a:pt x="67208" y="31683"/>
                </a:lnTo>
                <a:lnTo>
                  <a:pt x="71033" y="35524"/>
                </a:lnTo>
                <a:lnTo>
                  <a:pt x="72953" y="41285"/>
                </a:lnTo>
                <a:lnTo>
                  <a:pt x="76794" y="46085"/>
                </a:lnTo>
                <a:lnTo>
                  <a:pt x="78714" y="52806"/>
                </a:lnTo>
                <a:lnTo>
                  <a:pt x="79674" y="59512"/>
                </a:lnTo>
                <a:lnTo>
                  <a:pt x="80634" y="66233"/>
                </a:lnTo>
                <a:lnTo>
                  <a:pt x="80634" y="94076"/>
                </a:lnTo>
                <a:lnTo>
                  <a:pt x="78714" y="100797"/>
                </a:lnTo>
                <a:lnTo>
                  <a:pt x="77754" y="107518"/>
                </a:lnTo>
                <a:lnTo>
                  <a:pt x="74874" y="114239"/>
                </a:lnTo>
                <a:lnTo>
                  <a:pt x="71993" y="119039"/>
                </a:lnTo>
                <a:lnTo>
                  <a:pt x="69113" y="124800"/>
                </a:lnTo>
                <a:lnTo>
                  <a:pt x="65272" y="128640"/>
                </a:lnTo>
                <a:lnTo>
                  <a:pt x="60487" y="132481"/>
                </a:lnTo>
                <a:lnTo>
                  <a:pt x="55671" y="135346"/>
                </a:lnTo>
                <a:lnTo>
                  <a:pt x="49926" y="137281"/>
                </a:lnTo>
                <a:lnTo>
                  <a:pt x="36484" y="137281"/>
                </a:lnTo>
                <a:lnTo>
                  <a:pt x="29763" y="134401"/>
                </a:lnTo>
                <a:lnTo>
                  <a:pt x="23042" y="129600"/>
                </a:lnTo>
                <a:lnTo>
                  <a:pt x="20416" y="127628"/>
                </a:lnTo>
                <a:lnTo>
                  <a:pt x="11476" y="119623"/>
                </a:lnTo>
                <a:lnTo>
                  <a:pt x="1920" y="109438"/>
                </a:lnTo>
                <a:lnTo>
                  <a:pt x="1920" y="51831"/>
                </a:lnTo>
                <a:lnTo>
                  <a:pt x="0" y="214076"/>
                </a:lnTo>
                <a:lnTo>
                  <a:pt x="960" y="213116"/>
                </a:lnTo>
                <a:lnTo>
                  <a:pt x="960" y="21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0" name="object 530"/>
          <p:cNvSpPr/>
          <p:nvPr/>
        </p:nvSpPr>
        <p:spPr>
          <a:xfrm>
            <a:off x="2561432" y="5766602"/>
            <a:ext cx="26883" cy="225582"/>
          </a:xfrm>
          <a:custGeom>
            <a:avLst/>
            <a:gdLst/>
            <a:ahLst/>
            <a:cxnLst/>
            <a:rect l="l" t="t" r="r" b="b"/>
            <a:pathLst>
              <a:path w="26883" h="225582">
                <a:moveTo>
                  <a:pt x="0" y="3825"/>
                </a:moveTo>
                <a:lnTo>
                  <a:pt x="0" y="222717"/>
                </a:lnTo>
                <a:lnTo>
                  <a:pt x="960" y="222717"/>
                </a:lnTo>
                <a:lnTo>
                  <a:pt x="960" y="223662"/>
                </a:lnTo>
                <a:lnTo>
                  <a:pt x="1935" y="224622"/>
                </a:lnTo>
                <a:lnTo>
                  <a:pt x="2895" y="224622"/>
                </a:lnTo>
                <a:lnTo>
                  <a:pt x="3840" y="225582"/>
                </a:lnTo>
                <a:lnTo>
                  <a:pt x="22082" y="225582"/>
                </a:lnTo>
                <a:lnTo>
                  <a:pt x="23042" y="224622"/>
                </a:lnTo>
                <a:lnTo>
                  <a:pt x="24002" y="224622"/>
                </a:lnTo>
                <a:lnTo>
                  <a:pt x="24963" y="223662"/>
                </a:lnTo>
                <a:lnTo>
                  <a:pt x="25923" y="223662"/>
                </a:lnTo>
                <a:lnTo>
                  <a:pt x="25923" y="222717"/>
                </a:lnTo>
                <a:lnTo>
                  <a:pt x="26883" y="222717"/>
                </a:lnTo>
                <a:lnTo>
                  <a:pt x="26883" y="3825"/>
                </a:lnTo>
                <a:lnTo>
                  <a:pt x="25923" y="2880"/>
                </a:lnTo>
                <a:lnTo>
                  <a:pt x="24963" y="1920"/>
                </a:lnTo>
                <a:lnTo>
                  <a:pt x="24002" y="1920"/>
                </a:lnTo>
                <a:lnTo>
                  <a:pt x="23042" y="960"/>
                </a:lnTo>
                <a:lnTo>
                  <a:pt x="20162" y="960"/>
                </a:lnTo>
                <a:lnTo>
                  <a:pt x="18242" y="0"/>
                </a:lnTo>
                <a:lnTo>
                  <a:pt x="10561" y="0"/>
                </a:lnTo>
                <a:lnTo>
                  <a:pt x="8641" y="960"/>
                </a:lnTo>
                <a:lnTo>
                  <a:pt x="3840" y="960"/>
                </a:lnTo>
                <a:lnTo>
                  <a:pt x="2895" y="1920"/>
                </a:lnTo>
                <a:lnTo>
                  <a:pt x="1935" y="1920"/>
                </a:lnTo>
                <a:lnTo>
                  <a:pt x="960" y="2880"/>
                </a:lnTo>
                <a:lnTo>
                  <a:pt x="0" y="38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1" name="object 531"/>
          <p:cNvSpPr/>
          <p:nvPr/>
        </p:nvSpPr>
        <p:spPr>
          <a:xfrm>
            <a:off x="2655509" y="5834755"/>
            <a:ext cx="106558" cy="93116"/>
          </a:xfrm>
          <a:custGeom>
            <a:avLst/>
            <a:gdLst/>
            <a:ahLst/>
            <a:cxnLst/>
            <a:rect l="l" t="t" r="r" b="b"/>
            <a:pathLst>
              <a:path w="106558" h="93116">
                <a:moveTo>
                  <a:pt x="86410" y="14401"/>
                </a:moveTo>
                <a:lnTo>
                  <a:pt x="79689" y="9601"/>
                </a:lnTo>
                <a:lnTo>
                  <a:pt x="71048" y="5760"/>
                </a:lnTo>
                <a:lnTo>
                  <a:pt x="67825" y="4307"/>
                </a:lnTo>
                <a:lnTo>
                  <a:pt x="56112" y="1076"/>
                </a:lnTo>
                <a:lnTo>
                  <a:pt x="42245" y="0"/>
                </a:lnTo>
                <a:lnTo>
                  <a:pt x="38025" y="104"/>
                </a:lnTo>
                <a:lnTo>
                  <a:pt x="25197" y="1854"/>
                </a:lnTo>
                <a:lnTo>
                  <a:pt x="13456" y="5760"/>
                </a:lnTo>
                <a:lnTo>
                  <a:pt x="14401" y="30723"/>
                </a:lnTo>
                <a:lnTo>
                  <a:pt x="19202" y="26883"/>
                </a:lnTo>
                <a:lnTo>
                  <a:pt x="24002" y="24963"/>
                </a:lnTo>
                <a:lnTo>
                  <a:pt x="28803" y="22082"/>
                </a:lnTo>
                <a:lnTo>
                  <a:pt x="34564" y="21122"/>
                </a:lnTo>
                <a:lnTo>
                  <a:pt x="41285" y="21122"/>
                </a:lnTo>
                <a:lnTo>
                  <a:pt x="47787" y="21501"/>
                </a:lnTo>
                <a:lnTo>
                  <a:pt x="60386" y="25141"/>
                </a:lnTo>
                <a:lnTo>
                  <a:pt x="70088" y="32644"/>
                </a:lnTo>
                <a:lnTo>
                  <a:pt x="74752" y="40184"/>
                </a:lnTo>
                <a:lnTo>
                  <a:pt x="78501" y="51961"/>
                </a:lnTo>
                <a:lnTo>
                  <a:pt x="79689" y="66233"/>
                </a:lnTo>
                <a:lnTo>
                  <a:pt x="0" y="66233"/>
                </a:lnTo>
                <a:lnTo>
                  <a:pt x="0" y="93116"/>
                </a:lnTo>
                <a:lnTo>
                  <a:pt x="0" y="85435"/>
                </a:lnTo>
                <a:lnTo>
                  <a:pt x="98877" y="85435"/>
                </a:lnTo>
                <a:lnTo>
                  <a:pt x="100812" y="84475"/>
                </a:lnTo>
                <a:lnTo>
                  <a:pt x="102717" y="82555"/>
                </a:lnTo>
                <a:lnTo>
                  <a:pt x="105597" y="80634"/>
                </a:lnTo>
                <a:lnTo>
                  <a:pt x="106558" y="77754"/>
                </a:lnTo>
                <a:lnTo>
                  <a:pt x="106558" y="69113"/>
                </a:lnTo>
                <a:lnTo>
                  <a:pt x="106535" y="67277"/>
                </a:lnTo>
                <a:lnTo>
                  <a:pt x="105222" y="54460"/>
                </a:lnTo>
                <a:lnTo>
                  <a:pt x="102717" y="42245"/>
                </a:lnTo>
                <a:lnTo>
                  <a:pt x="99852" y="34564"/>
                </a:lnTo>
                <a:lnTo>
                  <a:pt x="96012" y="26883"/>
                </a:lnTo>
                <a:lnTo>
                  <a:pt x="91196" y="21122"/>
                </a:lnTo>
                <a:lnTo>
                  <a:pt x="8641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2" name="object 532"/>
          <p:cNvSpPr/>
          <p:nvPr/>
        </p:nvSpPr>
        <p:spPr>
          <a:xfrm>
            <a:off x="2627680" y="5840516"/>
            <a:ext cx="127680" cy="154548"/>
          </a:xfrm>
          <a:custGeom>
            <a:avLst/>
            <a:gdLst/>
            <a:ahLst/>
            <a:cxnLst/>
            <a:rect l="l" t="t" r="r" b="b"/>
            <a:pathLst>
              <a:path w="127680" h="154548">
                <a:moveTo>
                  <a:pt x="127680" y="124800"/>
                </a:moveTo>
                <a:lnTo>
                  <a:pt x="126705" y="123840"/>
                </a:lnTo>
                <a:lnTo>
                  <a:pt x="126705" y="122880"/>
                </a:lnTo>
                <a:lnTo>
                  <a:pt x="125745" y="122880"/>
                </a:lnTo>
                <a:lnTo>
                  <a:pt x="125745" y="121919"/>
                </a:lnTo>
                <a:lnTo>
                  <a:pt x="119999" y="121919"/>
                </a:lnTo>
                <a:lnTo>
                  <a:pt x="118079" y="122880"/>
                </a:lnTo>
                <a:lnTo>
                  <a:pt x="115199" y="124800"/>
                </a:lnTo>
                <a:lnTo>
                  <a:pt x="112318" y="125745"/>
                </a:lnTo>
                <a:lnTo>
                  <a:pt x="107518" y="126720"/>
                </a:lnTo>
                <a:lnTo>
                  <a:pt x="103677" y="128640"/>
                </a:lnTo>
                <a:lnTo>
                  <a:pt x="99837" y="129585"/>
                </a:lnTo>
                <a:lnTo>
                  <a:pt x="94076" y="130561"/>
                </a:lnTo>
                <a:lnTo>
                  <a:pt x="88315" y="132481"/>
                </a:lnTo>
                <a:lnTo>
                  <a:pt x="67193" y="132481"/>
                </a:lnTo>
                <a:lnTo>
                  <a:pt x="59512" y="131521"/>
                </a:lnTo>
                <a:lnTo>
                  <a:pt x="53751" y="128640"/>
                </a:lnTo>
                <a:lnTo>
                  <a:pt x="47030" y="125745"/>
                </a:lnTo>
                <a:lnTo>
                  <a:pt x="42230" y="122880"/>
                </a:lnTo>
                <a:lnTo>
                  <a:pt x="38389" y="118079"/>
                </a:lnTo>
                <a:lnTo>
                  <a:pt x="34564" y="113278"/>
                </a:lnTo>
                <a:lnTo>
                  <a:pt x="32628" y="107518"/>
                </a:lnTo>
                <a:lnTo>
                  <a:pt x="30723" y="101757"/>
                </a:lnTo>
                <a:lnTo>
                  <a:pt x="28788" y="95036"/>
                </a:lnTo>
                <a:lnTo>
                  <a:pt x="27828" y="87355"/>
                </a:lnTo>
                <a:lnTo>
                  <a:pt x="27828" y="60472"/>
                </a:lnTo>
                <a:lnTo>
                  <a:pt x="28788" y="54726"/>
                </a:lnTo>
                <a:lnTo>
                  <a:pt x="29763" y="48950"/>
                </a:lnTo>
                <a:lnTo>
                  <a:pt x="31668" y="43205"/>
                </a:lnTo>
                <a:lnTo>
                  <a:pt x="33604" y="37444"/>
                </a:lnTo>
                <a:lnTo>
                  <a:pt x="35509" y="32644"/>
                </a:lnTo>
                <a:lnTo>
                  <a:pt x="39349" y="28803"/>
                </a:lnTo>
                <a:lnTo>
                  <a:pt x="42230" y="24963"/>
                </a:lnTo>
                <a:lnTo>
                  <a:pt x="41285" y="0"/>
                </a:lnTo>
                <a:lnTo>
                  <a:pt x="39353" y="896"/>
                </a:lnTo>
                <a:lnTo>
                  <a:pt x="28321" y="7708"/>
                </a:lnTo>
                <a:lnTo>
                  <a:pt x="19202" y="16322"/>
                </a:lnTo>
                <a:lnTo>
                  <a:pt x="10124" y="29227"/>
                </a:lnTo>
                <a:lnTo>
                  <a:pt x="4800" y="41285"/>
                </a:lnTo>
                <a:lnTo>
                  <a:pt x="2825" y="49272"/>
                </a:lnTo>
                <a:lnTo>
                  <a:pt x="756" y="61565"/>
                </a:lnTo>
                <a:lnTo>
                  <a:pt x="0" y="74874"/>
                </a:lnTo>
                <a:lnTo>
                  <a:pt x="407" y="85420"/>
                </a:lnTo>
                <a:lnTo>
                  <a:pt x="2083" y="98192"/>
                </a:lnTo>
                <a:lnTo>
                  <a:pt x="4800" y="109438"/>
                </a:lnTo>
                <a:lnTo>
                  <a:pt x="11436" y="124792"/>
                </a:lnTo>
                <a:lnTo>
                  <a:pt x="19202" y="134401"/>
                </a:lnTo>
                <a:lnTo>
                  <a:pt x="29561" y="143304"/>
                </a:lnTo>
                <a:lnTo>
                  <a:pt x="41285" y="148803"/>
                </a:lnTo>
                <a:lnTo>
                  <a:pt x="47377" y="150974"/>
                </a:lnTo>
                <a:lnTo>
                  <a:pt x="59348" y="153657"/>
                </a:lnTo>
                <a:lnTo>
                  <a:pt x="72953" y="154548"/>
                </a:lnTo>
                <a:lnTo>
                  <a:pt x="79674" y="154548"/>
                </a:lnTo>
                <a:lnTo>
                  <a:pt x="86395" y="153588"/>
                </a:lnTo>
                <a:lnTo>
                  <a:pt x="92156" y="152643"/>
                </a:lnTo>
                <a:lnTo>
                  <a:pt x="98877" y="151668"/>
                </a:lnTo>
                <a:lnTo>
                  <a:pt x="103677" y="150708"/>
                </a:lnTo>
                <a:lnTo>
                  <a:pt x="108478" y="148803"/>
                </a:lnTo>
                <a:lnTo>
                  <a:pt x="113278" y="147827"/>
                </a:lnTo>
                <a:lnTo>
                  <a:pt x="117119" y="146867"/>
                </a:lnTo>
                <a:lnTo>
                  <a:pt x="119999" y="144962"/>
                </a:lnTo>
                <a:lnTo>
                  <a:pt x="122864" y="143987"/>
                </a:lnTo>
                <a:lnTo>
                  <a:pt x="124800" y="143027"/>
                </a:lnTo>
                <a:lnTo>
                  <a:pt x="124800" y="142082"/>
                </a:lnTo>
                <a:lnTo>
                  <a:pt x="125745" y="142082"/>
                </a:lnTo>
                <a:lnTo>
                  <a:pt x="125745" y="141122"/>
                </a:lnTo>
                <a:lnTo>
                  <a:pt x="126705" y="140147"/>
                </a:lnTo>
                <a:lnTo>
                  <a:pt x="127680" y="139202"/>
                </a:lnTo>
                <a:lnTo>
                  <a:pt x="127680" y="12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3" name="object 533"/>
          <p:cNvSpPr/>
          <p:nvPr/>
        </p:nvSpPr>
        <p:spPr>
          <a:xfrm>
            <a:off x="2808152" y="5843397"/>
            <a:ext cx="33604" cy="37444"/>
          </a:xfrm>
          <a:custGeom>
            <a:avLst/>
            <a:gdLst/>
            <a:ahLst/>
            <a:cxnLst/>
            <a:rect l="l" t="t" r="r" b="b"/>
            <a:pathLst>
              <a:path w="33604" h="37444">
                <a:moveTo>
                  <a:pt x="0" y="10561"/>
                </a:moveTo>
                <a:lnTo>
                  <a:pt x="0" y="27843"/>
                </a:lnTo>
                <a:lnTo>
                  <a:pt x="960" y="30723"/>
                </a:lnTo>
                <a:lnTo>
                  <a:pt x="1920" y="32644"/>
                </a:lnTo>
                <a:lnTo>
                  <a:pt x="2880" y="33604"/>
                </a:lnTo>
                <a:lnTo>
                  <a:pt x="4800" y="35509"/>
                </a:lnTo>
                <a:lnTo>
                  <a:pt x="5760" y="36484"/>
                </a:lnTo>
                <a:lnTo>
                  <a:pt x="8641" y="36484"/>
                </a:lnTo>
                <a:lnTo>
                  <a:pt x="10561" y="37444"/>
                </a:lnTo>
                <a:lnTo>
                  <a:pt x="23042" y="37444"/>
                </a:lnTo>
                <a:lnTo>
                  <a:pt x="24963" y="36484"/>
                </a:lnTo>
                <a:lnTo>
                  <a:pt x="26883" y="36484"/>
                </a:lnTo>
                <a:lnTo>
                  <a:pt x="28803" y="34564"/>
                </a:lnTo>
                <a:lnTo>
                  <a:pt x="29763" y="33604"/>
                </a:lnTo>
                <a:lnTo>
                  <a:pt x="31683" y="31683"/>
                </a:lnTo>
                <a:lnTo>
                  <a:pt x="32644" y="29763"/>
                </a:lnTo>
                <a:lnTo>
                  <a:pt x="32644" y="27843"/>
                </a:lnTo>
                <a:lnTo>
                  <a:pt x="33604" y="25923"/>
                </a:lnTo>
                <a:lnTo>
                  <a:pt x="33604" y="12481"/>
                </a:lnTo>
                <a:lnTo>
                  <a:pt x="32644" y="10561"/>
                </a:lnTo>
                <a:lnTo>
                  <a:pt x="32644" y="7680"/>
                </a:lnTo>
                <a:lnTo>
                  <a:pt x="31683" y="5760"/>
                </a:lnTo>
                <a:lnTo>
                  <a:pt x="29763" y="3840"/>
                </a:lnTo>
                <a:lnTo>
                  <a:pt x="28803" y="2880"/>
                </a:lnTo>
                <a:lnTo>
                  <a:pt x="2688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0162" y="0"/>
                </a:lnTo>
                <a:lnTo>
                  <a:pt x="13441" y="0"/>
                </a:lnTo>
                <a:lnTo>
                  <a:pt x="10561" y="960"/>
                </a:lnTo>
                <a:lnTo>
                  <a:pt x="8641" y="960"/>
                </a:lnTo>
                <a:lnTo>
                  <a:pt x="5760" y="1920"/>
                </a:lnTo>
                <a:lnTo>
                  <a:pt x="4800" y="2880"/>
                </a:lnTo>
                <a:lnTo>
                  <a:pt x="2880" y="3840"/>
                </a:lnTo>
                <a:lnTo>
                  <a:pt x="1920" y="5760"/>
                </a:lnTo>
                <a:lnTo>
                  <a:pt x="960" y="7680"/>
                </a:lnTo>
                <a:lnTo>
                  <a:pt x="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4" name="object 534"/>
          <p:cNvSpPr/>
          <p:nvPr/>
        </p:nvSpPr>
        <p:spPr>
          <a:xfrm>
            <a:off x="2808152" y="5955715"/>
            <a:ext cx="33604" cy="37444"/>
          </a:xfrm>
          <a:custGeom>
            <a:avLst/>
            <a:gdLst/>
            <a:ahLst/>
            <a:cxnLst/>
            <a:rect l="l" t="t" r="r" b="b"/>
            <a:pathLst>
              <a:path w="33604" h="37444">
                <a:moveTo>
                  <a:pt x="0" y="9601"/>
                </a:moveTo>
                <a:lnTo>
                  <a:pt x="0" y="27828"/>
                </a:lnTo>
                <a:lnTo>
                  <a:pt x="960" y="29763"/>
                </a:lnTo>
                <a:lnTo>
                  <a:pt x="1920" y="31668"/>
                </a:lnTo>
                <a:lnTo>
                  <a:pt x="2880" y="33604"/>
                </a:lnTo>
                <a:lnTo>
                  <a:pt x="4800" y="34549"/>
                </a:lnTo>
                <a:lnTo>
                  <a:pt x="5760" y="35509"/>
                </a:lnTo>
                <a:lnTo>
                  <a:pt x="8641" y="36469"/>
                </a:lnTo>
                <a:lnTo>
                  <a:pt x="10561" y="37444"/>
                </a:lnTo>
                <a:lnTo>
                  <a:pt x="23042" y="37444"/>
                </a:lnTo>
                <a:lnTo>
                  <a:pt x="24963" y="36469"/>
                </a:lnTo>
                <a:lnTo>
                  <a:pt x="26883" y="35509"/>
                </a:lnTo>
                <a:lnTo>
                  <a:pt x="28803" y="34549"/>
                </a:lnTo>
                <a:lnTo>
                  <a:pt x="29763" y="33604"/>
                </a:lnTo>
                <a:lnTo>
                  <a:pt x="31683" y="31668"/>
                </a:lnTo>
                <a:lnTo>
                  <a:pt x="32644" y="29763"/>
                </a:lnTo>
                <a:lnTo>
                  <a:pt x="32644" y="27828"/>
                </a:lnTo>
                <a:lnTo>
                  <a:pt x="33604" y="24947"/>
                </a:lnTo>
                <a:lnTo>
                  <a:pt x="33604" y="12481"/>
                </a:lnTo>
                <a:lnTo>
                  <a:pt x="32644" y="9601"/>
                </a:lnTo>
                <a:lnTo>
                  <a:pt x="32644" y="7680"/>
                </a:lnTo>
                <a:lnTo>
                  <a:pt x="31683" y="5760"/>
                </a:lnTo>
                <a:lnTo>
                  <a:pt x="29763" y="3840"/>
                </a:lnTo>
                <a:lnTo>
                  <a:pt x="28803" y="2880"/>
                </a:lnTo>
                <a:lnTo>
                  <a:pt x="26883" y="1920"/>
                </a:lnTo>
                <a:lnTo>
                  <a:pt x="24963" y="960"/>
                </a:lnTo>
                <a:lnTo>
                  <a:pt x="23042" y="0"/>
                </a:lnTo>
                <a:lnTo>
                  <a:pt x="10561" y="0"/>
                </a:lnTo>
                <a:lnTo>
                  <a:pt x="8641" y="960"/>
                </a:lnTo>
                <a:lnTo>
                  <a:pt x="5760" y="1920"/>
                </a:lnTo>
                <a:lnTo>
                  <a:pt x="4800" y="2880"/>
                </a:lnTo>
                <a:lnTo>
                  <a:pt x="2880" y="3840"/>
                </a:lnTo>
                <a:lnTo>
                  <a:pt x="1920" y="5760"/>
                </a:lnTo>
                <a:lnTo>
                  <a:pt x="960" y="7680"/>
                </a:lnTo>
                <a:lnTo>
                  <a:pt x="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5" name="object 535"/>
          <p:cNvSpPr/>
          <p:nvPr/>
        </p:nvSpPr>
        <p:spPr>
          <a:xfrm>
            <a:off x="2943514" y="5781964"/>
            <a:ext cx="76794" cy="212140"/>
          </a:xfrm>
          <a:custGeom>
            <a:avLst/>
            <a:gdLst/>
            <a:ahLst/>
            <a:cxnLst/>
            <a:rect l="l" t="t" r="r" b="b"/>
            <a:pathLst>
              <a:path w="76794" h="212140">
                <a:moveTo>
                  <a:pt x="7680" y="181432"/>
                </a:moveTo>
                <a:lnTo>
                  <a:pt x="6705" y="180472"/>
                </a:lnTo>
                <a:lnTo>
                  <a:pt x="2865" y="180472"/>
                </a:lnTo>
                <a:lnTo>
                  <a:pt x="1920" y="181432"/>
                </a:lnTo>
                <a:lnTo>
                  <a:pt x="960" y="181432"/>
                </a:lnTo>
                <a:lnTo>
                  <a:pt x="960" y="183352"/>
                </a:lnTo>
                <a:lnTo>
                  <a:pt x="0" y="185272"/>
                </a:lnTo>
                <a:lnTo>
                  <a:pt x="0" y="199674"/>
                </a:lnTo>
                <a:lnTo>
                  <a:pt x="960" y="200634"/>
                </a:lnTo>
                <a:lnTo>
                  <a:pt x="960" y="202539"/>
                </a:lnTo>
                <a:lnTo>
                  <a:pt x="1920" y="202539"/>
                </a:lnTo>
                <a:lnTo>
                  <a:pt x="1920" y="203514"/>
                </a:lnTo>
                <a:lnTo>
                  <a:pt x="2865" y="204475"/>
                </a:lnTo>
                <a:lnTo>
                  <a:pt x="3840" y="205419"/>
                </a:lnTo>
                <a:lnTo>
                  <a:pt x="4800" y="206380"/>
                </a:lnTo>
                <a:lnTo>
                  <a:pt x="6705" y="207355"/>
                </a:lnTo>
                <a:lnTo>
                  <a:pt x="8641" y="208300"/>
                </a:lnTo>
                <a:lnTo>
                  <a:pt x="10546" y="209260"/>
                </a:lnTo>
                <a:lnTo>
                  <a:pt x="13426" y="210220"/>
                </a:lnTo>
                <a:lnTo>
                  <a:pt x="15361" y="211195"/>
                </a:lnTo>
                <a:lnTo>
                  <a:pt x="18227" y="211195"/>
                </a:lnTo>
                <a:lnTo>
                  <a:pt x="21107" y="212140"/>
                </a:lnTo>
                <a:lnTo>
                  <a:pt x="39349" y="212140"/>
                </a:lnTo>
                <a:lnTo>
                  <a:pt x="46070" y="211195"/>
                </a:lnTo>
                <a:lnTo>
                  <a:pt x="52791" y="208300"/>
                </a:lnTo>
                <a:lnTo>
                  <a:pt x="58552" y="205419"/>
                </a:lnTo>
                <a:lnTo>
                  <a:pt x="63352" y="202539"/>
                </a:lnTo>
                <a:lnTo>
                  <a:pt x="67193" y="197754"/>
                </a:lnTo>
                <a:lnTo>
                  <a:pt x="71033" y="192953"/>
                </a:lnTo>
                <a:lnTo>
                  <a:pt x="72953" y="186232"/>
                </a:lnTo>
                <a:lnTo>
                  <a:pt x="74874" y="179511"/>
                </a:lnTo>
                <a:lnTo>
                  <a:pt x="75834" y="172791"/>
                </a:lnTo>
                <a:lnTo>
                  <a:pt x="76794" y="165110"/>
                </a:lnTo>
                <a:lnTo>
                  <a:pt x="76794" y="3840"/>
                </a:lnTo>
                <a:lnTo>
                  <a:pt x="75834" y="2865"/>
                </a:lnTo>
                <a:lnTo>
                  <a:pt x="75834" y="1920"/>
                </a:lnTo>
                <a:lnTo>
                  <a:pt x="74874" y="1920"/>
                </a:lnTo>
                <a:lnTo>
                  <a:pt x="73914" y="960"/>
                </a:lnTo>
                <a:lnTo>
                  <a:pt x="72953" y="960"/>
                </a:lnTo>
                <a:lnTo>
                  <a:pt x="71033" y="0"/>
                </a:lnTo>
                <a:lnTo>
                  <a:pt x="56631" y="0"/>
                </a:lnTo>
                <a:lnTo>
                  <a:pt x="54711" y="960"/>
                </a:lnTo>
                <a:lnTo>
                  <a:pt x="51831" y="960"/>
                </a:lnTo>
                <a:lnTo>
                  <a:pt x="50871" y="1920"/>
                </a:lnTo>
                <a:lnTo>
                  <a:pt x="49911" y="1920"/>
                </a:lnTo>
                <a:lnTo>
                  <a:pt x="49911" y="2865"/>
                </a:lnTo>
                <a:lnTo>
                  <a:pt x="48950" y="3840"/>
                </a:lnTo>
                <a:lnTo>
                  <a:pt x="48950" y="167030"/>
                </a:lnTo>
                <a:lnTo>
                  <a:pt x="47990" y="171830"/>
                </a:lnTo>
                <a:lnTo>
                  <a:pt x="47030" y="175671"/>
                </a:lnTo>
                <a:lnTo>
                  <a:pt x="45110" y="179511"/>
                </a:lnTo>
                <a:lnTo>
                  <a:pt x="44150" y="181432"/>
                </a:lnTo>
                <a:lnTo>
                  <a:pt x="42230" y="184297"/>
                </a:lnTo>
                <a:lnTo>
                  <a:pt x="40309" y="185272"/>
                </a:lnTo>
                <a:lnTo>
                  <a:pt x="37429" y="186232"/>
                </a:lnTo>
                <a:lnTo>
                  <a:pt x="34549" y="187192"/>
                </a:lnTo>
                <a:lnTo>
                  <a:pt x="31668" y="188137"/>
                </a:lnTo>
                <a:lnTo>
                  <a:pt x="24947" y="188137"/>
                </a:lnTo>
                <a:lnTo>
                  <a:pt x="22067" y="187192"/>
                </a:lnTo>
                <a:lnTo>
                  <a:pt x="19202" y="187192"/>
                </a:lnTo>
                <a:lnTo>
                  <a:pt x="17266" y="186232"/>
                </a:lnTo>
                <a:lnTo>
                  <a:pt x="14386" y="185272"/>
                </a:lnTo>
                <a:lnTo>
                  <a:pt x="12481" y="184297"/>
                </a:lnTo>
                <a:lnTo>
                  <a:pt x="10546" y="183352"/>
                </a:lnTo>
                <a:lnTo>
                  <a:pt x="9585" y="182392"/>
                </a:lnTo>
                <a:lnTo>
                  <a:pt x="7680" y="181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6" name="object 536"/>
          <p:cNvSpPr/>
          <p:nvPr/>
        </p:nvSpPr>
        <p:spPr>
          <a:xfrm>
            <a:off x="3062538" y="5834755"/>
            <a:ext cx="119999" cy="160309"/>
          </a:xfrm>
          <a:custGeom>
            <a:avLst/>
            <a:gdLst/>
            <a:ahLst/>
            <a:cxnLst/>
            <a:rect l="l" t="t" r="r" b="b"/>
            <a:pathLst>
              <a:path w="119999" h="160309">
                <a:moveTo>
                  <a:pt x="0" y="115199"/>
                </a:moveTo>
                <a:lnTo>
                  <a:pt x="0" y="122880"/>
                </a:lnTo>
                <a:lnTo>
                  <a:pt x="960" y="128640"/>
                </a:lnTo>
                <a:lnTo>
                  <a:pt x="3840" y="134401"/>
                </a:lnTo>
                <a:lnTo>
                  <a:pt x="6720" y="140162"/>
                </a:lnTo>
                <a:lnTo>
                  <a:pt x="9601" y="144962"/>
                </a:lnTo>
                <a:lnTo>
                  <a:pt x="13441" y="147843"/>
                </a:lnTo>
                <a:lnTo>
                  <a:pt x="18242" y="151683"/>
                </a:lnTo>
                <a:lnTo>
                  <a:pt x="24003" y="154564"/>
                </a:lnTo>
                <a:lnTo>
                  <a:pt x="29763" y="156469"/>
                </a:lnTo>
                <a:lnTo>
                  <a:pt x="27843" y="121920"/>
                </a:lnTo>
                <a:lnTo>
                  <a:pt x="2784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4564" y="95996"/>
                </a:lnTo>
                <a:lnTo>
                  <a:pt x="37444" y="94076"/>
                </a:lnTo>
                <a:lnTo>
                  <a:pt x="41285" y="91196"/>
                </a:lnTo>
                <a:lnTo>
                  <a:pt x="46085" y="89275"/>
                </a:lnTo>
                <a:lnTo>
                  <a:pt x="50886" y="88315"/>
                </a:lnTo>
                <a:lnTo>
                  <a:pt x="56647" y="87355"/>
                </a:lnTo>
                <a:lnTo>
                  <a:pt x="63367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79674" y="130561"/>
                </a:lnTo>
                <a:lnTo>
                  <a:pt x="73929" y="133441"/>
                </a:lnTo>
                <a:lnTo>
                  <a:pt x="68168" y="137281"/>
                </a:lnTo>
                <a:lnTo>
                  <a:pt x="61447" y="139202"/>
                </a:lnTo>
                <a:lnTo>
                  <a:pt x="46085" y="139202"/>
                </a:lnTo>
                <a:lnTo>
                  <a:pt x="39364" y="137281"/>
                </a:lnTo>
                <a:lnTo>
                  <a:pt x="34564" y="132481"/>
                </a:lnTo>
                <a:lnTo>
                  <a:pt x="36484" y="159349"/>
                </a:lnTo>
                <a:lnTo>
                  <a:pt x="43205" y="160309"/>
                </a:lnTo>
                <a:lnTo>
                  <a:pt x="59527" y="160309"/>
                </a:lnTo>
                <a:lnTo>
                  <a:pt x="67208" y="158404"/>
                </a:lnTo>
                <a:lnTo>
                  <a:pt x="74889" y="154564"/>
                </a:lnTo>
                <a:lnTo>
                  <a:pt x="76789" y="153672"/>
                </a:lnTo>
                <a:lnTo>
                  <a:pt x="87439" y="146859"/>
                </a:lnTo>
                <a:lnTo>
                  <a:pt x="96956" y="138242"/>
                </a:lnTo>
                <a:lnTo>
                  <a:pt x="96956" y="155508"/>
                </a:lnTo>
                <a:lnTo>
                  <a:pt x="97917" y="155508"/>
                </a:lnTo>
                <a:lnTo>
                  <a:pt x="98877" y="156469"/>
                </a:lnTo>
                <a:lnTo>
                  <a:pt x="99837" y="157429"/>
                </a:lnTo>
                <a:lnTo>
                  <a:pt x="116159" y="157429"/>
                </a:lnTo>
                <a:lnTo>
                  <a:pt x="117119" y="156469"/>
                </a:lnTo>
                <a:lnTo>
                  <a:pt x="118079" y="155508"/>
                </a:lnTo>
                <a:lnTo>
                  <a:pt x="119039" y="155508"/>
                </a:lnTo>
                <a:lnTo>
                  <a:pt x="119999" y="154564"/>
                </a:lnTo>
                <a:lnTo>
                  <a:pt x="119999" y="46085"/>
                </a:lnTo>
                <a:lnTo>
                  <a:pt x="118079" y="38404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6012" y="5760"/>
                </a:lnTo>
                <a:lnTo>
                  <a:pt x="89291" y="3840"/>
                </a:lnTo>
                <a:lnTo>
                  <a:pt x="76063" y="1063"/>
                </a:lnTo>
                <a:lnTo>
                  <a:pt x="62407" y="0"/>
                </a:lnTo>
                <a:lnTo>
                  <a:pt x="56647" y="0"/>
                </a:lnTo>
                <a:lnTo>
                  <a:pt x="50886" y="960"/>
                </a:lnTo>
                <a:lnTo>
                  <a:pt x="45125" y="1920"/>
                </a:lnTo>
                <a:lnTo>
                  <a:pt x="40325" y="2880"/>
                </a:lnTo>
                <a:lnTo>
                  <a:pt x="34564" y="3840"/>
                </a:lnTo>
                <a:lnTo>
                  <a:pt x="30723" y="5760"/>
                </a:lnTo>
                <a:lnTo>
                  <a:pt x="25923" y="7680"/>
                </a:lnTo>
                <a:lnTo>
                  <a:pt x="22082" y="8641"/>
                </a:lnTo>
                <a:lnTo>
                  <a:pt x="18242" y="10561"/>
                </a:lnTo>
                <a:lnTo>
                  <a:pt x="14401" y="12481"/>
                </a:lnTo>
                <a:lnTo>
                  <a:pt x="11521" y="14401"/>
                </a:lnTo>
                <a:lnTo>
                  <a:pt x="10561" y="16322"/>
                </a:lnTo>
                <a:lnTo>
                  <a:pt x="8641" y="17282"/>
                </a:lnTo>
                <a:lnTo>
                  <a:pt x="7680" y="19202"/>
                </a:lnTo>
                <a:lnTo>
                  <a:pt x="7680" y="32644"/>
                </a:lnTo>
                <a:lnTo>
                  <a:pt x="8641" y="33588"/>
                </a:lnTo>
                <a:lnTo>
                  <a:pt x="8641" y="34564"/>
                </a:lnTo>
                <a:lnTo>
                  <a:pt x="9601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21" y="37429"/>
                </a:lnTo>
                <a:lnTo>
                  <a:pt x="13441" y="37429"/>
                </a:lnTo>
                <a:lnTo>
                  <a:pt x="15361" y="36484"/>
                </a:lnTo>
                <a:lnTo>
                  <a:pt x="18242" y="34564"/>
                </a:lnTo>
                <a:lnTo>
                  <a:pt x="21122" y="32644"/>
                </a:lnTo>
                <a:lnTo>
                  <a:pt x="24003" y="31683"/>
                </a:lnTo>
                <a:lnTo>
                  <a:pt x="27843" y="29763"/>
                </a:lnTo>
                <a:lnTo>
                  <a:pt x="32644" y="27843"/>
                </a:lnTo>
                <a:lnTo>
                  <a:pt x="36484" y="25923"/>
                </a:lnTo>
                <a:lnTo>
                  <a:pt x="42245" y="24002"/>
                </a:lnTo>
                <a:lnTo>
                  <a:pt x="47045" y="23042"/>
                </a:lnTo>
                <a:lnTo>
                  <a:pt x="53766" y="22082"/>
                </a:lnTo>
                <a:lnTo>
                  <a:pt x="66248" y="22082"/>
                </a:lnTo>
                <a:lnTo>
                  <a:pt x="71048" y="23042"/>
                </a:lnTo>
                <a:lnTo>
                  <a:pt x="74889" y="24002"/>
                </a:lnTo>
                <a:lnTo>
                  <a:pt x="79674" y="25923"/>
                </a:lnTo>
                <a:lnTo>
                  <a:pt x="82555" y="27843"/>
                </a:lnTo>
                <a:lnTo>
                  <a:pt x="85450" y="30723"/>
                </a:lnTo>
                <a:lnTo>
                  <a:pt x="88331" y="33588"/>
                </a:lnTo>
                <a:lnTo>
                  <a:pt x="90236" y="37429"/>
                </a:lnTo>
                <a:lnTo>
                  <a:pt x="91196" y="41285"/>
                </a:lnTo>
                <a:lnTo>
                  <a:pt x="92171" y="46085"/>
                </a:lnTo>
                <a:lnTo>
                  <a:pt x="93116" y="50871"/>
                </a:lnTo>
                <a:lnTo>
                  <a:pt x="93116" y="67193"/>
                </a:lnTo>
                <a:lnTo>
                  <a:pt x="72969" y="67193"/>
                </a:lnTo>
                <a:lnTo>
                  <a:pt x="67024" y="67283"/>
                </a:lnTo>
                <a:lnTo>
                  <a:pt x="54233" y="68190"/>
                </a:lnTo>
                <a:lnTo>
                  <a:pt x="42245" y="70073"/>
                </a:lnTo>
                <a:lnTo>
                  <a:pt x="33604" y="71993"/>
                </a:lnTo>
                <a:lnTo>
                  <a:pt x="25923" y="75834"/>
                </a:lnTo>
                <a:lnTo>
                  <a:pt x="19202" y="79674"/>
                </a:lnTo>
                <a:lnTo>
                  <a:pt x="13441" y="83515"/>
                </a:lnTo>
                <a:lnTo>
                  <a:pt x="8641" y="88315"/>
                </a:lnTo>
                <a:lnTo>
                  <a:pt x="480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15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7" name="object 537"/>
          <p:cNvSpPr/>
          <p:nvPr/>
        </p:nvSpPr>
        <p:spPr>
          <a:xfrm>
            <a:off x="3090382" y="5956675"/>
            <a:ext cx="8641" cy="37429"/>
          </a:xfrm>
          <a:custGeom>
            <a:avLst/>
            <a:gdLst/>
            <a:ahLst/>
            <a:cxnLst/>
            <a:rect l="l" t="t" r="r" b="b"/>
            <a:pathLst>
              <a:path w="8641" h="37429">
                <a:moveTo>
                  <a:pt x="1920" y="5760"/>
                </a:moveTo>
                <a:lnTo>
                  <a:pt x="0" y="0"/>
                </a:lnTo>
                <a:lnTo>
                  <a:pt x="1920" y="34549"/>
                </a:lnTo>
                <a:lnTo>
                  <a:pt x="8641" y="37429"/>
                </a:lnTo>
                <a:lnTo>
                  <a:pt x="6720" y="10561"/>
                </a:lnTo>
                <a:lnTo>
                  <a:pt x="192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8" name="object 538"/>
          <p:cNvSpPr/>
          <p:nvPr/>
        </p:nvSpPr>
        <p:spPr>
          <a:xfrm>
            <a:off x="3231504" y="5834755"/>
            <a:ext cx="133426" cy="215036"/>
          </a:xfrm>
          <a:custGeom>
            <a:avLst/>
            <a:gdLst/>
            <a:ahLst/>
            <a:cxnLst/>
            <a:rect l="l" t="t" r="r" b="b"/>
            <a:pathLst>
              <a:path w="133426" h="215036">
                <a:moveTo>
                  <a:pt x="960" y="213116"/>
                </a:moveTo>
                <a:lnTo>
                  <a:pt x="960" y="214076"/>
                </a:lnTo>
                <a:lnTo>
                  <a:pt x="1920" y="214076"/>
                </a:lnTo>
                <a:lnTo>
                  <a:pt x="2880" y="215036"/>
                </a:lnTo>
                <a:lnTo>
                  <a:pt x="21122" y="215036"/>
                </a:lnTo>
                <a:lnTo>
                  <a:pt x="22067" y="214076"/>
                </a:lnTo>
                <a:lnTo>
                  <a:pt x="24963" y="214076"/>
                </a:lnTo>
                <a:lnTo>
                  <a:pt x="24963" y="213116"/>
                </a:lnTo>
                <a:lnTo>
                  <a:pt x="25908" y="212156"/>
                </a:lnTo>
                <a:lnTo>
                  <a:pt x="25908" y="138242"/>
                </a:lnTo>
                <a:lnTo>
                  <a:pt x="29748" y="142067"/>
                </a:lnTo>
                <a:lnTo>
                  <a:pt x="33588" y="144962"/>
                </a:lnTo>
                <a:lnTo>
                  <a:pt x="37429" y="147843"/>
                </a:lnTo>
                <a:lnTo>
                  <a:pt x="41269" y="150723"/>
                </a:lnTo>
                <a:lnTo>
                  <a:pt x="44404" y="127628"/>
                </a:lnTo>
                <a:lnTo>
                  <a:pt x="35463" y="119623"/>
                </a:lnTo>
                <a:lnTo>
                  <a:pt x="25908" y="109438"/>
                </a:lnTo>
                <a:lnTo>
                  <a:pt x="25908" y="51831"/>
                </a:lnTo>
                <a:lnTo>
                  <a:pt x="30708" y="46085"/>
                </a:lnTo>
                <a:lnTo>
                  <a:pt x="34549" y="42245"/>
                </a:lnTo>
                <a:lnTo>
                  <a:pt x="38389" y="38404"/>
                </a:lnTo>
                <a:lnTo>
                  <a:pt x="42230" y="34564"/>
                </a:lnTo>
                <a:lnTo>
                  <a:pt x="46070" y="31683"/>
                </a:lnTo>
                <a:lnTo>
                  <a:pt x="48950" y="29763"/>
                </a:lnTo>
                <a:lnTo>
                  <a:pt x="52791" y="27843"/>
                </a:lnTo>
                <a:lnTo>
                  <a:pt x="55671" y="25923"/>
                </a:lnTo>
                <a:lnTo>
                  <a:pt x="59512" y="24963"/>
                </a:lnTo>
                <a:lnTo>
                  <a:pt x="62392" y="24002"/>
                </a:lnTo>
                <a:lnTo>
                  <a:pt x="66233" y="23042"/>
                </a:lnTo>
                <a:lnTo>
                  <a:pt x="76794" y="23042"/>
                </a:lnTo>
                <a:lnTo>
                  <a:pt x="82555" y="24963"/>
                </a:lnTo>
                <a:lnTo>
                  <a:pt x="86395" y="27843"/>
                </a:lnTo>
                <a:lnTo>
                  <a:pt x="91196" y="31683"/>
                </a:lnTo>
                <a:lnTo>
                  <a:pt x="95036" y="35524"/>
                </a:lnTo>
                <a:lnTo>
                  <a:pt x="97917" y="41285"/>
                </a:lnTo>
                <a:lnTo>
                  <a:pt x="100797" y="46085"/>
                </a:lnTo>
                <a:lnTo>
                  <a:pt x="102702" y="52806"/>
                </a:lnTo>
                <a:lnTo>
                  <a:pt x="103677" y="59512"/>
                </a:lnTo>
                <a:lnTo>
                  <a:pt x="104637" y="66233"/>
                </a:lnTo>
                <a:lnTo>
                  <a:pt x="105597" y="73913"/>
                </a:lnTo>
                <a:lnTo>
                  <a:pt x="105597" y="87355"/>
                </a:lnTo>
                <a:lnTo>
                  <a:pt x="104637" y="94076"/>
                </a:lnTo>
                <a:lnTo>
                  <a:pt x="102702" y="100797"/>
                </a:lnTo>
                <a:lnTo>
                  <a:pt x="101757" y="107518"/>
                </a:lnTo>
                <a:lnTo>
                  <a:pt x="99837" y="114239"/>
                </a:lnTo>
                <a:lnTo>
                  <a:pt x="96956" y="119039"/>
                </a:lnTo>
                <a:lnTo>
                  <a:pt x="94076" y="124800"/>
                </a:lnTo>
                <a:lnTo>
                  <a:pt x="90236" y="128640"/>
                </a:lnTo>
                <a:lnTo>
                  <a:pt x="84475" y="132481"/>
                </a:lnTo>
                <a:lnTo>
                  <a:pt x="79674" y="135346"/>
                </a:lnTo>
                <a:lnTo>
                  <a:pt x="74874" y="137281"/>
                </a:lnTo>
                <a:lnTo>
                  <a:pt x="60472" y="137281"/>
                </a:lnTo>
                <a:lnTo>
                  <a:pt x="53751" y="134401"/>
                </a:lnTo>
                <a:lnTo>
                  <a:pt x="47990" y="154564"/>
                </a:lnTo>
                <a:lnTo>
                  <a:pt x="50871" y="156469"/>
                </a:lnTo>
                <a:lnTo>
                  <a:pt x="54711" y="157429"/>
                </a:lnTo>
                <a:lnTo>
                  <a:pt x="58552" y="158404"/>
                </a:lnTo>
                <a:lnTo>
                  <a:pt x="62392" y="159349"/>
                </a:lnTo>
                <a:lnTo>
                  <a:pt x="66233" y="160309"/>
                </a:lnTo>
                <a:lnTo>
                  <a:pt x="70073" y="160309"/>
                </a:lnTo>
                <a:lnTo>
                  <a:pt x="85602" y="158650"/>
                </a:lnTo>
                <a:lnTo>
                  <a:pt x="96956" y="154564"/>
                </a:lnTo>
                <a:lnTo>
                  <a:pt x="108681" y="147313"/>
                </a:lnTo>
                <a:lnTo>
                  <a:pt x="117104" y="138242"/>
                </a:lnTo>
                <a:lnTo>
                  <a:pt x="125132" y="124471"/>
                </a:lnTo>
                <a:lnTo>
                  <a:pt x="129585" y="112318"/>
                </a:lnTo>
                <a:lnTo>
                  <a:pt x="131515" y="103566"/>
                </a:lnTo>
                <a:lnTo>
                  <a:pt x="132995" y="91044"/>
                </a:lnTo>
                <a:lnTo>
                  <a:pt x="133426" y="77754"/>
                </a:lnTo>
                <a:lnTo>
                  <a:pt x="133360" y="73045"/>
                </a:lnTo>
                <a:lnTo>
                  <a:pt x="132472" y="60297"/>
                </a:lnTo>
                <a:lnTo>
                  <a:pt x="130545" y="47990"/>
                </a:lnTo>
                <a:lnTo>
                  <a:pt x="125667" y="34041"/>
                </a:lnTo>
                <a:lnTo>
                  <a:pt x="119984" y="23042"/>
                </a:lnTo>
                <a:lnTo>
                  <a:pt x="115199" y="16322"/>
                </a:lnTo>
                <a:lnTo>
                  <a:pt x="109423" y="10561"/>
                </a:lnTo>
                <a:lnTo>
                  <a:pt x="101757" y="6720"/>
                </a:lnTo>
                <a:lnTo>
                  <a:pt x="99815" y="5579"/>
                </a:lnTo>
                <a:lnTo>
                  <a:pt x="88277" y="1302"/>
                </a:lnTo>
                <a:lnTo>
                  <a:pt x="74874" y="0"/>
                </a:lnTo>
                <a:lnTo>
                  <a:pt x="70073" y="0"/>
                </a:lnTo>
                <a:lnTo>
                  <a:pt x="65272" y="960"/>
                </a:lnTo>
                <a:lnTo>
                  <a:pt x="60472" y="1920"/>
                </a:lnTo>
                <a:lnTo>
                  <a:pt x="56631" y="2880"/>
                </a:lnTo>
                <a:lnTo>
                  <a:pt x="51831" y="4800"/>
                </a:lnTo>
                <a:lnTo>
                  <a:pt x="47990" y="6720"/>
                </a:lnTo>
                <a:lnTo>
                  <a:pt x="44150" y="9601"/>
                </a:lnTo>
                <a:lnTo>
                  <a:pt x="39349" y="12481"/>
                </a:lnTo>
                <a:lnTo>
                  <a:pt x="35509" y="15361"/>
                </a:lnTo>
                <a:lnTo>
                  <a:pt x="31668" y="19202"/>
                </a:lnTo>
                <a:lnTo>
                  <a:pt x="27828" y="23042"/>
                </a:lnTo>
                <a:lnTo>
                  <a:pt x="23027" y="26883"/>
                </a:lnTo>
                <a:lnTo>
                  <a:pt x="23027" y="5760"/>
                </a:lnTo>
                <a:lnTo>
                  <a:pt x="22067" y="5760"/>
                </a:lnTo>
                <a:lnTo>
                  <a:pt x="22067" y="4800"/>
                </a:lnTo>
                <a:lnTo>
                  <a:pt x="21122" y="3840"/>
                </a:lnTo>
                <a:lnTo>
                  <a:pt x="20147" y="3840"/>
                </a:lnTo>
                <a:lnTo>
                  <a:pt x="19187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960" y="3840"/>
                </a:lnTo>
                <a:lnTo>
                  <a:pt x="0" y="4800"/>
                </a:lnTo>
                <a:lnTo>
                  <a:pt x="0" y="212156"/>
                </a:lnTo>
                <a:lnTo>
                  <a:pt x="960" y="213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9" name="object 539"/>
          <p:cNvSpPr/>
          <p:nvPr/>
        </p:nvSpPr>
        <p:spPr>
          <a:xfrm>
            <a:off x="3272774" y="5962384"/>
            <a:ext cx="12481" cy="26935"/>
          </a:xfrm>
          <a:custGeom>
            <a:avLst/>
            <a:gdLst/>
            <a:ahLst/>
            <a:cxnLst/>
            <a:rect l="l" t="t" r="r" b="b"/>
            <a:pathLst>
              <a:path w="12481" h="26935">
                <a:moveTo>
                  <a:pt x="0" y="23094"/>
                </a:moveTo>
                <a:lnTo>
                  <a:pt x="2880" y="24999"/>
                </a:lnTo>
                <a:lnTo>
                  <a:pt x="6720" y="26935"/>
                </a:lnTo>
                <a:lnTo>
                  <a:pt x="12481" y="6772"/>
                </a:lnTo>
                <a:lnTo>
                  <a:pt x="5760" y="1972"/>
                </a:lnTo>
                <a:lnTo>
                  <a:pt x="3134" y="0"/>
                </a:lnTo>
                <a:lnTo>
                  <a:pt x="0" y="230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0" name="object 540"/>
          <p:cNvSpPr/>
          <p:nvPr/>
        </p:nvSpPr>
        <p:spPr>
          <a:xfrm>
            <a:off x="3424458" y="5962436"/>
            <a:ext cx="34049" cy="32628"/>
          </a:xfrm>
          <a:custGeom>
            <a:avLst/>
            <a:gdLst/>
            <a:ahLst/>
            <a:cxnLst/>
            <a:rect l="l" t="t" r="r" b="b"/>
            <a:pathLst>
              <a:path w="34049" h="32628">
                <a:moveTo>
                  <a:pt x="24947" y="11521"/>
                </a:moveTo>
                <a:lnTo>
                  <a:pt x="16322" y="11521"/>
                </a:lnTo>
                <a:lnTo>
                  <a:pt x="9601" y="9601"/>
                </a:lnTo>
                <a:lnTo>
                  <a:pt x="4800" y="4800"/>
                </a:lnTo>
                <a:lnTo>
                  <a:pt x="0" y="0"/>
                </a:lnTo>
                <a:lnTo>
                  <a:pt x="6720" y="31668"/>
                </a:lnTo>
                <a:lnTo>
                  <a:pt x="13441" y="32628"/>
                </a:lnTo>
                <a:lnTo>
                  <a:pt x="21325" y="32628"/>
                </a:lnTo>
                <a:lnTo>
                  <a:pt x="34049" y="31173"/>
                </a:lnTo>
                <a:lnTo>
                  <a:pt x="31668" y="11521"/>
                </a:lnTo>
                <a:lnTo>
                  <a:pt x="24947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1" name="object 541"/>
          <p:cNvSpPr/>
          <p:nvPr/>
        </p:nvSpPr>
        <p:spPr>
          <a:xfrm>
            <a:off x="3394694" y="5834755"/>
            <a:ext cx="119999" cy="159349"/>
          </a:xfrm>
          <a:custGeom>
            <a:avLst/>
            <a:gdLst/>
            <a:ahLst/>
            <a:cxnLst/>
            <a:rect l="l" t="t" r="r" b="b"/>
            <a:pathLst>
              <a:path w="119999" h="159349">
                <a:moveTo>
                  <a:pt x="0" y="115199"/>
                </a:moveTo>
                <a:lnTo>
                  <a:pt x="0" y="122880"/>
                </a:lnTo>
                <a:lnTo>
                  <a:pt x="1920" y="128640"/>
                </a:lnTo>
                <a:lnTo>
                  <a:pt x="3840" y="134401"/>
                </a:lnTo>
                <a:lnTo>
                  <a:pt x="6720" y="140162"/>
                </a:lnTo>
                <a:lnTo>
                  <a:pt x="9601" y="144962"/>
                </a:lnTo>
                <a:lnTo>
                  <a:pt x="14401" y="147843"/>
                </a:lnTo>
                <a:lnTo>
                  <a:pt x="18242" y="151683"/>
                </a:lnTo>
                <a:lnTo>
                  <a:pt x="24002" y="154564"/>
                </a:lnTo>
                <a:lnTo>
                  <a:pt x="29763" y="156469"/>
                </a:lnTo>
                <a:lnTo>
                  <a:pt x="36484" y="159349"/>
                </a:lnTo>
                <a:lnTo>
                  <a:pt x="29763" y="127680"/>
                </a:lnTo>
                <a:lnTo>
                  <a:pt x="27843" y="121920"/>
                </a:lnTo>
                <a:lnTo>
                  <a:pt x="27843" y="109438"/>
                </a:lnTo>
                <a:lnTo>
                  <a:pt x="2880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4564" y="95996"/>
                </a:lnTo>
                <a:lnTo>
                  <a:pt x="38404" y="94076"/>
                </a:lnTo>
                <a:lnTo>
                  <a:pt x="41269" y="91196"/>
                </a:lnTo>
                <a:lnTo>
                  <a:pt x="46085" y="89275"/>
                </a:lnTo>
                <a:lnTo>
                  <a:pt x="51831" y="88315"/>
                </a:lnTo>
                <a:lnTo>
                  <a:pt x="56631" y="87355"/>
                </a:lnTo>
                <a:lnTo>
                  <a:pt x="6335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80634" y="130561"/>
                </a:lnTo>
                <a:lnTo>
                  <a:pt x="73913" y="133441"/>
                </a:lnTo>
                <a:lnTo>
                  <a:pt x="68153" y="137281"/>
                </a:lnTo>
                <a:lnTo>
                  <a:pt x="61432" y="139202"/>
                </a:lnTo>
                <a:lnTo>
                  <a:pt x="63813" y="158854"/>
                </a:lnTo>
                <a:lnTo>
                  <a:pt x="75834" y="154564"/>
                </a:lnTo>
                <a:lnTo>
                  <a:pt x="76944" y="153992"/>
                </a:lnTo>
                <a:lnTo>
                  <a:pt x="87260" y="147079"/>
                </a:lnTo>
                <a:lnTo>
                  <a:pt x="96956" y="138242"/>
                </a:lnTo>
                <a:lnTo>
                  <a:pt x="96956" y="155508"/>
                </a:lnTo>
                <a:lnTo>
                  <a:pt x="97916" y="155508"/>
                </a:lnTo>
                <a:lnTo>
                  <a:pt x="98877" y="156469"/>
                </a:lnTo>
                <a:lnTo>
                  <a:pt x="99837" y="157429"/>
                </a:lnTo>
                <a:lnTo>
                  <a:pt x="116159" y="157429"/>
                </a:lnTo>
                <a:lnTo>
                  <a:pt x="118079" y="156469"/>
                </a:lnTo>
                <a:lnTo>
                  <a:pt x="118079" y="155508"/>
                </a:lnTo>
                <a:lnTo>
                  <a:pt x="119039" y="155508"/>
                </a:lnTo>
                <a:lnTo>
                  <a:pt x="119999" y="154564"/>
                </a:lnTo>
                <a:lnTo>
                  <a:pt x="119999" y="46085"/>
                </a:lnTo>
                <a:lnTo>
                  <a:pt x="119039" y="38404"/>
                </a:lnTo>
                <a:lnTo>
                  <a:pt x="117119" y="31683"/>
                </a:lnTo>
                <a:lnTo>
                  <a:pt x="114239" y="24963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2717" y="9601"/>
                </a:lnTo>
                <a:lnTo>
                  <a:pt x="95996" y="5760"/>
                </a:lnTo>
                <a:lnTo>
                  <a:pt x="89275" y="3840"/>
                </a:lnTo>
                <a:lnTo>
                  <a:pt x="76048" y="1063"/>
                </a:lnTo>
                <a:lnTo>
                  <a:pt x="62392" y="0"/>
                </a:lnTo>
                <a:lnTo>
                  <a:pt x="56631" y="0"/>
                </a:lnTo>
                <a:lnTo>
                  <a:pt x="50886" y="960"/>
                </a:lnTo>
                <a:lnTo>
                  <a:pt x="46085" y="1920"/>
                </a:lnTo>
                <a:lnTo>
                  <a:pt x="40325" y="2880"/>
                </a:lnTo>
                <a:lnTo>
                  <a:pt x="35524" y="3840"/>
                </a:lnTo>
                <a:lnTo>
                  <a:pt x="30723" y="5760"/>
                </a:lnTo>
                <a:lnTo>
                  <a:pt x="25923" y="7680"/>
                </a:lnTo>
                <a:lnTo>
                  <a:pt x="22082" y="8641"/>
                </a:lnTo>
                <a:lnTo>
                  <a:pt x="18242" y="10561"/>
                </a:lnTo>
                <a:lnTo>
                  <a:pt x="14401" y="12481"/>
                </a:lnTo>
                <a:lnTo>
                  <a:pt x="12481" y="14401"/>
                </a:lnTo>
                <a:lnTo>
                  <a:pt x="10561" y="16322"/>
                </a:lnTo>
                <a:lnTo>
                  <a:pt x="9601" y="17282"/>
                </a:lnTo>
                <a:lnTo>
                  <a:pt x="8641" y="19202"/>
                </a:lnTo>
                <a:lnTo>
                  <a:pt x="7680" y="20162"/>
                </a:lnTo>
                <a:lnTo>
                  <a:pt x="7680" y="32644"/>
                </a:lnTo>
                <a:lnTo>
                  <a:pt x="8641" y="33588"/>
                </a:lnTo>
                <a:lnTo>
                  <a:pt x="8641" y="34564"/>
                </a:lnTo>
                <a:lnTo>
                  <a:pt x="9601" y="35524"/>
                </a:lnTo>
                <a:lnTo>
                  <a:pt x="9601" y="36484"/>
                </a:lnTo>
                <a:lnTo>
                  <a:pt x="11521" y="36484"/>
                </a:lnTo>
                <a:lnTo>
                  <a:pt x="11521" y="37429"/>
                </a:lnTo>
                <a:lnTo>
                  <a:pt x="14401" y="37429"/>
                </a:lnTo>
                <a:lnTo>
                  <a:pt x="16322" y="36484"/>
                </a:lnTo>
                <a:lnTo>
                  <a:pt x="18242" y="34564"/>
                </a:lnTo>
                <a:lnTo>
                  <a:pt x="21122" y="32644"/>
                </a:lnTo>
                <a:lnTo>
                  <a:pt x="24963" y="31683"/>
                </a:lnTo>
                <a:lnTo>
                  <a:pt x="28803" y="29763"/>
                </a:lnTo>
                <a:lnTo>
                  <a:pt x="32644" y="27843"/>
                </a:lnTo>
                <a:lnTo>
                  <a:pt x="37429" y="25923"/>
                </a:lnTo>
                <a:lnTo>
                  <a:pt x="42245" y="24002"/>
                </a:lnTo>
                <a:lnTo>
                  <a:pt x="47045" y="23042"/>
                </a:lnTo>
                <a:lnTo>
                  <a:pt x="53766" y="22082"/>
                </a:lnTo>
                <a:lnTo>
                  <a:pt x="66233" y="22082"/>
                </a:lnTo>
                <a:lnTo>
                  <a:pt x="71033" y="23042"/>
                </a:lnTo>
                <a:lnTo>
                  <a:pt x="75834" y="24002"/>
                </a:lnTo>
                <a:lnTo>
                  <a:pt x="79674" y="25923"/>
                </a:lnTo>
                <a:lnTo>
                  <a:pt x="83515" y="27843"/>
                </a:lnTo>
                <a:lnTo>
                  <a:pt x="85435" y="30723"/>
                </a:lnTo>
                <a:lnTo>
                  <a:pt x="88315" y="33588"/>
                </a:lnTo>
                <a:lnTo>
                  <a:pt x="90236" y="37429"/>
                </a:lnTo>
                <a:lnTo>
                  <a:pt x="91196" y="41285"/>
                </a:lnTo>
                <a:lnTo>
                  <a:pt x="93116" y="46085"/>
                </a:lnTo>
                <a:lnTo>
                  <a:pt x="93116" y="67193"/>
                </a:lnTo>
                <a:lnTo>
                  <a:pt x="72953" y="67193"/>
                </a:lnTo>
                <a:lnTo>
                  <a:pt x="67022" y="67282"/>
                </a:lnTo>
                <a:lnTo>
                  <a:pt x="54227" y="68189"/>
                </a:lnTo>
                <a:lnTo>
                  <a:pt x="42245" y="70073"/>
                </a:lnTo>
                <a:lnTo>
                  <a:pt x="33604" y="71993"/>
                </a:lnTo>
                <a:lnTo>
                  <a:pt x="25923" y="75834"/>
                </a:lnTo>
                <a:lnTo>
                  <a:pt x="20162" y="79674"/>
                </a:lnTo>
                <a:lnTo>
                  <a:pt x="13441" y="83515"/>
                </a:lnTo>
                <a:lnTo>
                  <a:pt x="8641" y="88315"/>
                </a:lnTo>
                <a:lnTo>
                  <a:pt x="576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15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2" name="object 542"/>
          <p:cNvSpPr/>
          <p:nvPr/>
        </p:nvSpPr>
        <p:spPr>
          <a:xfrm>
            <a:off x="3563645" y="5834755"/>
            <a:ext cx="124800" cy="157429"/>
          </a:xfrm>
          <a:custGeom>
            <a:avLst/>
            <a:gdLst/>
            <a:ahLst/>
            <a:cxnLst/>
            <a:rect l="l" t="t" r="r" b="b"/>
            <a:pathLst>
              <a:path w="124800" h="157429">
                <a:moveTo>
                  <a:pt x="25923" y="154564"/>
                </a:moveTo>
                <a:lnTo>
                  <a:pt x="26883" y="153588"/>
                </a:lnTo>
                <a:lnTo>
                  <a:pt x="26883" y="50871"/>
                </a:lnTo>
                <a:lnTo>
                  <a:pt x="29109" y="48121"/>
                </a:lnTo>
                <a:lnTo>
                  <a:pt x="38456" y="38283"/>
                </a:lnTo>
                <a:lnTo>
                  <a:pt x="47045" y="30723"/>
                </a:lnTo>
                <a:lnTo>
                  <a:pt x="53766" y="25923"/>
                </a:lnTo>
                <a:lnTo>
                  <a:pt x="60487" y="23042"/>
                </a:lnTo>
                <a:lnTo>
                  <a:pt x="72969" y="23042"/>
                </a:lnTo>
                <a:lnTo>
                  <a:pt x="76809" y="24002"/>
                </a:lnTo>
                <a:lnTo>
                  <a:pt x="80650" y="25923"/>
                </a:lnTo>
                <a:lnTo>
                  <a:pt x="85435" y="27843"/>
                </a:lnTo>
                <a:lnTo>
                  <a:pt x="88315" y="30723"/>
                </a:lnTo>
                <a:lnTo>
                  <a:pt x="91196" y="34564"/>
                </a:lnTo>
                <a:lnTo>
                  <a:pt x="93116" y="38404"/>
                </a:lnTo>
                <a:lnTo>
                  <a:pt x="95036" y="43205"/>
                </a:lnTo>
                <a:lnTo>
                  <a:pt x="95996" y="47990"/>
                </a:lnTo>
                <a:lnTo>
                  <a:pt x="97916" y="52806"/>
                </a:lnTo>
                <a:lnTo>
                  <a:pt x="97916" y="153588"/>
                </a:lnTo>
                <a:lnTo>
                  <a:pt x="98877" y="154564"/>
                </a:lnTo>
                <a:lnTo>
                  <a:pt x="99837" y="155508"/>
                </a:lnTo>
                <a:lnTo>
                  <a:pt x="99837" y="156469"/>
                </a:lnTo>
                <a:lnTo>
                  <a:pt x="100797" y="156469"/>
                </a:lnTo>
                <a:lnTo>
                  <a:pt x="101757" y="157429"/>
                </a:lnTo>
                <a:lnTo>
                  <a:pt x="119999" y="157429"/>
                </a:lnTo>
                <a:lnTo>
                  <a:pt x="120959" y="156469"/>
                </a:lnTo>
                <a:lnTo>
                  <a:pt x="121920" y="156469"/>
                </a:lnTo>
                <a:lnTo>
                  <a:pt x="122880" y="155508"/>
                </a:lnTo>
                <a:lnTo>
                  <a:pt x="123840" y="155508"/>
                </a:lnTo>
                <a:lnTo>
                  <a:pt x="124800" y="154564"/>
                </a:lnTo>
                <a:lnTo>
                  <a:pt x="124789" y="62414"/>
                </a:lnTo>
                <a:lnTo>
                  <a:pt x="123989" y="48994"/>
                </a:lnTo>
                <a:lnTo>
                  <a:pt x="121920" y="37429"/>
                </a:lnTo>
                <a:lnTo>
                  <a:pt x="120959" y="30723"/>
                </a:lnTo>
                <a:lnTo>
                  <a:pt x="117119" y="24002"/>
                </a:lnTo>
                <a:lnTo>
                  <a:pt x="113278" y="18242"/>
                </a:lnTo>
                <a:lnTo>
                  <a:pt x="109438" y="12481"/>
                </a:lnTo>
                <a:lnTo>
                  <a:pt x="103677" y="8641"/>
                </a:lnTo>
                <a:lnTo>
                  <a:pt x="96956" y="5760"/>
                </a:lnTo>
                <a:lnTo>
                  <a:pt x="91196" y="1920"/>
                </a:lnTo>
                <a:lnTo>
                  <a:pt x="82555" y="0"/>
                </a:lnTo>
                <a:lnTo>
                  <a:pt x="72515" y="2"/>
                </a:lnTo>
                <a:lnTo>
                  <a:pt x="60267" y="1983"/>
                </a:lnTo>
                <a:lnTo>
                  <a:pt x="48006" y="6720"/>
                </a:lnTo>
                <a:lnTo>
                  <a:pt x="43543" y="9301"/>
                </a:lnTo>
                <a:lnTo>
                  <a:pt x="33683" y="17045"/>
                </a:lnTo>
                <a:lnTo>
                  <a:pt x="24002" y="26883"/>
                </a:lnTo>
                <a:lnTo>
                  <a:pt x="24002" y="576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4564"/>
                </a:lnTo>
                <a:lnTo>
                  <a:pt x="960" y="155508"/>
                </a:lnTo>
                <a:lnTo>
                  <a:pt x="960" y="156469"/>
                </a:lnTo>
                <a:lnTo>
                  <a:pt x="1920" y="156469"/>
                </a:lnTo>
                <a:lnTo>
                  <a:pt x="3840" y="157429"/>
                </a:lnTo>
                <a:lnTo>
                  <a:pt x="21122" y="157429"/>
                </a:lnTo>
                <a:lnTo>
                  <a:pt x="23042" y="156469"/>
                </a:lnTo>
                <a:lnTo>
                  <a:pt x="24002" y="156469"/>
                </a:lnTo>
                <a:lnTo>
                  <a:pt x="24963" y="155508"/>
                </a:lnTo>
                <a:lnTo>
                  <a:pt x="25923" y="155508"/>
                </a:lnTo>
                <a:lnTo>
                  <a:pt x="25923" y="15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3" name="object 543"/>
          <p:cNvSpPr/>
          <p:nvPr/>
        </p:nvSpPr>
        <p:spPr>
          <a:xfrm>
            <a:off x="3755559" y="5840516"/>
            <a:ext cx="14481" cy="54726"/>
          </a:xfrm>
          <a:custGeom>
            <a:avLst/>
            <a:gdLst/>
            <a:ahLst/>
            <a:cxnLst/>
            <a:rect l="l" t="t" r="r" b="b"/>
            <a:pathLst>
              <a:path w="14481" h="54726">
                <a:moveTo>
                  <a:pt x="10658" y="891"/>
                </a:moveTo>
                <a:lnTo>
                  <a:pt x="0" y="7704"/>
                </a:lnTo>
                <a:lnTo>
                  <a:pt x="79" y="54726"/>
                </a:lnTo>
                <a:lnTo>
                  <a:pt x="1039" y="48950"/>
                </a:lnTo>
                <a:lnTo>
                  <a:pt x="2959" y="43205"/>
                </a:lnTo>
                <a:lnTo>
                  <a:pt x="4880" y="37444"/>
                </a:lnTo>
                <a:lnTo>
                  <a:pt x="7760" y="32644"/>
                </a:lnTo>
                <a:lnTo>
                  <a:pt x="10640" y="28803"/>
                </a:lnTo>
                <a:lnTo>
                  <a:pt x="14481" y="24963"/>
                </a:lnTo>
                <a:lnTo>
                  <a:pt x="12561" y="0"/>
                </a:lnTo>
                <a:lnTo>
                  <a:pt x="10658" y="8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4" name="object 544"/>
          <p:cNvSpPr/>
          <p:nvPr/>
        </p:nvSpPr>
        <p:spPr>
          <a:xfrm>
            <a:off x="3727810" y="5834755"/>
            <a:ext cx="133426" cy="160309"/>
          </a:xfrm>
          <a:custGeom>
            <a:avLst/>
            <a:gdLst/>
            <a:ahLst/>
            <a:cxnLst/>
            <a:rect l="l" t="t" r="r" b="b"/>
            <a:pathLst>
              <a:path w="133426" h="160309">
                <a:moveTo>
                  <a:pt x="127665" y="135346"/>
                </a:moveTo>
                <a:lnTo>
                  <a:pt x="126705" y="134401"/>
                </a:lnTo>
                <a:lnTo>
                  <a:pt x="126705" y="129600"/>
                </a:lnTo>
                <a:lnTo>
                  <a:pt x="125745" y="128640"/>
                </a:lnTo>
                <a:lnTo>
                  <a:pt x="124785" y="127680"/>
                </a:lnTo>
                <a:lnTo>
                  <a:pt x="119984" y="127680"/>
                </a:lnTo>
                <a:lnTo>
                  <a:pt x="117104" y="128640"/>
                </a:lnTo>
                <a:lnTo>
                  <a:pt x="114223" y="130561"/>
                </a:lnTo>
                <a:lnTo>
                  <a:pt x="111343" y="131505"/>
                </a:lnTo>
                <a:lnTo>
                  <a:pt x="107502" y="132481"/>
                </a:lnTo>
                <a:lnTo>
                  <a:pt x="103662" y="134401"/>
                </a:lnTo>
                <a:lnTo>
                  <a:pt x="98877" y="135346"/>
                </a:lnTo>
                <a:lnTo>
                  <a:pt x="93116" y="136321"/>
                </a:lnTo>
                <a:lnTo>
                  <a:pt x="88315" y="138242"/>
                </a:lnTo>
                <a:lnTo>
                  <a:pt x="66233" y="138242"/>
                </a:lnTo>
                <a:lnTo>
                  <a:pt x="58552" y="137281"/>
                </a:lnTo>
                <a:lnTo>
                  <a:pt x="52791" y="134401"/>
                </a:lnTo>
                <a:lnTo>
                  <a:pt x="47030" y="131505"/>
                </a:lnTo>
                <a:lnTo>
                  <a:pt x="42230" y="128640"/>
                </a:lnTo>
                <a:lnTo>
                  <a:pt x="38389" y="123840"/>
                </a:lnTo>
                <a:lnTo>
                  <a:pt x="34549" y="119039"/>
                </a:lnTo>
                <a:lnTo>
                  <a:pt x="31668" y="113278"/>
                </a:lnTo>
                <a:lnTo>
                  <a:pt x="30708" y="107518"/>
                </a:lnTo>
                <a:lnTo>
                  <a:pt x="28788" y="100797"/>
                </a:lnTo>
                <a:lnTo>
                  <a:pt x="27828" y="93116"/>
                </a:lnTo>
                <a:lnTo>
                  <a:pt x="27828" y="85435"/>
                </a:lnTo>
                <a:lnTo>
                  <a:pt x="125745" y="85435"/>
                </a:lnTo>
                <a:lnTo>
                  <a:pt x="128625" y="84475"/>
                </a:lnTo>
                <a:lnTo>
                  <a:pt x="130545" y="82555"/>
                </a:lnTo>
                <a:lnTo>
                  <a:pt x="132466" y="80634"/>
                </a:lnTo>
                <a:lnTo>
                  <a:pt x="133426" y="77754"/>
                </a:lnTo>
                <a:lnTo>
                  <a:pt x="133414" y="67277"/>
                </a:lnTo>
                <a:lnTo>
                  <a:pt x="132466" y="54460"/>
                </a:lnTo>
                <a:lnTo>
                  <a:pt x="129585" y="42245"/>
                </a:lnTo>
                <a:lnTo>
                  <a:pt x="127665" y="34564"/>
                </a:lnTo>
                <a:lnTo>
                  <a:pt x="123825" y="26883"/>
                </a:lnTo>
                <a:lnTo>
                  <a:pt x="118064" y="21122"/>
                </a:lnTo>
                <a:lnTo>
                  <a:pt x="113263" y="14401"/>
                </a:lnTo>
                <a:lnTo>
                  <a:pt x="106542" y="9601"/>
                </a:lnTo>
                <a:lnTo>
                  <a:pt x="98877" y="5760"/>
                </a:lnTo>
                <a:lnTo>
                  <a:pt x="94593" y="4043"/>
                </a:lnTo>
                <a:lnTo>
                  <a:pt x="82652" y="1010"/>
                </a:lnTo>
                <a:lnTo>
                  <a:pt x="69113" y="0"/>
                </a:lnTo>
                <a:lnTo>
                  <a:pt x="64879" y="105"/>
                </a:lnTo>
                <a:lnTo>
                  <a:pt x="52056" y="1856"/>
                </a:lnTo>
                <a:lnTo>
                  <a:pt x="40309" y="5760"/>
                </a:lnTo>
                <a:lnTo>
                  <a:pt x="42230" y="30723"/>
                </a:lnTo>
                <a:lnTo>
                  <a:pt x="46070" y="26883"/>
                </a:lnTo>
                <a:lnTo>
                  <a:pt x="50871" y="24963"/>
                </a:lnTo>
                <a:lnTo>
                  <a:pt x="55671" y="22082"/>
                </a:lnTo>
                <a:lnTo>
                  <a:pt x="61432" y="21122"/>
                </a:lnTo>
                <a:lnTo>
                  <a:pt x="68153" y="21122"/>
                </a:lnTo>
                <a:lnTo>
                  <a:pt x="75083" y="21501"/>
                </a:lnTo>
                <a:lnTo>
                  <a:pt x="87950" y="25141"/>
                </a:lnTo>
                <a:lnTo>
                  <a:pt x="96956" y="32644"/>
                </a:lnTo>
                <a:lnTo>
                  <a:pt x="101610" y="40181"/>
                </a:lnTo>
                <a:lnTo>
                  <a:pt x="105355" y="51959"/>
                </a:lnTo>
                <a:lnTo>
                  <a:pt x="106542" y="66233"/>
                </a:lnTo>
                <a:lnTo>
                  <a:pt x="27828" y="66233"/>
                </a:lnTo>
                <a:lnTo>
                  <a:pt x="27828" y="60487"/>
                </a:lnTo>
                <a:lnTo>
                  <a:pt x="27748" y="13465"/>
                </a:lnTo>
                <a:lnTo>
                  <a:pt x="18242" y="22082"/>
                </a:lnTo>
                <a:lnTo>
                  <a:pt x="9731" y="34804"/>
                </a:lnTo>
                <a:lnTo>
                  <a:pt x="4785" y="47045"/>
                </a:lnTo>
                <a:lnTo>
                  <a:pt x="2413" y="55031"/>
                </a:lnTo>
                <a:lnTo>
                  <a:pt x="503" y="67325"/>
                </a:lnTo>
                <a:lnTo>
                  <a:pt x="0" y="80634"/>
                </a:lnTo>
                <a:lnTo>
                  <a:pt x="251" y="91180"/>
                </a:lnTo>
                <a:lnTo>
                  <a:pt x="1655" y="103952"/>
                </a:lnTo>
                <a:lnTo>
                  <a:pt x="4785" y="115199"/>
                </a:lnTo>
                <a:lnTo>
                  <a:pt x="11159" y="130382"/>
                </a:lnTo>
                <a:lnTo>
                  <a:pt x="18242" y="140162"/>
                </a:lnTo>
                <a:lnTo>
                  <a:pt x="29062" y="149264"/>
                </a:lnTo>
                <a:lnTo>
                  <a:pt x="41269" y="154564"/>
                </a:lnTo>
                <a:lnTo>
                  <a:pt x="46323" y="156519"/>
                </a:lnTo>
                <a:lnTo>
                  <a:pt x="58489" y="159364"/>
                </a:lnTo>
                <a:lnTo>
                  <a:pt x="71993" y="160309"/>
                </a:lnTo>
                <a:lnTo>
                  <a:pt x="79674" y="160309"/>
                </a:lnTo>
                <a:lnTo>
                  <a:pt x="85435" y="159349"/>
                </a:lnTo>
                <a:lnTo>
                  <a:pt x="92156" y="158404"/>
                </a:lnTo>
                <a:lnTo>
                  <a:pt x="97916" y="157429"/>
                </a:lnTo>
                <a:lnTo>
                  <a:pt x="103662" y="156469"/>
                </a:lnTo>
                <a:lnTo>
                  <a:pt x="107502" y="154564"/>
                </a:lnTo>
                <a:lnTo>
                  <a:pt x="112318" y="153588"/>
                </a:lnTo>
                <a:lnTo>
                  <a:pt x="116159" y="152628"/>
                </a:lnTo>
                <a:lnTo>
                  <a:pt x="119024" y="150723"/>
                </a:lnTo>
                <a:lnTo>
                  <a:pt x="121904" y="149748"/>
                </a:lnTo>
                <a:lnTo>
                  <a:pt x="123825" y="148788"/>
                </a:lnTo>
                <a:lnTo>
                  <a:pt x="124785" y="147843"/>
                </a:lnTo>
                <a:lnTo>
                  <a:pt x="125745" y="146883"/>
                </a:lnTo>
                <a:lnTo>
                  <a:pt x="125745" y="145907"/>
                </a:lnTo>
                <a:lnTo>
                  <a:pt x="126705" y="145907"/>
                </a:lnTo>
                <a:lnTo>
                  <a:pt x="126705" y="141122"/>
                </a:lnTo>
                <a:lnTo>
                  <a:pt x="127665" y="140162"/>
                </a:lnTo>
                <a:lnTo>
                  <a:pt x="127665" y="1353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5" name="object 545"/>
          <p:cNvSpPr/>
          <p:nvPr/>
        </p:nvSpPr>
        <p:spPr>
          <a:xfrm>
            <a:off x="3890040" y="5834755"/>
            <a:ext cx="103677" cy="160309"/>
          </a:xfrm>
          <a:custGeom>
            <a:avLst/>
            <a:gdLst/>
            <a:ahLst/>
            <a:cxnLst/>
            <a:rect l="l" t="t" r="r" b="b"/>
            <a:pathLst>
              <a:path w="103677" h="160309">
                <a:moveTo>
                  <a:pt x="32644" y="30723"/>
                </a:moveTo>
                <a:lnTo>
                  <a:pt x="33604" y="28803"/>
                </a:lnTo>
                <a:lnTo>
                  <a:pt x="36484" y="26883"/>
                </a:lnTo>
                <a:lnTo>
                  <a:pt x="38389" y="24963"/>
                </a:lnTo>
                <a:lnTo>
                  <a:pt x="41285" y="24002"/>
                </a:lnTo>
                <a:lnTo>
                  <a:pt x="45125" y="23042"/>
                </a:lnTo>
                <a:lnTo>
                  <a:pt x="48006" y="21122"/>
                </a:lnTo>
                <a:lnTo>
                  <a:pt x="61432" y="21122"/>
                </a:lnTo>
                <a:lnTo>
                  <a:pt x="66233" y="22082"/>
                </a:lnTo>
                <a:lnTo>
                  <a:pt x="70073" y="23042"/>
                </a:lnTo>
                <a:lnTo>
                  <a:pt x="73913" y="24002"/>
                </a:lnTo>
                <a:lnTo>
                  <a:pt x="77754" y="24963"/>
                </a:lnTo>
                <a:lnTo>
                  <a:pt x="80634" y="26883"/>
                </a:lnTo>
                <a:lnTo>
                  <a:pt x="83515" y="27843"/>
                </a:lnTo>
                <a:lnTo>
                  <a:pt x="85435" y="28803"/>
                </a:lnTo>
                <a:lnTo>
                  <a:pt x="87355" y="30723"/>
                </a:lnTo>
                <a:lnTo>
                  <a:pt x="89275" y="31683"/>
                </a:lnTo>
                <a:lnTo>
                  <a:pt x="93116" y="31683"/>
                </a:lnTo>
                <a:lnTo>
                  <a:pt x="94076" y="30723"/>
                </a:lnTo>
                <a:lnTo>
                  <a:pt x="95036" y="29763"/>
                </a:lnTo>
                <a:lnTo>
                  <a:pt x="95036" y="28803"/>
                </a:lnTo>
                <a:lnTo>
                  <a:pt x="95996" y="27843"/>
                </a:lnTo>
                <a:lnTo>
                  <a:pt x="95996" y="17282"/>
                </a:lnTo>
                <a:lnTo>
                  <a:pt x="95036" y="16322"/>
                </a:lnTo>
                <a:lnTo>
                  <a:pt x="95036" y="12481"/>
                </a:lnTo>
                <a:lnTo>
                  <a:pt x="94076" y="12481"/>
                </a:lnTo>
                <a:lnTo>
                  <a:pt x="94076" y="11521"/>
                </a:lnTo>
                <a:lnTo>
                  <a:pt x="93116" y="10561"/>
                </a:lnTo>
                <a:lnTo>
                  <a:pt x="92156" y="9601"/>
                </a:lnTo>
                <a:lnTo>
                  <a:pt x="91196" y="8641"/>
                </a:lnTo>
                <a:lnTo>
                  <a:pt x="89275" y="7680"/>
                </a:lnTo>
                <a:lnTo>
                  <a:pt x="87355" y="6720"/>
                </a:lnTo>
                <a:lnTo>
                  <a:pt x="84475" y="5760"/>
                </a:lnTo>
                <a:lnTo>
                  <a:pt x="82555" y="4800"/>
                </a:lnTo>
                <a:lnTo>
                  <a:pt x="78714" y="3840"/>
                </a:lnTo>
                <a:lnTo>
                  <a:pt x="75834" y="2880"/>
                </a:lnTo>
                <a:lnTo>
                  <a:pt x="71993" y="1920"/>
                </a:lnTo>
                <a:lnTo>
                  <a:pt x="68153" y="960"/>
                </a:lnTo>
                <a:lnTo>
                  <a:pt x="64312" y="960"/>
                </a:lnTo>
                <a:lnTo>
                  <a:pt x="60472" y="0"/>
                </a:lnTo>
                <a:lnTo>
                  <a:pt x="48006" y="0"/>
                </a:lnTo>
                <a:lnTo>
                  <a:pt x="40325" y="1920"/>
                </a:lnTo>
                <a:lnTo>
                  <a:pt x="33604" y="3840"/>
                </a:lnTo>
                <a:lnTo>
                  <a:pt x="26883" y="6720"/>
                </a:lnTo>
                <a:lnTo>
                  <a:pt x="21122" y="9601"/>
                </a:lnTo>
                <a:lnTo>
                  <a:pt x="17282" y="13441"/>
                </a:lnTo>
                <a:lnTo>
                  <a:pt x="12481" y="17282"/>
                </a:lnTo>
                <a:lnTo>
                  <a:pt x="9601" y="22082"/>
                </a:lnTo>
                <a:lnTo>
                  <a:pt x="6720" y="26883"/>
                </a:lnTo>
                <a:lnTo>
                  <a:pt x="4800" y="32644"/>
                </a:lnTo>
                <a:lnTo>
                  <a:pt x="3840" y="37429"/>
                </a:lnTo>
                <a:lnTo>
                  <a:pt x="3840" y="49926"/>
                </a:lnTo>
                <a:lnTo>
                  <a:pt x="4800" y="55671"/>
                </a:lnTo>
                <a:lnTo>
                  <a:pt x="6720" y="60487"/>
                </a:lnTo>
                <a:lnTo>
                  <a:pt x="9601" y="64328"/>
                </a:lnTo>
                <a:lnTo>
                  <a:pt x="12481" y="69113"/>
                </a:lnTo>
                <a:lnTo>
                  <a:pt x="15361" y="71993"/>
                </a:lnTo>
                <a:lnTo>
                  <a:pt x="19202" y="75834"/>
                </a:lnTo>
                <a:lnTo>
                  <a:pt x="23042" y="78714"/>
                </a:lnTo>
                <a:lnTo>
                  <a:pt x="26883" y="80634"/>
                </a:lnTo>
                <a:lnTo>
                  <a:pt x="31668" y="82555"/>
                </a:lnTo>
                <a:lnTo>
                  <a:pt x="35509" y="84475"/>
                </a:lnTo>
                <a:lnTo>
                  <a:pt x="40325" y="86395"/>
                </a:lnTo>
                <a:lnTo>
                  <a:pt x="45125" y="88315"/>
                </a:lnTo>
                <a:lnTo>
                  <a:pt x="49911" y="90236"/>
                </a:lnTo>
                <a:lnTo>
                  <a:pt x="53751" y="92156"/>
                </a:lnTo>
                <a:lnTo>
                  <a:pt x="58552" y="93116"/>
                </a:lnTo>
                <a:lnTo>
                  <a:pt x="62392" y="95996"/>
                </a:lnTo>
                <a:lnTo>
                  <a:pt x="65272" y="97917"/>
                </a:lnTo>
                <a:lnTo>
                  <a:pt x="69113" y="99837"/>
                </a:lnTo>
                <a:lnTo>
                  <a:pt x="71993" y="102717"/>
                </a:lnTo>
                <a:lnTo>
                  <a:pt x="73913" y="104637"/>
                </a:lnTo>
                <a:lnTo>
                  <a:pt x="75834" y="107518"/>
                </a:lnTo>
                <a:lnTo>
                  <a:pt x="76794" y="111358"/>
                </a:lnTo>
                <a:lnTo>
                  <a:pt x="76794" y="119039"/>
                </a:lnTo>
                <a:lnTo>
                  <a:pt x="75834" y="122880"/>
                </a:lnTo>
                <a:lnTo>
                  <a:pt x="74874" y="125760"/>
                </a:lnTo>
                <a:lnTo>
                  <a:pt x="72953" y="128640"/>
                </a:lnTo>
                <a:lnTo>
                  <a:pt x="71033" y="130561"/>
                </a:lnTo>
                <a:lnTo>
                  <a:pt x="68153" y="132481"/>
                </a:lnTo>
                <a:lnTo>
                  <a:pt x="66233" y="134401"/>
                </a:lnTo>
                <a:lnTo>
                  <a:pt x="62392" y="136321"/>
                </a:lnTo>
                <a:lnTo>
                  <a:pt x="58552" y="137281"/>
                </a:lnTo>
                <a:lnTo>
                  <a:pt x="55671" y="138242"/>
                </a:lnTo>
                <a:lnTo>
                  <a:pt x="35509" y="138242"/>
                </a:lnTo>
                <a:lnTo>
                  <a:pt x="30723" y="136321"/>
                </a:lnTo>
                <a:lnTo>
                  <a:pt x="25923" y="134401"/>
                </a:lnTo>
                <a:lnTo>
                  <a:pt x="22082" y="133441"/>
                </a:lnTo>
                <a:lnTo>
                  <a:pt x="18242" y="131505"/>
                </a:lnTo>
                <a:lnTo>
                  <a:pt x="15361" y="129600"/>
                </a:lnTo>
                <a:lnTo>
                  <a:pt x="12481" y="128640"/>
                </a:lnTo>
                <a:lnTo>
                  <a:pt x="9601" y="126720"/>
                </a:lnTo>
                <a:lnTo>
                  <a:pt x="7680" y="125760"/>
                </a:lnTo>
                <a:lnTo>
                  <a:pt x="5760" y="124800"/>
                </a:lnTo>
                <a:lnTo>
                  <a:pt x="3840" y="124800"/>
                </a:lnTo>
                <a:lnTo>
                  <a:pt x="2880" y="125760"/>
                </a:lnTo>
                <a:lnTo>
                  <a:pt x="1920" y="125760"/>
                </a:lnTo>
                <a:lnTo>
                  <a:pt x="1920" y="126720"/>
                </a:lnTo>
                <a:lnTo>
                  <a:pt x="960" y="127680"/>
                </a:lnTo>
                <a:lnTo>
                  <a:pt x="960" y="130561"/>
                </a:lnTo>
                <a:lnTo>
                  <a:pt x="0" y="131505"/>
                </a:lnTo>
                <a:lnTo>
                  <a:pt x="0" y="139202"/>
                </a:lnTo>
                <a:lnTo>
                  <a:pt x="960" y="142067"/>
                </a:lnTo>
                <a:lnTo>
                  <a:pt x="960" y="144002"/>
                </a:lnTo>
                <a:lnTo>
                  <a:pt x="1920" y="145907"/>
                </a:lnTo>
                <a:lnTo>
                  <a:pt x="2880" y="146883"/>
                </a:lnTo>
                <a:lnTo>
                  <a:pt x="3840" y="147843"/>
                </a:lnTo>
                <a:lnTo>
                  <a:pt x="4800" y="148788"/>
                </a:lnTo>
                <a:lnTo>
                  <a:pt x="6720" y="150723"/>
                </a:lnTo>
                <a:lnTo>
                  <a:pt x="9601" y="151683"/>
                </a:lnTo>
                <a:lnTo>
                  <a:pt x="12481" y="152628"/>
                </a:lnTo>
                <a:lnTo>
                  <a:pt x="15361" y="154564"/>
                </a:lnTo>
                <a:lnTo>
                  <a:pt x="19202" y="155508"/>
                </a:lnTo>
                <a:lnTo>
                  <a:pt x="23042" y="157429"/>
                </a:lnTo>
                <a:lnTo>
                  <a:pt x="26883" y="158404"/>
                </a:lnTo>
                <a:lnTo>
                  <a:pt x="31668" y="158404"/>
                </a:lnTo>
                <a:lnTo>
                  <a:pt x="36484" y="159349"/>
                </a:lnTo>
                <a:lnTo>
                  <a:pt x="41285" y="160309"/>
                </a:lnTo>
                <a:lnTo>
                  <a:pt x="54711" y="160309"/>
                </a:lnTo>
                <a:lnTo>
                  <a:pt x="62392" y="158404"/>
                </a:lnTo>
                <a:lnTo>
                  <a:pt x="69113" y="156469"/>
                </a:lnTo>
                <a:lnTo>
                  <a:pt x="76794" y="154564"/>
                </a:lnTo>
                <a:lnTo>
                  <a:pt x="82555" y="151683"/>
                </a:lnTo>
                <a:lnTo>
                  <a:pt x="87355" y="147843"/>
                </a:lnTo>
                <a:lnTo>
                  <a:pt x="92156" y="144002"/>
                </a:lnTo>
                <a:lnTo>
                  <a:pt x="96956" y="139202"/>
                </a:lnTo>
                <a:lnTo>
                  <a:pt x="98877" y="133441"/>
                </a:lnTo>
                <a:lnTo>
                  <a:pt x="101757" y="127680"/>
                </a:lnTo>
                <a:lnTo>
                  <a:pt x="103677" y="120959"/>
                </a:lnTo>
                <a:lnTo>
                  <a:pt x="103677" y="106558"/>
                </a:lnTo>
                <a:lnTo>
                  <a:pt x="101757" y="101757"/>
                </a:lnTo>
                <a:lnTo>
                  <a:pt x="99837" y="96956"/>
                </a:lnTo>
                <a:lnTo>
                  <a:pt x="97917" y="92156"/>
                </a:lnTo>
                <a:lnTo>
                  <a:pt x="95036" y="88315"/>
                </a:lnTo>
                <a:lnTo>
                  <a:pt x="92156" y="85435"/>
                </a:lnTo>
                <a:lnTo>
                  <a:pt x="88315" y="82555"/>
                </a:lnTo>
                <a:lnTo>
                  <a:pt x="84475" y="79674"/>
                </a:lnTo>
                <a:lnTo>
                  <a:pt x="79674" y="77754"/>
                </a:lnTo>
                <a:lnTo>
                  <a:pt x="74874" y="74874"/>
                </a:lnTo>
                <a:lnTo>
                  <a:pt x="71033" y="72953"/>
                </a:lnTo>
                <a:lnTo>
                  <a:pt x="66233" y="71033"/>
                </a:lnTo>
                <a:lnTo>
                  <a:pt x="61432" y="69113"/>
                </a:lnTo>
                <a:lnTo>
                  <a:pt x="57591" y="67193"/>
                </a:lnTo>
                <a:lnTo>
                  <a:pt x="52791" y="66233"/>
                </a:lnTo>
                <a:lnTo>
                  <a:pt x="48006" y="64328"/>
                </a:lnTo>
                <a:lnTo>
                  <a:pt x="44165" y="62392"/>
                </a:lnTo>
                <a:lnTo>
                  <a:pt x="41285" y="60487"/>
                </a:lnTo>
                <a:lnTo>
                  <a:pt x="37444" y="57591"/>
                </a:lnTo>
                <a:lnTo>
                  <a:pt x="34564" y="55671"/>
                </a:lnTo>
                <a:lnTo>
                  <a:pt x="32644" y="52806"/>
                </a:lnTo>
                <a:lnTo>
                  <a:pt x="30723" y="49926"/>
                </a:lnTo>
                <a:lnTo>
                  <a:pt x="29763" y="46085"/>
                </a:lnTo>
                <a:lnTo>
                  <a:pt x="29763" y="36484"/>
                </a:lnTo>
                <a:lnTo>
                  <a:pt x="30723" y="33588"/>
                </a:lnTo>
                <a:lnTo>
                  <a:pt x="32644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6" name="object 546"/>
          <p:cNvSpPr/>
          <p:nvPr/>
        </p:nvSpPr>
        <p:spPr>
          <a:xfrm>
            <a:off x="4021561" y="5848224"/>
            <a:ext cx="127665" cy="146840"/>
          </a:xfrm>
          <a:custGeom>
            <a:avLst/>
            <a:gdLst/>
            <a:ahLst/>
            <a:cxnLst/>
            <a:rect l="l" t="t" r="r" b="b"/>
            <a:pathLst>
              <a:path w="127665" h="146840">
                <a:moveTo>
                  <a:pt x="29748" y="41242"/>
                </a:moveTo>
                <a:lnTo>
                  <a:pt x="28317" y="0"/>
                </a:lnTo>
                <a:lnTo>
                  <a:pt x="19187" y="8613"/>
                </a:lnTo>
                <a:lnTo>
                  <a:pt x="16911" y="11085"/>
                </a:lnTo>
                <a:lnTo>
                  <a:pt x="10109" y="21519"/>
                </a:lnTo>
                <a:lnTo>
                  <a:pt x="4785" y="33576"/>
                </a:lnTo>
                <a:lnTo>
                  <a:pt x="2812" y="41562"/>
                </a:lnTo>
                <a:lnTo>
                  <a:pt x="752" y="53856"/>
                </a:lnTo>
                <a:lnTo>
                  <a:pt x="0" y="67165"/>
                </a:lnTo>
                <a:lnTo>
                  <a:pt x="404" y="77711"/>
                </a:lnTo>
                <a:lnTo>
                  <a:pt x="2072" y="90483"/>
                </a:lnTo>
                <a:lnTo>
                  <a:pt x="4785" y="101730"/>
                </a:lnTo>
                <a:lnTo>
                  <a:pt x="11425" y="117084"/>
                </a:lnTo>
                <a:lnTo>
                  <a:pt x="19187" y="126693"/>
                </a:lnTo>
                <a:lnTo>
                  <a:pt x="29557" y="135595"/>
                </a:lnTo>
                <a:lnTo>
                  <a:pt x="41269" y="141095"/>
                </a:lnTo>
                <a:lnTo>
                  <a:pt x="47481" y="143269"/>
                </a:lnTo>
                <a:lnTo>
                  <a:pt x="59769" y="145949"/>
                </a:lnTo>
                <a:lnTo>
                  <a:pt x="72953" y="146840"/>
                </a:lnTo>
                <a:lnTo>
                  <a:pt x="79674" y="146840"/>
                </a:lnTo>
                <a:lnTo>
                  <a:pt x="86395" y="145880"/>
                </a:lnTo>
                <a:lnTo>
                  <a:pt x="92156" y="144935"/>
                </a:lnTo>
                <a:lnTo>
                  <a:pt x="98877" y="143960"/>
                </a:lnTo>
                <a:lnTo>
                  <a:pt x="103662" y="143000"/>
                </a:lnTo>
                <a:lnTo>
                  <a:pt x="108478" y="141095"/>
                </a:lnTo>
                <a:lnTo>
                  <a:pt x="113263" y="140119"/>
                </a:lnTo>
                <a:lnTo>
                  <a:pt x="117104" y="139159"/>
                </a:lnTo>
                <a:lnTo>
                  <a:pt x="119984" y="137254"/>
                </a:lnTo>
                <a:lnTo>
                  <a:pt x="122864" y="136279"/>
                </a:lnTo>
                <a:lnTo>
                  <a:pt x="124785" y="135319"/>
                </a:lnTo>
                <a:lnTo>
                  <a:pt x="124785" y="134374"/>
                </a:lnTo>
                <a:lnTo>
                  <a:pt x="125745" y="134374"/>
                </a:lnTo>
                <a:lnTo>
                  <a:pt x="125745" y="133414"/>
                </a:lnTo>
                <a:lnTo>
                  <a:pt x="126705" y="132438"/>
                </a:lnTo>
                <a:lnTo>
                  <a:pt x="127665" y="131493"/>
                </a:lnTo>
                <a:lnTo>
                  <a:pt x="127665" y="117092"/>
                </a:lnTo>
                <a:lnTo>
                  <a:pt x="126705" y="116132"/>
                </a:lnTo>
                <a:lnTo>
                  <a:pt x="126705" y="115171"/>
                </a:lnTo>
                <a:lnTo>
                  <a:pt x="125745" y="115171"/>
                </a:lnTo>
                <a:lnTo>
                  <a:pt x="125745" y="114211"/>
                </a:lnTo>
                <a:lnTo>
                  <a:pt x="119984" y="114211"/>
                </a:lnTo>
                <a:lnTo>
                  <a:pt x="118064" y="115171"/>
                </a:lnTo>
                <a:lnTo>
                  <a:pt x="115183" y="117092"/>
                </a:lnTo>
                <a:lnTo>
                  <a:pt x="112318" y="118037"/>
                </a:lnTo>
                <a:lnTo>
                  <a:pt x="108478" y="119012"/>
                </a:lnTo>
                <a:lnTo>
                  <a:pt x="103662" y="120932"/>
                </a:lnTo>
                <a:lnTo>
                  <a:pt x="99821" y="121877"/>
                </a:lnTo>
                <a:lnTo>
                  <a:pt x="94076" y="122852"/>
                </a:lnTo>
                <a:lnTo>
                  <a:pt x="88315" y="124773"/>
                </a:lnTo>
                <a:lnTo>
                  <a:pt x="67193" y="124773"/>
                </a:lnTo>
                <a:lnTo>
                  <a:pt x="59512" y="123813"/>
                </a:lnTo>
                <a:lnTo>
                  <a:pt x="53751" y="120932"/>
                </a:lnTo>
                <a:lnTo>
                  <a:pt x="47030" y="118037"/>
                </a:lnTo>
                <a:lnTo>
                  <a:pt x="42230" y="115171"/>
                </a:lnTo>
                <a:lnTo>
                  <a:pt x="38389" y="110371"/>
                </a:lnTo>
                <a:lnTo>
                  <a:pt x="34549" y="105570"/>
                </a:lnTo>
                <a:lnTo>
                  <a:pt x="32628" y="99810"/>
                </a:lnTo>
                <a:lnTo>
                  <a:pt x="30708" y="94049"/>
                </a:lnTo>
                <a:lnTo>
                  <a:pt x="28788" y="87328"/>
                </a:lnTo>
                <a:lnTo>
                  <a:pt x="28788" y="47018"/>
                </a:lnTo>
                <a:lnTo>
                  <a:pt x="29748" y="41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7" name="object 547"/>
          <p:cNvSpPr/>
          <p:nvPr/>
        </p:nvSpPr>
        <p:spPr>
          <a:xfrm>
            <a:off x="4049878" y="5834755"/>
            <a:ext cx="106069" cy="93116"/>
          </a:xfrm>
          <a:custGeom>
            <a:avLst/>
            <a:gdLst/>
            <a:ahLst/>
            <a:cxnLst/>
            <a:rect l="l" t="t" r="r" b="b"/>
            <a:pathLst>
              <a:path w="106069" h="93116">
                <a:moveTo>
                  <a:pt x="85906" y="14401"/>
                </a:moveTo>
                <a:lnTo>
                  <a:pt x="79185" y="9601"/>
                </a:lnTo>
                <a:lnTo>
                  <a:pt x="70559" y="5760"/>
                </a:lnTo>
                <a:lnTo>
                  <a:pt x="67337" y="4307"/>
                </a:lnTo>
                <a:lnTo>
                  <a:pt x="55623" y="1076"/>
                </a:lnTo>
                <a:lnTo>
                  <a:pt x="41756" y="0"/>
                </a:lnTo>
                <a:lnTo>
                  <a:pt x="37522" y="105"/>
                </a:lnTo>
                <a:lnTo>
                  <a:pt x="24699" y="1856"/>
                </a:lnTo>
                <a:lnTo>
                  <a:pt x="12952" y="5760"/>
                </a:lnTo>
                <a:lnTo>
                  <a:pt x="11024" y="6657"/>
                </a:lnTo>
                <a:lnTo>
                  <a:pt x="0" y="13468"/>
                </a:lnTo>
                <a:lnTo>
                  <a:pt x="1431" y="54711"/>
                </a:lnTo>
                <a:lnTo>
                  <a:pt x="3351" y="48966"/>
                </a:lnTo>
                <a:lnTo>
                  <a:pt x="5271" y="43205"/>
                </a:lnTo>
                <a:lnTo>
                  <a:pt x="7192" y="38404"/>
                </a:lnTo>
                <a:lnTo>
                  <a:pt x="11032" y="34564"/>
                </a:lnTo>
                <a:lnTo>
                  <a:pt x="13912" y="30723"/>
                </a:lnTo>
                <a:lnTo>
                  <a:pt x="18713" y="26883"/>
                </a:lnTo>
                <a:lnTo>
                  <a:pt x="23514" y="24963"/>
                </a:lnTo>
                <a:lnTo>
                  <a:pt x="28314" y="22082"/>
                </a:lnTo>
                <a:lnTo>
                  <a:pt x="34075" y="21122"/>
                </a:lnTo>
                <a:lnTo>
                  <a:pt x="40796" y="21122"/>
                </a:lnTo>
                <a:lnTo>
                  <a:pt x="47298" y="21501"/>
                </a:lnTo>
                <a:lnTo>
                  <a:pt x="59897" y="25141"/>
                </a:lnTo>
                <a:lnTo>
                  <a:pt x="69599" y="32644"/>
                </a:lnTo>
                <a:lnTo>
                  <a:pt x="74259" y="40181"/>
                </a:lnTo>
                <a:lnTo>
                  <a:pt x="78001" y="51959"/>
                </a:lnTo>
                <a:lnTo>
                  <a:pt x="79185" y="66233"/>
                </a:lnTo>
                <a:lnTo>
                  <a:pt x="471" y="66233"/>
                </a:lnTo>
                <a:lnTo>
                  <a:pt x="471" y="60487"/>
                </a:lnTo>
                <a:lnTo>
                  <a:pt x="471" y="93116"/>
                </a:lnTo>
                <a:lnTo>
                  <a:pt x="471" y="85435"/>
                </a:lnTo>
                <a:lnTo>
                  <a:pt x="98388" y="85435"/>
                </a:lnTo>
                <a:lnTo>
                  <a:pt x="100308" y="84475"/>
                </a:lnTo>
                <a:lnTo>
                  <a:pt x="102228" y="82555"/>
                </a:lnTo>
                <a:lnTo>
                  <a:pt x="105109" y="80634"/>
                </a:lnTo>
                <a:lnTo>
                  <a:pt x="106069" y="77754"/>
                </a:lnTo>
                <a:lnTo>
                  <a:pt x="106069" y="69113"/>
                </a:lnTo>
                <a:lnTo>
                  <a:pt x="106045" y="67277"/>
                </a:lnTo>
                <a:lnTo>
                  <a:pt x="104727" y="54460"/>
                </a:lnTo>
                <a:lnTo>
                  <a:pt x="102228" y="42245"/>
                </a:lnTo>
                <a:lnTo>
                  <a:pt x="99348" y="34564"/>
                </a:lnTo>
                <a:lnTo>
                  <a:pt x="95507" y="26883"/>
                </a:lnTo>
                <a:lnTo>
                  <a:pt x="90707" y="21122"/>
                </a:lnTo>
                <a:lnTo>
                  <a:pt x="85906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8" name="object 548"/>
          <p:cNvSpPr/>
          <p:nvPr/>
        </p:nvSpPr>
        <p:spPr>
          <a:xfrm>
            <a:off x="4262506" y="5834755"/>
            <a:ext cx="133441" cy="160309"/>
          </a:xfrm>
          <a:custGeom>
            <a:avLst/>
            <a:gdLst/>
            <a:ahLst/>
            <a:cxnLst/>
            <a:rect l="l" t="t" r="r" b="b"/>
            <a:pathLst>
              <a:path w="133441" h="160309">
                <a:moveTo>
                  <a:pt x="32644" y="43205"/>
                </a:moveTo>
                <a:lnTo>
                  <a:pt x="35524" y="38404"/>
                </a:lnTo>
                <a:lnTo>
                  <a:pt x="39364" y="34564"/>
                </a:lnTo>
                <a:lnTo>
                  <a:pt x="42245" y="30723"/>
                </a:lnTo>
                <a:lnTo>
                  <a:pt x="46085" y="26883"/>
                </a:lnTo>
                <a:lnTo>
                  <a:pt x="51846" y="24963"/>
                </a:lnTo>
                <a:lnTo>
                  <a:pt x="56647" y="22082"/>
                </a:lnTo>
                <a:lnTo>
                  <a:pt x="62392" y="21122"/>
                </a:lnTo>
                <a:lnTo>
                  <a:pt x="69113" y="21122"/>
                </a:lnTo>
                <a:lnTo>
                  <a:pt x="75615" y="21501"/>
                </a:lnTo>
                <a:lnTo>
                  <a:pt x="88214" y="25141"/>
                </a:lnTo>
                <a:lnTo>
                  <a:pt x="97916" y="32644"/>
                </a:lnTo>
                <a:lnTo>
                  <a:pt x="102640" y="40352"/>
                </a:lnTo>
                <a:lnTo>
                  <a:pt x="106098" y="52062"/>
                </a:lnTo>
                <a:lnTo>
                  <a:pt x="106558" y="66233"/>
                </a:lnTo>
                <a:lnTo>
                  <a:pt x="123840" y="85435"/>
                </a:lnTo>
                <a:lnTo>
                  <a:pt x="125760" y="85435"/>
                </a:lnTo>
                <a:lnTo>
                  <a:pt x="128640" y="84475"/>
                </a:lnTo>
                <a:lnTo>
                  <a:pt x="130561" y="82555"/>
                </a:lnTo>
                <a:lnTo>
                  <a:pt x="132481" y="80634"/>
                </a:lnTo>
                <a:lnTo>
                  <a:pt x="133441" y="77754"/>
                </a:lnTo>
                <a:lnTo>
                  <a:pt x="133429" y="67277"/>
                </a:lnTo>
                <a:lnTo>
                  <a:pt x="132481" y="54460"/>
                </a:lnTo>
                <a:lnTo>
                  <a:pt x="129600" y="42245"/>
                </a:lnTo>
                <a:lnTo>
                  <a:pt x="127680" y="34564"/>
                </a:lnTo>
                <a:lnTo>
                  <a:pt x="123840" y="26883"/>
                </a:lnTo>
                <a:lnTo>
                  <a:pt x="119039" y="21122"/>
                </a:lnTo>
                <a:lnTo>
                  <a:pt x="113278" y="14401"/>
                </a:lnTo>
                <a:lnTo>
                  <a:pt x="106558" y="9601"/>
                </a:lnTo>
                <a:lnTo>
                  <a:pt x="98877" y="5760"/>
                </a:lnTo>
                <a:lnTo>
                  <a:pt x="95608" y="4307"/>
                </a:lnTo>
                <a:lnTo>
                  <a:pt x="83539" y="1076"/>
                </a:lnTo>
                <a:lnTo>
                  <a:pt x="70073" y="0"/>
                </a:lnTo>
                <a:lnTo>
                  <a:pt x="65813" y="104"/>
                </a:lnTo>
                <a:lnTo>
                  <a:pt x="52635" y="1854"/>
                </a:lnTo>
                <a:lnTo>
                  <a:pt x="41285" y="5760"/>
                </a:lnTo>
                <a:lnTo>
                  <a:pt x="39172" y="6657"/>
                </a:lnTo>
                <a:lnTo>
                  <a:pt x="28001" y="13468"/>
                </a:lnTo>
                <a:lnTo>
                  <a:pt x="28803" y="60487"/>
                </a:lnTo>
                <a:lnTo>
                  <a:pt x="29763" y="54711"/>
                </a:lnTo>
                <a:lnTo>
                  <a:pt x="30723" y="48966"/>
                </a:lnTo>
                <a:lnTo>
                  <a:pt x="32644" y="43205"/>
                </a:lnTo>
                <a:close/>
              </a:path>
              <a:path w="133441" h="160309">
                <a:moveTo>
                  <a:pt x="127680" y="132481"/>
                </a:moveTo>
                <a:lnTo>
                  <a:pt x="126720" y="131505"/>
                </a:lnTo>
                <a:lnTo>
                  <a:pt x="126720" y="128640"/>
                </a:lnTo>
                <a:lnTo>
                  <a:pt x="125760" y="128640"/>
                </a:lnTo>
                <a:lnTo>
                  <a:pt x="124800" y="127680"/>
                </a:lnTo>
                <a:lnTo>
                  <a:pt x="119999" y="127680"/>
                </a:lnTo>
                <a:lnTo>
                  <a:pt x="117119" y="128640"/>
                </a:lnTo>
                <a:lnTo>
                  <a:pt x="115199" y="130561"/>
                </a:lnTo>
                <a:lnTo>
                  <a:pt x="111358" y="131505"/>
                </a:lnTo>
                <a:lnTo>
                  <a:pt x="107518" y="132481"/>
                </a:lnTo>
                <a:lnTo>
                  <a:pt x="103677" y="134401"/>
                </a:lnTo>
                <a:lnTo>
                  <a:pt x="98877" y="135346"/>
                </a:lnTo>
                <a:lnTo>
                  <a:pt x="94076" y="136321"/>
                </a:lnTo>
                <a:lnTo>
                  <a:pt x="88315" y="138242"/>
                </a:lnTo>
                <a:lnTo>
                  <a:pt x="67208" y="138242"/>
                </a:lnTo>
                <a:lnTo>
                  <a:pt x="59527" y="137281"/>
                </a:lnTo>
                <a:lnTo>
                  <a:pt x="53766" y="134401"/>
                </a:lnTo>
                <a:lnTo>
                  <a:pt x="47045" y="131505"/>
                </a:lnTo>
                <a:lnTo>
                  <a:pt x="42245" y="128640"/>
                </a:lnTo>
                <a:lnTo>
                  <a:pt x="38404" y="123840"/>
                </a:lnTo>
                <a:lnTo>
                  <a:pt x="34564" y="119039"/>
                </a:lnTo>
                <a:lnTo>
                  <a:pt x="31683" y="113278"/>
                </a:lnTo>
                <a:lnTo>
                  <a:pt x="30723" y="107518"/>
                </a:lnTo>
                <a:lnTo>
                  <a:pt x="28803" y="100797"/>
                </a:lnTo>
                <a:lnTo>
                  <a:pt x="27843" y="93116"/>
                </a:lnTo>
                <a:lnTo>
                  <a:pt x="27843" y="85435"/>
                </a:lnTo>
                <a:lnTo>
                  <a:pt x="123840" y="85435"/>
                </a:lnTo>
                <a:lnTo>
                  <a:pt x="106558" y="66233"/>
                </a:lnTo>
                <a:lnTo>
                  <a:pt x="27843" y="66233"/>
                </a:lnTo>
                <a:lnTo>
                  <a:pt x="28803" y="60487"/>
                </a:lnTo>
                <a:lnTo>
                  <a:pt x="28001" y="13468"/>
                </a:lnTo>
                <a:lnTo>
                  <a:pt x="19202" y="22082"/>
                </a:lnTo>
                <a:lnTo>
                  <a:pt x="9727" y="34988"/>
                </a:lnTo>
                <a:lnTo>
                  <a:pt x="4800" y="47045"/>
                </a:lnTo>
                <a:lnTo>
                  <a:pt x="2825" y="55033"/>
                </a:lnTo>
                <a:lnTo>
                  <a:pt x="756" y="67326"/>
                </a:lnTo>
                <a:lnTo>
                  <a:pt x="0" y="80634"/>
                </a:lnTo>
                <a:lnTo>
                  <a:pt x="407" y="91181"/>
                </a:lnTo>
                <a:lnTo>
                  <a:pt x="2083" y="103953"/>
                </a:lnTo>
                <a:lnTo>
                  <a:pt x="4800" y="115199"/>
                </a:lnTo>
                <a:lnTo>
                  <a:pt x="11165" y="130380"/>
                </a:lnTo>
                <a:lnTo>
                  <a:pt x="18242" y="140162"/>
                </a:lnTo>
                <a:lnTo>
                  <a:pt x="29798" y="149267"/>
                </a:lnTo>
                <a:lnTo>
                  <a:pt x="41285" y="154564"/>
                </a:lnTo>
                <a:lnTo>
                  <a:pt x="47006" y="156735"/>
                </a:lnTo>
                <a:lnTo>
                  <a:pt x="59087" y="159417"/>
                </a:lnTo>
                <a:lnTo>
                  <a:pt x="72953" y="160309"/>
                </a:lnTo>
                <a:lnTo>
                  <a:pt x="79674" y="160309"/>
                </a:lnTo>
                <a:lnTo>
                  <a:pt x="86395" y="159349"/>
                </a:lnTo>
                <a:lnTo>
                  <a:pt x="92156" y="158404"/>
                </a:lnTo>
                <a:lnTo>
                  <a:pt x="97916" y="157429"/>
                </a:lnTo>
                <a:lnTo>
                  <a:pt x="103677" y="156469"/>
                </a:lnTo>
                <a:lnTo>
                  <a:pt x="108478" y="154564"/>
                </a:lnTo>
                <a:lnTo>
                  <a:pt x="113278" y="153588"/>
                </a:lnTo>
                <a:lnTo>
                  <a:pt x="117119" y="152628"/>
                </a:lnTo>
                <a:lnTo>
                  <a:pt x="119999" y="150723"/>
                </a:lnTo>
                <a:lnTo>
                  <a:pt x="122880" y="149748"/>
                </a:lnTo>
                <a:lnTo>
                  <a:pt x="123840" y="148788"/>
                </a:lnTo>
                <a:lnTo>
                  <a:pt x="124800" y="147843"/>
                </a:lnTo>
                <a:lnTo>
                  <a:pt x="125760" y="147843"/>
                </a:lnTo>
                <a:lnTo>
                  <a:pt x="125760" y="145907"/>
                </a:lnTo>
                <a:lnTo>
                  <a:pt x="126720" y="145907"/>
                </a:lnTo>
                <a:lnTo>
                  <a:pt x="126720" y="144002"/>
                </a:lnTo>
                <a:lnTo>
                  <a:pt x="127680" y="143042"/>
                </a:lnTo>
                <a:lnTo>
                  <a:pt x="127680" y="13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9" name="object 549"/>
          <p:cNvSpPr/>
          <p:nvPr/>
        </p:nvSpPr>
        <p:spPr>
          <a:xfrm>
            <a:off x="4414189" y="5837636"/>
            <a:ext cx="129585" cy="154548"/>
          </a:xfrm>
          <a:custGeom>
            <a:avLst/>
            <a:gdLst/>
            <a:ahLst/>
            <a:cxnLst/>
            <a:rect l="l" t="t" r="r" b="b"/>
            <a:pathLst>
              <a:path w="129585" h="154548">
                <a:moveTo>
                  <a:pt x="127665" y="3840"/>
                </a:moveTo>
                <a:lnTo>
                  <a:pt x="127665" y="2880"/>
                </a:lnTo>
                <a:lnTo>
                  <a:pt x="126705" y="1920"/>
                </a:lnTo>
                <a:lnTo>
                  <a:pt x="125745" y="960"/>
                </a:lnTo>
                <a:lnTo>
                  <a:pt x="124785" y="960"/>
                </a:lnTo>
                <a:lnTo>
                  <a:pt x="123825" y="0"/>
                </a:lnTo>
                <a:lnTo>
                  <a:pt x="105582" y="0"/>
                </a:lnTo>
                <a:lnTo>
                  <a:pt x="103677" y="960"/>
                </a:lnTo>
                <a:lnTo>
                  <a:pt x="101742" y="960"/>
                </a:lnTo>
                <a:lnTo>
                  <a:pt x="101742" y="1920"/>
                </a:lnTo>
                <a:lnTo>
                  <a:pt x="100797" y="1920"/>
                </a:lnTo>
                <a:lnTo>
                  <a:pt x="100797" y="2880"/>
                </a:lnTo>
                <a:lnTo>
                  <a:pt x="99837" y="2880"/>
                </a:lnTo>
                <a:lnTo>
                  <a:pt x="99837" y="3840"/>
                </a:lnTo>
                <a:lnTo>
                  <a:pt x="66233" y="57607"/>
                </a:lnTo>
                <a:lnTo>
                  <a:pt x="32628" y="3840"/>
                </a:lnTo>
                <a:lnTo>
                  <a:pt x="32628" y="2880"/>
                </a:lnTo>
                <a:lnTo>
                  <a:pt x="31668" y="2880"/>
                </a:lnTo>
                <a:lnTo>
                  <a:pt x="31668" y="1920"/>
                </a:lnTo>
                <a:lnTo>
                  <a:pt x="30708" y="960"/>
                </a:lnTo>
                <a:lnTo>
                  <a:pt x="28788" y="960"/>
                </a:lnTo>
                <a:lnTo>
                  <a:pt x="27828" y="0"/>
                </a:lnTo>
                <a:lnTo>
                  <a:pt x="6720" y="0"/>
                </a:lnTo>
                <a:lnTo>
                  <a:pt x="4785" y="960"/>
                </a:lnTo>
                <a:lnTo>
                  <a:pt x="3825" y="1920"/>
                </a:lnTo>
                <a:lnTo>
                  <a:pt x="2880" y="1920"/>
                </a:lnTo>
                <a:lnTo>
                  <a:pt x="2880" y="6720"/>
                </a:lnTo>
                <a:lnTo>
                  <a:pt x="3825" y="7680"/>
                </a:lnTo>
                <a:lnTo>
                  <a:pt x="47030" y="75834"/>
                </a:lnTo>
                <a:lnTo>
                  <a:pt x="1920" y="146867"/>
                </a:lnTo>
                <a:lnTo>
                  <a:pt x="944" y="148803"/>
                </a:lnTo>
                <a:lnTo>
                  <a:pt x="0" y="149748"/>
                </a:lnTo>
                <a:lnTo>
                  <a:pt x="0" y="152628"/>
                </a:lnTo>
                <a:lnTo>
                  <a:pt x="944" y="152628"/>
                </a:lnTo>
                <a:lnTo>
                  <a:pt x="1920" y="153588"/>
                </a:lnTo>
                <a:lnTo>
                  <a:pt x="3825" y="154548"/>
                </a:lnTo>
                <a:lnTo>
                  <a:pt x="23987" y="154548"/>
                </a:lnTo>
                <a:lnTo>
                  <a:pt x="24947" y="153588"/>
                </a:lnTo>
                <a:lnTo>
                  <a:pt x="25908" y="153588"/>
                </a:lnTo>
                <a:lnTo>
                  <a:pt x="26868" y="152628"/>
                </a:lnTo>
                <a:lnTo>
                  <a:pt x="27828" y="152628"/>
                </a:lnTo>
                <a:lnTo>
                  <a:pt x="27828" y="151683"/>
                </a:lnTo>
                <a:lnTo>
                  <a:pt x="28788" y="150708"/>
                </a:lnTo>
                <a:lnTo>
                  <a:pt x="64312" y="93116"/>
                </a:lnTo>
                <a:lnTo>
                  <a:pt x="98861" y="150708"/>
                </a:lnTo>
                <a:lnTo>
                  <a:pt x="99837" y="151683"/>
                </a:lnTo>
                <a:lnTo>
                  <a:pt x="99837" y="152628"/>
                </a:lnTo>
                <a:lnTo>
                  <a:pt x="100797" y="152628"/>
                </a:lnTo>
                <a:lnTo>
                  <a:pt x="101742" y="153588"/>
                </a:lnTo>
                <a:lnTo>
                  <a:pt x="102702" y="153588"/>
                </a:lnTo>
                <a:lnTo>
                  <a:pt x="103677" y="154548"/>
                </a:lnTo>
                <a:lnTo>
                  <a:pt x="125745" y="154548"/>
                </a:lnTo>
                <a:lnTo>
                  <a:pt x="126705" y="153588"/>
                </a:lnTo>
                <a:lnTo>
                  <a:pt x="127665" y="152628"/>
                </a:lnTo>
                <a:lnTo>
                  <a:pt x="128625" y="152628"/>
                </a:lnTo>
                <a:lnTo>
                  <a:pt x="129585" y="151683"/>
                </a:lnTo>
                <a:lnTo>
                  <a:pt x="129585" y="149748"/>
                </a:lnTo>
                <a:lnTo>
                  <a:pt x="128625" y="147843"/>
                </a:lnTo>
                <a:lnTo>
                  <a:pt x="128625" y="146867"/>
                </a:lnTo>
                <a:lnTo>
                  <a:pt x="83515" y="74874"/>
                </a:lnTo>
                <a:lnTo>
                  <a:pt x="125745" y="7680"/>
                </a:lnTo>
                <a:lnTo>
                  <a:pt x="126705" y="5760"/>
                </a:lnTo>
                <a:lnTo>
                  <a:pt x="127665" y="4800"/>
                </a:lnTo>
                <a:lnTo>
                  <a:pt x="127665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0" name="object 550"/>
          <p:cNvSpPr/>
          <p:nvPr/>
        </p:nvSpPr>
        <p:spPr>
          <a:xfrm>
            <a:off x="4599462" y="5886587"/>
            <a:ext cx="20836" cy="162245"/>
          </a:xfrm>
          <a:custGeom>
            <a:avLst/>
            <a:gdLst/>
            <a:ahLst/>
            <a:cxnLst/>
            <a:rect l="l" t="t" r="r" b="b"/>
            <a:pathLst>
              <a:path w="20836" h="162245">
                <a:moveTo>
                  <a:pt x="1920" y="160324"/>
                </a:moveTo>
                <a:lnTo>
                  <a:pt x="2880" y="159364"/>
                </a:lnTo>
                <a:lnTo>
                  <a:pt x="2880" y="86410"/>
                </a:lnTo>
                <a:lnTo>
                  <a:pt x="6720" y="90236"/>
                </a:lnTo>
                <a:lnTo>
                  <a:pt x="9601" y="93131"/>
                </a:lnTo>
                <a:lnTo>
                  <a:pt x="13441" y="96012"/>
                </a:lnTo>
                <a:lnTo>
                  <a:pt x="17282" y="98892"/>
                </a:lnTo>
                <a:lnTo>
                  <a:pt x="20836" y="76133"/>
                </a:lnTo>
                <a:lnTo>
                  <a:pt x="11862" y="68013"/>
                </a:lnTo>
                <a:lnTo>
                  <a:pt x="2880" y="57607"/>
                </a:lnTo>
                <a:lnTo>
                  <a:pt x="2880" y="0"/>
                </a:lnTo>
                <a:lnTo>
                  <a:pt x="0" y="162245"/>
                </a:lnTo>
                <a:lnTo>
                  <a:pt x="944" y="162245"/>
                </a:lnTo>
                <a:lnTo>
                  <a:pt x="1920" y="161284"/>
                </a:lnTo>
                <a:lnTo>
                  <a:pt x="1920" y="1603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1" name="object 551"/>
          <p:cNvSpPr/>
          <p:nvPr/>
        </p:nvSpPr>
        <p:spPr>
          <a:xfrm>
            <a:off x="4575459" y="5834755"/>
            <a:ext cx="133426" cy="215036"/>
          </a:xfrm>
          <a:custGeom>
            <a:avLst/>
            <a:gdLst/>
            <a:ahLst/>
            <a:cxnLst/>
            <a:rect l="l" t="t" r="r" b="b"/>
            <a:pathLst>
              <a:path w="133426" h="215036">
                <a:moveTo>
                  <a:pt x="22082" y="3840"/>
                </a:moveTo>
                <a:lnTo>
                  <a:pt x="21122" y="3840"/>
                </a:lnTo>
                <a:lnTo>
                  <a:pt x="20162" y="2880"/>
                </a:lnTo>
                <a:lnTo>
                  <a:pt x="4800" y="2880"/>
                </a:lnTo>
                <a:lnTo>
                  <a:pt x="2880" y="3840"/>
                </a:lnTo>
                <a:lnTo>
                  <a:pt x="96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212156"/>
                </a:lnTo>
                <a:lnTo>
                  <a:pt x="960" y="213116"/>
                </a:lnTo>
                <a:lnTo>
                  <a:pt x="960" y="214076"/>
                </a:lnTo>
                <a:lnTo>
                  <a:pt x="1920" y="214076"/>
                </a:lnTo>
                <a:lnTo>
                  <a:pt x="3840" y="215036"/>
                </a:lnTo>
                <a:lnTo>
                  <a:pt x="21122" y="215036"/>
                </a:lnTo>
                <a:lnTo>
                  <a:pt x="23042" y="214076"/>
                </a:lnTo>
                <a:lnTo>
                  <a:pt x="24002" y="214076"/>
                </a:lnTo>
                <a:lnTo>
                  <a:pt x="26883" y="51831"/>
                </a:lnTo>
                <a:lnTo>
                  <a:pt x="30723" y="46085"/>
                </a:lnTo>
                <a:lnTo>
                  <a:pt x="34564" y="42245"/>
                </a:lnTo>
                <a:lnTo>
                  <a:pt x="38389" y="38404"/>
                </a:lnTo>
                <a:lnTo>
                  <a:pt x="42230" y="34564"/>
                </a:lnTo>
                <a:lnTo>
                  <a:pt x="46070" y="31683"/>
                </a:lnTo>
                <a:lnTo>
                  <a:pt x="48950" y="29763"/>
                </a:lnTo>
                <a:lnTo>
                  <a:pt x="52791" y="27843"/>
                </a:lnTo>
                <a:lnTo>
                  <a:pt x="56631" y="25923"/>
                </a:lnTo>
                <a:lnTo>
                  <a:pt x="59512" y="24963"/>
                </a:lnTo>
                <a:lnTo>
                  <a:pt x="62392" y="24002"/>
                </a:lnTo>
                <a:lnTo>
                  <a:pt x="66233" y="23042"/>
                </a:lnTo>
                <a:lnTo>
                  <a:pt x="76794" y="23042"/>
                </a:lnTo>
                <a:lnTo>
                  <a:pt x="82555" y="24963"/>
                </a:lnTo>
                <a:lnTo>
                  <a:pt x="87355" y="27843"/>
                </a:lnTo>
                <a:lnTo>
                  <a:pt x="91196" y="31683"/>
                </a:lnTo>
                <a:lnTo>
                  <a:pt x="95036" y="35524"/>
                </a:lnTo>
                <a:lnTo>
                  <a:pt x="97916" y="41285"/>
                </a:lnTo>
                <a:lnTo>
                  <a:pt x="100797" y="46085"/>
                </a:lnTo>
                <a:lnTo>
                  <a:pt x="102717" y="52806"/>
                </a:lnTo>
                <a:lnTo>
                  <a:pt x="103677" y="59512"/>
                </a:lnTo>
                <a:lnTo>
                  <a:pt x="104637" y="66233"/>
                </a:lnTo>
                <a:lnTo>
                  <a:pt x="105597" y="73913"/>
                </a:lnTo>
                <a:lnTo>
                  <a:pt x="105597" y="87355"/>
                </a:lnTo>
                <a:lnTo>
                  <a:pt x="104637" y="94076"/>
                </a:lnTo>
                <a:lnTo>
                  <a:pt x="103677" y="100797"/>
                </a:lnTo>
                <a:lnTo>
                  <a:pt x="101757" y="107518"/>
                </a:lnTo>
                <a:lnTo>
                  <a:pt x="99837" y="114239"/>
                </a:lnTo>
                <a:lnTo>
                  <a:pt x="96956" y="119039"/>
                </a:lnTo>
                <a:lnTo>
                  <a:pt x="94076" y="124800"/>
                </a:lnTo>
                <a:lnTo>
                  <a:pt x="90236" y="128640"/>
                </a:lnTo>
                <a:lnTo>
                  <a:pt x="85435" y="132481"/>
                </a:lnTo>
                <a:lnTo>
                  <a:pt x="80634" y="135346"/>
                </a:lnTo>
                <a:lnTo>
                  <a:pt x="74874" y="137281"/>
                </a:lnTo>
                <a:lnTo>
                  <a:pt x="60472" y="137281"/>
                </a:lnTo>
                <a:lnTo>
                  <a:pt x="53751" y="134401"/>
                </a:lnTo>
                <a:lnTo>
                  <a:pt x="47030" y="129600"/>
                </a:lnTo>
                <a:lnTo>
                  <a:pt x="44839" y="127964"/>
                </a:lnTo>
                <a:lnTo>
                  <a:pt x="41285" y="150723"/>
                </a:lnTo>
                <a:lnTo>
                  <a:pt x="44165" y="152628"/>
                </a:lnTo>
                <a:lnTo>
                  <a:pt x="48005" y="154564"/>
                </a:lnTo>
                <a:lnTo>
                  <a:pt x="50871" y="156469"/>
                </a:lnTo>
                <a:lnTo>
                  <a:pt x="54711" y="157429"/>
                </a:lnTo>
                <a:lnTo>
                  <a:pt x="58552" y="158404"/>
                </a:lnTo>
                <a:lnTo>
                  <a:pt x="62392" y="159349"/>
                </a:lnTo>
                <a:lnTo>
                  <a:pt x="66233" y="160309"/>
                </a:lnTo>
                <a:lnTo>
                  <a:pt x="71033" y="160309"/>
                </a:lnTo>
                <a:lnTo>
                  <a:pt x="86231" y="158650"/>
                </a:lnTo>
                <a:lnTo>
                  <a:pt x="97916" y="154564"/>
                </a:lnTo>
                <a:lnTo>
                  <a:pt x="105597" y="150723"/>
                </a:lnTo>
                <a:lnTo>
                  <a:pt x="112318" y="144962"/>
                </a:lnTo>
                <a:lnTo>
                  <a:pt x="117119" y="138242"/>
                </a:lnTo>
                <a:lnTo>
                  <a:pt x="125127" y="124474"/>
                </a:lnTo>
                <a:lnTo>
                  <a:pt x="129585" y="112318"/>
                </a:lnTo>
                <a:lnTo>
                  <a:pt x="131522" y="103566"/>
                </a:lnTo>
                <a:lnTo>
                  <a:pt x="132999" y="91044"/>
                </a:lnTo>
                <a:lnTo>
                  <a:pt x="133426" y="77754"/>
                </a:lnTo>
                <a:lnTo>
                  <a:pt x="133361" y="73046"/>
                </a:lnTo>
                <a:lnTo>
                  <a:pt x="132482" y="60298"/>
                </a:lnTo>
                <a:lnTo>
                  <a:pt x="130561" y="47990"/>
                </a:lnTo>
                <a:lnTo>
                  <a:pt x="125682" y="34041"/>
                </a:lnTo>
                <a:lnTo>
                  <a:pt x="119999" y="23042"/>
                </a:lnTo>
                <a:lnTo>
                  <a:pt x="115199" y="16322"/>
                </a:lnTo>
                <a:lnTo>
                  <a:pt x="109438" y="10561"/>
                </a:lnTo>
                <a:lnTo>
                  <a:pt x="101757" y="6720"/>
                </a:lnTo>
                <a:lnTo>
                  <a:pt x="99815" y="5579"/>
                </a:lnTo>
                <a:lnTo>
                  <a:pt x="88277" y="1302"/>
                </a:lnTo>
                <a:lnTo>
                  <a:pt x="74874" y="0"/>
                </a:lnTo>
                <a:lnTo>
                  <a:pt x="70073" y="0"/>
                </a:lnTo>
                <a:lnTo>
                  <a:pt x="65272" y="960"/>
                </a:lnTo>
                <a:lnTo>
                  <a:pt x="61432" y="1920"/>
                </a:lnTo>
                <a:lnTo>
                  <a:pt x="56631" y="2880"/>
                </a:lnTo>
                <a:lnTo>
                  <a:pt x="52791" y="4800"/>
                </a:lnTo>
                <a:lnTo>
                  <a:pt x="48005" y="6720"/>
                </a:lnTo>
                <a:lnTo>
                  <a:pt x="44165" y="9601"/>
                </a:lnTo>
                <a:lnTo>
                  <a:pt x="40325" y="12481"/>
                </a:lnTo>
                <a:lnTo>
                  <a:pt x="36484" y="15361"/>
                </a:lnTo>
                <a:lnTo>
                  <a:pt x="31668" y="19202"/>
                </a:lnTo>
                <a:lnTo>
                  <a:pt x="27843" y="23042"/>
                </a:lnTo>
                <a:lnTo>
                  <a:pt x="23042" y="26883"/>
                </a:lnTo>
                <a:lnTo>
                  <a:pt x="23042" y="5760"/>
                </a:lnTo>
                <a:lnTo>
                  <a:pt x="22082" y="4800"/>
                </a:lnTo>
                <a:lnTo>
                  <a:pt x="2208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2" name="object 552"/>
          <p:cNvSpPr/>
          <p:nvPr/>
        </p:nvSpPr>
        <p:spPr>
          <a:xfrm>
            <a:off x="4738649" y="5834755"/>
            <a:ext cx="145923" cy="160309"/>
          </a:xfrm>
          <a:custGeom>
            <a:avLst/>
            <a:gdLst/>
            <a:ahLst/>
            <a:cxnLst/>
            <a:rect l="l" t="t" r="r" b="b"/>
            <a:pathLst>
              <a:path w="145923" h="160309">
                <a:moveTo>
                  <a:pt x="51846" y="132481"/>
                </a:moveTo>
                <a:lnTo>
                  <a:pt x="45125" y="129600"/>
                </a:lnTo>
                <a:lnTo>
                  <a:pt x="41285" y="125760"/>
                </a:lnTo>
                <a:lnTo>
                  <a:pt x="37444" y="120959"/>
                </a:lnTo>
                <a:lnTo>
                  <a:pt x="40325" y="154564"/>
                </a:lnTo>
                <a:lnTo>
                  <a:pt x="45367" y="156515"/>
                </a:lnTo>
                <a:lnTo>
                  <a:pt x="57535" y="159363"/>
                </a:lnTo>
                <a:lnTo>
                  <a:pt x="71033" y="160309"/>
                </a:lnTo>
                <a:lnTo>
                  <a:pt x="79628" y="159846"/>
                </a:lnTo>
                <a:lnTo>
                  <a:pt x="92230" y="157454"/>
                </a:lnTo>
                <a:lnTo>
                  <a:pt x="103677" y="153588"/>
                </a:lnTo>
                <a:lnTo>
                  <a:pt x="117779" y="145675"/>
                </a:lnTo>
                <a:lnTo>
                  <a:pt x="126720" y="137281"/>
                </a:lnTo>
                <a:lnTo>
                  <a:pt x="136365" y="123165"/>
                </a:lnTo>
                <a:lnTo>
                  <a:pt x="141122" y="111358"/>
                </a:lnTo>
                <a:lnTo>
                  <a:pt x="142947" y="104446"/>
                </a:lnTo>
                <a:lnTo>
                  <a:pt x="145124" y="91909"/>
                </a:lnTo>
                <a:lnTo>
                  <a:pt x="145923" y="78714"/>
                </a:lnTo>
                <a:lnTo>
                  <a:pt x="145630" y="70401"/>
                </a:lnTo>
                <a:lnTo>
                  <a:pt x="143967" y="57647"/>
                </a:lnTo>
                <a:lnTo>
                  <a:pt x="141122" y="46085"/>
                </a:lnTo>
                <a:lnTo>
                  <a:pt x="134757" y="31223"/>
                </a:lnTo>
                <a:lnTo>
                  <a:pt x="127680" y="21122"/>
                </a:lnTo>
                <a:lnTo>
                  <a:pt x="117093" y="11943"/>
                </a:lnTo>
                <a:lnTo>
                  <a:pt x="105597" y="5760"/>
                </a:lnTo>
                <a:lnTo>
                  <a:pt x="100542" y="3803"/>
                </a:lnTo>
                <a:lnTo>
                  <a:pt x="88377" y="950"/>
                </a:lnTo>
                <a:lnTo>
                  <a:pt x="74874" y="0"/>
                </a:lnTo>
                <a:lnTo>
                  <a:pt x="66175" y="461"/>
                </a:lnTo>
                <a:lnTo>
                  <a:pt x="53276" y="2853"/>
                </a:lnTo>
                <a:lnTo>
                  <a:pt x="42245" y="6720"/>
                </a:lnTo>
                <a:lnTo>
                  <a:pt x="28140" y="14644"/>
                </a:lnTo>
                <a:lnTo>
                  <a:pt x="19202" y="23042"/>
                </a:lnTo>
                <a:lnTo>
                  <a:pt x="9557" y="37159"/>
                </a:lnTo>
                <a:lnTo>
                  <a:pt x="4800" y="48966"/>
                </a:lnTo>
                <a:lnTo>
                  <a:pt x="2978" y="55859"/>
                </a:lnTo>
                <a:lnTo>
                  <a:pt x="799" y="68395"/>
                </a:lnTo>
                <a:lnTo>
                  <a:pt x="0" y="81594"/>
                </a:lnTo>
                <a:lnTo>
                  <a:pt x="293" y="89920"/>
                </a:lnTo>
                <a:lnTo>
                  <a:pt x="1956" y="102670"/>
                </a:lnTo>
                <a:lnTo>
                  <a:pt x="4800" y="114239"/>
                </a:lnTo>
                <a:lnTo>
                  <a:pt x="11165" y="129100"/>
                </a:lnTo>
                <a:lnTo>
                  <a:pt x="18242" y="139202"/>
                </a:lnTo>
                <a:lnTo>
                  <a:pt x="28829" y="148376"/>
                </a:lnTo>
                <a:lnTo>
                  <a:pt x="28803" y="95036"/>
                </a:lnTo>
                <a:lnTo>
                  <a:pt x="27843" y="87355"/>
                </a:lnTo>
                <a:lnTo>
                  <a:pt x="27843" y="71033"/>
                </a:lnTo>
                <a:lnTo>
                  <a:pt x="28803" y="63352"/>
                </a:lnTo>
                <a:lnTo>
                  <a:pt x="30723" y="56647"/>
                </a:lnTo>
                <a:lnTo>
                  <a:pt x="32644" y="49926"/>
                </a:lnTo>
                <a:lnTo>
                  <a:pt x="35524" y="44150"/>
                </a:lnTo>
                <a:lnTo>
                  <a:pt x="39364" y="38404"/>
                </a:lnTo>
                <a:lnTo>
                  <a:pt x="43205" y="33588"/>
                </a:lnTo>
                <a:lnTo>
                  <a:pt x="47045" y="29763"/>
                </a:lnTo>
                <a:lnTo>
                  <a:pt x="52806" y="26883"/>
                </a:lnTo>
                <a:lnTo>
                  <a:pt x="58567" y="24002"/>
                </a:lnTo>
                <a:lnTo>
                  <a:pt x="65272" y="23042"/>
                </a:lnTo>
                <a:lnTo>
                  <a:pt x="81594" y="23042"/>
                </a:lnTo>
                <a:lnTo>
                  <a:pt x="89275" y="24002"/>
                </a:lnTo>
                <a:lnTo>
                  <a:pt x="95036" y="26883"/>
                </a:lnTo>
                <a:lnTo>
                  <a:pt x="100797" y="30723"/>
                </a:lnTo>
                <a:lnTo>
                  <a:pt x="104637" y="34564"/>
                </a:lnTo>
                <a:lnTo>
                  <a:pt x="108478" y="39364"/>
                </a:lnTo>
                <a:lnTo>
                  <a:pt x="111358" y="45125"/>
                </a:lnTo>
                <a:lnTo>
                  <a:pt x="114239" y="50871"/>
                </a:lnTo>
                <a:lnTo>
                  <a:pt x="115199" y="58552"/>
                </a:lnTo>
                <a:lnTo>
                  <a:pt x="117119" y="65272"/>
                </a:lnTo>
                <a:lnTo>
                  <a:pt x="118079" y="72953"/>
                </a:lnTo>
                <a:lnTo>
                  <a:pt x="118079" y="88315"/>
                </a:lnTo>
                <a:lnTo>
                  <a:pt x="117119" y="96956"/>
                </a:lnTo>
                <a:lnTo>
                  <a:pt x="115199" y="103677"/>
                </a:lnTo>
                <a:lnTo>
                  <a:pt x="113278" y="110398"/>
                </a:lnTo>
                <a:lnTo>
                  <a:pt x="110398" y="116159"/>
                </a:lnTo>
                <a:lnTo>
                  <a:pt x="106558" y="121920"/>
                </a:lnTo>
                <a:lnTo>
                  <a:pt x="103677" y="126720"/>
                </a:lnTo>
                <a:lnTo>
                  <a:pt x="98877" y="130561"/>
                </a:lnTo>
                <a:lnTo>
                  <a:pt x="93116" y="133441"/>
                </a:lnTo>
                <a:lnTo>
                  <a:pt x="87355" y="136321"/>
                </a:lnTo>
                <a:lnTo>
                  <a:pt x="80650" y="137281"/>
                </a:lnTo>
                <a:lnTo>
                  <a:pt x="64312" y="137281"/>
                </a:lnTo>
                <a:lnTo>
                  <a:pt x="56647" y="135346"/>
                </a:lnTo>
                <a:lnTo>
                  <a:pt x="51846" y="13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3" name="object 553"/>
          <p:cNvSpPr/>
          <p:nvPr/>
        </p:nvSpPr>
        <p:spPr>
          <a:xfrm>
            <a:off x="4767453" y="5929792"/>
            <a:ext cx="11521" cy="59527"/>
          </a:xfrm>
          <a:custGeom>
            <a:avLst/>
            <a:gdLst/>
            <a:ahLst/>
            <a:cxnLst/>
            <a:rect l="l" t="t" r="r" b="b"/>
            <a:pathLst>
              <a:path w="11521" h="59527">
                <a:moveTo>
                  <a:pt x="8641" y="25923"/>
                </a:moveTo>
                <a:lnTo>
                  <a:pt x="5760" y="20162"/>
                </a:lnTo>
                <a:lnTo>
                  <a:pt x="2880" y="14401"/>
                </a:lnTo>
                <a:lnTo>
                  <a:pt x="1920" y="6720"/>
                </a:lnTo>
                <a:lnTo>
                  <a:pt x="0" y="0"/>
                </a:lnTo>
                <a:lnTo>
                  <a:pt x="25" y="53339"/>
                </a:lnTo>
                <a:lnTo>
                  <a:pt x="11521" y="59527"/>
                </a:lnTo>
                <a:lnTo>
                  <a:pt x="8641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4" name="object 554"/>
          <p:cNvSpPr/>
          <p:nvPr/>
        </p:nvSpPr>
        <p:spPr>
          <a:xfrm>
            <a:off x="4923922" y="5834755"/>
            <a:ext cx="84490" cy="157429"/>
          </a:xfrm>
          <a:custGeom>
            <a:avLst/>
            <a:gdLst/>
            <a:ahLst/>
            <a:cxnLst/>
            <a:rect l="l" t="t" r="r" b="b"/>
            <a:pathLst>
              <a:path w="84490" h="157429">
                <a:moveTo>
                  <a:pt x="25923" y="154564"/>
                </a:moveTo>
                <a:lnTo>
                  <a:pt x="26883" y="153588"/>
                </a:lnTo>
                <a:lnTo>
                  <a:pt x="26883" y="57591"/>
                </a:lnTo>
                <a:lnTo>
                  <a:pt x="30723" y="50871"/>
                </a:lnTo>
                <a:lnTo>
                  <a:pt x="33604" y="46085"/>
                </a:lnTo>
                <a:lnTo>
                  <a:pt x="36484" y="42245"/>
                </a:lnTo>
                <a:lnTo>
                  <a:pt x="40325" y="38404"/>
                </a:lnTo>
                <a:lnTo>
                  <a:pt x="43205" y="34564"/>
                </a:lnTo>
                <a:lnTo>
                  <a:pt x="46085" y="32644"/>
                </a:lnTo>
                <a:lnTo>
                  <a:pt x="48966" y="29763"/>
                </a:lnTo>
                <a:lnTo>
                  <a:pt x="50886" y="27843"/>
                </a:lnTo>
                <a:lnTo>
                  <a:pt x="53766" y="26883"/>
                </a:lnTo>
                <a:lnTo>
                  <a:pt x="56647" y="25923"/>
                </a:lnTo>
                <a:lnTo>
                  <a:pt x="68153" y="25923"/>
                </a:lnTo>
                <a:lnTo>
                  <a:pt x="70088" y="26883"/>
                </a:lnTo>
                <a:lnTo>
                  <a:pt x="71993" y="26883"/>
                </a:lnTo>
                <a:lnTo>
                  <a:pt x="72969" y="27843"/>
                </a:lnTo>
                <a:lnTo>
                  <a:pt x="74874" y="27843"/>
                </a:lnTo>
                <a:lnTo>
                  <a:pt x="76809" y="28803"/>
                </a:lnTo>
                <a:lnTo>
                  <a:pt x="77769" y="28803"/>
                </a:lnTo>
                <a:lnTo>
                  <a:pt x="78714" y="29763"/>
                </a:lnTo>
                <a:lnTo>
                  <a:pt x="82555" y="29763"/>
                </a:lnTo>
                <a:lnTo>
                  <a:pt x="82555" y="28803"/>
                </a:lnTo>
                <a:lnTo>
                  <a:pt x="83530" y="28803"/>
                </a:lnTo>
                <a:lnTo>
                  <a:pt x="83530" y="26883"/>
                </a:lnTo>
                <a:lnTo>
                  <a:pt x="84490" y="25923"/>
                </a:lnTo>
                <a:lnTo>
                  <a:pt x="84490" y="6720"/>
                </a:lnTo>
                <a:lnTo>
                  <a:pt x="83530" y="6720"/>
                </a:lnTo>
                <a:lnTo>
                  <a:pt x="83530" y="4800"/>
                </a:lnTo>
                <a:lnTo>
                  <a:pt x="82555" y="4800"/>
                </a:lnTo>
                <a:lnTo>
                  <a:pt x="81594" y="3840"/>
                </a:lnTo>
                <a:lnTo>
                  <a:pt x="80650" y="3840"/>
                </a:lnTo>
                <a:lnTo>
                  <a:pt x="78714" y="2880"/>
                </a:lnTo>
                <a:lnTo>
                  <a:pt x="77769" y="1920"/>
                </a:lnTo>
                <a:lnTo>
                  <a:pt x="73929" y="1920"/>
                </a:lnTo>
                <a:lnTo>
                  <a:pt x="71993" y="960"/>
                </a:lnTo>
                <a:lnTo>
                  <a:pt x="68153" y="960"/>
                </a:lnTo>
                <a:lnTo>
                  <a:pt x="66248" y="0"/>
                </a:lnTo>
                <a:lnTo>
                  <a:pt x="60487" y="0"/>
                </a:lnTo>
                <a:lnTo>
                  <a:pt x="57607" y="960"/>
                </a:lnTo>
                <a:lnTo>
                  <a:pt x="53766" y="1920"/>
                </a:lnTo>
                <a:lnTo>
                  <a:pt x="50886" y="2880"/>
                </a:lnTo>
                <a:lnTo>
                  <a:pt x="48006" y="3840"/>
                </a:lnTo>
                <a:lnTo>
                  <a:pt x="45125" y="5760"/>
                </a:lnTo>
                <a:lnTo>
                  <a:pt x="42245" y="7680"/>
                </a:lnTo>
                <a:lnTo>
                  <a:pt x="38404" y="10561"/>
                </a:lnTo>
                <a:lnTo>
                  <a:pt x="34564" y="14401"/>
                </a:lnTo>
                <a:lnTo>
                  <a:pt x="31683" y="18242"/>
                </a:lnTo>
                <a:lnTo>
                  <a:pt x="27843" y="23042"/>
                </a:lnTo>
                <a:lnTo>
                  <a:pt x="24002" y="28803"/>
                </a:lnTo>
                <a:lnTo>
                  <a:pt x="24002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4564"/>
                </a:lnTo>
                <a:lnTo>
                  <a:pt x="960" y="155508"/>
                </a:lnTo>
                <a:lnTo>
                  <a:pt x="960" y="156469"/>
                </a:lnTo>
                <a:lnTo>
                  <a:pt x="1920" y="156469"/>
                </a:lnTo>
                <a:lnTo>
                  <a:pt x="3840" y="157429"/>
                </a:lnTo>
                <a:lnTo>
                  <a:pt x="21122" y="157429"/>
                </a:lnTo>
                <a:lnTo>
                  <a:pt x="23042" y="156469"/>
                </a:lnTo>
                <a:lnTo>
                  <a:pt x="24002" y="156469"/>
                </a:lnTo>
                <a:lnTo>
                  <a:pt x="24963" y="155508"/>
                </a:lnTo>
                <a:lnTo>
                  <a:pt x="25923" y="155508"/>
                </a:lnTo>
                <a:lnTo>
                  <a:pt x="25923" y="15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5" name="object 555"/>
          <p:cNvSpPr/>
          <p:nvPr/>
        </p:nvSpPr>
        <p:spPr>
          <a:xfrm>
            <a:off x="5019918" y="5798271"/>
            <a:ext cx="95036" cy="195833"/>
          </a:xfrm>
          <a:custGeom>
            <a:avLst/>
            <a:gdLst/>
            <a:ahLst/>
            <a:cxnLst/>
            <a:rect l="l" t="t" r="r" b="b"/>
            <a:pathLst>
              <a:path w="95036" h="195833">
                <a:moveTo>
                  <a:pt x="2880" y="41285"/>
                </a:moveTo>
                <a:lnTo>
                  <a:pt x="1920" y="41285"/>
                </a:lnTo>
                <a:lnTo>
                  <a:pt x="1920" y="42245"/>
                </a:lnTo>
                <a:lnTo>
                  <a:pt x="960" y="43205"/>
                </a:lnTo>
                <a:lnTo>
                  <a:pt x="960" y="44165"/>
                </a:lnTo>
                <a:lnTo>
                  <a:pt x="0" y="46085"/>
                </a:lnTo>
                <a:lnTo>
                  <a:pt x="0" y="57607"/>
                </a:lnTo>
                <a:lnTo>
                  <a:pt x="1920" y="59527"/>
                </a:lnTo>
                <a:lnTo>
                  <a:pt x="2880" y="61447"/>
                </a:lnTo>
                <a:lnTo>
                  <a:pt x="3840" y="62407"/>
                </a:lnTo>
                <a:lnTo>
                  <a:pt x="25923" y="62407"/>
                </a:lnTo>
                <a:lnTo>
                  <a:pt x="25923" y="155524"/>
                </a:lnTo>
                <a:lnTo>
                  <a:pt x="26883" y="162245"/>
                </a:lnTo>
                <a:lnTo>
                  <a:pt x="27843" y="168965"/>
                </a:lnTo>
                <a:lnTo>
                  <a:pt x="29763" y="174726"/>
                </a:lnTo>
                <a:lnTo>
                  <a:pt x="31683" y="180487"/>
                </a:lnTo>
                <a:lnTo>
                  <a:pt x="35524" y="184327"/>
                </a:lnTo>
                <a:lnTo>
                  <a:pt x="39364" y="188168"/>
                </a:lnTo>
                <a:lnTo>
                  <a:pt x="43205" y="191048"/>
                </a:lnTo>
                <a:lnTo>
                  <a:pt x="48966" y="192953"/>
                </a:lnTo>
                <a:lnTo>
                  <a:pt x="54726" y="194889"/>
                </a:lnTo>
                <a:lnTo>
                  <a:pt x="60487" y="195833"/>
                </a:lnTo>
                <a:lnTo>
                  <a:pt x="75849" y="195833"/>
                </a:lnTo>
                <a:lnTo>
                  <a:pt x="77754" y="194889"/>
                </a:lnTo>
                <a:lnTo>
                  <a:pt x="80634" y="194889"/>
                </a:lnTo>
                <a:lnTo>
                  <a:pt x="82570" y="193913"/>
                </a:lnTo>
                <a:lnTo>
                  <a:pt x="84475" y="193913"/>
                </a:lnTo>
                <a:lnTo>
                  <a:pt x="87355" y="192953"/>
                </a:lnTo>
                <a:lnTo>
                  <a:pt x="88315" y="191993"/>
                </a:lnTo>
                <a:lnTo>
                  <a:pt x="90251" y="191993"/>
                </a:lnTo>
                <a:lnTo>
                  <a:pt x="91196" y="191048"/>
                </a:lnTo>
                <a:lnTo>
                  <a:pt x="92156" y="190073"/>
                </a:lnTo>
                <a:lnTo>
                  <a:pt x="93131" y="189113"/>
                </a:lnTo>
                <a:lnTo>
                  <a:pt x="94076" y="188168"/>
                </a:lnTo>
                <a:lnTo>
                  <a:pt x="94076" y="186232"/>
                </a:lnTo>
                <a:lnTo>
                  <a:pt x="95036" y="184327"/>
                </a:lnTo>
                <a:lnTo>
                  <a:pt x="95036" y="173766"/>
                </a:lnTo>
                <a:lnTo>
                  <a:pt x="94076" y="172806"/>
                </a:lnTo>
                <a:lnTo>
                  <a:pt x="94076" y="170886"/>
                </a:lnTo>
                <a:lnTo>
                  <a:pt x="93131" y="169925"/>
                </a:lnTo>
                <a:lnTo>
                  <a:pt x="93131" y="168965"/>
                </a:lnTo>
                <a:lnTo>
                  <a:pt x="89291" y="168965"/>
                </a:lnTo>
                <a:lnTo>
                  <a:pt x="88315" y="169925"/>
                </a:lnTo>
                <a:lnTo>
                  <a:pt x="87355" y="169925"/>
                </a:lnTo>
                <a:lnTo>
                  <a:pt x="86410" y="170886"/>
                </a:lnTo>
                <a:lnTo>
                  <a:pt x="84475" y="170886"/>
                </a:lnTo>
                <a:lnTo>
                  <a:pt x="82570" y="171830"/>
                </a:lnTo>
                <a:lnTo>
                  <a:pt x="81594" y="171830"/>
                </a:lnTo>
                <a:lnTo>
                  <a:pt x="79689" y="172806"/>
                </a:lnTo>
                <a:lnTo>
                  <a:pt x="77754" y="172806"/>
                </a:lnTo>
                <a:lnTo>
                  <a:pt x="74889" y="173766"/>
                </a:lnTo>
                <a:lnTo>
                  <a:pt x="65288" y="173766"/>
                </a:lnTo>
                <a:lnTo>
                  <a:pt x="59527" y="170886"/>
                </a:lnTo>
                <a:lnTo>
                  <a:pt x="56647" y="166085"/>
                </a:lnTo>
                <a:lnTo>
                  <a:pt x="53766" y="160324"/>
                </a:lnTo>
                <a:lnTo>
                  <a:pt x="52806" y="152643"/>
                </a:lnTo>
                <a:lnTo>
                  <a:pt x="52806" y="62407"/>
                </a:lnTo>
                <a:lnTo>
                  <a:pt x="91196" y="62407"/>
                </a:lnTo>
                <a:lnTo>
                  <a:pt x="92156" y="61447"/>
                </a:lnTo>
                <a:lnTo>
                  <a:pt x="93131" y="59527"/>
                </a:lnTo>
                <a:lnTo>
                  <a:pt x="94076" y="57607"/>
                </a:lnTo>
                <a:lnTo>
                  <a:pt x="95036" y="54726"/>
                </a:lnTo>
                <a:lnTo>
                  <a:pt x="95036" y="46085"/>
                </a:lnTo>
                <a:lnTo>
                  <a:pt x="94076" y="44165"/>
                </a:lnTo>
                <a:lnTo>
                  <a:pt x="94076" y="43205"/>
                </a:lnTo>
                <a:lnTo>
                  <a:pt x="93131" y="42245"/>
                </a:lnTo>
                <a:lnTo>
                  <a:pt x="93131" y="41285"/>
                </a:lnTo>
                <a:lnTo>
                  <a:pt x="92156" y="41285"/>
                </a:lnTo>
                <a:lnTo>
                  <a:pt x="92156" y="40325"/>
                </a:lnTo>
                <a:lnTo>
                  <a:pt x="52806" y="40325"/>
                </a:lnTo>
                <a:lnTo>
                  <a:pt x="52806" y="4800"/>
                </a:lnTo>
                <a:lnTo>
                  <a:pt x="51846" y="3840"/>
                </a:lnTo>
                <a:lnTo>
                  <a:pt x="51846" y="2895"/>
                </a:lnTo>
                <a:lnTo>
                  <a:pt x="50886" y="2895"/>
                </a:lnTo>
                <a:lnTo>
                  <a:pt x="50886" y="1920"/>
                </a:lnTo>
                <a:lnTo>
                  <a:pt x="49926" y="1920"/>
                </a:lnTo>
                <a:lnTo>
                  <a:pt x="48966" y="960"/>
                </a:lnTo>
                <a:lnTo>
                  <a:pt x="45125" y="960"/>
                </a:lnTo>
                <a:lnTo>
                  <a:pt x="44165" y="0"/>
                </a:lnTo>
                <a:lnTo>
                  <a:pt x="34564" y="0"/>
                </a:lnTo>
                <a:lnTo>
                  <a:pt x="32644" y="960"/>
                </a:lnTo>
                <a:lnTo>
                  <a:pt x="28803" y="960"/>
                </a:lnTo>
                <a:lnTo>
                  <a:pt x="27843" y="1920"/>
                </a:lnTo>
                <a:lnTo>
                  <a:pt x="26883" y="1920"/>
                </a:lnTo>
                <a:lnTo>
                  <a:pt x="26883" y="2895"/>
                </a:lnTo>
                <a:lnTo>
                  <a:pt x="25923" y="2895"/>
                </a:lnTo>
                <a:lnTo>
                  <a:pt x="25923" y="40325"/>
                </a:lnTo>
                <a:lnTo>
                  <a:pt x="2880" y="40325"/>
                </a:lnTo>
                <a:lnTo>
                  <a:pt x="2880" y="41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6" name="object 556"/>
          <p:cNvSpPr/>
          <p:nvPr/>
        </p:nvSpPr>
        <p:spPr>
          <a:xfrm>
            <a:off x="5138958" y="5834755"/>
            <a:ext cx="102717" cy="160309"/>
          </a:xfrm>
          <a:custGeom>
            <a:avLst/>
            <a:gdLst/>
            <a:ahLst/>
            <a:cxnLst/>
            <a:rect l="l" t="t" r="r" b="b"/>
            <a:pathLst>
              <a:path w="102717" h="160309">
                <a:moveTo>
                  <a:pt x="30723" y="33588"/>
                </a:moveTo>
                <a:lnTo>
                  <a:pt x="31683" y="30723"/>
                </a:lnTo>
                <a:lnTo>
                  <a:pt x="33604" y="28803"/>
                </a:lnTo>
                <a:lnTo>
                  <a:pt x="35524" y="26883"/>
                </a:lnTo>
                <a:lnTo>
                  <a:pt x="37444" y="24963"/>
                </a:lnTo>
                <a:lnTo>
                  <a:pt x="40325" y="24002"/>
                </a:lnTo>
                <a:lnTo>
                  <a:pt x="44165" y="23042"/>
                </a:lnTo>
                <a:lnTo>
                  <a:pt x="48005" y="21122"/>
                </a:lnTo>
                <a:lnTo>
                  <a:pt x="61447" y="21122"/>
                </a:lnTo>
                <a:lnTo>
                  <a:pt x="65288" y="22082"/>
                </a:lnTo>
                <a:lnTo>
                  <a:pt x="69128" y="23042"/>
                </a:lnTo>
                <a:lnTo>
                  <a:pt x="72953" y="24002"/>
                </a:lnTo>
                <a:lnTo>
                  <a:pt x="76794" y="24963"/>
                </a:lnTo>
                <a:lnTo>
                  <a:pt x="79674" y="26883"/>
                </a:lnTo>
                <a:lnTo>
                  <a:pt x="82555" y="27843"/>
                </a:lnTo>
                <a:lnTo>
                  <a:pt x="85435" y="28803"/>
                </a:lnTo>
                <a:lnTo>
                  <a:pt x="86395" y="30723"/>
                </a:lnTo>
                <a:lnTo>
                  <a:pt x="88315" y="31683"/>
                </a:lnTo>
                <a:lnTo>
                  <a:pt x="93116" y="31683"/>
                </a:lnTo>
                <a:lnTo>
                  <a:pt x="93116" y="30723"/>
                </a:lnTo>
                <a:lnTo>
                  <a:pt x="94076" y="30723"/>
                </a:lnTo>
                <a:lnTo>
                  <a:pt x="94076" y="29763"/>
                </a:lnTo>
                <a:lnTo>
                  <a:pt x="95036" y="28803"/>
                </a:lnTo>
                <a:lnTo>
                  <a:pt x="95036" y="15361"/>
                </a:lnTo>
                <a:lnTo>
                  <a:pt x="94076" y="14401"/>
                </a:lnTo>
                <a:lnTo>
                  <a:pt x="94076" y="12481"/>
                </a:lnTo>
                <a:lnTo>
                  <a:pt x="93116" y="12481"/>
                </a:lnTo>
                <a:lnTo>
                  <a:pt x="93116" y="11521"/>
                </a:lnTo>
                <a:lnTo>
                  <a:pt x="92156" y="10561"/>
                </a:lnTo>
                <a:lnTo>
                  <a:pt x="91196" y="9601"/>
                </a:lnTo>
                <a:lnTo>
                  <a:pt x="90236" y="8641"/>
                </a:lnTo>
                <a:lnTo>
                  <a:pt x="88315" y="7680"/>
                </a:lnTo>
                <a:lnTo>
                  <a:pt x="86395" y="6720"/>
                </a:lnTo>
                <a:lnTo>
                  <a:pt x="84475" y="5760"/>
                </a:lnTo>
                <a:lnTo>
                  <a:pt x="81594" y="4800"/>
                </a:lnTo>
                <a:lnTo>
                  <a:pt x="78714" y="3840"/>
                </a:lnTo>
                <a:lnTo>
                  <a:pt x="74874" y="2880"/>
                </a:lnTo>
                <a:lnTo>
                  <a:pt x="72008" y="1920"/>
                </a:lnTo>
                <a:lnTo>
                  <a:pt x="68168" y="960"/>
                </a:lnTo>
                <a:lnTo>
                  <a:pt x="64328" y="960"/>
                </a:lnTo>
                <a:lnTo>
                  <a:pt x="60472" y="0"/>
                </a:lnTo>
                <a:lnTo>
                  <a:pt x="47045" y="0"/>
                </a:lnTo>
                <a:lnTo>
                  <a:pt x="39364" y="1920"/>
                </a:lnTo>
                <a:lnTo>
                  <a:pt x="32644" y="3840"/>
                </a:lnTo>
                <a:lnTo>
                  <a:pt x="25923" y="6720"/>
                </a:lnTo>
                <a:lnTo>
                  <a:pt x="21122" y="9601"/>
                </a:lnTo>
                <a:lnTo>
                  <a:pt x="16322" y="13441"/>
                </a:lnTo>
                <a:lnTo>
                  <a:pt x="11521" y="17282"/>
                </a:lnTo>
                <a:lnTo>
                  <a:pt x="8641" y="22082"/>
                </a:lnTo>
                <a:lnTo>
                  <a:pt x="6720" y="26883"/>
                </a:lnTo>
                <a:lnTo>
                  <a:pt x="3840" y="32644"/>
                </a:lnTo>
                <a:lnTo>
                  <a:pt x="2880" y="37429"/>
                </a:lnTo>
                <a:lnTo>
                  <a:pt x="2880" y="49926"/>
                </a:lnTo>
                <a:lnTo>
                  <a:pt x="4800" y="55671"/>
                </a:lnTo>
                <a:lnTo>
                  <a:pt x="6720" y="60487"/>
                </a:lnTo>
                <a:lnTo>
                  <a:pt x="8641" y="64328"/>
                </a:lnTo>
                <a:lnTo>
                  <a:pt x="11521" y="69113"/>
                </a:lnTo>
                <a:lnTo>
                  <a:pt x="14401" y="71993"/>
                </a:lnTo>
                <a:lnTo>
                  <a:pt x="18242" y="75834"/>
                </a:lnTo>
                <a:lnTo>
                  <a:pt x="22082" y="78714"/>
                </a:lnTo>
                <a:lnTo>
                  <a:pt x="25923" y="80634"/>
                </a:lnTo>
                <a:lnTo>
                  <a:pt x="30723" y="82555"/>
                </a:lnTo>
                <a:lnTo>
                  <a:pt x="35524" y="84475"/>
                </a:lnTo>
                <a:lnTo>
                  <a:pt x="39364" y="86395"/>
                </a:lnTo>
                <a:lnTo>
                  <a:pt x="44165" y="88315"/>
                </a:lnTo>
                <a:lnTo>
                  <a:pt x="48950" y="90236"/>
                </a:lnTo>
                <a:lnTo>
                  <a:pt x="52791" y="92156"/>
                </a:lnTo>
                <a:lnTo>
                  <a:pt x="57607" y="93116"/>
                </a:lnTo>
                <a:lnTo>
                  <a:pt x="61447" y="95996"/>
                </a:lnTo>
                <a:lnTo>
                  <a:pt x="65288" y="97917"/>
                </a:lnTo>
                <a:lnTo>
                  <a:pt x="68168" y="99837"/>
                </a:lnTo>
                <a:lnTo>
                  <a:pt x="71033" y="102717"/>
                </a:lnTo>
                <a:lnTo>
                  <a:pt x="72953" y="104637"/>
                </a:lnTo>
                <a:lnTo>
                  <a:pt x="74874" y="107518"/>
                </a:lnTo>
                <a:lnTo>
                  <a:pt x="75849" y="111358"/>
                </a:lnTo>
                <a:lnTo>
                  <a:pt x="75849" y="122880"/>
                </a:lnTo>
                <a:lnTo>
                  <a:pt x="73913" y="125760"/>
                </a:lnTo>
                <a:lnTo>
                  <a:pt x="72953" y="128640"/>
                </a:lnTo>
                <a:lnTo>
                  <a:pt x="70073" y="130561"/>
                </a:lnTo>
                <a:lnTo>
                  <a:pt x="68168" y="132481"/>
                </a:lnTo>
                <a:lnTo>
                  <a:pt x="65288" y="134401"/>
                </a:lnTo>
                <a:lnTo>
                  <a:pt x="61447" y="136321"/>
                </a:lnTo>
                <a:lnTo>
                  <a:pt x="58567" y="137281"/>
                </a:lnTo>
                <a:lnTo>
                  <a:pt x="54726" y="138242"/>
                </a:lnTo>
                <a:lnTo>
                  <a:pt x="34564" y="138242"/>
                </a:lnTo>
                <a:lnTo>
                  <a:pt x="29763" y="136321"/>
                </a:lnTo>
                <a:lnTo>
                  <a:pt x="24963" y="134401"/>
                </a:lnTo>
                <a:lnTo>
                  <a:pt x="21122" y="133441"/>
                </a:lnTo>
                <a:lnTo>
                  <a:pt x="18242" y="131505"/>
                </a:lnTo>
                <a:lnTo>
                  <a:pt x="14401" y="129600"/>
                </a:lnTo>
                <a:lnTo>
                  <a:pt x="11521" y="128640"/>
                </a:lnTo>
                <a:lnTo>
                  <a:pt x="9601" y="126720"/>
                </a:lnTo>
                <a:lnTo>
                  <a:pt x="6720" y="125760"/>
                </a:lnTo>
                <a:lnTo>
                  <a:pt x="5760" y="124800"/>
                </a:lnTo>
                <a:lnTo>
                  <a:pt x="2880" y="124800"/>
                </a:lnTo>
                <a:lnTo>
                  <a:pt x="1920" y="125760"/>
                </a:lnTo>
                <a:lnTo>
                  <a:pt x="960" y="126720"/>
                </a:lnTo>
                <a:lnTo>
                  <a:pt x="960" y="127680"/>
                </a:lnTo>
                <a:lnTo>
                  <a:pt x="0" y="129600"/>
                </a:lnTo>
                <a:lnTo>
                  <a:pt x="0" y="142067"/>
                </a:lnTo>
                <a:lnTo>
                  <a:pt x="960" y="144002"/>
                </a:lnTo>
                <a:lnTo>
                  <a:pt x="960" y="145907"/>
                </a:lnTo>
                <a:lnTo>
                  <a:pt x="1920" y="146883"/>
                </a:lnTo>
                <a:lnTo>
                  <a:pt x="2880" y="147843"/>
                </a:lnTo>
                <a:lnTo>
                  <a:pt x="4800" y="148788"/>
                </a:lnTo>
                <a:lnTo>
                  <a:pt x="5760" y="150723"/>
                </a:lnTo>
                <a:lnTo>
                  <a:pt x="8641" y="151683"/>
                </a:lnTo>
                <a:lnTo>
                  <a:pt x="11521" y="152628"/>
                </a:lnTo>
                <a:lnTo>
                  <a:pt x="14401" y="154564"/>
                </a:lnTo>
                <a:lnTo>
                  <a:pt x="18242" y="155508"/>
                </a:lnTo>
                <a:lnTo>
                  <a:pt x="22082" y="157429"/>
                </a:lnTo>
                <a:lnTo>
                  <a:pt x="25923" y="158404"/>
                </a:lnTo>
                <a:lnTo>
                  <a:pt x="30723" y="158404"/>
                </a:lnTo>
                <a:lnTo>
                  <a:pt x="35524" y="159349"/>
                </a:lnTo>
                <a:lnTo>
                  <a:pt x="40325" y="160309"/>
                </a:lnTo>
                <a:lnTo>
                  <a:pt x="53766" y="160309"/>
                </a:lnTo>
                <a:lnTo>
                  <a:pt x="61447" y="158404"/>
                </a:lnTo>
                <a:lnTo>
                  <a:pt x="69128" y="156469"/>
                </a:lnTo>
                <a:lnTo>
                  <a:pt x="75849" y="154564"/>
                </a:lnTo>
                <a:lnTo>
                  <a:pt x="81594" y="151683"/>
                </a:lnTo>
                <a:lnTo>
                  <a:pt x="86395" y="147843"/>
                </a:lnTo>
                <a:lnTo>
                  <a:pt x="92156" y="144002"/>
                </a:lnTo>
                <a:lnTo>
                  <a:pt x="95996" y="139202"/>
                </a:lnTo>
                <a:lnTo>
                  <a:pt x="98877" y="133441"/>
                </a:lnTo>
                <a:lnTo>
                  <a:pt x="101757" y="12768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57"/>
                </a:lnTo>
                <a:lnTo>
                  <a:pt x="99837" y="96956"/>
                </a:lnTo>
                <a:lnTo>
                  <a:pt x="96956" y="92156"/>
                </a:lnTo>
                <a:lnTo>
                  <a:pt x="95036" y="88315"/>
                </a:lnTo>
                <a:lnTo>
                  <a:pt x="91196" y="85435"/>
                </a:lnTo>
                <a:lnTo>
                  <a:pt x="87355" y="82555"/>
                </a:lnTo>
                <a:lnTo>
                  <a:pt x="83515" y="79674"/>
                </a:lnTo>
                <a:lnTo>
                  <a:pt x="79674" y="77754"/>
                </a:lnTo>
                <a:lnTo>
                  <a:pt x="74874" y="74874"/>
                </a:lnTo>
                <a:lnTo>
                  <a:pt x="70073" y="72953"/>
                </a:lnTo>
                <a:lnTo>
                  <a:pt x="65288" y="71033"/>
                </a:lnTo>
                <a:lnTo>
                  <a:pt x="61447" y="69113"/>
                </a:lnTo>
                <a:lnTo>
                  <a:pt x="56631" y="67193"/>
                </a:lnTo>
                <a:lnTo>
                  <a:pt x="51846" y="66233"/>
                </a:lnTo>
                <a:lnTo>
                  <a:pt x="48005" y="64328"/>
                </a:lnTo>
                <a:lnTo>
                  <a:pt x="44165" y="62392"/>
                </a:lnTo>
                <a:lnTo>
                  <a:pt x="40325" y="60487"/>
                </a:lnTo>
                <a:lnTo>
                  <a:pt x="36484" y="57591"/>
                </a:lnTo>
                <a:lnTo>
                  <a:pt x="34564" y="55671"/>
                </a:lnTo>
                <a:lnTo>
                  <a:pt x="31683" y="52806"/>
                </a:lnTo>
                <a:lnTo>
                  <a:pt x="29763" y="49926"/>
                </a:lnTo>
                <a:lnTo>
                  <a:pt x="28803" y="46085"/>
                </a:lnTo>
                <a:lnTo>
                  <a:pt x="28803" y="39364"/>
                </a:lnTo>
                <a:lnTo>
                  <a:pt x="29763" y="36484"/>
                </a:lnTo>
                <a:lnTo>
                  <a:pt x="30723" y="335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7" name="object 557"/>
          <p:cNvSpPr/>
          <p:nvPr/>
        </p:nvSpPr>
        <p:spPr>
          <a:xfrm>
            <a:off x="5261838" y="5955715"/>
            <a:ext cx="52791" cy="82555"/>
          </a:xfrm>
          <a:custGeom>
            <a:avLst/>
            <a:gdLst/>
            <a:ahLst/>
            <a:cxnLst/>
            <a:rect l="l" t="t" r="r" b="b"/>
            <a:pathLst>
              <a:path w="52791" h="82555">
                <a:moveTo>
                  <a:pt x="960" y="81594"/>
                </a:moveTo>
                <a:lnTo>
                  <a:pt x="1920" y="81594"/>
                </a:lnTo>
                <a:lnTo>
                  <a:pt x="2880" y="82555"/>
                </a:lnTo>
                <a:lnTo>
                  <a:pt x="14401" y="82555"/>
                </a:lnTo>
                <a:lnTo>
                  <a:pt x="16322" y="81594"/>
                </a:lnTo>
                <a:lnTo>
                  <a:pt x="17282" y="81594"/>
                </a:lnTo>
                <a:lnTo>
                  <a:pt x="18242" y="80634"/>
                </a:lnTo>
                <a:lnTo>
                  <a:pt x="19202" y="80634"/>
                </a:lnTo>
                <a:lnTo>
                  <a:pt x="19202" y="79674"/>
                </a:lnTo>
                <a:lnTo>
                  <a:pt x="20162" y="79674"/>
                </a:lnTo>
                <a:lnTo>
                  <a:pt x="21122" y="78714"/>
                </a:lnTo>
                <a:lnTo>
                  <a:pt x="21122" y="77754"/>
                </a:lnTo>
                <a:lnTo>
                  <a:pt x="43205" y="45110"/>
                </a:lnTo>
                <a:lnTo>
                  <a:pt x="45110" y="42230"/>
                </a:lnTo>
                <a:lnTo>
                  <a:pt x="47045" y="39349"/>
                </a:lnTo>
                <a:lnTo>
                  <a:pt x="47990" y="37444"/>
                </a:lnTo>
                <a:lnTo>
                  <a:pt x="48950" y="34549"/>
                </a:lnTo>
                <a:lnTo>
                  <a:pt x="50886" y="32628"/>
                </a:lnTo>
                <a:lnTo>
                  <a:pt x="50886" y="29763"/>
                </a:lnTo>
                <a:lnTo>
                  <a:pt x="51831" y="26883"/>
                </a:lnTo>
                <a:lnTo>
                  <a:pt x="52791" y="24947"/>
                </a:lnTo>
                <a:lnTo>
                  <a:pt x="52791" y="7680"/>
                </a:lnTo>
                <a:lnTo>
                  <a:pt x="51831" y="5760"/>
                </a:lnTo>
                <a:lnTo>
                  <a:pt x="51831" y="3840"/>
                </a:lnTo>
                <a:lnTo>
                  <a:pt x="50886" y="2880"/>
                </a:lnTo>
                <a:lnTo>
                  <a:pt x="49911" y="1920"/>
                </a:lnTo>
                <a:lnTo>
                  <a:pt x="47990" y="960"/>
                </a:lnTo>
                <a:lnTo>
                  <a:pt x="47045" y="960"/>
                </a:lnTo>
                <a:lnTo>
                  <a:pt x="45110" y="0"/>
                </a:lnTo>
                <a:lnTo>
                  <a:pt x="30708" y="0"/>
                </a:lnTo>
                <a:lnTo>
                  <a:pt x="28803" y="960"/>
                </a:lnTo>
                <a:lnTo>
                  <a:pt x="26883" y="960"/>
                </a:lnTo>
                <a:lnTo>
                  <a:pt x="25923" y="1920"/>
                </a:lnTo>
                <a:lnTo>
                  <a:pt x="24963" y="2880"/>
                </a:lnTo>
                <a:lnTo>
                  <a:pt x="23987" y="3840"/>
                </a:lnTo>
                <a:lnTo>
                  <a:pt x="23042" y="5760"/>
                </a:lnTo>
                <a:lnTo>
                  <a:pt x="22082" y="7680"/>
                </a:lnTo>
                <a:lnTo>
                  <a:pt x="22082" y="33604"/>
                </a:lnTo>
                <a:lnTo>
                  <a:pt x="960" y="77754"/>
                </a:lnTo>
                <a:lnTo>
                  <a:pt x="0" y="78714"/>
                </a:lnTo>
                <a:lnTo>
                  <a:pt x="0" y="80634"/>
                </a:lnTo>
                <a:lnTo>
                  <a:pt x="960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8" name="object 558"/>
          <p:cNvSpPr/>
          <p:nvPr/>
        </p:nvSpPr>
        <p:spPr>
          <a:xfrm>
            <a:off x="5419267" y="5837636"/>
            <a:ext cx="138242" cy="154548"/>
          </a:xfrm>
          <a:custGeom>
            <a:avLst/>
            <a:gdLst/>
            <a:ahLst/>
            <a:cxnLst/>
            <a:rect l="l" t="t" r="r" b="b"/>
            <a:pathLst>
              <a:path w="138242" h="154548">
                <a:moveTo>
                  <a:pt x="960" y="8641"/>
                </a:moveTo>
                <a:lnTo>
                  <a:pt x="960" y="9601"/>
                </a:lnTo>
                <a:lnTo>
                  <a:pt x="1920" y="11521"/>
                </a:lnTo>
                <a:lnTo>
                  <a:pt x="50886" y="148803"/>
                </a:lnTo>
                <a:lnTo>
                  <a:pt x="51846" y="149748"/>
                </a:lnTo>
                <a:lnTo>
                  <a:pt x="51846" y="150708"/>
                </a:lnTo>
                <a:lnTo>
                  <a:pt x="52806" y="151683"/>
                </a:lnTo>
                <a:lnTo>
                  <a:pt x="53766" y="152628"/>
                </a:lnTo>
                <a:lnTo>
                  <a:pt x="54726" y="153588"/>
                </a:lnTo>
                <a:lnTo>
                  <a:pt x="55686" y="153588"/>
                </a:lnTo>
                <a:lnTo>
                  <a:pt x="57607" y="154548"/>
                </a:lnTo>
                <a:lnTo>
                  <a:pt x="81610" y="154548"/>
                </a:lnTo>
                <a:lnTo>
                  <a:pt x="82570" y="153588"/>
                </a:lnTo>
                <a:lnTo>
                  <a:pt x="84475" y="153588"/>
                </a:lnTo>
                <a:lnTo>
                  <a:pt x="85450" y="152628"/>
                </a:lnTo>
                <a:lnTo>
                  <a:pt x="85450" y="151683"/>
                </a:lnTo>
                <a:lnTo>
                  <a:pt x="86395" y="150708"/>
                </a:lnTo>
                <a:lnTo>
                  <a:pt x="87355" y="149748"/>
                </a:lnTo>
                <a:lnTo>
                  <a:pt x="87355" y="148803"/>
                </a:lnTo>
                <a:lnTo>
                  <a:pt x="137281" y="11521"/>
                </a:lnTo>
                <a:lnTo>
                  <a:pt x="137281" y="8641"/>
                </a:lnTo>
                <a:lnTo>
                  <a:pt x="138242" y="8641"/>
                </a:lnTo>
                <a:lnTo>
                  <a:pt x="138242" y="2880"/>
                </a:lnTo>
                <a:lnTo>
                  <a:pt x="137281" y="1920"/>
                </a:lnTo>
                <a:lnTo>
                  <a:pt x="136321" y="960"/>
                </a:lnTo>
                <a:lnTo>
                  <a:pt x="135361" y="960"/>
                </a:lnTo>
                <a:lnTo>
                  <a:pt x="134401" y="0"/>
                </a:lnTo>
                <a:lnTo>
                  <a:pt x="117119" y="0"/>
                </a:lnTo>
                <a:lnTo>
                  <a:pt x="115199" y="960"/>
                </a:lnTo>
                <a:lnTo>
                  <a:pt x="113278" y="960"/>
                </a:lnTo>
                <a:lnTo>
                  <a:pt x="113278" y="1920"/>
                </a:lnTo>
                <a:lnTo>
                  <a:pt x="112318" y="2880"/>
                </a:lnTo>
                <a:lnTo>
                  <a:pt x="111358" y="2880"/>
                </a:lnTo>
                <a:lnTo>
                  <a:pt x="111358" y="4800"/>
                </a:lnTo>
                <a:lnTo>
                  <a:pt x="71048" y="124800"/>
                </a:lnTo>
                <a:lnTo>
                  <a:pt x="70073" y="126720"/>
                </a:lnTo>
                <a:lnTo>
                  <a:pt x="69113" y="124800"/>
                </a:lnTo>
                <a:lnTo>
                  <a:pt x="28803" y="4800"/>
                </a:lnTo>
                <a:lnTo>
                  <a:pt x="27843" y="3840"/>
                </a:lnTo>
                <a:lnTo>
                  <a:pt x="27843" y="2880"/>
                </a:lnTo>
                <a:lnTo>
                  <a:pt x="26883" y="2880"/>
                </a:lnTo>
                <a:lnTo>
                  <a:pt x="26883" y="1920"/>
                </a:lnTo>
                <a:lnTo>
                  <a:pt x="25923" y="960"/>
                </a:lnTo>
                <a:lnTo>
                  <a:pt x="24963" y="960"/>
                </a:lnTo>
                <a:lnTo>
                  <a:pt x="24003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7680"/>
                </a:lnTo>
                <a:lnTo>
                  <a:pt x="96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9" name="object 559"/>
          <p:cNvSpPr/>
          <p:nvPr/>
        </p:nvSpPr>
        <p:spPr>
          <a:xfrm>
            <a:off x="5602635" y="5962436"/>
            <a:ext cx="33692" cy="32628"/>
          </a:xfrm>
          <a:custGeom>
            <a:avLst/>
            <a:gdLst/>
            <a:ahLst/>
            <a:cxnLst/>
            <a:rect l="l" t="t" r="r" b="b"/>
            <a:pathLst>
              <a:path w="33692" h="32628">
                <a:moveTo>
                  <a:pt x="24947" y="11521"/>
                </a:moveTo>
                <a:lnTo>
                  <a:pt x="16306" y="11521"/>
                </a:lnTo>
                <a:lnTo>
                  <a:pt x="9585" y="9601"/>
                </a:lnTo>
                <a:lnTo>
                  <a:pt x="4785" y="4800"/>
                </a:lnTo>
                <a:lnTo>
                  <a:pt x="0" y="0"/>
                </a:lnTo>
                <a:lnTo>
                  <a:pt x="6705" y="31668"/>
                </a:lnTo>
                <a:lnTo>
                  <a:pt x="13426" y="32628"/>
                </a:lnTo>
                <a:lnTo>
                  <a:pt x="21325" y="32628"/>
                </a:lnTo>
                <a:lnTo>
                  <a:pt x="33692" y="31172"/>
                </a:lnTo>
                <a:lnTo>
                  <a:pt x="31668" y="11521"/>
                </a:lnTo>
                <a:lnTo>
                  <a:pt x="24947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0" name="object 560"/>
          <p:cNvSpPr/>
          <p:nvPr/>
        </p:nvSpPr>
        <p:spPr>
          <a:xfrm>
            <a:off x="5572871" y="5834755"/>
            <a:ext cx="119984" cy="159349"/>
          </a:xfrm>
          <a:custGeom>
            <a:avLst/>
            <a:gdLst/>
            <a:ahLst/>
            <a:cxnLst/>
            <a:rect l="l" t="t" r="r" b="b"/>
            <a:pathLst>
              <a:path w="119984" h="159349">
                <a:moveTo>
                  <a:pt x="0" y="115199"/>
                </a:moveTo>
                <a:lnTo>
                  <a:pt x="0" y="122880"/>
                </a:lnTo>
                <a:lnTo>
                  <a:pt x="1920" y="128640"/>
                </a:lnTo>
                <a:lnTo>
                  <a:pt x="3840" y="134401"/>
                </a:lnTo>
                <a:lnTo>
                  <a:pt x="6705" y="140162"/>
                </a:lnTo>
                <a:lnTo>
                  <a:pt x="9601" y="144962"/>
                </a:lnTo>
                <a:lnTo>
                  <a:pt x="14386" y="147843"/>
                </a:lnTo>
                <a:lnTo>
                  <a:pt x="18227" y="151683"/>
                </a:lnTo>
                <a:lnTo>
                  <a:pt x="23987" y="154564"/>
                </a:lnTo>
                <a:lnTo>
                  <a:pt x="29763" y="156469"/>
                </a:lnTo>
                <a:lnTo>
                  <a:pt x="36469" y="159349"/>
                </a:lnTo>
                <a:lnTo>
                  <a:pt x="29763" y="127680"/>
                </a:lnTo>
                <a:lnTo>
                  <a:pt x="27828" y="121920"/>
                </a:lnTo>
                <a:lnTo>
                  <a:pt x="27828" y="109438"/>
                </a:lnTo>
                <a:lnTo>
                  <a:pt x="28788" y="105597"/>
                </a:lnTo>
                <a:lnTo>
                  <a:pt x="29763" y="102717"/>
                </a:lnTo>
                <a:lnTo>
                  <a:pt x="31668" y="98877"/>
                </a:lnTo>
                <a:lnTo>
                  <a:pt x="34549" y="95996"/>
                </a:lnTo>
                <a:lnTo>
                  <a:pt x="37429" y="94076"/>
                </a:lnTo>
                <a:lnTo>
                  <a:pt x="41269" y="91196"/>
                </a:lnTo>
                <a:lnTo>
                  <a:pt x="46070" y="89275"/>
                </a:lnTo>
                <a:lnTo>
                  <a:pt x="50871" y="88315"/>
                </a:lnTo>
                <a:lnTo>
                  <a:pt x="56631" y="87355"/>
                </a:lnTo>
                <a:lnTo>
                  <a:pt x="6335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80634" y="130561"/>
                </a:lnTo>
                <a:lnTo>
                  <a:pt x="73913" y="133441"/>
                </a:lnTo>
                <a:lnTo>
                  <a:pt x="68153" y="137281"/>
                </a:lnTo>
                <a:lnTo>
                  <a:pt x="61432" y="139202"/>
                </a:lnTo>
                <a:lnTo>
                  <a:pt x="63455" y="158852"/>
                </a:lnTo>
                <a:lnTo>
                  <a:pt x="75834" y="154564"/>
                </a:lnTo>
                <a:lnTo>
                  <a:pt x="76944" y="153992"/>
                </a:lnTo>
                <a:lnTo>
                  <a:pt x="87260" y="147079"/>
                </a:lnTo>
                <a:lnTo>
                  <a:pt x="96956" y="138242"/>
                </a:lnTo>
                <a:lnTo>
                  <a:pt x="96956" y="155508"/>
                </a:lnTo>
                <a:lnTo>
                  <a:pt x="97916" y="155508"/>
                </a:lnTo>
                <a:lnTo>
                  <a:pt x="98877" y="156469"/>
                </a:lnTo>
                <a:lnTo>
                  <a:pt x="99837" y="157429"/>
                </a:lnTo>
                <a:lnTo>
                  <a:pt x="116144" y="157429"/>
                </a:lnTo>
                <a:lnTo>
                  <a:pt x="117119" y="156469"/>
                </a:lnTo>
                <a:lnTo>
                  <a:pt x="118064" y="155508"/>
                </a:lnTo>
                <a:lnTo>
                  <a:pt x="119024" y="155508"/>
                </a:lnTo>
                <a:lnTo>
                  <a:pt x="119984" y="154564"/>
                </a:lnTo>
                <a:lnTo>
                  <a:pt x="119984" y="46085"/>
                </a:lnTo>
                <a:lnTo>
                  <a:pt x="118064" y="38404"/>
                </a:lnTo>
                <a:lnTo>
                  <a:pt x="116144" y="31683"/>
                </a:lnTo>
                <a:lnTo>
                  <a:pt x="114239" y="24963"/>
                </a:lnTo>
                <a:lnTo>
                  <a:pt x="111343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5760"/>
                </a:lnTo>
                <a:lnTo>
                  <a:pt x="89275" y="3840"/>
                </a:lnTo>
                <a:lnTo>
                  <a:pt x="76048" y="1063"/>
                </a:lnTo>
                <a:lnTo>
                  <a:pt x="62392" y="0"/>
                </a:lnTo>
                <a:lnTo>
                  <a:pt x="56631" y="0"/>
                </a:lnTo>
                <a:lnTo>
                  <a:pt x="50871" y="960"/>
                </a:lnTo>
                <a:lnTo>
                  <a:pt x="46070" y="1920"/>
                </a:lnTo>
                <a:lnTo>
                  <a:pt x="40309" y="2880"/>
                </a:lnTo>
                <a:lnTo>
                  <a:pt x="34549" y="3840"/>
                </a:lnTo>
                <a:lnTo>
                  <a:pt x="30708" y="5760"/>
                </a:lnTo>
                <a:lnTo>
                  <a:pt x="25923" y="7680"/>
                </a:lnTo>
                <a:lnTo>
                  <a:pt x="22067" y="8641"/>
                </a:lnTo>
                <a:lnTo>
                  <a:pt x="18227" y="10561"/>
                </a:lnTo>
                <a:lnTo>
                  <a:pt x="14386" y="12481"/>
                </a:lnTo>
                <a:lnTo>
                  <a:pt x="12481" y="14401"/>
                </a:lnTo>
                <a:lnTo>
                  <a:pt x="10546" y="16322"/>
                </a:lnTo>
                <a:lnTo>
                  <a:pt x="9601" y="17282"/>
                </a:lnTo>
                <a:lnTo>
                  <a:pt x="8641" y="19202"/>
                </a:lnTo>
                <a:lnTo>
                  <a:pt x="7680" y="20162"/>
                </a:lnTo>
                <a:lnTo>
                  <a:pt x="7680" y="32644"/>
                </a:lnTo>
                <a:lnTo>
                  <a:pt x="8641" y="33588"/>
                </a:lnTo>
                <a:lnTo>
                  <a:pt x="8641" y="34564"/>
                </a:lnTo>
                <a:lnTo>
                  <a:pt x="9601" y="35524"/>
                </a:lnTo>
                <a:lnTo>
                  <a:pt x="9601" y="36484"/>
                </a:lnTo>
                <a:lnTo>
                  <a:pt x="11521" y="36484"/>
                </a:lnTo>
                <a:lnTo>
                  <a:pt x="11521" y="37429"/>
                </a:lnTo>
                <a:lnTo>
                  <a:pt x="14386" y="37429"/>
                </a:lnTo>
                <a:lnTo>
                  <a:pt x="16322" y="36484"/>
                </a:lnTo>
                <a:lnTo>
                  <a:pt x="18227" y="34564"/>
                </a:lnTo>
                <a:lnTo>
                  <a:pt x="21107" y="32644"/>
                </a:lnTo>
                <a:lnTo>
                  <a:pt x="24947" y="31683"/>
                </a:lnTo>
                <a:lnTo>
                  <a:pt x="28788" y="29763"/>
                </a:lnTo>
                <a:lnTo>
                  <a:pt x="32628" y="27843"/>
                </a:lnTo>
                <a:lnTo>
                  <a:pt x="36469" y="25923"/>
                </a:lnTo>
                <a:lnTo>
                  <a:pt x="42230" y="24002"/>
                </a:lnTo>
                <a:lnTo>
                  <a:pt x="47030" y="23042"/>
                </a:lnTo>
                <a:lnTo>
                  <a:pt x="53751" y="22082"/>
                </a:lnTo>
                <a:lnTo>
                  <a:pt x="66233" y="22082"/>
                </a:lnTo>
                <a:lnTo>
                  <a:pt x="71033" y="23042"/>
                </a:lnTo>
                <a:lnTo>
                  <a:pt x="75834" y="24002"/>
                </a:lnTo>
                <a:lnTo>
                  <a:pt x="7967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8315" y="33588"/>
                </a:lnTo>
                <a:lnTo>
                  <a:pt x="90236" y="37429"/>
                </a:lnTo>
                <a:lnTo>
                  <a:pt x="91196" y="41285"/>
                </a:lnTo>
                <a:lnTo>
                  <a:pt x="93116" y="46085"/>
                </a:lnTo>
                <a:lnTo>
                  <a:pt x="93116" y="67193"/>
                </a:lnTo>
                <a:lnTo>
                  <a:pt x="72953" y="67193"/>
                </a:lnTo>
                <a:lnTo>
                  <a:pt x="67009" y="67283"/>
                </a:lnTo>
                <a:lnTo>
                  <a:pt x="54218" y="68190"/>
                </a:lnTo>
                <a:lnTo>
                  <a:pt x="42230" y="70073"/>
                </a:lnTo>
                <a:lnTo>
                  <a:pt x="33604" y="71993"/>
                </a:lnTo>
                <a:lnTo>
                  <a:pt x="25923" y="75834"/>
                </a:lnTo>
                <a:lnTo>
                  <a:pt x="19202" y="79674"/>
                </a:lnTo>
                <a:lnTo>
                  <a:pt x="13426" y="83515"/>
                </a:lnTo>
                <a:lnTo>
                  <a:pt x="8641" y="88315"/>
                </a:lnTo>
                <a:lnTo>
                  <a:pt x="480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15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1" name="object 561"/>
          <p:cNvSpPr/>
          <p:nvPr/>
        </p:nvSpPr>
        <p:spPr>
          <a:xfrm>
            <a:off x="5741822" y="5766602"/>
            <a:ext cx="25923" cy="225582"/>
          </a:xfrm>
          <a:custGeom>
            <a:avLst/>
            <a:gdLst/>
            <a:ahLst/>
            <a:cxnLst/>
            <a:rect l="l" t="t" r="r" b="b"/>
            <a:pathLst>
              <a:path w="25923" h="225582">
                <a:moveTo>
                  <a:pt x="25923" y="2880"/>
                </a:moveTo>
                <a:lnTo>
                  <a:pt x="24963" y="2880"/>
                </a:lnTo>
                <a:lnTo>
                  <a:pt x="24963" y="1920"/>
                </a:lnTo>
                <a:lnTo>
                  <a:pt x="24002" y="1920"/>
                </a:lnTo>
                <a:lnTo>
                  <a:pt x="23042" y="960"/>
                </a:lnTo>
                <a:lnTo>
                  <a:pt x="19202" y="960"/>
                </a:lnTo>
                <a:lnTo>
                  <a:pt x="17282" y="0"/>
                </a:lnTo>
                <a:lnTo>
                  <a:pt x="10561" y="0"/>
                </a:lnTo>
                <a:lnTo>
                  <a:pt x="768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222717"/>
                </a:lnTo>
                <a:lnTo>
                  <a:pt x="960" y="223662"/>
                </a:lnTo>
                <a:lnTo>
                  <a:pt x="960" y="224622"/>
                </a:lnTo>
                <a:lnTo>
                  <a:pt x="1920" y="224622"/>
                </a:lnTo>
                <a:lnTo>
                  <a:pt x="2880" y="225582"/>
                </a:lnTo>
                <a:lnTo>
                  <a:pt x="21122" y="225582"/>
                </a:lnTo>
                <a:lnTo>
                  <a:pt x="23042" y="224622"/>
                </a:lnTo>
                <a:lnTo>
                  <a:pt x="24002" y="224622"/>
                </a:lnTo>
                <a:lnTo>
                  <a:pt x="24963" y="223662"/>
                </a:lnTo>
                <a:lnTo>
                  <a:pt x="25923" y="222717"/>
                </a:lnTo>
                <a:lnTo>
                  <a:pt x="25923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2" name="object 562"/>
          <p:cNvSpPr/>
          <p:nvPr/>
        </p:nvSpPr>
        <p:spPr>
          <a:xfrm>
            <a:off x="5816696" y="5837636"/>
            <a:ext cx="124800" cy="157429"/>
          </a:xfrm>
          <a:custGeom>
            <a:avLst/>
            <a:gdLst/>
            <a:ahLst/>
            <a:cxnLst/>
            <a:rect l="l" t="t" r="r" b="b"/>
            <a:pathLst>
              <a:path w="124800" h="157429">
                <a:moveTo>
                  <a:pt x="24963" y="960"/>
                </a:moveTo>
                <a:lnTo>
                  <a:pt x="24003" y="960"/>
                </a:lnTo>
                <a:lnTo>
                  <a:pt x="23042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9" y="94921"/>
                </a:lnTo>
                <a:lnTo>
                  <a:pt x="663" y="108401"/>
                </a:lnTo>
                <a:lnTo>
                  <a:pt x="1920" y="119999"/>
                </a:lnTo>
                <a:lnTo>
                  <a:pt x="3840" y="126720"/>
                </a:lnTo>
                <a:lnTo>
                  <a:pt x="6720" y="133441"/>
                </a:lnTo>
                <a:lnTo>
                  <a:pt x="11521" y="139186"/>
                </a:lnTo>
                <a:lnTo>
                  <a:pt x="15361" y="144962"/>
                </a:lnTo>
                <a:lnTo>
                  <a:pt x="20162" y="148803"/>
                </a:lnTo>
                <a:lnTo>
                  <a:pt x="26883" y="151683"/>
                </a:lnTo>
                <a:lnTo>
                  <a:pt x="27053" y="151780"/>
                </a:lnTo>
                <a:lnTo>
                  <a:pt x="38391" y="156020"/>
                </a:lnTo>
                <a:lnTo>
                  <a:pt x="51846" y="157429"/>
                </a:lnTo>
                <a:lnTo>
                  <a:pt x="60472" y="157429"/>
                </a:lnTo>
                <a:lnTo>
                  <a:pt x="68153" y="154548"/>
                </a:lnTo>
                <a:lnTo>
                  <a:pt x="75834" y="150708"/>
                </a:lnTo>
                <a:lnTo>
                  <a:pt x="81124" y="147936"/>
                </a:lnTo>
                <a:lnTo>
                  <a:pt x="90866" y="140604"/>
                </a:lnTo>
                <a:lnTo>
                  <a:pt x="100797" y="130561"/>
                </a:lnTo>
                <a:lnTo>
                  <a:pt x="100797" y="151683"/>
                </a:lnTo>
                <a:lnTo>
                  <a:pt x="101757" y="152628"/>
                </a:lnTo>
                <a:lnTo>
                  <a:pt x="102717" y="153588"/>
                </a:lnTo>
                <a:lnTo>
                  <a:pt x="103677" y="154548"/>
                </a:lnTo>
                <a:lnTo>
                  <a:pt x="119999" y="154548"/>
                </a:lnTo>
                <a:lnTo>
                  <a:pt x="121920" y="153588"/>
                </a:lnTo>
                <a:lnTo>
                  <a:pt x="122880" y="153588"/>
                </a:lnTo>
                <a:lnTo>
                  <a:pt x="123840" y="152628"/>
                </a:lnTo>
                <a:lnTo>
                  <a:pt x="124800" y="151683"/>
                </a:lnTo>
                <a:lnTo>
                  <a:pt x="124800" y="2880"/>
                </a:lnTo>
                <a:lnTo>
                  <a:pt x="123840" y="2880"/>
                </a:lnTo>
                <a:lnTo>
                  <a:pt x="123840" y="1920"/>
                </a:lnTo>
                <a:lnTo>
                  <a:pt x="122880" y="960"/>
                </a:lnTo>
                <a:lnTo>
                  <a:pt x="121920" y="960"/>
                </a:lnTo>
                <a:lnTo>
                  <a:pt x="120959" y="0"/>
                </a:lnTo>
                <a:lnTo>
                  <a:pt x="103677" y="0"/>
                </a:lnTo>
                <a:lnTo>
                  <a:pt x="101757" y="960"/>
                </a:lnTo>
                <a:lnTo>
                  <a:pt x="100797" y="960"/>
                </a:lnTo>
                <a:lnTo>
                  <a:pt x="99837" y="1920"/>
                </a:lnTo>
                <a:lnTo>
                  <a:pt x="98877" y="1920"/>
                </a:lnTo>
                <a:lnTo>
                  <a:pt x="98877" y="2880"/>
                </a:lnTo>
                <a:lnTo>
                  <a:pt x="97917" y="2880"/>
                </a:lnTo>
                <a:lnTo>
                  <a:pt x="97917" y="106558"/>
                </a:lnTo>
                <a:lnTo>
                  <a:pt x="95255" y="109826"/>
                </a:lnTo>
                <a:lnTo>
                  <a:pt x="85962" y="119364"/>
                </a:lnTo>
                <a:lnTo>
                  <a:pt x="76809" y="126720"/>
                </a:lnTo>
                <a:lnTo>
                  <a:pt x="70073" y="131521"/>
                </a:lnTo>
                <a:lnTo>
                  <a:pt x="63352" y="134401"/>
                </a:lnTo>
                <a:lnTo>
                  <a:pt x="51846" y="134401"/>
                </a:lnTo>
                <a:lnTo>
                  <a:pt x="47045" y="133441"/>
                </a:lnTo>
                <a:lnTo>
                  <a:pt x="43205" y="131521"/>
                </a:lnTo>
                <a:lnTo>
                  <a:pt x="39364" y="128625"/>
                </a:lnTo>
                <a:lnTo>
                  <a:pt x="36484" y="126720"/>
                </a:lnTo>
                <a:lnTo>
                  <a:pt x="33604" y="122880"/>
                </a:lnTo>
                <a:lnTo>
                  <a:pt x="31683" y="119039"/>
                </a:lnTo>
                <a:lnTo>
                  <a:pt x="29763" y="115199"/>
                </a:lnTo>
                <a:lnTo>
                  <a:pt x="27843" y="109438"/>
                </a:lnTo>
                <a:lnTo>
                  <a:pt x="26883" y="104637"/>
                </a:lnTo>
                <a:lnTo>
                  <a:pt x="2688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963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3" name="object 563"/>
          <p:cNvSpPr/>
          <p:nvPr/>
        </p:nvSpPr>
        <p:spPr>
          <a:xfrm>
            <a:off x="5980861" y="5848224"/>
            <a:ext cx="127665" cy="146840"/>
          </a:xfrm>
          <a:custGeom>
            <a:avLst/>
            <a:gdLst/>
            <a:ahLst/>
            <a:cxnLst/>
            <a:rect l="l" t="t" r="r" b="b"/>
            <a:pathLst>
              <a:path w="127665" h="146840">
                <a:moveTo>
                  <a:pt x="29748" y="41242"/>
                </a:moveTo>
                <a:lnTo>
                  <a:pt x="28317" y="0"/>
                </a:lnTo>
                <a:lnTo>
                  <a:pt x="19187" y="8613"/>
                </a:lnTo>
                <a:lnTo>
                  <a:pt x="16911" y="11085"/>
                </a:lnTo>
                <a:lnTo>
                  <a:pt x="10109" y="21519"/>
                </a:lnTo>
                <a:lnTo>
                  <a:pt x="4785" y="33576"/>
                </a:lnTo>
                <a:lnTo>
                  <a:pt x="2812" y="41562"/>
                </a:lnTo>
                <a:lnTo>
                  <a:pt x="752" y="53856"/>
                </a:lnTo>
                <a:lnTo>
                  <a:pt x="0" y="67165"/>
                </a:lnTo>
                <a:lnTo>
                  <a:pt x="404" y="77711"/>
                </a:lnTo>
                <a:lnTo>
                  <a:pt x="2072" y="90483"/>
                </a:lnTo>
                <a:lnTo>
                  <a:pt x="4785" y="101730"/>
                </a:lnTo>
                <a:lnTo>
                  <a:pt x="11733" y="117084"/>
                </a:lnTo>
                <a:lnTo>
                  <a:pt x="19187" y="126693"/>
                </a:lnTo>
                <a:lnTo>
                  <a:pt x="29557" y="135595"/>
                </a:lnTo>
                <a:lnTo>
                  <a:pt x="41269" y="141095"/>
                </a:lnTo>
                <a:lnTo>
                  <a:pt x="47481" y="143269"/>
                </a:lnTo>
                <a:lnTo>
                  <a:pt x="59769" y="145949"/>
                </a:lnTo>
                <a:lnTo>
                  <a:pt x="72953" y="146840"/>
                </a:lnTo>
                <a:lnTo>
                  <a:pt x="79674" y="146840"/>
                </a:lnTo>
                <a:lnTo>
                  <a:pt x="86395" y="145880"/>
                </a:lnTo>
                <a:lnTo>
                  <a:pt x="92141" y="144935"/>
                </a:lnTo>
                <a:lnTo>
                  <a:pt x="98861" y="143960"/>
                </a:lnTo>
                <a:lnTo>
                  <a:pt x="103662" y="143000"/>
                </a:lnTo>
                <a:lnTo>
                  <a:pt x="108478" y="141095"/>
                </a:lnTo>
                <a:lnTo>
                  <a:pt x="113263" y="140119"/>
                </a:lnTo>
                <a:lnTo>
                  <a:pt x="117104" y="139159"/>
                </a:lnTo>
                <a:lnTo>
                  <a:pt x="119984" y="137254"/>
                </a:lnTo>
                <a:lnTo>
                  <a:pt x="122864" y="136279"/>
                </a:lnTo>
                <a:lnTo>
                  <a:pt x="124785" y="135319"/>
                </a:lnTo>
                <a:lnTo>
                  <a:pt x="124785" y="134374"/>
                </a:lnTo>
                <a:lnTo>
                  <a:pt x="125745" y="134374"/>
                </a:lnTo>
                <a:lnTo>
                  <a:pt x="125745" y="133414"/>
                </a:lnTo>
                <a:lnTo>
                  <a:pt x="126705" y="132438"/>
                </a:lnTo>
                <a:lnTo>
                  <a:pt x="127665" y="131493"/>
                </a:lnTo>
                <a:lnTo>
                  <a:pt x="127665" y="117092"/>
                </a:lnTo>
                <a:lnTo>
                  <a:pt x="126705" y="116132"/>
                </a:lnTo>
                <a:lnTo>
                  <a:pt x="126705" y="115171"/>
                </a:lnTo>
                <a:lnTo>
                  <a:pt x="125745" y="115171"/>
                </a:lnTo>
                <a:lnTo>
                  <a:pt x="125745" y="114211"/>
                </a:lnTo>
                <a:lnTo>
                  <a:pt x="119984" y="114211"/>
                </a:lnTo>
                <a:lnTo>
                  <a:pt x="118064" y="115171"/>
                </a:lnTo>
                <a:lnTo>
                  <a:pt x="115199" y="117092"/>
                </a:lnTo>
                <a:lnTo>
                  <a:pt x="112303" y="118037"/>
                </a:lnTo>
                <a:lnTo>
                  <a:pt x="108478" y="119012"/>
                </a:lnTo>
                <a:lnTo>
                  <a:pt x="104637" y="120932"/>
                </a:lnTo>
                <a:lnTo>
                  <a:pt x="99822" y="121877"/>
                </a:lnTo>
                <a:lnTo>
                  <a:pt x="94076" y="122852"/>
                </a:lnTo>
                <a:lnTo>
                  <a:pt x="88300" y="124773"/>
                </a:lnTo>
                <a:lnTo>
                  <a:pt x="67193" y="124773"/>
                </a:lnTo>
                <a:lnTo>
                  <a:pt x="59512" y="123813"/>
                </a:lnTo>
                <a:lnTo>
                  <a:pt x="53751" y="120932"/>
                </a:lnTo>
                <a:lnTo>
                  <a:pt x="47030" y="118037"/>
                </a:lnTo>
                <a:lnTo>
                  <a:pt x="42230" y="115171"/>
                </a:lnTo>
                <a:lnTo>
                  <a:pt x="39349" y="110371"/>
                </a:lnTo>
                <a:lnTo>
                  <a:pt x="34549" y="105570"/>
                </a:lnTo>
                <a:lnTo>
                  <a:pt x="32628" y="99810"/>
                </a:lnTo>
                <a:lnTo>
                  <a:pt x="30708" y="94049"/>
                </a:lnTo>
                <a:lnTo>
                  <a:pt x="28788" y="87328"/>
                </a:lnTo>
                <a:lnTo>
                  <a:pt x="28788" y="47018"/>
                </a:lnTo>
                <a:lnTo>
                  <a:pt x="29748" y="41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4" name="object 564"/>
          <p:cNvSpPr/>
          <p:nvPr/>
        </p:nvSpPr>
        <p:spPr>
          <a:xfrm>
            <a:off x="6009178" y="5834755"/>
            <a:ext cx="106069" cy="93116"/>
          </a:xfrm>
          <a:custGeom>
            <a:avLst/>
            <a:gdLst/>
            <a:ahLst/>
            <a:cxnLst/>
            <a:rect l="l" t="t" r="r" b="b"/>
            <a:pathLst>
              <a:path w="106069" h="93116">
                <a:moveTo>
                  <a:pt x="85906" y="14401"/>
                </a:moveTo>
                <a:lnTo>
                  <a:pt x="79185" y="9601"/>
                </a:lnTo>
                <a:lnTo>
                  <a:pt x="70544" y="5760"/>
                </a:lnTo>
                <a:lnTo>
                  <a:pt x="67337" y="4311"/>
                </a:lnTo>
                <a:lnTo>
                  <a:pt x="55628" y="1077"/>
                </a:lnTo>
                <a:lnTo>
                  <a:pt x="41756" y="0"/>
                </a:lnTo>
                <a:lnTo>
                  <a:pt x="37522" y="105"/>
                </a:lnTo>
                <a:lnTo>
                  <a:pt x="24699" y="1856"/>
                </a:lnTo>
                <a:lnTo>
                  <a:pt x="12952" y="5760"/>
                </a:lnTo>
                <a:lnTo>
                  <a:pt x="11024" y="6657"/>
                </a:lnTo>
                <a:lnTo>
                  <a:pt x="0" y="13468"/>
                </a:lnTo>
                <a:lnTo>
                  <a:pt x="1431" y="54711"/>
                </a:lnTo>
                <a:lnTo>
                  <a:pt x="3351" y="48966"/>
                </a:lnTo>
                <a:lnTo>
                  <a:pt x="5271" y="43205"/>
                </a:lnTo>
                <a:lnTo>
                  <a:pt x="7192" y="38404"/>
                </a:lnTo>
                <a:lnTo>
                  <a:pt x="11032" y="34564"/>
                </a:lnTo>
                <a:lnTo>
                  <a:pt x="13912" y="30723"/>
                </a:lnTo>
                <a:lnTo>
                  <a:pt x="18713" y="26883"/>
                </a:lnTo>
                <a:lnTo>
                  <a:pt x="23514" y="24963"/>
                </a:lnTo>
                <a:lnTo>
                  <a:pt x="28314" y="22082"/>
                </a:lnTo>
                <a:lnTo>
                  <a:pt x="34075" y="21122"/>
                </a:lnTo>
                <a:lnTo>
                  <a:pt x="40796" y="21122"/>
                </a:lnTo>
                <a:lnTo>
                  <a:pt x="47298" y="21501"/>
                </a:lnTo>
                <a:lnTo>
                  <a:pt x="59897" y="25141"/>
                </a:lnTo>
                <a:lnTo>
                  <a:pt x="69599" y="32644"/>
                </a:lnTo>
                <a:lnTo>
                  <a:pt x="74259" y="40181"/>
                </a:lnTo>
                <a:lnTo>
                  <a:pt x="78001" y="51959"/>
                </a:lnTo>
                <a:lnTo>
                  <a:pt x="79185" y="66233"/>
                </a:lnTo>
                <a:lnTo>
                  <a:pt x="471" y="66233"/>
                </a:lnTo>
                <a:lnTo>
                  <a:pt x="471" y="60487"/>
                </a:lnTo>
                <a:lnTo>
                  <a:pt x="471" y="93116"/>
                </a:lnTo>
                <a:lnTo>
                  <a:pt x="471" y="85435"/>
                </a:lnTo>
                <a:lnTo>
                  <a:pt x="98388" y="85435"/>
                </a:lnTo>
                <a:lnTo>
                  <a:pt x="100308" y="84475"/>
                </a:lnTo>
                <a:lnTo>
                  <a:pt x="102228" y="82555"/>
                </a:lnTo>
                <a:lnTo>
                  <a:pt x="105109" y="80634"/>
                </a:lnTo>
                <a:lnTo>
                  <a:pt x="106069" y="77754"/>
                </a:lnTo>
                <a:lnTo>
                  <a:pt x="106069" y="69113"/>
                </a:lnTo>
                <a:lnTo>
                  <a:pt x="106045" y="67277"/>
                </a:lnTo>
                <a:lnTo>
                  <a:pt x="104727" y="54460"/>
                </a:lnTo>
                <a:lnTo>
                  <a:pt x="102228" y="42245"/>
                </a:lnTo>
                <a:lnTo>
                  <a:pt x="99348" y="34564"/>
                </a:lnTo>
                <a:lnTo>
                  <a:pt x="95507" y="26883"/>
                </a:lnTo>
                <a:lnTo>
                  <a:pt x="90707" y="21122"/>
                </a:lnTo>
                <a:lnTo>
                  <a:pt x="85906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5" name="object 565"/>
          <p:cNvSpPr/>
          <p:nvPr/>
        </p:nvSpPr>
        <p:spPr>
          <a:xfrm>
            <a:off x="2477917" y="6231224"/>
            <a:ext cx="119039" cy="159349"/>
          </a:xfrm>
          <a:custGeom>
            <a:avLst/>
            <a:gdLst/>
            <a:ahLst/>
            <a:cxnLst/>
            <a:rect l="l" t="t" r="r" b="b"/>
            <a:pathLst>
              <a:path w="119039" h="159349">
                <a:moveTo>
                  <a:pt x="110398" y="19202"/>
                </a:moveTo>
                <a:lnTo>
                  <a:pt x="106558" y="14401"/>
                </a:lnTo>
                <a:lnTo>
                  <a:pt x="101757" y="9601"/>
                </a:lnTo>
                <a:lnTo>
                  <a:pt x="95996" y="5760"/>
                </a:lnTo>
                <a:lnTo>
                  <a:pt x="88315" y="3840"/>
                </a:lnTo>
                <a:lnTo>
                  <a:pt x="75103" y="1064"/>
                </a:lnTo>
                <a:lnTo>
                  <a:pt x="61447" y="0"/>
                </a:lnTo>
                <a:lnTo>
                  <a:pt x="55686" y="0"/>
                </a:lnTo>
                <a:lnTo>
                  <a:pt x="50886" y="960"/>
                </a:lnTo>
                <a:lnTo>
                  <a:pt x="45125" y="1920"/>
                </a:lnTo>
                <a:lnTo>
                  <a:pt x="39364" y="2880"/>
                </a:lnTo>
                <a:lnTo>
                  <a:pt x="34564" y="3840"/>
                </a:lnTo>
                <a:lnTo>
                  <a:pt x="29763" y="5760"/>
                </a:lnTo>
                <a:lnTo>
                  <a:pt x="24963" y="7680"/>
                </a:lnTo>
                <a:lnTo>
                  <a:pt x="21122" y="8641"/>
                </a:lnTo>
                <a:lnTo>
                  <a:pt x="17282" y="10561"/>
                </a:lnTo>
                <a:lnTo>
                  <a:pt x="14401" y="12481"/>
                </a:lnTo>
                <a:lnTo>
                  <a:pt x="11521" y="14401"/>
                </a:lnTo>
                <a:lnTo>
                  <a:pt x="9601" y="16322"/>
                </a:lnTo>
                <a:lnTo>
                  <a:pt x="8641" y="17282"/>
                </a:lnTo>
                <a:lnTo>
                  <a:pt x="7680" y="19202"/>
                </a:lnTo>
                <a:lnTo>
                  <a:pt x="7680" y="20162"/>
                </a:lnTo>
                <a:lnTo>
                  <a:pt x="6720" y="22082"/>
                </a:lnTo>
                <a:lnTo>
                  <a:pt x="6720" y="30723"/>
                </a:lnTo>
                <a:lnTo>
                  <a:pt x="7680" y="32628"/>
                </a:lnTo>
                <a:lnTo>
                  <a:pt x="7680" y="34564"/>
                </a:lnTo>
                <a:lnTo>
                  <a:pt x="8641" y="35524"/>
                </a:lnTo>
                <a:lnTo>
                  <a:pt x="9601" y="36469"/>
                </a:lnTo>
                <a:lnTo>
                  <a:pt x="10561" y="36469"/>
                </a:lnTo>
                <a:lnTo>
                  <a:pt x="11521" y="37444"/>
                </a:lnTo>
                <a:lnTo>
                  <a:pt x="13441" y="37444"/>
                </a:lnTo>
                <a:lnTo>
                  <a:pt x="15361" y="36469"/>
                </a:lnTo>
                <a:lnTo>
                  <a:pt x="18242" y="34564"/>
                </a:lnTo>
                <a:lnTo>
                  <a:pt x="21122" y="32628"/>
                </a:lnTo>
                <a:lnTo>
                  <a:pt x="24002" y="31683"/>
                </a:lnTo>
                <a:lnTo>
                  <a:pt x="27843" y="29763"/>
                </a:lnTo>
                <a:lnTo>
                  <a:pt x="31683" y="27843"/>
                </a:lnTo>
                <a:lnTo>
                  <a:pt x="36484" y="25923"/>
                </a:lnTo>
                <a:lnTo>
                  <a:pt x="41285" y="24002"/>
                </a:lnTo>
                <a:lnTo>
                  <a:pt x="47045" y="23042"/>
                </a:lnTo>
                <a:lnTo>
                  <a:pt x="52806" y="22082"/>
                </a:lnTo>
                <a:lnTo>
                  <a:pt x="65288" y="22082"/>
                </a:lnTo>
                <a:lnTo>
                  <a:pt x="71048" y="23042"/>
                </a:lnTo>
                <a:lnTo>
                  <a:pt x="74889" y="24002"/>
                </a:lnTo>
                <a:lnTo>
                  <a:pt x="78729" y="25923"/>
                </a:lnTo>
                <a:lnTo>
                  <a:pt x="82570" y="27843"/>
                </a:lnTo>
                <a:lnTo>
                  <a:pt x="85450" y="30723"/>
                </a:lnTo>
                <a:lnTo>
                  <a:pt x="87355" y="33604"/>
                </a:lnTo>
                <a:lnTo>
                  <a:pt x="89291" y="37444"/>
                </a:lnTo>
                <a:lnTo>
                  <a:pt x="91196" y="41285"/>
                </a:lnTo>
                <a:lnTo>
                  <a:pt x="92156" y="46070"/>
                </a:lnTo>
                <a:lnTo>
                  <a:pt x="92156" y="67193"/>
                </a:lnTo>
                <a:lnTo>
                  <a:pt x="72953" y="67193"/>
                </a:lnTo>
                <a:lnTo>
                  <a:pt x="66955" y="67282"/>
                </a:lnTo>
                <a:lnTo>
                  <a:pt x="53827" y="68189"/>
                </a:lnTo>
                <a:lnTo>
                  <a:pt x="42245" y="70073"/>
                </a:lnTo>
                <a:lnTo>
                  <a:pt x="32644" y="71993"/>
                </a:lnTo>
                <a:lnTo>
                  <a:pt x="24963" y="75834"/>
                </a:lnTo>
                <a:lnTo>
                  <a:pt x="19202" y="79674"/>
                </a:lnTo>
                <a:lnTo>
                  <a:pt x="12481" y="83515"/>
                </a:lnTo>
                <a:lnTo>
                  <a:pt x="7680" y="88315"/>
                </a:lnTo>
                <a:lnTo>
                  <a:pt x="4800" y="94076"/>
                </a:lnTo>
                <a:lnTo>
                  <a:pt x="96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2880" y="134386"/>
                </a:lnTo>
                <a:lnTo>
                  <a:pt x="5760" y="140162"/>
                </a:lnTo>
                <a:lnTo>
                  <a:pt x="9601" y="144947"/>
                </a:lnTo>
                <a:lnTo>
                  <a:pt x="13441" y="147827"/>
                </a:lnTo>
                <a:lnTo>
                  <a:pt x="18242" y="151668"/>
                </a:lnTo>
                <a:lnTo>
                  <a:pt x="23042" y="154548"/>
                </a:lnTo>
                <a:lnTo>
                  <a:pt x="28803" y="156469"/>
                </a:lnTo>
                <a:lnTo>
                  <a:pt x="35524" y="159349"/>
                </a:lnTo>
                <a:lnTo>
                  <a:pt x="28803" y="127680"/>
                </a:lnTo>
                <a:lnTo>
                  <a:pt x="26883" y="121920"/>
                </a:lnTo>
                <a:lnTo>
                  <a:pt x="26883" y="109438"/>
                </a:lnTo>
                <a:lnTo>
                  <a:pt x="2784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3604" y="95996"/>
                </a:lnTo>
                <a:lnTo>
                  <a:pt x="37444" y="94076"/>
                </a:lnTo>
                <a:lnTo>
                  <a:pt x="41285" y="91196"/>
                </a:lnTo>
                <a:lnTo>
                  <a:pt x="45125" y="89275"/>
                </a:lnTo>
                <a:lnTo>
                  <a:pt x="50886" y="88315"/>
                </a:lnTo>
                <a:lnTo>
                  <a:pt x="56647" y="87355"/>
                </a:lnTo>
                <a:lnTo>
                  <a:pt x="62407" y="86395"/>
                </a:lnTo>
                <a:lnTo>
                  <a:pt x="92156" y="86395"/>
                </a:lnTo>
                <a:lnTo>
                  <a:pt x="92156" y="117119"/>
                </a:lnTo>
                <a:lnTo>
                  <a:pt x="86410" y="124800"/>
                </a:lnTo>
                <a:lnTo>
                  <a:pt x="79674" y="130545"/>
                </a:lnTo>
                <a:lnTo>
                  <a:pt x="73929" y="133441"/>
                </a:lnTo>
                <a:lnTo>
                  <a:pt x="68168" y="137266"/>
                </a:lnTo>
                <a:lnTo>
                  <a:pt x="61447" y="139202"/>
                </a:lnTo>
                <a:lnTo>
                  <a:pt x="62875" y="158844"/>
                </a:lnTo>
                <a:lnTo>
                  <a:pt x="74889" y="154548"/>
                </a:lnTo>
                <a:lnTo>
                  <a:pt x="75988" y="153986"/>
                </a:lnTo>
                <a:lnTo>
                  <a:pt x="86676" y="147072"/>
                </a:lnTo>
                <a:lnTo>
                  <a:pt x="95996" y="138242"/>
                </a:lnTo>
                <a:lnTo>
                  <a:pt x="95996" y="154548"/>
                </a:lnTo>
                <a:lnTo>
                  <a:pt x="96956" y="155508"/>
                </a:lnTo>
                <a:lnTo>
                  <a:pt x="97916" y="156469"/>
                </a:lnTo>
                <a:lnTo>
                  <a:pt x="98877" y="157444"/>
                </a:lnTo>
                <a:lnTo>
                  <a:pt x="116159" y="157444"/>
                </a:lnTo>
                <a:lnTo>
                  <a:pt x="117119" y="156469"/>
                </a:lnTo>
                <a:lnTo>
                  <a:pt x="118079" y="155508"/>
                </a:lnTo>
                <a:lnTo>
                  <a:pt x="119039" y="155508"/>
                </a:lnTo>
                <a:lnTo>
                  <a:pt x="119039" y="46070"/>
                </a:lnTo>
                <a:lnTo>
                  <a:pt x="118079" y="38404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0398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6" name="object 566"/>
          <p:cNvSpPr/>
          <p:nvPr/>
        </p:nvSpPr>
        <p:spPr>
          <a:xfrm>
            <a:off x="2506720" y="6358905"/>
            <a:ext cx="34072" cy="32628"/>
          </a:xfrm>
          <a:custGeom>
            <a:avLst/>
            <a:gdLst/>
            <a:ahLst/>
            <a:cxnLst/>
            <a:rect l="l" t="t" r="r" b="b"/>
            <a:pathLst>
              <a:path w="34072" h="32628">
                <a:moveTo>
                  <a:pt x="25923" y="11521"/>
                </a:moveTo>
                <a:lnTo>
                  <a:pt x="16322" y="11521"/>
                </a:lnTo>
                <a:lnTo>
                  <a:pt x="10561" y="9585"/>
                </a:lnTo>
                <a:lnTo>
                  <a:pt x="5760" y="4800"/>
                </a:lnTo>
                <a:lnTo>
                  <a:pt x="0" y="0"/>
                </a:lnTo>
                <a:lnTo>
                  <a:pt x="6720" y="31668"/>
                </a:lnTo>
                <a:lnTo>
                  <a:pt x="13441" y="32628"/>
                </a:lnTo>
                <a:lnTo>
                  <a:pt x="21344" y="32628"/>
                </a:lnTo>
                <a:lnTo>
                  <a:pt x="34072" y="31163"/>
                </a:lnTo>
                <a:lnTo>
                  <a:pt x="32644" y="11521"/>
                </a:lnTo>
                <a:lnTo>
                  <a:pt x="2592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7" name="object 567"/>
          <p:cNvSpPr/>
          <p:nvPr/>
        </p:nvSpPr>
        <p:spPr>
          <a:xfrm>
            <a:off x="2665125" y="6324340"/>
            <a:ext cx="6705" cy="61617"/>
          </a:xfrm>
          <a:custGeom>
            <a:avLst/>
            <a:gdLst/>
            <a:ahLst/>
            <a:cxnLst/>
            <a:rect l="l" t="t" r="r" b="b"/>
            <a:pathLst>
              <a:path w="6705" h="61617">
                <a:moveTo>
                  <a:pt x="3840" y="20162"/>
                </a:moveTo>
                <a:lnTo>
                  <a:pt x="1905" y="14401"/>
                </a:lnTo>
                <a:lnTo>
                  <a:pt x="944" y="7680"/>
                </a:lnTo>
                <a:lnTo>
                  <a:pt x="0" y="0"/>
                </a:lnTo>
                <a:lnTo>
                  <a:pt x="3840" y="60487"/>
                </a:lnTo>
                <a:lnTo>
                  <a:pt x="5764" y="61617"/>
                </a:lnTo>
                <a:lnTo>
                  <a:pt x="6705" y="25923"/>
                </a:lnTo>
                <a:lnTo>
                  <a:pt x="384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8" name="object 568"/>
          <p:cNvSpPr/>
          <p:nvPr/>
        </p:nvSpPr>
        <p:spPr>
          <a:xfrm>
            <a:off x="2636321" y="6164031"/>
            <a:ext cx="134386" cy="227502"/>
          </a:xfrm>
          <a:custGeom>
            <a:avLst/>
            <a:gdLst/>
            <a:ahLst/>
            <a:cxnLst/>
            <a:rect l="l" t="t" r="r" b="b"/>
            <a:pathLst>
              <a:path w="134386" h="227502">
                <a:moveTo>
                  <a:pt x="119039" y="224637"/>
                </a:moveTo>
                <a:lnTo>
                  <a:pt x="130561" y="224637"/>
                </a:lnTo>
                <a:lnTo>
                  <a:pt x="131505" y="223662"/>
                </a:lnTo>
                <a:lnTo>
                  <a:pt x="132466" y="223662"/>
                </a:lnTo>
                <a:lnTo>
                  <a:pt x="133426" y="222702"/>
                </a:lnTo>
                <a:lnTo>
                  <a:pt x="133426" y="221741"/>
                </a:lnTo>
                <a:lnTo>
                  <a:pt x="134386" y="221741"/>
                </a:lnTo>
                <a:lnTo>
                  <a:pt x="134386" y="3840"/>
                </a:lnTo>
                <a:lnTo>
                  <a:pt x="133426" y="2880"/>
                </a:lnTo>
                <a:lnTo>
                  <a:pt x="133426" y="1904"/>
                </a:lnTo>
                <a:lnTo>
                  <a:pt x="131505" y="1904"/>
                </a:lnTo>
                <a:lnTo>
                  <a:pt x="130561" y="960"/>
                </a:lnTo>
                <a:lnTo>
                  <a:pt x="127665" y="960"/>
                </a:lnTo>
                <a:lnTo>
                  <a:pt x="125745" y="0"/>
                </a:lnTo>
                <a:lnTo>
                  <a:pt x="116159" y="0"/>
                </a:lnTo>
                <a:lnTo>
                  <a:pt x="114223" y="960"/>
                </a:lnTo>
                <a:lnTo>
                  <a:pt x="111358" y="960"/>
                </a:lnTo>
                <a:lnTo>
                  <a:pt x="110383" y="1904"/>
                </a:lnTo>
                <a:lnTo>
                  <a:pt x="109438" y="1904"/>
                </a:lnTo>
                <a:lnTo>
                  <a:pt x="108478" y="2880"/>
                </a:lnTo>
                <a:lnTo>
                  <a:pt x="107518" y="2880"/>
                </a:lnTo>
                <a:lnTo>
                  <a:pt x="107518" y="89275"/>
                </a:lnTo>
                <a:lnTo>
                  <a:pt x="106534" y="88305"/>
                </a:lnTo>
                <a:lnTo>
                  <a:pt x="96433" y="79635"/>
                </a:lnTo>
                <a:lnTo>
                  <a:pt x="86395" y="72953"/>
                </a:lnTo>
                <a:lnTo>
                  <a:pt x="79674" y="69113"/>
                </a:lnTo>
                <a:lnTo>
                  <a:pt x="71993" y="67193"/>
                </a:lnTo>
                <a:lnTo>
                  <a:pt x="63352" y="67193"/>
                </a:lnTo>
                <a:lnTo>
                  <a:pt x="47822" y="68861"/>
                </a:lnTo>
                <a:lnTo>
                  <a:pt x="36469" y="72953"/>
                </a:lnTo>
                <a:lnTo>
                  <a:pt x="25111" y="80207"/>
                </a:lnTo>
                <a:lnTo>
                  <a:pt x="16306" y="89275"/>
                </a:lnTo>
                <a:lnTo>
                  <a:pt x="8852" y="102878"/>
                </a:lnTo>
                <a:lnTo>
                  <a:pt x="4800" y="115199"/>
                </a:lnTo>
                <a:lnTo>
                  <a:pt x="2825" y="123186"/>
                </a:lnTo>
                <a:lnTo>
                  <a:pt x="756" y="135479"/>
                </a:lnTo>
                <a:lnTo>
                  <a:pt x="0" y="148788"/>
                </a:lnTo>
                <a:lnTo>
                  <a:pt x="174" y="154475"/>
                </a:lnTo>
                <a:lnTo>
                  <a:pt x="1610" y="167279"/>
                </a:lnTo>
                <a:lnTo>
                  <a:pt x="3840" y="179511"/>
                </a:lnTo>
                <a:lnTo>
                  <a:pt x="8173" y="193319"/>
                </a:lnTo>
                <a:lnTo>
                  <a:pt x="13441" y="204459"/>
                </a:lnTo>
                <a:lnTo>
                  <a:pt x="19187" y="211180"/>
                </a:lnTo>
                <a:lnTo>
                  <a:pt x="24963" y="216956"/>
                </a:lnTo>
                <a:lnTo>
                  <a:pt x="32644" y="220797"/>
                </a:lnTo>
                <a:lnTo>
                  <a:pt x="28803" y="160309"/>
                </a:lnTo>
                <a:lnTo>
                  <a:pt x="27828" y="153588"/>
                </a:lnTo>
                <a:lnTo>
                  <a:pt x="27828" y="139186"/>
                </a:lnTo>
                <a:lnTo>
                  <a:pt x="28803" y="132466"/>
                </a:lnTo>
                <a:lnTo>
                  <a:pt x="29748" y="125745"/>
                </a:lnTo>
                <a:lnTo>
                  <a:pt x="31668" y="119039"/>
                </a:lnTo>
                <a:lnTo>
                  <a:pt x="33588" y="113263"/>
                </a:lnTo>
                <a:lnTo>
                  <a:pt x="36469" y="108478"/>
                </a:lnTo>
                <a:lnTo>
                  <a:pt x="39364" y="102717"/>
                </a:lnTo>
                <a:lnTo>
                  <a:pt x="43190" y="98877"/>
                </a:lnTo>
                <a:lnTo>
                  <a:pt x="47990" y="95036"/>
                </a:lnTo>
                <a:lnTo>
                  <a:pt x="52791" y="92156"/>
                </a:lnTo>
                <a:lnTo>
                  <a:pt x="58552" y="90236"/>
                </a:lnTo>
                <a:lnTo>
                  <a:pt x="72953" y="90236"/>
                </a:lnTo>
                <a:lnTo>
                  <a:pt x="79674" y="93116"/>
                </a:lnTo>
                <a:lnTo>
                  <a:pt x="86395" y="97916"/>
                </a:lnTo>
                <a:lnTo>
                  <a:pt x="89058" y="99884"/>
                </a:lnTo>
                <a:lnTo>
                  <a:pt x="98358" y="107888"/>
                </a:lnTo>
                <a:lnTo>
                  <a:pt x="107518" y="118064"/>
                </a:lnTo>
                <a:lnTo>
                  <a:pt x="107518" y="175671"/>
                </a:lnTo>
                <a:lnTo>
                  <a:pt x="103677" y="181432"/>
                </a:lnTo>
                <a:lnTo>
                  <a:pt x="98877" y="186232"/>
                </a:lnTo>
                <a:lnTo>
                  <a:pt x="95036" y="189113"/>
                </a:lnTo>
                <a:lnTo>
                  <a:pt x="91196" y="192953"/>
                </a:lnTo>
                <a:lnTo>
                  <a:pt x="88315" y="195833"/>
                </a:lnTo>
                <a:lnTo>
                  <a:pt x="84475" y="197738"/>
                </a:lnTo>
                <a:lnTo>
                  <a:pt x="80634" y="200634"/>
                </a:lnTo>
                <a:lnTo>
                  <a:pt x="77754" y="201579"/>
                </a:lnTo>
                <a:lnTo>
                  <a:pt x="74874" y="202554"/>
                </a:lnTo>
                <a:lnTo>
                  <a:pt x="71033" y="203514"/>
                </a:lnTo>
                <a:lnTo>
                  <a:pt x="68153" y="204459"/>
                </a:lnTo>
                <a:lnTo>
                  <a:pt x="57591" y="204459"/>
                </a:lnTo>
                <a:lnTo>
                  <a:pt x="51831" y="202554"/>
                </a:lnTo>
                <a:lnTo>
                  <a:pt x="47030" y="199674"/>
                </a:lnTo>
                <a:lnTo>
                  <a:pt x="42230" y="195833"/>
                </a:lnTo>
                <a:lnTo>
                  <a:pt x="38389" y="191993"/>
                </a:lnTo>
                <a:lnTo>
                  <a:pt x="35509" y="186232"/>
                </a:lnTo>
                <a:lnTo>
                  <a:pt x="34568" y="221927"/>
                </a:lnTo>
                <a:lnTo>
                  <a:pt x="46102" y="226199"/>
                </a:lnTo>
                <a:lnTo>
                  <a:pt x="59512" y="227502"/>
                </a:lnTo>
                <a:lnTo>
                  <a:pt x="62147" y="227431"/>
                </a:lnTo>
                <a:lnTo>
                  <a:pt x="74920" y="225091"/>
                </a:lnTo>
                <a:lnTo>
                  <a:pt x="86395" y="219821"/>
                </a:lnTo>
                <a:lnTo>
                  <a:pt x="90801" y="217233"/>
                </a:lnTo>
                <a:lnTo>
                  <a:pt x="100800" y="210005"/>
                </a:lnTo>
                <a:lnTo>
                  <a:pt x="110383" y="200634"/>
                </a:lnTo>
                <a:lnTo>
                  <a:pt x="110383" y="221741"/>
                </a:lnTo>
                <a:lnTo>
                  <a:pt x="111358" y="221741"/>
                </a:lnTo>
                <a:lnTo>
                  <a:pt x="111358" y="222702"/>
                </a:lnTo>
                <a:lnTo>
                  <a:pt x="112318" y="223662"/>
                </a:lnTo>
                <a:lnTo>
                  <a:pt x="113278" y="223662"/>
                </a:lnTo>
                <a:lnTo>
                  <a:pt x="114223" y="224637"/>
                </a:lnTo>
                <a:lnTo>
                  <a:pt x="119039" y="2246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9" name="object 569"/>
          <p:cNvSpPr/>
          <p:nvPr/>
        </p:nvSpPr>
        <p:spPr>
          <a:xfrm>
            <a:off x="2838876" y="6324340"/>
            <a:ext cx="6720" cy="61617"/>
          </a:xfrm>
          <a:custGeom>
            <a:avLst/>
            <a:gdLst/>
            <a:ahLst/>
            <a:cxnLst/>
            <a:rect l="l" t="t" r="r" b="b"/>
            <a:pathLst>
              <a:path w="6720" h="61617">
                <a:moveTo>
                  <a:pt x="3840" y="20162"/>
                </a:moveTo>
                <a:lnTo>
                  <a:pt x="1920" y="14401"/>
                </a:lnTo>
                <a:lnTo>
                  <a:pt x="960" y="7680"/>
                </a:lnTo>
                <a:lnTo>
                  <a:pt x="0" y="0"/>
                </a:lnTo>
                <a:lnTo>
                  <a:pt x="3840" y="60487"/>
                </a:lnTo>
                <a:lnTo>
                  <a:pt x="5767" y="61617"/>
                </a:lnTo>
                <a:lnTo>
                  <a:pt x="6720" y="25923"/>
                </a:lnTo>
                <a:lnTo>
                  <a:pt x="384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0" name="object 570"/>
          <p:cNvSpPr/>
          <p:nvPr/>
        </p:nvSpPr>
        <p:spPr>
          <a:xfrm>
            <a:off x="2810073" y="6164031"/>
            <a:ext cx="134401" cy="227502"/>
          </a:xfrm>
          <a:custGeom>
            <a:avLst/>
            <a:gdLst/>
            <a:ahLst/>
            <a:cxnLst/>
            <a:rect l="l" t="t" r="r" b="b"/>
            <a:pathLst>
              <a:path w="134401" h="227502">
                <a:moveTo>
                  <a:pt x="119039" y="224637"/>
                </a:moveTo>
                <a:lnTo>
                  <a:pt x="130561" y="224637"/>
                </a:lnTo>
                <a:lnTo>
                  <a:pt x="131521" y="223662"/>
                </a:lnTo>
                <a:lnTo>
                  <a:pt x="132466" y="223662"/>
                </a:lnTo>
                <a:lnTo>
                  <a:pt x="133441" y="222702"/>
                </a:lnTo>
                <a:lnTo>
                  <a:pt x="133441" y="221741"/>
                </a:lnTo>
                <a:lnTo>
                  <a:pt x="134401" y="221741"/>
                </a:lnTo>
                <a:lnTo>
                  <a:pt x="134401" y="3840"/>
                </a:lnTo>
                <a:lnTo>
                  <a:pt x="133441" y="2880"/>
                </a:lnTo>
                <a:lnTo>
                  <a:pt x="133441" y="1904"/>
                </a:lnTo>
                <a:lnTo>
                  <a:pt x="131521" y="1904"/>
                </a:lnTo>
                <a:lnTo>
                  <a:pt x="130561" y="960"/>
                </a:lnTo>
                <a:lnTo>
                  <a:pt x="127680" y="960"/>
                </a:lnTo>
                <a:lnTo>
                  <a:pt x="125760" y="0"/>
                </a:lnTo>
                <a:lnTo>
                  <a:pt x="116159" y="0"/>
                </a:lnTo>
                <a:lnTo>
                  <a:pt x="114239" y="960"/>
                </a:lnTo>
                <a:lnTo>
                  <a:pt x="111358" y="960"/>
                </a:lnTo>
                <a:lnTo>
                  <a:pt x="110398" y="1904"/>
                </a:lnTo>
                <a:lnTo>
                  <a:pt x="109438" y="1904"/>
                </a:lnTo>
                <a:lnTo>
                  <a:pt x="108478" y="2880"/>
                </a:lnTo>
                <a:lnTo>
                  <a:pt x="107518" y="2880"/>
                </a:lnTo>
                <a:lnTo>
                  <a:pt x="107518" y="89275"/>
                </a:lnTo>
                <a:lnTo>
                  <a:pt x="106534" y="88305"/>
                </a:lnTo>
                <a:lnTo>
                  <a:pt x="96433" y="79635"/>
                </a:lnTo>
                <a:lnTo>
                  <a:pt x="86395" y="72953"/>
                </a:lnTo>
                <a:lnTo>
                  <a:pt x="79674" y="69113"/>
                </a:lnTo>
                <a:lnTo>
                  <a:pt x="71993" y="67193"/>
                </a:lnTo>
                <a:lnTo>
                  <a:pt x="63352" y="67193"/>
                </a:lnTo>
                <a:lnTo>
                  <a:pt x="47837" y="68859"/>
                </a:lnTo>
                <a:lnTo>
                  <a:pt x="36484" y="72953"/>
                </a:lnTo>
                <a:lnTo>
                  <a:pt x="25120" y="80207"/>
                </a:lnTo>
                <a:lnTo>
                  <a:pt x="16322" y="89275"/>
                </a:lnTo>
                <a:lnTo>
                  <a:pt x="8852" y="102881"/>
                </a:lnTo>
                <a:lnTo>
                  <a:pt x="4800" y="115199"/>
                </a:lnTo>
                <a:lnTo>
                  <a:pt x="2825" y="123186"/>
                </a:lnTo>
                <a:lnTo>
                  <a:pt x="756" y="135479"/>
                </a:lnTo>
                <a:lnTo>
                  <a:pt x="0" y="148788"/>
                </a:lnTo>
                <a:lnTo>
                  <a:pt x="174" y="154475"/>
                </a:lnTo>
                <a:lnTo>
                  <a:pt x="1610" y="167279"/>
                </a:lnTo>
                <a:lnTo>
                  <a:pt x="3840" y="179511"/>
                </a:lnTo>
                <a:lnTo>
                  <a:pt x="8173" y="193319"/>
                </a:lnTo>
                <a:lnTo>
                  <a:pt x="13441" y="204459"/>
                </a:lnTo>
                <a:lnTo>
                  <a:pt x="19202" y="211180"/>
                </a:lnTo>
                <a:lnTo>
                  <a:pt x="24963" y="216956"/>
                </a:lnTo>
                <a:lnTo>
                  <a:pt x="32644" y="220797"/>
                </a:lnTo>
                <a:lnTo>
                  <a:pt x="28803" y="160309"/>
                </a:lnTo>
                <a:lnTo>
                  <a:pt x="27843" y="153588"/>
                </a:lnTo>
                <a:lnTo>
                  <a:pt x="27843" y="139186"/>
                </a:lnTo>
                <a:lnTo>
                  <a:pt x="28803" y="132466"/>
                </a:lnTo>
                <a:lnTo>
                  <a:pt x="29763" y="125745"/>
                </a:lnTo>
                <a:lnTo>
                  <a:pt x="31683" y="119039"/>
                </a:lnTo>
                <a:lnTo>
                  <a:pt x="33604" y="113263"/>
                </a:lnTo>
                <a:lnTo>
                  <a:pt x="36484" y="108478"/>
                </a:lnTo>
                <a:lnTo>
                  <a:pt x="39364" y="102717"/>
                </a:lnTo>
                <a:lnTo>
                  <a:pt x="43205" y="98877"/>
                </a:lnTo>
                <a:lnTo>
                  <a:pt x="48006" y="95036"/>
                </a:lnTo>
                <a:lnTo>
                  <a:pt x="52791" y="92156"/>
                </a:lnTo>
                <a:lnTo>
                  <a:pt x="58552" y="90236"/>
                </a:lnTo>
                <a:lnTo>
                  <a:pt x="72953" y="90236"/>
                </a:lnTo>
                <a:lnTo>
                  <a:pt x="79674" y="93116"/>
                </a:lnTo>
                <a:lnTo>
                  <a:pt x="86395" y="97916"/>
                </a:lnTo>
                <a:lnTo>
                  <a:pt x="89058" y="99884"/>
                </a:lnTo>
                <a:lnTo>
                  <a:pt x="98358" y="107888"/>
                </a:lnTo>
                <a:lnTo>
                  <a:pt x="107518" y="118064"/>
                </a:lnTo>
                <a:lnTo>
                  <a:pt x="107518" y="175671"/>
                </a:lnTo>
                <a:lnTo>
                  <a:pt x="103677" y="181432"/>
                </a:lnTo>
                <a:lnTo>
                  <a:pt x="98877" y="186232"/>
                </a:lnTo>
                <a:lnTo>
                  <a:pt x="95036" y="189113"/>
                </a:lnTo>
                <a:lnTo>
                  <a:pt x="91196" y="192953"/>
                </a:lnTo>
                <a:lnTo>
                  <a:pt x="88315" y="195833"/>
                </a:lnTo>
                <a:lnTo>
                  <a:pt x="84475" y="197738"/>
                </a:lnTo>
                <a:lnTo>
                  <a:pt x="80634" y="200634"/>
                </a:lnTo>
                <a:lnTo>
                  <a:pt x="77754" y="201579"/>
                </a:lnTo>
                <a:lnTo>
                  <a:pt x="74874" y="202554"/>
                </a:lnTo>
                <a:lnTo>
                  <a:pt x="71033" y="203514"/>
                </a:lnTo>
                <a:lnTo>
                  <a:pt x="68153" y="204459"/>
                </a:lnTo>
                <a:lnTo>
                  <a:pt x="57591" y="204459"/>
                </a:lnTo>
                <a:lnTo>
                  <a:pt x="51831" y="202554"/>
                </a:lnTo>
                <a:lnTo>
                  <a:pt x="47045" y="199674"/>
                </a:lnTo>
                <a:lnTo>
                  <a:pt x="42230" y="195833"/>
                </a:lnTo>
                <a:lnTo>
                  <a:pt x="38389" y="191993"/>
                </a:lnTo>
                <a:lnTo>
                  <a:pt x="35524" y="186232"/>
                </a:lnTo>
                <a:lnTo>
                  <a:pt x="34571" y="221927"/>
                </a:lnTo>
                <a:lnTo>
                  <a:pt x="46107" y="226199"/>
                </a:lnTo>
                <a:lnTo>
                  <a:pt x="59512" y="227502"/>
                </a:lnTo>
                <a:lnTo>
                  <a:pt x="62147" y="227431"/>
                </a:lnTo>
                <a:lnTo>
                  <a:pt x="74920" y="225091"/>
                </a:lnTo>
                <a:lnTo>
                  <a:pt x="86395" y="219821"/>
                </a:lnTo>
                <a:lnTo>
                  <a:pt x="90809" y="217228"/>
                </a:lnTo>
                <a:lnTo>
                  <a:pt x="100807" y="210002"/>
                </a:lnTo>
                <a:lnTo>
                  <a:pt x="110398" y="200634"/>
                </a:lnTo>
                <a:lnTo>
                  <a:pt x="110398" y="221741"/>
                </a:lnTo>
                <a:lnTo>
                  <a:pt x="111358" y="221741"/>
                </a:lnTo>
                <a:lnTo>
                  <a:pt x="111358" y="222702"/>
                </a:lnTo>
                <a:lnTo>
                  <a:pt x="112318" y="223662"/>
                </a:lnTo>
                <a:lnTo>
                  <a:pt x="113278" y="223662"/>
                </a:lnTo>
                <a:lnTo>
                  <a:pt x="114239" y="224637"/>
                </a:lnTo>
                <a:lnTo>
                  <a:pt x="119039" y="2246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1" name="object 571"/>
          <p:cNvSpPr/>
          <p:nvPr/>
        </p:nvSpPr>
        <p:spPr>
          <a:xfrm>
            <a:off x="2983824" y="6231224"/>
            <a:ext cx="133441" cy="160309"/>
          </a:xfrm>
          <a:custGeom>
            <a:avLst/>
            <a:gdLst/>
            <a:ahLst/>
            <a:cxnLst/>
            <a:rect l="l" t="t" r="r" b="b"/>
            <a:pathLst>
              <a:path w="133441" h="160309">
                <a:moveTo>
                  <a:pt x="32644" y="43190"/>
                </a:moveTo>
                <a:lnTo>
                  <a:pt x="35524" y="38404"/>
                </a:lnTo>
                <a:lnTo>
                  <a:pt x="39364" y="34564"/>
                </a:lnTo>
                <a:lnTo>
                  <a:pt x="42245" y="30723"/>
                </a:lnTo>
                <a:lnTo>
                  <a:pt x="46085" y="26883"/>
                </a:lnTo>
                <a:lnTo>
                  <a:pt x="50886" y="24963"/>
                </a:lnTo>
                <a:lnTo>
                  <a:pt x="56631" y="22082"/>
                </a:lnTo>
                <a:lnTo>
                  <a:pt x="62407" y="21122"/>
                </a:lnTo>
                <a:lnTo>
                  <a:pt x="69128" y="21122"/>
                </a:lnTo>
                <a:lnTo>
                  <a:pt x="75606" y="21498"/>
                </a:lnTo>
                <a:lnTo>
                  <a:pt x="88208" y="25134"/>
                </a:lnTo>
                <a:lnTo>
                  <a:pt x="97917" y="32628"/>
                </a:lnTo>
                <a:lnTo>
                  <a:pt x="102644" y="40358"/>
                </a:lnTo>
                <a:lnTo>
                  <a:pt x="106098" y="52073"/>
                </a:lnTo>
                <a:lnTo>
                  <a:pt x="106558" y="66233"/>
                </a:lnTo>
                <a:lnTo>
                  <a:pt x="27843" y="66233"/>
                </a:lnTo>
                <a:lnTo>
                  <a:pt x="28803" y="60472"/>
                </a:lnTo>
                <a:lnTo>
                  <a:pt x="27572" y="13684"/>
                </a:lnTo>
                <a:lnTo>
                  <a:pt x="18242" y="22082"/>
                </a:lnTo>
                <a:lnTo>
                  <a:pt x="9743" y="34794"/>
                </a:lnTo>
                <a:lnTo>
                  <a:pt x="4800" y="47030"/>
                </a:lnTo>
                <a:lnTo>
                  <a:pt x="2823" y="55037"/>
                </a:lnTo>
                <a:lnTo>
                  <a:pt x="756" y="67331"/>
                </a:lnTo>
                <a:lnTo>
                  <a:pt x="0" y="80634"/>
                </a:lnTo>
                <a:lnTo>
                  <a:pt x="407" y="91181"/>
                </a:lnTo>
                <a:lnTo>
                  <a:pt x="2083" y="103953"/>
                </a:lnTo>
                <a:lnTo>
                  <a:pt x="4800" y="115199"/>
                </a:lnTo>
                <a:lnTo>
                  <a:pt x="11165" y="130380"/>
                </a:lnTo>
                <a:lnTo>
                  <a:pt x="18242" y="140162"/>
                </a:lnTo>
                <a:lnTo>
                  <a:pt x="29795" y="149256"/>
                </a:lnTo>
                <a:lnTo>
                  <a:pt x="41285" y="154548"/>
                </a:lnTo>
                <a:lnTo>
                  <a:pt x="47017" y="156725"/>
                </a:lnTo>
                <a:lnTo>
                  <a:pt x="59091" y="159413"/>
                </a:lnTo>
                <a:lnTo>
                  <a:pt x="72969" y="160309"/>
                </a:lnTo>
                <a:lnTo>
                  <a:pt x="79674" y="160309"/>
                </a:lnTo>
                <a:lnTo>
                  <a:pt x="86395" y="159349"/>
                </a:lnTo>
                <a:lnTo>
                  <a:pt x="92156" y="158389"/>
                </a:lnTo>
                <a:lnTo>
                  <a:pt x="97917" y="157444"/>
                </a:lnTo>
                <a:lnTo>
                  <a:pt x="103677" y="156469"/>
                </a:lnTo>
                <a:lnTo>
                  <a:pt x="108478" y="154548"/>
                </a:lnTo>
                <a:lnTo>
                  <a:pt x="113278" y="153603"/>
                </a:lnTo>
                <a:lnTo>
                  <a:pt x="116159" y="152628"/>
                </a:lnTo>
                <a:lnTo>
                  <a:pt x="119999" y="150708"/>
                </a:lnTo>
                <a:lnTo>
                  <a:pt x="122880" y="149763"/>
                </a:lnTo>
                <a:lnTo>
                  <a:pt x="123840" y="148788"/>
                </a:lnTo>
                <a:lnTo>
                  <a:pt x="124800" y="147827"/>
                </a:lnTo>
                <a:lnTo>
                  <a:pt x="125760" y="147827"/>
                </a:lnTo>
                <a:lnTo>
                  <a:pt x="125760" y="145923"/>
                </a:lnTo>
                <a:lnTo>
                  <a:pt x="126720" y="145923"/>
                </a:lnTo>
                <a:lnTo>
                  <a:pt x="126720" y="143987"/>
                </a:lnTo>
                <a:lnTo>
                  <a:pt x="127680" y="143042"/>
                </a:lnTo>
                <a:lnTo>
                  <a:pt x="127680" y="132481"/>
                </a:lnTo>
                <a:lnTo>
                  <a:pt x="126720" y="131521"/>
                </a:lnTo>
                <a:lnTo>
                  <a:pt x="126720" y="128640"/>
                </a:lnTo>
                <a:lnTo>
                  <a:pt x="125760" y="128640"/>
                </a:lnTo>
                <a:lnTo>
                  <a:pt x="124800" y="127680"/>
                </a:lnTo>
                <a:lnTo>
                  <a:pt x="119999" y="127680"/>
                </a:lnTo>
                <a:lnTo>
                  <a:pt x="117119" y="128640"/>
                </a:lnTo>
                <a:lnTo>
                  <a:pt x="115199" y="130545"/>
                </a:lnTo>
                <a:lnTo>
                  <a:pt x="111358" y="131521"/>
                </a:lnTo>
                <a:lnTo>
                  <a:pt x="107518" y="132481"/>
                </a:lnTo>
                <a:lnTo>
                  <a:pt x="103677" y="134386"/>
                </a:lnTo>
                <a:lnTo>
                  <a:pt x="98877" y="135361"/>
                </a:lnTo>
                <a:lnTo>
                  <a:pt x="94076" y="136321"/>
                </a:lnTo>
                <a:lnTo>
                  <a:pt x="88315" y="138242"/>
                </a:lnTo>
                <a:lnTo>
                  <a:pt x="66248" y="138242"/>
                </a:lnTo>
                <a:lnTo>
                  <a:pt x="59527" y="137266"/>
                </a:lnTo>
                <a:lnTo>
                  <a:pt x="53766" y="134386"/>
                </a:lnTo>
                <a:lnTo>
                  <a:pt x="47045" y="131521"/>
                </a:lnTo>
                <a:lnTo>
                  <a:pt x="42245" y="128640"/>
                </a:lnTo>
                <a:lnTo>
                  <a:pt x="38404" y="123840"/>
                </a:lnTo>
                <a:lnTo>
                  <a:pt x="34564" y="119039"/>
                </a:lnTo>
                <a:lnTo>
                  <a:pt x="31683" y="113278"/>
                </a:lnTo>
                <a:lnTo>
                  <a:pt x="30723" y="107518"/>
                </a:lnTo>
                <a:lnTo>
                  <a:pt x="28803" y="100797"/>
                </a:lnTo>
                <a:lnTo>
                  <a:pt x="27843" y="93116"/>
                </a:lnTo>
                <a:lnTo>
                  <a:pt x="27843" y="85435"/>
                </a:lnTo>
                <a:lnTo>
                  <a:pt x="125760" y="85435"/>
                </a:lnTo>
                <a:lnTo>
                  <a:pt x="128640" y="84475"/>
                </a:lnTo>
                <a:lnTo>
                  <a:pt x="130561" y="82555"/>
                </a:lnTo>
                <a:lnTo>
                  <a:pt x="132481" y="80634"/>
                </a:lnTo>
                <a:lnTo>
                  <a:pt x="133441" y="77754"/>
                </a:lnTo>
                <a:lnTo>
                  <a:pt x="133429" y="67279"/>
                </a:lnTo>
                <a:lnTo>
                  <a:pt x="132481" y="54466"/>
                </a:lnTo>
                <a:lnTo>
                  <a:pt x="129600" y="42245"/>
                </a:lnTo>
                <a:lnTo>
                  <a:pt x="127680" y="34564"/>
                </a:lnTo>
                <a:lnTo>
                  <a:pt x="123840" y="26883"/>
                </a:lnTo>
                <a:lnTo>
                  <a:pt x="119039" y="21122"/>
                </a:lnTo>
                <a:lnTo>
                  <a:pt x="113278" y="14401"/>
                </a:lnTo>
                <a:lnTo>
                  <a:pt x="106558" y="9601"/>
                </a:lnTo>
                <a:lnTo>
                  <a:pt x="98877" y="5760"/>
                </a:lnTo>
                <a:lnTo>
                  <a:pt x="95619" y="4311"/>
                </a:lnTo>
                <a:lnTo>
                  <a:pt x="83548" y="1077"/>
                </a:lnTo>
                <a:lnTo>
                  <a:pt x="70088" y="0"/>
                </a:lnTo>
                <a:lnTo>
                  <a:pt x="65809" y="105"/>
                </a:lnTo>
                <a:lnTo>
                  <a:pt x="52630" y="1856"/>
                </a:lnTo>
                <a:lnTo>
                  <a:pt x="41285" y="5760"/>
                </a:lnTo>
                <a:lnTo>
                  <a:pt x="38474" y="6975"/>
                </a:lnTo>
                <a:lnTo>
                  <a:pt x="32644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2" name="object 572"/>
          <p:cNvSpPr/>
          <p:nvPr/>
        </p:nvSpPr>
        <p:spPr>
          <a:xfrm>
            <a:off x="3011396" y="6238200"/>
            <a:ext cx="10902" cy="53496"/>
          </a:xfrm>
          <a:custGeom>
            <a:avLst/>
            <a:gdLst/>
            <a:ahLst/>
            <a:cxnLst/>
            <a:rect l="l" t="t" r="r" b="b"/>
            <a:pathLst>
              <a:path w="10902" h="53496">
                <a:moveTo>
                  <a:pt x="1231" y="53496"/>
                </a:moveTo>
                <a:lnTo>
                  <a:pt x="2191" y="47735"/>
                </a:lnTo>
                <a:lnTo>
                  <a:pt x="3151" y="41990"/>
                </a:lnTo>
                <a:lnTo>
                  <a:pt x="5071" y="36214"/>
                </a:lnTo>
                <a:lnTo>
                  <a:pt x="10902" y="0"/>
                </a:lnTo>
                <a:lnTo>
                  <a:pt x="0" y="6708"/>
                </a:lnTo>
                <a:lnTo>
                  <a:pt x="1231" y="534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3" name="object 573"/>
          <p:cNvSpPr/>
          <p:nvPr/>
        </p:nvSpPr>
        <p:spPr>
          <a:xfrm>
            <a:off x="3148934" y="6164031"/>
            <a:ext cx="134401" cy="227502"/>
          </a:xfrm>
          <a:custGeom>
            <a:avLst/>
            <a:gdLst/>
            <a:ahLst/>
            <a:cxnLst/>
            <a:rect l="l" t="t" r="r" b="b"/>
            <a:pathLst>
              <a:path w="134401" h="227502">
                <a:moveTo>
                  <a:pt x="113278" y="223662"/>
                </a:moveTo>
                <a:lnTo>
                  <a:pt x="114239" y="224637"/>
                </a:lnTo>
                <a:lnTo>
                  <a:pt x="130561" y="224637"/>
                </a:lnTo>
                <a:lnTo>
                  <a:pt x="131521" y="223662"/>
                </a:lnTo>
                <a:lnTo>
                  <a:pt x="132481" y="223662"/>
                </a:lnTo>
                <a:lnTo>
                  <a:pt x="133441" y="222702"/>
                </a:lnTo>
                <a:lnTo>
                  <a:pt x="133441" y="221741"/>
                </a:lnTo>
                <a:lnTo>
                  <a:pt x="134401" y="220797"/>
                </a:lnTo>
                <a:lnTo>
                  <a:pt x="134401" y="4800"/>
                </a:lnTo>
                <a:lnTo>
                  <a:pt x="133441" y="3840"/>
                </a:lnTo>
                <a:lnTo>
                  <a:pt x="133441" y="2880"/>
                </a:lnTo>
                <a:lnTo>
                  <a:pt x="132481" y="1904"/>
                </a:lnTo>
                <a:lnTo>
                  <a:pt x="130561" y="1904"/>
                </a:lnTo>
                <a:lnTo>
                  <a:pt x="129600" y="960"/>
                </a:lnTo>
                <a:lnTo>
                  <a:pt x="126720" y="960"/>
                </a:lnTo>
                <a:lnTo>
                  <a:pt x="124800" y="0"/>
                </a:lnTo>
                <a:lnTo>
                  <a:pt x="115199" y="0"/>
                </a:lnTo>
                <a:lnTo>
                  <a:pt x="114239" y="960"/>
                </a:lnTo>
                <a:lnTo>
                  <a:pt x="110398" y="960"/>
                </a:lnTo>
                <a:lnTo>
                  <a:pt x="109438" y="1904"/>
                </a:lnTo>
                <a:lnTo>
                  <a:pt x="108478" y="1904"/>
                </a:lnTo>
                <a:lnTo>
                  <a:pt x="107533" y="2880"/>
                </a:lnTo>
                <a:lnTo>
                  <a:pt x="107533" y="89275"/>
                </a:lnTo>
                <a:lnTo>
                  <a:pt x="106423" y="88305"/>
                </a:lnTo>
                <a:lnTo>
                  <a:pt x="96106" y="79635"/>
                </a:lnTo>
                <a:lnTo>
                  <a:pt x="86410" y="72953"/>
                </a:lnTo>
                <a:lnTo>
                  <a:pt x="78729" y="69113"/>
                </a:lnTo>
                <a:lnTo>
                  <a:pt x="71048" y="67193"/>
                </a:lnTo>
                <a:lnTo>
                  <a:pt x="62407" y="67193"/>
                </a:lnTo>
                <a:lnTo>
                  <a:pt x="47208" y="68861"/>
                </a:lnTo>
                <a:lnTo>
                  <a:pt x="35524" y="72953"/>
                </a:lnTo>
                <a:lnTo>
                  <a:pt x="27843" y="76794"/>
                </a:lnTo>
                <a:lnTo>
                  <a:pt x="21122" y="82555"/>
                </a:lnTo>
                <a:lnTo>
                  <a:pt x="16322" y="89275"/>
                </a:lnTo>
                <a:lnTo>
                  <a:pt x="8298" y="103046"/>
                </a:lnTo>
                <a:lnTo>
                  <a:pt x="3840" y="115199"/>
                </a:lnTo>
                <a:lnTo>
                  <a:pt x="2033" y="123099"/>
                </a:lnTo>
                <a:lnTo>
                  <a:pt x="457" y="135433"/>
                </a:lnTo>
                <a:lnTo>
                  <a:pt x="0" y="148788"/>
                </a:lnTo>
                <a:lnTo>
                  <a:pt x="98" y="154475"/>
                </a:lnTo>
                <a:lnTo>
                  <a:pt x="1199" y="167279"/>
                </a:lnTo>
                <a:lnTo>
                  <a:pt x="3840" y="179511"/>
                </a:lnTo>
                <a:lnTo>
                  <a:pt x="4136" y="180932"/>
                </a:lnTo>
                <a:lnTo>
                  <a:pt x="7802" y="193319"/>
                </a:lnTo>
                <a:lnTo>
                  <a:pt x="13441" y="204459"/>
                </a:lnTo>
                <a:lnTo>
                  <a:pt x="18242" y="211180"/>
                </a:lnTo>
                <a:lnTo>
                  <a:pt x="24963" y="216956"/>
                </a:lnTo>
                <a:lnTo>
                  <a:pt x="27843" y="160309"/>
                </a:lnTo>
                <a:lnTo>
                  <a:pt x="27843" y="139186"/>
                </a:lnTo>
                <a:lnTo>
                  <a:pt x="28803" y="132466"/>
                </a:lnTo>
                <a:lnTo>
                  <a:pt x="29763" y="125745"/>
                </a:lnTo>
                <a:lnTo>
                  <a:pt x="30723" y="119039"/>
                </a:lnTo>
                <a:lnTo>
                  <a:pt x="33604" y="113263"/>
                </a:lnTo>
                <a:lnTo>
                  <a:pt x="36484" y="108478"/>
                </a:lnTo>
                <a:lnTo>
                  <a:pt x="39364" y="102717"/>
                </a:lnTo>
                <a:lnTo>
                  <a:pt x="43205" y="98877"/>
                </a:lnTo>
                <a:lnTo>
                  <a:pt x="48006" y="95036"/>
                </a:lnTo>
                <a:lnTo>
                  <a:pt x="52806" y="92156"/>
                </a:lnTo>
                <a:lnTo>
                  <a:pt x="58567" y="90236"/>
                </a:lnTo>
                <a:lnTo>
                  <a:pt x="72969" y="90236"/>
                </a:lnTo>
                <a:lnTo>
                  <a:pt x="79689" y="93116"/>
                </a:lnTo>
                <a:lnTo>
                  <a:pt x="86410" y="97916"/>
                </a:lnTo>
                <a:lnTo>
                  <a:pt x="89031" y="99884"/>
                </a:lnTo>
                <a:lnTo>
                  <a:pt x="97974" y="107888"/>
                </a:lnTo>
                <a:lnTo>
                  <a:pt x="107533" y="118064"/>
                </a:lnTo>
                <a:lnTo>
                  <a:pt x="107533" y="175671"/>
                </a:lnTo>
                <a:lnTo>
                  <a:pt x="102717" y="181432"/>
                </a:lnTo>
                <a:lnTo>
                  <a:pt x="98877" y="186232"/>
                </a:lnTo>
                <a:lnTo>
                  <a:pt x="95036" y="189113"/>
                </a:lnTo>
                <a:lnTo>
                  <a:pt x="91196" y="192953"/>
                </a:lnTo>
                <a:lnTo>
                  <a:pt x="87355" y="195833"/>
                </a:lnTo>
                <a:lnTo>
                  <a:pt x="84490" y="197738"/>
                </a:lnTo>
                <a:lnTo>
                  <a:pt x="80650" y="200634"/>
                </a:lnTo>
                <a:lnTo>
                  <a:pt x="77769" y="201579"/>
                </a:lnTo>
                <a:lnTo>
                  <a:pt x="73929" y="202554"/>
                </a:lnTo>
                <a:lnTo>
                  <a:pt x="71048" y="203514"/>
                </a:lnTo>
                <a:lnTo>
                  <a:pt x="67208" y="204459"/>
                </a:lnTo>
                <a:lnTo>
                  <a:pt x="56647" y="204459"/>
                </a:lnTo>
                <a:lnTo>
                  <a:pt x="50886" y="202554"/>
                </a:lnTo>
                <a:lnTo>
                  <a:pt x="46085" y="199674"/>
                </a:lnTo>
                <a:lnTo>
                  <a:pt x="42245" y="195833"/>
                </a:lnTo>
                <a:lnTo>
                  <a:pt x="46127" y="226287"/>
                </a:lnTo>
                <a:lnTo>
                  <a:pt x="59527" y="227502"/>
                </a:lnTo>
                <a:lnTo>
                  <a:pt x="62140" y="227431"/>
                </a:lnTo>
                <a:lnTo>
                  <a:pt x="74545" y="225091"/>
                </a:lnTo>
                <a:lnTo>
                  <a:pt x="86410" y="219821"/>
                </a:lnTo>
                <a:lnTo>
                  <a:pt x="90810" y="217233"/>
                </a:lnTo>
                <a:lnTo>
                  <a:pt x="100804" y="210005"/>
                </a:lnTo>
                <a:lnTo>
                  <a:pt x="110398" y="200634"/>
                </a:lnTo>
                <a:lnTo>
                  <a:pt x="110398" y="221741"/>
                </a:lnTo>
                <a:lnTo>
                  <a:pt x="111358" y="222702"/>
                </a:lnTo>
                <a:lnTo>
                  <a:pt x="112318" y="223662"/>
                </a:lnTo>
                <a:lnTo>
                  <a:pt x="113278" y="2236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4" name="object 574"/>
          <p:cNvSpPr/>
          <p:nvPr/>
        </p:nvSpPr>
        <p:spPr>
          <a:xfrm>
            <a:off x="3173897" y="6324340"/>
            <a:ext cx="21164" cy="65977"/>
          </a:xfrm>
          <a:custGeom>
            <a:avLst/>
            <a:gdLst/>
            <a:ahLst/>
            <a:cxnLst/>
            <a:rect l="l" t="t" r="r" b="b"/>
            <a:pathLst>
              <a:path w="21164" h="65977">
                <a:moveTo>
                  <a:pt x="17282" y="35524"/>
                </a:moveTo>
                <a:lnTo>
                  <a:pt x="13441" y="31683"/>
                </a:lnTo>
                <a:lnTo>
                  <a:pt x="10561" y="25923"/>
                </a:lnTo>
                <a:lnTo>
                  <a:pt x="7680" y="20162"/>
                </a:lnTo>
                <a:lnTo>
                  <a:pt x="5760" y="14401"/>
                </a:lnTo>
                <a:lnTo>
                  <a:pt x="4800" y="7680"/>
                </a:lnTo>
                <a:lnTo>
                  <a:pt x="2880" y="0"/>
                </a:lnTo>
                <a:lnTo>
                  <a:pt x="0" y="56647"/>
                </a:lnTo>
                <a:lnTo>
                  <a:pt x="6720" y="60487"/>
                </a:lnTo>
                <a:lnTo>
                  <a:pt x="9399" y="62002"/>
                </a:lnTo>
                <a:lnTo>
                  <a:pt x="21164" y="65977"/>
                </a:lnTo>
                <a:lnTo>
                  <a:pt x="17282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5" name="object 575"/>
          <p:cNvSpPr/>
          <p:nvPr/>
        </p:nvSpPr>
        <p:spPr>
          <a:xfrm>
            <a:off x="3396615" y="6231224"/>
            <a:ext cx="103677" cy="160309"/>
          </a:xfrm>
          <a:custGeom>
            <a:avLst/>
            <a:gdLst/>
            <a:ahLst/>
            <a:cxnLst/>
            <a:rect l="l" t="t" r="r" b="b"/>
            <a:pathLst>
              <a:path w="103677" h="160309">
                <a:moveTo>
                  <a:pt x="960" y="142082"/>
                </a:moveTo>
                <a:lnTo>
                  <a:pt x="960" y="143987"/>
                </a:lnTo>
                <a:lnTo>
                  <a:pt x="1920" y="145923"/>
                </a:lnTo>
                <a:lnTo>
                  <a:pt x="2880" y="146883"/>
                </a:lnTo>
                <a:lnTo>
                  <a:pt x="3840" y="147827"/>
                </a:lnTo>
                <a:lnTo>
                  <a:pt x="4800" y="148788"/>
                </a:lnTo>
                <a:lnTo>
                  <a:pt x="6720" y="150708"/>
                </a:lnTo>
                <a:lnTo>
                  <a:pt x="9601" y="151668"/>
                </a:lnTo>
                <a:lnTo>
                  <a:pt x="11521" y="152628"/>
                </a:lnTo>
                <a:lnTo>
                  <a:pt x="15361" y="154548"/>
                </a:lnTo>
                <a:lnTo>
                  <a:pt x="18242" y="155508"/>
                </a:lnTo>
                <a:lnTo>
                  <a:pt x="23042" y="157444"/>
                </a:lnTo>
                <a:lnTo>
                  <a:pt x="26883" y="158389"/>
                </a:lnTo>
                <a:lnTo>
                  <a:pt x="31683" y="158389"/>
                </a:lnTo>
                <a:lnTo>
                  <a:pt x="36484" y="159349"/>
                </a:lnTo>
                <a:lnTo>
                  <a:pt x="41285" y="160309"/>
                </a:lnTo>
                <a:lnTo>
                  <a:pt x="54711" y="160309"/>
                </a:lnTo>
                <a:lnTo>
                  <a:pt x="62392" y="158389"/>
                </a:lnTo>
                <a:lnTo>
                  <a:pt x="69113" y="156469"/>
                </a:lnTo>
                <a:lnTo>
                  <a:pt x="76794" y="154548"/>
                </a:lnTo>
                <a:lnTo>
                  <a:pt x="82555" y="151668"/>
                </a:lnTo>
                <a:lnTo>
                  <a:pt x="87355" y="147827"/>
                </a:lnTo>
                <a:lnTo>
                  <a:pt x="92156" y="143987"/>
                </a:lnTo>
                <a:lnTo>
                  <a:pt x="95996" y="139202"/>
                </a:lnTo>
                <a:lnTo>
                  <a:pt x="98877" y="133441"/>
                </a:lnTo>
                <a:lnTo>
                  <a:pt x="101757" y="127680"/>
                </a:lnTo>
                <a:lnTo>
                  <a:pt x="103677" y="120959"/>
                </a:lnTo>
                <a:lnTo>
                  <a:pt x="103677" y="106558"/>
                </a:lnTo>
                <a:lnTo>
                  <a:pt x="101757" y="101757"/>
                </a:lnTo>
                <a:lnTo>
                  <a:pt x="99837" y="96956"/>
                </a:lnTo>
                <a:lnTo>
                  <a:pt x="97916" y="92156"/>
                </a:lnTo>
                <a:lnTo>
                  <a:pt x="95036" y="88315"/>
                </a:lnTo>
                <a:lnTo>
                  <a:pt x="92156" y="85435"/>
                </a:lnTo>
                <a:lnTo>
                  <a:pt x="88315" y="82555"/>
                </a:lnTo>
                <a:lnTo>
                  <a:pt x="84475" y="79674"/>
                </a:lnTo>
                <a:lnTo>
                  <a:pt x="79674" y="77754"/>
                </a:lnTo>
                <a:lnTo>
                  <a:pt x="74874" y="74874"/>
                </a:lnTo>
                <a:lnTo>
                  <a:pt x="71033" y="72953"/>
                </a:lnTo>
                <a:lnTo>
                  <a:pt x="66233" y="71033"/>
                </a:lnTo>
                <a:lnTo>
                  <a:pt x="61432" y="69113"/>
                </a:lnTo>
                <a:lnTo>
                  <a:pt x="57591" y="67193"/>
                </a:lnTo>
                <a:lnTo>
                  <a:pt x="52791" y="66233"/>
                </a:lnTo>
                <a:lnTo>
                  <a:pt x="48006" y="64312"/>
                </a:lnTo>
                <a:lnTo>
                  <a:pt x="44165" y="62392"/>
                </a:lnTo>
                <a:lnTo>
                  <a:pt x="41285" y="60472"/>
                </a:lnTo>
                <a:lnTo>
                  <a:pt x="37444" y="57591"/>
                </a:lnTo>
                <a:lnTo>
                  <a:pt x="34564" y="55686"/>
                </a:lnTo>
                <a:lnTo>
                  <a:pt x="32644" y="52791"/>
                </a:lnTo>
                <a:lnTo>
                  <a:pt x="30723" y="49911"/>
                </a:lnTo>
                <a:lnTo>
                  <a:pt x="29763" y="46070"/>
                </a:lnTo>
                <a:lnTo>
                  <a:pt x="29763" y="36469"/>
                </a:lnTo>
                <a:lnTo>
                  <a:pt x="30723" y="33604"/>
                </a:lnTo>
                <a:lnTo>
                  <a:pt x="32644" y="30723"/>
                </a:lnTo>
                <a:lnTo>
                  <a:pt x="33604" y="28788"/>
                </a:lnTo>
                <a:lnTo>
                  <a:pt x="35509" y="26883"/>
                </a:lnTo>
                <a:lnTo>
                  <a:pt x="38404" y="24963"/>
                </a:lnTo>
                <a:lnTo>
                  <a:pt x="41285" y="24002"/>
                </a:lnTo>
                <a:lnTo>
                  <a:pt x="44165" y="23042"/>
                </a:lnTo>
                <a:lnTo>
                  <a:pt x="48006" y="21122"/>
                </a:lnTo>
                <a:lnTo>
                  <a:pt x="61432" y="21122"/>
                </a:lnTo>
                <a:lnTo>
                  <a:pt x="66233" y="22082"/>
                </a:lnTo>
                <a:lnTo>
                  <a:pt x="70073" y="23042"/>
                </a:lnTo>
                <a:lnTo>
                  <a:pt x="73913" y="24002"/>
                </a:lnTo>
                <a:lnTo>
                  <a:pt x="77754" y="24963"/>
                </a:lnTo>
                <a:lnTo>
                  <a:pt x="80634" y="26883"/>
                </a:lnTo>
                <a:lnTo>
                  <a:pt x="83515" y="27843"/>
                </a:lnTo>
                <a:lnTo>
                  <a:pt x="85435" y="28788"/>
                </a:lnTo>
                <a:lnTo>
                  <a:pt x="87355" y="30723"/>
                </a:lnTo>
                <a:lnTo>
                  <a:pt x="89275" y="31683"/>
                </a:lnTo>
                <a:lnTo>
                  <a:pt x="93116" y="31683"/>
                </a:lnTo>
                <a:lnTo>
                  <a:pt x="94076" y="30723"/>
                </a:lnTo>
                <a:lnTo>
                  <a:pt x="95036" y="29763"/>
                </a:lnTo>
                <a:lnTo>
                  <a:pt x="95036" y="26883"/>
                </a:lnTo>
                <a:lnTo>
                  <a:pt x="95996" y="24963"/>
                </a:lnTo>
                <a:lnTo>
                  <a:pt x="95996" y="18242"/>
                </a:lnTo>
                <a:lnTo>
                  <a:pt x="95036" y="17282"/>
                </a:lnTo>
                <a:lnTo>
                  <a:pt x="95036" y="13441"/>
                </a:lnTo>
                <a:lnTo>
                  <a:pt x="94076" y="12481"/>
                </a:lnTo>
                <a:lnTo>
                  <a:pt x="94076" y="11521"/>
                </a:lnTo>
                <a:lnTo>
                  <a:pt x="93116" y="10561"/>
                </a:lnTo>
                <a:lnTo>
                  <a:pt x="92156" y="9601"/>
                </a:lnTo>
                <a:lnTo>
                  <a:pt x="91196" y="8641"/>
                </a:lnTo>
                <a:lnTo>
                  <a:pt x="89275" y="7680"/>
                </a:lnTo>
                <a:lnTo>
                  <a:pt x="86395" y="6720"/>
                </a:lnTo>
                <a:lnTo>
                  <a:pt x="84475" y="5760"/>
                </a:lnTo>
                <a:lnTo>
                  <a:pt x="81594" y="4800"/>
                </a:lnTo>
                <a:lnTo>
                  <a:pt x="78714" y="3840"/>
                </a:lnTo>
                <a:lnTo>
                  <a:pt x="75834" y="2880"/>
                </a:lnTo>
                <a:lnTo>
                  <a:pt x="71993" y="1920"/>
                </a:lnTo>
                <a:lnTo>
                  <a:pt x="68153" y="960"/>
                </a:lnTo>
                <a:lnTo>
                  <a:pt x="64312" y="960"/>
                </a:lnTo>
                <a:lnTo>
                  <a:pt x="60472" y="0"/>
                </a:lnTo>
                <a:lnTo>
                  <a:pt x="48006" y="0"/>
                </a:lnTo>
                <a:lnTo>
                  <a:pt x="40325" y="1920"/>
                </a:lnTo>
                <a:lnTo>
                  <a:pt x="33604" y="3840"/>
                </a:lnTo>
                <a:lnTo>
                  <a:pt x="26883" y="6720"/>
                </a:lnTo>
                <a:lnTo>
                  <a:pt x="21122" y="9601"/>
                </a:lnTo>
                <a:lnTo>
                  <a:pt x="17282" y="13441"/>
                </a:lnTo>
                <a:lnTo>
                  <a:pt x="12481" y="17282"/>
                </a:lnTo>
                <a:lnTo>
                  <a:pt x="9601" y="22082"/>
                </a:lnTo>
                <a:lnTo>
                  <a:pt x="6720" y="26883"/>
                </a:lnTo>
                <a:lnTo>
                  <a:pt x="4800" y="32628"/>
                </a:lnTo>
                <a:lnTo>
                  <a:pt x="3840" y="37444"/>
                </a:lnTo>
                <a:lnTo>
                  <a:pt x="3840" y="49911"/>
                </a:lnTo>
                <a:lnTo>
                  <a:pt x="4800" y="55686"/>
                </a:lnTo>
                <a:lnTo>
                  <a:pt x="6720" y="60472"/>
                </a:lnTo>
                <a:lnTo>
                  <a:pt x="9601" y="64312"/>
                </a:lnTo>
                <a:lnTo>
                  <a:pt x="11521" y="69113"/>
                </a:lnTo>
                <a:lnTo>
                  <a:pt x="15361" y="71993"/>
                </a:lnTo>
                <a:lnTo>
                  <a:pt x="19202" y="75834"/>
                </a:lnTo>
                <a:lnTo>
                  <a:pt x="23042" y="78714"/>
                </a:lnTo>
                <a:lnTo>
                  <a:pt x="26883" y="80634"/>
                </a:lnTo>
                <a:lnTo>
                  <a:pt x="31683" y="82555"/>
                </a:lnTo>
                <a:lnTo>
                  <a:pt x="35509" y="84475"/>
                </a:lnTo>
                <a:lnTo>
                  <a:pt x="40325" y="86395"/>
                </a:lnTo>
                <a:lnTo>
                  <a:pt x="45125" y="88315"/>
                </a:lnTo>
                <a:lnTo>
                  <a:pt x="49911" y="90236"/>
                </a:lnTo>
                <a:lnTo>
                  <a:pt x="53751" y="92156"/>
                </a:lnTo>
                <a:lnTo>
                  <a:pt x="58552" y="93116"/>
                </a:lnTo>
                <a:lnTo>
                  <a:pt x="62392" y="95996"/>
                </a:lnTo>
                <a:lnTo>
                  <a:pt x="65272" y="97916"/>
                </a:lnTo>
                <a:lnTo>
                  <a:pt x="69113" y="99837"/>
                </a:lnTo>
                <a:lnTo>
                  <a:pt x="71993" y="102717"/>
                </a:lnTo>
                <a:lnTo>
                  <a:pt x="73913" y="104637"/>
                </a:lnTo>
                <a:lnTo>
                  <a:pt x="75834" y="107518"/>
                </a:lnTo>
                <a:lnTo>
                  <a:pt x="76794" y="111358"/>
                </a:lnTo>
                <a:lnTo>
                  <a:pt x="76794" y="119039"/>
                </a:lnTo>
                <a:lnTo>
                  <a:pt x="75834" y="122880"/>
                </a:lnTo>
                <a:lnTo>
                  <a:pt x="74874" y="125760"/>
                </a:lnTo>
                <a:lnTo>
                  <a:pt x="72953" y="128640"/>
                </a:lnTo>
                <a:lnTo>
                  <a:pt x="71033" y="130545"/>
                </a:lnTo>
                <a:lnTo>
                  <a:pt x="68153" y="132481"/>
                </a:lnTo>
                <a:lnTo>
                  <a:pt x="65272" y="134386"/>
                </a:lnTo>
                <a:lnTo>
                  <a:pt x="62392" y="136321"/>
                </a:lnTo>
                <a:lnTo>
                  <a:pt x="58552" y="137266"/>
                </a:lnTo>
                <a:lnTo>
                  <a:pt x="55686" y="138242"/>
                </a:lnTo>
                <a:lnTo>
                  <a:pt x="35509" y="138242"/>
                </a:lnTo>
                <a:lnTo>
                  <a:pt x="30723" y="136321"/>
                </a:lnTo>
                <a:lnTo>
                  <a:pt x="25923" y="134386"/>
                </a:lnTo>
                <a:lnTo>
                  <a:pt x="22082" y="133441"/>
                </a:lnTo>
                <a:lnTo>
                  <a:pt x="18242" y="131521"/>
                </a:lnTo>
                <a:lnTo>
                  <a:pt x="15361" y="129600"/>
                </a:lnTo>
                <a:lnTo>
                  <a:pt x="12481" y="128640"/>
                </a:lnTo>
                <a:lnTo>
                  <a:pt x="9601" y="126705"/>
                </a:lnTo>
                <a:lnTo>
                  <a:pt x="7680" y="125760"/>
                </a:lnTo>
                <a:lnTo>
                  <a:pt x="5760" y="124800"/>
                </a:lnTo>
                <a:lnTo>
                  <a:pt x="2880" y="124800"/>
                </a:lnTo>
                <a:lnTo>
                  <a:pt x="2880" y="125760"/>
                </a:lnTo>
                <a:lnTo>
                  <a:pt x="1920" y="125760"/>
                </a:lnTo>
                <a:lnTo>
                  <a:pt x="1920" y="126705"/>
                </a:lnTo>
                <a:lnTo>
                  <a:pt x="960" y="126705"/>
                </a:lnTo>
                <a:lnTo>
                  <a:pt x="960" y="130545"/>
                </a:lnTo>
                <a:lnTo>
                  <a:pt x="0" y="131521"/>
                </a:lnTo>
                <a:lnTo>
                  <a:pt x="0" y="139202"/>
                </a:lnTo>
                <a:lnTo>
                  <a:pt x="960" y="14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6" name="object 576"/>
          <p:cNvSpPr/>
          <p:nvPr/>
        </p:nvSpPr>
        <p:spPr>
          <a:xfrm>
            <a:off x="3528136" y="6245865"/>
            <a:ext cx="39349" cy="139907"/>
          </a:xfrm>
          <a:custGeom>
            <a:avLst/>
            <a:gdLst/>
            <a:ahLst/>
            <a:cxnLst/>
            <a:rect l="l" t="t" r="r" b="b"/>
            <a:pathLst>
              <a:path w="39349" h="139907">
                <a:moveTo>
                  <a:pt x="30708" y="94797"/>
                </a:moveTo>
                <a:lnTo>
                  <a:pt x="29748" y="87116"/>
                </a:lnTo>
                <a:lnTo>
                  <a:pt x="27828" y="80395"/>
                </a:lnTo>
                <a:lnTo>
                  <a:pt x="27828" y="56392"/>
                </a:lnTo>
                <a:lnTo>
                  <a:pt x="28788" y="48711"/>
                </a:lnTo>
                <a:lnTo>
                  <a:pt x="29748" y="41990"/>
                </a:lnTo>
                <a:lnTo>
                  <a:pt x="27171" y="0"/>
                </a:lnTo>
                <a:lnTo>
                  <a:pt x="18242" y="8401"/>
                </a:lnTo>
                <a:lnTo>
                  <a:pt x="9000" y="22511"/>
                </a:lnTo>
                <a:lnTo>
                  <a:pt x="3840" y="34324"/>
                </a:lnTo>
                <a:lnTo>
                  <a:pt x="2165" y="41125"/>
                </a:lnTo>
                <a:lnTo>
                  <a:pt x="485" y="53704"/>
                </a:lnTo>
                <a:lnTo>
                  <a:pt x="0" y="66953"/>
                </a:lnTo>
                <a:lnTo>
                  <a:pt x="160" y="75176"/>
                </a:lnTo>
                <a:lnTo>
                  <a:pt x="1306" y="87983"/>
                </a:lnTo>
                <a:lnTo>
                  <a:pt x="3840" y="99597"/>
                </a:lnTo>
                <a:lnTo>
                  <a:pt x="10200" y="114456"/>
                </a:lnTo>
                <a:lnTo>
                  <a:pt x="17266" y="124560"/>
                </a:lnTo>
                <a:lnTo>
                  <a:pt x="27850" y="133729"/>
                </a:lnTo>
                <a:lnTo>
                  <a:pt x="39349" y="139907"/>
                </a:lnTo>
                <a:lnTo>
                  <a:pt x="33588" y="100557"/>
                </a:lnTo>
                <a:lnTo>
                  <a:pt x="30708" y="94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7" name="object 577"/>
          <p:cNvSpPr/>
          <p:nvPr/>
        </p:nvSpPr>
        <p:spPr>
          <a:xfrm>
            <a:off x="3555308" y="6231224"/>
            <a:ext cx="117775" cy="160309"/>
          </a:xfrm>
          <a:custGeom>
            <a:avLst/>
            <a:gdLst/>
            <a:ahLst/>
            <a:cxnLst/>
            <a:rect l="l" t="t" r="r" b="b"/>
            <a:pathLst>
              <a:path w="117775" h="160309">
                <a:moveTo>
                  <a:pt x="29459" y="135361"/>
                </a:moveTo>
                <a:lnTo>
                  <a:pt x="23699" y="132481"/>
                </a:lnTo>
                <a:lnTo>
                  <a:pt x="17938" y="129600"/>
                </a:lnTo>
                <a:lnTo>
                  <a:pt x="13137" y="125760"/>
                </a:lnTo>
                <a:lnTo>
                  <a:pt x="10257" y="120959"/>
                </a:lnTo>
                <a:lnTo>
                  <a:pt x="6417" y="115199"/>
                </a:lnTo>
                <a:lnTo>
                  <a:pt x="12177" y="154548"/>
                </a:lnTo>
                <a:lnTo>
                  <a:pt x="17911" y="156725"/>
                </a:lnTo>
                <a:lnTo>
                  <a:pt x="29990" y="159413"/>
                </a:lnTo>
                <a:lnTo>
                  <a:pt x="43861" y="160309"/>
                </a:lnTo>
                <a:lnTo>
                  <a:pt x="51288" y="159928"/>
                </a:lnTo>
                <a:lnTo>
                  <a:pt x="64224" y="157558"/>
                </a:lnTo>
                <a:lnTo>
                  <a:pt x="75545" y="153603"/>
                </a:lnTo>
                <a:lnTo>
                  <a:pt x="90091" y="145463"/>
                </a:lnTo>
                <a:lnTo>
                  <a:pt x="99533" y="137266"/>
                </a:lnTo>
                <a:lnTo>
                  <a:pt x="108203" y="123345"/>
                </a:lnTo>
                <a:lnTo>
                  <a:pt x="112975" y="111358"/>
                </a:lnTo>
                <a:lnTo>
                  <a:pt x="115192" y="104446"/>
                </a:lnTo>
                <a:lnTo>
                  <a:pt x="117239" y="91909"/>
                </a:lnTo>
                <a:lnTo>
                  <a:pt x="117775" y="78714"/>
                </a:lnTo>
                <a:lnTo>
                  <a:pt x="117482" y="70390"/>
                </a:lnTo>
                <a:lnTo>
                  <a:pt x="115819" y="57645"/>
                </a:lnTo>
                <a:lnTo>
                  <a:pt x="112975" y="46070"/>
                </a:lnTo>
                <a:lnTo>
                  <a:pt x="107258" y="31398"/>
                </a:lnTo>
                <a:lnTo>
                  <a:pt x="100493" y="21122"/>
                </a:lnTo>
                <a:lnTo>
                  <a:pt x="89127" y="11745"/>
                </a:lnTo>
                <a:lnTo>
                  <a:pt x="77465" y="5760"/>
                </a:lnTo>
                <a:lnTo>
                  <a:pt x="72410" y="3803"/>
                </a:lnTo>
                <a:lnTo>
                  <a:pt x="60245" y="950"/>
                </a:lnTo>
                <a:lnTo>
                  <a:pt x="46742" y="0"/>
                </a:lnTo>
                <a:lnTo>
                  <a:pt x="38147" y="463"/>
                </a:lnTo>
                <a:lnTo>
                  <a:pt x="25545" y="2855"/>
                </a:lnTo>
                <a:lnTo>
                  <a:pt x="14098" y="6720"/>
                </a:lnTo>
                <a:lnTo>
                  <a:pt x="11272" y="7930"/>
                </a:lnTo>
                <a:lnTo>
                  <a:pt x="0" y="14641"/>
                </a:lnTo>
                <a:lnTo>
                  <a:pt x="2576" y="56631"/>
                </a:lnTo>
                <a:lnTo>
                  <a:pt x="4496" y="49911"/>
                </a:lnTo>
                <a:lnTo>
                  <a:pt x="7377" y="44165"/>
                </a:lnTo>
                <a:lnTo>
                  <a:pt x="11217" y="38404"/>
                </a:lnTo>
                <a:lnTo>
                  <a:pt x="15058" y="33604"/>
                </a:lnTo>
                <a:lnTo>
                  <a:pt x="19858" y="29763"/>
                </a:lnTo>
                <a:lnTo>
                  <a:pt x="24659" y="26883"/>
                </a:lnTo>
                <a:lnTo>
                  <a:pt x="31380" y="24002"/>
                </a:lnTo>
                <a:lnTo>
                  <a:pt x="38101" y="23042"/>
                </a:lnTo>
                <a:lnTo>
                  <a:pt x="54423" y="23042"/>
                </a:lnTo>
                <a:lnTo>
                  <a:pt x="61143" y="24002"/>
                </a:lnTo>
                <a:lnTo>
                  <a:pt x="66904" y="26883"/>
                </a:lnTo>
                <a:lnTo>
                  <a:pt x="72650" y="30723"/>
                </a:lnTo>
                <a:lnTo>
                  <a:pt x="77465" y="34564"/>
                </a:lnTo>
                <a:lnTo>
                  <a:pt x="80331" y="39349"/>
                </a:lnTo>
                <a:lnTo>
                  <a:pt x="84171" y="45125"/>
                </a:lnTo>
                <a:lnTo>
                  <a:pt x="86107" y="50871"/>
                </a:lnTo>
                <a:lnTo>
                  <a:pt x="87051" y="58552"/>
                </a:lnTo>
                <a:lnTo>
                  <a:pt x="88987" y="65272"/>
                </a:lnTo>
                <a:lnTo>
                  <a:pt x="89932" y="72953"/>
                </a:lnTo>
                <a:lnTo>
                  <a:pt x="89932" y="88315"/>
                </a:lnTo>
                <a:lnTo>
                  <a:pt x="88987" y="96956"/>
                </a:lnTo>
                <a:lnTo>
                  <a:pt x="87051" y="103677"/>
                </a:lnTo>
                <a:lnTo>
                  <a:pt x="85146" y="110398"/>
                </a:lnTo>
                <a:lnTo>
                  <a:pt x="82266" y="116159"/>
                </a:lnTo>
                <a:lnTo>
                  <a:pt x="79370" y="121920"/>
                </a:lnTo>
                <a:lnTo>
                  <a:pt x="75545" y="126705"/>
                </a:lnTo>
                <a:lnTo>
                  <a:pt x="70745" y="130545"/>
                </a:lnTo>
                <a:lnTo>
                  <a:pt x="64984" y="133441"/>
                </a:lnTo>
                <a:lnTo>
                  <a:pt x="59223" y="136321"/>
                </a:lnTo>
                <a:lnTo>
                  <a:pt x="52502" y="137266"/>
                </a:lnTo>
                <a:lnTo>
                  <a:pt x="36180" y="137266"/>
                </a:lnTo>
                <a:lnTo>
                  <a:pt x="29459" y="13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8" name="object 578"/>
          <p:cNvSpPr/>
          <p:nvPr/>
        </p:nvSpPr>
        <p:spPr>
          <a:xfrm>
            <a:off x="3711488" y="6234104"/>
            <a:ext cx="125760" cy="157429"/>
          </a:xfrm>
          <a:custGeom>
            <a:avLst/>
            <a:gdLst/>
            <a:ahLst/>
            <a:cxnLst/>
            <a:rect l="l" t="t" r="r" b="b"/>
            <a:pathLst>
              <a:path w="125760" h="157429">
                <a:moveTo>
                  <a:pt x="125760" y="3840"/>
                </a:moveTo>
                <a:lnTo>
                  <a:pt x="124800" y="2880"/>
                </a:lnTo>
                <a:lnTo>
                  <a:pt x="123825" y="1920"/>
                </a:lnTo>
                <a:lnTo>
                  <a:pt x="123825" y="960"/>
                </a:lnTo>
                <a:lnTo>
                  <a:pt x="122864" y="960"/>
                </a:lnTo>
                <a:lnTo>
                  <a:pt x="121920" y="0"/>
                </a:lnTo>
                <a:lnTo>
                  <a:pt x="103677" y="0"/>
                </a:lnTo>
                <a:lnTo>
                  <a:pt x="102717" y="960"/>
                </a:lnTo>
                <a:lnTo>
                  <a:pt x="101757" y="960"/>
                </a:lnTo>
                <a:lnTo>
                  <a:pt x="99837" y="1920"/>
                </a:lnTo>
                <a:lnTo>
                  <a:pt x="98877" y="2880"/>
                </a:lnTo>
                <a:lnTo>
                  <a:pt x="98877" y="106558"/>
                </a:lnTo>
                <a:lnTo>
                  <a:pt x="95924" y="109834"/>
                </a:lnTo>
                <a:lnTo>
                  <a:pt x="86602" y="119367"/>
                </a:lnTo>
                <a:lnTo>
                  <a:pt x="77754" y="126720"/>
                </a:lnTo>
                <a:lnTo>
                  <a:pt x="71033" y="131505"/>
                </a:lnTo>
                <a:lnTo>
                  <a:pt x="64312" y="134386"/>
                </a:lnTo>
                <a:lnTo>
                  <a:pt x="52791" y="134386"/>
                </a:lnTo>
                <a:lnTo>
                  <a:pt x="47990" y="133441"/>
                </a:lnTo>
                <a:lnTo>
                  <a:pt x="44150" y="131505"/>
                </a:lnTo>
                <a:lnTo>
                  <a:pt x="40309" y="128640"/>
                </a:lnTo>
                <a:lnTo>
                  <a:pt x="36469" y="126720"/>
                </a:lnTo>
                <a:lnTo>
                  <a:pt x="34564" y="122880"/>
                </a:lnTo>
                <a:lnTo>
                  <a:pt x="31668" y="119039"/>
                </a:lnTo>
                <a:lnTo>
                  <a:pt x="29748" y="115199"/>
                </a:lnTo>
                <a:lnTo>
                  <a:pt x="28788" y="109438"/>
                </a:lnTo>
                <a:lnTo>
                  <a:pt x="27843" y="104637"/>
                </a:lnTo>
                <a:lnTo>
                  <a:pt x="26883" y="97917"/>
                </a:lnTo>
                <a:lnTo>
                  <a:pt x="26883" y="2880"/>
                </a:lnTo>
                <a:lnTo>
                  <a:pt x="25908" y="2880"/>
                </a:lnTo>
                <a:lnTo>
                  <a:pt x="25908" y="1920"/>
                </a:lnTo>
                <a:lnTo>
                  <a:pt x="24947" y="960"/>
                </a:lnTo>
                <a:lnTo>
                  <a:pt x="24002" y="960"/>
                </a:lnTo>
                <a:lnTo>
                  <a:pt x="23042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10" y="95014"/>
                </a:lnTo>
                <a:lnTo>
                  <a:pt x="809" y="108440"/>
                </a:lnTo>
                <a:lnTo>
                  <a:pt x="2880" y="119999"/>
                </a:lnTo>
                <a:lnTo>
                  <a:pt x="4800" y="126720"/>
                </a:lnTo>
                <a:lnTo>
                  <a:pt x="7680" y="133441"/>
                </a:lnTo>
                <a:lnTo>
                  <a:pt x="11521" y="139202"/>
                </a:lnTo>
                <a:lnTo>
                  <a:pt x="15361" y="144947"/>
                </a:lnTo>
                <a:lnTo>
                  <a:pt x="21107" y="148788"/>
                </a:lnTo>
                <a:lnTo>
                  <a:pt x="27843" y="151668"/>
                </a:lnTo>
                <a:lnTo>
                  <a:pt x="34564" y="155508"/>
                </a:lnTo>
                <a:lnTo>
                  <a:pt x="42230" y="157429"/>
                </a:lnTo>
                <a:lnTo>
                  <a:pt x="52279" y="157426"/>
                </a:lnTo>
                <a:lnTo>
                  <a:pt x="64525" y="155453"/>
                </a:lnTo>
                <a:lnTo>
                  <a:pt x="76794" y="150723"/>
                </a:lnTo>
                <a:lnTo>
                  <a:pt x="81256" y="148226"/>
                </a:lnTo>
                <a:lnTo>
                  <a:pt x="91116" y="140812"/>
                </a:lnTo>
                <a:lnTo>
                  <a:pt x="100797" y="130561"/>
                </a:lnTo>
                <a:lnTo>
                  <a:pt x="100797" y="150723"/>
                </a:lnTo>
                <a:lnTo>
                  <a:pt x="101757" y="151668"/>
                </a:lnTo>
                <a:lnTo>
                  <a:pt x="101757" y="152628"/>
                </a:lnTo>
                <a:lnTo>
                  <a:pt x="102717" y="153588"/>
                </a:lnTo>
                <a:lnTo>
                  <a:pt x="103677" y="153588"/>
                </a:lnTo>
                <a:lnTo>
                  <a:pt x="104637" y="154564"/>
                </a:lnTo>
                <a:lnTo>
                  <a:pt x="120959" y="154564"/>
                </a:lnTo>
                <a:lnTo>
                  <a:pt x="121920" y="153588"/>
                </a:lnTo>
                <a:lnTo>
                  <a:pt x="122864" y="153588"/>
                </a:lnTo>
                <a:lnTo>
                  <a:pt x="123825" y="152628"/>
                </a:lnTo>
                <a:lnTo>
                  <a:pt x="124800" y="152628"/>
                </a:lnTo>
                <a:lnTo>
                  <a:pt x="124800" y="151668"/>
                </a:lnTo>
                <a:lnTo>
                  <a:pt x="125760" y="151668"/>
                </a:lnTo>
                <a:lnTo>
                  <a:pt x="12576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9" name="object 579"/>
          <p:cNvSpPr/>
          <p:nvPr/>
        </p:nvSpPr>
        <p:spPr>
          <a:xfrm>
            <a:off x="3886200" y="6231224"/>
            <a:ext cx="84475" cy="157444"/>
          </a:xfrm>
          <a:custGeom>
            <a:avLst/>
            <a:gdLst/>
            <a:ahLst/>
            <a:cxnLst/>
            <a:rect l="l" t="t" r="r" b="b"/>
            <a:pathLst>
              <a:path w="84475" h="157444">
                <a:moveTo>
                  <a:pt x="77754" y="1920"/>
                </a:moveTo>
                <a:lnTo>
                  <a:pt x="73913" y="1920"/>
                </a:lnTo>
                <a:lnTo>
                  <a:pt x="71993" y="960"/>
                </a:lnTo>
                <a:lnTo>
                  <a:pt x="68153" y="960"/>
                </a:lnTo>
                <a:lnTo>
                  <a:pt x="66233" y="0"/>
                </a:lnTo>
                <a:lnTo>
                  <a:pt x="60472" y="0"/>
                </a:lnTo>
                <a:lnTo>
                  <a:pt x="57591" y="960"/>
                </a:lnTo>
                <a:lnTo>
                  <a:pt x="54711" y="1920"/>
                </a:lnTo>
                <a:lnTo>
                  <a:pt x="50871" y="2880"/>
                </a:lnTo>
                <a:lnTo>
                  <a:pt x="48005" y="3840"/>
                </a:lnTo>
                <a:lnTo>
                  <a:pt x="45125" y="5760"/>
                </a:lnTo>
                <a:lnTo>
                  <a:pt x="42230" y="7680"/>
                </a:lnTo>
                <a:lnTo>
                  <a:pt x="38404" y="10561"/>
                </a:lnTo>
                <a:lnTo>
                  <a:pt x="35509" y="14401"/>
                </a:lnTo>
                <a:lnTo>
                  <a:pt x="31683" y="18242"/>
                </a:lnTo>
                <a:lnTo>
                  <a:pt x="27843" y="23042"/>
                </a:lnTo>
                <a:lnTo>
                  <a:pt x="24002" y="28788"/>
                </a:lnTo>
                <a:lnTo>
                  <a:pt x="24002" y="576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0162" y="2880"/>
                </a:lnTo>
                <a:lnTo>
                  <a:pt x="480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4548"/>
                </a:lnTo>
                <a:lnTo>
                  <a:pt x="960" y="155508"/>
                </a:lnTo>
                <a:lnTo>
                  <a:pt x="1920" y="156469"/>
                </a:lnTo>
                <a:lnTo>
                  <a:pt x="2880" y="156469"/>
                </a:lnTo>
                <a:lnTo>
                  <a:pt x="3840" y="157444"/>
                </a:lnTo>
                <a:lnTo>
                  <a:pt x="22082" y="157444"/>
                </a:lnTo>
                <a:lnTo>
                  <a:pt x="23042" y="156469"/>
                </a:lnTo>
                <a:lnTo>
                  <a:pt x="24002" y="156469"/>
                </a:lnTo>
                <a:lnTo>
                  <a:pt x="24963" y="155508"/>
                </a:lnTo>
                <a:lnTo>
                  <a:pt x="25923" y="155508"/>
                </a:lnTo>
                <a:lnTo>
                  <a:pt x="25923" y="154548"/>
                </a:lnTo>
                <a:lnTo>
                  <a:pt x="26883" y="154548"/>
                </a:lnTo>
                <a:lnTo>
                  <a:pt x="26883" y="57591"/>
                </a:lnTo>
                <a:lnTo>
                  <a:pt x="30723" y="50871"/>
                </a:lnTo>
                <a:lnTo>
                  <a:pt x="33604" y="46070"/>
                </a:lnTo>
                <a:lnTo>
                  <a:pt x="37444" y="42245"/>
                </a:lnTo>
                <a:lnTo>
                  <a:pt x="40325" y="38404"/>
                </a:lnTo>
                <a:lnTo>
                  <a:pt x="43190" y="34564"/>
                </a:lnTo>
                <a:lnTo>
                  <a:pt x="46070" y="32628"/>
                </a:lnTo>
                <a:lnTo>
                  <a:pt x="48966" y="29763"/>
                </a:lnTo>
                <a:lnTo>
                  <a:pt x="51846" y="27843"/>
                </a:lnTo>
                <a:lnTo>
                  <a:pt x="53751" y="26883"/>
                </a:lnTo>
                <a:lnTo>
                  <a:pt x="56631" y="25923"/>
                </a:lnTo>
                <a:lnTo>
                  <a:pt x="68153" y="25923"/>
                </a:lnTo>
                <a:lnTo>
                  <a:pt x="70073" y="26883"/>
                </a:lnTo>
                <a:lnTo>
                  <a:pt x="71993" y="26883"/>
                </a:lnTo>
                <a:lnTo>
                  <a:pt x="73913" y="27843"/>
                </a:lnTo>
                <a:lnTo>
                  <a:pt x="74874" y="27843"/>
                </a:lnTo>
                <a:lnTo>
                  <a:pt x="76794" y="28788"/>
                </a:lnTo>
                <a:lnTo>
                  <a:pt x="77754" y="28788"/>
                </a:lnTo>
                <a:lnTo>
                  <a:pt x="78714" y="29763"/>
                </a:lnTo>
                <a:lnTo>
                  <a:pt x="82555" y="29763"/>
                </a:lnTo>
                <a:lnTo>
                  <a:pt x="82555" y="28788"/>
                </a:lnTo>
                <a:lnTo>
                  <a:pt x="83515" y="28788"/>
                </a:lnTo>
                <a:lnTo>
                  <a:pt x="83515" y="27843"/>
                </a:lnTo>
                <a:lnTo>
                  <a:pt x="84475" y="26883"/>
                </a:lnTo>
                <a:lnTo>
                  <a:pt x="84475" y="6720"/>
                </a:lnTo>
                <a:lnTo>
                  <a:pt x="83515" y="5760"/>
                </a:lnTo>
                <a:lnTo>
                  <a:pt x="83515" y="4800"/>
                </a:lnTo>
                <a:lnTo>
                  <a:pt x="82555" y="4800"/>
                </a:lnTo>
                <a:lnTo>
                  <a:pt x="81594" y="3840"/>
                </a:lnTo>
                <a:lnTo>
                  <a:pt x="80634" y="3840"/>
                </a:lnTo>
                <a:lnTo>
                  <a:pt x="79674" y="2880"/>
                </a:lnTo>
                <a:lnTo>
                  <a:pt x="77754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0" name="object 580"/>
          <p:cNvSpPr/>
          <p:nvPr/>
        </p:nvSpPr>
        <p:spPr>
          <a:xfrm>
            <a:off x="3986997" y="6232184"/>
            <a:ext cx="114239" cy="159349"/>
          </a:xfrm>
          <a:custGeom>
            <a:avLst/>
            <a:gdLst/>
            <a:ahLst/>
            <a:cxnLst/>
            <a:rect l="l" t="t" r="r" b="b"/>
            <a:pathLst>
              <a:path w="114239" h="159349">
                <a:moveTo>
                  <a:pt x="112318" y="17282"/>
                </a:moveTo>
                <a:lnTo>
                  <a:pt x="111358" y="17282"/>
                </a:lnTo>
                <a:lnTo>
                  <a:pt x="111358" y="16322"/>
                </a:lnTo>
                <a:lnTo>
                  <a:pt x="110398" y="15361"/>
                </a:lnTo>
                <a:lnTo>
                  <a:pt x="109438" y="13441"/>
                </a:lnTo>
                <a:lnTo>
                  <a:pt x="107518" y="12481"/>
                </a:lnTo>
                <a:lnTo>
                  <a:pt x="105597" y="10561"/>
                </a:lnTo>
                <a:lnTo>
                  <a:pt x="102717" y="8641"/>
                </a:lnTo>
                <a:lnTo>
                  <a:pt x="99837" y="6720"/>
                </a:lnTo>
                <a:lnTo>
                  <a:pt x="96956" y="5760"/>
                </a:lnTo>
                <a:lnTo>
                  <a:pt x="93116" y="3840"/>
                </a:lnTo>
                <a:lnTo>
                  <a:pt x="89275" y="2880"/>
                </a:lnTo>
                <a:lnTo>
                  <a:pt x="85435" y="1920"/>
                </a:lnTo>
                <a:lnTo>
                  <a:pt x="80634" y="960"/>
                </a:lnTo>
                <a:lnTo>
                  <a:pt x="76794" y="0"/>
                </a:lnTo>
                <a:lnTo>
                  <a:pt x="65194" y="14"/>
                </a:lnTo>
                <a:lnTo>
                  <a:pt x="52468" y="1118"/>
                </a:lnTo>
                <a:lnTo>
                  <a:pt x="40309" y="4800"/>
                </a:lnTo>
                <a:lnTo>
                  <a:pt x="28971" y="10604"/>
                </a:lnTo>
                <a:lnTo>
                  <a:pt x="19202" y="19202"/>
                </a:lnTo>
                <a:lnTo>
                  <a:pt x="10437" y="31716"/>
                </a:lnTo>
                <a:lnTo>
                  <a:pt x="4800" y="44165"/>
                </a:lnTo>
                <a:lnTo>
                  <a:pt x="2005" y="54490"/>
                </a:lnTo>
                <a:lnTo>
                  <a:pt x="422" y="67099"/>
                </a:lnTo>
                <a:lnTo>
                  <a:pt x="0" y="80634"/>
                </a:lnTo>
                <a:lnTo>
                  <a:pt x="193" y="89766"/>
                </a:lnTo>
                <a:lnTo>
                  <a:pt x="1357" y="102662"/>
                </a:lnTo>
                <a:lnTo>
                  <a:pt x="3840" y="114239"/>
                </a:lnTo>
                <a:lnTo>
                  <a:pt x="9560" y="128925"/>
                </a:lnTo>
                <a:lnTo>
                  <a:pt x="16322" y="139202"/>
                </a:lnTo>
                <a:lnTo>
                  <a:pt x="22082" y="144962"/>
                </a:lnTo>
                <a:lnTo>
                  <a:pt x="28803" y="150708"/>
                </a:lnTo>
                <a:lnTo>
                  <a:pt x="36469" y="153588"/>
                </a:lnTo>
                <a:lnTo>
                  <a:pt x="39240" y="154752"/>
                </a:lnTo>
                <a:lnTo>
                  <a:pt x="51144" y="158200"/>
                </a:lnTo>
                <a:lnTo>
                  <a:pt x="64312" y="159349"/>
                </a:lnTo>
                <a:lnTo>
                  <a:pt x="70073" y="159349"/>
                </a:lnTo>
                <a:lnTo>
                  <a:pt x="74874" y="158389"/>
                </a:lnTo>
                <a:lnTo>
                  <a:pt x="79674" y="157429"/>
                </a:lnTo>
                <a:lnTo>
                  <a:pt x="84475" y="156484"/>
                </a:lnTo>
                <a:lnTo>
                  <a:pt x="88315" y="155508"/>
                </a:lnTo>
                <a:lnTo>
                  <a:pt x="92156" y="153588"/>
                </a:lnTo>
                <a:lnTo>
                  <a:pt x="96956" y="151668"/>
                </a:lnTo>
                <a:lnTo>
                  <a:pt x="99837" y="150708"/>
                </a:lnTo>
                <a:lnTo>
                  <a:pt x="103677" y="148803"/>
                </a:lnTo>
                <a:lnTo>
                  <a:pt x="106558" y="145923"/>
                </a:lnTo>
                <a:lnTo>
                  <a:pt x="108478" y="144962"/>
                </a:lnTo>
                <a:lnTo>
                  <a:pt x="110398" y="143027"/>
                </a:lnTo>
                <a:lnTo>
                  <a:pt x="111358" y="142082"/>
                </a:lnTo>
                <a:lnTo>
                  <a:pt x="112318" y="141122"/>
                </a:lnTo>
                <a:lnTo>
                  <a:pt x="112318" y="140147"/>
                </a:lnTo>
                <a:lnTo>
                  <a:pt x="113278" y="139202"/>
                </a:lnTo>
                <a:lnTo>
                  <a:pt x="113278" y="138242"/>
                </a:lnTo>
                <a:lnTo>
                  <a:pt x="114239" y="137281"/>
                </a:lnTo>
                <a:lnTo>
                  <a:pt x="114239" y="122880"/>
                </a:lnTo>
                <a:lnTo>
                  <a:pt x="113278" y="120959"/>
                </a:lnTo>
                <a:lnTo>
                  <a:pt x="113278" y="119039"/>
                </a:lnTo>
                <a:lnTo>
                  <a:pt x="112318" y="118079"/>
                </a:lnTo>
                <a:lnTo>
                  <a:pt x="111358" y="118079"/>
                </a:lnTo>
                <a:lnTo>
                  <a:pt x="110398" y="117119"/>
                </a:lnTo>
                <a:lnTo>
                  <a:pt x="108478" y="117119"/>
                </a:lnTo>
                <a:lnTo>
                  <a:pt x="106558" y="118079"/>
                </a:lnTo>
                <a:lnTo>
                  <a:pt x="104637" y="119999"/>
                </a:lnTo>
                <a:lnTo>
                  <a:pt x="102717" y="121920"/>
                </a:lnTo>
                <a:lnTo>
                  <a:pt x="99837" y="124800"/>
                </a:lnTo>
                <a:lnTo>
                  <a:pt x="95996" y="126720"/>
                </a:lnTo>
                <a:lnTo>
                  <a:pt x="92156" y="128640"/>
                </a:lnTo>
                <a:lnTo>
                  <a:pt x="88315" y="130561"/>
                </a:lnTo>
                <a:lnTo>
                  <a:pt x="84475" y="132481"/>
                </a:lnTo>
                <a:lnTo>
                  <a:pt x="79674" y="134401"/>
                </a:lnTo>
                <a:lnTo>
                  <a:pt x="73914" y="136306"/>
                </a:lnTo>
                <a:lnTo>
                  <a:pt x="61432" y="136306"/>
                </a:lnTo>
                <a:lnTo>
                  <a:pt x="55671" y="134401"/>
                </a:lnTo>
                <a:lnTo>
                  <a:pt x="50871" y="132481"/>
                </a:lnTo>
                <a:lnTo>
                  <a:pt x="46085" y="129585"/>
                </a:lnTo>
                <a:lnTo>
                  <a:pt x="41285" y="126720"/>
                </a:lnTo>
                <a:lnTo>
                  <a:pt x="38404" y="121920"/>
                </a:lnTo>
                <a:lnTo>
                  <a:pt x="34564" y="117119"/>
                </a:lnTo>
                <a:lnTo>
                  <a:pt x="31683" y="111358"/>
                </a:lnTo>
                <a:lnTo>
                  <a:pt x="29763" y="104637"/>
                </a:lnTo>
                <a:lnTo>
                  <a:pt x="27843" y="96956"/>
                </a:lnTo>
                <a:lnTo>
                  <a:pt x="27843" y="79674"/>
                </a:lnTo>
                <a:lnTo>
                  <a:pt x="28012" y="71952"/>
                </a:lnTo>
                <a:lnTo>
                  <a:pt x="29485" y="57752"/>
                </a:lnTo>
                <a:lnTo>
                  <a:pt x="32583" y="45929"/>
                </a:lnTo>
                <a:lnTo>
                  <a:pt x="37444" y="36484"/>
                </a:lnTo>
                <a:lnTo>
                  <a:pt x="42697" y="30588"/>
                </a:lnTo>
                <a:lnTo>
                  <a:pt x="53765" y="24209"/>
                </a:lnTo>
                <a:lnTo>
                  <a:pt x="67193" y="22082"/>
                </a:lnTo>
                <a:lnTo>
                  <a:pt x="73914" y="22082"/>
                </a:lnTo>
                <a:lnTo>
                  <a:pt x="78714" y="23042"/>
                </a:lnTo>
                <a:lnTo>
                  <a:pt x="83515" y="24963"/>
                </a:lnTo>
                <a:lnTo>
                  <a:pt x="88315" y="26883"/>
                </a:lnTo>
                <a:lnTo>
                  <a:pt x="92156" y="28803"/>
                </a:lnTo>
                <a:lnTo>
                  <a:pt x="95036" y="30723"/>
                </a:lnTo>
                <a:lnTo>
                  <a:pt x="98877" y="32644"/>
                </a:lnTo>
                <a:lnTo>
                  <a:pt x="100797" y="34564"/>
                </a:lnTo>
                <a:lnTo>
                  <a:pt x="102717" y="36484"/>
                </a:lnTo>
                <a:lnTo>
                  <a:pt x="105597" y="38389"/>
                </a:lnTo>
                <a:lnTo>
                  <a:pt x="107518" y="39364"/>
                </a:lnTo>
                <a:lnTo>
                  <a:pt x="110398" y="39364"/>
                </a:lnTo>
                <a:lnTo>
                  <a:pt x="111358" y="38389"/>
                </a:lnTo>
                <a:lnTo>
                  <a:pt x="112318" y="36484"/>
                </a:lnTo>
                <a:lnTo>
                  <a:pt x="113278" y="34564"/>
                </a:lnTo>
                <a:lnTo>
                  <a:pt x="114239" y="31668"/>
                </a:lnTo>
                <a:lnTo>
                  <a:pt x="114239" y="25923"/>
                </a:lnTo>
                <a:lnTo>
                  <a:pt x="113278" y="24002"/>
                </a:lnTo>
                <a:lnTo>
                  <a:pt x="113278" y="19202"/>
                </a:lnTo>
                <a:lnTo>
                  <a:pt x="112318" y="18242"/>
                </a:lnTo>
                <a:lnTo>
                  <a:pt x="112318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1" name="object 581"/>
          <p:cNvSpPr/>
          <p:nvPr/>
        </p:nvSpPr>
        <p:spPr>
          <a:xfrm>
            <a:off x="4127159" y="6231224"/>
            <a:ext cx="133426" cy="160309"/>
          </a:xfrm>
          <a:custGeom>
            <a:avLst/>
            <a:gdLst/>
            <a:ahLst/>
            <a:cxnLst/>
            <a:rect l="l" t="t" r="r" b="b"/>
            <a:pathLst>
              <a:path w="133426" h="160309">
                <a:moveTo>
                  <a:pt x="128625" y="84475"/>
                </a:moveTo>
                <a:lnTo>
                  <a:pt x="130545" y="82555"/>
                </a:lnTo>
                <a:lnTo>
                  <a:pt x="132466" y="80634"/>
                </a:lnTo>
                <a:lnTo>
                  <a:pt x="133426" y="77754"/>
                </a:lnTo>
                <a:lnTo>
                  <a:pt x="133415" y="67396"/>
                </a:lnTo>
                <a:lnTo>
                  <a:pt x="132617" y="54520"/>
                </a:lnTo>
                <a:lnTo>
                  <a:pt x="130545" y="42245"/>
                </a:lnTo>
                <a:lnTo>
                  <a:pt x="127665" y="34564"/>
                </a:lnTo>
                <a:lnTo>
                  <a:pt x="123825" y="26883"/>
                </a:lnTo>
                <a:lnTo>
                  <a:pt x="119024" y="21122"/>
                </a:lnTo>
                <a:lnTo>
                  <a:pt x="113263" y="14401"/>
                </a:lnTo>
                <a:lnTo>
                  <a:pt x="106542" y="9601"/>
                </a:lnTo>
                <a:lnTo>
                  <a:pt x="98861" y="5760"/>
                </a:lnTo>
                <a:lnTo>
                  <a:pt x="83939" y="1077"/>
                </a:lnTo>
                <a:lnTo>
                  <a:pt x="70073" y="0"/>
                </a:lnTo>
                <a:lnTo>
                  <a:pt x="65839" y="105"/>
                </a:lnTo>
                <a:lnTo>
                  <a:pt x="53016" y="1856"/>
                </a:lnTo>
                <a:lnTo>
                  <a:pt x="41269" y="5760"/>
                </a:lnTo>
                <a:lnTo>
                  <a:pt x="28317" y="13468"/>
                </a:lnTo>
                <a:lnTo>
                  <a:pt x="27828" y="66233"/>
                </a:lnTo>
                <a:lnTo>
                  <a:pt x="28788" y="60472"/>
                </a:lnTo>
                <a:lnTo>
                  <a:pt x="29748" y="54711"/>
                </a:lnTo>
                <a:lnTo>
                  <a:pt x="31668" y="48966"/>
                </a:lnTo>
                <a:lnTo>
                  <a:pt x="33588" y="43190"/>
                </a:lnTo>
                <a:lnTo>
                  <a:pt x="35509" y="38404"/>
                </a:lnTo>
                <a:lnTo>
                  <a:pt x="39349" y="34564"/>
                </a:lnTo>
                <a:lnTo>
                  <a:pt x="42230" y="30723"/>
                </a:lnTo>
                <a:lnTo>
                  <a:pt x="47030" y="26883"/>
                </a:lnTo>
                <a:lnTo>
                  <a:pt x="51831" y="24963"/>
                </a:lnTo>
                <a:lnTo>
                  <a:pt x="56631" y="22082"/>
                </a:lnTo>
                <a:lnTo>
                  <a:pt x="62392" y="21122"/>
                </a:lnTo>
                <a:lnTo>
                  <a:pt x="69113" y="21122"/>
                </a:lnTo>
                <a:lnTo>
                  <a:pt x="75605" y="21500"/>
                </a:lnTo>
                <a:lnTo>
                  <a:pt x="88208" y="25137"/>
                </a:lnTo>
                <a:lnTo>
                  <a:pt x="97916" y="32628"/>
                </a:lnTo>
                <a:lnTo>
                  <a:pt x="102640" y="40355"/>
                </a:lnTo>
                <a:lnTo>
                  <a:pt x="106087" y="52072"/>
                </a:lnTo>
                <a:lnTo>
                  <a:pt x="106542" y="66233"/>
                </a:lnTo>
                <a:lnTo>
                  <a:pt x="123825" y="85435"/>
                </a:lnTo>
                <a:lnTo>
                  <a:pt x="126705" y="85435"/>
                </a:lnTo>
                <a:lnTo>
                  <a:pt x="128625" y="84475"/>
                </a:lnTo>
                <a:close/>
              </a:path>
              <a:path w="133426" h="160309">
                <a:moveTo>
                  <a:pt x="127665" y="131521"/>
                </a:moveTo>
                <a:lnTo>
                  <a:pt x="126705" y="130545"/>
                </a:lnTo>
                <a:lnTo>
                  <a:pt x="126705" y="128640"/>
                </a:lnTo>
                <a:lnTo>
                  <a:pt x="125745" y="128640"/>
                </a:lnTo>
                <a:lnTo>
                  <a:pt x="125745" y="127680"/>
                </a:lnTo>
                <a:lnTo>
                  <a:pt x="119984" y="127680"/>
                </a:lnTo>
                <a:lnTo>
                  <a:pt x="117104" y="128640"/>
                </a:lnTo>
                <a:lnTo>
                  <a:pt x="115183" y="130545"/>
                </a:lnTo>
                <a:lnTo>
                  <a:pt x="111343" y="131521"/>
                </a:lnTo>
                <a:lnTo>
                  <a:pt x="107502" y="132481"/>
                </a:lnTo>
                <a:lnTo>
                  <a:pt x="103662" y="134386"/>
                </a:lnTo>
                <a:lnTo>
                  <a:pt x="98861" y="135361"/>
                </a:lnTo>
                <a:lnTo>
                  <a:pt x="94076" y="136321"/>
                </a:lnTo>
                <a:lnTo>
                  <a:pt x="88300" y="138242"/>
                </a:lnTo>
                <a:lnTo>
                  <a:pt x="67193" y="138242"/>
                </a:lnTo>
                <a:lnTo>
                  <a:pt x="59512" y="137266"/>
                </a:lnTo>
                <a:lnTo>
                  <a:pt x="53751" y="134386"/>
                </a:lnTo>
                <a:lnTo>
                  <a:pt x="47030" y="131521"/>
                </a:lnTo>
                <a:lnTo>
                  <a:pt x="42230" y="128640"/>
                </a:lnTo>
                <a:lnTo>
                  <a:pt x="38389" y="123840"/>
                </a:lnTo>
                <a:lnTo>
                  <a:pt x="34549" y="119039"/>
                </a:lnTo>
                <a:lnTo>
                  <a:pt x="32628" y="113278"/>
                </a:lnTo>
                <a:lnTo>
                  <a:pt x="30708" y="107518"/>
                </a:lnTo>
                <a:lnTo>
                  <a:pt x="28788" y="100797"/>
                </a:lnTo>
                <a:lnTo>
                  <a:pt x="27828" y="93116"/>
                </a:lnTo>
                <a:lnTo>
                  <a:pt x="27828" y="85435"/>
                </a:lnTo>
                <a:lnTo>
                  <a:pt x="123825" y="85435"/>
                </a:lnTo>
                <a:lnTo>
                  <a:pt x="106542" y="66233"/>
                </a:lnTo>
                <a:lnTo>
                  <a:pt x="27828" y="66233"/>
                </a:lnTo>
                <a:lnTo>
                  <a:pt x="28317" y="13468"/>
                </a:lnTo>
                <a:lnTo>
                  <a:pt x="19187" y="22082"/>
                </a:lnTo>
                <a:lnTo>
                  <a:pt x="9714" y="34981"/>
                </a:lnTo>
                <a:lnTo>
                  <a:pt x="4785" y="47030"/>
                </a:lnTo>
                <a:lnTo>
                  <a:pt x="2810" y="55035"/>
                </a:lnTo>
                <a:lnTo>
                  <a:pt x="751" y="67330"/>
                </a:lnTo>
                <a:lnTo>
                  <a:pt x="0" y="80634"/>
                </a:lnTo>
                <a:lnTo>
                  <a:pt x="404" y="91180"/>
                </a:lnTo>
                <a:lnTo>
                  <a:pt x="2072" y="103952"/>
                </a:lnTo>
                <a:lnTo>
                  <a:pt x="4785" y="115199"/>
                </a:lnTo>
                <a:lnTo>
                  <a:pt x="11149" y="130380"/>
                </a:lnTo>
                <a:lnTo>
                  <a:pt x="18227" y="140162"/>
                </a:lnTo>
                <a:lnTo>
                  <a:pt x="29780" y="149256"/>
                </a:lnTo>
                <a:lnTo>
                  <a:pt x="41269" y="154548"/>
                </a:lnTo>
                <a:lnTo>
                  <a:pt x="47003" y="156725"/>
                </a:lnTo>
                <a:lnTo>
                  <a:pt x="59082" y="159413"/>
                </a:lnTo>
                <a:lnTo>
                  <a:pt x="72953" y="160309"/>
                </a:lnTo>
                <a:lnTo>
                  <a:pt x="79674" y="160309"/>
                </a:lnTo>
                <a:lnTo>
                  <a:pt x="86395" y="159349"/>
                </a:lnTo>
                <a:lnTo>
                  <a:pt x="92141" y="158389"/>
                </a:lnTo>
                <a:lnTo>
                  <a:pt x="97916" y="157444"/>
                </a:lnTo>
                <a:lnTo>
                  <a:pt x="103662" y="156469"/>
                </a:lnTo>
                <a:lnTo>
                  <a:pt x="108478" y="154548"/>
                </a:lnTo>
                <a:lnTo>
                  <a:pt x="113263" y="153603"/>
                </a:lnTo>
                <a:lnTo>
                  <a:pt x="117104" y="152628"/>
                </a:lnTo>
                <a:lnTo>
                  <a:pt x="119984" y="150708"/>
                </a:lnTo>
                <a:lnTo>
                  <a:pt x="122864" y="149763"/>
                </a:lnTo>
                <a:lnTo>
                  <a:pt x="124785" y="148788"/>
                </a:lnTo>
                <a:lnTo>
                  <a:pt x="124785" y="147827"/>
                </a:lnTo>
                <a:lnTo>
                  <a:pt x="125745" y="147827"/>
                </a:lnTo>
                <a:lnTo>
                  <a:pt x="125745" y="146883"/>
                </a:lnTo>
                <a:lnTo>
                  <a:pt x="126705" y="145923"/>
                </a:lnTo>
                <a:lnTo>
                  <a:pt x="126705" y="143987"/>
                </a:lnTo>
                <a:lnTo>
                  <a:pt x="127665" y="143042"/>
                </a:lnTo>
                <a:lnTo>
                  <a:pt x="127665" y="13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2" name="object 582"/>
          <p:cNvSpPr/>
          <p:nvPr/>
        </p:nvSpPr>
        <p:spPr>
          <a:xfrm>
            <a:off x="4366183" y="6231224"/>
            <a:ext cx="102717" cy="160309"/>
          </a:xfrm>
          <a:custGeom>
            <a:avLst/>
            <a:gdLst/>
            <a:ahLst/>
            <a:cxnLst/>
            <a:rect l="l" t="t" r="r" b="b"/>
            <a:pathLst>
              <a:path w="102717" h="160309">
                <a:moveTo>
                  <a:pt x="33604" y="3840"/>
                </a:moveTo>
                <a:lnTo>
                  <a:pt x="26883" y="6720"/>
                </a:lnTo>
                <a:lnTo>
                  <a:pt x="21122" y="9601"/>
                </a:lnTo>
                <a:lnTo>
                  <a:pt x="17282" y="13441"/>
                </a:lnTo>
                <a:lnTo>
                  <a:pt x="12481" y="17282"/>
                </a:lnTo>
                <a:lnTo>
                  <a:pt x="8641" y="22082"/>
                </a:lnTo>
                <a:lnTo>
                  <a:pt x="6720" y="26883"/>
                </a:lnTo>
                <a:lnTo>
                  <a:pt x="4800" y="32628"/>
                </a:lnTo>
                <a:lnTo>
                  <a:pt x="3840" y="37444"/>
                </a:lnTo>
                <a:lnTo>
                  <a:pt x="3840" y="49911"/>
                </a:lnTo>
                <a:lnTo>
                  <a:pt x="4800" y="55686"/>
                </a:lnTo>
                <a:lnTo>
                  <a:pt x="6720" y="60472"/>
                </a:lnTo>
                <a:lnTo>
                  <a:pt x="8641" y="64312"/>
                </a:lnTo>
                <a:lnTo>
                  <a:pt x="11521" y="69113"/>
                </a:lnTo>
                <a:lnTo>
                  <a:pt x="15361" y="71993"/>
                </a:lnTo>
                <a:lnTo>
                  <a:pt x="18242" y="75834"/>
                </a:lnTo>
                <a:lnTo>
                  <a:pt x="22082" y="78714"/>
                </a:lnTo>
                <a:lnTo>
                  <a:pt x="26883" y="80634"/>
                </a:lnTo>
                <a:lnTo>
                  <a:pt x="31683" y="82555"/>
                </a:lnTo>
                <a:lnTo>
                  <a:pt x="35524" y="84475"/>
                </a:lnTo>
                <a:lnTo>
                  <a:pt x="40325" y="86395"/>
                </a:lnTo>
                <a:lnTo>
                  <a:pt x="45110" y="88315"/>
                </a:lnTo>
                <a:lnTo>
                  <a:pt x="48950" y="90236"/>
                </a:lnTo>
                <a:lnTo>
                  <a:pt x="53766" y="92156"/>
                </a:lnTo>
                <a:lnTo>
                  <a:pt x="57607" y="93116"/>
                </a:lnTo>
                <a:lnTo>
                  <a:pt x="61447" y="95996"/>
                </a:lnTo>
                <a:lnTo>
                  <a:pt x="65288" y="97916"/>
                </a:lnTo>
                <a:lnTo>
                  <a:pt x="69113" y="99837"/>
                </a:lnTo>
                <a:lnTo>
                  <a:pt x="71033" y="102717"/>
                </a:lnTo>
                <a:lnTo>
                  <a:pt x="72953" y="104637"/>
                </a:lnTo>
                <a:lnTo>
                  <a:pt x="75834" y="107518"/>
                </a:lnTo>
                <a:lnTo>
                  <a:pt x="76794" y="111358"/>
                </a:lnTo>
                <a:lnTo>
                  <a:pt x="76794" y="119039"/>
                </a:lnTo>
                <a:lnTo>
                  <a:pt x="75834" y="122880"/>
                </a:lnTo>
                <a:lnTo>
                  <a:pt x="73913" y="125760"/>
                </a:lnTo>
                <a:lnTo>
                  <a:pt x="72953" y="128640"/>
                </a:lnTo>
                <a:lnTo>
                  <a:pt x="71033" y="130545"/>
                </a:lnTo>
                <a:lnTo>
                  <a:pt x="68153" y="132481"/>
                </a:lnTo>
                <a:lnTo>
                  <a:pt x="65288" y="134386"/>
                </a:lnTo>
                <a:lnTo>
                  <a:pt x="62392" y="136321"/>
                </a:lnTo>
                <a:lnTo>
                  <a:pt x="58567" y="137266"/>
                </a:lnTo>
                <a:lnTo>
                  <a:pt x="54726" y="138242"/>
                </a:lnTo>
                <a:lnTo>
                  <a:pt x="34564" y="138242"/>
                </a:lnTo>
                <a:lnTo>
                  <a:pt x="30723" y="136321"/>
                </a:lnTo>
                <a:lnTo>
                  <a:pt x="25923" y="134386"/>
                </a:lnTo>
                <a:lnTo>
                  <a:pt x="22082" y="133441"/>
                </a:lnTo>
                <a:lnTo>
                  <a:pt x="18242" y="131521"/>
                </a:lnTo>
                <a:lnTo>
                  <a:pt x="15361" y="129600"/>
                </a:lnTo>
                <a:lnTo>
                  <a:pt x="11521" y="128640"/>
                </a:lnTo>
                <a:lnTo>
                  <a:pt x="9601" y="126705"/>
                </a:lnTo>
                <a:lnTo>
                  <a:pt x="7680" y="125760"/>
                </a:lnTo>
                <a:lnTo>
                  <a:pt x="5760" y="124800"/>
                </a:lnTo>
                <a:lnTo>
                  <a:pt x="2880" y="124800"/>
                </a:lnTo>
                <a:lnTo>
                  <a:pt x="2880" y="125760"/>
                </a:lnTo>
                <a:lnTo>
                  <a:pt x="1920" y="125760"/>
                </a:lnTo>
                <a:lnTo>
                  <a:pt x="1920" y="126705"/>
                </a:lnTo>
                <a:lnTo>
                  <a:pt x="960" y="126705"/>
                </a:lnTo>
                <a:lnTo>
                  <a:pt x="960" y="129600"/>
                </a:lnTo>
                <a:lnTo>
                  <a:pt x="0" y="130545"/>
                </a:lnTo>
                <a:lnTo>
                  <a:pt x="0" y="142082"/>
                </a:lnTo>
                <a:lnTo>
                  <a:pt x="960" y="143987"/>
                </a:lnTo>
                <a:lnTo>
                  <a:pt x="1920" y="145923"/>
                </a:lnTo>
                <a:lnTo>
                  <a:pt x="1920" y="146883"/>
                </a:lnTo>
                <a:lnTo>
                  <a:pt x="3840" y="147827"/>
                </a:lnTo>
                <a:lnTo>
                  <a:pt x="4800" y="148788"/>
                </a:lnTo>
                <a:lnTo>
                  <a:pt x="6720" y="150708"/>
                </a:lnTo>
                <a:lnTo>
                  <a:pt x="8641" y="151668"/>
                </a:lnTo>
                <a:lnTo>
                  <a:pt x="11521" y="152628"/>
                </a:lnTo>
                <a:lnTo>
                  <a:pt x="15361" y="154548"/>
                </a:lnTo>
                <a:lnTo>
                  <a:pt x="18242" y="155508"/>
                </a:lnTo>
                <a:lnTo>
                  <a:pt x="22082" y="157444"/>
                </a:lnTo>
                <a:lnTo>
                  <a:pt x="26883" y="158389"/>
                </a:lnTo>
                <a:lnTo>
                  <a:pt x="30723" y="158389"/>
                </a:lnTo>
                <a:lnTo>
                  <a:pt x="35524" y="159349"/>
                </a:lnTo>
                <a:lnTo>
                  <a:pt x="40325" y="160309"/>
                </a:lnTo>
                <a:lnTo>
                  <a:pt x="54726" y="160309"/>
                </a:lnTo>
                <a:lnTo>
                  <a:pt x="62392" y="158389"/>
                </a:lnTo>
                <a:lnTo>
                  <a:pt x="69113" y="156469"/>
                </a:lnTo>
                <a:lnTo>
                  <a:pt x="75834" y="154548"/>
                </a:lnTo>
                <a:lnTo>
                  <a:pt x="82555" y="151668"/>
                </a:lnTo>
                <a:lnTo>
                  <a:pt x="87355" y="147827"/>
                </a:lnTo>
                <a:lnTo>
                  <a:pt x="92156" y="143987"/>
                </a:lnTo>
                <a:lnTo>
                  <a:pt x="95996" y="139202"/>
                </a:lnTo>
                <a:lnTo>
                  <a:pt x="98877" y="133441"/>
                </a:lnTo>
                <a:lnTo>
                  <a:pt x="101757" y="12768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57"/>
                </a:lnTo>
                <a:lnTo>
                  <a:pt x="99837" y="96956"/>
                </a:lnTo>
                <a:lnTo>
                  <a:pt x="97916" y="92156"/>
                </a:lnTo>
                <a:lnTo>
                  <a:pt x="95036" y="88315"/>
                </a:lnTo>
                <a:lnTo>
                  <a:pt x="91196" y="85435"/>
                </a:lnTo>
                <a:lnTo>
                  <a:pt x="88315" y="82555"/>
                </a:lnTo>
                <a:lnTo>
                  <a:pt x="84475" y="79674"/>
                </a:lnTo>
                <a:lnTo>
                  <a:pt x="79674" y="77754"/>
                </a:lnTo>
                <a:lnTo>
                  <a:pt x="74874" y="74874"/>
                </a:lnTo>
                <a:lnTo>
                  <a:pt x="70073" y="72953"/>
                </a:lnTo>
                <a:lnTo>
                  <a:pt x="66233" y="71033"/>
                </a:lnTo>
                <a:lnTo>
                  <a:pt x="61447" y="69113"/>
                </a:lnTo>
                <a:lnTo>
                  <a:pt x="56631" y="67193"/>
                </a:lnTo>
                <a:lnTo>
                  <a:pt x="52791" y="66233"/>
                </a:lnTo>
                <a:lnTo>
                  <a:pt x="48005" y="64312"/>
                </a:lnTo>
                <a:lnTo>
                  <a:pt x="44165" y="62392"/>
                </a:lnTo>
                <a:lnTo>
                  <a:pt x="40325" y="60472"/>
                </a:lnTo>
                <a:lnTo>
                  <a:pt x="37444" y="57591"/>
                </a:lnTo>
                <a:lnTo>
                  <a:pt x="34564" y="55686"/>
                </a:lnTo>
                <a:lnTo>
                  <a:pt x="32644" y="52791"/>
                </a:lnTo>
                <a:lnTo>
                  <a:pt x="29763" y="49911"/>
                </a:lnTo>
                <a:lnTo>
                  <a:pt x="28803" y="46070"/>
                </a:lnTo>
                <a:lnTo>
                  <a:pt x="28803" y="39349"/>
                </a:lnTo>
                <a:lnTo>
                  <a:pt x="29763" y="36469"/>
                </a:lnTo>
                <a:lnTo>
                  <a:pt x="30723" y="33604"/>
                </a:lnTo>
                <a:lnTo>
                  <a:pt x="31683" y="30723"/>
                </a:lnTo>
                <a:lnTo>
                  <a:pt x="33604" y="28788"/>
                </a:lnTo>
                <a:lnTo>
                  <a:pt x="35524" y="26883"/>
                </a:lnTo>
                <a:lnTo>
                  <a:pt x="38389" y="24963"/>
                </a:lnTo>
                <a:lnTo>
                  <a:pt x="41285" y="24002"/>
                </a:lnTo>
                <a:lnTo>
                  <a:pt x="44165" y="23042"/>
                </a:lnTo>
                <a:lnTo>
                  <a:pt x="48005" y="21122"/>
                </a:lnTo>
                <a:lnTo>
                  <a:pt x="61447" y="21122"/>
                </a:lnTo>
                <a:lnTo>
                  <a:pt x="66233" y="22082"/>
                </a:lnTo>
                <a:lnTo>
                  <a:pt x="70073" y="23042"/>
                </a:lnTo>
                <a:lnTo>
                  <a:pt x="73913" y="24002"/>
                </a:lnTo>
                <a:lnTo>
                  <a:pt x="76794" y="24963"/>
                </a:lnTo>
                <a:lnTo>
                  <a:pt x="79674" y="26883"/>
                </a:lnTo>
                <a:lnTo>
                  <a:pt x="82555" y="27843"/>
                </a:lnTo>
                <a:lnTo>
                  <a:pt x="85435" y="28788"/>
                </a:lnTo>
                <a:lnTo>
                  <a:pt x="87355" y="30723"/>
                </a:lnTo>
                <a:lnTo>
                  <a:pt x="89275" y="31683"/>
                </a:lnTo>
                <a:lnTo>
                  <a:pt x="93116" y="31683"/>
                </a:lnTo>
                <a:lnTo>
                  <a:pt x="94076" y="30723"/>
                </a:lnTo>
                <a:lnTo>
                  <a:pt x="94076" y="29763"/>
                </a:lnTo>
                <a:lnTo>
                  <a:pt x="95036" y="28788"/>
                </a:lnTo>
                <a:lnTo>
                  <a:pt x="95036" y="26883"/>
                </a:lnTo>
                <a:lnTo>
                  <a:pt x="95996" y="24963"/>
                </a:lnTo>
                <a:lnTo>
                  <a:pt x="95996" y="20162"/>
                </a:lnTo>
                <a:lnTo>
                  <a:pt x="95036" y="18242"/>
                </a:lnTo>
                <a:lnTo>
                  <a:pt x="95036" y="13441"/>
                </a:lnTo>
                <a:lnTo>
                  <a:pt x="94076" y="12481"/>
                </a:lnTo>
                <a:lnTo>
                  <a:pt x="94076" y="11521"/>
                </a:lnTo>
                <a:lnTo>
                  <a:pt x="93116" y="10561"/>
                </a:lnTo>
                <a:lnTo>
                  <a:pt x="91196" y="9601"/>
                </a:lnTo>
                <a:lnTo>
                  <a:pt x="90236" y="8641"/>
                </a:lnTo>
                <a:lnTo>
                  <a:pt x="89275" y="7680"/>
                </a:lnTo>
                <a:lnTo>
                  <a:pt x="86395" y="6720"/>
                </a:lnTo>
                <a:lnTo>
                  <a:pt x="84475" y="5760"/>
                </a:lnTo>
                <a:lnTo>
                  <a:pt x="81594" y="4800"/>
                </a:lnTo>
                <a:lnTo>
                  <a:pt x="78714" y="3840"/>
                </a:lnTo>
                <a:lnTo>
                  <a:pt x="75834" y="2880"/>
                </a:lnTo>
                <a:lnTo>
                  <a:pt x="71993" y="1920"/>
                </a:lnTo>
                <a:lnTo>
                  <a:pt x="68153" y="960"/>
                </a:lnTo>
                <a:lnTo>
                  <a:pt x="64312" y="960"/>
                </a:lnTo>
                <a:lnTo>
                  <a:pt x="60472" y="0"/>
                </a:lnTo>
                <a:lnTo>
                  <a:pt x="48005" y="0"/>
                </a:lnTo>
                <a:lnTo>
                  <a:pt x="40325" y="1920"/>
                </a:lnTo>
                <a:lnTo>
                  <a:pt x="33604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3" name="object 583"/>
          <p:cNvSpPr/>
          <p:nvPr/>
        </p:nvSpPr>
        <p:spPr>
          <a:xfrm>
            <a:off x="4497705" y="6231224"/>
            <a:ext cx="133426" cy="160309"/>
          </a:xfrm>
          <a:custGeom>
            <a:avLst/>
            <a:gdLst/>
            <a:ahLst/>
            <a:cxnLst/>
            <a:rect l="l" t="t" r="r" b="b"/>
            <a:pathLst>
              <a:path w="133426" h="160309">
                <a:moveTo>
                  <a:pt x="32628" y="43190"/>
                </a:moveTo>
                <a:lnTo>
                  <a:pt x="35509" y="38404"/>
                </a:lnTo>
                <a:lnTo>
                  <a:pt x="39349" y="34564"/>
                </a:lnTo>
                <a:lnTo>
                  <a:pt x="42230" y="30723"/>
                </a:lnTo>
                <a:lnTo>
                  <a:pt x="46070" y="26883"/>
                </a:lnTo>
                <a:lnTo>
                  <a:pt x="50871" y="24963"/>
                </a:lnTo>
                <a:lnTo>
                  <a:pt x="56631" y="22082"/>
                </a:lnTo>
                <a:lnTo>
                  <a:pt x="62392" y="21122"/>
                </a:lnTo>
                <a:lnTo>
                  <a:pt x="68153" y="21122"/>
                </a:lnTo>
                <a:lnTo>
                  <a:pt x="75908" y="21602"/>
                </a:lnTo>
                <a:lnTo>
                  <a:pt x="88463" y="25294"/>
                </a:lnTo>
                <a:lnTo>
                  <a:pt x="97917" y="32628"/>
                </a:lnTo>
                <a:lnTo>
                  <a:pt x="102645" y="40361"/>
                </a:lnTo>
                <a:lnTo>
                  <a:pt x="106095" y="52075"/>
                </a:lnTo>
                <a:lnTo>
                  <a:pt x="106542" y="66233"/>
                </a:lnTo>
                <a:lnTo>
                  <a:pt x="27843" y="66233"/>
                </a:lnTo>
                <a:lnTo>
                  <a:pt x="28788" y="60472"/>
                </a:lnTo>
                <a:lnTo>
                  <a:pt x="27568" y="13684"/>
                </a:lnTo>
                <a:lnTo>
                  <a:pt x="18227" y="22082"/>
                </a:lnTo>
                <a:lnTo>
                  <a:pt x="9739" y="34794"/>
                </a:lnTo>
                <a:lnTo>
                  <a:pt x="4785" y="47030"/>
                </a:lnTo>
                <a:lnTo>
                  <a:pt x="2817" y="55035"/>
                </a:lnTo>
                <a:lnTo>
                  <a:pt x="755" y="67330"/>
                </a:lnTo>
                <a:lnTo>
                  <a:pt x="0" y="80634"/>
                </a:lnTo>
                <a:lnTo>
                  <a:pt x="406" y="91180"/>
                </a:lnTo>
                <a:lnTo>
                  <a:pt x="2079" y="103952"/>
                </a:lnTo>
                <a:lnTo>
                  <a:pt x="4785" y="115199"/>
                </a:lnTo>
                <a:lnTo>
                  <a:pt x="11161" y="130380"/>
                </a:lnTo>
                <a:lnTo>
                  <a:pt x="18227" y="140162"/>
                </a:lnTo>
                <a:lnTo>
                  <a:pt x="29785" y="149256"/>
                </a:lnTo>
                <a:lnTo>
                  <a:pt x="41269" y="154548"/>
                </a:lnTo>
                <a:lnTo>
                  <a:pt x="47003" y="156725"/>
                </a:lnTo>
                <a:lnTo>
                  <a:pt x="59082" y="159413"/>
                </a:lnTo>
                <a:lnTo>
                  <a:pt x="72953" y="160309"/>
                </a:lnTo>
                <a:lnTo>
                  <a:pt x="79674" y="160309"/>
                </a:lnTo>
                <a:lnTo>
                  <a:pt x="86395" y="159349"/>
                </a:lnTo>
                <a:lnTo>
                  <a:pt x="92156" y="158389"/>
                </a:lnTo>
                <a:lnTo>
                  <a:pt x="97917" y="157444"/>
                </a:lnTo>
                <a:lnTo>
                  <a:pt x="103677" y="156469"/>
                </a:lnTo>
                <a:lnTo>
                  <a:pt x="108478" y="154548"/>
                </a:lnTo>
                <a:lnTo>
                  <a:pt x="113263" y="153603"/>
                </a:lnTo>
                <a:lnTo>
                  <a:pt x="116144" y="152628"/>
                </a:lnTo>
                <a:lnTo>
                  <a:pt x="119984" y="150708"/>
                </a:lnTo>
                <a:lnTo>
                  <a:pt x="122880" y="149763"/>
                </a:lnTo>
                <a:lnTo>
                  <a:pt x="123825" y="148788"/>
                </a:lnTo>
                <a:lnTo>
                  <a:pt x="124785" y="147827"/>
                </a:lnTo>
                <a:lnTo>
                  <a:pt x="125760" y="147827"/>
                </a:lnTo>
                <a:lnTo>
                  <a:pt x="125760" y="145923"/>
                </a:lnTo>
                <a:lnTo>
                  <a:pt x="126705" y="145923"/>
                </a:lnTo>
                <a:lnTo>
                  <a:pt x="126705" y="143987"/>
                </a:lnTo>
                <a:lnTo>
                  <a:pt x="127665" y="143042"/>
                </a:lnTo>
                <a:lnTo>
                  <a:pt x="127665" y="132481"/>
                </a:lnTo>
                <a:lnTo>
                  <a:pt x="126705" y="131521"/>
                </a:lnTo>
                <a:lnTo>
                  <a:pt x="126705" y="128640"/>
                </a:lnTo>
                <a:lnTo>
                  <a:pt x="125760" y="128640"/>
                </a:lnTo>
                <a:lnTo>
                  <a:pt x="124785" y="127680"/>
                </a:lnTo>
                <a:lnTo>
                  <a:pt x="119984" y="127680"/>
                </a:lnTo>
                <a:lnTo>
                  <a:pt x="117104" y="128640"/>
                </a:lnTo>
                <a:lnTo>
                  <a:pt x="115199" y="130545"/>
                </a:lnTo>
                <a:lnTo>
                  <a:pt x="111358" y="131521"/>
                </a:lnTo>
                <a:lnTo>
                  <a:pt x="107518" y="132481"/>
                </a:lnTo>
                <a:lnTo>
                  <a:pt x="103677" y="134386"/>
                </a:lnTo>
                <a:lnTo>
                  <a:pt x="98877" y="135361"/>
                </a:lnTo>
                <a:lnTo>
                  <a:pt x="94076" y="136321"/>
                </a:lnTo>
                <a:lnTo>
                  <a:pt x="88315" y="138242"/>
                </a:lnTo>
                <a:lnTo>
                  <a:pt x="66233" y="138242"/>
                </a:lnTo>
                <a:lnTo>
                  <a:pt x="59512" y="137266"/>
                </a:lnTo>
                <a:lnTo>
                  <a:pt x="53751" y="134386"/>
                </a:lnTo>
                <a:lnTo>
                  <a:pt x="47030" y="131521"/>
                </a:lnTo>
                <a:lnTo>
                  <a:pt x="42230" y="128640"/>
                </a:lnTo>
                <a:lnTo>
                  <a:pt x="38389" y="123840"/>
                </a:lnTo>
                <a:lnTo>
                  <a:pt x="34549" y="119039"/>
                </a:lnTo>
                <a:lnTo>
                  <a:pt x="31683" y="113278"/>
                </a:lnTo>
                <a:lnTo>
                  <a:pt x="30708" y="107518"/>
                </a:lnTo>
                <a:lnTo>
                  <a:pt x="28788" y="100797"/>
                </a:lnTo>
                <a:lnTo>
                  <a:pt x="27843" y="93116"/>
                </a:lnTo>
                <a:lnTo>
                  <a:pt x="27843" y="85435"/>
                </a:lnTo>
                <a:lnTo>
                  <a:pt x="125760" y="85435"/>
                </a:lnTo>
                <a:lnTo>
                  <a:pt x="128625" y="84475"/>
                </a:lnTo>
                <a:lnTo>
                  <a:pt x="130545" y="82555"/>
                </a:lnTo>
                <a:lnTo>
                  <a:pt x="132466" y="80634"/>
                </a:lnTo>
                <a:lnTo>
                  <a:pt x="133426" y="77754"/>
                </a:lnTo>
                <a:lnTo>
                  <a:pt x="133414" y="67281"/>
                </a:lnTo>
                <a:lnTo>
                  <a:pt x="132468" y="54467"/>
                </a:lnTo>
                <a:lnTo>
                  <a:pt x="129600" y="42245"/>
                </a:lnTo>
                <a:lnTo>
                  <a:pt x="127665" y="34564"/>
                </a:lnTo>
                <a:lnTo>
                  <a:pt x="123825" y="26883"/>
                </a:lnTo>
                <a:lnTo>
                  <a:pt x="119039" y="21122"/>
                </a:lnTo>
                <a:lnTo>
                  <a:pt x="113263" y="14401"/>
                </a:lnTo>
                <a:lnTo>
                  <a:pt x="106542" y="9601"/>
                </a:lnTo>
                <a:lnTo>
                  <a:pt x="98877" y="5760"/>
                </a:lnTo>
                <a:lnTo>
                  <a:pt x="95608" y="4307"/>
                </a:lnTo>
                <a:lnTo>
                  <a:pt x="83539" y="1076"/>
                </a:lnTo>
                <a:lnTo>
                  <a:pt x="70073" y="0"/>
                </a:lnTo>
                <a:lnTo>
                  <a:pt x="65794" y="105"/>
                </a:lnTo>
                <a:lnTo>
                  <a:pt x="52615" y="1856"/>
                </a:lnTo>
                <a:lnTo>
                  <a:pt x="41269" y="5760"/>
                </a:lnTo>
                <a:lnTo>
                  <a:pt x="38463" y="6975"/>
                </a:lnTo>
                <a:lnTo>
                  <a:pt x="32628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4" name="object 584"/>
          <p:cNvSpPr/>
          <p:nvPr/>
        </p:nvSpPr>
        <p:spPr>
          <a:xfrm>
            <a:off x="4525273" y="6238200"/>
            <a:ext cx="10895" cy="53496"/>
          </a:xfrm>
          <a:custGeom>
            <a:avLst/>
            <a:gdLst/>
            <a:ahLst/>
            <a:cxnLst/>
            <a:rect l="l" t="t" r="r" b="b"/>
            <a:pathLst>
              <a:path w="10895" h="53496">
                <a:moveTo>
                  <a:pt x="1219" y="53496"/>
                </a:moveTo>
                <a:lnTo>
                  <a:pt x="2180" y="47735"/>
                </a:lnTo>
                <a:lnTo>
                  <a:pt x="3140" y="41990"/>
                </a:lnTo>
                <a:lnTo>
                  <a:pt x="5060" y="36214"/>
                </a:lnTo>
                <a:lnTo>
                  <a:pt x="10895" y="0"/>
                </a:lnTo>
                <a:lnTo>
                  <a:pt x="0" y="6708"/>
                </a:lnTo>
                <a:lnTo>
                  <a:pt x="1219" y="534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5" name="object 585"/>
          <p:cNvSpPr/>
          <p:nvPr/>
        </p:nvSpPr>
        <p:spPr>
          <a:xfrm>
            <a:off x="4661855" y="6232184"/>
            <a:ext cx="115199" cy="159349"/>
          </a:xfrm>
          <a:custGeom>
            <a:avLst/>
            <a:gdLst/>
            <a:ahLst/>
            <a:cxnLst/>
            <a:rect l="l" t="t" r="r" b="b"/>
            <a:pathLst>
              <a:path w="115199" h="159349">
                <a:moveTo>
                  <a:pt x="115199" y="125745"/>
                </a:moveTo>
                <a:lnTo>
                  <a:pt x="114239" y="123840"/>
                </a:lnTo>
                <a:lnTo>
                  <a:pt x="114239" y="119999"/>
                </a:lnTo>
                <a:lnTo>
                  <a:pt x="113278" y="119039"/>
                </a:lnTo>
                <a:lnTo>
                  <a:pt x="113278" y="118079"/>
                </a:lnTo>
                <a:lnTo>
                  <a:pt x="112318" y="118079"/>
                </a:lnTo>
                <a:lnTo>
                  <a:pt x="111358" y="117119"/>
                </a:lnTo>
                <a:lnTo>
                  <a:pt x="109438" y="117119"/>
                </a:lnTo>
                <a:lnTo>
                  <a:pt x="107518" y="118079"/>
                </a:lnTo>
                <a:lnTo>
                  <a:pt x="104637" y="119999"/>
                </a:lnTo>
                <a:lnTo>
                  <a:pt x="102717" y="121920"/>
                </a:lnTo>
                <a:lnTo>
                  <a:pt x="99837" y="124800"/>
                </a:lnTo>
                <a:lnTo>
                  <a:pt x="96956" y="126720"/>
                </a:lnTo>
                <a:lnTo>
                  <a:pt x="93116" y="128640"/>
                </a:lnTo>
                <a:lnTo>
                  <a:pt x="89275" y="130561"/>
                </a:lnTo>
                <a:lnTo>
                  <a:pt x="84475" y="132481"/>
                </a:lnTo>
                <a:lnTo>
                  <a:pt x="79674" y="134401"/>
                </a:lnTo>
                <a:lnTo>
                  <a:pt x="74874" y="136306"/>
                </a:lnTo>
                <a:lnTo>
                  <a:pt x="62392" y="136306"/>
                </a:lnTo>
                <a:lnTo>
                  <a:pt x="55686" y="134401"/>
                </a:lnTo>
                <a:lnTo>
                  <a:pt x="50871" y="132481"/>
                </a:lnTo>
                <a:lnTo>
                  <a:pt x="46085" y="129585"/>
                </a:lnTo>
                <a:lnTo>
                  <a:pt x="42245" y="126720"/>
                </a:lnTo>
                <a:lnTo>
                  <a:pt x="38404" y="121920"/>
                </a:lnTo>
                <a:lnTo>
                  <a:pt x="34564" y="117119"/>
                </a:lnTo>
                <a:lnTo>
                  <a:pt x="32644" y="111358"/>
                </a:lnTo>
                <a:lnTo>
                  <a:pt x="30723" y="104637"/>
                </a:lnTo>
                <a:lnTo>
                  <a:pt x="28803" y="96956"/>
                </a:lnTo>
                <a:lnTo>
                  <a:pt x="27843" y="89275"/>
                </a:lnTo>
                <a:lnTo>
                  <a:pt x="27843" y="79674"/>
                </a:lnTo>
                <a:lnTo>
                  <a:pt x="28076" y="71725"/>
                </a:lnTo>
                <a:lnTo>
                  <a:pt x="29885" y="57624"/>
                </a:lnTo>
                <a:lnTo>
                  <a:pt x="33373" y="45877"/>
                </a:lnTo>
                <a:lnTo>
                  <a:pt x="38404" y="36484"/>
                </a:lnTo>
                <a:lnTo>
                  <a:pt x="43545" y="30588"/>
                </a:lnTo>
                <a:lnTo>
                  <a:pt x="54309" y="24209"/>
                </a:lnTo>
                <a:lnTo>
                  <a:pt x="68153" y="22082"/>
                </a:lnTo>
                <a:lnTo>
                  <a:pt x="73913" y="22082"/>
                </a:lnTo>
                <a:lnTo>
                  <a:pt x="79674" y="23042"/>
                </a:lnTo>
                <a:lnTo>
                  <a:pt x="83515" y="24963"/>
                </a:lnTo>
                <a:lnTo>
                  <a:pt x="88315" y="26883"/>
                </a:lnTo>
                <a:lnTo>
                  <a:pt x="92156" y="28803"/>
                </a:lnTo>
                <a:lnTo>
                  <a:pt x="95996" y="30723"/>
                </a:lnTo>
                <a:lnTo>
                  <a:pt x="98877" y="32644"/>
                </a:lnTo>
                <a:lnTo>
                  <a:pt x="101757" y="34564"/>
                </a:lnTo>
                <a:lnTo>
                  <a:pt x="103677" y="36484"/>
                </a:lnTo>
                <a:lnTo>
                  <a:pt x="105597" y="38389"/>
                </a:lnTo>
                <a:lnTo>
                  <a:pt x="107518" y="39364"/>
                </a:lnTo>
                <a:lnTo>
                  <a:pt x="110398" y="39364"/>
                </a:lnTo>
                <a:lnTo>
                  <a:pt x="112318" y="38389"/>
                </a:lnTo>
                <a:lnTo>
                  <a:pt x="113278" y="36484"/>
                </a:lnTo>
                <a:lnTo>
                  <a:pt x="114239" y="34564"/>
                </a:lnTo>
                <a:lnTo>
                  <a:pt x="114239" y="20162"/>
                </a:lnTo>
                <a:lnTo>
                  <a:pt x="113278" y="19202"/>
                </a:lnTo>
                <a:lnTo>
                  <a:pt x="113278" y="18242"/>
                </a:lnTo>
                <a:lnTo>
                  <a:pt x="112318" y="17282"/>
                </a:lnTo>
                <a:lnTo>
                  <a:pt x="111358" y="16322"/>
                </a:lnTo>
                <a:lnTo>
                  <a:pt x="111358" y="15361"/>
                </a:lnTo>
                <a:lnTo>
                  <a:pt x="109438" y="13441"/>
                </a:lnTo>
                <a:lnTo>
                  <a:pt x="108478" y="12481"/>
                </a:lnTo>
                <a:lnTo>
                  <a:pt x="106558" y="10561"/>
                </a:lnTo>
                <a:lnTo>
                  <a:pt x="103677" y="8641"/>
                </a:lnTo>
                <a:lnTo>
                  <a:pt x="100797" y="6720"/>
                </a:lnTo>
                <a:lnTo>
                  <a:pt x="96956" y="5760"/>
                </a:lnTo>
                <a:lnTo>
                  <a:pt x="94076" y="3840"/>
                </a:lnTo>
                <a:lnTo>
                  <a:pt x="90236" y="2880"/>
                </a:lnTo>
                <a:lnTo>
                  <a:pt x="85435" y="1920"/>
                </a:lnTo>
                <a:lnTo>
                  <a:pt x="81594" y="960"/>
                </a:lnTo>
                <a:lnTo>
                  <a:pt x="76794" y="0"/>
                </a:lnTo>
                <a:lnTo>
                  <a:pt x="66168" y="14"/>
                </a:lnTo>
                <a:lnTo>
                  <a:pt x="53431" y="1117"/>
                </a:lnTo>
                <a:lnTo>
                  <a:pt x="41285" y="4800"/>
                </a:lnTo>
                <a:lnTo>
                  <a:pt x="29576" y="10607"/>
                </a:lnTo>
                <a:lnTo>
                  <a:pt x="20162" y="19202"/>
                </a:lnTo>
                <a:lnTo>
                  <a:pt x="10687" y="31716"/>
                </a:lnTo>
                <a:lnTo>
                  <a:pt x="5760" y="44165"/>
                </a:lnTo>
                <a:lnTo>
                  <a:pt x="2726" y="54580"/>
                </a:lnTo>
                <a:lnTo>
                  <a:pt x="681" y="67148"/>
                </a:lnTo>
                <a:lnTo>
                  <a:pt x="0" y="80634"/>
                </a:lnTo>
                <a:lnTo>
                  <a:pt x="349" y="89863"/>
                </a:lnTo>
                <a:lnTo>
                  <a:pt x="2021" y="102706"/>
                </a:lnTo>
                <a:lnTo>
                  <a:pt x="4800" y="114239"/>
                </a:lnTo>
                <a:lnTo>
                  <a:pt x="10520" y="128925"/>
                </a:lnTo>
                <a:lnTo>
                  <a:pt x="17282" y="139202"/>
                </a:lnTo>
                <a:lnTo>
                  <a:pt x="22082" y="144962"/>
                </a:lnTo>
                <a:lnTo>
                  <a:pt x="28803" y="150708"/>
                </a:lnTo>
                <a:lnTo>
                  <a:pt x="37444" y="153588"/>
                </a:lnTo>
                <a:lnTo>
                  <a:pt x="39955" y="154747"/>
                </a:lnTo>
                <a:lnTo>
                  <a:pt x="51780" y="158198"/>
                </a:lnTo>
                <a:lnTo>
                  <a:pt x="65272" y="159349"/>
                </a:lnTo>
                <a:lnTo>
                  <a:pt x="70073" y="159349"/>
                </a:lnTo>
                <a:lnTo>
                  <a:pt x="74874" y="158389"/>
                </a:lnTo>
                <a:lnTo>
                  <a:pt x="79674" y="157429"/>
                </a:lnTo>
                <a:lnTo>
                  <a:pt x="84475" y="156484"/>
                </a:lnTo>
                <a:lnTo>
                  <a:pt x="89275" y="155508"/>
                </a:lnTo>
                <a:lnTo>
                  <a:pt x="93116" y="153588"/>
                </a:lnTo>
                <a:lnTo>
                  <a:pt x="96956" y="151668"/>
                </a:lnTo>
                <a:lnTo>
                  <a:pt x="100797" y="150708"/>
                </a:lnTo>
                <a:lnTo>
                  <a:pt x="103677" y="148803"/>
                </a:lnTo>
                <a:lnTo>
                  <a:pt x="107518" y="145923"/>
                </a:lnTo>
                <a:lnTo>
                  <a:pt x="109438" y="144962"/>
                </a:lnTo>
                <a:lnTo>
                  <a:pt x="110398" y="143027"/>
                </a:lnTo>
                <a:lnTo>
                  <a:pt x="112318" y="142082"/>
                </a:lnTo>
                <a:lnTo>
                  <a:pt x="113278" y="141122"/>
                </a:lnTo>
                <a:lnTo>
                  <a:pt x="113278" y="139202"/>
                </a:lnTo>
                <a:lnTo>
                  <a:pt x="114239" y="139202"/>
                </a:lnTo>
                <a:lnTo>
                  <a:pt x="114239" y="137281"/>
                </a:lnTo>
                <a:lnTo>
                  <a:pt x="115199" y="136306"/>
                </a:lnTo>
                <a:lnTo>
                  <a:pt x="115199" y="12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6" name="object 586"/>
          <p:cNvSpPr/>
          <p:nvPr/>
        </p:nvSpPr>
        <p:spPr>
          <a:xfrm>
            <a:off x="4793376" y="6194739"/>
            <a:ext cx="95036" cy="195833"/>
          </a:xfrm>
          <a:custGeom>
            <a:avLst/>
            <a:gdLst/>
            <a:ahLst/>
            <a:cxnLst/>
            <a:rect l="l" t="t" r="r" b="b"/>
            <a:pathLst>
              <a:path w="95036" h="195833">
                <a:moveTo>
                  <a:pt x="94076" y="43205"/>
                </a:moveTo>
                <a:lnTo>
                  <a:pt x="93116" y="42245"/>
                </a:lnTo>
                <a:lnTo>
                  <a:pt x="93116" y="41285"/>
                </a:lnTo>
                <a:lnTo>
                  <a:pt x="92156" y="41285"/>
                </a:lnTo>
                <a:lnTo>
                  <a:pt x="91196" y="40325"/>
                </a:lnTo>
                <a:lnTo>
                  <a:pt x="51831" y="40325"/>
                </a:lnTo>
                <a:lnTo>
                  <a:pt x="51831" y="3840"/>
                </a:lnTo>
                <a:lnTo>
                  <a:pt x="50871" y="2880"/>
                </a:lnTo>
                <a:lnTo>
                  <a:pt x="49911" y="1920"/>
                </a:lnTo>
                <a:lnTo>
                  <a:pt x="48950" y="1920"/>
                </a:lnTo>
                <a:lnTo>
                  <a:pt x="47990" y="960"/>
                </a:lnTo>
                <a:lnTo>
                  <a:pt x="45110" y="960"/>
                </a:lnTo>
                <a:lnTo>
                  <a:pt x="43190" y="0"/>
                </a:lnTo>
                <a:lnTo>
                  <a:pt x="33588" y="0"/>
                </a:lnTo>
                <a:lnTo>
                  <a:pt x="31668" y="960"/>
                </a:lnTo>
                <a:lnTo>
                  <a:pt x="28788" y="960"/>
                </a:lnTo>
                <a:lnTo>
                  <a:pt x="27828" y="1920"/>
                </a:lnTo>
                <a:lnTo>
                  <a:pt x="26868" y="1920"/>
                </a:lnTo>
                <a:lnTo>
                  <a:pt x="25923" y="2880"/>
                </a:lnTo>
                <a:lnTo>
                  <a:pt x="25923" y="3840"/>
                </a:lnTo>
                <a:lnTo>
                  <a:pt x="24947" y="4800"/>
                </a:lnTo>
                <a:lnTo>
                  <a:pt x="24947" y="40325"/>
                </a:lnTo>
                <a:lnTo>
                  <a:pt x="2865" y="40325"/>
                </a:lnTo>
                <a:lnTo>
                  <a:pt x="1920" y="41285"/>
                </a:lnTo>
                <a:lnTo>
                  <a:pt x="960" y="41285"/>
                </a:lnTo>
                <a:lnTo>
                  <a:pt x="960" y="43205"/>
                </a:lnTo>
                <a:lnTo>
                  <a:pt x="0" y="44165"/>
                </a:lnTo>
                <a:lnTo>
                  <a:pt x="0" y="57607"/>
                </a:lnTo>
                <a:lnTo>
                  <a:pt x="960" y="59527"/>
                </a:lnTo>
                <a:lnTo>
                  <a:pt x="1920" y="61447"/>
                </a:lnTo>
                <a:lnTo>
                  <a:pt x="2865" y="62407"/>
                </a:lnTo>
                <a:lnTo>
                  <a:pt x="24947" y="62407"/>
                </a:lnTo>
                <a:lnTo>
                  <a:pt x="24947" y="155524"/>
                </a:lnTo>
                <a:lnTo>
                  <a:pt x="25923" y="162245"/>
                </a:lnTo>
                <a:lnTo>
                  <a:pt x="27828" y="168965"/>
                </a:lnTo>
                <a:lnTo>
                  <a:pt x="28788" y="174726"/>
                </a:lnTo>
                <a:lnTo>
                  <a:pt x="31668" y="180472"/>
                </a:lnTo>
                <a:lnTo>
                  <a:pt x="35509" y="184312"/>
                </a:lnTo>
                <a:lnTo>
                  <a:pt x="38389" y="188153"/>
                </a:lnTo>
                <a:lnTo>
                  <a:pt x="43190" y="191033"/>
                </a:lnTo>
                <a:lnTo>
                  <a:pt x="47990" y="192953"/>
                </a:lnTo>
                <a:lnTo>
                  <a:pt x="53751" y="194873"/>
                </a:lnTo>
                <a:lnTo>
                  <a:pt x="60472" y="195833"/>
                </a:lnTo>
                <a:lnTo>
                  <a:pt x="74874" y="195833"/>
                </a:lnTo>
                <a:lnTo>
                  <a:pt x="77754" y="194873"/>
                </a:lnTo>
                <a:lnTo>
                  <a:pt x="79674" y="194873"/>
                </a:lnTo>
                <a:lnTo>
                  <a:pt x="82555" y="193928"/>
                </a:lnTo>
                <a:lnTo>
                  <a:pt x="84475" y="193928"/>
                </a:lnTo>
                <a:lnTo>
                  <a:pt x="86395" y="192953"/>
                </a:lnTo>
                <a:lnTo>
                  <a:pt x="88315" y="191993"/>
                </a:lnTo>
                <a:lnTo>
                  <a:pt x="90236" y="191993"/>
                </a:lnTo>
                <a:lnTo>
                  <a:pt x="91196" y="191033"/>
                </a:lnTo>
                <a:lnTo>
                  <a:pt x="92156" y="190088"/>
                </a:lnTo>
                <a:lnTo>
                  <a:pt x="93116" y="189113"/>
                </a:lnTo>
                <a:lnTo>
                  <a:pt x="94076" y="188153"/>
                </a:lnTo>
                <a:lnTo>
                  <a:pt x="94076" y="184312"/>
                </a:lnTo>
                <a:lnTo>
                  <a:pt x="95036" y="181432"/>
                </a:lnTo>
                <a:lnTo>
                  <a:pt x="95036" y="176646"/>
                </a:lnTo>
                <a:lnTo>
                  <a:pt x="94076" y="174726"/>
                </a:lnTo>
                <a:lnTo>
                  <a:pt x="94076" y="170870"/>
                </a:lnTo>
                <a:lnTo>
                  <a:pt x="93116" y="170870"/>
                </a:lnTo>
                <a:lnTo>
                  <a:pt x="93116" y="168965"/>
                </a:lnTo>
                <a:lnTo>
                  <a:pt x="89275" y="168965"/>
                </a:lnTo>
                <a:lnTo>
                  <a:pt x="88315" y="169925"/>
                </a:lnTo>
                <a:lnTo>
                  <a:pt x="86395" y="169925"/>
                </a:lnTo>
                <a:lnTo>
                  <a:pt x="85435" y="170870"/>
                </a:lnTo>
                <a:lnTo>
                  <a:pt x="84475" y="170870"/>
                </a:lnTo>
                <a:lnTo>
                  <a:pt x="82555" y="171846"/>
                </a:lnTo>
                <a:lnTo>
                  <a:pt x="80634" y="171846"/>
                </a:lnTo>
                <a:lnTo>
                  <a:pt x="78714" y="172806"/>
                </a:lnTo>
                <a:lnTo>
                  <a:pt x="76794" y="172806"/>
                </a:lnTo>
                <a:lnTo>
                  <a:pt x="74874" y="173751"/>
                </a:lnTo>
                <a:lnTo>
                  <a:pt x="64312" y="173751"/>
                </a:lnTo>
                <a:lnTo>
                  <a:pt x="59512" y="170870"/>
                </a:lnTo>
                <a:lnTo>
                  <a:pt x="56631" y="166085"/>
                </a:lnTo>
                <a:lnTo>
                  <a:pt x="53751" y="160324"/>
                </a:lnTo>
                <a:lnTo>
                  <a:pt x="51831" y="152643"/>
                </a:lnTo>
                <a:lnTo>
                  <a:pt x="51831" y="62407"/>
                </a:lnTo>
                <a:lnTo>
                  <a:pt x="91196" y="62407"/>
                </a:lnTo>
                <a:lnTo>
                  <a:pt x="92156" y="61447"/>
                </a:lnTo>
                <a:lnTo>
                  <a:pt x="93116" y="59527"/>
                </a:lnTo>
                <a:lnTo>
                  <a:pt x="94076" y="57607"/>
                </a:lnTo>
                <a:lnTo>
                  <a:pt x="95036" y="54726"/>
                </a:lnTo>
                <a:lnTo>
                  <a:pt x="95036" y="48966"/>
                </a:lnTo>
                <a:lnTo>
                  <a:pt x="94076" y="47045"/>
                </a:lnTo>
                <a:lnTo>
                  <a:pt x="94076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7" name="object 587"/>
          <p:cNvSpPr/>
          <p:nvPr/>
        </p:nvSpPr>
        <p:spPr>
          <a:xfrm>
            <a:off x="4910495" y="6245869"/>
            <a:ext cx="39349" cy="139904"/>
          </a:xfrm>
          <a:custGeom>
            <a:avLst/>
            <a:gdLst/>
            <a:ahLst/>
            <a:cxnLst/>
            <a:rect l="l" t="t" r="r" b="b"/>
            <a:pathLst>
              <a:path w="39349" h="139904">
                <a:moveTo>
                  <a:pt x="30708" y="94793"/>
                </a:moveTo>
                <a:lnTo>
                  <a:pt x="29748" y="87112"/>
                </a:lnTo>
                <a:lnTo>
                  <a:pt x="27828" y="80391"/>
                </a:lnTo>
                <a:lnTo>
                  <a:pt x="27828" y="56388"/>
                </a:lnTo>
                <a:lnTo>
                  <a:pt x="28788" y="48707"/>
                </a:lnTo>
                <a:lnTo>
                  <a:pt x="29748" y="41987"/>
                </a:lnTo>
                <a:lnTo>
                  <a:pt x="27164" y="0"/>
                </a:lnTo>
                <a:lnTo>
                  <a:pt x="18227" y="8398"/>
                </a:lnTo>
                <a:lnTo>
                  <a:pt x="8593" y="22505"/>
                </a:lnTo>
                <a:lnTo>
                  <a:pt x="3840" y="34321"/>
                </a:lnTo>
                <a:lnTo>
                  <a:pt x="2159" y="41122"/>
                </a:lnTo>
                <a:lnTo>
                  <a:pt x="481" y="53700"/>
                </a:lnTo>
                <a:lnTo>
                  <a:pt x="0" y="66950"/>
                </a:lnTo>
                <a:lnTo>
                  <a:pt x="158" y="75172"/>
                </a:lnTo>
                <a:lnTo>
                  <a:pt x="1299" y="87979"/>
                </a:lnTo>
                <a:lnTo>
                  <a:pt x="3840" y="99594"/>
                </a:lnTo>
                <a:lnTo>
                  <a:pt x="10194" y="114453"/>
                </a:lnTo>
                <a:lnTo>
                  <a:pt x="17266" y="124557"/>
                </a:lnTo>
                <a:lnTo>
                  <a:pt x="27850" y="133726"/>
                </a:lnTo>
                <a:lnTo>
                  <a:pt x="39349" y="139904"/>
                </a:lnTo>
                <a:lnTo>
                  <a:pt x="33588" y="100554"/>
                </a:lnTo>
                <a:lnTo>
                  <a:pt x="30708" y="947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8" name="object 588"/>
          <p:cNvSpPr/>
          <p:nvPr/>
        </p:nvSpPr>
        <p:spPr>
          <a:xfrm>
            <a:off x="4937660" y="6231224"/>
            <a:ext cx="117782" cy="160309"/>
          </a:xfrm>
          <a:custGeom>
            <a:avLst/>
            <a:gdLst/>
            <a:ahLst/>
            <a:cxnLst/>
            <a:rect l="l" t="t" r="r" b="b"/>
            <a:pathLst>
              <a:path w="117782" h="160309">
                <a:moveTo>
                  <a:pt x="29466" y="135361"/>
                </a:moveTo>
                <a:lnTo>
                  <a:pt x="23706" y="132481"/>
                </a:lnTo>
                <a:lnTo>
                  <a:pt x="17945" y="129600"/>
                </a:lnTo>
                <a:lnTo>
                  <a:pt x="13144" y="125760"/>
                </a:lnTo>
                <a:lnTo>
                  <a:pt x="9304" y="120959"/>
                </a:lnTo>
                <a:lnTo>
                  <a:pt x="6424" y="115199"/>
                </a:lnTo>
                <a:lnTo>
                  <a:pt x="12184" y="154548"/>
                </a:lnTo>
                <a:lnTo>
                  <a:pt x="17918" y="156725"/>
                </a:lnTo>
                <a:lnTo>
                  <a:pt x="29997" y="159413"/>
                </a:lnTo>
                <a:lnTo>
                  <a:pt x="43868" y="160309"/>
                </a:lnTo>
                <a:lnTo>
                  <a:pt x="51283" y="159929"/>
                </a:lnTo>
                <a:lnTo>
                  <a:pt x="64222" y="157559"/>
                </a:lnTo>
                <a:lnTo>
                  <a:pt x="75537" y="153603"/>
                </a:lnTo>
                <a:lnTo>
                  <a:pt x="90089" y="145460"/>
                </a:lnTo>
                <a:lnTo>
                  <a:pt x="99540" y="137266"/>
                </a:lnTo>
                <a:lnTo>
                  <a:pt x="108210" y="123345"/>
                </a:lnTo>
                <a:lnTo>
                  <a:pt x="112982" y="111358"/>
                </a:lnTo>
                <a:lnTo>
                  <a:pt x="115199" y="104446"/>
                </a:lnTo>
                <a:lnTo>
                  <a:pt x="117246" y="91909"/>
                </a:lnTo>
                <a:lnTo>
                  <a:pt x="117782" y="78714"/>
                </a:lnTo>
                <a:lnTo>
                  <a:pt x="117489" y="70390"/>
                </a:lnTo>
                <a:lnTo>
                  <a:pt x="115826" y="57645"/>
                </a:lnTo>
                <a:lnTo>
                  <a:pt x="112982" y="46070"/>
                </a:lnTo>
                <a:lnTo>
                  <a:pt x="107265" y="31398"/>
                </a:lnTo>
                <a:lnTo>
                  <a:pt x="100500" y="21122"/>
                </a:lnTo>
                <a:lnTo>
                  <a:pt x="89134" y="11745"/>
                </a:lnTo>
                <a:lnTo>
                  <a:pt x="77472" y="5760"/>
                </a:lnTo>
                <a:lnTo>
                  <a:pt x="72410" y="3803"/>
                </a:lnTo>
                <a:lnTo>
                  <a:pt x="60241" y="950"/>
                </a:lnTo>
                <a:lnTo>
                  <a:pt x="46749" y="0"/>
                </a:lnTo>
                <a:lnTo>
                  <a:pt x="38154" y="463"/>
                </a:lnTo>
                <a:lnTo>
                  <a:pt x="25552" y="2855"/>
                </a:lnTo>
                <a:lnTo>
                  <a:pt x="14105" y="6720"/>
                </a:lnTo>
                <a:lnTo>
                  <a:pt x="11268" y="7935"/>
                </a:lnTo>
                <a:lnTo>
                  <a:pt x="0" y="14644"/>
                </a:lnTo>
                <a:lnTo>
                  <a:pt x="2583" y="56631"/>
                </a:lnTo>
                <a:lnTo>
                  <a:pt x="4503" y="49911"/>
                </a:lnTo>
                <a:lnTo>
                  <a:pt x="7384" y="44165"/>
                </a:lnTo>
                <a:lnTo>
                  <a:pt x="11224" y="38404"/>
                </a:lnTo>
                <a:lnTo>
                  <a:pt x="15065" y="33604"/>
                </a:lnTo>
                <a:lnTo>
                  <a:pt x="19865" y="29763"/>
                </a:lnTo>
                <a:lnTo>
                  <a:pt x="24666" y="26883"/>
                </a:lnTo>
                <a:lnTo>
                  <a:pt x="31387" y="24002"/>
                </a:lnTo>
                <a:lnTo>
                  <a:pt x="38108" y="23042"/>
                </a:lnTo>
                <a:lnTo>
                  <a:pt x="54414" y="23042"/>
                </a:lnTo>
                <a:lnTo>
                  <a:pt x="61135" y="24002"/>
                </a:lnTo>
                <a:lnTo>
                  <a:pt x="66911" y="26883"/>
                </a:lnTo>
                <a:lnTo>
                  <a:pt x="72657" y="30723"/>
                </a:lnTo>
                <a:lnTo>
                  <a:pt x="77472" y="34564"/>
                </a:lnTo>
                <a:lnTo>
                  <a:pt x="80338" y="39349"/>
                </a:lnTo>
                <a:lnTo>
                  <a:pt x="84178" y="45125"/>
                </a:lnTo>
                <a:lnTo>
                  <a:pt x="86098" y="50871"/>
                </a:lnTo>
                <a:lnTo>
                  <a:pt x="87058" y="58552"/>
                </a:lnTo>
                <a:lnTo>
                  <a:pt x="88979" y="65272"/>
                </a:lnTo>
                <a:lnTo>
                  <a:pt x="89939" y="72953"/>
                </a:lnTo>
                <a:lnTo>
                  <a:pt x="89939" y="88315"/>
                </a:lnTo>
                <a:lnTo>
                  <a:pt x="88979" y="96956"/>
                </a:lnTo>
                <a:lnTo>
                  <a:pt x="87058" y="103677"/>
                </a:lnTo>
                <a:lnTo>
                  <a:pt x="85138" y="110398"/>
                </a:lnTo>
                <a:lnTo>
                  <a:pt x="82258" y="116159"/>
                </a:lnTo>
                <a:lnTo>
                  <a:pt x="79377" y="121920"/>
                </a:lnTo>
                <a:lnTo>
                  <a:pt x="75537" y="126705"/>
                </a:lnTo>
                <a:lnTo>
                  <a:pt x="70752" y="130545"/>
                </a:lnTo>
                <a:lnTo>
                  <a:pt x="64976" y="133441"/>
                </a:lnTo>
                <a:lnTo>
                  <a:pt x="59230" y="136321"/>
                </a:lnTo>
                <a:lnTo>
                  <a:pt x="52509" y="137266"/>
                </a:lnTo>
                <a:lnTo>
                  <a:pt x="36187" y="137266"/>
                </a:lnTo>
                <a:lnTo>
                  <a:pt x="29466" y="13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9" name="object 589"/>
          <p:cNvSpPr/>
          <p:nvPr/>
        </p:nvSpPr>
        <p:spPr>
          <a:xfrm>
            <a:off x="5094808" y="6231224"/>
            <a:ext cx="85435" cy="157444"/>
          </a:xfrm>
          <a:custGeom>
            <a:avLst/>
            <a:gdLst/>
            <a:ahLst/>
            <a:cxnLst/>
            <a:rect l="l" t="t" r="r" b="b"/>
            <a:pathLst>
              <a:path w="85435" h="157444">
                <a:moveTo>
                  <a:pt x="85435" y="14401"/>
                </a:moveTo>
                <a:lnTo>
                  <a:pt x="84475" y="12481"/>
                </a:lnTo>
                <a:lnTo>
                  <a:pt x="84475" y="5760"/>
                </a:lnTo>
                <a:lnTo>
                  <a:pt x="83515" y="5760"/>
                </a:lnTo>
                <a:lnTo>
                  <a:pt x="83515" y="4800"/>
                </a:lnTo>
                <a:lnTo>
                  <a:pt x="82555" y="4800"/>
                </a:lnTo>
                <a:lnTo>
                  <a:pt x="82555" y="3840"/>
                </a:lnTo>
                <a:lnTo>
                  <a:pt x="80634" y="3840"/>
                </a:lnTo>
                <a:lnTo>
                  <a:pt x="79674" y="2880"/>
                </a:lnTo>
                <a:lnTo>
                  <a:pt x="77754" y="1920"/>
                </a:lnTo>
                <a:lnTo>
                  <a:pt x="73913" y="1920"/>
                </a:lnTo>
                <a:lnTo>
                  <a:pt x="71993" y="960"/>
                </a:lnTo>
                <a:lnTo>
                  <a:pt x="68153" y="960"/>
                </a:lnTo>
                <a:lnTo>
                  <a:pt x="67193" y="0"/>
                </a:lnTo>
                <a:lnTo>
                  <a:pt x="60472" y="0"/>
                </a:lnTo>
                <a:lnTo>
                  <a:pt x="57591" y="960"/>
                </a:lnTo>
                <a:lnTo>
                  <a:pt x="54711" y="1920"/>
                </a:lnTo>
                <a:lnTo>
                  <a:pt x="51831" y="2880"/>
                </a:lnTo>
                <a:lnTo>
                  <a:pt x="47990" y="3840"/>
                </a:lnTo>
                <a:lnTo>
                  <a:pt x="45110" y="5760"/>
                </a:lnTo>
                <a:lnTo>
                  <a:pt x="42230" y="7680"/>
                </a:lnTo>
                <a:lnTo>
                  <a:pt x="38389" y="10561"/>
                </a:lnTo>
                <a:lnTo>
                  <a:pt x="35509" y="14401"/>
                </a:lnTo>
                <a:lnTo>
                  <a:pt x="31668" y="18242"/>
                </a:lnTo>
                <a:lnTo>
                  <a:pt x="27828" y="23042"/>
                </a:lnTo>
                <a:lnTo>
                  <a:pt x="23987" y="28788"/>
                </a:lnTo>
                <a:lnTo>
                  <a:pt x="23987" y="5760"/>
                </a:lnTo>
                <a:lnTo>
                  <a:pt x="23027" y="5760"/>
                </a:lnTo>
                <a:lnTo>
                  <a:pt x="23027" y="4800"/>
                </a:lnTo>
                <a:lnTo>
                  <a:pt x="22082" y="3840"/>
                </a:lnTo>
                <a:lnTo>
                  <a:pt x="21107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65" y="3840"/>
                </a:lnTo>
                <a:lnTo>
                  <a:pt x="1905" y="4800"/>
                </a:lnTo>
                <a:lnTo>
                  <a:pt x="960" y="4800"/>
                </a:lnTo>
                <a:lnTo>
                  <a:pt x="960" y="5760"/>
                </a:lnTo>
                <a:lnTo>
                  <a:pt x="0" y="5760"/>
                </a:lnTo>
                <a:lnTo>
                  <a:pt x="0" y="154548"/>
                </a:lnTo>
                <a:lnTo>
                  <a:pt x="960" y="154548"/>
                </a:lnTo>
                <a:lnTo>
                  <a:pt x="960" y="155508"/>
                </a:lnTo>
                <a:lnTo>
                  <a:pt x="1905" y="156469"/>
                </a:lnTo>
                <a:lnTo>
                  <a:pt x="2865" y="156469"/>
                </a:lnTo>
                <a:lnTo>
                  <a:pt x="3840" y="157444"/>
                </a:lnTo>
                <a:lnTo>
                  <a:pt x="22082" y="157444"/>
                </a:lnTo>
                <a:lnTo>
                  <a:pt x="23027" y="156469"/>
                </a:lnTo>
                <a:lnTo>
                  <a:pt x="23987" y="156469"/>
                </a:lnTo>
                <a:lnTo>
                  <a:pt x="24947" y="155508"/>
                </a:lnTo>
                <a:lnTo>
                  <a:pt x="25908" y="155508"/>
                </a:lnTo>
                <a:lnTo>
                  <a:pt x="25908" y="154548"/>
                </a:lnTo>
                <a:lnTo>
                  <a:pt x="26868" y="154548"/>
                </a:lnTo>
                <a:lnTo>
                  <a:pt x="26868" y="57591"/>
                </a:lnTo>
                <a:lnTo>
                  <a:pt x="30708" y="50871"/>
                </a:lnTo>
                <a:lnTo>
                  <a:pt x="33588" y="46070"/>
                </a:lnTo>
                <a:lnTo>
                  <a:pt x="37429" y="42245"/>
                </a:lnTo>
                <a:lnTo>
                  <a:pt x="40309" y="38404"/>
                </a:lnTo>
                <a:lnTo>
                  <a:pt x="43190" y="34564"/>
                </a:lnTo>
                <a:lnTo>
                  <a:pt x="46070" y="32628"/>
                </a:lnTo>
                <a:lnTo>
                  <a:pt x="48950" y="29763"/>
                </a:lnTo>
                <a:lnTo>
                  <a:pt x="51831" y="27843"/>
                </a:lnTo>
                <a:lnTo>
                  <a:pt x="53751" y="26883"/>
                </a:lnTo>
                <a:lnTo>
                  <a:pt x="56631" y="25923"/>
                </a:lnTo>
                <a:lnTo>
                  <a:pt x="68153" y="25923"/>
                </a:lnTo>
                <a:lnTo>
                  <a:pt x="70073" y="26883"/>
                </a:lnTo>
                <a:lnTo>
                  <a:pt x="71993" y="26883"/>
                </a:lnTo>
                <a:lnTo>
                  <a:pt x="73913" y="27843"/>
                </a:lnTo>
                <a:lnTo>
                  <a:pt x="74874" y="27843"/>
                </a:lnTo>
                <a:lnTo>
                  <a:pt x="76794" y="28788"/>
                </a:lnTo>
                <a:lnTo>
                  <a:pt x="77754" y="28788"/>
                </a:lnTo>
                <a:lnTo>
                  <a:pt x="78714" y="29763"/>
                </a:lnTo>
                <a:lnTo>
                  <a:pt x="82555" y="29763"/>
                </a:lnTo>
                <a:lnTo>
                  <a:pt x="82555" y="28788"/>
                </a:lnTo>
                <a:lnTo>
                  <a:pt x="83515" y="28788"/>
                </a:lnTo>
                <a:lnTo>
                  <a:pt x="83515" y="27843"/>
                </a:lnTo>
                <a:lnTo>
                  <a:pt x="84475" y="26883"/>
                </a:lnTo>
                <a:lnTo>
                  <a:pt x="84475" y="23042"/>
                </a:lnTo>
                <a:lnTo>
                  <a:pt x="85435" y="21122"/>
                </a:lnTo>
                <a:lnTo>
                  <a:pt x="85435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0" name="object 590"/>
          <p:cNvSpPr/>
          <p:nvPr/>
        </p:nvSpPr>
        <p:spPr>
          <a:xfrm>
            <a:off x="5192725" y="6231224"/>
            <a:ext cx="103662" cy="160309"/>
          </a:xfrm>
          <a:custGeom>
            <a:avLst/>
            <a:gdLst/>
            <a:ahLst/>
            <a:cxnLst/>
            <a:rect l="l" t="t" r="r" b="b"/>
            <a:pathLst>
              <a:path w="103662" h="160309">
                <a:moveTo>
                  <a:pt x="32628" y="30723"/>
                </a:moveTo>
                <a:lnTo>
                  <a:pt x="33588" y="28788"/>
                </a:lnTo>
                <a:lnTo>
                  <a:pt x="36469" y="26883"/>
                </a:lnTo>
                <a:lnTo>
                  <a:pt x="38389" y="24963"/>
                </a:lnTo>
                <a:lnTo>
                  <a:pt x="41269" y="24002"/>
                </a:lnTo>
                <a:lnTo>
                  <a:pt x="44150" y="23042"/>
                </a:lnTo>
                <a:lnTo>
                  <a:pt x="47990" y="21122"/>
                </a:lnTo>
                <a:lnTo>
                  <a:pt x="61432" y="21122"/>
                </a:lnTo>
                <a:lnTo>
                  <a:pt x="66233" y="22082"/>
                </a:lnTo>
                <a:lnTo>
                  <a:pt x="70073" y="23042"/>
                </a:lnTo>
                <a:lnTo>
                  <a:pt x="73913" y="24002"/>
                </a:lnTo>
                <a:lnTo>
                  <a:pt x="77754" y="24963"/>
                </a:lnTo>
                <a:lnTo>
                  <a:pt x="80634" y="26883"/>
                </a:lnTo>
                <a:lnTo>
                  <a:pt x="83515" y="27843"/>
                </a:lnTo>
                <a:lnTo>
                  <a:pt x="85435" y="28788"/>
                </a:lnTo>
                <a:lnTo>
                  <a:pt x="87355" y="30723"/>
                </a:lnTo>
                <a:lnTo>
                  <a:pt x="89275" y="31683"/>
                </a:lnTo>
                <a:lnTo>
                  <a:pt x="93101" y="31683"/>
                </a:lnTo>
                <a:lnTo>
                  <a:pt x="94076" y="30723"/>
                </a:lnTo>
                <a:lnTo>
                  <a:pt x="95036" y="29763"/>
                </a:lnTo>
                <a:lnTo>
                  <a:pt x="95036" y="28788"/>
                </a:lnTo>
                <a:lnTo>
                  <a:pt x="95996" y="27843"/>
                </a:lnTo>
                <a:lnTo>
                  <a:pt x="95996" y="17282"/>
                </a:lnTo>
                <a:lnTo>
                  <a:pt x="95036" y="16322"/>
                </a:lnTo>
                <a:lnTo>
                  <a:pt x="95036" y="12481"/>
                </a:lnTo>
                <a:lnTo>
                  <a:pt x="94076" y="12481"/>
                </a:lnTo>
                <a:lnTo>
                  <a:pt x="94076" y="11521"/>
                </a:lnTo>
                <a:lnTo>
                  <a:pt x="93101" y="10561"/>
                </a:lnTo>
                <a:lnTo>
                  <a:pt x="92156" y="9601"/>
                </a:lnTo>
                <a:lnTo>
                  <a:pt x="91196" y="8641"/>
                </a:lnTo>
                <a:lnTo>
                  <a:pt x="89275" y="7680"/>
                </a:lnTo>
                <a:lnTo>
                  <a:pt x="87355" y="6720"/>
                </a:lnTo>
                <a:lnTo>
                  <a:pt x="84475" y="5760"/>
                </a:lnTo>
                <a:lnTo>
                  <a:pt x="82555" y="4800"/>
                </a:lnTo>
                <a:lnTo>
                  <a:pt x="78714" y="3840"/>
                </a:lnTo>
                <a:lnTo>
                  <a:pt x="75834" y="2880"/>
                </a:lnTo>
                <a:lnTo>
                  <a:pt x="71993" y="1920"/>
                </a:lnTo>
                <a:lnTo>
                  <a:pt x="68153" y="960"/>
                </a:lnTo>
                <a:lnTo>
                  <a:pt x="64312" y="960"/>
                </a:lnTo>
                <a:lnTo>
                  <a:pt x="60472" y="0"/>
                </a:lnTo>
                <a:lnTo>
                  <a:pt x="47990" y="0"/>
                </a:lnTo>
                <a:lnTo>
                  <a:pt x="40309" y="1920"/>
                </a:lnTo>
                <a:lnTo>
                  <a:pt x="33588" y="3840"/>
                </a:lnTo>
                <a:lnTo>
                  <a:pt x="26868" y="6720"/>
                </a:lnTo>
                <a:lnTo>
                  <a:pt x="21107" y="9601"/>
                </a:lnTo>
                <a:lnTo>
                  <a:pt x="17266" y="13441"/>
                </a:lnTo>
                <a:lnTo>
                  <a:pt x="12466" y="17282"/>
                </a:lnTo>
                <a:lnTo>
                  <a:pt x="9585" y="22082"/>
                </a:lnTo>
                <a:lnTo>
                  <a:pt x="6705" y="26883"/>
                </a:lnTo>
                <a:lnTo>
                  <a:pt x="4800" y="32628"/>
                </a:lnTo>
                <a:lnTo>
                  <a:pt x="3840" y="37444"/>
                </a:lnTo>
                <a:lnTo>
                  <a:pt x="3840" y="49911"/>
                </a:lnTo>
                <a:lnTo>
                  <a:pt x="4800" y="55686"/>
                </a:lnTo>
                <a:lnTo>
                  <a:pt x="6705" y="60472"/>
                </a:lnTo>
                <a:lnTo>
                  <a:pt x="9585" y="64312"/>
                </a:lnTo>
                <a:lnTo>
                  <a:pt x="11521" y="69113"/>
                </a:lnTo>
                <a:lnTo>
                  <a:pt x="15361" y="71993"/>
                </a:lnTo>
                <a:lnTo>
                  <a:pt x="19187" y="75834"/>
                </a:lnTo>
                <a:lnTo>
                  <a:pt x="23027" y="78714"/>
                </a:lnTo>
                <a:lnTo>
                  <a:pt x="26868" y="80634"/>
                </a:lnTo>
                <a:lnTo>
                  <a:pt x="31668" y="82555"/>
                </a:lnTo>
                <a:lnTo>
                  <a:pt x="35509" y="84475"/>
                </a:lnTo>
                <a:lnTo>
                  <a:pt x="40309" y="86395"/>
                </a:lnTo>
                <a:lnTo>
                  <a:pt x="45110" y="88315"/>
                </a:lnTo>
                <a:lnTo>
                  <a:pt x="49910" y="90236"/>
                </a:lnTo>
                <a:lnTo>
                  <a:pt x="53751" y="92156"/>
                </a:lnTo>
                <a:lnTo>
                  <a:pt x="58552" y="93116"/>
                </a:lnTo>
                <a:lnTo>
                  <a:pt x="62392" y="95996"/>
                </a:lnTo>
                <a:lnTo>
                  <a:pt x="65272" y="97916"/>
                </a:lnTo>
                <a:lnTo>
                  <a:pt x="69113" y="99837"/>
                </a:lnTo>
                <a:lnTo>
                  <a:pt x="71993" y="102717"/>
                </a:lnTo>
                <a:lnTo>
                  <a:pt x="73913" y="104637"/>
                </a:lnTo>
                <a:lnTo>
                  <a:pt x="75834" y="107518"/>
                </a:lnTo>
                <a:lnTo>
                  <a:pt x="76794" y="111358"/>
                </a:lnTo>
                <a:lnTo>
                  <a:pt x="76794" y="119039"/>
                </a:lnTo>
                <a:lnTo>
                  <a:pt x="75834" y="122880"/>
                </a:lnTo>
                <a:lnTo>
                  <a:pt x="74874" y="125760"/>
                </a:lnTo>
                <a:lnTo>
                  <a:pt x="72953" y="128640"/>
                </a:lnTo>
                <a:lnTo>
                  <a:pt x="71033" y="130545"/>
                </a:lnTo>
                <a:lnTo>
                  <a:pt x="68153" y="132481"/>
                </a:lnTo>
                <a:lnTo>
                  <a:pt x="66233" y="134386"/>
                </a:lnTo>
                <a:lnTo>
                  <a:pt x="62392" y="136321"/>
                </a:lnTo>
                <a:lnTo>
                  <a:pt x="58552" y="137266"/>
                </a:lnTo>
                <a:lnTo>
                  <a:pt x="55671" y="138242"/>
                </a:lnTo>
                <a:lnTo>
                  <a:pt x="35509" y="138242"/>
                </a:lnTo>
                <a:lnTo>
                  <a:pt x="30708" y="136321"/>
                </a:lnTo>
                <a:lnTo>
                  <a:pt x="25907" y="134386"/>
                </a:lnTo>
                <a:lnTo>
                  <a:pt x="22082" y="133441"/>
                </a:lnTo>
                <a:lnTo>
                  <a:pt x="18242" y="131521"/>
                </a:lnTo>
                <a:lnTo>
                  <a:pt x="15361" y="129600"/>
                </a:lnTo>
                <a:lnTo>
                  <a:pt x="12466" y="128640"/>
                </a:lnTo>
                <a:lnTo>
                  <a:pt x="9585" y="126705"/>
                </a:lnTo>
                <a:lnTo>
                  <a:pt x="7680" y="125760"/>
                </a:lnTo>
                <a:lnTo>
                  <a:pt x="5745" y="124800"/>
                </a:lnTo>
                <a:lnTo>
                  <a:pt x="3840" y="124800"/>
                </a:lnTo>
                <a:lnTo>
                  <a:pt x="2865" y="125760"/>
                </a:lnTo>
                <a:lnTo>
                  <a:pt x="1904" y="125760"/>
                </a:lnTo>
                <a:lnTo>
                  <a:pt x="1904" y="126705"/>
                </a:lnTo>
                <a:lnTo>
                  <a:pt x="960" y="127680"/>
                </a:lnTo>
                <a:lnTo>
                  <a:pt x="960" y="130545"/>
                </a:lnTo>
                <a:lnTo>
                  <a:pt x="0" y="131521"/>
                </a:lnTo>
                <a:lnTo>
                  <a:pt x="0" y="139202"/>
                </a:lnTo>
                <a:lnTo>
                  <a:pt x="960" y="142082"/>
                </a:lnTo>
                <a:lnTo>
                  <a:pt x="960" y="143987"/>
                </a:lnTo>
                <a:lnTo>
                  <a:pt x="1904" y="145923"/>
                </a:lnTo>
                <a:lnTo>
                  <a:pt x="2865" y="146883"/>
                </a:lnTo>
                <a:lnTo>
                  <a:pt x="3840" y="147827"/>
                </a:lnTo>
                <a:lnTo>
                  <a:pt x="4800" y="148788"/>
                </a:lnTo>
                <a:lnTo>
                  <a:pt x="6705" y="150708"/>
                </a:lnTo>
                <a:lnTo>
                  <a:pt x="9585" y="151668"/>
                </a:lnTo>
                <a:lnTo>
                  <a:pt x="11521" y="152628"/>
                </a:lnTo>
                <a:lnTo>
                  <a:pt x="15361" y="154548"/>
                </a:lnTo>
                <a:lnTo>
                  <a:pt x="19187" y="155508"/>
                </a:lnTo>
                <a:lnTo>
                  <a:pt x="23027" y="157444"/>
                </a:lnTo>
                <a:lnTo>
                  <a:pt x="26868" y="158389"/>
                </a:lnTo>
                <a:lnTo>
                  <a:pt x="31668" y="158389"/>
                </a:lnTo>
                <a:lnTo>
                  <a:pt x="36469" y="159349"/>
                </a:lnTo>
                <a:lnTo>
                  <a:pt x="41269" y="160309"/>
                </a:lnTo>
                <a:lnTo>
                  <a:pt x="54711" y="160309"/>
                </a:lnTo>
                <a:lnTo>
                  <a:pt x="62392" y="158389"/>
                </a:lnTo>
                <a:lnTo>
                  <a:pt x="69113" y="156469"/>
                </a:lnTo>
                <a:lnTo>
                  <a:pt x="76794" y="154548"/>
                </a:lnTo>
                <a:lnTo>
                  <a:pt x="82555" y="151668"/>
                </a:lnTo>
                <a:lnTo>
                  <a:pt x="87355" y="147827"/>
                </a:lnTo>
                <a:lnTo>
                  <a:pt x="92156" y="143987"/>
                </a:lnTo>
                <a:lnTo>
                  <a:pt x="96941" y="139202"/>
                </a:lnTo>
                <a:lnTo>
                  <a:pt x="98877" y="133441"/>
                </a:lnTo>
                <a:lnTo>
                  <a:pt x="101757" y="127680"/>
                </a:lnTo>
                <a:lnTo>
                  <a:pt x="103662" y="120959"/>
                </a:lnTo>
                <a:lnTo>
                  <a:pt x="103662" y="106558"/>
                </a:lnTo>
                <a:lnTo>
                  <a:pt x="101757" y="101757"/>
                </a:lnTo>
                <a:lnTo>
                  <a:pt x="99821" y="96956"/>
                </a:lnTo>
                <a:lnTo>
                  <a:pt x="97916" y="92156"/>
                </a:lnTo>
                <a:lnTo>
                  <a:pt x="95036" y="88315"/>
                </a:lnTo>
                <a:lnTo>
                  <a:pt x="92156" y="85435"/>
                </a:lnTo>
                <a:lnTo>
                  <a:pt x="88315" y="82555"/>
                </a:lnTo>
                <a:lnTo>
                  <a:pt x="84475" y="79674"/>
                </a:lnTo>
                <a:lnTo>
                  <a:pt x="79674" y="77754"/>
                </a:lnTo>
                <a:lnTo>
                  <a:pt x="74874" y="74874"/>
                </a:lnTo>
                <a:lnTo>
                  <a:pt x="71033" y="72953"/>
                </a:lnTo>
                <a:lnTo>
                  <a:pt x="66233" y="71033"/>
                </a:lnTo>
                <a:lnTo>
                  <a:pt x="61432" y="69113"/>
                </a:lnTo>
                <a:lnTo>
                  <a:pt x="57591" y="67193"/>
                </a:lnTo>
                <a:lnTo>
                  <a:pt x="52791" y="66233"/>
                </a:lnTo>
                <a:lnTo>
                  <a:pt x="47990" y="64312"/>
                </a:lnTo>
                <a:lnTo>
                  <a:pt x="44150" y="62392"/>
                </a:lnTo>
                <a:lnTo>
                  <a:pt x="41269" y="60472"/>
                </a:lnTo>
                <a:lnTo>
                  <a:pt x="37429" y="57591"/>
                </a:lnTo>
                <a:lnTo>
                  <a:pt x="34549" y="55686"/>
                </a:lnTo>
                <a:lnTo>
                  <a:pt x="32628" y="52791"/>
                </a:lnTo>
                <a:lnTo>
                  <a:pt x="30708" y="49911"/>
                </a:lnTo>
                <a:lnTo>
                  <a:pt x="29748" y="46070"/>
                </a:lnTo>
                <a:lnTo>
                  <a:pt x="29748" y="36469"/>
                </a:lnTo>
                <a:lnTo>
                  <a:pt x="30708" y="33604"/>
                </a:lnTo>
                <a:lnTo>
                  <a:pt x="32628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1" name="object 591"/>
          <p:cNvSpPr/>
          <p:nvPr/>
        </p:nvSpPr>
        <p:spPr>
          <a:xfrm>
            <a:off x="3357250" y="9302168"/>
            <a:ext cx="53766" cy="77760"/>
          </a:xfrm>
          <a:custGeom>
            <a:avLst/>
            <a:gdLst/>
            <a:ahLst/>
            <a:cxnLst/>
            <a:rect l="l" t="t" r="r" b="b"/>
            <a:pathLst>
              <a:path w="53766" h="77760">
                <a:moveTo>
                  <a:pt x="12481" y="28802"/>
                </a:moveTo>
                <a:lnTo>
                  <a:pt x="13441" y="30717"/>
                </a:lnTo>
                <a:lnTo>
                  <a:pt x="14401" y="32641"/>
                </a:lnTo>
                <a:lnTo>
                  <a:pt x="15361" y="34558"/>
                </a:lnTo>
                <a:lnTo>
                  <a:pt x="16322" y="35516"/>
                </a:lnTo>
                <a:lnTo>
                  <a:pt x="18242" y="36481"/>
                </a:lnTo>
                <a:lnTo>
                  <a:pt x="19202" y="38397"/>
                </a:lnTo>
                <a:lnTo>
                  <a:pt x="21122" y="39361"/>
                </a:lnTo>
                <a:lnTo>
                  <a:pt x="23042" y="40320"/>
                </a:lnTo>
                <a:lnTo>
                  <a:pt x="24003" y="41279"/>
                </a:lnTo>
                <a:lnTo>
                  <a:pt x="25923" y="42237"/>
                </a:lnTo>
                <a:lnTo>
                  <a:pt x="27843" y="43202"/>
                </a:lnTo>
                <a:lnTo>
                  <a:pt x="28803" y="44160"/>
                </a:lnTo>
                <a:lnTo>
                  <a:pt x="30723" y="45119"/>
                </a:lnTo>
                <a:lnTo>
                  <a:pt x="32644" y="46078"/>
                </a:lnTo>
                <a:lnTo>
                  <a:pt x="33604" y="47041"/>
                </a:lnTo>
                <a:lnTo>
                  <a:pt x="34564" y="47999"/>
                </a:lnTo>
                <a:lnTo>
                  <a:pt x="35524" y="48958"/>
                </a:lnTo>
                <a:lnTo>
                  <a:pt x="36484" y="50881"/>
                </a:lnTo>
                <a:lnTo>
                  <a:pt x="37444" y="51840"/>
                </a:lnTo>
                <a:lnTo>
                  <a:pt x="37444" y="58561"/>
                </a:lnTo>
                <a:lnTo>
                  <a:pt x="36484" y="60478"/>
                </a:lnTo>
                <a:lnTo>
                  <a:pt x="35524" y="62400"/>
                </a:lnTo>
                <a:lnTo>
                  <a:pt x="34564" y="64317"/>
                </a:lnTo>
                <a:lnTo>
                  <a:pt x="32644" y="65275"/>
                </a:lnTo>
                <a:lnTo>
                  <a:pt x="31683" y="66240"/>
                </a:lnTo>
                <a:lnTo>
                  <a:pt x="29763" y="67199"/>
                </a:lnTo>
                <a:lnTo>
                  <a:pt x="27843" y="68157"/>
                </a:lnTo>
                <a:lnTo>
                  <a:pt x="24963" y="69116"/>
                </a:lnTo>
                <a:lnTo>
                  <a:pt x="15361" y="69116"/>
                </a:lnTo>
                <a:lnTo>
                  <a:pt x="13441" y="68157"/>
                </a:lnTo>
                <a:lnTo>
                  <a:pt x="11521" y="68157"/>
                </a:lnTo>
                <a:lnTo>
                  <a:pt x="9601" y="67199"/>
                </a:lnTo>
                <a:lnTo>
                  <a:pt x="8641" y="66240"/>
                </a:lnTo>
                <a:lnTo>
                  <a:pt x="6720" y="66240"/>
                </a:lnTo>
                <a:lnTo>
                  <a:pt x="5760" y="65275"/>
                </a:lnTo>
                <a:lnTo>
                  <a:pt x="4800" y="64317"/>
                </a:lnTo>
                <a:lnTo>
                  <a:pt x="3840" y="64317"/>
                </a:lnTo>
                <a:lnTo>
                  <a:pt x="2880" y="63358"/>
                </a:lnTo>
                <a:lnTo>
                  <a:pt x="1920" y="63358"/>
                </a:lnTo>
                <a:lnTo>
                  <a:pt x="1920" y="64317"/>
                </a:lnTo>
                <a:lnTo>
                  <a:pt x="960" y="64317"/>
                </a:lnTo>
                <a:lnTo>
                  <a:pt x="960" y="66240"/>
                </a:lnTo>
                <a:lnTo>
                  <a:pt x="0" y="66240"/>
                </a:lnTo>
                <a:lnTo>
                  <a:pt x="0" y="71996"/>
                </a:lnTo>
                <a:lnTo>
                  <a:pt x="960" y="72955"/>
                </a:lnTo>
                <a:lnTo>
                  <a:pt x="1920" y="73920"/>
                </a:lnTo>
                <a:lnTo>
                  <a:pt x="2880" y="73920"/>
                </a:lnTo>
                <a:lnTo>
                  <a:pt x="3840" y="74878"/>
                </a:lnTo>
                <a:lnTo>
                  <a:pt x="5760" y="75837"/>
                </a:lnTo>
                <a:lnTo>
                  <a:pt x="6720" y="75837"/>
                </a:lnTo>
                <a:lnTo>
                  <a:pt x="8641" y="76795"/>
                </a:lnTo>
                <a:lnTo>
                  <a:pt x="10561" y="76795"/>
                </a:lnTo>
                <a:lnTo>
                  <a:pt x="12481" y="77760"/>
                </a:lnTo>
                <a:lnTo>
                  <a:pt x="27843" y="77760"/>
                </a:lnTo>
                <a:lnTo>
                  <a:pt x="31683" y="75837"/>
                </a:lnTo>
                <a:lnTo>
                  <a:pt x="34564" y="74878"/>
                </a:lnTo>
                <a:lnTo>
                  <a:pt x="38404" y="72955"/>
                </a:lnTo>
                <a:lnTo>
                  <a:pt x="40325" y="71038"/>
                </a:lnTo>
                <a:lnTo>
                  <a:pt x="43205" y="69116"/>
                </a:lnTo>
                <a:lnTo>
                  <a:pt x="45125" y="66240"/>
                </a:lnTo>
                <a:lnTo>
                  <a:pt x="46085" y="63358"/>
                </a:lnTo>
                <a:lnTo>
                  <a:pt x="48006" y="60478"/>
                </a:lnTo>
                <a:lnTo>
                  <a:pt x="48006" y="48958"/>
                </a:lnTo>
                <a:lnTo>
                  <a:pt x="47045" y="47999"/>
                </a:lnTo>
                <a:lnTo>
                  <a:pt x="46085" y="45119"/>
                </a:lnTo>
                <a:lnTo>
                  <a:pt x="45125" y="44160"/>
                </a:lnTo>
                <a:lnTo>
                  <a:pt x="44165" y="42237"/>
                </a:lnTo>
                <a:lnTo>
                  <a:pt x="43205" y="41279"/>
                </a:lnTo>
                <a:lnTo>
                  <a:pt x="41285" y="39361"/>
                </a:lnTo>
                <a:lnTo>
                  <a:pt x="40325" y="38397"/>
                </a:lnTo>
                <a:lnTo>
                  <a:pt x="38404" y="37440"/>
                </a:lnTo>
                <a:lnTo>
                  <a:pt x="36484" y="36481"/>
                </a:lnTo>
                <a:lnTo>
                  <a:pt x="35524" y="35516"/>
                </a:lnTo>
                <a:lnTo>
                  <a:pt x="33604" y="34558"/>
                </a:lnTo>
                <a:lnTo>
                  <a:pt x="31683" y="33599"/>
                </a:lnTo>
                <a:lnTo>
                  <a:pt x="29763" y="32641"/>
                </a:lnTo>
                <a:lnTo>
                  <a:pt x="28803" y="31676"/>
                </a:lnTo>
                <a:lnTo>
                  <a:pt x="26883" y="30717"/>
                </a:lnTo>
                <a:lnTo>
                  <a:pt x="25923" y="29759"/>
                </a:lnTo>
                <a:lnTo>
                  <a:pt x="24963" y="28802"/>
                </a:lnTo>
                <a:lnTo>
                  <a:pt x="24003" y="26878"/>
                </a:lnTo>
                <a:lnTo>
                  <a:pt x="23042" y="25920"/>
                </a:lnTo>
                <a:lnTo>
                  <a:pt x="22082" y="24961"/>
                </a:lnTo>
                <a:lnTo>
                  <a:pt x="22082" y="18240"/>
                </a:lnTo>
                <a:lnTo>
                  <a:pt x="23042" y="16317"/>
                </a:lnTo>
                <a:lnTo>
                  <a:pt x="23042" y="15358"/>
                </a:lnTo>
                <a:lnTo>
                  <a:pt x="24003" y="13441"/>
                </a:lnTo>
                <a:lnTo>
                  <a:pt x="25923" y="12478"/>
                </a:lnTo>
                <a:lnTo>
                  <a:pt x="26883" y="11519"/>
                </a:lnTo>
                <a:lnTo>
                  <a:pt x="27843" y="10561"/>
                </a:lnTo>
                <a:lnTo>
                  <a:pt x="29763" y="9602"/>
                </a:lnTo>
                <a:lnTo>
                  <a:pt x="31683" y="8638"/>
                </a:lnTo>
                <a:lnTo>
                  <a:pt x="40325" y="8638"/>
                </a:lnTo>
                <a:lnTo>
                  <a:pt x="42245" y="9602"/>
                </a:lnTo>
                <a:lnTo>
                  <a:pt x="43205" y="9602"/>
                </a:lnTo>
                <a:lnTo>
                  <a:pt x="45125" y="10561"/>
                </a:lnTo>
                <a:lnTo>
                  <a:pt x="46085" y="10561"/>
                </a:lnTo>
                <a:lnTo>
                  <a:pt x="47045" y="11519"/>
                </a:lnTo>
                <a:lnTo>
                  <a:pt x="48006" y="11519"/>
                </a:lnTo>
                <a:lnTo>
                  <a:pt x="48966" y="12478"/>
                </a:lnTo>
                <a:lnTo>
                  <a:pt x="49926" y="12478"/>
                </a:lnTo>
                <a:lnTo>
                  <a:pt x="50886" y="13441"/>
                </a:lnTo>
                <a:lnTo>
                  <a:pt x="51846" y="13441"/>
                </a:lnTo>
                <a:lnTo>
                  <a:pt x="51846" y="12478"/>
                </a:lnTo>
                <a:lnTo>
                  <a:pt x="52806" y="12478"/>
                </a:lnTo>
                <a:lnTo>
                  <a:pt x="52806" y="10561"/>
                </a:lnTo>
                <a:lnTo>
                  <a:pt x="53766" y="9602"/>
                </a:lnTo>
                <a:lnTo>
                  <a:pt x="53766" y="5762"/>
                </a:lnTo>
                <a:lnTo>
                  <a:pt x="52806" y="4799"/>
                </a:lnTo>
                <a:lnTo>
                  <a:pt x="51846" y="3840"/>
                </a:lnTo>
                <a:lnTo>
                  <a:pt x="50886" y="2881"/>
                </a:lnTo>
                <a:lnTo>
                  <a:pt x="49926" y="2881"/>
                </a:lnTo>
                <a:lnTo>
                  <a:pt x="48006" y="1923"/>
                </a:lnTo>
                <a:lnTo>
                  <a:pt x="47045" y="1923"/>
                </a:lnTo>
                <a:lnTo>
                  <a:pt x="46085" y="958"/>
                </a:lnTo>
                <a:lnTo>
                  <a:pt x="44165" y="958"/>
                </a:lnTo>
                <a:lnTo>
                  <a:pt x="42245" y="0"/>
                </a:lnTo>
                <a:lnTo>
                  <a:pt x="33604" y="0"/>
                </a:lnTo>
                <a:lnTo>
                  <a:pt x="29763" y="958"/>
                </a:lnTo>
                <a:lnTo>
                  <a:pt x="26883" y="1923"/>
                </a:lnTo>
                <a:lnTo>
                  <a:pt x="23042" y="2881"/>
                </a:lnTo>
                <a:lnTo>
                  <a:pt x="20162" y="4799"/>
                </a:lnTo>
                <a:lnTo>
                  <a:pt x="18242" y="6720"/>
                </a:lnTo>
                <a:lnTo>
                  <a:pt x="16322" y="8638"/>
                </a:lnTo>
                <a:lnTo>
                  <a:pt x="14401" y="10561"/>
                </a:lnTo>
                <a:lnTo>
                  <a:pt x="13441" y="13441"/>
                </a:lnTo>
                <a:lnTo>
                  <a:pt x="11521" y="16317"/>
                </a:lnTo>
                <a:lnTo>
                  <a:pt x="11521" y="26878"/>
                </a:lnTo>
                <a:lnTo>
                  <a:pt x="12481" y="288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2" name="object 592"/>
          <p:cNvSpPr/>
          <p:nvPr/>
        </p:nvSpPr>
        <p:spPr>
          <a:xfrm>
            <a:off x="3432124" y="9371284"/>
            <a:ext cx="4815" cy="8644"/>
          </a:xfrm>
          <a:custGeom>
            <a:avLst/>
            <a:gdLst/>
            <a:ahLst/>
            <a:cxnLst/>
            <a:rect l="l" t="t" r="r" b="b"/>
            <a:pathLst>
              <a:path w="4815" h="8644">
                <a:moveTo>
                  <a:pt x="1935" y="964"/>
                </a:moveTo>
                <a:lnTo>
                  <a:pt x="0" y="0"/>
                </a:lnTo>
                <a:lnTo>
                  <a:pt x="975" y="8644"/>
                </a:lnTo>
                <a:lnTo>
                  <a:pt x="4815" y="8644"/>
                </a:lnTo>
                <a:lnTo>
                  <a:pt x="3840" y="964"/>
                </a:lnTo>
                <a:lnTo>
                  <a:pt x="1935" y="9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3" name="object 593"/>
          <p:cNvSpPr/>
          <p:nvPr/>
        </p:nvSpPr>
        <p:spPr>
          <a:xfrm>
            <a:off x="3415817" y="9322326"/>
            <a:ext cx="52791" cy="57602"/>
          </a:xfrm>
          <a:custGeom>
            <a:avLst/>
            <a:gdLst/>
            <a:ahLst/>
            <a:cxnLst/>
            <a:rect l="l" t="t" r="r" b="b"/>
            <a:pathLst>
              <a:path w="52791" h="57602">
                <a:moveTo>
                  <a:pt x="52791" y="14400"/>
                </a:moveTo>
                <a:lnTo>
                  <a:pt x="51831" y="11518"/>
                </a:lnTo>
                <a:lnTo>
                  <a:pt x="50871" y="8644"/>
                </a:lnTo>
                <a:lnTo>
                  <a:pt x="49911" y="6720"/>
                </a:lnTo>
                <a:lnTo>
                  <a:pt x="47990" y="5762"/>
                </a:lnTo>
                <a:lnTo>
                  <a:pt x="46070" y="3838"/>
                </a:lnTo>
                <a:lnTo>
                  <a:pt x="44150" y="1921"/>
                </a:lnTo>
                <a:lnTo>
                  <a:pt x="41269" y="964"/>
                </a:lnTo>
                <a:lnTo>
                  <a:pt x="38389" y="0"/>
                </a:lnTo>
                <a:lnTo>
                  <a:pt x="27828" y="0"/>
                </a:lnTo>
                <a:lnTo>
                  <a:pt x="23987" y="964"/>
                </a:lnTo>
                <a:lnTo>
                  <a:pt x="21122" y="1921"/>
                </a:lnTo>
                <a:lnTo>
                  <a:pt x="18242" y="2880"/>
                </a:lnTo>
                <a:lnTo>
                  <a:pt x="16306" y="3838"/>
                </a:lnTo>
                <a:lnTo>
                  <a:pt x="13441" y="5762"/>
                </a:lnTo>
                <a:lnTo>
                  <a:pt x="11521" y="7679"/>
                </a:lnTo>
                <a:lnTo>
                  <a:pt x="9601" y="9601"/>
                </a:lnTo>
                <a:lnTo>
                  <a:pt x="7680" y="12483"/>
                </a:lnTo>
                <a:lnTo>
                  <a:pt x="5760" y="15358"/>
                </a:lnTo>
                <a:lnTo>
                  <a:pt x="4800" y="17282"/>
                </a:lnTo>
                <a:lnTo>
                  <a:pt x="2880" y="20162"/>
                </a:lnTo>
                <a:lnTo>
                  <a:pt x="1920" y="23044"/>
                </a:lnTo>
                <a:lnTo>
                  <a:pt x="960" y="25920"/>
                </a:lnTo>
                <a:lnTo>
                  <a:pt x="960" y="28800"/>
                </a:lnTo>
                <a:lnTo>
                  <a:pt x="0" y="31682"/>
                </a:lnTo>
                <a:lnTo>
                  <a:pt x="0" y="44159"/>
                </a:lnTo>
                <a:lnTo>
                  <a:pt x="960" y="46082"/>
                </a:lnTo>
                <a:lnTo>
                  <a:pt x="1920" y="48958"/>
                </a:lnTo>
                <a:lnTo>
                  <a:pt x="2880" y="50880"/>
                </a:lnTo>
                <a:lnTo>
                  <a:pt x="4800" y="52797"/>
                </a:lnTo>
                <a:lnTo>
                  <a:pt x="6720" y="54720"/>
                </a:lnTo>
                <a:lnTo>
                  <a:pt x="8641" y="55679"/>
                </a:lnTo>
                <a:lnTo>
                  <a:pt x="11521" y="56637"/>
                </a:lnTo>
                <a:lnTo>
                  <a:pt x="14401" y="57602"/>
                </a:lnTo>
                <a:lnTo>
                  <a:pt x="17282" y="57602"/>
                </a:lnTo>
                <a:lnTo>
                  <a:pt x="16306" y="48958"/>
                </a:lnTo>
                <a:lnTo>
                  <a:pt x="15361" y="48958"/>
                </a:lnTo>
                <a:lnTo>
                  <a:pt x="13441" y="47999"/>
                </a:lnTo>
                <a:lnTo>
                  <a:pt x="12481" y="47041"/>
                </a:lnTo>
                <a:lnTo>
                  <a:pt x="11521" y="45118"/>
                </a:lnTo>
                <a:lnTo>
                  <a:pt x="11521" y="44159"/>
                </a:lnTo>
                <a:lnTo>
                  <a:pt x="10561" y="42242"/>
                </a:lnTo>
                <a:lnTo>
                  <a:pt x="10561" y="30723"/>
                </a:lnTo>
                <a:lnTo>
                  <a:pt x="11521" y="27841"/>
                </a:lnTo>
                <a:lnTo>
                  <a:pt x="11521" y="25920"/>
                </a:lnTo>
                <a:lnTo>
                  <a:pt x="12481" y="24003"/>
                </a:lnTo>
                <a:lnTo>
                  <a:pt x="13441" y="22079"/>
                </a:lnTo>
                <a:lnTo>
                  <a:pt x="14401" y="19203"/>
                </a:lnTo>
                <a:lnTo>
                  <a:pt x="15361" y="17282"/>
                </a:lnTo>
                <a:lnTo>
                  <a:pt x="16306" y="15358"/>
                </a:lnTo>
                <a:lnTo>
                  <a:pt x="17282" y="14400"/>
                </a:lnTo>
                <a:lnTo>
                  <a:pt x="19202" y="12483"/>
                </a:lnTo>
                <a:lnTo>
                  <a:pt x="20147" y="11518"/>
                </a:lnTo>
                <a:lnTo>
                  <a:pt x="22082" y="10559"/>
                </a:lnTo>
                <a:lnTo>
                  <a:pt x="23987" y="9601"/>
                </a:lnTo>
                <a:lnTo>
                  <a:pt x="25923" y="8644"/>
                </a:lnTo>
                <a:lnTo>
                  <a:pt x="27828" y="7679"/>
                </a:lnTo>
                <a:lnTo>
                  <a:pt x="32644" y="7679"/>
                </a:lnTo>
                <a:lnTo>
                  <a:pt x="34549" y="8644"/>
                </a:lnTo>
                <a:lnTo>
                  <a:pt x="36484" y="8644"/>
                </a:lnTo>
                <a:lnTo>
                  <a:pt x="37429" y="9601"/>
                </a:lnTo>
                <a:lnTo>
                  <a:pt x="39349" y="10559"/>
                </a:lnTo>
                <a:lnTo>
                  <a:pt x="40309" y="11518"/>
                </a:lnTo>
                <a:lnTo>
                  <a:pt x="41269" y="12483"/>
                </a:lnTo>
                <a:lnTo>
                  <a:pt x="41269" y="13441"/>
                </a:lnTo>
                <a:lnTo>
                  <a:pt x="42230" y="15358"/>
                </a:lnTo>
                <a:lnTo>
                  <a:pt x="42230" y="29759"/>
                </a:lnTo>
                <a:lnTo>
                  <a:pt x="41269" y="31682"/>
                </a:lnTo>
                <a:lnTo>
                  <a:pt x="40309" y="33599"/>
                </a:lnTo>
                <a:lnTo>
                  <a:pt x="39349" y="36479"/>
                </a:lnTo>
                <a:lnTo>
                  <a:pt x="38389" y="38403"/>
                </a:lnTo>
                <a:lnTo>
                  <a:pt x="37429" y="40320"/>
                </a:lnTo>
                <a:lnTo>
                  <a:pt x="36484" y="42242"/>
                </a:lnTo>
                <a:lnTo>
                  <a:pt x="35509" y="44159"/>
                </a:lnTo>
                <a:lnTo>
                  <a:pt x="33588" y="45118"/>
                </a:lnTo>
                <a:lnTo>
                  <a:pt x="32644" y="47041"/>
                </a:lnTo>
                <a:lnTo>
                  <a:pt x="30708" y="47999"/>
                </a:lnTo>
                <a:lnTo>
                  <a:pt x="28803" y="48958"/>
                </a:lnTo>
                <a:lnTo>
                  <a:pt x="26868" y="49923"/>
                </a:lnTo>
                <a:lnTo>
                  <a:pt x="20147" y="49923"/>
                </a:lnTo>
                <a:lnTo>
                  <a:pt x="21122" y="57602"/>
                </a:lnTo>
                <a:lnTo>
                  <a:pt x="27828" y="57602"/>
                </a:lnTo>
                <a:lnTo>
                  <a:pt x="31668" y="56637"/>
                </a:lnTo>
                <a:lnTo>
                  <a:pt x="34549" y="55679"/>
                </a:lnTo>
                <a:lnTo>
                  <a:pt x="36484" y="53762"/>
                </a:lnTo>
                <a:lnTo>
                  <a:pt x="39349" y="51838"/>
                </a:lnTo>
                <a:lnTo>
                  <a:pt x="41269" y="49923"/>
                </a:lnTo>
                <a:lnTo>
                  <a:pt x="43190" y="47999"/>
                </a:lnTo>
                <a:lnTo>
                  <a:pt x="45110" y="45118"/>
                </a:lnTo>
                <a:lnTo>
                  <a:pt x="47030" y="43200"/>
                </a:lnTo>
                <a:lnTo>
                  <a:pt x="48950" y="40320"/>
                </a:lnTo>
                <a:lnTo>
                  <a:pt x="49911" y="37438"/>
                </a:lnTo>
                <a:lnTo>
                  <a:pt x="50871" y="34562"/>
                </a:lnTo>
                <a:lnTo>
                  <a:pt x="51831" y="31682"/>
                </a:lnTo>
                <a:lnTo>
                  <a:pt x="51831" y="28800"/>
                </a:lnTo>
                <a:lnTo>
                  <a:pt x="52791" y="25920"/>
                </a:lnTo>
                <a:lnTo>
                  <a:pt x="52791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4" name="object 594"/>
          <p:cNvSpPr/>
          <p:nvPr/>
        </p:nvSpPr>
        <p:spPr>
          <a:xfrm>
            <a:off x="3480130" y="9323290"/>
            <a:ext cx="51846" cy="56637"/>
          </a:xfrm>
          <a:custGeom>
            <a:avLst/>
            <a:gdLst/>
            <a:ahLst/>
            <a:cxnLst/>
            <a:rect l="l" t="t" r="r" b="b"/>
            <a:pathLst>
              <a:path w="51846" h="56637">
                <a:moveTo>
                  <a:pt x="15361" y="48958"/>
                </a:moveTo>
                <a:lnTo>
                  <a:pt x="13441" y="48958"/>
                </a:lnTo>
                <a:lnTo>
                  <a:pt x="13441" y="47993"/>
                </a:lnTo>
                <a:lnTo>
                  <a:pt x="12481" y="47993"/>
                </a:lnTo>
                <a:lnTo>
                  <a:pt x="11521" y="47035"/>
                </a:lnTo>
                <a:lnTo>
                  <a:pt x="10561" y="47035"/>
                </a:lnTo>
                <a:lnTo>
                  <a:pt x="10561" y="45118"/>
                </a:lnTo>
                <a:lnTo>
                  <a:pt x="9601" y="44153"/>
                </a:lnTo>
                <a:lnTo>
                  <a:pt x="9601" y="36473"/>
                </a:lnTo>
                <a:lnTo>
                  <a:pt x="10561" y="35515"/>
                </a:lnTo>
                <a:lnTo>
                  <a:pt x="10561" y="34556"/>
                </a:lnTo>
                <a:lnTo>
                  <a:pt x="16322" y="1915"/>
                </a:lnTo>
                <a:lnTo>
                  <a:pt x="17282" y="957"/>
                </a:lnTo>
                <a:lnTo>
                  <a:pt x="16322" y="957"/>
                </a:lnTo>
                <a:lnTo>
                  <a:pt x="16322" y="0"/>
                </a:lnTo>
                <a:lnTo>
                  <a:pt x="7680" y="0"/>
                </a:lnTo>
                <a:lnTo>
                  <a:pt x="7680" y="957"/>
                </a:lnTo>
                <a:lnTo>
                  <a:pt x="6720" y="957"/>
                </a:lnTo>
                <a:lnTo>
                  <a:pt x="6720" y="1915"/>
                </a:lnTo>
                <a:lnTo>
                  <a:pt x="960" y="34556"/>
                </a:lnTo>
                <a:lnTo>
                  <a:pt x="0" y="36473"/>
                </a:lnTo>
                <a:lnTo>
                  <a:pt x="0" y="48958"/>
                </a:lnTo>
                <a:lnTo>
                  <a:pt x="960" y="49915"/>
                </a:lnTo>
                <a:lnTo>
                  <a:pt x="1920" y="51832"/>
                </a:lnTo>
                <a:lnTo>
                  <a:pt x="2880" y="52797"/>
                </a:lnTo>
                <a:lnTo>
                  <a:pt x="3840" y="54714"/>
                </a:lnTo>
                <a:lnTo>
                  <a:pt x="5760" y="55673"/>
                </a:lnTo>
                <a:lnTo>
                  <a:pt x="6720" y="55673"/>
                </a:lnTo>
                <a:lnTo>
                  <a:pt x="8641" y="56637"/>
                </a:lnTo>
                <a:lnTo>
                  <a:pt x="18242" y="56637"/>
                </a:lnTo>
                <a:lnTo>
                  <a:pt x="20162" y="55673"/>
                </a:lnTo>
                <a:lnTo>
                  <a:pt x="23042" y="54714"/>
                </a:lnTo>
                <a:lnTo>
                  <a:pt x="24963" y="53756"/>
                </a:lnTo>
                <a:lnTo>
                  <a:pt x="26883" y="52797"/>
                </a:lnTo>
                <a:lnTo>
                  <a:pt x="28803" y="51832"/>
                </a:lnTo>
                <a:lnTo>
                  <a:pt x="29763" y="49915"/>
                </a:lnTo>
                <a:lnTo>
                  <a:pt x="31683" y="48958"/>
                </a:lnTo>
                <a:lnTo>
                  <a:pt x="32644" y="47035"/>
                </a:lnTo>
                <a:lnTo>
                  <a:pt x="33604" y="46076"/>
                </a:lnTo>
                <a:lnTo>
                  <a:pt x="34564" y="44153"/>
                </a:lnTo>
                <a:lnTo>
                  <a:pt x="32644" y="54714"/>
                </a:lnTo>
                <a:lnTo>
                  <a:pt x="32644" y="55673"/>
                </a:lnTo>
                <a:lnTo>
                  <a:pt x="33604" y="55673"/>
                </a:lnTo>
                <a:lnTo>
                  <a:pt x="34564" y="56637"/>
                </a:lnTo>
                <a:lnTo>
                  <a:pt x="38404" y="56637"/>
                </a:lnTo>
                <a:lnTo>
                  <a:pt x="38404" y="55673"/>
                </a:lnTo>
                <a:lnTo>
                  <a:pt x="40325" y="55673"/>
                </a:lnTo>
                <a:lnTo>
                  <a:pt x="40325" y="54714"/>
                </a:lnTo>
                <a:lnTo>
                  <a:pt x="51846" y="1915"/>
                </a:lnTo>
                <a:lnTo>
                  <a:pt x="51846" y="957"/>
                </a:lnTo>
                <a:lnTo>
                  <a:pt x="50886" y="957"/>
                </a:lnTo>
                <a:lnTo>
                  <a:pt x="50886" y="0"/>
                </a:lnTo>
                <a:lnTo>
                  <a:pt x="42245" y="0"/>
                </a:lnTo>
                <a:lnTo>
                  <a:pt x="42245" y="957"/>
                </a:lnTo>
                <a:lnTo>
                  <a:pt x="41285" y="957"/>
                </a:lnTo>
                <a:lnTo>
                  <a:pt x="41285" y="1915"/>
                </a:lnTo>
                <a:lnTo>
                  <a:pt x="37444" y="24955"/>
                </a:lnTo>
                <a:lnTo>
                  <a:pt x="36484" y="28794"/>
                </a:lnTo>
                <a:lnTo>
                  <a:pt x="35524" y="31676"/>
                </a:lnTo>
                <a:lnTo>
                  <a:pt x="33604" y="34556"/>
                </a:lnTo>
                <a:lnTo>
                  <a:pt x="32644" y="37438"/>
                </a:lnTo>
                <a:lnTo>
                  <a:pt x="30723" y="40314"/>
                </a:lnTo>
                <a:lnTo>
                  <a:pt x="28803" y="42236"/>
                </a:lnTo>
                <a:lnTo>
                  <a:pt x="26883" y="44153"/>
                </a:lnTo>
                <a:lnTo>
                  <a:pt x="24963" y="46076"/>
                </a:lnTo>
                <a:lnTo>
                  <a:pt x="23042" y="47035"/>
                </a:lnTo>
                <a:lnTo>
                  <a:pt x="20162" y="47993"/>
                </a:lnTo>
                <a:lnTo>
                  <a:pt x="18242" y="48958"/>
                </a:lnTo>
                <a:lnTo>
                  <a:pt x="15361" y="48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5" name="object 595"/>
          <p:cNvSpPr/>
          <p:nvPr/>
        </p:nvSpPr>
        <p:spPr>
          <a:xfrm>
            <a:off x="3538697" y="9322326"/>
            <a:ext cx="40309" cy="57602"/>
          </a:xfrm>
          <a:custGeom>
            <a:avLst/>
            <a:gdLst/>
            <a:ahLst/>
            <a:cxnLst/>
            <a:rect l="l" t="t" r="r" b="b"/>
            <a:pathLst>
              <a:path w="40309" h="57602">
                <a:moveTo>
                  <a:pt x="40309" y="964"/>
                </a:moveTo>
                <a:lnTo>
                  <a:pt x="38389" y="964"/>
                </a:lnTo>
                <a:lnTo>
                  <a:pt x="37429" y="0"/>
                </a:lnTo>
                <a:lnTo>
                  <a:pt x="30708" y="0"/>
                </a:lnTo>
                <a:lnTo>
                  <a:pt x="28788" y="964"/>
                </a:lnTo>
                <a:lnTo>
                  <a:pt x="27828" y="1921"/>
                </a:lnTo>
                <a:lnTo>
                  <a:pt x="25908" y="2880"/>
                </a:lnTo>
                <a:lnTo>
                  <a:pt x="24947" y="3838"/>
                </a:lnTo>
                <a:lnTo>
                  <a:pt x="23027" y="4803"/>
                </a:lnTo>
                <a:lnTo>
                  <a:pt x="22067" y="5762"/>
                </a:lnTo>
                <a:lnTo>
                  <a:pt x="20147" y="7679"/>
                </a:lnTo>
                <a:lnTo>
                  <a:pt x="19187" y="8644"/>
                </a:lnTo>
                <a:lnTo>
                  <a:pt x="18227" y="10559"/>
                </a:lnTo>
                <a:lnTo>
                  <a:pt x="17266" y="12483"/>
                </a:lnTo>
                <a:lnTo>
                  <a:pt x="19187" y="2880"/>
                </a:lnTo>
                <a:lnTo>
                  <a:pt x="19187" y="964"/>
                </a:lnTo>
                <a:lnTo>
                  <a:pt x="11521" y="964"/>
                </a:lnTo>
                <a:lnTo>
                  <a:pt x="11521" y="1921"/>
                </a:lnTo>
                <a:lnTo>
                  <a:pt x="10546" y="1921"/>
                </a:lnTo>
                <a:lnTo>
                  <a:pt x="10546" y="2880"/>
                </a:lnTo>
                <a:lnTo>
                  <a:pt x="0" y="55679"/>
                </a:lnTo>
                <a:lnTo>
                  <a:pt x="0" y="56637"/>
                </a:lnTo>
                <a:lnTo>
                  <a:pt x="1905" y="56637"/>
                </a:lnTo>
                <a:lnTo>
                  <a:pt x="1905" y="57602"/>
                </a:lnTo>
                <a:lnTo>
                  <a:pt x="6705" y="57602"/>
                </a:lnTo>
                <a:lnTo>
                  <a:pt x="7680" y="56637"/>
                </a:lnTo>
                <a:lnTo>
                  <a:pt x="9585" y="56637"/>
                </a:lnTo>
                <a:lnTo>
                  <a:pt x="9585" y="55679"/>
                </a:lnTo>
                <a:lnTo>
                  <a:pt x="14386" y="31682"/>
                </a:lnTo>
                <a:lnTo>
                  <a:pt x="15346" y="28800"/>
                </a:lnTo>
                <a:lnTo>
                  <a:pt x="16306" y="25920"/>
                </a:lnTo>
                <a:lnTo>
                  <a:pt x="17266" y="23044"/>
                </a:lnTo>
                <a:lnTo>
                  <a:pt x="19187" y="20162"/>
                </a:lnTo>
                <a:lnTo>
                  <a:pt x="21107" y="17282"/>
                </a:lnTo>
                <a:lnTo>
                  <a:pt x="22067" y="15358"/>
                </a:lnTo>
                <a:lnTo>
                  <a:pt x="23987" y="13441"/>
                </a:lnTo>
                <a:lnTo>
                  <a:pt x="25908" y="11518"/>
                </a:lnTo>
                <a:lnTo>
                  <a:pt x="27828" y="10559"/>
                </a:lnTo>
                <a:lnTo>
                  <a:pt x="28788" y="9601"/>
                </a:lnTo>
                <a:lnTo>
                  <a:pt x="30708" y="8644"/>
                </a:lnTo>
                <a:lnTo>
                  <a:pt x="32628" y="8644"/>
                </a:lnTo>
                <a:lnTo>
                  <a:pt x="33588" y="9601"/>
                </a:lnTo>
                <a:lnTo>
                  <a:pt x="36469" y="9601"/>
                </a:lnTo>
                <a:lnTo>
                  <a:pt x="36469" y="10559"/>
                </a:lnTo>
                <a:lnTo>
                  <a:pt x="38389" y="10559"/>
                </a:lnTo>
                <a:lnTo>
                  <a:pt x="38389" y="9601"/>
                </a:lnTo>
                <a:lnTo>
                  <a:pt x="39349" y="9601"/>
                </a:lnTo>
                <a:lnTo>
                  <a:pt x="39349" y="7679"/>
                </a:lnTo>
                <a:lnTo>
                  <a:pt x="40309" y="7679"/>
                </a:lnTo>
                <a:lnTo>
                  <a:pt x="40309" y="9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6" name="object 596"/>
          <p:cNvSpPr/>
          <p:nvPr/>
        </p:nvSpPr>
        <p:spPr>
          <a:xfrm>
            <a:off x="3580927" y="9322326"/>
            <a:ext cx="46085" cy="57602"/>
          </a:xfrm>
          <a:custGeom>
            <a:avLst/>
            <a:gdLst/>
            <a:ahLst/>
            <a:cxnLst/>
            <a:rect l="l" t="t" r="r" b="b"/>
            <a:pathLst>
              <a:path w="46085" h="57602">
                <a:moveTo>
                  <a:pt x="13441" y="21121"/>
                </a:moveTo>
                <a:lnTo>
                  <a:pt x="14401" y="19203"/>
                </a:lnTo>
                <a:lnTo>
                  <a:pt x="15361" y="17282"/>
                </a:lnTo>
                <a:lnTo>
                  <a:pt x="16322" y="15358"/>
                </a:lnTo>
                <a:lnTo>
                  <a:pt x="17282" y="13441"/>
                </a:lnTo>
                <a:lnTo>
                  <a:pt x="19202" y="12483"/>
                </a:lnTo>
                <a:lnTo>
                  <a:pt x="21122" y="10559"/>
                </a:lnTo>
                <a:lnTo>
                  <a:pt x="23042" y="9601"/>
                </a:lnTo>
                <a:lnTo>
                  <a:pt x="24963" y="8644"/>
                </a:lnTo>
                <a:lnTo>
                  <a:pt x="34564" y="8644"/>
                </a:lnTo>
                <a:lnTo>
                  <a:pt x="36484" y="9601"/>
                </a:lnTo>
                <a:lnTo>
                  <a:pt x="37444" y="10559"/>
                </a:lnTo>
                <a:lnTo>
                  <a:pt x="38404" y="10559"/>
                </a:lnTo>
                <a:lnTo>
                  <a:pt x="39364" y="11518"/>
                </a:lnTo>
                <a:lnTo>
                  <a:pt x="40325" y="12483"/>
                </a:lnTo>
                <a:lnTo>
                  <a:pt x="41285" y="12483"/>
                </a:lnTo>
                <a:lnTo>
                  <a:pt x="41285" y="13441"/>
                </a:lnTo>
                <a:lnTo>
                  <a:pt x="44165" y="13441"/>
                </a:lnTo>
                <a:lnTo>
                  <a:pt x="44165" y="12483"/>
                </a:lnTo>
                <a:lnTo>
                  <a:pt x="45125" y="12483"/>
                </a:lnTo>
                <a:lnTo>
                  <a:pt x="45125" y="9601"/>
                </a:lnTo>
                <a:lnTo>
                  <a:pt x="46085" y="8644"/>
                </a:lnTo>
                <a:lnTo>
                  <a:pt x="46085" y="6720"/>
                </a:lnTo>
                <a:lnTo>
                  <a:pt x="45125" y="5762"/>
                </a:lnTo>
                <a:lnTo>
                  <a:pt x="45125" y="4803"/>
                </a:lnTo>
                <a:lnTo>
                  <a:pt x="44165" y="4803"/>
                </a:lnTo>
                <a:lnTo>
                  <a:pt x="44165" y="3838"/>
                </a:lnTo>
                <a:lnTo>
                  <a:pt x="43205" y="3838"/>
                </a:lnTo>
                <a:lnTo>
                  <a:pt x="42245" y="2880"/>
                </a:lnTo>
                <a:lnTo>
                  <a:pt x="41285" y="1921"/>
                </a:lnTo>
                <a:lnTo>
                  <a:pt x="40325" y="1921"/>
                </a:lnTo>
                <a:lnTo>
                  <a:pt x="38404" y="964"/>
                </a:lnTo>
                <a:lnTo>
                  <a:pt x="35524" y="964"/>
                </a:lnTo>
                <a:lnTo>
                  <a:pt x="34564" y="0"/>
                </a:lnTo>
                <a:lnTo>
                  <a:pt x="25923" y="0"/>
                </a:lnTo>
                <a:lnTo>
                  <a:pt x="23042" y="964"/>
                </a:lnTo>
                <a:lnTo>
                  <a:pt x="20162" y="1921"/>
                </a:lnTo>
                <a:lnTo>
                  <a:pt x="17282" y="2880"/>
                </a:lnTo>
                <a:lnTo>
                  <a:pt x="14401" y="4803"/>
                </a:lnTo>
                <a:lnTo>
                  <a:pt x="12481" y="6720"/>
                </a:lnTo>
                <a:lnTo>
                  <a:pt x="9601" y="8644"/>
                </a:lnTo>
                <a:lnTo>
                  <a:pt x="7680" y="11518"/>
                </a:lnTo>
                <a:lnTo>
                  <a:pt x="6720" y="14400"/>
                </a:lnTo>
                <a:lnTo>
                  <a:pt x="4800" y="17282"/>
                </a:lnTo>
                <a:lnTo>
                  <a:pt x="3840" y="19203"/>
                </a:lnTo>
                <a:lnTo>
                  <a:pt x="2880" y="22079"/>
                </a:lnTo>
                <a:lnTo>
                  <a:pt x="1920" y="24961"/>
                </a:lnTo>
                <a:lnTo>
                  <a:pt x="960" y="27841"/>
                </a:lnTo>
                <a:lnTo>
                  <a:pt x="960" y="30723"/>
                </a:lnTo>
                <a:lnTo>
                  <a:pt x="0" y="33599"/>
                </a:lnTo>
                <a:lnTo>
                  <a:pt x="0" y="45118"/>
                </a:lnTo>
                <a:lnTo>
                  <a:pt x="1920" y="49923"/>
                </a:lnTo>
                <a:lnTo>
                  <a:pt x="4800" y="52797"/>
                </a:lnTo>
                <a:lnTo>
                  <a:pt x="7680" y="56637"/>
                </a:lnTo>
                <a:lnTo>
                  <a:pt x="12481" y="57602"/>
                </a:lnTo>
                <a:lnTo>
                  <a:pt x="24002" y="57602"/>
                </a:lnTo>
                <a:lnTo>
                  <a:pt x="25923" y="56637"/>
                </a:lnTo>
                <a:lnTo>
                  <a:pt x="27843" y="56637"/>
                </a:lnTo>
                <a:lnTo>
                  <a:pt x="29763" y="55679"/>
                </a:lnTo>
                <a:lnTo>
                  <a:pt x="30723" y="55679"/>
                </a:lnTo>
                <a:lnTo>
                  <a:pt x="32644" y="54720"/>
                </a:lnTo>
                <a:lnTo>
                  <a:pt x="33604" y="53762"/>
                </a:lnTo>
                <a:lnTo>
                  <a:pt x="34564" y="53762"/>
                </a:lnTo>
                <a:lnTo>
                  <a:pt x="35524" y="52797"/>
                </a:lnTo>
                <a:lnTo>
                  <a:pt x="36484" y="52797"/>
                </a:lnTo>
                <a:lnTo>
                  <a:pt x="36484" y="50880"/>
                </a:lnTo>
                <a:lnTo>
                  <a:pt x="37444" y="50880"/>
                </a:lnTo>
                <a:lnTo>
                  <a:pt x="37444" y="48958"/>
                </a:lnTo>
                <a:lnTo>
                  <a:pt x="38404" y="47999"/>
                </a:lnTo>
                <a:lnTo>
                  <a:pt x="38404" y="44159"/>
                </a:lnTo>
                <a:lnTo>
                  <a:pt x="37444" y="43200"/>
                </a:lnTo>
                <a:lnTo>
                  <a:pt x="36484" y="43200"/>
                </a:lnTo>
                <a:lnTo>
                  <a:pt x="35524" y="44159"/>
                </a:lnTo>
                <a:lnTo>
                  <a:pt x="34564" y="45118"/>
                </a:lnTo>
                <a:lnTo>
                  <a:pt x="33604" y="46082"/>
                </a:lnTo>
                <a:lnTo>
                  <a:pt x="31683" y="47041"/>
                </a:lnTo>
                <a:lnTo>
                  <a:pt x="30723" y="47041"/>
                </a:lnTo>
                <a:lnTo>
                  <a:pt x="28803" y="47999"/>
                </a:lnTo>
                <a:lnTo>
                  <a:pt x="26883" y="48958"/>
                </a:lnTo>
                <a:lnTo>
                  <a:pt x="25923" y="48958"/>
                </a:lnTo>
                <a:lnTo>
                  <a:pt x="23042" y="49923"/>
                </a:lnTo>
                <a:lnTo>
                  <a:pt x="17282" y="49923"/>
                </a:lnTo>
                <a:lnTo>
                  <a:pt x="14401" y="48958"/>
                </a:lnTo>
                <a:lnTo>
                  <a:pt x="12481" y="46082"/>
                </a:lnTo>
                <a:lnTo>
                  <a:pt x="11521" y="44159"/>
                </a:lnTo>
                <a:lnTo>
                  <a:pt x="10561" y="41279"/>
                </a:lnTo>
                <a:lnTo>
                  <a:pt x="10561" y="29759"/>
                </a:lnTo>
                <a:lnTo>
                  <a:pt x="11521" y="27841"/>
                </a:lnTo>
                <a:lnTo>
                  <a:pt x="11521" y="25920"/>
                </a:lnTo>
                <a:lnTo>
                  <a:pt x="12481" y="24003"/>
                </a:lnTo>
                <a:lnTo>
                  <a:pt x="13441" y="211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7" name="object 597"/>
          <p:cNvSpPr/>
          <p:nvPr/>
        </p:nvSpPr>
        <p:spPr>
          <a:xfrm>
            <a:off x="3647160" y="9346329"/>
            <a:ext cx="10561" cy="6720"/>
          </a:xfrm>
          <a:custGeom>
            <a:avLst/>
            <a:gdLst/>
            <a:ahLst/>
            <a:cxnLst/>
            <a:rect l="l" t="t" r="r" b="b"/>
            <a:pathLst>
              <a:path w="10561" h="6720">
                <a:moveTo>
                  <a:pt x="5760" y="6720"/>
                </a:moveTo>
                <a:lnTo>
                  <a:pt x="10561" y="6720"/>
                </a:lnTo>
                <a:lnTo>
                  <a:pt x="5760" y="0"/>
                </a:lnTo>
                <a:lnTo>
                  <a:pt x="1920" y="0"/>
                </a:lnTo>
                <a:lnTo>
                  <a:pt x="0" y="6720"/>
                </a:lnTo>
                <a:lnTo>
                  <a:pt x="57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8" name="object 598"/>
          <p:cNvSpPr/>
          <p:nvPr/>
        </p:nvSpPr>
        <p:spPr>
          <a:xfrm>
            <a:off x="3629893" y="9322326"/>
            <a:ext cx="49911" cy="57602"/>
          </a:xfrm>
          <a:custGeom>
            <a:avLst/>
            <a:gdLst/>
            <a:ahLst/>
            <a:cxnLst/>
            <a:rect l="l" t="t" r="r" b="b"/>
            <a:pathLst>
              <a:path w="49911" h="57602">
                <a:moveTo>
                  <a:pt x="9585" y="10559"/>
                </a:moveTo>
                <a:lnTo>
                  <a:pt x="7680" y="13441"/>
                </a:lnTo>
                <a:lnTo>
                  <a:pt x="5745" y="16323"/>
                </a:lnTo>
                <a:lnTo>
                  <a:pt x="4785" y="19203"/>
                </a:lnTo>
                <a:lnTo>
                  <a:pt x="3840" y="22079"/>
                </a:lnTo>
                <a:lnTo>
                  <a:pt x="1905" y="24961"/>
                </a:lnTo>
                <a:lnTo>
                  <a:pt x="1905" y="27841"/>
                </a:lnTo>
                <a:lnTo>
                  <a:pt x="960" y="30723"/>
                </a:lnTo>
                <a:lnTo>
                  <a:pt x="960" y="33599"/>
                </a:lnTo>
                <a:lnTo>
                  <a:pt x="0" y="36479"/>
                </a:lnTo>
                <a:lnTo>
                  <a:pt x="0" y="42242"/>
                </a:lnTo>
                <a:lnTo>
                  <a:pt x="960" y="45118"/>
                </a:lnTo>
                <a:lnTo>
                  <a:pt x="1905" y="47041"/>
                </a:lnTo>
                <a:lnTo>
                  <a:pt x="2880" y="49923"/>
                </a:lnTo>
                <a:lnTo>
                  <a:pt x="3840" y="51838"/>
                </a:lnTo>
                <a:lnTo>
                  <a:pt x="5745" y="53762"/>
                </a:lnTo>
                <a:lnTo>
                  <a:pt x="7680" y="54720"/>
                </a:lnTo>
                <a:lnTo>
                  <a:pt x="9585" y="55679"/>
                </a:lnTo>
                <a:lnTo>
                  <a:pt x="12466" y="56637"/>
                </a:lnTo>
                <a:lnTo>
                  <a:pt x="14401" y="57602"/>
                </a:lnTo>
                <a:lnTo>
                  <a:pt x="30708" y="57602"/>
                </a:lnTo>
                <a:lnTo>
                  <a:pt x="32628" y="56637"/>
                </a:lnTo>
                <a:lnTo>
                  <a:pt x="34549" y="56637"/>
                </a:lnTo>
                <a:lnTo>
                  <a:pt x="35509" y="55679"/>
                </a:lnTo>
                <a:lnTo>
                  <a:pt x="36469" y="55679"/>
                </a:lnTo>
                <a:lnTo>
                  <a:pt x="38389" y="54720"/>
                </a:lnTo>
                <a:lnTo>
                  <a:pt x="39349" y="53762"/>
                </a:lnTo>
                <a:lnTo>
                  <a:pt x="40309" y="53762"/>
                </a:lnTo>
                <a:lnTo>
                  <a:pt x="40309" y="51838"/>
                </a:lnTo>
                <a:lnTo>
                  <a:pt x="41269" y="50880"/>
                </a:lnTo>
                <a:lnTo>
                  <a:pt x="41269" y="47041"/>
                </a:lnTo>
                <a:lnTo>
                  <a:pt x="38389" y="47041"/>
                </a:lnTo>
                <a:lnTo>
                  <a:pt x="37429" y="47999"/>
                </a:lnTo>
                <a:lnTo>
                  <a:pt x="34549" y="47999"/>
                </a:lnTo>
                <a:lnTo>
                  <a:pt x="33588" y="48958"/>
                </a:lnTo>
                <a:lnTo>
                  <a:pt x="31668" y="48958"/>
                </a:lnTo>
                <a:lnTo>
                  <a:pt x="29748" y="49923"/>
                </a:lnTo>
                <a:lnTo>
                  <a:pt x="18242" y="49923"/>
                </a:lnTo>
                <a:lnTo>
                  <a:pt x="15346" y="48958"/>
                </a:lnTo>
                <a:lnTo>
                  <a:pt x="13426" y="47041"/>
                </a:lnTo>
                <a:lnTo>
                  <a:pt x="11521" y="45118"/>
                </a:lnTo>
                <a:lnTo>
                  <a:pt x="10561" y="42242"/>
                </a:lnTo>
                <a:lnTo>
                  <a:pt x="10561" y="30723"/>
                </a:lnTo>
                <a:lnTo>
                  <a:pt x="17266" y="30723"/>
                </a:lnTo>
                <a:lnTo>
                  <a:pt x="19187" y="24003"/>
                </a:lnTo>
                <a:lnTo>
                  <a:pt x="12466" y="24003"/>
                </a:lnTo>
                <a:lnTo>
                  <a:pt x="13426" y="22079"/>
                </a:lnTo>
                <a:lnTo>
                  <a:pt x="14401" y="19203"/>
                </a:lnTo>
                <a:lnTo>
                  <a:pt x="15346" y="17282"/>
                </a:lnTo>
                <a:lnTo>
                  <a:pt x="16306" y="15358"/>
                </a:lnTo>
                <a:lnTo>
                  <a:pt x="17266" y="14400"/>
                </a:lnTo>
                <a:lnTo>
                  <a:pt x="19187" y="12483"/>
                </a:lnTo>
                <a:lnTo>
                  <a:pt x="21107" y="10559"/>
                </a:lnTo>
                <a:lnTo>
                  <a:pt x="22067" y="9601"/>
                </a:lnTo>
                <a:lnTo>
                  <a:pt x="23987" y="8644"/>
                </a:lnTo>
                <a:lnTo>
                  <a:pt x="26868" y="7679"/>
                </a:lnTo>
                <a:lnTo>
                  <a:pt x="34549" y="7679"/>
                </a:lnTo>
                <a:lnTo>
                  <a:pt x="36469" y="8644"/>
                </a:lnTo>
                <a:lnTo>
                  <a:pt x="38389" y="9601"/>
                </a:lnTo>
                <a:lnTo>
                  <a:pt x="39349" y="10559"/>
                </a:lnTo>
                <a:lnTo>
                  <a:pt x="40309" y="12483"/>
                </a:lnTo>
                <a:lnTo>
                  <a:pt x="40309" y="17282"/>
                </a:lnTo>
                <a:lnTo>
                  <a:pt x="39349" y="18239"/>
                </a:lnTo>
                <a:lnTo>
                  <a:pt x="38389" y="19203"/>
                </a:lnTo>
                <a:lnTo>
                  <a:pt x="37429" y="20162"/>
                </a:lnTo>
                <a:lnTo>
                  <a:pt x="35509" y="21121"/>
                </a:lnTo>
                <a:lnTo>
                  <a:pt x="33588" y="22079"/>
                </a:lnTo>
                <a:lnTo>
                  <a:pt x="31668" y="23044"/>
                </a:lnTo>
                <a:lnTo>
                  <a:pt x="28788" y="23044"/>
                </a:lnTo>
                <a:lnTo>
                  <a:pt x="25908" y="24003"/>
                </a:lnTo>
                <a:lnTo>
                  <a:pt x="23027" y="24003"/>
                </a:lnTo>
                <a:lnTo>
                  <a:pt x="27828" y="30723"/>
                </a:lnTo>
                <a:lnTo>
                  <a:pt x="32628" y="29759"/>
                </a:lnTo>
                <a:lnTo>
                  <a:pt x="36469" y="28800"/>
                </a:lnTo>
                <a:lnTo>
                  <a:pt x="39349" y="27841"/>
                </a:lnTo>
                <a:lnTo>
                  <a:pt x="42230" y="25920"/>
                </a:lnTo>
                <a:lnTo>
                  <a:pt x="45110" y="24961"/>
                </a:lnTo>
                <a:lnTo>
                  <a:pt x="47030" y="23044"/>
                </a:lnTo>
                <a:lnTo>
                  <a:pt x="47990" y="21121"/>
                </a:lnTo>
                <a:lnTo>
                  <a:pt x="49911" y="18239"/>
                </a:lnTo>
                <a:lnTo>
                  <a:pt x="49911" y="10559"/>
                </a:lnTo>
                <a:lnTo>
                  <a:pt x="48950" y="8644"/>
                </a:lnTo>
                <a:lnTo>
                  <a:pt x="48950" y="6720"/>
                </a:lnTo>
                <a:lnTo>
                  <a:pt x="47030" y="5762"/>
                </a:lnTo>
                <a:lnTo>
                  <a:pt x="46070" y="4803"/>
                </a:lnTo>
                <a:lnTo>
                  <a:pt x="44150" y="2880"/>
                </a:lnTo>
                <a:lnTo>
                  <a:pt x="42230" y="1921"/>
                </a:lnTo>
                <a:lnTo>
                  <a:pt x="40309" y="964"/>
                </a:lnTo>
                <a:lnTo>
                  <a:pt x="38389" y="0"/>
                </a:lnTo>
                <a:lnTo>
                  <a:pt x="27828" y="0"/>
                </a:lnTo>
                <a:lnTo>
                  <a:pt x="24947" y="964"/>
                </a:lnTo>
                <a:lnTo>
                  <a:pt x="22067" y="1921"/>
                </a:lnTo>
                <a:lnTo>
                  <a:pt x="18242" y="2880"/>
                </a:lnTo>
                <a:lnTo>
                  <a:pt x="16306" y="4803"/>
                </a:lnTo>
                <a:lnTo>
                  <a:pt x="13426" y="6720"/>
                </a:lnTo>
                <a:lnTo>
                  <a:pt x="11521" y="8644"/>
                </a:lnTo>
                <a:lnTo>
                  <a:pt x="9585" y="105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9" name="object 599"/>
          <p:cNvSpPr/>
          <p:nvPr/>
        </p:nvSpPr>
        <p:spPr>
          <a:xfrm>
            <a:off x="3698046" y="9325206"/>
            <a:ext cx="13441" cy="13443"/>
          </a:xfrm>
          <a:custGeom>
            <a:avLst/>
            <a:gdLst/>
            <a:ahLst/>
            <a:cxnLst/>
            <a:rect l="l" t="t" r="r" b="b"/>
            <a:pathLst>
              <a:path w="13441" h="13443">
                <a:moveTo>
                  <a:pt x="960" y="12478"/>
                </a:moveTo>
                <a:lnTo>
                  <a:pt x="1920" y="13443"/>
                </a:lnTo>
                <a:lnTo>
                  <a:pt x="9601" y="13443"/>
                </a:lnTo>
                <a:lnTo>
                  <a:pt x="9601" y="12478"/>
                </a:lnTo>
                <a:lnTo>
                  <a:pt x="10561" y="12478"/>
                </a:lnTo>
                <a:lnTo>
                  <a:pt x="10561" y="11519"/>
                </a:lnTo>
                <a:lnTo>
                  <a:pt x="11521" y="11519"/>
                </a:lnTo>
                <a:lnTo>
                  <a:pt x="11521" y="10561"/>
                </a:lnTo>
                <a:lnTo>
                  <a:pt x="12481" y="9602"/>
                </a:lnTo>
                <a:lnTo>
                  <a:pt x="12481" y="6720"/>
                </a:lnTo>
                <a:lnTo>
                  <a:pt x="13441" y="5763"/>
                </a:lnTo>
                <a:lnTo>
                  <a:pt x="13441" y="2881"/>
                </a:lnTo>
                <a:lnTo>
                  <a:pt x="12481" y="1923"/>
                </a:lnTo>
                <a:lnTo>
                  <a:pt x="12481" y="958"/>
                </a:lnTo>
                <a:lnTo>
                  <a:pt x="10561" y="958"/>
                </a:lnTo>
                <a:lnTo>
                  <a:pt x="9601" y="0"/>
                </a:lnTo>
                <a:lnTo>
                  <a:pt x="5760" y="0"/>
                </a:lnTo>
                <a:lnTo>
                  <a:pt x="4800" y="958"/>
                </a:lnTo>
                <a:lnTo>
                  <a:pt x="2880" y="958"/>
                </a:lnTo>
                <a:lnTo>
                  <a:pt x="2880" y="1923"/>
                </a:lnTo>
                <a:lnTo>
                  <a:pt x="1920" y="1923"/>
                </a:lnTo>
                <a:lnTo>
                  <a:pt x="1920" y="2881"/>
                </a:lnTo>
                <a:lnTo>
                  <a:pt x="960" y="3840"/>
                </a:lnTo>
                <a:lnTo>
                  <a:pt x="960" y="5763"/>
                </a:lnTo>
                <a:lnTo>
                  <a:pt x="0" y="6720"/>
                </a:lnTo>
                <a:lnTo>
                  <a:pt x="0" y="11519"/>
                </a:lnTo>
                <a:lnTo>
                  <a:pt x="960" y="124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0" name="object 600"/>
          <p:cNvSpPr/>
          <p:nvPr/>
        </p:nvSpPr>
        <p:spPr>
          <a:xfrm>
            <a:off x="3690366" y="9366485"/>
            <a:ext cx="12481" cy="13443"/>
          </a:xfrm>
          <a:custGeom>
            <a:avLst/>
            <a:gdLst/>
            <a:ahLst/>
            <a:cxnLst/>
            <a:rect l="l" t="t" r="r" b="b"/>
            <a:pathLst>
              <a:path w="12481" h="13443">
                <a:moveTo>
                  <a:pt x="960" y="3840"/>
                </a:moveTo>
                <a:lnTo>
                  <a:pt x="0" y="3840"/>
                </a:lnTo>
                <a:lnTo>
                  <a:pt x="0" y="11519"/>
                </a:lnTo>
                <a:lnTo>
                  <a:pt x="960" y="12478"/>
                </a:lnTo>
                <a:lnTo>
                  <a:pt x="1920" y="13443"/>
                </a:lnTo>
                <a:lnTo>
                  <a:pt x="6720" y="13443"/>
                </a:lnTo>
                <a:lnTo>
                  <a:pt x="7680" y="12478"/>
                </a:lnTo>
                <a:lnTo>
                  <a:pt x="9601" y="12478"/>
                </a:lnTo>
                <a:lnTo>
                  <a:pt x="9601" y="11519"/>
                </a:lnTo>
                <a:lnTo>
                  <a:pt x="10561" y="11519"/>
                </a:lnTo>
                <a:lnTo>
                  <a:pt x="10561" y="10561"/>
                </a:lnTo>
                <a:lnTo>
                  <a:pt x="11521" y="9602"/>
                </a:lnTo>
                <a:lnTo>
                  <a:pt x="11521" y="8638"/>
                </a:lnTo>
                <a:lnTo>
                  <a:pt x="12481" y="7679"/>
                </a:lnTo>
                <a:lnTo>
                  <a:pt x="12481" y="1923"/>
                </a:lnTo>
                <a:lnTo>
                  <a:pt x="11521" y="958"/>
                </a:lnTo>
                <a:lnTo>
                  <a:pt x="10561" y="0"/>
                </a:lnTo>
                <a:lnTo>
                  <a:pt x="3840" y="0"/>
                </a:lnTo>
                <a:lnTo>
                  <a:pt x="2880" y="958"/>
                </a:lnTo>
                <a:lnTo>
                  <a:pt x="1920" y="958"/>
                </a:lnTo>
                <a:lnTo>
                  <a:pt x="1920" y="1923"/>
                </a:lnTo>
                <a:lnTo>
                  <a:pt x="960" y="2881"/>
                </a:lnTo>
                <a:lnTo>
                  <a:pt x="96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1" name="object 601"/>
          <p:cNvSpPr/>
          <p:nvPr/>
        </p:nvSpPr>
        <p:spPr>
          <a:xfrm>
            <a:off x="3743157" y="9302168"/>
            <a:ext cx="53766" cy="77760"/>
          </a:xfrm>
          <a:custGeom>
            <a:avLst/>
            <a:gdLst/>
            <a:ahLst/>
            <a:cxnLst/>
            <a:rect l="l" t="t" r="r" b="b"/>
            <a:pathLst>
              <a:path w="53766" h="77760">
                <a:moveTo>
                  <a:pt x="960" y="71996"/>
                </a:moveTo>
                <a:lnTo>
                  <a:pt x="960" y="72955"/>
                </a:lnTo>
                <a:lnTo>
                  <a:pt x="1920" y="73920"/>
                </a:lnTo>
                <a:lnTo>
                  <a:pt x="2895" y="73920"/>
                </a:lnTo>
                <a:lnTo>
                  <a:pt x="3840" y="74878"/>
                </a:lnTo>
                <a:lnTo>
                  <a:pt x="5760" y="75837"/>
                </a:lnTo>
                <a:lnTo>
                  <a:pt x="6720" y="75837"/>
                </a:lnTo>
                <a:lnTo>
                  <a:pt x="8641" y="76795"/>
                </a:lnTo>
                <a:lnTo>
                  <a:pt x="10561" y="76795"/>
                </a:lnTo>
                <a:lnTo>
                  <a:pt x="12481" y="77760"/>
                </a:lnTo>
                <a:lnTo>
                  <a:pt x="27843" y="77760"/>
                </a:lnTo>
                <a:lnTo>
                  <a:pt x="31683" y="75837"/>
                </a:lnTo>
                <a:lnTo>
                  <a:pt x="34564" y="74878"/>
                </a:lnTo>
                <a:lnTo>
                  <a:pt x="38404" y="72955"/>
                </a:lnTo>
                <a:lnTo>
                  <a:pt x="40325" y="71038"/>
                </a:lnTo>
                <a:lnTo>
                  <a:pt x="43205" y="69116"/>
                </a:lnTo>
                <a:lnTo>
                  <a:pt x="45125" y="66240"/>
                </a:lnTo>
                <a:lnTo>
                  <a:pt x="46085" y="63358"/>
                </a:lnTo>
                <a:lnTo>
                  <a:pt x="48006" y="60478"/>
                </a:lnTo>
                <a:lnTo>
                  <a:pt x="48006" y="48958"/>
                </a:lnTo>
                <a:lnTo>
                  <a:pt x="47045" y="47999"/>
                </a:lnTo>
                <a:lnTo>
                  <a:pt x="46085" y="45119"/>
                </a:lnTo>
                <a:lnTo>
                  <a:pt x="45125" y="44160"/>
                </a:lnTo>
                <a:lnTo>
                  <a:pt x="44165" y="42237"/>
                </a:lnTo>
                <a:lnTo>
                  <a:pt x="43205" y="41279"/>
                </a:lnTo>
                <a:lnTo>
                  <a:pt x="41285" y="39361"/>
                </a:lnTo>
                <a:lnTo>
                  <a:pt x="40325" y="38397"/>
                </a:lnTo>
                <a:lnTo>
                  <a:pt x="38404" y="37440"/>
                </a:lnTo>
                <a:lnTo>
                  <a:pt x="36484" y="36481"/>
                </a:lnTo>
                <a:lnTo>
                  <a:pt x="35524" y="35516"/>
                </a:lnTo>
                <a:lnTo>
                  <a:pt x="33604" y="34558"/>
                </a:lnTo>
                <a:lnTo>
                  <a:pt x="31683" y="33599"/>
                </a:lnTo>
                <a:lnTo>
                  <a:pt x="30723" y="32641"/>
                </a:lnTo>
                <a:lnTo>
                  <a:pt x="28803" y="31676"/>
                </a:lnTo>
                <a:lnTo>
                  <a:pt x="26883" y="30717"/>
                </a:lnTo>
                <a:lnTo>
                  <a:pt x="25923" y="29759"/>
                </a:lnTo>
                <a:lnTo>
                  <a:pt x="24963" y="28802"/>
                </a:lnTo>
                <a:lnTo>
                  <a:pt x="24002" y="26878"/>
                </a:lnTo>
                <a:lnTo>
                  <a:pt x="23042" y="25920"/>
                </a:lnTo>
                <a:lnTo>
                  <a:pt x="22082" y="24961"/>
                </a:lnTo>
                <a:lnTo>
                  <a:pt x="22082" y="18240"/>
                </a:lnTo>
                <a:lnTo>
                  <a:pt x="23042" y="16317"/>
                </a:lnTo>
                <a:lnTo>
                  <a:pt x="23042" y="15358"/>
                </a:lnTo>
                <a:lnTo>
                  <a:pt x="24002" y="13441"/>
                </a:lnTo>
                <a:lnTo>
                  <a:pt x="25923" y="12478"/>
                </a:lnTo>
                <a:lnTo>
                  <a:pt x="26883" y="11519"/>
                </a:lnTo>
                <a:lnTo>
                  <a:pt x="28803" y="10561"/>
                </a:lnTo>
                <a:lnTo>
                  <a:pt x="29763" y="9602"/>
                </a:lnTo>
                <a:lnTo>
                  <a:pt x="31683" y="8638"/>
                </a:lnTo>
                <a:lnTo>
                  <a:pt x="40325" y="8638"/>
                </a:lnTo>
                <a:lnTo>
                  <a:pt x="42245" y="9602"/>
                </a:lnTo>
                <a:lnTo>
                  <a:pt x="44165" y="9602"/>
                </a:lnTo>
                <a:lnTo>
                  <a:pt x="45125" y="10561"/>
                </a:lnTo>
                <a:lnTo>
                  <a:pt x="46085" y="10561"/>
                </a:lnTo>
                <a:lnTo>
                  <a:pt x="48006" y="11519"/>
                </a:lnTo>
                <a:lnTo>
                  <a:pt x="48966" y="11519"/>
                </a:lnTo>
                <a:lnTo>
                  <a:pt x="48966" y="12478"/>
                </a:lnTo>
                <a:lnTo>
                  <a:pt x="49926" y="12478"/>
                </a:lnTo>
                <a:lnTo>
                  <a:pt x="50886" y="13441"/>
                </a:lnTo>
                <a:lnTo>
                  <a:pt x="51846" y="13441"/>
                </a:lnTo>
                <a:lnTo>
                  <a:pt x="51846" y="12478"/>
                </a:lnTo>
                <a:lnTo>
                  <a:pt x="52806" y="12478"/>
                </a:lnTo>
                <a:lnTo>
                  <a:pt x="52806" y="10561"/>
                </a:lnTo>
                <a:lnTo>
                  <a:pt x="53766" y="9602"/>
                </a:lnTo>
                <a:lnTo>
                  <a:pt x="53766" y="4799"/>
                </a:lnTo>
                <a:lnTo>
                  <a:pt x="52806" y="4799"/>
                </a:lnTo>
                <a:lnTo>
                  <a:pt x="52806" y="3840"/>
                </a:lnTo>
                <a:lnTo>
                  <a:pt x="51846" y="3840"/>
                </a:lnTo>
                <a:lnTo>
                  <a:pt x="50886" y="2881"/>
                </a:lnTo>
                <a:lnTo>
                  <a:pt x="49926" y="2881"/>
                </a:lnTo>
                <a:lnTo>
                  <a:pt x="48966" y="1923"/>
                </a:lnTo>
                <a:lnTo>
                  <a:pt x="47045" y="1923"/>
                </a:lnTo>
                <a:lnTo>
                  <a:pt x="46085" y="958"/>
                </a:lnTo>
                <a:lnTo>
                  <a:pt x="44165" y="958"/>
                </a:lnTo>
                <a:lnTo>
                  <a:pt x="42245" y="0"/>
                </a:lnTo>
                <a:lnTo>
                  <a:pt x="33604" y="0"/>
                </a:lnTo>
                <a:lnTo>
                  <a:pt x="29763" y="958"/>
                </a:lnTo>
                <a:lnTo>
                  <a:pt x="26883" y="1923"/>
                </a:lnTo>
                <a:lnTo>
                  <a:pt x="23042" y="2881"/>
                </a:lnTo>
                <a:lnTo>
                  <a:pt x="21122" y="4799"/>
                </a:lnTo>
                <a:lnTo>
                  <a:pt x="18242" y="6720"/>
                </a:lnTo>
                <a:lnTo>
                  <a:pt x="16322" y="8638"/>
                </a:lnTo>
                <a:lnTo>
                  <a:pt x="14401" y="10561"/>
                </a:lnTo>
                <a:lnTo>
                  <a:pt x="13441" y="13441"/>
                </a:lnTo>
                <a:lnTo>
                  <a:pt x="12481" y="16317"/>
                </a:lnTo>
                <a:lnTo>
                  <a:pt x="11521" y="19199"/>
                </a:lnTo>
                <a:lnTo>
                  <a:pt x="11521" y="26878"/>
                </a:lnTo>
                <a:lnTo>
                  <a:pt x="12481" y="28802"/>
                </a:lnTo>
                <a:lnTo>
                  <a:pt x="13441" y="30717"/>
                </a:lnTo>
                <a:lnTo>
                  <a:pt x="14401" y="32641"/>
                </a:lnTo>
                <a:lnTo>
                  <a:pt x="15361" y="34558"/>
                </a:lnTo>
                <a:lnTo>
                  <a:pt x="16322" y="35516"/>
                </a:lnTo>
                <a:lnTo>
                  <a:pt x="18242" y="36481"/>
                </a:lnTo>
                <a:lnTo>
                  <a:pt x="20162" y="38397"/>
                </a:lnTo>
                <a:lnTo>
                  <a:pt x="21122" y="39361"/>
                </a:lnTo>
                <a:lnTo>
                  <a:pt x="23042" y="40320"/>
                </a:lnTo>
                <a:lnTo>
                  <a:pt x="24963" y="41279"/>
                </a:lnTo>
                <a:lnTo>
                  <a:pt x="25923" y="42237"/>
                </a:lnTo>
                <a:lnTo>
                  <a:pt x="27843" y="43202"/>
                </a:lnTo>
                <a:lnTo>
                  <a:pt x="29763" y="44160"/>
                </a:lnTo>
                <a:lnTo>
                  <a:pt x="30723" y="45119"/>
                </a:lnTo>
                <a:lnTo>
                  <a:pt x="32644" y="46078"/>
                </a:lnTo>
                <a:lnTo>
                  <a:pt x="33604" y="47041"/>
                </a:lnTo>
                <a:lnTo>
                  <a:pt x="34564" y="47999"/>
                </a:lnTo>
                <a:lnTo>
                  <a:pt x="35524" y="48958"/>
                </a:lnTo>
                <a:lnTo>
                  <a:pt x="36484" y="50881"/>
                </a:lnTo>
                <a:lnTo>
                  <a:pt x="37444" y="51840"/>
                </a:lnTo>
                <a:lnTo>
                  <a:pt x="37444" y="58561"/>
                </a:lnTo>
                <a:lnTo>
                  <a:pt x="36484" y="60478"/>
                </a:lnTo>
                <a:lnTo>
                  <a:pt x="35524" y="62400"/>
                </a:lnTo>
                <a:lnTo>
                  <a:pt x="34564" y="64317"/>
                </a:lnTo>
                <a:lnTo>
                  <a:pt x="32644" y="65275"/>
                </a:lnTo>
                <a:lnTo>
                  <a:pt x="31683" y="66240"/>
                </a:lnTo>
                <a:lnTo>
                  <a:pt x="29763" y="67199"/>
                </a:lnTo>
                <a:lnTo>
                  <a:pt x="27843" y="68157"/>
                </a:lnTo>
                <a:lnTo>
                  <a:pt x="24963" y="69116"/>
                </a:lnTo>
                <a:lnTo>
                  <a:pt x="15361" y="69116"/>
                </a:lnTo>
                <a:lnTo>
                  <a:pt x="13441" y="68157"/>
                </a:lnTo>
                <a:lnTo>
                  <a:pt x="11521" y="68157"/>
                </a:lnTo>
                <a:lnTo>
                  <a:pt x="9601" y="67199"/>
                </a:lnTo>
                <a:lnTo>
                  <a:pt x="8641" y="66240"/>
                </a:lnTo>
                <a:lnTo>
                  <a:pt x="6720" y="66240"/>
                </a:lnTo>
                <a:lnTo>
                  <a:pt x="5760" y="65275"/>
                </a:lnTo>
                <a:lnTo>
                  <a:pt x="4800" y="64317"/>
                </a:lnTo>
                <a:lnTo>
                  <a:pt x="3840" y="64317"/>
                </a:lnTo>
                <a:lnTo>
                  <a:pt x="2895" y="63358"/>
                </a:lnTo>
                <a:lnTo>
                  <a:pt x="1920" y="63358"/>
                </a:lnTo>
                <a:lnTo>
                  <a:pt x="1920" y="64317"/>
                </a:lnTo>
                <a:lnTo>
                  <a:pt x="960" y="64317"/>
                </a:lnTo>
                <a:lnTo>
                  <a:pt x="960" y="66240"/>
                </a:lnTo>
                <a:lnTo>
                  <a:pt x="0" y="66240"/>
                </a:lnTo>
                <a:lnTo>
                  <a:pt x="0" y="71996"/>
                </a:lnTo>
                <a:lnTo>
                  <a:pt x="960" y="71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2" name="object 602"/>
          <p:cNvSpPr/>
          <p:nvPr/>
        </p:nvSpPr>
        <p:spPr>
          <a:xfrm>
            <a:off x="3814206" y="9367444"/>
            <a:ext cx="8641" cy="12484"/>
          </a:xfrm>
          <a:custGeom>
            <a:avLst/>
            <a:gdLst/>
            <a:ahLst/>
            <a:cxnLst/>
            <a:rect l="l" t="t" r="r" b="b"/>
            <a:pathLst>
              <a:path w="8641" h="12484">
                <a:moveTo>
                  <a:pt x="5760" y="4805"/>
                </a:moveTo>
                <a:lnTo>
                  <a:pt x="3840" y="3840"/>
                </a:lnTo>
                <a:lnTo>
                  <a:pt x="2880" y="3840"/>
                </a:lnTo>
                <a:lnTo>
                  <a:pt x="1920" y="2881"/>
                </a:lnTo>
                <a:lnTo>
                  <a:pt x="960" y="1923"/>
                </a:lnTo>
                <a:lnTo>
                  <a:pt x="0" y="0"/>
                </a:lnTo>
                <a:lnTo>
                  <a:pt x="1920" y="12484"/>
                </a:lnTo>
                <a:lnTo>
                  <a:pt x="8641" y="12484"/>
                </a:lnTo>
                <a:lnTo>
                  <a:pt x="7680" y="4805"/>
                </a:lnTo>
                <a:lnTo>
                  <a:pt x="5760" y="48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3" name="object 603"/>
          <p:cNvSpPr/>
          <p:nvPr/>
        </p:nvSpPr>
        <p:spPr>
          <a:xfrm>
            <a:off x="3801724" y="9322326"/>
            <a:ext cx="52791" cy="57602"/>
          </a:xfrm>
          <a:custGeom>
            <a:avLst/>
            <a:gdLst/>
            <a:ahLst/>
            <a:cxnLst/>
            <a:rect l="l" t="t" r="r" b="b"/>
            <a:pathLst>
              <a:path w="52791" h="57602">
                <a:moveTo>
                  <a:pt x="960" y="44159"/>
                </a:moveTo>
                <a:lnTo>
                  <a:pt x="960" y="46082"/>
                </a:lnTo>
                <a:lnTo>
                  <a:pt x="1920" y="48958"/>
                </a:lnTo>
                <a:lnTo>
                  <a:pt x="3840" y="50880"/>
                </a:lnTo>
                <a:lnTo>
                  <a:pt x="4800" y="52797"/>
                </a:lnTo>
                <a:lnTo>
                  <a:pt x="6720" y="54720"/>
                </a:lnTo>
                <a:lnTo>
                  <a:pt x="8641" y="55679"/>
                </a:lnTo>
                <a:lnTo>
                  <a:pt x="11521" y="56637"/>
                </a:lnTo>
                <a:lnTo>
                  <a:pt x="14401" y="57602"/>
                </a:lnTo>
                <a:lnTo>
                  <a:pt x="12481" y="45118"/>
                </a:lnTo>
                <a:lnTo>
                  <a:pt x="11521" y="44159"/>
                </a:lnTo>
                <a:lnTo>
                  <a:pt x="10561" y="42242"/>
                </a:lnTo>
                <a:lnTo>
                  <a:pt x="10561" y="30723"/>
                </a:lnTo>
                <a:lnTo>
                  <a:pt x="11521" y="27841"/>
                </a:lnTo>
                <a:lnTo>
                  <a:pt x="11521" y="25920"/>
                </a:lnTo>
                <a:lnTo>
                  <a:pt x="12481" y="24003"/>
                </a:lnTo>
                <a:lnTo>
                  <a:pt x="13441" y="22079"/>
                </a:lnTo>
                <a:lnTo>
                  <a:pt x="14401" y="19203"/>
                </a:lnTo>
                <a:lnTo>
                  <a:pt x="15361" y="17282"/>
                </a:lnTo>
                <a:lnTo>
                  <a:pt x="16322" y="15358"/>
                </a:lnTo>
                <a:lnTo>
                  <a:pt x="17282" y="14400"/>
                </a:lnTo>
                <a:lnTo>
                  <a:pt x="19202" y="12483"/>
                </a:lnTo>
                <a:lnTo>
                  <a:pt x="21122" y="11518"/>
                </a:lnTo>
                <a:lnTo>
                  <a:pt x="22067" y="10559"/>
                </a:lnTo>
                <a:lnTo>
                  <a:pt x="24002" y="9601"/>
                </a:lnTo>
                <a:lnTo>
                  <a:pt x="25907" y="8644"/>
                </a:lnTo>
                <a:lnTo>
                  <a:pt x="28788" y="7679"/>
                </a:lnTo>
                <a:lnTo>
                  <a:pt x="32628" y="7679"/>
                </a:lnTo>
                <a:lnTo>
                  <a:pt x="34564" y="8644"/>
                </a:lnTo>
                <a:lnTo>
                  <a:pt x="36469" y="8644"/>
                </a:lnTo>
                <a:lnTo>
                  <a:pt x="37429" y="9601"/>
                </a:lnTo>
                <a:lnTo>
                  <a:pt x="39349" y="10559"/>
                </a:lnTo>
                <a:lnTo>
                  <a:pt x="40309" y="11518"/>
                </a:lnTo>
                <a:lnTo>
                  <a:pt x="41269" y="12483"/>
                </a:lnTo>
                <a:lnTo>
                  <a:pt x="42245" y="13441"/>
                </a:lnTo>
                <a:lnTo>
                  <a:pt x="42245" y="17282"/>
                </a:lnTo>
                <a:lnTo>
                  <a:pt x="43190" y="19203"/>
                </a:lnTo>
                <a:lnTo>
                  <a:pt x="43190" y="23044"/>
                </a:lnTo>
                <a:lnTo>
                  <a:pt x="42245" y="24961"/>
                </a:lnTo>
                <a:lnTo>
                  <a:pt x="42245" y="29759"/>
                </a:lnTo>
                <a:lnTo>
                  <a:pt x="41269" y="31682"/>
                </a:lnTo>
                <a:lnTo>
                  <a:pt x="40309" y="33599"/>
                </a:lnTo>
                <a:lnTo>
                  <a:pt x="40309" y="36479"/>
                </a:lnTo>
                <a:lnTo>
                  <a:pt x="39349" y="38403"/>
                </a:lnTo>
                <a:lnTo>
                  <a:pt x="37429" y="40320"/>
                </a:lnTo>
                <a:lnTo>
                  <a:pt x="36469" y="42242"/>
                </a:lnTo>
                <a:lnTo>
                  <a:pt x="35524" y="44159"/>
                </a:lnTo>
                <a:lnTo>
                  <a:pt x="33588" y="45118"/>
                </a:lnTo>
                <a:lnTo>
                  <a:pt x="32628" y="47041"/>
                </a:lnTo>
                <a:lnTo>
                  <a:pt x="30723" y="47999"/>
                </a:lnTo>
                <a:lnTo>
                  <a:pt x="28788" y="48958"/>
                </a:lnTo>
                <a:lnTo>
                  <a:pt x="26883" y="49923"/>
                </a:lnTo>
                <a:lnTo>
                  <a:pt x="20162" y="49923"/>
                </a:lnTo>
                <a:lnTo>
                  <a:pt x="21122" y="57602"/>
                </a:lnTo>
                <a:lnTo>
                  <a:pt x="28788" y="57602"/>
                </a:lnTo>
                <a:lnTo>
                  <a:pt x="31683" y="56637"/>
                </a:lnTo>
                <a:lnTo>
                  <a:pt x="34564" y="55679"/>
                </a:lnTo>
                <a:lnTo>
                  <a:pt x="37429" y="53762"/>
                </a:lnTo>
                <a:lnTo>
                  <a:pt x="39349" y="51838"/>
                </a:lnTo>
                <a:lnTo>
                  <a:pt x="41269" y="49923"/>
                </a:lnTo>
                <a:lnTo>
                  <a:pt x="44150" y="47999"/>
                </a:lnTo>
                <a:lnTo>
                  <a:pt x="45110" y="45118"/>
                </a:lnTo>
                <a:lnTo>
                  <a:pt x="47030" y="43200"/>
                </a:lnTo>
                <a:lnTo>
                  <a:pt x="48950" y="40320"/>
                </a:lnTo>
                <a:lnTo>
                  <a:pt x="49911" y="37438"/>
                </a:lnTo>
                <a:lnTo>
                  <a:pt x="50871" y="34562"/>
                </a:lnTo>
                <a:lnTo>
                  <a:pt x="51831" y="31682"/>
                </a:lnTo>
                <a:lnTo>
                  <a:pt x="51831" y="28800"/>
                </a:lnTo>
                <a:lnTo>
                  <a:pt x="52791" y="25920"/>
                </a:lnTo>
                <a:lnTo>
                  <a:pt x="52791" y="14400"/>
                </a:lnTo>
                <a:lnTo>
                  <a:pt x="51831" y="11518"/>
                </a:lnTo>
                <a:lnTo>
                  <a:pt x="50871" y="8644"/>
                </a:lnTo>
                <a:lnTo>
                  <a:pt x="49911" y="6720"/>
                </a:lnTo>
                <a:lnTo>
                  <a:pt x="47990" y="5762"/>
                </a:lnTo>
                <a:lnTo>
                  <a:pt x="46070" y="3838"/>
                </a:lnTo>
                <a:lnTo>
                  <a:pt x="44150" y="1921"/>
                </a:lnTo>
                <a:lnTo>
                  <a:pt x="41269" y="964"/>
                </a:lnTo>
                <a:lnTo>
                  <a:pt x="38404" y="0"/>
                </a:lnTo>
                <a:lnTo>
                  <a:pt x="27843" y="0"/>
                </a:lnTo>
                <a:lnTo>
                  <a:pt x="24963" y="964"/>
                </a:lnTo>
                <a:lnTo>
                  <a:pt x="22067" y="1921"/>
                </a:lnTo>
                <a:lnTo>
                  <a:pt x="18242" y="2880"/>
                </a:lnTo>
                <a:lnTo>
                  <a:pt x="16322" y="3838"/>
                </a:lnTo>
                <a:lnTo>
                  <a:pt x="13441" y="5762"/>
                </a:lnTo>
                <a:lnTo>
                  <a:pt x="11521" y="7679"/>
                </a:lnTo>
                <a:lnTo>
                  <a:pt x="9601" y="9601"/>
                </a:lnTo>
                <a:lnTo>
                  <a:pt x="7680" y="12483"/>
                </a:lnTo>
                <a:lnTo>
                  <a:pt x="5760" y="15358"/>
                </a:lnTo>
                <a:lnTo>
                  <a:pt x="4800" y="17282"/>
                </a:lnTo>
                <a:lnTo>
                  <a:pt x="3840" y="20162"/>
                </a:lnTo>
                <a:lnTo>
                  <a:pt x="1920" y="23044"/>
                </a:lnTo>
                <a:lnTo>
                  <a:pt x="960" y="25920"/>
                </a:lnTo>
                <a:lnTo>
                  <a:pt x="960" y="28800"/>
                </a:lnTo>
                <a:lnTo>
                  <a:pt x="0" y="31682"/>
                </a:lnTo>
                <a:lnTo>
                  <a:pt x="0" y="41279"/>
                </a:lnTo>
                <a:lnTo>
                  <a:pt x="960" y="44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4" name="object 604"/>
          <p:cNvSpPr/>
          <p:nvPr/>
        </p:nvSpPr>
        <p:spPr>
          <a:xfrm>
            <a:off x="3866037" y="9323290"/>
            <a:ext cx="51846" cy="56637"/>
          </a:xfrm>
          <a:custGeom>
            <a:avLst/>
            <a:gdLst/>
            <a:ahLst/>
            <a:cxnLst/>
            <a:rect l="l" t="t" r="r" b="b"/>
            <a:pathLst>
              <a:path w="51846" h="56637">
                <a:moveTo>
                  <a:pt x="9601" y="37438"/>
                </a:moveTo>
                <a:lnTo>
                  <a:pt x="9601" y="36473"/>
                </a:lnTo>
                <a:lnTo>
                  <a:pt x="10561" y="35515"/>
                </a:lnTo>
                <a:lnTo>
                  <a:pt x="10561" y="34556"/>
                </a:lnTo>
                <a:lnTo>
                  <a:pt x="17282" y="1915"/>
                </a:lnTo>
                <a:lnTo>
                  <a:pt x="17282" y="957"/>
                </a:lnTo>
                <a:lnTo>
                  <a:pt x="16322" y="957"/>
                </a:lnTo>
                <a:lnTo>
                  <a:pt x="16322" y="0"/>
                </a:lnTo>
                <a:lnTo>
                  <a:pt x="7680" y="0"/>
                </a:lnTo>
                <a:lnTo>
                  <a:pt x="7680" y="957"/>
                </a:lnTo>
                <a:lnTo>
                  <a:pt x="6720" y="1915"/>
                </a:lnTo>
                <a:lnTo>
                  <a:pt x="960" y="34556"/>
                </a:lnTo>
                <a:lnTo>
                  <a:pt x="0" y="36473"/>
                </a:lnTo>
                <a:lnTo>
                  <a:pt x="0" y="48958"/>
                </a:lnTo>
                <a:lnTo>
                  <a:pt x="960" y="49915"/>
                </a:lnTo>
                <a:lnTo>
                  <a:pt x="1920" y="51832"/>
                </a:lnTo>
                <a:lnTo>
                  <a:pt x="2880" y="52797"/>
                </a:lnTo>
                <a:lnTo>
                  <a:pt x="3840" y="54714"/>
                </a:lnTo>
                <a:lnTo>
                  <a:pt x="5760" y="55673"/>
                </a:lnTo>
                <a:lnTo>
                  <a:pt x="7680" y="55673"/>
                </a:lnTo>
                <a:lnTo>
                  <a:pt x="8641" y="56637"/>
                </a:lnTo>
                <a:lnTo>
                  <a:pt x="18242" y="56637"/>
                </a:lnTo>
                <a:lnTo>
                  <a:pt x="20162" y="55673"/>
                </a:lnTo>
                <a:lnTo>
                  <a:pt x="23042" y="54714"/>
                </a:lnTo>
                <a:lnTo>
                  <a:pt x="24963" y="53756"/>
                </a:lnTo>
                <a:lnTo>
                  <a:pt x="26883" y="52797"/>
                </a:lnTo>
                <a:lnTo>
                  <a:pt x="28803" y="51832"/>
                </a:lnTo>
                <a:lnTo>
                  <a:pt x="29763" y="49915"/>
                </a:lnTo>
                <a:lnTo>
                  <a:pt x="31683" y="48958"/>
                </a:lnTo>
                <a:lnTo>
                  <a:pt x="32644" y="47035"/>
                </a:lnTo>
                <a:lnTo>
                  <a:pt x="33604" y="46076"/>
                </a:lnTo>
                <a:lnTo>
                  <a:pt x="34564" y="44153"/>
                </a:lnTo>
                <a:lnTo>
                  <a:pt x="32644" y="54714"/>
                </a:lnTo>
                <a:lnTo>
                  <a:pt x="32644" y="55673"/>
                </a:lnTo>
                <a:lnTo>
                  <a:pt x="33604" y="55673"/>
                </a:lnTo>
                <a:lnTo>
                  <a:pt x="34564" y="56637"/>
                </a:lnTo>
                <a:lnTo>
                  <a:pt x="38404" y="56637"/>
                </a:lnTo>
                <a:lnTo>
                  <a:pt x="38404" y="55673"/>
                </a:lnTo>
                <a:lnTo>
                  <a:pt x="40325" y="55673"/>
                </a:lnTo>
                <a:lnTo>
                  <a:pt x="40325" y="54714"/>
                </a:lnTo>
                <a:lnTo>
                  <a:pt x="41285" y="54714"/>
                </a:lnTo>
                <a:lnTo>
                  <a:pt x="51846" y="1915"/>
                </a:lnTo>
                <a:lnTo>
                  <a:pt x="51846" y="957"/>
                </a:lnTo>
                <a:lnTo>
                  <a:pt x="50886" y="957"/>
                </a:lnTo>
                <a:lnTo>
                  <a:pt x="50886" y="0"/>
                </a:lnTo>
                <a:lnTo>
                  <a:pt x="42245" y="0"/>
                </a:lnTo>
                <a:lnTo>
                  <a:pt x="42245" y="1915"/>
                </a:lnTo>
                <a:lnTo>
                  <a:pt x="37444" y="24955"/>
                </a:lnTo>
                <a:lnTo>
                  <a:pt x="36484" y="28794"/>
                </a:lnTo>
                <a:lnTo>
                  <a:pt x="35524" y="31676"/>
                </a:lnTo>
                <a:lnTo>
                  <a:pt x="33604" y="34556"/>
                </a:lnTo>
                <a:lnTo>
                  <a:pt x="32644" y="37438"/>
                </a:lnTo>
                <a:lnTo>
                  <a:pt x="30723" y="40314"/>
                </a:lnTo>
                <a:lnTo>
                  <a:pt x="28803" y="42236"/>
                </a:lnTo>
                <a:lnTo>
                  <a:pt x="26883" y="44153"/>
                </a:lnTo>
                <a:lnTo>
                  <a:pt x="24963" y="46076"/>
                </a:lnTo>
                <a:lnTo>
                  <a:pt x="23042" y="47035"/>
                </a:lnTo>
                <a:lnTo>
                  <a:pt x="20162" y="47993"/>
                </a:lnTo>
                <a:lnTo>
                  <a:pt x="18242" y="48958"/>
                </a:lnTo>
                <a:lnTo>
                  <a:pt x="14401" y="48958"/>
                </a:lnTo>
                <a:lnTo>
                  <a:pt x="13441" y="47993"/>
                </a:lnTo>
                <a:lnTo>
                  <a:pt x="12481" y="47993"/>
                </a:lnTo>
                <a:lnTo>
                  <a:pt x="11521" y="47035"/>
                </a:lnTo>
                <a:lnTo>
                  <a:pt x="10561" y="46076"/>
                </a:lnTo>
                <a:lnTo>
                  <a:pt x="10561" y="45118"/>
                </a:lnTo>
                <a:lnTo>
                  <a:pt x="9601" y="44153"/>
                </a:lnTo>
                <a:lnTo>
                  <a:pt x="9601" y="374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5" name="object 605"/>
          <p:cNvSpPr/>
          <p:nvPr/>
        </p:nvSpPr>
        <p:spPr>
          <a:xfrm>
            <a:off x="3924604" y="9322326"/>
            <a:ext cx="41269" cy="57602"/>
          </a:xfrm>
          <a:custGeom>
            <a:avLst/>
            <a:gdLst/>
            <a:ahLst/>
            <a:cxnLst/>
            <a:rect l="l" t="t" r="r" b="b"/>
            <a:pathLst>
              <a:path w="41269" h="57602">
                <a:moveTo>
                  <a:pt x="19187" y="2880"/>
                </a:moveTo>
                <a:lnTo>
                  <a:pt x="19187" y="964"/>
                </a:lnTo>
                <a:lnTo>
                  <a:pt x="11506" y="964"/>
                </a:lnTo>
                <a:lnTo>
                  <a:pt x="11506" y="1921"/>
                </a:lnTo>
                <a:lnTo>
                  <a:pt x="10561" y="1921"/>
                </a:lnTo>
                <a:lnTo>
                  <a:pt x="10561" y="2880"/>
                </a:lnTo>
                <a:lnTo>
                  <a:pt x="0" y="55679"/>
                </a:lnTo>
                <a:lnTo>
                  <a:pt x="0" y="56637"/>
                </a:lnTo>
                <a:lnTo>
                  <a:pt x="1920" y="56637"/>
                </a:lnTo>
                <a:lnTo>
                  <a:pt x="2880" y="57602"/>
                </a:lnTo>
                <a:lnTo>
                  <a:pt x="6720" y="57602"/>
                </a:lnTo>
                <a:lnTo>
                  <a:pt x="7665" y="56637"/>
                </a:lnTo>
                <a:lnTo>
                  <a:pt x="9601" y="56637"/>
                </a:lnTo>
                <a:lnTo>
                  <a:pt x="9601" y="55679"/>
                </a:lnTo>
                <a:lnTo>
                  <a:pt x="14386" y="31682"/>
                </a:lnTo>
                <a:lnTo>
                  <a:pt x="15346" y="28800"/>
                </a:lnTo>
                <a:lnTo>
                  <a:pt x="16306" y="25920"/>
                </a:lnTo>
                <a:lnTo>
                  <a:pt x="18227" y="23044"/>
                </a:lnTo>
                <a:lnTo>
                  <a:pt x="19187" y="20162"/>
                </a:lnTo>
                <a:lnTo>
                  <a:pt x="21107" y="17282"/>
                </a:lnTo>
                <a:lnTo>
                  <a:pt x="22067" y="15358"/>
                </a:lnTo>
                <a:lnTo>
                  <a:pt x="23987" y="13441"/>
                </a:lnTo>
                <a:lnTo>
                  <a:pt x="25908" y="11518"/>
                </a:lnTo>
                <a:lnTo>
                  <a:pt x="27828" y="10559"/>
                </a:lnTo>
                <a:lnTo>
                  <a:pt x="29748" y="9601"/>
                </a:lnTo>
                <a:lnTo>
                  <a:pt x="30708" y="8644"/>
                </a:lnTo>
                <a:lnTo>
                  <a:pt x="32628" y="8644"/>
                </a:lnTo>
                <a:lnTo>
                  <a:pt x="33588" y="9601"/>
                </a:lnTo>
                <a:lnTo>
                  <a:pt x="36469" y="9601"/>
                </a:lnTo>
                <a:lnTo>
                  <a:pt x="36469" y="10559"/>
                </a:lnTo>
                <a:lnTo>
                  <a:pt x="38389" y="10559"/>
                </a:lnTo>
                <a:lnTo>
                  <a:pt x="39349" y="9601"/>
                </a:lnTo>
                <a:lnTo>
                  <a:pt x="39349" y="8644"/>
                </a:lnTo>
                <a:lnTo>
                  <a:pt x="40309" y="7679"/>
                </a:lnTo>
                <a:lnTo>
                  <a:pt x="40309" y="3838"/>
                </a:lnTo>
                <a:lnTo>
                  <a:pt x="41269" y="2880"/>
                </a:lnTo>
                <a:lnTo>
                  <a:pt x="41269" y="1921"/>
                </a:lnTo>
                <a:lnTo>
                  <a:pt x="40309" y="1921"/>
                </a:lnTo>
                <a:lnTo>
                  <a:pt x="40309" y="964"/>
                </a:lnTo>
                <a:lnTo>
                  <a:pt x="38389" y="964"/>
                </a:lnTo>
                <a:lnTo>
                  <a:pt x="38389" y="0"/>
                </a:lnTo>
                <a:lnTo>
                  <a:pt x="30708" y="0"/>
                </a:lnTo>
                <a:lnTo>
                  <a:pt x="29748" y="964"/>
                </a:lnTo>
                <a:lnTo>
                  <a:pt x="27828" y="1921"/>
                </a:lnTo>
                <a:lnTo>
                  <a:pt x="25908" y="2880"/>
                </a:lnTo>
                <a:lnTo>
                  <a:pt x="24947" y="3838"/>
                </a:lnTo>
                <a:lnTo>
                  <a:pt x="23027" y="4803"/>
                </a:lnTo>
                <a:lnTo>
                  <a:pt x="22067" y="5762"/>
                </a:lnTo>
                <a:lnTo>
                  <a:pt x="21107" y="7679"/>
                </a:lnTo>
                <a:lnTo>
                  <a:pt x="19187" y="8644"/>
                </a:lnTo>
                <a:lnTo>
                  <a:pt x="18227" y="10559"/>
                </a:lnTo>
                <a:lnTo>
                  <a:pt x="17282" y="12483"/>
                </a:lnTo>
                <a:lnTo>
                  <a:pt x="19187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6" name="object 606"/>
          <p:cNvSpPr/>
          <p:nvPr/>
        </p:nvSpPr>
        <p:spPr>
          <a:xfrm>
            <a:off x="3966834" y="9322326"/>
            <a:ext cx="46070" cy="57602"/>
          </a:xfrm>
          <a:custGeom>
            <a:avLst/>
            <a:gdLst/>
            <a:ahLst/>
            <a:cxnLst/>
            <a:rect l="l" t="t" r="r" b="b"/>
            <a:pathLst>
              <a:path w="46070" h="57602">
                <a:moveTo>
                  <a:pt x="20162" y="1921"/>
                </a:moveTo>
                <a:lnTo>
                  <a:pt x="17282" y="2880"/>
                </a:lnTo>
                <a:lnTo>
                  <a:pt x="14401" y="4803"/>
                </a:lnTo>
                <a:lnTo>
                  <a:pt x="12481" y="6720"/>
                </a:lnTo>
                <a:lnTo>
                  <a:pt x="9601" y="8644"/>
                </a:lnTo>
                <a:lnTo>
                  <a:pt x="8641" y="11518"/>
                </a:lnTo>
                <a:lnTo>
                  <a:pt x="6720" y="14400"/>
                </a:lnTo>
                <a:lnTo>
                  <a:pt x="4800" y="17282"/>
                </a:lnTo>
                <a:lnTo>
                  <a:pt x="3840" y="19203"/>
                </a:lnTo>
                <a:lnTo>
                  <a:pt x="2880" y="22079"/>
                </a:lnTo>
                <a:lnTo>
                  <a:pt x="1920" y="24961"/>
                </a:lnTo>
                <a:lnTo>
                  <a:pt x="960" y="27841"/>
                </a:lnTo>
                <a:lnTo>
                  <a:pt x="960" y="30723"/>
                </a:lnTo>
                <a:lnTo>
                  <a:pt x="0" y="33599"/>
                </a:lnTo>
                <a:lnTo>
                  <a:pt x="0" y="45118"/>
                </a:lnTo>
                <a:lnTo>
                  <a:pt x="1920" y="49923"/>
                </a:lnTo>
                <a:lnTo>
                  <a:pt x="4800" y="52797"/>
                </a:lnTo>
                <a:lnTo>
                  <a:pt x="7680" y="56637"/>
                </a:lnTo>
                <a:lnTo>
                  <a:pt x="12481" y="57602"/>
                </a:lnTo>
                <a:lnTo>
                  <a:pt x="24963" y="57602"/>
                </a:lnTo>
                <a:lnTo>
                  <a:pt x="26883" y="56637"/>
                </a:lnTo>
                <a:lnTo>
                  <a:pt x="27843" y="56637"/>
                </a:lnTo>
                <a:lnTo>
                  <a:pt x="29763" y="55679"/>
                </a:lnTo>
                <a:lnTo>
                  <a:pt x="30723" y="55679"/>
                </a:lnTo>
                <a:lnTo>
                  <a:pt x="32644" y="54720"/>
                </a:lnTo>
                <a:lnTo>
                  <a:pt x="33604" y="53762"/>
                </a:lnTo>
                <a:lnTo>
                  <a:pt x="34564" y="53762"/>
                </a:lnTo>
                <a:lnTo>
                  <a:pt x="35524" y="52797"/>
                </a:lnTo>
                <a:lnTo>
                  <a:pt x="36484" y="52797"/>
                </a:lnTo>
                <a:lnTo>
                  <a:pt x="36484" y="51838"/>
                </a:lnTo>
                <a:lnTo>
                  <a:pt x="37444" y="50880"/>
                </a:lnTo>
                <a:lnTo>
                  <a:pt x="37444" y="48958"/>
                </a:lnTo>
                <a:lnTo>
                  <a:pt x="38404" y="47999"/>
                </a:lnTo>
                <a:lnTo>
                  <a:pt x="38404" y="43200"/>
                </a:lnTo>
                <a:lnTo>
                  <a:pt x="36484" y="43200"/>
                </a:lnTo>
                <a:lnTo>
                  <a:pt x="36484" y="44159"/>
                </a:lnTo>
                <a:lnTo>
                  <a:pt x="35524" y="44159"/>
                </a:lnTo>
                <a:lnTo>
                  <a:pt x="34564" y="45118"/>
                </a:lnTo>
                <a:lnTo>
                  <a:pt x="33604" y="46082"/>
                </a:lnTo>
                <a:lnTo>
                  <a:pt x="31683" y="47041"/>
                </a:lnTo>
                <a:lnTo>
                  <a:pt x="30723" y="47041"/>
                </a:lnTo>
                <a:lnTo>
                  <a:pt x="28803" y="47999"/>
                </a:lnTo>
                <a:lnTo>
                  <a:pt x="27843" y="48958"/>
                </a:lnTo>
                <a:lnTo>
                  <a:pt x="25923" y="48958"/>
                </a:lnTo>
                <a:lnTo>
                  <a:pt x="23042" y="49923"/>
                </a:lnTo>
                <a:lnTo>
                  <a:pt x="17282" y="49923"/>
                </a:lnTo>
                <a:lnTo>
                  <a:pt x="14401" y="48958"/>
                </a:lnTo>
                <a:lnTo>
                  <a:pt x="13441" y="46082"/>
                </a:lnTo>
                <a:lnTo>
                  <a:pt x="11521" y="44159"/>
                </a:lnTo>
                <a:lnTo>
                  <a:pt x="10561" y="41279"/>
                </a:lnTo>
                <a:lnTo>
                  <a:pt x="10561" y="29759"/>
                </a:lnTo>
                <a:lnTo>
                  <a:pt x="11521" y="27841"/>
                </a:lnTo>
                <a:lnTo>
                  <a:pt x="11521" y="25920"/>
                </a:lnTo>
                <a:lnTo>
                  <a:pt x="12481" y="24003"/>
                </a:lnTo>
                <a:lnTo>
                  <a:pt x="13441" y="21121"/>
                </a:lnTo>
                <a:lnTo>
                  <a:pt x="14401" y="19203"/>
                </a:lnTo>
                <a:lnTo>
                  <a:pt x="15361" y="17282"/>
                </a:lnTo>
                <a:lnTo>
                  <a:pt x="16322" y="15358"/>
                </a:lnTo>
                <a:lnTo>
                  <a:pt x="18242" y="13441"/>
                </a:lnTo>
                <a:lnTo>
                  <a:pt x="19202" y="12483"/>
                </a:lnTo>
                <a:lnTo>
                  <a:pt x="21122" y="10559"/>
                </a:lnTo>
                <a:lnTo>
                  <a:pt x="23042" y="9601"/>
                </a:lnTo>
                <a:lnTo>
                  <a:pt x="24963" y="8644"/>
                </a:lnTo>
                <a:lnTo>
                  <a:pt x="35524" y="8644"/>
                </a:lnTo>
                <a:lnTo>
                  <a:pt x="36484" y="9601"/>
                </a:lnTo>
                <a:lnTo>
                  <a:pt x="37444" y="10559"/>
                </a:lnTo>
                <a:lnTo>
                  <a:pt x="38404" y="10559"/>
                </a:lnTo>
                <a:lnTo>
                  <a:pt x="39364" y="11518"/>
                </a:lnTo>
                <a:lnTo>
                  <a:pt x="40325" y="12483"/>
                </a:lnTo>
                <a:lnTo>
                  <a:pt x="41285" y="12483"/>
                </a:lnTo>
                <a:lnTo>
                  <a:pt x="42245" y="13441"/>
                </a:lnTo>
                <a:lnTo>
                  <a:pt x="44165" y="13441"/>
                </a:lnTo>
                <a:lnTo>
                  <a:pt x="44165" y="12483"/>
                </a:lnTo>
                <a:lnTo>
                  <a:pt x="45125" y="12483"/>
                </a:lnTo>
                <a:lnTo>
                  <a:pt x="45125" y="10559"/>
                </a:lnTo>
                <a:lnTo>
                  <a:pt x="46070" y="10559"/>
                </a:lnTo>
                <a:lnTo>
                  <a:pt x="46070" y="5762"/>
                </a:lnTo>
                <a:lnTo>
                  <a:pt x="45125" y="4803"/>
                </a:lnTo>
                <a:lnTo>
                  <a:pt x="44165" y="3838"/>
                </a:lnTo>
                <a:lnTo>
                  <a:pt x="43205" y="3838"/>
                </a:lnTo>
                <a:lnTo>
                  <a:pt x="42245" y="2880"/>
                </a:lnTo>
                <a:lnTo>
                  <a:pt x="41285" y="1921"/>
                </a:lnTo>
                <a:lnTo>
                  <a:pt x="40325" y="1921"/>
                </a:lnTo>
                <a:lnTo>
                  <a:pt x="38404" y="964"/>
                </a:lnTo>
                <a:lnTo>
                  <a:pt x="36484" y="964"/>
                </a:lnTo>
                <a:lnTo>
                  <a:pt x="34564" y="0"/>
                </a:lnTo>
                <a:lnTo>
                  <a:pt x="25923" y="0"/>
                </a:lnTo>
                <a:lnTo>
                  <a:pt x="23042" y="964"/>
                </a:lnTo>
                <a:lnTo>
                  <a:pt x="20162" y="1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7" name="object 607"/>
          <p:cNvSpPr/>
          <p:nvPr/>
        </p:nvSpPr>
        <p:spPr>
          <a:xfrm>
            <a:off x="4015800" y="9322326"/>
            <a:ext cx="49911" cy="57602"/>
          </a:xfrm>
          <a:custGeom>
            <a:avLst/>
            <a:gdLst/>
            <a:ahLst/>
            <a:cxnLst/>
            <a:rect l="l" t="t" r="r" b="b"/>
            <a:pathLst>
              <a:path w="49911" h="57602">
                <a:moveTo>
                  <a:pt x="0" y="38403"/>
                </a:moveTo>
                <a:lnTo>
                  <a:pt x="0" y="42242"/>
                </a:lnTo>
                <a:lnTo>
                  <a:pt x="960" y="45118"/>
                </a:lnTo>
                <a:lnTo>
                  <a:pt x="1920" y="47041"/>
                </a:lnTo>
                <a:lnTo>
                  <a:pt x="2880" y="49923"/>
                </a:lnTo>
                <a:lnTo>
                  <a:pt x="3825" y="51838"/>
                </a:lnTo>
                <a:lnTo>
                  <a:pt x="5760" y="53762"/>
                </a:lnTo>
                <a:lnTo>
                  <a:pt x="7665" y="54720"/>
                </a:lnTo>
                <a:lnTo>
                  <a:pt x="9601" y="55679"/>
                </a:lnTo>
                <a:lnTo>
                  <a:pt x="12481" y="56637"/>
                </a:lnTo>
                <a:lnTo>
                  <a:pt x="15346" y="57602"/>
                </a:lnTo>
                <a:lnTo>
                  <a:pt x="30708" y="57602"/>
                </a:lnTo>
                <a:lnTo>
                  <a:pt x="32628" y="56637"/>
                </a:lnTo>
                <a:lnTo>
                  <a:pt x="34549" y="56637"/>
                </a:lnTo>
                <a:lnTo>
                  <a:pt x="35509" y="55679"/>
                </a:lnTo>
                <a:lnTo>
                  <a:pt x="37429" y="55679"/>
                </a:lnTo>
                <a:lnTo>
                  <a:pt x="38389" y="54720"/>
                </a:lnTo>
                <a:lnTo>
                  <a:pt x="39349" y="54720"/>
                </a:lnTo>
                <a:lnTo>
                  <a:pt x="39349" y="53762"/>
                </a:lnTo>
                <a:lnTo>
                  <a:pt x="40309" y="53762"/>
                </a:lnTo>
                <a:lnTo>
                  <a:pt x="40309" y="52797"/>
                </a:lnTo>
                <a:lnTo>
                  <a:pt x="41269" y="51838"/>
                </a:lnTo>
                <a:lnTo>
                  <a:pt x="41269" y="47041"/>
                </a:lnTo>
                <a:lnTo>
                  <a:pt x="38389" y="47041"/>
                </a:lnTo>
                <a:lnTo>
                  <a:pt x="37429" y="47999"/>
                </a:lnTo>
                <a:lnTo>
                  <a:pt x="34549" y="47999"/>
                </a:lnTo>
                <a:lnTo>
                  <a:pt x="33588" y="48958"/>
                </a:lnTo>
                <a:lnTo>
                  <a:pt x="31668" y="48958"/>
                </a:lnTo>
                <a:lnTo>
                  <a:pt x="29748" y="49923"/>
                </a:lnTo>
                <a:lnTo>
                  <a:pt x="18227" y="49923"/>
                </a:lnTo>
                <a:lnTo>
                  <a:pt x="15346" y="48958"/>
                </a:lnTo>
                <a:lnTo>
                  <a:pt x="13441" y="47041"/>
                </a:lnTo>
                <a:lnTo>
                  <a:pt x="11506" y="45118"/>
                </a:lnTo>
                <a:lnTo>
                  <a:pt x="10546" y="42242"/>
                </a:lnTo>
                <a:lnTo>
                  <a:pt x="10546" y="32641"/>
                </a:lnTo>
                <a:lnTo>
                  <a:pt x="11506" y="30723"/>
                </a:lnTo>
                <a:lnTo>
                  <a:pt x="17282" y="30723"/>
                </a:lnTo>
                <a:lnTo>
                  <a:pt x="19187" y="24003"/>
                </a:lnTo>
                <a:lnTo>
                  <a:pt x="12481" y="24003"/>
                </a:lnTo>
                <a:lnTo>
                  <a:pt x="13441" y="22079"/>
                </a:lnTo>
                <a:lnTo>
                  <a:pt x="14386" y="19203"/>
                </a:lnTo>
                <a:lnTo>
                  <a:pt x="15346" y="17282"/>
                </a:lnTo>
                <a:lnTo>
                  <a:pt x="16322" y="15358"/>
                </a:lnTo>
                <a:lnTo>
                  <a:pt x="18227" y="14400"/>
                </a:lnTo>
                <a:lnTo>
                  <a:pt x="19187" y="12483"/>
                </a:lnTo>
                <a:lnTo>
                  <a:pt x="21107" y="10559"/>
                </a:lnTo>
                <a:lnTo>
                  <a:pt x="23027" y="9601"/>
                </a:lnTo>
                <a:lnTo>
                  <a:pt x="24947" y="8644"/>
                </a:lnTo>
                <a:lnTo>
                  <a:pt x="26868" y="7679"/>
                </a:lnTo>
                <a:lnTo>
                  <a:pt x="34549" y="7679"/>
                </a:lnTo>
                <a:lnTo>
                  <a:pt x="36469" y="8644"/>
                </a:lnTo>
                <a:lnTo>
                  <a:pt x="38389" y="9601"/>
                </a:lnTo>
                <a:lnTo>
                  <a:pt x="39349" y="10559"/>
                </a:lnTo>
                <a:lnTo>
                  <a:pt x="40309" y="12483"/>
                </a:lnTo>
                <a:lnTo>
                  <a:pt x="40309" y="17282"/>
                </a:lnTo>
                <a:lnTo>
                  <a:pt x="39349" y="18239"/>
                </a:lnTo>
                <a:lnTo>
                  <a:pt x="38389" y="19203"/>
                </a:lnTo>
                <a:lnTo>
                  <a:pt x="37429" y="20162"/>
                </a:lnTo>
                <a:lnTo>
                  <a:pt x="35509" y="21121"/>
                </a:lnTo>
                <a:lnTo>
                  <a:pt x="34549" y="22079"/>
                </a:lnTo>
                <a:lnTo>
                  <a:pt x="31668" y="23044"/>
                </a:lnTo>
                <a:lnTo>
                  <a:pt x="28788" y="23044"/>
                </a:lnTo>
                <a:lnTo>
                  <a:pt x="26868" y="24003"/>
                </a:lnTo>
                <a:lnTo>
                  <a:pt x="23027" y="24003"/>
                </a:lnTo>
                <a:lnTo>
                  <a:pt x="23027" y="30723"/>
                </a:lnTo>
                <a:lnTo>
                  <a:pt x="27828" y="30723"/>
                </a:lnTo>
                <a:lnTo>
                  <a:pt x="32628" y="29759"/>
                </a:lnTo>
                <a:lnTo>
                  <a:pt x="36469" y="28800"/>
                </a:lnTo>
                <a:lnTo>
                  <a:pt x="40309" y="27841"/>
                </a:lnTo>
                <a:lnTo>
                  <a:pt x="42230" y="25920"/>
                </a:lnTo>
                <a:lnTo>
                  <a:pt x="45110" y="24961"/>
                </a:lnTo>
                <a:lnTo>
                  <a:pt x="47030" y="23044"/>
                </a:lnTo>
                <a:lnTo>
                  <a:pt x="48950" y="21121"/>
                </a:lnTo>
                <a:lnTo>
                  <a:pt x="49911" y="18239"/>
                </a:lnTo>
                <a:lnTo>
                  <a:pt x="49911" y="10559"/>
                </a:lnTo>
                <a:lnTo>
                  <a:pt x="48950" y="8644"/>
                </a:lnTo>
                <a:lnTo>
                  <a:pt x="48950" y="6720"/>
                </a:lnTo>
                <a:lnTo>
                  <a:pt x="47990" y="5762"/>
                </a:lnTo>
                <a:lnTo>
                  <a:pt x="46070" y="4803"/>
                </a:lnTo>
                <a:lnTo>
                  <a:pt x="45110" y="2880"/>
                </a:lnTo>
                <a:lnTo>
                  <a:pt x="43190" y="1921"/>
                </a:lnTo>
                <a:lnTo>
                  <a:pt x="40309" y="964"/>
                </a:lnTo>
                <a:lnTo>
                  <a:pt x="38389" y="0"/>
                </a:lnTo>
                <a:lnTo>
                  <a:pt x="27828" y="0"/>
                </a:lnTo>
                <a:lnTo>
                  <a:pt x="24947" y="964"/>
                </a:lnTo>
                <a:lnTo>
                  <a:pt x="22067" y="1921"/>
                </a:lnTo>
                <a:lnTo>
                  <a:pt x="18227" y="2880"/>
                </a:lnTo>
                <a:lnTo>
                  <a:pt x="16322" y="4803"/>
                </a:lnTo>
                <a:lnTo>
                  <a:pt x="13441" y="6720"/>
                </a:lnTo>
                <a:lnTo>
                  <a:pt x="11506" y="8644"/>
                </a:lnTo>
                <a:lnTo>
                  <a:pt x="9601" y="10559"/>
                </a:lnTo>
                <a:lnTo>
                  <a:pt x="7665" y="13441"/>
                </a:lnTo>
                <a:lnTo>
                  <a:pt x="5760" y="16323"/>
                </a:lnTo>
                <a:lnTo>
                  <a:pt x="4800" y="19203"/>
                </a:lnTo>
                <a:lnTo>
                  <a:pt x="3825" y="22079"/>
                </a:lnTo>
                <a:lnTo>
                  <a:pt x="2880" y="24961"/>
                </a:lnTo>
                <a:lnTo>
                  <a:pt x="1920" y="27841"/>
                </a:lnTo>
                <a:lnTo>
                  <a:pt x="960" y="30723"/>
                </a:lnTo>
                <a:lnTo>
                  <a:pt x="960" y="33599"/>
                </a:lnTo>
                <a:lnTo>
                  <a:pt x="0" y="36479"/>
                </a:lnTo>
                <a:lnTo>
                  <a:pt x="0" y="384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8" name="object 608"/>
          <p:cNvSpPr/>
          <p:nvPr/>
        </p:nvSpPr>
        <p:spPr>
          <a:xfrm>
            <a:off x="4033083" y="9346329"/>
            <a:ext cx="5745" cy="6720"/>
          </a:xfrm>
          <a:custGeom>
            <a:avLst/>
            <a:gdLst/>
            <a:ahLst/>
            <a:cxnLst/>
            <a:rect l="l" t="t" r="r" b="b"/>
            <a:pathLst>
              <a:path w="5745" h="6720">
                <a:moveTo>
                  <a:pt x="1904" y="0"/>
                </a:moveTo>
                <a:lnTo>
                  <a:pt x="0" y="6720"/>
                </a:lnTo>
                <a:lnTo>
                  <a:pt x="5745" y="6720"/>
                </a:lnTo>
                <a:lnTo>
                  <a:pt x="5745" y="0"/>
                </a:lnTo>
                <a:lnTo>
                  <a:pt x="190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9" name="object 609"/>
          <p:cNvSpPr/>
          <p:nvPr/>
        </p:nvSpPr>
        <p:spPr>
          <a:xfrm>
            <a:off x="4076273" y="9366485"/>
            <a:ext cx="12481" cy="13443"/>
          </a:xfrm>
          <a:custGeom>
            <a:avLst/>
            <a:gdLst/>
            <a:ahLst/>
            <a:cxnLst/>
            <a:rect l="l" t="t" r="r" b="b"/>
            <a:pathLst>
              <a:path w="12481" h="13443">
                <a:moveTo>
                  <a:pt x="960" y="3840"/>
                </a:moveTo>
                <a:lnTo>
                  <a:pt x="0" y="5763"/>
                </a:lnTo>
                <a:lnTo>
                  <a:pt x="0" y="11519"/>
                </a:lnTo>
                <a:lnTo>
                  <a:pt x="960" y="12478"/>
                </a:lnTo>
                <a:lnTo>
                  <a:pt x="1920" y="13443"/>
                </a:lnTo>
                <a:lnTo>
                  <a:pt x="6720" y="13443"/>
                </a:lnTo>
                <a:lnTo>
                  <a:pt x="7680" y="12478"/>
                </a:lnTo>
                <a:lnTo>
                  <a:pt x="9601" y="12478"/>
                </a:lnTo>
                <a:lnTo>
                  <a:pt x="10561" y="11519"/>
                </a:lnTo>
                <a:lnTo>
                  <a:pt x="11521" y="10561"/>
                </a:lnTo>
                <a:lnTo>
                  <a:pt x="11521" y="8638"/>
                </a:lnTo>
                <a:lnTo>
                  <a:pt x="12481" y="7679"/>
                </a:lnTo>
                <a:lnTo>
                  <a:pt x="12481" y="958"/>
                </a:lnTo>
                <a:lnTo>
                  <a:pt x="11521" y="958"/>
                </a:lnTo>
                <a:lnTo>
                  <a:pt x="11521" y="0"/>
                </a:lnTo>
                <a:lnTo>
                  <a:pt x="3840" y="0"/>
                </a:lnTo>
                <a:lnTo>
                  <a:pt x="2880" y="958"/>
                </a:lnTo>
                <a:lnTo>
                  <a:pt x="1920" y="958"/>
                </a:lnTo>
                <a:lnTo>
                  <a:pt x="1920" y="1923"/>
                </a:lnTo>
                <a:lnTo>
                  <a:pt x="960" y="2881"/>
                </a:lnTo>
                <a:lnTo>
                  <a:pt x="96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0" name="object 610"/>
          <p:cNvSpPr/>
          <p:nvPr/>
        </p:nvSpPr>
        <p:spPr>
          <a:xfrm>
            <a:off x="4083954" y="9325206"/>
            <a:ext cx="13441" cy="13443"/>
          </a:xfrm>
          <a:custGeom>
            <a:avLst/>
            <a:gdLst/>
            <a:ahLst/>
            <a:cxnLst/>
            <a:rect l="l" t="t" r="r" b="b"/>
            <a:pathLst>
              <a:path w="13441" h="13443">
                <a:moveTo>
                  <a:pt x="12481" y="958"/>
                </a:moveTo>
                <a:lnTo>
                  <a:pt x="10561" y="958"/>
                </a:lnTo>
                <a:lnTo>
                  <a:pt x="10561" y="0"/>
                </a:lnTo>
                <a:lnTo>
                  <a:pt x="5760" y="0"/>
                </a:lnTo>
                <a:lnTo>
                  <a:pt x="4800" y="958"/>
                </a:lnTo>
                <a:lnTo>
                  <a:pt x="3840" y="958"/>
                </a:lnTo>
                <a:lnTo>
                  <a:pt x="2880" y="1923"/>
                </a:lnTo>
                <a:lnTo>
                  <a:pt x="1920" y="1923"/>
                </a:lnTo>
                <a:lnTo>
                  <a:pt x="1920" y="3840"/>
                </a:lnTo>
                <a:lnTo>
                  <a:pt x="960" y="4799"/>
                </a:lnTo>
                <a:lnTo>
                  <a:pt x="960" y="6720"/>
                </a:lnTo>
                <a:lnTo>
                  <a:pt x="0" y="8638"/>
                </a:lnTo>
                <a:lnTo>
                  <a:pt x="0" y="11519"/>
                </a:lnTo>
                <a:lnTo>
                  <a:pt x="960" y="12478"/>
                </a:lnTo>
                <a:lnTo>
                  <a:pt x="1920" y="13443"/>
                </a:lnTo>
                <a:lnTo>
                  <a:pt x="9601" y="13443"/>
                </a:lnTo>
                <a:lnTo>
                  <a:pt x="9601" y="12478"/>
                </a:lnTo>
                <a:lnTo>
                  <a:pt x="10561" y="12478"/>
                </a:lnTo>
                <a:lnTo>
                  <a:pt x="11521" y="11519"/>
                </a:lnTo>
                <a:lnTo>
                  <a:pt x="12481" y="10561"/>
                </a:lnTo>
                <a:lnTo>
                  <a:pt x="12481" y="6720"/>
                </a:lnTo>
                <a:lnTo>
                  <a:pt x="13441" y="5763"/>
                </a:lnTo>
                <a:lnTo>
                  <a:pt x="13441" y="1923"/>
                </a:lnTo>
                <a:lnTo>
                  <a:pt x="12481" y="1923"/>
                </a:lnTo>
                <a:lnTo>
                  <a:pt x="12481" y="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1" name="object 611"/>
          <p:cNvSpPr/>
          <p:nvPr/>
        </p:nvSpPr>
        <p:spPr>
          <a:xfrm>
            <a:off x="4132905" y="9303126"/>
            <a:ext cx="57607" cy="76801"/>
          </a:xfrm>
          <a:custGeom>
            <a:avLst/>
            <a:gdLst/>
            <a:ahLst/>
            <a:cxnLst/>
            <a:rect l="l" t="t" r="r" b="b"/>
            <a:pathLst>
              <a:path w="57607" h="76801">
                <a:moveTo>
                  <a:pt x="975" y="75837"/>
                </a:moveTo>
                <a:lnTo>
                  <a:pt x="1920" y="75837"/>
                </a:lnTo>
                <a:lnTo>
                  <a:pt x="2880" y="76801"/>
                </a:lnTo>
                <a:lnTo>
                  <a:pt x="6720" y="76801"/>
                </a:lnTo>
                <a:lnTo>
                  <a:pt x="7680" y="75837"/>
                </a:lnTo>
                <a:lnTo>
                  <a:pt x="9601" y="75837"/>
                </a:lnTo>
                <a:lnTo>
                  <a:pt x="10561" y="74878"/>
                </a:lnTo>
                <a:lnTo>
                  <a:pt x="17282" y="42243"/>
                </a:lnTo>
                <a:lnTo>
                  <a:pt x="27843" y="42243"/>
                </a:lnTo>
                <a:lnTo>
                  <a:pt x="29763" y="43202"/>
                </a:lnTo>
                <a:lnTo>
                  <a:pt x="30723" y="44160"/>
                </a:lnTo>
                <a:lnTo>
                  <a:pt x="32644" y="45119"/>
                </a:lnTo>
                <a:lnTo>
                  <a:pt x="33604" y="46082"/>
                </a:lnTo>
                <a:lnTo>
                  <a:pt x="34564" y="47041"/>
                </a:lnTo>
                <a:lnTo>
                  <a:pt x="35524" y="48958"/>
                </a:lnTo>
                <a:lnTo>
                  <a:pt x="35524" y="50881"/>
                </a:lnTo>
                <a:lnTo>
                  <a:pt x="36484" y="51840"/>
                </a:lnTo>
                <a:lnTo>
                  <a:pt x="36484" y="53762"/>
                </a:lnTo>
                <a:lnTo>
                  <a:pt x="37444" y="55679"/>
                </a:lnTo>
                <a:lnTo>
                  <a:pt x="40325" y="73920"/>
                </a:lnTo>
                <a:lnTo>
                  <a:pt x="40325" y="75837"/>
                </a:lnTo>
                <a:lnTo>
                  <a:pt x="42245" y="75837"/>
                </a:lnTo>
                <a:lnTo>
                  <a:pt x="42245" y="76801"/>
                </a:lnTo>
                <a:lnTo>
                  <a:pt x="48006" y="76801"/>
                </a:lnTo>
                <a:lnTo>
                  <a:pt x="48966" y="75837"/>
                </a:lnTo>
                <a:lnTo>
                  <a:pt x="50886" y="75837"/>
                </a:lnTo>
                <a:lnTo>
                  <a:pt x="50886" y="71038"/>
                </a:lnTo>
                <a:lnTo>
                  <a:pt x="47045" y="53762"/>
                </a:lnTo>
                <a:lnTo>
                  <a:pt x="47045" y="49923"/>
                </a:lnTo>
                <a:lnTo>
                  <a:pt x="46085" y="47041"/>
                </a:lnTo>
                <a:lnTo>
                  <a:pt x="44165" y="44160"/>
                </a:lnTo>
                <a:lnTo>
                  <a:pt x="43205" y="42243"/>
                </a:lnTo>
                <a:lnTo>
                  <a:pt x="41285" y="40320"/>
                </a:lnTo>
                <a:lnTo>
                  <a:pt x="39364" y="39361"/>
                </a:lnTo>
                <a:lnTo>
                  <a:pt x="42245" y="38403"/>
                </a:lnTo>
                <a:lnTo>
                  <a:pt x="45125" y="37438"/>
                </a:lnTo>
                <a:lnTo>
                  <a:pt x="45125" y="25920"/>
                </a:lnTo>
                <a:lnTo>
                  <a:pt x="44165" y="27843"/>
                </a:lnTo>
                <a:lnTo>
                  <a:pt x="42245" y="28800"/>
                </a:lnTo>
                <a:lnTo>
                  <a:pt x="41285" y="30717"/>
                </a:lnTo>
                <a:lnTo>
                  <a:pt x="38404" y="31682"/>
                </a:lnTo>
                <a:lnTo>
                  <a:pt x="36484" y="32641"/>
                </a:lnTo>
                <a:lnTo>
                  <a:pt x="33604" y="33599"/>
                </a:lnTo>
                <a:lnTo>
                  <a:pt x="18242" y="33599"/>
                </a:lnTo>
                <a:lnTo>
                  <a:pt x="24003" y="8644"/>
                </a:lnTo>
                <a:lnTo>
                  <a:pt x="35524" y="0"/>
                </a:lnTo>
                <a:lnTo>
                  <a:pt x="17282" y="0"/>
                </a:lnTo>
                <a:lnTo>
                  <a:pt x="16322" y="964"/>
                </a:lnTo>
                <a:lnTo>
                  <a:pt x="15361" y="1923"/>
                </a:lnTo>
                <a:lnTo>
                  <a:pt x="14401" y="2881"/>
                </a:lnTo>
                <a:lnTo>
                  <a:pt x="14401" y="3840"/>
                </a:lnTo>
                <a:lnTo>
                  <a:pt x="0" y="74878"/>
                </a:lnTo>
                <a:lnTo>
                  <a:pt x="0" y="75837"/>
                </a:lnTo>
                <a:lnTo>
                  <a:pt x="975" y="75837"/>
                </a:lnTo>
                <a:close/>
              </a:path>
              <a:path w="57607" h="76801">
                <a:moveTo>
                  <a:pt x="57607" y="11519"/>
                </a:moveTo>
                <a:lnTo>
                  <a:pt x="56647" y="9602"/>
                </a:lnTo>
                <a:lnTo>
                  <a:pt x="55686" y="7679"/>
                </a:lnTo>
                <a:lnTo>
                  <a:pt x="53766" y="5762"/>
                </a:lnTo>
                <a:lnTo>
                  <a:pt x="52806" y="3840"/>
                </a:lnTo>
                <a:lnTo>
                  <a:pt x="50886" y="2881"/>
                </a:lnTo>
                <a:lnTo>
                  <a:pt x="48006" y="1923"/>
                </a:lnTo>
                <a:lnTo>
                  <a:pt x="45125" y="964"/>
                </a:lnTo>
                <a:lnTo>
                  <a:pt x="43205" y="0"/>
                </a:lnTo>
                <a:lnTo>
                  <a:pt x="35524" y="0"/>
                </a:lnTo>
                <a:lnTo>
                  <a:pt x="24003" y="8644"/>
                </a:lnTo>
                <a:lnTo>
                  <a:pt x="40325" y="8644"/>
                </a:lnTo>
                <a:lnTo>
                  <a:pt x="41285" y="9602"/>
                </a:lnTo>
                <a:lnTo>
                  <a:pt x="43205" y="10561"/>
                </a:lnTo>
                <a:lnTo>
                  <a:pt x="44165" y="10561"/>
                </a:lnTo>
                <a:lnTo>
                  <a:pt x="45125" y="11519"/>
                </a:lnTo>
                <a:lnTo>
                  <a:pt x="46085" y="12483"/>
                </a:lnTo>
                <a:lnTo>
                  <a:pt x="46085" y="13441"/>
                </a:lnTo>
                <a:lnTo>
                  <a:pt x="47045" y="15358"/>
                </a:lnTo>
                <a:lnTo>
                  <a:pt x="47045" y="20164"/>
                </a:lnTo>
                <a:lnTo>
                  <a:pt x="46085" y="22079"/>
                </a:lnTo>
                <a:lnTo>
                  <a:pt x="46085" y="24003"/>
                </a:lnTo>
                <a:lnTo>
                  <a:pt x="45125" y="25920"/>
                </a:lnTo>
                <a:lnTo>
                  <a:pt x="45125" y="37438"/>
                </a:lnTo>
                <a:lnTo>
                  <a:pt x="47045" y="35522"/>
                </a:lnTo>
                <a:lnTo>
                  <a:pt x="49926" y="34558"/>
                </a:lnTo>
                <a:lnTo>
                  <a:pt x="51846" y="32641"/>
                </a:lnTo>
                <a:lnTo>
                  <a:pt x="52806" y="30717"/>
                </a:lnTo>
                <a:lnTo>
                  <a:pt x="54726" y="28800"/>
                </a:lnTo>
                <a:lnTo>
                  <a:pt x="55686" y="25920"/>
                </a:lnTo>
                <a:lnTo>
                  <a:pt x="56647" y="24003"/>
                </a:lnTo>
                <a:lnTo>
                  <a:pt x="57607" y="21121"/>
                </a:lnTo>
                <a:lnTo>
                  <a:pt x="57607" y="115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2" name="object 612"/>
          <p:cNvSpPr/>
          <p:nvPr/>
        </p:nvSpPr>
        <p:spPr>
          <a:xfrm>
            <a:off x="4197233" y="9323290"/>
            <a:ext cx="20162" cy="56637"/>
          </a:xfrm>
          <a:custGeom>
            <a:avLst/>
            <a:gdLst/>
            <a:ahLst/>
            <a:cxnLst/>
            <a:rect l="l" t="t" r="r" b="b"/>
            <a:pathLst>
              <a:path w="20162" h="56637">
                <a:moveTo>
                  <a:pt x="10561" y="1915"/>
                </a:moveTo>
                <a:lnTo>
                  <a:pt x="0" y="54714"/>
                </a:lnTo>
                <a:lnTo>
                  <a:pt x="0" y="55673"/>
                </a:lnTo>
                <a:lnTo>
                  <a:pt x="1920" y="55673"/>
                </a:lnTo>
                <a:lnTo>
                  <a:pt x="1920" y="56637"/>
                </a:lnTo>
                <a:lnTo>
                  <a:pt x="6720" y="56637"/>
                </a:lnTo>
                <a:lnTo>
                  <a:pt x="7680" y="55673"/>
                </a:lnTo>
                <a:lnTo>
                  <a:pt x="9601" y="55673"/>
                </a:lnTo>
                <a:lnTo>
                  <a:pt x="9601" y="54714"/>
                </a:lnTo>
                <a:lnTo>
                  <a:pt x="20162" y="1915"/>
                </a:lnTo>
                <a:lnTo>
                  <a:pt x="20162" y="0"/>
                </a:lnTo>
                <a:lnTo>
                  <a:pt x="11506" y="0"/>
                </a:lnTo>
                <a:lnTo>
                  <a:pt x="11506" y="957"/>
                </a:lnTo>
                <a:lnTo>
                  <a:pt x="10561" y="957"/>
                </a:lnTo>
                <a:lnTo>
                  <a:pt x="10561" y="19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3" name="object 613"/>
          <p:cNvSpPr/>
          <p:nvPr/>
        </p:nvSpPr>
        <p:spPr>
          <a:xfrm>
            <a:off x="4210674" y="9301209"/>
            <a:ext cx="12466" cy="11519"/>
          </a:xfrm>
          <a:custGeom>
            <a:avLst/>
            <a:gdLst/>
            <a:ahLst/>
            <a:cxnLst/>
            <a:rect l="l" t="t" r="r" b="b"/>
            <a:pathLst>
              <a:path w="12466" h="11519">
                <a:moveTo>
                  <a:pt x="10561" y="9596"/>
                </a:moveTo>
                <a:lnTo>
                  <a:pt x="10561" y="8638"/>
                </a:lnTo>
                <a:lnTo>
                  <a:pt x="11506" y="7679"/>
                </a:lnTo>
                <a:lnTo>
                  <a:pt x="11506" y="5757"/>
                </a:lnTo>
                <a:lnTo>
                  <a:pt x="12466" y="4799"/>
                </a:lnTo>
                <a:lnTo>
                  <a:pt x="12466" y="2881"/>
                </a:lnTo>
                <a:lnTo>
                  <a:pt x="11506" y="1917"/>
                </a:lnTo>
                <a:lnTo>
                  <a:pt x="11506" y="958"/>
                </a:lnTo>
                <a:lnTo>
                  <a:pt x="10561" y="958"/>
                </a:lnTo>
                <a:lnTo>
                  <a:pt x="9601" y="0"/>
                </a:lnTo>
                <a:lnTo>
                  <a:pt x="3840" y="0"/>
                </a:lnTo>
                <a:lnTo>
                  <a:pt x="2880" y="958"/>
                </a:lnTo>
                <a:lnTo>
                  <a:pt x="1920" y="958"/>
                </a:lnTo>
                <a:lnTo>
                  <a:pt x="1920" y="1917"/>
                </a:lnTo>
                <a:lnTo>
                  <a:pt x="960" y="2881"/>
                </a:lnTo>
                <a:lnTo>
                  <a:pt x="0" y="3840"/>
                </a:lnTo>
                <a:lnTo>
                  <a:pt x="0" y="10561"/>
                </a:lnTo>
                <a:lnTo>
                  <a:pt x="960" y="10561"/>
                </a:lnTo>
                <a:lnTo>
                  <a:pt x="960" y="11519"/>
                </a:lnTo>
                <a:lnTo>
                  <a:pt x="8625" y="11519"/>
                </a:lnTo>
                <a:lnTo>
                  <a:pt x="9601" y="10561"/>
                </a:lnTo>
                <a:lnTo>
                  <a:pt x="10561" y="95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4" name="object 614"/>
          <p:cNvSpPr/>
          <p:nvPr/>
        </p:nvSpPr>
        <p:spPr>
          <a:xfrm>
            <a:off x="4226021" y="9322326"/>
            <a:ext cx="45125" cy="57602"/>
          </a:xfrm>
          <a:custGeom>
            <a:avLst/>
            <a:gdLst/>
            <a:ahLst/>
            <a:cxnLst/>
            <a:rect l="l" t="t" r="r" b="b"/>
            <a:pathLst>
              <a:path w="45125" h="57602">
                <a:moveTo>
                  <a:pt x="4800" y="52797"/>
                </a:moveTo>
                <a:lnTo>
                  <a:pt x="7680" y="56637"/>
                </a:lnTo>
                <a:lnTo>
                  <a:pt x="12481" y="57602"/>
                </a:lnTo>
                <a:lnTo>
                  <a:pt x="24003" y="57602"/>
                </a:lnTo>
                <a:lnTo>
                  <a:pt x="25923" y="56637"/>
                </a:lnTo>
                <a:lnTo>
                  <a:pt x="27843" y="56637"/>
                </a:lnTo>
                <a:lnTo>
                  <a:pt x="28803" y="55679"/>
                </a:lnTo>
                <a:lnTo>
                  <a:pt x="30723" y="55679"/>
                </a:lnTo>
                <a:lnTo>
                  <a:pt x="31683" y="54720"/>
                </a:lnTo>
                <a:lnTo>
                  <a:pt x="33604" y="53762"/>
                </a:lnTo>
                <a:lnTo>
                  <a:pt x="34564" y="53762"/>
                </a:lnTo>
                <a:lnTo>
                  <a:pt x="35524" y="52797"/>
                </a:lnTo>
                <a:lnTo>
                  <a:pt x="36484" y="51838"/>
                </a:lnTo>
                <a:lnTo>
                  <a:pt x="36484" y="50880"/>
                </a:lnTo>
                <a:lnTo>
                  <a:pt x="37444" y="49923"/>
                </a:lnTo>
                <a:lnTo>
                  <a:pt x="37444" y="47041"/>
                </a:lnTo>
                <a:lnTo>
                  <a:pt x="38404" y="46082"/>
                </a:lnTo>
                <a:lnTo>
                  <a:pt x="38404" y="44159"/>
                </a:lnTo>
                <a:lnTo>
                  <a:pt x="37444" y="44159"/>
                </a:lnTo>
                <a:lnTo>
                  <a:pt x="37444" y="43200"/>
                </a:lnTo>
                <a:lnTo>
                  <a:pt x="36484" y="43200"/>
                </a:lnTo>
                <a:lnTo>
                  <a:pt x="35524" y="44159"/>
                </a:lnTo>
                <a:lnTo>
                  <a:pt x="34564" y="44159"/>
                </a:lnTo>
                <a:lnTo>
                  <a:pt x="33604" y="45118"/>
                </a:lnTo>
                <a:lnTo>
                  <a:pt x="32644" y="46082"/>
                </a:lnTo>
                <a:lnTo>
                  <a:pt x="31683" y="47041"/>
                </a:lnTo>
                <a:lnTo>
                  <a:pt x="30723" y="47041"/>
                </a:lnTo>
                <a:lnTo>
                  <a:pt x="28803" y="47999"/>
                </a:lnTo>
                <a:lnTo>
                  <a:pt x="26883" y="48958"/>
                </a:lnTo>
                <a:lnTo>
                  <a:pt x="24963" y="48958"/>
                </a:lnTo>
                <a:lnTo>
                  <a:pt x="23042" y="49923"/>
                </a:lnTo>
                <a:lnTo>
                  <a:pt x="17282" y="49923"/>
                </a:lnTo>
                <a:lnTo>
                  <a:pt x="14401" y="48958"/>
                </a:lnTo>
                <a:lnTo>
                  <a:pt x="12481" y="46082"/>
                </a:lnTo>
                <a:lnTo>
                  <a:pt x="10561" y="44159"/>
                </a:lnTo>
                <a:lnTo>
                  <a:pt x="9616" y="41279"/>
                </a:lnTo>
                <a:lnTo>
                  <a:pt x="9616" y="34562"/>
                </a:lnTo>
                <a:lnTo>
                  <a:pt x="10561" y="31682"/>
                </a:lnTo>
                <a:lnTo>
                  <a:pt x="10561" y="27841"/>
                </a:lnTo>
                <a:lnTo>
                  <a:pt x="11521" y="25920"/>
                </a:lnTo>
                <a:lnTo>
                  <a:pt x="12481" y="24003"/>
                </a:lnTo>
                <a:lnTo>
                  <a:pt x="12481" y="21121"/>
                </a:lnTo>
                <a:lnTo>
                  <a:pt x="13441" y="19203"/>
                </a:lnTo>
                <a:lnTo>
                  <a:pt x="14401" y="17282"/>
                </a:lnTo>
                <a:lnTo>
                  <a:pt x="16322" y="15358"/>
                </a:lnTo>
                <a:lnTo>
                  <a:pt x="17282" y="13441"/>
                </a:lnTo>
                <a:lnTo>
                  <a:pt x="19202" y="12483"/>
                </a:lnTo>
                <a:lnTo>
                  <a:pt x="20162" y="10559"/>
                </a:lnTo>
                <a:lnTo>
                  <a:pt x="22082" y="9601"/>
                </a:lnTo>
                <a:lnTo>
                  <a:pt x="24003" y="8644"/>
                </a:lnTo>
                <a:lnTo>
                  <a:pt x="34564" y="8644"/>
                </a:lnTo>
                <a:lnTo>
                  <a:pt x="36484" y="9601"/>
                </a:lnTo>
                <a:lnTo>
                  <a:pt x="37444" y="10559"/>
                </a:lnTo>
                <a:lnTo>
                  <a:pt x="38404" y="10559"/>
                </a:lnTo>
                <a:lnTo>
                  <a:pt x="39364" y="11518"/>
                </a:lnTo>
                <a:lnTo>
                  <a:pt x="40325" y="12483"/>
                </a:lnTo>
                <a:lnTo>
                  <a:pt x="41285" y="13441"/>
                </a:lnTo>
                <a:lnTo>
                  <a:pt x="43205" y="13441"/>
                </a:lnTo>
                <a:lnTo>
                  <a:pt x="44165" y="12483"/>
                </a:lnTo>
                <a:lnTo>
                  <a:pt x="45125" y="11518"/>
                </a:lnTo>
                <a:lnTo>
                  <a:pt x="45125" y="4803"/>
                </a:lnTo>
                <a:lnTo>
                  <a:pt x="44165" y="4803"/>
                </a:lnTo>
                <a:lnTo>
                  <a:pt x="43205" y="3838"/>
                </a:lnTo>
                <a:lnTo>
                  <a:pt x="42245" y="2880"/>
                </a:lnTo>
                <a:lnTo>
                  <a:pt x="40325" y="1921"/>
                </a:lnTo>
                <a:lnTo>
                  <a:pt x="39364" y="1921"/>
                </a:lnTo>
                <a:lnTo>
                  <a:pt x="38404" y="964"/>
                </a:lnTo>
                <a:lnTo>
                  <a:pt x="35524" y="964"/>
                </a:lnTo>
                <a:lnTo>
                  <a:pt x="34564" y="0"/>
                </a:lnTo>
                <a:lnTo>
                  <a:pt x="25923" y="0"/>
                </a:lnTo>
                <a:lnTo>
                  <a:pt x="22082" y="964"/>
                </a:lnTo>
                <a:lnTo>
                  <a:pt x="19202" y="1921"/>
                </a:lnTo>
                <a:lnTo>
                  <a:pt x="16322" y="2880"/>
                </a:lnTo>
                <a:lnTo>
                  <a:pt x="14401" y="4803"/>
                </a:lnTo>
                <a:lnTo>
                  <a:pt x="11521" y="6720"/>
                </a:lnTo>
                <a:lnTo>
                  <a:pt x="9616" y="8644"/>
                </a:lnTo>
                <a:lnTo>
                  <a:pt x="7680" y="11518"/>
                </a:lnTo>
                <a:lnTo>
                  <a:pt x="5775" y="14400"/>
                </a:lnTo>
                <a:lnTo>
                  <a:pt x="4800" y="17282"/>
                </a:lnTo>
                <a:lnTo>
                  <a:pt x="2895" y="19203"/>
                </a:lnTo>
                <a:lnTo>
                  <a:pt x="2895" y="22079"/>
                </a:lnTo>
                <a:lnTo>
                  <a:pt x="960" y="24961"/>
                </a:lnTo>
                <a:lnTo>
                  <a:pt x="960" y="27841"/>
                </a:lnTo>
                <a:lnTo>
                  <a:pt x="0" y="30723"/>
                </a:lnTo>
                <a:lnTo>
                  <a:pt x="0" y="45118"/>
                </a:lnTo>
                <a:lnTo>
                  <a:pt x="960" y="49923"/>
                </a:lnTo>
                <a:lnTo>
                  <a:pt x="4800" y="52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5" name="object 615"/>
          <p:cNvSpPr/>
          <p:nvPr/>
        </p:nvSpPr>
        <p:spPr>
          <a:xfrm>
            <a:off x="4274987" y="9297370"/>
            <a:ext cx="25923" cy="82558"/>
          </a:xfrm>
          <a:custGeom>
            <a:avLst/>
            <a:gdLst/>
            <a:ahLst/>
            <a:cxnLst/>
            <a:rect l="l" t="t" r="r" b="b"/>
            <a:pathLst>
              <a:path w="25923" h="82558">
                <a:moveTo>
                  <a:pt x="19202" y="31676"/>
                </a:moveTo>
                <a:lnTo>
                  <a:pt x="19202" y="30717"/>
                </a:lnTo>
                <a:lnTo>
                  <a:pt x="20162" y="29759"/>
                </a:lnTo>
                <a:lnTo>
                  <a:pt x="20162" y="27835"/>
                </a:lnTo>
                <a:lnTo>
                  <a:pt x="21122" y="26877"/>
                </a:lnTo>
                <a:lnTo>
                  <a:pt x="21122" y="25920"/>
                </a:lnTo>
                <a:lnTo>
                  <a:pt x="25923" y="1917"/>
                </a:lnTo>
                <a:lnTo>
                  <a:pt x="25923" y="958"/>
                </a:lnTo>
                <a:lnTo>
                  <a:pt x="24963" y="958"/>
                </a:lnTo>
                <a:lnTo>
                  <a:pt x="24963" y="0"/>
                </a:lnTo>
                <a:lnTo>
                  <a:pt x="17282" y="0"/>
                </a:lnTo>
                <a:lnTo>
                  <a:pt x="17282" y="958"/>
                </a:lnTo>
                <a:lnTo>
                  <a:pt x="16322" y="958"/>
                </a:lnTo>
                <a:lnTo>
                  <a:pt x="16322" y="1917"/>
                </a:lnTo>
                <a:lnTo>
                  <a:pt x="17282" y="37438"/>
                </a:lnTo>
                <a:lnTo>
                  <a:pt x="18242" y="36473"/>
                </a:lnTo>
                <a:lnTo>
                  <a:pt x="18242" y="35515"/>
                </a:lnTo>
                <a:lnTo>
                  <a:pt x="19202" y="34556"/>
                </a:lnTo>
                <a:lnTo>
                  <a:pt x="19202" y="31676"/>
                </a:lnTo>
                <a:close/>
              </a:path>
              <a:path w="25923" h="82558">
                <a:moveTo>
                  <a:pt x="49911" y="30717"/>
                </a:moveTo>
                <a:lnTo>
                  <a:pt x="48950" y="28794"/>
                </a:lnTo>
                <a:lnTo>
                  <a:pt x="48005" y="27835"/>
                </a:lnTo>
                <a:lnTo>
                  <a:pt x="46070" y="26877"/>
                </a:lnTo>
                <a:lnTo>
                  <a:pt x="44165" y="25920"/>
                </a:lnTo>
                <a:lnTo>
                  <a:pt x="42230" y="24955"/>
                </a:lnTo>
                <a:lnTo>
                  <a:pt x="33604" y="24955"/>
                </a:lnTo>
                <a:lnTo>
                  <a:pt x="31668" y="25920"/>
                </a:lnTo>
                <a:lnTo>
                  <a:pt x="28803" y="26877"/>
                </a:lnTo>
                <a:lnTo>
                  <a:pt x="26883" y="27835"/>
                </a:lnTo>
                <a:lnTo>
                  <a:pt x="24963" y="28794"/>
                </a:lnTo>
                <a:lnTo>
                  <a:pt x="23042" y="30717"/>
                </a:lnTo>
                <a:lnTo>
                  <a:pt x="22082" y="31676"/>
                </a:lnTo>
                <a:lnTo>
                  <a:pt x="20162" y="33599"/>
                </a:lnTo>
                <a:lnTo>
                  <a:pt x="19202" y="34556"/>
                </a:lnTo>
                <a:lnTo>
                  <a:pt x="18242" y="36473"/>
                </a:lnTo>
                <a:lnTo>
                  <a:pt x="17282" y="37438"/>
                </a:lnTo>
                <a:lnTo>
                  <a:pt x="16322" y="1917"/>
                </a:lnTo>
                <a:lnTo>
                  <a:pt x="0" y="80634"/>
                </a:lnTo>
                <a:lnTo>
                  <a:pt x="0" y="81593"/>
                </a:lnTo>
                <a:lnTo>
                  <a:pt x="1920" y="81593"/>
                </a:lnTo>
                <a:lnTo>
                  <a:pt x="1920" y="82558"/>
                </a:lnTo>
                <a:lnTo>
                  <a:pt x="6720" y="82558"/>
                </a:lnTo>
                <a:lnTo>
                  <a:pt x="7680" y="81593"/>
                </a:lnTo>
                <a:lnTo>
                  <a:pt x="9601" y="81593"/>
                </a:lnTo>
                <a:lnTo>
                  <a:pt x="9601" y="80634"/>
                </a:lnTo>
                <a:lnTo>
                  <a:pt x="14401" y="56637"/>
                </a:lnTo>
                <a:lnTo>
                  <a:pt x="15361" y="53756"/>
                </a:lnTo>
                <a:lnTo>
                  <a:pt x="16322" y="50875"/>
                </a:lnTo>
                <a:lnTo>
                  <a:pt x="18242" y="47999"/>
                </a:lnTo>
                <a:lnTo>
                  <a:pt x="19202" y="45118"/>
                </a:lnTo>
                <a:lnTo>
                  <a:pt x="21122" y="42237"/>
                </a:lnTo>
                <a:lnTo>
                  <a:pt x="23042" y="40314"/>
                </a:lnTo>
                <a:lnTo>
                  <a:pt x="24963" y="38397"/>
                </a:lnTo>
                <a:lnTo>
                  <a:pt x="26883" y="36473"/>
                </a:lnTo>
                <a:lnTo>
                  <a:pt x="28803" y="35515"/>
                </a:lnTo>
                <a:lnTo>
                  <a:pt x="30723" y="33599"/>
                </a:lnTo>
                <a:lnTo>
                  <a:pt x="38389" y="33599"/>
                </a:lnTo>
                <a:lnTo>
                  <a:pt x="39364" y="34556"/>
                </a:lnTo>
                <a:lnTo>
                  <a:pt x="40325" y="34556"/>
                </a:lnTo>
                <a:lnTo>
                  <a:pt x="40325" y="35515"/>
                </a:lnTo>
                <a:lnTo>
                  <a:pt x="41285" y="36473"/>
                </a:lnTo>
                <a:lnTo>
                  <a:pt x="41285" y="37438"/>
                </a:lnTo>
                <a:lnTo>
                  <a:pt x="42230" y="38397"/>
                </a:lnTo>
                <a:lnTo>
                  <a:pt x="42230" y="43194"/>
                </a:lnTo>
                <a:lnTo>
                  <a:pt x="41285" y="44159"/>
                </a:lnTo>
                <a:lnTo>
                  <a:pt x="41285" y="47999"/>
                </a:lnTo>
                <a:lnTo>
                  <a:pt x="34564" y="80634"/>
                </a:lnTo>
                <a:lnTo>
                  <a:pt x="34564" y="81593"/>
                </a:lnTo>
                <a:lnTo>
                  <a:pt x="36484" y="81593"/>
                </a:lnTo>
                <a:lnTo>
                  <a:pt x="36484" y="82558"/>
                </a:lnTo>
                <a:lnTo>
                  <a:pt x="41285" y="82558"/>
                </a:lnTo>
                <a:lnTo>
                  <a:pt x="42230" y="81593"/>
                </a:lnTo>
                <a:lnTo>
                  <a:pt x="44165" y="81593"/>
                </a:lnTo>
                <a:lnTo>
                  <a:pt x="44165" y="80634"/>
                </a:lnTo>
                <a:lnTo>
                  <a:pt x="50886" y="47035"/>
                </a:lnTo>
                <a:lnTo>
                  <a:pt x="50886" y="46076"/>
                </a:lnTo>
                <a:lnTo>
                  <a:pt x="51846" y="45118"/>
                </a:lnTo>
                <a:lnTo>
                  <a:pt x="51846" y="35515"/>
                </a:lnTo>
                <a:lnTo>
                  <a:pt x="50886" y="33599"/>
                </a:lnTo>
                <a:lnTo>
                  <a:pt x="50886" y="31676"/>
                </a:lnTo>
                <a:lnTo>
                  <a:pt x="49911" y="30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6" name="object 616"/>
          <p:cNvSpPr/>
          <p:nvPr/>
        </p:nvSpPr>
        <p:spPr>
          <a:xfrm>
            <a:off x="4338340" y="9331927"/>
            <a:ext cx="18242" cy="48001"/>
          </a:xfrm>
          <a:custGeom>
            <a:avLst/>
            <a:gdLst/>
            <a:ahLst/>
            <a:cxnLst/>
            <a:rect l="l" t="t" r="r" b="b"/>
            <a:pathLst>
              <a:path w="18242" h="48001">
                <a:moveTo>
                  <a:pt x="9601" y="48001"/>
                </a:moveTo>
                <a:lnTo>
                  <a:pt x="18242" y="48001"/>
                </a:lnTo>
                <a:lnTo>
                  <a:pt x="15361" y="39357"/>
                </a:lnTo>
                <a:lnTo>
                  <a:pt x="14401" y="39357"/>
                </a:lnTo>
                <a:lnTo>
                  <a:pt x="12481" y="38398"/>
                </a:lnTo>
                <a:lnTo>
                  <a:pt x="12481" y="37440"/>
                </a:lnTo>
                <a:lnTo>
                  <a:pt x="11521" y="36481"/>
                </a:lnTo>
                <a:lnTo>
                  <a:pt x="10561" y="35516"/>
                </a:lnTo>
                <a:lnTo>
                  <a:pt x="10561" y="32641"/>
                </a:lnTo>
                <a:lnTo>
                  <a:pt x="9601" y="31677"/>
                </a:lnTo>
                <a:lnTo>
                  <a:pt x="9601" y="0"/>
                </a:lnTo>
                <a:lnTo>
                  <a:pt x="7680" y="1917"/>
                </a:lnTo>
                <a:lnTo>
                  <a:pt x="5760" y="4799"/>
                </a:lnTo>
                <a:lnTo>
                  <a:pt x="4800" y="7680"/>
                </a:lnTo>
                <a:lnTo>
                  <a:pt x="2880" y="10561"/>
                </a:lnTo>
                <a:lnTo>
                  <a:pt x="1920" y="13443"/>
                </a:lnTo>
                <a:lnTo>
                  <a:pt x="960" y="16318"/>
                </a:lnTo>
                <a:lnTo>
                  <a:pt x="960" y="19199"/>
                </a:lnTo>
                <a:lnTo>
                  <a:pt x="0" y="22081"/>
                </a:lnTo>
                <a:lnTo>
                  <a:pt x="0" y="36481"/>
                </a:lnTo>
                <a:lnTo>
                  <a:pt x="960" y="38398"/>
                </a:lnTo>
                <a:lnTo>
                  <a:pt x="1920" y="40321"/>
                </a:lnTo>
                <a:lnTo>
                  <a:pt x="2880" y="42237"/>
                </a:lnTo>
                <a:lnTo>
                  <a:pt x="3840" y="44160"/>
                </a:lnTo>
                <a:lnTo>
                  <a:pt x="5760" y="46078"/>
                </a:lnTo>
                <a:lnTo>
                  <a:pt x="7680" y="47036"/>
                </a:lnTo>
                <a:lnTo>
                  <a:pt x="9601" y="480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7" name="object 617"/>
          <p:cNvSpPr/>
          <p:nvPr/>
        </p:nvSpPr>
        <p:spPr>
          <a:xfrm>
            <a:off x="4347941" y="9322326"/>
            <a:ext cx="44165" cy="57602"/>
          </a:xfrm>
          <a:custGeom>
            <a:avLst/>
            <a:gdLst/>
            <a:ahLst/>
            <a:cxnLst/>
            <a:rect l="l" t="t" r="r" b="b"/>
            <a:pathLst>
              <a:path w="44165" h="57602">
                <a:moveTo>
                  <a:pt x="24002" y="49923"/>
                </a:moveTo>
                <a:lnTo>
                  <a:pt x="24963" y="47999"/>
                </a:lnTo>
                <a:lnTo>
                  <a:pt x="25923" y="47041"/>
                </a:lnTo>
                <a:lnTo>
                  <a:pt x="26883" y="45118"/>
                </a:lnTo>
                <a:lnTo>
                  <a:pt x="24963" y="55679"/>
                </a:lnTo>
                <a:lnTo>
                  <a:pt x="24002" y="55679"/>
                </a:lnTo>
                <a:lnTo>
                  <a:pt x="24963" y="56637"/>
                </a:lnTo>
                <a:lnTo>
                  <a:pt x="25923" y="56637"/>
                </a:lnTo>
                <a:lnTo>
                  <a:pt x="25923" y="57602"/>
                </a:lnTo>
                <a:lnTo>
                  <a:pt x="29763" y="57602"/>
                </a:lnTo>
                <a:lnTo>
                  <a:pt x="30723" y="56637"/>
                </a:lnTo>
                <a:lnTo>
                  <a:pt x="32644" y="56637"/>
                </a:lnTo>
                <a:lnTo>
                  <a:pt x="32644" y="55679"/>
                </a:lnTo>
                <a:lnTo>
                  <a:pt x="33604" y="55679"/>
                </a:lnTo>
                <a:lnTo>
                  <a:pt x="44165" y="2880"/>
                </a:lnTo>
                <a:lnTo>
                  <a:pt x="44165" y="1921"/>
                </a:lnTo>
                <a:lnTo>
                  <a:pt x="43205" y="1921"/>
                </a:lnTo>
                <a:lnTo>
                  <a:pt x="43205" y="964"/>
                </a:lnTo>
                <a:lnTo>
                  <a:pt x="36484" y="964"/>
                </a:lnTo>
                <a:lnTo>
                  <a:pt x="35524" y="1921"/>
                </a:lnTo>
                <a:lnTo>
                  <a:pt x="34564" y="2880"/>
                </a:lnTo>
                <a:lnTo>
                  <a:pt x="33604" y="7679"/>
                </a:lnTo>
                <a:lnTo>
                  <a:pt x="31683" y="5762"/>
                </a:lnTo>
                <a:lnTo>
                  <a:pt x="29763" y="3838"/>
                </a:lnTo>
                <a:lnTo>
                  <a:pt x="26883" y="1921"/>
                </a:lnTo>
                <a:lnTo>
                  <a:pt x="24963" y="964"/>
                </a:lnTo>
                <a:lnTo>
                  <a:pt x="22082" y="0"/>
                </a:lnTo>
                <a:lnTo>
                  <a:pt x="14401" y="0"/>
                </a:lnTo>
                <a:lnTo>
                  <a:pt x="11521" y="964"/>
                </a:lnTo>
                <a:lnTo>
                  <a:pt x="8641" y="1921"/>
                </a:lnTo>
                <a:lnTo>
                  <a:pt x="5760" y="2880"/>
                </a:lnTo>
                <a:lnTo>
                  <a:pt x="3840" y="4803"/>
                </a:lnTo>
                <a:lnTo>
                  <a:pt x="1920" y="6720"/>
                </a:lnTo>
                <a:lnTo>
                  <a:pt x="0" y="9601"/>
                </a:lnTo>
                <a:lnTo>
                  <a:pt x="0" y="34562"/>
                </a:lnTo>
                <a:lnTo>
                  <a:pt x="960" y="32641"/>
                </a:lnTo>
                <a:lnTo>
                  <a:pt x="960" y="30723"/>
                </a:lnTo>
                <a:lnTo>
                  <a:pt x="1920" y="27841"/>
                </a:lnTo>
                <a:lnTo>
                  <a:pt x="1920" y="25920"/>
                </a:lnTo>
                <a:lnTo>
                  <a:pt x="2880" y="24003"/>
                </a:lnTo>
                <a:lnTo>
                  <a:pt x="3840" y="21121"/>
                </a:lnTo>
                <a:lnTo>
                  <a:pt x="4800" y="19203"/>
                </a:lnTo>
                <a:lnTo>
                  <a:pt x="5760" y="17282"/>
                </a:lnTo>
                <a:lnTo>
                  <a:pt x="6720" y="15358"/>
                </a:lnTo>
                <a:lnTo>
                  <a:pt x="7680" y="13441"/>
                </a:lnTo>
                <a:lnTo>
                  <a:pt x="9601" y="12483"/>
                </a:lnTo>
                <a:lnTo>
                  <a:pt x="10561" y="10559"/>
                </a:lnTo>
                <a:lnTo>
                  <a:pt x="12481" y="9601"/>
                </a:lnTo>
                <a:lnTo>
                  <a:pt x="14401" y="8644"/>
                </a:lnTo>
                <a:lnTo>
                  <a:pt x="23042" y="8644"/>
                </a:lnTo>
                <a:lnTo>
                  <a:pt x="24963" y="10559"/>
                </a:lnTo>
                <a:lnTo>
                  <a:pt x="27843" y="11518"/>
                </a:lnTo>
                <a:lnTo>
                  <a:pt x="29763" y="13441"/>
                </a:lnTo>
                <a:lnTo>
                  <a:pt x="31683" y="16323"/>
                </a:lnTo>
                <a:lnTo>
                  <a:pt x="29763" y="25920"/>
                </a:lnTo>
                <a:lnTo>
                  <a:pt x="28803" y="29759"/>
                </a:lnTo>
                <a:lnTo>
                  <a:pt x="27843" y="32641"/>
                </a:lnTo>
                <a:lnTo>
                  <a:pt x="25923" y="35521"/>
                </a:lnTo>
                <a:lnTo>
                  <a:pt x="24963" y="38403"/>
                </a:lnTo>
                <a:lnTo>
                  <a:pt x="23042" y="41279"/>
                </a:lnTo>
                <a:lnTo>
                  <a:pt x="21122" y="43200"/>
                </a:lnTo>
                <a:lnTo>
                  <a:pt x="19202" y="45118"/>
                </a:lnTo>
                <a:lnTo>
                  <a:pt x="17282" y="47041"/>
                </a:lnTo>
                <a:lnTo>
                  <a:pt x="15361" y="47999"/>
                </a:lnTo>
                <a:lnTo>
                  <a:pt x="12481" y="48958"/>
                </a:lnTo>
                <a:lnTo>
                  <a:pt x="10561" y="49923"/>
                </a:lnTo>
                <a:lnTo>
                  <a:pt x="6720" y="49923"/>
                </a:lnTo>
                <a:lnTo>
                  <a:pt x="5760" y="48958"/>
                </a:lnTo>
                <a:lnTo>
                  <a:pt x="8641" y="57602"/>
                </a:lnTo>
                <a:lnTo>
                  <a:pt x="10561" y="57602"/>
                </a:lnTo>
                <a:lnTo>
                  <a:pt x="12481" y="56637"/>
                </a:lnTo>
                <a:lnTo>
                  <a:pt x="15361" y="55679"/>
                </a:lnTo>
                <a:lnTo>
                  <a:pt x="17282" y="54720"/>
                </a:lnTo>
                <a:lnTo>
                  <a:pt x="19202" y="53762"/>
                </a:lnTo>
                <a:lnTo>
                  <a:pt x="21122" y="52797"/>
                </a:lnTo>
                <a:lnTo>
                  <a:pt x="22082" y="50880"/>
                </a:lnTo>
                <a:lnTo>
                  <a:pt x="24002" y="49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8" name="object 618"/>
          <p:cNvSpPr/>
          <p:nvPr/>
        </p:nvSpPr>
        <p:spPr>
          <a:xfrm>
            <a:off x="4398827" y="9322326"/>
            <a:ext cx="40309" cy="57602"/>
          </a:xfrm>
          <a:custGeom>
            <a:avLst/>
            <a:gdLst/>
            <a:ahLst/>
            <a:cxnLst/>
            <a:rect l="l" t="t" r="r" b="b"/>
            <a:pathLst>
              <a:path w="40309" h="57602">
                <a:moveTo>
                  <a:pt x="40309" y="964"/>
                </a:moveTo>
                <a:lnTo>
                  <a:pt x="38389" y="964"/>
                </a:lnTo>
                <a:lnTo>
                  <a:pt x="37429" y="0"/>
                </a:lnTo>
                <a:lnTo>
                  <a:pt x="30708" y="0"/>
                </a:lnTo>
                <a:lnTo>
                  <a:pt x="28803" y="964"/>
                </a:lnTo>
                <a:lnTo>
                  <a:pt x="27828" y="1921"/>
                </a:lnTo>
                <a:lnTo>
                  <a:pt x="25923" y="2880"/>
                </a:lnTo>
                <a:lnTo>
                  <a:pt x="24963" y="3838"/>
                </a:lnTo>
                <a:lnTo>
                  <a:pt x="23027" y="4803"/>
                </a:lnTo>
                <a:lnTo>
                  <a:pt x="22082" y="5762"/>
                </a:lnTo>
                <a:lnTo>
                  <a:pt x="20147" y="7679"/>
                </a:lnTo>
                <a:lnTo>
                  <a:pt x="19187" y="8644"/>
                </a:lnTo>
                <a:lnTo>
                  <a:pt x="18242" y="10559"/>
                </a:lnTo>
                <a:lnTo>
                  <a:pt x="17282" y="12483"/>
                </a:lnTo>
                <a:lnTo>
                  <a:pt x="19187" y="2880"/>
                </a:lnTo>
                <a:lnTo>
                  <a:pt x="19187" y="964"/>
                </a:lnTo>
                <a:lnTo>
                  <a:pt x="11521" y="964"/>
                </a:lnTo>
                <a:lnTo>
                  <a:pt x="11521" y="1921"/>
                </a:lnTo>
                <a:lnTo>
                  <a:pt x="10561" y="1921"/>
                </a:lnTo>
                <a:lnTo>
                  <a:pt x="10561" y="2880"/>
                </a:lnTo>
                <a:lnTo>
                  <a:pt x="0" y="55679"/>
                </a:lnTo>
                <a:lnTo>
                  <a:pt x="0" y="56637"/>
                </a:lnTo>
                <a:lnTo>
                  <a:pt x="1920" y="56637"/>
                </a:lnTo>
                <a:lnTo>
                  <a:pt x="1920" y="57602"/>
                </a:lnTo>
                <a:lnTo>
                  <a:pt x="6720" y="57602"/>
                </a:lnTo>
                <a:lnTo>
                  <a:pt x="7680" y="56637"/>
                </a:lnTo>
                <a:lnTo>
                  <a:pt x="9585" y="56637"/>
                </a:lnTo>
                <a:lnTo>
                  <a:pt x="9585" y="55679"/>
                </a:lnTo>
                <a:lnTo>
                  <a:pt x="14401" y="31682"/>
                </a:lnTo>
                <a:lnTo>
                  <a:pt x="15361" y="28800"/>
                </a:lnTo>
                <a:lnTo>
                  <a:pt x="16306" y="25920"/>
                </a:lnTo>
                <a:lnTo>
                  <a:pt x="17282" y="23044"/>
                </a:lnTo>
                <a:lnTo>
                  <a:pt x="19187" y="20162"/>
                </a:lnTo>
                <a:lnTo>
                  <a:pt x="21122" y="17282"/>
                </a:lnTo>
                <a:lnTo>
                  <a:pt x="22082" y="15358"/>
                </a:lnTo>
                <a:lnTo>
                  <a:pt x="23987" y="13441"/>
                </a:lnTo>
                <a:lnTo>
                  <a:pt x="25923" y="11518"/>
                </a:lnTo>
                <a:lnTo>
                  <a:pt x="27828" y="10559"/>
                </a:lnTo>
                <a:lnTo>
                  <a:pt x="28803" y="9601"/>
                </a:lnTo>
                <a:lnTo>
                  <a:pt x="30708" y="8644"/>
                </a:lnTo>
                <a:lnTo>
                  <a:pt x="32644" y="8644"/>
                </a:lnTo>
                <a:lnTo>
                  <a:pt x="33588" y="9601"/>
                </a:lnTo>
                <a:lnTo>
                  <a:pt x="36469" y="9601"/>
                </a:lnTo>
                <a:lnTo>
                  <a:pt x="36469" y="10559"/>
                </a:lnTo>
                <a:lnTo>
                  <a:pt x="38389" y="10559"/>
                </a:lnTo>
                <a:lnTo>
                  <a:pt x="38389" y="9601"/>
                </a:lnTo>
                <a:lnTo>
                  <a:pt x="39349" y="9601"/>
                </a:lnTo>
                <a:lnTo>
                  <a:pt x="39349" y="7679"/>
                </a:lnTo>
                <a:lnTo>
                  <a:pt x="40309" y="7679"/>
                </a:lnTo>
                <a:lnTo>
                  <a:pt x="40309" y="9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9" name="object 619"/>
          <p:cNvSpPr/>
          <p:nvPr/>
        </p:nvSpPr>
        <p:spPr>
          <a:xfrm>
            <a:off x="4441057" y="9297370"/>
            <a:ext cx="58567" cy="82558"/>
          </a:xfrm>
          <a:custGeom>
            <a:avLst/>
            <a:gdLst/>
            <a:ahLst/>
            <a:cxnLst/>
            <a:rect l="l" t="t" r="r" b="b"/>
            <a:pathLst>
              <a:path w="58567" h="82558">
                <a:moveTo>
                  <a:pt x="960" y="52797"/>
                </a:moveTo>
                <a:lnTo>
                  <a:pt x="960" y="55679"/>
                </a:lnTo>
                <a:lnTo>
                  <a:pt x="0" y="58555"/>
                </a:lnTo>
                <a:lnTo>
                  <a:pt x="0" y="67197"/>
                </a:lnTo>
                <a:lnTo>
                  <a:pt x="960" y="69114"/>
                </a:lnTo>
                <a:lnTo>
                  <a:pt x="960" y="71996"/>
                </a:lnTo>
                <a:lnTo>
                  <a:pt x="1920" y="72955"/>
                </a:lnTo>
                <a:lnTo>
                  <a:pt x="1920" y="74878"/>
                </a:lnTo>
                <a:lnTo>
                  <a:pt x="2880" y="75835"/>
                </a:lnTo>
                <a:lnTo>
                  <a:pt x="3840" y="77752"/>
                </a:lnTo>
                <a:lnTo>
                  <a:pt x="4800" y="78717"/>
                </a:lnTo>
                <a:lnTo>
                  <a:pt x="5760" y="79676"/>
                </a:lnTo>
                <a:lnTo>
                  <a:pt x="6720" y="80634"/>
                </a:lnTo>
                <a:lnTo>
                  <a:pt x="8641" y="81593"/>
                </a:lnTo>
                <a:lnTo>
                  <a:pt x="9601" y="81593"/>
                </a:lnTo>
                <a:lnTo>
                  <a:pt x="11521" y="82558"/>
                </a:lnTo>
                <a:lnTo>
                  <a:pt x="13441" y="82558"/>
                </a:lnTo>
                <a:lnTo>
                  <a:pt x="11521" y="70073"/>
                </a:lnTo>
                <a:lnTo>
                  <a:pt x="10561" y="67197"/>
                </a:lnTo>
                <a:lnTo>
                  <a:pt x="9601" y="33599"/>
                </a:lnTo>
                <a:lnTo>
                  <a:pt x="7680" y="36473"/>
                </a:lnTo>
                <a:lnTo>
                  <a:pt x="6720" y="39355"/>
                </a:lnTo>
                <a:lnTo>
                  <a:pt x="4800" y="42237"/>
                </a:lnTo>
                <a:lnTo>
                  <a:pt x="3840" y="45118"/>
                </a:lnTo>
                <a:lnTo>
                  <a:pt x="2880" y="47035"/>
                </a:lnTo>
                <a:lnTo>
                  <a:pt x="1920" y="49917"/>
                </a:lnTo>
                <a:lnTo>
                  <a:pt x="960" y="52797"/>
                </a:lnTo>
                <a:close/>
              </a:path>
              <a:path w="58567" h="82558">
                <a:moveTo>
                  <a:pt x="10561" y="56637"/>
                </a:moveTo>
                <a:lnTo>
                  <a:pt x="11521" y="54714"/>
                </a:lnTo>
                <a:lnTo>
                  <a:pt x="11521" y="52797"/>
                </a:lnTo>
                <a:lnTo>
                  <a:pt x="12481" y="50875"/>
                </a:lnTo>
                <a:lnTo>
                  <a:pt x="12481" y="47999"/>
                </a:lnTo>
                <a:lnTo>
                  <a:pt x="13441" y="46076"/>
                </a:lnTo>
                <a:lnTo>
                  <a:pt x="14401" y="44159"/>
                </a:lnTo>
                <a:lnTo>
                  <a:pt x="15361" y="42237"/>
                </a:lnTo>
                <a:lnTo>
                  <a:pt x="17282" y="40314"/>
                </a:lnTo>
                <a:lnTo>
                  <a:pt x="18242" y="38397"/>
                </a:lnTo>
                <a:lnTo>
                  <a:pt x="19202" y="36473"/>
                </a:lnTo>
                <a:lnTo>
                  <a:pt x="21122" y="35515"/>
                </a:lnTo>
                <a:lnTo>
                  <a:pt x="23042" y="34556"/>
                </a:lnTo>
                <a:lnTo>
                  <a:pt x="24002" y="33599"/>
                </a:lnTo>
                <a:lnTo>
                  <a:pt x="33604" y="33599"/>
                </a:lnTo>
                <a:lnTo>
                  <a:pt x="35524" y="35515"/>
                </a:lnTo>
                <a:lnTo>
                  <a:pt x="37444" y="36473"/>
                </a:lnTo>
                <a:lnTo>
                  <a:pt x="39364" y="38397"/>
                </a:lnTo>
                <a:lnTo>
                  <a:pt x="41285" y="41279"/>
                </a:lnTo>
                <a:lnTo>
                  <a:pt x="39364" y="50875"/>
                </a:lnTo>
                <a:lnTo>
                  <a:pt x="38404" y="54714"/>
                </a:lnTo>
                <a:lnTo>
                  <a:pt x="37444" y="57596"/>
                </a:lnTo>
                <a:lnTo>
                  <a:pt x="36484" y="60476"/>
                </a:lnTo>
                <a:lnTo>
                  <a:pt x="34564" y="63358"/>
                </a:lnTo>
                <a:lnTo>
                  <a:pt x="32644" y="66234"/>
                </a:lnTo>
                <a:lnTo>
                  <a:pt x="30723" y="68156"/>
                </a:lnTo>
                <a:lnTo>
                  <a:pt x="29763" y="70073"/>
                </a:lnTo>
                <a:lnTo>
                  <a:pt x="26883" y="71996"/>
                </a:lnTo>
                <a:lnTo>
                  <a:pt x="24963" y="72955"/>
                </a:lnTo>
                <a:lnTo>
                  <a:pt x="23042" y="73913"/>
                </a:lnTo>
                <a:lnTo>
                  <a:pt x="21122" y="74878"/>
                </a:lnTo>
                <a:lnTo>
                  <a:pt x="15361" y="74878"/>
                </a:lnTo>
                <a:lnTo>
                  <a:pt x="13441" y="73913"/>
                </a:lnTo>
                <a:lnTo>
                  <a:pt x="12481" y="71996"/>
                </a:lnTo>
                <a:lnTo>
                  <a:pt x="11521" y="70073"/>
                </a:lnTo>
                <a:lnTo>
                  <a:pt x="13441" y="82558"/>
                </a:lnTo>
                <a:lnTo>
                  <a:pt x="21122" y="82558"/>
                </a:lnTo>
                <a:lnTo>
                  <a:pt x="23042" y="81593"/>
                </a:lnTo>
                <a:lnTo>
                  <a:pt x="24963" y="80634"/>
                </a:lnTo>
                <a:lnTo>
                  <a:pt x="26883" y="79676"/>
                </a:lnTo>
                <a:lnTo>
                  <a:pt x="28803" y="78717"/>
                </a:lnTo>
                <a:lnTo>
                  <a:pt x="30723" y="77752"/>
                </a:lnTo>
                <a:lnTo>
                  <a:pt x="32644" y="75835"/>
                </a:lnTo>
                <a:lnTo>
                  <a:pt x="33604" y="74878"/>
                </a:lnTo>
                <a:lnTo>
                  <a:pt x="35524" y="72955"/>
                </a:lnTo>
                <a:lnTo>
                  <a:pt x="36057" y="72423"/>
                </a:lnTo>
                <a:lnTo>
                  <a:pt x="34564" y="80634"/>
                </a:lnTo>
                <a:lnTo>
                  <a:pt x="34564" y="81593"/>
                </a:lnTo>
                <a:lnTo>
                  <a:pt x="36484" y="81593"/>
                </a:lnTo>
                <a:lnTo>
                  <a:pt x="36484" y="82558"/>
                </a:lnTo>
                <a:lnTo>
                  <a:pt x="37444" y="82558"/>
                </a:lnTo>
                <a:lnTo>
                  <a:pt x="36484" y="71996"/>
                </a:lnTo>
                <a:lnTo>
                  <a:pt x="36484" y="70073"/>
                </a:lnTo>
                <a:lnTo>
                  <a:pt x="37444" y="82558"/>
                </a:lnTo>
                <a:lnTo>
                  <a:pt x="40325" y="82558"/>
                </a:lnTo>
                <a:lnTo>
                  <a:pt x="41285" y="81593"/>
                </a:lnTo>
                <a:lnTo>
                  <a:pt x="43205" y="81593"/>
                </a:lnTo>
                <a:lnTo>
                  <a:pt x="43205" y="80634"/>
                </a:lnTo>
                <a:lnTo>
                  <a:pt x="58567" y="1917"/>
                </a:lnTo>
                <a:lnTo>
                  <a:pt x="58567" y="958"/>
                </a:lnTo>
                <a:lnTo>
                  <a:pt x="57607" y="958"/>
                </a:lnTo>
                <a:lnTo>
                  <a:pt x="56647" y="0"/>
                </a:lnTo>
                <a:lnTo>
                  <a:pt x="51846" y="0"/>
                </a:lnTo>
                <a:lnTo>
                  <a:pt x="51846" y="958"/>
                </a:lnTo>
                <a:lnTo>
                  <a:pt x="49926" y="958"/>
                </a:lnTo>
                <a:lnTo>
                  <a:pt x="49926" y="1917"/>
                </a:lnTo>
                <a:lnTo>
                  <a:pt x="48966" y="1917"/>
                </a:lnTo>
                <a:lnTo>
                  <a:pt x="43205" y="31676"/>
                </a:lnTo>
                <a:lnTo>
                  <a:pt x="42245" y="30717"/>
                </a:lnTo>
                <a:lnTo>
                  <a:pt x="41285" y="29759"/>
                </a:lnTo>
                <a:lnTo>
                  <a:pt x="40325" y="29759"/>
                </a:lnTo>
                <a:lnTo>
                  <a:pt x="39364" y="28794"/>
                </a:lnTo>
                <a:lnTo>
                  <a:pt x="38404" y="27835"/>
                </a:lnTo>
                <a:lnTo>
                  <a:pt x="37444" y="26877"/>
                </a:lnTo>
                <a:lnTo>
                  <a:pt x="35524" y="25920"/>
                </a:lnTo>
                <a:lnTo>
                  <a:pt x="33604" y="25920"/>
                </a:lnTo>
                <a:lnTo>
                  <a:pt x="31683" y="24955"/>
                </a:lnTo>
                <a:lnTo>
                  <a:pt x="24963" y="24955"/>
                </a:lnTo>
                <a:lnTo>
                  <a:pt x="22082" y="25920"/>
                </a:lnTo>
                <a:lnTo>
                  <a:pt x="19202" y="26877"/>
                </a:lnTo>
                <a:lnTo>
                  <a:pt x="16322" y="27835"/>
                </a:lnTo>
                <a:lnTo>
                  <a:pt x="14401" y="29759"/>
                </a:lnTo>
                <a:lnTo>
                  <a:pt x="11521" y="31676"/>
                </a:lnTo>
                <a:lnTo>
                  <a:pt x="9601" y="33599"/>
                </a:lnTo>
                <a:lnTo>
                  <a:pt x="10561" y="67197"/>
                </a:lnTo>
                <a:lnTo>
                  <a:pt x="10561" y="56637"/>
                </a:lnTo>
                <a:close/>
              </a:path>
              <a:path w="58567" h="82558">
                <a:moveTo>
                  <a:pt x="36484" y="71996"/>
                </a:moveTo>
                <a:lnTo>
                  <a:pt x="37444" y="82558"/>
                </a:lnTo>
                <a:lnTo>
                  <a:pt x="36484" y="70073"/>
                </a:lnTo>
                <a:lnTo>
                  <a:pt x="36484" y="71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0" name="object 620"/>
          <p:cNvSpPr/>
          <p:nvPr/>
        </p:nvSpPr>
        <p:spPr>
          <a:xfrm>
            <a:off x="4531293" y="9303126"/>
            <a:ext cx="56647" cy="75837"/>
          </a:xfrm>
          <a:custGeom>
            <a:avLst/>
            <a:gdLst/>
            <a:ahLst/>
            <a:cxnLst/>
            <a:rect l="l" t="t" r="r" b="b"/>
            <a:pathLst>
              <a:path w="56647" h="75837">
                <a:moveTo>
                  <a:pt x="16322" y="0"/>
                </a:moveTo>
                <a:lnTo>
                  <a:pt x="15361" y="964"/>
                </a:lnTo>
                <a:lnTo>
                  <a:pt x="14401" y="1923"/>
                </a:lnTo>
                <a:lnTo>
                  <a:pt x="14401" y="2881"/>
                </a:lnTo>
                <a:lnTo>
                  <a:pt x="13441" y="3840"/>
                </a:lnTo>
                <a:lnTo>
                  <a:pt x="0" y="71996"/>
                </a:lnTo>
                <a:lnTo>
                  <a:pt x="0" y="74878"/>
                </a:lnTo>
                <a:lnTo>
                  <a:pt x="960" y="74878"/>
                </a:lnTo>
                <a:lnTo>
                  <a:pt x="960" y="75837"/>
                </a:lnTo>
                <a:lnTo>
                  <a:pt x="30723" y="75837"/>
                </a:lnTo>
                <a:lnTo>
                  <a:pt x="33604" y="74878"/>
                </a:lnTo>
                <a:lnTo>
                  <a:pt x="36484" y="74878"/>
                </a:lnTo>
                <a:lnTo>
                  <a:pt x="38404" y="73920"/>
                </a:lnTo>
                <a:lnTo>
                  <a:pt x="41285" y="71996"/>
                </a:lnTo>
                <a:lnTo>
                  <a:pt x="39364" y="62400"/>
                </a:lnTo>
                <a:lnTo>
                  <a:pt x="37444" y="64317"/>
                </a:lnTo>
                <a:lnTo>
                  <a:pt x="35524" y="65282"/>
                </a:lnTo>
                <a:lnTo>
                  <a:pt x="33604" y="66240"/>
                </a:lnTo>
                <a:lnTo>
                  <a:pt x="30723" y="67199"/>
                </a:lnTo>
                <a:lnTo>
                  <a:pt x="28803" y="68157"/>
                </a:lnTo>
                <a:lnTo>
                  <a:pt x="10561" y="68157"/>
                </a:lnTo>
                <a:lnTo>
                  <a:pt x="16322" y="41279"/>
                </a:lnTo>
                <a:lnTo>
                  <a:pt x="34564" y="41279"/>
                </a:lnTo>
                <a:lnTo>
                  <a:pt x="32644" y="32641"/>
                </a:lnTo>
                <a:lnTo>
                  <a:pt x="18242" y="32641"/>
                </a:lnTo>
                <a:lnTo>
                  <a:pt x="17282" y="0"/>
                </a:lnTo>
                <a:lnTo>
                  <a:pt x="16322" y="0"/>
                </a:lnTo>
                <a:close/>
              </a:path>
              <a:path w="56647" h="75837">
                <a:moveTo>
                  <a:pt x="52806" y="4803"/>
                </a:moveTo>
                <a:lnTo>
                  <a:pt x="50886" y="3840"/>
                </a:lnTo>
                <a:lnTo>
                  <a:pt x="49926" y="2881"/>
                </a:lnTo>
                <a:lnTo>
                  <a:pt x="47045" y="1923"/>
                </a:lnTo>
                <a:lnTo>
                  <a:pt x="45125" y="964"/>
                </a:lnTo>
                <a:lnTo>
                  <a:pt x="42245" y="0"/>
                </a:lnTo>
                <a:lnTo>
                  <a:pt x="17282" y="0"/>
                </a:lnTo>
                <a:lnTo>
                  <a:pt x="18242" y="32641"/>
                </a:lnTo>
                <a:lnTo>
                  <a:pt x="23042" y="8644"/>
                </a:lnTo>
                <a:lnTo>
                  <a:pt x="39364" y="8644"/>
                </a:lnTo>
                <a:lnTo>
                  <a:pt x="41285" y="9602"/>
                </a:lnTo>
                <a:lnTo>
                  <a:pt x="42245" y="9602"/>
                </a:lnTo>
                <a:lnTo>
                  <a:pt x="43205" y="10561"/>
                </a:lnTo>
                <a:lnTo>
                  <a:pt x="44165" y="11519"/>
                </a:lnTo>
                <a:lnTo>
                  <a:pt x="45125" y="12483"/>
                </a:lnTo>
                <a:lnTo>
                  <a:pt x="45125" y="13441"/>
                </a:lnTo>
                <a:lnTo>
                  <a:pt x="46085" y="14400"/>
                </a:lnTo>
                <a:lnTo>
                  <a:pt x="46085" y="18240"/>
                </a:lnTo>
                <a:lnTo>
                  <a:pt x="45125" y="20164"/>
                </a:lnTo>
                <a:lnTo>
                  <a:pt x="45125" y="22079"/>
                </a:lnTo>
                <a:lnTo>
                  <a:pt x="44165" y="24003"/>
                </a:lnTo>
                <a:lnTo>
                  <a:pt x="43205" y="25920"/>
                </a:lnTo>
                <a:lnTo>
                  <a:pt x="42245" y="27843"/>
                </a:lnTo>
                <a:lnTo>
                  <a:pt x="40325" y="28800"/>
                </a:lnTo>
                <a:lnTo>
                  <a:pt x="39364" y="30717"/>
                </a:lnTo>
                <a:lnTo>
                  <a:pt x="37444" y="31682"/>
                </a:lnTo>
                <a:lnTo>
                  <a:pt x="35524" y="32641"/>
                </a:lnTo>
                <a:lnTo>
                  <a:pt x="32644" y="32641"/>
                </a:lnTo>
                <a:lnTo>
                  <a:pt x="34564" y="41279"/>
                </a:lnTo>
                <a:lnTo>
                  <a:pt x="37444" y="42243"/>
                </a:lnTo>
                <a:lnTo>
                  <a:pt x="40325" y="44160"/>
                </a:lnTo>
                <a:lnTo>
                  <a:pt x="42245" y="45119"/>
                </a:lnTo>
                <a:lnTo>
                  <a:pt x="43205" y="47999"/>
                </a:lnTo>
                <a:lnTo>
                  <a:pt x="43205" y="55679"/>
                </a:lnTo>
                <a:lnTo>
                  <a:pt x="42245" y="57602"/>
                </a:lnTo>
                <a:lnTo>
                  <a:pt x="41285" y="59519"/>
                </a:lnTo>
                <a:lnTo>
                  <a:pt x="40325" y="61441"/>
                </a:lnTo>
                <a:lnTo>
                  <a:pt x="39364" y="62400"/>
                </a:lnTo>
                <a:lnTo>
                  <a:pt x="41285" y="71996"/>
                </a:lnTo>
                <a:lnTo>
                  <a:pt x="43205" y="71038"/>
                </a:lnTo>
                <a:lnTo>
                  <a:pt x="45125" y="70079"/>
                </a:lnTo>
                <a:lnTo>
                  <a:pt x="47045" y="68157"/>
                </a:lnTo>
                <a:lnTo>
                  <a:pt x="48005" y="66240"/>
                </a:lnTo>
                <a:lnTo>
                  <a:pt x="49926" y="64317"/>
                </a:lnTo>
                <a:lnTo>
                  <a:pt x="50886" y="62400"/>
                </a:lnTo>
                <a:lnTo>
                  <a:pt x="51846" y="60478"/>
                </a:lnTo>
                <a:lnTo>
                  <a:pt x="52806" y="58561"/>
                </a:lnTo>
                <a:lnTo>
                  <a:pt x="53766" y="56637"/>
                </a:lnTo>
                <a:lnTo>
                  <a:pt x="53766" y="54720"/>
                </a:lnTo>
                <a:lnTo>
                  <a:pt x="54726" y="52798"/>
                </a:lnTo>
                <a:lnTo>
                  <a:pt x="54726" y="47999"/>
                </a:lnTo>
                <a:lnTo>
                  <a:pt x="53766" y="47041"/>
                </a:lnTo>
                <a:lnTo>
                  <a:pt x="53766" y="45119"/>
                </a:lnTo>
                <a:lnTo>
                  <a:pt x="52806" y="43202"/>
                </a:lnTo>
                <a:lnTo>
                  <a:pt x="51846" y="41279"/>
                </a:lnTo>
                <a:lnTo>
                  <a:pt x="50886" y="40320"/>
                </a:lnTo>
                <a:lnTo>
                  <a:pt x="49926" y="39361"/>
                </a:lnTo>
                <a:lnTo>
                  <a:pt x="48966" y="38403"/>
                </a:lnTo>
                <a:lnTo>
                  <a:pt x="47045" y="37438"/>
                </a:lnTo>
                <a:lnTo>
                  <a:pt x="46085" y="36481"/>
                </a:lnTo>
                <a:lnTo>
                  <a:pt x="44165" y="36481"/>
                </a:lnTo>
                <a:lnTo>
                  <a:pt x="42245" y="35522"/>
                </a:lnTo>
                <a:lnTo>
                  <a:pt x="45125" y="34558"/>
                </a:lnTo>
                <a:lnTo>
                  <a:pt x="47045" y="33599"/>
                </a:lnTo>
                <a:lnTo>
                  <a:pt x="48005" y="32641"/>
                </a:lnTo>
                <a:lnTo>
                  <a:pt x="49926" y="30717"/>
                </a:lnTo>
                <a:lnTo>
                  <a:pt x="51846" y="29759"/>
                </a:lnTo>
                <a:lnTo>
                  <a:pt x="52806" y="27843"/>
                </a:lnTo>
                <a:lnTo>
                  <a:pt x="53766" y="25920"/>
                </a:lnTo>
                <a:lnTo>
                  <a:pt x="54726" y="24003"/>
                </a:lnTo>
                <a:lnTo>
                  <a:pt x="55686" y="22079"/>
                </a:lnTo>
                <a:lnTo>
                  <a:pt x="56647" y="19199"/>
                </a:lnTo>
                <a:lnTo>
                  <a:pt x="56647" y="12483"/>
                </a:lnTo>
                <a:lnTo>
                  <a:pt x="55686" y="10561"/>
                </a:lnTo>
                <a:lnTo>
                  <a:pt x="55686" y="8644"/>
                </a:lnTo>
                <a:lnTo>
                  <a:pt x="54726" y="6720"/>
                </a:lnTo>
                <a:lnTo>
                  <a:pt x="52806" y="4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1" name="object 621"/>
          <p:cNvSpPr/>
          <p:nvPr/>
        </p:nvSpPr>
        <p:spPr>
          <a:xfrm>
            <a:off x="4596582" y="9331927"/>
            <a:ext cx="18227" cy="48001"/>
          </a:xfrm>
          <a:custGeom>
            <a:avLst/>
            <a:gdLst/>
            <a:ahLst/>
            <a:cxnLst/>
            <a:rect l="l" t="t" r="r" b="b"/>
            <a:pathLst>
              <a:path w="18227" h="48001">
                <a:moveTo>
                  <a:pt x="9601" y="48001"/>
                </a:moveTo>
                <a:lnTo>
                  <a:pt x="18227" y="48001"/>
                </a:lnTo>
                <a:lnTo>
                  <a:pt x="15361" y="39357"/>
                </a:lnTo>
                <a:lnTo>
                  <a:pt x="14386" y="39357"/>
                </a:lnTo>
                <a:lnTo>
                  <a:pt x="12481" y="38398"/>
                </a:lnTo>
                <a:lnTo>
                  <a:pt x="12481" y="37440"/>
                </a:lnTo>
                <a:lnTo>
                  <a:pt x="11521" y="36481"/>
                </a:lnTo>
                <a:lnTo>
                  <a:pt x="10546" y="35516"/>
                </a:lnTo>
                <a:lnTo>
                  <a:pt x="10546" y="32641"/>
                </a:lnTo>
                <a:lnTo>
                  <a:pt x="9601" y="31677"/>
                </a:lnTo>
                <a:lnTo>
                  <a:pt x="9601" y="0"/>
                </a:lnTo>
                <a:lnTo>
                  <a:pt x="7665" y="1917"/>
                </a:lnTo>
                <a:lnTo>
                  <a:pt x="5760" y="4799"/>
                </a:lnTo>
                <a:lnTo>
                  <a:pt x="4800" y="7680"/>
                </a:lnTo>
                <a:lnTo>
                  <a:pt x="2880" y="10561"/>
                </a:lnTo>
                <a:lnTo>
                  <a:pt x="1920" y="13443"/>
                </a:lnTo>
                <a:lnTo>
                  <a:pt x="960" y="16318"/>
                </a:lnTo>
                <a:lnTo>
                  <a:pt x="960" y="19199"/>
                </a:lnTo>
                <a:lnTo>
                  <a:pt x="0" y="22081"/>
                </a:lnTo>
                <a:lnTo>
                  <a:pt x="0" y="36481"/>
                </a:lnTo>
                <a:lnTo>
                  <a:pt x="960" y="38398"/>
                </a:lnTo>
                <a:lnTo>
                  <a:pt x="1920" y="40321"/>
                </a:lnTo>
                <a:lnTo>
                  <a:pt x="2880" y="42237"/>
                </a:lnTo>
                <a:lnTo>
                  <a:pt x="3825" y="44160"/>
                </a:lnTo>
                <a:lnTo>
                  <a:pt x="5760" y="46078"/>
                </a:lnTo>
                <a:lnTo>
                  <a:pt x="7665" y="47036"/>
                </a:lnTo>
                <a:lnTo>
                  <a:pt x="9601" y="480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2" name="object 622"/>
          <p:cNvSpPr/>
          <p:nvPr/>
        </p:nvSpPr>
        <p:spPr>
          <a:xfrm>
            <a:off x="4606183" y="9322326"/>
            <a:ext cx="44150" cy="57602"/>
          </a:xfrm>
          <a:custGeom>
            <a:avLst/>
            <a:gdLst/>
            <a:ahLst/>
            <a:cxnLst/>
            <a:rect l="l" t="t" r="r" b="b"/>
            <a:pathLst>
              <a:path w="44150" h="57602">
                <a:moveTo>
                  <a:pt x="23987" y="49923"/>
                </a:moveTo>
                <a:lnTo>
                  <a:pt x="24947" y="47999"/>
                </a:lnTo>
                <a:lnTo>
                  <a:pt x="25907" y="47041"/>
                </a:lnTo>
                <a:lnTo>
                  <a:pt x="26868" y="45118"/>
                </a:lnTo>
                <a:lnTo>
                  <a:pt x="23987" y="55679"/>
                </a:lnTo>
                <a:lnTo>
                  <a:pt x="23987" y="56637"/>
                </a:lnTo>
                <a:lnTo>
                  <a:pt x="25907" y="56637"/>
                </a:lnTo>
                <a:lnTo>
                  <a:pt x="25907" y="57602"/>
                </a:lnTo>
                <a:lnTo>
                  <a:pt x="29748" y="57602"/>
                </a:lnTo>
                <a:lnTo>
                  <a:pt x="30708" y="56637"/>
                </a:lnTo>
                <a:lnTo>
                  <a:pt x="32628" y="56637"/>
                </a:lnTo>
                <a:lnTo>
                  <a:pt x="32628" y="55679"/>
                </a:lnTo>
                <a:lnTo>
                  <a:pt x="33588" y="55679"/>
                </a:lnTo>
                <a:lnTo>
                  <a:pt x="44150" y="2880"/>
                </a:lnTo>
                <a:lnTo>
                  <a:pt x="44150" y="1921"/>
                </a:lnTo>
                <a:lnTo>
                  <a:pt x="43190" y="1921"/>
                </a:lnTo>
                <a:lnTo>
                  <a:pt x="43190" y="964"/>
                </a:lnTo>
                <a:lnTo>
                  <a:pt x="36469" y="964"/>
                </a:lnTo>
                <a:lnTo>
                  <a:pt x="35509" y="1921"/>
                </a:lnTo>
                <a:lnTo>
                  <a:pt x="34549" y="2880"/>
                </a:lnTo>
                <a:lnTo>
                  <a:pt x="33588" y="7679"/>
                </a:lnTo>
                <a:lnTo>
                  <a:pt x="31668" y="5762"/>
                </a:lnTo>
                <a:lnTo>
                  <a:pt x="29748" y="3838"/>
                </a:lnTo>
                <a:lnTo>
                  <a:pt x="26868" y="1921"/>
                </a:lnTo>
                <a:lnTo>
                  <a:pt x="24947" y="964"/>
                </a:lnTo>
                <a:lnTo>
                  <a:pt x="22067" y="0"/>
                </a:lnTo>
                <a:lnTo>
                  <a:pt x="14401" y="0"/>
                </a:lnTo>
                <a:lnTo>
                  <a:pt x="11506" y="964"/>
                </a:lnTo>
                <a:lnTo>
                  <a:pt x="8625" y="1921"/>
                </a:lnTo>
                <a:lnTo>
                  <a:pt x="5760" y="2880"/>
                </a:lnTo>
                <a:lnTo>
                  <a:pt x="3840" y="4803"/>
                </a:lnTo>
                <a:lnTo>
                  <a:pt x="1920" y="6720"/>
                </a:lnTo>
                <a:lnTo>
                  <a:pt x="0" y="9601"/>
                </a:lnTo>
                <a:lnTo>
                  <a:pt x="0" y="34562"/>
                </a:lnTo>
                <a:lnTo>
                  <a:pt x="944" y="32641"/>
                </a:lnTo>
                <a:lnTo>
                  <a:pt x="944" y="30723"/>
                </a:lnTo>
                <a:lnTo>
                  <a:pt x="1920" y="27841"/>
                </a:lnTo>
                <a:lnTo>
                  <a:pt x="1920" y="25920"/>
                </a:lnTo>
                <a:lnTo>
                  <a:pt x="2880" y="24003"/>
                </a:lnTo>
                <a:lnTo>
                  <a:pt x="3840" y="21121"/>
                </a:lnTo>
                <a:lnTo>
                  <a:pt x="4785" y="19203"/>
                </a:lnTo>
                <a:lnTo>
                  <a:pt x="5760" y="17282"/>
                </a:lnTo>
                <a:lnTo>
                  <a:pt x="6720" y="15358"/>
                </a:lnTo>
                <a:lnTo>
                  <a:pt x="7665" y="13441"/>
                </a:lnTo>
                <a:lnTo>
                  <a:pt x="9601" y="12483"/>
                </a:lnTo>
                <a:lnTo>
                  <a:pt x="10561" y="10559"/>
                </a:lnTo>
                <a:lnTo>
                  <a:pt x="12466" y="9601"/>
                </a:lnTo>
                <a:lnTo>
                  <a:pt x="14401" y="8644"/>
                </a:lnTo>
                <a:lnTo>
                  <a:pt x="23027" y="8644"/>
                </a:lnTo>
                <a:lnTo>
                  <a:pt x="24947" y="10559"/>
                </a:lnTo>
                <a:lnTo>
                  <a:pt x="27828" y="11518"/>
                </a:lnTo>
                <a:lnTo>
                  <a:pt x="29748" y="13441"/>
                </a:lnTo>
                <a:lnTo>
                  <a:pt x="31668" y="16323"/>
                </a:lnTo>
                <a:lnTo>
                  <a:pt x="29748" y="25920"/>
                </a:lnTo>
                <a:lnTo>
                  <a:pt x="28788" y="29759"/>
                </a:lnTo>
                <a:lnTo>
                  <a:pt x="27828" y="32641"/>
                </a:lnTo>
                <a:lnTo>
                  <a:pt x="25907" y="35521"/>
                </a:lnTo>
                <a:lnTo>
                  <a:pt x="24947" y="38403"/>
                </a:lnTo>
                <a:lnTo>
                  <a:pt x="23027" y="41279"/>
                </a:lnTo>
                <a:lnTo>
                  <a:pt x="21122" y="43200"/>
                </a:lnTo>
                <a:lnTo>
                  <a:pt x="19187" y="45118"/>
                </a:lnTo>
                <a:lnTo>
                  <a:pt x="17282" y="47041"/>
                </a:lnTo>
                <a:lnTo>
                  <a:pt x="15346" y="47999"/>
                </a:lnTo>
                <a:lnTo>
                  <a:pt x="12466" y="48958"/>
                </a:lnTo>
                <a:lnTo>
                  <a:pt x="10561" y="49923"/>
                </a:lnTo>
                <a:lnTo>
                  <a:pt x="6720" y="49923"/>
                </a:lnTo>
                <a:lnTo>
                  <a:pt x="5760" y="48958"/>
                </a:lnTo>
                <a:lnTo>
                  <a:pt x="8625" y="57602"/>
                </a:lnTo>
                <a:lnTo>
                  <a:pt x="10561" y="57602"/>
                </a:lnTo>
                <a:lnTo>
                  <a:pt x="12466" y="56637"/>
                </a:lnTo>
                <a:lnTo>
                  <a:pt x="15346" y="55679"/>
                </a:lnTo>
                <a:lnTo>
                  <a:pt x="17282" y="54720"/>
                </a:lnTo>
                <a:lnTo>
                  <a:pt x="19187" y="53762"/>
                </a:lnTo>
                <a:lnTo>
                  <a:pt x="21122" y="52797"/>
                </a:lnTo>
                <a:lnTo>
                  <a:pt x="22067" y="50880"/>
                </a:lnTo>
                <a:lnTo>
                  <a:pt x="23987" y="49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3" name="object 623"/>
          <p:cNvSpPr/>
          <p:nvPr/>
        </p:nvSpPr>
        <p:spPr>
          <a:xfrm>
            <a:off x="4657054" y="9297370"/>
            <a:ext cx="25923" cy="82558"/>
          </a:xfrm>
          <a:custGeom>
            <a:avLst/>
            <a:gdLst/>
            <a:ahLst/>
            <a:cxnLst/>
            <a:rect l="l" t="t" r="r" b="b"/>
            <a:pathLst>
              <a:path w="25923" h="82558">
                <a:moveTo>
                  <a:pt x="15361" y="1917"/>
                </a:moveTo>
                <a:lnTo>
                  <a:pt x="0" y="80634"/>
                </a:lnTo>
                <a:lnTo>
                  <a:pt x="0" y="81593"/>
                </a:lnTo>
                <a:lnTo>
                  <a:pt x="1920" y="81593"/>
                </a:lnTo>
                <a:lnTo>
                  <a:pt x="1920" y="82558"/>
                </a:lnTo>
                <a:lnTo>
                  <a:pt x="6720" y="82558"/>
                </a:lnTo>
                <a:lnTo>
                  <a:pt x="7680" y="81593"/>
                </a:lnTo>
                <a:lnTo>
                  <a:pt x="9601" y="81593"/>
                </a:lnTo>
                <a:lnTo>
                  <a:pt x="9601" y="80634"/>
                </a:lnTo>
                <a:lnTo>
                  <a:pt x="25923" y="1917"/>
                </a:lnTo>
                <a:lnTo>
                  <a:pt x="25923" y="958"/>
                </a:lnTo>
                <a:lnTo>
                  <a:pt x="24963" y="958"/>
                </a:lnTo>
                <a:lnTo>
                  <a:pt x="24003" y="0"/>
                </a:lnTo>
                <a:lnTo>
                  <a:pt x="17282" y="0"/>
                </a:lnTo>
                <a:lnTo>
                  <a:pt x="17282" y="958"/>
                </a:lnTo>
                <a:lnTo>
                  <a:pt x="16322" y="958"/>
                </a:lnTo>
                <a:lnTo>
                  <a:pt x="16322" y="1917"/>
                </a:lnTo>
                <a:lnTo>
                  <a:pt x="15361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4" name="object 624"/>
          <p:cNvSpPr/>
          <p:nvPr/>
        </p:nvSpPr>
        <p:spPr>
          <a:xfrm>
            <a:off x="4685858" y="9297370"/>
            <a:ext cx="58552" cy="82558"/>
          </a:xfrm>
          <a:custGeom>
            <a:avLst/>
            <a:gdLst/>
            <a:ahLst/>
            <a:cxnLst/>
            <a:rect l="l" t="t" r="r" b="b"/>
            <a:pathLst>
              <a:path w="58552" h="82558">
                <a:moveTo>
                  <a:pt x="3840" y="78717"/>
                </a:moveTo>
                <a:lnTo>
                  <a:pt x="5760" y="79676"/>
                </a:lnTo>
                <a:lnTo>
                  <a:pt x="6720" y="80634"/>
                </a:lnTo>
                <a:lnTo>
                  <a:pt x="7680" y="81593"/>
                </a:lnTo>
                <a:lnTo>
                  <a:pt x="9601" y="81593"/>
                </a:lnTo>
                <a:lnTo>
                  <a:pt x="9601" y="61435"/>
                </a:lnTo>
                <a:lnTo>
                  <a:pt x="10561" y="59518"/>
                </a:lnTo>
                <a:lnTo>
                  <a:pt x="10561" y="54714"/>
                </a:lnTo>
                <a:lnTo>
                  <a:pt x="11521" y="52797"/>
                </a:lnTo>
                <a:lnTo>
                  <a:pt x="11521" y="50875"/>
                </a:lnTo>
                <a:lnTo>
                  <a:pt x="12466" y="47999"/>
                </a:lnTo>
                <a:lnTo>
                  <a:pt x="13441" y="46076"/>
                </a:lnTo>
                <a:lnTo>
                  <a:pt x="14401" y="44159"/>
                </a:lnTo>
                <a:lnTo>
                  <a:pt x="15361" y="42237"/>
                </a:lnTo>
                <a:lnTo>
                  <a:pt x="16306" y="40314"/>
                </a:lnTo>
                <a:lnTo>
                  <a:pt x="17282" y="38397"/>
                </a:lnTo>
                <a:lnTo>
                  <a:pt x="19187" y="36473"/>
                </a:lnTo>
                <a:lnTo>
                  <a:pt x="20162" y="35515"/>
                </a:lnTo>
                <a:lnTo>
                  <a:pt x="22082" y="34556"/>
                </a:lnTo>
                <a:lnTo>
                  <a:pt x="24002" y="33599"/>
                </a:lnTo>
                <a:lnTo>
                  <a:pt x="32644" y="33599"/>
                </a:lnTo>
                <a:lnTo>
                  <a:pt x="34549" y="35515"/>
                </a:lnTo>
                <a:lnTo>
                  <a:pt x="37429" y="36473"/>
                </a:lnTo>
                <a:lnTo>
                  <a:pt x="39364" y="38397"/>
                </a:lnTo>
                <a:lnTo>
                  <a:pt x="41269" y="41279"/>
                </a:lnTo>
                <a:lnTo>
                  <a:pt x="39364" y="50875"/>
                </a:lnTo>
                <a:lnTo>
                  <a:pt x="38389" y="54714"/>
                </a:lnTo>
                <a:lnTo>
                  <a:pt x="37429" y="57596"/>
                </a:lnTo>
                <a:lnTo>
                  <a:pt x="35524" y="60476"/>
                </a:lnTo>
                <a:lnTo>
                  <a:pt x="34549" y="63358"/>
                </a:lnTo>
                <a:lnTo>
                  <a:pt x="32644" y="66234"/>
                </a:lnTo>
                <a:lnTo>
                  <a:pt x="30708" y="68156"/>
                </a:lnTo>
                <a:lnTo>
                  <a:pt x="28803" y="70073"/>
                </a:lnTo>
                <a:lnTo>
                  <a:pt x="26868" y="71996"/>
                </a:lnTo>
                <a:lnTo>
                  <a:pt x="24963" y="72955"/>
                </a:lnTo>
                <a:lnTo>
                  <a:pt x="22082" y="73913"/>
                </a:lnTo>
                <a:lnTo>
                  <a:pt x="20162" y="74878"/>
                </a:lnTo>
                <a:lnTo>
                  <a:pt x="15361" y="74878"/>
                </a:lnTo>
                <a:lnTo>
                  <a:pt x="13441" y="73913"/>
                </a:lnTo>
                <a:lnTo>
                  <a:pt x="11521" y="71996"/>
                </a:lnTo>
                <a:lnTo>
                  <a:pt x="10561" y="70073"/>
                </a:lnTo>
                <a:lnTo>
                  <a:pt x="11521" y="82558"/>
                </a:lnTo>
                <a:lnTo>
                  <a:pt x="20162" y="82558"/>
                </a:lnTo>
                <a:lnTo>
                  <a:pt x="22082" y="81593"/>
                </a:lnTo>
                <a:lnTo>
                  <a:pt x="24963" y="80634"/>
                </a:lnTo>
                <a:lnTo>
                  <a:pt x="26868" y="79676"/>
                </a:lnTo>
                <a:lnTo>
                  <a:pt x="28803" y="78717"/>
                </a:lnTo>
                <a:lnTo>
                  <a:pt x="30708" y="77752"/>
                </a:lnTo>
                <a:lnTo>
                  <a:pt x="31683" y="75835"/>
                </a:lnTo>
                <a:lnTo>
                  <a:pt x="33588" y="74878"/>
                </a:lnTo>
                <a:lnTo>
                  <a:pt x="34549" y="72955"/>
                </a:lnTo>
                <a:lnTo>
                  <a:pt x="35524" y="71996"/>
                </a:lnTo>
                <a:lnTo>
                  <a:pt x="36469" y="70073"/>
                </a:lnTo>
                <a:lnTo>
                  <a:pt x="34549" y="80634"/>
                </a:lnTo>
                <a:lnTo>
                  <a:pt x="34549" y="81593"/>
                </a:lnTo>
                <a:lnTo>
                  <a:pt x="35524" y="81593"/>
                </a:lnTo>
                <a:lnTo>
                  <a:pt x="36469" y="82558"/>
                </a:lnTo>
                <a:lnTo>
                  <a:pt x="39364" y="82558"/>
                </a:lnTo>
                <a:lnTo>
                  <a:pt x="41269" y="81593"/>
                </a:lnTo>
                <a:lnTo>
                  <a:pt x="42230" y="81593"/>
                </a:lnTo>
                <a:lnTo>
                  <a:pt x="43190" y="80634"/>
                </a:lnTo>
                <a:lnTo>
                  <a:pt x="58552" y="1917"/>
                </a:lnTo>
                <a:lnTo>
                  <a:pt x="58552" y="958"/>
                </a:lnTo>
                <a:lnTo>
                  <a:pt x="56631" y="958"/>
                </a:lnTo>
                <a:lnTo>
                  <a:pt x="56631" y="0"/>
                </a:lnTo>
                <a:lnTo>
                  <a:pt x="51831" y="0"/>
                </a:lnTo>
                <a:lnTo>
                  <a:pt x="50871" y="958"/>
                </a:lnTo>
                <a:lnTo>
                  <a:pt x="48950" y="958"/>
                </a:lnTo>
                <a:lnTo>
                  <a:pt x="48950" y="1917"/>
                </a:lnTo>
                <a:lnTo>
                  <a:pt x="43190" y="31676"/>
                </a:lnTo>
                <a:lnTo>
                  <a:pt x="42230" y="30717"/>
                </a:lnTo>
                <a:lnTo>
                  <a:pt x="41269" y="29759"/>
                </a:lnTo>
                <a:lnTo>
                  <a:pt x="40309" y="29759"/>
                </a:lnTo>
                <a:lnTo>
                  <a:pt x="39364" y="28794"/>
                </a:lnTo>
                <a:lnTo>
                  <a:pt x="38389" y="27835"/>
                </a:lnTo>
                <a:lnTo>
                  <a:pt x="36469" y="26877"/>
                </a:lnTo>
                <a:lnTo>
                  <a:pt x="35524" y="25920"/>
                </a:lnTo>
                <a:lnTo>
                  <a:pt x="32644" y="25920"/>
                </a:lnTo>
                <a:lnTo>
                  <a:pt x="30708" y="24955"/>
                </a:lnTo>
                <a:lnTo>
                  <a:pt x="24002" y="24955"/>
                </a:lnTo>
                <a:lnTo>
                  <a:pt x="21122" y="25920"/>
                </a:lnTo>
                <a:lnTo>
                  <a:pt x="18242" y="26877"/>
                </a:lnTo>
                <a:lnTo>
                  <a:pt x="16306" y="27835"/>
                </a:lnTo>
                <a:lnTo>
                  <a:pt x="13441" y="29759"/>
                </a:lnTo>
                <a:lnTo>
                  <a:pt x="11521" y="31676"/>
                </a:lnTo>
                <a:lnTo>
                  <a:pt x="9601" y="33599"/>
                </a:lnTo>
                <a:lnTo>
                  <a:pt x="7680" y="36473"/>
                </a:lnTo>
                <a:lnTo>
                  <a:pt x="5760" y="39355"/>
                </a:lnTo>
                <a:lnTo>
                  <a:pt x="4800" y="42237"/>
                </a:lnTo>
                <a:lnTo>
                  <a:pt x="3840" y="45118"/>
                </a:lnTo>
                <a:lnTo>
                  <a:pt x="2880" y="47035"/>
                </a:lnTo>
                <a:lnTo>
                  <a:pt x="1920" y="49917"/>
                </a:lnTo>
                <a:lnTo>
                  <a:pt x="960" y="52797"/>
                </a:lnTo>
                <a:lnTo>
                  <a:pt x="0" y="55679"/>
                </a:lnTo>
                <a:lnTo>
                  <a:pt x="0" y="70073"/>
                </a:lnTo>
                <a:lnTo>
                  <a:pt x="960" y="71996"/>
                </a:lnTo>
                <a:lnTo>
                  <a:pt x="960" y="72955"/>
                </a:lnTo>
                <a:lnTo>
                  <a:pt x="1920" y="74878"/>
                </a:lnTo>
                <a:lnTo>
                  <a:pt x="2880" y="75835"/>
                </a:lnTo>
                <a:lnTo>
                  <a:pt x="2880" y="77752"/>
                </a:lnTo>
                <a:lnTo>
                  <a:pt x="3840" y="78717"/>
                </a:lnTo>
                <a:close/>
              </a:path>
              <a:path w="58552" h="82558">
                <a:moveTo>
                  <a:pt x="9601" y="67197"/>
                </a:moveTo>
                <a:lnTo>
                  <a:pt x="9601" y="81593"/>
                </a:lnTo>
                <a:lnTo>
                  <a:pt x="11521" y="82558"/>
                </a:lnTo>
                <a:lnTo>
                  <a:pt x="10561" y="70073"/>
                </a:lnTo>
                <a:lnTo>
                  <a:pt x="9601" y="67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5" name="object 625"/>
          <p:cNvSpPr/>
          <p:nvPr/>
        </p:nvSpPr>
        <p:spPr>
          <a:xfrm>
            <a:off x="4751130" y="9323290"/>
            <a:ext cx="78714" cy="56637"/>
          </a:xfrm>
          <a:custGeom>
            <a:avLst/>
            <a:gdLst/>
            <a:ahLst/>
            <a:cxnLst/>
            <a:rect l="l" t="t" r="r" b="b"/>
            <a:pathLst>
              <a:path w="78714" h="56637">
                <a:moveTo>
                  <a:pt x="49926" y="55673"/>
                </a:moveTo>
                <a:lnTo>
                  <a:pt x="50886" y="55673"/>
                </a:lnTo>
                <a:lnTo>
                  <a:pt x="51831" y="54714"/>
                </a:lnTo>
                <a:lnTo>
                  <a:pt x="54726" y="50874"/>
                </a:lnTo>
                <a:lnTo>
                  <a:pt x="57607" y="46076"/>
                </a:lnTo>
                <a:lnTo>
                  <a:pt x="60487" y="42236"/>
                </a:lnTo>
                <a:lnTo>
                  <a:pt x="62392" y="38397"/>
                </a:lnTo>
                <a:lnTo>
                  <a:pt x="65288" y="33598"/>
                </a:lnTo>
                <a:lnTo>
                  <a:pt x="67193" y="29759"/>
                </a:lnTo>
                <a:lnTo>
                  <a:pt x="69113" y="24955"/>
                </a:lnTo>
                <a:lnTo>
                  <a:pt x="71033" y="21115"/>
                </a:lnTo>
                <a:lnTo>
                  <a:pt x="72953" y="16317"/>
                </a:lnTo>
                <a:lnTo>
                  <a:pt x="74874" y="12476"/>
                </a:lnTo>
                <a:lnTo>
                  <a:pt x="76794" y="7679"/>
                </a:lnTo>
                <a:lnTo>
                  <a:pt x="77754" y="3838"/>
                </a:lnTo>
                <a:lnTo>
                  <a:pt x="77754" y="2874"/>
                </a:lnTo>
                <a:lnTo>
                  <a:pt x="78714" y="1915"/>
                </a:lnTo>
                <a:lnTo>
                  <a:pt x="78714" y="957"/>
                </a:lnTo>
                <a:lnTo>
                  <a:pt x="77754" y="957"/>
                </a:lnTo>
                <a:lnTo>
                  <a:pt x="77754" y="0"/>
                </a:lnTo>
                <a:lnTo>
                  <a:pt x="69113" y="0"/>
                </a:lnTo>
                <a:lnTo>
                  <a:pt x="69113" y="957"/>
                </a:lnTo>
                <a:lnTo>
                  <a:pt x="68168" y="957"/>
                </a:lnTo>
                <a:lnTo>
                  <a:pt x="68168" y="1915"/>
                </a:lnTo>
                <a:lnTo>
                  <a:pt x="67193" y="5756"/>
                </a:lnTo>
                <a:lnTo>
                  <a:pt x="65288" y="9595"/>
                </a:lnTo>
                <a:lnTo>
                  <a:pt x="64328" y="13435"/>
                </a:lnTo>
                <a:lnTo>
                  <a:pt x="62392" y="17274"/>
                </a:lnTo>
                <a:lnTo>
                  <a:pt x="61447" y="21115"/>
                </a:lnTo>
                <a:lnTo>
                  <a:pt x="59512" y="24955"/>
                </a:lnTo>
                <a:lnTo>
                  <a:pt x="57607" y="28794"/>
                </a:lnTo>
                <a:lnTo>
                  <a:pt x="55671" y="32634"/>
                </a:lnTo>
                <a:lnTo>
                  <a:pt x="53766" y="35515"/>
                </a:lnTo>
                <a:lnTo>
                  <a:pt x="51831" y="39355"/>
                </a:lnTo>
                <a:lnTo>
                  <a:pt x="50886" y="42236"/>
                </a:lnTo>
                <a:lnTo>
                  <a:pt x="48950" y="45118"/>
                </a:lnTo>
                <a:lnTo>
                  <a:pt x="48006" y="45118"/>
                </a:lnTo>
                <a:lnTo>
                  <a:pt x="44165" y="1915"/>
                </a:lnTo>
                <a:lnTo>
                  <a:pt x="44165" y="957"/>
                </a:lnTo>
                <a:lnTo>
                  <a:pt x="43205" y="957"/>
                </a:lnTo>
                <a:lnTo>
                  <a:pt x="43205" y="0"/>
                </a:lnTo>
                <a:lnTo>
                  <a:pt x="35524" y="0"/>
                </a:lnTo>
                <a:lnTo>
                  <a:pt x="34564" y="957"/>
                </a:lnTo>
                <a:lnTo>
                  <a:pt x="34564" y="1915"/>
                </a:lnTo>
                <a:lnTo>
                  <a:pt x="14401" y="45118"/>
                </a:lnTo>
                <a:lnTo>
                  <a:pt x="9601" y="1915"/>
                </a:lnTo>
                <a:lnTo>
                  <a:pt x="9601" y="0"/>
                </a:lnTo>
                <a:lnTo>
                  <a:pt x="960" y="0"/>
                </a:lnTo>
                <a:lnTo>
                  <a:pt x="0" y="957"/>
                </a:lnTo>
                <a:lnTo>
                  <a:pt x="0" y="3838"/>
                </a:lnTo>
                <a:lnTo>
                  <a:pt x="5760" y="53756"/>
                </a:lnTo>
                <a:lnTo>
                  <a:pt x="5760" y="54714"/>
                </a:lnTo>
                <a:lnTo>
                  <a:pt x="6720" y="55673"/>
                </a:lnTo>
                <a:lnTo>
                  <a:pt x="8641" y="55673"/>
                </a:lnTo>
                <a:lnTo>
                  <a:pt x="8641" y="56637"/>
                </a:lnTo>
                <a:lnTo>
                  <a:pt x="14401" y="56637"/>
                </a:lnTo>
                <a:lnTo>
                  <a:pt x="14401" y="46076"/>
                </a:lnTo>
                <a:lnTo>
                  <a:pt x="15361" y="55673"/>
                </a:lnTo>
                <a:lnTo>
                  <a:pt x="17282" y="55673"/>
                </a:lnTo>
                <a:lnTo>
                  <a:pt x="18242" y="54714"/>
                </a:lnTo>
                <a:lnTo>
                  <a:pt x="18242" y="53756"/>
                </a:lnTo>
                <a:lnTo>
                  <a:pt x="36484" y="15358"/>
                </a:lnTo>
                <a:lnTo>
                  <a:pt x="40325" y="53756"/>
                </a:lnTo>
                <a:lnTo>
                  <a:pt x="40325" y="54714"/>
                </a:lnTo>
                <a:lnTo>
                  <a:pt x="41285" y="55673"/>
                </a:lnTo>
                <a:lnTo>
                  <a:pt x="42245" y="55673"/>
                </a:lnTo>
                <a:lnTo>
                  <a:pt x="43205" y="56637"/>
                </a:lnTo>
                <a:lnTo>
                  <a:pt x="48950" y="56637"/>
                </a:lnTo>
                <a:lnTo>
                  <a:pt x="48950" y="55673"/>
                </a:lnTo>
                <a:lnTo>
                  <a:pt x="49926" y="55673"/>
                </a:lnTo>
                <a:close/>
              </a:path>
              <a:path w="78714" h="56637">
                <a:moveTo>
                  <a:pt x="15361" y="55673"/>
                </a:moveTo>
                <a:lnTo>
                  <a:pt x="14401" y="46076"/>
                </a:lnTo>
                <a:lnTo>
                  <a:pt x="14401" y="56637"/>
                </a:lnTo>
                <a:lnTo>
                  <a:pt x="15361" y="556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6" name="object 626"/>
          <p:cNvSpPr/>
          <p:nvPr/>
        </p:nvSpPr>
        <p:spPr>
          <a:xfrm>
            <a:off x="4832725" y="9323290"/>
            <a:ext cx="20162" cy="56637"/>
          </a:xfrm>
          <a:custGeom>
            <a:avLst/>
            <a:gdLst/>
            <a:ahLst/>
            <a:cxnLst/>
            <a:rect l="l" t="t" r="r" b="b"/>
            <a:pathLst>
              <a:path w="20162" h="56637">
                <a:moveTo>
                  <a:pt x="10561" y="1915"/>
                </a:moveTo>
                <a:lnTo>
                  <a:pt x="0" y="54714"/>
                </a:lnTo>
                <a:lnTo>
                  <a:pt x="0" y="55673"/>
                </a:lnTo>
                <a:lnTo>
                  <a:pt x="960" y="55673"/>
                </a:lnTo>
                <a:lnTo>
                  <a:pt x="1920" y="56637"/>
                </a:lnTo>
                <a:lnTo>
                  <a:pt x="6720" y="56637"/>
                </a:lnTo>
                <a:lnTo>
                  <a:pt x="7680" y="55673"/>
                </a:lnTo>
                <a:lnTo>
                  <a:pt x="9601" y="55673"/>
                </a:lnTo>
                <a:lnTo>
                  <a:pt x="9601" y="54714"/>
                </a:lnTo>
                <a:lnTo>
                  <a:pt x="20162" y="1915"/>
                </a:lnTo>
                <a:lnTo>
                  <a:pt x="20162" y="0"/>
                </a:lnTo>
                <a:lnTo>
                  <a:pt x="11521" y="0"/>
                </a:lnTo>
                <a:lnTo>
                  <a:pt x="10561" y="957"/>
                </a:lnTo>
                <a:lnTo>
                  <a:pt x="10561" y="19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7" name="object 627"/>
          <p:cNvSpPr/>
          <p:nvPr/>
        </p:nvSpPr>
        <p:spPr>
          <a:xfrm>
            <a:off x="4845207" y="9301209"/>
            <a:ext cx="12481" cy="11519"/>
          </a:xfrm>
          <a:custGeom>
            <a:avLst/>
            <a:gdLst/>
            <a:ahLst/>
            <a:cxnLst/>
            <a:rect l="l" t="t" r="r" b="b"/>
            <a:pathLst>
              <a:path w="12481" h="11519">
                <a:moveTo>
                  <a:pt x="960" y="10561"/>
                </a:moveTo>
                <a:lnTo>
                  <a:pt x="1920" y="11519"/>
                </a:lnTo>
                <a:lnTo>
                  <a:pt x="8641" y="11519"/>
                </a:lnTo>
                <a:lnTo>
                  <a:pt x="9601" y="10561"/>
                </a:lnTo>
                <a:lnTo>
                  <a:pt x="10561" y="10561"/>
                </a:lnTo>
                <a:lnTo>
                  <a:pt x="10561" y="9596"/>
                </a:lnTo>
                <a:lnTo>
                  <a:pt x="11521" y="9596"/>
                </a:lnTo>
                <a:lnTo>
                  <a:pt x="11521" y="7679"/>
                </a:lnTo>
                <a:lnTo>
                  <a:pt x="12481" y="6720"/>
                </a:lnTo>
                <a:lnTo>
                  <a:pt x="12481" y="958"/>
                </a:lnTo>
                <a:lnTo>
                  <a:pt x="11521" y="958"/>
                </a:lnTo>
                <a:lnTo>
                  <a:pt x="10561" y="0"/>
                </a:lnTo>
                <a:lnTo>
                  <a:pt x="4800" y="0"/>
                </a:lnTo>
                <a:lnTo>
                  <a:pt x="3840" y="958"/>
                </a:lnTo>
                <a:lnTo>
                  <a:pt x="2880" y="958"/>
                </a:lnTo>
                <a:lnTo>
                  <a:pt x="1920" y="1917"/>
                </a:lnTo>
                <a:lnTo>
                  <a:pt x="1920" y="2881"/>
                </a:lnTo>
                <a:lnTo>
                  <a:pt x="960" y="2881"/>
                </a:lnTo>
                <a:lnTo>
                  <a:pt x="960" y="4799"/>
                </a:lnTo>
                <a:lnTo>
                  <a:pt x="0" y="5757"/>
                </a:lnTo>
                <a:lnTo>
                  <a:pt x="0" y="9596"/>
                </a:lnTo>
                <a:lnTo>
                  <a:pt x="96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8" name="object 628"/>
          <p:cNvSpPr/>
          <p:nvPr/>
        </p:nvSpPr>
        <p:spPr>
          <a:xfrm>
            <a:off x="4860569" y="9322326"/>
            <a:ext cx="50871" cy="57602"/>
          </a:xfrm>
          <a:custGeom>
            <a:avLst/>
            <a:gdLst/>
            <a:ahLst/>
            <a:cxnLst/>
            <a:rect l="l" t="t" r="r" b="b"/>
            <a:pathLst>
              <a:path w="50871" h="57602">
                <a:moveTo>
                  <a:pt x="6720" y="56637"/>
                </a:moveTo>
                <a:lnTo>
                  <a:pt x="8641" y="56637"/>
                </a:lnTo>
                <a:lnTo>
                  <a:pt x="9601" y="55679"/>
                </a:lnTo>
                <a:lnTo>
                  <a:pt x="14401" y="31682"/>
                </a:lnTo>
                <a:lnTo>
                  <a:pt x="14401" y="28800"/>
                </a:lnTo>
                <a:lnTo>
                  <a:pt x="15361" y="24961"/>
                </a:lnTo>
                <a:lnTo>
                  <a:pt x="17282" y="22079"/>
                </a:lnTo>
                <a:lnTo>
                  <a:pt x="19202" y="19203"/>
                </a:lnTo>
                <a:lnTo>
                  <a:pt x="20162" y="17282"/>
                </a:lnTo>
                <a:lnTo>
                  <a:pt x="22082" y="15358"/>
                </a:lnTo>
                <a:lnTo>
                  <a:pt x="24002" y="12483"/>
                </a:lnTo>
                <a:lnTo>
                  <a:pt x="25923" y="11518"/>
                </a:lnTo>
                <a:lnTo>
                  <a:pt x="27843" y="10559"/>
                </a:lnTo>
                <a:lnTo>
                  <a:pt x="30723" y="8644"/>
                </a:lnTo>
                <a:lnTo>
                  <a:pt x="38404" y="8644"/>
                </a:lnTo>
                <a:lnTo>
                  <a:pt x="39364" y="10559"/>
                </a:lnTo>
                <a:lnTo>
                  <a:pt x="41269" y="11518"/>
                </a:lnTo>
                <a:lnTo>
                  <a:pt x="41269" y="22079"/>
                </a:lnTo>
                <a:lnTo>
                  <a:pt x="40309" y="23044"/>
                </a:lnTo>
                <a:lnTo>
                  <a:pt x="34564" y="55679"/>
                </a:lnTo>
                <a:lnTo>
                  <a:pt x="34564" y="56637"/>
                </a:lnTo>
                <a:lnTo>
                  <a:pt x="35524" y="56637"/>
                </a:lnTo>
                <a:lnTo>
                  <a:pt x="36484" y="57602"/>
                </a:lnTo>
                <a:lnTo>
                  <a:pt x="41269" y="57602"/>
                </a:lnTo>
                <a:lnTo>
                  <a:pt x="41269" y="56637"/>
                </a:lnTo>
                <a:lnTo>
                  <a:pt x="43205" y="56637"/>
                </a:lnTo>
                <a:lnTo>
                  <a:pt x="43205" y="55679"/>
                </a:lnTo>
                <a:lnTo>
                  <a:pt x="44150" y="55679"/>
                </a:lnTo>
                <a:lnTo>
                  <a:pt x="50871" y="22079"/>
                </a:lnTo>
                <a:lnTo>
                  <a:pt x="50871" y="8644"/>
                </a:lnTo>
                <a:lnTo>
                  <a:pt x="49926" y="6720"/>
                </a:lnTo>
                <a:lnTo>
                  <a:pt x="48966" y="5762"/>
                </a:lnTo>
                <a:lnTo>
                  <a:pt x="47990" y="4803"/>
                </a:lnTo>
                <a:lnTo>
                  <a:pt x="47030" y="2880"/>
                </a:lnTo>
                <a:lnTo>
                  <a:pt x="46085" y="1921"/>
                </a:lnTo>
                <a:lnTo>
                  <a:pt x="44150" y="964"/>
                </a:lnTo>
                <a:lnTo>
                  <a:pt x="42245" y="0"/>
                </a:lnTo>
                <a:lnTo>
                  <a:pt x="32644" y="0"/>
                </a:lnTo>
                <a:lnTo>
                  <a:pt x="30723" y="964"/>
                </a:lnTo>
                <a:lnTo>
                  <a:pt x="27843" y="1921"/>
                </a:lnTo>
                <a:lnTo>
                  <a:pt x="25923" y="2880"/>
                </a:lnTo>
                <a:lnTo>
                  <a:pt x="24002" y="3838"/>
                </a:lnTo>
                <a:lnTo>
                  <a:pt x="22082" y="5762"/>
                </a:lnTo>
                <a:lnTo>
                  <a:pt x="21122" y="6720"/>
                </a:lnTo>
                <a:lnTo>
                  <a:pt x="19202" y="8644"/>
                </a:lnTo>
                <a:lnTo>
                  <a:pt x="18242" y="9601"/>
                </a:lnTo>
                <a:lnTo>
                  <a:pt x="17282" y="11518"/>
                </a:lnTo>
                <a:lnTo>
                  <a:pt x="16322" y="12483"/>
                </a:lnTo>
                <a:lnTo>
                  <a:pt x="19202" y="2880"/>
                </a:lnTo>
                <a:lnTo>
                  <a:pt x="19202" y="1921"/>
                </a:lnTo>
                <a:lnTo>
                  <a:pt x="18242" y="1921"/>
                </a:lnTo>
                <a:lnTo>
                  <a:pt x="18242" y="964"/>
                </a:lnTo>
                <a:lnTo>
                  <a:pt x="10561" y="964"/>
                </a:lnTo>
                <a:lnTo>
                  <a:pt x="10561" y="2880"/>
                </a:lnTo>
                <a:lnTo>
                  <a:pt x="0" y="55679"/>
                </a:lnTo>
                <a:lnTo>
                  <a:pt x="0" y="56637"/>
                </a:lnTo>
                <a:lnTo>
                  <a:pt x="960" y="56637"/>
                </a:lnTo>
                <a:lnTo>
                  <a:pt x="1920" y="57602"/>
                </a:lnTo>
                <a:lnTo>
                  <a:pt x="6720" y="57602"/>
                </a:lnTo>
                <a:lnTo>
                  <a:pt x="6720" y="566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9" name="object 629"/>
          <p:cNvSpPr/>
          <p:nvPr/>
        </p:nvSpPr>
        <p:spPr>
          <a:xfrm>
            <a:off x="4912400" y="9366485"/>
            <a:ext cx="24002" cy="29760"/>
          </a:xfrm>
          <a:custGeom>
            <a:avLst/>
            <a:gdLst/>
            <a:ahLst/>
            <a:cxnLst/>
            <a:rect l="l" t="t" r="r" b="b"/>
            <a:pathLst>
              <a:path w="24002" h="29760">
                <a:moveTo>
                  <a:pt x="23042" y="0"/>
                </a:moveTo>
                <a:lnTo>
                  <a:pt x="14401" y="0"/>
                </a:lnTo>
                <a:lnTo>
                  <a:pt x="14401" y="958"/>
                </a:lnTo>
                <a:lnTo>
                  <a:pt x="13441" y="958"/>
                </a:lnTo>
                <a:lnTo>
                  <a:pt x="13441" y="1923"/>
                </a:lnTo>
                <a:lnTo>
                  <a:pt x="12481" y="2881"/>
                </a:lnTo>
                <a:lnTo>
                  <a:pt x="12481" y="4799"/>
                </a:lnTo>
                <a:lnTo>
                  <a:pt x="11521" y="11519"/>
                </a:lnTo>
                <a:lnTo>
                  <a:pt x="0" y="27843"/>
                </a:lnTo>
                <a:lnTo>
                  <a:pt x="0" y="29760"/>
                </a:lnTo>
                <a:lnTo>
                  <a:pt x="5760" y="29760"/>
                </a:lnTo>
                <a:lnTo>
                  <a:pt x="6720" y="28802"/>
                </a:lnTo>
                <a:lnTo>
                  <a:pt x="7680" y="28802"/>
                </a:lnTo>
                <a:lnTo>
                  <a:pt x="7680" y="27843"/>
                </a:lnTo>
                <a:lnTo>
                  <a:pt x="18242" y="16317"/>
                </a:lnTo>
                <a:lnTo>
                  <a:pt x="20162" y="13443"/>
                </a:lnTo>
                <a:lnTo>
                  <a:pt x="21122" y="11519"/>
                </a:lnTo>
                <a:lnTo>
                  <a:pt x="22082" y="9602"/>
                </a:lnTo>
                <a:lnTo>
                  <a:pt x="24002" y="6720"/>
                </a:lnTo>
                <a:lnTo>
                  <a:pt x="24002" y="958"/>
                </a:lnTo>
                <a:lnTo>
                  <a:pt x="23042" y="958"/>
                </a:lnTo>
                <a:lnTo>
                  <a:pt x="230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0" name="object 630"/>
          <p:cNvSpPr/>
          <p:nvPr/>
        </p:nvSpPr>
        <p:spPr>
          <a:xfrm>
            <a:off x="4981529" y="9303126"/>
            <a:ext cx="57591" cy="76801"/>
          </a:xfrm>
          <a:custGeom>
            <a:avLst/>
            <a:gdLst/>
            <a:ahLst/>
            <a:cxnLst/>
            <a:rect l="l" t="t" r="r" b="b"/>
            <a:pathLst>
              <a:path w="57591" h="76801">
                <a:moveTo>
                  <a:pt x="40309" y="74878"/>
                </a:moveTo>
                <a:lnTo>
                  <a:pt x="40309" y="75837"/>
                </a:lnTo>
                <a:lnTo>
                  <a:pt x="42230" y="75837"/>
                </a:lnTo>
                <a:lnTo>
                  <a:pt x="42230" y="76801"/>
                </a:lnTo>
                <a:lnTo>
                  <a:pt x="47990" y="76801"/>
                </a:lnTo>
                <a:lnTo>
                  <a:pt x="47990" y="75837"/>
                </a:lnTo>
                <a:lnTo>
                  <a:pt x="49911" y="75837"/>
                </a:lnTo>
                <a:lnTo>
                  <a:pt x="50871" y="74878"/>
                </a:lnTo>
                <a:lnTo>
                  <a:pt x="50871" y="72961"/>
                </a:lnTo>
                <a:lnTo>
                  <a:pt x="49911" y="71996"/>
                </a:lnTo>
                <a:lnTo>
                  <a:pt x="49911" y="71038"/>
                </a:lnTo>
                <a:lnTo>
                  <a:pt x="47030" y="53762"/>
                </a:lnTo>
                <a:lnTo>
                  <a:pt x="46070" y="49923"/>
                </a:lnTo>
                <a:lnTo>
                  <a:pt x="45110" y="47041"/>
                </a:lnTo>
                <a:lnTo>
                  <a:pt x="44150" y="44160"/>
                </a:lnTo>
                <a:lnTo>
                  <a:pt x="43190" y="42243"/>
                </a:lnTo>
                <a:lnTo>
                  <a:pt x="41269" y="40320"/>
                </a:lnTo>
                <a:lnTo>
                  <a:pt x="39349" y="39361"/>
                </a:lnTo>
                <a:lnTo>
                  <a:pt x="42230" y="38403"/>
                </a:lnTo>
                <a:lnTo>
                  <a:pt x="45110" y="37438"/>
                </a:lnTo>
                <a:lnTo>
                  <a:pt x="47030" y="35522"/>
                </a:lnTo>
                <a:lnTo>
                  <a:pt x="45110" y="24003"/>
                </a:lnTo>
                <a:lnTo>
                  <a:pt x="45110" y="25920"/>
                </a:lnTo>
                <a:lnTo>
                  <a:pt x="43190" y="27843"/>
                </a:lnTo>
                <a:lnTo>
                  <a:pt x="42230" y="28800"/>
                </a:lnTo>
                <a:lnTo>
                  <a:pt x="40309" y="30717"/>
                </a:lnTo>
                <a:lnTo>
                  <a:pt x="38389" y="31682"/>
                </a:lnTo>
                <a:lnTo>
                  <a:pt x="36469" y="32641"/>
                </a:lnTo>
                <a:lnTo>
                  <a:pt x="33604" y="33599"/>
                </a:lnTo>
                <a:lnTo>
                  <a:pt x="18227" y="33599"/>
                </a:lnTo>
                <a:lnTo>
                  <a:pt x="23042" y="8644"/>
                </a:lnTo>
                <a:lnTo>
                  <a:pt x="35509" y="0"/>
                </a:lnTo>
                <a:lnTo>
                  <a:pt x="17266" y="0"/>
                </a:lnTo>
                <a:lnTo>
                  <a:pt x="16322" y="964"/>
                </a:lnTo>
                <a:lnTo>
                  <a:pt x="15361" y="1923"/>
                </a:lnTo>
                <a:lnTo>
                  <a:pt x="14386" y="2881"/>
                </a:lnTo>
                <a:lnTo>
                  <a:pt x="14386" y="3840"/>
                </a:lnTo>
                <a:lnTo>
                  <a:pt x="0" y="74878"/>
                </a:lnTo>
                <a:lnTo>
                  <a:pt x="0" y="75837"/>
                </a:lnTo>
                <a:lnTo>
                  <a:pt x="1920" y="75837"/>
                </a:lnTo>
                <a:lnTo>
                  <a:pt x="1920" y="76801"/>
                </a:lnTo>
                <a:lnTo>
                  <a:pt x="6720" y="76801"/>
                </a:lnTo>
                <a:lnTo>
                  <a:pt x="6720" y="75837"/>
                </a:lnTo>
                <a:lnTo>
                  <a:pt x="9601" y="75837"/>
                </a:lnTo>
                <a:lnTo>
                  <a:pt x="9601" y="74878"/>
                </a:lnTo>
                <a:lnTo>
                  <a:pt x="10546" y="74878"/>
                </a:lnTo>
                <a:lnTo>
                  <a:pt x="16322" y="42243"/>
                </a:lnTo>
                <a:lnTo>
                  <a:pt x="27828" y="42243"/>
                </a:lnTo>
                <a:lnTo>
                  <a:pt x="28788" y="43202"/>
                </a:lnTo>
                <a:lnTo>
                  <a:pt x="30723" y="44160"/>
                </a:lnTo>
                <a:lnTo>
                  <a:pt x="32628" y="45119"/>
                </a:lnTo>
                <a:lnTo>
                  <a:pt x="33604" y="46082"/>
                </a:lnTo>
                <a:lnTo>
                  <a:pt x="34549" y="47041"/>
                </a:lnTo>
                <a:lnTo>
                  <a:pt x="34549" y="48958"/>
                </a:lnTo>
                <a:lnTo>
                  <a:pt x="35509" y="50881"/>
                </a:lnTo>
                <a:lnTo>
                  <a:pt x="36469" y="51840"/>
                </a:lnTo>
                <a:lnTo>
                  <a:pt x="36469" y="55679"/>
                </a:lnTo>
                <a:lnTo>
                  <a:pt x="40309" y="73920"/>
                </a:lnTo>
                <a:lnTo>
                  <a:pt x="40309" y="74878"/>
                </a:lnTo>
                <a:close/>
              </a:path>
              <a:path w="57591" h="76801">
                <a:moveTo>
                  <a:pt x="57591" y="11519"/>
                </a:moveTo>
                <a:lnTo>
                  <a:pt x="56631" y="9602"/>
                </a:lnTo>
                <a:lnTo>
                  <a:pt x="55671" y="7679"/>
                </a:lnTo>
                <a:lnTo>
                  <a:pt x="53751" y="5762"/>
                </a:lnTo>
                <a:lnTo>
                  <a:pt x="51831" y="3840"/>
                </a:lnTo>
                <a:lnTo>
                  <a:pt x="49911" y="2881"/>
                </a:lnTo>
                <a:lnTo>
                  <a:pt x="47990" y="1923"/>
                </a:lnTo>
                <a:lnTo>
                  <a:pt x="45110" y="964"/>
                </a:lnTo>
                <a:lnTo>
                  <a:pt x="42230" y="0"/>
                </a:lnTo>
                <a:lnTo>
                  <a:pt x="35509" y="0"/>
                </a:lnTo>
                <a:lnTo>
                  <a:pt x="23042" y="8644"/>
                </a:lnTo>
                <a:lnTo>
                  <a:pt x="39349" y="8644"/>
                </a:lnTo>
                <a:lnTo>
                  <a:pt x="41269" y="9602"/>
                </a:lnTo>
                <a:lnTo>
                  <a:pt x="43190" y="10561"/>
                </a:lnTo>
                <a:lnTo>
                  <a:pt x="44150" y="10561"/>
                </a:lnTo>
                <a:lnTo>
                  <a:pt x="45110" y="11519"/>
                </a:lnTo>
                <a:lnTo>
                  <a:pt x="45110" y="12483"/>
                </a:lnTo>
                <a:lnTo>
                  <a:pt x="46070" y="13441"/>
                </a:lnTo>
                <a:lnTo>
                  <a:pt x="46070" y="15358"/>
                </a:lnTo>
                <a:lnTo>
                  <a:pt x="47030" y="16323"/>
                </a:lnTo>
                <a:lnTo>
                  <a:pt x="47030" y="20164"/>
                </a:lnTo>
                <a:lnTo>
                  <a:pt x="46070" y="22079"/>
                </a:lnTo>
                <a:lnTo>
                  <a:pt x="45110" y="24003"/>
                </a:lnTo>
                <a:lnTo>
                  <a:pt x="47030" y="35522"/>
                </a:lnTo>
                <a:lnTo>
                  <a:pt x="49911" y="34558"/>
                </a:lnTo>
                <a:lnTo>
                  <a:pt x="51831" y="32641"/>
                </a:lnTo>
                <a:lnTo>
                  <a:pt x="52791" y="30717"/>
                </a:lnTo>
                <a:lnTo>
                  <a:pt x="54711" y="28800"/>
                </a:lnTo>
                <a:lnTo>
                  <a:pt x="55671" y="25920"/>
                </a:lnTo>
                <a:lnTo>
                  <a:pt x="56631" y="24003"/>
                </a:lnTo>
                <a:lnTo>
                  <a:pt x="57591" y="21121"/>
                </a:lnTo>
                <a:lnTo>
                  <a:pt x="57591" y="115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1" name="object 631"/>
          <p:cNvSpPr/>
          <p:nvPr/>
        </p:nvSpPr>
        <p:spPr>
          <a:xfrm>
            <a:off x="5058323" y="9301209"/>
            <a:ext cx="12481" cy="11519"/>
          </a:xfrm>
          <a:custGeom>
            <a:avLst/>
            <a:gdLst/>
            <a:ahLst/>
            <a:cxnLst/>
            <a:rect l="l" t="t" r="r" b="b"/>
            <a:pathLst>
              <a:path w="12481" h="11519">
                <a:moveTo>
                  <a:pt x="1920" y="2881"/>
                </a:moveTo>
                <a:lnTo>
                  <a:pt x="960" y="3840"/>
                </a:lnTo>
                <a:lnTo>
                  <a:pt x="960" y="5757"/>
                </a:lnTo>
                <a:lnTo>
                  <a:pt x="0" y="6720"/>
                </a:lnTo>
                <a:lnTo>
                  <a:pt x="0" y="9596"/>
                </a:lnTo>
                <a:lnTo>
                  <a:pt x="960" y="9596"/>
                </a:lnTo>
                <a:lnTo>
                  <a:pt x="960" y="10561"/>
                </a:lnTo>
                <a:lnTo>
                  <a:pt x="1920" y="11519"/>
                </a:lnTo>
                <a:lnTo>
                  <a:pt x="9601" y="11519"/>
                </a:lnTo>
                <a:lnTo>
                  <a:pt x="9601" y="10561"/>
                </a:lnTo>
                <a:lnTo>
                  <a:pt x="10561" y="10561"/>
                </a:lnTo>
                <a:lnTo>
                  <a:pt x="11521" y="9596"/>
                </a:lnTo>
                <a:lnTo>
                  <a:pt x="11521" y="8638"/>
                </a:lnTo>
                <a:lnTo>
                  <a:pt x="12481" y="7679"/>
                </a:lnTo>
                <a:lnTo>
                  <a:pt x="12481" y="958"/>
                </a:lnTo>
                <a:lnTo>
                  <a:pt x="11521" y="958"/>
                </a:lnTo>
                <a:lnTo>
                  <a:pt x="10561" y="0"/>
                </a:lnTo>
                <a:lnTo>
                  <a:pt x="4800" y="0"/>
                </a:lnTo>
                <a:lnTo>
                  <a:pt x="3840" y="958"/>
                </a:lnTo>
                <a:lnTo>
                  <a:pt x="2880" y="958"/>
                </a:lnTo>
                <a:lnTo>
                  <a:pt x="1920" y="1917"/>
                </a:lnTo>
                <a:lnTo>
                  <a:pt x="1920" y="28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2" name="object 632"/>
          <p:cNvSpPr/>
          <p:nvPr/>
        </p:nvSpPr>
        <p:spPr>
          <a:xfrm>
            <a:off x="5045842" y="9323290"/>
            <a:ext cx="20162" cy="56637"/>
          </a:xfrm>
          <a:custGeom>
            <a:avLst/>
            <a:gdLst/>
            <a:ahLst/>
            <a:cxnLst/>
            <a:rect l="l" t="t" r="r" b="b"/>
            <a:pathLst>
              <a:path w="20162" h="56637">
                <a:moveTo>
                  <a:pt x="10561" y="1915"/>
                </a:moveTo>
                <a:lnTo>
                  <a:pt x="0" y="54714"/>
                </a:lnTo>
                <a:lnTo>
                  <a:pt x="0" y="55673"/>
                </a:lnTo>
                <a:lnTo>
                  <a:pt x="1920" y="55673"/>
                </a:lnTo>
                <a:lnTo>
                  <a:pt x="1920" y="56637"/>
                </a:lnTo>
                <a:lnTo>
                  <a:pt x="6720" y="56637"/>
                </a:lnTo>
                <a:lnTo>
                  <a:pt x="7680" y="55673"/>
                </a:lnTo>
                <a:lnTo>
                  <a:pt x="9601" y="55673"/>
                </a:lnTo>
                <a:lnTo>
                  <a:pt x="9601" y="54714"/>
                </a:lnTo>
                <a:lnTo>
                  <a:pt x="20162" y="1915"/>
                </a:lnTo>
                <a:lnTo>
                  <a:pt x="20162" y="0"/>
                </a:lnTo>
                <a:lnTo>
                  <a:pt x="11521" y="0"/>
                </a:lnTo>
                <a:lnTo>
                  <a:pt x="11521" y="957"/>
                </a:lnTo>
                <a:lnTo>
                  <a:pt x="10561" y="957"/>
                </a:lnTo>
                <a:lnTo>
                  <a:pt x="10561" y="19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3" name="object 633"/>
          <p:cNvSpPr/>
          <p:nvPr/>
        </p:nvSpPr>
        <p:spPr>
          <a:xfrm>
            <a:off x="5073685" y="9297370"/>
            <a:ext cx="51831" cy="82558"/>
          </a:xfrm>
          <a:custGeom>
            <a:avLst/>
            <a:gdLst/>
            <a:ahLst/>
            <a:cxnLst/>
            <a:rect l="l" t="t" r="r" b="b"/>
            <a:pathLst>
              <a:path w="51831" h="82558">
                <a:moveTo>
                  <a:pt x="43205" y="78717"/>
                </a:moveTo>
                <a:lnTo>
                  <a:pt x="42230" y="77752"/>
                </a:lnTo>
                <a:lnTo>
                  <a:pt x="42230" y="76794"/>
                </a:lnTo>
                <a:lnTo>
                  <a:pt x="26868" y="50875"/>
                </a:lnTo>
                <a:lnTo>
                  <a:pt x="48950" y="30717"/>
                </a:lnTo>
                <a:lnTo>
                  <a:pt x="50871" y="29759"/>
                </a:lnTo>
                <a:lnTo>
                  <a:pt x="51831" y="28794"/>
                </a:lnTo>
                <a:lnTo>
                  <a:pt x="51831" y="26877"/>
                </a:lnTo>
                <a:lnTo>
                  <a:pt x="50871" y="25920"/>
                </a:lnTo>
                <a:lnTo>
                  <a:pt x="42230" y="25920"/>
                </a:lnTo>
                <a:lnTo>
                  <a:pt x="41269" y="26877"/>
                </a:lnTo>
                <a:lnTo>
                  <a:pt x="40309" y="26877"/>
                </a:lnTo>
                <a:lnTo>
                  <a:pt x="40309" y="27835"/>
                </a:lnTo>
                <a:lnTo>
                  <a:pt x="15361" y="49917"/>
                </a:lnTo>
                <a:lnTo>
                  <a:pt x="24963" y="1917"/>
                </a:lnTo>
                <a:lnTo>
                  <a:pt x="24963" y="958"/>
                </a:lnTo>
                <a:lnTo>
                  <a:pt x="23987" y="0"/>
                </a:lnTo>
                <a:lnTo>
                  <a:pt x="17282" y="0"/>
                </a:lnTo>
                <a:lnTo>
                  <a:pt x="17282" y="958"/>
                </a:lnTo>
                <a:lnTo>
                  <a:pt x="15361" y="958"/>
                </a:lnTo>
                <a:lnTo>
                  <a:pt x="15361" y="1917"/>
                </a:lnTo>
                <a:lnTo>
                  <a:pt x="0" y="80634"/>
                </a:lnTo>
                <a:lnTo>
                  <a:pt x="0" y="81593"/>
                </a:lnTo>
                <a:lnTo>
                  <a:pt x="1920" y="81593"/>
                </a:lnTo>
                <a:lnTo>
                  <a:pt x="1920" y="82558"/>
                </a:lnTo>
                <a:lnTo>
                  <a:pt x="6720" y="82558"/>
                </a:lnTo>
                <a:lnTo>
                  <a:pt x="7680" y="81593"/>
                </a:lnTo>
                <a:lnTo>
                  <a:pt x="9601" y="81593"/>
                </a:lnTo>
                <a:lnTo>
                  <a:pt x="9601" y="80634"/>
                </a:lnTo>
                <a:lnTo>
                  <a:pt x="15361" y="50875"/>
                </a:lnTo>
                <a:lnTo>
                  <a:pt x="32644" y="80634"/>
                </a:lnTo>
                <a:lnTo>
                  <a:pt x="32644" y="81593"/>
                </a:lnTo>
                <a:lnTo>
                  <a:pt x="34549" y="81593"/>
                </a:lnTo>
                <a:lnTo>
                  <a:pt x="34549" y="82558"/>
                </a:lnTo>
                <a:lnTo>
                  <a:pt x="40309" y="82558"/>
                </a:lnTo>
                <a:lnTo>
                  <a:pt x="40309" y="81593"/>
                </a:lnTo>
                <a:lnTo>
                  <a:pt x="43205" y="81593"/>
                </a:lnTo>
                <a:lnTo>
                  <a:pt x="43205" y="78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4" name="object 634"/>
          <p:cNvSpPr/>
          <p:nvPr/>
        </p:nvSpPr>
        <p:spPr>
          <a:xfrm>
            <a:off x="5125516" y="9331927"/>
            <a:ext cx="18242" cy="48001"/>
          </a:xfrm>
          <a:custGeom>
            <a:avLst/>
            <a:gdLst/>
            <a:ahLst/>
            <a:cxnLst/>
            <a:rect l="l" t="t" r="r" b="b"/>
            <a:pathLst>
              <a:path w="18242" h="48001">
                <a:moveTo>
                  <a:pt x="9601" y="48001"/>
                </a:moveTo>
                <a:lnTo>
                  <a:pt x="18242" y="48001"/>
                </a:lnTo>
                <a:lnTo>
                  <a:pt x="15361" y="39357"/>
                </a:lnTo>
                <a:lnTo>
                  <a:pt x="14401" y="39357"/>
                </a:lnTo>
                <a:lnTo>
                  <a:pt x="12481" y="38398"/>
                </a:lnTo>
                <a:lnTo>
                  <a:pt x="12481" y="37440"/>
                </a:lnTo>
                <a:lnTo>
                  <a:pt x="11521" y="36481"/>
                </a:lnTo>
                <a:lnTo>
                  <a:pt x="10561" y="35516"/>
                </a:lnTo>
                <a:lnTo>
                  <a:pt x="10561" y="32641"/>
                </a:lnTo>
                <a:lnTo>
                  <a:pt x="9601" y="31677"/>
                </a:lnTo>
                <a:lnTo>
                  <a:pt x="9601" y="0"/>
                </a:lnTo>
                <a:lnTo>
                  <a:pt x="7680" y="1917"/>
                </a:lnTo>
                <a:lnTo>
                  <a:pt x="5760" y="4799"/>
                </a:lnTo>
                <a:lnTo>
                  <a:pt x="4800" y="7680"/>
                </a:lnTo>
                <a:lnTo>
                  <a:pt x="2880" y="10561"/>
                </a:lnTo>
                <a:lnTo>
                  <a:pt x="1920" y="13443"/>
                </a:lnTo>
                <a:lnTo>
                  <a:pt x="960" y="16318"/>
                </a:lnTo>
                <a:lnTo>
                  <a:pt x="960" y="19199"/>
                </a:lnTo>
                <a:lnTo>
                  <a:pt x="0" y="22081"/>
                </a:lnTo>
                <a:lnTo>
                  <a:pt x="0" y="36481"/>
                </a:lnTo>
                <a:lnTo>
                  <a:pt x="960" y="38398"/>
                </a:lnTo>
                <a:lnTo>
                  <a:pt x="1920" y="40321"/>
                </a:lnTo>
                <a:lnTo>
                  <a:pt x="2880" y="42237"/>
                </a:lnTo>
                <a:lnTo>
                  <a:pt x="3840" y="44160"/>
                </a:lnTo>
                <a:lnTo>
                  <a:pt x="5760" y="46078"/>
                </a:lnTo>
                <a:lnTo>
                  <a:pt x="7680" y="47036"/>
                </a:lnTo>
                <a:lnTo>
                  <a:pt x="9601" y="480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5" name="object 635"/>
          <p:cNvSpPr/>
          <p:nvPr/>
        </p:nvSpPr>
        <p:spPr>
          <a:xfrm>
            <a:off x="5135118" y="9322326"/>
            <a:ext cx="44165" cy="57602"/>
          </a:xfrm>
          <a:custGeom>
            <a:avLst/>
            <a:gdLst/>
            <a:ahLst/>
            <a:cxnLst/>
            <a:rect l="l" t="t" r="r" b="b"/>
            <a:pathLst>
              <a:path w="44165" h="57602">
                <a:moveTo>
                  <a:pt x="24002" y="49923"/>
                </a:moveTo>
                <a:lnTo>
                  <a:pt x="24963" y="47999"/>
                </a:lnTo>
                <a:lnTo>
                  <a:pt x="25923" y="47041"/>
                </a:lnTo>
                <a:lnTo>
                  <a:pt x="26883" y="45118"/>
                </a:lnTo>
                <a:lnTo>
                  <a:pt x="24002" y="55679"/>
                </a:lnTo>
                <a:lnTo>
                  <a:pt x="24002" y="56637"/>
                </a:lnTo>
                <a:lnTo>
                  <a:pt x="25923" y="56637"/>
                </a:lnTo>
                <a:lnTo>
                  <a:pt x="25923" y="57602"/>
                </a:lnTo>
                <a:lnTo>
                  <a:pt x="29763" y="57602"/>
                </a:lnTo>
                <a:lnTo>
                  <a:pt x="30723" y="56637"/>
                </a:lnTo>
                <a:lnTo>
                  <a:pt x="32644" y="56637"/>
                </a:lnTo>
                <a:lnTo>
                  <a:pt x="32644" y="55679"/>
                </a:lnTo>
                <a:lnTo>
                  <a:pt x="33604" y="55679"/>
                </a:lnTo>
                <a:lnTo>
                  <a:pt x="44165" y="2880"/>
                </a:lnTo>
                <a:lnTo>
                  <a:pt x="44165" y="1921"/>
                </a:lnTo>
                <a:lnTo>
                  <a:pt x="43205" y="1921"/>
                </a:lnTo>
                <a:lnTo>
                  <a:pt x="43205" y="964"/>
                </a:lnTo>
                <a:lnTo>
                  <a:pt x="36484" y="964"/>
                </a:lnTo>
                <a:lnTo>
                  <a:pt x="35524" y="1921"/>
                </a:lnTo>
                <a:lnTo>
                  <a:pt x="34564" y="2880"/>
                </a:lnTo>
                <a:lnTo>
                  <a:pt x="33604" y="7679"/>
                </a:lnTo>
                <a:lnTo>
                  <a:pt x="31683" y="5762"/>
                </a:lnTo>
                <a:lnTo>
                  <a:pt x="29763" y="3838"/>
                </a:lnTo>
                <a:lnTo>
                  <a:pt x="26883" y="1921"/>
                </a:lnTo>
                <a:lnTo>
                  <a:pt x="24963" y="964"/>
                </a:lnTo>
                <a:lnTo>
                  <a:pt x="22082" y="0"/>
                </a:lnTo>
                <a:lnTo>
                  <a:pt x="14401" y="0"/>
                </a:lnTo>
                <a:lnTo>
                  <a:pt x="11521" y="964"/>
                </a:lnTo>
                <a:lnTo>
                  <a:pt x="8641" y="1921"/>
                </a:lnTo>
                <a:lnTo>
                  <a:pt x="5760" y="2880"/>
                </a:lnTo>
                <a:lnTo>
                  <a:pt x="3840" y="4803"/>
                </a:lnTo>
                <a:lnTo>
                  <a:pt x="1920" y="6720"/>
                </a:lnTo>
                <a:lnTo>
                  <a:pt x="0" y="9601"/>
                </a:lnTo>
                <a:lnTo>
                  <a:pt x="0" y="34562"/>
                </a:lnTo>
                <a:lnTo>
                  <a:pt x="960" y="32641"/>
                </a:lnTo>
                <a:lnTo>
                  <a:pt x="960" y="30723"/>
                </a:lnTo>
                <a:lnTo>
                  <a:pt x="1920" y="27841"/>
                </a:lnTo>
                <a:lnTo>
                  <a:pt x="1920" y="25920"/>
                </a:lnTo>
                <a:lnTo>
                  <a:pt x="2880" y="24003"/>
                </a:lnTo>
                <a:lnTo>
                  <a:pt x="3840" y="21121"/>
                </a:lnTo>
                <a:lnTo>
                  <a:pt x="4800" y="19203"/>
                </a:lnTo>
                <a:lnTo>
                  <a:pt x="5760" y="17282"/>
                </a:lnTo>
                <a:lnTo>
                  <a:pt x="6720" y="15358"/>
                </a:lnTo>
                <a:lnTo>
                  <a:pt x="7680" y="13441"/>
                </a:lnTo>
                <a:lnTo>
                  <a:pt x="9601" y="12483"/>
                </a:lnTo>
                <a:lnTo>
                  <a:pt x="10561" y="10559"/>
                </a:lnTo>
                <a:lnTo>
                  <a:pt x="12481" y="9601"/>
                </a:lnTo>
                <a:lnTo>
                  <a:pt x="14401" y="8644"/>
                </a:lnTo>
                <a:lnTo>
                  <a:pt x="23042" y="8644"/>
                </a:lnTo>
                <a:lnTo>
                  <a:pt x="24963" y="10559"/>
                </a:lnTo>
                <a:lnTo>
                  <a:pt x="27843" y="11518"/>
                </a:lnTo>
                <a:lnTo>
                  <a:pt x="29763" y="13441"/>
                </a:lnTo>
                <a:lnTo>
                  <a:pt x="31683" y="16323"/>
                </a:lnTo>
                <a:lnTo>
                  <a:pt x="29763" y="25920"/>
                </a:lnTo>
                <a:lnTo>
                  <a:pt x="28803" y="29759"/>
                </a:lnTo>
                <a:lnTo>
                  <a:pt x="27843" y="32641"/>
                </a:lnTo>
                <a:lnTo>
                  <a:pt x="25923" y="35521"/>
                </a:lnTo>
                <a:lnTo>
                  <a:pt x="24963" y="38403"/>
                </a:lnTo>
                <a:lnTo>
                  <a:pt x="23042" y="41279"/>
                </a:lnTo>
                <a:lnTo>
                  <a:pt x="21122" y="43200"/>
                </a:lnTo>
                <a:lnTo>
                  <a:pt x="19202" y="45118"/>
                </a:lnTo>
                <a:lnTo>
                  <a:pt x="17282" y="47041"/>
                </a:lnTo>
                <a:lnTo>
                  <a:pt x="15361" y="47999"/>
                </a:lnTo>
                <a:lnTo>
                  <a:pt x="12481" y="48958"/>
                </a:lnTo>
                <a:lnTo>
                  <a:pt x="10561" y="49923"/>
                </a:lnTo>
                <a:lnTo>
                  <a:pt x="6720" y="49923"/>
                </a:lnTo>
                <a:lnTo>
                  <a:pt x="5760" y="48958"/>
                </a:lnTo>
                <a:lnTo>
                  <a:pt x="8641" y="57602"/>
                </a:lnTo>
                <a:lnTo>
                  <a:pt x="10561" y="57602"/>
                </a:lnTo>
                <a:lnTo>
                  <a:pt x="12481" y="56637"/>
                </a:lnTo>
                <a:lnTo>
                  <a:pt x="15361" y="55679"/>
                </a:lnTo>
                <a:lnTo>
                  <a:pt x="17282" y="54720"/>
                </a:lnTo>
                <a:lnTo>
                  <a:pt x="19202" y="53762"/>
                </a:lnTo>
                <a:lnTo>
                  <a:pt x="21122" y="52797"/>
                </a:lnTo>
                <a:lnTo>
                  <a:pt x="22082" y="50880"/>
                </a:lnTo>
                <a:lnTo>
                  <a:pt x="24002" y="49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6" name="object 636"/>
          <p:cNvSpPr/>
          <p:nvPr/>
        </p:nvSpPr>
        <p:spPr>
          <a:xfrm>
            <a:off x="5186004" y="9322326"/>
            <a:ext cx="40309" cy="57602"/>
          </a:xfrm>
          <a:custGeom>
            <a:avLst/>
            <a:gdLst/>
            <a:ahLst/>
            <a:cxnLst/>
            <a:rect l="l" t="t" r="r" b="b"/>
            <a:pathLst>
              <a:path w="40309" h="57602">
                <a:moveTo>
                  <a:pt x="10561" y="2880"/>
                </a:moveTo>
                <a:lnTo>
                  <a:pt x="0" y="55679"/>
                </a:lnTo>
                <a:lnTo>
                  <a:pt x="0" y="56637"/>
                </a:lnTo>
                <a:lnTo>
                  <a:pt x="1904" y="56637"/>
                </a:lnTo>
                <a:lnTo>
                  <a:pt x="1904" y="57602"/>
                </a:lnTo>
                <a:lnTo>
                  <a:pt x="6720" y="57602"/>
                </a:lnTo>
                <a:lnTo>
                  <a:pt x="7680" y="56637"/>
                </a:lnTo>
                <a:lnTo>
                  <a:pt x="9585" y="56637"/>
                </a:lnTo>
                <a:lnTo>
                  <a:pt x="9585" y="55679"/>
                </a:lnTo>
                <a:lnTo>
                  <a:pt x="14401" y="31682"/>
                </a:lnTo>
                <a:lnTo>
                  <a:pt x="15346" y="28800"/>
                </a:lnTo>
                <a:lnTo>
                  <a:pt x="16306" y="25920"/>
                </a:lnTo>
                <a:lnTo>
                  <a:pt x="17282" y="23044"/>
                </a:lnTo>
                <a:lnTo>
                  <a:pt x="19187" y="20162"/>
                </a:lnTo>
                <a:lnTo>
                  <a:pt x="20147" y="17282"/>
                </a:lnTo>
                <a:lnTo>
                  <a:pt x="22082" y="15358"/>
                </a:lnTo>
                <a:lnTo>
                  <a:pt x="23987" y="13441"/>
                </a:lnTo>
                <a:lnTo>
                  <a:pt x="25908" y="11518"/>
                </a:lnTo>
                <a:lnTo>
                  <a:pt x="26868" y="10559"/>
                </a:lnTo>
                <a:lnTo>
                  <a:pt x="28803" y="9601"/>
                </a:lnTo>
                <a:lnTo>
                  <a:pt x="30708" y="8644"/>
                </a:lnTo>
                <a:lnTo>
                  <a:pt x="32628" y="8644"/>
                </a:lnTo>
                <a:lnTo>
                  <a:pt x="33588" y="9601"/>
                </a:lnTo>
                <a:lnTo>
                  <a:pt x="36469" y="9601"/>
                </a:lnTo>
                <a:lnTo>
                  <a:pt x="36469" y="10559"/>
                </a:lnTo>
                <a:lnTo>
                  <a:pt x="38389" y="10559"/>
                </a:lnTo>
                <a:lnTo>
                  <a:pt x="38389" y="9601"/>
                </a:lnTo>
                <a:lnTo>
                  <a:pt x="39349" y="9601"/>
                </a:lnTo>
                <a:lnTo>
                  <a:pt x="39349" y="7679"/>
                </a:lnTo>
                <a:lnTo>
                  <a:pt x="40309" y="7679"/>
                </a:lnTo>
                <a:lnTo>
                  <a:pt x="40309" y="964"/>
                </a:lnTo>
                <a:lnTo>
                  <a:pt x="38389" y="964"/>
                </a:lnTo>
                <a:lnTo>
                  <a:pt x="37429" y="0"/>
                </a:lnTo>
                <a:lnTo>
                  <a:pt x="30708" y="0"/>
                </a:lnTo>
                <a:lnTo>
                  <a:pt x="28803" y="964"/>
                </a:lnTo>
                <a:lnTo>
                  <a:pt x="27828" y="1921"/>
                </a:lnTo>
                <a:lnTo>
                  <a:pt x="25908" y="2880"/>
                </a:lnTo>
                <a:lnTo>
                  <a:pt x="24963" y="3838"/>
                </a:lnTo>
                <a:lnTo>
                  <a:pt x="23027" y="4803"/>
                </a:lnTo>
                <a:lnTo>
                  <a:pt x="22082" y="5762"/>
                </a:lnTo>
                <a:lnTo>
                  <a:pt x="20147" y="7679"/>
                </a:lnTo>
                <a:lnTo>
                  <a:pt x="19187" y="8644"/>
                </a:lnTo>
                <a:lnTo>
                  <a:pt x="18242" y="10559"/>
                </a:lnTo>
                <a:lnTo>
                  <a:pt x="17282" y="12483"/>
                </a:lnTo>
                <a:lnTo>
                  <a:pt x="19187" y="2880"/>
                </a:lnTo>
                <a:lnTo>
                  <a:pt x="19187" y="964"/>
                </a:lnTo>
                <a:lnTo>
                  <a:pt x="11521" y="964"/>
                </a:lnTo>
                <a:lnTo>
                  <a:pt x="11521" y="1921"/>
                </a:lnTo>
                <a:lnTo>
                  <a:pt x="10561" y="1921"/>
                </a:lnTo>
                <a:lnTo>
                  <a:pt x="10561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7" name="object 637"/>
          <p:cNvSpPr/>
          <p:nvPr/>
        </p:nvSpPr>
        <p:spPr>
          <a:xfrm>
            <a:off x="5228234" y="9297370"/>
            <a:ext cx="37444" cy="82558"/>
          </a:xfrm>
          <a:custGeom>
            <a:avLst/>
            <a:gdLst/>
            <a:ahLst/>
            <a:cxnLst/>
            <a:rect l="l" t="t" r="r" b="b"/>
            <a:pathLst>
              <a:path w="37444" h="82558">
                <a:moveTo>
                  <a:pt x="12481" y="50875"/>
                </a:moveTo>
                <a:lnTo>
                  <a:pt x="13441" y="47999"/>
                </a:lnTo>
                <a:lnTo>
                  <a:pt x="13441" y="46076"/>
                </a:lnTo>
                <a:lnTo>
                  <a:pt x="14401" y="29759"/>
                </a:lnTo>
                <a:lnTo>
                  <a:pt x="11521" y="31676"/>
                </a:lnTo>
                <a:lnTo>
                  <a:pt x="10561" y="56637"/>
                </a:lnTo>
                <a:lnTo>
                  <a:pt x="11521" y="54714"/>
                </a:lnTo>
                <a:lnTo>
                  <a:pt x="11521" y="52797"/>
                </a:lnTo>
                <a:lnTo>
                  <a:pt x="12481" y="50875"/>
                </a:lnTo>
                <a:close/>
              </a:path>
              <a:path w="37444" h="82558">
                <a:moveTo>
                  <a:pt x="36484" y="71996"/>
                </a:moveTo>
                <a:lnTo>
                  <a:pt x="37444" y="82558"/>
                </a:lnTo>
                <a:lnTo>
                  <a:pt x="36484" y="70073"/>
                </a:lnTo>
                <a:lnTo>
                  <a:pt x="36484" y="71996"/>
                </a:lnTo>
                <a:close/>
              </a:path>
              <a:path w="37444" h="82558">
                <a:moveTo>
                  <a:pt x="960" y="52797"/>
                </a:moveTo>
                <a:lnTo>
                  <a:pt x="960" y="55679"/>
                </a:lnTo>
                <a:lnTo>
                  <a:pt x="0" y="58555"/>
                </a:lnTo>
                <a:lnTo>
                  <a:pt x="0" y="67197"/>
                </a:lnTo>
                <a:lnTo>
                  <a:pt x="960" y="69114"/>
                </a:lnTo>
                <a:lnTo>
                  <a:pt x="960" y="71996"/>
                </a:lnTo>
                <a:lnTo>
                  <a:pt x="1920" y="72955"/>
                </a:lnTo>
                <a:lnTo>
                  <a:pt x="1920" y="74878"/>
                </a:lnTo>
                <a:lnTo>
                  <a:pt x="2880" y="75835"/>
                </a:lnTo>
                <a:lnTo>
                  <a:pt x="3840" y="77752"/>
                </a:lnTo>
                <a:lnTo>
                  <a:pt x="4800" y="78717"/>
                </a:lnTo>
                <a:lnTo>
                  <a:pt x="5760" y="79676"/>
                </a:lnTo>
                <a:lnTo>
                  <a:pt x="6720" y="80634"/>
                </a:lnTo>
                <a:lnTo>
                  <a:pt x="8641" y="81593"/>
                </a:lnTo>
                <a:lnTo>
                  <a:pt x="10561" y="81593"/>
                </a:lnTo>
                <a:lnTo>
                  <a:pt x="11521" y="82558"/>
                </a:lnTo>
                <a:lnTo>
                  <a:pt x="21122" y="82558"/>
                </a:lnTo>
                <a:lnTo>
                  <a:pt x="23042" y="81593"/>
                </a:lnTo>
                <a:lnTo>
                  <a:pt x="24963" y="80634"/>
                </a:lnTo>
                <a:lnTo>
                  <a:pt x="26883" y="79676"/>
                </a:lnTo>
                <a:lnTo>
                  <a:pt x="28803" y="78717"/>
                </a:lnTo>
                <a:lnTo>
                  <a:pt x="30723" y="77752"/>
                </a:lnTo>
                <a:lnTo>
                  <a:pt x="32644" y="75835"/>
                </a:lnTo>
                <a:lnTo>
                  <a:pt x="33604" y="74878"/>
                </a:lnTo>
                <a:lnTo>
                  <a:pt x="35524" y="72955"/>
                </a:lnTo>
                <a:lnTo>
                  <a:pt x="36057" y="72423"/>
                </a:lnTo>
                <a:lnTo>
                  <a:pt x="34564" y="80634"/>
                </a:lnTo>
                <a:lnTo>
                  <a:pt x="34564" y="81593"/>
                </a:lnTo>
                <a:lnTo>
                  <a:pt x="36484" y="81593"/>
                </a:lnTo>
                <a:lnTo>
                  <a:pt x="36484" y="82558"/>
                </a:lnTo>
                <a:lnTo>
                  <a:pt x="37444" y="82558"/>
                </a:lnTo>
                <a:lnTo>
                  <a:pt x="36484" y="71996"/>
                </a:lnTo>
                <a:lnTo>
                  <a:pt x="36484" y="70073"/>
                </a:lnTo>
                <a:lnTo>
                  <a:pt x="37444" y="82558"/>
                </a:lnTo>
                <a:lnTo>
                  <a:pt x="40325" y="82558"/>
                </a:lnTo>
                <a:lnTo>
                  <a:pt x="41285" y="81593"/>
                </a:lnTo>
                <a:lnTo>
                  <a:pt x="43205" y="81593"/>
                </a:lnTo>
                <a:lnTo>
                  <a:pt x="43205" y="80634"/>
                </a:lnTo>
                <a:lnTo>
                  <a:pt x="58567" y="1917"/>
                </a:lnTo>
                <a:lnTo>
                  <a:pt x="59527" y="1917"/>
                </a:lnTo>
                <a:lnTo>
                  <a:pt x="58567" y="958"/>
                </a:lnTo>
                <a:lnTo>
                  <a:pt x="57591" y="958"/>
                </a:lnTo>
                <a:lnTo>
                  <a:pt x="56647" y="0"/>
                </a:lnTo>
                <a:lnTo>
                  <a:pt x="51846" y="0"/>
                </a:lnTo>
                <a:lnTo>
                  <a:pt x="51846" y="958"/>
                </a:lnTo>
                <a:lnTo>
                  <a:pt x="49926" y="958"/>
                </a:lnTo>
                <a:lnTo>
                  <a:pt x="49926" y="1917"/>
                </a:lnTo>
                <a:lnTo>
                  <a:pt x="48966" y="1917"/>
                </a:lnTo>
                <a:lnTo>
                  <a:pt x="43205" y="31676"/>
                </a:lnTo>
                <a:lnTo>
                  <a:pt x="42245" y="30717"/>
                </a:lnTo>
                <a:lnTo>
                  <a:pt x="41285" y="29759"/>
                </a:lnTo>
                <a:lnTo>
                  <a:pt x="40325" y="29759"/>
                </a:lnTo>
                <a:lnTo>
                  <a:pt x="39364" y="28794"/>
                </a:lnTo>
                <a:lnTo>
                  <a:pt x="38404" y="27835"/>
                </a:lnTo>
                <a:lnTo>
                  <a:pt x="37444" y="26877"/>
                </a:lnTo>
                <a:lnTo>
                  <a:pt x="35524" y="25920"/>
                </a:lnTo>
                <a:lnTo>
                  <a:pt x="33604" y="25920"/>
                </a:lnTo>
                <a:lnTo>
                  <a:pt x="31683" y="24955"/>
                </a:lnTo>
                <a:lnTo>
                  <a:pt x="24963" y="24955"/>
                </a:lnTo>
                <a:lnTo>
                  <a:pt x="22082" y="25920"/>
                </a:lnTo>
                <a:lnTo>
                  <a:pt x="19202" y="26877"/>
                </a:lnTo>
                <a:lnTo>
                  <a:pt x="16322" y="27835"/>
                </a:lnTo>
                <a:lnTo>
                  <a:pt x="14401" y="29759"/>
                </a:lnTo>
                <a:lnTo>
                  <a:pt x="13441" y="46076"/>
                </a:lnTo>
                <a:lnTo>
                  <a:pt x="14401" y="44159"/>
                </a:lnTo>
                <a:lnTo>
                  <a:pt x="15361" y="42237"/>
                </a:lnTo>
                <a:lnTo>
                  <a:pt x="17282" y="40314"/>
                </a:lnTo>
                <a:lnTo>
                  <a:pt x="18242" y="38397"/>
                </a:lnTo>
                <a:lnTo>
                  <a:pt x="19202" y="36473"/>
                </a:lnTo>
                <a:lnTo>
                  <a:pt x="21122" y="35515"/>
                </a:lnTo>
                <a:lnTo>
                  <a:pt x="23042" y="34556"/>
                </a:lnTo>
                <a:lnTo>
                  <a:pt x="24002" y="33599"/>
                </a:lnTo>
                <a:lnTo>
                  <a:pt x="33604" y="33599"/>
                </a:lnTo>
                <a:lnTo>
                  <a:pt x="35524" y="35515"/>
                </a:lnTo>
                <a:lnTo>
                  <a:pt x="37444" y="36473"/>
                </a:lnTo>
                <a:lnTo>
                  <a:pt x="39364" y="38397"/>
                </a:lnTo>
                <a:lnTo>
                  <a:pt x="41285" y="41279"/>
                </a:lnTo>
                <a:lnTo>
                  <a:pt x="39364" y="50875"/>
                </a:lnTo>
                <a:lnTo>
                  <a:pt x="38404" y="54714"/>
                </a:lnTo>
                <a:lnTo>
                  <a:pt x="37444" y="57596"/>
                </a:lnTo>
                <a:lnTo>
                  <a:pt x="36484" y="60476"/>
                </a:lnTo>
                <a:lnTo>
                  <a:pt x="34564" y="63358"/>
                </a:lnTo>
                <a:lnTo>
                  <a:pt x="32644" y="66234"/>
                </a:lnTo>
                <a:lnTo>
                  <a:pt x="31683" y="68156"/>
                </a:lnTo>
                <a:lnTo>
                  <a:pt x="29763" y="70073"/>
                </a:lnTo>
                <a:lnTo>
                  <a:pt x="26883" y="71996"/>
                </a:lnTo>
                <a:lnTo>
                  <a:pt x="24963" y="72955"/>
                </a:lnTo>
                <a:lnTo>
                  <a:pt x="23042" y="73913"/>
                </a:lnTo>
                <a:lnTo>
                  <a:pt x="21122" y="74878"/>
                </a:lnTo>
                <a:lnTo>
                  <a:pt x="15361" y="74878"/>
                </a:lnTo>
                <a:lnTo>
                  <a:pt x="13441" y="73913"/>
                </a:lnTo>
                <a:lnTo>
                  <a:pt x="12481" y="71996"/>
                </a:lnTo>
                <a:lnTo>
                  <a:pt x="11521" y="70073"/>
                </a:lnTo>
                <a:lnTo>
                  <a:pt x="10561" y="67197"/>
                </a:lnTo>
                <a:lnTo>
                  <a:pt x="10561" y="56637"/>
                </a:lnTo>
                <a:lnTo>
                  <a:pt x="11521" y="31676"/>
                </a:lnTo>
                <a:lnTo>
                  <a:pt x="9601" y="33599"/>
                </a:lnTo>
                <a:lnTo>
                  <a:pt x="7680" y="36473"/>
                </a:lnTo>
                <a:lnTo>
                  <a:pt x="6720" y="39355"/>
                </a:lnTo>
                <a:lnTo>
                  <a:pt x="4800" y="42237"/>
                </a:lnTo>
                <a:lnTo>
                  <a:pt x="3840" y="45118"/>
                </a:lnTo>
                <a:lnTo>
                  <a:pt x="2880" y="47035"/>
                </a:lnTo>
                <a:lnTo>
                  <a:pt x="1920" y="49917"/>
                </a:lnTo>
                <a:lnTo>
                  <a:pt x="960" y="52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8" name="object 638"/>
          <p:cNvSpPr/>
          <p:nvPr/>
        </p:nvSpPr>
        <p:spPr>
          <a:xfrm>
            <a:off x="5318470" y="9303126"/>
            <a:ext cx="53766" cy="76801"/>
          </a:xfrm>
          <a:custGeom>
            <a:avLst/>
            <a:gdLst/>
            <a:ahLst/>
            <a:cxnLst/>
            <a:rect l="l" t="t" r="r" b="b"/>
            <a:pathLst>
              <a:path w="53766" h="76801">
                <a:moveTo>
                  <a:pt x="14401" y="3840"/>
                </a:moveTo>
                <a:lnTo>
                  <a:pt x="0" y="74878"/>
                </a:lnTo>
                <a:lnTo>
                  <a:pt x="0" y="75837"/>
                </a:lnTo>
                <a:lnTo>
                  <a:pt x="1920" y="75837"/>
                </a:lnTo>
                <a:lnTo>
                  <a:pt x="2880" y="76801"/>
                </a:lnTo>
                <a:lnTo>
                  <a:pt x="6720" y="76801"/>
                </a:lnTo>
                <a:lnTo>
                  <a:pt x="6720" y="75837"/>
                </a:lnTo>
                <a:lnTo>
                  <a:pt x="9601" y="75837"/>
                </a:lnTo>
                <a:lnTo>
                  <a:pt x="9601" y="74878"/>
                </a:lnTo>
                <a:lnTo>
                  <a:pt x="16322" y="43202"/>
                </a:lnTo>
                <a:lnTo>
                  <a:pt x="43205" y="43202"/>
                </a:lnTo>
                <a:lnTo>
                  <a:pt x="44165" y="42243"/>
                </a:lnTo>
                <a:lnTo>
                  <a:pt x="44165" y="41279"/>
                </a:lnTo>
                <a:lnTo>
                  <a:pt x="45125" y="41279"/>
                </a:lnTo>
                <a:lnTo>
                  <a:pt x="45125" y="38403"/>
                </a:lnTo>
                <a:lnTo>
                  <a:pt x="46085" y="38403"/>
                </a:lnTo>
                <a:lnTo>
                  <a:pt x="46085" y="35522"/>
                </a:lnTo>
                <a:lnTo>
                  <a:pt x="45125" y="35522"/>
                </a:lnTo>
                <a:lnTo>
                  <a:pt x="45125" y="34558"/>
                </a:lnTo>
                <a:lnTo>
                  <a:pt x="18242" y="34558"/>
                </a:lnTo>
                <a:lnTo>
                  <a:pt x="23042" y="8644"/>
                </a:lnTo>
                <a:lnTo>
                  <a:pt x="51846" y="8644"/>
                </a:lnTo>
                <a:lnTo>
                  <a:pt x="52806" y="7679"/>
                </a:lnTo>
                <a:lnTo>
                  <a:pt x="52806" y="6720"/>
                </a:lnTo>
                <a:lnTo>
                  <a:pt x="53766" y="6720"/>
                </a:lnTo>
                <a:lnTo>
                  <a:pt x="53766" y="0"/>
                </a:lnTo>
                <a:lnTo>
                  <a:pt x="16322" y="0"/>
                </a:lnTo>
                <a:lnTo>
                  <a:pt x="15361" y="964"/>
                </a:lnTo>
                <a:lnTo>
                  <a:pt x="15361" y="1923"/>
                </a:lnTo>
                <a:lnTo>
                  <a:pt x="14401" y="2881"/>
                </a:lnTo>
                <a:lnTo>
                  <a:pt x="1440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9" name="object 639"/>
          <p:cNvSpPr/>
          <p:nvPr/>
        </p:nvSpPr>
        <p:spPr>
          <a:xfrm>
            <a:off x="5371277" y="9322326"/>
            <a:ext cx="53751" cy="57602"/>
          </a:xfrm>
          <a:custGeom>
            <a:avLst/>
            <a:gdLst/>
            <a:ahLst/>
            <a:cxnLst/>
            <a:rect l="l" t="t" r="r" b="b"/>
            <a:pathLst>
              <a:path w="53751" h="57602">
                <a:moveTo>
                  <a:pt x="960" y="44159"/>
                </a:moveTo>
                <a:lnTo>
                  <a:pt x="1920" y="46082"/>
                </a:lnTo>
                <a:lnTo>
                  <a:pt x="2880" y="48958"/>
                </a:lnTo>
                <a:lnTo>
                  <a:pt x="3840" y="50880"/>
                </a:lnTo>
                <a:lnTo>
                  <a:pt x="5760" y="52797"/>
                </a:lnTo>
                <a:lnTo>
                  <a:pt x="7680" y="54720"/>
                </a:lnTo>
                <a:lnTo>
                  <a:pt x="9601" y="55679"/>
                </a:lnTo>
                <a:lnTo>
                  <a:pt x="10561" y="41279"/>
                </a:lnTo>
                <a:lnTo>
                  <a:pt x="10561" y="32641"/>
                </a:lnTo>
                <a:lnTo>
                  <a:pt x="11521" y="30723"/>
                </a:lnTo>
                <a:lnTo>
                  <a:pt x="11521" y="25920"/>
                </a:lnTo>
                <a:lnTo>
                  <a:pt x="12466" y="24003"/>
                </a:lnTo>
                <a:lnTo>
                  <a:pt x="13441" y="22079"/>
                </a:lnTo>
                <a:lnTo>
                  <a:pt x="14401" y="19203"/>
                </a:lnTo>
                <a:lnTo>
                  <a:pt x="15361" y="17282"/>
                </a:lnTo>
                <a:lnTo>
                  <a:pt x="16306" y="15358"/>
                </a:lnTo>
                <a:lnTo>
                  <a:pt x="18242" y="14400"/>
                </a:lnTo>
                <a:lnTo>
                  <a:pt x="19187" y="12483"/>
                </a:lnTo>
                <a:lnTo>
                  <a:pt x="21122" y="11518"/>
                </a:lnTo>
                <a:lnTo>
                  <a:pt x="23027" y="10559"/>
                </a:lnTo>
                <a:lnTo>
                  <a:pt x="24963" y="9601"/>
                </a:lnTo>
                <a:lnTo>
                  <a:pt x="26868" y="8644"/>
                </a:lnTo>
                <a:lnTo>
                  <a:pt x="28803" y="7679"/>
                </a:lnTo>
                <a:lnTo>
                  <a:pt x="33588" y="7679"/>
                </a:lnTo>
                <a:lnTo>
                  <a:pt x="35524" y="8644"/>
                </a:lnTo>
                <a:lnTo>
                  <a:pt x="36469" y="8644"/>
                </a:lnTo>
                <a:lnTo>
                  <a:pt x="38389" y="9601"/>
                </a:lnTo>
                <a:lnTo>
                  <a:pt x="39364" y="10559"/>
                </a:lnTo>
                <a:lnTo>
                  <a:pt x="40309" y="11518"/>
                </a:lnTo>
                <a:lnTo>
                  <a:pt x="41269" y="12483"/>
                </a:lnTo>
                <a:lnTo>
                  <a:pt x="42230" y="13441"/>
                </a:lnTo>
                <a:lnTo>
                  <a:pt x="42230" y="15358"/>
                </a:lnTo>
                <a:lnTo>
                  <a:pt x="43190" y="17282"/>
                </a:lnTo>
                <a:lnTo>
                  <a:pt x="43190" y="24961"/>
                </a:lnTo>
                <a:lnTo>
                  <a:pt x="42230" y="27841"/>
                </a:lnTo>
                <a:lnTo>
                  <a:pt x="42230" y="29759"/>
                </a:lnTo>
                <a:lnTo>
                  <a:pt x="41269" y="31682"/>
                </a:lnTo>
                <a:lnTo>
                  <a:pt x="41269" y="33599"/>
                </a:lnTo>
                <a:lnTo>
                  <a:pt x="40309" y="36479"/>
                </a:lnTo>
                <a:lnTo>
                  <a:pt x="39364" y="38403"/>
                </a:lnTo>
                <a:lnTo>
                  <a:pt x="38389" y="40320"/>
                </a:lnTo>
                <a:lnTo>
                  <a:pt x="37429" y="42242"/>
                </a:lnTo>
                <a:lnTo>
                  <a:pt x="35524" y="44159"/>
                </a:lnTo>
                <a:lnTo>
                  <a:pt x="34549" y="45118"/>
                </a:lnTo>
                <a:lnTo>
                  <a:pt x="32644" y="47041"/>
                </a:lnTo>
                <a:lnTo>
                  <a:pt x="30708" y="47999"/>
                </a:lnTo>
                <a:lnTo>
                  <a:pt x="28803" y="48958"/>
                </a:lnTo>
                <a:lnTo>
                  <a:pt x="26868" y="49923"/>
                </a:lnTo>
                <a:lnTo>
                  <a:pt x="18242" y="49923"/>
                </a:lnTo>
                <a:lnTo>
                  <a:pt x="17282" y="48958"/>
                </a:lnTo>
                <a:lnTo>
                  <a:pt x="18242" y="57602"/>
                </a:lnTo>
                <a:lnTo>
                  <a:pt x="28803" y="57602"/>
                </a:lnTo>
                <a:lnTo>
                  <a:pt x="31683" y="56637"/>
                </a:lnTo>
                <a:lnTo>
                  <a:pt x="34549" y="55679"/>
                </a:lnTo>
                <a:lnTo>
                  <a:pt x="37429" y="53762"/>
                </a:lnTo>
                <a:lnTo>
                  <a:pt x="39364" y="51838"/>
                </a:lnTo>
                <a:lnTo>
                  <a:pt x="42230" y="49923"/>
                </a:lnTo>
                <a:lnTo>
                  <a:pt x="44150" y="47999"/>
                </a:lnTo>
                <a:lnTo>
                  <a:pt x="46070" y="45118"/>
                </a:lnTo>
                <a:lnTo>
                  <a:pt x="47030" y="43200"/>
                </a:lnTo>
                <a:lnTo>
                  <a:pt x="48950" y="40320"/>
                </a:lnTo>
                <a:lnTo>
                  <a:pt x="49911" y="37438"/>
                </a:lnTo>
                <a:lnTo>
                  <a:pt x="50871" y="34562"/>
                </a:lnTo>
                <a:lnTo>
                  <a:pt x="51831" y="31682"/>
                </a:lnTo>
                <a:lnTo>
                  <a:pt x="52791" y="28800"/>
                </a:lnTo>
                <a:lnTo>
                  <a:pt x="52791" y="25920"/>
                </a:lnTo>
                <a:lnTo>
                  <a:pt x="53751" y="23044"/>
                </a:lnTo>
                <a:lnTo>
                  <a:pt x="53751" y="17282"/>
                </a:lnTo>
                <a:lnTo>
                  <a:pt x="52791" y="14400"/>
                </a:lnTo>
                <a:lnTo>
                  <a:pt x="51831" y="11518"/>
                </a:lnTo>
                <a:lnTo>
                  <a:pt x="50871" y="8644"/>
                </a:lnTo>
                <a:lnTo>
                  <a:pt x="49911" y="6720"/>
                </a:lnTo>
                <a:lnTo>
                  <a:pt x="47990" y="5762"/>
                </a:lnTo>
                <a:lnTo>
                  <a:pt x="46070" y="3838"/>
                </a:lnTo>
                <a:lnTo>
                  <a:pt x="44150" y="1921"/>
                </a:lnTo>
                <a:lnTo>
                  <a:pt x="41269" y="964"/>
                </a:lnTo>
                <a:lnTo>
                  <a:pt x="38389" y="0"/>
                </a:lnTo>
                <a:lnTo>
                  <a:pt x="27843" y="0"/>
                </a:lnTo>
                <a:lnTo>
                  <a:pt x="24963" y="964"/>
                </a:lnTo>
                <a:lnTo>
                  <a:pt x="22082" y="1921"/>
                </a:lnTo>
                <a:lnTo>
                  <a:pt x="19187" y="2880"/>
                </a:lnTo>
                <a:lnTo>
                  <a:pt x="16306" y="3838"/>
                </a:lnTo>
                <a:lnTo>
                  <a:pt x="14401" y="5762"/>
                </a:lnTo>
                <a:lnTo>
                  <a:pt x="11521" y="7679"/>
                </a:lnTo>
                <a:lnTo>
                  <a:pt x="9601" y="9601"/>
                </a:lnTo>
                <a:lnTo>
                  <a:pt x="7680" y="12483"/>
                </a:lnTo>
                <a:lnTo>
                  <a:pt x="5760" y="15358"/>
                </a:lnTo>
                <a:lnTo>
                  <a:pt x="4800" y="17282"/>
                </a:lnTo>
                <a:lnTo>
                  <a:pt x="3840" y="20162"/>
                </a:lnTo>
                <a:lnTo>
                  <a:pt x="2880" y="23044"/>
                </a:lnTo>
                <a:lnTo>
                  <a:pt x="1920" y="25920"/>
                </a:lnTo>
                <a:lnTo>
                  <a:pt x="960" y="28800"/>
                </a:lnTo>
                <a:lnTo>
                  <a:pt x="960" y="31682"/>
                </a:lnTo>
                <a:lnTo>
                  <a:pt x="0" y="34562"/>
                </a:lnTo>
                <a:lnTo>
                  <a:pt x="0" y="41279"/>
                </a:lnTo>
                <a:lnTo>
                  <a:pt x="960" y="44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0" name="object 640"/>
          <p:cNvSpPr/>
          <p:nvPr/>
        </p:nvSpPr>
        <p:spPr>
          <a:xfrm>
            <a:off x="5380878" y="9363605"/>
            <a:ext cx="8641" cy="16323"/>
          </a:xfrm>
          <a:custGeom>
            <a:avLst/>
            <a:gdLst/>
            <a:ahLst/>
            <a:cxnLst/>
            <a:rect l="l" t="t" r="r" b="b"/>
            <a:pathLst>
              <a:path w="8641" h="16323">
                <a:moveTo>
                  <a:pt x="1920" y="963"/>
                </a:moveTo>
                <a:lnTo>
                  <a:pt x="960" y="0"/>
                </a:lnTo>
                <a:lnTo>
                  <a:pt x="0" y="14400"/>
                </a:lnTo>
                <a:lnTo>
                  <a:pt x="2865" y="15358"/>
                </a:lnTo>
                <a:lnTo>
                  <a:pt x="4800" y="16323"/>
                </a:lnTo>
                <a:lnTo>
                  <a:pt x="8641" y="16323"/>
                </a:lnTo>
                <a:lnTo>
                  <a:pt x="7680" y="7679"/>
                </a:lnTo>
                <a:lnTo>
                  <a:pt x="5760" y="7679"/>
                </a:lnTo>
                <a:lnTo>
                  <a:pt x="4800" y="6720"/>
                </a:lnTo>
                <a:lnTo>
                  <a:pt x="3840" y="5762"/>
                </a:lnTo>
                <a:lnTo>
                  <a:pt x="2865" y="3838"/>
                </a:lnTo>
                <a:lnTo>
                  <a:pt x="1920" y="2880"/>
                </a:lnTo>
                <a:lnTo>
                  <a:pt x="1920" y="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1" name="object 641"/>
          <p:cNvSpPr/>
          <p:nvPr/>
        </p:nvSpPr>
        <p:spPr>
          <a:xfrm>
            <a:off x="5432709" y="9322326"/>
            <a:ext cx="40325" cy="57602"/>
          </a:xfrm>
          <a:custGeom>
            <a:avLst/>
            <a:gdLst/>
            <a:ahLst/>
            <a:cxnLst/>
            <a:rect l="l" t="t" r="r" b="b"/>
            <a:pathLst>
              <a:path w="40325" h="57602">
                <a:moveTo>
                  <a:pt x="10561" y="2880"/>
                </a:moveTo>
                <a:lnTo>
                  <a:pt x="0" y="55679"/>
                </a:lnTo>
                <a:lnTo>
                  <a:pt x="0" y="56637"/>
                </a:lnTo>
                <a:lnTo>
                  <a:pt x="1920" y="56637"/>
                </a:lnTo>
                <a:lnTo>
                  <a:pt x="1920" y="57602"/>
                </a:lnTo>
                <a:lnTo>
                  <a:pt x="6720" y="57602"/>
                </a:lnTo>
                <a:lnTo>
                  <a:pt x="7680" y="56637"/>
                </a:lnTo>
                <a:lnTo>
                  <a:pt x="9601" y="56637"/>
                </a:lnTo>
                <a:lnTo>
                  <a:pt x="9601" y="55679"/>
                </a:lnTo>
                <a:lnTo>
                  <a:pt x="14401" y="31682"/>
                </a:lnTo>
                <a:lnTo>
                  <a:pt x="15361" y="28800"/>
                </a:lnTo>
                <a:lnTo>
                  <a:pt x="16322" y="25920"/>
                </a:lnTo>
                <a:lnTo>
                  <a:pt x="17282" y="23044"/>
                </a:lnTo>
                <a:lnTo>
                  <a:pt x="19202" y="20162"/>
                </a:lnTo>
                <a:lnTo>
                  <a:pt x="20162" y="17282"/>
                </a:lnTo>
                <a:lnTo>
                  <a:pt x="22082" y="15358"/>
                </a:lnTo>
                <a:lnTo>
                  <a:pt x="24002" y="13441"/>
                </a:lnTo>
                <a:lnTo>
                  <a:pt x="25923" y="11518"/>
                </a:lnTo>
                <a:lnTo>
                  <a:pt x="26883" y="10559"/>
                </a:lnTo>
                <a:lnTo>
                  <a:pt x="28803" y="9601"/>
                </a:lnTo>
                <a:lnTo>
                  <a:pt x="30723" y="8644"/>
                </a:lnTo>
                <a:lnTo>
                  <a:pt x="32644" y="8644"/>
                </a:lnTo>
                <a:lnTo>
                  <a:pt x="33604" y="9601"/>
                </a:lnTo>
                <a:lnTo>
                  <a:pt x="35524" y="9601"/>
                </a:lnTo>
                <a:lnTo>
                  <a:pt x="36484" y="10559"/>
                </a:lnTo>
                <a:lnTo>
                  <a:pt x="38404" y="10559"/>
                </a:lnTo>
                <a:lnTo>
                  <a:pt x="38404" y="9601"/>
                </a:lnTo>
                <a:lnTo>
                  <a:pt x="39364" y="9601"/>
                </a:lnTo>
                <a:lnTo>
                  <a:pt x="39364" y="7679"/>
                </a:lnTo>
                <a:lnTo>
                  <a:pt x="40325" y="6720"/>
                </a:lnTo>
                <a:lnTo>
                  <a:pt x="40325" y="964"/>
                </a:lnTo>
                <a:lnTo>
                  <a:pt x="38404" y="964"/>
                </a:lnTo>
                <a:lnTo>
                  <a:pt x="37444" y="0"/>
                </a:lnTo>
                <a:lnTo>
                  <a:pt x="30723" y="0"/>
                </a:lnTo>
                <a:lnTo>
                  <a:pt x="28803" y="964"/>
                </a:lnTo>
                <a:lnTo>
                  <a:pt x="27843" y="1921"/>
                </a:lnTo>
                <a:lnTo>
                  <a:pt x="25923" y="2880"/>
                </a:lnTo>
                <a:lnTo>
                  <a:pt x="24002" y="3838"/>
                </a:lnTo>
                <a:lnTo>
                  <a:pt x="23042" y="4803"/>
                </a:lnTo>
                <a:lnTo>
                  <a:pt x="22082" y="5762"/>
                </a:lnTo>
                <a:lnTo>
                  <a:pt x="20162" y="7679"/>
                </a:lnTo>
                <a:lnTo>
                  <a:pt x="19202" y="8644"/>
                </a:lnTo>
                <a:lnTo>
                  <a:pt x="18242" y="10559"/>
                </a:lnTo>
                <a:lnTo>
                  <a:pt x="17282" y="12483"/>
                </a:lnTo>
                <a:lnTo>
                  <a:pt x="19202" y="2880"/>
                </a:lnTo>
                <a:lnTo>
                  <a:pt x="19202" y="964"/>
                </a:lnTo>
                <a:lnTo>
                  <a:pt x="11521" y="964"/>
                </a:lnTo>
                <a:lnTo>
                  <a:pt x="11521" y="1921"/>
                </a:lnTo>
                <a:lnTo>
                  <a:pt x="10561" y="1921"/>
                </a:lnTo>
                <a:lnTo>
                  <a:pt x="10561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2" name="object 642"/>
          <p:cNvSpPr/>
          <p:nvPr/>
        </p:nvSpPr>
        <p:spPr>
          <a:xfrm>
            <a:off x="5471114" y="9322326"/>
            <a:ext cx="43190" cy="57602"/>
          </a:xfrm>
          <a:custGeom>
            <a:avLst/>
            <a:gdLst/>
            <a:ahLst/>
            <a:cxnLst/>
            <a:rect l="l" t="t" r="r" b="b"/>
            <a:pathLst>
              <a:path w="43190" h="57602">
                <a:moveTo>
                  <a:pt x="8641" y="23044"/>
                </a:moveTo>
                <a:lnTo>
                  <a:pt x="9601" y="24003"/>
                </a:lnTo>
                <a:lnTo>
                  <a:pt x="10546" y="25920"/>
                </a:lnTo>
                <a:lnTo>
                  <a:pt x="11521" y="26883"/>
                </a:lnTo>
                <a:lnTo>
                  <a:pt x="13441" y="28800"/>
                </a:lnTo>
                <a:lnTo>
                  <a:pt x="15361" y="29759"/>
                </a:lnTo>
                <a:lnTo>
                  <a:pt x="16322" y="30723"/>
                </a:lnTo>
                <a:lnTo>
                  <a:pt x="18227" y="31682"/>
                </a:lnTo>
                <a:lnTo>
                  <a:pt x="20162" y="31682"/>
                </a:lnTo>
                <a:lnTo>
                  <a:pt x="22067" y="32641"/>
                </a:lnTo>
                <a:lnTo>
                  <a:pt x="23042" y="33599"/>
                </a:lnTo>
                <a:lnTo>
                  <a:pt x="24947" y="34562"/>
                </a:lnTo>
                <a:lnTo>
                  <a:pt x="25908" y="35521"/>
                </a:lnTo>
                <a:lnTo>
                  <a:pt x="27828" y="36479"/>
                </a:lnTo>
                <a:lnTo>
                  <a:pt x="28788" y="37438"/>
                </a:lnTo>
                <a:lnTo>
                  <a:pt x="28788" y="43200"/>
                </a:lnTo>
                <a:lnTo>
                  <a:pt x="27828" y="44159"/>
                </a:lnTo>
                <a:lnTo>
                  <a:pt x="27828" y="45118"/>
                </a:lnTo>
                <a:lnTo>
                  <a:pt x="26883" y="46082"/>
                </a:lnTo>
                <a:lnTo>
                  <a:pt x="25908" y="47041"/>
                </a:lnTo>
                <a:lnTo>
                  <a:pt x="24947" y="47999"/>
                </a:lnTo>
                <a:lnTo>
                  <a:pt x="23987" y="48958"/>
                </a:lnTo>
                <a:lnTo>
                  <a:pt x="22067" y="49923"/>
                </a:lnTo>
                <a:lnTo>
                  <a:pt x="10546" y="49923"/>
                </a:lnTo>
                <a:lnTo>
                  <a:pt x="8641" y="48958"/>
                </a:lnTo>
                <a:lnTo>
                  <a:pt x="7680" y="47999"/>
                </a:lnTo>
                <a:lnTo>
                  <a:pt x="6720" y="47999"/>
                </a:lnTo>
                <a:lnTo>
                  <a:pt x="5760" y="47041"/>
                </a:lnTo>
                <a:lnTo>
                  <a:pt x="4800" y="47041"/>
                </a:lnTo>
                <a:lnTo>
                  <a:pt x="3840" y="46082"/>
                </a:lnTo>
                <a:lnTo>
                  <a:pt x="2880" y="45118"/>
                </a:lnTo>
                <a:lnTo>
                  <a:pt x="1920" y="45118"/>
                </a:lnTo>
                <a:lnTo>
                  <a:pt x="960" y="46082"/>
                </a:lnTo>
                <a:lnTo>
                  <a:pt x="960" y="47041"/>
                </a:lnTo>
                <a:lnTo>
                  <a:pt x="0" y="47041"/>
                </a:lnTo>
                <a:lnTo>
                  <a:pt x="0" y="53762"/>
                </a:lnTo>
                <a:lnTo>
                  <a:pt x="960" y="53762"/>
                </a:lnTo>
                <a:lnTo>
                  <a:pt x="1920" y="54720"/>
                </a:lnTo>
                <a:lnTo>
                  <a:pt x="2880" y="54720"/>
                </a:lnTo>
                <a:lnTo>
                  <a:pt x="3840" y="55679"/>
                </a:lnTo>
                <a:lnTo>
                  <a:pt x="4800" y="55679"/>
                </a:lnTo>
                <a:lnTo>
                  <a:pt x="5760" y="56637"/>
                </a:lnTo>
                <a:lnTo>
                  <a:pt x="7680" y="56637"/>
                </a:lnTo>
                <a:lnTo>
                  <a:pt x="8641" y="57602"/>
                </a:lnTo>
                <a:lnTo>
                  <a:pt x="22067" y="57602"/>
                </a:lnTo>
                <a:lnTo>
                  <a:pt x="24947" y="56637"/>
                </a:lnTo>
                <a:lnTo>
                  <a:pt x="27828" y="55679"/>
                </a:lnTo>
                <a:lnTo>
                  <a:pt x="30723" y="54720"/>
                </a:lnTo>
                <a:lnTo>
                  <a:pt x="32628" y="52797"/>
                </a:lnTo>
                <a:lnTo>
                  <a:pt x="34549" y="50880"/>
                </a:lnTo>
                <a:lnTo>
                  <a:pt x="36469" y="48958"/>
                </a:lnTo>
                <a:lnTo>
                  <a:pt x="37444" y="46082"/>
                </a:lnTo>
                <a:lnTo>
                  <a:pt x="38389" y="44159"/>
                </a:lnTo>
                <a:lnTo>
                  <a:pt x="39349" y="41279"/>
                </a:lnTo>
                <a:lnTo>
                  <a:pt x="39349" y="36479"/>
                </a:lnTo>
                <a:lnTo>
                  <a:pt x="38389" y="34562"/>
                </a:lnTo>
                <a:lnTo>
                  <a:pt x="37444" y="32641"/>
                </a:lnTo>
                <a:lnTo>
                  <a:pt x="36469" y="30723"/>
                </a:lnTo>
                <a:lnTo>
                  <a:pt x="34549" y="29759"/>
                </a:lnTo>
                <a:lnTo>
                  <a:pt x="33604" y="28800"/>
                </a:lnTo>
                <a:lnTo>
                  <a:pt x="31668" y="27841"/>
                </a:lnTo>
                <a:lnTo>
                  <a:pt x="29763" y="25920"/>
                </a:lnTo>
                <a:lnTo>
                  <a:pt x="28788" y="25920"/>
                </a:lnTo>
                <a:lnTo>
                  <a:pt x="26883" y="24961"/>
                </a:lnTo>
                <a:lnTo>
                  <a:pt x="24947" y="24003"/>
                </a:lnTo>
                <a:lnTo>
                  <a:pt x="23042" y="23044"/>
                </a:lnTo>
                <a:lnTo>
                  <a:pt x="22067" y="22079"/>
                </a:lnTo>
                <a:lnTo>
                  <a:pt x="20162" y="21121"/>
                </a:lnTo>
                <a:lnTo>
                  <a:pt x="19202" y="20162"/>
                </a:lnTo>
                <a:lnTo>
                  <a:pt x="18227" y="19203"/>
                </a:lnTo>
                <a:lnTo>
                  <a:pt x="18227" y="13441"/>
                </a:lnTo>
                <a:lnTo>
                  <a:pt x="19202" y="11518"/>
                </a:lnTo>
                <a:lnTo>
                  <a:pt x="20162" y="11518"/>
                </a:lnTo>
                <a:lnTo>
                  <a:pt x="20162" y="10559"/>
                </a:lnTo>
                <a:lnTo>
                  <a:pt x="21107" y="9601"/>
                </a:lnTo>
                <a:lnTo>
                  <a:pt x="23042" y="8644"/>
                </a:lnTo>
                <a:lnTo>
                  <a:pt x="23987" y="8644"/>
                </a:lnTo>
                <a:lnTo>
                  <a:pt x="24947" y="7679"/>
                </a:lnTo>
                <a:lnTo>
                  <a:pt x="33604" y="7679"/>
                </a:lnTo>
                <a:lnTo>
                  <a:pt x="34549" y="8644"/>
                </a:lnTo>
                <a:lnTo>
                  <a:pt x="35509" y="8644"/>
                </a:lnTo>
                <a:lnTo>
                  <a:pt x="36469" y="9601"/>
                </a:lnTo>
                <a:lnTo>
                  <a:pt x="37444" y="9601"/>
                </a:lnTo>
                <a:lnTo>
                  <a:pt x="38389" y="10559"/>
                </a:lnTo>
                <a:lnTo>
                  <a:pt x="39349" y="10559"/>
                </a:lnTo>
                <a:lnTo>
                  <a:pt x="40309" y="11518"/>
                </a:lnTo>
                <a:lnTo>
                  <a:pt x="41269" y="11518"/>
                </a:lnTo>
                <a:lnTo>
                  <a:pt x="41269" y="10559"/>
                </a:lnTo>
                <a:lnTo>
                  <a:pt x="42230" y="9601"/>
                </a:lnTo>
                <a:lnTo>
                  <a:pt x="42230" y="8644"/>
                </a:lnTo>
                <a:lnTo>
                  <a:pt x="43190" y="7679"/>
                </a:lnTo>
                <a:lnTo>
                  <a:pt x="43190" y="3838"/>
                </a:lnTo>
                <a:lnTo>
                  <a:pt x="42230" y="3838"/>
                </a:lnTo>
                <a:lnTo>
                  <a:pt x="42230" y="2880"/>
                </a:lnTo>
                <a:lnTo>
                  <a:pt x="41269" y="2880"/>
                </a:lnTo>
                <a:lnTo>
                  <a:pt x="40309" y="1921"/>
                </a:lnTo>
                <a:lnTo>
                  <a:pt x="38389" y="1921"/>
                </a:lnTo>
                <a:lnTo>
                  <a:pt x="37444" y="964"/>
                </a:lnTo>
                <a:lnTo>
                  <a:pt x="34549" y="964"/>
                </a:lnTo>
                <a:lnTo>
                  <a:pt x="33604" y="0"/>
                </a:lnTo>
                <a:lnTo>
                  <a:pt x="23042" y="0"/>
                </a:lnTo>
                <a:lnTo>
                  <a:pt x="20162" y="964"/>
                </a:lnTo>
                <a:lnTo>
                  <a:pt x="18227" y="1921"/>
                </a:lnTo>
                <a:lnTo>
                  <a:pt x="15361" y="3838"/>
                </a:lnTo>
                <a:lnTo>
                  <a:pt x="13441" y="4803"/>
                </a:lnTo>
                <a:lnTo>
                  <a:pt x="11521" y="6720"/>
                </a:lnTo>
                <a:lnTo>
                  <a:pt x="10546" y="8644"/>
                </a:lnTo>
                <a:lnTo>
                  <a:pt x="9601" y="10559"/>
                </a:lnTo>
                <a:lnTo>
                  <a:pt x="8641" y="13441"/>
                </a:lnTo>
                <a:lnTo>
                  <a:pt x="7680" y="15358"/>
                </a:lnTo>
                <a:lnTo>
                  <a:pt x="7680" y="20162"/>
                </a:lnTo>
                <a:lnTo>
                  <a:pt x="8641" y="230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3" name="object 643"/>
          <p:cNvSpPr/>
          <p:nvPr/>
        </p:nvSpPr>
        <p:spPr>
          <a:xfrm>
            <a:off x="5521025" y="9297370"/>
            <a:ext cx="24963" cy="82558"/>
          </a:xfrm>
          <a:custGeom>
            <a:avLst/>
            <a:gdLst/>
            <a:ahLst/>
            <a:cxnLst/>
            <a:rect l="l" t="t" r="r" b="b"/>
            <a:pathLst>
              <a:path w="24963" h="82558">
                <a:moveTo>
                  <a:pt x="15361" y="1917"/>
                </a:moveTo>
                <a:lnTo>
                  <a:pt x="0" y="80634"/>
                </a:lnTo>
                <a:lnTo>
                  <a:pt x="0" y="81593"/>
                </a:lnTo>
                <a:lnTo>
                  <a:pt x="960" y="81593"/>
                </a:lnTo>
                <a:lnTo>
                  <a:pt x="1920" y="82558"/>
                </a:lnTo>
                <a:lnTo>
                  <a:pt x="6720" y="82558"/>
                </a:lnTo>
                <a:lnTo>
                  <a:pt x="7680" y="81593"/>
                </a:lnTo>
                <a:lnTo>
                  <a:pt x="9601" y="81593"/>
                </a:lnTo>
                <a:lnTo>
                  <a:pt x="9601" y="80634"/>
                </a:lnTo>
                <a:lnTo>
                  <a:pt x="24963" y="1917"/>
                </a:lnTo>
                <a:lnTo>
                  <a:pt x="24963" y="958"/>
                </a:lnTo>
                <a:lnTo>
                  <a:pt x="24002" y="0"/>
                </a:lnTo>
                <a:lnTo>
                  <a:pt x="17282" y="0"/>
                </a:lnTo>
                <a:lnTo>
                  <a:pt x="16322" y="958"/>
                </a:lnTo>
                <a:lnTo>
                  <a:pt x="15361" y="958"/>
                </a:lnTo>
                <a:lnTo>
                  <a:pt x="15361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4" name="object 644"/>
          <p:cNvSpPr/>
          <p:nvPr/>
        </p:nvSpPr>
        <p:spPr>
          <a:xfrm>
            <a:off x="5561350" y="9301209"/>
            <a:ext cx="12481" cy="11519"/>
          </a:xfrm>
          <a:custGeom>
            <a:avLst/>
            <a:gdLst/>
            <a:ahLst/>
            <a:cxnLst/>
            <a:rect l="l" t="t" r="r" b="b"/>
            <a:pathLst>
              <a:path w="12481" h="11519">
                <a:moveTo>
                  <a:pt x="1920" y="1917"/>
                </a:moveTo>
                <a:lnTo>
                  <a:pt x="960" y="2881"/>
                </a:lnTo>
                <a:lnTo>
                  <a:pt x="960" y="3840"/>
                </a:lnTo>
                <a:lnTo>
                  <a:pt x="0" y="4799"/>
                </a:lnTo>
                <a:lnTo>
                  <a:pt x="0" y="10561"/>
                </a:lnTo>
                <a:lnTo>
                  <a:pt x="960" y="10561"/>
                </a:lnTo>
                <a:lnTo>
                  <a:pt x="960" y="11519"/>
                </a:lnTo>
                <a:lnTo>
                  <a:pt x="8641" y="11519"/>
                </a:lnTo>
                <a:lnTo>
                  <a:pt x="9601" y="10561"/>
                </a:lnTo>
                <a:lnTo>
                  <a:pt x="10561" y="9596"/>
                </a:lnTo>
                <a:lnTo>
                  <a:pt x="11521" y="8638"/>
                </a:lnTo>
                <a:lnTo>
                  <a:pt x="11521" y="6720"/>
                </a:lnTo>
                <a:lnTo>
                  <a:pt x="12481" y="5757"/>
                </a:lnTo>
                <a:lnTo>
                  <a:pt x="12481" y="1917"/>
                </a:lnTo>
                <a:lnTo>
                  <a:pt x="11521" y="958"/>
                </a:lnTo>
                <a:lnTo>
                  <a:pt x="10561" y="958"/>
                </a:lnTo>
                <a:lnTo>
                  <a:pt x="10561" y="0"/>
                </a:lnTo>
                <a:lnTo>
                  <a:pt x="4800" y="0"/>
                </a:lnTo>
                <a:lnTo>
                  <a:pt x="3840" y="958"/>
                </a:lnTo>
                <a:lnTo>
                  <a:pt x="1920" y="958"/>
                </a:lnTo>
                <a:lnTo>
                  <a:pt x="1920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5" name="object 645"/>
          <p:cNvSpPr/>
          <p:nvPr/>
        </p:nvSpPr>
        <p:spPr>
          <a:xfrm>
            <a:off x="5548868" y="9323290"/>
            <a:ext cx="20162" cy="56637"/>
          </a:xfrm>
          <a:custGeom>
            <a:avLst/>
            <a:gdLst/>
            <a:ahLst/>
            <a:cxnLst/>
            <a:rect l="l" t="t" r="r" b="b"/>
            <a:pathLst>
              <a:path w="20162" h="56637">
                <a:moveTo>
                  <a:pt x="10561" y="1915"/>
                </a:moveTo>
                <a:lnTo>
                  <a:pt x="0" y="54714"/>
                </a:lnTo>
                <a:lnTo>
                  <a:pt x="0" y="55673"/>
                </a:lnTo>
                <a:lnTo>
                  <a:pt x="960" y="55673"/>
                </a:lnTo>
                <a:lnTo>
                  <a:pt x="1920" y="56637"/>
                </a:lnTo>
                <a:lnTo>
                  <a:pt x="6720" y="56637"/>
                </a:lnTo>
                <a:lnTo>
                  <a:pt x="6720" y="55673"/>
                </a:lnTo>
                <a:lnTo>
                  <a:pt x="8641" y="55673"/>
                </a:lnTo>
                <a:lnTo>
                  <a:pt x="9601" y="54714"/>
                </a:lnTo>
                <a:lnTo>
                  <a:pt x="20162" y="1915"/>
                </a:lnTo>
                <a:lnTo>
                  <a:pt x="20162" y="957"/>
                </a:lnTo>
                <a:lnTo>
                  <a:pt x="19202" y="957"/>
                </a:lnTo>
                <a:lnTo>
                  <a:pt x="19202" y="0"/>
                </a:lnTo>
                <a:lnTo>
                  <a:pt x="10561" y="0"/>
                </a:lnTo>
                <a:lnTo>
                  <a:pt x="10561" y="19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6" name="object 646"/>
          <p:cNvSpPr/>
          <p:nvPr/>
        </p:nvSpPr>
        <p:spPr>
          <a:xfrm>
            <a:off x="5576712" y="9297370"/>
            <a:ext cx="59512" cy="82558"/>
          </a:xfrm>
          <a:custGeom>
            <a:avLst/>
            <a:gdLst/>
            <a:ahLst/>
            <a:cxnLst/>
            <a:rect l="l" t="t" r="r" b="b"/>
            <a:pathLst>
              <a:path w="59512" h="82558">
                <a:moveTo>
                  <a:pt x="55671" y="0"/>
                </a:moveTo>
                <a:lnTo>
                  <a:pt x="51831" y="0"/>
                </a:lnTo>
                <a:lnTo>
                  <a:pt x="51831" y="958"/>
                </a:lnTo>
                <a:lnTo>
                  <a:pt x="49911" y="958"/>
                </a:lnTo>
                <a:lnTo>
                  <a:pt x="49911" y="1917"/>
                </a:lnTo>
                <a:lnTo>
                  <a:pt x="48950" y="1917"/>
                </a:lnTo>
                <a:lnTo>
                  <a:pt x="43190" y="31676"/>
                </a:lnTo>
                <a:lnTo>
                  <a:pt x="42230" y="30717"/>
                </a:lnTo>
                <a:lnTo>
                  <a:pt x="41269" y="29759"/>
                </a:lnTo>
                <a:lnTo>
                  <a:pt x="40309" y="29759"/>
                </a:lnTo>
                <a:lnTo>
                  <a:pt x="39349" y="28794"/>
                </a:lnTo>
                <a:lnTo>
                  <a:pt x="38389" y="27835"/>
                </a:lnTo>
                <a:lnTo>
                  <a:pt x="37429" y="26877"/>
                </a:lnTo>
                <a:lnTo>
                  <a:pt x="36469" y="25920"/>
                </a:lnTo>
                <a:lnTo>
                  <a:pt x="33588" y="25920"/>
                </a:lnTo>
                <a:lnTo>
                  <a:pt x="31668" y="24955"/>
                </a:lnTo>
                <a:lnTo>
                  <a:pt x="24947" y="24955"/>
                </a:lnTo>
                <a:lnTo>
                  <a:pt x="22082" y="25920"/>
                </a:lnTo>
                <a:lnTo>
                  <a:pt x="19202" y="26877"/>
                </a:lnTo>
                <a:lnTo>
                  <a:pt x="16306" y="27835"/>
                </a:lnTo>
                <a:lnTo>
                  <a:pt x="14386" y="29759"/>
                </a:lnTo>
                <a:lnTo>
                  <a:pt x="13426" y="46076"/>
                </a:lnTo>
                <a:lnTo>
                  <a:pt x="14386" y="44159"/>
                </a:lnTo>
                <a:lnTo>
                  <a:pt x="15361" y="42237"/>
                </a:lnTo>
                <a:lnTo>
                  <a:pt x="17266" y="40314"/>
                </a:lnTo>
                <a:lnTo>
                  <a:pt x="18227" y="38397"/>
                </a:lnTo>
                <a:lnTo>
                  <a:pt x="19202" y="36473"/>
                </a:lnTo>
                <a:lnTo>
                  <a:pt x="21107" y="35515"/>
                </a:lnTo>
                <a:lnTo>
                  <a:pt x="23042" y="34556"/>
                </a:lnTo>
                <a:lnTo>
                  <a:pt x="23987" y="33599"/>
                </a:lnTo>
                <a:lnTo>
                  <a:pt x="33588" y="33599"/>
                </a:lnTo>
                <a:lnTo>
                  <a:pt x="35509" y="35515"/>
                </a:lnTo>
                <a:lnTo>
                  <a:pt x="37429" y="36473"/>
                </a:lnTo>
                <a:lnTo>
                  <a:pt x="39349" y="38397"/>
                </a:lnTo>
                <a:lnTo>
                  <a:pt x="41269" y="41279"/>
                </a:lnTo>
                <a:lnTo>
                  <a:pt x="39349" y="50875"/>
                </a:lnTo>
                <a:lnTo>
                  <a:pt x="38389" y="54714"/>
                </a:lnTo>
                <a:lnTo>
                  <a:pt x="37429" y="57596"/>
                </a:lnTo>
                <a:lnTo>
                  <a:pt x="36469" y="60476"/>
                </a:lnTo>
                <a:lnTo>
                  <a:pt x="34549" y="63358"/>
                </a:lnTo>
                <a:lnTo>
                  <a:pt x="33588" y="66234"/>
                </a:lnTo>
                <a:lnTo>
                  <a:pt x="31668" y="68156"/>
                </a:lnTo>
                <a:lnTo>
                  <a:pt x="29763" y="70073"/>
                </a:lnTo>
                <a:lnTo>
                  <a:pt x="26868" y="71996"/>
                </a:lnTo>
                <a:lnTo>
                  <a:pt x="24947" y="72955"/>
                </a:lnTo>
                <a:lnTo>
                  <a:pt x="23042" y="73913"/>
                </a:lnTo>
                <a:lnTo>
                  <a:pt x="21107" y="74878"/>
                </a:lnTo>
                <a:lnTo>
                  <a:pt x="15361" y="74878"/>
                </a:lnTo>
                <a:lnTo>
                  <a:pt x="13426" y="73913"/>
                </a:lnTo>
                <a:lnTo>
                  <a:pt x="12481" y="71996"/>
                </a:lnTo>
                <a:lnTo>
                  <a:pt x="11521" y="70073"/>
                </a:lnTo>
                <a:lnTo>
                  <a:pt x="10546" y="67197"/>
                </a:lnTo>
                <a:lnTo>
                  <a:pt x="10546" y="56637"/>
                </a:lnTo>
                <a:lnTo>
                  <a:pt x="11521" y="54714"/>
                </a:lnTo>
                <a:lnTo>
                  <a:pt x="11521" y="31676"/>
                </a:lnTo>
                <a:lnTo>
                  <a:pt x="9585" y="33599"/>
                </a:lnTo>
                <a:lnTo>
                  <a:pt x="7680" y="36473"/>
                </a:lnTo>
                <a:lnTo>
                  <a:pt x="6705" y="39355"/>
                </a:lnTo>
                <a:lnTo>
                  <a:pt x="4800" y="42237"/>
                </a:lnTo>
                <a:lnTo>
                  <a:pt x="3840" y="45118"/>
                </a:lnTo>
                <a:lnTo>
                  <a:pt x="2865" y="47035"/>
                </a:lnTo>
                <a:lnTo>
                  <a:pt x="1920" y="49917"/>
                </a:lnTo>
                <a:lnTo>
                  <a:pt x="960" y="52797"/>
                </a:lnTo>
                <a:lnTo>
                  <a:pt x="960" y="58555"/>
                </a:lnTo>
                <a:lnTo>
                  <a:pt x="0" y="61435"/>
                </a:lnTo>
                <a:lnTo>
                  <a:pt x="0" y="66234"/>
                </a:lnTo>
                <a:lnTo>
                  <a:pt x="960" y="67197"/>
                </a:lnTo>
                <a:lnTo>
                  <a:pt x="960" y="71996"/>
                </a:lnTo>
                <a:lnTo>
                  <a:pt x="1920" y="72955"/>
                </a:lnTo>
                <a:lnTo>
                  <a:pt x="1920" y="74878"/>
                </a:lnTo>
                <a:lnTo>
                  <a:pt x="2865" y="75835"/>
                </a:lnTo>
                <a:lnTo>
                  <a:pt x="3840" y="77752"/>
                </a:lnTo>
                <a:lnTo>
                  <a:pt x="4800" y="78717"/>
                </a:lnTo>
                <a:lnTo>
                  <a:pt x="5760" y="79676"/>
                </a:lnTo>
                <a:lnTo>
                  <a:pt x="6705" y="80634"/>
                </a:lnTo>
                <a:lnTo>
                  <a:pt x="8641" y="81593"/>
                </a:lnTo>
                <a:lnTo>
                  <a:pt x="10546" y="81593"/>
                </a:lnTo>
                <a:lnTo>
                  <a:pt x="11521" y="82558"/>
                </a:lnTo>
                <a:lnTo>
                  <a:pt x="21107" y="82558"/>
                </a:lnTo>
                <a:lnTo>
                  <a:pt x="23042" y="81593"/>
                </a:lnTo>
                <a:lnTo>
                  <a:pt x="24947" y="80634"/>
                </a:lnTo>
                <a:lnTo>
                  <a:pt x="26868" y="79676"/>
                </a:lnTo>
                <a:lnTo>
                  <a:pt x="28788" y="78717"/>
                </a:lnTo>
                <a:lnTo>
                  <a:pt x="30708" y="77752"/>
                </a:lnTo>
                <a:lnTo>
                  <a:pt x="32628" y="75835"/>
                </a:lnTo>
                <a:lnTo>
                  <a:pt x="33588" y="74878"/>
                </a:lnTo>
                <a:lnTo>
                  <a:pt x="35509" y="72955"/>
                </a:lnTo>
                <a:lnTo>
                  <a:pt x="36042" y="72423"/>
                </a:lnTo>
                <a:lnTo>
                  <a:pt x="34549" y="80634"/>
                </a:lnTo>
                <a:lnTo>
                  <a:pt x="34549" y="81593"/>
                </a:lnTo>
                <a:lnTo>
                  <a:pt x="36469" y="81593"/>
                </a:lnTo>
                <a:lnTo>
                  <a:pt x="36469" y="82558"/>
                </a:lnTo>
                <a:lnTo>
                  <a:pt x="37429" y="82558"/>
                </a:lnTo>
                <a:lnTo>
                  <a:pt x="36469" y="71996"/>
                </a:lnTo>
                <a:lnTo>
                  <a:pt x="36469" y="70073"/>
                </a:lnTo>
                <a:lnTo>
                  <a:pt x="37429" y="82558"/>
                </a:lnTo>
                <a:lnTo>
                  <a:pt x="40309" y="82558"/>
                </a:lnTo>
                <a:lnTo>
                  <a:pt x="41269" y="81593"/>
                </a:lnTo>
                <a:lnTo>
                  <a:pt x="43190" y="81593"/>
                </a:lnTo>
                <a:lnTo>
                  <a:pt x="43190" y="80634"/>
                </a:lnTo>
                <a:lnTo>
                  <a:pt x="59512" y="1917"/>
                </a:lnTo>
                <a:lnTo>
                  <a:pt x="58552" y="958"/>
                </a:lnTo>
                <a:lnTo>
                  <a:pt x="57591" y="958"/>
                </a:lnTo>
                <a:lnTo>
                  <a:pt x="56631" y="0"/>
                </a:lnTo>
                <a:lnTo>
                  <a:pt x="55671" y="0"/>
                </a:lnTo>
                <a:close/>
              </a:path>
              <a:path w="59512" h="82558">
                <a:moveTo>
                  <a:pt x="12481" y="50875"/>
                </a:moveTo>
                <a:lnTo>
                  <a:pt x="13426" y="47999"/>
                </a:lnTo>
                <a:lnTo>
                  <a:pt x="13426" y="46076"/>
                </a:lnTo>
                <a:lnTo>
                  <a:pt x="14386" y="29759"/>
                </a:lnTo>
                <a:lnTo>
                  <a:pt x="11521" y="31676"/>
                </a:lnTo>
                <a:lnTo>
                  <a:pt x="11521" y="52797"/>
                </a:lnTo>
                <a:lnTo>
                  <a:pt x="12481" y="50875"/>
                </a:lnTo>
                <a:close/>
              </a:path>
              <a:path w="59512" h="82558">
                <a:moveTo>
                  <a:pt x="36469" y="71996"/>
                </a:moveTo>
                <a:lnTo>
                  <a:pt x="37429" y="82558"/>
                </a:lnTo>
                <a:lnTo>
                  <a:pt x="36469" y="70073"/>
                </a:lnTo>
                <a:lnTo>
                  <a:pt x="36469" y="71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7" name="object 647"/>
          <p:cNvSpPr/>
          <p:nvPr/>
        </p:nvSpPr>
        <p:spPr>
          <a:xfrm>
            <a:off x="5665988" y="9329047"/>
            <a:ext cx="42230" cy="50881"/>
          </a:xfrm>
          <a:custGeom>
            <a:avLst/>
            <a:gdLst/>
            <a:ahLst/>
            <a:cxnLst/>
            <a:rect l="l" t="t" r="r" b="b"/>
            <a:pathLst>
              <a:path w="42230" h="50881">
                <a:moveTo>
                  <a:pt x="960" y="37438"/>
                </a:moveTo>
                <a:lnTo>
                  <a:pt x="960" y="41279"/>
                </a:lnTo>
                <a:lnTo>
                  <a:pt x="1920" y="43202"/>
                </a:lnTo>
                <a:lnTo>
                  <a:pt x="3840" y="45118"/>
                </a:lnTo>
                <a:lnTo>
                  <a:pt x="4800" y="47041"/>
                </a:lnTo>
                <a:lnTo>
                  <a:pt x="6720" y="48958"/>
                </a:lnTo>
                <a:lnTo>
                  <a:pt x="8641" y="49917"/>
                </a:lnTo>
                <a:lnTo>
                  <a:pt x="10561" y="50881"/>
                </a:lnTo>
                <a:lnTo>
                  <a:pt x="21122" y="50881"/>
                </a:lnTo>
                <a:lnTo>
                  <a:pt x="23027" y="49917"/>
                </a:lnTo>
                <a:lnTo>
                  <a:pt x="24947" y="48958"/>
                </a:lnTo>
                <a:lnTo>
                  <a:pt x="26868" y="47999"/>
                </a:lnTo>
                <a:lnTo>
                  <a:pt x="28788" y="47041"/>
                </a:lnTo>
                <a:lnTo>
                  <a:pt x="30723" y="46076"/>
                </a:lnTo>
                <a:lnTo>
                  <a:pt x="32628" y="44159"/>
                </a:lnTo>
                <a:lnTo>
                  <a:pt x="33588" y="43202"/>
                </a:lnTo>
                <a:lnTo>
                  <a:pt x="35509" y="41279"/>
                </a:lnTo>
                <a:lnTo>
                  <a:pt x="36046" y="40742"/>
                </a:lnTo>
                <a:lnTo>
                  <a:pt x="34564" y="48958"/>
                </a:lnTo>
                <a:lnTo>
                  <a:pt x="34564" y="49917"/>
                </a:lnTo>
                <a:lnTo>
                  <a:pt x="36469" y="49917"/>
                </a:lnTo>
                <a:lnTo>
                  <a:pt x="36469" y="50881"/>
                </a:lnTo>
                <a:lnTo>
                  <a:pt x="37429" y="50881"/>
                </a:lnTo>
                <a:lnTo>
                  <a:pt x="36469" y="40320"/>
                </a:lnTo>
                <a:lnTo>
                  <a:pt x="36469" y="38397"/>
                </a:lnTo>
                <a:lnTo>
                  <a:pt x="37429" y="50881"/>
                </a:lnTo>
                <a:lnTo>
                  <a:pt x="40309" y="50881"/>
                </a:lnTo>
                <a:lnTo>
                  <a:pt x="41269" y="49917"/>
                </a:lnTo>
                <a:lnTo>
                  <a:pt x="42230" y="49917"/>
                </a:lnTo>
                <a:lnTo>
                  <a:pt x="41269" y="9602"/>
                </a:lnTo>
                <a:lnTo>
                  <a:pt x="39349" y="19199"/>
                </a:lnTo>
                <a:lnTo>
                  <a:pt x="38404" y="23038"/>
                </a:lnTo>
                <a:lnTo>
                  <a:pt x="37429" y="25920"/>
                </a:lnTo>
                <a:lnTo>
                  <a:pt x="36469" y="28800"/>
                </a:lnTo>
                <a:lnTo>
                  <a:pt x="34564" y="31682"/>
                </a:lnTo>
                <a:lnTo>
                  <a:pt x="33588" y="34558"/>
                </a:lnTo>
                <a:lnTo>
                  <a:pt x="31683" y="36479"/>
                </a:lnTo>
                <a:lnTo>
                  <a:pt x="29748" y="38397"/>
                </a:lnTo>
                <a:lnTo>
                  <a:pt x="26868" y="40320"/>
                </a:lnTo>
                <a:lnTo>
                  <a:pt x="24947" y="41279"/>
                </a:lnTo>
                <a:lnTo>
                  <a:pt x="23027" y="42237"/>
                </a:lnTo>
                <a:lnTo>
                  <a:pt x="21122" y="43202"/>
                </a:lnTo>
                <a:lnTo>
                  <a:pt x="17282" y="43202"/>
                </a:lnTo>
                <a:lnTo>
                  <a:pt x="15346" y="42237"/>
                </a:lnTo>
                <a:lnTo>
                  <a:pt x="14401" y="42237"/>
                </a:lnTo>
                <a:lnTo>
                  <a:pt x="13441" y="41279"/>
                </a:lnTo>
                <a:lnTo>
                  <a:pt x="12481" y="40320"/>
                </a:lnTo>
                <a:lnTo>
                  <a:pt x="11506" y="39361"/>
                </a:lnTo>
                <a:lnTo>
                  <a:pt x="11506" y="38397"/>
                </a:lnTo>
                <a:lnTo>
                  <a:pt x="10561" y="36479"/>
                </a:lnTo>
                <a:lnTo>
                  <a:pt x="10561" y="25920"/>
                </a:lnTo>
                <a:lnTo>
                  <a:pt x="11506" y="24002"/>
                </a:lnTo>
                <a:lnTo>
                  <a:pt x="11506" y="0"/>
                </a:lnTo>
                <a:lnTo>
                  <a:pt x="9601" y="2880"/>
                </a:lnTo>
                <a:lnTo>
                  <a:pt x="7680" y="4797"/>
                </a:lnTo>
                <a:lnTo>
                  <a:pt x="6720" y="7679"/>
                </a:lnTo>
                <a:lnTo>
                  <a:pt x="4800" y="10561"/>
                </a:lnTo>
                <a:lnTo>
                  <a:pt x="3840" y="13441"/>
                </a:lnTo>
                <a:lnTo>
                  <a:pt x="2880" y="16323"/>
                </a:lnTo>
                <a:lnTo>
                  <a:pt x="1920" y="19199"/>
                </a:lnTo>
                <a:lnTo>
                  <a:pt x="960" y="22079"/>
                </a:lnTo>
                <a:lnTo>
                  <a:pt x="960" y="24961"/>
                </a:lnTo>
                <a:lnTo>
                  <a:pt x="0" y="27841"/>
                </a:lnTo>
                <a:lnTo>
                  <a:pt x="0" y="34558"/>
                </a:lnTo>
                <a:lnTo>
                  <a:pt x="960" y="374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8" name="object 648"/>
          <p:cNvSpPr/>
          <p:nvPr/>
        </p:nvSpPr>
        <p:spPr>
          <a:xfrm>
            <a:off x="5677494" y="9322326"/>
            <a:ext cx="42245" cy="56637"/>
          </a:xfrm>
          <a:custGeom>
            <a:avLst/>
            <a:gdLst/>
            <a:ahLst/>
            <a:cxnLst/>
            <a:rect l="l" t="t" r="r" b="b"/>
            <a:pathLst>
              <a:path w="42245" h="56637">
                <a:moveTo>
                  <a:pt x="4815" y="2880"/>
                </a:moveTo>
                <a:lnTo>
                  <a:pt x="1935" y="4803"/>
                </a:lnTo>
                <a:lnTo>
                  <a:pt x="0" y="6720"/>
                </a:lnTo>
                <a:lnTo>
                  <a:pt x="0" y="27841"/>
                </a:lnTo>
                <a:lnTo>
                  <a:pt x="975" y="25920"/>
                </a:lnTo>
                <a:lnTo>
                  <a:pt x="975" y="24003"/>
                </a:lnTo>
                <a:lnTo>
                  <a:pt x="1935" y="21121"/>
                </a:lnTo>
                <a:lnTo>
                  <a:pt x="2895" y="19203"/>
                </a:lnTo>
                <a:lnTo>
                  <a:pt x="3840" y="17282"/>
                </a:lnTo>
                <a:lnTo>
                  <a:pt x="4815" y="15358"/>
                </a:lnTo>
                <a:lnTo>
                  <a:pt x="6720" y="13441"/>
                </a:lnTo>
                <a:lnTo>
                  <a:pt x="7680" y="12483"/>
                </a:lnTo>
                <a:lnTo>
                  <a:pt x="9616" y="10559"/>
                </a:lnTo>
                <a:lnTo>
                  <a:pt x="10561" y="9601"/>
                </a:lnTo>
                <a:lnTo>
                  <a:pt x="12496" y="8644"/>
                </a:lnTo>
                <a:lnTo>
                  <a:pt x="22082" y="8644"/>
                </a:lnTo>
                <a:lnTo>
                  <a:pt x="24002" y="10559"/>
                </a:lnTo>
                <a:lnTo>
                  <a:pt x="25923" y="11518"/>
                </a:lnTo>
                <a:lnTo>
                  <a:pt x="27843" y="13441"/>
                </a:lnTo>
                <a:lnTo>
                  <a:pt x="29763" y="16323"/>
                </a:lnTo>
                <a:lnTo>
                  <a:pt x="30723" y="56637"/>
                </a:lnTo>
                <a:lnTo>
                  <a:pt x="31683" y="56637"/>
                </a:lnTo>
                <a:lnTo>
                  <a:pt x="31683" y="55679"/>
                </a:lnTo>
                <a:lnTo>
                  <a:pt x="42245" y="2880"/>
                </a:lnTo>
                <a:lnTo>
                  <a:pt x="42245" y="964"/>
                </a:lnTo>
                <a:lnTo>
                  <a:pt x="34564" y="964"/>
                </a:lnTo>
                <a:lnTo>
                  <a:pt x="34564" y="1921"/>
                </a:lnTo>
                <a:lnTo>
                  <a:pt x="33604" y="1921"/>
                </a:lnTo>
                <a:lnTo>
                  <a:pt x="33604" y="2880"/>
                </a:lnTo>
                <a:lnTo>
                  <a:pt x="32644" y="7679"/>
                </a:lnTo>
                <a:lnTo>
                  <a:pt x="30723" y="5762"/>
                </a:lnTo>
                <a:lnTo>
                  <a:pt x="28803" y="3838"/>
                </a:lnTo>
                <a:lnTo>
                  <a:pt x="25923" y="1921"/>
                </a:lnTo>
                <a:lnTo>
                  <a:pt x="23058" y="964"/>
                </a:lnTo>
                <a:lnTo>
                  <a:pt x="20177" y="0"/>
                </a:lnTo>
                <a:lnTo>
                  <a:pt x="13441" y="0"/>
                </a:lnTo>
                <a:lnTo>
                  <a:pt x="10561" y="964"/>
                </a:lnTo>
                <a:lnTo>
                  <a:pt x="7680" y="1921"/>
                </a:lnTo>
                <a:lnTo>
                  <a:pt x="4815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9" name="object 649"/>
          <p:cNvSpPr/>
          <p:nvPr/>
        </p:nvSpPr>
        <p:spPr>
          <a:xfrm>
            <a:off x="5702457" y="9367444"/>
            <a:ext cx="960" cy="12484"/>
          </a:xfrm>
          <a:custGeom>
            <a:avLst/>
            <a:gdLst/>
            <a:ahLst/>
            <a:cxnLst/>
            <a:rect l="l" t="t" r="r" b="b"/>
            <a:pathLst>
              <a:path w="960" h="12484">
                <a:moveTo>
                  <a:pt x="0" y="1923"/>
                </a:moveTo>
                <a:lnTo>
                  <a:pt x="960" y="12484"/>
                </a:lnTo>
                <a:lnTo>
                  <a:pt x="0" y="0"/>
                </a:lnTo>
                <a:lnTo>
                  <a:pt x="0" y="1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0" name="object 650"/>
          <p:cNvSpPr/>
          <p:nvPr/>
        </p:nvSpPr>
        <p:spPr>
          <a:xfrm>
            <a:off x="5744702" y="9322326"/>
            <a:ext cx="34549" cy="57602"/>
          </a:xfrm>
          <a:custGeom>
            <a:avLst/>
            <a:gdLst/>
            <a:ahLst/>
            <a:cxnLst/>
            <a:rect l="l" t="t" r="r" b="b"/>
            <a:pathLst>
              <a:path w="34549" h="57602">
                <a:moveTo>
                  <a:pt x="32644" y="5762"/>
                </a:moveTo>
                <a:lnTo>
                  <a:pt x="30708" y="4803"/>
                </a:lnTo>
                <a:lnTo>
                  <a:pt x="29763" y="2880"/>
                </a:lnTo>
                <a:lnTo>
                  <a:pt x="28803" y="1921"/>
                </a:lnTo>
                <a:lnTo>
                  <a:pt x="26883" y="964"/>
                </a:lnTo>
                <a:lnTo>
                  <a:pt x="24963" y="0"/>
                </a:lnTo>
                <a:lnTo>
                  <a:pt x="15361" y="0"/>
                </a:lnTo>
                <a:lnTo>
                  <a:pt x="13441" y="964"/>
                </a:lnTo>
                <a:lnTo>
                  <a:pt x="11521" y="1921"/>
                </a:lnTo>
                <a:lnTo>
                  <a:pt x="8641" y="2880"/>
                </a:lnTo>
                <a:lnTo>
                  <a:pt x="7680" y="3838"/>
                </a:lnTo>
                <a:lnTo>
                  <a:pt x="5760" y="5762"/>
                </a:lnTo>
                <a:lnTo>
                  <a:pt x="3840" y="6720"/>
                </a:lnTo>
                <a:lnTo>
                  <a:pt x="2880" y="8644"/>
                </a:lnTo>
                <a:lnTo>
                  <a:pt x="960" y="9601"/>
                </a:lnTo>
                <a:lnTo>
                  <a:pt x="321" y="10877"/>
                </a:lnTo>
                <a:lnTo>
                  <a:pt x="0" y="12483"/>
                </a:lnTo>
                <a:lnTo>
                  <a:pt x="0" y="22079"/>
                </a:lnTo>
                <a:lnTo>
                  <a:pt x="1920" y="19203"/>
                </a:lnTo>
                <a:lnTo>
                  <a:pt x="2880" y="17282"/>
                </a:lnTo>
                <a:lnTo>
                  <a:pt x="4800" y="15358"/>
                </a:lnTo>
                <a:lnTo>
                  <a:pt x="6720" y="12483"/>
                </a:lnTo>
                <a:lnTo>
                  <a:pt x="8641" y="11518"/>
                </a:lnTo>
                <a:lnTo>
                  <a:pt x="11521" y="10559"/>
                </a:lnTo>
                <a:lnTo>
                  <a:pt x="13441" y="8644"/>
                </a:lnTo>
                <a:lnTo>
                  <a:pt x="22082" y="8644"/>
                </a:lnTo>
                <a:lnTo>
                  <a:pt x="23042" y="10559"/>
                </a:lnTo>
                <a:lnTo>
                  <a:pt x="24003" y="11518"/>
                </a:lnTo>
                <a:lnTo>
                  <a:pt x="24003" y="22079"/>
                </a:lnTo>
                <a:lnTo>
                  <a:pt x="23042" y="23044"/>
                </a:lnTo>
                <a:lnTo>
                  <a:pt x="17282" y="55679"/>
                </a:lnTo>
                <a:lnTo>
                  <a:pt x="17282" y="56637"/>
                </a:lnTo>
                <a:lnTo>
                  <a:pt x="18242" y="56637"/>
                </a:lnTo>
                <a:lnTo>
                  <a:pt x="19202" y="57602"/>
                </a:lnTo>
                <a:lnTo>
                  <a:pt x="24003" y="57602"/>
                </a:lnTo>
                <a:lnTo>
                  <a:pt x="24963" y="56637"/>
                </a:lnTo>
                <a:lnTo>
                  <a:pt x="25923" y="56637"/>
                </a:lnTo>
                <a:lnTo>
                  <a:pt x="26883" y="55679"/>
                </a:lnTo>
                <a:lnTo>
                  <a:pt x="33604" y="22079"/>
                </a:lnTo>
                <a:lnTo>
                  <a:pt x="33604" y="18239"/>
                </a:lnTo>
                <a:lnTo>
                  <a:pt x="34549" y="17282"/>
                </a:lnTo>
                <a:lnTo>
                  <a:pt x="34549" y="12483"/>
                </a:lnTo>
                <a:lnTo>
                  <a:pt x="33604" y="10559"/>
                </a:lnTo>
                <a:lnTo>
                  <a:pt x="33604" y="8644"/>
                </a:lnTo>
                <a:lnTo>
                  <a:pt x="32644" y="6720"/>
                </a:lnTo>
                <a:lnTo>
                  <a:pt x="32644" y="5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1" name="object 651"/>
          <p:cNvSpPr/>
          <p:nvPr/>
        </p:nvSpPr>
        <p:spPr>
          <a:xfrm>
            <a:off x="5727420" y="9323290"/>
            <a:ext cx="19202" cy="56637"/>
          </a:xfrm>
          <a:custGeom>
            <a:avLst/>
            <a:gdLst/>
            <a:ahLst/>
            <a:cxnLst/>
            <a:rect l="l" t="t" r="r" b="b"/>
            <a:pathLst>
              <a:path w="19202" h="56637">
                <a:moveTo>
                  <a:pt x="960" y="55673"/>
                </a:moveTo>
                <a:lnTo>
                  <a:pt x="1920" y="56637"/>
                </a:lnTo>
                <a:lnTo>
                  <a:pt x="6720" y="56637"/>
                </a:lnTo>
                <a:lnTo>
                  <a:pt x="7680" y="55673"/>
                </a:lnTo>
                <a:lnTo>
                  <a:pt x="8641" y="55673"/>
                </a:lnTo>
                <a:lnTo>
                  <a:pt x="9601" y="54714"/>
                </a:lnTo>
                <a:lnTo>
                  <a:pt x="14401" y="30717"/>
                </a:lnTo>
                <a:lnTo>
                  <a:pt x="14401" y="27835"/>
                </a:lnTo>
                <a:lnTo>
                  <a:pt x="16322" y="23996"/>
                </a:lnTo>
                <a:lnTo>
                  <a:pt x="17282" y="21115"/>
                </a:lnTo>
                <a:lnTo>
                  <a:pt x="17282" y="11518"/>
                </a:lnTo>
                <a:lnTo>
                  <a:pt x="17603" y="9912"/>
                </a:lnTo>
                <a:lnTo>
                  <a:pt x="19202" y="1915"/>
                </a:lnTo>
                <a:lnTo>
                  <a:pt x="19202" y="957"/>
                </a:lnTo>
                <a:lnTo>
                  <a:pt x="18242" y="957"/>
                </a:lnTo>
                <a:lnTo>
                  <a:pt x="18242" y="0"/>
                </a:lnTo>
                <a:lnTo>
                  <a:pt x="17282" y="0"/>
                </a:lnTo>
                <a:lnTo>
                  <a:pt x="17282" y="10553"/>
                </a:lnTo>
                <a:lnTo>
                  <a:pt x="17282" y="0"/>
                </a:lnTo>
                <a:lnTo>
                  <a:pt x="11521" y="0"/>
                </a:lnTo>
                <a:lnTo>
                  <a:pt x="10561" y="957"/>
                </a:lnTo>
                <a:lnTo>
                  <a:pt x="10561" y="1915"/>
                </a:lnTo>
                <a:lnTo>
                  <a:pt x="0" y="54714"/>
                </a:lnTo>
                <a:lnTo>
                  <a:pt x="0" y="55673"/>
                </a:lnTo>
                <a:lnTo>
                  <a:pt x="960" y="556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2" name="object 652"/>
          <p:cNvSpPr/>
          <p:nvPr/>
        </p:nvSpPr>
        <p:spPr>
          <a:xfrm>
            <a:off x="5789813" y="9329047"/>
            <a:ext cx="11521" cy="70073"/>
          </a:xfrm>
          <a:custGeom>
            <a:avLst/>
            <a:gdLst/>
            <a:ahLst/>
            <a:cxnLst/>
            <a:rect l="l" t="t" r="r" b="b"/>
            <a:pathLst>
              <a:path w="11521" h="70073">
                <a:moveTo>
                  <a:pt x="11521" y="0"/>
                </a:moveTo>
                <a:lnTo>
                  <a:pt x="9601" y="1923"/>
                </a:lnTo>
                <a:lnTo>
                  <a:pt x="10561" y="38397"/>
                </a:lnTo>
                <a:lnTo>
                  <a:pt x="10561" y="24961"/>
                </a:lnTo>
                <a:lnTo>
                  <a:pt x="11521" y="23038"/>
                </a:lnTo>
                <a:lnTo>
                  <a:pt x="11521" y="0"/>
                </a:lnTo>
                <a:close/>
              </a:path>
              <a:path w="11521" h="70073">
                <a:moveTo>
                  <a:pt x="55686" y="-31676"/>
                </a:moveTo>
                <a:lnTo>
                  <a:pt x="51846" y="-31676"/>
                </a:lnTo>
                <a:lnTo>
                  <a:pt x="50886" y="-30717"/>
                </a:lnTo>
                <a:lnTo>
                  <a:pt x="49926" y="-30717"/>
                </a:lnTo>
                <a:lnTo>
                  <a:pt x="48966" y="-29759"/>
                </a:lnTo>
                <a:lnTo>
                  <a:pt x="43205" y="0"/>
                </a:lnTo>
                <a:lnTo>
                  <a:pt x="42245" y="-958"/>
                </a:lnTo>
                <a:lnTo>
                  <a:pt x="41285" y="-1917"/>
                </a:lnTo>
                <a:lnTo>
                  <a:pt x="40325" y="-1917"/>
                </a:lnTo>
                <a:lnTo>
                  <a:pt x="39364" y="-2881"/>
                </a:lnTo>
                <a:lnTo>
                  <a:pt x="38404" y="-3840"/>
                </a:lnTo>
                <a:lnTo>
                  <a:pt x="37444" y="-4799"/>
                </a:lnTo>
                <a:lnTo>
                  <a:pt x="35524" y="-5756"/>
                </a:lnTo>
                <a:lnTo>
                  <a:pt x="32644" y="-5756"/>
                </a:lnTo>
                <a:lnTo>
                  <a:pt x="31683" y="-6720"/>
                </a:lnTo>
                <a:lnTo>
                  <a:pt x="24963" y="-6720"/>
                </a:lnTo>
                <a:lnTo>
                  <a:pt x="22082" y="-5756"/>
                </a:lnTo>
                <a:lnTo>
                  <a:pt x="19202" y="-4799"/>
                </a:lnTo>
                <a:lnTo>
                  <a:pt x="16322" y="-3840"/>
                </a:lnTo>
                <a:lnTo>
                  <a:pt x="13441" y="-1917"/>
                </a:lnTo>
                <a:lnTo>
                  <a:pt x="11521" y="0"/>
                </a:lnTo>
                <a:lnTo>
                  <a:pt x="11521" y="21121"/>
                </a:lnTo>
                <a:lnTo>
                  <a:pt x="12496" y="19199"/>
                </a:lnTo>
                <a:lnTo>
                  <a:pt x="12496" y="16323"/>
                </a:lnTo>
                <a:lnTo>
                  <a:pt x="13441" y="14400"/>
                </a:lnTo>
                <a:lnTo>
                  <a:pt x="14401" y="12483"/>
                </a:lnTo>
                <a:lnTo>
                  <a:pt x="15361" y="10561"/>
                </a:lnTo>
                <a:lnTo>
                  <a:pt x="16322" y="8638"/>
                </a:lnTo>
                <a:lnTo>
                  <a:pt x="18242" y="6720"/>
                </a:lnTo>
                <a:lnTo>
                  <a:pt x="19202" y="4797"/>
                </a:lnTo>
                <a:lnTo>
                  <a:pt x="21122" y="3838"/>
                </a:lnTo>
                <a:lnTo>
                  <a:pt x="22082" y="2880"/>
                </a:lnTo>
                <a:lnTo>
                  <a:pt x="24002" y="1923"/>
                </a:lnTo>
                <a:lnTo>
                  <a:pt x="33604" y="1923"/>
                </a:lnTo>
                <a:lnTo>
                  <a:pt x="35524" y="3838"/>
                </a:lnTo>
                <a:lnTo>
                  <a:pt x="37444" y="4797"/>
                </a:lnTo>
                <a:lnTo>
                  <a:pt x="39364" y="6720"/>
                </a:lnTo>
                <a:lnTo>
                  <a:pt x="41285" y="9602"/>
                </a:lnTo>
                <a:lnTo>
                  <a:pt x="39364" y="19199"/>
                </a:lnTo>
                <a:lnTo>
                  <a:pt x="38404" y="23038"/>
                </a:lnTo>
                <a:lnTo>
                  <a:pt x="37444" y="25920"/>
                </a:lnTo>
                <a:lnTo>
                  <a:pt x="36484" y="28800"/>
                </a:lnTo>
                <a:lnTo>
                  <a:pt x="34564" y="31682"/>
                </a:lnTo>
                <a:lnTo>
                  <a:pt x="32644" y="34558"/>
                </a:lnTo>
                <a:lnTo>
                  <a:pt x="30723" y="36479"/>
                </a:lnTo>
                <a:lnTo>
                  <a:pt x="28803" y="38397"/>
                </a:lnTo>
                <a:lnTo>
                  <a:pt x="26883" y="40320"/>
                </a:lnTo>
                <a:lnTo>
                  <a:pt x="24963" y="41279"/>
                </a:lnTo>
                <a:lnTo>
                  <a:pt x="23042" y="42237"/>
                </a:lnTo>
                <a:lnTo>
                  <a:pt x="20162" y="43202"/>
                </a:lnTo>
                <a:lnTo>
                  <a:pt x="15361" y="43202"/>
                </a:lnTo>
                <a:lnTo>
                  <a:pt x="13441" y="42237"/>
                </a:lnTo>
                <a:lnTo>
                  <a:pt x="12496" y="40320"/>
                </a:lnTo>
                <a:lnTo>
                  <a:pt x="10561" y="38397"/>
                </a:lnTo>
                <a:lnTo>
                  <a:pt x="9601" y="1923"/>
                </a:lnTo>
                <a:lnTo>
                  <a:pt x="7680" y="4797"/>
                </a:lnTo>
                <a:lnTo>
                  <a:pt x="6720" y="7679"/>
                </a:lnTo>
                <a:lnTo>
                  <a:pt x="4815" y="10561"/>
                </a:lnTo>
                <a:lnTo>
                  <a:pt x="3840" y="13441"/>
                </a:lnTo>
                <a:lnTo>
                  <a:pt x="2880" y="15358"/>
                </a:lnTo>
                <a:lnTo>
                  <a:pt x="1935" y="18240"/>
                </a:lnTo>
                <a:lnTo>
                  <a:pt x="960" y="21121"/>
                </a:lnTo>
                <a:lnTo>
                  <a:pt x="960" y="24002"/>
                </a:lnTo>
                <a:lnTo>
                  <a:pt x="0" y="26878"/>
                </a:lnTo>
                <a:lnTo>
                  <a:pt x="0" y="37438"/>
                </a:lnTo>
                <a:lnTo>
                  <a:pt x="960" y="38397"/>
                </a:lnTo>
                <a:lnTo>
                  <a:pt x="960" y="40320"/>
                </a:lnTo>
                <a:lnTo>
                  <a:pt x="1935" y="41279"/>
                </a:lnTo>
                <a:lnTo>
                  <a:pt x="1935" y="43202"/>
                </a:lnTo>
                <a:lnTo>
                  <a:pt x="2880" y="44159"/>
                </a:lnTo>
                <a:lnTo>
                  <a:pt x="3840" y="46076"/>
                </a:lnTo>
                <a:lnTo>
                  <a:pt x="4815" y="47041"/>
                </a:lnTo>
                <a:lnTo>
                  <a:pt x="5775" y="47999"/>
                </a:lnTo>
                <a:lnTo>
                  <a:pt x="6720" y="48958"/>
                </a:lnTo>
                <a:lnTo>
                  <a:pt x="8656" y="49917"/>
                </a:lnTo>
                <a:lnTo>
                  <a:pt x="9601" y="49917"/>
                </a:lnTo>
                <a:lnTo>
                  <a:pt x="11521" y="50881"/>
                </a:lnTo>
                <a:lnTo>
                  <a:pt x="20162" y="50881"/>
                </a:lnTo>
                <a:lnTo>
                  <a:pt x="23042" y="49917"/>
                </a:lnTo>
                <a:lnTo>
                  <a:pt x="24963" y="48958"/>
                </a:lnTo>
                <a:lnTo>
                  <a:pt x="26883" y="47999"/>
                </a:lnTo>
                <a:lnTo>
                  <a:pt x="28803" y="47041"/>
                </a:lnTo>
                <a:lnTo>
                  <a:pt x="30723" y="46076"/>
                </a:lnTo>
                <a:lnTo>
                  <a:pt x="32644" y="44159"/>
                </a:lnTo>
                <a:lnTo>
                  <a:pt x="33604" y="43202"/>
                </a:lnTo>
                <a:lnTo>
                  <a:pt x="34564" y="41279"/>
                </a:lnTo>
                <a:lnTo>
                  <a:pt x="35524" y="40320"/>
                </a:lnTo>
                <a:lnTo>
                  <a:pt x="36484" y="38397"/>
                </a:lnTo>
                <a:lnTo>
                  <a:pt x="34564" y="48958"/>
                </a:lnTo>
                <a:lnTo>
                  <a:pt x="34564" y="49917"/>
                </a:lnTo>
                <a:lnTo>
                  <a:pt x="35524" y="49917"/>
                </a:lnTo>
                <a:lnTo>
                  <a:pt x="36484" y="50881"/>
                </a:lnTo>
                <a:lnTo>
                  <a:pt x="40325" y="50881"/>
                </a:lnTo>
                <a:lnTo>
                  <a:pt x="41285" y="49917"/>
                </a:lnTo>
                <a:lnTo>
                  <a:pt x="42245" y="49917"/>
                </a:lnTo>
                <a:lnTo>
                  <a:pt x="43205" y="48958"/>
                </a:lnTo>
                <a:lnTo>
                  <a:pt x="58567" y="-29759"/>
                </a:lnTo>
                <a:lnTo>
                  <a:pt x="58567" y="-30717"/>
                </a:lnTo>
                <a:lnTo>
                  <a:pt x="57607" y="-30717"/>
                </a:lnTo>
                <a:lnTo>
                  <a:pt x="56647" y="-31676"/>
                </a:lnTo>
                <a:lnTo>
                  <a:pt x="55686" y="-316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3" name="object 653"/>
          <p:cNvSpPr/>
          <p:nvPr/>
        </p:nvSpPr>
        <p:spPr>
          <a:xfrm>
            <a:off x="5884849" y="9303126"/>
            <a:ext cx="57607" cy="76801"/>
          </a:xfrm>
          <a:custGeom>
            <a:avLst/>
            <a:gdLst/>
            <a:ahLst/>
            <a:cxnLst/>
            <a:rect l="l" t="t" r="r" b="b"/>
            <a:pathLst>
              <a:path w="57607" h="76801">
                <a:moveTo>
                  <a:pt x="10561" y="75837"/>
                </a:moveTo>
                <a:lnTo>
                  <a:pt x="11536" y="75837"/>
                </a:lnTo>
                <a:lnTo>
                  <a:pt x="12481" y="76801"/>
                </a:lnTo>
                <a:lnTo>
                  <a:pt x="15377" y="76801"/>
                </a:lnTo>
                <a:lnTo>
                  <a:pt x="16322" y="75837"/>
                </a:lnTo>
                <a:lnTo>
                  <a:pt x="19202" y="75837"/>
                </a:lnTo>
                <a:lnTo>
                  <a:pt x="19202" y="74878"/>
                </a:lnTo>
                <a:lnTo>
                  <a:pt x="32644" y="8644"/>
                </a:lnTo>
                <a:lnTo>
                  <a:pt x="54726" y="8644"/>
                </a:lnTo>
                <a:lnTo>
                  <a:pt x="55686" y="7679"/>
                </a:lnTo>
                <a:lnTo>
                  <a:pt x="56647" y="6720"/>
                </a:lnTo>
                <a:lnTo>
                  <a:pt x="56647" y="3840"/>
                </a:lnTo>
                <a:lnTo>
                  <a:pt x="57607" y="3840"/>
                </a:lnTo>
                <a:lnTo>
                  <a:pt x="57607" y="1923"/>
                </a:lnTo>
                <a:lnTo>
                  <a:pt x="56647" y="964"/>
                </a:lnTo>
                <a:lnTo>
                  <a:pt x="56647" y="0"/>
                </a:lnTo>
                <a:lnTo>
                  <a:pt x="1920" y="0"/>
                </a:lnTo>
                <a:lnTo>
                  <a:pt x="1920" y="964"/>
                </a:lnTo>
                <a:lnTo>
                  <a:pt x="975" y="964"/>
                </a:lnTo>
                <a:lnTo>
                  <a:pt x="975" y="2881"/>
                </a:lnTo>
                <a:lnTo>
                  <a:pt x="0" y="2881"/>
                </a:lnTo>
                <a:lnTo>
                  <a:pt x="0" y="8644"/>
                </a:lnTo>
                <a:lnTo>
                  <a:pt x="22082" y="8644"/>
                </a:lnTo>
                <a:lnTo>
                  <a:pt x="9601" y="74878"/>
                </a:lnTo>
                <a:lnTo>
                  <a:pt x="9601" y="75837"/>
                </a:lnTo>
                <a:lnTo>
                  <a:pt x="10561" y="758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4" name="object 654"/>
          <p:cNvSpPr/>
          <p:nvPr/>
        </p:nvSpPr>
        <p:spPr>
          <a:xfrm>
            <a:off x="5940536" y="9360729"/>
            <a:ext cx="22082" cy="19199"/>
          </a:xfrm>
          <a:custGeom>
            <a:avLst/>
            <a:gdLst/>
            <a:ahLst/>
            <a:cxnLst/>
            <a:rect l="l" t="t" r="r" b="b"/>
            <a:pathLst>
              <a:path w="22082" h="19199">
                <a:moveTo>
                  <a:pt x="2880" y="10555"/>
                </a:moveTo>
                <a:lnTo>
                  <a:pt x="1920" y="10555"/>
                </a:lnTo>
                <a:lnTo>
                  <a:pt x="960" y="9596"/>
                </a:lnTo>
                <a:lnTo>
                  <a:pt x="0" y="8638"/>
                </a:lnTo>
                <a:lnTo>
                  <a:pt x="0" y="19199"/>
                </a:lnTo>
                <a:lnTo>
                  <a:pt x="7680" y="19199"/>
                </a:lnTo>
                <a:lnTo>
                  <a:pt x="10561" y="18234"/>
                </a:lnTo>
                <a:lnTo>
                  <a:pt x="12481" y="17276"/>
                </a:lnTo>
                <a:lnTo>
                  <a:pt x="14401" y="16317"/>
                </a:lnTo>
                <a:lnTo>
                  <a:pt x="16322" y="15358"/>
                </a:lnTo>
                <a:lnTo>
                  <a:pt x="18242" y="14394"/>
                </a:lnTo>
                <a:lnTo>
                  <a:pt x="20162" y="12476"/>
                </a:lnTo>
                <a:lnTo>
                  <a:pt x="21122" y="11519"/>
                </a:lnTo>
                <a:lnTo>
                  <a:pt x="22082" y="0"/>
                </a:lnTo>
                <a:lnTo>
                  <a:pt x="20162" y="2875"/>
                </a:lnTo>
                <a:lnTo>
                  <a:pt x="18242" y="4797"/>
                </a:lnTo>
                <a:lnTo>
                  <a:pt x="16322" y="6714"/>
                </a:lnTo>
                <a:lnTo>
                  <a:pt x="14401" y="8638"/>
                </a:lnTo>
                <a:lnTo>
                  <a:pt x="12481" y="9596"/>
                </a:lnTo>
                <a:lnTo>
                  <a:pt x="10561" y="10555"/>
                </a:lnTo>
                <a:lnTo>
                  <a:pt x="7680" y="11519"/>
                </a:lnTo>
                <a:lnTo>
                  <a:pt x="3840" y="11519"/>
                </a:lnTo>
                <a:lnTo>
                  <a:pt x="2880" y="105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5" name="object 655"/>
          <p:cNvSpPr/>
          <p:nvPr/>
        </p:nvSpPr>
        <p:spPr>
          <a:xfrm>
            <a:off x="5928055" y="9322326"/>
            <a:ext cx="53751" cy="57602"/>
          </a:xfrm>
          <a:custGeom>
            <a:avLst/>
            <a:gdLst/>
            <a:ahLst/>
            <a:cxnLst/>
            <a:rect l="l" t="t" r="r" b="b"/>
            <a:pathLst>
              <a:path w="53751" h="57602">
                <a:moveTo>
                  <a:pt x="11521" y="46082"/>
                </a:moveTo>
                <a:lnTo>
                  <a:pt x="11521" y="45118"/>
                </a:lnTo>
                <a:lnTo>
                  <a:pt x="10561" y="43200"/>
                </a:lnTo>
                <a:lnTo>
                  <a:pt x="10561" y="30723"/>
                </a:lnTo>
                <a:lnTo>
                  <a:pt x="11521" y="27841"/>
                </a:lnTo>
                <a:lnTo>
                  <a:pt x="11521" y="25920"/>
                </a:lnTo>
                <a:lnTo>
                  <a:pt x="12481" y="24003"/>
                </a:lnTo>
                <a:lnTo>
                  <a:pt x="13441" y="21121"/>
                </a:lnTo>
                <a:lnTo>
                  <a:pt x="14401" y="19203"/>
                </a:lnTo>
                <a:lnTo>
                  <a:pt x="15361" y="17282"/>
                </a:lnTo>
                <a:lnTo>
                  <a:pt x="16322" y="15358"/>
                </a:lnTo>
                <a:lnTo>
                  <a:pt x="17282" y="13441"/>
                </a:lnTo>
                <a:lnTo>
                  <a:pt x="19202" y="12483"/>
                </a:lnTo>
                <a:lnTo>
                  <a:pt x="20162" y="10559"/>
                </a:lnTo>
                <a:lnTo>
                  <a:pt x="22082" y="9601"/>
                </a:lnTo>
                <a:lnTo>
                  <a:pt x="24002" y="8644"/>
                </a:lnTo>
                <a:lnTo>
                  <a:pt x="32644" y="8644"/>
                </a:lnTo>
                <a:lnTo>
                  <a:pt x="35524" y="10559"/>
                </a:lnTo>
                <a:lnTo>
                  <a:pt x="37444" y="11518"/>
                </a:lnTo>
                <a:lnTo>
                  <a:pt x="39364" y="13441"/>
                </a:lnTo>
                <a:lnTo>
                  <a:pt x="41285" y="16323"/>
                </a:lnTo>
                <a:lnTo>
                  <a:pt x="39364" y="25920"/>
                </a:lnTo>
                <a:lnTo>
                  <a:pt x="38404" y="29759"/>
                </a:lnTo>
                <a:lnTo>
                  <a:pt x="37444" y="32641"/>
                </a:lnTo>
                <a:lnTo>
                  <a:pt x="35524" y="35521"/>
                </a:lnTo>
                <a:lnTo>
                  <a:pt x="34564" y="38403"/>
                </a:lnTo>
                <a:lnTo>
                  <a:pt x="33604" y="49923"/>
                </a:lnTo>
                <a:lnTo>
                  <a:pt x="34564" y="47999"/>
                </a:lnTo>
                <a:lnTo>
                  <a:pt x="35524" y="47041"/>
                </a:lnTo>
                <a:lnTo>
                  <a:pt x="36484" y="45118"/>
                </a:lnTo>
                <a:lnTo>
                  <a:pt x="34564" y="55679"/>
                </a:lnTo>
                <a:lnTo>
                  <a:pt x="34564" y="56637"/>
                </a:lnTo>
                <a:lnTo>
                  <a:pt x="35524" y="56637"/>
                </a:lnTo>
                <a:lnTo>
                  <a:pt x="36484" y="57602"/>
                </a:lnTo>
                <a:lnTo>
                  <a:pt x="40325" y="57602"/>
                </a:lnTo>
                <a:lnTo>
                  <a:pt x="41285" y="56637"/>
                </a:lnTo>
                <a:lnTo>
                  <a:pt x="42245" y="56637"/>
                </a:lnTo>
                <a:lnTo>
                  <a:pt x="43190" y="55679"/>
                </a:lnTo>
                <a:lnTo>
                  <a:pt x="53751" y="2880"/>
                </a:lnTo>
                <a:lnTo>
                  <a:pt x="53751" y="964"/>
                </a:lnTo>
                <a:lnTo>
                  <a:pt x="46085" y="964"/>
                </a:lnTo>
                <a:lnTo>
                  <a:pt x="45125" y="1921"/>
                </a:lnTo>
                <a:lnTo>
                  <a:pt x="45125" y="2880"/>
                </a:lnTo>
                <a:lnTo>
                  <a:pt x="44165" y="7679"/>
                </a:lnTo>
                <a:lnTo>
                  <a:pt x="42245" y="5762"/>
                </a:lnTo>
                <a:lnTo>
                  <a:pt x="39364" y="3838"/>
                </a:lnTo>
                <a:lnTo>
                  <a:pt x="37444" y="1921"/>
                </a:lnTo>
                <a:lnTo>
                  <a:pt x="34564" y="964"/>
                </a:lnTo>
                <a:lnTo>
                  <a:pt x="31683" y="0"/>
                </a:lnTo>
                <a:lnTo>
                  <a:pt x="24963" y="0"/>
                </a:lnTo>
                <a:lnTo>
                  <a:pt x="21122" y="964"/>
                </a:lnTo>
                <a:lnTo>
                  <a:pt x="19202" y="1921"/>
                </a:lnTo>
                <a:lnTo>
                  <a:pt x="16322" y="2880"/>
                </a:lnTo>
                <a:lnTo>
                  <a:pt x="13441" y="4803"/>
                </a:lnTo>
                <a:lnTo>
                  <a:pt x="11521" y="6720"/>
                </a:lnTo>
                <a:lnTo>
                  <a:pt x="9601" y="9601"/>
                </a:lnTo>
                <a:lnTo>
                  <a:pt x="7680" y="11518"/>
                </a:lnTo>
                <a:lnTo>
                  <a:pt x="5760" y="14400"/>
                </a:lnTo>
                <a:lnTo>
                  <a:pt x="4800" y="17282"/>
                </a:lnTo>
                <a:lnTo>
                  <a:pt x="3840" y="20162"/>
                </a:lnTo>
                <a:lnTo>
                  <a:pt x="2880" y="23044"/>
                </a:lnTo>
                <a:lnTo>
                  <a:pt x="1920" y="25920"/>
                </a:lnTo>
                <a:lnTo>
                  <a:pt x="960" y="28800"/>
                </a:lnTo>
                <a:lnTo>
                  <a:pt x="960" y="31682"/>
                </a:lnTo>
                <a:lnTo>
                  <a:pt x="0" y="34562"/>
                </a:lnTo>
                <a:lnTo>
                  <a:pt x="0" y="44159"/>
                </a:lnTo>
                <a:lnTo>
                  <a:pt x="960" y="46082"/>
                </a:lnTo>
                <a:lnTo>
                  <a:pt x="960" y="47999"/>
                </a:lnTo>
                <a:lnTo>
                  <a:pt x="1920" y="49923"/>
                </a:lnTo>
                <a:lnTo>
                  <a:pt x="2880" y="51838"/>
                </a:lnTo>
                <a:lnTo>
                  <a:pt x="4800" y="53762"/>
                </a:lnTo>
                <a:lnTo>
                  <a:pt x="5760" y="55679"/>
                </a:lnTo>
                <a:lnTo>
                  <a:pt x="7680" y="56637"/>
                </a:lnTo>
                <a:lnTo>
                  <a:pt x="10561" y="57602"/>
                </a:lnTo>
                <a:lnTo>
                  <a:pt x="12481" y="57602"/>
                </a:lnTo>
                <a:lnTo>
                  <a:pt x="12481" y="47041"/>
                </a:lnTo>
                <a:lnTo>
                  <a:pt x="11521" y="46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6" name="object 656"/>
          <p:cNvSpPr/>
          <p:nvPr/>
        </p:nvSpPr>
        <p:spPr>
          <a:xfrm>
            <a:off x="5989487" y="9297370"/>
            <a:ext cx="59527" cy="82558"/>
          </a:xfrm>
          <a:custGeom>
            <a:avLst/>
            <a:gdLst/>
            <a:ahLst/>
            <a:cxnLst/>
            <a:rect l="l" t="t" r="r" b="b"/>
            <a:pathLst>
              <a:path w="59527" h="82558">
                <a:moveTo>
                  <a:pt x="960" y="66234"/>
                </a:moveTo>
                <a:lnTo>
                  <a:pt x="960" y="71996"/>
                </a:lnTo>
                <a:lnTo>
                  <a:pt x="1935" y="72955"/>
                </a:lnTo>
                <a:lnTo>
                  <a:pt x="2880" y="74878"/>
                </a:lnTo>
                <a:lnTo>
                  <a:pt x="2880" y="75835"/>
                </a:lnTo>
                <a:lnTo>
                  <a:pt x="3840" y="77752"/>
                </a:lnTo>
                <a:lnTo>
                  <a:pt x="4815" y="78717"/>
                </a:lnTo>
                <a:lnTo>
                  <a:pt x="5760" y="79676"/>
                </a:lnTo>
                <a:lnTo>
                  <a:pt x="6720" y="80634"/>
                </a:lnTo>
                <a:lnTo>
                  <a:pt x="8656" y="81593"/>
                </a:lnTo>
                <a:lnTo>
                  <a:pt x="10561" y="81593"/>
                </a:lnTo>
                <a:lnTo>
                  <a:pt x="12481" y="82558"/>
                </a:lnTo>
                <a:lnTo>
                  <a:pt x="21122" y="82558"/>
                </a:lnTo>
                <a:lnTo>
                  <a:pt x="23042" y="81593"/>
                </a:lnTo>
                <a:lnTo>
                  <a:pt x="24963" y="80634"/>
                </a:lnTo>
                <a:lnTo>
                  <a:pt x="27843" y="79676"/>
                </a:lnTo>
                <a:lnTo>
                  <a:pt x="28803" y="78717"/>
                </a:lnTo>
                <a:lnTo>
                  <a:pt x="30723" y="77752"/>
                </a:lnTo>
                <a:lnTo>
                  <a:pt x="32644" y="75835"/>
                </a:lnTo>
                <a:lnTo>
                  <a:pt x="33604" y="74878"/>
                </a:lnTo>
                <a:lnTo>
                  <a:pt x="35524" y="72955"/>
                </a:lnTo>
                <a:lnTo>
                  <a:pt x="36057" y="72423"/>
                </a:lnTo>
                <a:lnTo>
                  <a:pt x="34564" y="80634"/>
                </a:lnTo>
                <a:lnTo>
                  <a:pt x="34564" y="81593"/>
                </a:lnTo>
                <a:lnTo>
                  <a:pt x="36484" y="81593"/>
                </a:lnTo>
                <a:lnTo>
                  <a:pt x="36484" y="82558"/>
                </a:lnTo>
                <a:lnTo>
                  <a:pt x="37444" y="82558"/>
                </a:lnTo>
                <a:lnTo>
                  <a:pt x="36484" y="71996"/>
                </a:lnTo>
                <a:lnTo>
                  <a:pt x="36484" y="70073"/>
                </a:lnTo>
                <a:lnTo>
                  <a:pt x="37444" y="82558"/>
                </a:lnTo>
                <a:lnTo>
                  <a:pt x="40325" y="82558"/>
                </a:lnTo>
                <a:lnTo>
                  <a:pt x="41285" y="81593"/>
                </a:lnTo>
                <a:lnTo>
                  <a:pt x="43205" y="81593"/>
                </a:lnTo>
                <a:lnTo>
                  <a:pt x="43205" y="80634"/>
                </a:lnTo>
                <a:lnTo>
                  <a:pt x="59527" y="1917"/>
                </a:lnTo>
                <a:lnTo>
                  <a:pt x="59527" y="958"/>
                </a:lnTo>
                <a:lnTo>
                  <a:pt x="57607" y="958"/>
                </a:lnTo>
                <a:lnTo>
                  <a:pt x="56647" y="0"/>
                </a:lnTo>
                <a:lnTo>
                  <a:pt x="51846" y="0"/>
                </a:lnTo>
                <a:lnTo>
                  <a:pt x="51846" y="958"/>
                </a:lnTo>
                <a:lnTo>
                  <a:pt x="49926" y="958"/>
                </a:lnTo>
                <a:lnTo>
                  <a:pt x="49926" y="1917"/>
                </a:lnTo>
                <a:lnTo>
                  <a:pt x="43205" y="31676"/>
                </a:lnTo>
                <a:lnTo>
                  <a:pt x="42245" y="30717"/>
                </a:lnTo>
                <a:lnTo>
                  <a:pt x="41285" y="29759"/>
                </a:lnTo>
                <a:lnTo>
                  <a:pt x="40325" y="29759"/>
                </a:lnTo>
                <a:lnTo>
                  <a:pt x="39364" y="28794"/>
                </a:lnTo>
                <a:lnTo>
                  <a:pt x="38404" y="27835"/>
                </a:lnTo>
                <a:lnTo>
                  <a:pt x="37444" y="26877"/>
                </a:lnTo>
                <a:lnTo>
                  <a:pt x="36484" y="25920"/>
                </a:lnTo>
                <a:lnTo>
                  <a:pt x="33604" y="25920"/>
                </a:lnTo>
                <a:lnTo>
                  <a:pt x="31683" y="24955"/>
                </a:lnTo>
                <a:lnTo>
                  <a:pt x="24963" y="24955"/>
                </a:lnTo>
                <a:lnTo>
                  <a:pt x="22082" y="25920"/>
                </a:lnTo>
                <a:lnTo>
                  <a:pt x="19202" y="26877"/>
                </a:lnTo>
                <a:lnTo>
                  <a:pt x="18242" y="38397"/>
                </a:lnTo>
                <a:lnTo>
                  <a:pt x="19202" y="36473"/>
                </a:lnTo>
                <a:lnTo>
                  <a:pt x="21122" y="35515"/>
                </a:lnTo>
                <a:lnTo>
                  <a:pt x="23042" y="34556"/>
                </a:lnTo>
                <a:lnTo>
                  <a:pt x="24963" y="33599"/>
                </a:lnTo>
                <a:lnTo>
                  <a:pt x="33604" y="33599"/>
                </a:lnTo>
                <a:lnTo>
                  <a:pt x="35524" y="35515"/>
                </a:lnTo>
                <a:lnTo>
                  <a:pt x="37444" y="36473"/>
                </a:lnTo>
                <a:lnTo>
                  <a:pt x="39364" y="38397"/>
                </a:lnTo>
                <a:lnTo>
                  <a:pt x="41285" y="41279"/>
                </a:lnTo>
                <a:lnTo>
                  <a:pt x="39364" y="50875"/>
                </a:lnTo>
                <a:lnTo>
                  <a:pt x="39364" y="54714"/>
                </a:lnTo>
                <a:lnTo>
                  <a:pt x="37444" y="57596"/>
                </a:lnTo>
                <a:lnTo>
                  <a:pt x="36484" y="60476"/>
                </a:lnTo>
                <a:lnTo>
                  <a:pt x="34564" y="63358"/>
                </a:lnTo>
                <a:lnTo>
                  <a:pt x="33604" y="66234"/>
                </a:lnTo>
                <a:lnTo>
                  <a:pt x="31683" y="68156"/>
                </a:lnTo>
                <a:lnTo>
                  <a:pt x="29763" y="70073"/>
                </a:lnTo>
                <a:lnTo>
                  <a:pt x="27843" y="71996"/>
                </a:lnTo>
                <a:lnTo>
                  <a:pt x="24963" y="72955"/>
                </a:lnTo>
                <a:lnTo>
                  <a:pt x="23042" y="73913"/>
                </a:lnTo>
                <a:lnTo>
                  <a:pt x="21122" y="74878"/>
                </a:lnTo>
                <a:lnTo>
                  <a:pt x="16322" y="74878"/>
                </a:lnTo>
                <a:lnTo>
                  <a:pt x="13441" y="73913"/>
                </a:lnTo>
                <a:lnTo>
                  <a:pt x="12481" y="71996"/>
                </a:lnTo>
                <a:lnTo>
                  <a:pt x="11521" y="70073"/>
                </a:lnTo>
                <a:lnTo>
                  <a:pt x="10561" y="67197"/>
                </a:lnTo>
                <a:lnTo>
                  <a:pt x="10561" y="59518"/>
                </a:lnTo>
                <a:lnTo>
                  <a:pt x="11521" y="56637"/>
                </a:lnTo>
                <a:lnTo>
                  <a:pt x="11521" y="52797"/>
                </a:lnTo>
                <a:lnTo>
                  <a:pt x="12481" y="50875"/>
                </a:lnTo>
                <a:lnTo>
                  <a:pt x="13441" y="47999"/>
                </a:lnTo>
                <a:lnTo>
                  <a:pt x="13441" y="46076"/>
                </a:lnTo>
                <a:lnTo>
                  <a:pt x="14401" y="29759"/>
                </a:lnTo>
                <a:lnTo>
                  <a:pt x="12481" y="31676"/>
                </a:lnTo>
                <a:lnTo>
                  <a:pt x="9601" y="33599"/>
                </a:lnTo>
                <a:lnTo>
                  <a:pt x="8656" y="36473"/>
                </a:lnTo>
                <a:lnTo>
                  <a:pt x="6720" y="39355"/>
                </a:lnTo>
                <a:lnTo>
                  <a:pt x="4815" y="42237"/>
                </a:lnTo>
                <a:lnTo>
                  <a:pt x="3840" y="45118"/>
                </a:lnTo>
                <a:lnTo>
                  <a:pt x="2880" y="47035"/>
                </a:lnTo>
                <a:lnTo>
                  <a:pt x="1935" y="49917"/>
                </a:lnTo>
                <a:lnTo>
                  <a:pt x="1935" y="52797"/>
                </a:lnTo>
                <a:lnTo>
                  <a:pt x="960" y="55679"/>
                </a:lnTo>
                <a:lnTo>
                  <a:pt x="960" y="58555"/>
                </a:lnTo>
                <a:lnTo>
                  <a:pt x="0" y="61435"/>
                </a:lnTo>
                <a:lnTo>
                  <a:pt x="0" y="65275"/>
                </a:lnTo>
                <a:lnTo>
                  <a:pt x="960" y="66234"/>
                </a:lnTo>
                <a:close/>
              </a:path>
              <a:path w="59527" h="82558">
                <a:moveTo>
                  <a:pt x="13441" y="46076"/>
                </a:moveTo>
                <a:lnTo>
                  <a:pt x="14401" y="44159"/>
                </a:lnTo>
                <a:lnTo>
                  <a:pt x="16322" y="42237"/>
                </a:lnTo>
                <a:lnTo>
                  <a:pt x="17282" y="40314"/>
                </a:lnTo>
                <a:lnTo>
                  <a:pt x="18242" y="38397"/>
                </a:lnTo>
                <a:lnTo>
                  <a:pt x="19202" y="26877"/>
                </a:lnTo>
                <a:lnTo>
                  <a:pt x="16322" y="27835"/>
                </a:lnTo>
                <a:lnTo>
                  <a:pt x="14401" y="29759"/>
                </a:lnTo>
                <a:lnTo>
                  <a:pt x="13441" y="46076"/>
                </a:lnTo>
                <a:close/>
              </a:path>
              <a:path w="59527" h="82558">
                <a:moveTo>
                  <a:pt x="36484" y="71996"/>
                </a:moveTo>
                <a:lnTo>
                  <a:pt x="37444" y="82558"/>
                </a:lnTo>
                <a:lnTo>
                  <a:pt x="36484" y="70073"/>
                </a:lnTo>
                <a:lnTo>
                  <a:pt x="36484" y="71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7" name="object 657"/>
          <p:cNvSpPr/>
          <p:nvPr/>
        </p:nvSpPr>
        <p:spPr>
          <a:xfrm>
            <a:off x="6061496" y="9361688"/>
            <a:ext cx="2880" cy="18240"/>
          </a:xfrm>
          <a:custGeom>
            <a:avLst/>
            <a:gdLst/>
            <a:ahLst/>
            <a:cxnLst/>
            <a:rect l="l" t="t" r="r" b="b"/>
            <a:pathLst>
              <a:path w="2880" h="18240">
                <a:moveTo>
                  <a:pt x="2880" y="18240"/>
                </a:moveTo>
                <a:lnTo>
                  <a:pt x="2880" y="7679"/>
                </a:lnTo>
                <a:lnTo>
                  <a:pt x="1920" y="6720"/>
                </a:lnTo>
                <a:lnTo>
                  <a:pt x="960" y="5756"/>
                </a:lnTo>
                <a:lnTo>
                  <a:pt x="960" y="1917"/>
                </a:lnTo>
                <a:lnTo>
                  <a:pt x="0" y="0"/>
                </a:lnTo>
                <a:lnTo>
                  <a:pt x="0" y="18240"/>
                </a:lnTo>
                <a:lnTo>
                  <a:pt x="2880" y="18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8" name="object 658"/>
          <p:cNvSpPr/>
          <p:nvPr/>
        </p:nvSpPr>
        <p:spPr>
          <a:xfrm>
            <a:off x="6051895" y="9322326"/>
            <a:ext cx="53751" cy="57602"/>
          </a:xfrm>
          <a:custGeom>
            <a:avLst/>
            <a:gdLst/>
            <a:ahLst/>
            <a:cxnLst/>
            <a:rect l="l" t="t" r="r" b="b"/>
            <a:pathLst>
              <a:path w="53751" h="57602">
                <a:moveTo>
                  <a:pt x="34549" y="55679"/>
                </a:moveTo>
                <a:lnTo>
                  <a:pt x="34549" y="56637"/>
                </a:lnTo>
                <a:lnTo>
                  <a:pt x="35509" y="56637"/>
                </a:lnTo>
                <a:lnTo>
                  <a:pt x="36469" y="57602"/>
                </a:lnTo>
                <a:lnTo>
                  <a:pt x="39349" y="57602"/>
                </a:lnTo>
                <a:lnTo>
                  <a:pt x="41269" y="56637"/>
                </a:lnTo>
                <a:lnTo>
                  <a:pt x="42230" y="56637"/>
                </a:lnTo>
                <a:lnTo>
                  <a:pt x="43190" y="55679"/>
                </a:lnTo>
                <a:lnTo>
                  <a:pt x="53751" y="2880"/>
                </a:lnTo>
                <a:lnTo>
                  <a:pt x="53751" y="1921"/>
                </a:lnTo>
                <a:lnTo>
                  <a:pt x="52791" y="964"/>
                </a:lnTo>
                <a:lnTo>
                  <a:pt x="46070" y="964"/>
                </a:lnTo>
                <a:lnTo>
                  <a:pt x="45110" y="1921"/>
                </a:lnTo>
                <a:lnTo>
                  <a:pt x="45110" y="2880"/>
                </a:lnTo>
                <a:lnTo>
                  <a:pt x="44165" y="7679"/>
                </a:lnTo>
                <a:lnTo>
                  <a:pt x="41269" y="5762"/>
                </a:lnTo>
                <a:lnTo>
                  <a:pt x="39349" y="3838"/>
                </a:lnTo>
                <a:lnTo>
                  <a:pt x="37444" y="1921"/>
                </a:lnTo>
                <a:lnTo>
                  <a:pt x="34549" y="964"/>
                </a:lnTo>
                <a:lnTo>
                  <a:pt x="31668" y="0"/>
                </a:lnTo>
                <a:lnTo>
                  <a:pt x="24947" y="0"/>
                </a:lnTo>
                <a:lnTo>
                  <a:pt x="21107" y="964"/>
                </a:lnTo>
                <a:lnTo>
                  <a:pt x="18242" y="1921"/>
                </a:lnTo>
                <a:lnTo>
                  <a:pt x="16322" y="2880"/>
                </a:lnTo>
                <a:lnTo>
                  <a:pt x="13441" y="4803"/>
                </a:lnTo>
                <a:lnTo>
                  <a:pt x="11521" y="6720"/>
                </a:lnTo>
                <a:lnTo>
                  <a:pt x="9601" y="9601"/>
                </a:lnTo>
                <a:lnTo>
                  <a:pt x="7680" y="11518"/>
                </a:lnTo>
                <a:lnTo>
                  <a:pt x="5760" y="14400"/>
                </a:lnTo>
                <a:lnTo>
                  <a:pt x="4800" y="17282"/>
                </a:lnTo>
                <a:lnTo>
                  <a:pt x="3840" y="20162"/>
                </a:lnTo>
                <a:lnTo>
                  <a:pt x="2880" y="23044"/>
                </a:lnTo>
                <a:lnTo>
                  <a:pt x="1920" y="25920"/>
                </a:lnTo>
                <a:lnTo>
                  <a:pt x="960" y="28800"/>
                </a:lnTo>
                <a:lnTo>
                  <a:pt x="960" y="31682"/>
                </a:lnTo>
                <a:lnTo>
                  <a:pt x="0" y="34562"/>
                </a:lnTo>
                <a:lnTo>
                  <a:pt x="0" y="44159"/>
                </a:lnTo>
                <a:lnTo>
                  <a:pt x="960" y="46082"/>
                </a:lnTo>
                <a:lnTo>
                  <a:pt x="960" y="47999"/>
                </a:lnTo>
                <a:lnTo>
                  <a:pt x="1920" y="49923"/>
                </a:lnTo>
                <a:lnTo>
                  <a:pt x="2880" y="51838"/>
                </a:lnTo>
                <a:lnTo>
                  <a:pt x="3840" y="53762"/>
                </a:lnTo>
                <a:lnTo>
                  <a:pt x="5760" y="55679"/>
                </a:lnTo>
                <a:lnTo>
                  <a:pt x="7680" y="56637"/>
                </a:lnTo>
                <a:lnTo>
                  <a:pt x="9601" y="57602"/>
                </a:lnTo>
                <a:lnTo>
                  <a:pt x="9601" y="36479"/>
                </a:lnTo>
                <a:lnTo>
                  <a:pt x="10561" y="34562"/>
                </a:lnTo>
                <a:lnTo>
                  <a:pt x="10561" y="30723"/>
                </a:lnTo>
                <a:lnTo>
                  <a:pt x="11521" y="27841"/>
                </a:lnTo>
                <a:lnTo>
                  <a:pt x="11521" y="25920"/>
                </a:lnTo>
                <a:lnTo>
                  <a:pt x="12481" y="24003"/>
                </a:lnTo>
                <a:lnTo>
                  <a:pt x="13441" y="21121"/>
                </a:lnTo>
                <a:lnTo>
                  <a:pt x="14401" y="19203"/>
                </a:lnTo>
                <a:lnTo>
                  <a:pt x="15361" y="17282"/>
                </a:lnTo>
                <a:lnTo>
                  <a:pt x="16322" y="15358"/>
                </a:lnTo>
                <a:lnTo>
                  <a:pt x="17266" y="13441"/>
                </a:lnTo>
                <a:lnTo>
                  <a:pt x="19202" y="12483"/>
                </a:lnTo>
                <a:lnTo>
                  <a:pt x="20162" y="10559"/>
                </a:lnTo>
                <a:lnTo>
                  <a:pt x="22082" y="9601"/>
                </a:lnTo>
                <a:lnTo>
                  <a:pt x="23987" y="8644"/>
                </a:lnTo>
                <a:lnTo>
                  <a:pt x="32628" y="8644"/>
                </a:lnTo>
                <a:lnTo>
                  <a:pt x="35509" y="10559"/>
                </a:lnTo>
                <a:lnTo>
                  <a:pt x="37444" y="11518"/>
                </a:lnTo>
                <a:lnTo>
                  <a:pt x="39349" y="13441"/>
                </a:lnTo>
                <a:lnTo>
                  <a:pt x="41269" y="16323"/>
                </a:lnTo>
                <a:lnTo>
                  <a:pt x="39349" y="25920"/>
                </a:lnTo>
                <a:lnTo>
                  <a:pt x="38389" y="29759"/>
                </a:lnTo>
                <a:lnTo>
                  <a:pt x="37444" y="32641"/>
                </a:lnTo>
                <a:lnTo>
                  <a:pt x="35509" y="35521"/>
                </a:lnTo>
                <a:lnTo>
                  <a:pt x="34549" y="38403"/>
                </a:lnTo>
                <a:lnTo>
                  <a:pt x="32628" y="41279"/>
                </a:lnTo>
                <a:lnTo>
                  <a:pt x="30708" y="43200"/>
                </a:lnTo>
                <a:lnTo>
                  <a:pt x="28788" y="45118"/>
                </a:lnTo>
                <a:lnTo>
                  <a:pt x="26883" y="47041"/>
                </a:lnTo>
                <a:lnTo>
                  <a:pt x="24947" y="47999"/>
                </a:lnTo>
                <a:lnTo>
                  <a:pt x="22082" y="48958"/>
                </a:lnTo>
                <a:lnTo>
                  <a:pt x="20162" y="49923"/>
                </a:lnTo>
                <a:lnTo>
                  <a:pt x="16322" y="49923"/>
                </a:lnTo>
                <a:lnTo>
                  <a:pt x="15361" y="48958"/>
                </a:lnTo>
                <a:lnTo>
                  <a:pt x="14401" y="48958"/>
                </a:lnTo>
                <a:lnTo>
                  <a:pt x="13441" y="47999"/>
                </a:lnTo>
                <a:lnTo>
                  <a:pt x="12481" y="47041"/>
                </a:lnTo>
                <a:lnTo>
                  <a:pt x="12481" y="57602"/>
                </a:lnTo>
                <a:lnTo>
                  <a:pt x="20162" y="57602"/>
                </a:lnTo>
                <a:lnTo>
                  <a:pt x="23042" y="56637"/>
                </a:lnTo>
                <a:lnTo>
                  <a:pt x="24947" y="55679"/>
                </a:lnTo>
                <a:lnTo>
                  <a:pt x="26883" y="54720"/>
                </a:lnTo>
                <a:lnTo>
                  <a:pt x="28788" y="53762"/>
                </a:lnTo>
                <a:lnTo>
                  <a:pt x="30708" y="52797"/>
                </a:lnTo>
                <a:lnTo>
                  <a:pt x="31668" y="50880"/>
                </a:lnTo>
                <a:lnTo>
                  <a:pt x="33604" y="49923"/>
                </a:lnTo>
                <a:lnTo>
                  <a:pt x="34549" y="47999"/>
                </a:lnTo>
                <a:lnTo>
                  <a:pt x="35509" y="47041"/>
                </a:lnTo>
                <a:lnTo>
                  <a:pt x="36469" y="45118"/>
                </a:lnTo>
                <a:lnTo>
                  <a:pt x="34549" y="55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9" name="object 659"/>
          <p:cNvSpPr/>
          <p:nvPr/>
        </p:nvSpPr>
        <p:spPr>
          <a:xfrm>
            <a:off x="6109487" y="9322326"/>
            <a:ext cx="43205" cy="57602"/>
          </a:xfrm>
          <a:custGeom>
            <a:avLst/>
            <a:gdLst/>
            <a:ahLst/>
            <a:cxnLst/>
            <a:rect l="l" t="t" r="r" b="b"/>
            <a:pathLst>
              <a:path w="43205" h="57602">
                <a:moveTo>
                  <a:pt x="39364" y="38403"/>
                </a:moveTo>
                <a:lnTo>
                  <a:pt x="39364" y="36479"/>
                </a:lnTo>
                <a:lnTo>
                  <a:pt x="38404" y="34562"/>
                </a:lnTo>
                <a:lnTo>
                  <a:pt x="37444" y="32641"/>
                </a:lnTo>
                <a:lnTo>
                  <a:pt x="36484" y="30723"/>
                </a:lnTo>
                <a:lnTo>
                  <a:pt x="35524" y="29759"/>
                </a:lnTo>
                <a:lnTo>
                  <a:pt x="33604" y="28800"/>
                </a:lnTo>
                <a:lnTo>
                  <a:pt x="32644" y="27841"/>
                </a:lnTo>
                <a:lnTo>
                  <a:pt x="30723" y="25920"/>
                </a:lnTo>
                <a:lnTo>
                  <a:pt x="28803" y="25920"/>
                </a:lnTo>
                <a:lnTo>
                  <a:pt x="26883" y="24961"/>
                </a:lnTo>
                <a:lnTo>
                  <a:pt x="24963" y="24003"/>
                </a:lnTo>
                <a:lnTo>
                  <a:pt x="24003" y="23044"/>
                </a:lnTo>
                <a:lnTo>
                  <a:pt x="22082" y="22079"/>
                </a:lnTo>
                <a:lnTo>
                  <a:pt x="21122" y="21121"/>
                </a:lnTo>
                <a:lnTo>
                  <a:pt x="19202" y="20162"/>
                </a:lnTo>
                <a:lnTo>
                  <a:pt x="18242" y="19203"/>
                </a:lnTo>
                <a:lnTo>
                  <a:pt x="18242" y="14400"/>
                </a:lnTo>
                <a:lnTo>
                  <a:pt x="19202" y="13441"/>
                </a:lnTo>
                <a:lnTo>
                  <a:pt x="19202" y="11518"/>
                </a:lnTo>
                <a:lnTo>
                  <a:pt x="20162" y="11518"/>
                </a:lnTo>
                <a:lnTo>
                  <a:pt x="21122" y="10559"/>
                </a:lnTo>
                <a:lnTo>
                  <a:pt x="22082" y="9601"/>
                </a:lnTo>
                <a:lnTo>
                  <a:pt x="23042" y="8644"/>
                </a:lnTo>
                <a:lnTo>
                  <a:pt x="24003" y="8644"/>
                </a:lnTo>
                <a:lnTo>
                  <a:pt x="25923" y="7679"/>
                </a:lnTo>
                <a:lnTo>
                  <a:pt x="33604" y="7679"/>
                </a:lnTo>
                <a:lnTo>
                  <a:pt x="34564" y="8644"/>
                </a:lnTo>
                <a:lnTo>
                  <a:pt x="35524" y="8644"/>
                </a:lnTo>
                <a:lnTo>
                  <a:pt x="36484" y="9601"/>
                </a:lnTo>
                <a:lnTo>
                  <a:pt x="37444" y="9601"/>
                </a:lnTo>
                <a:lnTo>
                  <a:pt x="38404" y="10559"/>
                </a:lnTo>
                <a:lnTo>
                  <a:pt x="40325" y="10559"/>
                </a:lnTo>
                <a:lnTo>
                  <a:pt x="40325" y="11518"/>
                </a:lnTo>
                <a:lnTo>
                  <a:pt x="41285" y="11518"/>
                </a:lnTo>
                <a:lnTo>
                  <a:pt x="41285" y="10559"/>
                </a:lnTo>
                <a:lnTo>
                  <a:pt x="42245" y="10559"/>
                </a:lnTo>
                <a:lnTo>
                  <a:pt x="42245" y="8644"/>
                </a:lnTo>
                <a:lnTo>
                  <a:pt x="43205" y="8644"/>
                </a:lnTo>
                <a:lnTo>
                  <a:pt x="43205" y="3838"/>
                </a:lnTo>
                <a:lnTo>
                  <a:pt x="42245" y="3838"/>
                </a:lnTo>
                <a:lnTo>
                  <a:pt x="42245" y="2880"/>
                </a:lnTo>
                <a:lnTo>
                  <a:pt x="41285" y="2880"/>
                </a:lnTo>
                <a:lnTo>
                  <a:pt x="40325" y="1921"/>
                </a:lnTo>
                <a:lnTo>
                  <a:pt x="39364" y="1921"/>
                </a:lnTo>
                <a:lnTo>
                  <a:pt x="37444" y="964"/>
                </a:lnTo>
                <a:lnTo>
                  <a:pt x="35524" y="964"/>
                </a:lnTo>
                <a:lnTo>
                  <a:pt x="33604" y="0"/>
                </a:lnTo>
                <a:lnTo>
                  <a:pt x="23042" y="0"/>
                </a:lnTo>
                <a:lnTo>
                  <a:pt x="21122" y="964"/>
                </a:lnTo>
                <a:lnTo>
                  <a:pt x="18242" y="1921"/>
                </a:lnTo>
                <a:lnTo>
                  <a:pt x="16322" y="3838"/>
                </a:lnTo>
                <a:lnTo>
                  <a:pt x="14401" y="4803"/>
                </a:lnTo>
                <a:lnTo>
                  <a:pt x="12481" y="6720"/>
                </a:lnTo>
                <a:lnTo>
                  <a:pt x="10561" y="8644"/>
                </a:lnTo>
                <a:lnTo>
                  <a:pt x="9601" y="10559"/>
                </a:lnTo>
                <a:lnTo>
                  <a:pt x="8641" y="13441"/>
                </a:lnTo>
                <a:lnTo>
                  <a:pt x="8641" y="23044"/>
                </a:lnTo>
                <a:lnTo>
                  <a:pt x="9601" y="24003"/>
                </a:lnTo>
                <a:lnTo>
                  <a:pt x="10561" y="25920"/>
                </a:lnTo>
                <a:lnTo>
                  <a:pt x="12481" y="26883"/>
                </a:lnTo>
                <a:lnTo>
                  <a:pt x="13441" y="28800"/>
                </a:lnTo>
                <a:lnTo>
                  <a:pt x="15361" y="29759"/>
                </a:lnTo>
                <a:lnTo>
                  <a:pt x="17282" y="30723"/>
                </a:lnTo>
                <a:lnTo>
                  <a:pt x="19202" y="31682"/>
                </a:lnTo>
                <a:lnTo>
                  <a:pt x="20162" y="31682"/>
                </a:lnTo>
                <a:lnTo>
                  <a:pt x="22082" y="32641"/>
                </a:lnTo>
                <a:lnTo>
                  <a:pt x="24003" y="33599"/>
                </a:lnTo>
                <a:lnTo>
                  <a:pt x="24963" y="34562"/>
                </a:lnTo>
                <a:lnTo>
                  <a:pt x="26883" y="35521"/>
                </a:lnTo>
                <a:lnTo>
                  <a:pt x="27843" y="36479"/>
                </a:lnTo>
                <a:lnTo>
                  <a:pt x="28803" y="37438"/>
                </a:lnTo>
                <a:lnTo>
                  <a:pt x="28803" y="44159"/>
                </a:lnTo>
                <a:lnTo>
                  <a:pt x="27843" y="45118"/>
                </a:lnTo>
                <a:lnTo>
                  <a:pt x="26883" y="46082"/>
                </a:lnTo>
                <a:lnTo>
                  <a:pt x="25923" y="47041"/>
                </a:lnTo>
                <a:lnTo>
                  <a:pt x="24963" y="47999"/>
                </a:lnTo>
                <a:lnTo>
                  <a:pt x="24003" y="48958"/>
                </a:lnTo>
                <a:lnTo>
                  <a:pt x="22082" y="49923"/>
                </a:lnTo>
                <a:lnTo>
                  <a:pt x="10561" y="49923"/>
                </a:lnTo>
                <a:lnTo>
                  <a:pt x="8641" y="48958"/>
                </a:lnTo>
                <a:lnTo>
                  <a:pt x="7680" y="47999"/>
                </a:lnTo>
                <a:lnTo>
                  <a:pt x="6720" y="47999"/>
                </a:lnTo>
                <a:lnTo>
                  <a:pt x="5760" y="47041"/>
                </a:lnTo>
                <a:lnTo>
                  <a:pt x="4800" y="47041"/>
                </a:lnTo>
                <a:lnTo>
                  <a:pt x="3840" y="46082"/>
                </a:lnTo>
                <a:lnTo>
                  <a:pt x="3840" y="45118"/>
                </a:lnTo>
                <a:lnTo>
                  <a:pt x="1920" y="45118"/>
                </a:lnTo>
                <a:lnTo>
                  <a:pt x="1920" y="46082"/>
                </a:lnTo>
                <a:lnTo>
                  <a:pt x="960" y="46082"/>
                </a:lnTo>
                <a:lnTo>
                  <a:pt x="960" y="47999"/>
                </a:lnTo>
                <a:lnTo>
                  <a:pt x="0" y="47999"/>
                </a:lnTo>
                <a:lnTo>
                  <a:pt x="0" y="52797"/>
                </a:lnTo>
                <a:lnTo>
                  <a:pt x="960" y="53762"/>
                </a:lnTo>
                <a:lnTo>
                  <a:pt x="1920" y="54720"/>
                </a:lnTo>
                <a:lnTo>
                  <a:pt x="2880" y="54720"/>
                </a:lnTo>
                <a:lnTo>
                  <a:pt x="3840" y="55679"/>
                </a:lnTo>
                <a:lnTo>
                  <a:pt x="4800" y="55679"/>
                </a:lnTo>
                <a:lnTo>
                  <a:pt x="6720" y="56637"/>
                </a:lnTo>
                <a:lnTo>
                  <a:pt x="7680" y="56637"/>
                </a:lnTo>
                <a:lnTo>
                  <a:pt x="9601" y="57602"/>
                </a:lnTo>
                <a:lnTo>
                  <a:pt x="23042" y="57602"/>
                </a:lnTo>
                <a:lnTo>
                  <a:pt x="25923" y="56637"/>
                </a:lnTo>
                <a:lnTo>
                  <a:pt x="28803" y="55679"/>
                </a:lnTo>
                <a:lnTo>
                  <a:pt x="30723" y="54720"/>
                </a:lnTo>
                <a:lnTo>
                  <a:pt x="32644" y="52797"/>
                </a:lnTo>
                <a:lnTo>
                  <a:pt x="34564" y="50880"/>
                </a:lnTo>
                <a:lnTo>
                  <a:pt x="36484" y="48958"/>
                </a:lnTo>
                <a:lnTo>
                  <a:pt x="37444" y="46082"/>
                </a:lnTo>
                <a:lnTo>
                  <a:pt x="38404" y="44159"/>
                </a:lnTo>
                <a:lnTo>
                  <a:pt x="39364" y="41279"/>
                </a:lnTo>
                <a:lnTo>
                  <a:pt x="39364" y="384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0" name="object 660"/>
          <p:cNvSpPr/>
          <p:nvPr/>
        </p:nvSpPr>
        <p:spPr>
          <a:xfrm>
            <a:off x="6159413" y="9297370"/>
            <a:ext cx="51831" cy="82558"/>
          </a:xfrm>
          <a:custGeom>
            <a:avLst/>
            <a:gdLst/>
            <a:ahLst/>
            <a:cxnLst/>
            <a:rect l="l" t="t" r="r" b="b"/>
            <a:pathLst>
              <a:path w="51831" h="82558">
                <a:moveTo>
                  <a:pt x="15346" y="1917"/>
                </a:moveTo>
                <a:lnTo>
                  <a:pt x="0" y="80634"/>
                </a:lnTo>
                <a:lnTo>
                  <a:pt x="0" y="81593"/>
                </a:lnTo>
                <a:lnTo>
                  <a:pt x="1920" y="81593"/>
                </a:lnTo>
                <a:lnTo>
                  <a:pt x="1920" y="82558"/>
                </a:lnTo>
                <a:lnTo>
                  <a:pt x="6720" y="82558"/>
                </a:lnTo>
                <a:lnTo>
                  <a:pt x="7665" y="81593"/>
                </a:lnTo>
                <a:lnTo>
                  <a:pt x="9601" y="81593"/>
                </a:lnTo>
                <a:lnTo>
                  <a:pt x="9601" y="80634"/>
                </a:lnTo>
                <a:lnTo>
                  <a:pt x="14386" y="56637"/>
                </a:lnTo>
                <a:lnTo>
                  <a:pt x="15346" y="53756"/>
                </a:lnTo>
                <a:lnTo>
                  <a:pt x="16322" y="50875"/>
                </a:lnTo>
                <a:lnTo>
                  <a:pt x="17282" y="47999"/>
                </a:lnTo>
                <a:lnTo>
                  <a:pt x="17282" y="36473"/>
                </a:lnTo>
                <a:lnTo>
                  <a:pt x="18227" y="36473"/>
                </a:lnTo>
                <a:lnTo>
                  <a:pt x="18227" y="34556"/>
                </a:lnTo>
                <a:lnTo>
                  <a:pt x="19187" y="33599"/>
                </a:lnTo>
                <a:lnTo>
                  <a:pt x="19187" y="30717"/>
                </a:lnTo>
                <a:lnTo>
                  <a:pt x="20162" y="29759"/>
                </a:lnTo>
                <a:lnTo>
                  <a:pt x="20162" y="26877"/>
                </a:lnTo>
                <a:lnTo>
                  <a:pt x="21107" y="25920"/>
                </a:lnTo>
                <a:lnTo>
                  <a:pt x="25908" y="1917"/>
                </a:lnTo>
                <a:lnTo>
                  <a:pt x="25908" y="958"/>
                </a:lnTo>
                <a:lnTo>
                  <a:pt x="24947" y="958"/>
                </a:lnTo>
                <a:lnTo>
                  <a:pt x="24002" y="0"/>
                </a:lnTo>
                <a:lnTo>
                  <a:pt x="17282" y="0"/>
                </a:lnTo>
                <a:lnTo>
                  <a:pt x="17282" y="958"/>
                </a:lnTo>
                <a:lnTo>
                  <a:pt x="16322" y="958"/>
                </a:lnTo>
                <a:lnTo>
                  <a:pt x="15346" y="1917"/>
                </a:lnTo>
                <a:close/>
              </a:path>
              <a:path w="51831" h="82558">
                <a:moveTo>
                  <a:pt x="49911" y="30717"/>
                </a:moveTo>
                <a:lnTo>
                  <a:pt x="48950" y="28794"/>
                </a:lnTo>
                <a:lnTo>
                  <a:pt x="47030" y="27835"/>
                </a:lnTo>
                <a:lnTo>
                  <a:pt x="46070" y="26877"/>
                </a:lnTo>
                <a:lnTo>
                  <a:pt x="44150" y="25920"/>
                </a:lnTo>
                <a:lnTo>
                  <a:pt x="42230" y="24955"/>
                </a:lnTo>
                <a:lnTo>
                  <a:pt x="33588" y="24955"/>
                </a:lnTo>
                <a:lnTo>
                  <a:pt x="30723" y="25920"/>
                </a:lnTo>
                <a:lnTo>
                  <a:pt x="28788" y="26877"/>
                </a:lnTo>
                <a:lnTo>
                  <a:pt x="26868" y="27835"/>
                </a:lnTo>
                <a:lnTo>
                  <a:pt x="24947" y="28794"/>
                </a:lnTo>
                <a:lnTo>
                  <a:pt x="23027" y="30717"/>
                </a:lnTo>
                <a:lnTo>
                  <a:pt x="22067" y="31676"/>
                </a:lnTo>
                <a:lnTo>
                  <a:pt x="20162" y="33599"/>
                </a:lnTo>
                <a:lnTo>
                  <a:pt x="19187" y="34556"/>
                </a:lnTo>
                <a:lnTo>
                  <a:pt x="18227" y="36473"/>
                </a:lnTo>
                <a:lnTo>
                  <a:pt x="17282" y="37438"/>
                </a:lnTo>
                <a:lnTo>
                  <a:pt x="17282" y="47999"/>
                </a:lnTo>
                <a:lnTo>
                  <a:pt x="19187" y="45118"/>
                </a:lnTo>
                <a:lnTo>
                  <a:pt x="21107" y="42237"/>
                </a:lnTo>
                <a:lnTo>
                  <a:pt x="23027" y="40314"/>
                </a:lnTo>
                <a:lnTo>
                  <a:pt x="24947" y="38397"/>
                </a:lnTo>
                <a:lnTo>
                  <a:pt x="26868" y="36473"/>
                </a:lnTo>
                <a:lnTo>
                  <a:pt x="28788" y="35515"/>
                </a:lnTo>
                <a:lnTo>
                  <a:pt x="30723" y="33599"/>
                </a:lnTo>
                <a:lnTo>
                  <a:pt x="38389" y="33599"/>
                </a:lnTo>
                <a:lnTo>
                  <a:pt x="39349" y="34556"/>
                </a:lnTo>
                <a:lnTo>
                  <a:pt x="40309" y="35515"/>
                </a:lnTo>
                <a:lnTo>
                  <a:pt x="41269" y="36473"/>
                </a:lnTo>
                <a:lnTo>
                  <a:pt x="41269" y="38397"/>
                </a:lnTo>
                <a:lnTo>
                  <a:pt x="42230" y="40314"/>
                </a:lnTo>
                <a:lnTo>
                  <a:pt x="42230" y="42237"/>
                </a:lnTo>
                <a:lnTo>
                  <a:pt x="41269" y="43194"/>
                </a:lnTo>
                <a:lnTo>
                  <a:pt x="41269" y="47999"/>
                </a:lnTo>
                <a:lnTo>
                  <a:pt x="34564" y="80634"/>
                </a:lnTo>
                <a:lnTo>
                  <a:pt x="34564" y="81593"/>
                </a:lnTo>
                <a:lnTo>
                  <a:pt x="36469" y="81593"/>
                </a:lnTo>
                <a:lnTo>
                  <a:pt x="36469" y="82558"/>
                </a:lnTo>
                <a:lnTo>
                  <a:pt x="41269" y="82558"/>
                </a:lnTo>
                <a:lnTo>
                  <a:pt x="42230" y="81593"/>
                </a:lnTo>
                <a:lnTo>
                  <a:pt x="44150" y="81593"/>
                </a:lnTo>
                <a:lnTo>
                  <a:pt x="44150" y="80634"/>
                </a:lnTo>
                <a:lnTo>
                  <a:pt x="50871" y="47035"/>
                </a:lnTo>
                <a:lnTo>
                  <a:pt x="50871" y="46076"/>
                </a:lnTo>
                <a:lnTo>
                  <a:pt x="51831" y="45118"/>
                </a:lnTo>
                <a:lnTo>
                  <a:pt x="51831" y="35515"/>
                </a:lnTo>
                <a:lnTo>
                  <a:pt x="50871" y="33599"/>
                </a:lnTo>
                <a:lnTo>
                  <a:pt x="50871" y="31676"/>
                </a:lnTo>
                <a:lnTo>
                  <a:pt x="49911" y="30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1" name="object 661"/>
          <p:cNvSpPr/>
          <p:nvPr/>
        </p:nvSpPr>
        <p:spPr>
          <a:xfrm>
            <a:off x="6220846" y="9323290"/>
            <a:ext cx="21122" cy="56637"/>
          </a:xfrm>
          <a:custGeom>
            <a:avLst/>
            <a:gdLst/>
            <a:ahLst/>
            <a:cxnLst/>
            <a:rect l="l" t="t" r="r" b="b"/>
            <a:pathLst>
              <a:path w="21122" h="56637">
                <a:moveTo>
                  <a:pt x="11521" y="1915"/>
                </a:moveTo>
                <a:lnTo>
                  <a:pt x="960" y="54714"/>
                </a:lnTo>
                <a:lnTo>
                  <a:pt x="0" y="54714"/>
                </a:lnTo>
                <a:lnTo>
                  <a:pt x="960" y="55673"/>
                </a:lnTo>
                <a:lnTo>
                  <a:pt x="1920" y="55673"/>
                </a:lnTo>
                <a:lnTo>
                  <a:pt x="2880" y="56637"/>
                </a:lnTo>
                <a:lnTo>
                  <a:pt x="7680" y="56637"/>
                </a:lnTo>
                <a:lnTo>
                  <a:pt x="7680" y="55673"/>
                </a:lnTo>
                <a:lnTo>
                  <a:pt x="9601" y="55673"/>
                </a:lnTo>
                <a:lnTo>
                  <a:pt x="9601" y="54714"/>
                </a:lnTo>
                <a:lnTo>
                  <a:pt x="10561" y="54714"/>
                </a:lnTo>
                <a:lnTo>
                  <a:pt x="21122" y="1915"/>
                </a:lnTo>
                <a:lnTo>
                  <a:pt x="21122" y="957"/>
                </a:lnTo>
                <a:lnTo>
                  <a:pt x="20162" y="957"/>
                </a:lnTo>
                <a:lnTo>
                  <a:pt x="20162" y="0"/>
                </a:lnTo>
                <a:lnTo>
                  <a:pt x="11521" y="0"/>
                </a:lnTo>
                <a:lnTo>
                  <a:pt x="11521" y="19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2" name="object 662"/>
          <p:cNvSpPr/>
          <p:nvPr/>
        </p:nvSpPr>
        <p:spPr>
          <a:xfrm>
            <a:off x="6234287" y="9301209"/>
            <a:ext cx="12481" cy="11519"/>
          </a:xfrm>
          <a:custGeom>
            <a:avLst/>
            <a:gdLst/>
            <a:ahLst/>
            <a:cxnLst/>
            <a:rect l="l" t="t" r="r" b="b"/>
            <a:pathLst>
              <a:path w="12481" h="11519">
                <a:moveTo>
                  <a:pt x="960" y="10561"/>
                </a:moveTo>
                <a:lnTo>
                  <a:pt x="960" y="11519"/>
                </a:lnTo>
                <a:lnTo>
                  <a:pt x="8641" y="11519"/>
                </a:lnTo>
                <a:lnTo>
                  <a:pt x="9601" y="10561"/>
                </a:lnTo>
                <a:lnTo>
                  <a:pt x="10561" y="9596"/>
                </a:lnTo>
                <a:lnTo>
                  <a:pt x="11521" y="8638"/>
                </a:lnTo>
                <a:lnTo>
                  <a:pt x="11521" y="6720"/>
                </a:lnTo>
                <a:lnTo>
                  <a:pt x="12481" y="5757"/>
                </a:lnTo>
                <a:lnTo>
                  <a:pt x="12481" y="1917"/>
                </a:lnTo>
                <a:lnTo>
                  <a:pt x="11521" y="958"/>
                </a:lnTo>
                <a:lnTo>
                  <a:pt x="10561" y="958"/>
                </a:lnTo>
                <a:lnTo>
                  <a:pt x="9601" y="0"/>
                </a:lnTo>
                <a:lnTo>
                  <a:pt x="3840" y="0"/>
                </a:lnTo>
                <a:lnTo>
                  <a:pt x="3840" y="958"/>
                </a:lnTo>
                <a:lnTo>
                  <a:pt x="1920" y="958"/>
                </a:lnTo>
                <a:lnTo>
                  <a:pt x="1920" y="1917"/>
                </a:lnTo>
                <a:lnTo>
                  <a:pt x="960" y="2881"/>
                </a:lnTo>
                <a:lnTo>
                  <a:pt x="960" y="3840"/>
                </a:lnTo>
                <a:lnTo>
                  <a:pt x="0" y="4799"/>
                </a:lnTo>
                <a:lnTo>
                  <a:pt x="0" y="10561"/>
                </a:lnTo>
                <a:lnTo>
                  <a:pt x="96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3" name="object 663"/>
          <p:cNvSpPr/>
          <p:nvPr/>
        </p:nvSpPr>
        <p:spPr>
          <a:xfrm>
            <a:off x="6277493" y="9303126"/>
            <a:ext cx="24947" cy="76801"/>
          </a:xfrm>
          <a:custGeom>
            <a:avLst/>
            <a:gdLst/>
            <a:ahLst/>
            <a:cxnLst/>
            <a:rect l="l" t="t" r="r" b="b"/>
            <a:pathLst>
              <a:path w="24947" h="76801">
                <a:moveTo>
                  <a:pt x="944" y="75837"/>
                </a:moveTo>
                <a:lnTo>
                  <a:pt x="2865" y="75837"/>
                </a:lnTo>
                <a:lnTo>
                  <a:pt x="2865" y="76801"/>
                </a:lnTo>
                <a:lnTo>
                  <a:pt x="6705" y="76801"/>
                </a:lnTo>
                <a:lnTo>
                  <a:pt x="7680" y="75837"/>
                </a:lnTo>
                <a:lnTo>
                  <a:pt x="9585" y="75837"/>
                </a:lnTo>
                <a:lnTo>
                  <a:pt x="10546" y="74878"/>
                </a:lnTo>
                <a:lnTo>
                  <a:pt x="24947" y="1923"/>
                </a:lnTo>
                <a:lnTo>
                  <a:pt x="24947" y="0"/>
                </a:lnTo>
                <a:lnTo>
                  <a:pt x="16306" y="0"/>
                </a:lnTo>
                <a:lnTo>
                  <a:pt x="15346" y="964"/>
                </a:lnTo>
                <a:lnTo>
                  <a:pt x="14401" y="964"/>
                </a:lnTo>
                <a:lnTo>
                  <a:pt x="14401" y="1923"/>
                </a:lnTo>
                <a:lnTo>
                  <a:pt x="0" y="74878"/>
                </a:lnTo>
                <a:lnTo>
                  <a:pt x="0" y="75837"/>
                </a:lnTo>
                <a:lnTo>
                  <a:pt x="944" y="758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4" name="object 664"/>
          <p:cNvSpPr/>
          <p:nvPr/>
        </p:nvSpPr>
        <p:spPr>
          <a:xfrm>
            <a:off x="6310121" y="9308889"/>
            <a:ext cx="34564" cy="71039"/>
          </a:xfrm>
          <a:custGeom>
            <a:avLst/>
            <a:gdLst/>
            <a:ahLst/>
            <a:cxnLst/>
            <a:rect l="l" t="t" r="r" b="b"/>
            <a:pathLst>
              <a:path w="34564" h="71039">
                <a:moveTo>
                  <a:pt x="8641" y="22081"/>
                </a:moveTo>
                <a:lnTo>
                  <a:pt x="1920" y="51840"/>
                </a:lnTo>
                <a:lnTo>
                  <a:pt x="1920" y="64317"/>
                </a:lnTo>
                <a:lnTo>
                  <a:pt x="2880" y="66234"/>
                </a:lnTo>
                <a:lnTo>
                  <a:pt x="4800" y="68157"/>
                </a:lnTo>
                <a:lnTo>
                  <a:pt x="6720" y="70075"/>
                </a:lnTo>
                <a:lnTo>
                  <a:pt x="8641" y="71039"/>
                </a:lnTo>
                <a:lnTo>
                  <a:pt x="20162" y="71039"/>
                </a:lnTo>
                <a:lnTo>
                  <a:pt x="21122" y="70075"/>
                </a:lnTo>
                <a:lnTo>
                  <a:pt x="23042" y="70075"/>
                </a:lnTo>
                <a:lnTo>
                  <a:pt x="23042" y="69116"/>
                </a:lnTo>
                <a:lnTo>
                  <a:pt x="24003" y="69116"/>
                </a:lnTo>
                <a:lnTo>
                  <a:pt x="24003" y="67199"/>
                </a:lnTo>
                <a:lnTo>
                  <a:pt x="24963" y="67199"/>
                </a:lnTo>
                <a:lnTo>
                  <a:pt x="24963" y="61437"/>
                </a:lnTo>
                <a:lnTo>
                  <a:pt x="23042" y="61437"/>
                </a:lnTo>
                <a:lnTo>
                  <a:pt x="22082" y="62395"/>
                </a:lnTo>
                <a:lnTo>
                  <a:pt x="19202" y="62395"/>
                </a:lnTo>
                <a:lnTo>
                  <a:pt x="19202" y="63360"/>
                </a:lnTo>
                <a:lnTo>
                  <a:pt x="15361" y="63360"/>
                </a:lnTo>
                <a:lnTo>
                  <a:pt x="13441" y="62395"/>
                </a:lnTo>
                <a:lnTo>
                  <a:pt x="12481" y="61437"/>
                </a:lnTo>
                <a:lnTo>
                  <a:pt x="11521" y="60478"/>
                </a:lnTo>
                <a:lnTo>
                  <a:pt x="11521" y="53757"/>
                </a:lnTo>
                <a:lnTo>
                  <a:pt x="12481" y="52798"/>
                </a:lnTo>
                <a:lnTo>
                  <a:pt x="12481" y="51840"/>
                </a:lnTo>
                <a:lnTo>
                  <a:pt x="18242" y="22081"/>
                </a:lnTo>
                <a:lnTo>
                  <a:pt x="32644" y="22081"/>
                </a:lnTo>
                <a:lnTo>
                  <a:pt x="33604" y="21116"/>
                </a:lnTo>
                <a:lnTo>
                  <a:pt x="33604" y="20157"/>
                </a:lnTo>
                <a:lnTo>
                  <a:pt x="34564" y="20157"/>
                </a:lnTo>
                <a:lnTo>
                  <a:pt x="34564" y="14401"/>
                </a:lnTo>
                <a:lnTo>
                  <a:pt x="19202" y="14401"/>
                </a:lnTo>
                <a:lnTo>
                  <a:pt x="22082" y="1917"/>
                </a:lnTo>
                <a:lnTo>
                  <a:pt x="22082" y="958"/>
                </a:lnTo>
                <a:lnTo>
                  <a:pt x="21122" y="958"/>
                </a:lnTo>
                <a:lnTo>
                  <a:pt x="21122" y="0"/>
                </a:lnTo>
                <a:lnTo>
                  <a:pt x="14401" y="0"/>
                </a:lnTo>
                <a:lnTo>
                  <a:pt x="13441" y="958"/>
                </a:lnTo>
                <a:lnTo>
                  <a:pt x="12481" y="958"/>
                </a:lnTo>
                <a:lnTo>
                  <a:pt x="12481" y="1917"/>
                </a:lnTo>
                <a:lnTo>
                  <a:pt x="9601" y="14401"/>
                </a:lnTo>
                <a:lnTo>
                  <a:pt x="1920" y="14401"/>
                </a:lnTo>
                <a:lnTo>
                  <a:pt x="960" y="15358"/>
                </a:lnTo>
                <a:lnTo>
                  <a:pt x="960" y="16317"/>
                </a:lnTo>
                <a:lnTo>
                  <a:pt x="0" y="16317"/>
                </a:lnTo>
                <a:lnTo>
                  <a:pt x="0" y="22081"/>
                </a:lnTo>
                <a:lnTo>
                  <a:pt x="8641" y="220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5" name="object 665"/>
          <p:cNvSpPr/>
          <p:nvPr/>
        </p:nvSpPr>
        <p:spPr>
          <a:xfrm>
            <a:off x="6346606" y="9331927"/>
            <a:ext cx="15361" cy="48001"/>
          </a:xfrm>
          <a:custGeom>
            <a:avLst/>
            <a:gdLst/>
            <a:ahLst/>
            <a:cxnLst/>
            <a:rect l="l" t="t" r="r" b="b"/>
            <a:pathLst>
              <a:path w="15361" h="48001">
                <a:moveTo>
                  <a:pt x="960" y="36481"/>
                </a:moveTo>
                <a:lnTo>
                  <a:pt x="1920" y="39357"/>
                </a:lnTo>
                <a:lnTo>
                  <a:pt x="2880" y="41279"/>
                </a:lnTo>
                <a:lnTo>
                  <a:pt x="4800" y="43196"/>
                </a:lnTo>
                <a:lnTo>
                  <a:pt x="6720" y="45119"/>
                </a:lnTo>
                <a:lnTo>
                  <a:pt x="8641" y="46078"/>
                </a:lnTo>
                <a:lnTo>
                  <a:pt x="11521" y="47036"/>
                </a:lnTo>
                <a:lnTo>
                  <a:pt x="14401" y="48001"/>
                </a:lnTo>
                <a:lnTo>
                  <a:pt x="15361" y="39357"/>
                </a:lnTo>
                <a:lnTo>
                  <a:pt x="13441" y="38398"/>
                </a:lnTo>
                <a:lnTo>
                  <a:pt x="12481" y="37440"/>
                </a:lnTo>
                <a:lnTo>
                  <a:pt x="11521" y="35516"/>
                </a:lnTo>
                <a:lnTo>
                  <a:pt x="11521" y="34558"/>
                </a:lnTo>
                <a:lnTo>
                  <a:pt x="10561" y="32641"/>
                </a:lnTo>
                <a:lnTo>
                  <a:pt x="10561" y="31677"/>
                </a:lnTo>
                <a:lnTo>
                  <a:pt x="9601" y="29760"/>
                </a:lnTo>
                <a:lnTo>
                  <a:pt x="9601" y="0"/>
                </a:lnTo>
                <a:lnTo>
                  <a:pt x="7680" y="2881"/>
                </a:lnTo>
                <a:lnTo>
                  <a:pt x="5760" y="5757"/>
                </a:lnTo>
                <a:lnTo>
                  <a:pt x="3840" y="7680"/>
                </a:lnTo>
                <a:lnTo>
                  <a:pt x="2880" y="10561"/>
                </a:lnTo>
                <a:lnTo>
                  <a:pt x="1920" y="13443"/>
                </a:lnTo>
                <a:lnTo>
                  <a:pt x="960" y="16318"/>
                </a:lnTo>
                <a:lnTo>
                  <a:pt x="960" y="19199"/>
                </a:lnTo>
                <a:lnTo>
                  <a:pt x="0" y="22081"/>
                </a:lnTo>
                <a:lnTo>
                  <a:pt x="0" y="34558"/>
                </a:lnTo>
                <a:lnTo>
                  <a:pt x="960" y="36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6" name="object 666"/>
          <p:cNvSpPr/>
          <p:nvPr/>
        </p:nvSpPr>
        <p:spPr>
          <a:xfrm>
            <a:off x="6356207" y="9322326"/>
            <a:ext cx="43190" cy="57602"/>
          </a:xfrm>
          <a:custGeom>
            <a:avLst/>
            <a:gdLst/>
            <a:ahLst/>
            <a:cxnLst/>
            <a:rect l="l" t="t" r="r" b="b"/>
            <a:pathLst>
              <a:path w="43190" h="57602">
                <a:moveTo>
                  <a:pt x="43190" y="14400"/>
                </a:moveTo>
                <a:lnTo>
                  <a:pt x="42230" y="11518"/>
                </a:lnTo>
                <a:lnTo>
                  <a:pt x="41269" y="8644"/>
                </a:lnTo>
                <a:lnTo>
                  <a:pt x="40309" y="6720"/>
                </a:lnTo>
                <a:lnTo>
                  <a:pt x="38389" y="5762"/>
                </a:lnTo>
                <a:lnTo>
                  <a:pt x="36469" y="3838"/>
                </a:lnTo>
                <a:lnTo>
                  <a:pt x="34549" y="1921"/>
                </a:lnTo>
                <a:lnTo>
                  <a:pt x="31668" y="964"/>
                </a:lnTo>
                <a:lnTo>
                  <a:pt x="28788" y="0"/>
                </a:lnTo>
                <a:lnTo>
                  <a:pt x="18227" y="0"/>
                </a:lnTo>
                <a:lnTo>
                  <a:pt x="14386" y="964"/>
                </a:lnTo>
                <a:lnTo>
                  <a:pt x="11521" y="1921"/>
                </a:lnTo>
                <a:lnTo>
                  <a:pt x="8641" y="2880"/>
                </a:lnTo>
                <a:lnTo>
                  <a:pt x="5760" y="3838"/>
                </a:lnTo>
                <a:lnTo>
                  <a:pt x="3840" y="5762"/>
                </a:lnTo>
                <a:lnTo>
                  <a:pt x="1920" y="7679"/>
                </a:lnTo>
                <a:lnTo>
                  <a:pt x="0" y="9601"/>
                </a:lnTo>
                <a:lnTo>
                  <a:pt x="0" y="37438"/>
                </a:lnTo>
                <a:lnTo>
                  <a:pt x="0" y="35521"/>
                </a:lnTo>
                <a:lnTo>
                  <a:pt x="960" y="32641"/>
                </a:lnTo>
                <a:lnTo>
                  <a:pt x="960" y="27841"/>
                </a:lnTo>
                <a:lnTo>
                  <a:pt x="1920" y="25920"/>
                </a:lnTo>
                <a:lnTo>
                  <a:pt x="2880" y="24003"/>
                </a:lnTo>
                <a:lnTo>
                  <a:pt x="2880" y="22079"/>
                </a:lnTo>
                <a:lnTo>
                  <a:pt x="3840" y="19203"/>
                </a:lnTo>
                <a:lnTo>
                  <a:pt x="5760" y="17282"/>
                </a:lnTo>
                <a:lnTo>
                  <a:pt x="6705" y="15358"/>
                </a:lnTo>
                <a:lnTo>
                  <a:pt x="7680" y="14400"/>
                </a:lnTo>
                <a:lnTo>
                  <a:pt x="9601" y="12483"/>
                </a:lnTo>
                <a:lnTo>
                  <a:pt x="10546" y="11518"/>
                </a:lnTo>
                <a:lnTo>
                  <a:pt x="12481" y="10559"/>
                </a:lnTo>
                <a:lnTo>
                  <a:pt x="14386" y="9601"/>
                </a:lnTo>
                <a:lnTo>
                  <a:pt x="16322" y="8644"/>
                </a:lnTo>
                <a:lnTo>
                  <a:pt x="18227" y="7679"/>
                </a:lnTo>
                <a:lnTo>
                  <a:pt x="23042" y="7679"/>
                </a:lnTo>
                <a:lnTo>
                  <a:pt x="24947" y="8644"/>
                </a:lnTo>
                <a:lnTo>
                  <a:pt x="26883" y="8644"/>
                </a:lnTo>
                <a:lnTo>
                  <a:pt x="27828" y="9601"/>
                </a:lnTo>
                <a:lnTo>
                  <a:pt x="29748" y="10559"/>
                </a:lnTo>
                <a:lnTo>
                  <a:pt x="30708" y="11518"/>
                </a:lnTo>
                <a:lnTo>
                  <a:pt x="31668" y="12483"/>
                </a:lnTo>
                <a:lnTo>
                  <a:pt x="31668" y="13441"/>
                </a:lnTo>
                <a:lnTo>
                  <a:pt x="32628" y="15358"/>
                </a:lnTo>
                <a:lnTo>
                  <a:pt x="32628" y="27841"/>
                </a:lnTo>
                <a:lnTo>
                  <a:pt x="31668" y="29759"/>
                </a:lnTo>
                <a:lnTo>
                  <a:pt x="31668" y="31682"/>
                </a:lnTo>
                <a:lnTo>
                  <a:pt x="30708" y="33599"/>
                </a:lnTo>
                <a:lnTo>
                  <a:pt x="29748" y="36479"/>
                </a:lnTo>
                <a:lnTo>
                  <a:pt x="28788" y="38403"/>
                </a:lnTo>
                <a:lnTo>
                  <a:pt x="27828" y="40320"/>
                </a:lnTo>
                <a:lnTo>
                  <a:pt x="26883" y="42242"/>
                </a:lnTo>
                <a:lnTo>
                  <a:pt x="25907" y="44159"/>
                </a:lnTo>
                <a:lnTo>
                  <a:pt x="23987" y="45118"/>
                </a:lnTo>
                <a:lnTo>
                  <a:pt x="22067" y="47041"/>
                </a:lnTo>
                <a:lnTo>
                  <a:pt x="21107" y="47999"/>
                </a:lnTo>
                <a:lnTo>
                  <a:pt x="19202" y="48958"/>
                </a:lnTo>
                <a:lnTo>
                  <a:pt x="17266" y="49923"/>
                </a:lnTo>
                <a:lnTo>
                  <a:pt x="8641" y="49923"/>
                </a:lnTo>
                <a:lnTo>
                  <a:pt x="6705" y="48958"/>
                </a:lnTo>
                <a:lnTo>
                  <a:pt x="5760" y="48958"/>
                </a:lnTo>
                <a:lnTo>
                  <a:pt x="4800" y="57602"/>
                </a:lnTo>
                <a:lnTo>
                  <a:pt x="18227" y="57602"/>
                </a:lnTo>
                <a:lnTo>
                  <a:pt x="21107" y="56637"/>
                </a:lnTo>
                <a:lnTo>
                  <a:pt x="24947" y="55679"/>
                </a:lnTo>
                <a:lnTo>
                  <a:pt x="26883" y="53762"/>
                </a:lnTo>
                <a:lnTo>
                  <a:pt x="29748" y="51838"/>
                </a:lnTo>
                <a:lnTo>
                  <a:pt x="31668" y="49923"/>
                </a:lnTo>
                <a:lnTo>
                  <a:pt x="33604" y="47999"/>
                </a:lnTo>
                <a:lnTo>
                  <a:pt x="35509" y="45118"/>
                </a:lnTo>
                <a:lnTo>
                  <a:pt x="37429" y="43200"/>
                </a:lnTo>
                <a:lnTo>
                  <a:pt x="38389" y="40320"/>
                </a:lnTo>
                <a:lnTo>
                  <a:pt x="40309" y="37438"/>
                </a:lnTo>
                <a:lnTo>
                  <a:pt x="41269" y="34562"/>
                </a:lnTo>
                <a:lnTo>
                  <a:pt x="42230" y="31682"/>
                </a:lnTo>
                <a:lnTo>
                  <a:pt x="42230" y="28800"/>
                </a:lnTo>
                <a:lnTo>
                  <a:pt x="43190" y="25920"/>
                </a:lnTo>
                <a:lnTo>
                  <a:pt x="4319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7" name="object 667"/>
          <p:cNvSpPr/>
          <p:nvPr/>
        </p:nvSpPr>
        <p:spPr>
          <a:xfrm>
            <a:off x="6395557" y="9366485"/>
            <a:ext cx="24002" cy="29760"/>
          </a:xfrm>
          <a:custGeom>
            <a:avLst/>
            <a:gdLst/>
            <a:ahLst/>
            <a:cxnLst/>
            <a:rect l="l" t="t" r="r" b="b"/>
            <a:pathLst>
              <a:path w="24002" h="29760">
                <a:moveTo>
                  <a:pt x="11521" y="11519"/>
                </a:moveTo>
                <a:lnTo>
                  <a:pt x="0" y="27843"/>
                </a:lnTo>
                <a:lnTo>
                  <a:pt x="0" y="29760"/>
                </a:lnTo>
                <a:lnTo>
                  <a:pt x="5760" y="29760"/>
                </a:lnTo>
                <a:lnTo>
                  <a:pt x="6720" y="28802"/>
                </a:lnTo>
                <a:lnTo>
                  <a:pt x="7680" y="28802"/>
                </a:lnTo>
                <a:lnTo>
                  <a:pt x="7680" y="27843"/>
                </a:lnTo>
                <a:lnTo>
                  <a:pt x="18242" y="16317"/>
                </a:lnTo>
                <a:lnTo>
                  <a:pt x="20162" y="13443"/>
                </a:lnTo>
                <a:lnTo>
                  <a:pt x="22082" y="11519"/>
                </a:lnTo>
                <a:lnTo>
                  <a:pt x="23042" y="9602"/>
                </a:lnTo>
                <a:lnTo>
                  <a:pt x="24002" y="6720"/>
                </a:lnTo>
                <a:lnTo>
                  <a:pt x="24002" y="958"/>
                </a:lnTo>
                <a:lnTo>
                  <a:pt x="23042" y="958"/>
                </a:lnTo>
                <a:lnTo>
                  <a:pt x="23042" y="0"/>
                </a:lnTo>
                <a:lnTo>
                  <a:pt x="14401" y="0"/>
                </a:lnTo>
                <a:lnTo>
                  <a:pt x="14401" y="958"/>
                </a:lnTo>
                <a:lnTo>
                  <a:pt x="13441" y="958"/>
                </a:lnTo>
                <a:lnTo>
                  <a:pt x="13441" y="2881"/>
                </a:lnTo>
                <a:lnTo>
                  <a:pt x="12481" y="2881"/>
                </a:lnTo>
                <a:lnTo>
                  <a:pt x="12481" y="4799"/>
                </a:lnTo>
                <a:lnTo>
                  <a:pt x="11521" y="115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8" name="object 668"/>
          <p:cNvSpPr/>
          <p:nvPr/>
        </p:nvSpPr>
        <p:spPr>
          <a:xfrm>
            <a:off x="3387013" y="9437525"/>
            <a:ext cx="21122" cy="25918"/>
          </a:xfrm>
          <a:custGeom>
            <a:avLst/>
            <a:gdLst/>
            <a:ahLst/>
            <a:cxnLst/>
            <a:rect l="l" t="t" r="r" b="b"/>
            <a:pathLst>
              <a:path w="21122" h="25918">
                <a:moveTo>
                  <a:pt x="960" y="24960"/>
                </a:moveTo>
                <a:lnTo>
                  <a:pt x="960" y="25918"/>
                </a:lnTo>
                <a:lnTo>
                  <a:pt x="7680" y="25918"/>
                </a:lnTo>
                <a:lnTo>
                  <a:pt x="7680" y="24960"/>
                </a:lnTo>
                <a:lnTo>
                  <a:pt x="8641" y="24960"/>
                </a:lnTo>
                <a:lnTo>
                  <a:pt x="8641" y="23996"/>
                </a:lnTo>
                <a:lnTo>
                  <a:pt x="9601" y="23038"/>
                </a:lnTo>
                <a:lnTo>
                  <a:pt x="9601" y="22079"/>
                </a:lnTo>
                <a:lnTo>
                  <a:pt x="10561" y="15358"/>
                </a:lnTo>
                <a:lnTo>
                  <a:pt x="20162" y="1921"/>
                </a:lnTo>
                <a:lnTo>
                  <a:pt x="21122" y="957"/>
                </a:lnTo>
                <a:lnTo>
                  <a:pt x="21122" y="0"/>
                </a:lnTo>
                <a:lnTo>
                  <a:pt x="15361" y="0"/>
                </a:lnTo>
                <a:lnTo>
                  <a:pt x="14401" y="957"/>
                </a:lnTo>
                <a:lnTo>
                  <a:pt x="4800" y="11518"/>
                </a:lnTo>
                <a:lnTo>
                  <a:pt x="3840" y="13441"/>
                </a:lnTo>
                <a:lnTo>
                  <a:pt x="1920" y="15358"/>
                </a:lnTo>
                <a:lnTo>
                  <a:pt x="960" y="17280"/>
                </a:lnTo>
                <a:lnTo>
                  <a:pt x="0" y="19197"/>
                </a:lnTo>
                <a:lnTo>
                  <a:pt x="0" y="24960"/>
                </a:lnTo>
                <a:lnTo>
                  <a:pt x="960" y="24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9" name="object 669"/>
          <p:cNvSpPr/>
          <p:nvPr/>
        </p:nvSpPr>
        <p:spPr>
          <a:xfrm>
            <a:off x="3368771" y="9437525"/>
            <a:ext cx="21122" cy="25918"/>
          </a:xfrm>
          <a:custGeom>
            <a:avLst/>
            <a:gdLst/>
            <a:ahLst/>
            <a:cxnLst/>
            <a:rect l="l" t="t" r="r" b="b"/>
            <a:pathLst>
              <a:path w="21122" h="25918">
                <a:moveTo>
                  <a:pt x="8641" y="23996"/>
                </a:moveTo>
                <a:lnTo>
                  <a:pt x="9601" y="23038"/>
                </a:lnTo>
                <a:lnTo>
                  <a:pt x="9601" y="22079"/>
                </a:lnTo>
                <a:lnTo>
                  <a:pt x="10561" y="15358"/>
                </a:lnTo>
                <a:lnTo>
                  <a:pt x="20162" y="1921"/>
                </a:lnTo>
                <a:lnTo>
                  <a:pt x="20162" y="957"/>
                </a:lnTo>
                <a:lnTo>
                  <a:pt x="21122" y="957"/>
                </a:lnTo>
                <a:lnTo>
                  <a:pt x="21122" y="0"/>
                </a:lnTo>
                <a:lnTo>
                  <a:pt x="15361" y="0"/>
                </a:lnTo>
                <a:lnTo>
                  <a:pt x="14401" y="957"/>
                </a:lnTo>
                <a:lnTo>
                  <a:pt x="13441" y="957"/>
                </a:lnTo>
                <a:lnTo>
                  <a:pt x="4800" y="11518"/>
                </a:lnTo>
                <a:lnTo>
                  <a:pt x="2880" y="13441"/>
                </a:lnTo>
                <a:lnTo>
                  <a:pt x="1920" y="15358"/>
                </a:lnTo>
                <a:lnTo>
                  <a:pt x="960" y="17280"/>
                </a:lnTo>
                <a:lnTo>
                  <a:pt x="0" y="19197"/>
                </a:lnTo>
                <a:lnTo>
                  <a:pt x="0" y="24960"/>
                </a:lnTo>
                <a:lnTo>
                  <a:pt x="960" y="24960"/>
                </a:lnTo>
                <a:lnTo>
                  <a:pt x="960" y="25918"/>
                </a:lnTo>
                <a:lnTo>
                  <a:pt x="7680" y="25918"/>
                </a:lnTo>
                <a:lnTo>
                  <a:pt x="7680" y="24960"/>
                </a:lnTo>
                <a:lnTo>
                  <a:pt x="8641" y="24960"/>
                </a:lnTo>
                <a:lnTo>
                  <a:pt x="8641" y="23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0" name="object 670"/>
          <p:cNvSpPr/>
          <p:nvPr/>
        </p:nvSpPr>
        <p:spPr>
          <a:xfrm>
            <a:off x="3408136" y="9442323"/>
            <a:ext cx="59512" cy="67199"/>
          </a:xfrm>
          <a:custGeom>
            <a:avLst/>
            <a:gdLst/>
            <a:ahLst/>
            <a:cxnLst/>
            <a:rect l="l" t="t" r="r" b="b"/>
            <a:pathLst>
              <a:path w="59512" h="67199">
                <a:moveTo>
                  <a:pt x="18242" y="1923"/>
                </a:moveTo>
                <a:lnTo>
                  <a:pt x="18242" y="964"/>
                </a:lnTo>
                <a:lnTo>
                  <a:pt x="17282" y="964"/>
                </a:lnTo>
                <a:lnTo>
                  <a:pt x="17282" y="0"/>
                </a:lnTo>
                <a:lnTo>
                  <a:pt x="10561" y="0"/>
                </a:lnTo>
                <a:lnTo>
                  <a:pt x="10561" y="964"/>
                </a:lnTo>
                <a:lnTo>
                  <a:pt x="9601" y="964"/>
                </a:lnTo>
                <a:lnTo>
                  <a:pt x="9601" y="1923"/>
                </a:lnTo>
                <a:lnTo>
                  <a:pt x="960" y="42237"/>
                </a:lnTo>
                <a:lnTo>
                  <a:pt x="0" y="46076"/>
                </a:lnTo>
                <a:lnTo>
                  <a:pt x="0" y="49923"/>
                </a:lnTo>
                <a:lnTo>
                  <a:pt x="960" y="52798"/>
                </a:lnTo>
                <a:lnTo>
                  <a:pt x="960" y="56637"/>
                </a:lnTo>
                <a:lnTo>
                  <a:pt x="2880" y="59519"/>
                </a:lnTo>
                <a:lnTo>
                  <a:pt x="3840" y="61441"/>
                </a:lnTo>
                <a:lnTo>
                  <a:pt x="5760" y="63358"/>
                </a:lnTo>
                <a:lnTo>
                  <a:pt x="8641" y="65282"/>
                </a:lnTo>
                <a:lnTo>
                  <a:pt x="11521" y="66240"/>
                </a:lnTo>
                <a:lnTo>
                  <a:pt x="14401" y="67199"/>
                </a:lnTo>
                <a:lnTo>
                  <a:pt x="28803" y="67199"/>
                </a:lnTo>
                <a:lnTo>
                  <a:pt x="32644" y="66240"/>
                </a:lnTo>
                <a:lnTo>
                  <a:pt x="35509" y="65282"/>
                </a:lnTo>
                <a:lnTo>
                  <a:pt x="38389" y="63358"/>
                </a:lnTo>
                <a:lnTo>
                  <a:pt x="41269" y="61441"/>
                </a:lnTo>
                <a:lnTo>
                  <a:pt x="43190" y="59519"/>
                </a:lnTo>
                <a:lnTo>
                  <a:pt x="46070" y="56637"/>
                </a:lnTo>
                <a:lnTo>
                  <a:pt x="47030" y="53762"/>
                </a:lnTo>
                <a:lnTo>
                  <a:pt x="48950" y="49923"/>
                </a:lnTo>
                <a:lnTo>
                  <a:pt x="50871" y="47041"/>
                </a:lnTo>
                <a:lnTo>
                  <a:pt x="50871" y="42237"/>
                </a:lnTo>
                <a:lnTo>
                  <a:pt x="59512" y="1923"/>
                </a:lnTo>
                <a:lnTo>
                  <a:pt x="59512" y="964"/>
                </a:lnTo>
                <a:lnTo>
                  <a:pt x="58552" y="964"/>
                </a:lnTo>
                <a:lnTo>
                  <a:pt x="58552" y="0"/>
                </a:lnTo>
                <a:lnTo>
                  <a:pt x="51831" y="0"/>
                </a:lnTo>
                <a:lnTo>
                  <a:pt x="51831" y="964"/>
                </a:lnTo>
                <a:lnTo>
                  <a:pt x="50871" y="964"/>
                </a:lnTo>
                <a:lnTo>
                  <a:pt x="50871" y="1923"/>
                </a:lnTo>
                <a:lnTo>
                  <a:pt x="42230" y="42237"/>
                </a:lnTo>
                <a:lnTo>
                  <a:pt x="42230" y="45118"/>
                </a:lnTo>
                <a:lnTo>
                  <a:pt x="41269" y="47999"/>
                </a:lnTo>
                <a:lnTo>
                  <a:pt x="40325" y="49923"/>
                </a:lnTo>
                <a:lnTo>
                  <a:pt x="38389" y="51840"/>
                </a:lnTo>
                <a:lnTo>
                  <a:pt x="37444" y="53762"/>
                </a:lnTo>
                <a:lnTo>
                  <a:pt x="35509" y="55679"/>
                </a:lnTo>
                <a:lnTo>
                  <a:pt x="33604" y="56637"/>
                </a:lnTo>
                <a:lnTo>
                  <a:pt x="31668" y="58561"/>
                </a:lnTo>
                <a:lnTo>
                  <a:pt x="29763" y="58561"/>
                </a:lnTo>
                <a:lnTo>
                  <a:pt x="27828" y="59519"/>
                </a:lnTo>
                <a:lnTo>
                  <a:pt x="24963" y="60478"/>
                </a:lnTo>
                <a:lnTo>
                  <a:pt x="20162" y="60478"/>
                </a:lnTo>
                <a:lnTo>
                  <a:pt x="18242" y="59519"/>
                </a:lnTo>
                <a:lnTo>
                  <a:pt x="16322" y="58561"/>
                </a:lnTo>
                <a:lnTo>
                  <a:pt x="14401" y="58561"/>
                </a:lnTo>
                <a:lnTo>
                  <a:pt x="12481" y="56637"/>
                </a:lnTo>
                <a:lnTo>
                  <a:pt x="11521" y="55679"/>
                </a:lnTo>
                <a:lnTo>
                  <a:pt x="10561" y="53762"/>
                </a:lnTo>
                <a:lnTo>
                  <a:pt x="9601" y="51840"/>
                </a:lnTo>
                <a:lnTo>
                  <a:pt x="9601" y="45118"/>
                </a:lnTo>
                <a:lnTo>
                  <a:pt x="10561" y="42237"/>
                </a:lnTo>
                <a:lnTo>
                  <a:pt x="18242" y="1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1" name="object 671"/>
          <p:cNvSpPr/>
          <p:nvPr/>
        </p:nvSpPr>
        <p:spPr>
          <a:xfrm>
            <a:off x="3471489" y="9459605"/>
            <a:ext cx="16322" cy="49917"/>
          </a:xfrm>
          <a:custGeom>
            <a:avLst/>
            <a:gdLst/>
            <a:ahLst/>
            <a:cxnLst/>
            <a:rect l="l" t="t" r="r" b="b"/>
            <a:pathLst>
              <a:path w="16322" h="49917">
                <a:moveTo>
                  <a:pt x="960" y="48958"/>
                </a:moveTo>
                <a:lnTo>
                  <a:pt x="960" y="49917"/>
                </a:lnTo>
                <a:lnTo>
                  <a:pt x="6720" y="49917"/>
                </a:lnTo>
                <a:lnTo>
                  <a:pt x="6720" y="48958"/>
                </a:lnTo>
                <a:lnTo>
                  <a:pt x="8641" y="48958"/>
                </a:lnTo>
                <a:lnTo>
                  <a:pt x="8641" y="47999"/>
                </a:lnTo>
                <a:lnTo>
                  <a:pt x="12481" y="27835"/>
                </a:lnTo>
                <a:lnTo>
                  <a:pt x="13441" y="24955"/>
                </a:lnTo>
                <a:lnTo>
                  <a:pt x="14401" y="22079"/>
                </a:lnTo>
                <a:lnTo>
                  <a:pt x="15361" y="19197"/>
                </a:lnTo>
                <a:lnTo>
                  <a:pt x="15361" y="10561"/>
                </a:lnTo>
                <a:lnTo>
                  <a:pt x="15482" y="9476"/>
                </a:lnTo>
                <a:lnTo>
                  <a:pt x="16322" y="1917"/>
                </a:lnTo>
                <a:lnTo>
                  <a:pt x="16322" y="958"/>
                </a:lnTo>
                <a:lnTo>
                  <a:pt x="15361" y="958"/>
                </a:lnTo>
                <a:lnTo>
                  <a:pt x="15361" y="9596"/>
                </a:lnTo>
                <a:lnTo>
                  <a:pt x="15361" y="958"/>
                </a:lnTo>
                <a:lnTo>
                  <a:pt x="14401" y="0"/>
                </a:lnTo>
                <a:lnTo>
                  <a:pt x="11521" y="0"/>
                </a:lnTo>
                <a:lnTo>
                  <a:pt x="11521" y="958"/>
                </a:lnTo>
                <a:lnTo>
                  <a:pt x="9601" y="958"/>
                </a:lnTo>
                <a:lnTo>
                  <a:pt x="9601" y="1917"/>
                </a:lnTo>
                <a:lnTo>
                  <a:pt x="0" y="47999"/>
                </a:lnTo>
                <a:lnTo>
                  <a:pt x="0" y="48958"/>
                </a:lnTo>
                <a:lnTo>
                  <a:pt x="960" y="48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2" name="object 672"/>
          <p:cNvSpPr/>
          <p:nvPr/>
        </p:nvSpPr>
        <p:spPr>
          <a:xfrm>
            <a:off x="3486851" y="9459605"/>
            <a:ext cx="29763" cy="49917"/>
          </a:xfrm>
          <a:custGeom>
            <a:avLst/>
            <a:gdLst/>
            <a:ahLst/>
            <a:cxnLst/>
            <a:rect l="l" t="t" r="r" b="b"/>
            <a:pathLst>
              <a:path w="29763" h="49917">
                <a:moveTo>
                  <a:pt x="15361" y="48958"/>
                </a:moveTo>
                <a:lnTo>
                  <a:pt x="15361" y="49917"/>
                </a:lnTo>
                <a:lnTo>
                  <a:pt x="21122" y="49917"/>
                </a:lnTo>
                <a:lnTo>
                  <a:pt x="22082" y="48958"/>
                </a:lnTo>
                <a:lnTo>
                  <a:pt x="23042" y="48958"/>
                </a:lnTo>
                <a:lnTo>
                  <a:pt x="23042" y="47999"/>
                </a:lnTo>
                <a:lnTo>
                  <a:pt x="28803" y="19197"/>
                </a:lnTo>
                <a:lnTo>
                  <a:pt x="28803" y="18240"/>
                </a:lnTo>
                <a:lnTo>
                  <a:pt x="29763" y="17276"/>
                </a:lnTo>
                <a:lnTo>
                  <a:pt x="29763" y="8638"/>
                </a:lnTo>
                <a:lnTo>
                  <a:pt x="28803" y="7679"/>
                </a:lnTo>
                <a:lnTo>
                  <a:pt x="28803" y="5756"/>
                </a:lnTo>
                <a:lnTo>
                  <a:pt x="27843" y="4797"/>
                </a:lnTo>
                <a:lnTo>
                  <a:pt x="26883" y="3838"/>
                </a:lnTo>
                <a:lnTo>
                  <a:pt x="25923" y="1917"/>
                </a:lnTo>
                <a:lnTo>
                  <a:pt x="24963" y="958"/>
                </a:lnTo>
                <a:lnTo>
                  <a:pt x="23042" y="958"/>
                </a:lnTo>
                <a:lnTo>
                  <a:pt x="22082" y="0"/>
                </a:lnTo>
                <a:lnTo>
                  <a:pt x="13441" y="0"/>
                </a:lnTo>
                <a:lnTo>
                  <a:pt x="11521" y="958"/>
                </a:lnTo>
                <a:lnTo>
                  <a:pt x="9601" y="1917"/>
                </a:lnTo>
                <a:lnTo>
                  <a:pt x="7680" y="1917"/>
                </a:lnTo>
                <a:lnTo>
                  <a:pt x="6720" y="3838"/>
                </a:lnTo>
                <a:lnTo>
                  <a:pt x="4800" y="4797"/>
                </a:lnTo>
                <a:lnTo>
                  <a:pt x="2880" y="5756"/>
                </a:lnTo>
                <a:lnTo>
                  <a:pt x="1920" y="6720"/>
                </a:lnTo>
                <a:lnTo>
                  <a:pt x="960" y="8638"/>
                </a:lnTo>
                <a:lnTo>
                  <a:pt x="120" y="9476"/>
                </a:lnTo>
                <a:lnTo>
                  <a:pt x="0" y="10561"/>
                </a:lnTo>
                <a:lnTo>
                  <a:pt x="0" y="19197"/>
                </a:lnTo>
                <a:lnTo>
                  <a:pt x="960" y="17276"/>
                </a:lnTo>
                <a:lnTo>
                  <a:pt x="2880" y="14400"/>
                </a:lnTo>
                <a:lnTo>
                  <a:pt x="4800" y="12476"/>
                </a:lnTo>
                <a:lnTo>
                  <a:pt x="5760" y="10561"/>
                </a:lnTo>
                <a:lnTo>
                  <a:pt x="7680" y="9596"/>
                </a:lnTo>
                <a:lnTo>
                  <a:pt x="9601" y="8638"/>
                </a:lnTo>
                <a:lnTo>
                  <a:pt x="11521" y="7679"/>
                </a:lnTo>
                <a:lnTo>
                  <a:pt x="13441" y="6720"/>
                </a:lnTo>
                <a:lnTo>
                  <a:pt x="17282" y="6720"/>
                </a:lnTo>
                <a:lnTo>
                  <a:pt x="19202" y="7679"/>
                </a:lnTo>
                <a:lnTo>
                  <a:pt x="20162" y="8638"/>
                </a:lnTo>
                <a:lnTo>
                  <a:pt x="20162" y="10561"/>
                </a:lnTo>
                <a:lnTo>
                  <a:pt x="21122" y="11518"/>
                </a:lnTo>
                <a:lnTo>
                  <a:pt x="21122" y="17276"/>
                </a:lnTo>
                <a:lnTo>
                  <a:pt x="20162" y="18240"/>
                </a:lnTo>
                <a:lnTo>
                  <a:pt x="20162" y="19197"/>
                </a:lnTo>
                <a:lnTo>
                  <a:pt x="14401" y="47999"/>
                </a:lnTo>
                <a:lnTo>
                  <a:pt x="14401" y="48958"/>
                </a:lnTo>
                <a:lnTo>
                  <a:pt x="15361" y="48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3" name="object 673"/>
          <p:cNvSpPr/>
          <p:nvPr/>
        </p:nvSpPr>
        <p:spPr>
          <a:xfrm>
            <a:off x="3527176" y="9459605"/>
            <a:ext cx="41269" cy="49917"/>
          </a:xfrm>
          <a:custGeom>
            <a:avLst/>
            <a:gdLst/>
            <a:ahLst/>
            <a:cxnLst/>
            <a:rect l="l" t="t" r="r" b="b"/>
            <a:pathLst>
              <a:path w="41269" h="49917">
                <a:moveTo>
                  <a:pt x="12481" y="49917"/>
                </a:moveTo>
                <a:lnTo>
                  <a:pt x="14386" y="49917"/>
                </a:lnTo>
                <a:lnTo>
                  <a:pt x="15361" y="48958"/>
                </a:lnTo>
                <a:lnTo>
                  <a:pt x="16322" y="48958"/>
                </a:lnTo>
                <a:lnTo>
                  <a:pt x="17266" y="47999"/>
                </a:lnTo>
                <a:lnTo>
                  <a:pt x="20147" y="45118"/>
                </a:lnTo>
                <a:lnTo>
                  <a:pt x="22067" y="41279"/>
                </a:lnTo>
                <a:lnTo>
                  <a:pt x="24947" y="37438"/>
                </a:lnTo>
                <a:lnTo>
                  <a:pt x="26868" y="33599"/>
                </a:lnTo>
                <a:lnTo>
                  <a:pt x="28788" y="29759"/>
                </a:lnTo>
                <a:lnTo>
                  <a:pt x="30708" y="26878"/>
                </a:lnTo>
                <a:lnTo>
                  <a:pt x="32628" y="23038"/>
                </a:lnTo>
                <a:lnTo>
                  <a:pt x="34549" y="19197"/>
                </a:lnTo>
                <a:lnTo>
                  <a:pt x="36469" y="15358"/>
                </a:lnTo>
                <a:lnTo>
                  <a:pt x="38389" y="11518"/>
                </a:lnTo>
                <a:lnTo>
                  <a:pt x="39349" y="7679"/>
                </a:lnTo>
                <a:lnTo>
                  <a:pt x="40309" y="3838"/>
                </a:lnTo>
                <a:lnTo>
                  <a:pt x="40309" y="2880"/>
                </a:lnTo>
                <a:lnTo>
                  <a:pt x="41269" y="2880"/>
                </a:lnTo>
                <a:lnTo>
                  <a:pt x="41269" y="958"/>
                </a:lnTo>
                <a:lnTo>
                  <a:pt x="39349" y="958"/>
                </a:lnTo>
                <a:lnTo>
                  <a:pt x="38389" y="0"/>
                </a:lnTo>
                <a:lnTo>
                  <a:pt x="35509" y="0"/>
                </a:lnTo>
                <a:lnTo>
                  <a:pt x="34549" y="958"/>
                </a:lnTo>
                <a:lnTo>
                  <a:pt x="32628" y="958"/>
                </a:lnTo>
                <a:lnTo>
                  <a:pt x="32628" y="1917"/>
                </a:lnTo>
                <a:lnTo>
                  <a:pt x="30708" y="5756"/>
                </a:lnTo>
                <a:lnTo>
                  <a:pt x="29748" y="9596"/>
                </a:lnTo>
                <a:lnTo>
                  <a:pt x="27828" y="13435"/>
                </a:lnTo>
                <a:lnTo>
                  <a:pt x="26868" y="16317"/>
                </a:lnTo>
                <a:lnTo>
                  <a:pt x="25908" y="19197"/>
                </a:lnTo>
                <a:lnTo>
                  <a:pt x="23987" y="23038"/>
                </a:lnTo>
                <a:lnTo>
                  <a:pt x="23042" y="25920"/>
                </a:lnTo>
                <a:lnTo>
                  <a:pt x="21107" y="28794"/>
                </a:lnTo>
                <a:lnTo>
                  <a:pt x="19202" y="31676"/>
                </a:lnTo>
                <a:lnTo>
                  <a:pt x="18227" y="34558"/>
                </a:lnTo>
                <a:lnTo>
                  <a:pt x="16322" y="37438"/>
                </a:lnTo>
                <a:lnTo>
                  <a:pt x="14386" y="40320"/>
                </a:lnTo>
                <a:lnTo>
                  <a:pt x="13426" y="40320"/>
                </a:lnTo>
                <a:lnTo>
                  <a:pt x="8641" y="1917"/>
                </a:lnTo>
                <a:lnTo>
                  <a:pt x="7680" y="1917"/>
                </a:lnTo>
                <a:lnTo>
                  <a:pt x="7680" y="958"/>
                </a:lnTo>
                <a:lnTo>
                  <a:pt x="5760" y="958"/>
                </a:lnTo>
                <a:lnTo>
                  <a:pt x="5760" y="0"/>
                </a:lnTo>
                <a:lnTo>
                  <a:pt x="1920" y="0"/>
                </a:lnTo>
                <a:lnTo>
                  <a:pt x="1920" y="958"/>
                </a:lnTo>
                <a:lnTo>
                  <a:pt x="0" y="958"/>
                </a:lnTo>
                <a:lnTo>
                  <a:pt x="0" y="3838"/>
                </a:lnTo>
                <a:lnTo>
                  <a:pt x="6705" y="47999"/>
                </a:lnTo>
                <a:lnTo>
                  <a:pt x="6705" y="48958"/>
                </a:lnTo>
                <a:lnTo>
                  <a:pt x="7680" y="48958"/>
                </a:lnTo>
                <a:lnTo>
                  <a:pt x="7680" y="49917"/>
                </a:lnTo>
                <a:lnTo>
                  <a:pt x="12481" y="49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4" name="object 674"/>
          <p:cNvSpPr/>
          <p:nvPr/>
        </p:nvSpPr>
        <p:spPr>
          <a:xfrm>
            <a:off x="3571326" y="9467284"/>
            <a:ext cx="35524" cy="42237"/>
          </a:xfrm>
          <a:custGeom>
            <a:avLst/>
            <a:gdLst/>
            <a:ahLst/>
            <a:cxnLst/>
            <a:rect l="l" t="t" r="r" b="b"/>
            <a:pathLst>
              <a:path w="35524" h="42237">
                <a:moveTo>
                  <a:pt x="960" y="30717"/>
                </a:moveTo>
                <a:lnTo>
                  <a:pt x="960" y="33599"/>
                </a:lnTo>
                <a:lnTo>
                  <a:pt x="1920" y="35516"/>
                </a:lnTo>
                <a:lnTo>
                  <a:pt x="2880" y="37438"/>
                </a:lnTo>
                <a:lnTo>
                  <a:pt x="4800" y="38397"/>
                </a:lnTo>
                <a:lnTo>
                  <a:pt x="5760" y="40320"/>
                </a:lnTo>
                <a:lnTo>
                  <a:pt x="7680" y="41279"/>
                </a:lnTo>
                <a:lnTo>
                  <a:pt x="10561" y="41279"/>
                </a:lnTo>
                <a:lnTo>
                  <a:pt x="12481" y="42237"/>
                </a:lnTo>
                <a:lnTo>
                  <a:pt x="26883" y="42237"/>
                </a:lnTo>
                <a:lnTo>
                  <a:pt x="27843" y="41279"/>
                </a:lnTo>
                <a:lnTo>
                  <a:pt x="30723" y="41279"/>
                </a:lnTo>
                <a:lnTo>
                  <a:pt x="31683" y="40320"/>
                </a:lnTo>
                <a:lnTo>
                  <a:pt x="32644" y="40320"/>
                </a:lnTo>
                <a:lnTo>
                  <a:pt x="33604" y="39355"/>
                </a:lnTo>
                <a:lnTo>
                  <a:pt x="34564" y="39355"/>
                </a:lnTo>
                <a:lnTo>
                  <a:pt x="34564" y="38397"/>
                </a:lnTo>
                <a:lnTo>
                  <a:pt x="35524" y="37438"/>
                </a:lnTo>
                <a:lnTo>
                  <a:pt x="35524" y="32641"/>
                </a:lnTo>
                <a:lnTo>
                  <a:pt x="33604" y="32641"/>
                </a:lnTo>
                <a:lnTo>
                  <a:pt x="33604" y="33599"/>
                </a:lnTo>
                <a:lnTo>
                  <a:pt x="31683" y="33599"/>
                </a:lnTo>
                <a:lnTo>
                  <a:pt x="29763" y="34558"/>
                </a:lnTo>
                <a:lnTo>
                  <a:pt x="28803" y="34558"/>
                </a:lnTo>
                <a:lnTo>
                  <a:pt x="26883" y="35516"/>
                </a:lnTo>
                <a:lnTo>
                  <a:pt x="15361" y="35516"/>
                </a:lnTo>
                <a:lnTo>
                  <a:pt x="13441" y="34558"/>
                </a:lnTo>
                <a:lnTo>
                  <a:pt x="11521" y="33599"/>
                </a:lnTo>
                <a:lnTo>
                  <a:pt x="9601" y="31676"/>
                </a:lnTo>
                <a:lnTo>
                  <a:pt x="8641" y="28800"/>
                </a:lnTo>
                <a:lnTo>
                  <a:pt x="8641" y="21115"/>
                </a:lnTo>
                <a:lnTo>
                  <a:pt x="9601" y="20156"/>
                </a:lnTo>
                <a:lnTo>
                  <a:pt x="9601" y="19199"/>
                </a:lnTo>
                <a:lnTo>
                  <a:pt x="20162" y="19199"/>
                </a:lnTo>
                <a:lnTo>
                  <a:pt x="24002" y="18240"/>
                </a:lnTo>
                <a:lnTo>
                  <a:pt x="27843" y="18240"/>
                </a:lnTo>
                <a:lnTo>
                  <a:pt x="27843" y="11518"/>
                </a:lnTo>
                <a:lnTo>
                  <a:pt x="24963" y="12476"/>
                </a:lnTo>
                <a:lnTo>
                  <a:pt x="10561" y="12476"/>
                </a:lnTo>
                <a:lnTo>
                  <a:pt x="9601" y="0"/>
                </a:lnTo>
                <a:lnTo>
                  <a:pt x="7680" y="1917"/>
                </a:lnTo>
                <a:lnTo>
                  <a:pt x="6720" y="3838"/>
                </a:lnTo>
                <a:lnTo>
                  <a:pt x="4800" y="5756"/>
                </a:lnTo>
                <a:lnTo>
                  <a:pt x="3840" y="8638"/>
                </a:lnTo>
                <a:lnTo>
                  <a:pt x="2880" y="10561"/>
                </a:lnTo>
                <a:lnTo>
                  <a:pt x="1920" y="13435"/>
                </a:lnTo>
                <a:lnTo>
                  <a:pt x="960" y="16317"/>
                </a:lnTo>
                <a:lnTo>
                  <a:pt x="960" y="18240"/>
                </a:lnTo>
                <a:lnTo>
                  <a:pt x="0" y="21115"/>
                </a:lnTo>
                <a:lnTo>
                  <a:pt x="0" y="28800"/>
                </a:lnTo>
                <a:lnTo>
                  <a:pt x="960" y="30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5" name="object 675"/>
          <p:cNvSpPr/>
          <p:nvPr/>
        </p:nvSpPr>
        <p:spPr>
          <a:xfrm>
            <a:off x="3580927" y="9459605"/>
            <a:ext cx="33604" cy="25920"/>
          </a:xfrm>
          <a:custGeom>
            <a:avLst/>
            <a:gdLst/>
            <a:ahLst/>
            <a:cxnLst/>
            <a:rect l="l" t="t" r="r" b="b"/>
            <a:pathLst>
              <a:path w="33604" h="25920">
                <a:moveTo>
                  <a:pt x="24963" y="23996"/>
                </a:moveTo>
                <a:lnTo>
                  <a:pt x="26883" y="23038"/>
                </a:lnTo>
                <a:lnTo>
                  <a:pt x="29763" y="21115"/>
                </a:lnTo>
                <a:lnTo>
                  <a:pt x="31683" y="19197"/>
                </a:lnTo>
                <a:lnTo>
                  <a:pt x="32644" y="18240"/>
                </a:lnTo>
                <a:lnTo>
                  <a:pt x="33604" y="16317"/>
                </a:lnTo>
                <a:lnTo>
                  <a:pt x="33604" y="7679"/>
                </a:lnTo>
                <a:lnTo>
                  <a:pt x="32644" y="5756"/>
                </a:lnTo>
                <a:lnTo>
                  <a:pt x="31683" y="4797"/>
                </a:lnTo>
                <a:lnTo>
                  <a:pt x="30723" y="3838"/>
                </a:lnTo>
                <a:lnTo>
                  <a:pt x="28803" y="1917"/>
                </a:lnTo>
                <a:lnTo>
                  <a:pt x="27843" y="1917"/>
                </a:lnTo>
                <a:lnTo>
                  <a:pt x="24963" y="958"/>
                </a:lnTo>
                <a:lnTo>
                  <a:pt x="23042" y="0"/>
                </a:lnTo>
                <a:lnTo>
                  <a:pt x="11521" y="0"/>
                </a:lnTo>
                <a:lnTo>
                  <a:pt x="8641" y="958"/>
                </a:lnTo>
                <a:lnTo>
                  <a:pt x="6720" y="1917"/>
                </a:lnTo>
                <a:lnTo>
                  <a:pt x="3840" y="3838"/>
                </a:lnTo>
                <a:lnTo>
                  <a:pt x="1920" y="5756"/>
                </a:lnTo>
                <a:lnTo>
                  <a:pt x="0" y="7679"/>
                </a:lnTo>
                <a:lnTo>
                  <a:pt x="960" y="20156"/>
                </a:lnTo>
                <a:lnTo>
                  <a:pt x="1920" y="18240"/>
                </a:lnTo>
                <a:lnTo>
                  <a:pt x="2880" y="17276"/>
                </a:lnTo>
                <a:lnTo>
                  <a:pt x="3840" y="15358"/>
                </a:lnTo>
                <a:lnTo>
                  <a:pt x="4800" y="13435"/>
                </a:lnTo>
                <a:lnTo>
                  <a:pt x="5760" y="11518"/>
                </a:lnTo>
                <a:lnTo>
                  <a:pt x="6720" y="10561"/>
                </a:lnTo>
                <a:lnTo>
                  <a:pt x="8641" y="9596"/>
                </a:lnTo>
                <a:lnTo>
                  <a:pt x="9601" y="8638"/>
                </a:lnTo>
                <a:lnTo>
                  <a:pt x="11521" y="7679"/>
                </a:lnTo>
                <a:lnTo>
                  <a:pt x="13441" y="6720"/>
                </a:lnTo>
                <a:lnTo>
                  <a:pt x="22082" y="6720"/>
                </a:lnTo>
                <a:lnTo>
                  <a:pt x="23042" y="7679"/>
                </a:lnTo>
                <a:lnTo>
                  <a:pt x="24963" y="8638"/>
                </a:lnTo>
                <a:lnTo>
                  <a:pt x="24963" y="14400"/>
                </a:lnTo>
                <a:lnTo>
                  <a:pt x="24002" y="15358"/>
                </a:lnTo>
                <a:lnTo>
                  <a:pt x="24002" y="16317"/>
                </a:lnTo>
                <a:lnTo>
                  <a:pt x="23042" y="17276"/>
                </a:lnTo>
                <a:lnTo>
                  <a:pt x="21122" y="18240"/>
                </a:lnTo>
                <a:lnTo>
                  <a:pt x="20162" y="19197"/>
                </a:lnTo>
                <a:lnTo>
                  <a:pt x="18242" y="19197"/>
                </a:lnTo>
                <a:lnTo>
                  <a:pt x="18242" y="25920"/>
                </a:lnTo>
                <a:lnTo>
                  <a:pt x="22082" y="24955"/>
                </a:lnTo>
                <a:lnTo>
                  <a:pt x="24963" y="23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6" name="object 676"/>
          <p:cNvSpPr/>
          <p:nvPr/>
        </p:nvSpPr>
        <p:spPr>
          <a:xfrm>
            <a:off x="3621252" y="9459605"/>
            <a:ext cx="17266" cy="49917"/>
          </a:xfrm>
          <a:custGeom>
            <a:avLst/>
            <a:gdLst/>
            <a:ahLst/>
            <a:cxnLst/>
            <a:rect l="l" t="t" r="r" b="b"/>
            <a:pathLst>
              <a:path w="17266" h="49917">
                <a:moveTo>
                  <a:pt x="6705" y="48958"/>
                </a:moveTo>
                <a:lnTo>
                  <a:pt x="7680" y="48958"/>
                </a:lnTo>
                <a:lnTo>
                  <a:pt x="8641" y="47999"/>
                </a:lnTo>
                <a:lnTo>
                  <a:pt x="17266" y="1917"/>
                </a:lnTo>
                <a:lnTo>
                  <a:pt x="17266" y="958"/>
                </a:lnTo>
                <a:lnTo>
                  <a:pt x="15361" y="958"/>
                </a:lnTo>
                <a:lnTo>
                  <a:pt x="15361" y="0"/>
                </a:lnTo>
                <a:lnTo>
                  <a:pt x="11521" y="0"/>
                </a:lnTo>
                <a:lnTo>
                  <a:pt x="11521" y="958"/>
                </a:lnTo>
                <a:lnTo>
                  <a:pt x="9601" y="958"/>
                </a:lnTo>
                <a:lnTo>
                  <a:pt x="8641" y="1917"/>
                </a:lnTo>
                <a:lnTo>
                  <a:pt x="0" y="47999"/>
                </a:lnTo>
                <a:lnTo>
                  <a:pt x="0" y="48958"/>
                </a:lnTo>
                <a:lnTo>
                  <a:pt x="960" y="49917"/>
                </a:lnTo>
                <a:lnTo>
                  <a:pt x="6705" y="49917"/>
                </a:lnTo>
                <a:lnTo>
                  <a:pt x="6705" y="48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7" name="object 677"/>
          <p:cNvSpPr/>
          <p:nvPr/>
        </p:nvSpPr>
        <p:spPr>
          <a:xfrm>
            <a:off x="3631798" y="9441364"/>
            <a:ext cx="11521" cy="9602"/>
          </a:xfrm>
          <a:custGeom>
            <a:avLst/>
            <a:gdLst/>
            <a:ahLst/>
            <a:cxnLst/>
            <a:rect l="l" t="t" r="r" b="b"/>
            <a:pathLst>
              <a:path w="11521" h="9602">
                <a:moveTo>
                  <a:pt x="1935" y="9602"/>
                </a:moveTo>
                <a:lnTo>
                  <a:pt x="7680" y="9602"/>
                </a:lnTo>
                <a:lnTo>
                  <a:pt x="8656" y="8638"/>
                </a:lnTo>
                <a:lnTo>
                  <a:pt x="9616" y="8638"/>
                </a:lnTo>
                <a:lnTo>
                  <a:pt x="9616" y="7679"/>
                </a:lnTo>
                <a:lnTo>
                  <a:pt x="10561" y="6720"/>
                </a:lnTo>
                <a:lnTo>
                  <a:pt x="10561" y="4799"/>
                </a:lnTo>
                <a:lnTo>
                  <a:pt x="11521" y="3840"/>
                </a:lnTo>
                <a:lnTo>
                  <a:pt x="11521" y="1923"/>
                </a:lnTo>
                <a:lnTo>
                  <a:pt x="10561" y="958"/>
                </a:lnTo>
                <a:lnTo>
                  <a:pt x="10561" y="0"/>
                </a:lnTo>
                <a:lnTo>
                  <a:pt x="2880" y="0"/>
                </a:lnTo>
                <a:lnTo>
                  <a:pt x="2880" y="958"/>
                </a:lnTo>
                <a:lnTo>
                  <a:pt x="1935" y="958"/>
                </a:lnTo>
                <a:lnTo>
                  <a:pt x="1935" y="1923"/>
                </a:lnTo>
                <a:lnTo>
                  <a:pt x="975" y="1923"/>
                </a:lnTo>
                <a:lnTo>
                  <a:pt x="975" y="4799"/>
                </a:lnTo>
                <a:lnTo>
                  <a:pt x="0" y="5762"/>
                </a:lnTo>
                <a:lnTo>
                  <a:pt x="0" y="7679"/>
                </a:lnTo>
                <a:lnTo>
                  <a:pt x="975" y="8638"/>
                </a:lnTo>
                <a:lnTo>
                  <a:pt x="1935" y="96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8" name="object 678"/>
          <p:cNvSpPr/>
          <p:nvPr/>
        </p:nvSpPr>
        <p:spPr>
          <a:xfrm>
            <a:off x="3645240" y="9437525"/>
            <a:ext cx="22082" cy="71996"/>
          </a:xfrm>
          <a:custGeom>
            <a:avLst/>
            <a:gdLst/>
            <a:ahLst/>
            <a:cxnLst/>
            <a:rect l="l" t="t" r="r" b="b"/>
            <a:pathLst>
              <a:path w="22082" h="71996">
                <a:moveTo>
                  <a:pt x="13441" y="1921"/>
                </a:moveTo>
                <a:lnTo>
                  <a:pt x="0" y="70079"/>
                </a:lnTo>
                <a:lnTo>
                  <a:pt x="0" y="71038"/>
                </a:lnTo>
                <a:lnTo>
                  <a:pt x="960" y="71996"/>
                </a:lnTo>
                <a:lnTo>
                  <a:pt x="6720" y="71996"/>
                </a:lnTo>
                <a:lnTo>
                  <a:pt x="6720" y="71038"/>
                </a:lnTo>
                <a:lnTo>
                  <a:pt x="8641" y="71038"/>
                </a:lnTo>
                <a:lnTo>
                  <a:pt x="8641" y="70079"/>
                </a:lnTo>
                <a:lnTo>
                  <a:pt x="22082" y="1921"/>
                </a:lnTo>
                <a:lnTo>
                  <a:pt x="22082" y="957"/>
                </a:lnTo>
                <a:lnTo>
                  <a:pt x="21122" y="957"/>
                </a:lnTo>
                <a:lnTo>
                  <a:pt x="21122" y="0"/>
                </a:lnTo>
                <a:lnTo>
                  <a:pt x="15361" y="0"/>
                </a:lnTo>
                <a:lnTo>
                  <a:pt x="14401" y="957"/>
                </a:lnTo>
                <a:lnTo>
                  <a:pt x="13441" y="957"/>
                </a:lnTo>
                <a:lnTo>
                  <a:pt x="13441" y="1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9" name="object 679"/>
          <p:cNvSpPr/>
          <p:nvPr/>
        </p:nvSpPr>
        <p:spPr>
          <a:xfrm>
            <a:off x="3669243" y="9459605"/>
            <a:ext cx="17282" cy="49917"/>
          </a:xfrm>
          <a:custGeom>
            <a:avLst/>
            <a:gdLst/>
            <a:ahLst/>
            <a:cxnLst/>
            <a:rect l="l" t="t" r="r" b="b"/>
            <a:pathLst>
              <a:path w="17282" h="49917">
                <a:moveTo>
                  <a:pt x="6720" y="48958"/>
                </a:moveTo>
                <a:lnTo>
                  <a:pt x="8641" y="48958"/>
                </a:lnTo>
                <a:lnTo>
                  <a:pt x="8641" y="47999"/>
                </a:lnTo>
                <a:lnTo>
                  <a:pt x="17282" y="1917"/>
                </a:lnTo>
                <a:lnTo>
                  <a:pt x="17282" y="958"/>
                </a:lnTo>
                <a:lnTo>
                  <a:pt x="15361" y="958"/>
                </a:lnTo>
                <a:lnTo>
                  <a:pt x="15361" y="0"/>
                </a:lnTo>
                <a:lnTo>
                  <a:pt x="12481" y="0"/>
                </a:lnTo>
                <a:lnTo>
                  <a:pt x="11521" y="958"/>
                </a:lnTo>
                <a:lnTo>
                  <a:pt x="9601" y="958"/>
                </a:lnTo>
                <a:lnTo>
                  <a:pt x="9601" y="1917"/>
                </a:lnTo>
                <a:lnTo>
                  <a:pt x="8641" y="1917"/>
                </a:lnTo>
                <a:lnTo>
                  <a:pt x="0" y="47999"/>
                </a:lnTo>
                <a:lnTo>
                  <a:pt x="0" y="48958"/>
                </a:lnTo>
                <a:lnTo>
                  <a:pt x="960" y="48958"/>
                </a:lnTo>
                <a:lnTo>
                  <a:pt x="960" y="49917"/>
                </a:lnTo>
                <a:lnTo>
                  <a:pt x="6720" y="49917"/>
                </a:lnTo>
                <a:lnTo>
                  <a:pt x="6720" y="48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0" name="object 680"/>
          <p:cNvSpPr/>
          <p:nvPr/>
        </p:nvSpPr>
        <p:spPr>
          <a:xfrm>
            <a:off x="3679804" y="9441364"/>
            <a:ext cx="11521" cy="9602"/>
          </a:xfrm>
          <a:custGeom>
            <a:avLst/>
            <a:gdLst/>
            <a:ahLst/>
            <a:cxnLst/>
            <a:rect l="l" t="t" r="r" b="b"/>
            <a:pathLst>
              <a:path w="11521" h="9602">
                <a:moveTo>
                  <a:pt x="1920" y="1923"/>
                </a:moveTo>
                <a:lnTo>
                  <a:pt x="960" y="1923"/>
                </a:lnTo>
                <a:lnTo>
                  <a:pt x="960" y="4799"/>
                </a:lnTo>
                <a:lnTo>
                  <a:pt x="0" y="5762"/>
                </a:lnTo>
                <a:lnTo>
                  <a:pt x="0" y="6720"/>
                </a:lnTo>
                <a:lnTo>
                  <a:pt x="960" y="7679"/>
                </a:lnTo>
                <a:lnTo>
                  <a:pt x="960" y="8638"/>
                </a:lnTo>
                <a:lnTo>
                  <a:pt x="1920" y="9602"/>
                </a:lnTo>
                <a:lnTo>
                  <a:pt x="8641" y="9602"/>
                </a:lnTo>
                <a:lnTo>
                  <a:pt x="8641" y="8638"/>
                </a:lnTo>
                <a:lnTo>
                  <a:pt x="9601" y="8638"/>
                </a:lnTo>
                <a:lnTo>
                  <a:pt x="10561" y="7679"/>
                </a:lnTo>
                <a:lnTo>
                  <a:pt x="10561" y="5762"/>
                </a:lnTo>
                <a:lnTo>
                  <a:pt x="11521" y="4799"/>
                </a:lnTo>
                <a:lnTo>
                  <a:pt x="11521" y="958"/>
                </a:lnTo>
                <a:lnTo>
                  <a:pt x="10561" y="958"/>
                </a:lnTo>
                <a:lnTo>
                  <a:pt x="10561" y="0"/>
                </a:lnTo>
                <a:lnTo>
                  <a:pt x="2880" y="0"/>
                </a:lnTo>
                <a:lnTo>
                  <a:pt x="2880" y="958"/>
                </a:lnTo>
                <a:lnTo>
                  <a:pt x="1920" y="958"/>
                </a:lnTo>
                <a:lnTo>
                  <a:pt x="1920" y="1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1" name="object 681"/>
          <p:cNvSpPr/>
          <p:nvPr/>
        </p:nvSpPr>
        <p:spPr>
          <a:xfrm>
            <a:off x="3693246" y="9459605"/>
            <a:ext cx="16322" cy="49917"/>
          </a:xfrm>
          <a:custGeom>
            <a:avLst/>
            <a:gdLst/>
            <a:ahLst/>
            <a:cxnLst/>
            <a:rect l="l" t="t" r="r" b="b"/>
            <a:pathLst>
              <a:path w="16322" h="49917">
                <a:moveTo>
                  <a:pt x="960" y="48958"/>
                </a:moveTo>
                <a:lnTo>
                  <a:pt x="960" y="49917"/>
                </a:lnTo>
                <a:lnTo>
                  <a:pt x="6720" y="49917"/>
                </a:lnTo>
                <a:lnTo>
                  <a:pt x="6720" y="48958"/>
                </a:lnTo>
                <a:lnTo>
                  <a:pt x="8641" y="48958"/>
                </a:lnTo>
                <a:lnTo>
                  <a:pt x="8641" y="47999"/>
                </a:lnTo>
                <a:lnTo>
                  <a:pt x="12481" y="27835"/>
                </a:lnTo>
                <a:lnTo>
                  <a:pt x="13441" y="24955"/>
                </a:lnTo>
                <a:lnTo>
                  <a:pt x="14401" y="22079"/>
                </a:lnTo>
                <a:lnTo>
                  <a:pt x="15361" y="19197"/>
                </a:lnTo>
                <a:lnTo>
                  <a:pt x="15361" y="10561"/>
                </a:lnTo>
                <a:lnTo>
                  <a:pt x="15482" y="9476"/>
                </a:lnTo>
                <a:lnTo>
                  <a:pt x="16322" y="1917"/>
                </a:lnTo>
                <a:lnTo>
                  <a:pt x="16322" y="958"/>
                </a:lnTo>
                <a:lnTo>
                  <a:pt x="15361" y="958"/>
                </a:lnTo>
                <a:lnTo>
                  <a:pt x="15361" y="9596"/>
                </a:lnTo>
                <a:lnTo>
                  <a:pt x="15361" y="958"/>
                </a:lnTo>
                <a:lnTo>
                  <a:pt x="14401" y="0"/>
                </a:lnTo>
                <a:lnTo>
                  <a:pt x="11521" y="0"/>
                </a:lnTo>
                <a:lnTo>
                  <a:pt x="11521" y="958"/>
                </a:lnTo>
                <a:lnTo>
                  <a:pt x="9601" y="958"/>
                </a:lnTo>
                <a:lnTo>
                  <a:pt x="9601" y="1917"/>
                </a:lnTo>
                <a:lnTo>
                  <a:pt x="0" y="47999"/>
                </a:lnTo>
                <a:lnTo>
                  <a:pt x="0" y="48958"/>
                </a:lnTo>
                <a:lnTo>
                  <a:pt x="960" y="48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2" name="object 682"/>
          <p:cNvSpPr/>
          <p:nvPr/>
        </p:nvSpPr>
        <p:spPr>
          <a:xfrm>
            <a:off x="3708608" y="9459605"/>
            <a:ext cx="29763" cy="49917"/>
          </a:xfrm>
          <a:custGeom>
            <a:avLst/>
            <a:gdLst/>
            <a:ahLst/>
            <a:cxnLst/>
            <a:rect l="l" t="t" r="r" b="b"/>
            <a:pathLst>
              <a:path w="29763" h="49917">
                <a:moveTo>
                  <a:pt x="15361" y="48958"/>
                </a:moveTo>
                <a:lnTo>
                  <a:pt x="15361" y="49917"/>
                </a:lnTo>
                <a:lnTo>
                  <a:pt x="21107" y="49917"/>
                </a:lnTo>
                <a:lnTo>
                  <a:pt x="22082" y="48958"/>
                </a:lnTo>
                <a:lnTo>
                  <a:pt x="23042" y="48958"/>
                </a:lnTo>
                <a:lnTo>
                  <a:pt x="23042" y="47999"/>
                </a:lnTo>
                <a:lnTo>
                  <a:pt x="28788" y="19197"/>
                </a:lnTo>
                <a:lnTo>
                  <a:pt x="28788" y="18240"/>
                </a:lnTo>
                <a:lnTo>
                  <a:pt x="29763" y="17276"/>
                </a:lnTo>
                <a:lnTo>
                  <a:pt x="29763" y="8638"/>
                </a:lnTo>
                <a:lnTo>
                  <a:pt x="28788" y="7679"/>
                </a:lnTo>
                <a:lnTo>
                  <a:pt x="28788" y="5756"/>
                </a:lnTo>
                <a:lnTo>
                  <a:pt x="27828" y="4797"/>
                </a:lnTo>
                <a:lnTo>
                  <a:pt x="26883" y="3838"/>
                </a:lnTo>
                <a:lnTo>
                  <a:pt x="25923" y="1917"/>
                </a:lnTo>
                <a:lnTo>
                  <a:pt x="24947" y="958"/>
                </a:lnTo>
                <a:lnTo>
                  <a:pt x="23042" y="958"/>
                </a:lnTo>
                <a:lnTo>
                  <a:pt x="22082" y="0"/>
                </a:lnTo>
                <a:lnTo>
                  <a:pt x="13441" y="0"/>
                </a:lnTo>
                <a:lnTo>
                  <a:pt x="11521" y="958"/>
                </a:lnTo>
                <a:lnTo>
                  <a:pt x="9601" y="1917"/>
                </a:lnTo>
                <a:lnTo>
                  <a:pt x="7680" y="1917"/>
                </a:lnTo>
                <a:lnTo>
                  <a:pt x="6720" y="3838"/>
                </a:lnTo>
                <a:lnTo>
                  <a:pt x="4800" y="4797"/>
                </a:lnTo>
                <a:lnTo>
                  <a:pt x="2880" y="5756"/>
                </a:lnTo>
                <a:lnTo>
                  <a:pt x="1920" y="6720"/>
                </a:lnTo>
                <a:lnTo>
                  <a:pt x="960" y="8638"/>
                </a:lnTo>
                <a:lnTo>
                  <a:pt x="120" y="9476"/>
                </a:lnTo>
                <a:lnTo>
                  <a:pt x="0" y="10561"/>
                </a:lnTo>
                <a:lnTo>
                  <a:pt x="0" y="19197"/>
                </a:lnTo>
                <a:lnTo>
                  <a:pt x="960" y="17276"/>
                </a:lnTo>
                <a:lnTo>
                  <a:pt x="2880" y="14400"/>
                </a:lnTo>
                <a:lnTo>
                  <a:pt x="4800" y="12476"/>
                </a:lnTo>
                <a:lnTo>
                  <a:pt x="5760" y="10561"/>
                </a:lnTo>
                <a:lnTo>
                  <a:pt x="7680" y="9596"/>
                </a:lnTo>
                <a:lnTo>
                  <a:pt x="9601" y="8638"/>
                </a:lnTo>
                <a:lnTo>
                  <a:pt x="11521" y="7679"/>
                </a:lnTo>
                <a:lnTo>
                  <a:pt x="13441" y="6720"/>
                </a:lnTo>
                <a:lnTo>
                  <a:pt x="17266" y="6720"/>
                </a:lnTo>
                <a:lnTo>
                  <a:pt x="19202" y="7679"/>
                </a:lnTo>
                <a:lnTo>
                  <a:pt x="20162" y="8638"/>
                </a:lnTo>
                <a:lnTo>
                  <a:pt x="20162" y="10561"/>
                </a:lnTo>
                <a:lnTo>
                  <a:pt x="21107" y="11518"/>
                </a:lnTo>
                <a:lnTo>
                  <a:pt x="21107" y="17276"/>
                </a:lnTo>
                <a:lnTo>
                  <a:pt x="20162" y="18240"/>
                </a:lnTo>
                <a:lnTo>
                  <a:pt x="20162" y="19197"/>
                </a:lnTo>
                <a:lnTo>
                  <a:pt x="14401" y="47999"/>
                </a:lnTo>
                <a:lnTo>
                  <a:pt x="14401" y="48958"/>
                </a:lnTo>
                <a:lnTo>
                  <a:pt x="15361" y="48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3" name="object 683"/>
          <p:cNvSpPr/>
          <p:nvPr/>
        </p:nvSpPr>
        <p:spPr>
          <a:xfrm>
            <a:off x="3746997" y="9467284"/>
            <a:ext cx="33604" cy="60476"/>
          </a:xfrm>
          <a:custGeom>
            <a:avLst/>
            <a:gdLst/>
            <a:ahLst/>
            <a:cxnLst/>
            <a:rect l="l" t="t" r="r" b="b"/>
            <a:pathLst>
              <a:path w="33604" h="60476">
                <a:moveTo>
                  <a:pt x="1920" y="32641"/>
                </a:moveTo>
                <a:lnTo>
                  <a:pt x="1920" y="34558"/>
                </a:lnTo>
                <a:lnTo>
                  <a:pt x="2880" y="36479"/>
                </a:lnTo>
                <a:lnTo>
                  <a:pt x="3840" y="38397"/>
                </a:lnTo>
                <a:lnTo>
                  <a:pt x="4800" y="39355"/>
                </a:lnTo>
                <a:lnTo>
                  <a:pt x="6720" y="40320"/>
                </a:lnTo>
                <a:lnTo>
                  <a:pt x="8641" y="41279"/>
                </a:lnTo>
                <a:lnTo>
                  <a:pt x="10561" y="42237"/>
                </a:lnTo>
                <a:lnTo>
                  <a:pt x="19202" y="42237"/>
                </a:lnTo>
                <a:lnTo>
                  <a:pt x="21122" y="41279"/>
                </a:lnTo>
                <a:lnTo>
                  <a:pt x="23042" y="41279"/>
                </a:lnTo>
                <a:lnTo>
                  <a:pt x="24002" y="40320"/>
                </a:lnTo>
                <a:lnTo>
                  <a:pt x="25923" y="39355"/>
                </a:lnTo>
                <a:lnTo>
                  <a:pt x="27843" y="38397"/>
                </a:lnTo>
                <a:lnTo>
                  <a:pt x="28803" y="36479"/>
                </a:lnTo>
                <a:lnTo>
                  <a:pt x="29763" y="35516"/>
                </a:lnTo>
                <a:lnTo>
                  <a:pt x="31683" y="34558"/>
                </a:lnTo>
                <a:lnTo>
                  <a:pt x="31683" y="32641"/>
                </a:lnTo>
                <a:lnTo>
                  <a:pt x="32644" y="31676"/>
                </a:lnTo>
                <a:lnTo>
                  <a:pt x="32644" y="32641"/>
                </a:lnTo>
                <a:lnTo>
                  <a:pt x="31683" y="34558"/>
                </a:lnTo>
                <a:lnTo>
                  <a:pt x="31683" y="36479"/>
                </a:lnTo>
                <a:lnTo>
                  <a:pt x="30723" y="38397"/>
                </a:lnTo>
                <a:lnTo>
                  <a:pt x="29763" y="41279"/>
                </a:lnTo>
                <a:lnTo>
                  <a:pt x="29763" y="44159"/>
                </a:lnTo>
                <a:lnTo>
                  <a:pt x="28803" y="46076"/>
                </a:lnTo>
                <a:lnTo>
                  <a:pt x="28803" y="47035"/>
                </a:lnTo>
                <a:lnTo>
                  <a:pt x="27843" y="47999"/>
                </a:lnTo>
                <a:lnTo>
                  <a:pt x="26883" y="49917"/>
                </a:lnTo>
                <a:lnTo>
                  <a:pt x="25923" y="50875"/>
                </a:lnTo>
                <a:lnTo>
                  <a:pt x="24963" y="50875"/>
                </a:lnTo>
                <a:lnTo>
                  <a:pt x="24002" y="51840"/>
                </a:lnTo>
                <a:lnTo>
                  <a:pt x="23042" y="52797"/>
                </a:lnTo>
                <a:lnTo>
                  <a:pt x="21122" y="52797"/>
                </a:lnTo>
                <a:lnTo>
                  <a:pt x="20162" y="53756"/>
                </a:lnTo>
                <a:lnTo>
                  <a:pt x="12481" y="53756"/>
                </a:lnTo>
                <a:lnTo>
                  <a:pt x="10561" y="52797"/>
                </a:lnTo>
                <a:lnTo>
                  <a:pt x="8641" y="52797"/>
                </a:lnTo>
                <a:lnTo>
                  <a:pt x="7680" y="51840"/>
                </a:lnTo>
                <a:lnTo>
                  <a:pt x="6720" y="51840"/>
                </a:lnTo>
                <a:lnTo>
                  <a:pt x="5760" y="50875"/>
                </a:lnTo>
                <a:lnTo>
                  <a:pt x="4800" y="50875"/>
                </a:lnTo>
                <a:lnTo>
                  <a:pt x="3840" y="49917"/>
                </a:lnTo>
                <a:lnTo>
                  <a:pt x="1920" y="49917"/>
                </a:lnTo>
                <a:lnTo>
                  <a:pt x="1920" y="50875"/>
                </a:lnTo>
                <a:lnTo>
                  <a:pt x="960" y="50875"/>
                </a:lnTo>
                <a:lnTo>
                  <a:pt x="960" y="52797"/>
                </a:lnTo>
                <a:lnTo>
                  <a:pt x="0" y="53756"/>
                </a:lnTo>
                <a:lnTo>
                  <a:pt x="0" y="56637"/>
                </a:lnTo>
                <a:lnTo>
                  <a:pt x="960" y="56637"/>
                </a:lnTo>
                <a:lnTo>
                  <a:pt x="960" y="57596"/>
                </a:lnTo>
                <a:lnTo>
                  <a:pt x="1920" y="57596"/>
                </a:lnTo>
                <a:lnTo>
                  <a:pt x="2880" y="58555"/>
                </a:lnTo>
                <a:lnTo>
                  <a:pt x="4800" y="59519"/>
                </a:lnTo>
                <a:lnTo>
                  <a:pt x="7680" y="59519"/>
                </a:lnTo>
                <a:lnTo>
                  <a:pt x="9601" y="60476"/>
                </a:lnTo>
                <a:lnTo>
                  <a:pt x="21122" y="60476"/>
                </a:lnTo>
                <a:lnTo>
                  <a:pt x="24002" y="59519"/>
                </a:lnTo>
                <a:lnTo>
                  <a:pt x="26883" y="58555"/>
                </a:lnTo>
                <a:lnTo>
                  <a:pt x="28803" y="57596"/>
                </a:lnTo>
                <a:lnTo>
                  <a:pt x="30723" y="56637"/>
                </a:lnTo>
                <a:lnTo>
                  <a:pt x="32644" y="54714"/>
                </a:lnTo>
                <a:lnTo>
                  <a:pt x="33604" y="53756"/>
                </a:lnTo>
                <a:lnTo>
                  <a:pt x="33604" y="20156"/>
                </a:lnTo>
                <a:lnTo>
                  <a:pt x="32644" y="23038"/>
                </a:lnTo>
                <a:lnTo>
                  <a:pt x="30723" y="25920"/>
                </a:lnTo>
                <a:lnTo>
                  <a:pt x="29763" y="27837"/>
                </a:lnTo>
                <a:lnTo>
                  <a:pt x="27843" y="29759"/>
                </a:lnTo>
                <a:lnTo>
                  <a:pt x="26883" y="31676"/>
                </a:lnTo>
                <a:lnTo>
                  <a:pt x="24963" y="32641"/>
                </a:lnTo>
                <a:lnTo>
                  <a:pt x="23042" y="33599"/>
                </a:lnTo>
                <a:lnTo>
                  <a:pt x="21122" y="34558"/>
                </a:lnTo>
                <a:lnTo>
                  <a:pt x="19202" y="35516"/>
                </a:lnTo>
                <a:lnTo>
                  <a:pt x="14401" y="35516"/>
                </a:lnTo>
                <a:lnTo>
                  <a:pt x="13441" y="34558"/>
                </a:lnTo>
                <a:lnTo>
                  <a:pt x="12481" y="34558"/>
                </a:lnTo>
                <a:lnTo>
                  <a:pt x="12481" y="33599"/>
                </a:lnTo>
                <a:lnTo>
                  <a:pt x="11521" y="32641"/>
                </a:lnTo>
                <a:lnTo>
                  <a:pt x="10561" y="31676"/>
                </a:lnTo>
                <a:lnTo>
                  <a:pt x="10561" y="29759"/>
                </a:lnTo>
                <a:lnTo>
                  <a:pt x="9601" y="27837"/>
                </a:lnTo>
                <a:lnTo>
                  <a:pt x="9601" y="0"/>
                </a:lnTo>
                <a:lnTo>
                  <a:pt x="7680" y="1917"/>
                </a:lnTo>
                <a:lnTo>
                  <a:pt x="6720" y="4797"/>
                </a:lnTo>
                <a:lnTo>
                  <a:pt x="5760" y="6720"/>
                </a:lnTo>
                <a:lnTo>
                  <a:pt x="3840" y="9596"/>
                </a:lnTo>
                <a:lnTo>
                  <a:pt x="3840" y="11518"/>
                </a:lnTo>
                <a:lnTo>
                  <a:pt x="2880" y="14400"/>
                </a:lnTo>
                <a:lnTo>
                  <a:pt x="1920" y="17276"/>
                </a:lnTo>
                <a:lnTo>
                  <a:pt x="1920" y="19199"/>
                </a:lnTo>
                <a:lnTo>
                  <a:pt x="960" y="22079"/>
                </a:lnTo>
                <a:lnTo>
                  <a:pt x="960" y="30717"/>
                </a:lnTo>
                <a:lnTo>
                  <a:pt x="1920" y="32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4" name="object 684"/>
          <p:cNvSpPr/>
          <p:nvPr/>
        </p:nvSpPr>
        <p:spPr>
          <a:xfrm>
            <a:off x="3756599" y="9459605"/>
            <a:ext cx="38404" cy="61435"/>
          </a:xfrm>
          <a:custGeom>
            <a:avLst/>
            <a:gdLst/>
            <a:ahLst/>
            <a:cxnLst/>
            <a:rect l="l" t="t" r="r" b="b"/>
            <a:pathLst>
              <a:path w="38404" h="61435">
                <a:moveTo>
                  <a:pt x="36484" y="958"/>
                </a:moveTo>
                <a:lnTo>
                  <a:pt x="36484" y="0"/>
                </a:lnTo>
                <a:lnTo>
                  <a:pt x="33604" y="0"/>
                </a:lnTo>
                <a:lnTo>
                  <a:pt x="32644" y="958"/>
                </a:lnTo>
                <a:lnTo>
                  <a:pt x="30723" y="958"/>
                </a:lnTo>
                <a:lnTo>
                  <a:pt x="30723" y="1917"/>
                </a:lnTo>
                <a:lnTo>
                  <a:pt x="29763" y="6720"/>
                </a:lnTo>
                <a:lnTo>
                  <a:pt x="27843" y="4797"/>
                </a:lnTo>
                <a:lnTo>
                  <a:pt x="25923" y="2880"/>
                </a:lnTo>
                <a:lnTo>
                  <a:pt x="24003" y="1917"/>
                </a:lnTo>
                <a:lnTo>
                  <a:pt x="22082" y="0"/>
                </a:lnTo>
                <a:lnTo>
                  <a:pt x="10561" y="0"/>
                </a:lnTo>
                <a:lnTo>
                  <a:pt x="7680" y="958"/>
                </a:lnTo>
                <a:lnTo>
                  <a:pt x="5760" y="2880"/>
                </a:lnTo>
                <a:lnTo>
                  <a:pt x="3840" y="3838"/>
                </a:lnTo>
                <a:lnTo>
                  <a:pt x="1920" y="5756"/>
                </a:lnTo>
                <a:lnTo>
                  <a:pt x="0" y="7679"/>
                </a:lnTo>
                <a:lnTo>
                  <a:pt x="0" y="32641"/>
                </a:lnTo>
                <a:lnTo>
                  <a:pt x="0" y="31676"/>
                </a:lnTo>
                <a:lnTo>
                  <a:pt x="960" y="29759"/>
                </a:lnTo>
                <a:lnTo>
                  <a:pt x="960" y="23996"/>
                </a:lnTo>
                <a:lnTo>
                  <a:pt x="1920" y="22079"/>
                </a:lnTo>
                <a:lnTo>
                  <a:pt x="2880" y="20156"/>
                </a:lnTo>
                <a:lnTo>
                  <a:pt x="2880" y="18240"/>
                </a:lnTo>
                <a:lnTo>
                  <a:pt x="3840" y="16317"/>
                </a:lnTo>
                <a:lnTo>
                  <a:pt x="4800" y="14400"/>
                </a:lnTo>
                <a:lnTo>
                  <a:pt x="5760" y="13435"/>
                </a:lnTo>
                <a:lnTo>
                  <a:pt x="6720" y="11518"/>
                </a:lnTo>
                <a:lnTo>
                  <a:pt x="8641" y="10561"/>
                </a:lnTo>
                <a:lnTo>
                  <a:pt x="9601" y="8638"/>
                </a:lnTo>
                <a:lnTo>
                  <a:pt x="10561" y="8638"/>
                </a:lnTo>
                <a:lnTo>
                  <a:pt x="12481" y="7679"/>
                </a:lnTo>
                <a:lnTo>
                  <a:pt x="14401" y="6720"/>
                </a:lnTo>
                <a:lnTo>
                  <a:pt x="18242" y="6720"/>
                </a:lnTo>
                <a:lnTo>
                  <a:pt x="20162" y="7679"/>
                </a:lnTo>
                <a:lnTo>
                  <a:pt x="22082" y="8638"/>
                </a:lnTo>
                <a:lnTo>
                  <a:pt x="24003" y="9596"/>
                </a:lnTo>
                <a:lnTo>
                  <a:pt x="25923" y="11518"/>
                </a:lnTo>
                <a:lnTo>
                  <a:pt x="27843" y="14400"/>
                </a:lnTo>
                <a:lnTo>
                  <a:pt x="25923" y="22079"/>
                </a:lnTo>
                <a:lnTo>
                  <a:pt x="24963" y="25920"/>
                </a:lnTo>
                <a:lnTo>
                  <a:pt x="24003" y="27835"/>
                </a:lnTo>
                <a:lnTo>
                  <a:pt x="24003" y="61435"/>
                </a:lnTo>
                <a:lnTo>
                  <a:pt x="25923" y="58555"/>
                </a:lnTo>
                <a:lnTo>
                  <a:pt x="26883" y="56637"/>
                </a:lnTo>
                <a:lnTo>
                  <a:pt x="27843" y="54714"/>
                </a:lnTo>
                <a:lnTo>
                  <a:pt x="27843" y="51838"/>
                </a:lnTo>
                <a:lnTo>
                  <a:pt x="38404" y="1917"/>
                </a:lnTo>
                <a:lnTo>
                  <a:pt x="38404" y="958"/>
                </a:lnTo>
                <a:lnTo>
                  <a:pt x="36484" y="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5" name="object 685"/>
          <p:cNvSpPr/>
          <p:nvPr/>
        </p:nvSpPr>
        <p:spPr>
          <a:xfrm>
            <a:off x="3830513" y="9448085"/>
            <a:ext cx="30723" cy="61437"/>
          </a:xfrm>
          <a:custGeom>
            <a:avLst/>
            <a:gdLst/>
            <a:ahLst/>
            <a:cxnLst/>
            <a:rect l="l" t="t" r="r" b="b"/>
            <a:pathLst>
              <a:path w="30723" h="61437">
                <a:moveTo>
                  <a:pt x="7680" y="19199"/>
                </a:moveTo>
                <a:lnTo>
                  <a:pt x="1935" y="45119"/>
                </a:lnTo>
                <a:lnTo>
                  <a:pt x="1935" y="48958"/>
                </a:lnTo>
                <a:lnTo>
                  <a:pt x="960" y="48958"/>
                </a:lnTo>
                <a:lnTo>
                  <a:pt x="960" y="52798"/>
                </a:lnTo>
                <a:lnTo>
                  <a:pt x="1935" y="54716"/>
                </a:lnTo>
                <a:lnTo>
                  <a:pt x="1935" y="55679"/>
                </a:lnTo>
                <a:lnTo>
                  <a:pt x="2895" y="57596"/>
                </a:lnTo>
                <a:lnTo>
                  <a:pt x="2895" y="58555"/>
                </a:lnTo>
                <a:lnTo>
                  <a:pt x="3840" y="59519"/>
                </a:lnTo>
                <a:lnTo>
                  <a:pt x="4800" y="60478"/>
                </a:lnTo>
                <a:lnTo>
                  <a:pt x="6736" y="60478"/>
                </a:lnTo>
                <a:lnTo>
                  <a:pt x="7680" y="61437"/>
                </a:lnTo>
                <a:lnTo>
                  <a:pt x="18242" y="61437"/>
                </a:lnTo>
                <a:lnTo>
                  <a:pt x="19202" y="60478"/>
                </a:lnTo>
                <a:lnTo>
                  <a:pt x="20162" y="60478"/>
                </a:lnTo>
                <a:lnTo>
                  <a:pt x="20162" y="59519"/>
                </a:lnTo>
                <a:lnTo>
                  <a:pt x="21122" y="59519"/>
                </a:lnTo>
                <a:lnTo>
                  <a:pt x="21122" y="57596"/>
                </a:lnTo>
                <a:lnTo>
                  <a:pt x="22082" y="57596"/>
                </a:lnTo>
                <a:lnTo>
                  <a:pt x="22082" y="52798"/>
                </a:lnTo>
                <a:lnTo>
                  <a:pt x="21122" y="52798"/>
                </a:lnTo>
                <a:lnTo>
                  <a:pt x="20162" y="53757"/>
                </a:lnTo>
                <a:lnTo>
                  <a:pt x="18242" y="53757"/>
                </a:lnTo>
                <a:lnTo>
                  <a:pt x="17282" y="54716"/>
                </a:lnTo>
                <a:lnTo>
                  <a:pt x="13456" y="54716"/>
                </a:lnTo>
                <a:lnTo>
                  <a:pt x="11521" y="53757"/>
                </a:lnTo>
                <a:lnTo>
                  <a:pt x="10561" y="52798"/>
                </a:lnTo>
                <a:lnTo>
                  <a:pt x="10561" y="45119"/>
                </a:lnTo>
                <a:lnTo>
                  <a:pt x="15361" y="19199"/>
                </a:lnTo>
                <a:lnTo>
                  <a:pt x="28803" y="19199"/>
                </a:lnTo>
                <a:lnTo>
                  <a:pt x="28803" y="18240"/>
                </a:lnTo>
                <a:lnTo>
                  <a:pt x="29763" y="18240"/>
                </a:lnTo>
                <a:lnTo>
                  <a:pt x="29763" y="15358"/>
                </a:lnTo>
                <a:lnTo>
                  <a:pt x="30723" y="15358"/>
                </a:lnTo>
                <a:lnTo>
                  <a:pt x="30723" y="13437"/>
                </a:lnTo>
                <a:lnTo>
                  <a:pt x="29763" y="13437"/>
                </a:lnTo>
                <a:lnTo>
                  <a:pt x="29763" y="12478"/>
                </a:lnTo>
                <a:lnTo>
                  <a:pt x="17282" y="12478"/>
                </a:lnTo>
                <a:lnTo>
                  <a:pt x="19202" y="958"/>
                </a:lnTo>
                <a:lnTo>
                  <a:pt x="19202" y="0"/>
                </a:lnTo>
                <a:lnTo>
                  <a:pt x="11521" y="0"/>
                </a:lnTo>
                <a:lnTo>
                  <a:pt x="11521" y="958"/>
                </a:lnTo>
                <a:lnTo>
                  <a:pt x="10561" y="958"/>
                </a:lnTo>
                <a:lnTo>
                  <a:pt x="8641" y="12478"/>
                </a:lnTo>
                <a:lnTo>
                  <a:pt x="960" y="12478"/>
                </a:lnTo>
                <a:lnTo>
                  <a:pt x="960" y="13437"/>
                </a:lnTo>
                <a:lnTo>
                  <a:pt x="0" y="14400"/>
                </a:lnTo>
                <a:lnTo>
                  <a:pt x="0" y="19199"/>
                </a:lnTo>
                <a:lnTo>
                  <a:pt x="7680" y="19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6" name="object 686"/>
          <p:cNvSpPr/>
          <p:nvPr/>
        </p:nvSpPr>
        <p:spPr>
          <a:xfrm>
            <a:off x="3863157" y="9437525"/>
            <a:ext cx="45125" cy="71996"/>
          </a:xfrm>
          <a:custGeom>
            <a:avLst/>
            <a:gdLst/>
            <a:ahLst/>
            <a:cxnLst/>
            <a:rect l="l" t="t" r="r" b="b"/>
            <a:pathLst>
              <a:path w="45125" h="71996">
                <a:moveTo>
                  <a:pt x="43205" y="26877"/>
                </a:moveTo>
                <a:lnTo>
                  <a:pt x="42245" y="24960"/>
                </a:lnTo>
                <a:lnTo>
                  <a:pt x="41285" y="23996"/>
                </a:lnTo>
                <a:lnTo>
                  <a:pt x="40325" y="23038"/>
                </a:lnTo>
                <a:lnTo>
                  <a:pt x="38404" y="23038"/>
                </a:lnTo>
                <a:lnTo>
                  <a:pt x="36484" y="22079"/>
                </a:lnTo>
                <a:lnTo>
                  <a:pt x="28803" y="22079"/>
                </a:lnTo>
                <a:lnTo>
                  <a:pt x="26883" y="23038"/>
                </a:lnTo>
                <a:lnTo>
                  <a:pt x="24963" y="23996"/>
                </a:lnTo>
                <a:lnTo>
                  <a:pt x="23042" y="23996"/>
                </a:lnTo>
                <a:lnTo>
                  <a:pt x="22082" y="25918"/>
                </a:lnTo>
                <a:lnTo>
                  <a:pt x="20162" y="26877"/>
                </a:lnTo>
                <a:lnTo>
                  <a:pt x="19202" y="27835"/>
                </a:lnTo>
                <a:lnTo>
                  <a:pt x="17282" y="28800"/>
                </a:lnTo>
                <a:lnTo>
                  <a:pt x="16322" y="30717"/>
                </a:lnTo>
                <a:lnTo>
                  <a:pt x="15361" y="31676"/>
                </a:lnTo>
                <a:lnTo>
                  <a:pt x="15361" y="30717"/>
                </a:lnTo>
                <a:lnTo>
                  <a:pt x="16322" y="29759"/>
                </a:lnTo>
                <a:lnTo>
                  <a:pt x="16322" y="27835"/>
                </a:lnTo>
                <a:lnTo>
                  <a:pt x="17282" y="26877"/>
                </a:lnTo>
                <a:lnTo>
                  <a:pt x="17282" y="23038"/>
                </a:lnTo>
                <a:lnTo>
                  <a:pt x="18242" y="23038"/>
                </a:lnTo>
                <a:lnTo>
                  <a:pt x="22082" y="1921"/>
                </a:lnTo>
                <a:lnTo>
                  <a:pt x="22082" y="957"/>
                </a:lnTo>
                <a:lnTo>
                  <a:pt x="21122" y="957"/>
                </a:lnTo>
                <a:lnTo>
                  <a:pt x="21122" y="0"/>
                </a:lnTo>
                <a:lnTo>
                  <a:pt x="15361" y="0"/>
                </a:lnTo>
                <a:lnTo>
                  <a:pt x="14401" y="957"/>
                </a:lnTo>
                <a:lnTo>
                  <a:pt x="13441" y="957"/>
                </a:lnTo>
                <a:lnTo>
                  <a:pt x="13441" y="1921"/>
                </a:lnTo>
                <a:lnTo>
                  <a:pt x="0" y="70079"/>
                </a:lnTo>
                <a:lnTo>
                  <a:pt x="0" y="71038"/>
                </a:lnTo>
                <a:lnTo>
                  <a:pt x="960" y="71996"/>
                </a:lnTo>
                <a:lnTo>
                  <a:pt x="6720" y="71996"/>
                </a:lnTo>
                <a:lnTo>
                  <a:pt x="6720" y="71038"/>
                </a:lnTo>
                <a:lnTo>
                  <a:pt x="8641" y="71038"/>
                </a:lnTo>
                <a:lnTo>
                  <a:pt x="8641" y="70079"/>
                </a:lnTo>
                <a:lnTo>
                  <a:pt x="12481" y="49915"/>
                </a:lnTo>
                <a:lnTo>
                  <a:pt x="13441" y="47035"/>
                </a:lnTo>
                <a:lnTo>
                  <a:pt x="14401" y="44159"/>
                </a:lnTo>
                <a:lnTo>
                  <a:pt x="15361" y="41277"/>
                </a:lnTo>
                <a:lnTo>
                  <a:pt x="15361" y="32641"/>
                </a:lnTo>
                <a:lnTo>
                  <a:pt x="16322" y="39355"/>
                </a:lnTo>
                <a:lnTo>
                  <a:pt x="18242" y="36479"/>
                </a:lnTo>
                <a:lnTo>
                  <a:pt x="19202" y="34556"/>
                </a:lnTo>
                <a:lnTo>
                  <a:pt x="21122" y="33598"/>
                </a:lnTo>
                <a:lnTo>
                  <a:pt x="23042" y="31676"/>
                </a:lnTo>
                <a:lnTo>
                  <a:pt x="24963" y="30717"/>
                </a:lnTo>
                <a:lnTo>
                  <a:pt x="26883" y="29759"/>
                </a:lnTo>
                <a:lnTo>
                  <a:pt x="28803" y="28800"/>
                </a:lnTo>
                <a:lnTo>
                  <a:pt x="32644" y="28800"/>
                </a:lnTo>
                <a:lnTo>
                  <a:pt x="33604" y="29759"/>
                </a:lnTo>
                <a:lnTo>
                  <a:pt x="34564" y="30717"/>
                </a:lnTo>
                <a:lnTo>
                  <a:pt x="35524" y="31676"/>
                </a:lnTo>
                <a:lnTo>
                  <a:pt x="35524" y="32641"/>
                </a:lnTo>
                <a:lnTo>
                  <a:pt x="36484" y="33598"/>
                </a:lnTo>
                <a:lnTo>
                  <a:pt x="36484" y="38397"/>
                </a:lnTo>
                <a:lnTo>
                  <a:pt x="35524" y="40320"/>
                </a:lnTo>
                <a:lnTo>
                  <a:pt x="35524" y="41277"/>
                </a:lnTo>
                <a:lnTo>
                  <a:pt x="29763" y="70079"/>
                </a:lnTo>
                <a:lnTo>
                  <a:pt x="29763" y="71038"/>
                </a:lnTo>
                <a:lnTo>
                  <a:pt x="30723" y="71038"/>
                </a:lnTo>
                <a:lnTo>
                  <a:pt x="30723" y="71996"/>
                </a:lnTo>
                <a:lnTo>
                  <a:pt x="36484" y="71996"/>
                </a:lnTo>
                <a:lnTo>
                  <a:pt x="37444" y="71038"/>
                </a:lnTo>
                <a:lnTo>
                  <a:pt x="38404" y="71038"/>
                </a:lnTo>
                <a:lnTo>
                  <a:pt x="38404" y="70079"/>
                </a:lnTo>
                <a:lnTo>
                  <a:pt x="44165" y="41277"/>
                </a:lnTo>
                <a:lnTo>
                  <a:pt x="44165" y="40320"/>
                </a:lnTo>
                <a:lnTo>
                  <a:pt x="45125" y="39355"/>
                </a:lnTo>
                <a:lnTo>
                  <a:pt x="45125" y="30717"/>
                </a:lnTo>
                <a:lnTo>
                  <a:pt x="44165" y="29759"/>
                </a:lnTo>
                <a:lnTo>
                  <a:pt x="44165" y="27835"/>
                </a:lnTo>
                <a:lnTo>
                  <a:pt x="43205" y="26877"/>
                </a:lnTo>
                <a:close/>
              </a:path>
              <a:path w="45125" h="71996">
                <a:moveTo>
                  <a:pt x="16322" y="39355"/>
                </a:moveTo>
                <a:lnTo>
                  <a:pt x="15361" y="32641"/>
                </a:lnTo>
                <a:lnTo>
                  <a:pt x="15361" y="41277"/>
                </a:lnTo>
                <a:lnTo>
                  <a:pt x="16322" y="393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7" name="object 687"/>
          <p:cNvSpPr/>
          <p:nvPr/>
        </p:nvSpPr>
        <p:spPr>
          <a:xfrm>
            <a:off x="3927485" y="9459605"/>
            <a:ext cx="33588" cy="25920"/>
          </a:xfrm>
          <a:custGeom>
            <a:avLst/>
            <a:gdLst/>
            <a:ahLst/>
            <a:cxnLst/>
            <a:rect l="l" t="t" r="r" b="b"/>
            <a:pathLst>
              <a:path w="33588" h="25920">
                <a:moveTo>
                  <a:pt x="32628" y="5756"/>
                </a:moveTo>
                <a:lnTo>
                  <a:pt x="31668" y="4797"/>
                </a:lnTo>
                <a:lnTo>
                  <a:pt x="29748" y="3838"/>
                </a:lnTo>
                <a:lnTo>
                  <a:pt x="28788" y="1917"/>
                </a:lnTo>
                <a:lnTo>
                  <a:pt x="26868" y="1917"/>
                </a:lnTo>
                <a:lnTo>
                  <a:pt x="24947" y="958"/>
                </a:lnTo>
                <a:lnTo>
                  <a:pt x="23027" y="0"/>
                </a:lnTo>
                <a:lnTo>
                  <a:pt x="11506" y="0"/>
                </a:lnTo>
                <a:lnTo>
                  <a:pt x="8625" y="958"/>
                </a:lnTo>
                <a:lnTo>
                  <a:pt x="5745" y="1917"/>
                </a:lnTo>
                <a:lnTo>
                  <a:pt x="3840" y="3838"/>
                </a:lnTo>
                <a:lnTo>
                  <a:pt x="1904" y="5756"/>
                </a:lnTo>
                <a:lnTo>
                  <a:pt x="0" y="7679"/>
                </a:lnTo>
                <a:lnTo>
                  <a:pt x="944" y="20156"/>
                </a:lnTo>
                <a:lnTo>
                  <a:pt x="1904" y="18240"/>
                </a:lnTo>
                <a:lnTo>
                  <a:pt x="2880" y="17276"/>
                </a:lnTo>
                <a:lnTo>
                  <a:pt x="3840" y="15358"/>
                </a:lnTo>
                <a:lnTo>
                  <a:pt x="4785" y="13435"/>
                </a:lnTo>
                <a:lnTo>
                  <a:pt x="5745" y="11518"/>
                </a:lnTo>
                <a:lnTo>
                  <a:pt x="6720" y="10561"/>
                </a:lnTo>
                <a:lnTo>
                  <a:pt x="7680" y="9596"/>
                </a:lnTo>
                <a:lnTo>
                  <a:pt x="9585" y="8638"/>
                </a:lnTo>
                <a:lnTo>
                  <a:pt x="11506" y="7679"/>
                </a:lnTo>
                <a:lnTo>
                  <a:pt x="13426" y="6720"/>
                </a:lnTo>
                <a:lnTo>
                  <a:pt x="22067" y="6720"/>
                </a:lnTo>
                <a:lnTo>
                  <a:pt x="23027" y="7679"/>
                </a:lnTo>
                <a:lnTo>
                  <a:pt x="24947" y="8638"/>
                </a:lnTo>
                <a:lnTo>
                  <a:pt x="24947" y="14400"/>
                </a:lnTo>
                <a:lnTo>
                  <a:pt x="23987" y="15358"/>
                </a:lnTo>
                <a:lnTo>
                  <a:pt x="23987" y="16317"/>
                </a:lnTo>
                <a:lnTo>
                  <a:pt x="23027" y="17276"/>
                </a:lnTo>
                <a:lnTo>
                  <a:pt x="21107" y="18240"/>
                </a:lnTo>
                <a:lnTo>
                  <a:pt x="20147" y="19197"/>
                </a:lnTo>
                <a:lnTo>
                  <a:pt x="18227" y="19197"/>
                </a:lnTo>
                <a:lnTo>
                  <a:pt x="18227" y="25920"/>
                </a:lnTo>
                <a:lnTo>
                  <a:pt x="22067" y="24955"/>
                </a:lnTo>
                <a:lnTo>
                  <a:pt x="24947" y="23996"/>
                </a:lnTo>
                <a:lnTo>
                  <a:pt x="26868" y="23038"/>
                </a:lnTo>
                <a:lnTo>
                  <a:pt x="29748" y="21115"/>
                </a:lnTo>
                <a:lnTo>
                  <a:pt x="30708" y="19197"/>
                </a:lnTo>
                <a:lnTo>
                  <a:pt x="32628" y="18240"/>
                </a:lnTo>
                <a:lnTo>
                  <a:pt x="33588" y="16317"/>
                </a:lnTo>
                <a:lnTo>
                  <a:pt x="33588" y="8638"/>
                </a:lnTo>
                <a:lnTo>
                  <a:pt x="32628" y="7679"/>
                </a:lnTo>
                <a:lnTo>
                  <a:pt x="32628" y="57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8" name="object 688"/>
          <p:cNvSpPr/>
          <p:nvPr/>
        </p:nvSpPr>
        <p:spPr>
          <a:xfrm>
            <a:off x="3917883" y="9467284"/>
            <a:ext cx="35509" cy="42237"/>
          </a:xfrm>
          <a:custGeom>
            <a:avLst/>
            <a:gdLst/>
            <a:ahLst/>
            <a:cxnLst/>
            <a:rect l="l" t="t" r="r" b="b"/>
            <a:pathLst>
              <a:path w="35509" h="42237">
                <a:moveTo>
                  <a:pt x="19187" y="12476"/>
                </a:moveTo>
                <a:lnTo>
                  <a:pt x="10546" y="12476"/>
                </a:lnTo>
                <a:lnTo>
                  <a:pt x="9601" y="0"/>
                </a:lnTo>
                <a:lnTo>
                  <a:pt x="7665" y="1917"/>
                </a:lnTo>
                <a:lnTo>
                  <a:pt x="5760" y="3838"/>
                </a:lnTo>
                <a:lnTo>
                  <a:pt x="4800" y="5756"/>
                </a:lnTo>
                <a:lnTo>
                  <a:pt x="3825" y="8638"/>
                </a:lnTo>
                <a:lnTo>
                  <a:pt x="2880" y="10561"/>
                </a:lnTo>
                <a:lnTo>
                  <a:pt x="1920" y="13435"/>
                </a:lnTo>
                <a:lnTo>
                  <a:pt x="960" y="16317"/>
                </a:lnTo>
                <a:lnTo>
                  <a:pt x="960" y="18240"/>
                </a:lnTo>
                <a:lnTo>
                  <a:pt x="0" y="21115"/>
                </a:lnTo>
                <a:lnTo>
                  <a:pt x="0" y="30717"/>
                </a:lnTo>
                <a:lnTo>
                  <a:pt x="960" y="33599"/>
                </a:lnTo>
                <a:lnTo>
                  <a:pt x="1920" y="35516"/>
                </a:lnTo>
                <a:lnTo>
                  <a:pt x="2880" y="37438"/>
                </a:lnTo>
                <a:lnTo>
                  <a:pt x="4800" y="38397"/>
                </a:lnTo>
                <a:lnTo>
                  <a:pt x="5760" y="40320"/>
                </a:lnTo>
                <a:lnTo>
                  <a:pt x="7665" y="41279"/>
                </a:lnTo>
                <a:lnTo>
                  <a:pt x="10546" y="41279"/>
                </a:lnTo>
                <a:lnTo>
                  <a:pt x="12481" y="42237"/>
                </a:lnTo>
                <a:lnTo>
                  <a:pt x="26868" y="42237"/>
                </a:lnTo>
                <a:lnTo>
                  <a:pt x="27828" y="41279"/>
                </a:lnTo>
                <a:lnTo>
                  <a:pt x="30708" y="41279"/>
                </a:lnTo>
                <a:lnTo>
                  <a:pt x="31668" y="40320"/>
                </a:lnTo>
                <a:lnTo>
                  <a:pt x="32628" y="40320"/>
                </a:lnTo>
                <a:lnTo>
                  <a:pt x="33588" y="39355"/>
                </a:lnTo>
                <a:lnTo>
                  <a:pt x="34549" y="39355"/>
                </a:lnTo>
                <a:lnTo>
                  <a:pt x="34549" y="37438"/>
                </a:lnTo>
                <a:lnTo>
                  <a:pt x="35509" y="37438"/>
                </a:lnTo>
                <a:lnTo>
                  <a:pt x="35509" y="32641"/>
                </a:lnTo>
                <a:lnTo>
                  <a:pt x="33588" y="32641"/>
                </a:lnTo>
                <a:lnTo>
                  <a:pt x="32628" y="33599"/>
                </a:lnTo>
                <a:lnTo>
                  <a:pt x="30708" y="33599"/>
                </a:lnTo>
                <a:lnTo>
                  <a:pt x="29748" y="34558"/>
                </a:lnTo>
                <a:lnTo>
                  <a:pt x="28788" y="34558"/>
                </a:lnTo>
                <a:lnTo>
                  <a:pt x="26868" y="35516"/>
                </a:lnTo>
                <a:lnTo>
                  <a:pt x="15346" y="35516"/>
                </a:lnTo>
                <a:lnTo>
                  <a:pt x="12481" y="34558"/>
                </a:lnTo>
                <a:lnTo>
                  <a:pt x="11506" y="33599"/>
                </a:lnTo>
                <a:lnTo>
                  <a:pt x="9601" y="31676"/>
                </a:lnTo>
                <a:lnTo>
                  <a:pt x="8641" y="28800"/>
                </a:lnTo>
                <a:lnTo>
                  <a:pt x="8641" y="20156"/>
                </a:lnTo>
                <a:lnTo>
                  <a:pt x="9601" y="19199"/>
                </a:lnTo>
                <a:lnTo>
                  <a:pt x="20162" y="19199"/>
                </a:lnTo>
                <a:lnTo>
                  <a:pt x="24002" y="18240"/>
                </a:lnTo>
                <a:lnTo>
                  <a:pt x="27828" y="18240"/>
                </a:lnTo>
                <a:lnTo>
                  <a:pt x="27828" y="11518"/>
                </a:lnTo>
                <a:lnTo>
                  <a:pt x="24947" y="12476"/>
                </a:lnTo>
                <a:lnTo>
                  <a:pt x="19187" y="124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9" name="object 689"/>
          <p:cNvSpPr/>
          <p:nvPr/>
        </p:nvSpPr>
        <p:spPr>
          <a:xfrm>
            <a:off x="4001399" y="9459605"/>
            <a:ext cx="33588" cy="25920"/>
          </a:xfrm>
          <a:custGeom>
            <a:avLst/>
            <a:gdLst/>
            <a:ahLst/>
            <a:cxnLst/>
            <a:rect l="l" t="t" r="r" b="b"/>
            <a:pathLst>
              <a:path w="33588" h="25920">
                <a:moveTo>
                  <a:pt x="32628" y="5756"/>
                </a:moveTo>
                <a:lnTo>
                  <a:pt x="31683" y="4797"/>
                </a:lnTo>
                <a:lnTo>
                  <a:pt x="30723" y="3838"/>
                </a:lnTo>
                <a:lnTo>
                  <a:pt x="28788" y="1917"/>
                </a:lnTo>
                <a:lnTo>
                  <a:pt x="26883" y="1917"/>
                </a:lnTo>
                <a:lnTo>
                  <a:pt x="24947" y="958"/>
                </a:lnTo>
                <a:lnTo>
                  <a:pt x="23042" y="0"/>
                </a:lnTo>
                <a:lnTo>
                  <a:pt x="11506" y="0"/>
                </a:lnTo>
                <a:lnTo>
                  <a:pt x="8641" y="958"/>
                </a:lnTo>
                <a:lnTo>
                  <a:pt x="6720" y="1917"/>
                </a:lnTo>
                <a:lnTo>
                  <a:pt x="3840" y="3838"/>
                </a:lnTo>
                <a:lnTo>
                  <a:pt x="1920" y="5756"/>
                </a:lnTo>
                <a:lnTo>
                  <a:pt x="0" y="7679"/>
                </a:lnTo>
                <a:lnTo>
                  <a:pt x="960" y="20156"/>
                </a:lnTo>
                <a:lnTo>
                  <a:pt x="1920" y="18240"/>
                </a:lnTo>
                <a:lnTo>
                  <a:pt x="2880" y="17276"/>
                </a:lnTo>
                <a:lnTo>
                  <a:pt x="3840" y="15358"/>
                </a:lnTo>
                <a:lnTo>
                  <a:pt x="4800" y="13435"/>
                </a:lnTo>
                <a:lnTo>
                  <a:pt x="5760" y="11518"/>
                </a:lnTo>
                <a:lnTo>
                  <a:pt x="6720" y="10561"/>
                </a:lnTo>
                <a:lnTo>
                  <a:pt x="8641" y="9596"/>
                </a:lnTo>
                <a:lnTo>
                  <a:pt x="9601" y="8638"/>
                </a:lnTo>
                <a:lnTo>
                  <a:pt x="11506" y="7679"/>
                </a:lnTo>
                <a:lnTo>
                  <a:pt x="13441" y="6720"/>
                </a:lnTo>
                <a:lnTo>
                  <a:pt x="22067" y="6720"/>
                </a:lnTo>
                <a:lnTo>
                  <a:pt x="23042" y="7679"/>
                </a:lnTo>
                <a:lnTo>
                  <a:pt x="24947" y="8638"/>
                </a:lnTo>
                <a:lnTo>
                  <a:pt x="24947" y="14400"/>
                </a:lnTo>
                <a:lnTo>
                  <a:pt x="24002" y="15358"/>
                </a:lnTo>
                <a:lnTo>
                  <a:pt x="24002" y="16317"/>
                </a:lnTo>
                <a:lnTo>
                  <a:pt x="23042" y="17276"/>
                </a:lnTo>
                <a:lnTo>
                  <a:pt x="21122" y="18240"/>
                </a:lnTo>
                <a:lnTo>
                  <a:pt x="20162" y="19197"/>
                </a:lnTo>
                <a:lnTo>
                  <a:pt x="18227" y="19197"/>
                </a:lnTo>
                <a:lnTo>
                  <a:pt x="18227" y="25920"/>
                </a:lnTo>
                <a:lnTo>
                  <a:pt x="22067" y="24955"/>
                </a:lnTo>
                <a:lnTo>
                  <a:pt x="24947" y="23996"/>
                </a:lnTo>
                <a:lnTo>
                  <a:pt x="26883" y="23038"/>
                </a:lnTo>
                <a:lnTo>
                  <a:pt x="29748" y="21115"/>
                </a:lnTo>
                <a:lnTo>
                  <a:pt x="31683" y="19197"/>
                </a:lnTo>
                <a:lnTo>
                  <a:pt x="32628" y="18240"/>
                </a:lnTo>
                <a:lnTo>
                  <a:pt x="33588" y="16317"/>
                </a:lnTo>
                <a:lnTo>
                  <a:pt x="33588" y="8638"/>
                </a:lnTo>
                <a:lnTo>
                  <a:pt x="32628" y="7679"/>
                </a:lnTo>
                <a:lnTo>
                  <a:pt x="32628" y="57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0" name="object 690"/>
          <p:cNvSpPr/>
          <p:nvPr/>
        </p:nvSpPr>
        <p:spPr>
          <a:xfrm>
            <a:off x="3991797" y="9467284"/>
            <a:ext cx="35509" cy="42237"/>
          </a:xfrm>
          <a:custGeom>
            <a:avLst/>
            <a:gdLst/>
            <a:ahLst/>
            <a:cxnLst/>
            <a:rect l="l" t="t" r="r" b="b"/>
            <a:pathLst>
              <a:path w="35509" h="42237">
                <a:moveTo>
                  <a:pt x="7680" y="1917"/>
                </a:moveTo>
                <a:lnTo>
                  <a:pt x="6720" y="3838"/>
                </a:lnTo>
                <a:lnTo>
                  <a:pt x="4800" y="5756"/>
                </a:lnTo>
                <a:lnTo>
                  <a:pt x="3840" y="8638"/>
                </a:lnTo>
                <a:lnTo>
                  <a:pt x="2880" y="10561"/>
                </a:lnTo>
                <a:lnTo>
                  <a:pt x="1920" y="13435"/>
                </a:lnTo>
                <a:lnTo>
                  <a:pt x="960" y="16317"/>
                </a:lnTo>
                <a:lnTo>
                  <a:pt x="960" y="18240"/>
                </a:lnTo>
                <a:lnTo>
                  <a:pt x="0" y="21115"/>
                </a:lnTo>
                <a:lnTo>
                  <a:pt x="0" y="30717"/>
                </a:lnTo>
                <a:lnTo>
                  <a:pt x="960" y="33599"/>
                </a:lnTo>
                <a:lnTo>
                  <a:pt x="1920" y="35516"/>
                </a:lnTo>
                <a:lnTo>
                  <a:pt x="2880" y="37438"/>
                </a:lnTo>
                <a:lnTo>
                  <a:pt x="4800" y="38397"/>
                </a:lnTo>
                <a:lnTo>
                  <a:pt x="5760" y="40320"/>
                </a:lnTo>
                <a:lnTo>
                  <a:pt x="7680" y="41279"/>
                </a:lnTo>
                <a:lnTo>
                  <a:pt x="10561" y="41279"/>
                </a:lnTo>
                <a:lnTo>
                  <a:pt x="12481" y="42237"/>
                </a:lnTo>
                <a:lnTo>
                  <a:pt x="26883" y="42237"/>
                </a:lnTo>
                <a:lnTo>
                  <a:pt x="27828" y="41279"/>
                </a:lnTo>
                <a:lnTo>
                  <a:pt x="30723" y="41279"/>
                </a:lnTo>
                <a:lnTo>
                  <a:pt x="31668" y="40320"/>
                </a:lnTo>
                <a:lnTo>
                  <a:pt x="32644" y="40320"/>
                </a:lnTo>
                <a:lnTo>
                  <a:pt x="33604" y="39355"/>
                </a:lnTo>
                <a:lnTo>
                  <a:pt x="34549" y="39355"/>
                </a:lnTo>
                <a:lnTo>
                  <a:pt x="34549" y="38397"/>
                </a:lnTo>
                <a:lnTo>
                  <a:pt x="35509" y="37438"/>
                </a:lnTo>
                <a:lnTo>
                  <a:pt x="35509" y="32641"/>
                </a:lnTo>
                <a:lnTo>
                  <a:pt x="33604" y="32641"/>
                </a:lnTo>
                <a:lnTo>
                  <a:pt x="33604" y="33599"/>
                </a:lnTo>
                <a:lnTo>
                  <a:pt x="31668" y="33599"/>
                </a:lnTo>
                <a:lnTo>
                  <a:pt x="29763" y="34558"/>
                </a:lnTo>
                <a:lnTo>
                  <a:pt x="28803" y="34558"/>
                </a:lnTo>
                <a:lnTo>
                  <a:pt x="26883" y="35516"/>
                </a:lnTo>
                <a:lnTo>
                  <a:pt x="15361" y="35516"/>
                </a:lnTo>
                <a:lnTo>
                  <a:pt x="13441" y="34558"/>
                </a:lnTo>
                <a:lnTo>
                  <a:pt x="11521" y="33599"/>
                </a:lnTo>
                <a:lnTo>
                  <a:pt x="9601" y="31676"/>
                </a:lnTo>
                <a:lnTo>
                  <a:pt x="8641" y="28800"/>
                </a:lnTo>
                <a:lnTo>
                  <a:pt x="8641" y="21115"/>
                </a:lnTo>
                <a:lnTo>
                  <a:pt x="9601" y="20156"/>
                </a:lnTo>
                <a:lnTo>
                  <a:pt x="9601" y="19199"/>
                </a:lnTo>
                <a:lnTo>
                  <a:pt x="20162" y="19199"/>
                </a:lnTo>
                <a:lnTo>
                  <a:pt x="24002" y="18240"/>
                </a:lnTo>
                <a:lnTo>
                  <a:pt x="27828" y="18240"/>
                </a:lnTo>
                <a:lnTo>
                  <a:pt x="27828" y="11518"/>
                </a:lnTo>
                <a:lnTo>
                  <a:pt x="24963" y="12476"/>
                </a:lnTo>
                <a:lnTo>
                  <a:pt x="10561" y="12476"/>
                </a:lnTo>
                <a:lnTo>
                  <a:pt x="9601" y="0"/>
                </a:lnTo>
                <a:lnTo>
                  <a:pt x="7680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1" name="object 691"/>
          <p:cNvSpPr/>
          <p:nvPr/>
        </p:nvSpPr>
        <p:spPr>
          <a:xfrm>
            <a:off x="4043629" y="9459605"/>
            <a:ext cx="41285" cy="49917"/>
          </a:xfrm>
          <a:custGeom>
            <a:avLst/>
            <a:gdLst/>
            <a:ahLst/>
            <a:cxnLst/>
            <a:rect l="l" t="t" r="r" b="b"/>
            <a:pathLst>
              <a:path w="41285" h="49917">
                <a:moveTo>
                  <a:pt x="13441" y="40320"/>
                </a:moveTo>
                <a:lnTo>
                  <a:pt x="8641" y="1917"/>
                </a:lnTo>
                <a:lnTo>
                  <a:pt x="7680" y="958"/>
                </a:lnTo>
                <a:lnTo>
                  <a:pt x="6720" y="958"/>
                </a:lnTo>
                <a:lnTo>
                  <a:pt x="5760" y="0"/>
                </a:lnTo>
                <a:lnTo>
                  <a:pt x="2880" y="0"/>
                </a:lnTo>
                <a:lnTo>
                  <a:pt x="1920" y="958"/>
                </a:lnTo>
                <a:lnTo>
                  <a:pt x="0" y="958"/>
                </a:lnTo>
                <a:lnTo>
                  <a:pt x="0" y="3838"/>
                </a:lnTo>
                <a:lnTo>
                  <a:pt x="6720" y="47999"/>
                </a:lnTo>
                <a:lnTo>
                  <a:pt x="6720" y="48958"/>
                </a:lnTo>
                <a:lnTo>
                  <a:pt x="7680" y="48958"/>
                </a:lnTo>
                <a:lnTo>
                  <a:pt x="8641" y="49917"/>
                </a:lnTo>
                <a:lnTo>
                  <a:pt x="15361" y="49917"/>
                </a:lnTo>
                <a:lnTo>
                  <a:pt x="15361" y="48958"/>
                </a:lnTo>
                <a:lnTo>
                  <a:pt x="16322" y="48958"/>
                </a:lnTo>
                <a:lnTo>
                  <a:pt x="17282" y="47999"/>
                </a:lnTo>
                <a:lnTo>
                  <a:pt x="20162" y="45118"/>
                </a:lnTo>
                <a:lnTo>
                  <a:pt x="23042" y="41279"/>
                </a:lnTo>
                <a:lnTo>
                  <a:pt x="24963" y="37438"/>
                </a:lnTo>
                <a:lnTo>
                  <a:pt x="26883" y="33599"/>
                </a:lnTo>
                <a:lnTo>
                  <a:pt x="29763" y="29759"/>
                </a:lnTo>
                <a:lnTo>
                  <a:pt x="30723" y="26878"/>
                </a:lnTo>
                <a:lnTo>
                  <a:pt x="33604" y="23038"/>
                </a:lnTo>
                <a:lnTo>
                  <a:pt x="34564" y="19197"/>
                </a:lnTo>
                <a:lnTo>
                  <a:pt x="36484" y="15358"/>
                </a:lnTo>
                <a:lnTo>
                  <a:pt x="38404" y="11518"/>
                </a:lnTo>
                <a:lnTo>
                  <a:pt x="39364" y="7679"/>
                </a:lnTo>
                <a:lnTo>
                  <a:pt x="40325" y="3838"/>
                </a:lnTo>
                <a:lnTo>
                  <a:pt x="41285" y="2880"/>
                </a:lnTo>
                <a:lnTo>
                  <a:pt x="41285" y="958"/>
                </a:lnTo>
                <a:lnTo>
                  <a:pt x="39364" y="958"/>
                </a:lnTo>
                <a:lnTo>
                  <a:pt x="38404" y="0"/>
                </a:lnTo>
                <a:lnTo>
                  <a:pt x="35524" y="0"/>
                </a:lnTo>
                <a:lnTo>
                  <a:pt x="35524" y="958"/>
                </a:lnTo>
                <a:lnTo>
                  <a:pt x="32644" y="958"/>
                </a:lnTo>
                <a:lnTo>
                  <a:pt x="32644" y="1917"/>
                </a:lnTo>
                <a:lnTo>
                  <a:pt x="30723" y="5756"/>
                </a:lnTo>
                <a:lnTo>
                  <a:pt x="29763" y="9596"/>
                </a:lnTo>
                <a:lnTo>
                  <a:pt x="28803" y="13435"/>
                </a:lnTo>
                <a:lnTo>
                  <a:pt x="26883" y="16317"/>
                </a:lnTo>
                <a:lnTo>
                  <a:pt x="25923" y="19197"/>
                </a:lnTo>
                <a:lnTo>
                  <a:pt x="24002" y="23038"/>
                </a:lnTo>
                <a:lnTo>
                  <a:pt x="23042" y="25920"/>
                </a:lnTo>
                <a:lnTo>
                  <a:pt x="21122" y="28794"/>
                </a:lnTo>
                <a:lnTo>
                  <a:pt x="20162" y="31676"/>
                </a:lnTo>
                <a:lnTo>
                  <a:pt x="18242" y="34558"/>
                </a:lnTo>
                <a:lnTo>
                  <a:pt x="16322" y="37438"/>
                </a:lnTo>
                <a:lnTo>
                  <a:pt x="14401" y="40320"/>
                </a:lnTo>
                <a:lnTo>
                  <a:pt x="13441" y="40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2" name="object 692"/>
          <p:cNvSpPr/>
          <p:nvPr/>
        </p:nvSpPr>
        <p:spPr>
          <a:xfrm>
            <a:off x="4087794" y="9468243"/>
            <a:ext cx="15361" cy="41279"/>
          </a:xfrm>
          <a:custGeom>
            <a:avLst/>
            <a:gdLst/>
            <a:ahLst/>
            <a:cxnLst/>
            <a:rect l="l" t="t" r="r" b="b"/>
            <a:pathLst>
              <a:path w="15361" h="41279">
                <a:moveTo>
                  <a:pt x="8641" y="20156"/>
                </a:moveTo>
                <a:lnTo>
                  <a:pt x="7680" y="0"/>
                </a:lnTo>
                <a:lnTo>
                  <a:pt x="6720" y="1923"/>
                </a:lnTo>
                <a:lnTo>
                  <a:pt x="4800" y="3838"/>
                </a:lnTo>
                <a:lnTo>
                  <a:pt x="3840" y="6720"/>
                </a:lnTo>
                <a:lnTo>
                  <a:pt x="2880" y="8638"/>
                </a:lnTo>
                <a:lnTo>
                  <a:pt x="1920" y="11518"/>
                </a:lnTo>
                <a:lnTo>
                  <a:pt x="960" y="13441"/>
                </a:lnTo>
                <a:lnTo>
                  <a:pt x="960" y="16317"/>
                </a:lnTo>
                <a:lnTo>
                  <a:pt x="0" y="19197"/>
                </a:lnTo>
                <a:lnTo>
                  <a:pt x="0" y="29759"/>
                </a:lnTo>
                <a:lnTo>
                  <a:pt x="960" y="31682"/>
                </a:lnTo>
                <a:lnTo>
                  <a:pt x="1920" y="33599"/>
                </a:lnTo>
                <a:lnTo>
                  <a:pt x="2880" y="35521"/>
                </a:lnTo>
                <a:lnTo>
                  <a:pt x="3840" y="37438"/>
                </a:lnTo>
                <a:lnTo>
                  <a:pt x="5760" y="38397"/>
                </a:lnTo>
                <a:lnTo>
                  <a:pt x="7680" y="39361"/>
                </a:lnTo>
                <a:lnTo>
                  <a:pt x="9601" y="40320"/>
                </a:lnTo>
                <a:lnTo>
                  <a:pt x="12481" y="41279"/>
                </a:lnTo>
                <a:lnTo>
                  <a:pt x="15361" y="41279"/>
                </a:lnTo>
                <a:lnTo>
                  <a:pt x="14401" y="33599"/>
                </a:lnTo>
                <a:lnTo>
                  <a:pt x="13441" y="33599"/>
                </a:lnTo>
                <a:lnTo>
                  <a:pt x="11521" y="32641"/>
                </a:lnTo>
                <a:lnTo>
                  <a:pt x="11521" y="31682"/>
                </a:lnTo>
                <a:lnTo>
                  <a:pt x="10561" y="30717"/>
                </a:lnTo>
                <a:lnTo>
                  <a:pt x="9601" y="29759"/>
                </a:lnTo>
                <a:lnTo>
                  <a:pt x="9601" y="27841"/>
                </a:lnTo>
                <a:lnTo>
                  <a:pt x="8641" y="26878"/>
                </a:lnTo>
                <a:lnTo>
                  <a:pt x="8641" y="20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3" name="object 693"/>
          <p:cNvSpPr/>
          <p:nvPr/>
        </p:nvSpPr>
        <p:spPr>
          <a:xfrm>
            <a:off x="4095475" y="9459605"/>
            <a:ext cx="38404" cy="49917"/>
          </a:xfrm>
          <a:custGeom>
            <a:avLst/>
            <a:gdLst/>
            <a:ahLst/>
            <a:cxnLst/>
            <a:rect l="l" t="t" r="r" b="b"/>
            <a:pathLst>
              <a:path w="38404" h="49917">
                <a:moveTo>
                  <a:pt x="29748" y="16317"/>
                </a:moveTo>
                <a:lnTo>
                  <a:pt x="29748" y="20156"/>
                </a:lnTo>
                <a:lnTo>
                  <a:pt x="28788" y="22079"/>
                </a:lnTo>
                <a:lnTo>
                  <a:pt x="28788" y="25920"/>
                </a:lnTo>
                <a:lnTo>
                  <a:pt x="27843" y="27835"/>
                </a:lnTo>
                <a:lnTo>
                  <a:pt x="27843" y="29759"/>
                </a:lnTo>
                <a:lnTo>
                  <a:pt x="26883" y="31676"/>
                </a:lnTo>
                <a:lnTo>
                  <a:pt x="25907" y="33599"/>
                </a:lnTo>
                <a:lnTo>
                  <a:pt x="24963" y="34558"/>
                </a:lnTo>
                <a:lnTo>
                  <a:pt x="24002" y="36479"/>
                </a:lnTo>
                <a:lnTo>
                  <a:pt x="23042" y="38397"/>
                </a:lnTo>
                <a:lnTo>
                  <a:pt x="22067" y="39355"/>
                </a:lnTo>
                <a:lnTo>
                  <a:pt x="20162" y="40320"/>
                </a:lnTo>
                <a:lnTo>
                  <a:pt x="19202" y="41279"/>
                </a:lnTo>
                <a:lnTo>
                  <a:pt x="17282" y="42237"/>
                </a:lnTo>
                <a:lnTo>
                  <a:pt x="15346" y="43196"/>
                </a:lnTo>
                <a:lnTo>
                  <a:pt x="7680" y="43196"/>
                </a:lnTo>
                <a:lnTo>
                  <a:pt x="6720" y="42237"/>
                </a:lnTo>
                <a:lnTo>
                  <a:pt x="7680" y="49917"/>
                </a:lnTo>
                <a:lnTo>
                  <a:pt x="17282" y="49917"/>
                </a:lnTo>
                <a:lnTo>
                  <a:pt x="19202" y="48958"/>
                </a:lnTo>
                <a:lnTo>
                  <a:pt x="22067" y="47999"/>
                </a:lnTo>
                <a:lnTo>
                  <a:pt x="24002" y="47035"/>
                </a:lnTo>
                <a:lnTo>
                  <a:pt x="25907" y="45118"/>
                </a:lnTo>
                <a:lnTo>
                  <a:pt x="28788" y="43196"/>
                </a:lnTo>
                <a:lnTo>
                  <a:pt x="30723" y="41279"/>
                </a:lnTo>
                <a:lnTo>
                  <a:pt x="31683" y="39355"/>
                </a:lnTo>
                <a:lnTo>
                  <a:pt x="33588" y="37438"/>
                </a:lnTo>
                <a:lnTo>
                  <a:pt x="34564" y="35516"/>
                </a:lnTo>
                <a:lnTo>
                  <a:pt x="35524" y="32641"/>
                </a:lnTo>
                <a:lnTo>
                  <a:pt x="36469" y="29759"/>
                </a:lnTo>
                <a:lnTo>
                  <a:pt x="37429" y="27835"/>
                </a:lnTo>
                <a:lnTo>
                  <a:pt x="37429" y="24955"/>
                </a:lnTo>
                <a:lnTo>
                  <a:pt x="38404" y="22079"/>
                </a:lnTo>
                <a:lnTo>
                  <a:pt x="38404" y="12476"/>
                </a:lnTo>
                <a:lnTo>
                  <a:pt x="37429" y="9596"/>
                </a:lnTo>
                <a:lnTo>
                  <a:pt x="36469" y="7679"/>
                </a:lnTo>
                <a:lnTo>
                  <a:pt x="35524" y="5756"/>
                </a:lnTo>
                <a:lnTo>
                  <a:pt x="33588" y="4797"/>
                </a:lnTo>
                <a:lnTo>
                  <a:pt x="32628" y="2880"/>
                </a:lnTo>
                <a:lnTo>
                  <a:pt x="30723" y="1917"/>
                </a:lnTo>
                <a:lnTo>
                  <a:pt x="27843" y="958"/>
                </a:lnTo>
                <a:lnTo>
                  <a:pt x="25907" y="0"/>
                </a:lnTo>
                <a:lnTo>
                  <a:pt x="13441" y="0"/>
                </a:lnTo>
                <a:lnTo>
                  <a:pt x="10561" y="958"/>
                </a:lnTo>
                <a:lnTo>
                  <a:pt x="8641" y="1917"/>
                </a:lnTo>
                <a:lnTo>
                  <a:pt x="5760" y="2880"/>
                </a:lnTo>
                <a:lnTo>
                  <a:pt x="3840" y="4797"/>
                </a:lnTo>
                <a:lnTo>
                  <a:pt x="1920" y="6720"/>
                </a:lnTo>
                <a:lnTo>
                  <a:pt x="0" y="8638"/>
                </a:lnTo>
                <a:lnTo>
                  <a:pt x="960" y="28794"/>
                </a:lnTo>
                <a:lnTo>
                  <a:pt x="1920" y="26878"/>
                </a:lnTo>
                <a:lnTo>
                  <a:pt x="1920" y="22079"/>
                </a:lnTo>
                <a:lnTo>
                  <a:pt x="2880" y="20156"/>
                </a:lnTo>
                <a:lnTo>
                  <a:pt x="3840" y="18240"/>
                </a:lnTo>
                <a:lnTo>
                  <a:pt x="4800" y="17276"/>
                </a:lnTo>
                <a:lnTo>
                  <a:pt x="5760" y="15358"/>
                </a:lnTo>
                <a:lnTo>
                  <a:pt x="6720" y="13435"/>
                </a:lnTo>
                <a:lnTo>
                  <a:pt x="7680" y="12476"/>
                </a:lnTo>
                <a:lnTo>
                  <a:pt x="8641" y="10561"/>
                </a:lnTo>
                <a:lnTo>
                  <a:pt x="10561" y="9596"/>
                </a:lnTo>
                <a:lnTo>
                  <a:pt x="11521" y="8638"/>
                </a:lnTo>
                <a:lnTo>
                  <a:pt x="13441" y="7679"/>
                </a:lnTo>
                <a:lnTo>
                  <a:pt x="15346" y="6720"/>
                </a:lnTo>
                <a:lnTo>
                  <a:pt x="22067" y="6720"/>
                </a:lnTo>
                <a:lnTo>
                  <a:pt x="24002" y="7679"/>
                </a:lnTo>
                <a:lnTo>
                  <a:pt x="24963" y="7679"/>
                </a:lnTo>
                <a:lnTo>
                  <a:pt x="25907" y="8638"/>
                </a:lnTo>
                <a:lnTo>
                  <a:pt x="26883" y="9596"/>
                </a:lnTo>
                <a:lnTo>
                  <a:pt x="27843" y="10561"/>
                </a:lnTo>
                <a:lnTo>
                  <a:pt x="28788" y="11518"/>
                </a:lnTo>
                <a:lnTo>
                  <a:pt x="28788" y="14400"/>
                </a:lnTo>
                <a:lnTo>
                  <a:pt x="29748" y="16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4" name="object 694"/>
          <p:cNvSpPr/>
          <p:nvPr/>
        </p:nvSpPr>
        <p:spPr>
          <a:xfrm>
            <a:off x="4140586" y="9437525"/>
            <a:ext cx="23042" cy="71996"/>
          </a:xfrm>
          <a:custGeom>
            <a:avLst/>
            <a:gdLst/>
            <a:ahLst/>
            <a:cxnLst/>
            <a:rect l="l" t="t" r="r" b="b"/>
            <a:pathLst>
              <a:path w="23042" h="71996">
                <a:moveTo>
                  <a:pt x="5760" y="71996"/>
                </a:moveTo>
                <a:lnTo>
                  <a:pt x="6720" y="71996"/>
                </a:lnTo>
                <a:lnTo>
                  <a:pt x="7680" y="71038"/>
                </a:lnTo>
                <a:lnTo>
                  <a:pt x="8641" y="71038"/>
                </a:lnTo>
                <a:lnTo>
                  <a:pt x="8641" y="70079"/>
                </a:lnTo>
                <a:lnTo>
                  <a:pt x="23042" y="1921"/>
                </a:lnTo>
                <a:lnTo>
                  <a:pt x="23042" y="957"/>
                </a:lnTo>
                <a:lnTo>
                  <a:pt x="22082" y="957"/>
                </a:lnTo>
                <a:lnTo>
                  <a:pt x="22082" y="0"/>
                </a:lnTo>
                <a:lnTo>
                  <a:pt x="15361" y="0"/>
                </a:lnTo>
                <a:lnTo>
                  <a:pt x="15361" y="957"/>
                </a:lnTo>
                <a:lnTo>
                  <a:pt x="14401" y="957"/>
                </a:lnTo>
                <a:lnTo>
                  <a:pt x="14401" y="1921"/>
                </a:lnTo>
                <a:lnTo>
                  <a:pt x="960" y="70079"/>
                </a:lnTo>
                <a:lnTo>
                  <a:pt x="0" y="70079"/>
                </a:lnTo>
                <a:lnTo>
                  <a:pt x="960" y="71038"/>
                </a:lnTo>
                <a:lnTo>
                  <a:pt x="960" y="71996"/>
                </a:lnTo>
                <a:lnTo>
                  <a:pt x="5760" y="71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5" name="object 695"/>
          <p:cNvSpPr/>
          <p:nvPr/>
        </p:nvSpPr>
        <p:spPr>
          <a:xfrm>
            <a:off x="4168429" y="9459605"/>
            <a:ext cx="41285" cy="49917"/>
          </a:xfrm>
          <a:custGeom>
            <a:avLst/>
            <a:gdLst/>
            <a:ahLst/>
            <a:cxnLst/>
            <a:rect l="l" t="t" r="r" b="b"/>
            <a:pathLst>
              <a:path w="41285" h="49917">
                <a:moveTo>
                  <a:pt x="13441" y="40320"/>
                </a:moveTo>
                <a:lnTo>
                  <a:pt x="7680" y="1917"/>
                </a:lnTo>
                <a:lnTo>
                  <a:pt x="7680" y="958"/>
                </a:lnTo>
                <a:lnTo>
                  <a:pt x="5760" y="958"/>
                </a:lnTo>
                <a:lnTo>
                  <a:pt x="5760" y="0"/>
                </a:lnTo>
                <a:lnTo>
                  <a:pt x="1920" y="0"/>
                </a:lnTo>
                <a:lnTo>
                  <a:pt x="1920" y="958"/>
                </a:lnTo>
                <a:lnTo>
                  <a:pt x="0" y="958"/>
                </a:lnTo>
                <a:lnTo>
                  <a:pt x="0" y="3838"/>
                </a:lnTo>
                <a:lnTo>
                  <a:pt x="6720" y="47999"/>
                </a:lnTo>
                <a:lnTo>
                  <a:pt x="6720" y="48958"/>
                </a:lnTo>
                <a:lnTo>
                  <a:pt x="7680" y="48958"/>
                </a:lnTo>
                <a:lnTo>
                  <a:pt x="7680" y="49917"/>
                </a:lnTo>
                <a:lnTo>
                  <a:pt x="14401" y="49917"/>
                </a:lnTo>
                <a:lnTo>
                  <a:pt x="15361" y="48958"/>
                </a:lnTo>
                <a:lnTo>
                  <a:pt x="16322" y="48958"/>
                </a:lnTo>
                <a:lnTo>
                  <a:pt x="17282" y="47999"/>
                </a:lnTo>
                <a:lnTo>
                  <a:pt x="20162" y="45118"/>
                </a:lnTo>
                <a:lnTo>
                  <a:pt x="22082" y="41279"/>
                </a:lnTo>
                <a:lnTo>
                  <a:pt x="24963" y="37438"/>
                </a:lnTo>
                <a:lnTo>
                  <a:pt x="26883" y="33599"/>
                </a:lnTo>
                <a:lnTo>
                  <a:pt x="28803" y="29759"/>
                </a:lnTo>
                <a:lnTo>
                  <a:pt x="30723" y="26878"/>
                </a:lnTo>
                <a:lnTo>
                  <a:pt x="32644" y="23038"/>
                </a:lnTo>
                <a:lnTo>
                  <a:pt x="34564" y="19197"/>
                </a:lnTo>
                <a:lnTo>
                  <a:pt x="36484" y="15358"/>
                </a:lnTo>
                <a:lnTo>
                  <a:pt x="37444" y="11518"/>
                </a:lnTo>
                <a:lnTo>
                  <a:pt x="39364" y="7679"/>
                </a:lnTo>
                <a:lnTo>
                  <a:pt x="40309" y="3838"/>
                </a:lnTo>
                <a:lnTo>
                  <a:pt x="40309" y="2880"/>
                </a:lnTo>
                <a:lnTo>
                  <a:pt x="41285" y="2880"/>
                </a:lnTo>
                <a:lnTo>
                  <a:pt x="41285" y="958"/>
                </a:lnTo>
                <a:lnTo>
                  <a:pt x="39364" y="958"/>
                </a:lnTo>
                <a:lnTo>
                  <a:pt x="38404" y="0"/>
                </a:lnTo>
                <a:lnTo>
                  <a:pt x="35524" y="0"/>
                </a:lnTo>
                <a:lnTo>
                  <a:pt x="34564" y="958"/>
                </a:lnTo>
                <a:lnTo>
                  <a:pt x="32644" y="958"/>
                </a:lnTo>
                <a:lnTo>
                  <a:pt x="32644" y="1917"/>
                </a:lnTo>
                <a:lnTo>
                  <a:pt x="31683" y="1917"/>
                </a:lnTo>
                <a:lnTo>
                  <a:pt x="30723" y="5756"/>
                </a:lnTo>
                <a:lnTo>
                  <a:pt x="29763" y="9596"/>
                </a:lnTo>
                <a:lnTo>
                  <a:pt x="27843" y="13435"/>
                </a:lnTo>
                <a:lnTo>
                  <a:pt x="26883" y="16317"/>
                </a:lnTo>
                <a:lnTo>
                  <a:pt x="25923" y="19197"/>
                </a:lnTo>
                <a:lnTo>
                  <a:pt x="24002" y="23038"/>
                </a:lnTo>
                <a:lnTo>
                  <a:pt x="23042" y="25920"/>
                </a:lnTo>
                <a:lnTo>
                  <a:pt x="21122" y="28794"/>
                </a:lnTo>
                <a:lnTo>
                  <a:pt x="19202" y="31676"/>
                </a:lnTo>
                <a:lnTo>
                  <a:pt x="17282" y="34558"/>
                </a:lnTo>
                <a:lnTo>
                  <a:pt x="16322" y="37438"/>
                </a:lnTo>
                <a:lnTo>
                  <a:pt x="13441" y="40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6" name="object 696"/>
          <p:cNvSpPr/>
          <p:nvPr/>
        </p:nvSpPr>
        <p:spPr>
          <a:xfrm>
            <a:off x="4223141" y="9441364"/>
            <a:ext cx="10561" cy="9602"/>
          </a:xfrm>
          <a:custGeom>
            <a:avLst/>
            <a:gdLst/>
            <a:ahLst/>
            <a:cxnLst/>
            <a:rect l="l" t="t" r="r" b="b"/>
            <a:pathLst>
              <a:path w="10561" h="9602">
                <a:moveTo>
                  <a:pt x="975" y="8638"/>
                </a:moveTo>
                <a:lnTo>
                  <a:pt x="975" y="9602"/>
                </a:lnTo>
                <a:lnTo>
                  <a:pt x="7680" y="9602"/>
                </a:lnTo>
                <a:lnTo>
                  <a:pt x="8656" y="8638"/>
                </a:lnTo>
                <a:lnTo>
                  <a:pt x="9601" y="8638"/>
                </a:lnTo>
                <a:lnTo>
                  <a:pt x="9601" y="6720"/>
                </a:lnTo>
                <a:lnTo>
                  <a:pt x="10561" y="6720"/>
                </a:lnTo>
                <a:lnTo>
                  <a:pt x="10561" y="958"/>
                </a:lnTo>
                <a:lnTo>
                  <a:pt x="9601" y="0"/>
                </a:lnTo>
                <a:lnTo>
                  <a:pt x="2880" y="0"/>
                </a:lnTo>
                <a:lnTo>
                  <a:pt x="1935" y="958"/>
                </a:lnTo>
                <a:lnTo>
                  <a:pt x="975" y="1923"/>
                </a:lnTo>
                <a:lnTo>
                  <a:pt x="975" y="2881"/>
                </a:lnTo>
                <a:lnTo>
                  <a:pt x="0" y="3840"/>
                </a:lnTo>
                <a:lnTo>
                  <a:pt x="0" y="8638"/>
                </a:lnTo>
                <a:lnTo>
                  <a:pt x="975" y="8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7" name="object 697"/>
          <p:cNvSpPr/>
          <p:nvPr/>
        </p:nvSpPr>
        <p:spPr>
          <a:xfrm>
            <a:off x="4211634" y="9459605"/>
            <a:ext cx="18227" cy="49917"/>
          </a:xfrm>
          <a:custGeom>
            <a:avLst/>
            <a:gdLst/>
            <a:ahLst/>
            <a:cxnLst/>
            <a:rect l="l" t="t" r="r" b="b"/>
            <a:pathLst>
              <a:path w="18227" h="49917">
                <a:moveTo>
                  <a:pt x="9601" y="1917"/>
                </a:moveTo>
                <a:lnTo>
                  <a:pt x="0" y="47999"/>
                </a:lnTo>
                <a:lnTo>
                  <a:pt x="0" y="48958"/>
                </a:lnTo>
                <a:lnTo>
                  <a:pt x="960" y="48958"/>
                </a:lnTo>
                <a:lnTo>
                  <a:pt x="960" y="49917"/>
                </a:lnTo>
                <a:lnTo>
                  <a:pt x="6720" y="49917"/>
                </a:lnTo>
                <a:lnTo>
                  <a:pt x="7665" y="48958"/>
                </a:lnTo>
                <a:lnTo>
                  <a:pt x="8641" y="48958"/>
                </a:lnTo>
                <a:lnTo>
                  <a:pt x="8641" y="47999"/>
                </a:lnTo>
                <a:lnTo>
                  <a:pt x="18227" y="1917"/>
                </a:lnTo>
                <a:lnTo>
                  <a:pt x="18227" y="958"/>
                </a:lnTo>
                <a:lnTo>
                  <a:pt x="16322" y="958"/>
                </a:lnTo>
                <a:lnTo>
                  <a:pt x="15346" y="0"/>
                </a:lnTo>
                <a:lnTo>
                  <a:pt x="12481" y="0"/>
                </a:lnTo>
                <a:lnTo>
                  <a:pt x="11506" y="958"/>
                </a:lnTo>
                <a:lnTo>
                  <a:pt x="9601" y="958"/>
                </a:lnTo>
                <a:lnTo>
                  <a:pt x="9601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8" name="object 698"/>
          <p:cNvSpPr/>
          <p:nvPr/>
        </p:nvSpPr>
        <p:spPr>
          <a:xfrm>
            <a:off x="4235637" y="9459605"/>
            <a:ext cx="17266" cy="49917"/>
          </a:xfrm>
          <a:custGeom>
            <a:avLst/>
            <a:gdLst/>
            <a:ahLst/>
            <a:cxnLst/>
            <a:rect l="l" t="t" r="r" b="b"/>
            <a:pathLst>
              <a:path w="17266" h="49917">
                <a:moveTo>
                  <a:pt x="9585" y="1917"/>
                </a:moveTo>
                <a:lnTo>
                  <a:pt x="0" y="47999"/>
                </a:lnTo>
                <a:lnTo>
                  <a:pt x="0" y="48958"/>
                </a:lnTo>
                <a:lnTo>
                  <a:pt x="944" y="48958"/>
                </a:lnTo>
                <a:lnTo>
                  <a:pt x="944" y="49917"/>
                </a:lnTo>
                <a:lnTo>
                  <a:pt x="6705" y="49917"/>
                </a:lnTo>
                <a:lnTo>
                  <a:pt x="7665" y="48958"/>
                </a:lnTo>
                <a:lnTo>
                  <a:pt x="8625" y="48958"/>
                </a:lnTo>
                <a:lnTo>
                  <a:pt x="8625" y="47999"/>
                </a:lnTo>
                <a:lnTo>
                  <a:pt x="12466" y="27835"/>
                </a:lnTo>
                <a:lnTo>
                  <a:pt x="13426" y="24955"/>
                </a:lnTo>
                <a:lnTo>
                  <a:pt x="14386" y="22079"/>
                </a:lnTo>
                <a:lnTo>
                  <a:pt x="15346" y="19197"/>
                </a:lnTo>
                <a:lnTo>
                  <a:pt x="15346" y="10561"/>
                </a:lnTo>
                <a:lnTo>
                  <a:pt x="15622" y="9321"/>
                </a:lnTo>
                <a:lnTo>
                  <a:pt x="17266" y="1917"/>
                </a:lnTo>
                <a:lnTo>
                  <a:pt x="17266" y="958"/>
                </a:lnTo>
                <a:lnTo>
                  <a:pt x="15346" y="958"/>
                </a:lnTo>
                <a:lnTo>
                  <a:pt x="15346" y="9596"/>
                </a:lnTo>
                <a:lnTo>
                  <a:pt x="15346" y="958"/>
                </a:lnTo>
                <a:lnTo>
                  <a:pt x="14386" y="0"/>
                </a:lnTo>
                <a:lnTo>
                  <a:pt x="12466" y="0"/>
                </a:lnTo>
                <a:lnTo>
                  <a:pt x="11506" y="958"/>
                </a:lnTo>
                <a:lnTo>
                  <a:pt x="9585" y="958"/>
                </a:lnTo>
                <a:lnTo>
                  <a:pt x="9585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9" name="object 699"/>
          <p:cNvSpPr/>
          <p:nvPr/>
        </p:nvSpPr>
        <p:spPr>
          <a:xfrm>
            <a:off x="4250984" y="9459605"/>
            <a:ext cx="29763" cy="49917"/>
          </a:xfrm>
          <a:custGeom>
            <a:avLst/>
            <a:gdLst/>
            <a:ahLst/>
            <a:cxnLst/>
            <a:rect l="l" t="t" r="r" b="b"/>
            <a:pathLst>
              <a:path w="29763" h="49917">
                <a:moveTo>
                  <a:pt x="27843" y="3838"/>
                </a:moveTo>
                <a:lnTo>
                  <a:pt x="26883" y="1917"/>
                </a:lnTo>
                <a:lnTo>
                  <a:pt x="24963" y="958"/>
                </a:lnTo>
                <a:lnTo>
                  <a:pt x="24002" y="958"/>
                </a:lnTo>
                <a:lnTo>
                  <a:pt x="22082" y="0"/>
                </a:lnTo>
                <a:lnTo>
                  <a:pt x="13441" y="0"/>
                </a:lnTo>
                <a:lnTo>
                  <a:pt x="11521" y="958"/>
                </a:lnTo>
                <a:lnTo>
                  <a:pt x="9601" y="1917"/>
                </a:lnTo>
                <a:lnTo>
                  <a:pt x="7680" y="1917"/>
                </a:lnTo>
                <a:lnTo>
                  <a:pt x="6720" y="3838"/>
                </a:lnTo>
                <a:lnTo>
                  <a:pt x="4800" y="4797"/>
                </a:lnTo>
                <a:lnTo>
                  <a:pt x="3840" y="5756"/>
                </a:lnTo>
                <a:lnTo>
                  <a:pt x="1920" y="6720"/>
                </a:lnTo>
                <a:lnTo>
                  <a:pt x="960" y="8638"/>
                </a:lnTo>
                <a:lnTo>
                  <a:pt x="275" y="9321"/>
                </a:lnTo>
                <a:lnTo>
                  <a:pt x="0" y="10561"/>
                </a:lnTo>
                <a:lnTo>
                  <a:pt x="0" y="19197"/>
                </a:lnTo>
                <a:lnTo>
                  <a:pt x="1920" y="17276"/>
                </a:lnTo>
                <a:lnTo>
                  <a:pt x="2880" y="14400"/>
                </a:lnTo>
                <a:lnTo>
                  <a:pt x="4800" y="12476"/>
                </a:lnTo>
                <a:lnTo>
                  <a:pt x="6720" y="10561"/>
                </a:lnTo>
                <a:lnTo>
                  <a:pt x="7680" y="9596"/>
                </a:lnTo>
                <a:lnTo>
                  <a:pt x="9601" y="8638"/>
                </a:lnTo>
                <a:lnTo>
                  <a:pt x="11521" y="7679"/>
                </a:lnTo>
                <a:lnTo>
                  <a:pt x="13441" y="6720"/>
                </a:lnTo>
                <a:lnTo>
                  <a:pt x="17282" y="6720"/>
                </a:lnTo>
                <a:lnTo>
                  <a:pt x="19202" y="7679"/>
                </a:lnTo>
                <a:lnTo>
                  <a:pt x="20162" y="8638"/>
                </a:lnTo>
                <a:lnTo>
                  <a:pt x="21122" y="10561"/>
                </a:lnTo>
                <a:lnTo>
                  <a:pt x="21122" y="19197"/>
                </a:lnTo>
                <a:lnTo>
                  <a:pt x="15361" y="47999"/>
                </a:lnTo>
                <a:lnTo>
                  <a:pt x="15361" y="48958"/>
                </a:lnTo>
                <a:lnTo>
                  <a:pt x="16322" y="49917"/>
                </a:lnTo>
                <a:lnTo>
                  <a:pt x="21122" y="49917"/>
                </a:lnTo>
                <a:lnTo>
                  <a:pt x="22082" y="48958"/>
                </a:lnTo>
                <a:lnTo>
                  <a:pt x="23042" y="48958"/>
                </a:lnTo>
                <a:lnTo>
                  <a:pt x="23042" y="47999"/>
                </a:lnTo>
                <a:lnTo>
                  <a:pt x="28803" y="19197"/>
                </a:lnTo>
                <a:lnTo>
                  <a:pt x="29763" y="18240"/>
                </a:lnTo>
                <a:lnTo>
                  <a:pt x="29763" y="7679"/>
                </a:lnTo>
                <a:lnTo>
                  <a:pt x="28803" y="5756"/>
                </a:lnTo>
                <a:lnTo>
                  <a:pt x="27843" y="4797"/>
                </a:lnTo>
                <a:lnTo>
                  <a:pt x="27843" y="3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0" name="object 700"/>
          <p:cNvSpPr/>
          <p:nvPr/>
        </p:nvSpPr>
        <p:spPr>
          <a:xfrm>
            <a:off x="4291309" y="9459605"/>
            <a:ext cx="46070" cy="51838"/>
          </a:xfrm>
          <a:custGeom>
            <a:avLst/>
            <a:gdLst/>
            <a:ahLst/>
            <a:cxnLst/>
            <a:rect l="l" t="t" r="r" b="b"/>
            <a:pathLst>
              <a:path w="46070" h="51838">
                <a:moveTo>
                  <a:pt x="11521" y="3838"/>
                </a:moveTo>
                <a:lnTo>
                  <a:pt x="9601" y="5756"/>
                </a:lnTo>
                <a:lnTo>
                  <a:pt x="7680" y="7679"/>
                </a:lnTo>
                <a:lnTo>
                  <a:pt x="6720" y="9596"/>
                </a:lnTo>
                <a:lnTo>
                  <a:pt x="4800" y="12476"/>
                </a:lnTo>
                <a:lnTo>
                  <a:pt x="3840" y="14400"/>
                </a:lnTo>
                <a:lnTo>
                  <a:pt x="2880" y="17276"/>
                </a:lnTo>
                <a:lnTo>
                  <a:pt x="1920" y="19197"/>
                </a:lnTo>
                <a:lnTo>
                  <a:pt x="960" y="22079"/>
                </a:lnTo>
                <a:lnTo>
                  <a:pt x="960" y="24955"/>
                </a:lnTo>
                <a:lnTo>
                  <a:pt x="0" y="26878"/>
                </a:lnTo>
                <a:lnTo>
                  <a:pt x="0" y="40320"/>
                </a:lnTo>
                <a:lnTo>
                  <a:pt x="960" y="42237"/>
                </a:lnTo>
                <a:lnTo>
                  <a:pt x="1920" y="44159"/>
                </a:lnTo>
                <a:lnTo>
                  <a:pt x="2880" y="46076"/>
                </a:lnTo>
                <a:lnTo>
                  <a:pt x="3840" y="47035"/>
                </a:lnTo>
                <a:lnTo>
                  <a:pt x="4800" y="47999"/>
                </a:lnTo>
                <a:lnTo>
                  <a:pt x="6720" y="48958"/>
                </a:lnTo>
                <a:lnTo>
                  <a:pt x="8641" y="49917"/>
                </a:lnTo>
                <a:lnTo>
                  <a:pt x="15346" y="49917"/>
                </a:lnTo>
                <a:lnTo>
                  <a:pt x="13441" y="43196"/>
                </a:lnTo>
                <a:lnTo>
                  <a:pt x="12481" y="42237"/>
                </a:lnTo>
                <a:lnTo>
                  <a:pt x="11521" y="42237"/>
                </a:lnTo>
                <a:lnTo>
                  <a:pt x="10561" y="41279"/>
                </a:lnTo>
                <a:lnTo>
                  <a:pt x="9601" y="40320"/>
                </a:lnTo>
                <a:lnTo>
                  <a:pt x="9601" y="39355"/>
                </a:lnTo>
                <a:lnTo>
                  <a:pt x="8641" y="38397"/>
                </a:lnTo>
                <a:lnTo>
                  <a:pt x="8641" y="25920"/>
                </a:lnTo>
                <a:lnTo>
                  <a:pt x="9601" y="23996"/>
                </a:lnTo>
                <a:lnTo>
                  <a:pt x="9601" y="22079"/>
                </a:lnTo>
                <a:lnTo>
                  <a:pt x="10561" y="20156"/>
                </a:lnTo>
                <a:lnTo>
                  <a:pt x="11521" y="18240"/>
                </a:lnTo>
                <a:lnTo>
                  <a:pt x="12481" y="16317"/>
                </a:lnTo>
                <a:lnTo>
                  <a:pt x="13441" y="14400"/>
                </a:lnTo>
                <a:lnTo>
                  <a:pt x="14401" y="13435"/>
                </a:lnTo>
                <a:lnTo>
                  <a:pt x="15346" y="11518"/>
                </a:lnTo>
                <a:lnTo>
                  <a:pt x="16322" y="10561"/>
                </a:lnTo>
                <a:lnTo>
                  <a:pt x="17282" y="8638"/>
                </a:lnTo>
                <a:lnTo>
                  <a:pt x="19202" y="8638"/>
                </a:lnTo>
                <a:lnTo>
                  <a:pt x="20162" y="7679"/>
                </a:lnTo>
                <a:lnTo>
                  <a:pt x="22067" y="6720"/>
                </a:lnTo>
                <a:lnTo>
                  <a:pt x="25908" y="6720"/>
                </a:lnTo>
                <a:lnTo>
                  <a:pt x="28788" y="7679"/>
                </a:lnTo>
                <a:lnTo>
                  <a:pt x="30723" y="8638"/>
                </a:lnTo>
                <a:lnTo>
                  <a:pt x="32628" y="9596"/>
                </a:lnTo>
                <a:lnTo>
                  <a:pt x="33588" y="11518"/>
                </a:lnTo>
                <a:lnTo>
                  <a:pt x="35524" y="14400"/>
                </a:lnTo>
                <a:lnTo>
                  <a:pt x="36469" y="51838"/>
                </a:lnTo>
                <a:lnTo>
                  <a:pt x="46070" y="1917"/>
                </a:lnTo>
                <a:lnTo>
                  <a:pt x="46070" y="958"/>
                </a:lnTo>
                <a:lnTo>
                  <a:pt x="45110" y="958"/>
                </a:lnTo>
                <a:lnTo>
                  <a:pt x="44150" y="0"/>
                </a:lnTo>
                <a:lnTo>
                  <a:pt x="41269" y="0"/>
                </a:lnTo>
                <a:lnTo>
                  <a:pt x="40309" y="958"/>
                </a:lnTo>
                <a:lnTo>
                  <a:pt x="38404" y="958"/>
                </a:lnTo>
                <a:lnTo>
                  <a:pt x="38404" y="1917"/>
                </a:lnTo>
                <a:lnTo>
                  <a:pt x="37429" y="6720"/>
                </a:lnTo>
                <a:lnTo>
                  <a:pt x="36469" y="4797"/>
                </a:lnTo>
                <a:lnTo>
                  <a:pt x="34564" y="2880"/>
                </a:lnTo>
                <a:lnTo>
                  <a:pt x="31683" y="1917"/>
                </a:lnTo>
                <a:lnTo>
                  <a:pt x="29748" y="0"/>
                </a:lnTo>
                <a:lnTo>
                  <a:pt x="18242" y="0"/>
                </a:lnTo>
                <a:lnTo>
                  <a:pt x="16322" y="958"/>
                </a:lnTo>
                <a:lnTo>
                  <a:pt x="13441" y="2880"/>
                </a:lnTo>
                <a:lnTo>
                  <a:pt x="11521" y="3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1" name="object 701"/>
          <p:cNvSpPr/>
          <p:nvPr/>
        </p:nvSpPr>
        <p:spPr>
          <a:xfrm>
            <a:off x="4290349" y="9474005"/>
            <a:ext cx="37429" cy="53756"/>
          </a:xfrm>
          <a:custGeom>
            <a:avLst/>
            <a:gdLst/>
            <a:ahLst/>
            <a:cxnLst/>
            <a:rect l="l" t="t" r="r" b="b"/>
            <a:pathLst>
              <a:path w="37429" h="53756">
                <a:moveTo>
                  <a:pt x="960" y="50875"/>
                </a:moveTo>
                <a:lnTo>
                  <a:pt x="2880" y="51834"/>
                </a:lnTo>
                <a:lnTo>
                  <a:pt x="4800" y="52798"/>
                </a:lnTo>
                <a:lnTo>
                  <a:pt x="6720" y="52798"/>
                </a:lnTo>
                <a:lnTo>
                  <a:pt x="8641" y="53756"/>
                </a:lnTo>
                <a:lnTo>
                  <a:pt x="21122" y="53756"/>
                </a:lnTo>
                <a:lnTo>
                  <a:pt x="23027" y="52798"/>
                </a:lnTo>
                <a:lnTo>
                  <a:pt x="25923" y="51834"/>
                </a:lnTo>
                <a:lnTo>
                  <a:pt x="27843" y="50875"/>
                </a:lnTo>
                <a:lnTo>
                  <a:pt x="29748" y="49917"/>
                </a:lnTo>
                <a:lnTo>
                  <a:pt x="31683" y="47993"/>
                </a:lnTo>
                <a:lnTo>
                  <a:pt x="33588" y="47035"/>
                </a:lnTo>
                <a:lnTo>
                  <a:pt x="31683" y="24955"/>
                </a:lnTo>
                <a:lnTo>
                  <a:pt x="33588" y="47035"/>
                </a:lnTo>
                <a:lnTo>
                  <a:pt x="34549" y="44154"/>
                </a:lnTo>
                <a:lnTo>
                  <a:pt x="35524" y="42237"/>
                </a:lnTo>
                <a:lnTo>
                  <a:pt x="36484" y="40314"/>
                </a:lnTo>
                <a:lnTo>
                  <a:pt x="37429" y="37438"/>
                </a:lnTo>
                <a:lnTo>
                  <a:pt x="36484" y="0"/>
                </a:lnTo>
                <a:lnTo>
                  <a:pt x="34549" y="7679"/>
                </a:lnTo>
                <a:lnTo>
                  <a:pt x="34549" y="11519"/>
                </a:lnTo>
                <a:lnTo>
                  <a:pt x="33588" y="13435"/>
                </a:lnTo>
                <a:lnTo>
                  <a:pt x="31683" y="16317"/>
                </a:lnTo>
                <a:lnTo>
                  <a:pt x="30708" y="19199"/>
                </a:lnTo>
                <a:lnTo>
                  <a:pt x="28803" y="21116"/>
                </a:lnTo>
                <a:lnTo>
                  <a:pt x="27843" y="23038"/>
                </a:lnTo>
                <a:lnTo>
                  <a:pt x="25923" y="24955"/>
                </a:lnTo>
                <a:lnTo>
                  <a:pt x="24003" y="25920"/>
                </a:lnTo>
                <a:lnTo>
                  <a:pt x="22082" y="26878"/>
                </a:lnTo>
                <a:lnTo>
                  <a:pt x="20162" y="27837"/>
                </a:lnTo>
                <a:lnTo>
                  <a:pt x="18242" y="28795"/>
                </a:lnTo>
                <a:lnTo>
                  <a:pt x="14401" y="28795"/>
                </a:lnTo>
                <a:lnTo>
                  <a:pt x="16306" y="35516"/>
                </a:lnTo>
                <a:lnTo>
                  <a:pt x="18242" y="35516"/>
                </a:lnTo>
                <a:lnTo>
                  <a:pt x="20162" y="34558"/>
                </a:lnTo>
                <a:lnTo>
                  <a:pt x="22082" y="34558"/>
                </a:lnTo>
                <a:lnTo>
                  <a:pt x="24003" y="33599"/>
                </a:lnTo>
                <a:lnTo>
                  <a:pt x="24963" y="32634"/>
                </a:lnTo>
                <a:lnTo>
                  <a:pt x="26868" y="31676"/>
                </a:lnTo>
                <a:lnTo>
                  <a:pt x="27843" y="29759"/>
                </a:lnTo>
                <a:lnTo>
                  <a:pt x="29748" y="28795"/>
                </a:lnTo>
                <a:lnTo>
                  <a:pt x="30708" y="27837"/>
                </a:lnTo>
                <a:lnTo>
                  <a:pt x="31683" y="25920"/>
                </a:lnTo>
                <a:lnTo>
                  <a:pt x="31683" y="27837"/>
                </a:lnTo>
                <a:lnTo>
                  <a:pt x="30708" y="29759"/>
                </a:lnTo>
                <a:lnTo>
                  <a:pt x="29748" y="31676"/>
                </a:lnTo>
                <a:lnTo>
                  <a:pt x="29748" y="34558"/>
                </a:lnTo>
                <a:lnTo>
                  <a:pt x="28803" y="37438"/>
                </a:lnTo>
                <a:lnTo>
                  <a:pt x="28803" y="39355"/>
                </a:lnTo>
                <a:lnTo>
                  <a:pt x="27843" y="40314"/>
                </a:lnTo>
                <a:lnTo>
                  <a:pt x="26868" y="41279"/>
                </a:lnTo>
                <a:lnTo>
                  <a:pt x="26868" y="43196"/>
                </a:lnTo>
                <a:lnTo>
                  <a:pt x="25923" y="44154"/>
                </a:lnTo>
                <a:lnTo>
                  <a:pt x="24963" y="44154"/>
                </a:lnTo>
                <a:lnTo>
                  <a:pt x="23027" y="45119"/>
                </a:lnTo>
                <a:lnTo>
                  <a:pt x="22082" y="46076"/>
                </a:lnTo>
                <a:lnTo>
                  <a:pt x="21122" y="46076"/>
                </a:lnTo>
                <a:lnTo>
                  <a:pt x="19202" y="47035"/>
                </a:lnTo>
                <a:lnTo>
                  <a:pt x="11521" y="47035"/>
                </a:lnTo>
                <a:lnTo>
                  <a:pt x="9601" y="46076"/>
                </a:lnTo>
                <a:lnTo>
                  <a:pt x="8641" y="46076"/>
                </a:lnTo>
                <a:lnTo>
                  <a:pt x="7680" y="45119"/>
                </a:lnTo>
                <a:lnTo>
                  <a:pt x="6720" y="45119"/>
                </a:lnTo>
                <a:lnTo>
                  <a:pt x="4800" y="44154"/>
                </a:lnTo>
                <a:lnTo>
                  <a:pt x="3840" y="44154"/>
                </a:lnTo>
                <a:lnTo>
                  <a:pt x="2880" y="43196"/>
                </a:lnTo>
                <a:lnTo>
                  <a:pt x="960" y="43196"/>
                </a:lnTo>
                <a:lnTo>
                  <a:pt x="960" y="44154"/>
                </a:lnTo>
                <a:lnTo>
                  <a:pt x="0" y="45119"/>
                </a:lnTo>
                <a:lnTo>
                  <a:pt x="0" y="49917"/>
                </a:lnTo>
                <a:lnTo>
                  <a:pt x="960" y="508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2" name="object 702"/>
          <p:cNvSpPr/>
          <p:nvPr/>
        </p:nvSpPr>
        <p:spPr>
          <a:xfrm>
            <a:off x="4366183" y="9459605"/>
            <a:ext cx="38389" cy="49917"/>
          </a:xfrm>
          <a:custGeom>
            <a:avLst/>
            <a:gdLst/>
            <a:ahLst/>
            <a:cxnLst/>
            <a:rect l="l" t="t" r="r" b="b"/>
            <a:pathLst>
              <a:path w="38389" h="49917">
                <a:moveTo>
                  <a:pt x="960" y="46076"/>
                </a:moveTo>
                <a:lnTo>
                  <a:pt x="960" y="47035"/>
                </a:lnTo>
                <a:lnTo>
                  <a:pt x="1920" y="47035"/>
                </a:lnTo>
                <a:lnTo>
                  <a:pt x="2880" y="47999"/>
                </a:lnTo>
                <a:lnTo>
                  <a:pt x="3840" y="47999"/>
                </a:lnTo>
                <a:lnTo>
                  <a:pt x="4800" y="48958"/>
                </a:lnTo>
                <a:lnTo>
                  <a:pt x="5760" y="48958"/>
                </a:lnTo>
                <a:lnTo>
                  <a:pt x="6720" y="49917"/>
                </a:lnTo>
                <a:lnTo>
                  <a:pt x="20162" y="49917"/>
                </a:lnTo>
                <a:lnTo>
                  <a:pt x="22082" y="48958"/>
                </a:lnTo>
                <a:lnTo>
                  <a:pt x="24963" y="47999"/>
                </a:lnTo>
                <a:lnTo>
                  <a:pt x="26883" y="47035"/>
                </a:lnTo>
                <a:lnTo>
                  <a:pt x="28803" y="46076"/>
                </a:lnTo>
                <a:lnTo>
                  <a:pt x="30723" y="44159"/>
                </a:lnTo>
                <a:lnTo>
                  <a:pt x="31683" y="42237"/>
                </a:lnTo>
                <a:lnTo>
                  <a:pt x="32644" y="40320"/>
                </a:lnTo>
                <a:lnTo>
                  <a:pt x="33604" y="38397"/>
                </a:lnTo>
                <a:lnTo>
                  <a:pt x="34564" y="35516"/>
                </a:lnTo>
                <a:lnTo>
                  <a:pt x="34564" y="31676"/>
                </a:lnTo>
                <a:lnTo>
                  <a:pt x="33604" y="29759"/>
                </a:lnTo>
                <a:lnTo>
                  <a:pt x="32644" y="27835"/>
                </a:lnTo>
                <a:lnTo>
                  <a:pt x="31683" y="26878"/>
                </a:lnTo>
                <a:lnTo>
                  <a:pt x="30723" y="25920"/>
                </a:lnTo>
                <a:lnTo>
                  <a:pt x="29763" y="24955"/>
                </a:lnTo>
                <a:lnTo>
                  <a:pt x="27843" y="23996"/>
                </a:lnTo>
                <a:lnTo>
                  <a:pt x="26883" y="23038"/>
                </a:lnTo>
                <a:lnTo>
                  <a:pt x="24963" y="22079"/>
                </a:lnTo>
                <a:lnTo>
                  <a:pt x="23042" y="21115"/>
                </a:lnTo>
                <a:lnTo>
                  <a:pt x="22082" y="21115"/>
                </a:lnTo>
                <a:lnTo>
                  <a:pt x="21122" y="20156"/>
                </a:lnTo>
                <a:lnTo>
                  <a:pt x="19202" y="19197"/>
                </a:lnTo>
                <a:lnTo>
                  <a:pt x="18242" y="18240"/>
                </a:lnTo>
                <a:lnTo>
                  <a:pt x="17282" y="17276"/>
                </a:lnTo>
                <a:lnTo>
                  <a:pt x="16322" y="16317"/>
                </a:lnTo>
                <a:lnTo>
                  <a:pt x="16322" y="11518"/>
                </a:lnTo>
                <a:lnTo>
                  <a:pt x="17282" y="10561"/>
                </a:lnTo>
                <a:lnTo>
                  <a:pt x="17282" y="9596"/>
                </a:lnTo>
                <a:lnTo>
                  <a:pt x="18242" y="8638"/>
                </a:lnTo>
                <a:lnTo>
                  <a:pt x="19202" y="7679"/>
                </a:lnTo>
                <a:lnTo>
                  <a:pt x="20162" y="7679"/>
                </a:lnTo>
                <a:lnTo>
                  <a:pt x="21122" y="6720"/>
                </a:lnTo>
                <a:lnTo>
                  <a:pt x="30723" y="6720"/>
                </a:lnTo>
                <a:lnTo>
                  <a:pt x="31683" y="7679"/>
                </a:lnTo>
                <a:lnTo>
                  <a:pt x="32644" y="7679"/>
                </a:lnTo>
                <a:lnTo>
                  <a:pt x="32644" y="8638"/>
                </a:lnTo>
                <a:lnTo>
                  <a:pt x="34564" y="8638"/>
                </a:lnTo>
                <a:lnTo>
                  <a:pt x="34564" y="9596"/>
                </a:lnTo>
                <a:lnTo>
                  <a:pt x="36484" y="9596"/>
                </a:lnTo>
                <a:lnTo>
                  <a:pt x="36484" y="8638"/>
                </a:lnTo>
                <a:lnTo>
                  <a:pt x="37444" y="7679"/>
                </a:lnTo>
                <a:lnTo>
                  <a:pt x="37444" y="4797"/>
                </a:lnTo>
                <a:lnTo>
                  <a:pt x="38389" y="4797"/>
                </a:lnTo>
                <a:lnTo>
                  <a:pt x="38389" y="3838"/>
                </a:lnTo>
                <a:lnTo>
                  <a:pt x="37444" y="2880"/>
                </a:lnTo>
                <a:lnTo>
                  <a:pt x="36484" y="2880"/>
                </a:lnTo>
                <a:lnTo>
                  <a:pt x="36484" y="1917"/>
                </a:lnTo>
                <a:lnTo>
                  <a:pt x="35524" y="1917"/>
                </a:lnTo>
                <a:lnTo>
                  <a:pt x="34564" y="958"/>
                </a:lnTo>
                <a:lnTo>
                  <a:pt x="32644" y="958"/>
                </a:lnTo>
                <a:lnTo>
                  <a:pt x="31683" y="0"/>
                </a:lnTo>
                <a:lnTo>
                  <a:pt x="20162" y="0"/>
                </a:lnTo>
                <a:lnTo>
                  <a:pt x="18242" y="958"/>
                </a:lnTo>
                <a:lnTo>
                  <a:pt x="16322" y="1917"/>
                </a:lnTo>
                <a:lnTo>
                  <a:pt x="14401" y="2880"/>
                </a:lnTo>
                <a:lnTo>
                  <a:pt x="12481" y="3838"/>
                </a:lnTo>
                <a:lnTo>
                  <a:pt x="10561" y="5756"/>
                </a:lnTo>
                <a:lnTo>
                  <a:pt x="9601" y="7679"/>
                </a:lnTo>
                <a:lnTo>
                  <a:pt x="8641" y="9596"/>
                </a:lnTo>
                <a:lnTo>
                  <a:pt x="7680" y="11518"/>
                </a:lnTo>
                <a:lnTo>
                  <a:pt x="7680" y="19197"/>
                </a:lnTo>
                <a:lnTo>
                  <a:pt x="8641" y="21115"/>
                </a:lnTo>
                <a:lnTo>
                  <a:pt x="9601" y="22079"/>
                </a:lnTo>
                <a:lnTo>
                  <a:pt x="10561" y="23038"/>
                </a:lnTo>
                <a:lnTo>
                  <a:pt x="12481" y="24955"/>
                </a:lnTo>
                <a:lnTo>
                  <a:pt x="13441" y="25920"/>
                </a:lnTo>
                <a:lnTo>
                  <a:pt x="15361" y="25920"/>
                </a:lnTo>
                <a:lnTo>
                  <a:pt x="16322" y="26878"/>
                </a:lnTo>
                <a:lnTo>
                  <a:pt x="18242" y="27835"/>
                </a:lnTo>
                <a:lnTo>
                  <a:pt x="19202" y="28794"/>
                </a:lnTo>
                <a:lnTo>
                  <a:pt x="21122" y="28794"/>
                </a:lnTo>
                <a:lnTo>
                  <a:pt x="22082" y="29759"/>
                </a:lnTo>
                <a:lnTo>
                  <a:pt x="23042" y="30717"/>
                </a:lnTo>
                <a:lnTo>
                  <a:pt x="24002" y="31676"/>
                </a:lnTo>
                <a:lnTo>
                  <a:pt x="24963" y="32641"/>
                </a:lnTo>
                <a:lnTo>
                  <a:pt x="25923" y="33599"/>
                </a:lnTo>
                <a:lnTo>
                  <a:pt x="25923" y="36479"/>
                </a:lnTo>
                <a:lnTo>
                  <a:pt x="24963" y="37438"/>
                </a:lnTo>
                <a:lnTo>
                  <a:pt x="24963" y="38397"/>
                </a:lnTo>
                <a:lnTo>
                  <a:pt x="24002" y="39355"/>
                </a:lnTo>
                <a:lnTo>
                  <a:pt x="24002" y="40320"/>
                </a:lnTo>
                <a:lnTo>
                  <a:pt x="23042" y="41279"/>
                </a:lnTo>
                <a:lnTo>
                  <a:pt x="22082" y="42237"/>
                </a:lnTo>
                <a:lnTo>
                  <a:pt x="21122" y="42237"/>
                </a:lnTo>
                <a:lnTo>
                  <a:pt x="19202" y="43196"/>
                </a:lnTo>
                <a:lnTo>
                  <a:pt x="9601" y="43196"/>
                </a:lnTo>
                <a:lnTo>
                  <a:pt x="7680" y="42237"/>
                </a:lnTo>
                <a:lnTo>
                  <a:pt x="6720" y="42237"/>
                </a:lnTo>
                <a:lnTo>
                  <a:pt x="5760" y="41279"/>
                </a:lnTo>
                <a:lnTo>
                  <a:pt x="4800" y="41279"/>
                </a:lnTo>
                <a:lnTo>
                  <a:pt x="3840" y="40320"/>
                </a:lnTo>
                <a:lnTo>
                  <a:pt x="2880" y="39355"/>
                </a:lnTo>
                <a:lnTo>
                  <a:pt x="960" y="39355"/>
                </a:lnTo>
                <a:lnTo>
                  <a:pt x="960" y="41279"/>
                </a:lnTo>
                <a:lnTo>
                  <a:pt x="0" y="42237"/>
                </a:lnTo>
                <a:lnTo>
                  <a:pt x="0" y="46076"/>
                </a:lnTo>
                <a:lnTo>
                  <a:pt x="960" y="460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3" name="object 703"/>
          <p:cNvSpPr/>
          <p:nvPr/>
        </p:nvSpPr>
        <p:spPr>
          <a:xfrm>
            <a:off x="4420910" y="9459605"/>
            <a:ext cx="27828" cy="23996"/>
          </a:xfrm>
          <a:custGeom>
            <a:avLst/>
            <a:gdLst/>
            <a:ahLst/>
            <a:cxnLst/>
            <a:rect l="l" t="t" r="r" b="b"/>
            <a:pathLst>
              <a:path w="27828" h="23996">
                <a:moveTo>
                  <a:pt x="1904" y="4797"/>
                </a:moveTo>
                <a:lnTo>
                  <a:pt x="0" y="6720"/>
                </a:lnTo>
                <a:lnTo>
                  <a:pt x="0" y="23996"/>
                </a:lnTo>
                <a:lnTo>
                  <a:pt x="0" y="22079"/>
                </a:lnTo>
                <a:lnTo>
                  <a:pt x="944" y="20156"/>
                </a:lnTo>
                <a:lnTo>
                  <a:pt x="944" y="18240"/>
                </a:lnTo>
                <a:lnTo>
                  <a:pt x="1904" y="17276"/>
                </a:lnTo>
                <a:lnTo>
                  <a:pt x="2880" y="15358"/>
                </a:lnTo>
                <a:lnTo>
                  <a:pt x="3840" y="13435"/>
                </a:lnTo>
                <a:lnTo>
                  <a:pt x="4785" y="12476"/>
                </a:lnTo>
                <a:lnTo>
                  <a:pt x="6720" y="10561"/>
                </a:lnTo>
                <a:lnTo>
                  <a:pt x="7665" y="9596"/>
                </a:lnTo>
                <a:lnTo>
                  <a:pt x="9585" y="8638"/>
                </a:lnTo>
                <a:lnTo>
                  <a:pt x="10561" y="7679"/>
                </a:lnTo>
                <a:lnTo>
                  <a:pt x="12466" y="6720"/>
                </a:lnTo>
                <a:lnTo>
                  <a:pt x="20147" y="6720"/>
                </a:lnTo>
                <a:lnTo>
                  <a:pt x="21107" y="7679"/>
                </a:lnTo>
                <a:lnTo>
                  <a:pt x="23027" y="7679"/>
                </a:lnTo>
                <a:lnTo>
                  <a:pt x="23987" y="8638"/>
                </a:lnTo>
                <a:lnTo>
                  <a:pt x="24947" y="9596"/>
                </a:lnTo>
                <a:lnTo>
                  <a:pt x="25907" y="10561"/>
                </a:lnTo>
                <a:lnTo>
                  <a:pt x="25907" y="11518"/>
                </a:lnTo>
                <a:lnTo>
                  <a:pt x="26868" y="13435"/>
                </a:lnTo>
                <a:lnTo>
                  <a:pt x="27828" y="1917"/>
                </a:lnTo>
                <a:lnTo>
                  <a:pt x="25907" y="958"/>
                </a:lnTo>
                <a:lnTo>
                  <a:pt x="23027" y="0"/>
                </a:lnTo>
                <a:lnTo>
                  <a:pt x="11506" y="0"/>
                </a:lnTo>
                <a:lnTo>
                  <a:pt x="8625" y="958"/>
                </a:lnTo>
                <a:lnTo>
                  <a:pt x="5745" y="1917"/>
                </a:lnTo>
                <a:lnTo>
                  <a:pt x="3840" y="2880"/>
                </a:lnTo>
                <a:lnTo>
                  <a:pt x="1904" y="4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4" name="object 704"/>
          <p:cNvSpPr/>
          <p:nvPr/>
        </p:nvSpPr>
        <p:spPr>
          <a:xfrm>
            <a:off x="4410349" y="9461522"/>
            <a:ext cx="47030" cy="47999"/>
          </a:xfrm>
          <a:custGeom>
            <a:avLst/>
            <a:gdLst/>
            <a:ahLst/>
            <a:cxnLst/>
            <a:rect l="l" t="t" r="r" b="b"/>
            <a:pathLst>
              <a:path w="47030" h="47999">
                <a:moveTo>
                  <a:pt x="25907" y="40320"/>
                </a:moveTo>
                <a:lnTo>
                  <a:pt x="23987" y="41279"/>
                </a:lnTo>
                <a:lnTo>
                  <a:pt x="16306" y="41279"/>
                </a:lnTo>
                <a:lnTo>
                  <a:pt x="15346" y="40320"/>
                </a:lnTo>
                <a:lnTo>
                  <a:pt x="13441" y="40320"/>
                </a:lnTo>
                <a:lnTo>
                  <a:pt x="12466" y="39361"/>
                </a:lnTo>
                <a:lnTo>
                  <a:pt x="11506" y="38403"/>
                </a:lnTo>
                <a:lnTo>
                  <a:pt x="10561" y="37438"/>
                </a:lnTo>
                <a:lnTo>
                  <a:pt x="10561" y="36479"/>
                </a:lnTo>
                <a:lnTo>
                  <a:pt x="9601" y="34562"/>
                </a:lnTo>
                <a:lnTo>
                  <a:pt x="9601" y="24961"/>
                </a:lnTo>
                <a:lnTo>
                  <a:pt x="10561" y="22079"/>
                </a:lnTo>
                <a:lnTo>
                  <a:pt x="10561" y="4803"/>
                </a:lnTo>
                <a:lnTo>
                  <a:pt x="8625" y="6720"/>
                </a:lnTo>
                <a:lnTo>
                  <a:pt x="6720" y="8644"/>
                </a:lnTo>
                <a:lnTo>
                  <a:pt x="5760" y="10559"/>
                </a:lnTo>
                <a:lnTo>
                  <a:pt x="3840" y="13441"/>
                </a:lnTo>
                <a:lnTo>
                  <a:pt x="2880" y="15358"/>
                </a:lnTo>
                <a:lnTo>
                  <a:pt x="1920" y="18239"/>
                </a:lnTo>
                <a:lnTo>
                  <a:pt x="1920" y="20162"/>
                </a:lnTo>
                <a:lnTo>
                  <a:pt x="944" y="23038"/>
                </a:lnTo>
                <a:lnTo>
                  <a:pt x="944" y="25918"/>
                </a:lnTo>
                <a:lnTo>
                  <a:pt x="0" y="28800"/>
                </a:lnTo>
                <a:lnTo>
                  <a:pt x="0" y="33599"/>
                </a:lnTo>
                <a:lnTo>
                  <a:pt x="944" y="36479"/>
                </a:lnTo>
                <a:lnTo>
                  <a:pt x="1920" y="38403"/>
                </a:lnTo>
                <a:lnTo>
                  <a:pt x="1920" y="40320"/>
                </a:lnTo>
                <a:lnTo>
                  <a:pt x="3840" y="42242"/>
                </a:lnTo>
                <a:lnTo>
                  <a:pt x="4785" y="44159"/>
                </a:lnTo>
                <a:lnTo>
                  <a:pt x="6720" y="45118"/>
                </a:lnTo>
                <a:lnTo>
                  <a:pt x="8625" y="46082"/>
                </a:lnTo>
                <a:lnTo>
                  <a:pt x="10561" y="47041"/>
                </a:lnTo>
                <a:lnTo>
                  <a:pt x="13441" y="47999"/>
                </a:lnTo>
                <a:lnTo>
                  <a:pt x="24947" y="47999"/>
                </a:lnTo>
                <a:lnTo>
                  <a:pt x="27828" y="47041"/>
                </a:lnTo>
                <a:lnTo>
                  <a:pt x="30708" y="46082"/>
                </a:lnTo>
                <a:lnTo>
                  <a:pt x="32628" y="45118"/>
                </a:lnTo>
                <a:lnTo>
                  <a:pt x="34549" y="43200"/>
                </a:lnTo>
                <a:lnTo>
                  <a:pt x="36469" y="41279"/>
                </a:lnTo>
                <a:lnTo>
                  <a:pt x="38389" y="39361"/>
                </a:lnTo>
                <a:lnTo>
                  <a:pt x="40309" y="37438"/>
                </a:lnTo>
                <a:lnTo>
                  <a:pt x="41269" y="35521"/>
                </a:lnTo>
                <a:lnTo>
                  <a:pt x="43190" y="33599"/>
                </a:lnTo>
                <a:lnTo>
                  <a:pt x="44150" y="30723"/>
                </a:lnTo>
                <a:lnTo>
                  <a:pt x="45110" y="27841"/>
                </a:lnTo>
                <a:lnTo>
                  <a:pt x="45110" y="25918"/>
                </a:lnTo>
                <a:lnTo>
                  <a:pt x="46070" y="23038"/>
                </a:lnTo>
                <a:lnTo>
                  <a:pt x="46070" y="20162"/>
                </a:lnTo>
                <a:lnTo>
                  <a:pt x="47030" y="18239"/>
                </a:lnTo>
                <a:lnTo>
                  <a:pt x="47030" y="12483"/>
                </a:lnTo>
                <a:lnTo>
                  <a:pt x="46070" y="10559"/>
                </a:lnTo>
                <a:lnTo>
                  <a:pt x="45110" y="7679"/>
                </a:lnTo>
                <a:lnTo>
                  <a:pt x="45110" y="5762"/>
                </a:lnTo>
                <a:lnTo>
                  <a:pt x="44150" y="3838"/>
                </a:lnTo>
                <a:lnTo>
                  <a:pt x="42230" y="2880"/>
                </a:lnTo>
                <a:lnTo>
                  <a:pt x="40309" y="963"/>
                </a:lnTo>
                <a:lnTo>
                  <a:pt x="38389" y="0"/>
                </a:lnTo>
                <a:lnTo>
                  <a:pt x="37429" y="11518"/>
                </a:lnTo>
                <a:lnTo>
                  <a:pt x="37429" y="22079"/>
                </a:lnTo>
                <a:lnTo>
                  <a:pt x="36469" y="24003"/>
                </a:lnTo>
                <a:lnTo>
                  <a:pt x="36469" y="25918"/>
                </a:lnTo>
                <a:lnTo>
                  <a:pt x="35509" y="27841"/>
                </a:lnTo>
                <a:lnTo>
                  <a:pt x="35509" y="29759"/>
                </a:lnTo>
                <a:lnTo>
                  <a:pt x="34549" y="31682"/>
                </a:lnTo>
                <a:lnTo>
                  <a:pt x="33588" y="32641"/>
                </a:lnTo>
                <a:lnTo>
                  <a:pt x="32628" y="34562"/>
                </a:lnTo>
                <a:lnTo>
                  <a:pt x="31668" y="36479"/>
                </a:lnTo>
                <a:lnTo>
                  <a:pt x="29748" y="37438"/>
                </a:lnTo>
                <a:lnTo>
                  <a:pt x="28788" y="38403"/>
                </a:lnTo>
                <a:lnTo>
                  <a:pt x="26868" y="39361"/>
                </a:lnTo>
                <a:lnTo>
                  <a:pt x="25907" y="40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5" name="object 705"/>
          <p:cNvSpPr/>
          <p:nvPr/>
        </p:nvSpPr>
        <p:spPr>
          <a:xfrm>
            <a:off x="4466981" y="9459605"/>
            <a:ext cx="45125" cy="49917"/>
          </a:xfrm>
          <a:custGeom>
            <a:avLst/>
            <a:gdLst/>
            <a:ahLst/>
            <a:cxnLst/>
            <a:rect l="l" t="t" r="r" b="b"/>
            <a:pathLst>
              <a:path w="45125" h="49917">
                <a:moveTo>
                  <a:pt x="14401" y="1917"/>
                </a:moveTo>
                <a:lnTo>
                  <a:pt x="14401" y="958"/>
                </a:lnTo>
                <a:lnTo>
                  <a:pt x="12481" y="958"/>
                </a:lnTo>
                <a:lnTo>
                  <a:pt x="12481" y="0"/>
                </a:lnTo>
                <a:lnTo>
                  <a:pt x="9601" y="0"/>
                </a:lnTo>
                <a:lnTo>
                  <a:pt x="8641" y="958"/>
                </a:lnTo>
                <a:lnTo>
                  <a:pt x="6720" y="958"/>
                </a:lnTo>
                <a:lnTo>
                  <a:pt x="6720" y="1917"/>
                </a:lnTo>
                <a:lnTo>
                  <a:pt x="5760" y="1917"/>
                </a:lnTo>
                <a:lnTo>
                  <a:pt x="0" y="30717"/>
                </a:lnTo>
                <a:lnTo>
                  <a:pt x="0" y="43196"/>
                </a:lnTo>
                <a:lnTo>
                  <a:pt x="960" y="44159"/>
                </a:lnTo>
                <a:lnTo>
                  <a:pt x="1920" y="46076"/>
                </a:lnTo>
                <a:lnTo>
                  <a:pt x="1920" y="47035"/>
                </a:lnTo>
                <a:lnTo>
                  <a:pt x="3840" y="47999"/>
                </a:lnTo>
                <a:lnTo>
                  <a:pt x="4800" y="48958"/>
                </a:lnTo>
                <a:lnTo>
                  <a:pt x="5760" y="48958"/>
                </a:lnTo>
                <a:lnTo>
                  <a:pt x="7680" y="49917"/>
                </a:lnTo>
                <a:lnTo>
                  <a:pt x="16322" y="49917"/>
                </a:lnTo>
                <a:lnTo>
                  <a:pt x="18242" y="48958"/>
                </a:lnTo>
                <a:lnTo>
                  <a:pt x="20162" y="48958"/>
                </a:lnTo>
                <a:lnTo>
                  <a:pt x="21122" y="47999"/>
                </a:lnTo>
                <a:lnTo>
                  <a:pt x="23042" y="47035"/>
                </a:lnTo>
                <a:lnTo>
                  <a:pt x="24963" y="45118"/>
                </a:lnTo>
                <a:lnTo>
                  <a:pt x="25923" y="44159"/>
                </a:lnTo>
                <a:lnTo>
                  <a:pt x="26883" y="43196"/>
                </a:lnTo>
                <a:lnTo>
                  <a:pt x="28803" y="42237"/>
                </a:lnTo>
                <a:lnTo>
                  <a:pt x="29378" y="41089"/>
                </a:lnTo>
                <a:lnTo>
                  <a:pt x="27843" y="47999"/>
                </a:lnTo>
                <a:lnTo>
                  <a:pt x="27843" y="48958"/>
                </a:lnTo>
                <a:lnTo>
                  <a:pt x="28803" y="48958"/>
                </a:lnTo>
                <a:lnTo>
                  <a:pt x="28803" y="49917"/>
                </a:lnTo>
                <a:lnTo>
                  <a:pt x="30723" y="49917"/>
                </a:lnTo>
                <a:lnTo>
                  <a:pt x="29763" y="40320"/>
                </a:lnTo>
                <a:lnTo>
                  <a:pt x="29763" y="39355"/>
                </a:lnTo>
                <a:lnTo>
                  <a:pt x="30723" y="49917"/>
                </a:lnTo>
                <a:lnTo>
                  <a:pt x="34564" y="49917"/>
                </a:lnTo>
                <a:lnTo>
                  <a:pt x="34564" y="48958"/>
                </a:lnTo>
                <a:lnTo>
                  <a:pt x="35509" y="48958"/>
                </a:lnTo>
                <a:lnTo>
                  <a:pt x="35509" y="47999"/>
                </a:lnTo>
                <a:lnTo>
                  <a:pt x="45125" y="1917"/>
                </a:lnTo>
                <a:lnTo>
                  <a:pt x="45125" y="958"/>
                </a:lnTo>
                <a:lnTo>
                  <a:pt x="43205" y="958"/>
                </a:lnTo>
                <a:lnTo>
                  <a:pt x="42230" y="0"/>
                </a:lnTo>
                <a:lnTo>
                  <a:pt x="39349" y="0"/>
                </a:lnTo>
                <a:lnTo>
                  <a:pt x="39349" y="958"/>
                </a:lnTo>
                <a:lnTo>
                  <a:pt x="36484" y="958"/>
                </a:lnTo>
                <a:lnTo>
                  <a:pt x="36484" y="1917"/>
                </a:lnTo>
                <a:lnTo>
                  <a:pt x="32644" y="22079"/>
                </a:lnTo>
                <a:lnTo>
                  <a:pt x="31683" y="24955"/>
                </a:lnTo>
                <a:lnTo>
                  <a:pt x="30723" y="27835"/>
                </a:lnTo>
                <a:lnTo>
                  <a:pt x="29763" y="30717"/>
                </a:lnTo>
                <a:lnTo>
                  <a:pt x="27843" y="33599"/>
                </a:lnTo>
                <a:lnTo>
                  <a:pt x="26883" y="35516"/>
                </a:lnTo>
                <a:lnTo>
                  <a:pt x="24963" y="37438"/>
                </a:lnTo>
                <a:lnTo>
                  <a:pt x="23042" y="39355"/>
                </a:lnTo>
                <a:lnTo>
                  <a:pt x="22082" y="40320"/>
                </a:lnTo>
                <a:lnTo>
                  <a:pt x="20162" y="41279"/>
                </a:lnTo>
                <a:lnTo>
                  <a:pt x="18242" y="42237"/>
                </a:lnTo>
                <a:lnTo>
                  <a:pt x="16322" y="43196"/>
                </a:lnTo>
                <a:lnTo>
                  <a:pt x="12481" y="43196"/>
                </a:lnTo>
                <a:lnTo>
                  <a:pt x="11521" y="42237"/>
                </a:lnTo>
                <a:lnTo>
                  <a:pt x="10561" y="42237"/>
                </a:lnTo>
                <a:lnTo>
                  <a:pt x="9601" y="41279"/>
                </a:lnTo>
                <a:lnTo>
                  <a:pt x="9601" y="40320"/>
                </a:lnTo>
                <a:lnTo>
                  <a:pt x="8641" y="40320"/>
                </a:lnTo>
                <a:lnTo>
                  <a:pt x="8641" y="30717"/>
                </a:lnTo>
                <a:lnTo>
                  <a:pt x="14401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6" name="object 706"/>
          <p:cNvSpPr/>
          <p:nvPr/>
        </p:nvSpPr>
        <p:spPr>
          <a:xfrm>
            <a:off x="4496744" y="9498960"/>
            <a:ext cx="960" cy="10561"/>
          </a:xfrm>
          <a:custGeom>
            <a:avLst/>
            <a:gdLst/>
            <a:ahLst/>
            <a:cxnLst/>
            <a:rect l="l" t="t" r="r" b="b"/>
            <a:pathLst>
              <a:path w="960" h="10561">
                <a:moveTo>
                  <a:pt x="0" y="964"/>
                </a:moveTo>
                <a:lnTo>
                  <a:pt x="960" y="10561"/>
                </a:lnTo>
                <a:lnTo>
                  <a:pt x="0" y="0"/>
                </a:lnTo>
                <a:lnTo>
                  <a:pt x="0" y="9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7" name="object 707"/>
          <p:cNvSpPr/>
          <p:nvPr/>
        </p:nvSpPr>
        <p:spPr>
          <a:xfrm>
            <a:off x="4517867" y="9459605"/>
            <a:ext cx="35509" cy="49917"/>
          </a:xfrm>
          <a:custGeom>
            <a:avLst/>
            <a:gdLst/>
            <a:ahLst/>
            <a:cxnLst/>
            <a:rect l="l" t="t" r="r" b="b"/>
            <a:pathLst>
              <a:path w="35509" h="49917">
                <a:moveTo>
                  <a:pt x="5745" y="49917"/>
                </a:moveTo>
                <a:lnTo>
                  <a:pt x="6705" y="49917"/>
                </a:lnTo>
                <a:lnTo>
                  <a:pt x="7680" y="48958"/>
                </a:lnTo>
                <a:lnTo>
                  <a:pt x="8625" y="48958"/>
                </a:lnTo>
                <a:lnTo>
                  <a:pt x="8625" y="47999"/>
                </a:lnTo>
                <a:lnTo>
                  <a:pt x="13426" y="27835"/>
                </a:lnTo>
                <a:lnTo>
                  <a:pt x="13426" y="24955"/>
                </a:lnTo>
                <a:lnTo>
                  <a:pt x="14386" y="22079"/>
                </a:lnTo>
                <a:lnTo>
                  <a:pt x="15346" y="19197"/>
                </a:lnTo>
                <a:lnTo>
                  <a:pt x="17266" y="17276"/>
                </a:lnTo>
                <a:lnTo>
                  <a:pt x="18227" y="15358"/>
                </a:lnTo>
                <a:lnTo>
                  <a:pt x="20147" y="13435"/>
                </a:lnTo>
                <a:lnTo>
                  <a:pt x="21107" y="11518"/>
                </a:lnTo>
                <a:lnTo>
                  <a:pt x="23027" y="10561"/>
                </a:lnTo>
                <a:lnTo>
                  <a:pt x="23987" y="9596"/>
                </a:lnTo>
                <a:lnTo>
                  <a:pt x="25908" y="8638"/>
                </a:lnTo>
                <a:lnTo>
                  <a:pt x="26868" y="7679"/>
                </a:lnTo>
                <a:lnTo>
                  <a:pt x="30708" y="7679"/>
                </a:lnTo>
                <a:lnTo>
                  <a:pt x="31668" y="8638"/>
                </a:lnTo>
                <a:lnTo>
                  <a:pt x="34549" y="8638"/>
                </a:lnTo>
                <a:lnTo>
                  <a:pt x="34549" y="7679"/>
                </a:lnTo>
                <a:lnTo>
                  <a:pt x="35509" y="6720"/>
                </a:lnTo>
                <a:lnTo>
                  <a:pt x="35509" y="958"/>
                </a:lnTo>
                <a:lnTo>
                  <a:pt x="34549" y="958"/>
                </a:lnTo>
                <a:lnTo>
                  <a:pt x="34549" y="0"/>
                </a:lnTo>
                <a:lnTo>
                  <a:pt x="26868" y="0"/>
                </a:lnTo>
                <a:lnTo>
                  <a:pt x="25908" y="958"/>
                </a:lnTo>
                <a:lnTo>
                  <a:pt x="23987" y="958"/>
                </a:lnTo>
                <a:lnTo>
                  <a:pt x="23027" y="1917"/>
                </a:lnTo>
                <a:lnTo>
                  <a:pt x="22067" y="2880"/>
                </a:lnTo>
                <a:lnTo>
                  <a:pt x="20147" y="3838"/>
                </a:lnTo>
                <a:lnTo>
                  <a:pt x="19187" y="4797"/>
                </a:lnTo>
                <a:lnTo>
                  <a:pt x="18227" y="6720"/>
                </a:lnTo>
                <a:lnTo>
                  <a:pt x="17266" y="7679"/>
                </a:lnTo>
                <a:lnTo>
                  <a:pt x="16306" y="8638"/>
                </a:lnTo>
                <a:lnTo>
                  <a:pt x="15346" y="10561"/>
                </a:lnTo>
                <a:lnTo>
                  <a:pt x="17266" y="1917"/>
                </a:lnTo>
                <a:lnTo>
                  <a:pt x="17266" y="958"/>
                </a:lnTo>
                <a:lnTo>
                  <a:pt x="15346" y="958"/>
                </a:lnTo>
                <a:lnTo>
                  <a:pt x="15346" y="0"/>
                </a:lnTo>
                <a:lnTo>
                  <a:pt x="12466" y="0"/>
                </a:lnTo>
                <a:lnTo>
                  <a:pt x="12466" y="958"/>
                </a:lnTo>
                <a:lnTo>
                  <a:pt x="9585" y="958"/>
                </a:lnTo>
                <a:lnTo>
                  <a:pt x="9585" y="1917"/>
                </a:lnTo>
                <a:lnTo>
                  <a:pt x="960" y="47999"/>
                </a:lnTo>
                <a:lnTo>
                  <a:pt x="0" y="47999"/>
                </a:lnTo>
                <a:lnTo>
                  <a:pt x="960" y="48958"/>
                </a:lnTo>
                <a:lnTo>
                  <a:pt x="960" y="49917"/>
                </a:lnTo>
                <a:lnTo>
                  <a:pt x="5745" y="49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8" name="object 708"/>
          <p:cNvSpPr/>
          <p:nvPr/>
        </p:nvSpPr>
        <p:spPr>
          <a:xfrm>
            <a:off x="4555296" y="9459605"/>
            <a:ext cx="40325" cy="49917"/>
          </a:xfrm>
          <a:custGeom>
            <a:avLst/>
            <a:gdLst/>
            <a:ahLst/>
            <a:cxnLst/>
            <a:rect l="l" t="t" r="r" b="b"/>
            <a:pathLst>
              <a:path w="40325" h="49917">
                <a:moveTo>
                  <a:pt x="10561" y="5756"/>
                </a:moveTo>
                <a:lnTo>
                  <a:pt x="8641" y="7679"/>
                </a:lnTo>
                <a:lnTo>
                  <a:pt x="6720" y="9596"/>
                </a:lnTo>
                <a:lnTo>
                  <a:pt x="5760" y="12476"/>
                </a:lnTo>
                <a:lnTo>
                  <a:pt x="3840" y="14400"/>
                </a:lnTo>
                <a:lnTo>
                  <a:pt x="2880" y="17276"/>
                </a:lnTo>
                <a:lnTo>
                  <a:pt x="1920" y="19197"/>
                </a:lnTo>
                <a:lnTo>
                  <a:pt x="960" y="22079"/>
                </a:lnTo>
                <a:lnTo>
                  <a:pt x="960" y="23996"/>
                </a:lnTo>
                <a:lnTo>
                  <a:pt x="0" y="26878"/>
                </a:lnTo>
                <a:lnTo>
                  <a:pt x="0" y="39355"/>
                </a:lnTo>
                <a:lnTo>
                  <a:pt x="960" y="43196"/>
                </a:lnTo>
                <a:lnTo>
                  <a:pt x="3840" y="46076"/>
                </a:lnTo>
                <a:lnTo>
                  <a:pt x="6720" y="48958"/>
                </a:lnTo>
                <a:lnTo>
                  <a:pt x="10561" y="49917"/>
                </a:lnTo>
                <a:lnTo>
                  <a:pt x="23042" y="49917"/>
                </a:lnTo>
                <a:lnTo>
                  <a:pt x="24002" y="48958"/>
                </a:lnTo>
                <a:lnTo>
                  <a:pt x="25923" y="48958"/>
                </a:lnTo>
                <a:lnTo>
                  <a:pt x="26883" y="47999"/>
                </a:lnTo>
                <a:lnTo>
                  <a:pt x="27843" y="47999"/>
                </a:lnTo>
                <a:lnTo>
                  <a:pt x="28803" y="47035"/>
                </a:lnTo>
                <a:lnTo>
                  <a:pt x="29763" y="46076"/>
                </a:lnTo>
                <a:lnTo>
                  <a:pt x="30723" y="46076"/>
                </a:lnTo>
                <a:lnTo>
                  <a:pt x="31683" y="45118"/>
                </a:lnTo>
                <a:lnTo>
                  <a:pt x="31683" y="44159"/>
                </a:lnTo>
                <a:lnTo>
                  <a:pt x="32644" y="44159"/>
                </a:lnTo>
                <a:lnTo>
                  <a:pt x="32644" y="42237"/>
                </a:lnTo>
                <a:lnTo>
                  <a:pt x="33604" y="41279"/>
                </a:lnTo>
                <a:lnTo>
                  <a:pt x="33604" y="38397"/>
                </a:lnTo>
                <a:lnTo>
                  <a:pt x="32644" y="38397"/>
                </a:lnTo>
                <a:lnTo>
                  <a:pt x="32644" y="37438"/>
                </a:lnTo>
                <a:lnTo>
                  <a:pt x="31683" y="37438"/>
                </a:lnTo>
                <a:lnTo>
                  <a:pt x="31683" y="38397"/>
                </a:lnTo>
                <a:lnTo>
                  <a:pt x="30723" y="38397"/>
                </a:lnTo>
                <a:lnTo>
                  <a:pt x="29763" y="39355"/>
                </a:lnTo>
                <a:lnTo>
                  <a:pt x="28803" y="39355"/>
                </a:lnTo>
                <a:lnTo>
                  <a:pt x="27843" y="40320"/>
                </a:lnTo>
                <a:lnTo>
                  <a:pt x="26883" y="41279"/>
                </a:lnTo>
                <a:lnTo>
                  <a:pt x="24963" y="41279"/>
                </a:lnTo>
                <a:lnTo>
                  <a:pt x="24002" y="42237"/>
                </a:lnTo>
                <a:lnTo>
                  <a:pt x="22082" y="43196"/>
                </a:lnTo>
                <a:lnTo>
                  <a:pt x="15361" y="43196"/>
                </a:lnTo>
                <a:lnTo>
                  <a:pt x="12481" y="42237"/>
                </a:lnTo>
                <a:lnTo>
                  <a:pt x="11521" y="40320"/>
                </a:lnTo>
                <a:lnTo>
                  <a:pt x="9601" y="38397"/>
                </a:lnTo>
                <a:lnTo>
                  <a:pt x="8641" y="35516"/>
                </a:lnTo>
                <a:lnTo>
                  <a:pt x="8641" y="27835"/>
                </a:lnTo>
                <a:lnTo>
                  <a:pt x="9601" y="25920"/>
                </a:lnTo>
                <a:lnTo>
                  <a:pt x="9601" y="23996"/>
                </a:lnTo>
                <a:lnTo>
                  <a:pt x="10561" y="22079"/>
                </a:lnTo>
                <a:lnTo>
                  <a:pt x="10561" y="20156"/>
                </a:lnTo>
                <a:lnTo>
                  <a:pt x="11521" y="18240"/>
                </a:lnTo>
                <a:lnTo>
                  <a:pt x="12481" y="16317"/>
                </a:lnTo>
                <a:lnTo>
                  <a:pt x="13441" y="14400"/>
                </a:lnTo>
                <a:lnTo>
                  <a:pt x="14401" y="13435"/>
                </a:lnTo>
                <a:lnTo>
                  <a:pt x="15361" y="11518"/>
                </a:lnTo>
                <a:lnTo>
                  <a:pt x="16322" y="10561"/>
                </a:lnTo>
                <a:lnTo>
                  <a:pt x="18242" y="8638"/>
                </a:lnTo>
                <a:lnTo>
                  <a:pt x="20162" y="8638"/>
                </a:lnTo>
                <a:lnTo>
                  <a:pt x="21122" y="7679"/>
                </a:lnTo>
                <a:lnTo>
                  <a:pt x="23042" y="6720"/>
                </a:lnTo>
                <a:lnTo>
                  <a:pt x="28803" y="6720"/>
                </a:lnTo>
                <a:lnTo>
                  <a:pt x="30723" y="7679"/>
                </a:lnTo>
                <a:lnTo>
                  <a:pt x="31683" y="7679"/>
                </a:lnTo>
                <a:lnTo>
                  <a:pt x="32644" y="8638"/>
                </a:lnTo>
                <a:lnTo>
                  <a:pt x="33604" y="9596"/>
                </a:lnTo>
                <a:lnTo>
                  <a:pt x="34564" y="9596"/>
                </a:lnTo>
                <a:lnTo>
                  <a:pt x="35524" y="10561"/>
                </a:lnTo>
                <a:lnTo>
                  <a:pt x="36484" y="11518"/>
                </a:lnTo>
                <a:lnTo>
                  <a:pt x="38404" y="11518"/>
                </a:lnTo>
                <a:lnTo>
                  <a:pt x="38404" y="10561"/>
                </a:lnTo>
                <a:lnTo>
                  <a:pt x="39364" y="10561"/>
                </a:lnTo>
                <a:lnTo>
                  <a:pt x="39364" y="7679"/>
                </a:lnTo>
                <a:lnTo>
                  <a:pt x="40325" y="6720"/>
                </a:lnTo>
                <a:lnTo>
                  <a:pt x="40325" y="5756"/>
                </a:lnTo>
                <a:lnTo>
                  <a:pt x="39364" y="5756"/>
                </a:lnTo>
                <a:lnTo>
                  <a:pt x="39364" y="3838"/>
                </a:lnTo>
                <a:lnTo>
                  <a:pt x="38404" y="3838"/>
                </a:lnTo>
                <a:lnTo>
                  <a:pt x="37444" y="2880"/>
                </a:lnTo>
                <a:lnTo>
                  <a:pt x="36484" y="1917"/>
                </a:lnTo>
                <a:lnTo>
                  <a:pt x="35524" y="1917"/>
                </a:lnTo>
                <a:lnTo>
                  <a:pt x="34564" y="958"/>
                </a:lnTo>
                <a:lnTo>
                  <a:pt x="32644" y="958"/>
                </a:lnTo>
                <a:lnTo>
                  <a:pt x="31683" y="0"/>
                </a:lnTo>
                <a:lnTo>
                  <a:pt x="20162" y="0"/>
                </a:lnTo>
                <a:lnTo>
                  <a:pt x="17282" y="958"/>
                </a:lnTo>
                <a:lnTo>
                  <a:pt x="14401" y="2880"/>
                </a:lnTo>
                <a:lnTo>
                  <a:pt x="12481" y="3838"/>
                </a:lnTo>
                <a:lnTo>
                  <a:pt x="10561" y="57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9" name="object 709"/>
          <p:cNvSpPr/>
          <p:nvPr/>
        </p:nvSpPr>
        <p:spPr>
          <a:xfrm>
            <a:off x="4607128" y="9459605"/>
            <a:ext cx="34564" cy="25920"/>
          </a:xfrm>
          <a:custGeom>
            <a:avLst/>
            <a:gdLst/>
            <a:ahLst/>
            <a:cxnLst/>
            <a:rect l="l" t="t" r="r" b="b"/>
            <a:pathLst>
              <a:path w="34564" h="25920">
                <a:moveTo>
                  <a:pt x="25923" y="23996"/>
                </a:moveTo>
                <a:lnTo>
                  <a:pt x="27843" y="23038"/>
                </a:lnTo>
                <a:lnTo>
                  <a:pt x="29763" y="21115"/>
                </a:lnTo>
                <a:lnTo>
                  <a:pt x="31683" y="19197"/>
                </a:lnTo>
                <a:lnTo>
                  <a:pt x="32644" y="18240"/>
                </a:lnTo>
                <a:lnTo>
                  <a:pt x="33604" y="16317"/>
                </a:lnTo>
                <a:lnTo>
                  <a:pt x="34564" y="13435"/>
                </a:lnTo>
                <a:lnTo>
                  <a:pt x="34564" y="8638"/>
                </a:lnTo>
                <a:lnTo>
                  <a:pt x="33604" y="7679"/>
                </a:lnTo>
                <a:lnTo>
                  <a:pt x="32644" y="5756"/>
                </a:lnTo>
                <a:lnTo>
                  <a:pt x="31683" y="4797"/>
                </a:lnTo>
                <a:lnTo>
                  <a:pt x="30723" y="3838"/>
                </a:lnTo>
                <a:lnTo>
                  <a:pt x="29763" y="1917"/>
                </a:lnTo>
                <a:lnTo>
                  <a:pt x="27843" y="1917"/>
                </a:lnTo>
                <a:lnTo>
                  <a:pt x="25923" y="958"/>
                </a:lnTo>
                <a:lnTo>
                  <a:pt x="24002" y="0"/>
                </a:lnTo>
                <a:lnTo>
                  <a:pt x="12496" y="0"/>
                </a:lnTo>
                <a:lnTo>
                  <a:pt x="9616" y="958"/>
                </a:lnTo>
                <a:lnTo>
                  <a:pt x="6720" y="1917"/>
                </a:lnTo>
                <a:lnTo>
                  <a:pt x="4815" y="3838"/>
                </a:lnTo>
                <a:lnTo>
                  <a:pt x="2895" y="5756"/>
                </a:lnTo>
                <a:lnTo>
                  <a:pt x="0" y="7679"/>
                </a:lnTo>
                <a:lnTo>
                  <a:pt x="1935" y="20156"/>
                </a:lnTo>
                <a:lnTo>
                  <a:pt x="2895" y="18240"/>
                </a:lnTo>
                <a:lnTo>
                  <a:pt x="2895" y="17276"/>
                </a:lnTo>
                <a:lnTo>
                  <a:pt x="3840" y="15358"/>
                </a:lnTo>
                <a:lnTo>
                  <a:pt x="4815" y="13435"/>
                </a:lnTo>
                <a:lnTo>
                  <a:pt x="5775" y="11518"/>
                </a:lnTo>
                <a:lnTo>
                  <a:pt x="7680" y="10561"/>
                </a:lnTo>
                <a:lnTo>
                  <a:pt x="8656" y="9596"/>
                </a:lnTo>
                <a:lnTo>
                  <a:pt x="10561" y="8638"/>
                </a:lnTo>
                <a:lnTo>
                  <a:pt x="12496" y="7679"/>
                </a:lnTo>
                <a:lnTo>
                  <a:pt x="13456" y="6720"/>
                </a:lnTo>
                <a:lnTo>
                  <a:pt x="22082" y="6720"/>
                </a:lnTo>
                <a:lnTo>
                  <a:pt x="24002" y="7679"/>
                </a:lnTo>
                <a:lnTo>
                  <a:pt x="24963" y="8638"/>
                </a:lnTo>
                <a:lnTo>
                  <a:pt x="25923" y="10561"/>
                </a:lnTo>
                <a:lnTo>
                  <a:pt x="25923" y="14400"/>
                </a:lnTo>
                <a:lnTo>
                  <a:pt x="24963" y="15358"/>
                </a:lnTo>
                <a:lnTo>
                  <a:pt x="24002" y="16317"/>
                </a:lnTo>
                <a:lnTo>
                  <a:pt x="23042" y="17276"/>
                </a:lnTo>
                <a:lnTo>
                  <a:pt x="22082" y="18240"/>
                </a:lnTo>
                <a:lnTo>
                  <a:pt x="20177" y="19197"/>
                </a:lnTo>
                <a:lnTo>
                  <a:pt x="18242" y="19197"/>
                </a:lnTo>
                <a:lnTo>
                  <a:pt x="19202" y="25920"/>
                </a:lnTo>
                <a:lnTo>
                  <a:pt x="22082" y="24955"/>
                </a:lnTo>
                <a:lnTo>
                  <a:pt x="25923" y="23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0" name="object 710"/>
          <p:cNvSpPr/>
          <p:nvPr/>
        </p:nvSpPr>
        <p:spPr>
          <a:xfrm>
            <a:off x="4598502" y="9467284"/>
            <a:ext cx="35509" cy="42237"/>
          </a:xfrm>
          <a:custGeom>
            <a:avLst/>
            <a:gdLst/>
            <a:ahLst/>
            <a:cxnLst/>
            <a:rect l="l" t="t" r="r" b="b"/>
            <a:pathLst>
              <a:path w="35509" h="42237">
                <a:moveTo>
                  <a:pt x="8625" y="0"/>
                </a:moveTo>
                <a:lnTo>
                  <a:pt x="7680" y="1917"/>
                </a:lnTo>
                <a:lnTo>
                  <a:pt x="5745" y="3838"/>
                </a:lnTo>
                <a:lnTo>
                  <a:pt x="4800" y="5756"/>
                </a:lnTo>
                <a:lnTo>
                  <a:pt x="2880" y="8638"/>
                </a:lnTo>
                <a:lnTo>
                  <a:pt x="1904" y="10561"/>
                </a:lnTo>
                <a:lnTo>
                  <a:pt x="960" y="13435"/>
                </a:lnTo>
                <a:lnTo>
                  <a:pt x="960" y="16317"/>
                </a:lnTo>
                <a:lnTo>
                  <a:pt x="0" y="18240"/>
                </a:lnTo>
                <a:lnTo>
                  <a:pt x="0" y="30717"/>
                </a:lnTo>
                <a:lnTo>
                  <a:pt x="960" y="33599"/>
                </a:lnTo>
                <a:lnTo>
                  <a:pt x="1904" y="35516"/>
                </a:lnTo>
                <a:lnTo>
                  <a:pt x="2880" y="37438"/>
                </a:lnTo>
                <a:lnTo>
                  <a:pt x="3840" y="38397"/>
                </a:lnTo>
                <a:lnTo>
                  <a:pt x="5745" y="40320"/>
                </a:lnTo>
                <a:lnTo>
                  <a:pt x="7680" y="41279"/>
                </a:lnTo>
                <a:lnTo>
                  <a:pt x="9601" y="41279"/>
                </a:lnTo>
                <a:lnTo>
                  <a:pt x="12466" y="42237"/>
                </a:lnTo>
                <a:lnTo>
                  <a:pt x="25907" y="42237"/>
                </a:lnTo>
                <a:lnTo>
                  <a:pt x="27828" y="41279"/>
                </a:lnTo>
                <a:lnTo>
                  <a:pt x="30708" y="41279"/>
                </a:lnTo>
                <a:lnTo>
                  <a:pt x="31668" y="40320"/>
                </a:lnTo>
                <a:lnTo>
                  <a:pt x="32628" y="40320"/>
                </a:lnTo>
                <a:lnTo>
                  <a:pt x="33588" y="39355"/>
                </a:lnTo>
                <a:lnTo>
                  <a:pt x="34549" y="38397"/>
                </a:lnTo>
                <a:lnTo>
                  <a:pt x="34549" y="36479"/>
                </a:lnTo>
                <a:lnTo>
                  <a:pt x="35509" y="36479"/>
                </a:lnTo>
                <a:lnTo>
                  <a:pt x="35509" y="33599"/>
                </a:lnTo>
                <a:lnTo>
                  <a:pt x="34549" y="32641"/>
                </a:lnTo>
                <a:lnTo>
                  <a:pt x="33588" y="32641"/>
                </a:lnTo>
                <a:lnTo>
                  <a:pt x="32628" y="33599"/>
                </a:lnTo>
                <a:lnTo>
                  <a:pt x="30708" y="33599"/>
                </a:lnTo>
                <a:lnTo>
                  <a:pt x="29748" y="34558"/>
                </a:lnTo>
                <a:lnTo>
                  <a:pt x="27828" y="34558"/>
                </a:lnTo>
                <a:lnTo>
                  <a:pt x="26868" y="35516"/>
                </a:lnTo>
                <a:lnTo>
                  <a:pt x="15346" y="35516"/>
                </a:lnTo>
                <a:lnTo>
                  <a:pt x="12466" y="34558"/>
                </a:lnTo>
                <a:lnTo>
                  <a:pt x="10561" y="33599"/>
                </a:lnTo>
                <a:lnTo>
                  <a:pt x="9601" y="31676"/>
                </a:lnTo>
                <a:lnTo>
                  <a:pt x="8625" y="28800"/>
                </a:lnTo>
                <a:lnTo>
                  <a:pt x="8625" y="19199"/>
                </a:lnTo>
                <a:lnTo>
                  <a:pt x="19187" y="19199"/>
                </a:lnTo>
                <a:lnTo>
                  <a:pt x="23987" y="18240"/>
                </a:lnTo>
                <a:lnTo>
                  <a:pt x="27828" y="18240"/>
                </a:lnTo>
                <a:lnTo>
                  <a:pt x="26868" y="11518"/>
                </a:lnTo>
                <a:lnTo>
                  <a:pt x="24963" y="12476"/>
                </a:lnTo>
                <a:lnTo>
                  <a:pt x="10561" y="12476"/>
                </a:lnTo>
                <a:lnTo>
                  <a:pt x="862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1" name="object 711"/>
          <p:cNvSpPr/>
          <p:nvPr/>
        </p:nvSpPr>
        <p:spPr>
          <a:xfrm>
            <a:off x="4644572" y="9459605"/>
            <a:ext cx="38404" cy="49917"/>
          </a:xfrm>
          <a:custGeom>
            <a:avLst/>
            <a:gdLst/>
            <a:ahLst/>
            <a:cxnLst/>
            <a:rect l="l" t="t" r="r" b="b"/>
            <a:pathLst>
              <a:path w="38404" h="49917">
                <a:moveTo>
                  <a:pt x="8641" y="21115"/>
                </a:moveTo>
                <a:lnTo>
                  <a:pt x="9601" y="22079"/>
                </a:lnTo>
                <a:lnTo>
                  <a:pt x="10561" y="23038"/>
                </a:lnTo>
                <a:lnTo>
                  <a:pt x="12481" y="24955"/>
                </a:lnTo>
                <a:lnTo>
                  <a:pt x="13441" y="25920"/>
                </a:lnTo>
                <a:lnTo>
                  <a:pt x="15361" y="25920"/>
                </a:lnTo>
                <a:lnTo>
                  <a:pt x="16322" y="26878"/>
                </a:lnTo>
                <a:lnTo>
                  <a:pt x="18242" y="27835"/>
                </a:lnTo>
                <a:lnTo>
                  <a:pt x="20162" y="28794"/>
                </a:lnTo>
                <a:lnTo>
                  <a:pt x="21122" y="28794"/>
                </a:lnTo>
                <a:lnTo>
                  <a:pt x="22082" y="29759"/>
                </a:lnTo>
                <a:lnTo>
                  <a:pt x="24003" y="30717"/>
                </a:lnTo>
                <a:lnTo>
                  <a:pt x="24003" y="31676"/>
                </a:lnTo>
                <a:lnTo>
                  <a:pt x="24963" y="32641"/>
                </a:lnTo>
                <a:lnTo>
                  <a:pt x="25923" y="33599"/>
                </a:lnTo>
                <a:lnTo>
                  <a:pt x="25923" y="37438"/>
                </a:lnTo>
                <a:lnTo>
                  <a:pt x="24963" y="38397"/>
                </a:lnTo>
                <a:lnTo>
                  <a:pt x="24963" y="39355"/>
                </a:lnTo>
                <a:lnTo>
                  <a:pt x="24003" y="40320"/>
                </a:lnTo>
                <a:lnTo>
                  <a:pt x="23042" y="41279"/>
                </a:lnTo>
                <a:lnTo>
                  <a:pt x="22082" y="42237"/>
                </a:lnTo>
                <a:lnTo>
                  <a:pt x="21122" y="42237"/>
                </a:lnTo>
                <a:lnTo>
                  <a:pt x="20162" y="43196"/>
                </a:lnTo>
                <a:lnTo>
                  <a:pt x="9601" y="43196"/>
                </a:lnTo>
                <a:lnTo>
                  <a:pt x="8641" y="42237"/>
                </a:lnTo>
                <a:lnTo>
                  <a:pt x="6720" y="42237"/>
                </a:lnTo>
                <a:lnTo>
                  <a:pt x="5760" y="41279"/>
                </a:lnTo>
                <a:lnTo>
                  <a:pt x="4800" y="41279"/>
                </a:lnTo>
                <a:lnTo>
                  <a:pt x="4800" y="40320"/>
                </a:lnTo>
                <a:lnTo>
                  <a:pt x="3840" y="40320"/>
                </a:lnTo>
                <a:lnTo>
                  <a:pt x="2880" y="39355"/>
                </a:lnTo>
                <a:lnTo>
                  <a:pt x="1920" y="39355"/>
                </a:lnTo>
                <a:lnTo>
                  <a:pt x="960" y="40320"/>
                </a:lnTo>
                <a:lnTo>
                  <a:pt x="960" y="42237"/>
                </a:lnTo>
                <a:lnTo>
                  <a:pt x="0" y="43196"/>
                </a:lnTo>
                <a:lnTo>
                  <a:pt x="0" y="46076"/>
                </a:lnTo>
                <a:lnTo>
                  <a:pt x="960" y="46076"/>
                </a:lnTo>
                <a:lnTo>
                  <a:pt x="1920" y="47035"/>
                </a:lnTo>
                <a:lnTo>
                  <a:pt x="2880" y="47999"/>
                </a:lnTo>
                <a:lnTo>
                  <a:pt x="3840" y="47999"/>
                </a:lnTo>
                <a:lnTo>
                  <a:pt x="4800" y="48958"/>
                </a:lnTo>
                <a:lnTo>
                  <a:pt x="5760" y="48958"/>
                </a:lnTo>
                <a:lnTo>
                  <a:pt x="6720" y="49917"/>
                </a:lnTo>
                <a:lnTo>
                  <a:pt x="20162" y="49917"/>
                </a:lnTo>
                <a:lnTo>
                  <a:pt x="23042" y="48958"/>
                </a:lnTo>
                <a:lnTo>
                  <a:pt x="24963" y="47999"/>
                </a:lnTo>
                <a:lnTo>
                  <a:pt x="26883" y="47035"/>
                </a:lnTo>
                <a:lnTo>
                  <a:pt x="28803" y="46076"/>
                </a:lnTo>
                <a:lnTo>
                  <a:pt x="30723" y="44159"/>
                </a:lnTo>
                <a:lnTo>
                  <a:pt x="31683" y="42237"/>
                </a:lnTo>
                <a:lnTo>
                  <a:pt x="32644" y="40320"/>
                </a:lnTo>
                <a:lnTo>
                  <a:pt x="33604" y="38397"/>
                </a:lnTo>
                <a:lnTo>
                  <a:pt x="34564" y="35516"/>
                </a:lnTo>
                <a:lnTo>
                  <a:pt x="34564" y="31676"/>
                </a:lnTo>
                <a:lnTo>
                  <a:pt x="33604" y="29759"/>
                </a:lnTo>
                <a:lnTo>
                  <a:pt x="32644" y="27835"/>
                </a:lnTo>
                <a:lnTo>
                  <a:pt x="32644" y="26878"/>
                </a:lnTo>
                <a:lnTo>
                  <a:pt x="30723" y="25920"/>
                </a:lnTo>
                <a:lnTo>
                  <a:pt x="29763" y="24955"/>
                </a:lnTo>
                <a:lnTo>
                  <a:pt x="28803" y="23996"/>
                </a:lnTo>
                <a:lnTo>
                  <a:pt x="26883" y="23038"/>
                </a:lnTo>
                <a:lnTo>
                  <a:pt x="24963" y="22079"/>
                </a:lnTo>
                <a:lnTo>
                  <a:pt x="24003" y="21115"/>
                </a:lnTo>
                <a:lnTo>
                  <a:pt x="22082" y="21115"/>
                </a:lnTo>
                <a:lnTo>
                  <a:pt x="21122" y="20156"/>
                </a:lnTo>
                <a:lnTo>
                  <a:pt x="19202" y="19197"/>
                </a:lnTo>
                <a:lnTo>
                  <a:pt x="18242" y="18240"/>
                </a:lnTo>
                <a:lnTo>
                  <a:pt x="17282" y="17276"/>
                </a:lnTo>
                <a:lnTo>
                  <a:pt x="16322" y="16317"/>
                </a:lnTo>
                <a:lnTo>
                  <a:pt x="16322" y="11518"/>
                </a:lnTo>
                <a:lnTo>
                  <a:pt x="17282" y="10561"/>
                </a:lnTo>
                <a:lnTo>
                  <a:pt x="17282" y="9596"/>
                </a:lnTo>
                <a:lnTo>
                  <a:pt x="18242" y="8638"/>
                </a:lnTo>
                <a:lnTo>
                  <a:pt x="19202" y="7679"/>
                </a:lnTo>
                <a:lnTo>
                  <a:pt x="20162" y="7679"/>
                </a:lnTo>
                <a:lnTo>
                  <a:pt x="21122" y="6720"/>
                </a:lnTo>
                <a:lnTo>
                  <a:pt x="30723" y="6720"/>
                </a:lnTo>
                <a:lnTo>
                  <a:pt x="31683" y="7679"/>
                </a:lnTo>
                <a:lnTo>
                  <a:pt x="32644" y="7679"/>
                </a:lnTo>
                <a:lnTo>
                  <a:pt x="33604" y="8638"/>
                </a:lnTo>
                <a:lnTo>
                  <a:pt x="34564" y="8638"/>
                </a:lnTo>
                <a:lnTo>
                  <a:pt x="35524" y="9596"/>
                </a:lnTo>
                <a:lnTo>
                  <a:pt x="36484" y="9596"/>
                </a:lnTo>
                <a:lnTo>
                  <a:pt x="36484" y="8638"/>
                </a:lnTo>
                <a:lnTo>
                  <a:pt x="37444" y="8638"/>
                </a:lnTo>
                <a:lnTo>
                  <a:pt x="37444" y="6720"/>
                </a:lnTo>
                <a:lnTo>
                  <a:pt x="38404" y="5756"/>
                </a:lnTo>
                <a:lnTo>
                  <a:pt x="38404" y="2880"/>
                </a:lnTo>
                <a:lnTo>
                  <a:pt x="37444" y="2880"/>
                </a:lnTo>
                <a:lnTo>
                  <a:pt x="36484" y="1917"/>
                </a:lnTo>
                <a:lnTo>
                  <a:pt x="35524" y="1917"/>
                </a:lnTo>
                <a:lnTo>
                  <a:pt x="35524" y="958"/>
                </a:lnTo>
                <a:lnTo>
                  <a:pt x="33604" y="958"/>
                </a:lnTo>
                <a:lnTo>
                  <a:pt x="32644" y="0"/>
                </a:lnTo>
                <a:lnTo>
                  <a:pt x="21122" y="0"/>
                </a:lnTo>
                <a:lnTo>
                  <a:pt x="18242" y="958"/>
                </a:lnTo>
                <a:lnTo>
                  <a:pt x="16322" y="1917"/>
                </a:lnTo>
                <a:lnTo>
                  <a:pt x="14401" y="2880"/>
                </a:lnTo>
                <a:lnTo>
                  <a:pt x="12481" y="3838"/>
                </a:lnTo>
                <a:lnTo>
                  <a:pt x="10561" y="5756"/>
                </a:lnTo>
                <a:lnTo>
                  <a:pt x="9601" y="7679"/>
                </a:lnTo>
                <a:lnTo>
                  <a:pt x="8641" y="9596"/>
                </a:lnTo>
                <a:lnTo>
                  <a:pt x="7680" y="11518"/>
                </a:lnTo>
                <a:lnTo>
                  <a:pt x="7680" y="19197"/>
                </a:lnTo>
                <a:lnTo>
                  <a:pt x="8641" y="21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2" name="object 712"/>
          <p:cNvSpPr/>
          <p:nvPr/>
        </p:nvSpPr>
        <p:spPr>
          <a:xfrm>
            <a:off x="4713701" y="9466326"/>
            <a:ext cx="12466" cy="43196"/>
          </a:xfrm>
          <a:custGeom>
            <a:avLst/>
            <a:gdLst/>
            <a:ahLst/>
            <a:cxnLst/>
            <a:rect l="l" t="t" r="r" b="b"/>
            <a:pathLst>
              <a:path w="12466" h="43196">
                <a:moveTo>
                  <a:pt x="960" y="33599"/>
                </a:moveTo>
                <a:lnTo>
                  <a:pt x="960" y="35516"/>
                </a:lnTo>
                <a:lnTo>
                  <a:pt x="2865" y="37438"/>
                </a:lnTo>
                <a:lnTo>
                  <a:pt x="3840" y="39355"/>
                </a:lnTo>
                <a:lnTo>
                  <a:pt x="5745" y="40314"/>
                </a:lnTo>
                <a:lnTo>
                  <a:pt x="7680" y="41279"/>
                </a:lnTo>
                <a:lnTo>
                  <a:pt x="9585" y="42237"/>
                </a:lnTo>
                <a:lnTo>
                  <a:pt x="12466" y="43196"/>
                </a:lnTo>
                <a:lnTo>
                  <a:pt x="12466" y="35516"/>
                </a:lnTo>
                <a:lnTo>
                  <a:pt x="11521" y="34558"/>
                </a:lnTo>
                <a:lnTo>
                  <a:pt x="10546" y="33599"/>
                </a:lnTo>
                <a:lnTo>
                  <a:pt x="9585" y="32634"/>
                </a:lnTo>
                <a:lnTo>
                  <a:pt x="9585" y="31676"/>
                </a:lnTo>
                <a:lnTo>
                  <a:pt x="8625" y="29759"/>
                </a:lnTo>
                <a:lnTo>
                  <a:pt x="8625" y="20157"/>
                </a:lnTo>
                <a:lnTo>
                  <a:pt x="9585" y="17276"/>
                </a:lnTo>
                <a:lnTo>
                  <a:pt x="9585" y="0"/>
                </a:lnTo>
                <a:lnTo>
                  <a:pt x="7680" y="1917"/>
                </a:lnTo>
                <a:lnTo>
                  <a:pt x="5745" y="3840"/>
                </a:lnTo>
                <a:lnTo>
                  <a:pt x="4800" y="5756"/>
                </a:lnTo>
                <a:lnTo>
                  <a:pt x="3840" y="8638"/>
                </a:lnTo>
                <a:lnTo>
                  <a:pt x="2865" y="10555"/>
                </a:lnTo>
                <a:lnTo>
                  <a:pt x="1904" y="13435"/>
                </a:lnTo>
                <a:lnTo>
                  <a:pt x="960" y="15358"/>
                </a:lnTo>
                <a:lnTo>
                  <a:pt x="0" y="18234"/>
                </a:lnTo>
                <a:lnTo>
                  <a:pt x="0" y="31676"/>
                </a:lnTo>
                <a:lnTo>
                  <a:pt x="960" y="3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3" name="object 713"/>
          <p:cNvSpPr/>
          <p:nvPr/>
        </p:nvSpPr>
        <p:spPr>
          <a:xfrm>
            <a:off x="4723287" y="9459605"/>
            <a:ext cx="36484" cy="49917"/>
          </a:xfrm>
          <a:custGeom>
            <a:avLst/>
            <a:gdLst/>
            <a:ahLst/>
            <a:cxnLst/>
            <a:rect l="l" t="t" r="r" b="b"/>
            <a:pathLst>
              <a:path w="36484" h="49917">
                <a:moveTo>
                  <a:pt x="5760" y="49917"/>
                </a:moveTo>
                <a:lnTo>
                  <a:pt x="14401" y="49917"/>
                </a:lnTo>
                <a:lnTo>
                  <a:pt x="17282" y="48958"/>
                </a:lnTo>
                <a:lnTo>
                  <a:pt x="20162" y="47999"/>
                </a:lnTo>
                <a:lnTo>
                  <a:pt x="22082" y="47035"/>
                </a:lnTo>
                <a:lnTo>
                  <a:pt x="24002" y="45118"/>
                </a:lnTo>
                <a:lnTo>
                  <a:pt x="25923" y="43196"/>
                </a:lnTo>
                <a:lnTo>
                  <a:pt x="27843" y="41279"/>
                </a:lnTo>
                <a:lnTo>
                  <a:pt x="29763" y="39355"/>
                </a:lnTo>
                <a:lnTo>
                  <a:pt x="30723" y="37438"/>
                </a:lnTo>
                <a:lnTo>
                  <a:pt x="32644" y="35516"/>
                </a:lnTo>
                <a:lnTo>
                  <a:pt x="33604" y="32641"/>
                </a:lnTo>
                <a:lnTo>
                  <a:pt x="34564" y="29759"/>
                </a:lnTo>
                <a:lnTo>
                  <a:pt x="34564" y="27835"/>
                </a:lnTo>
                <a:lnTo>
                  <a:pt x="35524" y="24955"/>
                </a:lnTo>
                <a:lnTo>
                  <a:pt x="36484" y="22079"/>
                </a:lnTo>
                <a:lnTo>
                  <a:pt x="36484" y="14400"/>
                </a:lnTo>
                <a:lnTo>
                  <a:pt x="35524" y="12476"/>
                </a:lnTo>
                <a:lnTo>
                  <a:pt x="35524" y="9596"/>
                </a:lnTo>
                <a:lnTo>
                  <a:pt x="34564" y="7679"/>
                </a:lnTo>
                <a:lnTo>
                  <a:pt x="33604" y="5756"/>
                </a:lnTo>
                <a:lnTo>
                  <a:pt x="31683" y="4797"/>
                </a:lnTo>
                <a:lnTo>
                  <a:pt x="29763" y="2880"/>
                </a:lnTo>
                <a:lnTo>
                  <a:pt x="27843" y="1917"/>
                </a:lnTo>
                <a:lnTo>
                  <a:pt x="25923" y="958"/>
                </a:lnTo>
                <a:lnTo>
                  <a:pt x="24002" y="0"/>
                </a:lnTo>
                <a:lnTo>
                  <a:pt x="11521" y="0"/>
                </a:lnTo>
                <a:lnTo>
                  <a:pt x="8641" y="958"/>
                </a:lnTo>
                <a:lnTo>
                  <a:pt x="6720" y="1917"/>
                </a:lnTo>
                <a:lnTo>
                  <a:pt x="3840" y="2880"/>
                </a:lnTo>
                <a:lnTo>
                  <a:pt x="1935" y="4797"/>
                </a:lnTo>
                <a:lnTo>
                  <a:pt x="0" y="6720"/>
                </a:lnTo>
                <a:lnTo>
                  <a:pt x="0" y="22079"/>
                </a:lnTo>
                <a:lnTo>
                  <a:pt x="960" y="20156"/>
                </a:lnTo>
                <a:lnTo>
                  <a:pt x="960" y="18240"/>
                </a:lnTo>
                <a:lnTo>
                  <a:pt x="1935" y="17276"/>
                </a:lnTo>
                <a:lnTo>
                  <a:pt x="2880" y="15358"/>
                </a:lnTo>
                <a:lnTo>
                  <a:pt x="3840" y="13435"/>
                </a:lnTo>
                <a:lnTo>
                  <a:pt x="5760" y="12476"/>
                </a:lnTo>
                <a:lnTo>
                  <a:pt x="6720" y="10561"/>
                </a:lnTo>
                <a:lnTo>
                  <a:pt x="7680" y="9596"/>
                </a:lnTo>
                <a:lnTo>
                  <a:pt x="9601" y="8638"/>
                </a:lnTo>
                <a:lnTo>
                  <a:pt x="11521" y="7679"/>
                </a:lnTo>
                <a:lnTo>
                  <a:pt x="12481" y="6720"/>
                </a:lnTo>
                <a:lnTo>
                  <a:pt x="20162" y="6720"/>
                </a:lnTo>
                <a:lnTo>
                  <a:pt x="22082" y="7679"/>
                </a:lnTo>
                <a:lnTo>
                  <a:pt x="23042" y="7679"/>
                </a:lnTo>
                <a:lnTo>
                  <a:pt x="24002" y="8638"/>
                </a:lnTo>
                <a:lnTo>
                  <a:pt x="24963" y="9596"/>
                </a:lnTo>
                <a:lnTo>
                  <a:pt x="25923" y="10561"/>
                </a:lnTo>
                <a:lnTo>
                  <a:pt x="26883" y="11518"/>
                </a:lnTo>
                <a:lnTo>
                  <a:pt x="26883" y="25920"/>
                </a:lnTo>
                <a:lnTo>
                  <a:pt x="25923" y="27835"/>
                </a:lnTo>
                <a:lnTo>
                  <a:pt x="24963" y="29759"/>
                </a:lnTo>
                <a:lnTo>
                  <a:pt x="24963" y="31676"/>
                </a:lnTo>
                <a:lnTo>
                  <a:pt x="24002" y="33599"/>
                </a:lnTo>
                <a:lnTo>
                  <a:pt x="23042" y="34558"/>
                </a:lnTo>
                <a:lnTo>
                  <a:pt x="22082" y="36479"/>
                </a:lnTo>
                <a:lnTo>
                  <a:pt x="21122" y="38397"/>
                </a:lnTo>
                <a:lnTo>
                  <a:pt x="19202" y="39355"/>
                </a:lnTo>
                <a:lnTo>
                  <a:pt x="18242" y="40320"/>
                </a:lnTo>
                <a:lnTo>
                  <a:pt x="16322" y="41279"/>
                </a:lnTo>
                <a:lnTo>
                  <a:pt x="15361" y="42237"/>
                </a:lnTo>
                <a:lnTo>
                  <a:pt x="13441" y="43196"/>
                </a:lnTo>
                <a:lnTo>
                  <a:pt x="5760" y="43196"/>
                </a:lnTo>
                <a:lnTo>
                  <a:pt x="4800" y="42237"/>
                </a:lnTo>
                <a:lnTo>
                  <a:pt x="2880" y="42237"/>
                </a:lnTo>
                <a:lnTo>
                  <a:pt x="2880" y="49917"/>
                </a:lnTo>
                <a:lnTo>
                  <a:pt x="5760" y="49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4" name="object 714"/>
          <p:cNvSpPr/>
          <p:nvPr/>
        </p:nvSpPr>
        <p:spPr>
          <a:xfrm>
            <a:off x="4753051" y="9437525"/>
            <a:ext cx="52806" cy="90236"/>
          </a:xfrm>
          <a:custGeom>
            <a:avLst/>
            <a:gdLst/>
            <a:ahLst/>
            <a:cxnLst/>
            <a:rect l="l" t="t" r="r" b="b"/>
            <a:pathLst>
              <a:path w="52806" h="90236">
                <a:moveTo>
                  <a:pt x="51846" y="957"/>
                </a:moveTo>
                <a:lnTo>
                  <a:pt x="49911" y="957"/>
                </a:lnTo>
                <a:lnTo>
                  <a:pt x="49911" y="0"/>
                </a:lnTo>
                <a:lnTo>
                  <a:pt x="39364" y="0"/>
                </a:lnTo>
                <a:lnTo>
                  <a:pt x="37444" y="957"/>
                </a:lnTo>
                <a:lnTo>
                  <a:pt x="35524" y="957"/>
                </a:lnTo>
                <a:lnTo>
                  <a:pt x="34564" y="2880"/>
                </a:lnTo>
                <a:lnTo>
                  <a:pt x="32644" y="3838"/>
                </a:lnTo>
                <a:lnTo>
                  <a:pt x="31683" y="4797"/>
                </a:lnTo>
                <a:lnTo>
                  <a:pt x="29763" y="6720"/>
                </a:lnTo>
                <a:lnTo>
                  <a:pt x="28803" y="8638"/>
                </a:lnTo>
                <a:lnTo>
                  <a:pt x="27843" y="11518"/>
                </a:lnTo>
                <a:lnTo>
                  <a:pt x="26883" y="13441"/>
                </a:lnTo>
                <a:lnTo>
                  <a:pt x="26883" y="16317"/>
                </a:lnTo>
                <a:lnTo>
                  <a:pt x="25923" y="23038"/>
                </a:lnTo>
                <a:lnTo>
                  <a:pt x="17282" y="23038"/>
                </a:lnTo>
                <a:lnTo>
                  <a:pt x="17282" y="24960"/>
                </a:lnTo>
                <a:lnTo>
                  <a:pt x="16322" y="25918"/>
                </a:lnTo>
                <a:lnTo>
                  <a:pt x="16322" y="29759"/>
                </a:lnTo>
                <a:lnTo>
                  <a:pt x="24002" y="29759"/>
                </a:lnTo>
                <a:lnTo>
                  <a:pt x="15361" y="71996"/>
                </a:lnTo>
                <a:lnTo>
                  <a:pt x="15361" y="73918"/>
                </a:lnTo>
                <a:lnTo>
                  <a:pt x="14401" y="75835"/>
                </a:lnTo>
                <a:lnTo>
                  <a:pt x="14401" y="76794"/>
                </a:lnTo>
                <a:lnTo>
                  <a:pt x="13441" y="78717"/>
                </a:lnTo>
                <a:lnTo>
                  <a:pt x="13441" y="79676"/>
                </a:lnTo>
                <a:lnTo>
                  <a:pt x="12481" y="80634"/>
                </a:lnTo>
                <a:lnTo>
                  <a:pt x="11521" y="81599"/>
                </a:lnTo>
                <a:lnTo>
                  <a:pt x="10561" y="82556"/>
                </a:lnTo>
                <a:lnTo>
                  <a:pt x="8641" y="82556"/>
                </a:lnTo>
                <a:lnTo>
                  <a:pt x="7680" y="83515"/>
                </a:lnTo>
                <a:lnTo>
                  <a:pt x="4800" y="83515"/>
                </a:lnTo>
                <a:lnTo>
                  <a:pt x="3840" y="82556"/>
                </a:lnTo>
                <a:lnTo>
                  <a:pt x="1920" y="82556"/>
                </a:lnTo>
                <a:lnTo>
                  <a:pt x="1920" y="83515"/>
                </a:lnTo>
                <a:lnTo>
                  <a:pt x="960" y="83515"/>
                </a:lnTo>
                <a:lnTo>
                  <a:pt x="960" y="87355"/>
                </a:lnTo>
                <a:lnTo>
                  <a:pt x="0" y="87355"/>
                </a:lnTo>
                <a:lnTo>
                  <a:pt x="0" y="88314"/>
                </a:lnTo>
                <a:lnTo>
                  <a:pt x="960" y="88314"/>
                </a:lnTo>
                <a:lnTo>
                  <a:pt x="960" y="89278"/>
                </a:lnTo>
                <a:lnTo>
                  <a:pt x="1920" y="89278"/>
                </a:lnTo>
                <a:lnTo>
                  <a:pt x="2880" y="90236"/>
                </a:lnTo>
                <a:lnTo>
                  <a:pt x="10561" y="90236"/>
                </a:lnTo>
                <a:lnTo>
                  <a:pt x="12481" y="89278"/>
                </a:lnTo>
                <a:lnTo>
                  <a:pt x="14401" y="88314"/>
                </a:lnTo>
                <a:lnTo>
                  <a:pt x="16322" y="87355"/>
                </a:lnTo>
                <a:lnTo>
                  <a:pt x="18242" y="86397"/>
                </a:lnTo>
                <a:lnTo>
                  <a:pt x="19202" y="84473"/>
                </a:lnTo>
                <a:lnTo>
                  <a:pt x="20162" y="82556"/>
                </a:lnTo>
                <a:lnTo>
                  <a:pt x="21122" y="80634"/>
                </a:lnTo>
                <a:lnTo>
                  <a:pt x="22082" y="78717"/>
                </a:lnTo>
                <a:lnTo>
                  <a:pt x="23042" y="75835"/>
                </a:lnTo>
                <a:lnTo>
                  <a:pt x="24002" y="72955"/>
                </a:lnTo>
                <a:lnTo>
                  <a:pt x="32644" y="29759"/>
                </a:lnTo>
                <a:lnTo>
                  <a:pt x="44165" y="29759"/>
                </a:lnTo>
                <a:lnTo>
                  <a:pt x="44165" y="28800"/>
                </a:lnTo>
                <a:lnTo>
                  <a:pt x="45125" y="27835"/>
                </a:lnTo>
                <a:lnTo>
                  <a:pt x="45125" y="23038"/>
                </a:lnTo>
                <a:lnTo>
                  <a:pt x="33604" y="23038"/>
                </a:lnTo>
                <a:lnTo>
                  <a:pt x="34564" y="18239"/>
                </a:lnTo>
                <a:lnTo>
                  <a:pt x="35524" y="16317"/>
                </a:lnTo>
                <a:lnTo>
                  <a:pt x="35524" y="14400"/>
                </a:lnTo>
                <a:lnTo>
                  <a:pt x="36484" y="13441"/>
                </a:lnTo>
                <a:lnTo>
                  <a:pt x="36484" y="11518"/>
                </a:lnTo>
                <a:lnTo>
                  <a:pt x="37444" y="10559"/>
                </a:lnTo>
                <a:lnTo>
                  <a:pt x="38404" y="9601"/>
                </a:lnTo>
                <a:lnTo>
                  <a:pt x="39364" y="8638"/>
                </a:lnTo>
                <a:lnTo>
                  <a:pt x="39364" y="7679"/>
                </a:lnTo>
                <a:lnTo>
                  <a:pt x="40325" y="7679"/>
                </a:lnTo>
                <a:lnTo>
                  <a:pt x="42245" y="6720"/>
                </a:lnTo>
                <a:lnTo>
                  <a:pt x="47030" y="6720"/>
                </a:lnTo>
                <a:lnTo>
                  <a:pt x="48005" y="7679"/>
                </a:lnTo>
                <a:lnTo>
                  <a:pt x="51846" y="7679"/>
                </a:lnTo>
                <a:lnTo>
                  <a:pt x="51846" y="3838"/>
                </a:lnTo>
                <a:lnTo>
                  <a:pt x="52806" y="3838"/>
                </a:lnTo>
                <a:lnTo>
                  <a:pt x="52806" y="1921"/>
                </a:lnTo>
                <a:lnTo>
                  <a:pt x="51846" y="1921"/>
                </a:lnTo>
                <a:lnTo>
                  <a:pt x="51846" y="9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5" name="object 715"/>
          <p:cNvSpPr/>
          <p:nvPr/>
        </p:nvSpPr>
        <p:spPr>
          <a:xfrm>
            <a:off x="4825044" y="9459605"/>
            <a:ext cx="41285" cy="49917"/>
          </a:xfrm>
          <a:custGeom>
            <a:avLst/>
            <a:gdLst/>
            <a:ahLst/>
            <a:cxnLst/>
            <a:rect l="l" t="t" r="r" b="b"/>
            <a:pathLst>
              <a:path w="41285" h="49917">
                <a:moveTo>
                  <a:pt x="8641" y="958"/>
                </a:moveTo>
                <a:lnTo>
                  <a:pt x="6720" y="958"/>
                </a:lnTo>
                <a:lnTo>
                  <a:pt x="5760" y="0"/>
                </a:lnTo>
                <a:lnTo>
                  <a:pt x="2880" y="0"/>
                </a:lnTo>
                <a:lnTo>
                  <a:pt x="1920" y="958"/>
                </a:lnTo>
                <a:lnTo>
                  <a:pt x="0" y="958"/>
                </a:lnTo>
                <a:lnTo>
                  <a:pt x="0" y="3838"/>
                </a:lnTo>
                <a:lnTo>
                  <a:pt x="6720" y="47999"/>
                </a:lnTo>
                <a:lnTo>
                  <a:pt x="6720" y="48958"/>
                </a:lnTo>
                <a:lnTo>
                  <a:pt x="7680" y="48958"/>
                </a:lnTo>
                <a:lnTo>
                  <a:pt x="8641" y="49917"/>
                </a:lnTo>
                <a:lnTo>
                  <a:pt x="15361" y="49917"/>
                </a:lnTo>
                <a:lnTo>
                  <a:pt x="15361" y="48958"/>
                </a:lnTo>
                <a:lnTo>
                  <a:pt x="16322" y="48958"/>
                </a:lnTo>
                <a:lnTo>
                  <a:pt x="17282" y="47999"/>
                </a:lnTo>
                <a:lnTo>
                  <a:pt x="20162" y="45118"/>
                </a:lnTo>
                <a:lnTo>
                  <a:pt x="23042" y="41279"/>
                </a:lnTo>
                <a:lnTo>
                  <a:pt x="24963" y="37438"/>
                </a:lnTo>
                <a:lnTo>
                  <a:pt x="26883" y="33599"/>
                </a:lnTo>
                <a:lnTo>
                  <a:pt x="29763" y="29759"/>
                </a:lnTo>
                <a:lnTo>
                  <a:pt x="31683" y="26878"/>
                </a:lnTo>
                <a:lnTo>
                  <a:pt x="33604" y="23038"/>
                </a:lnTo>
                <a:lnTo>
                  <a:pt x="34564" y="19197"/>
                </a:lnTo>
                <a:lnTo>
                  <a:pt x="36484" y="15358"/>
                </a:lnTo>
                <a:lnTo>
                  <a:pt x="38404" y="11518"/>
                </a:lnTo>
                <a:lnTo>
                  <a:pt x="39364" y="7679"/>
                </a:lnTo>
                <a:lnTo>
                  <a:pt x="41285" y="3838"/>
                </a:lnTo>
                <a:lnTo>
                  <a:pt x="41285" y="958"/>
                </a:lnTo>
                <a:lnTo>
                  <a:pt x="39364" y="958"/>
                </a:lnTo>
                <a:lnTo>
                  <a:pt x="38404" y="0"/>
                </a:lnTo>
                <a:lnTo>
                  <a:pt x="35524" y="0"/>
                </a:lnTo>
                <a:lnTo>
                  <a:pt x="35524" y="958"/>
                </a:lnTo>
                <a:lnTo>
                  <a:pt x="32644" y="958"/>
                </a:lnTo>
                <a:lnTo>
                  <a:pt x="32644" y="1917"/>
                </a:lnTo>
                <a:lnTo>
                  <a:pt x="30723" y="5756"/>
                </a:lnTo>
                <a:lnTo>
                  <a:pt x="29763" y="9596"/>
                </a:lnTo>
                <a:lnTo>
                  <a:pt x="28803" y="13435"/>
                </a:lnTo>
                <a:lnTo>
                  <a:pt x="26883" y="16317"/>
                </a:lnTo>
                <a:lnTo>
                  <a:pt x="25923" y="19197"/>
                </a:lnTo>
                <a:lnTo>
                  <a:pt x="24002" y="23038"/>
                </a:lnTo>
                <a:lnTo>
                  <a:pt x="23042" y="25920"/>
                </a:lnTo>
                <a:lnTo>
                  <a:pt x="21122" y="28794"/>
                </a:lnTo>
                <a:lnTo>
                  <a:pt x="20162" y="31676"/>
                </a:lnTo>
                <a:lnTo>
                  <a:pt x="18242" y="34558"/>
                </a:lnTo>
                <a:lnTo>
                  <a:pt x="16322" y="37438"/>
                </a:lnTo>
                <a:lnTo>
                  <a:pt x="14401" y="40320"/>
                </a:lnTo>
                <a:lnTo>
                  <a:pt x="8641" y="1917"/>
                </a:lnTo>
                <a:lnTo>
                  <a:pt x="8641" y="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6" name="object 716"/>
          <p:cNvSpPr/>
          <p:nvPr/>
        </p:nvSpPr>
        <p:spPr>
          <a:xfrm>
            <a:off x="4869210" y="9459605"/>
            <a:ext cx="47030" cy="49917"/>
          </a:xfrm>
          <a:custGeom>
            <a:avLst/>
            <a:gdLst/>
            <a:ahLst/>
            <a:cxnLst/>
            <a:rect l="l" t="t" r="r" b="b"/>
            <a:pathLst>
              <a:path w="47030" h="49917">
                <a:moveTo>
                  <a:pt x="45125" y="958"/>
                </a:moveTo>
                <a:lnTo>
                  <a:pt x="45125" y="0"/>
                </a:lnTo>
                <a:lnTo>
                  <a:pt x="42230" y="0"/>
                </a:lnTo>
                <a:lnTo>
                  <a:pt x="41285" y="958"/>
                </a:lnTo>
                <a:lnTo>
                  <a:pt x="39349" y="958"/>
                </a:lnTo>
                <a:lnTo>
                  <a:pt x="39349" y="1917"/>
                </a:lnTo>
                <a:lnTo>
                  <a:pt x="38389" y="6720"/>
                </a:lnTo>
                <a:lnTo>
                  <a:pt x="36484" y="4797"/>
                </a:lnTo>
                <a:lnTo>
                  <a:pt x="34564" y="2880"/>
                </a:lnTo>
                <a:lnTo>
                  <a:pt x="32628" y="1917"/>
                </a:lnTo>
                <a:lnTo>
                  <a:pt x="30723" y="0"/>
                </a:lnTo>
                <a:lnTo>
                  <a:pt x="19202" y="0"/>
                </a:lnTo>
                <a:lnTo>
                  <a:pt x="17282" y="958"/>
                </a:lnTo>
                <a:lnTo>
                  <a:pt x="16322" y="11518"/>
                </a:lnTo>
                <a:lnTo>
                  <a:pt x="17282" y="10561"/>
                </a:lnTo>
                <a:lnTo>
                  <a:pt x="18242" y="8638"/>
                </a:lnTo>
                <a:lnTo>
                  <a:pt x="20162" y="8638"/>
                </a:lnTo>
                <a:lnTo>
                  <a:pt x="21122" y="7679"/>
                </a:lnTo>
                <a:lnTo>
                  <a:pt x="23042" y="6720"/>
                </a:lnTo>
                <a:lnTo>
                  <a:pt x="26883" y="6720"/>
                </a:lnTo>
                <a:lnTo>
                  <a:pt x="29763" y="7679"/>
                </a:lnTo>
                <a:lnTo>
                  <a:pt x="30723" y="8638"/>
                </a:lnTo>
                <a:lnTo>
                  <a:pt x="32628" y="9596"/>
                </a:lnTo>
                <a:lnTo>
                  <a:pt x="34564" y="11518"/>
                </a:lnTo>
                <a:lnTo>
                  <a:pt x="36484" y="14400"/>
                </a:lnTo>
                <a:lnTo>
                  <a:pt x="34564" y="22079"/>
                </a:lnTo>
                <a:lnTo>
                  <a:pt x="33604" y="25920"/>
                </a:lnTo>
                <a:lnTo>
                  <a:pt x="32628" y="27835"/>
                </a:lnTo>
                <a:lnTo>
                  <a:pt x="31668" y="30717"/>
                </a:lnTo>
                <a:lnTo>
                  <a:pt x="30723" y="33599"/>
                </a:lnTo>
                <a:lnTo>
                  <a:pt x="28788" y="35516"/>
                </a:lnTo>
                <a:lnTo>
                  <a:pt x="27843" y="37438"/>
                </a:lnTo>
                <a:lnTo>
                  <a:pt x="25923" y="39355"/>
                </a:lnTo>
                <a:lnTo>
                  <a:pt x="24002" y="40320"/>
                </a:lnTo>
                <a:lnTo>
                  <a:pt x="22082" y="41279"/>
                </a:lnTo>
                <a:lnTo>
                  <a:pt x="20162" y="42237"/>
                </a:lnTo>
                <a:lnTo>
                  <a:pt x="18242" y="43196"/>
                </a:lnTo>
                <a:lnTo>
                  <a:pt x="13441" y="43196"/>
                </a:lnTo>
                <a:lnTo>
                  <a:pt x="12481" y="42237"/>
                </a:lnTo>
                <a:lnTo>
                  <a:pt x="11521" y="41279"/>
                </a:lnTo>
                <a:lnTo>
                  <a:pt x="10561" y="40320"/>
                </a:lnTo>
                <a:lnTo>
                  <a:pt x="10561" y="39355"/>
                </a:lnTo>
                <a:lnTo>
                  <a:pt x="9601" y="37438"/>
                </a:lnTo>
                <a:lnTo>
                  <a:pt x="9601" y="25920"/>
                </a:lnTo>
                <a:lnTo>
                  <a:pt x="10561" y="23996"/>
                </a:lnTo>
                <a:lnTo>
                  <a:pt x="10561" y="22079"/>
                </a:lnTo>
                <a:lnTo>
                  <a:pt x="11521" y="20156"/>
                </a:lnTo>
                <a:lnTo>
                  <a:pt x="10561" y="5756"/>
                </a:lnTo>
                <a:lnTo>
                  <a:pt x="8641" y="7679"/>
                </a:lnTo>
                <a:lnTo>
                  <a:pt x="6720" y="9596"/>
                </a:lnTo>
                <a:lnTo>
                  <a:pt x="5760" y="12476"/>
                </a:lnTo>
                <a:lnTo>
                  <a:pt x="4800" y="14400"/>
                </a:lnTo>
                <a:lnTo>
                  <a:pt x="3840" y="17276"/>
                </a:lnTo>
                <a:lnTo>
                  <a:pt x="2880" y="20156"/>
                </a:lnTo>
                <a:lnTo>
                  <a:pt x="1920" y="22079"/>
                </a:lnTo>
                <a:lnTo>
                  <a:pt x="960" y="24955"/>
                </a:lnTo>
                <a:lnTo>
                  <a:pt x="960" y="29759"/>
                </a:lnTo>
                <a:lnTo>
                  <a:pt x="0" y="31676"/>
                </a:lnTo>
                <a:lnTo>
                  <a:pt x="0" y="35516"/>
                </a:lnTo>
                <a:lnTo>
                  <a:pt x="960" y="37438"/>
                </a:lnTo>
                <a:lnTo>
                  <a:pt x="960" y="42237"/>
                </a:lnTo>
                <a:lnTo>
                  <a:pt x="1920" y="43196"/>
                </a:lnTo>
                <a:lnTo>
                  <a:pt x="2880" y="45118"/>
                </a:lnTo>
                <a:lnTo>
                  <a:pt x="3840" y="47035"/>
                </a:lnTo>
                <a:lnTo>
                  <a:pt x="5760" y="47999"/>
                </a:lnTo>
                <a:lnTo>
                  <a:pt x="7680" y="48958"/>
                </a:lnTo>
                <a:lnTo>
                  <a:pt x="9601" y="49917"/>
                </a:lnTo>
                <a:lnTo>
                  <a:pt x="18242" y="49917"/>
                </a:lnTo>
                <a:lnTo>
                  <a:pt x="20162" y="48958"/>
                </a:lnTo>
                <a:lnTo>
                  <a:pt x="22082" y="48958"/>
                </a:lnTo>
                <a:lnTo>
                  <a:pt x="24002" y="47999"/>
                </a:lnTo>
                <a:lnTo>
                  <a:pt x="25923" y="47035"/>
                </a:lnTo>
                <a:lnTo>
                  <a:pt x="26883" y="45118"/>
                </a:lnTo>
                <a:lnTo>
                  <a:pt x="28788" y="44159"/>
                </a:lnTo>
                <a:lnTo>
                  <a:pt x="29763" y="43196"/>
                </a:lnTo>
                <a:lnTo>
                  <a:pt x="30723" y="41279"/>
                </a:lnTo>
                <a:lnTo>
                  <a:pt x="31550" y="40440"/>
                </a:lnTo>
                <a:lnTo>
                  <a:pt x="30723" y="47999"/>
                </a:lnTo>
                <a:lnTo>
                  <a:pt x="30723" y="48958"/>
                </a:lnTo>
                <a:lnTo>
                  <a:pt x="31668" y="49917"/>
                </a:lnTo>
                <a:lnTo>
                  <a:pt x="32628" y="49917"/>
                </a:lnTo>
                <a:lnTo>
                  <a:pt x="31668" y="40320"/>
                </a:lnTo>
                <a:lnTo>
                  <a:pt x="31668" y="39355"/>
                </a:lnTo>
                <a:lnTo>
                  <a:pt x="32628" y="49917"/>
                </a:lnTo>
                <a:lnTo>
                  <a:pt x="36484" y="49917"/>
                </a:lnTo>
                <a:lnTo>
                  <a:pt x="36484" y="48958"/>
                </a:lnTo>
                <a:lnTo>
                  <a:pt x="37444" y="48958"/>
                </a:lnTo>
                <a:lnTo>
                  <a:pt x="38389" y="47999"/>
                </a:lnTo>
                <a:lnTo>
                  <a:pt x="47030" y="1917"/>
                </a:lnTo>
                <a:lnTo>
                  <a:pt x="47030" y="958"/>
                </a:lnTo>
                <a:lnTo>
                  <a:pt x="45125" y="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7" name="object 717"/>
          <p:cNvSpPr/>
          <p:nvPr/>
        </p:nvSpPr>
        <p:spPr>
          <a:xfrm>
            <a:off x="4900879" y="9498960"/>
            <a:ext cx="960" cy="10561"/>
          </a:xfrm>
          <a:custGeom>
            <a:avLst/>
            <a:gdLst/>
            <a:ahLst/>
            <a:cxnLst/>
            <a:rect l="l" t="t" r="r" b="b"/>
            <a:pathLst>
              <a:path w="960" h="10561">
                <a:moveTo>
                  <a:pt x="0" y="964"/>
                </a:moveTo>
                <a:lnTo>
                  <a:pt x="960" y="10561"/>
                </a:lnTo>
                <a:lnTo>
                  <a:pt x="0" y="0"/>
                </a:lnTo>
                <a:lnTo>
                  <a:pt x="0" y="9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8" name="object 718"/>
          <p:cNvSpPr/>
          <p:nvPr/>
        </p:nvSpPr>
        <p:spPr>
          <a:xfrm>
            <a:off x="4879771" y="9460563"/>
            <a:ext cx="6720" cy="19197"/>
          </a:xfrm>
          <a:custGeom>
            <a:avLst/>
            <a:gdLst/>
            <a:ahLst/>
            <a:cxnLst/>
            <a:rect l="l" t="t" r="r" b="b"/>
            <a:pathLst>
              <a:path w="6720" h="19197">
                <a:moveTo>
                  <a:pt x="3840" y="1921"/>
                </a:moveTo>
                <a:lnTo>
                  <a:pt x="1920" y="2880"/>
                </a:lnTo>
                <a:lnTo>
                  <a:pt x="0" y="4797"/>
                </a:lnTo>
                <a:lnTo>
                  <a:pt x="960" y="19197"/>
                </a:lnTo>
                <a:lnTo>
                  <a:pt x="1920" y="17282"/>
                </a:lnTo>
                <a:lnTo>
                  <a:pt x="1920" y="15358"/>
                </a:lnTo>
                <a:lnTo>
                  <a:pt x="2880" y="13441"/>
                </a:lnTo>
                <a:lnTo>
                  <a:pt x="3840" y="12476"/>
                </a:lnTo>
                <a:lnTo>
                  <a:pt x="5760" y="10559"/>
                </a:lnTo>
                <a:lnTo>
                  <a:pt x="6720" y="0"/>
                </a:lnTo>
                <a:lnTo>
                  <a:pt x="3840" y="1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9" name="object 719"/>
          <p:cNvSpPr/>
          <p:nvPr/>
        </p:nvSpPr>
        <p:spPr>
          <a:xfrm>
            <a:off x="4922961" y="9437525"/>
            <a:ext cx="22082" cy="71996"/>
          </a:xfrm>
          <a:custGeom>
            <a:avLst/>
            <a:gdLst/>
            <a:ahLst/>
            <a:cxnLst/>
            <a:rect l="l" t="t" r="r" b="b"/>
            <a:pathLst>
              <a:path w="22082" h="71996">
                <a:moveTo>
                  <a:pt x="13441" y="1921"/>
                </a:moveTo>
                <a:lnTo>
                  <a:pt x="0" y="70079"/>
                </a:lnTo>
                <a:lnTo>
                  <a:pt x="0" y="71038"/>
                </a:lnTo>
                <a:lnTo>
                  <a:pt x="960" y="71038"/>
                </a:lnTo>
                <a:lnTo>
                  <a:pt x="960" y="71996"/>
                </a:lnTo>
                <a:lnTo>
                  <a:pt x="6720" y="71996"/>
                </a:lnTo>
                <a:lnTo>
                  <a:pt x="6720" y="71038"/>
                </a:lnTo>
                <a:lnTo>
                  <a:pt x="8641" y="71038"/>
                </a:lnTo>
                <a:lnTo>
                  <a:pt x="8641" y="70079"/>
                </a:lnTo>
                <a:lnTo>
                  <a:pt x="22082" y="1921"/>
                </a:lnTo>
                <a:lnTo>
                  <a:pt x="22082" y="957"/>
                </a:lnTo>
                <a:lnTo>
                  <a:pt x="21122" y="957"/>
                </a:lnTo>
                <a:lnTo>
                  <a:pt x="21122" y="0"/>
                </a:lnTo>
                <a:lnTo>
                  <a:pt x="15361" y="0"/>
                </a:lnTo>
                <a:lnTo>
                  <a:pt x="14401" y="957"/>
                </a:lnTo>
                <a:lnTo>
                  <a:pt x="13441" y="957"/>
                </a:lnTo>
                <a:lnTo>
                  <a:pt x="13441" y="1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0" name="object 720"/>
          <p:cNvSpPr/>
          <p:nvPr/>
        </p:nvSpPr>
        <p:spPr>
          <a:xfrm>
            <a:off x="4979609" y="9498960"/>
            <a:ext cx="960" cy="10561"/>
          </a:xfrm>
          <a:custGeom>
            <a:avLst/>
            <a:gdLst/>
            <a:ahLst/>
            <a:cxnLst/>
            <a:rect l="l" t="t" r="r" b="b"/>
            <a:pathLst>
              <a:path w="960" h="10561">
                <a:moveTo>
                  <a:pt x="0" y="964"/>
                </a:moveTo>
                <a:lnTo>
                  <a:pt x="960" y="10561"/>
                </a:lnTo>
                <a:lnTo>
                  <a:pt x="0" y="0"/>
                </a:lnTo>
                <a:lnTo>
                  <a:pt x="0" y="9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1" name="object 721"/>
          <p:cNvSpPr/>
          <p:nvPr/>
        </p:nvSpPr>
        <p:spPr>
          <a:xfrm>
            <a:off x="4949845" y="9459605"/>
            <a:ext cx="45125" cy="49917"/>
          </a:xfrm>
          <a:custGeom>
            <a:avLst/>
            <a:gdLst/>
            <a:ahLst/>
            <a:cxnLst/>
            <a:rect l="l" t="t" r="r" b="b"/>
            <a:pathLst>
              <a:path w="45125" h="49917">
                <a:moveTo>
                  <a:pt x="14401" y="1917"/>
                </a:moveTo>
                <a:lnTo>
                  <a:pt x="14401" y="958"/>
                </a:lnTo>
                <a:lnTo>
                  <a:pt x="12481" y="958"/>
                </a:lnTo>
                <a:lnTo>
                  <a:pt x="12481" y="0"/>
                </a:lnTo>
                <a:lnTo>
                  <a:pt x="9601" y="0"/>
                </a:lnTo>
                <a:lnTo>
                  <a:pt x="8641" y="958"/>
                </a:lnTo>
                <a:lnTo>
                  <a:pt x="6720" y="958"/>
                </a:lnTo>
                <a:lnTo>
                  <a:pt x="6720" y="1917"/>
                </a:lnTo>
                <a:lnTo>
                  <a:pt x="5760" y="1917"/>
                </a:lnTo>
                <a:lnTo>
                  <a:pt x="0" y="30717"/>
                </a:lnTo>
                <a:lnTo>
                  <a:pt x="0" y="43196"/>
                </a:lnTo>
                <a:lnTo>
                  <a:pt x="960" y="44159"/>
                </a:lnTo>
                <a:lnTo>
                  <a:pt x="960" y="46076"/>
                </a:lnTo>
                <a:lnTo>
                  <a:pt x="1920" y="47035"/>
                </a:lnTo>
                <a:lnTo>
                  <a:pt x="2880" y="47999"/>
                </a:lnTo>
                <a:lnTo>
                  <a:pt x="4800" y="48958"/>
                </a:lnTo>
                <a:lnTo>
                  <a:pt x="5760" y="48958"/>
                </a:lnTo>
                <a:lnTo>
                  <a:pt x="7680" y="49917"/>
                </a:lnTo>
                <a:lnTo>
                  <a:pt x="16322" y="49917"/>
                </a:lnTo>
                <a:lnTo>
                  <a:pt x="18242" y="48958"/>
                </a:lnTo>
                <a:lnTo>
                  <a:pt x="20162" y="48958"/>
                </a:lnTo>
                <a:lnTo>
                  <a:pt x="21122" y="47999"/>
                </a:lnTo>
                <a:lnTo>
                  <a:pt x="23042" y="47035"/>
                </a:lnTo>
                <a:lnTo>
                  <a:pt x="24963" y="45118"/>
                </a:lnTo>
                <a:lnTo>
                  <a:pt x="25923" y="44159"/>
                </a:lnTo>
                <a:lnTo>
                  <a:pt x="26883" y="43196"/>
                </a:lnTo>
                <a:lnTo>
                  <a:pt x="28803" y="42237"/>
                </a:lnTo>
                <a:lnTo>
                  <a:pt x="29378" y="41089"/>
                </a:lnTo>
                <a:lnTo>
                  <a:pt x="27843" y="47999"/>
                </a:lnTo>
                <a:lnTo>
                  <a:pt x="27843" y="48958"/>
                </a:lnTo>
                <a:lnTo>
                  <a:pt x="28803" y="48958"/>
                </a:lnTo>
                <a:lnTo>
                  <a:pt x="28803" y="49917"/>
                </a:lnTo>
                <a:lnTo>
                  <a:pt x="30723" y="49917"/>
                </a:lnTo>
                <a:lnTo>
                  <a:pt x="29763" y="40320"/>
                </a:lnTo>
                <a:lnTo>
                  <a:pt x="29763" y="39355"/>
                </a:lnTo>
                <a:lnTo>
                  <a:pt x="30723" y="49917"/>
                </a:lnTo>
                <a:lnTo>
                  <a:pt x="34564" y="49917"/>
                </a:lnTo>
                <a:lnTo>
                  <a:pt x="34564" y="48958"/>
                </a:lnTo>
                <a:lnTo>
                  <a:pt x="35524" y="48958"/>
                </a:lnTo>
                <a:lnTo>
                  <a:pt x="35524" y="47999"/>
                </a:lnTo>
                <a:lnTo>
                  <a:pt x="45125" y="1917"/>
                </a:lnTo>
                <a:lnTo>
                  <a:pt x="45125" y="958"/>
                </a:lnTo>
                <a:lnTo>
                  <a:pt x="43205" y="958"/>
                </a:lnTo>
                <a:lnTo>
                  <a:pt x="42230" y="0"/>
                </a:lnTo>
                <a:lnTo>
                  <a:pt x="39364" y="0"/>
                </a:lnTo>
                <a:lnTo>
                  <a:pt x="38404" y="958"/>
                </a:lnTo>
                <a:lnTo>
                  <a:pt x="36484" y="958"/>
                </a:lnTo>
                <a:lnTo>
                  <a:pt x="36484" y="1917"/>
                </a:lnTo>
                <a:lnTo>
                  <a:pt x="32644" y="22079"/>
                </a:lnTo>
                <a:lnTo>
                  <a:pt x="31683" y="24955"/>
                </a:lnTo>
                <a:lnTo>
                  <a:pt x="30723" y="27835"/>
                </a:lnTo>
                <a:lnTo>
                  <a:pt x="29763" y="30717"/>
                </a:lnTo>
                <a:lnTo>
                  <a:pt x="27843" y="33599"/>
                </a:lnTo>
                <a:lnTo>
                  <a:pt x="26883" y="35516"/>
                </a:lnTo>
                <a:lnTo>
                  <a:pt x="24963" y="37438"/>
                </a:lnTo>
                <a:lnTo>
                  <a:pt x="23042" y="39355"/>
                </a:lnTo>
                <a:lnTo>
                  <a:pt x="21122" y="40320"/>
                </a:lnTo>
                <a:lnTo>
                  <a:pt x="19202" y="41279"/>
                </a:lnTo>
                <a:lnTo>
                  <a:pt x="18242" y="42237"/>
                </a:lnTo>
                <a:lnTo>
                  <a:pt x="16322" y="43196"/>
                </a:lnTo>
                <a:lnTo>
                  <a:pt x="12481" y="43196"/>
                </a:lnTo>
                <a:lnTo>
                  <a:pt x="11521" y="42237"/>
                </a:lnTo>
                <a:lnTo>
                  <a:pt x="9601" y="42237"/>
                </a:lnTo>
                <a:lnTo>
                  <a:pt x="9601" y="40320"/>
                </a:lnTo>
                <a:lnTo>
                  <a:pt x="8641" y="40320"/>
                </a:lnTo>
                <a:lnTo>
                  <a:pt x="8641" y="30717"/>
                </a:lnTo>
                <a:lnTo>
                  <a:pt x="14401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2" name="object 722"/>
          <p:cNvSpPr/>
          <p:nvPr/>
        </p:nvSpPr>
        <p:spPr>
          <a:xfrm>
            <a:off x="5011293" y="9459605"/>
            <a:ext cx="33588" cy="25920"/>
          </a:xfrm>
          <a:custGeom>
            <a:avLst/>
            <a:gdLst/>
            <a:ahLst/>
            <a:cxnLst/>
            <a:rect l="l" t="t" r="r" b="b"/>
            <a:pathLst>
              <a:path w="33588" h="25920">
                <a:moveTo>
                  <a:pt x="24947" y="23996"/>
                </a:moveTo>
                <a:lnTo>
                  <a:pt x="26868" y="23038"/>
                </a:lnTo>
                <a:lnTo>
                  <a:pt x="29748" y="21115"/>
                </a:lnTo>
                <a:lnTo>
                  <a:pt x="31668" y="19197"/>
                </a:lnTo>
                <a:lnTo>
                  <a:pt x="32628" y="18240"/>
                </a:lnTo>
                <a:lnTo>
                  <a:pt x="33588" y="16317"/>
                </a:lnTo>
                <a:lnTo>
                  <a:pt x="33588" y="7679"/>
                </a:lnTo>
                <a:lnTo>
                  <a:pt x="32628" y="5756"/>
                </a:lnTo>
                <a:lnTo>
                  <a:pt x="31668" y="4797"/>
                </a:lnTo>
                <a:lnTo>
                  <a:pt x="30708" y="3838"/>
                </a:lnTo>
                <a:lnTo>
                  <a:pt x="28788" y="1917"/>
                </a:lnTo>
                <a:lnTo>
                  <a:pt x="27828" y="1917"/>
                </a:lnTo>
                <a:lnTo>
                  <a:pt x="24947" y="958"/>
                </a:lnTo>
                <a:lnTo>
                  <a:pt x="23027" y="0"/>
                </a:lnTo>
                <a:lnTo>
                  <a:pt x="11506" y="0"/>
                </a:lnTo>
                <a:lnTo>
                  <a:pt x="8625" y="958"/>
                </a:lnTo>
                <a:lnTo>
                  <a:pt x="6705" y="1917"/>
                </a:lnTo>
                <a:lnTo>
                  <a:pt x="3840" y="3838"/>
                </a:lnTo>
                <a:lnTo>
                  <a:pt x="1905" y="5756"/>
                </a:lnTo>
                <a:lnTo>
                  <a:pt x="0" y="7679"/>
                </a:lnTo>
                <a:lnTo>
                  <a:pt x="960" y="20156"/>
                </a:lnTo>
                <a:lnTo>
                  <a:pt x="1905" y="18240"/>
                </a:lnTo>
                <a:lnTo>
                  <a:pt x="2865" y="17276"/>
                </a:lnTo>
                <a:lnTo>
                  <a:pt x="3840" y="15358"/>
                </a:lnTo>
                <a:lnTo>
                  <a:pt x="4785" y="13435"/>
                </a:lnTo>
                <a:lnTo>
                  <a:pt x="5745" y="11518"/>
                </a:lnTo>
                <a:lnTo>
                  <a:pt x="6705" y="10561"/>
                </a:lnTo>
                <a:lnTo>
                  <a:pt x="8625" y="9596"/>
                </a:lnTo>
                <a:lnTo>
                  <a:pt x="9585" y="8638"/>
                </a:lnTo>
                <a:lnTo>
                  <a:pt x="11506" y="7679"/>
                </a:lnTo>
                <a:lnTo>
                  <a:pt x="13426" y="6720"/>
                </a:lnTo>
                <a:lnTo>
                  <a:pt x="22067" y="6720"/>
                </a:lnTo>
                <a:lnTo>
                  <a:pt x="23027" y="7679"/>
                </a:lnTo>
                <a:lnTo>
                  <a:pt x="24947" y="8638"/>
                </a:lnTo>
                <a:lnTo>
                  <a:pt x="24947" y="14400"/>
                </a:lnTo>
                <a:lnTo>
                  <a:pt x="23987" y="15358"/>
                </a:lnTo>
                <a:lnTo>
                  <a:pt x="23987" y="16317"/>
                </a:lnTo>
                <a:lnTo>
                  <a:pt x="23027" y="17276"/>
                </a:lnTo>
                <a:lnTo>
                  <a:pt x="21107" y="18240"/>
                </a:lnTo>
                <a:lnTo>
                  <a:pt x="20147" y="19197"/>
                </a:lnTo>
                <a:lnTo>
                  <a:pt x="18227" y="19197"/>
                </a:lnTo>
                <a:lnTo>
                  <a:pt x="18227" y="25920"/>
                </a:lnTo>
                <a:lnTo>
                  <a:pt x="22067" y="24955"/>
                </a:lnTo>
                <a:lnTo>
                  <a:pt x="24947" y="23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3" name="object 723"/>
          <p:cNvSpPr/>
          <p:nvPr/>
        </p:nvSpPr>
        <p:spPr>
          <a:xfrm>
            <a:off x="5001691" y="9467284"/>
            <a:ext cx="35509" cy="42237"/>
          </a:xfrm>
          <a:custGeom>
            <a:avLst/>
            <a:gdLst/>
            <a:ahLst/>
            <a:cxnLst/>
            <a:rect l="l" t="t" r="r" b="b"/>
            <a:pathLst>
              <a:path w="35509" h="42237">
                <a:moveTo>
                  <a:pt x="7665" y="1917"/>
                </a:moveTo>
                <a:lnTo>
                  <a:pt x="6720" y="3838"/>
                </a:lnTo>
                <a:lnTo>
                  <a:pt x="4785" y="5756"/>
                </a:lnTo>
                <a:lnTo>
                  <a:pt x="3825" y="8638"/>
                </a:lnTo>
                <a:lnTo>
                  <a:pt x="2880" y="10561"/>
                </a:lnTo>
                <a:lnTo>
                  <a:pt x="1920" y="13435"/>
                </a:lnTo>
                <a:lnTo>
                  <a:pt x="944" y="16317"/>
                </a:lnTo>
                <a:lnTo>
                  <a:pt x="944" y="18240"/>
                </a:lnTo>
                <a:lnTo>
                  <a:pt x="0" y="21115"/>
                </a:lnTo>
                <a:lnTo>
                  <a:pt x="0" y="30717"/>
                </a:lnTo>
                <a:lnTo>
                  <a:pt x="944" y="33599"/>
                </a:lnTo>
                <a:lnTo>
                  <a:pt x="1920" y="35516"/>
                </a:lnTo>
                <a:lnTo>
                  <a:pt x="2880" y="37438"/>
                </a:lnTo>
                <a:lnTo>
                  <a:pt x="4785" y="38397"/>
                </a:lnTo>
                <a:lnTo>
                  <a:pt x="5760" y="40320"/>
                </a:lnTo>
                <a:lnTo>
                  <a:pt x="7665" y="41279"/>
                </a:lnTo>
                <a:lnTo>
                  <a:pt x="10561" y="41279"/>
                </a:lnTo>
                <a:lnTo>
                  <a:pt x="12466" y="42237"/>
                </a:lnTo>
                <a:lnTo>
                  <a:pt x="26868" y="42237"/>
                </a:lnTo>
                <a:lnTo>
                  <a:pt x="27828" y="41279"/>
                </a:lnTo>
                <a:lnTo>
                  <a:pt x="30708" y="41279"/>
                </a:lnTo>
                <a:lnTo>
                  <a:pt x="31668" y="40320"/>
                </a:lnTo>
                <a:lnTo>
                  <a:pt x="32628" y="40320"/>
                </a:lnTo>
                <a:lnTo>
                  <a:pt x="33588" y="39355"/>
                </a:lnTo>
                <a:lnTo>
                  <a:pt x="34549" y="39355"/>
                </a:lnTo>
                <a:lnTo>
                  <a:pt x="34549" y="38397"/>
                </a:lnTo>
                <a:lnTo>
                  <a:pt x="35509" y="37438"/>
                </a:lnTo>
                <a:lnTo>
                  <a:pt x="35509" y="32641"/>
                </a:lnTo>
                <a:lnTo>
                  <a:pt x="33588" y="32641"/>
                </a:lnTo>
                <a:lnTo>
                  <a:pt x="33588" y="33599"/>
                </a:lnTo>
                <a:lnTo>
                  <a:pt x="31668" y="33599"/>
                </a:lnTo>
                <a:lnTo>
                  <a:pt x="29748" y="34558"/>
                </a:lnTo>
                <a:lnTo>
                  <a:pt x="28788" y="34558"/>
                </a:lnTo>
                <a:lnTo>
                  <a:pt x="26868" y="35516"/>
                </a:lnTo>
                <a:lnTo>
                  <a:pt x="15346" y="35516"/>
                </a:lnTo>
                <a:lnTo>
                  <a:pt x="13441" y="34558"/>
                </a:lnTo>
                <a:lnTo>
                  <a:pt x="11506" y="33599"/>
                </a:lnTo>
                <a:lnTo>
                  <a:pt x="9601" y="31676"/>
                </a:lnTo>
                <a:lnTo>
                  <a:pt x="8625" y="28800"/>
                </a:lnTo>
                <a:lnTo>
                  <a:pt x="8625" y="21115"/>
                </a:lnTo>
                <a:lnTo>
                  <a:pt x="9601" y="20156"/>
                </a:lnTo>
                <a:lnTo>
                  <a:pt x="9601" y="19199"/>
                </a:lnTo>
                <a:lnTo>
                  <a:pt x="20147" y="19199"/>
                </a:lnTo>
                <a:lnTo>
                  <a:pt x="23987" y="18240"/>
                </a:lnTo>
                <a:lnTo>
                  <a:pt x="27828" y="18240"/>
                </a:lnTo>
                <a:lnTo>
                  <a:pt x="27828" y="11518"/>
                </a:lnTo>
                <a:lnTo>
                  <a:pt x="24947" y="12476"/>
                </a:lnTo>
                <a:lnTo>
                  <a:pt x="10561" y="12476"/>
                </a:lnTo>
                <a:lnTo>
                  <a:pt x="9601" y="0"/>
                </a:lnTo>
                <a:lnTo>
                  <a:pt x="7665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4" name="object 724"/>
          <p:cNvSpPr/>
          <p:nvPr/>
        </p:nvSpPr>
        <p:spPr>
          <a:xfrm>
            <a:off x="5076565" y="9467284"/>
            <a:ext cx="8641" cy="42237"/>
          </a:xfrm>
          <a:custGeom>
            <a:avLst/>
            <a:gdLst/>
            <a:ahLst/>
            <a:cxnLst/>
            <a:rect l="l" t="t" r="r" b="b"/>
            <a:pathLst>
              <a:path w="8641" h="42237">
                <a:moveTo>
                  <a:pt x="960" y="31676"/>
                </a:moveTo>
                <a:lnTo>
                  <a:pt x="960" y="34558"/>
                </a:lnTo>
                <a:lnTo>
                  <a:pt x="1920" y="35516"/>
                </a:lnTo>
                <a:lnTo>
                  <a:pt x="2880" y="37438"/>
                </a:lnTo>
                <a:lnTo>
                  <a:pt x="3840" y="39355"/>
                </a:lnTo>
                <a:lnTo>
                  <a:pt x="4800" y="40320"/>
                </a:lnTo>
                <a:lnTo>
                  <a:pt x="6720" y="41279"/>
                </a:lnTo>
                <a:lnTo>
                  <a:pt x="8641" y="42237"/>
                </a:lnTo>
                <a:lnTo>
                  <a:pt x="8641" y="22079"/>
                </a:lnTo>
                <a:lnTo>
                  <a:pt x="7680" y="0"/>
                </a:lnTo>
                <a:lnTo>
                  <a:pt x="6720" y="1917"/>
                </a:lnTo>
                <a:lnTo>
                  <a:pt x="5760" y="4797"/>
                </a:lnTo>
                <a:lnTo>
                  <a:pt x="3840" y="6720"/>
                </a:lnTo>
                <a:lnTo>
                  <a:pt x="2880" y="9596"/>
                </a:lnTo>
                <a:lnTo>
                  <a:pt x="1920" y="12476"/>
                </a:lnTo>
                <a:lnTo>
                  <a:pt x="960" y="14400"/>
                </a:lnTo>
                <a:lnTo>
                  <a:pt x="960" y="17276"/>
                </a:lnTo>
                <a:lnTo>
                  <a:pt x="0" y="19199"/>
                </a:lnTo>
                <a:lnTo>
                  <a:pt x="0" y="29759"/>
                </a:lnTo>
                <a:lnTo>
                  <a:pt x="960" y="316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5" name="object 725"/>
          <p:cNvSpPr/>
          <p:nvPr/>
        </p:nvSpPr>
        <p:spPr>
          <a:xfrm>
            <a:off x="5108234" y="9498960"/>
            <a:ext cx="975" cy="10561"/>
          </a:xfrm>
          <a:custGeom>
            <a:avLst/>
            <a:gdLst/>
            <a:ahLst/>
            <a:cxnLst/>
            <a:rect l="l" t="t" r="r" b="b"/>
            <a:pathLst>
              <a:path w="975" h="10561">
                <a:moveTo>
                  <a:pt x="0" y="964"/>
                </a:moveTo>
                <a:lnTo>
                  <a:pt x="0" y="10561"/>
                </a:lnTo>
                <a:lnTo>
                  <a:pt x="975" y="10561"/>
                </a:lnTo>
                <a:lnTo>
                  <a:pt x="0" y="0"/>
                </a:lnTo>
                <a:lnTo>
                  <a:pt x="0" y="9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6" name="object 726"/>
          <p:cNvSpPr/>
          <p:nvPr/>
        </p:nvSpPr>
        <p:spPr>
          <a:xfrm>
            <a:off x="5084246" y="9459605"/>
            <a:ext cx="39349" cy="49917"/>
          </a:xfrm>
          <a:custGeom>
            <a:avLst/>
            <a:gdLst/>
            <a:ahLst/>
            <a:cxnLst/>
            <a:rect l="l" t="t" r="r" b="b"/>
            <a:pathLst>
              <a:path w="39349" h="49917">
                <a:moveTo>
                  <a:pt x="2880" y="40320"/>
                </a:moveTo>
                <a:lnTo>
                  <a:pt x="1920" y="39355"/>
                </a:lnTo>
                <a:lnTo>
                  <a:pt x="1920" y="37438"/>
                </a:lnTo>
                <a:lnTo>
                  <a:pt x="960" y="36479"/>
                </a:lnTo>
                <a:lnTo>
                  <a:pt x="960" y="49917"/>
                </a:lnTo>
                <a:lnTo>
                  <a:pt x="10561" y="49917"/>
                </a:lnTo>
                <a:lnTo>
                  <a:pt x="12466" y="48958"/>
                </a:lnTo>
                <a:lnTo>
                  <a:pt x="14401" y="48958"/>
                </a:lnTo>
                <a:lnTo>
                  <a:pt x="15361" y="47999"/>
                </a:lnTo>
                <a:lnTo>
                  <a:pt x="17266" y="47035"/>
                </a:lnTo>
                <a:lnTo>
                  <a:pt x="19187" y="45118"/>
                </a:lnTo>
                <a:lnTo>
                  <a:pt x="20147" y="44159"/>
                </a:lnTo>
                <a:lnTo>
                  <a:pt x="21122" y="43196"/>
                </a:lnTo>
                <a:lnTo>
                  <a:pt x="23027" y="41279"/>
                </a:lnTo>
                <a:lnTo>
                  <a:pt x="23715" y="40592"/>
                </a:lnTo>
                <a:lnTo>
                  <a:pt x="22082" y="47999"/>
                </a:lnTo>
                <a:lnTo>
                  <a:pt x="22082" y="48958"/>
                </a:lnTo>
                <a:lnTo>
                  <a:pt x="23027" y="48958"/>
                </a:lnTo>
                <a:lnTo>
                  <a:pt x="23027" y="49917"/>
                </a:lnTo>
                <a:lnTo>
                  <a:pt x="23987" y="49917"/>
                </a:lnTo>
                <a:lnTo>
                  <a:pt x="23987" y="39355"/>
                </a:lnTo>
                <a:lnTo>
                  <a:pt x="24963" y="49917"/>
                </a:lnTo>
                <a:lnTo>
                  <a:pt x="27828" y="49917"/>
                </a:lnTo>
                <a:lnTo>
                  <a:pt x="28803" y="48958"/>
                </a:lnTo>
                <a:lnTo>
                  <a:pt x="29748" y="48958"/>
                </a:lnTo>
                <a:lnTo>
                  <a:pt x="29748" y="47999"/>
                </a:lnTo>
                <a:lnTo>
                  <a:pt x="39349" y="1917"/>
                </a:lnTo>
                <a:lnTo>
                  <a:pt x="39349" y="958"/>
                </a:lnTo>
                <a:lnTo>
                  <a:pt x="37429" y="958"/>
                </a:lnTo>
                <a:lnTo>
                  <a:pt x="36469" y="0"/>
                </a:lnTo>
                <a:lnTo>
                  <a:pt x="34549" y="0"/>
                </a:lnTo>
                <a:lnTo>
                  <a:pt x="33588" y="958"/>
                </a:lnTo>
                <a:lnTo>
                  <a:pt x="31668" y="958"/>
                </a:lnTo>
                <a:lnTo>
                  <a:pt x="31668" y="1917"/>
                </a:lnTo>
                <a:lnTo>
                  <a:pt x="30708" y="6720"/>
                </a:lnTo>
                <a:lnTo>
                  <a:pt x="28803" y="4797"/>
                </a:lnTo>
                <a:lnTo>
                  <a:pt x="26868" y="2880"/>
                </a:lnTo>
                <a:lnTo>
                  <a:pt x="24963" y="1917"/>
                </a:lnTo>
                <a:lnTo>
                  <a:pt x="22082" y="0"/>
                </a:lnTo>
                <a:lnTo>
                  <a:pt x="10561" y="0"/>
                </a:lnTo>
                <a:lnTo>
                  <a:pt x="8641" y="958"/>
                </a:lnTo>
                <a:lnTo>
                  <a:pt x="5745" y="2880"/>
                </a:lnTo>
                <a:lnTo>
                  <a:pt x="3840" y="3838"/>
                </a:lnTo>
                <a:lnTo>
                  <a:pt x="1920" y="5756"/>
                </a:lnTo>
                <a:lnTo>
                  <a:pt x="0" y="7679"/>
                </a:lnTo>
                <a:lnTo>
                  <a:pt x="960" y="29759"/>
                </a:lnTo>
                <a:lnTo>
                  <a:pt x="1920" y="27835"/>
                </a:lnTo>
                <a:lnTo>
                  <a:pt x="1920" y="23996"/>
                </a:lnTo>
                <a:lnTo>
                  <a:pt x="2880" y="22079"/>
                </a:lnTo>
                <a:lnTo>
                  <a:pt x="2880" y="20156"/>
                </a:lnTo>
                <a:lnTo>
                  <a:pt x="3840" y="18240"/>
                </a:lnTo>
                <a:lnTo>
                  <a:pt x="4800" y="16317"/>
                </a:lnTo>
                <a:lnTo>
                  <a:pt x="5745" y="14400"/>
                </a:lnTo>
                <a:lnTo>
                  <a:pt x="6720" y="13435"/>
                </a:lnTo>
                <a:lnTo>
                  <a:pt x="7680" y="11518"/>
                </a:lnTo>
                <a:lnTo>
                  <a:pt x="8641" y="10561"/>
                </a:lnTo>
                <a:lnTo>
                  <a:pt x="10561" y="8638"/>
                </a:lnTo>
                <a:lnTo>
                  <a:pt x="11521" y="8638"/>
                </a:lnTo>
                <a:lnTo>
                  <a:pt x="13426" y="7679"/>
                </a:lnTo>
                <a:lnTo>
                  <a:pt x="14401" y="6720"/>
                </a:lnTo>
                <a:lnTo>
                  <a:pt x="19187" y="6720"/>
                </a:lnTo>
                <a:lnTo>
                  <a:pt x="21122" y="7679"/>
                </a:lnTo>
                <a:lnTo>
                  <a:pt x="23027" y="8638"/>
                </a:lnTo>
                <a:lnTo>
                  <a:pt x="24963" y="9596"/>
                </a:lnTo>
                <a:lnTo>
                  <a:pt x="26868" y="11518"/>
                </a:lnTo>
                <a:lnTo>
                  <a:pt x="27828" y="14400"/>
                </a:lnTo>
                <a:lnTo>
                  <a:pt x="26868" y="22079"/>
                </a:lnTo>
                <a:lnTo>
                  <a:pt x="25923" y="25920"/>
                </a:lnTo>
                <a:lnTo>
                  <a:pt x="24963" y="27835"/>
                </a:lnTo>
                <a:lnTo>
                  <a:pt x="23987" y="30717"/>
                </a:lnTo>
                <a:lnTo>
                  <a:pt x="22082" y="33599"/>
                </a:lnTo>
                <a:lnTo>
                  <a:pt x="21122" y="35516"/>
                </a:lnTo>
                <a:lnTo>
                  <a:pt x="19187" y="37438"/>
                </a:lnTo>
                <a:lnTo>
                  <a:pt x="17266" y="39355"/>
                </a:lnTo>
                <a:lnTo>
                  <a:pt x="15361" y="40320"/>
                </a:lnTo>
                <a:lnTo>
                  <a:pt x="13426" y="41279"/>
                </a:lnTo>
                <a:lnTo>
                  <a:pt x="12466" y="42237"/>
                </a:lnTo>
                <a:lnTo>
                  <a:pt x="10561" y="43196"/>
                </a:lnTo>
                <a:lnTo>
                  <a:pt x="5745" y="43196"/>
                </a:lnTo>
                <a:lnTo>
                  <a:pt x="4800" y="42237"/>
                </a:lnTo>
                <a:lnTo>
                  <a:pt x="3840" y="41279"/>
                </a:lnTo>
                <a:lnTo>
                  <a:pt x="2880" y="41279"/>
                </a:lnTo>
                <a:lnTo>
                  <a:pt x="2880" y="40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7" name="object 727"/>
          <p:cNvSpPr/>
          <p:nvPr/>
        </p:nvSpPr>
        <p:spPr>
          <a:xfrm>
            <a:off x="5130317" y="9437525"/>
            <a:ext cx="35524" cy="71996"/>
          </a:xfrm>
          <a:custGeom>
            <a:avLst/>
            <a:gdLst/>
            <a:ahLst/>
            <a:cxnLst/>
            <a:rect l="l" t="t" r="r" b="b"/>
            <a:pathLst>
              <a:path w="35524" h="71996">
                <a:moveTo>
                  <a:pt x="33604" y="47999"/>
                </a:moveTo>
                <a:lnTo>
                  <a:pt x="32644" y="50874"/>
                </a:lnTo>
                <a:lnTo>
                  <a:pt x="31683" y="52797"/>
                </a:lnTo>
                <a:lnTo>
                  <a:pt x="31683" y="61435"/>
                </a:lnTo>
                <a:lnTo>
                  <a:pt x="31546" y="62675"/>
                </a:lnTo>
                <a:lnTo>
                  <a:pt x="30723" y="70079"/>
                </a:lnTo>
                <a:lnTo>
                  <a:pt x="29763" y="70079"/>
                </a:lnTo>
                <a:lnTo>
                  <a:pt x="30723" y="71038"/>
                </a:lnTo>
                <a:lnTo>
                  <a:pt x="30723" y="71996"/>
                </a:lnTo>
                <a:lnTo>
                  <a:pt x="31683" y="71996"/>
                </a:lnTo>
                <a:lnTo>
                  <a:pt x="31683" y="62400"/>
                </a:lnTo>
                <a:lnTo>
                  <a:pt x="32644" y="71996"/>
                </a:lnTo>
                <a:lnTo>
                  <a:pt x="35524" y="71996"/>
                </a:lnTo>
                <a:lnTo>
                  <a:pt x="34564" y="45118"/>
                </a:lnTo>
                <a:lnTo>
                  <a:pt x="33604" y="47999"/>
                </a:lnTo>
                <a:close/>
              </a:path>
              <a:path w="35524" h="71996">
                <a:moveTo>
                  <a:pt x="31683" y="62400"/>
                </a:moveTo>
                <a:lnTo>
                  <a:pt x="31683" y="71996"/>
                </a:lnTo>
                <a:lnTo>
                  <a:pt x="32644" y="71996"/>
                </a:lnTo>
                <a:lnTo>
                  <a:pt x="31683" y="62400"/>
                </a:lnTo>
                <a:close/>
              </a:path>
              <a:path w="35524" h="71996">
                <a:moveTo>
                  <a:pt x="2880" y="66239"/>
                </a:moveTo>
                <a:lnTo>
                  <a:pt x="2880" y="67197"/>
                </a:lnTo>
                <a:lnTo>
                  <a:pt x="3840" y="69114"/>
                </a:lnTo>
                <a:lnTo>
                  <a:pt x="4800" y="69114"/>
                </a:lnTo>
                <a:lnTo>
                  <a:pt x="5760" y="70079"/>
                </a:lnTo>
                <a:lnTo>
                  <a:pt x="7680" y="71038"/>
                </a:lnTo>
                <a:lnTo>
                  <a:pt x="8641" y="71996"/>
                </a:lnTo>
                <a:lnTo>
                  <a:pt x="18242" y="71996"/>
                </a:lnTo>
                <a:lnTo>
                  <a:pt x="20162" y="71038"/>
                </a:lnTo>
                <a:lnTo>
                  <a:pt x="22082" y="71038"/>
                </a:lnTo>
                <a:lnTo>
                  <a:pt x="24002" y="70079"/>
                </a:lnTo>
                <a:lnTo>
                  <a:pt x="24963" y="69114"/>
                </a:lnTo>
                <a:lnTo>
                  <a:pt x="26883" y="67197"/>
                </a:lnTo>
                <a:lnTo>
                  <a:pt x="28803" y="66239"/>
                </a:lnTo>
                <a:lnTo>
                  <a:pt x="29763" y="65275"/>
                </a:lnTo>
                <a:lnTo>
                  <a:pt x="30723" y="64317"/>
                </a:lnTo>
                <a:lnTo>
                  <a:pt x="31546" y="62675"/>
                </a:lnTo>
                <a:lnTo>
                  <a:pt x="31683" y="61435"/>
                </a:lnTo>
                <a:lnTo>
                  <a:pt x="31683" y="52797"/>
                </a:lnTo>
                <a:lnTo>
                  <a:pt x="30723" y="55679"/>
                </a:lnTo>
                <a:lnTo>
                  <a:pt x="28803" y="57596"/>
                </a:lnTo>
                <a:lnTo>
                  <a:pt x="26883" y="59518"/>
                </a:lnTo>
                <a:lnTo>
                  <a:pt x="25923" y="61435"/>
                </a:lnTo>
                <a:lnTo>
                  <a:pt x="24002" y="62400"/>
                </a:lnTo>
                <a:lnTo>
                  <a:pt x="22082" y="63358"/>
                </a:lnTo>
                <a:lnTo>
                  <a:pt x="20162" y="64317"/>
                </a:lnTo>
                <a:lnTo>
                  <a:pt x="18242" y="65275"/>
                </a:lnTo>
                <a:lnTo>
                  <a:pt x="13441" y="65275"/>
                </a:lnTo>
                <a:lnTo>
                  <a:pt x="11521" y="64317"/>
                </a:lnTo>
                <a:lnTo>
                  <a:pt x="10561" y="62400"/>
                </a:lnTo>
                <a:lnTo>
                  <a:pt x="9601" y="60476"/>
                </a:lnTo>
                <a:lnTo>
                  <a:pt x="9601" y="47999"/>
                </a:lnTo>
                <a:lnTo>
                  <a:pt x="10561" y="46076"/>
                </a:lnTo>
                <a:lnTo>
                  <a:pt x="10561" y="44159"/>
                </a:lnTo>
                <a:lnTo>
                  <a:pt x="11521" y="42236"/>
                </a:lnTo>
                <a:lnTo>
                  <a:pt x="12481" y="40320"/>
                </a:lnTo>
                <a:lnTo>
                  <a:pt x="12481" y="38397"/>
                </a:lnTo>
                <a:lnTo>
                  <a:pt x="13441" y="36479"/>
                </a:lnTo>
                <a:lnTo>
                  <a:pt x="14401" y="34556"/>
                </a:lnTo>
                <a:lnTo>
                  <a:pt x="16322" y="33598"/>
                </a:lnTo>
                <a:lnTo>
                  <a:pt x="17282" y="32641"/>
                </a:lnTo>
                <a:lnTo>
                  <a:pt x="18242" y="30717"/>
                </a:lnTo>
                <a:lnTo>
                  <a:pt x="20162" y="30717"/>
                </a:lnTo>
                <a:lnTo>
                  <a:pt x="21122" y="29759"/>
                </a:lnTo>
                <a:lnTo>
                  <a:pt x="23042" y="28800"/>
                </a:lnTo>
                <a:lnTo>
                  <a:pt x="26883" y="28800"/>
                </a:lnTo>
                <a:lnTo>
                  <a:pt x="28803" y="29759"/>
                </a:lnTo>
                <a:lnTo>
                  <a:pt x="30723" y="30717"/>
                </a:lnTo>
                <a:lnTo>
                  <a:pt x="32644" y="31676"/>
                </a:lnTo>
                <a:lnTo>
                  <a:pt x="34564" y="33598"/>
                </a:lnTo>
                <a:lnTo>
                  <a:pt x="36484" y="36479"/>
                </a:lnTo>
                <a:lnTo>
                  <a:pt x="34564" y="45118"/>
                </a:lnTo>
                <a:lnTo>
                  <a:pt x="35524" y="71996"/>
                </a:lnTo>
                <a:lnTo>
                  <a:pt x="36484" y="71996"/>
                </a:lnTo>
                <a:lnTo>
                  <a:pt x="36484" y="71038"/>
                </a:lnTo>
                <a:lnTo>
                  <a:pt x="37444" y="71038"/>
                </a:lnTo>
                <a:lnTo>
                  <a:pt x="37444" y="70079"/>
                </a:lnTo>
                <a:lnTo>
                  <a:pt x="51846" y="1921"/>
                </a:lnTo>
                <a:lnTo>
                  <a:pt x="51846" y="957"/>
                </a:lnTo>
                <a:lnTo>
                  <a:pt x="49926" y="957"/>
                </a:lnTo>
                <a:lnTo>
                  <a:pt x="49926" y="0"/>
                </a:lnTo>
                <a:lnTo>
                  <a:pt x="45125" y="0"/>
                </a:lnTo>
                <a:lnTo>
                  <a:pt x="45125" y="957"/>
                </a:lnTo>
                <a:lnTo>
                  <a:pt x="43205" y="957"/>
                </a:lnTo>
                <a:lnTo>
                  <a:pt x="43205" y="1921"/>
                </a:lnTo>
                <a:lnTo>
                  <a:pt x="37444" y="27835"/>
                </a:lnTo>
                <a:lnTo>
                  <a:pt x="37444" y="26877"/>
                </a:lnTo>
                <a:lnTo>
                  <a:pt x="36484" y="25918"/>
                </a:lnTo>
                <a:lnTo>
                  <a:pt x="35524" y="25918"/>
                </a:lnTo>
                <a:lnTo>
                  <a:pt x="34564" y="24960"/>
                </a:lnTo>
                <a:lnTo>
                  <a:pt x="33604" y="23996"/>
                </a:lnTo>
                <a:lnTo>
                  <a:pt x="32644" y="23996"/>
                </a:lnTo>
                <a:lnTo>
                  <a:pt x="31683" y="23038"/>
                </a:lnTo>
                <a:lnTo>
                  <a:pt x="30723" y="23038"/>
                </a:lnTo>
                <a:lnTo>
                  <a:pt x="28803" y="22079"/>
                </a:lnTo>
                <a:lnTo>
                  <a:pt x="19202" y="22079"/>
                </a:lnTo>
                <a:lnTo>
                  <a:pt x="16322" y="23038"/>
                </a:lnTo>
                <a:lnTo>
                  <a:pt x="14401" y="24960"/>
                </a:lnTo>
                <a:lnTo>
                  <a:pt x="12481" y="25918"/>
                </a:lnTo>
                <a:lnTo>
                  <a:pt x="10561" y="27835"/>
                </a:lnTo>
                <a:lnTo>
                  <a:pt x="8641" y="29759"/>
                </a:lnTo>
                <a:lnTo>
                  <a:pt x="6720" y="31676"/>
                </a:lnTo>
                <a:lnTo>
                  <a:pt x="5760" y="34556"/>
                </a:lnTo>
                <a:lnTo>
                  <a:pt x="4800" y="36479"/>
                </a:lnTo>
                <a:lnTo>
                  <a:pt x="3840" y="39355"/>
                </a:lnTo>
                <a:lnTo>
                  <a:pt x="2880" y="41277"/>
                </a:lnTo>
                <a:lnTo>
                  <a:pt x="1920" y="44159"/>
                </a:lnTo>
                <a:lnTo>
                  <a:pt x="960" y="46076"/>
                </a:lnTo>
                <a:lnTo>
                  <a:pt x="960" y="48958"/>
                </a:lnTo>
                <a:lnTo>
                  <a:pt x="0" y="50874"/>
                </a:lnTo>
                <a:lnTo>
                  <a:pt x="0" y="58559"/>
                </a:lnTo>
                <a:lnTo>
                  <a:pt x="960" y="60476"/>
                </a:lnTo>
                <a:lnTo>
                  <a:pt x="960" y="62400"/>
                </a:lnTo>
                <a:lnTo>
                  <a:pt x="1920" y="64317"/>
                </a:lnTo>
                <a:lnTo>
                  <a:pt x="1920" y="65275"/>
                </a:lnTo>
                <a:lnTo>
                  <a:pt x="2880" y="66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8" name="object 728"/>
          <p:cNvSpPr/>
          <p:nvPr/>
        </p:nvSpPr>
        <p:spPr>
          <a:xfrm>
            <a:off x="5185044" y="9437525"/>
            <a:ext cx="28788" cy="71996"/>
          </a:xfrm>
          <a:custGeom>
            <a:avLst/>
            <a:gdLst/>
            <a:ahLst/>
            <a:cxnLst/>
            <a:rect l="l" t="t" r="r" b="b"/>
            <a:pathLst>
              <a:path w="28788" h="71996">
                <a:moveTo>
                  <a:pt x="8641" y="60476"/>
                </a:moveTo>
                <a:lnTo>
                  <a:pt x="8641" y="71996"/>
                </a:lnTo>
                <a:lnTo>
                  <a:pt x="17266" y="71996"/>
                </a:lnTo>
                <a:lnTo>
                  <a:pt x="19202" y="71038"/>
                </a:lnTo>
                <a:lnTo>
                  <a:pt x="21107" y="71038"/>
                </a:lnTo>
                <a:lnTo>
                  <a:pt x="23042" y="70079"/>
                </a:lnTo>
                <a:lnTo>
                  <a:pt x="24947" y="69114"/>
                </a:lnTo>
                <a:lnTo>
                  <a:pt x="26868" y="67197"/>
                </a:lnTo>
                <a:lnTo>
                  <a:pt x="27828" y="66239"/>
                </a:lnTo>
                <a:lnTo>
                  <a:pt x="28788" y="57596"/>
                </a:lnTo>
                <a:lnTo>
                  <a:pt x="26868" y="59518"/>
                </a:lnTo>
                <a:lnTo>
                  <a:pt x="24947" y="61435"/>
                </a:lnTo>
                <a:lnTo>
                  <a:pt x="23042" y="62400"/>
                </a:lnTo>
                <a:lnTo>
                  <a:pt x="21107" y="63358"/>
                </a:lnTo>
                <a:lnTo>
                  <a:pt x="19202" y="64317"/>
                </a:lnTo>
                <a:lnTo>
                  <a:pt x="17266" y="65275"/>
                </a:lnTo>
                <a:lnTo>
                  <a:pt x="13426" y="65275"/>
                </a:lnTo>
                <a:lnTo>
                  <a:pt x="11521" y="64317"/>
                </a:lnTo>
                <a:lnTo>
                  <a:pt x="10546" y="62400"/>
                </a:lnTo>
                <a:lnTo>
                  <a:pt x="8641" y="60476"/>
                </a:lnTo>
                <a:close/>
              </a:path>
              <a:path w="28788" h="71996">
                <a:moveTo>
                  <a:pt x="29763" y="70079"/>
                </a:moveTo>
                <a:lnTo>
                  <a:pt x="29763" y="71038"/>
                </a:lnTo>
                <a:lnTo>
                  <a:pt x="30708" y="71038"/>
                </a:lnTo>
                <a:lnTo>
                  <a:pt x="30708" y="71996"/>
                </a:lnTo>
                <a:lnTo>
                  <a:pt x="35509" y="71996"/>
                </a:lnTo>
                <a:lnTo>
                  <a:pt x="36469" y="71038"/>
                </a:lnTo>
                <a:lnTo>
                  <a:pt x="37429" y="71038"/>
                </a:lnTo>
                <a:lnTo>
                  <a:pt x="37429" y="70079"/>
                </a:lnTo>
                <a:lnTo>
                  <a:pt x="50871" y="1921"/>
                </a:lnTo>
                <a:lnTo>
                  <a:pt x="50871" y="957"/>
                </a:lnTo>
                <a:lnTo>
                  <a:pt x="49911" y="957"/>
                </a:lnTo>
                <a:lnTo>
                  <a:pt x="48950" y="0"/>
                </a:lnTo>
                <a:lnTo>
                  <a:pt x="45110" y="0"/>
                </a:lnTo>
                <a:lnTo>
                  <a:pt x="44150" y="957"/>
                </a:lnTo>
                <a:lnTo>
                  <a:pt x="43190" y="957"/>
                </a:lnTo>
                <a:lnTo>
                  <a:pt x="42230" y="1921"/>
                </a:lnTo>
                <a:lnTo>
                  <a:pt x="37429" y="27835"/>
                </a:lnTo>
                <a:lnTo>
                  <a:pt x="36469" y="26877"/>
                </a:lnTo>
                <a:lnTo>
                  <a:pt x="35509" y="25918"/>
                </a:lnTo>
                <a:lnTo>
                  <a:pt x="34549" y="25918"/>
                </a:lnTo>
                <a:lnTo>
                  <a:pt x="33588" y="24960"/>
                </a:lnTo>
                <a:lnTo>
                  <a:pt x="32628" y="23996"/>
                </a:lnTo>
                <a:lnTo>
                  <a:pt x="31668" y="23996"/>
                </a:lnTo>
                <a:lnTo>
                  <a:pt x="30708" y="23038"/>
                </a:lnTo>
                <a:lnTo>
                  <a:pt x="29763" y="23038"/>
                </a:lnTo>
                <a:lnTo>
                  <a:pt x="28788" y="22079"/>
                </a:lnTo>
                <a:lnTo>
                  <a:pt x="18242" y="22079"/>
                </a:lnTo>
                <a:lnTo>
                  <a:pt x="16306" y="23038"/>
                </a:lnTo>
                <a:lnTo>
                  <a:pt x="13426" y="24960"/>
                </a:lnTo>
                <a:lnTo>
                  <a:pt x="11521" y="25918"/>
                </a:lnTo>
                <a:lnTo>
                  <a:pt x="9585" y="27835"/>
                </a:lnTo>
                <a:lnTo>
                  <a:pt x="7680" y="29759"/>
                </a:lnTo>
                <a:lnTo>
                  <a:pt x="6705" y="31676"/>
                </a:lnTo>
                <a:lnTo>
                  <a:pt x="4800" y="34556"/>
                </a:lnTo>
                <a:lnTo>
                  <a:pt x="3840" y="36479"/>
                </a:lnTo>
                <a:lnTo>
                  <a:pt x="2865" y="39355"/>
                </a:lnTo>
                <a:lnTo>
                  <a:pt x="1920" y="41277"/>
                </a:lnTo>
                <a:lnTo>
                  <a:pt x="960" y="44159"/>
                </a:lnTo>
                <a:lnTo>
                  <a:pt x="960" y="46076"/>
                </a:lnTo>
                <a:lnTo>
                  <a:pt x="0" y="48958"/>
                </a:lnTo>
                <a:lnTo>
                  <a:pt x="0" y="61435"/>
                </a:lnTo>
                <a:lnTo>
                  <a:pt x="960" y="62400"/>
                </a:lnTo>
                <a:lnTo>
                  <a:pt x="960" y="65275"/>
                </a:lnTo>
                <a:lnTo>
                  <a:pt x="1920" y="66239"/>
                </a:lnTo>
                <a:lnTo>
                  <a:pt x="2865" y="67197"/>
                </a:lnTo>
                <a:lnTo>
                  <a:pt x="3840" y="69114"/>
                </a:lnTo>
                <a:lnTo>
                  <a:pt x="4800" y="69114"/>
                </a:lnTo>
                <a:lnTo>
                  <a:pt x="5760" y="70079"/>
                </a:lnTo>
                <a:lnTo>
                  <a:pt x="6705" y="71038"/>
                </a:lnTo>
                <a:lnTo>
                  <a:pt x="8641" y="71996"/>
                </a:lnTo>
                <a:lnTo>
                  <a:pt x="8641" y="49915"/>
                </a:lnTo>
                <a:lnTo>
                  <a:pt x="9585" y="47999"/>
                </a:lnTo>
                <a:lnTo>
                  <a:pt x="9585" y="46076"/>
                </a:lnTo>
                <a:lnTo>
                  <a:pt x="10546" y="44159"/>
                </a:lnTo>
                <a:lnTo>
                  <a:pt x="10546" y="42236"/>
                </a:lnTo>
                <a:lnTo>
                  <a:pt x="11521" y="40320"/>
                </a:lnTo>
                <a:lnTo>
                  <a:pt x="12481" y="38397"/>
                </a:lnTo>
                <a:lnTo>
                  <a:pt x="13426" y="36479"/>
                </a:lnTo>
                <a:lnTo>
                  <a:pt x="14386" y="34556"/>
                </a:lnTo>
                <a:lnTo>
                  <a:pt x="15361" y="33598"/>
                </a:lnTo>
                <a:lnTo>
                  <a:pt x="16306" y="32641"/>
                </a:lnTo>
                <a:lnTo>
                  <a:pt x="17266" y="30717"/>
                </a:lnTo>
                <a:lnTo>
                  <a:pt x="19202" y="30717"/>
                </a:lnTo>
                <a:lnTo>
                  <a:pt x="21107" y="29759"/>
                </a:lnTo>
                <a:lnTo>
                  <a:pt x="22082" y="28800"/>
                </a:lnTo>
                <a:lnTo>
                  <a:pt x="26868" y="28800"/>
                </a:lnTo>
                <a:lnTo>
                  <a:pt x="28788" y="29759"/>
                </a:lnTo>
                <a:lnTo>
                  <a:pt x="30708" y="30717"/>
                </a:lnTo>
                <a:lnTo>
                  <a:pt x="32628" y="31676"/>
                </a:lnTo>
                <a:lnTo>
                  <a:pt x="33588" y="33598"/>
                </a:lnTo>
                <a:lnTo>
                  <a:pt x="35509" y="36479"/>
                </a:lnTo>
                <a:lnTo>
                  <a:pt x="33588" y="45118"/>
                </a:lnTo>
                <a:lnTo>
                  <a:pt x="33588" y="47999"/>
                </a:lnTo>
                <a:lnTo>
                  <a:pt x="32628" y="50874"/>
                </a:lnTo>
                <a:lnTo>
                  <a:pt x="30708" y="52797"/>
                </a:lnTo>
                <a:lnTo>
                  <a:pt x="29763" y="55679"/>
                </a:lnTo>
                <a:lnTo>
                  <a:pt x="28788" y="57596"/>
                </a:lnTo>
                <a:lnTo>
                  <a:pt x="27828" y="66239"/>
                </a:lnTo>
                <a:lnTo>
                  <a:pt x="28788" y="65275"/>
                </a:lnTo>
                <a:lnTo>
                  <a:pt x="29763" y="64317"/>
                </a:lnTo>
                <a:lnTo>
                  <a:pt x="30708" y="62400"/>
                </a:lnTo>
                <a:lnTo>
                  <a:pt x="31668" y="61435"/>
                </a:lnTo>
                <a:lnTo>
                  <a:pt x="29763" y="70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9" name="object 729"/>
          <p:cNvSpPr/>
          <p:nvPr/>
        </p:nvSpPr>
        <p:spPr>
          <a:xfrm>
            <a:off x="5238795" y="9467284"/>
            <a:ext cx="35524" cy="42237"/>
          </a:xfrm>
          <a:custGeom>
            <a:avLst/>
            <a:gdLst/>
            <a:ahLst/>
            <a:cxnLst/>
            <a:rect l="l" t="t" r="r" b="b"/>
            <a:pathLst>
              <a:path w="35524" h="42237">
                <a:moveTo>
                  <a:pt x="22082" y="12476"/>
                </a:moveTo>
                <a:lnTo>
                  <a:pt x="10561" y="12476"/>
                </a:lnTo>
                <a:lnTo>
                  <a:pt x="9601" y="0"/>
                </a:lnTo>
                <a:lnTo>
                  <a:pt x="7680" y="1917"/>
                </a:lnTo>
                <a:lnTo>
                  <a:pt x="5760" y="3838"/>
                </a:lnTo>
                <a:lnTo>
                  <a:pt x="4800" y="5756"/>
                </a:lnTo>
                <a:lnTo>
                  <a:pt x="3840" y="8638"/>
                </a:lnTo>
                <a:lnTo>
                  <a:pt x="2880" y="10561"/>
                </a:lnTo>
                <a:lnTo>
                  <a:pt x="1920" y="13435"/>
                </a:lnTo>
                <a:lnTo>
                  <a:pt x="960" y="16317"/>
                </a:lnTo>
                <a:lnTo>
                  <a:pt x="0" y="18240"/>
                </a:lnTo>
                <a:lnTo>
                  <a:pt x="0" y="30717"/>
                </a:lnTo>
                <a:lnTo>
                  <a:pt x="960" y="33599"/>
                </a:lnTo>
                <a:lnTo>
                  <a:pt x="1920" y="35516"/>
                </a:lnTo>
                <a:lnTo>
                  <a:pt x="2880" y="37438"/>
                </a:lnTo>
                <a:lnTo>
                  <a:pt x="4800" y="38397"/>
                </a:lnTo>
                <a:lnTo>
                  <a:pt x="5760" y="40320"/>
                </a:lnTo>
                <a:lnTo>
                  <a:pt x="7680" y="41279"/>
                </a:lnTo>
                <a:lnTo>
                  <a:pt x="10561" y="41279"/>
                </a:lnTo>
                <a:lnTo>
                  <a:pt x="12481" y="42237"/>
                </a:lnTo>
                <a:lnTo>
                  <a:pt x="26883" y="42237"/>
                </a:lnTo>
                <a:lnTo>
                  <a:pt x="27843" y="41279"/>
                </a:lnTo>
                <a:lnTo>
                  <a:pt x="30723" y="41279"/>
                </a:lnTo>
                <a:lnTo>
                  <a:pt x="31683" y="40320"/>
                </a:lnTo>
                <a:lnTo>
                  <a:pt x="32644" y="40320"/>
                </a:lnTo>
                <a:lnTo>
                  <a:pt x="33604" y="39355"/>
                </a:lnTo>
                <a:lnTo>
                  <a:pt x="34564" y="39355"/>
                </a:lnTo>
                <a:lnTo>
                  <a:pt x="34564" y="37438"/>
                </a:lnTo>
                <a:lnTo>
                  <a:pt x="35524" y="37438"/>
                </a:lnTo>
                <a:lnTo>
                  <a:pt x="35524" y="32641"/>
                </a:lnTo>
                <a:lnTo>
                  <a:pt x="33604" y="32641"/>
                </a:lnTo>
                <a:lnTo>
                  <a:pt x="32644" y="33599"/>
                </a:lnTo>
                <a:lnTo>
                  <a:pt x="30723" y="33599"/>
                </a:lnTo>
                <a:lnTo>
                  <a:pt x="29763" y="34558"/>
                </a:lnTo>
                <a:lnTo>
                  <a:pt x="28803" y="34558"/>
                </a:lnTo>
                <a:lnTo>
                  <a:pt x="26883" y="35516"/>
                </a:lnTo>
                <a:lnTo>
                  <a:pt x="15361" y="35516"/>
                </a:lnTo>
                <a:lnTo>
                  <a:pt x="12481" y="34558"/>
                </a:lnTo>
                <a:lnTo>
                  <a:pt x="11521" y="33599"/>
                </a:lnTo>
                <a:lnTo>
                  <a:pt x="9601" y="31676"/>
                </a:lnTo>
                <a:lnTo>
                  <a:pt x="8641" y="28800"/>
                </a:lnTo>
                <a:lnTo>
                  <a:pt x="8641" y="20156"/>
                </a:lnTo>
                <a:lnTo>
                  <a:pt x="9601" y="19199"/>
                </a:lnTo>
                <a:lnTo>
                  <a:pt x="20162" y="19199"/>
                </a:lnTo>
                <a:lnTo>
                  <a:pt x="24002" y="18240"/>
                </a:lnTo>
                <a:lnTo>
                  <a:pt x="24963" y="12476"/>
                </a:lnTo>
                <a:lnTo>
                  <a:pt x="22082" y="124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0" name="object 730"/>
          <p:cNvSpPr/>
          <p:nvPr/>
        </p:nvSpPr>
        <p:spPr>
          <a:xfrm>
            <a:off x="5248396" y="9459605"/>
            <a:ext cx="33604" cy="25920"/>
          </a:xfrm>
          <a:custGeom>
            <a:avLst/>
            <a:gdLst/>
            <a:ahLst/>
            <a:cxnLst/>
            <a:rect l="l" t="t" r="r" b="b"/>
            <a:pathLst>
              <a:path w="33604" h="25920">
                <a:moveTo>
                  <a:pt x="24002" y="15358"/>
                </a:moveTo>
                <a:lnTo>
                  <a:pt x="24002" y="16317"/>
                </a:lnTo>
                <a:lnTo>
                  <a:pt x="22082" y="17276"/>
                </a:lnTo>
                <a:lnTo>
                  <a:pt x="21122" y="18240"/>
                </a:lnTo>
                <a:lnTo>
                  <a:pt x="19202" y="19197"/>
                </a:lnTo>
                <a:lnTo>
                  <a:pt x="17282" y="19197"/>
                </a:lnTo>
                <a:lnTo>
                  <a:pt x="15361" y="20156"/>
                </a:lnTo>
                <a:lnTo>
                  <a:pt x="14401" y="25920"/>
                </a:lnTo>
                <a:lnTo>
                  <a:pt x="18242" y="25920"/>
                </a:lnTo>
                <a:lnTo>
                  <a:pt x="22082" y="24955"/>
                </a:lnTo>
                <a:lnTo>
                  <a:pt x="24963" y="23996"/>
                </a:lnTo>
                <a:lnTo>
                  <a:pt x="26883" y="23038"/>
                </a:lnTo>
                <a:lnTo>
                  <a:pt x="29763" y="21115"/>
                </a:lnTo>
                <a:lnTo>
                  <a:pt x="30723" y="19197"/>
                </a:lnTo>
                <a:lnTo>
                  <a:pt x="31683" y="18240"/>
                </a:lnTo>
                <a:lnTo>
                  <a:pt x="33604" y="16317"/>
                </a:lnTo>
                <a:lnTo>
                  <a:pt x="33604" y="8638"/>
                </a:lnTo>
                <a:lnTo>
                  <a:pt x="32644" y="7679"/>
                </a:lnTo>
                <a:lnTo>
                  <a:pt x="32644" y="5756"/>
                </a:lnTo>
                <a:lnTo>
                  <a:pt x="31683" y="4797"/>
                </a:lnTo>
                <a:lnTo>
                  <a:pt x="29763" y="3838"/>
                </a:lnTo>
                <a:lnTo>
                  <a:pt x="28803" y="1917"/>
                </a:lnTo>
                <a:lnTo>
                  <a:pt x="26883" y="1917"/>
                </a:lnTo>
                <a:lnTo>
                  <a:pt x="24963" y="958"/>
                </a:lnTo>
                <a:lnTo>
                  <a:pt x="23042" y="0"/>
                </a:lnTo>
                <a:lnTo>
                  <a:pt x="11521" y="0"/>
                </a:lnTo>
                <a:lnTo>
                  <a:pt x="8641" y="958"/>
                </a:lnTo>
                <a:lnTo>
                  <a:pt x="5760" y="1917"/>
                </a:lnTo>
                <a:lnTo>
                  <a:pt x="3840" y="3838"/>
                </a:lnTo>
                <a:lnTo>
                  <a:pt x="1920" y="5756"/>
                </a:lnTo>
                <a:lnTo>
                  <a:pt x="0" y="7679"/>
                </a:lnTo>
                <a:lnTo>
                  <a:pt x="960" y="20156"/>
                </a:lnTo>
                <a:lnTo>
                  <a:pt x="1920" y="18240"/>
                </a:lnTo>
                <a:lnTo>
                  <a:pt x="1920" y="17276"/>
                </a:lnTo>
                <a:lnTo>
                  <a:pt x="2880" y="15358"/>
                </a:lnTo>
                <a:lnTo>
                  <a:pt x="3840" y="13435"/>
                </a:lnTo>
                <a:lnTo>
                  <a:pt x="5760" y="11518"/>
                </a:lnTo>
                <a:lnTo>
                  <a:pt x="6720" y="10561"/>
                </a:lnTo>
                <a:lnTo>
                  <a:pt x="7680" y="9596"/>
                </a:lnTo>
                <a:lnTo>
                  <a:pt x="9601" y="8638"/>
                </a:lnTo>
                <a:lnTo>
                  <a:pt x="11521" y="7679"/>
                </a:lnTo>
                <a:lnTo>
                  <a:pt x="13441" y="6720"/>
                </a:lnTo>
                <a:lnTo>
                  <a:pt x="22082" y="6720"/>
                </a:lnTo>
                <a:lnTo>
                  <a:pt x="23042" y="7679"/>
                </a:lnTo>
                <a:lnTo>
                  <a:pt x="24002" y="8638"/>
                </a:lnTo>
                <a:lnTo>
                  <a:pt x="24963" y="10561"/>
                </a:lnTo>
                <a:lnTo>
                  <a:pt x="24963" y="14400"/>
                </a:lnTo>
                <a:lnTo>
                  <a:pt x="24002" y="15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1" name="object 731"/>
          <p:cNvSpPr/>
          <p:nvPr/>
        </p:nvSpPr>
        <p:spPr>
          <a:xfrm>
            <a:off x="5288721" y="9437525"/>
            <a:ext cx="32628" cy="71996"/>
          </a:xfrm>
          <a:custGeom>
            <a:avLst/>
            <a:gdLst/>
            <a:ahLst/>
            <a:cxnLst/>
            <a:rect l="l" t="t" r="r" b="b"/>
            <a:pathLst>
              <a:path w="32628" h="71996">
                <a:moveTo>
                  <a:pt x="31668" y="62400"/>
                </a:moveTo>
                <a:lnTo>
                  <a:pt x="32628" y="71996"/>
                </a:lnTo>
                <a:lnTo>
                  <a:pt x="31668" y="61435"/>
                </a:lnTo>
                <a:lnTo>
                  <a:pt x="31668" y="62400"/>
                </a:lnTo>
                <a:close/>
              </a:path>
              <a:path w="32628" h="71996">
                <a:moveTo>
                  <a:pt x="16322" y="33598"/>
                </a:moveTo>
                <a:lnTo>
                  <a:pt x="17282" y="32641"/>
                </a:lnTo>
                <a:lnTo>
                  <a:pt x="18227" y="30717"/>
                </a:lnTo>
                <a:lnTo>
                  <a:pt x="20162" y="30717"/>
                </a:lnTo>
                <a:lnTo>
                  <a:pt x="21107" y="29759"/>
                </a:lnTo>
                <a:lnTo>
                  <a:pt x="23027" y="28800"/>
                </a:lnTo>
                <a:lnTo>
                  <a:pt x="26868" y="28800"/>
                </a:lnTo>
                <a:lnTo>
                  <a:pt x="29748" y="29759"/>
                </a:lnTo>
                <a:lnTo>
                  <a:pt x="30708" y="30717"/>
                </a:lnTo>
                <a:lnTo>
                  <a:pt x="32628" y="31676"/>
                </a:lnTo>
                <a:lnTo>
                  <a:pt x="34549" y="33598"/>
                </a:lnTo>
                <a:lnTo>
                  <a:pt x="36469" y="36479"/>
                </a:lnTo>
                <a:lnTo>
                  <a:pt x="34549" y="45118"/>
                </a:lnTo>
                <a:lnTo>
                  <a:pt x="33588" y="47999"/>
                </a:lnTo>
                <a:lnTo>
                  <a:pt x="32628" y="50874"/>
                </a:lnTo>
                <a:lnTo>
                  <a:pt x="31668" y="52797"/>
                </a:lnTo>
                <a:lnTo>
                  <a:pt x="30708" y="55679"/>
                </a:lnTo>
                <a:lnTo>
                  <a:pt x="28788" y="57596"/>
                </a:lnTo>
                <a:lnTo>
                  <a:pt x="27828" y="59518"/>
                </a:lnTo>
                <a:lnTo>
                  <a:pt x="25907" y="61435"/>
                </a:lnTo>
                <a:lnTo>
                  <a:pt x="24002" y="62400"/>
                </a:lnTo>
                <a:lnTo>
                  <a:pt x="22067" y="63358"/>
                </a:lnTo>
                <a:lnTo>
                  <a:pt x="20162" y="64317"/>
                </a:lnTo>
                <a:lnTo>
                  <a:pt x="18227" y="65275"/>
                </a:lnTo>
                <a:lnTo>
                  <a:pt x="14386" y="65275"/>
                </a:lnTo>
                <a:lnTo>
                  <a:pt x="12481" y="64317"/>
                </a:lnTo>
                <a:lnTo>
                  <a:pt x="10546" y="62400"/>
                </a:lnTo>
                <a:lnTo>
                  <a:pt x="9601" y="60476"/>
                </a:lnTo>
                <a:lnTo>
                  <a:pt x="9601" y="47999"/>
                </a:lnTo>
                <a:lnTo>
                  <a:pt x="10546" y="46076"/>
                </a:lnTo>
                <a:lnTo>
                  <a:pt x="10546" y="27835"/>
                </a:lnTo>
                <a:lnTo>
                  <a:pt x="8625" y="29759"/>
                </a:lnTo>
                <a:lnTo>
                  <a:pt x="7665" y="31676"/>
                </a:lnTo>
                <a:lnTo>
                  <a:pt x="5760" y="34556"/>
                </a:lnTo>
                <a:lnTo>
                  <a:pt x="4785" y="36479"/>
                </a:lnTo>
                <a:lnTo>
                  <a:pt x="3825" y="39355"/>
                </a:lnTo>
                <a:lnTo>
                  <a:pt x="2880" y="41277"/>
                </a:lnTo>
                <a:lnTo>
                  <a:pt x="1920" y="44159"/>
                </a:lnTo>
                <a:lnTo>
                  <a:pt x="944" y="46076"/>
                </a:lnTo>
                <a:lnTo>
                  <a:pt x="944" y="50874"/>
                </a:lnTo>
                <a:lnTo>
                  <a:pt x="0" y="53756"/>
                </a:lnTo>
                <a:lnTo>
                  <a:pt x="0" y="56637"/>
                </a:lnTo>
                <a:lnTo>
                  <a:pt x="944" y="57596"/>
                </a:lnTo>
                <a:lnTo>
                  <a:pt x="944" y="62400"/>
                </a:lnTo>
                <a:lnTo>
                  <a:pt x="1920" y="64317"/>
                </a:lnTo>
                <a:lnTo>
                  <a:pt x="1920" y="65275"/>
                </a:lnTo>
                <a:lnTo>
                  <a:pt x="2880" y="66239"/>
                </a:lnTo>
                <a:lnTo>
                  <a:pt x="3825" y="67197"/>
                </a:lnTo>
                <a:lnTo>
                  <a:pt x="3825" y="69114"/>
                </a:lnTo>
                <a:lnTo>
                  <a:pt x="4785" y="69114"/>
                </a:lnTo>
                <a:lnTo>
                  <a:pt x="6720" y="70079"/>
                </a:lnTo>
                <a:lnTo>
                  <a:pt x="7665" y="71038"/>
                </a:lnTo>
                <a:lnTo>
                  <a:pt x="8625" y="71996"/>
                </a:lnTo>
                <a:lnTo>
                  <a:pt x="18227" y="71996"/>
                </a:lnTo>
                <a:lnTo>
                  <a:pt x="20162" y="71038"/>
                </a:lnTo>
                <a:lnTo>
                  <a:pt x="22067" y="71038"/>
                </a:lnTo>
                <a:lnTo>
                  <a:pt x="24002" y="70079"/>
                </a:lnTo>
                <a:lnTo>
                  <a:pt x="25907" y="69114"/>
                </a:lnTo>
                <a:lnTo>
                  <a:pt x="26868" y="67197"/>
                </a:lnTo>
                <a:lnTo>
                  <a:pt x="28788" y="66239"/>
                </a:lnTo>
                <a:lnTo>
                  <a:pt x="29748" y="65275"/>
                </a:lnTo>
                <a:lnTo>
                  <a:pt x="30708" y="64317"/>
                </a:lnTo>
                <a:lnTo>
                  <a:pt x="31531" y="62675"/>
                </a:lnTo>
                <a:lnTo>
                  <a:pt x="30708" y="70079"/>
                </a:lnTo>
                <a:lnTo>
                  <a:pt x="30708" y="71038"/>
                </a:lnTo>
                <a:lnTo>
                  <a:pt x="31668" y="71996"/>
                </a:lnTo>
                <a:lnTo>
                  <a:pt x="32628" y="71996"/>
                </a:lnTo>
                <a:lnTo>
                  <a:pt x="31668" y="62400"/>
                </a:lnTo>
                <a:lnTo>
                  <a:pt x="31668" y="61435"/>
                </a:lnTo>
                <a:lnTo>
                  <a:pt x="32628" y="71996"/>
                </a:lnTo>
                <a:lnTo>
                  <a:pt x="36469" y="71996"/>
                </a:lnTo>
                <a:lnTo>
                  <a:pt x="36469" y="71038"/>
                </a:lnTo>
                <a:lnTo>
                  <a:pt x="38389" y="71038"/>
                </a:lnTo>
                <a:lnTo>
                  <a:pt x="38389" y="70079"/>
                </a:lnTo>
                <a:lnTo>
                  <a:pt x="51831" y="1921"/>
                </a:lnTo>
                <a:lnTo>
                  <a:pt x="51831" y="957"/>
                </a:lnTo>
                <a:lnTo>
                  <a:pt x="49911" y="957"/>
                </a:lnTo>
                <a:lnTo>
                  <a:pt x="49911" y="0"/>
                </a:lnTo>
                <a:lnTo>
                  <a:pt x="46070" y="0"/>
                </a:lnTo>
                <a:lnTo>
                  <a:pt x="45110" y="957"/>
                </a:lnTo>
                <a:lnTo>
                  <a:pt x="43190" y="957"/>
                </a:lnTo>
                <a:lnTo>
                  <a:pt x="43190" y="1921"/>
                </a:lnTo>
                <a:lnTo>
                  <a:pt x="38389" y="27835"/>
                </a:lnTo>
                <a:lnTo>
                  <a:pt x="37429" y="26877"/>
                </a:lnTo>
                <a:lnTo>
                  <a:pt x="36469" y="25918"/>
                </a:lnTo>
                <a:lnTo>
                  <a:pt x="35509" y="25918"/>
                </a:lnTo>
                <a:lnTo>
                  <a:pt x="34549" y="24960"/>
                </a:lnTo>
                <a:lnTo>
                  <a:pt x="33588" y="23996"/>
                </a:lnTo>
                <a:lnTo>
                  <a:pt x="32628" y="23996"/>
                </a:lnTo>
                <a:lnTo>
                  <a:pt x="31668" y="23038"/>
                </a:lnTo>
                <a:lnTo>
                  <a:pt x="30708" y="23038"/>
                </a:lnTo>
                <a:lnTo>
                  <a:pt x="28788" y="22079"/>
                </a:lnTo>
                <a:lnTo>
                  <a:pt x="19187" y="22079"/>
                </a:lnTo>
                <a:lnTo>
                  <a:pt x="17282" y="23038"/>
                </a:lnTo>
                <a:lnTo>
                  <a:pt x="14386" y="24960"/>
                </a:lnTo>
                <a:lnTo>
                  <a:pt x="12481" y="25918"/>
                </a:lnTo>
                <a:lnTo>
                  <a:pt x="12481" y="40320"/>
                </a:lnTo>
                <a:lnTo>
                  <a:pt x="13441" y="38397"/>
                </a:lnTo>
                <a:lnTo>
                  <a:pt x="13441" y="36479"/>
                </a:lnTo>
                <a:lnTo>
                  <a:pt x="15346" y="34556"/>
                </a:lnTo>
                <a:lnTo>
                  <a:pt x="16322" y="33598"/>
                </a:lnTo>
                <a:close/>
              </a:path>
              <a:path w="32628" h="71996">
                <a:moveTo>
                  <a:pt x="10546" y="46076"/>
                </a:moveTo>
                <a:lnTo>
                  <a:pt x="10546" y="44159"/>
                </a:lnTo>
                <a:lnTo>
                  <a:pt x="11506" y="42236"/>
                </a:lnTo>
                <a:lnTo>
                  <a:pt x="12481" y="40320"/>
                </a:lnTo>
                <a:lnTo>
                  <a:pt x="12481" y="25918"/>
                </a:lnTo>
                <a:lnTo>
                  <a:pt x="10546" y="27835"/>
                </a:lnTo>
                <a:lnTo>
                  <a:pt x="10546" y="460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2" name="object 732"/>
          <p:cNvSpPr/>
          <p:nvPr/>
        </p:nvSpPr>
        <p:spPr>
          <a:xfrm>
            <a:off x="5377997" y="9441364"/>
            <a:ext cx="11521" cy="9602"/>
          </a:xfrm>
          <a:custGeom>
            <a:avLst/>
            <a:gdLst/>
            <a:ahLst/>
            <a:cxnLst/>
            <a:rect l="l" t="t" r="r" b="b"/>
            <a:pathLst>
              <a:path w="11521" h="9602">
                <a:moveTo>
                  <a:pt x="960" y="8638"/>
                </a:moveTo>
                <a:lnTo>
                  <a:pt x="1920" y="9602"/>
                </a:lnTo>
                <a:lnTo>
                  <a:pt x="8641" y="9602"/>
                </a:lnTo>
                <a:lnTo>
                  <a:pt x="8641" y="8638"/>
                </a:lnTo>
                <a:lnTo>
                  <a:pt x="9585" y="8638"/>
                </a:lnTo>
                <a:lnTo>
                  <a:pt x="10561" y="7679"/>
                </a:lnTo>
                <a:lnTo>
                  <a:pt x="10561" y="5762"/>
                </a:lnTo>
                <a:lnTo>
                  <a:pt x="11521" y="4799"/>
                </a:lnTo>
                <a:lnTo>
                  <a:pt x="11521" y="958"/>
                </a:lnTo>
                <a:lnTo>
                  <a:pt x="10561" y="958"/>
                </a:lnTo>
                <a:lnTo>
                  <a:pt x="10561" y="0"/>
                </a:lnTo>
                <a:lnTo>
                  <a:pt x="2880" y="0"/>
                </a:lnTo>
                <a:lnTo>
                  <a:pt x="2880" y="958"/>
                </a:lnTo>
                <a:lnTo>
                  <a:pt x="1920" y="958"/>
                </a:lnTo>
                <a:lnTo>
                  <a:pt x="1920" y="1923"/>
                </a:lnTo>
                <a:lnTo>
                  <a:pt x="960" y="1923"/>
                </a:lnTo>
                <a:lnTo>
                  <a:pt x="960" y="4799"/>
                </a:lnTo>
                <a:lnTo>
                  <a:pt x="0" y="5762"/>
                </a:lnTo>
                <a:lnTo>
                  <a:pt x="0" y="7679"/>
                </a:lnTo>
                <a:lnTo>
                  <a:pt x="960" y="8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3" name="object 733"/>
          <p:cNvSpPr/>
          <p:nvPr/>
        </p:nvSpPr>
        <p:spPr>
          <a:xfrm>
            <a:off x="5367436" y="9459605"/>
            <a:ext cx="17282" cy="49917"/>
          </a:xfrm>
          <a:custGeom>
            <a:avLst/>
            <a:gdLst/>
            <a:ahLst/>
            <a:cxnLst/>
            <a:rect l="l" t="t" r="r" b="b"/>
            <a:pathLst>
              <a:path w="17282" h="49917">
                <a:moveTo>
                  <a:pt x="6720" y="48958"/>
                </a:moveTo>
                <a:lnTo>
                  <a:pt x="8641" y="48958"/>
                </a:lnTo>
                <a:lnTo>
                  <a:pt x="8641" y="47999"/>
                </a:lnTo>
                <a:lnTo>
                  <a:pt x="17282" y="1917"/>
                </a:lnTo>
                <a:lnTo>
                  <a:pt x="17282" y="958"/>
                </a:lnTo>
                <a:lnTo>
                  <a:pt x="15361" y="958"/>
                </a:lnTo>
                <a:lnTo>
                  <a:pt x="15361" y="0"/>
                </a:lnTo>
                <a:lnTo>
                  <a:pt x="12481" y="0"/>
                </a:lnTo>
                <a:lnTo>
                  <a:pt x="11521" y="958"/>
                </a:lnTo>
                <a:lnTo>
                  <a:pt x="9601" y="958"/>
                </a:lnTo>
                <a:lnTo>
                  <a:pt x="9601" y="1917"/>
                </a:lnTo>
                <a:lnTo>
                  <a:pt x="8641" y="1917"/>
                </a:lnTo>
                <a:lnTo>
                  <a:pt x="0" y="47999"/>
                </a:lnTo>
                <a:lnTo>
                  <a:pt x="0" y="48958"/>
                </a:lnTo>
                <a:lnTo>
                  <a:pt x="960" y="49917"/>
                </a:lnTo>
                <a:lnTo>
                  <a:pt x="6720" y="49917"/>
                </a:lnTo>
                <a:lnTo>
                  <a:pt x="6720" y="48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4" name="object 734"/>
          <p:cNvSpPr/>
          <p:nvPr/>
        </p:nvSpPr>
        <p:spPr>
          <a:xfrm>
            <a:off x="5391424" y="9459605"/>
            <a:ext cx="45125" cy="49917"/>
          </a:xfrm>
          <a:custGeom>
            <a:avLst/>
            <a:gdLst/>
            <a:ahLst/>
            <a:cxnLst/>
            <a:rect l="l" t="t" r="r" b="b"/>
            <a:pathLst>
              <a:path w="45125" h="49917">
                <a:moveTo>
                  <a:pt x="44165" y="19197"/>
                </a:moveTo>
                <a:lnTo>
                  <a:pt x="44165" y="17276"/>
                </a:lnTo>
                <a:lnTo>
                  <a:pt x="45125" y="15358"/>
                </a:lnTo>
                <a:lnTo>
                  <a:pt x="45125" y="8638"/>
                </a:lnTo>
                <a:lnTo>
                  <a:pt x="44165" y="7679"/>
                </a:lnTo>
                <a:lnTo>
                  <a:pt x="44165" y="5756"/>
                </a:lnTo>
                <a:lnTo>
                  <a:pt x="43205" y="4797"/>
                </a:lnTo>
                <a:lnTo>
                  <a:pt x="42245" y="3838"/>
                </a:lnTo>
                <a:lnTo>
                  <a:pt x="41285" y="1917"/>
                </a:lnTo>
                <a:lnTo>
                  <a:pt x="40325" y="958"/>
                </a:lnTo>
                <a:lnTo>
                  <a:pt x="38404" y="958"/>
                </a:lnTo>
                <a:lnTo>
                  <a:pt x="36484" y="0"/>
                </a:lnTo>
                <a:lnTo>
                  <a:pt x="28803" y="0"/>
                </a:lnTo>
                <a:lnTo>
                  <a:pt x="26883" y="958"/>
                </a:lnTo>
                <a:lnTo>
                  <a:pt x="24963" y="1917"/>
                </a:lnTo>
                <a:lnTo>
                  <a:pt x="23042" y="1917"/>
                </a:lnTo>
                <a:lnTo>
                  <a:pt x="21122" y="3838"/>
                </a:lnTo>
                <a:lnTo>
                  <a:pt x="20162" y="4797"/>
                </a:lnTo>
                <a:lnTo>
                  <a:pt x="18242" y="5756"/>
                </a:lnTo>
                <a:lnTo>
                  <a:pt x="17282" y="6720"/>
                </a:lnTo>
                <a:lnTo>
                  <a:pt x="16322" y="8638"/>
                </a:lnTo>
                <a:lnTo>
                  <a:pt x="15377" y="9596"/>
                </a:lnTo>
                <a:lnTo>
                  <a:pt x="14401" y="10561"/>
                </a:lnTo>
                <a:lnTo>
                  <a:pt x="16322" y="1917"/>
                </a:lnTo>
                <a:lnTo>
                  <a:pt x="16322" y="958"/>
                </a:lnTo>
                <a:lnTo>
                  <a:pt x="14401" y="958"/>
                </a:lnTo>
                <a:lnTo>
                  <a:pt x="14401" y="0"/>
                </a:lnTo>
                <a:lnTo>
                  <a:pt x="11536" y="0"/>
                </a:lnTo>
                <a:lnTo>
                  <a:pt x="11536" y="958"/>
                </a:lnTo>
                <a:lnTo>
                  <a:pt x="9601" y="958"/>
                </a:lnTo>
                <a:lnTo>
                  <a:pt x="9601" y="1917"/>
                </a:lnTo>
                <a:lnTo>
                  <a:pt x="8656" y="1917"/>
                </a:lnTo>
                <a:lnTo>
                  <a:pt x="0" y="47999"/>
                </a:lnTo>
                <a:lnTo>
                  <a:pt x="0" y="48958"/>
                </a:lnTo>
                <a:lnTo>
                  <a:pt x="975" y="49917"/>
                </a:lnTo>
                <a:lnTo>
                  <a:pt x="6720" y="49917"/>
                </a:lnTo>
                <a:lnTo>
                  <a:pt x="6720" y="48958"/>
                </a:lnTo>
                <a:lnTo>
                  <a:pt x="7696" y="48958"/>
                </a:lnTo>
                <a:lnTo>
                  <a:pt x="8656" y="47999"/>
                </a:lnTo>
                <a:lnTo>
                  <a:pt x="12496" y="27835"/>
                </a:lnTo>
                <a:lnTo>
                  <a:pt x="13441" y="24955"/>
                </a:lnTo>
                <a:lnTo>
                  <a:pt x="13441" y="22079"/>
                </a:lnTo>
                <a:lnTo>
                  <a:pt x="15377" y="19197"/>
                </a:lnTo>
                <a:lnTo>
                  <a:pt x="16322" y="17276"/>
                </a:lnTo>
                <a:lnTo>
                  <a:pt x="18242" y="14400"/>
                </a:lnTo>
                <a:lnTo>
                  <a:pt x="19217" y="12476"/>
                </a:lnTo>
                <a:lnTo>
                  <a:pt x="21122" y="10561"/>
                </a:lnTo>
                <a:lnTo>
                  <a:pt x="23042" y="9596"/>
                </a:lnTo>
                <a:lnTo>
                  <a:pt x="24963" y="8638"/>
                </a:lnTo>
                <a:lnTo>
                  <a:pt x="26883" y="7679"/>
                </a:lnTo>
                <a:lnTo>
                  <a:pt x="28803" y="6720"/>
                </a:lnTo>
                <a:lnTo>
                  <a:pt x="32644" y="6720"/>
                </a:lnTo>
                <a:lnTo>
                  <a:pt x="33604" y="7679"/>
                </a:lnTo>
                <a:lnTo>
                  <a:pt x="34564" y="8638"/>
                </a:lnTo>
                <a:lnTo>
                  <a:pt x="35524" y="10561"/>
                </a:lnTo>
                <a:lnTo>
                  <a:pt x="36484" y="11518"/>
                </a:lnTo>
                <a:lnTo>
                  <a:pt x="36484" y="16317"/>
                </a:lnTo>
                <a:lnTo>
                  <a:pt x="35524" y="17276"/>
                </a:lnTo>
                <a:lnTo>
                  <a:pt x="35524" y="19197"/>
                </a:lnTo>
                <a:lnTo>
                  <a:pt x="29763" y="47999"/>
                </a:lnTo>
                <a:lnTo>
                  <a:pt x="29763" y="48958"/>
                </a:lnTo>
                <a:lnTo>
                  <a:pt x="30723" y="48958"/>
                </a:lnTo>
                <a:lnTo>
                  <a:pt x="30723" y="49917"/>
                </a:lnTo>
                <a:lnTo>
                  <a:pt x="36484" y="49917"/>
                </a:lnTo>
                <a:lnTo>
                  <a:pt x="36484" y="48958"/>
                </a:lnTo>
                <a:lnTo>
                  <a:pt x="38404" y="48958"/>
                </a:lnTo>
                <a:lnTo>
                  <a:pt x="38404" y="47999"/>
                </a:lnTo>
                <a:lnTo>
                  <a:pt x="44165" y="19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5" name="object 735"/>
          <p:cNvSpPr/>
          <p:nvPr/>
        </p:nvSpPr>
        <p:spPr>
          <a:xfrm>
            <a:off x="5470154" y="9479761"/>
            <a:ext cx="24947" cy="26878"/>
          </a:xfrm>
          <a:custGeom>
            <a:avLst/>
            <a:gdLst/>
            <a:ahLst/>
            <a:cxnLst/>
            <a:rect l="l" t="t" r="r" b="b"/>
            <a:pathLst>
              <a:path w="24947" h="26878">
                <a:moveTo>
                  <a:pt x="11506" y="0"/>
                </a:moveTo>
                <a:lnTo>
                  <a:pt x="9601" y="6722"/>
                </a:lnTo>
                <a:lnTo>
                  <a:pt x="20162" y="6722"/>
                </a:lnTo>
                <a:lnTo>
                  <a:pt x="24947" y="5763"/>
                </a:lnTo>
                <a:lnTo>
                  <a:pt x="23027" y="0"/>
                </a:lnTo>
                <a:lnTo>
                  <a:pt x="11506" y="0"/>
                </a:lnTo>
                <a:close/>
              </a:path>
              <a:path w="24947" h="26878">
                <a:moveTo>
                  <a:pt x="31683" y="4799"/>
                </a:moveTo>
                <a:lnTo>
                  <a:pt x="34564" y="3840"/>
                </a:lnTo>
                <a:lnTo>
                  <a:pt x="37429" y="2881"/>
                </a:lnTo>
                <a:lnTo>
                  <a:pt x="39349" y="958"/>
                </a:lnTo>
                <a:lnTo>
                  <a:pt x="41269" y="-958"/>
                </a:lnTo>
                <a:lnTo>
                  <a:pt x="42230" y="-1915"/>
                </a:lnTo>
                <a:lnTo>
                  <a:pt x="43190" y="-3838"/>
                </a:lnTo>
                <a:lnTo>
                  <a:pt x="44150" y="-6720"/>
                </a:lnTo>
                <a:lnTo>
                  <a:pt x="44150" y="-10559"/>
                </a:lnTo>
                <a:lnTo>
                  <a:pt x="43190" y="-11518"/>
                </a:lnTo>
                <a:lnTo>
                  <a:pt x="43190" y="-12476"/>
                </a:lnTo>
                <a:lnTo>
                  <a:pt x="42230" y="-14400"/>
                </a:lnTo>
                <a:lnTo>
                  <a:pt x="41269" y="-15358"/>
                </a:lnTo>
                <a:lnTo>
                  <a:pt x="40309" y="-16317"/>
                </a:lnTo>
                <a:lnTo>
                  <a:pt x="38404" y="-18239"/>
                </a:lnTo>
                <a:lnTo>
                  <a:pt x="37429" y="-18239"/>
                </a:lnTo>
                <a:lnTo>
                  <a:pt x="35509" y="-19197"/>
                </a:lnTo>
                <a:lnTo>
                  <a:pt x="33588" y="-20156"/>
                </a:lnTo>
                <a:lnTo>
                  <a:pt x="21122" y="-20156"/>
                </a:lnTo>
                <a:lnTo>
                  <a:pt x="19187" y="-19197"/>
                </a:lnTo>
                <a:lnTo>
                  <a:pt x="16322" y="-18239"/>
                </a:lnTo>
                <a:lnTo>
                  <a:pt x="13441" y="-16317"/>
                </a:lnTo>
                <a:lnTo>
                  <a:pt x="11506" y="-14400"/>
                </a:lnTo>
                <a:lnTo>
                  <a:pt x="9601" y="-12476"/>
                </a:lnTo>
                <a:lnTo>
                  <a:pt x="7680" y="-10559"/>
                </a:lnTo>
                <a:lnTo>
                  <a:pt x="6720" y="-8638"/>
                </a:lnTo>
                <a:lnTo>
                  <a:pt x="4800" y="-6720"/>
                </a:lnTo>
                <a:lnTo>
                  <a:pt x="3840" y="-3838"/>
                </a:lnTo>
                <a:lnTo>
                  <a:pt x="2880" y="-1915"/>
                </a:lnTo>
                <a:lnTo>
                  <a:pt x="1920" y="958"/>
                </a:lnTo>
                <a:lnTo>
                  <a:pt x="960" y="3840"/>
                </a:lnTo>
                <a:lnTo>
                  <a:pt x="960" y="5763"/>
                </a:lnTo>
                <a:lnTo>
                  <a:pt x="0" y="8638"/>
                </a:lnTo>
                <a:lnTo>
                  <a:pt x="0" y="16323"/>
                </a:lnTo>
                <a:lnTo>
                  <a:pt x="960" y="18240"/>
                </a:lnTo>
                <a:lnTo>
                  <a:pt x="960" y="21122"/>
                </a:lnTo>
                <a:lnTo>
                  <a:pt x="1920" y="23039"/>
                </a:lnTo>
                <a:lnTo>
                  <a:pt x="2880" y="24961"/>
                </a:lnTo>
                <a:lnTo>
                  <a:pt x="4800" y="25920"/>
                </a:lnTo>
                <a:lnTo>
                  <a:pt x="6720" y="27843"/>
                </a:lnTo>
                <a:lnTo>
                  <a:pt x="8641" y="28802"/>
                </a:lnTo>
                <a:lnTo>
                  <a:pt x="10561" y="28802"/>
                </a:lnTo>
                <a:lnTo>
                  <a:pt x="12481" y="29760"/>
                </a:lnTo>
                <a:lnTo>
                  <a:pt x="26868" y="29760"/>
                </a:lnTo>
                <a:lnTo>
                  <a:pt x="28788" y="28802"/>
                </a:lnTo>
                <a:lnTo>
                  <a:pt x="30723" y="28802"/>
                </a:lnTo>
                <a:lnTo>
                  <a:pt x="31683" y="27843"/>
                </a:lnTo>
                <a:lnTo>
                  <a:pt x="33588" y="27843"/>
                </a:lnTo>
                <a:lnTo>
                  <a:pt x="33588" y="26878"/>
                </a:lnTo>
                <a:lnTo>
                  <a:pt x="34564" y="26878"/>
                </a:lnTo>
                <a:lnTo>
                  <a:pt x="34564" y="25920"/>
                </a:lnTo>
                <a:lnTo>
                  <a:pt x="35509" y="25920"/>
                </a:lnTo>
                <a:lnTo>
                  <a:pt x="35509" y="23039"/>
                </a:lnTo>
                <a:lnTo>
                  <a:pt x="36469" y="22081"/>
                </a:lnTo>
                <a:lnTo>
                  <a:pt x="36469" y="21122"/>
                </a:lnTo>
                <a:lnTo>
                  <a:pt x="35509" y="21122"/>
                </a:lnTo>
                <a:lnTo>
                  <a:pt x="35509" y="20164"/>
                </a:lnTo>
                <a:lnTo>
                  <a:pt x="34564" y="20164"/>
                </a:lnTo>
                <a:lnTo>
                  <a:pt x="33588" y="21122"/>
                </a:lnTo>
                <a:lnTo>
                  <a:pt x="31683" y="21122"/>
                </a:lnTo>
                <a:lnTo>
                  <a:pt x="29748" y="22081"/>
                </a:lnTo>
                <a:lnTo>
                  <a:pt x="28788" y="22081"/>
                </a:lnTo>
                <a:lnTo>
                  <a:pt x="27843" y="23039"/>
                </a:lnTo>
                <a:lnTo>
                  <a:pt x="16322" y="23039"/>
                </a:lnTo>
                <a:lnTo>
                  <a:pt x="13441" y="22081"/>
                </a:lnTo>
                <a:lnTo>
                  <a:pt x="11506" y="21122"/>
                </a:lnTo>
                <a:lnTo>
                  <a:pt x="9601" y="19199"/>
                </a:lnTo>
                <a:lnTo>
                  <a:pt x="8641" y="16323"/>
                </a:lnTo>
                <a:lnTo>
                  <a:pt x="8641" y="9602"/>
                </a:lnTo>
                <a:lnTo>
                  <a:pt x="9601" y="8638"/>
                </a:lnTo>
                <a:lnTo>
                  <a:pt x="9601" y="6722"/>
                </a:lnTo>
                <a:lnTo>
                  <a:pt x="11506" y="0"/>
                </a:lnTo>
                <a:lnTo>
                  <a:pt x="11506" y="-1915"/>
                </a:lnTo>
                <a:lnTo>
                  <a:pt x="12481" y="-2880"/>
                </a:lnTo>
                <a:lnTo>
                  <a:pt x="13441" y="-4797"/>
                </a:lnTo>
                <a:lnTo>
                  <a:pt x="14401" y="-6720"/>
                </a:lnTo>
                <a:lnTo>
                  <a:pt x="15346" y="-8638"/>
                </a:lnTo>
                <a:lnTo>
                  <a:pt x="16322" y="-9595"/>
                </a:lnTo>
                <a:lnTo>
                  <a:pt x="18227" y="-10559"/>
                </a:lnTo>
                <a:lnTo>
                  <a:pt x="19187" y="-11518"/>
                </a:lnTo>
                <a:lnTo>
                  <a:pt x="21122" y="-12476"/>
                </a:lnTo>
                <a:lnTo>
                  <a:pt x="23027" y="-13435"/>
                </a:lnTo>
                <a:lnTo>
                  <a:pt x="31683" y="-13435"/>
                </a:lnTo>
                <a:lnTo>
                  <a:pt x="32628" y="-12476"/>
                </a:lnTo>
                <a:lnTo>
                  <a:pt x="34564" y="-11518"/>
                </a:lnTo>
                <a:lnTo>
                  <a:pt x="35509" y="-9595"/>
                </a:lnTo>
                <a:lnTo>
                  <a:pt x="35509" y="-6720"/>
                </a:lnTo>
                <a:lnTo>
                  <a:pt x="34564" y="-5756"/>
                </a:lnTo>
                <a:lnTo>
                  <a:pt x="34564" y="-4797"/>
                </a:lnTo>
                <a:lnTo>
                  <a:pt x="33588" y="-3838"/>
                </a:lnTo>
                <a:lnTo>
                  <a:pt x="32628" y="-2880"/>
                </a:lnTo>
                <a:lnTo>
                  <a:pt x="30723" y="-1915"/>
                </a:lnTo>
                <a:lnTo>
                  <a:pt x="29748" y="-958"/>
                </a:lnTo>
                <a:lnTo>
                  <a:pt x="27843" y="-958"/>
                </a:lnTo>
                <a:lnTo>
                  <a:pt x="24947" y="0"/>
                </a:lnTo>
                <a:lnTo>
                  <a:pt x="23027" y="0"/>
                </a:lnTo>
                <a:lnTo>
                  <a:pt x="24947" y="5763"/>
                </a:lnTo>
                <a:lnTo>
                  <a:pt x="27843" y="5763"/>
                </a:lnTo>
                <a:lnTo>
                  <a:pt x="31683" y="47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6" name="object 736"/>
          <p:cNvSpPr/>
          <p:nvPr/>
        </p:nvSpPr>
        <p:spPr>
          <a:xfrm>
            <a:off x="5511424" y="9459605"/>
            <a:ext cx="50886" cy="49917"/>
          </a:xfrm>
          <a:custGeom>
            <a:avLst/>
            <a:gdLst/>
            <a:ahLst/>
            <a:cxnLst/>
            <a:rect l="l" t="t" r="r" b="b"/>
            <a:pathLst>
              <a:path w="50886" h="49917">
                <a:moveTo>
                  <a:pt x="33604" y="49917"/>
                </a:moveTo>
                <a:lnTo>
                  <a:pt x="40325" y="49917"/>
                </a:lnTo>
                <a:lnTo>
                  <a:pt x="41285" y="48958"/>
                </a:lnTo>
                <a:lnTo>
                  <a:pt x="42245" y="48958"/>
                </a:lnTo>
                <a:lnTo>
                  <a:pt x="42245" y="47999"/>
                </a:lnTo>
                <a:lnTo>
                  <a:pt x="41285" y="47035"/>
                </a:lnTo>
                <a:lnTo>
                  <a:pt x="31683" y="24955"/>
                </a:lnTo>
                <a:lnTo>
                  <a:pt x="49926" y="2880"/>
                </a:lnTo>
                <a:lnTo>
                  <a:pt x="49926" y="1917"/>
                </a:lnTo>
                <a:lnTo>
                  <a:pt x="50886" y="958"/>
                </a:lnTo>
                <a:lnTo>
                  <a:pt x="48966" y="958"/>
                </a:lnTo>
                <a:lnTo>
                  <a:pt x="48006" y="0"/>
                </a:lnTo>
                <a:lnTo>
                  <a:pt x="44165" y="0"/>
                </a:lnTo>
                <a:lnTo>
                  <a:pt x="44165" y="958"/>
                </a:lnTo>
                <a:lnTo>
                  <a:pt x="41285" y="958"/>
                </a:lnTo>
                <a:lnTo>
                  <a:pt x="41285" y="1917"/>
                </a:lnTo>
                <a:lnTo>
                  <a:pt x="26883" y="19197"/>
                </a:lnTo>
                <a:lnTo>
                  <a:pt x="19202" y="1917"/>
                </a:lnTo>
                <a:lnTo>
                  <a:pt x="19202" y="958"/>
                </a:lnTo>
                <a:lnTo>
                  <a:pt x="17282" y="958"/>
                </a:lnTo>
                <a:lnTo>
                  <a:pt x="17282" y="0"/>
                </a:lnTo>
                <a:lnTo>
                  <a:pt x="13441" y="0"/>
                </a:lnTo>
                <a:lnTo>
                  <a:pt x="12481" y="958"/>
                </a:lnTo>
                <a:lnTo>
                  <a:pt x="10561" y="958"/>
                </a:lnTo>
                <a:lnTo>
                  <a:pt x="10561" y="2880"/>
                </a:lnTo>
                <a:lnTo>
                  <a:pt x="20162" y="23996"/>
                </a:lnTo>
                <a:lnTo>
                  <a:pt x="960" y="47035"/>
                </a:lnTo>
                <a:lnTo>
                  <a:pt x="960" y="47999"/>
                </a:lnTo>
                <a:lnTo>
                  <a:pt x="0" y="48958"/>
                </a:lnTo>
                <a:lnTo>
                  <a:pt x="960" y="48958"/>
                </a:lnTo>
                <a:lnTo>
                  <a:pt x="1920" y="49917"/>
                </a:lnTo>
                <a:lnTo>
                  <a:pt x="8641" y="49917"/>
                </a:lnTo>
                <a:lnTo>
                  <a:pt x="8641" y="48958"/>
                </a:lnTo>
                <a:lnTo>
                  <a:pt x="10561" y="48958"/>
                </a:lnTo>
                <a:lnTo>
                  <a:pt x="10561" y="47999"/>
                </a:lnTo>
                <a:lnTo>
                  <a:pt x="24963" y="29759"/>
                </a:lnTo>
                <a:lnTo>
                  <a:pt x="32644" y="47999"/>
                </a:lnTo>
                <a:lnTo>
                  <a:pt x="32644" y="48958"/>
                </a:lnTo>
                <a:lnTo>
                  <a:pt x="33604" y="48958"/>
                </a:lnTo>
                <a:lnTo>
                  <a:pt x="33604" y="49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7" name="object 737"/>
          <p:cNvSpPr/>
          <p:nvPr/>
        </p:nvSpPr>
        <p:spPr>
          <a:xfrm>
            <a:off x="5559430" y="9459605"/>
            <a:ext cx="50871" cy="68156"/>
          </a:xfrm>
          <a:custGeom>
            <a:avLst/>
            <a:gdLst/>
            <a:ahLst/>
            <a:cxnLst/>
            <a:rect l="l" t="t" r="r" b="b"/>
            <a:pathLst>
              <a:path w="50871" h="68156">
                <a:moveTo>
                  <a:pt x="48950" y="5756"/>
                </a:moveTo>
                <a:lnTo>
                  <a:pt x="47990" y="4797"/>
                </a:lnTo>
                <a:lnTo>
                  <a:pt x="46070" y="2880"/>
                </a:lnTo>
                <a:lnTo>
                  <a:pt x="45110" y="1917"/>
                </a:lnTo>
                <a:lnTo>
                  <a:pt x="43205" y="958"/>
                </a:lnTo>
                <a:lnTo>
                  <a:pt x="41269" y="0"/>
                </a:lnTo>
                <a:lnTo>
                  <a:pt x="32644" y="0"/>
                </a:lnTo>
                <a:lnTo>
                  <a:pt x="30708" y="958"/>
                </a:lnTo>
                <a:lnTo>
                  <a:pt x="28803" y="1917"/>
                </a:lnTo>
                <a:lnTo>
                  <a:pt x="26868" y="1917"/>
                </a:lnTo>
                <a:lnTo>
                  <a:pt x="25923" y="3838"/>
                </a:lnTo>
                <a:lnTo>
                  <a:pt x="23987" y="4797"/>
                </a:lnTo>
                <a:lnTo>
                  <a:pt x="22082" y="5756"/>
                </a:lnTo>
                <a:lnTo>
                  <a:pt x="21122" y="6720"/>
                </a:lnTo>
                <a:lnTo>
                  <a:pt x="20147" y="8638"/>
                </a:lnTo>
                <a:lnTo>
                  <a:pt x="19479" y="9315"/>
                </a:lnTo>
                <a:lnTo>
                  <a:pt x="19202" y="10561"/>
                </a:lnTo>
                <a:lnTo>
                  <a:pt x="19202" y="19197"/>
                </a:lnTo>
                <a:lnTo>
                  <a:pt x="20147" y="17276"/>
                </a:lnTo>
                <a:lnTo>
                  <a:pt x="22082" y="14400"/>
                </a:lnTo>
                <a:lnTo>
                  <a:pt x="23987" y="12476"/>
                </a:lnTo>
                <a:lnTo>
                  <a:pt x="24963" y="10561"/>
                </a:lnTo>
                <a:lnTo>
                  <a:pt x="26868" y="9596"/>
                </a:lnTo>
                <a:lnTo>
                  <a:pt x="28803" y="8638"/>
                </a:lnTo>
                <a:lnTo>
                  <a:pt x="30708" y="7679"/>
                </a:lnTo>
                <a:lnTo>
                  <a:pt x="32644" y="6720"/>
                </a:lnTo>
                <a:lnTo>
                  <a:pt x="35509" y="6720"/>
                </a:lnTo>
                <a:lnTo>
                  <a:pt x="37429" y="7679"/>
                </a:lnTo>
                <a:lnTo>
                  <a:pt x="38389" y="7679"/>
                </a:lnTo>
                <a:lnTo>
                  <a:pt x="38389" y="8638"/>
                </a:lnTo>
                <a:lnTo>
                  <a:pt x="39364" y="8638"/>
                </a:lnTo>
                <a:lnTo>
                  <a:pt x="40325" y="9596"/>
                </a:lnTo>
                <a:lnTo>
                  <a:pt x="40325" y="10561"/>
                </a:lnTo>
                <a:lnTo>
                  <a:pt x="41269" y="11518"/>
                </a:lnTo>
                <a:lnTo>
                  <a:pt x="41269" y="14400"/>
                </a:lnTo>
                <a:lnTo>
                  <a:pt x="42230" y="15358"/>
                </a:lnTo>
                <a:lnTo>
                  <a:pt x="42230" y="18240"/>
                </a:lnTo>
                <a:lnTo>
                  <a:pt x="41269" y="20156"/>
                </a:lnTo>
                <a:lnTo>
                  <a:pt x="41269" y="23996"/>
                </a:lnTo>
                <a:lnTo>
                  <a:pt x="40325" y="25920"/>
                </a:lnTo>
                <a:lnTo>
                  <a:pt x="40325" y="27835"/>
                </a:lnTo>
                <a:lnTo>
                  <a:pt x="39364" y="29759"/>
                </a:lnTo>
                <a:lnTo>
                  <a:pt x="38389" y="31676"/>
                </a:lnTo>
                <a:lnTo>
                  <a:pt x="38389" y="33599"/>
                </a:lnTo>
                <a:lnTo>
                  <a:pt x="37429" y="35516"/>
                </a:lnTo>
                <a:lnTo>
                  <a:pt x="36484" y="37438"/>
                </a:lnTo>
                <a:lnTo>
                  <a:pt x="35509" y="38397"/>
                </a:lnTo>
                <a:lnTo>
                  <a:pt x="33588" y="40320"/>
                </a:lnTo>
                <a:lnTo>
                  <a:pt x="32644" y="41279"/>
                </a:lnTo>
                <a:lnTo>
                  <a:pt x="30708" y="42237"/>
                </a:lnTo>
                <a:lnTo>
                  <a:pt x="29763" y="43196"/>
                </a:lnTo>
                <a:lnTo>
                  <a:pt x="23987" y="43196"/>
                </a:lnTo>
                <a:lnTo>
                  <a:pt x="22082" y="42237"/>
                </a:lnTo>
                <a:lnTo>
                  <a:pt x="20147" y="41279"/>
                </a:lnTo>
                <a:lnTo>
                  <a:pt x="18242" y="40320"/>
                </a:lnTo>
                <a:lnTo>
                  <a:pt x="17282" y="47999"/>
                </a:lnTo>
                <a:lnTo>
                  <a:pt x="18242" y="48958"/>
                </a:lnTo>
                <a:lnTo>
                  <a:pt x="19202" y="48958"/>
                </a:lnTo>
                <a:lnTo>
                  <a:pt x="21122" y="49917"/>
                </a:lnTo>
                <a:lnTo>
                  <a:pt x="31668" y="49917"/>
                </a:lnTo>
                <a:lnTo>
                  <a:pt x="34549" y="48958"/>
                </a:lnTo>
                <a:lnTo>
                  <a:pt x="36484" y="47999"/>
                </a:lnTo>
                <a:lnTo>
                  <a:pt x="38389" y="46076"/>
                </a:lnTo>
                <a:lnTo>
                  <a:pt x="40325" y="44159"/>
                </a:lnTo>
                <a:lnTo>
                  <a:pt x="42230" y="42237"/>
                </a:lnTo>
                <a:lnTo>
                  <a:pt x="44150" y="40320"/>
                </a:lnTo>
                <a:lnTo>
                  <a:pt x="45110" y="38397"/>
                </a:lnTo>
                <a:lnTo>
                  <a:pt x="46070" y="35516"/>
                </a:lnTo>
                <a:lnTo>
                  <a:pt x="47045" y="32641"/>
                </a:lnTo>
                <a:lnTo>
                  <a:pt x="47990" y="30717"/>
                </a:lnTo>
                <a:lnTo>
                  <a:pt x="48950" y="27835"/>
                </a:lnTo>
                <a:lnTo>
                  <a:pt x="49911" y="25920"/>
                </a:lnTo>
                <a:lnTo>
                  <a:pt x="49911" y="23038"/>
                </a:lnTo>
                <a:lnTo>
                  <a:pt x="50871" y="20156"/>
                </a:lnTo>
                <a:lnTo>
                  <a:pt x="50871" y="11518"/>
                </a:lnTo>
                <a:lnTo>
                  <a:pt x="49911" y="9596"/>
                </a:lnTo>
                <a:lnTo>
                  <a:pt x="48950" y="7679"/>
                </a:lnTo>
                <a:lnTo>
                  <a:pt x="48950" y="5756"/>
                </a:lnTo>
                <a:close/>
              </a:path>
              <a:path w="50871" h="68156">
                <a:moveTo>
                  <a:pt x="20147" y="958"/>
                </a:moveTo>
                <a:lnTo>
                  <a:pt x="19202" y="958"/>
                </a:lnTo>
                <a:lnTo>
                  <a:pt x="19202" y="9596"/>
                </a:lnTo>
                <a:lnTo>
                  <a:pt x="19202" y="958"/>
                </a:lnTo>
                <a:lnTo>
                  <a:pt x="18242" y="0"/>
                </a:lnTo>
                <a:lnTo>
                  <a:pt x="16322" y="0"/>
                </a:lnTo>
                <a:lnTo>
                  <a:pt x="14401" y="958"/>
                </a:lnTo>
                <a:lnTo>
                  <a:pt x="13441" y="958"/>
                </a:lnTo>
                <a:lnTo>
                  <a:pt x="13441" y="1917"/>
                </a:lnTo>
                <a:lnTo>
                  <a:pt x="0" y="66234"/>
                </a:lnTo>
                <a:lnTo>
                  <a:pt x="0" y="67199"/>
                </a:lnTo>
                <a:lnTo>
                  <a:pt x="960" y="67199"/>
                </a:lnTo>
                <a:lnTo>
                  <a:pt x="960" y="68156"/>
                </a:lnTo>
                <a:lnTo>
                  <a:pt x="7680" y="68156"/>
                </a:lnTo>
                <a:lnTo>
                  <a:pt x="7680" y="67199"/>
                </a:lnTo>
                <a:lnTo>
                  <a:pt x="8641" y="67199"/>
                </a:lnTo>
                <a:lnTo>
                  <a:pt x="8641" y="66234"/>
                </a:lnTo>
                <a:lnTo>
                  <a:pt x="13441" y="44159"/>
                </a:lnTo>
                <a:lnTo>
                  <a:pt x="13441" y="45118"/>
                </a:lnTo>
                <a:lnTo>
                  <a:pt x="14401" y="46076"/>
                </a:lnTo>
                <a:lnTo>
                  <a:pt x="15361" y="47035"/>
                </a:lnTo>
                <a:lnTo>
                  <a:pt x="16322" y="47035"/>
                </a:lnTo>
                <a:lnTo>
                  <a:pt x="17282" y="47999"/>
                </a:lnTo>
                <a:lnTo>
                  <a:pt x="18242" y="40320"/>
                </a:lnTo>
                <a:lnTo>
                  <a:pt x="16322" y="38397"/>
                </a:lnTo>
                <a:lnTo>
                  <a:pt x="14401" y="36479"/>
                </a:lnTo>
                <a:lnTo>
                  <a:pt x="16322" y="27835"/>
                </a:lnTo>
                <a:lnTo>
                  <a:pt x="17282" y="24955"/>
                </a:lnTo>
                <a:lnTo>
                  <a:pt x="18242" y="22079"/>
                </a:lnTo>
                <a:lnTo>
                  <a:pt x="19202" y="19197"/>
                </a:lnTo>
                <a:lnTo>
                  <a:pt x="19202" y="10561"/>
                </a:lnTo>
                <a:lnTo>
                  <a:pt x="19479" y="9315"/>
                </a:lnTo>
                <a:lnTo>
                  <a:pt x="21122" y="1917"/>
                </a:lnTo>
                <a:lnTo>
                  <a:pt x="21122" y="958"/>
                </a:lnTo>
                <a:lnTo>
                  <a:pt x="20147" y="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8" name="object 738"/>
          <p:cNvSpPr/>
          <p:nvPr/>
        </p:nvSpPr>
        <p:spPr>
          <a:xfrm>
            <a:off x="5617982" y="9459605"/>
            <a:ext cx="46085" cy="49917"/>
          </a:xfrm>
          <a:custGeom>
            <a:avLst/>
            <a:gdLst/>
            <a:ahLst/>
            <a:cxnLst/>
            <a:rect l="l" t="t" r="r" b="b"/>
            <a:pathLst>
              <a:path w="46085" h="49917">
                <a:moveTo>
                  <a:pt x="46085" y="12476"/>
                </a:moveTo>
                <a:lnTo>
                  <a:pt x="45125" y="9596"/>
                </a:lnTo>
                <a:lnTo>
                  <a:pt x="44165" y="7679"/>
                </a:lnTo>
                <a:lnTo>
                  <a:pt x="43205" y="5756"/>
                </a:lnTo>
                <a:lnTo>
                  <a:pt x="42245" y="4797"/>
                </a:lnTo>
                <a:lnTo>
                  <a:pt x="40325" y="2880"/>
                </a:lnTo>
                <a:lnTo>
                  <a:pt x="38404" y="1917"/>
                </a:lnTo>
                <a:lnTo>
                  <a:pt x="36484" y="958"/>
                </a:lnTo>
                <a:lnTo>
                  <a:pt x="33604" y="0"/>
                </a:lnTo>
                <a:lnTo>
                  <a:pt x="21122" y="0"/>
                </a:lnTo>
                <a:lnTo>
                  <a:pt x="19202" y="958"/>
                </a:lnTo>
                <a:lnTo>
                  <a:pt x="16322" y="1917"/>
                </a:lnTo>
                <a:lnTo>
                  <a:pt x="14401" y="2880"/>
                </a:lnTo>
                <a:lnTo>
                  <a:pt x="12481" y="4797"/>
                </a:lnTo>
                <a:lnTo>
                  <a:pt x="9601" y="6720"/>
                </a:lnTo>
                <a:lnTo>
                  <a:pt x="8641" y="8638"/>
                </a:lnTo>
                <a:lnTo>
                  <a:pt x="6720" y="10561"/>
                </a:lnTo>
                <a:lnTo>
                  <a:pt x="4800" y="12476"/>
                </a:lnTo>
                <a:lnTo>
                  <a:pt x="3840" y="15358"/>
                </a:lnTo>
                <a:lnTo>
                  <a:pt x="2880" y="17276"/>
                </a:lnTo>
                <a:lnTo>
                  <a:pt x="1920" y="20156"/>
                </a:lnTo>
                <a:lnTo>
                  <a:pt x="960" y="22079"/>
                </a:lnTo>
                <a:lnTo>
                  <a:pt x="960" y="24955"/>
                </a:lnTo>
                <a:lnTo>
                  <a:pt x="0" y="27835"/>
                </a:lnTo>
                <a:lnTo>
                  <a:pt x="0" y="35516"/>
                </a:lnTo>
                <a:lnTo>
                  <a:pt x="960" y="38397"/>
                </a:lnTo>
                <a:lnTo>
                  <a:pt x="960" y="40320"/>
                </a:lnTo>
                <a:lnTo>
                  <a:pt x="1920" y="42237"/>
                </a:lnTo>
                <a:lnTo>
                  <a:pt x="2880" y="44159"/>
                </a:lnTo>
                <a:lnTo>
                  <a:pt x="4800" y="46076"/>
                </a:lnTo>
                <a:lnTo>
                  <a:pt x="5760" y="47035"/>
                </a:lnTo>
                <a:lnTo>
                  <a:pt x="7680" y="47999"/>
                </a:lnTo>
                <a:lnTo>
                  <a:pt x="10561" y="48958"/>
                </a:lnTo>
                <a:lnTo>
                  <a:pt x="12481" y="49917"/>
                </a:lnTo>
                <a:lnTo>
                  <a:pt x="10561" y="39355"/>
                </a:lnTo>
                <a:lnTo>
                  <a:pt x="9601" y="38397"/>
                </a:lnTo>
                <a:lnTo>
                  <a:pt x="9601" y="35516"/>
                </a:lnTo>
                <a:lnTo>
                  <a:pt x="8641" y="33599"/>
                </a:lnTo>
                <a:lnTo>
                  <a:pt x="8641" y="30717"/>
                </a:lnTo>
                <a:lnTo>
                  <a:pt x="9601" y="28794"/>
                </a:lnTo>
                <a:lnTo>
                  <a:pt x="9601" y="23996"/>
                </a:lnTo>
                <a:lnTo>
                  <a:pt x="10561" y="22079"/>
                </a:lnTo>
                <a:lnTo>
                  <a:pt x="10561" y="20156"/>
                </a:lnTo>
                <a:lnTo>
                  <a:pt x="11521" y="18240"/>
                </a:lnTo>
                <a:lnTo>
                  <a:pt x="12481" y="17276"/>
                </a:lnTo>
                <a:lnTo>
                  <a:pt x="13441" y="15358"/>
                </a:lnTo>
                <a:lnTo>
                  <a:pt x="14401" y="13435"/>
                </a:lnTo>
                <a:lnTo>
                  <a:pt x="15361" y="12476"/>
                </a:lnTo>
                <a:lnTo>
                  <a:pt x="16322" y="10561"/>
                </a:lnTo>
                <a:lnTo>
                  <a:pt x="18242" y="9596"/>
                </a:lnTo>
                <a:lnTo>
                  <a:pt x="19202" y="8638"/>
                </a:lnTo>
                <a:lnTo>
                  <a:pt x="21122" y="7679"/>
                </a:lnTo>
                <a:lnTo>
                  <a:pt x="23042" y="6720"/>
                </a:lnTo>
                <a:lnTo>
                  <a:pt x="30723" y="6720"/>
                </a:lnTo>
                <a:lnTo>
                  <a:pt x="31683" y="7679"/>
                </a:lnTo>
                <a:lnTo>
                  <a:pt x="33604" y="7679"/>
                </a:lnTo>
                <a:lnTo>
                  <a:pt x="34564" y="8638"/>
                </a:lnTo>
                <a:lnTo>
                  <a:pt x="34564" y="9596"/>
                </a:lnTo>
                <a:lnTo>
                  <a:pt x="35524" y="10561"/>
                </a:lnTo>
                <a:lnTo>
                  <a:pt x="36484" y="11518"/>
                </a:lnTo>
                <a:lnTo>
                  <a:pt x="36484" y="13435"/>
                </a:lnTo>
                <a:lnTo>
                  <a:pt x="37444" y="14400"/>
                </a:lnTo>
                <a:lnTo>
                  <a:pt x="37444" y="22079"/>
                </a:lnTo>
                <a:lnTo>
                  <a:pt x="36484" y="23996"/>
                </a:lnTo>
                <a:lnTo>
                  <a:pt x="36484" y="27835"/>
                </a:lnTo>
                <a:lnTo>
                  <a:pt x="35524" y="29759"/>
                </a:lnTo>
                <a:lnTo>
                  <a:pt x="34564" y="31676"/>
                </a:lnTo>
                <a:lnTo>
                  <a:pt x="33604" y="33599"/>
                </a:lnTo>
                <a:lnTo>
                  <a:pt x="32644" y="34558"/>
                </a:lnTo>
                <a:lnTo>
                  <a:pt x="31683" y="36479"/>
                </a:lnTo>
                <a:lnTo>
                  <a:pt x="30723" y="38397"/>
                </a:lnTo>
                <a:lnTo>
                  <a:pt x="29763" y="39355"/>
                </a:lnTo>
                <a:lnTo>
                  <a:pt x="27843" y="40320"/>
                </a:lnTo>
                <a:lnTo>
                  <a:pt x="26883" y="41279"/>
                </a:lnTo>
                <a:lnTo>
                  <a:pt x="24963" y="42237"/>
                </a:lnTo>
                <a:lnTo>
                  <a:pt x="24003" y="43196"/>
                </a:lnTo>
                <a:lnTo>
                  <a:pt x="17282" y="43196"/>
                </a:lnTo>
                <a:lnTo>
                  <a:pt x="19202" y="49917"/>
                </a:lnTo>
                <a:lnTo>
                  <a:pt x="24963" y="49917"/>
                </a:lnTo>
                <a:lnTo>
                  <a:pt x="27843" y="48958"/>
                </a:lnTo>
                <a:lnTo>
                  <a:pt x="29763" y="47999"/>
                </a:lnTo>
                <a:lnTo>
                  <a:pt x="32644" y="47035"/>
                </a:lnTo>
                <a:lnTo>
                  <a:pt x="34564" y="45118"/>
                </a:lnTo>
                <a:lnTo>
                  <a:pt x="36484" y="43196"/>
                </a:lnTo>
                <a:lnTo>
                  <a:pt x="38404" y="41279"/>
                </a:lnTo>
                <a:lnTo>
                  <a:pt x="39364" y="39355"/>
                </a:lnTo>
                <a:lnTo>
                  <a:pt x="41285" y="37438"/>
                </a:lnTo>
                <a:lnTo>
                  <a:pt x="42245" y="35516"/>
                </a:lnTo>
                <a:lnTo>
                  <a:pt x="43205" y="32641"/>
                </a:lnTo>
                <a:lnTo>
                  <a:pt x="44165" y="29759"/>
                </a:lnTo>
                <a:lnTo>
                  <a:pt x="45125" y="27835"/>
                </a:lnTo>
                <a:lnTo>
                  <a:pt x="46085" y="24955"/>
                </a:lnTo>
                <a:lnTo>
                  <a:pt x="46085" y="124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9" name="object 739"/>
          <p:cNvSpPr/>
          <p:nvPr/>
        </p:nvSpPr>
        <p:spPr>
          <a:xfrm>
            <a:off x="5628543" y="9498960"/>
            <a:ext cx="8641" cy="10561"/>
          </a:xfrm>
          <a:custGeom>
            <a:avLst/>
            <a:gdLst/>
            <a:ahLst/>
            <a:cxnLst/>
            <a:rect l="l" t="t" r="r" b="b"/>
            <a:pathLst>
              <a:path w="8641" h="10561">
                <a:moveTo>
                  <a:pt x="5760" y="3840"/>
                </a:moveTo>
                <a:lnTo>
                  <a:pt x="3840" y="2881"/>
                </a:lnTo>
                <a:lnTo>
                  <a:pt x="2880" y="2881"/>
                </a:lnTo>
                <a:lnTo>
                  <a:pt x="1920" y="1923"/>
                </a:lnTo>
                <a:lnTo>
                  <a:pt x="960" y="964"/>
                </a:lnTo>
                <a:lnTo>
                  <a:pt x="0" y="0"/>
                </a:lnTo>
                <a:lnTo>
                  <a:pt x="1920" y="10561"/>
                </a:lnTo>
                <a:lnTo>
                  <a:pt x="8641" y="10561"/>
                </a:lnTo>
                <a:lnTo>
                  <a:pt x="6720" y="3840"/>
                </a:lnTo>
                <a:lnTo>
                  <a:pt x="576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0" name="object 740"/>
          <p:cNvSpPr/>
          <p:nvPr/>
        </p:nvSpPr>
        <p:spPr>
          <a:xfrm>
            <a:off x="5671748" y="9459605"/>
            <a:ext cx="35509" cy="49917"/>
          </a:xfrm>
          <a:custGeom>
            <a:avLst/>
            <a:gdLst/>
            <a:ahLst/>
            <a:cxnLst/>
            <a:rect l="l" t="t" r="r" b="b"/>
            <a:pathLst>
              <a:path w="35509" h="49917">
                <a:moveTo>
                  <a:pt x="6720" y="48958"/>
                </a:moveTo>
                <a:lnTo>
                  <a:pt x="8641" y="48958"/>
                </a:lnTo>
                <a:lnTo>
                  <a:pt x="8641" y="47999"/>
                </a:lnTo>
                <a:lnTo>
                  <a:pt x="12466" y="27835"/>
                </a:lnTo>
                <a:lnTo>
                  <a:pt x="13426" y="24955"/>
                </a:lnTo>
                <a:lnTo>
                  <a:pt x="13426" y="22079"/>
                </a:lnTo>
                <a:lnTo>
                  <a:pt x="15361" y="19197"/>
                </a:lnTo>
                <a:lnTo>
                  <a:pt x="16306" y="17276"/>
                </a:lnTo>
                <a:lnTo>
                  <a:pt x="17266" y="15358"/>
                </a:lnTo>
                <a:lnTo>
                  <a:pt x="19187" y="13435"/>
                </a:lnTo>
                <a:lnTo>
                  <a:pt x="20147" y="11518"/>
                </a:lnTo>
                <a:lnTo>
                  <a:pt x="22082" y="10561"/>
                </a:lnTo>
                <a:lnTo>
                  <a:pt x="23987" y="9596"/>
                </a:lnTo>
                <a:lnTo>
                  <a:pt x="24963" y="8638"/>
                </a:lnTo>
                <a:lnTo>
                  <a:pt x="26868" y="7679"/>
                </a:lnTo>
                <a:lnTo>
                  <a:pt x="30708" y="7679"/>
                </a:lnTo>
                <a:lnTo>
                  <a:pt x="30708" y="8638"/>
                </a:lnTo>
                <a:lnTo>
                  <a:pt x="33588" y="8638"/>
                </a:lnTo>
                <a:lnTo>
                  <a:pt x="33588" y="7679"/>
                </a:lnTo>
                <a:lnTo>
                  <a:pt x="34549" y="7679"/>
                </a:lnTo>
                <a:lnTo>
                  <a:pt x="34549" y="3838"/>
                </a:lnTo>
                <a:lnTo>
                  <a:pt x="35509" y="3838"/>
                </a:lnTo>
                <a:lnTo>
                  <a:pt x="35509" y="958"/>
                </a:lnTo>
                <a:lnTo>
                  <a:pt x="33588" y="958"/>
                </a:lnTo>
                <a:lnTo>
                  <a:pt x="33588" y="0"/>
                </a:lnTo>
                <a:lnTo>
                  <a:pt x="26868" y="0"/>
                </a:lnTo>
                <a:lnTo>
                  <a:pt x="24963" y="958"/>
                </a:lnTo>
                <a:lnTo>
                  <a:pt x="23987" y="958"/>
                </a:lnTo>
                <a:lnTo>
                  <a:pt x="22082" y="1917"/>
                </a:lnTo>
                <a:lnTo>
                  <a:pt x="21107" y="2880"/>
                </a:lnTo>
                <a:lnTo>
                  <a:pt x="20147" y="3838"/>
                </a:lnTo>
                <a:lnTo>
                  <a:pt x="19187" y="4797"/>
                </a:lnTo>
                <a:lnTo>
                  <a:pt x="17266" y="6720"/>
                </a:lnTo>
                <a:lnTo>
                  <a:pt x="16306" y="7679"/>
                </a:lnTo>
                <a:lnTo>
                  <a:pt x="15361" y="8638"/>
                </a:lnTo>
                <a:lnTo>
                  <a:pt x="14401" y="10561"/>
                </a:lnTo>
                <a:lnTo>
                  <a:pt x="16306" y="1917"/>
                </a:lnTo>
                <a:lnTo>
                  <a:pt x="16306" y="958"/>
                </a:lnTo>
                <a:lnTo>
                  <a:pt x="15361" y="958"/>
                </a:lnTo>
                <a:lnTo>
                  <a:pt x="14401" y="0"/>
                </a:lnTo>
                <a:lnTo>
                  <a:pt x="11521" y="0"/>
                </a:lnTo>
                <a:lnTo>
                  <a:pt x="11521" y="958"/>
                </a:lnTo>
                <a:lnTo>
                  <a:pt x="9585" y="958"/>
                </a:lnTo>
                <a:lnTo>
                  <a:pt x="9585" y="1917"/>
                </a:lnTo>
                <a:lnTo>
                  <a:pt x="8641" y="1917"/>
                </a:lnTo>
                <a:lnTo>
                  <a:pt x="0" y="47999"/>
                </a:lnTo>
                <a:lnTo>
                  <a:pt x="0" y="48958"/>
                </a:lnTo>
                <a:lnTo>
                  <a:pt x="960" y="49917"/>
                </a:lnTo>
                <a:lnTo>
                  <a:pt x="6720" y="49917"/>
                </a:lnTo>
                <a:lnTo>
                  <a:pt x="6720" y="48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1" name="object 741"/>
          <p:cNvSpPr/>
          <p:nvPr/>
        </p:nvSpPr>
        <p:spPr>
          <a:xfrm>
            <a:off x="5710138" y="9448085"/>
            <a:ext cx="30723" cy="61437"/>
          </a:xfrm>
          <a:custGeom>
            <a:avLst/>
            <a:gdLst/>
            <a:ahLst/>
            <a:cxnLst/>
            <a:rect l="l" t="t" r="r" b="b"/>
            <a:pathLst>
              <a:path w="30723" h="61437">
                <a:moveTo>
                  <a:pt x="2880" y="55679"/>
                </a:moveTo>
                <a:lnTo>
                  <a:pt x="2880" y="57596"/>
                </a:lnTo>
                <a:lnTo>
                  <a:pt x="3840" y="58555"/>
                </a:lnTo>
                <a:lnTo>
                  <a:pt x="4800" y="59519"/>
                </a:lnTo>
                <a:lnTo>
                  <a:pt x="5760" y="60478"/>
                </a:lnTo>
                <a:lnTo>
                  <a:pt x="6720" y="60478"/>
                </a:lnTo>
                <a:lnTo>
                  <a:pt x="7680" y="61437"/>
                </a:lnTo>
                <a:lnTo>
                  <a:pt x="18242" y="61437"/>
                </a:lnTo>
                <a:lnTo>
                  <a:pt x="19202" y="60478"/>
                </a:lnTo>
                <a:lnTo>
                  <a:pt x="20162" y="60478"/>
                </a:lnTo>
                <a:lnTo>
                  <a:pt x="21122" y="59519"/>
                </a:lnTo>
                <a:lnTo>
                  <a:pt x="21122" y="58555"/>
                </a:lnTo>
                <a:lnTo>
                  <a:pt x="22082" y="58555"/>
                </a:lnTo>
                <a:lnTo>
                  <a:pt x="22082" y="52798"/>
                </a:lnTo>
                <a:lnTo>
                  <a:pt x="21122" y="52798"/>
                </a:lnTo>
                <a:lnTo>
                  <a:pt x="21122" y="53757"/>
                </a:lnTo>
                <a:lnTo>
                  <a:pt x="18242" y="53757"/>
                </a:lnTo>
                <a:lnTo>
                  <a:pt x="17282" y="54716"/>
                </a:lnTo>
                <a:lnTo>
                  <a:pt x="13441" y="54716"/>
                </a:lnTo>
                <a:lnTo>
                  <a:pt x="12481" y="53757"/>
                </a:lnTo>
                <a:lnTo>
                  <a:pt x="11521" y="53757"/>
                </a:lnTo>
                <a:lnTo>
                  <a:pt x="10561" y="52798"/>
                </a:lnTo>
                <a:lnTo>
                  <a:pt x="10561" y="45119"/>
                </a:lnTo>
                <a:lnTo>
                  <a:pt x="16322" y="19199"/>
                </a:lnTo>
                <a:lnTo>
                  <a:pt x="28803" y="19199"/>
                </a:lnTo>
                <a:lnTo>
                  <a:pt x="29763" y="18240"/>
                </a:lnTo>
                <a:lnTo>
                  <a:pt x="29763" y="17276"/>
                </a:lnTo>
                <a:lnTo>
                  <a:pt x="30723" y="17276"/>
                </a:lnTo>
                <a:lnTo>
                  <a:pt x="30723" y="12478"/>
                </a:lnTo>
                <a:lnTo>
                  <a:pt x="17282" y="12478"/>
                </a:lnTo>
                <a:lnTo>
                  <a:pt x="20162" y="958"/>
                </a:lnTo>
                <a:lnTo>
                  <a:pt x="19202" y="0"/>
                </a:lnTo>
                <a:lnTo>
                  <a:pt x="11521" y="0"/>
                </a:lnTo>
                <a:lnTo>
                  <a:pt x="11521" y="958"/>
                </a:lnTo>
                <a:lnTo>
                  <a:pt x="9601" y="12478"/>
                </a:lnTo>
                <a:lnTo>
                  <a:pt x="1920" y="12478"/>
                </a:lnTo>
                <a:lnTo>
                  <a:pt x="960" y="13437"/>
                </a:lnTo>
                <a:lnTo>
                  <a:pt x="960" y="14400"/>
                </a:lnTo>
                <a:lnTo>
                  <a:pt x="0" y="15358"/>
                </a:lnTo>
                <a:lnTo>
                  <a:pt x="0" y="19199"/>
                </a:lnTo>
                <a:lnTo>
                  <a:pt x="7680" y="19199"/>
                </a:lnTo>
                <a:lnTo>
                  <a:pt x="2880" y="45119"/>
                </a:lnTo>
                <a:lnTo>
                  <a:pt x="2880" y="46078"/>
                </a:lnTo>
                <a:lnTo>
                  <a:pt x="1920" y="46078"/>
                </a:lnTo>
                <a:lnTo>
                  <a:pt x="1920" y="54716"/>
                </a:lnTo>
                <a:lnTo>
                  <a:pt x="2880" y="55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2" name="object 742"/>
          <p:cNvSpPr/>
          <p:nvPr/>
        </p:nvSpPr>
        <p:spPr>
          <a:xfrm>
            <a:off x="5739902" y="9459605"/>
            <a:ext cx="38404" cy="49917"/>
          </a:xfrm>
          <a:custGeom>
            <a:avLst/>
            <a:gdLst/>
            <a:ahLst/>
            <a:cxnLst/>
            <a:rect l="l" t="t" r="r" b="b"/>
            <a:pathLst>
              <a:path w="38404" h="49917">
                <a:moveTo>
                  <a:pt x="37444" y="7679"/>
                </a:moveTo>
                <a:lnTo>
                  <a:pt x="37444" y="6720"/>
                </a:lnTo>
                <a:lnTo>
                  <a:pt x="38404" y="5756"/>
                </a:lnTo>
                <a:lnTo>
                  <a:pt x="38404" y="3838"/>
                </a:lnTo>
                <a:lnTo>
                  <a:pt x="37444" y="2880"/>
                </a:lnTo>
                <a:lnTo>
                  <a:pt x="36484" y="1917"/>
                </a:lnTo>
                <a:lnTo>
                  <a:pt x="35509" y="1917"/>
                </a:lnTo>
                <a:lnTo>
                  <a:pt x="35509" y="958"/>
                </a:lnTo>
                <a:lnTo>
                  <a:pt x="33604" y="958"/>
                </a:lnTo>
                <a:lnTo>
                  <a:pt x="31683" y="0"/>
                </a:lnTo>
                <a:lnTo>
                  <a:pt x="21122" y="0"/>
                </a:lnTo>
                <a:lnTo>
                  <a:pt x="18242" y="958"/>
                </a:lnTo>
                <a:lnTo>
                  <a:pt x="16322" y="1917"/>
                </a:lnTo>
                <a:lnTo>
                  <a:pt x="14401" y="2880"/>
                </a:lnTo>
                <a:lnTo>
                  <a:pt x="12481" y="3838"/>
                </a:lnTo>
                <a:lnTo>
                  <a:pt x="10561" y="5756"/>
                </a:lnTo>
                <a:lnTo>
                  <a:pt x="9601" y="7679"/>
                </a:lnTo>
                <a:lnTo>
                  <a:pt x="8641" y="9596"/>
                </a:lnTo>
                <a:lnTo>
                  <a:pt x="7680" y="11518"/>
                </a:lnTo>
                <a:lnTo>
                  <a:pt x="7680" y="19197"/>
                </a:lnTo>
                <a:lnTo>
                  <a:pt x="8641" y="21115"/>
                </a:lnTo>
                <a:lnTo>
                  <a:pt x="9601" y="22079"/>
                </a:lnTo>
                <a:lnTo>
                  <a:pt x="10561" y="23038"/>
                </a:lnTo>
                <a:lnTo>
                  <a:pt x="12481" y="24955"/>
                </a:lnTo>
                <a:lnTo>
                  <a:pt x="13441" y="25920"/>
                </a:lnTo>
                <a:lnTo>
                  <a:pt x="15361" y="25920"/>
                </a:lnTo>
                <a:lnTo>
                  <a:pt x="16322" y="26878"/>
                </a:lnTo>
                <a:lnTo>
                  <a:pt x="18242" y="27835"/>
                </a:lnTo>
                <a:lnTo>
                  <a:pt x="19202" y="28794"/>
                </a:lnTo>
                <a:lnTo>
                  <a:pt x="21122" y="28794"/>
                </a:lnTo>
                <a:lnTo>
                  <a:pt x="22082" y="29759"/>
                </a:lnTo>
                <a:lnTo>
                  <a:pt x="24002" y="30717"/>
                </a:lnTo>
                <a:lnTo>
                  <a:pt x="24002" y="31676"/>
                </a:lnTo>
                <a:lnTo>
                  <a:pt x="24963" y="32641"/>
                </a:lnTo>
                <a:lnTo>
                  <a:pt x="25923" y="33599"/>
                </a:lnTo>
                <a:lnTo>
                  <a:pt x="25923" y="37438"/>
                </a:lnTo>
                <a:lnTo>
                  <a:pt x="24963" y="38397"/>
                </a:lnTo>
                <a:lnTo>
                  <a:pt x="24963" y="39355"/>
                </a:lnTo>
                <a:lnTo>
                  <a:pt x="24002" y="40320"/>
                </a:lnTo>
                <a:lnTo>
                  <a:pt x="23042" y="41279"/>
                </a:lnTo>
                <a:lnTo>
                  <a:pt x="22082" y="42237"/>
                </a:lnTo>
                <a:lnTo>
                  <a:pt x="21122" y="42237"/>
                </a:lnTo>
                <a:lnTo>
                  <a:pt x="20162" y="43196"/>
                </a:lnTo>
                <a:lnTo>
                  <a:pt x="9601" y="43196"/>
                </a:lnTo>
                <a:lnTo>
                  <a:pt x="8641" y="42237"/>
                </a:lnTo>
                <a:lnTo>
                  <a:pt x="6720" y="42237"/>
                </a:lnTo>
                <a:lnTo>
                  <a:pt x="5760" y="41279"/>
                </a:lnTo>
                <a:lnTo>
                  <a:pt x="4800" y="41279"/>
                </a:lnTo>
                <a:lnTo>
                  <a:pt x="4800" y="40320"/>
                </a:lnTo>
                <a:lnTo>
                  <a:pt x="3840" y="40320"/>
                </a:lnTo>
                <a:lnTo>
                  <a:pt x="2880" y="39355"/>
                </a:lnTo>
                <a:lnTo>
                  <a:pt x="1920" y="39355"/>
                </a:lnTo>
                <a:lnTo>
                  <a:pt x="960" y="40320"/>
                </a:lnTo>
                <a:lnTo>
                  <a:pt x="960" y="42237"/>
                </a:lnTo>
                <a:lnTo>
                  <a:pt x="0" y="42237"/>
                </a:lnTo>
                <a:lnTo>
                  <a:pt x="0" y="46076"/>
                </a:lnTo>
                <a:lnTo>
                  <a:pt x="960" y="46076"/>
                </a:lnTo>
                <a:lnTo>
                  <a:pt x="1920" y="47035"/>
                </a:lnTo>
                <a:lnTo>
                  <a:pt x="2880" y="47999"/>
                </a:lnTo>
                <a:lnTo>
                  <a:pt x="3840" y="47999"/>
                </a:lnTo>
                <a:lnTo>
                  <a:pt x="4800" y="48958"/>
                </a:lnTo>
                <a:lnTo>
                  <a:pt x="5760" y="48958"/>
                </a:lnTo>
                <a:lnTo>
                  <a:pt x="6720" y="49917"/>
                </a:lnTo>
                <a:lnTo>
                  <a:pt x="20162" y="49917"/>
                </a:lnTo>
                <a:lnTo>
                  <a:pt x="23042" y="48958"/>
                </a:lnTo>
                <a:lnTo>
                  <a:pt x="24963" y="47999"/>
                </a:lnTo>
                <a:lnTo>
                  <a:pt x="26883" y="47035"/>
                </a:lnTo>
                <a:lnTo>
                  <a:pt x="28803" y="46076"/>
                </a:lnTo>
                <a:lnTo>
                  <a:pt x="30723" y="44159"/>
                </a:lnTo>
                <a:lnTo>
                  <a:pt x="31683" y="42237"/>
                </a:lnTo>
                <a:lnTo>
                  <a:pt x="32644" y="40320"/>
                </a:lnTo>
                <a:lnTo>
                  <a:pt x="33604" y="38397"/>
                </a:lnTo>
                <a:lnTo>
                  <a:pt x="34564" y="35516"/>
                </a:lnTo>
                <a:lnTo>
                  <a:pt x="34564" y="31676"/>
                </a:lnTo>
                <a:lnTo>
                  <a:pt x="33604" y="29759"/>
                </a:lnTo>
                <a:lnTo>
                  <a:pt x="32644" y="27835"/>
                </a:lnTo>
                <a:lnTo>
                  <a:pt x="31683" y="26878"/>
                </a:lnTo>
                <a:lnTo>
                  <a:pt x="30723" y="25920"/>
                </a:lnTo>
                <a:lnTo>
                  <a:pt x="29763" y="24955"/>
                </a:lnTo>
                <a:lnTo>
                  <a:pt x="28803" y="23996"/>
                </a:lnTo>
                <a:lnTo>
                  <a:pt x="26883" y="23038"/>
                </a:lnTo>
                <a:lnTo>
                  <a:pt x="24963" y="22079"/>
                </a:lnTo>
                <a:lnTo>
                  <a:pt x="24002" y="21115"/>
                </a:lnTo>
                <a:lnTo>
                  <a:pt x="22082" y="21115"/>
                </a:lnTo>
                <a:lnTo>
                  <a:pt x="21122" y="20156"/>
                </a:lnTo>
                <a:lnTo>
                  <a:pt x="19202" y="19197"/>
                </a:lnTo>
                <a:lnTo>
                  <a:pt x="18242" y="18240"/>
                </a:lnTo>
                <a:lnTo>
                  <a:pt x="17282" y="17276"/>
                </a:lnTo>
                <a:lnTo>
                  <a:pt x="16322" y="16317"/>
                </a:lnTo>
                <a:lnTo>
                  <a:pt x="16322" y="11518"/>
                </a:lnTo>
                <a:lnTo>
                  <a:pt x="17282" y="10561"/>
                </a:lnTo>
                <a:lnTo>
                  <a:pt x="17282" y="9596"/>
                </a:lnTo>
                <a:lnTo>
                  <a:pt x="18242" y="8638"/>
                </a:lnTo>
                <a:lnTo>
                  <a:pt x="19202" y="7679"/>
                </a:lnTo>
                <a:lnTo>
                  <a:pt x="20162" y="7679"/>
                </a:lnTo>
                <a:lnTo>
                  <a:pt x="21122" y="6720"/>
                </a:lnTo>
                <a:lnTo>
                  <a:pt x="30723" y="6720"/>
                </a:lnTo>
                <a:lnTo>
                  <a:pt x="31683" y="7679"/>
                </a:lnTo>
                <a:lnTo>
                  <a:pt x="32644" y="7679"/>
                </a:lnTo>
                <a:lnTo>
                  <a:pt x="33604" y="8638"/>
                </a:lnTo>
                <a:lnTo>
                  <a:pt x="34564" y="8638"/>
                </a:lnTo>
                <a:lnTo>
                  <a:pt x="35509" y="9596"/>
                </a:lnTo>
                <a:lnTo>
                  <a:pt x="36484" y="9596"/>
                </a:lnTo>
                <a:lnTo>
                  <a:pt x="36484" y="8638"/>
                </a:lnTo>
                <a:lnTo>
                  <a:pt x="37444" y="8638"/>
                </a:lnTo>
                <a:lnTo>
                  <a:pt x="37444" y="7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3" name="object 743"/>
          <p:cNvSpPr/>
          <p:nvPr/>
        </p:nvSpPr>
        <p:spPr>
          <a:xfrm>
            <a:off x="5806135" y="9437525"/>
            <a:ext cx="20162" cy="25918"/>
          </a:xfrm>
          <a:custGeom>
            <a:avLst/>
            <a:gdLst/>
            <a:ahLst/>
            <a:cxnLst/>
            <a:rect l="l" t="t" r="r" b="b"/>
            <a:pathLst>
              <a:path w="20162" h="25918">
                <a:moveTo>
                  <a:pt x="0" y="24960"/>
                </a:moveTo>
                <a:lnTo>
                  <a:pt x="0" y="25918"/>
                </a:lnTo>
                <a:lnTo>
                  <a:pt x="4800" y="25918"/>
                </a:lnTo>
                <a:lnTo>
                  <a:pt x="5760" y="24960"/>
                </a:lnTo>
                <a:lnTo>
                  <a:pt x="6720" y="23996"/>
                </a:lnTo>
                <a:lnTo>
                  <a:pt x="15361" y="14400"/>
                </a:lnTo>
                <a:lnTo>
                  <a:pt x="17282" y="12476"/>
                </a:lnTo>
                <a:lnTo>
                  <a:pt x="18242" y="10559"/>
                </a:lnTo>
                <a:lnTo>
                  <a:pt x="19202" y="8638"/>
                </a:lnTo>
                <a:lnTo>
                  <a:pt x="20162" y="5762"/>
                </a:lnTo>
                <a:lnTo>
                  <a:pt x="20162" y="957"/>
                </a:lnTo>
                <a:lnTo>
                  <a:pt x="19202" y="0"/>
                </a:lnTo>
                <a:lnTo>
                  <a:pt x="12481" y="0"/>
                </a:lnTo>
                <a:lnTo>
                  <a:pt x="12481" y="957"/>
                </a:lnTo>
                <a:lnTo>
                  <a:pt x="11521" y="957"/>
                </a:lnTo>
                <a:lnTo>
                  <a:pt x="11521" y="2880"/>
                </a:lnTo>
                <a:lnTo>
                  <a:pt x="10561" y="3838"/>
                </a:lnTo>
                <a:lnTo>
                  <a:pt x="9601" y="9601"/>
                </a:lnTo>
                <a:lnTo>
                  <a:pt x="0" y="23996"/>
                </a:lnTo>
                <a:lnTo>
                  <a:pt x="0" y="24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4" name="object 744"/>
          <p:cNvSpPr/>
          <p:nvPr/>
        </p:nvSpPr>
        <p:spPr>
          <a:xfrm>
            <a:off x="5787908" y="9437525"/>
            <a:ext cx="20147" cy="25918"/>
          </a:xfrm>
          <a:custGeom>
            <a:avLst/>
            <a:gdLst/>
            <a:ahLst/>
            <a:cxnLst/>
            <a:rect l="l" t="t" r="r" b="b"/>
            <a:pathLst>
              <a:path w="20147" h="25918">
                <a:moveTo>
                  <a:pt x="0" y="24960"/>
                </a:moveTo>
                <a:lnTo>
                  <a:pt x="0" y="25918"/>
                </a:lnTo>
                <a:lnTo>
                  <a:pt x="4785" y="25918"/>
                </a:lnTo>
                <a:lnTo>
                  <a:pt x="5745" y="24960"/>
                </a:lnTo>
                <a:lnTo>
                  <a:pt x="6720" y="23996"/>
                </a:lnTo>
                <a:lnTo>
                  <a:pt x="15346" y="14400"/>
                </a:lnTo>
                <a:lnTo>
                  <a:pt x="17266" y="12476"/>
                </a:lnTo>
                <a:lnTo>
                  <a:pt x="18227" y="10559"/>
                </a:lnTo>
                <a:lnTo>
                  <a:pt x="19187" y="8638"/>
                </a:lnTo>
                <a:lnTo>
                  <a:pt x="20147" y="5762"/>
                </a:lnTo>
                <a:lnTo>
                  <a:pt x="20147" y="957"/>
                </a:lnTo>
                <a:lnTo>
                  <a:pt x="19187" y="0"/>
                </a:lnTo>
                <a:lnTo>
                  <a:pt x="12466" y="0"/>
                </a:lnTo>
                <a:lnTo>
                  <a:pt x="12466" y="957"/>
                </a:lnTo>
                <a:lnTo>
                  <a:pt x="11506" y="957"/>
                </a:lnTo>
                <a:lnTo>
                  <a:pt x="11506" y="1921"/>
                </a:lnTo>
                <a:lnTo>
                  <a:pt x="10561" y="2880"/>
                </a:lnTo>
                <a:lnTo>
                  <a:pt x="10561" y="3838"/>
                </a:lnTo>
                <a:lnTo>
                  <a:pt x="9585" y="9601"/>
                </a:lnTo>
                <a:lnTo>
                  <a:pt x="0" y="23996"/>
                </a:lnTo>
                <a:lnTo>
                  <a:pt x="0" y="24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5" name="object 745"/>
          <p:cNvSpPr/>
          <p:nvPr/>
        </p:nvSpPr>
        <p:spPr>
          <a:xfrm>
            <a:off x="5809015" y="9498002"/>
            <a:ext cx="21122" cy="25920"/>
          </a:xfrm>
          <a:custGeom>
            <a:avLst/>
            <a:gdLst/>
            <a:ahLst/>
            <a:cxnLst/>
            <a:rect l="l" t="t" r="r" b="b"/>
            <a:pathLst>
              <a:path w="21122" h="25920">
                <a:moveTo>
                  <a:pt x="5760" y="24961"/>
                </a:moveTo>
                <a:lnTo>
                  <a:pt x="6720" y="24961"/>
                </a:lnTo>
                <a:lnTo>
                  <a:pt x="7680" y="23996"/>
                </a:lnTo>
                <a:lnTo>
                  <a:pt x="16322" y="13441"/>
                </a:lnTo>
                <a:lnTo>
                  <a:pt x="18242" y="11519"/>
                </a:lnTo>
                <a:lnTo>
                  <a:pt x="19202" y="9602"/>
                </a:lnTo>
                <a:lnTo>
                  <a:pt x="20162" y="7679"/>
                </a:lnTo>
                <a:lnTo>
                  <a:pt x="21122" y="5762"/>
                </a:lnTo>
                <a:lnTo>
                  <a:pt x="21122" y="0"/>
                </a:lnTo>
                <a:lnTo>
                  <a:pt x="13441" y="0"/>
                </a:lnTo>
                <a:lnTo>
                  <a:pt x="12481" y="958"/>
                </a:lnTo>
                <a:lnTo>
                  <a:pt x="12481" y="1923"/>
                </a:lnTo>
                <a:lnTo>
                  <a:pt x="11521" y="1923"/>
                </a:lnTo>
                <a:lnTo>
                  <a:pt x="11521" y="3840"/>
                </a:lnTo>
                <a:lnTo>
                  <a:pt x="10561" y="9602"/>
                </a:lnTo>
                <a:lnTo>
                  <a:pt x="960" y="23996"/>
                </a:lnTo>
                <a:lnTo>
                  <a:pt x="0" y="23996"/>
                </a:lnTo>
                <a:lnTo>
                  <a:pt x="0" y="25920"/>
                </a:lnTo>
                <a:lnTo>
                  <a:pt x="5760" y="25920"/>
                </a:lnTo>
                <a:lnTo>
                  <a:pt x="5760" y="249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6" name="object 746"/>
          <p:cNvSpPr/>
          <p:nvPr/>
        </p:nvSpPr>
        <p:spPr>
          <a:xfrm>
            <a:off x="5869503" y="9442323"/>
            <a:ext cx="47030" cy="67199"/>
          </a:xfrm>
          <a:custGeom>
            <a:avLst/>
            <a:gdLst/>
            <a:ahLst/>
            <a:cxnLst/>
            <a:rect l="l" t="t" r="r" b="b"/>
            <a:pathLst>
              <a:path w="47030" h="67199">
                <a:moveTo>
                  <a:pt x="47030" y="0"/>
                </a:moveTo>
                <a:lnTo>
                  <a:pt x="15346" y="0"/>
                </a:lnTo>
                <a:lnTo>
                  <a:pt x="14386" y="964"/>
                </a:lnTo>
                <a:lnTo>
                  <a:pt x="13441" y="964"/>
                </a:lnTo>
                <a:lnTo>
                  <a:pt x="13441" y="1923"/>
                </a:lnTo>
                <a:lnTo>
                  <a:pt x="12481" y="2881"/>
                </a:lnTo>
                <a:lnTo>
                  <a:pt x="12481" y="3840"/>
                </a:lnTo>
                <a:lnTo>
                  <a:pt x="0" y="65282"/>
                </a:lnTo>
                <a:lnTo>
                  <a:pt x="0" y="66240"/>
                </a:lnTo>
                <a:lnTo>
                  <a:pt x="960" y="66240"/>
                </a:lnTo>
                <a:lnTo>
                  <a:pt x="960" y="67199"/>
                </a:lnTo>
                <a:lnTo>
                  <a:pt x="6720" y="67199"/>
                </a:lnTo>
                <a:lnTo>
                  <a:pt x="7665" y="66240"/>
                </a:lnTo>
                <a:lnTo>
                  <a:pt x="8641" y="66240"/>
                </a:lnTo>
                <a:lnTo>
                  <a:pt x="8641" y="65282"/>
                </a:lnTo>
                <a:lnTo>
                  <a:pt x="14386" y="37438"/>
                </a:lnTo>
                <a:lnTo>
                  <a:pt x="38389" y="37438"/>
                </a:lnTo>
                <a:lnTo>
                  <a:pt x="38389" y="36479"/>
                </a:lnTo>
                <a:lnTo>
                  <a:pt x="39349" y="36479"/>
                </a:lnTo>
                <a:lnTo>
                  <a:pt x="39349" y="34558"/>
                </a:lnTo>
                <a:lnTo>
                  <a:pt x="40309" y="33599"/>
                </a:lnTo>
                <a:lnTo>
                  <a:pt x="40309" y="30717"/>
                </a:lnTo>
                <a:lnTo>
                  <a:pt x="15346" y="30717"/>
                </a:lnTo>
                <a:lnTo>
                  <a:pt x="20162" y="7679"/>
                </a:lnTo>
                <a:lnTo>
                  <a:pt x="46070" y="7679"/>
                </a:lnTo>
                <a:lnTo>
                  <a:pt x="46070" y="5762"/>
                </a:lnTo>
                <a:lnTo>
                  <a:pt x="47030" y="5762"/>
                </a:lnTo>
                <a:lnTo>
                  <a:pt x="4703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7" name="object 747"/>
          <p:cNvSpPr/>
          <p:nvPr/>
        </p:nvSpPr>
        <p:spPr>
          <a:xfrm>
            <a:off x="5925174" y="9459605"/>
            <a:ext cx="33604" cy="25920"/>
          </a:xfrm>
          <a:custGeom>
            <a:avLst/>
            <a:gdLst/>
            <a:ahLst/>
            <a:cxnLst/>
            <a:rect l="l" t="t" r="r" b="b"/>
            <a:pathLst>
              <a:path w="33604" h="25920">
                <a:moveTo>
                  <a:pt x="32644" y="5756"/>
                </a:moveTo>
                <a:lnTo>
                  <a:pt x="31683" y="4797"/>
                </a:lnTo>
                <a:lnTo>
                  <a:pt x="29763" y="3838"/>
                </a:lnTo>
                <a:lnTo>
                  <a:pt x="28803" y="1917"/>
                </a:lnTo>
                <a:lnTo>
                  <a:pt x="26883" y="1917"/>
                </a:lnTo>
                <a:lnTo>
                  <a:pt x="24963" y="958"/>
                </a:lnTo>
                <a:lnTo>
                  <a:pt x="23042" y="0"/>
                </a:lnTo>
                <a:lnTo>
                  <a:pt x="11521" y="0"/>
                </a:lnTo>
                <a:lnTo>
                  <a:pt x="8641" y="958"/>
                </a:lnTo>
                <a:lnTo>
                  <a:pt x="6720" y="1917"/>
                </a:lnTo>
                <a:lnTo>
                  <a:pt x="3840" y="3838"/>
                </a:lnTo>
                <a:lnTo>
                  <a:pt x="1920" y="5756"/>
                </a:lnTo>
                <a:lnTo>
                  <a:pt x="0" y="7679"/>
                </a:lnTo>
                <a:lnTo>
                  <a:pt x="960" y="20156"/>
                </a:lnTo>
                <a:lnTo>
                  <a:pt x="1920" y="18240"/>
                </a:lnTo>
                <a:lnTo>
                  <a:pt x="2880" y="17276"/>
                </a:lnTo>
                <a:lnTo>
                  <a:pt x="3840" y="15358"/>
                </a:lnTo>
                <a:lnTo>
                  <a:pt x="4800" y="13435"/>
                </a:lnTo>
                <a:lnTo>
                  <a:pt x="5760" y="11518"/>
                </a:lnTo>
                <a:lnTo>
                  <a:pt x="6720" y="10561"/>
                </a:lnTo>
                <a:lnTo>
                  <a:pt x="8641" y="9596"/>
                </a:lnTo>
                <a:lnTo>
                  <a:pt x="9601" y="8638"/>
                </a:lnTo>
                <a:lnTo>
                  <a:pt x="11521" y="7679"/>
                </a:lnTo>
                <a:lnTo>
                  <a:pt x="13441" y="6720"/>
                </a:lnTo>
                <a:lnTo>
                  <a:pt x="22082" y="6720"/>
                </a:lnTo>
                <a:lnTo>
                  <a:pt x="23042" y="7679"/>
                </a:lnTo>
                <a:lnTo>
                  <a:pt x="24963" y="8638"/>
                </a:lnTo>
                <a:lnTo>
                  <a:pt x="24963" y="14400"/>
                </a:lnTo>
                <a:lnTo>
                  <a:pt x="24002" y="15358"/>
                </a:lnTo>
                <a:lnTo>
                  <a:pt x="24002" y="16317"/>
                </a:lnTo>
                <a:lnTo>
                  <a:pt x="23042" y="17276"/>
                </a:lnTo>
                <a:lnTo>
                  <a:pt x="21122" y="18240"/>
                </a:lnTo>
                <a:lnTo>
                  <a:pt x="20162" y="19197"/>
                </a:lnTo>
                <a:lnTo>
                  <a:pt x="18242" y="19197"/>
                </a:lnTo>
                <a:lnTo>
                  <a:pt x="18242" y="25920"/>
                </a:lnTo>
                <a:lnTo>
                  <a:pt x="22082" y="24955"/>
                </a:lnTo>
                <a:lnTo>
                  <a:pt x="24963" y="23996"/>
                </a:lnTo>
                <a:lnTo>
                  <a:pt x="26883" y="23038"/>
                </a:lnTo>
                <a:lnTo>
                  <a:pt x="29763" y="21115"/>
                </a:lnTo>
                <a:lnTo>
                  <a:pt x="30723" y="19197"/>
                </a:lnTo>
                <a:lnTo>
                  <a:pt x="32644" y="18240"/>
                </a:lnTo>
                <a:lnTo>
                  <a:pt x="33604" y="16317"/>
                </a:lnTo>
                <a:lnTo>
                  <a:pt x="33604" y="8638"/>
                </a:lnTo>
                <a:lnTo>
                  <a:pt x="32644" y="7679"/>
                </a:lnTo>
                <a:lnTo>
                  <a:pt x="32644" y="57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8" name="object 748"/>
          <p:cNvSpPr/>
          <p:nvPr/>
        </p:nvSpPr>
        <p:spPr>
          <a:xfrm>
            <a:off x="5915573" y="9467284"/>
            <a:ext cx="35524" cy="42237"/>
          </a:xfrm>
          <a:custGeom>
            <a:avLst/>
            <a:gdLst/>
            <a:ahLst/>
            <a:cxnLst/>
            <a:rect l="l" t="t" r="r" b="b"/>
            <a:pathLst>
              <a:path w="35524" h="42237">
                <a:moveTo>
                  <a:pt x="19202" y="12476"/>
                </a:moveTo>
                <a:lnTo>
                  <a:pt x="10561" y="12476"/>
                </a:lnTo>
                <a:lnTo>
                  <a:pt x="9601" y="0"/>
                </a:lnTo>
                <a:lnTo>
                  <a:pt x="7680" y="1917"/>
                </a:lnTo>
                <a:lnTo>
                  <a:pt x="5760" y="3838"/>
                </a:lnTo>
                <a:lnTo>
                  <a:pt x="4800" y="5756"/>
                </a:lnTo>
                <a:lnTo>
                  <a:pt x="3840" y="8638"/>
                </a:lnTo>
                <a:lnTo>
                  <a:pt x="2880" y="10561"/>
                </a:lnTo>
                <a:lnTo>
                  <a:pt x="1920" y="13435"/>
                </a:lnTo>
                <a:lnTo>
                  <a:pt x="960" y="16317"/>
                </a:lnTo>
                <a:lnTo>
                  <a:pt x="960" y="18240"/>
                </a:lnTo>
                <a:lnTo>
                  <a:pt x="0" y="21115"/>
                </a:lnTo>
                <a:lnTo>
                  <a:pt x="0" y="30717"/>
                </a:lnTo>
                <a:lnTo>
                  <a:pt x="960" y="33599"/>
                </a:lnTo>
                <a:lnTo>
                  <a:pt x="1920" y="35516"/>
                </a:lnTo>
                <a:lnTo>
                  <a:pt x="2880" y="37438"/>
                </a:lnTo>
                <a:lnTo>
                  <a:pt x="4800" y="38397"/>
                </a:lnTo>
                <a:lnTo>
                  <a:pt x="5760" y="40320"/>
                </a:lnTo>
                <a:lnTo>
                  <a:pt x="7680" y="41279"/>
                </a:lnTo>
                <a:lnTo>
                  <a:pt x="10561" y="41279"/>
                </a:lnTo>
                <a:lnTo>
                  <a:pt x="12481" y="42237"/>
                </a:lnTo>
                <a:lnTo>
                  <a:pt x="26883" y="42237"/>
                </a:lnTo>
                <a:lnTo>
                  <a:pt x="27843" y="41279"/>
                </a:lnTo>
                <a:lnTo>
                  <a:pt x="30723" y="41279"/>
                </a:lnTo>
                <a:lnTo>
                  <a:pt x="31683" y="40320"/>
                </a:lnTo>
                <a:lnTo>
                  <a:pt x="32644" y="40320"/>
                </a:lnTo>
                <a:lnTo>
                  <a:pt x="33604" y="39355"/>
                </a:lnTo>
                <a:lnTo>
                  <a:pt x="34564" y="39355"/>
                </a:lnTo>
                <a:lnTo>
                  <a:pt x="34564" y="37438"/>
                </a:lnTo>
                <a:lnTo>
                  <a:pt x="35524" y="37438"/>
                </a:lnTo>
                <a:lnTo>
                  <a:pt x="35524" y="32641"/>
                </a:lnTo>
                <a:lnTo>
                  <a:pt x="33604" y="32641"/>
                </a:lnTo>
                <a:lnTo>
                  <a:pt x="32644" y="33599"/>
                </a:lnTo>
                <a:lnTo>
                  <a:pt x="30723" y="33599"/>
                </a:lnTo>
                <a:lnTo>
                  <a:pt x="29763" y="34558"/>
                </a:lnTo>
                <a:lnTo>
                  <a:pt x="28803" y="34558"/>
                </a:lnTo>
                <a:lnTo>
                  <a:pt x="26883" y="35516"/>
                </a:lnTo>
                <a:lnTo>
                  <a:pt x="15361" y="35516"/>
                </a:lnTo>
                <a:lnTo>
                  <a:pt x="12481" y="34558"/>
                </a:lnTo>
                <a:lnTo>
                  <a:pt x="11521" y="33599"/>
                </a:lnTo>
                <a:lnTo>
                  <a:pt x="9601" y="31676"/>
                </a:lnTo>
                <a:lnTo>
                  <a:pt x="8641" y="28800"/>
                </a:lnTo>
                <a:lnTo>
                  <a:pt x="8641" y="20156"/>
                </a:lnTo>
                <a:lnTo>
                  <a:pt x="9601" y="19199"/>
                </a:lnTo>
                <a:lnTo>
                  <a:pt x="20162" y="19199"/>
                </a:lnTo>
                <a:lnTo>
                  <a:pt x="24002" y="18240"/>
                </a:lnTo>
                <a:lnTo>
                  <a:pt x="27843" y="18240"/>
                </a:lnTo>
                <a:lnTo>
                  <a:pt x="27843" y="11518"/>
                </a:lnTo>
                <a:lnTo>
                  <a:pt x="24963" y="12476"/>
                </a:lnTo>
                <a:lnTo>
                  <a:pt x="19202" y="124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9" name="object 749"/>
          <p:cNvSpPr/>
          <p:nvPr/>
        </p:nvSpPr>
        <p:spPr>
          <a:xfrm>
            <a:off x="5964539" y="9437525"/>
            <a:ext cx="47030" cy="71996"/>
          </a:xfrm>
          <a:custGeom>
            <a:avLst/>
            <a:gdLst/>
            <a:ahLst/>
            <a:cxnLst/>
            <a:rect l="l" t="t" r="r" b="b"/>
            <a:pathLst>
              <a:path w="47030" h="71996">
                <a:moveTo>
                  <a:pt x="14386" y="1921"/>
                </a:moveTo>
                <a:lnTo>
                  <a:pt x="960" y="70079"/>
                </a:lnTo>
                <a:lnTo>
                  <a:pt x="0" y="71038"/>
                </a:lnTo>
                <a:lnTo>
                  <a:pt x="960" y="71038"/>
                </a:lnTo>
                <a:lnTo>
                  <a:pt x="1920" y="71996"/>
                </a:lnTo>
                <a:lnTo>
                  <a:pt x="6705" y="71996"/>
                </a:lnTo>
                <a:lnTo>
                  <a:pt x="6705" y="71038"/>
                </a:lnTo>
                <a:lnTo>
                  <a:pt x="7680" y="71038"/>
                </a:lnTo>
                <a:lnTo>
                  <a:pt x="7680" y="70079"/>
                </a:lnTo>
                <a:lnTo>
                  <a:pt x="8641" y="65275"/>
                </a:lnTo>
                <a:lnTo>
                  <a:pt x="10546" y="68156"/>
                </a:lnTo>
                <a:lnTo>
                  <a:pt x="12481" y="69114"/>
                </a:lnTo>
                <a:lnTo>
                  <a:pt x="11521" y="58559"/>
                </a:lnTo>
                <a:lnTo>
                  <a:pt x="13426" y="49915"/>
                </a:lnTo>
                <a:lnTo>
                  <a:pt x="13426" y="47035"/>
                </a:lnTo>
                <a:lnTo>
                  <a:pt x="14386" y="44159"/>
                </a:lnTo>
                <a:lnTo>
                  <a:pt x="15361" y="32641"/>
                </a:lnTo>
                <a:lnTo>
                  <a:pt x="14386" y="957"/>
                </a:lnTo>
                <a:lnTo>
                  <a:pt x="14386" y="1921"/>
                </a:lnTo>
                <a:close/>
              </a:path>
              <a:path w="47030" h="71996">
                <a:moveTo>
                  <a:pt x="45110" y="27835"/>
                </a:moveTo>
                <a:lnTo>
                  <a:pt x="44150" y="26877"/>
                </a:lnTo>
                <a:lnTo>
                  <a:pt x="43190" y="25918"/>
                </a:lnTo>
                <a:lnTo>
                  <a:pt x="42230" y="24960"/>
                </a:lnTo>
                <a:lnTo>
                  <a:pt x="41269" y="23996"/>
                </a:lnTo>
                <a:lnTo>
                  <a:pt x="40309" y="23038"/>
                </a:lnTo>
                <a:lnTo>
                  <a:pt x="38389" y="23038"/>
                </a:lnTo>
                <a:lnTo>
                  <a:pt x="37429" y="22079"/>
                </a:lnTo>
                <a:lnTo>
                  <a:pt x="29763" y="22079"/>
                </a:lnTo>
                <a:lnTo>
                  <a:pt x="27828" y="23038"/>
                </a:lnTo>
                <a:lnTo>
                  <a:pt x="25908" y="23996"/>
                </a:lnTo>
                <a:lnTo>
                  <a:pt x="23987" y="23996"/>
                </a:lnTo>
                <a:lnTo>
                  <a:pt x="22067" y="25918"/>
                </a:lnTo>
                <a:lnTo>
                  <a:pt x="21107" y="26877"/>
                </a:lnTo>
                <a:lnTo>
                  <a:pt x="19202" y="27835"/>
                </a:lnTo>
                <a:lnTo>
                  <a:pt x="18227" y="28800"/>
                </a:lnTo>
                <a:lnTo>
                  <a:pt x="17266" y="30717"/>
                </a:lnTo>
                <a:lnTo>
                  <a:pt x="16322" y="31676"/>
                </a:lnTo>
                <a:lnTo>
                  <a:pt x="16322" y="29759"/>
                </a:lnTo>
                <a:lnTo>
                  <a:pt x="17266" y="28800"/>
                </a:lnTo>
                <a:lnTo>
                  <a:pt x="17266" y="26877"/>
                </a:lnTo>
                <a:lnTo>
                  <a:pt x="18227" y="25918"/>
                </a:lnTo>
                <a:lnTo>
                  <a:pt x="18227" y="22079"/>
                </a:lnTo>
                <a:lnTo>
                  <a:pt x="23042" y="1921"/>
                </a:lnTo>
                <a:lnTo>
                  <a:pt x="23042" y="957"/>
                </a:lnTo>
                <a:lnTo>
                  <a:pt x="22067" y="957"/>
                </a:lnTo>
                <a:lnTo>
                  <a:pt x="22067" y="0"/>
                </a:lnTo>
                <a:lnTo>
                  <a:pt x="15361" y="0"/>
                </a:lnTo>
                <a:lnTo>
                  <a:pt x="15361" y="957"/>
                </a:lnTo>
                <a:lnTo>
                  <a:pt x="14386" y="957"/>
                </a:lnTo>
                <a:lnTo>
                  <a:pt x="15361" y="32641"/>
                </a:lnTo>
                <a:lnTo>
                  <a:pt x="14386" y="44159"/>
                </a:lnTo>
                <a:lnTo>
                  <a:pt x="16322" y="41277"/>
                </a:lnTo>
                <a:lnTo>
                  <a:pt x="16322" y="32641"/>
                </a:lnTo>
                <a:lnTo>
                  <a:pt x="17266" y="39355"/>
                </a:lnTo>
                <a:lnTo>
                  <a:pt x="18227" y="36479"/>
                </a:lnTo>
                <a:lnTo>
                  <a:pt x="20147" y="34556"/>
                </a:lnTo>
                <a:lnTo>
                  <a:pt x="22067" y="33598"/>
                </a:lnTo>
                <a:lnTo>
                  <a:pt x="23987" y="31676"/>
                </a:lnTo>
                <a:lnTo>
                  <a:pt x="25908" y="30717"/>
                </a:lnTo>
                <a:lnTo>
                  <a:pt x="27828" y="29759"/>
                </a:lnTo>
                <a:lnTo>
                  <a:pt x="29763" y="28800"/>
                </a:lnTo>
                <a:lnTo>
                  <a:pt x="32628" y="28800"/>
                </a:lnTo>
                <a:lnTo>
                  <a:pt x="34549" y="29759"/>
                </a:lnTo>
                <a:lnTo>
                  <a:pt x="35509" y="30717"/>
                </a:lnTo>
                <a:lnTo>
                  <a:pt x="36469" y="31676"/>
                </a:lnTo>
                <a:lnTo>
                  <a:pt x="37429" y="32641"/>
                </a:lnTo>
                <a:lnTo>
                  <a:pt x="37429" y="33598"/>
                </a:lnTo>
                <a:lnTo>
                  <a:pt x="38389" y="34556"/>
                </a:lnTo>
                <a:lnTo>
                  <a:pt x="38389" y="45118"/>
                </a:lnTo>
                <a:lnTo>
                  <a:pt x="37429" y="47035"/>
                </a:lnTo>
                <a:lnTo>
                  <a:pt x="37429" y="48958"/>
                </a:lnTo>
                <a:lnTo>
                  <a:pt x="36469" y="50874"/>
                </a:lnTo>
                <a:lnTo>
                  <a:pt x="36469" y="52797"/>
                </a:lnTo>
                <a:lnTo>
                  <a:pt x="35509" y="54720"/>
                </a:lnTo>
                <a:lnTo>
                  <a:pt x="34549" y="55679"/>
                </a:lnTo>
                <a:lnTo>
                  <a:pt x="33604" y="57596"/>
                </a:lnTo>
                <a:lnTo>
                  <a:pt x="32628" y="59518"/>
                </a:lnTo>
                <a:lnTo>
                  <a:pt x="31668" y="60476"/>
                </a:lnTo>
                <a:lnTo>
                  <a:pt x="30708" y="62400"/>
                </a:lnTo>
                <a:lnTo>
                  <a:pt x="28788" y="63358"/>
                </a:lnTo>
                <a:lnTo>
                  <a:pt x="27828" y="64317"/>
                </a:lnTo>
                <a:lnTo>
                  <a:pt x="25908" y="65275"/>
                </a:lnTo>
                <a:lnTo>
                  <a:pt x="20147" y="65275"/>
                </a:lnTo>
                <a:lnTo>
                  <a:pt x="18227" y="64317"/>
                </a:lnTo>
                <a:lnTo>
                  <a:pt x="16322" y="63358"/>
                </a:lnTo>
                <a:lnTo>
                  <a:pt x="14386" y="62400"/>
                </a:lnTo>
                <a:lnTo>
                  <a:pt x="13426" y="60476"/>
                </a:lnTo>
                <a:lnTo>
                  <a:pt x="11521" y="58559"/>
                </a:lnTo>
                <a:lnTo>
                  <a:pt x="12481" y="69114"/>
                </a:lnTo>
                <a:lnTo>
                  <a:pt x="15361" y="71038"/>
                </a:lnTo>
                <a:lnTo>
                  <a:pt x="17266" y="71996"/>
                </a:lnTo>
                <a:lnTo>
                  <a:pt x="28788" y="71996"/>
                </a:lnTo>
                <a:lnTo>
                  <a:pt x="30708" y="71038"/>
                </a:lnTo>
                <a:lnTo>
                  <a:pt x="33604" y="70079"/>
                </a:lnTo>
                <a:lnTo>
                  <a:pt x="35509" y="68156"/>
                </a:lnTo>
                <a:lnTo>
                  <a:pt x="37429" y="66239"/>
                </a:lnTo>
                <a:lnTo>
                  <a:pt x="39349" y="64317"/>
                </a:lnTo>
                <a:lnTo>
                  <a:pt x="40309" y="62400"/>
                </a:lnTo>
                <a:lnTo>
                  <a:pt x="42230" y="60476"/>
                </a:lnTo>
                <a:lnTo>
                  <a:pt x="43190" y="57596"/>
                </a:lnTo>
                <a:lnTo>
                  <a:pt x="44150" y="55679"/>
                </a:lnTo>
                <a:lnTo>
                  <a:pt x="45110" y="52797"/>
                </a:lnTo>
                <a:lnTo>
                  <a:pt x="46070" y="49915"/>
                </a:lnTo>
                <a:lnTo>
                  <a:pt x="46070" y="47999"/>
                </a:lnTo>
                <a:lnTo>
                  <a:pt x="47030" y="45118"/>
                </a:lnTo>
                <a:lnTo>
                  <a:pt x="47030" y="32641"/>
                </a:lnTo>
                <a:lnTo>
                  <a:pt x="46070" y="31676"/>
                </a:lnTo>
                <a:lnTo>
                  <a:pt x="46070" y="29759"/>
                </a:lnTo>
                <a:lnTo>
                  <a:pt x="45110" y="28800"/>
                </a:lnTo>
                <a:lnTo>
                  <a:pt x="45110" y="27835"/>
                </a:lnTo>
                <a:close/>
              </a:path>
              <a:path w="47030" h="71996">
                <a:moveTo>
                  <a:pt x="16322" y="32641"/>
                </a:moveTo>
                <a:lnTo>
                  <a:pt x="16322" y="41277"/>
                </a:lnTo>
                <a:lnTo>
                  <a:pt x="17266" y="39355"/>
                </a:lnTo>
                <a:lnTo>
                  <a:pt x="16322" y="32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0" name="object 750"/>
          <p:cNvSpPr/>
          <p:nvPr/>
        </p:nvSpPr>
        <p:spPr>
          <a:xfrm>
            <a:off x="6019251" y="9459605"/>
            <a:ext cx="35524" cy="49917"/>
          </a:xfrm>
          <a:custGeom>
            <a:avLst/>
            <a:gdLst/>
            <a:ahLst/>
            <a:cxnLst/>
            <a:rect l="l" t="t" r="r" b="b"/>
            <a:pathLst>
              <a:path w="35524" h="49917">
                <a:moveTo>
                  <a:pt x="35524" y="958"/>
                </a:moveTo>
                <a:lnTo>
                  <a:pt x="34564" y="958"/>
                </a:lnTo>
                <a:lnTo>
                  <a:pt x="33604" y="0"/>
                </a:lnTo>
                <a:lnTo>
                  <a:pt x="26883" y="0"/>
                </a:lnTo>
                <a:lnTo>
                  <a:pt x="24963" y="958"/>
                </a:lnTo>
                <a:lnTo>
                  <a:pt x="24002" y="958"/>
                </a:lnTo>
                <a:lnTo>
                  <a:pt x="23042" y="1917"/>
                </a:lnTo>
                <a:lnTo>
                  <a:pt x="21122" y="2880"/>
                </a:lnTo>
                <a:lnTo>
                  <a:pt x="20162" y="3838"/>
                </a:lnTo>
                <a:lnTo>
                  <a:pt x="19202" y="4797"/>
                </a:lnTo>
                <a:lnTo>
                  <a:pt x="18242" y="6720"/>
                </a:lnTo>
                <a:lnTo>
                  <a:pt x="16322" y="7679"/>
                </a:lnTo>
                <a:lnTo>
                  <a:pt x="16322" y="8638"/>
                </a:lnTo>
                <a:lnTo>
                  <a:pt x="15361" y="10561"/>
                </a:lnTo>
                <a:lnTo>
                  <a:pt x="16322" y="1917"/>
                </a:lnTo>
                <a:lnTo>
                  <a:pt x="16322" y="958"/>
                </a:lnTo>
                <a:lnTo>
                  <a:pt x="15361" y="958"/>
                </a:lnTo>
                <a:lnTo>
                  <a:pt x="14401" y="0"/>
                </a:lnTo>
                <a:lnTo>
                  <a:pt x="12481" y="0"/>
                </a:lnTo>
                <a:lnTo>
                  <a:pt x="11521" y="958"/>
                </a:lnTo>
                <a:lnTo>
                  <a:pt x="9601" y="958"/>
                </a:lnTo>
                <a:lnTo>
                  <a:pt x="9601" y="1917"/>
                </a:lnTo>
                <a:lnTo>
                  <a:pt x="0" y="47999"/>
                </a:lnTo>
                <a:lnTo>
                  <a:pt x="0" y="48958"/>
                </a:lnTo>
                <a:lnTo>
                  <a:pt x="960" y="48958"/>
                </a:lnTo>
                <a:lnTo>
                  <a:pt x="960" y="49917"/>
                </a:lnTo>
                <a:lnTo>
                  <a:pt x="6720" y="49917"/>
                </a:lnTo>
                <a:lnTo>
                  <a:pt x="6720" y="48958"/>
                </a:lnTo>
                <a:lnTo>
                  <a:pt x="8641" y="48958"/>
                </a:lnTo>
                <a:lnTo>
                  <a:pt x="8641" y="47999"/>
                </a:lnTo>
                <a:lnTo>
                  <a:pt x="12481" y="27835"/>
                </a:lnTo>
                <a:lnTo>
                  <a:pt x="13441" y="24955"/>
                </a:lnTo>
                <a:lnTo>
                  <a:pt x="14401" y="22079"/>
                </a:lnTo>
                <a:lnTo>
                  <a:pt x="15361" y="19197"/>
                </a:lnTo>
                <a:lnTo>
                  <a:pt x="16322" y="17276"/>
                </a:lnTo>
                <a:lnTo>
                  <a:pt x="18242" y="15358"/>
                </a:lnTo>
                <a:lnTo>
                  <a:pt x="19202" y="13435"/>
                </a:lnTo>
                <a:lnTo>
                  <a:pt x="21122" y="11518"/>
                </a:lnTo>
                <a:lnTo>
                  <a:pt x="22082" y="10561"/>
                </a:lnTo>
                <a:lnTo>
                  <a:pt x="24002" y="9596"/>
                </a:lnTo>
                <a:lnTo>
                  <a:pt x="24963" y="8638"/>
                </a:lnTo>
                <a:lnTo>
                  <a:pt x="26883" y="7679"/>
                </a:lnTo>
                <a:lnTo>
                  <a:pt x="30723" y="7679"/>
                </a:lnTo>
                <a:lnTo>
                  <a:pt x="30723" y="8638"/>
                </a:lnTo>
                <a:lnTo>
                  <a:pt x="33604" y="8638"/>
                </a:lnTo>
                <a:lnTo>
                  <a:pt x="33604" y="7679"/>
                </a:lnTo>
                <a:lnTo>
                  <a:pt x="34564" y="7679"/>
                </a:lnTo>
                <a:lnTo>
                  <a:pt x="34564" y="5756"/>
                </a:lnTo>
                <a:lnTo>
                  <a:pt x="35524" y="4797"/>
                </a:lnTo>
                <a:lnTo>
                  <a:pt x="35524" y="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1" name="object 751"/>
          <p:cNvSpPr/>
          <p:nvPr/>
        </p:nvSpPr>
        <p:spPr>
          <a:xfrm>
            <a:off x="6057656" y="9459605"/>
            <a:ext cx="45110" cy="49917"/>
          </a:xfrm>
          <a:custGeom>
            <a:avLst/>
            <a:gdLst/>
            <a:ahLst/>
            <a:cxnLst/>
            <a:rect l="l" t="t" r="r" b="b"/>
            <a:pathLst>
              <a:path w="45110" h="49917">
                <a:moveTo>
                  <a:pt x="14401" y="43196"/>
                </a:moveTo>
                <a:lnTo>
                  <a:pt x="12481" y="43196"/>
                </a:lnTo>
                <a:lnTo>
                  <a:pt x="12481" y="42237"/>
                </a:lnTo>
                <a:lnTo>
                  <a:pt x="10561" y="42237"/>
                </a:lnTo>
                <a:lnTo>
                  <a:pt x="10561" y="41279"/>
                </a:lnTo>
                <a:lnTo>
                  <a:pt x="9601" y="40320"/>
                </a:lnTo>
                <a:lnTo>
                  <a:pt x="9601" y="30717"/>
                </a:lnTo>
                <a:lnTo>
                  <a:pt x="15346" y="1917"/>
                </a:lnTo>
                <a:lnTo>
                  <a:pt x="15346" y="958"/>
                </a:lnTo>
                <a:lnTo>
                  <a:pt x="13441" y="958"/>
                </a:lnTo>
                <a:lnTo>
                  <a:pt x="13441" y="0"/>
                </a:lnTo>
                <a:lnTo>
                  <a:pt x="9601" y="0"/>
                </a:lnTo>
                <a:lnTo>
                  <a:pt x="9601" y="958"/>
                </a:lnTo>
                <a:lnTo>
                  <a:pt x="7680" y="958"/>
                </a:lnTo>
                <a:lnTo>
                  <a:pt x="6720" y="1917"/>
                </a:lnTo>
                <a:lnTo>
                  <a:pt x="960" y="30717"/>
                </a:lnTo>
                <a:lnTo>
                  <a:pt x="960" y="34558"/>
                </a:lnTo>
                <a:lnTo>
                  <a:pt x="0" y="35516"/>
                </a:lnTo>
                <a:lnTo>
                  <a:pt x="0" y="39355"/>
                </a:lnTo>
                <a:lnTo>
                  <a:pt x="960" y="41279"/>
                </a:lnTo>
                <a:lnTo>
                  <a:pt x="960" y="44159"/>
                </a:lnTo>
                <a:lnTo>
                  <a:pt x="1920" y="46076"/>
                </a:lnTo>
                <a:lnTo>
                  <a:pt x="2880" y="47035"/>
                </a:lnTo>
                <a:lnTo>
                  <a:pt x="3840" y="47999"/>
                </a:lnTo>
                <a:lnTo>
                  <a:pt x="5760" y="48958"/>
                </a:lnTo>
                <a:lnTo>
                  <a:pt x="6720" y="48958"/>
                </a:lnTo>
                <a:lnTo>
                  <a:pt x="8641" y="49917"/>
                </a:lnTo>
                <a:lnTo>
                  <a:pt x="16322" y="49917"/>
                </a:lnTo>
                <a:lnTo>
                  <a:pt x="18227" y="48958"/>
                </a:lnTo>
                <a:lnTo>
                  <a:pt x="20162" y="48958"/>
                </a:lnTo>
                <a:lnTo>
                  <a:pt x="22067" y="47999"/>
                </a:lnTo>
                <a:lnTo>
                  <a:pt x="24002" y="47035"/>
                </a:lnTo>
                <a:lnTo>
                  <a:pt x="25908" y="45118"/>
                </a:lnTo>
                <a:lnTo>
                  <a:pt x="26868" y="44159"/>
                </a:lnTo>
                <a:lnTo>
                  <a:pt x="27843" y="43196"/>
                </a:lnTo>
                <a:lnTo>
                  <a:pt x="28788" y="42237"/>
                </a:lnTo>
                <a:lnTo>
                  <a:pt x="29748" y="40320"/>
                </a:lnTo>
                <a:lnTo>
                  <a:pt x="30708" y="39355"/>
                </a:lnTo>
                <a:lnTo>
                  <a:pt x="28788" y="47999"/>
                </a:lnTo>
                <a:lnTo>
                  <a:pt x="28788" y="48958"/>
                </a:lnTo>
                <a:lnTo>
                  <a:pt x="29748" y="48958"/>
                </a:lnTo>
                <a:lnTo>
                  <a:pt x="29748" y="49917"/>
                </a:lnTo>
                <a:lnTo>
                  <a:pt x="34564" y="49917"/>
                </a:lnTo>
                <a:lnTo>
                  <a:pt x="35509" y="48958"/>
                </a:lnTo>
                <a:lnTo>
                  <a:pt x="36469" y="48958"/>
                </a:lnTo>
                <a:lnTo>
                  <a:pt x="36469" y="47999"/>
                </a:lnTo>
                <a:lnTo>
                  <a:pt x="45110" y="1917"/>
                </a:lnTo>
                <a:lnTo>
                  <a:pt x="45110" y="958"/>
                </a:lnTo>
                <a:lnTo>
                  <a:pt x="44150" y="958"/>
                </a:lnTo>
                <a:lnTo>
                  <a:pt x="43190" y="0"/>
                </a:lnTo>
                <a:lnTo>
                  <a:pt x="40309" y="0"/>
                </a:lnTo>
                <a:lnTo>
                  <a:pt x="39349" y="958"/>
                </a:lnTo>
                <a:lnTo>
                  <a:pt x="37429" y="958"/>
                </a:lnTo>
                <a:lnTo>
                  <a:pt x="37429" y="1917"/>
                </a:lnTo>
                <a:lnTo>
                  <a:pt x="32628" y="22079"/>
                </a:lnTo>
                <a:lnTo>
                  <a:pt x="32628" y="24955"/>
                </a:lnTo>
                <a:lnTo>
                  <a:pt x="31683" y="27835"/>
                </a:lnTo>
                <a:lnTo>
                  <a:pt x="29748" y="30717"/>
                </a:lnTo>
                <a:lnTo>
                  <a:pt x="28788" y="33599"/>
                </a:lnTo>
                <a:lnTo>
                  <a:pt x="27843" y="35516"/>
                </a:lnTo>
                <a:lnTo>
                  <a:pt x="25908" y="37438"/>
                </a:lnTo>
                <a:lnTo>
                  <a:pt x="24002" y="39355"/>
                </a:lnTo>
                <a:lnTo>
                  <a:pt x="22067" y="40320"/>
                </a:lnTo>
                <a:lnTo>
                  <a:pt x="20162" y="41279"/>
                </a:lnTo>
                <a:lnTo>
                  <a:pt x="18227" y="42237"/>
                </a:lnTo>
                <a:lnTo>
                  <a:pt x="16322" y="43196"/>
                </a:lnTo>
                <a:lnTo>
                  <a:pt x="14401" y="43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2" name="object 752"/>
          <p:cNvSpPr/>
          <p:nvPr/>
        </p:nvSpPr>
        <p:spPr>
          <a:xfrm>
            <a:off x="6119088" y="9465361"/>
            <a:ext cx="2880" cy="20164"/>
          </a:xfrm>
          <a:custGeom>
            <a:avLst/>
            <a:gdLst/>
            <a:ahLst/>
            <a:cxnLst/>
            <a:rect l="l" t="t" r="r" b="b"/>
            <a:pathLst>
              <a:path w="2880" h="20164">
                <a:moveTo>
                  <a:pt x="1920" y="0"/>
                </a:moveTo>
                <a:lnTo>
                  <a:pt x="0" y="1923"/>
                </a:lnTo>
                <a:lnTo>
                  <a:pt x="960" y="20164"/>
                </a:lnTo>
                <a:lnTo>
                  <a:pt x="1920" y="18240"/>
                </a:lnTo>
                <a:lnTo>
                  <a:pt x="1920" y="16323"/>
                </a:lnTo>
                <a:lnTo>
                  <a:pt x="2880" y="14400"/>
                </a:lnTo>
                <a:lnTo>
                  <a:pt x="2880" y="12484"/>
                </a:lnTo>
                <a:lnTo>
                  <a:pt x="19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3" name="object 753"/>
          <p:cNvSpPr/>
          <p:nvPr/>
        </p:nvSpPr>
        <p:spPr>
          <a:xfrm>
            <a:off x="6110447" y="9459605"/>
            <a:ext cx="47045" cy="49917"/>
          </a:xfrm>
          <a:custGeom>
            <a:avLst/>
            <a:gdLst/>
            <a:ahLst/>
            <a:cxnLst/>
            <a:rect l="l" t="t" r="r" b="b"/>
            <a:pathLst>
              <a:path w="47045" h="49917">
                <a:moveTo>
                  <a:pt x="47045" y="1917"/>
                </a:moveTo>
                <a:lnTo>
                  <a:pt x="47045" y="958"/>
                </a:lnTo>
                <a:lnTo>
                  <a:pt x="45125" y="958"/>
                </a:lnTo>
                <a:lnTo>
                  <a:pt x="45125" y="0"/>
                </a:lnTo>
                <a:lnTo>
                  <a:pt x="42245" y="0"/>
                </a:lnTo>
                <a:lnTo>
                  <a:pt x="41285" y="958"/>
                </a:lnTo>
                <a:lnTo>
                  <a:pt x="39364" y="958"/>
                </a:lnTo>
                <a:lnTo>
                  <a:pt x="39364" y="1917"/>
                </a:lnTo>
                <a:lnTo>
                  <a:pt x="38404" y="6720"/>
                </a:lnTo>
                <a:lnTo>
                  <a:pt x="36484" y="4797"/>
                </a:lnTo>
                <a:lnTo>
                  <a:pt x="34564" y="2880"/>
                </a:lnTo>
                <a:lnTo>
                  <a:pt x="32644" y="1917"/>
                </a:lnTo>
                <a:lnTo>
                  <a:pt x="30723" y="0"/>
                </a:lnTo>
                <a:lnTo>
                  <a:pt x="19202" y="0"/>
                </a:lnTo>
                <a:lnTo>
                  <a:pt x="16322" y="958"/>
                </a:lnTo>
                <a:lnTo>
                  <a:pt x="14401" y="2880"/>
                </a:lnTo>
                <a:lnTo>
                  <a:pt x="12481" y="3838"/>
                </a:lnTo>
                <a:lnTo>
                  <a:pt x="10561" y="5756"/>
                </a:lnTo>
                <a:lnTo>
                  <a:pt x="11521" y="18240"/>
                </a:lnTo>
                <a:lnTo>
                  <a:pt x="12481" y="16317"/>
                </a:lnTo>
                <a:lnTo>
                  <a:pt x="13441" y="14400"/>
                </a:lnTo>
                <a:lnTo>
                  <a:pt x="14401" y="13435"/>
                </a:lnTo>
                <a:lnTo>
                  <a:pt x="15361" y="11518"/>
                </a:lnTo>
                <a:lnTo>
                  <a:pt x="17282" y="10561"/>
                </a:lnTo>
                <a:lnTo>
                  <a:pt x="18242" y="8638"/>
                </a:lnTo>
                <a:lnTo>
                  <a:pt x="19202" y="8638"/>
                </a:lnTo>
                <a:lnTo>
                  <a:pt x="21122" y="7679"/>
                </a:lnTo>
                <a:lnTo>
                  <a:pt x="23042" y="6720"/>
                </a:lnTo>
                <a:lnTo>
                  <a:pt x="26883" y="6720"/>
                </a:lnTo>
                <a:lnTo>
                  <a:pt x="28803" y="7679"/>
                </a:lnTo>
                <a:lnTo>
                  <a:pt x="30723" y="8638"/>
                </a:lnTo>
                <a:lnTo>
                  <a:pt x="32644" y="9596"/>
                </a:lnTo>
                <a:lnTo>
                  <a:pt x="34564" y="11518"/>
                </a:lnTo>
                <a:lnTo>
                  <a:pt x="36484" y="14400"/>
                </a:lnTo>
                <a:lnTo>
                  <a:pt x="34564" y="22079"/>
                </a:lnTo>
                <a:lnTo>
                  <a:pt x="33604" y="25920"/>
                </a:lnTo>
                <a:lnTo>
                  <a:pt x="32644" y="27835"/>
                </a:lnTo>
                <a:lnTo>
                  <a:pt x="31683" y="30717"/>
                </a:lnTo>
                <a:lnTo>
                  <a:pt x="30723" y="33599"/>
                </a:lnTo>
                <a:lnTo>
                  <a:pt x="28803" y="35516"/>
                </a:lnTo>
                <a:lnTo>
                  <a:pt x="26883" y="37438"/>
                </a:lnTo>
                <a:lnTo>
                  <a:pt x="25923" y="39355"/>
                </a:lnTo>
                <a:lnTo>
                  <a:pt x="24003" y="40320"/>
                </a:lnTo>
                <a:lnTo>
                  <a:pt x="22082" y="41279"/>
                </a:lnTo>
                <a:lnTo>
                  <a:pt x="20162" y="42237"/>
                </a:lnTo>
                <a:lnTo>
                  <a:pt x="18242" y="43196"/>
                </a:lnTo>
                <a:lnTo>
                  <a:pt x="13441" y="43196"/>
                </a:lnTo>
                <a:lnTo>
                  <a:pt x="12481" y="42237"/>
                </a:lnTo>
                <a:lnTo>
                  <a:pt x="11521" y="41279"/>
                </a:lnTo>
                <a:lnTo>
                  <a:pt x="10561" y="41279"/>
                </a:lnTo>
                <a:lnTo>
                  <a:pt x="10561" y="40320"/>
                </a:lnTo>
                <a:lnTo>
                  <a:pt x="9601" y="39355"/>
                </a:lnTo>
                <a:lnTo>
                  <a:pt x="9601" y="35516"/>
                </a:lnTo>
                <a:lnTo>
                  <a:pt x="8641" y="34558"/>
                </a:lnTo>
                <a:lnTo>
                  <a:pt x="8641" y="31676"/>
                </a:lnTo>
                <a:lnTo>
                  <a:pt x="9601" y="29759"/>
                </a:lnTo>
                <a:lnTo>
                  <a:pt x="9601" y="25920"/>
                </a:lnTo>
                <a:lnTo>
                  <a:pt x="8641" y="7679"/>
                </a:lnTo>
                <a:lnTo>
                  <a:pt x="6720" y="9596"/>
                </a:lnTo>
                <a:lnTo>
                  <a:pt x="5760" y="12476"/>
                </a:lnTo>
                <a:lnTo>
                  <a:pt x="3840" y="14400"/>
                </a:lnTo>
                <a:lnTo>
                  <a:pt x="2880" y="17276"/>
                </a:lnTo>
                <a:lnTo>
                  <a:pt x="2880" y="20156"/>
                </a:lnTo>
                <a:lnTo>
                  <a:pt x="1920" y="22079"/>
                </a:lnTo>
                <a:lnTo>
                  <a:pt x="960" y="24955"/>
                </a:lnTo>
                <a:lnTo>
                  <a:pt x="960" y="26878"/>
                </a:lnTo>
                <a:lnTo>
                  <a:pt x="0" y="29759"/>
                </a:lnTo>
                <a:lnTo>
                  <a:pt x="0" y="37438"/>
                </a:lnTo>
                <a:lnTo>
                  <a:pt x="960" y="39355"/>
                </a:lnTo>
                <a:lnTo>
                  <a:pt x="960" y="42237"/>
                </a:lnTo>
                <a:lnTo>
                  <a:pt x="1920" y="43196"/>
                </a:lnTo>
                <a:lnTo>
                  <a:pt x="2880" y="45118"/>
                </a:lnTo>
                <a:lnTo>
                  <a:pt x="3840" y="47035"/>
                </a:lnTo>
                <a:lnTo>
                  <a:pt x="5760" y="47999"/>
                </a:lnTo>
                <a:lnTo>
                  <a:pt x="7680" y="48958"/>
                </a:lnTo>
                <a:lnTo>
                  <a:pt x="8641" y="49917"/>
                </a:lnTo>
                <a:lnTo>
                  <a:pt x="18242" y="49917"/>
                </a:lnTo>
                <a:lnTo>
                  <a:pt x="20162" y="48958"/>
                </a:lnTo>
                <a:lnTo>
                  <a:pt x="22082" y="48958"/>
                </a:lnTo>
                <a:lnTo>
                  <a:pt x="24003" y="47999"/>
                </a:lnTo>
                <a:lnTo>
                  <a:pt x="24963" y="47035"/>
                </a:lnTo>
                <a:lnTo>
                  <a:pt x="26883" y="45118"/>
                </a:lnTo>
                <a:lnTo>
                  <a:pt x="28803" y="44159"/>
                </a:lnTo>
                <a:lnTo>
                  <a:pt x="29763" y="43196"/>
                </a:lnTo>
                <a:lnTo>
                  <a:pt x="30723" y="41279"/>
                </a:lnTo>
                <a:lnTo>
                  <a:pt x="31408" y="40595"/>
                </a:lnTo>
                <a:lnTo>
                  <a:pt x="29763" y="47999"/>
                </a:lnTo>
                <a:lnTo>
                  <a:pt x="29763" y="48958"/>
                </a:lnTo>
                <a:lnTo>
                  <a:pt x="30723" y="48958"/>
                </a:lnTo>
                <a:lnTo>
                  <a:pt x="30723" y="49917"/>
                </a:lnTo>
                <a:lnTo>
                  <a:pt x="31683" y="49917"/>
                </a:lnTo>
                <a:lnTo>
                  <a:pt x="31683" y="39355"/>
                </a:lnTo>
                <a:lnTo>
                  <a:pt x="32644" y="49917"/>
                </a:lnTo>
                <a:lnTo>
                  <a:pt x="35524" y="49917"/>
                </a:lnTo>
                <a:lnTo>
                  <a:pt x="36484" y="48958"/>
                </a:lnTo>
                <a:lnTo>
                  <a:pt x="37444" y="48958"/>
                </a:lnTo>
                <a:lnTo>
                  <a:pt x="37444" y="47999"/>
                </a:lnTo>
                <a:lnTo>
                  <a:pt x="47045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4" name="object 754"/>
          <p:cNvSpPr/>
          <p:nvPr/>
        </p:nvSpPr>
        <p:spPr>
          <a:xfrm>
            <a:off x="6142131" y="9498960"/>
            <a:ext cx="960" cy="10561"/>
          </a:xfrm>
          <a:custGeom>
            <a:avLst/>
            <a:gdLst/>
            <a:ahLst/>
            <a:cxnLst/>
            <a:rect l="l" t="t" r="r" b="b"/>
            <a:pathLst>
              <a:path w="960" h="10561">
                <a:moveTo>
                  <a:pt x="0" y="964"/>
                </a:moveTo>
                <a:lnTo>
                  <a:pt x="0" y="10561"/>
                </a:lnTo>
                <a:lnTo>
                  <a:pt x="960" y="10561"/>
                </a:lnTo>
                <a:lnTo>
                  <a:pt x="0" y="0"/>
                </a:lnTo>
                <a:lnTo>
                  <a:pt x="0" y="9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5" name="object 755"/>
          <p:cNvSpPr/>
          <p:nvPr/>
        </p:nvSpPr>
        <p:spPr>
          <a:xfrm>
            <a:off x="6164214" y="9459605"/>
            <a:ext cx="35509" cy="49917"/>
          </a:xfrm>
          <a:custGeom>
            <a:avLst/>
            <a:gdLst/>
            <a:ahLst/>
            <a:cxnLst/>
            <a:rect l="l" t="t" r="r" b="b"/>
            <a:pathLst>
              <a:path w="35509" h="49917">
                <a:moveTo>
                  <a:pt x="34549" y="4797"/>
                </a:moveTo>
                <a:lnTo>
                  <a:pt x="34549" y="3838"/>
                </a:lnTo>
                <a:lnTo>
                  <a:pt x="35509" y="3838"/>
                </a:lnTo>
                <a:lnTo>
                  <a:pt x="35509" y="958"/>
                </a:lnTo>
                <a:lnTo>
                  <a:pt x="33588" y="958"/>
                </a:lnTo>
                <a:lnTo>
                  <a:pt x="33588" y="0"/>
                </a:lnTo>
                <a:lnTo>
                  <a:pt x="26868" y="0"/>
                </a:lnTo>
                <a:lnTo>
                  <a:pt x="24947" y="958"/>
                </a:lnTo>
                <a:lnTo>
                  <a:pt x="23987" y="958"/>
                </a:lnTo>
                <a:lnTo>
                  <a:pt x="22067" y="1917"/>
                </a:lnTo>
                <a:lnTo>
                  <a:pt x="21107" y="2880"/>
                </a:lnTo>
                <a:lnTo>
                  <a:pt x="20147" y="3838"/>
                </a:lnTo>
                <a:lnTo>
                  <a:pt x="18227" y="4797"/>
                </a:lnTo>
                <a:lnTo>
                  <a:pt x="17266" y="6720"/>
                </a:lnTo>
                <a:lnTo>
                  <a:pt x="16306" y="7679"/>
                </a:lnTo>
                <a:lnTo>
                  <a:pt x="15361" y="8638"/>
                </a:lnTo>
                <a:lnTo>
                  <a:pt x="14386" y="10561"/>
                </a:lnTo>
                <a:lnTo>
                  <a:pt x="16306" y="1917"/>
                </a:lnTo>
                <a:lnTo>
                  <a:pt x="16306" y="958"/>
                </a:lnTo>
                <a:lnTo>
                  <a:pt x="15361" y="958"/>
                </a:lnTo>
                <a:lnTo>
                  <a:pt x="14386" y="0"/>
                </a:lnTo>
                <a:lnTo>
                  <a:pt x="11521" y="0"/>
                </a:lnTo>
                <a:lnTo>
                  <a:pt x="11521" y="958"/>
                </a:lnTo>
                <a:lnTo>
                  <a:pt x="9585" y="958"/>
                </a:lnTo>
                <a:lnTo>
                  <a:pt x="9585" y="1917"/>
                </a:lnTo>
                <a:lnTo>
                  <a:pt x="8641" y="1917"/>
                </a:lnTo>
                <a:lnTo>
                  <a:pt x="0" y="47999"/>
                </a:lnTo>
                <a:lnTo>
                  <a:pt x="0" y="48958"/>
                </a:lnTo>
                <a:lnTo>
                  <a:pt x="960" y="49917"/>
                </a:lnTo>
                <a:lnTo>
                  <a:pt x="6705" y="49917"/>
                </a:lnTo>
                <a:lnTo>
                  <a:pt x="6705" y="48958"/>
                </a:lnTo>
                <a:lnTo>
                  <a:pt x="8641" y="48958"/>
                </a:lnTo>
                <a:lnTo>
                  <a:pt x="8641" y="47999"/>
                </a:lnTo>
                <a:lnTo>
                  <a:pt x="12481" y="27835"/>
                </a:lnTo>
                <a:lnTo>
                  <a:pt x="13426" y="24955"/>
                </a:lnTo>
                <a:lnTo>
                  <a:pt x="13426" y="22079"/>
                </a:lnTo>
                <a:lnTo>
                  <a:pt x="15361" y="19197"/>
                </a:lnTo>
                <a:lnTo>
                  <a:pt x="16306" y="17276"/>
                </a:lnTo>
                <a:lnTo>
                  <a:pt x="17266" y="15358"/>
                </a:lnTo>
                <a:lnTo>
                  <a:pt x="19202" y="13435"/>
                </a:lnTo>
                <a:lnTo>
                  <a:pt x="20147" y="11518"/>
                </a:lnTo>
                <a:lnTo>
                  <a:pt x="22067" y="10561"/>
                </a:lnTo>
                <a:lnTo>
                  <a:pt x="23987" y="9596"/>
                </a:lnTo>
                <a:lnTo>
                  <a:pt x="24947" y="8638"/>
                </a:lnTo>
                <a:lnTo>
                  <a:pt x="26868" y="7679"/>
                </a:lnTo>
                <a:lnTo>
                  <a:pt x="30708" y="7679"/>
                </a:lnTo>
                <a:lnTo>
                  <a:pt x="30708" y="8638"/>
                </a:lnTo>
                <a:lnTo>
                  <a:pt x="33588" y="8638"/>
                </a:lnTo>
                <a:lnTo>
                  <a:pt x="33588" y="7679"/>
                </a:lnTo>
                <a:lnTo>
                  <a:pt x="34549" y="7679"/>
                </a:lnTo>
                <a:lnTo>
                  <a:pt x="34549" y="4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6" name="object 756"/>
          <p:cNvSpPr/>
          <p:nvPr/>
        </p:nvSpPr>
        <p:spPr>
          <a:xfrm>
            <a:off x="6197803" y="9459605"/>
            <a:ext cx="47045" cy="68156"/>
          </a:xfrm>
          <a:custGeom>
            <a:avLst/>
            <a:gdLst/>
            <a:ahLst/>
            <a:cxnLst/>
            <a:rect l="l" t="t" r="r" b="b"/>
            <a:pathLst>
              <a:path w="47045" h="68156">
                <a:moveTo>
                  <a:pt x="20162" y="39355"/>
                </a:moveTo>
                <a:lnTo>
                  <a:pt x="14401" y="1917"/>
                </a:lnTo>
                <a:lnTo>
                  <a:pt x="13441" y="958"/>
                </a:lnTo>
                <a:lnTo>
                  <a:pt x="12481" y="958"/>
                </a:lnTo>
                <a:lnTo>
                  <a:pt x="11521" y="0"/>
                </a:lnTo>
                <a:lnTo>
                  <a:pt x="8641" y="0"/>
                </a:lnTo>
                <a:lnTo>
                  <a:pt x="7680" y="958"/>
                </a:lnTo>
                <a:lnTo>
                  <a:pt x="5760" y="958"/>
                </a:lnTo>
                <a:lnTo>
                  <a:pt x="5760" y="4797"/>
                </a:lnTo>
                <a:lnTo>
                  <a:pt x="13441" y="48958"/>
                </a:lnTo>
                <a:lnTo>
                  <a:pt x="960" y="65275"/>
                </a:lnTo>
                <a:lnTo>
                  <a:pt x="960" y="66234"/>
                </a:lnTo>
                <a:lnTo>
                  <a:pt x="0" y="66234"/>
                </a:lnTo>
                <a:lnTo>
                  <a:pt x="0" y="67199"/>
                </a:lnTo>
                <a:lnTo>
                  <a:pt x="960" y="67199"/>
                </a:lnTo>
                <a:lnTo>
                  <a:pt x="960" y="68156"/>
                </a:lnTo>
                <a:lnTo>
                  <a:pt x="7680" y="68156"/>
                </a:lnTo>
                <a:lnTo>
                  <a:pt x="8641" y="67199"/>
                </a:lnTo>
                <a:lnTo>
                  <a:pt x="9601" y="67199"/>
                </a:lnTo>
                <a:lnTo>
                  <a:pt x="9601" y="66234"/>
                </a:lnTo>
                <a:lnTo>
                  <a:pt x="10561" y="66234"/>
                </a:lnTo>
                <a:lnTo>
                  <a:pt x="23042" y="47999"/>
                </a:lnTo>
                <a:lnTo>
                  <a:pt x="26883" y="44159"/>
                </a:lnTo>
                <a:lnTo>
                  <a:pt x="29763" y="39355"/>
                </a:lnTo>
                <a:lnTo>
                  <a:pt x="31683" y="35516"/>
                </a:lnTo>
                <a:lnTo>
                  <a:pt x="34564" y="31676"/>
                </a:lnTo>
                <a:lnTo>
                  <a:pt x="36484" y="27835"/>
                </a:lnTo>
                <a:lnTo>
                  <a:pt x="38404" y="23996"/>
                </a:lnTo>
                <a:lnTo>
                  <a:pt x="40325" y="20156"/>
                </a:lnTo>
                <a:lnTo>
                  <a:pt x="41285" y="17276"/>
                </a:lnTo>
                <a:lnTo>
                  <a:pt x="43205" y="13435"/>
                </a:lnTo>
                <a:lnTo>
                  <a:pt x="44165" y="10561"/>
                </a:lnTo>
                <a:lnTo>
                  <a:pt x="45125" y="6720"/>
                </a:lnTo>
                <a:lnTo>
                  <a:pt x="46085" y="3838"/>
                </a:lnTo>
                <a:lnTo>
                  <a:pt x="47045" y="3838"/>
                </a:lnTo>
                <a:lnTo>
                  <a:pt x="47045" y="958"/>
                </a:lnTo>
                <a:lnTo>
                  <a:pt x="46085" y="958"/>
                </a:lnTo>
                <a:lnTo>
                  <a:pt x="45125" y="0"/>
                </a:lnTo>
                <a:lnTo>
                  <a:pt x="41285" y="0"/>
                </a:lnTo>
                <a:lnTo>
                  <a:pt x="41285" y="958"/>
                </a:lnTo>
                <a:lnTo>
                  <a:pt x="38404" y="958"/>
                </a:lnTo>
                <a:lnTo>
                  <a:pt x="38404" y="1917"/>
                </a:lnTo>
                <a:lnTo>
                  <a:pt x="37444" y="4797"/>
                </a:lnTo>
                <a:lnTo>
                  <a:pt x="35524" y="8638"/>
                </a:lnTo>
                <a:lnTo>
                  <a:pt x="34564" y="11518"/>
                </a:lnTo>
                <a:lnTo>
                  <a:pt x="33604" y="15358"/>
                </a:lnTo>
                <a:lnTo>
                  <a:pt x="32644" y="18240"/>
                </a:lnTo>
                <a:lnTo>
                  <a:pt x="30723" y="21115"/>
                </a:lnTo>
                <a:lnTo>
                  <a:pt x="29763" y="24955"/>
                </a:lnTo>
                <a:lnTo>
                  <a:pt x="27843" y="27835"/>
                </a:lnTo>
                <a:lnTo>
                  <a:pt x="25923" y="30717"/>
                </a:lnTo>
                <a:lnTo>
                  <a:pt x="24002" y="33599"/>
                </a:lnTo>
                <a:lnTo>
                  <a:pt x="22082" y="36479"/>
                </a:lnTo>
                <a:lnTo>
                  <a:pt x="20162" y="393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7" name="object 757"/>
          <p:cNvSpPr/>
          <p:nvPr/>
        </p:nvSpPr>
        <p:spPr>
          <a:xfrm>
            <a:off x="6269812" y="9441364"/>
            <a:ext cx="47990" cy="67199"/>
          </a:xfrm>
          <a:custGeom>
            <a:avLst/>
            <a:gdLst/>
            <a:ahLst/>
            <a:cxnLst/>
            <a:rect l="l" t="t" r="r" b="b"/>
            <a:pathLst>
              <a:path w="47990" h="67199">
                <a:moveTo>
                  <a:pt x="26868" y="37438"/>
                </a:moveTo>
                <a:lnTo>
                  <a:pt x="24947" y="39355"/>
                </a:lnTo>
                <a:lnTo>
                  <a:pt x="22082" y="41279"/>
                </a:lnTo>
                <a:lnTo>
                  <a:pt x="20147" y="43196"/>
                </a:lnTo>
                <a:lnTo>
                  <a:pt x="2865" y="58561"/>
                </a:lnTo>
                <a:lnTo>
                  <a:pt x="1905" y="59519"/>
                </a:lnTo>
                <a:lnTo>
                  <a:pt x="960" y="60478"/>
                </a:lnTo>
                <a:lnTo>
                  <a:pt x="960" y="61437"/>
                </a:lnTo>
                <a:lnTo>
                  <a:pt x="0" y="61437"/>
                </a:lnTo>
                <a:lnTo>
                  <a:pt x="0" y="67199"/>
                </a:lnTo>
                <a:lnTo>
                  <a:pt x="40309" y="67199"/>
                </a:lnTo>
                <a:lnTo>
                  <a:pt x="40309" y="66240"/>
                </a:lnTo>
                <a:lnTo>
                  <a:pt x="41269" y="66240"/>
                </a:lnTo>
                <a:lnTo>
                  <a:pt x="41269" y="60478"/>
                </a:lnTo>
                <a:lnTo>
                  <a:pt x="11521" y="60478"/>
                </a:lnTo>
                <a:lnTo>
                  <a:pt x="24947" y="48958"/>
                </a:lnTo>
                <a:lnTo>
                  <a:pt x="27828" y="46076"/>
                </a:lnTo>
                <a:lnTo>
                  <a:pt x="30708" y="43196"/>
                </a:lnTo>
                <a:lnTo>
                  <a:pt x="33588" y="41279"/>
                </a:lnTo>
                <a:lnTo>
                  <a:pt x="35509" y="38397"/>
                </a:lnTo>
                <a:lnTo>
                  <a:pt x="37429" y="36481"/>
                </a:lnTo>
                <a:lnTo>
                  <a:pt x="39349" y="34558"/>
                </a:lnTo>
                <a:lnTo>
                  <a:pt x="41269" y="32641"/>
                </a:lnTo>
                <a:lnTo>
                  <a:pt x="43190" y="30717"/>
                </a:lnTo>
                <a:lnTo>
                  <a:pt x="44150" y="28802"/>
                </a:lnTo>
                <a:lnTo>
                  <a:pt x="45110" y="26878"/>
                </a:lnTo>
                <a:lnTo>
                  <a:pt x="46070" y="24961"/>
                </a:lnTo>
                <a:lnTo>
                  <a:pt x="46070" y="23038"/>
                </a:lnTo>
                <a:lnTo>
                  <a:pt x="47030" y="22079"/>
                </a:lnTo>
                <a:lnTo>
                  <a:pt x="47030" y="20157"/>
                </a:lnTo>
                <a:lnTo>
                  <a:pt x="47990" y="19199"/>
                </a:lnTo>
                <a:lnTo>
                  <a:pt x="47990" y="11519"/>
                </a:lnTo>
                <a:lnTo>
                  <a:pt x="47030" y="9602"/>
                </a:lnTo>
                <a:lnTo>
                  <a:pt x="47030" y="7679"/>
                </a:lnTo>
                <a:lnTo>
                  <a:pt x="46070" y="6720"/>
                </a:lnTo>
                <a:lnTo>
                  <a:pt x="44150" y="4799"/>
                </a:lnTo>
                <a:lnTo>
                  <a:pt x="43190" y="3840"/>
                </a:lnTo>
                <a:lnTo>
                  <a:pt x="41269" y="2881"/>
                </a:lnTo>
                <a:lnTo>
                  <a:pt x="39349" y="1923"/>
                </a:lnTo>
                <a:lnTo>
                  <a:pt x="37429" y="958"/>
                </a:lnTo>
                <a:lnTo>
                  <a:pt x="34549" y="0"/>
                </a:lnTo>
                <a:lnTo>
                  <a:pt x="28788" y="0"/>
                </a:lnTo>
                <a:lnTo>
                  <a:pt x="26868" y="958"/>
                </a:lnTo>
                <a:lnTo>
                  <a:pt x="23027" y="958"/>
                </a:lnTo>
                <a:lnTo>
                  <a:pt x="21107" y="1923"/>
                </a:lnTo>
                <a:lnTo>
                  <a:pt x="20147" y="2881"/>
                </a:lnTo>
                <a:lnTo>
                  <a:pt x="18227" y="2881"/>
                </a:lnTo>
                <a:lnTo>
                  <a:pt x="17266" y="3840"/>
                </a:lnTo>
                <a:lnTo>
                  <a:pt x="16306" y="3840"/>
                </a:lnTo>
                <a:lnTo>
                  <a:pt x="14386" y="4799"/>
                </a:lnTo>
                <a:lnTo>
                  <a:pt x="14386" y="5762"/>
                </a:lnTo>
                <a:lnTo>
                  <a:pt x="13426" y="5762"/>
                </a:lnTo>
                <a:lnTo>
                  <a:pt x="13426" y="6720"/>
                </a:lnTo>
                <a:lnTo>
                  <a:pt x="12466" y="6720"/>
                </a:lnTo>
                <a:lnTo>
                  <a:pt x="12466" y="8638"/>
                </a:lnTo>
                <a:lnTo>
                  <a:pt x="11521" y="9602"/>
                </a:lnTo>
                <a:lnTo>
                  <a:pt x="11521" y="12478"/>
                </a:lnTo>
                <a:lnTo>
                  <a:pt x="12466" y="13441"/>
                </a:lnTo>
                <a:lnTo>
                  <a:pt x="14386" y="13441"/>
                </a:lnTo>
                <a:lnTo>
                  <a:pt x="14386" y="12478"/>
                </a:lnTo>
                <a:lnTo>
                  <a:pt x="16306" y="12478"/>
                </a:lnTo>
                <a:lnTo>
                  <a:pt x="17266" y="11519"/>
                </a:lnTo>
                <a:lnTo>
                  <a:pt x="18227" y="10561"/>
                </a:lnTo>
                <a:lnTo>
                  <a:pt x="20147" y="10561"/>
                </a:lnTo>
                <a:lnTo>
                  <a:pt x="21107" y="9602"/>
                </a:lnTo>
                <a:lnTo>
                  <a:pt x="23027" y="8638"/>
                </a:lnTo>
                <a:lnTo>
                  <a:pt x="24947" y="8638"/>
                </a:lnTo>
                <a:lnTo>
                  <a:pt x="26868" y="7679"/>
                </a:lnTo>
                <a:lnTo>
                  <a:pt x="30708" y="7679"/>
                </a:lnTo>
                <a:lnTo>
                  <a:pt x="32628" y="8638"/>
                </a:lnTo>
                <a:lnTo>
                  <a:pt x="33588" y="8638"/>
                </a:lnTo>
                <a:lnTo>
                  <a:pt x="34549" y="9602"/>
                </a:lnTo>
                <a:lnTo>
                  <a:pt x="35509" y="10561"/>
                </a:lnTo>
                <a:lnTo>
                  <a:pt x="36469" y="10561"/>
                </a:lnTo>
                <a:lnTo>
                  <a:pt x="36469" y="11519"/>
                </a:lnTo>
                <a:lnTo>
                  <a:pt x="37429" y="12478"/>
                </a:lnTo>
                <a:lnTo>
                  <a:pt x="37429" y="21121"/>
                </a:lnTo>
                <a:lnTo>
                  <a:pt x="36469" y="22079"/>
                </a:lnTo>
                <a:lnTo>
                  <a:pt x="36469" y="23996"/>
                </a:lnTo>
                <a:lnTo>
                  <a:pt x="35509" y="24961"/>
                </a:lnTo>
                <a:lnTo>
                  <a:pt x="34549" y="26878"/>
                </a:lnTo>
                <a:lnTo>
                  <a:pt x="33588" y="27837"/>
                </a:lnTo>
                <a:lnTo>
                  <a:pt x="32628" y="29759"/>
                </a:lnTo>
                <a:lnTo>
                  <a:pt x="31668" y="31676"/>
                </a:lnTo>
                <a:lnTo>
                  <a:pt x="30708" y="32641"/>
                </a:lnTo>
                <a:lnTo>
                  <a:pt x="28788" y="34558"/>
                </a:lnTo>
                <a:lnTo>
                  <a:pt x="26868" y="374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8" name="object 758"/>
          <p:cNvSpPr/>
          <p:nvPr/>
        </p:nvSpPr>
        <p:spPr>
          <a:xfrm>
            <a:off x="6337965" y="9501842"/>
            <a:ext cx="9601" cy="7679"/>
          </a:xfrm>
          <a:custGeom>
            <a:avLst/>
            <a:gdLst/>
            <a:ahLst/>
            <a:cxnLst/>
            <a:rect l="l" t="t" r="r" b="b"/>
            <a:pathLst>
              <a:path w="9601" h="7679">
                <a:moveTo>
                  <a:pt x="0" y="0"/>
                </a:moveTo>
                <a:lnTo>
                  <a:pt x="1920" y="7679"/>
                </a:lnTo>
                <a:lnTo>
                  <a:pt x="9601" y="7679"/>
                </a:lnTo>
                <a:lnTo>
                  <a:pt x="8641" y="958"/>
                </a:lnTo>
                <a:lnTo>
                  <a:pt x="2880" y="95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9" name="object 759"/>
          <p:cNvSpPr/>
          <p:nvPr/>
        </p:nvSpPr>
        <p:spPr>
          <a:xfrm>
            <a:off x="6325483" y="9441364"/>
            <a:ext cx="48950" cy="68157"/>
          </a:xfrm>
          <a:custGeom>
            <a:avLst/>
            <a:gdLst/>
            <a:ahLst/>
            <a:cxnLst/>
            <a:rect l="l" t="t" r="r" b="b"/>
            <a:pathLst>
              <a:path w="48950" h="68157">
                <a:moveTo>
                  <a:pt x="2880" y="28802"/>
                </a:moveTo>
                <a:lnTo>
                  <a:pt x="1920" y="30717"/>
                </a:lnTo>
                <a:lnTo>
                  <a:pt x="960" y="33599"/>
                </a:lnTo>
                <a:lnTo>
                  <a:pt x="960" y="36481"/>
                </a:lnTo>
                <a:lnTo>
                  <a:pt x="0" y="38397"/>
                </a:lnTo>
                <a:lnTo>
                  <a:pt x="0" y="54720"/>
                </a:lnTo>
                <a:lnTo>
                  <a:pt x="960" y="57596"/>
                </a:lnTo>
                <a:lnTo>
                  <a:pt x="960" y="59519"/>
                </a:lnTo>
                <a:lnTo>
                  <a:pt x="2880" y="61437"/>
                </a:lnTo>
                <a:lnTo>
                  <a:pt x="3840" y="63358"/>
                </a:lnTo>
                <a:lnTo>
                  <a:pt x="5760" y="65275"/>
                </a:lnTo>
                <a:lnTo>
                  <a:pt x="7680" y="66240"/>
                </a:lnTo>
                <a:lnTo>
                  <a:pt x="9601" y="67199"/>
                </a:lnTo>
                <a:lnTo>
                  <a:pt x="11521" y="68157"/>
                </a:lnTo>
                <a:lnTo>
                  <a:pt x="14401" y="68157"/>
                </a:lnTo>
                <a:lnTo>
                  <a:pt x="12481" y="60478"/>
                </a:lnTo>
                <a:lnTo>
                  <a:pt x="11521" y="58561"/>
                </a:lnTo>
                <a:lnTo>
                  <a:pt x="9601" y="56637"/>
                </a:lnTo>
                <a:lnTo>
                  <a:pt x="8641" y="52798"/>
                </a:lnTo>
                <a:lnTo>
                  <a:pt x="8641" y="42237"/>
                </a:lnTo>
                <a:lnTo>
                  <a:pt x="9601" y="40320"/>
                </a:lnTo>
                <a:lnTo>
                  <a:pt x="9601" y="35516"/>
                </a:lnTo>
                <a:lnTo>
                  <a:pt x="10561" y="32641"/>
                </a:lnTo>
                <a:lnTo>
                  <a:pt x="10561" y="30717"/>
                </a:lnTo>
                <a:lnTo>
                  <a:pt x="11521" y="27837"/>
                </a:lnTo>
                <a:lnTo>
                  <a:pt x="12481" y="25920"/>
                </a:lnTo>
                <a:lnTo>
                  <a:pt x="13441" y="23038"/>
                </a:lnTo>
                <a:lnTo>
                  <a:pt x="13441" y="21121"/>
                </a:lnTo>
                <a:lnTo>
                  <a:pt x="14401" y="19199"/>
                </a:lnTo>
                <a:lnTo>
                  <a:pt x="16322" y="16317"/>
                </a:lnTo>
                <a:lnTo>
                  <a:pt x="17282" y="14400"/>
                </a:lnTo>
                <a:lnTo>
                  <a:pt x="18242" y="13441"/>
                </a:lnTo>
                <a:lnTo>
                  <a:pt x="19202" y="11519"/>
                </a:lnTo>
                <a:lnTo>
                  <a:pt x="21122" y="10561"/>
                </a:lnTo>
                <a:lnTo>
                  <a:pt x="22082" y="9602"/>
                </a:lnTo>
                <a:lnTo>
                  <a:pt x="24002" y="8638"/>
                </a:lnTo>
                <a:lnTo>
                  <a:pt x="25923" y="7679"/>
                </a:lnTo>
                <a:lnTo>
                  <a:pt x="32644" y="7679"/>
                </a:lnTo>
                <a:lnTo>
                  <a:pt x="35524" y="8638"/>
                </a:lnTo>
                <a:lnTo>
                  <a:pt x="37429" y="10561"/>
                </a:lnTo>
                <a:lnTo>
                  <a:pt x="39364" y="12478"/>
                </a:lnTo>
                <a:lnTo>
                  <a:pt x="39364" y="28802"/>
                </a:lnTo>
                <a:lnTo>
                  <a:pt x="38404" y="31676"/>
                </a:lnTo>
                <a:lnTo>
                  <a:pt x="38404" y="33599"/>
                </a:lnTo>
                <a:lnTo>
                  <a:pt x="37429" y="36481"/>
                </a:lnTo>
                <a:lnTo>
                  <a:pt x="37429" y="38397"/>
                </a:lnTo>
                <a:lnTo>
                  <a:pt x="36484" y="41279"/>
                </a:lnTo>
                <a:lnTo>
                  <a:pt x="36484" y="43196"/>
                </a:lnTo>
                <a:lnTo>
                  <a:pt x="35524" y="46076"/>
                </a:lnTo>
                <a:lnTo>
                  <a:pt x="34564" y="47999"/>
                </a:lnTo>
                <a:lnTo>
                  <a:pt x="33604" y="49917"/>
                </a:lnTo>
                <a:lnTo>
                  <a:pt x="32644" y="51840"/>
                </a:lnTo>
                <a:lnTo>
                  <a:pt x="31683" y="54720"/>
                </a:lnTo>
                <a:lnTo>
                  <a:pt x="29763" y="55679"/>
                </a:lnTo>
                <a:lnTo>
                  <a:pt x="28803" y="57596"/>
                </a:lnTo>
                <a:lnTo>
                  <a:pt x="27843" y="58561"/>
                </a:lnTo>
                <a:lnTo>
                  <a:pt x="25923" y="59519"/>
                </a:lnTo>
                <a:lnTo>
                  <a:pt x="24002" y="60478"/>
                </a:lnTo>
                <a:lnTo>
                  <a:pt x="23042" y="61437"/>
                </a:lnTo>
                <a:lnTo>
                  <a:pt x="21122" y="61437"/>
                </a:lnTo>
                <a:lnTo>
                  <a:pt x="22082" y="68157"/>
                </a:lnTo>
                <a:lnTo>
                  <a:pt x="24963" y="68157"/>
                </a:lnTo>
                <a:lnTo>
                  <a:pt x="27843" y="67199"/>
                </a:lnTo>
                <a:lnTo>
                  <a:pt x="30723" y="65275"/>
                </a:lnTo>
                <a:lnTo>
                  <a:pt x="33604" y="64317"/>
                </a:lnTo>
                <a:lnTo>
                  <a:pt x="35524" y="61437"/>
                </a:lnTo>
                <a:lnTo>
                  <a:pt x="36484" y="60478"/>
                </a:lnTo>
                <a:lnTo>
                  <a:pt x="38404" y="58561"/>
                </a:lnTo>
                <a:lnTo>
                  <a:pt x="39364" y="55679"/>
                </a:lnTo>
                <a:lnTo>
                  <a:pt x="41269" y="53757"/>
                </a:lnTo>
                <a:lnTo>
                  <a:pt x="42245" y="50881"/>
                </a:lnTo>
                <a:lnTo>
                  <a:pt x="43205" y="47999"/>
                </a:lnTo>
                <a:lnTo>
                  <a:pt x="44150" y="46076"/>
                </a:lnTo>
                <a:lnTo>
                  <a:pt x="45110" y="43196"/>
                </a:lnTo>
                <a:lnTo>
                  <a:pt x="46085" y="40320"/>
                </a:lnTo>
                <a:lnTo>
                  <a:pt x="47045" y="37438"/>
                </a:lnTo>
                <a:lnTo>
                  <a:pt x="47045" y="32641"/>
                </a:lnTo>
                <a:lnTo>
                  <a:pt x="47990" y="29759"/>
                </a:lnTo>
                <a:lnTo>
                  <a:pt x="47990" y="25920"/>
                </a:lnTo>
                <a:lnTo>
                  <a:pt x="48950" y="23996"/>
                </a:lnTo>
                <a:lnTo>
                  <a:pt x="48950" y="17282"/>
                </a:lnTo>
                <a:lnTo>
                  <a:pt x="47990" y="14400"/>
                </a:lnTo>
                <a:lnTo>
                  <a:pt x="47990" y="11519"/>
                </a:lnTo>
                <a:lnTo>
                  <a:pt x="47045" y="9602"/>
                </a:lnTo>
                <a:lnTo>
                  <a:pt x="46085" y="7679"/>
                </a:lnTo>
                <a:lnTo>
                  <a:pt x="44150" y="5762"/>
                </a:lnTo>
                <a:lnTo>
                  <a:pt x="43205" y="3840"/>
                </a:lnTo>
                <a:lnTo>
                  <a:pt x="41269" y="2881"/>
                </a:lnTo>
                <a:lnTo>
                  <a:pt x="39364" y="1923"/>
                </a:lnTo>
                <a:lnTo>
                  <a:pt x="36484" y="958"/>
                </a:lnTo>
                <a:lnTo>
                  <a:pt x="33604" y="0"/>
                </a:lnTo>
                <a:lnTo>
                  <a:pt x="28803" y="0"/>
                </a:lnTo>
                <a:lnTo>
                  <a:pt x="26883" y="958"/>
                </a:lnTo>
                <a:lnTo>
                  <a:pt x="24002" y="958"/>
                </a:lnTo>
                <a:lnTo>
                  <a:pt x="22082" y="1923"/>
                </a:lnTo>
                <a:lnTo>
                  <a:pt x="21122" y="1923"/>
                </a:lnTo>
                <a:lnTo>
                  <a:pt x="19202" y="2881"/>
                </a:lnTo>
                <a:lnTo>
                  <a:pt x="18242" y="3840"/>
                </a:lnTo>
                <a:lnTo>
                  <a:pt x="16322" y="3840"/>
                </a:lnTo>
                <a:lnTo>
                  <a:pt x="15361" y="4799"/>
                </a:lnTo>
                <a:lnTo>
                  <a:pt x="14401" y="5762"/>
                </a:lnTo>
                <a:lnTo>
                  <a:pt x="13441" y="6720"/>
                </a:lnTo>
                <a:lnTo>
                  <a:pt x="11521" y="8638"/>
                </a:lnTo>
                <a:lnTo>
                  <a:pt x="9601" y="10561"/>
                </a:lnTo>
                <a:lnTo>
                  <a:pt x="8641" y="13441"/>
                </a:lnTo>
                <a:lnTo>
                  <a:pt x="7680" y="15358"/>
                </a:lnTo>
                <a:lnTo>
                  <a:pt x="5760" y="18240"/>
                </a:lnTo>
                <a:lnTo>
                  <a:pt x="4800" y="20157"/>
                </a:lnTo>
                <a:lnTo>
                  <a:pt x="3840" y="23038"/>
                </a:lnTo>
                <a:lnTo>
                  <a:pt x="2880" y="25920"/>
                </a:lnTo>
                <a:lnTo>
                  <a:pt x="2880" y="288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0" name="object 760"/>
          <p:cNvSpPr/>
          <p:nvPr/>
        </p:nvSpPr>
        <p:spPr>
          <a:xfrm>
            <a:off x="6379250" y="9442323"/>
            <a:ext cx="39349" cy="66240"/>
          </a:xfrm>
          <a:custGeom>
            <a:avLst/>
            <a:gdLst/>
            <a:ahLst/>
            <a:cxnLst/>
            <a:rect l="l" t="t" r="r" b="b"/>
            <a:pathLst>
              <a:path w="39349" h="66240">
                <a:moveTo>
                  <a:pt x="10561" y="11519"/>
                </a:moveTo>
                <a:lnTo>
                  <a:pt x="10561" y="13441"/>
                </a:lnTo>
                <a:lnTo>
                  <a:pt x="9585" y="13441"/>
                </a:lnTo>
                <a:lnTo>
                  <a:pt x="9585" y="17282"/>
                </a:lnTo>
                <a:lnTo>
                  <a:pt x="10561" y="18240"/>
                </a:lnTo>
                <a:lnTo>
                  <a:pt x="11506" y="17282"/>
                </a:lnTo>
                <a:lnTo>
                  <a:pt x="12466" y="17282"/>
                </a:lnTo>
                <a:lnTo>
                  <a:pt x="26868" y="9602"/>
                </a:lnTo>
                <a:lnTo>
                  <a:pt x="16306" y="59519"/>
                </a:lnTo>
                <a:lnTo>
                  <a:pt x="1904" y="59519"/>
                </a:lnTo>
                <a:lnTo>
                  <a:pt x="1904" y="60478"/>
                </a:lnTo>
                <a:lnTo>
                  <a:pt x="944" y="60478"/>
                </a:lnTo>
                <a:lnTo>
                  <a:pt x="944" y="62400"/>
                </a:lnTo>
                <a:lnTo>
                  <a:pt x="0" y="62400"/>
                </a:lnTo>
                <a:lnTo>
                  <a:pt x="0" y="66240"/>
                </a:lnTo>
                <a:lnTo>
                  <a:pt x="37429" y="66240"/>
                </a:lnTo>
                <a:lnTo>
                  <a:pt x="37429" y="65282"/>
                </a:lnTo>
                <a:lnTo>
                  <a:pt x="38389" y="65282"/>
                </a:lnTo>
                <a:lnTo>
                  <a:pt x="38389" y="62400"/>
                </a:lnTo>
                <a:lnTo>
                  <a:pt x="39349" y="61441"/>
                </a:lnTo>
                <a:lnTo>
                  <a:pt x="39349" y="60478"/>
                </a:lnTo>
                <a:lnTo>
                  <a:pt x="38389" y="60478"/>
                </a:lnTo>
                <a:lnTo>
                  <a:pt x="38389" y="59519"/>
                </a:lnTo>
                <a:lnTo>
                  <a:pt x="25908" y="59519"/>
                </a:lnTo>
                <a:lnTo>
                  <a:pt x="37429" y="964"/>
                </a:lnTo>
                <a:lnTo>
                  <a:pt x="36469" y="0"/>
                </a:lnTo>
                <a:lnTo>
                  <a:pt x="29748" y="0"/>
                </a:lnTo>
                <a:lnTo>
                  <a:pt x="29748" y="964"/>
                </a:lnTo>
                <a:lnTo>
                  <a:pt x="12466" y="10561"/>
                </a:lnTo>
                <a:lnTo>
                  <a:pt x="11506" y="10561"/>
                </a:lnTo>
                <a:lnTo>
                  <a:pt x="10561" y="115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1" name="object 761"/>
          <p:cNvSpPr/>
          <p:nvPr/>
        </p:nvSpPr>
        <p:spPr>
          <a:xfrm>
            <a:off x="6429161" y="9442323"/>
            <a:ext cx="49911" cy="67199"/>
          </a:xfrm>
          <a:custGeom>
            <a:avLst/>
            <a:gdLst/>
            <a:ahLst/>
            <a:cxnLst/>
            <a:rect l="l" t="t" r="r" b="b"/>
            <a:pathLst>
              <a:path w="49911" h="67199">
                <a:moveTo>
                  <a:pt x="45110" y="37438"/>
                </a:moveTo>
                <a:lnTo>
                  <a:pt x="44165" y="35522"/>
                </a:lnTo>
                <a:lnTo>
                  <a:pt x="43190" y="33599"/>
                </a:lnTo>
                <a:lnTo>
                  <a:pt x="42230" y="31682"/>
                </a:lnTo>
                <a:lnTo>
                  <a:pt x="40325" y="30717"/>
                </a:lnTo>
                <a:lnTo>
                  <a:pt x="39349" y="29759"/>
                </a:lnTo>
                <a:lnTo>
                  <a:pt x="37444" y="27843"/>
                </a:lnTo>
                <a:lnTo>
                  <a:pt x="34564" y="27843"/>
                </a:lnTo>
                <a:lnTo>
                  <a:pt x="31668" y="26878"/>
                </a:lnTo>
                <a:lnTo>
                  <a:pt x="28803" y="25920"/>
                </a:lnTo>
                <a:lnTo>
                  <a:pt x="21122" y="25920"/>
                </a:lnTo>
                <a:lnTo>
                  <a:pt x="20162" y="26878"/>
                </a:lnTo>
                <a:lnTo>
                  <a:pt x="18242" y="26878"/>
                </a:lnTo>
                <a:lnTo>
                  <a:pt x="22082" y="7679"/>
                </a:lnTo>
                <a:lnTo>
                  <a:pt x="48005" y="7679"/>
                </a:lnTo>
                <a:lnTo>
                  <a:pt x="48005" y="6720"/>
                </a:lnTo>
                <a:lnTo>
                  <a:pt x="48950" y="6720"/>
                </a:lnTo>
                <a:lnTo>
                  <a:pt x="48950" y="3840"/>
                </a:lnTo>
                <a:lnTo>
                  <a:pt x="49911" y="3840"/>
                </a:lnTo>
                <a:lnTo>
                  <a:pt x="49911" y="1923"/>
                </a:lnTo>
                <a:lnTo>
                  <a:pt x="48950" y="964"/>
                </a:lnTo>
                <a:lnTo>
                  <a:pt x="48950" y="0"/>
                </a:lnTo>
                <a:lnTo>
                  <a:pt x="17282" y="0"/>
                </a:lnTo>
                <a:lnTo>
                  <a:pt x="17282" y="964"/>
                </a:lnTo>
                <a:lnTo>
                  <a:pt x="16322" y="964"/>
                </a:lnTo>
                <a:lnTo>
                  <a:pt x="15361" y="1923"/>
                </a:lnTo>
                <a:lnTo>
                  <a:pt x="15361" y="3840"/>
                </a:lnTo>
                <a:lnTo>
                  <a:pt x="9601" y="30717"/>
                </a:lnTo>
                <a:lnTo>
                  <a:pt x="9601" y="33599"/>
                </a:lnTo>
                <a:lnTo>
                  <a:pt x="28803" y="33599"/>
                </a:lnTo>
                <a:lnTo>
                  <a:pt x="30723" y="34558"/>
                </a:lnTo>
                <a:lnTo>
                  <a:pt x="31668" y="35522"/>
                </a:lnTo>
                <a:lnTo>
                  <a:pt x="32644" y="35522"/>
                </a:lnTo>
                <a:lnTo>
                  <a:pt x="34564" y="36479"/>
                </a:lnTo>
                <a:lnTo>
                  <a:pt x="34564" y="37438"/>
                </a:lnTo>
                <a:lnTo>
                  <a:pt x="35509" y="38397"/>
                </a:lnTo>
                <a:lnTo>
                  <a:pt x="35509" y="40320"/>
                </a:lnTo>
                <a:lnTo>
                  <a:pt x="36484" y="41279"/>
                </a:lnTo>
                <a:lnTo>
                  <a:pt x="36484" y="45118"/>
                </a:lnTo>
                <a:lnTo>
                  <a:pt x="35509" y="47041"/>
                </a:lnTo>
                <a:lnTo>
                  <a:pt x="34564" y="48958"/>
                </a:lnTo>
                <a:lnTo>
                  <a:pt x="33604" y="50881"/>
                </a:lnTo>
                <a:lnTo>
                  <a:pt x="32644" y="52798"/>
                </a:lnTo>
                <a:lnTo>
                  <a:pt x="31668" y="54720"/>
                </a:lnTo>
                <a:lnTo>
                  <a:pt x="29763" y="56637"/>
                </a:lnTo>
                <a:lnTo>
                  <a:pt x="27843" y="57602"/>
                </a:lnTo>
                <a:lnTo>
                  <a:pt x="24963" y="58561"/>
                </a:lnTo>
                <a:lnTo>
                  <a:pt x="23042" y="59519"/>
                </a:lnTo>
                <a:lnTo>
                  <a:pt x="20162" y="60478"/>
                </a:lnTo>
                <a:lnTo>
                  <a:pt x="12481" y="60478"/>
                </a:lnTo>
                <a:lnTo>
                  <a:pt x="10561" y="59519"/>
                </a:lnTo>
                <a:lnTo>
                  <a:pt x="9601" y="59519"/>
                </a:lnTo>
                <a:lnTo>
                  <a:pt x="7680" y="58561"/>
                </a:lnTo>
                <a:lnTo>
                  <a:pt x="6720" y="58561"/>
                </a:lnTo>
                <a:lnTo>
                  <a:pt x="5760" y="57602"/>
                </a:lnTo>
                <a:lnTo>
                  <a:pt x="4800" y="57602"/>
                </a:lnTo>
                <a:lnTo>
                  <a:pt x="3840" y="56637"/>
                </a:lnTo>
                <a:lnTo>
                  <a:pt x="960" y="56637"/>
                </a:lnTo>
                <a:lnTo>
                  <a:pt x="960" y="58561"/>
                </a:lnTo>
                <a:lnTo>
                  <a:pt x="0" y="59519"/>
                </a:lnTo>
                <a:lnTo>
                  <a:pt x="0" y="63358"/>
                </a:lnTo>
                <a:lnTo>
                  <a:pt x="960" y="63358"/>
                </a:lnTo>
                <a:lnTo>
                  <a:pt x="960" y="64317"/>
                </a:lnTo>
                <a:lnTo>
                  <a:pt x="1920" y="64317"/>
                </a:lnTo>
                <a:lnTo>
                  <a:pt x="2880" y="65282"/>
                </a:lnTo>
                <a:lnTo>
                  <a:pt x="3840" y="65282"/>
                </a:lnTo>
                <a:lnTo>
                  <a:pt x="5760" y="66240"/>
                </a:lnTo>
                <a:lnTo>
                  <a:pt x="7680" y="66240"/>
                </a:lnTo>
                <a:lnTo>
                  <a:pt x="8641" y="67199"/>
                </a:lnTo>
                <a:lnTo>
                  <a:pt x="23042" y="67199"/>
                </a:lnTo>
                <a:lnTo>
                  <a:pt x="24963" y="66240"/>
                </a:lnTo>
                <a:lnTo>
                  <a:pt x="27843" y="66240"/>
                </a:lnTo>
                <a:lnTo>
                  <a:pt x="30723" y="65282"/>
                </a:lnTo>
                <a:lnTo>
                  <a:pt x="32644" y="63358"/>
                </a:lnTo>
                <a:lnTo>
                  <a:pt x="34564" y="62400"/>
                </a:lnTo>
                <a:lnTo>
                  <a:pt x="36484" y="61441"/>
                </a:lnTo>
                <a:lnTo>
                  <a:pt x="38389" y="59519"/>
                </a:lnTo>
                <a:lnTo>
                  <a:pt x="40325" y="57602"/>
                </a:lnTo>
                <a:lnTo>
                  <a:pt x="41285" y="55679"/>
                </a:lnTo>
                <a:lnTo>
                  <a:pt x="42230" y="53762"/>
                </a:lnTo>
                <a:lnTo>
                  <a:pt x="43190" y="51840"/>
                </a:lnTo>
                <a:lnTo>
                  <a:pt x="44165" y="49923"/>
                </a:lnTo>
                <a:lnTo>
                  <a:pt x="45110" y="47999"/>
                </a:lnTo>
                <a:lnTo>
                  <a:pt x="45110" y="374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2" name="object 762"/>
          <p:cNvSpPr/>
          <p:nvPr/>
        </p:nvSpPr>
        <p:spPr>
          <a:xfrm>
            <a:off x="654795" y="5029203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654795" y="6355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654795" y="5029201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1773311" y="1768968"/>
            <a:ext cx="117115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1773311" y="2763497"/>
            <a:ext cx="117115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1773311" y="3066370"/>
            <a:ext cx="117115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1773311" y="3369242"/>
            <a:ext cx="117115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object 19"/>
          <p:cNvSpPr/>
          <p:nvPr/>
        </p:nvSpPr>
        <p:spPr>
          <a:xfrm>
            <a:off x="1603385" y="757184"/>
            <a:ext cx="128640" cy="215036"/>
          </a:xfrm>
          <a:custGeom>
            <a:avLst/>
            <a:gdLst/>
            <a:ahLst/>
            <a:cxnLst/>
            <a:rect l="l" t="t" r="r" b="b"/>
            <a:pathLst>
              <a:path w="128640" h="215036">
                <a:moveTo>
                  <a:pt x="117119" y="24002"/>
                </a:moveTo>
                <a:lnTo>
                  <a:pt x="116159" y="22082"/>
                </a:lnTo>
                <a:lnTo>
                  <a:pt x="116159" y="16322"/>
                </a:lnTo>
                <a:lnTo>
                  <a:pt x="115199" y="15361"/>
                </a:lnTo>
                <a:lnTo>
                  <a:pt x="115199" y="14401"/>
                </a:lnTo>
                <a:lnTo>
                  <a:pt x="114239" y="13441"/>
                </a:lnTo>
                <a:lnTo>
                  <a:pt x="113278" y="12481"/>
                </a:lnTo>
                <a:lnTo>
                  <a:pt x="112318" y="11521"/>
                </a:lnTo>
                <a:lnTo>
                  <a:pt x="110398" y="10561"/>
                </a:lnTo>
                <a:lnTo>
                  <a:pt x="106558" y="8641"/>
                </a:lnTo>
                <a:lnTo>
                  <a:pt x="103677" y="6720"/>
                </a:lnTo>
                <a:lnTo>
                  <a:pt x="99837" y="5760"/>
                </a:lnTo>
                <a:lnTo>
                  <a:pt x="95996" y="3840"/>
                </a:lnTo>
                <a:lnTo>
                  <a:pt x="91196" y="2880"/>
                </a:lnTo>
                <a:lnTo>
                  <a:pt x="87355" y="1920"/>
                </a:lnTo>
                <a:lnTo>
                  <a:pt x="82570" y="960"/>
                </a:lnTo>
                <a:lnTo>
                  <a:pt x="77754" y="0"/>
                </a:lnTo>
                <a:lnTo>
                  <a:pt x="59527" y="0"/>
                </a:lnTo>
                <a:lnTo>
                  <a:pt x="50886" y="960"/>
                </a:lnTo>
                <a:lnTo>
                  <a:pt x="43205" y="3840"/>
                </a:lnTo>
                <a:lnTo>
                  <a:pt x="35524" y="5760"/>
                </a:lnTo>
                <a:lnTo>
                  <a:pt x="28803" y="9601"/>
                </a:lnTo>
                <a:lnTo>
                  <a:pt x="23042" y="14401"/>
                </a:lnTo>
                <a:lnTo>
                  <a:pt x="17282" y="18242"/>
                </a:lnTo>
                <a:lnTo>
                  <a:pt x="13441" y="24002"/>
                </a:lnTo>
                <a:lnTo>
                  <a:pt x="9601" y="31683"/>
                </a:lnTo>
                <a:lnTo>
                  <a:pt x="6720" y="38404"/>
                </a:lnTo>
                <a:lnTo>
                  <a:pt x="4800" y="46085"/>
                </a:lnTo>
                <a:lnTo>
                  <a:pt x="4800" y="63367"/>
                </a:lnTo>
                <a:lnTo>
                  <a:pt x="6720" y="70073"/>
                </a:lnTo>
                <a:lnTo>
                  <a:pt x="9601" y="76794"/>
                </a:lnTo>
                <a:lnTo>
                  <a:pt x="12481" y="82570"/>
                </a:lnTo>
                <a:lnTo>
                  <a:pt x="15361" y="87355"/>
                </a:lnTo>
                <a:lnTo>
                  <a:pt x="20162" y="92156"/>
                </a:lnTo>
                <a:lnTo>
                  <a:pt x="24963" y="96956"/>
                </a:lnTo>
                <a:lnTo>
                  <a:pt x="29763" y="100797"/>
                </a:lnTo>
                <a:lnTo>
                  <a:pt x="34564" y="103677"/>
                </a:lnTo>
                <a:lnTo>
                  <a:pt x="40325" y="107518"/>
                </a:lnTo>
                <a:lnTo>
                  <a:pt x="46085" y="110398"/>
                </a:lnTo>
                <a:lnTo>
                  <a:pt x="51846" y="113278"/>
                </a:lnTo>
                <a:lnTo>
                  <a:pt x="58567" y="116159"/>
                </a:lnTo>
                <a:lnTo>
                  <a:pt x="64328" y="119039"/>
                </a:lnTo>
                <a:lnTo>
                  <a:pt x="69128" y="120959"/>
                </a:lnTo>
                <a:lnTo>
                  <a:pt x="75849" y="123840"/>
                </a:lnTo>
                <a:lnTo>
                  <a:pt x="80634" y="126720"/>
                </a:lnTo>
                <a:lnTo>
                  <a:pt x="84475" y="129600"/>
                </a:lnTo>
                <a:lnTo>
                  <a:pt x="89291" y="133441"/>
                </a:lnTo>
                <a:lnTo>
                  <a:pt x="93131" y="136321"/>
                </a:lnTo>
                <a:lnTo>
                  <a:pt x="95036" y="141122"/>
                </a:lnTo>
                <a:lnTo>
                  <a:pt x="97916" y="144962"/>
                </a:lnTo>
                <a:lnTo>
                  <a:pt x="99837" y="150723"/>
                </a:lnTo>
                <a:lnTo>
                  <a:pt x="99837" y="161284"/>
                </a:lnTo>
                <a:lnTo>
                  <a:pt x="98877" y="166085"/>
                </a:lnTo>
                <a:lnTo>
                  <a:pt x="96956" y="170870"/>
                </a:lnTo>
                <a:lnTo>
                  <a:pt x="95036" y="174711"/>
                </a:lnTo>
                <a:lnTo>
                  <a:pt x="92156" y="178551"/>
                </a:lnTo>
                <a:lnTo>
                  <a:pt x="88315" y="181432"/>
                </a:lnTo>
                <a:lnTo>
                  <a:pt x="84475" y="184327"/>
                </a:lnTo>
                <a:lnTo>
                  <a:pt x="80634" y="187208"/>
                </a:lnTo>
                <a:lnTo>
                  <a:pt x="74889" y="188153"/>
                </a:lnTo>
                <a:lnTo>
                  <a:pt x="70073" y="190073"/>
                </a:lnTo>
                <a:lnTo>
                  <a:pt x="64328" y="191048"/>
                </a:lnTo>
                <a:lnTo>
                  <a:pt x="50886" y="191048"/>
                </a:lnTo>
                <a:lnTo>
                  <a:pt x="44165" y="190073"/>
                </a:lnTo>
                <a:lnTo>
                  <a:pt x="37444" y="188153"/>
                </a:lnTo>
                <a:lnTo>
                  <a:pt x="31683" y="186232"/>
                </a:lnTo>
                <a:lnTo>
                  <a:pt x="25923" y="184327"/>
                </a:lnTo>
                <a:lnTo>
                  <a:pt x="22082" y="182392"/>
                </a:lnTo>
                <a:lnTo>
                  <a:pt x="17282" y="179527"/>
                </a:lnTo>
                <a:lnTo>
                  <a:pt x="14401" y="177591"/>
                </a:lnTo>
                <a:lnTo>
                  <a:pt x="11521" y="175671"/>
                </a:lnTo>
                <a:lnTo>
                  <a:pt x="8641" y="173766"/>
                </a:lnTo>
                <a:lnTo>
                  <a:pt x="2880" y="173766"/>
                </a:lnTo>
                <a:lnTo>
                  <a:pt x="1920" y="174711"/>
                </a:lnTo>
                <a:lnTo>
                  <a:pt x="960" y="175671"/>
                </a:lnTo>
                <a:lnTo>
                  <a:pt x="960" y="176646"/>
                </a:lnTo>
                <a:lnTo>
                  <a:pt x="0" y="178551"/>
                </a:lnTo>
                <a:lnTo>
                  <a:pt x="0" y="191993"/>
                </a:lnTo>
                <a:lnTo>
                  <a:pt x="960" y="193913"/>
                </a:lnTo>
                <a:lnTo>
                  <a:pt x="960" y="195833"/>
                </a:lnTo>
                <a:lnTo>
                  <a:pt x="1920" y="196794"/>
                </a:lnTo>
                <a:lnTo>
                  <a:pt x="3840" y="198714"/>
                </a:lnTo>
                <a:lnTo>
                  <a:pt x="4800" y="199674"/>
                </a:lnTo>
                <a:lnTo>
                  <a:pt x="6720" y="201594"/>
                </a:lnTo>
                <a:lnTo>
                  <a:pt x="10561" y="203514"/>
                </a:lnTo>
                <a:lnTo>
                  <a:pt x="13441" y="205435"/>
                </a:lnTo>
                <a:lnTo>
                  <a:pt x="17282" y="206395"/>
                </a:lnTo>
                <a:lnTo>
                  <a:pt x="22082" y="208315"/>
                </a:lnTo>
                <a:lnTo>
                  <a:pt x="26883" y="210235"/>
                </a:lnTo>
                <a:lnTo>
                  <a:pt x="31683" y="212156"/>
                </a:lnTo>
                <a:lnTo>
                  <a:pt x="37444" y="213116"/>
                </a:lnTo>
                <a:lnTo>
                  <a:pt x="44165" y="214076"/>
                </a:lnTo>
                <a:lnTo>
                  <a:pt x="50886" y="215036"/>
                </a:lnTo>
                <a:lnTo>
                  <a:pt x="57607" y="215036"/>
                </a:lnTo>
                <a:lnTo>
                  <a:pt x="73297" y="213450"/>
                </a:lnTo>
                <a:lnTo>
                  <a:pt x="85450" y="210235"/>
                </a:lnTo>
                <a:lnTo>
                  <a:pt x="97834" y="205116"/>
                </a:lnTo>
                <a:lnTo>
                  <a:pt x="108478" y="198714"/>
                </a:lnTo>
                <a:lnTo>
                  <a:pt x="114239" y="192953"/>
                </a:lnTo>
                <a:lnTo>
                  <a:pt x="119039" y="186232"/>
                </a:lnTo>
                <a:lnTo>
                  <a:pt x="122880" y="179527"/>
                </a:lnTo>
                <a:lnTo>
                  <a:pt x="127411" y="165754"/>
                </a:lnTo>
                <a:lnTo>
                  <a:pt x="128640" y="152643"/>
                </a:lnTo>
                <a:lnTo>
                  <a:pt x="128640" y="144962"/>
                </a:lnTo>
                <a:lnTo>
                  <a:pt x="126720" y="137281"/>
                </a:lnTo>
                <a:lnTo>
                  <a:pt x="124800" y="131521"/>
                </a:lnTo>
                <a:lnTo>
                  <a:pt x="121920" y="125760"/>
                </a:lnTo>
                <a:lnTo>
                  <a:pt x="118079" y="119999"/>
                </a:lnTo>
                <a:lnTo>
                  <a:pt x="113278" y="116159"/>
                </a:lnTo>
                <a:lnTo>
                  <a:pt x="109438" y="111358"/>
                </a:lnTo>
                <a:lnTo>
                  <a:pt x="103677" y="107518"/>
                </a:lnTo>
                <a:lnTo>
                  <a:pt x="97916" y="103677"/>
                </a:lnTo>
                <a:lnTo>
                  <a:pt x="92156" y="100797"/>
                </a:lnTo>
                <a:lnTo>
                  <a:pt x="86410" y="97917"/>
                </a:lnTo>
                <a:lnTo>
                  <a:pt x="80634" y="95036"/>
                </a:lnTo>
                <a:lnTo>
                  <a:pt x="74889" y="92156"/>
                </a:lnTo>
                <a:lnTo>
                  <a:pt x="69128" y="89291"/>
                </a:lnTo>
                <a:lnTo>
                  <a:pt x="63367" y="86410"/>
                </a:lnTo>
                <a:lnTo>
                  <a:pt x="57607" y="84475"/>
                </a:lnTo>
                <a:lnTo>
                  <a:pt x="52806" y="81610"/>
                </a:lnTo>
                <a:lnTo>
                  <a:pt x="48006" y="77769"/>
                </a:lnTo>
                <a:lnTo>
                  <a:pt x="43205" y="74889"/>
                </a:lnTo>
                <a:lnTo>
                  <a:pt x="40325" y="71048"/>
                </a:lnTo>
                <a:lnTo>
                  <a:pt x="37444" y="67208"/>
                </a:lnTo>
                <a:lnTo>
                  <a:pt x="34564" y="62407"/>
                </a:lnTo>
                <a:lnTo>
                  <a:pt x="33604" y="57607"/>
                </a:lnTo>
                <a:lnTo>
                  <a:pt x="33604" y="48005"/>
                </a:lnTo>
                <a:lnTo>
                  <a:pt x="34564" y="44165"/>
                </a:lnTo>
                <a:lnTo>
                  <a:pt x="35524" y="40325"/>
                </a:lnTo>
                <a:lnTo>
                  <a:pt x="36484" y="37444"/>
                </a:lnTo>
                <a:lnTo>
                  <a:pt x="39364" y="33604"/>
                </a:lnTo>
                <a:lnTo>
                  <a:pt x="42245" y="31683"/>
                </a:lnTo>
                <a:lnTo>
                  <a:pt x="45125" y="28803"/>
                </a:lnTo>
                <a:lnTo>
                  <a:pt x="48006" y="26883"/>
                </a:lnTo>
                <a:lnTo>
                  <a:pt x="52806" y="24963"/>
                </a:lnTo>
                <a:lnTo>
                  <a:pt x="56647" y="24002"/>
                </a:lnTo>
                <a:lnTo>
                  <a:pt x="61447" y="23042"/>
                </a:lnTo>
                <a:lnTo>
                  <a:pt x="73914" y="23042"/>
                </a:lnTo>
                <a:lnTo>
                  <a:pt x="79689" y="24002"/>
                </a:lnTo>
                <a:lnTo>
                  <a:pt x="84475" y="24963"/>
                </a:lnTo>
                <a:lnTo>
                  <a:pt x="89291" y="26883"/>
                </a:lnTo>
                <a:lnTo>
                  <a:pt x="94076" y="28803"/>
                </a:lnTo>
                <a:lnTo>
                  <a:pt x="97916" y="30723"/>
                </a:lnTo>
                <a:lnTo>
                  <a:pt x="100797" y="32644"/>
                </a:lnTo>
                <a:lnTo>
                  <a:pt x="104637" y="33604"/>
                </a:lnTo>
                <a:lnTo>
                  <a:pt x="106558" y="35524"/>
                </a:lnTo>
                <a:lnTo>
                  <a:pt x="109438" y="37444"/>
                </a:lnTo>
                <a:lnTo>
                  <a:pt x="114239" y="37444"/>
                </a:lnTo>
                <a:lnTo>
                  <a:pt x="115199" y="36484"/>
                </a:lnTo>
                <a:lnTo>
                  <a:pt x="115199" y="35524"/>
                </a:lnTo>
                <a:lnTo>
                  <a:pt x="116159" y="34564"/>
                </a:lnTo>
                <a:lnTo>
                  <a:pt x="116159" y="30723"/>
                </a:lnTo>
                <a:lnTo>
                  <a:pt x="117119" y="29763"/>
                </a:lnTo>
                <a:lnTo>
                  <a:pt x="117119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1768510" y="811911"/>
            <a:ext cx="215981" cy="157429"/>
          </a:xfrm>
          <a:custGeom>
            <a:avLst/>
            <a:gdLst/>
            <a:ahLst/>
            <a:cxnLst/>
            <a:rect l="l" t="t" r="r" b="b"/>
            <a:pathLst>
              <a:path w="215981" h="157429">
                <a:moveTo>
                  <a:pt x="95996" y="156469"/>
                </a:moveTo>
                <a:lnTo>
                  <a:pt x="96941" y="156469"/>
                </a:lnTo>
                <a:lnTo>
                  <a:pt x="97916" y="157429"/>
                </a:lnTo>
                <a:lnTo>
                  <a:pt x="116159" y="157429"/>
                </a:lnTo>
                <a:lnTo>
                  <a:pt x="117119" y="156469"/>
                </a:lnTo>
                <a:lnTo>
                  <a:pt x="118064" y="156469"/>
                </a:lnTo>
                <a:lnTo>
                  <a:pt x="119024" y="155508"/>
                </a:lnTo>
                <a:lnTo>
                  <a:pt x="119999" y="155508"/>
                </a:lnTo>
                <a:lnTo>
                  <a:pt x="120944" y="154548"/>
                </a:lnTo>
                <a:lnTo>
                  <a:pt x="120944" y="50871"/>
                </a:lnTo>
                <a:lnTo>
                  <a:pt x="123419" y="48117"/>
                </a:lnTo>
                <a:lnTo>
                  <a:pt x="132835" y="38271"/>
                </a:lnTo>
                <a:lnTo>
                  <a:pt x="141107" y="30723"/>
                </a:lnTo>
                <a:lnTo>
                  <a:pt x="147827" y="25907"/>
                </a:lnTo>
                <a:lnTo>
                  <a:pt x="153588" y="23042"/>
                </a:lnTo>
                <a:lnTo>
                  <a:pt x="165110" y="23042"/>
                </a:lnTo>
                <a:lnTo>
                  <a:pt x="169910" y="24002"/>
                </a:lnTo>
                <a:lnTo>
                  <a:pt x="172791" y="25907"/>
                </a:lnTo>
                <a:lnTo>
                  <a:pt x="176631" y="27843"/>
                </a:lnTo>
                <a:lnTo>
                  <a:pt x="182392" y="34564"/>
                </a:lnTo>
                <a:lnTo>
                  <a:pt x="184312" y="38404"/>
                </a:lnTo>
                <a:lnTo>
                  <a:pt x="186232" y="43190"/>
                </a:lnTo>
                <a:lnTo>
                  <a:pt x="187192" y="47990"/>
                </a:lnTo>
                <a:lnTo>
                  <a:pt x="188153" y="52791"/>
                </a:lnTo>
                <a:lnTo>
                  <a:pt x="189113" y="58552"/>
                </a:lnTo>
                <a:lnTo>
                  <a:pt x="189113" y="154548"/>
                </a:lnTo>
                <a:lnTo>
                  <a:pt x="190073" y="155508"/>
                </a:lnTo>
                <a:lnTo>
                  <a:pt x="191033" y="156469"/>
                </a:lnTo>
                <a:lnTo>
                  <a:pt x="191993" y="156469"/>
                </a:lnTo>
                <a:lnTo>
                  <a:pt x="192953" y="157429"/>
                </a:lnTo>
                <a:lnTo>
                  <a:pt x="210235" y="157429"/>
                </a:lnTo>
                <a:lnTo>
                  <a:pt x="212140" y="156469"/>
                </a:lnTo>
                <a:lnTo>
                  <a:pt x="213100" y="156469"/>
                </a:lnTo>
                <a:lnTo>
                  <a:pt x="214076" y="155508"/>
                </a:lnTo>
                <a:lnTo>
                  <a:pt x="215036" y="155508"/>
                </a:lnTo>
                <a:lnTo>
                  <a:pt x="215036" y="154548"/>
                </a:lnTo>
                <a:lnTo>
                  <a:pt x="215981" y="154548"/>
                </a:lnTo>
                <a:lnTo>
                  <a:pt x="215981" y="52791"/>
                </a:lnTo>
                <a:lnTo>
                  <a:pt x="215036" y="45110"/>
                </a:lnTo>
                <a:lnTo>
                  <a:pt x="213100" y="37429"/>
                </a:lnTo>
                <a:lnTo>
                  <a:pt x="211195" y="30723"/>
                </a:lnTo>
                <a:lnTo>
                  <a:pt x="208315" y="24002"/>
                </a:lnTo>
                <a:lnTo>
                  <a:pt x="204475" y="18227"/>
                </a:lnTo>
                <a:lnTo>
                  <a:pt x="200634" y="12481"/>
                </a:lnTo>
                <a:lnTo>
                  <a:pt x="195833" y="8641"/>
                </a:lnTo>
                <a:lnTo>
                  <a:pt x="189113" y="5760"/>
                </a:lnTo>
                <a:lnTo>
                  <a:pt x="183352" y="1920"/>
                </a:lnTo>
                <a:lnTo>
                  <a:pt x="174711" y="0"/>
                </a:lnTo>
                <a:lnTo>
                  <a:pt x="162229" y="0"/>
                </a:lnTo>
                <a:lnTo>
                  <a:pt x="158389" y="960"/>
                </a:lnTo>
                <a:lnTo>
                  <a:pt x="154548" y="1920"/>
                </a:lnTo>
                <a:lnTo>
                  <a:pt x="150708" y="2880"/>
                </a:lnTo>
                <a:lnTo>
                  <a:pt x="145907" y="4800"/>
                </a:lnTo>
                <a:lnTo>
                  <a:pt x="142067" y="6720"/>
                </a:lnTo>
                <a:lnTo>
                  <a:pt x="138226" y="8641"/>
                </a:lnTo>
                <a:lnTo>
                  <a:pt x="134386" y="12481"/>
                </a:lnTo>
                <a:lnTo>
                  <a:pt x="129585" y="15346"/>
                </a:lnTo>
                <a:lnTo>
                  <a:pt x="125745" y="19187"/>
                </a:lnTo>
                <a:lnTo>
                  <a:pt x="120944" y="24002"/>
                </a:lnTo>
                <a:lnTo>
                  <a:pt x="116159" y="28788"/>
                </a:lnTo>
                <a:lnTo>
                  <a:pt x="114223" y="24947"/>
                </a:lnTo>
                <a:lnTo>
                  <a:pt x="112318" y="21122"/>
                </a:lnTo>
                <a:lnTo>
                  <a:pt x="109438" y="17282"/>
                </a:lnTo>
                <a:lnTo>
                  <a:pt x="106558" y="14401"/>
                </a:lnTo>
                <a:lnTo>
                  <a:pt x="103662" y="10561"/>
                </a:lnTo>
                <a:lnTo>
                  <a:pt x="99837" y="8641"/>
                </a:lnTo>
                <a:lnTo>
                  <a:pt x="95996" y="5760"/>
                </a:lnTo>
                <a:lnTo>
                  <a:pt x="92156" y="3840"/>
                </a:lnTo>
                <a:lnTo>
                  <a:pt x="87355" y="2880"/>
                </a:lnTo>
                <a:lnTo>
                  <a:pt x="82555" y="960"/>
                </a:lnTo>
                <a:lnTo>
                  <a:pt x="76794" y="0"/>
                </a:lnTo>
                <a:lnTo>
                  <a:pt x="63352" y="0"/>
                </a:lnTo>
                <a:lnTo>
                  <a:pt x="55671" y="2880"/>
                </a:lnTo>
                <a:lnTo>
                  <a:pt x="47990" y="6720"/>
                </a:lnTo>
                <a:lnTo>
                  <a:pt x="43528" y="9300"/>
                </a:lnTo>
                <a:lnTo>
                  <a:pt x="33668" y="17038"/>
                </a:lnTo>
                <a:lnTo>
                  <a:pt x="23987" y="26883"/>
                </a:lnTo>
                <a:lnTo>
                  <a:pt x="23987" y="5760"/>
                </a:lnTo>
                <a:lnTo>
                  <a:pt x="23027" y="5760"/>
                </a:lnTo>
                <a:lnTo>
                  <a:pt x="23027" y="4800"/>
                </a:lnTo>
                <a:lnTo>
                  <a:pt x="22082" y="3840"/>
                </a:lnTo>
                <a:lnTo>
                  <a:pt x="21107" y="2880"/>
                </a:lnTo>
                <a:lnTo>
                  <a:pt x="4800" y="2880"/>
                </a:lnTo>
                <a:lnTo>
                  <a:pt x="2865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4548"/>
                </a:lnTo>
                <a:lnTo>
                  <a:pt x="960" y="155508"/>
                </a:lnTo>
                <a:lnTo>
                  <a:pt x="1920" y="156469"/>
                </a:lnTo>
                <a:lnTo>
                  <a:pt x="2865" y="156469"/>
                </a:lnTo>
                <a:lnTo>
                  <a:pt x="3840" y="157429"/>
                </a:lnTo>
                <a:lnTo>
                  <a:pt x="22082" y="157429"/>
                </a:lnTo>
                <a:lnTo>
                  <a:pt x="23027" y="156469"/>
                </a:lnTo>
                <a:lnTo>
                  <a:pt x="23987" y="156469"/>
                </a:lnTo>
                <a:lnTo>
                  <a:pt x="24947" y="155508"/>
                </a:lnTo>
                <a:lnTo>
                  <a:pt x="25923" y="155508"/>
                </a:lnTo>
                <a:lnTo>
                  <a:pt x="25923" y="154548"/>
                </a:lnTo>
                <a:lnTo>
                  <a:pt x="26868" y="154548"/>
                </a:lnTo>
                <a:lnTo>
                  <a:pt x="26868" y="50871"/>
                </a:lnTo>
                <a:lnTo>
                  <a:pt x="29093" y="48117"/>
                </a:lnTo>
                <a:lnTo>
                  <a:pt x="38441" y="38271"/>
                </a:lnTo>
                <a:lnTo>
                  <a:pt x="47030" y="30723"/>
                </a:lnTo>
                <a:lnTo>
                  <a:pt x="53751" y="25907"/>
                </a:lnTo>
                <a:lnTo>
                  <a:pt x="59512" y="23042"/>
                </a:lnTo>
                <a:lnTo>
                  <a:pt x="71033" y="23042"/>
                </a:lnTo>
                <a:lnTo>
                  <a:pt x="74874" y="24002"/>
                </a:lnTo>
                <a:lnTo>
                  <a:pt x="78714" y="25907"/>
                </a:lnTo>
                <a:lnTo>
                  <a:pt x="81594" y="27843"/>
                </a:lnTo>
                <a:lnTo>
                  <a:pt x="85435" y="30723"/>
                </a:lnTo>
                <a:lnTo>
                  <a:pt x="87355" y="34564"/>
                </a:lnTo>
                <a:lnTo>
                  <a:pt x="90236" y="38404"/>
                </a:lnTo>
                <a:lnTo>
                  <a:pt x="91196" y="43190"/>
                </a:lnTo>
                <a:lnTo>
                  <a:pt x="93116" y="47990"/>
                </a:lnTo>
                <a:lnTo>
                  <a:pt x="94076" y="52791"/>
                </a:lnTo>
                <a:lnTo>
                  <a:pt x="94076" y="153588"/>
                </a:lnTo>
                <a:lnTo>
                  <a:pt x="95036" y="154548"/>
                </a:lnTo>
                <a:lnTo>
                  <a:pt x="95036" y="155508"/>
                </a:lnTo>
                <a:lnTo>
                  <a:pt x="95996" y="156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2032497" y="814791"/>
            <a:ext cx="26883" cy="154548"/>
          </a:xfrm>
          <a:custGeom>
            <a:avLst/>
            <a:gdLst/>
            <a:ahLst/>
            <a:cxnLst/>
            <a:rect l="l" t="t" r="r" b="b"/>
            <a:pathLst>
              <a:path w="26883" h="154548">
                <a:moveTo>
                  <a:pt x="26883" y="2880"/>
                </a:moveTo>
                <a:lnTo>
                  <a:pt x="2592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2082" y="0"/>
                </a:lnTo>
                <a:lnTo>
                  <a:pt x="576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50708"/>
                </a:lnTo>
                <a:lnTo>
                  <a:pt x="960" y="151668"/>
                </a:lnTo>
                <a:lnTo>
                  <a:pt x="960" y="152628"/>
                </a:lnTo>
                <a:lnTo>
                  <a:pt x="1920" y="153588"/>
                </a:lnTo>
                <a:lnTo>
                  <a:pt x="2880" y="153588"/>
                </a:lnTo>
                <a:lnTo>
                  <a:pt x="3840" y="154548"/>
                </a:lnTo>
                <a:lnTo>
                  <a:pt x="22082" y="154548"/>
                </a:lnTo>
                <a:lnTo>
                  <a:pt x="23042" y="153588"/>
                </a:lnTo>
                <a:lnTo>
                  <a:pt x="24003" y="153588"/>
                </a:lnTo>
                <a:lnTo>
                  <a:pt x="24963" y="152628"/>
                </a:lnTo>
                <a:lnTo>
                  <a:pt x="25923" y="152628"/>
                </a:lnTo>
                <a:lnTo>
                  <a:pt x="26883" y="151668"/>
                </a:lnTo>
                <a:lnTo>
                  <a:pt x="26883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2029617" y="754303"/>
            <a:ext cx="32644" cy="32644"/>
          </a:xfrm>
          <a:custGeom>
            <a:avLst/>
            <a:gdLst/>
            <a:ahLst/>
            <a:cxnLst/>
            <a:rect l="l" t="t" r="r" b="b"/>
            <a:pathLst>
              <a:path w="32644" h="32644">
                <a:moveTo>
                  <a:pt x="32644" y="16322"/>
                </a:moveTo>
                <a:lnTo>
                  <a:pt x="32644" y="10561"/>
                </a:lnTo>
                <a:lnTo>
                  <a:pt x="31668" y="5760"/>
                </a:lnTo>
                <a:lnTo>
                  <a:pt x="29763" y="3840"/>
                </a:lnTo>
                <a:lnTo>
                  <a:pt x="26883" y="1920"/>
                </a:lnTo>
                <a:lnTo>
                  <a:pt x="23042" y="0"/>
                </a:lnTo>
                <a:lnTo>
                  <a:pt x="10561" y="0"/>
                </a:lnTo>
                <a:lnTo>
                  <a:pt x="5760" y="1920"/>
                </a:lnTo>
                <a:lnTo>
                  <a:pt x="384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42"/>
                </a:lnTo>
                <a:lnTo>
                  <a:pt x="960" y="26883"/>
                </a:lnTo>
                <a:lnTo>
                  <a:pt x="3840" y="28803"/>
                </a:lnTo>
                <a:lnTo>
                  <a:pt x="5760" y="31683"/>
                </a:lnTo>
                <a:lnTo>
                  <a:pt x="10561" y="32644"/>
                </a:lnTo>
                <a:lnTo>
                  <a:pt x="23042" y="32644"/>
                </a:lnTo>
                <a:lnTo>
                  <a:pt x="26883" y="31683"/>
                </a:lnTo>
                <a:lnTo>
                  <a:pt x="29763" y="28803"/>
                </a:lnTo>
                <a:lnTo>
                  <a:pt x="31668" y="26883"/>
                </a:lnTo>
                <a:lnTo>
                  <a:pt x="32644" y="22082"/>
                </a:lnTo>
                <a:lnTo>
                  <a:pt x="32644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2108332" y="743742"/>
            <a:ext cx="26883" cy="225597"/>
          </a:xfrm>
          <a:custGeom>
            <a:avLst/>
            <a:gdLst/>
            <a:ahLst/>
            <a:cxnLst/>
            <a:rect l="l" t="t" r="r" b="b"/>
            <a:pathLst>
              <a:path w="26883" h="225597">
                <a:moveTo>
                  <a:pt x="960" y="222717"/>
                </a:moveTo>
                <a:lnTo>
                  <a:pt x="960" y="223677"/>
                </a:lnTo>
                <a:lnTo>
                  <a:pt x="1920" y="224637"/>
                </a:lnTo>
                <a:lnTo>
                  <a:pt x="2880" y="224637"/>
                </a:lnTo>
                <a:lnTo>
                  <a:pt x="3840" y="225597"/>
                </a:lnTo>
                <a:lnTo>
                  <a:pt x="22082" y="225597"/>
                </a:lnTo>
                <a:lnTo>
                  <a:pt x="23042" y="224637"/>
                </a:lnTo>
                <a:lnTo>
                  <a:pt x="24002" y="224637"/>
                </a:lnTo>
                <a:lnTo>
                  <a:pt x="24963" y="223677"/>
                </a:lnTo>
                <a:lnTo>
                  <a:pt x="25923" y="223677"/>
                </a:lnTo>
                <a:lnTo>
                  <a:pt x="25923" y="222717"/>
                </a:lnTo>
                <a:lnTo>
                  <a:pt x="26883" y="222717"/>
                </a:lnTo>
                <a:lnTo>
                  <a:pt x="26883" y="3840"/>
                </a:lnTo>
                <a:lnTo>
                  <a:pt x="25923" y="2880"/>
                </a:lnTo>
                <a:lnTo>
                  <a:pt x="24963" y="1935"/>
                </a:lnTo>
                <a:lnTo>
                  <a:pt x="24002" y="1935"/>
                </a:lnTo>
                <a:lnTo>
                  <a:pt x="23042" y="975"/>
                </a:lnTo>
                <a:lnTo>
                  <a:pt x="20162" y="975"/>
                </a:lnTo>
                <a:lnTo>
                  <a:pt x="18242" y="0"/>
                </a:lnTo>
                <a:lnTo>
                  <a:pt x="10561" y="0"/>
                </a:lnTo>
                <a:lnTo>
                  <a:pt x="8641" y="975"/>
                </a:lnTo>
                <a:lnTo>
                  <a:pt x="3840" y="975"/>
                </a:lnTo>
                <a:lnTo>
                  <a:pt x="2880" y="1935"/>
                </a:lnTo>
                <a:lnTo>
                  <a:pt x="1920" y="1935"/>
                </a:lnTo>
                <a:lnTo>
                  <a:pt x="960" y="2880"/>
                </a:lnTo>
                <a:lnTo>
                  <a:pt x="960" y="3840"/>
                </a:lnTo>
                <a:lnTo>
                  <a:pt x="0" y="4815"/>
                </a:lnTo>
                <a:lnTo>
                  <a:pt x="0" y="221757"/>
                </a:lnTo>
                <a:lnTo>
                  <a:pt x="960" y="222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2174580" y="811911"/>
            <a:ext cx="134386" cy="160309"/>
          </a:xfrm>
          <a:custGeom>
            <a:avLst/>
            <a:gdLst/>
            <a:ahLst/>
            <a:cxnLst/>
            <a:rect l="l" t="t" r="r" b="b"/>
            <a:pathLst>
              <a:path w="134386" h="160309">
                <a:moveTo>
                  <a:pt x="33588" y="43190"/>
                </a:moveTo>
                <a:lnTo>
                  <a:pt x="35509" y="38404"/>
                </a:lnTo>
                <a:lnTo>
                  <a:pt x="39349" y="34564"/>
                </a:lnTo>
                <a:lnTo>
                  <a:pt x="42230" y="30723"/>
                </a:lnTo>
                <a:lnTo>
                  <a:pt x="47030" y="26883"/>
                </a:lnTo>
                <a:lnTo>
                  <a:pt x="51831" y="24947"/>
                </a:lnTo>
                <a:lnTo>
                  <a:pt x="56631" y="22067"/>
                </a:lnTo>
                <a:lnTo>
                  <a:pt x="62392" y="21122"/>
                </a:lnTo>
                <a:lnTo>
                  <a:pt x="69113" y="21122"/>
                </a:lnTo>
                <a:lnTo>
                  <a:pt x="75597" y="21497"/>
                </a:lnTo>
                <a:lnTo>
                  <a:pt x="88204" y="25128"/>
                </a:lnTo>
                <a:lnTo>
                  <a:pt x="97901" y="32628"/>
                </a:lnTo>
                <a:lnTo>
                  <a:pt x="102570" y="40180"/>
                </a:lnTo>
                <a:lnTo>
                  <a:pt x="106315" y="51961"/>
                </a:lnTo>
                <a:lnTo>
                  <a:pt x="107502" y="66233"/>
                </a:lnTo>
                <a:lnTo>
                  <a:pt x="123825" y="85435"/>
                </a:lnTo>
                <a:lnTo>
                  <a:pt x="126705" y="85435"/>
                </a:lnTo>
                <a:lnTo>
                  <a:pt x="128625" y="84475"/>
                </a:lnTo>
                <a:lnTo>
                  <a:pt x="130545" y="82555"/>
                </a:lnTo>
                <a:lnTo>
                  <a:pt x="133426" y="80634"/>
                </a:lnTo>
                <a:lnTo>
                  <a:pt x="134386" y="77754"/>
                </a:lnTo>
                <a:lnTo>
                  <a:pt x="134386" y="69113"/>
                </a:lnTo>
                <a:lnTo>
                  <a:pt x="133043" y="54451"/>
                </a:lnTo>
                <a:lnTo>
                  <a:pt x="130545" y="42230"/>
                </a:lnTo>
                <a:lnTo>
                  <a:pt x="127665" y="34564"/>
                </a:lnTo>
                <a:lnTo>
                  <a:pt x="123825" y="26883"/>
                </a:lnTo>
                <a:lnTo>
                  <a:pt x="119024" y="21122"/>
                </a:lnTo>
                <a:lnTo>
                  <a:pt x="114223" y="14401"/>
                </a:lnTo>
                <a:lnTo>
                  <a:pt x="107502" y="9601"/>
                </a:lnTo>
                <a:lnTo>
                  <a:pt x="98877" y="5760"/>
                </a:lnTo>
                <a:lnTo>
                  <a:pt x="95654" y="4307"/>
                </a:lnTo>
                <a:lnTo>
                  <a:pt x="83940" y="1076"/>
                </a:lnTo>
                <a:lnTo>
                  <a:pt x="70073" y="0"/>
                </a:lnTo>
                <a:lnTo>
                  <a:pt x="65839" y="105"/>
                </a:lnTo>
                <a:lnTo>
                  <a:pt x="53016" y="1856"/>
                </a:lnTo>
                <a:lnTo>
                  <a:pt x="41269" y="5760"/>
                </a:lnTo>
                <a:lnTo>
                  <a:pt x="28320" y="13457"/>
                </a:lnTo>
                <a:lnTo>
                  <a:pt x="27828" y="66233"/>
                </a:lnTo>
                <a:lnTo>
                  <a:pt x="28788" y="60472"/>
                </a:lnTo>
                <a:lnTo>
                  <a:pt x="29748" y="54711"/>
                </a:lnTo>
                <a:lnTo>
                  <a:pt x="31668" y="48950"/>
                </a:lnTo>
                <a:lnTo>
                  <a:pt x="33588" y="43190"/>
                </a:lnTo>
                <a:close/>
              </a:path>
              <a:path w="134386" h="160309">
                <a:moveTo>
                  <a:pt x="127665" y="130545"/>
                </a:moveTo>
                <a:lnTo>
                  <a:pt x="126705" y="129600"/>
                </a:lnTo>
                <a:lnTo>
                  <a:pt x="126705" y="128640"/>
                </a:lnTo>
                <a:lnTo>
                  <a:pt x="125745" y="128640"/>
                </a:lnTo>
                <a:lnTo>
                  <a:pt x="125745" y="127665"/>
                </a:lnTo>
                <a:lnTo>
                  <a:pt x="119984" y="127665"/>
                </a:lnTo>
                <a:lnTo>
                  <a:pt x="118064" y="128640"/>
                </a:lnTo>
                <a:lnTo>
                  <a:pt x="115183" y="130545"/>
                </a:lnTo>
                <a:lnTo>
                  <a:pt x="112303" y="131505"/>
                </a:lnTo>
                <a:lnTo>
                  <a:pt x="107502" y="132481"/>
                </a:lnTo>
                <a:lnTo>
                  <a:pt x="103662" y="134386"/>
                </a:lnTo>
                <a:lnTo>
                  <a:pt x="99822" y="135346"/>
                </a:lnTo>
                <a:lnTo>
                  <a:pt x="94061" y="136321"/>
                </a:lnTo>
                <a:lnTo>
                  <a:pt x="88315" y="138226"/>
                </a:lnTo>
                <a:lnTo>
                  <a:pt x="67193" y="138226"/>
                </a:lnTo>
                <a:lnTo>
                  <a:pt x="59512" y="137266"/>
                </a:lnTo>
                <a:lnTo>
                  <a:pt x="53751" y="134386"/>
                </a:lnTo>
                <a:lnTo>
                  <a:pt x="47030" y="131505"/>
                </a:lnTo>
                <a:lnTo>
                  <a:pt x="42230" y="128640"/>
                </a:lnTo>
                <a:lnTo>
                  <a:pt x="38389" y="123825"/>
                </a:lnTo>
                <a:lnTo>
                  <a:pt x="34549" y="119039"/>
                </a:lnTo>
                <a:lnTo>
                  <a:pt x="32628" y="113263"/>
                </a:lnTo>
                <a:lnTo>
                  <a:pt x="30708" y="107518"/>
                </a:lnTo>
                <a:lnTo>
                  <a:pt x="28788" y="100797"/>
                </a:lnTo>
                <a:lnTo>
                  <a:pt x="27828" y="93116"/>
                </a:lnTo>
                <a:lnTo>
                  <a:pt x="27828" y="85435"/>
                </a:lnTo>
                <a:lnTo>
                  <a:pt x="123825" y="85435"/>
                </a:lnTo>
                <a:lnTo>
                  <a:pt x="107502" y="66233"/>
                </a:lnTo>
                <a:lnTo>
                  <a:pt x="27828" y="66233"/>
                </a:lnTo>
                <a:lnTo>
                  <a:pt x="28320" y="13457"/>
                </a:lnTo>
                <a:lnTo>
                  <a:pt x="19187" y="22067"/>
                </a:lnTo>
                <a:lnTo>
                  <a:pt x="10113" y="34976"/>
                </a:lnTo>
                <a:lnTo>
                  <a:pt x="4800" y="47030"/>
                </a:lnTo>
                <a:lnTo>
                  <a:pt x="2816" y="55037"/>
                </a:lnTo>
                <a:lnTo>
                  <a:pt x="752" y="67331"/>
                </a:lnTo>
                <a:lnTo>
                  <a:pt x="0" y="80634"/>
                </a:lnTo>
                <a:lnTo>
                  <a:pt x="404" y="91181"/>
                </a:lnTo>
                <a:lnTo>
                  <a:pt x="2076" y="103953"/>
                </a:lnTo>
                <a:lnTo>
                  <a:pt x="4800" y="115199"/>
                </a:lnTo>
                <a:lnTo>
                  <a:pt x="11422" y="130536"/>
                </a:lnTo>
                <a:lnTo>
                  <a:pt x="19187" y="140147"/>
                </a:lnTo>
                <a:lnTo>
                  <a:pt x="29557" y="149049"/>
                </a:lnTo>
                <a:lnTo>
                  <a:pt x="41269" y="154548"/>
                </a:lnTo>
                <a:lnTo>
                  <a:pt x="47382" y="156725"/>
                </a:lnTo>
                <a:lnTo>
                  <a:pt x="59354" y="159413"/>
                </a:lnTo>
                <a:lnTo>
                  <a:pt x="72953" y="160309"/>
                </a:lnTo>
                <a:lnTo>
                  <a:pt x="79674" y="160309"/>
                </a:lnTo>
                <a:lnTo>
                  <a:pt x="86380" y="159349"/>
                </a:lnTo>
                <a:lnTo>
                  <a:pt x="92156" y="158389"/>
                </a:lnTo>
                <a:lnTo>
                  <a:pt x="98877" y="157429"/>
                </a:lnTo>
                <a:lnTo>
                  <a:pt x="103662" y="156469"/>
                </a:lnTo>
                <a:lnTo>
                  <a:pt x="108463" y="154548"/>
                </a:lnTo>
                <a:lnTo>
                  <a:pt x="113263" y="153588"/>
                </a:lnTo>
                <a:lnTo>
                  <a:pt x="117104" y="152628"/>
                </a:lnTo>
                <a:lnTo>
                  <a:pt x="119984" y="150708"/>
                </a:lnTo>
                <a:lnTo>
                  <a:pt x="122864" y="149748"/>
                </a:lnTo>
                <a:lnTo>
                  <a:pt x="124785" y="148788"/>
                </a:lnTo>
                <a:lnTo>
                  <a:pt x="124785" y="147827"/>
                </a:lnTo>
                <a:lnTo>
                  <a:pt x="125745" y="147827"/>
                </a:lnTo>
                <a:lnTo>
                  <a:pt x="125745" y="146867"/>
                </a:lnTo>
                <a:lnTo>
                  <a:pt x="126705" y="145907"/>
                </a:lnTo>
                <a:lnTo>
                  <a:pt x="127665" y="144947"/>
                </a:lnTo>
                <a:lnTo>
                  <a:pt x="127665" y="1305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2415524" y="812871"/>
            <a:ext cx="114239" cy="159349"/>
          </a:xfrm>
          <a:custGeom>
            <a:avLst/>
            <a:gdLst/>
            <a:ahLst/>
            <a:cxnLst/>
            <a:rect l="l" t="t" r="r" b="b"/>
            <a:pathLst>
              <a:path w="114239" h="159349">
                <a:moveTo>
                  <a:pt x="50886" y="132466"/>
                </a:moveTo>
                <a:lnTo>
                  <a:pt x="46085" y="129585"/>
                </a:lnTo>
                <a:lnTo>
                  <a:pt x="41269" y="126705"/>
                </a:lnTo>
                <a:lnTo>
                  <a:pt x="38404" y="121904"/>
                </a:lnTo>
                <a:lnTo>
                  <a:pt x="34564" y="117119"/>
                </a:lnTo>
                <a:lnTo>
                  <a:pt x="31683" y="111358"/>
                </a:lnTo>
                <a:lnTo>
                  <a:pt x="30723" y="104637"/>
                </a:lnTo>
                <a:lnTo>
                  <a:pt x="28803" y="96956"/>
                </a:lnTo>
                <a:lnTo>
                  <a:pt x="27843" y="89275"/>
                </a:lnTo>
                <a:lnTo>
                  <a:pt x="27843" y="79674"/>
                </a:lnTo>
                <a:lnTo>
                  <a:pt x="28013" y="71940"/>
                </a:lnTo>
                <a:lnTo>
                  <a:pt x="29485" y="57744"/>
                </a:lnTo>
                <a:lnTo>
                  <a:pt x="32579" y="45920"/>
                </a:lnTo>
                <a:lnTo>
                  <a:pt x="37429" y="36469"/>
                </a:lnTo>
                <a:lnTo>
                  <a:pt x="43088" y="30577"/>
                </a:lnTo>
                <a:lnTo>
                  <a:pt x="54028" y="24207"/>
                </a:lnTo>
                <a:lnTo>
                  <a:pt x="67193" y="22082"/>
                </a:lnTo>
                <a:lnTo>
                  <a:pt x="73913" y="22082"/>
                </a:lnTo>
                <a:lnTo>
                  <a:pt x="78714" y="23042"/>
                </a:lnTo>
                <a:lnTo>
                  <a:pt x="83515" y="24947"/>
                </a:lnTo>
                <a:lnTo>
                  <a:pt x="88315" y="26883"/>
                </a:lnTo>
                <a:lnTo>
                  <a:pt x="92156" y="28788"/>
                </a:lnTo>
                <a:lnTo>
                  <a:pt x="95036" y="30723"/>
                </a:lnTo>
                <a:lnTo>
                  <a:pt x="98877" y="32628"/>
                </a:lnTo>
                <a:lnTo>
                  <a:pt x="101757" y="34549"/>
                </a:lnTo>
                <a:lnTo>
                  <a:pt x="103677" y="36469"/>
                </a:lnTo>
                <a:lnTo>
                  <a:pt x="105597" y="38389"/>
                </a:lnTo>
                <a:lnTo>
                  <a:pt x="107518" y="39349"/>
                </a:lnTo>
                <a:lnTo>
                  <a:pt x="110398" y="39349"/>
                </a:lnTo>
                <a:lnTo>
                  <a:pt x="111358" y="38389"/>
                </a:lnTo>
                <a:lnTo>
                  <a:pt x="112318" y="36469"/>
                </a:lnTo>
                <a:lnTo>
                  <a:pt x="113278" y="34549"/>
                </a:lnTo>
                <a:lnTo>
                  <a:pt x="114239" y="31668"/>
                </a:lnTo>
                <a:lnTo>
                  <a:pt x="114239" y="23042"/>
                </a:lnTo>
                <a:lnTo>
                  <a:pt x="113278" y="22082"/>
                </a:lnTo>
                <a:lnTo>
                  <a:pt x="113278" y="18227"/>
                </a:lnTo>
                <a:lnTo>
                  <a:pt x="112318" y="17266"/>
                </a:lnTo>
                <a:lnTo>
                  <a:pt x="111358" y="16322"/>
                </a:lnTo>
                <a:lnTo>
                  <a:pt x="110398" y="15361"/>
                </a:lnTo>
                <a:lnTo>
                  <a:pt x="109438" y="13441"/>
                </a:lnTo>
                <a:lnTo>
                  <a:pt x="108478" y="12481"/>
                </a:lnTo>
                <a:lnTo>
                  <a:pt x="105597" y="10546"/>
                </a:lnTo>
                <a:lnTo>
                  <a:pt x="102717" y="8641"/>
                </a:lnTo>
                <a:lnTo>
                  <a:pt x="99837" y="6720"/>
                </a:lnTo>
                <a:lnTo>
                  <a:pt x="96956" y="5760"/>
                </a:lnTo>
                <a:lnTo>
                  <a:pt x="93116" y="3840"/>
                </a:lnTo>
                <a:lnTo>
                  <a:pt x="89275" y="2880"/>
                </a:lnTo>
                <a:lnTo>
                  <a:pt x="85435" y="1920"/>
                </a:lnTo>
                <a:lnTo>
                  <a:pt x="81594" y="960"/>
                </a:lnTo>
                <a:lnTo>
                  <a:pt x="76794" y="0"/>
                </a:lnTo>
                <a:lnTo>
                  <a:pt x="66140" y="14"/>
                </a:lnTo>
                <a:lnTo>
                  <a:pt x="53038" y="1118"/>
                </a:lnTo>
                <a:lnTo>
                  <a:pt x="41269" y="4800"/>
                </a:lnTo>
                <a:lnTo>
                  <a:pt x="29133" y="10823"/>
                </a:lnTo>
                <a:lnTo>
                  <a:pt x="19202" y="19202"/>
                </a:lnTo>
                <a:lnTo>
                  <a:pt x="10439" y="31709"/>
                </a:lnTo>
                <a:lnTo>
                  <a:pt x="4800" y="44150"/>
                </a:lnTo>
                <a:lnTo>
                  <a:pt x="2428" y="54489"/>
                </a:lnTo>
                <a:lnTo>
                  <a:pt x="646" y="67100"/>
                </a:lnTo>
                <a:lnTo>
                  <a:pt x="0" y="80634"/>
                </a:lnTo>
                <a:lnTo>
                  <a:pt x="193" y="89766"/>
                </a:lnTo>
                <a:lnTo>
                  <a:pt x="1357" y="102662"/>
                </a:lnTo>
                <a:lnTo>
                  <a:pt x="3840" y="114239"/>
                </a:lnTo>
                <a:lnTo>
                  <a:pt x="9946" y="128910"/>
                </a:lnTo>
                <a:lnTo>
                  <a:pt x="16322" y="139186"/>
                </a:lnTo>
                <a:lnTo>
                  <a:pt x="22082" y="144947"/>
                </a:lnTo>
                <a:lnTo>
                  <a:pt x="28803" y="150708"/>
                </a:lnTo>
                <a:lnTo>
                  <a:pt x="36484" y="153588"/>
                </a:lnTo>
                <a:lnTo>
                  <a:pt x="39277" y="154752"/>
                </a:lnTo>
                <a:lnTo>
                  <a:pt x="51536" y="158200"/>
                </a:lnTo>
                <a:lnTo>
                  <a:pt x="64328" y="159349"/>
                </a:lnTo>
                <a:lnTo>
                  <a:pt x="70073" y="159349"/>
                </a:lnTo>
                <a:lnTo>
                  <a:pt x="74874" y="158389"/>
                </a:lnTo>
                <a:lnTo>
                  <a:pt x="79674" y="157429"/>
                </a:lnTo>
                <a:lnTo>
                  <a:pt x="84475" y="156469"/>
                </a:lnTo>
                <a:lnTo>
                  <a:pt x="88315" y="155508"/>
                </a:lnTo>
                <a:lnTo>
                  <a:pt x="92156" y="153588"/>
                </a:lnTo>
                <a:lnTo>
                  <a:pt x="96956" y="151668"/>
                </a:lnTo>
                <a:lnTo>
                  <a:pt x="99837" y="150708"/>
                </a:lnTo>
                <a:lnTo>
                  <a:pt x="103677" y="148788"/>
                </a:lnTo>
                <a:lnTo>
                  <a:pt x="106558" y="145907"/>
                </a:lnTo>
                <a:lnTo>
                  <a:pt x="109438" y="144947"/>
                </a:lnTo>
                <a:lnTo>
                  <a:pt x="110398" y="143027"/>
                </a:lnTo>
                <a:lnTo>
                  <a:pt x="111358" y="142067"/>
                </a:lnTo>
                <a:lnTo>
                  <a:pt x="112318" y="141107"/>
                </a:lnTo>
                <a:lnTo>
                  <a:pt x="113278" y="140147"/>
                </a:lnTo>
                <a:lnTo>
                  <a:pt x="113278" y="139186"/>
                </a:lnTo>
                <a:lnTo>
                  <a:pt x="114239" y="138226"/>
                </a:lnTo>
                <a:lnTo>
                  <a:pt x="114239" y="120959"/>
                </a:lnTo>
                <a:lnTo>
                  <a:pt x="113278" y="119984"/>
                </a:lnTo>
                <a:lnTo>
                  <a:pt x="113278" y="119024"/>
                </a:lnTo>
                <a:lnTo>
                  <a:pt x="112318" y="118079"/>
                </a:lnTo>
                <a:lnTo>
                  <a:pt x="111358" y="118079"/>
                </a:lnTo>
                <a:lnTo>
                  <a:pt x="111358" y="117119"/>
                </a:lnTo>
                <a:lnTo>
                  <a:pt x="109438" y="117119"/>
                </a:lnTo>
                <a:lnTo>
                  <a:pt x="107518" y="118079"/>
                </a:lnTo>
                <a:lnTo>
                  <a:pt x="104637" y="119984"/>
                </a:lnTo>
                <a:lnTo>
                  <a:pt x="102717" y="121904"/>
                </a:lnTo>
                <a:lnTo>
                  <a:pt x="99837" y="124800"/>
                </a:lnTo>
                <a:lnTo>
                  <a:pt x="95996" y="126705"/>
                </a:lnTo>
                <a:lnTo>
                  <a:pt x="93116" y="128640"/>
                </a:lnTo>
                <a:lnTo>
                  <a:pt x="89275" y="130545"/>
                </a:lnTo>
                <a:lnTo>
                  <a:pt x="84475" y="132466"/>
                </a:lnTo>
                <a:lnTo>
                  <a:pt x="79674" y="134386"/>
                </a:lnTo>
                <a:lnTo>
                  <a:pt x="73913" y="136306"/>
                </a:lnTo>
                <a:lnTo>
                  <a:pt x="61432" y="136306"/>
                </a:lnTo>
                <a:lnTo>
                  <a:pt x="55671" y="134386"/>
                </a:lnTo>
                <a:lnTo>
                  <a:pt x="50886" y="1324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2565272" y="814791"/>
            <a:ext cx="124800" cy="157429"/>
          </a:xfrm>
          <a:custGeom>
            <a:avLst/>
            <a:gdLst/>
            <a:ahLst/>
            <a:cxnLst/>
            <a:rect l="l" t="t" r="r" b="b"/>
            <a:pathLst>
              <a:path w="124800" h="157429">
                <a:moveTo>
                  <a:pt x="124800" y="2880"/>
                </a:moveTo>
                <a:lnTo>
                  <a:pt x="123840" y="2880"/>
                </a:lnTo>
                <a:lnTo>
                  <a:pt x="123840" y="1920"/>
                </a:lnTo>
                <a:lnTo>
                  <a:pt x="122880" y="960"/>
                </a:lnTo>
                <a:lnTo>
                  <a:pt x="121920" y="960"/>
                </a:lnTo>
                <a:lnTo>
                  <a:pt x="120959" y="0"/>
                </a:lnTo>
                <a:lnTo>
                  <a:pt x="103692" y="0"/>
                </a:lnTo>
                <a:lnTo>
                  <a:pt x="101757" y="960"/>
                </a:lnTo>
                <a:lnTo>
                  <a:pt x="100797" y="960"/>
                </a:lnTo>
                <a:lnTo>
                  <a:pt x="99852" y="1920"/>
                </a:lnTo>
                <a:lnTo>
                  <a:pt x="98877" y="1920"/>
                </a:lnTo>
                <a:lnTo>
                  <a:pt x="98877" y="2880"/>
                </a:lnTo>
                <a:lnTo>
                  <a:pt x="97917" y="2880"/>
                </a:lnTo>
                <a:lnTo>
                  <a:pt x="97917" y="106542"/>
                </a:lnTo>
                <a:lnTo>
                  <a:pt x="95248" y="109824"/>
                </a:lnTo>
                <a:lnTo>
                  <a:pt x="85953" y="119365"/>
                </a:lnTo>
                <a:lnTo>
                  <a:pt x="76809" y="126720"/>
                </a:lnTo>
                <a:lnTo>
                  <a:pt x="70088" y="131505"/>
                </a:lnTo>
                <a:lnTo>
                  <a:pt x="63367" y="134386"/>
                </a:lnTo>
                <a:lnTo>
                  <a:pt x="51846" y="134386"/>
                </a:lnTo>
                <a:lnTo>
                  <a:pt x="47045" y="133441"/>
                </a:lnTo>
                <a:lnTo>
                  <a:pt x="43205" y="131505"/>
                </a:lnTo>
                <a:lnTo>
                  <a:pt x="39364" y="128625"/>
                </a:lnTo>
                <a:lnTo>
                  <a:pt x="36484" y="126720"/>
                </a:lnTo>
                <a:lnTo>
                  <a:pt x="33604" y="122880"/>
                </a:lnTo>
                <a:lnTo>
                  <a:pt x="31683" y="119039"/>
                </a:lnTo>
                <a:lnTo>
                  <a:pt x="29763" y="115199"/>
                </a:lnTo>
                <a:lnTo>
                  <a:pt x="27843" y="109438"/>
                </a:lnTo>
                <a:lnTo>
                  <a:pt x="26883" y="104637"/>
                </a:lnTo>
                <a:lnTo>
                  <a:pt x="2688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963" y="960"/>
                </a:lnTo>
                <a:lnTo>
                  <a:pt x="24003" y="960"/>
                </a:lnTo>
                <a:lnTo>
                  <a:pt x="22082" y="0"/>
                </a:lnTo>
                <a:lnTo>
                  <a:pt x="4800" y="0"/>
                </a:lnTo>
                <a:lnTo>
                  <a:pt x="2880" y="960"/>
                </a:lnTo>
                <a:lnTo>
                  <a:pt x="1935" y="960"/>
                </a:lnTo>
                <a:lnTo>
                  <a:pt x="960" y="1920"/>
                </a:lnTo>
                <a:lnTo>
                  <a:pt x="0" y="1920"/>
                </a:lnTo>
                <a:lnTo>
                  <a:pt x="9" y="94906"/>
                </a:lnTo>
                <a:lnTo>
                  <a:pt x="665" y="108392"/>
                </a:lnTo>
                <a:lnTo>
                  <a:pt x="1935" y="119984"/>
                </a:lnTo>
                <a:lnTo>
                  <a:pt x="3840" y="126720"/>
                </a:lnTo>
                <a:lnTo>
                  <a:pt x="6720" y="133441"/>
                </a:lnTo>
                <a:lnTo>
                  <a:pt x="11521" y="139186"/>
                </a:lnTo>
                <a:lnTo>
                  <a:pt x="15361" y="144947"/>
                </a:lnTo>
                <a:lnTo>
                  <a:pt x="20162" y="148788"/>
                </a:lnTo>
                <a:lnTo>
                  <a:pt x="26883" y="151668"/>
                </a:lnTo>
                <a:lnTo>
                  <a:pt x="27056" y="151766"/>
                </a:lnTo>
                <a:lnTo>
                  <a:pt x="38392" y="156013"/>
                </a:lnTo>
                <a:lnTo>
                  <a:pt x="51846" y="157429"/>
                </a:lnTo>
                <a:lnTo>
                  <a:pt x="60487" y="157429"/>
                </a:lnTo>
                <a:lnTo>
                  <a:pt x="68168" y="154548"/>
                </a:lnTo>
                <a:lnTo>
                  <a:pt x="75849" y="150708"/>
                </a:lnTo>
                <a:lnTo>
                  <a:pt x="81137" y="147935"/>
                </a:lnTo>
                <a:lnTo>
                  <a:pt x="90877" y="140595"/>
                </a:lnTo>
                <a:lnTo>
                  <a:pt x="100797" y="130545"/>
                </a:lnTo>
                <a:lnTo>
                  <a:pt x="100797" y="151668"/>
                </a:lnTo>
                <a:lnTo>
                  <a:pt x="101757" y="152628"/>
                </a:lnTo>
                <a:lnTo>
                  <a:pt x="101757" y="153588"/>
                </a:lnTo>
                <a:lnTo>
                  <a:pt x="102717" y="153588"/>
                </a:lnTo>
                <a:lnTo>
                  <a:pt x="103692" y="154548"/>
                </a:lnTo>
                <a:lnTo>
                  <a:pt x="119999" y="154548"/>
                </a:lnTo>
                <a:lnTo>
                  <a:pt x="121920" y="153588"/>
                </a:lnTo>
                <a:lnTo>
                  <a:pt x="122880" y="153588"/>
                </a:lnTo>
                <a:lnTo>
                  <a:pt x="123840" y="152628"/>
                </a:lnTo>
                <a:lnTo>
                  <a:pt x="124800" y="151668"/>
                </a:lnTo>
                <a:lnTo>
                  <a:pt x="12480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2739039" y="811911"/>
            <a:ext cx="85435" cy="157429"/>
          </a:xfrm>
          <a:custGeom>
            <a:avLst/>
            <a:gdLst/>
            <a:ahLst/>
            <a:cxnLst/>
            <a:rect l="l" t="t" r="r" b="b"/>
            <a:pathLst>
              <a:path w="85435" h="157429">
                <a:moveTo>
                  <a:pt x="43190" y="34564"/>
                </a:moveTo>
                <a:lnTo>
                  <a:pt x="46070" y="32628"/>
                </a:lnTo>
                <a:lnTo>
                  <a:pt x="48950" y="29748"/>
                </a:lnTo>
                <a:lnTo>
                  <a:pt x="51831" y="27843"/>
                </a:lnTo>
                <a:lnTo>
                  <a:pt x="54711" y="26883"/>
                </a:lnTo>
                <a:lnTo>
                  <a:pt x="57591" y="25907"/>
                </a:lnTo>
                <a:lnTo>
                  <a:pt x="69113" y="25907"/>
                </a:lnTo>
                <a:lnTo>
                  <a:pt x="71033" y="26883"/>
                </a:lnTo>
                <a:lnTo>
                  <a:pt x="72953" y="26883"/>
                </a:lnTo>
                <a:lnTo>
                  <a:pt x="73914" y="27843"/>
                </a:lnTo>
                <a:lnTo>
                  <a:pt x="75834" y="27843"/>
                </a:lnTo>
                <a:lnTo>
                  <a:pt x="76794" y="28788"/>
                </a:lnTo>
                <a:lnTo>
                  <a:pt x="77754" y="28788"/>
                </a:lnTo>
                <a:lnTo>
                  <a:pt x="79674" y="29748"/>
                </a:lnTo>
                <a:lnTo>
                  <a:pt x="83515" y="29748"/>
                </a:lnTo>
                <a:lnTo>
                  <a:pt x="83515" y="28788"/>
                </a:lnTo>
                <a:lnTo>
                  <a:pt x="84475" y="28788"/>
                </a:lnTo>
                <a:lnTo>
                  <a:pt x="84475" y="26883"/>
                </a:lnTo>
                <a:lnTo>
                  <a:pt x="85435" y="25907"/>
                </a:lnTo>
                <a:lnTo>
                  <a:pt x="85435" y="7680"/>
                </a:lnTo>
                <a:lnTo>
                  <a:pt x="84475" y="6720"/>
                </a:lnTo>
                <a:lnTo>
                  <a:pt x="84475" y="5760"/>
                </a:lnTo>
                <a:lnTo>
                  <a:pt x="83515" y="4800"/>
                </a:lnTo>
                <a:lnTo>
                  <a:pt x="82555" y="3840"/>
                </a:lnTo>
                <a:lnTo>
                  <a:pt x="81594" y="3840"/>
                </a:lnTo>
                <a:lnTo>
                  <a:pt x="79674" y="2880"/>
                </a:lnTo>
                <a:lnTo>
                  <a:pt x="77754" y="1920"/>
                </a:lnTo>
                <a:lnTo>
                  <a:pt x="74874" y="1920"/>
                </a:lnTo>
                <a:lnTo>
                  <a:pt x="72953" y="960"/>
                </a:lnTo>
                <a:lnTo>
                  <a:pt x="69113" y="960"/>
                </a:lnTo>
                <a:lnTo>
                  <a:pt x="67193" y="0"/>
                </a:lnTo>
                <a:lnTo>
                  <a:pt x="61432" y="0"/>
                </a:lnTo>
                <a:lnTo>
                  <a:pt x="57591" y="960"/>
                </a:lnTo>
                <a:lnTo>
                  <a:pt x="54711" y="1920"/>
                </a:lnTo>
                <a:lnTo>
                  <a:pt x="51831" y="2880"/>
                </a:lnTo>
                <a:lnTo>
                  <a:pt x="48950" y="3840"/>
                </a:lnTo>
                <a:lnTo>
                  <a:pt x="46070" y="5760"/>
                </a:lnTo>
                <a:lnTo>
                  <a:pt x="42230" y="7680"/>
                </a:lnTo>
                <a:lnTo>
                  <a:pt x="39349" y="10561"/>
                </a:lnTo>
                <a:lnTo>
                  <a:pt x="35509" y="14401"/>
                </a:lnTo>
                <a:lnTo>
                  <a:pt x="31668" y="18227"/>
                </a:lnTo>
                <a:lnTo>
                  <a:pt x="28788" y="23042"/>
                </a:lnTo>
                <a:lnTo>
                  <a:pt x="24947" y="28788"/>
                </a:lnTo>
                <a:lnTo>
                  <a:pt x="24947" y="6720"/>
                </a:lnTo>
                <a:lnTo>
                  <a:pt x="24003" y="5760"/>
                </a:lnTo>
                <a:lnTo>
                  <a:pt x="24003" y="4800"/>
                </a:lnTo>
                <a:lnTo>
                  <a:pt x="23027" y="3840"/>
                </a:lnTo>
                <a:lnTo>
                  <a:pt x="22067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53588"/>
                </a:lnTo>
                <a:lnTo>
                  <a:pt x="960" y="154548"/>
                </a:lnTo>
                <a:lnTo>
                  <a:pt x="960" y="155508"/>
                </a:lnTo>
                <a:lnTo>
                  <a:pt x="1920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2067" y="157429"/>
                </a:lnTo>
                <a:lnTo>
                  <a:pt x="23027" y="156469"/>
                </a:lnTo>
                <a:lnTo>
                  <a:pt x="24003" y="156469"/>
                </a:lnTo>
                <a:lnTo>
                  <a:pt x="24947" y="155508"/>
                </a:lnTo>
                <a:lnTo>
                  <a:pt x="25908" y="155508"/>
                </a:lnTo>
                <a:lnTo>
                  <a:pt x="26868" y="154548"/>
                </a:lnTo>
                <a:lnTo>
                  <a:pt x="26868" y="57591"/>
                </a:lnTo>
                <a:lnTo>
                  <a:pt x="30723" y="50871"/>
                </a:lnTo>
                <a:lnTo>
                  <a:pt x="34564" y="46070"/>
                </a:lnTo>
                <a:lnTo>
                  <a:pt x="37429" y="42230"/>
                </a:lnTo>
                <a:lnTo>
                  <a:pt x="40309" y="38404"/>
                </a:lnTo>
                <a:lnTo>
                  <a:pt x="43190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2838876" y="814791"/>
            <a:ext cx="139186" cy="154548"/>
          </a:xfrm>
          <a:custGeom>
            <a:avLst/>
            <a:gdLst/>
            <a:ahLst/>
            <a:cxnLst/>
            <a:rect l="l" t="t" r="r" b="b"/>
            <a:pathLst>
              <a:path w="139186" h="154548">
                <a:moveTo>
                  <a:pt x="28803" y="3840"/>
                </a:moveTo>
                <a:lnTo>
                  <a:pt x="27828" y="2880"/>
                </a:lnTo>
                <a:lnTo>
                  <a:pt x="26868" y="1920"/>
                </a:lnTo>
                <a:lnTo>
                  <a:pt x="25923" y="960"/>
                </a:lnTo>
                <a:lnTo>
                  <a:pt x="24947" y="960"/>
                </a:lnTo>
                <a:lnTo>
                  <a:pt x="23987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5760"/>
                </a:lnTo>
                <a:lnTo>
                  <a:pt x="960" y="6720"/>
                </a:lnTo>
                <a:lnTo>
                  <a:pt x="960" y="8625"/>
                </a:lnTo>
                <a:lnTo>
                  <a:pt x="1920" y="9601"/>
                </a:lnTo>
                <a:lnTo>
                  <a:pt x="1920" y="11521"/>
                </a:lnTo>
                <a:lnTo>
                  <a:pt x="50871" y="148788"/>
                </a:lnTo>
                <a:lnTo>
                  <a:pt x="51831" y="149748"/>
                </a:lnTo>
                <a:lnTo>
                  <a:pt x="52791" y="150708"/>
                </a:lnTo>
                <a:lnTo>
                  <a:pt x="52791" y="151668"/>
                </a:lnTo>
                <a:lnTo>
                  <a:pt x="53751" y="152628"/>
                </a:lnTo>
                <a:lnTo>
                  <a:pt x="54711" y="153588"/>
                </a:lnTo>
                <a:lnTo>
                  <a:pt x="56631" y="153588"/>
                </a:lnTo>
                <a:lnTo>
                  <a:pt x="57591" y="154548"/>
                </a:lnTo>
                <a:lnTo>
                  <a:pt x="81594" y="154548"/>
                </a:lnTo>
                <a:lnTo>
                  <a:pt x="82555" y="153588"/>
                </a:lnTo>
                <a:lnTo>
                  <a:pt x="84475" y="153588"/>
                </a:lnTo>
                <a:lnTo>
                  <a:pt x="85435" y="152628"/>
                </a:lnTo>
                <a:lnTo>
                  <a:pt x="86395" y="151668"/>
                </a:lnTo>
                <a:lnTo>
                  <a:pt x="87355" y="150708"/>
                </a:lnTo>
                <a:lnTo>
                  <a:pt x="87355" y="149748"/>
                </a:lnTo>
                <a:lnTo>
                  <a:pt x="88315" y="148788"/>
                </a:lnTo>
                <a:lnTo>
                  <a:pt x="137266" y="11521"/>
                </a:lnTo>
                <a:lnTo>
                  <a:pt x="138226" y="10561"/>
                </a:lnTo>
                <a:lnTo>
                  <a:pt x="138226" y="5760"/>
                </a:lnTo>
                <a:lnTo>
                  <a:pt x="139186" y="4800"/>
                </a:lnTo>
                <a:lnTo>
                  <a:pt x="139186" y="3840"/>
                </a:lnTo>
                <a:lnTo>
                  <a:pt x="138226" y="2880"/>
                </a:lnTo>
                <a:lnTo>
                  <a:pt x="138226" y="1920"/>
                </a:lnTo>
                <a:lnTo>
                  <a:pt x="137266" y="960"/>
                </a:lnTo>
                <a:lnTo>
                  <a:pt x="136306" y="960"/>
                </a:lnTo>
                <a:lnTo>
                  <a:pt x="135346" y="0"/>
                </a:lnTo>
                <a:lnTo>
                  <a:pt x="117119" y="0"/>
                </a:lnTo>
                <a:lnTo>
                  <a:pt x="116159" y="960"/>
                </a:lnTo>
                <a:lnTo>
                  <a:pt x="114223" y="960"/>
                </a:lnTo>
                <a:lnTo>
                  <a:pt x="113278" y="1920"/>
                </a:lnTo>
                <a:lnTo>
                  <a:pt x="112318" y="2880"/>
                </a:lnTo>
                <a:lnTo>
                  <a:pt x="111343" y="3840"/>
                </a:lnTo>
                <a:lnTo>
                  <a:pt x="111343" y="4800"/>
                </a:lnTo>
                <a:lnTo>
                  <a:pt x="71033" y="124785"/>
                </a:lnTo>
                <a:lnTo>
                  <a:pt x="71033" y="126720"/>
                </a:lnTo>
                <a:lnTo>
                  <a:pt x="70073" y="124785"/>
                </a:lnTo>
                <a:lnTo>
                  <a:pt x="28803" y="4800"/>
                </a:lnTo>
                <a:lnTo>
                  <a:pt x="2880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3023106" y="817671"/>
            <a:ext cx="14484" cy="54711"/>
          </a:xfrm>
          <a:custGeom>
            <a:avLst/>
            <a:gdLst/>
            <a:ahLst/>
            <a:cxnLst/>
            <a:rect l="l" t="t" r="r" b="b"/>
            <a:pathLst>
              <a:path w="14484" h="54711">
                <a:moveTo>
                  <a:pt x="10659" y="892"/>
                </a:moveTo>
                <a:lnTo>
                  <a:pt x="0" y="7697"/>
                </a:lnTo>
                <a:lnTo>
                  <a:pt x="83" y="54711"/>
                </a:lnTo>
                <a:lnTo>
                  <a:pt x="1043" y="48950"/>
                </a:lnTo>
                <a:lnTo>
                  <a:pt x="2963" y="43190"/>
                </a:lnTo>
                <a:lnTo>
                  <a:pt x="4883" y="37429"/>
                </a:lnTo>
                <a:lnTo>
                  <a:pt x="7763" y="32644"/>
                </a:lnTo>
                <a:lnTo>
                  <a:pt x="10644" y="28803"/>
                </a:lnTo>
                <a:lnTo>
                  <a:pt x="14484" y="24963"/>
                </a:lnTo>
                <a:lnTo>
                  <a:pt x="12564" y="0"/>
                </a:lnTo>
                <a:lnTo>
                  <a:pt x="10659" y="8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2995345" y="811911"/>
            <a:ext cx="133441" cy="160309"/>
          </a:xfrm>
          <a:custGeom>
            <a:avLst/>
            <a:gdLst/>
            <a:ahLst/>
            <a:cxnLst/>
            <a:rect l="l" t="t" r="r" b="b"/>
            <a:pathLst>
              <a:path w="133441" h="160309">
                <a:moveTo>
                  <a:pt x="133441" y="73913"/>
                </a:moveTo>
                <a:lnTo>
                  <a:pt x="133429" y="67262"/>
                </a:lnTo>
                <a:lnTo>
                  <a:pt x="132480" y="54451"/>
                </a:lnTo>
                <a:lnTo>
                  <a:pt x="129600" y="42230"/>
                </a:lnTo>
                <a:lnTo>
                  <a:pt x="127680" y="34564"/>
                </a:lnTo>
                <a:lnTo>
                  <a:pt x="123840" y="26883"/>
                </a:lnTo>
                <a:lnTo>
                  <a:pt x="118079" y="21122"/>
                </a:lnTo>
                <a:lnTo>
                  <a:pt x="113278" y="14401"/>
                </a:lnTo>
                <a:lnTo>
                  <a:pt x="106558" y="9601"/>
                </a:lnTo>
                <a:lnTo>
                  <a:pt x="98877" y="5760"/>
                </a:lnTo>
                <a:lnTo>
                  <a:pt x="94593" y="4043"/>
                </a:lnTo>
                <a:lnTo>
                  <a:pt x="82652" y="1010"/>
                </a:lnTo>
                <a:lnTo>
                  <a:pt x="69113" y="0"/>
                </a:lnTo>
                <a:lnTo>
                  <a:pt x="64897" y="104"/>
                </a:lnTo>
                <a:lnTo>
                  <a:pt x="52070" y="1854"/>
                </a:lnTo>
                <a:lnTo>
                  <a:pt x="40325" y="5760"/>
                </a:lnTo>
                <a:lnTo>
                  <a:pt x="42245" y="30723"/>
                </a:lnTo>
                <a:lnTo>
                  <a:pt x="46085" y="26883"/>
                </a:lnTo>
                <a:lnTo>
                  <a:pt x="50886" y="24947"/>
                </a:lnTo>
                <a:lnTo>
                  <a:pt x="55671" y="22067"/>
                </a:lnTo>
                <a:lnTo>
                  <a:pt x="62392" y="21122"/>
                </a:lnTo>
                <a:lnTo>
                  <a:pt x="68168" y="21122"/>
                </a:lnTo>
                <a:lnTo>
                  <a:pt x="75072" y="21497"/>
                </a:lnTo>
                <a:lnTo>
                  <a:pt x="87945" y="25128"/>
                </a:lnTo>
                <a:lnTo>
                  <a:pt x="96956" y="32628"/>
                </a:lnTo>
                <a:lnTo>
                  <a:pt x="101625" y="40180"/>
                </a:lnTo>
                <a:lnTo>
                  <a:pt x="105370" y="51961"/>
                </a:lnTo>
                <a:lnTo>
                  <a:pt x="106558" y="66233"/>
                </a:lnTo>
                <a:lnTo>
                  <a:pt x="27843" y="66233"/>
                </a:lnTo>
                <a:lnTo>
                  <a:pt x="27843" y="60472"/>
                </a:lnTo>
                <a:lnTo>
                  <a:pt x="27760" y="13457"/>
                </a:lnTo>
                <a:lnTo>
                  <a:pt x="18242" y="22067"/>
                </a:lnTo>
                <a:lnTo>
                  <a:pt x="9740" y="34792"/>
                </a:lnTo>
                <a:lnTo>
                  <a:pt x="4800" y="47030"/>
                </a:lnTo>
                <a:lnTo>
                  <a:pt x="2417" y="55037"/>
                </a:lnTo>
                <a:lnTo>
                  <a:pt x="503" y="67331"/>
                </a:lnTo>
                <a:lnTo>
                  <a:pt x="0" y="80634"/>
                </a:lnTo>
                <a:lnTo>
                  <a:pt x="251" y="91181"/>
                </a:lnTo>
                <a:lnTo>
                  <a:pt x="1659" y="103953"/>
                </a:lnTo>
                <a:lnTo>
                  <a:pt x="4800" y="115199"/>
                </a:lnTo>
                <a:lnTo>
                  <a:pt x="11162" y="130366"/>
                </a:lnTo>
                <a:lnTo>
                  <a:pt x="18242" y="140147"/>
                </a:lnTo>
                <a:lnTo>
                  <a:pt x="29081" y="149251"/>
                </a:lnTo>
                <a:lnTo>
                  <a:pt x="41285" y="154548"/>
                </a:lnTo>
                <a:lnTo>
                  <a:pt x="46338" y="156506"/>
                </a:lnTo>
                <a:lnTo>
                  <a:pt x="58499" y="159358"/>
                </a:lnTo>
                <a:lnTo>
                  <a:pt x="72009" y="160309"/>
                </a:lnTo>
                <a:lnTo>
                  <a:pt x="79674" y="160309"/>
                </a:lnTo>
                <a:lnTo>
                  <a:pt x="85435" y="159349"/>
                </a:lnTo>
                <a:lnTo>
                  <a:pt x="92156" y="158389"/>
                </a:lnTo>
                <a:lnTo>
                  <a:pt x="97917" y="157429"/>
                </a:lnTo>
                <a:lnTo>
                  <a:pt x="103677" y="156469"/>
                </a:lnTo>
                <a:lnTo>
                  <a:pt x="108478" y="154548"/>
                </a:lnTo>
                <a:lnTo>
                  <a:pt x="112318" y="153588"/>
                </a:lnTo>
                <a:lnTo>
                  <a:pt x="116159" y="152628"/>
                </a:lnTo>
                <a:lnTo>
                  <a:pt x="119039" y="150708"/>
                </a:lnTo>
                <a:lnTo>
                  <a:pt x="121920" y="149748"/>
                </a:lnTo>
                <a:lnTo>
                  <a:pt x="123840" y="148788"/>
                </a:lnTo>
                <a:lnTo>
                  <a:pt x="124800" y="147827"/>
                </a:lnTo>
                <a:lnTo>
                  <a:pt x="125760" y="146867"/>
                </a:lnTo>
                <a:lnTo>
                  <a:pt x="125760" y="145907"/>
                </a:lnTo>
                <a:lnTo>
                  <a:pt x="126720" y="145907"/>
                </a:lnTo>
                <a:lnTo>
                  <a:pt x="126720" y="143027"/>
                </a:lnTo>
                <a:lnTo>
                  <a:pt x="127680" y="142067"/>
                </a:lnTo>
                <a:lnTo>
                  <a:pt x="127680" y="134386"/>
                </a:lnTo>
                <a:lnTo>
                  <a:pt x="126720" y="132481"/>
                </a:lnTo>
                <a:lnTo>
                  <a:pt x="126720" y="129600"/>
                </a:lnTo>
                <a:lnTo>
                  <a:pt x="125760" y="128640"/>
                </a:lnTo>
                <a:lnTo>
                  <a:pt x="124800" y="127665"/>
                </a:lnTo>
                <a:lnTo>
                  <a:pt x="119999" y="127665"/>
                </a:lnTo>
                <a:lnTo>
                  <a:pt x="117119" y="128640"/>
                </a:lnTo>
                <a:lnTo>
                  <a:pt x="114239" y="130545"/>
                </a:lnTo>
                <a:lnTo>
                  <a:pt x="111358" y="131505"/>
                </a:lnTo>
                <a:lnTo>
                  <a:pt x="107518" y="132481"/>
                </a:lnTo>
                <a:lnTo>
                  <a:pt x="103677" y="134386"/>
                </a:lnTo>
                <a:lnTo>
                  <a:pt x="98877" y="135346"/>
                </a:lnTo>
                <a:lnTo>
                  <a:pt x="94076" y="136321"/>
                </a:lnTo>
                <a:lnTo>
                  <a:pt x="88315" y="138226"/>
                </a:lnTo>
                <a:lnTo>
                  <a:pt x="66233" y="138226"/>
                </a:lnTo>
                <a:lnTo>
                  <a:pt x="59512" y="137266"/>
                </a:lnTo>
                <a:lnTo>
                  <a:pt x="52791" y="134386"/>
                </a:lnTo>
                <a:lnTo>
                  <a:pt x="47045" y="131505"/>
                </a:lnTo>
                <a:lnTo>
                  <a:pt x="42245" y="128640"/>
                </a:lnTo>
                <a:lnTo>
                  <a:pt x="38404" y="123825"/>
                </a:lnTo>
                <a:lnTo>
                  <a:pt x="34564" y="119039"/>
                </a:lnTo>
                <a:lnTo>
                  <a:pt x="31683" y="113263"/>
                </a:lnTo>
                <a:lnTo>
                  <a:pt x="30723" y="107518"/>
                </a:lnTo>
                <a:lnTo>
                  <a:pt x="28803" y="100797"/>
                </a:lnTo>
                <a:lnTo>
                  <a:pt x="27843" y="93116"/>
                </a:lnTo>
                <a:lnTo>
                  <a:pt x="27843" y="85435"/>
                </a:lnTo>
                <a:lnTo>
                  <a:pt x="125760" y="85435"/>
                </a:lnTo>
                <a:lnTo>
                  <a:pt x="128640" y="84475"/>
                </a:lnTo>
                <a:lnTo>
                  <a:pt x="130561" y="82555"/>
                </a:lnTo>
                <a:lnTo>
                  <a:pt x="132481" y="80634"/>
                </a:lnTo>
                <a:lnTo>
                  <a:pt x="133441" y="77754"/>
                </a:lnTo>
                <a:lnTo>
                  <a:pt x="133441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3174857" y="820552"/>
            <a:ext cx="34564" cy="37429"/>
          </a:xfrm>
          <a:custGeom>
            <a:avLst/>
            <a:gdLst/>
            <a:ahLst/>
            <a:cxnLst/>
            <a:rect l="l" t="t" r="r" b="b"/>
            <a:pathLst>
              <a:path w="34564" h="37429">
                <a:moveTo>
                  <a:pt x="34564" y="19202"/>
                </a:moveTo>
                <a:lnTo>
                  <a:pt x="34564" y="15361"/>
                </a:lnTo>
                <a:lnTo>
                  <a:pt x="33604" y="12481"/>
                </a:lnTo>
                <a:lnTo>
                  <a:pt x="33604" y="10546"/>
                </a:lnTo>
                <a:lnTo>
                  <a:pt x="32644" y="7680"/>
                </a:lnTo>
                <a:lnTo>
                  <a:pt x="31683" y="5760"/>
                </a:lnTo>
                <a:lnTo>
                  <a:pt x="30723" y="3840"/>
                </a:lnTo>
                <a:lnTo>
                  <a:pt x="29763" y="2865"/>
                </a:lnTo>
                <a:lnTo>
                  <a:pt x="27843" y="1920"/>
                </a:lnTo>
                <a:lnTo>
                  <a:pt x="25923" y="960"/>
                </a:lnTo>
                <a:lnTo>
                  <a:pt x="23042" y="960"/>
                </a:lnTo>
                <a:lnTo>
                  <a:pt x="20162" y="0"/>
                </a:lnTo>
                <a:lnTo>
                  <a:pt x="13441" y="0"/>
                </a:lnTo>
                <a:lnTo>
                  <a:pt x="10561" y="960"/>
                </a:lnTo>
                <a:lnTo>
                  <a:pt x="8641" y="960"/>
                </a:lnTo>
                <a:lnTo>
                  <a:pt x="6720" y="1920"/>
                </a:lnTo>
                <a:lnTo>
                  <a:pt x="4800" y="2865"/>
                </a:lnTo>
                <a:lnTo>
                  <a:pt x="3840" y="3840"/>
                </a:lnTo>
                <a:lnTo>
                  <a:pt x="1920" y="5760"/>
                </a:lnTo>
                <a:lnTo>
                  <a:pt x="960" y="7680"/>
                </a:lnTo>
                <a:lnTo>
                  <a:pt x="960" y="10546"/>
                </a:lnTo>
                <a:lnTo>
                  <a:pt x="0" y="12481"/>
                </a:lnTo>
                <a:lnTo>
                  <a:pt x="0" y="23042"/>
                </a:lnTo>
                <a:lnTo>
                  <a:pt x="960" y="25923"/>
                </a:lnTo>
                <a:lnTo>
                  <a:pt x="960" y="27828"/>
                </a:lnTo>
                <a:lnTo>
                  <a:pt x="1920" y="30708"/>
                </a:lnTo>
                <a:lnTo>
                  <a:pt x="1920" y="32628"/>
                </a:lnTo>
                <a:lnTo>
                  <a:pt x="3840" y="33588"/>
                </a:lnTo>
                <a:lnTo>
                  <a:pt x="4800" y="35509"/>
                </a:lnTo>
                <a:lnTo>
                  <a:pt x="6720" y="36469"/>
                </a:lnTo>
                <a:lnTo>
                  <a:pt x="8641" y="36469"/>
                </a:lnTo>
                <a:lnTo>
                  <a:pt x="11521" y="37429"/>
                </a:lnTo>
                <a:lnTo>
                  <a:pt x="23042" y="37429"/>
                </a:lnTo>
                <a:lnTo>
                  <a:pt x="25923" y="36469"/>
                </a:lnTo>
                <a:lnTo>
                  <a:pt x="27843" y="36469"/>
                </a:lnTo>
                <a:lnTo>
                  <a:pt x="29763" y="34549"/>
                </a:lnTo>
                <a:lnTo>
                  <a:pt x="30723" y="33588"/>
                </a:lnTo>
                <a:lnTo>
                  <a:pt x="31683" y="31668"/>
                </a:lnTo>
                <a:lnTo>
                  <a:pt x="32644" y="29763"/>
                </a:lnTo>
                <a:lnTo>
                  <a:pt x="33604" y="27828"/>
                </a:lnTo>
                <a:lnTo>
                  <a:pt x="33604" y="25923"/>
                </a:lnTo>
                <a:lnTo>
                  <a:pt x="34564" y="22082"/>
                </a:lnTo>
                <a:lnTo>
                  <a:pt x="34564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3174857" y="932855"/>
            <a:ext cx="34564" cy="37444"/>
          </a:xfrm>
          <a:custGeom>
            <a:avLst/>
            <a:gdLst/>
            <a:ahLst/>
            <a:cxnLst/>
            <a:rect l="l" t="t" r="r" b="b"/>
            <a:pathLst>
              <a:path w="34564" h="37444">
                <a:moveTo>
                  <a:pt x="34564" y="19202"/>
                </a:moveTo>
                <a:lnTo>
                  <a:pt x="34564" y="15377"/>
                </a:lnTo>
                <a:lnTo>
                  <a:pt x="33604" y="12481"/>
                </a:lnTo>
                <a:lnTo>
                  <a:pt x="33604" y="9601"/>
                </a:lnTo>
                <a:lnTo>
                  <a:pt x="32644" y="7696"/>
                </a:lnTo>
                <a:lnTo>
                  <a:pt x="31683" y="5760"/>
                </a:lnTo>
                <a:lnTo>
                  <a:pt x="30723" y="3855"/>
                </a:lnTo>
                <a:lnTo>
                  <a:pt x="29763" y="2880"/>
                </a:lnTo>
                <a:lnTo>
                  <a:pt x="27843" y="1920"/>
                </a:lnTo>
                <a:lnTo>
                  <a:pt x="25923" y="975"/>
                </a:lnTo>
                <a:lnTo>
                  <a:pt x="23042" y="0"/>
                </a:lnTo>
                <a:lnTo>
                  <a:pt x="10561" y="0"/>
                </a:lnTo>
                <a:lnTo>
                  <a:pt x="8641" y="975"/>
                </a:lnTo>
                <a:lnTo>
                  <a:pt x="6720" y="1920"/>
                </a:lnTo>
                <a:lnTo>
                  <a:pt x="4800" y="2880"/>
                </a:lnTo>
                <a:lnTo>
                  <a:pt x="3840" y="3855"/>
                </a:lnTo>
                <a:lnTo>
                  <a:pt x="1920" y="5760"/>
                </a:lnTo>
                <a:lnTo>
                  <a:pt x="960" y="7696"/>
                </a:lnTo>
                <a:lnTo>
                  <a:pt x="960" y="9601"/>
                </a:lnTo>
                <a:lnTo>
                  <a:pt x="0" y="12481"/>
                </a:lnTo>
                <a:lnTo>
                  <a:pt x="0" y="22082"/>
                </a:lnTo>
                <a:lnTo>
                  <a:pt x="960" y="24963"/>
                </a:lnTo>
                <a:lnTo>
                  <a:pt x="960" y="27843"/>
                </a:lnTo>
                <a:lnTo>
                  <a:pt x="1920" y="29763"/>
                </a:lnTo>
                <a:lnTo>
                  <a:pt x="1920" y="31683"/>
                </a:lnTo>
                <a:lnTo>
                  <a:pt x="3840" y="33604"/>
                </a:lnTo>
                <a:lnTo>
                  <a:pt x="4800" y="34564"/>
                </a:lnTo>
                <a:lnTo>
                  <a:pt x="6720" y="35524"/>
                </a:lnTo>
                <a:lnTo>
                  <a:pt x="8641" y="36484"/>
                </a:lnTo>
                <a:lnTo>
                  <a:pt x="11521" y="37444"/>
                </a:lnTo>
                <a:lnTo>
                  <a:pt x="23042" y="37444"/>
                </a:lnTo>
                <a:lnTo>
                  <a:pt x="25923" y="36484"/>
                </a:lnTo>
                <a:lnTo>
                  <a:pt x="27843" y="35524"/>
                </a:lnTo>
                <a:lnTo>
                  <a:pt x="29763" y="34564"/>
                </a:lnTo>
                <a:lnTo>
                  <a:pt x="30723" y="33604"/>
                </a:lnTo>
                <a:lnTo>
                  <a:pt x="31683" y="31683"/>
                </a:lnTo>
                <a:lnTo>
                  <a:pt x="32644" y="29763"/>
                </a:lnTo>
                <a:lnTo>
                  <a:pt x="33604" y="27843"/>
                </a:lnTo>
                <a:lnTo>
                  <a:pt x="33604" y="24963"/>
                </a:lnTo>
                <a:lnTo>
                  <a:pt x="34564" y="22082"/>
                </a:lnTo>
                <a:lnTo>
                  <a:pt x="34564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3336142" y="759104"/>
            <a:ext cx="108478" cy="209275"/>
          </a:xfrm>
          <a:custGeom>
            <a:avLst/>
            <a:gdLst/>
            <a:ahLst/>
            <a:cxnLst/>
            <a:rect l="l" t="t" r="r" b="b"/>
            <a:pathLst>
              <a:path w="108478" h="209275">
                <a:moveTo>
                  <a:pt x="960" y="205435"/>
                </a:moveTo>
                <a:lnTo>
                  <a:pt x="2880" y="207355"/>
                </a:lnTo>
                <a:lnTo>
                  <a:pt x="5745" y="208315"/>
                </a:lnTo>
                <a:lnTo>
                  <a:pt x="7680" y="209275"/>
                </a:lnTo>
                <a:lnTo>
                  <a:pt x="105597" y="209275"/>
                </a:lnTo>
                <a:lnTo>
                  <a:pt x="105597" y="208315"/>
                </a:lnTo>
                <a:lnTo>
                  <a:pt x="106542" y="207355"/>
                </a:lnTo>
                <a:lnTo>
                  <a:pt x="106542" y="206395"/>
                </a:lnTo>
                <a:lnTo>
                  <a:pt x="107502" y="205435"/>
                </a:lnTo>
                <a:lnTo>
                  <a:pt x="107502" y="204475"/>
                </a:lnTo>
                <a:lnTo>
                  <a:pt x="108478" y="202554"/>
                </a:lnTo>
                <a:lnTo>
                  <a:pt x="108478" y="191993"/>
                </a:lnTo>
                <a:lnTo>
                  <a:pt x="107502" y="190073"/>
                </a:lnTo>
                <a:lnTo>
                  <a:pt x="107502" y="189128"/>
                </a:lnTo>
                <a:lnTo>
                  <a:pt x="106542" y="188153"/>
                </a:lnTo>
                <a:lnTo>
                  <a:pt x="106542" y="187192"/>
                </a:lnTo>
                <a:lnTo>
                  <a:pt x="105597" y="186232"/>
                </a:lnTo>
                <a:lnTo>
                  <a:pt x="104637" y="185287"/>
                </a:lnTo>
                <a:lnTo>
                  <a:pt x="27828" y="185287"/>
                </a:lnTo>
                <a:lnTo>
                  <a:pt x="27828" y="3840"/>
                </a:lnTo>
                <a:lnTo>
                  <a:pt x="26868" y="2880"/>
                </a:lnTo>
                <a:lnTo>
                  <a:pt x="26868" y="1920"/>
                </a:lnTo>
                <a:lnTo>
                  <a:pt x="25908" y="1920"/>
                </a:lnTo>
                <a:lnTo>
                  <a:pt x="24963" y="960"/>
                </a:lnTo>
                <a:lnTo>
                  <a:pt x="22067" y="960"/>
                </a:lnTo>
                <a:lnTo>
                  <a:pt x="20147" y="0"/>
                </a:lnTo>
                <a:lnTo>
                  <a:pt x="7680" y="0"/>
                </a:lnTo>
                <a:lnTo>
                  <a:pt x="5745" y="960"/>
                </a:lnTo>
                <a:lnTo>
                  <a:pt x="2880" y="960"/>
                </a:lnTo>
                <a:lnTo>
                  <a:pt x="1905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202554"/>
                </a:lnTo>
                <a:lnTo>
                  <a:pt x="960" y="205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3461887" y="811911"/>
            <a:ext cx="145923" cy="160309"/>
          </a:xfrm>
          <a:custGeom>
            <a:avLst/>
            <a:gdLst/>
            <a:ahLst/>
            <a:cxnLst/>
            <a:rect l="l" t="t" r="r" b="b"/>
            <a:pathLst>
              <a:path w="145923" h="160309">
                <a:moveTo>
                  <a:pt x="0" y="81594"/>
                </a:moveTo>
                <a:lnTo>
                  <a:pt x="293" y="89920"/>
                </a:lnTo>
                <a:lnTo>
                  <a:pt x="1956" y="102670"/>
                </a:lnTo>
                <a:lnTo>
                  <a:pt x="4800" y="114239"/>
                </a:lnTo>
                <a:lnTo>
                  <a:pt x="5729" y="117189"/>
                </a:lnTo>
                <a:lnTo>
                  <a:pt x="10769" y="129088"/>
                </a:lnTo>
                <a:lnTo>
                  <a:pt x="18242" y="139186"/>
                </a:lnTo>
                <a:lnTo>
                  <a:pt x="28450" y="148366"/>
                </a:lnTo>
                <a:lnTo>
                  <a:pt x="29763" y="101757"/>
                </a:lnTo>
                <a:lnTo>
                  <a:pt x="28803" y="95036"/>
                </a:lnTo>
                <a:lnTo>
                  <a:pt x="27843" y="87355"/>
                </a:lnTo>
                <a:lnTo>
                  <a:pt x="27843" y="71033"/>
                </a:lnTo>
                <a:lnTo>
                  <a:pt x="28803" y="63352"/>
                </a:lnTo>
                <a:lnTo>
                  <a:pt x="30723" y="56631"/>
                </a:lnTo>
                <a:lnTo>
                  <a:pt x="32644" y="49910"/>
                </a:lnTo>
                <a:lnTo>
                  <a:pt x="35524" y="44150"/>
                </a:lnTo>
                <a:lnTo>
                  <a:pt x="39364" y="38404"/>
                </a:lnTo>
                <a:lnTo>
                  <a:pt x="42245" y="33588"/>
                </a:lnTo>
                <a:lnTo>
                  <a:pt x="47045" y="29748"/>
                </a:lnTo>
                <a:lnTo>
                  <a:pt x="52806" y="26883"/>
                </a:lnTo>
                <a:lnTo>
                  <a:pt x="58567" y="24002"/>
                </a:lnTo>
                <a:lnTo>
                  <a:pt x="65288" y="23042"/>
                </a:lnTo>
                <a:lnTo>
                  <a:pt x="81610" y="23042"/>
                </a:lnTo>
                <a:lnTo>
                  <a:pt x="89275" y="24002"/>
                </a:lnTo>
                <a:lnTo>
                  <a:pt x="94076" y="26883"/>
                </a:lnTo>
                <a:lnTo>
                  <a:pt x="100797" y="30723"/>
                </a:lnTo>
                <a:lnTo>
                  <a:pt x="104637" y="34564"/>
                </a:lnTo>
                <a:lnTo>
                  <a:pt x="108478" y="39349"/>
                </a:lnTo>
                <a:lnTo>
                  <a:pt x="111358" y="45110"/>
                </a:lnTo>
                <a:lnTo>
                  <a:pt x="114239" y="50871"/>
                </a:lnTo>
                <a:lnTo>
                  <a:pt x="115199" y="58552"/>
                </a:lnTo>
                <a:lnTo>
                  <a:pt x="117119" y="65272"/>
                </a:lnTo>
                <a:lnTo>
                  <a:pt x="117119" y="88315"/>
                </a:lnTo>
                <a:lnTo>
                  <a:pt x="116159" y="96956"/>
                </a:lnTo>
                <a:lnTo>
                  <a:pt x="115199" y="103677"/>
                </a:lnTo>
                <a:lnTo>
                  <a:pt x="113278" y="110398"/>
                </a:lnTo>
                <a:lnTo>
                  <a:pt x="110398" y="116144"/>
                </a:lnTo>
                <a:lnTo>
                  <a:pt x="106558" y="121919"/>
                </a:lnTo>
                <a:lnTo>
                  <a:pt x="102717" y="126705"/>
                </a:lnTo>
                <a:lnTo>
                  <a:pt x="98877" y="130545"/>
                </a:lnTo>
                <a:lnTo>
                  <a:pt x="93116" y="133426"/>
                </a:lnTo>
                <a:lnTo>
                  <a:pt x="87355" y="136321"/>
                </a:lnTo>
                <a:lnTo>
                  <a:pt x="80650" y="137266"/>
                </a:lnTo>
                <a:lnTo>
                  <a:pt x="64328" y="137266"/>
                </a:lnTo>
                <a:lnTo>
                  <a:pt x="56647" y="135346"/>
                </a:lnTo>
                <a:lnTo>
                  <a:pt x="50886" y="132481"/>
                </a:lnTo>
                <a:lnTo>
                  <a:pt x="45125" y="129600"/>
                </a:lnTo>
                <a:lnTo>
                  <a:pt x="41285" y="125760"/>
                </a:lnTo>
                <a:lnTo>
                  <a:pt x="40325" y="154548"/>
                </a:lnTo>
                <a:lnTo>
                  <a:pt x="45380" y="156506"/>
                </a:lnTo>
                <a:lnTo>
                  <a:pt x="57545" y="159358"/>
                </a:lnTo>
                <a:lnTo>
                  <a:pt x="71048" y="160309"/>
                </a:lnTo>
                <a:lnTo>
                  <a:pt x="79623" y="159847"/>
                </a:lnTo>
                <a:lnTo>
                  <a:pt x="92226" y="157455"/>
                </a:lnTo>
                <a:lnTo>
                  <a:pt x="103677" y="153588"/>
                </a:lnTo>
                <a:lnTo>
                  <a:pt x="117782" y="145664"/>
                </a:lnTo>
                <a:lnTo>
                  <a:pt x="126720" y="137266"/>
                </a:lnTo>
                <a:lnTo>
                  <a:pt x="136362" y="123163"/>
                </a:lnTo>
                <a:lnTo>
                  <a:pt x="141122" y="111358"/>
                </a:lnTo>
                <a:lnTo>
                  <a:pt x="142947" y="104446"/>
                </a:lnTo>
                <a:lnTo>
                  <a:pt x="145124" y="91909"/>
                </a:lnTo>
                <a:lnTo>
                  <a:pt x="145923" y="78714"/>
                </a:lnTo>
                <a:lnTo>
                  <a:pt x="145629" y="70388"/>
                </a:lnTo>
                <a:lnTo>
                  <a:pt x="143966" y="57638"/>
                </a:lnTo>
                <a:lnTo>
                  <a:pt x="141122" y="46070"/>
                </a:lnTo>
                <a:lnTo>
                  <a:pt x="134760" y="31222"/>
                </a:lnTo>
                <a:lnTo>
                  <a:pt x="127680" y="21122"/>
                </a:lnTo>
                <a:lnTo>
                  <a:pt x="117093" y="11943"/>
                </a:lnTo>
                <a:lnTo>
                  <a:pt x="105597" y="5760"/>
                </a:lnTo>
                <a:lnTo>
                  <a:pt x="99874" y="3587"/>
                </a:lnTo>
                <a:lnTo>
                  <a:pt x="87794" y="896"/>
                </a:lnTo>
                <a:lnTo>
                  <a:pt x="73929" y="0"/>
                </a:lnTo>
                <a:lnTo>
                  <a:pt x="66117" y="383"/>
                </a:lnTo>
                <a:lnTo>
                  <a:pt x="53295" y="2761"/>
                </a:lnTo>
                <a:lnTo>
                  <a:pt x="42245" y="6720"/>
                </a:lnTo>
                <a:lnTo>
                  <a:pt x="27695" y="14853"/>
                </a:lnTo>
                <a:lnTo>
                  <a:pt x="18242" y="23042"/>
                </a:lnTo>
                <a:lnTo>
                  <a:pt x="9572" y="36969"/>
                </a:lnTo>
                <a:lnTo>
                  <a:pt x="4800" y="48950"/>
                </a:lnTo>
                <a:lnTo>
                  <a:pt x="2975" y="55863"/>
                </a:lnTo>
                <a:lnTo>
                  <a:pt x="798" y="68400"/>
                </a:lnTo>
                <a:lnTo>
                  <a:pt x="0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3490338" y="913668"/>
            <a:ext cx="12834" cy="52791"/>
          </a:xfrm>
          <a:custGeom>
            <a:avLst/>
            <a:gdLst/>
            <a:ahLst/>
            <a:cxnLst/>
            <a:rect l="l" t="t" r="r" b="b"/>
            <a:pathLst>
              <a:path w="12834" h="52791">
                <a:moveTo>
                  <a:pt x="11874" y="52791"/>
                </a:moveTo>
                <a:lnTo>
                  <a:pt x="12834" y="24002"/>
                </a:lnTo>
                <a:lnTo>
                  <a:pt x="8994" y="19187"/>
                </a:lnTo>
                <a:lnTo>
                  <a:pt x="6113" y="13441"/>
                </a:lnTo>
                <a:lnTo>
                  <a:pt x="3233" y="7665"/>
                </a:lnTo>
                <a:lnTo>
                  <a:pt x="1313" y="0"/>
                </a:lnTo>
                <a:lnTo>
                  <a:pt x="0" y="46608"/>
                </a:lnTo>
                <a:lnTo>
                  <a:pt x="11874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/>
          <p:nvPr/>
        </p:nvSpPr>
        <p:spPr>
          <a:xfrm>
            <a:off x="3664807" y="913668"/>
            <a:ext cx="17370" cy="54968"/>
          </a:xfrm>
          <a:custGeom>
            <a:avLst/>
            <a:gdLst/>
            <a:ahLst/>
            <a:cxnLst/>
            <a:rect l="l" t="t" r="r" b="b"/>
            <a:pathLst>
              <a:path w="17370" h="54968">
                <a:moveTo>
                  <a:pt x="12116" y="24002"/>
                </a:moveTo>
                <a:lnTo>
                  <a:pt x="9236" y="19187"/>
                </a:lnTo>
                <a:lnTo>
                  <a:pt x="5395" y="13441"/>
                </a:lnTo>
                <a:lnTo>
                  <a:pt x="3475" y="7665"/>
                </a:lnTo>
                <a:lnTo>
                  <a:pt x="1555" y="0"/>
                </a:lnTo>
                <a:lnTo>
                  <a:pt x="0" y="46608"/>
                </a:lnTo>
                <a:lnTo>
                  <a:pt x="11156" y="52791"/>
                </a:lnTo>
                <a:lnTo>
                  <a:pt x="17370" y="54968"/>
                </a:lnTo>
                <a:lnTo>
                  <a:pt x="16917" y="27843"/>
                </a:lnTo>
                <a:lnTo>
                  <a:pt x="12116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/>
          <p:nvPr/>
        </p:nvSpPr>
        <p:spPr>
          <a:xfrm>
            <a:off x="3636614" y="811911"/>
            <a:ext cx="144947" cy="160309"/>
          </a:xfrm>
          <a:custGeom>
            <a:avLst/>
            <a:gdLst/>
            <a:ahLst/>
            <a:cxnLst/>
            <a:rect l="l" t="t" r="r" b="b"/>
            <a:pathLst>
              <a:path w="144947" h="160309">
                <a:moveTo>
                  <a:pt x="56631" y="135346"/>
                </a:moveTo>
                <a:lnTo>
                  <a:pt x="50871" y="132481"/>
                </a:lnTo>
                <a:lnTo>
                  <a:pt x="45110" y="129600"/>
                </a:lnTo>
                <a:lnTo>
                  <a:pt x="45563" y="156725"/>
                </a:lnTo>
                <a:lnTo>
                  <a:pt x="57850" y="159413"/>
                </a:lnTo>
                <a:lnTo>
                  <a:pt x="71033" y="160309"/>
                </a:lnTo>
                <a:lnTo>
                  <a:pt x="79616" y="159847"/>
                </a:lnTo>
                <a:lnTo>
                  <a:pt x="92221" y="157455"/>
                </a:lnTo>
                <a:lnTo>
                  <a:pt x="103662" y="153588"/>
                </a:lnTo>
                <a:lnTo>
                  <a:pt x="117446" y="145664"/>
                </a:lnTo>
                <a:lnTo>
                  <a:pt x="126705" y="137266"/>
                </a:lnTo>
                <a:lnTo>
                  <a:pt x="135944" y="123163"/>
                </a:lnTo>
                <a:lnTo>
                  <a:pt x="141107" y="111358"/>
                </a:lnTo>
                <a:lnTo>
                  <a:pt x="142784" y="104538"/>
                </a:lnTo>
                <a:lnTo>
                  <a:pt x="144462" y="91958"/>
                </a:lnTo>
                <a:lnTo>
                  <a:pt x="144947" y="78714"/>
                </a:lnTo>
                <a:lnTo>
                  <a:pt x="144787" y="70491"/>
                </a:lnTo>
                <a:lnTo>
                  <a:pt x="143641" y="57685"/>
                </a:lnTo>
                <a:lnTo>
                  <a:pt x="141107" y="46070"/>
                </a:lnTo>
                <a:lnTo>
                  <a:pt x="134745" y="31222"/>
                </a:lnTo>
                <a:lnTo>
                  <a:pt x="127665" y="21122"/>
                </a:lnTo>
                <a:lnTo>
                  <a:pt x="117085" y="11946"/>
                </a:lnTo>
                <a:lnTo>
                  <a:pt x="105597" y="5760"/>
                </a:lnTo>
                <a:lnTo>
                  <a:pt x="99479" y="3583"/>
                </a:lnTo>
                <a:lnTo>
                  <a:pt x="87509" y="895"/>
                </a:lnTo>
                <a:lnTo>
                  <a:pt x="73913" y="0"/>
                </a:lnTo>
                <a:lnTo>
                  <a:pt x="65319" y="463"/>
                </a:lnTo>
                <a:lnTo>
                  <a:pt x="52716" y="2855"/>
                </a:lnTo>
                <a:lnTo>
                  <a:pt x="41269" y="6720"/>
                </a:lnTo>
                <a:lnTo>
                  <a:pt x="27877" y="14644"/>
                </a:lnTo>
                <a:lnTo>
                  <a:pt x="18227" y="23042"/>
                </a:lnTo>
                <a:lnTo>
                  <a:pt x="9567" y="36966"/>
                </a:lnTo>
                <a:lnTo>
                  <a:pt x="4800" y="48950"/>
                </a:lnTo>
                <a:lnTo>
                  <a:pt x="2582" y="55863"/>
                </a:lnTo>
                <a:lnTo>
                  <a:pt x="536" y="68400"/>
                </a:lnTo>
                <a:lnTo>
                  <a:pt x="0" y="81594"/>
                </a:lnTo>
                <a:lnTo>
                  <a:pt x="176" y="89920"/>
                </a:lnTo>
                <a:lnTo>
                  <a:pt x="1536" y="102670"/>
                </a:lnTo>
                <a:lnTo>
                  <a:pt x="4800" y="114239"/>
                </a:lnTo>
                <a:lnTo>
                  <a:pt x="10513" y="128909"/>
                </a:lnTo>
                <a:lnTo>
                  <a:pt x="17266" y="139186"/>
                </a:lnTo>
                <a:lnTo>
                  <a:pt x="28192" y="148366"/>
                </a:lnTo>
                <a:lnTo>
                  <a:pt x="29748" y="101757"/>
                </a:lnTo>
                <a:lnTo>
                  <a:pt x="28788" y="95036"/>
                </a:lnTo>
                <a:lnTo>
                  <a:pt x="27828" y="87355"/>
                </a:lnTo>
                <a:lnTo>
                  <a:pt x="27828" y="71033"/>
                </a:lnTo>
                <a:lnTo>
                  <a:pt x="28788" y="63352"/>
                </a:lnTo>
                <a:lnTo>
                  <a:pt x="30708" y="56631"/>
                </a:lnTo>
                <a:lnTo>
                  <a:pt x="32628" y="49910"/>
                </a:lnTo>
                <a:lnTo>
                  <a:pt x="35509" y="44150"/>
                </a:lnTo>
                <a:lnTo>
                  <a:pt x="38389" y="38404"/>
                </a:lnTo>
                <a:lnTo>
                  <a:pt x="42230" y="33588"/>
                </a:lnTo>
                <a:lnTo>
                  <a:pt x="47030" y="29748"/>
                </a:lnTo>
                <a:lnTo>
                  <a:pt x="52791" y="26883"/>
                </a:lnTo>
                <a:lnTo>
                  <a:pt x="58552" y="24002"/>
                </a:lnTo>
                <a:lnTo>
                  <a:pt x="65272" y="23042"/>
                </a:lnTo>
                <a:lnTo>
                  <a:pt x="81594" y="23042"/>
                </a:lnTo>
                <a:lnTo>
                  <a:pt x="88315" y="24002"/>
                </a:lnTo>
                <a:lnTo>
                  <a:pt x="94076" y="26883"/>
                </a:lnTo>
                <a:lnTo>
                  <a:pt x="99822" y="30723"/>
                </a:lnTo>
                <a:lnTo>
                  <a:pt x="104622" y="34564"/>
                </a:lnTo>
                <a:lnTo>
                  <a:pt x="107502" y="39349"/>
                </a:lnTo>
                <a:lnTo>
                  <a:pt x="111343" y="45110"/>
                </a:lnTo>
                <a:lnTo>
                  <a:pt x="113263" y="50871"/>
                </a:lnTo>
                <a:lnTo>
                  <a:pt x="115183" y="58552"/>
                </a:lnTo>
                <a:lnTo>
                  <a:pt x="117104" y="65272"/>
                </a:lnTo>
                <a:lnTo>
                  <a:pt x="117104" y="88315"/>
                </a:lnTo>
                <a:lnTo>
                  <a:pt x="116144" y="96956"/>
                </a:lnTo>
                <a:lnTo>
                  <a:pt x="114223" y="103677"/>
                </a:lnTo>
                <a:lnTo>
                  <a:pt x="113263" y="110398"/>
                </a:lnTo>
                <a:lnTo>
                  <a:pt x="110383" y="116144"/>
                </a:lnTo>
                <a:lnTo>
                  <a:pt x="106542" y="121919"/>
                </a:lnTo>
                <a:lnTo>
                  <a:pt x="102717" y="126705"/>
                </a:lnTo>
                <a:lnTo>
                  <a:pt x="97916" y="130545"/>
                </a:lnTo>
                <a:lnTo>
                  <a:pt x="92156" y="133426"/>
                </a:lnTo>
                <a:lnTo>
                  <a:pt x="86395" y="136321"/>
                </a:lnTo>
                <a:lnTo>
                  <a:pt x="79674" y="137266"/>
                </a:lnTo>
                <a:lnTo>
                  <a:pt x="63352" y="137266"/>
                </a:lnTo>
                <a:lnTo>
                  <a:pt x="56631" y="1353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" name="object 38"/>
          <p:cNvSpPr/>
          <p:nvPr/>
        </p:nvSpPr>
        <p:spPr>
          <a:xfrm>
            <a:off x="3820927" y="743742"/>
            <a:ext cx="119984" cy="225597"/>
          </a:xfrm>
          <a:custGeom>
            <a:avLst/>
            <a:gdLst/>
            <a:ahLst/>
            <a:cxnLst/>
            <a:rect l="l" t="t" r="r" b="b"/>
            <a:pathLst>
              <a:path w="119984" h="225597">
                <a:moveTo>
                  <a:pt x="91196" y="223677"/>
                </a:moveTo>
                <a:lnTo>
                  <a:pt x="92156" y="224637"/>
                </a:lnTo>
                <a:lnTo>
                  <a:pt x="94076" y="224637"/>
                </a:lnTo>
                <a:lnTo>
                  <a:pt x="95036" y="225597"/>
                </a:lnTo>
                <a:lnTo>
                  <a:pt x="114239" y="225597"/>
                </a:lnTo>
                <a:lnTo>
                  <a:pt x="116144" y="224637"/>
                </a:lnTo>
                <a:lnTo>
                  <a:pt x="117119" y="224637"/>
                </a:lnTo>
                <a:lnTo>
                  <a:pt x="118064" y="223677"/>
                </a:lnTo>
                <a:lnTo>
                  <a:pt x="119024" y="223677"/>
                </a:lnTo>
                <a:lnTo>
                  <a:pt x="119024" y="222717"/>
                </a:lnTo>
                <a:lnTo>
                  <a:pt x="119984" y="222717"/>
                </a:lnTo>
                <a:lnTo>
                  <a:pt x="119984" y="219837"/>
                </a:lnTo>
                <a:lnTo>
                  <a:pt x="119024" y="218876"/>
                </a:lnTo>
                <a:lnTo>
                  <a:pt x="119024" y="217916"/>
                </a:lnTo>
                <a:lnTo>
                  <a:pt x="118064" y="215996"/>
                </a:lnTo>
                <a:lnTo>
                  <a:pt x="117119" y="215036"/>
                </a:lnTo>
                <a:lnTo>
                  <a:pt x="116144" y="213116"/>
                </a:lnTo>
                <a:lnTo>
                  <a:pt x="56631" y="136321"/>
                </a:lnTo>
                <a:lnTo>
                  <a:pt x="109438" y="84490"/>
                </a:lnTo>
                <a:lnTo>
                  <a:pt x="111343" y="82570"/>
                </a:lnTo>
                <a:lnTo>
                  <a:pt x="112303" y="80650"/>
                </a:lnTo>
                <a:lnTo>
                  <a:pt x="113278" y="79674"/>
                </a:lnTo>
                <a:lnTo>
                  <a:pt x="113278" y="77769"/>
                </a:lnTo>
                <a:lnTo>
                  <a:pt x="114239" y="76809"/>
                </a:lnTo>
                <a:lnTo>
                  <a:pt x="114239" y="74889"/>
                </a:lnTo>
                <a:lnTo>
                  <a:pt x="113278" y="73929"/>
                </a:lnTo>
                <a:lnTo>
                  <a:pt x="113278" y="72969"/>
                </a:lnTo>
                <a:lnTo>
                  <a:pt x="112303" y="72969"/>
                </a:lnTo>
                <a:lnTo>
                  <a:pt x="112303" y="72009"/>
                </a:lnTo>
                <a:lnTo>
                  <a:pt x="110398" y="72009"/>
                </a:lnTo>
                <a:lnTo>
                  <a:pt x="109438" y="71048"/>
                </a:lnTo>
                <a:lnTo>
                  <a:pt x="91196" y="71048"/>
                </a:lnTo>
                <a:lnTo>
                  <a:pt x="89275" y="72009"/>
                </a:lnTo>
                <a:lnTo>
                  <a:pt x="88315" y="72009"/>
                </a:lnTo>
                <a:lnTo>
                  <a:pt x="86395" y="72969"/>
                </a:lnTo>
                <a:lnTo>
                  <a:pt x="85435" y="72969"/>
                </a:lnTo>
                <a:lnTo>
                  <a:pt x="84475" y="73929"/>
                </a:lnTo>
                <a:lnTo>
                  <a:pt x="83515" y="74889"/>
                </a:lnTo>
                <a:lnTo>
                  <a:pt x="82555" y="75849"/>
                </a:lnTo>
                <a:lnTo>
                  <a:pt x="81594" y="76809"/>
                </a:lnTo>
                <a:lnTo>
                  <a:pt x="26868" y="136321"/>
                </a:lnTo>
                <a:lnTo>
                  <a:pt x="26868" y="3840"/>
                </a:lnTo>
                <a:lnTo>
                  <a:pt x="25908" y="2880"/>
                </a:lnTo>
                <a:lnTo>
                  <a:pt x="24947" y="1935"/>
                </a:lnTo>
                <a:lnTo>
                  <a:pt x="23987" y="1935"/>
                </a:lnTo>
                <a:lnTo>
                  <a:pt x="23042" y="975"/>
                </a:lnTo>
                <a:lnTo>
                  <a:pt x="20147" y="975"/>
                </a:lnTo>
                <a:lnTo>
                  <a:pt x="18227" y="0"/>
                </a:lnTo>
                <a:lnTo>
                  <a:pt x="11521" y="0"/>
                </a:lnTo>
                <a:lnTo>
                  <a:pt x="8641" y="975"/>
                </a:lnTo>
                <a:lnTo>
                  <a:pt x="3840" y="975"/>
                </a:lnTo>
                <a:lnTo>
                  <a:pt x="2865" y="1935"/>
                </a:lnTo>
                <a:lnTo>
                  <a:pt x="1920" y="1935"/>
                </a:lnTo>
                <a:lnTo>
                  <a:pt x="960" y="2880"/>
                </a:lnTo>
                <a:lnTo>
                  <a:pt x="960" y="3840"/>
                </a:lnTo>
                <a:lnTo>
                  <a:pt x="0" y="4815"/>
                </a:lnTo>
                <a:lnTo>
                  <a:pt x="0" y="221757"/>
                </a:lnTo>
                <a:lnTo>
                  <a:pt x="960" y="222717"/>
                </a:lnTo>
                <a:lnTo>
                  <a:pt x="960" y="223677"/>
                </a:lnTo>
                <a:lnTo>
                  <a:pt x="1920" y="224637"/>
                </a:lnTo>
                <a:lnTo>
                  <a:pt x="2865" y="224637"/>
                </a:lnTo>
                <a:lnTo>
                  <a:pt x="3840" y="225597"/>
                </a:lnTo>
                <a:lnTo>
                  <a:pt x="22067" y="225597"/>
                </a:lnTo>
                <a:lnTo>
                  <a:pt x="23042" y="224637"/>
                </a:lnTo>
                <a:lnTo>
                  <a:pt x="23987" y="224637"/>
                </a:lnTo>
                <a:lnTo>
                  <a:pt x="24947" y="223677"/>
                </a:lnTo>
                <a:lnTo>
                  <a:pt x="25908" y="223677"/>
                </a:lnTo>
                <a:lnTo>
                  <a:pt x="25908" y="222717"/>
                </a:lnTo>
                <a:lnTo>
                  <a:pt x="26868" y="222717"/>
                </a:lnTo>
                <a:lnTo>
                  <a:pt x="26868" y="140162"/>
                </a:lnTo>
                <a:lnTo>
                  <a:pt x="88315" y="220797"/>
                </a:lnTo>
                <a:lnTo>
                  <a:pt x="89275" y="221757"/>
                </a:lnTo>
                <a:lnTo>
                  <a:pt x="90236" y="222717"/>
                </a:lnTo>
                <a:lnTo>
                  <a:pt x="90236" y="223677"/>
                </a:lnTo>
                <a:lnTo>
                  <a:pt x="91196" y="223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" name="object 39"/>
          <p:cNvSpPr/>
          <p:nvPr/>
        </p:nvSpPr>
        <p:spPr>
          <a:xfrm>
            <a:off x="4065711" y="933830"/>
            <a:ext cx="7680" cy="37429"/>
          </a:xfrm>
          <a:custGeom>
            <a:avLst/>
            <a:gdLst/>
            <a:ahLst/>
            <a:cxnLst/>
            <a:rect l="l" t="t" r="r" b="b"/>
            <a:pathLst>
              <a:path w="7680" h="37429">
                <a:moveTo>
                  <a:pt x="1920" y="5745"/>
                </a:moveTo>
                <a:lnTo>
                  <a:pt x="0" y="0"/>
                </a:lnTo>
                <a:lnTo>
                  <a:pt x="1920" y="34549"/>
                </a:lnTo>
                <a:lnTo>
                  <a:pt x="7680" y="37429"/>
                </a:lnTo>
                <a:lnTo>
                  <a:pt x="6720" y="10561"/>
                </a:lnTo>
                <a:lnTo>
                  <a:pt x="1920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" name="object 40"/>
          <p:cNvSpPr/>
          <p:nvPr/>
        </p:nvSpPr>
        <p:spPr>
          <a:xfrm>
            <a:off x="4037868" y="811911"/>
            <a:ext cx="119039" cy="160309"/>
          </a:xfrm>
          <a:custGeom>
            <a:avLst/>
            <a:gdLst/>
            <a:ahLst/>
            <a:cxnLst/>
            <a:rect l="l" t="t" r="r" b="b"/>
            <a:pathLst>
              <a:path w="119039" h="160309">
                <a:moveTo>
                  <a:pt x="7680" y="29748"/>
                </a:moveTo>
                <a:lnTo>
                  <a:pt x="7680" y="33588"/>
                </a:lnTo>
                <a:lnTo>
                  <a:pt x="8641" y="34564"/>
                </a:lnTo>
                <a:lnTo>
                  <a:pt x="8641" y="35509"/>
                </a:lnTo>
                <a:lnTo>
                  <a:pt x="9601" y="36469"/>
                </a:lnTo>
                <a:lnTo>
                  <a:pt x="10561" y="36469"/>
                </a:lnTo>
                <a:lnTo>
                  <a:pt x="11521" y="37429"/>
                </a:lnTo>
                <a:lnTo>
                  <a:pt x="13441" y="37429"/>
                </a:lnTo>
                <a:lnTo>
                  <a:pt x="15361" y="36469"/>
                </a:lnTo>
                <a:lnTo>
                  <a:pt x="18242" y="34564"/>
                </a:lnTo>
                <a:lnTo>
                  <a:pt x="21122" y="32628"/>
                </a:lnTo>
                <a:lnTo>
                  <a:pt x="24003" y="31683"/>
                </a:lnTo>
                <a:lnTo>
                  <a:pt x="27843" y="29748"/>
                </a:lnTo>
                <a:lnTo>
                  <a:pt x="32644" y="27843"/>
                </a:lnTo>
                <a:lnTo>
                  <a:pt x="36484" y="25907"/>
                </a:lnTo>
                <a:lnTo>
                  <a:pt x="42245" y="24002"/>
                </a:lnTo>
                <a:lnTo>
                  <a:pt x="47045" y="23042"/>
                </a:lnTo>
                <a:lnTo>
                  <a:pt x="52806" y="22067"/>
                </a:lnTo>
                <a:lnTo>
                  <a:pt x="66248" y="22067"/>
                </a:lnTo>
                <a:lnTo>
                  <a:pt x="71048" y="23042"/>
                </a:lnTo>
                <a:lnTo>
                  <a:pt x="74889" y="24002"/>
                </a:lnTo>
                <a:lnTo>
                  <a:pt x="79674" y="25907"/>
                </a:lnTo>
                <a:lnTo>
                  <a:pt x="82570" y="27843"/>
                </a:lnTo>
                <a:lnTo>
                  <a:pt x="85450" y="30723"/>
                </a:lnTo>
                <a:lnTo>
                  <a:pt x="88331" y="33588"/>
                </a:lnTo>
                <a:lnTo>
                  <a:pt x="90236" y="37429"/>
                </a:lnTo>
                <a:lnTo>
                  <a:pt x="91196" y="41269"/>
                </a:lnTo>
                <a:lnTo>
                  <a:pt x="92171" y="46070"/>
                </a:lnTo>
                <a:lnTo>
                  <a:pt x="93131" y="50871"/>
                </a:lnTo>
                <a:lnTo>
                  <a:pt x="93131" y="67193"/>
                </a:lnTo>
                <a:lnTo>
                  <a:pt x="72969" y="67193"/>
                </a:lnTo>
                <a:lnTo>
                  <a:pt x="67024" y="67283"/>
                </a:lnTo>
                <a:lnTo>
                  <a:pt x="54233" y="68190"/>
                </a:lnTo>
                <a:lnTo>
                  <a:pt x="42245" y="70073"/>
                </a:lnTo>
                <a:lnTo>
                  <a:pt x="33604" y="71993"/>
                </a:lnTo>
                <a:lnTo>
                  <a:pt x="25923" y="75834"/>
                </a:lnTo>
                <a:lnTo>
                  <a:pt x="19202" y="79674"/>
                </a:lnTo>
                <a:lnTo>
                  <a:pt x="13441" y="83515"/>
                </a:lnTo>
                <a:lnTo>
                  <a:pt x="8641" y="88315"/>
                </a:lnTo>
                <a:lnTo>
                  <a:pt x="4800" y="94076"/>
                </a:lnTo>
                <a:lnTo>
                  <a:pt x="1935" y="100797"/>
                </a:lnTo>
                <a:lnTo>
                  <a:pt x="0" y="107518"/>
                </a:lnTo>
                <a:lnTo>
                  <a:pt x="0" y="122864"/>
                </a:lnTo>
                <a:lnTo>
                  <a:pt x="960" y="128640"/>
                </a:lnTo>
                <a:lnTo>
                  <a:pt x="3840" y="134386"/>
                </a:lnTo>
                <a:lnTo>
                  <a:pt x="5760" y="140147"/>
                </a:lnTo>
                <a:lnTo>
                  <a:pt x="9601" y="144947"/>
                </a:lnTo>
                <a:lnTo>
                  <a:pt x="13441" y="147827"/>
                </a:lnTo>
                <a:lnTo>
                  <a:pt x="18242" y="151668"/>
                </a:lnTo>
                <a:lnTo>
                  <a:pt x="23042" y="154548"/>
                </a:lnTo>
                <a:lnTo>
                  <a:pt x="29763" y="156469"/>
                </a:lnTo>
                <a:lnTo>
                  <a:pt x="27843" y="121919"/>
                </a:lnTo>
                <a:lnTo>
                  <a:pt x="2784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4564" y="95996"/>
                </a:lnTo>
                <a:lnTo>
                  <a:pt x="37444" y="94076"/>
                </a:lnTo>
                <a:lnTo>
                  <a:pt x="41285" y="91196"/>
                </a:lnTo>
                <a:lnTo>
                  <a:pt x="46085" y="89275"/>
                </a:lnTo>
                <a:lnTo>
                  <a:pt x="50886" y="88315"/>
                </a:lnTo>
                <a:lnTo>
                  <a:pt x="56647" y="87355"/>
                </a:lnTo>
                <a:lnTo>
                  <a:pt x="63367" y="86395"/>
                </a:lnTo>
                <a:lnTo>
                  <a:pt x="93131" y="86395"/>
                </a:lnTo>
                <a:lnTo>
                  <a:pt x="93131" y="117104"/>
                </a:lnTo>
                <a:lnTo>
                  <a:pt x="86395" y="124800"/>
                </a:lnTo>
                <a:lnTo>
                  <a:pt x="79674" y="130545"/>
                </a:lnTo>
                <a:lnTo>
                  <a:pt x="73929" y="133426"/>
                </a:lnTo>
                <a:lnTo>
                  <a:pt x="68168" y="137266"/>
                </a:lnTo>
                <a:lnTo>
                  <a:pt x="61447" y="139186"/>
                </a:lnTo>
                <a:lnTo>
                  <a:pt x="46085" y="139186"/>
                </a:lnTo>
                <a:lnTo>
                  <a:pt x="39364" y="137266"/>
                </a:lnTo>
                <a:lnTo>
                  <a:pt x="34564" y="132481"/>
                </a:lnTo>
                <a:lnTo>
                  <a:pt x="35524" y="159349"/>
                </a:lnTo>
                <a:lnTo>
                  <a:pt x="43205" y="160309"/>
                </a:lnTo>
                <a:lnTo>
                  <a:pt x="59527" y="160309"/>
                </a:lnTo>
                <a:lnTo>
                  <a:pt x="67208" y="158389"/>
                </a:lnTo>
                <a:lnTo>
                  <a:pt x="74889" y="154548"/>
                </a:lnTo>
                <a:lnTo>
                  <a:pt x="76789" y="153657"/>
                </a:lnTo>
                <a:lnTo>
                  <a:pt x="87439" y="146844"/>
                </a:lnTo>
                <a:lnTo>
                  <a:pt x="96956" y="138226"/>
                </a:lnTo>
                <a:lnTo>
                  <a:pt x="96956" y="155508"/>
                </a:lnTo>
                <a:lnTo>
                  <a:pt x="97917" y="155508"/>
                </a:lnTo>
                <a:lnTo>
                  <a:pt x="98877" y="156469"/>
                </a:lnTo>
                <a:lnTo>
                  <a:pt x="99852" y="157429"/>
                </a:lnTo>
                <a:lnTo>
                  <a:pt x="116159" y="157429"/>
                </a:lnTo>
                <a:lnTo>
                  <a:pt x="117119" y="156469"/>
                </a:lnTo>
                <a:lnTo>
                  <a:pt x="118079" y="155508"/>
                </a:lnTo>
                <a:lnTo>
                  <a:pt x="119039" y="155508"/>
                </a:lnTo>
                <a:lnTo>
                  <a:pt x="119039" y="46070"/>
                </a:lnTo>
                <a:lnTo>
                  <a:pt x="118079" y="38404"/>
                </a:lnTo>
                <a:lnTo>
                  <a:pt x="116159" y="31683"/>
                </a:lnTo>
                <a:lnTo>
                  <a:pt x="114239" y="24947"/>
                </a:lnTo>
                <a:lnTo>
                  <a:pt x="111358" y="19187"/>
                </a:lnTo>
                <a:lnTo>
                  <a:pt x="106558" y="14401"/>
                </a:lnTo>
                <a:lnTo>
                  <a:pt x="101757" y="9601"/>
                </a:lnTo>
                <a:lnTo>
                  <a:pt x="96012" y="5760"/>
                </a:lnTo>
                <a:lnTo>
                  <a:pt x="88331" y="3840"/>
                </a:lnTo>
                <a:lnTo>
                  <a:pt x="87702" y="3663"/>
                </a:lnTo>
                <a:lnTo>
                  <a:pt x="76038" y="1134"/>
                </a:lnTo>
                <a:lnTo>
                  <a:pt x="62407" y="0"/>
                </a:lnTo>
                <a:lnTo>
                  <a:pt x="56647" y="0"/>
                </a:lnTo>
                <a:lnTo>
                  <a:pt x="50886" y="960"/>
                </a:lnTo>
                <a:lnTo>
                  <a:pt x="45125" y="1920"/>
                </a:lnTo>
                <a:lnTo>
                  <a:pt x="40325" y="2880"/>
                </a:lnTo>
                <a:lnTo>
                  <a:pt x="34564" y="3840"/>
                </a:lnTo>
                <a:lnTo>
                  <a:pt x="30723" y="5760"/>
                </a:lnTo>
                <a:lnTo>
                  <a:pt x="25923" y="7680"/>
                </a:lnTo>
                <a:lnTo>
                  <a:pt x="21122" y="8641"/>
                </a:lnTo>
                <a:lnTo>
                  <a:pt x="18242" y="10561"/>
                </a:lnTo>
                <a:lnTo>
                  <a:pt x="14401" y="12481"/>
                </a:lnTo>
                <a:lnTo>
                  <a:pt x="11521" y="14401"/>
                </a:lnTo>
                <a:lnTo>
                  <a:pt x="10561" y="16322"/>
                </a:lnTo>
                <a:lnTo>
                  <a:pt x="8641" y="17282"/>
                </a:lnTo>
                <a:lnTo>
                  <a:pt x="7680" y="19187"/>
                </a:lnTo>
                <a:lnTo>
                  <a:pt x="7680" y="22067"/>
                </a:lnTo>
                <a:lnTo>
                  <a:pt x="6720" y="24002"/>
                </a:lnTo>
                <a:lnTo>
                  <a:pt x="6720" y="27843"/>
                </a:lnTo>
                <a:lnTo>
                  <a:pt x="7680" y="2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" name="object 41"/>
          <p:cNvSpPr/>
          <p:nvPr/>
        </p:nvSpPr>
        <p:spPr>
          <a:xfrm>
            <a:off x="4183791" y="775426"/>
            <a:ext cx="95036" cy="195833"/>
          </a:xfrm>
          <a:custGeom>
            <a:avLst/>
            <a:gdLst/>
            <a:ahLst/>
            <a:cxnLst/>
            <a:rect l="l" t="t" r="r" b="b"/>
            <a:pathLst>
              <a:path w="95036" h="195833">
                <a:moveTo>
                  <a:pt x="94076" y="43205"/>
                </a:moveTo>
                <a:lnTo>
                  <a:pt x="93116" y="42245"/>
                </a:lnTo>
                <a:lnTo>
                  <a:pt x="93116" y="41285"/>
                </a:lnTo>
                <a:lnTo>
                  <a:pt x="92156" y="41285"/>
                </a:lnTo>
                <a:lnTo>
                  <a:pt x="92156" y="40325"/>
                </a:lnTo>
                <a:lnTo>
                  <a:pt x="51846" y="40325"/>
                </a:lnTo>
                <a:lnTo>
                  <a:pt x="51846" y="2880"/>
                </a:lnTo>
                <a:lnTo>
                  <a:pt x="50871" y="2880"/>
                </a:lnTo>
                <a:lnTo>
                  <a:pt x="50871" y="1920"/>
                </a:lnTo>
                <a:lnTo>
                  <a:pt x="49911" y="1920"/>
                </a:lnTo>
                <a:lnTo>
                  <a:pt x="48950" y="960"/>
                </a:lnTo>
                <a:lnTo>
                  <a:pt x="45125" y="960"/>
                </a:lnTo>
                <a:lnTo>
                  <a:pt x="44165" y="0"/>
                </a:lnTo>
                <a:lnTo>
                  <a:pt x="33604" y="0"/>
                </a:lnTo>
                <a:lnTo>
                  <a:pt x="32644" y="960"/>
                </a:lnTo>
                <a:lnTo>
                  <a:pt x="28803" y="960"/>
                </a:lnTo>
                <a:lnTo>
                  <a:pt x="27843" y="1920"/>
                </a:lnTo>
                <a:lnTo>
                  <a:pt x="26883" y="1920"/>
                </a:lnTo>
                <a:lnTo>
                  <a:pt x="26883" y="2880"/>
                </a:lnTo>
                <a:lnTo>
                  <a:pt x="25923" y="2880"/>
                </a:lnTo>
                <a:lnTo>
                  <a:pt x="25923" y="40325"/>
                </a:lnTo>
                <a:lnTo>
                  <a:pt x="2880" y="40325"/>
                </a:lnTo>
                <a:lnTo>
                  <a:pt x="1920" y="41285"/>
                </a:lnTo>
                <a:lnTo>
                  <a:pt x="960" y="42245"/>
                </a:lnTo>
                <a:lnTo>
                  <a:pt x="960" y="44165"/>
                </a:lnTo>
                <a:lnTo>
                  <a:pt x="0" y="46085"/>
                </a:lnTo>
                <a:lnTo>
                  <a:pt x="0" y="57607"/>
                </a:lnTo>
                <a:lnTo>
                  <a:pt x="960" y="59527"/>
                </a:lnTo>
                <a:lnTo>
                  <a:pt x="1920" y="61432"/>
                </a:lnTo>
                <a:lnTo>
                  <a:pt x="3840" y="62392"/>
                </a:lnTo>
                <a:lnTo>
                  <a:pt x="25923" y="62392"/>
                </a:lnTo>
                <a:lnTo>
                  <a:pt x="25923" y="155524"/>
                </a:lnTo>
                <a:lnTo>
                  <a:pt x="26883" y="162245"/>
                </a:lnTo>
                <a:lnTo>
                  <a:pt x="27843" y="168965"/>
                </a:lnTo>
                <a:lnTo>
                  <a:pt x="29763" y="174711"/>
                </a:lnTo>
                <a:lnTo>
                  <a:pt x="31668" y="180472"/>
                </a:lnTo>
                <a:lnTo>
                  <a:pt x="35509" y="184312"/>
                </a:lnTo>
                <a:lnTo>
                  <a:pt x="39349" y="188153"/>
                </a:lnTo>
                <a:lnTo>
                  <a:pt x="43190" y="191033"/>
                </a:lnTo>
                <a:lnTo>
                  <a:pt x="48950" y="192953"/>
                </a:lnTo>
                <a:lnTo>
                  <a:pt x="53751" y="194873"/>
                </a:lnTo>
                <a:lnTo>
                  <a:pt x="60472" y="195833"/>
                </a:lnTo>
                <a:lnTo>
                  <a:pt x="75834" y="195833"/>
                </a:lnTo>
                <a:lnTo>
                  <a:pt x="77754" y="194873"/>
                </a:lnTo>
                <a:lnTo>
                  <a:pt x="80634" y="194873"/>
                </a:lnTo>
                <a:lnTo>
                  <a:pt x="82555" y="193913"/>
                </a:lnTo>
                <a:lnTo>
                  <a:pt x="84475" y="193913"/>
                </a:lnTo>
                <a:lnTo>
                  <a:pt x="86395" y="192953"/>
                </a:lnTo>
                <a:lnTo>
                  <a:pt x="88315" y="191993"/>
                </a:lnTo>
                <a:lnTo>
                  <a:pt x="90236" y="191993"/>
                </a:lnTo>
                <a:lnTo>
                  <a:pt x="91196" y="191033"/>
                </a:lnTo>
                <a:lnTo>
                  <a:pt x="92156" y="190073"/>
                </a:lnTo>
                <a:lnTo>
                  <a:pt x="93116" y="189113"/>
                </a:lnTo>
                <a:lnTo>
                  <a:pt x="94076" y="188153"/>
                </a:lnTo>
                <a:lnTo>
                  <a:pt x="94076" y="186232"/>
                </a:lnTo>
                <a:lnTo>
                  <a:pt x="95036" y="184312"/>
                </a:lnTo>
                <a:lnTo>
                  <a:pt x="95036" y="173751"/>
                </a:lnTo>
                <a:lnTo>
                  <a:pt x="94076" y="172806"/>
                </a:lnTo>
                <a:lnTo>
                  <a:pt x="94076" y="170870"/>
                </a:lnTo>
                <a:lnTo>
                  <a:pt x="93116" y="169910"/>
                </a:lnTo>
                <a:lnTo>
                  <a:pt x="93116" y="168965"/>
                </a:lnTo>
                <a:lnTo>
                  <a:pt x="89275" y="168965"/>
                </a:lnTo>
                <a:lnTo>
                  <a:pt x="88315" y="169910"/>
                </a:lnTo>
                <a:lnTo>
                  <a:pt x="87355" y="169910"/>
                </a:lnTo>
                <a:lnTo>
                  <a:pt x="85435" y="170870"/>
                </a:lnTo>
                <a:lnTo>
                  <a:pt x="84475" y="170870"/>
                </a:lnTo>
                <a:lnTo>
                  <a:pt x="82555" y="171830"/>
                </a:lnTo>
                <a:lnTo>
                  <a:pt x="81594" y="171830"/>
                </a:lnTo>
                <a:lnTo>
                  <a:pt x="79674" y="172806"/>
                </a:lnTo>
                <a:lnTo>
                  <a:pt x="77754" y="172806"/>
                </a:lnTo>
                <a:lnTo>
                  <a:pt x="74874" y="173751"/>
                </a:lnTo>
                <a:lnTo>
                  <a:pt x="65272" y="173751"/>
                </a:lnTo>
                <a:lnTo>
                  <a:pt x="59512" y="170870"/>
                </a:lnTo>
                <a:lnTo>
                  <a:pt x="56631" y="166085"/>
                </a:lnTo>
                <a:lnTo>
                  <a:pt x="53751" y="160309"/>
                </a:lnTo>
                <a:lnTo>
                  <a:pt x="51846" y="152628"/>
                </a:lnTo>
                <a:lnTo>
                  <a:pt x="51846" y="62392"/>
                </a:lnTo>
                <a:lnTo>
                  <a:pt x="91196" y="62392"/>
                </a:lnTo>
                <a:lnTo>
                  <a:pt x="92156" y="61432"/>
                </a:lnTo>
                <a:lnTo>
                  <a:pt x="93116" y="59527"/>
                </a:lnTo>
                <a:lnTo>
                  <a:pt x="94076" y="57607"/>
                </a:lnTo>
                <a:lnTo>
                  <a:pt x="95036" y="54711"/>
                </a:lnTo>
                <a:lnTo>
                  <a:pt x="95036" y="46085"/>
                </a:lnTo>
                <a:lnTo>
                  <a:pt x="94076" y="44165"/>
                </a:lnTo>
                <a:lnTo>
                  <a:pt x="94076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" name="object 42"/>
          <p:cNvSpPr/>
          <p:nvPr/>
        </p:nvSpPr>
        <p:spPr>
          <a:xfrm>
            <a:off x="4370984" y="775426"/>
            <a:ext cx="95036" cy="195833"/>
          </a:xfrm>
          <a:custGeom>
            <a:avLst/>
            <a:gdLst/>
            <a:ahLst/>
            <a:cxnLst/>
            <a:rect l="l" t="t" r="r" b="b"/>
            <a:pathLst>
              <a:path w="95036" h="195833">
                <a:moveTo>
                  <a:pt x="94076" y="43205"/>
                </a:moveTo>
                <a:lnTo>
                  <a:pt x="93116" y="42245"/>
                </a:lnTo>
                <a:lnTo>
                  <a:pt x="93116" y="41285"/>
                </a:lnTo>
                <a:lnTo>
                  <a:pt x="92156" y="41285"/>
                </a:lnTo>
                <a:lnTo>
                  <a:pt x="91196" y="40325"/>
                </a:lnTo>
                <a:lnTo>
                  <a:pt x="51831" y="40325"/>
                </a:lnTo>
                <a:lnTo>
                  <a:pt x="51831" y="3840"/>
                </a:lnTo>
                <a:lnTo>
                  <a:pt x="50871" y="2880"/>
                </a:lnTo>
                <a:lnTo>
                  <a:pt x="49926" y="1920"/>
                </a:lnTo>
                <a:lnTo>
                  <a:pt x="48966" y="1920"/>
                </a:lnTo>
                <a:lnTo>
                  <a:pt x="47990" y="960"/>
                </a:lnTo>
                <a:lnTo>
                  <a:pt x="45125" y="960"/>
                </a:lnTo>
                <a:lnTo>
                  <a:pt x="43205" y="0"/>
                </a:lnTo>
                <a:lnTo>
                  <a:pt x="33604" y="0"/>
                </a:lnTo>
                <a:lnTo>
                  <a:pt x="31683" y="960"/>
                </a:lnTo>
                <a:lnTo>
                  <a:pt x="28803" y="960"/>
                </a:lnTo>
                <a:lnTo>
                  <a:pt x="27843" y="1920"/>
                </a:lnTo>
                <a:lnTo>
                  <a:pt x="26883" y="1920"/>
                </a:lnTo>
                <a:lnTo>
                  <a:pt x="25923" y="2880"/>
                </a:lnTo>
                <a:lnTo>
                  <a:pt x="25923" y="3840"/>
                </a:lnTo>
                <a:lnTo>
                  <a:pt x="24963" y="4800"/>
                </a:lnTo>
                <a:lnTo>
                  <a:pt x="24963" y="40325"/>
                </a:lnTo>
                <a:lnTo>
                  <a:pt x="2880" y="40325"/>
                </a:lnTo>
                <a:lnTo>
                  <a:pt x="1920" y="41285"/>
                </a:lnTo>
                <a:lnTo>
                  <a:pt x="960" y="41285"/>
                </a:lnTo>
                <a:lnTo>
                  <a:pt x="960" y="43205"/>
                </a:lnTo>
                <a:lnTo>
                  <a:pt x="0" y="44165"/>
                </a:lnTo>
                <a:lnTo>
                  <a:pt x="0" y="57607"/>
                </a:lnTo>
                <a:lnTo>
                  <a:pt x="960" y="59527"/>
                </a:lnTo>
                <a:lnTo>
                  <a:pt x="1920" y="61432"/>
                </a:lnTo>
                <a:lnTo>
                  <a:pt x="2880" y="62392"/>
                </a:lnTo>
                <a:lnTo>
                  <a:pt x="24963" y="62392"/>
                </a:lnTo>
                <a:lnTo>
                  <a:pt x="24963" y="155524"/>
                </a:lnTo>
                <a:lnTo>
                  <a:pt x="25923" y="162245"/>
                </a:lnTo>
                <a:lnTo>
                  <a:pt x="27843" y="168965"/>
                </a:lnTo>
                <a:lnTo>
                  <a:pt x="28803" y="174711"/>
                </a:lnTo>
                <a:lnTo>
                  <a:pt x="31683" y="180472"/>
                </a:lnTo>
                <a:lnTo>
                  <a:pt x="35524" y="184312"/>
                </a:lnTo>
                <a:lnTo>
                  <a:pt x="38404" y="188153"/>
                </a:lnTo>
                <a:lnTo>
                  <a:pt x="43205" y="191033"/>
                </a:lnTo>
                <a:lnTo>
                  <a:pt x="47990" y="192953"/>
                </a:lnTo>
                <a:lnTo>
                  <a:pt x="53766" y="194873"/>
                </a:lnTo>
                <a:lnTo>
                  <a:pt x="60487" y="195833"/>
                </a:lnTo>
                <a:lnTo>
                  <a:pt x="74874" y="195833"/>
                </a:lnTo>
                <a:lnTo>
                  <a:pt x="77754" y="194873"/>
                </a:lnTo>
                <a:lnTo>
                  <a:pt x="79674" y="194873"/>
                </a:lnTo>
                <a:lnTo>
                  <a:pt x="82555" y="193913"/>
                </a:lnTo>
                <a:lnTo>
                  <a:pt x="84475" y="193913"/>
                </a:lnTo>
                <a:lnTo>
                  <a:pt x="86395" y="192953"/>
                </a:lnTo>
                <a:lnTo>
                  <a:pt x="88315" y="191993"/>
                </a:lnTo>
                <a:lnTo>
                  <a:pt x="90236" y="191993"/>
                </a:lnTo>
                <a:lnTo>
                  <a:pt x="91196" y="191033"/>
                </a:lnTo>
                <a:lnTo>
                  <a:pt x="92156" y="190073"/>
                </a:lnTo>
                <a:lnTo>
                  <a:pt x="93116" y="189113"/>
                </a:lnTo>
                <a:lnTo>
                  <a:pt x="94076" y="188153"/>
                </a:lnTo>
                <a:lnTo>
                  <a:pt x="94076" y="184312"/>
                </a:lnTo>
                <a:lnTo>
                  <a:pt x="95036" y="181432"/>
                </a:lnTo>
                <a:lnTo>
                  <a:pt x="95036" y="176631"/>
                </a:lnTo>
                <a:lnTo>
                  <a:pt x="94076" y="174711"/>
                </a:lnTo>
                <a:lnTo>
                  <a:pt x="94076" y="170870"/>
                </a:lnTo>
                <a:lnTo>
                  <a:pt x="93116" y="170870"/>
                </a:lnTo>
                <a:lnTo>
                  <a:pt x="93116" y="168965"/>
                </a:lnTo>
                <a:lnTo>
                  <a:pt x="89275" y="168965"/>
                </a:lnTo>
                <a:lnTo>
                  <a:pt x="88315" y="169910"/>
                </a:lnTo>
                <a:lnTo>
                  <a:pt x="87355" y="169910"/>
                </a:lnTo>
                <a:lnTo>
                  <a:pt x="85435" y="170870"/>
                </a:lnTo>
                <a:lnTo>
                  <a:pt x="84475" y="170870"/>
                </a:lnTo>
                <a:lnTo>
                  <a:pt x="82555" y="171830"/>
                </a:lnTo>
                <a:lnTo>
                  <a:pt x="80634" y="171830"/>
                </a:lnTo>
                <a:lnTo>
                  <a:pt x="78714" y="172806"/>
                </a:lnTo>
                <a:lnTo>
                  <a:pt x="76794" y="172806"/>
                </a:lnTo>
                <a:lnTo>
                  <a:pt x="74874" y="173751"/>
                </a:lnTo>
                <a:lnTo>
                  <a:pt x="64312" y="173751"/>
                </a:lnTo>
                <a:lnTo>
                  <a:pt x="59512" y="170870"/>
                </a:lnTo>
                <a:lnTo>
                  <a:pt x="56647" y="166085"/>
                </a:lnTo>
                <a:lnTo>
                  <a:pt x="53766" y="160309"/>
                </a:lnTo>
                <a:lnTo>
                  <a:pt x="51831" y="152628"/>
                </a:lnTo>
                <a:lnTo>
                  <a:pt x="51831" y="62392"/>
                </a:lnTo>
                <a:lnTo>
                  <a:pt x="91196" y="62392"/>
                </a:lnTo>
                <a:lnTo>
                  <a:pt x="92156" y="61432"/>
                </a:lnTo>
                <a:lnTo>
                  <a:pt x="93116" y="59527"/>
                </a:lnTo>
                <a:lnTo>
                  <a:pt x="94076" y="57607"/>
                </a:lnTo>
                <a:lnTo>
                  <a:pt x="95036" y="54711"/>
                </a:lnTo>
                <a:lnTo>
                  <a:pt x="95036" y="48966"/>
                </a:lnTo>
                <a:lnTo>
                  <a:pt x="94076" y="47045"/>
                </a:lnTo>
                <a:lnTo>
                  <a:pt x="94076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" name="object 43"/>
          <p:cNvSpPr/>
          <p:nvPr/>
        </p:nvSpPr>
        <p:spPr>
          <a:xfrm>
            <a:off x="4500585" y="743742"/>
            <a:ext cx="125745" cy="225597"/>
          </a:xfrm>
          <a:custGeom>
            <a:avLst/>
            <a:gdLst/>
            <a:ahLst/>
            <a:cxnLst/>
            <a:rect l="l" t="t" r="r" b="b"/>
            <a:pathLst>
              <a:path w="125745" h="225597">
                <a:moveTo>
                  <a:pt x="960" y="222717"/>
                </a:moveTo>
                <a:lnTo>
                  <a:pt x="960" y="223677"/>
                </a:lnTo>
                <a:lnTo>
                  <a:pt x="1920" y="224637"/>
                </a:lnTo>
                <a:lnTo>
                  <a:pt x="2880" y="224637"/>
                </a:lnTo>
                <a:lnTo>
                  <a:pt x="3840" y="225597"/>
                </a:lnTo>
                <a:lnTo>
                  <a:pt x="22082" y="225597"/>
                </a:lnTo>
                <a:lnTo>
                  <a:pt x="23027" y="224637"/>
                </a:lnTo>
                <a:lnTo>
                  <a:pt x="23987" y="224637"/>
                </a:lnTo>
                <a:lnTo>
                  <a:pt x="24963" y="223677"/>
                </a:lnTo>
                <a:lnTo>
                  <a:pt x="25908" y="223677"/>
                </a:lnTo>
                <a:lnTo>
                  <a:pt x="25908" y="222717"/>
                </a:lnTo>
                <a:lnTo>
                  <a:pt x="26868" y="222717"/>
                </a:lnTo>
                <a:lnTo>
                  <a:pt x="26868" y="119039"/>
                </a:lnTo>
                <a:lnTo>
                  <a:pt x="29813" y="115770"/>
                </a:lnTo>
                <a:lnTo>
                  <a:pt x="39139" y="106236"/>
                </a:lnTo>
                <a:lnTo>
                  <a:pt x="47990" y="98892"/>
                </a:lnTo>
                <a:lnTo>
                  <a:pt x="54711" y="94076"/>
                </a:lnTo>
                <a:lnTo>
                  <a:pt x="61432" y="91211"/>
                </a:lnTo>
                <a:lnTo>
                  <a:pt x="72953" y="91211"/>
                </a:lnTo>
                <a:lnTo>
                  <a:pt x="77754" y="92171"/>
                </a:lnTo>
                <a:lnTo>
                  <a:pt x="81594" y="94076"/>
                </a:lnTo>
                <a:lnTo>
                  <a:pt x="85435" y="96012"/>
                </a:lnTo>
                <a:lnTo>
                  <a:pt x="89275" y="98892"/>
                </a:lnTo>
                <a:lnTo>
                  <a:pt x="91196" y="102732"/>
                </a:lnTo>
                <a:lnTo>
                  <a:pt x="94076" y="106573"/>
                </a:lnTo>
                <a:lnTo>
                  <a:pt x="95996" y="111358"/>
                </a:lnTo>
                <a:lnTo>
                  <a:pt x="96956" y="116159"/>
                </a:lnTo>
                <a:lnTo>
                  <a:pt x="97917" y="120959"/>
                </a:lnTo>
                <a:lnTo>
                  <a:pt x="98877" y="127680"/>
                </a:lnTo>
                <a:lnTo>
                  <a:pt x="98877" y="222717"/>
                </a:lnTo>
                <a:lnTo>
                  <a:pt x="99837" y="222717"/>
                </a:lnTo>
                <a:lnTo>
                  <a:pt x="99837" y="223677"/>
                </a:lnTo>
                <a:lnTo>
                  <a:pt x="100797" y="224637"/>
                </a:lnTo>
                <a:lnTo>
                  <a:pt x="101757" y="224637"/>
                </a:lnTo>
                <a:lnTo>
                  <a:pt x="102717" y="225597"/>
                </a:lnTo>
                <a:lnTo>
                  <a:pt x="120944" y="225597"/>
                </a:lnTo>
                <a:lnTo>
                  <a:pt x="121904" y="224637"/>
                </a:lnTo>
                <a:lnTo>
                  <a:pt x="122880" y="224637"/>
                </a:lnTo>
                <a:lnTo>
                  <a:pt x="123825" y="223677"/>
                </a:lnTo>
                <a:lnTo>
                  <a:pt x="124785" y="223677"/>
                </a:lnTo>
                <a:lnTo>
                  <a:pt x="124785" y="222717"/>
                </a:lnTo>
                <a:lnTo>
                  <a:pt x="125745" y="222717"/>
                </a:lnTo>
                <a:lnTo>
                  <a:pt x="125734" y="130585"/>
                </a:lnTo>
                <a:lnTo>
                  <a:pt x="124937" y="117157"/>
                </a:lnTo>
                <a:lnTo>
                  <a:pt x="122880" y="105597"/>
                </a:lnTo>
                <a:lnTo>
                  <a:pt x="120944" y="98892"/>
                </a:lnTo>
                <a:lnTo>
                  <a:pt x="118064" y="92171"/>
                </a:lnTo>
                <a:lnTo>
                  <a:pt x="114223" y="86395"/>
                </a:lnTo>
                <a:lnTo>
                  <a:pt x="110383" y="80650"/>
                </a:lnTo>
                <a:lnTo>
                  <a:pt x="104637" y="76809"/>
                </a:lnTo>
                <a:lnTo>
                  <a:pt x="97917" y="73929"/>
                </a:lnTo>
                <a:lnTo>
                  <a:pt x="91196" y="70088"/>
                </a:lnTo>
                <a:lnTo>
                  <a:pt x="83515" y="68168"/>
                </a:lnTo>
                <a:lnTo>
                  <a:pt x="65272" y="68168"/>
                </a:lnTo>
                <a:lnTo>
                  <a:pt x="57591" y="71048"/>
                </a:lnTo>
                <a:lnTo>
                  <a:pt x="49911" y="74889"/>
                </a:lnTo>
                <a:lnTo>
                  <a:pt x="47188" y="76331"/>
                </a:lnTo>
                <a:lnTo>
                  <a:pt x="37028" y="83131"/>
                </a:lnTo>
                <a:lnTo>
                  <a:pt x="26868" y="92171"/>
                </a:lnTo>
                <a:lnTo>
                  <a:pt x="26868" y="3840"/>
                </a:lnTo>
                <a:lnTo>
                  <a:pt x="25908" y="2880"/>
                </a:lnTo>
                <a:lnTo>
                  <a:pt x="24963" y="1935"/>
                </a:lnTo>
                <a:lnTo>
                  <a:pt x="23987" y="1935"/>
                </a:lnTo>
                <a:lnTo>
                  <a:pt x="23027" y="975"/>
                </a:lnTo>
                <a:lnTo>
                  <a:pt x="20147" y="975"/>
                </a:lnTo>
                <a:lnTo>
                  <a:pt x="18242" y="0"/>
                </a:lnTo>
                <a:lnTo>
                  <a:pt x="10561" y="0"/>
                </a:lnTo>
                <a:lnTo>
                  <a:pt x="8625" y="975"/>
                </a:lnTo>
                <a:lnTo>
                  <a:pt x="3840" y="975"/>
                </a:lnTo>
                <a:lnTo>
                  <a:pt x="2880" y="1935"/>
                </a:lnTo>
                <a:lnTo>
                  <a:pt x="1920" y="1935"/>
                </a:lnTo>
                <a:lnTo>
                  <a:pt x="960" y="2880"/>
                </a:lnTo>
                <a:lnTo>
                  <a:pt x="960" y="3840"/>
                </a:lnTo>
                <a:lnTo>
                  <a:pt x="0" y="4815"/>
                </a:lnTo>
                <a:lnTo>
                  <a:pt x="0" y="221757"/>
                </a:lnTo>
                <a:lnTo>
                  <a:pt x="960" y="222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/>
          <p:nvPr/>
        </p:nvSpPr>
        <p:spPr>
          <a:xfrm>
            <a:off x="4664735" y="825368"/>
            <a:ext cx="127680" cy="146851"/>
          </a:xfrm>
          <a:custGeom>
            <a:avLst/>
            <a:gdLst/>
            <a:ahLst/>
            <a:cxnLst/>
            <a:rect l="l" t="t" r="r" b="b"/>
            <a:pathLst>
              <a:path w="127680" h="146851">
                <a:moveTo>
                  <a:pt x="29763" y="41253"/>
                </a:moveTo>
                <a:lnTo>
                  <a:pt x="28335" y="0"/>
                </a:lnTo>
                <a:lnTo>
                  <a:pt x="19202" y="8609"/>
                </a:lnTo>
                <a:lnTo>
                  <a:pt x="16926" y="11081"/>
                </a:lnTo>
                <a:lnTo>
                  <a:pt x="10124" y="21521"/>
                </a:lnTo>
                <a:lnTo>
                  <a:pt x="4800" y="33572"/>
                </a:lnTo>
                <a:lnTo>
                  <a:pt x="2823" y="41579"/>
                </a:lnTo>
                <a:lnTo>
                  <a:pt x="756" y="53873"/>
                </a:lnTo>
                <a:lnTo>
                  <a:pt x="0" y="67176"/>
                </a:lnTo>
                <a:lnTo>
                  <a:pt x="407" y="77723"/>
                </a:lnTo>
                <a:lnTo>
                  <a:pt x="2083" y="90495"/>
                </a:lnTo>
                <a:lnTo>
                  <a:pt x="4800" y="101741"/>
                </a:lnTo>
                <a:lnTo>
                  <a:pt x="11746" y="117081"/>
                </a:lnTo>
                <a:lnTo>
                  <a:pt x="19202" y="126689"/>
                </a:lnTo>
                <a:lnTo>
                  <a:pt x="29573" y="135591"/>
                </a:lnTo>
                <a:lnTo>
                  <a:pt x="41285" y="141090"/>
                </a:lnTo>
                <a:lnTo>
                  <a:pt x="47480" y="143264"/>
                </a:lnTo>
                <a:lnTo>
                  <a:pt x="59765" y="145954"/>
                </a:lnTo>
                <a:lnTo>
                  <a:pt x="72953" y="146851"/>
                </a:lnTo>
                <a:lnTo>
                  <a:pt x="79674" y="146851"/>
                </a:lnTo>
                <a:lnTo>
                  <a:pt x="86395" y="145891"/>
                </a:lnTo>
                <a:lnTo>
                  <a:pt x="92156" y="144931"/>
                </a:lnTo>
                <a:lnTo>
                  <a:pt x="98877" y="143971"/>
                </a:lnTo>
                <a:lnTo>
                  <a:pt x="103677" y="143011"/>
                </a:lnTo>
                <a:lnTo>
                  <a:pt x="108478" y="141090"/>
                </a:lnTo>
                <a:lnTo>
                  <a:pt x="113278" y="140130"/>
                </a:lnTo>
                <a:lnTo>
                  <a:pt x="117119" y="139170"/>
                </a:lnTo>
                <a:lnTo>
                  <a:pt x="119999" y="137250"/>
                </a:lnTo>
                <a:lnTo>
                  <a:pt x="122880" y="136290"/>
                </a:lnTo>
                <a:lnTo>
                  <a:pt x="124800" y="135330"/>
                </a:lnTo>
                <a:lnTo>
                  <a:pt x="124800" y="134370"/>
                </a:lnTo>
                <a:lnTo>
                  <a:pt x="125760" y="134370"/>
                </a:lnTo>
                <a:lnTo>
                  <a:pt x="125760" y="133410"/>
                </a:lnTo>
                <a:lnTo>
                  <a:pt x="126720" y="132449"/>
                </a:lnTo>
                <a:lnTo>
                  <a:pt x="127680" y="131489"/>
                </a:lnTo>
                <a:lnTo>
                  <a:pt x="127680" y="117087"/>
                </a:lnTo>
                <a:lnTo>
                  <a:pt x="126720" y="116143"/>
                </a:lnTo>
                <a:lnTo>
                  <a:pt x="126720" y="115182"/>
                </a:lnTo>
                <a:lnTo>
                  <a:pt x="125760" y="115182"/>
                </a:lnTo>
                <a:lnTo>
                  <a:pt x="125760" y="114207"/>
                </a:lnTo>
                <a:lnTo>
                  <a:pt x="119999" y="114207"/>
                </a:lnTo>
                <a:lnTo>
                  <a:pt x="118079" y="115182"/>
                </a:lnTo>
                <a:lnTo>
                  <a:pt x="115199" y="117087"/>
                </a:lnTo>
                <a:lnTo>
                  <a:pt x="112318" y="118048"/>
                </a:lnTo>
                <a:lnTo>
                  <a:pt x="108478" y="119023"/>
                </a:lnTo>
                <a:lnTo>
                  <a:pt x="104637" y="120928"/>
                </a:lnTo>
                <a:lnTo>
                  <a:pt x="99837" y="121888"/>
                </a:lnTo>
                <a:lnTo>
                  <a:pt x="94076" y="122863"/>
                </a:lnTo>
                <a:lnTo>
                  <a:pt x="88315" y="124768"/>
                </a:lnTo>
                <a:lnTo>
                  <a:pt x="67193" y="124768"/>
                </a:lnTo>
                <a:lnTo>
                  <a:pt x="59512" y="123808"/>
                </a:lnTo>
                <a:lnTo>
                  <a:pt x="53766" y="120928"/>
                </a:lnTo>
                <a:lnTo>
                  <a:pt x="47030" y="118048"/>
                </a:lnTo>
                <a:lnTo>
                  <a:pt x="42245" y="115182"/>
                </a:lnTo>
                <a:lnTo>
                  <a:pt x="39364" y="110367"/>
                </a:lnTo>
                <a:lnTo>
                  <a:pt x="35524" y="105581"/>
                </a:lnTo>
                <a:lnTo>
                  <a:pt x="32644" y="99805"/>
                </a:lnTo>
                <a:lnTo>
                  <a:pt x="30723" y="94060"/>
                </a:lnTo>
                <a:lnTo>
                  <a:pt x="28803" y="87339"/>
                </a:lnTo>
                <a:lnTo>
                  <a:pt x="28803" y="47014"/>
                </a:lnTo>
                <a:lnTo>
                  <a:pt x="29763" y="412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" name="object 45"/>
          <p:cNvSpPr/>
          <p:nvPr/>
        </p:nvSpPr>
        <p:spPr>
          <a:xfrm>
            <a:off x="4693071" y="811911"/>
            <a:ext cx="106065" cy="93116"/>
          </a:xfrm>
          <a:custGeom>
            <a:avLst/>
            <a:gdLst/>
            <a:ahLst/>
            <a:cxnLst/>
            <a:rect l="l" t="t" r="r" b="b"/>
            <a:pathLst>
              <a:path w="106065" h="93116">
                <a:moveTo>
                  <a:pt x="85903" y="14401"/>
                </a:moveTo>
                <a:lnTo>
                  <a:pt x="79182" y="9601"/>
                </a:lnTo>
                <a:lnTo>
                  <a:pt x="70541" y="5760"/>
                </a:lnTo>
                <a:lnTo>
                  <a:pt x="67318" y="4307"/>
                </a:lnTo>
                <a:lnTo>
                  <a:pt x="55604" y="1076"/>
                </a:lnTo>
                <a:lnTo>
                  <a:pt x="41737" y="0"/>
                </a:lnTo>
                <a:lnTo>
                  <a:pt x="37518" y="104"/>
                </a:lnTo>
                <a:lnTo>
                  <a:pt x="24696" y="1854"/>
                </a:lnTo>
                <a:lnTo>
                  <a:pt x="12949" y="5760"/>
                </a:lnTo>
                <a:lnTo>
                  <a:pt x="11028" y="6653"/>
                </a:lnTo>
                <a:lnTo>
                  <a:pt x="0" y="13457"/>
                </a:lnTo>
                <a:lnTo>
                  <a:pt x="1427" y="54711"/>
                </a:lnTo>
                <a:lnTo>
                  <a:pt x="3348" y="48950"/>
                </a:lnTo>
                <a:lnTo>
                  <a:pt x="5268" y="43190"/>
                </a:lnTo>
                <a:lnTo>
                  <a:pt x="8148" y="38404"/>
                </a:lnTo>
                <a:lnTo>
                  <a:pt x="11029" y="34564"/>
                </a:lnTo>
                <a:lnTo>
                  <a:pt x="13909" y="30723"/>
                </a:lnTo>
                <a:lnTo>
                  <a:pt x="18694" y="26883"/>
                </a:lnTo>
                <a:lnTo>
                  <a:pt x="23495" y="24947"/>
                </a:lnTo>
                <a:lnTo>
                  <a:pt x="28311" y="22067"/>
                </a:lnTo>
                <a:lnTo>
                  <a:pt x="34056" y="21122"/>
                </a:lnTo>
                <a:lnTo>
                  <a:pt x="40777" y="21122"/>
                </a:lnTo>
                <a:lnTo>
                  <a:pt x="47275" y="21499"/>
                </a:lnTo>
                <a:lnTo>
                  <a:pt x="59876" y="25130"/>
                </a:lnTo>
                <a:lnTo>
                  <a:pt x="69581" y="32628"/>
                </a:lnTo>
                <a:lnTo>
                  <a:pt x="74249" y="40180"/>
                </a:lnTo>
                <a:lnTo>
                  <a:pt x="77995" y="51961"/>
                </a:lnTo>
                <a:lnTo>
                  <a:pt x="79182" y="66233"/>
                </a:lnTo>
                <a:lnTo>
                  <a:pt x="467" y="66233"/>
                </a:lnTo>
                <a:lnTo>
                  <a:pt x="467" y="60472"/>
                </a:lnTo>
                <a:lnTo>
                  <a:pt x="467" y="93116"/>
                </a:lnTo>
                <a:lnTo>
                  <a:pt x="467" y="85435"/>
                </a:lnTo>
                <a:lnTo>
                  <a:pt x="98384" y="85435"/>
                </a:lnTo>
                <a:lnTo>
                  <a:pt x="100305" y="84475"/>
                </a:lnTo>
                <a:lnTo>
                  <a:pt x="102225" y="82555"/>
                </a:lnTo>
                <a:lnTo>
                  <a:pt x="105105" y="80634"/>
                </a:lnTo>
                <a:lnTo>
                  <a:pt x="106065" y="77754"/>
                </a:lnTo>
                <a:lnTo>
                  <a:pt x="106065" y="69113"/>
                </a:lnTo>
                <a:lnTo>
                  <a:pt x="106042" y="67262"/>
                </a:lnTo>
                <a:lnTo>
                  <a:pt x="104722" y="54451"/>
                </a:lnTo>
                <a:lnTo>
                  <a:pt x="102225" y="42230"/>
                </a:lnTo>
                <a:lnTo>
                  <a:pt x="99344" y="34564"/>
                </a:lnTo>
                <a:lnTo>
                  <a:pt x="95504" y="26883"/>
                </a:lnTo>
                <a:lnTo>
                  <a:pt x="90703" y="21122"/>
                </a:lnTo>
                <a:lnTo>
                  <a:pt x="85903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/>
          <p:nvPr/>
        </p:nvSpPr>
        <p:spPr>
          <a:xfrm>
            <a:off x="4904719" y="812871"/>
            <a:ext cx="114254" cy="159349"/>
          </a:xfrm>
          <a:custGeom>
            <a:avLst/>
            <a:gdLst/>
            <a:ahLst/>
            <a:cxnLst/>
            <a:rect l="l" t="t" r="r" b="b"/>
            <a:pathLst>
              <a:path w="114254" h="159349">
                <a:moveTo>
                  <a:pt x="114254" y="122864"/>
                </a:moveTo>
                <a:lnTo>
                  <a:pt x="113278" y="120959"/>
                </a:lnTo>
                <a:lnTo>
                  <a:pt x="113278" y="119024"/>
                </a:lnTo>
                <a:lnTo>
                  <a:pt x="112318" y="118079"/>
                </a:lnTo>
                <a:lnTo>
                  <a:pt x="111358" y="118079"/>
                </a:lnTo>
                <a:lnTo>
                  <a:pt x="110413" y="117119"/>
                </a:lnTo>
                <a:lnTo>
                  <a:pt x="108478" y="117119"/>
                </a:lnTo>
                <a:lnTo>
                  <a:pt x="106573" y="118079"/>
                </a:lnTo>
                <a:lnTo>
                  <a:pt x="104637" y="119984"/>
                </a:lnTo>
                <a:lnTo>
                  <a:pt x="102732" y="121904"/>
                </a:lnTo>
                <a:lnTo>
                  <a:pt x="99852" y="124800"/>
                </a:lnTo>
                <a:lnTo>
                  <a:pt x="96012" y="126705"/>
                </a:lnTo>
                <a:lnTo>
                  <a:pt x="93131" y="128640"/>
                </a:lnTo>
                <a:lnTo>
                  <a:pt x="88331" y="130545"/>
                </a:lnTo>
                <a:lnTo>
                  <a:pt x="84490" y="132466"/>
                </a:lnTo>
                <a:lnTo>
                  <a:pt x="79689" y="134386"/>
                </a:lnTo>
                <a:lnTo>
                  <a:pt x="73929" y="136306"/>
                </a:lnTo>
                <a:lnTo>
                  <a:pt x="61447" y="136306"/>
                </a:lnTo>
                <a:lnTo>
                  <a:pt x="55686" y="134386"/>
                </a:lnTo>
                <a:lnTo>
                  <a:pt x="50886" y="132466"/>
                </a:lnTo>
                <a:lnTo>
                  <a:pt x="46085" y="129585"/>
                </a:lnTo>
                <a:lnTo>
                  <a:pt x="41285" y="126705"/>
                </a:lnTo>
                <a:lnTo>
                  <a:pt x="38404" y="121904"/>
                </a:lnTo>
                <a:lnTo>
                  <a:pt x="34564" y="117119"/>
                </a:lnTo>
                <a:lnTo>
                  <a:pt x="31683" y="111358"/>
                </a:lnTo>
                <a:lnTo>
                  <a:pt x="29763" y="104637"/>
                </a:lnTo>
                <a:lnTo>
                  <a:pt x="28803" y="96956"/>
                </a:lnTo>
                <a:lnTo>
                  <a:pt x="27843" y="89275"/>
                </a:lnTo>
                <a:lnTo>
                  <a:pt x="27843" y="79674"/>
                </a:lnTo>
                <a:lnTo>
                  <a:pt x="28013" y="71936"/>
                </a:lnTo>
                <a:lnTo>
                  <a:pt x="29486" y="57742"/>
                </a:lnTo>
                <a:lnTo>
                  <a:pt x="32585" y="45920"/>
                </a:lnTo>
                <a:lnTo>
                  <a:pt x="37444" y="36469"/>
                </a:lnTo>
                <a:lnTo>
                  <a:pt x="43103" y="30577"/>
                </a:lnTo>
                <a:lnTo>
                  <a:pt x="54044" y="24207"/>
                </a:lnTo>
                <a:lnTo>
                  <a:pt x="67208" y="22082"/>
                </a:lnTo>
                <a:lnTo>
                  <a:pt x="73929" y="22082"/>
                </a:lnTo>
                <a:lnTo>
                  <a:pt x="78729" y="23042"/>
                </a:lnTo>
                <a:lnTo>
                  <a:pt x="83530" y="24947"/>
                </a:lnTo>
                <a:lnTo>
                  <a:pt x="88331" y="26883"/>
                </a:lnTo>
                <a:lnTo>
                  <a:pt x="92171" y="28788"/>
                </a:lnTo>
                <a:lnTo>
                  <a:pt x="95051" y="30723"/>
                </a:lnTo>
                <a:lnTo>
                  <a:pt x="98892" y="32628"/>
                </a:lnTo>
                <a:lnTo>
                  <a:pt x="100797" y="34549"/>
                </a:lnTo>
                <a:lnTo>
                  <a:pt x="102732" y="36469"/>
                </a:lnTo>
                <a:lnTo>
                  <a:pt x="105597" y="38389"/>
                </a:lnTo>
                <a:lnTo>
                  <a:pt x="107533" y="39349"/>
                </a:lnTo>
                <a:lnTo>
                  <a:pt x="110413" y="39349"/>
                </a:lnTo>
                <a:lnTo>
                  <a:pt x="111358" y="38389"/>
                </a:lnTo>
                <a:lnTo>
                  <a:pt x="112318" y="36469"/>
                </a:lnTo>
                <a:lnTo>
                  <a:pt x="113278" y="34549"/>
                </a:lnTo>
                <a:lnTo>
                  <a:pt x="114254" y="31668"/>
                </a:lnTo>
                <a:lnTo>
                  <a:pt x="114254" y="25923"/>
                </a:lnTo>
                <a:lnTo>
                  <a:pt x="113278" y="23987"/>
                </a:lnTo>
                <a:lnTo>
                  <a:pt x="113278" y="19202"/>
                </a:lnTo>
                <a:lnTo>
                  <a:pt x="112318" y="18227"/>
                </a:lnTo>
                <a:lnTo>
                  <a:pt x="112318" y="17266"/>
                </a:lnTo>
                <a:lnTo>
                  <a:pt x="111358" y="17266"/>
                </a:lnTo>
                <a:lnTo>
                  <a:pt x="111358" y="16322"/>
                </a:lnTo>
                <a:lnTo>
                  <a:pt x="110413" y="15361"/>
                </a:lnTo>
                <a:lnTo>
                  <a:pt x="109438" y="13441"/>
                </a:lnTo>
                <a:lnTo>
                  <a:pt x="107533" y="12481"/>
                </a:lnTo>
                <a:lnTo>
                  <a:pt x="105597" y="10546"/>
                </a:lnTo>
                <a:lnTo>
                  <a:pt x="102732" y="8641"/>
                </a:lnTo>
                <a:lnTo>
                  <a:pt x="99852" y="6720"/>
                </a:lnTo>
                <a:lnTo>
                  <a:pt x="96972" y="5760"/>
                </a:lnTo>
                <a:lnTo>
                  <a:pt x="93131" y="3840"/>
                </a:lnTo>
                <a:lnTo>
                  <a:pt x="89291" y="2880"/>
                </a:lnTo>
                <a:lnTo>
                  <a:pt x="85450" y="1920"/>
                </a:lnTo>
                <a:lnTo>
                  <a:pt x="80650" y="960"/>
                </a:lnTo>
                <a:lnTo>
                  <a:pt x="76809" y="0"/>
                </a:lnTo>
                <a:lnTo>
                  <a:pt x="65209" y="14"/>
                </a:lnTo>
                <a:lnTo>
                  <a:pt x="52477" y="1118"/>
                </a:lnTo>
                <a:lnTo>
                  <a:pt x="40325" y="4800"/>
                </a:lnTo>
                <a:lnTo>
                  <a:pt x="28973" y="10607"/>
                </a:lnTo>
                <a:lnTo>
                  <a:pt x="19202" y="19202"/>
                </a:lnTo>
                <a:lnTo>
                  <a:pt x="10450" y="31706"/>
                </a:lnTo>
                <a:lnTo>
                  <a:pt x="4815" y="44150"/>
                </a:lnTo>
                <a:lnTo>
                  <a:pt x="2015" y="54490"/>
                </a:lnTo>
                <a:lnTo>
                  <a:pt x="426" y="67101"/>
                </a:lnTo>
                <a:lnTo>
                  <a:pt x="0" y="80634"/>
                </a:lnTo>
                <a:lnTo>
                  <a:pt x="195" y="89766"/>
                </a:lnTo>
                <a:lnTo>
                  <a:pt x="1363" y="102662"/>
                </a:lnTo>
                <a:lnTo>
                  <a:pt x="3840" y="114239"/>
                </a:lnTo>
                <a:lnTo>
                  <a:pt x="9950" y="128913"/>
                </a:lnTo>
                <a:lnTo>
                  <a:pt x="16337" y="139186"/>
                </a:lnTo>
                <a:lnTo>
                  <a:pt x="22082" y="144947"/>
                </a:lnTo>
                <a:lnTo>
                  <a:pt x="28803" y="150708"/>
                </a:lnTo>
                <a:lnTo>
                  <a:pt x="36484" y="153588"/>
                </a:lnTo>
                <a:lnTo>
                  <a:pt x="39252" y="154752"/>
                </a:lnTo>
                <a:lnTo>
                  <a:pt x="51154" y="158200"/>
                </a:lnTo>
                <a:lnTo>
                  <a:pt x="64328" y="159349"/>
                </a:lnTo>
                <a:lnTo>
                  <a:pt x="70088" y="159349"/>
                </a:lnTo>
                <a:lnTo>
                  <a:pt x="74889" y="158389"/>
                </a:lnTo>
                <a:lnTo>
                  <a:pt x="79689" y="157429"/>
                </a:lnTo>
                <a:lnTo>
                  <a:pt x="84490" y="156469"/>
                </a:lnTo>
                <a:lnTo>
                  <a:pt x="88331" y="155508"/>
                </a:lnTo>
                <a:lnTo>
                  <a:pt x="92171" y="153588"/>
                </a:lnTo>
                <a:lnTo>
                  <a:pt x="96972" y="151668"/>
                </a:lnTo>
                <a:lnTo>
                  <a:pt x="99852" y="150708"/>
                </a:lnTo>
                <a:lnTo>
                  <a:pt x="103692" y="148788"/>
                </a:lnTo>
                <a:lnTo>
                  <a:pt x="106573" y="145907"/>
                </a:lnTo>
                <a:lnTo>
                  <a:pt x="108478" y="144947"/>
                </a:lnTo>
                <a:lnTo>
                  <a:pt x="110413" y="143027"/>
                </a:lnTo>
                <a:lnTo>
                  <a:pt x="111358" y="142067"/>
                </a:lnTo>
                <a:lnTo>
                  <a:pt x="112318" y="141107"/>
                </a:lnTo>
                <a:lnTo>
                  <a:pt x="112318" y="140147"/>
                </a:lnTo>
                <a:lnTo>
                  <a:pt x="113278" y="139186"/>
                </a:lnTo>
                <a:lnTo>
                  <a:pt x="113278" y="138226"/>
                </a:lnTo>
                <a:lnTo>
                  <a:pt x="114254" y="137266"/>
                </a:lnTo>
                <a:lnTo>
                  <a:pt x="114254" y="1228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" name="object 47"/>
          <p:cNvSpPr/>
          <p:nvPr/>
        </p:nvSpPr>
        <p:spPr>
          <a:xfrm>
            <a:off x="5054483" y="743742"/>
            <a:ext cx="125760" cy="225597"/>
          </a:xfrm>
          <a:custGeom>
            <a:avLst/>
            <a:gdLst/>
            <a:ahLst/>
            <a:cxnLst/>
            <a:rect l="l" t="t" r="r" b="b"/>
            <a:pathLst>
              <a:path w="125760" h="225597">
                <a:moveTo>
                  <a:pt x="26883" y="3840"/>
                </a:moveTo>
                <a:lnTo>
                  <a:pt x="25923" y="2880"/>
                </a:lnTo>
                <a:lnTo>
                  <a:pt x="24963" y="1935"/>
                </a:lnTo>
                <a:lnTo>
                  <a:pt x="24003" y="1935"/>
                </a:lnTo>
                <a:lnTo>
                  <a:pt x="23042" y="975"/>
                </a:lnTo>
                <a:lnTo>
                  <a:pt x="20162" y="975"/>
                </a:lnTo>
                <a:lnTo>
                  <a:pt x="18242" y="0"/>
                </a:lnTo>
                <a:lnTo>
                  <a:pt x="10561" y="0"/>
                </a:lnTo>
                <a:lnTo>
                  <a:pt x="8641" y="975"/>
                </a:lnTo>
                <a:lnTo>
                  <a:pt x="3840" y="975"/>
                </a:lnTo>
                <a:lnTo>
                  <a:pt x="2880" y="1935"/>
                </a:lnTo>
                <a:lnTo>
                  <a:pt x="1920" y="1935"/>
                </a:lnTo>
                <a:lnTo>
                  <a:pt x="960" y="2880"/>
                </a:lnTo>
                <a:lnTo>
                  <a:pt x="0" y="3840"/>
                </a:lnTo>
                <a:lnTo>
                  <a:pt x="0" y="222717"/>
                </a:lnTo>
                <a:lnTo>
                  <a:pt x="960" y="222717"/>
                </a:lnTo>
                <a:lnTo>
                  <a:pt x="960" y="223677"/>
                </a:lnTo>
                <a:lnTo>
                  <a:pt x="1920" y="224637"/>
                </a:lnTo>
                <a:lnTo>
                  <a:pt x="2880" y="224637"/>
                </a:lnTo>
                <a:lnTo>
                  <a:pt x="3840" y="225597"/>
                </a:lnTo>
                <a:lnTo>
                  <a:pt x="22082" y="225597"/>
                </a:lnTo>
                <a:lnTo>
                  <a:pt x="23042" y="224637"/>
                </a:lnTo>
                <a:lnTo>
                  <a:pt x="24003" y="224637"/>
                </a:lnTo>
                <a:lnTo>
                  <a:pt x="24963" y="223677"/>
                </a:lnTo>
                <a:lnTo>
                  <a:pt x="25923" y="223677"/>
                </a:lnTo>
                <a:lnTo>
                  <a:pt x="25923" y="222717"/>
                </a:lnTo>
                <a:lnTo>
                  <a:pt x="26883" y="222717"/>
                </a:lnTo>
                <a:lnTo>
                  <a:pt x="26883" y="119039"/>
                </a:lnTo>
                <a:lnTo>
                  <a:pt x="29829" y="115770"/>
                </a:lnTo>
                <a:lnTo>
                  <a:pt x="39154" y="106236"/>
                </a:lnTo>
                <a:lnTo>
                  <a:pt x="48006" y="98892"/>
                </a:lnTo>
                <a:lnTo>
                  <a:pt x="54726" y="94076"/>
                </a:lnTo>
                <a:lnTo>
                  <a:pt x="61432" y="91211"/>
                </a:lnTo>
                <a:lnTo>
                  <a:pt x="72953" y="91211"/>
                </a:lnTo>
                <a:lnTo>
                  <a:pt x="77754" y="92171"/>
                </a:lnTo>
                <a:lnTo>
                  <a:pt x="81594" y="94076"/>
                </a:lnTo>
                <a:lnTo>
                  <a:pt x="85435" y="96012"/>
                </a:lnTo>
                <a:lnTo>
                  <a:pt x="88315" y="98892"/>
                </a:lnTo>
                <a:lnTo>
                  <a:pt x="91196" y="102732"/>
                </a:lnTo>
                <a:lnTo>
                  <a:pt x="94076" y="106573"/>
                </a:lnTo>
                <a:lnTo>
                  <a:pt x="95036" y="111358"/>
                </a:lnTo>
                <a:lnTo>
                  <a:pt x="96956" y="116159"/>
                </a:lnTo>
                <a:lnTo>
                  <a:pt x="97917" y="120959"/>
                </a:lnTo>
                <a:lnTo>
                  <a:pt x="98877" y="127680"/>
                </a:lnTo>
                <a:lnTo>
                  <a:pt x="98877" y="222717"/>
                </a:lnTo>
                <a:lnTo>
                  <a:pt x="99837" y="223677"/>
                </a:lnTo>
                <a:lnTo>
                  <a:pt x="100797" y="224637"/>
                </a:lnTo>
                <a:lnTo>
                  <a:pt x="101757" y="224637"/>
                </a:lnTo>
                <a:lnTo>
                  <a:pt x="102717" y="225597"/>
                </a:lnTo>
                <a:lnTo>
                  <a:pt x="119999" y="225597"/>
                </a:lnTo>
                <a:lnTo>
                  <a:pt x="121920" y="224637"/>
                </a:lnTo>
                <a:lnTo>
                  <a:pt x="122880" y="224637"/>
                </a:lnTo>
                <a:lnTo>
                  <a:pt x="123840" y="223677"/>
                </a:lnTo>
                <a:lnTo>
                  <a:pt x="124800" y="223677"/>
                </a:lnTo>
                <a:lnTo>
                  <a:pt x="124800" y="222717"/>
                </a:lnTo>
                <a:lnTo>
                  <a:pt x="125760" y="221757"/>
                </a:lnTo>
                <a:lnTo>
                  <a:pt x="125749" y="130583"/>
                </a:lnTo>
                <a:lnTo>
                  <a:pt x="124950" y="117156"/>
                </a:lnTo>
                <a:lnTo>
                  <a:pt x="122880" y="105597"/>
                </a:lnTo>
                <a:lnTo>
                  <a:pt x="120959" y="98892"/>
                </a:lnTo>
                <a:lnTo>
                  <a:pt x="118079" y="92171"/>
                </a:lnTo>
                <a:lnTo>
                  <a:pt x="114239" y="86395"/>
                </a:lnTo>
                <a:lnTo>
                  <a:pt x="109438" y="80650"/>
                </a:lnTo>
                <a:lnTo>
                  <a:pt x="104637" y="76809"/>
                </a:lnTo>
                <a:lnTo>
                  <a:pt x="97917" y="73929"/>
                </a:lnTo>
                <a:lnTo>
                  <a:pt x="97744" y="73831"/>
                </a:lnTo>
                <a:lnTo>
                  <a:pt x="86407" y="69584"/>
                </a:lnTo>
                <a:lnTo>
                  <a:pt x="72953" y="68168"/>
                </a:lnTo>
                <a:lnTo>
                  <a:pt x="65272" y="68168"/>
                </a:lnTo>
                <a:lnTo>
                  <a:pt x="57591" y="71048"/>
                </a:lnTo>
                <a:lnTo>
                  <a:pt x="49911" y="74889"/>
                </a:lnTo>
                <a:lnTo>
                  <a:pt x="47197" y="76326"/>
                </a:lnTo>
                <a:lnTo>
                  <a:pt x="37041" y="83128"/>
                </a:lnTo>
                <a:lnTo>
                  <a:pt x="26883" y="92171"/>
                </a:lnTo>
                <a:lnTo>
                  <a:pt x="2688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/>
          <p:nvPr/>
        </p:nvSpPr>
        <p:spPr>
          <a:xfrm>
            <a:off x="5248396" y="939576"/>
            <a:ext cx="33111" cy="32644"/>
          </a:xfrm>
          <a:custGeom>
            <a:avLst/>
            <a:gdLst/>
            <a:ahLst/>
            <a:cxnLst/>
            <a:rect l="l" t="t" r="r" b="b"/>
            <a:pathLst>
              <a:path w="33111" h="32644">
                <a:moveTo>
                  <a:pt x="24963" y="11521"/>
                </a:moveTo>
                <a:lnTo>
                  <a:pt x="16322" y="11521"/>
                </a:lnTo>
                <a:lnTo>
                  <a:pt x="9601" y="9601"/>
                </a:lnTo>
                <a:lnTo>
                  <a:pt x="4800" y="4815"/>
                </a:lnTo>
                <a:lnTo>
                  <a:pt x="0" y="0"/>
                </a:lnTo>
                <a:lnTo>
                  <a:pt x="5760" y="31683"/>
                </a:lnTo>
                <a:lnTo>
                  <a:pt x="12481" y="32644"/>
                </a:lnTo>
                <a:lnTo>
                  <a:pt x="20384" y="32643"/>
                </a:lnTo>
                <a:lnTo>
                  <a:pt x="33111" y="31179"/>
                </a:lnTo>
                <a:lnTo>
                  <a:pt x="31683" y="11521"/>
                </a:lnTo>
                <a:lnTo>
                  <a:pt x="2496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" name="object 49"/>
          <p:cNvSpPr/>
          <p:nvPr/>
        </p:nvSpPr>
        <p:spPr>
          <a:xfrm>
            <a:off x="5218633" y="811911"/>
            <a:ext cx="119039" cy="159349"/>
          </a:xfrm>
          <a:custGeom>
            <a:avLst/>
            <a:gdLst/>
            <a:ahLst/>
            <a:cxnLst/>
            <a:rect l="l" t="t" r="r" b="b"/>
            <a:pathLst>
              <a:path w="119039" h="159349">
                <a:moveTo>
                  <a:pt x="7680" y="32628"/>
                </a:moveTo>
                <a:lnTo>
                  <a:pt x="7680" y="34564"/>
                </a:lnTo>
                <a:lnTo>
                  <a:pt x="8641" y="35509"/>
                </a:lnTo>
                <a:lnTo>
                  <a:pt x="9601" y="36469"/>
                </a:lnTo>
                <a:lnTo>
                  <a:pt x="10561" y="36469"/>
                </a:lnTo>
                <a:lnTo>
                  <a:pt x="11521" y="37429"/>
                </a:lnTo>
                <a:lnTo>
                  <a:pt x="13441" y="37429"/>
                </a:lnTo>
                <a:lnTo>
                  <a:pt x="15361" y="36469"/>
                </a:lnTo>
                <a:lnTo>
                  <a:pt x="18242" y="34564"/>
                </a:lnTo>
                <a:lnTo>
                  <a:pt x="21122" y="32628"/>
                </a:lnTo>
                <a:lnTo>
                  <a:pt x="24002" y="31683"/>
                </a:lnTo>
                <a:lnTo>
                  <a:pt x="27843" y="29748"/>
                </a:lnTo>
                <a:lnTo>
                  <a:pt x="31683" y="27843"/>
                </a:lnTo>
                <a:lnTo>
                  <a:pt x="36484" y="25907"/>
                </a:lnTo>
                <a:lnTo>
                  <a:pt x="41285" y="24002"/>
                </a:lnTo>
                <a:lnTo>
                  <a:pt x="47045" y="23042"/>
                </a:lnTo>
                <a:lnTo>
                  <a:pt x="52806" y="22067"/>
                </a:lnTo>
                <a:lnTo>
                  <a:pt x="65288" y="22067"/>
                </a:lnTo>
                <a:lnTo>
                  <a:pt x="71048" y="23042"/>
                </a:lnTo>
                <a:lnTo>
                  <a:pt x="74889" y="24002"/>
                </a:lnTo>
                <a:lnTo>
                  <a:pt x="78729" y="25907"/>
                </a:lnTo>
                <a:lnTo>
                  <a:pt x="82570" y="27843"/>
                </a:lnTo>
                <a:lnTo>
                  <a:pt x="85435" y="30723"/>
                </a:lnTo>
                <a:lnTo>
                  <a:pt x="87370" y="33588"/>
                </a:lnTo>
                <a:lnTo>
                  <a:pt x="89275" y="37429"/>
                </a:lnTo>
                <a:lnTo>
                  <a:pt x="91196" y="41269"/>
                </a:lnTo>
                <a:lnTo>
                  <a:pt x="92156" y="46070"/>
                </a:lnTo>
                <a:lnTo>
                  <a:pt x="93116" y="50871"/>
                </a:lnTo>
                <a:lnTo>
                  <a:pt x="93116" y="67193"/>
                </a:lnTo>
                <a:lnTo>
                  <a:pt x="72969" y="67193"/>
                </a:lnTo>
                <a:lnTo>
                  <a:pt x="66950" y="67283"/>
                </a:lnTo>
                <a:lnTo>
                  <a:pt x="53822" y="68190"/>
                </a:lnTo>
                <a:lnTo>
                  <a:pt x="42245" y="70073"/>
                </a:lnTo>
                <a:lnTo>
                  <a:pt x="32644" y="71993"/>
                </a:lnTo>
                <a:lnTo>
                  <a:pt x="24963" y="75834"/>
                </a:lnTo>
                <a:lnTo>
                  <a:pt x="19202" y="79674"/>
                </a:lnTo>
                <a:lnTo>
                  <a:pt x="12481" y="83515"/>
                </a:lnTo>
                <a:lnTo>
                  <a:pt x="7680" y="88315"/>
                </a:lnTo>
                <a:lnTo>
                  <a:pt x="4800" y="94076"/>
                </a:lnTo>
                <a:lnTo>
                  <a:pt x="960" y="100797"/>
                </a:lnTo>
                <a:lnTo>
                  <a:pt x="0" y="107518"/>
                </a:lnTo>
                <a:lnTo>
                  <a:pt x="0" y="122864"/>
                </a:lnTo>
                <a:lnTo>
                  <a:pt x="960" y="128640"/>
                </a:lnTo>
                <a:lnTo>
                  <a:pt x="2880" y="134386"/>
                </a:lnTo>
                <a:lnTo>
                  <a:pt x="5760" y="140147"/>
                </a:lnTo>
                <a:lnTo>
                  <a:pt x="9601" y="144947"/>
                </a:lnTo>
                <a:lnTo>
                  <a:pt x="13441" y="147827"/>
                </a:lnTo>
                <a:lnTo>
                  <a:pt x="18242" y="151668"/>
                </a:lnTo>
                <a:lnTo>
                  <a:pt x="23042" y="154548"/>
                </a:lnTo>
                <a:lnTo>
                  <a:pt x="29763" y="156469"/>
                </a:lnTo>
                <a:lnTo>
                  <a:pt x="35524" y="159349"/>
                </a:lnTo>
                <a:lnTo>
                  <a:pt x="29763" y="127665"/>
                </a:lnTo>
                <a:lnTo>
                  <a:pt x="26883" y="121919"/>
                </a:lnTo>
                <a:lnTo>
                  <a:pt x="26883" y="109423"/>
                </a:lnTo>
                <a:lnTo>
                  <a:pt x="2784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3604" y="95996"/>
                </a:lnTo>
                <a:lnTo>
                  <a:pt x="37444" y="94076"/>
                </a:lnTo>
                <a:lnTo>
                  <a:pt x="41285" y="91196"/>
                </a:lnTo>
                <a:lnTo>
                  <a:pt x="45125" y="89275"/>
                </a:lnTo>
                <a:lnTo>
                  <a:pt x="50886" y="88315"/>
                </a:lnTo>
                <a:lnTo>
                  <a:pt x="56647" y="87355"/>
                </a:lnTo>
                <a:lnTo>
                  <a:pt x="62407" y="86395"/>
                </a:lnTo>
                <a:lnTo>
                  <a:pt x="93116" y="86395"/>
                </a:lnTo>
                <a:lnTo>
                  <a:pt x="93116" y="117104"/>
                </a:lnTo>
                <a:lnTo>
                  <a:pt x="86410" y="124800"/>
                </a:lnTo>
                <a:lnTo>
                  <a:pt x="79689" y="130545"/>
                </a:lnTo>
                <a:lnTo>
                  <a:pt x="73913" y="133426"/>
                </a:lnTo>
                <a:lnTo>
                  <a:pt x="68168" y="137266"/>
                </a:lnTo>
                <a:lnTo>
                  <a:pt x="61447" y="139186"/>
                </a:lnTo>
                <a:lnTo>
                  <a:pt x="62875" y="158844"/>
                </a:lnTo>
                <a:lnTo>
                  <a:pt x="74889" y="154548"/>
                </a:lnTo>
                <a:lnTo>
                  <a:pt x="75996" y="153982"/>
                </a:lnTo>
                <a:lnTo>
                  <a:pt x="86685" y="147067"/>
                </a:lnTo>
                <a:lnTo>
                  <a:pt x="95996" y="138226"/>
                </a:lnTo>
                <a:lnTo>
                  <a:pt x="95996" y="154548"/>
                </a:lnTo>
                <a:lnTo>
                  <a:pt x="96956" y="155508"/>
                </a:lnTo>
                <a:lnTo>
                  <a:pt x="97917" y="156469"/>
                </a:lnTo>
                <a:lnTo>
                  <a:pt x="98877" y="157429"/>
                </a:lnTo>
                <a:lnTo>
                  <a:pt x="116159" y="157429"/>
                </a:lnTo>
                <a:lnTo>
                  <a:pt x="117119" y="156469"/>
                </a:lnTo>
                <a:lnTo>
                  <a:pt x="118079" y="155508"/>
                </a:lnTo>
                <a:lnTo>
                  <a:pt x="119039" y="155508"/>
                </a:lnTo>
                <a:lnTo>
                  <a:pt x="119039" y="46070"/>
                </a:lnTo>
                <a:lnTo>
                  <a:pt x="118079" y="38404"/>
                </a:lnTo>
                <a:lnTo>
                  <a:pt x="116159" y="31683"/>
                </a:lnTo>
                <a:lnTo>
                  <a:pt x="114239" y="24947"/>
                </a:lnTo>
                <a:lnTo>
                  <a:pt x="110398" y="19187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5760"/>
                </a:lnTo>
                <a:lnTo>
                  <a:pt x="88315" y="3840"/>
                </a:lnTo>
                <a:lnTo>
                  <a:pt x="75103" y="1064"/>
                </a:lnTo>
                <a:lnTo>
                  <a:pt x="61447" y="0"/>
                </a:lnTo>
                <a:lnTo>
                  <a:pt x="55686" y="0"/>
                </a:lnTo>
                <a:lnTo>
                  <a:pt x="50886" y="960"/>
                </a:lnTo>
                <a:lnTo>
                  <a:pt x="45125" y="1920"/>
                </a:lnTo>
                <a:lnTo>
                  <a:pt x="39364" y="2880"/>
                </a:lnTo>
                <a:lnTo>
                  <a:pt x="34564" y="3840"/>
                </a:lnTo>
                <a:lnTo>
                  <a:pt x="29763" y="5760"/>
                </a:lnTo>
                <a:lnTo>
                  <a:pt x="24963" y="7680"/>
                </a:lnTo>
                <a:lnTo>
                  <a:pt x="21122" y="8641"/>
                </a:lnTo>
                <a:lnTo>
                  <a:pt x="17282" y="10561"/>
                </a:lnTo>
                <a:lnTo>
                  <a:pt x="14401" y="12481"/>
                </a:lnTo>
                <a:lnTo>
                  <a:pt x="11521" y="14401"/>
                </a:lnTo>
                <a:lnTo>
                  <a:pt x="10561" y="16322"/>
                </a:lnTo>
                <a:lnTo>
                  <a:pt x="8641" y="17282"/>
                </a:lnTo>
                <a:lnTo>
                  <a:pt x="7680" y="19187"/>
                </a:lnTo>
                <a:lnTo>
                  <a:pt x="7680" y="20162"/>
                </a:lnTo>
                <a:lnTo>
                  <a:pt x="6720" y="22067"/>
                </a:lnTo>
                <a:lnTo>
                  <a:pt x="6720" y="30723"/>
                </a:lnTo>
                <a:lnTo>
                  <a:pt x="7680" y="326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" name="object 50"/>
          <p:cNvSpPr/>
          <p:nvPr/>
        </p:nvSpPr>
        <p:spPr>
          <a:xfrm>
            <a:off x="5386638" y="811911"/>
            <a:ext cx="125745" cy="157429"/>
          </a:xfrm>
          <a:custGeom>
            <a:avLst/>
            <a:gdLst/>
            <a:ahLst/>
            <a:cxnLst/>
            <a:rect l="l" t="t" r="r" b="b"/>
            <a:pathLst>
              <a:path w="125745" h="157429">
                <a:moveTo>
                  <a:pt x="960" y="154548"/>
                </a:moveTo>
                <a:lnTo>
                  <a:pt x="960" y="155508"/>
                </a:lnTo>
                <a:lnTo>
                  <a:pt x="1920" y="156469"/>
                </a:lnTo>
                <a:lnTo>
                  <a:pt x="2880" y="156469"/>
                </a:lnTo>
                <a:lnTo>
                  <a:pt x="3825" y="157429"/>
                </a:lnTo>
                <a:lnTo>
                  <a:pt x="22067" y="157429"/>
                </a:lnTo>
                <a:lnTo>
                  <a:pt x="23027" y="156469"/>
                </a:lnTo>
                <a:lnTo>
                  <a:pt x="24002" y="156469"/>
                </a:lnTo>
                <a:lnTo>
                  <a:pt x="24947" y="155508"/>
                </a:lnTo>
                <a:lnTo>
                  <a:pt x="25908" y="155508"/>
                </a:lnTo>
                <a:lnTo>
                  <a:pt x="25908" y="154548"/>
                </a:lnTo>
                <a:lnTo>
                  <a:pt x="26868" y="154548"/>
                </a:lnTo>
                <a:lnTo>
                  <a:pt x="26868" y="50871"/>
                </a:lnTo>
                <a:lnTo>
                  <a:pt x="29813" y="47602"/>
                </a:lnTo>
                <a:lnTo>
                  <a:pt x="39139" y="38067"/>
                </a:lnTo>
                <a:lnTo>
                  <a:pt x="47990" y="30723"/>
                </a:lnTo>
                <a:lnTo>
                  <a:pt x="54711" y="25907"/>
                </a:lnTo>
                <a:lnTo>
                  <a:pt x="61432" y="23042"/>
                </a:lnTo>
                <a:lnTo>
                  <a:pt x="72953" y="23042"/>
                </a:lnTo>
                <a:lnTo>
                  <a:pt x="77754" y="24002"/>
                </a:lnTo>
                <a:lnTo>
                  <a:pt x="81594" y="25907"/>
                </a:lnTo>
                <a:lnTo>
                  <a:pt x="85435" y="27843"/>
                </a:lnTo>
                <a:lnTo>
                  <a:pt x="88315" y="30723"/>
                </a:lnTo>
                <a:lnTo>
                  <a:pt x="91196" y="34564"/>
                </a:lnTo>
                <a:lnTo>
                  <a:pt x="94076" y="38404"/>
                </a:lnTo>
                <a:lnTo>
                  <a:pt x="95021" y="43190"/>
                </a:lnTo>
                <a:lnTo>
                  <a:pt x="96956" y="47990"/>
                </a:lnTo>
                <a:lnTo>
                  <a:pt x="97916" y="52791"/>
                </a:lnTo>
                <a:lnTo>
                  <a:pt x="98877" y="59512"/>
                </a:lnTo>
                <a:lnTo>
                  <a:pt x="98877" y="154548"/>
                </a:lnTo>
                <a:lnTo>
                  <a:pt x="99837" y="155508"/>
                </a:lnTo>
                <a:lnTo>
                  <a:pt x="100797" y="156469"/>
                </a:lnTo>
                <a:lnTo>
                  <a:pt x="101742" y="156469"/>
                </a:lnTo>
                <a:lnTo>
                  <a:pt x="102717" y="157429"/>
                </a:lnTo>
                <a:lnTo>
                  <a:pt x="119984" y="157429"/>
                </a:lnTo>
                <a:lnTo>
                  <a:pt x="121920" y="156469"/>
                </a:lnTo>
                <a:lnTo>
                  <a:pt x="122864" y="156469"/>
                </a:lnTo>
                <a:lnTo>
                  <a:pt x="123825" y="155508"/>
                </a:lnTo>
                <a:lnTo>
                  <a:pt x="124785" y="155508"/>
                </a:lnTo>
                <a:lnTo>
                  <a:pt x="124785" y="154548"/>
                </a:lnTo>
                <a:lnTo>
                  <a:pt x="125745" y="153588"/>
                </a:lnTo>
                <a:lnTo>
                  <a:pt x="125734" y="62415"/>
                </a:lnTo>
                <a:lnTo>
                  <a:pt x="124935" y="48988"/>
                </a:lnTo>
                <a:lnTo>
                  <a:pt x="122864" y="37429"/>
                </a:lnTo>
                <a:lnTo>
                  <a:pt x="120944" y="30723"/>
                </a:lnTo>
                <a:lnTo>
                  <a:pt x="118079" y="24002"/>
                </a:lnTo>
                <a:lnTo>
                  <a:pt x="114239" y="18227"/>
                </a:lnTo>
                <a:lnTo>
                  <a:pt x="109423" y="12481"/>
                </a:lnTo>
                <a:lnTo>
                  <a:pt x="104637" y="8641"/>
                </a:lnTo>
                <a:lnTo>
                  <a:pt x="97916" y="5760"/>
                </a:lnTo>
                <a:lnTo>
                  <a:pt x="97744" y="5662"/>
                </a:lnTo>
                <a:lnTo>
                  <a:pt x="86407" y="1415"/>
                </a:lnTo>
                <a:lnTo>
                  <a:pt x="72953" y="0"/>
                </a:lnTo>
                <a:lnTo>
                  <a:pt x="65272" y="0"/>
                </a:lnTo>
                <a:lnTo>
                  <a:pt x="56631" y="2880"/>
                </a:lnTo>
                <a:lnTo>
                  <a:pt x="48950" y="6720"/>
                </a:lnTo>
                <a:lnTo>
                  <a:pt x="43662" y="9590"/>
                </a:lnTo>
                <a:lnTo>
                  <a:pt x="33922" y="17243"/>
                </a:lnTo>
                <a:lnTo>
                  <a:pt x="24002" y="26883"/>
                </a:lnTo>
                <a:lnTo>
                  <a:pt x="24002" y="5760"/>
                </a:lnTo>
                <a:lnTo>
                  <a:pt x="23027" y="5760"/>
                </a:lnTo>
                <a:lnTo>
                  <a:pt x="23027" y="4800"/>
                </a:lnTo>
                <a:lnTo>
                  <a:pt x="22067" y="3840"/>
                </a:lnTo>
                <a:lnTo>
                  <a:pt x="21107" y="2880"/>
                </a:lnTo>
                <a:lnTo>
                  <a:pt x="4800" y="2880"/>
                </a:lnTo>
                <a:lnTo>
                  <a:pt x="3825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5760"/>
                </a:lnTo>
                <a:lnTo>
                  <a:pt x="0" y="5760"/>
                </a:lnTo>
                <a:lnTo>
                  <a:pt x="0" y="154548"/>
                </a:lnTo>
                <a:lnTo>
                  <a:pt x="960" y="1545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" name="object 51"/>
          <p:cNvSpPr/>
          <p:nvPr/>
        </p:nvSpPr>
        <p:spPr>
          <a:xfrm>
            <a:off x="5544068" y="836858"/>
            <a:ext cx="136321" cy="213138"/>
          </a:xfrm>
          <a:custGeom>
            <a:avLst/>
            <a:gdLst/>
            <a:ahLst/>
            <a:cxnLst/>
            <a:rect l="l" t="t" r="r" b="b"/>
            <a:pathLst>
              <a:path w="136321" h="213138">
                <a:moveTo>
                  <a:pt x="106558" y="184327"/>
                </a:moveTo>
                <a:lnTo>
                  <a:pt x="113278" y="180487"/>
                </a:lnTo>
                <a:lnTo>
                  <a:pt x="119039" y="175686"/>
                </a:lnTo>
                <a:lnTo>
                  <a:pt x="124800" y="170886"/>
                </a:lnTo>
                <a:lnTo>
                  <a:pt x="129600" y="166085"/>
                </a:lnTo>
                <a:lnTo>
                  <a:pt x="132481" y="160324"/>
                </a:lnTo>
                <a:lnTo>
                  <a:pt x="135361" y="153603"/>
                </a:lnTo>
                <a:lnTo>
                  <a:pt x="136321" y="147843"/>
                </a:lnTo>
                <a:lnTo>
                  <a:pt x="136321" y="134401"/>
                </a:lnTo>
                <a:lnTo>
                  <a:pt x="135361" y="128640"/>
                </a:lnTo>
                <a:lnTo>
                  <a:pt x="132481" y="124800"/>
                </a:lnTo>
                <a:lnTo>
                  <a:pt x="129600" y="119999"/>
                </a:lnTo>
                <a:lnTo>
                  <a:pt x="126720" y="115199"/>
                </a:lnTo>
                <a:lnTo>
                  <a:pt x="121920" y="112318"/>
                </a:lnTo>
                <a:lnTo>
                  <a:pt x="118079" y="108478"/>
                </a:lnTo>
                <a:lnTo>
                  <a:pt x="112318" y="106558"/>
                </a:lnTo>
                <a:lnTo>
                  <a:pt x="106558" y="104653"/>
                </a:lnTo>
                <a:lnTo>
                  <a:pt x="100797" y="102717"/>
                </a:lnTo>
                <a:lnTo>
                  <a:pt x="94076" y="101757"/>
                </a:lnTo>
                <a:lnTo>
                  <a:pt x="86395" y="101757"/>
                </a:lnTo>
                <a:lnTo>
                  <a:pt x="48950" y="99852"/>
                </a:lnTo>
                <a:lnTo>
                  <a:pt x="43205" y="99852"/>
                </a:lnTo>
                <a:lnTo>
                  <a:pt x="38404" y="98877"/>
                </a:lnTo>
                <a:lnTo>
                  <a:pt x="34564" y="95996"/>
                </a:lnTo>
                <a:lnTo>
                  <a:pt x="30723" y="93131"/>
                </a:lnTo>
                <a:lnTo>
                  <a:pt x="29763" y="90251"/>
                </a:lnTo>
                <a:lnTo>
                  <a:pt x="29763" y="136321"/>
                </a:lnTo>
                <a:lnTo>
                  <a:pt x="30723" y="133441"/>
                </a:lnTo>
                <a:lnTo>
                  <a:pt x="32644" y="131521"/>
                </a:lnTo>
                <a:lnTo>
                  <a:pt x="34564" y="128640"/>
                </a:lnTo>
                <a:lnTo>
                  <a:pt x="37444" y="126720"/>
                </a:lnTo>
                <a:lnTo>
                  <a:pt x="40325" y="123840"/>
                </a:lnTo>
                <a:lnTo>
                  <a:pt x="43205" y="120959"/>
                </a:lnTo>
                <a:lnTo>
                  <a:pt x="80634" y="122880"/>
                </a:lnTo>
                <a:lnTo>
                  <a:pt x="90236" y="122880"/>
                </a:lnTo>
                <a:lnTo>
                  <a:pt x="96956" y="124800"/>
                </a:lnTo>
                <a:lnTo>
                  <a:pt x="101757" y="127680"/>
                </a:lnTo>
                <a:lnTo>
                  <a:pt x="106558" y="131521"/>
                </a:lnTo>
                <a:lnTo>
                  <a:pt x="109438" y="136321"/>
                </a:lnTo>
                <a:lnTo>
                  <a:pt x="109438" y="145923"/>
                </a:lnTo>
                <a:lnTo>
                  <a:pt x="108478" y="149763"/>
                </a:lnTo>
                <a:lnTo>
                  <a:pt x="107518" y="152643"/>
                </a:lnTo>
                <a:lnTo>
                  <a:pt x="105597" y="156484"/>
                </a:lnTo>
                <a:lnTo>
                  <a:pt x="103677" y="159364"/>
                </a:lnTo>
                <a:lnTo>
                  <a:pt x="99837" y="162245"/>
                </a:lnTo>
                <a:lnTo>
                  <a:pt x="96956" y="164165"/>
                </a:lnTo>
                <a:lnTo>
                  <a:pt x="92156" y="166085"/>
                </a:lnTo>
                <a:lnTo>
                  <a:pt x="87355" y="168005"/>
                </a:lnTo>
                <a:lnTo>
                  <a:pt x="81594" y="169925"/>
                </a:lnTo>
                <a:lnTo>
                  <a:pt x="74874" y="169925"/>
                </a:lnTo>
                <a:lnTo>
                  <a:pt x="85779" y="189150"/>
                </a:lnTo>
                <a:lnTo>
                  <a:pt x="96956" y="186232"/>
                </a:lnTo>
                <a:lnTo>
                  <a:pt x="106558" y="184327"/>
                </a:lnTo>
                <a:close/>
              </a:path>
              <a:path w="136321" h="213138">
                <a:moveTo>
                  <a:pt x="26883" y="142082"/>
                </a:moveTo>
                <a:lnTo>
                  <a:pt x="27843" y="140162"/>
                </a:lnTo>
                <a:lnTo>
                  <a:pt x="28803" y="138242"/>
                </a:lnTo>
                <a:lnTo>
                  <a:pt x="29763" y="136321"/>
                </a:lnTo>
                <a:lnTo>
                  <a:pt x="29763" y="80650"/>
                </a:lnTo>
                <a:lnTo>
                  <a:pt x="30723" y="77769"/>
                </a:lnTo>
                <a:lnTo>
                  <a:pt x="32644" y="75849"/>
                </a:lnTo>
                <a:lnTo>
                  <a:pt x="34564" y="73929"/>
                </a:lnTo>
                <a:lnTo>
                  <a:pt x="34564" y="20162"/>
                </a:lnTo>
                <a:lnTo>
                  <a:pt x="36484" y="16322"/>
                </a:lnTo>
                <a:lnTo>
                  <a:pt x="37444" y="12481"/>
                </a:lnTo>
                <a:lnTo>
                  <a:pt x="39364" y="8641"/>
                </a:lnTo>
                <a:lnTo>
                  <a:pt x="41285" y="5775"/>
                </a:lnTo>
                <a:lnTo>
                  <a:pt x="44165" y="2895"/>
                </a:lnTo>
                <a:lnTo>
                  <a:pt x="47045" y="0"/>
                </a:lnTo>
                <a:lnTo>
                  <a:pt x="50886" y="-944"/>
                </a:lnTo>
                <a:lnTo>
                  <a:pt x="54726" y="-2880"/>
                </a:lnTo>
                <a:lnTo>
                  <a:pt x="59512" y="-3825"/>
                </a:lnTo>
                <a:lnTo>
                  <a:pt x="64444" y="-3825"/>
                </a:lnTo>
                <a:lnTo>
                  <a:pt x="78163" y="-1648"/>
                </a:lnTo>
                <a:lnTo>
                  <a:pt x="88315" y="4800"/>
                </a:lnTo>
                <a:lnTo>
                  <a:pt x="93116" y="9616"/>
                </a:lnTo>
                <a:lnTo>
                  <a:pt x="95996" y="17282"/>
                </a:lnTo>
                <a:lnTo>
                  <a:pt x="111358" y="0"/>
                </a:lnTo>
                <a:lnTo>
                  <a:pt x="134401" y="0"/>
                </a:lnTo>
                <a:lnTo>
                  <a:pt x="135361" y="-944"/>
                </a:lnTo>
                <a:lnTo>
                  <a:pt x="136321" y="-2880"/>
                </a:lnTo>
                <a:lnTo>
                  <a:pt x="137281" y="-3825"/>
                </a:lnTo>
                <a:lnTo>
                  <a:pt x="138242" y="-6720"/>
                </a:lnTo>
                <a:lnTo>
                  <a:pt x="138242" y="-14386"/>
                </a:lnTo>
                <a:lnTo>
                  <a:pt x="137281" y="-17266"/>
                </a:lnTo>
                <a:lnTo>
                  <a:pt x="136321" y="-19187"/>
                </a:lnTo>
                <a:lnTo>
                  <a:pt x="135361" y="-21107"/>
                </a:lnTo>
                <a:lnTo>
                  <a:pt x="88315" y="-21107"/>
                </a:lnTo>
                <a:lnTo>
                  <a:pt x="85435" y="-22067"/>
                </a:lnTo>
                <a:lnTo>
                  <a:pt x="81594" y="-23027"/>
                </a:lnTo>
                <a:lnTo>
                  <a:pt x="77754" y="-23027"/>
                </a:lnTo>
                <a:lnTo>
                  <a:pt x="73913" y="-23987"/>
                </a:lnTo>
                <a:lnTo>
                  <a:pt x="56631" y="-23987"/>
                </a:lnTo>
                <a:lnTo>
                  <a:pt x="48950" y="-23027"/>
                </a:lnTo>
                <a:lnTo>
                  <a:pt x="42230" y="-20147"/>
                </a:lnTo>
                <a:lnTo>
                  <a:pt x="35509" y="-18227"/>
                </a:lnTo>
                <a:lnTo>
                  <a:pt x="29763" y="-14386"/>
                </a:lnTo>
                <a:lnTo>
                  <a:pt x="24963" y="-10546"/>
                </a:lnTo>
                <a:lnTo>
                  <a:pt x="20162" y="-5760"/>
                </a:lnTo>
                <a:lnTo>
                  <a:pt x="15361" y="0"/>
                </a:lnTo>
                <a:lnTo>
                  <a:pt x="13441" y="6736"/>
                </a:lnTo>
                <a:lnTo>
                  <a:pt x="10561" y="13456"/>
                </a:lnTo>
                <a:lnTo>
                  <a:pt x="8641" y="20162"/>
                </a:lnTo>
                <a:lnTo>
                  <a:pt x="8641" y="35524"/>
                </a:lnTo>
                <a:lnTo>
                  <a:pt x="9601" y="42245"/>
                </a:lnTo>
                <a:lnTo>
                  <a:pt x="11521" y="47045"/>
                </a:lnTo>
                <a:lnTo>
                  <a:pt x="13441" y="51846"/>
                </a:lnTo>
                <a:lnTo>
                  <a:pt x="16322" y="56647"/>
                </a:lnTo>
                <a:lnTo>
                  <a:pt x="20162" y="60487"/>
                </a:lnTo>
                <a:lnTo>
                  <a:pt x="15361" y="64328"/>
                </a:lnTo>
                <a:lnTo>
                  <a:pt x="12481" y="69128"/>
                </a:lnTo>
                <a:lnTo>
                  <a:pt x="9601" y="73929"/>
                </a:lnTo>
                <a:lnTo>
                  <a:pt x="6720" y="79689"/>
                </a:lnTo>
                <a:lnTo>
                  <a:pt x="5760" y="85450"/>
                </a:lnTo>
                <a:lnTo>
                  <a:pt x="5760" y="96972"/>
                </a:lnTo>
                <a:lnTo>
                  <a:pt x="6720" y="100812"/>
                </a:lnTo>
                <a:lnTo>
                  <a:pt x="9601" y="104653"/>
                </a:lnTo>
                <a:lnTo>
                  <a:pt x="11521" y="109438"/>
                </a:lnTo>
                <a:lnTo>
                  <a:pt x="16322" y="112318"/>
                </a:lnTo>
                <a:lnTo>
                  <a:pt x="21122" y="115199"/>
                </a:lnTo>
                <a:lnTo>
                  <a:pt x="17282" y="118079"/>
                </a:lnTo>
                <a:lnTo>
                  <a:pt x="14401" y="120959"/>
                </a:lnTo>
                <a:lnTo>
                  <a:pt x="11521" y="122880"/>
                </a:lnTo>
                <a:lnTo>
                  <a:pt x="9601" y="125760"/>
                </a:lnTo>
                <a:lnTo>
                  <a:pt x="6720" y="128640"/>
                </a:lnTo>
                <a:lnTo>
                  <a:pt x="5760" y="131521"/>
                </a:lnTo>
                <a:lnTo>
                  <a:pt x="3840" y="135361"/>
                </a:lnTo>
                <a:lnTo>
                  <a:pt x="1920" y="138242"/>
                </a:lnTo>
                <a:lnTo>
                  <a:pt x="960" y="141122"/>
                </a:lnTo>
                <a:lnTo>
                  <a:pt x="0" y="144962"/>
                </a:lnTo>
                <a:lnTo>
                  <a:pt x="0" y="157444"/>
                </a:lnTo>
                <a:lnTo>
                  <a:pt x="960" y="162245"/>
                </a:lnTo>
                <a:lnTo>
                  <a:pt x="3840" y="167045"/>
                </a:lnTo>
                <a:lnTo>
                  <a:pt x="5760" y="171846"/>
                </a:lnTo>
                <a:lnTo>
                  <a:pt x="9601" y="176646"/>
                </a:lnTo>
                <a:lnTo>
                  <a:pt x="15361" y="179527"/>
                </a:lnTo>
                <a:lnTo>
                  <a:pt x="20162" y="183367"/>
                </a:lnTo>
                <a:lnTo>
                  <a:pt x="26883" y="185287"/>
                </a:lnTo>
                <a:lnTo>
                  <a:pt x="35509" y="187208"/>
                </a:lnTo>
                <a:lnTo>
                  <a:pt x="39568" y="188398"/>
                </a:lnTo>
                <a:lnTo>
                  <a:pt x="51609" y="190455"/>
                </a:lnTo>
                <a:lnTo>
                  <a:pt x="65272" y="191048"/>
                </a:lnTo>
                <a:lnTo>
                  <a:pt x="72792" y="190807"/>
                </a:lnTo>
                <a:lnTo>
                  <a:pt x="85779" y="189150"/>
                </a:lnTo>
                <a:lnTo>
                  <a:pt x="74874" y="169925"/>
                </a:lnTo>
                <a:lnTo>
                  <a:pt x="67193" y="169925"/>
                </a:lnTo>
                <a:lnTo>
                  <a:pt x="61140" y="169787"/>
                </a:lnTo>
                <a:lnTo>
                  <a:pt x="47543" y="168183"/>
                </a:lnTo>
                <a:lnTo>
                  <a:pt x="37444" y="165125"/>
                </a:lnTo>
                <a:lnTo>
                  <a:pt x="29763" y="161284"/>
                </a:lnTo>
                <a:lnTo>
                  <a:pt x="25923" y="156484"/>
                </a:lnTo>
                <a:lnTo>
                  <a:pt x="25923" y="146883"/>
                </a:lnTo>
                <a:lnTo>
                  <a:pt x="26883" y="144962"/>
                </a:lnTo>
                <a:lnTo>
                  <a:pt x="26883" y="142082"/>
                </a:lnTo>
                <a:close/>
              </a:path>
              <a:path w="136321" h="213138">
                <a:moveTo>
                  <a:pt x="34564" y="38404"/>
                </a:moveTo>
                <a:lnTo>
                  <a:pt x="34564" y="73929"/>
                </a:lnTo>
                <a:lnTo>
                  <a:pt x="36484" y="72008"/>
                </a:lnTo>
                <a:lnTo>
                  <a:pt x="39364" y="73929"/>
                </a:lnTo>
                <a:lnTo>
                  <a:pt x="43205" y="75849"/>
                </a:lnTo>
                <a:lnTo>
                  <a:pt x="48006" y="77769"/>
                </a:lnTo>
                <a:lnTo>
                  <a:pt x="53751" y="78729"/>
                </a:lnTo>
                <a:lnTo>
                  <a:pt x="59512" y="79689"/>
                </a:lnTo>
                <a:lnTo>
                  <a:pt x="73913" y="79689"/>
                </a:lnTo>
                <a:lnTo>
                  <a:pt x="81594" y="78729"/>
                </a:lnTo>
                <a:lnTo>
                  <a:pt x="88315" y="75849"/>
                </a:lnTo>
                <a:lnTo>
                  <a:pt x="95036" y="73929"/>
                </a:lnTo>
                <a:lnTo>
                  <a:pt x="100797" y="70088"/>
                </a:lnTo>
                <a:lnTo>
                  <a:pt x="105597" y="66248"/>
                </a:lnTo>
                <a:lnTo>
                  <a:pt x="111358" y="61447"/>
                </a:lnTo>
                <a:lnTo>
                  <a:pt x="115199" y="55686"/>
                </a:lnTo>
                <a:lnTo>
                  <a:pt x="118079" y="49926"/>
                </a:lnTo>
                <a:lnTo>
                  <a:pt x="119999" y="43205"/>
                </a:lnTo>
                <a:lnTo>
                  <a:pt x="121920" y="35524"/>
                </a:lnTo>
                <a:lnTo>
                  <a:pt x="121920" y="22082"/>
                </a:lnTo>
                <a:lnTo>
                  <a:pt x="120959" y="17282"/>
                </a:lnTo>
                <a:lnTo>
                  <a:pt x="119039" y="12481"/>
                </a:lnTo>
                <a:lnTo>
                  <a:pt x="118079" y="7680"/>
                </a:lnTo>
                <a:lnTo>
                  <a:pt x="115199" y="3840"/>
                </a:lnTo>
                <a:lnTo>
                  <a:pt x="111358" y="0"/>
                </a:lnTo>
                <a:lnTo>
                  <a:pt x="95996" y="17282"/>
                </a:lnTo>
                <a:lnTo>
                  <a:pt x="95996" y="31683"/>
                </a:lnTo>
                <a:lnTo>
                  <a:pt x="95036" y="35524"/>
                </a:lnTo>
                <a:lnTo>
                  <a:pt x="94076" y="39364"/>
                </a:lnTo>
                <a:lnTo>
                  <a:pt x="93116" y="43205"/>
                </a:lnTo>
                <a:lnTo>
                  <a:pt x="91196" y="47045"/>
                </a:lnTo>
                <a:lnTo>
                  <a:pt x="88315" y="49926"/>
                </a:lnTo>
                <a:lnTo>
                  <a:pt x="86395" y="52806"/>
                </a:lnTo>
                <a:lnTo>
                  <a:pt x="82555" y="55686"/>
                </a:lnTo>
                <a:lnTo>
                  <a:pt x="78714" y="56647"/>
                </a:lnTo>
                <a:lnTo>
                  <a:pt x="74874" y="58567"/>
                </a:lnTo>
                <a:lnTo>
                  <a:pt x="70073" y="59527"/>
                </a:lnTo>
                <a:lnTo>
                  <a:pt x="55686" y="59527"/>
                </a:lnTo>
                <a:lnTo>
                  <a:pt x="48006" y="56647"/>
                </a:lnTo>
                <a:lnTo>
                  <a:pt x="42230" y="50886"/>
                </a:lnTo>
                <a:lnTo>
                  <a:pt x="36484" y="45125"/>
                </a:lnTo>
                <a:lnTo>
                  <a:pt x="34564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/>
          <p:nvPr/>
        </p:nvSpPr>
        <p:spPr>
          <a:xfrm>
            <a:off x="5732221" y="811911"/>
            <a:ext cx="105597" cy="93116"/>
          </a:xfrm>
          <a:custGeom>
            <a:avLst/>
            <a:gdLst/>
            <a:ahLst/>
            <a:cxnLst/>
            <a:rect l="l" t="t" r="r" b="b"/>
            <a:pathLst>
              <a:path w="105597" h="93116">
                <a:moveTo>
                  <a:pt x="85435" y="14401"/>
                </a:moveTo>
                <a:lnTo>
                  <a:pt x="78714" y="9601"/>
                </a:lnTo>
                <a:lnTo>
                  <a:pt x="70088" y="5760"/>
                </a:lnTo>
                <a:lnTo>
                  <a:pt x="66865" y="4307"/>
                </a:lnTo>
                <a:lnTo>
                  <a:pt x="55152" y="1076"/>
                </a:lnTo>
                <a:lnTo>
                  <a:pt x="41285" y="0"/>
                </a:lnTo>
                <a:lnTo>
                  <a:pt x="37051" y="105"/>
                </a:lnTo>
                <a:lnTo>
                  <a:pt x="24228" y="1856"/>
                </a:lnTo>
                <a:lnTo>
                  <a:pt x="12481" y="5760"/>
                </a:lnTo>
                <a:lnTo>
                  <a:pt x="10561" y="6653"/>
                </a:lnTo>
                <a:lnTo>
                  <a:pt x="4800" y="43190"/>
                </a:lnTo>
                <a:lnTo>
                  <a:pt x="7680" y="38404"/>
                </a:lnTo>
                <a:lnTo>
                  <a:pt x="10561" y="34564"/>
                </a:lnTo>
                <a:lnTo>
                  <a:pt x="14401" y="30723"/>
                </a:lnTo>
                <a:lnTo>
                  <a:pt x="18242" y="26883"/>
                </a:lnTo>
                <a:lnTo>
                  <a:pt x="23042" y="24947"/>
                </a:lnTo>
                <a:lnTo>
                  <a:pt x="27843" y="22067"/>
                </a:lnTo>
                <a:lnTo>
                  <a:pt x="33604" y="21122"/>
                </a:lnTo>
                <a:lnTo>
                  <a:pt x="40325" y="21122"/>
                </a:lnTo>
                <a:lnTo>
                  <a:pt x="46809" y="21497"/>
                </a:lnTo>
                <a:lnTo>
                  <a:pt x="59416" y="25128"/>
                </a:lnTo>
                <a:lnTo>
                  <a:pt x="69113" y="32628"/>
                </a:lnTo>
                <a:lnTo>
                  <a:pt x="73781" y="40180"/>
                </a:lnTo>
                <a:lnTo>
                  <a:pt x="77527" y="51961"/>
                </a:lnTo>
                <a:lnTo>
                  <a:pt x="78714" y="66233"/>
                </a:lnTo>
                <a:lnTo>
                  <a:pt x="0" y="66233"/>
                </a:lnTo>
                <a:lnTo>
                  <a:pt x="0" y="60472"/>
                </a:lnTo>
                <a:lnTo>
                  <a:pt x="0" y="93116"/>
                </a:lnTo>
                <a:lnTo>
                  <a:pt x="0" y="85435"/>
                </a:lnTo>
                <a:lnTo>
                  <a:pt x="97917" y="85435"/>
                </a:lnTo>
                <a:lnTo>
                  <a:pt x="99837" y="84475"/>
                </a:lnTo>
                <a:lnTo>
                  <a:pt x="101757" y="82555"/>
                </a:lnTo>
                <a:lnTo>
                  <a:pt x="104637" y="80634"/>
                </a:lnTo>
                <a:lnTo>
                  <a:pt x="105597" y="77754"/>
                </a:lnTo>
                <a:lnTo>
                  <a:pt x="105597" y="69113"/>
                </a:lnTo>
                <a:lnTo>
                  <a:pt x="105574" y="67262"/>
                </a:lnTo>
                <a:lnTo>
                  <a:pt x="104255" y="54451"/>
                </a:lnTo>
                <a:lnTo>
                  <a:pt x="101757" y="42230"/>
                </a:lnTo>
                <a:lnTo>
                  <a:pt x="98877" y="34564"/>
                </a:lnTo>
                <a:lnTo>
                  <a:pt x="95996" y="26883"/>
                </a:lnTo>
                <a:lnTo>
                  <a:pt x="90236" y="21122"/>
                </a:lnTo>
                <a:lnTo>
                  <a:pt x="85435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" name="object 53"/>
          <p:cNvSpPr/>
          <p:nvPr/>
        </p:nvSpPr>
        <p:spPr>
          <a:xfrm>
            <a:off x="5703417" y="818564"/>
            <a:ext cx="127680" cy="153656"/>
          </a:xfrm>
          <a:custGeom>
            <a:avLst/>
            <a:gdLst/>
            <a:ahLst/>
            <a:cxnLst/>
            <a:rect l="l" t="t" r="r" b="b"/>
            <a:pathLst>
              <a:path w="127680" h="153656">
                <a:moveTo>
                  <a:pt x="28803" y="86463"/>
                </a:moveTo>
                <a:lnTo>
                  <a:pt x="28803" y="53819"/>
                </a:lnTo>
                <a:lnTo>
                  <a:pt x="29763" y="48058"/>
                </a:lnTo>
                <a:lnTo>
                  <a:pt x="31683" y="42297"/>
                </a:lnTo>
                <a:lnTo>
                  <a:pt x="33604" y="36537"/>
                </a:lnTo>
                <a:lnTo>
                  <a:pt x="39364" y="0"/>
                </a:lnTo>
                <a:lnTo>
                  <a:pt x="28335" y="6804"/>
                </a:lnTo>
                <a:lnTo>
                  <a:pt x="19202" y="15414"/>
                </a:lnTo>
                <a:lnTo>
                  <a:pt x="10437" y="28326"/>
                </a:lnTo>
                <a:lnTo>
                  <a:pt x="4800" y="40377"/>
                </a:lnTo>
                <a:lnTo>
                  <a:pt x="2823" y="48384"/>
                </a:lnTo>
                <a:lnTo>
                  <a:pt x="756" y="60678"/>
                </a:lnTo>
                <a:lnTo>
                  <a:pt x="0" y="73981"/>
                </a:lnTo>
                <a:lnTo>
                  <a:pt x="407" y="84528"/>
                </a:lnTo>
                <a:lnTo>
                  <a:pt x="2083" y="97300"/>
                </a:lnTo>
                <a:lnTo>
                  <a:pt x="4800" y="108546"/>
                </a:lnTo>
                <a:lnTo>
                  <a:pt x="11746" y="123886"/>
                </a:lnTo>
                <a:lnTo>
                  <a:pt x="19202" y="133493"/>
                </a:lnTo>
                <a:lnTo>
                  <a:pt x="29573" y="142396"/>
                </a:lnTo>
                <a:lnTo>
                  <a:pt x="41285" y="147895"/>
                </a:lnTo>
                <a:lnTo>
                  <a:pt x="47498" y="150072"/>
                </a:lnTo>
                <a:lnTo>
                  <a:pt x="59786" y="152760"/>
                </a:lnTo>
                <a:lnTo>
                  <a:pt x="72969" y="153656"/>
                </a:lnTo>
                <a:lnTo>
                  <a:pt x="79689" y="153656"/>
                </a:lnTo>
                <a:lnTo>
                  <a:pt x="86395" y="152696"/>
                </a:lnTo>
                <a:lnTo>
                  <a:pt x="92171" y="151736"/>
                </a:lnTo>
                <a:lnTo>
                  <a:pt x="98892" y="150776"/>
                </a:lnTo>
                <a:lnTo>
                  <a:pt x="103677" y="149816"/>
                </a:lnTo>
                <a:lnTo>
                  <a:pt x="108478" y="147895"/>
                </a:lnTo>
                <a:lnTo>
                  <a:pt x="113278" y="146935"/>
                </a:lnTo>
                <a:lnTo>
                  <a:pt x="117119" y="145975"/>
                </a:lnTo>
                <a:lnTo>
                  <a:pt x="119999" y="144055"/>
                </a:lnTo>
                <a:lnTo>
                  <a:pt x="122880" y="143095"/>
                </a:lnTo>
                <a:lnTo>
                  <a:pt x="124800" y="142135"/>
                </a:lnTo>
                <a:lnTo>
                  <a:pt x="124800" y="141174"/>
                </a:lnTo>
                <a:lnTo>
                  <a:pt x="125760" y="141174"/>
                </a:lnTo>
                <a:lnTo>
                  <a:pt x="126720" y="140214"/>
                </a:lnTo>
                <a:lnTo>
                  <a:pt x="126720" y="139254"/>
                </a:lnTo>
                <a:lnTo>
                  <a:pt x="127680" y="138294"/>
                </a:lnTo>
                <a:lnTo>
                  <a:pt x="127680" y="123892"/>
                </a:lnTo>
                <a:lnTo>
                  <a:pt x="126720" y="122947"/>
                </a:lnTo>
                <a:lnTo>
                  <a:pt x="126720" y="121987"/>
                </a:lnTo>
                <a:lnTo>
                  <a:pt x="125760" y="121012"/>
                </a:lnTo>
                <a:lnTo>
                  <a:pt x="119999" y="121012"/>
                </a:lnTo>
                <a:lnTo>
                  <a:pt x="118079" y="121987"/>
                </a:lnTo>
                <a:lnTo>
                  <a:pt x="115199" y="123892"/>
                </a:lnTo>
                <a:lnTo>
                  <a:pt x="112318" y="124852"/>
                </a:lnTo>
                <a:lnTo>
                  <a:pt x="108478" y="125828"/>
                </a:lnTo>
                <a:lnTo>
                  <a:pt x="104637" y="127733"/>
                </a:lnTo>
                <a:lnTo>
                  <a:pt x="99837" y="128693"/>
                </a:lnTo>
                <a:lnTo>
                  <a:pt x="94076" y="129668"/>
                </a:lnTo>
                <a:lnTo>
                  <a:pt x="89275" y="131573"/>
                </a:lnTo>
                <a:lnTo>
                  <a:pt x="67208" y="131573"/>
                </a:lnTo>
                <a:lnTo>
                  <a:pt x="59527" y="130613"/>
                </a:lnTo>
                <a:lnTo>
                  <a:pt x="53766" y="127733"/>
                </a:lnTo>
                <a:lnTo>
                  <a:pt x="48005" y="124852"/>
                </a:lnTo>
                <a:lnTo>
                  <a:pt x="43205" y="121987"/>
                </a:lnTo>
                <a:lnTo>
                  <a:pt x="39364" y="117171"/>
                </a:lnTo>
                <a:lnTo>
                  <a:pt x="35524" y="112386"/>
                </a:lnTo>
                <a:lnTo>
                  <a:pt x="32644" y="106610"/>
                </a:lnTo>
                <a:lnTo>
                  <a:pt x="30723" y="100865"/>
                </a:lnTo>
                <a:lnTo>
                  <a:pt x="29763" y="94144"/>
                </a:lnTo>
                <a:lnTo>
                  <a:pt x="28803" y="864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" name="object 54"/>
          <p:cNvSpPr/>
          <p:nvPr/>
        </p:nvSpPr>
        <p:spPr>
          <a:xfrm>
            <a:off x="4890333" y="1016867"/>
            <a:ext cx="963811" cy="0"/>
          </a:xfrm>
          <a:custGeom>
            <a:avLst/>
            <a:gdLst/>
            <a:ahLst/>
            <a:cxnLst/>
            <a:rect l="l" t="t" r="r" b="b"/>
            <a:pathLst>
              <a:path w="963811" h="0">
                <a:moveTo>
                  <a:pt x="0" y="0"/>
                </a:moveTo>
                <a:lnTo>
                  <a:pt x="963811" y="0"/>
                </a:lnTo>
              </a:path>
            </a:pathLst>
          </a:custGeom>
          <a:ln w="233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" name="object 55"/>
          <p:cNvSpPr/>
          <p:nvPr/>
        </p:nvSpPr>
        <p:spPr>
          <a:xfrm>
            <a:off x="5952058" y="754303"/>
            <a:ext cx="32628" cy="32644"/>
          </a:xfrm>
          <a:custGeom>
            <a:avLst/>
            <a:gdLst/>
            <a:ahLst/>
            <a:cxnLst/>
            <a:rect l="l" t="t" r="r" b="b"/>
            <a:pathLst>
              <a:path w="32628" h="32644">
                <a:moveTo>
                  <a:pt x="32628" y="16322"/>
                </a:moveTo>
                <a:lnTo>
                  <a:pt x="32628" y="10561"/>
                </a:lnTo>
                <a:lnTo>
                  <a:pt x="31683" y="5760"/>
                </a:lnTo>
                <a:lnTo>
                  <a:pt x="29748" y="3840"/>
                </a:lnTo>
                <a:lnTo>
                  <a:pt x="26883" y="1920"/>
                </a:lnTo>
                <a:lnTo>
                  <a:pt x="23027" y="0"/>
                </a:lnTo>
                <a:lnTo>
                  <a:pt x="10561" y="0"/>
                </a:lnTo>
                <a:lnTo>
                  <a:pt x="5760" y="1920"/>
                </a:lnTo>
                <a:lnTo>
                  <a:pt x="384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42"/>
                </a:lnTo>
                <a:lnTo>
                  <a:pt x="960" y="26883"/>
                </a:lnTo>
                <a:lnTo>
                  <a:pt x="2880" y="28803"/>
                </a:lnTo>
                <a:lnTo>
                  <a:pt x="5760" y="31683"/>
                </a:lnTo>
                <a:lnTo>
                  <a:pt x="10561" y="32644"/>
                </a:lnTo>
                <a:lnTo>
                  <a:pt x="23027" y="32644"/>
                </a:lnTo>
                <a:lnTo>
                  <a:pt x="26883" y="31683"/>
                </a:lnTo>
                <a:lnTo>
                  <a:pt x="29748" y="28803"/>
                </a:lnTo>
                <a:lnTo>
                  <a:pt x="31683" y="26883"/>
                </a:lnTo>
                <a:lnTo>
                  <a:pt x="32628" y="22082"/>
                </a:lnTo>
                <a:lnTo>
                  <a:pt x="32628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" name="object 56"/>
          <p:cNvSpPr/>
          <p:nvPr/>
        </p:nvSpPr>
        <p:spPr>
          <a:xfrm>
            <a:off x="5954938" y="814791"/>
            <a:ext cx="26868" cy="154548"/>
          </a:xfrm>
          <a:custGeom>
            <a:avLst/>
            <a:gdLst/>
            <a:ahLst/>
            <a:cxnLst/>
            <a:rect l="l" t="t" r="r" b="b"/>
            <a:pathLst>
              <a:path w="26868" h="154548">
                <a:moveTo>
                  <a:pt x="960" y="1920"/>
                </a:moveTo>
                <a:lnTo>
                  <a:pt x="960" y="2880"/>
                </a:lnTo>
                <a:lnTo>
                  <a:pt x="0" y="2880"/>
                </a:lnTo>
                <a:lnTo>
                  <a:pt x="0" y="151668"/>
                </a:lnTo>
                <a:lnTo>
                  <a:pt x="960" y="151668"/>
                </a:lnTo>
                <a:lnTo>
                  <a:pt x="960" y="152628"/>
                </a:lnTo>
                <a:lnTo>
                  <a:pt x="1920" y="153588"/>
                </a:lnTo>
                <a:lnTo>
                  <a:pt x="2880" y="153588"/>
                </a:lnTo>
                <a:lnTo>
                  <a:pt x="3840" y="154548"/>
                </a:lnTo>
                <a:lnTo>
                  <a:pt x="22082" y="154548"/>
                </a:lnTo>
                <a:lnTo>
                  <a:pt x="23027" y="153588"/>
                </a:lnTo>
                <a:lnTo>
                  <a:pt x="24003" y="153588"/>
                </a:lnTo>
                <a:lnTo>
                  <a:pt x="24963" y="152628"/>
                </a:lnTo>
                <a:lnTo>
                  <a:pt x="25923" y="152628"/>
                </a:lnTo>
                <a:lnTo>
                  <a:pt x="25923" y="151668"/>
                </a:lnTo>
                <a:lnTo>
                  <a:pt x="26868" y="151668"/>
                </a:lnTo>
                <a:lnTo>
                  <a:pt x="26868" y="2880"/>
                </a:lnTo>
                <a:lnTo>
                  <a:pt x="2592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3027" y="960"/>
                </a:lnTo>
                <a:lnTo>
                  <a:pt x="22082" y="0"/>
                </a:lnTo>
                <a:lnTo>
                  <a:pt x="576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" name="object 57"/>
          <p:cNvSpPr/>
          <p:nvPr/>
        </p:nvSpPr>
        <p:spPr>
          <a:xfrm>
            <a:off x="6030772" y="811911"/>
            <a:ext cx="125760" cy="157429"/>
          </a:xfrm>
          <a:custGeom>
            <a:avLst/>
            <a:gdLst/>
            <a:ahLst/>
            <a:cxnLst/>
            <a:rect l="l" t="t" r="r" b="b"/>
            <a:pathLst>
              <a:path w="125760" h="157429">
                <a:moveTo>
                  <a:pt x="960" y="4800"/>
                </a:moveTo>
                <a:lnTo>
                  <a:pt x="960" y="5760"/>
                </a:lnTo>
                <a:lnTo>
                  <a:pt x="0" y="5760"/>
                </a:lnTo>
                <a:lnTo>
                  <a:pt x="0" y="154548"/>
                </a:lnTo>
                <a:lnTo>
                  <a:pt x="960" y="154548"/>
                </a:lnTo>
                <a:lnTo>
                  <a:pt x="960" y="155508"/>
                </a:lnTo>
                <a:lnTo>
                  <a:pt x="1920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2082" y="157429"/>
                </a:lnTo>
                <a:lnTo>
                  <a:pt x="23042" y="156469"/>
                </a:lnTo>
                <a:lnTo>
                  <a:pt x="24002" y="156469"/>
                </a:lnTo>
                <a:lnTo>
                  <a:pt x="24963" y="155508"/>
                </a:lnTo>
                <a:lnTo>
                  <a:pt x="25923" y="155508"/>
                </a:lnTo>
                <a:lnTo>
                  <a:pt x="25923" y="154548"/>
                </a:lnTo>
                <a:lnTo>
                  <a:pt x="26883" y="154548"/>
                </a:lnTo>
                <a:lnTo>
                  <a:pt x="26883" y="50871"/>
                </a:lnTo>
                <a:lnTo>
                  <a:pt x="29829" y="47602"/>
                </a:lnTo>
                <a:lnTo>
                  <a:pt x="39154" y="38067"/>
                </a:lnTo>
                <a:lnTo>
                  <a:pt x="48005" y="30723"/>
                </a:lnTo>
                <a:lnTo>
                  <a:pt x="54726" y="25907"/>
                </a:lnTo>
                <a:lnTo>
                  <a:pt x="61447" y="23042"/>
                </a:lnTo>
                <a:lnTo>
                  <a:pt x="72953" y="23042"/>
                </a:lnTo>
                <a:lnTo>
                  <a:pt x="77754" y="24002"/>
                </a:lnTo>
                <a:lnTo>
                  <a:pt x="85435" y="27843"/>
                </a:lnTo>
                <a:lnTo>
                  <a:pt x="91196" y="34564"/>
                </a:lnTo>
                <a:lnTo>
                  <a:pt x="94076" y="38404"/>
                </a:lnTo>
                <a:lnTo>
                  <a:pt x="95036" y="43190"/>
                </a:lnTo>
                <a:lnTo>
                  <a:pt x="96956" y="47990"/>
                </a:lnTo>
                <a:lnTo>
                  <a:pt x="97916" y="52791"/>
                </a:lnTo>
                <a:lnTo>
                  <a:pt x="98877" y="59512"/>
                </a:lnTo>
                <a:lnTo>
                  <a:pt x="98877" y="154548"/>
                </a:lnTo>
                <a:lnTo>
                  <a:pt x="99837" y="154548"/>
                </a:lnTo>
                <a:lnTo>
                  <a:pt x="99837" y="155508"/>
                </a:lnTo>
                <a:lnTo>
                  <a:pt x="100797" y="156469"/>
                </a:lnTo>
                <a:lnTo>
                  <a:pt x="101757" y="156469"/>
                </a:lnTo>
                <a:lnTo>
                  <a:pt x="102717" y="157429"/>
                </a:lnTo>
                <a:lnTo>
                  <a:pt x="119999" y="157429"/>
                </a:lnTo>
                <a:lnTo>
                  <a:pt x="121919" y="156469"/>
                </a:lnTo>
                <a:lnTo>
                  <a:pt x="122880" y="156469"/>
                </a:lnTo>
                <a:lnTo>
                  <a:pt x="123840" y="155508"/>
                </a:lnTo>
                <a:lnTo>
                  <a:pt x="124800" y="155508"/>
                </a:lnTo>
                <a:lnTo>
                  <a:pt x="124800" y="154548"/>
                </a:lnTo>
                <a:lnTo>
                  <a:pt x="125760" y="153588"/>
                </a:lnTo>
                <a:lnTo>
                  <a:pt x="125749" y="62415"/>
                </a:lnTo>
                <a:lnTo>
                  <a:pt x="124950" y="48988"/>
                </a:lnTo>
                <a:lnTo>
                  <a:pt x="122880" y="37429"/>
                </a:lnTo>
                <a:lnTo>
                  <a:pt x="120959" y="30723"/>
                </a:lnTo>
                <a:lnTo>
                  <a:pt x="118079" y="24002"/>
                </a:lnTo>
                <a:lnTo>
                  <a:pt x="114239" y="18227"/>
                </a:lnTo>
                <a:lnTo>
                  <a:pt x="109438" y="12481"/>
                </a:lnTo>
                <a:lnTo>
                  <a:pt x="104637" y="8641"/>
                </a:lnTo>
                <a:lnTo>
                  <a:pt x="97916" y="5760"/>
                </a:lnTo>
                <a:lnTo>
                  <a:pt x="97744" y="5662"/>
                </a:lnTo>
                <a:lnTo>
                  <a:pt x="86770" y="1415"/>
                </a:lnTo>
                <a:lnTo>
                  <a:pt x="72953" y="0"/>
                </a:lnTo>
                <a:lnTo>
                  <a:pt x="65288" y="0"/>
                </a:lnTo>
                <a:lnTo>
                  <a:pt x="56631" y="2880"/>
                </a:lnTo>
                <a:lnTo>
                  <a:pt x="48950" y="6720"/>
                </a:lnTo>
                <a:lnTo>
                  <a:pt x="43670" y="9590"/>
                </a:lnTo>
                <a:lnTo>
                  <a:pt x="33933" y="17243"/>
                </a:lnTo>
                <a:lnTo>
                  <a:pt x="24002" y="26883"/>
                </a:lnTo>
                <a:lnTo>
                  <a:pt x="24002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/>
          <p:nvPr/>
        </p:nvSpPr>
        <p:spPr>
          <a:xfrm>
            <a:off x="2140976" y="1208379"/>
            <a:ext cx="103677" cy="160309"/>
          </a:xfrm>
          <a:custGeom>
            <a:avLst/>
            <a:gdLst/>
            <a:ahLst/>
            <a:cxnLst/>
            <a:rect l="l" t="t" r="r" b="b"/>
            <a:pathLst>
              <a:path w="103677" h="160309">
                <a:moveTo>
                  <a:pt x="6720" y="150708"/>
                </a:moveTo>
                <a:lnTo>
                  <a:pt x="9601" y="151668"/>
                </a:lnTo>
                <a:lnTo>
                  <a:pt x="11521" y="152628"/>
                </a:lnTo>
                <a:lnTo>
                  <a:pt x="15361" y="154548"/>
                </a:lnTo>
                <a:lnTo>
                  <a:pt x="19202" y="155508"/>
                </a:lnTo>
                <a:lnTo>
                  <a:pt x="23042" y="157429"/>
                </a:lnTo>
                <a:lnTo>
                  <a:pt x="26883" y="158389"/>
                </a:lnTo>
                <a:lnTo>
                  <a:pt x="31683" y="158389"/>
                </a:lnTo>
                <a:lnTo>
                  <a:pt x="36469" y="159349"/>
                </a:lnTo>
                <a:lnTo>
                  <a:pt x="41285" y="160309"/>
                </a:lnTo>
                <a:lnTo>
                  <a:pt x="54711" y="160309"/>
                </a:lnTo>
                <a:lnTo>
                  <a:pt x="62392" y="158389"/>
                </a:lnTo>
                <a:lnTo>
                  <a:pt x="69113" y="156469"/>
                </a:lnTo>
                <a:lnTo>
                  <a:pt x="76794" y="154548"/>
                </a:lnTo>
                <a:lnTo>
                  <a:pt x="82555" y="151668"/>
                </a:lnTo>
                <a:lnTo>
                  <a:pt x="87355" y="147827"/>
                </a:lnTo>
                <a:lnTo>
                  <a:pt x="92156" y="143987"/>
                </a:lnTo>
                <a:lnTo>
                  <a:pt x="95996" y="139186"/>
                </a:lnTo>
                <a:lnTo>
                  <a:pt x="98877" y="133426"/>
                </a:lnTo>
                <a:lnTo>
                  <a:pt x="101757" y="127680"/>
                </a:lnTo>
                <a:lnTo>
                  <a:pt x="103677" y="120959"/>
                </a:lnTo>
                <a:lnTo>
                  <a:pt x="103677" y="106558"/>
                </a:lnTo>
                <a:lnTo>
                  <a:pt x="101757" y="101757"/>
                </a:lnTo>
                <a:lnTo>
                  <a:pt x="99837" y="96956"/>
                </a:lnTo>
                <a:lnTo>
                  <a:pt x="97917" y="92156"/>
                </a:lnTo>
                <a:lnTo>
                  <a:pt x="95036" y="88315"/>
                </a:lnTo>
                <a:lnTo>
                  <a:pt x="92156" y="85435"/>
                </a:lnTo>
                <a:lnTo>
                  <a:pt x="88315" y="82555"/>
                </a:lnTo>
                <a:lnTo>
                  <a:pt x="84475" y="79674"/>
                </a:lnTo>
                <a:lnTo>
                  <a:pt x="79674" y="77754"/>
                </a:lnTo>
                <a:lnTo>
                  <a:pt x="74874" y="74874"/>
                </a:lnTo>
                <a:lnTo>
                  <a:pt x="71033" y="72953"/>
                </a:lnTo>
                <a:lnTo>
                  <a:pt x="66233" y="71033"/>
                </a:lnTo>
                <a:lnTo>
                  <a:pt x="61432" y="69113"/>
                </a:lnTo>
                <a:lnTo>
                  <a:pt x="57591" y="67193"/>
                </a:lnTo>
                <a:lnTo>
                  <a:pt x="52791" y="66233"/>
                </a:lnTo>
                <a:lnTo>
                  <a:pt x="47990" y="64312"/>
                </a:lnTo>
                <a:lnTo>
                  <a:pt x="44150" y="62392"/>
                </a:lnTo>
                <a:lnTo>
                  <a:pt x="41285" y="60472"/>
                </a:lnTo>
                <a:lnTo>
                  <a:pt x="37444" y="57591"/>
                </a:lnTo>
                <a:lnTo>
                  <a:pt x="34564" y="55671"/>
                </a:lnTo>
                <a:lnTo>
                  <a:pt x="32628" y="52791"/>
                </a:lnTo>
                <a:lnTo>
                  <a:pt x="30723" y="49910"/>
                </a:lnTo>
                <a:lnTo>
                  <a:pt x="29748" y="46070"/>
                </a:lnTo>
                <a:lnTo>
                  <a:pt x="29748" y="36469"/>
                </a:lnTo>
                <a:lnTo>
                  <a:pt x="30723" y="33604"/>
                </a:lnTo>
                <a:lnTo>
                  <a:pt x="32628" y="30708"/>
                </a:lnTo>
                <a:lnTo>
                  <a:pt x="33604" y="28788"/>
                </a:lnTo>
                <a:lnTo>
                  <a:pt x="36469" y="26883"/>
                </a:lnTo>
                <a:lnTo>
                  <a:pt x="38404" y="24947"/>
                </a:lnTo>
                <a:lnTo>
                  <a:pt x="41285" y="23987"/>
                </a:lnTo>
                <a:lnTo>
                  <a:pt x="44150" y="23042"/>
                </a:lnTo>
                <a:lnTo>
                  <a:pt x="47990" y="21107"/>
                </a:lnTo>
                <a:lnTo>
                  <a:pt x="61432" y="21107"/>
                </a:lnTo>
                <a:lnTo>
                  <a:pt x="66233" y="22082"/>
                </a:lnTo>
                <a:lnTo>
                  <a:pt x="70073" y="23042"/>
                </a:lnTo>
                <a:lnTo>
                  <a:pt x="73913" y="23987"/>
                </a:lnTo>
                <a:lnTo>
                  <a:pt x="77754" y="24947"/>
                </a:lnTo>
                <a:lnTo>
                  <a:pt x="80634" y="26883"/>
                </a:lnTo>
                <a:lnTo>
                  <a:pt x="83515" y="27828"/>
                </a:lnTo>
                <a:lnTo>
                  <a:pt x="85435" y="28788"/>
                </a:lnTo>
                <a:lnTo>
                  <a:pt x="87355" y="30708"/>
                </a:lnTo>
                <a:lnTo>
                  <a:pt x="89275" y="31668"/>
                </a:lnTo>
                <a:lnTo>
                  <a:pt x="90236" y="32628"/>
                </a:lnTo>
                <a:lnTo>
                  <a:pt x="92156" y="32628"/>
                </a:lnTo>
                <a:lnTo>
                  <a:pt x="93116" y="31668"/>
                </a:lnTo>
                <a:lnTo>
                  <a:pt x="94076" y="30708"/>
                </a:lnTo>
                <a:lnTo>
                  <a:pt x="95036" y="29763"/>
                </a:lnTo>
                <a:lnTo>
                  <a:pt x="95036" y="26883"/>
                </a:lnTo>
                <a:lnTo>
                  <a:pt x="95996" y="24947"/>
                </a:lnTo>
                <a:lnTo>
                  <a:pt x="95996" y="18227"/>
                </a:lnTo>
                <a:lnTo>
                  <a:pt x="95036" y="17266"/>
                </a:lnTo>
                <a:lnTo>
                  <a:pt x="95036" y="13426"/>
                </a:lnTo>
                <a:lnTo>
                  <a:pt x="94076" y="12481"/>
                </a:lnTo>
                <a:lnTo>
                  <a:pt x="94076" y="11521"/>
                </a:lnTo>
                <a:lnTo>
                  <a:pt x="93116" y="10546"/>
                </a:lnTo>
                <a:lnTo>
                  <a:pt x="92156" y="9601"/>
                </a:lnTo>
                <a:lnTo>
                  <a:pt x="91196" y="8641"/>
                </a:lnTo>
                <a:lnTo>
                  <a:pt x="89275" y="7680"/>
                </a:lnTo>
                <a:lnTo>
                  <a:pt x="87355" y="6705"/>
                </a:lnTo>
                <a:lnTo>
                  <a:pt x="84475" y="5760"/>
                </a:lnTo>
                <a:lnTo>
                  <a:pt x="82555" y="4800"/>
                </a:lnTo>
                <a:lnTo>
                  <a:pt x="78714" y="3840"/>
                </a:lnTo>
                <a:lnTo>
                  <a:pt x="75834" y="2880"/>
                </a:lnTo>
                <a:lnTo>
                  <a:pt x="71993" y="1920"/>
                </a:lnTo>
                <a:lnTo>
                  <a:pt x="68153" y="960"/>
                </a:lnTo>
                <a:lnTo>
                  <a:pt x="64312" y="960"/>
                </a:lnTo>
                <a:lnTo>
                  <a:pt x="60472" y="0"/>
                </a:lnTo>
                <a:lnTo>
                  <a:pt x="47990" y="0"/>
                </a:lnTo>
                <a:lnTo>
                  <a:pt x="40309" y="1920"/>
                </a:lnTo>
                <a:lnTo>
                  <a:pt x="33604" y="3840"/>
                </a:lnTo>
                <a:lnTo>
                  <a:pt x="26883" y="6705"/>
                </a:lnTo>
                <a:lnTo>
                  <a:pt x="21122" y="9601"/>
                </a:lnTo>
                <a:lnTo>
                  <a:pt x="17282" y="13426"/>
                </a:lnTo>
                <a:lnTo>
                  <a:pt x="12481" y="17266"/>
                </a:lnTo>
                <a:lnTo>
                  <a:pt x="9601" y="22082"/>
                </a:lnTo>
                <a:lnTo>
                  <a:pt x="6720" y="26883"/>
                </a:lnTo>
                <a:lnTo>
                  <a:pt x="4800" y="32628"/>
                </a:lnTo>
                <a:lnTo>
                  <a:pt x="3840" y="37429"/>
                </a:lnTo>
                <a:lnTo>
                  <a:pt x="3840" y="49910"/>
                </a:lnTo>
                <a:lnTo>
                  <a:pt x="4800" y="55671"/>
                </a:lnTo>
                <a:lnTo>
                  <a:pt x="6720" y="60472"/>
                </a:lnTo>
                <a:lnTo>
                  <a:pt x="9601" y="64312"/>
                </a:lnTo>
                <a:lnTo>
                  <a:pt x="11521" y="69113"/>
                </a:lnTo>
                <a:lnTo>
                  <a:pt x="15361" y="71993"/>
                </a:lnTo>
                <a:lnTo>
                  <a:pt x="19202" y="75834"/>
                </a:lnTo>
                <a:lnTo>
                  <a:pt x="23042" y="78714"/>
                </a:lnTo>
                <a:lnTo>
                  <a:pt x="26883" y="80634"/>
                </a:lnTo>
                <a:lnTo>
                  <a:pt x="31683" y="82555"/>
                </a:lnTo>
                <a:lnTo>
                  <a:pt x="35509" y="84475"/>
                </a:lnTo>
                <a:lnTo>
                  <a:pt x="40309" y="86395"/>
                </a:lnTo>
                <a:lnTo>
                  <a:pt x="45125" y="88315"/>
                </a:lnTo>
                <a:lnTo>
                  <a:pt x="49911" y="90236"/>
                </a:lnTo>
                <a:lnTo>
                  <a:pt x="53751" y="92156"/>
                </a:lnTo>
                <a:lnTo>
                  <a:pt x="58552" y="94076"/>
                </a:lnTo>
                <a:lnTo>
                  <a:pt x="62392" y="95996"/>
                </a:lnTo>
                <a:lnTo>
                  <a:pt x="65272" y="97916"/>
                </a:lnTo>
                <a:lnTo>
                  <a:pt x="69113" y="99837"/>
                </a:lnTo>
                <a:lnTo>
                  <a:pt x="71993" y="102717"/>
                </a:lnTo>
                <a:lnTo>
                  <a:pt x="73913" y="104622"/>
                </a:lnTo>
                <a:lnTo>
                  <a:pt x="75834" y="107518"/>
                </a:lnTo>
                <a:lnTo>
                  <a:pt x="76794" y="111343"/>
                </a:lnTo>
                <a:lnTo>
                  <a:pt x="76794" y="119024"/>
                </a:lnTo>
                <a:lnTo>
                  <a:pt x="75834" y="122864"/>
                </a:lnTo>
                <a:lnTo>
                  <a:pt x="74874" y="125745"/>
                </a:lnTo>
                <a:lnTo>
                  <a:pt x="72953" y="128625"/>
                </a:lnTo>
                <a:lnTo>
                  <a:pt x="71033" y="130545"/>
                </a:lnTo>
                <a:lnTo>
                  <a:pt x="68153" y="132466"/>
                </a:lnTo>
                <a:lnTo>
                  <a:pt x="66233" y="135346"/>
                </a:lnTo>
                <a:lnTo>
                  <a:pt x="62392" y="136306"/>
                </a:lnTo>
                <a:lnTo>
                  <a:pt x="58552" y="137266"/>
                </a:lnTo>
                <a:lnTo>
                  <a:pt x="55671" y="138226"/>
                </a:lnTo>
                <a:lnTo>
                  <a:pt x="35509" y="138226"/>
                </a:lnTo>
                <a:lnTo>
                  <a:pt x="30723" y="136306"/>
                </a:lnTo>
                <a:lnTo>
                  <a:pt x="25907" y="135346"/>
                </a:lnTo>
                <a:lnTo>
                  <a:pt x="22067" y="133426"/>
                </a:lnTo>
                <a:lnTo>
                  <a:pt x="18227" y="131521"/>
                </a:lnTo>
                <a:lnTo>
                  <a:pt x="15361" y="129585"/>
                </a:lnTo>
                <a:lnTo>
                  <a:pt x="12481" y="128625"/>
                </a:lnTo>
                <a:lnTo>
                  <a:pt x="9601" y="126705"/>
                </a:lnTo>
                <a:lnTo>
                  <a:pt x="7680" y="125745"/>
                </a:lnTo>
                <a:lnTo>
                  <a:pt x="5760" y="124800"/>
                </a:lnTo>
                <a:lnTo>
                  <a:pt x="3840" y="124800"/>
                </a:lnTo>
                <a:lnTo>
                  <a:pt x="2880" y="125745"/>
                </a:lnTo>
                <a:lnTo>
                  <a:pt x="1920" y="125745"/>
                </a:lnTo>
                <a:lnTo>
                  <a:pt x="1920" y="126705"/>
                </a:lnTo>
                <a:lnTo>
                  <a:pt x="960" y="127680"/>
                </a:lnTo>
                <a:lnTo>
                  <a:pt x="960" y="130545"/>
                </a:lnTo>
                <a:lnTo>
                  <a:pt x="0" y="131521"/>
                </a:lnTo>
                <a:lnTo>
                  <a:pt x="0" y="139186"/>
                </a:lnTo>
                <a:lnTo>
                  <a:pt x="960" y="142067"/>
                </a:lnTo>
                <a:lnTo>
                  <a:pt x="960" y="143987"/>
                </a:lnTo>
                <a:lnTo>
                  <a:pt x="1920" y="145907"/>
                </a:lnTo>
                <a:lnTo>
                  <a:pt x="2880" y="146867"/>
                </a:lnTo>
                <a:lnTo>
                  <a:pt x="3840" y="147827"/>
                </a:lnTo>
                <a:lnTo>
                  <a:pt x="4800" y="148788"/>
                </a:lnTo>
                <a:lnTo>
                  <a:pt x="6720" y="15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/>
          <p:nvPr/>
        </p:nvSpPr>
        <p:spPr>
          <a:xfrm>
            <a:off x="2300325" y="1303416"/>
            <a:ext cx="17633" cy="61689"/>
          </a:xfrm>
          <a:custGeom>
            <a:avLst/>
            <a:gdLst/>
            <a:ahLst/>
            <a:cxnLst/>
            <a:rect l="l" t="t" r="r" b="b"/>
            <a:pathLst>
              <a:path w="17633" h="61689">
                <a:moveTo>
                  <a:pt x="12481" y="30708"/>
                </a:moveTo>
                <a:lnTo>
                  <a:pt x="9601" y="25923"/>
                </a:lnTo>
                <a:lnTo>
                  <a:pt x="5760" y="20147"/>
                </a:lnTo>
                <a:lnTo>
                  <a:pt x="2880" y="14401"/>
                </a:lnTo>
                <a:lnTo>
                  <a:pt x="1920" y="6720"/>
                </a:lnTo>
                <a:lnTo>
                  <a:pt x="0" y="0"/>
                </a:lnTo>
                <a:lnTo>
                  <a:pt x="25" y="53329"/>
                </a:lnTo>
                <a:lnTo>
                  <a:pt x="11521" y="59512"/>
                </a:lnTo>
                <a:lnTo>
                  <a:pt x="17633" y="61689"/>
                </a:lnTo>
                <a:lnTo>
                  <a:pt x="17282" y="34549"/>
                </a:lnTo>
                <a:lnTo>
                  <a:pt x="12481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/>
          <p:nvPr/>
        </p:nvSpPr>
        <p:spPr>
          <a:xfrm>
            <a:off x="2272482" y="1208379"/>
            <a:ext cx="144962" cy="160309"/>
          </a:xfrm>
          <a:custGeom>
            <a:avLst/>
            <a:gdLst/>
            <a:ahLst/>
            <a:cxnLst/>
            <a:rect l="l" t="t" r="r" b="b"/>
            <a:pathLst>
              <a:path w="144962" h="160309">
                <a:moveTo>
                  <a:pt x="0" y="81594"/>
                </a:moveTo>
                <a:lnTo>
                  <a:pt x="162" y="89817"/>
                </a:lnTo>
                <a:lnTo>
                  <a:pt x="1316" y="102618"/>
                </a:lnTo>
                <a:lnTo>
                  <a:pt x="3855" y="114239"/>
                </a:lnTo>
                <a:lnTo>
                  <a:pt x="4806" y="117186"/>
                </a:lnTo>
                <a:lnTo>
                  <a:pt x="10208" y="129084"/>
                </a:lnTo>
                <a:lnTo>
                  <a:pt x="17282" y="139186"/>
                </a:lnTo>
                <a:lnTo>
                  <a:pt x="27869" y="148366"/>
                </a:lnTo>
                <a:lnTo>
                  <a:pt x="27843" y="95036"/>
                </a:lnTo>
                <a:lnTo>
                  <a:pt x="27843" y="71033"/>
                </a:lnTo>
                <a:lnTo>
                  <a:pt x="28803" y="63352"/>
                </a:lnTo>
                <a:lnTo>
                  <a:pt x="29763" y="56631"/>
                </a:lnTo>
                <a:lnTo>
                  <a:pt x="32644" y="49910"/>
                </a:lnTo>
                <a:lnTo>
                  <a:pt x="34564" y="44150"/>
                </a:lnTo>
                <a:lnTo>
                  <a:pt x="38404" y="38389"/>
                </a:lnTo>
                <a:lnTo>
                  <a:pt x="42245" y="33604"/>
                </a:lnTo>
                <a:lnTo>
                  <a:pt x="47045" y="29763"/>
                </a:lnTo>
                <a:lnTo>
                  <a:pt x="52806" y="26883"/>
                </a:lnTo>
                <a:lnTo>
                  <a:pt x="58567" y="23987"/>
                </a:lnTo>
                <a:lnTo>
                  <a:pt x="65288" y="23042"/>
                </a:lnTo>
                <a:lnTo>
                  <a:pt x="81610" y="23042"/>
                </a:lnTo>
                <a:lnTo>
                  <a:pt x="88331" y="23987"/>
                </a:lnTo>
                <a:lnTo>
                  <a:pt x="94076" y="26883"/>
                </a:lnTo>
                <a:lnTo>
                  <a:pt x="99837" y="30708"/>
                </a:lnTo>
                <a:lnTo>
                  <a:pt x="104637" y="34549"/>
                </a:lnTo>
                <a:lnTo>
                  <a:pt x="107518" y="39349"/>
                </a:lnTo>
                <a:lnTo>
                  <a:pt x="111358" y="45110"/>
                </a:lnTo>
                <a:lnTo>
                  <a:pt x="113278" y="50871"/>
                </a:lnTo>
                <a:lnTo>
                  <a:pt x="115199" y="58552"/>
                </a:lnTo>
                <a:lnTo>
                  <a:pt x="116159" y="65272"/>
                </a:lnTo>
                <a:lnTo>
                  <a:pt x="117119" y="72953"/>
                </a:lnTo>
                <a:lnTo>
                  <a:pt x="117119" y="88315"/>
                </a:lnTo>
                <a:lnTo>
                  <a:pt x="116159" y="96956"/>
                </a:lnTo>
                <a:lnTo>
                  <a:pt x="114239" y="103677"/>
                </a:lnTo>
                <a:lnTo>
                  <a:pt x="112318" y="110398"/>
                </a:lnTo>
                <a:lnTo>
                  <a:pt x="109453" y="116144"/>
                </a:lnTo>
                <a:lnTo>
                  <a:pt x="106558" y="121904"/>
                </a:lnTo>
                <a:lnTo>
                  <a:pt x="102732" y="126705"/>
                </a:lnTo>
                <a:lnTo>
                  <a:pt x="97917" y="130545"/>
                </a:lnTo>
                <a:lnTo>
                  <a:pt x="92171" y="133426"/>
                </a:lnTo>
                <a:lnTo>
                  <a:pt x="86395" y="136306"/>
                </a:lnTo>
                <a:lnTo>
                  <a:pt x="79689" y="137266"/>
                </a:lnTo>
                <a:lnTo>
                  <a:pt x="63367" y="137266"/>
                </a:lnTo>
                <a:lnTo>
                  <a:pt x="56647" y="136306"/>
                </a:lnTo>
                <a:lnTo>
                  <a:pt x="50886" y="132466"/>
                </a:lnTo>
                <a:lnTo>
                  <a:pt x="45125" y="129585"/>
                </a:lnTo>
                <a:lnTo>
                  <a:pt x="45477" y="156725"/>
                </a:lnTo>
                <a:lnTo>
                  <a:pt x="57449" y="159413"/>
                </a:lnTo>
                <a:lnTo>
                  <a:pt x="71048" y="160309"/>
                </a:lnTo>
                <a:lnTo>
                  <a:pt x="78858" y="159926"/>
                </a:lnTo>
                <a:lnTo>
                  <a:pt x="91675" y="157547"/>
                </a:lnTo>
                <a:lnTo>
                  <a:pt x="102732" y="153588"/>
                </a:lnTo>
                <a:lnTo>
                  <a:pt x="117264" y="145459"/>
                </a:lnTo>
                <a:lnTo>
                  <a:pt x="126720" y="137266"/>
                </a:lnTo>
                <a:lnTo>
                  <a:pt x="135393" y="123332"/>
                </a:lnTo>
                <a:lnTo>
                  <a:pt x="140162" y="111343"/>
                </a:lnTo>
                <a:lnTo>
                  <a:pt x="142377" y="104450"/>
                </a:lnTo>
                <a:lnTo>
                  <a:pt x="144426" y="91914"/>
                </a:lnTo>
                <a:lnTo>
                  <a:pt x="144962" y="78714"/>
                </a:lnTo>
                <a:lnTo>
                  <a:pt x="144669" y="70388"/>
                </a:lnTo>
                <a:lnTo>
                  <a:pt x="143006" y="57638"/>
                </a:lnTo>
                <a:lnTo>
                  <a:pt x="140162" y="46070"/>
                </a:lnTo>
                <a:lnTo>
                  <a:pt x="134442" y="31384"/>
                </a:lnTo>
                <a:lnTo>
                  <a:pt x="127680" y="21107"/>
                </a:lnTo>
                <a:lnTo>
                  <a:pt x="116310" y="11737"/>
                </a:lnTo>
                <a:lnTo>
                  <a:pt x="104637" y="5760"/>
                </a:lnTo>
                <a:lnTo>
                  <a:pt x="99600" y="3807"/>
                </a:lnTo>
                <a:lnTo>
                  <a:pt x="87437" y="951"/>
                </a:lnTo>
                <a:lnTo>
                  <a:pt x="73929" y="0"/>
                </a:lnTo>
                <a:lnTo>
                  <a:pt x="65336" y="462"/>
                </a:lnTo>
                <a:lnTo>
                  <a:pt x="52733" y="2851"/>
                </a:lnTo>
                <a:lnTo>
                  <a:pt x="41285" y="6705"/>
                </a:lnTo>
                <a:lnTo>
                  <a:pt x="27177" y="14640"/>
                </a:lnTo>
                <a:lnTo>
                  <a:pt x="18242" y="23042"/>
                </a:lnTo>
                <a:lnTo>
                  <a:pt x="9018" y="37137"/>
                </a:lnTo>
                <a:lnTo>
                  <a:pt x="3855" y="48950"/>
                </a:lnTo>
                <a:lnTo>
                  <a:pt x="2176" y="55772"/>
                </a:lnTo>
                <a:lnTo>
                  <a:pt x="490" y="68351"/>
                </a:lnTo>
                <a:lnTo>
                  <a:pt x="0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" name="object 61"/>
          <p:cNvSpPr/>
          <p:nvPr/>
        </p:nvSpPr>
        <p:spPr>
          <a:xfrm>
            <a:off x="2455849" y="1211259"/>
            <a:ext cx="125745" cy="157429"/>
          </a:xfrm>
          <a:custGeom>
            <a:avLst/>
            <a:gdLst/>
            <a:ahLst/>
            <a:cxnLst/>
            <a:rect l="l" t="t" r="r" b="b"/>
            <a:pathLst>
              <a:path w="125745" h="157429">
                <a:moveTo>
                  <a:pt x="118079" y="154548"/>
                </a:moveTo>
                <a:lnTo>
                  <a:pt x="120944" y="154548"/>
                </a:lnTo>
                <a:lnTo>
                  <a:pt x="121919" y="153588"/>
                </a:lnTo>
                <a:lnTo>
                  <a:pt x="123825" y="153588"/>
                </a:lnTo>
                <a:lnTo>
                  <a:pt x="124785" y="152628"/>
                </a:lnTo>
                <a:lnTo>
                  <a:pt x="125745" y="151668"/>
                </a:lnTo>
                <a:lnTo>
                  <a:pt x="125745" y="3825"/>
                </a:lnTo>
                <a:lnTo>
                  <a:pt x="124785" y="2880"/>
                </a:lnTo>
                <a:lnTo>
                  <a:pt x="123825" y="1920"/>
                </a:lnTo>
                <a:lnTo>
                  <a:pt x="123825" y="960"/>
                </a:lnTo>
                <a:lnTo>
                  <a:pt x="122864" y="960"/>
                </a:lnTo>
                <a:lnTo>
                  <a:pt x="121919" y="0"/>
                </a:lnTo>
                <a:lnTo>
                  <a:pt x="103677" y="0"/>
                </a:lnTo>
                <a:lnTo>
                  <a:pt x="102702" y="960"/>
                </a:lnTo>
                <a:lnTo>
                  <a:pt x="101742" y="960"/>
                </a:lnTo>
                <a:lnTo>
                  <a:pt x="100797" y="1920"/>
                </a:lnTo>
                <a:lnTo>
                  <a:pt x="99837" y="1920"/>
                </a:lnTo>
                <a:lnTo>
                  <a:pt x="98861" y="2880"/>
                </a:lnTo>
                <a:lnTo>
                  <a:pt x="98861" y="106558"/>
                </a:lnTo>
                <a:lnTo>
                  <a:pt x="95928" y="109814"/>
                </a:lnTo>
                <a:lnTo>
                  <a:pt x="86607" y="119353"/>
                </a:lnTo>
                <a:lnTo>
                  <a:pt x="77754" y="126705"/>
                </a:lnTo>
                <a:lnTo>
                  <a:pt x="71033" y="131505"/>
                </a:lnTo>
                <a:lnTo>
                  <a:pt x="64312" y="134386"/>
                </a:lnTo>
                <a:lnTo>
                  <a:pt x="52791" y="134386"/>
                </a:lnTo>
                <a:lnTo>
                  <a:pt x="47990" y="133426"/>
                </a:lnTo>
                <a:lnTo>
                  <a:pt x="44150" y="131505"/>
                </a:lnTo>
                <a:lnTo>
                  <a:pt x="40309" y="128640"/>
                </a:lnTo>
                <a:lnTo>
                  <a:pt x="37429" y="126705"/>
                </a:lnTo>
                <a:lnTo>
                  <a:pt x="34549" y="122864"/>
                </a:lnTo>
                <a:lnTo>
                  <a:pt x="31668" y="119024"/>
                </a:lnTo>
                <a:lnTo>
                  <a:pt x="29748" y="115183"/>
                </a:lnTo>
                <a:lnTo>
                  <a:pt x="28788" y="109423"/>
                </a:lnTo>
                <a:lnTo>
                  <a:pt x="27828" y="104637"/>
                </a:lnTo>
                <a:lnTo>
                  <a:pt x="26868" y="97916"/>
                </a:lnTo>
                <a:lnTo>
                  <a:pt x="26868" y="2880"/>
                </a:lnTo>
                <a:lnTo>
                  <a:pt x="25907" y="2880"/>
                </a:lnTo>
                <a:lnTo>
                  <a:pt x="25907" y="1920"/>
                </a:lnTo>
                <a:lnTo>
                  <a:pt x="24947" y="960"/>
                </a:lnTo>
                <a:lnTo>
                  <a:pt x="24003" y="960"/>
                </a:lnTo>
                <a:lnTo>
                  <a:pt x="23027" y="0"/>
                </a:lnTo>
                <a:lnTo>
                  <a:pt x="5760" y="0"/>
                </a:lnTo>
                <a:lnTo>
                  <a:pt x="3825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44" y="1920"/>
                </a:lnTo>
                <a:lnTo>
                  <a:pt x="944" y="2880"/>
                </a:lnTo>
                <a:lnTo>
                  <a:pt x="0" y="2880"/>
                </a:lnTo>
                <a:lnTo>
                  <a:pt x="10" y="94997"/>
                </a:lnTo>
                <a:lnTo>
                  <a:pt x="803" y="108425"/>
                </a:lnTo>
                <a:lnTo>
                  <a:pt x="2880" y="119984"/>
                </a:lnTo>
                <a:lnTo>
                  <a:pt x="4785" y="126705"/>
                </a:lnTo>
                <a:lnTo>
                  <a:pt x="7665" y="133426"/>
                </a:lnTo>
                <a:lnTo>
                  <a:pt x="11506" y="139186"/>
                </a:lnTo>
                <a:lnTo>
                  <a:pt x="15346" y="144947"/>
                </a:lnTo>
                <a:lnTo>
                  <a:pt x="21107" y="148788"/>
                </a:lnTo>
                <a:lnTo>
                  <a:pt x="27828" y="152628"/>
                </a:lnTo>
                <a:lnTo>
                  <a:pt x="34549" y="155508"/>
                </a:lnTo>
                <a:lnTo>
                  <a:pt x="42230" y="157429"/>
                </a:lnTo>
                <a:lnTo>
                  <a:pt x="52284" y="157426"/>
                </a:lnTo>
                <a:lnTo>
                  <a:pt x="64893" y="155445"/>
                </a:lnTo>
                <a:lnTo>
                  <a:pt x="76794" y="150708"/>
                </a:lnTo>
                <a:lnTo>
                  <a:pt x="81706" y="147935"/>
                </a:lnTo>
                <a:lnTo>
                  <a:pt x="91550" y="140595"/>
                </a:lnTo>
                <a:lnTo>
                  <a:pt x="101742" y="130545"/>
                </a:lnTo>
                <a:lnTo>
                  <a:pt x="101742" y="152628"/>
                </a:lnTo>
                <a:lnTo>
                  <a:pt x="102702" y="153588"/>
                </a:lnTo>
                <a:lnTo>
                  <a:pt x="103677" y="153588"/>
                </a:lnTo>
                <a:lnTo>
                  <a:pt x="104637" y="154548"/>
                </a:lnTo>
                <a:lnTo>
                  <a:pt x="118079" y="1545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" name="object 62"/>
          <p:cNvSpPr/>
          <p:nvPr/>
        </p:nvSpPr>
        <p:spPr>
          <a:xfrm>
            <a:off x="2630561" y="1208379"/>
            <a:ext cx="85435" cy="157429"/>
          </a:xfrm>
          <a:custGeom>
            <a:avLst/>
            <a:gdLst/>
            <a:ahLst/>
            <a:cxnLst/>
            <a:rect l="l" t="t" r="r" b="b"/>
            <a:pathLst>
              <a:path w="85435" h="157429">
                <a:moveTo>
                  <a:pt x="26883" y="57591"/>
                </a:moveTo>
                <a:lnTo>
                  <a:pt x="30723" y="50871"/>
                </a:lnTo>
                <a:lnTo>
                  <a:pt x="33588" y="46070"/>
                </a:lnTo>
                <a:lnTo>
                  <a:pt x="37429" y="42230"/>
                </a:lnTo>
                <a:lnTo>
                  <a:pt x="40309" y="38389"/>
                </a:lnTo>
                <a:lnTo>
                  <a:pt x="43190" y="34549"/>
                </a:lnTo>
                <a:lnTo>
                  <a:pt x="46070" y="32628"/>
                </a:lnTo>
                <a:lnTo>
                  <a:pt x="48950" y="29763"/>
                </a:lnTo>
                <a:lnTo>
                  <a:pt x="51831" y="27828"/>
                </a:lnTo>
                <a:lnTo>
                  <a:pt x="53751" y="26883"/>
                </a:lnTo>
                <a:lnTo>
                  <a:pt x="56631" y="25923"/>
                </a:lnTo>
                <a:lnTo>
                  <a:pt x="68153" y="25923"/>
                </a:lnTo>
                <a:lnTo>
                  <a:pt x="70073" y="26883"/>
                </a:lnTo>
                <a:lnTo>
                  <a:pt x="71993" y="26883"/>
                </a:lnTo>
                <a:lnTo>
                  <a:pt x="73913" y="27828"/>
                </a:lnTo>
                <a:lnTo>
                  <a:pt x="74874" y="27828"/>
                </a:lnTo>
                <a:lnTo>
                  <a:pt x="76794" y="28788"/>
                </a:lnTo>
                <a:lnTo>
                  <a:pt x="77754" y="28788"/>
                </a:lnTo>
                <a:lnTo>
                  <a:pt x="78714" y="29763"/>
                </a:lnTo>
                <a:lnTo>
                  <a:pt x="82555" y="29763"/>
                </a:lnTo>
                <a:lnTo>
                  <a:pt x="82555" y="28788"/>
                </a:lnTo>
                <a:lnTo>
                  <a:pt x="83515" y="28788"/>
                </a:lnTo>
                <a:lnTo>
                  <a:pt x="83515" y="27828"/>
                </a:lnTo>
                <a:lnTo>
                  <a:pt x="84475" y="26883"/>
                </a:lnTo>
                <a:lnTo>
                  <a:pt x="84475" y="23042"/>
                </a:lnTo>
                <a:lnTo>
                  <a:pt x="85435" y="21107"/>
                </a:lnTo>
                <a:lnTo>
                  <a:pt x="85435" y="14386"/>
                </a:lnTo>
                <a:lnTo>
                  <a:pt x="84475" y="12481"/>
                </a:lnTo>
                <a:lnTo>
                  <a:pt x="84475" y="5760"/>
                </a:lnTo>
                <a:lnTo>
                  <a:pt x="83515" y="5760"/>
                </a:lnTo>
                <a:lnTo>
                  <a:pt x="83515" y="4800"/>
                </a:lnTo>
                <a:lnTo>
                  <a:pt x="82555" y="4800"/>
                </a:lnTo>
                <a:lnTo>
                  <a:pt x="82555" y="3840"/>
                </a:lnTo>
                <a:lnTo>
                  <a:pt x="80634" y="3840"/>
                </a:lnTo>
                <a:lnTo>
                  <a:pt x="79674" y="2880"/>
                </a:lnTo>
                <a:lnTo>
                  <a:pt x="77754" y="1920"/>
                </a:lnTo>
                <a:lnTo>
                  <a:pt x="73913" y="1920"/>
                </a:lnTo>
                <a:lnTo>
                  <a:pt x="71993" y="960"/>
                </a:lnTo>
                <a:lnTo>
                  <a:pt x="68153" y="960"/>
                </a:lnTo>
                <a:lnTo>
                  <a:pt x="67193" y="0"/>
                </a:lnTo>
                <a:lnTo>
                  <a:pt x="60472" y="0"/>
                </a:lnTo>
                <a:lnTo>
                  <a:pt x="57591" y="960"/>
                </a:lnTo>
                <a:lnTo>
                  <a:pt x="54711" y="1920"/>
                </a:lnTo>
                <a:lnTo>
                  <a:pt x="51831" y="2880"/>
                </a:lnTo>
                <a:lnTo>
                  <a:pt x="47990" y="3840"/>
                </a:lnTo>
                <a:lnTo>
                  <a:pt x="45125" y="5760"/>
                </a:lnTo>
                <a:lnTo>
                  <a:pt x="42230" y="7680"/>
                </a:lnTo>
                <a:lnTo>
                  <a:pt x="38404" y="10546"/>
                </a:lnTo>
                <a:lnTo>
                  <a:pt x="35509" y="14386"/>
                </a:lnTo>
                <a:lnTo>
                  <a:pt x="31683" y="18227"/>
                </a:lnTo>
                <a:lnTo>
                  <a:pt x="27843" y="23042"/>
                </a:lnTo>
                <a:lnTo>
                  <a:pt x="24002" y="28788"/>
                </a:lnTo>
                <a:lnTo>
                  <a:pt x="24002" y="5760"/>
                </a:lnTo>
                <a:lnTo>
                  <a:pt x="23042" y="5760"/>
                </a:lnTo>
                <a:lnTo>
                  <a:pt x="23042" y="4800"/>
                </a:lnTo>
                <a:lnTo>
                  <a:pt x="22067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5760"/>
                </a:lnTo>
                <a:lnTo>
                  <a:pt x="0" y="5760"/>
                </a:lnTo>
                <a:lnTo>
                  <a:pt x="0" y="154548"/>
                </a:lnTo>
                <a:lnTo>
                  <a:pt x="960" y="155508"/>
                </a:lnTo>
                <a:lnTo>
                  <a:pt x="1920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2067" y="157429"/>
                </a:lnTo>
                <a:lnTo>
                  <a:pt x="23042" y="156469"/>
                </a:lnTo>
                <a:lnTo>
                  <a:pt x="24947" y="156469"/>
                </a:lnTo>
                <a:lnTo>
                  <a:pt x="25907" y="155508"/>
                </a:lnTo>
                <a:lnTo>
                  <a:pt x="26883" y="154548"/>
                </a:lnTo>
                <a:lnTo>
                  <a:pt x="26883" y="575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" name="object 63"/>
          <p:cNvSpPr/>
          <p:nvPr/>
        </p:nvSpPr>
        <p:spPr>
          <a:xfrm>
            <a:off x="2731358" y="1209339"/>
            <a:ext cx="114239" cy="159349"/>
          </a:xfrm>
          <a:custGeom>
            <a:avLst/>
            <a:gdLst/>
            <a:ahLst/>
            <a:cxnLst/>
            <a:rect l="l" t="t" r="r" b="b"/>
            <a:pathLst>
              <a:path w="114239" h="159349">
                <a:moveTo>
                  <a:pt x="114239" y="122880"/>
                </a:moveTo>
                <a:lnTo>
                  <a:pt x="113263" y="120944"/>
                </a:lnTo>
                <a:lnTo>
                  <a:pt x="113263" y="119024"/>
                </a:lnTo>
                <a:lnTo>
                  <a:pt x="112318" y="118064"/>
                </a:lnTo>
                <a:lnTo>
                  <a:pt x="111358" y="118064"/>
                </a:lnTo>
                <a:lnTo>
                  <a:pt x="110398" y="117104"/>
                </a:lnTo>
                <a:lnTo>
                  <a:pt x="108478" y="117104"/>
                </a:lnTo>
                <a:lnTo>
                  <a:pt x="106558" y="118064"/>
                </a:lnTo>
                <a:lnTo>
                  <a:pt x="104637" y="119999"/>
                </a:lnTo>
                <a:lnTo>
                  <a:pt x="102717" y="121904"/>
                </a:lnTo>
                <a:lnTo>
                  <a:pt x="99837" y="124785"/>
                </a:lnTo>
                <a:lnTo>
                  <a:pt x="95996" y="126720"/>
                </a:lnTo>
                <a:lnTo>
                  <a:pt x="93116" y="128625"/>
                </a:lnTo>
                <a:lnTo>
                  <a:pt x="88315" y="130561"/>
                </a:lnTo>
                <a:lnTo>
                  <a:pt x="84475" y="132466"/>
                </a:lnTo>
                <a:lnTo>
                  <a:pt x="79674" y="135346"/>
                </a:lnTo>
                <a:lnTo>
                  <a:pt x="73913" y="136306"/>
                </a:lnTo>
                <a:lnTo>
                  <a:pt x="61432" y="136306"/>
                </a:lnTo>
                <a:lnTo>
                  <a:pt x="55671" y="134386"/>
                </a:lnTo>
                <a:lnTo>
                  <a:pt x="50871" y="132466"/>
                </a:lnTo>
                <a:lnTo>
                  <a:pt x="46070" y="129585"/>
                </a:lnTo>
                <a:lnTo>
                  <a:pt x="41269" y="126720"/>
                </a:lnTo>
                <a:lnTo>
                  <a:pt x="38404" y="121904"/>
                </a:lnTo>
                <a:lnTo>
                  <a:pt x="34549" y="117104"/>
                </a:lnTo>
                <a:lnTo>
                  <a:pt x="31683" y="111343"/>
                </a:lnTo>
                <a:lnTo>
                  <a:pt x="29748" y="104637"/>
                </a:lnTo>
                <a:lnTo>
                  <a:pt x="28803" y="96956"/>
                </a:lnTo>
                <a:lnTo>
                  <a:pt x="27843" y="89275"/>
                </a:lnTo>
                <a:lnTo>
                  <a:pt x="27843" y="79674"/>
                </a:lnTo>
                <a:lnTo>
                  <a:pt x="28012" y="71940"/>
                </a:lnTo>
                <a:lnTo>
                  <a:pt x="29480" y="57744"/>
                </a:lnTo>
                <a:lnTo>
                  <a:pt x="32572" y="45920"/>
                </a:lnTo>
                <a:lnTo>
                  <a:pt x="37429" y="36469"/>
                </a:lnTo>
                <a:lnTo>
                  <a:pt x="43088" y="30571"/>
                </a:lnTo>
                <a:lnTo>
                  <a:pt x="54028" y="24203"/>
                </a:lnTo>
                <a:lnTo>
                  <a:pt x="67193" y="22082"/>
                </a:lnTo>
                <a:lnTo>
                  <a:pt x="73913" y="22082"/>
                </a:lnTo>
                <a:lnTo>
                  <a:pt x="78714" y="23027"/>
                </a:lnTo>
                <a:lnTo>
                  <a:pt x="83515" y="24963"/>
                </a:lnTo>
                <a:lnTo>
                  <a:pt x="88315" y="26868"/>
                </a:lnTo>
                <a:lnTo>
                  <a:pt x="92156" y="28803"/>
                </a:lnTo>
                <a:lnTo>
                  <a:pt x="95036" y="30708"/>
                </a:lnTo>
                <a:lnTo>
                  <a:pt x="98877" y="32644"/>
                </a:lnTo>
                <a:lnTo>
                  <a:pt x="100797" y="34549"/>
                </a:lnTo>
                <a:lnTo>
                  <a:pt x="102717" y="36469"/>
                </a:lnTo>
                <a:lnTo>
                  <a:pt x="105597" y="38389"/>
                </a:lnTo>
                <a:lnTo>
                  <a:pt x="107518" y="39349"/>
                </a:lnTo>
                <a:lnTo>
                  <a:pt x="110398" y="39349"/>
                </a:lnTo>
                <a:lnTo>
                  <a:pt x="111358" y="38389"/>
                </a:lnTo>
                <a:lnTo>
                  <a:pt x="112318" y="36469"/>
                </a:lnTo>
                <a:lnTo>
                  <a:pt x="113263" y="34549"/>
                </a:lnTo>
                <a:lnTo>
                  <a:pt x="114239" y="31668"/>
                </a:lnTo>
                <a:lnTo>
                  <a:pt x="114239" y="25923"/>
                </a:lnTo>
                <a:lnTo>
                  <a:pt x="113263" y="23987"/>
                </a:lnTo>
                <a:lnTo>
                  <a:pt x="113263" y="19187"/>
                </a:lnTo>
                <a:lnTo>
                  <a:pt x="112318" y="18242"/>
                </a:lnTo>
                <a:lnTo>
                  <a:pt x="112318" y="17266"/>
                </a:lnTo>
                <a:lnTo>
                  <a:pt x="111358" y="17266"/>
                </a:lnTo>
                <a:lnTo>
                  <a:pt x="111358" y="16306"/>
                </a:lnTo>
                <a:lnTo>
                  <a:pt x="110398" y="15361"/>
                </a:lnTo>
                <a:lnTo>
                  <a:pt x="109438" y="13426"/>
                </a:lnTo>
                <a:lnTo>
                  <a:pt x="107518" y="12466"/>
                </a:lnTo>
                <a:lnTo>
                  <a:pt x="105597" y="10561"/>
                </a:lnTo>
                <a:lnTo>
                  <a:pt x="102717" y="8641"/>
                </a:lnTo>
                <a:lnTo>
                  <a:pt x="99837" y="6720"/>
                </a:lnTo>
                <a:lnTo>
                  <a:pt x="96956" y="5745"/>
                </a:lnTo>
                <a:lnTo>
                  <a:pt x="93116" y="3840"/>
                </a:lnTo>
                <a:lnTo>
                  <a:pt x="89275" y="2880"/>
                </a:lnTo>
                <a:lnTo>
                  <a:pt x="85435" y="1920"/>
                </a:lnTo>
                <a:lnTo>
                  <a:pt x="80634" y="960"/>
                </a:lnTo>
                <a:lnTo>
                  <a:pt x="76794" y="0"/>
                </a:lnTo>
                <a:lnTo>
                  <a:pt x="66143" y="3"/>
                </a:lnTo>
                <a:lnTo>
                  <a:pt x="53038" y="1041"/>
                </a:lnTo>
                <a:lnTo>
                  <a:pt x="41269" y="4800"/>
                </a:lnTo>
                <a:lnTo>
                  <a:pt x="29117" y="10816"/>
                </a:lnTo>
                <a:lnTo>
                  <a:pt x="19187" y="19187"/>
                </a:lnTo>
                <a:lnTo>
                  <a:pt x="10437" y="31703"/>
                </a:lnTo>
                <a:lnTo>
                  <a:pt x="4800" y="44150"/>
                </a:lnTo>
                <a:lnTo>
                  <a:pt x="2003" y="54489"/>
                </a:lnTo>
                <a:lnTo>
                  <a:pt x="422" y="67100"/>
                </a:lnTo>
                <a:lnTo>
                  <a:pt x="0" y="80634"/>
                </a:lnTo>
                <a:lnTo>
                  <a:pt x="192" y="90158"/>
                </a:lnTo>
                <a:lnTo>
                  <a:pt x="1356" y="102906"/>
                </a:lnTo>
                <a:lnTo>
                  <a:pt x="3840" y="114223"/>
                </a:lnTo>
                <a:lnTo>
                  <a:pt x="9949" y="128914"/>
                </a:lnTo>
                <a:lnTo>
                  <a:pt x="16322" y="139186"/>
                </a:lnTo>
                <a:lnTo>
                  <a:pt x="22067" y="144947"/>
                </a:lnTo>
                <a:lnTo>
                  <a:pt x="28803" y="150708"/>
                </a:lnTo>
                <a:lnTo>
                  <a:pt x="36469" y="153588"/>
                </a:lnTo>
                <a:lnTo>
                  <a:pt x="39237" y="154752"/>
                </a:lnTo>
                <a:lnTo>
                  <a:pt x="51138" y="158200"/>
                </a:lnTo>
                <a:lnTo>
                  <a:pt x="64312" y="159349"/>
                </a:lnTo>
                <a:lnTo>
                  <a:pt x="70073" y="159349"/>
                </a:lnTo>
                <a:lnTo>
                  <a:pt x="74874" y="158389"/>
                </a:lnTo>
                <a:lnTo>
                  <a:pt x="79674" y="157429"/>
                </a:lnTo>
                <a:lnTo>
                  <a:pt x="84475" y="156469"/>
                </a:lnTo>
                <a:lnTo>
                  <a:pt x="88315" y="155508"/>
                </a:lnTo>
                <a:lnTo>
                  <a:pt x="92156" y="153588"/>
                </a:lnTo>
                <a:lnTo>
                  <a:pt x="96956" y="151668"/>
                </a:lnTo>
                <a:lnTo>
                  <a:pt x="99837" y="150708"/>
                </a:lnTo>
                <a:lnTo>
                  <a:pt x="103677" y="148788"/>
                </a:lnTo>
                <a:lnTo>
                  <a:pt x="106558" y="145907"/>
                </a:lnTo>
                <a:lnTo>
                  <a:pt x="108478" y="144947"/>
                </a:lnTo>
                <a:lnTo>
                  <a:pt x="110398" y="143027"/>
                </a:lnTo>
                <a:lnTo>
                  <a:pt x="111358" y="142067"/>
                </a:lnTo>
                <a:lnTo>
                  <a:pt x="112318" y="141107"/>
                </a:lnTo>
                <a:lnTo>
                  <a:pt x="112318" y="140147"/>
                </a:lnTo>
                <a:lnTo>
                  <a:pt x="113263" y="139186"/>
                </a:lnTo>
                <a:lnTo>
                  <a:pt x="113263" y="138226"/>
                </a:lnTo>
                <a:lnTo>
                  <a:pt x="114239" y="137266"/>
                </a:lnTo>
                <a:lnTo>
                  <a:pt x="114239" y="12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" name="object 64"/>
          <p:cNvSpPr/>
          <p:nvPr/>
        </p:nvSpPr>
        <p:spPr>
          <a:xfrm>
            <a:off x="2871520" y="1208379"/>
            <a:ext cx="133426" cy="160309"/>
          </a:xfrm>
          <a:custGeom>
            <a:avLst/>
            <a:gdLst/>
            <a:ahLst/>
            <a:cxnLst/>
            <a:rect l="l" t="t" r="r" b="b"/>
            <a:pathLst>
              <a:path w="133426" h="160309">
                <a:moveTo>
                  <a:pt x="128625" y="84475"/>
                </a:moveTo>
                <a:lnTo>
                  <a:pt x="130545" y="82555"/>
                </a:lnTo>
                <a:lnTo>
                  <a:pt x="132466" y="80634"/>
                </a:lnTo>
                <a:lnTo>
                  <a:pt x="133426" y="77754"/>
                </a:lnTo>
                <a:lnTo>
                  <a:pt x="133415" y="67379"/>
                </a:lnTo>
                <a:lnTo>
                  <a:pt x="132616" y="54506"/>
                </a:lnTo>
                <a:lnTo>
                  <a:pt x="130545" y="42230"/>
                </a:lnTo>
                <a:lnTo>
                  <a:pt x="127665" y="34549"/>
                </a:lnTo>
                <a:lnTo>
                  <a:pt x="123825" y="26883"/>
                </a:lnTo>
                <a:lnTo>
                  <a:pt x="119024" y="21107"/>
                </a:lnTo>
                <a:lnTo>
                  <a:pt x="113263" y="14386"/>
                </a:lnTo>
                <a:lnTo>
                  <a:pt x="107502" y="9601"/>
                </a:lnTo>
                <a:lnTo>
                  <a:pt x="98861" y="5760"/>
                </a:lnTo>
                <a:lnTo>
                  <a:pt x="95654" y="4311"/>
                </a:lnTo>
                <a:lnTo>
                  <a:pt x="83939" y="1077"/>
                </a:lnTo>
                <a:lnTo>
                  <a:pt x="70073" y="0"/>
                </a:lnTo>
                <a:lnTo>
                  <a:pt x="65839" y="105"/>
                </a:lnTo>
                <a:lnTo>
                  <a:pt x="53016" y="1856"/>
                </a:lnTo>
                <a:lnTo>
                  <a:pt x="41269" y="5760"/>
                </a:lnTo>
                <a:lnTo>
                  <a:pt x="28317" y="13468"/>
                </a:lnTo>
                <a:lnTo>
                  <a:pt x="27828" y="66233"/>
                </a:lnTo>
                <a:lnTo>
                  <a:pt x="28788" y="60472"/>
                </a:lnTo>
                <a:lnTo>
                  <a:pt x="29748" y="54711"/>
                </a:lnTo>
                <a:lnTo>
                  <a:pt x="31668" y="48950"/>
                </a:lnTo>
                <a:lnTo>
                  <a:pt x="33588" y="43190"/>
                </a:lnTo>
                <a:lnTo>
                  <a:pt x="35509" y="38389"/>
                </a:lnTo>
                <a:lnTo>
                  <a:pt x="39349" y="34549"/>
                </a:lnTo>
                <a:lnTo>
                  <a:pt x="42230" y="30708"/>
                </a:lnTo>
                <a:lnTo>
                  <a:pt x="47030" y="26883"/>
                </a:lnTo>
                <a:lnTo>
                  <a:pt x="51831" y="24947"/>
                </a:lnTo>
                <a:lnTo>
                  <a:pt x="56631" y="22082"/>
                </a:lnTo>
                <a:lnTo>
                  <a:pt x="62392" y="21107"/>
                </a:lnTo>
                <a:lnTo>
                  <a:pt x="69113" y="21107"/>
                </a:lnTo>
                <a:lnTo>
                  <a:pt x="75945" y="21534"/>
                </a:lnTo>
                <a:lnTo>
                  <a:pt x="88343" y="25399"/>
                </a:lnTo>
                <a:lnTo>
                  <a:pt x="97917" y="33604"/>
                </a:lnTo>
                <a:lnTo>
                  <a:pt x="102288" y="39996"/>
                </a:lnTo>
                <a:lnTo>
                  <a:pt x="106248" y="51655"/>
                </a:lnTo>
                <a:lnTo>
                  <a:pt x="107502" y="66233"/>
                </a:lnTo>
                <a:lnTo>
                  <a:pt x="123825" y="85435"/>
                </a:lnTo>
                <a:lnTo>
                  <a:pt x="126705" y="85435"/>
                </a:lnTo>
                <a:lnTo>
                  <a:pt x="128625" y="84475"/>
                </a:lnTo>
                <a:close/>
              </a:path>
              <a:path w="133426" h="160309">
                <a:moveTo>
                  <a:pt x="127665" y="131521"/>
                </a:moveTo>
                <a:lnTo>
                  <a:pt x="126705" y="130545"/>
                </a:lnTo>
                <a:lnTo>
                  <a:pt x="126705" y="128625"/>
                </a:lnTo>
                <a:lnTo>
                  <a:pt x="125745" y="128625"/>
                </a:lnTo>
                <a:lnTo>
                  <a:pt x="125745" y="127680"/>
                </a:lnTo>
                <a:lnTo>
                  <a:pt x="119984" y="127680"/>
                </a:lnTo>
                <a:lnTo>
                  <a:pt x="117104" y="128625"/>
                </a:lnTo>
                <a:lnTo>
                  <a:pt x="115183" y="130545"/>
                </a:lnTo>
                <a:lnTo>
                  <a:pt x="111343" y="131521"/>
                </a:lnTo>
                <a:lnTo>
                  <a:pt x="107502" y="132466"/>
                </a:lnTo>
                <a:lnTo>
                  <a:pt x="103662" y="134386"/>
                </a:lnTo>
                <a:lnTo>
                  <a:pt x="98861" y="135346"/>
                </a:lnTo>
                <a:lnTo>
                  <a:pt x="94076" y="136306"/>
                </a:lnTo>
                <a:lnTo>
                  <a:pt x="88300" y="138226"/>
                </a:lnTo>
                <a:lnTo>
                  <a:pt x="67193" y="138226"/>
                </a:lnTo>
                <a:lnTo>
                  <a:pt x="59512" y="137266"/>
                </a:lnTo>
                <a:lnTo>
                  <a:pt x="53751" y="134386"/>
                </a:lnTo>
                <a:lnTo>
                  <a:pt x="47030" y="131521"/>
                </a:lnTo>
                <a:lnTo>
                  <a:pt x="42230" y="128625"/>
                </a:lnTo>
                <a:lnTo>
                  <a:pt x="38389" y="123840"/>
                </a:lnTo>
                <a:lnTo>
                  <a:pt x="34549" y="119024"/>
                </a:lnTo>
                <a:lnTo>
                  <a:pt x="32628" y="114239"/>
                </a:lnTo>
                <a:lnTo>
                  <a:pt x="30708" y="107518"/>
                </a:lnTo>
                <a:lnTo>
                  <a:pt x="28788" y="100797"/>
                </a:lnTo>
                <a:lnTo>
                  <a:pt x="27828" y="94076"/>
                </a:lnTo>
                <a:lnTo>
                  <a:pt x="27828" y="85435"/>
                </a:lnTo>
                <a:lnTo>
                  <a:pt x="123825" y="85435"/>
                </a:lnTo>
                <a:lnTo>
                  <a:pt x="107502" y="66233"/>
                </a:lnTo>
                <a:lnTo>
                  <a:pt x="27828" y="66233"/>
                </a:lnTo>
                <a:lnTo>
                  <a:pt x="28317" y="13468"/>
                </a:lnTo>
                <a:lnTo>
                  <a:pt x="19187" y="22082"/>
                </a:lnTo>
                <a:lnTo>
                  <a:pt x="10111" y="34975"/>
                </a:lnTo>
                <a:lnTo>
                  <a:pt x="4785" y="47030"/>
                </a:lnTo>
                <a:lnTo>
                  <a:pt x="2810" y="55035"/>
                </a:lnTo>
                <a:lnTo>
                  <a:pt x="751" y="67330"/>
                </a:lnTo>
                <a:lnTo>
                  <a:pt x="0" y="80634"/>
                </a:lnTo>
                <a:lnTo>
                  <a:pt x="403" y="91168"/>
                </a:lnTo>
                <a:lnTo>
                  <a:pt x="2071" y="103943"/>
                </a:lnTo>
                <a:lnTo>
                  <a:pt x="4785" y="115183"/>
                </a:lnTo>
                <a:lnTo>
                  <a:pt x="11149" y="130364"/>
                </a:lnTo>
                <a:lnTo>
                  <a:pt x="18227" y="140147"/>
                </a:lnTo>
                <a:lnTo>
                  <a:pt x="29783" y="149251"/>
                </a:lnTo>
                <a:lnTo>
                  <a:pt x="41269" y="154548"/>
                </a:lnTo>
                <a:lnTo>
                  <a:pt x="47003" y="156725"/>
                </a:lnTo>
                <a:lnTo>
                  <a:pt x="59082" y="159413"/>
                </a:lnTo>
                <a:lnTo>
                  <a:pt x="72953" y="160309"/>
                </a:lnTo>
                <a:lnTo>
                  <a:pt x="79674" y="160309"/>
                </a:lnTo>
                <a:lnTo>
                  <a:pt x="86380" y="159349"/>
                </a:lnTo>
                <a:lnTo>
                  <a:pt x="92141" y="158389"/>
                </a:lnTo>
                <a:lnTo>
                  <a:pt x="97917" y="157429"/>
                </a:lnTo>
                <a:lnTo>
                  <a:pt x="103662" y="156469"/>
                </a:lnTo>
                <a:lnTo>
                  <a:pt x="108463" y="154548"/>
                </a:lnTo>
                <a:lnTo>
                  <a:pt x="113263" y="153588"/>
                </a:lnTo>
                <a:lnTo>
                  <a:pt x="117104" y="152628"/>
                </a:lnTo>
                <a:lnTo>
                  <a:pt x="119984" y="150708"/>
                </a:lnTo>
                <a:lnTo>
                  <a:pt x="122864" y="149748"/>
                </a:lnTo>
                <a:lnTo>
                  <a:pt x="124785" y="148788"/>
                </a:lnTo>
                <a:lnTo>
                  <a:pt x="124785" y="147827"/>
                </a:lnTo>
                <a:lnTo>
                  <a:pt x="125745" y="147827"/>
                </a:lnTo>
                <a:lnTo>
                  <a:pt x="125745" y="146867"/>
                </a:lnTo>
                <a:lnTo>
                  <a:pt x="126705" y="145907"/>
                </a:lnTo>
                <a:lnTo>
                  <a:pt x="126705" y="143987"/>
                </a:lnTo>
                <a:lnTo>
                  <a:pt x="127665" y="143027"/>
                </a:lnTo>
                <a:lnTo>
                  <a:pt x="127665" y="13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" name="object 65"/>
          <p:cNvSpPr/>
          <p:nvPr/>
        </p:nvSpPr>
        <p:spPr>
          <a:xfrm>
            <a:off x="3111505" y="1208379"/>
            <a:ext cx="102717" cy="160309"/>
          </a:xfrm>
          <a:custGeom>
            <a:avLst/>
            <a:gdLst/>
            <a:ahLst/>
            <a:cxnLst/>
            <a:rect l="l" t="t" r="r" b="b"/>
            <a:pathLst>
              <a:path w="102717" h="160309">
                <a:moveTo>
                  <a:pt x="39364" y="1920"/>
                </a:moveTo>
                <a:lnTo>
                  <a:pt x="32644" y="3840"/>
                </a:lnTo>
                <a:lnTo>
                  <a:pt x="25923" y="6705"/>
                </a:lnTo>
                <a:lnTo>
                  <a:pt x="21122" y="9601"/>
                </a:lnTo>
                <a:lnTo>
                  <a:pt x="16322" y="13426"/>
                </a:lnTo>
                <a:lnTo>
                  <a:pt x="11521" y="17266"/>
                </a:lnTo>
                <a:lnTo>
                  <a:pt x="8641" y="22082"/>
                </a:lnTo>
                <a:lnTo>
                  <a:pt x="6720" y="26883"/>
                </a:lnTo>
                <a:lnTo>
                  <a:pt x="3840" y="32628"/>
                </a:lnTo>
                <a:lnTo>
                  <a:pt x="2880" y="37429"/>
                </a:lnTo>
                <a:lnTo>
                  <a:pt x="2880" y="49910"/>
                </a:lnTo>
                <a:lnTo>
                  <a:pt x="3840" y="55671"/>
                </a:lnTo>
                <a:lnTo>
                  <a:pt x="5760" y="60472"/>
                </a:lnTo>
                <a:lnTo>
                  <a:pt x="8641" y="64312"/>
                </a:lnTo>
                <a:lnTo>
                  <a:pt x="11521" y="69113"/>
                </a:lnTo>
                <a:lnTo>
                  <a:pt x="14401" y="71993"/>
                </a:lnTo>
                <a:lnTo>
                  <a:pt x="18242" y="75834"/>
                </a:lnTo>
                <a:lnTo>
                  <a:pt x="22082" y="78714"/>
                </a:lnTo>
                <a:lnTo>
                  <a:pt x="25923" y="80634"/>
                </a:lnTo>
                <a:lnTo>
                  <a:pt x="30708" y="82555"/>
                </a:lnTo>
                <a:lnTo>
                  <a:pt x="35524" y="84475"/>
                </a:lnTo>
                <a:lnTo>
                  <a:pt x="39364" y="86395"/>
                </a:lnTo>
                <a:lnTo>
                  <a:pt x="44150" y="88315"/>
                </a:lnTo>
                <a:lnTo>
                  <a:pt x="48950" y="90236"/>
                </a:lnTo>
                <a:lnTo>
                  <a:pt x="52791" y="92156"/>
                </a:lnTo>
                <a:lnTo>
                  <a:pt x="57591" y="94076"/>
                </a:lnTo>
                <a:lnTo>
                  <a:pt x="61432" y="95996"/>
                </a:lnTo>
                <a:lnTo>
                  <a:pt x="64312" y="97916"/>
                </a:lnTo>
                <a:lnTo>
                  <a:pt x="68153" y="99837"/>
                </a:lnTo>
                <a:lnTo>
                  <a:pt x="71033" y="102717"/>
                </a:lnTo>
                <a:lnTo>
                  <a:pt x="72953" y="104622"/>
                </a:lnTo>
                <a:lnTo>
                  <a:pt x="74874" y="107518"/>
                </a:lnTo>
                <a:lnTo>
                  <a:pt x="75834" y="111343"/>
                </a:lnTo>
                <a:lnTo>
                  <a:pt x="75834" y="122864"/>
                </a:lnTo>
                <a:lnTo>
                  <a:pt x="73913" y="125745"/>
                </a:lnTo>
                <a:lnTo>
                  <a:pt x="72953" y="128625"/>
                </a:lnTo>
                <a:lnTo>
                  <a:pt x="70073" y="130545"/>
                </a:lnTo>
                <a:lnTo>
                  <a:pt x="68153" y="132466"/>
                </a:lnTo>
                <a:lnTo>
                  <a:pt x="65272" y="135346"/>
                </a:lnTo>
                <a:lnTo>
                  <a:pt x="61432" y="136306"/>
                </a:lnTo>
                <a:lnTo>
                  <a:pt x="58552" y="137266"/>
                </a:lnTo>
                <a:lnTo>
                  <a:pt x="54711" y="138226"/>
                </a:lnTo>
                <a:lnTo>
                  <a:pt x="34549" y="138226"/>
                </a:lnTo>
                <a:lnTo>
                  <a:pt x="29763" y="136306"/>
                </a:lnTo>
                <a:lnTo>
                  <a:pt x="24963" y="135346"/>
                </a:lnTo>
                <a:lnTo>
                  <a:pt x="21122" y="133426"/>
                </a:lnTo>
                <a:lnTo>
                  <a:pt x="18242" y="131521"/>
                </a:lnTo>
                <a:lnTo>
                  <a:pt x="14401" y="129585"/>
                </a:lnTo>
                <a:lnTo>
                  <a:pt x="11521" y="128625"/>
                </a:lnTo>
                <a:lnTo>
                  <a:pt x="9601" y="126705"/>
                </a:lnTo>
                <a:lnTo>
                  <a:pt x="6720" y="125745"/>
                </a:lnTo>
                <a:lnTo>
                  <a:pt x="4800" y="124800"/>
                </a:lnTo>
                <a:lnTo>
                  <a:pt x="2880" y="124800"/>
                </a:lnTo>
                <a:lnTo>
                  <a:pt x="1920" y="125745"/>
                </a:lnTo>
                <a:lnTo>
                  <a:pt x="960" y="125745"/>
                </a:lnTo>
                <a:lnTo>
                  <a:pt x="960" y="126705"/>
                </a:lnTo>
                <a:lnTo>
                  <a:pt x="0" y="127680"/>
                </a:lnTo>
                <a:lnTo>
                  <a:pt x="0" y="143987"/>
                </a:lnTo>
                <a:lnTo>
                  <a:pt x="960" y="145907"/>
                </a:lnTo>
                <a:lnTo>
                  <a:pt x="1920" y="146867"/>
                </a:lnTo>
                <a:lnTo>
                  <a:pt x="2880" y="147827"/>
                </a:lnTo>
                <a:lnTo>
                  <a:pt x="3840" y="148788"/>
                </a:lnTo>
                <a:lnTo>
                  <a:pt x="5760" y="150708"/>
                </a:lnTo>
                <a:lnTo>
                  <a:pt x="8641" y="151668"/>
                </a:lnTo>
                <a:lnTo>
                  <a:pt x="11521" y="152628"/>
                </a:lnTo>
                <a:lnTo>
                  <a:pt x="14401" y="154548"/>
                </a:lnTo>
                <a:lnTo>
                  <a:pt x="18242" y="155508"/>
                </a:lnTo>
                <a:lnTo>
                  <a:pt x="22082" y="157429"/>
                </a:lnTo>
                <a:lnTo>
                  <a:pt x="25923" y="158389"/>
                </a:lnTo>
                <a:lnTo>
                  <a:pt x="30708" y="158389"/>
                </a:lnTo>
                <a:lnTo>
                  <a:pt x="35524" y="159349"/>
                </a:lnTo>
                <a:lnTo>
                  <a:pt x="40325" y="160309"/>
                </a:lnTo>
                <a:lnTo>
                  <a:pt x="53766" y="160309"/>
                </a:lnTo>
                <a:lnTo>
                  <a:pt x="61432" y="158389"/>
                </a:lnTo>
                <a:lnTo>
                  <a:pt x="68153" y="156469"/>
                </a:lnTo>
                <a:lnTo>
                  <a:pt x="75834" y="154548"/>
                </a:lnTo>
                <a:lnTo>
                  <a:pt x="81594" y="151668"/>
                </a:lnTo>
                <a:lnTo>
                  <a:pt x="86395" y="147827"/>
                </a:lnTo>
                <a:lnTo>
                  <a:pt x="92156" y="143987"/>
                </a:lnTo>
                <a:lnTo>
                  <a:pt x="95996" y="139186"/>
                </a:lnTo>
                <a:lnTo>
                  <a:pt x="97916" y="133426"/>
                </a:lnTo>
                <a:lnTo>
                  <a:pt x="100797" y="12768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57"/>
                </a:lnTo>
                <a:lnTo>
                  <a:pt x="98877" y="96956"/>
                </a:lnTo>
                <a:lnTo>
                  <a:pt x="96956" y="92156"/>
                </a:lnTo>
                <a:lnTo>
                  <a:pt x="94076" y="88315"/>
                </a:lnTo>
                <a:lnTo>
                  <a:pt x="91196" y="85435"/>
                </a:lnTo>
                <a:lnTo>
                  <a:pt x="87355" y="82555"/>
                </a:lnTo>
                <a:lnTo>
                  <a:pt x="83515" y="79674"/>
                </a:lnTo>
                <a:lnTo>
                  <a:pt x="78714" y="77754"/>
                </a:lnTo>
                <a:lnTo>
                  <a:pt x="74874" y="74874"/>
                </a:lnTo>
                <a:lnTo>
                  <a:pt x="70073" y="72953"/>
                </a:lnTo>
                <a:lnTo>
                  <a:pt x="65272" y="71033"/>
                </a:lnTo>
                <a:lnTo>
                  <a:pt x="61432" y="69113"/>
                </a:lnTo>
                <a:lnTo>
                  <a:pt x="56631" y="67193"/>
                </a:lnTo>
                <a:lnTo>
                  <a:pt x="51831" y="66233"/>
                </a:lnTo>
                <a:lnTo>
                  <a:pt x="47990" y="64312"/>
                </a:lnTo>
                <a:lnTo>
                  <a:pt x="44150" y="62392"/>
                </a:lnTo>
                <a:lnTo>
                  <a:pt x="40325" y="60472"/>
                </a:lnTo>
                <a:lnTo>
                  <a:pt x="36484" y="57591"/>
                </a:lnTo>
                <a:lnTo>
                  <a:pt x="33588" y="55671"/>
                </a:lnTo>
                <a:lnTo>
                  <a:pt x="31683" y="52791"/>
                </a:lnTo>
                <a:lnTo>
                  <a:pt x="29763" y="49910"/>
                </a:lnTo>
                <a:lnTo>
                  <a:pt x="28803" y="46070"/>
                </a:lnTo>
                <a:lnTo>
                  <a:pt x="28803" y="39349"/>
                </a:lnTo>
                <a:lnTo>
                  <a:pt x="29763" y="36469"/>
                </a:lnTo>
                <a:lnTo>
                  <a:pt x="30708" y="33604"/>
                </a:lnTo>
                <a:lnTo>
                  <a:pt x="31683" y="30708"/>
                </a:lnTo>
                <a:lnTo>
                  <a:pt x="33588" y="28788"/>
                </a:lnTo>
                <a:lnTo>
                  <a:pt x="35524" y="26883"/>
                </a:lnTo>
                <a:lnTo>
                  <a:pt x="37429" y="24947"/>
                </a:lnTo>
                <a:lnTo>
                  <a:pt x="40325" y="23987"/>
                </a:lnTo>
                <a:lnTo>
                  <a:pt x="44150" y="23042"/>
                </a:lnTo>
                <a:lnTo>
                  <a:pt x="47045" y="21107"/>
                </a:lnTo>
                <a:lnTo>
                  <a:pt x="61432" y="21107"/>
                </a:lnTo>
                <a:lnTo>
                  <a:pt x="65272" y="22082"/>
                </a:lnTo>
                <a:lnTo>
                  <a:pt x="69113" y="23042"/>
                </a:lnTo>
                <a:lnTo>
                  <a:pt x="72953" y="23987"/>
                </a:lnTo>
                <a:lnTo>
                  <a:pt x="76794" y="24947"/>
                </a:lnTo>
                <a:lnTo>
                  <a:pt x="79674" y="26883"/>
                </a:lnTo>
                <a:lnTo>
                  <a:pt x="82555" y="27828"/>
                </a:lnTo>
                <a:lnTo>
                  <a:pt x="84475" y="28788"/>
                </a:lnTo>
                <a:lnTo>
                  <a:pt x="86395" y="30708"/>
                </a:lnTo>
                <a:lnTo>
                  <a:pt x="88315" y="31668"/>
                </a:lnTo>
                <a:lnTo>
                  <a:pt x="90236" y="32628"/>
                </a:lnTo>
                <a:lnTo>
                  <a:pt x="91196" y="32628"/>
                </a:lnTo>
                <a:lnTo>
                  <a:pt x="92156" y="31668"/>
                </a:lnTo>
                <a:lnTo>
                  <a:pt x="93116" y="31668"/>
                </a:lnTo>
                <a:lnTo>
                  <a:pt x="93116" y="30708"/>
                </a:lnTo>
                <a:lnTo>
                  <a:pt x="94076" y="30708"/>
                </a:lnTo>
                <a:lnTo>
                  <a:pt x="94076" y="28788"/>
                </a:lnTo>
                <a:lnTo>
                  <a:pt x="95036" y="27828"/>
                </a:lnTo>
                <a:lnTo>
                  <a:pt x="95036" y="16322"/>
                </a:lnTo>
                <a:lnTo>
                  <a:pt x="94076" y="15361"/>
                </a:lnTo>
                <a:lnTo>
                  <a:pt x="94076" y="12481"/>
                </a:lnTo>
                <a:lnTo>
                  <a:pt x="93116" y="12481"/>
                </a:lnTo>
                <a:lnTo>
                  <a:pt x="93116" y="11521"/>
                </a:lnTo>
                <a:lnTo>
                  <a:pt x="92156" y="10546"/>
                </a:lnTo>
                <a:lnTo>
                  <a:pt x="91196" y="9601"/>
                </a:lnTo>
                <a:lnTo>
                  <a:pt x="90236" y="8641"/>
                </a:lnTo>
                <a:lnTo>
                  <a:pt x="88315" y="7680"/>
                </a:lnTo>
                <a:lnTo>
                  <a:pt x="86395" y="6705"/>
                </a:lnTo>
                <a:lnTo>
                  <a:pt x="83515" y="5760"/>
                </a:lnTo>
                <a:lnTo>
                  <a:pt x="81594" y="4800"/>
                </a:lnTo>
                <a:lnTo>
                  <a:pt x="78714" y="3840"/>
                </a:lnTo>
                <a:lnTo>
                  <a:pt x="74874" y="2880"/>
                </a:lnTo>
                <a:lnTo>
                  <a:pt x="71993" y="1920"/>
                </a:lnTo>
                <a:lnTo>
                  <a:pt x="68153" y="960"/>
                </a:lnTo>
                <a:lnTo>
                  <a:pt x="64312" y="960"/>
                </a:lnTo>
                <a:lnTo>
                  <a:pt x="60472" y="0"/>
                </a:lnTo>
                <a:lnTo>
                  <a:pt x="47045" y="0"/>
                </a:lnTo>
                <a:lnTo>
                  <a:pt x="39364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/>
          <p:nvPr/>
        </p:nvSpPr>
        <p:spPr>
          <a:xfrm>
            <a:off x="3242066" y="1215036"/>
            <a:ext cx="127665" cy="153652"/>
          </a:xfrm>
          <a:custGeom>
            <a:avLst/>
            <a:gdLst/>
            <a:ahLst/>
            <a:cxnLst/>
            <a:rect l="l" t="t" r="r" b="b"/>
            <a:pathLst>
              <a:path w="127665" h="153652">
                <a:moveTo>
                  <a:pt x="28788" y="87419"/>
                </a:moveTo>
                <a:lnTo>
                  <a:pt x="28788" y="53815"/>
                </a:lnTo>
                <a:lnTo>
                  <a:pt x="29748" y="48054"/>
                </a:lnTo>
                <a:lnTo>
                  <a:pt x="31668" y="42293"/>
                </a:lnTo>
                <a:lnTo>
                  <a:pt x="33588" y="36533"/>
                </a:lnTo>
                <a:lnTo>
                  <a:pt x="39341" y="0"/>
                </a:lnTo>
                <a:lnTo>
                  <a:pt x="28317" y="6811"/>
                </a:lnTo>
                <a:lnTo>
                  <a:pt x="19187" y="15425"/>
                </a:lnTo>
                <a:lnTo>
                  <a:pt x="10688" y="28131"/>
                </a:lnTo>
                <a:lnTo>
                  <a:pt x="5745" y="40373"/>
                </a:lnTo>
                <a:lnTo>
                  <a:pt x="3184" y="48483"/>
                </a:lnTo>
                <a:lnTo>
                  <a:pt x="794" y="60728"/>
                </a:lnTo>
                <a:lnTo>
                  <a:pt x="0" y="73977"/>
                </a:lnTo>
                <a:lnTo>
                  <a:pt x="403" y="84510"/>
                </a:lnTo>
                <a:lnTo>
                  <a:pt x="2071" y="97286"/>
                </a:lnTo>
                <a:lnTo>
                  <a:pt x="4785" y="108526"/>
                </a:lnTo>
                <a:lnTo>
                  <a:pt x="11733" y="123881"/>
                </a:lnTo>
                <a:lnTo>
                  <a:pt x="19187" y="133489"/>
                </a:lnTo>
                <a:lnTo>
                  <a:pt x="29557" y="142392"/>
                </a:lnTo>
                <a:lnTo>
                  <a:pt x="41269" y="147891"/>
                </a:lnTo>
                <a:lnTo>
                  <a:pt x="47483" y="150068"/>
                </a:lnTo>
                <a:lnTo>
                  <a:pt x="59770" y="152756"/>
                </a:lnTo>
                <a:lnTo>
                  <a:pt x="72953" y="153652"/>
                </a:lnTo>
                <a:lnTo>
                  <a:pt x="79674" y="153652"/>
                </a:lnTo>
                <a:lnTo>
                  <a:pt x="86395" y="152692"/>
                </a:lnTo>
                <a:lnTo>
                  <a:pt x="92141" y="151732"/>
                </a:lnTo>
                <a:lnTo>
                  <a:pt x="98861" y="150772"/>
                </a:lnTo>
                <a:lnTo>
                  <a:pt x="104637" y="149811"/>
                </a:lnTo>
                <a:lnTo>
                  <a:pt x="108478" y="147891"/>
                </a:lnTo>
                <a:lnTo>
                  <a:pt x="113263" y="146931"/>
                </a:lnTo>
                <a:lnTo>
                  <a:pt x="117104" y="145971"/>
                </a:lnTo>
                <a:lnTo>
                  <a:pt x="119984" y="144051"/>
                </a:lnTo>
                <a:lnTo>
                  <a:pt x="122864" y="143091"/>
                </a:lnTo>
                <a:lnTo>
                  <a:pt x="124785" y="142131"/>
                </a:lnTo>
                <a:lnTo>
                  <a:pt x="124785" y="141170"/>
                </a:lnTo>
                <a:lnTo>
                  <a:pt x="125745" y="141170"/>
                </a:lnTo>
                <a:lnTo>
                  <a:pt x="126705" y="140210"/>
                </a:lnTo>
                <a:lnTo>
                  <a:pt x="126705" y="139250"/>
                </a:lnTo>
                <a:lnTo>
                  <a:pt x="127665" y="138290"/>
                </a:lnTo>
                <a:lnTo>
                  <a:pt x="127665" y="123888"/>
                </a:lnTo>
                <a:lnTo>
                  <a:pt x="126705" y="122928"/>
                </a:lnTo>
                <a:lnTo>
                  <a:pt x="126705" y="121968"/>
                </a:lnTo>
                <a:lnTo>
                  <a:pt x="125745" y="121023"/>
                </a:lnTo>
                <a:lnTo>
                  <a:pt x="120944" y="121023"/>
                </a:lnTo>
                <a:lnTo>
                  <a:pt x="118064" y="121968"/>
                </a:lnTo>
                <a:lnTo>
                  <a:pt x="115183" y="123888"/>
                </a:lnTo>
                <a:lnTo>
                  <a:pt x="112318" y="124864"/>
                </a:lnTo>
                <a:lnTo>
                  <a:pt x="108478" y="125808"/>
                </a:lnTo>
                <a:lnTo>
                  <a:pt x="104637" y="127729"/>
                </a:lnTo>
                <a:lnTo>
                  <a:pt x="99822" y="128689"/>
                </a:lnTo>
                <a:lnTo>
                  <a:pt x="94076" y="129649"/>
                </a:lnTo>
                <a:lnTo>
                  <a:pt x="89275" y="131569"/>
                </a:lnTo>
                <a:lnTo>
                  <a:pt x="67193" y="131569"/>
                </a:lnTo>
                <a:lnTo>
                  <a:pt x="59512" y="130609"/>
                </a:lnTo>
                <a:lnTo>
                  <a:pt x="53751" y="127729"/>
                </a:lnTo>
                <a:lnTo>
                  <a:pt x="47990" y="124864"/>
                </a:lnTo>
                <a:lnTo>
                  <a:pt x="43190" y="121968"/>
                </a:lnTo>
                <a:lnTo>
                  <a:pt x="39349" y="117183"/>
                </a:lnTo>
                <a:lnTo>
                  <a:pt x="35509" y="112367"/>
                </a:lnTo>
                <a:lnTo>
                  <a:pt x="32628" y="107581"/>
                </a:lnTo>
                <a:lnTo>
                  <a:pt x="30708" y="100861"/>
                </a:lnTo>
                <a:lnTo>
                  <a:pt x="29748" y="94140"/>
                </a:lnTo>
                <a:lnTo>
                  <a:pt x="28788" y="874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" name="object 67"/>
          <p:cNvSpPr/>
          <p:nvPr/>
        </p:nvSpPr>
        <p:spPr>
          <a:xfrm>
            <a:off x="3270854" y="1208379"/>
            <a:ext cx="105597" cy="94076"/>
          </a:xfrm>
          <a:custGeom>
            <a:avLst/>
            <a:gdLst/>
            <a:ahLst/>
            <a:cxnLst/>
            <a:rect l="l" t="t" r="r" b="b"/>
            <a:pathLst>
              <a:path w="105597" h="94076">
                <a:moveTo>
                  <a:pt x="4800" y="43190"/>
                </a:moveTo>
                <a:lnTo>
                  <a:pt x="7680" y="38389"/>
                </a:lnTo>
                <a:lnTo>
                  <a:pt x="10561" y="34549"/>
                </a:lnTo>
                <a:lnTo>
                  <a:pt x="14401" y="30708"/>
                </a:lnTo>
                <a:lnTo>
                  <a:pt x="18242" y="26883"/>
                </a:lnTo>
                <a:lnTo>
                  <a:pt x="23042" y="24947"/>
                </a:lnTo>
                <a:lnTo>
                  <a:pt x="27843" y="22082"/>
                </a:lnTo>
                <a:lnTo>
                  <a:pt x="33604" y="21107"/>
                </a:lnTo>
                <a:lnTo>
                  <a:pt x="40325" y="21107"/>
                </a:lnTo>
                <a:lnTo>
                  <a:pt x="47522" y="21534"/>
                </a:lnTo>
                <a:lnTo>
                  <a:pt x="59840" y="25399"/>
                </a:lnTo>
                <a:lnTo>
                  <a:pt x="69128" y="33604"/>
                </a:lnTo>
                <a:lnTo>
                  <a:pt x="73507" y="39996"/>
                </a:lnTo>
                <a:lnTo>
                  <a:pt x="77464" y="51655"/>
                </a:lnTo>
                <a:lnTo>
                  <a:pt x="78714" y="66233"/>
                </a:lnTo>
                <a:lnTo>
                  <a:pt x="0" y="66233"/>
                </a:lnTo>
                <a:lnTo>
                  <a:pt x="0" y="60472"/>
                </a:lnTo>
                <a:lnTo>
                  <a:pt x="0" y="94076"/>
                </a:lnTo>
                <a:lnTo>
                  <a:pt x="0" y="85435"/>
                </a:lnTo>
                <a:lnTo>
                  <a:pt x="97916" y="85435"/>
                </a:lnTo>
                <a:lnTo>
                  <a:pt x="99837" y="84475"/>
                </a:lnTo>
                <a:lnTo>
                  <a:pt x="102717" y="82555"/>
                </a:lnTo>
                <a:lnTo>
                  <a:pt x="104637" y="80634"/>
                </a:lnTo>
                <a:lnTo>
                  <a:pt x="105597" y="77754"/>
                </a:lnTo>
                <a:lnTo>
                  <a:pt x="105585" y="67262"/>
                </a:lnTo>
                <a:lnTo>
                  <a:pt x="104636" y="54451"/>
                </a:lnTo>
                <a:lnTo>
                  <a:pt x="101757" y="42230"/>
                </a:lnTo>
                <a:lnTo>
                  <a:pt x="98877" y="34549"/>
                </a:lnTo>
                <a:lnTo>
                  <a:pt x="95996" y="26883"/>
                </a:lnTo>
                <a:lnTo>
                  <a:pt x="90251" y="21107"/>
                </a:lnTo>
                <a:lnTo>
                  <a:pt x="85435" y="14386"/>
                </a:lnTo>
                <a:lnTo>
                  <a:pt x="78714" y="9601"/>
                </a:lnTo>
                <a:lnTo>
                  <a:pt x="71033" y="5760"/>
                </a:lnTo>
                <a:lnTo>
                  <a:pt x="66767" y="4047"/>
                </a:lnTo>
                <a:lnTo>
                  <a:pt x="54829" y="1011"/>
                </a:lnTo>
                <a:lnTo>
                  <a:pt x="41285" y="0"/>
                </a:lnTo>
                <a:lnTo>
                  <a:pt x="37051" y="105"/>
                </a:lnTo>
                <a:lnTo>
                  <a:pt x="24228" y="1856"/>
                </a:lnTo>
                <a:lnTo>
                  <a:pt x="12481" y="5760"/>
                </a:lnTo>
                <a:lnTo>
                  <a:pt x="10553" y="6657"/>
                </a:lnTo>
                <a:lnTo>
                  <a:pt x="4800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/>
          <p:nvPr/>
        </p:nvSpPr>
        <p:spPr>
          <a:xfrm>
            <a:off x="3407176" y="1209339"/>
            <a:ext cx="114239" cy="159349"/>
          </a:xfrm>
          <a:custGeom>
            <a:avLst/>
            <a:gdLst/>
            <a:ahLst/>
            <a:cxnLst/>
            <a:rect l="l" t="t" r="r" b="b"/>
            <a:pathLst>
              <a:path w="114239" h="159349">
                <a:moveTo>
                  <a:pt x="114239" y="122880"/>
                </a:moveTo>
                <a:lnTo>
                  <a:pt x="113278" y="120944"/>
                </a:lnTo>
                <a:lnTo>
                  <a:pt x="113278" y="119024"/>
                </a:lnTo>
                <a:lnTo>
                  <a:pt x="112318" y="118064"/>
                </a:lnTo>
                <a:lnTo>
                  <a:pt x="111358" y="118064"/>
                </a:lnTo>
                <a:lnTo>
                  <a:pt x="110398" y="117104"/>
                </a:lnTo>
                <a:lnTo>
                  <a:pt x="108478" y="117104"/>
                </a:lnTo>
                <a:lnTo>
                  <a:pt x="106558" y="118064"/>
                </a:lnTo>
                <a:lnTo>
                  <a:pt x="104637" y="119999"/>
                </a:lnTo>
                <a:lnTo>
                  <a:pt x="102717" y="121904"/>
                </a:lnTo>
                <a:lnTo>
                  <a:pt x="99837" y="124785"/>
                </a:lnTo>
                <a:lnTo>
                  <a:pt x="95996" y="126720"/>
                </a:lnTo>
                <a:lnTo>
                  <a:pt x="93116" y="128625"/>
                </a:lnTo>
                <a:lnTo>
                  <a:pt x="88315" y="130561"/>
                </a:lnTo>
                <a:lnTo>
                  <a:pt x="84475" y="132466"/>
                </a:lnTo>
                <a:lnTo>
                  <a:pt x="79674" y="135346"/>
                </a:lnTo>
                <a:lnTo>
                  <a:pt x="73913" y="136306"/>
                </a:lnTo>
                <a:lnTo>
                  <a:pt x="61432" y="136306"/>
                </a:lnTo>
                <a:lnTo>
                  <a:pt x="55671" y="134386"/>
                </a:lnTo>
                <a:lnTo>
                  <a:pt x="50871" y="132466"/>
                </a:lnTo>
                <a:lnTo>
                  <a:pt x="46070" y="129585"/>
                </a:lnTo>
                <a:lnTo>
                  <a:pt x="41285" y="126720"/>
                </a:lnTo>
                <a:lnTo>
                  <a:pt x="38404" y="121904"/>
                </a:lnTo>
                <a:lnTo>
                  <a:pt x="34564" y="117104"/>
                </a:lnTo>
                <a:lnTo>
                  <a:pt x="31668" y="111343"/>
                </a:lnTo>
                <a:lnTo>
                  <a:pt x="29763" y="104637"/>
                </a:lnTo>
                <a:lnTo>
                  <a:pt x="28788" y="96956"/>
                </a:lnTo>
                <a:lnTo>
                  <a:pt x="27843" y="89275"/>
                </a:lnTo>
                <a:lnTo>
                  <a:pt x="27843" y="79674"/>
                </a:lnTo>
                <a:lnTo>
                  <a:pt x="28013" y="71936"/>
                </a:lnTo>
                <a:lnTo>
                  <a:pt x="29486" y="57742"/>
                </a:lnTo>
                <a:lnTo>
                  <a:pt x="32585" y="45920"/>
                </a:lnTo>
                <a:lnTo>
                  <a:pt x="37444" y="36469"/>
                </a:lnTo>
                <a:lnTo>
                  <a:pt x="43093" y="30578"/>
                </a:lnTo>
                <a:lnTo>
                  <a:pt x="54028" y="24205"/>
                </a:lnTo>
                <a:lnTo>
                  <a:pt x="67193" y="22082"/>
                </a:lnTo>
                <a:lnTo>
                  <a:pt x="73913" y="22082"/>
                </a:lnTo>
                <a:lnTo>
                  <a:pt x="78714" y="23027"/>
                </a:lnTo>
                <a:lnTo>
                  <a:pt x="83515" y="24963"/>
                </a:lnTo>
                <a:lnTo>
                  <a:pt x="88315" y="26868"/>
                </a:lnTo>
                <a:lnTo>
                  <a:pt x="92156" y="28803"/>
                </a:lnTo>
                <a:lnTo>
                  <a:pt x="95036" y="30708"/>
                </a:lnTo>
                <a:lnTo>
                  <a:pt x="98877" y="32644"/>
                </a:lnTo>
                <a:lnTo>
                  <a:pt x="100797" y="34549"/>
                </a:lnTo>
                <a:lnTo>
                  <a:pt x="103677" y="36469"/>
                </a:lnTo>
                <a:lnTo>
                  <a:pt x="105597" y="38389"/>
                </a:lnTo>
                <a:lnTo>
                  <a:pt x="107518" y="39349"/>
                </a:lnTo>
                <a:lnTo>
                  <a:pt x="110398" y="39349"/>
                </a:lnTo>
                <a:lnTo>
                  <a:pt x="111358" y="38389"/>
                </a:lnTo>
                <a:lnTo>
                  <a:pt x="112318" y="36469"/>
                </a:lnTo>
                <a:lnTo>
                  <a:pt x="113278" y="34549"/>
                </a:lnTo>
                <a:lnTo>
                  <a:pt x="114239" y="31668"/>
                </a:lnTo>
                <a:lnTo>
                  <a:pt x="114239" y="25923"/>
                </a:lnTo>
                <a:lnTo>
                  <a:pt x="113278" y="23987"/>
                </a:lnTo>
                <a:lnTo>
                  <a:pt x="113278" y="19187"/>
                </a:lnTo>
                <a:lnTo>
                  <a:pt x="112318" y="18242"/>
                </a:lnTo>
                <a:lnTo>
                  <a:pt x="112318" y="17266"/>
                </a:lnTo>
                <a:lnTo>
                  <a:pt x="111358" y="17266"/>
                </a:lnTo>
                <a:lnTo>
                  <a:pt x="111358" y="16306"/>
                </a:lnTo>
                <a:lnTo>
                  <a:pt x="110398" y="15361"/>
                </a:lnTo>
                <a:lnTo>
                  <a:pt x="109438" y="13426"/>
                </a:lnTo>
                <a:lnTo>
                  <a:pt x="107518" y="12466"/>
                </a:lnTo>
                <a:lnTo>
                  <a:pt x="105597" y="10561"/>
                </a:lnTo>
                <a:lnTo>
                  <a:pt x="102717" y="8641"/>
                </a:lnTo>
                <a:lnTo>
                  <a:pt x="99837" y="6720"/>
                </a:lnTo>
                <a:lnTo>
                  <a:pt x="96956" y="5745"/>
                </a:lnTo>
                <a:lnTo>
                  <a:pt x="93116" y="3840"/>
                </a:lnTo>
                <a:lnTo>
                  <a:pt x="89275" y="2880"/>
                </a:lnTo>
                <a:lnTo>
                  <a:pt x="85435" y="1920"/>
                </a:lnTo>
                <a:lnTo>
                  <a:pt x="80634" y="960"/>
                </a:lnTo>
                <a:lnTo>
                  <a:pt x="76794" y="0"/>
                </a:lnTo>
                <a:lnTo>
                  <a:pt x="66159" y="3"/>
                </a:lnTo>
                <a:lnTo>
                  <a:pt x="53047" y="1039"/>
                </a:lnTo>
                <a:lnTo>
                  <a:pt x="41285" y="4800"/>
                </a:lnTo>
                <a:lnTo>
                  <a:pt x="29127" y="10816"/>
                </a:lnTo>
                <a:lnTo>
                  <a:pt x="19202" y="19187"/>
                </a:lnTo>
                <a:lnTo>
                  <a:pt x="10437" y="31706"/>
                </a:lnTo>
                <a:lnTo>
                  <a:pt x="4800" y="44150"/>
                </a:lnTo>
                <a:lnTo>
                  <a:pt x="2003" y="54489"/>
                </a:lnTo>
                <a:lnTo>
                  <a:pt x="422" y="67100"/>
                </a:lnTo>
                <a:lnTo>
                  <a:pt x="0" y="80634"/>
                </a:lnTo>
                <a:lnTo>
                  <a:pt x="192" y="90158"/>
                </a:lnTo>
                <a:lnTo>
                  <a:pt x="1356" y="102906"/>
                </a:lnTo>
                <a:lnTo>
                  <a:pt x="3840" y="114223"/>
                </a:lnTo>
                <a:lnTo>
                  <a:pt x="9949" y="128914"/>
                </a:lnTo>
                <a:lnTo>
                  <a:pt x="16322" y="139186"/>
                </a:lnTo>
                <a:lnTo>
                  <a:pt x="22082" y="144947"/>
                </a:lnTo>
                <a:lnTo>
                  <a:pt x="28788" y="150708"/>
                </a:lnTo>
                <a:lnTo>
                  <a:pt x="36469" y="153588"/>
                </a:lnTo>
                <a:lnTo>
                  <a:pt x="39270" y="154752"/>
                </a:lnTo>
                <a:lnTo>
                  <a:pt x="51537" y="158200"/>
                </a:lnTo>
                <a:lnTo>
                  <a:pt x="64312" y="159349"/>
                </a:lnTo>
                <a:lnTo>
                  <a:pt x="70073" y="159349"/>
                </a:lnTo>
                <a:lnTo>
                  <a:pt x="74874" y="158389"/>
                </a:lnTo>
                <a:lnTo>
                  <a:pt x="79674" y="157429"/>
                </a:lnTo>
                <a:lnTo>
                  <a:pt x="84475" y="156469"/>
                </a:lnTo>
                <a:lnTo>
                  <a:pt x="88315" y="155508"/>
                </a:lnTo>
                <a:lnTo>
                  <a:pt x="92156" y="153588"/>
                </a:lnTo>
                <a:lnTo>
                  <a:pt x="96956" y="151668"/>
                </a:lnTo>
                <a:lnTo>
                  <a:pt x="99837" y="150708"/>
                </a:lnTo>
                <a:lnTo>
                  <a:pt x="103677" y="148788"/>
                </a:lnTo>
                <a:lnTo>
                  <a:pt x="106558" y="145907"/>
                </a:lnTo>
                <a:lnTo>
                  <a:pt x="108478" y="144947"/>
                </a:lnTo>
                <a:lnTo>
                  <a:pt x="110398" y="143027"/>
                </a:lnTo>
                <a:lnTo>
                  <a:pt x="111358" y="142067"/>
                </a:lnTo>
                <a:lnTo>
                  <a:pt x="112318" y="141107"/>
                </a:lnTo>
                <a:lnTo>
                  <a:pt x="112318" y="140147"/>
                </a:lnTo>
                <a:lnTo>
                  <a:pt x="113278" y="139186"/>
                </a:lnTo>
                <a:lnTo>
                  <a:pt x="113278" y="138226"/>
                </a:lnTo>
                <a:lnTo>
                  <a:pt x="114239" y="137266"/>
                </a:lnTo>
                <a:lnTo>
                  <a:pt x="114239" y="12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" name="object 69"/>
          <p:cNvSpPr/>
          <p:nvPr/>
        </p:nvSpPr>
        <p:spPr>
          <a:xfrm>
            <a:off x="3537722" y="1171895"/>
            <a:ext cx="95051" cy="195833"/>
          </a:xfrm>
          <a:custGeom>
            <a:avLst/>
            <a:gdLst/>
            <a:ahLst/>
            <a:cxnLst/>
            <a:rect l="l" t="t" r="r" b="b"/>
            <a:pathLst>
              <a:path w="95051" h="195833">
                <a:moveTo>
                  <a:pt x="95051" y="46085"/>
                </a:moveTo>
                <a:lnTo>
                  <a:pt x="94076" y="44165"/>
                </a:lnTo>
                <a:lnTo>
                  <a:pt x="94076" y="42245"/>
                </a:lnTo>
                <a:lnTo>
                  <a:pt x="93131" y="41285"/>
                </a:lnTo>
                <a:lnTo>
                  <a:pt x="92171" y="40325"/>
                </a:lnTo>
                <a:lnTo>
                  <a:pt x="52806" y="40325"/>
                </a:lnTo>
                <a:lnTo>
                  <a:pt x="52806" y="4800"/>
                </a:lnTo>
                <a:lnTo>
                  <a:pt x="51846" y="3840"/>
                </a:lnTo>
                <a:lnTo>
                  <a:pt x="51846" y="2880"/>
                </a:lnTo>
                <a:lnTo>
                  <a:pt x="50886" y="2880"/>
                </a:lnTo>
                <a:lnTo>
                  <a:pt x="50886" y="1920"/>
                </a:lnTo>
                <a:lnTo>
                  <a:pt x="49926" y="1920"/>
                </a:lnTo>
                <a:lnTo>
                  <a:pt x="48966" y="960"/>
                </a:lnTo>
                <a:lnTo>
                  <a:pt x="46085" y="960"/>
                </a:lnTo>
                <a:lnTo>
                  <a:pt x="44165" y="0"/>
                </a:lnTo>
                <a:lnTo>
                  <a:pt x="34564" y="0"/>
                </a:lnTo>
                <a:lnTo>
                  <a:pt x="32644" y="960"/>
                </a:lnTo>
                <a:lnTo>
                  <a:pt x="29763" y="960"/>
                </a:lnTo>
                <a:lnTo>
                  <a:pt x="28803" y="1920"/>
                </a:lnTo>
                <a:lnTo>
                  <a:pt x="27843" y="1920"/>
                </a:lnTo>
                <a:lnTo>
                  <a:pt x="26883" y="2880"/>
                </a:lnTo>
                <a:lnTo>
                  <a:pt x="25923" y="2880"/>
                </a:lnTo>
                <a:lnTo>
                  <a:pt x="25923" y="40325"/>
                </a:lnTo>
                <a:lnTo>
                  <a:pt x="2880" y="40325"/>
                </a:lnTo>
                <a:lnTo>
                  <a:pt x="2880" y="41285"/>
                </a:lnTo>
                <a:lnTo>
                  <a:pt x="1935" y="41285"/>
                </a:lnTo>
                <a:lnTo>
                  <a:pt x="1935" y="42245"/>
                </a:lnTo>
                <a:lnTo>
                  <a:pt x="975" y="43190"/>
                </a:lnTo>
                <a:lnTo>
                  <a:pt x="975" y="44165"/>
                </a:lnTo>
                <a:lnTo>
                  <a:pt x="0" y="46085"/>
                </a:lnTo>
                <a:lnTo>
                  <a:pt x="0" y="54711"/>
                </a:lnTo>
                <a:lnTo>
                  <a:pt x="975" y="57591"/>
                </a:lnTo>
                <a:lnTo>
                  <a:pt x="1935" y="59527"/>
                </a:lnTo>
                <a:lnTo>
                  <a:pt x="2880" y="61432"/>
                </a:lnTo>
                <a:lnTo>
                  <a:pt x="3840" y="62407"/>
                </a:lnTo>
                <a:lnTo>
                  <a:pt x="25923" y="62407"/>
                </a:lnTo>
                <a:lnTo>
                  <a:pt x="25923" y="155508"/>
                </a:lnTo>
                <a:lnTo>
                  <a:pt x="26883" y="162229"/>
                </a:lnTo>
                <a:lnTo>
                  <a:pt x="27843" y="168950"/>
                </a:lnTo>
                <a:lnTo>
                  <a:pt x="29763" y="174711"/>
                </a:lnTo>
                <a:lnTo>
                  <a:pt x="32644" y="180472"/>
                </a:lnTo>
                <a:lnTo>
                  <a:pt x="35524" y="184312"/>
                </a:lnTo>
                <a:lnTo>
                  <a:pt x="39364" y="188153"/>
                </a:lnTo>
                <a:lnTo>
                  <a:pt x="43205" y="191033"/>
                </a:lnTo>
                <a:lnTo>
                  <a:pt x="48966" y="192953"/>
                </a:lnTo>
                <a:lnTo>
                  <a:pt x="54726" y="194873"/>
                </a:lnTo>
                <a:lnTo>
                  <a:pt x="60487" y="195833"/>
                </a:lnTo>
                <a:lnTo>
                  <a:pt x="75849" y="195833"/>
                </a:lnTo>
                <a:lnTo>
                  <a:pt x="78729" y="194873"/>
                </a:lnTo>
                <a:lnTo>
                  <a:pt x="80650" y="194873"/>
                </a:lnTo>
                <a:lnTo>
                  <a:pt x="82570" y="193913"/>
                </a:lnTo>
                <a:lnTo>
                  <a:pt x="84490" y="193913"/>
                </a:lnTo>
                <a:lnTo>
                  <a:pt x="87370" y="192953"/>
                </a:lnTo>
                <a:lnTo>
                  <a:pt x="88331" y="192953"/>
                </a:lnTo>
                <a:lnTo>
                  <a:pt x="90236" y="191993"/>
                </a:lnTo>
                <a:lnTo>
                  <a:pt x="92171" y="191033"/>
                </a:lnTo>
                <a:lnTo>
                  <a:pt x="92171" y="190073"/>
                </a:lnTo>
                <a:lnTo>
                  <a:pt x="93131" y="189113"/>
                </a:lnTo>
                <a:lnTo>
                  <a:pt x="94076" y="188153"/>
                </a:lnTo>
                <a:lnTo>
                  <a:pt x="94076" y="186232"/>
                </a:lnTo>
                <a:lnTo>
                  <a:pt x="95051" y="184312"/>
                </a:lnTo>
                <a:lnTo>
                  <a:pt x="95051" y="173751"/>
                </a:lnTo>
                <a:lnTo>
                  <a:pt x="94076" y="172791"/>
                </a:lnTo>
                <a:lnTo>
                  <a:pt x="94076" y="169910"/>
                </a:lnTo>
                <a:lnTo>
                  <a:pt x="93131" y="168950"/>
                </a:lnTo>
                <a:lnTo>
                  <a:pt x="89291" y="168950"/>
                </a:lnTo>
                <a:lnTo>
                  <a:pt x="88331" y="169910"/>
                </a:lnTo>
                <a:lnTo>
                  <a:pt x="87370" y="169910"/>
                </a:lnTo>
                <a:lnTo>
                  <a:pt x="86410" y="170870"/>
                </a:lnTo>
                <a:lnTo>
                  <a:pt x="84490" y="170870"/>
                </a:lnTo>
                <a:lnTo>
                  <a:pt x="82570" y="171830"/>
                </a:lnTo>
                <a:lnTo>
                  <a:pt x="81610" y="171830"/>
                </a:lnTo>
                <a:lnTo>
                  <a:pt x="79689" y="172791"/>
                </a:lnTo>
                <a:lnTo>
                  <a:pt x="77769" y="172791"/>
                </a:lnTo>
                <a:lnTo>
                  <a:pt x="74889" y="173751"/>
                </a:lnTo>
                <a:lnTo>
                  <a:pt x="65288" y="173751"/>
                </a:lnTo>
                <a:lnTo>
                  <a:pt x="59527" y="170870"/>
                </a:lnTo>
                <a:lnTo>
                  <a:pt x="56647" y="166070"/>
                </a:lnTo>
                <a:lnTo>
                  <a:pt x="53766" y="160324"/>
                </a:lnTo>
                <a:lnTo>
                  <a:pt x="52806" y="152628"/>
                </a:lnTo>
                <a:lnTo>
                  <a:pt x="52806" y="62407"/>
                </a:lnTo>
                <a:lnTo>
                  <a:pt x="91211" y="62407"/>
                </a:lnTo>
                <a:lnTo>
                  <a:pt x="93131" y="61432"/>
                </a:lnTo>
                <a:lnTo>
                  <a:pt x="94076" y="59527"/>
                </a:lnTo>
                <a:lnTo>
                  <a:pt x="95051" y="57591"/>
                </a:lnTo>
                <a:lnTo>
                  <a:pt x="95051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/>
          <p:nvPr/>
        </p:nvSpPr>
        <p:spPr>
          <a:xfrm>
            <a:off x="3654841" y="1208379"/>
            <a:ext cx="145923" cy="160309"/>
          </a:xfrm>
          <a:custGeom>
            <a:avLst/>
            <a:gdLst/>
            <a:ahLst/>
            <a:cxnLst/>
            <a:rect l="l" t="t" r="r" b="b"/>
            <a:pathLst>
              <a:path w="145923" h="160309">
                <a:moveTo>
                  <a:pt x="0" y="81594"/>
                </a:moveTo>
                <a:lnTo>
                  <a:pt x="293" y="89918"/>
                </a:lnTo>
                <a:lnTo>
                  <a:pt x="1956" y="102664"/>
                </a:lnTo>
                <a:lnTo>
                  <a:pt x="4800" y="114239"/>
                </a:lnTo>
                <a:lnTo>
                  <a:pt x="5597" y="116792"/>
                </a:lnTo>
                <a:lnTo>
                  <a:pt x="10517" y="128910"/>
                </a:lnTo>
                <a:lnTo>
                  <a:pt x="17282" y="139186"/>
                </a:lnTo>
                <a:lnTo>
                  <a:pt x="18953" y="140818"/>
                </a:lnTo>
                <a:lnTo>
                  <a:pt x="28655" y="148566"/>
                </a:lnTo>
                <a:lnTo>
                  <a:pt x="29763" y="101757"/>
                </a:lnTo>
                <a:lnTo>
                  <a:pt x="28803" y="95036"/>
                </a:lnTo>
                <a:lnTo>
                  <a:pt x="27843" y="87355"/>
                </a:lnTo>
                <a:lnTo>
                  <a:pt x="27843" y="71033"/>
                </a:lnTo>
                <a:lnTo>
                  <a:pt x="28803" y="63352"/>
                </a:lnTo>
                <a:lnTo>
                  <a:pt x="30723" y="56631"/>
                </a:lnTo>
                <a:lnTo>
                  <a:pt x="32644" y="49910"/>
                </a:lnTo>
                <a:lnTo>
                  <a:pt x="35524" y="44150"/>
                </a:lnTo>
                <a:lnTo>
                  <a:pt x="39364" y="38389"/>
                </a:lnTo>
                <a:lnTo>
                  <a:pt x="42245" y="33604"/>
                </a:lnTo>
                <a:lnTo>
                  <a:pt x="47045" y="29763"/>
                </a:lnTo>
                <a:lnTo>
                  <a:pt x="52806" y="26883"/>
                </a:lnTo>
                <a:lnTo>
                  <a:pt x="58567" y="23987"/>
                </a:lnTo>
                <a:lnTo>
                  <a:pt x="65288" y="23042"/>
                </a:lnTo>
                <a:lnTo>
                  <a:pt x="81594" y="23042"/>
                </a:lnTo>
                <a:lnTo>
                  <a:pt x="89275" y="23987"/>
                </a:lnTo>
                <a:lnTo>
                  <a:pt x="94076" y="26883"/>
                </a:lnTo>
                <a:lnTo>
                  <a:pt x="99837" y="30708"/>
                </a:lnTo>
                <a:lnTo>
                  <a:pt x="104637" y="34549"/>
                </a:lnTo>
                <a:lnTo>
                  <a:pt x="108478" y="39349"/>
                </a:lnTo>
                <a:lnTo>
                  <a:pt x="111358" y="45110"/>
                </a:lnTo>
                <a:lnTo>
                  <a:pt x="114239" y="50871"/>
                </a:lnTo>
                <a:lnTo>
                  <a:pt x="115199" y="58552"/>
                </a:lnTo>
                <a:lnTo>
                  <a:pt x="117119" y="65272"/>
                </a:lnTo>
                <a:lnTo>
                  <a:pt x="117119" y="88315"/>
                </a:lnTo>
                <a:lnTo>
                  <a:pt x="116159" y="96956"/>
                </a:lnTo>
                <a:lnTo>
                  <a:pt x="115199" y="103677"/>
                </a:lnTo>
                <a:lnTo>
                  <a:pt x="113278" y="110398"/>
                </a:lnTo>
                <a:lnTo>
                  <a:pt x="110398" y="116144"/>
                </a:lnTo>
                <a:lnTo>
                  <a:pt x="106558" y="121904"/>
                </a:lnTo>
                <a:lnTo>
                  <a:pt x="102717" y="126705"/>
                </a:lnTo>
                <a:lnTo>
                  <a:pt x="97916" y="130545"/>
                </a:lnTo>
                <a:lnTo>
                  <a:pt x="93116" y="133426"/>
                </a:lnTo>
                <a:lnTo>
                  <a:pt x="87370" y="136306"/>
                </a:lnTo>
                <a:lnTo>
                  <a:pt x="80650" y="137266"/>
                </a:lnTo>
                <a:lnTo>
                  <a:pt x="64328" y="137266"/>
                </a:lnTo>
                <a:lnTo>
                  <a:pt x="56647" y="136306"/>
                </a:lnTo>
                <a:lnTo>
                  <a:pt x="50886" y="132466"/>
                </a:lnTo>
                <a:lnTo>
                  <a:pt x="45125" y="129585"/>
                </a:lnTo>
                <a:lnTo>
                  <a:pt x="41285" y="125745"/>
                </a:lnTo>
                <a:lnTo>
                  <a:pt x="40325" y="154548"/>
                </a:lnTo>
                <a:lnTo>
                  <a:pt x="45369" y="156502"/>
                </a:lnTo>
                <a:lnTo>
                  <a:pt x="57536" y="159357"/>
                </a:lnTo>
                <a:lnTo>
                  <a:pt x="71033" y="160309"/>
                </a:lnTo>
                <a:lnTo>
                  <a:pt x="79634" y="159846"/>
                </a:lnTo>
                <a:lnTo>
                  <a:pt x="92234" y="157454"/>
                </a:lnTo>
                <a:lnTo>
                  <a:pt x="103677" y="153588"/>
                </a:lnTo>
                <a:lnTo>
                  <a:pt x="117782" y="145664"/>
                </a:lnTo>
                <a:lnTo>
                  <a:pt x="126720" y="137266"/>
                </a:lnTo>
                <a:lnTo>
                  <a:pt x="136365" y="123156"/>
                </a:lnTo>
                <a:lnTo>
                  <a:pt x="141122" y="111343"/>
                </a:lnTo>
                <a:lnTo>
                  <a:pt x="142944" y="104450"/>
                </a:lnTo>
                <a:lnTo>
                  <a:pt x="145123" y="91914"/>
                </a:lnTo>
                <a:lnTo>
                  <a:pt x="145923" y="78714"/>
                </a:lnTo>
                <a:lnTo>
                  <a:pt x="145629" y="70388"/>
                </a:lnTo>
                <a:lnTo>
                  <a:pt x="143966" y="57638"/>
                </a:lnTo>
                <a:lnTo>
                  <a:pt x="141122" y="46070"/>
                </a:lnTo>
                <a:lnTo>
                  <a:pt x="134757" y="31208"/>
                </a:lnTo>
                <a:lnTo>
                  <a:pt x="127680" y="21107"/>
                </a:lnTo>
                <a:lnTo>
                  <a:pt x="117097" y="11938"/>
                </a:lnTo>
                <a:lnTo>
                  <a:pt x="105597" y="5760"/>
                </a:lnTo>
                <a:lnTo>
                  <a:pt x="99874" y="3587"/>
                </a:lnTo>
                <a:lnTo>
                  <a:pt x="87794" y="896"/>
                </a:lnTo>
                <a:lnTo>
                  <a:pt x="73929" y="0"/>
                </a:lnTo>
                <a:lnTo>
                  <a:pt x="66120" y="382"/>
                </a:lnTo>
                <a:lnTo>
                  <a:pt x="53296" y="2758"/>
                </a:lnTo>
                <a:lnTo>
                  <a:pt x="42245" y="6705"/>
                </a:lnTo>
                <a:lnTo>
                  <a:pt x="27692" y="14849"/>
                </a:lnTo>
                <a:lnTo>
                  <a:pt x="18242" y="23042"/>
                </a:lnTo>
                <a:lnTo>
                  <a:pt x="9572" y="36964"/>
                </a:lnTo>
                <a:lnTo>
                  <a:pt x="4800" y="48950"/>
                </a:lnTo>
                <a:lnTo>
                  <a:pt x="2975" y="55863"/>
                </a:lnTo>
                <a:lnTo>
                  <a:pt x="798" y="68400"/>
                </a:lnTo>
                <a:lnTo>
                  <a:pt x="0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" name="object 71"/>
          <p:cNvSpPr/>
          <p:nvPr/>
        </p:nvSpPr>
        <p:spPr>
          <a:xfrm>
            <a:off x="3683497" y="1310137"/>
            <a:ext cx="12629" cy="52791"/>
          </a:xfrm>
          <a:custGeom>
            <a:avLst/>
            <a:gdLst/>
            <a:ahLst/>
            <a:cxnLst/>
            <a:rect l="l" t="t" r="r" b="b"/>
            <a:pathLst>
              <a:path w="12629" h="52791">
                <a:moveTo>
                  <a:pt x="11669" y="52791"/>
                </a:moveTo>
                <a:lnTo>
                  <a:pt x="12629" y="23987"/>
                </a:lnTo>
                <a:lnTo>
                  <a:pt x="8789" y="19202"/>
                </a:lnTo>
                <a:lnTo>
                  <a:pt x="4948" y="13426"/>
                </a:lnTo>
                <a:lnTo>
                  <a:pt x="3028" y="7680"/>
                </a:lnTo>
                <a:lnTo>
                  <a:pt x="1108" y="0"/>
                </a:lnTo>
                <a:lnTo>
                  <a:pt x="0" y="46809"/>
                </a:lnTo>
                <a:lnTo>
                  <a:pt x="11669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/>
          <p:nvPr/>
        </p:nvSpPr>
        <p:spPr>
          <a:xfrm>
            <a:off x="3840129" y="1208379"/>
            <a:ext cx="84475" cy="157429"/>
          </a:xfrm>
          <a:custGeom>
            <a:avLst/>
            <a:gdLst/>
            <a:ahLst/>
            <a:cxnLst/>
            <a:rect l="l" t="t" r="r" b="b"/>
            <a:pathLst>
              <a:path w="84475" h="157429">
                <a:moveTo>
                  <a:pt x="23987" y="28788"/>
                </a:moveTo>
                <a:lnTo>
                  <a:pt x="23987" y="6705"/>
                </a:lnTo>
                <a:lnTo>
                  <a:pt x="23027" y="5760"/>
                </a:lnTo>
                <a:lnTo>
                  <a:pt x="23027" y="4800"/>
                </a:lnTo>
                <a:lnTo>
                  <a:pt x="22067" y="3840"/>
                </a:lnTo>
                <a:lnTo>
                  <a:pt x="21107" y="3840"/>
                </a:lnTo>
                <a:lnTo>
                  <a:pt x="20147" y="2880"/>
                </a:lnTo>
                <a:lnTo>
                  <a:pt x="3840" y="2880"/>
                </a:lnTo>
                <a:lnTo>
                  <a:pt x="2865" y="3840"/>
                </a:lnTo>
                <a:lnTo>
                  <a:pt x="1905" y="3840"/>
                </a:lnTo>
                <a:lnTo>
                  <a:pt x="944" y="4800"/>
                </a:lnTo>
                <a:lnTo>
                  <a:pt x="0" y="4800"/>
                </a:lnTo>
                <a:lnTo>
                  <a:pt x="0" y="155508"/>
                </a:lnTo>
                <a:lnTo>
                  <a:pt x="944" y="155508"/>
                </a:lnTo>
                <a:lnTo>
                  <a:pt x="944" y="156469"/>
                </a:lnTo>
                <a:lnTo>
                  <a:pt x="1905" y="156469"/>
                </a:lnTo>
                <a:lnTo>
                  <a:pt x="2865" y="157429"/>
                </a:lnTo>
                <a:lnTo>
                  <a:pt x="21107" y="157429"/>
                </a:lnTo>
                <a:lnTo>
                  <a:pt x="23027" y="156469"/>
                </a:lnTo>
                <a:lnTo>
                  <a:pt x="24947" y="156469"/>
                </a:lnTo>
                <a:lnTo>
                  <a:pt x="24947" y="155508"/>
                </a:lnTo>
                <a:lnTo>
                  <a:pt x="25908" y="155508"/>
                </a:lnTo>
                <a:lnTo>
                  <a:pt x="25908" y="57591"/>
                </a:lnTo>
                <a:lnTo>
                  <a:pt x="29748" y="50871"/>
                </a:lnTo>
                <a:lnTo>
                  <a:pt x="33588" y="46070"/>
                </a:lnTo>
                <a:lnTo>
                  <a:pt x="36469" y="42230"/>
                </a:lnTo>
                <a:lnTo>
                  <a:pt x="40309" y="38389"/>
                </a:lnTo>
                <a:lnTo>
                  <a:pt x="43190" y="34549"/>
                </a:lnTo>
                <a:lnTo>
                  <a:pt x="45110" y="32628"/>
                </a:lnTo>
                <a:lnTo>
                  <a:pt x="47990" y="29763"/>
                </a:lnTo>
                <a:lnTo>
                  <a:pt x="50871" y="27828"/>
                </a:lnTo>
                <a:lnTo>
                  <a:pt x="53751" y="26883"/>
                </a:lnTo>
                <a:lnTo>
                  <a:pt x="56631" y="25923"/>
                </a:lnTo>
                <a:lnTo>
                  <a:pt x="68153" y="25923"/>
                </a:lnTo>
                <a:lnTo>
                  <a:pt x="70073" y="26883"/>
                </a:lnTo>
                <a:lnTo>
                  <a:pt x="71993" y="26883"/>
                </a:lnTo>
                <a:lnTo>
                  <a:pt x="72953" y="27828"/>
                </a:lnTo>
                <a:lnTo>
                  <a:pt x="74874" y="27828"/>
                </a:lnTo>
                <a:lnTo>
                  <a:pt x="75834" y="28788"/>
                </a:lnTo>
                <a:lnTo>
                  <a:pt x="77754" y="28788"/>
                </a:lnTo>
                <a:lnTo>
                  <a:pt x="78714" y="29763"/>
                </a:lnTo>
                <a:lnTo>
                  <a:pt x="82555" y="29763"/>
                </a:lnTo>
                <a:lnTo>
                  <a:pt x="82555" y="28788"/>
                </a:lnTo>
                <a:lnTo>
                  <a:pt x="83515" y="28788"/>
                </a:lnTo>
                <a:lnTo>
                  <a:pt x="83515" y="26883"/>
                </a:lnTo>
                <a:lnTo>
                  <a:pt x="84475" y="25923"/>
                </a:lnTo>
                <a:lnTo>
                  <a:pt x="84475" y="7680"/>
                </a:lnTo>
                <a:lnTo>
                  <a:pt x="83515" y="6705"/>
                </a:lnTo>
                <a:lnTo>
                  <a:pt x="83515" y="5760"/>
                </a:lnTo>
                <a:lnTo>
                  <a:pt x="82555" y="4800"/>
                </a:lnTo>
                <a:lnTo>
                  <a:pt x="81579" y="3840"/>
                </a:lnTo>
                <a:lnTo>
                  <a:pt x="80634" y="3840"/>
                </a:lnTo>
                <a:lnTo>
                  <a:pt x="78714" y="2880"/>
                </a:lnTo>
                <a:lnTo>
                  <a:pt x="77754" y="1920"/>
                </a:lnTo>
                <a:lnTo>
                  <a:pt x="73913" y="1920"/>
                </a:lnTo>
                <a:lnTo>
                  <a:pt x="71993" y="960"/>
                </a:lnTo>
                <a:lnTo>
                  <a:pt x="68153" y="960"/>
                </a:lnTo>
                <a:lnTo>
                  <a:pt x="66233" y="0"/>
                </a:lnTo>
                <a:lnTo>
                  <a:pt x="60472" y="0"/>
                </a:lnTo>
                <a:lnTo>
                  <a:pt x="57591" y="960"/>
                </a:lnTo>
                <a:lnTo>
                  <a:pt x="53751" y="1920"/>
                </a:lnTo>
                <a:lnTo>
                  <a:pt x="50871" y="2880"/>
                </a:lnTo>
                <a:lnTo>
                  <a:pt x="47990" y="3840"/>
                </a:lnTo>
                <a:lnTo>
                  <a:pt x="45110" y="5760"/>
                </a:lnTo>
                <a:lnTo>
                  <a:pt x="41269" y="7680"/>
                </a:lnTo>
                <a:lnTo>
                  <a:pt x="38389" y="10546"/>
                </a:lnTo>
                <a:lnTo>
                  <a:pt x="34549" y="14386"/>
                </a:lnTo>
                <a:lnTo>
                  <a:pt x="31668" y="18227"/>
                </a:lnTo>
                <a:lnTo>
                  <a:pt x="27828" y="23042"/>
                </a:lnTo>
                <a:lnTo>
                  <a:pt x="23987" y="287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/>
          <p:nvPr/>
        </p:nvSpPr>
        <p:spPr>
          <a:xfrm>
            <a:off x="4011000" y="1211259"/>
            <a:ext cx="139186" cy="154548"/>
          </a:xfrm>
          <a:custGeom>
            <a:avLst/>
            <a:gdLst/>
            <a:ahLst/>
            <a:cxnLst/>
            <a:rect l="l" t="t" r="r" b="b"/>
            <a:pathLst>
              <a:path w="139186" h="154548">
                <a:moveTo>
                  <a:pt x="87355" y="149748"/>
                </a:moveTo>
                <a:lnTo>
                  <a:pt x="88315" y="148788"/>
                </a:lnTo>
                <a:lnTo>
                  <a:pt x="137266" y="11506"/>
                </a:lnTo>
                <a:lnTo>
                  <a:pt x="138226" y="10546"/>
                </a:lnTo>
                <a:lnTo>
                  <a:pt x="138226" y="7665"/>
                </a:lnTo>
                <a:lnTo>
                  <a:pt x="139186" y="6720"/>
                </a:lnTo>
                <a:lnTo>
                  <a:pt x="139186" y="3825"/>
                </a:lnTo>
                <a:lnTo>
                  <a:pt x="138226" y="2880"/>
                </a:lnTo>
                <a:lnTo>
                  <a:pt x="138226" y="1920"/>
                </a:lnTo>
                <a:lnTo>
                  <a:pt x="137266" y="960"/>
                </a:lnTo>
                <a:lnTo>
                  <a:pt x="136306" y="960"/>
                </a:lnTo>
                <a:lnTo>
                  <a:pt x="135346" y="0"/>
                </a:lnTo>
                <a:lnTo>
                  <a:pt x="117104" y="0"/>
                </a:lnTo>
                <a:lnTo>
                  <a:pt x="116159" y="960"/>
                </a:lnTo>
                <a:lnTo>
                  <a:pt x="114223" y="960"/>
                </a:lnTo>
                <a:lnTo>
                  <a:pt x="113263" y="1920"/>
                </a:lnTo>
                <a:lnTo>
                  <a:pt x="113263" y="2880"/>
                </a:lnTo>
                <a:lnTo>
                  <a:pt x="112318" y="2880"/>
                </a:lnTo>
                <a:lnTo>
                  <a:pt x="112318" y="3825"/>
                </a:lnTo>
                <a:lnTo>
                  <a:pt x="111358" y="4800"/>
                </a:lnTo>
                <a:lnTo>
                  <a:pt x="71033" y="124800"/>
                </a:lnTo>
                <a:lnTo>
                  <a:pt x="71033" y="126705"/>
                </a:lnTo>
                <a:lnTo>
                  <a:pt x="70073" y="124800"/>
                </a:lnTo>
                <a:lnTo>
                  <a:pt x="28803" y="4800"/>
                </a:lnTo>
                <a:lnTo>
                  <a:pt x="28803" y="3825"/>
                </a:lnTo>
                <a:lnTo>
                  <a:pt x="27828" y="2880"/>
                </a:lnTo>
                <a:lnTo>
                  <a:pt x="26868" y="1920"/>
                </a:lnTo>
                <a:lnTo>
                  <a:pt x="25907" y="960"/>
                </a:lnTo>
                <a:lnTo>
                  <a:pt x="24963" y="960"/>
                </a:lnTo>
                <a:lnTo>
                  <a:pt x="23987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960" y="2880"/>
                </a:lnTo>
                <a:lnTo>
                  <a:pt x="0" y="3825"/>
                </a:lnTo>
                <a:lnTo>
                  <a:pt x="0" y="5760"/>
                </a:lnTo>
                <a:lnTo>
                  <a:pt x="960" y="5760"/>
                </a:lnTo>
                <a:lnTo>
                  <a:pt x="960" y="8641"/>
                </a:lnTo>
                <a:lnTo>
                  <a:pt x="1920" y="9601"/>
                </a:lnTo>
                <a:lnTo>
                  <a:pt x="1920" y="11506"/>
                </a:lnTo>
                <a:lnTo>
                  <a:pt x="51831" y="148788"/>
                </a:lnTo>
                <a:lnTo>
                  <a:pt x="51831" y="149748"/>
                </a:lnTo>
                <a:lnTo>
                  <a:pt x="52791" y="150708"/>
                </a:lnTo>
                <a:lnTo>
                  <a:pt x="53751" y="151668"/>
                </a:lnTo>
                <a:lnTo>
                  <a:pt x="53751" y="152628"/>
                </a:lnTo>
                <a:lnTo>
                  <a:pt x="54711" y="153588"/>
                </a:lnTo>
                <a:lnTo>
                  <a:pt x="56631" y="153588"/>
                </a:lnTo>
                <a:lnTo>
                  <a:pt x="57591" y="154548"/>
                </a:lnTo>
                <a:lnTo>
                  <a:pt x="81594" y="154548"/>
                </a:lnTo>
                <a:lnTo>
                  <a:pt x="83515" y="153588"/>
                </a:lnTo>
                <a:lnTo>
                  <a:pt x="84475" y="153588"/>
                </a:lnTo>
                <a:lnTo>
                  <a:pt x="85435" y="152628"/>
                </a:lnTo>
                <a:lnTo>
                  <a:pt x="86395" y="151668"/>
                </a:lnTo>
                <a:lnTo>
                  <a:pt x="87355" y="150708"/>
                </a:lnTo>
                <a:lnTo>
                  <a:pt x="87355" y="14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/>
          <p:nvPr/>
        </p:nvSpPr>
        <p:spPr>
          <a:xfrm>
            <a:off x="4165549" y="1208379"/>
            <a:ext cx="119039" cy="159349"/>
          </a:xfrm>
          <a:custGeom>
            <a:avLst/>
            <a:gdLst/>
            <a:ahLst/>
            <a:cxnLst/>
            <a:rect l="l" t="t" r="r" b="b"/>
            <a:pathLst>
              <a:path w="119039" h="159349">
                <a:moveTo>
                  <a:pt x="7680" y="19202"/>
                </a:moveTo>
                <a:lnTo>
                  <a:pt x="7680" y="20147"/>
                </a:lnTo>
                <a:lnTo>
                  <a:pt x="6720" y="22082"/>
                </a:lnTo>
                <a:lnTo>
                  <a:pt x="6720" y="29763"/>
                </a:lnTo>
                <a:lnTo>
                  <a:pt x="7680" y="30708"/>
                </a:lnTo>
                <a:lnTo>
                  <a:pt x="7680" y="33604"/>
                </a:lnTo>
                <a:lnTo>
                  <a:pt x="8641" y="34549"/>
                </a:lnTo>
                <a:lnTo>
                  <a:pt x="8641" y="35509"/>
                </a:lnTo>
                <a:lnTo>
                  <a:pt x="9601" y="36469"/>
                </a:lnTo>
                <a:lnTo>
                  <a:pt x="10561" y="36469"/>
                </a:lnTo>
                <a:lnTo>
                  <a:pt x="11521" y="37429"/>
                </a:lnTo>
                <a:lnTo>
                  <a:pt x="13441" y="37429"/>
                </a:lnTo>
                <a:lnTo>
                  <a:pt x="15361" y="36469"/>
                </a:lnTo>
                <a:lnTo>
                  <a:pt x="18242" y="34549"/>
                </a:lnTo>
                <a:lnTo>
                  <a:pt x="21122" y="33604"/>
                </a:lnTo>
                <a:lnTo>
                  <a:pt x="24002" y="31668"/>
                </a:lnTo>
                <a:lnTo>
                  <a:pt x="27843" y="29763"/>
                </a:lnTo>
                <a:lnTo>
                  <a:pt x="31683" y="27828"/>
                </a:lnTo>
                <a:lnTo>
                  <a:pt x="36484" y="25923"/>
                </a:lnTo>
                <a:lnTo>
                  <a:pt x="41285" y="23987"/>
                </a:lnTo>
                <a:lnTo>
                  <a:pt x="47045" y="23042"/>
                </a:lnTo>
                <a:lnTo>
                  <a:pt x="52806" y="22082"/>
                </a:lnTo>
                <a:lnTo>
                  <a:pt x="65272" y="22082"/>
                </a:lnTo>
                <a:lnTo>
                  <a:pt x="71033" y="23042"/>
                </a:lnTo>
                <a:lnTo>
                  <a:pt x="74874" y="23987"/>
                </a:lnTo>
                <a:lnTo>
                  <a:pt x="78714" y="25923"/>
                </a:lnTo>
                <a:lnTo>
                  <a:pt x="82555" y="27828"/>
                </a:lnTo>
                <a:lnTo>
                  <a:pt x="85435" y="30708"/>
                </a:lnTo>
                <a:lnTo>
                  <a:pt x="88315" y="33604"/>
                </a:lnTo>
                <a:lnTo>
                  <a:pt x="90236" y="37429"/>
                </a:lnTo>
                <a:lnTo>
                  <a:pt x="91196" y="41269"/>
                </a:lnTo>
                <a:lnTo>
                  <a:pt x="92156" y="46070"/>
                </a:lnTo>
                <a:lnTo>
                  <a:pt x="93116" y="50871"/>
                </a:lnTo>
                <a:lnTo>
                  <a:pt x="93116" y="67193"/>
                </a:lnTo>
                <a:lnTo>
                  <a:pt x="72953" y="67193"/>
                </a:lnTo>
                <a:lnTo>
                  <a:pt x="66950" y="67282"/>
                </a:lnTo>
                <a:lnTo>
                  <a:pt x="53823" y="68189"/>
                </a:lnTo>
                <a:lnTo>
                  <a:pt x="42245" y="70073"/>
                </a:lnTo>
                <a:lnTo>
                  <a:pt x="33604" y="71993"/>
                </a:lnTo>
                <a:lnTo>
                  <a:pt x="24963" y="75834"/>
                </a:lnTo>
                <a:lnTo>
                  <a:pt x="19202" y="79674"/>
                </a:lnTo>
                <a:lnTo>
                  <a:pt x="12481" y="83515"/>
                </a:lnTo>
                <a:lnTo>
                  <a:pt x="7680" y="88315"/>
                </a:lnTo>
                <a:lnTo>
                  <a:pt x="480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22864"/>
                </a:lnTo>
                <a:lnTo>
                  <a:pt x="960" y="128625"/>
                </a:lnTo>
                <a:lnTo>
                  <a:pt x="3840" y="134386"/>
                </a:lnTo>
                <a:lnTo>
                  <a:pt x="5760" y="140147"/>
                </a:lnTo>
                <a:lnTo>
                  <a:pt x="9601" y="144947"/>
                </a:lnTo>
                <a:lnTo>
                  <a:pt x="13441" y="147827"/>
                </a:lnTo>
                <a:lnTo>
                  <a:pt x="18242" y="151668"/>
                </a:lnTo>
                <a:lnTo>
                  <a:pt x="23042" y="154548"/>
                </a:lnTo>
                <a:lnTo>
                  <a:pt x="29763" y="156469"/>
                </a:lnTo>
                <a:lnTo>
                  <a:pt x="35524" y="159349"/>
                </a:lnTo>
                <a:lnTo>
                  <a:pt x="29763" y="127680"/>
                </a:lnTo>
                <a:lnTo>
                  <a:pt x="26883" y="121904"/>
                </a:lnTo>
                <a:lnTo>
                  <a:pt x="26883" y="109438"/>
                </a:lnTo>
                <a:lnTo>
                  <a:pt x="2784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3604" y="95996"/>
                </a:lnTo>
                <a:lnTo>
                  <a:pt x="37444" y="94076"/>
                </a:lnTo>
                <a:lnTo>
                  <a:pt x="41285" y="91196"/>
                </a:lnTo>
                <a:lnTo>
                  <a:pt x="45125" y="89275"/>
                </a:lnTo>
                <a:lnTo>
                  <a:pt x="50886" y="88315"/>
                </a:lnTo>
                <a:lnTo>
                  <a:pt x="56631" y="87355"/>
                </a:lnTo>
                <a:lnTo>
                  <a:pt x="62407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79674" y="130545"/>
                </a:lnTo>
                <a:lnTo>
                  <a:pt x="73913" y="133426"/>
                </a:lnTo>
                <a:lnTo>
                  <a:pt x="68153" y="137266"/>
                </a:lnTo>
                <a:lnTo>
                  <a:pt x="61432" y="139186"/>
                </a:lnTo>
                <a:lnTo>
                  <a:pt x="62866" y="158844"/>
                </a:lnTo>
                <a:lnTo>
                  <a:pt x="74874" y="154548"/>
                </a:lnTo>
                <a:lnTo>
                  <a:pt x="75990" y="153976"/>
                </a:lnTo>
                <a:lnTo>
                  <a:pt x="86677" y="147063"/>
                </a:lnTo>
                <a:lnTo>
                  <a:pt x="95996" y="138226"/>
                </a:lnTo>
                <a:lnTo>
                  <a:pt x="95996" y="154548"/>
                </a:lnTo>
                <a:lnTo>
                  <a:pt x="96956" y="155508"/>
                </a:lnTo>
                <a:lnTo>
                  <a:pt x="97916" y="155508"/>
                </a:lnTo>
                <a:lnTo>
                  <a:pt x="97916" y="156469"/>
                </a:lnTo>
                <a:lnTo>
                  <a:pt x="99837" y="157429"/>
                </a:lnTo>
                <a:lnTo>
                  <a:pt x="116159" y="157429"/>
                </a:lnTo>
                <a:lnTo>
                  <a:pt x="117119" y="156469"/>
                </a:lnTo>
                <a:lnTo>
                  <a:pt x="118079" y="155508"/>
                </a:lnTo>
                <a:lnTo>
                  <a:pt x="119039" y="155508"/>
                </a:lnTo>
                <a:lnTo>
                  <a:pt x="119039" y="46070"/>
                </a:lnTo>
                <a:lnTo>
                  <a:pt x="118079" y="38389"/>
                </a:lnTo>
                <a:lnTo>
                  <a:pt x="116159" y="31668"/>
                </a:lnTo>
                <a:lnTo>
                  <a:pt x="114239" y="24947"/>
                </a:lnTo>
                <a:lnTo>
                  <a:pt x="110398" y="19202"/>
                </a:lnTo>
                <a:lnTo>
                  <a:pt x="106558" y="14386"/>
                </a:lnTo>
                <a:lnTo>
                  <a:pt x="101757" y="9601"/>
                </a:lnTo>
                <a:lnTo>
                  <a:pt x="95996" y="5760"/>
                </a:lnTo>
                <a:lnTo>
                  <a:pt x="88315" y="3840"/>
                </a:lnTo>
                <a:lnTo>
                  <a:pt x="86976" y="3468"/>
                </a:lnTo>
                <a:lnTo>
                  <a:pt x="75423" y="1063"/>
                </a:lnTo>
                <a:lnTo>
                  <a:pt x="61432" y="0"/>
                </a:lnTo>
                <a:lnTo>
                  <a:pt x="56631" y="0"/>
                </a:lnTo>
                <a:lnTo>
                  <a:pt x="50886" y="960"/>
                </a:lnTo>
                <a:lnTo>
                  <a:pt x="45125" y="1920"/>
                </a:lnTo>
                <a:lnTo>
                  <a:pt x="39364" y="2880"/>
                </a:lnTo>
                <a:lnTo>
                  <a:pt x="34564" y="3840"/>
                </a:lnTo>
                <a:lnTo>
                  <a:pt x="29763" y="5760"/>
                </a:lnTo>
                <a:lnTo>
                  <a:pt x="24963" y="7680"/>
                </a:lnTo>
                <a:lnTo>
                  <a:pt x="21122" y="8641"/>
                </a:lnTo>
                <a:lnTo>
                  <a:pt x="18242" y="10546"/>
                </a:lnTo>
                <a:lnTo>
                  <a:pt x="14401" y="13426"/>
                </a:lnTo>
                <a:lnTo>
                  <a:pt x="11521" y="14386"/>
                </a:lnTo>
                <a:lnTo>
                  <a:pt x="10561" y="16322"/>
                </a:lnTo>
                <a:lnTo>
                  <a:pt x="8641" y="17266"/>
                </a:lnTo>
                <a:lnTo>
                  <a:pt x="768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/>
          <p:nvPr/>
        </p:nvSpPr>
        <p:spPr>
          <a:xfrm>
            <a:off x="4195312" y="1336060"/>
            <a:ext cx="33102" cy="32628"/>
          </a:xfrm>
          <a:custGeom>
            <a:avLst/>
            <a:gdLst/>
            <a:ahLst/>
            <a:cxnLst/>
            <a:rect l="l" t="t" r="r" b="b"/>
            <a:pathLst>
              <a:path w="33102" h="32628">
                <a:moveTo>
                  <a:pt x="24963" y="11506"/>
                </a:moveTo>
                <a:lnTo>
                  <a:pt x="16322" y="11506"/>
                </a:lnTo>
                <a:lnTo>
                  <a:pt x="9601" y="9585"/>
                </a:lnTo>
                <a:lnTo>
                  <a:pt x="4800" y="4785"/>
                </a:lnTo>
                <a:lnTo>
                  <a:pt x="0" y="0"/>
                </a:lnTo>
                <a:lnTo>
                  <a:pt x="5760" y="31668"/>
                </a:lnTo>
                <a:lnTo>
                  <a:pt x="12481" y="32628"/>
                </a:lnTo>
                <a:lnTo>
                  <a:pt x="20369" y="32628"/>
                </a:lnTo>
                <a:lnTo>
                  <a:pt x="33102" y="31163"/>
                </a:lnTo>
                <a:lnTo>
                  <a:pt x="31668" y="11506"/>
                </a:lnTo>
                <a:lnTo>
                  <a:pt x="24963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/>
          <p:nvPr/>
        </p:nvSpPr>
        <p:spPr>
          <a:xfrm>
            <a:off x="4333554" y="1140226"/>
            <a:ext cx="26868" cy="225582"/>
          </a:xfrm>
          <a:custGeom>
            <a:avLst/>
            <a:gdLst/>
            <a:ahLst/>
            <a:cxnLst/>
            <a:rect l="l" t="t" r="r" b="b"/>
            <a:pathLst>
              <a:path w="26868" h="225582">
                <a:moveTo>
                  <a:pt x="6705" y="944"/>
                </a:moveTo>
                <a:lnTo>
                  <a:pt x="3825" y="944"/>
                </a:lnTo>
                <a:lnTo>
                  <a:pt x="2865" y="1905"/>
                </a:lnTo>
                <a:lnTo>
                  <a:pt x="1905" y="1905"/>
                </a:lnTo>
                <a:lnTo>
                  <a:pt x="944" y="2865"/>
                </a:lnTo>
                <a:lnTo>
                  <a:pt x="0" y="3840"/>
                </a:lnTo>
                <a:lnTo>
                  <a:pt x="0" y="222702"/>
                </a:lnTo>
                <a:lnTo>
                  <a:pt x="944" y="223662"/>
                </a:lnTo>
                <a:lnTo>
                  <a:pt x="1905" y="224622"/>
                </a:lnTo>
                <a:lnTo>
                  <a:pt x="2865" y="224622"/>
                </a:lnTo>
                <a:lnTo>
                  <a:pt x="3825" y="225582"/>
                </a:lnTo>
                <a:lnTo>
                  <a:pt x="22067" y="225582"/>
                </a:lnTo>
                <a:lnTo>
                  <a:pt x="23027" y="224622"/>
                </a:lnTo>
                <a:lnTo>
                  <a:pt x="24947" y="224622"/>
                </a:lnTo>
                <a:lnTo>
                  <a:pt x="25908" y="223662"/>
                </a:lnTo>
                <a:lnTo>
                  <a:pt x="26868" y="222702"/>
                </a:lnTo>
                <a:lnTo>
                  <a:pt x="26868" y="3840"/>
                </a:lnTo>
                <a:lnTo>
                  <a:pt x="25908" y="2865"/>
                </a:lnTo>
                <a:lnTo>
                  <a:pt x="24947" y="1905"/>
                </a:lnTo>
                <a:lnTo>
                  <a:pt x="23987" y="1905"/>
                </a:lnTo>
                <a:lnTo>
                  <a:pt x="23027" y="944"/>
                </a:lnTo>
                <a:lnTo>
                  <a:pt x="20147" y="944"/>
                </a:lnTo>
                <a:lnTo>
                  <a:pt x="18227" y="0"/>
                </a:lnTo>
                <a:lnTo>
                  <a:pt x="10546" y="0"/>
                </a:lnTo>
                <a:lnTo>
                  <a:pt x="8625" y="944"/>
                </a:lnTo>
                <a:lnTo>
                  <a:pt x="6705" y="9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/>
          <p:nvPr/>
        </p:nvSpPr>
        <p:spPr>
          <a:xfrm>
            <a:off x="4408429" y="1211259"/>
            <a:ext cx="125745" cy="157429"/>
          </a:xfrm>
          <a:custGeom>
            <a:avLst/>
            <a:gdLst/>
            <a:ahLst/>
            <a:cxnLst/>
            <a:rect l="l" t="t" r="r" b="b"/>
            <a:pathLst>
              <a:path w="125745" h="157429">
                <a:moveTo>
                  <a:pt x="118064" y="154548"/>
                </a:moveTo>
                <a:lnTo>
                  <a:pt x="120959" y="154548"/>
                </a:lnTo>
                <a:lnTo>
                  <a:pt x="121904" y="153588"/>
                </a:lnTo>
                <a:lnTo>
                  <a:pt x="123825" y="153588"/>
                </a:lnTo>
                <a:lnTo>
                  <a:pt x="124785" y="152628"/>
                </a:lnTo>
                <a:lnTo>
                  <a:pt x="125745" y="151668"/>
                </a:lnTo>
                <a:lnTo>
                  <a:pt x="125745" y="3825"/>
                </a:lnTo>
                <a:lnTo>
                  <a:pt x="124785" y="2880"/>
                </a:lnTo>
                <a:lnTo>
                  <a:pt x="123825" y="1920"/>
                </a:lnTo>
                <a:lnTo>
                  <a:pt x="123825" y="960"/>
                </a:lnTo>
                <a:lnTo>
                  <a:pt x="122864" y="960"/>
                </a:lnTo>
                <a:lnTo>
                  <a:pt x="121904" y="0"/>
                </a:lnTo>
                <a:lnTo>
                  <a:pt x="103677" y="0"/>
                </a:lnTo>
                <a:lnTo>
                  <a:pt x="102717" y="960"/>
                </a:lnTo>
                <a:lnTo>
                  <a:pt x="101757" y="960"/>
                </a:lnTo>
                <a:lnTo>
                  <a:pt x="100782" y="1920"/>
                </a:lnTo>
                <a:lnTo>
                  <a:pt x="99837" y="1920"/>
                </a:lnTo>
                <a:lnTo>
                  <a:pt x="98877" y="2880"/>
                </a:lnTo>
                <a:lnTo>
                  <a:pt x="98877" y="106558"/>
                </a:lnTo>
                <a:lnTo>
                  <a:pt x="95931" y="109822"/>
                </a:lnTo>
                <a:lnTo>
                  <a:pt x="86605" y="119356"/>
                </a:lnTo>
                <a:lnTo>
                  <a:pt x="77754" y="126705"/>
                </a:lnTo>
                <a:lnTo>
                  <a:pt x="71033" y="131505"/>
                </a:lnTo>
                <a:lnTo>
                  <a:pt x="64312" y="134386"/>
                </a:lnTo>
                <a:lnTo>
                  <a:pt x="52791" y="134386"/>
                </a:lnTo>
                <a:lnTo>
                  <a:pt x="47990" y="133426"/>
                </a:lnTo>
                <a:lnTo>
                  <a:pt x="44150" y="131505"/>
                </a:lnTo>
                <a:lnTo>
                  <a:pt x="40309" y="128640"/>
                </a:lnTo>
                <a:lnTo>
                  <a:pt x="37429" y="126705"/>
                </a:lnTo>
                <a:lnTo>
                  <a:pt x="34549" y="122864"/>
                </a:lnTo>
                <a:lnTo>
                  <a:pt x="31668" y="119024"/>
                </a:lnTo>
                <a:lnTo>
                  <a:pt x="29748" y="115183"/>
                </a:lnTo>
                <a:lnTo>
                  <a:pt x="28788" y="109423"/>
                </a:lnTo>
                <a:lnTo>
                  <a:pt x="27828" y="104637"/>
                </a:lnTo>
                <a:lnTo>
                  <a:pt x="26868" y="97916"/>
                </a:lnTo>
                <a:lnTo>
                  <a:pt x="26868" y="2880"/>
                </a:lnTo>
                <a:lnTo>
                  <a:pt x="25907" y="2880"/>
                </a:lnTo>
                <a:lnTo>
                  <a:pt x="25907" y="1920"/>
                </a:lnTo>
                <a:lnTo>
                  <a:pt x="24947" y="960"/>
                </a:lnTo>
                <a:lnTo>
                  <a:pt x="23987" y="960"/>
                </a:lnTo>
                <a:lnTo>
                  <a:pt x="23042" y="0"/>
                </a:lnTo>
                <a:lnTo>
                  <a:pt x="5760" y="0"/>
                </a:lnTo>
                <a:lnTo>
                  <a:pt x="3840" y="960"/>
                </a:lnTo>
                <a:lnTo>
                  <a:pt x="2865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10" y="94995"/>
                </a:lnTo>
                <a:lnTo>
                  <a:pt x="806" y="108424"/>
                </a:lnTo>
                <a:lnTo>
                  <a:pt x="2865" y="119984"/>
                </a:lnTo>
                <a:lnTo>
                  <a:pt x="4800" y="126705"/>
                </a:lnTo>
                <a:lnTo>
                  <a:pt x="7680" y="133426"/>
                </a:lnTo>
                <a:lnTo>
                  <a:pt x="11521" y="139186"/>
                </a:lnTo>
                <a:lnTo>
                  <a:pt x="16322" y="144947"/>
                </a:lnTo>
                <a:lnTo>
                  <a:pt x="21107" y="148788"/>
                </a:lnTo>
                <a:lnTo>
                  <a:pt x="27828" y="152628"/>
                </a:lnTo>
                <a:lnTo>
                  <a:pt x="34549" y="155508"/>
                </a:lnTo>
                <a:lnTo>
                  <a:pt x="42230" y="157429"/>
                </a:lnTo>
                <a:lnTo>
                  <a:pt x="52284" y="157426"/>
                </a:lnTo>
                <a:lnTo>
                  <a:pt x="64893" y="155445"/>
                </a:lnTo>
                <a:lnTo>
                  <a:pt x="76794" y="150708"/>
                </a:lnTo>
                <a:lnTo>
                  <a:pt x="81713" y="147931"/>
                </a:lnTo>
                <a:lnTo>
                  <a:pt x="91557" y="140592"/>
                </a:lnTo>
                <a:lnTo>
                  <a:pt x="101757" y="130545"/>
                </a:lnTo>
                <a:lnTo>
                  <a:pt x="101757" y="152628"/>
                </a:lnTo>
                <a:lnTo>
                  <a:pt x="102717" y="153588"/>
                </a:lnTo>
                <a:lnTo>
                  <a:pt x="103677" y="153588"/>
                </a:lnTo>
                <a:lnTo>
                  <a:pt x="104622" y="154548"/>
                </a:lnTo>
                <a:lnTo>
                  <a:pt x="118064" y="1545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/>
          <p:nvPr/>
        </p:nvSpPr>
        <p:spPr>
          <a:xfrm>
            <a:off x="4601299" y="1214140"/>
            <a:ext cx="14485" cy="54711"/>
          </a:xfrm>
          <a:custGeom>
            <a:avLst/>
            <a:gdLst/>
            <a:ahLst/>
            <a:cxnLst/>
            <a:rect l="l" t="t" r="r" b="b"/>
            <a:pathLst>
              <a:path w="14485" h="54711">
                <a:moveTo>
                  <a:pt x="10650" y="891"/>
                </a:moveTo>
                <a:lnTo>
                  <a:pt x="0" y="7704"/>
                </a:lnTo>
                <a:lnTo>
                  <a:pt x="83" y="54711"/>
                </a:lnTo>
                <a:lnTo>
                  <a:pt x="1043" y="48950"/>
                </a:lnTo>
                <a:lnTo>
                  <a:pt x="2963" y="43190"/>
                </a:lnTo>
                <a:lnTo>
                  <a:pt x="4883" y="37429"/>
                </a:lnTo>
                <a:lnTo>
                  <a:pt x="7764" y="32628"/>
                </a:lnTo>
                <a:lnTo>
                  <a:pt x="10644" y="28788"/>
                </a:lnTo>
                <a:lnTo>
                  <a:pt x="14485" y="24947"/>
                </a:lnTo>
                <a:lnTo>
                  <a:pt x="12549" y="0"/>
                </a:lnTo>
                <a:lnTo>
                  <a:pt x="10650" y="8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/>
          <p:nvPr/>
        </p:nvSpPr>
        <p:spPr>
          <a:xfrm>
            <a:off x="4573539" y="1208379"/>
            <a:ext cx="133441" cy="160309"/>
          </a:xfrm>
          <a:custGeom>
            <a:avLst/>
            <a:gdLst/>
            <a:ahLst/>
            <a:cxnLst/>
            <a:rect l="l" t="t" r="r" b="b"/>
            <a:pathLst>
              <a:path w="133441" h="160309">
                <a:moveTo>
                  <a:pt x="133441" y="73913"/>
                </a:moveTo>
                <a:lnTo>
                  <a:pt x="133429" y="67262"/>
                </a:lnTo>
                <a:lnTo>
                  <a:pt x="132480" y="54451"/>
                </a:lnTo>
                <a:lnTo>
                  <a:pt x="129600" y="42230"/>
                </a:lnTo>
                <a:lnTo>
                  <a:pt x="127680" y="34549"/>
                </a:lnTo>
                <a:lnTo>
                  <a:pt x="123840" y="26883"/>
                </a:lnTo>
                <a:lnTo>
                  <a:pt x="119039" y="21107"/>
                </a:lnTo>
                <a:lnTo>
                  <a:pt x="113278" y="14386"/>
                </a:lnTo>
                <a:lnTo>
                  <a:pt x="106558" y="9601"/>
                </a:lnTo>
                <a:lnTo>
                  <a:pt x="98877" y="5760"/>
                </a:lnTo>
                <a:lnTo>
                  <a:pt x="95317" y="4307"/>
                </a:lnTo>
                <a:lnTo>
                  <a:pt x="83233" y="1076"/>
                </a:lnTo>
                <a:lnTo>
                  <a:pt x="70073" y="0"/>
                </a:lnTo>
                <a:lnTo>
                  <a:pt x="64615" y="151"/>
                </a:lnTo>
                <a:lnTo>
                  <a:pt x="51745" y="1945"/>
                </a:lnTo>
                <a:lnTo>
                  <a:pt x="40309" y="5760"/>
                </a:lnTo>
                <a:lnTo>
                  <a:pt x="42245" y="30708"/>
                </a:lnTo>
                <a:lnTo>
                  <a:pt x="46085" y="26883"/>
                </a:lnTo>
                <a:lnTo>
                  <a:pt x="50871" y="24947"/>
                </a:lnTo>
                <a:lnTo>
                  <a:pt x="56631" y="22082"/>
                </a:lnTo>
                <a:lnTo>
                  <a:pt x="62392" y="21107"/>
                </a:lnTo>
                <a:lnTo>
                  <a:pt x="68153" y="21107"/>
                </a:lnTo>
                <a:lnTo>
                  <a:pt x="76234" y="21640"/>
                </a:lnTo>
                <a:lnTo>
                  <a:pt x="88588" y="25564"/>
                </a:lnTo>
                <a:lnTo>
                  <a:pt x="97917" y="33604"/>
                </a:lnTo>
                <a:lnTo>
                  <a:pt x="101961" y="40170"/>
                </a:lnTo>
                <a:lnTo>
                  <a:pt x="105796" y="51765"/>
                </a:lnTo>
                <a:lnTo>
                  <a:pt x="106558" y="66233"/>
                </a:lnTo>
                <a:lnTo>
                  <a:pt x="27843" y="66233"/>
                </a:lnTo>
                <a:lnTo>
                  <a:pt x="27843" y="60472"/>
                </a:lnTo>
                <a:lnTo>
                  <a:pt x="27760" y="13465"/>
                </a:lnTo>
                <a:lnTo>
                  <a:pt x="18242" y="22082"/>
                </a:lnTo>
                <a:lnTo>
                  <a:pt x="9743" y="34788"/>
                </a:lnTo>
                <a:lnTo>
                  <a:pt x="4800" y="47030"/>
                </a:lnTo>
                <a:lnTo>
                  <a:pt x="2823" y="55037"/>
                </a:lnTo>
                <a:lnTo>
                  <a:pt x="756" y="67331"/>
                </a:lnTo>
                <a:lnTo>
                  <a:pt x="0" y="80634"/>
                </a:lnTo>
                <a:lnTo>
                  <a:pt x="406" y="91169"/>
                </a:lnTo>
                <a:lnTo>
                  <a:pt x="2082" y="103944"/>
                </a:lnTo>
                <a:lnTo>
                  <a:pt x="4800" y="115183"/>
                </a:lnTo>
                <a:lnTo>
                  <a:pt x="11165" y="130364"/>
                </a:lnTo>
                <a:lnTo>
                  <a:pt x="18242" y="140147"/>
                </a:lnTo>
                <a:lnTo>
                  <a:pt x="29791" y="149248"/>
                </a:lnTo>
                <a:lnTo>
                  <a:pt x="41269" y="154548"/>
                </a:lnTo>
                <a:lnTo>
                  <a:pt x="47009" y="156725"/>
                </a:lnTo>
                <a:lnTo>
                  <a:pt x="59087" y="159413"/>
                </a:lnTo>
                <a:lnTo>
                  <a:pt x="72953" y="160309"/>
                </a:lnTo>
                <a:lnTo>
                  <a:pt x="79674" y="160309"/>
                </a:lnTo>
                <a:lnTo>
                  <a:pt x="86395" y="159349"/>
                </a:lnTo>
                <a:lnTo>
                  <a:pt x="92156" y="158389"/>
                </a:lnTo>
                <a:lnTo>
                  <a:pt x="97917" y="157429"/>
                </a:lnTo>
                <a:lnTo>
                  <a:pt x="103677" y="156469"/>
                </a:lnTo>
                <a:lnTo>
                  <a:pt x="108478" y="154548"/>
                </a:lnTo>
                <a:lnTo>
                  <a:pt x="113278" y="153588"/>
                </a:lnTo>
                <a:lnTo>
                  <a:pt x="116159" y="152628"/>
                </a:lnTo>
                <a:lnTo>
                  <a:pt x="119039" y="150708"/>
                </a:lnTo>
                <a:lnTo>
                  <a:pt x="121920" y="149748"/>
                </a:lnTo>
                <a:lnTo>
                  <a:pt x="123840" y="148788"/>
                </a:lnTo>
                <a:lnTo>
                  <a:pt x="124800" y="147827"/>
                </a:lnTo>
                <a:lnTo>
                  <a:pt x="125760" y="146867"/>
                </a:lnTo>
                <a:lnTo>
                  <a:pt x="125760" y="145907"/>
                </a:lnTo>
                <a:lnTo>
                  <a:pt x="126720" y="145907"/>
                </a:lnTo>
                <a:lnTo>
                  <a:pt x="126720" y="143027"/>
                </a:lnTo>
                <a:lnTo>
                  <a:pt x="127680" y="142067"/>
                </a:lnTo>
                <a:lnTo>
                  <a:pt x="127680" y="134386"/>
                </a:lnTo>
                <a:lnTo>
                  <a:pt x="126720" y="132466"/>
                </a:lnTo>
                <a:lnTo>
                  <a:pt x="126720" y="129585"/>
                </a:lnTo>
                <a:lnTo>
                  <a:pt x="125760" y="128625"/>
                </a:lnTo>
                <a:lnTo>
                  <a:pt x="124800" y="127680"/>
                </a:lnTo>
                <a:lnTo>
                  <a:pt x="119999" y="127680"/>
                </a:lnTo>
                <a:lnTo>
                  <a:pt x="117119" y="128625"/>
                </a:lnTo>
                <a:lnTo>
                  <a:pt x="115199" y="130545"/>
                </a:lnTo>
                <a:lnTo>
                  <a:pt x="111358" y="131521"/>
                </a:lnTo>
                <a:lnTo>
                  <a:pt x="107518" y="132466"/>
                </a:lnTo>
                <a:lnTo>
                  <a:pt x="103677" y="134386"/>
                </a:lnTo>
                <a:lnTo>
                  <a:pt x="98877" y="135346"/>
                </a:lnTo>
                <a:lnTo>
                  <a:pt x="94076" y="136306"/>
                </a:lnTo>
                <a:lnTo>
                  <a:pt x="88315" y="138226"/>
                </a:lnTo>
                <a:lnTo>
                  <a:pt x="66233" y="138226"/>
                </a:lnTo>
                <a:lnTo>
                  <a:pt x="59512" y="137266"/>
                </a:lnTo>
                <a:lnTo>
                  <a:pt x="52791" y="134386"/>
                </a:lnTo>
                <a:lnTo>
                  <a:pt x="47045" y="131521"/>
                </a:lnTo>
                <a:lnTo>
                  <a:pt x="42245" y="128625"/>
                </a:lnTo>
                <a:lnTo>
                  <a:pt x="38404" y="123840"/>
                </a:lnTo>
                <a:lnTo>
                  <a:pt x="34564" y="119024"/>
                </a:lnTo>
                <a:lnTo>
                  <a:pt x="31683" y="114239"/>
                </a:lnTo>
                <a:lnTo>
                  <a:pt x="30723" y="107518"/>
                </a:lnTo>
                <a:lnTo>
                  <a:pt x="28803" y="100797"/>
                </a:lnTo>
                <a:lnTo>
                  <a:pt x="27843" y="94076"/>
                </a:lnTo>
                <a:lnTo>
                  <a:pt x="27843" y="85435"/>
                </a:lnTo>
                <a:lnTo>
                  <a:pt x="125760" y="85435"/>
                </a:lnTo>
                <a:lnTo>
                  <a:pt x="128640" y="84475"/>
                </a:lnTo>
                <a:lnTo>
                  <a:pt x="130561" y="82555"/>
                </a:lnTo>
                <a:lnTo>
                  <a:pt x="132481" y="80634"/>
                </a:lnTo>
                <a:lnTo>
                  <a:pt x="133441" y="77754"/>
                </a:lnTo>
                <a:lnTo>
                  <a:pt x="133441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" name="object 80"/>
          <p:cNvSpPr/>
          <p:nvPr/>
        </p:nvSpPr>
        <p:spPr>
          <a:xfrm>
            <a:off x="4841367" y="1330284"/>
            <a:ext cx="8641" cy="37444"/>
          </a:xfrm>
          <a:custGeom>
            <a:avLst/>
            <a:gdLst/>
            <a:ahLst/>
            <a:cxnLst/>
            <a:rect l="l" t="t" r="r" b="b"/>
            <a:pathLst>
              <a:path w="8641" h="37444">
                <a:moveTo>
                  <a:pt x="2880" y="5775"/>
                </a:moveTo>
                <a:lnTo>
                  <a:pt x="0" y="0"/>
                </a:lnTo>
                <a:lnTo>
                  <a:pt x="2880" y="34564"/>
                </a:lnTo>
                <a:lnTo>
                  <a:pt x="8641" y="37444"/>
                </a:lnTo>
                <a:lnTo>
                  <a:pt x="7680" y="10561"/>
                </a:lnTo>
                <a:lnTo>
                  <a:pt x="2880" y="5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" name="object 81"/>
          <p:cNvSpPr/>
          <p:nvPr/>
        </p:nvSpPr>
        <p:spPr>
          <a:xfrm>
            <a:off x="4814483" y="1208379"/>
            <a:ext cx="119039" cy="160309"/>
          </a:xfrm>
          <a:custGeom>
            <a:avLst/>
            <a:gdLst/>
            <a:ahLst/>
            <a:cxnLst/>
            <a:rect l="l" t="t" r="r" b="b"/>
            <a:pathLst>
              <a:path w="119039" h="160309">
                <a:moveTo>
                  <a:pt x="7680" y="29763"/>
                </a:moveTo>
                <a:lnTo>
                  <a:pt x="7680" y="33604"/>
                </a:lnTo>
                <a:lnTo>
                  <a:pt x="8656" y="34549"/>
                </a:lnTo>
                <a:lnTo>
                  <a:pt x="8656" y="35509"/>
                </a:lnTo>
                <a:lnTo>
                  <a:pt x="9601" y="36469"/>
                </a:lnTo>
                <a:lnTo>
                  <a:pt x="10561" y="36469"/>
                </a:lnTo>
                <a:lnTo>
                  <a:pt x="11521" y="37429"/>
                </a:lnTo>
                <a:lnTo>
                  <a:pt x="13441" y="37429"/>
                </a:lnTo>
                <a:lnTo>
                  <a:pt x="15361" y="36469"/>
                </a:lnTo>
                <a:lnTo>
                  <a:pt x="18242" y="34549"/>
                </a:lnTo>
                <a:lnTo>
                  <a:pt x="21122" y="33604"/>
                </a:lnTo>
                <a:lnTo>
                  <a:pt x="24002" y="31668"/>
                </a:lnTo>
                <a:lnTo>
                  <a:pt x="27843" y="29763"/>
                </a:lnTo>
                <a:lnTo>
                  <a:pt x="32644" y="27828"/>
                </a:lnTo>
                <a:lnTo>
                  <a:pt x="36484" y="25923"/>
                </a:lnTo>
                <a:lnTo>
                  <a:pt x="42245" y="23987"/>
                </a:lnTo>
                <a:lnTo>
                  <a:pt x="47045" y="23042"/>
                </a:lnTo>
                <a:lnTo>
                  <a:pt x="52806" y="22082"/>
                </a:lnTo>
                <a:lnTo>
                  <a:pt x="66248" y="22082"/>
                </a:lnTo>
                <a:lnTo>
                  <a:pt x="71048" y="23042"/>
                </a:lnTo>
                <a:lnTo>
                  <a:pt x="74889" y="23987"/>
                </a:lnTo>
                <a:lnTo>
                  <a:pt x="79689" y="25923"/>
                </a:lnTo>
                <a:lnTo>
                  <a:pt x="82570" y="27828"/>
                </a:lnTo>
                <a:lnTo>
                  <a:pt x="85450" y="30708"/>
                </a:lnTo>
                <a:lnTo>
                  <a:pt x="88331" y="33604"/>
                </a:lnTo>
                <a:lnTo>
                  <a:pt x="90236" y="37429"/>
                </a:lnTo>
                <a:lnTo>
                  <a:pt x="91211" y="41269"/>
                </a:lnTo>
                <a:lnTo>
                  <a:pt x="92171" y="46070"/>
                </a:lnTo>
                <a:lnTo>
                  <a:pt x="93116" y="50871"/>
                </a:lnTo>
                <a:lnTo>
                  <a:pt x="93116" y="67193"/>
                </a:lnTo>
                <a:lnTo>
                  <a:pt x="72969" y="67193"/>
                </a:lnTo>
                <a:lnTo>
                  <a:pt x="67024" y="67283"/>
                </a:lnTo>
                <a:lnTo>
                  <a:pt x="54233" y="68190"/>
                </a:lnTo>
                <a:lnTo>
                  <a:pt x="42245" y="70073"/>
                </a:lnTo>
                <a:lnTo>
                  <a:pt x="33604" y="71993"/>
                </a:lnTo>
                <a:lnTo>
                  <a:pt x="25923" y="75834"/>
                </a:lnTo>
                <a:lnTo>
                  <a:pt x="19202" y="79674"/>
                </a:lnTo>
                <a:lnTo>
                  <a:pt x="13441" y="83515"/>
                </a:lnTo>
                <a:lnTo>
                  <a:pt x="8656" y="88315"/>
                </a:lnTo>
                <a:lnTo>
                  <a:pt x="4815" y="94076"/>
                </a:lnTo>
                <a:lnTo>
                  <a:pt x="1935" y="100797"/>
                </a:lnTo>
                <a:lnTo>
                  <a:pt x="0" y="107518"/>
                </a:lnTo>
                <a:lnTo>
                  <a:pt x="0" y="122864"/>
                </a:lnTo>
                <a:lnTo>
                  <a:pt x="975" y="128625"/>
                </a:lnTo>
                <a:lnTo>
                  <a:pt x="3840" y="134386"/>
                </a:lnTo>
                <a:lnTo>
                  <a:pt x="5760" y="140147"/>
                </a:lnTo>
                <a:lnTo>
                  <a:pt x="9601" y="144947"/>
                </a:lnTo>
                <a:lnTo>
                  <a:pt x="13441" y="147827"/>
                </a:lnTo>
                <a:lnTo>
                  <a:pt x="18242" y="151668"/>
                </a:lnTo>
                <a:lnTo>
                  <a:pt x="23042" y="154548"/>
                </a:lnTo>
                <a:lnTo>
                  <a:pt x="29763" y="156469"/>
                </a:lnTo>
                <a:lnTo>
                  <a:pt x="26883" y="121904"/>
                </a:lnTo>
                <a:lnTo>
                  <a:pt x="26883" y="109438"/>
                </a:lnTo>
                <a:lnTo>
                  <a:pt x="2784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4564" y="95996"/>
                </a:lnTo>
                <a:lnTo>
                  <a:pt x="37444" y="94076"/>
                </a:lnTo>
                <a:lnTo>
                  <a:pt x="41285" y="91196"/>
                </a:lnTo>
                <a:lnTo>
                  <a:pt x="46085" y="89275"/>
                </a:lnTo>
                <a:lnTo>
                  <a:pt x="50886" y="88315"/>
                </a:lnTo>
                <a:lnTo>
                  <a:pt x="56647" y="87355"/>
                </a:lnTo>
                <a:lnTo>
                  <a:pt x="63367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79689" y="130545"/>
                </a:lnTo>
                <a:lnTo>
                  <a:pt x="73929" y="133426"/>
                </a:lnTo>
                <a:lnTo>
                  <a:pt x="68168" y="137266"/>
                </a:lnTo>
                <a:lnTo>
                  <a:pt x="61447" y="139186"/>
                </a:lnTo>
                <a:lnTo>
                  <a:pt x="46085" y="139186"/>
                </a:lnTo>
                <a:lnTo>
                  <a:pt x="39364" y="137266"/>
                </a:lnTo>
                <a:lnTo>
                  <a:pt x="34564" y="132466"/>
                </a:lnTo>
                <a:lnTo>
                  <a:pt x="35524" y="159349"/>
                </a:lnTo>
                <a:lnTo>
                  <a:pt x="43205" y="160309"/>
                </a:lnTo>
                <a:lnTo>
                  <a:pt x="59527" y="160309"/>
                </a:lnTo>
                <a:lnTo>
                  <a:pt x="67208" y="158389"/>
                </a:lnTo>
                <a:lnTo>
                  <a:pt x="74889" y="154548"/>
                </a:lnTo>
                <a:lnTo>
                  <a:pt x="76791" y="153657"/>
                </a:lnTo>
                <a:lnTo>
                  <a:pt x="87444" y="146844"/>
                </a:lnTo>
                <a:lnTo>
                  <a:pt x="96956" y="138226"/>
                </a:lnTo>
                <a:lnTo>
                  <a:pt x="96956" y="155508"/>
                </a:lnTo>
                <a:lnTo>
                  <a:pt x="97916" y="155508"/>
                </a:lnTo>
                <a:lnTo>
                  <a:pt x="98892" y="156469"/>
                </a:lnTo>
                <a:lnTo>
                  <a:pt x="99852" y="157429"/>
                </a:lnTo>
                <a:lnTo>
                  <a:pt x="116159" y="157429"/>
                </a:lnTo>
                <a:lnTo>
                  <a:pt x="117119" y="156469"/>
                </a:lnTo>
                <a:lnTo>
                  <a:pt x="118079" y="155508"/>
                </a:lnTo>
                <a:lnTo>
                  <a:pt x="119039" y="155508"/>
                </a:lnTo>
                <a:lnTo>
                  <a:pt x="119039" y="46070"/>
                </a:lnTo>
                <a:lnTo>
                  <a:pt x="118079" y="38389"/>
                </a:lnTo>
                <a:lnTo>
                  <a:pt x="116159" y="31668"/>
                </a:lnTo>
                <a:lnTo>
                  <a:pt x="114239" y="24947"/>
                </a:lnTo>
                <a:lnTo>
                  <a:pt x="111358" y="19202"/>
                </a:lnTo>
                <a:lnTo>
                  <a:pt x="106573" y="14386"/>
                </a:lnTo>
                <a:lnTo>
                  <a:pt x="101757" y="9601"/>
                </a:lnTo>
                <a:lnTo>
                  <a:pt x="96012" y="5760"/>
                </a:lnTo>
                <a:lnTo>
                  <a:pt x="88331" y="3840"/>
                </a:lnTo>
                <a:lnTo>
                  <a:pt x="87702" y="3663"/>
                </a:lnTo>
                <a:lnTo>
                  <a:pt x="76038" y="1134"/>
                </a:lnTo>
                <a:lnTo>
                  <a:pt x="62407" y="0"/>
                </a:lnTo>
                <a:lnTo>
                  <a:pt x="56647" y="0"/>
                </a:lnTo>
                <a:lnTo>
                  <a:pt x="50886" y="960"/>
                </a:lnTo>
                <a:lnTo>
                  <a:pt x="45125" y="1920"/>
                </a:lnTo>
                <a:lnTo>
                  <a:pt x="40325" y="2880"/>
                </a:lnTo>
                <a:lnTo>
                  <a:pt x="34564" y="3840"/>
                </a:lnTo>
                <a:lnTo>
                  <a:pt x="30723" y="5760"/>
                </a:lnTo>
                <a:lnTo>
                  <a:pt x="25923" y="7680"/>
                </a:lnTo>
                <a:lnTo>
                  <a:pt x="21122" y="8641"/>
                </a:lnTo>
                <a:lnTo>
                  <a:pt x="18242" y="10546"/>
                </a:lnTo>
                <a:lnTo>
                  <a:pt x="14401" y="13426"/>
                </a:lnTo>
                <a:lnTo>
                  <a:pt x="11521" y="14386"/>
                </a:lnTo>
                <a:lnTo>
                  <a:pt x="10561" y="16322"/>
                </a:lnTo>
                <a:lnTo>
                  <a:pt x="8656" y="17266"/>
                </a:lnTo>
                <a:lnTo>
                  <a:pt x="7680" y="19202"/>
                </a:lnTo>
                <a:lnTo>
                  <a:pt x="7680" y="22082"/>
                </a:lnTo>
                <a:lnTo>
                  <a:pt x="6720" y="23987"/>
                </a:lnTo>
                <a:lnTo>
                  <a:pt x="6720" y="27828"/>
                </a:lnTo>
                <a:lnTo>
                  <a:pt x="7680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" name="object 82"/>
          <p:cNvSpPr/>
          <p:nvPr/>
        </p:nvSpPr>
        <p:spPr>
          <a:xfrm>
            <a:off x="4997851" y="1301496"/>
            <a:ext cx="7665" cy="60472"/>
          </a:xfrm>
          <a:custGeom>
            <a:avLst/>
            <a:gdLst/>
            <a:ahLst/>
            <a:cxnLst/>
            <a:rect l="l" t="t" r="r" b="b"/>
            <a:pathLst>
              <a:path w="7665" h="60472">
                <a:moveTo>
                  <a:pt x="7665" y="60472"/>
                </a:moveTo>
                <a:lnTo>
                  <a:pt x="5760" y="14401"/>
                </a:lnTo>
                <a:lnTo>
                  <a:pt x="4785" y="7680"/>
                </a:lnTo>
                <a:lnTo>
                  <a:pt x="3840" y="0"/>
                </a:lnTo>
                <a:lnTo>
                  <a:pt x="0" y="56631"/>
                </a:lnTo>
                <a:lnTo>
                  <a:pt x="7665" y="60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/>
          <p:nvPr/>
        </p:nvSpPr>
        <p:spPr>
          <a:xfrm>
            <a:off x="4973848" y="1141171"/>
            <a:ext cx="133426" cy="227517"/>
          </a:xfrm>
          <a:custGeom>
            <a:avLst/>
            <a:gdLst/>
            <a:ahLst/>
            <a:cxnLst/>
            <a:rect l="l" t="t" r="r" b="b"/>
            <a:pathLst>
              <a:path w="133426" h="227517">
                <a:moveTo>
                  <a:pt x="118079" y="224637"/>
                </a:moveTo>
                <a:lnTo>
                  <a:pt x="130545" y="224637"/>
                </a:lnTo>
                <a:lnTo>
                  <a:pt x="131521" y="223677"/>
                </a:lnTo>
                <a:lnTo>
                  <a:pt x="132481" y="223677"/>
                </a:lnTo>
                <a:lnTo>
                  <a:pt x="132481" y="222717"/>
                </a:lnTo>
                <a:lnTo>
                  <a:pt x="133426" y="222717"/>
                </a:lnTo>
                <a:lnTo>
                  <a:pt x="133426" y="3840"/>
                </a:lnTo>
                <a:lnTo>
                  <a:pt x="132481" y="2895"/>
                </a:lnTo>
                <a:lnTo>
                  <a:pt x="132481" y="1920"/>
                </a:lnTo>
                <a:lnTo>
                  <a:pt x="130545" y="1920"/>
                </a:lnTo>
                <a:lnTo>
                  <a:pt x="129585" y="960"/>
                </a:lnTo>
                <a:lnTo>
                  <a:pt x="126705" y="960"/>
                </a:lnTo>
                <a:lnTo>
                  <a:pt x="124800" y="0"/>
                </a:lnTo>
                <a:lnTo>
                  <a:pt x="115199" y="0"/>
                </a:lnTo>
                <a:lnTo>
                  <a:pt x="113278" y="960"/>
                </a:lnTo>
                <a:lnTo>
                  <a:pt x="110398" y="960"/>
                </a:lnTo>
                <a:lnTo>
                  <a:pt x="109438" y="1920"/>
                </a:lnTo>
                <a:lnTo>
                  <a:pt x="108478" y="1920"/>
                </a:lnTo>
                <a:lnTo>
                  <a:pt x="107518" y="2895"/>
                </a:lnTo>
                <a:lnTo>
                  <a:pt x="106558" y="3840"/>
                </a:lnTo>
                <a:lnTo>
                  <a:pt x="106558" y="89291"/>
                </a:lnTo>
                <a:lnTo>
                  <a:pt x="105580" y="88320"/>
                </a:lnTo>
                <a:lnTo>
                  <a:pt x="95849" y="79651"/>
                </a:lnTo>
                <a:lnTo>
                  <a:pt x="85435" y="72969"/>
                </a:lnTo>
                <a:lnTo>
                  <a:pt x="78714" y="69128"/>
                </a:lnTo>
                <a:lnTo>
                  <a:pt x="71033" y="67208"/>
                </a:lnTo>
                <a:lnTo>
                  <a:pt x="62392" y="67208"/>
                </a:lnTo>
                <a:lnTo>
                  <a:pt x="46862" y="68876"/>
                </a:lnTo>
                <a:lnTo>
                  <a:pt x="35509" y="72969"/>
                </a:lnTo>
                <a:lnTo>
                  <a:pt x="27843" y="76809"/>
                </a:lnTo>
                <a:lnTo>
                  <a:pt x="21122" y="82570"/>
                </a:lnTo>
                <a:lnTo>
                  <a:pt x="16322" y="89291"/>
                </a:lnTo>
                <a:lnTo>
                  <a:pt x="8300" y="103046"/>
                </a:lnTo>
                <a:lnTo>
                  <a:pt x="3840" y="115199"/>
                </a:lnTo>
                <a:lnTo>
                  <a:pt x="2031" y="123119"/>
                </a:lnTo>
                <a:lnTo>
                  <a:pt x="456" y="135453"/>
                </a:lnTo>
                <a:lnTo>
                  <a:pt x="0" y="148803"/>
                </a:lnTo>
                <a:lnTo>
                  <a:pt x="89" y="154389"/>
                </a:lnTo>
                <a:lnTo>
                  <a:pt x="996" y="167242"/>
                </a:lnTo>
                <a:lnTo>
                  <a:pt x="2880" y="179511"/>
                </a:lnTo>
                <a:lnTo>
                  <a:pt x="7760" y="193480"/>
                </a:lnTo>
                <a:lnTo>
                  <a:pt x="13441" y="204475"/>
                </a:lnTo>
                <a:lnTo>
                  <a:pt x="18242" y="211195"/>
                </a:lnTo>
                <a:lnTo>
                  <a:pt x="24002" y="216956"/>
                </a:lnTo>
                <a:lnTo>
                  <a:pt x="27843" y="160324"/>
                </a:lnTo>
                <a:lnTo>
                  <a:pt x="27843" y="132481"/>
                </a:lnTo>
                <a:lnTo>
                  <a:pt x="29763" y="125760"/>
                </a:lnTo>
                <a:lnTo>
                  <a:pt x="30723" y="119039"/>
                </a:lnTo>
                <a:lnTo>
                  <a:pt x="32628" y="113278"/>
                </a:lnTo>
                <a:lnTo>
                  <a:pt x="35509" y="108478"/>
                </a:lnTo>
                <a:lnTo>
                  <a:pt x="39349" y="102717"/>
                </a:lnTo>
                <a:lnTo>
                  <a:pt x="43190" y="98877"/>
                </a:lnTo>
                <a:lnTo>
                  <a:pt x="47030" y="95036"/>
                </a:lnTo>
                <a:lnTo>
                  <a:pt x="52791" y="92156"/>
                </a:lnTo>
                <a:lnTo>
                  <a:pt x="57591" y="90251"/>
                </a:lnTo>
                <a:lnTo>
                  <a:pt x="71993" y="90251"/>
                </a:lnTo>
                <a:lnTo>
                  <a:pt x="78714" y="93131"/>
                </a:lnTo>
                <a:lnTo>
                  <a:pt x="85435" y="97917"/>
                </a:lnTo>
                <a:lnTo>
                  <a:pt x="88104" y="99889"/>
                </a:lnTo>
                <a:lnTo>
                  <a:pt x="97402" y="107894"/>
                </a:lnTo>
                <a:lnTo>
                  <a:pt x="106558" y="118079"/>
                </a:lnTo>
                <a:lnTo>
                  <a:pt x="106558" y="175671"/>
                </a:lnTo>
                <a:lnTo>
                  <a:pt x="102717" y="181447"/>
                </a:lnTo>
                <a:lnTo>
                  <a:pt x="98877" y="186232"/>
                </a:lnTo>
                <a:lnTo>
                  <a:pt x="95036" y="189113"/>
                </a:lnTo>
                <a:lnTo>
                  <a:pt x="91196" y="192953"/>
                </a:lnTo>
                <a:lnTo>
                  <a:pt x="87355" y="195834"/>
                </a:lnTo>
                <a:lnTo>
                  <a:pt x="84475" y="197754"/>
                </a:lnTo>
                <a:lnTo>
                  <a:pt x="80634" y="200634"/>
                </a:lnTo>
                <a:lnTo>
                  <a:pt x="76794" y="201594"/>
                </a:lnTo>
                <a:lnTo>
                  <a:pt x="73913" y="202554"/>
                </a:lnTo>
                <a:lnTo>
                  <a:pt x="71033" y="203514"/>
                </a:lnTo>
                <a:lnTo>
                  <a:pt x="67193" y="204475"/>
                </a:lnTo>
                <a:lnTo>
                  <a:pt x="56631" y="204475"/>
                </a:lnTo>
                <a:lnTo>
                  <a:pt x="50871" y="202554"/>
                </a:lnTo>
                <a:lnTo>
                  <a:pt x="46070" y="199674"/>
                </a:lnTo>
                <a:lnTo>
                  <a:pt x="41285" y="195834"/>
                </a:lnTo>
                <a:lnTo>
                  <a:pt x="37444" y="192008"/>
                </a:lnTo>
                <a:lnTo>
                  <a:pt x="35509" y="186232"/>
                </a:lnTo>
                <a:lnTo>
                  <a:pt x="32628" y="181447"/>
                </a:lnTo>
                <a:lnTo>
                  <a:pt x="29763" y="174726"/>
                </a:lnTo>
                <a:lnTo>
                  <a:pt x="31668" y="220797"/>
                </a:lnTo>
                <a:lnTo>
                  <a:pt x="33610" y="221938"/>
                </a:lnTo>
                <a:lnTo>
                  <a:pt x="45148" y="226215"/>
                </a:lnTo>
                <a:lnTo>
                  <a:pt x="58552" y="227517"/>
                </a:lnTo>
                <a:lnTo>
                  <a:pt x="62292" y="227393"/>
                </a:lnTo>
                <a:lnTo>
                  <a:pt x="74833" y="224974"/>
                </a:lnTo>
                <a:lnTo>
                  <a:pt x="86395" y="219837"/>
                </a:lnTo>
                <a:lnTo>
                  <a:pt x="89982" y="217556"/>
                </a:lnTo>
                <a:lnTo>
                  <a:pt x="100087" y="210207"/>
                </a:lnTo>
                <a:lnTo>
                  <a:pt x="109438" y="200634"/>
                </a:lnTo>
                <a:lnTo>
                  <a:pt x="109438" y="220797"/>
                </a:lnTo>
                <a:lnTo>
                  <a:pt x="110398" y="221757"/>
                </a:lnTo>
                <a:lnTo>
                  <a:pt x="110398" y="222717"/>
                </a:lnTo>
                <a:lnTo>
                  <a:pt x="111358" y="222717"/>
                </a:lnTo>
                <a:lnTo>
                  <a:pt x="111358" y="223677"/>
                </a:lnTo>
                <a:lnTo>
                  <a:pt x="112318" y="223677"/>
                </a:lnTo>
                <a:lnTo>
                  <a:pt x="113278" y="224637"/>
                </a:lnTo>
                <a:lnTo>
                  <a:pt x="118079" y="2246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/>
          <p:nvPr/>
        </p:nvSpPr>
        <p:spPr>
          <a:xfrm>
            <a:off x="5177363" y="1315897"/>
            <a:ext cx="5760" cy="47205"/>
          </a:xfrm>
          <a:custGeom>
            <a:avLst/>
            <a:gdLst/>
            <a:ahLst/>
            <a:cxnLst/>
            <a:rect l="l" t="t" r="r" b="b"/>
            <a:pathLst>
              <a:path w="5760" h="47205">
                <a:moveTo>
                  <a:pt x="1920" y="6720"/>
                </a:moveTo>
                <a:lnTo>
                  <a:pt x="0" y="0"/>
                </a:lnTo>
                <a:lnTo>
                  <a:pt x="1920" y="46070"/>
                </a:lnTo>
                <a:lnTo>
                  <a:pt x="3850" y="47205"/>
                </a:lnTo>
                <a:lnTo>
                  <a:pt x="5760" y="11506"/>
                </a:lnTo>
                <a:lnTo>
                  <a:pt x="192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5147599" y="1141171"/>
            <a:ext cx="133441" cy="227517"/>
          </a:xfrm>
          <a:custGeom>
            <a:avLst/>
            <a:gdLst/>
            <a:ahLst/>
            <a:cxnLst/>
            <a:rect l="l" t="t" r="r" b="b"/>
            <a:pathLst>
              <a:path w="133441" h="227517">
                <a:moveTo>
                  <a:pt x="118079" y="224637"/>
                </a:moveTo>
                <a:lnTo>
                  <a:pt x="130561" y="224637"/>
                </a:lnTo>
                <a:lnTo>
                  <a:pt x="131521" y="223677"/>
                </a:lnTo>
                <a:lnTo>
                  <a:pt x="132481" y="223677"/>
                </a:lnTo>
                <a:lnTo>
                  <a:pt x="132481" y="222717"/>
                </a:lnTo>
                <a:lnTo>
                  <a:pt x="133441" y="222717"/>
                </a:lnTo>
                <a:lnTo>
                  <a:pt x="133441" y="3840"/>
                </a:lnTo>
                <a:lnTo>
                  <a:pt x="132481" y="2895"/>
                </a:lnTo>
                <a:lnTo>
                  <a:pt x="132481" y="1920"/>
                </a:lnTo>
                <a:lnTo>
                  <a:pt x="130561" y="1920"/>
                </a:lnTo>
                <a:lnTo>
                  <a:pt x="129600" y="960"/>
                </a:lnTo>
                <a:lnTo>
                  <a:pt x="126720" y="960"/>
                </a:lnTo>
                <a:lnTo>
                  <a:pt x="124800" y="0"/>
                </a:lnTo>
                <a:lnTo>
                  <a:pt x="115199" y="0"/>
                </a:lnTo>
                <a:lnTo>
                  <a:pt x="113278" y="960"/>
                </a:lnTo>
                <a:lnTo>
                  <a:pt x="110398" y="960"/>
                </a:lnTo>
                <a:lnTo>
                  <a:pt x="109438" y="1920"/>
                </a:lnTo>
                <a:lnTo>
                  <a:pt x="108478" y="1920"/>
                </a:lnTo>
                <a:lnTo>
                  <a:pt x="107518" y="2895"/>
                </a:lnTo>
                <a:lnTo>
                  <a:pt x="106558" y="3840"/>
                </a:lnTo>
                <a:lnTo>
                  <a:pt x="106558" y="89291"/>
                </a:lnTo>
                <a:lnTo>
                  <a:pt x="105580" y="88320"/>
                </a:lnTo>
                <a:lnTo>
                  <a:pt x="95849" y="79651"/>
                </a:lnTo>
                <a:lnTo>
                  <a:pt x="85435" y="72969"/>
                </a:lnTo>
                <a:lnTo>
                  <a:pt x="78714" y="69128"/>
                </a:lnTo>
                <a:lnTo>
                  <a:pt x="71033" y="67208"/>
                </a:lnTo>
                <a:lnTo>
                  <a:pt x="62392" y="67208"/>
                </a:lnTo>
                <a:lnTo>
                  <a:pt x="46882" y="68874"/>
                </a:lnTo>
                <a:lnTo>
                  <a:pt x="35524" y="72969"/>
                </a:lnTo>
                <a:lnTo>
                  <a:pt x="24513" y="80223"/>
                </a:lnTo>
                <a:lnTo>
                  <a:pt x="15361" y="89291"/>
                </a:lnTo>
                <a:lnTo>
                  <a:pt x="8288" y="102882"/>
                </a:lnTo>
                <a:lnTo>
                  <a:pt x="3840" y="115199"/>
                </a:lnTo>
                <a:lnTo>
                  <a:pt x="2031" y="123119"/>
                </a:lnTo>
                <a:lnTo>
                  <a:pt x="456" y="135453"/>
                </a:lnTo>
                <a:lnTo>
                  <a:pt x="0" y="148803"/>
                </a:lnTo>
                <a:lnTo>
                  <a:pt x="89" y="154389"/>
                </a:lnTo>
                <a:lnTo>
                  <a:pt x="996" y="167242"/>
                </a:lnTo>
                <a:lnTo>
                  <a:pt x="2880" y="179511"/>
                </a:lnTo>
                <a:lnTo>
                  <a:pt x="7760" y="193480"/>
                </a:lnTo>
                <a:lnTo>
                  <a:pt x="13441" y="204475"/>
                </a:lnTo>
                <a:lnTo>
                  <a:pt x="18242" y="211195"/>
                </a:lnTo>
                <a:lnTo>
                  <a:pt x="24003" y="216956"/>
                </a:lnTo>
                <a:lnTo>
                  <a:pt x="31683" y="220797"/>
                </a:lnTo>
                <a:lnTo>
                  <a:pt x="29763" y="174726"/>
                </a:lnTo>
                <a:lnTo>
                  <a:pt x="28803" y="168005"/>
                </a:lnTo>
                <a:lnTo>
                  <a:pt x="27843" y="160324"/>
                </a:lnTo>
                <a:lnTo>
                  <a:pt x="27843" y="132481"/>
                </a:lnTo>
                <a:lnTo>
                  <a:pt x="29763" y="125760"/>
                </a:lnTo>
                <a:lnTo>
                  <a:pt x="30723" y="119039"/>
                </a:lnTo>
                <a:lnTo>
                  <a:pt x="32644" y="113278"/>
                </a:lnTo>
                <a:lnTo>
                  <a:pt x="35524" y="108478"/>
                </a:lnTo>
                <a:lnTo>
                  <a:pt x="39364" y="102717"/>
                </a:lnTo>
                <a:lnTo>
                  <a:pt x="43205" y="98877"/>
                </a:lnTo>
                <a:lnTo>
                  <a:pt x="47030" y="95036"/>
                </a:lnTo>
                <a:lnTo>
                  <a:pt x="52806" y="92156"/>
                </a:lnTo>
                <a:lnTo>
                  <a:pt x="57591" y="90251"/>
                </a:lnTo>
                <a:lnTo>
                  <a:pt x="71993" y="90251"/>
                </a:lnTo>
                <a:lnTo>
                  <a:pt x="78714" y="93131"/>
                </a:lnTo>
                <a:lnTo>
                  <a:pt x="85435" y="97917"/>
                </a:lnTo>
                <a:lnTo>
                  <a:pt x="88104" y="99889"/>
                </a:lnTo>
                <a:lnTo>
                  <a:pt x="97402" y="107894"/>
                </a:lnTo>
                <a:lnTo>
                  <a:pt x="106558" y="118079"/>
                </a:lnTo>
                <a:lnTo>
                  <a:pt x="106558" y="175671"/>
                </a:lnTo>
                <a:lnTo>
                  <a:pt x="102717" y="181447"/>
                </a:lnTo>
                <a:lnTo>
                  <a:pt x="98877" y="186232"/>
                </a:lnTo>
                <a:lnTo>
                  <a:pt x="95036" y="189113"/>
                </a:lnTo>
                <a:lnTo>
                  <a:pt x="91196" y="192953"/>
                </a:lnTo>
                <a:lnTo>
                  <a:pt x="87355" y="195834"/>
                </a:lnTo>
                <a:lnTo>
                  <a:pt x="84475" y="197754"/>
                </a:lnTo>
                <a:lnTo>
                  <a:pt x="80634" y="200634"/>
                </a:lnTo>
                <a:lnTo>
                  <a:pt x="76794" y="201594"/>
                </a:lnTo>
                <a:lnTo>
                  <a:pt x="73913" y="202554"/>
                </a:lnTo>
                <a:lnTo>
                  <a:pt x="71033" y="203514"/>
                </a:lnTo>
                <a:lnTo>
                  <a:pt x="67208" y="204475"/>
                </a:lnTo>
                <a:lnTo>
                  <a:pt x="56647" y="204475"/>
                </a:lnTo>
                <a:lnTo>
                  <a:pt x="50871" y="202554"/>
                </a:lnTo>
                <a:lnTo>
                  <a:pt x="46085" y="199674"/>
                </a:lnTo>
                <a:lnTo>
                  <a:pt x="41285" y="195834"/>
                </a:lnTo>
                <a:lnTo>
                  <a:pt x="37444" y="192008"/>
                </a:lnTo>
                <a:lnTo>
                  <a:pt x="35524" y="186232"/>
                </a:lnTo>
                <a:lnTo>
                  <a:pt x="33614" y="221932"/>
                </a:lnTo>
                <a:lnTo>
                  <a:pt x="45154" y="226214"/>
                </a:lnTo>
                <a:lnTo>
                  <a:pt x="58552" y="227517"/>
                </a:lnTo>
                <a:lnTo>
                  <a:pt x="62292" y="227393"/>
                </a:lnTo>
                <a:lnTo>
                  <a:pt x="74833" y="224974"/>
                </a:lnTo>
                <a:lnTo>
                  <a:pt x="86395" y="219837"/>
                </a:lnTo>
                <a:lnTo>
                  <a:pt x="89982" y="217556"/>
                </a:lnTo>
                <a:lnTo>
                  <a:pt x="100087" y="210207"/>
                </a:lnTo>
                <a:lnTo>
                  <a:pt x="109438" y="200634"/>
                </a:lnTo>
                <a:lnTo>
                  <a:pt x="109438" y="220797"/>
                </a:lnTo>
                <a:lnTo>
                  <a:pt x="110398" y="221757"/>
                </a:lnTo>
                <a:lnTo>
                  <a:pt x="110398" y="222717"/>
                </a:lnTo>
                <a:lnTo>
                  <a:pt x="111358" y="222717"/>
                </a:lnTo>
                <a:lnTo>
                  <a:pt x="111358" y="223677"/>
                </a:lnTo>
                <a:lnTo>
                  <a:pt x="112318" y="223677"/>
                </a:lnTo>
                <a:lnTo>
                  <a:pt x="113278" y="224637"/>
                </a:lnTo>
                <a:lnTo>
                  <a:pt x="118079" y="2246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5320390" y="1221848"/>
            <a:ext cx="127680" cy="146840"/>
          </a:xfrm>
          <a:custGeom>
            <a:avLst/>
            <a:gdLst/>
            <a:ahLst/>
            <a:cxnLst/>
            <a:rect l="l" t="t" r="r" b="b"/>
            <a:pathLst>
              <a:path w="127680" h="146840">
                <a:moveTo>
                  <a:pt x="29763" y="41242"/>
                </a:moveTo>
                <a:lnTo>
                  <a:pt x="28332" y="0"/>
                </a:lnTo>
                <a:lnTo>
                  <a:pt x="19202" y="8613"/>
                </a:lnTo>
                <a:lnTo>
                  <a:pt x="16934" y="11072"/>
                </a:lnTo>
                <a:lnTo>
                  <a:pt x="10126" y="21506"/>
                </a:lnTo>
                <a:lnTo>
                  <a:pt x="4800" y="33561"/>
                </a:lnTo>
                <a:lnTo>
                  <a:pt x="2823" y="41568"/>
                </a:lnTo>
                <a:lnTo>
                  <a:pt x="756" y="53862"/>
                </a:lnTo>
                <a:lnTo>
                  <a:pt x="0" y="67165"/>
                </a:lnTo>
                <a:lnTo>
                  <a:pt x="406" y="77700"/>
                </a:lnTo>
                <a:lnTo>
                  <a:pt x="2082" y="90475"/>
                </a:lnTo>
                <a:lnTo>
                  <a:pt x="4800" y="101715"/>
                </a:lnTo>
                <a:lnTo>
                  <a:pt x="11748" y="117069"/>
                </a:lnTo>
                <a:lnTo>
                  <a:pt x="19202" y="126678"/>
                </a:lnTo>
                <a:lnTo>
                  <a:pt x="29573" y="135580"/>
                </a:lnTo>
                <a:lnTo>
                  <a:pt x="41285" y="141079"/>
                </a:lnTo>
                <a:lnTo>
                  <a:pt x="47498" y="143256"/>
                </a:lnTo>
                <a:lnTo>
                  <a:pt x="59786" y="145944"/>
                </a:lnTo>
                <a:lnTo>
                  <a:pt x="72969" y="146840"/>
                </a:lnTo>
                <a:lnTo>
                  <a:pt x="79689" y="146840"/>
                </a:lnTo>
                <a:lnTo>
                  <a:pt x="86410" y="145880"/>
                </a:lnTo>
                <a:lnTo>
                  <a:pt x="92156" y="144920"/>
                </a:lnTo>
                <a:lnTo>
                  <a:pt x="98877" y="143960"/>
                </a:lnTo>
                <a:lnTo>
                  <a:pt x="103677" y="143000"/>
                </a:lnTo>
                <a:lnTo>
                  <a:pt x="108478" y="141079"/>
                </a:lnTo>
                <a:lnTo>
                  <a:pt x="113278" y="140119"/>
                </a:lnTo>
                <a:lnTo>
                  <a:pt x="117119" y="139159"/>
                </a:lnTo>
                <a:lnTo>
                  <a:pt x="119999" y="137239"/>
                </a:lnTo>
                <a:lnTo>
                  <a:pt x="122880" y="136279"/>
                </a:lnTo>
                <a:lnTo>
                  <a:pt x="124800" y="135319"/>
                </a:lnTo>
                <a:lnTo>
                  <a:pt x="124800" y="134359"/>
                </a:lnTo>
                <a:lnTo>
                  <a:pt x="125760" y="134359"/>
                </a:lnTo>
                <a:lnTo>
                  <a:pt x="125760" y="133398"/>
                </a:lnTo>
                <a:lnTo>
                  <a:pt x="126720" y="132438"/>
                </a:lnTo>
                <a:lnTo>
                  <a:pt x="127680" y="131478"/>
                </a:lnTo>
                <a:lnTo>
                  <a:pt x="127680" y="117076"/>
                </a:lnTo>
                <a:lnTo>
                  <a:pt x="126720" y="116116"/>
                </a:lnTo>
                <a:lnTo>
                  <a:pt x="126720" y="115156"/>
                </a:lnTo>
                <a:lnTo>
                  <a:pt x="125760" y="115156"/>
                </a:lnTo>
                <a:lnTo>
                  <a:pt x="125760" y="114211"/>
                </a:lnTo>
                <a:lnTo>
                  <a:pt x="119999" y="114211"/>
                </a:lnTo>
                <a:lnTo>
                  <a:pt x="118079" y="115156"/>
                </a:lnTo>
                <a:lnTo>
                  <a:pt x="115199" y="117076"/>
                </a:lnTo>
                <a:lnTo>
                  <a:pt x="112318" y="118052"/>
                </a:lnTo>
                <a:lnTo>
                  <a:pt x="108478" y="118997"/>
                </a:lnTo>
                <a:lnTo>
                  <a:pt x="104637" y="120917"/>
                </a:lnTo>
                <a:lnTo>
                  <a:pt x="99837" y="121877"/>
                </a:lnTo>
                <a:lnTo>
                  <a:pt x="94076" y="122837"/>
                </a:lnTo>
                <a:lnTo>
                  <a:pt x="88315" y="124757"/>
                </a:lnTo>
                <a:lnTo>
                  <a:pt x="67208" y="124757"/>
                </a:lnTo>
                <a:lnTo>
                  <a:pt x="59527" y="123797"/>
                </a:lnTo>
                <a:lnTo>
                  <a:pt x="53766" y="120917"/>
                </a:lnTo>
                <a:lnTo>
                  <a:pt x="47045" y="118052"/>
                </a:lnTo>
                <a:lnTo>
                  <a:pt x="42245" y="115156"/>
                </a:lnTo>
                <a:lnTo>
                  <a:pt x="39364" y="110371"/>
                </a:lnTo>
                <a:lnTo>
                  <a:pt x="34564" y="105555"/>
                </a:lnTo>
                <a:lnTo>
                  <a:pt x="32644" y="100770"/>
                </a:lnTo>
                <a:lnTo>
                  <a:pt x="30723" y="94049"/>
                </a:lnTo>
                <a:lnTo>
                  <a:pt x="28803" y="87328"/>
                </a:lnTo>
                <a:lnTo>
                  <a:pt x="28803" y="47003"/>
                </a:lnTo>
                <a:lnTo>
                  <a:pt x="29763" y="41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5348723" y="1208379"/>
            <a:ext cx="106069" cy="94076"/>
          </a:xfrm>
          <a:custGeom>
            <a:avLst/>
            <a:gdLst/>
            <a:ahLst/>
            <a:cxnLst/>
            <a:rect l="l" t="t" r="r" b="b"/>
            <a:pathLst>
              <a:path w="106069" h="94076">
                <a:moveTo>
                  <a:pt x="85906" y="14386"/>
                </a:moveTo>
                <a:lnTo>
                  <a:pt x="79185" y="9601"/>
                </a:lnTo>
                <a:lnTo>
                  <a:pt x="70544" y="5760"/>
                </a:lnTo>
                <a:lnTo>
                  <a:pt x="67321" y="4307"/>
                </a:lnTo>
                <a:lnTo>
                  <a:pt x="55608" y="1076"/>
                </a:lnTo>
                <a:lnTo>
                  <a:pt x="41741" y="0"/>
                </a:lnTo>
                <a:lnTo>
                  <a:pt x="37526" y="104"/>
                </a:lnTo>
                <a:lnTo>
                  <a:pt x="24704" y="1854"/>
                </a:lnTo>
                <a:lnTo>
                  <a:pt x="12952" y="5760"/>
                </a:lnTo>
                <a:lnTo>
                  <a:pt x="11024" y="6657"/>
                </a:lnTo>
                <a:lnTo>
                  <a:pt x="0" y="13468"/>
                </a:lnTo>
                <a:lnTo>
                  <a:pt x="1431" y="54711"/>
                </a:lnTo>
                <a:lnTo>
                  <a:pt x="3351" y="48950"/>
                </a:lnTo>
                <a:lnTo>
                  <a:pt x="5271" y="43190"/>
                </a:lnTo>
                <a:lnTo>
                  <a:pt x="8152" y="38389"/>
                </a:lnTo>
                <a:lnTo>
                  <a:pt x="11032" y="34549"/>
                </a:lnTo>
                <a:lnTo>
                  <a:pt x="13912" y="30708"/>
                </a:lnTo>
                <a:lnTo>
                  <a:pt x="18713" y="26883"/>
                </a:lnTo>
                <a:lnTo>
                  <a:pt x="23514" y="24947"/>
                </a:lnTo>
                <a:lnTo>
                  <a:pt x="28314" y="22082"/>
                </a:lnTo>
                <a:lnTo>
                  <a:pt x="34075" y="21107"/>
                </a:lnTo>
                <a:lnTo>
                  <a:pt x="40796" y="21107"/>
                </a:lnTo>
                <a:lnTo>
                  <a:pt x="47614" y="21532"/>
                </a:lnTo>
                <a:lnTo>
                  <a:pt x="60011" y="25396"/>
                </a:lnTo>
                <a:lnTo>
                  <a:pt x="69584" y="33604"/>
                </a:lnTo>
                <a:lnTo>
                  <a:pt x="73966" y="39999"/>
                </a:lnTo>
                <a:lnTo>
                  <a:pt x="77931" y="51657"/>
                </a:lnTo>
                <a:lnTo>
                  <a:pt x="79185" y="66233"/>
                </a:lnTo>
                <a:lnTo>
                  <a:pt x="471" y="66233"/>
                </a:lnTo>
                <a:lnTo>
                  <a:pt x="471" y="60472"/>
                </a:lnTo>
                <a:lnTo>
                  <a:pt x="471" y="94076"/>
                </a:lnTo>
                <a:lnTo>
                  <a:pt x="471" y="85435"/>
                </a:lnTo>
                <a:lnTo>
                  <a:pt x="98388" y="85435"/>
                </a:lnTo>
                <a:lnTo>
                  <a:pt x="100308" y="84475"/>
                </a:lnTo>
                <a:lnTo>
                  <a:pt x="102228" y="82555"/>
                </a:lnTo>
                <a:lnTo>
                  <a:pt x="105109" y="80634"/>
                </a:lnTo>
                <a:lnTo>
                  <a:pt x="106069" y="77754"/>
                </a:lnTo>
                <a:lnTo>
                  <a:pt x="106069" y="69113"/>
                </a:lnTo>
                <a:lnTo>
                  <a:pt x="106045" y="67262"/>
                </a:lnTo>
                <a:lnTo>
                  <a:pt x="104726" y="54451"/>
                </a:lnTo>
                <a:lnTo>
                  <a:pt x="102228" y="42230"/>
                </a:lnTo>
                <a:lnTo>
                  <a:pt x="99348" y="34549"/>
                </a:lnTo>
                <a:lnTo>
                  <a:pt x="95507" y="26883"/>
                </a:lnTo>
                <a:lnTo>
                  <a:pt x="90707" y="21107"/>
                </a:lnTo>
                <a:lnTo>
                  <a:pt x="85906" y="143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5485516" y="1141171"/>
            <a:ext cx="134386" cy="227517"/>
          </a:xfrm>
          <a:custGeom>
            <a:avLst/>
            <a:gdLst/>
            <a:ahLst/>
            <a:cxnLst/>
            <a:rect l="l" t="t" r="r" b="b"/>
            <a:pathLst>
              <a:path w="134386" h="227517">
                <a:moveTo>
                  <a:pt x="134386" y="3840"/>
                </a:moveTo>
                <a:lnTo>
                  <a:pt x="133426" y="2895"/>
                </a:lnTo>
                <a:lnTo>
                  <a:pt x="133426" y="1920"/>
                </a:lnTo>
                <a:lnTo>
                  <a:pt x="131505" y="1920"/>
                </a:lnTo>
                <a:lnTo>
                  <a:pt x="130545" y="960"/>
                </a:lnTo>
                <a:lnTo>
                  <a:pt x="127665" y="960"/>
                </a:lnTo>
                <a:lnTo>
                  <a:pt x="125745" y="0"/>
                </a:lnTo>
                <a:lnTo>
                  <a:pt x="116144" y="0"/>
                </a:lnTo>
                <a:lnTo>
                  <a:pt x="114239" y="960"/>
                </a:lnTo>
                <a:lnTo>
                  <a:pt x="111343" y="960"/>
                </a:lnTo>
                <a:lnTo>
                  <a:pt x="110398" y="1920"/>
                </a:lnTo>
                <a:lnTo>
                  <a:pt x="109438" y="1920"/>
                </a:lnTo>
                <a:lnTo>
                  <a:pt x="108463" y="2895"/>
                </a:lnTo>
                <a:lnTo>
                  <a:pt x="107502" y="2895"/>
                </a:lnTo>
                <a:lnTo>
                  <a:pt x="107502" y="89291"/>
                </a:lnTo>
                <a:lnTo>
                  <a:pt x="106527" y="88329"/>
                </a:lnTo>
                <a:lnTo>
                  <a:pt x="96430" y="79654"/>
                </a:lnTo>
                <a:lnTo>
                  <a:pt x="86395" y="72969"/>
                </a:lnTo>
                <a:lnTo>
                  <a:pt x="79674" y="69128"/>
                </a:lnTo>
                <a:lnTo>
                  <a:pt x="71993" y="67208"/>
                </a:lnTo>
                <a:lnTo>
                  <a:pt x="63352" y="67208"/>
                </a:lnTo>
                <a:lnTo>
                  <a:pt x="47822" y="68876"/>
                </a:lnTo>
                <a:lnTo>
                  <a:pt x="36469" y="72969"/>
                </a:lnTo>
                <a:lnTo>
                  <a:pt x="25112" y="80219"/>
                </a:lnTo>
                <a:lnTo>
                  <a:pt x="16322" y="89291"/>
                </a:lnTo>
                <a:lnTo>
                  <a:pt x="8849" y="102882"/>
                </a:lnTo>
                <a:lnTo>
                  <a:pt x="4800" y="115199"/>
                </a:lnTo>
                <a:lnTo>
                  <a:pt x="2823" y="123205"/>
                </a:lnTo>
                <a:lnTo>
                  <a:pt x="756" y="135499"/>
                </a:lnTo>
                <a:lnTo>
                  <a:pt x="0" y="148803"/>
                </a:lnTo>
                <a:lnTo>
                  <a:pt x="174" y="154477"/>
                </a:lnTo>
                <a:lnTo>
                  <a:pt x="1609" y="167285"/>
                </a:lnTo>
                <a:lnTo>
                  <a:pt x="3840" y="179511"/>
                </a:lnTo>
                <a:lnTo>
                  <a:pt x="8167" y="193325"/>
                </a:lnTo>
                <a:lnTo>
                  <a:pt x="13426" y="204475"/>
                </a:lnTo>
                <a:lnTo>
                  <a:pt x="19202" y="211195"/>
                </a:lnTo>
                <a:lnTo>
                  <a:pt x="24947" y="216956"/>
                </a:lnTo>
                <a:lnTo>
                  <a:pt x="32628" y="220797"/>
                </a:lnTo>
                <a:lnTo>
                  <a:pt x="28788" y="160324"/>
                </a:lnTo>
                <a:lnTo>
                  <a:pt x="27828" y="153603"/>
                </a:lnTo>
                <a:lnTo>
                  <a:pt x="27828" y="139202"/>
                </a:lnTo>
                <a:lnTo>
                  <a:pt x="28788" y="132481"/>
                </a:lnTo>
                <a:lnTo>
                  <a:pt x="29748" y="125760"/>
                </a:lnTo>
                <a:lnTo>
                  <a:pt x="31668" y="119039"/>
                </a:lnTo>
                <a:lnTo>
                  <a:pt x="33588" y="113278"/>
                </a:lnTo>
                <a:lnTo>
                  <a:pt x="36469" y="108478"/>
                </a:lnTo>
                <a:lnTo>
                  <a:pt x="39349" y="102717"/>
                </a:lnTo>
                <a:lnTo>
                  <a:pt x="43190" y="98877"/>
                </a:lnTo>
                <a:lnTo>
                  <a:pt x="47990" y="95036"/>
                </a:lnTo>
                <a:lnTo>
                  <a:pt x="52791" y="92156"/>
                </a:lnTo>
                <a:lnTo>
                  <a:pt x="58552" y="90251"/>
                </a:lnTo>
                <a:lnTo>
                  <a:pt x="72953" y="90251"/>
                </a:lnTo>
                <a:lnTo>
                  <a:pt x="79674" y="93131"/>
                </a:lnTo>
                <a:lnTo>
                  <a:pt x="86395" y="97917"/>
                </a:lnTo>
                <a:lnTo>
                  <a:pt x="89057" y="99883"/>
                </a:lnTo>
                <a:lnTo>
                  <a:pt x="98349" y="107891"/>
                </a:lnTo>
                <a:lnTo>
                  <a:pt x="107502" y="118079"/>
                </a:lnTo>
                <a:lnTo>
                  <a:pt x="107502" y="175671"/>
                </a:lnTo>
                <a:lnTo>
                  <a:pt x="103677" y="181447"/>
                </a:lnTo>
                <a:lnTo>
                  <a:pt x="98877" y="186232"/>
                </a:lnTo>
                <a:lnTo>
                  <a:pt x="95036" y="189113"/>
                </a:lnTo>
                <a:lnTo>
                  <a:pt x="91196" y="192953"/>
                </a:lnTo>
                <a:lnTo>
                  <a:pt x="88315" y="195834"/>
                </a:lnTo>
                <a:lnTo>
                  <a:pt x="84475" y="197754"/>
                </a:lnTo>
                <a:lnTo>
                  <a:pt x="80634" y="200634"/>
                </a:lnTo>
                <a:lnTo>
                  <a:pt x="77754" y="201594"/>
                </a:lnTo>
                <a:lnTo>
                  <a:pt x="74874" y="202554"/>
                </a:lnTo>
                <a:lnTo>
                  <a:pt x="71033" y="203514"/>
                </a:lnTo>
                <a:lnTo>
                  <a:pt x="68153" y="204475"/>
                </a:lnTo>
                <a:lnTo>
                  <a:pt x="57591" y="204475"/>
                </a:lnTo>
                <a:lnTo>
                  <a:pt x="51831" y="202554"/>
                </a:lnTo>
                <a:lnTo>
                  <a:pt x="47030" y="199674"/>
                </a:lnTo>
                <a:lnTo>
                  <a:pt x="42230" y="195834"/>
                </a:lnTo>
                <a:lnTo>
                  <a:pt x="38389" y="192008"/>
                </a:lnTo>
                <a:lnTo>
                  <a:pt x="35509" y="186232"/>
                </a:lnTo>
                <a:lnTo>
                  <a:pt x="34570" y="221938"/>
                </a:lnTo>
                <a:lnTo>
                  <a:pt x="46108" y="226215"/>
                </a:lnTo>
                <a:lnTo>
                  <a:pt x="59512" y="227517"/>
                </a:lnTo>
                <a:lnTo>
                  <a:pt x="62147" y="227446"/>
                </a:lnTo>
                <a:lnTo>
                  <a:pt x="74920" y="225100"/>
                </a:lnTo>
                <a:lnTo>
                  <a:pt x="86395" y="219837"/>
                </a:lnTo>
                <a:lnTo>
                  <a:pt x="90816" y="217238"/>
                </a:lnTo>
                <a:lnTo>
                  <a:pt x="100810" y="210005"/>
                </a:lnTo>
                <a:lnTo>
                  <a:pt x="110398" y="200634"/>
                </a:lnTo>
                <a:lnTo>
                  <a:pt x="110398" y="221757"/>
                </a:lnTo>
                <a:lnTo>
                  <a:pt x="111343" y="222717"/>
                </a:lnTo>
                <a:lnTo>
                  <a:pt x="112303" y="223677"/>
                </a:lnTo>
                <a:lnTo>
                  <a:pt x="113278" y="223677"/>
                </a:lnTo>
                <a:lnTo>
                  <a:pt x="114239" y="224637"/>
                </a:lnTo>
                <a:lnTo>
                  <a:pt x="130545" y="224637"/>
                </a:lnTo>
                <a:lnTo>
                  <a:pt x="131505" y="223677"/>
                </a:lnTo>
                <a:lnTo>
                  <a:pt x="132466" y="223677"/>
                </a:lnTo>
                <a:lnTo>
                  <a:pt x="133426" y="222717"/>
                </a:lnTo>
                <a:lnTo>
                  <a:pt x="134386" y="221757"/>
                </a:lnTo>
                <a:lnTo>
                  <a:pt x="134386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5514304" y="1301496"/>
            <a:ext cx="6720" cy="61613"/>
          </a:xfrm>
          <a:custGeom>
            <a:avLst/>
            <a:gdLst/>
            <a:ahLst/>
            <a:cxnLst/>
            <a:rect l="l" t="t" r="r" b="b"/>
            <a:pathLst>
              <a:path w="6720" h="61613">
                <a:moveTo>
                  <a:pt x="3840" y="21122"/>
                </a:moveTo>
                <a:lnTo>
                  <a:pt x="1920" y="14401"/>
                </a:lnTo>
                <a:lnTo>
                  <a:pt x="960" y="7680"/>
                </a:lnTo>
                <a:lnTo>
                  <a:pt x="0" y="0"/>
                </a:lnTo>
                <a:lnTo>
                  <a:pt x="3840" y="60472"/>
                </a:lnTo>
                <a:lnTo>
                  <a:pt x="5782" y="61613"/>
                </a:lnTo>
                <a:lnTo>
                  <a:pt x="6720" y="25907"/>
                </a:lnTo>
                <a:lnTo>
                  <a:pt x="3840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3644295" y="2994873"/>
            <a:ext cx="2019772" cy="0"/>
          </a:xfrm>
          <a:custGeom>
            <a:avLst/>
            <a:gdLst/>
            <a:ahLst/>
            <a:cxnLst/>
            <a:rect l="l" t="t" r="r" b="b"/>
            <a:pathLst>
              <a:path w="2019772" h="0">
                <a:moveTo>
                  <a:pt x="0" y="0"/>
                </a:moveTo>
                <a:lnTo>
                  <a:pt x="2019772" y="0"/>
                </a:lnTo>
              </a:path>
            </a:pathLst>
          </a:custGeom>
          <a:ln w="8950">
            <a:solidFill>
              <a:srgbClr val="D8D8D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3644295" y="1967232"/>
            <a:ext cx="2019772" cy="0"/>
          </a:xfrm>
          <a:custGeom>
            <a:avLst/>
            <a:gdLst/>
            <a:ahLst/>
            <a:cxnLst/>
            <a:rect l="l" t="t" r="r" b="b"/>
            <a:pathLst>
              <a:path w="2019772" h="0">
                <a:moveTo>
                  <a:pt x="0" y="0"/>
                </a:moveTo>
                <a:lnTo>
                  <a:pt x="2019772" y="0"/>
                </a:lnTo>
              </a:path>
            </a:pathLst>
          </a:custGeom>
          <a:ln w="9911">
            <a:solidFill>
              <a:srgbClr val="D8D8D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3644295" y="2481782"/>
            <a:ext cx="2019772" cy="0"/>
          </a:xfrm>
          <a:custGeom>
            <a:avLst/>
            <a:gdLst/>
            <a:ahLst/>
            <a:cxnLst/>
            <a:rect l="l" t="t" r="r" b="b"/>
            <a:pathLst>
              <a:path w="2019772" h="0">
                <a:moveTo>
                  <a:pt x="0" y="0"/>
                </a:moveTo>
                <a:lnTo>
                  <a:pt x="2019772" y="0"/>
                </a:lnTo>
              </a:path>
            </a:pathLst>
          </a:custGeom>
          <a:ln w="9907">
            <a:solidFill>
              <a:srgbClr val="D8D8D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3644767" y="2481300"/>
            <a:ext cx="0" cy="58552"/>
          </a:xfrm>
          <a:custGeom>
            <a:avLst/>
            <a:gdLst/>
            <a:ahLst/>
            <a:cxnLst/>
            <a:rect l="l" t="t" r="r" b="b"/>
            <a:pathLst>
              <a:path w="0" h="58552">
                <a:moveTo>
                  <a:pt x="0" y="0"/>
                </a:moveTo>
                <a:lnTo>
                  <a:pt x="0" y="58552"/>
                </a:lnTo>
              </a:path>
            </a:pathLst>
          </a:custGeom>
          <a:ln w="9895">
            <a:solidFill>
              <a:srgbClr val="D8D8D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4318193" y="2481300"/>
            <a:ext cx="0" cy="58552"/>
          </a:xfrm>
          <a:custGeom>
            <a:avLst/>
            <a:gdLst/>
            <a:ahLst/>
            <a:cxnLst/>
            <a:rect l="l" t="t" r="r" b="b"/>
            <a:pathLst>
              <a:path w="0" h="58552">
                <a:moveTo>
                  <a:pt x="0" y="0"/>
                </a:moveTo>
                <a:lnTo>
                  <a:pt x="0" y="58552"/>
                </a:lnTo>
              </a:path>
            </a:pathLst>
          </a:custGeom>
          <a:ln w="8950">
            <a:solidFill>
              <a:srgbClr val="D8D8D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4991130" y="2481300"/>
            <a:ext cx="0" cy="58552"/>
          </a:xfrm>
          <a:custGeom>
            <a:avLst/>
            <a:gdLst/>
            <a:ahLst/>
            <a:cxnLst/>
            <a:rect l="l" t="t" r="r" b="b"/>
            <a:pathLst>
              <a:path w="0" h="58552">
                <a:moveTo>
                  <a:pt x="0" y="0"/>
                </a:moveTo>
                <a:lnTo>
                  <a:pt x="0" y="58552"/>
                </a:lnTo>
              </a:path>
            </a:pathLst>
          </a:custGeom>
          <a:ln w="8950">
            <a:solidFill>
              <a:srgbClr val="D8D8D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5663587" y="2481300"/>
            <a:ext cx="0" cy="58552"/>
          </a:xfrm>
          <a:custGeom>
            <a:avLst/>
            <a:gdLst/>
            <a:ahLst/>
            <a:cxnLst/>
            <a:rect l="l" t="t" r="r" b="b"/>
            <a:pathLst>
              <a:path w="0" h="58552">
                <a:moveTo>
                  <a:pt x="0" y="0"/>
                </a:moveTo>
                <a:lnTo>
                  <a:pt x="0" y="58552"/>
                </a:lnTo>
              </a:path>
            </a:pathLst>
          </a:custGeom>
          <a:ln w="9911">
            <a:solidFill>
              <a:srgbClr val="D8D8D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3969715" y="2147224"/>
            <a:ext cx="693099" cy="567339"/>
          </a:xfrm>
          <a:custGeom>
            <a:avLst/>
            <a:gdLst/>
            <a:ahLst/>
            <a:cxnLst/>
            <a:rect l="l" t="t" r="r" b="b"/>
            <a:pathLst>
              <a:path w="693099" h="567339">
                <a:moveTo>
                  <a:pt x="687339" y="544296"/>
                </a:moveTo>
                <a:lnTo>
                  <a:pt x="677738" y="546232"/>
                </a:lnTo>
                <a:lnTo>
                  <a:pt x="682538" y="567339"/>
                </a:lnTo>
                <a:lnTo>
                  <a:pt x="690219" y="567339"/>
                </a:lnTo>
                <a:lnTo>
                  <a:pt x="693099" y="564459"/>
                </a:lnTo>
                <a:lnTo>
                  <a:pt x="687339" y="544296"/>
                </a:lnTo>
                <a:close/>
              </a:path>
              <a:path w="693099" h="567339">
                <a:moveTo>
                  <a:pt x="960" y="428152"/>
                </a:moveTo>
                <a:lnTo>
                  <a:pt x="0" y="434873"/>
                </a:lnTo>
                <a:lnTo>
                  <a:pt x="3840" y="441594"/>
                </a:lnTo>
                <a:lnTo>
                  <a:pt x="10561" y="442539"/>
                </a:lnTo>
                <a:lnTo>
                  <a:pt x="682538" y="567339"/>
                </a:lnTo>
                <a:lnTo>
                  <a:pt x="677738" y="546232"/>
                </a:lnTo>
                <a:lnTo>
                  <a:pt x="687339" y="544296"/>
                </a:lnTo>
                <a:lnTo>
                  <a:pt x="693099" y="564459"/>
                </a:lnTo>
                <a:lnTo>
                  <a:pt x="1365077" y="23042"/>
                </a:lnTo>
                <a:lnTo>
                  <a:pt x="1369877" y="18242"/>
                </a:lnTo>
                <a:lnTo>
                  <a:pt x="1370838" y="10561"/>
                </a:lnTo>
                <a:lnTo>
                  <a:pt x="1366997" y="5760"/>
                </a:lnTo>
                <a:lnTo>
                  <a:pt x="1362196" y="960"/>
                </a:lnTo>
                <a:lnTo>
                  <a:pt x="1355476" y="0"/>
                </a:lnTo>
                <a:lnTo>
                  <a:pt x="1349715" y="3840"/>
                </a:lnTo>
                <a:lnTo>
                  <a:pt x="681481" y="543210"/>
                </a:lnTo>
                <a:lnTo>
                  <a:pt x="14401" y="419511"/>
                </a:lnTo>
                <a:lnTo>
                  <a:pt x="8641" y="417591"/>
                </a:lnTo>
                <a:lnTo>
                  <a:pt x="1920" y="421431"/>
                </a:lnTo>
                <a:lnTo>
                  <a:pt x="960" y="428152"/>
                </a:lnTo>
                <a:close/>
              </a:path>
            </a:pathLst>
          </a:custGeom>
          <a:solidFill>
            <a:srgbClr val="006FB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3904442" y="2501447"/>
            <a:ext cx="154548" cy="154564"/>
          </a:xfrm>
          <a:custGeom>
            <a:avLst/>
            <a:gdLst/>
            <a:ahLst/>
            <a:cxnLst/>
            <a:rect l="l" t="t" r="r" b="b"/>
            <a:pathLst>
              <a:path w="154548" h="154564">
                <a:moveTo>
                  <a:pt x="154548" y="76809"/>
                </a:moveTo>
                <a:lnTo>
                  <a:pt x="154044" y="68009"/>
                </a:lnTo>
                <a:lnTo>
                  <a:pt x="151107" y="54136"/>
                </a:lnTo>
                <a:lnTo>
                  <a:pt x="145764" y="41292"/>
                </a:lnTo>
                <a:lnTo>
                  <a:pt x="138256" y="29729"/>
                </a:lnTo>
                <a:lnTo>
                  <a:pt x="128829" y="19701"/>
                </a:lnTo>
                <a:lnTo>
                  <a:pt x="117725" y="11461"/>
                </a:lnTo>
                <a:lnTo>
                  <a:pt x="105189" y="5262"/>
                </a:lnTo>
                <a:lnTo>
                  <a:pt x="91464" y="1357"/>
                </a:lnTo>
                <a:lnTo>
                  <a:pt x="76794" y="0"/>
                </a:lnTo>
                <a:lnTo>
                  <a:pt x="68713" y="425"/>
                </a:lnTo>
                <a:lnTo>
                  <a:pt x="54712" y="3255"/>
                </a:lnTo>
                <a:lnTo>
                  <a:pt x="41741" y="8520"/>
                </a:lnTo>
                <a:lnTo>
                  <a:pt x="30060" y="15963"/>
                </a:lnTo>
                <a:lnTo>
                  <a:pt x="19925" y="25325"/>
                </a:lnTo>
                <a:lnTo>
                  <a:pt x="11594" y="36348"/>
                </a:lnTo>
                <a:lnTo>
                  <a:pt x="5324" y="48775"/>
                </a:lnTo>
                <a:lnTo>
                  <a:pt x="1374" y="62348"/>
                </a:lnTo>
                <a:lnTo>
                  <a:pt x="0" y="76809"/>
                </a:lnTo>
                <a:lnTo>
                  <a:pt x="503" y="85608"/>
                </a:lnTo>
                <a:lnTo>
                  <a:pt x="3431" y="99553"/>
                </a:lnTo>
                <a:lnTo>
                  <a:pt x="8754" y="112520"/>
                </a:lnTo>
                <a:lnTo>
                  <a:pt x="16217" y="124236"/>
                </a:lnTo>
                <a:lnTo>
                  <a:pt x="25568" y="134430"/>
                </a:lnTo>
                <a:lnTo>
                  <a:pt x="36554" y="142831"/>
                </a:lnTo>
                <a:lnTo>
                  <a:pt x="48922" y="149168"/>
                </a:lnTo>
                <a:lnTo>
                  <a:pt x="62420" y="153170"/>
                </a:lnTo>
                <a:lnTo>
                  <a:pt x="76794" y="154564"/>
                </a:lnTo>
                <a:lnTo>
                  <a:pt x="86488" y="153960"/>
                </a:lnTo>
                <a:lnTo>
                  <a:pt x="100485" y="150856"/>
                </a:lnTo>
                <a:lnTo>
                  <a:pt x="113392" y="145351"/>
                </a:lnTo>
                <a:lnTo>
                  <a:pt x="124971" y="137711"/>
                </a:lnTo>
                <a:lnTo>
                  <a:pt x="134980" y="128202"/>
                </a:lnTo>
                <a:lnTo>
                  <a:pt x="143182" y="117092"/>
                </a:lnTo>
                <a:lnTo>
                  <a:pt x="149337" y="104645"/>
                </a:lnTo>
                <a:lnTo>
                  <a:pt x="153206" y="91128"/>
                </a:lnTo>
                <a:lnTo>
                  <a:pt x="154548" y="76809"/>
                </a:lnTo>
                <a:close/>
              </a:path>
            </a:pathLst>
          </a:custGeom>
          <a:solidFill>
            <a:srgbClr val="92D04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4577379" y="2626248"/>
            <a:ext cx="154548" cy="154564"/>
          </a:xfrm>
          <a:custGeom>
            <a:avLst/>
            <a:gdLst/>
            <a:ahLst/>
            <a:cxnLst/>
            <a:rect l="l" t="t" r="r" b="b"/>
            <a:pathLst>
              <a:path w="154548" h="154564">
                <a:moveTo>
                  <a:pt x="154548" y="76794"/>
                </a:moveTo>
                <a:lnTo>
                  <a:pt x="154032" y="68008"/>
                </a:lnTo>
                <a:lnTo>
                  <a:pt x="151029" y="54137"/>
                </a:lnTo>
                <a:lnTo>
                  <a:pt x="145583" y="41294"/>
                </a:lnTo>
                <a:lnTo>
                  <a:pt x="137967" y="29732"/>
                </a:lnTo>
                <a:lnTo>
                  <a:pt x="128449" y="19703"/>
                </a:lnTo>
                <a:lnTo>
                  <a:pt x="117302" y="11463"/>
                </a:lnTo>
                <a:lnTo>
                  <a:pt x="104797" y="5263"/>
                </a:lnTo>
                <a:lnTo>
                  <a:pt x="91204" y="1358"/>
                </a:lnTo>
                <a:lnTo>
                  <a:pt x="76794" y="0"/>
                </a:lnTo>
                <a:lnTo>
                  <a:pt x="68562" y="424"/>
                </a:lnTo>
                <a:lnTo>
                  <a:pt x="54371" y="3252"/>
                </a:lnTo>
                <a:lnTo>
                  <a:pt x="41326" y="8516"/>
                </a:lnTo>
                <a:lnTo>
                  <a:pt x="29657" y="15958"/>
                </a:lnTo>
                <a:lnTo>
                  <a:pt x="19593" y="25318"/>
                </a:lnTo>
                <a:lnTo>
                  <a:pt x="11366" y="36341"/>
                </a:lnTo>
                <a:lnTo>
                  <a:pt x="5205" y="48766"/>
                </a:lnTo>
                <a:lnTo>
                  <a:pt x="1339" y="62336"/>
                </a:lnTo>
                <a:lnTo>
                  <a:pt x="0" y="76794"/>
                </a:lnTo>
                <a:lnTo>
                  <a:pt x="491" y="85783"/>
                </a:lnTo>
                <a:lnTo>
                  <a:pt x="3353" y="99910"/>
                </a:lnTo>
                <a:lnTo>
                  <a:pt x="8573" y="112946"/>
                </a:lnTo>
                <a:lnTo>
                  <a:pt x="15927" y="124646"/>
                </a:lnTo>
                <a:lnTo>
                  <a:pt x="25188" y="134765"/>
                </a:lnTo>
                <a:lnTo>
                  <a:pt x="36131" y="143061"/>
                </a:lnTo>
                <a:lnTo>
                  <a:pt x="48530" y="149289"/>
                </a:lnTo>
                <a:lnTo>
                  <a:pt x="62160" y="153204"/>
                </a:lnTo>
                <a:lnTo>
                  <a:pt x="76794" y="154564"/>
                </a:lnTo>
                <a:lnTo>
                  <a:pt x="86312" y="153974"/>
                </a:lnTo>
                <a:lnTo>
                  <a:pt x="100134" y="150939"/>
                </a:lnTo>
                <a:lnTo>
                  <a:pt x="112975" y="145535"/>
                </a:lnTo>
                <a:lnTo>
                  <a:pt x="124570" y="138003"/>
                </a:lnTo>
                <a:lnTo>
                  <a:pt x="134653" y="128581"/>
                </a:lnTo>
                <a:lnTo>
                  <a:pt x="142959" y="117510"/>
                </a:lnTo>
                <a:lnTo>
                  <a:pt x="149220" y="105029"/>
                </a:lnTo>
                <a:lnTo>
                  <a:pt x="153172" y="91377"/>
                </a:lnTo>
                <a:lnTo>
                  <a:pt x="154548" y="7679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5251277" y="2082911"/>
            <a:ext cx="153588" cy="154548"/>
          </a:xfrm>
          <a:custGeom>
            <a:avLst/>
            <a:gdLst/>
            <a:ahLst/>
            <a:cxnLst/>
            <a:rect l="l" t="t" r="r" b="b"/>
            <a:pathLst>
              <a:path w="153588" h="154548">
                <a:moveTo>
                  <a:pt x="153588" y="76794"/>
                </a:moveTo>
                <a:lnTo>
                  <a:pt x="153164" y="68724"/>
                </a:lnTo>
                <a:lnTo>
                  <a:pt x="150337" y="54721"/>
                </a:lnTo>
                <a:lnTo>
                  <a:pt x="145075" y="41749"/>
                </a:lnTo>
                <a:lnTo>
                  <a:pt x="137635" y="30066"/>
                </a:lnTo>
                <a:lnTo>
                  <a:pt x="128275" y="19929"/>
                </a:lnTo>
                <a:lnTo>
                  <a:pt x="117254" y="11596"/>
                </a:lnTo>
                <a:lnTo>
                  <a:pt x="104828" y="5325"/>
                </a:lnTo>
                <a:lnTo>
                  <a:pt x="91256" y="1374"/>
                </a:lnTo>
                <a:lnTo>
                  <a:pt x="76794" y="0"/>
                </a:lnTo>
                <a:lnTo>
                  <a:pt x="68727" y="423"/>
                </a:lnTo>
                <a:lnTo>
                  <a:pt x="54726" y="3251"/>
                </a:lnTo>
                <a:lnTo>
                  <a:pt x="41756" y="8513"/>
                </a:lnTo>
                <a:lnTo>
                  <a:pt x="30072" y="15953"/>
                </a:lnTo>
                <a:lnTo>
                  <a:pt x="19934" y="25312"/>
                </a:lnTo>
                <a:lnTo>
                  <a:pt x="11600" y="36334"/>
                </a:lnTo>
                <a:lnTo>
                  <a:pt x="5327" y="48760"/>
                </a:lnTo>
                <a:lnTo>
                  <a:pt x="1374" y="62332"/>
                </a:lnTo>
                <a:lnTo>
                  <a:pt x="0" y="76794"/>
                </a:lnTo>
                <a:lnTo>
                  <a:pt x="503" y="85593"/>
                </a:lnTo>
                <a:lnTo>
                  <a:pt x="3433" y="99538"/>
                </a:lnTo>
                <a:lnTo>
                  <a:pt x="8757" y="112504"/>
                </a:lnTo>
                <a:lnTo>
                  <a:pt x="16222" y="124221"/>
                </a:lnTo>
                <a:lnTo>
                  <a:pt x="25574" y="134415"/>
                </a:lnTo>
                <a:lnTo>
                  <a:pt x="36561" y="142816"/>
                </a:lnTo>
                <a:lnTo>
                  <a:pt x="48928" y="149153"/>
                </a:lnTo>
                <a:lnTo>
                  <a:pt x="62424" y="153154"/>
                </a:lnTo>
                <a:lnTo>
                  <a:pt x="76794" y="154548"/>
                </a:lnTo>
                <a:lnTo>
                  <a:pt x="85582" y="154031"/>
                </a:lnTo>
                <a:lnTo>
                  <a:pt x="99456" y="151027"/>
                </a:lnTo>
                <a:lnTo>
                  <a:pt x="112301" y="145580"/>
                </a:lnTo>
                <a:lnTo>
                  <a:pt x="123863" y="137962"/>
                </a:lnTo>
                <a:lnTo>
                  <a:pt x="133890" y="128443"/>
                </a:lnTo>
                <a:lnTo>
                  <a:pt x="142128" y="117296"/>
                </a:lnTo>
                <a:lnTo>
                  <a:pt x="148326" y="104791"/>
                </a:lnTo>
                <a:lnTo>
                  <a:pt x="152231" y="91200"/>
                </a:lnTo>
                <a:lnTo>
                  <a:pt x="153588" y="7679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3056793" y="3013596"/>
            <a:ext cx="50875" cy="0"/>
          </a:xfrm>
          <a:custGeom>
            <a:avLst/>
            <a:gdLst/>
            <a:ahLst/>
            <a:cxnLst/>
            <a:rect l="l" t="t" r="r" b="b"/>
            <a:pathLst>
              <a:path w="50875" h="0">
                <a:moveTo>
                  <a:pt x="0" y="0"/>
                </a:moveTo>
                <a:lnTo>
                  <a:pt x="50875" y="0"/>
                </a:lnTo>
              </a:path>
            </a:pathLst>
          </a:custGeom>
          <a:ln w="15670">
            <a:solidFill>
              <a:srgbClr val="58585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3119186" y="2924799"/>
            <a:ext cx="86395" cy="133441"/>
          </a:xfrm>
          <a:custGeom>
            <a:avLst/>
            <a:gdLst/>
            <a:ahLst/>
            <a:cxnLst/>
            <a:rect l="l" t="t" r="r" b="b"/>
            <a:pathLst>
              <a:path w="86395" h="133441">
                <a:moveTo>
                  <a:pt x="22390" y="108397"/>
                </a:moveTo>
                <a:lnTo>
                  <a:pt x="11875" y="118558"/>
                </a:lnTo>
                <a:lnTo>
                  <a:pt x="0" y="129600"/>
                </a:lnTo>
                <a:lnTo>
                  <a:pt x="0" y="133441"/>
                </a:lnTo>
                <a:lnTo>
                  <a:pt x="77754" y="133441"/>
                </a:lnTo>
                <a:lnTo>
                  <a:pt x="86395" y="107518"/>
                </a:lnTo>
                <a:lnTo>
                  <a:pt x="82555" y="107518"/>
                </a:lnTo>
                <a:lnTo>
                  <a:pt x="81594" y="110398"/>
                </a:lnTo>
                <a:lnTo>
                  <a:pt x="79674" y="113278"/>
                </a:lnTo>
                <a:lnTo>
                  <a:pt x="76794" y="114239"/>
                </a:lnTo>
                <a:lnTo>
                  <a:pt x="74874" y="116159"/>
                </a:lnTo>
                <a:lnTo>
                  <a:pt x="71993" y="117119"/>
                </a:lnTo>
                <a:lnTo>
                  <a:pt x="69113" y="118079"/>
                </a:lnTo>
                <a:lnTo>
                  <a:pt x="21122" y="118079"/>
                </a:lnTo>
                <a:lnTo>
                  <a:pt x="22586" y="116863"/>
                </a:lnTo>
                <a:lnTo>
                  <a:pt x="28709" y="110835"/>
                </a:lnTo>
                <a:lnTo>
                  <a:pt x="38086" y="100949"/>
                </a:lnTo>
                <a:lnTo>
                  <a:pt x="50871" y="87355"/>
                </a:lnTo>
                <a:lnTo>
                  <a:pt x="61573" y="73975"/>
                </a:lnTo>
                <a:lnTo>
                  <a:pt x="68583" y="63693"/>
                </a:lnTo>
                <a:lnTo>
                  <a:pt x="73913" y="53766"/>
                </a:lnTo>
                <a:lnTo>
                  <a:pt x="76794" y="47045"/>
                </a:lnTo>
                <a:lnTo>
                  <a:pt x="78714" y="40325"/>
                </a:lnTo>
                <a:lnTo>
                  <a:pt x="78703" y="32789"/>
                </a:lnTo>
                <a:lnTo>
                  <a:pt x="75782" y="20498"/>
                </a:lnTo>
                <a:lnTo>
                  <a:pt x="68153" y="9601"/>
                </a:lnTo>
                <a:lnTo>
                  <a:pt x="54310" y="1794"/>
                </a:lnTo>
                <a:lnTo>
                  <a:pt x="41269" y="0"/>
                </a:lnTo>
                <a:lnTo>
                  <a:pt x="39844" y="21"/>
                </a:lnTo>
                <a:lnTo>
                  <a:pt x="27090" y="2519"/>
                </a:lnTo>
                <a:lnTo>
                  <a:pt x="16322" y="9601"/>
                </a:lnTo>
                <a:lnTo>
                  <a:pt x="13612" y="12303"/>
                </a:lnTo>
                <a:lnTo>
                  <a:pt x="7442" y="22883"/>
                </a:lnTo>
                <a:lnTo>
                  <a:pt x="3840" y="36484"/>
                </a:lnTo>
                <a:lnTo>
                  <a:pt x="7680" y="36484"/>
                </a:lnTo>
                <a:lnTo>
                  <a:pt x="9601" y="28803"/>
                </a:lnTo>
                <a:lnTo>
                  <a:pt x="13441" y="24002"/>
                </a:lnTo>
                <a:lnTo>
                  <a:pt x="19187" y="20162"/>
                </a:lnTo>
                <a:lnTo>
                  <a:pt x="24002" y="16322"/>
                </a:lnTo>
                <a:lnTo>
                  <a:pt x="29748" y="14401"/>
                </a:lnTo>
                <a:lnTo>
                  <a:pt x="43190" y="14401"/>
                </a:lnTo>
                <a:lnTo>
                  <a:pt x="48950" y="17282"/>
                </a:lnTo>
                <a:lnTo>
                  <a:pt x="54711" y="22082"/>
                </a:lnTo>
                <a:lnTo>
                  <a:pt x="59512" y="27843"/>
                </a:lnTo>
                <a:lnTo>
                  <a:pt x="62392" y="34564"/>
                </a:lnTo>
                <a:lnTo>
                  <a:pt x="62392" y="43386"/>
                </a:lnTo>
                <a:lnTo>
                  <a:pt x="60755" y="54250"/>
                </a:lnTo>
                <a:lnTo>
                  <a:pt x="55955" y="65958"/>
                </a:lnTo>
                <a:lnTo>
                  <a:pt x="47990" y="78714"/>
                </a:lnTo>
                <a:lnTo>
                  <a:pt x="45410" y="82506"/>
                </a:lnTo>
                <a:lnTo>
                  <a:pt x="39194" y="90439"/>
                </a:lnTo>
                <a:lnTo>
                  <a:pt x="31509" y="99047"/>
                </a:lnTo>
                <a:lnTo>
                  <a:pt x="22390" y="10839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3223823" y="2926720"/>
            <a:ext cx="75834" cy="133441"/>
          </a:xfrm>
          <a:custGeom>
            <a:avLst/>
            <a:gdLst/>
            <a:ahLst/>
            <a:cxnLst/>
            <a:rect l="l" t="t" r="r" b="b"/>
            <a:pathLst>
              <a:path w="75834" h="133441">
                <a:moveTo>
                  <a:pt x="8641" y="114239"/>
                </a:moveTo>
                <a:lnTo>
                  <a:pt x="2880" y="114239"/>
                </a:lnTo>
                <a:lnTo>
                  <a:pt x="1920" y="116159"/>
                </a:lnTo>
                <a:lnTo>
                  <a:pt x="0" y="117119"/>
                </a:lnTo>
                <a:lnTo>
                  <a:pt x="0" y="123840"/>
                </a:lnTo>
                <a:lnTo>
                  <a:pt x="1920" y="126720"/>
                </a:lnTo>
                <a:lnTo>
                  <a:pt x="4800" y="129600"/>
                </a:lnTo>
                <a:lnTo>
                  <a:pt x="8641" y="132481"/>
                </a:lnTo>
                <a:lnTo>
                  <a:pt x="14401" y="133441"/>
                </a:lnTo>
                <a:lnTo>
                  <a:pt x="29748" y="133441"/>
                </a:lnTo>
                <a:lnTo>
                  <a:pt x="37429" y="131521"/>
                </a:lnTo>
                <a:lnTo>
                  <a:pt x="45110" y="128640"/>
                </a:lnTo>
                <a:lnTo>
                  <a:pt x="49910" y="125760"/>
                </a:lnTo>
                <a:lnTo>
                  <a:pt x="54711" y="121920"/>
                </a:lnTo>
                <a:lnTo>
                  <a:pt x="59512" y="118079"/>
                </a:lnTo>
                <a:lnTo>
                  <a:pt x="63352" y="114239"/>
                </a:lnTo>
                <a:lnTo>
                  <a:pt x="67193" y="109438"/>
                </a:lnTo>
                <a:lnTo>
                  <a:pt x="70073" y="103677"/>
                </a:lnTo>
                <a:lnTo>
                  <a:pt x="72953" y="97916"/>
                </a:lnTo>
                <a:lnTo>
                  <a:pt x="73914" y="91196"/>
                </a:lnTo>
                <a:lnTo>
                  <a:pt x="73914" y="84475"/>
                </a:lnTo>
                <a:lnTo>
                  <a:pt x="73151" y="76170"/>
                </a:lnTo>
                <a:lnTo>
                  <a:pt x="68884" y="64217"/>
                </a:lnTo>
                <a:lnTo>
                  <a:pt x="61432" y="53766"/>
                </a:lnTo>
                <a:lnTo>
                  <a:pt x="56026" y="48906"/>
                </a:lnTo>
                <a:lnTo>
                  <a:pt x="45650" y="42092"/>
                </a:lnTo>
                <a:lnTo>
                  <a:pt x="33732" y="37270"/>
                </a:lnTo>
                <a:lnTo>
                  <a:pt x="20147" y="34564"/>
                </a:lnTo>
                <a:lnTo>
                  <a:pt x="28803" y="17282"/>
                </a:lnTo>
                <a:lnTo>
                  <a:pt x="68153" y="17282"/>
                </a:lnTo>
                <a:lnTo>
                  <a:pt x="75834" y="0"/>
                </a:lnTo>
                <a:lnTo>
                  <a:pt x="28803" y="0"/>
                </a:lnTo>
                <a:lnTo>
                  <a:pt x="3840" y="50871"/>
                </a:lnTo>
                <a:lnTo>
                  <a:pt x="8746" y="51319"/>
                </a:lnTo>
                <a:lnTo>
                  <a:pt x="22307" y="53448"/>
                </a:lnTo>
                <a:lnTo>
                  <a:pt x="32644" y="56647"/>
                </a:lnTo>
                <a:lnTo>
                  <a:pt x="44919" y="63442"/>
                </a:lnTo>
                <a:lnTo>
                  <a:pt x="53751" y="71993"/>
                </a:lnTo>
                <a:lnTo>
                  <a:pt x="58552" y="78714"/>
                </a:lnTo>
                <a:lnTo>
                  <a:pt x="61432" y="86395"/>
                </a:lnTo>
                <a:lnTo>
                  <a:pt x="61432" y="102717"/>
                </a:lnTo>
                <a:lnTo>
                  <a:pt x="58552" y="109438"/>
                </a:lnTo>
                <a:lnTo>
                  <a:pt x="52791" y="115199"/>
                </a:lnTo>
                <a:lnTo>
                  <a:pt x="47030" y="120959"/>
                </a:lnTo>
                <a:lnTo>
                  <a:pt x="40309" y="123840"/>
                </a:lnTo>
                <a:lnTo>
                  <a:pt x="27828" y="123840"/>
                </a:lnTo>
                <a:lnTo>
                  <a:pt x="23027" y="121920"/>
                </a:lnTo>
                <a:lnTo>
                  <a:pt x="18242" y="119039"/>
                </a:lnTo>
                <a:lnTo>
                  <a:pt x="15361" y="116159"/>
                </a:lnTo>
                <a:lnTo>
                  <a:pt x="13441" y="115199"/>
                </a:lnTo>
                <a:lnTo>
                  <a:pt x="11521" y="114239"/>
                </a:lnTo>
                <a:lnTo>
                  <a:pt x="8641" y="11423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3319820" y="2923839"/>
            <a:ext cx="119024" cy="139202"/>
          </a:xfrm>
          <a:custGeom>
            <a:avLst/>
            <a:gdLst/>
            <a:ahLst/>
            <a:cxnLst/>
            <a:rect l="l" t="t" r="r" b="b"/>
            <a:pathLst>
              <a:path w="119024" h="139202">
                <a:moveTo>
                  <a:pt x="110398" y="104637"/>
                </a:moveTo>
                <a:lnTo>
                  <a:pt x="109438" y="135361"/>
                </a:lnTo>
                <a:lnTo>
                  <a:pt x="114239" y="138242"/>
                </a:lnTo>
                <a:lnTo>
                  <a:pt x="119024" y="139202"/>
                </a:lnTo>
                <a:lnTo>
                  <a:pt x="117119" y="132481"/>
                </a:lnTo>
                <a:lnTo>
                  <a:pt x="115199" y="129600"/>
                </a:lnTo>
                <a:lnTo>
                  <a:pt x="111710" y="119629"/>
                </a:lnTo>
                <a:lnTo>
                  <a:pt x="110398" y="104637"/>
                </a:lnTo>
                <a:close/>
              </a:path>
              <a:path w="119024" h="139202">
                <a:moveTo>
                  <a:pt x="96956" y="117119"/>
                </a:moveTo>
                <a:lnTo>
                  <a:pt x="98877" y="122880"/>
                </a:lnTo>
                <a:lnTo>
                  <a:pt x="101757" y="128640"/>
                </a:lnTo>
                <a:lnTo>
                  <a:pt x="105597" y="132481"/>
                </a:lnTo>
                <a:lnTo>
                  <a:pt x="109438" y="135361"/>
                </a:lnTo>
                <a:lnTo>
                  <a:pt x="110398" y="104637"/>
                </a:lnTo>
                <a:lnTo>
                  <a:pt x="111715" y="88905"/>
                </a:lnTo>
                <a:lnTo>
                  <a:pt x="115199" y="79674"/>
                </a:lnTo>
                <a:lnTo>
                  <a:pt x="117119" y="75834"/>
                </a:lnTo>
                <a:lnTo>
                  <a:pt x="119984" y="73929"/>
                </a:lnTo>
                <a:lnTo>
                  <a:pt x="126705" y="73929"/>
                </a:lnTo>
                <a:lnTo>
                  <a:pt x="128640" y="75834"/>
                </a:lnTo>
                <a:lnTo>
                  <a:pt x="131505" y="79674"/>
                </a:lnTo>
                <a:lnTo>
                  <a:pt x="134386" y="84475"/>
                </a:lnTo>
                <a:lnTo>
                  <a:pt x="135346" y="92156"/>
                </a:lnTo>
                <a:lnTo>
                  <a:pt x="135346" y="116159"/>
                </a:lnTo>
                <a:lnTo>
                  <a:pt x="134386" y="123840"/>
                </a:lnTo>
                <a:lnTo>
                  <a:pt x="131505" y="128640"/>
                </a:lnTo>
                <a:lnTo>
                  <a:pt x="128640" y="132481"/>
                </a:lnTo>
                <a:lnTo>
                  <a:pt x="125760" y="134401"/>
                </a:lnTo>
                <a:lnTo>
                  <a:pt x="119984" y="134401"/>
                </a:lnTo>
                <a:lnTo>
                  <a:pt x="117119" y="132481"/>
                </a:lnTo>
                <a:lnTo>
                  <a:pt x="119024" y="139202"/>
                </a:lnTo>
                <a:lnTo>
                  <a:pt x="130545" y="139202"/>
                </a:lnTo>
                <a:lnTo>
                  <a:pt x="137266" y="136321"/>
                </a:lnTo>
                <a:lnTo>
                  <a:pt x="143027" y="130561"/>
                </a:lnTo>
                <a:lnTo>
                  <a:pt x="143878" y="129482"/>
                </a:lnTo>
                <a:lnTo>
                  <a:pt x="148901" y="118966"/>
                </a:lnTo>
                <a:lnTo>
                  <a:pt x="150708" y="104637"/>
                </a:lnTo>
                <a:lnTo>
                  <a:pt x="150708" y="97916"/>
                </a:lnTo>
                <a:lnTo>
                  <a:pt x="149748" y="91196"/>
                </a:lnTo>
                <a:lnTo>
                  <a:pt x="146867" y="86395"/>
                </a:lnTo>
                <a:lnTo>
                  <a:pt x="144947" y="80634"/>
                </a:lnTo>
                <a:lnTo>
                  <a:pt x="141107" y="76794"/>
                </a:lnTo>
                <a:lnTo>
                  <a:pt x="136306" y="73929"/>
                </a:lnTo>
                <a:lnTo>
                  <a:pt x="132481" y="71033"/>
                </a:lnTo>
                <a:lnTo>
                  <a:pt x="127665" y="69113"/>
                </a:lnTo>
                <a:lnTo>
                  <a:pt x="118079" y="69113"/>
                </a:lnTo>
                <a:lnTo>
                  <a:pt x="114239" y="71033"/>
                </a:lnTo>
                <a:lnTo>
                  <a:pt x="109438" y="72953"/>
                </a:lnTo>
                <a:lnTo>
                  <a:pt x="105597" y="75834"/>
                </a:lnTo>
                <a:lnTo>
                  <a:pt x="101757" y="80634"/>
                </a:lnTo>
                <a:lnTo>
                  <a:pt x="98877" y="85435"/>
                </a:lnTo>
                <a:lnTo>
                  <a:pt x="96956" y="91196"/>
                </a:lnTo>
                <a:lnTo>
                  <a:pt x="95036" y="97916"/>
                </a:lnTo>
                <a:lnTo>
                  <a:pt x="95036" y="111358"/>
                </a:lnTo>
                <a:lnTo>
                  <a:pt x="96956" y="117119"/>
                </a:lnTo>
                <a:close/>
              </a:path>
              <a:path w="119024" h="139202">
                <a:moveTo>
                  <a:pt x="119024" y="0"/>
                </a:moveTo>
                <a:lnTo>
                  <a:pt x="23042" y="139202"/>
                </a:lnTo>
                <a:lnTo>
                  <a:pt x="31668" y="139202"/>
                </a:lnTo>
                <a:lnTo>
                  <a:pt x="127665" y="0"/>
                </a:lnTo>
                <a:lnTo>
                  <a:pt x="119024" y="0"/>
                </a:lnTo>
                <a:close/>
              </a:path>
              <a:path w="119024" h="139202">
                <a:moveTo>
                  <a:pt x="33588" y="64312"/>
                </a:moveTo>
                <a:lnTo>
                  <a:pt x="30723" y="66248"/>
                </a:lnTo>
                <a:lnTo>
                  <a:pt x="25907" y="66248"/>
                </a:lnTo>
                <a:lnTo>
                  <a:pt x="24002" y="65272"/>
                </a:lnTo>
                <a:lnTo>
                  <a:pt x="23042" y="64312"/>
                </a:lnTo>
                <a:lnTo>
                  <a:pt x="20162" y="62407"/>
                </a:lnTo>
                <a:lnTo>
                  <a:pt x="23042" y="71033"/>
                </a:lnTo>
                <a:lnTo>
                  <a:pt x="35509" y="71033"/>
                </a:lnTo>
                <a:lnTo>
                  <a:pt x="42230" y="68153"/>
                </a:lnTo>
                <a:lnTo>
                  <a:pt x="47990" y="61432"/>
                </a:lnTo>
                <a:lnTo>
                  <a:pt x="53862" y="49858"/>
                </a:lnTo>
                <a:lnTo>
                  <a:pt x="55671" y="35524"/>
                </a:lnTo>
                <a:lnTo>
                  <a:pt x="55671" y="26883"/>
                </a:lnTo>
                <a:lnTo>
                  <a:pt x="52791" y="18242"/>
                </a:lnTo>
                <a:lnTo>
                  <a:pt x="47990" y="11521"/>
                </a:lnTo>
                <a:lnTo>
                  <a:pt x="43190" y="3840"/>
                </a:lnTo>
                <a:lnTo>
                  <a:pt x="36469" y="0"/>
                </a:lnTo>
                <a:lnTo>
                  <a:pt x="23042" y="0"/>
                </a:lnTo>
                <a:lnTo>
                  <a:pt x="19202" y="1920"/>
                </a:lnTo>
                <a:lnTo>
                  <a:pt x="16322" y="15361"/>
                </a:lnTo>
                <a:lnTo>
                  <a:pt x="19202" y="11521"/>
                </a:lnTo>
                <a:lnTo>
                  <a:pt x="22067" y="7680"/>
                </a:lnTo>
                <a:lnTo>
                  <a:pt x="24947" y="5760"/>
                </a:lnTo>
                <a:lnTo>
                  <a:pt x="30723" y="5760"/>
                </a:lnTo>
                <a:lnTo>
                  <a:pt x="33588" y="7680"/>
                </a:lnTo>
                <a:lnTo>
                  <a:pt x="35509" y="10561"/>
                </a:lnTo>
                <a:lnTo>
                  <a:pt x="35821" y="11103"/>
                </a:lnTo>
                <a:lnTo>
                  <a:pt x="39080" y="21120"/>
                </a:lnTo>
                <a:lnTo>
                  <a:pt x="40309" y="36484"/>
                </a:lnTo>
                <a:lnTo>
                  <a:pt x="38989" y="51487"/>
                </a:lnTo>
                <a:lnTo>
                  <a:pt x="35509" y="61432"/>
                </a:lnTo>
                <a:lnTo>
                  <a:pt x="33588" y="64312"/>
                </a:lnTo>
                <a:close/>
              </a:path>
              <a:path w="119024" h="139202">
                <a:moveTo>
                  <a:pt x="18227" y="59527"/>
                </a:moveTo>
                <a:lnTo>
                  <a:pt x="17282" y="56647"/>
                </a:lnTo>
                <a:lnTo>
                  <a:pt x="16322" y="51846"/>
                </a:lnTo>
                <a:lnTo>
                  <a:pt x="15361" y="45125"/>
                </a:lnTo>
                <a:lnTo>
                  <a:pt x="15361" y="23042"/>
                </a:lnTo>
                <a:lnTo>
                  <a:pt x="16322" y="15361"/>
                </a:lnTo>
                <a:lnTo>
                  <a:pt x="19202" y="1920"/>
                </a:lnTo>
                <a:lnTo>
                  <a:pt x="14386" y="4800"/>
                </a:lnTo>
                <a:lnTo>
                  <a:pt x="9601" y="7680"/>
                </a:lnTo>
                <a:lnTo>
                  <a:pt x="6720" y="11521"/>
                </a:lnTo>
                <a:lnTo>
                  <a:pt x="3840" y="17282"/>
                </a:lnTo>
                <a:lnTo>
                  <a:pt x="960" y="23042"/>
                </a:lnTo>
                <a:lnTo>
                  <a:pt x="0" y="28803"/>
                </a:lnTo>
                <a:lnTo>
                  <a:pt x="0" y="42245"/>
                </a:lnTo>
                <a:lnTo>
                  <a:pt x="960" y="48966"/>
                </a:lnTo>
                <a:lnTo>
                  <a:pt x="3840" y="54726"/>
                </a:lnTo>
                <a:lnTo>
                  <a:pt x="6720" y="59527"/>
                </a:lnTo>
                <a:lnTo>
                  <a:pt x="9601" y="64312"/>
                </a:lnTo>
                <a:lnTo>
                  <a:pt x="14386" y="67193"/>
                </a:lnTo>
                <a:lnTo>
                  <a:pt x="18227" y="70088"/>
                </a:lnTo>
                <a:lnTo>
                  <a:pt x="23042" y="71033"/>
                </a:lnTo>
                <a:lnTo>
                  <a:pt x="20162" y="62407"/>
                </a:lnTo>
                <a:lnTo>
                  <a:pt x="18227" y="5952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3220943" y="2410266"/>
            <a:ext cx="84475" cy="135346"/>
          </a:xfrm>
          <a:custGeom>
            <a:avLst/>
            <a:gdLst/>
            <a:ahLst/>
            <a:cxnLst/>
            <a:rect l="l" t="t" r="r" b="b"/>
            <a:pathLst>
              <a:path w="84475" h="135346">
                <a:moveTo>
                  <a:pt x="13370" y="17863"/>
                </a:moveTo>
                <a:lnTo>
                  <a:pt x="6720" y="29748"/>
                </a:lnTo>
                <a:lnTo>
                  <a:pt x="3136" y="42185"/>
                </a:lnTo>
                <a:lnTo>
                  <a:pt x="850" y="54657"/>
                </a:lnTo>
                <a:lnTo>
                  <a:pt x="0" y="68153"/>
                </a:lnTo>
                <a:lnTo>
                  <a:pt x="358" y="77521"/>
                </a:lnTo>
                <a:lnTo>
                  <a:pt x="2262" y="90695"/>
                </a:lnTo>
                <a:lnTo>
                  <a:pt x="5703" y="102529"/>
                </a:lnTo>
                <a:lnTo>
                  <a:pt x="10561" y="113263"/>
                </a:lnTo>
                <a:lnTo>
                  <a:pt x="20099" y="125652"/>
                </a:lnTo>
                <a:lnTo>
                  <a:pt x="21233" y="98595"/>
                </a:lnTo>
                <a:lnTo>
                  <a:pt x="19677" y="85677"/>
                </a:lnTo>
                <a:lnTo>
                  <a:pt x="19187" y="71033"/>
                </a:lnTo>
                <a:lnTo>
                  <a:pt x="19364" y="62514"/>
                </a:lnTo>
                <a:lnTo>
                  <a:pt x="20313" y="49717"/>
                </a:lnTo>
                <a:lnTo>
                  <a:pt x="22067" y="37429"/>
                </a:lnTo>
                <a:lnTo>
                  <a:pt x="22312" y="35036"/>
                </a:lnTo>
                <a:lnTo>
                  <a:pt x="25642" y="21404"/>
                </a:lnTo>
                <a:lnTo>
                  <a:pt x="30708" y="11506"/>
                </a:lnTo>
                <a:lnTo>
                  <a:pt x="34549" y="7665"/>
                </a:lnTo>
                <a:lnTo>
                  <a:pt x="38389" y="5745"/>
                </a:lnTo>
                <a:lnTo>
                  <a:pt x="47030" y="5745"/>
                </a:lnTo>
                <a:lnTo>
                  <a:pt x="52791" y="9585"/>
                </a:lnTo>
                <a:lnTo>
                  <a:pt x="55671" y="12466"/>
                </a:lnTo>
                <a:lnTo>
                  <a:pt x="59512" y="17266"/>
                </a:lnTo>
                <a:lnTo>
                  <a:pt x="61432" y="24947"/>
                </a:lnTo>
                <a:lnTo>
                  <a:pt x="63917" y="35296"/>
                </a:lnTo>
                <a:lnTo>
                  <a:pt x="65617" y="47866"/>
                </a:lnTo>
                <a:lnTo>
                  <a:pt x="66233" y="62392"/>
                </a:lnTo>
                <a:lnTo>
                  <a:pt x="66023" y="73596"/>
                </a:lnTo>
                <a:lnTo>
                  <a:pt x="65094" y="87391"/>
                </a:lnTo>
                <a:lnTo>
                  <a:pt x="63527" y="99296"/>
                </a:lnTo>
                <a:lnTo>
                  <a:pt x="61432" y="109423"/>
                </a:lnTo>
                <a:lnTo>
                  <a:pt x="59512" y="116144"/>
                </a:lnTo>
                <a:lnTo>
                  <a:pt x="56631" y="121904"/>
                </a:lnTo>
                <a:lnTo>
                  <a:pt x="52791" y="124785"/>
                </a:lnTo>
                <a:lnTo>
                  <a:pt x="48950" y="127665"/>
                </a:lnTo>
                <a:lnTo>
                  <a:pt x="46070" y="129585"/>
                </a:lnTo>
                <a:lnTo>
                  <a:pt x="34549" y="129585"/>
                </a:lnTo>
                <a:lnTo>
                  <a:pt x="29748" y="124785"/>
                </a:lnTo>
                <a:lnTo>
                  <a:pt x="25908" y="115183"/>
                </a:lnTo>
                <a:lnTo>
                  <a:pt x="30544" y="132888"/>
                </a:lnTo>
                <a:lnTo>
                  <a:pt x="42245" y="135346"/>
                </a:lnTo>
                <a:lnTo>
                  <a:pt x="47990" y="135346"/>
                </a:lnTo>
                <a:lnTo>
                  <a:pt x="54711" y="133426"/>
                </a:lnTo>
                <a:lnTo>
                  <a:pt x="61432" y="128625"/>
                </a:lnTo>
                <a:lnTo>
                  <a:pt x="71804" y="117872"/>
                </a:lnTo>
                <a:lnTo>
                  <a:pt x="78714" y="105582"/>
                </a:lnTo>
                <a:lnTo>
                  <a:pt x="82125" y="93052"/>
                </a:lnTo>
                <a:lnTo>
                  <a:pt x="83887" y="80321"/>
                </a:lnTo>
                <a:lnTo>
                  <a:pt x="84475" y="66233"/>
                </a:lnTo>
                <a:lnTo>
                  <a:pt x="84452" y="63752"/>
                </a:lnTo>
                <a:lnTo>
                  <a:pt x="83349" y="49438"/>
                </a:lnTo>
                <a:lnTo>
                  <a:pt x="80585" y="36546"/>
                </a:lnTo>
                <a:lnTo>
                  <a:pt x="76159" y="25156"/>
                </a:lnTo>
                <a:lnTo>
                  <a:pt x="70073" y="15346"/>
                </a:lnTo>
                <a:lnTo>
                  <a:pt x="65763" y="10212"/>
                </a:lnTo>
                <a:lnTo>
                  <a:pt x="54874" y="2484"/>
                </a:lnTo>
                <a:lnTo>
                  <a:pt x="43190" y="0"/>
                </a:lnTo>
                <a:lnTo>
                  <a:pt x="36469" y="0"/>
                </a:lnTo>
                <a:lnTo>
                  <a:pt x="30708" y="1904"/>
                </a:lnTo>
                <a:lnTo>
                  <a:pt x="24963" y="5745"/>
                </a:lnTo>
                <a:lnTo>
                  <a:pt x="21473" y="8614"/>
                </a:lnTo>
                <a:lnTo>
                  <a:pt x="13370" y="178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3241043" y="2508862"/>
            <a:ext cx="10444" cy="34293"/>
          </a:xfrm>
          <a:custGeom>
            <a:avLst/>
            <a:gdLst/>
            <a:ahLst/>
            <a:cxnLst/>
            <a:rect l="l" t="t" r="r" b="b"/>
            <a:pathLst>
              <a:path w="10444" h="34293">
                <a:moveTo>
                  <a:pt x="3881" y="11322"/>
                </a:moveTo>
                <a:lnTo>
                  <a:pt x="1133" y="0"/>
                </a:lnTo>
                <a:lnTo>
                  <a:pt x="0" y="27056"/>
                </a:lnTo>
                <a:lnTo>
                  <a:pt x="10444" y="34293"/>
                </a:lnTo>
                <a:lnTo>
                  <a:pt x="5808" y="16588"/>
                </a:lnTo>
                <a:lnTo>
                  <a:pt x="3881" y="11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3319820" y="2409291"/>
            <a:ext cx="131505" cy="139202"/>
          </a:xfrm>
          <a:custGeom>
            <a:avLst/>
            <a:gdLst/>
            <a:ahLst/>
            <a:cxnLst/>
            <a:rect l="l" t="t" r="r" b="b"/>
            <a:pathLst>
              <a:path w="131505" h="139202">
                <a:moveTo>
                  <a:pt x="131505" y="128640"/>
                </a:moveTo>
                <a:lnTo>
                  <a:pt x="128640" y="132481"/>
                </a:lnTo>
                <a:lnTo>
                  <a:pt x="125760" y="134401"/>
                </a:lnTo>
                <a:lnTo>
                  <a:pt x="119984" y="134401"/>
                </a:lnTo>
                <a:lnTo>
                  <a:pt x="123825" y="139202"/>
                </a:lnTo>
                <a:lnTo>
                  <a:pt x="130545" y="139202"/>
                </a:lnTo>
                <a:lnTo>
                  <a:pt x="131505" y="128640"/>
                </a:lnTo>
                <a:close/>
              </a:path>
              <a:path w="131505" h="139202">
                <a:moveTo>
                  <a:pt x="95036" y="104637"/>
                </a:moveTo>
                <a:lnTo>
                  <a:pt x="95036" y="111358"/>
                </a:lnTo>
                <a:lnTo>
                  <a:pt x="96956" y="117119"/>
                </a:lnTo>
                <a:lnTo>
                  <a:pt x="98877" y="122880"/>
                </a:lnTo>
                <a:lnTo>
                  <a:pt x="101757" y="128640"/>
                </a:lnTo>
                <a:lnTo>
                  <a:pt x="105597" y="132481"/>
                </a:lnTo>
                <a:lnTo>
                  <a:pt x="109438" y="135361"/>
                </a:lnTo>
                <a:lnTo>
                  <a:pt x="114239" y="138242"/>
                </a:lnTo>
                <a:lnTo>
                  <a:pt x="119024" y="139202"/>
                </a:lnTo>
                <a:lnTo>
                  <a:pt x="123825" y="139202"/>
                </a:lnTo>
                <a:lnTo>
                  <a:pt x="119984" y="134401"/>
                </a:lnTo>
                <a:lnTo>
                  <a:pt x="117119" y="132481"/>
                </a:lnTo>
                <a:lnTo>
                  <a:pt x="115199" y="129600"/>
                </a:lnTo>
                <a:lnTo>
                  <a:pt x="111710" y="119629"/>
                </a:lnTo>
                <a:lnTo>
                  <a:pt x="110398" y="104637"/>
                </a:lnTo>
                <a:lnTo>
                  <a:pt x="111713" y="88920"/>
                </a:lnTo>
                <a:lnTo>
                  <a:pt x="115199" y="79689"/>
                </a:lnTo>
                <a:lnTo>
                  <a:pt x="117119" y="75849"/>
                </a:lnTo>
                <a:lnTo>
                  <a:pt x="119984" y="73929"/>
                </a:lnTo>
                <a:lnTo>
                  <a:pt x="126705" y="73929"/>
                </a:lnTo>
                <a:lnTo>
                  <a:pt x="128640" y="75849"/>
                </a:lnTo>
                <a:lnTo>
                  <a:pt x="131505" y="79689"/>
                </a:lnTo>
                <a:lnTo>
                  <a:pt x="134386" y="84490"/>
                </a:lnTo>
                <a:lnTo>
                  <a:pt x="135346" y="92156"/>
                </a:lnTo>
                <a:lnTo>
                  <a:pt x="135346" y="116159"/>
                </a:lnTo>
                <a:lnTo>
                  <a:pt x="134386" y="123840"/>
                </a:lnTo>
                <a:lnTo>
                  <a:pt x="131505" y="128640"/>
                </a:lnTo>
                <a:lnTo>
                  <a:pt x="130545" y="139202"/>
                </a:lnTo>
                <a:lnTo>
                  <a:pt x="137266" y="136321"/>
                </a:lnTo>
                <a:lnTo>
                  <a:pt x="143027" y="130561"/>
                </a:lnTo>
                <a:lnTo>
                  <a:pt x="148901" y="118966"/>
                </a:lnTo>
                <a:lnTo>
                  <a:pt x="150708" y="104637"/>
                </a:lnTo>
                <a:lnTo>
                  <a:pt x="150708" y="97917"/>
                </a:lnTo>
                <a:lnTo>
                  <a:pt x="149748" y="91211"/>
                </a:lnTo>
                <a:lnTo>
                  <a:pt x="146867" y="86395"/>
                </a:lnTo>
                <a:lnTo>
                  <a:pt x="144947" y="80650"/>
                </a:lnTo>
                <a:lnTo>
                  <a:pt x="141107" y="76809"/>
                </a:lnTo>
                <a:lnTo>
                  <a:pt x="136306" y="73929"/>
                </a:lnTo>
                <a:lnTo>
                  <a:pt x="132481" y="71048"/>
                </a:lnTo>
                <a:lnTo>
                  <a:pt x="127665" y="69128"/>
                </a:lnTo>
                <a:lnTo>
                  <a:pt x="118079" y="69128"/>
                </a:lnTo>
                <a:lnTo>
                  <a:pt x="114239" y="71048"/>
                </a:lnTo>
                <a:lnTo>
                  <a:pt x="109438" y="72969"/>
                </a:lnTo>
                <a:lnTo>
                  <a:pt x="105597" y="75849"/>
                </a:lnTo>
                <a:lnTo>
                  <a:pt x="101757" y="80650"/>
                </a:lnTo>
                <a:lnTo>
                  <a:pt x="98877" y="85435"/>
                </a:lnTo>
                <a:lnTo>
                  <a:pt x="96956" y="91211"/>
                </a:lnTo>
                <a:lnTo>
                  <a:pt x="95036" y="97917"/>
                </a:lnTo>
                <a:lnTo>
                  <a:pt x="95036" y="104637"/>
                </a:lnTo>
                <a:close/>
              </a:path>
              <a:path w="131505" h="139202">
                <a:moveTo>
                  <a:pt x="119024" y="0"/>
                </a:moveTo>
                <a:lnTo>
                  <a:pt x="23042" y="139202"/>
                </a:lnTo>
                <a:lnTo>
                  <a:pt x="31668" y="139202"/>
                </a:lnTo>
                <a:lnTo>
                  <a:pt x="127665" y="0"/>
                </a:lnTo>
                <a:lnTo>
                  <a:pt x="119024" y="0"/>
                </a:lnTo>
                <a:close/>
              </a:path>
              <a:path w="131505" h="139202">
                <a:moveTo>
                  <a:pt x="15361" y="35524"/>
                </a:moveTo>
                <a:lnTo>
                  <a:pt x="15361" y="23042"/>
                </a:lnTo>
                <a:lnTo>
                  <a:pt x="16322" y="15361"/>
                </a:lnTo>
                <a:lnTo>
                  <a:pt x="19202" y="1920"/>
                </a:lnTo>
                <a:lnTo>
                  <a:pt x="14386" y="4800"/>
                </a:lnTo>
                <a:lnTo>
                  <a:pt x="9601" y="7696"/>
                </a:lnTo>
                <a:lnTo>
                  <a:pt x="6720" y="11521"/>
                </a:lnTo>
                <a:lnTo>
                  <a:pt x="3840" y="17282"/>
                </a:lnTo>
                <a:lnTo>
                  <a:pt x="960" y="23042"/>
                </a:lnTo>
                <a:lnTo>
                  <a:pt x="0" y="28803"/>
                </a:lnTo>
                <a:lnTo>
                  <a:pt x="0" y="42245"/>
                </a:lnTo>
                <a:lnTo>
                  <a:pt x="960" y="48966"/>
                </a:lnTo>
                <a:lnTo>
                  <a:pt x="3840" y="54726"/>
                </a:lnTo>
                <a:lnTo>
                  <a:pt x="6720" y="59527"/>
                </a:lnTo>
                <a:lnTo>
                  <a:pt x="9601" y="64328"/>
                </a:lnTo>
                <a:lnTo>
                  <a:pt x="14386" y="67208"/>
                </a:lnTo>
                <a:lnTo>
                  <a:pt x="18227" y="70088"/>
                </a:lnTo>
                <a:lnTo>
                  <a:pt x="23042" y="71048"/>
                </a:lnTo>
                <a:lnTo>
                  <a:pt x="18227" y="59527"/>
                </a:lnTo>
                <a:lnTo>
                  <a:pt x="17282" y="56647"/>
                </a:lnTo>
                <a:lnTo>
                  <a:pt x="16322" y="51846"/>
                </a:lnTo>
                <a:lnTo>
                  <a:pt x="15361" y="45125"/>
                </a:lnTo>
                <a:lnTo>
                  <a:pt x="15361" y="35524"/>
                </a:lnTo>
                <a:close/>
              </a:path>
              <a:path w="131505" h="139202">
                <a:moveTo>
                  <a:pt x="27843" y="66248"/>
                </a:moveTo>
                <a:lnTo>
                  <a:pt x="25907" y="66248"/>
                </a:lnTo>
                <a:lnTo>
                  <a:pt x="24002" y="65288"/>
                </a:lnTo>
                <a:lnTo>
                  <a:pt x="23042" y="64328"/>
                </a:lnTo>
                <a:lnTo>
                  <a:pt x="20162" y="62407"/>
                </a:lnTo>
                <a:lnTo>
                  <a:pt x="18227" y="59527"/>
                </a:lnTo>
                <a:lnTo>
                  <a:pt x="23042" y="71048"/>
                </a:lnTo>
                <a:lnTo>
                  <a:pt x="35509" y="71048"/>
                </a:lnTo>
                <a:lnTo>
                  <a:pt x="42230" y="68168"/>
                </a:lnTo>
                <a:lnTo>
                  <a:pt x="47990" y="61447"/>
                </a:lnTo>
                <a:lnTo>
                  <a:pt x="53864" y="49853"/>
                </a:lnTo>
                <a:lnTo>
                  <a:pt x="55671" y="35524"/>
                </a:lnTo>
                <a:lnTo>
                  <a:pt x="55671" y="26883"/>
                </a:lnTo>
                <a:lnTo>
                  <a:pt x="52791" y="18242"/>
                </a:lnTo>
                <a:lnTo>
                  <a:pt x="47990" y="11521"/>
                </a:lnTo>
                <a:lnTo>
                  <a:pt x="43190" y="3840"/>
                </a:lnTo>
                <a:lnTo>
                  <a:pt x="36469" y="0"/>
                </a:lnTo>
                <a:lnTo>
                  <a:pt x="23042" y="0"/>
                </a:lnTo>
                <a:lnTo>
                  <a:pt x="19202" y="1920"/>
                </a:lnTo>
                <a:lnTo>
                  <a:pt x="16322" y="15361"/>
                </a:lnTo>
                <a:lnTo>
                  <a:pt x="19202" y="11521"/>
                </a:lnTo>
                <a:lnTo>
                  <a:pt x="22067" y="7696"/>
                </a:lnTo>
                <a:lnTo>
                  <a:pt x="24947" y="5760"/>
                </a:lnTo>
                <a:lnTo>
                  <a:pt x="30723" y="5760"/>
                </a:lnTo>
                <a:lnTo>
                  <a:pt x="33588" y="7696"/>
                </a:lnTo>
                <a:lnTo>
                  <a:pt x="35509" y="10561"/>
                </a:lnTo>
                <a:lnTo>
                  <a:pt x="35821" y="11103"/>
                </a:lnTo>
                <a:lnTo>
                  <a:pt x="39080" y="21120"/>
                </a:lnTo>
                <a:lnTo>
                  <a:pt x="40309" y="36484"/>
                </a:lnTo>
                <a:lnTo>
                  <a:pt x="38987" y="51496"/>
                </a:lnTo>
                <a:lnTo>
                  <a:pt x="35509" y="61447"/>
                </a:lnTo>
                <a:lnTo>
                  <a:pt x="33588" y="64328"/>
                </a:lnTo>
                <a:lnTo>
                  <a:pt x="30723" y="66248"/>
                </a:lnTo>
                <a:lnTo>
                  <a:pt x="27843" y="6624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3119186" y="1895718"/>
            <a:ext cx="86395" cy="133426"/>
          </a:xfrm>
          <a:custGeom>
            <a:avLst/>
            <a:gdLst/>
            <a:ahLst/>
            <a:cxnLst/>
            <a:rect l="l" t="t" r="r" b="b"/>
            <a:pathLst>
              <a:path w="86395" h="133426">
                <a:moveTo>
                  <a:pt x="22587" y="108665"/>
                </a:moveTo>
                <a:lnTo>
                  <a:pt x="11987" y="118805"/>
                </a:lnTo>
                <a:lnTo>
                  <a:pt x="0" y="129600"/>
                </a:lnTo>
                <a:lnTo>
                  <a:pt x="0" y="133426"/>
                </a:lnTo>
                <a:lnTo>
                  <a:pt x="77754" y="133426"/>
                </a:lnTo>
                <a:lnTo>
                  <a:pt x="86395" y="108478"/>
                </a:lnTo>
                <a:lnTo>
                  <a:pt x="83515" y="108478"/>
                </a:lnTo>
                <a:lnTo>
                  <a:pt x="81594" y="111358"/>
                </a:lnTo>
                <a:lnTo>
                  <a:pt x="79674" y="113263"/>
                </a:lnTo>
                <a:lnTo>
                  <a:pt x="76794" y="115199"/>
                </a:lnTo>
                <a:lnTo>
                  <a:pt x="74874" y="117104"/>
                </a:lnTo>
                <a:lnTo>
                  <a:pt x="71993" y="118064"/>
                </a:lnTo>
                <a:lnTo>
                  <a:pt x="69113" y="118064"/>
                </a:lnTo>
                <a:lnTo>
                  <a:pt x="67193" y="119039"/>
                </a:lnTo>
                <a:lnTo>
                  <a:pt x="21122" y="119039"/>
                </a:lnTo>
                <a:lnTo>
                  <a:pt x="22807" y="117311"/>
                </a:lnTo>
                <a:lnTo>
                  <a:pt x="28958" y="110769"/>
                </a:lnTo>
                <a:lnTo>
                  <a:pt x="38263" y="100784"/>
                </a:lnTo>
                <a:lnTo>
                  <a:pt x="50871" y="87355"/>
                </a:lnTo>
                <a:lnTo>
                  <a:pt x="61267" y="74855"/>
                </a:lnTo>
                <a:lnTo>
                  <a:pt x="68463" y="64386"/>
                </a:lnTo>
                <a:lnTo>
                  <a:pt x="73913" y="54711"/>
                </a:lnTo>
                <a:lnTo>
                  <a:pt x="76794" y="47990"/>
                </a:lnTo>
                <a:lnTo>
                  <a:pt x="78714" y="41269"/>
                </a:lnTo>
                <a:lnTo>
                  <a:pt x="78703" y="33665"/>
                </a:lnTo>
                <a:lnTo>
                  <a:pt x="75784" y="21114"/>
                </a:lnTo>
                <a:lnTo>
                  <a:pt x="68153" y="10561"/>
                </a:lnTo>
                <a:lnTo>
                  <a:pt x="65330" y="8256"/>
                </a:lnTo>
                <a:lnTo>
                  <a:pt x="54169" y="2145"/>
                </a:lnTo>
                <a:lnTo>
                  <a:pt x="41269" y="0"/>
                </a:lnTo>
                <a:lnTo>
                  <a:pt x="39844" y="21"/>
                </a:lnTo>
                <a:lnTo>
                  <a:pt x="27090" y="2519"/>
                </a:lnTo>
                <a:lnTo>
                  <a:pt x="16322" y="9601"/>
                </a:lnTo>
                <a:lnTo>
                  <a:pt x="13188" y="13136"/>
                </a:lnTo>
                <a:lnTo>
                  <a:pt x="7307" y="23703"/>
                </a:lnTo>
                <a:lnTo>
                  <a:pt x="3840" y="37429"/>
                </a:lnTo>
                <a:lnTo>
                  <a:pt x="7680" y="37429"/>
                </a:lnTo>
                <a:lnTo>
                  <a:pt x="9601" y="29748"/>
                </a:lnTo>
                <a:lnTo>
                  <a:pt x="13441" y="23987"/>
                </a:lnTo>
                <a:lnTo>
                  <a:pt x="19187" y="20147"/>
                </a:lnTo>
                <a:lnTo>
                  <a:pt x="24002" y="16306"/>
                </a:lnTo>
                <a:lnTo>
                  <a:pt x="29748" y="15346"/>
                </a:lnTo>
                <a:lnTo>
                  <a:pt x="43190" y="15346"/>
                </a:lnTo>
                <a:lnTo>
                  <a:pt x="49911" y="17282"/>
                </a:lnTo>
                <a:lnTo>
                  <a:pt x="54711" y="23027"/>
                </a:lnTo>
                <a:lnTo>
                  <a:pt x="59512" y="27843"/>
                </a:lnTo>
                <a:lnTo>
                  <a:pt x="62392" y="35509"/>
                </a:lnTo>
                <a:lnTo>
                  <a:pt x="62380" y="44180"/>
                </a:lnTo>
                <a:lnTo>
                  <a:pt x="60603" y="55456"/>
                </a:lnTo>
                <a:lnTo>
                  <a:pt x="55806" y="67157"/>
                </a:lnTo>
                <a:lnTo>
                  <a:pt x="47990" y="79674"/>
                </a:lnTo>
                <a:lnTo>
                  <a:pt x="45682" y="82882"/>
                </a:lnTo>
                <a:lnTo>
                  <a:pt x="39472" y="90635"/>
                </a:lnTo>
                <a:lnTo>
                  <a:pt x="31762" y="99252"/>
                </a:lnTo>
                <a:lnTo>
                  <a:pt x="22587" y="10866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3223823" y="1898599"/>
            <a:ext cx="75834" cy="133426"/>
          </a:xfrm>
          <a:custGeom>
            <a:avLst/>
            <a:gdLst/>
            <a:ahLst/>
            <a:cxnLst/>
            <a:rect l="l" t="t" r="r" b="b"/>
            <a:pathLst>
              <a:path w="75834" h="133426">
                <a:moveTo>
                  <a:pt x="28803" y="0"/>
                </a:moveTo>
                <a:lnTo>
                  <a:pt x="3840" y="50871"/>
                </a:lnTo>
                <a:lnTo>
                  <a:pt x="8563" y="50966"/>
                </a:lnTo>
                <a:lnTo>
                  <a:pt x="22235" y="52537"/>
                </a:lnTo>
                <a:lnTo>
                  <a:pt x="32644" y="55671"/>
                </a:lnTo>
                <a:lnTo>
                  <a:pt x="45147" y="63152"/>
                </a:lnTo>
                <a:lnTo>
                  <a:pt x="53751" y="71993"/>
                </a:lnTo>
                <a:lnTo>
                  <a:pt x="58552" y="78714"/>
                </a:lnTo>
                <a:lnTo>
                  <a:pt x="61432" y="85435"/>
                </a:lnTo>
                <a:lnTo>
                  <a:pt x="61432" y="101757"/>
                </a:lnTo>
                <a:lnTo>
                  <a:pt x="58552" y="108478"/>
                </a:lnTo>
                <a:lnTo>
                  <a:pt x="52791" y="114223"/>
                </a:lnTo>
                <a:lnTo>
                  <a:pt x="47030" y="119999"/>
                </a:lnTo>
                <a:lnTo>
                  <a:pt x="40309" y="122880"/>
                </a:lnTo>
                <a:lnTo>
                  <a:pt x="27828" y="122880"/>
                </a:lnTo>
                <a:lnTo>
                  <a:pt x="23027" y="120944"/>
                </a:lnTo>
                <a:lnTo>
                  <a:pt x="18242" y="118064"/>
                </a:lnTo>
                <a:lnTo>
                  <a:pt x="15361" y="116159"/>
                </a:lnTo>
                <a:lnTo>
                  <a:pt x="13441" y="114223"/>
                </a:lnTo>
                <a:lnTo>
                  <a:pt x="11521" y="114223"/>
                </a:lnTo>
                <a:lnTo>
                  <a:pt x="10561" y="113263"/>
                </a:lnTo>
                <a:lnTo>
                  <a:pt x="4800" y="113263"/>
                </a:lnTo>
                <a:lnTo>
                  <a:pt x="2880" y="114223"/>
                </a:lnTo>
                <a:lnTo>
                  <a:pt x="1920" y="115183"/>
                </a:lnTo>
                <a:lnTo>
                  <a:pt x="0" y="117104"/>
                </a:lnTo>
                <a:lnTo>
                  <a:pt x="0" y="123825"/>
                </a:lnTo>
                <a:lnTo>
                  <a:pt x="1920" y="126720"/>
                </a:lnTo>
                <a:lnTo>
                  <a:pt x="4800" y="128625"/>
                </a:lnTo>
                <a:lnTo>
                  <a:pt x="8641" y="131505"/>
                </a:lnTo>
                <a:lnTo>
                  <a:pt x="14401" y="133426"/>
                </a:lnTo>
                <a:lnTo>
                  <a:pt x="29748" y="133426"/>
                </a:lnTo>
                <a:lnTo>
                  <a:pt x="37429" y="131505"/>
                </a:lnTo>
                <a:lnTo>
                  <a:pt x="45110" y="127665"/>
                </a:lnTo>
                <a:lnTo>
                  <a:pt x="49910" y="124785"/>
                </a:lnTo>
                <a:lnTo>
                  <a:pt x="54711" y="121904"/>
                </a:lnTo>
                <a:lnTo>
                  <a:pt x="59512" y="118064"/>
                </a:lnTo>
                <a:lnTo>
                  <a:pt x="63352" y="113263"/>
                </a:lnTo>
                <a:lnTo>
                  <a:pt x="67193" y="108478"/>
                </a:lnTo>
                <a:lnTo>
                  <a:pt x="70073" y="102717"/>
                </a:lnTo>
                <a:lnTo>
                  <a:pt x="72953" y="96956"/>
                </a:lnTo>
                <a:lnTo>
                  <a:pt x="73914" y="90236"/>
                </a:lnTo>
                <a:lnTo>
                  <a:pt x="73914" y="83515"/>
                </a:lnTo>
                <a:lnTo>
                  <a:pt x="73149" y="75594"/>
                </a:lnTo>
                <a:lnTo>
                  <a:pt x="68881" y="63509"/>
                </a:lnTo>
                <a:lnTo>
                  <a:pt x="61432" y="52791"/>
                </a:lnTo>
                <a:lnTo>
                  <a:pt x="56026" y="47994"/>
                </a:lnTo>
                <a:lnTo>
                  <a:pt x="45650" y="41431"/>
                </a:lnTo>
                <a:lnTo>
                  <a:pt x="33732" y="36713"/>
                </a:lnTo>
                <a:lnTo>
                  <a:pt x="20147" y="33588"/>
                </a:lnTo>
                <a:lnTo>
                  <a:pt x="28803" y="16306"/>
                </a:lnTo>
                <a:lnTo>
                  <a:pt x="68153" y="16306"/>
                </a:lnTo>
                <a:lnTo>
                  <a:pt x="75834" y="0"/>
                </a:lnTo>
                <a:lnTo>
                  <a:pt x="28803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3319820" y="1895718"/>
            <a:ext cx="115199" cy="137266"/>
          </a:xfrm>
          <a:custGeom>
            <a:avLst/>
            <a:gdLst/>
            <a:ahLst/>
            <a:cxnLst/>
            <a:rect l="l" t="t" r="r" b="b"/>
            <a:pathLst>
              <a:path w="115199" h="137266">
                <a:moveTo>
                  <a:pt x="114239" y="137266"/>
                </a:moveTo>
                <a:lnTo>
                  <a:pt x="115199" y="128625"/>
                </a:lnTo>
                <a:lnTo>
                  <a:pt x="112303" y="123825"/>
                </a:lnTo>
                <a:lnTo>
                  <a:pt x="110398" y="116144"/>
                </a:lnTo>
                <a:lnTo>
                  <a:pt x="109438" y="134386"/>
                </a:lnTo>
                <a:lnTo>
                  <a:pt x="114239" y="137266"/>
                </a:lnTo>
                <a:close/>
              </a:path>
              <a:path w="115199" h="137266">
                <a:moveTo>
                  <a:pt x="95036" y="103677"/>
                </a:moveTo>
                <a:lnTo>
                  <a:pt x="95036" y="110383"/>
                </a:lnTo>
                <a:lnTo>
                  <a:pt x="96956" y="117104"/>
                </a:lnTo>
                <a:lnTo>
                  <a:pt x="98877" y="121904"/>
                </a:lnTo>
                <a:lnTo>
                  <a:pt x="101757" y="127665"/>
                </a:lnTo>
                <a:lnTo>
                  <a:pt x="105597" y="131505"/>
                </a:lnTo>
                <a:lnTo>
                  <a:pt x="109438" y="134386"/>
                </a:lnTo>
                <a:lnTo>
                  <a:pt x="110398" y="116144"/>
                </a:lnTo>
                <a:lnTo>
                  <a:pt x="110406" y="103284"/>
                </a:lnTo>
                <a:lnTo>
                  <a:pt x="111806" y="88325"/>
                </a:lnTo>
                <a:lnTo>
                  <a:pt x="115199" y="78714"/>
                </a:lnTo>
                <a:lnTo>
                  <a:pt x="117119" y="75834"/>
                </a:lnTo>
                <a:lnTo>
                  <a:pt x="119984" y="73914"/>
                </a:lnTo>
                <a:lnTo>
                  <a:pt x="126705" y="73914"/>
                </a:lnTo>
                <a:lnTo>
                  <a:pt x="128640" y="75834"/>
                </a:lnTo>
                <a:lnTo>
                  <a:pt x="131505" y="78714"/>
                </a:lnTo>
                <a:lnTo>
                  <a:pt x="134386" y="83515"/>
                </a:lnTo>
                <a:lnTo>
                  <a:pt x="135346" y="92156"/>
                </a:lnTo>
                <a:lnTo>
                  <a:pt x="135346" y="115199"/>
                </a:lnTo>
                <a:lnTo>
                  <a:pt x="134386" y="123825"/>
                </a:lnTo>
                <a:lnTo>
                  <a:pt x="131505" y="128625"/>
                </a:lnTo>
                <a:lnTo>
                  <a:pt x="128640" y="131505"/>
                </a:lnTo>
                <a:lnTo>
                  <a:pt x="125760" y="133426"/>
                </a:lnTo>
                <a:lnTo>
                  <a:pt x="119984" y="133426"/>
                </a:lnTo>
                <a:lnTo>
                  <a:pt x="117119" y="131505"/>
                </a:lnTo>
                <a:lnTo>
                  <a:pt x="115199" y="128625"/>
                </a:lnTo>
                <a:lnTo>
                  <a:pt x="114239" y="137266"/>
                </a:lnTo>
                <a:lnTo>
                  <a:pt x="119024" y="139186"/>
                </a:lnTo>
                <a:lnTo>
                  <a:pt x="130545" y="139186"/>
                </a:lnTo>
                <a:lnTo>
                  <a:pt x="137266" y="136306"/>
                </a:lnTo>
                <a:lnTo>
                  <a:pt x="143027" y="129600"/>
                </a:lnTo>
                <a:lnTo>
                  <a:pt x="148901" y="118001"/>
                </a:lnTo>
                <a:lnTo>
                  <a:pt x="150708" y="103677"/>
                </a:lnTo>
                <a:lnTo>
                  <a:pt x="150708" y="96956"/>
                </a:lnTo>
                <a:lnTo>
                  <a:pt x="149748" y="91196"/>
                </a:lnTo>
                <a:lnTo>
                  <a:pt x="146867" y="85435"/>
                </a:lnTo>
                <a:lnTo>
                  <a:pt x="144947" y="79674"/>
                </a:lnTo>
                <a:lnTo>
                  <a:pt x="141107" y="75834"/>
                </a:lnTo>
                <a:lnTo>
                  <a:pt x="136306" y="72953"/>
                </a:lnTo>
                <a:lnTo>
                  <a:pt x="132481" y="70073"/>
                </a:lnTo>
                <a:lnTo>
                  <a:pt x="127665" y="69113"/>
                </a:lnTo>
                <a:lnTo>
                  <a:pt x="118079" y="69113"/>
                </a:lnTo>
                <a:lnTo>
                  <a:pt x="114239" y="70073"/>
                </a:lnTo>
                <a:lnTo>
                  <a:pt x="109438" y="72953"/>
                </a:lnTo>
                <a:lnTo>
                  <a:pt x="105597" y="75834"/>
                </a:lnTo>
                <a:lnTo>
                  <a:pt x="101757" y="79674"/>
                </a:lnTo>
                <a:lnTo>
                  <a:pt x="98877" y="85435"/>
                </a:lnTo>
                <a:lnTo>
                  <a:pt x="96956" y="91196"/>
                </a:lnTo>
                <a:lnTo>
                  <a:pt x="95036" y="96956"/>
                </a:lnTo>
                <a:lnTo>
                  <a:pt x="95036" y="103677"/>
                </a:lnTo>
                <a:close/>
              </a:path>
              <a:path w="115199" h="137266">
                <a:moveTo>
                  <a:pt x="119024" y="0"/>
                </a:moveTo>
                <a:lnTo>
                  <a:pt x="23042" y="139186"/>
                </a:lnTo>
                <a:lnTo>
                  <a:pt x="31668" y="139186"/>
                </a:lnTo>
                <a:lnTo>
                  <a:pt x="127665" y="0"/>
                </a:lnTo>
                <a:lnTo>
                  <a:pt x="119024" y="0"/>
                </a:lnTo>
                <a:close/>
              </a:path>
              <a:path w="115199" h="137266">
                <a:moveTo>
                  <a:pt x="15361" y="35509"/>
                </a:moveTo>
                <a:lnTo>
                  <a:pt x="15361" y="23027"/>
                </a:lnTo>
                <a:lnTo>
                  <a:pt x="16322" y="15346"/>
                </a:lnTo>
                <a:lnTo>
                  <a:pt x="19202" y="960"/>
                </a:lnTo>
                <a:lnTo>
                  <a:pt x="14386" y="3840"/>
                </a:lnTo>
                <a:lnTo>
                  <a:pt x="9601" y="6720"/>
                </a:lnTo>
                <a:lnTo>
                  <a:pt x="6720" y="11506"/>
                </a:lnTo>
                <a:lnTo>
                  <a:pt x="3840" y="17282"/>
                </a:lnTo>
                <a:lnTo>
                  <a:pt x="960" y="22067"/>
                </a:lnTo>
                <a:lnTo>
                  <a:pt x="0" y="28788"/>
                </a:lnTo>
                <a:lnTo>
                  <a:pt x="0" y="42230"/>
                </a:lnTo>
                <a:lnTo>
                  <a:pt x="960" y="47990"/>
                </a:lnTo>
                <a:lnTo>
                  <a:pt x="3840" y="53751"/>
                </a:lnTo>
                <a:lnTo>
                  <a:pt x="6720" y="59512"/>
                </a:lnTo>
                <a:lnTo>
                  <a:pt x="9601" y="63352"/>
                </a:lnTo>
                <a:lnTo>
                  <a:pt x="14386" y="66233"/>
                </a:lnTo>
                <a:lnTo>
                  <a:pt x="18227" y="69113"/>
                </a:lnTo>
                <a:lnTo>
                  <a:pt x="23042" y="70073"/>
                </a:lnTo>
                <a:lnTo>
                  <a:pt x="18227" y="59512"/>
                </a:lnTo>
                <a:lnTo>
                  <a:pt x="17282" y="55671"/>
                </a:lnTo>
                <a:lnTo>
                  <a:pt x="16322" y="50871"/>
                </a:lnTo>
                <a:lnTo>
                  <a:pt x="15361" y="44150"/>
                </a:lnTo>
                <a:lnTo>
                  <a:pt x="15361" y="35509"/>
                </a:lnTo>
                <a:close/>
              </a:path>
              <a:path w="115199" h="137266">
                <a:moveTo>
                  <a:pt x="27843" y="65272"/>
                </a:moveTo>
                <a:lnTo>
                  <a:pt x="24002" y="65272"/>
                </a:lnTo>
                <a:lnTo>
                  <a:pt x="23042" y="64312"/>
                </a:lnTo>
                <a:lnTo>
                  <a:pt x="20162" y="62392"/>
                </a:lnTo>
                <a:lnTo>
                  <a:pt x="18227" y="59512"/>
                </a:lnTo>
                <a:lnTo>
                  <a:pt x="23042" y="70073"/>
                </a:lnTo>
                <a:lnTo>
                  <a:pt x="35509" y="70073"/>
                </a:lnTo>
                <a:lnTo>
                  <a:pt x="42230" y="67193"/>
                </a:lnTo>
                <a:lnTo>
                  <a:pt x="47990" y="61432"/>
                </a:lnTo>
                <a:lnTo>
                  <a:pt x="53864" y="49838"/>
                </a:lnTo>
                <a:lnTo>
                  <a:pt x="55671" y="35509"/>
                </a:lnTo>
                <a:lnTo>
                  <a:pt x="55665" y="34737"/>
                </a:lnTo>
                <a:lnTo>
                  <a:pt x="53523" y="21980"/>
                </a:lnTo>
                <a:lnTo>
                  <a:pt x="47990" y="10561"/>
                </a:lnTo>
                <a:lnTo>
                  <a:pt x="43190" y="3840"/>
                </a:lnTo>
                <a:lnTo>
                  <a:pt x="36469" y="0"/>
                </a:lnTo>
                <a:lnTo>
                  <a:pt x="23042" y="0"/>
                </a:lnTo>
                <a:lnTo>
                  <a:pt x="19202" y="960"/>
                </a:lnTo>
                <a:lnTo>
                  <a:pt x="16322" y="15346"/>
                </a:lnTo>
                <a:lnTo>
                  <a:pt x="19202" y="11506"/>
                </a:lnTo>
                <a:lnTo>
                  <a:pt x="22067" y="6720"/>
                </a:lnTo>
                <a:lnTo>
                  <a:pt x="24947" y="4785"/>
                </a:lnTo>
                <a:lnTo>
                  <a:pt x="30723" y="4785"/>
                </a:lnTo>
                <a:lnTo>
                  <a:pt x="33588" y="6720"/>
                </a:lnTo>
                <a:lnTo>
                  <a:pt x="35509" y="10561"/>
                </a:lnTo>
                <a:lnTo>
                  <a:pt x="38990" y="20511"/>
                </a:lnTo>
                <a:lnTo>
                  <a:pt x="40309" y="35509"/>
                </a:lnTo>
                <a:lnTo>
                  <a:pt x="38987" y="50521"/>
                </a:lnTo>
                <a:lnTo>
                  <a:pt x="35509" y="60472"/>
                </a:lnTo>
                <a:lnTo>
                  <a:pt x="33588" y="64312"/>
                </a:lnTo>
                <a:lnTo>
                  <a:pt x="30723" y="65272"/>
                </a:lnTo>
                <a:lnTo>
                  <a:pt x="27843" y="6527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3487811" y="3176320"/>
            <a:ext cx="522229" cy="508772"/>
          </a:xfrm>
          <a:custGeom>
            <a:avLst/>
            <a:gdLst/>
            <a:ahLst/>
            <a:cxnLst/>
            <a:rect l="l" t="t" r="r" b="b"/>
            <a:pathLst>
              <a:path w="522229" h="508772">
                <a:moveTo>
                  <a:pt x="362864" y="226542"/>
                </a:moveTo>
                <a:lnTo>
                  <a:pt x="369585" y="226542"/>
                </a:lnTo>
                <a:lnTo>
                  <a:pt x="364784" y="207340"/>
                </a:lnTo>
                <a:lnTo>
                  <a:pt x="361904" y="204459"/>
                </a:lnTo>
                <a:lnTo>
                  <a:pt x="359023" y="201594"/>
                </a:lnTo>
                <a:lnTo>
                  <a:pt x="358063" y="223662"/>
                </a:lnTo>
                <a:lnTo>
                  <a:pt x="362864" y="226542"/>
                </a:lnTo>
                <a:close/>
              </a:path>
              <a:path w="522229" h="508772">
                <a:moveTo>
                  <a:pt x="457901" y="143987"/>
                </a:moveTo>
                <a:lnTo>
                  <a:pt x="455980" y="141107"/>
                </a:lnTo>
                <a:lnTo>
                  <a:pt x="453100" y="143987"/>
                </a:lnTo>
                <a:lnTo>
                  <a:pt x="450235" y="145907"/>
                </a:lnTo>
                <a:lnTo>
                  <a:pt x="448299" y="146867"/>
                </a:lnTo>
                <a:lnTo>
                  <a:pt x="445419" y="147827"/>
                </a:lnTo>
                <a:lnTo>
                  <a:pt x="443514" y="147827"/>
                </a:lnTo>
                <a:lnTo>
                  <a:pt x="441578" y="146867"/>
                </a:lnTo>
                <a:lnTo>
                  <a:pt x="438713" y="145907"/>
                </a:lnTo>
                <a:lnTo>
                  <a:pt x="435833" y="143987"/>
                </a:lnTo>
                <a:lnTo>
                  <a:pt x="432953" y="140147"/>
                </a:lnTo>
                <a:lnTo>
                  <a:pt x="402229" y="110383"/>
                </a:lnTo>
                <a:lnTo>
                  <a:pt x="400309" y="104637"/>
                </a:lnTo>
                <a:lnTo>
                  <a:pt x="399348" y="98861"/>
                </a:lnTo>
                <a:lnTo>
                  <a:pt x="399348" y="93116"/>
                </a:lnTo>
                <a:lnTo>
                  <a:pt x="400309" y="91196"/>
                </a:lnTo>
                <a:lnTo>
                  <a:pt x="401269" y="91196"/>
                </a:lnTo>
                <a:lnTo>
                  <a:pt x="402229" y="90236"/>
                </a:lnTo>
                <a:lnTo>
                  <a:pt x="404149" y="89275"/>
                </a:lnTo>
                <a:lnTo>
                  <a:pt x="407990" y="89275"/>
                </a:lnTo>
                <a:lnTo>
                  <a:pt x="410870" y="88315"/>
                </a:lnTo>
                <a:lnTo>
                  <a:pt x="413750" y="87355"/>
                </a:lnTo>
                <a:lnTo>
                  <a:pt x="415670" y="85435"/>
                </a:lnTo>
                <a:lnTo>
                  <a:pt x="416631" y="84475"/>
                </a:lnTo>
                <a:lnTo>
                  <a:pt x="417591" y="82555"/>
                </a:lnTo>
                <a:lnTo>
                  <a:pt x="417591" y="77754"/>
                </a:lnTo>
                <a:lnTo>
                  <a:pt x="416631" y="74874"/>
                </a:lnTo>
                <a:lnTo>
                  <a:pt x="414710" y="73913"/>
                </a:lnTo>
                <a:lnTo>
                  <a:pt x="412790" y="71993"/>
                </a:lnTo>
                <a:lnTo>
                  <a:pt x="410870" y="71033"/>
                </a:lnTo>
                <a:lnTo>
                  <a:pt x="404149" y="71033"/>
                </a:lnTo>
                <a:lnTo>
                  <a:pt x="401269" y="71993"/>
                </a:lnTo>
                <a:lnTo>
                  <a:pt x="399348" y="74874"/>
                </a:lnTo>
                <a:lnTo>
                  <a:pt x="396517" y="78705"/>
                </a:lnTo>
                <a:lnTo>
                  <a:pt x="394164" y="89530"/>
                </a:lnTo>
                <a:lnTo>
                  <a:pt x="396468" y="104637"/>
                </a:lnTo>
                <a:lnTo>
                  <a:pt x="383026" y="90236"/>
                </a:lnTo>
                <a:lnTo>
                  <a:pt x="380146" y="94076"/>
                </a:lnTo>
                <a:lnTo>
                  <a:pt x="368625" y="119984"/>
                </a:lnTo>
                <a:lnTo>
                  <a:pt x="371505" y="121904"/>
                </a:lnTo>
                <a:lnTo>
                  <a:pt x="372465" y="119024"/>
                </a:lnTo>
                <a:lnTo>
                  <a:pt x="374385" y="118064"/>
                </a:lnTo>
                <a:lnTo>
                  <a:pt x="375345" y="116144"/>
                </a:lnTo>
                <a:lnTo>
                  <a:pt x="377266" y="115199"/>
                </a:lnTo>
                <a:lnTo>
                  <a:pt x="378226" y="114223"/>
                </a:lnTo>
                <a:lnTo>
                  <a:pt x="383026" y="114223"/>
                </a:lnTo>
                <a:lnTo>
                  <a:pt x="383987" y="115199"/>
                </a:lnTo>
                <a:lnTo>
                  <a:pt x="385907" y="117104"/>
                </a:lnTo>
                <a:lnTo>
                  <a:pt x="390707" y="120944"/>
                </a:lnTo>
                <a:lnTo>
                  <a:pt x="397428" y="127665"/>
                </a:lnTo>
                <a:lnTo>
                  <a:pt x="422391" y="152628"/>
                </a:lnTo>
                <a:lnTo>
                  <a:pt x="425272" y="155508"/>
                </a:lnTo>
                <a:lnTo>
                  <a:pt x="427192" y="158389"/>
                </a:lnTo>
                <a:lnTo>
                  <a:pt x="428152" y="159349"/>
                </a:lnTo>
                <a:lnTo>
                  <a:pt x="429112" y="161269"/>
                </a:lnTo>
                <a:lnTo>
                  <a:pt x="430072" y="163189"/>
                </a:lnTo>
                <a:lnTo>
                  <a:pt x="429112" y="165110"/>
                </a:lnTo>
                <a:lnTo>
                  <a:pt x="429112" y="167990"/>
                </a:lnTo>
                <a:lnTo>
                  <a:pt x="427192" y="170870"/>
                </a:lnTo>
                <a:lnTo>
                  <a:pt x="423351" y="173751"/>
                </a:lnTo>
                <a:lnTo>
                  <a:pt x="426232" y="176631"/>
                </a:lnTo>
                <a:lnTo>
                  <a:pt x="457901" y="143987"/>
                </a:lnTo>
                <a:close/>
              </a:path>
              <a:path w="522229" h="508772">
                <a:moveTo>
                  <a:pt x="447354" y="58552"/>
                </a:moveTo>
                <a:lnTo>
                  <a:pt x="443514" y="56631"/>
                </a:lnTo>
                <a:lnTo>
                  <a:pt x="439674" y="54711"/>
                </a:lnTo>
                <a:lnTo>
                  <a:pt x="437738" y="52791"/>
                </a:lnTo>
                <a:lnTo>
                  <a:pt x="436793" y="52791"/>
                </a:lnTo>
                <a:lnTo>
                  <a:pt x="436793" y="46070"/>
                </a:lnTo>
                <a:lnTo>
                  <a:pt x="437738" y="45110"/>
                </a:lnTo>
                <a:lnTo>
                  <a:pt x="439674" y="43190"/>
                </a:lnTo>
                <a:lnTo>
                  <a:pt x="440618" y="41269"/>
                </a:lnTo>
                <a:lnTo>
                  <a:pt x="438713" y="38389"/>
                </a:lnTo>
                <a:lnTo>
                  <a:pt x="408950" y="67193"/>
                </a:lnTo>
                <a:lnTo>
                  <a:pt x="411830" y="70073"/>
                </a:lnTo>
                <a:lnTo>
                  <a:pt x="414710" y="68153"/>
                </a:lnTo>
                <a:lnTo>
                  <a:pt x="416631" y="67193"/>
                </a:lnTo>
                <a:lnTo>
                  <a:pt x="425272" y="67193"/>
                </a:lnTo>
                <a:lnTo>
                  <a:pt x="428152" y="68153"/>
                </a:lnTo>
                <a:lnTo>
                  <a:pt x="431032" y="69113"/>
                </a:lnTo>
                <a:lnTo>
                  <a:pt x="432953" y="69113"/>
                </a:lnTo>
                <a:lnTo>
                  <a:pt x="503026" y="94076"/>
                </a:lnTo>
                <a:lnTo>
                  <a:pt x="509747" y="109423"/>
                </a:lnTo>
                <a:lnTo>
                  <a:pt x="511667" y="115199"/>
                </a:lnTo>
                <a:lnTo>
                  <a:pt x="513588" y="119024"/>
                </a:lnTo>
                <a:lnTo>
                  <a:pt x="512627" y="122864"/>
                </a:lnTo>
                <a:lnTo>
                  <a:pt x="512627" y="125745"/>
                </a:lnTo>
                <a:lnTo>
                  <a:pt x="511667" y="127665"/>
                </a:lnTo>
                <a:lnTo>
                  <a:pt x="510707" y="129585"/>
                </a:lnTo>
                <a:lnTo>
                  <a:pt x="509747" y="129585"/>
                </a:lnTo>
                <a:lnTo>
                  <a:pt x="508787" y="130545"/>
                </a:lnTo>
                <a:lnTo>
                  <a:pt x="505907" y="131505"/>
                </a:lnTo>
                <a:lnTo>
                  <a:pt x="502066" y="133426"/>
                </a:lnTo>
                <a:lnTo>
                  <a:pt x="500146" y="134386"/>
                </a:lnTo>
                <a:lnTo>
                  <a:pt x="498226" y="136306"/>
                </a:lnTo>
                <a:lnTo>
                  <a:pt x="496305" y="138226"/>
                </a:lnTo>
                <a:lnTo>
                  <a:pt x="495345" y="141107"/>
                </a:lnTo>
                <a:lnTo>
                  <a:pt x="495345" y="145907"/>
                </a:lnTo>
                <a:lnTo>
                  <a:pt x="496305" y="147827"/>
                </a:lnTo>
                <a:lnTo>
                  <a:pt x="498226" y="149748"/>
                </a:lnTo>
                <a:lnTo>
                  <a:pt x="499186" y="151668"/>
                </a:lnTo>
                <a:lnTo>
                  <a:pt x="502066" y="152628"/>
                </a:lnTo>
                <a:lnTo>
                  <a:pt x="505907" y="152628"/>
                </a:lnTo>
                <a:lnTo>
                  <a:pt x="508787" y="151668"/>
                </a:lnTo>
                <a:lnTo>
                  <a:pt x="511667" y="150708"/>
                </a:lnTo>
                <a:lnTo>
                  <a:pt x="514548" y="147827"/>
                </a:lnTo>
                <a:lnTo>
                  <a:pt x="518388" y="143987"/>
                </a:lnTo>
                <a:lnTo>
                  <a:pt x="520308" y="139186"/>
                </a:lnTo>
                <a:lnTo>
                  <a:pt x="521268" y="132466"/>
                </a:lnTo>
                <a:lnTo>
                  <a:pt x="522229" y="124785"/>
                </a:lnTo>
                <a:lnTo>
                  <a:pt x="521268" y="117104"/>
                </a:lnTo>
                <a:lnTo>
                  <a:pt x="517428" y="108463"/>
                </a:lnTo>
                <a:lnTo>
                  <a:pt x="480943" y="21107"/>
                </a:lnTo>
                <a:lnTo>
                  <a:pt x="479023" y="16306"/>
                </a:lnTo>
                <a:lnTo>
                  <a:pt x="478063" y="14386"/>
                </a:lnTo>
                <a:lnTo>
                  <a:pt x="477103" y="13441"/>
                </a:lnTo>
                <a:lnTo>
                  <a:pt x="477103" y="7665"/>
                </a:lnTo>
                <a:lnTo>
                  <a:pt x="478063" y="5760"/>
                </a:lnTo>
                <a:lnTo>
                  <a:pt x="479023" y="3825"/>
                </a:lnTo>
                <a:lnTo>
                  <a:pt x="479983" y="1920"/>
                </a:lnTo>
                <a:lnTo>
                  <a:pt x="477103" y="0"/>
                </a:lnTo>
                <a:lnTo>
                  <a:pt x="456940" y="20147"/>
                </a:lnTo>
                <a:lnTo>
                  <a:pt x="459821" y="23027"/>
                </a:lnTo>
                <a:lnTo>
                  <a:pt x="461741" y="20147"/>
                </a:lnTo>
                <a:lnTo>
                  <a:pt x="463661" y="19187"/>
                </a:lnTo>
                <a:lnTo>
                  <a:pt x="464621" y="19187"/>
                </a:lnTo>
                <a:lnTo>
                  <a:pt x="465581" y="18227"/>
                </a:lnTo>
                <a:lnTo>
                  <a:pt x="468462" y="18227"/>
                </a:lnTo>
                <a:lnTo>
                  <a:pt x="468462" y="19187"/>
                </a:lnTo>
                <a:lnTo>
                  <a:pt x="469422" y="20147"/>
                </a:lnTo>
                <a:lnTo>
                  <a:pt x="471342" y="22067"/>
                </a:lnTo>
                <a:lnTo>
                  <a:pt x="473262" y="23987"/>
                </a:lnTo>
                <a:lnTo>
                  <a:pt x="474223" y="25907"/>
                </a:lnTo>
                <a:lnTo>
                  <a:pt x="494385" y="74874"/>
                </a:lnTo>
                <a:lnTo>
                  <a:pt x="447354" y="58552"/>
                </a:lnTo>
                <a:close/>
              </a:path>
              <a:path w="522229" h="508772">
                <a:moveTo>
                  <a:pt x="89275" y="420456"/>
                </a:moveTo>
                <a:lnTo>
                  <a:pt x="84475" y="425256"/>
                </a:lnTo>
                <a:lnTo>
                  <a:pt x="83515" y="427177"/>
                </a:lnTo>
                <a:lnTo>
                  <a:pt x="81594" y="428137"/>
                </a:lnTo>
                <a:lnTo>
                  <a:pt x="79674" y="429097"/>
                </a:lnTo>
                <a:lnTo>
                  <a:pt x="77754" y="431017"/>
                </a:lnTo>
                <a:lnTo>
                  <a:pt x="74874" y="432937"/>
                </a:lnTo>
                <a:lnTo>
                  <a:pt x="71993" y="434858"/>
                </a:lnTo>
                <a:lnTo>
                  <a:pt x="75834" y="438698"/>
                </a:lnTo>
                <a:lnTo>
                  <a:pt x="79674" y="436778"/>
                </a:lnTo>
                <a:lnTo>
                  <a:pt x="82555" y="434858"/>
                </a:lnTo>
                <a:lnTo>
                  <a:pt x="85435" y="431977"/>
                </a:lnTo>
                <a:lnTo>
                  <a:pt x="88315" y="430057"/>
                </a:lnTo>
                <a:lnTo>
                  <a:pt x="91196" y="427177"/>
                </a:lnTo>
                <a:lnTo>
                  <a:pt x="93116" y="425256"/>
                </a:lnTo>
                <a:lnTo>
                  <a:pt x="98054" y="420250"/>
                </a:lnTo>
                <a:lnTo>
                  <a:pt x="105152" y="409027"/>
                </a:lnTo>
                <a:lnTo>
                  <a:pt x="107518" y="397428"/>
                </a:lnTo>
                <a:lnTo>
                  <a:pt x="107392" y="394446"/>
                </a:lnTo>
                <a:lnTo>
                  <a:pt x="104003" y="382398"/>
                </a:lnTo>
                <a:lnTo>
                  <a:pt x="95996" y="371505"/>
                </a:lnTo>
                <a:lnTo>
                  <a:pt x="91196" y="365744"/>
                </a:lnTo>
                <a:lnTo>
                  <a:pt x="84475" y="361904"/>
                </a:lnTo>
                <a:lnTo>
                  <a:pt x="76794" y="361904"/>
                </a:lnTo>
                <a:lnTo>
                  <a:pt x="70073" y="360944"/>
                </a:lnTo>
                <a:lnTo>
                  <a:pt x="63352" y="361904"/>
                </a:lnTo>
                <a:lnTo>
                  <a:pt x="56631" y="364784"/>
                </a:lnTo>
                <a:lnTo>
                  <a:pt x="44902" y="372808"/>
                </a:lnTo>
                <a:lnTo>
                  <a:pt x="34564" y="382066"/>
                </a:lnTo>
                <a:lnTo>
                  <a:pt x="0" y="415655"/>
                </a:lnTo>
                <a:lnTo>
                  <a:pt x="2880" y="418536"/>
                </a:lnTo>
                <a:lnTo>
                  <a:pt x="6720" y="414695"/>
                </a:lnTo>
                <a:lnTo>
                  <a:pt x="9601" y="411815"/>
                </a:lnTo>
                <a:lnTo>
                  <a:pt x="13441" y="409895"/>
                </a:lnTo>
                <a:lnTo>
                  <a:pt x="17282" y="409895"/>
                </a:lnTo>
                <a:lnTo>
                  <a:pt x="20162" y="410855"/>
                </a:lnTo>
                <a:lnTo>
                  <a:pt x="24002" y="412775"/>
                </a:lnTo>
                <a:lnTo>
                  <a:pt x="29763" y="419496"/>
                </a:lnTo>
                <a:lnTo>
                  <a:pt x="89275" y="479023"/>
                </a:lnTo>
                <a:lnTo>
                  <a:pt x="33604" y="396453"/>
                </a:lnTo>
                <a:lnTo>
                  <a:pt x="36484" y="391667"/>
                </a:lnTo>
                <a:lnTo>
                  <a:pt x="39364" y="388772"/>
                </a:lnTo>
                <a:lnTo>
                  <a:pt x="41285" y="385907"/>
                </a:lnTo>
                <a:lnTo>
                  <a:pt x="45125" y="383026"/>
                </a:lnTo>
                <a:lnTo>
                  <a:pt x="49911" y="380146"/>
                </a:lnTo>
                <a:lnTo>
                  <a:pt x="53751" y="378226"/>
                </a:lnTo>
                <a:lnTo>
                  <a:pt x="58567" y="377266"/>
                </a:lnTo>
                <a:lnTo>
                  <a:pt x="63352" y="377266"/>
                </a:lnTo>
                <a:lnTo>
                  <a:pt x="69128" y="379186"/>
                </a:lnTo>
                <a:lnTo>
                  <a:pt x="73913" y="381106"/>
                </a:lnTo>
                <a:lnTo>
                  <a:pt x="78714" y="383987"/>
                </a:lnTo>
                <a:lnTo>
                  <a:pt x="82555" y="387827"/>
                </a:lnTo>
                <a:lnTo>
                  <a:pt x="88315" y="393588"/>
                </a:lnTo>
                <a:lnTo>
                  <a:pt x="91196" y="400293"/>
                </a:lnTo>
                <a:lnTo>
                  <a:pt x="91196" y="414695"/>
                </a:lnTo>
                <a:lnTo>
                  <a:pt x="89275" y="420456"/>
                </a:lnTo>
                <a:close/>
              </a:path>
              <a:path w="522229" h="508772">
                <a:moveTo>
                  <a:pt x="71993" y="434858"/>
                </a:moveTo>
                <a:lnTo>
                  <a:pt x="33604" y="396453"/>
                </a:lnTo>
                <a:lnTo>
                  <a:pt x="89275" y="479023"/>
                </a:lnTo>
                <a:lnTo>
                  <a:pt x="95036" y="484784"/>
                </a:lnTo>
                <a:lnTo>
                  <a:pt x="97916" y="487664"/>
                </a:lnTo>
                <a:lnTo>
                  <a:pt x="98877" y="490529"/>
                </a:lnTo>
                <a:lnTo>
                  <a:pt x="99837" y="494370"/>
                </a:lnTo>
                <a:lnTo>
                  <a:pt x="97916" y="499186"/>
                </a:lnTo>
                <a:lnTo>
                  <a:pt x="94076" y="502051"/>
                </a:lnTo>
                <a:lnTo>
                  <a:pt x="90236" y="505891"/>
                </a:lnTo>
                <a:lnTo>
                  <a:pt x="93116" y="508772"/>
                </a:lnTo>
                <a:lnTo>
                  <a:pt x="132481" y="469422"/>
                </a:lnTo>
                <a:lnTo>
                  <a:pt x="130561" y="466542"/>
                </a:lnTo>
                <a:lnTo>
                  <a:pt x="126720" y="470382"/>
                </a:lnTo>
                <a:lnTo>
                  <a:pt x="122880" y="473262"/>
                </a:lnTo>
                <a:lnTo>
                  <a:pt x="119039" y="475183"/>
                </a:lnTo>
                <a:lnTo>
                  <a:pt x="116159" y="475183"/>
                </a:lnTo>
                <a:lnTo>
                  <a:pt x="113278" y="474223"/>
                </a:lnTo>
                <a:lnTo>
                  <a:pt x="108478" y="471342"/>
                </a:lnTo>
                <a:lnTo>
                  <a:pt x="102717" y="465581"/>
                </a:lnTo>
                <a:lnTo>
                  <a:pt x="75834" y="438698"/>
                </a:lnTo>
                <a:lnTo>
                  <a:pt x="71993" y="434858"/>
                </a:lnTo>
                <a:close/>
              </a:path>
              <a:path w="522229" h="508772">
                <a:moveTo>
                  <a:pt x="144962" y="328300"/>
                </a:moveTo>
                <a:lnTo>
                  <a:pt x="142082" y="331180"/>
                </a:lnTo>
                <a:lnTo>
                  <a:pt x="139791" y="334479"/>
                </a:lnTo>
                <a:lnTo>
                  <a:pt x="137791" y="345425"/>
                </a:lnTo>
                <a:lnTo>
                  <a:pt x="140147" y="360944"/>
                </a:lnTo>
                <a:lnTo>
                  <a:pt x="125760" y="346542"/>
                </a:lnTo>
                <a:lnTo>
                  <a:pt x="123840" y="349422"/>
                </a:lnTo>
                <a:lnTo>
                  <a:pt x="112318" y="376306"/>
                </a:lnTo>
                <a:lnTo>
                  <a:pt x="115199" y="377266"/>
                </a:lnTo>
                <a:lnTo>
                  <a:pt x="116159" y="375345"/>
                </a:lnTo>
                <a:lnTo>
                  <a:pt x="118079" y="373425"/>
                </a:lnTo>
                <a:lnTo>
                  <a:pt x="119039" y="372465"/>
                </a:lnTo>
                <a:lnTo>
                  <a:pt x="119999" y="370545"/>
                </a:lnTo>
                <a:lnTo>
                  <a:pt x="121919" y="369585"/>
                </a:lnTo>
                <a:lnTo>
                  <a:pt x="124800" y="369585"/>
                </a:lnTo>
                <a:lnTo>
                  <a:pt x="125760" y="370545"/>
                </a:lnTo>
                <a:lnTo>
                  <a:pt x="127680" y="371505"/>
                </a:lnTo>
                <a:lnTo>
                  <a:pt x="129600" y="372465"/>
                </a:lnTo>
                <a:lnTo>
                  <a:pt x="133441" y="376306"/>
                </a:lnTo>
                <a:lnTo>
                  <a:pt x="141122" y="383987"/>
                </a:lnTo>
                <a:lnTo>
                  <a:pt x="165110" y="407974"/>
                </a:lnTo>
                <a:lnTo>
                  <a:pt x="168950" y="411815"/>
                </a:lnTo>
                <a:lnTo>
                  <a:pt x="170870" y="413735"/>
                </a:lnTo>
                <a:lnTo>
                  <a:pt x="171830" y="414695"/>
                </a:lnTo>
                <a:lnTo>
                  <a:pt x="172791" y="417575"/>
                </a:lnTo>
                <a:lnTo>
                  <a:pt x="172791" y="420456"/>
                </a:lnTo>
                <a:lnTo>
                  <a:pt x="171830" y="423336"/>
                </a:lnTo>
                <a:lnTo>
                  <a:pt x="170870" y="426217"/>
                </a:lnTo>
                <a:lnTo>
                  <a:pt x="167030" y="429097"/>
                </a:lnTo>
                <a:lnTo>
                  <a:pt x="169910" y="431977"/>
                </a:lnTo>
                <a:lnTo>
                  <a:pt x="201594" y="400293"/>
                </a:lnTo>
                <a:lnTo>
                  <a:pt x="199674" y="397428"/>
                </a:lnTo>
                <a:lnTo>
                  <a:pt x="195833" y="400293"/>
                </a:lnTo>
                <a:lnTo>
                  <a:pt x="193913" y="402214"/>
                </a:lnTo>
                <a:lnTo>
                  <a:pt x="191993" y="403174"/>
                </a:lnTo>
                <a:lnTo>
                  <a:pt x="189113" y="403174"/>
                </a:lnTo>
                <a:lnTo>
                  <a:pt x="187192" y="404134"/>
                </a:lnTo>
                <a:lnTo>
                  <a:pt x="185272" y="403174"/>
                </a:lnTo>
                <a:lnTo>
                  <a:pt x="182392" y="402214"/>
                </a:lnTo>
                <a:lnTo>
                  <a:pt x="179511" y="399333"/>
                </a:lnTo>
                <a:lnTo>
                  <a:pt x="176631" y="396453"/>
                </a:lnTo>
                <a:lnTo>
                  <a:pt x="145923" y="366704"/>
                </a:lnTo>
                <a:lnTo>
                  <a:pt x="143987" y="359984"/>
                </a:lnTo>
                <a:lnTo>
                  <a:pt x="143042" y="354223"/>
                </a:lnTo>
                <a:lnTo>
                  <a:pt x="143042" y="349422"/>
                </a:lnTo>
                <a:lnTo>
                  <a:pt x="143987" y="347502"/>
                </a:lnTo>
                <a:lnTo>
                  <a:pt x="144962" y="346542"/>
                </a:lnTo>
                <a:lnTo>
                  <a:pt x="145923" y="346542"/>
                </a:lnTo>
                <a:lnTo>
                  <a:pt x="147827" y="345582"/>
                </a:lnTo>
                <a:lnTo>
                  <a:pt x="151668" y="344622"/>
                </a:lnTo>
                <a:lnTo>
                  <a:pt x="154548" y="344622"/>
                </a:lnTo>
                <a:lnTo>
                  <a:pt x="157429" y="343661"/>
                </a:lnTo>
                <a:lnTo>
                  <a:pt x="159349" y="341741"/>
                </a:lnTo>
                <a:lnTo>
                  <a:pt x="160324" y="339821"/>
                </a:lnTo>
                <a:lnTo>
                  <a:pt x="161269" y="337901"/>
                </a:lnTo>
                <a:lnTo>
                  <a:pt x="161269" y="333100"/>
                </a:lnTo>
                <a:lnTo>
                  <a:pt x="160324" y="331180"/>
                </a:lnTo>
                <a:lnTo>
                  <a:pt x="158389" y="329260"/>
                </a:lnTo>
                <a:lnTo>
                  <a:pt x="156484" y="327339"/>
                </a:lnTo>
                <a:lnTo>
                  <a:pt x="154548" y="326379"/>
                </a:lnTo>
                <a:lnTo>
                  <a:pt x="147827" y="326379"/>
                </a:lnTo>
                <a:lnTo>
                  <a:pt x="144962" y="328300"/>
                </a:lnTo>
                <a:close/>
              </a:path>
              <a:path w="522229" h="508772">
                <a:moveTo>
                  <a:pt x="154548" y="276468"/>
                </a:moveTo>
                <a:lnTo>
                  <a:pt x="154548" y="273588"/>
                </a:lnTo>
                <a:lnTo>
                  <a:pt x="153603" y="271668"/>
                </a:lnTo>
                <a:lnTo>
                  <a:pt x="151668" y="269748"/>
                </a:lnTo>
                <a:lnTo>
                  <a:pt x="149763" y="267827"/>
                </a:lnTo>
                <a:lnTo>
                  <a:pt x="147827" y="266867"/>
                </a:lnTo>
                <a:lnTo>
                  <a:pt x="142082" y="266867"/>
                </a:lnTo>
                <a:lnTo>
                  <a:pt x="140147" y="267827"/>
                </a:lnTo>
                <a:lnTo>
                  <a:pt x="138242" y="269748"/>
                </a:lnTo>
                <a:lnTo>
                  <a:pt x="135361" y="271668"/>
                </a:lnTo>
                <a:lnTo>
                  <a:pt x="134401" y="273588"/>
                </a:lnTo>
                <a:lnTo>
                  <a:pt x="134401" y="279349"/>
                </a:lnTo>
                <a:lnTo>
                  <a:pt x="135361" y="281269"/>
                </a:lnTo>
                <a:lnTo>
                  <a:pt x="138242" y="284149"/>
                </a:lnTo>
                <a:lnTo>
                  <a:pt x="140147" y="286070"/>
                </a:lnTo>
                <a:lnTo>
                  <a:pt x="142082" y="287030"/>
                </a:lnTo>
                <a:lnTo>
                  <a:pt x="147827" y="287030"/>
                </a:lnTo>
                <a:lnTo>
                  <a:pt x="149763" y="286070"/>
                </a:lnTo>
                <a:lnTo>
                  <a:pt x="151668" y="284149"/>
                </a:lnTo>
                <a:lnTo>
                  <a:pt x="153603" y="281269"/>
                </a:lnTo>
                <a:lnTo>
                  <a:pt x="154548" y="279349"/>
                </a:lnTo>
                <a:lnTo>
                  <a:pt x="154548" y="276468"/>
                </a:lnTo>
                <a:close/>
              </a:path>
              <a:path w="522229" h="508772">
                <a:moveTo>
                  <a:pt x="172791" y="299511"/>
                </a:moveTo>
                <a:lnTo>
                  <a:pt x="162229" y="326379"/>
                </a:lnTo>
                <a:lnTo>
                  <a:pt x="165110" y="327339"/>
                </a:lnTo>
                <a:lnTo>
                  <a:pt x="166070" y="325419"/>
                </a:lnTo>
                <a:lnTo>
                  <a:pt x="167990" y="323499"/>
                </a:lnTo>
                <a:lnTo>
                  <a:pt x="168950" y="322539"/>
                </a:lnTo>
                <a:lnTo>
                  <a:pt x="169910" y="320619"/>
                </a:lnTo>
                <a:lnTo>
                  <a:pt x="172791" y="320619"/>
                </a:lnTo>
                <a:lnTo>
                  <a:pt x="173751" y="319658"/>
                </a:lnTo>
                <a:lnTo>
                  <a:pt x="175671" y="320619"/>
                </a:lnTo>
                <a:lnTo>
                  <a:pt x="177591" y="321579"/>
                </a:lnTo>
                <a:lnTo>
                  <a:pt x="179511" y="323499"/>
                </a:lnTo>
                <a:lnTo>
                  <a:pt x="184312" y="327339"/>
                </a:lnTo>
                <a:lnTo>
                  <a:pt x="191033" y="334060"/>
                </a:lnTo>
                <a:lnTo>
                  <a:pt x="215036" y="358063"/>
                </a:lnTo>
                <a:lnTo>
                  <a:pt x="218876" y="361904"/>
                </a:lnTo>
                <a:lnTo>
                  <a:pt x="221757" y="364784"/>
                </a:lnTo>
                <a:lnTo>
                  <a:pt x="221757" y="367664"/>
                </a:lnTo>
                <a:lnTo>
                  <a:pt x="222717" y="368625"/>
                </a:lnTo>
                <a:lnTo>
                  <a:pt x="222717" y="372465"/>
                </a:lnTo>
                <a:lnTo>
                  <a:pt x="221757" y="374385"/>
                </a:lnTo>
                <a:lnTo>
                  <a:pt x="219837" y="376306"/>
                </a:lnTo>
                <a:lnTo>
                  <a:pt x="216956" y="379186"/>
                </a:lnTo>
                <a:lnTo>
                  <a:pt x="219837" y="382066"/>
                </a:lnTo>
                <a:lnTo>
                  <a:pt x="249585" y="351342"/>
                </a:lnTo>
                <a:lnTo>
                  <a:pt x="247680" y="349422"/>
                </a:lnTo>
                <a:lnTo>
                  <a:pt x="244784" y="352303"/>
                </a:lnTo>
                <a:lnTo>
                  <a:pt x="241904" y="354223"/>
                </a:lnTo>
                <a:lnTo>
                  <a:pt x="235198" y="354223"/>
                </a:lnTo>
                <a:lnTo>
                  <a:pt x="233278" y="353263"/>
                </a:lnTo>
                <a:lnTo>
                  <a:pt x="230398" y="351342"/>
                </a:lnTo>
                <a:lnTo>
                  <a:pt x="226557" y="346542"/>
                </a:lnTo>
                <a:lnTo>
                  <a:pt x="176631" y="296631"/>
                </a:lnTo>
                <a:lnTo>
                  <a:pt x="172791" y="299511"/>
                </a:lnTo>
                <a:close/>
              </a:path>
              <a:path w="522229" h="508772">
                <a:moveTo>
                  <a:pt x="330235" y="266867"/>
                </a:moveTo>
                <a:lnTo>
                  <a:pt x="328315" y="267827"/>
                </a:lnTo>
                <a:lnTo>
                  <a:pt x="331195" y="270708"/>
                </a:lnTo>
                <a:lnTo>
                  <a:pt x="361904" y="239984"/>
                </a:lnTo>
                <a:lnTo>
                  <a:pt x="359984" y="237103"/>
                </a:lnTo>
                <a:lnTo>
                  <a:pt x="357103" y="239984"/>
                </a:lnTo>
                <a:lnTo>
                  <a:pt x="354223" y="241904"/>
                </a:lnTo>
                <a:lnTo>
                  <a:pt x="352318" y="242864"/>
                </a:lnTo>
                <a:lnTo>
                  <a:pt x="347502" y="242864"/>
                </a:lnTo>
                <a:lnTo>
                  <a:pt x="345597" y="241904"/>
                </a:lnTo>
                <a:lnTo>
                  <a:pt x="342701" y="239024"/>
                </a:lnTo>
                <a:lnTo>
                  <a:pt x="338876" y="235183"/>
                </a:lnTo>
                <a:lnTo>
                  <a:pt x="311993" y="208300"/>
                </a:lnTo>
                <a:lnTo>
                  <a:pt x="306232" y="202554"/>
                </a:lnTo>
                <a:lnTo>
                  <a:pt x="301431" y="199659"/>
                </a:lnTo>
                <a:lnTo>
                  <a:pt x="297591" y="197754"/>
                </a:lnTo>
                <a:lnTo>
                  <a:pt x="292790" y="194873"/>
                </a:lnTo>
                <a:lnTo>
                  <a:pt x="287030" y="193913"/>
                </a:lnTo>
                <a:lnTo>
                  <a:pt x="283189" y="194873"/>
                </a:lnTo>
                <a:lnTo>
                  <a:pt x="278389" y="195833"/>
                </a:lnTo>
                <a:lnTo>
                  <a:pt x="275508" y="198714"/>
                </a:lnTo>
                <a:lnTo>
                  <a:pt x="271668" y="201594"/>
                </a:lnTo>
                <a:lnTo>
                  <a:pt x="268787" y="205435"/>
                </a:lnTo>
                <a:lnTo>
                  <a:pt x="265907" y="209275"/>
                </a:lnTo>
                <a:lnTo>
                  <a:pt x="263987" y="214061"/>
                </a:lnTo>
                <a:lnTo>
                  <a:pt x="263027" y="218861"/>
                </a:lnTo>
                <a:lnTo>
                  <a:pt x="263027" y="236143"/>
                </a:lnTo>
                <a:lnTo>
                  <a:pt x="258241" y="233263"/>
                </a:lnTo>
                <a:lnTo>
                  <a:pt x="252465" y="231343"/>
                </a:lnTo>
                <a:lnTo>
                  <a:pt x="247680" y="232303"/>
                </a:lnTo>
                <a:lnTo>
                  <a:pt x="242879" y="233263"/>
                </a:lnTo>
                <a:lnTo>
                  <a:pt x="238064" y="235183"/>
                </a:lnTo>
                <a:lnTo>
                  <a:pt x="234238" y="239024"/>
                </a:lnTo>
                <a:lnTo>
                  <a:pt x="232318" y="241904"/>
                </a:lnTo>
                <a:lnTo>
                  <a:pt x="230398" y="243824"/>
                </a:lnTo>
                <a:lnTo>
                  <a:pt x="228478" y="247665"/>
                </a:lnTo>
                <a:lnTo>
                  <a:pt x="226557" y="251505"/>
                </a:lnTo>
                <a:lnTo>
                  <a:pt x="226557" y="254386"/>
                </a:lnTo>
                <a:lnTo>
                  <a:pt x="225597" y="258226"/>
                </a:lnTo>
                <a:lnTo>
                  <a:pt x="225597" y="273588"/>
                </a:lnTo>
                <a:lnTo>
                  <a:pt x="212156" y="261106"/>
                </a:lnTo>
                <a:lnTo>
                  <a:pt x="209275" y="263987"/>
                </a:lnTo>
                <a:lnTo>
                  <a:pt x="198714" y="289910"/>
                </a:lnTo>
                <a:lnTo>
                  <a:pt x="201594" y="291830"/>
                </a:lnTo>
                <a:lnTo>
                  <a:pt x="202554" y="288950"/>
                </a:lnTo>
                <a:lnTo>
                  <a:pt x="203514" y="287030"/>
                </a:lnTo>
                <a:lnTo>
                  <a:pt x="205435" y="286070"/>
                </a:lnTo>
                <a:lnTo>
                  <a:pt x="206395" y="285109"/>
                </a:lnTo>
                <a:lnTo>
                  <a:pt x="207355" y="284149"/>
                </a:lnTo>
                <a:lnTo>
                  <a:pt x="211195" y="284149"/>
                </a:lnTo>
                <a:lnTo>
                  <a:pt x="213116" y="286070"/>
                </a:lnTo>
                <a:lnTo>
                  <a:pt x="215996" y="287030"/>
                </a:lnTo>
                <a:lnTo>
                  <a:pt x="220797" y="291830"/>
                </a:lnTo>
                <a:lnTo>
                  <a:pt x="227517" y="298536"/>
                </a:lnTo>
                <a:lnTo>
                  <a:pt x="251520" y="322539"/>
                </a:lnTo>
                <a:lnTo>
                  <a:pt x="255346" y="326379"/>
                </a:lnTo>
                <a:lnTo>
                  <a:pt x="257266" y="329260"/>
                </a:lnTo>
                <a:lnTo>
                  <a:pt x="258241" y="331180"/>
                </a:lnTo>
                <a:lnTo>
                  <a:pt x="259186" y="333100"/>
                </a:lnTo>
                <a:lnTo>
                  <a:pt x="259186" y="335020"/>
                </a:lnTo>
                <a:lnTo>
                  <a:pt x="258241" y="335981"/>
                </a:lnTo>
                <a:lnTo>
                  <a:pt x="258241" y="337901"/>
                </a:lnTo>
                <a:lnTo>
                  <a:pt x="256306" y="339821"/>
                </a:lnTo>
                <a:lnTo>
                  <a:pt x="253425" y="343661"/>
                </a:lnTo>
                <a:lnTo>
                  <a:pt x="256306" y="345582"/>
                </a:lnTo>
                <a:lnTo>
                  <a:pt x="287030" y="314858"/>
                </a:lnTo>
                <a:lnTo>
                  <a:pt x="285109" y="311978"/>
                </a:lnTo>
                <a:lnTo>
                  <a:pt x="281269" y="315818"/>
                </a:lnTo>
                <a:lnTo>
                  <a:pt x="278389" y="317738"/>
                </a:lnTo>
                <a:lnTo>
                  <a:pt x="277428" y="317738"/>
                </a:lnTo>
                <a:lnTo>
                  <a:pt x="275508" y="318698"/>
                </a:lnTo>
                <a:lnTo>
                  <a:pt x="273588" y="318698"/>
                </a:lnTo>
                <a:lnTo>
                  <a:pt x="271668" y="317738"/>
                </a:lnTo>
                <a:lnTo>
                  <a:pt x="269748" y="317738"/>
                </a:lnTo>
                <a:lnTo>
                  <a:pt x="266867" y="314858"/>
                </a:lnTo>
                <a:lnTo>
                  <a:pt x="263027" y="311033"/>
                </a:lnTo>
                <a:lnTo>
                  <a:pt x="229438" y="277428"/>
                </a:lnTo>
                <a:lnTo>
                  <a:pt x="228478" y="273588"/>
                </a:lnTo>
                <a:lnTo>
                  <a:pt x="229438" y="267827"/>
                </a:lnTo>
                <a:lnTo>
                  <a:pt x="231358" y="262067"/>
                </a:lnTo>
                <a:lnTo>
                  <a:pt x="232318" y="258226"/>
                </a:lnTo>
                <a:lnTo>
                  <a:pt x="234238" y="255346"/>
                </a:lnTo>
                <a:lnTo>
                  <a:pt x="236159" y="252465"/>
                </a:lnTo>
                <a:lnTo>
                  <a:pt x="239999" y="249585"/>
                </a:lnTo>
                <a:lnTo>
                  <a:pt x="243839" y="247665"/>
                </a:lnTo>
                <a:lnTo>
                  <a:pt x="248625" y="248625"/>
                </a:lnTo>
                <a:lnTo>
                  <a:pt x="253425" y="249585"/>
                </a:lnTo>
                <a:lnTo>
                  <a:pt x="257266" y="252465"/>
                </a:lnTo>
                <a:lnTo>
                  <a:pt x="263027" y="257266"/>
                </a:lnTo>
                <a:lnTo>
                  <a:pt x="288950" y="284149"/>
                </a:lnTo>
                <a:lnTo>
                  <a:pt x="293750" y="287990"/>
                </a:lnTo>
                <a:lnTo>
                  <a:pt x="294711" y="289910"/>
                </a:lnTo>
                <a:lnTo>
                  <a:pt x="295671" y="291830"/>
                </a:lnTo>
                <a:lnTo>
                  <a:pt x="296631" y="293750"/>
                </a:lnTo>
                <a:lnTo>
                  <a:pt x="297591" y="295671"/>
                </a:lnTo>
                <a:lnTo>
                  <a:pt x="296631" y="297576"/>
                </a:lnTo>
                <a:lnTo>
                  <a:pt x="296631" y="299511"/>
                </a:lnTo>
                <a:lnTo>
                  <a:pt x="293750" y="302376"/>
                </a:lnTo>
                <a:lnTo>
                  <a:pt x="290870" y="306217"/>
                </a:lnTo>
                <a:lnTo>
                  <a:pt x="293750" y="309097"/>
                </a:lnTo>
                <a:lnTo>
                  <a:pt x="324474" y="277428"/>
                </a:lnTo>
                <a:lnTo>
                  <a:pt x="322554" y="274548"/>
                </a:lnTo>
                <a:lnTo>
                  <a:pt x="319674" y="277428"/>
                </a:lnTo>
                <a:lnTo>
                  <a:pt x="316793" y="279349"/>
                </a:lnTo>
                <a:lnTo>
                  <a:pt x="314873" y="280309"/>
                </a:lnTo>
                <a:lnTo>
                  <a:pt x="308152" y="280309"/>
                </a:lnTo>
                <a:lnTo>
                  <a:pt x="305272" y="277428"/>
                </a:lnTo>
                <a:lnTo>
                  <a:pt x="300471" y="273588"/>
                </a:lnTo>
                <a:lnTo>
                  <a:pt x="270708" y="243824"/>
                </a:lnTo>
                <a:lnTo>
                  <a:pt x="267827" y="240944"/>
                </a:lnTo>
                <a:lnTo>
                  <a:pt x="266867" y="239984"/>
                </a:lnTo>
                <a:lnTo>
                  <a:pt x="266867" y="233263"/>
                </a:lnTo>
                <a:lnTo>
                  <a:pt x="267827" y="227502"/>
                </a:lnTo>
                <a:lnTo>
                  <a:pt x="269748" y="223662"/>
                </a:lnTo>
                <a:lnTo>
                  <a:pt x="270708" y="220781"/>
                </a:lnTo>
                <a:lnTo>
                  <a:pt x="271668" y="216941"/>
                </a:lnTo>
                <a:lnTo>
                  <a:pt x="274548" y="215021"/>
                </a:lnTo>
                <a:lnTo>
                  <a:pt x="278389" y="211180"/>
                </a:lnTo>
                <a:lnTo>
                  <a:pt x="283189" y="209275"/>
                </a:lnTo>
                <a:lnTo>
                  <a:pt x="287030" y="211180"/>
                </a:lnTo>
                <a:lnTo>
                  <a:pt x="290870" y="212140"/>
                </a:lnTo>
                <a:lnTo>
                  <a:pt x="294711" y="215021"/>
                </a:lnTo>
                <a:lnTo>
                  <a:pt x="300471" y="219821"/>
                </a:lnTo>
                <a:lnTo>
                  <a:pt x="327355" y="246705"/>
                </a:lnTo>
                <a:lnTo>
                  <a:pt x="331195" y="250545"/>
                </a:lnTo>
                <a:lnTo>
                  <a:pt x="333115" y="252465"/>
                </a:lnTo>
                <a:lnTo>
                  <a:pt x="333115" y="253425"/>
                </a:lnTo>
                <a:lnTo>
                  <a:pt x="335036" y="255346"/>
                </a:lnTo>
                <a:lnTo>
                  <a:pt x="335036" y="259186"/>
                </a:lnTo>
                <a:lnTo>
                  <a:pt x="334076" y="262067"/>
                </a:lnTo>
                <a:lnTo>
                  <a:pt x="332155" y="264947"/>
                </a:lnTo>
                <a:lnTo>
                  <a:pt x="330235" y="266867"/>
                </a:lnTo>
                <a:close/>
              </a:path>
              <a:path w="522229" h="508772">
                <a:moveTo>
                  <a:pt x="408950" y="177591"/>
                </a:moveTo>
                <a:lnTo>
                  <a:pt x="407990" y="178551"/>
                </a:lnTo>
                <a:lnTo>
                  <a:pt x="407029" y="178551"/>
                </a:lnTo>
                <a:lnTo>
                  <a:pt x="405109" y="177591"/>
                </a:lnTo>
                <a:lnTo>
                  <a:pt x="403189" y="177591"/>
                </a:lnTo>
                <a:lnTo>
                  <a:pt x="402229" y="175671"/>
                </a:lnTo>
                <a:lnTo>
                  <a:pt x="398388" y="171830"/>
                </a:lnTo>
                <a:lnTo>
                  <a:pt x="392628" y="166070"/>
                </a:lnTo>
                <a:lnTo>
                  <a:pt x="370545" y="144947"/>
                </a:lnTo>
                <a:lnTo>
                  <a:pt x="364784" y="139186"/>
                </a:lnTo>
                <a:lnTo>
                  <a:pt x="360944" y="135346"/>
                </a:lnTo>
                <a:lnTo>
                  <a:pt x="358063" y="134386"/>
                </a:lnTo>
                <a:lnTo>
                  <a:pt x="354223" y="132466"/>
                </a:lnTo>
                <a:lnTo>
                  <a:pt x="349437" y="132466"/>
                </a:lnTo>
                <a:lnTo>
                  <a:pt x="345597" y="133426"/>
                </a:lnTo>
                <a:lnTo>
                  <a:pt x="339821" y="135346"/>
                </a:lnTo>
                <a:lnTo>
                  <a:pt x="334076" y="139186"/>
                </a:lnTo>
                <a:lnTo>
                  <a:pt x="329275" y="144947"/>
                </a:lnTo>
                <a:lnTo>
                  <a:pt x="321594" y="151668"/>
                </a:lnTo>
                <a:lnTo>
                  <a:pt x="317753" y="159349"/>
                </a:lnTo>
                <a:lnTo>
                  <a:pt x="316793" y="166070"/>
                </a:lnTo>
                <a:lnTo>
                  <a:pt x="315833" y="173751"/>
                </a:lnTo>
                <a:lnTo>
                  <a:pt x="317753" y="179511"/>
                </a:lnTo>
                <a:lnTo>
                  <a:pt x="321594" y="183352"/>
                </a:lnTo>
                <a:lnTo>
                  <a:pt x="323514" y="185272"/>
                </a:lnTo>
                <a:lnTo>
                  <a:pt x="325434" y="186232"/>
                </a:lnTo>
                <a:lnTo>
                  <a:pt x="330235" y="186232"/>
                </a:lnTo>
                <a:lnTo>
                  <a:pt x="332155" y="185272"/>
                </a:lnTo>
                <a:lnTo>
                  <a:pt x="334076" y="184312"/>
                </a:lnTo>
                <a:lnTo>
                  <a:pt x="335981" y="182392"/>
                </a:lnTo>
                <a:lnTo>
                  <a:pt x="336956" y="180472"/>
                </a:lnTo>
                <a:lnTo>
                  <a:pt x="336956" y="175671"/>
                </a:lnTo>
                <a:lnTo>
                  <a:pt x="335036" y="173751"/>
                </a:lnTo>
                <a:lnTo>
                  <a:pt x="333115" y="171830"/>
                </a:lnTo>
                <a:lnTo>
                  <a:pt x="329275" y="167990"/>
                </a:lnTo>
                <a:lnTo>
                  <a:pt x="327355" y="166070"/>
                </a:lnTo>
                <a:lnTo>
                  <a:pt x="326395" y="163189"/>
                </a:lnTo>
                <a:lnTo>
                  <a:pt x="326395" y="156469"/>
                </a:lnTo>
                <a:lnTo>
                  <a:pt x="328315" y="153588"/>
                </a:lnTo>
                <a:lnTo>
                  <a:pt x="331195" y="150708"/>
                </a:lnTo>
                <a:lnTo>
                  <a:pt x="335036" y="146867"/>
                </a:lnTo>
                <a:lnTo>
                  <a:pt x="338876" y="144947"/>
                </a:lnTo>
                <a:lnTo>
                  <a:pt x="342701" y="145907"/>
                </a:lnTo>
                <a:lnTo>
                  <a:pt x="347502" y="145907"/>
                </a:lnTo>
                <a:lnTo>
                  <a:pt x="352318" y="148788"/>
                </a:lnTo>
                <a:lnTo>
                  <a:pt x="359023" y="155508"/>
                </a:lnTo>
                <a:lnTo>
                  <a:pt x="361904" y="157429"/>
                </a:lnTo>
                <a:lnTo>
                  <a:pt x="356008" y="169938"/>
                </a:lnTo>
                <a:lnTo>
                  <a:pt x="351281" y="181799"/>
                </a:lnTo>
                <a:lnTo>
                  <a:pt x="348477" y="191033"/>
                </a:lnTo>
                <a:lnTo>
                  <a:pt x="346542" y="198714"/>
                </a:lnTo>
                <a:lnTo>
                  <a:pt x="346542" y="204459"/>
                </a:lnTo>
                <a:lnTo>
                  <a:pt x="347502" y="209275"/>
                </a:lnTo>
                <a:lnTo>
                  <a:pt x="347502" y="213116"/>
                </a:lnTo>
                <a:lnTo>
                  <a:pt x="350382" y="215981"/>
                </a:lnTo>
                <a:lnTo>
                  <a:pt x="353263" y="219821"/>
                </a:lnTo>
                <a:lnTo>
                  <a:pt x="358063" y="223662"/>
                </a:lnTo>
                <a:lnTo>
                  <a:pt x="359023" y="201594"/>
                </a:lnTo>
                <a:lnTo>
                  <a:pt x="357103" y="198714"/>
                </a:lnTo>
                <a:lnTo>
                  <a:pt x="356158" y="194873"/>
                </a:lnTo>
                <a:lnTo>
                  <a:pt x="356158" y="186232"/>
                </a:lnTo>
                <a:lnTo>
                  <a:pt x="358063" y="181432"/>
                </a:lnTo>
                <a:lnTo>
                  <a:pt x="359023" y="177591"/>
                </a:lnTo>
                <a:lnTo>
                  <a:pt x="361904" y="171830"/>
                </a:lnTo>
                <a:lnTo>
                  <a:pt x="365744" y="162229"/>
                </a:lnTo>
                <a:lnTo>
                  <a:pt x="389747" y="185272"/>
                </a:lnTo>
                <a:lnTo>
                  <a:pt x="387827" y="195833"/>
                </a:lnTo>
                <a:lnTo>
                  <a:pt x="385907" y="202554"/>
                </a:lnTo>
                <a:lnTo>
                  <a:pt x="383026" y="206380"/>
                </a:lnTo>
                <a:lnTo>
                  <a:pt x="380146" y="208300"/>
                </a:lnTo>
                <a:lnTo>
                  <a:pt x="377266" y="210220"/>
                </a:lnTo>
                <a:lnTo>
                  <a:pt x="372465" y="210220"/>
                </a:lnTo>
                <a:lnTo>
                  <a:pt x="368625" y="209275"/>
                </a:lnTo>
                <a:lnTo>
                  <a:pt x="364784" y="207340"/>
                </a:lnTo>
                <a:lnTo>
                  <a:pt x="369585" y="226542"/>
                </a:lnTo>
                <a:lnTo>
                  <a:pt x="374385" y="226542"/>
                </a:lnTo>
                <a:lnTo>
                  <a:pt x="380146" y="224622"/>
                </a:lnTo>
                <a:lnTo>
                  <a:pt x="383987" y="220781"/>
                </a:lnTo>
                <a:lnTo>
                  <a:pt x="386867" y="217901"/>
                </a:lnTo>
                <a:lnTo>
                  <a:pt x="388787" y="215021"/>
                </a:lnTo>
                <a:lnTo>
                  <a:pt x="390707" y="211180"/>
                </a:lnTo>
                <a:lnTo>
                  <a:pt x="391667" y="208300"/>
                </a:lnTo>
                <a:lnTo>
                  <a:pt x="392628" y="201594"/>
                </a:lnTo>
                <a:lnTo>
                  <a:pt x="393588" y="190073"/>
                </a:lnTo>
                <a:lnTo>
                  <a:pt x="397428" y="193913"/>
                </a:lnTo>
                <a:lnTo>
                  <a:pt x="400309" y="195833"/>
                </a:lnTo>
                <a:lnTo>
                  <a:pt x="404149" y="195833"/>
                </a:lnTo>
                <a:lnTo>
                  <a:pt x="407029" y="196778"/>
                </a:lnTo>
                <a:lnTo>
                  <a:pt x="408950" y="195833"/>
                </a:lnTo>
                <a:lnTo>
                  <a:pt x="411830" y="192938"/>
                </a:lnTo>
                <a:lnTo>
                  <a:pt x="415670" y="188153"/>
                </a:lnTo>
                <a:lnTo>
                  <a:pt x="417591" y="180472"/>
                </a:lnTo>
                <a:lnTo>
                  <a:pt x="415670" y="168950"/>
                </a:lnTo>
                <a:lnTo>
                  <a:pt x="411830" y="164150"/>
                </a:lnTo>
                <a:lnTo>
                  <a:pt x="411830" y="174711"/>
                </a:lnTo>
                <a:lnTo>
                  <a:pt x="410870" y="175671"/>
                </a:lnTo>
                <a:lnTo>
                  <a:pt x="410870" y="176631"/>
                </a:lnTo>
                <a:lnTo>
                  <a:pt x="409910" y="177591"/>
                </a:lnTo>
                <a:lnTo>
                  <a:pt x="408950" y="17759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3780602" y="3181106"/>
            <a:ext cx="931163" cy="884133"/>
          </a:xfrm>
          <a:custGeom>
            <a:avLst/>
            <a:gdLst/>
            <a:ahLst/>
            <a:cxnLst/>
            <a:rect l="l" t="t" r="r" b="b"/>
            <a:pathLst>
              <a:path w="931163" h="884133">
                <a:moveTo>
                  <a:pt x="486704" y="477118"/>
                </a:moveTo>
                <a:lnTo>
                  <a:pt x="482864" y="480959"/>
                </a:lnTo>
                <a:lnTo>
                  <a:pt x="479983" y="482879"/>
                </a:lnTo>
                <a:lnTo>
                  <a:pt x="477103" y="484799"/>
                </a:lnTo>
                <a:lnTo>
                  <a:pt x="472302" y="484799"/>
                </a:lnTo>
                <a:lnTo>
                  <a:pt x="468462" y="483839"/>
                </a:lnTo>
                <a:lnTo>
                  <a:pt x="464621" y="481904"/>
                </a:lnTo>
                <a:lnTo>
                  <a:pt x="461741" y="479038"/>
                </a:lnTo>
                <a:lnTo>
                  <a:pt x="458861" y="476158"/>
                </a:lnTo>
                <a:lnTo>
                  <a:pt x="457901" y="498241"/>
                </a:lnTo>
                <a:lnTo>
                  <a:pt x="463661" y="501106"/>
                </a:lnTo>
                <a:lnTo>
                  <a:pt x="475183" y="501106"/>
                </a:lnTo>
                <a:lnTo>
                  <a:pt x="479983" y="499186"/>
                </a:lnTo>
                <a:lnTo>
                  <a:pt x="484784" y="495345"/>
                </a:lnTo>
                <a:lnTo>
                  <a:pt x="486704" y="477118"/>
                </a:lnTo>
                <a:close/>
              </a:path>
              <a:path w="931163" h="884133">
                <a:moveTo>
                  <a:pt x="492465" y="375361"/>
                </a:moveTo>
                <a:lnTo>
                  <a:pt x="491505" y="369600"/>
                </a:lnTo>
                <a:lnTo>
                  <a:pt x="493425" y="363839"/>
                </a:lnTo>
                <a:lnTo>
                  <a:pt x="498226" y="359039"/>
                </a:lnTo>
                <a:lnTo>
                  <a:pt x="501106" y="357118"/>
                </a:lnTo>
                <a:lnTo>
                  <a:pt x="503986" y="355198"/>
                </a:lnTo>
                <a:lnTo>
                  <a:pt x="506867" y="355198"/>
                </a:lnTo>
                <a:lnTo>
                  <a:pt x="509747" y="354238"/>
                </a:lnTo>
                <a:lnTo>
                  <a:pt x="512627" y="356158"/>
                </a:lnTo>
                <a:lnTo>
                  <a:pt x="515508" y="358079"/>
                </a:lnTo>
                <a:lnTo>
                  <a:pt x="518388" y="360959"/>
                </a:lnTo>
                <a:lnTo>
                  <a:pt x="521268" y="361919"/>
                </a:lnTo>
                <a:lnTo>
                  <a:pt x="523189" y="361919"/>
                </a:lnTo>
                <a:lnTo>
                  <a:pt x="526069" y="362879"/>
                </a:lnTo>
                <a:lnTo>
                  <a:pt x="528949" y="360959"/>
                </a:lnTo>
                <a:lnTo>
                  <a:pt x="531830" y="358079"/>
                </a:lnTo>
                <a:lnTo>
                  <a:pt x="533750" y="357118"/>
                </a:lnTo>
                <a:lnTo>
                  <a:pt x="534710" y="354238"/>
                </a:lnTo>
                <a:lnTo>
                  <a:pt x="534710" y="349437"/>
                </a:lnTo>
                <a:lnTo>
                  <a:pt x="533750" y="348477"/>
                </a:lnTo>
                <a:lnTo>
                  <a:pt x="531830" y="346557"/>
                </a:lnTo>
                <a:lnTo>
                  <a:pt x="528949" y="342717"/>
                </a:lnTo>
                <a:lnTo>
                  <a:pt x="523189" y="341756"/>
                </a:lnTo>
                <a:lnTo>
                  <a:pt x="516468" y="341756"/>
                </a:lnTo>
                <a:lnTo>
                  <a:pt x="508787" y="342717"/>
                </a:lnTo>
                <a:lnTo>
                  <a:pt x="502066" y="346557"/>
                </a:lnTo>
                <a:lnTo>
                  <a:pt x="495345" y="352318"/>
                </a:lnTo>
                <a:lnTo>
                  <a:pt x="490727" y="358344"/>
                </a:lnTo>
                <a:lnTo>
                  <a:pt x="485550" y="369732"/>
                </a:lnTo>
                <a:lnTo>
                  <a:pt x="483824" y="383042"/>
                </a:lnTo>
                <a:lnTo>
                  <a:pt x="485708" y="393025"/>
                </a:lnTo>
                <a:lnTo>
                  <a:pt x="490787" y="404472"/>
                </a:lnTo>
                <a:lnTo>
                  <a:pt x="499186" y="415671"/>
                </a:lnTo>
                <a:lnTo>
                  <a:pt x="508588" y="423136"/>
                </a:lnTo>
                <a:lnTo>
                  <a:pt x="519978" y="428975"/>
                </a:lnTo>
                <a:lnTo>
                  <a:pt x="531830" y="431032"/>
                </a:lnTo>
                <a:lnTo>
                  <a:pt x="535592" y="431212"/>
                </a:lnTo>
                <a:lnTo>
                  <a:pt x="548326" y="429031"/>
                </a:lnTo>
                <a:lnTo>
                  <a:pt x="558698" y="422391"/>
                </a:lnTo>
                <a:lnTo>
                  <a:pt x="564459" y="415671"/>
                </a:lnTo>
                <a:lnTo>
                  <a:pt x="568299" y="407990"/>
                </a:lnTo>
                <a:lnTo>
                  <a:pt x="568299" y="399348"/>
                </a:lnTo>
                <a:lnTo>
                  <a:pt x="568384" y="394410"/>
                </a:lnTo>
                <a:lnTo>
                  <a:pt x="565623" y="382488"/>
                </a:lnTo>
                <a:lnTo>
                  <a:pt x="559658" y="370560"/>
                </a:lnTo>
                <a:lnTo>
                  <a:pt x="555818" y="371520"/>
                </a:lnTo>
                <a:lnTo>
                  <a:pt x="559658" y="379201"/>
                </a:lnTo>
                <a:lnTo>
                  <a:pt x="560618" y="385922"/>
                </a:lnTo>
                <a:lnTo>
                  <a:pt x="560618" y="389763"/>
                </a:lnTo>
                <a:lnTo>
                  <a:pt x="559658" y="396483"/>
                </a:lnTo>
                <a:lnTo>
                  <a:pt x="557738" y="402229"/>
                </a:lnTo>
                <a:lnTo>
                  <a:pt x="552952" y="406069"/>
                </a:lnTo>
                <a:lnTo>
                  <a:pt x="547176" y="412790"/>
                </a:lnTo>
                <a:lnTo>
                  <a:pt x="539495" y="414710"/>
                </a:lnTo>
                <a:lnTo>
                  <a:pt x="529910" y="412790"/>
                </a:lnTo>
                <a:lnTo>
                  <a:pt x="525836" y="411786"/>
                </a:lnTo>
                <a:lnTo>
                  <a:pt x="514383" y="406672"/>
                </a:lnTo>
                <a:lnTo>
                  <a:pt x="503986" y="398388"/>
                </a:lnTo>
                <a:lnTo>
                  <a:pt x="503715" y="398114"/>
                </a:lnTo>
                <a:lnTo>
                  <a:pt x="495988" y="387074"/>
                </a:lnTo>
                <a:lnTo>
                  <a:pt x="492465" y="375361"/>
                </a:lnTo>
                <a:close/>
              </a:path>
              <a:path w="931163" h="884133">
                <a:moveTo>
                  <a:pt x="585581" y="265922"/>
                </a:moveTo>
                <a:lnTo>
                  <a:pt x="563499" y="288005"/>
                </a:lnTo>
                <a:lnTo>
                  <a:pt x="566379" y="290885"/>
                </a:lnTo>
                <a:lnTo>
                  <a:pt x="570219" y="287045"/>
                </a:lnTo>
                <a:lnTo>
                  <a:pt x="572140" y="285125"/>
                </a:lnTo>
                <a:lnTo>
                  <a:pt x="574060" y="284165"/>
                </a:lnTo>
                <a:lnTo>
                  <a:pt x="579821" y="284165"/>
                </a:lnTo>
                <a:lnTo>
                  <a:pt x="581741" y="285125"/>
                </a:lnTo>
                <a:lnTo>
                  <a:pt x="583661" y="287045"/>
                </a:lnTo>
                <a:lnTo>
                  <a:pt x="586541" y="289910"/>
                </a:lnTo>
                <a:lnTo>
                  <a:pt x="614385" y="317753"/>
                </a:lnTo>
                <a:lnTo>
                  <a:pt x="620146" y="323514"/>
                </a:lnTo>
                <a:lnTo>
                  <a:pt x="624946" y="327355"/>
                </a:lnTo>
                <a:lnTo>
                  <a:pt x="629747" y="329275"/>
                </a:lnTo>
                <a:lnTo>
                  <a:pt x="633587" y="332155"/>
                </a:lnTo>
                <a:lnTo>
                  <a:pt x="638373" y="333115"/>
                </a:lnTo>
                <a:lnTo>
                  <a:pt x="643188" y="332155"/>
                </a:lnTo>
                <a:lnTo>
                  <a:pt x="647029" y="331195"/>
                </a:lnTo>
                <a:lnTo>
                  <a:pt x="651814" y="329275"/>
                </a:lnTo>
                <a:lnTo>
                  <a:pt x="654695" y="326395"/>
                </a:lnTo>
                <a:lnTo>
                  <a:pt x="658535" y="322554"/>
                </a:lnTo>
                <a:lnTo>
                  <a:pt x="660455" y="319674"/>
                </a:lnTo>
                <a:lnTo>
                  <a:pt x="662376" y="314873"/>
                </a:lnTo>
                <a:lnTo>
                  <a:pt x="662376" y="311033"/>
                </a:lnTo>
                <a:lnTo>
                  <a:pt x="663336" y="302407"/>
                </a:lnTo>
                <a:lnTo>
                  <a:pt x="662376" y="291846"/>
                </a:lnTo>
                <a:lnTo>
                  <a:pt x="676777" y="305272"/>
                </a:lnTo>
                <a:lnTo>
                  <a:pt x="679658" y="301431"/>
                </a:lnTo>
                <a:lnTo>
                  <a:pt x="690219" y="275523"/>
                </a:lnTo>
                <a:lnTo>
                  <a:pt x="686379" y="273603"/>
                </a:lnTo>
                <a:lnTo>
                  <a:pt x="685418" y="276484"/>
                </a:lnTo>
                <a:lnTo>
                  <a:pt x="684458" y="278404"/>
                </a:lnTo>
                <a:lnTo>
                  <a:pt x="683498" y="280324"/>
                </a:lnTo>
                <a:lnTo>
                  <a:pt x="682538" y="281284"/>
                </a:lnTo>
                <a:lnTo>
                  <a:pt x="679658" y="281284"/>
                </a:lnTo>
                <a:lnTo>
                  <a:pt x="677738" y="282244"/>
                </a:lnTo>
                <a:lnTo>
                  <a:pt x="676777" y="281284"/>
                </a:lnTo>
                <a:lnTo>
                  <a:pt x="674857" y="279364"/>
                </a:lnTo>
                <a:lnTo>
                  <a:pt x="672937" y="278404"/>
                </a:lnTo>
                <a:lnTo>
                  <a:pt x="668136" y="274563"/>
                </a:lnTo>
                <a:lnTo>
                  <a:pt x="661415" y="266882"/>
                </a:lnTo>
                <a:lnTo>
                  <a:pt x="623026" y="229438"/>
                </a:lnTo>
                <a:lnTo>
                  <a:pt x="601903" y="250560"/>
                </a:lnTo>
                <a:lnTo>
                  <a:pt x="603824" y="253441"/>
                </a:lnTo>
                <a:lnTo>
                  <a:pt x="608624" y="248640"/>
                </a:lnTo>
                <a:lnTo>
                  <a:pt x="611504" y="246720"/>
                </a:lnTo>
                <a:lnTo>
                  <a:pt x="616305" y="246720"/>
                </a:lnTo>
                <a:lnTo>
                  <a:pt x="620146" y="248640"/>
                </a:lnTo>
                <a:lnTo>
                  <a:pt x="623986" y="252481"/>
                </a:lnTo>
                <a:lnTo>
                  <a:pt x="658535" y="288005"/>
                </a:lnTo>
                <a:lnTo>
                  <a:pt x="659495" y="294726"/>
                </a:lnTo>
                <a:lnTo>
                  <a:pt x="658535" y="299511"/>
                </a:lnTo>
                <a:lnTo>
                  <a:pt x="656615" y="303352"/>
                </a:lnTo>
                <a:lnTo>
                  <a:pt x="655655" y="307192"/>
                </a:lnTo>
                <a:lnTo>
                  <a:pt x="654695" y="310073"/>
                </a:lnTo>
                <a:lnTo>
                  <a:pt x="652774" y="311993"/>
                </a:lnTo>
                <a:lnTo>
                  <a:pt x="648934" y="314873"/>
                </a:lnTo>
                <a:lnTo>
                  <a:pt x="646054" y="315833"/>
                </a:lnTo>
                <a:lnTo>
                  <a:pt x="642213" y="316793"/>
                </a:lnTo>
                <a:lnTo>
                  <a:pt x="638373" y="316793"/>
                </a:lnTo>
                <a:lnTo>
                  <a:pt x="633587" y="313913"/>
                </a:lnTo>
                <a:lnTo>
                  <a:pt x="627827" y="308152"/>
                </a:lnTo>
                <a:lnTo>
                  <a:pt x="585581" y="265922"/>
                </a:lnTo>
                <a:close/>
              </a:path>
              <a:path w="931163" h="884133">
                <a:moveTo>
                  <a:pt x="672937" y="175686"/>
                </a:moveTo>
                <a:lnTo>
                  <a:pt x="670057" y="177606"/>
                </a:lnTo>
                <a:lnTo>
                  <a:pt x="667483" y="182053"/>
                </a:lnTo>
                <a:lnTo>
                  <a:pt x="665993" y="193259"/>
                </a:lnTo>
                <a:lnTo>
                  <a:pt x="669096" y="208330"/>
                </a:lnTo>
                <a:lnTo>
                  <a:pt x="654695" y="193928"/>
                </a:lnTo>
                <a:lnTo>
                  <a:pt x="651814" y="196809"/>
                </a:lnTo>
                <a:lnTo>
                  <a:pt x="640308" y="223677"/>
                </a:lnTo>
                <a:lnTo>
                  <a:pt x="643188" y="224637"/>
                </a:lnTo>
                <a:lnTo>
                  <a:pt x="645093" y="222717"/>
                </a:lnTo>
                <a:lnTo>
                  <a:pt x="646054" y="220797"/>
                </a:lnTo>
                <a:lnTo>
                  <a:pt x="647029" y="218876"/>
                </a:lnTo>
                <a:lnTo>
                  <a:pt x="647974" y="217916"/>
                </a:lnTo>
                <a:lnTo>
                  <a:pt x="649894" y="216956"/>
                </a:lnTo>
                <a:lnTo>
                  <a:pt x="652774" y="216956"/>
                </a:lnTo>
                <a:lnTo>
                  <a:pt x="654695" y="217916"/>
                </a:lnTo>
                <a:lnTo>
                  <a:pt x="655655" y="218876"/>
                </a:lnTo>
                <a:lnTo>
                  <a:pt x="657575" y="219836"/>
                </a:lnTo>
                <a:lnTo>
                  <a:pt x="662376" y="224637"/>
                </a:lnTo>
                <a:lnTo>
                  <a:pt x="670057" y="231358"/>
                </a:lnTo>
                <a:lnTo>
                  <a:pt x="693099" y="255361"/>
                </a:lnTo>
                <a:lnTo>
                  <a:pt x="696940" y="259201"/>
                </a:lnTo>
                <a:lnTo>
                  <a:pt x="699820" y="261122"/>
                </a:lnTo>
                <a:lnTo>
                  <a:pt x="699820" y="262082"/>
                </a:lnTo>
                <a:lnTo>
                  <a:pt x="700780" y="264962"/>
                </a:lnTo>
                <a:lnTo>
                  <a:pt x="701741" y="266882"/>
                </a:lnTo>
                <a:lnTo>
                  <a:pt x="700780" y="268803"/>
                </a:lnTo>
                <a:lnTo>
                  <a:pt x="699820" y="270723"/>
                </a:lnTo>
                <a:lnTo>
                  <a:pt x="698860" y="273603"/>
                </a:lnTo>
                <a:lnTo>
                  <a:pt x="695020" y="276484"/>
                </a:lnTo>
                <a:lnTo>
                  <a:pt x="697900" y="279364"/>
                </a:lnTo>
                <a:lnTo>
                  <a:pt x="730544" y="247680"/>
                </a:lnTo>
                <a:lnTo>
                  <a:pt x="727664" y="244800"/>
                </a:lnTo>
                <a:lnTo>
                  <a:pt x="724783" y="247680"/>
                </a:lnTo>
                <a:lnTo>
                  <a:pt x="721903" y="249600"/>
                </a:lnTo>
                <a:lnTo>
                  <a:pt x="719983" y="250560"/>
                </a:lnTo>
                <a:lnTo>
                  <a:pt x="713262" y="250560"/>
                </a:lnTo>
                <a:lnTo>
                  <a:pt x="710382" y="249600"/>
                </a:lnTo>
                <a:lnTo>
                  <a:pt x="707501" y="246720"/>
                </a:lnTo>
                <a:lnTo>
                  <a:pt x="704621" y="243840"/>
                </a:lnTo>
                <a:lnTo>
                  <a:pt x="674857" y="214076"/>
                </a:lnTo>
                <a:lnTo>
                  <a:pt x="671977" y="207355"/>
                </a:lnTo>
                <a:lnTo>
                  <a:pt x="671017" y="202554"/>
                </a:lnTo>
                <a:lnTo>
                  <a:pt x="671017" y="195833"/>
                </a:lnTo>
                <a:lnTo>
                  <a:pt x="671977" y="194873"/>
                </a:lnTo>
                <a:lnTo>
                  <a:pt x="672937" y="194873"/>
                </a:lnTo>
                <a:lnTo>
                  <a:pt x="673897" y="192968"/>
                </a:lnTo>
                <a:lnTo>
                  <a:pt x="675817" y="192968"/>
                </a:lnTo>
                <a:lnTo>
                  <a:pt x="679658" y="191993"/>
                </a:lnTo>
                <a:lnTo>
                  <a:pt x="683498" y="191993"/>
                </a:lnTo>
                <a:lnTo>
                  <a:pt x="685418" y="191048"/>
                </a:lnTo>
                <a:lnTo>
                  <a:pt x="687339" y="189128"/>
                </a:lnTo>
                <a:lnTo>
                  <a:pt x="689259" y="188153"/>
                </a:lnTo>
                <a:lnTo>
                  <a:pt x="690219" y="185287"/>
                </a:lnTo>
                <a:lnTo>
                  <a:pt x="690219" y="183367"/>
                </a:lnTo>
                <a:lnTo>
                  <a:pt x="689259" y="180487"/>
                </a:lnTo>
                <a:lnTo>
                  <a:pt x="688299" y="178567"/>
                </a:lnTo>
                <a:lnTo>
                  <a:pt x="686379" y="176646"/>
                </a:lnTo>
                <a:lnTo>
                  <a:pt x="684458" y="174726"/>
                </a:lnTo>
                <a:lnTo>
                  <a:pt x="682538" y="173766"/>
                </a:lnTo>
                <a:lnTo>
                  <a:pt x="675817" y="173766"/>
                </a:lnTo>
                <a:lnTo>
                  <a:pt x="672937" y="175686"/>
                </a:lnTo>
                <a:close/>
              </a:path>
              <a:path w="931163" h="884133">
                <a:moveTo>
                  <a:pt x="682538" y="123840"/>
                </a:moveTo>
                <a:lnTo>
                  <a:pt x="682538" y="121920"/>
                </a:lnTo>
                <a:lnTo>
                  <a:pt x="681578" y="119039"/>
                </a:lnTo>
                <a:lnTo>
                  <a:pt x="679658" y="117119"/>
                </a:lnTo>
                <a:lnTo>
                  <a:pt x="677738" y="115199"/>
                </a:lnTo>
                <a:lnTo>
                  <a:pt x="675817" y="114239"/>
                </a:lnTo>
                <a:lnTo>
                  <a:pt x="670057" y="114239"/>
                </a:lnTo>
                <a:lnTo>
                  <a:pt x="668136" y="115199"/>
                </a:lnTo>
                <a:lnTo>
                  <a:pt x="666216" y="117119"/>
                </a:lnTo>
                <a:lnTo>
                  <a:pt x="664296" y="119039"/>
                </a:lnTo>
                <a:lnTo>
                  <a:pt x="663336" y="121920"/>
                </a:lnTo>
                <a:lnTo>
                  <a:pt x="663336" y="126720"/>
                </a:lnTo>
                <a:lnTo>
                  <a:pt x="664296" y="128640"/>
                </a:lnTo>
                <a:lnTo>
                  <a:pt x="666216" y="130561"/>
                </a:lnTo>
                <a:lnTo>
                  <a:pt x="668136" y="133441"/>
                </a:lnTo>
                <a:lnTo>
                  <a:pt x="670057" y="134401"/>
                </a:lnTo>
                <a:lnTo>
                  <a:pt x="675817" y="134401"/>
                </a:lnTo>
                <a:lnTo>
                  <a:pt x="677738" y="133441"/>
                </a:lnTo>
                <a:lnTo>
                  <a:pt x="679658" y="130561"/>
                </a:lnTo>
                <a:lnTo>
                  <a:pt x="681578" y="128640"/>
                </a:lnTo>
                <a:lnTo>
                  <a:pt x="682538" y="126720"/>
                </a:lnTo>
                <a:lnTo>
                  <a:pt x="682538" y="123840"/>
                </a:lnTo>
                <a:close/>
              </a:path>
              <a:path w="931163" h="884133">
                <a:moveTo>
                  <a:pt x="701741" y="146883"/>
                </a:moveTo>
                <a:lnTo>
                  <a:pt x="690219" y="173766"/>
                </a:lnTo>
                <a:lnTo>
                  <a:pt x="693099" y="174726"/>
                </a:lnTo>
                <a:lnTo>
                  <a:pt x="695020" y="172806"/>
                </a:lnTo>
                <a:lnTo>
                  <a:pt x="695980" y="170886"/>
                </a:lnTo>
                <a:lnTo>
                  <a:pt x="696940" y="169925"/>
                </a:lnTo>
                <a:lnTo>
                  <a:pt x="698860" y="168005"/>
                </a:lnTo>
                <a:lnTo>
                  <a:pt x="699820" y="168005"/>
                </a:lnTo>
                <a:lnTo>
                  <a:pt x="700780" y="167045"/>
                </a:lnTo>
                <a:lnTo>
                  <a:pt x="701741" y="167045"/>
                </a:lnTo>
                <a:lnTo>
                  <a:pt x="703661" y="168005"/>
                </a:lnTo>
                <a:lnTo>
                  <a:pt x="705581" y="168965"/>
                </a:lnTo>
                <a:lnTo>
                  <a:pt x="707501" y="170886"/>
                </a:lnTo>
                <a:lnTo>
                  <a:pt x="712302" y="174726"/>
                </a:lnTo>
                <a:lnTo>
                  <a:pt x="719023" y="181447"/>
                </a:lnTo>
                <a:lnTo>
                  <a:pt x="743971" y="205435"/>
                </a:lnTo>
                <a:lnTo>
                  <a:pt x="746851" y="210235"/>
                </a:lnTo>
                <a:lnTo>
                  <a:pt x="749731" y="212156"/>
                </a:lnTo>
                <a:lnTo>
                  <a:pt x="750691" y="214076"/>
                </a:lnTo>
                <a:lnTo>
                  <a:pt x="751652" y="216956"/>
                </a:lnTo>
                <a:lnTo>
                  <a:pt x="751652" y="217916"/>
                </a:lnTo>
                <a:lnTo>
                  <a:pt x="750691" y="219836"/>
                </a:lnTo>
                <a:lnTo>
                  <a:pt x="750691" y="221757"/>
                </a:lnTo>
                <a:lnTo>
                  <a:pt x="748786" y="223677"/>
                </a:lnTo>
                <a:lnTo>
                  <a:pt x="745891" y="226557"/>
                </a:lnTo>
                <a:lnTo>
                  <a:pt x="747811" y="229438"/>
                </a:lnTo>
                <a:lnTo>
                  <a:pt x="778535" y="198714"/>
                </a:lnTo>
                <a:lnTo>
                  <a:pt x="775655" y="196809"/>
                </a:lnTo>
                <a:lnTo>
                  <a:pt x="772774" y="199674"/>
                </a:lnTo>
                <a:lnTo>
                  <a:pt x="770854" y="201594"/>
                </a:lnTo>
                <a:lnTo>
                  <a:pt x="768934" y="201594"/>
                </a:lnTo>
                <a:lnTo>
                  <a:pt x="767013" y="202554"/>
                </a:lnTo>
                <a:lnTo>
                  <a:pt x="765093" y="202554"/>
                </a:lnTo>
                <a:lnTo>
                  <a:pt x="763173" y="201594"/>
                </a:lnTo>
                <a:lnTo>
                  <a:pt x="761253" y="200649"/>
                </a:lnTo>
                <a:lnTo>
                  <a:pt x="758372" y="198714"/>
                </a:lnTo>
                <a:lnTo>
                  <a:pt x="754532" y="194873"/>
                </a:lnTo>
                <a:lnTo>
                  <a:pt x="704621" y="144002"/>
                </a:lnTo>
                <a:lnTo>
                  <a:pt x="701741" y="146883"/>
                </a:lnTo>
                <a:close/>
              </a:path>
              <a:path w="931163" h="884133">
                <a:moveTo>
                  <a:pt x="818860" y="75849"/>
                </a:moveTo>
                <a:lnTo>
                  <a:pt x="822700" y="79689"/>
                </a:lnTo>
                <a:lnTo>
                  <a:pt x="827501" y="60487"/>
                </a:lnTo>
                <a:lnTo>
                  <a:pt x="821740" y="55686"/>
                </a:lnTo>
                <a:lnTo>
                  <a:pt x="818860" y="49926"/>
                </a:lnTo>
                <a:lnTo>
                  <a:pt x="818860" y="45125"/>
                </a:lnTo>
                <a:lnTo>
                  <a:pt x="817900" y="40325"/>
                </a:lnTo>
                <a:lnTo>
                  <a:pt x="819820" y="35524"/>
                </a:lnTo>
                <a:lnTo>
                  <a:pt x="822700" y="32644"/>
                </a:lnTo>
                <a:lnTo>
                  <a:pt x="826526" y="22082"/>
                </a:lnTo>
                <a:lnTo>
                  <a:pt x="820780" y="27843"/>
                </a:lnTo>
                <a:lnTo>
                  <a:pt x="819295" y="29599"/>
                </a:lnTo>
                <a:lnTo>
                  <a:pt x="812433" y="40541"/>
                </a:lnTo>
                <a:lnTo>
                  <a:pt x="809259" y="52806"/>
                </a:lnTo>
                <a:lnTo>
                  <a:pt x="809259" y="62407"/>
                </a:lnTo>
                <a:lnTo>
                  <a:pt x="812139" y="69128"/>
                </a:lnTo>
                <a:lnTo>
                  <a:pt x="818860" y="75849"/>
                </a:lnTo>
                <a:close/>
              </a:path>
              <a:path w="931163" h="884133">
                <a:moveTo>
                  <a:pt x="920137" y="99204"/>
                </a:moveTo>
                <a:lnTo>
                  <a:pt x="911016" y="110413"/>
                </a:lnTo>
                <a:lnTo>
                  <a:pt x="907788" y="113504"/>
                </a:lnTo>
                <a:lnTo>
                  <a:pt x="896780" y="122074"/>
                </a:lnTo>
                <a:lnTo>
                  <a:pt x="887013" y="126720"/>
                </a:lnTo>
                <a:lnTo>
                  <a:pt x="882213" y="127680"/>
                </a:lnTo>
                <a:lnTo>
                  <a:pt x="879332" y="126720"/>
                </a:lnTo>
                <a:lnTo>
                  <a:pt x="877412" y="124800"/>
                </a:lnTo>
                <a:lnTo>
                  <a:pt x="875492" y="122880"/>
                </a:lnTo>
                <a:lnTo>
                  <a:pt x="874532" y="120959"/>
                </a:lnTo>
                <a:lnTo>
                  <a:pt x="874532" y="142082"/>
                </a:lnTo>
                <a:lnTo>
                  <a:pt x="879332" y="143042"/>
                </a:lnTo>
                <a:lnTo>
                  <a:pt x="884133" y="141122"/>
                </a:lnTo>
                <a:lnTo>
                  <a:pt x="891352" y="139288"/>
                </a:lnTo>
                <a:lnTo>
                  <a:pt x="902568" y="133838"/>
                </a:lnTo>
                <a:lnTo>
                  <a:pt x="912936" y="124800"/>
                </a:lnTo>
                <a:lnTo>
                  <a:pt x="920137" y="99204"/>
                </a:lnTo>
                <a:close/>
              </a:path>
              <a:path w="931163" h="884133">
                <a:moveTo>
                  <a:pt x="856289" y="92171"/>
                </a:moveTo>
                <a:lnTo>
                  <a:pt x="855329" y="91211"/>
                </a:lnTo>
                <a:lnTo>
                  <a:pt x="854369" y="89291"/>
                </a:lnTo>
                <a:lnTo>
                  <a:pt x="853409" y="87370"/>
                </a:lnTo>
                <a:lnTo>
                  <a:pt x="853409" y="84490"/>
                </a:lnTo>
                <a:lnTo>
                  <a:pt x="854369" y="80650"/>
                </a:lnTo>
                <a:lnTo>
                  <a:pt x="858210" y="77769"/>
                </a:lnTo>
                <a:lnTo>
                  <a:pt x="862050" y="75849"/>
                </a:lnTo>
                <a:lnTo>
                  <a:pt x="864930" y="72008"/>
                </a:lnTo>
                <a:lnTo>
                  <a:pt x="865966" y="71069"/>
                </a:lnTo>
                <a:lnTo>
                  <a:pt x="873830" y="60162"/>
                </a:lnTo>
                <a:lnTo>
                  <a:pt x="876452" y="48005"/>
                </a:lnTo>
                <a:lnTo>
                  <a:pt x="876452" y="40325"/>
                </a:lnTo>
                <a:lnTo>
                  <a:pt x="874532" y="32644"/>
                </a:lnTo>
                <a:lnTo>
                  <a:pt x="867811" y="26883"/>
                </a:lnTo>
                <a:lnTo>
                  <a:pt x="863010" y="21122"/>
                </a:lnTo>
                <a:lnTo>
                  <a:pt x="858210" y="19202"/>
                </a:lnTo>
                <a:lnTo>
                  <a:pt x="852449" y="18242"/>
                </a:lnTo>
                <a:lnTo>
                  <a:pt x="860130" y="9601"/>
                </a:lnTo>
                <a:lnTo>
                  <a:pt x="862050" y="7680"/>
                </a:lnTo>
                <a:lnTo>
                  <a:pt x="863010" y="6720"/>
                </a:lnTo>
                <a:lnTo>
                  <a:pt x="863010" y="5760"/>
                </a:lnTo>
                <a:lnTo>
                  <a:pt x="863970" y="5760"/>
                </a:lnTo>
                <a:lnTo>
                  <a:pt x="863970" y="4815"/>
                </a:lnTo>
                <a:lnTo>
                  <a:pt x="863010" y="3840"/>
                </a:lnTo>
                <a:lnTo>
                  <a:pt x="861090" y="1935"/>
                </a:lnTo>
                <a:lnTo>
                  <a:pt x="860130" y="975"/>
                </a:lnTo>
                <a:lnTo>
                  <a:pt x="859170" y="0"/>
                </a:lnTo>
                <a:lnTo>
                  <a:pt x="858210" y="0"/>
                </a:lnTo>
                <a:lnTo>
                  <a:pt x="857250" y="975"/>
                </a:lnTo>
                <a:lnTo>
                  <a:pt x="856289" y="1935"/>
                </a:lnTo>
                <a:lnTo>
                  <a:pt x="853409" y="3840"/>
                </a:lnTo>
                <a:lnTo>
                  <a:pt x="840927" y="17282"/>
                </a:lnTo>
                <a:lnTo>
                  <a:pt x="833246" y="18242"/>
                </a:lnTo>
                <a:lnTo>
                  <a:pt x="826526" y="22082"/>
                </a:lnTo>
                <a:lnTo>
                  <a:pt x="822700" y="32644"/>
                </a:lnTo>
                <a:lnTo>
                  <a:pt x="826526" y="28803"/>
                </a:lnTo>
                <a:lnTo>
                  <a:pt x="831341" y="26883"/>
                </a:lnTo>
                <a:lnTo>
                  <a:pt x="837087" y="27843"/>
                </a:lnTo>
                <a:lnTo>
                  <a:pt x="843808" y="28803"/>
                </a:lnTo>
                <a:lnTo>
                  <a:pt x="851489" y="33604"/>
                </a:lnTo>
                <a:lnTo>
                  <a:pt x="858210" y="40325"/>
                </a:lnTo>
                <a:lnTo>
                  <a:pt x="863970" y="46085"/>
                </a:lnTo>
                <a:lnTo>
                  <a:pt x="866851" y="50886"/>
                </a:lnTo>
                <a:lnTo>
                  <a:pt x="866851" y="60487"/>
                </a:lnTo>
                <a:lnTo>
                  <a:pt x="865891" y="64328"/>
                </a:lnTo>
                <a:lnTo>
                  <a:pt x="862050" y="68168"/>
                </a:lnTo>
                <a:lnTo>
                  <a:pt x="859170" y="72008"/>
                </a:lnTo>
                <a:lnTo>
                  <a:pt x="854369" y="72969"/>
                </a:lnTo>
                <a:lnTo>
                  <a:pt x="848608" y="72969"/>
                </a:lnTo>
                <a:lnTo>
                  <a:pt x="841888" y="72008"/>
                </a:lnTo>
                <a:lnTo>
                  <a:pt x="835182" y="68168"/>
                </a:lnTo>
                <a:lnTo>
                  <a:pt x="827501" y="60487"/>
                </a:lnTo>
                <a:lnTo>
                  <a:pt x="822700" y="79689"/>
                </a:lnTo>
                <a:lnTo>
                  <a:pt x="827501" y="82570"/>
                </a:lnTo>
                <a:lnTo>
                  <a:pt x="832302" y="83530"/>
                </a:lnTo>
                <a:lnTo>
                  <a:pt x="838047" y="84490"/>
                </a:lnTo>
                <a:lnTo>
                  <a:pt x="843808" y="84490"/>
                </a:lnTo>
                <a:lnTo>
                  <a:pt x="849569" y="82570"/>
                </a:lnTo>
                <a:lnTo>
                  <a:pt x="848608" y="91211"/>
                </a:lnTo>
                <a:lnTo>
                  <a:pt x="848608" y="96956"/>
                </a:lnTo>
                <a:lnTo>
                  <a:pt x="849569" y="100797"/>
                </a:lnTo>
                <a:lnTo>
                  <a:pt x="850529" y="103677"/>
                </a:lnTo>
                <a:lnTo>
                  <a:pt x="851489" y="106573"/>
                </a:lnTo>
                <a:lnTo>
                  <a:pt x="853409" y="108478"/>
                </a:lnTo>
                <a:lnTo>
                  <a:pt x="854369" y="109438"/>
                </a:lnTo>
                <a:lnTo>
                  <a:pt x="856289" y="110413"/>
                </a:lnTo>
                <a:lnTo>
                  <a:pt x="863010" y="110413"/>
                </a:lnTo>
                <a:lnTo>
                  <a:pt x="866851" y="109438"/>
                </a:lnTo>
                <a:lnTo>
                  <a:pt x="866851" y="122880"/>
                </a:lnTo>
                <a:lnTo>
                  <a:pt x="867811" y="123840"/>
                </a:lnTo>
                <a:lnTo>
                  <a:pt x="867811" y="128640"/>
                </a:lnTo>
                <a:lnTo>
                  <a:pt x="868771" y="132481"/>
                </a:lnTo>
                <a:lnTo>
                  <a:pt x="869731" y="135361"/>
                </a:lnTo>
                <a:lnTo>
                  <a:pt x="870691" y="136321"/>
                </a:lnTo>
                <a:lnTo>
                  <a:pt x="871651" y="138242"/>
                </a:lnTo>
                <a:lnTo>
                  <a:pt x="872611" y="139202"/>
                </a:lnTo>
                <a:lnTo>
                  <a:pt x="874532" y="142082"/>
                </a:lnTo>
                <a:lnTo>
                  <a:pt x="874532" y="120959"/>
                </a:lnTo>
                <a:lnTo>
                  <a:pt x="873572" y="117119"/>
                </a:lnTo>
                <a:lnTo>
                  <a:pt x="872611" y="114239"/>
                </a:lnTo>
                <a:lnTo>
                  <a:pt x="871651" y="110413"/>
                </a:lnTo>
                <a:lnTo>
                  <a:pt x="871651" y="106573"/>
                </a:lnTo>
                <a:lnTo>
                  <a:pt x="876239" y="102264"/>
                </a:lnTo>
                <a:lnTo>
                  <a:pt x="885431" y="94307"/>
                </a:lnTo>
                <a:lnTo>
                  <a:pt x="896614" y="84490"/>
                </a:lnTo>
                <a:lnTo>
                  <a:pt x="904295" y="77769"/>
                </a:lnTo>
                <a:lnTo>
                  <a:pt x="909096" y="72969"/>
                </a:lnTo>
                <a:lnTo>
                  <a:pt x="912936" y="72008"/>
                </a:lnTo>
                <a:lnTo>
                  <a:pt x="915817" y="70088"/>
                </a:lnTo>
                <a:lnTo>
                  <a:pt x="918697" y="71048"/>
                </a:lnTo>
                <a:lnTo>
                  <a:pt x="920617" y="72969"/>
                </a:lnTo>
                <a:lnTo>
                  <a:pt x="924443" y="76809"/>
                </a:lnTo>
                <a:lnTo>
                  <a:pt x="925418" y="81610"/>
                </a:lnTo>
                <a:lnTo>
                  <a:pt x="924443" y="88331"/>
                </a:lnTo>
                <a:lnTo>
                  <a:pt x="924391" y="88678"/>
                </a:lnTo>
                <a:lnTo>
                  <a:pt x="920137" y="99204"/>
                </a:lnTo>
                <a:lnTo>
                  <a:pt x="912936" y="124800"/>
                </a:lnTo>
                <a:lnTo>
                  <a:pt x="915455" y="122348"/>
                </a:lnTo>
                <a:lnTo>
                  <a:pt x="923652" y="111527"/>
                </a:lnTo>
                <a:lnTo>
                  <a:pt x="928576" y="99698"/>
                </a:lnTo>
                <a:lnTo>
                  <a:pt x="930219" y="87370"/>
                </a:lnTo>
                <a:lnTo>
                  <a:pt x="931163" y="77769"/>
                </a:lnTo>
                <a:lnTo>
                  <a:pt x="928283" y="71048"/>
                </a:lnTo>
                <a:lnTo>
                  <a:pt x="923498" y="65288"/>
                </a:lnTo>
                <a:lnTo>
                  <a:pt x="919657" y="62407"/>
                </a:lnTo>
                <a:lnTo>
                  <a:pt x="914857" y="60487"/>
                </a:lnTo>
                <a:lnTo>
                  <a:pt x="905255" y="60487"/>
                </a:lnTo>
                <a:lnTo>
                  <a:pt x="900455" y="62407"/>
                </a:lnTo>
                <a:lnTo>
                  <a:pt x="895654" y="65288"/>
                </a:lnTo>
                <a:lnTo>
                  <a:pt x="888055" y="71914"/>
                </a:lnTo>
                <a:lnTo>
                  <a:pt x="876452" y="82570"/>
                </a:lnTo>
                <a:lnTo>
                  <a:pt x="870691" y="87370"/>
                </a:lnTo>
                <a:lnTo>
                  <a:pt x="867811" y="91211"/>
                </a:lnTo>
                <a:lnTo>
                  <a:pt x="865891" y="92171"/>
                </a:lnTo>
                <a:lnTo>
                  <a:pt x="863970" y="93131"/>
                </a:lnTo>
                <a:lnTo>
                  <a:pt x="861090" y="94076"/>
                </a:lnTo>
                <a:lnTo>
                  <a:pt x="860130" y="94076"/>
                </a:lnTo>
                <a:lnTo>
                  <a:pt x="859170" y="95051"/>
                </a:lnTo>
                <a:lnTo>
                  <a:pt x="857250" y="94076"/>
                </a:lnTo>
                <a:lnTo>
                  <a:pt x="857250" y="93131"/>
                </a:lnTo>
                <a:lnTo>
                  <a:pt x="856289" y="92171"/>
                </a:lnTo>
                <a:close/>
              </a:path>
              <a:path w="931163" h="884133">
                <a:moveTo>
                  <a:pt x="822700" y="143042"/>
                </a:moveTo>
                <a:lnTo>
                  <a:pt x="823661" y="144962"/>
                </a:lnTo>
                <a:lnTo>
                  <a:pt x="822700" y="146883"/>
                </a:lnTo>
                <a:lnTo>
                  <a:pt x="822700" y="148803"/>
                </a:lnTo>
                <a:lnTo>
                  <a:pt x="821740" y="150723"/>
                </a:lnTo>
                <a:lnTo>
                  <a:pt x="818860" y="154564"/>
                </a:lnTo>
                <a:lnTo>
                  <a:pt x="816940" y="155524"/>
                </a:lnTo>
                <a:lnTo>
                  <a:pt x="819820" y="158404"/>
                </a:lnTo>
                <a:lnTo>
                  <a:pt x="850529" y="126720"/>
                </a:lnTo>
                <a:lnTo>
                  <a:pt x="847648" y="124800"/>
                </a:lnTo>
                <a:lnTo>
                  <a:pt x="844768" y="127680"/>
                </a:lnTo>
                <a:lnTo>
                  <a:pt x="842863" y="128640"/>
                </a:lnTo>
                <a:lnTo>
                  <a:pt x="840927" y="129600"/>
                </a:lnTo>
                <a:lnTo>
                  <a:pt x="839022" y="130561"/>
                </a:lnTo>
                <a:lnTo>
                  <a:pt x="837087" y="129600"/>
                </a:lnTo>
                <a:lnTo>
                  <a:pt x="836142" y="129600"/>
                </a:lnTo>
                <a:lnTo>
                  <a:pt x="834207" y="128640"/>
                </a:lnTo>
                <a:lnTo>
                  <a:pt x="830366" y="126720"/>
                </a:lnTo>
                <a:lnTo>
                  <a:pt x="826526" y="121920"/>
                </a:lnTo>
                <a:lnTo>
                  <a:pt x="799658" y="96011"/>
                </a:lnTo>
                <a:lnTo>
                  <a:pt x="794857" y="90236"/>
                </a:lnTo>
                <a:lnTo>
                  <a:pt x="790056" y="86410"/>
                </a:lnTo>
                <a:lnTo>
                  <a:pt x="786216" y="84490"/>
                </a:lnTo>
                <a:lnTo>
                  <a:pt x="780455" y="82570"/>
                </a:lnTo>
                <a:lnTo>
                  <a:pt x="775655" y="81610"/>
                </a:lnTo>
                <a:lnTo>
                  <a:pt x="771814" y="82570"/>
                </a:lnTo>
                <a:lnTo>
                  <a:pt x="767974" y="83530"/>
                </a:lnTo>
                <a:lnTo>
                  <a:pt x="764133" y="84490"/>
                </a:lnTo>
                <a:lnTo>
                  <a:pt x="760293" y="88331"/>
                </a:lnTo>
                <a:lnTo>
                  <a:pt x="755590" y="95436"/>
                </a:lnTo>
                <a:lnTo>
                  <a:pt x="752761" y="107355"/>
                </a:lnTo>
                <a:lnTo>
                  <a:pt x="752612" y="122880"/>
                </a:lnTo>
                <a:lnTo>
                  <a:pt x="739170" y="109438"/>
                </a:lnTo>
                <a:lnTo>
                  <a:pt x="736290" y="112318"/>
                </a:lnTo>
                <a:lnTo>
                  <a:pt x="724783" y="138242"/>
                </a:lnTo>
                <a:lnTo>
                  <a:pt x="728609" y="140162"/>
                </a:lnTo>
                <a:lnTo>
                  <a:pt x="729584" y="137281"/>
                </a:lnTo>
                <a:lnTo>
                  <a:pt x="730544" y="136321"/>
                </a:lnTo>
                <a:lnTo>
                  <a:pt x="732449" y="134401"/>
                </a:lnTo>
                <a:lnTo>
                  <a:pt x="733425" y="133441"/>
                </a:lnTo>
                <a:lnTo>
                  <a:pt x="734385" y="132481"/>
                </a:lnTo>
                <a:lnTo>
                  <a:pt x="737265" y="132481"/>
                </a:lnTo>
                <a:lnTo>
                  <a:pt x="739170" y="133441"/>
                </a:lnTo>
                <a:lnTo>
                  <a:pt x="741105" y="134401"/>
                </a:lnTo>
                <a:lnTo>
                  <a:pt x="743010" y="136321"/>
                </a:lnTo>
                <a:lnTo>
                  <a:pt x="747811" y="140162"/>
                </a:lnTo>
                <a:lnTo>
                  <a:pt x="755492" y="147843"/>
                </a:lnTo>
                <a:lnTo>
                  <a:pt x="778535" y="170886"/>
                </a:lnTo>
                <a:lnTo>
                  <a:pt x="783336" y="175686"/>
                </a:lnTo>
                <a:lnTo>
                  <a:pt x="785256" y="179527"/>
                </a:lnTo>
                <a:lnTo>
                  <a:pt x="786216" y="181447"/>
                </a:lnTo>
                <a:lnTo>
                  <a:pt x="786216" y="184327"/>
                </a:lnTo>
                <a:lnTo>
                  <a:pt x="785256" y="187208"/>
                </a:lnTo>
                <a:lnTo>
                  <a:pt x="782375" y="190088"/>
                </a:lnTo>
                <a:lnTo>
                  <a:pt x="780455" y="191993"/>
                </a:lnTo>
                <a:lnTo>
                  <a:pt x="783336" y="194873"/>
                </a:lnTo>
                <a:lnTo>
                  <a:pt x="814059" y="163205"/>
                </a:lnTo>
                <a:lnTo>
                  <a:pt x="811179" y="161284"/>
                </a:lnTo>
                <a:lnTo>
                  <a:pt x="808299" y="164165"/>
                </a:lnTo>
                <a:lnTo>
                  <a:pt x="805418" y="166085"/>
                </a:lnTo>
                <a:lnTo>
                  <a:pt x="803498" y="167045"/>
                </a:lnTo>
                <a:lnTo>
                  <a:pt x="799658" y="167045"/>
                </a:lnTo>
                <a:lnTo>
                  <a:pt x="798697" y="166085"/>
                </a:lnTo>
                <a:lnTo>
                  <a:pt x="796777" y="166085"/>
                </a:lnTo>
                <a:lnTo>
                  <a:pt x="793897" y="164165"/>
                </a:lnTo>
                <a:lnTo>
                  <a:pt x="790056" y="159364"/>
                </a:lnTo>
                <a:lnTo>
                  <a:pt x="756452" y="126720"/>
                </a:lnTo>
                <a:lnTo>
                  <a:pt x="758233" y="111380"/>
                </a:lnTo>
                <a:lnTo>
                  <a:pt x="764133" y="101757"/>
                </a:lnTo>
                <a:lnTo>
                  <a:pt x="767974" y="97917"/>
                </a:lnTo>
                <a:lnTo>
                  <a:pt x="770854" y="96956"/>
                </a:lnTo>
                <a:lnTo>
                  <a:pt x="775655" y="97917"/>
                </a:lnTo>
                <a:lnTo>
                  <a:pt x="779495" y="98892"/>
                </a:lnTo>
                <a:lnTo>
                  <a:pt x="784296" y="102732"/>
                </a:lnTo>
                <a:lnTo>
                  <a:pt x="790056" y="108478"/>
                </a:lnTo>
                <a:lnTo>
                  <a:pt x="815019" y="133441"/>
                </a:lnTo>
                <a:lnTo>
                  <a:pt x="818860" y="137281"/>
                </a:lnTo>
                <a:lnTo>
                  <a:pt x="821740" y="139202"/>
                </a:lnTo>
                <a:lnTo>
                  <a:pt x="821740" y="140162"/>
                </a:lnTo>
                <a:lnTo>
                  <a:pt x="822700" y="143042"/>
                </a:lnTo>
                <a:close/>
              </a:path>
              <a:path w="931163" h="884133">
                <a:moveTo>
                  <a:pt x="527029" y="292790"/>
                </a:moveTo>
                <a:lnTo>
                  <a:pt x="528949" y="297591"/>
                </a:lnTo>
                <a:lnTo>
                  <a:pt x="529910" y="300471"/>
                </a:lnTo>
                <a:lnTo>
                  <a:pt x="530870" y="305272"/>
                </a:lnTo>
                <a:lnTo>
                  <a:pt x="531830" y="311033"/>
                </a:lnTo>
                <a:lnTo>
                  <a:pt x="530870" y="315833"/>
                </a:lnTo>
                <a:lnTo>
                  <a:pt x="530870" y="320634"/>
                </a:lnTo>
                <a:lnTo>
                  <a:pt x="529910" y="325434"/>
                </a:lnTo>
                <a:lnTo>
                  <a:pt x="528949" y="328315"/>
                </a:lnTo>
                <a:lnTo>
                  <a:pt x="530870" y="331195"/>
                </a:lnTo>
                <a:lnTo>
                  <a:pt x="540456" y="320634"/>
                </a:lnTo>
                <a:lnTo>
                  <a:pt x="582701" y="362879"/>
                </a:lnTo>
                <a:lnTo>
                  <a:pt x="587501" y="367680"/>
                </a:lnTo>
                <a:lnTo>
                  <a:pt x="591342" y="370560"/>
                </a:lnTo>
                <a:lnTo>
                  <a:pt x="594222" y="371520"/>
                </a:lnTo>
                <a:lnTo>
                  <a:pt x="597103" y="372480"/>
                </a:lnTo>
                <a:lnTo>
                  <a:pt x="600943" y="372480"/>
                </a:lnTo>
                <a:lnTo>
                  <a:pt x="603824" y="371520"/>
                </a:lnTo>
                <a:lnTo>
                  <a:pt x="606704" y="371520"/>
                </a:lnTo>
                <a:lnTo>
                  <a:pt x="609584" y="369600"/>
                </a:lnTo>
                <a:lnTo>
                  <a:pt x="611504" y="367680"/>
                </a:lnTo>
                <a:lnTo>
                  <a:pt x="614385" y="363839"/>
                </a:lnTo>
                <a:lnTo>
                  <a:pt x="616305" y="359999"/>
                </a:lnTo>
                <a:lnTo>
                  <a:pt x="617265" y="355198"/>
                </a:lnTo>
                <a:lnTo>
                  <a:pt x="617265" y="349437"/>
                </a:lnTo>
                <a:lnTo>
                  <a:pt x="616305" y="344637"/>
                </a:lnTo>
                <a:lnTo>
                  <a:pt x="614385" y="338876"/>
                </a:lnTo>
                <a:lnTo>
                  <a:pt x="611504" y="340796"/>
                </a:lnTo>
                <a:lnTo>
                  <a:pt x="612465" y="343677"/>
                </a:lnTo>
                <a:lnTo>
                  <a:pt x="612465" y="348477"/>
                </a:lnTo>
                <a:lnTo>
                  <a:pt x="611504" y="350398"/>
                </a:lnTo>
                <a:lnTo>
                  <a:pt x="610544" y="352318"/>
                </a:lnTo>
                <a:lnTo>
                  <a:pt x="608624" y="354238"/>
                </a:lnTo>
                <a:lnTo>
                  <a:pt x="607664" y="356158"/>
                </a:lnTo>
                <a:lnTo>
                  <a:pt x="604784" y="357118"/>
                </a:lnTo>
                <a:lnTo>
                  <a:pt x="601903" y="357118"/>
                </a:lnTo>
                <a:lnTo>
                  <a:pt x="599983" y="356158"/>
                </a:lnTo>
                <a:lnTo>
                  <a:pt x="596143" y="354238"/>
                </a:lnTo>
                <a:lnTo>
                  <a:pt x="592302" y="350398"/>
                </a:lnTo>
                <a:lnTo>
                  <a:pt x="551977" y="310073"/>
                </a:lnTo>
                <a:lnTo>
                  <a:pt x="566379" y="294726"/>
                </a:lnTo>
                <a:lnTo>
                  <a:pt x="561578" y="290885"/>
                </a:lnTo>
                <a:lnTo>
                  <a:pt x="547176" y="305272"/>
                </a:lnTo>
                <a:lnTo>
                  <a:pt x="526069" y="284165"/>
                </a:lnTo>
                <a:lnTo>
                  <a:pt x="525109" y="286070"/>
                </a:lnTo>
                <a:lnTo>
                  <a:pt x="527029" y="292790"/>
                </a:lnTo>
                <a:close/>
              </a:path>
              <a:path w="931163" h="884133">
                <a:moveTo>
                  <a:pt x="289910" y="566394"/>
                </a:moveTo>
                <a:lnTo>
                  <a:pt x="292790" y="564474"/>
                </a:lnTo>
                <a:lnTo>
                  <a:pt x="294711" y="563514"/>
                </a:lnTo>
                <a:lnTo>
                  <a:pt x="299511" y="563514"/>
                </a:lnTo>
                <a:lnTo>
                  <a:pt x="301431" y="564474"/>
                </a:lnTo>
                <a:lnTo>
                  <a:pt x="304312" y="566394"/>
                </a:lnTo>
                <a:lnTo>
                  <a:pt x="307192" y="569274"/>
                </a:lnTo>
                <a:lnTo>
                  <a:pt x="335036" y="597103"/>
                </a:lnTo>
                <a:lnTo>
                  <a:pt x="340781" y="602863"/>
                </a:lnTo>
                <a:lnTo>
                  <a:pt x="345597" y="606704"/>
                </a:lnTo>
                <a:lnTo>
                  <a:pt x="350398" y="608624"/>
                </a:lnTo>
                <a:lnTo>
                  <a:pt x="354223" y="611504"/>
                </a:lnTo>
                <a:lnTo>
                  <a:pt x="362864" y="611504"/>
                </a:lnTo>
                <a:lnTo>
                  <a:pt x="367664" y="610544"/>
                </a:lnTo>
                <a:lnTo>
                  <a:pt x="371505" y="608624"/>
                </a:lnTo>
                <a:lnTo>
                  <a:pt x="375345" y="605744"/>
                </a:lnTo>
                <a:lnTo>
                  <a:pt x="378226" y="601903"/>
                </a:lnTo>
                <a:lnTo>
                  <a:pt x="381106" y="598063"/>
                </a:lnTo>
                <a:lnTo>
                  <a:pt x="382066" y="594222"/>
                </a:lnTo>
                <a:lnTo>
                  <a:pt x="383026" y="589437"/>
                </a:lnTo>
                <a:lnTo>
                  <a:pt x="383987" y="581756"/>
                </a:lnTo>
                <a:lnTo>
                  <a:pt x="383026" y="570235"/>
                </a:lnTo>
                <a:lnTo>
                  <a:pt x="396468" y="584636"/>
                </a:lnTo>
                <a:lnTo>
                  <a:pt x="399348" y="580796"/>
                </a:lnTo>
                <a:lnTo>
                  <a:pt x="410870" y="554873"/>
                </a:lnTo>
                <a:lnTo>
                  <a:pt x="407029" y="552952"/>
                </a:lnTo>
                <a:lnTo>
                  <a:pt x="406069" y="555833"/>
                </a:lnTo>
                <a:lnTo>
                  <a:pt x="405109" y="557753"/>
                </a:lnTo>
                <a:lnTo>
                  <a:pt x="403189" y="558713"/>
                </a:lnTo>
                <a:lnTo>
                  <a:pt x="403189" y="560633"/>
                </a:lnTo>
                <a:lnTo>
                  <a:pt x="396468" y="560633"/>
                </a:lnTo>
                <a:lnTo>
                  <a:pt x="395508" y="558713"/>
                </a:lnTo>
                <a:lnTo>
                  <a:pt x="392628" y="557753"/>
                </a:lnTo>
                <a:lnTo>
                  <a:pt x="387827" y="553913"/>
                </a:lnTo>
                <a:lnTo>
                  <a:pt x="381106" y="546232"/>
                </a:lnTo>
                <a:lnTo>
                  <a:pt x="342717" y="508787"/>
                </a:lnTo>
                <a:lnTo>
                  <a:pt x="321594" y="529910"/>
                </a:lnTo>
                <a:lnTo>
                  <a:pt x="324474" y="532790"/>
                </a:lnTo>
                <a:lnTo>
                  <a:pt x="328315" y="527989"/>
                </a:lnTo>
                <a:lnTo>
                  <a:pt x="332155" y="526069"/>
                </a:lnTo>
                <a:lnTo>
                  <a:pt x="336941" y="526069"/>
                </a:lnTo>
                <a:lnTo>
                  <a:pt x="339836" y="527989"/>
                </a:lnTo>
                <a:lnTo>
                  <a:pt x="343662" y="531830"/>
                </a:lnTo>
                <a:lnTo>
                  <a:pt x="379186" y="566394"/>
                </a:lnTo>
                <a:lnTo>
                  <a:pt x="379186" y="578876"/>
                </a:lnTo>
                <a:lnTo>
                  <a:pt x="377266" y="582716"/>
                </a:lnTo>
                <a:lnTo>
                  <a:pt x="376306" y="586541"/>
                </a:lnTo>
                <a:lnTo>
                  <a:pt x="374385" y="589437"/>
                </a:lnTo>
                <a:lnTo>
                  <a:pt x="372465" y="591342"/>
                </a:lnTo>
                <a:lnTo>
                  <a:pt x="369585" y="594222"/>
                </a:lnTo>
                <a:lnTo>
                  <a:pt x="365744" y="595182"/>
                </a:lnTo>
                <a:lnTo>
                  <a:pt x="362864" y="596158"/>
                </a:lnTo>
                <a:lnTo>
                  <a:pt x="358063" y="596158"/>
                </a:lnTo>
                <a:lnTo>
                  <a:pt x="354223" y="593262"/>
                </a:lnTo>
                <a:lnTo>
                  <a:pt x="348462" y="587501"/>
                </a:lnTo>
                <a:lnTo>
                  <a:pt x="306232" y="545271"/>
                </a:lnTo>
                <a:lnTo>
                  <a:pt x="284149" y="567354"/>
                </a:lnTo>
                <a:lnTo>
                  <a:pt x="287030" y="570235"/>
                </a:lnTo>
                <a:lnTo>
                  <a:pt x="289910" y="566394"/>
                </a:lnTo>
                <a:close/>
              </a:path>
              <a:path w="931163" h="884133">
                <a:moveTo>
                  <a:pt x="295671" y="671032"/>
                </a:moveTo>
                <a:lnTo>
                  <a:pt x="293750" y="670072"/>
                </a:lnTo>
                <a:lnTo>
                  <a:pt x="291830" y="670072"/>
                </a:lnTo>
                <a:lnTo>
                  <a:pt x="289910" y="667191"/>
                </a:lnTo>
                <a:lnTo>
                  <a:pt x="285109" y="663351"/>
                </a:lnTo>
                <a:lnTo>
                  <a:pt x="251520" y="629747"/>
                </a:lnTo>
                <a:lnTo>
                  <a:pt x="251520" y="619185"/>
                </a:lnTo>
                <a:lnTo>
                  <a:pt x="254386" y="610544"/>
                </a:lnTo>
                <a:lnTo>
                  <a:pt x="259201" y="605744"/>
                </a:lnTo>
                <a:lnTo>
                  <a:pt x="263027" y="601903"/>
                </a:lnTo>
                <a:lnTo>
                  <a:pt x="266867" y="599998"/>
                </a:lnTo>
                <a:lnTo>
                  <a:pt x="270708" y="601903"/>
                </a:lnTo>
                <a:lnTo>
                  <a:pt x="274548" y="602863"/>
                </a:lnTo>
                <a:lnTo>
                  <a:pt x="280309" y="605744"/>
                </a:lnTo>
                <a:lnTo>
                  <a:pt x="285109" y="611504"/>
                </a:lnTo>
                <a:lnTo>
                  <a:pt x="311033" y="637428"/>
                </a:lnTo>
                <a:lnTo>
                  <a:pt x="314873" y="641268"/>
                </a:lnTo>
                <a:lnTo>
                  <a:pt x="316793" y="643188"/>
                </a:lnTo>
                <a:lnTo>
                  <a:pt x="316793" y="644149"/>
                </a:lnTo>
                <a:lnTo>
                  <a:pt x="318714" y="646069"/>
                </a:lnTo>
                <a:lnTo>
                  <a:pt x="318714" y="651830"/>
                </a:lnTo>
                <a:lnTo>
                  <a:pt x="316793" y="654710"/>
                </a:lnTo>
                <a:lnTo>
                  <a:pt x="313913" y="657590"/>
                </a:lnTo>
                <a:lnTo>
                  <a:pt x="311993" y="658550"/>
                </a:lnTo>
                <a:lnTo>
                  <a:pt x="314873" y="661431"/>
                </a:lnTo>
                <a:lnTo>
                  <a:pt x="345597" y="630707"/>
                </a:lnTo>
                <a:lnTo>
                  <a:pt x="343662" y="628787"/>
                </a:lnTo>
                <a:lnTo>
                  <a:pt x="340781" y="630707"/>
                </a:lnTo>
                <a:lnTo>
                  <a:pt x="337916" y="632627"/>
                </a:lnTo>
                <a:lnTo>
                  <a:pt x="335996" y="633587"/>
                </a:lnTo>
                <a:lnTo>
                  <a:pt x="331195" y="633587"/>
                </a:lnTo>
                <a:lnTo>
                  <a:pt x="329275" y="632627"/>
                </a:lnTo>
                <a:lnTo>
                  <a:pt x="326395" y="629747"/>
                </a:lnTo>
                <a:lnTo>
                  <a:pt x="322554" y="625906"/>
                </a:lnTo>
                <a:lnTo>
                  <a:pt x="295671" y="599023"/>
                </a:lnTo>
                <a:lnTo>
                  <a:pt x="289910" y="593262"/>
                </a:lnTo>
                <a:lnTo>
                  <a:pt x="285109" y="590382"/>
                </a:lnTo>
                <a:lnTo>
                  <a:pt x="282229" y="588477"/>
                </a:lnTo>
                <a:lnTo>
                  <a:pt x="276468" y="585597"/>
                </a:lnTo>
                <a:lnTo>
                  <a:pt x="271668" y="584636"/>
                </a:lnTo>
                <a:lnTo>
                  <a:pt x="266867" y="585597"/>
                </a:lnTo>
                <a:lnTo>
                  <a:pt x="263027" y="586541"/>
                </a:lnTo>
                <a:lnTo>
                  <a:pt x="259201" y="588477"/>
                </a:lnTo>
                <a:lnTo>
                  <a:pt x="256306" y="592317"/>
                </a:lnTo>
                <a:lnTo>
                  <a:pt x="251520" y="599029"/>
                </a:lnTo>
                <a:lnTo>
                  <a:pt x="248367" y="610519"/>
                </a:lnTo>
                <a:lnTo>
                  <a:pt x="248640" y="625906"/>
                </a:lnTo>
                <a:lnTo>
                  <a:pt x="235198" y="613425"/>
                </a:lnTo>
                <a:lnTo>
                  <a:pt x="232318" y="615345"/>
                </a:lnTo>
                <a:lnTo>
                  <a:pt x="220797" y="642228"/>
                </a:lnTo>
                <a:lnTo>
                  <a:pt x="224637" y="643188"/>
                </a:lnTo>
                <a:lnTo>
                  <a:pt x="225597" y="641268"/>
                </a:lnTo>
                <a:lnTo>
                  <a:pt x="226557" y="639348"/>
                </a:lnTo>
                <a:lnTo>
                  <a:pt x="227517" y="638388"/>
                </a:lnTo>
                <a:lnTo>
                  <a:pt x="228478" y="636468"/>
                </a:lnTo>
                <a:lnTo>
                  <a:pt x="230398" y="636468"/>
                </a:lnTo>
                <a:lnTo>
                  <a:pt x="231358" y="635507"/>
                </a:lnTo>
                <a:lnTo>
                  <a:pt x="233278" y="635507"/>
                </a:lnTo>
                <a:lnTo>
                  <a:pt x="234238" y="636468"/>
                </a:lnTo>
                <a:lnTo>
                  <a:pt x="236159" y="637428"/>
                </a:lnTo>
                <a:lnTo>
                  <a:pt x="238079" y="639348"/>
                </a:lnTo>
                <a:lnTo>
                  <a:pt x="242864" y="643188"/>
                </a:lnTo>
                <a:lnTo>
                  <a:pt x="250545" y="650869"/>
                </a:lnTo>
                <a:lnTo>
                  <a:pt x="274548" y="673912"/>
                </a:lnTo>
                <a:lnTo>
                  <a:pt x="278389" y="678713"/>
                </a:lnTo>
                <a:lnTo>
                  <a:pt x="281269" y="682553"/>
                </a:lnTo>
                <a:lnTo>
                  <a:pt x="281269" y="685418"/>
                </a:lnTo>
                <a:lnTo>
                  <a:pt x="282229" y="687354"/>
                </a:lnTo>
                <a:lnTo>
                  <a:pt x="280309" y="691179"/>
                </a:lnTo>
                <a:lnTo>
                  <a:pt x="277428" y="694075"/>
                </a:lnTo>
                <a:lnTo>
                  <a:pt x="275508" y="695020"/>
                </a:lnTo>
                <a:lnTo>
                  <a:pt x="278389" y="697915"/>
                </a:lnTo>
                <a:lnTo>
                  <a:pt x="309112" y="667191"/>
                </a:lnTo>
                <a:lnTo>
                  <a:pt x="307192" y="665271"/>
                </a:lnTo>
                <a:lnTo>
                  <a:pt x="303352" y="668152"/>
                </a:lnTo>
                <a:lnTo>
                  <a:pt x="301431" y="670072"/>
                </a:lnTo>
                <a:lnTo>
                  <a:pt x="299511" y="671032"/>
                </a:lnTo>
                <a:lnTo>
                  <a:pt x="295671" y="671032"/>
                </a:lnTo>
                <a:close/>
              </a:path>
              <a:path w="931163" h="884133">
                <a:moveTo>
                  <a:pt x="178551" y="790056"/>
                </a:moveTo>
                <a:lnTo>
                  <a:pt x="176631" y="793897"/>
                </a:lnTo>
                <a:lnTo>
                  <a:pt x="172791" y="797737"/>
                </a:lnTo>
                <a:lnTo>
                  <a:pt x="169910" y="801578"/>
                </a:lnTo>
                <a:lnTo>
                  <a:pt x="172791" y="804458"/>
                </a:lnTo>
                <a:lnTo>
                  <a:pt x="212156" y="765093"/>
                </a:lnTo>
                <a:lnTo>
                  <a:pt x="209275" y="762228"/>
                </a:lnTo>
                <a:lnTo>
                  <a:pt x="205435" y="765093"/>
                </a:lnTo>
                <a:lnTo>
                  <a:pt x="202554" y="768949"/>
                </a:lnTo>
                <a:lnTo>
                  <a:pt x="198714" y="770869"/>
                </a:lnTo>
                <a:lnTo>
                  <a:pt x="194873" y="770869"/>
                </a:lnTo>
                <a:lnTo>
                  <a:pt x="191993" y="769909"/>
                </a:lnTo>
                <a:lnTo>
                  <a:pt x="188153" y="767989"/>
                </a:lnTo>
                <a:lnTo>
                  <a:pt x="182392" y="761268"/>
                </a:lnTo>
                <a:lnTo>
                  <a:pt x="121919" y="701741"/>
                </a:lnTo>
                <a:lnTo>
                  <a:pt x="117119" y="695980"/>
                </a:lnTo>
                <a:lnTo>
                  <a:pt x="114239" y="692139"/>
                </a:lnTo>
                <a:lnTo>
                  <a:pt x="113278" y="690234"/>
                </a:lnTo>
                <a:lnTo>
                  <a:pt x="113278" y="686394"/>
                </a:lnTo>
                <a:lnTo>
                  <a:pt x="114239" y="681578"/>
                </a:lnTo>
                <a:lnTo>
                  <a:pt x="118079" y="677738"/>
                </a:lnTo>
                <a:lnTo>
                  <a:pt x="121919" y="674872"/>
                </a:lnTo>
                <a:lnTo>
                  <a:pt x="119039" y="672952"/>
                </a:lnTo>
                <a:lnTo>
                  <a:pt x="92156" y="698860"/>
                </a:lnTo>
                <a:lnTo>
                  <a:pt x="132481" y="803498"/>
                </a:lnTo>
                <a:lnTo>
                  <a:pt x="25923" y="765093"/>
                </a:lnTo>
                <a:lnTo>
                  <a:pt x="0" y="791016"/>
                </a:lnTo>
                <a:lnTo>
                  <a:pt x="1920" y="793897"/>
                </a:lnTo>
                <a:lnTo>
                  <a:pt x="6720" y="790056"/>
                </a:lnTo>
                <a:lnTo>
                  <a:pt x="9601" y="788151"/>
                </a:lnTo>
                <a:lnTo>
                  <a:pt x="11521" y="787176"/>
                </a:lnTo>
                <a:lnTo>
                  <a:pt x="14401" y="786216"/>
                </a:lnTo>
                <a:lnTo>
                  <a:pt x="19202" y="786216"/>
                </a:lnTo>
                <a:lnTo>
                  <a:pt x="22082" y="787176"/>
                </a:lnTo>
                <a:lnTo>
                  <a:pt x="24963" y="790056"/>
                </a:lnTo>
                <a:lnTo>
                  <a:pt x="28803" y="793897"/>
                </a:lnTo>
                <a:lnTo>
                  <a:pt x="89275" y="854384"/>
                </a:lnTo>
                <a:lnTo>
                  <a:pt x="95036" y="859185"/>
                </a:lnTo>
                <a:lnTo>
                  <a:pt x="97916" y="863986"/>
                </a:lnTo>
                <a:lnTo>
                  <a:pt x="97916" y="865906"/>
                </a:lnTo>
                <a:lnTo>
                  <a:pt x="98877" y="869746"/>
                </a:lnTo>
                <a:lnTo>
                  <a:pt x="96956" y="873572"/>
                </a:lnTo>
                <a:lnTo>
                  <a:pt x="93116" y="878387"/>
                </a:lnTo>
                <a:lnTo>
                  <a:pt x="90236" y="881252"/>
                </a:lnTo>
                <a:lnTo>
                  <a:pt x="92156" y="884133"/>
                </a:lnTo>
                <a:lnTo>
                  <a:pt x="124800" y="851504"/>
                </a:lnTo>
                <a:lnTo>
                  <a:pt x="121919" y="848624"/>
                </a:lnTo>
                <a:lnTo>
                  <a:pt x="119039" y="852464"/>
                </a:lnTo>
                <a:lnTo>
                  <a:pt x="115199" y="856305"/>
                </a:lnTo>
                <a:lnTo>
                  <a:pt x="111358" y="857265"/>
                </a:lnTo>
                <a:lnTo>
                  <a:pt x="105597" y="857265"/>
                </a:lnTo>
                <a:lnTo>
                  <a:pt x="100797" y="854384"/>
                </a:lnTo>
                <a:lnTo>
                  <a:pt x="95996" y="848624"/>
                </a:lnTo>
                <a:lnTo>
                  <a:pt x="33604" y="787176"/>
                </a:lnTo>
                <a:lnTo>
                  <a:pt x="146883" y="828461"/>
                </a:lnTo>
                <a:lnTo>
                  <a:pt x="149763" y="826541"/>
                </a:lnTo>
                <a:lnTo>
                  <a:pt x="107518" y="713262"/>
                </a:lnTo>
                <a:lnTo>
                  <a:pt x="168950" y="774710"/>
                </a:lnTo>
                <a:lnTo>
                  <a:pt x="174711" y="780470"/>
                </a:lnTo>
                <a:lnTo>
                  <a:pt x="177591" y="783336"/>
                </a:lnTo>
                <a:lnTo>
                  <a:pt x="177591" y="786216"/>
                </a:lnTo>
                <a:lnTo>
                  <a:pt x="178551" y="790056"/>
                </a:lnTo>
                <a:close/>
              </a:path>
              <a:path w="931163" h="884133">
                <a:moveTo>
                  <a:pt x="260146" y="701741"/>
                </a:moveTo>
                <a:lnTo>
                  <a:pt x="256306" y="701741"/>
                </a:lnTo>
                <a:lnTo>
                  <a:pt x="254386" y="699820"/>
                </a:lnTo>
                <a:lnTo>
                  <a:pt x="253425" y="698860"/>
                </a:lnTo>
                <a:lnTo>
                  <a:pt x="249585" y="695020"/>
                </a:lnTo>
                <a:lnTo>
                  <a:pt x="243839" y="689259"/>
                </a:lnTo>
                <a:lnTo>
                  <a:pt x="221757" y="668152"/>
                </a:lnTo>
                <a:lnTo>
                  <a:pt x="215996" y="662391"/>
                </a:lnTo>
                <a:lnTo>
                  <a:pt x="212156" y="658550"/>
                </a:lnTo>
                <a:lnTo>
                  <a:pt x="209275" y="657590"/>
                </a:lnTo>
                <a:lnTo>
                  <a:pt x="205435" y="655670"/>
                </a:lnTo>
                <a:lnTo>
                  <a:pt x="200634" y="655670"/>
                </a:lnTo>
                <a:lnTo>
                  <a:pt x="196794" y="656630"/>
                </a:lnTo>
                <a:lnTo>
                  <a:pt x="191033" y="658550"/>
                </a:lnTo>
                <a:lnTo>
                  <a:pt x="185272" y="662391"/>
                </a:lnTo>
                <a:lnTo>
                  <a:pt x="180472" y="667191"/>
                </a:lnTo>
                <a:lnTo>
                  <a:pt x="172791" y="674872"/>
                </a:lnTo>
                <a:lnTo>
                  <a:pt x="168950" y="681578"/>
                </a:lnTo>
                <a:lnTo>
                  <a:pt x="167990" y="689259"/>
                </a:lnTo>
                <a:lnTo>
                  <a:pt x="167990" y="696940"/>
                </a:lnTo>
                <a:lnTo>
                  <a:pt x="168950" y="701741"/>
                </a:lnTo>
                <a:lnTo>
                  <a:pt x="172791" y="706541"/>
                </a:lnTo>
                <a:lnTo>
                  <a:pt x="174711" y="708461"/>
                </a:lnTo>
                <a:lnTo>
                  <a:pt x="176631" y="709422"/>
                </a:lnTo>
                <a:lnTo>
                  <a:pt x="181432" y="709422"/>
                </a:lnTo>
                <a:lnTo>
                  <a:pt x="183352" y="708461"/>
                </a:lnTo>
                <a:lnTo>
                  <a:pt x="185272" y="707501"/>
                </a:lnTo>
                <a:lnTo>
                  <a:pt x="187192" y="705581"/>
                </a:lnTo>
                <a:lnTo>
                  <a:pt x="188153" y="703661"/>
                </a:lnTo>
                <a:lnTo>
                  <a:pt x="188153" y="698860"/>
                </a:lnTo>
                <a:lnTo>
                  <a:pt x="186232" y="696940"/>
                </a:lnTo>
                <a:lnTo>
                  <a:pt x="184312" y="695020"/>
                </a:lnTo>
                <a:lnTo>
                  <a:pt x="180472" y="691179"/>
                </a:lnTo>
                <a:lnTo>
                  <a:pt x="178551" y="688299"/>
                </a:lnTo>
                <a:lnTo>
                  <a:pt x="177591" y="686394"/>
                </a:lnTo>
                <a:lnTo>
                  <a:pt x="177591" y="679673"/>
                </a:lnTo>
                <a:lnTo>
                  <a:pt x="179511" y="676793"/>
                </a:lnTo>
                <a:lnTo>
                  <a:pt x="182392" y="673912"/>
                </a:lnTo>
                <a:lnTo>
                  <a:pt x="186232" y="670072"/>
                </a:lnTo>
                <a:lnTo>
                  <a:pt x="190073" y="668152"/>
                </a:lnTo>
                <a:lnTo>
                  <a:pt x="193913" y="669112"/>
                </a:lnTo>
                <a:lnTo>
                  <a:pt x="198714" y="669112"/>
                </a:lnTo>
                <a:lnTo>
                  <a:pt x="203514" y="672952"/>
                </a:lnTo>
                <a:lnTo>
                  <a:pt x="210235" y="678713"/>
                </a:lnTo>
                <a:lnTo>
                  <a:pt x="213116" y="680633"/>
                </a:lnTo>
                <a:lnTo>
                  <a:pt x="207222" y="692703"/>
                </a:lnTo>
                <a:lnTo>
                  <a:pt x="202489" y="704756"/>
                </a:lnTo>
                <a:lnTo>
                  <a:pt x="199674" y="714222"/>
                </a:lnTo>
                <a:lnTo>
                  <a:pt x="197754" y="720943"/>
                </a:lnTo>
                <a:lnTo>
                  <a:pt x="197754" y="727664"/>
                </a:lnTo>
                <a:lnTo>
                  <a:pt x="198714" y="732464"/>
                </a:lnTo>
                <a:lnTo>
                  <a:pt x="198714" y="736305"/>
                </a:lnTo>
                <a:lnTo>
                  <a:pt x="201594" y="739185"/>
                </a:lnTo>
                <a:lnTo>
                  <a:pt x="204475" y="742066"/>
                </a:lnTo>
                <a:lnTo>
                  <a:pt x="209275" y="746866"/>
                </a:lnTo>
                <a:lnTo>
                  <a:pt x="210235" y="724783"/>
                </a:lnTo>
                <a:lnTo>
                  <a:pt x="208315" y="721903"/>
                </a:lnTo>
                <a:lnTo>
                  <a:pt x="207355" y="718063"/>
                </a:lnTo>
                <a:lnTo>
                  <a:pt x="207355" y="709422"/>
                </a:lnTo>
                <a:lnTo>
                  <a:pt x="209275" y="704621"/>
                </a:lnTo>
                <a:lnTo>
                  <a:pt x="210235" y="701741"/>
                </a:lnTo>
                <a:lnTo>
                  <a:pt x="213116" y="695020"/>
                </a:lnTo>
                <a:lnTo>
                  <a:pt x="216956" y="685418"/>
                </a:lnTo>
                <a:lnTo>
                  <a:pt x="240959" y="709422"/>
                </a:lnTo>
                <a:lnTo>
                  <a:pt x="239024" y="719023"/>
                </a:lnTo>
                <a:lnTo>
                  <a:pt x="237119" y="725744"/>
                </a:lnTo>
                <a:lnTo>
                  <a:pt x="234238" y="729584"/>
                </a:lnTo>
                <a:lnTo>
                  <a:pt x="231358" y="731504"/>
                </a:lnTo>
                <a:lnTo>
                  <a:pt x="228478" y="733425"/>
                </a:lnTo>
                <a:lnTo>
                  <a:pt x="223677" y="732464"/>
                </a:lnTo>
                <a:lnTo>
                  <a:pt x="219837" y="732464"/>
                </a:lnTo>
                <a:lnTo>
                  <a:pt x="215996" y="731504"/>
                </a:lnTo>
                <a:lnTo>
                  <a:pt x="220797" y="749747"/>
                </a:lnTo>
                <a:lnTo>
                  <a:pt x="226557" y="749747"/>
                </a:lnTo>
                <a:lnTo>
                  <a:pt x="231358" y="747826"/>
                </a:lnTo>
                <a:lnTo>
                  <a:pt x="235198" y="743986"/>
                </a:lnTo>
                <a:lnTo>
                  <a:pt x="238079" y="741105"/>
                </a:lnTo>
                <a:lnTo>
                  <a:pt x="239999" y="738225"/>
                </a:lnTo>
                <a:lnTo>
                  <a:pt x="241919" y="734385"/>
                </a:lnTo>
                <a:lnTo>
                  <a:pt x="242864" y="731504"/>
                </a:lnTo>
                <a:lnTo>
                  <a:pt x="243839" y="724783"/>
                </a:lnTo>
                <a:lnTo>
                  <a:pt x="244800" y="713262"/>
                </a:lnTo>
                <a:lnTo>
                  <a:pt x="248640" y="717102"/>
                </a:lnTo>
                <a:lnTo>
                  <a:pt x="251520" y="719023"/>
                </a:lnTo>
                <a:lnTo>
                  <a:pt x="258226" y="719023"/>
                </a:lnTo>
                <a:lnTo>
                  <a:pt x="260146" y="718063"/>
                </a:lnTo>
                <a:lnTo>
                  <a:pt x="263027" y="716142"/>
                </a:lnTo>
                <a:lnTo>
                  <a:pt x="263339" y="715740"/>
                </a:lnTo>
                <a:lnTo>
                  <a:pt x="267165" y="706202"/>
                </a:lnTo>
                <a:lnTo>
                  <a:pt x="266867" y="691179"/>
                </a:lnTo>
                <a:lnTo>
                  <a:pt x="263027" y="687354"/>
                </a:lnTo>
                <a:lnTo>
                  <a:pt x="263027" y="697915"/>
                </a:lnTo>
                <a:lnTo>
                  <a:pt x="262067" y="698860"/>
                </a:lnTo>
                <a:lnTo>
                  <a:pt x="262067" y="699820"/>
                </a:lnTo>
                <a:lnTo>
                  <a:pt x="261106" y="700780"/>
                </a:lnTo>
                <a:lnTo>
                  <a:pt x="260146" y="701741"/>
                </a:lnTo>
                <a:close/>
              </a:path>
              <a:path w="931163" h="884133">
                <a:moveTo>
                  <a:pt x="214076" y="749747"/>
                </a:moveTo>
                <a:lnTo>
                  <a:pt x="220797" y="749747"/>
                </a:lnTo>
                <a:lnTo>
                  <a:pt x="215996" y="731504"/>
                </a:lnTo>
                <a:lnTo>
                  <a:pt x="213116" y="727664"/>
                </a:lnTo>
                <a:lnTo>
                  <a:pt x="210235" y="724783"/>
                </a:lnTo>
                <a:lnTo>
                  <a:pt x="209275" y="746866"/>
                </a:lnTo>
                <a:lnTo>
                  <a:pt x="214076" y="749747"/>
                </a:lnTo>
                <a:close/>
              </a:path>
              <a:path w="931163" h="884133">
                <a:moveTo>
                  <a:pt x="359023" y="442554"/>
                </a:moveTo>
                <a:lnTo>
                  <a:pt x="359023" y="434873"/>
                </a:lnTo>
                <a:lnTo>
                  <a:pt x="360944" y="431993"/>
                </a:lnTo>
                <a:lnTo>
                  <a:pt x="362864" y="430072"/>
                </a:lnTo>
                <a:lnTo>
                  <a:pt x="364784" y="428152"/>
                </a:lnTo>
                <a:lnTo>
                  <a:pt x="366704" y="427192"/>
                </a:lnTo>
                <a:lnTo>
                  <a:pt x="368625" y="426232"/>
                </a:lnTo>
                <a:lnTo>
                  <a:pt x="374385" y="426232"/>
                </a:lnTo>
                <a:lnTo>
                  <a:pt x="378226" y="427192"/>
                </a:lnTo>
                <a:lnTo>
                  <a:pt x="382066" y="428152"/>
                </a:lnTo>
                <a:lnTo>
                  <a:pt x="387827" y="428152"/>
                </a:lnTo>
                <a:lnTo>
                  <a:pt x="389747" y="427192"/>
                </a:lnTo>
                <a:lnTo>
                  <a:pt x="390707" y="426232"/>
                </a:lnTo>
                <a:lnTo>
                  <a:pt x="391667" y="425272"/>
                </a:lnTo>
                <a:lnTo>
                  <a:pt x="393588" y="424312"/>
                </a:lnTo>
                <a:lnTo>
                  <a:pt x="394548" y="422391"/>
                </a:lnTo>
                <a:lnTo>
                  <a:pt x="394548" y="417591"/>
                </a:lnTo>
                <a:lnTo>
                  <a:pt x="393588" y="415671"/>
                </a:lnTo>
                <a:lnTo>
                  <a:pt x="391667" y="414710"/>
                </a:lnTo>
                <a:lnTo>
                  <a:pt x="388787" y="411830"/>
                </a:lnTo>
                <a:lnTo>
                  <a:pt x="385907" y="410870"/>
                </a:lnTo>
                <a:lnTo>
                  <a:pt x="381106" y="410870"/>
                </a:lnTo>
                <a:lnTo>
                  <a:pt x="373425" y="411830"/>
                </a:lnTo>
                <a:lnTo>
                  <a:pt x="367664" y="415671"/>
                </a:lnTo>
                <a:lnTo>
                  <a:pt x="362864" y="419511"/>
                </a:lnTo>
                <a:lnTo>
                  <a:pt x="358063" y="425272"/>
                </a:lnTo>
                <a:lnTo>
                  <a:pt x="355183" y="431032"/>
                </a:lnTo>
                <a:lnTo>
                  <a:pt x="353278" y="437753"/>
                </a:lnTo>
                <a:lnTo>
                  <a:pt x="351342" y="444474"/>
                </a:lnTo>
                <a:lnTo>
                  <a:pt x="352303" y="451195"/>
                </a:lnTo>
                <a:lnTo>
                  <a:pt x="354223" y="456956"/>
                </a:lnTo>
                <a:lnTo>
                  <a:pt x="357118" y="463676"/>
                </a:lnTo>
                <a:lnTo>
                  <a:pt x="360944" y="469437"/>
                </a:lnTo>
                <a:lnTo>
                  <a:pt x="367664" y="476158"/>
                </a:lnTo>
                <a:lnTo>
                  <a:pt x="371505" y="479999"/>
                </a:lnTo>
                <a:lnTo>
                  <a:pt x="359023" y="492465"/>
                </a:lnTo>
                <a:lnTo>
                  <a:pt x="364784" y="497265"/>
                </a:lnTo>
                <a:lnTo>
                  <a:pt x="376306" y="484799"/>
                </a:lnTo>
                <a:lnTo>
                  <a:pt x="417591" y="526069"/>
                </a:lnTo>
                <a:lnTo>
                  <a:pt x="422391" y="530870"/>
                </a:lnTo>
                <a:lnTo>
                  <a:pt x="425272" y="533750"/>
                </a:lnTo>
                <a:lnTo>
                  <a:pt x="426232" y="535670"/>
                </a:lnTo>
                <a:lnTo>
                  <a:pt x="426232" y="538551"/>
                </a:lnTo>
                <a:lnTo>
                  <a:pt x="427192" y="540471"/>
                </a:lnTo>
                <a:lnTo>
                  <a:pt x="426232" y="542391"/>
                </a:lnTo>
                <a:lnTo>
                  <a:pt x="426232" y="545271"/>
                </a:lnTo>
                <a:lnTo>
                  <a:pt x="424312" y="547192"/>
                </a:lnTo>
                <a:lnTo>
                  <a:pt x="422391" y="549112"/>
                </a:lnTo>
                <a:lnTo>
                  <a:pt x="419511" y="551992"/>
                </a:lnTo>
                <a:lnTo>
                  <a:pt x="422391" y="554873"/>
                </a:lnTo>
                <a:lnTo>
                  <a:pt x="459821" y="517428"/>
                </a:lnTo>
                <a:lnTo>
                  <a:pt x="456940" y="514548"/>
                </a:lnTo>
                <a:lnTo>
                  <a:pt x="451195" y="520308"/>
                </a:lnTo>
                <a:lnTo>
                  <a:pt x="449259" y="523189"/>
                </a:lnTo>
                <a:lnTo>
                  <a:pt x="445419" y="524149"/>
                </a:lnTo>
                <a:lnTo>
                  <a:pt x="438698" y="524149"/>
                </a:lnTo>
                <a:lnTo>
                  <a:pt x="434858" y="520308"/>
                </a:lnTo>
                <a:lnTo>
                  <a:pt x="429112" y="514548"/>
                </a:lnTo>
                <a:lnTo>
                  <a:pt x="387827" y="474238"/>
                </a:lnTo>
                <a:lnTo>
                  <a:pt x="403189" y="457916"/>
                </a:lnTo>
                <a:lnTo>
                  <a:pt x="399348" y="453115"/>
                </a:lnTo>
                <a:lnTo>
                  <a:pt x="383026" y="468477"/>
                </a:lnTo>
                <a:lnTo>
                  <a:pt x="378226" y="464637"/>
                </a:lnTo>
                <a:lnTo>
                  <a:pt x="377745" y="464155"/>
                </a:lnTo>
                <a:lnTo>
                  <a:pt x="366560" y="452352"/>
                </a:lnTo>
                <a:lnTo>
                  <a:pt x="360944" y="445434"/>
                </a:lnTo>
                <a:lnTo>
                  <a:pt x="359023" y="442554"/>
                </a:lnTo>
                <a:close/>
              </a:path>
              <a:path w="931163" h="884133">
                <a:moveTo>
                  <a:pt x="506867" y="453115"/>
                </a:moveTo>
                <a:lnTo>
                  <a:pt x="504946" y="452155"/>
                </a:lnTo>
                <a:lnTo>
                  <a:pt x="503986" y="452155"/>
                </a:lnTo>
                <a:lnTo>
                  <a:pt x="502066" y="450235"/>
                </a:lnTo>
                <a:lnTo>
                  <a:pt x="498226" y="446394"/>
                </a:lnTo>
                <a:lnTo>
                  <a:pt x="492465" y="440634"/>
                </a:lnTo>
                <a:lnTo>
                  <a:pt x="471342" y="419511"/>
                </a:lnTo>
                <a:lnTo>
                  <a:pt x="464621" y="413750"/>
                </a:lnTo>
                <a:lnTo>
                  <a:pt x="460781" y="409910"/>
                </a:lnTo>
                <a:lnTo>
                  <a:pt x="457901" y="408950"/>
                </a:lnTo>
                <a:lnTo>
                  <a:pt x="454060" y="407029"/>
                </a:lnTo>
                <a:lnTo>
                  <a:pt x="449259" y="407029"/>
                </a:lnTo>
                <a:lnTo>
                  <a:pt x="445419" y="407990"/>
                </a:lnTo>
                <a:lnTo>
                  <a:pt x="440634" y="409910"/>
                </a:lnTo>
                <a:lnTo>
                  <a:pt x="434858" y="413750"/>
                </a:lnTo>
                <a:lnTo>
                  <a:pt x="429112" y="419511"/>
                </a:lnTo>
                <a:lnTo>
                  <a:pt x="421431" y="426232"/>
                </a:lnTo>
                <a:lnTo>
                  <a:pt x="417591" y="433913"/>
                </a:lnTo>
                <a:lnTo>
                  <a:pt x="417591" y="440634"/>
                </a:lnTo>
                <a:lnTo>
                  <a:pt x="416631" y="448315"/>
                </a:lnTo>
                <a:lnTo>
                  <a:pt x="418551" y="454075"/>
                </a:lnTo>
                <a:lnTo>
                  <a:pt x="421431" y="457916"/>
                </a:lnTo>
                <a:lnTo>
                  <a:pt x="424312" y="459836"/>
                </a:lnTo>
                <a:lnTo>
                  <a:pt x="426232" y="460796"/>
                </a:lnTo>
                <a:lnTo>
                  <a:pt x="431032" y="460796"/>
                </a:lnTo>
                <a:lnTo>
                  <a:pt x="432953" y="459836"/>
                </a:lnTo>
                <a:lnTo>
                  <a:pt x="433913" y="458876"/>
                </a:lnTo>
                <a:lnTo>
                  <a:pt x="435833" y="456956"/>
                </a:lnTo>
                <a:lnTo>
                  <a:pt x="436793" y="455035"/>
                </a:lnTo>
                <a:lnTo>
                  <a:pt x="436793" y="450235"/>
                </a:lnTo>
                <a:lnTo>
                  <a:pt x="435833" y="448315"/>
                </a:lnTo>
                <a:lnTo>
                  <a:pt x="433913" y="446394"/>
                </a:lnTo>
                <a:lnTo>
                  <a:pt x="429112" y="442554"/>
                </a:lnTo>
                <a:lnTo>
                  <a:pt x="427192" y="440634"/>
                </a:lnTo>
                <a:lnTo>
                  <a:pt x="426232" y="437753"/>
                </a:lnTo>
                <a:lnTo>
                  <a:pt x="426232" y="431032"/>
                </a:lnTo>
                <a:lnTo>
                  <a:pt x="428152" y="428152"/>
                </a:lnTo>
                <a:lnTo>
                  <a:pt x="431032" y="425272"/>
                </a:lnTo>
                <a:lnTo>
                  <a:pt x="434858" y="421431"/>
                </a:lnTo>
                <a:lnTo>
                  <a:pt x="438698" y="419511"/>
                </a:lnTo>
                <a:lnTo>
                  <a:pt x="443514" y="420471"/>
                </a:lnTo>
                <a:lnTo>
                  <a:pt x="447354" y="420471"/>
                </a:lnTo>
                <a:lnTo>
                  <a:pt x="453100" y="423351"/>
                </a:lnTo>
                <a:lnTo>
                  <a:pt x="458861" y="430072"/>
                </a:lnTo>
                <a:lnTo>
                  <a:pt x="461741" y="431993"/>
                </a:lnTo>
                <a:lnTo>
                  <a:pt x="456275" y="444502"/>
                </a:lnTo>
                <a:lnTo>
                  <a:pt x="451352" y="456362"/>
                </a:lnTo>
                <a:lnTo>
                  <a:pt x="448315" y="465597"/>
                </a:lnTo>
                <a:lnTo>
                  <a:pt x="446379" y="473278"/>
                </a:lnTo>
                <a:lnTo>
                  <a:pt x="446379" y="479038"/>
                </a:lnTo>
                <a:lnTo>
                  <a:pt x="447354" y="483839"/>
                </a:lnTo>
                <a:lnTo>
                  <a:pt x="448315" y="487679"/>
                </a:lnTo>
                <a:lnTo>
                  <a:pt x="450220" y="490560"/>
                </a:lnTo>
                <a:lnTo>
                  <a:pt x="453100" y="494400"/>
                </a:lnTo>
                <a:lnTo>
                  <a:pt x="457901" y="498241"/>
                </a:lnTo>
                <a:lnTo>
                  <a:pt x="458861" y="476158"/>
                </a:lnTo>
                <a:lnTo>
                  <a:pt x="456940" y="473278"/>
                </a:lnTo>
                <a:lnTo>
                  <a:pt x="456940" y="469437"/>
                </a:lnTo>
                <a:lnTo>
                  <a:pt x="455980" y="466557"/>
                </a:lnTo>
                <a:lnTo>
                  <a:pt x="456940" y="460796"/>
                </a:lnTo>
                <a:lnTo>
                  <a:pt x="457901" y="455996"/>
                </a:lnTo>
                <a:lnTo>
                  <a:pt x="458861" y="452155"/>
                </a:lnTo>
                <a:lnTo>
                  <a:pt x="461741" y="446394"/>
                </a:lnTo>
                <a:lnTo>
                  <a:pt x="465581" y="436793"/>
                </a:lnTo>
                <a:lnTo>
                  <a:pt x="489585" y="459836"/>
                </a:lnTo>
                <a:lnTo>
                  <a:pt x="488624" y="470397"/>
                </a:lnTo>
                <a:lnTo>
                  <a:pt x="486704" y="477118"/>
                </a:lnTo>
                <a:lnTo>
                  <a:pt x="484784" y="495345"/>
                </a:lnTo>
                <a:lnTo>
                  <a:pt x="486704" y="492465"/>
                </a:lnTo>
                <a:lnTo>
                  <a:pt x="488624" y="488624"/>
                </a:lnTo>
                <a:lnTo>
                  <a:pt x="490545" y="485744"/>
                </a:lnTo>
                <a:lnTo>
                  <a:pt x="491505" y="482879"/>
                </a:lnTo>
                <a:lnTo>
                  <a:pt x="492465" y="476158"/>
                </a:lnTo>
                <a:lnTo>
                  <a:pt x="494385" y="464637"/>
                </a:lnTo>
                <a:lnTo>
                  <a:pt x="497265" y="468477"/>
                </a:lnTo>
                <a:lnTo>
                  <a:pt x="501106" y="470397"/>
                </a:lnTo>
                <a:lnTo>
                  <a:pt x="503986" y="470397"/>
                </a:lnTo>
                <a:lnTo>
                  <a:pt x="506867" y="471357"/>
                </a:lnTo>
                <a:lnTo>
                  <a:pt x="509747" y="470397"/>
                </a:lnTo>
                <a:lnTo>
                  <a:pt x="511667" y="467517"/>
                </a:lnTo>
                <a:lnTo>
                  <a:pt x="516468" y="462716"/>
                </a:lnTo>
                <a:lnTo>
                  <a:pt x="517428" y="455035"/>
                </a:lnTo>
                <a:lnTo>
                  <a:pt x="516468" y="443514"/>
                </a:lnTo>
                <a:lnTo>
                  <a:pt x="511667" y="438713"/>
                </a:lnTo>
                <a:lnTo>
                  <a:pt x="511667" y="450235"/>
                </a:lnTo>
                <a:lnTo>
                  <a:pt x="510707" y="451195"/>
                </a:lnTo>
                <a:lnTo>
                  <a:pt x="509747" y="452155"/>
                </a:lnTo>
                <a:lnTo>
                  <a:pt x="508787" y="453115"/>
                </a:lnTo>
                <a:lnTo>
                  <a:pt x="506867" y="45311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4884470" y="3190707"/>
            <a:ext cx="472404" cy="457916"/>
          </a:xfrm>
          <a:custGeom>
            <a:avLst/>
            <a:gdLst/>
            <a:ahLst/>
            <a:cxnLst/>
            <a:rect l="l" t="t" r="r" b="b"/>
            <a:pathLst>
              <a:path w="472404" h="457916">
                <a:moveTo>
                  <a:pt x="232420" y="205435"/>
                </a:moveTo>
                <a:lnTo>
                  <a:pt x="229524" y="203514"/>
                </a:lnTo>
                <a:lnTo>
                  <a:pt x="226644" y="202554"/>
                </a:lnTo>
                <a:lnTo>
                  <a:pt x="225699" y="200634"/>
                </a:lnTo>
                <a:lnTo>
                  <a:pt x="223763" y="199674"/>
                </a:lnTo>
                <a:lnTo>
                  <a:pt x="223763" y="193913"/>
                </a:lnTo>
                <a:lnTo>
                  <a:pt x="224739" y="192953"/>
                </a:lnTo>
                <a:lnTo>
                  <a:pt x="226644" y="191048"/>
                </a:lnTo>
                <a:lnTo>
                  <a:pt x="227604" y="189113"/>
                </a:lnTo>
                <a:lnTo>
                  <a:pt x="225699" y="186232"/>
                </a:lnTo>
                <a:lnTo>
                  <a:pt x="195935" y="215036"/>
                </a:lnTo>
                <a:lnTo>
                  <a:pt x="198815" y="217916"/>
                </a:lnTo>
                <a:lnTo>
                  <a:pt x="201696" y="215996"/>
                </a:lnTo>
                <a:lnTo>
                  <a:pt x="203616" y="215036"/>
                </a:lnTo>
                <a:lnTo>
                  <a:pt x="204576" y="215036"/>
                </a:lnTo>
                <a:lnTo>
                  <a:pt x="206496" y="214076"/>
                </a:lnTo>
                <a:lnTo>
                  <a:pt x="212242" y="214076"/>
                </a:lnTo>
                <a:lnTo>
                  <a:pt x="215137" y="215036"/>
                </a:lnTo>
                <a:lnTo>
                  <a:pt x="218963" y="215996"/>
                </a:lnTo>
                <a:lnTo>
                  <a:pt x="293852" y="246720"/>
                </a:lnTo>
                <a:lnTo>
                  <a:pt x="296732" y="243840"/>
                </a:lnTo>
                <a:lnTo>
                  <a:pt x="265048" y="168005"/>
                </a:lnTo>
                <a:lnTo>
                  <a:pt x="263128" y="163205"/>
                </a:lnTo>
                <a:lnTo>
                  <a:pt x="262168" y="160324"/>
                </a:lnTo>
                <a:lnTo>
                  <a:pt x="263128" y="156484"/>
                </a:lnTo>
                <a:lnTo>
                  <a:pt x="263128" y="155524"/>
                </a:lnTo>
                <a:lnTo>
                  <a:pt x="264088" y="153603"/>
                </a:lnTo>
                <a:lnTo>
                  <a:pt x="266008" y="150723"/>
                </a:lnTo>
                <a:lnTo>
                  <a:pt x="264088" y="148803"/>
                </a:lnTo>
                <a:lnTo>
                  <a:pt x="242966" y="168965"/>
                </a:lnTo>
                <a:lnTo>
                  <a:pt x="245846" y="170886"/>
                </a:lnTo>
                <a:lnTo>
                  <a:pt x="247766" y="168965"/>
                </a:lnTo>
                <a:lnTo>
                  <a:pt x="249686" y="167045"/>
                </a:lnTo>
                <a:lnTo>
                  <a:pt x="250647" y="167045"/>
                </a:lnTo>
                <a:lnTo>
                  <a:pt x="251607" y="166085"/>
                </a:lnTo>
                <a:lnTo>
                  <a:pt x="254487" y="166085"/>
                </a:lnTo>
                <a:lnTo>
                  <a:pt x="255447" y="167045"/>
                </a:lnTo>
                <a:lnTo>
                  <a:pt x="256407" y="167045"/>
                </a:lnTo>
                <a:lnTo>
                  <a:pt x="257367" y="168965"/>
                </a:lnTo>
                <a:lnTo>
                  <a:pt x="258328" y="170886"/>
                </a:lnTo>
                <a:lnTo>
                  <a:pt x="260248" y="174726"/>
                </a:lnTo>
                <a:lnTo>
                  <a:pt x="281370" y="224637"/>
                </a:lnTo>
                <a:lnTo>
                  <a:pt x="232420" y="205435"/>
                </a:lnTo>
                <a:close/>
              </a:path>
              <a:path w="472404" h="457916">
                <a:moveTo>
                  <a:pt x="362965" y="173766"/>
                </a:moveTo>
                <a:lnTo>
                  <a:pt x="360085" y="170886"/>
                </a:lnTo>
                <a:lnTo>
                  <a:pt x="357205" y="174726"/>
                </a:lnTo>
                <a:lnTo>
                  <a:pt x="355284" y="176646"/>
                </a:lnTo>
                <a:lnTo>
                  <a:pt x="353364" y="176646"/>
                </a:lnTo>
                <a:lnTo>
                  <a:pt x="351444" y="177606"/>
                </a:lnTo>
                <a:lnTo>
                  <a:pt x="349524" y="177606"/>
                </a:lnTo>
                <a:lnTo>
                  <a:pt x="348564" y="176646"/>
                </a:lnTo>
                <a:lnTo>
                  <a:pt x="345683" y="175686"/>
                </a:lnTo>
                <a:lnTo>
                  <a:pt x="342803" y="172806"/>
                </a:lnTo>
                <a:lnTo>
                  <a:pt x="338962" y="169925"/>
                </a:lnTo>
                <a:lnTo>
                  <a:pt x="289051" y="119039"/>
                </a:lnTo>
                <a:lnTo>
                  <a:pt x="286171" y="121920"/>
                </a:lnTo>
                <a:lnTo>
                  <a:pt x="274650" y="148803"/>
                </a:lnTo>
                <a:lnTo>
                  <a:pt x="278490" y="149763"/>
                </a:lnTo>
                <a:lnTo>
                  <a:pt x="279450" y="147843"/>
                </a:lnTo>
                <a:lnTo>
                  <a:pt x="280410" y="145923"/>
                </a:lnTo>
                <a:lnTo>
                  <a:pt x="281370" y="144002"/>
                </a:lnTo>
                <a:lnTo>
                  <a:pt x="283291" y="143042"/>
                </a:lnTo>
                <a:lnTo>
                  <a:pt x="284251" y="142082"/>
                </a:lnTo>
                <a:lnTo>
                  <a:pt x="287131" y="142082"/>
                </a:lnTo>
                <a:lnTo>
                  <a:pt x="288091" y="143042"/>
                </a:lnTo>
                <a:lnTo>
                  <a:pt x="290011" y="144002"/>
                </a:lnTo>
                <a:lnTo>
                  <a:pt x="292892" y="145923"/>
                </a:lnTo>
                <a:lnTo>
                  <a:pt x="296732" y="149763"/>
                </a:lnTo>
                <a:lnTo>
                  <a:pt x="303453" y="156484"/>
                </a:lnTo>
                <a:lnTo>
                  <a:pt x="327441" y="180487"/>
                </a:lnTo>
                <a:lnTo>
                  <a:pt x="332242" y="184327"/>
                </a:lnTo>
                <a:lnTo>
                  <a:pt x="334162" y="187208"/>
                </a:lnTo>
                <a:lnTo>
                  <a:pt x="335122" y="189113"/>
                </a:lnTo>
                <a:lnTo>
                  <a:pt x="335122" y="191993"/>
                </a:lnTo>
                <a:lnTo>
                  <a:pt x="336082" y="192953"/>
                </a:lnTo>
                <a:lnTo>
                  <a:pt x="335122" y="194889"/>
                </a:lnTo>
                <a:lnTo>
                  <a:pt x="335122" y="196794"/>
                </a:lnTo>
                <a:lnTo>
                  <a:pt x="333202" y="198729"/>
                </a:lnTo>
                <a:lnTo>
                  <a:pt x="330337" y="201594"/>
                </a:lnTo>
                <a:lnTo>
                  <a:pt x="332242" y="204475"/>
                </a:lnTo>
                <a:lnTo>
                  <a:pt x="362965" y="173766"/>
                </a:lnTo>
                <a:close/>
              </a:path>
              <a:path w="472404" h="457916">
                <a:moveTo>
                  <a:pt x="266969" y="98877"/>
                </a:moveTo>
                <a:lnTo>
                  <a:pt x="266969" y="96972"/>
                </a:lnTo>
                <a:lnTo>
                  <a:pt x="266008" y="94076"/>
                </a:lnTo>
                <a:lnTo>
                  <a:pt x="265048" y="92156"/>
                </a:lnTo>
                <a:lnTo>
                  <a:pt x="262168" y="90251"/>
                </a:lnTo>
                <a:lnTo>
                  <a:pt x="260248" y="89291"/>
                </a:lnTo>
                <a:lnTo>
                  <a:pt x="254487" y="89291"/>
                </a:lnTo>
                <a:lnTo>
                  <a:pt x="252567" y="90251"/>
                </a:lnTo>
                <a:lnTo>
                  <a:pt x="250647" y="92156"/>
                </a:lnTo>
                <a:lnTo>
                  <a:pt x="248726" y="94076"/>
                </a:lnTo>
                <a:lnTo>
                  <a:pt x="247766" y="96972"/>
                </a:lnTo>
                <a:lnTo>
                  <a:pt x="247766" y="101757"/>
                </a:lnTo>
                <a:lnTo>
                  <a:pt x="248726" y="104637"/>
                </a:lnTo>
                <a:lnTo>
                  <a:pt x="250647" y="105597"/>
                </a:lnTo>
                <a:lnTo>
                  <a:pt x="252567" y="107518"/>
                </a:lnTo>
                <a:lnTo>
                  <a:pt x="254487" y="108478"/>
                </a:lnTo>
                <a:lnTo>
                  <a:pt x="260248" y="108478"/>
                </a:lnTo>
                <a:lnTo>
                  <a:pt x="262168" y="107518"/>
                </a:lnTo>
                <a:lnTo>
                  <a:pt x="265048" y="105597"/>
                </a:lnTo>
                <a:lnTo>
                  <a:pt x="266008" y="104637"/>
                </a:lnTo>
                <a:lnTo>
                  <a:pt x="266969" y="101757"/>
                </a:lnTo>
                <a:lnTo>
                  <a:pt x="266969" y="98877"/>
                </a:lnTo>
                <a:close/>
              </a:path>
              <a:path w="472404" h="457916">
                <a:moveTo>
                  <a:pt x="415757" y="13441"/>
                </a:moveTo>
                <a:lnTo>
                  <a:pt x="418637" y="15361"/>
                </a:lnTo>
                <a:lnTo>
                  <a:pt x="421533" y="16322"/>
                </a:lnTo>
                <a:lnTo>
                  <a:pt x="424413" y="18242"/>
                </a:lnTo>
                <a:lnTo>
                  <a:pt x="429198" y="22082"/>
                </a:lnTo>
                <a:lnTo>
                  <a:pt x="400410" y="50886"/>
                </a:lnTo>
                <a:lnTo>
                  <a:pt x="395609" y="45125"/>
                </a:lnTo>
                <a:lnTo>
                  <a:pt x="392729" y="39364"/>
                </a:lnTo>
                <a:lnTo>
                  <a:pt x="392729" y="33604"/>
                </a:lnTo>
                <a:lnTo>
                  <a:pt x="388188" y="50595"/>
                </a:lnTo>
                <a:lnTo>
                  <a:pt x="393743" y="61903"/>
                </a:lnTo>
                <a:lnTo>
                  <a:pt x="402330" y="72969"/>
                </a:lnTo>
                <a:lnTo>
                  <a:pt x="411423" y="80262"/>
                </a:lnTo>
                <a:lnTo>
                  <a:pt x="422709" y="86471"/>
                </a:lnTo>
                <a:lnTo>
                  <a:pt x="433999" y="89291"/>
                </a:lnTo>
                <a:lnTo>
                  <a:pt x="439776" y="88954"/>
                </a:lnTo>
                <a:lnTo>
                  <a:pt x="452276" y="85527"/>
                </a:lnTo>
                <a:lnTo>
                  <a:pt x="462803" y="78729"/>
                </a:lnTo>
                <a:lnTo>
                  <a:pt x="470487" y="65818"/>
                </a:lnTo>
                <a:lnTo>
                  <a:pt x="472404" y="52806"/>
                </a:lnTo>
                <a:lnTo>
                  <a:pt x="472244" y="51502"/>
                </a:lnTo>
                <a:lnTo>
                  <a:pt x="469163" y="39331"/>
                </a:lnTo>
                <a:lnTo>
                  <a:pt x="462803" y="27843"/>
                </a:lnTo>
                <a:lnTo>
                  <a:pt x="459922" y="28803"/>
                </a:lnTo>
                <a:lnTo>
                  <a:pt x="462803" y="36484"/>
                </a:lnTo>
                <a:lnTo>
                  <a:pt x="464723" y="43205"/>
                </a:lnTo>
                <a:lnTo>
                  <a:pt x="463763" y="48006"/>
                </a:lnTo>
                <a:lnTo>
                  <a:pt x="462803" y="52806"/>
                </a:lnTo>
                <a:lnTo>
                  <a:pt x="460882" y="57607"/>
                </a:lnTo>
                <a:lnTo>
                  <a:pt x="456082" y="61447"/>
                </a:lnTo>
                <a:lnTo>
                  <a:pt x="455533" y="62069"/>
                </a:lnTo>
                <a:lnTo>
                  <a:pt x="445505" y="68781"/>
                </a:lnTo>
                <a:lnTo>
                  <a:pt x="432079" y="70088"/>
                </a:lnTo>
                <a:lnTo>
                  <a:pt x="426301" y="69037"/>
                </a:lnTo>
                <a:lnTo>
                  <a:pt x="415001" y="63997"/>
                </a:lnTo>
                <a:lnTo>
                  <a:pt x="404251" y="54726"/>
                </a:lnTo>
                <a:lnTo>
                  <a:pt x="447441" y="11521"/>
                </a:lnTo>
                <a:lnTo>
                  <a:pt x="445670" y="9833"/>
                </a:lnTo>
                <a:lnTo>
                  <a:pt x="434358" y="2458"/>
                </a:lnTo>
                <a:lnTo>
                  <a:pt x="422478" y="0"/>
                </a:lnTo>
                <a:lnTo>
                  <a:pt x="420693" y="34"/>
                </a:lnTo>
                <a:lnTo>
                  <a:pt x="408147" y="2732"/>
                </a:lnTo>
                <a:lnTo>
                  <a:pt x="404251" y="15361"/>
                </a:lnTo>
                <a:lnTo>
                  <a:pt x="408076" y="14401"/>
                </a:lnTo>
                <a:lnTo>
                  <a:pt x="411916" y="13441"/>
                </a:lnTo>
                <a:lnTo>
                  <a:pt x="415757" y="13441"/>
                </a:lnTo>
                <a:close/>
              </a:path>
              <a:path w="472404" h="457916">
                <a:moveTo>
                  <a:pt x="392729" y="33604"/>
                </a:moveTo>
                <a:lnTo>
                  <a:pt x="393689" y="27843"/>
                </a:lnTo>
                <a:lnTo>
                  <a:pt x="394649" y="23042"/>
                </a:lnTo>
                <a:lnTo>
                  <a:pt x="398490" y="19202"/>
                </a:lnTo>
                <a:lnTo>
                  <a:pt x="401370" y="16322"/>
                </a:lnTo>
                <a:lnTo>
                  <a:pt x="404251" y="15361"/>
                </a:lnTo>
                <a:lnTo>
                  <a:pt x="408147" y="2732"/>
                </a:lnTo>
                <a:lnTo>
                  <a:pt x="397530" y="10561"/>
                </a:lnTo>
                <a:lnTo>
                  <a:pt x="393306" y="15609"/>
                </a:lnTo>
                <a:lnTo>
                  <a:pt x="387833" y="27148"/>
                </a:lnTo>
                <a:lnTo>
                  <a:pt x="386008" y="40325"/>
                </a:lnTo>
                <a:lnTo>
                  <a:pt x="388188" y="50595"/>
                </a:lnTo>
                <a:lnTo>
                  <a:pt x="392729" y="33604"/>
                </a:lnTo>
                <a:close/>
              </a:path>
              <a:path w="472404" h="457916">
                <a:moveTo>
                  <a:pt x="326719" y="111669"/>
                </a:moveTo>
                <a:lnTo>
                  <a:pt x="331501" y="123505"/>
                </a:lnTo>
                <a:lnTo>
                  <a:pt x="339922" y="134401"/>
                </a:lnTo>
                <a:lnTo>
                  <a:pt x="349026" y="141703"/>
                </a:lnTo>
                <a:lnTo>
                  <a:pt x="360316" y="147912"/>
                </a:lnTo>
                <a:lnTo>
                  <a:pt x="371606" y="150723"/>
                </a:lnTo>
                <a:lnTo>
                  <a:pt x="376251" y="150557"/>
                </a:lnTo>
                <a:lnTo>
                  <a:pt x="389226" y="147751"/>
                </a:lnTo>
                <a:lnTo>
                  <a:pt x="399450" y="141122"/>
                </a:lnTo>
                <a:lnTo>
                  <a:pt x="406171" y="134401"/>
                </a:lnTo>
                <a:lnTo>
                  <a:pt x="409051" y="126720"/>
                </a:lnTo>
                <a:lnTo>
                  <a:pt x="410011" y="118079"/>
                </a:lnTo>
                <a:lnTo>
                  <a:pt x="409777" y="113384"/>
                </a:lnTo>
                <a:lnTo>
                  <a:pt x="406900" y="101332"/>
                </a:lnTo>
                <a:lnTo>
                  <a:pt x="400410" y="89291"/>
                </a:lnTo>
                <a:lnTo>
                  <a:pt x="397530" y="90251"/>
                </a:lnTo>
                <a:lnTo>
                  <a:pt x="400410" y="97917"/>
                </a:lnTo>
                <a:lnTo>
                  <a:pt x="402330" y="104637"/>
                </a:lnTo>
                <a:lnTo>
                  <a:pt x="401370" y="108478"/>
                </a:lnTo>
                <a:lnTo>
                  <a:pt x="401370" y="115199"/>
                </a:lnTo>
                <a:lnTo>
                  <a:pt x="398490" y="120959"/>
                </a:lnTo>
                <a:lnTo>
                  <a:pt x="394649" y="125760"/>
                </a:lnTo>
                <a:lnTo>
                  <a:pt x="393715" y="126537"/>
                </a:lnTo>
                <a:lnTo>
                  <a:pt x="383179" y="132023"/>
                </a:lnTo>
                <a:lnTo>
                  <a:pt x="370646" y="131521"/>
                </a:lnTo>
                <a:lnTo>
                  <a:pt x="367271" y="130716"/>
                </a:lnTo>
                <a:lnTo>
                  <a:pt x="355605" y="125595"/>
                </a:lnTo>
                <a:lnTo>
                  <a:pt x="345683" y="117119"/>
                </a:lnTo>
                <a:lnTo>
                  <a:pt x="336736" y="105962"/>
                </a:lnTo>
                <a:lnTo>
                  <a:pt x="333202" y="94076"/>
                </a:lnTo>
                <a:lnTo>
                  <a:pt x="333202" y="88315"/>
                </a:lnTo>
                <a:lnTo>
                  <a:pt x="334162" y="82570"/>
                </a:lnTo>
                <a:lnTo>
                  <a:pt x="338962" y="77769"/>
                </a:lnTo>
                <a:lnTo>
                  <a:pt x="341843" y="74889"/>
                </a:lnTo>
                <a:lnTo>
                  <a:pt x="344723" y="73929"/>
                </a:lnTo>
                <a:lnTo>
                  <a:pt x="350484" y="73929"/>
                </a:lnTo>
                <a:lnTo>
                  <a:pt x="354324" y="74889"/>
                </a:lnTo>
                <a:lnTo>
                  <a:pt x="356245" y="76809"/>
                </a:lnTo>
                <a:lnTo>
                  <a:pt x="360085" y="79689"/>
                </a:lnTo>
                <a:lnTo>
                  <a:pt x="362005" y="80634"/>
                </a:lnTo>
                <a:lnTo>
                  <a:pt x="363925" y="80634"/>
                </a:lnTo>
                <a:lnTo>
                  <a:pt x="366806" y="81610"/>
                </a:lnTo>
                <a:lnTo>
                  <a:pt x="369686" y="80634"/>
                </a:lnTo>
                <a:lnTo>
                  <a:pt x="372567" y="77769"/>
                </a:lnTo>
                <a:lnTo>
                  <a:pt x="374487" y="74889"/>
                </a:lnTo>
                <a:lnTo>
                  <a:pt x="375447" y="73929"/>
                </a:lnTo>
                <a:lnTo>
                  <a:pt x="375447" y="69128"/>
                </a:lnTo>
                <a:lnTo>
                  <a:pt x="374487" y="67208"/>
                </a:lnTo>
                <a:lnTo>
                  <a:pt x="372567" y="65288"/>
                </a:lnTo>
                <a:lnTo>
                  <a:pt x="369686" y="61447"/>
                </a:lnTo>
                <a:lnTo>
                  <a:pt x="363925" y="60487"/>
                </a:lnTo>
                <a:lnTo>
                  <a:pt x="356245" y="61447"/>
                </a:lnTo>
                <a:lnTo>
                  <a:pt x="349524" y="61447"/>
                </a:lnTo>
                <a:lnTo>
                  <a:pt x="342803" y="65288"/>
                </a:lnTo>
                <a:lnTo>
                  <a:pt x="337042" y="71048"/>
                </a:lnTo>
                <a:lnTo>
                  <a:pt x="331607" y="77653"/>
                </a:lnTo>
                <a:lnTo>
                  <a:pt x="326497" y="89139"/>
                </a:lnTo>
                <a:lnTo>
                  <a:pt x="325521" y="101757"/>
                </a:lnTo>
                <a:lnTo>
                  <a:pt x="326719" y="111669"/>
                </a:lnTo>
                <a:close/>
              </a:path>
              <a:path w="472404" h="457916">
                <a:moveTo>
                  <a:pt x="2257" y="375913"/>
                </a:moveTo>
                <a:lnTo>
                  <a:pt x="9702" y="385907"/>
                </a:lnTo>
                <a:lnTo>
                  <a:pt x="13543" y="390723"/>
                </a:lnTo>
                <a:lnTo>
                  <a:pt x="17383" y="392628"/>
                </a:lnTo>
                <a:lnTo>
                  <a:pt x="22184" y="394563"/>
                </a:lnTo>
                <a:lnTo>
                  <a:pt x="27929" y="395508"/>
                </a:lnTo>
                <a:lnTo>
                  <a:pt x="32745" y="396468"/>
                </a:lnTo>
                <a:lnTo>
                  <a:pt x="38491" y="395508"/>
                </a:lnTo>
                <a:lnTo>
                  <a:pt x="40594" y="395148"/>
                </a:lnTo>
                <a:lnTo>
                  <a:pt x="51514" y="392852"/>
                </a:lnTo>
                <a:lnTo>
                  <a:pt x="66334" y="388787"/>
                </a:lnTo>
                <a:lnTo>
                  <a:pt x="78816" y="385907"/>
                </a:lnTo>
                <a:lnTo>
                  <a:pt x="86497" y="384002"/>
                </a:lnTo>
                <a:lnTo>
                  <a:pt x="89377" y="384002"/>
                </a:lnTo>
                <a:lnTo>
                  <a:pt x="94177" y="383042"/>
                </a:lnTo>
                <a:lnTo>
                  <a:pt x="98018" y="383042"/>
                </a:lnTo>
                <a:lnTo>
                  <a:pt x="101858" y="384002"/>
                </a:lnTo>
                <a:lnTo>
                  <a:pt x="105699" y="384947"/>
                </a:lnTo>
                <a:lnTo>
                  <a:pt x="108579" y="386882"/>
                </a:lnTo>
                <a:lnTo>
                  <a:pt x="110500" y="388787"/>
                </a:lnTo>
                <a:lnTo>
                  <a:pt x="114325" y="392628"/>
                </a:lnTo>
                <a:lnTo>
                  <a:pt x="116260" y="398388"/>
                </a:lnTo>
                <a:lnTo>
                  <a:pt x="116260" y="410870"/>
                </a:lnTo>
                <a:lnTo>
                  <a:pt x="113380" y="416631"/>
                </a:lnTo>
                <a:lnTo>
                  <a:pt x="107619" y="422391"/>
                </a:lnTo>
                <a:lnTo>
                  <a:pt x="102819" y="427192"/>
                </a:lnTo>
                <a:lnTo>
                  <a:pt x="97058" y="431032"/>
                </a:lnTo>
                <a:lnTo>
                  <a:pt x="90337" y="432953"/>
                </a:lnTo>
                <a:lnTo>
                  <a:pt x="84576" y="434873"/>
                </a:lnTo>
                <a:lnTo>
                  <a:pt x="78816" y="434873"/>
                </a:lnTo>
                <a:lnTo>
                  <a:pt x="73055" y="433913"/>
                </a:lnTo>
                <a:lnTo>
                  <a:pt x="67294" y="432953"/>
                </a:lnTo>
                <a:lnTo>
                  <a:pt x="61533" y="429112"/>
                </a:lnTo>
                <a:lnTo>
                  <a:pt x="52892" y="423351"/>
                </a:lnTo>
                <a:lnTo>
                  <a:pt x="50972" y="426232"/>
                </a:lnTo>
                <a:lnTo>
                  <a:pt x="82656" y="457916"/>
                </a:lnTo>
                <a:lnTo>
                  <a:pt x="85536" y="455035"/>
                </a:lnTo>
                <a:lnTo>
                  <a:pt x="83616" y="453115"/>
                </a:lnTo>
                <a:lnTo>
                  <a:pt x="82656" y="451195"/>
                </a:lnTo>
                <a:lnTo>
                  <a:pt x="82656" y="447354"/>
                </a:lnTo>
                <a:lnTo>
                  <a:pt x="83616" y="445434"/>
                </a:lnTo>
                <a:lnTo>
                  <a:pt x="85536" y="444474"/>
                </a:lnTo>
                <a:lnTo>
                  <a:pt x="89377" y="442554"/>
                </a:lnTo>
                <a:lnTo>
                  <a:pt x="95138" y="439674"/>
                </a:lnTo>
                <a:lnTo>
                  <a:pt x="100898" y="436793"/>
                </a:lnTo>
                <a:lnTo>
                  <a:pt x="104739" y="434873"/>
                </a:lnTo>
                <a:lnTo>
                  <a:pt x="105699" y="433913"/>
                </a:lnTo>
                <a:lnTo>
                  <a:pt x="108579" y="431032"/>
                </a:lnTo>
                <a:lnTo>
                  <a:pt x="111460" y="429112"/>
                </a:lnTo>
                <a:lnTo>
                  <a:pt x="114325" y="426232"/>
                </a:lnTo>
                <a:lnTo>
                  <a:pt x="118590" y="421514"/>
                </a:lnTo>
                <a:lnTo>
                  <a:pt x="125418" y="410151"/>
                </a:lnTo>
                <a:lnTo>
                  <a:pt x="127782" y="398388"/>
                </a:lnTo>
                <a:lnTo>
                  <a:pt x="127653" y="394362"/>
                </a:lnTo>
                <a:lnTo>
                  <a:pt x="124727" y="381579"/>
                </a:lnTo>
                <a:lnTo>
                  <a:pt x="117220" y="371520"/>
                </a:lnTo>
                <a:lnTo>
                  <a:pt x="113380" y="367680"/>
                </a:lnTo>
                <a:lnTo>
                  <a:pt x="109539" y="364799"/>
                </a:lnTo>
                <a:lnTo>
                  <a:pt x="104739" y="363839"/>
                </a:lnTo>
                <a:lnTo>
                  <a:pt x="98978" y="361919"/>
                </a:lnTo>
                <a:lnTo>
                  <a:pt x="88417" y="361919"/>
                </a:lnTo>
                <a:lnTo>
                  <a:pt x="85608" y="362414"/>
                </a:lnTo>
                <a:lnTo>
                  <a:pt x="74702" y="364884"/>
                </a:lnTo>
                <a:lnTo>
                  <a:pt x="59613" y="369600"/>
                </a:lnTo>
                <a:lnTo>
                  <a:pt x="48316" y="372782"/>
                </a:lnTo>
                <a:lnTo>
                  <a:pt x="35360" y="375244"/>
                </a:lnTo>
                <a:lnTo>
                  <a:pt x="26024" y="375361"/>
                </a:lnTo>
                <a:lnTo>
                  <a:pt x="22184" y="375361"/>
                </a:lnTo>
                <a:lnTo>
                  <a:pt x="18343" y="373440"/>
                </a:lnTo>
                <a:lnTo>
                  <a:pt x="15463" y="370560"/>
                </a:lnTo>
                <a:lnTo>
                  <a:pt x="11622" y="367680"/>
                </a:lnTo>
                <a:lnTo>
                  <a:pt x="9702" y="361919"/>
                </a:lnTo>
                <a:lnTo>
                  <a:pt x="10662" y="356158"/>
                </a:lnTo>
                <a:lnTo>
                  <a:pt x="10662" y="350398"/>
                </a:lnTo>
                <a:lnTo>
                  <a:pt x="13543" y="345597"/>
                </a:lnTo>
                <a:lnTo>
                  <a:pt x="17383" y="339836"/>
                </a:lnTo>
                <a:lnTo>
                  <a:pt x="22184" y="335996"/>
                </a:lnTo>
                <a:lnTo>
                  <a:pt x="26969" y="333115"/>
                </a:lnTo>
                <a:lnTo>
                  <a:pt x="32745" y="331195"/>
                </a:lnTo>
                <a:lnTo>
                  <a:pt x="39451" y="329275"/>
                </a:lnTo>
                <a:lnTo>
                  <a:pt x="45211" y="329275"/>
                </a:lnTo>
                <a:lnTo>
                  <a:pt x="50972" y="331195"/>
                </a:lnTo>
                <a:lnTo>
                  <a:pt x="56733" y="332155"/>
                </a:lnTo>
                <a:lnTo>
                  <a:pt x="62494" y="335996"/>
                </a:lnTo>
                <a:lnTo>
                  <a:pt x="70174" y="340796"/>
                </a:lnTo>
                <a:lnTo>
                  <a:pt x="72095" y="338876"/>
                </a:lnTo>
                <a:lnTo>
                  <a:pt x="40411" y="307192"/>
                </a:lnTo>
                <a:lnTo>
                  <a:pt x="37530" y="309112"/>
                </a:lnTo>
                <a:lnTo>
                  <a:pt x="39451" y="311993"/>
                </a:lnTo>
                <a:lnTo>
                  <a:pt x="40411" y="313913"/>
                </a:lnTo>
                <a:lnTo>
                  <a:pt x="40411" y="316793"/>
                </a:lnTo>
                <a:lnTo>
                  <a:pt x="39451" y="317754"/>
                </a:lnTo>
                <a:lnTo>
                  <a:pt x="38491" y="318714"/>
                </a:lnTo>
                <a:lnTo>
                  <a:pt x="37530" y="320634"/>
                </a:lnTo>
                <a:lnTo>
                  <a:pt x="35610" y="321594"/>
                </a:lnTo>
                <a:lnTo>
                  <a:pt x="30810" y="323514"/>
                </a:lnTo>
                <a:lnTo>
                  <a:pt x="23129" y="325434"/>
                </a:lnTo>
                <a:lnTo>
                  <a:pt x="17383" y="330235"/>
                </a:lnTo>
                <a:lnTo>
                  <a:pt x="12583" y="335036"/>
                </a:lnTo>
                <a:lnTo>
                  <a:pt x="9166" y="338393"/>
                </a:lnTo>
                <a:lnTo>
                  <a:pt x="2292" y="349325"/>
                </a:lnTo>
                <a:lnTo>
                  <a:pt x="101" y="361919"/>
                </a:lnTo>
                <a:lnTo>
                  <a:pt x="0" y="363224"/>
                </a:lnTo>
                <a:lnTo>
                  <a:pt x="2257" y="375913"/>
                </a:lnTo>
                <a:close/>
              </a:path>
              <a:path w="472404" h="457916">
                <a:moveTo>
                  <a:pt x="135447" y="292806"/>
                </a:moveTo>
                <a:lnTo>
                  <a:pt x="139288" y="294711"/>
                </a:lnTo>
                <a:lnTo>
                  <a:pt x="142168" y="295671"/>
                </a:lnTo>
                <a:lnTo>
                  <a:pt x="145049" y="297591"/>
                </a:lnTo>
                <a:lnTo>
                  <a:pt x="149849" y="301431"/>
                </a:lnTo>
                <a:lnTo>
                  <a:pt x="120101" y="330235"/>
                </a:lnTo>
                <a:lnTo>
                  <a:pt x="123941" y="334076"/>
                </a:lnTo>
                <a:lnTo>
                  <a:pt x="167131" y="290870"/>
                </a:lnTo>
                <a:lnTo>
                  <a:pt x="165365" y="289187"/>
                </a:lnTo>
                <a:lnTo>
                  <a:pt x="154051" y="281817"/>
                </a:lnTo>
                <a:lnTo>
                  <a:pt x="142168" y="279364"/>
                </a:lnTo>
                <a:lnTo>
                  <a:pt x="141360" y="279372"/>
                </a:lnTo>
                <a:lnTo>
                  <a:pt x="129066" y="281922"/>
                </a:lnTo>
                <a:lnTo>
                  <a:pt x="124886" y="294711"/>
                </a:lnTo>
                <a:lnTo>
                  <a:pt x="127782" y="293750"/>
                </a:lnTo>
                <a:lnTo>
                  <a:pt x="131607" y="292806"/>
                </a:lnTo>
                <a:lnTo>
                  <a:pt x="135447" y="292806"/>
                </a:lnTo>
                <a:close/>
              </a:path>
              <a:path w="472404" h="457916">
                <a:moveTo>
                  <a:pt x="123941" y="334076"/>
                </a:moveTo>
                <a:lnTo>
                  <a:pt x="120101" y="330235"/>
                </a:lnTo>
                <a:lnTo>
                  <a:pt x="115300" y="324474"/>
                </a:lnTo>
                <a:lnTo>
                  <a:pt x="113380" y="318714"/>
                </a:lnTo>
                <a:lnTo>
                  <a:pt x="113380" y="307192"/>
                </a:lnTo>
                <a:lnTo>
                  <a:pt x="115300" y="302392"/>
                </a:lnTo>
                <a:lnTo>
                  <a:pt x="119141" y="298551"/>
                </a:lnTo>
                <a:lnTo>
                  <a:pt x="121046" y="295671"/>
                </a:lnTo>
                <a:lnTo>
                  <a:pt x="124886" y="294711"/>
                </a:lnTo>
                <a:lnTo>
                  <a:pt x="129066" y="281922"/>
                </a:lnTo>
                <a:lnTo>
                  <a:pt x="118165" y="289910"/>
                </a:lnTo>
                <a:lnTo>
                  <a:pt x="113746" y="294599"/>
                </a:lnTo>
                <a:lnTo>
                  <a:pt x="107648" y="306084"/>
                </a:lnTo>
                <a:lnTo>
                  <a:pt x="105699" y="318714"/>
                </a:lnTo>
                <a:lnTo>
                  <a:pt x="108191" y="330437"/>
                </a:lnTo>
                <a:lnTo>
                  <a:pt x="113959" y="341596"/>
                </a:lnTo>
                <a:lnTo>
                  <a:pt x="122981" y="352318"/>
                </a:lnTo>
                <a:lnTo>
                  <a:pt x="131898" y="359614"/>
                </a:lnTo>
                <a:lnTo>
                  <a:pt x="142931" y="365827"/>
                </a:lnTo>
                <a:lnTo>
                  <a:pt x="154650" y="368640"/>
                </a:lnTo>
                <a:lnTo>
                  <a:pt x="159873" y="368356"/>
                </a:lnTo>
                <a:lnTo>
                  <a:pt x="172126" y="364784"/>
                </a:lnTo>
                <a:lnTo>
                  <a:pt x="182493" y="357118"/>
                </a:lnTo>
                <a:lnTo>
                  <a:pt x="190541" y="345136"/>
                </a:lnTo>
                <a:lnTo>
                  <a:pt x="192094" y="332155"/>
                </a:lnTo>
                <a:lnTo>
                  <a:pt x="192082" y="331055"/>
                </a:lnTo>
                <a:lnTo>
                  <a:pt x="189765" y="318484"/>
                </a:lnTo>
                <a:lnTo>
                  <a:pt x="183453" y="307192"/>
                </a:lnTo>
                <a:lnTo>
                  <a:pt x="180573" y="308152"/>
                </a:lnTo>
                <a:lnTo>
                  <a:pt x="183453" y="315833"/>
                </a:lnTo>
                <a:lnTo>
                  <a:pt x="185374" y="321594"/>
                </a:lnTo>
                <a:lnTo>
                  <a:pt x="184414" y="327355"/>
                </a:lnTo>
                <a:lnTo>
                  <a:pt x="183453" y="332155"/>
                </a:lnTo>
                <a:lnTo>
                  <a:pt x="181533" y="336956"/>
                </a:lnTo>
                <a:lnTo>
                  <a:pt x="176733" y="340796"/>
                </a:lnTo>
                <a:lnTo>
                  <a:pt x="176181" y="341418"/>
                </a:lnTo>
                <a:lnTo>
                  <a:pt x="165785" y="348130"/>
                </a:lnTo>
                <a:lnTo>
                  <a:pt x="152730" y="349437"/>
                </a:lnTo>
                <a:lnTo>
                  <a:pt x="146347" y="348223"/>
                </a:lnTo>
                <a:lnTo>
                  <a:pt x="135140" y="343161"/>
                </a:lnTo>
                <a:lnTo>
                  <a:pt x="123941" y="334076"/>
                </a:lnTo>
                <a:close/>
              </a:path>
              <a:path w="472404" h="457916">
                <a:moveTo>
                  <a:pt x="197855" y="237119"/>
                </a:moveTo>
                <a:lnTo>
                  <a:pt x="199775" y="236159"/>
                </a:lnTo>
                <a:lnTo>
                  <a:pt x="201696" y="234238"/>
                </a:lnTo>
                <a:lnTo>
                  <a:pt x="203616" y="232318"/>
                </a:lnTo>
                <a:lnTo>
                  <a:pt x="204576" y="230398"/>
                </a:lnTo>
                <a:lnTo>
                  <a:pt x="204576" y="225597"/>
                </a:lnTo>
                <a:lnTo>
                  <a:pt x="203616" y="223677"/>
                </a:lnTo>
                <a:lnTo>
                  <a:pt x="201696" y="221757"/>
                </a:lnTo>
                <a:lnTo>
                  <a:pt x="199775" y="219837"/>
                </a:lnTo>
                <a:lnTo>
                  <a:pt x="196895" y="218876"/>
                </a:lnTo>
                <a:lnTo>
                  <a:pt x="190174" y="218876"/>
                </a:lnTo>
                <a:lnTo>
                  <a:pt x="188254" y="219837"/>
                </a:lnTo>
                <a:lnTo>
                  <a:pt x="185374" y="222717"/>
                </a:lnTo>
                <a:lnTo>
                  <a:pt x="182725" y="226376"/>
                </a:lnTo>
                <a:lnTo>
                  <a:pt x="180803" y="237246"/>
                </a:lnTo>
                <a:lnTo>
                  <a:pt x="183453" y="252481"/>
                </a:lnTo>
                <a:lnTo>
                  <a:pt x="169052" y="239039"/>
                </a:lnTo>
                <a:lnTo>
                  <a:pt x="166171" y="241919"/>
                </a:lnTo>
                <a:lnTo>
                  <a:pt x="154650" y="267843"/>
                </a:lnTo>
                <a:lnTo>
                  <a:pt x="158490" y="269763"/>
                </a:lnTo>
                <a:lnTo>
                  <a:pt x="159450" y="266882"/>
                </a:lnTo>
                <a:lnTo>
                  <a:pt x="160411" y="265922"/>
                </a:lnTo>
                <a:lnTo>
                  <a:pt x="162331" y="264002"/>
                </a:lnTo>
                <a:lnTo>
                  <a:pt x="163291" y="263042"/>
                </a:lnTo>
                <a:lnTo>
                  <a:pt x="164251" y="262082"/>
                </a:lnTo>
                <a:lnTo>
                  <a:pt x="169052" y="262082"/>
                </a:lnTo>
                <a:lnTo>
                  <a:pt x="170972" y="264002"/>
                </a:lnTo>
                <a:lnTo>
                  <a:pt x="171932" y="264962"/>
                </a:lnTo>
                <a:lnTo>
                  <a:pt x="176733" y="268803"/>
                </a:lnTo>
                <a:lnTo>
                  <a:pt x="183453" y="276468"/>
                </a:lnTo>
                <a:lnTo>
                  <a:pt x="208417" y="300471"/>
                </a:lnTo>
                <a:lnTo>
                  <a:pt x="212242" y="303352"/>
                </a:lnTo>
                <a:lnTo>
                  <a:pt x="214177" y="306232"/>
                </a:lnTo>
                <a:lnTo>
                  <a:pt x="214177" y="307192"/>
                </a:lnTo>
                <a:lnTo>
                  <a:pt x="216082" y="309112"/>
                </a:lnTo>
                <a:lnTo>
                  <a:pt x="216082" y="311033"/>
                </a:lnTo>
                <a:lnTo>
                  <a:pt x="215137" y="312953"/>
                </a:lnTo>
                <a:lnTo>
                  <a:pt x="215137" y="315833"/>
                </a:lnTo>
                <a:lnTo>
                  <a:pt x="213217" y="318714"/>
                </a:lnTo>
                <a:lnTo>
                  <a:pt x="210337" y="321594"/>
                </a:lnTo>
                <a:lnTo>
                  <a:pt x="212242" y="324474"/>
                </a:lnTo>
                <a:lnTo>
                  <a:pt x="243926" y="291830"/>
                </a:lnTo>
                <a:lnTo>
                  <a:pt x="242005" y="289910"/>
                </a:lnTo>
                <a:lnTo>
                  <a:pt x="239125" y="292806"/>
                </a:lnTo>
                <a:lnTo>
                  <a:pt x="236245" y="294711"/>
                </a:lnTo>
                <a:lnTo>
                  <a:pt x="234325" y="294711"/>
                </a:lnTo>
                <a:lnTo>
                  <a:pt x="232420" y="295671"/>
                </a:lnTo>
                <a:lnTo>
                  <a:pt x="227604" y="295671"/>
                </a:lnTo>
                <a:lnTo>
                  <a:pt x="225699" y="294711"/>
                </a:lnTo>
                <a:lnTo>
                  <a:pt x="221858" y="291830"/>
                </a:lnTo>
                <a:lnTo>
                  <a:pt x="218963" y="287990"/>
                </a:lnTo>
                <a:lnTo>
                  <a:pt x="189214" y="259201"/>
                </a:lnTo>
                <a:lnTo>
                  <a:pt x="187294" y="251520"/>
                </a:lnTo>
                <a:lnTo>
                  <a:pt x="186334" y="246720"/>
                </a:lnTo>
                <a:lnTo>
                  <a:pt x="186334" y="239999"/>
                </a:lnTo>
                <a:lnTo>
                  <a:pt x="187294" y="239039"/>
                </a:lnTo>
                <a:lnTo>
                  <a:pt x="188254" y="238079"/>
                </a:lnTo>
                <a:lnTo>
                  <a:pt x="190174" y="237119"/>
                </a:lnTo>
                <a:lnTo>
                  <a:pt x="197855" y="23711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1844344" y="1735394"/>
            <a:ext cx="123840" cy="137281"/>
          </a:xfrm>
          <a:custGeom>
            <a:avLst/>
            <a:gdLst/>
            <a:ahLst/>
            <a:cxnLst/>
            <a:rect l="l" t="t" r="r" b="b"/>
            <a:pathLst>
              <a:path w="123840" h="137281">
                <a:moveTo>
                  <a:pt x="0" y="71033"/>
                </a:moveTo>
                <a:lnTo>
                  <a:pt x="620" y="80279"/>
                </a:lnTo>
                <a:lnTo>
                  <a:pt x="3473" y="92708"/>
                </a:lnTo>
                <a:lnTo>
                  <a:pt x="8641" y="104637"/>
                </a:lnTo>
                <a:lnTo>
                  <a:pt x="13843" y="112487"/>
                </a:lnTo>
                <a:lnTo>
                  <a:pt x="22807" y="121480"/>
                </a:lnTo>
                <a:lnTo>
                  <a:pt x="33604" y="128640"/>
                </a:lnTo>
                <a:lnTo>
                  <a:pt x="44995" y="133503"/>
                </a:lnTo>
                <a:lnTo>
                  <a:pt x="57383" y="136337"/>
                </a:lnTo>
                <a:lnTo>
                  <a:pt x="71033" y="137281"/>
                </a:lnTo>
                <a:lnTo>
                  <a:pt x="74350" y="137216"/>
                </a:lnTo>
                <a:lnTo>
                  <a:pt x="87127" y="135518"/>
                </a:lnTo>
                <a:lnTo>
                  <a:pt x="98877" y="131521"/>
                </a:lnTo>
                <a:lnTo>
                  <a:pt x="111556" y="124310"/>
                </a:lnTo>
                <a:lnTo>
                  <a:pt x="121920" y="115199"/>
                </a:lnTo>
                <a:lnTo>
                  <a:pt x="121920" y="103677"/>
                </a:lnTo>
                <a:lnTo>
                  <a:pt x="118879" y="106997"/>
                </a:lnTo>
                <a:lnTo>
                  <a:pt x="109051" y="116331"/>
                </a:lnTo>
                <a:lnTo>
                  <a:pt x="99837" y="122880"/>
                </a:lnTo>
                <a:lnTo>
                  <a:pt x="93116" y="125760"/>
                </a:lnTo>
                <a:lnTo>
                  <a:pt x="85435" y="127680"/>
                </a:lnTo>
                <a:lnTo>
                  <a:pt x="67193" y="127680"/>
                </a:lnTo>
                <a:lnTo>
                  <a:pt x="58552" y="125760"/>
                </a:lnTo>
                <a:lnTo>
                  <a:pt x="52791" y="120959"/>
                </a:lnTo>
                <a:lnTo>
                  <a:pt x="43894" y="110961"/>
                </a:lnTo>
                <a:lnTo>
                  <a:pt x="38389" y="98877"/>
                </a:lnTo>
                <a:lnTo>
                  <a:pt x="36859" y="92877"/>
                </a:lnTo>
                <a:lnTo>
                  <a:pt x="35075" y="80491"/>
                </a:lnTo>
                <a:lnTo>
                  <a:pt x="34564" y="67193"/>
                </a:lnTo>
                <a:lnTo>
                  <a:pt x="34878" y="58763"/>
                </a:lnTo>
                <a:lnTo>
                  <a:pt x="36755" y="46081"/>
                </a:lnTo>
                <a:lnTo>
                  <a:pt x="40325" y="34564"/>
                </a:lnTo>
                <a:lnTo>
                  <a:pt x="43190" y="26883"/>
                </a:lnTo>
                <a:lnTo>
                  <a:pt x="48950" y="20162"/>
                </a:lnTo>
                <a:lnTo>
                  <a:pt x="55671" y="16322"/>
                </a:lnTo>
                <a:lnTo>
                  <a:pt x="62392" y="11521"/>
                </a:lnTo>
                <a:lnTo>
                  <a:pt x="70073" y="8641"/>
                </a:lnTo>
                <a:lnTo>
                  <a:pt x="77754" y="8641"/>
                </a:lnTo>
                <a:lnTo>
                  <a:pt x="80895" y="8778"/>
                </a:lnTo>
                <a:lnTo>
                  <a:pt x="93020" y="11862"/>
                </a:lnTo>
                <a:lnTo>
                  <a:pt x="104637" y="18242"/>
                </a:lnTo>
                <a:lnTo>
                  <a:pt x="108504" y="22056"/>
                </a:lnTo>
                <a:lnTo>
                  <a:pt x="115420" y="32335"/>
                </a:lnTo>
                <a:lnTo>
                  <a:pt x="119999" y="45125"/>
                </a:lnTo>
                <a:lnTo>
                  <a:pt x="123840" y="45125"/>
                </a:lnTo>
                <a:lnTo>
                  <a:pt x="123840" y="0"/>
                </a:lnTo>
                <a:lnTo>
                  <a:pt x="119999" y="0"/>
                </a:lnTo>
                <a:lnTo>
                  <a:pt x="119999" y="3840"/>
                </a:lnTo>
                <a:lnTo>
                  <a:pt x="119024" y="5760"/>
                </a:lnTo>
                <a:lnTo>
                  <a:pt x="117119" y="7680"/>
                </a:lnTo>
                <a:lnTo>
                  <a:pt x="115199" y="8641"/>
                </a:lnTo>
                <a:lnTo>
                  <a:pt x="113278" y="9601"/>
                </a:lnTo>
                <a:lnTo>
                  <a:pt x="110398" y="9601"/>
                </a:lnTo>
                <a:lnTo>
                  <a:pt x="106558" y="8641"/>
                </a:lnTo>
                <a:lnTo>
                  <a:pt x="100797" y="5760"/>
                </a:lnTo>
                <a:lnTo>
                  <a:pt x="95731" y="4043"/>
                </a:lnTo>
                <a:lnTo>
                  <a:pt x="83170" y="1010"/>
                </a:lnTo>
                <a:lnTo>
                  <a:pt x="71033" y="0"/>
                </a:lnTo>
                <a:lnTo>
                  <a:pt x="59682" y="857"/>
                </a:lnTo>
                <a:lnTo>
                  <a:pt x="47477" y="3975"/>
                </a:lnTo>
                <a:lnTo>
                  <a:pt x="35509" y="9601"/>
                </a:lnTo>
                <a:lnTo>
                  <a:pt x="26329" y="15720"/>
                </a:lnTo>
                <a:lnTo>
                  <a:pt x="17275" y="24584"/>
                </a:lnTo>
                <a:lnTo>
                  <a:pt x="9601" y="35524"/>
                </a:lnTo>
                <a:lnTo>
                  <a:pt x="4436" y="46249"/>
                </a:lnTo>
                <a:lnTo>
                  <a:pt x="1069" y="58420"/>
                </a:lnTo>
                <a:lnTo>
                  <a:pt x="0" y="7103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1985451" y="1738274"/>
            <a:ext cx="97916" cy="131521"/>
          </a:xfrm>
          <a:custGeom>
            <a:avLst/>
            <a:gdLst/>
            <a:ahLst/>
            <a:cxnLst/>
            <a:rect l="l" t="t" r="r" b="b"/>
            <a:pathLst>
              <a:path w="97916" h="131521">
                <a:moveTo>
                  <a:pt x="87355" y="58567"/>
                </a:moveTo>
                <a:lnTo>
                  <a:pt x="85450" y="54726"/>
                </a:lnTo>
                <a:lnTo>
                  <a:pt x="84490" y="49926"/>
                </a:lnTo>
                <a:lnTo>
                  <a:pt x="81610" y="46085"/>
                </a:lnTo>
                <a:lnTo>
                  <a:pt x="77769" y="43205"/>
                </a:lnTo>
                <a:lnTo>
                  <a:pt x="73929" y="39364"/>
                </a:lnTo>
                <a:lnTo>
                  <a:pt x="69128" y="38404"/>
                </a:lnTo>
                <a:lnTo>
                  <a:pt x="58567" y="38404"/>
                </a:lnTo>
                <a:lnTo>
                  <a:pt x="54726" y="39364"/>
                </a:lnTo>
                <a:lnTo>
                  <a:pt x="50886" y="41285"/>
                </a:lnTo>
                <a:lnTo>
                  <a:pt x="46085" y="43205"/>
                </a:lnTo>
                <a:lnTo>
                  <a:pt x="41285" y="47045"/>
                </a:lnTo>
                <a:lnTo>
                  <a:pt x="36484" y="52806"/>
                </a:lnTo>
                <a:lnTo>
                  <a:pt x="36484" y="0"/>
                </a:lnTo>
                <a:lnTo>
                  <a:pt x="0" y="0"/>
                </a:lnTo>
                <a:lnTo>
                  <a:pt x="0" y="3840"/>
                </a:lnTo>
                <a:lnTo>
                  <a:pt x="3840" y="4800"/>
                </a:lnTo>
                <a:lnTo>
                  <a:pt x="6720" y="5760"/>
                </a:lnTo>
                <a:lnTo>
                  <a:pt x="7680" y="6720"/>
                </a:lnTo>
                <a:lnTo>
                  <a:pt x="9601" y="8641"/>
                </a:lnTo>
                <a:lnTo>
                  <a:pt x="9601" y="122880"/>
                </a:lnTo>
                <a:lnTo>
                  <a:pt x="7680" y="123840"/>
                </a:lnTo>
                <a:lnTo>
                  <a:pt x="6720" y="125760"/>
                </a:lnTo>
                <a:lnTo>
                  <a:pt x="3840" y="127680"/>
                </a:lnTo>
                <a:lnTo>
                  <a:pt x="0" y="127680"/>
                </a:lnTo>
                <a:lnTo>
                  <a:pt x="0" y="131521"/>
                </a:lnTo>
                <a:lnTo>
                  <a:pt x="46085" y="131521"/>
                </a:lnTo>
                <a:lnTo>
                  <a:pt x="46085" y="127680"/>
                </a:lnTo>
                <a:lnTo>
                  <a:pt x="42245" y="126720"/>
                </a:lnTo>
                <a:lnTo>
                  <a:pt x="39364" y="125760"/>
                </a:lnTo>
                <a:lnTo>
                  <a:pt x="38404" y="123840"/>
                </a:lnTo>
                <a:lnTo>
                  <a:pt x="37444" y="121920"/>
                </a:lnTo>
                <a:lnTo>
                  <a:pt x="36484" y="118079"/>
                </a:lnTo>
                <a:lnTo>
                  <a:pt x="36484" y="63367"/>
                </a:lnTo>
                <a:lnTo>
                  <a:pt x="39364" y="58567"/>
                </a:lnTo>
                <a:lnTo>
                  <a:pt x="42245" y="55686"/>
                </a:lnTo>
                <a:lnTo>
                  <a:pt x="45125" y="53766"/>
                </a:lnTo>
                <a:lnTo>
                  <a:pt x="47045" y="51846"/>
                </a:lnTo>
                <a:lnTo>
                  <a:pt x="49926" y="50886"/>
                </a:lnTo>
                <a:lnTo>
                  <a:pt x="53766" y="50886"/>
                </a:lnTo>
                <a:lnTo>
                  <a:pt x="55686" y="51846"/>
                </a:lnTo>
                <a:lnTo>
                  <a:pt x="56647" y="52806"/>
                </a:lnTo>
                <a:lnTo>
                  <a:pt x="58567" y="53766"/>
                </a:lnTo>
                <a:lnTo>
                  <a:pt x="59527" y="55686"/>
                </a:lnTo>
                <a:lnTo>
                  <a:pt x="59527" y="57607"/>
                </a:lnTo>
                <a:lnTo>
                  <a:pt x="60487" y="59527"/>
                </a:lnTo>
                <a:lnTo>
                  <a:pt x="60487" y="121920"/>
                </a:lnTo>
                <a:lnTo>
                  <a:pt x="58567" y="123840"/>
                </a:lnTo>
                <a:lnTo>
                  <a:pt x="57607" y="125760"/>
                </a:lnTo>
                <a:lnTo>
                  <a:pt x="54726" y="127680"/>
                </a:lnTo>
                <a:lnTo>
                  <a:pt x="51846" y="127680"/>
                </a:lnTo>
                <a:lnTo>
                  <a:pt x="51846" y="131521"/>
                </a:lnTo>
                <a:lnTo>
                  <a:pt x="97916" y="131521"/>
                </a:lnTo>
                <a:lnTo>
                  <a:pt x="97916" y="127680"/>
                </a:lnTo>
                <a:lnTo>
                  <a:pt x="93116" y="126720"/>
                </a:lnTo>
                <a:lnTo>
                  <a:pt x="91211" y="125760"/>
                </a:lnTo>
                <a:lnTo>
                  <a:pt x="89291" y="124800"/>
                </a:lnTo>
                <a:lnTo>
                  <a:pt x="88331" y="122880"/>
                </a:lnTo>
                <a:lnTo>
                  <a:pt x="87355" y="118079"/>
                </a:lnTo>
                <a:lnTo>
                  <a:pt x="87355" y="5856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2097770" y="1823054"/>
            <a:ext cx="26883" cy="47701"/>
          </a:xfrm>
          <a:custGeom>
            <a:avLst/>
            <a:gdLst/>
            <a:ahLst/>
            <a:cxnLst/>
            <a:rect l="l" t="t" r="r" b="b"/>
            <a:pathLst>
              <a:path w="26883" h="47701">
                <a:moveTo>
                  <a:pt x="0" y="29459"/>
                </a:moveTo>
                <a:lnTo>
                  <a:pt x="0" y="35219"/>
                </a:lnTo>
                <a:lnTo>
                  <a:pt x="960" y="39060"/>
                </a:lnTo>
                <a:lnTo>
                  <a:pt x="4800" y="42900"/>
                </a:lnTo>
                <a:lnTo>
                  <a:pt x="7680" y="45781"/>
                </a:lnTo>
                <a:lnTo>
                  <a:pt x="12481" y="47701"/>
                </a:lnTo>
                <a:lnTo>
                  <a:pt x="17282" y="47701"/>
                </a:lnTo>
                <a:lnTo>
                  <a:pt x="23577" y="46927"/>
                </a:lnTo>
                <a:lnTo>
                  <a:pt x="26883" y="26578"/>
                </a:lnTo>
                <a:lnTo>
                  <a:pt x="25923" y="23698"/>
                </a:lnTo>
                <a:lnTo>
                  <a:pt x="25362" y="0"/>
                </a:lnTo>
                <a:lnTo>
                  <a:pt x="15276" y="5979"/>
                </a:lnTo>
                <a:lnTo>
                  <a:pt x="8641" y="11216"/>
                </a:lnTo>
                <a:lnTo>
                  <a:pt x="2880" y="16977"/>
                </a:lnTo>
                <a:lnTo>
                  <a:pt x="0" y="22738"/>
                </a:lnTo>
                <a:lnTo>
                  <a:pt x="0" y="2945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2098730" y="1776679"/>
            <a:ext cx="85435" cy="94076"/>
          </a:xfrm>
          <a:custGeom>
            <a:avLst/>
            <a:gdLst/>
            <a:ahLst/>
            <a:cxnLst/>
            <a:rect l="l" t="t" r="r" b="b"/>
            <a:pathLst>
              <a:path w="85435" h="94076">
                <a:moveTo>
                  <a:pt x="21122" y="2880"/>
                </a:moveTo>
                <a:lnTo>
                  <a:pt x="14401" y="5760"/>
                </a:lnTo>
                <a:lnTo>
                  <a:pt x="9601" y="8641"/>
                </a:lnTo>
                <a:lnTo>
                  <a:pt x="5760" y="12481"/>
                </a:lnTo>
                <a:lnTo>
                  <a:pt x="1920" y="17282"/>
                </a:lnTo>
                <a:lnTo>
                  <a:pt x="0" y="21122"/>
                </a:lnTo>
                <a:lnTo>
                  <a:pt x="0" y="29748"/>
                </a:lnTo>
                <a:lnTo>
                  <a:pt x="1920" y="32628"/>
                </a:lnTo>
                <a:lnTo>
                  <a:pt x="4800" y="34564"/>
                </a:lnTo>
                <a:lnTo>
                  <a:pt x="7680" y="37429"/>
                </a:lnTo>
                <a:lnTo>
                  <a:pt x="10561" y="38404"/>
                </a:lnTo>
                <a:lnTo>
                  <a:pt x="18242" y="38404"/>
                </a:lnTo>
                <a:lnTo>
                  <a:pt x="21122" y="37429"/>
                </a:lnTo>
                <a:lnTo>
                  <a:pt x="24003" y="35524"/>
                </a:lnTo>
                <a:lnTo>
                  <a:pt x="25923" y="32628"/>
                </a:lnTo>
                <a:lnTo>
                  <a:pt x="27843" y="29748"/>
                </a:lnTo>
                <a:lnTo>
                  <a:pt x="27843" y="24002"/>
                </a:lnTo>
                <a:lnTo>
                  <a:pt x="25923" y="22082"/>
                </a:lnTo>
                <a:lnTo>
                  <a:pt x="24003" y="19202"/>
                </a:lnTo>
                <a:lnTo>
                  <a:pt x="22082" y="17282"/>
                </a:lnTo>
                <a:lnTo>
                  <a:pt x="21122" y="15361"/>
                </a:lnTo>
                <a:lnTo>
                  <a:pt x="21122" y="12481"/>
                </a:lnTo>
                <a:lnTo>
                  <a:pt x="22082" y="11521"/>
                </a:lnTo>
                <a:lnTo>
                  <a:pt x="24003" y="9601"/>
                </a:lnTo>
                <a:lnTo>
                  <a:pt x="25923" y="7680"/>
                </a:lnTo>
                <a:lnTo>
                  <a:pt x="29763" y="6720"/>
                </a:lnTo>
                <a:lnTo>
                  <a:pt x="36484" y="6720"/>
                </a:lnTo>
                <a:lnTo>
                  <a:pt x="38404" y="7680"/>
                </a:lnTo>
                <a:lnTo>
                  <a:pt x="41285" y="9601"/>
                </a:lnTo>
                <a:lnTo>
                  <a:pt x="43205" y="10561"/>
                </a:lnTo>
                <a:lnTo>
                  <a:pt x="44165" y="12481"/>
                </a:lnTo>
                <a:lnTo>
                  <a:pt x="45125" y="13441"/>
                </a:lnTo>
                <a:lnTo>
                  <a:pt x="46085" y="15361"/>
                </a:lnTo>
                <a:lnTo>
                  <a:pt x="46085" y="35524"/>
                </a:lnTo>
                <a:lnTo>
                  <a:pt x="38075" y="39382"/>
                </a:lnTo>
                <a:lnTo>
                  <a:pt x="24402" y="46375"/>
                </a:lnTo>
                <a:lnTo>
                  <a:pt x="24963" y="70073"/>
                </a:lnTo>
                <a:lnTo>
                  <a:pt x="24963" y="63352"/>
                </a:lnTo>
                <a:lnTo>
                  <a:pt x="25923" y="60472"/>
                </a:lnTo>
                <a:lnTo>
                  <a:pt x="28803" y="56631"/>
                </a:lnTo>
                <a:lnTo>
                  <a:pt x="32644" y="51831"/>
                </a:lnTo>
                <a:lnTo>
                  <a:pt x="38404" y="47030"/>
                </a:lnTo>
                <a:lnTo>
                  <a:pt x="46085" y="42245"/>
                </a:lnTo>
                <a:lnTo>
                  <a:pt x="46085" y="71993"/>
                </a:lnTo>
                <a:lnTo>
                  <a:pt x="42245" y="75834"/>
                </a:lnTo>
                <a:lnTo>
                  <a:pt x="38404" y="77754"/>
                </a:lnTo>
                <a:lnTo>
                  <a:pt x="31683" y="77754"/>
                </a:lnTo>
                <a:lnTo>
                  <a:pt x="29763" y="76794"/>
                </a:lnTo>
                <a:lnTo>
                  <a:pt x="27843" y="74874"/>
                </a:lnTo>
                <a:lnTo>
                  <a:pt x="25923" y="72953"/>
                </a:lnTo>
                <a:lnTo>
                  <a:pt x="22617" y="93302"/>
                </a:lnTo>
                <a:lnTo>
                  <a:pt x="34024" y="88613"/>
                </a:lnTo>
                <a:lnTo>
                  <a:pt x="46085" y="79674"/>
                </a:lnTo>
                <a:lnTo>
                  <a:pt x="47045" y="84475"/>
                </a:lnTo>
                <a:lnTo>
                  <a:pt x="48966" y="88315"/>
                </a:lnTo>
                <a:lnTo>
                  <a:pt x="51846" y="90236"/>
                </a:lnTo>
                <a:lnTo>
                  <a:pt x="54726" y="93116"/>
                </a:lnTo>
                <a:lnTo>
                  <a:pt x="58567" y="94076"/>
                </a:lnTo>
                <a:lnTo>
                  <a:pt x="68153" y="94076"/>
                </a:lnTo>
                <a:lnTo>
                  <a:pt x="71993" y="93116"/>
                </a:lnTo>
                <a:lnTo>
                  <a:pt x="74874" y="91196"/>
                </a:lnTo>
                <a:lnTo>
                  <a:pt x="78714" y="88315"/>
                </a:lnTo>
                <a:lnTo>
                  <a:pt x="82555" y="85435"/>
                </a:lnTo>
                <a:lnTo>
                  <a:pt x="85435" y="80634"/>
                </a:lnTo>
                <a:lnTo>
                  <a:pt x="82555" y="77754"/>
                </a:lnTo>
                <a:lnTo>
                  <a:pt x="80650" y="80634"/>
                </a:lnTo>
                <a:lnTo>
                  <a:pt x="78714" y="81594"/>
                </a:lnTo>
                <a:lnTo>
                  <a:pt x="75849" y="81594"/>
                </a:lnTo>
                <a:lnTo>
                  <a:pt x="74874" y="80634"/>
                </a:lnTo>
                <a:lnTo>
                  <a:pt x="73929" y="79674"/>
                </a:lnTo>
                <a:lnTo>
                  <a:pt x="73929" y="78714"/>
                </a:lnTo>
                <a:lnTo>
                  <a:pt x="72969" y="77754"/>
                </a:lnTo>
                <a:lnTo>
                  <a:pt x="72969" y="20162"/>
                </a:lnTo>
                <a:lnTo>
                  <a:pt x="71993" y="17282"/>
                </a:lnTo>
                <a:lnTo>
                  <a:pt x="70088" y="12481"/>
                </a:lnTo>
                <a:lnTo>
                  <a:pt x="67193" y="8641"/>
                </a:lnTo>
                <a:lnTo>
                  <a:pt x="62407" y="5760"/>
                </a:lnTo>
                <a:lnTo>
                  <a:pt x="56647" y="1920"/>
                </a:lnTo>
                <a:lnTo>
                  <a:pt x="49926" y="0"/>
                </a:lnTo>
                <a:lnTo>
                  <a:pt x="34564" y="0"/>
                </a:lnTo>
                <a:lnTo>
                  <a:pt x="27843" y="960"/>
                </a:lnTo>
                <a:lnTo>
                  <a:pt x="21122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2193767" y="1776679"/>
            <a:ext cx="97917" cy="93116"/>
          </a:xfrm>
          <a:custGeom>
            <a:avLst/>
            <a:gdLst/>
            <a:ahLst/>
            <a:cxnLst/>
            <a:rect l="l" t="t" r="r" b="b"/>
            <a:pathLst>
              <a:path w="97917" h="93116">
                <a:moveTo>
                  <a:pt x="87355" y="20162"/>
                </a:moveTo>
                <a:lnTo>
                  <a:pt x="86410" y="17282"/>
                </a:lnTo>
                <a:lnTo>
                  <a:pt x="84475" y="11521"/>
                </a:lnTo>
                <a:lnTo>
                  <a:pt x="82570" y="7680"/>
                </a:lnTo>
                <a:lnTo>
                  <a:pt x="78714" y="4800"/>
                </a:lnTo>
                <a:lnTo>
                  <a:pt x="74874" y="1920"/>
                </a:lnTo>
                <a:lnTo>
                  <a:pt x="70073" y="0"/>
                </a:lnTo>
                <a:lnTo>
                  <a:pt x="58567" y="0"/>
                </a:lnTo>
                <a:lnTo>
                  <a:pt x="54726" y="960"/>
                </a:lnTo>
                <a:lnTo>
                  <a:pt x="49926" y="2880"/>
                </a:lnTo>
                <a:lnTo>
                  <a:pt x="46085" y="5760"/>
                </a:lnTo>
                <a:lnTo>
                  <a:pt x="41285" y="9601"/>
                </a:lnTo>
                <a:lnTo>
                  <a:pt x="36484" y="14401"/>
                </a:lnTo>
                <a:lnTo>
                  <a:pt x="36484" y="2880"/>
                </a:lnTo>
                <a:lnTo>
                  <a:pt x="0" y="2880"/>
                </a:lnTo>
                <a:lnTo>
                  <a:pt x="0" y="5760"/>
                </a:lnTo>
                <a:lnTo>
                  <a:pt x="3840" y="6720"/>
                </a:lnTo>
                <a:lnTo>
                  <a:pt x="6720" y="7680"/>
                </a:lnTo>
                <a:lnTo>
                  <a:pt x="7680" y="9601"/>
                </a:lnTo>
                <a:lnTo>
                  <a:pt x="9601" y="11521"/>
                </a:lnTo>
                <a:lnTo>
                  <a:pt x="9601" y="84475"/>
                </a:lnTo>
                <a:lnTo>
                  <a:pt x="8641" y="85435"/>
                </a:lnTo>
                <a:lnTo>
                  <a:pt x="6720" y="87355"/>
                </a:lnTo>
                <a:lnTo>
                  <a:pt x="3840" y="89275"/>
                </a:lnTo>
                <a:lnTo>
                  <a:pt x="0" y="89275"/>
                </a:lnTo>
                <a:lnTo>
                  <a:pt x="0" y="93116"/>
                </a:lnTo>
                <a:lnTo>
                  <a:pt x="46085" y="93116"/>
                </a:lnTo>
                <a:lnTo>
                  <a:pt x="46085" y="89275"/>
                </a:lnTo>
                <a:lnTo>
                  <a:pt x="42245" y="88315"/>
                </a:lnTo>
                <a:lnTo>
                  <a:pt x="40325" y="87355"/>
                </a:lnTo>
                <a:lnTo>
                  <a:pt x="38404" y="85435"/>
                </a:lnTo>
                <a:lnTo>
                  <a:pt x="37444" y="84475"/>
                </a:lnTo>
                <a:lnTo>
                  <a:pt x="36484" y="79674"/>
                </a:lnTo>
                <a:lnTo>
                  <a:pt x="36484" y="24963"/>
                </a:lnTo>
                <a:lnTo>
                  <a:pt x="41285" y="17282"/>
                </a:lnTo>
                <a:lnTo>
                  <a:pt x="47045" y="12481"/>
                </a:lnTo>
                <a:lnTo>
                  <a:pt x="53766" y="12481"/>
                </a:lnTo>
                <a:lnTo>
                  <a:pt x="55686" y="13441"/>
                </a:lnTo>
                <a:lnTo>
                  <a:pt x="56647" y="14401"/>
                </a:lnTo>
                <a:lnTo>
                  <a:pt x="58567" y="15361"/>
                </a:lnTo>
                <a:lnTo>
                  <a:pt x="59527" y="17282"/>
                </a:lnTo>
                <a:lnTo>
                  <a:pt x="59527" y="19202"/>
                </a:lnTo>
                <a:lnTo>
                  <a:pt x="60487" y="21122"/>
                </a:lnTo>
                <a:lnTo>
                  <a:pt x="60487" y="83515"/>
                </a:lnTo>
                <a:lnTo>
                  <a:pt x="59527" y="85435"/>
                </a:lnTo>
                <a:lnTo>
                  <a:pt x="57607" y="87355"/>
                </a:lnTo>
                <a:lnTo>
                  <a:pt x="55686" y="89275"/>
                </a:lnTo>
                <a:lnTo>
                  <a:pt x="51846" y="89275"/>
                </a:lnTo>
                <a:lnTo>
                  <a:pt x="51846" y="93116"/>
                </a:lnTo>
                <a:lnTo>
                  <a:pt x="97917" y="93116"/>
                </a:lnTo>
                <a:lnTo>
                  <a:pt x="97917" y="89275"/>
                </a:lnTo>
                <a:lnTo>
                  <a:pt x="93116" y="88315"/>
                </a:lnTo>
                <a:lnTo>
                  <a:pt x="91196" y="87355"/>
                </a:lnTo>
                <a:lnTo>
                  <a:pt x="89275" y="86395"/>
                </a:lnTo>
                <a:lnTo>
                  <a:pt x="88315" y="84475"/>
                </a:lnTo>
                <a:lnTo>
                  <a:pt x="87355" y="79674"/>
                </a:lnTo>
                <a:lnTo>
                  <a:pt x="87355" y="201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2334889" y="1831390"/>
            <a:ext cx="7680" cy="10561"/>
          </a:xfrm>
          <a:custGeom>
            <a:avLst/>
            <a:gdLst/>
            <a:ahLst/>
            <a:cxnLst/>
            <a:rect l="l" t="t" r="r" b="b"/>
            <a:pathLst>
              <a:path w="7680" h="10561">
                <a:moveTo>
                  <a:pt x="2880" y="2880"/>
                </a:moveTo>
                <a:lnTo>
                  <a:pt x="0" y="0"/>
                </a:lnTo>
                <a:lnTo>
                  <a:pt x="960" y="10561"/>
                </a:lnTo>
                <a:lnTo>
                  <a:pt x="7680" y="10561"/>
                </a:lnTo>
                <a:lnTo>
                  <a:pt x="5760" y="4800"/>
                </a:lnTo>
                <a:lnTo>
                  <a:pt x="288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2304166" y="1776679"/>
            <a:ext cx="88315" cy="132481"/>
          </a:xfrm>
          <a:custGeom>
            <a:avLst/>
            <a:gdLst/>
            <a:ahLst/>
            <a:cxnLst/>
            <a:rect l="l" t="t" r="r" b="b"/>
            <a:pathLst>
              <a:path w="88315" h="132481">
                <a:moveTo>
                  <a:pt x="79674" y="33588"/>
                </a:moveTo>
                <a:lnTo>
                  <a:pt x="79674" y="29748"/>
                </a:lnTo>
                <a:lnTo>
                  <a:pt x="78714" y="25907"/>
                </a:lnTo>
                <a:lnTo>
                  <a:pt x="76794" y="23042"/>
                </a:lnTo>
                <a:lnTo>
                  <a:pt x="75834" y="20162"/>
                </a:lnTo>
                <a:lnTo>
                  <a:pt x="73929" y="17282"/>
                </a:lnTo>
                <a:lnTo>
                  <a:pt x="70088" y="14401"/>
                </a:lnTo>
                <a:lnTo>
                  <a:pt x="87355" y="14401"/>
                </a:lnTo>
                <a:lnTo>
                  <a:pt x="87355" y="3840"/>
                </a:lnTo>
                <a:lnTo>
                  <a:pt x="57591" y="3840"/>
                </a:lnTo>
                <a:lnTo>
                  <a:pt x="50871" y="960"/>
                </a:lnTo>
                <a:lnTo>
                  <a:pt x="45125" y="0"/>
                </a:lnTo>
                <a:lnTo>
                  <a:pt x="38404" y="0"/>
                </a:lnTo>
                <a:lnTo>
                  <a:pt x="34102" y="166"/>
                </a:lnTo>
                <a:lnTo>
                  <a:pt x="21491" y="2972"/>
                </a:lnTo>
                <a:lnTo>
                  <a:pt x="10561" y="9601"/>
                </a:lnTo>
                <a:lnTo>
                  <a:pt x="3840" y="16322"/>
                </a:lnTo>
                <a:lnTo>
                  <a:pt x="0" y="24002"/>
                </a:lnTo>
                <a:lnTo>
                  <a:pt x="0" y="39349"/>
                </a:lnTo>
                <a:lnTo>
                  <a:pt x="1920" y="45110"/>
                </a:lnTo>
                <a:lnTo>
                  <a:pt x="5760" y="49910"/>
                </a:lnTo>
                <a:lnTo>
                  <a:pt x="9601" y="55671"/>
                </a:lnTo>
                <a:lnTo>
                  <a:pt x="16322" y="59512"/>
                </a:lnTo>
                <a:lnTo>
                  <a:pt x="24963" y="62392"/>
                </a:lnTo>
                <a:lnTo>
                  <a:pt x="17282" y="66233"/>
                </a:lnTo>
                <a:lnTo>
                  <a:pt x="11521" y="69113"/>
                </a:lnTo>
                <a:lnTo>
                  <a:pt x="8641" y="73913"/>
                </a:lnTo>
                <a:lnTo>
                  <a:pt x="4800" y="77754"/>
                </a:lnTo>
                <a:lnTo>
                  <a:pt x="2880" y="81594"/>
                </a:lnTo>
                <a:lnTo>
                  <a:pt x="2880" y="94076"/>
                </a:lnTo>
                <a:lnTo>
                  <a:pt x="7680" y="99837"/>
                </a:lnTo>
                <a:lnTo>
                  <a:pt x="16322" y="103677"/>
                </a:lnTo>
                <a:lnTo>
                  <a:pt x="9601" y="105597"/>
                </a:lnTo>
                <a:lnTo>
                  <a:pt x="5760" y="107518"/>
                </a:lnTo>
                <a:lnTo>
                  <a:pt x="3840" y="109438"/>
                </a:lnTo>
                <a:lnTo>
                  <a:pt x="960" y="112318"/>
                </a:lnTo>
                <a:lnTo>
                  <a:pt x="0" y="114239"/>
                </a:lnTo>
                <a:lnTo>
                  <a:pt x="0" y="120959"/>
                </a:lnTo>
                <a:lnTo>
                  <a:pt x="1920" y="123825"/>
                </a:lnTo>
                <a:lnTo>
                  <a:pt x="4800" y="126720"/>
                </a:lnTo>
                <a:lnTo>
                  <a:pt x="7680" y="129600"/>
                </a:lnTo>
                <a:lnTo>
                  <a:pt x="12481" y="131505"/>
                </a:lnTo>
                <a:lnTo>
                  <a:pt x="19202" y="132481"/>
                </a:lnTo>
                <a:lnTo>
                  <a:pt x="16322" y="119039"/>
                </a:lnTo>
                <a:lnTo>
                  <a:pt x="16322" y="112318"/>
                </a:lnTo>
                <a:lnTo>
                  <a:pt x="18242" y="109438"/>
                </a:lnTo>
                <a:lnTo>
                  <a:pt x="22082" y="107518"/>
                </a:lnTo>
                <a:lnTo>
                  <a:pt x="24003" y="106558"/>
                </a:lnTo>
                <a:lnTo>
                  <a:pt x="28803" y="105597"/>
                </a:lnTo>
                <a:lnTo>
                  <a:pt x="34564" y="105597"/>
                </a:lnTo>
                <a:lnTo>
                  <a:pt x="39850" y="105637"/>
                </a:lnTo>
                <a:lnTo>
                  <a:pt x="54954" y="106332"/>
                </a:lnTo>
                <a:lnTo>
                  <a:pt x="63367" y="107518"/>
                </a:lnTo>
                <a:lnTo>
                  <a:pt x="66233" y="107518"/>
                </a:lnTo>
                <a:lnTo>
                  <a:pt x="69113" y="109438"/>
                </a:lnTo>
                <a:lnTo>
                  <a:pt x="71048" y="111358"/>
                </a:lnTo>
                <a:lnTo>
                  <a:pt x="71993" y="112318"/>
                </a:lnTo>
                <a:lnTo>
                  <a:pt x="71993" y="119039"/>
                </a:lnTo>
                <a:lnTo>
                  <a:pt x="70088" y="122880"/>
                </a:lnTo>
                <a:lnTo>
                  <a:pt x="70088" y="130545"/>
                </a:lnTo>
                <a:lnTo>
                  <a:pt x="74874" y="128640"/>
                </a:lnTo>
                <a:lnTo>
                  <a:pt x="79674" y="124800"/>
                </a:lnTo>
                <a:lnTo>
                  <a:pt x="82555" y="120959"/>
                </a:lnTo>
                <a:lnTo>
                  <a:pt x="86395" y="116159"/>
                </a:lnTo>
                <a:lnTo>
                  <a:pt x="88315" y="111358"/>
                </a:lnTo>
                <a:lnTo>
                  <a:pt x="88315" y="96956"/>
                </a:lnTo>
                <a:lnTo>
                  <a:pt x="84475" y="91196"/>
                </a:lnTo>
                <a:lnTo>
                  <a:pt x="76794" y="86395"/>
                </a:lnTo>
                <a:lnTo>
                  <a:pt x="64740" y="83232"/>
                </a:lnTo>
                <a:lnTo>
                  <a:pt x="48966" y="82555"/>
                </a:lnTo>
                <a:lnTo>
                  <a:pt x="28803" y="82555"/>
                </a:lnTo>
                <a:lnTo>
                  <a:pt x="25923" y="81594"/>
                </a:lnTo>
                <a:lnTo>
                  <a:pt x="24003" y="80634"/>
                </a:lnTo>
                <a:lnTo>
                  <a:pt x="22082" y="78714"/>
                </a:lnTo>
                <a:lnTo>
                  <a:pt x="21122" y="76794"/>
                </a:lnTo>
                <a:lnTo>
                  <a:pt x="21122" y="71993"/>
                </a:lnTo>
                <a:lnTo>
                  <a:pt x="22082" y="70073"/>
                </a:lnTo>
                <a:lnTo>
                  <a:pt x="24003" y="68153"/>
                </a:lnTo>
                <a:lnTo>
                  <a:pt x="25923" y="66233"/>
                </a:lnTo>
                <a:lnTo>
                  <a:pt x="28803" y="65272"/>
                </a:lnTo>
                <a:lnTo>
                  <a:pt x="31683" y="65272"/>
                </a:lnTo>
                <a:lnTo>
                  <a:pt x="30723" y="54711"/>
                </a:lnTo>
                <a:lnTo>
                  <a:pt x="28803" y="50871"/>
                </a:lnTo>
                <a:lnTo>
                  <a:pt x="26883" y="44150"/>
                </a:lnTo>
                <a:lnTo>
                  <a:pt x="26883" y="23042"/>
                </a:lnTo>
                <a:lnTo>
                  <a:pt x="28803" y="15361"/>
                </a:lnTo>
                <a:lnTo>
                  <a:pt x="30723" y="11521"/>
                </a:lnTo>
                <a:lnTo>
                  <a:pt x="33604" y="7680"/>
                </a:lnTo>
                <a:lnTo>
                  <a:pt x="36484" y="5760"/>
                </a:lnTo>
                <a:lnTo>
                  <a:pt x="44165" y="5760"/>
                </a:lnTo>
                <a:lnTo>
                  <a:pt x="47045" y="7680"/>
                </a:lnTo>
                <a:lnTo>
                  <a:pt x="48966" y="10561"/>
                </a:lnTo>
                <a:lnTo>
                  <a:pt x="51846" y="14401"/>
                </a:lnTo>
                <a:lnTo>
                  <a:pt x="53766" y="22082"/>
                </a:lnTo>
                <a:lnTo>
                  <a:pt x="53766" y="44150"/>
                </a:lnTo>
                <a:lnTo>
                  <a:pt x="51846" y="50871"/>
                </a:lnTo>
                <a:lnTo>
                  <a:pt x="49926" y="54711"/>
                </a:lnTo>
                <a:lnTo>
                  <a:pt x="47045" y="58552"/>
                </a:lnTo>
                <a:lnTo>
                  <a:pt x="44165" y="59512"/>
                </a:lnTo>
                <a:lnTo>
                  <a:pt x="36484" y="59512"/>
                </a:lnTo>
                <a:lnTo>
                  <a:pt x="38404" y="65272"/>
                </a:lnTo>
                <a:lnTo>
                  <a:pt x="48006" y="65272"/>
                </a:lnTo>
                <a:lnTo>
                  <a:pt x="52806" y="64312"/>
                </a:lnTo>
                <a:lnTo>
                  <a:pt x="59527" y="61432"/>
                </a:lnTo>
                <a:lnTo>
                  <a:pt x="65272" y="58552"/>
                </a:lnTo>
                <a:lnTo>
                  <a:pt x="70088" y="54711"/>
                </a:lnTo>
                <a:lnTo>
                  <a:pt x="73929" y="50871"/>
                </a:lnTo>
                <a:lnTo>
                  <a:pt x="77769" y="46085"/>
                </a:lnTo>
                <a:lnTo>
                  <a:pt x="79674" y="40309"/>
                </a:lnTo>
                <a:lnTo>
                  <a:pt x="79674" y="3358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2320488" y="1895718"/>
            <a:ext cx="53766" cy="16306"/>
          </a:xfrm>
          <a:custGeom>
            <a:avLst/>
            <a:gdLst/>
            <a:ahLst/>
            <a:cxnLst/>
            <a:rect l="l" t="t" r="r" b="b"/>
            <a:pathLst>
              <a:path w="53766" h="16306">
                <a:moveTo>
                  <a:pt x="53766" y="3840"/>
                </a:moveTo>
                <a:lnTo>
                  <a:pt x="48006" y="5760"/>
                </a:lnTo>
                <a:lnTo>
                  <a:pt x="43205" y="8625"/>
                </a:lnTo>
                <a:lnTo>
                  <a:pt x="36484" y="9601"/>
                </a:lnTo>
                <a:lnTo>
                  <a:pt x="16322" y="9601"/>
                </a:lnTo>
                <a:lnTo>
                  <a:pt x="9601" y="8625"/>
                </a:lnTo>
                <a:lnTo>
                  <a:pt x="5760" y="5760"/>
                </a:lnTo>
                <a:lnTo>
                  <a:pt x="1920" y="2880"/>
                </a:lnTo>
                <a:lnTo>
                  <a:pt x="0" y="0"/>
                </a:lnTo>
                <a:lnTo>
                  <a:pt x="2880" y="13441"/>
                </a:lnTo>
                <a:lnTo>
                  <a:pt x="9601" y="15346"/>
                </a:lnTo>
                <a:lnTo>
                  <a:pt x="16322" y="16306"/>
                </a:lnTo>
                <a:lnTo>
                  <a:pt x="24963" y="16306"/>
                </a:lnTo>
                <a:lnTo>
                  <a:pt x="29037" y="16211"/>
                </a:lnTo>
                <a:lnTo>
                  <a:pt x="41941" y="14646"/>
                </a:lnTo>
                <a:lnTo>
                  <a:pt x="53766" y="11506"/>
                </a:lnTo>
                <a:lnTo>
                  <a:pt x="53766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2434727" y="1776679"/>
            <a:ext cx="44150" cy="44150"/>
          </a:xfrm>
          <a:custGeom>
            <a:avLst/>
            <a:gdLst/>
            <a:ahLst/>
            <a:cxnLst/>
            <a:rect l="l" t="t" r="r" b="b"/>
            <a:pathLst>
              <a:path w="44150" h="44150">
                <a:moveTo>
                  <a:pt x="21673" y="2802"/>
                </a:moveTo>
                <a:lnTo>
                  <a:pt x="9601" y="0"/>
                </a:lnTo>
                <a:lnTo>
                  <a:pt x="2889" y="573"/>
                </a:lnTo>
                <a:lnTo>
                  <a:pt x="0" y="10561"/>
                </a:lnTo>
                <a:lnTo>
                  <a:pt x="1920" y="7680"/>
                </a:lnTo>
                <a:lnTo>
                  <a:pt x="4800" y="5760"/>
                </a:lnTo>
                <a:lnTo>
                  <a:pt x="10561" y="5760"/>
                </a:lnTo>
                <a:lnTo>
                  <a:pt x="11521" y="6720"/>
                </a:lnTo>
                <a:lnTo>
                  <a:pt x="13441" y="7680"/>
                </a:lnTo>
                <a:lnTo>
                  <a:pt x="15361" y="9601"/>
                </a:lnTo>
                <a:lnTo>
                  <a:pt x="17282" y="12481"/>
                </a:lnTo>
                <a:lnTo>
                  <a:pt x="18227" y="16322"/>
                </a:lnTo>
                <a:lnTo>
                  <a:pt x="19202" y="20162"/>
                </a:lnTo>
                <a:lnTo>
                  <a:pt x="20162" y="27843"/>
                </a:lnTo>
                <a:lnTo>
                  <a:pt x="20162" y="37429"/>
                </a:lnTo>
                <a:lnTo>
                  <a:pt x="44150" y="44150"/>
                </a:lnTo>
                <a:lnTo>
                  <a:pt x="42772" y="33309"/>
                </a:lnTo>
                <a:lnTo>
                  <a:pt x="38864" y="20761"/>
                </a:lnTo>
                <a:lnTo>
                  <a:pt x="32628" y="11521"/>
                </a:lnTo>
                <a:lnTo>
                  <a:pt x="32354" y="11211"/>
                </a:lnTo>
                <a:lnTo>
                  <a:pt x="21673" y="28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2403043" y="1777252"/>
            <a:ext cx="75834" cy="94463"/>
          </a:xfrm>
          <a:custGeom>
            <a:avLst/>
            <a:gdLst/>
            <a:ahLst/>
            <a:cxnLst/>
            <a:rect l="l" t="t" r="r" b="b"/>
            <a:pathLst>
              <a:path w="75834" h="94463">
                <a:moveTo>
                  <a:pt x="28206" y="57727"/>
                </a:moveTo>
                <a:lnTo>
                  <a:pt x="25923" y="43576"/>
                </a:lnTo>
                <a:lnTo>
                  <a:pt x="75834" y="43576"/>
                </a:lnTo>
                <a:lnTo>
                  <a:pt x="51846" y="36855"/>
                </a:lnTo>
                <a:lnTo>
                  <a:pt x="25923" y="36855"/>
                </a:lnTo>
                <a:lnTo>
                  <a:pt x="25923" y="24389"/>
                </a:lnTo>
                <a:lnTo>
                  <a:pt x="27843" y="15748"/>
                </a:lnTo>
                <a:lnTo>
                  <a:pt x="31683" y="9987"/>
                </a:lnTo>
                <a:lnTo>
                  <a:pt x="34573" y="0"/>
                </a:lnTo>
                <a:lnTo>
                  <a:pt x="22608" y="4411"/>
                </a:lnTo>
                <a:lnTo>
                  <a:pt x="12481" y="12868"/>
                </a:lnTo>
                <a:lnTo>
                  <a:pt x="5537" y="22249"/>
                </a:lnTo>
                <a:lnTo>
                  <a:pt x="1347" y="34115"/>
                </a:lnTo>
                <a:lnTo>
                  <a:pt x="0" y="48392"/>
                </a:lnTo>
                <a:lnTo>
                  <a:pt x="358" y="55768"/>
                </a:lnTo>
                <a:lnTo>
                  <a:pt x="3130" y="68619"/>
                </a:lnTo>
                <a:lnTo>
                  <a:pt x="8641" y="79101"/>
                </a:lnTo>
                <a:lnTo>
                  <a:pt x="14159" y="85762"/>
                </a:lnTo>
                <a:lnTo>
                  <a:pt x="25139" y="92340"/>
                </a:lnTo>
                <a:lnTo>
                  <a:pt x="38404" y="94463"/>
                </a:lnTo>
                <a:lnTo>
                  <a:pt x="47045" y="94463"/>
                </a:lnTo>
                <a:lnTo>
                  <a:pt x="53751" y="92542"/>
                </a:lnTo>
                <a:lnTo>
                  <a:pt x="59527" y="88702"/>
                </a:lnTo>
                <a:lnTo>
                  <a:pt x="68432" y="79776"/>
                </a:lnTo>
                <a:lnTo>
                  <a:pt x="75834" y="67579"/>
                </a:lnTo>
                <a:lnTo>
                  <a:pt x="71993" y="65659"/>
                </a:lnTo>
                <a:lnTo>
                  <a:pt x="69128" y="70460"/>
                </a:lnTo>
                <a:lnTo>
                  <a:pt x="65272" y="75260"/>
                </a:lnTo>
                <a:lnTo>
                  <a:pt x="62407" y="77181"/>
                </a:lnTo>
                <a:lnTo>
                  <a:pt x="58567" y="79101"/>
                </a:lnTo>
                <a:lnTo>
                  <a:pt x="55686" y="80061"/>
                </a:lnTo>
                <a:lnTo>
                  <a:pt x="45125" y="80061"/>
                </a:lnTo>
                <a:lnTo>
                  <a:pt x="40325" y="77181"/>
                </a:lnTo>
                <a:lnTo>
                  <a:pt x="35524" y="72380"/>
                </a:lnTo>
                <a:lnTo>
                  <a:pt x="32926" y="68854"/>
                </a:lnTo>
                <a:lnTo>
                  <a:pt x="28206" y="5772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1644670" y="1963872"/>
            <a:ext cx="71033" cy="133441"/>
          </a:xfrm>
          <a:custGeom>
            <a:avLst/>
            <a:gdLst/>
            <a:ahLst/>
            <a:cxnLst/>
            <a:rect l="l" t="t" r="r" b="b"/>
            <a:pathLst>
              <a:path w="71033" h="133441">
                <a:moveTo>
                  <a:pt x="54711" y="126720"/>
                </a:moveTo>
                <a:lnTo>
                  <a:pt x="53751" y="124800"/>
                </a:lnTo>
                <a:lnTo>
                  <a:pt x="52791" y="121920"/>
                </a:lnTo>
                <a:lnTo>
                  <a:pt x="51846" y="119999"/>
                </a:lnTo>
                <a:lnTo>
                  <a:pt x="51846" y="0"/>
                </a:lnTo>
                <a:lnTo>
                  <a:pt x="48950" y="0"/>
                </a:lnTo>
                <a:lnTo>
                  <a:pt x="0" y="22082"/>
                </a:lnTo>
                <a:lnTo>
                  <a:pt x="1920" y="25923"/>
                </a:lnTo>
                <a:lnTo>
                  <a:pt x="6720" y="23042"/>
                </a:lnTo>
                <a:lnTo>
                  <a:pt x="10561" y="22082"/>
                </a:lnTo>
                <a:lnTo>
                  <a:pt x="16322" y="22082"/>
                </a:lnTo>
                <a:lnTo>
                  <a:pt x="18242" y="23042"/>
                </a:lnTo>
                <a:lnTo>
                  <a:pt x="19202" y="24002"/>
                </a:lnTo>
                <a:lnTo>
                  <a:pt x="21122" y="24963"/>
                </a:lnTo>
                <a:lnTo>
                  <a:pt x="22082" y="25923"/>
                </a:lnTo>
                <a:lnTo>
                  <a:pt x="23042" y="27843"/>
                </a:lnTo>
                <a:lnTo>
                  <a:pt x="23042" y="29763"/>
                </a:lnTo>
                <a:lnTo>
                  <a:pt x="24003" y="33604"/>
                </a:lnTo>
                <a:lnTo>
                  <a:pt x="24003" y="115199"/>
                </a:lnTo>
                <a:lnTo>
                  <a:pt x="23042" y="119999"/>
                </a:lnTo>
                <a:lnTo>
                  <a:pt x="22082" y="122880"/>
                </a:lnTo>
                <a:lnTo>
                  <a:pt x="21122" y="124800"/>
                </a:lnTo>
                <a:lnTo>
                  <a:pt x="20162" y="126720"/>
                </a:lnTo>
                <a:lnTo>
                  <a:pt x="17282" y="127680"/>
                </a:lnTo>
                <a:lnTo>
                  <a:pt x="15361" y="129600"/>
                </a:lnTo>
                <a:lnTo>
                  <a:pt x="1920" y="129600"/>
                </a:lnTo>
                <a:lnTo>
                  <a:pt x="1920" y="133441"/>
                </a:lnTo>
                <a:lnTo>
                  <a:pt x="71033" y="133441"/>
                </a:lnTo>
                <a:lnTo>
                  <a:pt x="71033" y="129600"/>
                </a:lnTo>
                <a:lnTo>
                  <a:pt x="59512" y="129600"/>
                </a:lnTo>
                <a:lnTo>
                  <a:pt x="57591" y="127680"/>
                </a:lnTo>
                <a:lnTo>
                  <a:pt x="54711" y="1267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1771375" y="1963872"/>
            <a:ext cx="16337" cy="15361"/>
          </a:xfrm>
          <a:custGeom>
            <a:avLst/>
            <a:gdLst/>
            <a:ahLst/>
            <a:cxnLst/>
            <a:rect l="l" t="t" r="r" b="b"/>
            <a:pathLst>
              <a:path w="16337" h="15361">
                <a:moveTo>
                  <a:pt x="14401" y="0"/>
                </a:moveTo>
                <a:lnTo>
                  <a:pt x="0" y="0"/>
                </a:lnTo>
                <a:lnTo>
                  <a:pt x="1935" y="6720"/>
                </a:lnTo>
                <a:lnTo>
                  <a:pt x="7680" y="6720"/>
                </a:lnTo>
                <a:lnTo>
                  <a:pt x="9616" y="7680"/>
                </a:lnTo>
                <a:lnTo>
                  <a:pt x="11536" y="8641"/>
                </a:lnTo>
                <a:lnTo>
                  <a:pt x="14401" y="11521"/>
                </a:lnTo>
                <a:lnTo>
                  <a:pt x="16337" y="15361"/>
                </a:lnTo>
                <a:lnTo>
                  <a:pt x="14401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1736826" y="1963872"/>
            <a:ext cx="86395" cy="136306"/>
          </a:xfrm>
          <a:custGeom>
            <a:avLst/>
            <a:gdLst/>
            <a:ahLst/>
            <a:cxnLst/>
            <a:rect l="l" t="t" r="r" b="b"/>
            <a:pathLst>
              <a:path w="86395" h="136306">
                <a:moveTo>
                  <a:pt x="46085" y="123840"/>
                </a:moveTo>
                <a:lnTo>
                  <a:pt x="50345" y="121224"/>
                </a:lnTo>
                <a:lnTo>
                  <a:pt x="60612" y="113122"/>
                </a:lnTo>
                <a:lnTo>
                  <a:pt x="69059" y="103702"/>
                </a:lnTo>
                <a:lnTo>
                  <a:pt x="75834" y="93116"/>
                </a:lnTo>
                <a:lnTo>
                  <a:pt x="82153" y="78649"/>
                </a:lnTo>
                <a:lnTo>
                  <a:pt x="85305" y="66287"/>
                </a:lnTo>
                <a:lnTo>
                  <a:pt x="86395" y="53751"/>
                </a:lnTo>
                <a:lnTo>
                  <a:pt x="86288" y="50221"/>
                </a:lnTo>
                <a:lnTo>
                  <a:pt x="84051" y="37193"/>
                </a:lnTo>
                <a:lnTo>
                  <a:pt x="79674" y="25923"/>
                </a:lnTo>
                <a:lnTo>
                  <a:pt x="75834" y="17282"/>
                </a:lnTo>
                <a:lnTo>
                  <a:pt x="70073" y="10561"/>
                </a:lnTo>
                <a:lnTo>
                  <a:pt x="63352" y="6720"/>
                </a:lnTo>
                <a:lnTo>
                  <a:pt x="56631" y="1920"/>
                </a:lnTo>
                <a:lnTo>
                  <a:pt x="48950" y="0"/>
                </a:lnTo>
                <a:lnTo>
                  <a:pt x="50886" y="15361"/>
                </a:lnTo>
                <a:lnTo>
                  <a:pt x="52791" y="21122"/>
                </a:lnTo>
                <a:lnTo>
                  <a:pt x="54466" y="27929"/>
                </a:lnTo>
                <a:lnTo>
                  <a:pt x="56145" y="40506"/>
                </a:lnTo>
                <a:lnTo>
                  <a:pt x="56631" y="53751"/>
                </a:lnTo>
                <a:lnTo>
                  <a:pt x="56631" y="65272"/>
                </a:lnTo>
                <a:lnTo>
                  <a:pt x="55671" y="72953"/>
                </a:lnTo>
                <a:lnTo>
                  <a:pt x="51831" y="74874"/>
                </a:lnTo>
                <a:lnTo>
                  <a:pt x="47990" y="75834"/>
                </a:lnTo>
                <a:lnTo>
                  <a:pt x="41269" y="75834"/>
                </a:lnTo>
                <a:lnTo>
                  <a:pt x="37429" y="73913"/>
                </a:lnTo>
                <a:lnTo>
                  <a:pt x="34549" y="69113"/>
                </a:lnTo>
                <a:lnTo>
                  <a:pt x="30850" y="61077"/>
                </a:lnTo>
                <a:lnTo>
                  <a:pt x="28557" y="48662"/>
                </a:lnTo>
                <a:lnTo>
                  <a:pt x="27843" y="32644"/>
                </a:lnTo>
                <a:lnTo>
                  <a:pt x="27843" y="22082"/>
                </a:lnTo>
                <a:lnTo>
                  <a:pt x="29763" y="14401"/>
                </a:lnTo>
                <a:lnTo>
                  <a:pt x="31683" y="10561"/>
                </a:lnTo>
                <a:lnTo>
                  <a:pt x="33604" y="7680"/>
                </a:lnTo>
                <a:lnTo>
                  <a:pt x="36484" y="6720"/>
                </a:lnTo>
                <a:lnTo>
                  <a:pt x="34549" y="0"/>
                </a:lnTo>
                <a:lnTo>
                  <a:pt x="27843" y="1920"/>
                </a:lnTo>
                <a:lnTo>
                  <a:pt x="21122" y="5760"/>
                </a:lnTo>
                <a:lnTo>
                  <a:pt x="14401" y="9601"/>
                </a:lnTo>
                <a:lnTo>
                  <a:pt x="9601" y="15361"/>
                </a:lnTo>
                <a:lnTo>
                  <a:pt x="5760" y="23042"/>
                </a:lnTo>
                <a:lnTo>
                  <a:pt x="1920" y="29763"/>
                </a:lnTo>
                <a:lnTo>
                  <a:pt x="0" y="37444"/>
                </a:lnTo>
                <a:lnTo>
                  <a:pt x="0" y="46070"/>
                </a:lnTo>
                <a:lnTo>
                  <a:pt x="434" y="53076"/>
                </a:lnTo>
                <a:lnTo>
                  <a:pt x="3913" y="65574"/>
                </a:lnTo>
                <a:lnTo>
                  <a:pt x="10561" y="75834"/>
                </a:lnTo>
                <a:lnTo>
                  <a:pt x="22378" y="83964"/>
                </a:lnTo>
                <a:lnTo>
                  <a:pt x="35524" y="86395"/>
                </a:lnTo>
                <a:lnTo>
                  <a:pt x="41269" y="86395"/>
                </a:lnTo>
                <a:lnTo>
                  <a:pt x="44165" y="85435"/>
                </a:lnTo>
                <a:lnTo>
                  <a:pt x="47045" y="84475"/>
                </a:lnTo>
                <a:lnTo>
                  <a:pt x="49926" y="82555"/>
                </a:lnTo>
                <a:lnTo>
                  <a:pt x="53766" y="80634"/>
                </a:lnTo>
                <a:lnTo>
                  <a:pt x="50491" y="93770"/>
                </a:lnTo>
                <a:lnTo>
                  <a:pt x="45110" y="104637"/>
                </a:lnTo>
                <a:lnTo>
                  <a:pt x="36941" y="114974"/>
                </a:lnTo>
                <a:lnTo>
                  <a:pt x="26883" y="122880"/>
                </a:lnTo>
                <a:lnTo>
                  <a:pt x="24329" y="124573"/>
                </a:lnTo>
                <a:lnTo>
                  <a:pt x="13211" y="129876"/>
                </a:lnTo>
                <a:lnTo>
                  <a:pt x="0" y="133441"/>
                </a:lnTo>
                <a:lnTo>
                  <a:pt x="0" y="136306"/>
                </a:lnTo>
                <a:lnTo>
                  <a:pt x="10700" y="135371"/>
                </a:lnTo>
                <a:lnTo>
                  <a:pt x="23718" y="132980"/>
                </a:lnTo>
                <a:lnTo>
                  <a:pt x="35513" y="129172"/>
                </a:lnTo>
                <a:lnTo>
                  <a:pt x="46085" y="12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1896176" y="1994595"/>
            <a:ext cx="8641" cy="28788"/>
          </a:xfrm>
          <a:custGeom>
            <a:avLst/>
            <a:gdLst/>
            <a:ahLst/>
            <a:cxnLst/>
            <a:rect l="l" t="t" r="r" b="b"/>
            <a:pathLst>
              <a:path w="8641" h="28788">
                <a:moveTo>
                  <a:pt x="960" y="4800"/>
                </a:moveTo>
                <a:lnTo>
                  <a:pt x="0" y="9601"/>
                </a:lnTo>
                <a:lnTo>
                  <a:pt x="960" y="28788"/>
                </a:lnTo>
                <a:lnTo>
                  <a:pt x="8641" y="24947"/>
                </a:lnTo>
                <a:lnTo>
                  <a:pt x="960" y="0"/>
                </a:lnTo>
                <a:lnTo>
                  <a:pt x="960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1836663" y="1964832"/>
            <a:ext cx="85435" cy="135346"/>
          </a:xfrm>
          <a:custGeom>
            <a:avLst/>
            <a:gdLst/>
            <a:ahLst/>
            <a:cxnLst/>
            <a:rect l="l" t="t" r="r" b="b"/>
            <a:pathLst>
              <a:path w="85435" h="135346">
                <a:moveTo>
                  <a:pt x="83515" y="83515"/>
                </a:moveTo>
                <a:lnTo>
                  <a:pt x="79674" y="77754"/>
                </a:lnTo>
                <a:lnTo>
                  <a:pt x="78904" y="76624"/>
                </a:lnTo>
                <a:lnTo>
                  <a:pt x="71619" y="67883"/>
                </a:lnTo>
                <a:lnTo>
                  <a:pt x="60472" y="58552"/>
                </a:lnTo>
                <a:lnTo>
                  <a:pt x="59512" y="39364"/>
                </a:lnTo>
                <a:lnTo>
                  <a:pt x="58552" y="43205"/>
                </a:lnTo>
                <a:lnTo>
                  <a:pt x="57591" y="47030"/>
                </a:lnTo>
                <a:lnTo>
                  <a:pt x="55686" y="50871"/>
                </a:lnTo>
                <a:lnTo>
                  <a:pt x="52791" y="53766"/>
                </a:lnTo>
                <a:lnTo>
                  <a:pt x="51554" y="52892"/>
                </a:lnTo>
                <a:lnTo>
                  <a:pt x="40115" y="44019"/>
                </a:lnTo>
                <a:lnTo>
                  <a:pt x="32628" y="36484"/>
                </a:lnTo>
                <a:lnTo>
                  <a:pt x="29763" y="31683"/>
                </a:lnTo>
                <a:lnTo>
                  <a:pt x="27843" y="26883"/>
                </a:lnTo>
                <a:lnTo>
                  <a:pt x="27843" y="17282"/>
                </a:lnTo>
                <a:lnTo>
                  <a:pt x="29763" y="13441"/>
                </a:lnTo>
                <a:lnTo>
                  <a:pt x="32628" y="10561"/>
                </a:lnTo>
                <a:lnTo>
                  <a:pt x="35509" y="6720"/>
                </a:lnTo>
                <a:lnTo>
                  <a:pt x="39349" y="5760"/>
                </a:lnTo>
                <a:lnTo>
                  <a:pt x="48006" y="5760"/>
                </a:lnTo>
                <a:lnTo>
                  <a:pt x="51846" y="7680"/>
                </a:lnTo>
                <a:lnTo>
                  <a:pt x="54711" y="10561"/>
                </a:lnTo>
                <a:lnTo>
                  <a:pt x="58552" y="15361"/>
                </a:lnTo>
                <a:lnTo>
                  <a:pt x="60472" y="21122"/>
                </a:lnTo>
                <a:lnTo>
                  <a:pt x="60472" y="29763"/>
                </a:lnTo>
                <a:lnTo>
                  <a:pt x="68153" y="54711"/>
                </a:lnTo>
                <a:lnTo>
                  <a:pt x="73913" y="50871"/>
                </a:lnTo>
                <a:lnTo>
                  <a:pt x="77754" y="46085"/>
                </a:lnTo>
                <a:lnTo>
                  <a:pt x="80634" y="41269"/>
                </a:lnTo>
                <a:lnTo>
                  <a:pt x="82555" y="35524"/>
                </a:lnTo>
                <a:lnTo>
                  <a:pt x="82555" y="21122"/>
                </a:lnTo>
                <a:lnTo>
                  <a:pt x="79674" y="14401"/>
                </a:lnTo>
                <a:lnTo>
                  <a:pt x="72953" y="8641"/>
                </a:lnTo>
                <a:lnTo>
                  <a:pt x="69622" y="6170"/>
                </a:lnTo>
                <a:lnTo>
                  <a:pt x="58431" y="1542"/>
                </a:lnTo>
                <a:lnTo>
                  <a:pt x="44165" y="0"/>
                </a:lnTo>
                <a:lnTo>
                  <a:pt x="36154" y="393"/>
                </a:lnTo>
                <a:lnTo>
                  <a:pt x="23547" y="3380"/>
                </a:lnTo>
                <a:lnTo>
                  <a:pt x="13441" y="9601"/>
                </a:lnTo>
                <a:lnTo>
                  <a:pt x="4720" y="20564"/>
                </a:lnTo>
                <a:lnTo>
                  <a:pt x="1920" y="32644"/>
                </a:lnTo>
                <a:lnTo>
                  <a:pt x="1920" y="39364"/>
                </a:lnTo>
                <a:lnTo>
                  <a:pt x="3840" y="45110"/>
                </a:lnTo>
                <a:lnTo>
                  <a:pt x="6720" y="49926"/>
                </a:lnTo>
                <a:lnTo>
                  <a:pt x="14824" y="59291"/>
                </a:lnTo>
                <a:lnTo>
                  <a:pt x="26883" y="69113"/>
                </a:lnTo>
                <a:lnTo>
                  <a:pt x="26697" y="69206"/>
                </a:lnTo>
                <a:lnTo>
                  <a:pt x="14454" y="76360"/>
                </a:lnTo>
                <a:lnTo>
                  <a:pt x="5760" y="83515"/>
                </a:lnTo>
                <a:lnTo>
                  <a:pt x="1920" y="89275"/>
                </a:lnTo>
                <a:lnTo>
                  <a:pt x="0" y="95036"/>
                </a:lnTo>
                <a:lnTo>
                  <a:pt x="0" y="111358"/>
                </a:lnTo>
                <a:lnTo>
                  <a:pt x="3840" y="119039"/>
                </a:lnTo>
                <a:lnTo>
                  <a:pt x="10561" y="125760"/>
                </a:lnTo>
                <a:lnTo>
                  <a:pt x="15086" y="129138"/>
                </a:lnTo>
                <a:lnTo>
                  <a:pt x="24963" y="113278"/>
                </a:lnTo>
                <a:lnTo>
                  <a:pt x="24963" y="93116"/>
                </a:lnTo>
                <a:lnTo>
                  <a:pt x="25923" y="89275"/>
                </a:lnTo>
                <a:lnTo>
                  <a:pt x="26883" y="84475"/>
                </a:lnTo>
                <a:lnTo>
                  <a:pt x="28788" y="81594"/>
                </a:lnTo>
                <a:lnTo>
                  <a:pt x="29763" y="78714"/>
                </a:lnTo>
                <a:lnTo>
                  <a:pt x="30723" y="77754"/>
                </a:lnTo>
                <a:lnTo>
                  <a:pt x="31683" y="75834"/>
                </a:lnTo>
                <a:lnTo>
                  <a:pt x="33604" y="73913"/>
                </a:lnTo>
                <a:lnTo>
                  <a:pt x="40056" y="78529"/>
                </a:lnTo>
                <a:lnTo>
                  <a:pt x="50863" y="88583"/>
                </a:lnTo>
                <a:lnTo>
                  <a:pt x="57349" y="98839"/>
                </a:lnTo>
                <a:lnTo>
                  <a:pt x="59512" y="109438"/>
                </a:lnTo>
                <a:lnTo>
                  <a:pt x="59512" y="116159"/>
                </a:lnTo>
                <a:lnTo>
                  <a:pt x="57591" y="119999"/>
                </a:lnTo>
                <a:lnTo>
                  <a:pt x="54711" y="123840"/>
                </a:lnTo>
                <a:lnTo>
                  <a:pt x="50871" y="127680"/>
                </a:lnTo>
                <a:lnTo>
                  <a:pt x="47030" y="128640"/>
                </a:lnTo>
                <a:lnTo>
                  <a:pt x="39349" y="128640"/>
                </a:lnTo>
                <a:lnTo>
                  <a:pt x="36469" y="127680"/>
                </a:lnTo>
                <a:lnTo>
                  <a:pt x="33604" y="126720"/>
                </a:lnTo>
                <a:lnTo>
                  <a:pt x="30723" y="124800"/>
                </a:lnTo>
                <a:lnTo>
                  <a:pt x="26468" y="133860"/>
                </a:lnTo>
                <a:lnTo>
                  <a:pt x="40309" y="135346"/>
                </a:lnTo>
                <a:lnTo>
                  <a:pt x="51011" y="134530"/>
                </a:lnTo>
                <a:lnTo>
                  <a:pt x="63288" y="130732"/>
                </a:lnTo>
                <a:lnTo>
                  <a:pt x="72953" y="123840"/>
                </a:lnTo>
                <a:lnTo>
                  <a:pt x="75532" y="121398"/>
                </a:lnTo>
                <a:lnTo>
                  <a:pt x="82794" y="110780"/>
                </a:lnTo>
                <a:lnTo>
                  <a:pt x="85435" y="97916"/>
                </a:lnTo>
                <a:lnTo>
                  <a:pt x="85435" y="90236"/>
                </a:lnTo>
                <a:lnTo>
                  <a:pt x="83515" y="8351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1851750" y="2078111"/>
            <a:ext cx="15637" cy="20581"/>
          </a:xfrm>
          <a:custGeom>
            <a:avLst/>
            <a:gdLst/>
            <a:ahLst/>
            <a:cxnLst/>
            <a:rect l="l" t="t" r="r" b="b"/>
            <a:pathLst>
              <a:path w="15637" h="20581">
                <a:moveTo>
                  <a:pt x="11382" y="20581"/>
                </a:moveTo>
                <a:lnTo>
                  <a:pt x="15637" y="11521"/>
                </a:lnTo>
                <a:lnTo>
                  <a:pt x="13702" y="8641"/>
                </a:lnTo>
                <a:lnTo>
                  <a:pt x="11797" y="3840"/>
                </a:lnTo>
                <a:lnTo>
                  <a:pt x="9876" y="0"/>
                </a:lnTo>
                <a:lnTo>
                  <a:pt x="0" y="15859"/>
                </a:lnTo>
                <a:lnTo>
                  <a:pt x="11382" y="2058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1935540" y="1966752"/>
            <a:ext cx="84475" cy="133426"/>
          </a:xfrm>
          <a:custGeom>
            <a:avLst/>
            <a:gdLst/>
            <a:ahLst/>
            <a:cxnLst/>
            <a:rect l="l" t="t" r="r" b="b"/>
            <a:pathLst>
              <a:path w="84475" h="133426">
                <a:moveTo>
                  <a:pt x="0" y="118079"/>
                </a:moveTo>
                <a:lnTo>
                  <a:pt x="0" y="120959"/>
                </a:lnTo>
                <a:lnTo>
                  <a:pt x="1920" y="124800"/>
                </a:lnTo>
                <a:lnTo>
                  <a:pt x="5760" y="127680"/>
                </a:lnTo>
                <a:lnTo>
                  <a:pt x="5930" y="127777"/>
                </a:lnTo>
                <a:lnTo>
                  <a:pt x="16905" y="132017"/>
                </a:lnTo>
                <a:lnTo>
                  <a:pt x="30723" y="133426"/>
                </a:lnTo>
                <a:lnTo>
                  <a:pt x="34222" y="133352"/>
                </a:lnTo>
                <a:lnTo>
                  <a:pt x="46889" y="131486"/>
                </a:lnTo>
                <a:lnTo>
                  <a:pt x="58552" y="126720"/>
                </a:lnTo>
                <a:lnTo>
                  <a:pt x="69396" y="119374"/>
                </a:lnTo>
                <a:lnTo>
                  <a:pt x="77754" y="109438"/>
                </a:lnTo>
                <a:lnTo>
                  <a:pt x="82555" y="101757"/>
                </a:lnTo>
                <a:lnTo>
                  <a:pt x="84475" y="94076"/>
                </a:lnTo>
                <a:lnTo>
                  <a:pt x="84475" y="85435"/>
                </a:lnTo>
                <a:lnTo>
                  <a:pt x="83482" y="76097"/>
                </a:lnTo>
                <a:lnTo>
                  <a:pt x="78516" y="64371"/>
                </a:lnTo>
                <a:lnTo>
                  <a:pt x="69113" y="54726"/>
                </a:lnTo>
                <a:lnTo>
                  <a:pt x="57624" y="46727"/>
                </a:lnTo>
                <a:lnTo>
                  <a:pt x="46234" y="42019"/>
                </a:lnTo>
                <a:lnTo>
                  <a:pt x="33082" y="38923"/>
                </a:lnTo>
                <a:lnTo>
                  <a:pt x="18242" y="37444"/>
                </a:lnTo>
                <a:lnTo>
                  <a:pt x="23042" y="24963"/>
                </a:lnTo>
                <a:lnTo>
                  <a:pt x="74874" y="24963"/>
                </a:lnTo>
                <a:lnTo>
                  <a:pt x="84475" y="0"/>
                </a:lnTo>
                <a:lnTo>
                  <a:pt x="23042" y="0"/>
                </a:lnTo>
                <a:lnTo>
                  <a:pt x="0" y="66233"/>
                </a:lnTo>
                <a:lnTo>
                  <a:pt x="2880" y="65272"/>
                </a:lnTo>
                <a:lnTo>
                  <a:pt x="7680" y="65272"/>
                </a:lnTo>
                <a:lnTo>
                  <a:pt x="14936" y="65506"/>
                </a:lnTo>
                <a:lnTo>
                  <a:pt x="28324" y="67316"/>
                </a:lnTo>
                <a:lnTo>
                  <a:pt x="40305" y="70803"/>
                </a:lnTo>
                <a:lnTo>
                  <a:pt x="50886" y="75834"/>
                </a:lnTo>
                <a:lnTo>
                  <a:pt x="56960" y="80887"/>
                </a:lnTo>
                <a:lnTo>
                  <a:pt x="64575" y="91295"/>
                </a:lnTo>
                <a:lnTo>
                  <a:pt x="67193" y="103677"/>
                </a:lnTo>
                <a:lnTo>
                  <a:pt x="67193" y="109438"/>
                </a:lnTo>
                <a:lnTo>
                  <a:pt x="65272" y="114239"/>
                </a:lnTo>
                <a:lnTo>
                  <a:pt x="61432" y="118079"/>
                </a:lnTo>
                <a:lnTo>
                  <a:pt x="58552" y="121920"/>
                </a:lnTo>
                <a:lnTo>
                  <a:pt x="53751" y="123840"/>
                </a:lnTo>
                <a:lnTo>
                  <a:pt x="46070" y="123840"/>
                </a:lnTo>
                <a:lnTo>
                  <a:pt x="43205" y="122880"/>
                </a:lnTo>
                <a:lnTo>
                  <a:pt x="41285" y="121920"/>
                </a:lnTo>
                <a:lnTo>
                  <a:pt x="38389" y="120959"/>
                </a:lnTo>
                <a:lnTo>
                  <a:pt x="35509" y="119039"/>
                </a:lnTo>
                <a:lnTo>
                  <a:pt x="31668" y="117119"/>
                </a:lnTo>
                <a:lnTo>
                  <a:pt x="24963" y="112318"/>
                </a:lnTo>
                <a:lnTo>
                  <a:pt x="21122" y="109438"/>
                </a:lnTo>
                <a:lnTo>
                  <a:pt x="18242" y="108478"/>
                </a:lnTo>
                <a:lnTo>
                  <a:pt x="15361" y="107518"/>
                </a:lnTo>
                <a:lnTo>
                  <a:pt x="7680" y="107518"/>
                </a:lnTo>
                <a:lnTo>
                  <a:pt x="5760" y="108478"/>
                </a:lnTo>
                <a:lnTo>
                  <a:pt x="2880" y="110398"/>
                </a:lnTo>
                <a:lnTo>
                  <a:pt x="960" y="112318"/>
                </a:lnTo>
                <a:lnTo>
                  <a:pt x="0" y="115199"/>
                </a:lnTo>
                <a:lnTo>
                  <a:pt x="0" y="11807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2080503" y="1974433"/>
            <a:ext cx="60472" cy="123840"/>
          </a:xfrm>
          <a:custGeom>
            <a:avLst/>
            <a:gdLst/>
            <a:ahLst/>
            <a:cxnLst/>
            <a:rect l="l" t="t" r="r" b="b"/>
            <a:pathLst>
              <a:path w="60472" h="123840">
                <a:moveTo>
                  <a:pt x="39349" y="102717"/>
                </a:moveTo>
                <a:lnTo>
                  <a:pt x="39349" y="42230"/>
                </a:lnTo>
                <a:lnTo>
                  <a:pt x="60472" y="42230"/>
                </a:lnTo>
                <a:lnTo>
                  <a:pt x="60472" y="32644"/>
                </a:lnTo>
                <a:lnTo>
                  <a:pt x="39349" y="32644"/>
                </a:lnTo>
                <a:lnTo>
                  <a:pt x="39349" y="0"/>
                </a:lnTo>
                <a:lnTo>
                  <a:pt x="35509" y="0"/>
                </a:lnTo>
                <a:lnTo>
                  <a:pt x="28981" y="10988"/>
                </a:lnTo>
                <a:lnTo>
                  <a:pt x="21107" y="21122"/>
                </a:lnTo>
                <a:lnTo>
                  <a:pt x="19541" y="22686"/>
                </a:lnTo>
                <a:lnTo>
                  <a:pt x="10688" y="31076"/>
                </a:lnTo>
                <a:lnTo>
                  <a:pt x="0" y="39349"/>
                </a:lnTo>
                <a:lnTo>
                  <a:pt x="0" y="42230"/>
                </a:lnTo>
                <a:lnTo>
                  <a:pt x="11506" y="42230"/>
                </a:lnTo>
                <a:lnTo>
                  <a:pt x="11506" y="100797"/>
                </a:lnTo>
                <a:lnTo>
                  <a:pt x="12466" y="106558"/>
                </a:lnTo>
                <a:lnTo>
                  <a:pt x="12466" y="108478"/>
                </a:lnTo>
                <a:lnTo>
                  <a:pt x="14386" y="112318"/>
                </a:lnTo>
                <a:lnTo>
                  <a:pt x="16306" y="116159"/>
                </a:lnTo>
                <a:lnTo>
                  <a:pt x="20147" y="119039"/>
                </a:lnTo>
                <a:lnTo>
                  <a:pt x="23987" y="122880"/>
                </a:lnTo>
                <a:lnTo>
                  <a:pt x="28788" y="123840"/>
                </a:lnTo>
                <a:lnTo>
                  <a:pt x="34549" y="123840"/>
                </a:lnTo>
                <a:lnTo>
                  <a:pt x="41443" y="123150"/>
                </a:lnTo>
                <a:lnTo>
                  <a:pt x="52438" y="117425"/>
                </a:lnTo>
                <a:lnTo>
                  <a:pt x="60472" y="105597"/>
                </a:lnTo>
                <a:lnTo>
                  <a:pt x="57591" y="103677"/>
                </a:lnTo>
                <a:lnTo>
                  <a:pt x="53751" y="109438"/>
                </a:lnTo>
                <a:lnTo>
                  <a:pt x="49911" y="113278"/>
                </a:lnTo>
                <a:lnTo>
                  <a:pt x="44150" y="113278"/>
                </a:lnTo>
                <a:lnTo>
                  <a:pt x="43190" y="112318"/>
                </a:lnTo>
                <a:lnTo>
                  <a:pt x="42230" y="111358"/>
                </a:lnTo>
                <a:lnTo>
                  <a:pt x="41269" y="110398"/>
                </a:lnTo>
                <a:lnTo>
                  <a:pt x="40309" y="109438"/>
                </a:lnTo>
                <a:lnTo>
                  <a:pt x="39349" y="108478"/>
                </a:lnTo>
                <a:lnTo>
                  <a:pt x="39349" y="10271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2149617" y="2009826"/>
            <a:ext cx="32644" cy="88337"/>
          </a:xfrm>
          <a:custGeom>
            <a:avLst/>
            <a:gdLst/>
            <a:ahLst/>
            <a:cxnLst/>
            <a:rect l="l" t="t" r="r" b="b"/>
            <a:pathLst>
              <a:path w="32644" h="88337">
                <a:moveTo>
                  <a:pt x="28984" y="30824"/>
                </a:moveTo>
                <a:lnTo>
                  <a:pt x="29763" y="20278"/>
                </a:lnTo>
                <a:lnTo>
                  <a:pt x="21057" y="0"/>
                </a:lnTo>
                <a:lnTo>
                  <a:pt x="11521" y="8772"/>
                </a:lnTo>
                <a:lnTo>
                  <a:pt x="5604" y="18005"/>
                </a:lnTo>
                <a:lnTo>
                  <a:pt x="1401" y="29960"/>
                </a:lnTo>
                <a:lnTo>
                  <a:pt x="0" y="43321"/>
                </a:lnTo>
                <a:lnTo>
                  <a:pt x="816" y="52901"/>
                </a:lnTo>
                <a:lnTo>
                  <a:pt x="4618" y="64963"/>
                </a:lnTo>
                <a:lnTo>
                  <a:pt x="11521" y="75965"/>
                </a:lnTo>
                <a:lnTo>
                  <a:pt x="17292" y="82285"/>
                </a:lnTo>
                <a:lnTo>
                  <a:pt x="28402" y="88337"/>
                </a:lnTo>
                <a:lnTo>
                  <a:pt x="32644" y="77885"/>
                </a:lnTo>
                <a:lnTo>
                  <a:pt x="30708" y="74045"/>
                </a:lnTo>
                <a:lnTo>
                  <a:pt x="29763" y="69244"/>
                </a:lnTo>
                <a:lnTo>
                  <a:pt x="28803" y="63484"/>
                </a:lnTo>
                <a:lnTo>
                  <a:pt x="28806" y="44666"/>
                </a:lnTo>
                <a:lnTo>
                  <a:pt x="28984" y="3082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2170674" y="2004197"/>
            <a:ext cx="64378" cy="95981"/>
          </a:xfrm>
          <a:custGeom>
            <a:avLst/>
            <a:gdLst/>
            <a:ahLst/>
            <a:cxnLst/>
            <a:rect l="l" t="t" r="r" b="b"/>
            <a:pathLst>
              <a:path w="64378" h="95981">
                <a:moveTo>
                  <a:pt x="11586" y="83515"/>
                </a:moveTo>
                <a:lnTo>
                  <a:pt x="7344" y="93966"/>
                </a:lnTo>
                <a:lnTo>
                  <a:pt x="21172" y="95981"/>
                </a:lnTo>
                <a:lnTo>
                  <a:pt x="32971" y="94521"/>
                </a:lnTo>
                <a:lnTo>
                  <a:pt x="44591" y="89259"/>
                </a:lnTo>
                <a:lnTo>
                  <a:pt x="53817" y="80634"/>
                </a:lnTo>
                <a:lnTo>
                  <a:pt x="58453" y="73353"/>
                </a:lnTo>
                <a:lnTo>
                  <a:pt x="62848" y="61359"/>
                </a:lnTo>
                <a:lnTo>
                  <a:pt x="64378" y="47990"/>
                </a:lnTo>
                <a:lnTo>
                  <a:pt x="64378" y="39349"/>
                </a:lnTo>
                <a:lnTo>
                  <a:pt x="62458" y="30708"/>
                </a:lnTo>
                <a:lnTo>
                  <a:pt x="58617" y="23987"/>
                </a:lnTo>
                <a:lnTo>
                  <a:pt x="54777" y="16306"/>
                </a:lnTo>
                <a:lnTo>
                  <a:pt x="49976" y="10561"/>
                </a:lnTo>
                <a:lnTo>
                  <a:pt x="43255" y="6720"/>
                </a:lnTo>
                <a:lnTo>
                  <a:pt x="36534" y="1904"/>
                </a:lnTo>
                <a:lnTo>
                  <a:pt x="28853" y="0"/>
                </a:lnTo>
                <a:lnTo>
                  <a:pt x="21172" y="0"/>
                </a:lnTo>
                <a:lnTo>
                  <a:pt x="11750" y="906"/>
                </a:lnTo>
                <a:lnTo>
                  <a:pt x="0" y="5629"/>
                </a:lnTo>
                <a:lnTo>
                  <a:pt x="8706" y="25907"/>
                </a:lnTo>
                <a:lnTo>
                  <a:pt x="9651" y="18227"/>
                </a:lnTo>
                <a:lnTo>
                  <a:pt x="10611" y="13426"/>
                </a:lnTo>
                <a:lnTo>
                  <a:pt x="13491" y="10561"/>
                </a:lnTo>
                <a:lnTo>
                  <a:pt x="15427" y="8625"/>
                </a:lnTo>
                <a:lnTo>
                  <a:pt x="18292" y="6720"/>
                </a:lnTo>
                <a:lnTo>
                  <a:pt x="24053" y="6720"/>
                </a:lnTo>
                <a:lnTo>
                  <a:pt x="26933" y="7665"/>
                </a:lnTo>
                <a:lnTo>
                  <a:pt x="27893" y="9585"/>
                </a:lnTo>
                <a:lnTo>
                  <a:pt x="30774" y="11506"/>
                </a:lnTo>
                <a:lnTo>
                  <a:pt x="32694" y="14401"/>
                </a:lnTo>
                <a:lnTo>
                  <a:pt x="33654" y="18227"/>
                </a:lnTo>
                <a:lnTo>
                  <a:pt x="34614" y="22067"/>
                </a:lnTo>
                <a:lnTo>
                  <a:pt x="35574" y="29748"/>
                </a:lnTo>
                <a:lnTo>
                  <a:pt x="35574" y="40309"/>
                </a:lnTo>
                <a:lnTo>
                  <a:pt x="35307" y="56793"/>
                </a:lnTo>
                <a:lnTo>
                  <a:pt x="34592" y="69587"/>
                </a:lnTo>
                <a:lnTo>
                  <a:pt x="33654" y="77754"/>
                </a:lnTo>
                <a:lnTo>
                  <a:pt x="32694" y="81594"/>
                </a:lnTo>
                <a:lnTo>
                  <a:pt x="30774" y="84475"/>
                </a:lnTo>
                <a:lnTo>
                  <a:pt x="28853" y="86395"/>
                </a:lnTo>
                <a:lnTo>
                  <a:pt x="26933" y="88315"/>
                </a:lnTo>
                <a:lnTo>
                  <a:pt x="24053" y="89275"/>
                </a:lnTo>
                <a:lnTo>
                  <a:pt x="18292" y="89275"/>
                </a:lnTo>
                <a:lnTo>
                  <a:pt x="15427" y="88315"/>
                </a:lnTo>
                <a:lnTo>
                  <a:pt x="13491" y="85435"/>
                </a:lnTo>
                <a:lnTo>
                  <a:pt x="11586" y="8351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2295525" y="1963872"/>
            <a:ext cx="84475" cy="133441"/>
          </a:xfrm>
          <a:custGeom>
            <a:avLst/>
            <a:gdLst/>
            <a:ahLst/>
            <a:cxnLst/>
            <a:rect l="l" t="t" r="r" b="b"/>
            <a:pathLst>
              <a:path w="84475" h="133441">
                <a:moveTo>
                  <a:pt x="22011" y="105079"/>
                </a:moveTo>
                <a:lnTo>
                  <a:pt x="11921" y="117460"/>
                </a:lnTo>
                <a:lnTo>
                  <a:pt x="0" y="131521"/>
                </a:lnTo>
                <a:lnTo>
                  <a:pt x="0" y="133441"/>
                </a:lnTo>
                <a:lnTo>
                  <a:pt x="77754" y="133441"/>
                </a:lnTo>
                <a:lnTo>
                  <a:pt x="84475" y="95996"/>
                </a:lnTo>
                <a:lnTo>
                  <a:pt x="81594" y="95996"/>
                </a:lnTo>
                <a:lnTo>
                  <a:pt x="78729" y="99837"/>
                </a:lnTo>
                <a:lnTo>
                  <a:pt x="77754" y="102717"/>
                </a:lnTo>
                <a:lnTo>
                  <a:pt x="75849" y="104637"/>
                </a:lnTo>
                <a:lnTo>
                  <a:pt x="74874" y="105597"/>
                </a:lnTo>
                <a:lnTo>
                  <a:pt x="72969" y="106558"/>
                </a:lnTo>
                <a:lnTo>
                  <a:pt x="71033" y="107518"/>
                </a:lnTo>
                <a:lnTo>
                  <a:pt x="68168" y="107518"/>
                </a:lnTo>
                <a:lnTo>
                  <a:pt x="64328" y="108478"/>
                </a:lnTo>
                <a:lnTo>
                  <a:pt x="28803" y="108478"/>
                </a:lnTo>
                <a:lnTo>
                  <a:pt x="31303" y="106071"/>
                </a:lnTo>
                <a:lnTo>
                  <a:pt x="42854" y="94502"/>
                </a:lnTo>
                <a:lnTo>
                  <a:pt x="52701" y="83883"/>
                </a:lnTo>
                <a:lnTo>
                  <a:pt x="60842" y="74297"/>
                </a:lnTo>
                <a:lnTo>
                  <a:pt x="67278" y="65826"/>
                </a:lnTo>
                <a:lnTo>
                  <a:pt x="72008" y="58552"/>
                </a:lnTo>
                <a:lnTo>
                  <a:pt x="77324" y="44931"/>
                </a:lnTo>
                <a:lnTo>
                  <a:pt x="78729" y="32644"/>
                </a:lnTo>
                <a:lnTo>
                  <a:pt x="78729" y="27843"/>
                </a:lnTo>
                <a:lnTo>
                  <a:pt x="76794" y="23042"/>
                </a:lnTo>
                <a:lnTo>
                  <a:pt x="73913" y="17282"/>
                </a:lnTo>
                <a:lnTo>
                  <a:pt x="71033" y="11521"/>
                </a:lnTo>
                <a:lnTo>
                  <a:pt x="66233" y="7680"/>
                </a:lnTo>
                <a:lnTo>
                  <a:pt x="61447" y="4800"/>
                </a:lnTo>
                <a:lnTo>
                  <a:pt x="55686" y="1920"/>
                </a:lnTo>
                <a:lnTo>
                  <a:pt x="49926" y="0"/>
                </a:lnTo>
                <a:lnTo>
                  <a:pt x="42105" y="12"/>
                </a:lnTo>
                <a:lnTo>
                  <a:pt x="29533" y="2329"/>
                </a:lnTo>
                <a:lnTo>
                  <a:pt x="18242" y="8641"/>
                </a:lnTo>
                <a:lnTo>
                  <a:pt x="14316" y="12578"/>
                </a:lnTo>
                <a:lnTo>
                  <a:pt x="7587" y="22969"/>
                </a:lnTo>
                <a:lnTo>
                  <a:pt x="2880" y="36484"/>
                </a:lnTo>
                <a:lnTo>
                  <a:pt x="5760" y="37444"/>
                </a:lnTo>
                <a:lnTo>
                  <a:pt x="7411" y="34900"/>
                </a:lnTo>
                <a:lnTo>
                  <a:pt x="17077" y="26007"/>
                </a:lnTo>
                <a:lnTo>
                  <a:pt x="29763" y="23042"/>
                </a:lnTo>
                <a:lnTo>
                  <a:pt x="35524" y="23042"/>
                </a:lnTo>
                <a:lnTo>
                  <a:pt x="40325" y="24963"/>
                </a:lnTo>
                <a:lnTo>
                  <a:pt x="45125" y="29763"/>
                </a:lnTo>
                <a:lnTo>
                  <a:pt x="48966" y="33604"/>
                </a:lnTo>
                <a:lnTo>
                  <a:pt x="50886" y="39364"/>
                </a:lnTo>
                <a:lnTo>
                  <a:pt x="50886" y="46070"/>
                </a:lnTo>
                <a:lnTo>
                  <a:pt x="50700" y="50331"/>
                </a:lnTo>
                <a:lnTo>
                  <a:pt x="48221" y="62602"/>
                </a:lnTo>
                <a:lnTo>
                  <a:pt x="43205" y="74874"/>
                </a:lnTo>
                <a:lnTo>
                  <a:pt x="41299" y="78343"/>
                </a:lnTo>
                <a:lnTo>
                  <a:pt x="36701" y="85488"/>
                </a:lnTo>
                <a:lnTo>
                  <a:pt x="30271" y="94410"/>
                </a:lnTo>
                <a:lnTo>
                  <a:pt x="22011" y="10507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2432806" y="2090592"/>
            <a:ext cx="6720" cy="9585"/>
          </a:xfrm>
          <a:custGeom>
            <a:avLst/>
            <a:gdLst/>
            <a:ahLst/>
            <a:cxnLst/>
            <a:rect l="l" t="t" r="r" b="b"/>
            <a:pathLst>
              <a:path w="6720" h="9585">
                <a:moveTo>
                  <a:pt x="960" y="1920"/>
                </a:moveTo>
                <a:lnTo>
                  <a:pt x="0" y="0"/>
                </a:lnTo>
                <a:lnTo>
                  <a:pt x="0" y="9585"/>
                </a:lnTo>
                <a:lnTo>
                  <a:pt x="6720" y="9585"/>
                </a:lnTo>
                <a:lnTo>
                  <a:pt x="3840" y="2880"/>
                </a:lnTo>
                <a:lnTo>
                  <a:pt x="960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2397282" y="1963872"/>
            <a:ext cx="84475" cy="136306"/>
          </a:xfrm>
          <a:custGeom>
            <a:avLst/>
            <a:gdLst/>
            <a:ahLst/>
            <a:cxnLst/>
            <a:rect l="l" t="t" r="r" b="b"/>
            <a:pathLst>
              <a:path w="84475" h="136306">
                <a:moveTo>
                  <a:pt x="84475" y="68153"/>
                </a:moveTo>
                <a:lnTo>
                  <a:pt x="83424" y="52870"/>
                </a:lnTo>
                <a:lnTo>
                  <a:pt x="81066" y="40348"/>
                </a:lnTo>
                <a:lnTo>
                  <a:pt x="77754" y="28803"/>
                </a:lnTo>
                <a:lnTo>
                  <a:pt x="71952" y="16732"/>
                </a:lnTo>
                <a:lnTo>
                  <a:pt x="63352" y="7680"/>
                </a:lnTo>
                <a:lnTo>
                  <a:pt x="56647" y="2880"/>
                </a:lnTo>
                <a:lnTo>
                  <a:pt x="49926" y="0"/>
                </a:lnTo>
                <a:lnTo>
                  <a:pt x="34564" y="0"/>
                </a:lnTo>
                <a:lnTo>
                  <a:pt x="27843" y="2880"/>
                </a:lnTo>
                <a:lnTo>
                  <a:pt x="21122" y="7680"/>
                </a:lnTo>
                <a:lnTo>
                  <a:pt x="11355" y="18726"/>
                </a:lnTo>
                <a:lnTo>
                  <a:pt x="5760" y="30723"/>
                </a:lnTo>
                <a:lnTo>
                  <a:pt x="2349" y="43907"/>
                </a:lnTo>
                <a:lnTo>
                  <a:pt x="587" y="56601"/>
                </a:lnTo>
                <a:lnTo>
                  <a:pt x="0" y="70073"/>
                </a:lnTo>
                <a:lnTo>
                  <a:pt x="71" y="74559"/>
                </a:lnTo>
                <a:lnTo>
                  <a:pt x="1142" y="87277"/>
                </a:lnTo>
                <a:lnTo>
                  <a:pt x="3840" y="99837"/>
                </a:lnTo>
                <a:lnTo>
                  <a:pt x="5760" y="107518"/>
                </a:lnTo>
                <a:lnTo>
                  <a:pt x="8641" y="113278"/>
                </a:lnTo>
                <a:lnTo>
                  <a:pt x="11521" y="117119"/>
                </a:lnTo>
                <a:lnTo>
                  <a:pt x="15361" y="123840"/>
                </a:lnTo>
                <a:lnTo>
                  <a:pt x="20162" y="128640"/>
                </a:lnTo>
                <a:lnTo>
                  <a:pt x="24963" y="131521"/>
                </a:lnTo>
                <a:lnTo>
                  <a:pt x="29763" y="134401"/>
                </a:lnTo>
                <a:lnTo>
                  <a:pt x="35524" y="136306"/>
                </a:lnTo>
                <a:lnTo>
                  <a:pt x="35524" y="126720"/>
                </a:lnTo>
                <a:lnTo>
                  <a:pt x="33604" y="124800"/>
                </a:lnTo>
                <a:lnTo>
                  <a:pt x="31683" y="121920"/>
                </a:lnTo>
                <a:lnTo>
                  <a:pt x="30723" y="118079"/>
                </a:lnTo>
                <a:lnTo>
                  <a:pt x="29826" y="109777"/>
                </a:lnTo>
                <a:lnTo>
                  <a:pt x="29096" y="97189"/>
                </a:lnTo>
                <a:lnTo>
                  <a:pt x="28803" y="80634"/>
                </a:lnTo>
                <a:lnTo>
                  <a:pt x="28862" y="66397"/>
                </a:lnTo>
                <a:lnTo>
                  <a:pt x="29132" y="49183"/>
                </a:lnTo>
                <a:lnTo>
                  <a:pt x="29569" y="35976"/>
                </a:lnTo>
                <a:lnTo>
                  <a:pt x="30118" y="26660"/>
                </a:lnTo>
                <a:lnTo>
                  <a:pt x="30723" y="21122"/>
                </a:lnTo>
                <a:lnTo>
                  <a:pt x="30723" y="15361"/>
                </a:lnTo>
                <a:lnTo>
                  <a:pt x="32644" y="11521"/>
                </a:lnTo>
                <a:lnTo>
                  <a:pt x="35524" y="8641"/>
                </a:lnTo>
                <a:lnTo>
                  <a:pt x="36484" y="7680"/>
                </a:lnTo>
                <a:lnTo>
                  <a:pt x="39364" y="6720"/>
                </a:lnTo>
                <a:lnTo>
                  <a:pt x="45125" y="6720"/>
                </a:lnTo>
                <a:lnTo>
                  <a:pt x="48006" y="7680"/>
                </a:lnTo>
                <a:lnTo>
                  <a:pt x="49926" y="9601"/>
                </a:lnTo>
                <a:lnTo>
                  <a:pt x="51846" y="12481"/>
                </a:lnTo>
                <a:lnTo>
                  <a:pt x="53766" y="19202"/>
                </a:lnTo>
                <a:lnTo>
                  <a:pt x="53766" y="27843"/>
                </a:lnTo>
                <a:lnTo>
                  <a:pt x="53916" y="28565"/>
                </a:lnTo>
                <a:lnTo>
                  <a:pt x="54486" y="36046"/>
                </a:lnTo>
                <a:lnTo>
                  <a:pt x="54696" y="49240"/>
                </a:lnTo>
                <a:lnTo>
                  <a:pt x="54726" y="68153"/>
                </a:lnTo>
                <a:lnTo>
                  <a:pt x="53766" y="109438"/>
                </a:lnTo>
                <a:lnTo>
                  <a:pt x="53766" y="117119"/>
                </a:lnTo>
                <a:lnTo>
                  <a:pt x="51846" y="122880"/>
                </a:lnTo>
                <a:lnTo>
                  <a:pt x="49926" y="125760"/>
                </a:lnTo>
                <a:lnTo>
                  <a:pt x="48006" y="128640"/>
                </a:lnTo>
                <a:lnTo>
                  <a:pt x="45125" y="129600"/>
                </a:lnTo>
                <a:lnTo>
                  <a:pt x="39364" y="129600"/>
                </a:lnTo>
                <a:lnTo>
                  <a:pt x="42245" y="136306"/>
                </a:lnTo>
                <a:lnTo>
                  <a:pt x="48006" y="136306"/>
                </a:lnTo>
                <a:lnTo>
                  <a:pt x="52806" y="134401"/>
                </a:lnTo>
                <a:lnTo>
                  <a:pt x="57607" y="132466"/>
                </a:lnTo>
                <a:lnTo>
                  <a:pt x="62392" y="129600"/>
                </a:lnTo>
                <a:lnTo>
                  <a:pt x="66233" y="125760"/>
                </a:lnTo>
                <a:lnTo>
                  <a:pt x="70073" y="121920"/>
                </a:lnTo>
                <a:lnTo>
                  <a:pt x="73913" y="117119"/>
                </a:lnTo>
                <a:lnTo>
                  <a:pt x="76794" y="111358"/>
                </a:lnTo>
                <a:lnTo>
                  <a:pt x="78729" y="104637"/>
                </a:lnTo>
                <a:lnTo>
                  <a:pt x="81762" y="93592"/>
                </a:lnTo>
                <a:lnTo>
                  <a:pt x="83798" y="80989"/>
                </a:lnTo>
                <a:lnTo>
                  <a:pt x="84475" y="6815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2531684" y="2090592"/>
            <a:ext cx="6720" cy="9585"/>
          </a:xfrm>
          <a:custGeom>
            <a:avLst/>
            <a:gdLst/>
            <a:ahLst/>
            <a:cxnLst/>
            <a:rect l="l" t="t" r="r" b="b"/>
            <a:pathLst>
              <a:path w="6720" h="9585">
                <a:moveTo>
                  <a:pt x="960" y="1920"/>
                </a:moveTo>
                <a:lnTo>
                  <a:pt x="0" y="0"/>
                </a:lnTo>
                <a:lnTo>
                  <a:pt x="0" y="9585"/>
                </a:lnTo>
                <a:lnTo>
                  <a:pt x="6720" y="9585"/>
                </a:lnTo>
                <a:lnTo>
                  <a:pt x="3840" y="2880"/>
                </a:lnTo>
                <a:lnTo>
                  <a:pt x="960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2496159" y="1963872"/>
            <a:ext cx="84475" cy="136306"/>
          </a:xfrm>
          <a:custGeom>
            <a:avLst/>
            <a:gdLst/>
            <a:ahLst/>
            <a:cxnLst/>
            <a:rect l="l" t="t" r="r" b="b"/>
            <a:pathLst>
              <a:path w="84475" h="136306">
                <a:moveTo>
                  <a:pt x="84475" y="68153"/>
                </a:moveTo>
                <a:lnTo>
                  <a:pt x="83429" y="52872"/>
                </a:lnTo>
                <a:lnTo>
                  <a:pt x="81078" y="40349"/>
                </a:lnTo>
                <a:lnTo>
                  <a:pt x="77769" y="28803"/>
                </a:lnTo>
                <a:lnTo>
                  <a:pt x="71956" y="16732"/>
                </a:lnTo>
                <a:lnTo>
                  <a:pt x="63367" y="7680"/>
                </a:lnTo>
                <a:lnTo>
                  <a:pt x="56647" y="2880"/>
                </a:lnTo>
                <a:lnTo>
                  <a:pt x="49926" y="0"/>
                </a:lnTo>
                <a:lnTo>
                  <a:pt x="34564" y="0"/>
                </a:lnTo>
                <a:lnTo>
                  <a:pt x="27843" y="2880"/>
                </a:lnTo>
                <a:lnTo>
                  <a:pt x="21122" y="7680"/>
                </a:lnTo>
                <a:lnTo>
                  <a:pt x="11355" y="18726"/>
                </a:lnTo>
                <a:lnTo>
                  <a:pt x="5760" y="30723"/>
                </a:lnTo>
                <a:lnTo>
                  <a:pt x="2349" y="43907"/>
                </a:lnTo>
                <a:lnTo>
                  <a:pt x="587" y="56601"/>
                </a:lnTo>
                <a:lnTo>
                  <a:pt x="0" y="70073"/>
                </a:lnTo>
                <a:lnTo>
                  <a:pt x="71" y="74559"/>
                </a:lnTo>
                <a:lnTo>
                  <a:pt x="1142" y="87277"/>
                </a:lnTo>
                <a:lnTo>
                  <a:pt x="3840" y="99837"/>
                </a:lnTo>
                <a:lnTo>
                  <a:pt x="5760" y="107518"/>
                </a:lnTo>
                <a:lnTo>
                  <a:pt x="8641" y="113278"/>
                </a:lnTo>
                <a:lnTo>
                  <a:pt x="11521" y="117119"/>
                </a:lnTo>
                <a:lnTo>
                  <a:pt x="15361" y="123840"/>
                </a:lnTo>
                <a:lnTo>
                  <a:pt x="20162" y="128640"/>
                </a:lnTo>
                <a:lnTo>
                  <a:pt x="24963" y="131521"/>
                </a:lnTo>
                <a:lnTo>
                  <a:pt x="29763" y="134401"/>
                </a:lnTo>
                <a:lnTo>
                  <a:pt x="35524" y="136306"/>
                </a:lnTo>
                <a:lnTo>
                  <a:pt x="35524" y="126720"/>
                </a:lnTo>
                <a:lnTo>
                  <a:pt x="33604" y="124800"/>
                </a:lnTo>
                <a:lnTo>
                  <a:pt x="31683" y="121920"/>
                </a:lnTo>
                <a:lnTo>
                  <a:pt x="30723" y="118079"/>
                </a:lnTo>
                <a:lnTo>
                  <a:pt x="29826" y="109777"/>
                </a:lnTo>
                <a:lnTo>
                  <a:pt x="29096" y="97189"/>
                </a:lnTo>
                <a:lnTo>
                  <a:pt x="28803" y="80634"/>
                </a:lnTo>
                <a:lnTo>
                  <a:pt x="28862" y="66397"/>
                </a:lnTo>
                <a:lnTo>
                  <a:pt x="29132" y="49183"/>
                </a:lnTo>
                <a:lnTo>
                  <a:pt x="29569" y="35976"/>
                </a:lnTo>
                <a:lnTo>
                  <a:pt x="30118" y="26660"/>
                </a:lnTo>
                <a:lnTo>
                  <a:pt x="30723" y="21122"/>
                </a:lnTo>
                <a:lnTo>
                  <a:pt x="30723" y="15361"/>
                </a:lnTo>
                <a:lnTo>
                  <a:pt x="32644" y="11521"/>
                </a:lnTo>
                <a:lnTo>
                  <a:pt x="35524" y="8641"/>
                </a:lnTo>
                <a:lnTo>
                  <a:pt x="36484" y="7680"/>
                </a:lnTo>
                <a:lnTo>
                  <a:pt x="39364" y="6720"/>
                </a:lnTo>
                <a:lnTo>
                  <a:pt x="45125" y="6720"/>
                </a:lnTo>
                <a:lnTo>
                  <a:pt x="48006" y="7680"/>
                </a:lnTo>
                <a:lnTo>
                  <a:pt x="49926" y="9601"/>
                </a:lnTo>
                <a:lnTo>
                  <a:pt x="51846" y="12481"/>
                </a:lnTo>
                <a:lnTo>
                  <a:pt x="53766" y="19202"/>
                </a:lnTo>
                <a:lnTo>
                  <a:pt x="53766" y="27843"/>
                </a:lnTo>
                <a:lnTo>
                  <a:pt x="53914" y="28565"/>
                </a:lnTo>
                <a:lnTo>
                  <a:pt x="54475" y="36046"/>
                </a:lnTo>
                <a:lnTo>
                  <a:pt x="54682" y="49240"/>
                </a:lnTo>
                <a:lnTo>
                  <a:pt x="54711" y="68153"/>
                </a:lnTo>
                <a:lnTo>
                  <a:pt x="53766" y="109438"/>
                </a:lnTo>
                <a:lnTo>
                  <a:pt x="53766" y="117119"/>
                </a:lnTo>
                <a:lnTo>
                  <a:pt x="51846" y="122880"/>
                </a:lnTo>
                <a:lnTo>
                  <a:pt x="49926" y="125760"/>
                </a:lnTo>
                <a:lnTo>
                  <a:pt x="48006" y="128640"/>
                </a:lnTo>
                <a:lnTo>
                  <a:pt x="45125" y="129600"/>
                </a:lnTo>
                <a:lnTo>
                  <a:pt x="39364" y="129600"/>
                </a:lnTo>
                <a:lnTo>
                  <a:pt x="42245" y="136306"/>
                </a:lnTo>
                <a:lnTo>
                  <a:pt x="48006" y="136306"/>
                </a:lnTo>
                <a:lnTo>
                  <a:pt x="52806" y="134401"/>
                </a:lnTo>
                <a:lnTo>
                  <a:pt x="57607" y="132466"/>
                </a:lnTo>
                <a:lnTo>
                  <a:pt x="62392" y="129600"/>
                </a:lnTo>
                <a:lnTo>
                  <a:pt x="66233" y="125760"/>
                </a:lnTo>
                <a:lnTo>
                  <a:pt x="70073" y="121920"/>
                </a:lnTo>
                <a:lnTo>
                  <a:pt x="73913" y="117119"/>
                </a:lnTo>
                <a:lnTo>
                  <a:pt x="76794" y="111358"/>
                </a:lnTo>
                <a:lnTo>
                  <a:pt x="78714" y="104637"/>
                </a:lnTo>
                <a:lnTo>
                  <a:pt x="81751" y="93590"/>
                </a:lnTo>
                <a:lnTo>
                  <a:pt x="83794" y="80988"/>
                </a:lnTo>
                <a:lnTo>
                  <a:pt x="84475" y="6815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2594076" y="1966752"/>
            <a:ext cx="85435" cy="133426"/>
          </a:xfrm>
          <a:custGeom>
            <a:avLst/>
            <a:gdLst/>
            <a:ahLst/>
            <a:cxnLst/>
            <a:rect l="l" t="t" r="r" b="b"/>
            <a:pathLst>
              <a:path w="85435" h="133426">
                <a:moveTo>
                  <a:pt x="24002" y="0"/>
                </a:moveTo>
                <a:lnTo>
                  <a:pt x="0" y="66233"/>
                </a:lnTo>
                <a:lnTo>
                  <a:pt x="3840" y="65272"/>
                </a:lnTo>
                <a:lnTo>
                  <a:pt x="7680" y="65272"/>
                </a:lnTo>
                <a:lnTo>
                  <a:pt x="14937" y="65506"/>
                </a:lnTo>
                <a:lnTo>
                  <a:pt x="28329" y="67316"/>
                </a:lnTo>
                <a:lnTo>
                  <a:pt x="40312" y="70803"/>
                </a:lnTo>
                <a:lnTo>
                  <a:pt x="50886" y="75834"/>
                </a:lnTo>
                <a:lnTo>
                  <a:pt x="57780" y="81184"/>
                </a:lnTo>
                <a:lnTo>
                  <a:pt x="65568" y="91468"/>
                </a:lnTo>
                <a:lnTo>
                  <a:pt x="68168" y="103677"/>
                </a:lnTo>
                <a:lnTo>
                  <a:pt x="68168" y="109438"/>
                </a:lnTo>
                <a:lnTo>
                  <a:pt x="66233" y="114239"/>
                </a:lnTo>
                <a:lnTo>
                  <a:pt x="62392" y="118079"/>
                </a:lnTo>
                <a:lnTo>
                  <a:pt x="58552" y="121920"/>
                </a:lnTo>
                <a:lnTo>
                  <a:pt x="53766" y="123840"/>
                </a:lnTo>
                <a:lnTo>
                  <a:pt x="46085" y="123840"/>
                </a:lnTo>
                <a:lnTo>
                  <a:pt x="44165" y="122880"/>
                </a:lnTo>
                <a:lnTo>
                  <a:pt x="42245" y="121920"/>
                </a:lnTo>
                <a:lnTo>
                  <a:pt x="39364" y="120959"/>
                </a:lnTo>
                <a:lnTo>
                  <a:pt x="35524" y="119039"/>
                </a:lnTo>
                <a:lnTo>
                  <a:pt x="31683" y="117119"/>
                </a:lnTo>
                <a:lnTo>
                  <a:pt x="25923" y="112318"/>
                </a:lnTo>
                <a:lnTo>
                  <a:pt x="21122" y="109438"/>
                </a:lnTo>
                <a:lnTo>
                  <a:pt x="16322" y="107518"/>
                </a:lnTo>
                <a:lnTo>
                  <a:pt x="8641" y="107518"/>
                </a:lnTo>
                <a:lnTo>
                  <a:pt x="3840" y="110398"/>
                </a:lnTo>
                <a:lnTo>
                  <a:pt x="960" y="115199"/>
                </a:lnTo>
                <a:lnTo>
                  <a:pt x="960" y="120959"/>
                </a:lnTo>
                <a:lnTo>
                  <a:pt x="2880" y="124800"/>
                </a:lnTo>
                <a:lnTo>
                  <a:pt x="6720" y="127680"/>
                </a:lnTo>
                <a:lnTo>
                  <a:pt x="17508" y="132017"/>
                </a:lnTo>
                <a:lnTo>
                  <a:pt x="31683" y="133426"/>
                </a:lnTo>
                <a:lnTo>
                  <a:pt x="34049" y="133386"/>
                </a:lnTo>
                <a:lnTo>
                  <a:pt x="46583" y="131593"/>
                </a:lnTo>
                <a:lnTo>
                  <a:pt x="58552" y="126720"/>
                </a:lnTo>
                <a:lnTo>
                  <a:pt x="70128" y="119370"/>
                </a:lnTo>
                <a:lnTo>
                  <a:pt x="77769" y="109438"/>
                </a:lnTo>
                <a:lnTo>
                  <a:pt x="82555" y="101757"/>
                </a:lnTo>
                <a:lnTo>
                  <a:pt x="84475" y="94076"/>
                </a:lnTo>
                <a:lnTo>
                  <a:pt x="84475" y="85435"/>
                </a:lnTo>
                <a:lnTo>
                  <a:pt x="83567" y="76410"/>
                </a:lnTo>
                <a:lnTo>
                  <a:pt x="78839" y="64504"/>
                </a:lnTo>
                <a:lnTo>
                  <a:pt x="70073" y="54726"/>
                </a:lnTo>
                <a:lnTo>
                  <a:pt x="58585" y="46727"/>
                </a:lnTo>
                <a:lnTo>
                  <a:pt x="47194" y="42019"/>
                </a:lnTo>
                <a:lnTo>
                  <a:pt x="34042" y="38923"/>
                </a:lnTo>
                <a:lnTo>
                  <a:pt x="19202" y="37444"/>
                </a:lnTo>
                <a:lnTo>
                  <a:pt x="24002" y="24963"/>
                </a:lnTo>
                <a:lnTo>
                  <a:pt x="74889" y="24963"/>
                </a:lnTo>
                <a:lnTo>
                  <a:pt x="85435" y="0"/>
                </a:lnTo>
                <a:lnTo>
                  <a:pt x="2400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1591878" y="1662440"/>
            <a:ext cx="4082750" cy="2499771"/>
          </a:xfrm>
          <a:custGeom>
            <a:avLst/>
            <a:gdLst/>
            <a:ahLst/>
            <a:cxnLst/>
            <a:rect l="l" t="t" r="r" b="b"/>
            <a:pathLst>
              <a:path w="4082750" h="2499771">
                <a:moveTo>
                  <a:pt x="0" y="2497836"/>
                </a:moveTo>
                <a:lnTo>
                  <a:pt x="0" y="2498811"/>
                </a:lnTo>
                <a:lnTo>
                  <a:pt x="944" y="2499771"/>
                </a:lnTo>
                <a:lnTo>
                  <a:pt x="4079869" y="2499771"/>
                </a:lnTo>
                <a:lnTo>
                  <a:pt x="5745" y="2497836"/>
                </a:lnTo>
                <a:lnTo>
                  <a:pt x="5745" y="4800"/>
                </a:lnTo>
                <a:lnTo>
                  <a:pt x="4079869" y="4800"/>
                </a:lnTo>
                <a:lnTo>
                  <a:pt x="4081790" y="2499771"/>
                </a:lnTo>
                <a:lnTo>
                  <a:pt x="4082750" y="2498811"/>
                </a:lnTo>
                <a:lnTo>
                  <a:pt x="4082750" y="960"/>
                </a:lnTo>
                <a:lnTo>
                  <a:pt x="4081790" y="0"/>
                </a:lnTo>
                <a:lnTo>
                  <a:pt x="4079869" y="0"/>
                </a:lnTo>
                <a:lnTo>
                  <a:pt x="4076989" y="1920"/>
                </a:lnTo>
                <a:lnTo>
                  <a:pt x="5745" y="1920"/>
                </a:lnTo>
                <a:lnTo>
                  <a:pt x="2880" y="4800"/>
                </a:lnTo>
                <a:lnTo>
                  <a:pt x="2880" y="2494970"/>
                </a:lnTo>
                <a:lnTo>
                  <a:pt x="2880" y="0"/>
                </a:lnTo>
                <a:lnTo>
                  <a:pt x="944" y="0"/>
                </a:lnTo>
                <a:lnTo>
                  <a:pt x="0" y="960"/>
                </a:lnTo>
                <a:lnTo>
                  <a:pt x="0" y="24978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1597624" y="1667240"/>
            <a:ext cx="4074124" cy="2494970"/>
          </a:xfrm>
          <a:custGeom>
            <a:avLst/>
            <a:gdLst/>
            <a:ahLst/>
            <a:cxnLst/>
            <a:rect l="l" t="t" r="r" b="b"/>
            <a:pathLst>
              <a:path w="4074124" h="2494970">
                <a:moveTo>
                  <a:pt x="4074124" y="0"/>
                </a:moveTo>
                <a:lnTo>
                  <a:pt x="4071244" y="0"/>
                </a:lnTo>
                <a:lnTo>
                  <a:pt x="4071244" y="2490170"/>
                </a:lnTo>
                <a:lnTo>
                  <a:pt x="0" y="2490170"/>
                </a:lnTo>
                <a:lnTo>
                  <a:pt x="0" y="2493035"/>
                </a:lnTo>
                <a:lnTo>
                  <a:pt x="4074124" y="2494970"/>
                </a:lnTo>
                <a:lnTo>
                  <a:pt x="4071244" y="2493035"/>
                </a:lnTo>
                <a:lnTo>
                  <a:pt x="4074124" y="2490170"/>
                </a:lnTo>
                <a:lnTo>
                  <a:pt x="40741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1594759" y="1662440"/>
            <a:ext cx="4076989" cy="2494970"/>
          </a:xfrm>
          <a:custGeom>
            <a:avLst/>
            <a:gdLst/>
            <a:ahLst/>
            <a:cxnLst/>
            <a:rect l="l" t="t" r="r" b="b"/>
            <a:pathLst>
              <a:path w="4076989" h="2494970">
                <a:moveTo>
                  <a:pt x="0" y="2494970"/>
                </a:moveTo>
                <a:lnTo>
                  <a:pt x="0" y="4800"/>
                </a:lnTo>
                <a:lnTo>
                  <a:pt x="2865" y="1920"/>
                </a:lnTo>
                <a:lnTo>
                  <a:pt x="4074109" y="1920"/>
                </a:lnTo>
                <a:lnTo>
                  <a:pt x="4076989" y="0"/>
                </a:lnTo>
                <a:lnTo>
                  <a:pt x="0" y="0"/>
                </a:lnTo>
                <a:lnTo>
                  <a:pt x="0" y="24949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654795" y="6355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1463233" y="6105459"/>
            <a:ext cx="0" cy="1154846"/>
          </a:xfrm>
          <a:custGeom>
            <a:avLst/>
            <a:gdLst/>
            <a:ahLst/>
            <a:cxnLst/>
            <a:rect l="l" t="t" r="r" b="b"/>
            <a:pathLst>
              <a:path w="0" h="1154846">
                <a:moveTo>
                  <a:pt x="0" y="0"/>
                </a:moveTo>
                <a:lnTo>
                  <a:pt x="0" y="1154846"/>
                </a:lnTo>
              </a:path>
            </a:pathLst>
          </a:custGeom>
          <a:ln w="702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1463236" y="6683363"/>
            <a:ext cx="958048" cy="0"/>
          </a:xfrm>
          <a:custGeom>
            <a:avLst/>
            <a:gdLst/>
            <a:ahLst/>
            <a:cxnLst/>
            <a:rect l="l" t="t" r="r" b="b"/>
            <a:pathLst>
              <a:path w="958048" h="0">
                <a:moveTo>
                  <a:pt x="0" y="0"/>
                </a:moveTo>
                <a:lnTo>
                  <a:pt x="958048" y="0"/>
                </a:lnTo>
              </a:path>
            </a:pathLst>
          </a:custGeom>
          <a:ln w="7032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1613946" y="6629613"/>
            <a:ext cx="655670" cy="106558"/>
          </a:xfrm>
          <a:custGeom>
            <a:avLst/>
            <a:gdLst/>
            <a:ahLst/>
            <a:cxnLst/>
            <a:rect l="l" t="t" r="r" b="b"/>
            <a:pathLst>
              <a:path w="655670" h="106558">
                <a:moveTo>
                  <a:pt x="960" y="99837"/>
                </a:moveTo>
                <a:lnTo>
                  <a:pt x="2880" y="104637"/>
                </a:lnTo>
                <a:lnTo>
                  <a:pt x="6720" y="106558"/>
                </a:lnTo>
                <a:lnTo>
                  <a:pt x="10561" y="105597"/>
                </a:lnTo>
                <a:lnTo>
                  <a:pt x="329248" y="15640"/>
                </a:lnTo>
                <a:lnTo>
                  <a:pt x="647014" y="62392"/>
                </a:lnTo>
                <a:lnTo>
                  <a:pt x="650854" y="62392"/>
                </a:lnTo>
                <a:lnTo>
                  <a:pt x="654695" y="59512"/>
                </a:lnTo>
                <a:lnTo>
                  <a:pt x="654695" y="55671"/>
                </a:lnTo>
                <a:lnTo>
                  <a:pt x="655670" y="50871"/>
                </a:lnTo>
                <a:lnTo>
                  <a:pt x="652790" y="47030"/>
                </a:lnTo>
                <a:lnTo>
                  <a:pt x="648949" y="47030"/>
                </a:lnTo>
                <a:lnTo>
                  <a:pt x="330235" y="15361"/>
                </a:lnTo>
                <a:lnTo>
                  <a:pt x="327355" y="15361"/>
                </a:lnTo>
                <a:lnTo>
                  <a:pt x="327355" y="0"/>
                </a:lnTo>
                <a:lnTo>
                  <a:pt x="326395" y="960"/>
                </a:lnTo>
                <a:lnTo>
                  <a:pt x="6720" y="90236"/>
                </a:lnTo>
                <a:lnTo>
                  <a:pt x="2880" y="92156"/>
                </a:lnTo>
                <a:lnTo>
                  <a:pt x="0" y="95996"/>
                </a:lnTo>
                <a:lnTo>
                  <a:pt x="960" y="99837"/>
                </a:lnTo>
                <a:close/>
              </a:path>
              <a:path w="655670" h="106558">
                <a:moveTo>
                  <a:pt x="330235" y="15361"/>
                </a:moveTo>
                <a:lnTo>
                  <a:pt x="648949" y="47030"/>
                </a:lnTo>
                <a:lnTo>
                  <a:pt x="329275" y="0"/>
                </a:lnTo>
                <a:lnTo>
                  <a:pt x="327355" y="0"/>
                </a:lnTo>
                <a:lnTo>
                  <a:pt x="327355" y="15361"/>
                </a:lnTo>
                <a:lnTo>
                  <a:pt x="330235" y="15361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1597624" y="6701607"/>
            <a:ext cx="49926" cy="49926"/>
          </a:xfrm>
          <a:custGeom>
            <a:avLst/>
            <a:gdLst/>
            <a:ahLst/>
            <a:cxnLst/>
            <a:rect l="l" t="t" r="r" b="b"/>
            <a:pathLst>
              <a:path w="49926" h="49926">
                <a:moveTo>
                  <a:pt x="24963" y="0"/>
                </a:moveTo>
                <a:lnTo>
                  <a:pt x="0" y="24963"/>
                </a:lnTo>
                <a:lnTo>
                  <a:pt x="24963" y="49926"/>
                </a:lnTo>
                <a:lnTo>
                  <a:pt x="49926" y="24963"/>
                </a:lnTo>
                <a:lnTo>
                  <a:pt x="24963" y="0"/>
                </a:lnTo>
                <a:close/>
              </a:path>
            </a:pathLst>
          </a:custGeom>
          <a:solidFill>
            <a:srgbClr val="4D7FB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1594759" y="6699686"/>
            <a:ext cx="55671" cy="54726"/>
          </a:xfrm>
          <a:custGeom>
            <a:avLst/>
            <a:gdLst/>
            <a:ahLst/>
            <a:cxnLst/>
            <a:rect l="l" t="t" r="r" b="b"/>
            <a:pathLst>
              <a:path w="55671" h="54726">
                <a:moveTo>
                  <a:pt x="944" y="28803"/>
                </a:moveTo>
                <a:lnTo>
                  <a:pt x="26868" y="53751"/>
                </a:lnTo>
                <a:lnTo>
                  <a:pt x="6705" y="26883"/>
                </a:lnTo>
                <a:lnTo>
                  <a:pt x="27828" y="5760"/>
                </a:lnTo>
                <a:lnTo>
                  <a:pt x="27828" y="0"/>
                </a:lnTo>
                <a:lnTo>
                  <a:pt x="26868" y="960"/>
                </a:lnTo>
                <a:lnTo>
                  <a:pt x="944" y="24963"/>
                </a:lnTo>
                <a:lnTo>
                  <a:pt x="0" y="26883"/>
                </a:lnTo>
                <a:lnTo>
                  <a:pt x="0" y="27843"/>
                </a:lnTo>
                <a:lnTo>
                  <a:pt x="944" y="28803"/>
                </a:lnTo>
                <a:close/>
              </a:path>
              <a:path w="55671" h="54726">
                <a:moveTo>
                  <a:pt x="28788" y="54726"/>
                </a:moveTo>
                <a:lnTo>
                  <a:pt x="29748" y="53751"/>
                </a:lnTo>
                <a:lnTo>
                  <a:pt x="54711" y="28803"/>
                </a:lnTo>
                <a:lnTo>
                  <a:pt x="55671" y="27843"/>
                </a:lnTo>
                <a:lnTo>
                  <a:pt x="55671" y="26883"/>
                </a:lnTo>
                <a:lnTo>
                  <a:pt x="54711" y="24963"/>
                </a:lnTo>
                <a:lnTo>
                  <a:pt x="29748" y="960"/>
                </a:lnTo>
                <a:lnTo>
                  <a:pt x="28788" y="0"/>
                </a:lnTo>
                <a:lnTo>
                  <a:pt x="27828" y="0"/>
                </a:lnTo>
                <a:lnTo>
                  <a:pt x="27828" y="5760"/>
                </a:lnTo>
                <a:lnTo>
                  <a:pt x="48950" y="26883"/>
                </a:lnTo>
                <a:lnTo>
                  <a:pt x="27828" y="48005"/>
                </a:lnTo>
                <a:lnTo>
                  <a:pt x="6705" y="26883"/>
                </a:lnTo>
                <a:lnTo>
                  <a:pt x="26868" y="53751"/>
                </a:lnTo>
                <a:lnTo>
                  <a:pt x="27828" y="54726"/>
                </a:lnTo>
                <a:lnTo>
                  <a:pt x="28788" y="54726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1917298" y="6612331"/>
            <a:ext cx="49911" cy="48966"/>
          </a:xfrm>
          <a:custGeom>
            <a:avLst/>
            <a:gdLst/>
            <a:ahLst/>
            <a:cxnLst/>
            <a:rect l="l" t="t" r="r" b="b"/>
            <a:pathLst>
              <a:path w="49911" h="48966">
                <a:moveTo>
                  <a:pt x="24963" y="0"/>
                </a:moveTo>
                <a:lnTo>
                  <a:pt x="0" y="24963"/>
                </a:lnTo>
                <a:lnTo>
                  <a:pt x="24963" y="48966"/>
                </a:lnTo>
                <a:lnTo>
                  <a:pt x="49911" y="24963"/>
                </a:lnTo>
                <a:lnTo>
                  <a:pt x="24963" y="0"/>
                </a:lnTo>
                <a:close/>
              </a:path>
            </a:pathLst>
          </a:custGeom>
          <a:solidFill>
            <a:srgbClr val="4D7FB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1914418" y="6609450"/>
            <a:ext cx="54726" cy="54726"/>
          </a:xfrm>
          <a:custGeom>
            <a:avLst/>
            <a:gdLst/>
            <a:ahLst/>
            <a:cxnLst/>
            <a:rect l="l" t="t" r="r" b="b"/>
            <a:pathLst>
              <a:path w="54726" h="54726">
                <a:moveTo>
                  <a:pt x="48950" y="27843"/>
                </a:moveTo>
                <a:lnTo>
                  <a:pt x="27843" y="48005"/>
                </a:lnTo>
                <a:lnTo>
                  <a:pt x="6720" y="27843"/>
                </a:lnTo>
                <a:lnTo>
                  <a:pt x="25923" y="53751"/>
                </a:lnTo>
                <a:lnTo>
                  <a:pt x="26883" y="54726"/>
                </a:lnTo>
                <a:lnTo>
                  <a:pt x="28803" y="54726"/>
                </a:lnTo>
                <a:lnTo>
                  <a:pt x="29763" y="53751"/>
                </a:lnTo>
                <a:lnTo>
                  <a:pt x="54726" y="29763"/>
                </a:lnTo>
                <a:lnTo>
                  <a:pt x="54726" y="25923"/>
                </a:lnTo>
                <a:lnTo>
                  <a:pt x="29763" y="960"/>
                </a:lnTo>
                <a:lnTo>
                  <a:pt x="28803" y="0"/>
                </a:lnTo>
                <a:lnTo>
                  <a:pt x="27843" y="5760"/>
                </a:lnTo>
                <a:lnTo>
                  <a:pt x="48950" y="27843"/>
                </a:lnTo>
                <a:close/>
              </a:path>
              <a:path w="54726" h="54726">
                <a:moveTo>
                  <a:pt x="960" y="29763"/>
                </a:moveTo>
                <a:lnTo>
                  <a:pt x="25923" y="53751"/>
                </a:lnTo>
                <a:lnTo>
                  <a:pt x="6720" y="27843"/>
                </a:lnTo>
                <a:lnTo>
                  <a:pt x="27843" y="5760"/>
                </a:lnTo>
                <a:lnTo>
                  <a:pt x="28803" y="0"/>
                </a:lnTo>
                <a:lnTo>
                  <a:pt x="26883" y="0"/>
                </a:lnTo>
                <a:lnTo>
                  <a:pt x="25923" y="960"/>
                </a:lnTo>
                <a:lnTo>
                  <a:pt x="960" y="25923"/>
                </a:lnTo>
                <a:lnTo>
                  <a:pt x="0" y="26883"/>
                </a:lnTo>
                <a:lnTo>
                  <a:pt x="0" y="28803"/>
                </a:lnTo>
                <a:lnTo>
                  <a:pt x="960" y="29763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2236972" y="6659361"/>
            <a:ext cx="49911" cy="49926"/>
          </a:xfrm>
          <a:custGeom>
            <a:avLst/>
            <a:gdLst/>
            <a:ahLst/>
            <a:cxnLst/>
            <a:rect l="l" t="t" r="r" b="b"/>
            <a:pathLst>
              <a:path w="49911" h="49926">
                <a:moveTo>
                  <a:pt x="24963" y="0"/>
                </a:moveTo>
                <a:lnTo>
                  <a:pt x="0" y="24963"/>
                </a:lnTo>
                <a:lnTo>
                  <a:pt x="24963" y="49926"/>
                </a:lnTo>
                <a:lnTo>
                  <a:pt x="49911" y="24963"/>
                </a:lnTo>
                <a:lnTo>
                  <a:pt x="24963" y="0"/>
                </a:lnTo>
                <a:close/>
              </a:path>
            </a:pathLst>
          </a:custGeom>
          <a:solidFill>
            <a:srgbClr val="4D7FB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2234092" y="6656496"/>
            <a:ext cx="54711" cy="54711"/>
          </a:xfrm>
          <a:custGeom>
            <a:avLst/>
            <a:gdLst/>
            <a:ahLst/>
            <a:cxnLst/>
            <a:rect l="l" t="t" r="r" b="b"/>
            <a:pathLst>
              <a:path w="54711" h="54711">
                <a:moveTo>
                  <a:pt x="48950" y="27828"/>
                </a:moveTo>
                <a:lnTo>
                  <a:pt x="27843" y="48950"/>
                </a:lnTo>
                <a:lnTo>
                  <a:pt x="5760" y="27828"/>
                </a:lnTo>
                <a:lnTo>
                  <a:pt x="25923" y="53751"/>
                </a:lnTo>
                <a:lnTo>
                  <a:pt x="26868" y="54711"/>
                </a:lnTo>
                <a:lnTo>
                  <a:pt x="28803" y="54711"/>
                </a:lnTo>
                <a:lnTo>
                  <a:pt x="29748" y="53751"/>
                </a:lnTo>
                <a:lnTo>
                  <a:pt x="54711" y="29748"/>
                </a:lnTo>
                <a:lnTo>
                  <a:pt x="54711" y="25923"/>
                </a:lnTo>
                <a:lnTo>
                  <a:pt x="29748" y="960"/>
                </a:lnTo>
                <a:lnTo>
                  <a:pt x="28803" y="0"/>
                </a:lnTo>
                <a:lnTo>
                  <a:pt x="27843" y="6705"/>
                </a:lnTo>
                <a:lnTo>
                  <a:pt x="48950" y="27828"/>
                </a:lnTo>
                <a:close/>
              </a:path>
              <a:path w="54711" h="54711">
                <a:moveTo>
                  <a:pt x="960" y="29748"/>
                </a:moveTo>
                <a:lnTo>
                  <a:pt x="25923" y="53751"/>
                </a:lnTo>
                <a:lnTo>
                  <a:pt x="5760" y="27828"/>
                </a:lnTo>
                <a:lnTo>
                  <a:pt x="27843" y="6705"/>
                </a:lnTo>
                <a:lnTo>
                  <a:pt x="28803" y="0"/>
                </a:lnTo>
                <a:lnTo>
                  <a:pt x="26868" y="0"/>
                </a:lnTo>
                <a:lnTo>
                  <a:pt x="25923" y="960"/>
                </a:lnTo>
                <a:lnTo>
                  <a:pt x="960" y="25923"/>
                </a:lnTo>
                <a:lnTo>
                  <a:pt x="0" y="26868"/>
                </a:lnTo>
                <a:lnTo>
                  <a:pt x="0" y="27828"/>
                </a:lnTo>
                <a:lnTo>
                  <a:pt x="960" y="29748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1613946" y="6300337"/>
            <a:ext cx="333115" cy="668152"/>
          </a:xfrm>
          <a:custGeom>
            <a:avLst/>
            <a:gdLst/>
            <a:ahLst/>
            <a:cxnLst/>
            <a:rect l="l" t="t" r="r" b="b"/>
            <a:pathLst>
              <a:path w="333115" h="668152">
                <a:moveTo>
                  <a:pt x="332155" y="653750"/>
                </a:moveTo>
                <a:lnTo>
                  <a:pt x="321594" y="657590"/>
                </a:lnTo>
                <a:lnTo>
                  <a:pt x="324474" y="667176"/>
                </a:lnTo>
                <a:lnTo>
                  <a:pt x="326395" y="668152"/>
                </a:lnTo>
                <a:lnTo>
                  <a:pt x="330235" y="668152"/>
                </a:lnTo>
                <a:lnTo>
                  <a:pt x="333115" y="667176"/>
                </a:lnTo>
                <a:lnTo>
                  <a:pt x="332155" y="653750"/>
                </a:lnTo>
                <a:close/>
              </a:path>
              <a:path w="333115" h="668152">
                <a:moveTo>
                  <a:pt x="960" y="482864"/>
                </a:moveTo>
                <a:lnTo>
                  <a:pt x="4800" y="485744"/>
                </a:lnTo>
                <a:lnTo>
                  <a:pt x="324474" y="667176"/>
                </a:lnTo>
                <a:lnTo>
                  <a:pt x="321594" y="657590"/>
                </a:lnTo>
                <a:lnTo>
                  <a:pt x="332155" y="653750"/>
                </a:lnTo>
                <a:lnTo>
                  <a:pt x="333115" y="667176"/>
                </a:lnTo>
                <a:lnTo>
                  <a:pt x="334076" y="666216"/>
                </a:lnTo>
                <a:lnTo>
                  <a:pt x="335036" y="664311"/>
                </a:lnTo>
                <a:lnTo>
                  <a:pt x="654695" y="12481"/>
                </a:lnTo>
                <a:lnTo>
                  <a:pt x="656630" y="8641"/>
                </a:lnTo>
                <a:lnTo>
                  <a:pt x="654695" y="3840"/>
                </a:lnTo>
                <a:lnTo>
                  <a:pt x="650854" y="1920"/>
                </a:lnTo>
                <a:lnTo>
                  <a:pt x="647014" y="0"/>
                </a:lnTo>
                <a:lnTo>
                  <a:pt x="642228" y="1920"/>
                </a:lnTo>
                <a:lnTo>
                  <a:pt x="640308" y="5760"/>
                </a:lnTo>
                <a:lnTo>
                  <a:pt x="325358" y="649892"/>
                </a:lnTo>
                <a:lnTo>
                  <a:pt x="12481" y="472318"/>
                </a:lnTo>
                <a:lnTo>
                  <a:pt x="8641" y="469437"/>
                </a:lnTo>
                <a:lnTo>
                  <a:pt x="3840" y="471342"/>
                </a:lnTo>
                <a:lnTo>
                  <a:pt x="1920" y="475183"/>
                </a:lnTo>
                <a:lnTo>
                  <a:pt x="0" y="479023"/>
                </a:lnTo>
                <a:lnTo>
                  <a:pt x="960" y="482864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1597624" y="6778403"/>
            <a:ext cx="49922" cy="0"/>
          </a:xfrm>
          <a:custGeom>
            <a:avLst/>
            <a:gdLst/>
            <a:ahLst/>
            <a:cxnLst/>
            <a:rect l="l" t="t" r="r" b="b"/>
            <a:pathLst>
              <a:path w="49922" h="0">
                <a:moveTo>
                  <a:pt x="0" y="0"/>
                </a:moveTo>
                <a:lnTo>
                  <a:pt x="49922" y="0"/>
                </a:lnTo>
              </a:path>
            </a:pathLst>
          </a:custGeom>
          <a:ln w="51192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" name="object 155"/>
          <p:cNvSpPr/>
          <p:nvPr/>
        </p:nvSpPr>
        <p:spPr>
          <a:xfrm>
            <a:off x="1600504" y="6750573"/>
            <a:ext cx="49926" cy="54711"/>
          </a:xfrm>
          <a:custGeom>
            <a:avLst/>
            <a:gdLst/>
            <a:ahLst/>
            <a:cxnLst/>
            <a:rect l="l" t="t" r="r" b="b"/>
            <a:pathLst>
              <a:path w="49926" h="54711">
                <a:moveTo>
                  <a:pt x="45125" y="5760"/>
                </a:moveTo>
                <a:lnTo>
                  <a:pt x="45125" y="49910"/>
                </a:lnTo>
                <a:lnTo>
                  <a:pt x="0" y="49910"/>
                </a:lnTo>
                <a:lnTo>
                  <a:pt x="47045" y="54711"/>
                </a:lnTo>
                <a:lnTo>
                  <a:pt x="48966" y="54711"/>
                </a:lnTo>
                <a:lnTo>
                  <a:pt x="49926" y="53751"/>
                </a:lnTo>
                <a:lnTo>
                  <a:pt x="49926" y="1920"/>
                </a:lnTo>
                <a:lnTo>
                  <a:pt x="48966" y="960"/>
                </a:lnTo>
                <a:lnTo>
                  <a:pt x="47045" y="0"/>
                </a:lnTo>
                <a:lnTo>
                  <a:pt x="45125" y="5760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/>
          <p:nvPr/>
        </p:nvSpPr>
        <p:spPr>
          <a:xfrm>
            <a:off x="1594759" y="6750573"/>
            <a:ext cx="52791" cy="54711"/>
          </a:xfrm>
          <a:custGeom>
            <a:avLst/>
            <a:gdLst/>
            <a:ahLst/>
            <a:cxnLst/>
            <a:rect l="l" t="t" r="r" b="b"/>
            <a:pathLst>
              <a:path w="52791" h="54711">
                <a:moveTo>
                  <a:pt x="944" y="53751"/>
                </a:moveTo>
                <a:lnTo>
                  <a:pt x="1905" y="54711"/>
                </a:lnTo>
                <a:lnTo>
                  <a:pt x="52791" y="54711"/>
                </a:lnTo>
                <a:lnTo>
                  <a:pt x="5745" y="49910"/>
                </a:lnTo>
                <a:lnTo>
                  <a:pt x="5745" y="5760"/>
                </a:lnTo>
                <a:lnTo>
                  <a:pt x="50871" y="5760"/>
                </a:lnTo>
                <a:lnTo>
                  <a:pt x="52791" y="0"/>
                </a:lnTo>
                <a:lnTo>
                  <a:pt x="2865" y="0"/>
                </a:lnTo>
                <a:lnTo>
                  <a:pt x="1905" y="960"/>
                </a:lnTo>
                <a:lnTo>
                  <a:pt x="944" y="1920"/>
                </a:lnTo>
                <a:lnTo>
                  <a:pt x="0" y="2865"/>
                </a:lnTo>
                <a:lnTo>
                  <a:pt x="0" y="52791"/>
                </a:lnTo>
                <a:lnTo>
                  <a:pt x="944" y="53751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/>
          <p:nvPr/>
        </p:nvSpPr>
        <p:spPr>
          <a:xfrm>
            <a:off x="1917298" y="6959838"/>
            <a:ext cx="49916" cy="0"/>
          </a:xfrm>
          <a:custGeom>
            <a:avLst/>
            <a:gdLst/>
            <a:ahLst/>
            <a:cxnLst/>
            <a:rect l="l" t="t" r="r" b="b"/>
            <a:pathLst>
              <a:path w="49916" h="0">
                <a:moveTo>
                  <a:pt x="0" y="0"/>
                </a:moveTo>
                <a:lnTo>
                  <a:pt x="49916" y="0"/>
                </a:lnTo>
              </a:path>
            </a:pathLst>
          </a:custGeom>
          <a:ln w="51186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/>
          <p:nvPr/>
        </p:nvSpPr>
        <p:spPr>
          <a:xfrm>
            <a:off x="1920179" y="6932005"/>
            <a:ext cx="48966" cy="54711"/>
          </a:xfrm>
          <a:custGeom>
            <a:avLst/>
            <a:gdLst/>
            <a:ahLst/>
            <a:cxnLst/>
            <a:rect l="l" t="t" r="r" b="b"/>
            <a:pathLst>
              <a:path w="48966" h="54711">
                <a:moveTo>
                  <a:pt x="44165" y="5760"/>
                </a:moveTo>
                <a:lnTo>
                  <a:pt x="44165" y="49911"/>
                </a:lnTo>
                <a:lnTo>
                  <a:pt x="0" y="49911"/>
                </a:lnTo>
                <a:lnTo>
                  <a:pt x="47030" y="54711"/>
                </a:lnTo>
                <a:lnTo>
                  <a:pt x="48006" y="54711"/>
                </a:lnTo>
                <a:lnTo>
                  <a:pt x="48966" y="53751"/>
                </a:lnTo>
                <a:lnTo>
                  <a:pt x="48966" y="1920"/>
                </a:lnTo>
                <a:lnTo>
                  <a:pt x="48006" y="960"/>
                </a:lnTo>
                <a:lnTo>
                  <a:pt x="47030" y="0"/>
                </a:lnTo>
                <a:lnTo>
                  <a:pt x="44165" y="5760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/>
          <p:nvPr/>
        </p:nvSpPr>
        <p:spPr>
          <a:xfrm>
            <a:off x="1914418" y="6932005"/>
            <a:ext cx="52791" cy="54711"/>
          </a:xfrm>
          <a:custGeom>
            <a:avLst/>
            <a:gdLst/>
            <a:ahLst/>
            <a:cxnLst/>
            <a:rect l="l" t="t" r="r" b="b"/>
            <a:pathLst>
              <a:path w="52791" h="54711">
                <a:moveTo>
                  <a:pt x="960" y="53751"/>
                </a:moveTo>
                <a:lnTo>
                  <a:pt x="1920" y="54711"/>
                </a:lnTo>
                <a:lnTo>
                  <a:pt x="52791" y="54711"/>
                </a:lnTo>
                <a:lnTo>
                  <a:pt x="5760" y="49911"/>
                </a:lnTo>
                <a:lnTo>
                  <a:pt x="5760" y="5760"/>
                </a:lnTo>
                <a:lnTo>
                  <a:pt x="49926" y="5760"/>
                </a:lnTo>
                <a:lnTo>
                  <a:pt x="5279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52791"/>
                </a:lnTo>
                <a:lnTo>
                  <a:pt x="960" y="53751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" name="object 160"/>
          <p:cNvSpPr/>
          <p:nvPr/>
        </p:nvSpPr>
        <p:spPr>
          <a:xfrm>
            <a:off x="2236972" y="6309943"/>
            <a:ext cx="49916" cy="0"/>
          </a:xfrm>
          <a:custGeom>
            <a:avLst/>
            <a:gdLst/>
            <a:ahLst/>
            <a:cxnLst/>
            <a:rect l="l" t="t" r="r" b="b"/>
            <a:pathLst>
              <a:path w="49916" h="0">
                <a:moveTo>
                  <a:pt x="0" y="0"/>
                </a:moveTo>
                <a:lnTo>
                  <a:pt x="49916" y="0"/>
                </a:lnTo>
              </a:path>
            </a:pathLst>
          </a:custGeom>
          <a:ln w="51186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" name="object 161"/>
          <p:cNvSpPr/>
          <p:nvPr/>
        </p:nvSpPr>
        <p:spPr>
          <a:xfrm>
            <a:off x="2238893" y="6282095"/>
            <a:ext cx="49911" cy="54726"/>
          </a:xfrm>
          <a:custGeom>
            <a:avLst/>
            <a:gdLst/>
            <a:ahLst/>
            <a:cxnLst/>
            <a:rect l="l" t="t" r="r" b="b"/>
            <a:pathLst>
              <a:path w="49911" h="54726">
                <a:moveTo>
                  <a:pt x="45125" y="5760"/>
                </a:moveTo>
                <a:lnTo>
                  <a:pt x="45125" y="49926"/>
                </a:lnTo>
                <a:lnTo>
                  <a:pt x="0" y="49926"/>
                </a:lnTo>
                <a:lnTo>
                  <a:pt x="47990" y="54726"/>
                </a:lnTo>
                <a:lnTo>
                  <a:pt x="48950" y="54726"/>
                </a:lnTo>
                <a:lnTo>
                  <a:pt x="49911" y="53766"/>
                </a:lnTo>
                <a:lnTo>
                  <a:pt x="49911" y="1920"/>
                </a:lnTo>
                <a:lnTo>
                  <a:pt x="48950" y="975"/>
                </a:lnTo>
                <a:lnTo>
                  <a:pt x="47990" y="0"/>
                </a:lnTo>
                <a:lnTo>
                  <a:pt x="45125" y="5760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" name="object 162"/>
          <p:cNvSpPr/>
          <p:nvPr/>
        </p:nvSpPr>
        <p:spPr>
          <a:xfrm>
            <a:off x="2234092" y="6282095"/>
            <a:ext cx="52791" cy="54726"/>
          </a:xfrm>
          <a:custGeom>
            <a:avLst/>
            <a:gdLst/>
            <a:ahLst/>
            <a:cxnLst/>
            <a:rect l="l" t="t" r="r" b="b"/>
            <a:pathLst>
              <a:path w="52791" h="54726">
                <a:moveTo>
                  <a:pt x="960" y="54726"/>
                </a:moveTo>
                <a:lnTo>
                  <a:pt x="52791" y="54726"/>
                </a:lnTo>
                <a:lnTo>
                  <a:pt x="4800" y="49926"/>
                </a:lnTo>
                <a:lnTo>
                  <a:pt x="4800" y="5760"/>
                </a:lnTo>
                <a:lnTo>
                  <a:pt x="49926" y="5760"/>
                </a:lnTo>
                <a:lnTo>
                  <a:pt x="52791" y="0"/>
                </a:lnTo>
                <a:lnTo>
                  <a:pt x="2880" y="0"/>
                </a:lnTo>
                <a:lnTo>
                  <a:pt x="960" y="975"/>
                </a:lnTo>
                <a:lnTo>
                  <a:pt x="0" y="1920"/>
                </a:lnTo>
                <a:lnTo>
                  <a:pt x="0" y="53766"/>
                </a:lnTo>
                <a:lnTo>
                  <a:pt x="960" y="54726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" name="object 163"/>
          <p:cNvSpPr/>
          <p:nvPr/>
        </p:nvSpPr>
        <p:spPr>
          <a:xfrm>
            <a:off x="1250120" y="7267040"/>
            <a:ext cx="18240" cy="0"/>
          </a:xfrm>
          <a:custGeom>
            <a:avLst/>
            <a:gdLst/>
            <a:ahLst/>
            <a:cxnLst/>
            <a:rect l="l" t="t" r="r" b="b"/>
            <a:pathLst>
              <a:path w="18240" h="0">
                <a:moveTo>
                  <a:pt x="0" y="0"/>
                </a:moveTo>
                <a:lnTo>
                  <a:pt x="18240" y="0"/>
                </a:lnTo>
              </a:path>
            </a:pathLst>
          </a:custGeom>
          <a:ln w="703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/>
          <p:nvPr/>
        </p:nvSpPr>
        <p:spPr>
          <a:xfrm>
            <a:off x="1274117" y="7234397"/>
            <a:ext cx="26884" cy="48950"/>
          </a:xfrm>
          <a:custGeom>
            <a:avLst/>
            <a:gdLst/>
            <a:ahLst/>
            <a:cxnLst/>
            <a:rect l="l" t="t" r="r" b="b"/>
            <a:pathLst>
              <a:path w="26884" h="48950">
                <a:moveTo>
                  <a:pt x="17282" y="19187"/>
                </a:moveTo>
                <a:lnTo>
                  <a:pt x="15364" y="21122"/>
                </a:lnTo>
                <a:lnTo>
                  <a:pt x="13441" y="22067"/>
                </a:lnTo>
                <a:lnTo>
                  <a:pt x="11519" y="23027"/>
                </a:lnTo>
                <a:lnTo>
                  <a:pt x="9602" y="23987"/>
                </a:lnTo>
                <a:lnTo>
                  <a:pt x="7679" y="23987"/>
                </a:lnTo>
                <a:lnTo>
                  <a:pt x="7679" y="24963"/>
                </a:lnTo>
                <a:lnTo>
                  <a:pt x="11519" y="24963"/>
                </a:lnTo>
                <a:lnTo>
                  <a:pt x="12484" y="25907"/>
                </a:lnTo>
                <a:lnTo>
                  <a:pt x="14400" y="25907"/>
                </a:lnTo>
                <a:lnTo>
                  <a:pt x="16323" y="26868"/>
                </a:lnTo>
                <a:lnTo>
                  <a:pt x="17282" y="27843"/>
                </a:lnTo>
                <a:lnTo>
                  <a:pt x="18240" y="28788"/>
                </a:lnTo>
                <a:lnTo>
                  <a:pt x="19205" y="29748"/>
                </a:lnTo>
                <a:lnTo>
                  <a:pt x="20164" y="30708"/>
                </a:lnTo>
                <a:lnTo>
                  <a:pt x="21122" y="31683"/>
                </a:lnTo>
                <a:lnTo>
                  <a:pt x="21122" y="33588"/>
                </a:lnTo>
                <a:lnTo>
                  <a:pt x="22079" y="35524"/>
                </a:lnTo>
                <a:lnTo>
                  <a:pt x="22079" y="39349"/>
                </a:lnTo>
                <a:lnTo>
                  <a:pt x="21122" y="41269"/>
                </a:lnTo>
                <a:lnTo>
                  <a:pt x="19205" y="43190"/>
                </a:lnTo>
                <a:lnTo>
                  <a:pt x="17282" y="45110"/>
                </a:lnTo>
                <a:lnTo>
                  <a:pt x="15364" y="46070"/>
                </a:lnTo>
                <a:lnTo>
                  <a:pt x="9602" y="46070"/>
                </a:lnTo>
                <a:lnTo>
                  <a:pt x="8644" y="45110"/>
                </a:lnTo>
                <a:lnTo>
                  <a:pt x="7679" y="44150"/>
                </a:lnTo>
                <a:lnTo>
                  <a:pt x="5762" y="44150"/>
                </a:lnTo>
                <a:lnTo>
                  <a:pt x="4805" y="43190"/>
                </a:lnTo>
                <a:lnTo>
                  <a:pt x="1923" y="43190"/>
                </a:lnTo>
                <a:lnTo>
                  <a:pt x="964" y="44150"/>
                </a:lnTo>
                <a:lnTo>
                  <a:pt x="0" y="44150"/>
                </a:lnTo>
                <a:lnTo>
                  <a:pt x="0" y="46070"/>
                </a:lnTo>
                <a:lnTo>
                  <a:pt x="964" y="47030"/>
                </a:lnTo>
                <a:lnTo>
                  <a:pt x="1923" y="47990"/>
                </a:lnTo>
                <a:lnTo>
                  <a:pt x="2881" y="48950"/>
                </a:lnTo>
                <a:lnTo>
                  <a:pt x="14400" y="48950"/>
                </a:lnTo>
                <a:lnTo>
                  <a:pt x="20164" y="47030"/>
                </a:lnTo>
                <a:lnTo>
                  <a:pt x="23044" y="43190"/>
                </a:lnTo>
                <a:lnTo>
                  <a:pt x="25920" y="40309"/>
                </a:lnTo>
                <a:lnTo>
                  <a:pt x="26884" y="36469"/>
                </a:lnTo>
                <a:lnTo>
                  <a:pt x="26884" y="29748"/>
                </a:lnTo>
                <a:lnTo>
                  <a:pt x="25920" y="27843"/>
                </a:lnTo>
                <a:lnTo>
                  <a:pt x="24961" y="24963"/>
                </a:lnTo>
                <a:lnTo>
                  <a:pt x="23044" y="23027"/>
                </a:lnTo>
                <a:lnTo>
                  <a:pt x="21122" y="22067"/>
                </a:lnTo>
                <a:lnTo>
                  <a:pt x="18240" y="20147"/>
                </a:lnTo>
                <a:lnTo>
                  <a:pt x="22079" y="17282"/>
                </a:lnTo>
                <a:lnTo>
                  <a:pt x="24961" y="13441"/>
                </a:lnTo>
                <a:lnTo>
                  <a:pt x="24961" y="7680"/>
                </a:lnTo>
                <a:lnTo>
                  <a:pt x="24003" y="5760"/>
                </a:lnTo>
                <a:lnTo>
                  <a:pt x="22079" y="3840"/>
                </a:lnTo>
                <a:lnTo>
                  <a:pt x="20164" y="1920"/>
                </a:lnTo>
                <a:lnTo>
                  <a:pt x="17282" y="0"/>
                </a:lnTo>
                <a:lnTo>
                  <a:pt x="10561" y="0"/>
                </a:lnTo>
                <a:lnTo>
                  <a:pt x="7679" y="960"/>
                </a:lnTo>
                <a:lnTo>
                  <a:pt x="5762" y="2880"/>
                </a:lnTo>
                <a:lnTo>
                  <a:pt x="3840" y="4785"/>
                </a:lnTo>
                <a:lnTo>
                  <a:pt x="1923" y="6720"/>
                </a:lnTo>
                <a:lnTo>
                  <a:pt x="964" y="10561"/>
                </a:lnTo>
                <a:lnTo>
                  <a:pt x="1923" y="10561"/>
                </a:lnTo>
                <a:lnTo>
                  <a:pt x="4805" y="6720"/>
                </a:lnTo>
                <a:lnTo>
                  <a:pt x="7679" y="4785"/>
                </a:lnTo>
                <a:lnTo>
                  <a:pt x="13441" y="4785"/>
                </a:lnTo>
                <a:lnTo>
                  <a:pt x="15364" y="5760"/>
                </a:lnTo>
                <a:lnTo>
                  <a:pt x="16323" y="7680"/>
                </a:lnTo>
                <a:lnTo>
                  <a:pt x="18240" y="8625"/>
                </a:lnTo>
                <a:lnTo>
                  <a:pt x="19205" y="10561"/>
                </a:lnTo>
                <a:lnTo>
                  <a:pt x="19205" y="15346"/>
                </a:lnTo>
                <a:lnTo>
                  <a:pt x="18240" y="16306"/>
                </a:lnTo>
                <a:lnTo>
                  <a:pt x="17282" y="18242"/>
                </a:lnTo>
                <a:lnTo>
                  <a:pt x="17282" y="191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" name="object 165"/>
          <p:cNvSpPr/>
          <p:nvPr/>
        </p:nvSpPr>
        <p:spPr>
          <a:xfrm>
            <a:off x="1320200" y="7281428"/>
            <a:ext cx="3840" cy="1920"/>
          </a:xfrm>
          <a:custGeom>
            <a:avLst/>
            <a:gdLst/>
            <a:ahLst/>
            <a:cxnLst/>
            <a:rect l="l" t="t" r="r" b="b"/>
            <a:pathLst>
              <a:path w="3840" h="1920">
                <a:moveTo>
                  <a:pt x="1917" y="0"/>
                </a:moveTo>
                <a:lnTo>
                  <a:pt x="0" y="1920"/>
                </a:lnTo>
                <a:lnTo>
                  <a:pt x="3840" y="1920"/>
                </a:lnTo>
                <a:lnTo>
                  <a:pt x="3840" y="0"/>
                </a:lnTo>
                <a:lnTo>
                  <a:pt x="191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" name="object 166"/>
          <p:cNvSpPr/>
          <p:nvPr/>
        </p:nvSpPr>
        <p:spPr>
          <a:xfrm>
            <a:off x="1309640" y="7234397"/>
            <a:ext cx="29759" cy="48950"/>
          </a:xfrm>
          <a:custGeom>
            <a:avLst/>
            <a:gdLst/>
            <a:ahLst/>
            <a:cxnLst/>
            <a:rect l="l" t="t" r="r" b="b"/>
            <a:pathLst>
              <a:path w="29759" h="48950">
                <a:moveTo>
                  <a:pt x="6720" y="32628"/>
                </a:moveTo>
                <a:lnTo>
                  <a:pt x="6720" y="18242"/>
                </a:lnTo>
                <a:lnTo>
                  <a:pt x="7679" y="13441"/>
                </a:lnTo>
                <a:lnTo>
                  <a:pt x="7679" y="9601"/>
                </a:lnTo>
                <a:lnTo>
                  <a:pt x="8638" y="6720"/>
                </a:lnTo>
                <a:lnTo>
                  <a:pt x="10559" y="4785"/>
                </a:lnTo>
                <a:lnTo>
                  <a:pt x="11518" y="3840"/>
                </a:lnTo>
                <a:lnTo>
                  <a:pt x="13435" y="2880"/>
                </a:lnTo>
                <a:lnTo>
                  <a:pt x="17276" y="2880"/>
                </a:lnTo>
                <a:lnTo>
                  <a:pt x="18240" y="3840"/>
                </a:lnTo>
                <a:lnTo>
                  <a:pt x="20156" y="4785"/>
                </a:lnTo>
                <a:lnTo>
                  <a:pt x="21115" y="6720"/>
                </a:lnTo>
                <a:lnTo>
                  <a:pt x="22079" y="9601"/>
                </a:lnTo>
                <a:lnTo>
                  <a:pt x="23038" y="13441"/>
                </a:lnTo>
                <a:lnTo>
                  <a:pt x="23038" y="35524"/>
                </a:lnTo>
                <a:lnTo>
                  <a:pt x="22079" y="39349"/>
                </a:lnTo>
                <a:lnTo>
                  <a:pt x="21115" y="42230"/>
                </a:lnTo>
                <a:lnTo>
                  <a:pt x="20156" y="44150"/>
                </a:lnTo>
                <a:lnTo>
                  <a:pt x="18240" y="45110"/>
                </a:lnTo>
                <a:lnTo>
                  <a:pt x="17276" y="46070"/>
                </a:lnTo>
                <a:lnTo>
                  <a:pt x="16317" y="47030"/>
                </a:lnTo>
                <a:lnTo>
                  <a:pt x="14400" y="47030"/>
                </a:lnTo>
                <a:lnTo>
                  <a:pt x="14400" y="48950"/>
                </a:lnTo>
                <a:lnTo>
                  <a:pt x="17276" y="48950"/>
                </a:lnTo>
                <a:lnTo>
                  <a:pt x="19197" y="47990"/>
                </a:lnTo>
                <a:lnTo>
                  <a:pt x="22079" y="47030"/>
                </a:lnTo>
                <a:lnTo>
                  <a:pt x="23996" y="45110"/>
                </a:lnTo>
                <a:lnTo>
                  <a:pt x="25920" y="42230"/>
                </a:lnTo>
                <a:lnTo>
                  <a:pt x="27835" y="38389"/>
                </a:lnTo>
                <a:lnTo>
                  <a:pt x="29759" y="34549"/>
                </a:lnTo>
                <a:lnTo>
                  <a:pt x="29759" y="16306"/>
                </a:lnTo>
                <a:lnTo>
                  <a:pt x="27835" y="10561"/>
                </a:lnTo>
                <a:lnTo>
                  <a:pt x="24955" y="5760"/>
                </a:lnTo>
                <a:lnTo>
                  <a:pt x="22079" y="1920"/>
                </a:lnTo>
                <a:lnTo>
                  <a:pt x="18240" y="0"/>
                </a:lnTo>
                <a:lnTo>
                  <a:pt x="12476" y="0"/>
                </a:lnTo>
                <a:lnTo>
                  <a:pt x="10559" y="960"/>
                </a:lnTo>
                <a:lnTo>
                  <a:pt x="8638" y="2880"/>
                </a:lnTo>
                <a:lnTo>
                  <a:pt x="5756" y="4785"/>
                </a:lnTo>
                <a:lnTo>
                  <a:pt x="3838" y="7680"/>
                </a:lnTo>
                <a:lnTo>
                  <a:pt x="1917" y="11521"/>
                </a:lnTo>
                <a:lnTo>
                  <a:pt x="0" y="15346"/>
                </a:lnTo>
                <a:lnTo>
                  <a:pt x="0" y="31683"/>
                </a:lnTo>
                <a:lnTo>
                  <a:pt x="958" y="36469"/>
                </a:lnTo>
                <a:lnTo>
                  <a:pt x="3838" y="41269"/>
                </a:lnTo>
                <a:lnTo>
                  <a:pt x="6720" y="47030"/>
                </a:lnTo>
                <a:lnTo>
                  <a:pt x="10559" y="48950"/>
                </a:lnTo>
                <a:lnTo>
                  <a:pt x="12476" y="47030"/>
                </a:lnTo>
                <a:lnTo>
                  <a:pt x="10559" y="45110"/>
                </a:lnTo>
                <a:lnTo>
                  <a:pt x="8638" y="42230"/>
                </a:lnTo>
                <a:lnTo>
                  <a:pt x="7679" y="37429"/>
                </a:lnTo>
                <a:lnTo>
                  <a:pt x="6720" y="326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" name="object 167"/>
          <p:cNvSpPr/>
          <p:nvPr/>
        </p:nvSpPr>
        <p:spPr>
          <a:xfrm>
            <a:off x="1345155" y="7234397"/>
            <a:ext cx="54722" cy="49910"/>
          </a:xfrm>
          <a:custGeom>
            <a:avLst/>
            <a:gdLst/>
            <a:ahLst/>
            <a:cxnLst/>
            <a:rect l="l" t="t" r="r" b="b"/>
            <a:pathLst>
              <a:path w="54722" h="49910">
                <a:moveTo>
                  <a:pt x="12484" y="25907"/>
                </a:moveTo>
                <a:lnTo>
                  <a:pt x="15360" y="24963"/>
                </a:lnTo>
                <a:lnTo>
                  <a:pt x="17282" y="22067"/>
                </a:lnTo>
                <a:lnTo>
                  <a:pt x="19199" y="20147"/>
                </a:lnTo>
                <a:lnTo>
                  <a:pt x="20164" y="17282"/>
                </a:lnTo>
                <a:lnTo>
                  <a:pt x="20164" y="9601"/>
                </a:lnTo>
                <a:lnTo>
                  <a:pt x="19199" y="6720"/>
                </a:lnTo>
                <a:lnTo>
                  <a:pt x="17282" y="3840"/>
                </a:lnTo>
                <a:lnTo>
                  <a:pt x="15360" y="1920"/>
                </a:lnTo>
                <a:lnTo>
                  <a:pt x="13443" y="0"/>
                </a:lnTo>
                <a:lnTo>
                  <a:pt x="8644" y="0"/>
                </a:lnTo>
                <a:lnTo>
                  <a:pt x="6722" y="960"/>
                </a:lnTo>
                <a:lnTo>
                  <a:pt x="6722" y="3840"/>
                </a:lnTo>
                <a:lnTo>
                  <a:pt x="7680" y="2880"/>
                </a:lnTo>
                <a:lnTo>
                  <a:pt x="8644" y="1920"/>
                </a:lnTo>
                <a:lnTo>
                  <a:pt x="11519" y="1920"/>
                </a:lnTo>
                <a:lnTo>
                  <a:pt x="12484" y="2880"/>
                </a:lnTo>
                <a:lnTo>
                  <a:pt x="12484" y="3840"/>
                </a:lnTo>
                <a:lnTo>
                  <a:pt x="14401" y="5760"/>
                </a:lnTo>
                <a:lnTo>
                  <a:pt x="14401" y="20147"/>
                </a:lnTo>
                <a:lnTo>
                  <a:pt x="12484" y="22067"/>
                </a:lnTo>
                <a:lnTo>
                  <a:pt x="11519" y="23027"/>
                </a:lnTo>
                <a:lnTo>
                  <a:pt x="10561" y="23987"/>
                </a:lnTo>
                <a:lnTo>
                  <a:pt x="9602" y="23987"/>
                </a:lnTo>
                <a:lnTo>
                  <a:pt x="9602" y="25907"/>
                </a:lnTo>
                <a:lnTo>
                  <a:pt x="12484" y="25907"/>
                </a:lnTo>
                <a:close/>
              </a:path>
              <a:path w="54722" h="49910">
                <a:moveTo>
                  <a:pt x="47042" y="49910"/>
                </a:moveTo>
                <a:lnTo>
                  <a:pt x="49923" y="48950"/>
                </a:lnTo>
                <a:lnTo>
                  <a:pt x="51840" y="47030"/>
                </a:lnTo>
                <a:lnTo>
                  <a:pt x="53763" y="45110"/>
                </a:lnTo>
                <a:lnTo>
                  <a:pt x="54722" y="42230"/>
                </a:lnTo>
                <a:lnTo>
                  <a:pt x="54722" y="35524"/>
                </a:lnTo>
                <a:lnTo>
                  <a:pt x="53763" y="33588"/>
                </a:lnTo>
                <a:lnTo>
                  <a:pt x="52798" y="30708"/>
                </a:lnTo>
                <a:lnTo>
                  <a:pt x="51840" y="28788"/>
                </a:lnTo>
                <a:lnTo>
                  <a:pt x="50881" y="27843"/>
                </a:lnTo>
                <a:lnTo>
                  <a:pt x="48958" y="26868"/>
                </a:lnTo>
                <a:lnTo>
                  <a:pt x="48001" y="25907"/>
                </a:lnTo>
                <a:lnTo>
                  <a:pt x="46084" y="24963"/>
                </a:lnTo>
                <a:lnTo>
                  <a:pt x="42237" y="24963"/>
                </a:lnTo>
                <a:lnTo>
                  <a:pt x="41279" y="25907"/>
                </a:lnTo>
                <a:lnTo>
                  <a:pt x="39363" y="26868"/>
                </a:lnTo>
                <a:lnTo>
                  <a:pt x="40320" y="45110"/>
                </a:lnTo>
                <a:lnTo>
                  <a:pt x="40320" y="30708"/>
                </a:lnTo>
                <a:lnTo>
                  <a:pt x="41279" y="28788"/>
                </a:lnTo>
                <a:lnTo>
                  <a:pt x="42237" y="27843"/>
                </a:lnTo>
                <a:lnTo>
                  <a:pt x="43202" y="26868"/>
                </a:lnTo>
                <a:lnTo>
                  <a:pt x="45119" y="26868"/>
                </a:lnTo>
                <a:lnTo>
                  <a:pt x="46084" y="27843"/>
                </a:lnTo>
                <a:lnTo>
                  <a:pt x="47042" y="28788"/>
                </a:lnTo>
                <a:lnTo>
                  <a:pt x="48001" y="30708"/>
                </a:lnTo>
                <a:lnTo>
                  <a:pt x="48958" y="33588"/>
                </a:lnTo>
                <a:lnTo>
                  <a:pt x="48958" y="42230"/>
                </a:lnTo>
                <a:lnTo>
                  <a:pt x="48001" y="45110"/>
                </a:lnTo>
                <a:lnTo>
                  <a:pt x="47042" y="46070"/>
                </a:lnTo>
                <a:lnTo>
                  <a:pt x="46084" y="47990"/>
                </a:lnTo>
                <a:lnTo>
                  <a:pt x="42237" y="47990"/>
                </a:lnTo>
                <a:lnTo>
                  <a:pt x="43202" y="49910"/>
                </a:lnTo>
                <a:lnTo>
                  <a:pt x="47042" y="49910"/>
                </a:lnTo>
                <a:close/>
              </a:path>
              <a:path w="54722" h="49910">
                <a:moveTo>
                  <a:pt x="35522" y="44150"/>
                </a:moveTo>
                <a:lnTo>
                  <a:pt x="36481" y="46070"/>
                </a:lnTo>
                <a:lnTo>
                  <a:pt x="37440" y="47990"/>
                </a:lnTo>
                <a:lnTo>
                  <a:pt x="39363" y="48950"/>
                </a:lnTo>
                <a:lnTo>
                  <a:pt x="41279" y="49910"/>
                </a:lnTo>
                <a:lnTo>
                  <a:pt x="43202" y="49910"/>
                </a:lnTo>
                <a:lnTo>
                  <a:pt x="42237" y="47990"/>
                </a:lnTo>
                <a:lnTo>
                  <a:pt x="41279" y="47030"/>
                </a:lnTo>
                <a:lnTo>
                  <a:pt x="40320" y="45110"/>
                </a:lnTo>
                <a:lnTo>
                  <a:pt x="39363" y="26868"/>
                </a:lnTo>
                <a:lnTo>
                  <a:pt x="37440" y="27843"/>
                </a:lnTo>
                <a:lnTo>
                  <a:pt x="36481" y="28788"/>
                </a:lnTo>
                <a:lnTo>
                  <a:pt x="35522" y="30708"/>
                </a:lnTo>
                <a:lnTo>
                  <a:pt x="34558" y="32628"/>
                </a:lnTo>
                <a:lnTo>
                  <a:pt x="34558" y="42230"/>
                </a:lnTo>
                <a:lnTo>
                  <a:pt x="35522" y="44150"/>
                </a:lnTo>
                <a:close/>
              </a:path>
              <a:path w="54722" h="49910">
                <a:moveTo>
                  <a:pt x="43202" y="0"/>
                </a:moveTo>
                <a:lnTo>
                  <a:pt x="8644" y="49910"/>
                </a:lnTo>
                <a:lnTo>
                  <a:pt x="11519" y="49910"/>
                </a:lnTo>
                <a:lnTo>
                  <a:pt x="46084" y="0"/>
                </a:lnTo>
                <a:lnTo>
                  <a:pt x="43202" y="0"/>
                </a:lnTo>
                <a:close/>
              </a:path>
              <a:path w="54722" h="49910">
                <a:moveTo>
                  <a:pt x="5763" y="5760"/>
                </a:moveTo>
                <a:lnTo>
                  <a:pt x="6722" y="3840"/>
                </a:lnTo>
                <a:lnTo>
                  <a:pt x="6722" y="960"/>
                </a:lnTo>
                <a:lnTo>
                  <a:pt x="4805" y="1920"/>
                </a:lnTo>
                <a:lnTo>
                  <a:pt x="3840" y="2880"/>
                </a:lnTo>
                <a:lnTo>
                  <a:pt x="1923" y="4785"/>
                </a:lnTo>
                <a:lnTo>
                  <a:pt x="964" y="6720"/>
                </a:lnTo>
                <a:lnTo>
                  <a:pt x="0" y="8625"/>
                </a:lnTo>
                <a:lnTo>
                  <a:pt x="0" y="17282"/>
                </a:lnTo>
                <a:lnTo>
                  <a:pt x="964" y="20147"/>
                </a:lnTo>
                <a:lnTo>
                  <a:pt x="1923" y="22067"/>
                </a:lnTo>
                <a:lnTo>
                  <a:pt x="3840" y="23027"/>
                </a:lnTo>
                <a:lnTo>
                  <a:pt x="4805" y="23987"/>
                </a:lnTo>
                <a:lnTo>
                  <a:pt x="6722" y="24963"/>
                </a:lnTo>
                <a:lnTo>
                  <a:pt x="8644" y="25907"/>
                </a:lnTo>
                <a:lnTo>
                  <a:pt x="9602" y="25907"/>
                </a:lnTo>
                <a:lnTo>
                  <a:pt x="9602" y="23987"/>
                </a:lnTo>
                <a:lnTo>
                  <a:pt x="8644" y="23987"/>
                </a:lnTo>
                <a:lnTo>
                  <a:pt x="7680" y="23027"/>
                </a:lnTo>
                <a:lnTo>
                  <a:pt x="6722" y="22067"/>
                </a:lnTo>
                <a:lnTo>
                  <a:pt x="6722" y="20147"/>
                </a:lnTo>
                <a:lnTo>
                  <a:pt x="5763" y="18242"/>
                </a:lnTo>
                <a:lnTo>
                  <a:pt x="5763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" name="object 168"/>
          <p:cNvSpPr/>
          <p:nvPr/>
        </p:nvSpPr>
        <p:spPr>
          <a:xfrm>
            <a:off x="1250120" y="7074553"/>
            <a:ext cx="18240" cy="0"/>
          </a:xfrm>
          <a:custGeom>
            <a:avLst/>
            <a:gdLst/>
            <a:ahLst/>
            <a:cxnLst/>
            <a:rect l="l" t="t" r="r" b="b"/>
            <a:pathLst>
              <a:path w="18240" h="0">
                <a:moveTo>
                  <a:pt x="0" y="0"/>
                </a:moveTo>
                <a:lnTo>
                  <a:pt x="18240" y="0"/>
                </a:lnTo>
              </a:path>
            </a:pathLst>
          </a:custGeom>
          <a:ln w="606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" name="object 169"/>
          <p:cNvSpPr/>
          <p:nvPr/>
        </p:nvSpPr>
        <p:spPr>
          <a:xfrm>
            <a:off x="1273158" y="7042404"/>
            <a:ext cx="30719" cy="47990"/>
          </a:xfrm>
          <a:custGeom>
            <a:avLst/>
            <a:gdLst/>
            <a:ahLst/>
            <a:cxnLst/>
            <a:rect l="l" t="t" r="r" b="b"/>
            <a:pathLst>
              <a:path w="30719" h="47990">
                <a:moveTo>
                  <a:pt x="0" y="47030"/>
                </a:moveTo>
                <a:lnTo>
                  <a:pt x="0" y="47990"/>
                </a:lnTo>
                <a:lnTo>
                  <a:pt x="27843" y="47990"/>
                </a:lnTo>
                <a:lnTo>
                  <a:pt x="30719" y="39349"/>
                </a:lnTo>
                <a:lnTo>
                  <a:pt x="29760" y="39349"/>
                </a:lnTo>
                <a:lnTo>
                  <a:pt x="28802" y="40309"/>
                </a:lnTo>
                <a:lnTo>
                  <a:pt x="28802" y="41269"/>
                </a:lnTo>
                <a:lnTo>
                  <a:pt x="27843" y="41269"/>
                </a:lnTo>
                <a:lnTo>
                  <a:pt x="26878" y="42230"/>
                </a:lnTo>
                <a:lnTo>
                  <a:pt x="24961" y="42230"/>
                </a:lnTo>
                <a:lnTo>
                  <a:pt x="24003" y="43190"/>
                </a:lnTo>
                <a:lnTo>
                  <a:pt x="7679" y="43190"/>
                </a:lnTo>
                <a:lnTo>
                  <a:pt x="8638" y="41269"/>
                </a:lnTo>
                <a:lnTo>
                  <a:pt x="12478" y="37429"/>
                </a:lnTo>
                <a:lnTo>
                  <a:pt x="18240" y="31683"/>
                </a:lnTo>
                <a:lnTo>
                  <a:pt x="22081" y="26868"/>
                </a:lnTo>
                <a:lnTo>
                  <a:pt x="24961" y="23027"/>
                </a:lnTo>
                <a:lnTo>
                  <a:pt x="25920" y="19187"/>
                </a:lnTo>
                <a:lnTo>
                  <a:pt x="27843" y="17282"/>
                </a:lnTo>
                <a:lnTo>
                  <a:pt x="27843" y="8625"/>
                </a:lnTo>
                <a:lnTo>
                  <a:pt x="26878" y="5760"/>
                </a:lnTo>
                <a:lnTo>
                  <a:pt x="24003" y="3840"/>
                </a:lnTo>
                <a:lnTo>
                  <a:pt x="22081" y="944"/>
                </a:lnTo>
                <a:lnTo>
                  <a:pt x="18240" y="0"/>
                </a:lnTo>
                <a:lnTo>
                  <a:pt x="10561" y="0"/>
                </a:lnTo>
                <a:lnTo>
                  <a:pt x="7679" y="944"/>
                </a:lnTo>
                <a:lnTo>
                  <a:pt x="5763" y="3840"/>
                </a:lnTo>
                <a:lnTo>
                  <a:pt x="2881" y="5760"/>
                </a:lnTo>
                <a:lnTo>
                  <a:pt x="1923" y="8625"/>
                </a:lnTo>
                <a:lnTo>
                  <a:pt x="958" y="13441"/>
                </a:lnTo>
                <a:lnTo>
                  <a:pt x="2881" y="13441"/>
                </a:lnTo>
                <a:lnTo>
                  <a:pt x="2881" y="10561"/>
                </a:lnTo>
                <a:lnTo>
                  <a:pt x="4799" y="8625"/>
                </a:lnTo>
                <a:lnTo>
                  <a:pt x="6720" y="7680"/>
                </a:lnTo>
                <a:lnTo>
                  <a:pt x="8638" y="5760"/>
                </a:lnTo>
                <a:lnTo>
                  <a:pt x="15358" y="5760"/>
                </a:lnTo>
                <a:lnTo>
                  <a:pt x="17282" y="6720"/>
                </a:lnTo>
                <a:lnTo>
                  <a:pt x="19199" y="8625"/>
                </a:lnTo>
                <a:lnTo>
                  <a:pt x="21122" y="10561"/>
                </a:lnTo>
                <a:lnTo>
                  <a:pt x="22081" y="12466"/>
                </a:lnTo>
                <a:lnTo>
                  <a:pt x="22081" y="19187"/>
                </a:lnTo>
                <a:lnTo>
                  <a:pt x="20164" y="24003"/>
                </a:lnTo>
                <a:lnTo>
                  <a:pt x="17282" y="28788"/>
                </a:lnTo>
                <a:lnTo>
                  <a:pt x="13443" y="33588"/>
                </a:lnTo>
                <a:lnTo>
                  <a:pt x="7679" y="39349"/>
                </a:lnTo>
                <a:lnTo>
                  <a:pt x="0" y="470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" name="object 170"/>
          <p:cNvSpPr/>
          <p:nvPr/>
        </p:nvSpPr>
        <p:spPr>
          <a:xfrm>
            <a:off x="1316361" y="7074087"/>
            <a:ext cx="3838" cy="17266"/>
          </a:xfrm>
          <a:custGeom>
            <a:avLst/>
            <a:gdLst/>
            <a:ahLst/>
            <a:cxnLst/>
            <a:rect l="l" t="t" r="r" b="b"/>
            <a:pathLst>
              <a:path w="3838" h="17266">
                <a:moveTo>
                  <a:pt x="1917" y="9585"/>
                </a:moveTo>
                <a:lnTo>
                  <a:pt x="958" y="5745"/>
                </a:lnTo>
                <a:lnTo>
                  <a:pt x="0" y="0"/>
                </a:lnTo>
                <a:lnTo>
                  <a:pt x="0" y="14386"/>
                </a:lnTo>
                <a:lnTo>
                  <a:pt x="3838" y="17266"/>
                </a:lnTo>
                <a:lnTo>
                  <a:pt x="3838" y="13426"/>
                </a:lnTo>
                <a:lnTo>
                  <a:pt x="1917" y="95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" name="object 171"/>
          <p:cNvSpPr/>
          <p:nvPr/>
        </p:nvSpPr>
        <p:spPr>
          <a:xfrm>
            <a:off x="1309640" y="7042404"/>
            <a:ext cx="29759" cy="48950"/>
          </a:xfrm>
          <a:custGeom>
            <a:avLst/>
            <a:gdLst/>
            <a:ahLst/>
            <a:cxnLst/>
            <a:rect l="l" t="t" r="r" b="b"/>
            <a:pathLst>
              <a:path w="29759" h="48950">
                <a:moveTo>
                  <a:pt x="17276" y="48950"/>
                </a:moveTo>
                <a:lnTo>
                  <a:pt x="19197" y="47990"/>
                </a:lnTo>
                <a:lnTo>
                  <a:pt x="22079" y="46070"/>
                </a:lnTo>
                <a:lnTo>
                  <a:pt x="23996" y="44150"/>
                </a:lnTo>
                <a:lnTo>
                  <a:pt x="25920" y="42230"/>
                </a:lnTo>
                <a:lnTo>
                  <a:pt x="27835" y="38389"/>
                </a:lnTo>
                <a:lnTo>
                  <a:pt x="29759" y="34549"/>
                </a:lnTo>
                <a:lnTo>
                  <a:pt x="29759" y="16306"/>
                </a:lnTo>
                <a:lnTo>
                  <a:pt x="27835" y="9601"/>
                </a:lnTo>
                <a:lnTo>
                  <a:pt x="24955" y="5760"/>
                </a:lnTo>
                <a:lnTo>
                  <a:pt x="22079" y="1920"/>
                </a:lnTo>
                <a:lnTo>
                  <a:pt x="18240" y="0"/>
                </a:lnTo>
                <a:lnTo>
                  <a:pt x="12476" y="0"/>
                </a:lnTo>
                <a:lnTo>
                  <a:pt x="10559" y="944"/>
                </a:lnTo>
                <a:lnTo>
                  <a:pt x="8638" y="1920"/>
                </a:lnTo>
                <a:lnTo>
                  <a:pt x="5756" y="3840"/>
                </a:lnTo>
                <a:lnTo>
                  <a:pt x="3838" y="6720"/>
                </a:lnTo>
                <a:lnTo>
                  <a:pt x="1917" y="10561"/>
                </a:lnTo>
                <a:lnTo>
                  <a:pt x="0" y="14401"/>
                </a:lnTo>
                <a:lnTo>
                  <a:pt x="0" y="30708"/>
                </a:lnTo>
                <a:lnTo>
                  <a:pt x="958" y="36469"/>
                </a:lnTo>
                <a:lnTo>
                  <a:pt x="3838" y="41269"/>
                </a:lnTo>
                <a:lnTo>
                  <a:pt x="6720" y="46070"/>
                </a:lnTo>
                <a:lnTo>
                  <a:pt x="6720" y="17282"/>
                </a:lnTo>
                <a:lnTo>
                  <a:pt x="7679" y="13441"/>
                </a:lnTo>
                <a:lnTo>
                  <a:pt x="7679" y="9601"/>
                </a:lnTo>
                <a:lnTo>
                  <a:pt x="8638" y="6720"/>
                </a:lnTo>
                <a:lnTo>
                  <a:pt x="10559" y="4785"/>
                </a:lnTo>
                <a:lnTo>
                  <a:pt x="11518" y="2880"/>
                </a:lnTo>
                <a:lnTo>
                  <a:pt x="13435" y="1920"/>
                </a:lnTo>
                <a:lnTo>
                  <a:pt x="16317" y="1920"/>
                </a:lnTo>
                <a:lnTo>
                  <a:pt x="17276" y="2880"/>
                </a:lnTo>
                <a:lnTo>
                  <a:pt x="18240" y="3840"/>
                </a:lnTo>
                <a:lnTo>
                  <a:pt x="20156" y="4785"/>
                </a:lnTo>
                <a:lnTo>
                  <a:pt x="21115" y="6720"/>
                </a:lnTo>
                <a:lnTo>
                  <a:pt x="22079" y="8625"/>
                </a:lnTo>
                <a:lnTo>
                  <a:pt x="23038" y="12466"/>
                </a:lnTo>
                <a:lnTo>
                  <a:pt x="23038" y="35509"/>
                </a:lnTo>
                <a:lnTo>
                  <a:pt x="22079" y="39349"/>
                </a:lnTo>
                <a:lnTo>
                  <a:pt x="21115" y="42230"/>
                </a:lnTo>
                <a:lnTo>
                  <a:pt x="20156" y="44150"/>
                </a:lnTo>
                <a:lnTo>
                  <a:pt x="18240" y="45110"/>
                </a:lnTo>
                <a:lnTo>
                  <a:pt x="17276" y="46070"/>
                </a:lnTo>
                <a:lnTo>
                  <a:pt x="16317" y="47030"/>
                </a:lnTo>
                <a:lnTo>
                  <a:pt x="12476" y="47030"/>
                </a:lnTo>
                <a:lnTo>
                  <a:pt x="10559" y="45110"/>
                </a:lnTo>
                <a:lnTo>
                  <a:pt x="10559" y="48950"/>
                </a:lnTo>
                <a:lnTo>
                  <a:pt x="17276" y="489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" name="object 172"/>
          <p:cNvSpPr/>
          <p:nvPr/>
        </p:nvSpPr>
        <p:spPr>
          <a:xfrm>
            <a:off x="1345155" y="7042404"/>
            <a:ext cx="54722" cy="49911"/>
          </a:xfrm>
          <a:custGeom>
            <a:avLst/>
            <a:gdLst/>
            <a:ahLst/>
            <a:cxnLst/>
            <a:rect l="l" t="t" r="r" b="b"/>
            <a:pathLst>
              <a:path w="54722" h="49911">
                <a:moveTo>
                  <a:pt x="47042" y="49911"/>
                </a:moveTo>
                <a:lnTo>
                  <a:pt x="49923" y="48950"/>
                </a:lnTo>
                <a:lnTo>
                  <a:pt x="51840" y="47030"/>
                </a:lnTo>
                <a:lnTo>
                  <a:pt x="53763" y="44150"/>
                </a:lnTo>
                <a:lnTo>
                  <a:pt x="54722" y="41269"/>
                </a:lnTo>
                <a:lnTo>
                  <a:pt x="54722" y="34549"/>
                </a:lnTo>
                <a:lnTo>
                  <a:pt x="53763" y="32628"/>
                </a:lnTo>
                <a:lnTo>
                  <a:pt x="52798" y="30708"/>
                </a:lnTo>
                <a:lnTo>
                  <a:pt x="51840" y="28788"/>
                </a:lnTo>
                <a:lnTo>
                  <a:pt x="50881" y="26868"/>
                </a:lnTo>
                <a:lnTo>
                  <a:pt x="48958" y="25908"/>
                </a:lnTo>
                <a:lnTo>
                  <a:pt x="48001" y="24947"/>
                </a:lnTo>
                <a:lnTo>
                  <a:pt x="41279" y="24947"/>
                </a:lnTo>
                <a:lnTo>
                  <a:pt x="39363" y="25908"/>
                </a:lnTo>
                <a:lnTo>
                  <a:pt x="40320" y="44150"/>
                </a:lnTo>
                <a:lnTo>
                  <a:pt x="40320" y="29748"/>
                </a:lnTo>
                <a:lnTo>
                  <a:pt x="41279" y="28788"/>
                </a:lnTo>
                <a:lnTo>
                  <a:pt x="42237" y="26868"/>
                </a:lnTo>
                <a:lnTo>
                  <a:pt x="46084" y="26868"/>
                </a:lnTo>
                <a:lnTo>
                  <a:pt x="47042" y="27843"/>
                </a:lnTo>
                <a:lnTo>
                  <a:pt x="48001" y="29748"/>
                </a:lnTo>
                <a:lnTo>
                  <a:pt x="48958" y="32628"/>
                </a:lnTo>
                <a:lnTo>
                  <a:pt x="48958" y="41269"/>
                </a:lnTo>
                <a:lnTo>
                  <a:pt x="48001" y="44150"/>
                </a:lnTo>
                <a:lnTo>
                  <a:pt x="47042" y="46070"/>
                </a:lnTo>
                <a:lnTo>
                  <a:pt x="46084" y="47030"/>
                </a:lnTo>
                <a:lnTo>
                  <a:pt x="45119" y="47990"/>
                </a:lnTo>
                <a:lnTo>
                  <a:pt x="43202" y="47990"/>
                </a:lnTo>
                <a:lnTo>
                  <a:pt x="42237" y="47030"/>
                </a:lnTo>
                <a:lnTo>
                  <a:pt x="43202" y="49911"/>
                </a:lnTo>
                <a:lnTo>
                  <a:pt x="47042" y="49911"/>
                </a:lnTo>
                <a:close/>
              </a:path>
              <a:path w="54722" h="49911">
                <a:moveTo>
                  <a:pt x="35522" y="44150"/>
                </a:moveTo>
                <a:lnTo>
                  <a:pt x="36481" y="46070"/>
                </a:lnTo>
                <a:lnTo>
                  <a:pt x="37440" y="47030"/>
                </a:lnTo>
                <a:lnTo>
                  <a:pt x="39363" y="47990"/>
                </a:lnTo>
                <a:lnTo>
                  <a:pt x="41279" y="49911"/>
                </a:lnTo>
                <a:lnTo>
                  <a:pt x="43202" y="49911"/>
                </a:lnTo>
                <a:lnTo>
                  <a:pt x="42237" y="47030"/>
                </a:lnTo>
                <a:lnTo>
                  <a:pt x="41279" y="46070"/>
                </a:lnTo>
                <a:lnTo>
                  <a:pt x="40320" y="44150"/>
                </a:lnTo>
                <a:lnTo>
                  <a:pt x="39363" y="25908"/>
                </a:lnTo>
                <a:lnTo>
                  <a:pt x="37440" y="26868"/>
                </a:lnTo>
                <a:lnTo>
                  <a:pt x="36481" y="28788"/>
                </a:lnTo>
                <a:lnTo>
                  <a:pt x="35522" y="30708"/>
                </a:lnTo>
                <a:lnTo>
                  <a:pt x="34558" y="32628"/>
                </a:lnTo>
                <a:lnTo>
                  <a:pt x="34558" y="42230"/>
                </a:lnTo>
                <a:lnTo>
                  <a:pt x="35522" y="44150"/>
                </a:lnTo>
                <a:close/>
              </a:path>
              <a:path w="54722" h="49911">
                <a:moveTo>
                  <a:pt x="43202" y="0"/>
                </a:moveTo>
                <a:lnTo>
                  <a:pt x="8644" y="49911"/>
                </a:lnTo>
                <a:lnTo>
                  <a:pt x="11519" y="49911"/>
                </a:lnTo>
                <a:lnTo>
                  <a:pt x="46084" y="0"/>
                </a:lnTo>
                <a:lnTo>
                  <a:pt x="43202" y="0"/>
                </a:lnTo>
                <a:close/>
              </a:path>
              <a:path w="54722" h="49911">
                <a:moveTo>
                  <a:pt x="5763" y="5760"/>
                </a:moveTo>
                <a:lnTo>
                  <a:pt x="6722" y="3840"/>
                </a:lnTo>
                <a:lnTo>
                  <a:pt x="6722" y="0"/>
                </a:lnTo>
                <a:lnTo>
                  <a:pt x="4805" y="944"/>
                </a:lnTo>
                <a:lnTo>
                  <a:pt x="3840" y="2880"/>
                </a:lnTo>
                <a:lnTo>
                  <a:pt x="1923" y="3840"/>
                </a:lnTo>
                <a:lnTo>
                  <a:pt x="964" y="5760"/>
                </a:lnTo>
                <a:lnTo>
                  <a:pt x="0" y="7680"/>
                </a:lnTo>
                <a:lnTo>
                  <a:pt x="0" y="17282"/>
                </a:lnTo>
                <a:lnTo>
                  <a:pt x="964" y="19187"/>
                </a:lnTo>
                <a:lnTo>
                  <a:pt x="1923" y="21122"/>
                </a:lnTo>
                <a:lnTo>
                  <a:pt x="3840" y="23027"/>
                </a:lnTo>
                <a:lnTo>
                  <a:pt x="4805" y="24003"/>
                </a:lnTo>
                <a:lnTo>
                  <a:pt x="6722" y="24947"/>
                </a:lnTo>
                <a:lnTo>
                  <a:pt x="9602" y="24947"/>
                </a:lnTo>
                <a:lnTo>
                  <a:pt x="9602" y="24003"/>
                </a:lnTo>
                <a:lnTo>
                  <a:pt x="8644" y="23027"/>
                </a:lnTo>
                <a:lnTo>
                  <a:pt x="7680" y="23027"/>
                </a:lnTo>
                <a:lnTo>
                  <a:pt x="7680" y="22067"/>
                </a:lnTo>
                <a:lnTo>
                  <a:pt x="6722" y="21122"/>
                </a:lnTo>
                <a:lnTo>
                  <a:pt x="6722" y="20162"/>
                </a:lnTo>
                <a:lnTo>
                  <a:pt x="5763" y="18227"/>
                </a:lnTo>
                <a:lnTo>
                  <a:pt x="5763" y="5760"/>
                </a:lnTo>
                <a:close/>
              </a:path>
              <a:path w="54722" h="49911">
                <a:moveTo>
                  <a:pt x="12484" y="24947"/>
                </a:moveTo>
                <a:lnTo>
                  <a:pt x="15360" y="24003"/>
                </a:lnTo>
                <a:lnTo>
                  <a:pt x="17282" y="22067"/>
                </a:lnTo>
                <a:lnTo>
                  <a:pt x="19199" y="20162"/>
                </a:lnTo>
                <a:lnTo>
                  <a:pt x="20164" y="16306"/>
                </a:lnTo>
                <a:lnTo>
                  <a:pt x="20164" y="9601"/>
                </a:lnTo>
                <a:lnTo>
                  <a:pt x="19199" y="6720"/>
                </a:lnTo>
                <a:lnTo>
                  <a:pt x="17282" y="3840"/>
                </a:lnTo>
                <a:lnTo>
                  <a:pt x="15360" y="944"/>
                </a:lnTo>
                <a:lnTo>
                  <a:pt x="13443" y="0"/>
                </a:lnTo>
                <a:lnTo>
                  <a:pt x="6722" y="0"/>
                </a:lnTo>
                <a:lnTo>
                  <a:pt x="6722" y="3840"/>
                </a:lnTo>
                <a:lnTo>
                  <a:pt x="7680" y="2880"/>
                </a:lnTo>
                <a:lnTo>
                  <a:pt x="8644" y="1920"/>
                </a:lnTo>
                <a:lnTo>
                  <a:pt x="11519" y="1920"/>
                </a:lnTo>
                <a:lnTo>
                  <a:pt x="12484" y="2880"/>
                </a:lnTo>
                <a:lnTo>
                  <a:pt x="12484" y="3840"/>
                </a:lnTo>
                <a:lnTo>
                  <a:pt x="14401" y="5760"/>
                </a:lnTo>
                <a:lnTo>
                  <a:pt x="14401" y="20162"/>
                </a:lnTo>
                <a:lnTo>
                  <a:pt x="12484" y="22067"/>
                </a:lnTo>
                <a:lnTo>
                  <a:pt x="11519" y="23027"/>
                </a:lnTo>
                <a:lnTo>
                  <a:pt x="10561" y="24003"/>
                </a:lnTo>
                <a:lnTo>
                  <a:pt x="9602" y="24003"/>
                </a:lnTo>
                <a:lnTo>
                  <a:pt x="9602" y="24947"/>
                </a:lnTo>
                <a:lnTo>
                  <a:pt x="12484" y="249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" name="object 173"/>
          <p:cNvSpPr/>
          <p:nvPr/>
        </p:nvSpPr>
        <p:spPr>
          <a:xfrm>
            <a:off x="1250120" y="6882081"/>
            <a:ext cx="18240" cy="0"/>
          </a:xfrm>
          <a:custGeom>
            <a:avLst/>
            <a:gdLst/>
            <a:ahLst/>
            <a:cxnLst/>
            <a:rect l="l" t="t" r="r" b="b"/>
            <a:pathLst>
              <a:path w="18240" h="0">
                <a:moveTo>
                  <a:pt x="0" y="0"/>
                </a:moveTo>
                <a:lnTo>
                  <a:pt x="18240" y="0"/>
                </a:lnTo>
              </a:path>
            </a:pathLst>
          </a:custGeom>
          <a:ln w="702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" name="object 174"/>
          <p:cNvSpPr/>
          <p:nvPr/>
        </p:nvSpPr>
        <p:spPr>
          <a:xfrm>
            <a:off x="1279879" y="6850410"/>
            <a:ext cx="18240" cy="47990"/>
          </a:xfrm>
          <a:custGeom>
            <a:avLst/>
            <a:gdLst/>
            <a:ahLst/>
            <a:cxnLst/>
            <a:rect l="l" t="t" r="r" b="b"/>
            <a:pathLst>
              <a:path w="18240" h="47990">
                <a:moveTo>
                  <a:pt x="11519" y="0"/>
                </a:moveTo>
                <a:lnTo>
                  <a:pt x="0" y="4785"/>
                </a:lnTo>
                <a:lnTo>
                  <a:pt x="0" y="6720"/>
                </a:lnTo>
                <a:lnTo>
                  <a:pt x="1917" y="5760"/>
                </a:lnTo>
                <a:lnTo>
                  <a:pt x="2881" y="4785"/>
                </a:lnTo>
                <a:lnTo>
                  <a:pt x="4799" y="4785"/>
                </a:lnTo>
                <a:lnTo>
                  <a:pt x="4799" y="5760"/>
                </a:lnTo>
                <a:lnTo>
                  <a:pt x="5757" y="5760"/>
                </a:lnTo>
                <a:lnTo>
                  <a:pt x="6722" y="6720"/>
                </a:lnTo>
                <a:lnTo>
                  <a:pt x="6722" y="44150"/>
                </a:lnTo>
                <a:lnTo>
                  <a:pt x="5757" y="45110"/>
                </a:lnTo>
                <a:lnTo>
                  <a:pt x="4799" y="46070"/>
                </a:lnTo>
                <a:lnTo>
                  <a:pt x="958" y="46070"/>
                </a:lnTo>
                <a:lnTo>
                  <a:pt x="958" y="47990"/>
                </a:lnTo>
                <a:lnTo>
                  <a:pt x="18240" y="47990"/>
                </a:lnTo>
                <a:lnTo>
                  <a:pt x="18240" y="46070"/>
                </a:lnTo>
                <a:lnTo>
                  <a:pt x="14401" y="46070"/>
                </a:lnTo>
                <a:lnTo>
                  <a:pt x="13443" y="45110"/>
                </a:lnTo>
                <a:lnTo>
                  <a:pt x="12478" y="44150"/>
                </a:lnTo>
                <a:lnTo>
                  <a:pt x="12478" y="0"/>
                </a:lnTo>
                <a:lnTo>
                  <a:pt x="1151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" name="object 175"/>
          <p:cNvSpPr/>
          <p:nvPr/>
        </p:nvSpPr>
        <p:spPr>
          <a:xfrm>
            <a:off x="1309640" y="6850410"/>
            <a:ext cx="29759" cy="48950"/>
          </a:xfrm>
          <a:custGeom>
            <a:avLst/>
            <a:gdLst/>
            <a:ahLst/>
            <a:cxnLst/>
            <a:rect l="l" t="t" r="r" b="b"/>
            <a:pathLst>
              <a:path w="29759" h="48950">
                <a:moveTo>
                  <a:pt x="17276" y="48950"/>
                </a:moveTo>
                <a:lnTo>
                  <a:pt x="19197" y="47990"/>
                </a:lnTo>
                <a:lnTo>
                  <a:pt x="22079" y="46070"/>
                </a:lnTo>
                <a:lnTo>
                  <a:pt x="23996" y="44150"/>
                </a:lnTo>
                <a:lnTo>
                  <a:pt x="25920" y="41269"/>
                </a:lnTo>
                <a:lnTo>
                  <a:pt x="27835" y="37429"/>
                </a:lnTo>
                <a:lnTo>
                  <a:pt x="29759" y="33588"/>
                </a:lnTo>
                <a:lnTo>
                  <a:pt x="29759" y="16322"/>
                </a:lnTo>
                <a:lnTo>
                  <a:pt x="27835" y="9601"/>
                </a:lnTo>
                <a:lnTo>
                  <a:pt x="24955" y="4785"/>
                </a:lnTo>
                <a:lnTo>
                  <a:pt x="22079" y="1920"/>
                </a:lnTo>
                <a:lnTo>
                  <a:pt x="18240" y="0"/>
                </a:lnTo>
                <a:lnTo>
                  <a:pt x="10559" y="0"/>
                </a:lnTo>
                <a:lnTo>
                  <a:pt x="8638" y="1920"/>
                </a:lnTo>
                <a:lnTo>
                  <a:pt x="5756" y="3840"/>
                </a:lnTo>
                <a:lnTo>
                  <a:pt x="3838" y="6720"/>
                </a:lnTo>
                <a:lnTo>
                  <a:pt x="1917" y="10561"/>
                </a:lnTo>
                <a:lnTo>
                  <a:pt x="0" y="14386"/>
                </a:lnTo>
                <a:lnTo>
                  <a:pt x="0" y="30708"/>
                </a:lnTo>
                <a:lnTo>
                  <a:pt x="958" y="36469"/>
                </a:lnTo>
                <a:lnTo>
                  <a:pt x="3838" y="40309"/>
                </a:lnTo>
                <a:lnTo>
                  <a:pt x="6720" y="46070"/>
                </a:lnTo>
                <a:lnTo>
                  <a:pt x="8638" y="41269"/>
                </a:lnTo>
                <a:lnTo>
                  <a:pt x="7679" y="37429"/>
                </a:lnTo>
                <a:lnTo>
                  <a:pt x="6720" y="31668"/>
                </a:lnTo>
                <a:lnTo>
                  <a:pt x="6720" y="17282"/>
                </a:lnTo>
                <a:lnTo>
                  <a:pt x="7679" y="13441"/>
                </a:lnTo>
                <a:lnTo>
                  <a:pt x="7679" y="8625"/>
                </a:lnTo>
                <a:lnTo>
                  <a:pt x="8638" y="5760"/>
                </a:lnTo>
                <a:lnTo>
                  <a:pt x="10559" y="3840"/>
                </a:lnTo>
                <a:lnTo>
                  <a:pt x="11518" y="2880"/>
                </a:lnTo>
                <a:lnTo>
                  <a:pt x="13435" y="1920"/>
                </a:lnTo>
                <a:lnTo>
                  <a:pt x="17276" y="1920"/>
                </a:lnTo>
                <a:lnTo>
                  <a:pt x="18240" y="2880"/>
                </a:lnTo>
                <a:lnTo>
                  <a:pt x="20156" y="3840"/>
                </a:lnTo>
                <a:lnTo>
                  <a:pt x="21115" y="5760"/>
                </a:lnTo>
                <a:lnTo>
                  <a:pt x="22079" y="8625"/>
                </a:lnTo>
                <a:lnTo>
                  <a:pt x="23038" y="12466"/>
                </a:lnTo>
                <a:lnTo>
                  <a:pt x="23038" y="34549"/>
                </a:lnTo>
                <a:lnTo>
                  <a:pt x="22079" y="39349"/>
                </a:lnTo>
                <a:lnTo>
                  <a:pt x="21115" y="41269"/>
                </a:lnTo>
                <a:lnTo>
                  <a:pt x="20156" y="43190"/>
                </a:lnTo>
                <a:lnTo>
                  <a:pt x="18240" y="45110"/>
                </a:lnTo>
                <a:lnTo>
                  <a:pt x="17276" y="46070"/>
                </a:lnTo>
                <a:lnTo>
                  <a:pt x="14400" y="46070"/>
                </a:lnTo>
                <a:lnTo>
                  <a:pt x="14400" y="48950"/>
                </a:lnTo>
                <a:lnTo>
                  <a:pt x="17276" y="489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" name="object 176"/>
          <p:cNvSpPr/>
          <p:nvPr/>
        </p:nvSpPr>
        <p:spPr>
          <a:xfrm>
            <a:off x="1316361" y="6891680"/>
            <a:ext cx="7679" cy="7680"/>
          </a:xfrm>
          <a:custGeom>
            <a:avLst/>
            <a:gdLst/>
            <a:ahLst/>
            <a:cxnLst/>
            <a:rect l="l" t="t" r="r" b="b"/>
            <a:pathLst>
              <a:path w="7679" h="7680">
                <a:moveTo>
                  <a:pt x="7679" y="4800"/>
                </a:moveTo>
                <a:lnTo>
                  <a:pt x="5756" y="4800"/>
                </a:lnTo>
                <a:lnTo>
                  <a:pt x="3838" y="2880"/>
                </a:lnTo>
                <a:lnTo>
                  <a:pt x="1917" y="0"/>
                </a:lnTo>
                <a:lnTo>
                  <a:pt x="0" y="4800"/>
                </a:lnTo>
                <a:lnTo>
                  <a:pt x="3838" y="7680"/>
                </a:lnTo>
                <a:lnTo>
                  <a:pt x="7679" y="7680"/>
                </a:lnTo>
                <a:lnTo>
                  <a:pt x="7679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" name="object 177"/>
          <p:cNvSpPr/>
          <p:nvPr/>
        </p:nvSpPr>
        <p:spPr>
          <a:xfrm>
            <a:off x="1345155" y="6849450"/>
            <a:ext cx="54722" cy="50871"/>
          </a:xfrm>
          <a:custGeom>
            <a:avLst/>
            <a:gdLst/>
            <a:ahLst/>
            <a:cxnLst/>
            <a:rect l="l" t="t" r="r" b="b"/>
            <a:pathLst>
              <a:path w="54722" h="50871">
                <a:moveTo>
                  <a:pt x="47042" y="50871"/>
                </a:moveTo>
                <a:lnTo>
                  <a:pt x="49923" y="49910"/>
                </a:lnTo>
                <a:lnTo>
                  <a:pt x="51840" y="47030"/>
                </a:lnTo>
                <a:lnTo>
                  <a:pt x="53763" y="45110"/>
                </a:lnTo>
                <a:lnTo>
                  <a:pt x="54722" y="42230"/>
                </a:lnTo>
                <a:lnTo>
                  <a:pt x="54722" y="35509"/>
                </a:lnTo>
                <a:lnTo>
                  <a:pt x="53763" y="33588"/>
                </a:lnTo>
                <a:lnTo>
                  <a:pt x="52798" y="31668"/>
                </a:lnTo>
                <a:lnTo>
                  <a:pt x="51840" y="29748"/>
                </a:lnTo>
                <a:lnTo>
                  <a:pt x="50881" y="27828"/>
                </a:lnTo>
                <a:lnTo>
                  <a:pt x="48958" y="26868"/>
                </a:lnTo>
                <a:lnTo>
                  <a:pt x="48001" y="25907"/>
                </a:lnTo>
                <a:lnTo>
                  <a:pt x="46084" y="24963"/>
                </a:lnTo>
                <a:lnTo>
                  <a:pt x="42237" y="24963"/>
                </a:lnTo>
                <a:lnTo>
                  <a:pt x="41279" y="25907"/>
                </a:lnTo>
                <a:lnTo>
                  <a:pt x="39363" y="26868"/>
                </a:lnTo>
                <a:lnTo>
                  <a:pt x="40320" y="45110"/>
                </a:lnTo>
                <a:lnTo>
                  <a:pt x="40320" y="30708"/>
                </a:lnTo>
                <a:lnTo>
                  <a:pt x="41279" y="28803"/>
                </a:lnTo>
                <a:lnTo>
                  <a:pt x="42237" y="27828"/>
                </a:lnTo>
                <a:lnTo>
                  <a:pt x="43202" y="26868"/>
                </a:lnTo>
                <a:lnTo>
                  <a:pt x="45119" y="26868"/>
                </a:lnTo>
                <a:lnTo>
                  <a:pt x="46084" y="27828"/>
                </a:lnTo>
                <a:lnTo>
                  <a:pt x="47042" y="28803"/>
                </a:lnTo>
                <a:lnTo>
                  <a:pt x="48001" y="30708"/>
                </a:lnTo>
                <a:lnTo>
                  <a:pt x="48958" y="33588"/>
                </a:lnTo>
                <a:lnTo>
                  <a:pt x="48958" y="42230"/>
                </a:lnTo>
                <a:lnTo>
                  <a:pt x="48001" y="45110"/>
                </a:lnTo>
                <a:lnTo>
                  <a:pt x="47042" y="47030"/>
                </a:lnTo>
                <a:lnTo>
                  <a:pt x="46084" y="47990"/>
                </a:lnTo>
                <a:lnTo>
                  <a:pt x="45119" y="48950"/>
                </a:lnTo>
                <a:lnTo>
                  <a:pt x="43202" y="48950"/>
                </a:lnTo>
                <a:lnTo>
                  <a:pt x="42237" y="47990"/>
                </a:lnTo>
                <a:lnTo>
                  <a:pt x="43202" y="50871"/>
                </a:lnTo>
                <a:lnTo>
                  <a:pt x="47042" y="50871"/>
                </a:lnTo>
                <a:close/>
              </a:path>
              <a:path w="54722" h="50871">
                <a:moveTo>
                  <a:pt x="35522" y="44150"/>
                </a:moveTo>
                <a:lnTo>
                  <a:pt x="36481" y="46070"/>
                </a:lnTo>
                <a:lnTo>
                  <a:pt x="37440" y="47990"/>
                </a:lnTo>
                <a:lnTo>
                  <a:pt x="39363" y="48950"/>
                </a:lnTo>
                <a:lnTo>
                  <a:pt x="41279" y="49910"/>
                </a:lnTo>
                <a:lnTo>
                  <a:pt x="43202" y="50871"/>
                </a:lnTo>
                <a:lnTo>
                  <a:pt x="42237" y="47990"/>
                </a:lnTo>
                <a:lnTo>
                  <a:pt x="41279" y="47030"/>
                </a:lnTo>
                <a:lnTo>
                  <a:pt x="40320" y="45110"/>
                </a:lnTo>
                <a:lnTo>
                  <a:pt x="39363" y="26868"/>
                </a:lnTo>
                <a:lnTo>
                  <a:pt x="37440" y="27828"/>
                </a:lnTo>
                <a:lnTo>
                  <a:pt x="36481" y="28803"/>
                </a:lnTo>
                <a:lnTo>
                  <a:pt x="35522" y="31668"/>
                </a:lnTo>
                <a:lnTo>
                  <a:pt x="34558" y="33588"/>
                </a:lnTo>
                <a:lnTo>
                  <a:pt x="34558" y="42230"/>
                </a:lnTo>
                <a:lnTo>
                  <a:pt x="35522" y="44150"/>
                </a:lnTo>
                <a:close/>
              </a:path>
              <a:path w="54722" h="50871">
                <a:moveTo>
                  <a:pt x="43202" y="0"/>
                </a:moveTo>
                <a:lnTo>
                  <a:pt x="8644" y="50871"/>
                </a:lnTo>
                <a:lnTo>
                  <a:pt x="11519" y="50871"/>
                </a:lnTo>
                <a:lnTo>
                  <a:pt x="46084" y="0"/>
                </a:lnTo>
                <a:lnTo>
                  <a:pt x="43202" y="0"/>
                </a:lnTo>
                <a:close/>
              </a:path>
              <a:path w="54722" h="50871">
                <a:moveTo>
                  <a:pt x="5763" y="5745"/>
                </a:moveTo>
                <a:lnTo>
                  <a:pt x="4805" y="1904"/>
                </a:lnTo>
                <a:lnTo>
                  <a:pt x="3840" y="2880"/>
                </a:lnTo>
                <a:lnTo>
                  <a:pt x="1923" y="4800"/>
                </a:lnTo>
                <a:lnTo>
                  <a:pt x="964" y="6720"/>
                </a:lnTo>
                <a:lnTo>
                  <a:pt x="0" y="8625"/>
                </a:lnTo>
                <a:lnTo>
                  <a:pt x="0" y="18242"/>
                </a:lnTo>
                <a:lnTo>
                  <a:pt x="964" y="20147"/>
                </a:lnTo>
                <a:lnTo>
                  <a:pt x="1923" y="22067"/>
                </a:lnTo>
                <a:lnTo>
                  <a:pt x="3840" y="23027"/>
                </a:lnTo>
                <a:lnTo>
                  <a:pt x="4805" y="23987"/>
                </a:lnTo>
                <a:lnTo>
                  <a:pt x="6722" y="24963"/>
                </a:lnTo>
                <a:lnTo>
                  <a:pt x="8644" y="25907"/>
                </a:lnTo>
                <a:lnTo>
                  <a:pt x="12484" y="25907"/>
                </a:lnTo>
                <a:lnTo>
                  <a:pt x="12484" y="22067"/>
                </a:lnTo>
                <a:lnTo>
                  <a:pt x="11519" y="23987"/>
                </a:lnTo>
                <a:lnTo>
                  <a:pt x="7680" y="23987"/>
                </a:lnTo>
                <a:lnTo>
                  <a:pt x="7680" y="23027"/>
                </a:lnTo>
                <a:lnTo>
                  <a:pt x="6722" y="22067"/>
                </a:lnTo>
                <a:lnTo>
                  <a:pt x="6722" y="20147"/>
                </a:lnTo>
                <a:lnTo>
                  <a:pt x="5763" y="19187"/>
                </a:lnTo>
                <a:lnTo>
                  <a:pt x="5763" y="5745"/>
                </a:lnTo>
                <a:close/>
              </a:path>
              <a:path w="54722" h="50871">
                <a:moveTo>
                  <a:pt x="20164" y="13426"/>
                </a:moveTo>
                <a:lnTo>
                  <a:pt x="20164" y="9585"/>
                </a:lnTo>
                <a:lnTo>
                  <a:pt x="19199" y="6720"/>
                </a:lnTo>
                <a:lnTo>
                  <a:pt x="17282" y="4800"/>
                </a:lnTo>
                <a:lnTo>
                  <a:pt x="15360" y="1904"/>
                </a:lnTo>
                <a:lnTo>
                  <a:pt x="13443" y="0"/>
                </a:lnTo>
                <a:lnTo>
                  <a:pt x="8644" y="0"/>
                </a:lnTo>
                <a:lnTo>
                  <a:pt x="6722" y="960"/>
                </a:lnTo>
                <a:lnTo>
                  <a:pt x="4805" y="1904"/>
                </a:lnTo>
                <a:lnTo>
                  <a:pt x="5763" y="5745"/>
                </a:lnTo>
                <a:lnTo>
                  <a:pt x="6722" y="4800"/>
                </a:lnTo>
                <a:lnTo>
                  <a:pt x="7680" y="2880"/>
                </a:lnTo>
                <a:lnTo>
                  <a:pt x="12484" y="2880"/>
                </a:lnTo>
                <a:lnTo>
                  <a:pt x="12484" y="3840"/>
                </a:lnTo>
                <a:lnTo>
                  <a:pt x="14401" y="5745"/>
                </a:lnTo>
                <a:lnTo>
                  <a:pt x="14401" y="20147"/>
                </a:lnTo>
                <a:lnTo>
                  <a:pt x="12484" y="22067"/>
                </a:lnTo>
                <a:lnTo>
                  <a:pt x="12484" y="25907"/>
                </a:lnTo>
                <a:lnTo>
                  <a:pt x="15360" y="24963"/>
                </a:lnTo>
                <a:lnTo>
                  <a:pt x="17282" y="23027"/>
                </a:lnTo>
                <a:lnTo>
                  <a:pt x="19199" y="20147"/>
                </a:lnTo>
                <a:lnTo>
                  <a:pt x="20164" y="17282"/>
                </a:lnTo>
                <a:lnTo>
                  <a:pt x="20164" y="13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" name="object 178"/>
          <p:cNvSpPr/>
          <p:nvPr/>
        </p:nvSpPr>
        <p:spPr>
          <a:xfrm>
            <a:off x="1209799" y="6892640"/>
            <a:ext cx="48958" cy="49926"/>
          </a:xfrm>
          <a:custGeom>
            <a:avLst/>
            <a:gdLst/>
            <a:ahLst/>
            <a:cxnLst/>
            <a:rect l="l" t="t" r="r" b="b"/>
            <a:pathLst>
              <a:path w="48958" h="49926">
                <a:moveTo>
                  <a:pt x="1923" y="27843"/>
                </a:moveTo>
                <a:lnTo>
                  <a:pt x="0" y="27843"/>
                </a:lnTo>
                <a:lnTo>
                  <a:pt x="0" y="49926"/>
                </a:lnTo>
                <a:lnTo>
                  <a:pt x="1923" y="49926"/>
                </a:lnTo>
                <a:lnTo>
                  <a:pt x="1923" y="47045"/>
                </a:lnTo>
                <a:lnTo>
                  <a:pt x="2881" y="47045"/>
                </a:lnTo>
                <a:lnTo>
                  <a:pt x="3840" y="46085"/>
                </a:lnTo>
                <a:lnTo>
                  <a:pt x="6720" y="45125"/>
                </a:lnTo>
                <a:lnTo>
                  <a:pt x="11519" y="43205"/>
                </a:lnTo>
                <a:lnTo>
                  <a:pt x="48958" y="26883"/>
                </a:lnTo>
                <a:lnTo>
                  <a:pt x="48958" y="24963"/>
                </a:lnTo>
                <a:lnTo>
                  <a:pt x="12483" y="9601"/>
                </a:lnTo>
                <a:lnTo>
                  <a:pt x="8644" y="7680"/>
                </a:lnTo>
                <a:lnTo>
                  <a:pt x="5762" y="5760"/>
                </a:lnTo>
                <a:lnTo>
                  <a:pt x="4803" y="4800"/>
                </a:lnTo>
                <a:lnTo>
                  <a:pt x="2881" y="3840"/>
                </a:lnTo>
                <a:lnTo>
                  <a:pt x="1923" y="1920"/>
                </a:lnTo>
                <a:lnTo>
                  <a:pt x="1923" y="0"/>
                </a:lnTo>
                <a:lnTo>
                  <a:pt x="0" y="0"/>
                </a:lnTo>
                <a:lnTo>
                  <a:pt x="0" y="15361"/>
                </a:lnTo>
                <a:lnTo>
                  <a:pt x="1923" y="15361"/>
                </a:lnTo>
                <a:lnTo>
                  <a:pt x="1923" y="11521"/>
                </a:lnTo>
                <a:lnTo>
                  <a:pt x="2881" y="11521"/>
                </a:lnTo>
                <a:lnTo>
                  <a:pt x="2881" y="10561"/>
                </a:lnTo>
                <a:lnTo>
                  <a:pt x="3840" y="10561"/>
                </a:lnTo>
                <a:lnTo>
                  <a:pt x="3840" y="9601"/>
                </a:lnTo>
                <a:lnTo>
                  <a:pt x="7679" y="9601"/>
                </a:lnTo>
                <a:lnTo>
                  <a:pt x="8644" y="10561"/>
                </a:lnTo>
                <a:lnTo>
                  <a:pt x="9602" y="10561"/>
                </a:lnTo>
                <a:lnTo>
                  <a:pt x="12483" y="12481"/>
                </a:lnTo>
                <a:lnTo>
                  <a:pt x="33599" y="21122"/>
                </a:lnTo>
                <a:lnTo>
                  <a:pt x="9602" y="31683"/>
                </a:lnTo>
                <a:lnTo>
                  <a:pt x="7679" y="32644"/>
                </a:lnTo>
                <a:lnTo>
                  <a:pt x="5762" y="32644"/>
                </a:lnTo>
                <a:lnTo>
                  <a:pt x="5762" y="33604"/>
                </a:lnTo>
                <a:lnTo>
                  <a:pt x="2881" y="33604"/>
                </a:lnTo>
                <a:lnTo>
                  <a:pt x="1923" y="32644"/>
                </a:lnTo>
                <a:lnTo>
                  <a:pt x="1923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" name="object 179"/>
          <p:cNvSpPr/>
          <p:nvPr/>
        </p:nvSpPr>
        <p:spPr>
          <a:xfrm>
            <a:off x="1208841" y="6841769"/>
            <a:ext cx="47999" cy="49910"/>
          </a:xfrm>
          <a:custGeom>
            <a:avLst/>
            <a:gdLst/>
            <a:ahLst/>
            <a:cxnLst/>
            <a:rect l="l" t="t" r="r" b="b"/>
            <a:pathLst>
              <a:path w="47999" h="49910">
                <a:moveTo>
                  <a:pt x="39361" y="7680"/>
                </a:moveTo>
                <a:lnTo>
                  <a:pt x="0" y="23987"/>
                </a:lnTo>
                <a:lnTo>
                  <a:pt x="0" y="24963"/>
                </a:lnTo>
                <a:lnTo>
                  <a:pt x="38397" y="41269"/>
                </a:lnTo>
                <a:lnTo>
                  <a:pt x="41279" y="43190"/>
                </a:lnTo>
                <a:lnTo>
                  <a:pt x="44160" y="45110"/>
                </a:lnTo>
                <a:lnTo>
                  <a:pt x="45119" y="46070"/>
                </a:lnTo>
                <a:lnTo>
                  <a:pt x="46078" y="47030"/>
                </a:lnTo>
                <a:lnTo>
                  <a:pt x="47041" y="47990"/>
                </a:lnTo>
                <a:lnTo>
                  <a:pt x="47041" y="49911"/>
                </a:lnTo>
                <a:lnTo>
                  <a:pt x="47999" y="49911"/>
                </a:lnTo>
                <a:lnTo>
                  <a:pt x="47999" y="34549"/>
                </a:lnTo>
                <a:lnTo>
                  <a:pt x="47041" y="34549"/>
                </a:lnTo>
                <a:lnTo>
                  <a:pt x="47041" y="38389"/>
                </a:lnTo>
                <a:lnTo>
                  <a:pt x="46078" y="38389"/>
                </a:lnTo>
                <a:lnTo>
                  <a:pt x="46078" y="40309"/>
                </a:lnTo>
                <a:lnTo>
                  <a:pt x="41279" y="40309"/>
                </a:lnTo>
                <a:lnTo>
                  <a:pt x="39361" y="39349"/>
                </a:lnTo>
                <a:lnTo>
                  <a:pt x="34558" y="37429"/>
                </a:lnTo>
                <a:lnTo>
                  <a:pt x="34558" y="21107"/>
                </a:lnTo>
                <a:lnTo>
                  <a:pt x="41279" y="18242"/>
                </a:lnTo>
                <a:lnTo>
                  <a:pt x="42237" y="17266"/>
                </a:lnTo>
                <a:lnTo>
                  <a:pt x="46078" y="17266"/>
                </a:lnTo>
                <a:lnTo>
                  <a:pt x="46078" y="18242"/>
                </a:lnTo>
                <a:lnTo>
                  <a:pt x="47041" y="18242"/>
                </a:lnTo>
                <a:lnTo>
                  <a:pt x="47041" y="23027"/>
                </a:lnTo>
                <a:lnTo>
                  <a:pt x="47999" y="23027"/>
                </a:lnTo>
                <a:lnTo>
                  <a:pt x="47999" y="0"/>
                </a:lnTo>
                <a:lnTo>
                  <a:pt x="47041" y="0"/>
                </a:lnTo>
                <a:lnTo>
                  <a:pt x="47041" y="2880"/>
                </a:lnTo>
                <a:lnTo>
                  <a:pt x="46078" y="2880"/>
                </a:lnTo>
                <a:lnTo>
                  <a:pt x="45119" y="3840"/>
                </a:lnTo>
                <a:lnTo>
                  <a:pt x="42237" y="5745"/>
                </a:lnTo>
                <a:lnTo>
                  <a:pt x="39361" y="7680"/>
                </a:lnTo>
                <a:lnTo>
                  <a:pt x="32641" y="22082"/>
                </a:lnTo>
                <a:lnTo>
                  <a:pt x="32641" y="36484"/>
                </a:lnTo>
                <a:lnTo>
                  <a:pt x="16317" y="28803"/>
                </a:lnTo>
                <a:lnTo>
                  <a:pt x="39361" y="7680"/>
                </a:lnTo>
                <a:close/>
              </a:path>
              <a:path w="47999" h="49910">
                <a:moveTo>
                  <a:pt x="39361" y="7680"/>
                </a:moveTo>
                <a:lnTo>
                  <a:pt x="16317" y="28803"/>
                </a:lnTo>
                <a:lnTo>
                  <a:pt x="32641" y="22082"/>
                </a:lnTo>
                <a:lnTo>
                  <a:pt x="39361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" name="object 180"/>
          <p:cNvSpPr/>
          <p:nvPr/>
        </p:nvSpPr>
        <p:spPr>
          <a:xfrm>
            <a:off x="1224200" y="6797603"/>
            <a:ext cx="33599" cy="22082"/>
          </a:xfrm>
          <a:custGeom>
            <a:avLst/>
            <a:gdLst/>
            <a:ahLst/>
            <a:cxnLst/>
            <a:rect l="l" t="t" r="r" b="b"/>
            <a:pathLst>
              <a:path w="33599" h="22082">
                <a:moveTo>
                  <a:pt x="4799" y="15361"/>
                </a:moveTo>
                <a:lnTo>
                  <a:pt x="3840" y="14401"/>
                </a:lnTo>
                <a:lnTo>
                  <a:pt x="2881" y="14401"/>
                </a:lnTo>
                <a:lnTo>
                  <a:pt x="2881" y="13441"/>
                </a:lnTo>
                <a:lnTo>
                  <a:pt x="1923" y="12481"/>
                </a:lnTo>
                <a:lnTo>
                  <a:pt x="1923" y="10561"/>
                </a:lnTo>
                <a:lnTo>
                  <a:pt x="2881" y="8641"/>
                </a:lnTo>
                <a:lnTo>
                  <a:pt x="3840" y="6720"/>
                </a:lnTo>
                <a:lnTo>
                  <a:pt x="4799" y="5760"/>
                </a:lnTo>
                <a:lnTo>
                  <a:pt x="7679" y="3840"/>
                </a:lnTo>
                <a:lnTo>
                  <a:pt x="10561" y="2880"/>
                </a:lnTo>
                <a:lnTo>
                  <a:pt x="10561" y="1920"/>
                </a:lnTo>
                <a:lnTo>
                  <a:pt x="0" y="1920"/>
                </a:lnTo>
                <a:lnTo>
                  <a:pt x="0" y="2880"/>
                </a:lnTo>
                <a:lnTo>
                  <a:pt x="958" y="3840"/>
                </a:lnTo>
                <a:lnTo>
                  <a:pt x="958" y="6720"/>
                </a:lnTo>
                <a:lnTo>
                  <a:pt x="0" y="8641"/>
                </a:lnTo>
                <a:lnTo>
                  <a:pt x="0" y="15361"/>
                </a:lnTo>
                <a:lnTo>
                  <a:pt x="958" y="18242"/>
                </a:lnTo>
                <a:lnTo>
                  <a:pt x="2881" y="19202"/>
                </a:lnTo>
                <a:lnTo>
                  <a:pt x="4799" y="21122"/>
                </a:lnTo>
                <a:lnTo>
                  <a:pt x="6720" y="22082"/>
                </a:lnTo>
                <a:lnTo>
                  <a:pt x="11519" y="22082"/>
                </a:lnTo>
                <a:lnTo>
                  <a:pt x="13443" y="21122"/>
                </a:lnTo>
                <a:lnTo>
                  <a:pt x="15358" y="20162"/>
                </a:lnTo>
                <a:lnTo>
                  <a:pt x="17282" y="19202"/>
                </a:lnTo>
                <a:lnTo>
                  <a:pt x="19199" y="16322"/>
                </a:lnTo>
                <a:lnTo>
                  <a:pt x="21122" y="13441"/>
                </a:lnTo>
                <a:lnTo>
                  <a:pt x="23038" y="10561"/>
                </a:lnTo>
                <a:lnTo>
                  <a:pt x="24003" y="8641"/>
                </a:lnTo>
                <a:lnTo>
                  <a:pt x="24961" y="8641"/>
                </a:lnTo>
                <a:lnTo>
                  <a:pt x="25920" y="7680"/>
                </a:lnTo>
                <a:lnTo>
                  <a:pt x="29760" y="7680"/>
                </a:lnTo>
                <a:lnTo>
                  <a:pt x="30719" y="8641"/>
                </a:lnTo>
                <a:lnTo>
                  <a:pt x="30719" y="9601"/>
                </a:lnTo>
                <a:lnTo>
                  <a:pt x="31682" y="9601"/>
                </a:lnTo>
                <a:lnTo>
                  <a:pt x="31682" y="12481"/>
                </a:lnTo>
                <a:lnTo>
                  <a:pt x="30719" y="14401"/>
                </a:lnTo>
                <a:lnTo>
                  <a:pt x="28802" y="16322"/>
                </a:lnTo>
                <a:lnTo>
                  <a:pt x="27843" y="18242"/>
                </a:lnTo>
                <a:lnTo>
                  <a:pt x="24961" y="19202"/>
                </a:lnTo>
                <a:lnTo>
                  <a:pt x="22081" y="20162"/>
                </a:lnTo>
                <a:lnTo>
                  <a:pt x="22081" y="22082"/>
                </a:lnTo>
                <a:lnTo>
                  <a:pt x="33599" y="21122"/>
                </a:lnTo>
                <a:lnTo>
                  <a:pt x="33599" y="20162"/>
                </a:lnTo>
                <a:lnTo>
                  <a:pt x="32641" y="19202"/>
                </a:lnTo>
                <a:lnTo>
                  <a:pt x="32641" y="16322"/>
                </a:lnTo>
                <a:lnTo>
                  <a:pt x="33599" y="14401"/>
                </a:lnTo>
                <a:lnTo>
                  <a:pt x="33599" y="6720"/>
                </a:lnTo>
                <a:lnTo>
                  <a:pt x="32641" y="4800"/>
                </a:lnTo>
                <a:lnTo>
                  <a:pt x="31682" y="3840"/>
                </a:lnTo>
                <a:lnTo>
                  <a:pt x="30719" y="1920"/>
                </a:lnTo>
                <a:lnTo>
                  <a:pt x="28802" y="960"/>
                </a:lnTo>
                <a:lnTo>
                  <a:pt x="26878" y="0"/>
                </a:lnTo>
                <a:lnTo>
                  <a:pt x="19199" y="0"/>
                </a:lnTo>
                <a:lnTo>
                  <a:pt x="18240" y="1920"/>
                </a:lnTo>
                <a:lnTo>
                  <a:pt x="16323" y="2880"/>
                </a:lnTo>
                <a:lnTo>
                  <a:pt x="14400" y="4800"/>
                </a:lnTo>
                <a:lnTo>
                  <a:pt x="12478" y="8641"/>
                </a:lnTo>
                <a:lnTo>
                  <a:pt x="9602" y="11521"/>
                </a:lnTo>
                <a:lnTo>
                  <a:pt x="7679" y="13441"/>
                </a:lnTo>
                <a:lnTo>
                  <a:pt x="6720" y="14401"/>
                </a:lnTo>
                <a:lnTo>
                  <a:pt x="6720" y="15361"/>
                </a:lnTo>
                <a:lnTo>
                  <a:pt x="4799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" name="object 181"/>
          <p:cNvSpPr/>
          <p:nvPr/>
        </p:nvSpPr>
        <p:spPr>
          <a:xfrm>
            <a:off x="1209799" y="6757278"/>
            <a:ext cx="47041" cy="35524"/>
          </a:xfrm>
          <a:custGeom>
            <a:avLst/>
            <a:gdLst/>
            <a:ahLst/>
            <a:cxnLst/>
            <a:rect l="l" t="t" r="r" b="b"/>
            <a:pathLst>
              <a:path w="47041" h="35524">
                <a:moveTo>
                  <a:pt x="46082" y="0"/>
                </a:moveTo>
                <a:lnTo>
                  <a:pt x="46082" y="2880"/>
                </a:lnTo>
                <a:lnTo>
                  <a:pt x="45119" y="2880"/>
                </a:lnTo>
                <a:lnTo>
                  <a:pt x="44160" y="3840"/>
                </a:lnTo>
                <a:lnTo>
                  <a:pt x="21121" y="3840"/>
                </a:lnTo>
                <a:lnTo>
                  <a:pt x="20164" y="4815"/>
                </a:lnTo>
                <a:lnTo>
                  <a:pt x="18240" y="4815"/>
                </a:lnTo>
                <a:lnTo>
                  <a:pt x="17282" y="5775"/>
                </a:lnTo>
                <a:lnTo>
                  <a:pt x="15358" y="7680"/>
                </a:lnTo>
                <a:lnTo>
                  <a:pt x="14400" y="8656"/>
                </a:lnTo>
                <a:lnTo>
                  <a:pt x="14400" y="15377"/>
                </a:lnTo>
                <a:lnTo>
                  <a:pt x="15358" y="17282"/>
                </a:lnTo>
                <a:lnTo>
                  <a:pt x="16323" y="18242"/>
                </a:lnTo>
                <a:lnTo>
                  <a:pt x="17282" y="20162"/>
                </a:lnTo>
                <a:lnTo>
                  <a:pt x="19199" y="22082"/>
                </a:lnTo>
                <a:lnTo>
                  <a:pt x="0" y="22082"/>
                </a:lnTo>
                <a:lnTo>
                  <a:pt x="0" y="35524"/>
                </a:lnTo>
                <a:lnTo>
                  <a:pt x="1923" y="35524"/>
                </a:lnTo>
                <a:lnTo>
                  <a:pt x="1923" y="32644"/>
                </a:lnTo>
                <a:lnTo>
                  <a:pt x="2881" y="32644"/>
                </a:lnTo>
                <a:lnTo>
                  <a:pt x="3840" y="31683"/>
                </a:lnTo>
                <a:lnTo>
                  <a:pt x="44160" y="31683"/>
                </a:lnTo>
                <a:lnTo>
                  <a:pt x="45119" y="32644"/>
                </a:lnTo>
                <a:lnTo>
                  <a:pt x="46082" y="32644"/>
                </a:lnTo>
                <a:lnTo>
                  <a:pt x="46082" y="35524"/>
                </a:lnTo>
                <a:lnTo>
                  <a:pt x="47041" y="35524"/>
                </a:lnTo>
                <a:lnTo>
                  <a:pt x="47041" y="19217"/>
                </a:lnTo>
                <a:lnTo>
                  <a:pt x="46082" y="19217"/>
                </a:lnTo>
                <a:lnTo>
                  <a:pt x="46082" y="20162"/>
                </a:lnTo>
                <a:lnTo>
                  <a:pt x="45119" y="21122"/>
                </a:lnTo>
                <a:lnTo>
                  <a:pt x="44160" y="22082"/>
                </a:lnTo>
                <a:lnTo>
                  <a:pt x="23038" y="22082"/>
                </a:lnTo>
                <a:lnTo>
                  <a:pt x="21121" y="21122"/>
                </a:lnTo>
                <a:lnTo>
                  <a:pt x="20164" y="20162"/>
                </a:lnTo>
                <a:lnTo>
                  <a:pt x="19199" y="19217"/>
                </a:lnTo>
                <a:lnTo>
                  <a:pt x="19199" y="18242"/>
                </a:lnTo>
                <a:lnTo>
                  <a:pt x="18240" y="17282"/>
                </a:lnTo>
                <a:lnTo>
                  <a:pt x="18240" y="15377"/>
                </a:lnTo>
                <a:lnTo>
                  <a:pt x="19199" y="15377"/>
                </a:lnTo>
                <a:lnTo>
                  <a:pt x="19199" y="14401"/>
                </a:lnTo>
                <a:lnTo>
                  <a:pt x="20164" y="14401"/>
                </a:lnTo>
                <a:lnTo>
                  <a:pt x="21121" y="13441"/>
                </a:lnTo>
                <a:lnTo>
                  <a:pt x="44160" y="13441"/>
                </a:lnTo>
                <a:lnTo>
                  <a:pt x="45119" y="14401"/>
                </a:lnTo>
                <a:lnTo>
                  <a:pt x="46082" y="14401"/>
                </a:lnTo>
                <a:lnTo>
                  <a:pt x="46082" y="16322"/>
                </a:lnTo>
                <a:lnTo>
                  <a:pt x="47041" y="16322"/>
                </a:lnTo>
                <a:lnTo>
                  <a:pt x="47041" y="0"/>
                </a:lnTo>
                <a:lnTo>
                  <a:pt x="460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" name="object 182"/>
          <p:cNvSpPr/>
          <p:nvPr/>
        </p:nvSpPr>
        <p:spPr>
          <a:xfrm>
            <a:off x="1224200" y="6725610"/>
            <a:ext cx="33599" cy="26883"/>
          </a:xfrm>
          <a:custGeom>
            <a:avLst/>
            <a:gdLst/>
            <a:ahLst/>
            <a:cxnLst/>
            <a:rect l="l" t="t" r="r" b="b"/>
            <a:pathLst>
              <a:path w="33599" h="26883">
                <a:moveTo>
                  <a:pt x="2881" y="12481"/>
                </a:moveTo>
                <a:lnTo>
                  <a:pt x="2881" y="11521"/>
                </a:lnTo>
                <a:lnTo>
                  <a:pt x="3840" y="10561"/>
                </a:lnTo>
                <a:lnTo>
                  <a:pt x="4799" y="9601"/>
                </a:lnTo>
                <a:lnTo>
                  <a:pt x="12478" y="9601"/>
                </a:lnTo>
                <a:lnTo>
                  <a:pt x="15358" y="16322"/>
                </a:lnTo>
                <a:lnTo>
                  <a:pt x="18240" y="21122"/>
                </a:lnTo>
                <a:lnTo>
                  <a:pt x="20164" y="23042"/>
                </a:lnTo>
                <a:lnTo>
                  <a:pt x="22081" y="25923"/>
                </a:lnTo>
                <a:lnTo>
                  <a:pt x="24961" y="26883"/>
                </a:lnTo>
                <a:lnTo>
                  <a:pt x="28802" y="26883"/>
                </a:lnTo>
                <a:lnTo>
                  <a:pt x="30719" y="25923"/>
                </a:lnTo>
                <a:lnTo>
                  <a:pt x="31682" y="24963"/>
                </a:lnTo>
                <a:lnTo>
                  <a:pt x="32641" y="23987"/>
                </a:lnTo>
                <a:lnTo>
                  <a:pt x="33599" y="22082"/>
                </a:lnTo>
                <a:lnTo>
                  <a:pt x="33599" y="17282"/>
                </a:lnTo>
                <a:lnTo>
                  <a:pt x="31682" y="13441"/>
                </a:lnTo>
                <a:lnTo>
                  <a:pt x="27843" y="9601"/>
                </a:lnTo>
                <a:lnTo>
                  <a:pt x="27843" y="15361"/>
                </a:lnTo>
                <a:lnTo>
                  <a:pt x="26878" y="16322"/>
                </a:lnTo>
                <a:lnTo>
                  <a:pt x="25920" y="16322"/>
                </a:lnTo>
                <a:lnTo>
                  <a:pt x="24961" y="17282"/>
                </a:lnTo>
                <a:lnTo>
                  <a:pt x="23038" y="17282"/>
                </a:lnTo>
                <a:lnTo>
                  <a:pt x="21122" y="16322"/>
                </a:lnTo>
                <a:lnTo>
                  <a:pt x="20164" y="15361"/>
                </a:lnTo>
                <a:lnTo>
                  <a:pt x="18240" y="14401"/>
                </a:lnTo>
                <a:lnTo>
                  <a:pt x="16323" y="12481"/>
                </a:lnTo>
                <a:lnTo>
                  <a:pt x="14400" y="9601"/>
                </a:lnTo>
                <a:lnTo>
                  <a:pt x="25920" y="9601"/>
                </a:lnTo>
                <a:lnTo>
                  <a:pt x="26878" y="0"/>
                </a:lnTo>
                <a:lnTo>
                  <a:pt x="5763" y="0"/>
                </a:lnTo>
                <a:lnTo>
                  <a:pt x="3840" y="960"/>
                </a:lnTo>
                <a:lnTo>
                  <a:pt x="2881" y="1920"/>
                </a:lnTo>
                <a:lnTo>
                  <a:pt x="1923" y="3840"/>
                </a:lnTo>
                <a:lnTo>
                  <a:pt x="0" y="5760"/>
                </a:lnTo>
                <a:lnTo>
                  <a:pt x="0" y="16322"/>
                </a:lnTo>
                <a:lnTo>
                  <a:pt x="958" y="18242"/>
                </a:lnTo>
                <a:lnTo>
                  <a:pt x="1923" y="21122"/>
                </a:lnTo>
                <a:lnTo>
                  <a:pt x="2881" y="23042"/>
                </a:lnTo>
                <a:lnTo>
                  <a:pt x="3840" y="23987"/>
                </a:lnTo>
                <a:lnTo>
                  <a:pt x="5763" y="24963"/>
                </a:lnTo>
                <a:lnTo>
                  <a:pt x="7679" y="25923"/>
                </a:lnTo>
                <a:lnTo>
                  <a:pt x="11519" y="25923"/>
                </a:lnTo>
                <a:lnTo>
                  <a:pt x="12478" y="24963"/>
                </a:lnTo>
                <a:lnTo>
                  <a:pt x="13443" y="23042"/>
                </a:lnTo>
                <a:lnTo>
                  <a:pt x="13443" y="18242"/>
                </a:lnTo>
                <a:lnTo>
                  <a:pt x="12478" y="17282"/>
                </a:lnTo>
                <a:lnTo>
                  <a:pt x="11519" y="16322"/>
                </a:lnTo>
                <a:lnTo>
                  <a:pt x="7679" y="16322"/>
                </a:lnTo>
                <a:lnTo>
                  <a:pt x="6720" y="17282"/>
                </a:lnTo>
                <a:lnTo>
                  <a:pt x="5763" y="18242"/>
                </a:lnTo>
                <a:lnTo>
                  <a:pt x="3840" y="18242"/>
                </a:lnTo>
                <a:lnTo>
                  <a:pt x="2881" y="17282"/>
                </a:lnTo>
                <a:lnTo>
                  <a:pt x="2881" y="16322"/>
                </a:lnTo>
                <a:lnTo>
                  <a:pt x="1923" y="15361"/>
                </a:lnTo>
                <a:lnTo>
                  <a:pt x="1923" y="13441"/>
                </a:lnTo>
                <a:lnTo>
                  <a:pt x="2881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" name="object 183"/>
          <p:cNvSpPr/>
          <p:nvPr/>
        </p:nvSpPr>
        <p:spPr>
          <a:xfrm>
            <a:off x="1250120" y="6720809"/>
            <a:ext cx="7679" cy="17282"/>
          </a:xfrm>
          <a:custGeom>
            <a:avLst/>
            <a:gdLst/>
            <a:ahLst/>
            <a:cxnLst/>
            <a:rect l="l" t="t" r="r" b="b"/>
            <a:pathLst>
              <a:path w="7679" h="17282">
                <a:moveTo>
                  <a:pt x="0" y="14401"/>
                </a:moveTo>
                <a:lnTo>
                  <a:pt x="958" y="15361"/>
                </a:lnTo>
                <a:lnTo>
                  <a:pt x="1923" y="17282"/>
                </a:lnTo>
                <a:lnTo>
                  <a:pt x="1923" y="14401"/>
                </a:lnTo>
                <a:lnTo>
                  <a:pt x="3840" y="14401"/>
                </a:lnTo>
                <a:lnTo>
                  <a:pt x="5762" y="13441"/>
                </a:lnTo>
                <a:lnTo>
                  <a:pt x="6720" y="12481"/>
                </a:lnTo>
                <a:lnTo>
                  <a:pt x="7679" y="11521"/>
                </a:lnTo>
                <a:lnTo>
                  <a:pt x="7679" y="4800"/>
                </a:lnTo>
                <a:lnTo>
                  <a:pt x="6720" y="3840"/>
                </a:lnTo>
                <a:lnTo>
                  <a:pt x="5762" y="2880"/>
                </a:lnTo>
                <a:lnTo>
                  <a:pt x="4799" y="960"/>
                </a:lnTo>
                <a:lnTo>
                  <a:pt x="2881" y="0"/>
                </a:lnTo>
                <a:lnTo>
                  <a:pt x="1923" y="960"/>
                </a:lnTo>
                <a:lnTo>
                  <a:pt x="2881" y="1920"/>
                </a:lnTo>
                <a:lnTo>
                  <a:pt x="2881" y="4800"/>
                </a:lnTo>
                <a:lnTo>
                  <a:pt x="958" y="4800"/>
                </a:lnTo>
                <a:lnTo>
                  <a:pt x="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" name="object 184"/>
          <p:cNvSpPr/>
          <p:nvPr/>
        </p:nvSpPr>
        <p:spPr>
          <a:xfrm>
            <a:off x="1224200" y="6689125"/>
            <a:ext cx="32641" cy="27843"/>
          </a:xfrm>
          <a:custGeom>
            <a:avLst/>
            <a:gdLst/>
            <a:ahLst/>
            <a:cxnLst/>
            <a:rect l="l" t="t" r="r" b="b"/>
            <a:pathLst>
              <a:path w="32641" h="27843">
                <a:moveTo>
                  <a:pt x="31682" y="10561"/>
                </a:moveTo>
                <a:lnTo>
                  <a:pt x="31682" y="12481"/>
                </a:lnTo>
                <a:lnTo>
                  <a:pt x="30719" y="13441"/>
                </a:lnTo>
                <a:lnTo>
                  <a:pt x="29760" y="14401"/>
                </a:lnTo>
                <a:lnTo>
                  <a:pt x="12478" y="14401"/>
                </a:lnTo>
                <a:lnTo>
                  <a:pt x="10561" y="13441"/>
                </a:lnTo>
                <a:lnTo>
                  <a:pt x="8638" y="12481"/>
                </a:lnTo>
                <a:lnTo>
                  <a:pt x="7679" y="12481"/>
                </a:lnTo>
                <a:lnTo>
                  <a:pt x="6720" y="11521"/>
                </a:lnTo>
                <a:lnTo>
                  <a:pt x="6720" y="7680"/>
                </a:lnTo>
                <a:lnTo>
                  <a:pt x="7679" y="6720"/>
                </a:lnTo>
                <a:lnTo>
                  <a:pt x="8638" y="5760"/>
                </a:lnTo>
                <a:lnTo>
                  <a:pt x="8638" y="1920"/>
                </a:lnTo>
                <a:lnTo>
                  <a:pt x="7679" y="960"/>
                </a:lnTo>
                <a:lnTo>
                  <a:pt x="6720" y="0"/>
                </a:lnTo>
                <a:lnTo>
                  <a:pt x="1923" y="0"/>
                </a:lnTo>
                <a:lnTo>
                  <a:pt x="958" y="960"/>
                </a:lnTo>
                <a:lnTo>
                  <a:pt x="0" y="1920"/>
                </a:lnTo>
                <a:lnTo>
                  <a:pt x="0" y="6720"/>
                </a:lnTo>
                <a:lnTo>
                  <a:pt x="958" y="8641"/>
                </a:lnTo>
                <a:lnTo>
                  <a:pt x="1923" y="10561"/>
                </a:lnTo>
                <a:lnTo>
                  <a:pt x="4799" y="12481"/>
                </a:lnTo>
                <a:lnTo>
                  <a:pt x="7679" y="14401"/>
                </a:lnTo>
                <a:lnTo>
                  <a:pt x="958" y="14401"/>
                </a:lnTo>
                <a:lnTo>
                  <a:pt x="958" y="27843"/>
                </a:lnTo>
                <a:lnTo>
                  <a:pt x="1923" y="27843"/>
                </a:lnTo>
                <a:lnTo>
                  <a:pt x="1923" y="25923"/>
                </a:lnTo>
                <a:lnTo>
                  <a:pt x="2881" y="24963"/>
                </a:lnTo>
                <a:lnTo>
                  <a:pt x="3840" y="24002"/>
                </a:lnTo>
                <a:lnTo>
                  <a:pt x="29760" y="24002"/>
                </a:lnTo>
                <a:lnTo>
                  <a:pt x="30719" y="24963"/>
                </a:lnTo>
                <a:lnTo>
                  <a:pt x="31682" y="24963"/>
                </a:lnTo>
                <a:lnTo>
                  <a:pt x="31682" y="27843"/>
                </a:lnTo>
                <a:lnTo>
                  <a:pt x="32641" y="27843"/>
                </a:lnTo>
                <a:lnTo>
                  <a:pt x="32641" y="10561"/>
                </a:lnTo>
                <a:lnTo>
                  <a:pt x="31682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" name="object 185"/>
          <p:cNvSpPr/>
          <p:nvPr/>
        </p:nvSpPr>
        <p:spPr>
          <a:xfrm>
            <a:off x="1225158" y="6657456"/>
            <a:ext cx="32641" cy="27828"/>
          </a:xfrm>
          <a:custGeom>
            <a:avLst/>
            <a:gdLst/>
            <a:ahLst/>
            <a:cxnLst/>
            <a:rect l="l" t="t" r="r" b="b"/>
            <a:pathLst>
              <a:path w="32641" h="27828">
                <a:moveTo>
                  <a:pt x="14400" y="0"/>
                </a:moveTo>
                <a:lnTo>
                  <a:pt x="9602" y="960"/>
                </a:lnTo>
                <a:lnTo>
                  <a:pt x="5762" y="1904"/>
                </a:lnTo>
                <a:lnTo>
                  <a:pt x="4805" y="9601"/>
                </a:lnTo>
                <a:lnTo>
                  <a:pt x="5762" y="9601"/>
                </a:lnTo>
                <a:lnTo>
                  <a:pt x="8644" y="8625"/>
                </a:lnTo>
                <a:lnTo>
                  <a:pt x="12484" y="8625"/>
                </a:lnTo>
                <a:lnTo>
                  <a:pt x="12484" y="18227"/>
                </a:lnTo>
                <a:lnTo>
                  <a:pt x="7679" y="18227"/>
                </a:lnTo>
                <a:lnTo>
                  <a:pt x="4805" y="17282"/>
                </a:lnTo>
                <a:lnTo>
                  <a:pt x="2881" y="16306"/>
                </a:lnTo>
                <a:lnTo>
                  <a:pt x="1923" y="15346"/>
                </a:lnTo>
                <a:lnTo>
                  <a:pt x="964" y="14401"/>
                </a:lnTo>
                <a:lnTo>
                  <a:pt x="0" y="20147"/>
                </a:lnTo>
                <a:lnTo>
                  <a:pt x="3840" y="23027"/>
                </a:lnTo>
                <a:lnTo>
                  <a:pt x="6720" y="25907"/>
                </a:lnTo>
                <a:lnTo>
                  <a:pt x="10561" y="27828"/>
                </a:lnTo>
                <a:lnTo>
                  <a:pt x="21122" y="27828"/>
                </a:lnTo>
                <a:lnTo>
                  <a:pt x="24961" y="26868"/>
                </a:lnTo>
                <a:lnTo>
                  <a:pt x="27843" y="24963"/>
                </a:lnTo>
                <a:lnTo>
                  <a:pt x="31682" y="22067"/>
                </a:lnTo>
                <a:lnTo>
                  <a:pt x="32641" y="18227"/>
                </a:lnTo>
                <a:lnTo>
                  <a:pt x="32641" y="8625"/>
                </a:lnTo>
                <a:lnTo>
                  <a:pt x="30723" y="6720"/>
                </a:lnTo>
                <a:lnTo>
                  <a:pt x="29760" y="3840"/>
                </a:lnTo>
                <a:lnTo>
                  <a:pt x="26884" y="1904"/>
                </a:lnTo>
                <a:lnTo>
                  <a:pt x="23044" y="0"/>
                </a:lnTo>
                <a:lnTo>
                  <a:pt x="22079" y="1904"/>
                </a:lnTo>
                <a:lnTo>
                  <a:pt x="24961" y="2880"/>
                </a:lnTo>
                <a:lnTo>
                  <a:pt x="25920" y="3840"/>
                </a:lnTo>
                <a:lnTo>
                  <a:pt x="26884" y="4785"/>
                </a:lnTo>
                <a:lnTo>
                  <a:pt x="27843" y="6720"/>
                </a:lnTo>
                <a:lnTo>
                  <a:pt x="27843" y="11506"/>
                </a:lnTo>
                <a:lnTo>
                  <a:pt x="26884" y="13441"/>
                </a:lnTo>
                <a:lnTo>
                  <a:pt x="24961" y="14401"/>
                </a:lnTo>
                <a:lnTo>
                  <a:pt x="22079" y="17282"/>
                </a:lnTo>
                <a:lnTo>
                  <a:pt x="19205" y="18227"/>
                </a:lnTo>
                <a:lnTo>
                  <a:pt x="14400" y="18227"/>
                </a:lnTo>
                <a:lnTo>
                  <a:pt x="144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" name="object 186"/>
          <p:cNvSpPr/>
          <p:nvPr/>
        </p:nvSpPr>
        <p:spPr>
          <a:xfrm>
            <a:off x="1224200" y="6659361"/>
            <a:ext cx="6720" cy="18242"/>
          </a:xfrm>
          <a:custGeom>
            <a:avLst/>
            <a:gdLst/>
            <a:ahLst/>
            <a:cxnLst/>
            <a:rect l="l" t="t" r="r" b="b"/>
            <a:pathLst>
              <a:path w="6720" h="18242">
                <a:moveTo>
                  <a:pt x="0" y="10561"/>
                </a:moveTo>
                <a:lnTo>
                  <a:pt x="0" y="15377"/>
                </a:lnTo>
                <a:lnTo>
                  <a:pt x="958" y="18242"/>
                </a:lnTo>
                <a:lnTo>
                  <a:pt x="1923" y="12496"/>
                </a:lnTo>
                <a:lnTo>
                  <a:pt x="1923" y="9601"/>
                </a:lnTo>
                <a:lnTo>
                  <a:pt x="2881" y="9601"/>
                </a:lnTo>
                <a:lnTo>
                  <a:pt x="2881" y="8656"/>
                </a:lnTo>
                <a:lnTo>
                  <a:pt x="3840" y="7696"/>
                </a:lnTo>
                <a:lnTo>
                  <a:pt x="5763" y="7696"/>
                </a:lnTo>
                <a:lnTo>
                  <a:pt x="6720" y="0"/>
                </a:lnTo>
                <a:lnTo>
                  <a:pt x="3840" y="2880"/>
                </a:lnTo>
                <a:lnTo>
                  <a:pt x="958" y="4815"/>
                </a:lnTo>
                <a:lnTo>
                  <a:pt x="0" y="7696"/>
                </a:lnTo>
                <a:lnTo>
                  <a:pt x="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" name="object 187"/>
          <p:cNvSpPr/>
          <p:nvPr/>
        </p:nvSpPr>
        <p:spPr>
          <a:xfrm>
            <a:off x="1224200" y="6608490"/>
            <a:ext cx="33599" cy="26883"/>
          </a:xfrm>
          <a:custGeom>
            <a:avLst/>
            <a:gdLst/>
            <a:ahLst/>
            <a:cxnLst/>
            <a:rect l="l" t="t" r="r" b="b"/>
            <a:pathLst>
              <a:path w="33599" h="26883">
                <a:moveTo>
                  <a:pt x="1923" y="3840"/>
                </a:moveTo>
                <a:lnTo>
                  <a:pt x="0" y="5760"/>
                </a:lnTo>
                <a:lnTo>
                  <a:pt x="0" y="17282"/>
                </a:lnTo>
                <a:lnTo>
                  <a:pt x="1923" y="21122"/>
                </a:lnTo>
                <a:lnTo>
                  <a:pt x="5763" y="24002"/>
                </a:lnTo>
                <a:lnTo>
                  <a:pt x="8638" y="25923"/>
                </a:lnTo>
                <a:lnTo>
                  <a:pt x="12478" y="26883"/>
                </a:lnTo>
                <a:lnTo>
                  <a:pt x="22081" y="26883"/>
                </a:lnTo>
                <a:lnTo>
                  <a:pt x="25920" y="25923"/>
                </a:lnTo>
                <a:lnTo>
                  <a:pt x="28802" y="23042"/>
                </a:lnTo>
                <a:lnTo>
                  <a:pt x="32641" y="21122"/>
                </a:lnTo>
                <a:lnTo>
                  <a:pt x="33599" y="17282"/>
                </a:lnTo>
                <a:lnTo>
                  <a:pt x="33599" y="7680"/>
                </a:lnTo>
                <a:lnTo>
                  <a:pt x="31682" y="5760"/>
                </a:lnTo>
                <a:lnTo>
                  <a:pt x="30719" y="3840"/>
                </a:lnTo>
                <a:lnTo>
                  <a:pt x="28802" y="1920"/>
                </a:lnTo>
                <a:lnTo>
                  <a:pt x="25920" y="0"/>
                </a:lnTo>
                <a:lnTo>
                  <a:pt x="24961" y="960"/>
                </a:lnTo>
                <a:lnTo>
                  <a:pt x="25920" y="2880"/>
                </a:lnTo>
                <a:lnTo>
                  <a:pt x="26878" y="3840"/>
                </a:lnTo>
                <a:lnTo>
                  <a:pt x="27843" y="4800"/>
                </a:lnTo>
                <a:lnTo>
                  <a:pt x="27843" y="5760"/>
                </a:lnTo>
                <a:lnTo>
                  <a:pt x="28802" y="6720"/>
                </a:lnTo>
                <a:lnTo>
                  <a:pt x="28802" y="9601"/>
                </a:lnTo>
                <a:lnTo>
                  <a:pt x="27843" y="11521"/>
                </a:lnTo>
                <a:lnTo>
                  <a:pt x="26878" y="12481"/>
                </a:lnTo>
                <a:lnTo>
                  <a:pt x="25920" y="14401"/>
                </a:lnTo>
                <a:lnTo>
                  <a:pt x="24003" y="15361"/>
                </a:lnTo>
                <a:lnTo>
                  <a:pt x="21122" y="16322"/>
                </a:lnTo>
                <a:lnTo>
                  <a:pt x="18240" y="17282"/>
                </a:lnTo>
                <a:lnTo>
                  <a:pt x="15358" y="18242"/>
                </a:lnTo>
                <a:lnTo>
                  <a:pt x="8638" y="18242"/>
                </a:lnTo>
                <a:lnTo>
                  <a:pt x="5763" y="17282"/>
                </a:lnTo>
                <a:lnTo>
                  <a:pt x="3840" y="16322"/>
                </a:lnTo>
                <a:lnTo>
                  <a:pt x="2881" y="15361"/>
                </a:lnTo>
                <a:lnTo>
                  <a:pt x="1923" y="14401"/>
                </a:lnTo>
                <a:lnTo>
                  <a:pt x="1923" y="11521"/>
                </a:lnTo>
                <a:lnTo>
                  <a:pt x="2881" y="11521"/>
                </a:lnTo>
                <a:lnTo>
                  <a:pt x="3840" y="10561"/>
                </a:lnTo>
                <a:lnTo>
                  <a:pt x="8638" y="10561"/>
                </a:lnTo>
                <a:lnTo>
                  <a:pt x="9602" y="9601"/>
                </a:lnTo>
                <a:lnTo>
                  <a:pt x="10561" y="8641"/>
                </a:lnTo>
                <a:lnTo>
                  <a:pt x="11519" y="7680"/>
                </a:lnTo>
                <a:lnTo>
                  <a:pt x="12478" y="6720"/>
                </a:lnTo>
                <a:lnTo>
                  <a:pt x="12478" y="3840"/>
                </a:lnTo>
                <a:lnTo>
                  <a:pt x="11519" y="2880"/>
                </a:lnTo>
                <a:lnTo>
                  <a:pt x="10561" y="1920"/>
                </a:lnTo>
                <a:lnTo>
                  <a:pt x="10561" y="960"/>
                </a:lnTo>
                <a:lnTo>
                  <a:pt x="5763" y="960"/>
                </a:lnTo>
                <a:lnTo>
                  <a:pt x="3840" y="1920"/>
                </a:lnTo>
                <a:lnTo>
                  <a:pt x="192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" name="object 188"/>
          <p:cNvSpPr/>
          <p:nvPr/>
        </p:nvSpPr>
        <p:spPr>
          <a:xfrm>
            <a:off x="1209799" y="6569141"/>
            <a:ext cx="47041" cy="34549"/>
          </a:xfrm>
          <a:custGeom>
            <a:avLst/>
            <a:gdLst/>
            <a:ahLst/>
            <a:cxnLst/>
            <a:rect l="l" t="t" r="r" b="b"/>
            <a:pathLst>
              <a:path w="47041" h="34549">
                <a:moveTo>
                  <a:pt x="1923" y="32628"/>
                </a:moveTo>
                <a:lnTo>
                  <a:pt x="2881" y="31668"/>
                </a:lnTo>
                <a:lnTo>
                  <a:pt x="45119" y="31668"/>
                </a:lnTo>
                <a:lnTo>
                  <a:pt x="46082" y="32628"/>
                </a:lnTo>
                <a:lnTo>
                  <a:pt x="46082" y="34549"/>
                </a:lnTo>
                <a:lnTo>
                  <a:pt x="47041" y="34549"/>
                </a:lnTo>
                <a:lnTo>
                  <a:pt x="47041" y="18227"/>
                </a:lnTo>
                <a:lnTo>
                  <a:pt x="46082" y="18227"/>
                </a:lnTo>
                <a:lnTo>
                  <a:pt x="46082" y="20147"/>
                </a:lnTo>
                <a:lnTo>
                  <a:pt x="45119" y="21107"/>
                </a:lnTo>
                <a:lnTo>
                  <a:pt x="44160" y="21107"/>
                </a:lnTo>
                <a:lnTo>
                  <a:pt x="43202" y="22067"/>
                </a:lnTo>
                <a:lnTo>
                  <a:pt x="23038" y="22067"/>
                </a:lnTo>
                <a:lnTo>
                  <a:pt x="21121" y="20147"/>
                </a:lnTo>
                <a:lnTo>
                  <a:pt x="20164" y="19187"/>
                </a:lnTo>
                <a:lnTo>
                  <a:pt x="19199" y="19187"/>
                </a:lnTo>
                <a:lnTo>
                  <a:pt x="19199" y="18227"/>
                </a:lnTo>
                <a:lnTo>
                  <a:pt x="18240" y="17266"/>
                </a:lnTo>
                <a:lnTo>
                  <a:pt x="18240" y="15361"/>
                </a:lnTo>
                <a:lnTo>
                  <a:pt x="19199" y="15361"/>
                </a:lnTo>
                <a:lnTo>
                  <a:pt x="19199" y="13426"/>
                </a:lnTo>
                <a:lnTo>
                  <a:pt x="45119" y="13426"/>
                </a:lnTo>
                <a:lnTo>
                  <a:pt x="46082" y="14386"/>
                </a:lnTo>
                <a:lnTo>
                  <a:pt x="46082" y="16306"/>
                </a:lnTo>
                <a:lnTo>
                  <a:pt x="47041" y="16306"/>
                </a:lnTo>
                <a:lnTo>
                  <a:pt x="47041" y="0"/>
                </a:lnTo>
                <a:lnTo>
                  <a:pt x="46082" y="0"/>
                </a:lnTo>
                <a:lnTo>
                  <a:pt x="46082" y="1904"/>
                </a:lnTo>
                <a:lnTo>
                  <a:pt x="45119" y="2865"/>
                </a:lnTo>
                <a:lnTo>
                  <a:pt x="24003" y="2865"/>
                </a:lnTo>
                <a:lnTo>
                  <a:pt x="21121" y="3840"/>
                </a:lnTo>
                <a:lnTo>
                  <a:pt x="20164" y="3840"/>
                </a:lnTo>
                <a:lnTo>
                  <a:pt x="18240" y="4800"/>
                </a:lnTo>
                <a:lnTo>
                  <a:pt x="17282" y="5745"/>
                </a:lnTo>
                <a:lnTo>
                  <a:pt x="15358" y="6705"/>
                </a:lnTo>
                <a:lnTo>
                  <a:pt x="14400" y="8625"/>
                </a:lnTo>
                <a:lnTo>
                  <a:pt x="14400" y="15361"/>
                </a:lnTo>
                <a:lnTo>
                  <a:pt x="15358" y="16306"/>
                </a:lnTo>
                <a:lnTo>
                  <a:pt x="16323" y="18227"/>
                </a:lnTo>
                <a:lnTo>
                  <a:pt x="17282" y="20147"/>
                </a:lnTo>
                <a:lnTo>
                  <a:pt x="19199" y="22067"/>
                </a:lnTo>
                <a:lnTo>
                  <a:pt x="0" y="22067"/>
                </a:lnTo>
                <a:lnTo>
                  <a:pt x="0" y="34549"/>
                </a:lnTo>
                <a:lnTo>
                  <a:pt x="1923" y="34549"/>
                </a:lnTo>
                <a:lnTo>
                  <a:pt x="1923" y="326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" name="object 189"/>
          <p:cNvSpPr/>
          <p:nvPr/>
        </p:nvSpPr>
        <p:spPr>
          <a:xfrm>
            <a:off x="1224200" y="6537457"/>
            <a:ext cx="33599" cy="26868"/>
          </a:xfrm>
          <a:custGeom>
            <a:avLst/>
            <a:gdLst/>
            <a:ahLst/>
            <a:cxnLst/>
            <a:rect l="l" t="t" r="r" b="b"/>
            <a:pathLst>
              <a:path w="33599" h="26868">
                <a:moveTo>
                  <a:pt x="2881" y="12481"/>
                </a:moveTo>
                <a:lnTo>
                  <a:pt x="2881" y="11521"/>
                </a:lnTo>
                <a:lnTo>
                  <a:pt x="3840" y="10561"/>
                </a:lnTo>
                <a:lnTo>
                  <a:pt x="4799" y="9601"/>
                </a:lnTo>
                <a:lnTo>
                  <a:pt x="12478" y="9601"/>
                </a:lnTo>
                <a:lnTo>
                  <a:pt x="15358" y="16306"/>
                </a:lnTo>
                <a:lnTo>
                  <a:pt x="18240" y="21122"/>
                </a:lnTo>
                <a:lnTo>
                  <a:pt x="20164" y="23042"/>
                </a:lnTo>
                <a:lnTo>
                  <a:pt x="22081" y="25923"/>
                </a:lnTo>
                <a:lnTo>
                  <a:pt x="24961" y="26868"/>
                </a:lnTo>
                <a:lnTo>
                  <a:pt x="28802" y="26868"/>
                </a:lnTo>
                <a:lnTo>
                  <a:pt x="30719" y="25923"/>
                </a:lnTo>
                <a:lnTo>
                  <a:pt x="31682" y="24963"/>
                </a:lnTo>
                <a:lnTo>
                  <a:pt x="32641" y="23042"/>
                </a:lnTo>
                <a:lnTo>
                  <a:pt x="33599" y="22082"/>
                </a:lnTo>
                <a:lnTo>
                  <a:pt x="33599" y="17282"/>
                </a:lnTo>
                <a:lnTo>
                  <a:pt x="31682" y="13441"/>
                </a:lnTo>
                <a:lnTo>
                  <a:pt x="27843" y="9601"/>
                </a:lnTo>
                <a:lnTo>
                  <a:pt x="27843" y="15361"/>
                </a:lnTo>
                <a:lnTo>
                  <a:pt x="26878" y="16306"/>
                </a:lnTo>
                <a:lnTo>
                  <a:pt x="25920" y="16306"/>
                </a:lnTo>
                <a:lnTo>
                  <a:pt x="24961" y="17282"/>
                </a:lnTo>
                <a:lnTo>
                  <a:pt x="23038" y="17282"/>
                </a:lnTo>
                <a:lnTo>
                  <a:pt x="21122" y="16306"/>
                </a:lnTo>
                <a:lnTo>
                  <a:pt x="20164" y="15361"/>
                </a:lnTo>
                <a:lnTo>
                  <a:pt x="18240" y="14401"/>
                </a:lnTo>
                <a:lnTo>
                  <a:pt x="16323" y="12481"/>
                </a:lnTo>
                <a:lnTo>
                  <a:pt x="14400" y="9601"/>
                </a:lnTo>
                <a:lnTo>
                  <a:pt x="25920" y="9601"/>
                </a:lnTo>
                <a:lnTo>
                  <a:pt x="26878" y="0"/>
                </a:lnTo>
                <a:lnTo>
                  <a:pt x="5763" y="0"/>
                </a:lnTo>
                <a:lnTo>
                  <a:pt x="3840" y="960"/>
                </a:lnTo>
                <a:lnTo>
                  <a:pt x="2881" y="1920"/>
                </a:lnTo>
                <a:lnTo>
                  <a:pt x="1923" y="3840"/>
                </a:lnTo>
                <a:lnTo>
                  <a:pt x="0" y="5760"/>
                </a:lnTo>
                <a:lnTo>
                  <a:pt x="0" y="16306"/>
                </a:lnTo>
                <a:lnTo>
                  <a:pt x="958" y="18242"/>
                </a:lnTo>
                <a:lnTo>
                  <a:pt x="1923" y="21122"/>
                </a:lnTo>
                <a:lnTo>
                  <a:pt x="2881" y="23042"/>
                </a:lnTo>
                <a:lnTo>
                  <a:pt x="3840" y="23987"/>
                </a:lnTo>
                <a:lnTo>
                  <a:pt x="5763" y="24963"/>
                </a:lnTo>
                <a:lnTo>
                  <a:pt x="7679" y="25923"/>
                </a:lnTo>
                <a:lnTo>
                  <a:pt x="11519" y="25923"/>
                </a:lnTo>
                <a:lnTo>
                  <a:pt x="12478" y="24963"/>
                </a:lnTo>
                <a:lnTo>
                  <a:pt x="13443" y="23042"/>
                </a:lnTo>
                <a:lnTo>
                  <a:pt x="13443" y="18242"/>
                </a:lnTo>
                <a:lnTo>
                  <a:pt x="12478" y="17282"/>
                </a:lnTo>
                <a:lnTo>
                  <a:pt x="11519" y="16306"/>
                </a:lnTo>
                <a:lnTo>
                  <a:pt x="7679" y="16306"/>
                </a:lnTo>
                <a:lnTo>
                  <a:pt x="6720" y="17282"/>
                </a:lnTo>
                <a:lnTo>
                  <a:pt x="5763" y="18242"/>
                </a:lnTo>
                <a:lnTo>
                  <a:pt x="3840" y="18242"/>
                </a:lnTo>
                <a:lnTo>
                  <a:pt x="2881" y="17282"/>
                </a:lnTo>
                <a:lnTo>
                  <a:pt x="2881" y="16306"/>
                </a:lnTo>
                <a:lnTo>
                  <a:pt x="1923" y="15361"/>
                </a:lnTo>
                <a:lnTo>
                  <a:pt x="1923" y="12481"/>
                </a:lnTo>
                <a:lnTo>
                  <a:pt x="2881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" name="object 190"/>
          <p:cNvSpPr/>
          <p:nvPr/>
        </p:nvSpPr>
        <p:spPr>
          <a:xfrm>
            <a:off x="1250120" y="6532656"/>
            <a:ext cx="7679" cy="17282"/>
          </a:xfrm>
          <a:custGeom>
            <a:avLst/>
            <a:gdLst/>
            <a:ahLst/>
            <a:cxnLst/>
            <a:rect l="l" t="t" r="r" b="b"/>
            <a:pathLst>
              <a:path w="7679" h="17282">
                <a:moveTo>
                  <a:pt x="0" y="14401"/>
                </a:moveTo>
                <a:lnTo>
                  <a:pt x="958" y="15361"/>
                </a:lnTo>
                <a:lnTo>
                  <a:pt x="1923" y="17282"/>
                </a:lnTo>
                <a:lnTo>
                  <a:pt x="1923" y="14401"/>
                </a:lnTo>
                <a:lnTo>
                  <a:pt x="3840" y="14401"/>
                </a:lnTo>
                <a:lnTo>
                  <a:pt x="5762" y="13441"/>
                </a:lnTo>
                <a:lnTo>
                  <a:pt x="6720" y="12481"/>
                </a:lnTo>
                <a:lnTo>
                  <a:pt x="7679" y="11521"/>
                </a:lnTo>
                <a:lnTo>
                  <a:pt x="7679" y="4800"/>
                </a:lnTo>
                <a:lnTo>
                  <a:pt x="6720" y="3840"/>
                </a:lnTo>
                <a:lnTo>
                  <a:pt x="5762" y="2880"/>
                </a:lnTo>
                <a:lnTo>
                  <a:pt x="4799" y="960"/>
                </a:lnTo>
                <a:lnTo>
                  <a:pt x="2881" y="0"/>
                </a:lnTo>
                <a:lnTo>
                  <a:pt x="1923" y="960"/>
                </a:lnTo>
                <a:lnTo>
                  <a:pt x="2881" y="1920"/>
                </a:lnTo>
                <a:lnTo>
                  <a:pt x="2881" y="3840"/>
                </a:lnTo>
                <a:lnTo>
                  <a:pt x="1923" y="4800"/>
                </a:lnTo>
                <a:lnTo>
                  <a:pt x="958" y="4800"/>
                </a:lnTo>
                <a:lnTo>
                  <a:pt x="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" name="object 191"/>
          <p:cNvSpPr/>
          <p:nvPr/>
        </p:nvSpPr>
        <p:spPr>
          <a:xfrm>
            <a:off x="1279879" y="6464503"/>
            <a:ext cx="18240" cy="47990"/>
          </a:xfrm>
          <a:custGeom>
            <a:avLst/>
            <a:gdLst/>
            <a:ahLst/>
            <a:cxnLst/>
            <a:rect l="l" t="t" r="r" b="b"/>
            <a:pathLst>
              <a:path w="18240" h="47990">
                <a:moveTo>
                  <a:pt x="18240" y="47990"/>
                </a:moveTo>
                <a:lnTo>
                  <a:pt x="18240" y="47030"/>
                </a:lnTo>
                <a:lnTo>
                  <a:pt x="14401" y="47030"/>
                </a:lnTo>
                <a:lnTo>
                  <a:pt x="14401" y="46070"/>
                </a:lnTo>
                <a:lnTo>
                  <a:pt x="12478" y="46070"/>
                </a:lnTo>
                <a:lnTo>
                  <a:pt x="12478" y="0"/>
                </a:lnTo>
                <a:lnTo>
                  <a:pt x="11519" y="0"/>
                </a:lnTo>
                <a:lnTo>
                  <a:pt x="0" y="5745"/>
                </a:lnTo>
                <a:lnTo>
                  <a:pt x="0" y="6720"/>
                </a:lnTo>
                <a:lnTo>
                  <a:pt x="1917" y="5745"/>
                </a:lnTo>
                <a:lnTo>
                  <a:pt x="4799" y="5745"/>
                </a:lnTo>
                <a:lnTo>
                  <a:pt x="5757" y="6720"/>
                </a:lnTo>
                <a:lnTo>
                  <a:pt x="5757" y="7680"/>
                </a:lnTo>
                <a:lnTo>
                  <a:pt x="6722" y="7680"/>
                </a:lnTo>
                <a:lnTo>
                  <a:pt x="6722" y="45110"/>
                </a:lnTo>
                <a:lnTo>
                  <a:pt x="5757" y="46070"/>
                </a:lnTo>
                <a:lnTo>
                  <a:pt x="4799" y="46070"/>
                </a:lnTo>
                <a:lnTo>
                  <a:pt x="3840" y="47030"/>
                </a:lnTo>
                <a:lnTo>
                  <a:pt x="958" y="47030"/>
                </a:lnTo>
                <a:lnTo>
                  <a:pt x="958" y="47990"/>
                </a:lnTo>
                <a:lnTo>
                  <a:pt x="18240" y="479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" name="object 192"/>
          <p:cNvSpPr/>
          <p:nvPr/>
        </p:nvSpPr>
        <p:spPr>
          <a:xfrm>
            <a:off x="1309640" y="6464503"/>
            <a:ext cx="30717" cy="48950"/>
          </a:xfrm>
          <a:custGeom>
            <a:avLst/>
            <a:gdLst/>
            <a:ahLst/>
            <a:cxnLst/>
            <a:rect l="l" t="t" r="r" b="b"/>
            <a:pathLst>
              <a:path w="30717" h="48950">
                <a:moveTo>
                  <a:pt x="24955" y="45110"/>
                </a:moveTo>
                <a:lnTo>
                  <a:pt x="26877" y="42230"/>
                </a:lnTo>
                <a:lnTo>
                  <a:pt x="28794" y="38389"/>
                </a:lnTo>
                <a:lnTo>
                  <a:pt x="29759" y="34549"/>
                </a:lnTo>
                <a:lnTo>
                  <a:pt x="30717" y="29748"/>
                </a:lnTo>
                <a:lnTo>
                  <a:pt x="30717" y="16306"/>
                </a:lnTo>
                <a:lnTo>
                  <a:pt x="28794" y="10561"/>
                </a:lnTo>
                <a:lnTo>
                  <a:pt x="25920" y="5745"/>
                </a:lnTo>
                <a:lnTo>
                  <a:pt x="23038" y="1905"/>
                </a:lnTo>
                <a:lnTo>
                  <a:pt x="19197" y="0"/>
                </a:lnTo>
                <a:lnTo>
                  <a:pt x="13435" y="0"/>
                </a:lnTo>
                <a:lnTo>
                  <a:pt x="11518" y="960"/>
                </a:lnTo>
                <a:lnTo>
                  <a:pt x="9596" y="2880"/>
                </a:lnTo>
                <a:lnTo>
                  <a:pt x="6720" y="4800"/>
                </a:lnTo>
                <a:lnTo>
                  <a:pt x="4797" y="7680"/>
                </a:lnTo>
                <a:lnTo>
                  <a:pt x="2880" y="11521"/>
                </a:lnTo>
                <a:lnTo>
                  <a:pt x="958" y="15346"/>
                </a:lnTo>
                <a:lnTo>
                  <a:pt x="0" y="20147"/>
                </a:lnTo>
                <a:lnTo>
                  <a:pt x="0" y="31668"/>
                </a:lnTo>
                <a:lnTo>
                  <a:pt x="1917" y="36469"/>
                </a:lnTo>
                <a:lnTo>
                  <a:pt x="3838" y="41269"/>
                </a:lnTo>
                <a:lnTo>
                  <a:pt x="6720" y="46070"/>
                </a:lnTo>
                <a:lnTo>
                  <a:pt x="10559" y="48950"/>
                </a:lnTo>
                <a:lnTo>
                  <a:pt x="17276" y="48950"/>
                </a:lnTo>
                <a:lnTo>
                  <a:pt x="16317" y="47030"/>
                </a:lnTo>
                <a:lnTo>
                  <a:pt x="12476" y="47030"/>
                </a:lnTo>
                <a:lnTo>
                  <a:pt x="10559" y="45110"/>
                </a:lnTo>
                <a:lnTo>
                  <a:pt x="9596" y="42230"/>
                </a:lnTo>
                <a:lnTo>
                  <a:pt x="7679" y="37429"/>
                </a:lnTo>
                <a:lnTo>
                  <a:pt x="6720" y="32628"/>
                </a:lnTo>
                <a:lnTo>
                  <a:pt x="6720" y="22082"/>
                </a:lnTo>
                <a:lnTo>
                  <a:pt x="7679" y="18242"/>
                </a:lnTo>
                <a:lnTo>
                  <a:pt x="7679" y="13426"/>
                </a:lnTo>
                <a:lnTo>
                  <a:pt x="8638" y="9585"/>
                </a:lnTo>
                <a:lnTo>
                  <a:pt x="9596" y="6720"/>
                </a:lnTo>
                <a:lnTo>
                  <a:pt x="11518" y="4800"/>
                </a:lnTo>
                <a:lnTo>
                  <a:pt x="12476" y="2880"/>
                </a:lnTo>
                <a:lnTo>
                  <a:pt x="18240" y="2880"/>
                </a:lnTo>
                <a:lnTo>
                  <a:pt x="19197" y="3840"/>
                </a:lnTo>
                <a:lnTo>
                  <a:pt x="20156" y="4800"/>
                </a:lnTo>
                <a:lnTo>
                  <a:pt x="21115" y="6720"/>
                </a:lnTo>
                <a:lnTo>
                  <a:pt x="22079" y="9585"/>
                </a:lnTo>
                <a:lnTo>
                  <a:pt x="23038" y="13426"/>
                </a:lnTo>
                <a:lnTo>
                  <a:pt x="23996" y="17266"/>
                </a:lnTo>
                <a:lnTo>
                  <a:pt x="23996" y="29748"/>
                </a:lnTo>
                <a:lnTo>
                  <a:pt x="23038" y="35509"/>
                </a:lnTo>
                <a:lnTo>
                  <a:pt x="22079" y="39349"/>
                </a:lnTo>
                <a:lnTo>
                  <a:pt x="22079" y="42230"/>
                </a:lnTo>
                <a:lnTo>
                  <a:pt x="21115" y="44150"/>
                </a:lnTo>
                <a:lnTo>
                  <a:pt x="19197" y="45110"/>
                </a:lnTo>
                <a:lnTo>
                  <a:pt x="20156" y="47990"/>
                </a:lnTo>
                <a:lnTo>
                  <a:pt x="22079" y="47030"/>
                </a:lnTo>
                <a:lnTo>
                  <a:pt x="24955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" name="object 193"/>
          <p:cNvSpPr/>
          <p:nvPr/>
        </p:nvSpPr>
        <p:spPr>
          <a:xfrm>
            <a:off x="1325957" y="6509613"/>
            <a:ext cx="3838" cy="3840"/>
          </a:xfrm>
          <a:custGeom>
            <a:avLst/>
            <a:gdLst/>
            <a:ahLst/>
            <a:cxnLst/>
            <a:rect l="l" t="t" r="r" b="b"/>
            <a:pathLst>
              <a:path w="3838" h="3840">
                <a:moveTo>
                  <a:pt x="1923" y="960"/>
                </a:moveTo>
                <a:lnTo>
                  <a:pt x="0" y="1920"/>
                </a:lnTo>
                <a:lnTo>
                  <a:pt x="958" y="3840"/>
                </a:lnTo>
                <a:lnTo>
                  <a:pt x="3838" y="2880"/>
                </a:lnTo>
                <a:lnTo>
                  <a:pt x="2880" y="0"/>
                </a:lnTo>
                <a:lnTo>
                  <a:pt x="1923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" name="object 194"/>
          <p:cNvSpPr/>
          <p:nvPr/>
        </p:nvSpPr>
        <p:spPr>
          <a:xfrm>
            <a:off x="1345155" y="6464503"/>
            <a:ext cx="54722" cy="49911"/>
          </a:xfrm>
          <a:custGeom>
            <a:avLst/>
            <a:gdLst/>
            <a:ahLst/>
            <a:cxnLst/>
            <a:rect l="l" t="t" r="r" b="b"/>
            <a:pathLst>
              <a:path w="54722" h="49911">
                <a:moveTo>
                  <a:pt x="12484" y="25908"/>
                </a:moveTo>
                <a:lnTo>
                  <a:pt x="15360" y="24947"/>
                </a:lnTo>
                <a:lnTo>
                  <a:pt x="17282" y="22082"/>
                </a:lnTo>
                <a:lnTo>
                  <a:pt x="19199" y="20147"/>
                </a:lnTo>
                <a:lnTo>
                  <a:pt x="20164" y="17266"/>
                </a:lnTo>
                <a:lnTo>
                  <a:pt x="20164" y="9585"/>
                </a:lnTo>
                <a:lnTo>
                  <a:pt x="19199" y="6720"/>
                </a:lnTo>
                <a:lnTo>
                  <a:pt x="17282" y="3840"/>
                </a:lnTo>
                <a:lnTo>
                  <a:pt x="15360" y="1905"/>
                </a:lnTo>
                <a:lnTo>
                  <a:pt x="13443" y="0"/>
                </a:lnTo>
                <a:lnTo>
                  <a:pt x="8644" y="0"/>
                </a:lnTo>
                <a:lnTo>
                  <a:pt x="6722" y="960"/>
                </a:lnTo>
                <a:lnTo>
                  <a:pt x="6722" y="3840"/>
                </a:lnTo>
                <a:lnTo>
                  <a:pt x="7680" y="2880"/>
                </a:lnTo>
                <a:lnTo>
                  <a:pt x="8644" y="1905"/>
                </a:lnTo>
                <a:lnTo>
                  <a:pt x="11519" y="1905"/>
                </a:lnTo>
                <a:lnTo>
                  <a:pt x="12484" y="2880"/>
                </a:lnTo>
                <a:lnTo>
                  <a:pt x="12484" y="3840"/>
                </a:lnTo>
                <a:lnTo>
                  <a:pt x="14401" y="5745"/>
                </a:lnTo>
                <a:lnTo>
                  <a:pt x="14401" y="17266"/>
                </a:lnTo>
                <a:lnTo>
                  <a:pt x="13443" y="20147"/>
                </a:lnTo>
                <a:lnTo>
                  <a:pt x="12484" y="22082"/>
                </a:lnTo>
                <a:lnTo>
                  <a:pt x="11519" y="23027"/>
                </a:lnTo>
                <a:lnTo>
                  <a:pt x="10561" y="23987"/>
                </a:lnTo>
                <a:lnTo>
                  <a:pt x="9602" y="23987"/>
                </a:lnTo>
                <a:lnTo>
                  <a:pt x="9602" y="25908"/>
                </a:lnTo>
                <a:lnTo>
                  <a:pt x="12484" y="25908"/>
                </a:lnTo>
                <a:close/>
              </a:path>
              <a:path w="54722" h="49911">
                <a:moveTo>
                  <a:pt x="47042" y="49911"/>
                </a:moveTo>
                <a:lnTo>
                  <a:pt x="49923" y="48950"/>
                </a:lnTo>
                <a:lnTo>
                  <a:pt x="51840" y="47030"/>
                </a:lnTo>
                <a:lnTo>
                  <a:pt x="53763" y="45110"/>
                </a:lnTo>
                <a:lnTo>
                  <a:pt x="54722" y="41269"/>
                </a:lnTo>
                <a:lnTo>
                  <a:pt x="54722" y="35509"/>
                </a:lnTo>
                <a:lnTo>
                  <a:pt x="53763" y="32628"/>
                </a:lnTo>
                <a:lnTo>
                  <a:pt x="52798" y="30708"/>
                </a:lnTo>
                <a:lnTo>
                  <a:pt x="51840" y="28788"/>
                </a:lnTo>
                <a:lnTo>
                  <a:pt x="50881" y="27828"/>
                </a:lnTo>
                <a:lnTo>
                  <a:pt x="48958" y="26868"/>
                </a:lnTo>
                <a:lnTo>
                  <a:pt x="48001" y="25908"/>
                </a:lnTo>
                <a:lnTo>
                  <a:pt x="46084" y="24947"/>
                </a:lnTo>
                <a:lnTo>
                  <a:pt x="42237" y="24947"/>
                </a:lnTo>
                <a:lnTo>
                  <a:pt x="41279" y="25908"/>
                </a:lnTo>
                <a:lnTo>
                  <a:pt x="39363" y="26868"/>
                </a:lnTo>
                <a:lnTo>
                  <a:pt x="40320" y="45110"/>
                </a:lnTo>
                <a:lnTo>
                  <a:pt x="40320" y="30708"/>
                </a:lnTo>
                <a:lnTo>
                  <a:pt x="41279" y="28788"/>
                </a:lnTo>
                <a:lnTo>
                  <a:pt x="42237" y="27828"/>
                </a:lnTo>
                <a:lnTo>
                  <a:pt x="43202" y="26868"/>
                </a:lnTo>
                <a:lnTo>
                  <a:pt x="45119" y="26868"/>
                </a:lnTo>
                <a:lnTo>
                  <a:pt x="46084" y="27828"/>
                </a:lnTo>
                <a:lnTo>
                  <a:pt x="47042" y="28788"/>
                </a:lnTo>
                <a:lnTo>
                  <a:pt x="48001" y="30708"/>
                </a:lnTo>
                <a:lnTo>
                  <a:pt x="48958" y="33588"/>
                </a:lnTo>
                <a:lnTo>
                  <a:pt x="48958" y="42230"/>
                </a:lnTo>
                <a:lnTo>
                  <a:pt x="48001" y="45110"/>
                </a:lnTo>
                <a:lnTo>
                  <a:pt x="47042" y="46070"/>
                </a:lnTo>
                <a:lnTo>
                  <a:pt x="46084" y="47990"/>
                </a:lnTo>
                <a:lnTo>
                  <a:pt x="42237" y="47990"/>
                </a:lnTo>
                <a:lnTo>
                  <a:pt x="43202" y="49911"/>
                </a:lnTo>
                <a:lnTo>
                  <a:pt x="47042" y="49911"/>
                </a:lnTo>
                <a:close/>
              </a:path>
              <a:path w="54722" h="49911">
                <a:moveTo>
                  <a:pt x="35522" y="44150"/>
                </a:moveTo>
                <a:lnTo>
                  <a:pt x="36481" y="46070"/>
                </a:lnTo>
                <a:lnTo>
                  <a:pt x="37440" y="47990"/>
                </a:lnTo>
                <a:lnTo>
                  <a:pt x="39363" y="48950"/>
                </a:lnTo>
                <a:lnTo>
                  <a:pt x="41279" y="49911"/>
                </a:lnTo>
                <a:lnTo>
                  <a:pt x="43202" y="49911"/>
                </a:lnTo>
                <a:lnTo>
                  <a:pt x="42237" y="47990"/>
                </a:lnTo>
                <a:lnTo>
                  <a:pt x="41279" y="47030"/>
                </a:lnTo>
                <a:lnTo>
                  <a:pt x="40320" y="45110"/>
                </a:lnTo>
                <a:lnTo>
                  <a:pt x="39363" y="26868"/>
                </a:lnTo>
                <a:lnTo>
                  <a:pt x="37440" y="27828"/>
                </a:lnTo>
                <a:lnTo>
                  <a:pt x="36481" y="28788"/>
                </a:lnTo>
                <a:lnTo>
                  <a:pt x="35522" y="30708"/>
                </a:lnTo>
                <a:lnTo>
                  <a:pt x="34558" y="32628"/>
                </a:lnTo>
                <a:lnTo>
                  <a:pt x="34558" y="42230"/>
                </a:lnTo>
                <a:lnTo>
                  <a:pt x="35522" y="44150"/>
                </a:lnTo>
                <a:close/>
              </a:path>
              <a:path w="54722" h="49911">
                <a:moveTo>
                  <a:pt x="43202" y="0"/>
                </a:moveTo>
                <a:lnTo>
                  <a:pt x="8644" y="49911"/>
                </a:lnTo>
                <a:lnTo>
                  <a:pt x="11519" y="49911"/>
                </a:lnTo>
                <a:lnTo>
                  <a:pt x="46084" y="0"/>
                </a:lnTo>
                <a:lnTo>
                  <a:pt x="43202" y="0"/>
                </a:lnTo>
                <a:close/>
              </a:path>
              <a:path w="54722" h="49911">
                <a:moveTo>
                  <a:pt x="5763" y="5745"/>
                </a:moveTo>
                <a:lnTo>
                  <a:pt x="6722" y="3840"/>
                </a:lnTo>
                <a:lnTo>
                  <a:pt x="6722" y="960"/>
                </a:lnTo>
                <a:lnTo>
                  <a:pt x="4805" y="1905"/>
                </a:lnTo>
                <a:lnTo>
                  <a:pt x="3840" y="2880"/>
                </a:lnTo>
                <a:lnTo>
                  <a:pt x="1923" y="3840"/>
                </a:lnTo>
                <a:lnTo>
                  <a:pt x="964" y="6720"/>
                </a:lnTo>
                <a:lnTo>
                  <a:pt x="0" y="8625"/>
                </a:lnTo>
                <a:lnTo>
                  <a:pt x="0" y="17266"/>
                </a:lnTo>
                <a:lnTo>
                  <a:pt x="964" y="19187"/>
                </a:lnTo>
                <a:lnTo>
                  <a:pt x="1923" y="22082"/>
                </a:lnTo>
                <a:lnTo>
                  <a:pt x="3840" y="23027"/>
                </a:lnTo>
                <a:lnTo>
                  <a:pt x="4805" y="23987"/>
                </a:lnTo>
                <a:lnTo>
                  <a:pt x="6722" y="24947"/>
                </a:lnTo>
                <a:lnTo>
                  <a:pt x="8644" y="25908"/>
                </a:lnTo>
                <a:lnTo>
                  <a:pt x="9602" y="25908"/>
                </a:lnTo>
                <a:lnTo>
                  <a:pt x="9602" y="23987"/>
                </a:lnTo>
                <a:lnTo>
                  <a:pt x="8644" y="23987"/>
                </a:lnTo>
                <a:lnTo>
                  <a:pt x="7680" y="23027"/>
                </a:lnTo>
                <a:lnTo>
                  <a:pt x="6722" y="21107"/>
                </a:lnTo>
                <a:lnTo>
                  <a:pt x="6722" y="20147"/>
                </a:lnTo>
                <a:lnTo>
                  <a:pt x="5763" y="18242"/>
                </a:lnTo>
                <a:lnTo>
                  <a:pt x="5763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" name="object 195"/>
          <p:cNvSpPr/>
          <p:nvPr/>
        </p:nvSpPr>
        <p:spPr>
          <a:xfrm>
            <a:off x="1224200" y="6493291"/>
            <a:ext cx="32641" cy="35524"/>
          </a:xfrm>
          <a:custGeom>
            <a:avLst/>
            <a:gdLst/>
            <a:ahLst/>
            <a:cxnLst/>
            <a:rect l="l" t="t" r="r" b="b"/>
            <a:pathLst>
              <a:path w="32641" h="35524">
                <a:moveTo>
                  <a:pt x="958" y="22082"/>
                </a:moveTo>
                <a:lnTo>
                  <a:pt x="958" y="35524"/>
                </a:lnTo>
                <a:lnTo>
                  <a:pt x="1923" y="35524"/>
                </a:lnTo>
                <a:lnTo>
                  <a:pt x="1923" y="33604"/>
                </a:lnTo>
                <a:lnTo>
                  <a:pt x="2881" y="32644"/>
                </a:lnTo>
                <a:lnTo>
                  <a:pt x="3840" y="32644"/>
                </a:lnTo>
                <a:lnTo>
                  <a:pt x="4799" y="31683"/>
                </a:lnTo>
                <a:lnTo>
                  <a:pt x="28802" y="31683"/>
                </a:lnTo>
                <a:lnTo>
                  <a:pt x="29760" y="32644"/>
                </a:lnTo>
                <a:lnTo>
                  <a:pt x="30719" y="32644"/>
                </a:lnTo>
                <a:lnTo>
                  <a:pt x="31682" y="33604"/>
                </a:lnTo>
                <a:lnTo>
                  <a:pt x="31682" y="35524"/>
                </a:lnTo>
                <a:lnTo>
                  <a:pt x="32641" y="35524"/>
                </a:lnTo>
                <a:lnTo>
                  <a:pt x="32641" y="19202"/>
                </a:lnTo>
                <a:lnTo>
                  <a:pt x="31682" y="19202"/>
                </a:lnTo>
                <a:lnTo>
                  <a:pt x="31682" y="21122"/>
                </a:lnTo>
                <a:lnTo>
                  <a:pt x="30719" y="21122"/>
                </a:lnTo>
                <a:lnTo>
                  <a:pt x="29760" y="22082"/>
                </a:lnTo>
                <a:lnTo>
                  <a:pt x="8638" y="22082"/>
                </a:lnTo>
                <a:lnTo>
                  <a:pt x="5763" y="20162"/>
                </a:lnTo>
                <a:lnTo>
                  <a:pt x="3840" y="18242"/>
                </a:lnTo>
                <a:lnTo>
                  <a:pt x="3840" y="16322"/>
                </a:lnTo>
                <a:lnTo>
                  <a:pt x="4799" y="15361"/>
                </a:lnTo>
                <a:lnTo>
                  <a:pt x="4799" y="14401"/>
                </a:lnTo>
                <a:lnTo>
                  <a:pt x="6720" y="14401"/>
                </a:lnTo>
                <a:lnTo>
                  <a:pt x="6720" y="13441"/>
                </a:lnTo>
                <a:lnTo>
                  <a:pt x="29760" y="13441"/>
                </a:lnTo>
                <a:lnTo>
                  <a:pt x="30719" y="14401"/>
                </a:lnTo>
                <a:lnTo>
                  <a:pt x="31682" y="15361"/>
                </a:lnTo>
                <a:lnTo>
                  <a:pt x="31682" y="17282"/>
                </a:lnTo>
                <a:lnTo>
                  <a:pt x="32641" y="17282"/>
                </a:lnTo>
                <a:lnTo>
                  <a:pt x="32641" y="0"/>
                </a:lnTo>
                <a:lnTo>
                  <a:pt x="31682" y="0"/>
                </a:lnTo>
                <a:lnTo>
                  <a:pt x="31682" y="2880"/>
                </a:lnTo>
                <a:lnTo>
                  <a:pt x="30719" y="2880"/>
                </a:lnTo>
                <a:lnTo>
                  <a:pt x="29760" y="3840"/>
                </a:lnTo>
                <a:lnTo>
                  <a:pt x="6720" y="3840"/>
                </a:lnTo>
                <a:lnTo>
                  <a:pt x="5763" y="4800"/>
                </a:lnTo>
                <a:lnTo>
                  <a:pt x="3840" y="4800"/>
                </a:lnTo>
                <a:lnTo>
                  <a:pt x="2881" y="5760"/>
                </a:lnTo>
                <a:lnTo>
                  <a:pt x="958" y="7680"/>
                </a:lnTo>
                <a:lnTo>
                  <a:pt x="0" y="8641"/>
                </a:lnTo>
                <a:lnTo>
                  <a:pt x="0" y="16322"/>
                </a:lnTo>
                <a:lnTo>
                  <a:pt x="958" y="17282"/>
                </a:lnTo>
                <a:lnTo>
                  <a:pt x="1923" y="19202"/>
                </a:lnTo>
                <a:lnTo>
                  <a:pt x="2881" y="20162"/>
                </a:lnTo>
                <a:lnTo>
                  <a:pt x="4799" y="22082"/>
                </a:lnTo>
                <a:lnTo>
                  <a:pt x="958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" name="object 196"/>
          <p:cNvSpPr/>
          <p:nvPr/>
        </p:nvSpPr>
        <p:spPr>
          <a:xfrm>
            <a:off x="1224200" y="6456822"/>
            <a:ext cx="47999" cy="31668"/>
          </a:xfrm>
          <a:custGeom>
            <a:avLst/>
            <a:gdLst/>
            <a:ahLst/>
            <a:cxnLst/>
            <a:rect l="l" t="t" r="r" b="b"/>
            <a:pathLst>
              <a:path w="47999" h="31668">
                <a:moveTo>
                  <a:pt x="38398" y="29763"/>
                </a:moveTo>
                <a:lnTo>
                  <a:pt x="39361" y="30708"/>
                </a:lnTo>
                <a:lnTo>
                  <a:pt x="40320" y="31668"/>
                </a:lnTo>
                <a:lnTo>
                  <a:pt x="44160" y="31668"/>
                </a:lnTo>
                <a:lnTo>
                  <a:pt x="45119" y="30708"/>
                </a:lnTo>
                <a:lnTo>
                  <a:pt x="46078" y="29763"/>
                </a:lnTo>
                <a:lnTo>
                  <a:pt x="47041" y="27828"/>
                </a:lnTo>
                <a:lnTo>
                  <a:pt x="47999" y="24947"/>
                </a:lnTo>
                <a:lnTo>
                  <a:pt x="47999" y="9585"/>
                </a:lnTo>
                <a:lnTo>
                  <a:pt x="47041" y="6705"/>
                </a:lnTo>
                <a:lnTo>
                  <a:pt x="46078" y="4800"/>
                </a:lnTo>
                <a:lnTo>
                  <a:pt x="45119" y="3840"/>
                </a:lnTo>
                <a:lnTo>
                  <a:pt x="43202" y="1920"/>
                </a:lnTo>
                <a:lnTo>
                  <a:pt x="41279" y="960"/>
                </a:lnTo>
                <a:lnTo>
                  <a:pt x="40320" y="5760"/>
                </a:lnTo>
                <a:lnTo>
                  <a:pt x="43202" y="5760"/>
                </a:lnTo>
                <a:lnTo>
                  <a:pt x="44160" y="6705"/>
                </a:lnTo>
                <a:lnTo>
                  <a:pt x="45119" y="8641"/>
                </a:lnTo>
                <a:lnTo>
                  <a:pt x="46078" y="10561"/>
                </a:lnTo>
                <a:lnTo>
                  <a:pt x="46078" y="20147"/>
                </a:lnTo>
                <a:lnTo>
                  <a:pt x="45119" y="23027"/>
                </a:lnTo>
                <a:lnTo>
                  <a:pt x="44160" y="23987"/>
                </a:lnTo>
                <a:lnTo>
                  <a:pt x="43202" y="25923"/>
                </a:lnTo>
                <a:lnTo>
                  <a:pt x="39361" y="25923"/>
                </a:lnTo>
                <a:lnTo>
                  <a:pt x="38398" y="23987"/>
                </a:lnTo>
                <a:lnTo>
                  <a:pt x="38398" y="23027"/>
                </a:lnTo>
                <a:lnTo>
                  <a:pt x="37440" y="22082"/>
                </a:lnTo>
                <a:lnTo>
                  <a:pt x="37440" y="0"/>
                </a:lnTo>
                <a:lnTo>
                  <a:pt x="34558" y="0"/>
                </a:lnTo>
                <a:lnTo>
                  <a:pt x="32641" y="1920"/>
                </a:lnTo>
                <a:lnTo>
                  <a:pt x="30719" y="4800"/>
                </a:lnTo>
                <a:lnTo>
                  <a:pt x="29760" y="6705"/>
                </a:lnTo>
                <a:lnTo>
                  <a:pt x="29760" y="22082"/>
                </a:lnTo>
                <a:lnTo>
                  <a:pt x="28802" y="23027"/>
                </a:lnTo>
                <a:lnTo>
                  <a:pt x="28802" y="23987"/>
                </a:lnTo>
                <a:lnTo>
                  <a:pt x="27843" y="23987"/>
                </a:lnTo>
                <a:lnTo>
                  <a:pt x="27843" y="24947"/>
                </a:lnTo>
                <a:lnTo>
                  <a:pt x="25920" y="24947"/>
                </a:lnTo>
                <a:lnTo>
                  <a:pt x="24961" y="23987"/>
                </a:lnTo>
                <a:lnTo>
                  <a:pt x="24003" y="23027"/>
                </a:lnTo>
                <a:lnTo>
                  <a:pt x="23038" y="23027"/>
                </a:lnTo>
                <a:lnTo>
                  <a:pt x="23038" y="13426"/>
                </a:lnTo>
                <a:lnTo>
                  <a:pt x="22081" y="10561"/>
                </a:lnTo>
                <a:lnTo>
                  <a:pt x="21122" y="8641"/>
                </a:lnTo>
                <a:lnTo>
                  <a:pt x="19199" y="6705"/>
                </a:lnTo>
                <a:lnTo>
                  <a:pt x="18240" y="5760"/>
                </a:lnTo>
                <a:lnTo>
                  <a:pt x="16323" y="3840"/>
                </a:lnTo>
                <a:lnTo>
                  <a:pt x="8638" y="3840"/>
                </a:lnTo>
                <a:lnTo>
                  <a:pt x="7679" y="4800"/>
                </a:lnTo>
                <a:lnTo>
                  <a:pt x="7679" y="12481"/>
                </a:lnTo>
                <a:lnTo>
                  <a:pt x="15358" y="12481"/>
                </a:lnTo>
                <a:lnTo>
                  <a:pt x="18240" y="13426"/>
                </a:lnTo>
                <a:lnTo>
                  <a:pt x="19199" y="14401"/>
                </a:lnTo>
                <a:lnTo>
                  <a:pt x="20164" y="15361"/>
                </a:lnTo>
                <a:lnTo>
                  <a:pt x="21122" y="16306"/>
                </a:lnTo>
                <a:lnTo>
                  <a:pt x="21122" y="19202"/>
                </a:lnTo>
                <a:lnTo>
                  <a:pt x="20164" y="20147"/>
                </a:lnTo>
                <a:lnTo>
                  <a:pt x="19199" y="21107"/>
                </a:lnTo>
                <a:lnTo>
                  <a:pt x="18240" y="22082"/>
                </a:lnTo>
                <a:lnTo>
                  <a:pt x="4799" y="22082"/>
                </a:lnTo>
                <a:lnTo>
                  <a:pt x="3840" y="21107"/>
                </a:lnTo>
                <a:lnTo>
                  <a:pt x="2881" y="20147"/>
                </a:lnTo>
                <a:lnTo>
                  <a:pt x="1923" y="19202"/>
                </a:lnTo>
                <a:lnTo>
                  <a:pt x="958" y="960"/>
                </a:lnTo>
                <a:lnTo>
                  <a:pt x="958" y="11521"/>
                </a:lnTo>
                <a:lnTo>
                  <a:pt x="0" y="13426"/>
                </a:lnTo>
                <a:lnTo>
                  <a:pt x="0" y="22082"/>
                </a:lnTo>
                <a:lnTo>
                  <a:pt x="958" y="25923"/>
                </a:lnTo>
                <a:lnTo>
                  <a:pt x="2881" y="27828"/>
                </a:lnTo>
                <a:lnTo>
                  <a:pt x="5763" y="30708"/>
                </a:lnTo>
                <a:lnTo>
                  <a:pt x="8638" y="31668"/>
                </a:lnTo>
                <a:lnTo>
                  <a:pt x="16323" y="31668"/>
                </a:lnTo>
                <a:lnTo>
                  <a:pt x="18240" y="29763"/>
                </a:lnTo>
                <a:lnTo>
                  <a:pt x="19199" y="28788"/>
                </a:lnTo>
                <a:lnTo>
                  <a:pt x="21122" y="25923"/>
                </a:lnTo>
                <a:lnTo>
                  <a:pt x="22081" y="23027"/>
                </a:lnTo>
                <a:lnTo>
                  <a:pt x="23038" y="25923"/>
                </a:lnTo>
                <a:lnTo>
                  <a:pt x="24961" y="27828"/>
                </a:lnTo>
                <a:lnTo>
                  <a:pt x="25920" y="28788"/>
                </a:lnTo>
                <a:lnTo>
                  <a:pt x="27843" y="30708"/>
                </a:lnTo>
                <a:lnTo>
                  <a:pt x="33599" y="30708"/>
                </a:lnTo>
                <a:lnTo>
                  <a:pt x="35522" y="29763"/>
                </a:lnTo>
                <a:lnTo>
                  <a:pt x="37440" y="26868"/>
                </a:lnTo>
                <a:lnTo>
                  <a:pt x="37440" y="28788"/>
                </a:lnTo>
                <a:lnTo>
                  <a:pt x="38398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" name="object 197"/>
          <p:cNvSpPr/>
          <p:nvPr/>
        </p:nvSpPr>
        <p:spPr>
          <a:xfrm>
            <a:off x="1225158" y="6457782"/>
            <a:ext cx="6720" cy="18242"/>
          </a:xfrm>
          <a:custGeom>
            <a:avLst/>
            <a:gdLst/>
            <a:ahLst/>
            <a:cxnLst/>
            <a:rect l="l" t="t" r="r" b="b"/>
            <a:pathLst>
              <a:path w="6720" h="18242">
                <a:moveTo>
                  <a:pt x="5762" y="3840"/>
                </a:moveTo>
                <a:lnTo>
                  <a:pt x="4805" y="4800"/>
                </a:lnTo>
                <a:lnTo>
                  <a:pt x="3840" y="5745"/>
                </a:lnTo>
                <a:lnTo>
                  <a:pt x="3840" y="0"/>
                </a:lnTo>
                <a:lnTo>
                  <a:pt x="0" y="0"/>
                </a:lnTo>
                <a:lnTo>
                  <a:pt x="964" y="18242"/>
                </a:lnTo>
                <a:lnTo>
                  <a:pt x="964" y="14401"/>
                </a:lnTo>
                <a:lnTo>
                  <a:pt x="2881" y="13441"/>
                </a:lnTo>
                <a:lnTo>
                  <a:pt x="3840" y="12466"/>
                </a:lnTo>
                <a:lnTo>
                  <a:pt x="6720" y="11521"/>
                </a:lnTo>
                <a:lnTo>
                  <a:pt x="6720" y="3840"/>
                </a:lnTo>
                <a:lnTo>
                  <a:pt x="576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" name="object 198"/>
          <p:cNvSpPr/>
          <p:nvPr/>
        </p:nvSpPr>
        <p:spPr>
          <a:xfrm>
            <a:off x="1261640" y="6456822"/>
            <a:ext cx="3838" cy="19202"/>
          </a:xfrm>
          <a:custGeom>
            <a:avLst/>
            <a:gdLst/>
            <a:ahLst/>
            <a:cxnLst/>
            <a:rect l="l" t="t" r="r" b="b"/>
            <a:pathLst>
              <a:path w="3838" h="19202">
                <a:moveTo>
                  <a:pt x="1921" y="0"/>
                </a:moveTo>
                <a:lnTo>
                  <a:pt x="0" y="0"/>
                </a:lnTo>
                <a:lnTo>
                  <a:pt x="0" y="19202"/>
                </a:lnTo>
                <a:lnTo>
                  <a:pt x="0" y="14401"/>
                </a:lnTo>
                <a:lnTo>
                  <a:pt x="958" y="10561"/>
                </a:lnTo>
                <a:lnTo>
                  <a:pt x="958" y="8641"/>
                </a:lnTo>
                <a:lnTo>
                  <a:pt x="1921" y="7680"/>
                </a:lnTo>
                <a:lnTo>
                  <a:pt x="1921" y="6705"/>
                </a:lnTo>
                <a:lnTo>
                  <a:pt x="2880" y="6705"/>
                </a:lnTo>
                <a:lnTo>
                  <a:pt x="2880" y="5760"/>
                </a:lnTo>
                <a:lnTo>
                  <a:pt x="3838" y="960"/>
                </a:lnTo>
                <a:lnTo>
                  <a:pt x="19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" name="object 199"/>
          <p:cNvSpPr/>
          <p:nvPr/>
        </p:nvSpPr>
        <p:spPr>
          <a:xfrm>
            <a:off x="1225158" y="6426098"/>
            <a:ext cx="32641" cy="26883"/>
          </a:xfrm>
          <a:custGeom>
            <a:avLst/>
            <a:gdLst/>
            <a:ahLst/>
            <a:cxnLst/>
            <a:rect l="l" t="t" r="r" b="b"/>
            <a:pathLst>
              <a:path w="32641" h="26883">
                <a:moveTo>
                  <a:pt x="14400" y="0"/>
                </a:moveTo>
                <a:lnTo>
                  <a:pt x="9602" y="0"/>
                </a:lnTo>
                <a:lnTo>
                  <a:pt x="5762" y="1920"/>
                </a:lnTo>
                <a:lnTo>
                  <a:pt x="4805" y="9601"/>
                </a:lnTo>
                <a:lnTo>
                  <a:pt x="5762" y="8641"/>
                </a:lnTo>
                <a:lnTo>
                  <a:pt x="12484" y="8641"/>
                </a:lnTo>
                <a:lnTo>
                  <a:pt x="12484" y="18242"/>
                </a:lnTo>
                <a:lnTo>
                  <a:pt x="7679" y="18242"/>
                </a:lnTo>
                <a:lnTo>
                  <a:pt x="4805" y="17282"/>
                </a:lnTo>
                <a:lnTo>
                  <a:pt x="2881" y="16322"/>
                </a:lnTo>
                <a:lnTo>
                  <a:pt x="1923" y="15361"/>
                </a:lnTo>
                <a:lnTo>
                  <a:pt x="964" y="14401"/>
                </a:lnTo>
                <a:lnTo>
                  <a:pt x="0" y="20162"/>
                </a:lnTo>
                <a:lnTo>
                  <a:pt x="3840" y="23042"/>
                </a:lnTo>
                <a:lnTo>
                  <a:pt x="6720" y="25923"/>
                </a:lnTo>
                <a:lnTo>
                  <a:pt x="10561" y="26883"/>
                </a:lnTo>
                <a:lnTo>
                  <a:pt x="21122" y="26883"/>
                </a:lnTo>
                <a:lnTo>
                  <a:pt x="24961" y="25923"/>
                </a:lnTo>
                <a:lnTo>
                  <a:pt x="27843" y="24002"/>
                </a:lnTo>
                <a:lnTo>
                  <a:pt x="31682" y="22082"/>
                </a:lnTo>
                <a:lnTo>
                  <a:pt x="32641" y="18242"/>
                </a:lnTo>
                <a:lnTo>
                  <a:pt x="32641" y="7680"/>
                </a:lnTo>
                <a:lnTo>
                  <a:pt x="30723" y="5760"/>
                </a:lnTo>
                <a:lnTo>
                  <a:pt x="29760" y="3840"/>
                </a:lnTo>
                <a:lnTo>
                  <a:pt x="26884" y="1920"/>
                </a:lnTo>
                <a:lnTo>
                  <a:pt x="23044" y="0"/>
                </a:lnTo>
                <a:lnTo>
                  <a:pt x="22079" y="960"/>
                </a:lnTo>
                <a:lnTo>
                  <a:pt x="24961" y="2880"/>
                </a:lnTo>
                <a:lnTo>
                  <a:pt x="25920" y="3840"/>
                </a:lnTo>
                <a:lnTo>
                  <a:pt x="26884" y="4800"/>
                </a:lnTo>
                <a:lnTo>
                  <a:pt x="27843" y="5760"/>
                </a:lnTo>
                <a:lnTo>
                  <a:pt x="27843" y="10561"/>
                </a:lnTo>
                <a:lnTo>
                  <a:pt x="26884" y="12481"/>
                </a:lnTo>
                <a:lnTo>
                  <a:pt x="24961" y="14401"/>
                </a:lnTo>
                <a:lnTo>
                  <a:pt x="22079" y="16322"/>
                </a:lnTo>
                <a:lnTo>
                  <a:pt x="19205" y="17282"/>
                </a:lnTo>
                <a:lnTo>
                  <a:pt x="14400" y="18242"/>
                </a:lnTo>
                <a:lnTo>
                  <a:pt x="144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" name="object 200"/>
          <p:cNvSpPr/>
          <p:nvPr/>
        </p:nvSpPr>
        <p:spPr>
          <a:xfrm>
            <a:off x="1224200" y="6428018"/>
            <a:ext cx="6720" cy="18242"/>
          </a:xfrm>
          <a:custGeom>
            <a:avLst/>
            <a:gdLst/>
            <a:ahLst/>
            <a:cxnLst/>
            <a:rect l="l" t="t" r="r" b="b"/>
            <a:pathLst>
              <a:path w="6720" h="18242">
                <a:moveTo>
                  <a:pt x="0" y="10561"/>
                </a:moveTo>
                <a:lnTo>
                  <a:pt x="0" y="14401"/>
                </a:lnTo>
                <a:lnTo>
                  <a:pt x="958" y="18242"/>
                </a:lnTo>
                <a:lnTo>
                  <a:pt x="1923" y="12481"/>
                </a:lnTo>
                <a:lnTo>
                  <a:pt x="1923" y="9601"/>
                </a:lnTo>
                <a:lnTo>
                  <a:pt x="2881" y="9601"/>
                </a:lnTo>
                <a:lnTo>
                  <a:pt x="2881" y="8641"/>
                </a:lnTo>
                <a:lnTo>
                  <a:pt x="3840" y="7680"/>
                </a:lnTo>
                <a:lnTo>
                  <a:pt x="5763" y="7680"/>
                </a:lnTo>
                <a:lnTo>
                  <a:pt x="6720" y="0"/>
                </a:lnTo>
                <a:lnTo>
                  <a:pt x="3840" y="1920"/>
                </a:lnTo>
                <a:lnTo>
                  <a:pt x="958" y="4800"/>
                </a:lnTo>
                <a:lnTo>
                  <a:pt x="0" y="7680"/>
                </a:lnTo>
                <a:lnTo>
                  <a:pt x="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" name="object 201"/>
          <p:cNvSpPr/>
          <p:nvPr/>
        </p:nvSpPr>
        <p:spPr>
          <a:xfrm>
            <a:off x="1320200" y="6702567"/>
            <a:ext cx="6716" cy="3840"/>
          </a:xfrm>
          <a:custGeom>
            <a:avLst/>
            <a:gdLst/>
            <a:ahLst/>
            <a:cxnLst/>
            <a:rect l="l" t="t" r="r" b="b"/>
            <a:pathLst>
              <a:path w="6716" h="3840">
                <a:moveTo>
                  <a:pt x="0" y="0"/>
                </a:moveTo>
                <a:lnTo>
                  <a:pt x="0" y="3840"/>
                </a:lnTo>
                <a:lnTo>
                  <a:pt x="6716" y="3840"/>
                </a:lnTo>
                <a:lnTo>
                  <a:pt x="5757" y="1920"/>
                </a:lnTo>
                <a:lnTo>
                  <a:pt x="1917" y="19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" name="object 202"/>
          <p:cNvSpPr/>
          <p:nvPr/>
        </p:nvSpPr>
        <p:spPr>
          <a:xfrm>
            <a:off x="1309640" y="6657456"/>
            <a:ext cx="30717" cy="48950"/>
          </a:xfrm>
          <a:custGeom>
            <a:avLst/>
            <a:gdLst/>
            <a:ahLst/>
            <a:cxnLst/>
            <a:rect l="l" t="t" r="r" b="b"/>
            <a:pathLst>
              <a:path w="30717" h="48950">
                <a:moveTo>
                  <a:pt x="22079" y="46070"/>
                </a:moveTo>
                <a:lnTo>
                  <a:pt x="23996" y="45110"/>
                </a:lnTo>
                <a:lnTo>
                  <a:pt x="26877" y="42230"/>
                </a:lnTo>
                <a:lnTo>
                  <a:pt x="27835" y="38389"/>
                </a:lnTo>
                <a:lnTo>
                  <a:pt x="29759" y="34549"/>
                </a:lnTo>
                <a:lnTo>
                  <a:pt x="30717" y="29748"/>
                </a:lnTo>
                <a:lnTo>
                  <a:pt x="30717" y="16306"/>
                </a:lnTo>
                <a:lnTo>
                  <a:pt x="28794" y="10561"/>
                </a:lnTo>
                <a:lnTo>
                  <a:pt x="24955" y="5745"/>
                </a:lnTo>
                <a:lnTo>
                  <a:pt x="22079" y="1904"/>
                </a:lnTo>
                <a:lnTo>
                  <a:pt x="19197" y="0"/>
                </a:lnTo>
                <a:lnTo>
                  <a:pt x="13435" y="0"/>
                </a:lnTo>
                <a:lnTo>
                  <a:pt x="10559" y="960"/>
                </a:lnTo>
                <a:lnTo>
                  <a:pt x="8638" y="2880"/>
                </a:lnTo>
                <a:lnTo>
                  <a:pt x="5756" y="4785"/>
                </a:lnTo>
                <a:lnTo>
                  <a:pt x="3838" y="7680"/>
                </a:lnTo>
                <a:lnTo>
                  <a:pt x="1917" y="11506"/>
                </a:lnTo>
                <a:lnTo>
                  <a:pt x="958" y="15346"/>
                </a:lnTo>
                <a:lnTo>
                  <a:pt x="0" y="19187"/>
                </a:lnTo>
                <a:lnTo>
                  <a:pt x="0" y="31668"/>
                </a:lnTo>
                <a:lnTo>
                  <a:pt x="958" y="36469"/>
                </a:lnTo>
                <a:lnTo>
                  <a:pt x="3838" y="41269"/>
                </a:lnTo>
                <a:lnTo>
                  <a:pt x="6720" y="46070"/>
                </a:lnTo>
                <a:lnTo>
                  <a:pt x="10559" y="48950"/>
                </a:lnTo>
                <a:lnTo>
                  <a:pt x="10559" y="45110"/>
                </a:lnTo>
                <a:lnTo>
                  <a:pt x="8638" y="41269"/>
                </a:lnTo>
                <a:lnTo>
                  <a:pt x="7679" y="37429"/>
                </a:lnTo>
                <a:lnTo>
                  <a:pt x="6720" y="32628"/>
                </a:lnTo>
                <a:lnTo>
                  <a:pt x="6720" y="17282"/>
                </a:lnTo>
                <a:lnTo>
                  <a:pt x="7679" y="13441"/>
                </a:lnTo>
                <a:lnTo>
                  <a:pt x="8638" y="9601"/>
                </a:lnTo>
                <a:lnTo>
                  <a:pt x="9596" y="6720"/>
                </a:lnTo>
                <a:lnTo>
                  <a:pt x="10559" y="4785"/>
                </a:lnTo>
                <a:lnTo>
                  <a:pt x="12476" y="2880"/>
                </a:lnTo>
                <a:lnTo>
                  <a:pt x="17276" y="2880"/>
                </a:lnTo>
                <a:lnTo>
                  <a:pt x="18240" y="3840"/>
                </a:lnTo>
                <a:lnTo>
                  <a:pt x="20156" y="4785"/>
                </a:lnTo>
                <a:lnTo>
                  <a:pt x="21115" y="6720"/>
                </a:lnTo>
                <a:lnTo>
                  <a:pt x="22079" y="9601"/>
                </a:lnTo>
                <a:lnTo>
                  <a:pt x="23038" y="12466"/>
                </a:lnTo>
                <a:lnTo>
                  <a:pt x="23996" y="17282"/>
                </a:lnTo>
                <a:lnTo>
                  <a:pt x="23996" y="29748"/>
                </a:lnTo>
                <a:lnTo>
                  <a:pt x="23038" y="35509"/>
                </a:lnTo>
                <a:lnTo>
                  <a:pt x="22079" y="39349"/>
                </a:lnTo>
                <a:lnTo>
                  <a:pt x="21115" y="42230"/>
                </a:lnTo>
                <a:lnTo>
                  <a:pt x="20156" y="44150"/>
                </a:lnTo>
                <a:lnTo>
                  <a:pt x="17276" y="46070"/>
                </a:lnTo>
                <a:lnTo>
                  <a:pt x="16317" y="47030"/>
                </a:lnTo>
                <a:lnTo>
                  <a:pt x="17276" y="48950"/>
                </a:lnTo>
                <a:lnTo>
                  <a:pt x="19197" y="47990"/>
                </a:lnTo>
                <a:lnTo>
                  <a:pt x="22079" y="46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" name="object 203"/>
          <p:cNvSpPr/>
          <p:nvPr/>
        </p:nvSpPr>
        <p:spPr>
          <a:xfrm>
            <a:off x="1345155" y="6657456"/>
            <a:ext cx="54722" cy="49911"/>
          </a:xfrm>
          <a:custGeom>
            <a:avLst/>
            <a:gdLst/>
            <a:ahLst/>
            <a:cxnLst/>
            <a:rect l="l" t="t" r="r" b="b"/>
            <a:pathLst>
              <a:path w="54722" h="49911">
                <a:moveTo>
                  <a:pt x="13443" y="25907"/>
                </a:moveTo>
                <a:lnTo>
                  <a:pt x="15360" y="23987"/>
                </a:lnTo>
                <a:lnTo>
                  <a:pt x="17282" y="22067"/>
                </a:lnTo>
                <a:lnTo>
                  <a:pt x="19199" y="20147"/>
                </a:lnTo>
                <a:lnTo>
                  <a:pt x="20164" y="17282"/>
                </a:lnTo>
                <a:lnTo>
                  <a:pt x="20164" y="9601"/>
                </a:lnTo>
                <a:lnTo>
                  <a:pt x="19199" y="6720"/>
                </a:lnTo>
                <a:lnTo>
                  <a:pt x="18240" y="3840"/>
                </a:lnTo>
                <a:lnTo>
                  <a:pt x="16323" y="960"/>
                </a:lnTo>
                <a:lnTo>
                  <a:pt x="13443" y="0"/>
                </a:lnTo>
                <a:lnTo>
                  <a:pt x="8644" y="0"/>
                </a:lnTo>
                <a:lnTo>
                  <a:pt x="7680" y="960"/>
                </a:lnTo>
                <a:lnTo>
                  <a:pt x="5763" y="1904"/>
                </a:lnTo>
                <a:lnTo>
                  <a:pt x="5763" y="18227"/>
                </a:lnTo>
                <a:lnTo>
                  <a:pt x="5763" y="8625"/>
                </a:lnTo>
                <a:lnTo>
                  <a:pt x="6722" y="5745"/>
                </a:lnTo>
                <a:lnTo>
                  <a:pt x="7680" y="3840"/>
                </a:lnTo>
                <a:lnTo>
                  <a:pt x="8644" y="2880"/>
                </a:lnTo>
                <a:lnTo>
                  <a:pt x="9602" y="1904"/>
                </a:lnTo>
                <a:lnTo>
                  <a:pt x="11519" y="1904"/>
                </a:lnTo>
                <a:lnTo>
                  <a:pt x="12484" y="2880"/>
                </a:lnTo>
                <a:lnTo>
                  <a:pt x="13443" y="3840"/>
                </a:lnTo>
                <a:lnTo>
                  <a:pt x="14401" y="5745"/>
                </a:lnTo>
                <a:lnTo>
                  <a:pt x="15360" y="8625"/>
                </a:lnTo>
                <a:lnTo>
                  <a:pt x="15360" y="17282"/>
                </a:lnTo>
                <a:lnTo>
                  <a:pt x="14401" y="20147"/>
                </a:lnTo>
                <a:lnTo>
                  <a:pt x="13443" y="22067"/>
                </a:lnTo>
                <a:lnTo>
                  <a:pt x="12484" y="23027"/>
                </a:lnTo>
                <a:lnTo>
                  <a:pt x="11519" y="23987"/>
                </a:lnTo>
                <a:lnTo>
                  <a:pt x="10561" y="23987"/>
                </a:lnTo>
                <a:lnTo>
                  <a:pt x="10561" y="25907"/>
                </a:lnTo>
                <a:lnTo>
                  <a:pt x="13443" y="25907"/>
                </a:lnTo>
                <a:close/>
              </a:path>
              <a:path w="54722" h="49911">
                <a:moveTo>
                  <a:pt x="49923" y="48950"/>
                </a:moveTo>
                <a:lnTo>
                  <a:pt x="51840" y="47030"/>
                </a:lnTo>
                <a:lnTo>
                  <a:pt x="53763" y="45110"/>
                </a:lnTo>
                <a:lnTo>
                  <a:pt x="54722" y="41269"/>
                </a:lnTo>
                <a:lnTo>
                  <a:pt x="54722" y="32628"/>
                </a:lnTo>
                <a:lnTo>
                  <a:pt x="53763" y="30708"/>
                </a:lnTo>
                <a:lnTo>
                  <a:pt x="52798" y="28788"/>
                </a:lnTo>
                <a:lnTo>
                  <a:pt x="50881" y="27828"/>
                </a:lnTo>
                <a:lnTo>
                  <a:pt x="49923" y="26868"/>
                </a:lnTo>
                <a:lnTo>
                  <a:pt x="48001" y="24963"/>
                </a:lnTo>
                <a:lnTo>
                  <a:pt x="41279" y="24963"/>
                </a:lnTo>
                <a:lnTo>
                  <a:pt x="40320" y="25907"/>
                </a:lnTo>
                <a:lnTo>
                  <a:pt x="38398" y="27828"/>
                </a:lnTo>
                <a:lnTo>
                  <a:pt x="37440" y="28788"/>
                </a:lnTo>
                <a:lnTo>
                  <a:pt x="36481" y="30708"/>
                </a:lnTo>
                <a:lnTo>
                  <a:pt x="35522" y="32628"/>
                </a:lnTo>
                <a:lnTo>
                  <a:pt x="34558" y="35509"/>
                </a:lnTo>
                <a:lnTo>
                  <a:pt x="34558" y="40309"/>
                </a:lnTo>
                <a:lnTo>
                  <a:pt x="35522" y="42230"/>
                </a:lnTo>
                <a:lnTo>
                  <a:pt x="36481" y="44150"/>
                </a:lnTo>
                <a:lnTo>
                  <a:pt x="37440" y="46070"/>
                </a:lnTo>
                <a:lnTo>
                  <a:pt x="38398" y="47990"/>
                </a:lnTo>
                <a:lnTo>
                  <a:pt x="40320" y="48950"/>
                </a:lnTo>
                <a:lnTo>
                  <a:pt x="41279" y="49911"/>
                </a:lnTo>
                <a:lnTo>
                  <a:pt x="41279" y="45110"/>
                </a:lnTo>
                <a:lnTo>
                  <a:pt x="40320" y="42230"/>
                </a:lnTo>
                <a:lnTo>
                  <a:pt x="40320" y="33588"/>
                </a:lnTo>
                <a:lnTo>
                  <a:pt x="41279" y="29748"/>
                </a:lnTo>
                <a:lnTo>
                  <a:pt x="42237" y="28788"/>
                </a:lnTo>
                <a:lnTo>
                  <a:pt x="43202" y="26868"/>
                </a:lnTo>
                <a:lnTo>
                  <a:pt x="47042" y="26868"/>
                </a:lnTo>
                <a:lnTo>
                  <a:pt x="48001" y="28788"/>
                </a:lnTo>
                <a:lnTo>
                  <a:pt x="48958" y="29748"/>
                </a:lnTo>
                <a:lnTo>
                  <a:pt x="48958" y="45110"/>
                </a:lnTo>
                <a:lnTo>
                  <a:pt x="48001" y="46070"/>
                </a:lnTo>
                <a:lnTo>
                  <a:pt x="47042" y="47990"/>
                </a:lnTo>
                <a:lnTo>
                  <a:pt x="45119" y="47990"/>
                </a:lnTo>
                <a:lnTo>
                  <a:pt x="45119" y="49911"/>
                </a:lnTo>
                <a:lnTo>
                  <a:pt x="48001" y="49911"/>
                </a:lnTo>
                <a:lnTo>
                  <a:pt x="49923" y="48950"/>
                </a:lnTo>
                <a:close/>
              </a:path>
              <a:path w="54722" h="49911">
                <a:moveTo>
                  <a:pt x="41279" y="45110"/>
                </a:moveTo>
                <a:lnTo>
                  <a:pt x="41279" y="49911"/>
                </a:lnTo>
                <a:lnTo>
                  <a:pt x="45119" y="49911"/>
                </a:lnTo>
                <a:lnTo>
                  <a:pt x="45119" y="47990"/>
                </a:lnTo>
                <a:lnTo>
                  <a:pt x="42237" y="47990"/>
                </a:lnTo>
                <a:lnTo>
                  <a:pt x="42237" y="46070"/>
                </a:lnTo>
                <a:lnTo>
                  <a:pt x="41279" y="45110"/>
                </a:lnTo>
                <a:close/>
              </a:path>
              <a:path w="54722" h="49911">
                <a:moveTo>
                  <a:pt x="43202" y="0"/>
                </a:moveTo>
                <a:lnTo>
                  <a:pt x="8644" y="49911"/>
                </a:lnTo>
                <a:lnTo>
                  <a:pt x="11519" y="49911"/>
                </a:lnTo>
                <a:lnTo>
                  <a:pt x="46084" y="0"/>
                </a:lnTo>
                <a:lnTo>
                  <a:pt x="43202" y="0"/>
                </a:lnTo>
                <a:close/>
              </a:path>
              <a:path w="54722" h="49911">
                <a:moveTo>
                  <a:pt x="0" y="10561"/>
                </a:moveTo>
                <a:lnTo>
                  <a:pt x="0" y="15346"/>
                </a:lnTo>
                <a:lnTo>
                  <a:pt x="964" y="17282"/>
                </a:lnTo>
                <a:lnTo>
                  <a:pt x="1923" y="19187"/>
                </a:lnTo>
                <a:lnTo>
                  <a:pt x="2881" y="21122"/>
                </a:lnTo>
                <a:lnTo>
                  <a:pt x="3840" y="23027"/>
                </a:lnTo>
                <a:lnTo>
                  <a:pt x="5763" y="23987"/>
                </a:lnTo>
                <a:lnTo>
                  <a:pt x="6722" y="24963"/>
                </a:lnTo>
                <a:lnTo>
                  <a:pt x="8644" y="25907"/>
                </a:lnTo>
                <a:lnTo>
                  <a:pt x="10561" y="25907"/>
                </a:lnTo>
                <a:lnTo>
                  <a:pt x="10561" y="23987"/>
                </a:lnTo>
                <a:lnTo>
                  <a:pt x="8644" y="23987"/>
                </a:lnTo>
                <a:lnTo>
                  <a:pt x="8644" y="23027"/>
                </a:lnTo>
                <a:lnTo>
                  <a:pt x="7680" y="22067"/>
                </a:lnTo>
                <a:lnTo>
                  <a:pt x="6722" y="21122"/>
                </a:lnTo>
                <a:lnTo>
                  <a:pt x="6722" y="20147"/>
                </a:lnTo>
                <a:lnTo>
                  <a:pt x="5763" y="18227"/>
                </a:lnTo>
                <a:lnTo>
                  <a:pt x="5763" y="1904"/>
                </a:lnTo>
                <a:lnTo>
                  <a:pt x="3840" y="2880"/>
                </a:lnTo>
                <a:lnTo>
                  <a:pt x="2881" y="3840"/>
                </a:lnTo>
                <a:lnTo>
                  <a:pt x="1923" y="5745"/>
                </a:lnTo>
                <a:lnTo>
                  <a:pt x="964" y="8625"/>
                </a:lnTo>
                <a:lnTo>
                  <a:pt x="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" name="object 204"/>
          <p:cNvSpPr/>
          <p:nvPr/>
        </p:nvSpPr>
        <p:spPr>
          <a:xfrm>
            <a:off x="1273158" y="6272509"/>
            <a:ext cx="30719" cy="47990"/>
          </a:xfrm>
          <a:custGeom>
            <a:avLst/>
            <a:gdLst/>
            <a:ahLst/>
            <a:cxnLst/>
            <a:rect l="l" t="t" r="r" b="b"/>
            <a:pathLst>
              <a:path w="30719" h="47990">
                <a:moveTo>
                  <a:pt x="0" y="47030"/>
                </a:moveTo>
                <a:lnTo>
                  <a:pt x="0" y="47990"/>
                </a:lnTo>
                <a:lnTo>
                  <a:pt x="27843" y="47990"/>
                </a:lnTo>
                <a:lnTo>
                  <a:pt x="30719" y="39349"/>
                </a:lnTo>
                <a:lnTo>
                  <a:pt x="29760" y="39349"/>
                </a:lnTo>
                <a:lnTo>
                  <a:pt x="28802" y="40309"/>
                </a:lnTo>
                <a:lnTo>
                  <a:pt x="27843" y="40309"/>
                </a:lnTo>
                <a:lnTo>
                  <a:pt x="27843" y="41269"/>
                </a:lnTo>
                <a:lnTo>
                  <a:pt x="26878" y="42230"/>
                </a:lnTo>
                <a:lnTo>
                  <a:pt x="24003" y="42230"/>
                </a:lnTo>
                <a:lnTo>
                  <a:pt x="22081" y="43190"/>
                </a:lnTo>
                <a:lnTo>
                  <a:pt x="6720" y="43190"/>
                </a:lnTo>
                <a:lnTo>
                  <a:pt x="8638" y="41269"/>
                </a:lnTo>
                <a:lnTo>
                  <a:pt x="12478" y="37429"/>
                </a:lnTo>
                <a:lnTo>
                  <a:pt x="18240" y="31668"/>
                </a:lnTo>
                <a:lnTo>
                  <a:pt x="22081" y="26868"/>
                </a:lnTo>
                <a:lnTo>
                  <a:pt x="24961" y="23027"/>
                </a:lnTo>
                <a:lnTo>
                  <a:pt x="25920" y="19187"/>
                </a:lnTo>
                <a:lnTo>
                  <a:pt x="26878" y="17266"/>
                </a:lnTo>
                <a:lnTo>
                  <a:pt x="27843" y="14401"/>
                </a:lnTo>
                <a:lnTo>
                  <a:pt x="27843" y="8625"/>
                </a:lnTo>
                <a:lnTo>
                  <a:pt x="26878" y="5745"/>
                </a:lnTo>
                <a:lnTo>
                  <a:pt x="24003" y="3840"/>
                </a:lnTo>
                <a:lnTo>
                  <a:pt x="21122" y="960"/>
                </a:lnTo>
                <a:lnTo>
                  <a:pt x="18240" y="0"/>
                </a:lnTo>
                <a:lnTo>
                  <a:pt x="10561" y="0"/>
                </a:lnTo>
                <a:lnTo>
                  <a:pt x="7679" y="960"/>
                </a:lnTo>
                <a:lnTo>
                  <a:pt x="5763" y="2880"/>
                </a:lnTo>
                <a:lnTo>
                  <a:pt x="2881" y="5745"/>
                </a:lnTo>
                <a:lnTo>
                  <a:pt x="1923" y="8625"/>
                </a:lnTo>
                <a:lnTo>
                  <a:pt x="958" y="13426"/>
                </a:lnTo>
                <a:lnTo>
                  <a:pt x="1923" y="13426"/>
                </a:lnTo>
                <a:lnTo>
                  <a:pt x="2881" y="10561"/>
                </a:lnTo>
                <a:lnTo>
                  <a:pt x="4799" y="8625"/>
                </a:lnTo>
                <a:lnTo>
                  <a:pt x="6720" y="7680"/>
                </a:lnTo>
                <a:lnTo>
                  <a:pt x="8638" y="5745"/>
                </a:lnTo>
                <a:lnTo>
                  <a:pt x="10561" y="4785"/>
                </a:lnTo>
                <a:lnTo>
                  <a:pt x="15358" y="4785"/>
                </a:lnTo>
                <a:lnTo>
                  <a:pt x="17282" y="5745"/>
                </a:lnTo>
                <a:lnTo>
                  <a:pt x="19199" y="7680"/>
                </a:lnTo>
                <a:lnTo>
                  <a:pt x="21122" y="9585"/>
                </a:lnTo>
                <a:lnTo>
                  <a:pt x="22081" y="12466"/>
                </a:lnTo>
                <a:lnTo>
                  <a:pt x="22081" y="19187"/>
                </a:lnTo>
                <a:lnTo>
                  <a:pt x="20164" y="23987"/>
                </a:lnTo>
                <a:lnTo>
                  <a:pt x="17282" y="28788"/>
                </a:lnTo>
                <a:lnTo>
                  <a:pt x="13443" y="33588"/>
                </a:lnTo>
                <a:lnTo>
                  <a:pt x="7679" y="39349"/>
                </a:lnTo>
                <a:lnTo>
                  <a:pt x="0" y="470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" name="object 205"/>
          <p:cNvSpPr/>
          <p:nvPr/>
        </p:nvSpPr>
        <p:spPr>
          <a:xfrm>
            <a:off x="1309640" y="6272509"/>
            <a:ext cx="30717" cy="48950"/>
          </a:xfrm>
          <a:custGeom>
            <a:avLst/>
            <a:gdLst/>
            <a:ahLst/>
            <a:cxnLst/>
            <a:rect l="l" t="t" r="r" b="b"/>
            <a:pathLst>
              <a:path w="30717" h="48950">
                <a:moveTo>
                  <a:pt x="24955" y="44150"/>
                </a:moveTo>
                <a:lnTo>
                  <a:pt x="26877" y="41269"/>
                </a:lnTo>
                <a:lnTo>
                  <a:pt x="28794" y="37429"/>
                </a:lnTo>
                <a:lnTo>
                  <a:pt x="29759" y="33588"/>
                </a:lnTo>
                <a:lnTo>
                  <a:pt x="30717" y="29748"/>
                </a:lnTo>
                <a:lnTo>
                  <a:pt x="30717" y="16306"/>
                </a:lnTo>
                <a:lnTo>
                  <a:pt x="28794" y="9585"/>
                </a:lnTo>
                <a:lnTo>
                  <a:pt x="25920" y="5745"/>
                </a:lnTo>
                <a:lnTo>
                  <a:pt x="23038" y="1904"/>
                </a:lnTo>
                <a:lnTo>
                  <a:pt x="19197" y="0"/>
                </a:lnTo>
                <a:lnTo>
                  <a:pt x="13435" y="0"/>
                </a:lnTo>
                <a:lnTo>
                  <a:pt x="11518" y="960"/>
                </a:lnTo>
                <a:lnTo>
                  <a:pt x="9596" y="1904"/>
                </a:lnTo>
                <a:lnTo>
                  <a:pt x="6720" y="3840"/>
                </a:lnTo>
                <a:lnTo>
                  <a:pt x="4797" y="6720"/>
                </a:lnTo>
                <a:lnTo>
                  <a:pt x="2880" y="10561"/>
                </a:lnTo>
                <a:lnTo>
                  <a:pt x="958" y="14401"/>
                </a:lnTo>
                <a:lnTo>
                  <a:pt x="0" y="19187"/>
                </a:lnTo>
                <a:lnTo>
                  <a:pt x="0" y="30708"/>
                </a:lnTo>
                <a:lnTo>
                  <a:pt x="1917" y="36469"/>
                </a:lnTo>
                <a:lnTo>
                  <a:pt x="3838" y="41269"/>
                </a:lnTo>
                <a:lnTo>
                  <a:pt x="6720" y="46070"/>
                </a:lnTo>
                <a:lnTo>
                  <a:pt x="10559" y="48950"/>
                </a:lnTo>
                <a:lnTo>
                  <a:pt x="17276" y="48950"/>
                </a:lnTo>
                <a:lnTo>
                  <a:pt x="16317" y="47030"/>
                </a:lnTo>
                <a:lnTo>
                  <a:pt x="12476" y="47030"/>
                </a:lnTo>
                <a:lnTo>
                  <a:pt x="10559" y="45110"/>
                </a:lnTo>
                <a:lnTo>
                  <a:pt x="9596" y="41269"/>
                </a:lnTo>
                <a:lnTo>
                  <a:pt x="7679" y="37429"/>
                </a:lnTo>
                <a:lnTo>
                  <a:pt x="6720" y="31668"/>
                </a:lnTo>
                <a:lnTo>
                  <a:pt x="6720" y="21107"/>
                </a:lnTo>
                <a:lnTo>
                  <a:pt x="7679" y="17266"/>
                </a:lnTo>
                <a:lnTo>
                  <a:pt x="7679" y="13426"/>
                </a:lnTo>
                <a:lnTo>
                  <a:pt x="8638" y="9585"/>
                </a:lnTo>
                <a:lnTo>
                  <a:pt x="9596" y="5745"/>
                </a:lnTo>
                <a:lnTo>
                  <a:pt x="11518" y="3840"/>
                </a:lnTo>
                <a:lnTo>
                  <a:pt x="12476" y="2880"/>
                </a:lnTo>
                <a:lnTo>
                  <a:pt x="14400" y="1904"/>
                </a:lnTo>
                <a:lnTo>
                  <a:pt x="17276" y="1904"/>
                </a:lnTo>
                <a:lnTo>
                  <a:pt x="18240" y="2880"/>
                </a:lnTo>
                <a:lnTo>
                  <a:pt x="19197" y="2880"/>
                </a:lnTo>
                <a:lnTo>
                  <a:pt x="20156" y="4785"/>
                </a:lnTo>
                <a:lnTo>
                  <a:pt x="21115" y="6720"/>
                </a:lnTo>
                <a:lnTo>
                  <a:pt x="22079" y="8625"/>
                </a:lnTo>
                <a:lnTo>
                  <a:pt x="23038" y="12466"/>
                </a:lnTo>
                <a:lnTo>
                  <a:pt x="23996" y="17266"/>
                </a:lnTo>
                <a:lnTo>
                  <a:pt x="23996" y="29748"/>
                </a:lnTo>
                <a:lnTo>
                  <a:pt x="23038" y="35509"/>
                </a:lnTo>
                <a:lnTo>
                  <a:pt x="22079" y="39349"/>
                </a:lnTo>
                <a:lnTo>
                  <a:pt x="22079" y="42230"/>
                </a:lnTo>
                <a:lnTo>
                  <a:pt x="21115" y="44150"/>
                </a:lnTo>
                <a:lnTo>
                  <a:pt x="19197" y="45110"/>
                </a:lnTo>
                <a:lnTo>
                  <a:pt x="20156" y="47990"/>
                </a:lnTo>
                <a:lnTo>
                  <a:pt x="22079" y="46070"/>
                </a:lnTo>
                <a:lnTo>
                  <a:pt x="24955" y="441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" name="object 206"/>
          <p:cNvSpPr/>
          <p:nvPr/>
        </p:nvSpPr>
        <p:spPr>
          <a:xfrm>
            <a:off x="1325957" y="6317620"/>
            <a:ext cx="3838" cy="3840"/>
          </a:xfrm>
          <a:custGeom>
            <a:avLst/>
            <a:gdLst/>
            <a:ahLst/>
            <a:cxnLst/>
            <a:rect l="l" t="t" r="r" b="b"/>
            <a:pathLst>
              <a:path w="3838" h="3840">
                <a:moveTo>
                  <a:pt x="1923" y="960"/>
                </a:moveTo>
                <a:lnTo>
                  <a:pt x="0" y="1920"/>
                </a:lnTo>
                <a:lnTo>
                  <a:pt x="958" y="3840"/>
                </a:lnTo>
                <a:lnTo>
                  <a:pt x="3838" y="2880"/>
                </a:lnTo>
                <a:lnTo>
                  <a:pt x="2880" y="0"/>
                </a:lnTo>
                <a:lnTo>
                  <a:pt x="1923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" name="object 207"/>
          <p:cNvSpPr/>
          <p:nvPr/>
        </p:nvSpPr>
        <p:spPr>
          <a:xfrm>
            <a:off x="1345155" y="6272509"/>
            <a:ext cx="54722" cy="49911"/>
          </a:xfrm>
          <a:custGeom>
            <a:avLst/>
            <a:gdLst/>
            <a:ahLst/>
            <a:cxnLst/>
            <a:rect l="l" t="t" r="r" b="b"/>
            <a:pathLst>
              <a:path w="54722" h="49911">
                <a:moveTo>
                  <a:pt x="47042" y="49911"/>
                </a:moveTo>
                <a:lnTo>
                  <a:pt x="49923" y="48950"/>
                </a:lnTo>
                <a:lnTo>
                  <a:pt x="51840" y="47030"/>
                </a:lnTo>
                <a:lnTo>
                  <a:pt x="53763" y="44150"/>
                </a:lnTo>
                <a:lnTo>
                  <a:pt x="54722" y="41269"/>
                </a:lnTo>
                <a:lnTo>
                  <a:pt x="54722" y="34549"/>
                </a:lnTo>
                <a:lnTo>
                  <a:pt x="53763" y="32628"/>
                </a:lnTo>
                <a:lnTo>
                  <a:pt x="52798" y="30708"/>
                </a:lnTo>
                <a:lnTo>
                  <a:pt x="51840" y="28788"/>
                </a:lnTo>
                <a:lnTo>
                  <a:pt x="50881" y="26868"/>
                </a:lnTo>
                <a:lnTo>
                  <a:pt x="48958" y="25908"/>
                </a:lnTo>
                <a:lnTo>
                  <a:pt x="48001" y="24947"/>
                </a:lnTo>
                <a:lnTo>
                  <a:pt x="41279" y="24947"/>
                </a:lnTo>
                <a:lnTo>
                  <a:pt x="39363" y="25908"/>
                </a:lnTo>
                <a:lnTo>
                  <a:pt x="40320" y="44150"/>
                </a:lnTo>
                <a:lnTo>
                  <a:pt x="40320" y="29748"/>
                </a:lnTo>
                <a:lnTo>
                  <a:pt x="41279" y="27828"/>
                </a:lnTo>
                <a:lnTo>
                  <a:pt x="42237" y="26868"/>
                </a:lnTo>
                <a:lnTo>
                  <a:pt x="46084" y="26868"/>
                </a:lnTo>
                <a:lnTo>
                  <a:pt x="47042" y="27828"/>
                </a:lnTo>
                <a:lnTo>
                  <a:pt x="48001" y="29748"/>
                </a:lnTo>
                <a:lnTo>
                  <a:pt x="48958" y="32628"/>
                </a:lnTo>
                <a:lnTo>
                  <a:pt x="48958" y="41269"/>
                </a:lnTo>
                <a:lnTo>
                  <a:pt x="48001" y="44150"/>
                </a:lnTo>
                <a:lnTo>
                  <a:pt x="47042" y="46070"/>
                </a:lnTo>
                <a:lnTo>
                  <a:pt x="46084" y="47030"/>
                </a:lnTo>
                <a:lnTo>
                  <a:pt x="45119" y="47990"/>
                </a:lnTo>
                <a:lnTo>
                  <a:pt x="43202" y="47990"/>
                </a:lnTo>
                <a:lnTo>
                  <a:pt x="42237" y="47030"/>
                </a:lnTo>
                <a:lnTo>
                  <a:pt x="43202" y="49911"/>
                </a:lnTo>
                <a:lnTo>
                  <a:pt x="47042" y="49911"/>
                </a:lnTo>
                <a:close/>
              </a:path>
              <a:path w="54722" h="49911">
                <a:moveTo>
                  <a:pt x="35522" y="44150"/>
                </a:moveTo>
                <a:lnTo>
                  <a:pt x="36481" y="46070"/>
                </a:lnTo>
                <a:lnTo>
                  <a:pt x="37440" y="47030"/>
                </a:lnTo>
                <a:lnTo>
                  <a:pt x="39363" y="47990"/>
                </a:lnTo>
                <a:lnTo>
                  <a:pt x="41279" y="48950"/>
                </a:lnTo>
                <a:lnTo>
                  <a:pt x="43202" y="49911"/>
                </a:lnTo>
                <a:lnTo>
                  <a:pt x="42237" y="47030"/>
                </a:lnTo>
                <a:lnTo>
                  <a:pt x="41279" y="46070"/>
                </a:lnTo>
                <a:lnTo>
                  <a:pt x="40320" y="44150"/>
                </a:lnTo>
                <a:lnTo>
                  <a:pt x="39363" y="25908"/>
                </a:lnTo>
                <a:lnTo>
                  <a:pt x="37440" y="26868"/>
                </a:lnTo>
                <a:lnTo>
                  <a:pt x="36481" y="28788"/>
                </a:lnTo>
                <a:lnTo>
                  <a:pt x="35522" y="30708"/>
                </a:lnTo>
                <a:lnTo>
                  <a:pt x="34558" y="32628"/>
                </a:lnTo>
                <a:lnTo>
                  <a:pt x="34558" y="42230"/>
                </a:lnTo>
                <a:lnTo>
                  <a:pt x="35522" y="44150"/>
                </a:lnTo>
                <a:close/>
              </a:path>
              <a:path w="54722" h="49911">
                <a:moveTo>
                  <a:pt x="43202" y="0"/>
                </a:moveTo>
                <a:lnTo>
                  <a:pt x="8644" y="49911"/>
                </a:lnTo>
                <a:lnTo>
                  <a:pt x="11519" y="49911"/>
                </a:lnTo>
                <a:lnTo>
                  <a:pt x="46084" y="0"/>
                </a:lnTo>
                <a:lnTo>
                  <a:pt x="43202" y="0"/>
                </a:lnTo>
                <a:close/>
              </a:path>
              <a:path w="54722" h="49911">
                <a:moveTo>
                  <a:pt x="5763" y="4785"/>
                </a:moveTo>
                <a:lnTo>
                  <a:pt x="4805" y="960"/>
                </a:lnTo>
                <a:lnTo>
                  <a:pt x="3840" y="1904"/>
                </a:lnTo>
                <a:lnTo>
                  <a:pt x="1923" y="3840"/>
                </a:lnTo>
                <a:lnTo>
                  <a:pt x="964" y="5745"/>
                </a:lnTo>
                <a:lnTo>
                  <a:pt x="0" y="7680"/>
                </a:lnTo>
                <a:lnTo>
                  <a:pt x="0" y="17266"/>
                </a:lnTo>
                <a:lnTo>
                  <a:pt x="964" y="19187"/>
                </a:lnTo>
                <a:lnTo>
                  <a:pt x="1923" y="21107"/>
                </a:lnTo>
                <a:lnTo>
                  <a:pt x="3840" y="23027"/>
                </a:lnTo>
                <a:lnTo>
                  <a:pt x="4805" y="23987"/>
                </a:lnTo>
                <a:lnTo>
                  <a:pt x="6722" y="24947"/>
                </a:lnTo>
                <a:lnTo>
                  <a:pt x="12484" y="24947"/>
                </a:lnTo>
                <a:lnTo>
                  <a:pt x="12484" y="22067"/>
                </a:lnTo>
                <a:lnTo>
                  <a:pt x="11519" y="23027"/>
                </a:lnTo>
                <a:lnTo>
                  <a:pt x="7680" y="23027"/>
                </a:lnTo>
                <a:lnTo>
                  <a:pt x="7680" y="22067"/>
                </a:lnTo>
                <a:lnTo>
                  <a:pt x="6722" y="21107"/>
                </a:lnTo>
                <a:lnTo>
                  <a:pt x="6722" y="20147"/>
                </a:lnTo>
                <a:lnTo>
                  <a:pt x="5763" y="18242"/>
                </a:lnTo>
                <a:lnTo>
                  <a:pt x="5763" y="4785"/>
                </a:lnTo>
                <a:close/>
              </a:path>
              <a:path w="54722" h="49911">
                <a:moveTo>
                  <a:pt x="20164" y="12466"/>
                </a:moveTo>
                <a:lnTo>
                  <a:pt x="20164" y="9585"/>
                </a:lnTo>
                <a:lnTo>
                  <a:pt x="19199" y="6720"/>
                </a:lnTo>
                <a:lnTo>
                  <a:pt x="17282" y="3840"/>
                </a:lnTo>
                <a:lnTo>
                  <a:pt x="15360" y="960"/>
                </a:lnTo>
                <a:lnTo>
                  <a:pt x="13443" y="0"/>
                </a:lnTo>
                <a:lnTo>
                  <a:pt x="6722" y="0"/>
                </a:lnTo>
                <a:lnTo>
                  <a:pt x="4805" y="960"/>
                </a:lnTo>
                <a:lnTo>
                  <a:pt x="5763" y="4785"/>
                </a:lnTo>
                <a:lnTo>
                  <a:pt x="6722" y="3840"/>
                </a:lnTo>
                <a:lnTo>
                  <a:pt x="7680" y="2880"/>
                </a:lnTo>
                <a:lnTo>
                  <a:pt x="8644" y="1904"/>
                </a:lnTo>
                <a:lnTo>
                  <a:pt x="12484" y="1904"/>
                </a:lnTo>
                <a:lnTo>
                  <a:pt x="12484" y="3840"/>
                </a:lnTo>
                <a:lnTo>
                  <a:pt x="14401" y="5745"/>
                </a:lnTo>
                <a:lnTo>
                  <a:pt x="14401" y="17266"/>
                </a:lnTo>
                <a:lnTo>
                  <a:pt x="13443" y="20147"/>
                </a:lnTo>
                <a:lnTo>
                  <a:pt x="12484" y="22067"/>
                </a:lnTo>
                <a:lnTo>
                  <a:pt x="12484" y="24947"/>
                </a:lnTo>
                <a:lnTo>
                  <a:pt x="15360" y="23987"/>
                </a:lnTo>
                <a:lnTo>
                  <a:pt x="17282" y="22067"/>
                </a:lnTo>
                <a:lnTo>
                  <a:pt x="19199" y="20147"/>
                </a:lnTo>
                <a:lnTo>
                  <a:pt x="20164" y="16306"/>
                </a:lnTo>
                <a:lnTo>
                  <a:pt x="20164" y="124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" name="object 208"/>
          <p:cNvSpPr/>
          <p:nvPr/>
        </p:nvSpPr>
        <p:spPr>
          <a:xfrm>
            <a:off x="1274117" y="6079556"/>
            <a:ext cx="26884" cy="48950"/>
          </a:xfrm>
          <a:custGeom>
            <a:avLst/>
            <a:gdLst/>
            <a:ahLst/>
            <a:cxnLst/>
            <a:rect l="l" t="t" r="r" b="b"/>
            <a:pathLst>
              <a:path w="26884" h="48950">
                <a:moveTo>
                  <a:pt x="18240" y="28788"/>
                </a:moveTo>
                <a:lnTo>
                  <a:pt x="19205" y="29748"/>
                </a:lnTo>
                <a:lnTo>
                  <a:pt x="20164" y="30708"/>
                </a:lnTo>
                <a:lnTo>
                  <a:pt x="20164" y="31668"/>
                </a:lnTo>
                <a:lnTo>
                  <a:pt x="21122" y="33588"/>
                </a:lnTo>
                <a:lnTo>
                  <a:pt x="22079" y="35509"/>
                </a:lnTo>
                <a:lnTo>
                  <a:pt x="22079" y="39349"/>
                </a:lnTo>
                <a:lnTo>
                  <a:pt x="21122" y="42230"/>
                </a:lnTo>
                <a:lnTo>
                  <a:pt x="19205" y="43190"/>
                </a:lnTo>
                <a:lnTo>
                  <a:pt x="17282" y="45110"/>
                </a:lnTo>
                <a:lnTo>
                  <a:pt x="15364" y="46070"/>
                </a:lnTo>
                <a:lnTo>
                  <a:pt x="9602" y="46070"/>
                </a:lnTo>
                <a:lnTo>
                  <a:pt x="8644" y="45110"/>
                </a:lnTo>
                <a:lnTo>
                  <a:pt x="7679" y="45110"/>
                </a:lnTo>
                <a:lnTo>
                  <a:pt x="5762" y="44150"/>
                </a:lnTo>
                <a:lnTo>
                  <a:pt x="4805" y="43190"/>
                </a:lnTo>
                <a:lnTo>
                  <a:pt x="964" y="43190"/>
                </a:lnTo>
                <a:lnTo>
                  <a:pt x="964" y="44150"/>
                </a:lnTo>
                <a:lnTo>
                  <a:pt x="0" y="44150"/>
                </a:lnTo>
                <a:lnTo>
                  <a:pt x="0" y="47030"/>
                </a:lnTo>
                <a:lnTo>
                  <a:pt x="964" y="47030"/>
                </a:lnTo>
                <a:lnTo>
                  <a:pt x="1923" y="47990"/>
                </a:lnTo>
                <a:lnTo>
                  <a:pt x="2881" y="48950"/>
                </a:lnTo>
                <a:lnTo>
                  <a:pt x="14400" y="48950"/>
                </a:lnTo>
                <a:lnTo>
                  <a:pt x="19205" y="47030"/>
                </a:lnTo>
                <a:lnTo>
                  <a:pt x="23044" y="43190"/>
                </a:lnTo>
                <a:lnTo>
                  <a:pt x="25920" y="40309"/>
                </a:lnTo>
                <a:lnTo>
                  <a:pt x="26884" y="37429"/>
                </a:lnTo>
                <a:lnTo>
                  <a:pt x="26884" y="29748"/>
                </a:lnTo>
                <a:lnTo>
                  <a:pt x="25920" y="27828"/>
                </a:lnTo>
                <a:lnTo>
                  <a:pt x="24961" y="25908"/>
                </a:lnTo>
                <a:lnTo>
                  <a:pt x="23044" y="23027"/>
                </a:lnTo>
                <a:lnTo>
                  <a:pt x="21122" y="22067"/>
                </a:lnTo>
                <a:lnTo>
                  <a:pt x="18240" y="21107"/>
                </a:lnTo>
                <a:lnTo>
                  <a:pt x="22079" y="17266"/>
                </a:lnTo>
                <a:lnTo>
                  <a:pt x="24961" y="13426"/>
                </a:lnTo>
                <a:lnTo>
                  <a:pt x="24961" y="7680"/>
                </a:lnTo>
                <a:lnTo>
                  <a:pt x="24003" y="5745"/>
                </a:lnTo>
                <a:lnTo>
                  <a:pt x="22079" y="3840"/>
                </a:lnTo>
                <a:lnTo>
                  <a:pt x="20164" y="1905"/>
                </a:lnTo>
                <a:lnTo>
                  <a:pt x="17282" y="0"/>
                </a:lnTo>
                <a:lnTo>
                  <a:pt x="10561" y="0"/>
                </a:lnTo>
                <a:lnTo>
                  <a:pt x="7679" y="960"/>
                </a:lnTo>
                <a:lnTo>
                  <a:pt x="5762" y="2865"/>
                </a:lnTo>
                <a:lnTo>
                  <a:pt x="3840" y="4800"/>
                </a:lnTo>
                <a:lnTo>
                  <a:pt x="1923" y="7680"/>
                </a:lnTo>
                <a:lnTo>
                  <a:pt x="964" y="10546"/>
                </a:lnTo>
                <a:lnTo>
                  <a:pt x="1923" y="10546"/>
                </a:lnTo>
                <a:lnTo>
                  <a:pt x="4805" y="6705"/>
                </a:lnTo>
                <a:lnTo>
                  <a:pt x="7679" y="4800"/>
                </a:lnTo>
                <a:lnTo>
                  <a:pt x="13441" y="4800"/>
                </a:lnTo>
                <a:lnTo>
                  <a:pt x="15364" y="5745"/>
                </a:lnTo>
                <a:lnTo>
                  <a:pt x="16323" y="7680"/>
                </a:lnTo>
                <a:lnTo>
                  <a:pt x="18240" y="8625"/>
                </a:lnTo>
                <a:lnTo>
                  <a:pt x="19205" y="10546"/>
                </a:lnTo>
                <a:lnTo>
                  <a:pt x="19205" y="15361"/>
                </a:lnTo>
                <a:lnTo>
                  <a:pt x="18240" y="16306"/>
                </a:lnTo>
                <a:lnTo>
                  <a:pt x="17282" y="18227"/>
                </a:lnTo>
                <a:lnTo>
                  <a:pt x="16323" y="20147"/>
                </a:lnTo>
                <a:lnTo>
                  <a:pt x="15364" y="21107"/>
                </a:lnTo>
                <a:lnTo>
                  <a:pt x="13441" y="22067"/>
                </a:lnTo>
                <a:lnTo>
                  <a:pt x="11519" y="23027"/>
                </a:lnTo>
                <a:lnTo>
                  <a:pt x="9602" y="23987"/>
                </a:lnTo>
                <a:lnTo>
                  <a:pt x="7679" y="23987"/>
                </a:lnTo>
                <a:lnTo>
                  <a:pt x="7679" y="24947"/>
                </a:lnTo>
                <a:lnTo>
                  <a:pt x="10561" y="24947"/>
                </a:lnTo>
                <a:lnTo>
                  <a:pt x="12484" y="25908"/>
                </a:lnTo>
                <a:lnTo>
                  <a:pt x="14400" y="25908"/>
                </a:lnTo>
                <a:lnTo>
                  <a:pt x="16323" y="26868"/>
                </a:lnTo>
                <a:lnTo>
                  <a:pt x="17282" y="27828"/>
                </a:lnTo>
                <a:lnTo>
                  <a:pt x="18240" y="287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" name="object 209"/>
          <p:cNvSpPr/>
          <p:nvPr/>
        </p:nvSpPr>
        <p:spPr>
          <a:xfrm>
            <a:off x="1309640" y="6079556"/>
            <a:ext cx="30717" cy="48950"/>
          </a:xfrm>
          <a:custGeom>
            <a:avLst/>
            <a:gdLst/>
            <a:ahLst/>
            <a:cxnLst/>
            <a:rect l="l" t="t" r="r" b="b"/>
            <a:pathLst>
              <a:path w="30717" h="48950">
                <a:moveTo>
                  <a:pt x="24955" y="45110"/>
                </a:moveTo>
                <a:lnTo>
                  <a:pt x="26877" y="42230"/>
                </a:lnTo>
                <a:lnTo>
                  <a:pt x="28794" y="38389"/>
                </a:lnTo>
                <a:lnTo>
                  <a:pt x="29759" y="34549"/>
                </a:lnTo>
                <a:lnTo>
                  <a:pt x="30717" y="29748"/>
                </a:lnTo>
                <a:lnTo>
                  <a:pt x="30717" y="16306"/>
                </a:lnTo>
                <a:lnTo>
                  <a:pt x="28794" y="10546"/>
                </a:lnTo>
                <a:lnTo>
                  <a:pt x="25920" y="5745"/>
                </a:lnTo>
                <a:lnTo>
                  <a:pt x="23038" y="1905"/>
                </a:lnTo>
                <a:lnTo>
                  <a:pt x="19197" y="0"/>
                </a:lnTo>
                <a:lnTo>
                  <a:pt x="13435" y="0"/>
                </a:lnTo>
                <a:lnTo>
                  <a:pt x="11518" y="960"/>
                </a:lnTo>
                <a:lnTo>
                  <a:pt x="9596" y="2865"/>
                </a:lnTo>
                <a:lnTo>
                  <a:pt x="6720" y="4800"/>
                </a:lnTo>
                <a:lnTo>
                  <a:pt x="4797" y="7680"/>
                </a:lnTo>
                <a:lnTo>
                  <a:pt x="2880" y="11521"/>
                </a:lnTo>
                <a:lnTo>
                  <a:pt x="958" y="15361"/>
                </a:lnTo>
                <a:lnTo>
                  <a:pt x="0" y="20147"/>
                </a:lnTo>
                <a:lnTo>
                  <a:pt x="0" y="31668"/>
                </a:lnTo>
                <a:lnTo>
                  <a:pt x="1917" y="37429"/>
                </a:lnTo>
                <a:lnTo>
                  <a:pt x="3838" y="41269"/>
                </a:lnTo>
                <a:lnTo>
                  <a:pt x="6720" y="47030"/>
                </a:lnTo>
                <a:lnTo>
                  <a:pt x="10559" y="48950"/>
                </a:lnTo>
                <a:lnTo>
                  <a:pt x="17276" y="48950"/>
                </a:lnTo>
                <a:lnTo>
                  <a:pt x="16317" y="47030"/>
                </a:lnTo>
                <a:lnTo>
                  <a:pt x="12476" y="47030"/>
                </a:lnTo>
                <a:lnTo>
                  <a:pt x="10559" y="45110"/>
                </a:lnTo>
                <a:lnTo>
                  <a:pt x="9596" y="42230"/>
                </a:lnTo>
                <a:lnTo>
                  <a:pt x="7679" y="37429"/>
                </a:lnTo>
                <a:lnTo>
                  <a:pt x="6720" y="32628"/>
                </a:lnTo>
                <a:lnTo>
                  <a:pt x="6720" y="22067"/>
                </a:lnTo>
                <a:lnTo>
                  <a:pt x="7679" y="18227"/>
                </a:lnTo>
                <a:lnTo>
                  <a:pt x="7679" y="14386"/>
                </a:lnTo>
                <a:lnTo>
                  <a:pt x="8638" y="9585"/>
                </a:lnTo>
                <a:lnTo>
                  <a:pt x="9596" y="6705"/>
                </a:lnTo>
                <a:lnTo>
                  <a:pt x="11518" y="4800"/>
                </a:lnTo>
                <a:lnTo>
                  <a:pt x="12476" y="3840"/>
                </a:lnTo>
                <a:lnTo>
                  <a:pt x="14400" y="2865"/>
                </a:lnTo>
                <a:lnTo>
                  <a:pt x="18240" y="2865"/>
                </a:lnTo>
                <a:lnTo>
                  <a:pt x="19197" y="3840"/>
                </a:lnTo>
                <a:lnTo>
                  <a:pt x="20156" y="4800"/>
                </a:lnTo>
                <a:lnTo>
                  <a:pt x="21115" y="6705"/>
                </a:lnTo>
                <a:lnTo>
                  <a:pt x="22079" y="9585"/>
                </a:lnTo>
                <a:lnTo>
                  <a:pt x="23038" y="13426"/>
                </a:lnTo>
                <a:lnTo>
                  <a:pt x="23996" y="17266"/>
                </a:lnTo>
                <a:lnTo>
                  <a:pt x="23996" y="30708"/>
                </a:lnTo>
                <a:lnTo>
                  <a:pt x="23038" y="35509"/>
                </a:lnTo>
                <a:lnTo>
                  <a:pt x="22079" y="40309"/>
                </a:lnTo>
                <a:lnTo>
                  <a:pt x="22079" y="42230"/>
                </a:lnTo>
                <a:lnTo>
                  <a:pt x="21115" y="44150"/>
                </a:lnTo>
                <a:lnTo>
                  <a:pt x="19197" y="45110"/>
                </a:lnTo>
                <a:lnTo>
                  <a:pt x="20156" y="48950"/>
                </a:lnTo>
                <a:lnTo>
                  <a:pt x="22079" y="47030"/>
                </a:lnTo>
                <a:lnTo>
                  <a:pt x="24955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" name="object 210"/>
          <p:cNvSpPr/>
          <p:nvPr/>
        </p:nvSpPr>
        <p:spPr>
          <a:xfrm>
            <a:off x="1325957" y="6124666"/>
            <a:ext cx="3838" cy="3840"/>
          </a:xfrm>
          <a:custGeom>
            <a:avLst/>
            <a:gdLst/>
            <a:ahLst/>
            <a:cxnLst/>
            <a:rect l="l" t="t" r="r" b="b"/>
            <a:pathLst>
              <a:path w="3838" h="3840">
                <a:moveTo>
                  <a:pt x="1923" y="1920"/>
                </a:moveTo>
                <a:lnTo>
                  <a:pt x="0" y="1920"/>
                </a:lnTo>
                <a:lnTo>
                  <a:pt x="958" y="3840"/>
                </a:lnTo>
                <a:lnTo>
                  <a:pt x="3838" y="3840"/>
                </a:lnTo>
                <a:lnTo>
                  <a:pt x="2880" y="0"/>
                </a:lnTo>
                <a:lnTo>
                  <a:pt x="1923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" name="object 211"/>
          <p:cNvSpPr/>
          <p:nvPr/>
        </p:nvSpPr>
        <p:spPr>
          <a:xfrm>
            <a:off x="1345155" y="6079556"/>
            <a:ext cx="54722" cy="50871"/>
          </a:xfrm>
          <a:custGeom>
            <a:avLst/>
            <a:gdLst/>
            <a:ahLst/>
            <a:cxnLst/>
            <a:rect l="l" t="t" r="r" b="b"/>
            <a:pathLst>
              <a:path w="54722" h="50871">
                <a:moveTo>
                  <a:pt x="12484" y="25908"/>
                </a:moveTo>
                <a:lnTo>
                  <a:pt x="15360" y="24947"/>
                </a:lnTo>
                <a:lnTo>
                  <a:pt x="17282" y="22067"/>
                </a:lnTo>
                <a:lnTo>
                  <a:pt x="19199" y="20147"/>
                </a:lnTo>
                <a:lnTo>
                  <a:pt x="20164" y="17266"/>
                </a:lnTo>
                <a:lnTo>
                  <a:pt x="20164" y="9585"/>
                </a:lnTo>
                <a:lnTo>
                  <a:pt x="19199" y="6705"/>
                </a:lnTo>
                <a:lnTo>
                  <a:pt x="17282" y="3840"/>
                </a:lnTo>
                <a:lnTo>
                  <a:pt x="15360" y="1905"/>
                </a:lnTo>
                <a:lnTo>
                  <a:pt x="13443" y="0"/>
                </a:lnTo>
                <a:lnTo>
                  <a:pt x="8644" y="0"/>
                </a:lnTo>
                <a:lnTo>
                  <a:pt x="6722" y="960"/>
                </a:lnTo>
                <a:lnTo>
                  <a:pt x="6722" y="4800"/>
                </a:lnTo>
                <a:lnTo>
                  <a:pt x="7680" y="2865"/>
                </a:lnTo>
                <a:lnTo>
                  <a:pt x="8644" y="1905"/>
                </a:lnTo>
                <a:lnTo>
                  <a:pt x="11519" y="1905"/>
                </a:lnTo>
                <a:lnTo>
                  <a:pt x="12484" y="2865"/>
                </a:lnTo>
                <a:lnTo>
                  <a:pt x="12484" y="3840"/>
                </a:lnTo>
                <a:lnTo>
                  <a:pt x="14401" y="5745"/>
                </a:lnTo>
                <a:lnTo>
                  <a:pt x="14401" y="17266"/>
                </a:lnTo>
                <a:lnTo>
                  <a:pt x="13443" y="20147"/>
                </a:lnTo>
                <a:lnTo>
                  <a:pt x="12484" y="22067"/>
                </a:lnTo>
                <a:lnTo>
                  <a:pt x="11519" y="23027"/>
                </a:lnTo>
                <a:lnTo>
                  <a:pt x="10561" y="23987"/>
                </a:lnTo>
                <a:lnTo>
                  <a:pt x="9602" y="23987"/>
                </a:lnTo>
                <a:lnTo>
                  <a:pt x="9602" y="25908"/>
                </a:lnTo>
                <a:lnTo>
                  <a:pt x="12484" y="25908"/>
                </a:lnTo>
                <a:close/>
              </a:path>
              <a:path w="54722" h="50871">
                <a:moveTo>
                  <a:pt x="47042" y="50871"/>
                </a:moveTo>
                <a:lnTo>
                  <a:pt x="49923" y="48950"/>
                </a:lnTo>
                <a:lnTo>
                  <a:pt x="51840" y="47030"/>
                </a:lnTo>
                <a:lnTo>
                  <a:pt x="53763" y="45110"/>
                </a:lnTo>
                <a:lnTo>
                  <a:pt x="54722" y="42230"/>
                </a:lnTo>
                <a:lnTo>
                  <a:pt x="54722" y="35509"/>
                </a:lnTo>
                <a:lnTo>
                  <a:pt x="53763" y="33588"/>
                </a:lnTo>
                <a:lnTo>
                  <a:pt x="52798" y="31668"/>
                </a:lnTo>
                <a:lnTo>
                  <a:pt x="51840" y="28788"/>
                </a:lnTo>
                <a:lnTo>
                  <a:pt x="50881" y="27828"/>
                </a:lnTo>
                <a:lnTo>
                  <a:pt x="48958" y="26868"/>
                </a:lnTo>
                <a:lnTo>
                  <a:pt x="48001" y="25908"/>
                </a:lnTo>
                <a:lnTo>
                  <a:pt x="46084" y="24947"/>
                </a:lnTo>
                <a:lnTo>
                  <a:pt x="42237" y="24947"/>
                </a:lnTo>
                <a:lnTo>
                  <a:pt x="41279" y="25908"/>
                </a:lnTo>
                <a:lnTo>
                  <a:pt x="39363" y="26868"/>
                </a:lnTo>
                <a:lnTo>
                  <a:pt x="40320" y="45110"/>
                </a:lnTo>
                <a:lnTo>
                  <a:pt x="40320" y="30708"/>
                </a:lnTo>
                <a:lnTo>
                  <a:pt x="41279" y="28788"/>
                </a:lnTo>
                <a:lnTo>
                  <a:pt x="42237" y="27828"/>
                </a:lnTo>
                <a:lnTo>
                  <a:pt x="43202" y="26868"/>
                </a:lnTo>
                <a:lnTo>
                  <a:pt x="45119" y="26868"/>
                </a:lnTo>
                <a:lnTo>
                  <a:pt x="46084" y="27828"/>
                </a:lnTo>
                <a:lnTo>
                  <a:pt x="47042" y="28788"/>
                </a:lnTo>
                <a:lnTo>
                  <a:pt x="48001" y="30708"/>
                </a:lnTo>
                <a:lnTo>
                  <a:pt x="48958" y="33588"/>
                </a:lnTo>
                <a:lnTo>
                  <a:pt x="48958" y="42230"/>
                </a:lnTo>
                <a:lnTo>
                  <a:pt x="48001" y="45110"/>
                </a:lnTo>
                <a:lnTo>
                  <a:pt x="47042" y="47030"/>
                </a:lnTo>
                <a:lnTo>
                  <a:pt x="46084" y="47990"/>
                </a:lnTo>
                <a:lnTo>
                  <a:pt x="45119" y="48950"/>
                </a:lnTo>
                <a:lnTo>
                  <a:pt x="43202" y="48950"/>
                </a:lnTo>
                <a:lnTo>
                  <a:pt x="42237" y="47990"/>
                </a:lnTo>
                <a:lnTo>
                  <a:pt x="43202" y="50871"/>
                </a:lnTo>
                <a:lnTo>
                  <a:pt x="47042" y="50871"/>
                </a:lnTo>
                <a:close/>
              </a:path>
              <a:path w="54722" h="50871">
                <a:moveTo>
                  <a:pt x="35522" y="44150"/>
                </a:moveTo>
                <a:lnTo>
                  <a:pt x="36481" y="46070"/>
                </a:lnTo>
                <a:lnTo>
                  <a:pt x="37440" y="47990"/>
                </a:lnTo>
                <a:lnTo>
                  <a:pt x="39363" y="48950"/>
                </a:lnTo>
                <a:lnTo>
                  <a:pt x="41279" y="49911"/>
                </a:lnTo>
                <a:lnTo>
                  <a:pt x="43202" y="50871"/>
                </a:lnTo>
                <a:lnTo>
                  <a:pt x="42237" y="47990"/>
                </a:lnTo>
                <a:lnTo>
                  <a:pt x="41279" y="47030"/>
                </a:lnTo>
                <a:lnTo>
                  <a:pt x="40320" y="45110"/>
                </a:lnTo>
                <a:lnTo>
                  <a:pt x="39363" y="26868"/>
                </a:lnTo>
                <a:lnTo>
                  <a:pt x="37440" y="27828"/>
                </a:lnTo>
                <a:lnTo>
                  <a:pt x="36481" y="28788"/>
                </a:lnTo>
                <a:lnTo>
                  <a:pt x="35522" y="30708"/>
                </a:lnTo>
                <a:lnTo>
                  <a:pt x="34558" y="33588"/>
                </a:lnTo>
                <a:lnTo>
                  <a:pt x="34558" y="42230"/>
                </a:lnTo>
                <a:lnTo>
                  <a:pt x="35522" y="44150"/>
                </a:lnTo>
                <a:close/>
              </a:path>
              <a:path w="54722" h="50871">
                <a:moveTo>
                  <a:pt x="43202" y="0"/>
                </a:moveTo>
                <a:lnTo>
                  <a:pt x="8644" y="50871"/>
                </a:lnTo>
                <a:lnTo>
                  <a:pt x="11519" y="50871"/>
                </a:lnTo>
                <a:lnTo>
                  <a:pt x="46084" y="0"/>
                </a:lnTo>
                <a:lnTo>
                  <a:pt x="43202" y="0"/>
                </a:lnTo>
                <a:close/>
              </a:path>
              <a:path w="54722" h="50871">
                <a:moveTo>
                  <a:pt x="5763" y="5745"/>
                </a:moveTo>
                <a:lnTo>
                  <a:pt x="6722" y="4800"/>
                </a:lnTo>
                <a:lnTo>
                  <a:pt x="6722" y="960"/>
                </a:lnTo>
                <a:lnTo>
                  <a:pt x="4805" y="1905"/>
                </a:lnTo>
                <a:lnTo>
                  <a:pt x="3840" y="2865"/>
                </a:lnTo>
                <a:lnTo>
                  <a:pt x="1923" y="4800"/>
                </a:lnTo>
                <a:lnTo>
                  <a:pt x="964" y="6705"/>
                </a:lnTo>
                <a:lnTo>
                  <a:pt x="0" y="8625"/>
                </a:lnTo>
                <a:lnTo>
                  <a:pt x="0" y="18227"/>
                </a:lnTo>
                <a:lnTo>
                  <a:pt x="964" y="20147"/>
                </a:lnTo>
                <a:lnTo>
                  <a:pt x="1923" y="22067"/>
                </a:lnTo>
                <a:lnTo>
                  <a:pt x="3840" y="23027"/>
                </a:lnTo>
                <a:lnTo>
                  <a:pt x="4805" y="23987"/>
                </a:lnTo>
                <a:lnTo>
                  <a:pt x="6722" y="24947"/>
                </a:lnTo>
                <a:lnTo>
                  <a:pt x="8644" y="25908"/>
                </a:lnTo>
                <a:lnTo>
                  <a:pt x="9602" y="25908"/>
                </a:lnTo>
                <a:lnTo>
                  <a:pt x="9602" y="23987"/>
                </a:lnTo>
                <a:lnTo>
                  <a:pt x="8644" y="23987"/>
                </a:lnTo>
                <a:lnTo>
                  <a:pt x="7680" y="23027"/>
                </a:lnTo>
                <a:lnTo>
                  <a:pt x="6722" y="22067"/>
                </a:lnTo>
                <a:lnTo>
                  <a:pt x="6722" y="20147"/>
                </a:lnTo>
                <a:lnTo>
                  <a:pt x="5763" y="19187"/>
                </a:lnTo>
                <a:lnTo>
                  <a:pt x="5763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" name="object 212"/>
          <p:cNvSpPr/>
          <p:nvPr/>
        </p:nvSpPr>
        <p:spPr>
          <a:xfrm>
            <a:off x="1444037" y="7325593"/>
            <a:ext cx="189111" cy="184312"/>
          </a:xfrm>
          <a:custGeom>
            <a:avLst/>
            <a:gdLst/>
            <a:ahLst/>
            <a:cxnLst/>
            <a:rect l="l" t="t" r="r" b="b"/>
            <a:pathLst>
              <a:path w="189111" h="184312">
                <a:moveTo>
                  <a:pt x="55674" y="97917"/>
                </a:moveTo>
                <a:lnTo>
                  <a:pt x="54716" y="96956"/>
                </a:lnTo>
                <a:lnTo>
                  <a:pt x="53757" y="96956"/>
                </a:lnTo>
                <a:lnTo>
                  <a:pt x="53757" y="95996"/>
                </a:lnTo>
                <a:lnTo>
                  <a:pt x="50875" y="95996"/>
                </a:lnTo>
                <a:lnTo>
                  <a:pt x="49917" y="96956"/>
                </a:lnTo>
                <a:lnTo>
                  <a:pt x="48958" y="97917"/>
                </a:lnTo>
                <a:lnTo>
                  <a:pt x="48958" y="101757"/>
                </a:lnTo>
                <a:lnTo>
                  <a:pt x="49917" y="102717"/>
                </a:lnTo>
                <a:lnTo>
                  <a:pt x="49917" y="103677"/>
                </a:lnTo>
                <a:lnTo>
                  <a:pt x="53757" y="103677"/>
                </a:lnTo>
                <a:lnTo>
                  <a:pt x="54716" y="102717"/>
                </a:lnTo>
                <a:lnTo>
                  <a:pt x="55674" y="101757"/>
                </a:lnTo>
                <a:lnTo>
                  <a:pt x="55674" y="97917"/>
                </a:lnTo>
                <a:close/>
              </a:path>
              <a:path w="189111" h="184312">
                <a:moveTo>
                  <a:pt x="90234" y="126705"/>
                </a:moveTo>
                <a:lnTo>
                  <a:pt x="89274" y="125760"/>
                </a:lnTo>
                <a:lnTo>
                  <a:pt x="88314" y="126705"/>
                </a:lnTo>
                <a:lnTo>
                  <a:pt x="87354" y="127665"/>
                </a:lnTo>
                <a:lnTo>
                  <a:pt x="84473" y="127665"/>
                </a:lnTo>
                <a:lnTo>
                  <a:pt x="83513" y="126705"/>
                </a:lnTo>
                <a:lnTo>
                  <a:pt x="81593" y="125760"/>
                </a:lnTo>
                <a:lnTo>
                  <a:pt x="63354" y="107518"/>
                </a:lnTo>
                <a:lnTo>
                  <a:pt x="62395" y="108478"/>
                </a:lnTo>
                <a:lnTo>
                  <a:pt x="58555" y="118079"/>
                </a:lnTo>
                <a:lnTo>
                  <a:pt x="60478" y="118079"/>
                </a:lnTo>
                <a:lnTo>
                  <a:pt x="60478" y="117104"/>
                </a:lnTo>
                <a:lnTo>
                  <a:pt x="61437" y="116159"/>
                </a:lnTo>
                <a:lnTo>
                  <a:pt x="63354" y="116159"/>
                </a:lnTo>
                <a:lnTo>
                  <a:pt x="64317" y="117104"/>
                </a:lnTo>
                <a:lnTo>
                  <a:pt x="66234" y="118079"/>
                </a:lnTo>
                <a:lnTo>
                  <a:pt x="69116" y="120944"/>
                </a:lnTo>
                <a:lnTo>
                  <a:pt x="77754" y="129600"/>
                </a:lnTo>
                <a:lnTo>
                  <a:pt x="78713" y="130545"/>
                </a:lnTo>
                <a:lnTo>
                  <a:pt x="79677" y="132481"/>
                </a:lnTo>
                <a:lnTo>
                  <a:pt x="80633" y="133426"/>
                </a:lnTo>
                <a:lnTo>
                  <a:pt x="79677" y="134386"/>
                </a:lnTo>
                <a:lnTo>
                  <a:pt x="79677" y="136321"/>
                </a:lnTo>
                <a:lnTo>
                  <a:pt x="78713" y="137266"/>
                </a:lnTo>
                <a:lnTo>
                  <a:pt x="78713" y="138226"/>
                </a:lnTo>
                <a:lnTo>
                  <a:pt x="90234" y="126705"/>
                </a:lnTo>
                <a:close/>
              </a:path>
              <a:path w="189111" h="184312">
                <a:moveTo>
                  <a:pt x="72955" y="103677"/>
                </a:moveTo>
                <a:lnTo>
                  <a:pt x="73913" y="103677"/>
                </a:lnTo>
                <a:lnTo>
                  <a:pt x="74872" y="102717"/>
                </a:lnTo>
                <a:lnTo>
                  <a:pt x="76795" y="102717"/>
                </a:lnTo>
                <a:lnTo>
                  <a:pt x="76795" y="103677"/>
                </a:lnTo>
                <a:lnTo>
                  <a:pt x="77754" y="103677"/>
                </a:lnTo>
                <a:lnTo>
                  <a:pt x="79677" y="105597"/>
                </a:lnTo>
                <a:lnTo>
                  <a:pt x="81593" y="107518"/>
                </a:lnTo>
                <a:lnTo>
                  <a:pt x="90234" y="117104"/>
                </a:lnTo>
                <a:lnTo>
                  <a:pt x="92154" y="118079"/>
                </a:lnTo>
                <a:lnTo>
                  <a:pt x="93114" y="119039"/>
                </a:lnTo>
                <a:lnTo>
                  <a:pt x="93114" y="121919"/>
                </a:lnTo>
                <a:lnTo>
                  <a:pt x="92154" y="122880"/>
                </a:lnTo>
                <a:lnTo>
                  <a:pt x="91194" y="123825"/>
                </a:lnTo>
                <a:lnTo>
                  <a:pt x="92154" y="124785"/>
                </a:lnTo>
                <a:lnTo>
                  <a:pt x="103676" y="114239"/>
                </a:lnTo>
                <a:lnTo>
                  <a:pt x="102716" y="113263"/>
                </a:lnTo>
                <a:lnTo>
                  <a:pt x="101755" y="114239"/>
                </a:lnTo>
                <a:lnTo>
                  <a:pt x="100795" y="115199"/>
                </a:lnTo>
                <a:lnTo>
                  <a:pt x="96955" y="115199"/>
                </a:lnTo>
                <a:lnTo>
                  <a:pt x="95995" y="114239"/>
                </a:lnTo>
                <a:lnTo>
                  <a:pt x="94074" y="112318"/>
                </a:lnTo>
                <a:lnTo>
                  <a:pt x="82553" y="100797"/>
                </a:lnTo>
                <a:lnTo>
                  <a:pt x="82553" y="96956"/>
                </a:lnTo>
                <a:lnTo>
                  <a:pt x="83513" y="95036"/>
                </a:lnTo>
                <a:lnTo>
                  <a:pt x="83513" y="93116"/>
                </a:lnTo>
                <a:lnTo>
                  <a:pt x="84473" y="92156"/>
                </a:lnTo>
                <a:lnTo>
                  <a:pt x="85433" y="91196"/>
                </a:lnTo>
                <a:lnTo>
                  <a:pt x="86394" y="90236"/>
                </a:lnTo>
                <a:lnTo>
                  <a:pt x="87354" y="89275"/>
                </a:lnTo>
                <a:lnTo>
                  <a:pt x="89274" y="90236"/>
                </a:lnTo>
                <a:lnTo>
                  <a:pt x="91194" y="90236"/>
                </a:lnTo>
                <a:lnTo>
                  <a:pt x="93114" y="91196"/>
                </a:lnTo>
                <a:lnTo>
                  <a:pt x="94074" y="93116"/>
                </a:lnTo>
                <a:lnTo>
                  <a:pt x="103676" y="102717"/>
                </a:lnTo>
                <a:lnTo>
                  <a:pt x="105596" y="103677"/>
                </a:lnTo>
                <a:lnTo>
                  <a:pt x="106556" y="104637"/>
                </a:lnTo>
                <a:lnTo>
                  <a:pt x="106556" y="106558"/>
                </a:lnTo>
                <a:lnTo>
                  <a:pt x="107516" y="106558"/>
                </a:lnTo>
                <a:lnTo>
                  <a:pt x="106556" y="107518"/>
                </a:lnTo>
                <a:lnTo>
                  <a:pt x="106556" y="108478"/>
                </a:lnTo>
                <a:lnTo>
                  <a:pt x="105596" y="109423"/>
                </a:lnTo>
                <a:lnTo>
                  <a:pt x="104636" y="111358"/>
                </a:lnTo>
                <a:lnTo>
                  <a:pt x="105596" y="111358"/>
                </a:lnTo>
                <a:lnTo>
                  <a:pt x="117117" y="99837"/>
                </a:lnTo>
                <a:lnTo>
                  <a:pt x="116157" y="98877"/>
                </a:lnTo>
                <a:lnTo>
                  <a:pt x="115197" y="100797"/>
                </a:lnTo>
                <a:lnTo>
                  <a:pt x="114237" y="101757"/>
                </a:lnTo>
                <a:lnTo>
                  <a:pt x="110397" y="101757"/>
                </a:lnTo>
                <a:lnTo>
                  <a:pt x="109436" y="100797"/>
                </a:lnTo>
                <a:lnTo>
                  <a:pt x="108476" y="98877"/>
                </a:lnTo>
                <a:lnTo>
                  <a:pt x="97915" y="88315"/>
                </a:lnTo>
                <a:lnTo>
                  <a:pt x="95995" y="87355"/>
                </a:lnTo>
                <a:lnTo>
                  <a:pt x="95995" y="82555"/>
                </a:lnTo>
                <a:lnTo>
                  <a:pt x="96955" y="81594"/>
                </a:lnTo>
                <a:lnTo>
                  <a:pt x="96955" y="79674"/>
                </a:lnTo>
                <a:lnTo>
                  <a:pt x="97915" y="78714"/>
                </a:lnTo>
                <a:lnTo>
                  <a:pt x="98875" y="77754"/>
                </a:lnTo>
                <a:lnTo>
                  <a:pt x="100795" y="76794"/>
                </a:lnTo>
                <a:lnTo>
                  <a:pt x="101755" y="75834"/>
                </a:lnTo>
                <a:lnTo>
                  <a:pt x="103676" y="75834"/>
                </a:lnTo>
                <a:lnTo>
                  <a:pt x="104636" y="76794"/>
                </a:lnTo>
                <a:lnTo>
                  <a:pt x="106556" y="77754"/>
                </a:lnTo>
                <a:lnTo>
                  <a:pt x="108476" y="79674"/>
                </a:lnTo>
                <a:lnTo>
                  <a:pt x="118077" y="89275"/>
                </a:lnTo>
                <a:lnTo>
                  <a:pt x="119038" y="90236"/>
                </a:lnTo>
                <a:lnTo>
                  <a:pt x="119998" y="91196"/>
                </a:lnTo>
                <a:lnTo>
                  <a:pt x="119998" y="92156"/>
                </a:lnTo>
                <a:lnTo>
                  <a:pt x="120958" y="92156"/>
                </a:lnTo>
                <a:lnTo>
                  <a:pt x="120958" y="94076"/>
                </a:lnTo>
                <a:lnTo>
                  <a:pt x="119998" y="95036"/>
                </a:lnTo>
                <a:lnTo>
                  <a:pt x="119998" y="95996"/>
                </a:lnTo>
                <a:lnTo>
                  <a:pt x="119038" y="95996"/>
                </a:lnTo>
                <a:lnTo>
                  <a:pt x="118077" y="96956"/>
                </a:lnTo>
                <a:lnTo>
                  <a:pt x="119038" y="97917"/>
                </a:lnTo>
                <a:lnTo>
                  <a:pt x="130559" y="87355"/>
                </a:lnTo>
                <a:lnTo>
                  <a:pt x="129599" y="86395"/>
                </a:lnTo>
                <a:lnTo>
                  <a:pt x="128639" y="87355"/>
                </a:lnTo>
                <a:lnTo>
                  <a:pt x="127663" y="87355"/>
                </a:lnTo>
                <a:lnTo>
                  <a:pt x="126719" y="88315"/>
                </a:lnTo>
                <a:lnTo>
                  <a:pt x="124798" y="88315"/>
                </a:lnTo>
                <a:lnTo>
                  <a:pt x="124798" y="87355"/>
                </a:lnTo>
                <a:lnTo>
                  <a:pt x="123838" y="86395"/>
                </a:lnTo>
                <a:lnTo>
                  <a:pt x="121918" y="85435"/>
                </a:lnTo>
                <a:lnTo>
                  <a:pt x="112317" y="75834"/>
                </a:lnTo>
                <a:lnTo>
                  <a:pt x="110397" y="73913"/>
                </a:lnTo>
                <a:lnTo>
                  <a:pt x="108476" y="71993"/>
                </a:lnTo>
                <a:lnTo>
                  <a:pt x="107516" y="71993"/>
                </a:lnTo>
                <a:lnTo>
                  <a:pt x="105596" y="71033"/>
                </a:lnTo>
                <a:lnTo>
                  <a:pt x="103676" y="70073"/>
                </a:lnTo>
                <a:lnTo>
                  <a:pt x="101755" y="71033"/>
                </a:lnTo>
                <a:lnTo>
                  <a:pt x="100795" y="71033"/>
                </a:lnTo>
                <a:lnTo>
                  <a:pt x="98875" y="71993"/>
                </a:lnTo>
                <a:lnTo>
                  <a:pt x="97915" y="72953"/>
                </a:lnTo>
                <a:lnTo>
                  <a:pt x="96955" y="73913"/>
                </a:lnTo>
                <a:lnTo>
                  <a:pt x="95995" y="75834"/>
                </a:lnTo>
                <a:lnTo>
                  <a:pt x="95035" y="77754"/>
                </a:lnTo>
                <a:lnTo>
                  <a:pt x="94074" y="79674"/>
                </a:lnTo>
                <a:lnTo>
                  <a:pt x="94074" y="81594"/>
                </a:lnTo>
                <a:lnTo>
                  <a:pt x="95035" y="85435"/>
                </a:lnTo>
                <a:lnTo>
                  <a:pt x="93114" y="84475"/>
                </a:lnTo>
                <a:lnTo>
                  <a:pt x="91194" y="83515"/>
                </a:lnTo>
                <a:lnTo>
                  <a:pt x="89274" y="84475"/>
                </a:lnTo>
                <a:lnTo>
                  <a:pt x="87354" y="84475"/>
                </a:lnTo>
                <a:lnTo>
                  <a:pt x="85433" y="85435"/>
                </a:lnTo>
                <a:lnTo>
                  <a:pt x="84473" y="86395"/>
                </a:lnTo>
                <a:lnTo>
                  <a:pt x="83513" y="87355"/>
                </a:lnTo>
                <a:lnTo>
                  <a:pt x="82553" y="88315"/>
                </a:lnTo>
                <a:lnTo>
                  <a:pt x="82553" y="89275"/>
                </a:lnTo>
                <a:lnTo>
                  <a:pt x="81593" y="91196"/>
                </a:lnTo>
                <a:lnTo>
                  <a:pt x="81593" y="98877"/>
                </a:lnTo>
                <a:lnTo>
                  <a:pt x="76795" y="94076"/>
                </a:lnTo>
                <a:lnTo>
                  <a:pt x="75837" y="95996"/>
                </a:lnTo>
                <a:lnTo>
                  <a:pt x="71033" y="104637"/>
                </a:lnTo>
                <a:lnTo>
                  <a:pt x="72955" y="105597"/>
                </a:lnTo>
                <a:lnTo>
                  <a:pt x="72955" y="103677"/>
                </a:lnTo>
                <a:close/>
              </a:path>
              <a:path w="189111" h="184312">
                <a:moveTo>
                  <a:pt x="125758" y="76794"/>
                </a:moveTo>
                <a:lnTo>
                  <a:pt x="125758" y="78714"/>
                </a:lnTo>
                <a:lnTo>
                  <a:pt x="127663" y="79674"/>
                </a:lnTo>
                <a:lnTo>
                  <a:pt x="129599" y="81594"/>
                </a:lnTo>
                <a:lnTo>
                  <a:pt x="128639" y="71993"/>
                </a:lnTo>
                <a:lnTo>
                  <a:pt x="128639" y="67193"/>
                </a:lnTo>
                <a:lnTo>
                  <a:pt x="129599" y="65272"/>
                </a:lnTo>
                <a:lnTo>
                  <a:pt x="129599" y="64312"/>
                </a:lnTo>
                <a:lnTo>
                  <a:pt x="130559" y="62392"/>
                </a:lnTo>
                <a:lnTo>
                  <a:pt x="132479" y="58552"/>
                </a:lnTo>
                <a:lnTo>
                  <a:pt x="140160" y="67193"/>
                </a:lnTo>
                <a:lnTo>
                  <a:pt x="140160" y="71033"/>
                </a:lnTo>
                <a:lnTo>
                  <a:pt x="139185" y="73913"/>
                </a:lnTo>
                <a:lnTo>
                  <a:pt x="138225" y="74874"/>
                </a:lnTo>
                <a:lnTo>
                  <a:pt x="137280" y="75834"/>
                </a:lnTo>
                <a:lnTo>
                  <a:pt x="132479" y="75834"/>
                </a:lnTo>
                <a:lnTo>
                  <a:pt x="131504" y="74874"/>
                </a:lnTo>
                <a:lnTo>
                  <a:pt x="130559" y="73913"/>
                </a:lnTo>
                <a:lnTo>
                  <a:pt x="131504" y="81594"/>
                </a:lnTo>
                <a:lnTo>
                  <a:pt x="137280" y="81594"/>
                </a:lnTo>
                <a:lnTo>
                  <a:pt x="138225" y="79674"/>
                </a:lnTo>
                <a:lnTo>
                  <a:pt x="140160" y="78714"/>
                </a:lnTo>
                <a:lnTo>
                  <a:pt x="140160" y="75834"/>
                </a:lnTo>
                <a:lnTo>
                  <a:pt x="141120" y="74874"/>
                </a:lnTo>
                <a:lnTo>
                  <a:pt x="141120" y="72953"/>
                </a:lnTo>
                <a:lnTo>
                  <a:pt x="142065" y="69113"/>
                </a:lnTo>
                <a:lnTo>
                  <a:pt x="143041" y="70073"/>
                </a:lnTo>
                <a:lnTo>
                  <a:pt x="144946" y="71033"/>
                </a:lnTo>
                <a:lnTo>
                  <a:pt x="147841" y="71033"/>
                </a:lnTo>
                <a:lnTo>
                  <a:pt x="147841" y="70073"/>
                </a:lnTo>
                <a:lnTo>
                  <a:pt x="149746" y="68153"/>
                </a:lnTo>
                <a:lnTo>
                  <a:pt x="150722" y="65272"/>
                </a:lnTo>
                <a:lnTo>
                  <a:pt x="149746" y="60472"/>
                </a:lnTo>
                <a:lnTo>
                  <a:pt x="148786" y="59512"/>
                </a:lnTo>
                <a:lnTo>
                  <a:pt x="148786" y="61432"/>
                </a:lnTo>
                <a:lnTo>
                  <a:pt x="147841" y="62392"/>
                </a:lnTo>
                <a:lnTo>
                  <a:pt x="147841" y="64312"/>
                </a:lnTo>
                <a:lnTo>
                  <a:pt x="145906" y="64312"/>
                </a:lnTo>
                <a:lnTo>
                  <a:pt x="144946" y="63352"/>
                </a:lnTo>
                <a:lnTo>
                  <a:pt x="144001" y="62392"/>
                </a:lnTo>
                <a:lnTo>
                  <a:pt x="141120" y="60472"/>
                </a:lnTo>
                <a:lnTo>
                  <a:pt x="133439" y="52791"/>
                </a:lnTo>
                <a:lnTo>
                  <a:pt x="131504" y="50871"/>
                </a:lnTo>
                <a:lnTo>
                  <a:pt x="130559" y="48950"/>
                </a:lnTo>
                <a:lnTo>
                  <a:pt x="128639" y="48950"/>
                </a:lnTo>
                <a:lnTo>
                  <a:pt x="127663" y="47990"/>
                </a:lnTo>
                <a:lnTo>
                  <a:pt x="125758" y="47990"/>
                </a:lnTo>
                <a:lnTo>
                  <a:pt x="124798" y="48950"/>
                </a:lnTo>
                <a:lnTo>
                  <a:pt x="122878" y="48950"/>
                </a:lnTo>
                <a:lnTo>
                  <a:pt x="120958" y="50871"/>
                </a:lnTo>
                <a:lnTo>
                  <a:pt x="118077" y="51831"/>
                </a:lnTo>
                <a:lnTo>
                  <a:pt x="116157" y="54711"/>
                </a:lnTo>
                <a:lnTo>
                  <a:pt x="114237" y="57591"/>
                </a:lnTo>
                <a:lnTo>
                  <a:pt x="114237" y="65272"/>
                </a:lnTo>
                <a:lnTo>
                  <a:pt x="116157" y="66233"/>
                </a:lnTo>
                <a:lnTo>
                  <a:pt x="117117" y="67193"/>
                </a:lnTo>
                <a:lnTo>
                  <a:pt x="119998" y="67193"/>
                </a:lnTo>
                <a:lnTo>
                  <a:pt x="120958" y="66233"/>
                </a:lnTo>
                <a:lnTo>
                  <a:pt x="120958" y="63352"/>
                </a:lnTo>
                <a:lnTo>
                  <a:pt x="119998" y="62392"/>
                </a:lnTo>
                <a:lnTo>
                  <a:pt x="119038" y="60472"/>
                </a:lnTo>
                <a:lnTo>
                  <a:pt x="118077" y="59512"/>
                </a:lnTo>
                <a:lnTo>
                  <a:pt x="117117" y="59512"/>
                </a:lnTo>
                <a:lnTo>
                  <a:pt x="117117" y="56631"/>
                </a:lnTo>
                <a:lnTo>
                  <a:pt x="118077" y="55671"/>
                </a:lnTo>
                <a:lnTo>
                  <a:pt x="119038" y="54711"/>
                </a:lnTo>
                <a:lnTo>
                  <a:pt x="120958" y="52791"/>
                </a:lnTo>
                <a:lnTo>
                  <a:pt x="124798" y="52791"/>
                </a:lnTo>
                <a:lnTo>
                  <a:pt x="126719" y="53751"/>
                </a:lnTo>
                <a:lnTo>
                  <a:pt x="129599" y="56631"/>
                </a:lnTo>
                <a:lnTo>
                  <a:pt x="130559" y="57591"/>
                </a:lnTo>
                <a:lnTo>
                  <a:pt x="127663" y="62392"/>
                </a:lnTo>
                <a:lnTo>
                  <a:pt x="125758" y="66233"/>
                </a:lnTo>
                <a:lnTo>
                  <a:pt x="125758" y="69113"/>
                </a:lnTo>
                <a:lnTo>
                  <a:pt x="124798" y="71993"/>
                </a:lnTo>
                <a:lnTo>
                  <a:pt x="124798" y="75834"/>
                </a:lnTo>
                <a:lnTo>
                  <a:pt x="125758" y="76794"/>
                </a:lnTo>
                <a:close/>
              </a:path>
              <a:path w="189111" h="184312">
                <a:moveTo>
                  <a:pt x="129599" y="72953"/>
                </a:moveTo>
                <a:lnTo>
                  <a:pt x="128639" y="71993"/>
                </a:lnTo>
                <a:lnTo>
                  <a:pt x="129599" y="81594"/>
                </a:lnTo>
                <a:lnTo>
                  <a:pt x="131504" y="81594"/>
                </a:lnTo>
                <a:lnTo>
                  <a:pt x="130559" y="73913"/>
                </a:lnTo>
                <a:lnTo>
                  <a:pt x="129599" y="72953"/>
                </a:lnTo>
                <a:close/>
              </a:path>
              <a:path w="189111" h="184312">
                <a:moveTo>
                  <a:pt x="181430" y="47990"/>
                </a:moveTo>
                <a:lnTo>
                  <a:pt x="180470" y="47990"/>
                </a:lnTo>
                <a:lnTo>
                  <a:pt x="180470" y="48950"/>
                </a:lnTo>
                <a:lnTo>
                  <a:pt x="179510" y="49911"/>
                </a:lnTo>
                <a:lnTo>
                  <a:pt x="178550" y="50871"/>
                </a:lnTo>
                <a:lnTo>
                  <a:pt x="178550" y="51831"/>
                </a:lnTo>
                <a:lnTo>
                  <a:pt x="179510" y="52791"/>
                </a:lnTo>
                <a:lnTo>
                  <a:pt x="179510" y="53751"/>
                </a:lnTo>
                <a:lnTo>
                  <a:pt x="180470" y="54711"/>
                </a:lnTo>
                <a:lnTo>
                  <a:pt x="184311" y="54711"/>
                </a:lnTo>
                <a:lnTo>
                  <a:pt x="185271" y="53751"/>
                </a:lnTo>
                <a:lnTo>
                  <a:pt x="186231" y="52791"/>
                </a:lnTo>
                <a:lnTo>
                  <a:pt x="187191" y="51831"/>
                </a:lnTo>
                <a:lnTo>
                  <a:pt x="188151" y="49911"/>
                </a:lnTo>
                <a:lnTo>
                  <a:pt x="188151" y="47030"/>
                </a:lnTo>
                <a:lnTo>
                  <a:pt x="189111" y="45110"/>
                </a:lnTo>
                <a:lnTo>
                  <a:pt x="188151" y="42245"/>
                </a:lnTo>
                <a:lnTo>
                  <a:pt x="187191" y="38404"/>
                </a:lnTo>
                <a:lnTo>
                  <a:pt x="173749" y="7680"/>
                </a:lnTo>
                <a:lnTo>
                  <a:pt x="172789" y="5760"/>
                </a:lnTo>
                <a:lnTo>
                  <a:pt x="172789" y="960"/>
                </a:lnTo>
                <a:lnTo>
                  <a:pt x="173749" y="960"/>
                </a:lnTo>
                <a:lnTo>
                  <a:pt x="172789" y="0"/>
                </a:lnTo>
                <a:lnTo>
                  <a:pt x="165108" y="6720"/>
                </a:lnTo>
                <a:lnTo>
                  <a:pt x="166068" y="7680"/>
                </a:lnTo>
                <a:lnTo>
                  <a:pt x="167028" y="7680"/>
                </a:lnTo>
                <a:lnTo>
                  <a:pt x="167988" y="6720"/>
                </a:lnTo>
                <a:lnTo>
                  <a:pt x="169909" y="6720"/>
                </a:lnTo>
                <a:lnTo>
                  <a:pt x="169909" y="7680"/>
                </a:lnTo>
                <a:lnTo>
                  <a:pt x="170869" y="8641"/>
                </a:lnTo>
                <a:lnTo>
                  <a:pt x="170869" y="9601"/>
                </a:lnTo>
                <a:lnTo>
                  <a:pt x="178550" y="26868"/>
                </a:lnTo>
                <a:lnTo>
                  <a:pt x="162228" y="21122"/>
                </a:lnTo>
                <a:lnTo>
                  <a:pt x="160308" y="20162"/>
                </a:lnTo>
                <a:lnTo>
                  <a:pt x="159347" y="20162"/>
                </a:lnTo>
                <a:lnTo>
                  <a:pt x="158387" y="19187"/>
                </a:lnTo>
                <a:lnTo>
                  <a:pt x="158387" y="18242"/>
                </a:lnTo>
                <a:lnTo>
                  <a:pt x="157427" y="18242"/>
                </a:lnTo>
                <a:lnTo>
                  <a:pt x="157427" y="16322"/>
                </a:lnTo>
                <a:lnTo>
                  <a:pt x="158387" y="15346"/>
                </a:lnTo>
                <a:lnTo>
                  <a:pt x="159347" y="15346"/>
                </a:lnTo>
                <a:lnTo>
                  <a:pt x="159347" y="14401"/>
                </a:lnTo>
                <a:lnTo>
                  <a:pt x="158387" y="13441"/>
                </a:lnTo>
                <a:lnTo>
                  <a:pt x="147841" y="24003"/>
                </a:lnTo>
                <a:lnTo>
                  <a:pt x="148786" y="24963"/>
                </a:lnTo>
                <a:lnTo>
                  <a:pt x="149746" y="24003"/>
                </a:lnTo>
                <a:lnTo>
                  <a:pt x="155507" y="24003"/>
                </a:lnTo>
                <a:lnTo>
                  <a:pt x="155507" y="24963"/>
                </a:lnTo>
                <a:lnTo>
                  <a:pt x="156467" y="24963"/>
                </a:lnTo>
                <a:lnTo>
                  <a:pt x="181430" y="33588"/>
                </a:lnTo>
                <a:lnTo>
                  <a:pt x="184311" y="39349"/>
                </a:lnTo>
                <a:lnTo>
                  <a:pt x="185271" y="41269"/>
                </a:lnTo>
                <a:lnTo>
                  <a:pt x="185271" y="46070"/>
                </a:lnTo>
                <a:lnTo>
                  <a:pt x="184311" y="46070"/>
                </a:lnTo>
                <a:lnTo>
                  <a:pt x="184311" y="47030"/>
                </a:lnTo>
                <a:lnTo>
                  <a:pt x="183350" y="47030"/>
                </a:lnTo>
                <a:lnTo>
                  <a:pt x="181430" y="47990"/>
                </a:lnTo>
                <a:close/>
              </a:path>
              <a:path w="189111" h="184312">
                <a:moveTo>
                  <a:pt x="141120" y="43190"/>
                </a:moveTo>
                <a:lnTo>
                  <a:pt x="144001" y="46070"/>
                </a:lnTo>
                <a:lnTo>
                  <a:pt x="152627" y="54711"/>
                </a:lnTo>
                <a:lnTo>
                  <a:pt x="153587" y="56631"/>
                </a:lnTo>
                <a:lnTo>
                  <a:pt x="154562" y="56631"/>
                </a:lnTo>
                <a:lnTo>
                  <a:pt x="154562" y="57591"/>
                </a:lnTo>
                <a:lnTo>
                  <a:pt x="155507" y="58552"/>
                </a:lnTo>
                <a:lnTo>
                  <a:pt x="155507" y="60472"/>
                </a:lnTo>
                <a:lnTo>
                  <a:pt x="154562" y="61432"/>
                </a:lnTo>
                <a:lnTo>
                  <a:pt x="153587" y="62392"/>
                </a:lnTo>
                <a:lnTo>
                  <a:pt x="154562" y="63352"/>
                </a:lnTo>
                <a:lnTo>
                  <a:pt x="165108" y="51831"/>
                </a:lnTo>
                <a:lnTo>
                  <a:pt x="164148" y="50871"/>
                </a:lnTo>
                <a:lnTo>
                  <a:pt x="163188" y="51831"/>
                </a:lnTo>
                <a:lnTo>
                  <a:pt x="162228" y="52791"/>
                </a:lnTo>
                <a:lnTo>
                  <a:pt x="158387" y="52791"/>
                </a:lnTo>
                <a:lnTo>
                  <a:pt x="157427" y="51831"/>
                </a:lnTo>
                <a:lnTo>
                  <a:pt x="156467" y="50871"/>
                </a:lnTo>
                <a:lnTo>
                  <a:pt x="145906" y="39349"/>
                </a:lnTo>
                <a:lnTo>
                  <a:pt x="144946" y="37429"/>
                </a:lnTo>
                <a:lnTo>
                  <a:pt x="144001" y="35509"/>
                </a:lnTo>
                <a:lnTo>
                  <a:pt x="144001" y="34564"/>
                </a:lnTo>
                <a:lnTo>
                  <a:pt x="144946" y="33588"/>
                </a:lnTo>
                <a:lnTo>
                  <a:pt x="144946" y="32628"/>
                </a:lnTo>
                <a:lnTo>
                  <a:pt x="145906" y="31683"/>
                </a:lnTo>
                <a:lnTo>
                  <a:pt x="149746" y="31683"/>
                </a:lnTo>
                <a:lnTo>
                  <a:pt x="149746" y="30708"/>
                </a:lnTo>
                <a:lnTo>
                  <a:pt x="150722" y="29748"/>
                </a:lnTo>
                <a:lnTo>
                  <a:pt x="150722" y="26868"/>
                </a:lnTo>
                <a:lnTo>
                  <a:pt x="149746" y="26868"/>
                </a:lnTo>
                <a:lnTo>
                  <a:pt x="148786" y="25907"/>
                </a:lnTo>
                <a:lnTo>
                  <a:pt x="147841" y="24963"/>
                </a:lnTo>
                <a:lnTo>
                  <a:pt x="145906" y="25907"/>
                </a:lnTo>
                <a:lnTo>
                  <a:pt x="144946" y="25907"/>
                </a:lnTo>
                <a:lnTo>
                  <a:pt x="144001" y="26868"/>
                </a:lnTo>
                <a:lnTo>
                  <a:pt x="142065" y="28788"/>
                </a:lnTo>
                <a:lnTo>
                  <a:pt x="142065" y="32628"/>
                </a:lnTo>
                <a:lnTo>
                  <a:pt x="143041" y="37429"/>
                </a:lnTo>
                <a:lnTo>
                  <a:pt x="138225" y="32628"/>
                </a:lnTo>
                <a:lnTo>
                  <a:pt x="137280" y="33588"/>
                </a:lnTo>
                <a:lnTo>
                  <a:pt x="133439" y="43190"/>
                </a:lnTo>
                <a:lnTo>
                  <a:pt x="134384" y="44150"/>
                </a:lnTo>
                <a:lnTo>
                  <a:pt x="134384" y="43190"/>
                </a:lnTo>
                <a:lnTo>
                  <a:pt x="135344" y="42245"/>
                </a:lnTo>
                <a:lnTo>
                  <a:pt x="136320" y="41269"/>
                </a:lnTo>
                <a:lnTo>
                  <a:pt x="139185" y="41269"/>
                </a:lnTo>
                <a:lnTo>
                  <a:pt x="139185" y="42245"/>
                </a:lnTo>
                <a:lnTo>
                  <a:pt x="141120" y="43190"/>
                </a:lnTo>
                <a:close/>
              </a:path>
              <a:path w="189111" h="184312">
                <a:moveTo>
                  <a:pt x="61437" y="155508"/>
                </a:moveTo>
                <a:lnTo>
                  <a:pt x="71996" y="144947"/>
                </a:lnTo>
                <a:lnTo>
                  <a:pt x="71033" y="143987"/>
                </a:lnTo>
                <a:lnTo>
                  <a:pt x="71033" y="144947"/>
                </a:lnTo>
                <a:lnTo>
                  <a:pt x="70075" y="145907"/>
                </a:lnTo>
                <a:lnTo>
                  <a:pt x="66234" y="145907"/>
                </a:lnTo>
                <a:lnTo>
                  <a:pt x="65275" y="144947"/>
                </a:lnTo>
                <a:lnTo>
                  <a:pt x="64317" y="144947"/>
                </a:lnTo>
                <a:lnTo>
                  <a:pt x="63354" y="143027"/>
                </a:lnTo>
                <a:lnTo>
                  <a:pt x="52798" y="132481"/>
                </a:lnTo>
                <a:lnTo>
                  <a:pt x="51834" y="130545"/>
                </a:lnTo>
                <a:lnTo>
                  <a:pt x="51834" y="125760"/>
                </a:lnTo>
                <a:lnTo>
                  <a:pt x="52798" y="125760"/>
                </a:lnTo>
                <a:lnTo>
                  <a:pt x="52798" y="124785"/>
                </a:lnTo>
                <a:lnTo>
                  <a:pt x="56637" y="124785"/>
                </a:lnTo>
                <a:lnTo>
                  <a:pt x="56637" y="123825"/>
                </a:lnTo>
                <a:lnTo>
                  <a:pt x="57596" y="122880"/>
                </a:lnTo>
                <a:lnTo>
                  <a:pt x="57596" y="119984"/>
                </a:lnTo>
                <a:lnTo>
                  <a:pt x="56637" y="119039"/>
                </a:lnTo>
                <a:lnTo>
                  <a:pt x="56637" y="118079"/>
                </a:lnTo>
                <a:lnTo>
                  <a:pt x="51834" y="118079"/>
                </a:lnTo>
                <a:lnTo>
                  <a:pt x="50875" y="119039"/>
                </a:lnTo>
                <a:lnTo>
                  <a:pt x="48958" y="121919"/>
                </a:lnTo>
                <a:lnTo>
                  <a:pt x="48958" y="125760"/>
                </a:lnTo>
                <a:lnTo>
                  <a:pt x="49917" y="130545"/>
                </a:lnTo>
                <a:lnTo>
                  <a:pt x="45119" y="125760"/>
                </a:lnTo>
                <a:lnTo>
                  <a:pt x="44154" y="126705"/>
                </a:lnTo>
                <a:lnTo>
                  <a:pt x="40314" y="136321"/>
                </a:lnTo>
                <a:lnTo>
                  <a:pt x="41272" y="136321"/>
                </a:lnTo>
                <a:lnTo>
                  <a:pt x="41272" y="135346"/>
                </a:lnTo>
                <a:lnTo>
                  <a:pt x="42237" y="135346"/>
                </a:lnTo>
                <a:lnTo>
                  <a:pt x="42237" y="134386"/>
                </a:lnTo>
                <a:lnTo>
                  <a:pt x="43196" y="134386"/>
                </a:lnTo>
                <a:lnTo>
                  <a:pt x="43196" y="133426"/>
                </a:lnTo>
                <a:lnTo>
                  <a:pt x="45119" y="133426"/>
                </a:lnTo>
                <a:lnTo>
                  <a:pt x="46078" y="134386"/>
                </a:lnTo>
                <a:lnTo>
                  <a:pt x="47036" y="134386"/>
                </a:lnTo>
                <a:lnTo>
                  <a:pt x="47993" y="136321"/>
                </a:lnTo>
                <a:lnTo>
                  <a:pt x="50875" y="139186"/>
                </a:lnTo>
                <a:lnTo>
                  <a:pt x="59513" y="147828"/>
                </a:lnTo>
                <a:lnTo>
                  <a:pt x="60478" y="148788"/>
                </a:lnTo>
                <a:lnTo>
                  <a:pt x="61437" y="149748"/>
                </a:lnTo>
                <a:lnTo>
                  <a:pt x="62395" y="150708"/>
                </a:lnTo>
                <a:lnTo>
                  <a:pt x="62395" y="153588"/>
                </a:lnTo>
                <a:lnTo>
                  <a:pt x="61437" y="154548"/>
                </a:lnTo>
                <a:lnTo>
                  <a:pt x="60478" y="155508"/>
                </a:lnTo>
                <a:lnTo>
                  <a:pt x="61437" y="155508"/>
                </a:lnTo>
                <a:close/>
              </a:path>
              <a:path w="189111" h="184312">
                <a:moveTo>
                  <a:pt x="31676" y="155508"/>
                </a:moveTo>
                <a:lnTo>
                  <a:pt x="30719" y="153588"/>
                </a:lnTo>
                <a:lnTo>
                  <a:pt x="29754" y="154548"/>
                </a:lnTo>
                <a:lnTo>
                  <a:pt x="28795" y="154548"/>
                </a:lnTo>
                <a:lnTo>
                  <a:pt x="28795" y="157429"/>
                </a:lnTo>
                <a:lnTo>
                  <a:pt x="29754" y="156469"/>
                </a:lnTo>
                <a:lnTo>
                  <a:pt x="30719" y="156469"/>
                </a:lnTo>
                <a:lnTo>
                  <a:pt x="31676" y="155508"/>
                </a:lnTo>
                <a:close/>
              </a:path>
              <a:path w="189111" h="184312">
                <a:moveTo>
                  <a:pt x="47993" y="169910"/>
                </a:moveTo>
                <a:lnTo>
                  <a:pt x="47036" y="168950"/>
                </a:lnTo>
                <a:lnTo>
                  <a:pt x="45119" y="169910"/>
                </a:lnTo>
                <a:lnTo>
                  <a:pt x="44154" y="170870"/>
                </a:lnTo>
                <a:lnTo>
                  <a:pt x="43196" y="171831"/>
                </a:lnTo>
                <a:lnTo>
                  <a:pt x="41272" y="171831"/>
                </a:lnTo>
                <a:lnTo>
                  <a:pt x="39355" y="169910"/>
                </a:lnTo>
                <a:lnTo>
                  <a:pt x="36475" y="168950"/>
                </a:lnTo>
                <a:lnTo>
                  <a:pt x="26878" y="158389"/>
                </a:lnTo>
                <a:lnTo>
                  <a:pt x="28795" y="157429"/>
                </a:lnTo>
                <a:lnTo>
                  <a:pt x="28795" y="155508"/>
                </a:lnTo>
                <a:lnTo>
                  <a:pt x="27837" y="155508"/>
                </a:lnTo>
                <a:lnTo>
                  <a:pt x="26878" y="156469"/>
                </a:lnTo>
                <a:lnTo>
                  <a:pt x="25914" y="157429"/>
                </a:lnTo>
                <a:lnTo>
                  <a:pt x="11519" y="143027"/>
                </a:lnTo>
                <a:lnTo>
                  <a:pt x="12478" y="142067"/>
                </a:lnTo>
                <a:lnTo>
                  <a:pt x="13437" y="140162"/>
                </a:lnTo>
                <a:lnTo>
                  <a:pt x="14395" y="140162"/>
                </a:lnTo>
                <a:lnTo>
                  <a:pt x="16317" y="138226"/>
                </a:lnTo>
                <a:lnTo>
                  <a:pt x="18234" y="137266"/>
                </a:lnTo>
                <a:lnTo>
                  <a:pt x="19199" y="137266"/>
                </a:lnTo>
                <a:lnTo>
                  <a:pt x="21116" y="136321"/>
                </a:lnTo>
                <a:lnTo>
                  <a:pt x="23038" y="136321"/>
                </a:lnTo>
                <a:lnTo>
                  <a:pt x="24955" y="137266"/>
                </a:lnTo>
                <a:lnTo>
                  <a:pt x="25914" y="138226"/>
                </a:lnTo>
                <a:lnTo>
                  <a:pt x="27837" y="139186"/>
                </a:lnTo>
                <a:lnTo>
                  <a:pt x="29754" y="140162"/>
                </a:lnTo>
                <a:lnTo>
                  <a:pt x="31676" y="142067"/>
                </a:lnTo>
                <a:lnTo>
                  <a:pt x="32634" y="144947"/>
                </a:lnTo>
                <a:lnTo>
                  <a:pt x="32634" y="151668"/>
                </a:lnTo>
                <a:lnTo>
                  <a:pt x="30719" y="153588"/>
                </a:lnTo>
                <a:lnTo>
                  <a:pt x="31676" y="155508"/>
                </a:lnTo>
                <a:lnTo>
                  <a:pt x="32634" y="154548"/>
                </a:lnTo>
                <a:lnTo>
                  <a:pt x="33593" y="153588"/>
                </a:lnTo>
                <a:lnTo>
                  <a:pt x="36475" y="150708"/>
                </a:lnTo>
                <a:lnTo>
                  <a:pt x="38398" y="146867"/>
                </a:lnTo>
                <a:lnTo>
                  <a:pt x="38398" y="140162"/>
                </a:lnTo>
                <a:lnTo>
                  <a:pt x="37434" y="137266"/>
                </a:lnTo>
                <a:lnTo>
                  <a:pt x="34558" y="134386"/>
                </a:lnTo>
                <a:lnTo>
                  <a:pt x="32634" y="132481"/>
                </a:lnTo>
                <a:lnTo>
                  <a:pt x="30719" y="131505"/>
                </a:lnTo>
                <a:lnTo>
                  <a:pt x="27837" y="130545"/>
                </a:lnTo>
                <a:lnTo>
                  <a:pt x="24955" y="130545"/>
                </a:lnTo>
                <a:lnTo>
                  <a:pt x="23038" y="131505"/>
                </a:lnTo>
                <a:lnTo>
                  <a:pt x="20157" y="132481"/>
                </a:lnTo>
                <a:lnTo>
                  <a:pt x="18234" y="133426"/>
                </a:lnTo>
                <a:lnTo>
                  <a:pt x="15358" y="135346"/>
                </a:lnTo>
                <a:lnTo>
                  <a:pt x="12478" y="138226"/>
                </a:lnTo>
                <a:lnTo>
                  <a:pt x="0" y="150708"/>
                </a:lnTo>
                <a:lnTo>
                  <a:pt x="958" y="151668"/>
                </a:lnTo>
                <a:lnTo>
                  <a:pt x="1917" y="149748"/>
                </a:lnTo>
                <a:lnTo>
                  <a:pt x="2875" y="148788"/>
                </a:lnTo>
                <a:lnTo>
                  <a:pt x="4799" y="147828"/>
                </a:lnTo>
                <a:lnTo>
                  <a:pt x="6716" y="147828"/>
                </a:lnTo>
                <a:lnTo>
                  <a:pt x="8638" y="149748"/>
                </a:lnTo>
                <a:lnTo>
                  <a:pt x="10555" y="151668"/>
                </a:lnTo>
                <a:lnTo>
                  <a:pt x="32634" y="172791"/>
                </a:lnTo>
                <a:lnTo>
                  <a:pt x="33593" y="174711"/>
                </a:lnTo>
                <a:lnTo>
                  <a:pt x="35516" y="176631"/>
                </a:lnTo>
                <a:lnTo>
                  <a:pt x="35516" y="178551"/>
                </a:lnTo>
                <a:lnTo>
                  <a:pt x="34558" y="180472"/>
                </a:lnTo>
                <a:lnTo>
                  <a:pt x="33593" y="181432"/>
                </a:lnTo>
                <a:lnTo>
                  <a:pt x="32634" y="183352"/>
                </a:lnTo>
                <a:lnTo>
                  <a:pt x="33593" y="184312"/>
                </a:lnTo>
                <a:lnTo>
                  <a:pt x="47993" y="169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" name="object 213"/>
          <p:cNvSpPr/>
          <p:nvPr/>
        </p:nvSpPr>
        <p:spPr>
          <a:xfrm>
            <a:off x="1625467" y="7326553"/>
            <a:ext cx="336956" cy="320634"/>
          </a:xfrm>
          <a:custGeom>
            <a:avLst/>
            <a:gdLst/>
            <a:ahLst/>
            <a:cxnLst/>
            <a:rect l="l" t="t" r="r" b="b"/>
            <a:pathLst>
              <a:path w="336956" h="320634">
                <a:moveTo>
                  <a:pt x="212156" y="96956"/>
                </a:moveTo>
                <a:lnTo>
                  <a:pt x="203514" y="105597"/>
                </a:lnTo>
                <a:lnTo>
                  <a:pt x="204475" y="106558"/>
                </a:lnTo>
                <a:lnTo>
                  <a:pt x="206395" y="104637"/>
                </a:lnTo>
                <a:lnTo>
                  <a:pt x="207355" y="103677"/>
                </a:lnTo>
                <a:lnTo>
                  <a:pt x="210235" y="103677"/>
                </a:lnTo>
                <a:lnTo>
                  <a:pt x="211195" y="104637"/>
                </a:lnTo>
                <a:lnTo>
                  <a:pt x="212156" y="105597"/>
                </a:lnTo>
                <a:lnTo>
                  <a:pt x="222717" y="116144"/>
                </a:lnTo>
                <a:lnTo>
                  <a:pt x="224637" y="118079"/>
                </a:lnTo>
                <a:lnTo>
                  <a:pt x="225597" y="119024"/>
                </a:lnTo>
                <a:lnTo>
                  <a:pt x="227517" y="119984"/>
                </a:lnTo>
                <a:lnTo>
                  <a:pt x="229438" y="120959"/>
                </a:lnTo>
                <a:lnTo>
                  <a:pt x="234238" y="120959"/>
                </a:lnTo>
                <a:lnTo>
                  <a:pt x="235198" y="119984"/>
                </a:lnTo>
                <a:lnTo>
                  <a:pt x="237119" y="119024"/>
                </a:lnTo>
                <a:lnTo>
                  <a:pt x="238079" y="117119"/>
                </a:lnTo>
                <a:lnTo>
                  <a:pt x="239039" y="116144"/>
                </a:lnTo>
                <a:lnTo>
                  <a:pt x="239039" y="115199"/>
                </a:lnTo>
                <a:lnTo>
                  <a:pt x="239984" y="113278"/>
                </a:lnTo>
                <a:lnTo>
                  <a:pt x="239984" y="106558"/>
                </a:lnTo>
                <a:lnTo>
                  <a:pt x="244800" y="111358"/>
                </a:lnTo>
                <a:lnTo>
                  <a:pt x="245760" y="110398"/>
                </a:lnTo>
                <a:lnTo>
                  <a:pt x="249600" y="100797"/>
                </a:lnTo>
                <a:lnTo>
                  <a:pt x="248640" y="99837"/>
                </a:lnTo>
                <a:lnTo>
                  <a:pt x="247665" y="100797"/>
                </a:lnTo>
                <a:lnTo>
                  <a:pt x="247665" y="102717"/>
                </a:lnTo>
                <a:lnTo>
                  <a:pt x="243824" y="102717"/>
                </a:lnTo>
                <a:lnTo>
                  <a:pt x="242879" y="101757"/>
                </a:lnTo>
                <a:lnTo>
                  <a:pt x="241919" y="99837"/>
                </a:lnTo>
                <a:lnTo>
                  <a:pt x="239039" y="97917"/>
                </a:lnTo>
                <a:lnTo>
                  <a:pt x="225597" y="83515"/>
                </a:lnTo>
                <a:lnTo>
                  <a:pt x="217916" y="91196"/>
                </a:lnTo>
                <a:lnTo>
                  <a:pt x="218876" y="92156"/>
                </a:lnTo>
                <a:lnTo>
                  <a:pt x="219837" y="91196"/>
                </a:lnTo>
                <a:lnTo>
                  <a:pt x="221757" y="90236"/>
                </a:lnTo>
                <a:lnTo>
                  <a:pt x="223677" y="90236"/>
                </a:lnTo>
                <a:lnTo>
                  <a:pt x="224637" y="91196"/>
                </a:lnTo>
                <a:lnTo>
                  <a:pt x="225597" y="92156"/>
                </a:lnTo>
                <a:lnTo>
                  <a:pt x="238079" y="104637"/>
                </a:lnTo>
                <a:lnTo>
                  <a:pt x="238079" y="110398"/>
                </a:lnTo>
                <a:lnTo>
                  <a:pt x="237119" y="112303"/>
                </a:lnTo>
                <a:lnTo>
                  <a:pt x="236159" y="113278"/>
                </a:lnTo>
                <a:lnTo>
                  <a:pt x="235198" y="115199"/>
                </a:lnTo>
                <a:lnTo>
                  <a:pt x="231358" y="115199"/>
                </a:lnTo>
                <a:lnTo>
                  <a:pt x="229438" y="114239"/>
                </a:lnTo>
                <a:lnTo>
                  <a:pt x="226557" y="112303"/>
                </a:lnTo>
                <a:lnTo>
                  <a:pt x="212156" y="96956"/>
                </a:lnTo>
                <a:close/>
              </a:path>
              <a:path w="336956" h="320634">
                <a:moveTo>
                  <a:pt x="282229" y="72953"/>
                </a:moveTo>
                <a:lnTo>
                  <a:pt x="281269" y="71993"/>
                </a:lnTo>
                <a:lnTo>
                  <a:pt x="279349" y="72953"/>
                </a:lnTo>
                <a:lnTo>
                  <a:pt x="278389" y="72953"/>
                </a:lnTo>
                <a:lnTo>
                  <a:pt x="277428" y="73914"/>
                </a:lnTo>
                <a:lnTo>
                  <a:pt x="276468" y="72953"/>
                </a:lnTo>
                <a:lnTo>
                  <a:pt x="274548" y="72953"/>
                </a:lnTo>
                <a:lnTo>
                  <a:pt x="273588" y="71033"/>
                </a:lnTo>
                <a:lnTo>
                  <a:pt x="255346" y="52791"/>
                </a:lnTo>
                <a:lnTo>
                  <a:pt x="254386" y="53751"/>
                </a:lnTo>
                <a:lnTo>
                  <a:pt x="249600" y="63352"/>
                </a:lnTo>
                <a:lnTo>
                  <a:pt x="251505" y="64312"/>
                </a:lnTo>
                <a:lnTo>
                  <a:pt x="251505" y="63352"/>
                </a:lnTo>
                <a:lnTo>
                  <a:pt x="252481" y="62392"/>
                </a:lnTo>
                <a:lnTo>
                  <a:pt x="253441" y="61432"/>
                </a:lnTo>
                <a:lnTo>
                  <a:pt x="255346" y="61432"/>
                </a:lnTo>
                <a:lnTo>
                  <a:pt x="256321" y="62392"/>
                </a:lnTo>
                <a:lnTo>
                  <a:pt x="258226" y="64312"/>
                </a:lnTo>
                <a:lnTo>
                  <a:pt x="260162" y="66233"/>
                </a:lnTo>
                <a:lnTo>
                  <a:pt x="269747" y="74874"/>
                </a:lnTo>
                <a:lnTo>
                  <a:pt x="270708" y="76794"/>
                </a:lnTo>
                <a:lnTo>
                  <a:pt x="271668" y="77754"/>
                </a:lnTo>
                <a:lnTo>
                  <a:pt x="271668" y="80634"/>
                </a:lnTo>
                <a:lnTo>
                  <a:pt x="270708" y="81594"/>
                </a:lnTo>
                <a:lnTo>
                  <a:pt x="269747" y="82555"/>
                </a:lnTo>
                <a:lnTo>
                  <a:pt x="270708" y="83515"/>
                </a:lnTo>
                <a:lnTo>
                  <a:pt x="282229" y="72953"/>
                </a:lnTo>
                <a:close/>
              </a:path>
              <a:path w="336956" h="320634">
                <a:moveTo>
                  <a:pt x="308152" y="46070"/>
                </a:moveTo>
                <a:lnTo>
                  <a:pt x="307192" y="45110"/>
                </a:lnTo>
                <a:lnTo>
                  <a:pt x="306232" y="47030"/>
                </a:lnTo>
                <a:lnTo>
                  <a:pt x="304312" y="47030"/>
                </a:lnTo>
                <a:lnTo>
                  <a:pt x="304312" y="47990"/>
                </a:lnTo>
                <a:lnTo>
                  <a:pt x="303352" y="47990"/>
                </a:lnTo>
                <a:lnTo>
                  <a:pt x="302392" y="47030"/>
                </a:lnTo>
                <a:lnTo>
                  <a:pt x="301431" y="47030"/>
                </a:lnTo>
                <a:lnTo>
                  <a:pt x="300471" y="46070"/>
                </a:lnTo>
                <a:lnTo>
                  <a:pt x="299511" y="45110"/>
                </a:lnTo>
                <a:lnTo>
                  <a:pt x="289910" y="35509"/>
                </a:lnTo>
                <a:lnTo>
                  <a:pt x="287990" y="33604"/>
                </a:lnTo>
                <a:lnTo>
                  <a:pt x="286070" y="31668"/>
                </a:lnTo>
                <a:lnTo>
                  <a:pt x="285109" y="30723"/>
                </a:lnTo>
                <a:lnTo>
                  <a:pt x="283189" y="29748"/>
                </a:lnTo>
                <a:lnTo>
                  <a:pt x="279349" y="29748"/>
                </a:lnTo>
                <a:lnTo>
                  <a:pt x="277428" y="30723"/>
                </a:lnTo>
                <a:lnTo>
                  <a:pt x="276468" y="31668"/>
                </a:lnTo>
                <a:lnTo>
                  <a:pt x="275508" y="32628"/>
                </a:lnTo>
                <a:lnTo>
                  <a:pt x="272628" y="35509"/>
                </a:lnTo>
                <a:lnTo>
                  <a:pt x="271668" y="39349"/>
                </a:lnTo>
                <a:lnTo>
                  <a:pt x="272628" y="45110"/>
                </a:lnTo>
                <a:lnTo>
                  <a:pt x="267827" y="40309"/>
                </a:lnTo>
                <a:lnTo>
                  <a:pt x="266882" y="41285"/>
                </a:lnTo>
                <a:lnTo>
                  <a:pt x="263042" y="50871"/>
                </a:lnTo>
                <a:lnTo>
                  <a:pt x="263987" y="50871"/>
                </a:lnTo>
                <a:lnTo>
                  <a:pt x="264947" y="49911"/>
                </a:lnTo>
                <a:lnTo>
                  <a:pt x="264947" y="48950"/>
                </a:lnTo>
                <a:lnTo>
                  <a:pt x="268787" y="48950"/>
                </a:lnTo>
                <a:lnTo>
                  <a:pt x="269747" y="49911"/>
                </a:lnTo>
                <a:lnTo>
                  <a:pt x="270708" y="50871"/>
                </a:lnTo>
                <a:lnTo>
                  <a:pt x="273588" y="53751"/>
                </a:lnTo>
                <a:lnTo>
                  <a:pt x="282229" y="62392"/>
                </a:lnTo>
                <a:lnTo>
                  <a:pt x="284149" y="64312"/>
                </a:lnTo>
                <a:lnTo>
                  <a:pt x="285109" y="65272"/>
                </a:lnTo>
                <a:lnTo>
                  <a:pt x="285109" y="67193"/>
                </a:lnTo>
                <a:lnTo>
                  <a:pt x="284149" y="68153"/>
                </a:lnTo>
                <a:lnTo>
                  <a:pt x="283189" y="69113"/>
                </a:lnTo>
                <a:lnTo>
                  <a:pt x="283189" y="70073"/>
                </a:lnTo>
                <a:lnTo>
                  <a:pt x="284149" y="71033"/>
                </a:lnTo>
                <a:lnTo>
                  <a:pt x="294711" y="59512"/>
                </a:lnTo>
                <a:lnTo>
                  <a:pt x="293751" y="58552"/>
                </a:lnTo>
                <a:lnTo>
                  <a:pt x="292790" y="59512"/>
                </a:lnTo>
                <a:lnTo>
                  <a:pt x="291830" y="60472"/>
                </a:lnTo>
                <a:lnTo>
                  <a:pt x="288950" y="60472"/>
                </a:lnTo>
                <a:lnTo>
                  <a:pt x="287030" y="59512"/>
                </a:lnTo>
                <a:lnTo>
                  <a:pt x="286070" y="58552"/>
                </a:lnTo>
                <a:lnTo>
                  <a:pt x="274548" y="46070"/>
                </a:lnTo>
                <a:lnTo>
                  <a:pt x="273588" y="42230"/>
                </a:lnTo>
                <a:lnTo>
                  <a:pt x="274548" y="39349"/>
                </a:lnTo>
                <a:lnTo>
                  <a:pt x="277428" y="37444"/>
                </a:lnTo>
                <a:lnTo>
                  <a:pt x="277428" y="36469"/>
                </a:lnTo>
                <a:lnTo>
                  <a:pt x="279349" y="35509"/>
                </a:lnTo>
                <a:lnTo>
                  <a:pt x="281269" y="36469"/>
                </a:lnTo>
                <a:lnTo>
                  <a:pt x="282229" y="36469"/>
                </a:lnTo>
                <a:lnTo>
                  <a:pt x="284149" y="37444"/>
                </a:lnTo>
                <a:lnTo>
                  <a:pt x="286070" y="39349"/>
                </a:lnTo>
                <a:lnTo>
                  <a:pt x="295671" y="48950"/>
                </a:lnTo>
                <a:lnTo>
                  <a:pt x="296631" y="49911"/>
                </a:lnTo>
                <a:lnTo>
                  <a:pt x="297591" y="50871"/>
                </a:lnTo>
                <a:lnTo>
                  <a:pt x="298551" y="51831"/>
                </a:lnTo>
                <a:lnTo>
                  <a:pt x="298551" y="54711"/>
                </a:lnTo>
                <a:lnTo>
                  <a:pt x="297591" y="55671"/>
                </a:lnTo>
                <a:lnTo>
                  <a:pt x="296631" y="56631"/>
                </a:lnTo>
                <a:lnTo>
                  <a:pt x="295671" y="56631"/>
                </a:lnTo>
                <a:lnTo>
                  <a:pt x="296631" y="57591"/>
                </a:lnTo>
                <a:lnTo>
                  <a:pt x="308152" y="46070"/>
                </a:lnTo>
                <a:close/>
              </a:path>
              <a:path w="336956" h="320634">
                <a:moveTo>
                  <a:pt x="236159" y="71993"/>
                </a:moveTo>
                <a:lnTo>
                  <a:pt x="232318" y="81594"/>
                </a:lnTo>
                <a:lnTo>
                  <a:pt x="233278" y="81594"/>
                </a:lnTo>
                <a:lnTo>
                  <a:pt x="233278" y="80634"/>
                </a:lnTo>
                <a:lnTo>
                  <a:pt x="234238" y="80634"/>
                </a:lnTo>
                <a:lnTo>
                  <a:pt x="235198" y="79674"/>
                </a:lnTo>
                <a:lnTo>
                  <a:pt x="237119" y="79674"/>
                </a:lnTo>
                <a:lnTo>
                  <a:pt x="238079" y="80634"/>
                </a:lnTo>
                <a:lnTo>
                  <a:pt x="239984" y="81594"/>
                </a:lnTo>
                <a:lnTo>
                  <a:pt x="241919" y="84475"/>
                </a:lnTo>
                <a:lnTo>
                  <a:pt x="251505" y="93116"/>
                </a:lnTo>
                <a:lnTo>
                  <a:pt x="252481" y="95036"/>
                </a:lnTo>
                <a:lnTo>
                  <a:pt x="253441" y="95036"/>
                </a:lnTo>
                <a:lnTo>
                  <a:pt x="253441" y="95996"/>
                </a:lnTo>
                <a:lnTo>
                  <a:pt x="254386" y="96956"/>
                </a:lnTo>
                <a:lnTo>
                  <a:pt x="253441" y="97917"/>
                </a:lnTo>
                <a:lnTo>
                  <a:pt x="253441" y="98877"/>
                </a:lnTo>
                <a:lnTo>
                  <a:pt x="252481" y="99837"/>
                </a:lnTo>
                <a:lnTo>
                  <a:pt x="251505" y="100797"/>
                </a:lnTo>
                <a:lnTo>
                  <a:pt x="252481" y="101757"/>
                </a:lnTo>
                <a:lnTo>
                  <a:pt x="263987" y="90236"/>
                </a:lnTo>
                <a:lnTo>
                  <a:pt x="263042" y="89275"/>
                </a:lnTo>
                <a:lnTo>
                  <a:pt x="262067" y="90236"/>
                </a:lnTo>
                <a:lnTo>
                  <a:pt x="261106" y="91196"/>
                </a:lnTo>
                <a:lnTo>
                  <a:pt x="257266" y="91196"/>
                </a:lnTo>
                <a:lnTo>
                  <a:pt x="256321" y="90236"/>
                </a:lnTo>
                <a:lnTo>
                  <a:pt x="255346" y="88315"/>
                </a:lnTo>
                <a:lnTo>
                  <a:pt x="243824" y="77754"/>
                </a:lnTo>
                <a:lnTo>
                  <a:pt x="242879" y="75834"/>
                </a:lnTo>
                <a:lnTo>
                  <a:pt x="242879" y="71033"/>
                </a:lnTo>
                <a:lnTo>
                  <a:pt x="243824" y="71033"/>
                </a:lnTo>
                <a:lnTo>
                  <a:pt x="244800" y="70073"/>
                </a:lnTo>
                <a:lnTo>
                  <a:pt x="247665" y="70073"/>
                </a:lnTo>
                <a:lnTo>
                  <a:pt x="248640" y="69113"/>
                </a:lnTo>
                <a:lnTo>
                  <a:pt x="249600" y="68153"/>
                </a:lnTo>
                <a:lnTo>
                  <a:pt x="249600" y="65272"/>
                </a:lnTo>
                <a:lnTo>
                  <a:pt x="248640" y="65272"/>
                </a:lnTo>
                <a:lnTo>
                  <a:pt x="247665" y="64312"/>
                </a:lnTo>
                <a:lnTo>
                  <a:pt x="247665" y="63352"/>
                </a:lnTo>
                <a:lnTo>
                  <a:pt x="245760" y="64312"/>
                </a:lnTo>
                <a:lnTo>
                  <a:pt x="243824" y="64312"/>
                </a:lnTo>
                <a:lnTo>
                  <a:pt x="242879" y="65272"/>
                </a:lnTo>
                <a:lnTo>
                  <a:pt x="240959" y="67193"/>
                </a:lnTo>
                <a:lnTo>
                  <a:pt x="239984" y="71033"/>
                </a:lnTo>
                <a:lnTo>
                  <a:pt x="241919" y="75834"/>
                </a:lnTo>
                <a:lnTo>
                  <a:pt x="237119" y="71033"/>
                </a:lnTo>
                <a:lnTo>
                  <a:pt x="236159" y="71993"/>
                </a:lnTo>
                <a:close/>
              </a:path>
              <a:path w="336956" h="320634">
                <a:moveTo>
                  <a:pt x="239984" y="44150"/>
                </a:moveTo>
                <a:lnTo>
                  <a:pt x="239984" y="47030"/>
                </a:lnTo>
                <a:lnTo>
                  <a:pt x="240959" y="47990"/>
                </a:lnTo>
                <a:lnTo>
                  <a:pt x="241919" y="48950"/>
                </a:lnTo>
                <a:lnTo>
                  <a:pt x="245760" y="48950"/>
                </a:lnTo>
                <a:lnTo>
                  <a:pt x="246705" y="47990"/>
                </a:lnTo>
                <a:lnTo>
                  <a:pt x="247665" y="47030"/>
                </a:lnTo>
                <a:lnTo>
                  <a:pt x="247665" y="44150"/>
                </a:lnTo>
                <a:lnTo>
                  <a:pt x="246705" y="43190"/>
                </a:lnTo>
                <a:lnTo>
                  <a:pt x="245760" y="42230"/>
                </a:lnTo>
                <a:lnTo>
                  <a:pt x="241919" y="42230"/>
                </a:lnTo>
                <a:lnTo>
                  <a:pt x="240959" y="43190"/>
                </a:lnTo>
                <a:lnTo>
                  <a:pt x="239984" y="44150"/>
                </a:lnTo>
                <a:close/>
              </a:path>
              <a:path w="336956" h="320634">
                <a:moveTo>
                  <a:pt x="326395" y="43190"/>
                </a:moveTo>
                <a:lnTo>
                  <a:pt x="323514" y="45110"/>
                </a:lnTo>
                <a:lnTo>
                  <a:pt x="321594" y="46070"/>
                </a:lnTo>
                <a:lnTo>
                  <a:pt x="319674" y="46070"/>
                </a:lnTo>
                <a:lnTo>
                  <a:pt x="320634" y="50871"/>
                </a:lnTo>
                <a:lnTo>
                  <a:pt x="323514" y="50871"/>
                </a:lnTo>
                <a:lnTo>
                  <a:pt x="327355" y="48950"/>
                </a:lnTo>
                <a:lnTo>
                  <a:pt x="331195" y="45110"/>
                </a:lnTo>
                <a:lnTo>
                  <a:pt x="335036" y="41285"/>
                </a:lnTo>
                <a:lnTo>
                  <a:pt x="336956" y="36469"/>
                </a:lnTo>
                <a:lnTo>
                  <a:pt x="336956" y="25908"/>
                </a:lnTo>
                <a:lnTo>
                  <a:pt x="334076" y="24003"/>
                </a:lnTo>
                <a:lnTo>
                  <a:pt x="333115" y="22067"/>
                </a:lnTo>
                <a:lnTo>
                  <a:pt x="326395" y="22067"/>
                </a:lnTo>
                <a:lnTo>
                  <a:pt x="324474" y="24003"/>
                </a:lnTo>
                <a:lnTo>
                  <a:pt x="323514" y="24947"/>
                </a:lnTo>
                <a:lnTo>
                  <a:pt x="320634" y="26883"/>
                </a:lnTo>
                <a:lnTo>
                  <a:pt x="317753" y="29748"/>
                </a:lnTo>
                <a:lnTo>
                  <a:pt x="315833" y="31668"/>
                </a:lnTo>
                <a:lnTo>
                  <a:pt x="314873" y="32628"/>
                </a:lnTo>
                <a:lnTo>
                  <a:pt x="313913" y="33604"/>
                </a:lnTo>
                <a:lnTo>
                  <a:pt x="312953" y="34549"/>
                </a:lnTo>
                <a:lnTo>
                  <a:pt x="310073" y="34549"/>
                </a:lnTo>
                <a:lnTo>
                  <a:pt x="310073" y="33604"/>
                </a:lnTo>
                <a:lnTo>
                  <a:pt x="309112" y="32628"/>
                </a:lnTo>
                <a:lnTo>
                  <a:pt x="309112" y="28788"/>
                </a:lnTo>
                <a:lnTo>
                  <a:pt x="311033" y="28788"/>
                </a:lnTo>
                <a:lnTo>
                  <a:pt x="311993" y="27828"/>
                </a:lnTo>
                <a:lnTo>
                  <a:pt x="313913" y="26883"/>
                </a:lnTo>
                <a:lnTo>
                  <a:pt x="315833" y="24003"/>
                </a:lnTo>
                <a:lnTo>
                  <a:pt x="317753" y="21107"/>
                </a:lnTo>
                <a:lnTo>
                  <a:pt x="317753" y="14386"/>
                </a:lnTo>
                <a:lnTo>
                  <a:pt x="316793" y="12481"/>
                </a:lnTo>
                <a:lnTo>
                  <a:pt x="314873" y="9601"/>
                </a:lnTo>
                <a:lnTo>
                  <a:pt x="312953" y="7680"/>
                </a:lnTo>
                <a:lnTo>
                  <a:pt x="311033" y="6720"/>
                </a:lnTo>
                <a:lnTo>
                  <a:pt x="308152" y="6720"/>
                </a:lnTo>
                <a:lnTo>
                  <a:pt x="311993" y="3840"/>
                </a:lnTo>
                <a:lnTo>
                  <a:pt x="311993" y="2880"/>
                </a:lnTo>
                <a:lnTo>
                  <a:pt x="312953" y="2880"/>
                </a:lnTo>
                <a:lnTo>
                  <a:pt x="312953" y="1920"/>
                </a:lnTo>
                <a:lnTo>
                  <a:pt x="311993" y="960"/>
                </a:lnTo>
                <a:lnTo>
                  <a:pt x="311033" y="0"/>
                </a:lnTo>
                <a:lnTo>
                  <a:pt x="310073" y="960"/>
                </a:lnTo>
                <a:lnTo>
                  <a:pt x="309112" y="1920"/>
                </a:lnTo>
                <a:lnTo>
                  <a:pt x="304312" y="6720"/>
                </a:lnTo>
                <a:lnTo>
                  <a:pt x="302392" y="6720"/>
                </a:lnTo>
                <a:lnTo>
                  <a:pt x="299511" y="8641"/>
                </a:lnTo>
                <a:lnTo>
                  <a:pt x="297591" y="10546"/>
                </a:lnTo>
                <a:lnTo>
                  <a:pt x="296631" y="14386"/>
                </a:lnTo>
                <a:lnTo>
                  <a:pt x="297591" y="13441"/>
                </a:lnTo>
                <a:lnTo>
                  <a:pt x="298551" y="12481"/>
                </a:lnTo>
                <a:lnTo>
                  <a:pt x="299511" y="10546"/>
                </a:lnTo>
                <a:lnTo>
                  <a:pt x="306232" y="10546"/>
                </a:lnTo>
                <a:lnTo>
                  <a:pt x="308152" y="12481"/>
                </a:lnTo>
                <a:lnTo>
                  <a:pt x="311033" y="14386"/>
                </a:lnTo>
                <a:lnTo>
                  <a:pt x="312953" y="17282"/>
                </a:lnTo>
                <a:lnTo>
                  <a:pt x="313913" y="19202"/>
                </a:lnTo>
                <a:lnTo>
                  <a:pt x="313913" y="21107"/>
                </a:lnTo>
                <a:lnTo>
                  <a:pt x="314873" y="22067"/>
                </a:lnTo>
                <a:lnTo>
                  <a:pt x="313913" y="24003"/>
                </a:lnTo>
                <a:lnTo>
                  <a:pt x="312953" y="24947"/>
                </a:lnTo>
                <a:lnTo>
                  <a:pt x="311033" y="25908"/>
                </a:lnTo>
                <a:lnTo>
                  <a:pt x="309112" y="26883"/>
                </a:lnTo>
                <a:lnTo>
                  <a:pt x="309112" y="40309"/>
                </a:lnTo>
                <a:lnTo>
                  <a:pt x="312953" y="40309"/>
                </a:lnTo>
                <a:lnTo>
                  <a:pt x="314873" y="39349"/>
                </a:lnTo>
                <a:lnTo>
                  <a:pt x="314873" y="47990"/>
                </a:lnTo>
                <a:lnTo>
                  <a:pt x="315833" y="48950"/>
                </a:lnTo>
                <a:lnTo>
                  <a:pt x="315833" y="50871"/>
                </a:lnTo>
                <a:lnTo>
                  <a:pt x="316793" y="50871"/>
                </a:lnTo>
                <a:lnTo>
                  <a:pt x="318714" y="51831"/>
                </a:lnTo>
                <a:lnTo>
                  <a:pt x="317753" y="45110"/>
                </a:lnTo>
                <a:lnTo>
                  <a:pt x="316793" y="44150"/>
                </a:lnTo>
                <a:lnTo>
                  <a:pt x="315833" y="43190"/>
                </a:lnTo>
                <a:lnTo>
                  <a:pt x="315833" y="38389"/>
                </a:lnTo>
                <a:lnTo>
                  <a:pt x="317753" y="36469"/>
                </a:lnTo>
                <a:lnTo>
                  <a:pt x="321594" y="34549"/>
                </a:lnTo>
                <a:lnTo>
                  <a:pt x="324474" y="30723"/>
                </a:lnTo>
                <a:lnTo>
                  <a:pt x="327355" y="28788"/>
                </a:lnTo>
                <a:lnTo>
                  <a:pt x="329275" y="26883"/>
                </a:lnTo>
                <a:lnTo>
                  <a:pt x="331195" y="25908"/>
                </a:lnTo>
                <a:lnTo>
                  <a:pt x="333115" y="25908"/>
                </a:lnTo>
                <a:lnTo>
                  <a:pt x="334076" y="26883"/>
                </a:lnTo>
                <a:lnTo>
                  <a:pt x="335036" y="27828"/>
                </a:lnTo>
                <a:lnTo>
                  <a:pt x="335036" y="34549"/>
                </a:lnTo>
                <a:lnTo>
                  <a:pt x="333115" y="37444"/>
                </a:lnTo>
                <a:lnTo>
                  <a:pt x="330235" y="40309"/>
                </a:lnTo>
                <a:lnTo>
                  <a:pt x="326395" y="43190"/>
                </a:lnTo>
                <a:close/>
              </a:path>
              <a:path w="336956" h="320634">
                <a:moveTo>
                  <a:pt x="318714" y="46070"/>
                </a:moveTo>
                <a:lnTo>
                  <a:pt x="317753" y="45110"/>
                </a:lnTo>
                <a:lnTo>
                  <a:pt x="318714" y="51831"/>
                </a:lnTo>
                <a:lnTo>
                  <a:pt x="320634" y="50871"/>
                </a:lnTo>
                <a:lnTo>
                  <a:pt x="319674" y="46070"/>
                </a:lnTo>
                <a:lnTo>
                  <a:pt x="318714" y="46070"/>
                </a:lnTo>
                <a:close/>
              </a:path>
              <a:path w="336956" h="320634">
                <a:moveTo>
                  <a:pt x="296631" y="14386"/>
                </a:moveTo>
                <a:lnTo>
                  <a:pt x="297591" y="10546"/>
                </a:lnTo>
                <a:lnTo>
                  <a:pt x="294711" y="13441"/>
                </a:lnTo>
                <a:lnTo>
                  <a:pt x="293751" y="16322"/>
                </a:lnTo>
                <a:lnTo>
                  <a:pt x="293751" y="19202"/>
                </a:lnTo>
                <a:lnTo>
                  <a:pt x="292790" y="22067"/>
                </a:lnTo>
                <a:lnTo>
                  <a:pt x="294711" y="24947"/>
                </a:lnTo>
                <a:lnTo>
                  <a:pt x="296631" y="27828"/>
                </a:lnTo>
                <a:lnTo>
                  <a:pt x="298551" y="28788"/>
                </a:lnTo>
                <a:lnTo>
                  <a:pt x="300471" y="29748"/>
                </a:lnTo>
                <a:lnTo>
                  <a:pt x="301431" y="30723"/>
                </a:lnTo>
                <a:lnTo>
                  <a:pt x="306232" y="30723"/>
                </a:lnTo>
                <a:lnTo>
                  <a:pt x="308152" y="29748"/>
                </a:lnTo>
                <a:lnTo>
                  <a:pt x="308152" y="38389"/>
                </a:lnTo>
                <a:lnTo>
                  <a:pt x="309112" y="39349"/>
                </a:lnTo>
                <a:lnTo>
                  <a:pt x="309112" y="26883"/>
                </a:lnTo>
                <a:lnTo>
                  <a:pt x="308152" y="26883"/>
                </a:lnTo>
                <a:lnTo>
                  <a:pt x="305272" y="25908"/>
                </a:lnTo>
                <a:lnTo>
                  <a:pt x="302392" y="24947"/>
                </a:lnTo>
                <a:lnTo>
                  <a:pt x="300471" y="22067"/>
                </a:lnTo>
                <a:lnTo>
                  <a:pt x="297591" y="20162"/>
                </a:lnTo>
                <a:lnTo>
                  <a:pt x="296631" y="18227"/>
                </a:lnTo>
                <a:lnTo>
                  <a:pt x="296631" y="14386"/>
                </a:lnTo>
                <a:close/>
              </a:path>
              <a:path w="336956" h="320634">
                <a:moveTo>
                  <a:pt x="191993" y="119984"/>
                </a:moveTo>
                <a:lnTo>
                  <a:pt x="195834" y="117119"/>
                </a:lnTo>
                <a:lnTo>
                  <a:pt x="211195" y="132466"/>
                </a:lnTo>
                <a:lnTo>
                  <a:pt x="212156" y="133426"/>
                </a:lnTo>
                <a:lnTo>
                  <a:pt x="214076" y="134386"/>
                </a:lnTo>
                <a:lnTo>
                  <a:pt x="215036" y="135361"/>
                </a:lnTo>
                <a:lnTo>
                  <a:pt x="219837" y="135361"/>
                </a:lnTo>
                <a:lnTo>
                  <a:pt x="220797" y="134386"/>
                </a:lnTo>
                <a:lnTo>
                  <a:pt x="221757" y="133426"/>
                </a:lnTo>
                <a:lnTo>
                  <a:pt x="222717" y="132466"/>
                </a:lnTo>
                <a:lnTo>
                  <a:pt x="223677" y="131521"/>
                </a:lnTo>
                <a:lnTo>
                  <a:pt x="223677" y="124800"/>
                </a:lnTo>
                <a:lnTo>
                  <a:pt x="222717" y="122864"/>
                </a:lnTo>
                <a:lnTo>
                  <a:pt x="220797" y="124800"/>
                </a:lnTo>
                <a:lnTo>
                  <a:pt x="221757" y="124800"/>
                </a:lnTo>
                <a:lnTo>
                  <a:pt x="221757" y="127665"/>
                </a:lnTo>
                <a:lnTo>
                  <a:pt x="220797" y="128640"/>
                </a:lnTo>
                <a:lnTo>
                  <a:pt x="219837" y="129585"/>
                </a:lnTo>
                <a:lnTo>
                  <a:pt x="216956" y="129585"/>
                </a:lnTo>
                <a:lnTo>
                  <a:pt x="215996" y="128640"/>
                </a:lnTo>
                <a:lnTo>
                  <a:pt x="215036" y="127665"/>
                </a:lnTo>
                <a:lnTo>
                  <a:pt x="199674" y="112303"/>
                </a:lnTo>
                <a:lnTo>
                  <a:pt x="205435" y="107518"/>
                </a:lnTo>
                <a:lnTo>
                  <a:pt x="203514" y="105597"/>
                </a:lnTo>
                <a:lnTo>
                  <a:pt x="197754" y="111358"/>
                </a:lnTo>
                <a:lnTo>
                  <a:pt x="191033" y="103677"/>
                </a:lnTo>
                <a:lnTo>
                  <a:pt x="190073" y="104637"/>
                </a:lnTo>
                <a:lnTo>
                  <a:pt x="191033" y="106558"/>
                </a:lnTo>
                <a:lnTo>
                  <a:pt x="191993" y="108463"/>
                </a:lnTo>
                <a:lnTo>
                  <a:pt x="191993" y="111358"/>
                </a:lnTo>
                <a:lnTo>
                  <a:pt x="192953" y="113278"/>
                </a:lnTo>
                <a:lnTo>
                  <a:pt x="192953" y="115199"/>
                </a:lnTo>
                <a:lnTo>
                  <a:pt x="191993" y="117119"/>
                </a:lnTo>
                <a:lnTo>
                  <a:pt x="191993" y="118079"/>
                </a:lnTo>
                <a:lnTo>
                  <a:pt x="191033" y="119024"/>
                </a:lnTo>
                <a:lnTo>
                  <a:pt x="191993" y="119984"/>
                </a:lnTo>
                <a:close/>
              </a:path>
              <a:path w="336956" h="320634">
                <a:moveTo>
                  <a:pt x="153588" y="198714"/>
                </a:moveTo>
                <a:lnTo>
                  <a:pt x="152628" y="199674"/>
                </a:lnTo>
                <a:lnTo>
                  <a:pt x="151683" y="200634"/>
                </a:lnTo>
                <a:lnTo>
                  <a:pt x="152628" y="201594"/>
                </a:lnTo>
                <a:lnTo>
                  <a:pt x="166070" y="188153"/>
                </a:lnTo>
                <a:lnTo>
                  <a:pt x="165125" y="187192"/>
                </a:lnTo>
                <a:lnTo>
                  <a:pt x="163189" y="189113"/>
                </a:lnTo>
                <a:lnTo>
                  <a:pt x="162245" y="190073"/>
                </a:lnTo>
                <a:lnTo>
                  <a:pt x="161284" y="191033"/>
                </a:lnTo>
                <a:lnTo>
                  <a:pt x="158404" y="191033"/>
                </a:lnTo>
                <a:lnTo>
                  <a:pt x="157429" y="189113"/>
                </a:lnTo>
                <a:lnTo>
                  <a:pt x="155524" y="187192"/>
                </a:lnTo>
                <a:lnTo>
                  <a:pt x="140162" y="172791"/>
                </a:lnTo>
                <a:lnTo>
                  <a:pt x="145907" y="167030"/>
                </a:lnTo>
                <a:lnTo>
                  <a:pt x="144002" y="165110"/>
                </a:lnTo>
                <a:lnTo>
                  <a:pt x="138242" y="170870"/>
                </a:lnTo>
                <a:lnTo>
                  <a:pt x="137281" y="168950"/>
                </a:lnTo>
                <a:lnTo>
                  <a:pt x="133441" y="165110"/>
                </a:lnTo>
                <a:lnTo>
                  <a:pt x="131521" y="163189"/>
                </a:lnTo>
                <a:lnTo>
                  <a:pt x="130561" y="162229"/>
                </a:lnTo>
                <a:lnTo>
                  <a:pt x="130561" y="161269"/>
                </a:lnTo>
                <a:lnTo>
                  <a:pt x="129600" y="160309"/>
                </a:lnTo>
                <a:lnTo>
                  <a:pt x="129600" y="159349"/>
                </a:lnTo>
                <a:lnTo>
                  <a:pt x="130561" y="158389"/>
                </a:lnTo>
                <a:lnTo>
                  <a:pt x="130561" y="157429"/>
                </a:lnTo>
                <a:lnTo>
                  <a:pt x="131521" y="156469"/>
                </a:lnTo>
                <a:lnTo>
                  <a:pt x="132481" y="155508"/>
                </a:lnTo>
                <a:lnTo>
                  <a:pt x="133441" y="155508"/>
                </a:lnTo>
                <a:lnTo>
                  <a:pt x="134401" y="154548"/>
                </a:lnTo>
                <a:lnTo>
                  <a:pt x="135361" y="155508"/>
                </a:lnTo>
                <a:lnTo>
                  <a:pt x="141122" y="155508"/>
                </a:lnTo>
                <a:lnTo>
                  <a:pt x="141122" y="154548"/>
                </a:lnTo>
                <a:lnTo>
                  <a:pt x="142067" y="154548"/>
                </a:lnTo>
                <a:lnTo>
                  <a:pt x="142067" y="151668"/>
                </a:lnTo>
                <a:lnTo>
                  <a:pt x="141122" y="150708"/>
                </a:lnTo>
                <a:lnTo>
                  <a:pt x="141122" y="149748"/>
                </a:lnTo>
                <a:lnTo>
                  <a:pt x="135361" y="149748"/>
                </a:lnTo>
                <a:lnTo>
                  <a:pt x="133441" y="151668"/>
                </a:lnTo>
                <a:lnTo>
                  <a:pt x="131521" y="152628"/>
                </a:lnTo>
                <a:lnTo>
                  <a:pt x="129600" y="154548"/>
                </a:lnTo>
                <a:lnTo>
                  <a:pt x="128640" y="156469"/>
                </a:lnTo>
                <a:lnTo>
                  <a:pt x="127680" y="159349"/>
                </a:lnTo>
                <a:lnTo>
                  <a:pt x="126720" y="161269"/>
                </a:lnTo>
                <a:lnTo>
                  <a:pt x="127680" y="164150"/>
                </a:lnTo>
                <a:lnTo>
                  <a:pt x="128640" y="166070"/>
                </a:lnTo>
                <a:lnTo>
                  <a:pt x="129600" y="168950"/>
                </a:lnTo>
                <a:lnTo>
                  <a:pt x="130561" y="170870"/>
                </a:lnTo>
                <a:lnTo>
                  <a:pt x="133441" y="172791"/>
                </a:lnTo>
                <a:lnTo>
                  <a:pt x="134401" y="174711"/>
                </a:lnTo>
                <a:lnTo>
                  <a:pt x="129600" y="178551"/>
                </a:lnTo>
                <a:lnTo>
                  <a:pt x="131521" y="180472"/>
                </a:lnTo>
                <a:lnTo>
                  <a:pt x="136321" y="176631"/>
                </a:lnTo>
                <a:lnTo>
                  <a:pt x="150723" y="191033"/>
                </a:lnTo>
                <a:lnTo>
                  <a:pt x="152628" y="192953"/>
                </a:lnTo>
                <a:lnTo>
                  <a:pt x="153588" y="193913"/>
                </a:lnTo>
                <a:lnTo>
                  <a:pt x="153588" y="194873"/>
                </a:lnTo>
                <a:lnTo>
                  <a:pt x="154564" y="195834"/>
                </a:lnTo>
                <a:lnTo>
                  <a:pt x="154564" y="197754"/>
                </a:lnTo>
                <a:lnTo>
                  <a:pt x="153588" y="197754"/>
                </a:lnTo>
                <a:lnTo>
                  <a:pt x="153588" y="198714"/>
                </a:lnTo>
                <a:close/>
              </a:path>
              <a:path w="336956" h="320634">
                <a:moveTo>
                  <a:pt x="45125" y="308137"/>
                </a:moveTo>
                <a:lnTo>
                  <a:pt x="44150" y="308137"/>
                </a:lnTo>
                <a:lnTo>
                  <a:pt x="43205" y="309112"/>
                </a:lnTo>
                <a:lnTo>
                  <a:pt x="42245" y="310073"/>
                </a:lnTo>
                <a:lnTo>
                  <a:pt x="40325" y="311033"/>
                </a:lnTo>
                <a:lnTo>
                  <a:pt x="38404" y="311033"/>
                </a:lnTo>
                <a:lnTo>
                  <a:pt x="36484" y="309112"/>
                </a:lnTo>
                <a:lnTo>
                  <a:pt x="34564" y="308137"/>
                </a:lnTo>
                <a:lnTo>
                  <a:pt x="12481" y="285109"/>
                </a:lnTo>
                <a:lnTo>
                  <a:pt x="53766" y="300471"/>
                </a:lnTo>
                <a:lnTo>
                  <a:pt x="54711" y="299511"/>
                </a:lnTo>
                <a:lnTo>
                  <a:pt x="39364" y="258226"/>
                </a:lnTo>
                <a:lnTo>
                  <a:pt x="61432" y="281269"/>
                </a:lnTo>
                <a:lnTo>
                  <a:pt x="63367" y="283189"/>
                </a:lnTo>
                <a:lnTo>
                  <a:pt x="64328" y="284149"/>
                </a:lnTo>
                <a:lnTo>
                  <a:pt x="64328" y="285109"/>
                </a:lnTo>
                <a:lnTo>
                  <a:pt x="65272" y="286070"/>
                </a:lnTo>
                <a:lnTo>
                  <a:pt x="64328" y="287990"/>
                </a:lnTo>
                <a:lnTo>
                  <a:pt x="62392" y="288950"/>
                </a:lnTo>
                <a:lnTo>
                  <a:pt x="61432" y="290870"/>
                </a:lnTo>
                <a:lnTo>
                  <a:pt x="62392" y="291830"/>
                </a:lnTo>
                <a:lnTo>
                  <a:pt x="76794" y="277428"/>
                </a:lnTo>
                <a:lnTo>
                  <a:pt x="75834" y="276468"/>
                </a:lnTo>
                <a:lnTo>
                  <a:pt x="74874" y="277428"/>
                </a:lnTo>
                <a:lnTo>
                  <a:pt x="72953" y="279349"/>
                </a:lnTo>
                <a:lnTo>
                  <a:pt x="70073" y="279349"/>
                </a:lnTo>
                <a:lnTo>
                  <a:pt x="68153" y="278389"/>
                </a:lnTo>
                <a:lnTo>
                  <a:pt x="66233" y="276468"/>
                </a:lnTo>
                <a:lnTo>
                  <a:pt x="44150" y="254386"/>
                </a:lnTo>
                <a:lnTo>
                  <a:pt x="42245" y="252465"/>
                </a:lnTo>
                <a:lnTo>
                  <a:pt x="41285" y="251505"/>
                </a:lnTo>
                <a:lnTo>
                  <a:pt x="41285" y="249585"/>
                </a:lnTo>
                <a:lnTo>
                  <a:pt x="42245" y="247665"/>
                </a:lnTo>
                <a:lnTo>
                  <a:pt x="43205" y="245744"/>
                </a:lnTo>
                <a:lnTo>
                  <a:pt x="44150" y="244784"/>
                </a:lnTo>
                <a:lnTo>
                  <a:pt x="43205" y="243824"/>
                </a:lnTo>
                <a:lnTo>
                  <a:pt x="33604" y="253425"/>
                </a:lnTo>
                <a:lnTo>
                  <a:pt x="47990" y="291830"/>
                </a:lnTo>
                <a:lnTo>
                  <a:pt x="9601" y="277428"/>
                </a:lnTo>
                <a:lnTo>
                  <a:pt x="0" y="287030"/>
                </a:lnTo>
                <a:lnTo>
                  <a:pt x="960" y="287990"/>
                </a:lnTo>
                <a:lnTo>
                  <a:pt x="2880" y="286070"/>
                </a:lnTo>
                <a:lnTo>
                  <a:pt x="3840" y="286070"/>
                </a:lnTo>
                <a:lnTo>
                  <a:pt x="4800" y="285109"/>
                </a:lnTo>
                <a:lnTo>
                  <a:pt x="6720" y="285109"/>
                </a:lnTo>
                <a:lnTo>
                  <a:pt x="7680" y="286070"/>
                </a:lnTo>
                <a:lnTo>
                  <a:pt x="9601" y="286070"/>
                </a:lnTo>
                <a:lnTo>
                  <a:pt x="10561" y="287990"/>
                </a:lnTo>
                <a:lnTo>
                  <a:pt x="32644" y="309112"/>
                </a:lnTo>
                <a:lnTo>
                  <a:pt x="34564" y="311978"/>
                </a:lnTo>
                <a:lnTo>
                  <a:pt x="35524" y="312953"/>
                </a:lnTo>
                <a:lnTo>
                  <a:pt x="35524" y="316793"/>
                </a:lnTo>
                <a:lnTo>
                  <a:pt x="34564" y="317754"/>
                </a:lnTo>
                <a:lnTo>
                  <a:pt x="32644" y="319659"/>
                </a:lnTo>
                <a:lnTo>
                  <a:pt x="33604" y="320634"/>
                </a:lnTo>
                <a:lnTo>
                  <a:pt x="45125" y="308137"/>
                </a:lnTo>
                <a:close/>
              </a:path>
              <a:path w="336956" h="320634">
                <a:moveTo>
                  <a:pt x="65272" y="250545"/>
                </a:moveTo>
                <a:lnTo>
                  <a:pt x="65272" y="249585"/>
                </a:lnTo>
                <a:lnTo>
                  <a:pt x="64328" y="248625"/>
                </a:lnTo>
                <a:lnTo>
                  <a:pt x="65272" y="247665"/>
                </a:lnTo>
                <a:lnTo>
                  <a:pt x="65272" y="245744"/>
                </a:lnTo>
                <a:lnTo>
                  <a:pt x="66233" y="243824"/>
                </a:lnTo>
                <a:lnTo>
                  <a:pt x="67208" y="242864"/>
                </a:lnTo>
                <a:lnTo>
                  <a:pt x="69113" y="241904"/>
                </a:lnTo>
                <a:lnTo>
                  <a:pt x="71048" y="241904"/>
                </a:lnTo>
                <a:lnTo>
                  <a:pt x="71993" y="242864"/>
                </a:lnTo>
                <a:lnTo>
                  <a:pt x="73914" y="243824"/>
                </a:lnTo>
                <a:lnTo>
                  <a:pt x="75834" y="245744"/>
                </a:lnTo>
                <a:lnTo>
                  <a:pt x="76794" y="246705"/>
                </a:lnTo>
                <a:lnTo>
                  <a:pt x="74874" y="252465"/>
                </a:lnTo>
                <a:lnTo>
                  <a:pt x="74874" y="257266"/>
                </a:lnTo>
                <a:lnTo>
                  <a:pt x="75834" y="255346"/>
                </a:lnTo>
                <a:lnTo>
                  <a:pt x="75834" y="254386"/>
                </a:lnTo>
                <a:lnTo>
                  <a:pt x="76794" y="251505"/>
                </a:lnTo>
                <a:lnTo>
                  <a:pt x="78714" y="248625"/>
                </a:lnTo>
                <a:lnTo>
                  <a:pt x="87355" y="257266"/>
                </a:lnTo>
                <a:lnTo>
                  <a:pt x="87355" y="261106"/>
                </a:lnTo>
                <a:lnTo>
                  <a:pt x="86395" y="263027"/>
                </a:lnTo>
                <a:lnTo>
                  <a:pt x="84475" y="263987"/>
                </a:lnTo>
                <a:lnTo>
                  <a:pt x="83515" y="264947"/>
                </a:lnTo>
                <a:lnTo>
                  <a:pt x="82555" y="265907"/>
                </a:lnTo>
                <a:lnTo>
                  <a:pt x="79674" y="265907"/>
                </a:lnTo>
                <a:lnTo>
                  <a:pt x="78714" y="264947"/>
                </a:lnTo>
                <a:lnTo>
                  <a:pt x="76794" y="263987"/>
                </a:lnTo>
                <a:lnTo>
                  <a:pt x="75834" y="263027"/>
                </a:lnTo>
                <a:lnTo>
                  <a:pt x="77754" y="271668"/>
                </a:lnTo>
                <a:lnTo>
                  <a:pt x="83515" y="271668"/>
                </a:lnTo>
                <a:lnTo>
                  <a:pt x="85435" y="269748"/>
                </a:lnTo>
                <a:lnTo>
                  <a:pt x="86395" y="268787"/>
                </a:lnTo>
                <a:lnTo>
                  <a:pt x="87355" y="266867"/>
                </a:lnTo>
                <a:lnTo>
                  <a:pt x="87355" y="264947"/>
                </a:lnTo>
                <a:lnTo>
                  <a:pt x="88315" y="263027"/>
                </a:lnTo>
                <a:lnTo>
                  <a:pt x="88315" y="258226"/>
                </a:lnTo>
                <a:lnTo>
                  <a:pt x="90236" y="260146"/>
                </a:lnTo>
                <a:lnTo>
                  <a:pt x="91196" y="261106"/>
                </a:lnTo>
                <a:lnTo>
                  <a:pt x="94076" y="261106"/>
                </a:lnTo>
                <a:lnTo>
                  <a:pt x="95036" y="260146"/>
                </a:lnTo>
                <a:lnTo>
                  <a:pt x="95036" y="259186"/>
                </a:lnTo>
                <a:lnTo>
                  <a:pt x="96956" y="258226"/>
                </a:lnTo>
                <a:lnTo>
                  <a:pt x="96956" y="250545"/>
                </a:lnTo>
                <a:lnTo>
                  <a:pt x="95036" y="249585"/>
                </a:lnTo>
                <a:lnTo>
                  <a:pt x="95036" y="254386"/>
                </a:lnTo>
                <a:lnTo>
                  <a:pt x="93116" y="254386"/>
                </a:lnTo>
                <a:lnTo>
                  <a:pt x="92156" y="253425"/>
                </a:lnTo>
                <a:lnTo>
                  <a:pt x="90236" y="252465"/>
                </a:lnTo>
                <a:lnTo>
                  <a:pt x="88315" y="249585"/>
                </a:lnTo>
                <a:lnTo>
                  <a:pt x="80634" y="241904"/>
                </a:lnTo>
                <a:lnTo>
                  <a:pt x="78714" y="239984"/>
                </a:lnTo>
                <a:lnTo>
                  <a:pt x="76794" y="239024"/>
                </a:lnTo>
                <a:lnTo>
                  <a:pt x="75834" y="238064"/>
                </a:lnTo>
                <a:lnTo>
                  <a:pt x="71993" y="238064"/>
                </a:lnTo>
                <a:lnTo>
                  <a:pt x="69113" y="239024"/>
                </a:lnTo>
                <a:lnTo>
                  <a:pt x="67208" y="239984"/>
                </a:lnTo>
                <a:lnTo>
                  <a:pt x="65272" y="241904"/>
                </a:lnTo>
                <a:lnTo>
                  <a:pt x="63367" y="244784"/>
                </a:lnTo>
                <a:lnTo>
                  <a:pt x="61432" y="247665"/>
                </a:lnTo>
                <a:lnTo>
                  <a:pt x="61432" y="249585"/>
                </a:lnTo>
                <a:lnTo>
                  <a:pt x="60487" y="252465"/>
                </a:lnTo>
                <a:lnTo>
                  <a:pt x="61432" y="254386"/>
                </a:lnTo>
                <a:lnTo>
                  <a:pt x="63367" y="256306"/>
                </a:lnTo>
                <a:lnTo>
                  <a:pt x="63367" y="257266"/>
                </a:lnTo>
                <a:lnTo>
                  <a:pt x="66233" y="257266"/>
                </a:lnTo>
                <a:lnTo>
                  <a:pt x="67208" y="256306"/>
                </a:lnTo>
                <a:lnTo>
                  <a:pt x="68153" y="256306"/>
                </a:lnTo>
                <a:lnTo>
                  <a:pt x="68153" y="252465"/>
                </a:lnTo>
                <a:lnTo>
                  <a:pt x="67208" y="251505"/>
                </a:lnTo>
                <a:lnTo>
                  <a:pt x="65272" y="250545"/>
                </a:lnTo>
                <a:close/>
              </a:path>
              <a:path w="336956" h="320634">
                <a:moveTo>
                  <a:pt x="72953" y="267827"/>
                </a:moveTo>
                <a:lnTo>
                  <a:pt x="73914" y="268787"/>
                </a:lnTo>
                <a:lnTo>
                  <a:pt x="75834" y="270708"/>
                </a:lnTo>
                <a:lnTo>
                  <a:pt x="77754" y="271668"/>
                </a:lnTo>
                <a:lnTo>
                  <a:pt x="75834" y="263027"/>
                </a:lnTo>
                <a:lnTo>
                  <a:pt x="75834" y="260146"/>
                </a:lnTo>
                <a:lnTo>
                  <a:pt x="74874" y="259186"/>
                </a:lnTo>
                <a:lnTo>
                  <a:pt x="74874" y="252465"/>
                </a:lnTo>
                <a:lnTo>
                  <a:pt x="72953" y="256306"/>
                </a:lnTo>
                <a:lnTo>
                  <a:pt x="71993" y="259186"/>
                </a:lnTo>
                <a:lnTo>
                  <a:pt x="71993" y="266867"/>
                </a:lnTo>
                <a:lnTo>
                  <a:pt x="72953" y="267827"/>
                </a:lnTo>
                <a:close/>
              </a:path>
              <a:path w="336956" h="320634">
                <a:moveTo>
                  <a:pt x="102717" y="249585"/>
                </a:moveTo>
                <a:lnTo>
                  <a:pt x="101757" y="250545"/>
                </a:lnTo>
                <a:lnTo>
                  <a:pt x="100797" y="251505"/>
                </a:lnTo>
                <a:lnTo>
                  <a:pt x="99837" y="252465"/>
                </a:lnTo>
                <a:lnTo>
                  <a:pt x="100797" y="253425"/>
                </a:lnTo>
                <a:lnTo>
                  <a:pt x="112318" y="241904"/>
                </a:lnTo>
                <a:lnTo>
                  <a:pt x="111358" y="240944"/>
                </a:lnTo>
                <a:lnTo>
                  <a:pt x="110398" y="241904"/>
                </a:lnTo>
                <a:lnTo>
                  <a:pt x="109438" y="242864"/>
                </a:lnTo>
                <a:lnTo>
                  <a:pt x="105597" y="242864"/>
                </a:lnTo>
                <a:lnTo>
                  <a:pt x="104637" y="241904"/>
                </a:lnTo>
                <a:lnTo>
                  <a:pt x="102717" y="240944"/>
                </a:lnTo>
                <a:lnTo>
                  <a:pt x="91196" y="228462"/>
                </a:lnTo>
                <a:lnTo>
                  <a:pt x="91196" y="224622"/>
                </a:lnTo>
                <a:lnTo>
                  <a:pt x="92156" y="221742"/>
                </a:lnTo>
                <a:lnTo>
                  <a:pt x="94076" y="219837"/>
                </a:lnTo>
                <a:lnTo>
                  <a:pt x="95036" y="218876"/>
                </a:lnTo>
                <a:lnTo>
                  <a:pt x="96956" y="217901"/>
                </a:lnTo>
                <a:lnTo>
                  <a:pt x="97916" y="218876"/>
                </a:lnTo>
                <a:lnTo>
                  <a:pt x="99837" y="218876"/>
                </a:lnTo>
                <a:lnTo>
                  <a:pt x="101757" y="219837"/>
                </a:lnTo>
                <a:lnTo>
                  <a:pt x="102717" y="221742"/>
                </a:lnTo>
                <a:lnTo>
                  <a:pt x="112318" y="231343"/>
                </a:lnTo>
                <a:lnTo>
                  <a:pt x="114239" y="232303"/>
                </a:lnTo>
                <a:lnTo>
                  <a:pt x="114239" y="233278"/>
                </a:lnTo>
                <a:lnTo>
                  <a:pt x="115199" y="234223"/>
                </a:lnTo>
                <a:lnTo>
                  <a:pt x="115199" y="237119"/>
                </a:lnTo>
                <a:lnTo>
                  <a:pt x="113278" y="239024"/>
                </a:lnTo>
                <a:lnTo>
                  <a:pt x="114239" y="239984"/>
                </a:lnTo>
                <a:lnTo>
                  <a:pt x="125760" y="228462"/>
                </a:lnTo>
                <a:lnTo>
                  <a:pt x="124800" y="227502"/>
                </a:lnTo>
                <a:lnTo>
                  <a:pt x="122880" y="228462"/>
                </a:lnTo>
                <a:lnTo>
                  <a:pt x="122880" y="229422"/>
                </a:lnTo>
                <a:lnTo>
                  <a:pt x="121920" y="229422"/>
                </a:lnTo>
                <a:lnTo>
                  <a:pt x="120959" y="230383"/>
                </a:lnTo>
                <a:lnTo>
                  <a:pt x="119999" y="229422"/>
                </a:lnTo>
                <a:lnTo>
                  <a:pt x="119039" y="229422"/>
                </a:lnTo>
                <a:lnTo>
                  <a:pt x="118079" y="228462"/>
                </a:lnTo>
                <a:lnTo>
                  <a:pt x="117119" y="227502"/>
                </a:lnTo>
                <a:lnTo>
                  <a:pt x="107518" y="217901"/>
                </a:lnTo>
                <a:lnTo>
                  <a:pt x="104637" y="215036"/>
                </a:lnTo>
                <a:lnTo>
                  <a:pt x="102717" y="214061"/>
                </a:lnTo>
                <a:lnTo>
                  <a:pt x="101757" y="213116"/>
                </a:lnTo>
                <a:lnTo>
                  <a:pt x="94076" y="213116"/>
                </a:lnTo>
                <a:lnTo>
                  <a:pt x="93116" y="215036"/>
                </a:lnTo>
                <a:lnTo>
                  <a:pt x="90236" y="216941"/>
                </a:lnTo>
                <a:lnTo>
                  <a:pt x="89275" y="221742"/>
                </a:lnTo>
                <a:lnTo>
                  <a:pt x="90236" y="227502"/>
                </a:lnTo>
                <a:lnTo>
                  <a:pt x="85435" y="222717"/>
                </a:lnTo>
                <a:lnTo>
                  <a:pt x="84475" y="223662"/>
                </a:lnTo>
                <a:lnTo>
                  <a:pt x="79674" y="233278"/>
                </a:lnTo>
                <a:lnTo>
                  <a:pt x="81594" y="233278"/>
                </a:lnTo>
                <a:lnTo>
                  <a:pt x="81594" y="232303"/>
                </a:lnTo>
                <a:lnTo>
                  <a:pt x="82555" y="231343"/>
                </a:lnTo>
                <a:lnTo>
                  <a:pt x="83515" y="231343"/>
                </a:lnTo>
                <a:lnTo>
                  <a:pt x="83515" y="230383"/>
                </a:lnTo>
                <a:lnTo>
                  <a:pt x="84475" y="230383"/>
                </a:lnTo>
                <a:lnTo>
                  <a:pt x="85435" y="231343"/>
                </a:lnTo>
                <a:lnTo>
                  <a:pt x="86395" y="232303"/>
                </a:lnTo>
                <a:lnTo>
                  <a:pt x="88315" y="233278"/>
                </a:lnTo>
                <a:lnTo>
                  <a:pt x="91196" y="236143"/>
                </a:lnTo>
                <a:lnTo>
                  <a:pt x="98877" y="244784"/>
                </a:lnTo>
                <a:lnTo>
                  <a:pt x="100797" y="246705"/>
                </a:lnTo>
                <a:lnTo>
                  <a:pt x="101757" y="247665"/>
                </a:lnTo>
                <a:lnTo>
                  <a:pt x="101757" y="248625"/>
                </a:lnTo>
                <a:lnTo>
                  <a:pt x="102717" y="249585"/>
                </a:lnTo>
                <a:close/>
              </a:path>
              <a:path w="336956" h="320634">
                <a:moveTo>
                  <a:pt x="111358" y="197754"/>
                </a:moveTo>
                <a:lnTo>
                  <a:pt x="102717" y="205435"/>
                </a:lnTo>
                <a:lnTo>
                  <a:pt x="103677" y="206380"/>
                </a:lnTo>
                <a:lnTo>
                  <a:pt x="105597" y="205435"/>
                </a:lnTo>
                <a:lnTo>
                  <a:pt x="106558" y="205435"/>
                </a:lnTo>
                <a:lnTo>
                  <a:pt x="106558" y="204475"/>
                </a:lnTo>
                <a:lnTo>
                  <a:pt x="109438" y="204475"/>
                </a:lnTo>
                <a:lnTo>
                  <a:pt x="110398" y="205435"/>
                </a:lnTo>
                <a:lnTo>
                  <a:pt x="111358" y="206380"/>
                </a:lnTo>
                <a:lnTo>
                  <a:pt x="121920" y="215996"/>
                </a:lnTo>
                <a:lnTo>
                  <a:pt x="123840" y="218876"/>
                </a:lnTo>
                <a:lnTo>
                  <a:pt x="125760" y="219837"/>
                </a:lnTo>
                <a:lnTo>
                  <a:pt x="126720" y="220781"/>
                </a:lnTo>
                <a:lnTo>
                  <a:pt x="128640" y="221742"/>
                </a:lnTo>
                <a:lnTo>
                  <a:pt x="131521" y="221742"/>
                </a:lnTo>
                <a:lnTo>
                  <a:pt x="133441" y="220781"/>
                </a:lnTo>
                <a:lnTo>
                  <a:pt x="134401" y="220781"/>
                </a:lnTo>
                <a:lnTo>
                  <a:pt x="136321" y="219837"/>
                </a:lnTo>
                <a:lnTo>
                  <a:pt x="137281" y="218876"/>
                </a:lnTo>
                <a:lnTo>
                  <a:pt x="138242" y="216941"/>
                </a:lnTo>
                <a:lnTo>
                  <a:pt x="138242" y="215036"/>
                </a:lnTo>
                <a:lnTo>
                  <a:pt x="139202" y="214061"/>
                </a:lnTo>
                <a:lnTo>
                  <a:pt x="139202" y="206380"/>
                </a:lnTo>
                <a:lnTo>
                  <a:pt x="144002" y="212156"/>
                </a:lnTo>
                <a:lnTo>
                  <a:pt x="144962" y="211195"/>
                </a:lnTo>
                <a:lnTo>
                  <a:pt x="148788" y="201594"/>
                </a:lnTo>
                <a:lnTo>
                  <a:pt x="147843" y="200634"/>
                </a:lnTo>
                <a:lnTo>
                  <a:pt x="146883" y="201594"/>
                </a:lnTo>
                <a:lnTo>
                  <a:pt x="146883" y="202554"/>
                </a:lnTo>
                <a:lnTo>
                  <a:pt x="145907" y="202554"/>
                </a:lnTo>
                <a:lnTo>
                  <a:pt x="145907" y="203514"/>
                </a:lnTo>
                <a:lnTo>
                  <a:pt x="144002" y="203514"/>
                </a:lnTo>
                <a:lnTo>
                  <a:pt x="143042" y="202554"/>
                </a:lnTo>
                <a:lnTo>
                  <a:pt x="142067" y="202554"/>
                </a:lnTo>
                <a:lnTo>
                  <a:pt x="141122" y="200634"/>
                </a:lnTo>
                <a:lnTo>
                  <a:pt x="138242" y="197754"/>
                </a:lnTo>
                <a:lnTo>
                  <a:pt x="124800" y="184312"/>
                </a:lnTo>
                <a:lnTo>
                  <a:pt x="117119" y="191993"/>
                </a:lnTo>
                <a:lnTo>
                  <a:pt x="118079" y="192953"/>
                </a:lnTo>
                <a:lnTo>
                  <a:pt x="119039" y="191033"/>
                </a:lnTo>
                <a:lnTo>
                  <a:pt x="123840" y="191033"/>
                </a:lnTo>
                <a:lnTo>
                  <a:pt x="124800" y="192953"/>
                </a:lnTo>
                <a:lnTo>
                  <a:pt x="137281" y="205435"/>
                </a:lnTo>
                <a:lnTo>
                  <a:pt x="137281" y="211195"/>
                </a:lnTo>
                <a:lnTo>
                  <a:pt x="136321" y="213116"/>
                </a:lnTo>
                <a:lnTo>
                  <a:pt x="135361" y="213116"/>
                </a:lnTo>
                <a:lnTo>
                  <a:pt x="135361" y="214061"/>
                </a:lnTo>
                <a:lnTo>
                  <a:pt x="133441" y="215036"/>
                </a:lnTo>
                <a:lnTo>
                  <a:pt x="133441" y="215996"/>
                </a:lnTo>
                <a:lnTo>
                  <a:pt x="130561" y="215996"/>
                </a:lnTo>
                <a:lnTo>
                  <a:pt x="128640" y="215036"/>
                </a:lnTo>
                <a:lnTo>
                  <a:pt x="125760" y="213116"/>
                </a:lnTo>
                <a:lnTo>
                  <a:pt x="111358" y="197754"/>
                </a:lnTo>
                <a:close/>
              </a:path>
              <a:path w="336956" h="320634">
                <a:moveTo>
                  <a:pt x="186232" y="168950"/>
                </a:moveTo>
                <a:lnTo>
                  <a:pt x="187192" y="165110"/>
                </a:lnTo>
                <a:lnTo>
                  <a:pt x="186232" y="161269"/>
                </a:lnTo>
                <a:lnTo>
                  <a:pt x="185272" y="159349"/>
                </a:lnTo>
                <a:lnTo>
                  <a:pt x="185272" y="164150"/>
                </a:lnTo>
                <a:lnTo>
                  <a:pt x="184312" y="164150"/>
                </a:lnTo>
                <a:lnTo>
                  <a:pt x="184312" y="165110"/>
                </a:lnTo>
                <a:lnTo>
                  <a:pt x="183352" y="165110"/>
                </a:lnTo>
                <a:lnTo>
                  <a:pt x="182392" y="164150"/>
                </a:lnTo>
                <a:lnTo>
                  <a:pt x="181432" y="163189"/>
                </a:lnTo>
                <a:lnTo>
                  <a:pt x="180472" y="162229"/>
                </a:lnTo>
                <a:lnTo>
                  <a:pt x="178551" y="160309"/>
                </a:lnTo>
                <a:lnTo>
                  <a:pt x="170870" y="152628"/>
                </a:lnTo>
                <a:lnTo>
                  <a:pt x="167990" y="150708"/>
                </a:lnTo>
                <a:lnTo>
                  <a:pt x="167030" y="148788"/>
                </a:lnTo>
                <a:lnTo>
                  <a:pt x="166070" y="148788"/>
                </a:lnTo>
                <a:lnTo>
                  <a:pt x="164150" y="147828"/>
                </a:lnTo>
                <a:lnTo>
                  <a:pt x="163189" y="147828"/>
                </a:lnTo>
                <a:lnTo>
                  <a:pt x="161284" y="148788"/>
                </a:lnTo>
                <a:lnTo>
                  <a:pt x="159349" y="148788"/>
                </a:lnTo>
                <a:lnTo>
                  <a:pt x="157429" y="150708"/>
                </a:lnTo>
                <a:lnTo>
                  <a:pt x="155524" y="152628"/>
                </a:lnTo>
                <a:lnTo>
                  <a:pt x="152628" y="154548"/>
                </a:lnTo>
                <a:lnTo>
                  <a:pt x="151683" y="157429"/>
                </a:lnTo>
                <a:lnTo>
                  <a:pt x="150723" y="160309"/>
                </a:lnTo>
                <a:lnTo>
                  <a:pt x="150723" y="163189"/>
                </a:lnTo>
                <a:lnTo>
                  <a:pt x="151683" y="165110"/>
                </a:lnTo>
                <a:lnTo>
                  <a:pt x="152628" y="166070"/>
                </a:lnTo>
                <a:lnTo>
                  <a:pt x="153588" y="167030"/>
                </a:lnTo>
                <a:lnTo>
                  <a:pt x="154564" y="167990"/>
                </a:lnTo>
                <a:lnTo>
                  <a:pt x="156469" y="167990"/>
                </a:lnTo>
                <a:lnTo>
                  <a:pt x="156469" y="167030"/>
                </a:lnTo>
                <a:lnTo>
                  <a:pt x="157429" y="167030"/>
                </a:lnTo>
                <a:lnTo>
                  <a:pt x="157429" y="166070"/>
                </a:lnTo>
                <a:lnTo>
                  <a:pt x="158404" y="165110"/>
                </a:lnTo>
                <a:lnTo>
                  <a:pt x="158404" y="163189"/>
                </a:lnTo>
                <a:lnTo>
                  <a:pt x="157429" y="163189"/>
                </a:lnTo>
                <a:lnTo>
                  <a:pt x="156469" y="162229"/>
                </a:lnTo>
                <a:lnTo>
                  <a:pt x="155524" y="161269"/>
                </a:lnTo>
                <a:lnTo>
                  <a:pt x="154564" y="160309"/>
                </a:lnTo>
                <a:lnTo>
                  <a:pt x="154564" y="156469"/>
                </a:lnTo>
                <a:lnTo>
                  <a:pt x="155524" y="155508"/>
                </a:lnTo>
                <a:lnTo>
                  <a:pt x="156469" y="154548"/>
                </a:lnTo>
                <a:lnTo>
                  <a:pt x="157429" y="153588"/>
                </a:lnTo>
                <a:lnTo>
                  <a:pt x="158404" y="152628"/>
                </a:lnTo>
                <a:lnTo>
                  <a:pt x="160309" y="152628"/>
                </a:lnTo>
                <a:lnTo>
                  <a:pt x="162245" y="153588"/>
                </a:lnTo>
                <a:lnTo>
                  <a:pt x="164150" y="153588"/>
                </a:lnTo>
                <a:lnTo>
                  <a:pt x="166070" y="156469"/>
                </a:lnTo>
                <a:lnTo>
                  <a:pt x="167030" y="157429"/>
                </a:lnTo>
                <a:lnTo>
                  <a:pt x="164150" y="162229"/>
                </a:lnTo>
                <a:lnTo>
                  <a:pt x="165125" y="167990"/>
                </a:lnTo>
                <a:lnTo>
                  <a:pt x="166070" y="166070"/>
                </a:lnTo>
                <a:lnTo>
                  <a:pt x="166070" y="164150"/>
                </a:lnTo>
                <a:lnTo>
                  <a:pt x="167030" y="162229"/>
                </a:lnTo>
                <a:lnTo>
                  <a:pt x="168965" y="158389"/>
                </a:lnTo>
                <a:lnTo>
                  <a:pt x="177591" y="167030"/>
                </a:lnTo>
                <a:lnTo>
                  <a:pt x="176631" y="170870"/>
                </a:lnTo>
                <a:lnTo>
                  <a:pt x="175671" y="173751"/>
                </a:lnTo>
                <a:lnTo>
                  <a:pt x="174711" y="174711"/>
                </a:lnTo>
                <a:lnTo>
                  <a:pt x="173751" y="175671"/>
                </a:lnTo>
                <a:lnTo>
                  <a:pt x="170870" y="175671"/>
                </a:lnTo>
                <a:lnTo>
                  <a:pt x="171831" y="182392"/>
                </a:lnTo>
                <a:lnTo>
                  <a:pt x="173751" y="181432"/>
                </a:lnTo>
                <a:lnTo>
                  <a:pt x="175671" y="179511"/>
                </a:lnTo>
                <a:lnTo>
                  <a:pt x="176631" y="178551"/>
                </a:lnTo>
                <a:lnTo>
                  <a:pt x="176631" y="177591"/>
                </a:lnTo>
                <a:lnTo>
                  <a:pt x="177591" y="176631"/>
                </a:lnTo>
                <a:lnTo>
                  <a:pt x="177591" y="175671"/>
                </a:lnTo>
                <a:lnTo>
                  <a:pt x="178551" y="172791"/>
                </a:lnTo>
                <a:lnTo>
                  <a:pt x="178551" y="168950"/>
                </a:lnTo>
                <a:lnTo>
                  <a:pt x="179511" y="169910"/>
                </a:lnTo>
                <a:lnTo>
                  <a:pt x="181432" y="170870"/>
                </a:lnTo>
                <a:lnTo>
                  <a:pt x="184312" y="170870"/>
                </a:lnTo>
                <a:lnTo>
                  <a:pt x="185272" y="169910"/>
                </a:lnTo>
                <a:lnTo>
                  <a:pt x="186232" y="168950"/>
                </a:lnTo>
                <a:close/>
              </a:path>
              <a:path w="336956" h="320634">
                <a:moveTo>
                  <a:pt x="167030" y="173751"/>
                </a:moveTo>
                <a:lnTo>
                  <a:pt x="166070" y="172791"/>
                </a:lnTo>
                <a:lnTo>
                  <a:pt x="165125" y="171831"/>
                </a:lnTo>
                <a:lnTo>
                  <a:pt x="165125" y="167990"/>
                </a:lnTo>
                <a:lnTo>
                  <a:pt x="164150" y="162229"/>
                </a:lnTo>
                <a:lnTo>
                  <a:pt x="163189" y="167030"/>
                </a:lnTo>
                <a:lnTo>
                  <a:pt x="162245" y="168950"/>
                </a:lnTo>
                <a:lnTo>
                  <a:pt x="161284" y="171831"/>
                </a:lnTo>
                <a:lnTo>
                  <a:pt x="161284" y="173751"/>
                </a:lnTo>
                <a:lnTo>
                  <a:pt x="162245" y="175671"/>
                </a:lnTo>
                <a:lnTo>
                  <a:pt x="162245" y="176631"/>
                </a:lnTo>
                <a:lnTo>
                  <a:pt x="163189" y="178551"/>
                </a:lnTo>
                <a:lnTo>
                  <a:pt x="164150" y="179511"/>
                </a:lnTo>
                <a:lnTo>
                  <a:pt x="166070" y="181432"/>
                </a:lnTo>
                <a:lnTo>
                  <a:pt x="167990" y="182392"/>
                </a:lnTo>
                <a:lnTo>
                  <a:pt x="171831" y="182392"/>
                </a:lnTo>
                <a:lnTo>
                  <a:pt x="170870" y="175671"/>
                </a:lnTo>
                <a:lnTo>
                  <a:pt x="167990" y="175671"/>
                </a:lnTo>
                <a:lnTo>
                  <a:pt x="167030" y="173751"/>
                </a:lnTo>
                <a:close/>
              </a:path>
              <a:path w="336956" h="320634">
                <a:moveTo>
                  <a:pt x="194873" y="150708"/>
                </a:moveTo>
                <a:lnTo>
                  <a:pt x="191993" y="149748"/>
                </a:lnTo>
                <a:lnTo>
                  <a:pt x="188153" y="149748"/>
                </a:lnTo>
                <a:lnTo>
                  <a:pt x="185272" y="147828"/>
                </a:lnTo>
                <a:lnTo>
                  <a:pt x="182392" y="144947"/>
                </a:lnTo>
                <a:lnTo>
                  <a:pt x="179511" y="142067"/>
                </a:lnTo>
                <a:lnTo>
                  <a:pt x="178551" y="139202"/>
                </a:lnTo>
                <a:lnTo>
                  <a:pt x="178551" y="136306"/>
                </a:lnTo>
                <a:lnTo>
                  <a:pt x="177591" y="134386"/>
                </a:lnTo>
                <a:lnTo>
                  <a:pt x="178551" y="132466"/>
                </a:lnTo>
                <a:lnTo>
                  <a:pt x="180472" y="131521"/>
                </a:lnTo>
                <a:lnTo>
                  <a:pt x="181432" y="129585"/>
                </a:lnTo>
                <a:lnTo>
                  <a:pt x="185272" y="129585"/>
                </a:lnTo>
                <a:lnTo>
                  <a:pt x="186232" y="130545"/>
                </a:lnTo>
                <a:lnTo>
                  <a:pt x="187192" y="131521"/>
                </a:lnTo>
                <a:lnTo>
                  <a:pt x="188153" y="132466"/>
                </a:lnTo>
                <a:lnTo>
                  <a:pt x="190073" y="132466"/>
                </a:lnTo>
                <a:lnTo>
                  <a:pt x="191033" y="131521"/>
                </a:lnTo>
                <a:lnTo>
                  <a:pt x="191993" y="130545"/>
                </a:lnTo>
                <a:lnTo>
                  <a:pt x="192953" y="129585"/>
                </a:lnTo>
                <a:lnTo>
                  <a:pt x="193913" y="129585"/>
                </a:lnTo>
                <a:lnTo>
                  <a:pt x="193913" y="127665"/>
                </a:lnTo>
                <a:lnTo>
                  <a:pt x="192953" y="126705"/>
                </a:lnTo>
                <a:lnTo>
                  <a:pt x="192953" y="125745"/>
                </a:lnTo>
                <a:lnTo>
                  <a:pt x="191033" y="124800"/>
                </a:lnTo>
                <a:lnTo>
                  <a:pt x="184312" y="124800"/>
                </a:lnTo>
                <a:lnTo>
                  <a:pt x="181432" y="125745"/>
                </a:lnTo>
                <a:lnTo>
                  <a:pt x="179511" y="128640"/>
                </a:lnTo>
                <a:lnTo>
                  <a:pt x="176631" y="131521"/>
                </a:lnTo>
                <a:lnTo>
                  <a:pt x="174711" y="135361"/>
                </a:lnTo>
                <a:lnTo>
                  <a:pt x="174711" y="139202"/>
                </a:lnTo>
                <a:lnTo>
                  <a:pt x="175671" y="143987"/>
                </a:lnTo>
                <a:lnTo>
                  <a:pt x="177591" y="147828"/>
                </a:lnTo>
                <a:lnTo>
                  <a:pt x="180472" y="151668"/>
                </a:lnTo>
                <a:lnTo>
                  <a:pt x="184312" y="154548"/>
                </a:lnTo>
                <a:lnTo>
                  <a:pt x="188153" y="156469"/>
                </a:lnTo>
                <a:lnTo>
                  <a:pt x="191993" y="156469"/>
                </a:lnTo>
                <a:lnTo>
                  <a:pt x="195834" y="157429"/>
                </a:lnTo>
                <a:lnTo>
                  <a:pt x="199674" y="155508"/>
                </a:lnTo>
                <a:lnTo>
                  <a:pt x="201594" y="153588"/>
                </a:lnTo>
                <a:lnTo>
                  <a:pt x="204475" y="151668"/>
                </a:lnTo>
                <a:lnTo>
                  <a:pt x="205435" y="148788"/>
                </a:lnTo>
                <a:lnTo>
                  <a:pt x="205435" y="142067"/>
                </a:lnTo>
                <a:lnTo>
                  <a:pt x="204475" y="138226"/>
                </a:lnTo>
                <a:lnTo>
                  <a:pt x="201594" y="134386"/>
                </a:lnTo>
                <a:lnTo>
                  <a:pt x="201594" y="135361"/>
                </a:lnTo>
                <a:lnTo>
                  <a:pt x="202554" y="138226"/>
                </a:lnTo>
                <a:lnTo>
                  <a:pt x="202554" y="143987"/>
                </a:lnTo>
                <a:lnTo>
                  <a:pt x="201594" y="146867"/>
                </a:lnTo>
                <a:lnTo>
                  <a:pt x="199674" y="147828"/>
                </a:lnTo>
                <a:lnTo>
                  <a:pt x="197754" y="149748"/>
                </a:lnTo>
                <a:lnTo>
                  <a:pt x="194873" y="15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" name="object 214"/>
          <p:cNvSpPr/>
          <p:nvPr/>
        </p:nvSpPr>
        <p:spPr>
          <a:xfrm>
            <a:off x="2100651" y="7330394"/>
            <a:ext cx="171830" cy="166070"/>
          </a:xfrm>
          <a:custGeom>
            <a:avLst/>
            <a:gdLst/>
            <a:ahLst/>
            <a:cxnLst/>
            <a:rect l="l" t="t" r="r" b="b"/>
            <a:pathLst>
              <a:path w="171830" h="166070">
                <a:moveTo>
                  <a:pt x="134401" y="47990"/>
                </a:moveTo>
                <a:lnTo>
                  <a:pt x="130561" y="47030"/>
                </a:lnTo>
                <a:lnTo>
                  <a:pt x="127680" y="46070"/>
                </a:lnTo>
                <a:lnTo>
                  <a:pt x="124800" y="43190"/>
                </a:lnTo>
                <a:lnTo>
                  <a:pt x="121919" y="40309"/>
                </a:lnTo>
                <a:lnTo>
                  <a:pt x="120959" y="37444"/>
                </a:lnTo>
                <a:lnTo>
                  <a:pt x="120959" y="32628"/>
                </a:lnTo>
                <a:lnTo>
                  <a:pt x="121919" y="30708"/>
                </a:lnTo>
                <a:lnTo>
                  <a:pt x="122880" y="28788"/>
                </a:lnTo>
                <a:lnTo>
                  <a:pt x="123840" y="27828"/>
                </a:lnTo>
                <a:lnTo>
                  <a:pt x="124800" y="26883"/>
                </a:lnTo>
                <a:lnTo>
                  <a:pt x="128640" y="26883"/>
                </a:lnTo>
                <a:lnTo>
                  <a:pt x="129600" y="27828"/>
                </a:lnTo>
                <a:lnTo>
                  <a:pt x="130561" y="28788"/>
                </a:lnTo>
                <a:lnTo>
                  <a:pt x="131521" y="29763"/>
                </a:lnTo>
                <a:lnTo>
                  <a:pt x="134401" y="29763"/>
                </a:lnTo>
                <a:lnTo>
                  <a:pt x="135361" y="28788"/>
                </a:lnTo>
                <a:lnTo>
                  <a:pt x="135361" y="27828"/>
                </a:lnTo>
                <a:lnTo>
                  <a:pt x="136321" y="26883"/>
                </a:lnTo>
                <a:lnTo>
                  <a:pt x="136321" y="24947"/>
                </a:lnTo>
                <a:lnTo>
                  <a:pt x="135361" y="23987"/>
                </a:lnTo>
                <a:lnTo>
                  <a:pt x="134401" y="23042"/>
                </a:lnTo>
                <a:lnTo>
                  <a:pt x="131521" y="22067"/>
                </a:lnTo>
                <a:lnTo>
                  <a:pt x="129600" y="23042"/>
                </a:lnTo>
                <a:lnTo>
                  <a:pt x="126720" y="23042"/>
                </a:lnTo>
                <a:lnTo>
                  <a:pt x="123840" y="23987"/>
                </a:lnTo>
                <a:lnTo>
                  <a:pt x="121919" y="25907"/>
                </a:lnTo>
                <a:lnTo>
                  <a:pt x="119039" y="28788"/>
                </a:lnTo>
                <a:lnTo>
                  <a:pt x="118079" y="32628"/>
                </a:lnTo>
                <a:lnTo>
                  <a:pt x="118079" y="41269"/>
                </a:lnTo>
                <a:lnTo>
                  <a:pt x="119999" y="45110"/>
                </a:lnTo>
                <a:lnTo>
                  <a:pt x="122880" y="48950"/>
                </a:lnTo>
                <a:lnTo>
                  <a:pt x="126720" y="52791"/>
                </a:lnTo>
                <a:lnTo>
                  <a:pt x="130561" y="54711"/>
                </a:lnTo>
                <a:lnTo>
                  <a:pt x="139202" y="54711"/>
                </a:lnTo>
                <a:lnTo>
                  <a:pt x="142082" y="53751"/>
                </a:lnTo>
                <a:lnTo>
                  <a:pt x="144962" y="50871"/>
                </a:lnTo>
                <a:lnTo>
                  <a:pt x="146883" y="48950"/>
                </a:lnTo>
                <a:lnTo>
                  <a:pt x="147843" y="47030"/>
                </a:lnTo>
                <a:lnTo>
                  <a:pt x="147843" y="43190"/>
                </a:lnTo>
                <a:lnTo>
                  <a:pt x="148803" y="40309"/>
                </a:lnTo>
                <a:lnTo>
                  <a:pt x="146883" y="36469"/>
                </a:lnTo>
                <a:lnTo>
                  <a:pt x="144962" y="32628"/>
                </a:lnTo>
                <a:lnTo>
                  <a:pt x="144002" y="32628"/>
                </a:lnTo>
                <a:lnTo>
                  <a:pt x="144962" y="35509"/>
                </a:lnTo>
                <a:lnTo>
                  <a:pt x="144962" y="44150"/>
                </a:lnTo>
                <a:lnTo>
                  <a:pt x="143042" y="46070"/>
                </a:lnTo>
                <a:lnTo>
                  <a:pt x="140162" y="47990"/>
                </a:lnTo>
                <a:lnTo>
                  <a:pt x="137281" y="48950"/>
                </a:lnTo>
                <a:lnTo>
                  <a:pt x="134401" y="47990"/>
                </a:lnTo>
                <a:close/>
              </a:path>
              <a:path w="171830" h="166070">
                <a:moveTo>
                  <a:pt x="145922" y="26883"/>
                </a:moveTo>
                <a:lnTo>
                  <a:pt x="144962" y="18227"/>
                </a:lnTo>
                <a:lnTo>
                  <a:pt x="144002" y="16322"/>
                </a:lnTo>
                <a:lnTo>
                  <a:pt x="143042" y="14386"/>
                </a:lnTo>
                <a:lnTo>
                  <a:pt x="142082" y="23042"/>
                </a:lnTo>
                <a:lnTo>
                  <a:pt x="145922" y="26883"/>
                </a:lnTo>
                <a:close/>
              </a:path>
              <a:path w="171830" h="166070">
                <a:moveTo>
                  <a:pt x="149763" y="23987"/>
                </a:moveTo>
                <a:lnTo>
                  <a:pt x="146883" y="20162"/>
                </a:lnTo>
                <a:lnTo>
                  <a:pt x="162245" y="4800"/>
                </a:lnTo>
                <a:lnTo>
                  <a:pt x="159364" y="1920"/>
                </a:lnTo>
                <a:lnTo>
                  <a:pt x="156469" y="0"/>
                </a:lnTo>
                <a:lnTo>
                  <a:pt x="149763" y="0"/>
                </a:lnTo>
                <a:lnTo>
                  <a:pt x="146883" y="1920"/>
                </a:lnTo>
                <a:lnTo>
                  <a:pt x="144962" y="3840"/>
                </a:lnTo>
                <a:lnTo>
                  <a:pt x="141122" y="6705"/>
                </a:lnTo>
                <a:lnTo>
                  <a:pt x="140162" y="10546"/>
                </a:lnTo>
                <a:lnTo>
                  <a:pt x="140162" y="18227"/>
                </a:lnTo>
                <a:lnTo>
                  <a:pt x="142082" y="23042"/>
                </a:lnTo>
                <a:lnTo>
                  <a:pt x="143042" y="14386"/>
                </a:lnTo>
                <a:lnTo>
                  <a:pt x="143042" y="10546"/>
                </a:lnTo>
                <a:lnTo>
                  <a:pt x="144002" y="8641"/>
                </a:lnTo>
                <a:lnTo>
                  <a:pt x="144962" y="6705"/>
                </a:lnTo>
                <a:lnTo>
                  <a:pt x="145922" y="5760"/>
                </a:lnTo>
                <a:lnTo>
                  <a:pt x="147843" y="5760"/>
                </a:lnTo>
                <a:lnTo>
                  <a:pt x="149763" y="4800"/>
                </a:lnTo>
                <a:lnTo>
                  <a:pt x="150723" y="4800"/>
                </a:lnTo>
                <a:lnTo>
                  <a:pt x="152643" y="5760"/>
                </a:lnTo>
                <a:lnTo>
                  <a:pt x="153603" y="6705"/>
                </a:lnTo>
                <a:lnTo>
                  <a:pt x="155524" y="8641"/>
                </a:lnTo>
                <a:lnTo>
                  <a:pt x="144962" y="18227"/>
                </a:lnTo>
                <a:lnTo>
                  <a:pt x="145922" y="26883"/>
                </a:lnTo>
                <a:lnTo>
                  <a:pt x="149763" y="30708"/>
                </a:lnTo>
                <a:lnTo>
                  <a:pt x="153603" y="32628"/>
                </a:lnTo>
                <a:lnTo>
                  <a:pt x="161284" y="32628"/>
                </a:lnTo>
                <a:lnTo>
                  <a:pt x="165125" y="31668"/>
                </a:lnTo>
                <a:lnTo>
                  <a:pt x="167030" y="28788"/>
                </a:lnTo>
                <a:lnTo>
                  <a:pt x="169925" y="25907"/>
                </a:lnTo>
                <a:lnTo>
                  <a:pt x="171830" y="23042"/>
                </a:lnTo>
                <a:lnTo>
                  <a:pt x="170870" y="19202"/>
                </a:lnTo>
                <a:lnTo>
                  <a:pt x="170870" y="16322"/>
                </a:lnTo>
                <a:lnTo>
                  <a:pt x="169925" y="12481"/>
                </a:lnTo>
                <a:lnTo>
                  <a:pt x="167990" y="10546"/>
                </a:lnTo>
                <a:lnTo>
                  <a:pt x="167030" y="10546"/>
                </a:lnTo>
                <a:lnTo>
                  <a:pt x="167990" y="13441"/>
                </a:lnTo>
                <a:lnTo>
                  <a:pt x="167990" y="19202"/>
                </a:lnTo>
                <a:lnTo>
                  <a:pt x="167030" y="21107"/>
                </a:lnTo>
                <a:lnTo>
                  <a:pt x="166085" y="23042"/>
                </a:lnTo>
                <a:lnTo>
                  <a:pt x="163189" y="24947"/>
                </a:lnTo>
                <a:lnTo>
                  <a:pt x="160309" y="25907"/>
                </a:lnTo>
                <a:lnTo>
                  <a:pt x="157444" y="24947"/>
                </a:lnTo>
                <a:lnTo>
                  <a:pt x="153603" y="24947"/>
                </a:lnTo>
                <a:lnTo>
                  <a:pt x="149763" y="23987"/>
                </a:lnTo>
                <a:close/>
              </a:path>
              <a:path w="171830" h="166070">
                <a:moveTo>
                  <a:pt x="67208" y="90236"/>
                </a:moveTo>
                <a:lnTo>
                  <a:pt x="67208" y="87355"/>
                </a:lnTo>
                <a:lnTo>
                  <a:pt x="68168" y="87355"/>
                </a:lnTo>
                <a:lnTo>
                  <a:pt x="68168" y="86395"/>
                </a:lnTo>
                <a:lnTo>
                  <a:pt x="72008" y="86395"/>
                </a:lnTo>
                <a:lnTo>
                  <a:pt x="72953" y="85435"/>
                </a:lnTo>
                <a:lnTo>
                  <a:pt x="73913" y="84475"/>
                </a:lnTo>
                <a:lnTo>
                  <a:pt x="73913" y="81594"/>
                </a:lnTo>
                <a:lnTo>
                  <a:pt x="72953" y="80634"/>
                </a:lnTo>
                <a:lnTo>
                  <a:pt x="72008" y="79674"/>
                </a:lnTo>
                <a:lnTo>
                  <a:pt x="69113" y="79674"/>
                </a:lnTo>
                <a:lnTo>
                  <a:pt x="68168" y="80634"/>
                </a:lnTo>
                <a:lnTo>
                  <a:pt x="67208" y="81594"/>
                </a:lnTo>
                <a:lnTo>
                  <a:pt x="65272" y="83515"/>
                </a:lnTo>
                <a:lnTo>
                  <a:pt x="65272" y="86395"/>
                </a:lnTo>
                <a:lnTo>
                  <a:pt x="66233" y="92156"/>
                </a:lnTo>
                <a:lnTo>
                  <a:pt x="61447" y="87355"/>
                </a:lnTo>
                <a:lnTo>
                  <a:pt x="60487" y="88315"/>
                </a:lnTo>
                <a:lnTo>
                  <a:pt x="56647" y="97916"/>
                </a:lnTo>
                <a:lnTo>
                  <a:pt x="57607" y="97916"/>
                </a:lnTo>
                <a:lnTo>
                  <a:pt x="57607" y="96956"/>
                </a:lnTo>
                <a:lnTo>
                  <a:pt x="58552" y="96956"/>
                </a:lnTo>
                <a:lnTo>
                  <a:pt x="58552" y="95996"/>
                </a:lnTo>
                <a:lnTo>
                  <a:pt x="59527" y="95996"/>
                </a:lnTo>
                <a:lnTo>
                  <a:pt x="59527" y="95036"/>
                </a:lnTo>
                <a:lnTo>
                  <a:pt x="61447" y="95036"/>
                </a:lnTo>
                <a:lnTo>
                  <a:pt x="61447" y="95996"/>
                </a:lnTo>
                <a:lnTo>
                  <a:pt x="62392" y="95996"/>
                </a:lnTo>
                <a:lnTo>
                  <a:pt x="64328" y="97916"/>
                </a:lnTo>
                <a:lnTo>
                  <a:pt x="67208" y="99837"/>
                </a:lnTo>
                <a:lnTo>
                  <a:pt x="75834" y="109438"/>
                </a:lnTo>
                <a:lnTo>
                  <a:pt x="76794" y="110398"/>
                </a:lnTo>
                <a:lnTo>
                  <a:pt x="77754" y="111358"/>
                </a:lnTo>
                <a:lnTo>
                  <a:pt x="77754" y="114239"/>
                </a:lnTo>
                <a:lnTo>
                  <a:pt x="76794" y="115183"/>
                </a:lnTo>
                <a:lnTo>
                  <a:pt x="75834" y="117119"/>
                </a:lnTo>
                <a:lnTo>
                  <a:pt x="76794" y="118079"/>
                </a:lnTo>
                <a:lnTo>
                  <a:pt x="88315" y="106558"/>
                </a:lnTo>
                <a:lnTo>
                  <a:pt x="87355" y="105597"/>
                </a:lnTo>
                <a:lnTo>
                  <a:pt x="86395" y="106558"/>
                </a:lnTo>
                <a:lnTo>
                  <a:pt x="84475" y="106558"/>
                </a:lnTo>
                <a:lnTo>
                  <a:pt x="83515" y="107518"/>
                </a:lnTo>
                <a:lnTo>
                  <a:pt x="82555" y="106558"/>
                </a:lnTo>
                <a:lnTo>
                  <a:pt x="80634" y="106558"/>
                </a:lnTo>
                <a:lnTo>
                  <a:pt x="79674" y="104622"/>
                </a:lnTo>
                <a:lnTo>
                  <a:pt x="69113" y="94076"/>
                </a:lnTo>
                <a:lnTo>
                  <a:pt x="68168" y="91196"/>
                </a:lnTo>
                <a:lnTo>
                  <a:pt x="67208" y="90236"/>
                </a:lnTo>
                <a:close/>
              </a:path>
              <a:path w="171830" h="166070">
                <a:moveTo>
                  <a:pt x="26883" y="122864"/>
                </a:moveTo>
                <a:lnTo>
                  <a:pt x="15361" y="111358"/>
                </a:lnTo>
                <a:lnTo>
                  <a:pt x="14401" y="112303"/>
                </a:lnTo>
                <a:lnTo>
                  <a:pt x="14401" y="113278"/>
                </a:lnTo>
                <a:lnTo>
                  <a:pt x="15361" y="114239"/>
                </a:lnTo>
                <a:lnTo>
                  <a:pt x="15361" y="115183"/>
                </a:lnTo>
                <a:lnTo>
                  <a:pt x="14401" y="116144"/>
                </a:lnTo>
                <a:lnTo>
                  <a:pt x="13441" y="117119"/>
                </a:lnTo>
                <a:lnTo>
                  <a:pt x="11521" y="117119"/>
                </a:lnTo>
                <a:lnTo>
                  <a:pt x="8641" y="118079"/>
                </a:lnTo>
                <a:lnTo>
                  <a:pt x="6720" y="119984"/>
                </a:lnTo>
                <a:lnTo>
                  <a:pt x="4800" y="120959"/>
                </a:lnTo>
                <a:lnTo>
                  <a:pt x="1920" y="124800"/>
                </a:lnTo>
                <a:lnTo>
                  <a:pt x="0" y="127680"/>
                </a:lnTo>
                <a:lnTo>
                  <a:pt x="0" y="135361"/>
                </a:lnTo>
                <a:lnTo>
                  <a:pt x="960" y="137266"/>
                </a:lnTo>
                <a:lnTo>
                  <a:pt x="3840" y="140147"/>
                </a:lnTo>
                <a:lnTo>
                  <a:pt x="4800" y="142067"/>
                </a:lnTo>
                <a:lnTo>
                  <a:pt x="6720" y="143027"/>
                </a:lnTo>
                <a:lnTo>
                  <a:pt x="16322" y="143027"/>
                </a:lnTo>
                <a:lnTo>
                  <a:pt x="20162" y="142067"/>
                </a:lnTo>
                <a:lnTo>
                  <a:pt x="24002" y="141107"/>
                </a:lnTo>
                <a:lnTo>
                  <a:pt x="28803" y="140147"/>
                </a:lnTo>
                <a:lnTo>
                  <a:pt x="31683" y="139186"/>
                </a:lnTo>
                <a:lnTo>
                  <a:pt x="38404" y="139186"/>
                </a:lnTo>
                <a:lnTo>
                  <a:pt x="39364" y="140147"/>
                </a:lnTo>
                <a:lnTo>
                  <a:pt x="40325" y="141107"/>
                </a:lnTo>
                <a:lnTo>
                  <a:pt x="42245" y="143027"/>
                </a:lnTo>
                <a:lnTo>
                  <a:pt x="42245" y="148788"/>
                </a:lnTo>
                <a:lnTo>
                  <a:pt x="41285" y="150708"/>
                </a:lnTo>
                <a:lnTo>
                  <a:pt x="39364" y="152628"/>
                </a:lnTo>
                <a:lnTo>
                  <a:pt x="37444" y="154548"/>
                </a:lnTo>
                <a:lnTo>
                  <a:pt x="35524" y="156469"/>
                </a:lnTo>
                <a:lnTo>
                  <a:pt x="32644" y="157429"/>
                </a:lnTo>
                <a:lnTo>
                  <a:pt x="26883" y="157429"/>
                </a:lnTo>
                <a:lnTo>
                  <a:pt x="24963" y="156469"/>
                </a:lnTo>
                <a:lnTo>
                  <a:pt x="23042" y="155508"/>
                </a:lnTo>
                <a:lnTo>
                  <a:pt x="20162" y="153588"/>
                </a:lnTo>
                <a:lnTo>
                  <a:pt x="19202" y="154548"/>
                </a:lnTo>
                <a:lnTo>
                  <a:pt x="30723" y="166070"/>
                </a:lnTo>
                <a:lnTo>
                  <a:pt x="30723" y="161269"/>
                </a:lnTo>
                <a:lnTo>
                  <a:pt x="32644" y="160309"/>
                </a:lnTo>
                <a:lnTo>
                  <a:pt x="34564" y="159349"/>
                </a:lnTo>
                <a:lnTo>
                  <a:pt x="36484" y="158389"/>
                </a:lnTo>
                <a:lnTo>
                  <a:pt x="38404" y="157429"/>
                </a:lnTo>
                <a:lnTo>
                  <a:pt x="39364" y="156469"/>
                </a:lnTo>
                <a:lnTo>
                  <a:pt x="40325" y="155508"/>
                </a:lnTo>
                <a:lnTo>
                  <a:pt x="41285" y="154548"/>
                </a:lnTo>
                <a:lnTo>
                  <a:pt x="45125" y="151668"/>
                </a:lnTo>
                <a:lnTo>
                  <a:pt x="46085" y="147827"/>
                </a:lnTo>
                <a:lnTo>
                  <a:pt x="46085" y="140147"/>
                </a:lnTo>
                <a:lnTo>
                  <a:pt x="45125" y="137266"/>
                </a:lnTo>
                <a:lnTo>
                  <a:pt x="43205" y="135361"/>
                </a:lnTo>
                <a:lnTo>
                  <a:pt x="41285" y="133426"/>
                </a:lnTo>
                <a:lnTo>
                  <a:pt x="39364" y="132466"/>
                </a:lnTo>
                <a:lnTo>
                  <a:pt x="38404" y="131521"/>
                </a:lnTo>
                <a:lnTo>
                  <a:pt x="30723" y="131521"/>
                </a:lnTo>
                <a:lnTo>
                  <a:pt x="26883" y="132466"/>
                </a:lnTo>
                <a:lnTo>
                  <a:pt x="22082" y="134386"/>
                </a:lnTo>
                <a:lnTo>
                  <a:pt x="16322" y="135361"/>
                </a:lnTo>
                <a:lnTo>
                  <a:pt x="12481" y="136306"/>
                </a:lnTo>
                <a:lnTo>
                  <a:pt x="7680" y="136306"/>
                </a:lnTo>
                <a:lnTo>
                  <a:pt x="7680" y="135361"/>
                </a:lnTo>
                <a:lnTo>
                  <a:pt x="5760" y="134386"/>
                </a:lnTo>
                <a:lnTo>
                  <a:pt x="4800" y="133426"/>
                </a:lnTo>
                <a:lnTo>
                  <a:pt x="3840" y="131521"/>
                </a:lnTo>
                <a:lnTo>
                  <a:pt x="3840" y="127680"/>
                </a:lnTo>
                <a:lnTo>
                  <a:pt x="4800" y="124800"/>
                </a:lnTo>
                <a:lnTo>
                  <a:pt x="6720" y="123824"/>
                </a:lnTo>
                <a:lnTo>
                  <a:pt x="7680" y="121904"/>
                </a:lnTo>
                <a:lnTo>
                  <a:pt x="9601" y="120959"/>
                </a:lnTo>
                <a:lnTo>
                  <a:pt x="12481" y="120959"/>
                </a:lnTo>
                <a:lnTo>
                  <a:pt x="14401" y="119984"/>
                </a:lnTo>
                <a:lnTo>
                  <a:pt x="18242" y="119984"/>
                </a:lnTo>
                <a:lnTo>
                  <a:pt x="21122" y="120959"/>
                </a:lnTo>
                <a:lnTo>
                  <a:pt x="23042" y="121904"/>
                </a:lnTo>
                <a:lnTo>
                  <a:pt x="25923" y="123824"/>
                </a:lnTo>
                <a:lnTo>
                  <a:pt x="26883" y="122864"/>
                </a:lnTo>
                <a:close/>
              </a:path>
              <a:path w="171830" h="166070">
                <a:moveTo>
                  <a:pt x="41285" y="123824"/>
                </a:moveTo>
                <a:lnTo>
                  <a:pt x="41285" y="111358"/>
                </a:lnTo>
                <a:lnTo>
                  <a:pt x="42245" y="109438"/>
                </a:lnTo>
                <a:lnTo>
                  <a:pt x="43205" y="108463"/>
                </a:lnTo>
                <a:lnTo>
                  <a:pt x="44165" y="107518"/>
                </a:lnTo>
                <a:lnTo>
                  <a:pt x="45125" y="106558"/>
                </a:lnTo>
                <a:lnTo>
                  <a:pt x="50886" y="106558"/>
                </a:lnTo>
                <a:lnTo>
                  <a:pt x="51846" y="107518"/>
                </a:lnTo>
                <a:lnTo>
                  <a:pt x="52806" y="107518"/>
                </a:lnTo>
                <a:lnTo>
                  <a:pt x="53766" y="109438"/>
                </a:lnTo>
                <a:lnTo>
                  <a:pt x="44165" y="119984"/>
                </a:lnTo>
                <a:lnTo>
                  <a:pt x="45125" y="127680"/>
                </a:lnTo>
                <a:lnTo>
                  <a:pt x="48005" y="131521"/>
                </a:lnTo>
                <a:lnTo>
                  <a:pt x="52806" y="133426"/>
                </a:lnTo>
                <a:lnTo>
                  <a:pt x="60487" y="133426"/>
                </a:lnTo>
                <a:lnTo>
                  <a:pt x="63367" y="132466"/>
                </a:lnTo>
                <a:lnTo>
                  <a:pt x="66233" y="129585"/>
                </a:lnTo>
                <a:lnTo>
                  <a:pt x="69113" y="127680"/>
                </a:lnTo>
                <a:lnTo>
                  <a:pt x="70073" y="123824"/>
                </a:lnTo>
                <a:lnTo>
                  <a:pt x="70073" y="120959"/>
                </a:lnTo>
                <a:lnTo>
                  <a:pt x="69113" y="117119"/>
                </a:lnTo>
                <a:lnTo>
                  <a:pt x="69113" y="114239"/>
                </a:lnTo>
                <a:lnTo>
                  <a:pt x="67208" y="111358"/>
                </a:lnTo>
                <a:lnTo>
                  <a:pt x="65272" y="112303"/>
                </a:lnTo>
                <a:lnTo>
                  <a:pt x="67208" y="114239"/>
                </a:lnTo>
                <a:lnTo>
                  <a:pt x="67208" y="119024"/>
                </a:lnTo>
                <a:lnTo>
                  <a:pt x="66233" y="120959"/>
                </a:lnTo>
                <a:lnTo>
                  <a:pt x="65272" y="121904"/>
                </a:lnTo>
                <a:lnTo>
                  <a:pt x="64328" y="123824"/>
                </a:lnTo>
                <a:lnTo>
                  <a:pt x="61447" y="125745"/>
                </a:lnTo>
                <a:lnTo>
                  <a:pt x="59527" y="126705"/>
                </a:lnTo>
                <a:lnTo>
                  <a:pt x="51846" y="126705"/>
                </a:lnTo>
                <a:lnTo>
                  <a:pt x="48966" y="124800"/>
                </a:lnTo>
                <a:lnTo>
                  <a:pt x="45125" y="120959"/>
                </a:lnTo>
                <a:lnTo>
                  <a:pt x="61447" y="105597"/>
                </a:lnTo>
                <a:lnTo>
                  <a:pt x="58552" y="102717"/>
                </a:lnTo>
                <a:lnTo>
                  <a:pt x="54726" y="101757"/>
                </a:lnTo>
                <a:lnTo>
                  <a:pt x="48005" y="101757"/>
                </a:lnTo>
                <a:lnTo>
                  <a:pt x="46085" y="102717"/>
                </a:lnTo>
                <a:lnTo>
                  <a:pt x="43205" y="105597"/>
                </a:lnTo>
                <a:lnTo>
                  <a:pt x="40325" y="108463"/>
                </a:lnTo>
                <a:lnTo>
                  <a:pt x="38404" y="112303"/>
                </a:lnTo>
                <a:lnTo>
                  <a:pt x="38404" y="119984"/>
                </a:lnTo>
                <a:lnTo>
                  <a:pt x="41285" y="123824"/>
                </a:lnTo>
                <a:close/>
              </a:path>
              <a:path w="171830" h="166070">
                <a:moveTo>
                  <a:pt x="45125" y="127680"/>
                </a:moveTo>
                <a:lnTo>
                  <a:pt x="44165" y="119984"/>
                </a:lnTo>
                <a:lnTo>
                  <a:pt x="42245" y="118079"/>
                </a:lnTo>
                <a:lnTo>
                  <a:pt x="41285" y="115183"/>
                </a:lnTo>
                <a:lnTo>
                  <a:pt x="41285" y="123824"/>
                </a:lnTo>
                <a:lnTo>
                  <a:pt x="45125" y="127680"/>
                </a:lnTo>
                <a:close/>
              </a:path>
              <a:path w="171830" h="166070">
                <a:moveTo>
                  <a:pt x="131521" y="63352"/>
                </a:moveTo>
                <a:lnTo>
                  <a:pt x="130561" y="62392"/>
                </a:lnTo>
                <a:lnTo>
                  <a:pt x="129600" y="63352"/>
                </a:lnTo>
                <a:lnTo>
                  <a:pt x="128640" y="63352"/>
                </a:lnTo>
                <a:lnTo>
                  <a:pt x="128640" y="64312"/>
                </a:lnTo>
                <a:lnTo>
                  <a:pt x="126720" y="64312"/>
                </a:lnTo>
                <a:lnTo>
                  <a:pt x="126720" y="63352"/>
                </a:lnTo>
                <a:lnTo>
                  <a:pt x="125760" y="63352"/>
                </a:lnTo>
                <a:lnTo>
                  <a:pt x="124800" y="62392"/>
                </a:lnTo>
                <a:lnTo>
                  <a:pt x="122880" y="61432"/>
                </a:lnTo>
                <a:lnTo>
                  <a:pt x="105597" y="43190"/>
                </a:lnTo>
                <a:lnTo>
                  <a:pt x="103677" y="44150"/>
                </a:lnTo>
                <a:lnTo>
                  <a:pt x="99837" y="53751"/>
                </a:lnTo>
                <a:lnTo>
                  <a:pt x="100797" y="54711"/>
                </a:lnTo>
                <a:lnTo>
                  <a:pt x="101757" y="53751"/>
                </a:lnTo>
                <a:lnTo>
                  <a:pt x="101757" y="52791"/>
                </a:lnTo>
                <a:lnTo>
                  <a:pt x="102717" y="52791"/>
                </a:lnTo>
                <a:lnTo>
                  <a:pt x="102717" y="51831"/>
                </a:lnTo>
                <a:lnTo>
                  <a:pt x="104637" y="51831"/>
                </a:lnTo>
                <a:lnTo>
                  <a:pt x="105597" y="52791"/>
                </a:lnTo>
                <a:lnTo>
                  <a:pt x="106558" y="52791"/>
                </a:lnTo>
                <a:lnTo>
                  <a:pt x="107518" y="54711"/>
                </a:lnTo>
                <a:lnTo>
                  <a:pt x="110398" y="56631"/>
                </a:lnTo>
                <a:lnTo>
                  <a:pt x="119039" y="65272"/>
                </a:lnTo>
                <a:lnTo>
                  <a:pt x="120959" y="67193"/>
                </a:lnTo>
                <a:lnTo>
                  <a:pt x="121919" y="68153"/>
                </a:lnTo>
                <a:lnTo>
                  <a:pt x="121919" y="71033"/>
                </a:lnTo>
                <a:lnTo>
                  <a:pt x="120959" y="71993"/>
                </a:lnTo>
                <a:lnTo>
                  <a:pt x="119999" y="72953"/>
                </a:lnTo>
                <a:lnTo>
                  <a:pt x="120959" y="73913"/>
                </a:lnTo>
                <a:lnTo>
                  <a:pt x="131521" y="63352"/>
                </a:lnTo>
                <a:close/>
              </a:path>
              <a:path w="171830" h="166070">
                <a:moveTo>
                  <a:pt x="101757" y="81594"/>
                </a:moveTo>
                <a:lnTo>
                  <a:pt x="84475" y="74874"/>
                </a:lnTo>
                <a:lnTo>
                  <a:pt x="83515" y="73913"/>
                </a:lnTo>
                <a:lnTo>
                  <a:pt x="82555" y="73913"/>
                </a:lnTo>
                <a:lnTo>
                  <a:pt x="81610" y="72953"/>
                </a:lnTo>
                <a:lnTo>
                  <a:pt x="81610" y="70073"/>
                </a:lnTo>
                <a:lnTo>
                  <a:pt x="82555" y="69113"/>
                </a:lnTo>
                <a:lnTo>
                  <a:pt x="81610" y="68153"/>
                </a:lnTo>
                <a:lnTo>
                  <a:pt x="71048" y="77754"/>
                </a:lnTo>
                <a:lnTo>
                  <a:pt x="72008" y="79674"/>
                </a:lnTo>
                <a:lnTo>
                  <a:pt x="72953" y="78714"/>
                </a:lnTo>
                <a:lnTo>
                  <a:pt x="73913" y="77754"/>
                </a:lnTo>
                <a:lnTo>
                  <a:pt x="77754" y="77754"/>
                </a:lnTo>
                <a:lnTo>
                  <a:pt x="79674" y="78714"/>
                </a:lnTo>
                <a:lnTo>
                  <a:pt x="106558" y="89275"/>
                </a:lnTo>
                <a:lnTo>
                  <a:pt x="107518" y="88315"/>
                </a:lnTo>
                <a:lnTo>
                  <a:pt x="95996" y="61432"/>
                </a:lnTo>
                <a:lnTo>
                  <a:pt x="95036" y="59512"/>
                </a:lnTo>
                <a:lnTo>
                  <a:pt x="95036" y="56631"/>
                </a:lnTo>
                <a:lnTo>
                  <a:pt x="95996" y="55671"/>
                </a:lnTo>
                <a:lnTo>
                  <a:pt x="96956" y="54711"/>
                </a:lnTo>
                <a:lnTo>
                  <a:pt x="95996" y="54711"/>
                </a:lnTo>
                <a:lnTo>
                  <a:pt x="88315" y="61432"/>
                </a:lnTo>
                <a:lnTo>
                  <a:pt x="89275" y="62392"/>
                </a:lnTo>
                <a:lnTo>
                  <a:pt x="90236" y="61432"/>
                </a:lnTo>
                <a:lnTo>
                  <a:pt x="91196" y="61432"/>
                </a:lnTo>
                <a:lnTo>
                  <a:pt x="91196" y="60472"/>
                </a:lnTo>
                <a:lnTo>
                  <a:pt x="92156" y="60472"/>
                </a:lnTo>
                <a:lnTo>
                  <a:pt x="93116" y="61432"/>
                </a:lnTo>
                <a:lnTo>
                  <a:pt x="94076" y="62392"/>
                </a:lnTo>
                <a:lnTo>
                  <a:pt x="94076" y="63352"/>
                </a:lnTo>
                <a:lnTo>
                  <a:pt x="101757" y="81594"/>
                </a:lnTo>
                <a:close/>
              </a:path>
              <a:path w="171830" h="166070">
                <a:moveTo>
                  <a:pt x="90236" y="34549"/>
                </a:moveTo>
                <a:lnTo>
                  <a:pt x="90236" y="38389"/>
                </a:lnTo>
                <a:lnTo>
                  <a:pt x="91196" y="38389"/>
                </a:lnTo>
                <a:lnTo>
                  <a:pt x="91196" y="39349"/>
                </a:lnTo>
                <a:lnTo>
                  <a:pt x="92156" y="40309"/>
                </a:lnTo>
                <a:lnTo>
                  <a:pt x="95036" y="40309"/>
                </a:lnTo>
                <a:lnTo>
                  <a:pt x="95996" y="39349"/>
                </a:lnTo>
                <a:lnTo>
                  <a:pt x="95996" y="38389"/>
                </a:lnTo>
                <a:lnTo>
                  <a:pt x="96956" y="38389"/>
                </a:lnTo>
                <a:lnTo>
                  <a:pt x="96956" y="34549"/>
                </a:lnTo>
                <a:lnTo>
                  <a:pt x="95996" y="33604"/>
                </a:lnTo>
                <a:lnTo>
                  <a:pt x="95036" y="32628"/>
                </a:lnTo>
                <a:lnTo>
                  <a:pt x="92156" y="32628"/>
                </a:lnTo>
                <a:lnTo>
                  <a:pt x="91196" y="33604"/>
                </a:lnTo>
                <a:lnTo>
                  <a:pt x="90236" y="345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" name="object 215"/>
          <p:cNvSpPr/>
          <p:nvPr/>
        </p:nvSpPr>
        <p:spPr>
          <a:xfrm>
            <a:off x="1883694" y="6153470"/>
            <a:ext cx="80650" cy="88315"/>
          </a:xfrm>
          <a:custGeom>
            <a:avLst/>
            <a:gdLst/>
            <a:ahLst/>
            <a:cxnLst/>
            <a:rect l="l" t="t" r="r" b="b"/>
            <a:pathLst>
              <a:path w="80650" h="88315">
                <a:moveTo>
                  <a:pt x="38404" y="81594"/>
                </a:moveTo>
                <a:lnTo>
                  <a:pt x="34564" y="77754"/>
                </a:lnTo>
                <a:lnTo>
                  <a:pt x="30723" y="74874"/>
                </a:lnTo>
                <a:lnTo>
                  <a:pt x="26883" y="70073"/>
                </a:lnTo>
                <a:lnTo>
                  <a:pt x="25923" y="64312"/>
                </a:lnTo>
                <a:lnTo>
                  <a:pt x="23042" y="57591"/>
                </a:lnTo>
                <a:lnTo>
                  <a:pt x="23042" y="35524"/>
                </a:lnTo>
                <a:lnTo>
                  <a:pt x="24003" y="27843"/>
                </a:lnTo>
                <a:lnTo>
                  <a:pt x="26883" y="22082"/>
                </a:lnTo>
                <a:lnTo>
                  <a:pt x="28803" y="17282"/>
                </a:lnTo>
                <a:lnTo>
                  <a:pt x="31683" y="13441"/>
                </a:lnTo>
                <a:lnTo>
                  <a:pt x="36484" y="9601"/>
                </a:lnTo>
                <a:lnTo>
                  <a:pt x="40325" y="6720"/>
                </a:lnTo>
                <a:lnTo>
                  <a:pt x="46085" y="5760"/>
                </a:lnTo>
                <a:lnTo>
                  <a:pt x="57607" y="5760"/>
                </a:lnTo>
                <a:lnTo>
                  <a:pt x="63367" y="7680"/>
                </a:lnTo>
                <a:lnTo>
                  <a:pt x="68168" y="11521"/>
                </a:lnTo>
                <a:lnTo>
                  <a:pt x="72969" y="15361"/>
                </a:lnTo>
                <a:lnTo>
                  <a:pt x="76809" y="21122"/>
                </a:lnTo>
                <a:lnTo>
                  <a:pt x="78729" y="28803"/>
                </a:lnTo>
                <a:lnTo>
                  <a:pt x="80650" y="28803"/>
                </a:lnTo>
                <a:lnTo>
                  <a:pt x="80650" y="0"/>
                </a:lnTo>
                <a:lnTo>
                  <a:pt x="78729" y="0"/>
                </a:lnTo>
                <a:lnTo>
                  <a:pt x="77769" y="1920"/>
                </a:lnTo>
                <a:lnTo>
                  <a:pt x="77769" y="3840"/>
                </a:lnTo>
                <a:lnTo>
                  <a:pt x="76809" y="4800"/>
                </a:lnTo>
                <a:lnTo>
                  <a:pt x="75849" y="5760"/>
                </a:lnTo>
                <a:lnTo>
                  <a:pt x="72009" y="5760"/>
                </a:lnTo>
                <a:lnTo>
                  <a:pt x="69128" y="4800"/>
                </a:lnTo>
                <a:lnTo>
                  <a:pt x="65288" y="3840"/>
                </a:lnTo>
                <a:lnTo>
                  <a:pt x="58567" y="960"/>
                </a:lnTo>
                <a:lnTo>
                  <a:pt x="52806" y="0"/>
                </a:lnTo>
                <a:lnTo>
                  <a:pt x="38404" y="0"/>
                </a:lnTo>
                <a:lnTo>
                  <a:pt x="30723" y="1920"/>
                </a:lnTo>
                <a:lnTo>
                  <a:pt x="23042" y="5760"/>
                </a:lnTo>
                <a:lnTo>
                  <a:pt x="16322" y="9601"/>
                </a:lnTo>
                <a:lnTo>
                  <a:pt x="10561" y="15361"/>
                </a:lnTo>
                <a:lnTo>
                  <a:pt x="6720" y="23027"/>
                </a:lnTo>
                <a:lnTo>
                  <a:pt x="1935" y="29748"/>
                </a:lnTo>
                <a:lnTo>
                  <a:pt x="0" y="37429"/>
                </a:lnTo>
                <a:lnTo>
                  <a:pt x="0" y="53751"/>
                </a:lnTo>
                <a:lnTo>
                  <a:pt x="1935" y="60472"/>
                </a:lnTo>
                <a:lnTo>
                  <a:pt x="5760" y="67193"/>
                </a:lnTo>
                <a:lnTo>
                  <a:pt x="9601" y="74874"/>
                </a:lnTo>
                <a:lnTo>
                  <a:pt x="15361" y="79674"/>
                </a:lnTo>
                <a:lnTo>
                  <a:pt x="22082" y="83515"/>
                </a:lnTo>
                <a:lnTo>
                  <a:pt x="28803" y="87355"/>
                </a:lnTo>
                <a:lnTo>
                  <a:pt x="37444" y="88315"/>
                </a:lnTo>
                <a:lnTo>
                  <a:pt x="52806" y="88315"/>
                </a:lnTo>
                <a:lnTo>
                  <a:pt x="59527" y="87355"/>
                </a:lnTo>
                <a:lnTo>
                  <a:pt x="64328" y="85435"/>
                </a:lnTo>
                <a:lnTo>
                  <a:pt x="70088" y="83515"/>
                </a:lnTo>
                <a:lnTo>
                  <a:pt x="74889" y="79674"/>
                </a:lnTo>
                <a:lnTo>
                  <a:pt x="79674" y="74874"/>
                </a:lnTo>
                <a:lnTo>
                  <a:pt x="79674" y="67193"/>
                </a:lnTo>
                <a:lnTo>
                  <a:pt x="73929" y="72953"/>
                </a:lnTo>
                <a:lnTo>
                  <a:pt x="70088" y="76794"/>
                </a:lnTo>
                <a:lnTo>
                  <a:pt x="65288" y="79674"/>
                </a:lnTo>
                <a:lnTo>
                  <a:pt x="60487" y="81594"/>
                </a:lnTo>
                <a:lnTo>
                  <a:pt x="55686" y="82555"/>
                </a:lnTo>
                <a:lnTo>
                  <a:pt x="44165" y="82555"/>
                </a:lnTo>
                <a:lnTo>
                  <a:pt x="38404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" name="object 216"/>
          <p:cNvSpPr/>
          <p:nvPr/>
        </p:nvSpPr>
        <p:spPr>
          <a:xfrm>
            <a:off x="1975865" y="6155390"/>
            <a:ext cx="63352" cy="84475"/>
          </a:xfrm>
          <a:custGeom>
            <a:avLst/>
            <a:gdLst/>
            <a:ahLst/>
            <a:cxnLst/>
            <a:rect l="l" t="t" r="r" b="b"/>
            <a:pathLst>
              <a:path w="63352" h="84475">
                <a:moveTo>
                  <a:pt x="29748" y="84475"/>
                </a:moveTo>
                <a:lnTo>
                  <a:pt x="29748" y="82555"/>
                </a:lnTo>
                <a:lnTo>
                  <a:pt x="27828" y="82555"/>
                </a:lnTo>
                <a:lnTo>
                  <a:pt x="25908" y="81594"/>
                </a:lnTo>
                <a:lnTo>
                  <a:pt x="24947" y="79674"/>
                </a:lnTo>
                <a:lnTo>
                  <a:pt x="23987" y="78714"/>
                </a:lnTo>
                <a:lnTo>
                  <a:pt x="23987" y="40309"/>
                </a:lnTo>
                <a:lnTo>
                  <a:pt x="25908" y="37444"/>
                </a:lnTo>
                <a:lnTo>
                  <a:pt x="27828" y="35509"/>
                </a:lnTo>
                <a:lnTo>
                  <a:pt x="28788" y="34549"/>
                </a:lnTo>
                <a:lnTo>
                  <a:pt x="30708" y="33604"/>
                </a:lnTo>
                <a:lnTo>
                  <a:pt x="32628" y="32628"/>
                </a:lnTo>
                <a:lnTo>
                  <a:pt x="35509" y="32628"/>
                </a:lnTo>
                <a:lnTo>
                  <a:pt x="36469" y="33604"/>
                </a:lnTo>
                <a:lnTo>
                  <a:pt x="37429" y="33604"/>
                </a:lnTo>
                <a:lnTo>
                  <a:pt x="38389" y="34549"/>
                </a:lnTo>
                <a:lnTo>
                  <a:pt x="38389" y="35509"/>
                </a:lnTo>
                <a:lnTo>
                  <a:pt x="39349" y="36469"/>
                </a:lnTo>
                <a:lnTo>
                  <a:pt x="39349" y="78714"/>
                </a:lnTo>
                <a:lnTo>
                  <a:pt x="38389" y="79674"/>
                </a:lnTo>
                <a:lnTo>
                  <a:pt x="37429" y="81594"/>
                </a:lnTo>
                <a:lnTo>
                  <a:pt x="35509" y="82555"/>
                </a:lnTo>
                <a:lnTo>
                  <a:pt x="33588" y="82555"/>
                </a:lnTo>
                <a:lnTo>
                  <a:pt x="33588" y="84475"/>
                </a:lnTo>
                <a:lnTo>
                  <a:pt x="63352" y="84475"/>
                </a:lnTo>
                <a:lnTo>
                  <a:pt x="63352" y="82555"/>
                </a:lnTo>
                <a:lnTo>
                  <a:pt x="61432" y="82555"/>
                </a:lnTo>
                <a:lnTo>
                  <a:pt x="59512" y="81594"/>
                </a:lnTo>
                <a:lnTo>
                  <a:pt x="58552" y="80634"/>
                </a:lnTo>
                <a:lnTo>
                  <a:pt x="57591" y="79674"/>
                </a:lnTo>
                <a:lnTo>
                  <a:pt x="57591" y="42230"/>
                </a:lnTo>
                <a:lnTo>
                  <a:pt x="56631" y="37444"/>
                </a:lnTo>
                <a:lnTo>
                  <a:pt x="55671" y="34549"/>
                </a:lnTo>
                <a:lnTo>
                  <a:pt x="54711" y="31668"/>
                </a:lnTo>
                <a:lnTo>
                  <a:pt x="53751" y="29763"/>
                </a:lnTo>
                <a:lnTo>
                  <a:pt x="50871" y="27828"/>
                </a:lnTo>
                <a:lnTo>
                  <a:pt x="47990" y="24947"/>
                </a:lnTo>
                <a:lnTo>
                  <a:pt x="45110" y="23987"/>
                </a:lnTo>
                <a:lnTo>
                  <a:pt x="38389" y="23987"/>
                </a:lnTo>
                <a:lnTo>
                  <a:pt x="35509" y="24947"/>
                </a:lnTo>
                <a:lnTo>
                  <a:pt x="32628" y="26883"/>
                </a:lnTo>
                <a:lnTo>
                  <a:pt x="30708" y="27828"/>
                </a:lnTo>
                <a:lnTo>
                  <a:pt x="26868" y="30708"/>
                </a:lnTo>
                <a:lnTo>
                  <a:pt x="23987" y="33604"/>
                </a:lnTo>
                <a:lnTo>
                  <a:pt x="23987" y="0"/>
                </a:lnTo>
                <a:lnTo>
                  <a:pt x="0" y="0"/>
                </a:lnTo>
                <a:lnTo>
                  <a:pt x="0" y="1920"/>
                </a:lnTo>
                <a:lnTo>
                  <a:pt x="2865" y="2880"/>
                </a:lnTo>
                <a:lnTo>
                  <a:pt x="4785" y="2880"/>
                </a:lnTo>
                <a:lnTo>
                  <a:pt x="4785" y="3840"/>
                </a:lnTo>
                <a:lnTo>
                  <a:pt x="5745" y="5760"/>
                </a:lnTo>
                <a:lnTo>
                  <a:pt x="6720" y="7680"/>
                </a:lnTo>
                <a:lnTo>
                  <a:pt x="6720" y="76794"/>
                </a:lnTo>
                <a:lnTo>
                  <a:pt x="5745" y="79674"/>
                </a:lnTo>
                <a:lnTo>
                  <a:pt x="5745" y="80634"/>
                </a:lnTo>
                <a:lnTo>
                  <a:pt x="4785" y="81594"/>
                </a:lnTo>
                <a:lnTo>
                  <a:pt x="2865" y="82555"/>
                </a:lnTo>
                <a:lnTo>
                  <a:pt x="0" y="82555"/>
                </a:lnTo>
                <a:lnTo>
                  <a:pt x="0" y="84475"/>
                </a:lnTo>
                <a:lnTo>
                  <a:pt x="29748" y="844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" name="object 217"/>
          <p:cNvSpPr/>
          <p:nvPr/>
        </p:nvSpPr>
        <p:spPr>
          <a:xfrm>
            <a:off x="2051700" y="6153470"/>
            <a:ext cx="20147" cy="19187"/>
          </a:xfrm>
          <a:custGeom>
            <a:avLst/>
            <a:gdLst/>
            <a:ahLst/>
            <a:cxnLst/>
            <a:rect l="l" t="t" r="r" b="b"/>
            <a:pathLst>
              <a:path w="20147" h="19187">
                <a:moveTo>
                  <a:pt x="20147" y="9601"/>
                </a:moveTo>
                <a:lnTo>
                  <a:pt x="20147" y="6720"/>
                </a:lnTo>
                <a:lnTo>
                  <a:pt x="19202" y="4800"/>
                </a:lnTo>
                <a:lnTo>
                  <a:pt x="17266" y="2880"/>
                </a:lnTo>
                <a:lnTo>
                  <a:pt x="15361" y="960"/>
                </a:lnTo>
                <a:lnTo>
                  <a:pt x="12481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6720"/>
                </a:lnTo>
                <a:lnTo>
                  <a:pt x="0" y="12466"/>
                </a:lnTo>
                <a:lnTo>
                  <a:pt x="960" y="14401"/>
                </a:lnTo>
                <a:lnTo>
                  <a:pt x="2880" y="16306"/>
                </a:lnTo>
                <a:lnTo>
                  <a:pt x="4800" y="18242"/>
                </a:lnTo>
                <a:lnTo>
                  <a:pt x="7680" y="19187"/>
                </a:lnTo>
                <a:lnTo>
                  <a:pt x="12481" y="19187"/>
                </a:lnTo>
                <a:lnTo>
                  <a:pt x="15361" y="18242"/>
                </a:lnTo>
                <a:lnTo>
                  <a:pt x="17266" y="16306"/>
                </a:lnTo>
                <a:lnTo>
                  <a:pt x="19202" y="14401"/>
                </a:lnTo>
                <a:lnTo>
                  <a:pt x="20147" y="12466"/>
                </a:lnTo>
                <a:lnTo>
                  <a:pt x="20147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" name="object 218"/>
          <p:cNvSpPr/>
          <p:nvPr/>
        </p:nvSpPr>
        <p:spPr>
          <a:xfrm>
            <a:off x="2045939" y="6181313"/>
            <a:ext cx="31683" cy="58552"/>
          </a:xfrm>
          <a:custGeom>
            <a:avLst/>
            <a:gdLst/>
            <a:ahLst/>
            <a:cxnLst/>
            <a:rect l="l" t="t" r="r" b="b"/>
            <a:pathLst>
              <a:path w="31683" h="58552">
                <a:moveTo>
                  <a:pt x="24963" y="0"/>
                </a:moveTo>
                <a:lnTo>
                  <a:pt x="0" y="0"/>
                </a:lnTo>
                <a:lnTo>
                  <a:pt x="0" y="2865"/>
                </a:lnTo>
                <a:lnTo>
                  <a:pt x="2880" y="2865"/>
                </a:lnTo>
                <a:lnTo>
                  <a:pt x="4800" y="3840"/>
                </a:lnTo>
                <a:lnTo>
                  <a:pt x="5760" y="4785"/>
                </a:lnTo>
                <a:lnTo>
                  <a:pt x="6720" y="5745"/>
                </a:lnTo>
                <a:lnTo>
                  <a:pt x="6720" y="53751"/>
                </a:lnTo>
                <a:lnTo>
                  <a:pt x="5760" y="54711"/>
                </a:lnTo>
                <a:lnTo>
                  <a:pt x="4800" y="55671"/>
                </a:lnTo>
                <a:lnTo>
                  <a:pt x="2880" y="56631"/>
                </a:lnTo>
                <a:lnTo>
                  <a:pt x="0" y="56631"/>
                </a:lnTo>
                <a:lnTo>
                  <a:pt x="0" y="58552"/>
                </a:lnTo>
                <a:lnTo>
                  <a:pt x="31683" y="58552"/>
                </a:lnTo>
                <a:lnTo>
                  <a:pt x="31683" y="56631"/>
                </a:lnTo>
                <a:lnTo>
                  <a:pt x="28803" y="56631"/>
                </a:lnTo>
                <a:lnTo>
                  <a:pt x="26868" y="55671"/>
                </a:lnTo>
                <a:lnTo>
                  <a:pt x="25907" y="54711"/>
                </a:lnTo>
                <a:lnTo>
                  <a:pt x="24963" y="53751"/>
                </a:lnTo>
                <a:lnTo>
                  <a:pt x="249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" name="object 219"/>
          <p:cNvSpPr/>
          <p:nvPr/>
        </p:nvSpPr>
        <p:spPr>
          <a:xfrm>
            <a:off x="2083368" y="6179378"/>
            <a:ext cx="63367" cy="60487"/>
          </a:xfrm>
          <a:custGeom>
            <a:avLst/>
            <a:gdLst/>
            <a:ahLst/>
            <a:cxnLst/>
            <a:rect l="l" t="t" r="r" b="b"/>
            <a:pathLst>
              <a:path w="63367" h="60487">
                <a:moveTo>
                  <a:pt x="29763" y="60487"/>
                </a:moveTo>
                <a:lnTo>
                  <a:pt x="29763" y="58567"/>
                </a:lnTo>
                <a:lnTo>
                  <a:pt x="27843" y="58567"/>
                </a:lnTo>
                <a:lnTo>
                  <a:pt x="25923" y="57607"/>
                </a:lnTo>
                <a:lnTo>
                  <a:pt x="24963" y="56647"/>
                </a:lnTo>
                <a:lnTo>
                  <a:pt x="24963" y="55686"/>
                </a:lnTo>
                <a:lnTo>
                  <a:pt x="24003" y="52806"/>
                </a:lnTo>
                <a:lnTo>
                  <a:pt x="24003" y="16322"/>
                </a:lnTo>
                <a:lnTo>
                  <a:pt x="26883" y="11521"/>
                </a:lnTo>
                <a:lnTo>
                  <a:pt x="30723" y="8641"/>
                </a:lnTo>
                <a:lnTo>
                  <a:pt x="35524" y="8641"/>
                </a:lnTo>
                <a:lnTo>
                  <a:pt x="36484" y="9616"/>
                </a:lnTo>
                <a:lnTo>
                  <a:pt x="37444" y="9616"/>
                </a:lnTo>
                <a:lnTo>
                  <a:pt x="38404" y="10561"/>
                </a:lnTo>
                <a:lnTo>
                  <a:pt x="38404" y="11521"/>
                </a:lnTo>
                <a:lnTo>
                  <a:pt x="39364" y="12481"/>
                </a:lnTo>
                <a:lnTo>
                  <a:pt x="39364" y="54726"/>
                </a:lnTo>
                <a:lnTo>
                  <a:pt x="38404" y="55686"/>
                </a:lnTo>
                <a:lnTo>
                  <a:pt x="37444" y="57607"/>
                </a:lnTo>
                <a:lnTo>
                  <a:pt x="36484" y="58567"/>
                </a:lnTo>
                <a:lnTo>
                  <a:pt x="33604" y="58567"/>
                </a:lnTo>
                <a:lnTo>
                  <a:pt x="33604" y="60487"/>
                </a:lnTo>
                <a:lnTo>
                  <a:pt x="63367" y="60487"/>
                </a:lnTo>
                <a:lnTo>
                  <a:pt x="63367" y="58567"/>
                </a:lnTo>
                <a:lnTo>
                  <a:pt x="61447" y="58567"/>
                </a:lnTo>
                <a:lnTo>
                  <a:pt x="59527" y="57607"/>
                </a:lnTo>
                <a:lnTo>
                  <a:pt x="58567" y="56647"/>
                </a:lnTo>
                <a:lnTo>
                  <a:pt x="57607" y="55686"/>
                </a:lnTo>
                <a:lnTo>
                  <a:pt x="57607" y="18242"/>
                </a:lnTo>
                <a:lnTo>
                  <a:pt x="56647" y="13456"/>
                </a:lnTo>
                <a:lnTo>
                  <a:pt x="56647" y="11521"/>
                </a:lnTo>
                <a:lnTo>
                  <a:pt x="55686" y="8641"/>
                </a:lnTo>
                <a:lnTo>
                  <a:pt x="53766" y="5775"/>
                </a:lnTo>
                <a:lnTo>
                  <a:pt x="50886" y="3840"/>
                </a:lnTo>
                <a:lnTo>
                  <a:pt x="48966" y="1935"/>
                </a:lnTo>
                <a:lnTo>
                  <a:pt x="45125" y="0"/>
                </a:lnTo>
                <a:lnTo>
                  <a:pt x="38404" y="0"/>
                </a:lnTo>
                <a:lnTo>
                  <a:pt x="35524" y="960"/>
                </a:lnTo>
                <a:lnTo>
                  <a:pt x="32644" y="2895"/>
                </a:lnTo>
                <a:lnTo>
                  <a:pt x="29763" y="3840"/>
                </a:lnTo>
                <a:lnTo>
                  <a:pt x="26883" y="6720"/>
                </a:lnTo>
                <a:lnTo>
                  <a:pt x="24003" y="9616"/>
                </a:lnTo>
                <a:lnTo>
                  <a:pt x="24003" y="1935"/>
                </a:lnTo>
                <a:lnTo>
                  <a:pt x="0" y="1935"/>
                </a:lnTo>
                <a:lnTo>
                  <a:pt x="0" y="4800"/>
                </a:lnTo>
                <a:lnTo>
                  <a:pt x="2880" y="4800"/>
                </a:lnTo>
                <a:lnTo>
                  <a:pt x="4815" y="5775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10561"/>
                </a:lnTo>
                <a:lnTo>
                  <a:pt x="6720" y="52806"/>
                </a:lnTo>
                <a:lnTo>
                  <a:pt x="5760" y="55686"/>
                </a:lnTo>
                <a:lnTo>
                  <a:pt x="5760" y="56647"/>
                </a:lnTo>
                <a:lnTo>
                  <a:pt x="4815" y="57607"/>
                </a:lnTo>
                <a:lnTo>
                  <a:pt x="2880" y="58567"/>
                </a:lnTo>
                <a:lnTo>
                  <a:pt x="0" y="58567"/>
                </a:lnTo>
                <a:lnTo>
                  <a:pt x="0" y="60487"/>
                </a:lnTo>
                <a:lnTo>
                  <a:pt x="29763" y="604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" name="object 220"/>
          <p:cNvSpPr/>
          <p:nvPr/>
        </p:nvSpPr>
        <p:spPr>
          <a:xfrm>
            <a:off x="2157298" y="6179378"/>
            <a:ext cx="54711" cy="61447"/>
          </a:xfrm>
          <a:custGeom>
            <a:avLst/>
            <a:gdLst/>
            <a:ahLst/>
            <a:cxnLst/>
            <a:rect l="l" t="t" r="r" b="b"/>
            <a:pathLst>
              <a:path w="54711" h="61447">
                <a:moveTo>
                  <a:pt x="22082" y="58567"/>
                </a:moveTo>
                <a:lnTo>
                  <a:pt x="29748" y="51846"/>
                </a:lnTo>
                <a:lnTo>
                  <a:pt x="29748" y="55686"/>
                </a:lnTo>
                <a:lnTo>
                  <a:pt x="30708" y="57607"/>
                </a:lnTo>
                <a:lnTo>
                  <a:pt x="32628" y="59527"/>
                </a:lnTo>
                <a:lnTo>
                  <a:pt x="34549" y="60487"/>
                </a:lnTo>
                <a:lnTo>
                  <a:pt x="37429" y="61447"/>
                </a:lnTo>
                <a:lnTo>
                  <a:pt x="46070" y="61447"/>
                </a:lnTo>
                <a:lnTo>
                  <a:pt x="48950" y="59527"/>
                </a:lnTo>
                <a:lnTo>
                  <a:pt x="50871" y="58567"/>
                </a:lnTo>
                <a:lnTo>
                  <a:pt x="52791" y="55686"/>
                </a:lnTo>
                <a:lnTo>
                  <a:pt x="54711" y="52806"/>
                </a:lnTo>
                <a:lnTo>
                  <a:pt x="52791" y="50886"/>
                </a:lnTo>
                <a:lnTo>
                  <a:pt x="51831" y="52806"/>
                </a:lnTo>
                <a:lnTo>
                  <a:pt x="50871" y="53766"/>
                </a:lnTo>
                <a:lnTo>
                  <a:pt x="48950" y="53766"/>
                </a:lnTo>
                <a:lnTo>
                  <a:pt x="47990" y="52806"/>
                </a:lnTo>
                <a:lnTo>
                  <a:pt x="47990" y="51846"/>
                </a:lnTo>
                <a:lnTo>
                  <a:pt x="47030" y="51846"/>
                </a:lnTo>
                <a:lnTo>
                  <a:pt x="47030" y="13456"/>
                </a:lnTo>
                <a:lnTo>
                  <a:pt x="46070" y="11521"/>
                </a:lnTo>
                <a:lnTo>
                  <a:pt x="45110" y="8641"/>
                </a:lnTo>
                <a:lnTo>
                  <a:pt x="43190" y="6720"/>
                </a:lnTo>
                <a:lnTo>
                  <a:pt x="40309" y="3840"/>
                </a:lnTo>
                <a:lnTo>
                  <a:pt x="36469" y="1935"/>
                </a:lnTo>
                <a:lnTo>
                  <a:pt x="32628" y="0"/>
                </a:lnTo>
                <a:lnTo>
                  <a:pt x="22082" y="0"/>
                </a:lnTo>
                <a:lnTo>
                  <a:pt x="17266" y="960"/>
                </a:lnTo>
                <a:lnTo>
                  <a:pt x="13426" y="2895"/>
                </a:lnTo>
                <a:lnTo>
                  <a:pt x="8625" y="3840"/>
                </a:lnTo>
                <a:lnTo>
                  <a:pt x="5745" y="5775"/>
                </a:lnTo>
                <a:lnTo>
                  <a:pt x="2880" y="8641"/>
                </a:lnTo>
                <a:lnTo>
                  <a:pt x="960" y="11521"/>
                </a:lnTo>
                <a:lnTo>
                  <a:pt x="0" y="14401"/>
                </a:lnTo>
                <a:lnTo>
                  <a:pt x="0" y="20162"/>
                </a:lnTo>
                <a:lnTo>
                  <a:pt x="960" y="21122"/>
                </a:lnTo>
                <a:lnTo>
                  <a:pt x="2880" y="23042"/>
                </a:lnTo>
                <a:lnTo>
                  <a:pt x="3840" y="24963"/>
                </a:lnTo>
                <a:lnTo>
                  <a:pt x="6720" y="25923"/>
                </a:lnTo>
                <a:lnTo>
                  <a:pt x="11521" y="25923"/>
                </a:lnTo>
                <a:lnTo>
                  <a:pt x="13426" y="24963"/>
                </a:lnTo>
                <a:lnTo>
                  <a:pt x="15361" y="23042"/>
                </a:lnTo>
                <a:lnTo>
                  <a:pt x="16306" y="22082"/>
                </a:lnTo>
                <a:lnTo>
                  <a:pt x="17266" y="20162"/>
                </a:lnTo>
                <a:lnTo>
                  <a:pt x="17266" y="16322"/>
                </a:lnTo>
                <a:lnTo>
                  <a:pt x="16306" y="14401"/>
                </a:lnTo>
                <a:lnTo>
                  <a:pt x="15361" y="12481"/>
                </a:lnTo>
                <a:lnTo>
                  <a:pt x="13426" y="11521"/>
                </a:lnTo>
                <a:lnTo>
                  <a:pt x="13426" y="7680"/>
                </a:lnTo>
                <a:lnTo>
                  <a:pt x="14401" y="6720"/>
                </a:lnTo>
                <a:lnTo>
                  <a:pt x="16306" y="5775"/>
                </a:lnTo>
                <a:lnTo>
                  <a:pt x="19187" y="4800"/>
                </a:lnTo>
                <a:lnTo>
                  <a:pt x="23027" y="4800"/>
                </a:lnTo>
                <a:lnTo>
                  <a:pt x="24963" y="5775"/>
                </a:lnTo>
                <a:lnTo>
                  <a:pt x="25907" y="6720"/>
                </a:lnTo>
                <a:lnTo>
                  <a:pt x="27828" y="7680"/>
                </a:lnTo>
                <a:lnTo>
                  <a:pt x="28803" y="8641"/>
                </a:lnTo>
                <a:lnTo>
                  <a:pt x="28803" y="9616"/>
                </a:lnTo>
                <a:lnTo>
                  <a:pt x="29748" y="10561"/>
                </a:lnTo>
                <a:lnTo>
                  <a:pt x="29748" y="24002"/>
                </a:lnTo>
                <a:lnTo>
                  <a:pt x="25218" y="26006"/>
                </a:lnTo>
                <a:lnTo>
                  <a:pt x="12271" y="32765"/>
                </a:lnTo>
                <a:lnTo>
                  <a:pt x="16306" y="39364"/>
                </a:lnTo>
                <a:lnTo>
                  <a:pt x="18242" y="37444"/>
                </a:lnTo>
                <a:lnTo>
                  <a:pt x="21107" y="34564"/>
                </a:lnTo>
                <a:lnTo>
                  <a:pt x="24963" y="30723"/>
                </a:lnTo>
                <a:lnTo>
                  <a:pt x="29748" y="27843"/>
                </a:lnTo>
                <a:lnTo>
                  <a:pt x="29748" y="48006"/>
                </a:lnTo>
                <a:lnTo>
                  <a:pt x="26868" y="49926"/>
                </a:lnTo>
                <a:lnTo>
                  <a:pt x="23987" y="50886"/>
                </a:lnTo>
                <a:lnTo>
                  <a:pt x="19187" y="50886"/>
                </a:lnTo>
                <a:lnTo>
                  <a:pt x="18242" y="49926"/>
                </a:lnTo>
                <a:lnTo>
                  <a:pt x="16306" y="48006"/>
                </a:lnTo>
                <a:lnTo>
                  <a:pt x="16306" y="61447"/>
                </a:lnTo>
                <a:lnTo>
                  <a:pt x="22082" y="585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" name="object 221"/>
          <p:cNvSpPr/>
          <p:nvPr/>
        </p:nvSpPr>
        <p:spPr>
          <a:xfrm>
            <a:off x="2156338" y="6212143"/>
            <a:ext cx="17266" cy="28682"/>
          </a:xfrm>
          <a:custGeom>
            <a:avLst/>
            <a:gdLst/>
            <a:ahLst/>
            <a:cxnLst/>
            <a:rect l="l" t="t" r="r" b="b"/>
            <a:pathLst>
              <a:path w="17266" h="28682">
                <a:moveTo>
                  <a:pt x="960" y="8519"/>
                </a:moveTo>
                <a:lnTo>
                  <a:pt x="0" y="13320"/>
                </a:lnTo>
                <a:lnTo>
                  <a:pt x="0" y="21001"/>
                </a:lnTo>
                <a:lnTo>
                  <a:pt x="960" y="23881"/>
                </a:lnTo>
                <a:lnTo>
                  <a:pt x="2865" y="25801"/>
                </a:lnTo>
                <a:lnTo>
                  <a:pt x="4800" y="27722"/>
                </a:lnTo>
                <a:lnTo>
                  <a:pt x="7680" y="28682"/>
                </a:lnTo>
                <a:lnTo>
                  <a:pt x="17266" y="28682"/>
                </a:lnTo>
                <a:lnTo>
                  <a:pt x="17266" y="15240"/>
                </a:lnTo>
                <a:lnTo>
                  <a:pt x="16322" y="13320"/>
                </a:lnTo>
                <a:lnTo>
                  <a:pt x="16322" y="9479"/>
                </a:lnTo>
                <a:lnTo>
                  <a:pt x="17266" y="6599"/>
                </a:lnTo>
                <a:lnTo>
                  <a:pt x="13231" y="0"/>
                </a:lnTo>
                <a:lnTo>
                  <a:pt x="5760" y="5639"/>
                </a:lnTo>
                <a:lnTo>
                  <a:pt x="960" y="85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" name="object 222"/>
          <p:cNvSpPr/>
          <p:nvPr/>
        </p:nvSpPr>
        <p:spPr>
          <a:xfrm>
            <a:off x="2468316" y="6823527"/>
            <a:ext cx="152643" cy="15361"/>
          </a:xfrm>
          <a:custGeom>
            <a:avLst/>
            <a:gdLst/>
            <a:ahLst/>
            <a:cxnLst/>
            <a:rect l="l" t="t" r="r" b="b"/>
            <a:pathLst>
              <a:path w="152643" h="15361">
                <a:moveTo>
                  <a:pt x="7680" y="0"/>
                </a:moveTo>
                <a:lnTo>
                  <a:pt x="3840" y="0"/>
                </a:lnTo>
                <a:lnTo>
                  <a:pt x="0" y="3840"/>
                </a:lnTo>
                <a:lnTo>
                  <a:pt x="0" y="11521"/>
                </a:lnTo>
                <a:lnTo>
                  <a:pt x="3840" y="15361"/>
                </a:lnTo>
                <a:lnTo>
                  <a:pt x="149763" y="15361"/>
                </a:lnTo>
                <a:lnTo>
                  <a:pt x="152643" y="11521"/>
                </a:lnTo>
                <a:lnTo>
                  <a:pt x="152643" y="3840"/>
                </a:lnTo>
                <a:lnTo>
                  <a:pt x="149763" y="0"/>
                </a:lnTo>
                <a:lnTo>
                  <a:pt x="7680" y="0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" name="object 223"/>
          <p:cNvSpPr/>
          <p:nvPr/>
        </p:nvSpPr>
        <p:spPr>
          <a:xfrm>
            <a:off x="2524003" y="6810085"/>
            <a:ext cx="43205" cy="43205"/>
          </a:xfrm>
          <a:custGeom>
            <a:avLst/>
            <a:gdLst/>
            <a:ahLst/>
            <a:cxnLst/>
            <a:rect l="l" t="t" r="r" b="b"/>
            <a:pathLst>
              <a:path w="43205" h="43205">
                <a:moveTo>
                  <a:pt x="21122" y="0"/>
                </a:moveTo>
                <a:lnTo>
                  <a:pt x="0" y="22082"/>
                </a:lnTo>
                <a:lnTo>
                  <a:pt x="21122" y="43205"/>
                </a:lnTo>
                <a:lnTo>
                  <a:pt x="43205" y="22082"/>
                </a:lnTo>
                <a:lnTo>
                  <a:pt x="21122" y="0"/>
                </a:lnTo>
                <a:close/>
              </a:path>
            </a:pathLst>
          </a:custGeom>
          <a:solidFill>
            <a:srgbClr val="4D7FB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" name="object 224"/>
          <p:cNvSpPr/>
          <p:nvPr/>
        </p:nvSpPr>
        <p:spPr>
          <a:xfrm>
            <a:off x="2521122" y="6807205"/>
            <a:ext cx="48950" cy="48966"/>
          </a:xfrm>
          <a:custGeom>
            <a:avLst/>
            <a:gdLst/>
            <a:ahLst/>
            <a:cxnLst/>
            <a:rect l="l" t="t" r="r" b="b"/>
            <a:pathLst>
              <a:path w="48950" h="48966">
                <a:moveTo>
                  <a:pt x="25923" y="44150"/>
                </a:moveTo>
                <a:lnTo>
                  <a:pt x="22082" y="44150"/>
                </a:lnTo>
                <a:lnTo>
                  <a:pt x="23042" y="48966"/>
                </a:lnTo>
                <a:lnTo>
                  <a:pt x="24963" y="48966"/>
                </a:lnTo>
                <a:lnTo>
                  <a:pt x="25923" y="47990"/>
                </a:lnTo>
                <a:lnTo>
                  <a:pt x="47990" y="26883"/>
                </a:lnTo>
                <a:lnTo>
                  <a:pt x="43205" y="26883"/>
                </a:lnTo>
                <a:lnTo>
                  <a:pt x="25923" y="44150"/>
                </a:lnTo>
                <a:close/>
              </a:path>
              <a:path w="48950" h="48966">
                <a:moveTo>
                  <a:pt x="24003" y="6808"/>
                </a:moveTo>
                <a:lnTo>
                  <a:pt x="22082" y="4800"/>
                </a:lnTo>
                <a:lnTo>
                  <a:pt x="6678" y="24919"/>
                </a:lnTo>
                <a:lnTo>
                  <a:pt x="24003" y="6808"/>
                </a:lnTo>
                <a:close/>
              </a:path>
              <a:path w="48950" h="48966">
                <a:moveTo>
                  <a:pt x="960" y="23042"/>
                </a:moveTo>
                <a:lnTo>
                  <a:pt x="4800" y="23042"/>
                </a:lnTo>
                <a:lnTo>
                  <a:pt x="22082" y="960"/>
                </a:lnTo>
                <a:lnTo>
                  <a:pt x="960" y="23042"/>
                </a:lnTo>
                <a:close/>
              </a:path>
              <a:path w="48950" h="48966">
                <a:moveTo>
                  <a:pt x="960" y="26883"/>
                </a:moveTo>
                <a:lnTo>
                  <a:pt x="22082" y="47990"/>
                </a:lnTo>
                <a:lnTo>
                  <a:pt x="4800" y="26883"/>
                </a:lnTo>
                <a:lnTo>
                  <a:pt x="6678" y="24919"/>
                </a:lnTo>
                <a:lnTo>
                  <a:pt x="22082" y="4800"/>
                </a:lnTo>
                <a:lnTo>
                  <a:pt x="24003" y="6808"/>
                </a:lnTo>
                <a:lnTo>
                  <a:pt x="41327" y="24919"/>
                </a:lnTo>
                <a:lnTo>
                  <a:pt x="25923" y="4800"/>
                </a:lnTo>
                <a:lnTo>
                  <a:pt x="22082" y="960"/>
                </a:lnTo>
                <a:lnTo>
                  <a:pt x="4800" y="23042"/>
                </a:lnTo>
                <a:lnTo>
                  <a:pt x="960" y="23042"/>
                </a:lnTo>
                <a:lnTo>
                  <a:pt x="0" y="24003"/>
                </a:lnTo>
                <a:lnTo>
                  <a:pt x="0" y="25923"/>
                </a:lnTo>
                <a:lnTo>
                  <a:pt x="960" y="26883"/>
                </a:lnTo>
                <a:close/>
              </a:path>
              <a:path w="48950" h="48966">
                <a:moveTo>
                  <a:pt x="4800" y="26883"/>
                </a:moveTo>
                <a:lnTo>
                  <a:pt x="22082" y="47990"/>
                </a:lnTo>
                <a:lnTo>
                  <a:pt x="23042" y="48966"/>
                </a:lnTo>
                <a:lnTo>
                  <a:pt x="22082" y="44150"/>
                </a:lnTo>
                <a:lnTo>
                  <a:pt x="25923" y="44150"/>
                </a:lnTo>
                <a:lnTo>
                  <a:pt x="43205" y="26883"/>
                </a:lnTo>
                <a:lnTo>
                  <a:pt x="47990" y="26883"/>
                </a:lnTo>
                <a:lnTo>
                  <a:pt x="48950" y="25923"/>
                </a:lnTo>
                <a:lnTo>
                  <a:pt x="48950" y="24003"/>
                </a:lnTo>
                <a:lnTo>
                  <a:pt x="47990" y="23042"/>
                </a:lnTo>
                <a:lnTo>
                  <a:pt x="43205" y="23042"/>
                </a:lnTo>
                <a:lnTo>
                  <a:pt x="41327" y="24919"/>
                </a:lnTo>
                <a:lnTo>
                  <a:pt x="24003" y="42231"/>
                </a:lnTo>
                <a:lnTo>
                  <a:pt x="6678" y="24919"/>
                </a:lnTo>
                <a:lnTo>
                  <a:pt x="4800" y="26883"/>
                </a:lnTo>
                <a:close/>
              </a:path>
              <a:path w="48950" h="48966">
                <a:moveTo>
                  <a:pt x="25923" y="4800"/>
                </a:moveTo>
                <a:lnTo>
                  <a:pt x="41327" y="24919"/>
                </a:lnTo>
                <a:lnTo>
                  <a:pt x="43205" y="23042"/>
                </a:lnTo>
                <a:lnTo>
                  <a:pt x="47990" y="23042"/>
                </a:lnTo>
                <a:lnTo>
                  <a:pt x="25923" y="960"/>
                </a:lnTo>
                <a:lnTo>
                  <a:pt x="24963" y="0"/>
                </a:lnTo>
                <a:lnTo>
                  <a:pt x="23042" y="0"/>
                </a:lnTo>
                <a:lnTo>
                  <a:pt x="22082" y="960"/>
                </a:lnTo>
                <a:lnTo>
                  <a:pt x="25923" y="4800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" name="object 225"/>
          <p:cNvSpPr/>
          <p:nvPr/>
        </p:nvSpPr>
        <p:spPr>
          <a:xfrm>
            <a:off x="2637281" y="6806244"/>
            <a:ext cx="18227" cy="48006"/>
          </a:xfrm>
          <a:custGeom>
            <a:avLst/>
            <a:gdLst/>
            <a:ahLst/>
            <a:cxnLst/>
            <a:rect l="l" t="t" r="r" b="b"/>
            <a:pathLst>
              <a:path w="18227" h="48005">
                <a:moveTo>
                  <a:pt x="6720" y="42245"/>
                </a:moveTo>
                <a:lnTo>
                  <a:pt x="6720" y="44165"/>
                </a:lnTo>
                <a:lnTo>
                  <a:pt x="5760" y="45110"/>
                </a:lnTo>
                <a:lnTo>
                  <a:pt x="5760" y="46085"/>
                </a:lnTo>
                <a:lnTo>
                  <a:pt x="4800" y="46085"/>
                </a:lnTo>
                <a:lnTo>
                  <a:pt x="3840" y="47045"/>
                </a:lnTo>
                <a:lnTo>
                  <a:pt x="0" y="47045"/>
                </a:lnTo>
                <a:lnTo>
                  <a:pt x="0" y="48006"/>
                </a:lnTo>
                <a:lnTo>
                  <a:pt x="18227" y="48006"/>
                </a:lnTo>
                <a:lnTo>
                  <a:pt x="18227" y="47045"/>
                </a:lnTo>
                <a:lnTo>
                  <a:pt x="14401" y="47045"/>
                </a:lnTo>
                <a:lnTo>
                  <a:pt x="13441" y="46085"/>
                </a:lnTo>
                <a:lnTo>
                  <a:pt x="12481" y="45110"/>
                </a:lnTo>
                <a:lnTo>
                  <a:pt x="12481" y="0"/>
                </a:lnTo>
                <a:lnTo>
                  <a:pt x="10561" y="0"/>
                </a:lnTo>
                <a:lnTo>
                  <a:pt x="0" y="5760"/>
                </a:lnTo>
                <a:lnTo>
                  <a:pt x="0" y="6720"/>
                </a:lnTo>
                <a:lnTo>
                  <a:pt x="192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" name="object 226"/>
          <p:cNvSpPr/>
          <p:nvPr/>
        </p:nvSpPr>
        <p:spPr>
          <a:xfrm>
            <a:off x="2667030" y="6806244"/>
            <a:ext cx="24002" cy="48950"/>
          </a:xfrm>
          <a:custGeom>
            <a:avLst/>
            <a:gdLst/>
            <a:ahLst/>
            <a:cxnLst/>
            <a:rect l="l" t="t" r="r" b="b"/>
            <a:pathLst>
              <a:path w="24002" h="48950">
                <a:moveTo>
                  <a:pt x="17282" y="38404"/>
                </a:moveTo>
                <a:lnTo>
                  <a:pt x="14401" y="42245"/>
                </a:lnTo>
                <a:lnTo>
                  <a:pt x="12481" y="44165"/>
                </a:lnTo>
                <a:lnTo>
                  <a:pt x="9601" y="46085"/>
                </a:lnTo>
                <a:lnTo>
                  <a:pt x="6720" y="47045"/>
                </a:lnTo>
                <a:lnTo>
                  <a:pt x="3840" y="48006"/>
                </a:lnTo>
                <a:lnTo>
                  <a:pt x="960" y="48006"/>
                </a:lnTo>
                <a:lnTo>
                  <a:pt x="960" y="48950"/>
                </a:lnTo>
                <a:lnTo>
                  <a:pt x="7680" y="48950"/>
                </a:lnTo>
                <a:lnTo>
                  <a:pt x="11521" y="48006"/>
                </a:lnTo>
                <a:lnTo>
                  <a:pt x="15361" y="45110"/>
                </a:lnTo>
                <a:lnTo>
                  <a:pt x="20162" y="42245"/>
                </a:lnTo>
                <a:lnTo>
                  <a:pt x="24002" y="38404"/>
                </a:lnTo>
                <a:lnTo>
                  <a:pt x="23042" y="13441"/>
                </a:lnTo>
                <a:lnTo>
                  <a:pt x="23042" y="24963"/>
                </a:lnTo>
                <a:lnTo>
                  <a:pt x="22082" y="25923"/>
                </a:lnTo>
                <a:lnTo>
                  <a:pt x="20162" y="26883"/>
                </a:lnTo>
                <a:lnTo>
                  <a:pt x="19202" y="26883"/>
                </a:lnTo>
                <a:lnTo>
                  <a:pt x="17282" y="27843"/>
                </a:lnTo>
                <a:lnTo>
                  <a:pt x="13441" y="27843"/>
                </a:lnTo>
                <a:lnTo>
                  <a:pt x="11521" y="26883"/>
                </a:lnTo>
                <a:lnTo>
                  <a:pt x="9601" y="24963"/>
                </a:lnTo>
                <a:lnTo>
                  <a:pt x="7680" y="22082"/>
                </a:lnTo>
                <a:lnTo>
                  <a:pt x="6720" y="18242"/>
                </a:lnTo>
                <a:lnTo>
                  <a:pt x="6720" y="9601"/>
                </a:lnTo>
                <a:lnTo>
                  <a:pt x="7680" y="6720"/>
                </a:lnTo>
                <a:lnTo>
                  <a:pt x="8656" y="4800"/>
                </a:lnTo>
                <a:lnTo>
                  <a:pt x="10561" y="0"/>
                </a:lnTo>
                <a:lnTo>
                  <a:pt x="6720" y="1920"/>
                </a:lnTo>
                <a:lnTo>
                  <a:pt x="3840" y="5760"/>
                </a:lnTo>
                <a:lnTo>
                  <a:pt x="1935" y="9601"/>
                </a:lnTo>
                <a:lnTo>
                  <a:pt x="0" y="12481"/>
                </a:lnTo>
                <a:lnTo>
                  <a:pt x="0" y="21122"/>
                </a:lnTo>
                <a:lnTo>
                  <a:pt x="1935" y="24963"/>
                </a:lnTo>
                <a:lnTo>
                  <a:pt x="3840" y="26883"/>
                </a:lnTo>
                <a:lnTo>
                  <a:pt x="6720" y="29763"/>
                </a:lnTo>
                <a:lnTo>
                  <a:pt x="8656" y="30723"/>
                </a:lnTo>
                <a:lnTo>
                  <a:pt x="15361" y="30723"/>
                </a:lnTo>
                <a:lnTo>
                  <a:pt x="18242" y="29763"/>
                </a:lnTo>
                <a:lnTo>
                  <a:pt x="22082" y="27843"/>
                </a:lnTo>
                <a:lnTo>
                  <a:pt x="21122" y="31683"/>
                </a:lnTo>
                <a:lnTo>
                  <a:pt x="19202" y="35524"/>
                </a:lnTo>
                <a:lnTo>
                  <a:pt x="17282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" name="object 227"/>
          <p:cNvSpPr/>
          <p:nvPr/>
        </p:nvSpPr>
        <p:spPr>
          <a:xfrm>
            <a:off x="2675686" y="6806244"/>
            <a:ext cx="21107" cy="38404"/>
          </a:xfrm>
          <a:custGeom>
            <a:avLst/>
            <a:gdLst/>
            <a:ahLst/>
            <a:cxnLst/>
            <a:rect l="l" t="t" r="r" b="b"/>
            <a:pathLst>
              <a:path w="21107" h="38404">
                <a:moveTo>
                  <a:pt x="0" y="4800"/>
                </a:moveTo>
                <a:lnTo>
                  <a:pt x="1905" y="2880"/>
                </a:lnTo>
                <a:lnTo>
                  <a:pt x="3825" y="1920"/>
                </a:lnTo>
                <a:lnTo>
                  <a:pt x="7665" y="1920"/>
                </a:lnTo>
                <a:lnTo>
                  <a:pt x="8625" y="2880"/>
                </a:lnTo>
                <a:lnTo>
                  <a:pt x="10546" y="4800"/>
                </a:lnTo>
                <a:lnTo>
                  <a:pt x="11506" y="5760"/>
                </a:lnTo>
                <a:lnTo>
                  <a:pt x="12466" y="7680"/>
                </a:lnTo>
                <a:lnTo>
                  <a:pt x="13426" y="10561"/>
                </a:lnTo>
                <a:lnTo>
                  <a:pt x="14386" y="13441"/>
                </a:lnTo>
                <a:lnTo>
                  <a:pt x="15346" y="38404"/>
                </a:lnTo>
                <a:lnTo>
                  <a:pt x="17266" y="34564"/>
                </a:lnTo>
                <a:lnTo>
                  <a:pt x="20147" y="29763"/>
                </a:lnTo>
                <a:lnTo>
                  <a:pt x="21107" y="24963"/>
                </a:lnTo>
                <a:lnTo>
                  <a:pt x="21107" y="13441"/>
                </a:lnTo>
                <a:lnTo>
                  <a:pt x="20147" y="8641"/>
                </a:lnTo>
                <a:lnTo>
                  <a:pt x="16306" y="4800"/>
                </a:lnTo>
                <a:lnTo>
                  <a:pt x="13426" y="1920"/>
                </a:lnTo>
                <a:lnTo>
                  <a:pt x="10546" y="0"/>
                </a:lnTo>
                <a:lnTo>
                  <a:pt x="1905" y="0"/>
                </a:lnTo>
                <a:lnTo>
                  <a:pt x="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" name="object 228"/>
          <p:cNvSpPr/>
          <p:nvPr/>
        </p:nvSpPr>
        <p:spPr>
          <a:xfrm>
            <a:off x="2704475" y="6810085"/>
            <a:ext cx="14401" cy="45110"/>
          </a:xfrm>
          <a:custGeom>
            <a:avLst/>
            <a:gdLst/>
            <a:ahLst/>
            <a:cxnLst/>
            <a:rect l="l" t="t" r="r" b="b"/>
            <a:pathLst>
              <a:path w="14401" h="45110">
                <a:moveTo>
                  <a:pt x="1920" y="27843"/>
                </a:moveTo>
                <a:lnTo>
                  <a:pt x="0" y="29763"/>
                </a:lnTo>
                <a:lnTo>
                  <a:pt x="0" y="36484"/>
                </a:lnTo>
                <a:lnTo>
                  <a:pt x="960" y="38404"/>
                </a:lnTo>
                <a:lnTo>
                  <a:pt x="2880" y="41269"/>
                </a:lnTo>
                <a:lnTo>
                  <a:pt x="4800" y="44165"/>
                </a:lnTo>
                <a:lnTo>
                  <a:pt x="8641" y="45110"/>
                </a:lnTo>
                <a:lnTo>
                  <a:pt x="8641" y="42245"/>
                </a:lnTo>
                <a:lnTo>
                  <a:pt x="7680" y="40325"/>
                </a:lnTo>
                <a:lnTo>
                  <a:pt x="5760" y="38404"/>
                </a:lnTo>
                <a:lnTo>
                  <a:pt x="4800" y="36484"/>
                </a:lnTo>
                <a:lnTo>
                  <a:pt x="4800" y="30723"/>
                </a:lnTo>
                <a:lnTo>
                  <a:pt x="5760" y="28803"/>
                </a:lnTo>
                <a:lnTo>
                  <a:pt x="6720" y="26883"/>
                </a:lnTo>
                <a:lnTo>
                  <a:pt x="7680" y="24963"/>
                </a:lnTo>
                <a:lnTo>
                  <a:pt x="8641" y="23042"/>
                </a:lnTo>
                <a:lnTo>
                  <a:pt x="10561" y="22082"/>
                </a:lnTo>
                <a:lnTo>
                  <a:pt x="14401" y="17282"/>
                </a:lnTo>
                <a:lnTo>
                  <a:pt x="8641" y="12481"/>
                </a:lnTo>
                <a:lnTo>
                  <a:pt x="7680" y="10561"/>
                </a:lnTo>
                <a:lnTo>
                  <a:pt x="6720" y="9601"/>
                </a:lnTo>
                <a:lnTo>
                  <a:pt x="5760" y="8641"/>
                </a:lnTo>
                <a:lnTo>
                  <a:pt x="5760" y="7680"/>
                </a:lnTo>
                <a:lnTo>
                  <a:pt x="4800" y="6720"/>
                </a:lnTo>
                <a:lnTo>
                  <a:pt x="4800" y="2880"/>
                </a:lnTo>
                <a:lnTo>
                  <a:pt x="3840" y="0"/>
                </a:lnTo>
                <a:lnTo>
                  <a:pt x="960" y="1920"/>
                </a:lnTo>
                <a:lnTo>
                  <a:pt x="0" y="4800"/>
                </a:lnTo>
                <a:lnTo>
                  <a:pt x="0" y="9601"/>
                </a:lnTo>
                <a:lnTo>
                  <a:pt x="960" y="11521"/>
                </a:lnTo>
                <a:lnTo>
                  <a:pt x="1920" y="13441"/>
                </a:lnTo>
                <a:lnTo>
                  <a:pt x="2880" y="15361"/>
                </a:lnTo>
                <a:lnTo>
                  <a:pt x="4800" y="17282"/>
                </a:lnTo>
                <a:lnTo>
                  <a:pt x="8641" y="20162"/>
                </a:lnTo>
                <a:lnTo>
                  <a:pt x="5760" y="23042"/>
                </a:lnTo>
                <a:lnTo>
                  <a:pt x="2880" y="24963"/>
                </a:lnTo>
                <a:lnTo>
                  <a:pt x="1920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" name="object 229"/>
          <p:cNvSpPr/>
          <p:nvPr/>
        </p:nvSpPr>
        <p:spPr>
          <a:xfrm>
            <a:off x="2708315" y="6806244"/>
            <a:ext cx="23042" cy="48950"/>
          </a:xfrm>
          <a:custGeom>
            <a:avLst/>
            <a:gdLst/>
            <a:ahLst/>
            <a:cxnLst/>
            <a:rect l="l" t="t" r="r" b="b"/>
            <a:pathLst>
              <a:path w="23042" h="48950">
                <a:moveTo>
                  <a:pt x="17282" y="43205"/>
                </a:moveTo>
                <a:lnTo>
                  <a:pt x="15361" y="45110"/>
                </a:lnTo>
                <a:lnTo>
                  <a:pt x="14401" y="46085"/>
                </a:lnTo>
                <a:lnTo>
                  <a:pt x="12481" y="47045"/>
                </a:lnTo>
                <a:lnTo>
                  <a:pt x="7680" y="47045"/>
                </a:lnTo>
                <a:lnTo>
                  <a:pt x="4800" y="46085"/>
                </a:lnTo>
                <a:lnTo>
                  <a:pt x="4800" y="48950"/>
                </a:lnTo>
                <a:lnTo>
                  <a:pt x="13441" y="48950"/>
                </a:lnTo>
                <a:lnTo>
                  <a:pt x="16322" y="48006"/>
                </a:lnTo>
                <a:lnTo>
                  <a:pt x="19202" y="45110"/>
                </a:lnTo>
                <a:lnTo>
                  <a:pt x="22082" y="43205"/>
                </a:lnTo>
                <a:lnTo>
                  <a:pt x="23042" y="40325"/>
                </a:lnTo>
                <a:lnTo>
                  <a:pt x="23042" y="34564"/>
                </a:lnTo>
                <a:lnTo>
                  <a:pt x="22082" y="31683"/>
                </a:lnTo>
                <a:lnTo>
                  <a:pt x="20162" y="29763"/>
                </a:lnTo>
                <a:lnTo>
                  <a:pt x="19202" y="27843"/>
                </a:lnTo>
                <a:lnTo>
                  <a:pt x="16322" y="24963"/>
                </a:lnTo>
                <a:lnTo>
                  <a:pt x="12481" y="22082"/>
                </a:lnTo>
                <a:lnTo>
                  <a:pt x="16322" y="19202"/>
                </a:lnTo>
                <a:lnTo>
                  <a:pt x="19202" y="17282"/>
                </a:lnTo>
                <a:lnTo>
                  <a:pt x="20162" y="15361"/>
                </a:lnTo>
                <a:lnTo>
                  <a:pt x="21122" y="13441"/>
                </a:lnTo>
                <a:lnTo>
                  <a:pt x="22082" y="11521"/>
                </a:lnTo>
                <a:lnTo>
                  <a:pt x="22082" y="7680"/>
                </a:lnTo>
                <a:lnTo>
                  <a:pt x="21122" y="4800"/>
                </a:lnTo>
                <a:lnTo>
                  <a:pt x="18242" y="2880"/>
                </a:lnTo>
                <a:lnTo>
                  <a:pt x="16322" y="960"/>
                </a:lnTo>
                <a:lnTo>
                  <a:pt x="13441" y="0"/>
                </a:lnTo>
                <a:lnTo>
                  <a:pt x="5760" y="0"/>
                </a:lnTo>
                <a:lnTo>
                  <a:pt x="1920" y="960"/>
                </a:lnTo>
                <a:lnTo>
                  <a:pt x="0" y="3840"/>
                </a:lnTo>
                <a:lnTo>
                  <a:pt x="960" y="6720"/>
                </a:lnTo>
                <a:lnTo>
                  <a:pt x="1920" y="5760"/>
                </a:lnTo>
                <a:lnTo>
                  <a:pt x="3840" y="3840"/>
                </a:lnTo>
                <a:lnTo>
                  <a:pt x="4800" y="2880"/>
                </a:lnTo>
                <a:lnTo>
                  <a:pt x="6720" y="1920"/>
                </a:lnTo>
                <a:lnTo>
                  <a:pt x="11521" y="1920"/>
                </a:lnTo>
                <a:lnTo>
                  <a:pt x="13441" y="2880"/>
                </a:lnTo>
                <a:lnTo>
                  <a:pt x="15361" y="3840"/>
                </a:lnTo>
                <a:lnTo>
                  <a:pt x="16322" y="5760"/>
                </a:lnTo>
                <a:lnTo>
                  <a:pt x="17282" y="7680"/>
                </a:lnTo>
                <a:lnTo>
                  <a:pt x="17282" y="11521"/>
                </a:lnTo>
                <a:lnTo>
                  <a:pt x="16322" y="13441"/>
                </a:lnTo>
                <a:lnTo>
                  <a:pt x="16322" y="14401"/>
                </a:lnTo>
                <a:lnTo>
                  <a:pt x="15361" y="16322"/>
                </a:lnTo>
                <a:lnTo>
                  <a:pt x="13441" y="18242"/>
                </a:lnTo>
                <a:lnTo>
                  <a:pt x="10561" y="21122"/>
                </a:lnTo>
                <a:lnTo>
                  <a:pt x="6720" y="25923"/>
                </a:lnTo>
                <a:lnTo>
                  <a:pt x="11521" y="29763"/>
                </a:lnTo>
                <a:lnTo>
                  <a:pt x="15361" y="32644"/>
                </a:lnTo>
                <a:lnTo>
                  <a:pt x="16322" y="35524"/>
                </a:lnTo>
                <a:lnTo>
                  <a:pt x="17282" y="36484"/>
                </a:lnTo>
                <a:lnTo>
                  <a:pt x="18242" y="38404"/>
                </a:lnTo>
                <a:lnTo>
                  <a:pt x="18242" y="42245"/>
                </a:lnTo>
                <a:lnTo>
                  <a:pt x="17282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" name="object 230"/>
          <p:cNvSpPr/>
          <p:nvPr/>
        </p:nvSpPr>
        <p:spPr>
          <a:xfrm>
            <a:off x="2739039" y="6807205"/>
            <a:ext cx="27843" cy="47990"/>
          </a:xfrm>
          <a:custGeom>
            <a:avLst/>
            <a:gdLst/>
            <a:ahLst/>
            <a:cxnLst/>
            <a:rect l="l" t="t" r="r" b="b"/>
            <a:pathLst>
              <a:path w="27843" h="47990">
                <a:moveTo>
                  <a:pt x="10561" y="0"/>
                </a:moveTo>
                <a:lnTo>
                  <a:pt x="1920" y="18242"/>
                </a:lnTo>
                <a:lnTo>
                  <a:pt x="5760" y="18242"/>
                </a:lnTo>
                <a:lnTo>
                  <a:pt x="9601" y="19202"/>
                </a:lnTo>
                <a:lnTo>
                  <a:pt x="12481" y="20162"/>
                </a:lnTo>
                <a:lnTo>
                  <a:pt x="15346" y="21122"/>
                </a:lnTo>
                <a:lnTo>
                  <a:pt x="18227" y="23042"/>
                </a:lnTo>
                <a:lnTo>
                  <a:pt x="20162" y="25923"/>
                </a:lnTo>
                <a:lnTo>
                  <a:pt x="22067" y="28803"/>
                </a:lnTo>
                <a:lnTo>
                  <a:pt x="22067" y="36484"/>
                </a:lnTo>
                <a:lnTo>
                  <a:pt x="21122" y="39364"/>
                </a:lnTo>
                <a:lnTo>
                  <a:pt x="19187" y="41285"/>
                </a:lnTo>
                <a:lnTo>
                  <a:pt x="17282" y="43205"/>
                </a:lnTo>
                <a:lnTo>
                  <a:pt x="15346" y="44150"/>
                </a:lnTo>
                <a:lnTo>
                  <a:pt x="8641" y="44150"/>
                </a:lnTo>
                <a:lnTo>
                  <a:pt x="6720" y="42245"/>
                </a:lnTo>
                <a:lnTo>
                  <a:pt x="5760" y="42245"/>
                </a:lnTo>
                <a:lnTo>
                  <a:pt x="4800" y="41285"/>
                </a:lnTo>
                <a:lnTo>
                  <a:pt x="960" y="41285"/>
                </a:lnTo>
                <a:lnTo>
                  <a:pt x="960" y="42245"/>
                </a:lnTo>
                <a:lnTo>
                  <a:pt x="0" y="43205"/>
                </a:lnTo>
                <a:lnTo>
                  <a:pt x="0" y="44150"/>
                </a:lnTo>
                <a:lnTo>
                  <a:pt x="960" y="45125"/>
                </a:lnTo>
                <a:lnTo>
                  <a:pt x="1920" y="47045"/>
                </a:lnTo>
                <a:lnTo>
                  <a:pt x="3840" y="47990"/>
                </a:lnTo>
                <a:lnTo>
                  <a:pt x="11506" y="47990"/>
                </a:lnTo>
                <a:lnTo>
                  <a:pt x="14386" y="47045"/>
                </a:lnTo>
                <a:lnTo>
                  <a:pt x="16322" y="46085"/>
                </a:lnTo>
                <a:lnTo>
                  <a:pt x="18227" y="45125"/>
                </a:lnTo>
                <a:lnTo>
                  <a:pt x="20162" y="44150"/>
                </a:lnTo>
                <a:lnTo>
                  <a:pt x="22067" y="42245"/>
                </a:lnTo>
                <a:lnTo>
                  <a:pt x="23027" y="41285"/>
                </a:lnTo>
                <a:lnTo>
                  <a:pt x="24947" y="39364"/>
                </a:lnTo>
                <a:lnTo>
                  <a:pt x="25908" y="37444"/>
                </a:lnTo>
                <a:lnTo>
                  <a:pt x="26868" y="34564"/>
                </a:lnTo>
                <a:lnTo>
                  <a:pt x="26868" y="25923"/>
                </a:lnTo>
                <a:lnTo>
                  <a:pt x="25908" y="22082"/>
                </a:lnTo>
                <a:lnTo>
                  <a:pt x="22067" y="19202"/>
                </a:lnTo>
                <a:lnTo>
                  <a:pt x="19187" y="15361"/>
                </a:lnTo>
                <a:lnTo>
                  <a:pt x="13441" y="13441"/>
                </a:lnTo>
                <a:lnTo>
                  <a:pt x="7665" y="12481"/>
                </a:lnTo>
                <a:lnTo>
                  <a:pt x="10561" y="5760"/>
                </a:lnTo>
                <a:lnTo>
                  <a:pt x="24947" y="5760"/>
                </a:lnTo>
                <a:lnTo>
                  <a:pt x="27843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" name="object 231"/>
          <p:cNvSpPr/>
          <p:nvPr/>
        </p:nvSpPr>
        <p:spPr>
          <a:xfrm>
            <a:off x="2774548" y="6838407"/>
            <a:ext cx="18240" cy="0"/>
          </a:xfrm>
          <a:custGeom>
            <a:avLst/>
            <a:gdLst/>
            <a:ahLst/>
            <a:cxnLst/>
            <a:rect l="l" t="t" r="r" b="b"/>
            <a:pathLst>
              <a:path w="18240" h="0">
                <a:moveTo>
                  <a:pt x="0" y="0"/>
                </a:moveTo>
                <a:lnTo>
                  <a:pt x="18240" y="0"/>
                </a:lnTo>
              </a:path>
            </a:pathLst>
          </a:custGeom>
          <a:ln w="607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" name="object 232"/>
          <p:cNvSpPr/>
          <p:nvPr/>
        </p:nvSpPr>
        <p:spPr>
          <a:xfrm>
            <a:off x="2637281" y="6887839"/>
            <a:ext cx="18227" cy="48966"/>
          </a:xfrm>
          <a:custGeom>
            <a:avLst/>
            <a:gdLst/>
            <a:ahLst/>
            <a:cxnLst/>
            <a:rect l="l" t="t" r="r" b="b"/>
            <a:pathLst>
              <a:path w="18227" h="48966">
                <a:moveTo>
                  <a:pt x="10561" y="0"/>
                </a:moveTo>
                <a:lnTo>
                  <a:pt x="0" y="5760"/>
                </a:lnTo>
                <a:lnTo>
                  <a:pt x="0" y="6720"/>
                </a:lnTo>
                <a:lnTo>
                  <a:pt x="1920" y="6720"/>
                </a:lnTo>
                <a:lnTo>
                  <a:pt x="288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8641"/>
                </a:lnTo>
                <a:lnTo>
                  <a:pt x="6720" y="9601"/>
                </a:lnTo>
                <a:lnTo>
                  <a:pt x="6720" y="45125"/>
                </a:lnTo>
                <a:lnTo>
                  <a:pt x="5760" y="45125"/>
                </a:lnTo>
                <a:lnTo>
                  <a:pt x="5760" y="46085"/>
                </a:lnTo>
                <a:lnTo>
                  <a:pt x="4800" y="47045"/>
                </a:lnTo>
                <a:lnTo>
                  <a:pt x="0" y="47045"/>
                </a:lnTo>
                <a:lnTo>
                  <a:pt x="0" y="48966"/>
                </a:lnTo>
                <a:lnTo>
                  <a:pt x="18227" y="48966"/>
                </a:lnTo>
                <a:lnTo>
                  <a:pt x="18227" y="47045"/>
                </a:lnTo>
                <a:lnTo>
                  <a:pt x="13441" y="47045"/>
                </a:lnTo>
                <a:lnTo>
                  <a:pt x="13441" y="46085"/>
                </a:lnTo>
                <a:lnTo>
                  <a:pt x="12481" y="46085"/>
                </a:lnTo>
                <a:lnTo>
                  <a:pt x="12481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" name="object 233"/>
          <p:cNvSpPr/>
          <p:nvPr/>
        </p:nvSpPr>
        <p:spPr>
          <a:xfrm>
            <a:off x="2667030" y="6887839"/>
            <a:ext cx="24002" cy="49926"/>
          </a:xfrm>
          <a:custGeom>
            <a:avLst/>
            <a:gdLst/>
            <a:ahLst/>
            <a:cxnLst/>
            <a:rect l="l" t="t" r="r" b="b"/>
            <a:pathLst>
              <a:path w="24002" h="49926">
                <a:moveTo>
                  <a:pt x="17282" y="39364"/>
                </a:moveTo>
                <a:lnTo>
                  <a:pt x="14401" y="42245"/>
                </a:lnTo>
                <a:lnTo>
                  <a:pt x="12481" y="45125"/>
                </a:lnTo>
                <a:lnTo>
                  <a:pt x="9601" y="46085"/>
                </a:lnTo>
                <a:lnTo>
                  <a:pt x="6720" y="47045"/>
                </a:lnTo>
                <a:lnTo>
                  <a:pt x="3840" y="48006"/>
                </a:lnTo>
                <a:lnTo>
                  <a:pt x="960" y="48006"/>
                </a:lnTo>
                <a:lnTo>
                  <a:pt x="960" y="49926"/>
                </a:lnTo>
                <a:lnTo>
                  <a:pt x="7680" y="49926"/>
                </a:lnTo>
                <a:lnTo>
                  <a:pt x="11521" y="48006"/>
                </a:lnTo>
                <a:lnTo>
                  <a:pt x="15361" y="46085"/>
                </a:lnTo>
                <a:lnTo>
                  <a:pt x="20162" y="43205"/>
                </a:lnTo>
                <a:lnTo>
                  <a:pt x="24002" y="39364"/>
                </a:lnTo>
                <a:lnTo>
                  <a:pt x="23042" y="13441"/>
                </a:lnTo>
                <a:lnTo>
                  <a:pt x="23042" y="24963"/>
                </a:lnTo>
                <a:lnTo>
                  <a:pt x="22082" y="25923"/>
                </a:lnTo>
                <a:lnTo>
                  <a:pt x="20162" y="26883"/>
                </a:lnTo>
                <a:lnTo>
                  <a:pt x="19202" y="27843"/>
                </a:lnTo>
                <a:lnTo>
                  <a:pt x="13441" y="27843"/>
                </a:lnTo>
                <a:lnTo>
                  <a:pt x="11521" y="26883"/>
                </a:lnTo>
                <a:lnTo>
                  <a:pt x="9601" y="24963"/>
                </a:lnTo>
                <a:lnTo>
                  <a:pt x="7680" y="22082"/>
                </a:lnTo>
                <a:lnTo>
                  <a:pt x="6720" y="18242"/>
                </a:lnTo>
                <a:lnTo>
                  <a:pt x="6720" y="9601"/>
                </a:lnTo>
                <a:lnTo>
                  <a:pt x="7680" y="7680"/>
                </a:lnTo>
                <a:lnTo>
                  <a:pt x="8656" y="5760"/>
                </a:lnTo>
                <a:lnTo>
                  <a:pt x="10561" y="0"/>
                </a:lnTo>
                <a:lnTo>
                  <a:pt x="6720" y="2880"/>
                </a:lnTo>
                <a:lnTo>
                  <a:pt x="3840" y="6720"/>
                </a:lnTo>
                <a:lnTo>
                  <a:pt x="1935" y="9601"/>
                </a:lnTo>
                <a:lnTo>
                  <a:pt x="0" y="13441"/>
                </a:lnTo>
                <a:lnTo>
                  <a:pt x="0" y="21122"/>
                </a:lnTo>
                <a:lnTo>
                  <a:pt x="1935" y="24963"/>
                </a:lnTo>
                <a:lnTo>
                  <a:pt x="3840" y="27843"/>
                </a:lnTo>
                <a:lnTo>
                  <a:pt x="6720" y="29763"/>
                </a:lnTo>
                <a:lnTo>
                  <a:pt x="8656" y="31683"/>
                </a:lnTo>
                <a:lnTo>
                  <a:pt x="15361" y="31683"/>
                </a:lnTo>
                <a:lnTo>
                  <a:pt x="18242" y="29763"/>
                </a:lnTo>
                <a:lnTo>
                  <a:pt x="22082" y="27843"/>
                </a:lnTo>
                <a:lnTo>
                  <a:pt x="21122" y="31683"/>
                </a:lnTo>
                <a:lnTo>
                  <a:pt x="19202" y="35524"/>
                </a:lnTo>
                <a:lnTo>
                  <a:pt x="17282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" name="object 234"/>
          <p:cNvSpPr/>
          <p:nvPr/>
        </p:nvSpPr>
        <p:spPr>
          <a:xfrm>
            <a:off x="2675686" y="6887839"/>
            <a:ext cx="21107" cy="39364"/>
          </a:xfrm>
          <a:custGeom>
            <a:avLst/>
            <a:gdLst/>
            <a:ahLst/>
            <a:cxnLst/>
            <a:rect l="l" t="t" r="r" b="b"/>
            <a:pathLst>
              <a:path w="21107" h="39364">
                <a:moveTo>
                  <a:pt x="0" y="5760"/>
                </a:moveTo>
                <a:lnTo>
                  <a:pt x="1905" y="3840"/>
                </a:lnTo>
                <a:lnTo>
                  <a:pt x="3825" y="2880"/>
                </a:lnTo>
                <a:lnTo>
                  <a:pt x="7665" y="2880"/>
                </a:lnTo>
                <a:lnTo>
                  <a:pt x="8625" y="3840"/>
                </a:lnTo>
                <a:lnTo>
                  <a:pt x="10546" y="4800"/>
                </a:lnTo>
                <a:lnTo>
                  <a:pt x="11506" y="5760"/>
                </a:lnTo>
                <a:lnTo>
                  <a:pt x="12466" y="8641"/>
                </a:lnTo>
                <a:lnTo>
                  <a:pt x="13426" y="10561"/>
                </a:lnTo>
                <a:lnTo>
                  <a:pt x="14386" y="13441"/>
                </a:lnTo>
                <a:lnTo>
                  <a:pt x="15346" y="39364"/>
                </a:lnTo>
                <a:lnTo>
                  <a:pt x="17266" y="34564"/>
                </a:lnTo>
                <a:lnTo>
                  <a:pt x="20147" y="29763"/>
                </a:lnTo>
                <a:lnTo>
                  <a:pt x="21107" y="24963"/>
                </a:lnTo>
                <a:lnTo>
                  <a:pt x="21107" y="14401"/>
                </a:lnTo>
                <a:lnTo>
                  <a:pt x="20147" y="9601"/>
                </a:lnTo>
                <a:lnTo>
                  <a:pt x="16306" y="4800"/>
                </a:lnTo>
                <a:lnTo>
                  <a:pt x="13426" y="1920"/>
                </a:lnTo>
                <a:lnTo>
                  <a:pt x="10546" y="0"/>
                </a:lnTo>
                <a:lnTo>
                  <a:pt x="1905" y="0"/>
                </a:lnTo>
                <a:lnTo>
                  <a:pt x="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" name="object 235"/>
          <p:cNvSpPr/>
          <p:nvPr/>
        </p:nvSpPr>
        <p:spPr>
          <a:xfrm>
            <a:off x="2702554" y="6890720"/>
            <a:ext cx="6720" cy="26883"/>
          </a:xfrm>
          <a:custGeom>
            <a:avLst/>
            <a:gdLst/>
            <a:ahLst/>
            <a:cxnLst/>
            <a:rect l="l" t="t" r="r" b="b"/>
            <a:pathLst>
              <a:path w="6720" h="26883">
                <a:moveTo>
                  <a:pt x="0" y="10561"/>
                </a:moveTo>
                <a:lnTo>
                  <a:pt x="0" y="18242"/>
                </a:lnTo>
                <a:lnTo>
                  <a:pt x="960" y="22082"/>
                </a:lnTo>
                <a:lnTo>
                  <a:pt x="3840" y="24963"/>
                </a:lnTo>
                <a:lnTo>
                  <a:pt x="5760" y="26883"/>
                </a:lnTo>
                <a:lnTo>
                  <a:pt x="5760" y="6720"/>
                </a:lnTo>
                <a:lnTo>
                  <a:pt x="6720" y="0"/>
                </a:lnTo>
                <a:lnTo>
                  <a:pt x="3840" y="3840"/>
                </a:lnTo>
                <a:lnTo>
                  <a:pt x="960" y="6720"/>
                </a:lnTo>
                <a:lnTo>
                  <a:pt x="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" name="object 236"/>
          <p:cNvSpPr/>
          <p:nvPr/>
        </p:nvSpPr>
        <p:spPr>
          <a:xfrm>
            <a:off x="2703515" y="6887839"/>
            <a:ext cx="28803" cy="49926"/>
          </a:xfrm>
          <a:custGeom>
            <a:avLst/>
            <a:gdLst/>
            <a:ahLst/>
            <a:cxnLst/>
            <a:rect l="l" t="t" r="r" b="b"/>
            <a:pathLst>
              <a:path w="28803" h="49926">
                <a:moveTo>
                  <a:pt x="2880" y="48006"/>
                </a:moveTo>
                <a:lnTo>
                  <a:pt x="0" y="48006"/>
                </a:lnTo>
                <a:lnTo>
                  <a:pt x="0" y="49926"/>
                </a:lnTo>
                <a:lnTo>
                  <a:pt x="6720" y="49926"/>
                </a:lnTo>
                <a:lnTo>
                  <a:pt x="10561" y="48006"/>
                </a:lnTo>
                <a:lnTo>
                  <a:pt x="14401" y="46085"/>
                </a:lnTo>
                <a:lnTo>
                  <a:pt x="19202" y="43205"/>
                </a:lnTo>
                <a:lnTo>
                  <a:pt x="22082" y="39364"/>
                </a:lnTo>
                <a:lnTo>
                  <a:pt x="24963" y="34564"/>
                </a:lnTo>
                <a:lnTo>
                  <a:pt x="27843" y="29763"/>
                </a:lnTo>
                <a:lnTo>
                  <a:pt x="28803" y="24963"/>
                </a:lnTo>
                <a:lnTo>
                  <a:pt x="28803" y="14401"/>
                </a:lnTo>
                <a:lnTo>
                  <a:pt x="26883" y="9601"/>
                </a:lnTo>
                <a:lnTo>
                  <a:pt x="24002" y="4800"/>
                </a:lnTo>
                <a:lnTo>
                  <a:pt x="21122" y="1920"/>
                </a:lnTo>
                <a:lnTo>
                  <a:pt x="17282" y="0"/>
                </a:lnTo>
                <a:lnTo>
                  <a:pt x="9601" y="0"/>
                </a:lnTo>
                <a:lnTo>
                  <a:pt x="5760" y="2880"/>
                </a:lnTo>
                <a:lnTo>
                  <a:pt x="4800" y="9601"/>
                </a:lnTo>
                <a:lnTo>
                  <a:pt x="5760" y="7680"/>
                </a:lnTo>
                <a:lnTo>
                  <a:pt x="7680" y="5760"/>
                </a:lnTo>
                <a:lnTo>
                  <a:pt x="9601" y="3840"/>
                </a:lnTo>
                <a:lnTo>
                  <a:pt x="10561" y="2880"/>
                </a:lnTo>
                <a:lnTo>
                  <a:pt x="14401" y="2880"/>
                </a:lnTo>
                <a:lnTo>
                  <a:pt x="16322" y="3840"/>
                </a:lnTo>
                <a:lnTo>
                  <a:pt x="18242" y="4800"/>
                </a:lnTo>
                <a:lnTo>
                  <a:pt x="19202" y="5760"/>
                </a:lnTo>
                <a:lnTo>
                  <a:pt x="20162" y="8641"/>
                </a:lnTo>
                <a:lnTo>
                  <a:pt x="21122" y="10561"/>
                </a:lnTo>
                <a:lnTo>
                  <a:pt x="22082" y="13441"/>
                </a:lnTo>
                <a:lnTo>
                  <a:pt x="22082" y="22082"/>
                </a:lnTo>
                <a:lnTo>
                  <a:pt x="21122" y="24963"/>
                </a:lnTo>
                <a:lnTo>
                  <a:pt x="20162" y="25923"/>
                </a:lnTo>
                <a:lnTo>
                  <a:pt x="19202" y="26883"/>
                </a:lnTo>
                <a:lnTo>
                  <a:pt x="17282" y="27843"/>
                </a:lnTo>
                <a:lnTo>
                  <a:pt x="11521" y="27843"/>
                </a:lnTo>
                <a:lnTo>
                  <a:pt x="9601" y="26883"/>
                </a:lnTo>
                <a:lnTo>
                  <a:pt x="8641" y="24963"/>
                </a:lnTo>
                <a:lnTo>
                  <a:pt x="6720" y="22082"/>
                </a:lnTo>
                <a:lnTo>
                  <a:pt x="4800" y="18242"/>
                </a:lnTo>
                <a:lnTo>
                  <a:pt x="4800" y="29763"/>
                </a:lnTo>
                <a:lnTo>
                  <a:pt x="7680" y="31683"/>
                </a:lnTo>
                <a:lnTo>
                  <a:pt x="14401" y="31683"/>
                </a:lnTo>
                <a:lnTo>
                  <a:pt x="17282" y="29763"/>
                </a:lnTo>
                <a:lnTo>
                  <a:pt x="21122" y="27843"/>
                </a:lnTo>
                <a:lnTo>
                  <a:pt x="20162" y="31683"/>
                </a:lnTo>
                <a:lnTo>
                  <a:pt x="18242" y="35524"/>
                </a:lnTo>
                <a:lnTo>
                  <a:pt x="16322" y="39364"/>
                </a:lnTo>
                <a:lnTo>
                  <a:pt x="13441" y="42245"/>
                </a:lnTo>
                <a:lnTo>
                  <a:pt x="10561" y="45125"/>
                </a:lnTo>
                <a:lnTo>
                  <a:pt x="8641" y="46085"/>
                </a:lnTo>
                <a:lnTo>
                  <a:pt x="5760" y="47045"/>
                </a:lnTo>
                <a:lnTo>
                  <a:pt x="2880" y="48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" name="object 237"/>
          <p:cNvSpPr/>
          <p:nvPr/>
        </p:nvSpPr>
        <p:spPr>
          <a:xfrm>
            <a:off x="2739039" y="6888800"/>
            <a:ext cx="27843" cy="48006"/>
          </a:xfrm>
          <a:custGeom>
            <a:avLst/>
            <a:gdLst/>
            <a:ahLst/>
            <a:cxnLst/>
            <a:rect l="l" t="t" r="r" b="b"/>
            <a:pathLst>
              <a:path w="27843" h="48005">
                <a:moveTo>
                  <a:pt x="10561" y="0"/>
                </a:moveTo>
                <a:lnTo>
                  <a:pt x="1920" y="19202"/>
                </a:lnTo>
                <a:lnTo>
                  <a:pt x="9601" y="19202"/>
                </a:lnTo>
                <a:lnTo>
                  <a:pt x="12481" y="20162"/>
                </a:lnTo>
                <a:lnTo>
                  <a:pt x="15346" y="22082"/>
                </a:lnTo>
                <a:lnTo>
                  <a:pt x="18227" y="24002"/>
                </a:lnTo>
                <a:lnTo>
                  <a:pt x="20162" y="25923"/>
                </a:lnTo>
                <a:lnTo>
                  <a:pt x="22067" y="28803"/>
                </a:lnTo>
                <a:lnTo>
                  <a:pt x="22067" y="37444"/>
                </a:lnTo>
                <a:lnTo>
                  <a:pt x="21122" y="39364"/>
                </a:lnTo>
                <a:lnTo>
                  <a:pt x="19187" y="41285"/>
                </a:lnTo>
                <a:lnTo>
                  <a:pt x="17282" y="44165"/>
                </a:lnTo>
                <a:lnTo>
                  <a:pt x="15346" y="45125"/>
                </a:lnTo>
                <a:lnTo>
                  <a:pt x="10561" y="45125"/>
                </a:lnTo>
                <a:lnTo>
                  <a:pt x="8641" y="44165"/>
                </a:lnTo>
                <a:lnTo>
                  <a:pt x="6720" y="43205"/>
                </a:lnTo>
                <a:lnTo>
                  <a:pt x="5760" y="42245"/>
                </a:lnTo>
                <a:lnTo>
                  <a:pt x="4800" y="41285"/>
                </a:lnTo>
                <a:lnTo>
                  <a:pt x="1920" y="41285"/>
                </a:lnTo>
                <a:lnTo>
                  <a:pt x="960" y="42245"/>
                </a:lnTo>
                <a:lnTo>
                  <a:pt x="0" y="43205"/>
                </a:lnTo>
                <a:lnTo>
                  <a:pt x="0" y="45125"/>
                </a:lnTo>
                <a:lnTo>
                  <a:pt x="960" y="46085"/>
                </a:lnTo>
                <a:lnTo>
                  <a:pt x="1920" y="47045"/>
                </a:lnTo>
                <a:lnTo>
                  <a:pt x="3840" y="48006"/>
                </a:lnTo>
                <a:lnTo>
                  <a:pt x="14386" y="48006"/>
                </a:lnTo>
                <a:lnTo>
                  <a:pt x="16322" y="46085"/>
                </a:lnTo>
                <a:lnTo>
                  <a:pt x="18227" y="45125"/>
                </a:lnTo>
                <a:lnTo>
                  <a:pt x="20162" y="44165"/>
                </a:lnTo>
                <a:lnTo>
                  <a:pt x="22067" y="43205"/>
                </a:lnTo>
                <a:lnTo>
                  <a:pt x="23027" y="41285"/>
                </a:lnTo>
                <a:lnTo>
                  <a:pt x="24947" y="39364"/>
                </a:lnTo>
                <a:lnTo>
                  <a:pt x="25908" y="37444"/>
                </a:lnTo>
                <a:lnTo>
                  <a:pt x="26868" y="35524"/>
                </a:lnTo>
                <a:lnTo>
                  <a:pt x="26868" y="25923"/>
                </a:lnTo>
                <a:lnTo>
                  <a:pt x="25908" y="23042"/>
                </a:lnTo>
                <a:lnTo>
                  <a:pt x="22067" y="19202"/>
                </a:lnTo>
                <a:lnTo>
                  <a:pt x="19187" y="16322"/>
                </a:lnTo>
                <a:lnTo>
                  <a:pt x="13441" y="13441"/>
                </a:lnTo>
                <a:lnTo>
                  <a:pt x="7665" y="12481"/>
                </a:lnTo>
                <a:lnTo>
                  <a:pt x="10561" y="6720"/>
                </a:lnTo>
                <a:lnTo>
                  <a:pt x="24947" y="6720"/>
                </a:lnTo>
                <a:lnTo>
                  <a:pt x="27843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" name="object 238"/>
          <p:cNvSpPr/>
          <p:nvPr/>
        </p:nvSpPr>
        <p:spPr>
          <a:xfrm>
            <a:off x="2468316" y="7057750"/>
            <a:ext cx="152643" cy="15361"/>
          </a:xfrm>
          <a:custGeom>
            <a:avLst/>
            <a:gdLst/>
            <a:ahLst/>
            <a:cxnLst/>
            <a:rect l="l" t="t" r="r" b="b"/>
            <a:pathLst>
              <a:path w="152643" h="15361">
                <a:moveTo>
                  <a:pt x="7680" y="0"/>
                </a:moveTo>
                <a:lnTo>
                  <a:pt x="3840" y="0"/>
                </a:lnTo>
                <a:lnTo>
                  <a:pt x="0" y="3840"/>
                </a:lnTo>
                <a:lnTo>
                  <a:pt x="0" y="11521"/>
                </a:lnTo>
                <a:lnTo>
                  <a:pt x="3840" y="15361"/>
                </a:lnTo>
                <a:lnTo>
                  <a:pt x="149763" y="15361"/>
                </a:lnTo>
                <a:lnTo>
                  <a:pt x="152643" y="11521"/>
                </a:lnTo>
                <a:lnTo>
                  <a:pt x="152643" y="3840"/>
                </a:lnTo>
                <a:lnTo>
                  <a:pt x="149763" y="0"/>
                </a:lnTo>
                <a:lnTo>
                  <a:pt x="7680" y="0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" name="object 239"/>
          <p:cNvSpPr/>
          <p:nvPr/>
        </p:nvSpPr>
        <p:spPr>
          <a:xfrm>
            <a:off x="2523042" y="7065435"/>
            <a:ext cx="43195" cy="0"/>
          </a:xfrm>
          <a:custGeom>
            <a:avLst/>
            <a:gdLst/>
            <a:ahLst/>
            <a:cxnLst/>
            <a:rect l="l" t="t" r="r" b="b"/>
            <a:pathLst>
              <a:path w="43195" h="0">
                <a:moveTo>
                  <a:pt x="0" y="0"/>
                </a:moveTo>
                <a:lnTo>
                  <a:pt x="43195" y="0"/>
                </a:lnTo>
              </a:path>
            </a:pathLst>
          </a:custGeom>
          <a:ln w="43507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" name="object 240"/>
          <p:cNvSpPr/>
          <p:nvPr/>
        </p:nvSpPr>
        <p:spPr>
          <a:xfrm>
            <a:off x="2521122" y="7041443"/>
            <a:ext cx="47990" cy="47990"/>
          </a:xfrm>
          <a:custGeom>
            <a:avLst/>
            <a:gdLst/>
            <a:ahLst/>
            <a:cxnLst/>
            <a:rect l="l" t="t" r="r" b="b"/>
            <a:pathLst>
              <a:path w="47990" h="47990">
                <a:moveTo>
                  <a:pt x="0" y="45110"/>
                </a:moveTo>
                <a:lnTo>
                  <a:pt x="0" y="47030"/>
                </a:lnTo>
                <a:lnTo>
                  <a:pt x="960" y="47990"/>
                </a:lnTo>
                <a:lnTo>
                  <a:pt x="45110" y="47990"/>
                </a:lnTo>
                <a:lnTo>
                  <a:pt x="4800" y="45110"/>
                </a:lnTo>
                <a:lnTo>
                  <a:pt x="4800" y="4800"/>
                </a:lnTo>
                <a:lnTo>
                  <a:pt x="45110" y="4800"/>
                </a:lnTo>
                <a:lnTo>
                  <a:pt x="47030" y="47990"/>
                </a:lnTo>
                <a:lnTo>
                  <a:pt x="47990" y="47030"/>
                </a:lnTo>
                <a:lnTo>
                  <a:pt x="47990" y="960"/>
                </a:lnTo>
                <a:lnTo>
                  <a:pt x="47030" y="0"/>
                </a:lnTo>
                <a:lnTo>
                  <a:pt x="45110" y="0"/>
                </a:lnTo>
                <a:lnTo>
                  <a:pt x="43205" y="2880"/>
                </a:lnTo>
                <a:lnTo>
                  <a:pt x="4800" y="2880"/>
                </a:lnTo>
                <a:lnTo>
                  <a:pt x="1920" y="4800"/>
                </a:lnTo>
                <a:lnTo>
                  <a:pt x="1920" y="42230"/>
                </a:lnTo>
                <a:lnTo>
                  <a:pt x="1920" y="0"/>
                </a:lnTo>
                <a:lnTo>
                  <a:pt x="960" y="0"/>
                </a:lnTo>
                <a:lnTo>
                  <a:pt x="0" y="960"/>
                </a:lnTo>
                <a:lnTo>
                  <a:pt x="0" y="45110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" name="object 241"/>
          <p:cNvSpPr/>
          <p:nvPr/>
        </p:nvSpPr>
        <p:spPr>
          <a:xfrm>
            <a:off x="2564328" y="7046244"/>
            <a:ext cx="3825" cy="43190"/>
          </a:xfrm>
          <a:custGeom>
            <a:avLst/>
            <a:gdLst/>
            <a:ahLst/>
            <a:cxnLst/>
            <a:rect l="l" t="t" r="r" b="b"/>
            <a:pathLst>
              <a:path w="3825" h="43190">
                <a:moveTo>
                  <a:pt x="1905" y="37429"/>
                </a:moveTo>
                <a:lnTo>
                  <a:pt x="0" y="40309"/>
                </a:lnTo>
                <a:lnTo>
                  <a:pt x="1905" y="43190"/>
                </a:lnTo>
                <a:lnTo>
                  <a:pt x="3825" y="43190"/>
                </a:lnTo>
                <a:lnTo>
                  <a:pt x="1905" y="0"/>
                </a:lnTo>
                <a:lnTo>
                  <a:pt x="1905" y="37429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" name="object 242"/>
          <p:cNvSpPr/>
          <p:nvPr/>
        </p:nvSpPr>
        <p:spPr>
          <a:xfrm>
            <a:off x="2525923" y="7046244"/>
            <a:ext cx="40309" cy="43190"/>
          </a:xfrm>
          <a:custGeom>
            <a:avLst/>
            <a:gdLst/>
            <a:ahLst/>
            <a:cxnLst/>
            <a:rect l="l" t="t" r="r" b="b"/>
            <a:pathLst>
              <a:path w="40309" h="43190">
                <a:moveTo>
                  <a:pt x="40309" y="0"/>
                </a:moveTo>
                <a:lnTo>
                  <a:pt x="38404" y="0"/>
                </a:lnTo>
                <a:lnTo>
                  <a:pt x="38404" y="37429"/>
                </a:lnTo>
                <a:lnTo>
                  <a:pt x="0" y="37429"/>
                </a:lnTo>
                <a:lnTo>
                  <a:pt x="0" y="40309"/>
                </a:lnTo>
                <a:lnTo>
                  <a:pt x="40309" y="43190"/>
                </a:lnTo>
                <a:lnTo>
                  <a:pt x="38404" y="40309"/>
                </a:lnTo>
                <a:lnTo>
                  <a:pt x="40309" y="37429"/>
                </a:lnTo>
                <a:lnTo>
                  <a:pt x="40309" y="0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" name="object 243"/>
          <p:cNvSpPr/>
          <p:nvPr/>
        </p:nvSpPr>
        <p:spPr>
          <a:xfrm>
            <a:off x="2523042" y="7041443"/>
            <a:ext cx="43190" cy="42230"/>
          </a:xfrm>
          <a:custGeom>
            <a:avLst/>
            <a:gdLst/>
            <a:ahLst/>
            <a:cxnLst/>
            <a:rect l="l" t="t" r="r" b="b"/>
            <a:pathLst>
              <a:path w="43190" h="42230">
                <a:moveTo>
                  <a:pt x="0" y="42230"/>
                </a:moveTo>
                <a:lnTo>
                  <a:pt x="0" y="4800"/>
                </a:lnTo>
                <a:lnTo>
                  <a:pt x="2880" y="2880"/>
                </a:lnTo>
                <a:lnTo>
                  <a:pt x="41285" y="2880"/>
                </a:lnTo>
                <a:lnTo>
                  <a:pt x="43190" y="0"/>
                </a:lnTo>
                <a:lnTo>
                  <a:pt x="0" y="0"/>
                </a:lnTo>
                <a:lnTo>
                  <a:pt x="0" y="42230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" name="object 244"/>
          <p:cNvSpPr/>
          <p:nvPr/>
        </p:nvSpPr>
        <p:spPr>
          <a:xfrm>
            <a:off x="2637281" y="7039523"/>
            <a:ext cx="18227" cy="47990"/>
          </a:xfrm>
          <a:custGeom>
            <a:avLst/>
            <a:gdLst/>
            <a:ahLst/>
            <a:cxnLst/>
            <a:rect l="l" t="t" r="r" b="b"/>
            <a:pathLst>
              <a:path w="18227" h="47990">
                <a:moveTo>
                  <a:pt x="10561" y="0"/>
                </a:moveTo>
                <a:lnTo>
                  <a:pt x="0" y="5760"/>
                </a:lnTo>
                <a:lnTo>
                  <a:pt x="0" y="6720"/>
                </a:lnTo>
                <a:lnTo>
                  <a:pt x="1920" y="5760"/>
                </a:lnTo>
                <a:lnTo>
                  <a:pt x="5760" y="5760"/>
                </a:lnTo>
                <a:lnTo>
                  <a:pt x="5760" y="7665"/>
                </a:lnTo>
                <a:lnTo>
                  <a:pt x="6720" y="8641"/>
                </a:lnTo>
                <a:lnTo>
                  <a:pt x="6720" y="44150"/>
                </a:lnTo>
                <a:lnTo>
                  <a:pt x="5760" y="44150"/>
                </a:lnTo>
                <a:lnTo>
                  <a:pt x="5760" y="45110"/>
                </a:lnTo>
                <a:lnTo>
                  <a:pt x="4800" y="46070"/>
                </a:lnTo>
                <a:lnTo>
                  <a:pt x="0" y="46070"/>
                </a:lnTo>
                <a:lnTo>
                  <a:pt x="0" y="47990"/>
                </a:lnTo>
                <a:lnTo>
                  <a:pt x="18227" y="47990"/>
                </a:lnTo>
                <a:lnTo>
                  <a:pt x="18227" y="46070"/>
                </a:lnTo>
                <a:lnTo>
                  <a:pt x="13441" y="46070"/>
                </a:lnTo>
                <a:lnTo>
                  <a:pt x="13441" y="45110"/>
                </a:lnTo>
                <a:lnTo>
                  <a:pt x="12481" y="45110"/>
                </a:lnTo>
                <a:lnTo>
                  <a:pt x="12481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" name="object 245"/>
          <p:cNvSpPr/>
          <p:nvPr/>
        </p:nvSpPr>
        <p:spPr>
          <a:xfrm>
            <a:off x="2667030" y="7039523"/>
            <a:ext cx="24002" cy="48950"/>
          </a:xfrm>
          <a:custGeom>
            <a:avLst/>
            <a:gdLst/>
            <a:ahLst/>
            <a:cxnLst/>
            <a:rect l="l" t="t" r="r" b="b"/>
            <a:pathLst>
              <a:path w="24002" h="48950">
                <a:moveTo>
                  <a:pt x="17282" y="38389"/>
                </a:moveTo>
                <a:lnTo>
                  <a:pt x="14401" y="41269"/>
                </a:lnTo>
                <a:lnTo>
                  <a:pt x="12481" y="44150"/>
                </a:lnTo>
                <a:lnTo>
                  <a:pt x="9601" y="45110"/>
                </a:lnTo>
                <a:lnTo>
                  <a:pt x="6720" y="47030"/>
                </a:lnTo>
                <a:lnTo>
                  <a:pt x="960" y="47030"/>
                </a:lnTo>
                <a:lnTo>
                  <a:pt x="960" y="48950"/>
                </a:lnTo>
                <a:lnTo>
                  <a:pt x="7680" y="48950"/>
                </a:lnTo>
                <a:lnTo>
                  <a:pt x="11521" y="47030"/>
                </a:lnTo>
                <a:lnTo>
                  <a:pt x="15361" y="45110"/>
                </a:lnTo>
                <a:lnTo>
                  <a:pt x="20162" y="42230"/>
                </a:lnTo>
                <a:lnTo>
                  <a:pt x="24002" y="38389"/>
                </a:lnTo>
                <a:lnTo>
                  <a:pt x="23042" y="12481"/>
                </a:lnTo>
                <a:lnTo>
                  <a:pt x="23042" y="24947"/>
                </a:lnTo>
                <a:lnTo>
                  <a:pt x="22082" y="25908"/>
                </a:lnTo>
                <a:lnTo>
                  <a:pt x="20162" y="25908"/>
                </a:lnTo>
                <a:lnTo>
                  <a:pt x="19202" y="26883"/>
                </a:lnTo>
                <a:lnTo>
                  <a:pt x="17282" y="26883"/>
                </a:lnTo>
                <a:lnTo>
                  <a:pt x="16322" y="27828"/>
                </a:lnTo>
                <a:lnTo>
                  <a:pt x="13441" y="27828"/>
                </a:lnTo>
                <a:lnTo>
                  <a:pt x="11521" y="26883"/>
                </a:lnTo>
                <a:lnTo>
                  <a:pt x="9601" y="24003"/>
                </a:lnTo>
                <a:lnTo>
                  <a:pt x="7680" y="22067"/>
                </a:lnTo>
                <a:lnTo>
                  <a:pt x="6720" y="18227"/>
                </a:lnTo>
                <a:lnTo>
                  <a:pt x="6720" y="9601"/>
                </a:lnTo>
                <a:lnTo>
                  <a:pt x="7680" y="6720"/>
                </a:lnTo>
                <a:lnTo>
                  <a:pt x="8656" y="4800"/>
                </a:lnTo>
                <a:lnTo>
                  <a:pt x="10561" y="0"/>
                </a:lnTo>
                <a:lnTo>
                  <a:pt x="6720" y="1920"/>
                </a:lnTo>
                <a:lnTo>
                  <a:pt x="3840" y="5760"/>
                </a:lnTo>
                <a:lnTo>
                  <a:pt x="1935" y="8641"/>
                </a:lnTo>
                <a:lnTo>
                  <a:pt x="0" y="12481"/>
                </a:lnTo>
                <a:lnTo>
                  <a:pt x="0" y="21107"/>
                </a:lnTo>
                <a:lnTo>
                  <a:pt x="1935" y="24003"/>
                </a:lnTo>
                <a:lnTo>
                  <a:pt x="3840" y="26883"/>
                </a:lnTo>
                <a:lnTo>
                  <a:pt x="6720" y="29748"/>
                </a:lnTo>
                <a:lnTo>
                  <a:pt x="8656" y="30723"/>
                </a:lnTo>
                <a:lnTo>
                  <a:pt x="15361" y="30723"/>
                </a:lnTo>
                <a:lnTo>
                  <a:pt x="18242" y="29748"/>
                </a:lnTo>
                <a:lnTo>
                  <a:pt x="22082" y="26883"/>
                </a:lnTo>
                <a:lnTo>
                  <a:pt x="21122" y="30723"/>
                </a:lnTo>
                <a:lnTo>
                  <a:pt x="19202" y="34564"/>
                </a:lnTo>
                <a:lnTo>
                  <a:pt x="17282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" name="object 246"/>
          <p:cNvSpPr/>
          <p:nvPr/>
        </p:nvSpPr>
        <p:spPr>
          <a:xfrm>
            <a:off x="2675686" y="7039523"/>
            <a:ext cx="21107" cy="38389"/>
          </a:xfrm>
          <a:custGeom>
            <a:avLst/>
            <a:gdLst/>
            <a:ahLst/>
            <a:cxnLst/>
            <a:rect l="l" t="t" r="r" b="b"/>
            <a:pathLst>
              <a:path w="21107" h="38389">
                <a:moveTo>
                  <a:pt x="0" y="4800"/>
                </a:moveTo>
                <a:lnTo>
                  <a:pt x="1905" y="2880"/>
                </a:lnTo>
                <a:lnTo>
                  <a:pt x="3825" y="1920"/>
                </a:lnTo>
                <a:lnTo>
                  <a:pt x="7665" y="1920"/>
                </a:lnTo>
                <a:lnTo>
                  <a:pt x="8625" y="2880"/>
                </a:lnTo>
                <a:lnTo>
                  <a:pt x="10546" y="3825"/>
                </a:lnTo>
                <a:lnTo>
                  <a:pt x="11506" y="5760"/>
                </a:lnTo>
                <a:lnTo>
                  <a:pt x="12466" y="7665"/>
                </a:lnTo>
                <a:lnTo>
                  <a:pt x="13426" y="9601"/>
                </a:lnTo>
                <a:lnTo>
                  <a:pt x="14386" y="12481"/>
                </a:lnTo>
                <a:lnTo>
                  <a:pt x="15346" y="38389"/>
                </a:lnTo>
                <a:lnTo>
                  <a:pt x="17266" y="33588"/>
                </a:lnTo>
                <a:lnTo>
                  <a:pt x="20147" y="28788"/>
                </a:lnTo>
                <a:lnTo>
                  <a:pt x="21107" y="24003"/>
                </a:lnTo>
                <a:lnTo>
                  <a:pt x="21107" y="13441"/>
                </a:lnTo>
                <a:lnTo>
                  <a:pt x="20147" y="8641"/>
                </a:lnTo>
                <a:lnTo>
                  <a:pt x="16306" y="4800"/>
                </a:lnTo>
                <a:lnTo>
                  <a:pt x="13426" y="960"/>
                </a:lnTo>
                <a:lnTo>
                  <a:pt x="10546" y="0"/>
                </a:lnTo>
                <a:lnTo>
                  <a:pt x="1905" y="0"/>
                </a:lnTo>
                <a:lnTo>
                  <a:pt x="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" name="object 247"/>
          <p:cNvSpPr/>
          <p:nvPr/>
        </p:nvSpPr>
        <p:spPr>
          <a:xfrm>
            <a:off x="2702554" y="7039523"/>
            <a:ext cx="29763" cy="48950"/>
          </a:xfrm>
          <a:custGeom>
            <a:avLst/>
            <a:gdLst/>
            <a:ahLst/>
            <a:cxnLst/>
            <a:rect l="l" t="t" r="r" b="b"/>
            <a:pathLst>
              <a:path w="29763" h="48950">
                <a:moveTo>
                  <a:pt x="5760" y="9601"/>
                </a:moveTo>
                <a:lnTo>
                  <a:pt x="6720" y="1920"/>
                </a:lnTo>
                <a:lnTo>
                  <a:pt x="3840" y="5760"/>
                </a:lnTo>
                <a:lnTo>
                  <a:pt x="960" y="8641"/>
                </a:lnTo>
                <a:lnTo>
                  <a:pt x="0" y="12481"/>
                </a:lnTo>
                <a:lnTo>
                  <a:pt x="0" y="21107"/>
                </a:lnTo>
                <a:lnTo>
                  <a:pt x="960" y="24003"/>
                </a:lnTo>
                <a:lnTo>
                  <a:pt x="3840" y="26883"/>
                </a:lnTo>
                <a:lnTo>
                  <a:pt x="5760" y="29748"/>
                </a:lnTo>
                <a:lnTo>
                  <a:pt x="8641" y="30723"/>
                </a:lnTo>
                <a:lnTo>
                  <a:pt x="15361" y="30723"/>
                </a:lnTo>
                <a:lnTo>
                  <a:pt x="18242" y="29748"/>
                </a:lnTo>
                <a:lnTo>
                  <a:pt x="22082" y="26883"/>
                </a:lnTo>
                <a:lnTo>
                  <a:pt x="21122" y="30723"/>
                </a:lnTo>
                <a:lnTo>
                  <a:pt x="19202" y="34564"/>
                </a:lnTo>
                <a:lnTo>
                  <a:pt x="17282" y="38389"/>
                </a:lnTo>
                <a:lnTo>
                  <a:pt x="14401" y="41269"/>
                </a:lnTo>
                <a:lnTo>
                  <a:pt x="11521" y="44150"/>
                </a:lnTo>
                <a:lnTo>
                  <a:pt x="9601" y="45110"/>
                </a:lnTo>
                <a:lnTo>
                  <a:pt x="6720" y="47030"/>
                </a:lnTo>
                <a:lnTo>
                  <a:pt x="960" y="47030"/>
                </a:lnTo>
                <a:lnTo>
                  <a:pt x="960" y="48950"/>
                </a:lnTo>
                <a:lnTo>
                  <a:pt x="7680" y="48950"/>
                </a:lnTo>
                <a:lnTo>
                  <a:pt x="11521" y="47030"/>
                </a:lnTo>
                <a:lnTo>
                  <a:pt x="15361" y="45110"/>
                </a:lnTo>
                <a:lnTo>
                  <a:pt x="20162" y="42230"/>
                </a:lnTo>
                <a:lnTo>
                  <a:pt x="23042" y="38389"/>
                </a:lnTo>
                <a:lnTo>
                  <a:pt x="25923" y="33588"/>
                </a:lnTo>
                <a:lnTo>
                  <a:pt x="28803" y="28788"/>
                </a:lnTo>
                <a:lnTo>
                  <a:pt x="29763" y="24003"/>
                </a:lnTo>
                <a:lnTo>
                  <a:pt x="29763" y="13441"/>
                </a:lnTo>
                <a:lnTo>
                  <a:pt x="27843" y="8641"/>
                </a:lnTo>
                <a:lnTo>
                  <a:pt x="24963" y="4800"/>
                </a:lnTo>
                <a:lnTo>
                  <a:pt x="22082" y="960"/>
                </a:lnTo>
                <a:lnTo>
                  <a:pt x="18242" y="0"/>
                </a:lnTo>
                <a:lnTo>
                  <a:pt x="15361" y="1920"/>
                </a:lnTo>
                <a:lnTo>
                  <a:pt x="17282" y="2880"/>
                </a:lnTo>
                <a:lnTo>
                  <a:pt x="19202" y="3825"/>
                </a:lnTo>
                <a:lnTo>
                  <a:pt x="20162" y="5760"/>
                </a:lnTo>
                <a:lnTo>
                  <a:pt x="21122" y="7665"/>
                </a:lnTo>
                <a:lnTo>
                  <a:pt x="22082" y="9601"/>
                </a:lnTo>
                <a:lnTo>
                  <a:pt x="23042" y="12481"/>
                </a:lnTo>
                <a:lnTo>
                  <a:pt x="23042" y="21107"/>
                </a:lnTo>
                <a:lnTo>
                  <a:pt x="22082" y="24947"/>
                </a:lnTo>
                <a:lnTo>
                  <a:pt x="21122" y="25908"/>
                </a:lnTo>
                <a:lnTo>
                  <a:pt x="20162" y="25908"/>
                </a:lnTo>
                <a:lnTo>
                  <a:pt x="18242" y="26883"/>
                </a:lnTo>
                <a:lnTo>
                  <a:pt x="17282" y="26883"/>
                </a:lnTo>
                <a:lnTo>
                  <a:pt x="16322" y="27828"/>
                </a:lnTo>
                <a:lnTo>
                  <a:pt x="12481" y="27828"/>
                </a:lnTo>
                <a:lnTo>
                  <a:pt x="10561" y="26883"/>
                </a:lnTo>
                <a:lnTo>
                  <a:pt x="9601" y="24003"/>
                </a:lnTo>
                <a:lnTo>
                  <a:pt x="7680" y="22067"/>
                </a:lnTo>
                <a:lnTo>
                  <a:pt x="5760" y="18227"/>
                </a:lnTo>
                <a:lnTo>
                  <a:pt x="576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" name="object 248"/>
          <p:cNvSpPr/>
          <p:nvPr/>
        </p:nvSpPr>
        <p:spPr>
          <a:xfrm>
            <a:off x="2708315" y="7039523"/>
            <a:ext cx="12481" cy="9601"/>
          </a:xfrm>
          <a:custGeom>
            <a:avLst/>
            <a:gdLst/>
            <a:ahLst/>
            <a:cxnLst/>
            <a:rect l="l" t="t" r="r" b="b"/>
            <a:pathLst>
              <a:path w="12481" h="9601">
                <a:moveTo>
                  <a:pt x="8641" y="0"/>
                </a:moveTo>
                <a:lnTo>
                  <a:pt x="4800" y="0"/>
                </a:lnTo>
                <a:lnTo>
                  <a:pt x="960" y="1920"/>
                </a:lnTo>
                <a:lnTo>
                  <a:pt x="0" y="9601"/>
                </a:lnTo>
                <a:lnTo>
                  <a:pt x="960" y="6720"/>
                </a:lnTo>
                <a:lnTo>
                  <a:pt x="2880" y="4800"/>
                </a:lnTo>
                <a:lnTo>
                  <a:pt x="4800" y="2880"/>
                </a:lnTo>
                <a:lnTo>
                  <a:pt x="5760" y="1920"/>
                </a:lnTo>
                <a:lnTo>
                  <a:pt x="9601" y="1920"/>
                </a:lnTo>
                <a:lnTo>
                  <a:pt x="12481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" name="object 249"/>
          <p:cNvSpPr/>
          <p:nvPr/>
        </p:nvSpPr>
        <p:spPr>
          <a:xfrm>
            <a:off x="2739039" y="7040483"/>
            <a:ext cx="27843" cy="47990"/>
          </a:xfrm>
          <a:custGeom>
            <a:avLst/>
            <a:gdLst/>
            <a:ahLst/>
            <a:cxnLst/>
            <a:rect l="l" t="t" r="r" b="b"/>
            <a:pathLst>
              <a:path w="27843" h="47990">
                <a:moveTo>
                  <a:pt x="10561" y="0"/>
                </a:moveTo>
                <a:lnTo>
                  <a:pt x="1920" y="18227"/>
                </a:lnTo>
                <a:lnTo>
                  <a:pt x="5760" y="18227"/>
                </a:lnTo>
                <a:lnTo>
                  <a:pt x="9601" y="19202"/>
                </a:lnTo>
                <a:lnTo>
                  <a:pt x="12481" y="20147"/>
                </a:lnTo>
                <a:lnTo>
                  <a:pt x="15346" y="21107"/>
                </a:lnTo>
                <a:lnTo>
                  <a:pt x="18227" y="23042"/>
                </a:lnTo>
                <a:lnTo>
                  <a:pt x="20162" y="25923"/>
                </a:lnTo>
                <a:lnTo>
                  <a:pt x="22067" y="27828"/>
                </a:lnTo>
                <a:lnTo>
                  <a:pt x="22067" y="36469"/>
                </a:lnTo>
                <a:lnTo>
                  <a:pt x="21122" y="39349"/>
                </a:lnTo>
                <a:lnTo>
                  <a:pt x="19187" y="41269"/>
                </a:lnTo>
                <a:lnTo>
                  <a:pt x="17282" y="43190"/>
                </a:lnTo>
                <a:lnTo>
                  <a:pt x="15346" y="44150"/>
                </a:lnTo>
                <a:lnTo>
                  <a:pt x="10561" y="44150"/>
                </a:lnTo>
                <a:lnTo>
                  <a:pt x="8641" y="43190"/>
                </a:lnTo>
                <a:lnTo>
                  <a:pt x="6720" y="42230"/>
                </a:lnTo>
                <a:lnTo>
                  <a:pt x="5760" y="41269"/>
                </a:lnTo>
                <a:lnTo>
                  <a:pt x="4800" y="41269"/>
                </a:lnTo>
                <a:lnTo>
                  <a:pt x="3840" y="40309"/>
                </a:lnTo>
                <a:lnTo>
                  <a:pt x="1920" y="40309"/>
                </a:lnTo>
                <a:lnTo>
                  <a:pt x="1920" y="41269"/>
                </a:lnTo>
                <a:lnTo>
                  <a:pt x="960" y="41269"/>
                </a:lnTo>
                <a:lnTo>
                  <a:pt x="960" y="42230"/>
                </a:lnTo>
                <a:lnTo>
                  <a:pt x="0" y="42230"/>
                </a:lnTo>
                <a:lnTo>
                  <a:pt x="0" y="44150"/>
                </a:lnTo>
                <a:lnTo>
                  <a:pt x="960" y="45110"/>
                </a:lnTo>
                <a:lnTo>
                  <a:pt x="1920" y="46070"/>
                </a:lnTo>
                <a:lnTo>
                  <a:pt x="3840" y="47030"/>
                </a:lnTo>
                <a:lnTo>
                  <a:pt x="5760" y="47990"/>
                </a:lnTo>
                <a:lnTo>
                  <a:pt x="11506" y="47990"/>
                </a:lnTo>
                <a:lnTo>
                  <a:pt x="14386" y="47030"/>
                </a:lnTo>
                <a:lnTo>
                  <a:pt x="16322" y="46070"/>
                </a:lnTo>
                <a:lnTo>
                  <a:pt x="18227" y="45110"/>
                </a:lnTo>
                <a:lnTo>
                  <a:pt x="20162" y="43190"/>
                </a:lnTo>
                <a:lnTo>
                  <a:pt x="22067" y="42230"/>
                </a:lnTo>
                <a:lnTo>
                  <a:pt x="23027" y="40309"/>
                </a:lnTo>
                <a:lnTo>
                  <a:pt x="24947" y="38389"/>
                </a:lnTo>
                <a:lnTo>
                  <a:pt x="25908" y="36469"/>
                </a:lnTo>
                <a:lnTo>
                  <a:pt x="26868" y="34549"/>
                </a:lnTo>
                <a:lnTo>
                  <a:pt x="26868" y="25923"/>
                </a:lnTo>
                <a:lnTo>
                  <a:pt x="25908" y="22082"/>
                </a:lnTo>
                <a:lnTo>
                  <a:pt x="22067" y="19202"/>
                </a:lnTo>
                <a:lnTo>
                  <a:pt x="19187" y="15361"/>
                </a:lnTo>
                <a:lnTo>
                  <a:pt x="13441" y="12481"/>
                </a:lnTo>
                <a:lnTo>
                  <a:pt x="7665" y="11521"/>
                </a:lnTo>
                <a:lnTo>
                  <a:pt x="10561" y="5760"/>
                </a:lnTo>
                <a:lnTo>
                  <a:pt x="24947" y="5760"/>
                </a:lnTo>
                <a:lnTo>
                  <a:pt x="27843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" name="object 250"/>
          <p:cNvSpPr/>
          <p:nvPr/>
        </p:nvSpPr>
        <p:spPr>
          <a:xfrm>
            <a:off x="2774548" y="7071206"/>
            <a:ext cx="18240" cy="0"/>
          </a:xfrm>
          <a:custGeom>
            <a:avLst/>
            <a:gdLst/>
            <a:ahLst/>
            <a:cxnLst/>
            <a:rect l="l" t="t" r="r" b="b"/>
            <a:pathLst>
              <a:path w="18240" h="0">
                <a:moveTo>
                  <a:pt x="0" y="0"/>
                </a:moveTo>
                <a:lnTo>
                  <a:pt x="18240" y="0"/>
                </a:lnTo>
              </a:path>
            </a:pathLst>
          </a:custGeom>
          <a:ln w="703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" name="object 251"/>
          <p:cNvSpPr/>
          <p:nvPr/>
        </p:nvSpPr>
        <p:spPr>
          <a:xfrm>
            <a:off x="2629601" y="7122078"/>
            <a:ext cx="31683" cy="47990"/>
          </a:xfrm>
          <a:custGeom>
            <a:avLst/>
            <a:gdLst/>
            <a:ahLst/>
            <a:cxnLst/>
            <a:rect l="l" t="t" r="r" b="b"/>
            <a:pathLst>
              <a:path w="31683" h="47990">
                <a:moveTo>
                  <a:pt x="0" y="46085"/>
                </a:moveTo>
                <a:lnTo>
                  <a:pt x="0" y="47990"/>
                </a:lnTo>
                <a:lnTo>
                  <a:pt x="27843" y="47990"/>
                </a:lnTo>
                <a:lnTo>
                  <a:pt x="31683" y="38389"/>
                </a:lnTo>
                <a:lnTo>
                  <a:pt x="29748" y="38389"/>
                </a:lnTo>
                <a:lnTo>
                  <a:pt x="29748" y="39364"/>
                </a:lnTo>
                <a:lnTo>
                  <a:pt x="28803" y="40309"/>
                </a:lnTo>
                <a:lnTo>
                  <a:pt x="27843" y="41269"/>
                </a:lnTo>
                <a:lnTo>
                  <a:pt x="26868" y="41269"/>
                </a:lnTo>
                <a:lnTo>
                  <a:pt x="25908" y="42245"/>
                </a:lnTo>
                <a:lnTo>
                  <a:pt x="7680" y="42245"/>
                </a:lnTo>
                <a:lnTo>
                  <a:pt x="9601" y="41269"/>
                </a:lnTo>
                <a:lnTo>
                  <a:pt x="12481" y="37429"/>
                </a:lnTo>
                <a:lnTo>
                  <a:pt x="18242" y="30708"/>
                </a:lnTo>
                <a:lnTo>
                  <a:pt x="22082" y="26868"/>
                </a:lnTo>
                <a:lnTo>
                  <a:pt x="24963" y="23027"/>
                </a:lnTo>
                <a:lnTo>
                  <a:pt x="26868" y="19187"/>
                </a:lnTo>
                <a:lnTo>
                  <a:pt x="27843" y="16322"/>
                </a:lnTo>
                <a:lnTo>
                  <a:pt x="28803" y="14401"/>
                </a:lnTo>
                <a:lnTo>
                  <a:pt x="28803" y="8641"/>
                </a:lnTo>
                <a:lnTo>
                  <a:pt x="26868" y="5760"/>
                </a:lnTo>
                <a:lnTo>
                  <a:pt x="24963" y="2880"/>
                </a:lnTo>
                <a:lnTo>
                  <a:pt x="22082" y="960"/>
                </a:lnTo>
                <a:lnTo>
                  <a:pt x="19187" y="0"/>
                </a:lnTo>
                <a:lnTo>
                  <a:pt x="11521" y="0"/>
                </a:lnTo>
                <a:lnTo>
                  <a:pt x="8641" y="960"/>
                </a:lnTo>
                <a:lnTo>
                  <a:pt x="5760" y="2880"/>
                </a:lnTo>
                <a:lnTo>
                  <a:pt x="3840" y="5760"/>
                </a:lnTo>
                <a:lnTo>
                  <a:pt x="1920" y="8641"/>
                </a:lnTo>
                <a:lnTo>
                  <a:pt x="1920" y="12481"/>
                </a:lnTo>
                <a:lnTo>
                  <a:pt x="2880" y="12481"/>
                </a:lnTo>
                <a:lnTo>
                  <a:pt x="3840" y="10561"/>
                </a:lnTo>
                <a:lnTo>
                  <a:pt x="5760" y="8641"/>
                </a:lnTo>
                <a:lnTo>
                  <a:pt x="6720" y="6720"/>
                </a:lnTo>
                <a:lnTo>
                  <a:pt x="8641" y="5760"/>
                </a:lnTo>
                <a:lnTo>
                  <a:pt x="11521" y="4800"/>
                </a:lnTo>
                <a:lnTo>
                  <a:pt x="16322" y="4800"/>
                </a:lnTo>
                <a:lnTo>
                  <a:pt x="18242" y="5760"/>
                </a:lnTo>
                <a:lnTo>
                  <a:pt x="20162" y="7680"/>
                </a:lnTo>
                <a:lnTo>
                  <a:pt x="22082" y="9601"/>
                </a:lnTo>
                <a:lnTo>
                  <a:pt x="23027" y="12481"/>
                </a:lnTo>
                <a:lnTo>
                  <a:pt x="23027" y="19187"/>
                </a:lnTo>
                <a:lnTo>
                  <a:pt x="21122" y="23027"/>
                </a:lnTo>
                <a:lnTo>
                  <a:pt x="17282" y="27843"/>
                </a:lnTo>
                <a:lnTo>
                  <a:pt x="14401" y="32644"/>
                </a:lnTo>
                <a:lnTo>
                  <a:pt x="8641" y="39364"/>
                </a:lnTo>
                <a:lnTo>
                  <a:pt x="0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" name="object 252"/>
          <p:cNvSpPr/>
          <p:nvPr/>
        </p:nvSpPr>
        <p:spPr>
          <a:xfrm>
            <a:off x="2667030" y="7122078"/>
            <a:ext cx="30723" cy="48950"/>
          </a:xfrm>
          <a:custGeom>
            <a:avLst/>
            <a:gdLst/>
            <a:ahLst/>
            <a:cxnLst/>
            <a:rect l="l" t="t" r="r" b="b"/>
            <a:pathLst>
              <a:path w="30723" h="48950">
                <a:moveTo>
                  <a:pt x="17282" y="48950"/>
                </a:moveTo>
                <a:lnTo>
                  <a:pt x="20162" y="47990"/>
                </a:lnTo>
                <a:lnTo>
                  <a:pt x="22082" y="46085"/>
                </a:lnTo>
                <a:lnTo>
                  <a:pt x="24963" y="44150"/>
                </a:lnTo>
                <a:lnTo>
                  <a:pt x="26883" y="41269"/>
                </a:lnTo>
                <a:lnTo>
                  <a:pt x="27843" y="37429"/>
                </a:lnTo>
                <a:lnTo>
                  <a:pt x="29763" y="33588"/>
                </a:lnTo>
                <a:lnTo>
                  <a:pt x="30723" y="28803"/>
                </a:lnTo>
                <a:lnTo>
                  <a:pt x="30723" y="16322"/>
                </a:lnTo>
                <a:lnTo>
                  <a:pt x="28803" y="9601"/>
                </a:lnTo>
                <a:lnTo>
                  <a:pt x="24963" y="4800"/>
                </a:lnTo>
                <a:lnTo>
                  <a:pt x="22082" y="1920"/>
                </a:lnTo>
                <a:lnTo>
                  <a:pt x="19202" y="0"/>
                </a:lnTo>
                <a:lnTo>
                  <a:pt x="11521" y="0"/>
                </a:lnTo>
                <a:lnTo>
                  <a:pt x="8656" y="1920"/>
                </a:lnTo>
                <a:lnTo>
                  <a:pt x="6720" y="3840"/>
                </a:lnTo>
                <a:lnTo>
                  <a:pt x="3840" y="6720"/>
                </a:lnTo>
                <a:lnTo>
                  <a:pt x="2880" y="10561"/>
                </a:lnTo>
                <a:lnTo>
                  <a:pt x="960" y="14401"/>
                </a:lnTo>
                <a:lnTo>
                  <a:pt x="0" y="19187"/>
                </a:lnTo>
                <a:lnTo>
                  <a:pt x="0" y="30708"/>
                </a:lnTo>
                <a:lnTo>
                  <a:pt x="960" y="36469"/>
                </a:lnTo>
                <a:lnTo>
                  <a:pt x="3840" y="40309"/>
                </a:lnTo>
                <a:lnTo>
                  <a:pt x="6720" y="46085"/>
                </a:lnTo>
                <a:lnTo>
                  <a:pt x="10561" y="48950"/>
                </a:lnTo>
                <a:lnTo>
                  <a:pt x="10561" y="44150"/>
                </a:lnTo>
                <a:lnTo>
                  <a:pt x="9601" y="41269"/>
                </a:lnTo>
                <a:lnTo>
                  <a:pt x="7680" y="37429"/>
                </a:lnTo>
                <a:lnTo>
                  <a:pt x="6720" y="31683"/>
                </a:lnTo>
                <a:lnTo>
                  <a:pt x="6720" y="21122"/>
                </a:lnTo>
                <a:lnTo>
                  <a:pt x="7680" y="17282"/>
                </a:lnTo>
                <a:lnTo>
                  <a:pt x="7680" y="13441"/>
                </a:lnTo>
                <a:lnTo>
                  <a:pt x="8656" y="8641"/>
                </a:lnTo>
                <a:lnTo>
                  <a:pt x="9601" y="5760"/>
                </a:lnTo>
                <a:lnTo>
                  <a:pt x="11521" y="3840"/>
                </a:lnTo>
                <a:lnTo>
                  <a:pt x="12481" y="2880"/>
                </a:lnTo>
                <a:lnTo>
                  <a:pt x="13441" y="1920"/>
                </a:lnTo>
                <a:lnTo>
                  <a:pt x="18242" y="1920"/>
                </a:lnTo>
                <a:lnTo>
                  <a:pt x="19202" y="2880"/>
                </a:lnTo>
                <a:lnTo>
                  <a:pt x="20162" y="3840"/>
                </a:lnTo>
                <a:lnTo>
                  <a:pt x="21122" y="5760"/>
                </a:lnTo>
                <a:lnTo>
                  <a:pt x="22082" y="8641"/>
                </a:lnTo>
                <a:lnTo>
                  <a:pt x="23042" y="12481"/>
                </a:lnTo>
                <a:lnTo>
                  <a:pt x="24002" y="16322"/>
                </a:lnTo>
                <a:lnTo>
                  <a:pt x="24002" y="29748"/>
                </a:lnTo>
                <a:lnTo>
                  <a:pt x="23042" y="34549"/>
                </a:lnTo>
                <a:lnTo>
                  <a:pt x="22082" y="39364"/>
                </a:lnTo>
                <a:lnTo>
                  <a:pt x="21122" y="41269"/>
                </a:lnTo>
                <a:lnTo>
                  <a:pt x="20162" y="43190"/>
                </a:lnTo>
                <a:lnTo>
                  <a:pt x="19202" y="45110"/>
                </a:lnTo>
                <a:lnTo>
                  <a:pt x="18242" y="46085"/>
                </a:lnTo>
                <a:lnTo>
                  <a:pt x="15361" y="46085"/>
                </a:lnTo>
                <a:lnTo>
                  <a:pt x="15361" y="48950"/>
                </a:lnTo>
                <a:lnTo>
                  <a:pt x="17282" y="489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" name="object 253"/>
          <p:cNvSpPr/>
          <p:nvPr/>
        </p:nvSpPr>
        <p:spPr>
          <a:xfrm>
            <a:off x="2677591" y="7166229"/>
            <a:ext cx="4800" cy="4800"/>
          </a:xfrm>
          <a:custGeom>
            <a:avLst/>
            <a:gdLst/>
            <a:ahLst/>
            <a:cxnLst/>
            <a:rect l="l" t="t" r="r" b="b"/>
            <a:pathLst>
              <a:path w="4800" h="4800">
                <a:moveTo>
                  <a:pt x="1920" y="1935"/>
                </a:moveTo>
                <a:lnTo>
                  <a:pt x="0" y="0"/>
                </a:lnTo>
                <a:lnTo>
                  <a:pt x="0" y="4800"/>
                </a:lnTo>
                <a:lnTo>
                  <a:pt x="4800" y="4800"/>
                </a:lnTo>
                <a:lnTo>
                  <a:pt x="4800" y="1935"/>
                </a:lnTo>
                <a:lnTo>
                  <a:pt x="1920" y="1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" name="object 254"/>
          <p:cNvSpPr/>
          <p:nvPr/>
        </p:nvSpPr>
        <p:spPr>
          <a:xfrm>
            <a:off x="2702554" y="7122078"/>
            <a:ext cx="30723" cy="48950"/>
          </a:xfrm>
          <a:custGeom>
            <a:avLst/>
            <a:gdLst/>
            <a:ahLst/>
            <a:cxnLst/>
            <a:rect l="l" t="t" r="r" b="b"/>
            <a:pathLst>
              <a:path w="30723" h="48950">
                <a:moveTo>
                  <a:pt x="7680" y="8641"/>
                </a:moveTo>
                <a:lnTo>
                  <a:pt x="9601" y="5760"/>
                </a:lnTo>
                <a:lnTo>
                  <a:pt x="10561" y="3840"/>
                </a:lnTo>
                <a:lnTo>
                  <a:pt x="12481" y="2880"/>
                </a:lnTo>
                <a:lnTo>
                  <a:pt x="13441" y="1920"/>
                </a:lnTo>
                <a:lnTo>
                  <a:pt x="17282" y="1920"/>
                </a:lnTo>
                <a:lnTo>
                  <a:pt x="18242" y="2880"/>
                </a:lnTo>
                <a:lnTo>
                  <a:pt x="20162" y="3840"/>
                </a:lnTo>
                <a:lnTo>
                  <a:pt x="21122" y="5760"/>
                </a:lnTo>
                <a:lnTo>
                  <a:pt x="22082" y="8641"/>
                </a:lnTo>
                <a:lnTo>
                  <a:pt x="23042" y="12481"/>
                </a:lnTo>
                <a:lnTo>
                  <a:pt x="23042" y="34549"/>
                </a:lnTo>
                <a:lnTo>
                  <a:pt x="22082" y="39364"/>
                </a:lnTo>
                <a:lnTo>
                  <a:pt x="21122" y="41269"/>
                </a:lnTo>
                <a:lnTo>
                  <a:pt x="20162" y="43190"/>
                </a:lnTo>
                <a:lnTo>
                  <a:pt x="19202" y="45110"/>
                </a:lnTo>
                <a:lnTo>
                  <a:pt x="17282" y="46085"/>
                </a:lnTo>
                <a:lnTo>
                  <a:pt x="12481" y="46085"/>
                </a:lnTo>
                <a:lnTo>
                  <a:pt x="14401" y="48950"/>
                </a:lnTo>
                <a:lnTo>
                  <a:pt x="17282" y="48950"/>
                </a:lnTo>
                <a:lnTo>
                  <a:pt x="19202" y="47990"/>
                </a:lnTo>
                <a:lnTo>
                  <a:pt x="22082" y="46085"/>
                </a:lnTo>
                <a:lnTo>
                  <a:pt x="24003" y="44150"/>
                </a:lnTo>
                <a:lnTo>
                  <a:pt x="25923" y="41269"/>
                </a:lnTo>
                <a:lnTo>
                  <a:pt x="27843" y="37429"/>
                </a:lnTo>
                <a:lnTo>
                  <a:pt x="29763" y="33588"/>
                </a:lnTo>
                <a:lnTo>
                  <a:pt x="30723" y="28803"/>
                </a:lnTo>
                <a:lnTo>
                  <a:pt x="30723" y="16322"/>
                </a:lnTo>
                <a:lnTo>
                  <a:pt x="28803" y="9601"/>
                </a:lnTo>
                <a:lnTo>
                  <a:pt x="24963" y="4800"/>
                </a:lnTo>
                <a:lnTo>
                  <a:pt x="22082" y="1920"/>
                </a:lnTo>
                <a:lnTo>
                  <a:pt x="19202" y="0"/>
                </a:lnTo>
                <a:lnTo>
                  <a:pt x="10561" y="0"/>
                </a:lnTo>
                <a:lnTo>
                  <a:pt x="8641" y="1920"/>
                </a:lnTo>
                <a:lnTo>
                  <a:pt x="5760" y="3840"/>
                </a:lnTo>
                <a:lnTo>
                  <a:pt x="3840" y="6720"/>
                </a:lnTo>
                <a:lnTo>
                  <a:pt x="1920" y="10561"/>
                </a:lnTo>
                <a:lnTo>
                  <a:pt x="960" y="14401"/>
                </a:lnTo>
                <a:lnTo>
                  <a:pt x="0" y="19187"/>
                </a:lnTo>
                <a:lnTo>
                  <a:pt x="0" y="30708"/>
                </a:lnTo>
                <a:lnTo>
                  <a:pt x="960" y="36469"/>
                </a:lnTo>
                <a:lnTo>
                  <a:pt x="3840" y="40309"/>
                </a:lnTo>
                <a:lnTo>
                  <a:pt x="6720" y="46085"/>
                </a:lnTo>
                <a:lnTo>
                  <a:pt x="7680" y="37429"/>
                </a:lnTo>
                <a:lnTo>
                  <a:pt x="6720" y="31683"/>
                </a:lnTo>
                <a:lnTo>
                  <a:pt x="6720" y="17282"/>
                </a:lnTo>
                <a:lnTo>
                  <a:pt x="7680" y="13441"/>
                </a:lnTo>
                <a:lnTo>
                  <a:pt x="768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" name="object 255"/>
          <p:cNvSpPr/>
          <p:nvPr/>
        </p:nvSpPr>
        <p:spPr>
          <a:xfrm>
            <a:off x="2709275" y="7159508"/>
            <a:ext cx="7680" cy="11521"/>
          </a:xfrm>
          <a:custGeom>
            <a:avLst/>
            <a:gdLst/>
            <a:ahLst/>
            <a:cxnLst/>
            <a:rect l="l" t="t" r="r" b="b"/>
            <a:pathLst>
              <a:path w="7680" h="11521">
                <a:moveTo>
                  <a:pt x="3840" y="6720"/>
                </a:moveTo>
                <a:lnTo>
                  <a:pt x="1920" y="3840"/>
                </a:lnTo>
                <a:lnTo>
                  <a:pt x="960" y="0"/>
                </a:lnTo>
                <a:lnTo>
                  <a:pt x="0" y="8656"/>
                </a:lnTo>
                <a:lnTo>
                  <a:pt x="3840" y="11521"/>
                </a:lnTo>
                <a:lnTo>
                  <a:pt x="7680" y="11521"/>
                </a:lnTo>
                <a:lnTo>
                  <a:pt x="5760" y="8656"/>
                </a:lnTo>
                <a:lnTo>
                  <a:pt x="384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" name="object 256"/>
          <p:cNvSpPr/>
          <p:nvPr/>
        </p:nvSpPr>
        <p:spPr>
          <a:xfrm>
            <a:off x="2739039" y="7123038"/>
            <a:ext cx="27843" cy="47990"/>
          </a:xfrm>
          <a:custGeom>
            <a:avLst/>
            <a:gdLst/>
            <a:ahLst/>
            <a:cxnLst/>
            <a:rect l="l" t="t" r="r" b="b"/>
            <a:pathLst>
              <a:path w="27843" h="47990">
                <a:moveTo>
                  <a:pt x="10561" y="0"/>
                </a:moveTo>
                <a:lnTo>
                  <a:pt x="1920" y="18227"/>
                </a:lnTo>
                <a:lnTo>
                  <a:pt x="9601" y="18227"/>
                </a:lnTo>
                <a:lnTo>
                  <a:pt x="12481" y="20162"/>
                </a:lnTo>
                <a:lnTo>
                  <a:pt x="15346" y="21122"/>
                </a:lnTo>
                <a:lnTo>
                  <a:pt x="18227" y="23042"/>
                </a:lnTo>
                <a:lnTo>
                  <a:pt x="20162" y="25908"/>
                </a:lnTo>
                <a:lnTo>
                  <a:pt x="22067" y="27843"/>
                </a:lnTo>
                <a:lnTo>
                  <a:pt x="22067" y="36469"/>
                </a:lnTo>
                <a:lnTo>
                  <a:pt x="21122" y="38404"/>
                </a:lnTo>
                <a:lnTo>
                  <a:pt x="19187" y="41285"/>
                </a:lnTo>
                <a:lnTo>
                  <a:pt x="17282" y="43190"/>
                </a:lnTo>
                <a:lnTo>
                  <a:pt x="15346" y="44150"/>
                </a:lnTo>
                <a:lnTo>
                  <a:pt x="10561" y="44150"/>
                </a:lnTo>
                <a:lnTo>
                  <a:pt x="8641" y="43190"/>
                </a:lnTo>
                <a:lnTo>
                  <a:pt x="6720" y="42230"/>
                </a:lnTo>
                <a:lnTo>
                  <a:pt x="5760" y="41285"/>
                </a:lnTo>
                <a:lnTo>
                  <a:pt x="4800" y="41285"/>
                </a:lnTo>
                <a:lnTo>
                  <a:pt x="4800" y="40309"/>
                </a:lnTo>
                <a:lnTo>
                  <a:pt x="1920" y="40309"/>
                </a:lnTo>
                <a:lnTo>
                  <a:pt x="960" y="41285"/>
                </a:lnTo>
                <a:lnTo>
                  <a:pt x="0" y="42230"/>
                </a:lnTo>
                <a:lnTo>
                  <a:pt x="0" y="44150"/>
                </a:lnTo>
                <a:lnTo>
                  <a:pt x="960" y="45125"/>
                </a:lnTo>
                <a:lnTo>
                  <a:pt x="1920" y="46070"/>
                </a:lnTo>
                <a:lnTo>
                  <a:pt x="3840" y="47030"/>
                </a:lnTo>
                <a:lnTo>
                  <a:pt x="5760" y="47990"/>
                </a:lnTo>
                <a:lnTo>
                  <a:pt x="11506" y="47990"/>
                </a:lnTo>
                <a:lnTo>
                  <a:pt x="14386" y="47030"/>
                </a:lnTo>
                <a:lnTo>
                  <a:pt x="16322" y="46070"/>
                </a:lnTo>
                <a:lnTo>
                  <a:pt x="18227" y="45125"/>
                </a:lnTo>
                <a:lnTo>
                  <a:pt x="20162" y="43190"/>
                </a:lnTo>
                <a:lnTo>
                  <a:pt x="22067" y="42230"/>
                </a:lnTo>
                <a:lnTo>
                  <a:pt x="23027" y="40309"/>
                </a:lnTo>
                <a:lnTo>
                  <a:pt x="24947" y="38404"/>
                </a:lnTo>
                <a:lnTo>
                  <a:pt x="25908" y="36469"/>
                </a:lnTo>
                <a:lnTo>
                  <a:pt x="26868" y="34564"/>
                </a:lnTo>
                <a:lnTo>
                  <a:pt x="26868" y="25908"/>
                </a:lnTo>
                <a:lnTo>
                  <a:pt x="25908" y="22067"/>
                </a:lnTo>
                <a:lnTo>
                  <a:pt x="22067" y="18227"/>
                </a:lnTo>
                <a:lnTo>
                  <a:pt x="19187" y="15361"/>
                </a:lnTo>
                <a:lnTo>
                  <a:pt x="13441" y="12481"/>
                </a:lnTo>
                <a:lnTo>
                  <a:pt x="7665" y="11521"/>
                </a:lnTo>
                <a:lnTo>
                  <a:pt x="10561" y="5760"/>
                </a:lnTo>
                <a:lnTo>
                  <a:pt x="24947" y="5760"/>
                </a:lnTo>
                <a:lnTo>
                  <a:pt x="27843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" name="object 257"/>
          <p:cNvSpPr/>
          <p:nvPr/>
        </p:nvSpPr>
        <p:spPr>
          <a:xfrm>
            <a:off x="1177165" y="6064178"/>
            <a:ext cx="1735625" cy="1607957"/>
          </a:xfrm>
          <a:custGeom>
            <a:avLst/>
            <a:gdLst/>
            <a:ahLst/>
            <a:cxnLst/>
            <a:rect l="l" t="t" r="r" b="b"/>
            <a:pathLst>
              <a:path w="1735625" h="1607957">
                <a:moveTo>
                  <a:pt x="1732745" y="4815"/>
                </a:moveTo>
                <a:lnTo>
                  <a:pt x="1732745" y="1602196"/>
                </a:lnTo>
                <a:lnTo>
                  <a:pt x="4797" y="1602196"/>
                </a:lnTo>
                <a:lnTo>
                  <a:pt x="4797" y="4815"/>
                </a:lnTo>
                <a:lnTo>
                  <a:pt x="958" y="0"/>
                </a:lnTo>
                <a:lnTo>
                  <a:pt x="0" y="975"/>
                </a:lnTo>
                <a:lnTo>
                  <a:pt x="0" y="1606036"/>
                </a:lnTo>
                <a:lnTo>
                  <a:pt x="958" y="1606997"/>
                </a:lnTo>
                <a:lnTo>
                  <a:pt x="2875" y="1607957"/>
                </a:lnTo>
                <a:lnTo>
                  <a:pt x="1735625" y="1607957"/>
                </a:lnTo>
                <a:lnTo>
                  <a:pt x="1732745" y="4815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" name="object 258"/>
          <p:cNvSpPr/>
          <p:nvPr/>
        </p:nvSpPr>
        <p:spPr>
          <a:xfrm>
            <a:off x="1178123" y="6064178"/>
            <a:ext cx="1736587" cy="1607957"/>
          </a:xfrm>
          <a:custGeom>
            <a:avLst/>
            <a:gdLst/>
            <a:ahLst/>
            <a:cxnLst/>
            <a:rect l="l" t="t" r="r" b="b"/>
            <a:pathLst>
              <a:path w="1736587" h="1607957">
                <a:moveTo>
                  <a:pt x="1735627" y="0"/>
                </a:moveTo>
                <a:lnTo>
                  <a:pt x="0" y="0"/>
                </a:lnTo>
                <a:lnTo>
                  <a:pt x="3838" y="4815"/>
                </a:lnTo>
                <a:lnTo>
                  <a:pt x="1731786" y="4815"/>
                </a:lnTo>
                <a:lnTo>
                  <a:pt x="1734667" y="1607957"/>
                </a:lnTo>
                <a:lnTo>
                  <a:pt x="1735627" y="1606997"/>
                </a:lnTo>
                <a:lnTo>
                  <a:pt x="1736587" y="1606036"/>
                </a:lnTo>
                <a:lnTo>
                  <a:pt x="1736587" y="975"/>
                </a:lnTo>
                <a:lnTo>
                  <a:pt x="1735627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" name="object 259"/>
          <p:cNvSpPr/>
          <p:nvPr/>
        </p:nvSpPr>
        <p:spPr>
          <a:xfrm>
            <a:off x="2905109" y="6066099"/>
            <a:ext cx="1733717" cy="1605076"/>
          </a:xfrm>
          <a:custGeom>
            <a:avLst/>
            <a:gdLst/>
            <a:ahLst/>
            <a:cxnLst/>
            <a:rect l="l" t="t" r="r" b="b"/>
            <a:pathLst>
              <a:path w="1733717" h="1605076">
                <a:moveTo>
                  <a:pt x="0" y="1605076"/>
                </a:moveTo>
                <a:lnTo>
                  <a:pt x="1733717" y="1605076"/>
                </a:lnTo>
                <a:lnTo>
                  <a:pt x="1733717" y="0"/>
                </a:lnTo>
                <a:lnTo>
                  <a:pt x="0" y="0"/>
                </a:lnTo>
                <a:lnTo>
                  <a:pt x="0" y="1605076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" name="object 260"/>
          <p:cNvSpPr/>
          <p:nvPr/>
        </p:nvSpPr>
        <p:spPr>
          <a:xfrm>
            <a:off x="3158550" y="6110275"/>
            <a:ext cx="1003166" cy="1138524"/>
          </a:xfrm>
          <a:custGeom>
            <a:avLst/>
            <a:gdLst/>
            <a:ahLst/>
            <a:cxnLst/>
            <a:rect l="l" t="t" r="r" b="b"/>
            <a:pathLst>
              <a:path w="1003166" h="1138524">
                <a:moveTo>
                  <a:pt x="0" y="1138524"/>
                </a:moveTo>
                <a:lnTo>
                  <a:pt x="1003166" y="1138524"/>
                </a:lnTo>
                <a:lnTo>
                  <a:pt x="1003166" y="0"/>
                </a:lnTo>
                <a:lnTo>
                  <a:pt x="0" y="0"/>
                </a:lnTo>
                <a:lnTo>
                  <a:pt x="0" y="113852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" name="object 261"/>
          <p:cNvSpPr/>
          <p:nvPr/>
        </p:nvSpPr>
        <p:spPr>
          <a:xfrm>
            <a:off x="3159014" y="6110275"/>
            <a:ext cx="0" cy="1138524"/>
          </a:xfrm>
          <a:custGeom>
            <a:avLst/>
            <a:gdLst/>
            <a:ahLst/>
            <a:cxnLst/>
            <a:rect l="l" t="t" r="r" b="b"/>
            <a:pathLst>
              <a:path w="0" h="1138524">
                <a:moveTo>
                  <a:pt x="0" y="0"/>
                </a:moveTo>
                <a:lnTo>
                  <a:pt x="0" y="1138524"/>
                </a:lnTo>
              </a:path>
            </a:pathLst>
          </a:custGeom>
          <a:ln w="606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" name="object 262"/>
          <p:cNvSpPr/>
          <p:nvPr/>
        </p:nvSpPr>
        <p:spPr>
          <a:xfrm>
            <a:off x="3158550" y="6679045"/>
            <a:ext cx="1003166" cy="0"/>
          </a:xfrm>
          <a:custGeom>
            <a:avLst/>
            <a:gdLst/>
            <a:ahLst/>
            <a:cxnLst/>
            <a:rect l="l" t="t" r="r" b="b"/>
            <a:pathLst>
              <a:path w="1003166" h="0">
                <a:moveTo>
                  <a:pt x="0" y="0"/>
                </a:moveTo>
                <a:lnTo>
                  <a:pt x="1003166" y="0"/>
                </a:lnTo>
              </a:path>
            </a:pathLst>
          </a:custGeom>
          <a:ln w="606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" name="object 263"/>
          <p:cNvSpPr/>
          <p:nvPr/>
        </p:nvSpPr>
        <p:spPr>
          <a:xfrm>
            <a:off x="3316940" y="6553763"/>
            <a:ext cx="685419" cy="279364"/>
          </a:xfrm>
          <a:custGeom>
            <a:avLst/>
            <a:gdLst/>
            <a:ahLst/>
            <a:cxnLst/>
            <a:rect l="l" t="t" r="r" b="b"/>
            <a:pathLst>
              <a:path w="685419" h="279364">
                <a:moveTo>
                  <a:pt x="675817" y="104653"/>
                </a:moveTo>
                <a:lnTo>
                  <a:pt x="679658" y="106573"/>
                </a:lnTo>
                <a:lnTo>
                  <a:pt x="683498" y="103692"/>
                </a:lnTo>
                <a:lnTo>
                  <a:pt x="684458" y="99852"/>
                </a:lnTo>
                <a:lnTo>
                  <a:pt x="685419" y="96012"/>
                </a:lnTo>
                <a:lnTo>
                  <a:pt x="683498" y="91211"/>
                </a:lnTo>
                <a:lnTo>
                  <a:pt x="679658" y="90251"/>
                </a:lnTo>
                <a:lnTo>
                  <a:pt x="345582" y="0"/>
                </a:lnTo>
                <a:lnTo>
                  <a:pt x="342701" y="0"/>
                </a:lnTo>
                <a:lnTo>
                  <a:pt x="348462" y="13456"/>
                </a:lnTo>
                <a:lnTo>
                  <a:pt x="344938" y="16231"/>
                </a:lnTo>
                <a:lnTo>
                  <a:pt x="675817" y="104653"/>
                </a:lnTo>
                <a:close/>
              </a:path>
              <a:path w="685419" h="279364">
                <a:moveTo>
                  <a:pt x="2880" y="275523"/>
                </a:moveTo>
                <a:lnTo>
                  <a:pt x="5760" y="279364"/>
                </a:lnTo>
                <a:lnTo>
                  <a:pt x="10561" y="279364"/>
                </a:lnTo>
                <a:lnTo>
                  <a:pt x="14401" y="276484"/>
                </a:lnTo>
                <a:lnTo>
                  <a:pt x="344938" y="16231"/>
                </a:lnTo>
                <a:lnTo>
                  <a:pt x="348462" y="13456"/>
                </a:lnTo>
                <a:lnTo>
                  <a:pt x="342701" y="0"/>
                </a:lnTo>
                <a:lnTo>
                  <a:pt x="340781" y="0"/>
                </a:lnTo>
                <a:lnTo>
                  <a:pt x="341741" y="15377"/>
                </a:lnTo>
                <a:lnTo>
                  <a:pt x="340781" y="0"/>
                </a:lnTo>
                <a:lnTo>
                  <a:pt x="338861" y="975"/>
                </a:lnTo>
                <a:lnTo>
                  <a:pt x="4800" y="264962"/>
                </a:lnTo>
                <a:lnTo>
                  <a:pt x="960" y="266882"/>
                </a:lnTo>
                <a:lnTo>
                  <a:pt x="0" y="272643"/>
                </a:lnTo>
                <a:lnTo>
                  <a:pt x="2880" y="275523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4" name="object 264"/>
          <p:cNvSpPr/>
          <p:nvPr/>
        </p:nvSpPr>
        <p:spPr>
          <a:xfrm>
            <a:off x="3300618" y="6799524"/>
            <a:ext cx="49926" cy="49926"/>
          </a:xfrm>
          <a:custGeom>
            <a:avLst/>
            <a:gdLst/>
            <a:ahLst/>
            <a:cxnLst/>
            <a:rect l="l" t="t" r="r" b="b"/>
            <a:pathLst>
              <a:path w="49926" h="49926">
                <a:moveTo>
                  <a:pt x="24963" y="0"/>
                </a:moveTo>
                <a:lnTo>
                  <a:pt x="0" y="24963"/>
                </a:lnTo>
                <a:lnTo>
                  <a:pt x="24963" y="49926"/>
                </a:lnTo>
                <a:lnTo>
                  <a:pt x="49926" y="24963"/>
                </a:lnTo>
                <a:lnTo>
                  <a:pt x="24963" y="0"/>
                </a:lnTo>
                <a:close/>
              </a:path>
            </a:pathLst>
          </a:custGeom>
          <a:solidFill>
            <a:srgbClr val="4D7FB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5" name="object 265"/>
          <p:cNvSpPr/>
          <p:nvPr/>
        </p:nvSpPr>
        <p:spPr>
          <a:xfrm>
            <a:off x="3298698" y="6797603"/>
            <a:ext cx="53751" cy="54726"/>
          </a:xfrm>
          <a:custGeom>
            <a:avLst/>
            <a:gdLst/>
            <a:ahLst/>
            <a:cxnLst/>
            <a:rect l="l" t="t" r="r" b="b"/>
            <a:pathLst>
              <a:path w="53751" h="54726">
                <a:moveTo>
                  <a:pt x="24963" y="53751"/>
                </a:moveTo>
                <a:lnTo>
                  <a:pt x="25923" y="54726"/>
                </a:lnTo>
                <a:lnTo>
                  <a:pt x="27843" y="54726"/>
                </a:lnTo>
                <a:lnTo>
                  <a:pt x="28803" y="53751"/>
                </a:lnTo>
                <a:lnTo>
                  <a:pt x="53751" y="28803"/>
                </a:lnTo>
                <a:lnTo>
                  <a:pt x="48005" y="26883"/>
                </a:lnTo>
                <a:lnTo>
                  <a:pt x="26883" y="48005"/>
                </a:lnTo>
                <a:lnTo>
                  <a:pt x="24963" y="53751"/>
                </a:lnTo>
                <a:close/>
              </a:path>
              <a:path w="53751" h="54726">
                <a:moveTo>
                  <a:pt x="0" y="28803"/>
                </a:moveTo>
                <a:lnTo>
                  <a:pt x="24963" y="53751"/>
                </a:lnTo>
                <a:lnTo>
                  <a:pt x="26883" y="48005"/>
                </a:lnTo>
                <a:lnTo>
                  <a:pt x="5760" y="26883"/>
                </a:lnTo>
                <a:lnTo>
                  <a:pt x="26883" y="5760"/>
                </a:lnTo>
                <a:lnTo>
                  <a:pt x="48005" y="26883"/>
                </a:lnTo>
                <a:lnTo>
                  <a:pt x="53751" y="28803"/>
                </a:lnTo>
                <a:lnTo>
                  <a:pt x="53751" y="24963"/>
                </a:lnTo>
                <a:lnTo>
                  <a:pt x="28803" y="0"/>
                </a:lnTo>
                <a:lnTo>
                  <a:pt x="24963" y="0"/>
                </a:lnTo>
                <a:lnTo>
                  <a:pt x="0" y="24963"/>
                </a:lnTo>
                <a:lnTo>
                  <a:pt x="0" y="28803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6" name="object 266"/>
          <p:cNvSpPr/>
          <p:nvPr/>
        </p:nvSpPr>
        <p:spPr>
          <a:xfrm>
            <a:off x="3635639" y="6536496"/>
            <a:ext cx="49926" cy="49911"/>
          </a:xfrm>
          <a:custGeom>
            <a:avLst/>
            <a:gdLst/>
            <a:ahLst/>
            <a:cxnLst/>
            <a:rect l="l" t="t" r="r" b="b"/>
            <a:pathLst>
              <a:path w="49926" h="49911">
                <a:moveTo>
                  <a:pt x="24963" y="0"/>
                </a:moveTo>
                <a:lnTo>
                  <a:pt x="0" y="24947"/>
                </a:lnTo>
                <a:lnTo>
                  <a:pt x="24963" y="49911"/>
                </a:lnTo>
                <a:lnTo>
                  <a:pt x="49926" y="24947"/>
                </a:lnTo>
                <a:lnTo>
                  <a:pt x="24963" y="0"/>
                </a:lnTo>
                <a:close/>
              </a:path>
            </a:pathLst>
          </a:custGeom>
          <a:solidFill>
            <a:srgbClr val="4D7FB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7" name="object 267"/>
          <p:cNvSpPr/>
          <p:nvPr/>
        </p:nvSpPr>
        <p:spPr>
          <a:xfrm>
            <a:off x="3632774" y="6534576"/>
            <a:ext cx="54711" cy="53751"/>
          </a:xfrm>
          <a:custGeom>
            <a:avLst/>
            <a:gdLst/>
            <a:ahLst/>
            <a:cxnLst/>
            <a:rect l="l" t="t" r="r" b="b"/>
            <a:pathLst>
              <a:path w="54711" h="53751">
                <a:moveTo>
                  <a:pt x="5745" y="26868"/>
                </a:moveTo>
                <a:lnTo>
                  <a:pt x="25908" y="53751"/>
                </a:lnTo>
                <a:lnTo>
                  <a:pt x="29748" y="53751"/>
                </a:lnTo>
                <a:lnTo>
                  <a:pt x="54711" y="28803"/>
                </a:lnTo>
                <a:lnTo>
                  <a:pt x="48950" y="26868"/>
                </a:lnTo>
                <a:lnTo>
                  <a:pt x="27828" y="47990"/>
                </a:lnTo>
                <a:lnTo>
                  <a:pt x="5745" y="26868"/>
                </a:lnTo>
                <a:close/>
              </a:path>
              <a:path w="54711" h="53751">
                <a:moveTo>
                  <a:pt x="960" y="28803"/>
                </a:moveTo>
                <a:lnTo>
                  <a:pt x="25908" y="53751"/>
                </a:lnTo>
                <a:lnTo>
                  <a:pt x="5745" y="26868"/>
                </a:lnTo>
                <a:lnTo>
                  <a:pt x="27828" y="5760"/>
                </a:lnTo>
                <a:lnTo>
                  <a:pt x="48950" y="26868"/>
                </a:lnTo>
                <a:lnTo>
                  <a:pt x="54711" y="28803"/>
                </a:lnTo>
                <a:lnTo>
                  <a:pt x="54711" y="24963"/>
                </a:lnTo>
                <a:lnTo>
                  <a:pt x="29748" y="0"/>
                </a:lnTo>
                <a:lnTo>
                  <a:pt x="25908" y="0"/>
                </a:lnTo>
                <a:lnTo>
                  <a:pt x="960" y="24963"/>
                </a:lnTo>
                <a:lnTo>
                  <a:pt x="0" y="25923"/>
                </a:lnTo>
                <a:lnTo>
                  <a:pt x="0" y="27843"/>
                </a:lnTo>
                <a:lnTo>
                  <a:pt x="960" y="28803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8" name="object 268"/>
          <p:cNvSpPr/>
          <p:nvPr/>
        </p:nvSpPr>
        <p:spPr>
          <a:xfrm>
            <a:off x="3969715" y="6626733"/>
            <a:ext cx="48966" cy="49911"/>
          </a:xfrm>
          <a:custGeom>
            <a:avLst/>
            <a:gdLst/>
            <a:ahLst/>
            <a:cxnLst/>
            <a:rect l="l" t="t" r="r" b="b"/>
            <a:pathLst>
              <a:path w="48966" h="49911">
                <a:moveTo>
                  <a:pt x="24002" y="0"/>
                </a:moveTo>
                <a:lnTo>
                  <a:pt x="0" y="24947"/>
                </a:lnTo>
                <a:lnTo>
                  <a:pt x="24002" y="49911"/>
                </a:lnTo>
                <a:lnTo>
                  <a:pt x="48966" y="24947"/>
                </a:lnTo>
                <a:lnTo>
                  <a:pt x="24002" y="0"/>
                </a:lnTo>
                <a:close/>
              </a:path>
            </a:pathLst>
          </a:custGeom>
          <a:solidFill>
            <a:srgbClr val="4D7FB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9" name="object 269"/>
          <p:cNvSpPr/>
          <p:nvPr/>
        </p:nvSpPr>
        <p:spPr>
          <a:xfrm>
            <a:off x="3966834" y="6623852"/>
            <a:ext cx="54726" cy="54726"/>
          </a:xfrm>
          <a:custGeom>
            <a:avLst/>
            <a:gdLst/>
            <a:ahLst/>
            <a:cxnLst/>
            <a:rect l="l" t="t" r="r" b="b"/>
            <a:pathLst>
              <a:path w="54726" h="54726">
                <a:moveTo>
                  <a:pt x="25923" y="960"/>
                </a:moveTo>
                <a:lnTo>
                  <a:pt x="960" y="25923"/>
                </a:lnTo>
                <a:lnTo>
                  <a:pt x="0" y="26883"/>
                </a:lnTo>
                <a:lnTo>
                  <a:pt x="0" y="28803"/>
                </a:lnTo>
                <a:lnTo>
                  <a:pt x="960" y="29763"/>
                </a:lnTo>
                <a:lnTo>
                  <a:pt x="25923" y="54726"/>
                </a:lnTo>
                <a:lnTo>
                  <a:pt x="28803" y="54726"/>
                </a:lnTo>
                <a:lnTo>
                  <a:pt x="53766" y="29763"/>
                </a:lnTo>
                <a:lnTo>
                  <a:pt x="54726" y="28803"/>
                </a:lnTo>
                <a:lnTo>
                  <a:pt x="54726" y="26883"/>
                </a:lnTo>
                <a:lnTo>
                  <a:pt x="53766" y="25923"/>
                </a:lnTo>
                <a:lnTo>
                  <a:pt x="28803" y="960"/>
                </a:lnTo>
                <a:lnTo>
                  <a:pt x="27843" y="0"/>
                </a:lnTo>
                <a:lnTo>
                  <a:pt x="26883" y="0"/>
                </a:lnTo>
                <a:lnTo>
                  <a:pt x="26883" y="5760"/>
                </a:lnTo>
                <a:lnTo>
                  <a:pt x="48966" y="27828"/>
                </a:lnTo>
                <a:lnTo>
                  <a:pt x="26883" y="48950"/>
                </a:lnTo>
                <a:lnTo>
                  <a:pt x="5760" y="27828"/>
                </a:lnTo>
                <a:lnTo>
                  <a:pt x="25923" y="960"/>
                </a:lnTo>
                <a:close/>
              </a:path>
              <a:path w="54726" h="54726">
                <a:moveTo>
                  <a:pt x="25923" y="960"/>
                </a:moveTo>
                <a:lnTo>
                  <a:pt x="5760" y="27828"/>
                </a:lnTo>
                <a:lnTo>
                  <a:pt x="26883" y="5760"/>
                </a:lnTo>
                <a:lnTo>
                  <a:pt x="26883" y="0"/>
                </a:lnTo>
                <a:lnTo>
                  <a:pt x="25923" y="960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0" name="object 270"/>
          <p:cNvSpPr/>
          <p:nvPr/>
        </p:nvSpPr>
        <p:spPr>
          <a:xfrm>
            <a:off x="3316940" y="6365610"/>
            <a:ext cx="686379" cy="595182"/>
          </a:xfrm>
          <a:custGeom>
            <a:avLst/>
            <a:gdLst/>
            <a:ahLst/>
            <a:cxnLst/>
            <a:rect l="l" t="t" r="r" b="b"/>
            <a:pathLst>
              <a:path w="686379" h="595182">
                <a:moveTo>
                  <a:pt x="10561" y="335996"/>
                </a:moveTo>
                <a:lnTo>
                  <a:pt x="5760" y="336956"/>
                </a:lnTo>
                <a:lnTo>
                  <a:pt x="2880" y="340796"/>
                </a:lnTo>
                <a:lnTo>
                  <a:pt x="0" y="343677"/>
                </a:lnTo>
                <a:lnTo>
                  <a:pt x="960" y="348477"/>
                </a:lnTo>
                <a:lnTo>
                  <a:pt x="4800" y="351358"/>
                </a:lnTo>
                <a:lnTo>
                  <a:pt x="338861" y="593277"/>
                </a:lnTo>
                <a:lnTo>
                  <a:pt x="336941" y="583661"/>
                </a:lnTo>
                <a:lnTo>
                  <a:pt x="347502" y="580796"/>
                </a:lnTo>
                <a:lnTo>
                  <a:pt x="350382" y="591342"/>
                </a:lnTo>
                <a:lnTo>
                  <a:pt x="684458" y="12496"/>
                </a:lnTo>
                <a:lnTo>
                  <a:pt x="686379" y="9601"/>
                </a:lnTo>
                <a:lnTo>
                  <a:pt x="684458" y="4815"/>
                </a:lnTo>
                <a:lnTo>
                  <a:pt x="681578" y="1935"/>
                </a:lnTo>
                <a:lnTo>
                  <a:pt x="677738" y="0"/>
                </a:lnTo>
                <a:lnTo>
                  <a:pt x="672937" y="975"/>
                </a:lnTo>
                <a:lnTo>
                  <a:pt x="670057" y="5775"/>
                </a:lnTo>
                <a:lnTo>
                  <a:pt x="341222" y="576235"/>
                </a:lnTo>
                <a:lnTo>
                  <a:pt x="14401" y="338876"/>
                </a:lnTo>
                <a:lnTo>
                  <a:pt x="10561" y="335996"/>
                </a:lnTo>
                <a:close/>
              </a:path>
              <a:path w="686379" h="595182">
                <a:moveTo>
                  <a:pt x="347502" y="580796"/>
                </a:moveTo>
                <a:lnTo>
                  <a:pt x="336941" y="583661"/>
                </a:lnTo>
                <a:lnTo>
                  <a:pt x="338861" y="593277"/>
                </a:lnTo>
                <a:lnTo>
                  <a:pt x="340781" y="595182"/>
                </a:lnTo>
                <a:lnTo>
                  <a:pt x="344622" y="595182"/>
                </a:lnTo>
                <a:lnTo>
                  <a:pt x="347502" y="594222"/>
                </a:lnTo>
                <a:lnTo>
                  <a:pt x="349422" y="593277"/>
                </a:lnTo>
                <a:lnTo>
                  <a:pt x="350382" y="591342"/>
                </a:lnTo>
                <a:lnTo>
                  <a:pt x="347502" y="580796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1" name="object 271"/>
          <p:cNvSpPr/>
          <p:nvPr/>
        </p:nvSpPr>
        <p:spPr>
          <a:xfrm>
            <a:off x="3300618" y="6709771"/>
            <a:ext cx="49922" cy="0"/>
          </a:xfrm>
          <a:custGeom>
            <a:avLst/>
            <a:gdLst/>
            <a:ahLst/>
            <a:cxnLst/>
            <a:rect l="l" t="t" r="r" b="b"/>
            <a:pathLst>
              <a:path w="49922" h="0">
                <a:moveTo>
                  <a:pt x="0" y="0"/>
                </a:moveTo>
                <a:lnTo>
                  <a:pt x="49922" y="0"/>
                </a:lnTo>
              </a:path>
            </a:pathLst>
          </a:custGeom>
          <a:ln w="50228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2" name="object 272"/>
          <p:cNvSpPr/>
          <p:nvPr/>
        </p:nvSpPr>
        <p:spPr>
          <a:xfrm>
            <a:off x="3300618" y="6687205"/>
            <a:ext cx="49926" cy="49926"/>
          </a:xfrm>
          <a:custGeom>
            <a:avLst/>
            <a:gdLst/>
            <a:ahLst/>
            <a:cxnLst/>
            <a:rect l="l" t="t" r="r" b="b"/>
            <a:pathLst>
              <a:path w="49926" h="49926">
                <a:moveTo>
                  <a:pt x="0" y="49926"/>
                </a:moveTo>
                <a:lnTo>
                  <a:pt x="49926" y="49926"/>
                </a:lnTo>
                <a:lnTo>
                  <a:pt x="2880" y="45125"/>
                </a:lnTo>
                <a:lnTo>
                  <a:pt x="2880" y="0"/>
                </a:lnTo>
                <a:lnTo>
                  <a:pt x="0" y="49926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3" name="object 273"/>
          <p:cNvSpPr/>
          <p:nvPr/>
        </p:nvSpPr>
        <p:spPr>
          <a:xfrm>
            <a:off x="3297737" y="6682419"/>
            <a:ext cx="55671" cy="54711"/>
          </a:xfrm>
          <a:custGeom>
            <a:avLst/>
            <a:gdLst/>
            <a:ahLst/>
            <a:cxnLst/>
            <a:rect l="l" t="t" r="r" b="b"/>
            <a:pathLst>
              <a:path w="55671" h="54711">
                <a:moveTo>
                  <a:pt x="960" y="944"/>
                </a:moveTo>
                <a:lnTo>
                  <a:pt x="0" y="2865"/>
                </a:lnTo>
                <a:lnTo>
                  <a:pt x="0" y="51831"/>
                </a:lnTo>
                <a:lnTo>
                  <a:pt x="960" y="53751"/>
                </a:lnTo>
                <a:lnTo>
                  <a:pt x="1920" y="54711"/>
                </a:lnTo>
                <a:lnTo>
                  <a:pt x="2880" y="54711"/>
                </a:lnTo>
                <a:lnTo>
                  <a:pt x="5760" y="4785"/>
                </a:lnTo>
                <a:lnTo>
                  <a:pt x="49926" y="4785"/>
                </a:lnTo>
                <a:lnTo>
                  <a:pt x="49926" y="49911"/>
                </a:lnTo>
                <a:lnTo>
                  <a:pt x="5760" y="49911"/>
                </a:lnTo>
                <a:lnTo>
                  <a:pt x="52806" y="54711"/>
                </a:lnTo>
                <a:lnTo>
                  <a:pt x="53751" y="54711"/>
                </a:lnTo>
                <a:lnTo>
                  <a:pt x="54711" y="53751"/>
                </a:lnTo>
                <a:lnTo>
                  <a:pt x="55671" y="51831"/>
                </a:lnTo>
                <a:lnTo>
                  <a:pt x="55671" y="2865"/>
                </a:lnTo>
                <a:lnTo>
                  <a:pt x="54711" y="944"/>
                </a:lnTo>
                <a:lnTo>
                  <a:pt x="53751" y="0"/>
                </a:lnTo>
                <a:lnTo>
                  <a:pt x="1920" y="0"/>
                </a:lnTo>
                <a:lnTo>
                  <a:pt x="960" y="944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4" name="object 274"/>
          <p:cNvSpPr/>
          <p:nvPr/>
        </p:nvSpPr>
        <p:spPr>
          <a:xfrm>
            <a:off x="3635639" y="6953117"/>
            <a:ext cx="49922" cy="0"/>
          </a:xfrm>
          <a:custGeom>
            <a:avLst/>
            <a:gdLst/>
            <a:ahLst/>
            <a:cxnLst/>
            <a:rect l="l" t="t" r="r" b="b"/>
            <a:pathLst>
              <a:path w="49922" h="0">
                <a:moveTo>
                  <a:pt x="0" y="0"/>
                </a:moveTo>
                <a:lnTo>
                  <a:pt x="49922" y="0"/>
                </a:lnTo>
              </a:path>
            </a:pathLst>
          </a:custGeom>
          <a:ln w="51186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5" name="object 275"/>
          <p:cNvSpPr/>
          <p:nvPr/>
        </p:nvSpPr>
        <p:spPr>
          <a:xfrm>
            <a:off x="3637574" y="6925284"/>
            <a:ext cx="49911" cy="54711"/>
          </a:xfrm>
          <a:custGeom>
            <a:avLst/>
            <a:gdLst/>
            <a:ahLst/>
            <a:cxnLst/>
            <a:rect l="l" t="t" r="r" b="b"/>
            <a:pathLst>
              <a:path w="49911" h="54711">
                <a:moveTo>
                  <a:pt x="45110" y="5760"/>
                </a:moveTo>
                <a:lnTo>
                  <a:pt x="45110" y="49911"/>
                </a:lnTo>
                <a:lnTo>
                  <a:pt x="0" y="49911"/>
                </a:lnTo>
                <a:lnTo>
                  <a:pt x="47990" y="54711"/>
                </a:lnTo>
                <a:lnTo>
                  <a:pt x="48950" y="54711"/>
                </a:lnTo>
                <a:lnTo>
                  <a:pt x="49911" y="53751"/>
                </a:lnTo>
                <a:lnTo>
                  <a:pt x="49911" y="1920"/>
                </a:lnTo>
                <a:lnTo>
                  <a:pt x="48950" y="960"/>
                </a:lnTo>
                <a:lnTo>
                  <a:pt x="47990" y="0"/>
                </a:lnTo>
                <a:lnTo>
                  <a:pt x="45110" y="5760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6" name="object 276"/>
          <p:cNvSpPr/>
          <p:nvPr/>
        </p:nvSpPr>
        <p:spPr>
          <a:xfrm>
            <a:off x="3632774" y="6925284"/>
            <a:ext cx="52791" cy="54711"/>
          </a:xfrm>
          <a:custGeom>
            <a:avLst/>
            <a:gdLst/>
            <a:ahLst/>
            <a:cxnLst/>
            <a:rect l="l" t="t" r="r" b="b"/>
            <a:pathLst>
              <a:path w="52791" h="54711">
                <a:moveTo>
                  <a:pt x="960" y="54711"/>
                </a:moveTo>
                <a:lnTo>
                  <a:pt x="52791" y="54711"/>
                </a:lnTo>
                <a:lnTo>
                  <a:pt x="4800" y="49911"/>
                </a:lnTo>
                <a:lnTo>
                  <a:pt x="4800" y="5760"/>
                </a:lnTo>
                <a:lnTo>
                  <a:pt x="49911" y="5760"/>
                </a:lnTo>
                <a:lnTo>
                  <a:pt x="52791" y="0"/>
                </a:lnTo>
                <a:lnTo>
                  <a:pt x="2865" y="0"/>
                </a:lnTo>
                <a:lnTo>
                  <a:pt x="960" y="960"/>
                </a:lnTo>
                <a:lnTo>
                  <a:pt x="0" y="1920"/>
                </a:lnTo>
                <a:lnTo>
                  <a:pt x="0" y="53751"/>
                </a:lnTo>
                <a:lnTo>
                  <a:pt x="960" y="54711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7" name="object 277"/>
          <p:cNvSpPr/>
          <p:nvPr/>
        </p:nvSpPr>
        <p:spPr>
          <a:xfrm>
            <a:off x="3969715" y="6373775"/>
            <a:ext cx="48958" cy="0"/>
          </a:xfrm>
          <a:custGeom>
            <a:avLst/>
            <a:gdLst/>
            <a:ahLst/>
            <a:cxnLst/>
            <a:rect l="l" t="t" r="r" b="b"/>
            <a:pathLst>
              <a:path w="48958" h="0">
                <a:moveTo>
                  <a:pt x="0" y="0"/>
                </a:moveTo>
                <a:lnTo>
                  <a:pt x="48958" y="0"/>
                </a:lnTo>
              </a:path>
            </a:pathLst>
          </a:custGeom>
          <a:ln w="50228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8" name="object 278"/>
          <p:cNvSpPr/>
          <p:nvPr/>
        </p:nvSpPr>
        <p:spPr>
          <a:xfrm>
            <a:off x="3966834" y="6346423"/>
            <a:ext cx="51846" cy="54711"/>
          </a:xfrm>
          <a:custGeom>
            <a:avLst/>
            <a:gdLst/>
            <a:ahLst/>
            <a:cxnLst/>
            <a:rect l="l" t="t" r="r" b="b"/>
            <a:pathLst>
              <a:path w="51846" h="54711">
                <a:moveTo>
                  <a:pt x="49926" y="4800"/>
                </a:moveTo>
                <a:lnTo>
                  <a:pt x="49926" y="48950"/>
                </a:lnTo>
                <a:lnTo>
                  <a:pt x="4800" y="48950"/>
                </a:lnTo>
                <a:lnTo>
                  <a:pt x="4800" y="4800"/>
                </a:lnTo>
                <a:lnTo>
                  <a:pt x="960" y="0"/>
                </a:lnTo>
                <a:lnTo>
                  <a:pt x="0" y="960"/>
                </a:lnTo>
                <a:lnTo>
                  <a:pt x="0" y="52791"/>
                </a:lnTo>
                <a:lnTo>
                  <a:pt x="960" y="53751"/>
                </a:lnTo>
                <a:lnTo>
                  <a:pt x="2880" y="54711"/>
                </a:lnTo>
                <a:lnTo>
                  <a:pt x="51846" y="54711"/>
                </a:lnTo>
                <a:lnTo>
                  <a:pt x="49926" y="4800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9" name="object 279"/>
          <p:cNvSpPr/>
          <p:nvPr/>
        </p:nvSpPr>
        <p:spPr>
          <a:xfrm>
            <a:off x="3967794" y="6346423"/>
            <a:ext cx="53766" cy="54711"/>
          </a:xfrm>
          <a:custGeom>
            <a:avLst/>
            <a:gdLst/>
            <a:ahLst/>
            <a:cxnLst/>
            <a:rect l="l" t="t" r="r" b="b"/>
            <a:pathLst>
              <a:path w="53766" h="54711">
                <a:moveTo>
                  <a:pt x="52806" y="0"/>
                </a:moveTo>
                <a:lnTo>
                  <a:pt x="0" y="0"/>
                </a:lnTo>
                <a:lnTo>
                  <a:pt x="3840" y="4800"/>
                </a:lnTo>
                <a:lnTo>
                  <a:pt x="48966" y="4800"/>
                </a:lnTo>
                <a:lnTo>
                  <a:pt x="50886" y="54711"/>
                </a:lnTo>
                <a:lnTo>
                  <a:pt x="52806" y="53751"/>
                </a:lnTo>
                <a:lnTo>
                  <a:pt x="53766" y="52791"/>
                </a:lnTo>
                <a:lnTo>
                  <a:pt x="53766" y="960"/>
                </a:lnTo>
                <a:lnTo>
                  <a:pt x="52806" y="0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0" name="object 280"/>
          <p:cNvSpPr/>
          <p:nvPr/>
        </p:nvSpPr>
        <p:spPr>
          <a:xfrm>
            <a:off x="2949260" y="7249744"/>
            <a:ext cx="17282" cy="4800"/>
          </a:xfrm>
          <a:custGeom>
            <a:avLst/>
            <a:gdLst/>
            <a:ahLst/>
            <a:cxnLst/>
            <a:rect l="l" t="t" r="r" b="b"/>
            <a:pathLst>
              <a:path w="17282" h="4800">
                <a:moveTo>
                  <a:pt x="17282" y="2895"/>
                </a:moveTo>
                <a:lnTo>
                  <a:pt x="17282" y="1935"/>
                </a:lnTo>
                <a:lnTo>
                  <a:pt x="16322" y="960"/>
                </a:lnTo>
                <a:lnTo>
                  <a:pt x="16322" y="0"/>
                </a:lnTo>
                <a:lnTo>
                  <a:pt x="0" y="0"/>
                </a:lnTo>
                <a:lnTo>
                  <a:pt x="0" y="4800"/>
                </a:lnTo>
                <a:lnTo>
                  <a:pt x="16322" y="4800"/>
                </a:lnTo>
                <a:lnTo>
                  <a:pt x="16322" y="3840"/>
                </a:lnTo>
                <a:lnTo>
                  <a:pt x="17282" y="3840"/>
                </a:lnTo>
                <a:lnTo>
                  <a:pt x="17282" y="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1" name="object 281"/>
          <p:cNvSpPr/>
          <p:nvPr/>
        </p:nvSpPr>
        <p:spPr>
          <a:xfrm>
            <a:off x="2974223" y="7223836"/>
            <a:ext cx="24963" cy="22082"/>
          </a:xfrm>
          <a:custGeom>
            <a:avLst/>
            <a:gdLst/>
            <a:ahLst/>
            <a:cxnLst/>
            <a:rect l="l" t="t" r="r" b="b"/>
            <a:pathLst>
              <a:path w="24963" h="22082">
                <a:moveTo>
                  <a:pt x="16322" y="17282"/>
                </a:moveTo>
                <a:lnTo>
                  <a:pt x="16322" y="22082"/>
                </a:lnTo>
                <a:lnTo>
                  <a:pt x="17282" y="22082"/>
                </a:lnTo>
                <a:lnTo>
                  <a:pt x="19202" y="21122"/>
                </a:lnTo>
                <a:lnTo>
                  <a:pt x="20162" y="21122"/>
                </a:lnTo>
                <a:lnTo>
                  <a:pt x="21122" y="20162"/>
                </a:lnTo>
                <a:lnTo>
                  <a:pt x="22082" y="19187"/>
                </a:lnTo>
                <a:lnTo>
                  <a:pt x="23042" y="18242"/>
                </a:lnTo>
                <a:lnTo>
                  <a:pt x="23042" y="17282"/>
                </a:lnTo>
                <a:lnTo>
                  <a:pt x="24003" y="16322"/>
                </a:lnTo>
                <a:lnTo>
                  <a:pt x="24003" y="15346"/>
                </a:lnTo>
                <a:lnTo>
                  <a:pt x="24963" y="14401"/>
                </a:lnTo>
                <a:lnTo>
                  <a:pt x="24963" y="8641"/>
                </a:lnTo>
                <a:lnTo>
                  <a:pt x="24003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0162" y="2880"/>
                </a:lnTo>
                <a:lnTo>
                  <a:pt x="19202" y="1920"/>
                </a:lnTo>
                <a:lnTo>
                  <a:pt x="17282" y="960"/>
                </a:lnTo>
                <a:lnTo>
                  <a:pt x="16322" y="960"/>
                </a:lnTo>
                <a:lnTo>
                  <a:pt x="14401" y="0"/>
                </a:lnTo>
                <a:lnTo>
                  <a:pt x="9601" y="0"/>
                </a:lnTo>
                <a:lnTo>
                  <a:pt x="7680" y="960"/>
                </a:lnTo>
                <a:lnTo>
                  <a:pt x="5760" y="960"/>
                </a:lnTo>
                <a:lnTo>
                  <a:pt x="4800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1920" y="2880"/>
                </a:lnTo>
                <a:lnTo>
                  <a:pt x="1920" y="3840"/>
                </a:lnTo>
                <a:lnTo>
                  <a:pt x="960" y="3840"/>
                </a:lnTo>
                <a:lnTo>
                  <a:pt x="0" y="4800"/>
                </a:lnTo>
                <a:lnTo>
                  <a:pt x="0" y="8641"/>
                </a:lnTo>
                <a:lnTo>
                  <a:pt x="1920" y="8641"/>
                </a:lnTo>
                <a:lnTo>
                  <a:pt x="2880" y="7680"/>
                </a:lnTo>
                <a:lnTo>
                  <a:pt x="3840" y="7680"/>
                </a:lnTo>
                <a:lnTo>
                  <a:pt x="3840" y="6720"/>
                </a:lnTo>
                <a:lnTo>
                  <a:pt x="5760" y="6720"/>
                </a:lnTo>
                <a:lnTo>
                  <a:pt x="7680" y="5760"/>
                </a:lnTo>
                <a:lnTo>
                  <a:pt x="8641" y="5760"/>
                </a:lnTo>
                <a:lnTo>
                  <a:pt x="9601" y="4800"/>
                </a:lnTo>
                <a:lnTo>
                  <a:pt x="12481" y="4800"/>
                </a:lnTo>
                <a:lnTo>
                  <a:pt x="13441" y="5760"/>
                </a:lnTo>
                <a:lnTo>
                  <a:pt x="15361" y="5760"/>
                </a:lnTo>
                <a:lnTo>
                  <a:pt x="16322" y="6720"/>
                </a:lnTo>
                <a:lnTo>
                  <a:pt x="16322" y="7680"/>
                </a:lnTo>
                <a:lnTo>
                  <a:pt x="17282" y="7680"/>
                </a:lnTo>
                <a:lnTo>
                  <a:pt x="17282" y="8641"/>
                </a:lnTo>
                <a:lnTo>
                  <a:pt x="18242" y="9601"/>
                </a:lnTo>
                <a:lnTo>
                  <a:pt x="18242" y="14401"/>
                </a:lnTo>
                <a:lnTo>
                  <a:pt x="17282" y="15346"/>
                </a:lnTo>
                <a:lnTo>
                  <a:pt x="17282" y="16322"/>
                </a:lnTo>
                <a:lnTo>
                  <a:pt x="16322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2" name="object 282"/>
          <p:cNvSpPr/>
          <p:nvPr/>
        </p:nvSpPr>
        <p:spPr>
          <a:xfrm>
            <a:off x="2973263" y="7241118"/>
            <a:ext cx="27843" cy="29748"/>
          </a:xfrm>
          <a:custGeom>
            <a:avLst/>
            <a:gdLst/>
            <a:ahLst/>
            <a:cxnLst/>
            <a:rect l="l" t="t" r="r" b="b"/>
            <a:pathLst>
              <a:path w="27843" h="29748">
                <a:moveTo>
                  <a:pt x="4800" y="2880"/>
                </a:moveTo>
                <a:lnTo>
                  <a:pt x="4800" y="3840"/>
                </a:lnTo>
                <a:lnTo>
                  <a:pt x="3840" y="4800"/>
                </a:lnTo>
                <a:lnTo>
                  <a:pt x="3840" y="6720"/>
                </a:lnTo>
                <a:lnTo>
                  <a:pt x="4800" y="6720"/>
                </a:lnTo>
                <a:lnTo>
                  <a:pt x="4800" y="7680"/>
                </a:lnTo>
                <a:lnTo>
                  <a:pt x="11521" y="7680"/>
                </a:lnTo>
                <a:lnTo>
                  <a:pt x="13441" y="8625"/>
                </a:lnTo>
                <a:lnTo>
                  <a:pt x="16322" y="8625"/>
                </a:lnTo>
                <a:lnTo>
                  <a:pt x="17282" y="9585"/>
                </a:lnTo>
                <a:lnTo>
                  <a:pt x="18242" y="10561"/>
                </a:lnTo>
                <a:lnTo>
                  <a:pt x="19202" y="11521"/>
                </a:lnTo>
                <a:lnTo>
                  <a:pt x="20162" y="11521"/>
                </a:lnTo>
                <a:lnTo>
                  <a:pt x="20162" y="12466"/>
                </a:lnTo>
                <a:lnTo>
                  <a:pt x="21122" y="14401"/>
                </a:lnTo>
                <a:lnTo>
                  <a:pt x="21122" y="18242"/>
                </a:lnTo>
                <a:lnTo>
                  <a:pt x="20162" y="19187"/>
                </a:lnTo>
                <a:lnTo>
                  <a:pt x="20162" y="20147"/>
                </a:lnTo>
                <a:lnTo>
                  <a:pt x="19202" y="21122"/>
                </a:lnTo>
                <a:lnTo>
                  <a:pt x="19202" y="22067"/>
                </a:lnTo>
                <a:lnTo>
                  <a:pt x="18242" y="23027"/>
                </a:lnTo>
                <a:lnTo>
                  <a:pt x="17282" y="23027"/>
                </a:lnTo>
                <a:lnTo>
                  <a:pt x="16322" y="23987"/>
                </a:lnTo>
                <a:lnTo>
                  <a:pt x="7680" y="23987"/>
                </a:lnTo>
                <a:lnTo>
                  <a:pt x="6720" y="23027"/>
                </a:lnTo>
                <a:lnTo>
                  <a:pt x="3840" y="23027"/>
                </a:lnTo>
                <a:lnTo>
                  <a:pt x="2880" y="22067"/>
                </a:lnTo>
                <a:lnTo>
                  <a:pt x="1920" y="21122"/>
                </a:lnTo>
                <a:lnTo>
                  <a:pt x="0" y="21122"/>
                </a:lnTo>
                <a:lnTo>
                  <a:pt x="0" y="25908"/>
                </a:lnTo>
                <a:lnTo>
                  <a:pt x="960" y="26868"/>
                </a:lnTo>
                <a:lnTo>
                  <a:pt x="1920" y="26868"/>
                </a:lnTo>
                <a:lnTo>
                  <a:pt x="2880" y="27828"/>
                </a:lnTo>
                <a:lnTo>
                  <a:pt x="3840" y="27828"/>
                </a:lnTo>
                <a:lnTo>
                  <a:pt x="5760" y="28803"/>
                </a:lnTo>
                <a:lnTo>
                  <a:pt x="8641" y="28803"/>
                </a:lnTo>
                <a:lnTo>
                  <a:pt x="10561" y="29748"/>
                </a:lnTo>
                <a:lnTo>
                  <a:pt x="14401" y="29748"/>
                </a:lnTo>
                <a:lnTo>
                  <a:pt x="16322" y="28803"/>
                </a:lnTo>
                <a:lnTo>
                  <a:pt x="18242" y="28803"/>
                </a:lnTo>
                <a:lnTo>
                  <a:pt x="21122" y="27828"/>
                </a:lnTo>
                <a:lnTo>
                  <a:pt x="22082" y="26868"/>
                </a:lnTo>
                <a:lnTo>
                  <a:pt x="24003" y="25908"/>
                </a:lnTo>
                <a:lnTo>
                  <a:pt x="24963" y="23987"/>
                </a:lnTo>
                <a:lnTo>
                  <a:pt x="25923" y="23027"/>
                </a:lnTo>
                <a:lnTo>
                  <a:pt x="26883" y="21122"/>
                </a:lnTo>
                <a:lnTo>
                  <a:pt x="27843" y="20147"/>
                </a:lnTo>
                <a:lnTo>
                  <a:pt x="27843" y="13426"/>
                </a:lnTo>
                <a:lnTo>
                  <a:pt x="26883" y="11521"/>
                </a:lnTo>
                <a:lnTo>
                  <a:pt x="26883" y="10561"/>
                </a:lnTo>
                <a:lnTo>
                  <a:pt x="25923" y="9585"/>
                </a:lnTo>
                <a:lnTo>
                  <a:pt x="24963" y="8625"/>
                </a:lnTo>
                <a:lnTo>
                  <a:pt x="24003" y="7680"/>
                </a:lnTo>
                <a:lnTo>
                  <a:pt x="23042" y="6720"/>
                </a:lnTo>
                <a:lnTo>
                  <a:pt x="21122" y="6720"/>
                </a:lnTo>
                <a:lnTo>
                  <a:pt x="20162" y="5745"/>
                </a:lnTo>
                <a:lnTo>
                  <a:pt x="19202" y="4800"/>
                </a:lnTo>
                <a:lnTo>
                  <a:pt x="17282" y="4800"/>
                </a:lnTo>
                <a:lnTo>
                  <a:pt x="17282" y="0"/>
                </a:lnTo>
                <a:lnTo>
                  <a:pt x="16322" y="960"/>
                </a:lnTo>
                <a:lnTo>
                  <a:pt x="16322" y="1905"/>
                </a:lnTo>
                <a:lnTo>
                  <a:pt x="14401" y="1905"/>
                </a:lnTo>
                <a:lnTo>
                  <a:pt x="13441" y="2880"/>
                </a:lnTo>
                <a:lnTo>
                  <a:pt x="480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3" name="object 283"/>
          <p:cNvSpPr/>
          <p:nvPr/>
        </p:nvSpPr>
        <p:spPr>
          <a:xfrm>
            <a:off x="3017428" y="7263185"/>
            <a:ext cx="5760" cy="7680"/>
          </a:xfrm>
          <a:custGeom>
            <a:avLst/>
            <a:gdLst/>
            <a:ahLst/>
            <a:cxnLst/>
            <a:rect l="l" t="t" r="r" b="b"/>
            <a:pathLst>
              <a:path w="5760" h="7680">
                <a:moveTo>
                  <a:pt x="2880" y="7680"/>
                </a:moveTo>
                <a:lnTo>
                  <a:pt x="5760" y="7680"/>
                </a:lnTo>
                <a:lnTo>
                  <a:pt x="2880" y="1920"/>
                </a:lnTo>
                <a:lnTo>
                  <a:pt x="1920" y="960"/>
                </a:lnTo>
                <a:lnTo>
                  <a:pt x="960" y="960"/>
                </a:lnTo>
                <a:lnTo>
                  <a:pt x="0" y="0"/>
                </a:lnTo>
                <a:lnTo>
                  <a:pt x="0" y="6736"/>
                </a:lnTo>
                <a:lnTo>
                  <a:pt x="288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4" name="object 284"/>
          <p:cNvSpPr/>
          <p:nvPr/>
        </p:nvSpPr>
        <p:spPr>
          <a:xfrm>
            <a:off x="3007827" y="7223836"/>
            <a:ext cx="31683" cy="47030"/>
          </a:xfrm>
          <a:custGeom>
            <a:avLst/>
            <a:gdLst/>
            <a:ahLst/>
            <a:cxnLst/>
            <a:rect l="l" t="t" r="r" b="b"/>
            <a:pathLst>
              <a:path w="31683" h="47030">
                <a:moveTo>
                  <a:pt x="960" y="33588"/>
                </a:moveTo>
                <a:lnTo>
                  <a:pt x="960" y="36469"/>
                </a:lnTo>
                <a:lnTo>
                  <a:pt x="1920" y="38404"/>
                </a:lnTo>
                <a:lnTo>
                  <a:pt x="3840" y="40309"/>
                </a:lnTo>
                <a:lnTo>
                  <a:pt x="4800" y="42245"/>
                </a:lnTo>
                <a:lnTo>
                  <a:pt x="5760" y="44150"/>
                </a:lnTo>
                <a:lnTo>
                  <a:pt x="7680" y="45110"/>
                </a:lnTo>
                <a:lnTo>
                  <a:pt x="9601" y="46085"/>
                </a:lnTo>
                <a:lnTo>
                  <a:pt x="9601" y="39349"/>
                </a:lnTo>
                <a:lnTo>
                  <a:pt x="8641" y="37429"/>
                </a:lnTo>
                <a:lnTo>
                  <a:pt x="7680" y="35524"/>
                </a:lnTo>
                <a:lnTo>
                  <a:pt x="6720" y="33588"/>
                </a:lnTo>
                <a:lnTo>
                  <a:pt x="6720" y="14401"/>
                </a:lnTo>
                <a:lnTo>
                  <a:pt x="7680" y="12481"/>
                </a:lnTo>
                <a:lnTo>
                  <a:pt x="7680" y="10561"/>
                </a:lnTo>
                <a:lnTo>
                  <a:pt x="8641" y="8641"/>
                </a:lnTo>
                <a:lnTo>
                  <a:pt x="9601" y="7680"/>
                </a:lnTo>
                <a:lnTo>
                  <a:pt x="10561" y="6720"/>
                </a:lnTo>
                <a:lnTo>
                  <a:pt x="12481" y="5760"/>
                </a:lnTo>
                <a:lnTo>
                  <a:pt x="13441" y="4800"/>
                </a:lnTo>
                <a:lnTo>
                  <a:pt x="17282" y="4800"/>
                </a:lnTo>
                <a:lnTo>
                  <a:pt x="18242" y="5760"/>
                </a:lnTo>
                <a:lnTo>
                  <a:pt x="20162" y="5760"/>
                </a:lnTo>
                <a:lnTo>
                  <a:pt x="20162" y="6720"/>
                </a:lnTo>
                <a:lnTo>
                  <a:pt x="21122" y="6720"/>
                </a:lnTo>
                <a:lnTo>
                  <a:pt x="22082" y="7680"/>
                </a:lnTo>
                <a:lnTo>
                  <a:pt x="22082" y="8641"/>
                </a:lnTo>
                <a:lnTo>
                  <a:pt x="23042" y="9601"/>
                </a:lnTo>
                <a:lnTo>
                  <a:pt x="23042" y="10561"/>
                </a:lnTo>
                <a:lnTo>
                  <a:pt x="24002" y="11521"/>
                </a:lnTo>
                <a:lnTo>
                  <a:pt x="24002" y="13441"/>
                </a:lnTo>
                <a:lnTo>
                  <a:pt x="24963" y="14401"/>
                </a:lnTo>
                <a:lnTo>
                  <a:pt x="24963" y="31683"/>
                </a:lnTo>
                <a:lnTo>
                  <a:pt x="24002" y="32628"/>
                </a:lnTo>
                <a:lnTo>
                  <a:pt x="24002" y="35524"/>
                </a:lnTo>
                <a:lnTo>
                  <a:pt x="23042" y="36469"/>
                </a:lnTo>
                <a:lnTo>
                  <a:pt x="23042" y="37429"/>
                </a:lnTo>
                <a:lnTo>
                  <a:pt x="22082" y="38404"/>
                </a:lnTo>
                <a:lnTo>
                  <a:pt x="21122" y="39349"/>
                </a:lnTo>
                <a:lnTo>
                  <a:pt x="21122" y="40309"/>
                </a:lnTo>
                <a:lnTo>
                  <a:pt x="20162" y="40309"/>
                </a:lnTo>
                <a:lnTo>
                  <a:pt x="19202" y="41269"/>
                </a:lnTo>
                <a:lnTo>
                  <a:pt x="12481" y="41269"/>
                </a:lnTo>
                <a:lnTo>
                  <a:pt x="15361" y="47030"/>
                </a:lnTo>
                <a:lnTo>
                  <a:pt x="18242" y="47030"/>
                </a:lnTo>
                <a:lnTo>
                  <a:pt x="21122" y="46085"/>
                </a:lnTo>
                <a:lnTo>
                  <a:pt x="23042" y="45110"/>
                </a:lnTo>
                <a:lnTo>
                  <a:pt x="24963" y="44150"/>
                </a:lnTo>
                <a:lnTo>
                  <a:pt x="26883" y="42245"/>
                </a:lnTo>
                <a:lnTo>
                  <a:pt x="27843" y="40309"/>
                </a:lnTo>
                <a:lnTo>
                  <a:pt x="28803" y="38404"/>
                </a:lnTo>
                <a:lnTo>
                  <a:pt x="29763" y="35524"/>
                </a:lnTo>
                <a:lnTo>
                  <a:pt x="30723" y="32628"/>
                </a:lnTo>
                <a:lnTo>
                  <a:pt x="30723" y="29748"/>
                </a:lnTo>
                <a:lnTo>
                  <a:pt x="31683" y="26868"/>
                </a:lnTo>
                <a:lnTo>
                  <a:pt x="31683" y="19187"/>
                </a:lnTo>
                <a:lnTo>
                  <a:pt x="30723" y="16322"/>
                </a:lnTo>
                <a:lnTo>
                  <a:pt x="30723" y="13441"/>
                </a:lnTo>
                <a:lnTo>
                  <a:pt x="29763" y="10561"/>
                </a:lnTo>
                <a:lnTo>
                  <a:pt x="28803" y="8641"/>
                </a:lnTo>
                <a:lnTo>
                  <a:pt x="27843" y="6720"/>
                </a:lnTo>
                <a:lnTo>
                  <a:pt x="26883" y="4800"/>
                </a:lnTo>
                <a:lnTo>
                  <a:pt x="24963" y="2880"/>
                </a:lnTo>
                <a:lnTo>
                  <a:pt x="23042" y="1920"/>
                </a:lnTo>
                <a:lnTo>
                  <a:pt x="21122" y="960"/>
                </a:lnTo>
                <a:lnTo>
                  <a:pt x="19202" y="0"/>
                </a:lnTo>
                <a:lnTo>
                  <a:pt x="13441" y="0"/>
                </a:lnTo>
                <a:lnTo>
                  <a:pt x="10561" y="960"/>
                </a:lnTo>
                <a:lnTo>
                  <a:pt x="8641" y="1920"/>
                </a:lnTo>
                <a:lnTo>
                  <a:pt x="6720" y="2880"/>
                </a:lnTo>
                <a:lnTo>
                  <a:pt x="4800" y="4800"/>
                </a:lnTo>
                <a:lnTo>
                  <a:pt x="3840" y="6720"/>
                </a:lnTo>
                <a:lnTo>
                  <a:pt x="2880" y="8641"/>
                </a:lnTo>
                <a:lnTo>
                  <a:pt x="1920" y="11521"/>
                </a:lnTo>
                <a:lnTo>
                  <a:pt x="960" y="14401"/>
                </a:lnTo>
                <a:lnTo>
                  <a:pt x="0" y="17282"/>
                </a:lnTo>
                <a:lnTo>
                  <a:pt x="0" y="30708"/>
                </a:lnTo>
                <a:lnTo>
                  <a:pt x="960" y="335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5" name="object 285"/>
          <p:cNvSpPr/>
          <p:nvPr/>
        </p:nvSpPr>
        <p:spPr>
          <a:xfrm>
            <a:off x="3043351" y="7223836"/>
            <a:ext cx="46070" cy="47030"/>
          </a:xfrm>
          <a:custGeom>
            <a:avLst/>
            <a:gdLst/>
            <a:ahLst/>
            <a:cxnLst/>
            <a:rect l="l" t="t" r="r" b="b"/>
            <a:pathLst>
              <a:path w="46070" h="47030">
                <a:moveTo>
                  <a:pt x="32628" y="39349"/>
                </a:moveTo>
                <a:lnTo>
                  <a:pt x="31668" y="38404"/>
                </a:lnTo>
                <a:lnTo>
                  <a:pt x="31668" y="30708"/>
                </a:lnTo>
                <a:lnTo>
                  <a:pt x="31668" y="46085"/>
                </a:lnTo>
                <a:lnTo>
                  <a:pt x="39349" y="46085"/>
                </a:lnTo>
                <a:lnTo>
                  <a:pt x="40309" y="45110"/>
                </a:lnTo>
                <a:lnTo>
                  <a:pt x="40309" y="41269"/>
                </a:lnTo>
                <a:lnTo>
                  <a:pt x="39349" y="41269"/>
                </a:lnTo>
                <a:lnTo>
                  <a:pt x="39349" y="42245"/>
                </a:lnTo>
                <a:lnTo>
                  <a:pt x="33588" y="42245"/>
                </a:lnTo>
                <a:lnTo>
                  <a:pt x="33588" y="41269"/>
                </a:lnTo>
                <a:lnTo>
                  <a:pt x="32628" y="41269"/>
                </a:lnTo>
                <a:lnTo>
                  <a:pt x="32628" y="39349"/>
                </a:lnTo>
                <a:close/>
              </a:path>
              <a:path w="46070" h="47030">
                <a:moveTo>
                  <a:pt x="14386" y="23027"/>
                </a:moveTo>
                <a:lnTo>
                  <a:pt x="15346" y="22082"/>
                </a:lnTo>
                <a:lnTo>
                  <a:pt x="16306" y="22082"/>
                </a:lnTo>
                <a:lnTo>
                  <a:pt x="17282" y="21122"/>
                </a:lnTo>
                <a:lnTo>
                  <a:pt x="18227" y="19187"/>
                </a:lnTo>
                <a:lnTo>
                  <a:pt x="18227" y="18242"/>
                </a:lnTo>
                <a:lnTo>
                  <a:pt x="19187" y="17282"/>
                </a:lnTo>
                <a:lnTo>
                  <a:pt x="19187" y="5760"/>
                </a:lnTo>
                <a:lnTo>
                  <a:pt x="18227" y="4800"/>
                </a:lnTo>
                <a:lnTo>
                  <a:pt x="17282" y="3840"/>
                </a:lnTo>
                <a:lnTo>
                  <a:pt x="17282" y="2880"/>
                </a:lnTo>
                <a:lnTo>
                  <a:pt x="16306" y="1920"/>
                </a:lnTo>
                <a:lnTo>
                  <a:pt x="14386" y="960"/>
                </a:lnTo>
                <a:lnTo>
                  <a:pt x="13441" y="960"/>
                </a:lnTo>
                <a:lnTo>
                  <a:pt x="11506" y="0"/>
                </a:lnTo>
                <a:lnTo>
                  <a:pt x="8625" y="0"/>
                </a:lnTo>
                <a:lnTo>
                  <a:pt x="6720" y="960"/>
                </a:lnTo>
                <a:lnTo>
                  <a:pt x="5760" y="960"/>
                </a:lnTo>
                <a:lnTo>
                  <a:pt x="4785" y="1920"/>
                </a:lnTo>
                <a:lnTo>
                  <a:pt x="3825" y="2880"/>
                </a:lnTo>
                <a:lnTo>
                  <a:pt x="2880" y="3840"/>
                </a:lnTo>
                <a:lnTo>
                  <a:pt x="1920" y="4800"/>
                </a:lnTo>
                <a:lnTo>
                  <a:pt x="944" y="5760"/>
                </a:lnTo>
                <a:lnTo>
                  <a:pt x="944" y="7680"/>
                </a:lnTo>
                <a:lnTo>
                  <a:pt x="0" y="8641"/>
                </a:lnTo>
                <a:lnTo>
                  <a:pt x="0" y="15346"/>
                </a:lnTo>
                <a:lnTo>
                  <a:pt x="944" y="17282"/>
                </a:lnTo>
                <a:lnTo>
                  <a:pt x="944" y="18242"/>
                </a:lnTo>
                <a:lnTo>
                  <a:pt x="1920" y="20162"/>
                </a:lnTo>
                <a:lnTo>
                  <a:pt x="2880" y="21122"/>
                </a:lnTo>
                <a:lnTo>
                  <a:pt x="2880" y="22082"/>
                </a:lnTo>
                <a:lnTo>
                  <a:pt x="3825" y="23027"/>
                </a:lnTo>
                <a:lnTo>
                  <a:pt x="5760" y="23027"/>
                </a:lnTo>
                <a:lnTo>
                  <a:pt x="6720" y="24002"/>
                </a:lnTo>
                <a:lnTo>
                  <a:pt x="9601" y="24002"/>
                </a:lnTo>
                <a:lnTo>
                  <a:pt x="8625" y="20162"/>
                </a:lnTo>
                <a:lnTo>
                  <a:pt x="7665" y="20162"/>
                </a:lnTo>
                <a:lnTo>
                  <a:pt x="7665" y="19187"/>
                </a:lnTo>
                <a:lnTo>
                  <a:pt x="6720" y="19187"/>
                </a:lnTo>
                <a:lnTo>
                  <a:pt x="6720" y="18242"/>
                </a:lnTo>
                <a:lnTo>
                  <a:pt x="5760" y="18242"/>
                </a:lnTo>
                <a:lnTo>
                  <a:pt x="5760" y="15346"/>
                </a:lnTo>
                <a:lnTo>
                  <a:pt x="4785" y="13441"/>
                </a:lnTo>
                <a:lnTo>
                  <a:pt x="4785" y="10561"/>
                </a:lnTo>
                <a:lnTo>
                  <a:pt x="5760" y="9601"/>
                </a:lnTo>
                <a:lnTo>
                  <a:pt x="5760" y="6720"/>
                </a:lnTo>
                <a:lnTo>
                  <a:pt x="6720" y="5760"/>
                </a:lnTo>
                <a:lnTo>
                  <a:pt x="7665" y="4800"/>
                </a:lnTo>
                <a:lnTo>
                  <a:pt x="8625" y="4800"/>
                </a:lnTo>
                <a:lnTo>
                  <a:pt x="9601" y="3840"/>
                </a:lnTo>
                <a:lnTo>
                  <a:pt x="10561" y="3840"/>
                </a:lnTo>
                <a:lnTo>
                  <a:pt x="11506" y="4800"/>
                </a:lnTo>
                <a:lnTo>
                  <a:pt x="12466" y="4800"/>
                </a:lnTo>
                <a:lnTo>
                  <a:pt x="13441" y="5760"/>
                </a:lnTo>
                <a:lnTo>
                  <a:pt x="13441" y="6720"/>
                </a:lnTo>
                <a:lnTo>
                  <a:pt x="14386" y="6720"/>
                </a:lnTo>
                <a:lnTo>
                  <a:pt x="14386" y="17282"/>
                </a:lnTo>
                <a:lnTo>
                  <a:pt x="13441" y="18242"/>
                </a:lnTo>
                <a:lnTo>
                  <a:pt x="13441" y="19187"/>
                </a:lnTo>
                <a:lnTo>
                  <a:pt x="12466" y="19187"/>
                </a:lnTo>
                <a:lnTo>
                  <a:pt x="11506" y="20162"/>
                </a:lnTo>
                <a:lnTo>
                  <a:pt x="10561" y="20162"/>
                </a:lnTo>
                <a:lnTo>
                  <a:pt x="11506" y="24002"/>
                </a:lnTo>
                <a:lnTo>
                  <a:pt x="12466" y="24002"/>
                </a:lnTo>
                <a:lnTo>
                  <a:pt x="14386" y="23027"/>
                </a:lnTo>
                <a:close/>
              </a:path>
              <a:path w="46070" h="47030">
                <a:moveTo>
                  <a:pt x="9601" y="20162"/>
                </a:moveTo>
                <a:lnTo>
                  <a:pt x="8625" y="20162"/>
                </a:lnTo>
                <a:lnTo>
                  <a:pt x="9601" y="24002"/>
                </a:lnTo>
                <a:lnTo>
                  <a:pt x="11506" y="24002"/>
                </a:lnTo>
                <a:lnTo>
                  <a:pt x="10561" y="20162"/>
                </a:lnTo>
                <a:lnTo>
                  <a:pt x="9601" y="20162"/>
                </a:lnTo>
                <a:close/>
              </a:path>
              <a:path w="46070" h="47030">
                <a:moveTo>
                  <a:pt x="27828" y="39349"/>
                </a:moveTo>
                <a:lnTo>
                  <a:pt x="27828" y="42245"/>
                </a:lnTo>
                <a:lnTo>
                  <a:pt x="28788" y="43190"/>
                </a:lnTo>
                <a:lnTo>
                  <a:pt x="29748" y="44150"/>
                </a:lnTo>
                <a:lnTo>
                  <a:pt x="30708" y="45110"/>
                </a:lnTo>
                <a:lnTo>
                  <a:pt x="31668" y="46085"/>
                </a:lnTo>
                <a:lnTo>
                  <a:pt x="31668" y="30708"/>
                </a:lnTo>
                <a:lnTo>
                  <a:pt x="32628" y="29748"/>
                </a:lnTo>
                <a:lnTo>
                  <a:pt x="32628" y="28803"/>
                </a:lnTo>
                <a:lnTo>
                  <a:pt x="33588" y="27843"/>
                </a:lnTo>
                <a:lnTo>
                  <a:pt x="34549" y="26868"/>
                </a:lnTo>
                <a:lnTo>
                  <a:pt x="38389" y="26868"/>
                </a:lnTo>
                <a:lnTo>
                  <a:pt x="39349" y="27843"/>
                </a:lnTo>
                <a:lnTo>
                  <a:pt x="40309" y="27843"/>
                </a:lnTo>
                <a:lnTo>
                  <a:pt x="40309" y="29748"/>
                </a:lnTo>
                <a:lnTo>
                  <a:pt x="41269" y="30708"/>
                </a:lnTo>
                <a:lnTo>
                  <a:pt x="41269" y="39349"/>
                </a:lnTo>
                <a:lnTo>
                  <a:pt x="40309" y="40309"/>
                </a:lnTo>
                <a:lnTo>
                  <a:pt x="40309" y="45110"/>
                </a:lnTo>
                <a:lnTo>
                  <a:pt x="42230" y="45110"/>
                </a:lnTo>
                <a:lnTo>
                  <a:pt x="43190" y="44150"/>
                </a:lnTo>
                <a:lnTo>
                  <a:pt x="44150" y="43190"/>
                </a:lnTo>
                <a:lnTo>
                  <a:pt x="45110" y="42245"/>
                </a:lnTo>
                <a:lnTo>
                  <a:pt x="45110" y="41269"/>
                </a:lnTo>
                <a:lnTo>
                  <a:pt x="46070" y="39349"/>
                </a:lnTo>
                <a:lnTo>
                  <a:pt x="46070" y="29748"/>
                </a:lnTo>
                <a:lnTo>
                  <a:pt x="45110" y="28803"/>
                </a:lnTo>
                <a:lnTo>
                  <a:pt x="45110" y="27843"/>
                </a:lnTo>
                <a:lnTo>
                  <a:pt x="44150" y="26868"/>
                </a:lnTo>
                <a:lnTo>
                  <a:pt x="43190" y="24963"/>
                </a:lnTo>
                <a:lnTo>
                  <a:pt x="42230" y="24963"/>
                </a:lnTo>
                <a:lnTo>
                  <a:pt x="41269" y="24002"/>
                </a:lnTo>
                <a:lnTo>
                  <a:pt x="40309" y="23027"/>
                </a:lnTo>
                <a:lnTo>
                  <a:pt x="33588" y="23027"/>
                </a:lnTo>
                <a:lnTo>
                  <a:pt x="32628" y="24002"/>
                </a:lnTo>
                <a:lnTo>
                  <a:pt x="30708" y="24002"/>
                </a:lnTo>
                <a:lnTo>
                  <a:pt x="29748" y="24963"/>
                </a:lnTo>
                <a:lnTo>
                  <a:pt x="28788" y="25907"/>
                </a:lnTo>
                <a:lnTo>
                  <a:pt x="28788" y="26868"/>
                </a:lnTo>
                <a:lnTo>
                  <a:pt x="27828" y="28803"/>
                </a:lnTo>
                <a:lnTo>
                  <a:pt x="27828" y="29748"/>
                </a:lnTo>
                <a:lnTo>
                  <a:pt x="26868" y="31683"/>
                </a:lnTo>
                <a:lnTo>
                  <a:pt x="26868" y="38404"/>
                </a:lnTo>
                <a:lnTo>
                  <a:pt x="27828" y="39349"/>
                </a:lnTo>
                <a:close/>
              </a:path>
              <a:path w="46070" h="47030">
                <a:moveTo>
                  <a:pt x="5760" y="47030"/>
                </a:moveTo>
                <a:lnTo>
                  <a:pt x="9601" y="47030"/>
                </a:lnTo>
                <a:lnTo>
                  <a:pt x="9601" y="46085"/>
                </a:lnTo>
                <a:lnTo>
                  <a:pt x="41269" y="1920"/>
                </a:lnTo>
                <a:lnTo>
                  <a:pt x="41269" y="0"/>
                </a:lnTo>
                <a:lnTo>
                  <a:pt x="36469" y="0"/>
                </a:lnTo>
                <a:lnTo>
                  <a:pt x="36469" y="960"/>
                </a:lnTo>
                <a:lnTo>
                  <a:pt x="4785" y="45110"/>
                </a:lnTo>
                <a:lnTo>
                  <a:pt x="4785" y="47030"/>
                </a:lnTo>
                <a:lnTo>
                  <a:pt x="5760" y="470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6" name="object 286"/>
          <p:cNvSpPr/>
          <p:nvPr/>
        </p:nvSpPr>
        <p:spPr>
          <a:xfrm>
            <a:off x="2949260" y="7059686"/>
            <a:ext cx="17282" cy="4785"/>
          </a:xfrm>
          <a:custGeom>
            <a:avLst/>
            <a:gdLst/>
            <a:ahLst/>
            <a:cxnLst/>
            <a:rect l="l" t="t" r="r" b="b"/>
            <a:pathLst>
              <a:path w="17282" h="4785">
                <a:moveTo>
                  <a:pt x="0" y="0"/>
                </a:moveTo>
                <a:lnTo>
                  <a:pt x="0" y="4785"/>
                </a:lnTo>
                <a:lnTo>
                  <a:pt x="16322" y="4785"/>
                </a:lnTo>
                <a:lnTo>
                  <a:pt x="16322" y="3840"/>
                </a:lnTo>
                <a:lnTo>
                  <a:pt x="17282" y="2880"/>
                </a:lnTo>
                <a:lnTo>
                  <a:pt x="17282" y="1904"/>
                </a:lnTo>
                <a:lnTo>
                  <a:pt x="16322" y="944"/>
                </a:lnTo>
                <a:lnTo>
                  <a:pt x="16322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7" name="object 287"/>
          <p:cNvSpPr/>
          <p:nvPr/>
        </p:nvSpPr>
        <p:spPr>
          <a:xfrm>
            <a:off x="2973263" y="7033762"/>
            <a:ext cx="27843" cy="46070"/>
          </a:xfrm>
          <a:custGeom>
            <a:avLst/>
            <a:gdLst/>
            <a:ahLst/>
            <a:cxnLst/>
            <a:rect l="l" t="t" r="r" b="b"/>
            <a:pathLst>
              <a:path w="27843" h="46070">
                <a:moveTo>
                  <a:pt x="25923" y="8641"/>
                </a:moveTo>
                <a:lnTo>
                  <a:pt x="24963" y="7680"/>
                </a:lnTo>
                <a:lnTo>
                  <a:pt x="24963" y="5760"/>
                </a:lnTo>
                <a:lnTo>
                  <a:pt x="24003" y="4800"/>
                </a:lnTo>
                <a:lnTo>
                  <a:pt x="23042" y="3840"/>
                </a:lnTo>
                <a:lnTo>
                  <a:pt x="22082" y="2880"/>
                </a:lnTo>
                <a:lnTo>
                  <a:pt x="20162" y="1920"/>
                </a:lnTo>
                <a:lnTo>
                  <a:pt x="19202" y="960"/>
                </a:lnTo>
                <a:lnTo>
                  <a:pt x="17282" y="960"/>
                </a:lnTo>
                <a:lnTo>
                  <a:pt x="15361" y="0"/>
                </a:lnTo>
                <a:lnTo>
                  <a:pt x="10561" y="0"/>
                </a:lnTo>
                <a:lnTo>
                  <a:pt x="9601" y="960"/>
                </a:lnTo>
                <a:lnTo>
                  <a:pt x="6720" y="960"/>
                </a:lnTo>
                <a:lnTo>
                  <a:pt x="5760" y="1920"/>
                </a:lnTo>
                <a:lnTo>
                  <a:pt x="4800" y="1920"/>
                </a:lnTo>
                <a:lnTo>
                  <a:pt x="3840" y="2880"/>
                </a:lnTo>
                <a:lnTo>
                  <a:pt x="288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960" y="9585"/>
                </a:lnTo>
                <a:lnTo>
                  <a:pt x="1920" y="9585"/>
                </a:lnTo>
                <a:lnTo>
                  <a:pt x="2880" y="8641"/>
                </a:lnTo>
                <a:lnTo>
                  <a:pt x="3840" y="8641"/>
                </a:lnTo>
                <a:lnTo>
                  <a:pt x="4800" y="7680"/>
                </a:lnTo>
                <a:lnTo>
                  <a:pt x="5760" y="6720"/>
                </a:lnTo>
                <a:lnTo>
                  <a:pt x="6720" y="6720"/>
                </a:lnTo>
                <a:lnTo>
                  <a:pt x="8641" y="5760"/>
                </a:lnTo>
                <a:lnTo>
                  <a:pt x="15361" y="5760"/>
                </a:lnTo>
                <a:lnTo>
                  <a:pt x="16322" y="6720"/>
                </a:lnTo>
                <a:lnTo>
                  <a:pt x="17282" y="6720"/>
                </a:lnTo>
                <a:lnTo>
                  <a:pt x="17282" y="7680"/>
                </a:lnTo>
                <a:lnTo>
                  <a:pt x="18242" y="8641"/>
                </a:lnTo>
                <a:lnTo>
                  <a:pt x="18242" y="9585"/>
                </a:lnTo>
                <a:lnTo>
                  <a:pt x="19202" y="10561"/>
                </a:lnTo>
                <a:lnTo>
                  <a:pt x="19202" y="17266"/>
                </a:lnTo>
                <a:lnTo>
                  <a:pt x="18242" y="18242"/>
                </a:lnTo>
                <a:lnTo>
                  <a:pt x="18242" y="20147"/>
                </a:lnTo>
                <a:lnTo>
                  <a:pt x="17282" y="21107"/>
                </a:lnTo>
                <a:lnTo>
                  <a:pt x="16322" y="23042"/>
                </a:lnTo>
                <a:lnTo>
                  <a:pt x="15361" y="24947"/>
                </a:lnTo>
                <a:lnTo>
                  <a:pt x="13441" y="25923"/>
                </a:lnTo>
                <a:lnTo>
                  <a:pt x="12481" y="27828"/>
                </a:lnTo>
                <a:lnTo>
                  <a:pt x="10561" y="30708"/>
                </a:lnTo>
                <a:lnTo>
                  <a:pt x="960" y="39349"/>
                </a:lnTo>
                <a:lnTo>
                  <a:pt x="960" y="40325"/>
                </a:lnTo>
                <a:lnTo>
                  <a:pt x="0" y="41269"/>
                </a:lnTo>
                <a:lnTo>
                  <a:pt x="0" y="45110"/>
                </a:lnTo>
                <a:lnTo>
                  <a:pt x="960" y="45110"/>
                </a:lnTo>
                <a:lnTo>
                  <a:pt x="960" y="46070"/>
                </a:lnTo>
                <a:lnTo>
                  <a:pt x="27843" y="46070"/>
                </a:lnTo>
                <a:lnTo>
                  <a:pt x="27843" y="41269"/>
                </a:lnTo>
                <a:lnTo>
                  <a:pt x="7680" y="41269"/>
                </a:lnTo>
                <a:lnTo>
                  <a:pt x="14401" y="33588"/>
                </a:lnTo>
                <a:lnTo>
                  <a:pt x="17282" y="30708"/>
                </a:lnTo>
                <a:lnTo>
                  <a:pt x="19202" y="28803"/>
                </a:lnTo>
                <a:lnTo>
                  <a:pt x="20162" y="25923"/>
                </a:lnTo>
                <a:lnTo>
                  <a:pt x="22082" y="23987"/>
                </a:lnTo>
                <a:lnTo>
                  <a:pt x="23042" y="22082"/>
                </a:lnTo>
                <a:lnTo>
                  <a:pt x="24003" y="21107"/>
                </a:lnTo>
                <a:lnTo>
                  <a:pt x="24963" y="19202"/>
                </a:lnTo>
                <a:lnTo>
                  <a:pt x="25923" y="17266"/>
                </a:lnTo>
                <a:lnTo>
                  <a:pt x="25923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8" name="object 288"/>
          <p:cNvSpPr/>
          <p:nvPr/>
        </p:nvSpPr>
        <p:spPr>
          <a:xfrm>
            <a:off x="3017428" y="7072152"/>
            <a:ext cx="5760" cy="7680"/>
          </a:xfrm>
          <a:custGeom>
            <a:avLst/>
            <a:gdLst/>
            <a:ahLst/>
            <a:cxnLst/>
            <a:rect l="l" t="t" r="r" b="b"/>
            <a:pathLst>
              <a:path w="5760" h="7680">
                <a:moveTo>
                  <a:pt x="2880" y="7680"/>
                </a:moveTo>
                <a:lnTo>
                  <a:pt x="5760" y="7680"/>
                </a:lnTo>
                <a:lnTo>
                  <a:pt x="2880" y="2880"/>
                </a:lnTo>
                <a:lnTo>
                  <a:pt x="1920" y="1935"/>
                </a:lnTo>
                <a:lnTo>
                  <a:pt x="960" y="1935"/>
                </a:lnTo>
                <a:lnTo>
                  <a:pt x="0" y="0"/>
                </a:lnTo>
                <a:lnTo>
                  <a:pt x="0" y="7680"/>
                </a:lnTo>
                <a:lnTo>
                  <a:pt x="288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9" name="object 289"/>
          <p:cNvSpPr/>
          <p:nvPr/>
        </p:nvSpPr>
        <p:spPr>
          <a:xfrm>
            <a:off x="3007827" y="7033762"/>
            <a:ext cx="31683" cy="46070"/>
          </a:xfrm>
          <a:custGeom>
            <a:avLst/>
            <a:gdLst/>
            <a:ahLst/>
            <a:cxnLst/>
            <a:rect l="l" t="t" r="r" b="b"/>
            <a:pathLst>
              <a:path w="31683" h="46070">
                <a:moveTo>
                  <a:pt x="960" y="33588"/>
                </a:moveTo>
                <a:lnTo>
                  <a:pt x="960" y="36484"/>
                </a:lnTo>
                <a:lnTo>
                  <a:pt x="1920" y="38389"/>
                </a:lnTo>
                <a:lnTo>
                  <a:pt x="3840" y="40325"/>
                </a:lnTo>
                <a:lnTo>
                  <a:pt x="4800" y="42230"/>
                </a:lnTo>
                <a:lnTo>
                  <a:pt x="5760" y="44150"/>
                </a:lnTo>
                <a:lnTo>
                  <a:pt x="7680" y="45110"/>
                </a:lnTo>
                <a:lnTo>
                  <a:pt x="9601" y="46070"/>
                </a:lnTo>
                <a:lnTo>
                  <a:pt x="9601" y="38389"/>
                </a:lnTo>
                <a:lnTo>
                  <a:pt x="8641" y="37429"/>
                </a:lnTo>
                <a:lnTo>
                  <a:pt x="7680" y="35509"/>
                </a:lnTo>
                <a:lnTo>
                  <a:pt x="6720" y="33588"/>
                </a:lnTo>
                <a:lnTo>
                  <a:pt x="6720" y="13426"/>
                </a:lnTo>
                <a:lnTo>
                  <a:pt x="7680" y="11521"/>
                </a:lnTo>
                <a:lnTo>
                  <a:pt x="7680" y="10561"/>
                </a:lnTo>
                <a:lnTo>
                  <a:pt x="8641" y="8641"/>
                </a:lnTo>
                <a:lnTo>
                  <a:pt x="9601" y="7680"/>
                </a:lnTo>
                <a:lnTo>
                  <a:pt x="10561" y="6720"/>
                </a:lnTo>
                <a:lnTo>
                  <a:pt x="12481" y="5760"/>
                </a:lnTo>
                <a:lnTo>
                  <a:pt x="13441" y="4800"/>
                </a:lnTo>
                <a:lnTo>
                  <a:pt x="17282" y="4800"/>
                </a:lnTo>
                <a:lnTo>
                  <a:pt x="18242" y="5760"/>
                </a:lnTo>
                <a:lnTo>
                  <a:pt x="20162" y="5760"/>
                </a:lnTo>
                <a:lnTo>
                  <a:pt x="20162" y="6720"/>
                </a:lnTo>
                <a:lnTo>
                  <a:pt x="21122" y="6720"/>
                </a:lnTo>
                <a:lnTo>
                  <a:pt x="22082" y="7680"/>
                </a:lnTo>
                <a:lnTo>
                  <a:pt x="22082" y="8641"/>
                </a:lnTo>
                <a:lnTo>
                  <a:pt x="23042" y="9585"/>
                </a:lnTo>
                <a:lnTo>
                  <a:pt x="23042" y="10561"/>
                </a:lnTo>
                <a:lnTo>
                  <a:pt x="24002" y="11521"/>
                </a:lnTo>
                <a:lnTo>
                  <a:pt x="24002" y="12481"/>
                </a:lnTo>
                <a:lnTo>
                  <a:pt x="24963" y="14401"/>
                </a:lnTo>
                <a:lnTo>
                  <a:pt x="24963" y="31668"/>
                </a:lnTo>
                <a:lnTo>
                  <a:pt x="24002" y="32644"/>
                </a:lnTo>
                <a:lnTo>
                  <a:pt x="24002" y="35509"/>
                </a:lnTo>
                <a:lnTo>
                  <a:pt x="23042" y="36484"/>
                </a:lnTo>
                <a:lnTo>
                  <a:pt x="23042" y="37429"/>
                </a:lnTo>
                <a:lnTo>
                  <a:pt x="22082" y="38389"/>
                </a:lnTo>
                <a:lnTo>
                  <a:pt x="21122" y="39349"/>
                </a:lnTo>
                <a:lnTo>
                  <a:pt x="21122" y="40325"/>
                </a:lnTo>
                <a:lnTo>
                  <a:pt x="20162" y="40325"/>
                </a:lnTo>
                <a:lnTo>
                  <a:pt x="19202" y="41269"/>
                </a:lnTo>
                <a:lnTo>
                  <a:pt x="12481" y="41269"/>
                </a:lnTo>
                <a:lnTo>
                  <a:pt x="15361" y="46070"/>
                </a:lnTo>
                <a:lnTo>
                  <a:pt x="21122" y="46070"/>
                </a:lnTo>
                <a:lnTo>
                  <a:pt x="23042" y="45110"/>
                </a:lnTo>
                <a:lnTo>
                  <a:pt x="24963" y="44150"/>
                </a:lnTo>
                <a:lnTo>
                  <a:pt x="26883" y="42230"/>
                </a:lnTo>
                <a:lnTo>
                  <a:pt x="27843" y="40325"/>
                </a:lnTo>
                <a:lnTo>
                  <a:pt x="28803" y="38389"/>
                </a:lnTo>
                <a:lnTo>
                  <a:pt x="29763" y="35509"/>
                </a:lnTo>
                <a:lnTo>
                  <a:pt x="30723" y="32644"/>
                </a:lnTo>
                <a:lnTo>
                  <a:pt x="30723" y="29763"/>
                </a:lnTo>
                <a:lnTo>
                  <a:pt x="31683" y="26868"/>
                </a:lnTo>
                <a:lnTo>
                  <a:pt x="31683" y="19202"/>
                </a:lnTo>
                <a:lnTo>
                  <a:pt x="30723" y="16322"/>
                </a:lnTo>
                <a:lnTo>
                  <a:pt x="30723" y="13426"/>
                </a:lnTo>
                <a:lnTo>
                  <a:pt x="29763" y="10561"/>
                </a:lnTo>
                <a:lnTo>
                  <a:pt x="28803" y="8641"/>
                </a:lnTo>
                <a:lnTo>
                  <a:pt x="27843" y="6720"/>
                </a:lnTo>
                <a:lnTo>
                  <a:pt x="26883" y="3840"/>
                </a:lnTo>
                <a:lnTo>
                  <a:pt x="24963" y="2880"/>
                </a:lnTo>
                <a:lnTo>
                  <a:pt x="23042" y="1920"/>
                </a:lnTo>
                <a:lnTo>
                  <a:pt x="21122" y="960"/>
                </a:lnTo>
                <a:lnTo>
                  <a:pt x="19202" y="0"/>
                </a:lnTo>
                <a:lnTo>
                  <a:pt x="13441" y="0"/>
                </a:lnTo>
                <a:lnTo>
                  <a:pt x="10561" y="960"/>
                </a:lnTo>
                <a:lnTo>
                  <a:pt x="8641" y="1920"/>
                </a:lnTo>
                <a:lnTo>
                  <a:pt x="6720" y="2880"/>
                </a:lnTo>
                <a:lnTo>
                  <a:pt x="4800" y="4800"/>
                </a:lnTo>
                <a:lnTo>
                  <a:pt x="3840" y="6720"/>
                </a:lnTo>
                <a:lnTo>
                  <a:pt x="2880" y="8641"/>
                </a:lnTo>
                <a:lnTo>
                  <a:pt x="1920" y="11521"/>
                </a:lnTo>
                <a:lnTo>
                  <a:pt x="960" y="14401"/>
                </a:lnTo>
                <a:lnTo>
                  <a:pt x="0" y="17266"/>
                </a:lnTo>
                <a:lnTo>
                  <a:pt x="0" y="30708"/>
                </a:lnTo>
                <a:lnTo>
                  <a:pt x="960" y="335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0" name="object 290"/>
          <p:cNvSpPr/>
          <p:nvPr/>
        </p:nvSpPr>
        <p:spPr>
          <a:xfrm>
            <a:off x="3043351" y="7033762"/>
            <a:ext cx="46070" cy="47030"/>
          </a:xfrm>
          <a:custGeom>
            <a:avLst/>
            <a:gdLst/>
            <a:ahLst/>
            <a:cxnLst/>
            <a:rect l="l" t="t" r="r" b="b"/>
            <a:pathLst>
              <a:path w="46070" h="47030">
                <a:moveTo>
                  <a:pt x="5760" y="47030"/>
                </a:moveTo>
                <a:lnTo>
                  <a:pt x="9601" y="47030"/>
                </a:lnTo>
                <a:lnTo>
                  <a:pt x="9601" y="46070"/>
                </a:lnTo>
                <a:lnTo>
                  <a:pt x="41269" y="960"/>
                </a:lnTo>
                <a:lnTo>
                  <a:pt x="41269" y="0"/>
                </a:lnTo>
                <a:lnTo>
                  <a:pt x="36469" y="0"/>
                </a:lnTo>
                <a:lnTo>
                  <a:pt x="36469" y="960"/>
                </a:lnTo>
                <a:lnTo>
                  <a:pt x="4785" y="45110"/>
                </a:lnTo>
                <a:lnTo>
                  <a:pt x="4785" y="47030"/>
                </a:lnTo>
                <a:lnTo>
                  <a:pt x="5760" y="47030"/>
                </a:lnTo>
                <a:close/>
              </a:path>
              <a:path w="46070" h="47030">
                <a:moveTo>
                  <a:pt x="32628" y="39349"/>
                </a:moveTo>
                <a:lnTo>
                  <a:pt x="31668" y="38389"/>
                </a:lnTo>
                <a:lnTo>
                  <a:pt x="31668" y="30708"/>
                </a:lnTo>
                <a:lnTo>
                  <a:pt x="31668" y="45110"/>
                </a:lnTo>
                <a:lnTo>
                  <a:pt x="33588" y="46070"/>
                </a:lnTo>
                <a:lnTo>
                  <a:pt x="39349" y="46070"/>
                </a:lnTo>
                <a:lnTo>
                  <a:pt x="40309" y="45110"/>
                </a:lnTo>
                <a:lnTo>
                  <a:pt x="40309" y="41269"/>
                </a:lnTo>
                <a:lnTo>
                  <a:pt x="39349" y="41269"/>
                </a:lnTo>
                <a:lnTo>
                  <a:pt x="39349" y="42230"/>
                </a:lnTo>
                <a:lnTo>
                  <a:pt x="33588" y="42230"/>
                </a:lnTo>
                <a:lnTo>
                  <a:pt x="33588" y="41269"/>
                </a:lnTo>
                <a:lnTo>
                  <a:pt x="32628" y="41269"/>
                </a:lnTo>
                <a:lnTo>
                  <a:pt x="32628" y="39349"/>
                </a:lnTo>
                <a:close/>
              </a:path>
              <a:path w="46070" h="47030">
                <a:moveTo>
                  <a:pt x="17282" y="2880"/>
                </a:moveTo>
                <a:lnTo>
                  <a:pt x="16306" y="1920"/>
                </a:lnTo>
                <a:lnTo>
                  <a:pt x="14386" y="960"/>
                </a:lnTo>
                <a:lnTo>
                  <a:pt x="13441" y="960"/>
                </a:lnTo>
                <a:lnTo>
                  <a:pt x="11506" y="0"/>
                </a:lnTo>
                <a:lnTo>
                  <a:pt x="8625" y="0"/>
                </a:lnTo>
                <a:lnTo>
                  <a:pt x="6720" y="960"/>
                </a:lnTo>
                <a:lnTo>
                  <a:pt x="5760" y="960"/>
                </a:lnTo>
                <a:lnTo>
                  <a:pt x="4785" y="1920"/>
                </a:lnTo>
                <a:lnTo>
                  <a:pt x="3825" y="2880"/>
                </a:lnTo>
                <a:lnTo>
                  <a:pt x="2880" y="3840"/>
                </a:lnTo>
                <a:lnTo>
                  <a:pt x="1920" y="4800"/>
                </a:lnTo>
                <a:lnTo>
                  <a:pt x="944" y="5760"/>
                </a:lnTo>
                <a:lnTo>
                  <a:pt x="944" y="7680"/>
                </a:lnTo>
                <a:lnTo>
                  <a:pt x="0" y="8641"/>
                </a:lnTo>
                <a:lnTo>
                  <a:pt x="0" y="15361"/>
                </a:lnTo>
                <a:lnTo>
                  <a:pt x="944" y="17266"/>
                </a:lnTo>
                <a:lnTo>
                  <a:pt x="944" y="18242"/>
                </a:lnTo>
                <a:lnTo>
                  <a:pt x="1920" y="20147"/>
                </a:lnTo>
                <a:lnTo>
                  <a:pt x="2880" y="21107"/>
                </a:lnTo>
                <a:lnTo>
                  <a:pt x="2880" y="22082"/>
                </a:lnTo>
                <a:lnTo>
                  <a:pt x="3825" y="23042"/>
                </a:lnTo>
                <a:lnTo>
                  <a:pt x="5760" y="23042"/>
                </a:lnTo>
                <a:lnTo>
                  <a:pt x="6720" y="23987"/>
                </a:lnTo>
                <a:lnTo>
                  <a:pt x="11506" y="23987"/>
                </a:lnTo>
                <a:lnTo>
                  <a:pt x="9601" y="20147"/>
                </a:lnTo>
                <a:lnTo>
                  <a:pt x="7665" y="20147"/>
                </a:lnTo>
                <a:lnTo>
                  <a:pt x="7665" y="19202"/>
                </a:lnTo>
                <a:lnTo>
                  <a:pt x="6720" y="19202"/>
                </a:lnTo>
                <a:lnTo>
                  <a:pt x="6720" y="18242"/>
                </a:lnTo>
                <a:lnTo>
                  <a:pt x="5760" y="18242"/>
                </a:lnTo>
                <a:lnTo>
                  <a:pt x="5760" y="14401"/>
                </a:lnTo>
                <a:lnTo>
                  <a:pt x="4785" y="13426"/>
                </a:lnTo>
                <a:lnTo>
                  <a:pt x="4785" y="10561"/>
                </a:lnTo>
                <a:lnTo>
                  <a:pt x="5760" y="9585"/>
                </a:lnTo>
                <a:lnTo>
                  <a:pt x="5760" y="6720"/>
                </a:lnTo>
                <a:lnTo>
                  <a:pt x="6720" y="5760"/>
                </a:lnTo>
                <a:lnTo>
                  <a:pt x="7665" y="4800"/>
                </a:lnTo>
                <a:lnTo>
                  <a:pt x="8625" y="4800"/>
                </a:lnTo>
                <a:lnTo>
                  <a:pt x="9601" y="3840"/>
                </a:lnTo>
                <a:lnTo>
                  <a:pt x="10561" y="3840"/>
                </a:lnTo>
                <a:lnTo>
                  <a:pt x="11506" y="4800"/>
                </a:lnTo>
                <a:lnTo>
                  <a:pt x="12466" y="4800"/>
                </a:lnTo>
                <a:lnTo>
                  <a:pt x="13441" y="5760"/>
                </a:lnTo>
                <a:lnTo>
                  <a:pt x="13441" y="6720"/>
                </a:lnTo>
                <a:lnTo>
                  <a:pt x="14386" y="6720"/>
                </a:lnTo>
                <a:lnTo>
                  <a:pt x="14386" y="23042"/>
                </a:lnTo>
                <a:lnTo>
                  <a:pt x="15346" y="22082"/>
                </a:lnTo>
                <a:lnTo>
                  <a:pt x="16306" y="22082"/>
                </a:lnTo>
                <a:lnTo>
                  <a:pt x="17282" y="21107"/>
                </a:lnTo>
                <a:lnTo>
                  <a:pt x="18227" y="19202"/>
                </a:lnTo>
                <a:lnTo>
                  <a:pt x="18227" y="18242"/>
                </a:lnTo>
                <a:lnTo>
                  <a:pt x="19187" y="17266"/>
                </a:lnTo>
                <a:lnTo>
                  <a:pt x="19187" y="5760"/>
                </a:lnTo>
                <a:lnTo>
                  <a:pt x="18227" y="4800"/>
                </a:lnTo>
                <a:lnTo>
                  <a:pt x="17282" y="3840"/>
                </a:lnTo>
                <a:lnTo>
                  <a:pt x="17282" y="2880"/>
                </a:lnTo>
                <a:close/>
              </a:path>
              <a:path w="46070" h="47030">
                <a:moveTo>
                  <a:pt x="14386" y="17266"/>
                </a:moveTo>
                <a:lnTo>
                  <a:pt x="13441" y="18242"/>
                </a:lnTo>
                <a:lnTo>
                  <a:pt x="12466" y="19202"/>
                </a:lnTo>
                <a:lnTo>
                  <a:pt x="11506" y="20147"/>
                </a:lnTo>
                <a:lnTo>
                  <a:pt x="9601" y="20147"/>
                </a:lnTo>
                <a:lnTo>
                  <a:pt x="11506" y="23987"/>
                </a:lnTo>
                <a:lnTo>
                  <a:pt x="12466" y="23987"/>
                </a:lnTo>
                <a:lnTo>
                  <a:pt x="14386" y="23042"/>
                </a:lnTo>
                <a:lnTo>
                  <a:pt x="14386" y="17266"/>
                </a:lnTo>
                <a:close/>
              </a:path>
              <a:path w="46070" h="47030">
                <a:moveTo>
                  <a:pt x="27828" y="39349"/>
                </a:moveTo>
                <a:lnTo>
                  <a:pt x="27828" y="42230"/>
                </a:lnTo>
                <a:lnTo>
                  <a:pt x="28788" y="43190"/>
                </a:lnTo>
                <a:lnTo>
                  <a:pt x="29748" y="44150"/>
                </a:lnTo>
                <a:lnTo>
                  <a:pt x="30708" y="45110"/>
                </a:lnTo>
                <a:lnTo>
                  <a:pt x="31668" y="45110"/>
                </a:lnTo>
                <a:lnTo>
                  <a:pt x="31668" y="30708"/>
                </a:lnTo>
                <a:lnTo>
                  <a:pt x="32628" y="29763"/>
                </a:lnTo>
                <a:lnTo>
                  <a:pt x="32628" y="28803"/>
                </a:lnTo>
                <a:lnTo>
                  <a:pt x="33588" y="27828"/>
                </a:lnTo>
                <a:lnTo>
                  <a:pt x="34549" y="26868"/>
                </a:lnTo>
                <a:lnTo>
                  <a:pt x="38389" y="26868"/>
                </a:lnTo>
                <a:lnTo>
                  <a:pt x="39349" y="27828"/>
                </a:lnTo>
                <a:lnTo>
                  <a:pt x="40309" y="27828"/>
                </a:lnTo>
                <a:lnTo>
                  <a:pt x="40309" y="29763"/>
                </a:lnTo>
                <a:lnTo>
                  <a:pt x="41269" y="30708"/>
                </a:lnTo>
                <a:lnTo>
                  <a:pt x="41269" y="39349"/>
                </a:lnTo>
                <a:lnTo>
                  <a:pt x="40309" y="39349"/>
                </a:lnTo>
                <a:lnTo>
                  <a:pt x="40309" y="45110"/>
                </a:lnTo>
                <a:lnTo>
                  <a:pt x="42230" y="45110"/>
                </a:lnTo>
                <a:lnTo>
                  <a:pt x="43190" y="44150"/>
                </a:lnTo>
                <a:lnTo>
                  <a:pt x="44150" y="43190"/>
                </a:lnTo>
                <a:lnTo>
                  <a:pt x="45110" y="42230"/>
                </a:lnTo>
                <a:lnTo>
                  <a:pt x="45110" y="41269"/>
                </a:lnTo>
                <a:lnTo>
                  <a:pt x="46070" y="39349"/>
                </a:lnTo>
                <a:lnTo>
                  <a:pt x="46070" y="29763"/>
                </a:lnTo>
                <a:lnTo>
                  <a:pt x="45110" y="28803"/>
                </a:lnTo>
                <a:lnTo>
                  <a:pt x="45110" y="27828"/>
                </a:lnTo>
                <a:lnTo>
                  <a:pt x="44150" y="25923"/>
                </a:lnTo>
                <a:lnTo>
                  <a:pt x="43190" y="24947"/>
                </a:lnTo>
                <a:lnTo>
                  <a:pt x="42230" y="23987"/>
                </a:lnTo>
                <a:lnTo>
                  <a:pt x="41269" y="23987"/>
                </a:lnTo>
                <a:lnTo>
                  <a:pt x="40309" y="23042"/>
                </a:lnTo>
                <a:lnTo>
                  <a:pt x="33588" y="23042"/>
                </a:lnTo>
                <a:lnTo>
                  <a:pt x="32628" y="23987"/>
                </a:lnTo>
                <a:lnTo>
                  <a:pt x="30708" y="23987"/>
                </a:lnTo>
                <a:lnTo>
                  <a:pt x="29748" y="24947"/>
                </a:lnTo>
                <a:lnTo>
                  <a:pt x="28788" y="25923"/>
                </a:lnTo>
                <a:lnTo>
                  <a:pt x="28788" y="26868"/>
                </a:lnTo>
                <a:lnTo>
                  <a:pt x="27828" y="28803"/>
                </a:lnTo>
                <a:lnTo>
                  <a:pt x="27828" y="29763"/>
                </a:lnTo>
                <a:lnTo>
                  <a:pt x="26868" y="31668"/>
                </a:lnTo>
                <a:lnTo>
                  <a:pt x="26868" y="38389"/>
                </a:lnTo>
                <a:lnTo>
                  <a:pt x="27828" y="39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1" name="object 291"/>
          <p:cNvSpPr/>
          <p:nvPr/>
        </p:nvSpPr>
        <p:spPr>
          <a:xfrm>
            <a:off x="2949260" y="6869597"/>
            <a:ext cx="17282" cy="4815"/>
          </a:xfrm>
          <a:custGeom>
            <a:avLst/>
            <a:gdLst/>
            <a:ahLst/>
            <a:cxnLst/>
            <a:rect l="l" t="t" r="r" b="b"/>
            <a:pathLst>
              <a:path w="17282" h="4815">
                <a:moveTo>
                  <a:pt x="0" y="975"/>
                </a:moveTo>
                <a:lnTo>
                  <a:pt x="0" y="4815"/>
                </a:lnTo>
                <a:lnTo>
                  <a:pt x="16322" y="4815"/>
                </a:lnTo>
                <a:lnTo>
                  <a:pt x="17282" y="3840"/>
                </a:lnTo>
                <a:lnTo>
                  <a:pt x="17282" y="1920"/>
                </a:lnTo>
                <a:lnTo>
                  <a:pt x="16322" y="1920"/>
                </a:lnTo>
                <a:lnTo>
                  <a:pt x="16322" y="0"/>
                </a:lnTo>
                <a:lnTo>
                  <a:pt x="960" y="0"/>
                </a:lnTo>
                <a:lnTo>
                  <a:pt x="0" y="9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2" name="object 292"/>
          <p:cNvSpPr/>
          <p:nvPr/>
        </p:nvSpPr>
        <p:spPr>
          <a:xfrm>
            <a:off x="2975183" y="6844649"/>
            <a:ext cx="25923" cy="45110"/>
          </a:xfrm>
          <a:custGeom>
            <a:avLst/>
            <a:gdLst/>
            <a:ahLst/>
            <a:cxnLst/>
            <a:rect l="l" t="t" r="r" b="b"/>
            <a:pathLst>
              <a:path w="25923" h="45110">
                <a:moveTo>
                  <a:pt x="25923" y="40309"/>
                </a:moveTo>
                <a:lnTo>
                  <a:pt x="17282" y="40309"/>
                </a:lnTo>
                <a:lnTo>
                  <a:pt x="17282" y="960"/>
                </a:lnTo>
                <a:lnTo>
                  <a:pt x="16322" y="0"/>
                </a:lnTo>
                <a:lnTo>
                  <a:pt x="11521" y="0"/>
                </a:lnTo>
                <a:lnTo>
                  <a:pt x="960" y="6705"/>
                </a:lnTo>
                <a:lnTo>
                  <a:pt x="960" y="7680"/>
                </a:lnTo>
                <a:lnTo>
                  <a:pt x="0" y="7680"/>
                </a:lnTo>
                <a:lnTo>
                  <a:pt x="0" y="11521"/>
                </a:lnTo>
                <a:lnTo>
                  <a:pt x="1920" y="11521"/>
                </a:lnTo>
                <a:lnTo>
                  <a:pt x="10561" y="6705"/>
                </a:lnTo>
                <a:lnTo>
                  <a:pt x="10561" y="40309"/>
                </a:lnTo>
                <a:lnTo>
                  <a:pt x="960" y="40309"/>
                </a:lnTo>
                <a:lnTo>
                  <a:pt x="960" y="41269"/>
                </a:lnTo>
                <a:lnTo>
                  <a:pt x="0" y="42230"/>
                </a:lnTo>
                <a:lnTo>
                  <a:pt x="0" y="44150"/>
                </a:lnTo>
                <a:lnTo>
                  <a:pt x="960" y="44150"/>
                </a:lnTo>
                <a:lnTo>
                  <a:pt x="960" y="45110"/>
                </a:lnTo>
                <a:lnTo>
                  <a:pt x="25923" y="45110"/>
                </a:lnTo>
                <a:lnTo>
                  <a:pt x="25923" y="40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3" name="object 293"/>
          <p:cNvSpPr/>
          <p:nvPr/>
        </p:nvSpPr>
        <p:spPr>
          <a:xfrm>
            <a:off x="3017428" y="6883039"/>
            <a:ext cx="5760" cy="7680"/>
          </a:xfrm>
          <a:custGeom>
            <a:avLst/>
            <a:gdLst/>
            <a:ahLst/>
            <a:cxnLst/>
            <a:rect l="l" t="t" r="r" b="b"/>
            <a:pathLst>
              <a:path w="5760" h="7680">
                <a:moveTo>
                  <a:pt x="2880" y="7680"/>
                </a:moveTo>
                <a:lnTo>
                  <a:pt x="5760" y="768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960"/>
                </a:lnTo>
                <a:lnTo>
                  <a:pt x="0" y="0"/>
                </a:lnTo>
                <a:lnTo>
                  <a:pt x="0" y="6720"/>
                </a:lnTo>
                <a:lnTo>
                  <a:pt x="288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4" name="object 294"/>
          <p:cNvSpPr/>
          <p:nvPr/>
        </p:nvSpPr>
        <p:spPr>
          <a:xfrm>
            <a:off x="3007827" y="6844649"/>
            <a:ext cx="31683" cy="46070"/>
          </a:xfrm>
          <a:custGeom>
            <a:avLst/>
            <a:gdLst/>
            <a:ahLst/>
            <a:cxnLst/>
            <a:rect l="l" t="t" r="r" b="b"/>
            <a:pathLst>
              <a:path w="31683" h="46070">
                <a:moveTo>
                  <a:pt x="960" y="32628"/>
                </a:moveTo>
                <a:lnTo>
                  <a:pt x="960" y="35509"/>
                </a:lnTo>
                <a:lnTo>
                  <a:pt x="1920" y="38389"/>
                </a:lnTo>
                <a:lnTo>
                  <a:pt x="3840" y="40309"/>
                </a:lnTo>
                <a:lnTo>
                  <a:pt x="4800" y="42230"/>
                </a:lnTo>
                <a:lnTo>
                  <a:pt x="5760" y="43190"/>
                </a:lnTo>
                <a:lnTo>
                  <a:pt x="7680" y="44150"/>
                </a:lnTo>
                <a:lnTo>
                  <a:pt x="9601" y="45110"/>
                </a:lnTo>
                <a:lnTo>
                  <a:pt x="9601" y="38389"/>
                </a:lnTo>
                <a:lnTo>
                  <a:pt x="8641" y="36469"/>
                </a:lnTo>
                <a:lnTo>
                  <a:pt x="7680" y="35509"/>
                </a:lnTo>
                <a:lnTo>
                  <a:pt x="6720" y="33604"/>
                </a:lnTo>
                <a:lnTo>
                  <a:pt x="6720" y="13426"/>
                </a:lnTo>
                <a:lnTo>
                  <a:pt x="7680" y="11521"/>
                </a:lnTo>
                <a:lnTo>
                  <a:pt x="7680" y="9601"/>
                </a:lnTo>
                <a:lnTo>
                  <a:pt x="8641" y="8641"/>
                </a:lnTo>
                <a:lnTo>
                  <a:pt x="9601" y="6705"/>
                </a:lnTo>
                <a:lnTo>
                  <a:pt x="10561" y="5760"/>
                </a:lnTo>
                <a:lnTo>
                  <a:pt x="12481" y="4800"/>
                </a:lnTo>
                <a:lnTo>
                  <a:pt x="19202" y="4800"/>
                </a:lnTo>
                <a:lnTo>
                  <a:pt x="20162" y="5760"/>
                </a:lnTo>
                <a:lnTo>
                  <a:pt x="21122" y="6705"/>
                </a:lnTo>
                <a:lnTo>
                  <a:pt x="22082" y="6705"/>
                </a:lnTo>
                <a:lnTo>
                  <a:pt x="22082" y="7680"/>
                </a:lnTo>
                <a:lnTo>
                  <a:pt x="23042" y="8641"/>
                </a:lnTo>
                <a:lnTo>
                  <a:pt x="23042" y="9601"/>
                </a:lnTo>
                <a:lnTo>
                  <a:pt x="24002" y="10546"/>
                </a:lnTo>
                <a:lnTo>
                  <a:pt x="24002" y="12481"/>
                </a:lnTo>
                <a:lnTo>
                  <a:pt x="24963" y="13426"/>
                </a:lnTo>
                <a:lnTo>
                  <a:pt x="24963" y="30708"/>
                </a:lnTo>
                <a:lnTo>
                  <a:pt x="24002" y="32628"/>
                </a:lnTo>
                <a:lnTo>
                  <a:pt x="24002" y="34549"/>
                </a:lnTo>
                <a:lnTo>
                  <a:pt x="23042" y="35509"/>
                </a:lnTo>
                <a:lnTo>
                  <a:pt x="23042" y="37429"/>
                </a:lnTo>
                <a:lnTo>
                  <a:pt x="22082" y="37429"/>
                </a:lnTo>
                <a:lnTo>
                  <a:pt x="21122" y="38389"/>
                </a:lnTo>
                <a:lnTo>
                  <a:pt x="21122" y="39349"/>
                </a:lnTo>
                <a:lnTo>
                  <a:pt x="20162" y="40309"/>
                </a:lnTo>
                <a:lnTo>
                  <a:pt x="19202" y="40309"/>
                </a:lnTo>
                <a:lnTo>
                  <a:pt x="18242" y="41269"/>
                </a:lnTo>
                <a:lnTo>
                  <a:pt x="13441" y="41269"/>
                </a:lnTo>
                <a:lnTo>
                  <a:pt x="12481" y="40309"/>
                </a:lnTo>
                <a:lnTo>
                  <a:pt x="15361" y="46070"/>
                </a:lnTo>
                <a:lnTo>
                  <a:pt x="18242" y="46070"/>
                </a:lnTo>
                <a:lnTo>
                  <a:pt x="21122" y="45110"/>
                </a:lnTo>
                <a:lnTo>
                  <a:pt x="23042" y="44150"/>
                </a:lnTo>
                <a:lnTo>
                  <a:pt x="24963" y="43190"/>
                </a:lnTo>
                <a:lnTo>
                  <a:pt x="26883" y="41269"/>
                </a:lnTo>
                <a:lnTo>
                  <a:pt x="27843" y="39349"/>
                </a:lnTo>
                <a:lnTo>
                  <a:pt x="28803" y="37429"/>
                </a:lnTo>
                <a:lnTo>
                  <a:pt x="29763" y="34549"/>
                </a:lnTo>
                <a:lnTo>
                  <a:pt x="30723" y="32628"/>
                </a:lnTo>
                <a:lnTo>
                  <a:pt x="30723" y="29763"/>
                </a:lnTo>
                <a:lnTo>
                  <a:pt x="31683" y="25923"/>
                </a:lnTo>
                <a:lnTo>
                  <a:pt x="31683" y="19202"/>
                </a:lnTo>
                <a:lnTo>
                  <a:pt x="30723" y="15361"/>
                </a:lnTo>
                <a:lnTo>
                  <a:pt x="30723" y="12481"/>
                </a:lnTo>
                <a:lnTo>
                  <a:pt x="29763" y="9601"/>
                </a:lnTo>
                <a:lnTo>
                  <a:pt x="28803" y="7680"/>
                </a:lnTo>
                <a:lnTo>
                  <a:pt x="27843" y="5760"/>
                </a:lnTo>
                <a:lnTo>
                  <a:pt x="26883" y="3840"/>
                </a:lnTo>
                <a:lnTo>
                  <a:pt x="24963" y="1920"/>
                </a:lnTo>
                <a:lnTo>
                  <a:pt x="23042" y="960"/>
                </a:lnTo>
                <a:lnTo>
                  <a:pt x="21122" y="0"/>
                </a:lnTo>
                <a:lnTo>
                  <a:pt x="10561" y="0"/>
                </a:lnTo>
                <a:lnTo>
                  <a:pt x="8641" y="960"/>
                </a:lnTo>
                <a:lnTo>
                  <a:pt x="6720" y="2865"/>
                </a:lnTo>
                <a:lnTo>
                  <a:pt x="4800" y="3840"/>
                </a:lnTo>
                <a:lnTo>
                  <a:pt x="3840" y="5760"/>
                </a:lnTo>
                <a:lnTo>
                  <a:pt x="2880" y="8641"/>
                </a:lnTo>
                <a:lnTo>
                  <a:pt x="1920" y="10546"/>
                </a:lnTo>
                <a:lnTo>
                  <a:pt x="960" y="13426"/>
                </a:lnTo>
                <a:lnTo>
                  <a:pt x="0" y="16322"/>
                </a:lnTo>
                <a:lnTo>
                  <a:pt x="0" y="29763"/>
                </a:lnTo>
                <a:lnTo>
                  <a:pt x="960" y="326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5" name="object 295"/>
          <p:cNvSpPr/>
          <p:nvPr/>
        </p:nvSpPr>
        <p:spPr>
          <a:xfrm>
            <a:off x="3043351" y="6844649"/>
            <a:ext cx="46070" cy="47030"/>
          </a:xfrm>
          <a:custGeom>
            <a:avLst/>
            <a:gdLst/>
            <a:ahLst/>
            <a:cxnLst/>
            <a:rect l="l" t="t" r="r" b="b"/>
            <a:pathLst>
              <a:path w="46070" h="47030">
                <a:moveTo>
                  <a:pt x="14386" y="22082"/>
                </a:moveTo>
                <a:lnTo>
                  <a:pt x="15346" y="22082"/>
                </a:lnTo>
                <a:lnTo>
                  <a:pt x="16306" y="21107"/>
                </a:lnTo>
                <a:lnTo>
                  <a:pt x="17282" y="20147"/>
                </a:lnTo>
                <a:lnTo>
                  <a:pt x="18227" y="19202"/>
                </a:lnTo>
                <a:lnTo>
                  <a:pt x="18227" y="18227"/>
                </a:lnTo>
                <a:lnTo>
                  <a:pt x="19187" y="16322"/>
                </a:lnTo>
                <a:lnTo>
                  <a:pt x="19187" y="5760"/>
                </a:lnTo>
                <a:lnTo>
                  <a:pt x="18227" y="4800"/>
                </a:lnTo>
                <a:lnTo>
                  <a:pt x="17282" y="2865"/>
                </a:lnTo>
                <a:lnTo>
                  <a:pt x="17282" y="1920"/>
                </a:lnTo>
                <a:lnTo>
                  <a:pt x="16306" y="960"/>
                </a:lnTo>
                <a:lnTo>
                  <a:pt x="14386" y="960"/>
                </a:lnTo>
                <a:lnTo>
                  <a:pt x="13441" y="0"/>
                </a:lnTo>
                <a:lnTo>
                  <a:pt x="6720" y="0"/>
                </a:lnTo>
                <a:lnTo>
                  <a:pt x="5760" y="960"/>
                </a:lnTo>
                <a:lnTo>
                  <a:pt x="4785" y="960"/>
                </a:lnTo>
                <a:lnTo>
                  <a:pt x="3825" y="1920"/>
                </a:lnTo>
                <a:lnTo>
                  <a:pt x="2880" y="2865"/>
                </a:lnTo>
                <a:lnTo>
                  <a:pt x="1920" y="3840"/>
                </a:lnTo>
                <a:lnTo>
                  <a:pt x="944" y="5760"/>
                </a:lnTo>
                <a:lnTo>
                  <a:pt x="944" y="6705"/>
                </a:lnTo>
                <a:lnTo>
                  <a:pt x="0" y="8641"/>
                </a:lnTo>
                <a:lnTo>
                  <a:pt x="0" y="15361"/>
                </a:lnTo>
                <a:lnTo>
                  <a:pt x="944" y="16322"/>
                </a:lnTo>
                <a:lnTo>
                  <a:pt x="944" y="18227"/>
                </a:lnTo>
                <a:lnTo>
                  <a:pt x="1920" y="19202"/>
                </a:lnTo>
                <a:lnTo>
                  <a:pt x="2880" y="20147"/>
                </a:lnTo>
                <a:lnTo>
                  <a:pt x="2880" y="21107"/>
                </a:lnTo>
                <a:lnTo>
                  <a:pt x="3825" y="22082"/>
                </a:lnTo>
                <a:lnTo>
                  <a:pt x="5760" y="23042"/>
                </a:lnTo>
                <a:lnTo>
                  <a:pt x="6720" y="23042"/>
                </a:lnTo>
                <a:lnTo>
                  <a:pt x="5760" y="17266"/>
                </a:lnTo>
                <a:lnTo>
                  <a:pt x="5760" y="14386"/>
                </a:lnTo>
                <a:lnTo>
                  <a:pt x="4785" y="13426"/>
                </a:lnTo>
                <a:lnTo>
                  <a:pt x="4785" y="10546"/>
                </a:lnTo>
                <a:lnTo>
                  <a:pt x="5760" y="8641"/>
                </a:lnTo>
                <a:lnTo>
                  <a:pt x="5760" y="6705"/>
                </a:lnTo>
                <a:lnTo>
                  <a:pt x="6720" y="5760"/>
                </a:lnTo>
                <a:lnTo>
                  <a:pt x="6720" y="4800"/>
                </a:lnTo>
                <a:lnTo>
                  <a:pt x="7665" y="4800"/>
                </a:lnTo>
                <a:lnTo>
                  <a:pt x="7665" y="3840"/>
                </a:lnTo>
                <a:lnTo>
                  <a:pt x="12466" y="3840"/>
                </a:lnTo>
                <a:lnTo>
                  <a:pt x="12466" y="4800"/>
                </a:lnTo>
                <a:lnTo>
                  <a:pt x="13441" y="4800"/>
                </a:lnTo>
                <a:lnTo>
                  <a:pt x="13441" y="5760"/>
                </a:lnTo>
                <a:lnTo>
                  <a:pt x="14386" y="6705"/>
                </a:lnTo>
                <a:lnTo>
                  <a:pt x="14386" y="16322"/>
                </a:lnTo>
                <a:lnTo>
                  <a:pt x="13441" y="17266"/>
                </a:lnTo>
                <a:lnTo>
                  <a:pt x="13441" y="18227"/>
                </a:lnTo>
                <a:lnTo>
                  <a:pt x="12466" y="18227"/>
                </a:lnTo>
                <a:lnTo>
                  <a:pt x="12466" y="19202"/>
                </a:lnTo>
                <a:lnTo>
                  <a:pt x="10561" y="19202"/>
                </a:lnTo>
                <a:lnTo>
                  <a:pt x="11506" y="23042"/>
                </a:lnTo>
                <a:lnTo>
                  <a:pt x="12466" y="23042"/>
                </a:lnTo>
                <a:lnTo>
                  <a:pt x="14386" y="22082"/>
                </a:lnTo>
                <a:close/>
              </a:path>
              <a:path w="46070" h="47030">
                <a:moveTo>
                  <a:pt x="9601" y="19202"/>
                </a:moveTo>
                <a:lnTo>
                  <a:pt x="7665" y="19202"/>
                </a:lnTo>
                <a:lnTo>
                  <a:pt x="6720" y="18227"/>
                </a:lnTo>
                <a:lnTo>
                  <a:pt x="5760" y="17266"/>
                </a:lnTo>
                <a:lnTo>
                  <a:pt x="6720" y="23042"/>
                </a:lnTo>
                <a:lnTo>
                  <a:pt x="11506" y="23042"/>
                </a:lnTo>
                <a:lnTo>
                  <a:pt x="10561" y="19202"/>
                </a:lnTo>
                <a:lnTo>
                  <a:pt x="9601" y="19202"/>
                </a:lnTo>
                <a:close/>
              </a:path>
              <a:path w="46070" h="47030">
                <a:moveTo>
                  <a:pt x="27828" y="39349"/>
                </a:moveTo>
                <a:lnTo>
                  <a:pt x="27828" y="41269"/>
                </a:lnTo>
                <a:lnTo>
                  <a:pt x="28788" y="43190"/>
                </a:lnTo>
                <a:lnTo>
                  <a:pt x="29748" y="44150"/>
                </a:lnTo>
                <a:lnTo>
                  <a:pt x="30708" y="44150"/>
                </a:lnTo>
                <a:lnTo>
                  <a:pt x="31668" y="45110"/>
                </a:lnTo>
                <a:lnTo>
                  <a:pt x="33588" y="45110"/>
                </a:lnTo>
                <a:lnTo>
                  <a:pt x="31668" y="37429"/>
                </a:lnTo>
                <a:lnTo>
                  <a:pt x="31668" y="30708"/>
                </a:lnTo>
                <a:lnTo>
                  <a:pt x="32628" y="29763"/>
                </a:lnTo>
                <a:lnTo>
                  <a:pt x="32628" y="27828"/>
                </a:lnTo>
                <a:lnTo>
                  <a:pt x="33588" y="27828"/>
                </a:lnTo>
                <a:lnTo>
                  <a:pt x="33588" y="26868"/>
                </a:lnTo>
                <a:lnTo>
                  <a:pt x="34549" y="26868"/>
                </a:lnTo>
                <a:lnTo>
                  <a:pt x="34549" y="25923"/>
                </a:lnTo>
                <a:lnTo>
                  <a:pt x="38389" y="25923"/>
                </a:lnTo>
                <a:lnTo>
                  <a:pt x="38389" y="26868"/>
                </a:lnTo>
                <a:lnTo>
                  <a:pt x="39349" y="26868"/>
                </a:lnTo>
                <a:lnTo>
                  <a:pt x="40309" y="27828"/>
                </a:lnTo>
                <a:lnTo>
                  <a:pt x="40309" y="28788"/>
                </a:lnTo>
                <a:lnTo>
                  <a:pt x="41269" y="29763"/>
                </a:lnTo>
                <a:lnTo>
                  <a:pt x="41269" y="38389"/>
                </a:lnTo>
                <a:lnTo>
                  <a:pt x="40309" y="39349"/>
                </a:lnTo>
                <a:lnTo>
                  <a:pt x="40309" y="40309"/>
                </a:lnTo>
                <a:lnTo>
                  <a:pt x="39349" y="41269"/>
                </a:lnTo>
                <a:lnTo>
                  <a:pt x="38389" y="42230"/>
                </a:lnTo>
                <a:lnTo>
                  <a:pt x="37429" y="42230"/>
                </a:lnTo>
                <a:lnTo>
                  <a:pt x="38389" y="46070"/>
                </a:lnTo>
                <a:lnTo>
                  <a:pt x="39349" y="45110"/>
                </a:lnTo>
                <a:lnTo>
                  <a:pt x="40309" y="45110"/>
                </a:lnTo>
                <a:lnTo>
                  <a:pt x="42230" y="44150"/>
                </a:lnTo>
                <a:lnTo>
                  <a:pt x="43190" y="43190"/>
                </a:lnTo>
                <a:lnTo>
                  <a:pt x="44150" y="42230"/>
                </a:lnTo>
                <a:lnTo>
                  <a:pt x="45110" y="41269"/>
                </a:lnTo>
                <a:lnTo>
                  <a:pt x="45110" y="40309"/>
                </a:lnTo>
                <a:lnTo>
                  <a:pt x="46070" y="38389"/>
                </a:lnTo>
                <a:lnTo>
                  <a:pt x="46070" y="29763"/>
                </a:lnTo>
                <a:lnTo>
                  <a:pt x="45110" y="27828"/>
                </a:lnTo>
                <a:lnTo>
                  <a:pt x="45110" y="26868"/>
                </a:lnTo>
                <a:lnTo>
                  <a:pt x="44150" y="25923"/>
                </a:lnTo>
                <a:lnTo>
                  <a:pt x="43190" y="24947"/>
                </a:lnTo>
                <a:lnTo>
                  <a:pt x="42230" y="23987"/>
                </a:lnTo>
                <a:lnTo>
                  <a:pt x="41269" y="23042"/>
                </a:lnTo>
                <a:lnTo>
                  <a:pt x="40309" y="23042"/>
                </a:lnTo>
                <a:lnTo>
                  <a:pt x="38389" y="22082"/>
                </a:lnTo>
                <a:lnTo>
                  <a:pt x="34549" y="22082"/>
                </a:lnTo>
                <a:lnTo>
                  <a:pt x="33588" y="23042"/>
                </a:lnTo>
                <a:lnTo>
                  <a:pt x="32628" y="23042"/>
                </a:lnTo>
                <a:lnTo>
                  <a:pt x="30708" y="23987"/>
                </a:lnTo>
                <a:lnTo>
                  <a:pt x="29748" y="24947"/>
                </a:lnTo>
                <a:lnTo>
                  <a:pt x="28788" y="25923"/>
                </a:lnTo>
                <a:lnTo>
                  <a:pt x="28788" y="26868"/>
                </a:lnTo>
                <a:lnTo>
                  <a:pt x="27828" y="27828"/>
                </a:lnTo>
                <a:lnTo>
                  <a:pt x="27828" y="29763"/>
                </a:lnTo>
                <a:lnTo>
                  <a:pt x="26868" y="30708"/>
                </a:lnTo>
                <a:lnTo>
                  <a:pt x="26868" y="37429"/>
                </a:lnTo>
                <a:lnTo>
                  <a:pt x="27828" y="39349"/>
                </a:lnTo>
                <a:close/>
              </a:path>
              <a:path w="46070" h="47030">
                <a:moveTo>
                  <a:pt x="36469" y="42230"/>
                </a:moveTo>
                <a:lnTo>
                  <a:pt x="35509" y="42230"/>
                </a:lnTo>
                <a:lnTo>
                  <a:pt x="34549" y="41269"/>
                </a:lnTo>
                <a:lnTo>
                  <a:pt x="33588" y="41269"/>
                </a:lnTo>
                <a:lnTo>
                  <a:pt x="32628" y="40309"/>
                </a:lnTo>
                <a:lnTo>
                  <a:pt x="32628" y="39349"/>
                </a:lnTo>
                <a:lnTo>
                  <a:pt x="31668" y="37429"/>
                </a:lnTo>
                <a:lnTo>
                  <a:pt x="33588" y="45110"/>
                </a:lnTo>
                <a:lnTo>
                  <a:pt x="34549" y="46070"/>
                </a:lnTo>
                <a:lnTo>
                  <a:pt x="38389" y="46070"/>
                </a:lnTo>
                <a:lnTo>
                  <a:pt x="37429" y="42230"/>
                </a:lnTo>
                <a:lnTo>
                  <a:pt x="36469" y="42230"/>
                </a:lnTo>
                <a:close/>
              </a:path>
              <a:path w="46070" h="47030">
                <a:moveTo>
                  <a:pt x="5760" y="46070"/>
                </a:moveTo>
                <a:lnTo>
                  <a:pt x="6720" y="47030"/>
                </a:lnTo>
                <a:lnTo>
                  <a:pt x="7665" y="47030"/>
                </a:lnTo>
                <a:lnTo>
                  <a:pt x="7665" y="46070"/>
                </a:lnTo>
                <a:lnTo>
                  <a:pt x="9601" y="46070"/>
                </a:lnTo>
                <a:lnTo>
                  <a:pt x="9601" y="45110"/>
                </a:lnTo>
                <a:lnTo>
                  <a:pt x="41269" y="960"/>
                </a:lnTo>
                <a:lnTo>
                  <a:pt x="41269" y="-960"/>
                </a:lnTo>
                <a:lnTo>
                  <a:pt x="37429" y="-960"/>
                </a:lnTo>
                <a:lnTo>
                  <a:pt x="36469" y="0"/>
                </a:lnTo>
                <a:lnTo>
                  <a:pt x="4785" y="45110"/>
                </a:lnTo>
                <a:lnTo>
                  <a:pt x="4785" y="46070"/>
                </a:lnTo>
                <a:lnTo>
                  <a:pt x="5760" y="46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6" name="object 296"/>
          <p:cNvSpPr/>
          <p:nvPr/>
        </p:nvSpPr>
        <p:spPr>
          <a:xfrm>
            <a:off x="3007827" y="6683364"/>
            <a:ext cx="7680" cy="44150"/>
          </a:xfrm>
          <a:custGeom>
            <a:avLst/>
            <a:gdLst/>
            <a:ahLst/>
            <a:cxnLst/>
            <a:rect l="l" t="t" r="r" b="b"/>
            <a:pathLst>
              <a:path w="7680" h="44150">
                <a:moveTo>
                  <a:pt x="6720" y="6720"/>
                </a:moveTo>
                <a:lnTo>
                  <a:pt x="6720" y="1920"/>
                </a:lnTo>
                <a:lnTo>
                  <a:pt x="5760" y="0"/>
                </a:lnTo>
                <a:lnTo>
                  <a:pt x="5760" y="14401"/>
                </a:lnTo>
                <a:lnTo>
                  <a:pt x="7680" y="15361"/>
                </a:lnTo>
                <a:lnTo>
                  <a:pt x="7680" y="7680"/>
                </a:lnTo>
                <a:lnTo>
                  <a:pt x="6720" y="6720"/>
                </a:lnTo>
                <a:close/>
              </a:path>
              <a:path w="7680" h="44150">
                <a:moveTo>
                  <a:pt x="30723" y="-13441"/>
                </a:moveTo>
                <a:lnTo>
                  <a:pt x="29763" y="-16306"/>
                </a:lnTo>
                <a:lnTo>
                  <a:pt x="29763" y="-19187"/>
                </a:lnTo>
                <a:lnTo>
                  <a:pt x="28803" y="-21122"/>
                </a:lnTo>
                <a:lnTo>
                  <a:pt x="27843" y="-23027"/>
                </a:lnTo>
                <a:lnTo>
                  <a:pt x="25923" y="-24947"/>
                </a:lnTo>
                <a:lnTo>
                  <a:pt x="24963" y="-26868"/>
                </a:lnTo>
                <a:lnTo>
                  <a:pt x="23042" y="-27843"/>
                </a:lnTo>
                <a:lnTo>
                  <a:pt x="21122" y="-28788"/>
                </a:lnTo>
                <a:lnTo>
                  <a:pt x="10561" y="-28788"/>
                </a:lnTo>
                <a:lnTo>
                  <a:pt x="7680" y="-27843"/>
                </a:lnTo>
                <a:lnTo>
                  <a:pt x="5760" y="-25907"/>
                </a:lnTo>
                <a:lnTo>
                  <a:pt x="4800" y="-24947"/>
                </a:lnTo>
                <a:lnTo>
                  <a:pt x="2880" y="-23027"/>
                </a:lnTo>
                <a:lnTo>
                  <a:pt x="1920" y="-21122"/>
                </a:lnTo>
                <a:lnTo>
                  <a:pt x="960" y="-18227"/>
                </a:lnTo>
                <a:lnTo>
                  <a:pt x="960" y="-15346"/>
                </a:lnTo>
                <a:lnTo>
                  <a:pt x="0" y="-12466"/>
                </a:lnTo>
                <a:lnTo>
                  <a:pt x="0" y="3840"/>
                </a:lnTo>
                <a:lnTo>
                  <a:pt x="960" y="6720"/>
                </a:lnTo>
                <a:lnTo>
                  <a:pt x="1920" y="9601"/>
                </a:lnTo>
                <a:lnTo>
                  <a:pt x="2880" y="11521"/>
                </a:lnTo>
                <a:lnTo>
                  <a:pt x="3840" y="13441"/>
                </a:lnTo>
                <a:lnTo>
                  <a:pt x="5760" y="14401"/>
                </a:lnTo>
                <a:lnTo>
                  <a:pt x="5760" y="-13441"/>
                </a:lnTo>
                <a:lnTo>
                  <a:pt x="6720" y="-15346"/>
                </a:lnTo>
                <a:lnTo>
                  <a:pt x="6720" y="-17282"/>
                </a:lnTo>
                <a:lnTo>
                  <a:pt x="7680" y="-19187"/>
                </a:lnTo>
                <a:lnTo>
                  <a:pt x="8641" y="-21122"/>
                </a:lnTo>
                <a:lnTo>
                  <a:pt x="9601" y="-22067"/>
                </a:lnTo>
                <a:lnTo>
                  <a:pt x="10561" y="-23027"/>
                </a:lnTo>
                <a:lnTo>
                  <a:pt x="11521" y="-24002"/>
                </a:lnTo>
                <a:lnTo>
                  <a:pt x="19202" y="-24002"/>
                </a:lnTo>
                <a:lnTo>
                  <a:pt x="20162" y="-23027"/>
                </a:lnTo>
                <a:lnTo>
                  <a:pt x="21122" y="-22067"/>
                </a:lnTo>
                <a:lnTo>
                  <a:pt x="22082" y="-21122"/>
                </a:lnTo>
                <a:lnTo>
                  <a:pt x="22082" y="-20162"/>
                </a:lnTo>
                <a:lnTo>
                  <a:pt x="23042" y="-19187"/>
                </a:lnTo>
                <a:lnTo>
                  <a:pt x="23042" y="-18227"/>
                </a:lnTo>
                <a:lnTo>
                  <a:pt x="24002" y="-16306"/>
                </a:lnTo>
                <a:lnTo>
                  <a:pt x="24002" y="-11506"/>
                </a:lnTo>
                <a:lnTo>
                  <a:pt x="24963" y="-9601"/>
                </a:lnTo>
                <a:lnTo>
                  <a:pt x="24963" y="-944"/>
                </a:lnTo>
                <a:lnTo>
                  <a:pt x="24002" y="960"/>
                </a:lnTo>
                <a:lnTo>
                  <a:pt x="24002" y="4800"/>
                </a:lnTo>
                <a:lnTo>
                  <a:pt x="23042" y="5760"/>
                </a:lnTo>
                <a:lnTo>
                  <a:pt x="23042" y="6720"/>
                </a:lnTo>
                <a:lnTo>
                  <a:pt x="22082" y="7680"/>
                </a:lnTo>
                <a:lnTo>
                  <a:pt x="22082" y="8641"/>
                </a:lnTo>
                <a:lnTo>
                  <a:pt x="21122" y="9601"/>
                </a:lnTo>
                <a:lnTo>
                  <a:pt x="20162" y="10561"/>
                </a:lnTo>
                <a:lnTo>
                  <a:pt x="19202" y="11521"/>
                </a:lnTo>
                <a:lnTo>
                  <a:pt x="18242" y="11521"/>
                </a:lnTo>
                <a:lnTo>
                  <a:pt x="17282" y="12481"/>
                </a:lnTo>
                <a:lnTo>
                  <a:pt x="13441" y="12481"/>
                </a:lnTo>
                <a:lnTo>
                  <a:pt x="12481" y="11521"/>
                </a:lnTo>
                <a:lnTo>
                  <a:pt x="10561" y="11521"/>
                </a:lnTo>
                <a:lnTo>
                  <a:pt x="9601" y="10561"/>
                </a:lnTo>
                <a:lnTo>
                  <a:pt x="8641" y="9601"/>
                </a:lnTo>
                <a:lnTo>
                  <a:pt x="7680" y="7680"/>
                </a:lnTo>
                <a:lnTo>
                  <a:pt x="7680" y="15361"/>
                </a:lnTo>
                <a:lnTo>
                  <a:pt x="9601" y="16322"/>
                </a:lnTo>
                <a:lnTo>
                  <a:pt x="11521" y="17282"/>
                </a:lnTo>
                <a:lnTo>
                  <a:pt x="18242" y="17282"/>
                </a:lnTo>
                <a:lnTo>
                  <a:pt x="20162" y="16322"/>
                </a:lnTo>
                <a:lnTo>
                  <a:pt x="22082" y="15361"/>
                </a:lnTo>
                <a:lnTo>
                  <a:pt x="24002" y="14401"/>
                </a:lnTo>
                <a:lnTo>
                  <a:pt x="25923" y="12481"/>
                </a:lnTo>
                <a:lnTo>
                  <a:pt x="26883" y="10561"/>
                </a:lnTo>
                <a:lnTo>
                  <a:pt x="28803" y="8641"/>
                </a:lnTo>
                <a:lnTo>
                  <a:pt x="29763" y="5760"/>
                </a:lnTo>
                <a:lnTo>
                  <a:pt x="29763" y="2880"/>
                </a:lnTo>
                <a:lnTo>
                  <a:pt x="30723" y="0"/>
                </a:lnTo>
                <a:lnTo>
                  <a:pt x="30723" y="-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7" name="object 297"/>
          <p:cNvSpPr/>
          <p:nvPr/>
        </p:nvSpPr>
        <p:spPr>
          <a:xfrm>
            <a:off x="3043351" y="6653616"/>
            <a:ext cx="46070" cy="47030"/>
          </a:xfrm>
          <a:custGeom>
            <a:avLst/>
            <a:gdLst/>
            <a:ahLst/>
            <a:cxnLst/>
            <a:rect l="l" t="t" r="r" b="b"/>
            <a:pathLst>
              <a:path w="46070" h="47030">
                <a:moveTo>
                  <a:pt x="32628" y="39349"/>
                </a:moveTo>
                <a:lnTo>
                  <a:pt x="31668" y="38389"/>
                </a:lnTo>
                <a:lnTo>
                  <a:pt x="33588" y="46070"/>
                </a:lnTo>
                <a:lnTo>
                  <a:pt x="34549" y="47030"/>
                </a:lnTo>
                <a:lnTo>
                  <a:pt x="38389" y="47030"/>
                </a:lnTo>
                <a:lnTo>
                  <a:pt x="37429" y="43190"/>
                </a:lnTo>
                <a:lnTo>
                  <a:pt x="35509" y="43190"/>
                </a:lnTo>
                <a:lnTo>
                  <a:pt x="34549" y="42230"/>
                </a:lnTo>
                <a:lnTo>
                  <a:pt x="33588" y="42230"/>
                </a:lnTo>
                <a:lnTo>
                  <a:pt x="32628" y="41269"/>
                </a:lnTo>
                <a:lnTo>
                  <a:pt x="32628" y="39349"/>
                </a:lnTo>
                <a:close/>
              </a:path>
              <a:path w="46070" h="47030">
                <a:moveTo>
                  <a:pt x="14386" y="23027"/>
                </a:moveTo>
                <a:lnTo>
                  <a:pt x="15346" y="23027"/>
                </a:lnTo>
                <a:lnTo>
                  <a:pt x="16306" y="22067"/>
                </a:lnTo>
                <a:lnTo>
                  <a:pt x="17282" y="21122"/>
                </a:lnTo>
                <a:lnTo>
                  <a:pt x="18227" y="20147"/>
                </a:lnTo>
                <a:lnTo>
                  <a:pt x="18227" y="18242"/>
                </a:lnTo>
                <a:lnTo>
                  <a:pt x="19187" y="17282"/>
                </a:lnTo>
                <a:lnTo>
                  <a:pt x="19187" y="6720"/>
                </a:lnTo>
                <a:lnTo>
                  <a:pt x="18227" y="4800"/>
                </a:lnTo>
                <a:lnTo>
                  <a:pt x="17282" y="3840"/>
                </a:lnTo>
                <a:lnTo>
                  <a:pt x="17282" y="2880"/>
                </a:lnTo>
                <a:lnTo>
                  <a:pt x="16306" y="1905"/>
                </a:lnTo>
                <a:lnTo>
                  <a:pt x="14386" y="1905"/>
                </a:lnTo>
                <a:lnTo>
                  <a:pt x="13441" y="960"/>
                </a:lnTo>
                <a:lnTo>
                  <a:pt x="6720" y="960"/>
                </a:lnTo>
                <a:lnTo>
                  <a:pt x="5760" y="1905"/>
                </a:lnTo>
                <a:lnTo>
                  <a:pt x="4785" y="1905"/>
                </a:lnTo>
                <a:lnTo>
                  <a:pt x="3825" y="2880"/>
                </a:lnTo>
                <a:lnTo>
                  <a:pt x="2880" y="3840"/>
                </a:lnTo>
                <a:lnTo>
                  <a:pt x="1920" y="4800"/>
                </a:lnTo>
                <a:lnTo>
                  <a:pt x="944" y="6720"/>
                </a:lnTo>
                <a:lnTo>
                  <a:pt x="944" y="7680"/>
                </a:lnTo>
                <a:lnTo>
                  <a:pt x="0" y="9585"/>
                </a:lnTo>
                <a:lnTo>
                  <a:pt x="0" y="16306"/>
                </a:lnTo>
                <a:lnTo>
                  <a:pt x="944" y="17282"/>
                </a:lnTo>
                <a:lnTo>
                  <a:pt x="944" y="19187"/>
                </a:lnTo>
                <a:lnTo>
                  <a:pt x="1920" y="20147"/>
                </a:lnTo>
                <a:lnTo>
                  <a:pt x="2880" y="21122"/>
                </a:lnTo>
                <a:lnTo>
                  <a:pt x="2880" y="22067"/>
                </a:lnTo>
                <a:lnTo>
                  <a:pt x="3825" y="23027"/>
                </a:lnTo>
                <a:lnTo>
                  <a:pt x="5760" y="23027"/>
                </a:lnTo>
                <a:lnTo>
                  <a:pt x="6720" y="23987"/>
                </a:lnTo>
                <a:lnTo>
                  <a:pt x="5760" y="18242"/>
                </a:lnTo>
                <a:lnTo>
                  <a:pt x="5760" y="15346"/>
                </a:lnTo>
                <a:lnTo>
                  <a:pt x="4785" y="13441"/>
                </a:lnTo>
                <a:lnTo>
                  <a:pt x="4785" y="10561"/>
                </a:lnTo>
                <a:lnTo>
                  <a:pt x="5760" y="9585"/>
                </a:lnTo>
                <a:lnTo>
                  <a:pt x="5760" y="6720"/>
                </a:lnTo>
                <a:lnTo>
                  <a:pt x="6720" y="6720"/>
                </a:lnTo>
                <a:lnTo>
                  <a:pt x="6720" y="5745"/>
                </a:lnTo>
                <a:lnTo>
                  <a:pt x="7665" y="5745"/>
                </a:lnTo>
                <a:lnTo>
                  <a:pt x="7665" y="4800"/>
                </a:lnTo>
                <a:lnTo>
                  <a:pt x="12466" y="4800"/>
                </a:lnTo>
                <a:lnTo>
                  <a:pt x="12466" y="5745"/>
                </a:lnTo>
                <a:lnTo>
                  <a:pt x="13441" y="5745"/>
                </a:lnTo>
                <a:lnTo>
                  <a:pt x="13441" y="6720"/>
                </a:lnTo>
                <a:lnTo>
                  <a:pt x="14386" y="7680"/>
                </a:lnTo>
                <a:lnTo>
                  <a:pt x="14386" y="17282"/>
                </a:lnTo>
                <a:lnTo>
                  <a:pt x="13441" y="18242"/>
                </a:lnTo>
                <a:lnTo>
                  <a:pt x="13441" y="19187"/>
                </a:lnTo>
                <a:lnTo>
                  <a:pt x="12466" y="19187"/>
                </a:lnTo>
                <a:lnTo>
                  <a:pt x="12466" y="20147"/>
                </a:lnTo>
                <a:lnTo>
                  <a:pt x="10561" y="20147"/>
                </a:lnTo>
                <a:lnTo>
                  <a:pt x="11506" y="23987"/>
                </a:lnTo>
                <a:lnTo>
                  <a:pt x="12466" y="23987"/>
                </a:lnTo>
                <a:lnTo>
                  <a:pt x="14386" y="23027"/>
                </a:lnTo>
                <a:close/>
              </a:path>
              <a:path w="46070" h="47030">
                <a:moveTo>
                  <a:pt x="9601" y="20147"/>
                </a:moveTo>
                <a:lnTo>
                  <a:pt x="7665" y="20147"/>
                </a:lnTo>
                <a:lnTo>
                  <a:pt x="6720" y="19187"/>
                </a:lnTo>
                <a:lnTo>
                  <a:pt x="5760" y="18242"/>
                </a:lnTo>
                <a:lnTo>
                  <a:pt x="6720" y="23987"/>
                </a:lnTo>
                <a:lnTo>
                  <a:pt x="11506" y="23987"/>
                </a:lnTo>
                <a:lnTo>
                  <a:pt x="10561" y="20147"/>
                </a:lnTo>
                <a:lnTo>
                  <a:pt x="9601" y="20147"/>
                </a:lnTo>
                <a:close/>
              </a:path>
              <a:path w="46070" h="47030">
                <a:moveTo>
                  <a:pt x="27828" y="41269"/>
                </a:moveTo>
                <a:lnTo>
                  <a:pt x="27828" y="42230"/>
                </a:lnTo>
                <a:lnTo>
                  <a:pt x="28788" y="43190"/>
                </a:lnTo>
                <a:lnTo>
                  <a:pt x="29748" y="45110"/>
                </a:lnTo>
                <a:lnTo>
                  <a:pt x="30708" y="45110"/>
                </a:lnTo>
                <a:lnTo>
                  <a:pt x="31668" y="46070"/>
                </a:lnTo>
                <a:lnTo>
                  <a:pt x="33588" y="46070"/>
                </a:lnTo>
                <a:lnTo>
                  <a:pt x="31668" y="38389"/>
                </a:lnTo>
                <a:lnTo>
                  <a:pt x="31668" y="31668"/>
                </a:lnTo>
                <a:lnTo>
                  <a:pt x="32628" y="30708"/>
                </a:lnTo>
                <a:lnTo>
                  <a:pt x="32628" y="28803"/>
                </a:lnTo>
                <a:lnTo>
                  <a:pt x="33588" y="28803"/>
                </a:lnTo>
                <a:lnTo>
                  <a:pt x="33588" y="27828"/>
                </a:lnTo>
                <a:lnTo>
                  <a:pt x="34549" y="27828"/>
                </a:lnTo>
                <a:lnTo>
                  <a:pt x="34549" y="26868"/>
                </a:lnTo>
                <a:lnTo>
                  <a:pt x="38389" y="26868"/>
                </a:lnTo>
                <a:lnTo>
                  <a:pt x="38389" y="27828"/>
                </a:lnTo>
                <a:lnTo>
                  <a:pt x="39349" y="27828"/>
                </a:lnTo>
                <a:lnTo>
                  <a:pt x="40309" y="28803"/>
                </a:lnTo>
                <a:lnTo>
                  <a:pt x="40309" y="29748"/>
                </a:lnTo>
                <a:lnTo>
                  <a:pt x="41269" y="30708"/>
                </a:lnTo>
                <a:lnTo>
                  <a:pt x="41269" y="39349"/>
                </a:lnTo>
                <a:lnTo>
                  <a:pt x="40309" y="40309"/>
                </a:lnTo>
                <a:lnTo>
                  <a:pt x="40309" y="41269"/>
                </a:lnTo>
                <a:lnTo>
                  <a:pt x="39349" y="42230"/>
                </a:lnTo>
                <a:lnTo>
                  <a:pt x="38389" y="42230"/>
                </a:lnTo>
                <a:lnTo>
                  <a:pt x="37429" y="43190"/>
                </a:lnTo>
                <a:lnTo>
                  <a:pt x="38389" y="47030"/>
                </a:lnTo>
                <a:lnTo>
                  <a:pt x="39349" y="46070"/>
                </a:lnTo>
                <a:lnTo>
                  <a:pt x="40309" y="46070"/>
                </a:lnTo>
                <a:lnTo>
                  <a:pt x="42230" y="45110"/>
                </a:lnTo>
                <a:lnTo>
                  <a:pt x="43190" y="44150"/>
                </a:lnTo>
                <a:lnTo>
                  <a:pt x="44150" y="43190"/>
                </a:lnTo>
                <a:lnTo>
                  <a:pt x="45110" y="42230"/>
                </a:lnTo>
                <a:lnTo>
                  <a:pt x="45110" y="41269"/>
                </a:lnTo>
                <a:lnTo>
                  <a:pt x="46070" y="39349"/>
                </a:lnTo>
                <a:lnTo>
                  <a:pt x="46070" y="30708"/>
                </a:lnTo>
                <a:lnTo>
                  <a:pt x="45110" y="28803"/>
                </a:lnTo>
                <a:lnTo>
                  <a:pt x="45110" y="27828"/>
                </a:lnTo>
                <a:lnTo>
                  <a:pt x="44150" y="26868"/>
                </a:lnTo>
                <a:lnTo>
                  <a:pt x="43190" y="25908"/>
                </a:lnTo>
                <a:lnTo>
                  <a:pt x="42230" y="24963"/>
                </a:lnTo>
                <a:lnTo>
                  <a:pt x="41269" y="23987"/>
                </a:lnTo>
                <a:lnTo>
                  <a:pt x="40309" y="23987"/>
                </a:lnTo>
                <a:lnTo>
                  <a:pt x="38389" y="23027"/>
                </a:lnTo>
                <a:lnTo>
                  <a:pt x="34549" y="23027"/>
                </a:lnTo>
                <a:lnTo>
                  <a:pt x="33588" y="23987"/>
                </a:lnTo>
                <a:lnTo>
                  <a:pt x="32628" y="23987"/>
                </a:lnTo>
                <a:lnTo>
                  <a:pt x="30708" y="24963"/>
                </a:lnTo>
                <a:lnTo>
                  <a:pt x="29748" y="25908"/>
                </a:lnTo>
                <a:lnTo>
                  <a:pt x="28788" y="26868"/>
                </a:lnTo>
                <a:lnTo>
                  <a:pt x="28788" y="27828"/>
                </a:lnTo>
                <a:lnTo>
                  <a:pt x="27828" y="28803"/>
                </a:lnTo>
                <a:lnTo>
                  <a:pt x="27828" y="30708"/>
                </a:lnTo>
                <a:lnTo>
                  <a:pt x="26868" y="31668"/>
                </a:lnTo>
                <a:lnTo>
                  <a:pt x="26868" y="40309"/>
                </a:lnTo>
                <a:lnTo>
                  <a:pt x="27828" y="41269"/>
                </a:lnTo>
                <a:close/>
              </a:path>
              <a:path w="46070" h="47030">
                <a:moveTo>
                  <a:pt x="5760" y="47030"/>
                </a:moveTo>
                <a:lnTo>
                  <a:pt x="9601" y="47030"/>
                </a:lnTo>
                <a:lnTo>
                  <a:pt x="9601" y="46070"/>
                </a:lnTo>
                <a:lnTo>
                  <a:pt x="41269" y="1905"/>
                </a:lnTo>
                <a:lnTo>
                  <a:pt x="41269" y="0"/>
                </a:lnTo>
                <a:lnTo>
                  <a:pt x="36469" y="0"/>
                </a:lnTo>
                <a:lnTo>
                  <a:pt x="36469" y="960"/>
                </a:lnTo>
                <a:lnTo>
                  <a:pt x="4785" y="46070"/>
                </a:lnTo>
                <a:lnTo>
                  <a:pt x="4785" y="47030"/>
                </a:lnTo>
                <a:lnTo>
                  <a:pt x="5760" y="470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8" name="object 298"/>
          <p:cNvSpPr/>
          <p:nvPr/>
        </p:nvSpPr>
        <p:spPr>
          <a:xfrm>
            <a:off x="2975183" y="6464503"/>
            <a:ext cx="25923" cy="46070"/>
          </a:xfrm>
          <a:custGeom>
            <a:avLst/>
            <a:gdLst/>
            <a:ahLst/>
            <a:cxnLst/>
            <a:rect l="l" t="t" r="r" b="b"/>
            <a:pathLst>
              <a:path w="25923" h="46070">
                <a:moveTo>
                  <a:pt x="25923" y="41269"/>
                </a:moveTo>
                <a:lnTo>
                  <a:pt x="16322" y="41269"/>
                </a:lnTo>
                <a:lnTo>
                  <a:pt x="16322" y="960"/>
                </a:lnTo>
                <a:lnTo>
                  <a:pt x="15361" y="960"/>
                </a:lnTo>
                <a:lnTo>
                  <a:pt x="15361" y="0"/>
                </a:lnTo>
                <a:lnTo>
                  <a:pt x="12481" y="0"/>
                </a:lnTo>
                <a:lnTo>
                  <a:pt x="11521" y="960"/>
                </a:lnTo>
                <a:lnTo>
                  <a:pt x="960" y="7680"/>
                </a:lnTo>
                <a:lnTo>
                  <a:pt x="0" y="7680"/>
                </a:lnTo>
                <a:lnTo>
                  <a:pt x="0" y="12466"/>
                </a:lnTo>
                <a:lnTo>
                  <a:pt x="1920" y="12466"/>
                </a:lnTo>
                <a:lnTo>
                  <a:pt x="1920" y="11521"/>
                </a:lnTo>
                <a:lnTo>
                  <a:pt x="10561" y="6720"/>
                </a:lnTo>
                <a:lnTo>
                  <a:pt x="10561" y="41269"/>
                </a:lnTo>
                <a:lnTo>
                  <a:pt x="0" y="41269"/>
                </a:lnTo>
                <a:lnTo>
                  <a:pt x="0" y="45110"/>
                </a:lnTo>
                <a:lnTo>
                  <a:pt x="960" y="45110"/>
                </a:lnTo>
                <a:lnTo>
                  <a:pt x="960" y="46070"/>
                </a:lnTo>
                <a:lnTo>
                  <a:pt x="24963" y="46070"/>
                </a:lnTo>
                <a:lnTo>
                  <a:pt x="24963" y="45110"/>
                </a:lnTo>
                <a:lnTo>
                  <a:pt x="25923" y="45110"/>
                </a:lnTo>
                <a:lnTo>
                  <a:pt x="25923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9" name="object 299"/>
          <p:cNvSpPr/>
          <p:nvPr/>
        </p:nvSpPr>
        <p:spPr>
          <a:xfrm>
            <a:off x="3007827" y="6493291"/>
            <a:ext cx="7680" cy="45110"/>
          </a:xfrm>
          <a:custGeom>
            <a:avLst/>
            <a:gdLst/>
            <a:ahLst/>
            <a:cxnLst/>
            <a:rect l="l" t="t" r="r" b="b"/>
            <a:pathLst>
              <a:path w="7680" h="45110">
                <a:moveTo>
                  <a:pt x="6720" y="6720"/>
                </a:moveTo>
                <a:lnTo>
                  <a:pt x="6720" y="2880"/>
                </a:lnTo>
                <a:lnTo>
                  <a:pt x="5760" y="0"/>
                </a:lnTo>
                <a:lnTo>
                  <a:pt x="5760" y="15361"/>
                </a:lnTo>
                <a:lnTo>
                  <a:pt x="7680" y="16322"/>
                </a:lnTo>
                <a:lnTo>
                  <a:pt x="7680" y="8641"/>
                </a:lnTo>
                <a:lnTo>
                  <a:pt x="6720" y="6720"/>
                </a:lnTo>
                <a:close/>
              </a:path>
              <a:path w="7680" h="45110">
                <a:moveTo>
                  <a:pt x="9601" y="17282"/>
                </a:moveTo>
                <a:lnTo>
                  <a:pt x="20162" y="17282"/>
                </a:lnTo>
                <a:lnTo>
                  <a:pt x="22082" y="15361"/>
                </a:lnTo>
                <a:lnTo>
                  <a:pt x="24002" y="14401"/>
                </a:lnTo>
                <a:lnTo>
                  <a:pt x="25923" y="13441"/>
                </a:lnTo>
                <a:lnTo>
                  <a:pt x="26883" y="11521"/>
                </a:lnTo>
                <a:lnTo>
                  <a:pt x="28803" y="8641"/>
                </a:lnTo>
                <a:lnTo>
                  <a:pt x="29763" y="6720"/>
                </a:lnTo>
                <a:lnTo>
                  <a:pt x="29763" y="3840"/>
                </a:lnTo>
                <a:lnTo>
                  <a:pt x="30723" y="960"/>
                </a:lnTo>
                <a:lnTo>
                  <a:pt x="30723" y="-12481"/>
                </a:lnTo>
                <a:lnTo>
                  <a:pt x="29763" y="-15361"/>
                </a:lnTo>
                <a:lnTo>
                  <a:pt x="29763" y="-18227"/>
                </a:lnTo>
                <a:lnTo>
                  <a:pt x="28803" y="-21107"/>
                </a:lnTo>
                <a:lnTo>
                  <a:pt x="27843" y="-23042"/>
                </a:lnTo>
                <a:lnTo>
                  <a:pt x="25923" y="-24947"/>
                </a:lnTo>
                <a:lnTo>
                  <a:pt x="24963" y="-25907"/>
                </a:lnTo>
                <a:lnTo>
                  <a:pt x="23042" y="-26883"/>
                </a:lnTo>
                <a:lnTo>
                  <a:pt x="21122" y="-27828"/>
                </a:lnTo>
                <a:lnTo>
                  <a:pt x="18242" y="-28788"/>
                </a:lnTo>
                <a:lnTo>
                  <a:pt x="12481" y="-28788"/>
                </a:lnTo>
                <a:lnTo>
                  <a:pt x="10561" y="-27828"/>
                </a:lnTo>
                <a:lnTo>
                  <a:pt x="8641" y="-26883"/>
                </a:lnTo>
                <a:lnTo>
                  <a:pt x="5760" y="-25907"/>
                </a:lnTo>
                <a:lnTo>
                  <a:pt x="4800" y="-23987"/>
                </a:lnTo>
                <a:lnTo>
                  <a:pt x="2880" y="-22067"/>
                </a:lnTo>
                <a:lnTo>
                  <a:pt x="1920" y="-20162"/>
                </a:lnTo>
                <a:lnTo>
                  <a:pt x="960" y="-18227"/>
                </a:lnTo>
                <a:lnTo>
                  <a:pt x="960" y="-15361"/>
                </a:lnTo>
                <a:lnTo>
                  <a:pt x="0" y="-12481"/>
                </a:lnTo>
                <a:lnTo>
                  <a:pt x="0" y="4800"/>
                </a:lnTo>
                <a:lnTo>
                  <a:pt x="960" y="6720"/>
                </a:lnTo>
                <a:lnTo>
                  <a:pt x="1920" y="9601"/>
                </a:lnTo>
                <a:lnTo>
                  <a:pt x="2880" y="11521"/>
                </a:lnTo>
                <a:lnTo>
                  <a:pt x="3840" y="13441"/>
                </a:lnTo>
                <a:lnTo>
                  <a:pt x="5760" y="15361"/>
                </a:lnTo>
                <a:lnTo>
                  <a:pt x="5760" y="-12481"/>
                </a:lnTo>
                <a:lnTo>
                  <a:pt x="6720" y="-15361"/>
                </a:lnTo>
                <a:lnTo>
                  <a:pt x="6720" y="-17266"/>
                </a:lnTo>
                <a:lnTo>
                  <a:pt x="7680" y="-18227"/>
                </a:lnTo>
                <a:lnTo>
                  <a:pt x="8641" y="-20162"/>
                </a:lnTo>
                <a:lnTo>
                  <a:pt x="9601" y="-21107"/>
                </a:lnTo>
                <a:lnTo>
                  <a:pt x="10561" y="-22067"/>
                </a:lnTo>
                <a:lnTo>
                  <a:pt x="11521" y="-23042"/>
                </a:lnTo>
                <a:lnTo>
                  <a:pt x="13441" y="-23987"/>
                </a:lnTo>
                <a:lnTo>
                  <a:pt x="17282" y="-23987"/>
                </a:lnTo>
                <a:lnTo>
                  <a:pt x="18242" y="-23042"/>
                </a:lnTo>
                <a:lnTo>
                  <a:pt x="20162" y="-23042"/>
                </a:lnTo>
                <a:lnTo>
                  <a:pt x="21122" y="-22067"/>
                </a:lnTo>
                <a:lnTo>
                  <a:pt x="21122" y="-21107"/>
                </a:lnTo>
                <a:lnTo>
                  <a:pt x="22082" y="-20162"/>
                </a:lnTo>
                <a:lnTo>
                  <a:pt x="22082" y="-19202"/>
                </a:lnTo>
                <a:lnTo>
                  <a:pt x="23042" y="-18227"/>
                </a:lnTo>
                <a:lnTo>
                  <a:pt x="23042" y="-17266"/>
                </a:lnTo>
                <a:lnTo>
                  <a:pt x="24002" y="-16322"/>
                </a:lnTo>
                <a:lnTo>
                  <a:pt x="24002" y="-11521"/>
                </a:lnTo>
                <a:lnTo>
                  <a:pt x="24963" y="-9601"/>
                </a:lnTo>
                <a:lnTo>
                  <a:pt x="24963" y="-960"/>
                </a:lnTo>
                <a:lnTo>
                  <a:pt x="24002" y="960"/>
                </a:lnTo>
                <a:lnTo>
                  <a:pt x="24002" y="4800"/>
                </a:lnTo>
                <a:lnTo>
                  <a:pt x="23042" y="6720"/>
                </a:lnTo>
                <a:lnTo>
                  <a:pt x="23042" y="7680"/>
                </a:lnTo>
                <a:lnTo>
                  <a:pt x="22082" y="8641"/>
                </a:lnTo>
                <a:lnTo>
                  <a:pt x="22082" y="9601"/>
                </a:lnTo>
                <a:lnTo>
                  <a:pt x="21122" y="10561"/>
                </a:lnTo>
                <a:lnTo>
                  <a:pt x="20162" y="10561"/>
                </a:lnTo>
                <a:lnTo>
                  <a:pt x="19202" y="11521"/>
                </a:lnTo>
                <a:lnTo>
                  <a:pt x="18242" y="11521"/>
                </a:lnTo>
                <a:lnTo>
                  <a:pt x="17282" y="12481"/>
                </a:lnTo>
                <a:lnTo>
                  <a:pt x="12481" y="12481"/>
                </a:lnTo>
                <a:lnTo>
                  <a:pt x="10561" y="11521"/>
                </a:lnTo>
                <a:lnTo>
                  <a:pt x="9601" y="10561"/>
                </a:lnTo>
                <a:lnTo>
                  <a:pt x="8641" y="9601"/>
                </a:lnTo>
                <a:lnTo>
                  <a:pt x="7680" y="8641"/>
                </a:lnTo>
                <a:lnTo>
                  <a:pt x="7680" y="16322"/>
                </a:lnTo>
                <a:lnTo>
                  <a:pt x="9601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0" name="object 300"/>
          <p:cNvSpPr/>
          <p:nvPr/>
        </p:nvSpPr>
        <p:spPr>
          <a:xfrm>
            <a:off x="3044296" y="6463527"/>
            <a:ext cx="46085" cy="48006"/>
          </a:xfrm>
          <a:custGeom>
            <a:avLst/>
            <a:gdLst/>
            <a:ahLst/>
            <a:cxnLst/>
            <a:rect l="l" t="t" r="r" b="b"/>
            <a:pathLst>
              <a:path w="46085" h="48006">
                <a:moveTo>
                  <a:pt x="40325" y="1935"/>
                </a:moveTo>
                <a:lnTo>
                  <a:pt x="41285" y="1935"/>
                </a:lnTo>
                <a:lnTo>
                  <a:pt x="41285" y="975"/>
                </a:lnTo>
                <a:lnTo>
                  <a:pt x="40325" y="975"/>
                </a:lnTo>
                <a:lnTo>
                  <a:pt x="40325" y="0"/>
                </a:lnTo>
                <a:lnTo>
                  <a:pt x="37444" y="0"/>
                </a:lnTo>
                <a:lnTo>
                  <a:pt x="36484" y="975"/>
                </a:lnTo>
                <a:lnTo>
                  <a:pt x="35524" y="975"/>
                </a:lnTo>
                <a:lnTo>
                  <a:pt x="4815" y="46085"/>
                </a:lnTo>
                <a:lnTo>
                  <a:pt x="3840" y="47045"/>
                </a:lnTo>
                <a:lnTo>
                  <a:pt x="4815" y="47045"/>
                </a:lnTo>
                <a:lnTo>
                  <a:pt x="4815" y="48006"/>
                </a:lnTo>
                <a:lnTo>
                  <a:pt x="8656" y="48006"/>
                </a:lnTo>
                <a:lnTo>
                  <a:pt x="8656" y="47045"/>
                </a:lnTo>
                <a:lnTo>
                  <a:pt x="9616" y="47045"/>
                </a:lnTo>
                <a:lnTo>
                  <a:pt x="40325" y="1935"/>
                </a:lnTo>
                <a:close/>
              </a:path>
              <a:path w="46085" h="48006">
                <a:moveTo>
                  <a:pt x="46085" y="33604"/>
                </a:moveTo>
                <a:lnTo>
                  <a:pt x="45125" y="31683"/>
                </a:lnTo>
                <a:lnTo>
                  <a:pt x="45125" y="29763"/>
                </a:lnTo>
                <a:lnTo>
                  <a:pt x="44165" y="27843"/>
                </a:lnTo>
                <a:lnTo>
                  <a:pt x="44165" y="26883"/>
                </a:lnTo>
                <a:lnTo>
                  <a:pt x="43205" y="25923"/>
                </a:lnTo>
                <a:lnTo>
                  <a:pt x="42245" y="24963"/>
                </a:lnTo>
                <a:lnTo>
                  <a:pt x="40325" y="24963"/>
                </a:lnTo>
                <a:lnTo>
                  <a:pt x="39364" y="24003"/>
                </a:lnTo>
                <a:lnTo>
                  <a:pt x="32644" y="24003"/>
                </a:lnTo>
                <a:lnTo>
                  <a:pt x="31683" y="24963"/>
                </a:lnTo>
                <a:lnTo>
                  <a:pt x="31683" y="41285"/>
                </a:lnTo>
                <a:lnTo>
                  <a:pt x="31683" y="29763"/>
                </a:lnTo>
                <a:lnTo>
                  <a:pt x="32644" y="29763"/>
                </a:lnTo>
                <a:lnTo>
                  <a:pt x="32644" y="28803"/>
                </a:lnTo>
                <a:lnTo>
                  <a:pt x="33604" y="27843"/>
                </a:lnTo>
                <a:lnTo>
                  <a:pt x="38404" y="27843"/>
                </a:lnTo>
                <a:lnTo>
                  <a:pt x="39364" y="28803"/>
                </a:lnTo>
                <a:lnTo>
                  <a:pt x="39364" y="29763"/>
                </a:lnTo>
                <a:lnTo>
                  <a:pt x="40325" y="29763"/>
                </a:lnTo>
                <a:lnTo>
                  <a:pt x="40325" y="32644"/>
                </a:lnTo>
                <a:lnTo>
                  <a:pt x="41285" y="34564"/>
                </a:lnTo>
                <a:lnTo>
                  <a:pt x="41285" y="36484"/>
                </a:lnTo>
                <a:lnTo>
                  <a:pt x="40325" y="37444"/>
                </a:lnTo>
                <a:lnTo>
                  <a:pt x="40325" y="40325"/>
                </a:lnTo>
                <a:lnTo>
                  <a:pt x="39364" y="41285"/>
                </a:lnTo>
                <a:lnTo>
                  <a:pt x="39364" y="42245"/>
                </a:lnTo>
                <a:lnTo>
                  <a:pt x="38404" y="43205"/>
                </a:lnTo>
                <a:lnTo>
                  <a:pt x="37444" y="43205"/>
                </a:lnTo>
                <a:lnTo>
                  <a:pt x="37444" y="47045"/>
                </a:lnTo>
                <a:lnTo>
                  <a:pt x="39364" y="47045"/>
                </a:lnTo>
                <a:lnTo>
                  <a:pt x="40325" y="46085"/>
                </a:lnTo>
                <a:lnTo>
                  <a:pt x="41285" y="46085"/>
                </a:lnTo>
                <a:lnTo>
                  <a:pt x="42245" y="45125"/>
                </a:lnTo>
                <a:lnTo>
                  <a:pt x="43205" y="44165"/>
                </a:lnTo>
                <a:lnTo>
                  <a:pt x="44165" y="43205"/>
                </a:lnTo>
                <a:lnTo>
                  <a:pt x="45125" y="41285"/>
                </a:lnTo>
                <a:lnTo>
                  <a:pt x="45125" y="38404"/>
                </a:lnTo>
                <a:lnTo>
                  <a:pt x="46085" y="37444"/>
                </a:lnTo>
                <a:lnTo>
                  <a:pt x="46085" y="33604"/>
                </a:lnTo>
                <a:close/>
              </a:path>
              <a:path w="46085" h="48006">
                <a:moveTo>
                  <a:pt x="975" y="5775"/>
                </a:moveTo>
                <a:lnTo>
                  <a:pt x="975" y="6720"/>
                </a:lnTo>
                <a:lnTo>
                  <a:pt x="0" y="8656"/>
                </a:lnTo>
                <a:lnTo>
                  <a:pt x="0" y="18242"/>
                </a:lnTo>
                <a:lnTo>
                  <a:pt x="975" y="19217"/>
                </a:lnTo>
                <a:lnTo>
                  <a:pt x="975" y="20162"/>
                </a:lnTo>
                <a:lnTo>
                  <a:pt x="1935" y="21122"/>
                </a:lnTo>
                <a:lnTo>
                  <a:pt x="2880" y="23058"/>
                </a:lnTo>
                <a:lnTo>
                  <a:pt x="3840" y="23058"/>
                </a:lnTo>
                <a:lnTo>
                  <a:pt x="4815" y="24003"/>
                </a:lnTo>
                <a:lnTo>
                  <a:pt x="5775" y="24003"/>
                </a:lnTo>
                <a:lnTo>
                  <a:pt x="7680" y="24963"/>
                </a:lnTo>
                <a:lnTo>
                  <a:pt x="9616" y="24963"/>
                </a:lnTo>
                <a:lnTo>
                  <a:pt x="9616" y="21122"/>
                </a:lnTo>
                <a:lnTo>
                  <a:pt x="7680" y="21122"/>
                </a:lnTo>
                <a:lnTo>
                  <a:pt x="7680" y="20162"/>
                </a:lnTo>
                <a:lnTo>
                  <a:pt x="6720" y="20162"/>
                </a:lnTo>
                <a:lnTo>
                  <a:pt x="5775" y="19217"/>
                </a:lnTo>
                <a:lnTo>
                  <a:pt x="5775" y="18242"/>
                </a:lnTo>
                <a:lnTo>
                  <a:pt x="4815" y="17282"/>
                </a:lnTo>
                <a:lnTo>
                  <a:pt x="4815" y="1935"/>
                </a:lnTo>
                <a:lnTo>
                  <a:pt x="3840" y="2880"/>
                </a:lnTo>
                <a:lnTo>
                  <a:pt x="2880" y="3855"/>
                </a:lnTo>
                <a:lnTo>
                  <a:pt x="1935" y="4815"/>
                </a:lnTo>
                <a:lnTo>
                  <a:pt x="975" y="5775"/>
                </a:lnTo>
                <a:close/>
              </a:path>
              <a:path w="46085" h="48006">
                <a:moveTo>
                  <a:pt x="13441" y="19217"/>
                </a:moveTo>
                <a:lnTo>
                  <a:pt x="12496" y="19217"/>
                </a:lnTo>
                <a:lnTo>
                  <a:pt x="12496" y="20162"/>
                </a:lnTo>
                <a:lnTo>
                  <a:pt x="11521" y="20162"/>
                </a:lnTo>
                <a:lnTo>
                  <a:pt x="10561" y="21122"/>
                </a:lnTo>
                <a:lnTo>
                  <a:pt x="9616" y="21122"/>
                </a:lnTo>
                <a:lnTo>
                  <a:pt x="9616" y="24963"/>
                </a:lnTo>
                <a:lnTo>
                  <a:pt x="10561" y="24963"/>
                </a:lnTo>
                <a:lnTo>
                  <a:pt x="12496" y="24003"/>
                </a:lnTo>
                <a:lnTo>
                  <a:pt x="13441" y="24003"/>
                </a:lnTo>
                <a:lnTo>
                  <a:pt x="15361" y="23058"/>
                </a:lnTo>
                <a:lnTo>
                  <a:pt x="16337" y="22082"/>
                </a:lnTo>
                <a:lnTo>
                  <a:pt x="16337" y="21122"/>
                </a:lnTo>
                <a:lnTo>
                  <a:pt x="17282" y="20162"/>
                </a:lnTo>
                <a:lnTo>
                  <a:pt x="18242" y="19217"/>
                </a:lnTo>
                <a:lnTo>
                  <a:pt x="18242" y="17282"/>
                </a:lnTo>
                <a:lnTo>
                  <a:pt x="19202" y="16322"/>
                </a:lnTo>
                <a:lnTo>
                  <a:pt x="19202" y="9601"/>
                </a:lnTo>
                <a:lnTo>
                  <a:pt x="18242" y="8656"/>
                </a:lnTo>
                <a:lnTo>
                  <a:pt x="18242" y="5775"/>
                </a:lnTo>
                <a:lnTo>
                  <a:pt x="17282" y="4815"/>
                </a:lnTo>
                <a:lnTo>
                  <a:pt x="16337" y="3855"/>
                </a:lnTo>
                <a:lnTo>
                  <a:pt x="15361" y="2880"/>
                </a:lnTo>
                <a:lnTo>
                  <a:pt x="14401" y="1935"/>
                </a:lnTo>
                <a:lnTo>
                  <a:pt x="12496" y="1935"/>
                </a:lnTo>
                <a:lnTo>
                  <a:pt x="11521" y="975"/>
                </a:lnTo>
                <a:lnTo>
                  <a:pt x="7680" y="975"/>
                </a:lnTo>
                <a:lnTo>
                  <a:pt x="6720" y="1935"/>
                </a:lnTo>
                <a:lnTo>
                  <a:pt x="4815" y="1935"/>
                </a:lnTo>
                <a:lnTo>
                  <a:pt x="4815" y="17282"/>
                </a:lnTo>
                <a:lnTo>
                  <a:pt x="4815" y="8656"/>
                </a:lnTo>
                <a:lnTo>
                  <a:pt x="5775" y="7696"/>
                </a:lnTo>
                <a:lnTo>
                  <a:pt x="5775" y="6720"/>
                </a:lnTo>
                <a:lnTo>
                  <a:pt x="6720" y="5775"/>
                </a:lnTo>
                <a:lnTo>
                  <a:pt x="7680" y="5775"/>
                </a:lnTo>
                <a:lnTo>
                  <a:pt x="7680" y="4815"/>
                </a:lnTo>
                <a:lnTo>
                  <a:pt x="10561" y="4815"/>
                </a:lnTo>
                <a:lnTo>
                  <a:pt x="11521" y="5775"/>
                </a:lnTo>
                <a:lnTo>
                  <a:pt x="12496" y="5775"/>
                </a:lnTo>
                <a:lnTo>
                  <a:pt x="12496" y="6720"/>
                </a:lnTo>
                <a:lnTo>
                  <a:pt x="13441" y="6720"/>
                </a:lnTo>
                <a:lnTo>
                  <a:pt x="13441" y="8656"/>
                </a:lnTo>
                <a:lnTo>
                  <a:pt x="14401" y="9601"/>
                </a:lnTo>
                <a:lnTo>
                  <a:pt x="14401" y="16322"/>
                </a:lnTo>
                <a:lnTo>
                  <a:pt x="13441" y="17282"/>
                </a:lnTo>
                <a:lnTo>
                  <a:pt x="13441" y="19217"/>
                </a:lnTo>
                <a:close/>
              </a:path>
              <a:path w="46085" h="48006">
                <a:moveTo>
                  <a:pt x="26883" y="28803"/>
                </a:moveTo>
                <a:lnTo>
                  <a:pt x="26883" y="31683"/>
                </a:lnTo>
                <a:lnTo>
                  <a:pt x="25923" y="33604"/>
                </a:lnTo>
                <a:lnTo>
                  <a:pt x="25923" y="37444"/>
                </a:lnTo>
                <a:lnTo>
                  <a:pt x="26883" y="39364"/>
                </a:lnTo>
                <a:lnTo>
                  <a:pt x="26883" y="42245"/>
                </a:lnTo>
                <a:lnTo>
                  <a:pt x="27843" y="43205"/>
                </a:lnTo>
                <a:lnTo>
                  <a:pt x="28803" y="44165"/>
                </a:lnTo>
                <a:lnTo>
                  <a:pt x="29763" y="45125"/>
                </a:lnTo>
                <a:lnTo>
                  <a:pt x="30723" y="46085"/>
                </a:lnTo>
                <a:lnTo>
                  <a:pt x="31683" y="46085"/>
                </a:lnTo>
                <a:lnTo>
                  <a:pt x="32644" y="47045"/>
                </a:lnTo>
                <a:lnTo>
                  <a:pt x="37444" y="47045"/>
                </a:lnTo>
                <a:lnTo>
                  <a:pt x="37444" y="43205"/>
                </a:lnTo>
                <a:lnTo>
                  <a:pt x="33604" y="43205"/>
                </a:lnTo>
                <a:lnTo>
                  <a:pt x="33604" y="42245"/>
                </a:lnTo>
                <a:lnTo>
                  <a:pt x="32644" y="42245"/>
                </a:lnTo>
                <a:lnTo>
                  <a:pt x="32644" y="41285"/>
                </a:lnTo>
                <a:lnTo>
                  <a:pt x="31683" y="41285"/>
                </a:lnTo>
                <a:lnTo>
                  <a:pt x="31683" y="24963"/>
                </a:lnTo>
                <a:lnTo>
                  <a:pt x="30723" y="24963"/>
                </a:lnTo>
                <a:lnTo>
                  <a:pt x="29763" y="25923"/>
                </a:lnTo>
                <a:lnTo>
                  <a:pt x="28803" y="26883"/>
                </a:lnTo>
                <a:lnTo>
                  <a:pt x="27843" y="27843"/>
                </a:lnTo>
                <a:lnTo>
                  <a:pt x="26883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1" name="object 301"/>
          <p:cNvSpPr/>
          <p:nvPr/>
        </p:nvSpPr>
        <p:spPr>
          <a:xfrm>
            <a:off x="2973263" y="6274414"/>
            <a:ext cx="27843" cy="46085"/>
          </a:xfrm>
          <a:custGeom>
            <a:avLst/>
            <a:gdLst/>
            <a:ahLst/>
            <a:cxnLst/>
            <a:rect l="l" t="t" r="r" b="b"/>
            <a:pathLst>
              <a:path w="27843" h="46085">
                <a:moveTo>
                  <a:pt x="960" y="8656"/>
                </a:moveTo>
                <a:lnTo>
                  <a:pt x="960" y="9601"/>
                </a:lnTo>
                <a:lnTo>
                  <a:pt x="1920" y="9601"/>
                </a:lnTo>
                <a:lnTo>
                  <a:pt x="2880" y="8656"/>
                </a:lnTo>
                <a:lnTo>
                  <a:pt x="3840" y="7680"/>
                </a:lnTo>
                <a:lnTo>
                  <a:pt x="4800" y="7680"/>
                </a:lnTo>
                <a:lnTo>
                  <a:pt x="5760" y="6720"/>
                </a:lnTo>
                <a:lnTo>
                  <a:pt x="7680" y="6720"/>
                </a:lnTo>
                <a:lnTo>
                  <a:pt x="8641" y="5775"/>
                </a:lnTo>
                <a:lnTo>
                  <a:pt x="13441" y="5775"/>
                </a:lnTo>
                <a:lnTo>
                  <a:pt x="14401" y="6720"/>
                </a:lnTo>
                <a:lnTo>
                  <a:pt x="15361" y="6720"/>
                </a:lnTo>
                <a:lnTo>
                  <a:pt x="16322" y="7680"/>
                </a:lnTo>
                <a:lnTo>
                  <a:pt x="17282" y="7680"/>
                </a:lnTo>
                <a:lnTo>
                  <a:pt x="17282" y="8656"/>
                </a:lnTo>
                <a:lnTo>
                  <a:pt x="18242" y="9601"/>
                </a:lnTo>
                <a:lnTo>
                  <a:pt x="18242" y="10561"/>
                </a:lnTo>
                <a:lnTo>
                  <a:pt x="19202" y="11521"/>
                </a:lnTo>
                <a:lnTo>
                  <a:pt x="19202" y="15361"/>
                </a:lnTo>
                <a:lnTo>
                  <a:pt x="18242" y="16337"/>
                </a:lnTo>
                <a:lnTo>
                  <a:pt x="18242" y="18242"/>
                </a:lnTo>
                <a:lnTo>
                  <a:pt x="17282" y="20162"/>
                </a:lnTo>
                <a:lnTo>
                  <a:pt x="16322" y="21122"/>
                </a:lnTo>
                <a:lnTo>
                  <a:pt x="15361" y="23042"/>
                </a:lnTo>
                <a:lnTo>
                  <a:pt x="14401" y="24963"/>
                </a:lnTo>
                <a:lnTo>
                  <a:pt x="13441" y="25923"/>
                </a:lnTo>
                <a:lnTo>
                  <a:pt x="11521" y="27843"/>
                </a:lnTo>
                <a:lnTo>
                  <a:pt x="9601" y="30723"/>
                </a:lnTo>
                <a:lnTo>
                  <a:pt x="960" y="39364"/>
                </a:lnTo>
                <a:lnTo>
                  <a:pt x="960" y="40325"/>
                </a:lnTo>
                <a:lnTo>
                  <a:pt x="0" y="40325"/>
                </a:lnTo>
                <a:lnTo>
                  <a:pt x="0" y="46085"/>
                </a:lnTo>
                <a:lnTo>
                  <a:pt x="26883" y="46085"/>
                </a:lnTo>
                <a:lnTo>
                  <a:pt x="27843" y="45125"/>
                </a:lnTo>
                <a:lnTo>
                  <a:pt x="27843" y="41285"/>
                </a:lnTo>
                <a:lnTo>
                  <a:pt x="6720" y="41285"/>
                </a:lnTo>
                <a:lnTo>
                  <a:pt x="14401" y="33604"/>
                </a:lnTo>
                <a:lnTo>
                  <a:pt x="16322" y="30723"/>
                </a:lnTo>
                <a:lnTo>
                  <a:pt x="18242" y="28803"/>
                </a:lnTo>
                <a:lnTo>
                  <a:pt x="20162" y="26883"/>
                </a:lnTo>
                <a:lnTo>
                  <a:pt x="22082" y="24963"/>
                </a:lnTo>
                <a:lnTo>
                  <a:pt x="23042" y="23042"/>
                </a:lnTo>
                <a:lnTo>
                  <a:pt x="24003" y="21122"/>
                </a:lnTo>
                <a:lnTo>
                  <a:pt x="24963" y="19202"/>
                </a:lnTo>
                <a:lnTo>
                  <a:pt x="24963" y="16337"/>
                </a:lnTo>
                <a:lnTo>
                  <a:pt x="25923" y="15361"/>
                </a:lnTo>
                <a:lnTo>
                  <a:pt x="25923" y="10561"/>
                </a:lnTo>
                <a:lnTo>
                  <a:pt x="24963" y="8656"/>
                </a:lnTo>
                <a:lnTo>
                  <a:pt x="24963" y="7680"/>
                </a:lnTo>
                <a:lnTo>
                  <a:pt x="24003" y="5775"/>
                </a:lnTo>
                <a:lnTo>
                  <a:pt x="24003" y="4815"/>
                </a:lnTo>
                <a:lnTo>
                  <a:pt x="22082" y="3840"/>
                </a:lnTo>
                <a:lnTo>
                  <a:pt x="21122" y="2880"/>
                </a:lnTo>
                <a:lnTo>
                  <a:pt x="20162" y="1935"/>
                </a:lnTo>
                <a:lnTo>
                  <a:pt x="18242" y="975"/>
                </a:lnTo>
                <a:lnTo>
                  <a:pt x="16322" y="975"/>
                </a:lnTo>
                <a:lnTo>
                  <a:pt x="14401" y="0"/>
                </a:lnTo>
                <a:lnTo>
                  <a:pt x="11521" y="0"/>
                </a:lnTo>
                <a:lnTo>
                  <a:pt x="9601" y="975"/>
                </a:lnTo>
                <a:lnTo>
                  <a:pt x="7680" y="975"/>
                </a:lnTo>
                <a:lnTo>
                  <a:pt x="6720" y="1935"/>
                </a:lnTo>
                <a:lnTo>
                  <a:pt x="3840" y="1935"/>
                </a:lnTo>
                <a:lnTo>
                  <a:pt x="3840" y="288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3840"/>
                </a:lnTo>
                <a:lnTo>
                  <a:pt x="960" y="4815"/>
                </a:lnTo>
                <a:lnTo>
                  <a:pt x="0" y="5775"/>
                </a:lnTo>
                <a:lnTo>
                  <a:pt x="0" y="7680"/>
                </a:lnTo>
                <a:lnTo>
                  <a:pt x="960" y="86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2" name="object 302"/>
          <p:cNvSpPr/>
          <p:nvPr/>
        </p:nvSpPr>
        <p:spPr>
          <a:xfrm>
            <a:off x="3007827" y="6304178"/>
            <a:ext cx="7680" cy="45125"/>
          </a:xfrm>
          <a:custGeom>
            <a:avLst/>
            <a:gdLst/>
            <a:ahLst/>
            <a:cxnLst/>
            <a:rect l="l" t="t" r="r" b="b"/>
            <a:pathLst>
              <a:path w="7680" h="45125">
                <a:moveTo>
                  <a:pt x="6720" y="6720"/>
                </a:moveTo>
                <a:lnTo>
                  <a:pt x="6720" y="1920"/>
                </a:lnTo>
                <a:lnTo>
                  <a:pt x="5760" y="0"/>
                </a:lnTo>
                <a:lnTo>
                  <a:pt x="5760" y="14401"/>
                </a:lnTo>
                <a:lnTo>
                  <a:pt x="7680" y="15361"/>
                </a:lnTo>
                <a:lnTo>
                  <a:pt x="7680" y="7680"/>
                </a:lnTo>
                <a:lnTo>
                  <a:pt x="6720" y="6720"/>
                </a:lnTo>
                <a:close/>
              </a:path>
              <a:path w="7680" h="45125">
                <a:moveTo>
                  <a:pt x="9601" y="16322"/>
                </a:moveTo>
                <a:lnTo>
                  <a:pt x="11521" y="17282"/>
                </a:lnTo>
                <a:lnTo>
                  <a:pt x="18242" y="17282"/>
                </a:lnTo>
                <a:lnTo>
                  <a:pt x="20162" y="16322"/>
                </a:lnTo>
                <a:lnTo>
                  <a:pt x="22082" y="15361"/>
                </a:lnTo>
                <a:lnTo>
                  <a:pt x="24002" y="14401"/>
                </a:lnTo>
                <a:lnTo>
                  <a:pt x="25923" y="12481"/>
                </a:lnTo>
                <a:lnTo>
                  <a:pt x="26883" y="10561"/>
                </a:lnTo>
                <a:lnTo>
                  <a:pt x="28803" y="8641"/>
                </a:lnTo>
                <a:lnTo>
                  <a:pt x="29763" y="5760"/>
                </a:lnTo>
                <a:lnTo>
                  <a:pt x="29763" y="2880"/>
                </a:lnTo>
                <a:lnTo>
                  <a:pt x="30723" y="0"/>
                </a:lnTo>
                <a:lnTo>
                  <a:pt x="30723" y="-13426"/>
                </a:lnTo>
                <a:lnTo>
                  <a:pt x="29763" y="-16322"/>
                </a:lnTo>
                <a:lnTo>
                  <a:pt x="29763" y="-19202"/>
                </a:lnTo>
                <a:lnTo>
                  <a:pt x="28803" y="-21107"/>
                </a:lnTo>
                <a:lnTo>
                  <a:pt x="27843" y="-23042"/>
                </a:lnTo>
                <a:lnTo>
                  <a:pt x="25923" y="-24947"/>
                </a:lnTo>
                <a:lnTo>
                  <a:pt x="24963" y="-26883"/>
                </a:lnTo>
                <a:lnTo>
                  <a:pt x="23042" y="-27828"/>
                </a:lnTo>
                <a:lnTo>
                  <a:pt x="21122" y="-28788"/>
                </a:lnTo>
                <a:lnTo>
                  <a:pt x="18242" y="-29763"/>
                </a:lnTo>
                <a:lnTo>
                  <a:pt x="12481" y="-29763"/>
                </a:lnTo>
                <a:lnTo>
                  <a:pt x="10561" y="-28788"/>
                </a:lnTo>
                <a:lnTo>
                  <a:pt x="8641" y="-27828"/>
                </a:lnTo>
                <a:lnTo>
                  <a:pt x="5760" y="-26883"/>
                </a:lnTo>
                <a:lnTo>
                  <a:pt x="4800" y="-24947"/>
                </a:lnTo>
                <a:lnTo>
                  <a:pt x="2880" y="-23042"/>
                </a:lnTo>
                <a:lnTo>
                  <a:pt x="1920" y="-21107"/>
                </a:lnTo>
                <a:lnTo>
                  <a:pt x="960" y="-18242"/>
                </a:lnTo>
                <a:lnTo>
                  <a:pt x="960" y="-15361"/>
                </a:lnTo>
                <a:lnTo>
                  <a:pt x="0" y="-12481"/>
                </a:lnTo>
                <a:lnTo>
                  <a:pt x="0" y="3840"/>
                </a:lnTo>
                <a:lnTo>
                  <a:pt x="960" y="6720"/>
                </a:lnTo>
                <a:lnTo>
                  <a:pt x="1920" y="8641"/>
                </a:lnTo>
                <a:lnTo>
                  <a:pt x="2880" y="10561"/>
                </a:lnTo>
                <a:lnTo>
                  <a:pt x="3840" y="12481"/>
                </a:lnTo>
                <a:lnTo>
                  <a:pt x="5760" y="14401"/>
                </a:lnTo>
                <a:lnTo>
                  <a:pt x="5760" y="-13426"/>
                </a:lnTo>
                <a:lnTo>
                  <a:pt x="6720" y="-15361"/>
                </a:lnTo>
                <a:lnTo>
                  <a:pt x="6720" y="-17266"/>
                </a:lnTo>
                <a:lnTo>
                  <a:pt x="7680" y="-19202"/>
                </a:lnTo>
                <a:lnTo>
                  <a:pt x="8641" y="-21107"/>
                </a:lnTo>
                <a:lnTo>
                  <a:pt x="9601" y="-22082"/>
                </a:lnTo>
                <a:lnTo>
                  <a:pt x="10561" y="-23042"/>
                </a:lnTo>
                <a:lnTo>
                  <a:pt x="11521" y="-23987"/>
                </a:lnTo>
                <a:lnTo>
                  <a:pt x="19202" y="-23987"/>
                </a:lnTo>
                <a:lnTo>
                  <a:pt x="20162" y="-23042"/>
                </a:lnTo>
                <a:lnTo>
                  <a:pt x="21122" y="-23042"/>
                </a:lnTo>
                <a:lnTo>
                  <a:pt x="21122" y="-22082"/>
                </a:lnTo>
                <a:lnTo>
                  <a:pt x="22082" y="-21107"/>
                </a:lnTo>
                <a:lnTo>
                  <a:pt x="22082" y="-20162"/>
                </a:lnTo>
                <a:lnTo>
                  <a:pt x="23042" y="-19202"/>
                </a:lnTo>
                <a:lnTo>
                  <a:pt x="23042" y="-18242"/>
                </a:lnTo>
                <a:lnTo>
                  <a:pt x="24002" y="-16322"/>
                </a:lnTo>
                <a:lnTo>
                  <a:pt x="24002" y="-11521"/>
                </a:lnTo>
                <a:lnTo>
                  <a:pt x="24963" y="-10561"/>
                </a:lnTo>
                <a:lnTo>
                  <a:pt x="24963" y="-960"/>
                </a:lnTo>
                <a:lnTo>
                  <a:pt x="24002" y="0"/>
                </a:lnTo>
                <a:lnTo>
                  <a:pt x="24002" y="4800"/>
                </a:lnTo>
                <a:lnTo>
                  <a:pt x="23042" y="5760"/>
                </a:lnTo>
                <a:lnTo>
                  <a:pt x="23042" y="6720"/>
                </a:lnTo>
                <a:lnTo>
                  <a:pt x="22082" y="7680"/>
                </a:lnTo>
                <a:lnTo>
                  <a:pt x="22082" y="8641"/>
                </a:lnTo>
                <a:lnTo>
                  <a:pt x="21122" y="9601"/>
                </a:lnTo>
                <a:lnTo>
                  <a:pt x="20162" y="10561"/>
                </a:lnTo>
                <a:lnTo>
                  <a:pt x="19202" y="10561"/>
                </a:lnTo>
                <a:lnTo>
                  <a:pt x="18242" y="11521"/>
                </a:lnTo>
                <a:lnTo>
                  <a:pt x="17282" y="11521"/>
                </a:lnTo>
                <a:lnTo>
                  <a:pt x="16322" y="12481"/>
                </a:lnTo>
                <a:lnTo>
                  <a:pt x="13441" y="12481"/>
                </a:lnTo>
                <a:lnTo>
                  <a:pt x="12481" y="11521"/>
                </a:lnTo>
                <a:lnTo>
                  <a:pt x="10561" y="10561"/>
                </a:lnTo>
                <a:lnTo>
                  <a:pt x="9601" y="10561"/>
                </a:lnTo>
                <a:lnTo>
                  <a:pt x="8641" y="9601"/>
                </a:lnTo>
                <a:lnTo>
                  <a:pt x="7680" y="7680"/>
                </a:lnTo>
                <a:lnTo>
                  <a:pt x="7680" y="15361"/>
                </a:lnTo>
                <a:lnTo>
                  <a:pt x="9601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3" name="object 303"/>
          <p:cNvSpPr/>
          <p:nvPr/>
        </p:nvSpPr>
        <p:spPr>
          <a:xfrm>
            <a:off x="3044296" y="6274414"/>
            <a:ext cx="46085" cy="47045"/>
          </a:xfrm>
          <a:custGeom>
            <a:avLst/>
            <a:gdLst/>
            <a:ahLst/>
            <a:cxnLst/>
            <a:rect l="l" t="t" r="r" b="b"/>
            <a:pathLst>
              <a:path w="46085" h="47045">
                <a:moveTo>
                  <a:pt x="19202" y="9601"/>
                </a:moveTo>
                <a:lnTo>
                  <a:pt x="18242" y="7680"/>
                </a:lnTo>
                <a:lnTo>
                  <a:pt x="18242" y="4815"/>
                </a:lnTo>
                <a:lnTo>
                  <a:pt x="17282" y="3840"/>
                </a:lnTo>
                <a:lnTo>
                  <a:pt x="16337" y="2880"/>
                </a:lnTo>
                <a:lnTo>
                  <a:pt x="15361" y="1935"/>
                </a:lnTo>
                <a:lnTo>
                  <a:pt x="14401" y="1935"/>
                </a:lnTo>
                <a:lnTo>
                  <a:pt x="12496" y="975"/>
                </a:lnTo>
                <a:lnTo>
                  <a:pt x="6720" y="975"/>
                </a:lnTo>
                <a:lnTo>
                  <a:pt x="4815" y="1935"/>
                </a:lnTo>
                <a:lnTo>
                  <a:pt x="3840" y="1935"/>
                </a:lnTo>
                <a:lnTo>
                  <a:pt x="2880" y="2880"/>
                </a:lnTo>
                <a:lnTo>
                  <a:pt x="1935" y="3840"/>
                </a:lnTo>
                <a:lnTo>
                  <a:pt x="975" y="4815"/>
                </a:lnTo>
                <a:lnTo>
                  <a:pt x="975" y="6720"/>
                </a:lnTo>
                <a:lnTo>
                  <a:pt x="0" y="7680"/>
                </a:lnTo>
                <a:lnTo>
                  <a:pt x="0" y="17282"/>
                </a:lnTo>
                <a:lnTo>
                  <a:pt x="975" y="19202"/>
                </a:lnTo>
                <a:lnTo>
                  <a:pt x="975" y="20162"/>
                </a:lnTo>
                <a:lnTo>
                  <a:pt x="1935" y="21122"/>
                </a:lnTo>
                <a:lnTo>
                  <a:pt x="2880" y="22082"/>
                </a:lnTo>
                <a:lnTo>
                  <a:pt x="3840" y="23042"/>
                </a:lnTo>
                <a:lnTo>
                  <a:pt x="4815" y="23042"/>
                </a:lnTo>
                <a:lnTo>
                  <a:pt x="4815" y="7680"/>
                </a:lnTo>
                <a:lnTo>
                  <a:pt x="5775" y="6720"/>
                </a:lnTo>
                <a:lnTo>
                  <a:pt x="5775" y="5775"/>
                </a:lnTo>
                <a:lnTo>
                  <a:pt x="6720" y="4815"/>
                </a:lnTo>
                <a:lnTo>
                  <a:pt x="12496" y="4815"/>
                </a:lnTo>
                <a:lnTo>
                  <a:pt x="12496" y="5775"/>
                </a:lnTo>
                <a:lnTo>
                  <a:pt x="13441" y="6720"/>
                </a:lnTo>
                <a:lnTo>
                  <a:pt x="13441" y="7680"/>
                </a:lnTo>
                <a:lnTo>
                  <a:pt x="14401" y="8656"/>
                </a:lnTo>
                <a:lnTo>
                  <a:pt x="14401" y="15361"/>
                </a:lnTo>
                <a:lnTo>
                  <a:pt x="13441" y="16337"/>
                </a:lnTo>
                <a:lnTo>
                  <a:pt x="13441" y="18242"/>
                </a:lnTo>
                <a:lnTo>
                  <a:pt x="12496" y="19202"/>
                </a:lnTo>
                <a:lnTo>
                  <a:pt x="11521" y="20162"/>
                </a:lnTo>
                <a:lnTo>
                  <a:pt x="8656" y="20162"/>
                </a:lnTo>
                <a:lnTo>
                  <a:pt x="9616" y="24003"/>
                </a:lnTo>
                <a:lnTo>
                  <a:pt x="12496" y="24003"/>
                </a:lnTo>
                <a:lnTo>
                  <a:pt x="13441" y="23042"/>
                </a:lnTo>
                <a:lnTo>
                  <a:pt x="15361" y="23042"/>
                </a:lnTo>
                <a:lnTo>
                  <a:pt x="16337" y="22082"/>
                </a:lnTo>
                <a:lnTo>
                  <a:pt x="16337" y="21122"/>
                </a:lnTo>
                <a:lnTo>
                  <a:pt x="17282" y="20162"/>
                </a:lnTo>
                <a:lnTo>
                  <a:pt x="18242" y="18242"/>
                </a:lnTo>
                <a:lnTo>
                  <a:pt x="18242" y="17282"/>
                </a:lnTo>
                <a:lnTo>
                  <a:pt x="19202" y="15361"/>
                </a:lnTo>
                <a:lnTo>
                  <a:pt x="19202" y="9601"/>
                </a:lnTo>
                <a:close/>
              </a:path>
              <a:path w="46085" h="47045">
                <a:moveTo>
                  <a:pt x="26883" y="38404"/>
                </a:moveTo>
                <a:lnTo>
                  <a:pt x="26883" y="41285"/>
                </a:lnTo>
                <a:lnTo>
                  <a:pt x="27843" y="42245"/>
                </a:lnTo>
                <a:lnTo>
                  <a:pt x="28803" y="43205"/>
                </a:lnTo>
                <a:lnTo>
                  <a:pt x="29763" y="44165"/>
                </a:lnTo>
                <a:lnTo>
                  <a:pt x="30723" y="45125"/>
                </a:lnTo>
                <a:lnTo>
                  <a:pt x="31683" y="46085"/>
                </a:lnTo>
                <a:lnTo>
                  <a:pt x="32644" y="46085"/>
                </a:lnTo>
                <a:lnTo>
                  <a:pt x="31683" y="40325"/>
                </a:lnTo>
                <a:lnTo>
                  <a:pt x="31683" y="29763"/>
                </a:lnTo>
                <a:lnTo>
                  <a:pt x="32644" y="28803"/>
                </a:lnTo>
                <a:lnTo>
                  <a:pt x="32644" y="27843"/>
                </a:lnTo>
                <a:lnTo>
                  <a:pt x="33604" y="27843"/>
                </a:lnTo>
                <a:lnTo>
                  <a:pt x="33604" y="26883"/>
                </a:lnTo>
                <a:lnTo>
                  <a:pt x="37444" y="26883"/>
                </a:lnTo>
                <a:lnTo>
                  <a:pt x="38404" y="27843"/>
                </a:lnTo>
                <a:lnTo>
                  <a:pt x="39364" y="27843"/>
                </a:lnTo>
                <a:lnTo>
                  <a:pt x="39364" y="28803"/>
                </a:lnTo>
                <a:lnTo>
                  <a:pt x="40325" y="29763"/>
                </a:lnTo>
                <a:lnTo>
                  <a:pt x="40325" y="32644"/>
                </a:lnTo>
                <a:lnTo>
                  <a:pt x="41285" y="33604"/>
                </a:lnTo>
                <a:lnTo>
                  <a:pt x="41285" y="36484"/>
                </a:lnTo>
                <a:lnTo>
                  <a:pt x="40325" y="37444"/>
                </a:lnTo>
                <a:lnTo>
                  <a:pt x="40325" y="40325"/>
                </a:lnTo>
                <a:lnTo>
                  <a:pt x="39364" y="40325"/>
                </a:lnTo>
                <a:lnTo>
                  <a:pt x="39364" y="42245"/>
                </a:lnTo>
                <a:lnTo>
                  <a:pt x="33604" y="42245"/>
                </a:lnTo>
                <a:lnTo>
                  <a:pt x="34564" y="47045"/>
                </a:lnTo>
                <a:lnTo>
                  <a:pt x="37444" y="47045"/>
                </a:lnTo>
                <a:lnTo>
                  <a:pt x="39364" y="46085"/>
                </a:lnTo>
                <a:lnTo>
                  <a:pt x="40325" y="46085"/>
                </a:lnTo>
                <a:lnTo>
                  <a:pt x="41285" y="45125"/>
                </a:lnTo>
                <a:lnTo>
                  <a:pt x="42245" y="44165"/>
                </a:lnTo>
                <a:lnTo>
                  <a:pt x="43205" y="43205"/>
                </a:lnTo>
                <a:lnTo>
                  <a:pt x="44165" y="42245"/>
                </a:lnTo>
                <a:lnTo>
                  <a:pt x="45125" y="41285"/>
                </a:lnTo>
                <a:lnTo>
                  <a:pt x="45125" y="38404"/>
                </a:lnTo>
                <a:lnTo>
                  <a:pt x="46085" y="36484"/>
                </a:lnTo>
                <a:lnTo>
                  <a:pt x="46085" y="32644"/>
                </a:lnTo>
                <a:lnTo>
                  <a:pt x="45125" y="31683"/>
                </a:lnTo>
                <a:lnTo>
                  <a:pt x="45125" y="28803"/>
                </a:lnTo>
                <a:lnTo>
                  <a:pt x="44165" y="27843"/>
                </a:lnTo>
                <a:lnTo>
                  <a:pt x="44165" y="26883"/>
                </a:lnTo>
                <a:lnTo>
                  <a:pt x="43205" y="25923"/>
                </a:lnTo>
                <a:lnTo>
                  <a:pt x="42245" y="24963"/>
                </a:lnTo>
                <a:lnTo>
                  <a:pt x="40325" y="24003"/>
                </a:lnTo>
                <a:lnTo>
                  <a:pt x="39364" y="23042"/>
                </a:lnTo>
                <a:lnTo>
                  <a:pt x="32644" y="23042"/>
                </a:lnTo>
                <a:lnTo>
                  <a:pt x="31683" y="24003"/>
                </a:lnTo>
                <a:lnTo>
                  <a:pt x="30723" y="24963"/>
                </a:lnTo>
                <a:lnTo>
                  <a:pt x="29763" y="24963"/>
                </a:lnTo>
                <a:lnTo>
                  <a:pt x="28803" y="26883"/>
                </a:lnTo>
                <a:lnTo>
                  <a:pt x="27843" y="27843"/>
                </a:lnTo>
                <a:lnTo>
                  <a:pt x="26883" y="28803"/>
                </a:lnTo>
                <a:lnTo>
                  <a:pt x="26883" y="31683"/>
                </a:lnTo>
                <a:lnTo>
                  <a:pt x="25923" y="33604"/>
                </a:lnTo>
                <a:lnTo>
                  <a:pt x="25923" y="36484"/>
                </a:lnTo>
                <a:lnTo>
                  <a:pt x="26883" y="38404"/>
                </a:lnTo>
                <a:close/>
              </a:path>
              <a:path w="46085" h="47045">
                <a:moveTo>
                  <a:pt x="32644" y="41285"/>
                </a:moveTo>
                <a:lnTo>
                  <a:pt x="31683" y="40325"/>
                </a:lnTo>
                <a:lnTo>
                  <a:pt x="32644" y="46085"/>
                </a:lnTo>
                <a:lnTo>
                  <a:pt x="34564" y="47045"/>
                </a:lnTo>
                <a:lnTo>
                  <a:pt x="33604" y="42245"/>
                </a:lnTo>
                <a:lnTo>
                  <a:pt x="32644" y="41285"/>
                </a:lnTo>
                <a:close/>
              </a:path>
              <a:path w="46085" h="47045">
                <a:moveTo>
                  <a:pt x="4815" y="47045"/>
                </a:moveTo>
                <a:lnTo>
                  <a:pt x="8656" y="47045"/>
                </a:lnTo>
                <a:lnTo>
                  <a:pt x="9616" y="46085"/>
                </a:lnTo>
                <a:lnTo>
                  <a:pt x="40325" y="1935"/>
                </a:lnTo>
                <a:lnTo>
                  <a:pt x="41285" y="975"/>
                </a:lnTo>
                <a:lnTo>
                  <a:pt x="41285" y="0"/>
                </a:lnTo>
                <a:lnTo>
                  <a:pt x="36484" y="0"/>
                </a:lnTo>
                <a:lnTo>
                  <a:pt x="36484" y="975"/>
                </a:lnTo>
                <a:lnTo>
                  <a:pt x="35524" y="975"/>
                </a:lnTo>
                <a:lnTo>
                  <a:pt x="4815" y="45125"/>
                </a:lnTo>
                <a:lnTo>
                  <a:pt x="4815" y="46085"/>
                </a:lnTo>
                <a:lnTo>
                  <a:pt x="3840" y="46085"/>
                </a:lnTo>
                <a:lnTo>
                  <a:pt x="3840" y="47045"/>
                </a:lnTo>
                <a:lnTo>
                  <a:pt x="4815" y="47045"/>
                </a:lnTo>
                <a:close/>
              </a:path>
              <a:path w="46085" h="47045">
                <a:moveTo>
                  <a:pt x="5775" y="24003"/>
                </a:moveTo>
                <a:lnTo>
                  <a:pt x="9616" y="24003"/>
                </a:lnTo>
                <a:lnTo>
                  <a:pt x="8656" y="20162"/>
                </a:lnTo>
                <a:lnTo>
                  <a:pt x="7680" y="20162"/>
                </a:lnTo>
                <a:lnTo>
                  <a:pt x="6720" y="19202"/>
                </a:lnTo>
                <a:lnTo>
                  <a:pt x="5775" y="18242"/>
                </a:lnTo>
                <a:lnTo>
                  <a:pt x="4815" y="17282"/>
                </a:lnTo>
                <a:lnTo>
                  <a:pt x="4815" y="23042"/>
                </a:lnTo>
                <a:lnTo>
                  <a:pt x="5775" y="24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4" name="object 304"/>
          <p:cNvSpPr/>
          <p:nvPr/>
        </p:nvSpPr>
        <p:spPr>
          <a:xfrm>
            <a:off x="2972302" y="6084356"/>
            <a:ext cx="28803" cy="47030"/>
          </a:xfrm>
          <a:custGeom>
            <a:avLst/>
            <a:gdLst/>
            <a:ahLst/>
            <a:cxnLst/>
            <a:rect l="l" t="t" r="r" b="b"/>
            <a:pathLst>
              <a:path w="28803" h="47030">
                <a:moveTo>
                  <a:pt x="28803" y="33588"/>
                </a:moveTo>
                <a:lnTo>
                  <a:pt x="28803" y="31668"/>
                </a:lnTo>
                <a:lnTo>
                  <a:pt x="27843" y="30708"/>
                </a:lnTo>
                <a:lnTo>
                  <a:pt x="27843" y="28788"/>
                </a:lnTo>
                <a:lnTo>
                  <a:pt x="26883" y="27828"/>
                </a:lnTo>
                <a:lnTo>
                  <a:pt x="25923" y="26868"/>
                </a:lnTo>
                <a:lnTo>
                  <a:pt x="24963" y="25908"/>
                </a:lnTo>
                <a:lnTo>
                  <a:pt x="24003" y="24947"/>
                </a:lnTo>
                <a:lnTo>
                  <a:pt x="23042" y="23987"/>
                </a:lnTo>
                <a:lnTo>
                  <a:pt x="22082" y="23987"/>
                </a:lnTo>
                <a:lnTo>
                  <a:pt x="21122" y="23027"/>
                </a:lnTo>
                <a:lnTo>
                  <a:pt x="19202" y="23027"/>
                </a:lnTo>
                <a:lnTo>
                  <a:pt x="18242" y="22067"/>
                </a:lnTo>
                <a:lnTo>
                  <a:pt x="20162" y="22067"/>
                </a:lnTo>
                <a:lnTo>
                  <a:pt x="21122" y="21107"/>
                </a:lnTo>
                <a:lnTo>
                  <a:pt x="22082" y="20147"/>
                </a:lnTo>
                <a:lnTo>
                  <a:pt x="23042" y="19187"/>
                </a:lnTo>
                <a:lnTo>
                  <a:pt x="24003" y="18227"/>
                </a:lnTo>
                <a:lnTo>
                  <a:pt x="24963" y="17266"/>
                </a:lnTo>
                <a:lnTo>
                  <a:pt x="24963" y="16306"/>
                </a:lnTo>
                <a:lnTo>
                  <a:pt x="25923" y="15346"/>
                </a:lnTo>
                <a:lnTo>
                  <a:pt x="25923" y="6720"/>
                </a:lnTo>
                <a:lnTo>
                  <a:pt x="24963" y="5745"/>
                </a:lnTo>
                <a:lnTo>
                  <a:pt x="24003" y="4785"/>
                </a:lnTo>
                <a:lnTo>
                  <a:pt x="23042" y="3825"/>
                </a:lnTo>
                <a:lnTo>
                  <a:pt x="22082" y="2880"/>
                </a:lnTo>
                <a:lnTo>
                  <a:pt x="21122" y="1904"/>
                </a:lnTo>
                <a:lnTo>
                  <a:pt x="19202" y="944"/>
                </a:lnTo>
                <a:lnTo>
                  <a:pt x="17282" y="944"/>
                </a:lnTo>
                <a:lnTo>
                  <a:pt x="15361" y="0"/>
                </a:lnTo>
                <a:lnTo>
                  <a:pt x="12481" y="0"/>
                </a:lnTo>
                <a:lnTo>
                  <a:pt x="10561" y="944"/>
                </a:lnTo>
                <a:lnTo>
                  <a:pt x="6720" y="944"/>
                </a:lnTo>
                <a:lnTo>
                  <a:pt x="5760" y="1904"/>
                </a:lnTo>
                <a:lnTo>
                  <a:pt x="4800" y="1904"/>
                </a:lnTo>
                <a:lnTo>
                  <a:pt x="3840" y="2880"/>
                </a:lnTo>
                <a:lnTo>
                  <a:pt x="2880" y="3825"/>
                </a:lnTo>
                <a:lnTo>
                  <a:pt x="1920" y="3825"/>
                </a:lnTo>
                <a:lnTo>
                  <a:pt x="1920" y="5745"/>
                </a:lnTo>
                <a:lnTo>
                  <a:pt x="960" y="5745"/>
                </a:lnTo>
                <a:lnTo>
                  <a:pt x="960" y="7665"/>
                </a:lnTo>
                <a:lnTo>
                  <a:pt x="1920" y="8625"/>
                </a:lnTo>
                <a:lnTo>
                  <a:pt x="1920" y="9585"/>
                </a:lnTo>
                <a:lnTo>
                  <a:pt x="2880" y="9585"/>
                </a:lnTo>
                <a:lnTo>
                  <a:pt x="2880" y="8625"/>
                </a:lnTo>
                <a:lnTo>
                  <a:pt x="3840" y="8625"/>
                </a:lnTo>
                <a:lnTo>
                  <a:pt x="3840" y="7665"/>
                </a:lnTo>
                <a:lnTo>
                  <a:pt x="5760" y="7665"/>
                </a:lnTo>
                <a:lnTo>
                  <a:pt x="6720" y="6720"/>
                </a:lnTo>
                <a:lnTo>
                  <a:pt x="7680" y="6720"/>
                </a:lnTo>
                <a:lnTo>
                  <a:pt x="8641" y="5745"/>
                </a:lnTo>
                <a:lnTo>
                  <a:pt x="16322" y="5745"/>
                </a:lnTo>
                <a:lnTo>
                  <a:pt x="17282" y="6720"/>
                </a:lnTo>
                <a:lnTo>
                  <a:pt x="18242" y="7665"/>
                </a:lnTo>
                <a:lnTo>
                  <a:pt x="19202" y="8625"/>
                </a:lnTo>
                <a:lnTo>
                  <a:pt x="19202" y="9585"/>
                </a:lnTo>
                <a:lnTo>
                  <a:pt x="20162" y="10561"/>
                </a:lnTo>
                <a:lnTo>
                  <a:pt x="20162" y="13426"/>
                </a:lnTo>
                <a:lnTo>
                  <a:pt x="19202" y="14386"/>
                </a:lnTo>
                <a:lnTo>
                  <a:pt x="19202" y="16306"/>
                </a:lnTo>
                <a:lnTo>
                  <a:pt x="18242" y="17266"/>
                </a:lnTo>
                <a:lnTo>
                  <a:pt x="17282" y="18227"/>
                </a:lnTo>
                <a:lnTo>
                  <a:pt x="16322" y="19187"/>
                </a:lnTo>
                <a:lnTo>
                  <a:pt x="15361" y="19187"/>
                </a:lnTo>
                <a:lnTo>
                  <a:pt x="14401" y="20147"/>
                </a:lnTo>
                <a:lnTo>
                  <a:pt x="5760" y="20147"/>
                </a:lnTo>
                <a:lnTo>
                  <a:pt x="5760" y="21107"/>
                </a:lnTo>
                <a:lnTo>
                  <a:pt x="4800" y="21107"/>
                </a:lnTo>
                <a:lnTo>
                  <a:pt x="4800" y="24947"/>
                </a:lnTo>
                <a:lnTo>
                  <a:pt x="12481" y="24947"/>
                </a:lnTo>
                <a:lnTo>
                  <a:pt x="13441" y="25908"/>
                </a:lnTo>
                <a:lnTo>
                  <a:pt x="16322" y="25908"/>
                </a:lnTo>
                <a:lnTo>
                  <a:pt x="18242" y="26868"/>
                </a:lnTo>
                <a:lnTo>
                  <a:pt x="19202" y="27828"/>
                </a:lnTo>
                <a:lnTo>
                  <a:pt x="20162" y="28788"/>
                </a:lnTo>
                <a:lnTo>
                  <a:pt x="21122" y="30708"/>
                </a:lnTo>
                <a:lnTo>
                  <a:pt x="21122" y="31668"/>
                </a:lnTo>
                <a:lnTo>
                  <a:pt x="22082" y="32628"/>
                </a:lnTo>
                <a:lnTo>
                  <a:pt x="22082" y="34549"/>
                </a:lnTo>
                <a:lnTo>
                  <a:pt x="21122" y="35509"/>
                </a:lnTo>
                <a:lnTo>
                  <a:pt x="21122" y="37429"/>
                </a:lnTo>
                <a:lnTo>
                  <a:pt x="20162" y="38389"/>
                </a:lnTo>
                <a:lnTo>
                  <a:pt x="19202" y="39349"/>
                </a:lnTo>
                <a:lnTo>
                  <a:pt x="18242" y="40309"/>
                </a:lnTo>
                <a:lnTo>
                  <a:pt x="17282" y="40309"/>
                </a:lnTo>
                <a:lnTo>
                  <a:pt x="16322" y="41269"/>
                </a:lnTo>
                <a:lnTo>
                  <a:pt x="7680" y="41269"/>
                </a:lnTo>
                <a:lnTo>
                  <a:pt x="6720" y="40309"/>
                </a:lnTo>
                <a:lnTo>
                  <a:pt x="4800" y="40309"/>
                </a:lnTo>
                <a:lnTo>
                  <a:pt x="3840" y="39349"/>
                </a:lnTo>
                <a:lnTo>
                  <a:pt x="2880" y="39349"/>
                </a:lnTo>
                <a:lnTo>
                  <a:pt x="1920" y="38389"/>
                </a:lnTo>
                <a:lnTo>
                  <a:pt x="0" y="38389"/>
                </a:lnTo>
                <a:lnTo>
                  <a:pt x="0" y="43190"/>
                </a:lnTo>
                <a:lnTo>
                  <a:pt x="960" y="43190"/>
                </a:lnTo>
                <a:lnTo>
                  <a:pt x="960" y="44150"/>
                </a:lnTo>
                <a:lnTo>
                  <a:pt x="1920" y="44150"/>
                </a:lnTo>
                <a:lnTo>
                  <a:pt x="2880" y="45110"/>
                </a:lnTo>
                <a:lnTo>
                  <a:pt x="4800" y="45110"/>
                </a:lnTo>
                <a:lnTo>
                  <a:pt x="5760" y="46070"/>
                </a:lnTo>
                <a:lnTo>
                  <a:pt x="9601" y="46070"/>
                </a:lnTo>
                <a:lnTo>
                  <a:pt x="10561" y="47030"/>
                </a:lnTo>
                <a:lnTo>
                  <a:pt x="15361" y="47030"/>
                </a:lnTo>
                <a:lnTo>
                  <a:pt x="17282" y="46070"/>
                </a:lnTo>
                <a:lnTo>
                  <a:pt x="19202" y="46070"/>
                </a:lnTo>
                <a:lnTo>
                  <a:pt x="21122" y="45110"/>
                </a:lnTo>
                <a:lnTo>
                  <a:pt x="23042" y="44150"/>
                </a:lnTo>
                <a:lnTo>
                  <a:pt x="24003" y="43190"/>
                </a:lnTo>
                <a:lnTo>
                  <a:pt x="25923" y="42230"/>
                </a:lnTo>
                <a:lnTo>
                  <a:pt x="26883" y="40309"/>
                </a:lnTo>
                <a:lnTo>
                  <a:pt x="26883" y="38389"/>
                </a:lnTo>
                <a:lnTo>
                  <a:pt x="27843" y="37429"/>
                </a:lnTo>
                <a:lnTo>
                  <a:pt x="28803" y="35509"/>
                </a:lnTo>
                <a:lnTo>
                  <a:pt x="28803" y="335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5" name="object 305"/>
          <p:cNvSpPr/>
          <p:nvPr/>
        </p:nvSpPr>
        <p:spPr>
          <a:xfrm>
            <a:off x="3007827" y="6114105"/>
            <a:ext cx="7680" cy="45110"/>
          </a:xfrm>
          <a:custGeom>
            <a:avLst/>
            <a:gdLst/>
            <a:ahLst/>
            <a:cxnLst/>
            <a:rect l="l" t="t" r="r" b="b"/>
            <a:pathLst>
              <a:path w="7680" h="45110">
                <a:moveTo>
                  <a:pt x="6720" y="6720"/>
                </a:moveTo>
                <a:lnTo>
                  <a:pt x="6720" y="1920"/>
                </a:lnTo>
                <a:lnTo>
                  <a:pt x="5760" y="0"/>
                </a:lnTo>
                <a:lnTo>
                  <a:pt x="5760" y="14401"/>
                </a:lnTo>
                <a:lnTo>
                  <a:pt x="7680" y="15361"/>
                </a:lnTo>
                <a:lnTo>
                  <a:pt x="7680" y="7680"/>
                </a:lnTo>
                <a:lnTo>
                  <a:pt x="6720" y="6720"/>
                </a:lnTo>
                <a:close/>
              </a:path>
              <a:path w="7680" h="45110">
                <a:moveTo>
                  <a:pt x="9601" y="16322"/>
                </a:moveTo>
                <a:lnTo>
                  <a:pt x="11521" y="17282"/>
                </a:lnTo>
                <a:lnTo>
                  <a:pt x="18242" y="17282"/>
                </a:lnTo>
                <a:lnTo>
                  <a:pt x="20162" y="16322"/>
                </a:lnTo>
                <a:lnTo>
                  <a:pt x="22082" y="15361"/>
                </a:lnTo>
                <a:lnTo>
                  <a:pt x="24002" y="14401"/>
                </a:lnTo>
                <a:lnTo>
                  <a:pt x="25923" y="12481"/>
                </a:lnTo>
                <a:lnTo>
                  <a:pt x="26883" y="10561"/>
                </a:lnTo>
                <a:lnTo>
                  <a:pt x="28803" y="8641"/>
                </a:lnTo>
                <a:lnTo>
                  <a:pt x="29763" y="5760"/>
                </a:lnTo>
                <a:lnTo>
                  <a:pt x="29763" y="2880"/>
                </a:lnTo>
                <a:lnTo>
                  <a:pt x="30723" y="0"/>
                </a:lnTo>
                <a:lnTo>
                  <a:pt x="30723" y="-13441"/>
                </a:lnTo>
                <a:lnTo>
                  <a:pt x="29763" y="-16322"/>
                </a:lnTo>
                <a:lnTo>
                  <a:pt x="29763" y="-19187"/>
                </a:lnTo>
                <a:lnTo>
                  <a:pt x="28803" y="-21122"/>
                </a:lnTo>
                <a:lnTo>
                  <a:pt x="27843" y="-23027"/>
                </a:lnTo>
                <a:lnTo>
                  <a:pt x="25923" y="-24963"/>
                </a:lnTo>
                <a:lnTo>
                  <a:pt x="24963" y="-26868"/>
                </a:lnTo>
                <a:lnTo>
                  <a:pt x="23042" y="-27843"/>
                </a:lnTo>
                <a:lnTo>
                  <a:pt x="21122" y="-28803"/>
                </a:lnTo>
                <a:lnTo>
                  <a:pt x="18242" y="-29748"/>
                </a:lnTo>
                <a:lnTo>
                  <a:pt x="12481" y="-29748"/>
                </a:lnTo>
                <a:lnTo>
                  <a:pt x="10561" y="-28803"/>
                </a:lnTo>
                <a:lnTo>
                  <a:pt x="8641" y="-27843"/>
                </a:lnTo>
                <a:lnTo>
                  <a:pt x="5760" y="-26868"/>
                </a:lnTo>
                <a:lnTo>
                  <a:pt x="4800" y="-24963"/>
                </a:lnTo>
                <a:lnTo>
                  <a:pt x="2880" y="-23027"/>
                </a:lnTo>
                <a:lnTo>
                  <a:pt x="1920" y="-21122"/>
                </a:lnTo>
                <a:lnTo>
                  <a:pt x="960" y="-18242"/>
                </a:lnTo>
                <a:lnTo>
                  <a:pt x="960" y="-15361"/>
                </a:lnTo>
                <a:lnTo>
                  <a:pt x="0" y="-12481"/>
                </a:lnTo>
                <a:lnTo>
                  <a:pt x="0" y="3840"/>
                </a:lnTo>
                <a:lnTo>
                  <a:pt x="960" y="6720"/>
                </a:lnTo>
                <a:lnTo>
                  <a:pt x="1920" y="8641"/>
                </a:lnTo>
                <a:lnTo>
                  <a:pt x="2880" y="10561"/>
                </a:lnTo>
                <a:lnTo>
                  <a:pt x="3840" y="12481"/>
                </a:lnTo>
                <a:lnTo>
                  <a:pt x="5760" y="14401"/>
                </a:lnTo>
                <a:lnTo>
                  <a:pt x="5760" y="-13441"/>
                </a:lnTo>
                <a:lnTo>
                  <a:pt x="6720" y="-15361"/>
                </a:lnTo>
                <a:lnTo>
                  <a:pt x="6720" y="-17282"/>
                </a:lnTo>
                <a:lnTo>
                  <a:pt x="7680" y="-19187"/>
                </a:lnTo>
                <a:lnTo>
                  <a:pt x="8641" y="-21122"/>
                </a:lnTo>
                <a:lnTo>
                  <a:pt x="9601" y="-22082"/>
                </a:lnTo>
                <a:lnTo>
                  <a:pt x="10561" y="-23027"/>
                </a:lnTo>
                <a:lnTo>
                  <a:pt x="11521" y="-24002"/>
                </a:lnTo>
                <a:lnTo>
                  <a:pt x="13441" y="-24963"/>
                </a:lnTo>
                <a:lnTo>
                  <a:pt x="16322" y="-24963"/>
                </a:lnTo>
                <a:lnTo>
                  <a:pt x="17282" y="-24002"/>
                </a:lnTo>
                <a:lnTo>
                  <a:pt x="19202" y="-24002"/>
                </a:lnTo>
                <a:lnTo>
                  <a:pt x="20162" y="-23027"/>
                </a:lnTo>
                <a:lnTo>
                  <a:pt x="21122" y="-23027"/>
                </a:lnTo>
                <a:lnTo>
                  <a:pt x="21122" y="-22082"/>
                </a:lnTo>
                <a:lnTo>
                  <a:pt x="22082" y="-21122"/>
                </a:lnTo>
                <a:lnTo>
                  <a:pt x="22082" y="-20162"/>
                </a:lnTo>
                <a:lnTo>
                  <a:pt x="23042" y="-19187"/>
                </a:lnTo>
                <a:lnTo>
                  <a:pt x="23042" y="-18242"/>
                </a:lnTo>
                <a:lnTo>
                  <a:pt x="24002" y="-16322"/>
                </a:lnTo>
                <a:lnTo>
                  <a:pt x="24002" y="-11521"/>
                </a:lnTo>
                <a:lnTo>
                  <a:pt x="24963" y="-10561"/>
                </a:lnTo>
                <a:lnTo>
                  <a:pt x="24963" y="-960"/>
                </a:lnTo>
                <a:lnTo>
                  <a:pt x="24002" y="0"/>
                </a:lnTo>
                <a:lnTo>
                  <a:pt x="24002" y="4800"/>
                </a:lnTo>
                <a:lnTo>
                  <a:pt x="23042" y="5760"/>
                </a:lnTo>
                <a:lnTo>
                  <a:pt x="23042" y="6720"/>
                </a:lnTo>
                <a:lnTo>
                  <a:pt x="22082" y="7680"/>
                </a:lnTo>
                <a:lnTo>
                  <a:pt x="22082" y="8641"/>
                </a:lnTo>
                <a:lnTo>
                  <a:pt x="21122" y="9601"/>
                </a:lnTo>
                <a:lnTo>
                  <a:pt x="20162" y="10561"/>
                </a:lnTo>
                <a:lnTo>
                  <a:pt x="19202" y="10561"/>
                </a:lnTo>
                <a:lnTo>
                  <a:pt x="18242" y="11521"/>
                </a:lnTo>
                <a:lnTo>
                  <a:pt x="12481" y="11521"/>
                </a:lnTo>
                <a:lnTo>
                  <a:pt x="10561" y="10561"/>
                </a:lnTo>
                <a:lnTo>
                  <a:pt x="9601" y="10561"/>
                </a:lnTo>
                <a:lnTo>
                  <a:pt x="8641" y="9601"/>
                </a:lnTo>
                <a:lnTo>
                  <a:pt x="7680" y="7680"/>
                </a:lnTo>
                <a:lnTo>
                  <a:pt x="7680" y="15361"/>
                </a:lnTo>
                <a:lnTo>
                  <a:pt x="9601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6" name="object 306"/>
          <p:cNvSpPr/>
          <p:nvPr/>
        </p:nvSpPr>
        <p:spPr>
          <a:xfrm>
            <a:off x="3044296" y="6085301"/>
            <a:ext cx="46085" cy="46070"/>
          </a:xfrm>
          <a:custGeom>
            <a:avLst/>
            <a:gdLst/>
            <a:ahLst/>
            <a:cxnLst/>
            <a:rect l="l" t="t" r="r" b="b"/>
            <a:pathLst>
              <a:path w="46085" h="46070">
                <a:moveTo>
                  <a:pt x="4815" y="16322"/>
                </a:moveTo>
                <a:lnTo>
                  <a:pt x="4815" y="22082"/>
                </a:lnTo>
                <a:lnTo>
                  <a:pt x="5775" y="23042"/>
                </a:lnTo>
                <a:lnTo>
                  <a:pt x="5775" y="17282"/>
                </a:lnTo>
                <a:lnTo>
                  <a:pt x="4815" y="16322"/>
                </a:lnTo>
                <a:close/>
              </a:path>
              <a:path w="46085" h="46070">
                <a:moveTo>
                  <a:pt x="19202" y="7680"/>
                </a:moveTo>
                <a:lnTo>
                  <a:pt x="18242" y="6720"/>
                </a:lnTo>
                <a:lnTo>
                  <a:pt x="18242" y="3840"/>
                </a:lnTo>
                <a:lnTo>
                  <a:pt x="17282" y="2880"/>
                </a:lnTo>
                <a:lnTo>
                  <a:pt x="16337" y="1935"/>
                </a:lnTo>
                <a:lnTo>
                  <a:pt x="15361" y="960"/>
                </a:lnTo>
                <a:lnTo>
                  <a:pt x="14401" y="960"/>
                </a:lnTo>
                <a:lnTo>
                  <a:pt x="12496" y="0"/>
                </a:lnTo>
                <a:lnTo>
                  <a:pt x="4815" y="0"/>
                </a:lnTo>
                <a:lnTo>
                  <a:pt x="3840" y="960"/>
                </a:lnTo>
                <a:lnTo>
                  <a:pt x="2880" y="1935"/>
                </a:lnTo>
                <a:lnTo>
                  <a:pt x="1935" y="2880"/>
                </a:lnTo>
                <a:lnTo>
                  <a:pt x="975" y="3840"/>
                </a:lnTo>
                <a:lnTo>
                  <a:pt x="975" y="4800"/>
                </a:lnTo>
                <a:lnTo>
                  <a:pt x="0" y="6720"/>
                </a:lnTo>
                <a:lnTo>
                  <a:pt x="0" y="16322"/>
                </a:lnTo>
                <a:lnTo>
                  <a:pt x="975" y="17282"/>
                </a:lnTo>
                <a:lnTo>
                  <a:pt x="975" y="19202"/>
                </a:lnTo>
                <a:lnTo>
                  <a:pt x="1935" y="20162"/>
                </a:lnTo>
                <a:lnTo>
                  <a:pt x="2880" y="21122"/>
                </a:lnTo>
                <a:lnTo>
                  <a:pt x="3840" y="22082"/>
                </a:lnTo>
                <a:lnTo>
                  <a:pt x="4815" y="22082"/>
                </a:lnTo>
                <a:lnTo>
                  <a:pt x="4815" y="6720"/>
                </a:lnTo>
                <a:lnTo>
                  <a:pt x="5775" y="5775"/>
                </a:lnTo>
                <a:lnTo>
                  <a:pt x="5775" y="4800"/>
                </a:lnTo>
                <a:lnTo>
                  <a:pt x="6720" y="3840"/>
                </a:lnTo>
                <a:lnTo>
                  <a:pt x="12496" y="3840"/>
                </a:lnTo>
                <a:lnTo>
                  <a:pt x="12496" y="4800"/>
                </a:lnTo>
                <a:lnTo>
                  <a:pt x="13441" y="5775"/>
                </a:lnTo>
                <a:lnTo>
                  <a:pt x="13441" y="6720"/>
                </a:lnTo>
                <a:lnTo>
                  <a:pt x="14401" y="7680"/>
                </a:lnTo>
                <a:lnTo>
                  <a:pt x="14401" y="14401"/>
                </a:lnTo>
                <a:lnTo>
                  <a:pt x="13441" y="15361"/>
                </a:lnTo>
                <a:lnTo>
                  <a:pt x="13441" y="17282"/>
                </a:lnTo>
                <a:lnTo>
                  <a:pt x="12496" y="18242"/>
                </a:lnTo>
                <a:lnTo>
                  <a:pt x="11521" y="18242"/>
                </a:lnTo>
                <a:lnTo>
                  <a:pt x="11521" y="19202"/>
                </a:lnTo>
                <a:lnTo>
                  <a:pt x="7680" y="19202"/>
                </a:lnTo>
                <a:lnTo>
                  <a:pt x="6720" y="18242"/>
                </a:lnTo>
                <a:lnTo>
                  <a:pt x="5775" y="17282"/>
                </a:lnTo>
                <a:lnTo>
                  <a:pt x="5775" y="23042"/>
                </a:lnTo>
                <a:lnTo>
                  <a:pt x="12496" y="23042"/>
                </a:lnTo>
                <a:lnTo>
                  <a:pt x="13441" y="22082"/>
                </a:lnTo>
                <a:lnTo>
                  <a:pt x="15361" y="22082"/>
                </a:lnTo>
                <a:lnTo>
                  <a:pt x="16337" y="21122"/>
                </a:lnTo>
                <a:lnTo>
                  <a:pt x="16337" y="20162"/>
                </a:lnTo>
                <a:lnTo>
                  <a:pt x="17282" y="19202"/>
                </a:lnTo>
                <a:lnTo>
                  <a:pt x="18242" y="17282"/>
                </a:lnTo>
                <a:lnTo>
                  <a:pt x="18242" y="16322"/>
                </a:lnTo>
                <a:lnTo>
                  <a:pt x="19202" y="14401"/>
                </a:lnTo>
                <a:lnTo>
                  <a:pt x="19202" y="7680"/>
                </a:lnTo>
                <a:close/>
              </a:path>
              <a:path w="46085" h="46070">
                <a:moveTo>
                  <a:pt x="26883" y="37444"/>
                </a:moveTo>
                <a:lnTo>
                  <a:pt x="26883" y="40325"/>
                </a:lnTo>
                <a:lnTo>
                  <a:pt x="27843" y="41285"/>
                </a:lnTo>
                <a:lnTo>
                  <a:pt x="28803" y="42245"/>
                </a:lnTo>
                <a:lnTo>
                  <a:pt x="29763" y="43205"/>
                </a:lnTo>
                <a:lnTo>
                  <a:pt x="30723" y="44165"/>
                </a:lnTo>
                <a:lnTo>
                  <a:pt x="31683" y="45125"/>
                </a:lnTo>
                <a:lnTo>
                  <a:pt x="32644" y="45125"/>
                </a:lnTo>
                <a:lnTo>
                  <a:pt x="31683" y="39364"/>
                </a:lnTo>
                <a:lnTo>
                  <a:pt x="31683" y="28803"/>
                </a:lnTo>
                <a:lnTo>
                  <a:pt x="32644" y="27843"/>
                </a:lnTo>
                <a:lnTo>
                  <a:pt x="32644" y="26883"/>
                </a:lnTo>
                <a:lnTo>
                  <a:pt x="33604" y="26883"/>
                </a:lnTo>
                <a:lnTo>
                  <a:pt x="33604" y="25923"/>
                </a:lnTo>
                <a:lnTo>
                  <a:pt x="38404" y="25923"/>
                </a:lnTo>
                <a:lnTo>
                  <a:pt x="38404" y="26883"/>
                </a:lnTo>
                <a:lnTo>
                  <a:pt x="39364" y="26883"/>
                </a:lnTo>
                <a:lnTo>
                  <a:pt x="39364" y="27843"/>
                </a:lnTo>
                <a:lnTo>
                  <a:pt x="40325" y="28803"/>
                </a:lnTo>
                <a:lnTo>
                  <a:pt x="40325" y="31683"/>
                </a:lnTo>
                <a:lnTo>
                  <a:pt x="41285" y="32644"/>
                </a:lnTo>
                <a:lnTo>
                  <a:pt x="41285" y="35524"/>
                </a:lnTo>
                <a:lnTo>
                  <a:pt x="40325" y="36484"/>
                </a:lnTo>
                <a:lnTo>
                  <a:pt x="40325" y="39364"/>
                </a:lnTo>
                <a:lnTo>
                  <a:pt x="39364" y="39364"/>
                </a:lnTo>
                <a:lnTo>
                  <a:pt x="39364" y="41285"/>
                </a:lnTo>
                <a:lnTo>
                  <a:pt x="33604" y="41285"/>
                </a:lnTo>
                <a:lnTo>
                  <a:pt x="34564" y="45125"/>
                </a:lnTo>
                <a:lnTo>
                  <a:pt x="40325" y="45125"/>
                </a:lnTo>
                <a:lnTo>
                  <a:pt x="41285" y="44165"/>
                </a:lnTo>
                <a:lnTo>
                  <a:pt x="42245" y="43205"/>
                </a:lnTo>
                <a:lnTo>
                  <a:pt x="43205" y="42245"/>
                </a:lnTo>
                <a:lnTo>
                  <a:pt x="44165" y="41285"/>
                </a:lnTo>
                <a:lnTo>
                  <a:pt x="45125" y="40325"/>
                </a:lnTo>
                <a:lnTo>
                  <a:pt x="45125" y="37444"/>
                </a:lnTo>
                <a:lnTo>
                  <a:pt x="46085" y="35524"/>
                </a:lnTo>
                <a:lnTo>
                  <a:pt x="46085" y="31683"/>
                </a:lnTo>
                <a:lnTo>
                  <a:pt x="45125" y="30723"/>
                </a:lnTo>
                <a:lnTo>
                  <a:pt x="45125" y="27843"/>
                </a:lnTo>
                <a:lnTo>
                  <a:pt x="44165" y="26883"/>
                </a:lnTo>
                <a:lnTo>
                  <a:pt x="44165" y="25923"/>
                </a:lnTo>
                <a:lnTo>
                  <a:pt x="43205" y="24002"/>
                </a:lnTo>
                <a:lnTo>
                  <a:pt x="42245" y="24002"/>
                </a:lnTo>
                <a:lnTo>
                  <a:pt x="40325" y="23042"/>
                </a:lnTo>
                <a:lnTo>
                  <a:pt x="39364" y="22082"/>
                </a:lnTo>
                <a:lnTo>
                  <a:pt x="32644" y="22082"/>
                </a:lnTo>
                <a:lnTo>
                  <a:pt x="31683" y="23042"/>
                </a:lnTo>
                <a:lnTo>
                  <a:pt x="30723" y="24002"/>
                </a:lnTo>
                <a:lnTo>
                  <a:pt x="29763" y="24002"/>
                </a:lnTo>
                <a:lnTo>
                  <a:pt x="28803" y="24963"/>
                </a:lnTo>
                <a:lnTo>
                  <a:pt x="27843" y="26883"/>
                </a:lnTo>
                <a:lnTo>
                  <a:pt x="26883" y="27843"/>
                </a:lnTo>
                <a:lnTo>
                  <a:pt x="26883" y="30723"/>
                </a:lnTo>
                <a:lnTo>
                  <a:pt x="25923" y="31683"/>
                </a:lnTo>
                <a:lnTo>
                  <a:pt x="25923" y="35524"/>
                </a:lnTo>
                <a:lnTo>
                  <a:pt x="26883" y="37444"/>
                </a:lnTo>
                <a:close/>
              </a:path>
              <a:path w="46085" h="46070">
                <a:moveTo>
                  <a:pt x="32644" y="40325"/>
                </a:moveTo>
                <a:lnTo>
                  <a:pt x="31683" y="39364"/>
                </a:lnTo>
                <a:lnTo>
                  <a:pt x="32644" y="45125"/>
                </a:lnTo>
                <a:lnTo>
                  <a:pt x="34564" y="45125"/>
                </a:lnTo>
                <a:lnTo>
                  <a:pt x="33604" y="41285"/>
                </a:lnTo>
                <a:lnTo>
                  <a:pt x="32644" y="40325"/>
                </a:lnTo>
                <a:close/>
              </a:path>
              <a:path w="46085" h="46070">
                <a:moveTo>
                  <a:pt x="4815" y="46085"/>
                </a:moveTo>
                <a:lnTo>
                  <a:pt x="8656" y="46085"/>
                </a:lnTo>
                <a:lnTo>
                  <a:pt x="9616" y="45125"/>
                </a:lnTo>
                <a:lnTo>
                  <a:pt x="40325" y="960"/>
                </a:lnTo>
                <a:lnTo>
                  <a:pt x="41285" y="0"/>
                </a:lnTo>
                <a:lnTo>
                  <a:pt x="41285" y="-944"/>
                </a:lnTo>
                <a:lnTo>
                  <a:pt x="36484" y="-944"/>
                </a:lnTo>
                <a:lnTo>
                  <a:pt x="36484" y="0"/>
                </a:lnTo>
                <a:lnTo>
                  <a:pt x="35524" y="0"/>
                </a:lnTo>
                <a:lnTo>
                  <a:pt x="4815" y="44165"/>
                </a:lnTo>
                <a:lnTo>
                  <a:pt x="4815" y="45125"/>
                </a:lnTo>
                <a:lnTo>
                  <a:pt x="3840" y="45125"/>
                </a:lnTo>
                <a:lnTo>
                  <a:pt x="3840" y="46085"/>
                </a:lnTo>
                <a:lnTo>
                  <a:pt x="4815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7" name="object 307"/>
          <p:cNvSpPr/>
          <p:nvPr/>
        </p:nvSpPr>
        <p:spPr>
          <a:xfrm>
            <a:off x="3155655" y="7319832"/>
            <a:ext cx="183367" cy="177591"/>
          </a:xfrm>
          <a:custGeom>
            <a:avLst/>
            <a:gdLst/>
            <a:ahLst/>
            <a:cxnLst/>
            <a:rect l="l" t="t" r="r" b="b"/>
            <a:pathLst>
              <a:path w="183367" h="177591">
                <a:moveTo>
                  <a:pt x="49926" y="102717"/>
                </a:moveTo>
                <a:lnTo>
                  <a:pt x="49926" y="101757"/>
                </a:lnTo>
                <a:lnTo>
                  <a:pt x="48966" y="101757"/>
                </a:lnTo>
                <a:lnTo>
                  <a:pt x="48006" y="100797"/>
                </a:lnTo>
                <a:lnTo>
                  <a:pt x="48006" y="99837"/>
                </a:lnTo>
                <a:lnTo>
                  <a:pt x="47045" y="98877"/>
                </a:lnTo>
                <a:lnTo>
                  <a:pt x="45125" y="98877"/>
                </a:lnTo>
                <a:lnTo>
                  <a:pt x="44165" y="99837"/>
                </a:lnTo>
                <a:lnTo>
                  <a:pt x="43205" y="100797"/>
                </a:lnTo>
                <a:lnTo>
                  <a:pt x="42245" y="101757"/>
                </a:lnTo>
                <a:lnTo>
                  <a:pt x="42245" y="104637"/>
                </a:lnTo>
                <a:lnTo>
                  <a:pt x="43205" y="105597"/>
                </a:lnTo>
                <a:lnTo>
                  <a:pt x="44165" y="106558"/>
                </a:lnTo>
                <a:lnTo>
                  <a:pt x="48006" y="106558"/>
                </a:lnTo>
                <a:lnTo>
                  <a:pt x="48006" y="105597"/>
                </a:lnTo>
                <a:lnTo>
                  <a:pt x="48966" y="104637"/>
                </a:lnTo>
                <a:lnTo>
                  <a:pt x="49926" y="103677"/>
                </a:lnTo>
                <a:lnTo>
                  <a:pt x="49926" y="102717"/>
                </a:lnTo>
                <a:close/>
              </a:path>
              <a:path w="183367" h="177591">
                <a:moveTo>
                  <a:pt x="170886" y="28788"/>
                </a:moveTo>
                <a:lnTo>
                  <a:pt x="146883" y="17266"/>
                </a:lnTo>
                <a:lnTo>
                  <a:pt x="146883" y="16322"/>
                </a:lnTo>
                <a:lnTo>
                  <a:pt x="145923" y="16322"/>
                </a:lnTo>
                <a:lnTo>
                  <a:pt x="145923" y="17266"/>
                </a:lnTo>
                <a:lnTo>
                  <a:pt x="144962" y="17266"/>
                </a:lnTo>
                <a:lnTo>
                  <a:pt x="144002" y="18242"/>
                </a:lnTo>
                <a:lnTo>
                  <a:pt x="143042" y="19202"/>
                </a:lnTo>
                <a:lnTo>
                  <a:pt x="143042" y="20162"/>
                </a:lnTo>
                <a:lnTo>
                  <a:pt x="142082" y="20162"/>
                </a:lnTo>
                <a:lnTo>
                  <a:pt x="142082" y="21107"/>
                </a:lnTo>
                <a:lnTo>
                  <a:pt x="143042" y="21107"/>
                </a:lnTo>
                <a:lnTo>
                  <a:pt x="144002" y="22082"/>
                </a:lnTo>
                <a:lnTo>
                  <a:pt x="172806" y="35509"/>
                </a:lnTo>
                <a:lnTo>
                  <a:pt x="173766" y="35509"/>
                </a:lnTo>
                <a:lnTo>
                  <a:pt x="178551" y="46070"/>
                </a:lnTo>
                <a:lnTo>
                  <a:pt x="179527" y="47030"/>
                </a:lnTo>
                <a:lnTo>
                  <a:pt x="180487" y="47030"/>
                </a:lnTo>
                <a:lnTo>
                  <a:pt x="180487" y="46070"/>
                </a:lnTo>
                <a:lnTo>
                  <a:pt x="181447" y="46070"/>
                </a:lnTo>
                <a:lnTo>
                  <a:pt x="181447" y="45110"/>
                </a:lnTo>
                <a:lnTo>
                  <a:pt x="182392" y="44165"/>
                </a:lnTo>
                <a:lnTo>
                  <a:pt x="183367" y="44165"/>
                </a:lnTo>
                <a:lnTo>
                  <a:pt x="183367" y="42230"/>
                </a:lnTo>
                <a:lnTo>
                  <a:pt x="178551" y="30723"/>
                </a:lnTo>
                <a:lnTo>
                  <a:pt x="164165" y="960"/>
                </a:lnTo>
                <a:lnTo>
                  <a:pt x="163205" y="0"/>
                </a:lnTo>
                <a:lnTo>
                  <a:pt x="162245" y="0"/>
                </a:lnTo>
                <a:lnTo>
                  <a:pt x="161284" y="960"/>
                </a:lnTo>
                <a:lnTo>
                  <a:pt x="160324" y="1920"/>
                </a:lnTo>
                <a:lnTo>
                  <a:pt x="159364" y="2880"/>
                </a:lnTo>
                <a:lnTo>
                  <a:pt x="159364" y="4800"/>
                </a:lnTo>
                <a:lnTo>
                  <a:pt x="170886" y="28788"/>
                </a:lnTo>
                <a:close/>
              </a:path>
              <a:path w="183367" h="177591">
                <a:moveTo>
                  <a:pt x="134401" y="75834"/>
                </a:moveTo>
                <a:lnTo>
                  <a:pt x="135361" y="73913"/>
                </a:lnTo>
                <a:lnTo>
                  <a:pt x="136321" y="72953"/>
                </a:lnTo>
                <a:lnTo>
                  <a:pt x="136321" y="71033"/>
                </a:lnTo>
                <a:lnTo>
                  <a:pt x="137281" y="69113"/>
                </a:lnTo>
                <a:lnTo>
                  <a:pt x="136321" y="67193"/>
                </a:lnTo>
                <a:lnTo>
                  <a:pt x="139202" y="69113"/>
                </a:lnTo>
                <a:lnTo>
                  <a:pt x="140162" y="69113"/>
                </a:lnTo>
                <a:lnTo>
                  <a:pt x="141122" y="68153"/>
                </a:lnTo>
                <a:lnTo>
                  <a:pt x="142082" y="67193"/>
                </a:lnTo>
                <a:lnTo>
                  <a:pt x="142082" y="66233"/>
                </a:lnTo>
                <a:lnTo>
                  <a:pt x="143042" y="66233"/>
                </a:lnTo>
                <a:lnTo>
                  <a:pt x="142082" y="65272"/>
                </a:lnTo>
                <a:lnTo>
                  <a:pt x="127680" y="50871"/>
                </a:lnTo>
                <a:lnTo>
                  <a:pt x="125760" y="49910"/>
                </a:lnTo>
                <a:lnTo>
                  <a:pt x="124800" y="48005"/>
                </a:lnTo>
                <a:lnTo>
                  <a:pt x="123840" y="48005"/>
                </a:lnTo>
                <a:lnTo>
                  <a:pt x="121920" y="47030"/>
                </a:lnTo>
                <a:lnTo>
                  <a:pt x="120959" y="46070"/>
                </a:lnTo>
                <a:lnTo>
                  <a:pt x="118079" y="46070"/>
                </a:lnTo>
                <a:lnTo>
                  <a:pt x="116159" y="47030"/>
                </a:lnTo>
                <a:lnTo>
                  <a:pt x="115199" y="48005"/>
                </a:lnTo>
                <a:lnTo>
                  <a:pt x="113278" y="48950"/>
                </a:lnTo>
                <a:lnTo>
                  <a:pt x="112318" y="49910"/>
                </a:lnTo>
                <a:lnTo>
                  <a:pt x="110398" y="50871"/>
                </a:lnTo>
                <a:lnTo>
                  <a:pt x="109438" y="51831"/>
                </a:lnTo>
                <a:lnTo>
                  <a:pt x="108478" y="52791"/>
                </a:lnTo>
                <a:lnTo>
                  <a:pt x="108478" y="53751"/>
                </a:lnTo>
                <a:lnTo>
                  <a:pt x="107518" y="54711"/>
                </a:lnTo>
                <a:lnTo>
                  <a:pt x="106558" y="55671"/>
                </a:lnTo>
                <a:lnTo>
                  <a:pt x="106558" y="56631"/>
                </a:lnTo>
                <a:lnTo>
                  <a:pt x="105597" y="57591"/>
                </a:lnTo>
                <a:lnTo>
                  <a:pt x="105597" y="59512"/>
                </a:lnTo>
                <a:lnTo>
                  <a:pt x="104637" y="60472"/>
                </a:lnTo>
                <a:lnTo>
                  <a:pt x="104637" y="62392"/>
                </a:lnTo>
                <a:lnTo>
                  <a:pt x="105597" y="62392"/>
                </a:lnTo>
                <a:lnTo>
                  <a:pt x="105597" y="63352"/>
                </a:lnTo>
                <a:lnTo>
                  <a:pt x="106558" y="63352"/>
                </a:lnTo>
                <a:lnTo>
                  <a:pt x="106558" y="64312"/>
                </a:lnTo>
                <a:lnTo>
                  <a:pt x="108478" y="64312"/>
                </a:lnTo>
                <a:lnTo>
                  <a:pt x="108478" y="62392"/>
                </a:lnTo>
                <a:lnTo>
                  <a:pt x="109438" y="61432"/>
                </a:lnTo>
                <a:lnTo>
                  <a:pt x="109438" y="59512"/>
                </a:lnTo>
                <a:lnTo>
                  <a:pt x="110398" y="58552"/>
                </a:lnTo>
                <a:lnTo>
                  <a:pt x="110398" y="57591"/>
                </a:lnTo>
                <a:lnTo>
                  <a:pt x="111358" y="56631"/>
                </a:lnTo>
                <a:lnTo>
                  <a:pt x="112318" y="55671"/>
                </a:lnTo>
                <a:lnTo>
                  <a:pt x="113278" y="54711"/>
                </a:lnTo>
                <a:lnTo>
                  <a:pt x="114239" y="53751"/>
                </a:lnTo>
                <a:lnTo>
                  <a:pt x="115199" y="52791"/>
                </a:lnTo>
                <a:lnTo>
                  <a:pt x="116159" y="52791"/>
                </a:lnTo>
                <a:lnTo>
                  <a:pt x="117119" y="51831"/>
                </a:lnTo>
                <a:lnTo>
                  <a:pt x="119039" y="51831"/>
                </a:lnTo>
                <a:lnTo>
                  <a:pt x="119999" y="52791"/>
                </a:lnTo>
                <a:lnTo>
                  <a:pt x="120959" y="52791"/>
                </a:lnTo>
                <a:lnTo>
                  <a:pt x="121920" y="53751"/>
                </a:lnTo>
                <a:lnTo>
                  <a:pt x="122880" y="53751"/>
                </a:lnTo>
                <a:lnTo>
                  <a:pt x="123840" y="54711"/>
                </a:lnTo>
                <a:lnTo>
                  <a:pt x="124800" y="56631"/>
                </a:lnTo>
                <a:lnTo>
                  <a:pt x="121920" y="59512"/>
                </a:lnTo>
                <a:lnTo>
                  <a:pt x="120959" y="61432"/>
                </a:lnTo>
                <a:lnTo>
                  <a:pt x="119039" y="63352"/>
                </a:lnTo>
                <a:lnTo>
                  <a:pt x="118079" y="65272"/>
                </a:lnTo>
                <a:lnTo>
                  <a:pt x="117119" y="66233"/>
                </a:lnTo>
                <a:lnTo>
                  <a:pt x="116159" y="68153"/>
                </a:lnTo>
                <a:lnTo>
                  <a:pt x="116159" y="75834"/>
                </a:lnTo>
                <a:lnTo>
                  <a:pt x="117119" y="76794"/>
                </a:lnTo>
                <a:lnTo>
                  <a:pt x="118079" y="78714"/>
                </a:lnTo>
                <a:lnTo>
                  <a:pt x="119999" y="79674"/>
                </a:lnTo>
                <a:lnTo>
                  <a:pt x="120959" y="79674"/>
                </a:lnTo>
                <a:lnTo>
                  <a:pt x="121920" y="80634"/>
                </a:lnTo>
                <a:lnTo>
                  <a:pt x="120959" y="72953"/>
                </a:lnTo>
                <a:lnTo>
                  <a:pt x="120959" y="68153"/>
                </a:lnTo>
                <a:lnTo>
                  <a:pt x="121920" y="67193"/>
                </a:lnTo>
                <a:lnTo>
                  <a:pt x="121920" y="66233"/>
                </a:lnTo>
                <a:lnTo>
                  <a:pt x="122880" y="65272"/>
                </a:lnTo>
                <a:lnTo>
                  <a:pt x="123840" y="64312"/>
                </a:lnTo>
                <a:lnTo>
                  <a:pt x="124800" y="63352"/>
                </a:lnTo>
                <a:lnTo>
                  <a:pt x="128640" y="59512"/>
                </a:lnTo>
                <a:lnTo>
                  <a:pt x="132481" y="64312"/>
                </a:lnTo>
                <a:lnTo>
                  <a:pt x="132481" y="70073"/>
                </a:lnTo>
                <a:lnTo>
                  <a:pt x="131521" y="71033"/>
                </a:lnTo>
                <a:lnTo>
                  <a:pt x="131521" y="72953"/>
                </a:lnTo>
                <a:lnTo>
                  <a:pt x="130561" y="72953"/>
                </a:lnTo>
                <a:lnTo>
                  <a:pt x="129600" y="74874"/>
                </a:lnTo>
                <a:lnTo>
                  <a:pt x="127680" y="74874"/>
                </a:lnTo>
                <a:lnTo>
                  <a:pt x="126720" y="80634"/>
                </a:lnTo>
                <a:lnTo>
                  <a:pt x="127680" y="80634"/>
                </a:lnTo>
                <a:lnTo>
                  <a:pt x="129600" y="79674"/>
                </a:lnTo>
                <a:lnTo>
                  <a:pt x="130561" y="79674"/>
                </a:lnTo>
                <a:lnTo>
                  <a:pt x="131521" y="78714"/>
                </a:lnTo>
                <a:lnTo>
                  <a:pt x="132481" y="76794"/>
                </a:lnTo>
                <a:lnTo>
                  <a:pt x="134401" y="75834"/>
                </a:lnTo>
                <a:close/>
              </a:path>
              <a:path w="183367" h="177591">
                <a:moveTo>
                  <a:pt x="125760" y="75834"/>
                </a:moveTo>
                <a:lnTo>
                  <a:pt x="124800" y="75834"/>
                </a:lnTo>
                <a:lnTo>
                  <a:pt x="123840" y="74874"/>
                </a:lnTo>
                <a:lnTo>
                  <a:pt x="122880" y="73913"/>
                </a:lnTo>
                <a:lnTo>
                  <a:pt x="121920" y="72953"/>
                </a:lnTo>
                <a:lnTo>
                  <a:pt x="120959" y="72953"/>
                </a:lnTo>
                <a:lnTo>
                  <a:pt x="121920" y="80634"/>
                </a:lnTo>
                <a:lnTo>
                  <a:pt x="126720" y="80634"/>
                </a:lnTo>
                <a:lnTo>
                  <a:pt x="127680" y="74874"/>
                </a:lnTo>
                <a:lnTo>
                  <a:pt x="125760" y="75834"/>
                </a:lnTo>
                <a:close/>
              </a:path>
              <a:path w="183367" h="177591">
                <a:moveTo>
                  <a:pt x="149763" y="57591"/>
                </a:moveTo>
                <a:lnTo>
                  <a:pt x="150723" y="58552"/>
                </a:lnTo>
                <a:lnTo>
                  <a:pt x="150723" y="57591"/>
                </a:lnTo>
                <a:lnTo>
                  <a:pt x="152643" y="57591"/>
                </a:lnTo>
                <a:lnTo>
                  <a:pt x="152643" y="56631"/>
                </a:lnTo>
                <a:lnTo>
                  <a:pt x="153603" y="56631"/>
                </a:lnTo>
                <a:lnTo>
                  <a:pt x="153603" y="55671"/>
                </a:lnTo>
                <a:lnTo>
                  <a:pt x="154564" y="55671"/>
                </a:lnTo>
                <a:lnTo>
                  <a:pt x="154564" y="53751"/>
                </a:lnTo>
                <a:lnTo>
                  <a:pt x="139202" y="39349"/>
                </a:lnTo>
                <a:lnTo>
                  <a:pt x="139202" y="29763"/>
                </a:lnTo>
                <a:lnTo>
                  <a:pt x="140162" y="28788"/>
                </a:lnTo>
                <a:lnTo>
                  <a:pt x="141122" y="28788"/>
                </a:lnTo>
                <a:lnTo>
                  <a:pt x="142082" y="27828"/>
                </a:lnTo>
                <a:lnTo>
                  <a:pt x="143042" y="27828"/>
                </a:lnTo>
                <a:lnTo>
                  <a:pt x="143042" y="26883"/>
                </a:lnTo>
                <a:lnTo>
                  <a:pt x="144002" y="26883"/>
                </a:lnTo>
                <a:lnTo>
                  <a:pt x="144002" y="25923"/>
                </a:lnTo>
                <a:lnTo>
                  <a:pt x="143042" y="25923"/>
                </a:lnTo>
                <a:lnTo>
                  <a:pt x="143042" y="24947"/>
                </a:lnTo>
                <a:lnTo>
                  <a:pt x="142082" y="24947"/>
                </a:lnTo>
                <a:lnTo>
                  <a:pt x="142082" y="24002"/>
                </a:lnTo>
                <a:lnTo>
                  <a:pt x="141122" y="24002"/>
                </a:lnTo>
                <a:lnTo>
                  <a:pt x="141122" y="23042"/>
                </a:lnTo>
                <a:lnTo>
                  <a:pt x="139202" y="23042"/>
                </a:lnTo>
                <a:lnTo>
                  <a:pt x="138242" y="24002"/>
                </a:lnTo>
                <a:lnTo>
                  <a:pt x="137281" y="24002"/>
                </a:lnTo>
                <a:lnTo>
                  <a:pt x="137281" y="24947"/>
                </a:lnTo>
                <a:lnTo>
                  <a:pt x="136321" y="24947"/>
                </a:lnTo>
                <a:lnTo>
                  <a:pt x="136321" y="25923"/>
                </a:lnTo>
                <a:lnTo>
                  <a:pt x="135361" y="25923"/>
                </a:lnTo>
                <a:lnTo>
                  <a:pt x="135361" y="26883"/>
                </a:lnTo>
                <a:lnTo>
                  <a:pt x="134401" y="27828"/>
                </a:lnTo>
                <a:lnTo>
                  <a:pt x="134401" y="35509"/>
                </a:lnTo>
                <a:lnTo>
                  <a:pt x="131521" y="31668"/>
                </a:lnTo>
                <a:lnTo>
                  <a:pt x="130561" y="31668"/>
                </a:lnTo>
                <a:lnTo>
                  <a:pt x="130561" y="32628"/>
                </a:lnTo>
                <a:lnTo>
                  <a:pt x="129600" y="32628"/>
                </a:lnTo>
                <a:lnTo>
                  <a:pt x="128640" y="33604"/>
                </a:lnTo>
                <a:lnTo>
                  <a:pt x="128640" y="34549"/>
                </a:lnTo>
                <a:lnTo>
                  <a:pt x="127680" y="34549"/>
                </a:lnTo>
                <a:lnTo>
                  <a:pt x="127680" y="35509"/>
                </a:lnTo>
                <a:lnTo>
                  <a:pt x="149763" y="57591"/>
                </a:lnTo>
                <a:close/>
              </a:path>
              <a:path w="183367" h="177591">
                <a:moveTo>
                  <a:pt x="73929" y="87355"/>
                </a:moveTo>
                <a:lnTo>
                  <a:pt x="72009" y="88315"/>
                </a:lnTo>
                <a:lnTo>
                  <a:pt x="71048" y="90236"/>
                </a:lnTo>
                <a:lnTo>
                  <a:pt x="70088" y="91196"/>
                </a:lnTo>
                <a:lnTo>
                  <a:pt x="70088" y="95036"/>
                </a:lnTo>
                <a:lnTo>
                  <a:pt x="69128" y="96956"/>
                </a:lnTo>
                <a:lnTo>
                  <a:pt x="70088" y="99837"/>
                </a:lnTo>
                <a:lnTo>
                  <a:pt x="66248" y="96956"/>
                </a:lnTo>
                <a:lnTo>
                  <a:pt x="64328" y="96956"/>
                </a:lnTo>
                <a:lnTo>
                  <a:pt x="64328" y="97916"/>
                </a:lnTo>
                <a:lnTo>
                  <a:pt x="63367" y="97916"/>
                </a:lnTo>
                <a:lnTo>
                  <a:pt x="63367" y="98877"/>
                </a:lnTo>
                <a:lnTo>
                  <a:pt x="62407" y="98877"/>
                </a:lnTo>
                <a:lnTo>
                  <a:pt x="62407" y="100797"/>
                </a:lnTo>
                <a:lnTo>
                  <a:pt x="85450" y="122864"/>
                </a:lnTo>
                <a:lnTo>
                  <a:pt x="86410" y="122864"/>
                </a:lnTo>
                <a:lnTo>
                  <a:pt x="87355" y="121919"/>
                </a:lnTo>
                <a:lnTo>
                  <a:pt x="88315" y="120959"/>
                </a:lnTo>
                <a:lnTo>
                  <a:pt x="89291" y="119999"/>
                </a:lnTo>
                <a:lnTo>
                  <a:pt x="89291" y="119024"/>
                </a:lnTo>
                <a:lnTo>
                  <a:pt x="73929" y="103677"/>
                </a:lnTo>
                <a:lnTo>
                  <a:pt x="72969" y="100797"/>
                </a:lnTo>
                <a:lnTo>
                  <a:pt x="72969" y="96956"/>
                </a:lnTo>
                <a:lnTo>
                  <a:pt x="73929" y="95036"/>
                </a:lnTo>
                <a:lnTo>
                  <a:pt x="73929" y="94076"/>
                </a:lnTo>
                <a:lnTo>
                  <a:pt x="74889" y="93116"/>
                </a:lnTo>
                <a:lnTo>
                  <a:pt x="75849" y="92156"/>
                </a:lnTo>
                <a:lnTo>
                  <a:pt x="77769" y="92156"/>
                </a:lnTo>
                <a:lnTo>
                  <a:pt x="78729" y="91196"/>
                </a:lnTo>
                <a:lnTo>
                  <a:pt x="80634" y="91196"/>
                </a:lnTo>
                <a:lnTo>
                  <a:pt x="81610" y="92156"/>
                </a:lnTo>
                <a:lnTo>
                  <a:pt x="82570" y="92156"/>
                </a:lnTo>
                <a:lnTo>
                  <a:pt x="83530" y="93116"/>
                </a:lnTo>
                <a:lnTo>
                  <a:pt x="84475" y="93116"/>
                </a:lnTo>
                <a:lnTo>
                  <a:pt x="85450" y="94076"/>
                </a:lnTo>
                <a:lnTo>
                  <a:pt x="85450" y="95036"/>
                </a:lnTo>
                <a:lnTo>
                  <a:pt x="99837" y="108478"/>
                </a:lnTo>
                <a:lnTo>
                  <a:pt x="99837" y="109438"/>
                </a:lnTo>
                <a:lnTo>
                  <a:pt x="100812" y="108478"/>
                </a:lnTo>
                <a:lnTo>
                  <a:pt x="101757" y="107518"/>
                </a:lnTo>
                <a:lnTo>
                  <a:pt x="102717" y="106558"/>
                </a:lnTo>
                <a:lnTo>
                  <a:pt x="103677" y="105597"/>
                </a:lnTo>
                <a:lnTo>
                  <a:pt x="103677" y="104637"/>
                </a:lnTo>
                <a:lnTo>
                  <a:pt x="88315" y="89275"/>
                </a:lnTo>
                <a:lnTo>
                  <a:pt x="87355" y="86395"/>
                </a:lnTo>
                <a:lnTo>
                  <a:pt x="87355" y="82555"/>
                </a:lnTo>
                <a:lnTo>
                  <a:pt x="88315" y="80634"/>
                </a:lnTo>
                <a:lnTo>
                  <a:pt x="88315" y="79674"/>
                </a:lnTo>
                <a:lnTo>
                  <a:pt x="89291" y="78714"/>
                </a:lnTo>
                <a:lnTo>
                  <a:pt x="90251" y="77754"/>
                </a:lnTo>
                <a:lnTo>
                  <a:pt x="92156" y="77754"/>
                </a:lnTo>
                <a:lnTo>
                  <a:pt x="93131" y="76794"/>
                </a:lnTo>
                <a:lnTo>
                  <a:pt x="94091" y="77754"/>
                </a:lnTo>
                <a:lnTo>
                  <a:pt x="96972" y="77754"/>
                </a:lnTo>
                <a:lnTo>
                  <a:pt x="97916" y="78714"/>
                </a:lnTo>
                <a:lnTo>
                  <a:pt x="98877" y="79674"/>
                </a:lnTo>
                <a:lnTo>
                  <a:pt x="99837" y="79674"/>
                </a:lnTo>
                <a:lnTo>
                  <a:pt x="100812" y="80634"/>
                </a:lnTo>
                <a:lnTo>
                  <a:pt x="114239" y="94076"/>
                </a:lnTo>
                <a:lnTo>
                  <a:pt x="114239" y="95036"/>
                </a:lnTo>
                <a:lnTo>
                  <a:pt x="115199" y="94076"/>
                </a:lnTo>
                <a:lnTo>
                  <a:pt x="116159" y="94076"/>
                </a:lnTo>
                <a:lnTo>
                  <a:pt x="116159" y="93116"/>
                </a:lnTo>
                <a:lnTo>
                  <a:pt x="117119" y="92156"/>
                </a:lnTo>
                <a:lnTo>
                  <a:pt x="118079" y="91196"/>
                </a:lnTo>
                <a:lnTo>
                  <a:pt x="118079" y="90236"/>
                </a:lnTo>
                <a:lnTo>
                  <a:pt x="103677" y="75834"/>
                </a:lnTo>
                <a:lnTo>
                  <a:pt x="102717" y="74874"/>
                </a:lnTo>
                <a:lnTo>
                  <a:pt x="100812" y="73913"/>
                </a:lnTo>
                <a:lnTo>
                  <a:pt x="99837" y="72953"/>
                </a:lnTo>
                <a:lnTo>
                  <a:pt x="98877" y="71993"/>
                </a:lnTo>
                <a:lnTo>
                  <a:pt x="96972" y="71993"/>
                </a:lnTo>
                <a:lnTo>
                  <a:pt x="95996" y="71033"/>
                </a:lnTo>
                <a:lnTo>
                  <a:pt x="93131" y="71033"/>
                </a:lnTo>
                <a:lnTo>
                  <a:pt x="91196" y="71993"/>
                </a:lnTo>
                <a:lnTo>
                  <a:pt x="90251" y="71993"/>
                </a:lnTo>
                <a:lnTo>
                  <a:pt x="88315" y="72953"/>
                </a:lnTo>
                <a:lnTo>
                  <a:pt x="86410" y="73913"/>
                </a:lnTo>
                <a:lnTo>
                  <a:pt x="86410" y="74874"/>
                </a:lnTo>
                <a:lnTo>
                  <a:pt x="85450" y="75834"/>
                </a:lnTo>
                <a:lnTo>
                  <a:pt x="85450" y="77754"/>
                </a:lnTo>
                <a:lnTo>
                  <a:pt x="84475" y="77754"/>
                </a:lnTo>
                <a:lnTo>
                  <a:pt x="84475" y="80634"/>
                </a:lnTo>
                <a:lnTo>
                  <a:pt x="83530" y="82555"/>
                </a:lnTo>
                <a:lnTo>
                  <a:pt x="83530" y="86395"/>
                </a:lnTo>
                <a:lnTo>
                  <a:pt x="82570" y="86395"/>
                </a:lnTo>
                <a:lnTo>
                  <a:pt x="81610" y="85435"/>
                </a:lnTo>
                <a:lnTo>
                  <a:pt x="77769" y="85435"/>
                </a:lnTo>
                <a:lnTo>
                  <a:pt x="77769" y="86395"/>
                </a:lnTo>
                <a:lnTo>
                  <a:pt x="76809" y="86395"/>
                </a:lnTo>
                <a:lnTo>
                  <a:pt x="75849" y="87355"/>
                </a:lnTo>
                <a:lnTo>
                  <a:pt x="73929" y="87355"/>
                </a:lnTo>
                <a:close/>
              </a:path>
              <a:path w="183367" h="177591">
                <a:moveTo>
                  <a:pt x="6720" y="145922"/>
                </a:moveTo>
                <a:lnTo>
                  <a:pt x="10561" y="142082"/>
                </a:lnTo>
                <a:lnTo>
                  <a:pt x="11521" y="141107"/>
                </a:lnTo>
                <a:lnTo>
                  <a:pt x="12481" y="140147"/>
                </a:lnTo>
                <a:lnTo>
                  <a:pt x="13441" y="139186"/>
                </a:lnTo>
                <a:lnTo>
                  <a:pt x="15361" y="139186"/>
                </a:lnTo>
                <a:lnTo>
                  <a:pt x="16322" y="138242"/>
                </a:lnTo>
                <a:lnTo>
                  <a:pt x="20162" y="138242"/>
                </a:lnTo>
                <a:lnTo>
                  <a:pt x="21122" y="139186"/>
                </a:lnTo>
                <a:lnTo>
                  <a:pt x="22082" y="139186"/>
                </a:lnTo>
                <a:lnTo>
                  <a:pt x="24003" y="141107"/>
                </a:lnTo>
                <a:lnTo>
                  <a:pt x="24963" y="142082"/>
                </a:lnTo>
                <a:lnTo>
                  <a:pt x="24963" y="143027"/>
                </a:lnTo>
                <a:lnTo>
                  <a:pt x="25923" y="143987"/>
                </a:lnTo>
                <a:lnTo>
                  <a:pt x="25923" y="144947"/>
                </a:lnTo>
                <a:lnTo>
                  <a:pt x="26883" y="145922"/>
                </a:lnTo>
                <a:lnTo>
                  <a:pt x="26883" y="148788"/>
                </a:lnTo>
                <a:lnTo>
                  <a:pt x="25923" y="149748"/>
                </a:lnTo>
                <a:lnTo>
                  <a:pt x="25923" y="150708"/>
                </a:lnTo>
                <a:lnTo>
                  <a:pt x="24963" y="152628"/>
                </a:lnTo>
                <a:lnTo>
                  <a:pt x="24963" y="153588"/>
                </a:lnTo>
                <a:lnTo>
                  <a:pt x="23042" y="154548"/>
                </a:lnTo>
                <a:lnTo>
                  <a:pt x="23042" y="161269"/>
                </a:lnTo>
                <a:lnTo>
                  <a:pt x="26883" y="158389"/>
                </a:lnTo>
                <a:lnTo>
                  <a:pt x="28803" y="156469"/>
                </a:lnTo>
                <a:lnTo>
                  <a:pt x="29763" y="154548"/>
                </a:lnTo>
                <a:lnTo>
                  <a:pt x="30723" y="152628"/>
                </a:lnTo>
                <a:lnTo>
                  <a:pt x="31683" y="150708"/>
                </a:lnTo>
                <a:lnTo>
                  <a:pt x="32644" y="148788"/>
                </a:lnTo>
                <a:lnTo>
                  <a:pt x="32644" y="143027"/>
                </a:lnTo>
                <a:lnTo>
                  <a:pt x="31683" y="141107"/>
                </a:lnTo>
                <a:lnTo>
                  <a:pt x="30723" y="139186"/>
                </a:lnTo>
                <a:lnTo>
                  <a:pt x="29763" y="138242"/>
                </a:lnTo>
                <a:lnTo>
                  <a:pt x="27843" y="136306"/>
                </a:lnTo>
                <a:lnTo>
                  <a:pt x="26883" y="135361"/>
                </a:lnTo>
                <a:lnTo>
                  <a:pt x="24963" y="134386"/>
                </a:lnTo>
                <a:lnTo>
                  <a:pt x="24003" y="133426"/>
                </a:lnTo>
                <a:lnTo>
                  <a:pt x="23042" y="132466"/>
                </a:lnTo>
                <a:lnTo>
                  <a:pt x="20162" y="132466"/>
                </a:lnTo>
                <a:lnTo>
                  <a:pt x="18242" y="131521"/>
                </a:lnTo>
                <a:lnTo>
                  <a:pt x="17282" y="132466"/>
                </a:lnTo>
                <a:lnTo>
                  <a:pt x="14401" y="132466"/>
                </a:lnTo>
                <a:lnTo>
                  <a:pt x="13441" y="133426"/>
                </a:lnTo>
                <a:lnTo>
                  <a:pt x="12481" y="134386"/>
                </a:lnTo>
                <a:lnTo>
                  <a:pt x="10561" y="134386"/>
                </a:lnTo>
                <a:lnTo>
                  <a:pt x="9601" y="135361"/>
                </a:lnTo>
                <a:lnTo>
                  <a:pt x="9601" y="136306"/>
                </a:lnTo>
                <a:lnTo>
                  <a:pt x="8641" y="136306"/>
                </a:lnTo>
                <a:lnTo>
                  <a:pt x="8641" y="137266"/>
                </a:lnTo>
                <a:lnTo>
                  <a:pt x="7680" y="138242"/>
                </a:lnTo>
                <a:lnTo>
                  <a:pt x="960" y="144947"/>
                </a:lnTo>
                <a:lnTo>
                  <a:pt x="6720" y="145922"/>
                </a:lnTo>
                <a:close/>
              </a:path>
              <a:path w="183367" h="177591">
                <a:moveTo>
                  <a:pt x="48966" y="119999"/>
                </a:moveTo>
                <a:lnTo>
                  <a:pt x="48966" y="119024"/>
                </a:lnTo>
                <a:lnTo>
                  <a:pt x="48006" y="119024"/>
                </a:lnTo>
                <a:lnTo>
                  <a:pt x="48006" y="117119"/>
                </a:lnTo>
                <a:lnTo>
                  <a:pt x="44165" y="117119"/>
                </a:lnTo>
                <a:lnTo>
                  <a:pt x="43205" y="118079"/>
                </a:lnTo>
                <a:lnTo>
                  <a:pt x="42245" y="118079"/>
                </a:lnTo>
                <a:lnTo>
                  <a:pt x="42245" y="119024"/>
                </a:lnTo>
                <a:lnTo>
                  <a:pt x="41285" y="119024"/>
                </a:lnTo>
                <a:lnTo>
                  <a:pt x="41285" y="120959"/>
                </a:lnTo>
                <a:lnTo>
                  <a:pt x="40325" y="120959"/>
                </a:lnTo>
                <a:lnTo>
                  <a:pt x="40325" y="129585"/>
                </a:lnTo>
                <a:lnTo>
                  <a:pt x="37444" y="125745"/>
                </a:lnTo>
                <a:lnTo>
                  <a:pt x="35524" y="125745"/>
                </a:lnTo>
                <a:lnTo>
                  <a:pt x="35524" y="126705"/>
                </a:lnTo>
                <a:lnTo>
                  <a:pt x="34564" y="127680"/>
                </a:lnTo>
                <a:lnTo>
                  <a:pt x="33604" y="127680"/>
                </a:lnTo>
                <a:lnTo>
                  <a:pt x="33604" y="129585"/>
                </a:lnTo>
                <a:lnTo>
                  <a:pt x="55686" y="151668"/>
                </a:lnTo>
                <a:lnTo>
                  <a:pt x="55686" y="152628"/>
                </a:lnTo>
                <a:lnTo>
                  <a:pt x="56647" y="152628"/>
                </a:lnTo>
                <a:lnTo>
                  <a:pt x="57607" y="151668"/>
                </a:lnTo>
                <a:lnTo>
                  <a:pt x="58567" y="151668"/>
                </a:lnTo>
                <a:lnTo>
                  <a:pt x="58567" y="150708"/>
                </a:lnTo>
                <a:lnTo>
                  <a:pt x="59527" y="149748"/>
                </a:lnTo>
                <a:lnTo>
                  <a:pt x="60487" y="148788"/>
                </a:lnTo>
                <a:lnTo>
                  <a:pt x="60487" y="147827"/>
                </a:lnTo>
                <a:lnTo>
                  <a:pt x="59527" y="147827"/>
                </a:lnTo>
                <a:lnTo>
                  <a:pt x="45125" y="133426"/>
                </a:lnTo>
                <a:lnTo>
                  <a:pt x="45125" y="129585"/>
                </a:lnTo>
                <a:lnTo>
                  <a:pt x="44165" y="128640"/>
                </a:lnTo>
                <a:lnTo>
                  <a:pt x="44165" y="125745"/>
                </a:lnTo>
                <a:lnTo>
                  <a:pt x="45125" y="124800"/>
                </a:lnTo>
                <a:lnTo>
                  <a:pt x="45125" y="123840"/>
                </a:lnTo>
                <a:lnTo>
                  <a:pt x="46085" y="123840"/>
                </a:lnTo>
                <a:lnTo>
                  <a:pt x="46085" y="122864"/>
                </a:lnTo>
                <a:lnTo>
                  <a:pt x="47045" y="122864"/>
                </a:lnTo>
                <a:lnTo>
                  <a:pt x="47045" y="121919"/>
                </a:lnTo>
                <a:lnTo>
                  <a:pt x="48006" y="121919"/>
                </a:lnTo>
                <a:lnTo>
                  <a:pt x="48966" y="120959"/>
                </a:lnTo>
                <a:lnTo>
                  <a:pt x="49926" y="120959"/>
                </a:lnTo>
                <a:lnTo>
                  <a:pt x="49926" y="119999"/>
                </a:lnTo>
                <a:lnTo>
                  <a:pt x="48966" y="119999"/>
                </a:lnTo>
                <a:close/>
              </a:path>
              <a:path w="183367" h="177591">
                <a:moveTo>
                  <a:pt x="0" y="146867"/>
                </a:moveTo>
                <a:lnTo>
                  <a:pt x="0" y="147827"/>
                </a:lnTo>
                <a:lnTo>
                  <a:pt x="960" y="147827"/>
                </a:lnTo>
                <a:lnTo>
                  <a:pt x="30723" y="177591"/>
                </a:lnTo>
                <a:lnTo>
                  <a:pt x="31683" y="177591"/>
                </a:lnTo>
                <a:lnTo>
                  <a:pt x="32644" y="176631"/>
                </a:lnTo>
                <a:lnTo>
                  <a:pt x="32644" y="175671"/>
                </a:lnTo>
                <a:lnTo>
                  <a:pt x="33604" y="175671"/>
                </a:lnTo>
                <a:lnTo>
                  <a:pt x="34564" y="174711"/>
                </a:lnTo>
                <a:lnTo>
                  <a:pt x="34564" y="173751"/>
                </a:lnTo>
                <a:lnTo>
                  <a:pt x="23042" y="161269"/>
                </a:lnTo>
                <a:lnTo>
                  <a:pt x="23042" y="154548"/>
                </a:lnTo>
                <a:lnTo>
                  <a:pt x="19202" y="158389"/>
                </a:lnTo>
                <a:lnTo>
                  <a:pt x="6720" y="145922"/>
                </a:lnTo>
                <a:lnTo>
                  <a:pt x="960" y="144947"/>
                </a:lnTo>
                <a:lnTo>
                  <a:pt x="0" y="144947"/>
                </a:lnTo>
                <a:lnTo>
                  <a:pt x="0" y="146867"/>
                </a:lnTo>
                <a:close/>
              </a:path>
              <a:path w="183367" h="177591">
                <a:moveTo>
                  <a:pt x="77769" y="130545"/>
                </a:moveTo>
                <a:lnTo>
                  <a:pt x="55686" y="108478"/>
                </a:lnTo>
                <a:lnTo>
                  <a:pt x="53766" y="108478"/>
                </a:lnTo>
                <a:lnTo>
                  <a:pt x="53766" y="109438"/>
                </a:lnTo>
                <a:lnTo>
                  <a:pt x="51846" y="109438"/>
                </a:lnTo>
                <a:lnTo>
                  <a:pt x="51846" y="110398"/>
                </a:lnTo>
                <a:lnTo>
                  <a:pt x="50886" y="111358"/>
                </a:lnTo>
                <a:lnTo>
                  <a:pt x="50886" y="112318"/>
                </a:lnTo>
                <a:lnTo>
                  <a:pt x="72969" y="134386"/>
                </a:lnTo>
                <a:lnTo>
                  <a:pt x="74889" y="134386"/>
                </a:lnTo>
                <a:lnTo>
                  <a:pt x="75849" y="133426"/>
                </a:lnTo>
                <a:lnTo>
                  <a:pt x="76809" y="133426"/>
                </a:lnTo>
                <a:lnTo>
                  <a:pt x="76809" y="132466"/>
                </a:lnTo>
                <a:lnTo>
                  <a:pt x="77769" y="131521"/>
                </a:lnTo>
                <a:lnTo>
                  <a:pt x="77769" y="1305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8" name="object 308"/>
          <p:cNvSpPr/>
          <p:nvPr/>
        </p:nvSpPr>
        <p:spPr>
          <a:xfrm>
            <a:off x="3345728" y="7320793"/>
            <a:ext cx="334076" cy="321579"/>
          </a:xfrm>
          <a:custGeom>
            <a:avLst/>
            <a:gdLst/>
            <a:ahLst/>
            <a:cxnLst/>
            <a:rect l="l" t="t" r="r" b="b"/>
            <a:pathLst>
              <a:path w="334076" h="321579">
                <a:moveTo>
                  <a:pt x="163205" y="177591"/>
                </a:moveTo>
                <a:lnTo>
                  <a:pt x="162245" y="176631"/>
                </a:lnTo>
                <a:lnTo>
                  <a:pt x="163205" y="184312"/>
                </a:lnTo>
                <a:lnTo>
                  <a:pt x="164165" y="184312"/>
                </a:lnTo>
                <a:lnTo>
                  <a:pt x="165125" y="178551"/>
                </a:lnTo>
                <a:lnTo>
                  <a:pt x="163205" y="177591"/>
                </a:lnTo>
                <a:close/>
              </a:path>
              <a:path w="334076" h="321579">
                <a:moveTo>
                  <a:pt x="170886" y="136306"/>
                </a:moveTo>
                <a:lnTo>
                  <a:pt x="170886" y="141122"/>
                </a:lnTo>
                <a:lnTo>
                  <a:pt x="171846" y="143987"/>
                </a:lnTo>
                <a:lnTo>
                  <a:pt x="172806" y="144962"/>
                </a:lnTo>
                <a:lnTo>
                  <a:pt x="173766" y="147828"/>
                </a:lnTo>
                <a:lnTo>
                  <a:pt x="175686" y="149748"/>
                </a:lnTo>
                <a:lnTo>
                  <a:pt x="177606" y="151668"/>
                </a:lnTo>
                <a:lnTo>
                  <a:pt x="179527" y="153588"/>
                </a:lnTo>
                <a:lnTo>
                  <a:pt x="181447" y="155508"/>
                </a:lnTo>
                <a:lnTo>
                  <a:pt x="183367" y="156469"/>
                </a:lnTo>
                <a:lnTo>
                  <a:pt x="185287" y="157429"/>
                </a:lnTo>
                <a:lnTo>
                  <a:pt x="187208" y="158389"/>
                </a:lnTo>
                <a:lnTo>
                  <a:pt x="191993" y="158389"/>
                </a:lnTo>
                <a:lnTo>
                  <a:pt x="193929" y="157429"/>
                </a:lnTo>
                <a:lnTo>
                  <a:pt x="195834" y="156469"/>
                </a:lnTo>
                <a:lnTo>
                  <a:pt x="197769" y="155508"/>
                </a:lnTo>
                <a:lnTo>
                  <a:pt x="199674" y="153588"/>
                </a:lnTo>
                <a:lnTo>
                  <a:pt x="199674" y="152628"/>
                </a:lnTo>
                <a:lnTo>
                  <a:pt x="200649" y="152628"/>
                </a:lnTo>
                <a:lnTo>
                  <a:pt x="201594" y="151668"/>
                </a:lnTo>
                <a:lnTo>
                  <a:pt x="201594" y="150708"/>
                </a:lnTo>
                <a:lnTo>
                  <a:pt x="202554" y="149748"/>
                </a:lnTo>
                <a:lnTo>
                  <a:pt x="202554" y="148788"/>
                </a:lnTo>
                <a:lnTo>
                  <a:pt x="203514" y="147828"/>
                </a:lnTo>
                <a:lnTo>
                  <a:pt x="203514" y="143027"/>
                </a:lnTo>
                <a:lnTo>
                  <a:pt x="202554" y="142067"/>
                </a:lnTo>
                <a:lnTo>
                  <a:pt x="201594" y="141122"/>
                </a:lnTo>
                <a:lnTo>
                  <a:pt x="200649" y="141122"/>
                </a:lnTo>
                <a:lnTo>
                  <a:pt x="200649" y="140147"/>
                </a:lnTo>
                <a:lnTo>
                  <a:pt x="199674" y="140147"/>
                </a:lnTo>
                <a:lnTo>
                  <a:pt x="199674" y="144962"/>
                </a:lnTo>
                <a:lnTo>
                  <a:pt x="198714" y="145907"/>
                </a:lnTo>
                <a:lnTo>
                  <a:pt x="198714" y="146867"/>
                </a:lnTo>
                <a:lnTo>
                  <a:pt x="197769" y="147828"/>
                </a:lnTo>
                <a:lnTo>
                  <a:pt x="197769" y="148788"/>
                </a:lnTo>
                <a:lnTo>
                  <a:pt x="196809" y="149748"/>
                </a:lnTo>
                <a:lnTo>
                  <a:pt x="194873" y="150708"/>
                </a:lnTo>
                <a:lnTo>
                  <a:pt x="193929" y="151668"/>
                </a:lnTo>
                <a:lnTo>
                  <a:pt x="192968" y="152628"/>
                </a:lnTo>
                <a:lnTo>
                  <a:pt x="188153" y="152628"/>
                </a:lnTo>
                <a:lnTo>
                  <a:pt x="187208" y="151668"/>
                </a:lnTo>
                <a:lnTo>
                  <a:pt x="185287" y="150708"/>
                </a:lnTo>
                <a:lnTo>
                  <a:pt x="184312" y="149748"/>
                </a:lnTo>
                <a:lnTo>
                  <a:pt x="183367" y="148788"/>
                </a:lnTo>
                <a:lnTo>
                  <a:pt x="181447" y="147828"/>
                </a:lnTo>
                <a:lnTo>
                  <a:pt x="178567" y="144962"/>
                </a:lnTo>
                <a:lnTo>
                  <a:pt x="176646" y="142067"/>
                </a:lnTo>
                <a:lnTo>
                  <a:pt x="176646" y="134401"/>
                </a:lnTo>
                <a:lnTo>
                  <a:pt x="178567" y="132466"/>
                </a:lnTo>
                <a:lnTo>
                  <a:pt x="179527" y="131505"/>
                </a:lnTo>
                <a:lnTo>
                  <a:pt x="180487" y="130561"/>
                </a:lnTo>
                <a:lnTo>
                  <a:pt x="183367" y="130561"/>
                </a:lnTo>
                <a:lnTo>
                  <a:pt x="184312" y="129585"/>
                </a:lnTo>
                <a:lnTo>
                  <a:pt x="188153" y="129585"/>
                </a:lnTo>
                <a:lnTo>
                  <a:pt x="188153" y="127680"/>
                </a:lnTo>
                <a:lnTo>
                  <a:pt x="187208" y="126720"/>
                </a:lnTo>
                <a:lnTo>
                  <a:pt x="186248" y="125745"/>
                </a:lnTo>
                <a:lnTo>
                  <a:pt x="185287" y="125745"/>
                </a:lnTo>
                <a:lnTo>
                  <a:pt x="185287" y="124785"/>
                </a:lnTo>
                <a:lnTo>
                  <a:pt x="182407" y="124785"/>
                </a:lnTo>
                <a:lnTo>
                  <a:pt x="181447" y="125745"/>
                </a:lnTo>
                <a:lnTo>
                  <a:pt x="180487" y="125745"/>
                </a:lnTo>
                <a:lnTo>
                  <a:pt x="179527" y="126720"/>
                </a:lnTo>
                <a:lnTo>
                  <a:pt x="178567" y="126720"/>
                </a:lnTo>
                <a:lnTo>
                  <a:pt x="177606" y="127680"/>
                </a:lnTo>
                <a:lnTo>
                  <a:pt x="176646" y="127680"/>
                </a:lnTo>
                <a:lnTo>
                  <a:pt x="176646" y="128625"/>
                </a:lnTo>
                <a:lnTo>
                  <a:pt x="175686" y="129585"/>
                </a:lnTo>
                <a:lnTo>
                  <a:pt x="173766" y="130561"/>
                </a:lnTo>
                <a:lnTo>
                  <a:pt x="172806" y="132466"/>
                </a:lnTo>
                <a:lnTo>
                  <a:pt x="171846" y="134401"/>
                </a:lnTo>
                <a:lnTo>
                  <a:pt x="170886" y="136306"/>
                </a:lnTo>
                <a:close/>
              </a:path>
              <a:path w="334076" h="321579">
                <a:moveTo>
                  <a:pt x="187208" y="121904"/>
                </a:moveTo>
                <a:lnTo>
                  <a:pt x="188153" y="122880"/>
                </a:lnTo>
                <a:lnTo>
                  <a:pt x="190088" y="122880"/>
                </a:lnTo>
                <a:lnTo>
                  <a:pt x="192968" y="119999"/>
                </a:lnTo>
                <a:lnTo>
                  <a:pt x="205435" y="132466"/>
                </a:lnTo>
                <a:lnTo>
                  <a:pt x="207355" y="133426"/>
                </a:lnTo>
                <a:lnTo>
                  <a:pt x="208315" y="134401"/>
                </a:lnTo>
                <a:lnTo>
                  <a:pt x="209275" y="135346"/>
                </a:lnTo>
                <a:lnTo>
                  <a:pt x="210235" y="136306"/>
                </a:lnTo>
                <a:lnTo>
                  <a:pt x="212156" y="136306"/>
                </a:lnTo>
                <a:lnTo>
                  <a:pt x="213116" y="137281"/>
                </a:lnTo>
                <a:lnTo>
                  <a:pt x="214076" y="137281"/>
                </a:lnTo>
                <a:lnTo>
                  <a:pt x="215036" y="136306"/>
                </a:lnTo>
                <a:lnTo>
                  <a:pt x="215996" y="136306"/>
                </a:lnTo>
                <a:lnTo>
                  <a:pt x="216956" y="135346"/>
                </a:lnTo>
                <a:lnTo>
                  <a:pt x="218876" y="134401"/>
                </a:lnTo>
                <a:lnTo>
                  <a:pt x="219837" y="133426"/>
                </a:lnTo>
                <a:lnTo>
                  <a:pt x="220797" y="132466"/>
                </a:lnTo>
                <a:lnTo>
                  <a:pt x="220797" y="131505"/>
                </a:lnTo>
                <a:lnTo>
                  <a:pt x="221757" y="131505"/>
                </a:lnTo>
                <a:lnTo>
                  <a:pt x="221757" y="130561"/>
                </a:lnTo>
                <a:lnTo>
                  <a:pt x="222717" y="130561"/>
                </a:lnTo>
                <a:lnTo>
                  <a:pt x="222717" y="128625"/>
                </a:lnTo>
                <a:lnTo>
                  <a:pt x="221757" y="127680"/>
                </a:lnTo>
                <a:lnTo>
                  <a:pt x="220797" y="126720"/>
                </a:lnTo>
                <a:lnTo>
                  <a:pt x="220797" y="125745"/>
                </a:lnTo>
                <a:lnTo>
                  <a:pt x="218876" y="125745"/>
                </a:lnTo>
                <a:lnTo>
                  <a:pt x="218876" y="126720"/>
                </a:lnTo>
                <a:lnTo>
                  <a:pt x="217916" y="127680"/>
                </a:lnTo>
                <a:lnTo>
                  <a:pt x="217916" y="128625"/>
                </a:lnTo>
                <a:lnTo>
                  <a:pt x="216956" y="129585"/>
                </a:lnTo>
                <a:lnTo>
                  <a:pt x="215996" y="130561"/>
                </a:lnTo>
                <a:lnTo>
                  <a:pt x="212156" y="130561"/>
                </a:lnTo>
                <a:lnTo>
                  <a:pt x="210235" y="129585"/>
                </a:lnTo>
                <a:lnTo>
                  <a:pt x="209275" y="127680"/>
                </a:lnTo>
                <a:lnTo>
                  <a:pt x="196809" y="116159"/>
                </a:lnTo>
                <a:lnTo>
                  <a:pt x="202554" y="109438"/>
                </a:lnTo>
                <a:lnTo>
                  <a:pt x="202554" y="108478"/>
                </a:lnTo>
                <a:lnTo>
                  <a:pt x="201594" y="107518"/>
                </a:lnTo>
                <a:lnTo>
                  <a:pt x="200649" y="106558"/>
                </a:lnTo>
                <a:lnTo>
                  <a:pt x="199674" y="106558"/>
                </a:lnTo>
                <a:lnTo>
                  <a:pt x="192968" y="112318"/>
                </a:lnTo>
                <a:lnTo>
                  <a:pt x="188153" y="107518"/>
                </a:lnTo>
                <a:lnTo>
                  <a:pt x="188153" y="106558"/>
                </a:lnTo>
                <a:lnTo>
                  <a:pt x="187208" y="106558"/>
                </a:lnTo>
                <a:lnTo>
                  <a:pt x="186248" y="107518"/>
                </a:lnTo>
                <a:lnTo>
                  <a:pt x="185287" y="108478"/>
                </a:lnTo>
                <a:lnTo>
                  <a:pt x="184312" y="108478"/>
                </a:lnTo>
                <a:lnTo>
                  <a:pt x="184312" y="111358"/>
                </a:lnTo>
                <a:lnTo>
                  <a:pt x="189128" y="116159"/>
                </a:lnTo>
                <a:lnTo>
                  <a:pt x="186248" y="119039"/>
                </a:lnTo>
                <a:lnTo>
                  <a:pt x="186248" y="120959"/>
                </a:lnTo>
                <a:lnTo>
                  <a:pt x="187208" y="121904"/>
                </a:lnTo>
                <a:close/>
              </a:path>
              <a:path w="334076" h="321579">
                <a:moveTo>
                  <a:pt x="246720" y="63352"/>
                </a:moveTo>
                <a:lnTo>
                  <a:pt x="246720" y="62392"/>
                </a:lnTo>
                <a:lnTo>
                  <a:pt x="245760" y="62392"/>
                </a:lnTo>
                <a:lnTo>
                  <a:pt x="245760" y="61432"/>
                </a:lnTo>
                <a:lnTo>
                  <a:pt x="243839" y="61432"/>
                </a:lnTo>
                <a:lnTo>
                  <a:pt x="242879" y="62392"/>
                </a:lnTo>
                <a:lnTo>
                  <a:pt x="241919" y="63352"/>
                </a:lnTo>
                <a:lnTo>
                  <a:pt x="240959" y="63352"/>
                </a:lnTo>
                <a:lnTo>
                  <a:pt x="240959" y="64312"/>
                </a:lnTo>
                <a:lnTo>
                  <a:pt x="239999" y="64312"/>
                </a:lnTo>
                <a:lnTo>
                  <a:pt x="239999" y="65272"/>
                </a:lnTo>
                <a:lnTo>
                  <a:pt x="239039" y="66233"/>
                </a:lnTo>
                <a:lnTo>
                  <a:pt x="239039" y="71993"/>
                </a:lnTo>
                <a:lnTo>
                  <a:pt x="239999" y="73914"/>
                </a:lnTo>
                <a:lnTo>
                  <a:pt x="236159" y="71033"/>
                </a:lnTo>
                <a:lnTo>
                  <a:pt x="236159" y="70073"/>
                </a:lnTo>
                <a:lnTo>
                  <a:pt x="235198" y="70073"/>
                </a:lnTo>
                <a:lnTo>
                  <a:pt x="235198" y="71033"/>
                </a:lnTo>
                <a:lnTo>
                  <a:pt x="234238" y="71033"/>
                </a:lnTo>
                <a:lnTo>
                  <a:pt x="234238" y="71993"/>
                </a:lnTo>
                <a:lnTo>
                  <a:pt x="233278" y="71993"/>
                </a:lnTo>
                <a:lnTo>
                  <a:pt x="232318" y="72953"/>
                </a:lnTo>
                <a:lnTo>
                  <a:pt x="232318" y="73914"/>
                </a:lnTo>
                <a:lnTo>
                  <a:pt x="254401" y="95996"/>
                </a:lnTo>
                <a:lnTo>
                  <a:pt x="255361" y="95996"/>
                </a:lnTo>
                <a:lnTo>
                  <a:pt x="255361" y="96956"/>
                </a:lnTo>
                <a:lnTo>
                  <a:pt x="256321" y="95996"/>
                </a:lnTo>
                <a:lnTo>
                  <a:pt x="257281" y="95996"/>
                </a:lnTo>
                <a:lnTo>
                  <a:pt x="257281" y="95036"/>
                </a:lnTo>
                <a:lnTo>
                  <a:pt x="258241" y="95036"/>
                </a:lnTo>
                <a:lnTo>
                  <a:pt x="258241" y="94076"/>
                </a:lnTo>
                <a:lnTo>
                  <a:pt x="259201" y="94076"/>
                </a:lnTo>
                <a:lnTo>
                  <a:pt x="259201" y="92156"/>
                </a:lnTo>
                <a:lnTo>
                  <a:pt x="244800" y="77754"/>
                </a:lnTo>
                <a:lnTo>
                  <a:pt x="243839" y="76794"/>
                </a:lnTo>
                <a:lnTo>
                  <a:pt x="243839" y="69113"/>
                </a:lnTo>
                <a:lnTo>
                  <a:pt x="244800" y="68153"/>
                </a:lnTo>
                <a:lnTo>
                  <a:pt x="244800" y="67193"/>
                </a:lnTo>
                <a:lnTo>
                  <a:pt x="245760" y="67193"/>
                </a:lnTo>
                <a:lnTo>
                  <a:pt x="245760" y="66233"/>
                </a:lnTo>
                <a:lnTo>
                  <a:pt x="247680" y="66233"/>
                </a:lnTo>
                <a:lnTo>
                  <a:pt x="247680" y="65272"/>
                </a:lnTo>
                <a:lnTo>
                  <a:pt x="248640" y="65272"/>
                </a:lnTo>
                <a:lnTo>
                  <a:pt x="248640" y="64312"/>
                </a:lnTo>
                <a:lnTo>
                  <a:pt x="247680" y="64312"/>
                </a:lnTo>
                <a:lnTo>
                  <a:pt x="247680" y="63352"/>
                </a:lnTo>
                <a:lnTo>
                  <a:pt x="246720" y="63352"/>
                </a:lnTo>
                <a:close/>
              </a:path>
              <a:path w="334076" h="321579">
                <a:moveTo>
                  <a:pt x="276484" y="74874"/>
                </a:moveTo>
                <a:lnTo>
                  <a:pt x="254401" y="52791"/>
                </a:lnTo>
                <a:lnTo>
                  <a:pt x="252481" y="52791"/>
                </a:lnTo>
                <a:lnTo>
                  <a:pt x="252481" y="53751"/>
                </a:lnTo>
                <a:lnTo>
                  <a:pt x="251520" y="53751"/>
                </a:lnTo>
                <a:lnTo>
                  <a:pt x="251520" y="54711"/>
                </a:lnTo>
                <a:lnTo>
                  <a:pt x="250560" y="54711"/>
                </a:lnTo>
                <a:lnTo>
                  <a:pt x="250560" y="56631"/>
                </a:lnTo>
                <a:lnTo>
                  <a:pt x="272643" y="78714"/>
                </a:lnTo>
                <a:lnTo>
                  <a:pt x="274563" y="78714"/>
                </a:lnTo>
                <a:lnTo>
                  <a:pt x="275523" y="77754"/>
                </a:lnTo>
                <a:lnTo>
                  <a:pt x="275523" y="76794"/>
                </a:lnTo>
                <a:lnTo>
                  <a:pt x="276484" y="76794"/>
                </a:lnTo>
                <a:lnTo>
                  <a:pt x="276484" y="74874"/>
                </a:lnTo>
                <a:close/>
              </a:path>
              <a:path w="334076" h="321579">
                <a:moveTo>
                  <a:pt x="272643" y="39364"/>
                </a:moveTo>
                <a:lnTo>
                  <a:pt x="273603" y="38389"/>
                </a:lnTo>
                <a:lnTo>
                  <a:pt x="274563" y="37429"/>
                </a:lnTo>
                <a:lnTo>
                  <a:pt x="275523" y="36484"/>
                </a:lnTo>
                <a:lnTo>
                  <a:pt x="276484" y="35509"/>
                </a:lnTo>
                <a:lnTo>
                  <a:pt x="282229" y="35509"/>
                </a:lnTo>
                <a:lnTo>
                  <a:pt x="283204" y="36484"/>
                </a:lnTo>
                <a:lnTo>
                  <a:pt x="283204" y="37429"/>
                </a:lnTo>
                <a:lnTo>
                  <a:pt x="285125" y="38389"/>
                </a:lnTo>
                <a:lnTo>
                  <a:pt x="286070" y="39364"/>
                </a:lnTo>
                <a:lnTo>
                  <a:pt x="298566" y="51831"/>
                </a:lnTo>
                <a:lnTo>
                  <a:pt x="298566" y="52791"/>
                </a:lnTo>
                <a:lnTo>
                  <a:pt x="299511" y="52791"/>
                </a:lnTo>
                <a:lnTo>
                  <a:pt x="300471" y="51831"/>
                </a:lnTo>
                <a:lnTo>
                  <a:pt x="301431" y="51831"/>
                </a:lnTo>
                <a:lnTo>
                  <a:pt x="301431" y="50871"/>
                </a:lnTo>
                <a:lnTo>
                  <a:pt x="302407" y="50871"/>
                </a:lnTo>
                <a:lnTo>
                  <a:pt x="302407" y="49911"/>
                </a:lnTo>
                <a:lnTo>
                  <a:pt x="303352" y="49911"/>
                </a:lnTo>
                <a:lnTo>
                  <a:pt x="303352" y="47990"/>
                </a:lnTo>
                <a:lnTo>
                  <a:pt x="289910" y="34549"/>
                </a:lnTo>
                <a:lnTo>
                  <a:pt x="288005" y="33588"/>
                </a:lnTo>
                <a:lnTo>
                  <a:pt x="286070" y="31668"/>
                </a:lnTo>
                <a:lnTo>
                  <a:pt x="285125" y="30708"/>
                </a:lnTo>
                <a:lnTo>
                  <a:pt x="283204" y="29763"/>
                </a:lnTo>
                <a:lnTo>
                  <a:pt x="281284" y="29763"/>
                </a:lnTo>
                <a:lnTo>
                  <a:pt x="279364" y="28803"/>
                </a:lnTo>
                <a:lnTo>
                  <a:pt x="277444" y="29763"/>
                </a:lnTo>
                <a:lnTo>
                  <a:pt x="276484" y="29763"/>
                </a:lnTo>
                <a:lnTo>
                  <a:pt x="275523" y="30708"/>
                </a:lnTo>
                <a:lnTo>
                  <a:pt x="273603" y="31668"/>
                </a:lnTo>
                <a:lnTo>
                  <a:pt x="271683" y="32644"/>
                </a:lnTo>
                <a:lnTo>
                  <a:pt x="270723" y="34549"/>
                </a:lnTo>
                <a:lnTo>
                  <a:pt x="269763" y="35509"/>
                </a:lnTo>
                <a:lnTo>
                  <a:pt x="268803" y="37429"/>
                </a:lnTo>
                <a:lnTo>
                  <a:pt x="268803" y="39364"/>
                </a:lnTo>
                <a:lnTo>
                  <a:pt x="267843" y="42230"/>
                </a:lnTo>
                <a:lnTo>
                  <a:pt x="267843" y="44150"/>
                </a:lnTo>
                <a:lnTo>
                  <a:pt x="265922" y="41269"/>
                </a:lnTo>
                <a:lnTo>
                  <a:pt x="264002" y="41269"/>
                </a:lnTo>
                <a:lnTo>
                  <a:pt x="264002" y="42230"/>
                </a:lnTo>
                <a:lnTo>
                  <a:pt x="263042" y="42230"/>
                </a:lnTo>
                <a:lnTo>
                  <a:pt x="262082" y="43205"/>
                </a:lnTo>
                <a:lnTo>
                  <a:pt x="262082" y="44150"/>
                </a:lnTo>
                <a:lnTo>
                  <a:pt x="261122" y="44150"/>
                </a:lnTo>
                <a:lnTo>
                  <a:pt x="261122" y="45110"/>
                </a:lnTo>
                <a:lnTo>
                  <a:pt x="262082" y="45110"/>
                </a:lnTo>
                <a:lnTo>
                  <a:pt x="284165" y="67193"/>
                </a:lnTo>
                <a:lnTo>
                  <a:pt x="286070" y="67193"/>
                </a:lnTo>
                <a:lnTo>
                  <a:pt x="286070" y="66233"/>
                </a:lnTo>
                <a:lnTo>
                  <a:pt x="287045" y="66233"/>
                </a:lnTo>
                <a:lnTo>
                  <a:pt x="287045" y="65272"/>
                </a:lnTo>
                <a:lnTo>
                  <a:pt x="288005" y="65272"/>
                </a:lnTo>
                <a:lnTo>
                  <a:pt x="288005" y="63352"/>
                </a:lnTo>
                <a:lnTo>
                  <a:pt x="272643" y="47990"/>
                </a:lnTo>
                <a:lnTo>
                  <a:pt x="272643" y="39364"/>
                </a:lnTo>
                <a:close/>
              </a:path>
              <a:path w="334076" h="321579">
                <a:moveTo>
                  <a:pt x="291846" y="22082"/>
                </a:moveTo>
                <a:lnTo>
                  <a:pt x="291846" y="23987"/>
                </a:lnTo>
                <a:lnTo>
                  <a:pt x="292790" y="25923"/>
                </a:lnTo>
                <a:lnTo>
                  <a:pt x="294726" y="26868"/>
                </a:lnTo>
                <a:lnTo>
                  <a:pt x="295686" y="27828"/>
                </a:lnTo>
                <a:lnTo>
                  <a:pt x="296631" y="27828"/>
                </a:lnTo>
                <a:lnTo>
                  <a:pt x="297591" y="28803"/>
                </a:lnTo>
                <a:lnTo>
                  <a:pt x="298566" y="29763"/>
                </a:lnTo>
                <a:lnTo>
                  <a:pt x="300471" y="29763"/>
                </a:lnTo>
                <a:lnTo>
                  <a:pt x="300471" y="30708"/>
                </a:lnTo>
                <a:lnTo>
                  <a:pt x="301431" y="32644"/>
                </a:lnTo>
                <a:lnTo>
                  <a:pt x="301431" y="33588"/>
                </a:lnTo>
                <a:lnTo>
                  <a:pt x="302407" y="34549"/>
                </a:lnTo>
                <a:lnTo>
                  <a:pt x="301431" y="24963"/>
                </a:lnTo>
                <a:lnTo>
                  <a:pt x="299511" y="23987"/>
                </a:lnTo>
                <a:lnTo>
                  <a:pt x="298566" y="23042"/>
                </a:lnTo>
                <a:lnTo>
                  <a:pt x="297591" y="22082"/>
                </a:lnTo>
                <a:lnTo>
                  <a:pt x="297591" y="21122"/>
                </a:lnTo>
                <a:lnTo>
                  <a:pt x="296631" y="20147"/>
                </a:lnTo>
                <a:lnTo>
                  <a:pt x="296631" y="19202"/>
                </a:lnTo>
                <a:lnTo>
                  <a:pt x="295686" y="18242"/>
                </a:lnTo>
                <a:lnTo>
                  <a:pt x="295686" y="9601"/>
                </a:lnTo>
                <a:lnTo>
                  <a:pt x="294726" y="9601"/>
                </a:lnTo>
                <a:lnTo>
                  <a:pt x="293750" y="11521"/>
                </a:lnTo>
                <a:lnTo>
                  <a:pt x="292790" y="12481"/>
                </a:lnTo>
                <a:lnTo>
                  <a:pt x="291846" y="13441"/>
                </a:lnTo>
                <a:lnTo>
                  <a:pt x="290885" y="15361"/>
                </a:lnTo>
                <a:lnTo>
                  <a:pt x="290885" y="21122"/>
                </a:lnTo>
                <a:lnTo>
                  <a:pt x="291846" y="22082"/>
                </a:lnTo>
                <a:close/>
              </a:path>
              <a:path w="334076" h="321579">
                <a:moveTo>
                  <a:pt x="333115" y="26868"/>
                </a:moveTo>
                <a:lnTo>
                  <a:pt x="332155" y="25923"/>
                </a:lnTo>
                <a:lnTo>
                  <a:pt x="331195" y="23987"/>
                </a:lnTo>
                <a:lnTo>
                  <a:pt x="330235" y="23042"/>
                </a:lnTo>
                <a:lnTo>
                  <a:pt x="329275" y="23042"/>
                </a:lnTo>
                <a:lnTo>
                  <a:pt x="328315" y="22082"/>
                </a:lnTo>
                <a:lnTo>
                  <a:pt x="323514" y="22082"/>
                </a:lnTo>
                <a:lnTo>
                  <a:pt x="321594" y="23042"/>
                </a:lnTo>
                <a:lnTo>
                  <a:pt x="319674" y="23987"/>
                </a:lnTo>
                <a:lnTo>
                  <a:pt x="318714" y="24963"/>
                </a:lnTo>
                <a:lnTo>
                  <a:pt x="317754" y="25923"/>
                </a:lnTo>
                <a:lnTo>
                  <a:pt x="319674" y="29763"/>
                </a:lnTo>
                <a:lnTo>
                  <a:pt x="321594" y="28803"/>
                </a:lnTo>
                <a:lnTo>
                  <a:pt x="322554" y="27828"/>
                </a:lnTo>
                <a:lnTo>
                  <a:pt x="326395" y="27828"/>
                </a:lnTo>
                <a:lnTo>
                  <a:pt x="327355" y="28803"/>
                </a:lnTo>
                <a:lnTo>
                  <a:pt x="328315" y="28803"/>
                </a:lnTo>
                <a:lnTo>
                  <a:pt x="328315" y="30708"/>
                </a:lnTo>
                <a:lnTo>
                  <a:pt x="329275" y="31668"/>
                </a:lnTo>
                <a:lnTo>
                  <a:pt x="329275" y="34549"/>
                </a:lnTo>
                <a:lnTo>
                  <a:pt x="328315" y="34549"/>
                </a:lnTo>
                <a:lnTo>
                  <a:pt x="328315" y="35509"/>
                </a:lnTo>
                <a:lnTo>
                  <a:pt x="327355" y="36484"/>
                </a:lnTo>
                <a:lnTo>
                  <a:pt x="326395" y="38389"/>
                </a:lnTo>
                <a:lnTo>
                  <a:pt x="324474" y="39364"/>
                </a:lnTo>
                <a:lnTo>
                  <a:pt x="322554" y="41269"/>
                </a:lnTo>
                <a:lnTo>
                  <a:pt x="321594" y="42230"/>
                </a:lnTo>
                <a:lnTo>
                  <a:pt x="319674" y="43205"/>
                </a:lnTo>
                <a:lnTo>
                  <a:pt x="318714" y="48950"/>
                </a:lnTo>
                <a:lnTo>
                  <a:pt x="319674" y="48950"/>
                </a:lnTo>
                <a:lnTo>
                  <a:pt x="321594" y="47990"/>
                </a:lnTo>
                <a:lnTo>
                  <a:pt x="322554" y="47045"/>
                </a:lnTo>
                <a:lnTo>
                  <a:pt x="324474" y="46070"/>
                </a:lnTo>
                <a:lnTo>
                  <a:pt x="326395" y="44150"/>
                </a:lnTo>
                <a:lnTo>
                  <a:pt x="328315" y="42230"/>
                </a:lnTo>
                <a:lnTo>
                  <a:pt x="329275" y="41269"/>
                </a:lnTo>
                <a:lnTo>
                  <a:pt x="331195" y="39364"/>
                </a:lnTo>
                <a:lnTo>
                  <a:pt x="332155" y="37429"/>
                </a:lnTo>
                <a:lnTo>
                  <a:pt x="333115" y="35509"/>
                </a:lnTo>
                <a:lnTo>
                  <a:pt x="334076" y="33588"/>
                </a:lnTo>
                <a:lnTo>
                  <a:pt x="334076" y="28803"/>
                </a:lnTo>
                <a:lnTo>
                  <a:pt x="333115" y="27828"/>
                </a:lnTo>
                <a:lnTo>
                  <a:pt x="333115" y="26868"/>
                </a:lnTo>
                <a:close/>
              </a:path>
              <a:path w="334076" h="321579">
                <a:moveTo>
                  <a:pt x="303352" y="36484"/>
                </a:moveTo>
                <a:lnTo>
                  <a:pt x="304312" y="37429"/>
                </a:lnTo>
                <a:lnTo>
                  <a:pt x="305272" y="37429"/>
                </a:lnTo>
                <a:lnTo>
                  <a:pt x="306232" y="38389"/>
                </a:lnTo>
                <a:lnTo>
                  <a:pt x="308152" y="38389"/>
                </a:lnTo>
                <a:lnTo>
                  <a:pt x="309112" y="37429"/>
                </a:lnTo>
                <a:lnTo>
                  <a:pt x="309112" y="42230"/>
                </a:lnTo>
                <a:lnTo>
                  <a:pt x="310073" y="42230"/>
                </a:lnTo>
                <a:lnTo>
                  <a:pt x="310073" y="44150"/>
                </a:lnTo>
                <a:lnTo>
                  <a:pt x="311033" y="45110"/>
                </a:lnTo>
                <a:lnTo>
                  <a:pt x="311033" y="46070"/>
                </a:lnTo>
                <a:lnTo>
                  <a:pt x="311993" y="47045"/>
                </a:lnTo>
                <a:lnTo>
                  <a:pt x="312953" y="47990"/>
                </a:lnTo>
                <a:lnTo>
                  <a:pt x="313913" y="47990"/>
                </a:lnTo>
                <a:lnTo>
                  <a:pt x="314873" y="48950"/>
                </a:lnTo>
                <a:lnTo>
                  <a:pt x="318714" y="48950"/>
                </a:lnTo>
                <a:lnTo>
                  <a:pt x="319674" y="43205"/>
                </a:lnTo>
                <a:lnTo>
                  <a:pt x="316793" y="43205"/>
                </a:lnTo>
                <a:lnTo>
                  <a:pt x="315833" y="42230"/>
                </a:lnTo>
                <a:lnTo>
                  <a:pt x="314873" y="42230"/>
                </a:lnTo>
                <a:lnTo>
                  <a:pt x="314873" y="41269"/>
                </a:lnTo>
                <a:lnTo>
                  <a:pt x="313913" y="41269"/>
                </a:lnTo>
                <a:lnTo>
                  <a:pt x="313913" y="35509"/>
                </a:lnTo>
                <a:lnTo>
                  <a:pt x="319674" y="29763"/>
                </a:lnTo>
                <a:lnTo>
                  <a:pt x="317754" y="25923"/>
                </a:lnTo>
                <a:lnTo>
                  <a:pt x="311993" y="31668"/>
                </a:lnTo>
                <a:lnTo>
                  <a:pt x="311033" y="32644"/>
                </a:lnTo>
                <a:lnTo>
                  <a:pt x="309112" y="32644"/>
                </a:lnTo>
                <a:lnTo>
                  <a:pt x="308152" y="33588"/>
                </a:lnTo>
                <a:lnTo>
                  <a:pt x="307192" y="32644"/>
                </a:lnTo>
                <a:lnTo>
                  <a:pt x="306232" y="32644"/>
                </a:lnTo>
                <a:lnTo>
                  <a:pt x="306232" y="31668"/>
                </a:lnTo>
                <a:lnTo>
                  <a:pt x="305272" y="30708"/>
                </a:lnTo>
                <a:lnTo>
                  <a:pt x="305272" y="28803"/>
                </a:lnTo>
                <a:lnTo>
                  <a:pt x="307192" y="28803"/>
                </a:lnTo>
                <a:lnTo>
                  <a:pt x="308152" y="27828"/>
                </a:lnTo>
                <a:lnTo>
                  <a:pt x="309112" y="27828"/>
                </a:lnTo>
                <a:lnTo>
                  <a:pt x="310073" y="26868"/>
                </a:lnTo>
                <a:lnTo>
                  <a:pt x="311033" y="25923"/>
                </a:lnTo>
                <a:lnTo>
                  <a:pt x="311993" y="24963"/>
                </a:lnTo>
                <a:lnTo>
                  <a:pt x="312953" y="23042"/>
                </a:lnTo>
                <a:lnTo>
                  <a:pt x="313913" y="22082"/>
                </a:lnTo>
                <a:lnTo>
                  <a:pt x="313913" y="20147"/>
                </a:lnTo>
                <a:lnTo>
                  <a:pt x="314873" y="19202"/>
                </a:lnTo>
                <a:lnTo>
                  <a:pt x="314873" y="14401"/>
                </a:lnTo>
                <a:lnTo>
                  <a:pt x="313913" y="13441"/>
                </a:lnTo>
                <a:lnTo>
                  <a:pt x="313913" y="12481"/>
                </a:lnTo>
                <a:lnTo>
                  <a:pt x="312953" y="10561"/>
                </a:lnTo>
                <a:lnTo>
                  <a:pt x="311993" y="9601"/>
                </a:lnTo>
                <a:lnTo>
                  <a:pt x="311033" y="8641"/>
                </a:lnTo>
                <a:lnTo>
                  <a:pt x="310073" y="7680"/>
                </a:lnTo>
                <a:lnTo>
                  <a:pt x="309112" y="7680"/>
                </a:lnTo>
                <a:lnTo>
                  <a:pt x="308152" y="6720"/>
                </a:lnTo>
                <a:lnTo>
                  <a:pt x="306232" y="6720"/>
                </a:lnTo>
                <a:lnTo>
                  <a:pt x="309112" y="3840"/>
                </a:lnTo>
                <a:lnTo>
                  <a:pt x="309112" y="1920"/>
                </a:lnTo>
                <a:lnTo>
                  <a:pt x="308152" y="960"/>
                </a:lnTo>
                <a:lnTo>
                  <a:pt x="307192" y="0"/>
                </a:lnTo>
                <a:lnTo>
                  <a:pt x="306232" y="0"/>
                </a:lnTo>
                <a:lnTo>
                  <a:pt x="298566" y="6720"/>
                </a:lnTo>
                <a:lnTo>
                  <a:pt x="297591" y="7680"/>
                </a:lnTo>
                <a:lnTo>
                  <a:pt x="296631" y="8641"/>
                </a:lnTo>
                <a:lnTo>
                  <a:pt x="295686" y="9601"/>
                </a:lnTo>
                <a:lnTo>
                  <a:pt x="295686" y="18242"/>
                </a:lnTo>
                <a:lnTo>
                  <a:pt x="295686" y="17282"/>
                </a:lnTo>
                <a:lnTo>
                  <a:pt x="296631" y="16306"/>
                </a:lnTo>
                <a:lnTo>
                  <a:pt x="296631" y="14401"/>
                </a:lnTo>
                <a:lnTo>
                  <a:pt x="297591" y="13441"/>
                </a:lnTo>
                <a:lnTo>
                  <a:pt x="298566" y="12481"/>
                </a:lnTo>
                <a:lnTo>
                  <a:pt x="299511" y="11521"/>
                </a:lnTo>
                <a:lnTo>
                  <a:pt x="301431" y="10561"/>
                </a:lnTo>
                <a:lnTo>
                  <a:pt x="304312" y="10561"/>
                </a:lnTo>
                <a:lnTo>
                  <a:pt x="306232" y="11521"/>
                </a:lnTo>
                <a:lnTo>
                  <a:pt x="307192" y="13441"/>
                </a:lnTo>
                <a:lnTo>
                  <a:pt x="308152" y="13441"/>
                </a:lnTo>
                <a:lnTo>
                  <a:pt x="309112" y="14401"/>
                </a:lnTo>
                <a:lnTo>
                  <a:pt x="309112" y="16306"/>
                </a:lnTo>
                <a:lnTo>
                  <a:pt x="310073" y="17282"/>
                </a:lnTo>
                <a:lnTo>
                  <a:pt x="310073" y="19202"/>
                </a:lnTo>
                <a:lnTo>
                  <a:pt x="309112" y="20147"/>
                </a:lnTo>
                <a:lnTo>
                  <a:pt x="309112" y="21122"/>
                </a:lnTo>
                <a:lnTo>
                  <a:pt x="308152" y="22082"/>
                </a:lnTo>
                <a:lnTo>
                  <a:pt x="307192" y="23042"/>
                </a:lnTo>
                <a:lnTo>
                  <a:pt x="306232" y="23987"/>
                </a:lnTo>
                <a:lnTo>
                  <a:pt x="305272" y="24963"/>
                </a:lnTo>
                <a:lnTo>
                  <a:pt x="301431" y="24963"/>
                </a:lnTo>
                <a:lnTo>
                  <a:pt x="302407" y="34549"/>
                </a:lnTo>
                <a:lnTo>
                  <a:pt x="302407" y="35509"/>
                </a:lnTo>
                <a:lnTo>
                  <a:pt x="303352" y="36484"/>
                </a:lnTo>
                <a:close/>
              </a:path>
              <a:path w="334076" h="321579">
                <a:moveTo>
                  <a:pt x="241919" y="48950"/>
                </a:moveTo>
                <a:lnTo>
                  <a:pt x="242879" y="49911"/>
                </a:lnTo>
                <a:lnTo>
                  <a:pt x="243839" y="50871"/>
                </a:lnTo>
                <a:lnTo>
                  <a:pt x="245760" y="50871"/>
                </a:lnTo>
                <a:lnTo>
                  <a:pt x="247680" y="49911"/>
                </a:lnTo>
                <a:lnTo>
                  <a:pt x="248640" y="48950"/>
                </a:lnTo>
                <a:lnTo>
                  <a:pt x="248640" y="46070"/>
                </a:lnTo>
                <a:lnTo>
                  <a:pt x="247680" y="44150"/>
                </a:lnTo>
                <a:lnTo>
                  <a:pt x="246720" y="43205"/>
                </a:lnTo>
                <a:lnTo>
                  <a:pt x="243839" y="43205"/>
                </a:lnTo>
                <a:lnTo>
                  <a:pt x="242879" y="45110"/>
                </a:lnTo>
                <a:lnTo>
                  <a:pt x="241919" y="46070"/>
                </a:lnTo>
                <a:lnTo>
                  <a:pt x="240959" y="47045"/>
                </a:lnTo>
                <a:lnTo>
                  <a:pt x="240959" y="47990"/>
                </a:lnTo>
                <a:lnTo>
                  <a:pt x="241919" y="48950"/>
                </a:lnTo>
                <a:close/>
              </a:path>
              <a:path w="334076" h="321579">
                <a:moveTo>
                  <a:pt x="239999" y="109438"/>
                </a:moveTo>
                <a:lnTo>
                  <a:pt x="240959" y="107518"/>
                </a:lnTo>
                <a:lnTo>
                  <a:pt x="240959" y="104637"/>
                </a:lnTo>
                <a:lnTo>
                  <a:pt x="243839" y="107518"/>
                </a:lnTo>
                <a:lnTo>
                  <a:pt x="243839" y="108478"/>
                </a:lnTo>
                <a:lnTo>
                  <a:pt x="244800" y="108478"/>
                </a:lnTo>
                <a:lnTo>
                  <a:pt x="244800" y="107518"/>
                </a:lnTo>
                <a:lnTo>
                  <a:pt x="245760" y="107518"/>
                </a:lnTo>
                <a:lnTo>
                  <a:pt x="245760" y="106558"/>
                </a:lnTo>
                <a:lnTo>
                  <a:pt x="246720" y="106558"/>
                </a:lnTo>
                <a:lnTo>
                  <a:pt x="246720" y="105597"/>
                </a:lnTo>
                <a:lnTo>
                  <a:pt x="247680" y="104637"/>
                </a:lnTo>
                <a:lnTo>
                  <a:pt x="246720" y="103677"/>
                </a:lnTo>
                <a:lnTo>
                  <a:pt x="224637" y="81594"/>
                </a:lnTo>
                <a:lnTo>
                  <a:pt x="223677" y="81594"/>
                </a:lnTo>
                <a:lnTo>
                  <a:pt x="222717" y="82555"/>
                </a:lnTo>
                <a:lnTo>
                  <a:pt x="222717" y="83515"/>
                </a:lnTo>
                <a:lnTo>
                  <a:pt x="221757" y="83515"/>
                </a:lnTo>
                <a:lnTo>
                  <a:pt x="221757" y="84475"/>
                </a:lnTo>
                <a:lnTo>
                  <a:pt x="220797" y="84475"/>
                </a:lnTo>
                <a:lnTo>
                  <a:pt x="220797" y="86395"/>
                </a:lnTo>
                <a:lnTo>
                  <a:pt x="236159" y="100797"/>
                </a:lnTo>
                <a:lnTo>
                  <a:pt x="237119" y="103677"/>
                </a:lnTo>
                <a:lnTo>
                  <a:pt x="237119" y="106558"/>
                </a:lnTo>
                <a:lnTo>
                  <a:pt x="236159" y="108478"/>
                </a:lnTo>
                <a:lnTo>
                  <a:pt x="236159" y="109438"/>
                </a:lnTo>
                <a:lnTo>
                  <a:pt x="235198" y="111358"/>
                </a:lnTo>
                <a:lnTo>
                  <a:pt x="234238" y="112318"/>
                </a:lnTo>
                <a:lnTo>
                  <a:pt x="233278" y="113278"/>
                </a:lnTo>
                <a:lnTo>
                  <a:pt x="231358" y="113278"/>
                </a:lnTo>
                <a:lnTo>
                  <a:pt x="230398" y="114223"/>
                </a:lnTo>
                <a:lnTo>
                  <a:pt x="229438" y="114223"/>
                </a:lnTo>
                <a:lnTo>
                  <a:pt x="228478" y="113278"/>
                </a:lnTo>
                <a:lnTo>
                  <a:pt x="227517" y="113278"/>
                </a:lnTo>
                <a:lnTo>
                  <a:pt x="226557" y="112318"/>
                </a:lnTo>
                <a:lnTo>
                  <a:pt x="225597" y="112318"/>
                </a:lnTo>
                <a:lnTo>
                  <a:pt x="223677" y="111358"/>
                </a:lnTo>
                <a:lnTo>
                  <a:pt x="222717" y="109438"/>
                </a:lnTo>
                <a:lnTo>
                  <a:pt x="210235" y="96956"/>
                </a:lnTo>
                <a:lnTo>
                  <a:pt x="208315" y="96956"/>
                </a:lnTo>
                <a:lnTo>
                  <a:pt x="207355" y="97917"/>
                </a:lnTo>
                <a:lnTo>
                  <a:pt x="207355" y="98877"/>
                </a:lnTo>
                <a:lnTo>
                  <a:pt x="206395" y="98877"/>
                </a:lnTo>
                <a:lnTo>
                  <a:pt x="206395" y="99837"/>
                </a:lnTo>
                <a:lnTo>
                  <a:pt x="205435" y="100797"/>
                </a:lnTo>
                <a:lnTo>
                  <a:pt x="206395" y="100797"/>
                </a:lnTo>
                <a:lnTo>
                  <a:pt x="219837" y="114223"/>
                </a:lnTo>
                <a:lnTo>
                  <a:pt x="220797" y="116159"/>
                </a:lnTo>
                <a:lnTo>
                  <a:pt x="222717" y="117119"/>
                </a:lnTo>
                <a:lnTo>
                  <a:pt x="223677" y="118064"/>
                </a:lnTo>
                <a:lnTo>
                  <a:pt x="225597" y="119039"/>
                </a:lnTo>
                <a:lnTo>
                  <a:pt x="226557" y="119039"/>
                </a:lnTo>
                <a:lnTo>
                  <a:pt x="228478" y="119999"/>
                </a:lnTo>
                <a:lnTo>
                  <a:pt x="231358" y="119999"/>
                </a:lnTo>
                <a:lnTo>
                  <a:pt x="232318" y="119039"/>
                </a:lnTo>
                <a:lnTo>
                  <a:pt x="234238" y="119039"/>
                </a:lnTo>
                <a:lnTo>
                  <a:pt x="236159" y="118064"/>
                </a:lnTo>
                <a:lnTo>
                  <a:pt x="237119" y="116159"/>
                </a:lnTo>
                <a:lnTo>
                  <a:pt x="238079" y="115199"/>
                </a:lnTo>
                <a:lnTo>
                  <a:pt x="239039" y="113278"/>
                </a:lnTo>
                <a:lnTo>
                  <a:pt x="239999" y="111358"/>
                </a:lnTo>
                <a:lnTo>
                  <a:pt x="239999" y="109438"/>
                </a:lnTo>
                <a:close/>
              </a:path>
              <a:path w="334076" h="321579">
                <a:moveTo>
                  <a:pt x="127680" y="166070"/>
                </a:moveTo>
                <a:lnTo>
                  <a:pt x="126720" y="166070"/>
                </a:lnTo>
                <a:lnTo>
                  <a:pt x="126720" y="164150"/>
                </a:lnTo>
                <a:lnTo>
                  <a:pt x="127680" y="163189"/>
                </a:lnTo>
                <a:lnTo>
                  <a:pt x="127680" y="162229"/>
                </a:lnTo>
                <a:lnTo>
                  <a:pt x="128640" y="161269"/>
                </a:lnTo>
                <a:lnTo>
                  <a:pt x="129600" y="160309"/>
                </a:lnTo>
                <a:lnTo>
                  <a:pt x="130561" y="160309"/>
                </a:lnTo>
                <a:lnTo>
                  <a:pt x="131521" y="159349"/>
                </a:lnTo>
                <a:lnTo>
                  <a:pt x="132481" y="159349"/>
                </a:lnTo>
                <a:lnTo>
                  <a:pt x="132481" y="158389"/>
                </a:lnTo>
                <a:lnTo>
                  <a:pt x="131521" y="158389"/>
                </a:lnTo>
                <a:lnTo>
                  <a:pt x="131521" y="157429"/>
                </a:lnTo>
                <a:lnTo>
                  <a:pt x="130561" y="156469"/>
                </a:lnTo>
                <a:lnTo>
                  <a:pt x="129600" y="156469"/>
                </a:lnTo>
                <a:lnTo>
                  <a:pt x="129600" y="155508"/>
                </a:lnTo>
                <a:lnTo>
                  <a:pt x="128640" y="155508"/>
                </a:lnTo>
                <a:lnTo>
                  <a:pt x="128640" y="156469"/>
                </a:lnTo>
                <a:lnTo>
                  <a:pt x="127680" y="156469"/>
                </a:lnTo>
                <a:lnTo>
                  <a:pt x="126720" y="157429"/>
                </a:lnTo>
                <a:lnTo>
                  <a:pt x="125760" y="157429"/>
                </a:lnTo>
                <a:lnTo>
                  <a:pt x="125760" y="158389"/>
                </a:lnTo>
                <a:lnTo>
                  <a:pt x="124800" y="158389"/>
                </a:lnTo>
                <a:lnTo>
                  <a:pt x="123840" y="159349"/>
                </a:lnTo>
                <a:lnTo>
                  <a:pt x="122880" y="161269"/>
                </a:lnTo>
                <a:lnTo>
                  <a:pt x="121920" y="162229"/>
                </a:lnTo>
                <a:lnTo>
                  <a:pt x="121920" y="168950"/>
                </a:lnTo>
                <a:lnTo>
                  <a:pt x="122880" y="169910"/>
                </a:lnTo>
                <a:lnTo>
                  <a:pt x="123840" y="171831"/>
                </a:lnTo>
                <a:lnTo>
                  <a:pt x="124800" y="172791"/>
                </a:lnTo>
                <a:lnTo>
                  <a:pt x="126720" y="174711"/>
                </a:lnTo>
                <a:lnTo>
                  <a:pt x="128640" y="176631"/>
                </a:lnTo>
                <a:lnTo>
                  <a:pt x="125760" y="179511"/>
                </a:lnTo>
                <a:lnTo>
                  <a:pt x="125760" y="180472"/>
                </a:lnTo>
                <a:lnTo>
                  <a:pt x="124800" y="180472"/>
                </a:lnTo>
                <a:lnTo>
                  <a:pt x="125760" y="181432"/>
                </a:lnTo>
                <a:lnTo>
                  <a:pt x="126720" y="182392"/>
                </a:lnTo>
                <a:lnTo>
                  <a:pt x="127680" y="183352"/>
                </a:lnTo>
                <a:lnTo>
                  <a:pt x="128640" y="183352"/>
                </a:lnTo>
                <a:lnTo>
                  <a:pt x="131521" y="180472"/>
                </a:lnTo>
                <a:lnTo>
                  <a:pt x="151683" y="199674"/>
                </a:lnTo>
                <a:lnTo>
                  <a:pt x="153603" y="199674"/>
                </a:lnTo>
                <a:lnTo>
                  <a:pt x="153603" y="198714"/>
                </a:lnTo>
                <a:lnTo>
                  <a:pt x="154564" y="198714"/>
                </a:lnTo>
                <a:lnTo>
                  <a:pt x="154564" y="197754"/>
                </a:lnTo>
                <a:lnTo>
                  <a:pt x="155524" y="196794"/>
                </a:lnTo>
                <a:lnTo>
                  <a:pt x="155524" y="195834"/>
                </a:lnTo>
                <a:lnTo>
                  <a:pt x="136321" y="175671"/>
                </a:lnTo>
                <a:lnTo>
                  <a:pt x="141122" y="170870"/>
                </a:lnTo>
                <a:lnTo>
                  <a:pt x="141122" y="168950"/>
                </a:lnTo>
                <a:lnTo>
                  <a:pt x="140162" y="168950"/>
                </a:lnTo>
                <a:lnTo>
                  <a:pt x="140162" y="167990"/>
                </a:lnTo>
                <a:lnTo>
                  <a:pt x="139202" y="167990"/>
                </a:lnTo>
                <a:lnTo>
                  <a:pt x="139202" y="167030"/>
                </a:lnTo>
                <a:lnTo>
                  <a:pt x="138242" y="167030"/>
                </a:lnTo>
                <a:lnTo>
                  <a:pt x="138242" y="167990"/>
                </a:lnTo>
                <a:lnTo>
                  <a:pt x="132481" y="172791"/>
                </a:lnTo>
                <a:lnTo>
                  <a:pt x="130561" y="169910"/>
                </a:lnTo>
                <a:lnTo>
                  <a:pt x="129600" y="168950"/>
                </a:lnTo>
                <a:lnTo>
                  <a:pt x="128640" y="167990"/>
                </a:lnTo>
                <a:lnTo>
                  <a:pt x="128640" y="167030"/>
                </a:lnTo>
                <a:lnTo>
                  <a:pt x="127680" y="167030"/>
                </a:lnTo>
                <a:lnTo>
                  <a:pt x="127680" y="166070"/>
                </a:lnTo>
                <a:close/>
              </a:path>
              <a:path w="334076" h="321579">
                <a:moveTo>
                  <a:pt x="64328" y="286070"/>
                </a:moveTo>
                <a:lnTo>
                  <a:pt x="35524" y="256306"/>
                </a:lnTo>
                <a:lnTo>
                  <a:pt x="34564" y="256306"/>
                </a:lnTo>
                <a:lnTo>
                  <a:pt x="33604" y="255346"/>
                </a:lnTo>
                <a:lnTo>
                  <a:pt x="32644" y="255346"/>
                </a:lnTo>
                <a:lnTo>
                  <a:pt x="32644" y="256306"/>
                </a:lnTo>
                <a:lnTo>
                  <a:pt x="31683" y="256306"/>
                </a:lnTo>
                <a:lnTo>
                  <a:pt x="28803" y="259186"/>
                </a:lnTo>
                <a:lnTo>
                  <a:pt x="28803" y="260146"/>
                </a:lnTo>
                <a:lnTo>
                  <a:pt x="27843" y="260146"/>
                </a:lnTo>
                <a:lnTo>
                  <a:pt x="27843" y="264947"/>
                </a:lnTo>
                <a:lnTo>
                  <a:pt x="28803" y="264947"/>
                </a:lnTo>
                <a:lnTo>
                  <a:pt x="41285" y="297591"/>
                </a:lnTo>
                <a:lnTo>
                  <a:pt x="41285" y="298551"/>
                </a:lnTo>
                <a:lnTo>
                  <a:pt x="9601" y="284149"/>
                </a:lnTo>
                <a:lnTo>
                  <a:pt x="8656" y="283189"/>
                </a:lnTo>
                <a:lnTo>
                  <a:pt x="5760" y="283189"/>
                </a:lnTo>
                <a:lnTo>
                  <a:pt x="5760" y="284149"/>
                </a:lnTo>
                <a:lnTo>
                  <a:pt x="3840" y="284149"/>
                </a:lnTo>
                <a:lnTo>
                  <a:pt x="3840" y="285109"/>
                </a:lnTo>
                <a:lnTo>
                  <a:pt x="2880" y="285109"/>
                </a:lnTo>
                <a:lnTo>
                  <a:pt x="975" y="287990"/>
                </a:lnTo>
                <a:lnTo>
                  <a:pt x="0" y="287990"/>
                </a:lnTo>
                <a:lnTo>
                  <a:pt x="0" y="290870"/>
                </a:lnTo>
                <a:lnTo>
                  <a:pt x="975" y="291830"/>
                </a:lnTo>
                <a:lnTo>
                  <a:pt x="29763" y="320619"/>
                </a:lnTo>
                <a:lnTo>
                  <a:pt x="30723" y="320619"/>
                </a:lnTo>
                <a:lnTo>
                  <a:pt x="30723" y="321579"/>
                </a:lnTo>
                <a:lnTo>
                  <a:pt x="31683" y="320619"/>
                </a:lnTo>
                <a:lnTo>
                  <a:pt x="32644" y="320619"/>
                </a:lnTo>
                <a:lnTo>
                  <a:pt x="32644" y="319674"/>
                </a:lnTo>
                <a:lnTo>
                  <a:pt x="33604" y="318714"/>
                </a:lnTo>
                <a:lnTo>
                  <a:pt x="33604" y="317738"/>
                </a:lnTo>
                <a:lnTo>
                  <a:pt x="34564" y="317738"/>
                </a:lnTo>
                <a:lnTo>
                  <a:pt x="34564" y="316793"/>
                </a:lnTo>
                <a:lnTo>
                  <a:pt x="6720" y="288950"/>
                </a:lnTo>
                <a:lnTo>
                  <a:pt x="45125" y="306232"/>
                </a:lnTo>
                <a:lnTo>
                  <a:pt x="47045" y="306232"/>
                </a:lnTo>
                <a:lnTo>
                  <a:pt x="47045" y="305272"/>
                </a:lnTo>
                <a:lnTo>
                  <a:pt x="48006" y="305272"/>
                </a:lnTo>
                <a:lnTo>
                  <a:pt x="48006" y="304312"/>
                </a:lnTo>
                <a:lnTo>
                  <a:pt x="48966" y="303352"/>
                </a:lnTo>
                <a:lnTo>
                  <a:pt x="48966" y="301431"/>
                </a:lnTo>
                <a:lnTo>
                  <a:pt x="32644" y="263027"/>
                </a:lnTo>
                <a:lnTo>
                  <a:pt x="60487" y="290870"/>
                </a:lnTo>
                <a:lnTo>
                  <a:pt x="61447" y="290870"/>
                </a:lnTo>
                <a:lnTo>
                  <a:pt x="62407" y="289910"/>
                </a:lnTo>
                <a:lnTo>
                  <a:pt x="63367" y="288950"/>
                </a:lnTo>
                <a:lnTo>
                  <a:pt x="64328" y="287990"/>
                </a:lnTo>
                <a:lnTo>
                  <a:pt x="64328" y="287030"/>
                </a:lnTo>
                <a:lnTo>
                  <a:pt x="65288" y="287030"/>
                </a:lnTo>
                <a:lnTo>
                  <a:pt x="65288" y="286070"/>
                </a:lnTo>
                <a:lnTo>
                  <a:pt x="64328" y="286070"/>
                </a:lnTo>
                <a:close/>
              </a:path>
              <a:path w="334076" h="321579">
                <a:moveTo>
                  <a:pt x="52806" y="258226"/>
                </a:moveTo>
                <a:lnTo>
                  <a:pt x="52806" y="259186"/>
                </a:lnTo>
                <a:lnTo>
                  <a:pt x="53766" y="259186"/>
                </a:lnTo>
                <a:lnTo>
                  <a:pt x="53766" y="260146"/>
                </a:lnTo>
                <a:lnTo>
                  <a:pt x="55686" y="260146"/>
                </a:lnTo>
                <a:lnTo>
                  <a:pt x="55686" y="258226"/>
                </a:lnTo>
                <a:lnTo>
                  <a:pt x="56647" y="257266"/>
                </a:lnTo>
                <a:lnTo>
                  <a:pt x="56647" y="255346"/>
                </a:lnTo>
                <a:lnTo>
                  <a:pt x="57607" y="255346"/>
                </a:lnTo>
                <a:lnTo>
                  <a:pt x="57607" y="253425"/>
                </a:lnTo>
                <a:lnTo>
                  <a:pt x="58567" y="252465"/>
                </a:lnTo>
                <a:lnTo>
                  <a:pt x="59527" y="251505"/>
                </a:lnTo>
                <a:lnTo>
                  <a:pt x="60487" y="250545"/>
                </a:lnTo>
                <a:lnTo>
                  <a:pt x="61447" y="249585"/>
                </a:lnTo>
                <a:lnTo>
                  <a:pt x="62407" y="248625"/>
                </a:lnTo>
                <a:lnTo>
                  <a:pt x="63367" y="247665"/>
                </a:lnTo>
                <a:lnTo>
                  <a:pt x="67208" y="247665"/>
                </a:lnTo>
                <a:lnTo>
                  <a:pt x="68168" y="248625"/>
                </a:lnTo>
                <a:lnTo>
                  <a:pt x="69128" y="248625"/>
                </a:lnTo>
                <a:lnTo>
                  <a:pt x="70088" y="249585"/>
                </a:lnTo>
                <a:lnTo>
                  <a:pt x="70088" y="250545"/>
                </a:lnTo>
                <a:lnTo>
                  <a:pt x="72009" y="252465"/>
                </a:lnTo>
                <a:lnTo>
                  <a:pt x="69128" y="255346"/>
                </a:lnTo>
                <a:lnTo>
                  <a:pt x="68168" y="257266"/>
                </a:lnTo>
                <a:lnTo>
                  <a:pt x="66248" y="259186"/>
                </a:lnTo>
                <a:lnTo>
                  <a:pt x="65288" y="261106"/>
                </a:lnTo>
                <a:lnTo>
                  <a:pt x="64328" y="262067"/>
                </a:lnTo>
                <a:lnTo>
                  <a:pt x="63367" y="263987"/>
                </a:lnTo>
                <a:lnTo>
                  <a:pt x="62407" y="265907"/>
                </a:lnTo>
                <a:lnTo>
                  <a:pt x="62407" y="268787"/>
                </a:lnTo>
                <a:lnTo>
                  <a:pt x="63367" y="269748"/>
                </a:lnTo>
                <a:lnTo>
                  <a:pt x="63367" y="271668"/>
                </a:lnTo>
                <a:lnTo>
                  <a:pt x="64328" y="272628"/>
                </a:lnTo>
                <a:lnTo>
                  <a:pt x="65288" y="273588"/>
                </a:lnTo>
                <a:lnTo>
                  <a:pt x="66248" y="275508"/>
                </a:lnTo>
                <a:lnTo>
                  <a:pt x="68168" y="275508"/>
                </a:lnTo>
                <a:lnTo>
                  <a:pt x="69128" y="276468"/>
                </a:lnTo>
                <a:lnTo>
                  <a:pt x="68168" y="268787"/>
                </a:lnTo>
                <a:lnTo>
                  <a:pt x="68168" y="263987"/>
                </a:lnTo>
                <a:lnTo>
                  <a:pt x="69128" y="263027"/>
                </a:lnTo>
                <a:lnTo>
                  <a:pt x="69128" y="262067"/>
                </a:lnTo>
                <a:lnTo>
                  <a:pt x="70088" y="261106"/>
                </a:lnTo>
                <a:lnTo>
                  <a:pt x="70088" y="260146"/>
                </a:lnTo>
                <a:lnTo>
                  <a:pt x="72009" y="259186"/>
                </a:lnTo>
                <a:lnTo>
                  <a:pt x="75849" y="255346"/>
                </a:lnTo>
                <a:lnTo>
                  <a:pt x="79689" y="260146"/>
                </a:lnTo>
                <a:lnTo>
                  <a:pt x="79689" y="264947"/>
                </a:lnTo>
                <a:lnTo>
                  <a:pt x="78729" y="266867"/>
                </a:lnTo>
                <a:lnTo>
                  <a:pt x="78729" y="267827"/>
                </a:lnTo>
                <a:lnTo>
                  <a:pt x="77769" y="269748"/>
                </a:lnTo>
                <a:lnTo>
                  <a:pt x="76809" y="275508"/>
                </a:lnTo>
                <a:lnTo>
                  <a:pt x="77769" y="275508"/>
                </a:lnTo>
                <a:lnTo>
                  <a:pt x="78729" y="274548"/>
                </a:lnTo>
                <a:lnTo>
                  <a:pt x="79689" y="272628"/>
                </a:lnTo>
                <a:lnTo>
                  <a:pt x="81610" y="271668"/>
                </a:lnTo>
                <a:lnTo>
                  <a:pt x="82570" y="269748"/>
                </a:lnTo>
                <a:lnTo>
                  <a:pt x="82570" y="268787"/>
                </a:lnTo>
                <a:lnTo>
                  <a:pt x="83530" y="266867"/>
                </a:lnTo>
                <a:lnTo>
                  <a:pt x="83530" y="263027"/>
                </a:lnTo>
                <a:lnTo>
                  <a:pt x="85450" y="264947"/>
                </a:lnTo>
                <a:lnTo>
                  <a:pt x="87370" y="264947"/>
                </a:lnTo>
                <a:lnTo>
                  <a:pt x="88331" y="263987"/>
                </a:lnTo>
                <a:lnTo>
                  <a:pt x="89291" y="263027"/>
                </a:lnTo>
                <a:lnTo>
                  <a:pt x="89291" y="262067"/>
                </a:lnTo>
                <a:lnTo>
                  <a:pt x="74889" y="246705"/>
                </a:lnTo>
                <a:lnTo>
                  <a:pt x="72969" y="244784"/>
                </a:lnTo>
                <a:lnTo>
                  <a:pt x="72009" y="243824"/>
                </a:lnTo>
                <a:lnTo>
                  <a:pt x="70088" y="243824"/>
                </a:lnTo>
                <a:lnTo>
                  <a:pt x="69128" y="242879"/>
                </a:lnTo>
                <a:lnTo>
                  <a:pt x="68168" y="241904"/>
                </a:lnTo>
                <a:lnTo>
                  <a:pt x="65288" y="241904"/>
                </a:lnTo>
                <a:lnTo>
                  <a:pt x="63367" y="242879"/>
                </a:lnTo>
                <a:lnTo>
                  <a:pt x="62407" y="243824"/>
                </a:lnTo>
                <a:lnTo>
                  <a:pt x="60487" y="243824"/>
                </a:lnTo>
                <a:lnTo>
                  <a:pt x="59527" y="245745"/>
                </a:lnTo>
                <a:lnTo>
                  <a:pt x="57607" y="246705"/>
                </a:lnTo>
                <a:lnTo>
                  <a:pt x="56647" y="247665"/>
                </a:lnTo>
                <a:lnTo>
                  <a:pt x="55686" y="248625"/>
                </a:lnTo>
                <a:lnTo>
                  <a:pt x="55686" y="249585"/>
                </a:lnTo>
                <a:lnTo>
                  <a:pt x="54726" y="250545"/>
                </a:lnTo>
                <a:lnTo>
                  <a:pt x="53766" y="251505"/>
                </a:lnTo>
                <a:lnTo>
                  <a:pt x="53766" y="252465"/>
                </a:lnTo>
                <a:lnTo>
                  <a:pt x="52806" y="253425"/>
                </a:lnTo>
                <a:lnTo>
                  <a:pt x="52806" y="255346"/>
                </a:lnTo>
                <a:lnTo>
                  <a:pt x="51846" y="256306"/>
                </a:lnTo>
                <a:lnTo>
                  <a:pt x="51846" y="258226"/>
                </a:lnTo>
                <a:lnTo>
                  <a:pt x="52806" y="258226"/>
                </a:lnTo>
                <a:close/>
              </a:path>
              <a:path w="334076" h="321579">
                <a:moveTo>
                  <a:pt x="70088" y="269748"/>
                </a:moveTo>
                <a:lnTo>
                  <a:pt x="69128" y="268787"/>
                </a:lnTo>
                <a:lnTo>
                  <a:pt x="68168" y="268787"/>
                </a:lnTo>
                <a:lnTo>
                  <a:pt x="69128" y="276468"/>
                </a:lnTo>
                <a:lnTo>
                  <a:pt x="70088" y="276468"/>
                </a:lnTo>
                <a:lnTo>
                  <a:pt x="71048" y="277428"/>
                </a:lnTo>
                <a:lnTo>
                  <a:pt x="72969" y="277428"/>
                </a:lnTo>
                <a:lnTo>
                  <a:pt x="73929" y="276468"/>
                </a:lnTo>
                <a:lnTo>
                  <a:pt x="74889" y="276468"/>
                </a:lnTo>
                <a:lnTo>
                  <a:pt x="76809" y="275508"/>
                </a:lnTo>
                <a:lnTo>
                  <a:pt x="77769" y="269748"/>
                </a:lnTo>
                <a:lnTo>
                  <a:pt x="75849" y="270708"/>
                </a:lnTo>
                <a:lnTo>
                  <a:pt x="70088" y="270708"/>
                </a:lnTo>
                <a:lnTo>
                  <a:pt x="70088" y="269748"/>
                </a:lnTo>
                <a:close/>
              </a:path>
              <a:path w="334076" h="321579">
                <a:moveTo>
                  <a:pt x="115199" y="218876"/>
                </a:moveTo>
                <a:lnTo>
                  <a:pt x="116159" y="219821"/>
                </a:lnTo>
                <a:lnTo>
                  <a:pt x="118079" y="221757"/>
                </a:lnTo>
                <a:lnTo>
                  <a:pt x="119039" y="222702"/>
                </a:lnTo>
                <a:lnTo>
                  <a:pt x="120959" y="223662"/>
                </a:lnTo>
                <a:lnTo>
                  <a:pt x="123840" y="223662"/>
                </a:lnTo>
                <a:lnTo>
                  <a:pt x="124800" y="224637"/>
                </a:lnTo>
                <a:lnTo>
                  <a:pt x="126720" y="223662"/>
                </a:lnTo>
                <a:lnTo>
                  <a:pt x="128640" y="223662"/>
                </a:lnTo>
                <a:lnTo>
                  <a:pt x="129600" y="222702"/>
                </a:lnTo>
                <a:lnTo>
                  <a:pt x="131521" y="221757"/>
                </a:lnTo>
                <a:lnTo>
                  <a:pt x="132481" y="220797"/>
                </a:lnTo>
                <a:lnTo>
                  <a:pt x="133441" y="218876"/>
                </a:lnTo>
                <a:lnTo>
                  <a:pt x="134401" y="217916"/>
                </a:lnTo>
                <a:lnTo>
                  <a:pt x="135361" y="215981"/>
                </a:lnTo>
                <a:lnTo>
                  <a:pt x="136321" y="214076"/>
                </a:lnTo>
                <a:lnTo>
                  <a:pt x="136321" y="209275"/>
                </a:lnTo>
                <a:lnTo>
                  <a:pt x="139202" y="212140"/>
                </a:lnTo>
                <a:lnTo>
                  <a:pt x="140162" y="212140"/>
                </a:lnTo>
                <a:lnTo>
                  <a:pt x="140162" y="211195"/>
                </a:lnTo>
                <a:lnTo>
                  <a:pt x="142082" y="211195"/>
                </a:lnTo>
                <a:lnTo>
                  <a:pt x="142082" y="210235"/>
                </a:lnTo>
                <a:lnTo>
                  <a:pt x="143042" y="210235"/>
                </a:lnTo>
                <a:lnTo>
                  <a:pt x="143042" y="208315"/>
                </a:lnTo>
                <a:lnTo>
                  <a:pt x="120959" y="186232"/>
                </a:lnTo>
                <a:lnTo>
                  <a:pt x="119039" y="186232"/>
                </a:lnTo>
                <a:lnTo>
                  <a:pt x="118079" y="187192"/>
                </a:lnTo>
                <a:lnTo>
                  <a:pt x="117119" y="188153"/>
                </a:lnTo>
                <a:lnTo>
                  <a:pt x="117119" y="189113"/>
                </a:lnTo>
                <a:lnTo>
                  <a:pt x="116159" y="189113"/>
                </a:lnTo>
                <a:lnTo>
                  <a:pt x="116159" y="190073"/>
                </a:lnTo>
                <a:lnTo>
                  <a:pt x="131521" y="205435"/>
                </a:lnTo>
                <a:lnTo>
                  <a:pt x="132481" y="208315"/>
                </a:lnTo>
                <a:lnTo>
                  <a:pt x="132481" y="210235"/>
                </a:lnTo>
                <a:lnTo>
                  <a:pt x="131521" y="212140"/>
                </a:lnTo>
                <a:lnTo>
                  <a:pt x="131521" y="215036"/>
                </a:lnTo>
                <a:lnTo>
                  <a:pt x="130561" y="215981"/>
                </a:lnTo>
                <a:lnTo>
                  <a:pt x="129600" y="216956"/>
                </a:lnTo>
                <a:lnTo>
                  <a:pt x="128640" y="217916"/>
                </a:lnTo>
                <a:lnTo>
                  <a:pt x="122880" y="217916"/>
                </a:lnTo>
                <a:lnTo>
                  <a:pt x="121920" y="216956"/>
                </a:lnTo>
                <a:lnTo>
                  <a:pt x="120959" y="215981"/>
                </a:lnTo>
                <a:lnTo>
                  <a:pt x="119999" y="215036"/>
                </a:lnTo>
                <a:lnTo>
                  <a:pt x="118079" y="214076"/>
                </a:lnTo>
                <a:lnTo>
                  <a:pt x="105597" y="201594"/>
                </a:lnTo>
                <a:lnTo>
                  <a:pt x="105597" y="200634"/>
                </a:lnTo>
                <a:lnTo>
                  <a:pt x="104637" y="200634"/>
                </a:lnTo>
                <a:lnTo>
                  <a:pt x="104637" y="201594"/>
                </a:lnTo>
                <a:lnTo>
                  <a:pt x="103677" y="201594"/>
                </a:lnTo>
                <a:lnTo>
                  <a:pt x="102732" y="202554"/>
                </a:lnTo>
                <a:lnTo>
                  <a:pt x="101757" y="203514"/>
                </a:lnTo>
                <a:lnTo>
                  <a:pt x="100797" y="203514"/>
                </a:lnTo>
                <a:lnTo>
                  <a:pt x="100797" y="204475"/>
                </a:lnTo>
                <a:lnTo>
                  <a:pt x="101757" y="205435"/>
                </a:lnTo>
                <a:lnTo>
                  <a:pt x="115199" y="218876"/>
                </a:lnTo>
                <a:close/>
              </a:path>
              <a:path w="334076" h="321579">
                <a:moveTo>
                  <a:pt x="85450" y="219821"/>
                </a:moveTo>
                <a:lnTo>
                  <a:pt x="83530" y="220797"/>
                </a:lnTo>
                <a:lnTo>
                  <a:pt x="82570" y="222702"/>
                </a:lnTo>
                <a:lnTo>
                  <a:pt x="82570" y="224637"/>
                </a:lnTo>
                <a:lnTo>
                  <a:pt x="81610" y="225597"/>
                </a:lnTo>
                <a:lnTo>
                  <a:pt x="81610" y="231343"/>
                </a:lnTo>
                <a:lnTo>
                  <a:pt x="78729" y="228478"/>
                </a:lnTo>
                <a:lnTo>
                  <a:pt x="78729" y="227502"/>
                </a:lnTo>
                <a:lnTo>
                  <a:pt x="77769" y="227502"/>
                </a:lnTo>
                <a:lnTo>
                  <a:pt x="77769" y="228478"/>
                </a:lnTo>
                <a:lnTo>
                  <a:pt x="76809" y="228478"/>
                </a:lnTo>
                <a:lnTo>
                  <a:pt x="75849" y="229422"/>
                </a:lnTo>
                <a:lnTo>
                  <a:pt x="74889" y="230383"/>
                </a:lnTo>
                <a:lnTo>
                  <a:pt x="74889" y="232318"/>
                </a:lnTo>
                <a:lnTo>
                  <a:pt x="96956" y="254386"/>
                </a:lnTo>
                <a:lnTo>
                  <a:pt x="98892" y="254386"/>
                </a:lnTo>
                <a:lnTo>
                  <a:pt x="98892" y="253425"/>
                </a:lnTo>
                <a:lnTo>
                  <a:pt x="99852" y="253425"/>
                </a:lnTo>
                <a:lnTo>
                  <a:pt x="99852" y="252465"/>
                </a:lnTo>
                <a:lnTo>
                  <a:pt x="100797" y="252465"/>
                </a:lnTo>
                <a:lnTo>
                  <a:pt x="100797" y="249585"/>
                </a:lnTo>
                <a:lnTo>
                  <a:pt x="85450" y="234223"/>
                </a:lnTo>
                <a:lnTo>
                  <a:pt x="85450" y="225597"/>
                </a:lnTo>
                <a:lnTo>
                  <a:pt x="86395" y="224637"/>
                </a:lnTo>
                <a:lnTo>
                  <a:pt x="87370" y="223662"/>
                </a:lnTo>
                <a:lnTo>
                  <a:pt x="88331" y="222702"/>
                </a:lnTo>
                <a:lnTo>
                  <a:pt x="90236" y="222702"/>
                </a:lnTo>
                <a:lnTo>
                  <a:pt x="91211" y="221757"/>
                </a:lnTo>
                <a:lnTo>
                  <a:pt x="93116" y="221757"/>
                </a:lnTo>
                <a:lnTo>
                  <a:pt x="94076" y="222702"/>
                </a:lnTo>
                <a:lnTo>
                  <a:pt x="95051" y="222702"/>
                </a:lnTo>
                <a:lnTo>
                  <a:pt x="96012" y="223662"/>
                </a:lnTo>
                <a:lnTo>
                  <a:pt x="96956" y="223662"/>
                </a:lnTo>
                <a:lnTo>
                  <a:pt x="97917" y="224637"/>
                </a:lnTo>
                <a:lnTo>
                  <a:pt x="98892" y="225597"/>
                </a:lnTo>
                <a:lnTo>
                  <a:pt x="112318" y="239039"/>
                </a:lnTo>
                <a:lnTo>
                  <a:pt x="114239" y="239039"/>
                </a:lnTo>
                <a:lnTo>
                  <a:pt x="114239" y="238064"/>
                </a:lnTo>
                <a:lnTo>
                  <a:pt x="115199" y="238064"/>
                </a:lnTo>
                <a:lnTo>
                  <a:pt x="115199" y="237103"/>
                </a:lnTo>
                <a:lnTo>
                  <a:pt x="116159" y="237103"/>
                </a:lnTo>
                <a:lnTo>
                  <a:pt x="116159" y="234223"/>
                </a:lnTo>
                <a:lnTo>
                  <a:pt x="102732" y="221757"/>
                </a:lnTo>
                <a:lnTo>
                  <a:pt x="100797" y="219821"/>
                </a:lnTo>
                <a:lnTo>
                  <a:pt x="99852" y="218876"/>
                </a:lnTo>
                <a:lnTo>
                  <a:pt x="97917" y="217916"/>
                </a:lnTo>
                <a:lnTo>
                  <a:pt x="96956" y="216956"/>
                </a:lnTo>
                <a:lnTo>
                  <a:pt x="95051" y="215981"/>
                </a:lnTo>
                <a:lnTo>
                  <a:pt x="91211" y="215981"/>
                </a:lnTo>
                <a:lnTo>
                  <a:pt x="89291" y="216956"/>
                </a:lnTo>
                <a:lnTo>
                  <a:pt x="87370" y="216956"/>
                </a:lnTo>
                <a:lnTo>
                  <a:pt x="86395" y="217916"/>
                </a:lnTo>
                <a:lnTo>
                  <a:pt x="85450" y="219821"/>
                </a:lnTo>
                <a:close/>
              </a:path>
              <a:path w="334076" h="321579">
                <a:moveTo>
                  <a:pt x="145923" y="166070"/>
                </a:moveTo>
                <a:lnTo>
                  <a:pt x="145923" y="167030"/>
                </a:lnTo>
                <a:lnTo>
                  <a:pt x="148803" y="167030"/>
                </a:lnTo>
                <a:lnTo>
                  <a:pt x="148803" y="166070"/>
                </a:lnTo>
                <a:lnTo>
                  <a:pt x="149763" y="165110"/>
                </a:lnTo>
                <a:lnTo>
                  <a:pt x="149763" y="163189"/>
                </a:lnTo>
                <a:lnTo>
                  <a:pt x="150723" y="162229"/>
                </a:lnTo>
                <a:lnTo>
                  <a:pt x="150723" y="161269"/>
                </a:lnTo>
                <a:lnTo>
                  <a:pt x="151683" y="159349"/>
                </a:lnTo>
                <a:lnTo>
                  <a:pt x="152643" y="159349"/>
                </a:lnTo>
                <a:lnTo>
                  <a:pt x="153603" y="158389"/>
                </a:lnTo>
                <a:lnTo>
                  <a:pt x="154564" y="157429"/>
                </a:lnTo>
                <a:lnTo>
                  <a:pt x="154564" y="156469"/>
                </a:lnTo>
                <a:lnTo>
                  <a:pt x="155524" y="155508"/>
                </a:lnTo>
                <a:lnTo>
                  <a:pt x="160324" y="155508"/>
                </a:lnTo>
                <a:lnTo>
                  <a:pt x="161284" y="156469"/>
                </a:lnTo>
                <a:lnTo>
                  <a:pt x="162245" y="157429"/>
                </a:lnTo>
                <a:lnTo>
                  <a:pt x="163205" y="158389"/>
                </a:lnTo>
                <a:lnTo>
                  <a:pt x="165125" y="159349"/>
                </a:lnTo>
                <a:lnTo>
                  <a:pt x="162245" y="163189"/>
                </a:lnTo>
                <a:lnTo>
                  <a:pt x="160324" y="164150"/>
                </a:lnTo>
                <a:lnTo>
                  <a:pt x="159364" y="166070"/>
                </a:lnTo>
                <a:lnTo>
                  <a:pt x="158404" y="167990"/>
                </a:lnTo>
                <a:lnTo>
                  <a:pt x="156484" y="169910"/>
                </a:lnTo>
                <a:lnTo>
                  <a:pt x="156484" y="170870"/>
                </a:lnTo>
                <a:lnTo>
                  <a:pt x="155524" y="172791"/>
                </a:lnTo>
                <a:lnTo>
                  <a:pt x="155524" y="177591"/>
                </a:lnTo>
                <a:lnTo>
                  <a:pt x="156484" y="178551"/>
                </a:lnTo>
                <a:lnTo>
                  <a:pt x="157444" y="180472"/>
                </a:lnTo>
                <a:lnTo>
                  <a:pt x="158404" y="181432"/>
                </a:lnTo>
                <a:lnTo>
                  <a:pt x="159364" y="182392"/>
                </a:lnTo>
                <a:lnTo>
                  <a:pt x="161284" y="183352"/>
                </a:lnTo>
                <a:lnTo>
                  <a:pt x="163205" y="184312"/>
                </a:lnTo>
                <a:lnTo>
                  <a:pt x="162245" y="176631"/>
                </a:lnTo>
                <a:lnTo>
                  <a:pt x="161284" y="175671"/>
                </a:lnTo>
                <a:lnTo>
                  <a:pt x="161284" y="169910"/>
                </a:lnTo>
                <a:lnTo>
                  <a:pt x="162245" y="168950"/>
                </a:lnTo>
                <a:lnTo>
                  <a:pt x="162245" y="167990"/>
                </a:lnTo>
                <a:lnTo>
                  <a:pt x="163205" y="167030"/>
                </a:lnTo>
                <a:lnTo>
                  <a:pt x="165125" y="166070"/>
                </a:lnTo>
                <a:lnTo>
                  <a:pt x="168005" y="162229"/>
                </a:lnTo>
                <a:lnTo>
                  <a:pt x="172806" y="167030"/>
                </a:lnTo>
                <a:lnTo>
                  <a:pt x="172806" y="172791"/>
                </a:lnTo>
                <a:lnTo>
                  <a:pt x="171846" y="174711"/>
                </a:lnTo>
                <a:lnTo>
                  <a:pt x="171846" y="175671"/>
                </a:lnTo>
                <a:lnTo>
                  <a:pt x="169925" y="176631"/>
                </a:lnTo>
                <a:lnTo>
                  <a:pt x="168965" y="177591"/>
                </a:lnTo>
                <a:lnTo>
                  <a:pt x="168005" y="178551"/>
                </a:lnTo>
                <a:lnTo>
                  <a:pt x="165125" y="178551"/>
                </a:lnTo>
                <a:lnTo>
                  <a:pt x="164165" y="184312"/>
                </a:lnTo>
                <a:lnTo>
                  <a:pt x="167045" y="184312"/>
                </a:lnTo>
                <a:lnTo>
                  <a:pt x="168005" y="183352"/>
                </a:lnTo>
                <a:lnTo>
                  <a:pt x="168965" y="182392"/>
                </a:lnTo>
                <a:lnTo>
                  <a:pt x="170886" y="182392"/>
                </a:lnTo>
                <a:lnTo>
                  <a:pt x="171846" y="181432"/>
                </a:lnTo>
                <a:lnTo>
                  <a:pt x="172806" y="180472"/>
                </a:lnTo>
                <a:lnTo>
                  <a:pt x="174726" y="179511"/>
                </a:lnTo>
                <a:lnTo>
                  <a:pt x="175686" y="177591"/>
                </a:lnTo>
                <a:lnTo>
                  <a:pt x="175686" y="175671"/>
                </a:lnTo>
                <a:lnTo>
                  <a:pt x="176646" y="173751"/>
                </a:lnTo>
                <a:lnTo>
                  <a:pt x="176646" y="169910"/>
                </a:lnTo>
                <a:lnTo>
                  <a:pt x="178567" y="172791"/>
                </a:lnTo>
                <a:lnTo>
                  <a:pt x="179527" y="172791"/>
                </a:lnTo>
                <a:lnTo>
                  <a:pt x="180487" y="171831"/>
                </a:lnTo>
                <a:lnTo>
                  <a:pt x="181447" y="171831"/>
                </a:lnTo>
                <a:lnTo>
                  <a:pt x="181447" y="170870"/>
                </a:lnTo>
                <a:lnTo>
                  <a:pt x="182407" y="170870"/>
                </a:lnTo>
                <a:lnTo>
                  <a:pt x="182407" y="168950"/>
                </a:lnTo>
                <a:lnTo>
                  <a:pt x="168005" y="153588"/>
                </a:lnTo>
                <a:lnTo>
                  <a:pt x="166085" y="152628"/>
                </a:lnTo>
                <a:lnTo>
                  <a:pt x="165125" y="151668"/>
                </a:lnTo>
                <a:lnTo>
                  <a:pt x="163205" y="150708"/>
                </a:lnTo>
                <a:lnTo>
                  <a:pt x="162245" y="149748"/>
                </a:lnTo>
                <a:lnTo>
                  <a:pt x="156484" y="149748"/>
                </a:lnTo>
                <a:lnTo>
                  <a:pt x="154564" y="150708"/>
                </a:lnTo>
                <a:lnTo>
                  <a:pt x="153603" y="151668"/>
                </a:lnTo>
                <a:lnTo>
                  <a:pt x="151683" y="152628"/>
                </a:lnTo>
                <a:lnTo>
                  <a:pt x="150723" y="154548"/>
                </a:lnTo>
                <a:lnTo>
                  <a:pt x="149763" y="155508"/>
                </a:lnTo>
                <a:lnTo>
                  <a:pt x="148803" y="156469"/>
                </a:lnTo>
                <a:lnTo>
                  <a:pt x="147843" y="157429"/>
                </a:lnTo>
                <a:lnTo>
                  <a:pt x="146883" y="158389"/>
                </a:lnTo>
                <a:lnTo>
                  <a:pt x="146883" y="159349"/>
                </a:lnTo>
                <a:lnTo>
                  <a:pt x="145923" y="160309"/>
                </a:lnTo>
                <a:lnTo>
                  <a:pt x="145923" y="161269"/>
                </a:lnTo>
                <a:lnTo>
                  <a:pt x="144962" y="162229"/>
                </a:lnTo>
                <a:lnTo>
                  <a:pt x="144962" y="166070"/>
                </a:lnTo>
                <a:lnTo>
                  <a:pt x="145923" y="166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9" name="object 309"/>
          <p:cNvSpPr/>
          <p:nvPr/>
        </p:nvSpPr>
        <p:spPr>
          <a:xfrm>
            <a:off x="3839154" y="7325593"/>
            <a:ext cx="167045" cy="159349"/>
          </a:xfrm>
          <a:custGeom>
            <a:avLst/>
            <a:gdLst/>
            <a:ahLst/>
            <a:cxnLst/>
            <a:rect l="l" t="t" r="r" b="b"/>
            <a:pathLst>
              <a:path w="167045" h="159349">
                <a:moveTo>
                  <a:pt x="143042" y="24003"/>
                </a:moveTo>
                <a:lnTo>
                  <a:pt x="157444" y="9601"/>
                </a:lnTo>
                <a:lnTo>
                  <a:pt x="151683" y="8641"/>
                </a:lnTo>
                <a:lnTo>
                  <a:pt x="140162" y="21122"/>
                </a:lnTo>
                <a:lnTo>
                  <a:pt x="142082" y="30708"/>
                </a:lnTo>
                <a:lnTo>
                  <a:pt x="144002" y="31683"/>
                </a:lnTo>
                <a:lnTo>
                  <a:pt x="145923" y="32628"/>
                </a:lnTo>
                <a:lnTo>
                  <a:pt x="147843" y="33588"/>
                </a:lnTo>
                <a:lnTo>
                  <a:pt x="153603" y="33588"/>
                </a:lnTo>
                <a:lnTo>
                  <a:pt x="155524" y="32628"/>
                </a:lnTo>
                <a:lnTo>
                  <a:pt x="157444" y="31683"/>
                </a:lnTo>
                <a:lnTo>
                  <a:pt x="159364" y="29748"/>
                </a:lnTo>
                <a:lnTo>
                  <a:pt x="161284" y="28788"/>
                </a:lnTo>
                <a:lnTo>
                  <a:pt x="162245" y="27843"/>
                </a:lnTo>
                <a:lnTo>
                  <a:pt x="163205" y="26868"/>
                </a:lnTo>
                <a:lnTo>
                  <a:pt x="164165" y="24963"/>
                </a:lnTo>
                <a:lnTo>
                  <a:pt x="164165" y="24003"/>
                </a:lnTo>
                <a:lnTo>
                  <a:pt x="165125" y="23027"/>
                </a:lnTo>
                <a:lnTo>
                  <a:pt x="166085" y="23027"/>
                </a:lnTo>
                <a:lnTo>
                  <a:pt x="166085" y="22067"/>
                </a:lnTo>
                <a:lnTo>
                  <a:pt x="167045" y="21122"/>
                </a:lnTo>
                <a:lnTo>
                  <a:pt x="167045" y="17282"/>
                </a:lnTo>
                <a:lnTo>
                  <a:pt x="166085" y="17282"/>
                </a:lnTo>
                <a:lnTo>
                  <a:pt x="166085" y="16322"/>
                </a:lnTo>
                <a:lnTo>
                  <a:pt x="165125" y="16322"/>
                </a:lnTo>
                <a:lnTo>
                  <a:pt x="165125" y="15346"/>
                </a:lnTo>
                <a:lnTo>
                  <a:pt x="164165" y="15346"/>
                </a:lnTo>
                <a:lnTo>
                  <a:pt x="163205" y="16322"/>
                </a:lnTo>
                <a:lnTo>
                  <a:pt x="163205" y="17282"/>
                </a:lnTo>
                <a:lnTo>
                  <a:pt x="162245" y="18242"/>
                </a:lnTo>
                <a:lnTo>
                  <a:pt x="162245" y="20162"/>
                </a:lnTo>
                <a:lnTo>
                  <a:pt x="161284" y="21122"/>
                </a:lnTo>
                <a:lnTo>
                  <a:pt x="161284" y="22067"/>
                </a:lnTo>
                <a:lnTo>
                  <a:pt x="160324" y="23027"/>
                </a:lnTo>
                <a:lnTo>
                  <a:pt x="159364" y="24003"/>
                </a:lnTo>
                <a:lnTo>
                  <a:pt x="158404" y="24963"/>
                </a:lnTo>
                <a:lnTo>
                  <a:pt x="156484" y="25907"/>
                </a:lnTo>
                <a:lnTo>
                  <a:pt x="155524" y="26868"/>
                </a:lnTo>
                <a:lnTo>
                  <a:pt x="154564" y="27843"/>
                </a:lnTo>
                <a:lnTo>
                  <a:pt x="152643" y="28788"/>
                </a:lnTo>
                <a:lnTo>
                  <a:pt x="150723" y="28788"/>
                </a:lnTo>
                <a:lnTo>
                  <a:pt x="148803" y="27843"/>
                </a:lnTo>
                <a:lnTo>
                  <a:pt x="147843" y="27843"/>
                </a:lnTo>
                <a:lnTo>
                  <a:pt x="146883" y="26868"/>
                </a:lnTo>
                <a:lnTo>
                  <a:pt x="145923" y="25907"/>
                </a:lnTo>
                <a:lnTo>
                  <a:pt x="144002" y="24963"/>
                </a:lnTo>
                <a:lnTo>
                  <a:pt x="143042" y="24003"/>
                </a:lnTo>
                <a:close/>
              </a:path>
              <a:path w="167045" h="159349">
                <a:moveTo>
                  <a:pt x="103677" y="84475"/>
                </a:moveTo>
                <a:lnTo>
                  <a:pt x="104637" y="84475"/>
                </a:lnTo>
                <a:lnTo>
                  <a:pt x="104637" y="81594"/>
                </a:lnTo>
                <a:lnTo>
                  <a:pt x="91211" y="53751"/>
                </a:lnTo>
                <a:lnTo>
                  <a:pt x="91211" y="52791"/>
                </a:lnTo>
                <a:lnTo>
                  <a:pt x="90236" y="52791"/>
                </a:lnTo>
                <a:lnTo>
                  <a:pt x="90236" y="51831"/>
                </a:lnTo>
                <a:lnTo>
                  <a:pt x="89275" y="51831"/>
                </a:lnTo>
                <a:lnTo>
                  <a:pt x="89275" y="52791"/>
                </a:lnTo>
                <a:lnTo>
                  <a:pt x="88331" y="52791"/>
                </a:lnTo>
                <a:lnTo>
                  <a:pt x="87370" y="53751"/>
                </a:lnTo>
                <a:lnTo>
                  <a:pt x="87370" y="54711"/>
                </a:lnTo>
                <a:lnTo>
                  <a:pt x="86395" y="54711"/>
                </a:lnTo>
                <a:lnTo>
                  <a:pt x="86395" y="56631"/>
                </a:lnTo>
                <a:lnTo>
                  <a:pt x="98892" y="81594"/>
                </a:lnTo>
                <a:lnTo>
                  <a:pt x="73929" y="69113"/>
                </a:lnTo>
                <a:lnTo>
                  <a:pt x="72009" y="69113"/>
                </a:lnTo>
                <a:lnTo>
                  <a:pt x="72009" y="70073"/>
                </a:lnTo>
                <a:lnTo>
                  <a:pt x="71048" y="70073"/>
                </a:lnTo>
                <a:lnTo>
                  <a:pt x="71048" y="71033"/>
                </a:lnTo>
                <a:lnTo>
                  <a:pt x="70088" y="71993"/>
                </a:lnTo>
                <a:lnTo>
                  <a:pt x="69128" y="71993"/>
                </a:lnTo>
                <a:lnTo>
                  <a:pt x="69128" y="73913"/>
                </a:lnTo>
                <a:lnTo>
                  <a:pt x="71048" y="73913"/>
                </a:lnTo>
                <a:lnTo>
                  <a:pt x="99837" y="88315"/>
                </a:lnTo>
                <a:lnTo>
                  <a:pt x="100797" y="88315"/>
                </a:lnTo>
                <a:lnTo>
                  <a:pt x="100797" y="87355"/>
                </a:lnTo>
                <a:lnTo>
                  <a:pt x="101757" y="87355"/>
                </a:lnTo>
                <a:lnTo>
                  <a:pt x="102732" y="86395"/>
                </a:lnTo>
                <a:lnTo>
                  <a:pt x="103677" y="85435"/>
                </a:lnTo>
                <a:lnTo>
                  <a:pt x="103677" y="84475"/>
                </a:lnTo>
                <a:close/>
              </a:path>
              <a:path w="167045" h="159349">
                <a:moveTo>
                  <a:pt x="45125" y="123825"/>
                </a:moveTo>
                <a:lnTo>
                  <a:pt x="44165" y="122880"/>
                </a:lnTo>
                <a:lnTo>
                  <a:pt x="58567" y="108478"/>
                </a:lnTo>
                <a:lnTo>
                  <a:pt x="58567" y="107518"/>
                </a:lnTo>
                <a:lnTo>
                  <a:pt x="59527" y="107518"/>
                </a:lnTo>
                <a:lnTo>
                  <a:pt x="59527" y="106558"/>
                </a:lnTo>
                <a:lnTo>
                  <a:pt x="58567" y="105597"/>
                </a:lnTo>
                <a:lnTo>
                  <a:pt x="58567" y="104637"/>
                </a:lnTo>
                <a:lnTo>
                  <a:pt x="57607" y="103677"/>
                </a:lnTo>
                <a:lnTo>
                  <a:pt x="55686" y="102717"/>
                </a:lnTo>
                <a:lnTo>
                  <a:pt x="54726" y="101757"/>
                </a:lnTo>
                <a:lnTo>
                  <a:pt x="52806" y="100797"/>
                </a:lnTo>
                <a:lnTo>
                  <a:pt x="50886" y="99837"/>
                </a:lnTo>
                <a:lnTo>
                  <a:pt x="49926" y="98877"/>
                </a:lnTo>
                <a:lnTo>
                  <a:pt x="44165" y="98877"/>
                </a:lnTo>
                <a:lnTo>
                  <a:pt x="42245" y="99837"/>
                </a:lnTo>
                <a:lnTo>
                  <a:pt x="41285" y="100797"/>
                </a:lnTo>
                <a:lnTo>
                  <a:pt x="39364" y="101757"/>
                </a:lnTo>
                <a:lnTo>
                  <a:pt x="38404" y="109423"/>
                </a:lnTo>
                <a:lnTo>
                  <a:pt x="39364" y="107518"/>
                </a:lnTo>
                <a:lnTo>
                  <a:pt x="40325" y="106558"/>
                </a:lnTo>
                <a:lnTo>
                  <a:pt x="42245" y="104637"/>
                </a:lnTo>
                <a:lnTo>
                  <a:pt x="44165" y="103677"/>
                </a:lnTo>
                <a:lnTo>
                  <a:pt x="47045" y="103677"/>
                </a:lnTo>
                <a:lnTo>
                  <a:pt x="48966" y="104637"/>
                </a:lnTo>
                <a:lnTo>
                  <a:pt x="50886" y="105597"/>
                </a:lnTo>
                <a:lnTo>
                  <a:pt x="52806" y="107518"/>
                </a:lnTo>
                <a:lnTo>
                  <a:pt x="41285" y="119984"/>
                </a:lnTo>
                <a:lnTo>
                  <a:pt x="43205" y="129600"/>
                </a:lnTo>
                <a:lnTo>
                  <a:pt x="45125" y="130545"/>
                </a:lnTo>
                <a:lnTo>
                  <a:pt x="47045" y="132481"/>
                </a:lnTo>
                <a:lnTo>
                  <a:pt x="54726" y="132481"/>
                </a:lnTo>
                <a:lnTo>
                  <a:pt x="56647" y="131505"/>
                </a:lnTo>
                <a:lnTo>
                  <a:pt x="58567" y="130545"/>
                </a:lnTo>
                <a:lnTo>
                  <a:pt x="60487" y="128625"/>
                </a:lnTo>
                <a:lnTo>
                  <a:pt x="62407" y="126705"/>
                </a:lnTo>
                <a:lnTo>
                  <a:pt x="63367" y="125760"/>
                </a:lnTo>
                <a:lnTo>
                  <a:pt x="64328" y="125760"/>
                </a:lnTo>
                <a:lnTo>
                  <a:pt x="64328" y="123825"/>
                </a:lnTo>
                <a:lnTo>
                  <a:pt x="65288" y="122880"/>
                </a:lnTo>
                <a:lnTo>
                  <a:pt x="66248" y="121919"/>
                </a:lnTo>
                <a:lnTo>
                  <a:pt x="67208" y="120944"/>
                </a:lnTo>
                <a:lnTo>
                  <a:pt x="67208" y="119984"/>
                </a:lnTo>
                <a:lnTo>
                  <a:pt x="68168" y="119039"/>
                </a:lnTo>
                <a:lnTo>
                  <a:pt x="68168" y="116159"/>
                </a:lnTo>
                <a:lnTo>
                  <a:pt x="67208" y="116159"/>
                </a:lnTo>
                <a:lnTo>
                  <a:pt x="67208" y="115199"/>
                </a:lnTo>
                <a:lnTo>
                  <a:pt x="66248" y="115199"/>
                </a:lnTo>
                <a:lnTo>
                  <a:pt x="66248" y="114239"/>
                </a:lnTo>
                <a:lnTo>
                  <a:pt x="64328" y="114239"/>
                </a:lnTo>
                <a:lnTo>
                  <a:pt x="64328" y="116159"/>
                </a:lnTo>
                <a:lnTo>
                  <a:pt x="63367" y="117104"/>
                </a:lnTo>
                <a:lnTo>
                  <a:pt x="63367" y="118079"/>
                </a:lnTo>
                <a:lnTo>
                  <a:pt x="62407" y="119039"/>
                </a:lnTo>
                <a:lnTo>
                  <a:pt x="62407" y="119984"/>
                </a:lnTo>
                <a:lnTo>
                  <a:pt x="61447" y="121919"/>
                </a:lnTo>
                <a:lnTo>
                  <a:pt x="60487" y="122880"/>
                </a:lnTo>
                <a:lnTo>
                  <a:pt x="59527" y="123825"/>
                </a:lnTo>
                <a:lnTo>
                  <a:pt x="57607" y="124785"/>
                </a:lnTo>
                <a:lnTo>
                  <a:pt x="56647" y="125760"/>
                </a:lnTo>
                <a:lnTo>
                  <a:pt x="55686" y="126705"/>
                </a:lnTo>
                <a:lnTo>
                  <a:pt x="48966" y="126705"/>
                </a:lnTo>
                <a:lnTo>
                  <a:pt x="48006" y="125760"/>
                </a:lnTo>
                <a:lnTo>
                  <a:pt x="47045" y="124785"/>
                </a:lnTo>
                <a:lnTo>
                  <a:pt x="45125" y="123825"/>
                </a:lnTo>
                <a:close/>
              </a:path>
              <a:path w="167045" h="159349">
                <a:moveTo>
                  <a:pt x="37444" y="103677"/>
                </a:moveTo>
                <a:lnTo>
                  <a:pt x="35524" y="104637"/>
                </a:lnTo>
                <a:lnTo>
                  <a:pt x="34564" y="106558"/>
                </a:lnTo>
                <a:lnTo>
                  <a:pt x="33604" y="108478"/>
                </a:lnTo>
                <a:lnTo>
                  <a:pt x="33604" y="110398"/>
                </a:lnTo>
                <a:lnTo>
                  <a:pt x="32644" y="112318"/>
                </a:lnTo>
                <a:lnTo>
                  <a:pt x="33604" y="114239"/>
                </a:lnTo>
                <a:lnTo>
                  <a:pt x="33604" y="118079"/>
                </a:lnTo>
                <a:lnTo>
                  <a:pt x="34564" y="119984"/>
                </a:lnTo>
                <a:lnTo>
                  <a:pt x="35524" y="122880"/>
                </a:lnTo>
                <a:lnTo>
                  <a:pt x="37444" y="124785"/>
                </a:lnTo>
                <a:lnTo>
                  <a:pt x="39364" y="125760"/>
                </a:lnTo>
                <a:lnTo>
                  <a:pt x="41285" y="128625"/>
                </a:lnTo>
                <a:lnTo>
                  <a:pt x="43205" y="129600"/>
                </a:lnTo>
                <a:lnTo>
                  <a:pt x="41285" y="119984"/>
                </a:lnTo>
                <a:lnTo>
                  <a:pt x="40325" y="119039"/>
                </a:lnTo>
                <a:lnTo>
                  <a:pt x="39364" y="118079"/>
                </a:lnTo>
                <a:lnTo>
                  <a:pt x="39364" y="117104"/>
                </a:lnTo>
                <a:lnTo>
                  <a:pt x="38404" y="116159"/>
                </a:lnTo>
                <a:lnTo>
                  <a:pt x="38404" y="113263"/>
                </a:lnTo>
                <a:lnTo>
                  <a:pt x="37444" y="112318"/>
                </a:lnTo>
                <a:lnTo>
                  <a:pt x="38404" y="111358"/>
                </a:lnTo>
                <a:lnTo>
                  <a:pt x="38404" y="109423"/>
                </a:lnTo>
                <a:lnTo>
                  <a:pt x="39364" y="101757"/>
                </a:lnTo>
                <a:lnTo>
                  <a:pt x="37444" y="103677"/>
                </a:lnTo>
                <a:close/>
              </a:path>
              <a:path w="167045" h="159349">
                <a:moveTo>
                  <a:pt x="22082" y="154548"/>
                </a:moveTo>
                <a:lnTo>
                  <a:pt x="22082" y="156469"/>
                </a:lnTo>
                <a:lnTo>
                  <a:pt x="23042" y="157429"/>
                </a:lnTo>
                <a:lnTo>
                  <a:pt x="24003" y="158389"/>
                </a:lnTo>
                <a:lnTo>
                  <a:pt x="24963" y="158389"/>
                </a:lnTo>
                <a:lnTo>
                  <a:pt x="24963" y="159349"/>
                </a:lnTo>
                <a:lnTo>
                  <a:pt x="25923" y="159349"/>
                </a:lnTo>
                <a:lnTo>
                  <a:pt x="25923" y="158389"/>
                </a:lnTo>
                <a:lnTo>
                  <a:pt x="28803" y="158389"/>
                </a:lnTo>
                <a:lnTo>
                  <a:pt x="29763" y="157429"/>
                </a:lnTo>
                <a:lnTo>
                  <a:pt x="30723" y="157429"/>
                </a:lnTo>
                <a:lnTo>
                  <a:pt x="31683" y="156469"/>
                </a:lnTo>
                <a:lnTo>
                  <a:pt x="33604" y="155508"/>
                </a:lnTo>
                <a:lnTo>
                  <a:pt x="33604" y="154548"/>
                </a:lnTo>
                <a:lnTo>
                  <a:pt x="35524" y="154548"/>
                </a:lnTo>
                <a:lnTo>
                  <a:pt x="36484" y="153588"/>
                </a:lnTo>
                <a:lnTo>
                  <a:pt x="37444" y="151668"/>
                </a:lnTo>
                <a:lnTo>
                  <a:pt x="39364" y="149748"/>
                </a:lnTo>
                <a:lnTo>
                  <a:pt x="40325" y="147828"/>
                </a:lnTo>
                <a:lnTo>
                  <a:pt x="41285" y="146867"/>
                </a:lnTo>
                <a:lnTo>
                  <a:pt x="41285" y="138226"/>
                </a:lnTo>
                <a:lnTo>
                  <a:pt x="40325" y="136321"/>
                </a:lnTo>
                <a:lnTo>
                  <a:pt x="39364" y="134386"/>
                </a:lnTo>
                <a:lnTo>
                  <a:pt x="37444" y="133426"/>
                </a:lnTo>
                <a:lnTo>
                  <a:pt x="36484" y="131505"/>
                </a:lnTo>
                <a:lnTo>
                  <a:pt x="34564" y="130545"/>
                </a:lnTo>
                <a:lnTo>
                  <a:pt x="33604" y="130545"/>
                </a:lnTo>
                <a:lnTo>
                  <a:pt x="32644" y="129600"/>
                </a:lnTo>
                <a:lnTo>
                  <a:pt x="26883" y="129600"/>
                </a:lnTo>
                <a:lnTo>
                  <a:pt x="25923" y="130545"/>
                </a:lnTo>
                <a:lnTo>
                  <a:pt x="23042" y="130545"/>
                </a:lnTo>
                <a:lnTo>
                  <a:pt x="21122" y="131505"/>
                </a:lnTo>
                <a:lnTo>
                  <a:pt x="20162" y="132481"/>
                </a:lnTo>
                <a:lnTo>
                  <a:pt x="19202" y="132481"/>
                </a:lnTo>
                <a:lnTo>
                  <a:pt x="18242" y="133426"/>
                </a:lnTo>
                <a:lnTo>
                  <a:pt x="8641" y="133426"/>
                </a:lnTo>
                <a:lnTo>
                  <a:pt x="7680" y="132481"/>
                </a:lnTo>
                <a:lnTo>
                  <a:pt x="7680" y="131505"/>
                </a:lnTo>
                <a:lnTo>
                  <a:pt x="6720" y="130545"/>
                </a:lnTo>
                <a:lnTo>
                  <a:pt x="6720" y="129600"/>
                </a:lnTo>
                <a:lnTo>
                  <a:pt x="5760" y="129600"/>
                </a:lnTo>
                <a:lnTo>
                  <a:pt x="5760" y="125760"/>
                </a:lnTo>
                <a:lnTo>
                  <a:pt x="6720" y="125760"/>
                </a:lnTo>
                <a:lnTo>
                  <a:pt x="6720" y="124785"/>
                </a:lnTo>
                <a:lnTo>
                  <a:pt x="7680" y="123825"/>
                </a:lnTo>
                <a:lnTo>
                  <a:pt x="8641" y="122880"/>
                </a:lnTo>
                <a:lnTo>
                  <a:pt x="9601" y="121919"/>
                </a:lnTo>
                <a:lnTo>
                  <a:pt x="10561" y="120944"/>
                </a:lnTo>
                <a:lnTo>
                  <a:pt x="11521" y="119984"/>
                </a:lnTo>
                <a:lnTo>
                  <a:pt x="12481" y="119984"/>
                </a:lnTo>
                <a:lnTo>
                  <a:pt x="13441" y="119039"/>
                </a:lnTo>
                <a:lnTo>
                  <a:pt x="14401" y="119039"/>
                </a:lnTo>
                <a:lnTo>
                  <a:pt x="15361" y="118079"/>
                </a:lnTo>
                <a:lnTo>
                  <a:pt x="18242" y="118079"/>
                </a:lnTo>
                <a:lnTo>
                  <a:pt x="18242" y="117104"/>
                </a:lnTo>
                <a:lnTo>
                  <a:pt x="17282" y="116159"/>
                </a:lnTo>
                <a:lnTo>
                  <a:pt x="16322" y="115199"/>
                </a:lnTo>
                <a:lnTo>
                  <a:pt x="15361" y="114239"/>
                </a:lnTo>
                <a:lnTo>
                  <a:pt x="11521" y="114239"/>
                </a:lnTo>
                <a:lnTo>
                  <a:pt x="10561" y="115199"/>
                </a:lnTo>
                <a:lnTo>
                  <a:pt x="9601" y="116159"/>
                </a:lnTo>
                <a:lnTo>
                  <a:pt x="8641" y="116159"/>
                </a:lnTo>
                <a:lnTo>
                  <a:pt x="7680" y="117104"/>
                </a:lnTo>
                <a:lnTo>
                  <a:pt x="6720" y="118079"/>
                </a:lnTo>
                <a:lnTo>
                  <a:pt x="5760" y="118079"/>
                </a:lnTo>
                <a:lnTo>
                  <a:pt x="4815" y="119039"/>
                </a:lnTo>
                <a:lnTo>
                  <a:pt x="3840" y="119984"/>
                </a:lnTo>
                <a:lnTo>
                  <a:pt x="2880" y="121919"/>
                </a:lnTo>
                <a:lnTo>
                  <a:pt x="1920" y="122880"/>
                </a:lnTo>
                <a:lnTo>
                  <a:pt x="975" y="124785"/>
                </a:lnTo>
                <a:lnTo>
                  <a:pt x="975" y="127665"/>
                </a:lnTo>
                <a:lnTo>
                  <a:pt x="0" y="129600"/>
                </a:lnTo>
                <a:lnTo>
                  <a:pt x="975" y="131505"/>
                </a:lnTo>
                <a:lnTo>
                  <a:pt x="975" y="132481"/>
                </a:lnTo>
                <a:lnTo>
                  <a:pt x="1920" y="133426"/>
                </a:lnTo>
                <a:lnTo>
                  <a:pt x="2880" y="135346"/>
                </a:lnTo>
                <a:lnTo>
                  <a:pt x="3840" y="136321"/>
                </a:lnTo>
                <a:lnTo>
                  <a:pt x="4815" y="138226"/>
                </a:lnTo>
                <a:lnTo>
                  <a:pt x="6720" y="139186"/>
                </a:lnTo>
                <a:lnTo>
                  <a:pt x="7680" y="139186"/>
                </a:lnTo>
                <a:lnTo>
                  <a:pt x="9601" y="140162"/>
                </a:lnTo>
                <a:lnTo>
                  <a:pt x="16322" y="140162"/>
                </a:lnTo>
                <a:lnTo>
                  <a:pt x="17282" y="139186"/>
                </a:lnTo>
                <a:lnTo>
                  <a:pt x="18242" y="139186"/>
                </a:lnTo>
                <a:lnTo>
                  <a:pt x="20162" y="138226"/>
                </a:lnTo>
                <a:lnTo>
                  <a:pt x="21122" y="138226"/>
                </a:lnTo>
                <a:lnTo>
                  <a:pt x="23042" y="137266"/>
                </a:lnTo>
                <a:lnTo>
                  <a:pt x="24003" y="137266"/>
                </a:lnTo>
                <a:lnTo>
                  <a:pt x="24963" y="136321"/>
                </a:lnTo>
                <a:lnTo>
                  <a:pt x="31683" y="136321"/>
                </a:lnTo>
                <a:lnTo>
                  <a:pt x="32644" y="137266"/>
                </a:lnTo>
                <a:lnTo>
                  <a:pt x="33604" y="138226"/>
                </a:lnTo>
                <a:lnTo>
                  <a:pt x="34564" y="139186"/>
                </a:lnTo>
                <a:lnTo>
                  <a:pt x="35524" y="140162"/>
                </a:lnTo>
                <a:lnTo>
                  <a:pt x="35524" y="145907"/>
                </a:lnTo>
                <a:lnTo>
                  <a:pt x="34564" y="146867"/>
                </a:lnTo>
                <a:lnTo>
                  <a:pt x="34564" y="147828"/>
                </a:lnTo>
                <a:lnTo>
                  <a:pt x="33604" y="147828"/>
                </a:lnTo>
                <a:lnTo>
                  <a:pt x="32644" y="148788"/>
                </a:lnTo>
                <a:lnTo>
                  <a:pt x="31683" y="150708"/>
                </a:lnTo>
                <a:lnTo>
                  <a:pt x="30723" y="151668"/>
                </a:lnTo>
                <a:lnTo>
                  <a:pt x="28803" y="152628"/>
                </a:lnTo>
                <a:lnTo>
                  <a:pt x="27843" y="152628"/>
                </a:lnTo>
                <a:lnTo>
                  <a:pt x="26883" y="153588"/>
                </a:lnTo>
                <a:lnTo>
                  <a:pt x="25923" y="153588"/>
                </a:lnTo>
                <a:lnTo>
                  <a:pt x="24963" y="154548"/>
                </a:lnTo>
                <a:lnTo>
                  <a:pt x="22082" y="154548"/>
                </a:lnTo>
                <a:close/>
              </a:path>
              <a:path w="167045" h="159349">
                <a:moveTo>
                  <a:pt x="120959" y="66233"/>
                </a:moveTo>
                <a:lnTo>
                  <a:pt x="98892" y="44150"/>
                </a:lnTo>
                <a:lnTo>
                  <a:pt x="97917" y="44150"/>
                </a:lnTo>
                <a:lnTo>
                  <a:pt x="96956" y="45110"/>
                </a:lnTo>
                <a:lnTo>
                  <a:pt x="96012" y="45110"/>
                </a:lnTo>
                <a:lnTo>
                  <a:pt x="96012" y="46070"/>
                </a:lnTo>
                <a:lnTo>
                  <a:pt x="95051" y="46070"/>
                </a:lnTo>
                <a:lnTo>
                  <a:pt x="95051" y="47030"/>
                </a:lnTo>
                <a:lnTo>
                  <a:pt x="94076" y="47030"/>
                </a:lnTo>
                <a:lnTo>
                  <a:pt x="94076" y="47990"/>
                </a:lnTo>
                <a:lnTo>
                  <a:pt x="117119" y="71033"/>
                </a:lnTo>
                <a:lnTo>
                  <a:pt x="118079" y="71033"/>
                </a:lnTo>
                <a:lnTo>
                  <a:pt x="118079" y="70073"/>
                </a:lnTo>
                <a:lnTo>
                  <a:pt x="119039" y="70073"/>
                </a:lnTo>
                <a:lnTo>
                  <a:pt x="119039" y="69113"/>
                </a:lnTo>
                <a:lnTo>
                  <a:pt x="119999" y="69113"/>
                </a:lnTo>
                <a:lnTo>
                  <a:pt x="119999" y="68153"/>
                </a:lnTo>
                <a:lnTo>
                  <a:pt x="120959" y="68153"/>
                </a:lnTo>
                <a:lnTo>
                  <a:pt x="120959" y="66233"/>
                </a:lnTo>
                <a:close/>
              </a:path>
              <a:path w="167045" h="159349">
                <a:moveTo>
                  <a:pt x="65288" y="85435"/>
                </a:moveTo>
                <a:lnTo>
                  <a:pt x="65288" y="84475"/>
                </a:lnTo>
                <a:lnTo>
                  <a:pt x="66248" y="83515"/>
                </a:lnTo>
                <a:lnTo>
                  <a:pt x="66248" y="81594"/>
                </a:lnTo>
                <a:lnTo>
                  <a:pt x="67208" y="81594"/>
                </a:lnTo>
                <a:lnTo>
                  <a:pt x="68168" y="80634"/>
                </a:lnTo>
                <a:lnTo>
                  <a:pt x="69128" y="80634"/>
                </a:lnTo>
                <a:lnTo>
                  <a:pt x="69128" y="79674"/>
                </a:lnTo>
                <a:lnTo>
                  <a:pt x="71048" y="79674"/>
                </a:lnTo>
                <a:lnTo>
                  <a:pt x="71048" y="77754"/>
                </a:lnTo>
                <a:lnTo>
                  <a:pt x="70088" y="77754"/>
                </a:lnTo>
                <a:lnTo>
                  <a:pt x="70088" y="76794"/>
                </a:lnTo>
                <a:lnTo>
                  <a:pt x="69128" y="76794"/>
                </a:lnTo>
                <a:lnTo>
                  <a:pt x="69128" y="75834"/>
                </a:lnTo>
                <a:lnTo>
                  <a:pt x="68168" y="75834"/>
                </a:lnTo>
                <a:lnTo>
                  <a:pt x="68168" y="74874"/>
                </a:lnTo>
                <a:lnTo>
                  <a:pt x="66248" y="74874"/>
                </a:lnTo>
                <a:lnTo>
                  <a:pt x="66248" y="75834"/>
                </a:lnTo>
                <a:lnTo>
                  <a:pt x="64328" y="75834"/>
                </a:lnTo>
                <a:lnTo>
                  <a:pt x="64328" y="76794"/>
                </a:lnTo>
                <a:lnTo>
                  <a:pt x="63367" y="76794"/>
                </a:lnTo>
                <a:lnTo>
                  <a:pt x="63367" y="77754"/>
                </a:lnTo>
                <a:lnTo>
                  <a:pt x="62407" y="78714"/>
                </a:lnTo>
                <a:lnTo>
                  <a:pt x="62407" y="79674"/>
                </a:lnTo>
                <a:lnTo>
                  <a:pt x="61447" y="80634"/>
                </a:lnTo>
                <a:lnTo>
                  <a:pt x="61447" y="88315"/>
                </a:lnTo>
                <a:lnTo>
                  <a:pt x="58567" y="84475"/>
                </a:lnTo>
                <a:lnTo>
                  <a:pt x="56647" y="84475"/>
                </a:lnTo>
                <a:lnTo>
                  <a:pt x="56647" y="85435"/>
                </a:lnTo>
                <a:lnTo>
                  <a:pt x="55686" y="85435"/>
                </a:lnTo>
                <a:lnTo>
                  <a:pt x="55686" y="86395"/>
                </a:lnTo>
                <a:lnTo>
                  <a:pt x="54726" y="87355"/>
                </a:lnTo>
                <a:lnTo>
                  <a:pt x="54726" y="88315"/>
                </a:lnTo>
                <a:lnTo>
                  <a:pt x="76809" y="110398"/>
                </a:lnTo>
                <a:lnTo>
                  <a:pt x="78729" y="110398"/>
                </a:lnTo>
                <a:lnTo>
                  <a:pt x="78729" y="109423"/>
                </a:lnTo>
                <a:lnTo>
                  <a:pt x="79689" y="109423"/>
                </a:lnTo>
                <a:lnTo>
                  <a:pt x="79689" y="108478"/>
                </a:lnTo>
                <a:lnTo>
                  <a:pt x="80650" y="108478"/>
                </a:lnTo>
                <a:lnTo>
                  <a:pt x="80650" y="107518"/>
                </a:lnTo>
                <a:lnTo>
                  <a:pt x="81610" y="107518"/>
                </a:lnTo>
                <a:lnTo>
                  <a:pt x="81610" y="106558"/>
                </a:lnTo>
                <a:lnTo>
                  <a:pt x="80650" y="106558"/>
                </a:lnTo>
                <a:lnTo>
                  <a:pt x="66248" y="92156"/>
                </a:lnTo>
                <a:lnTo>
                  <a:pt x="66248" y="89275"/>
                </a:lnTo>
                <a:lnTo>
                  <a:pt x="65288" y="88315"/>
                </a:lnTo>
                <a:lnTo>
                  <a:pt x="65288" y="85435"/>
                </a:lnTo>
                <a:close/>
              </a:path>
              <a:path w="167045" h="159349">
                <a:moveTo>
                  <a:pt x="93116" y="37429"/>
                </a:moveTo>
                <a:lnTo>
                  <a:pt x="92171" y="36469"/>
                </a:lnTo>
                <a:lnTo>
                  <a:pt x="91211" y="35509"/>
                </a:lnTo>
                <a:lnTo>
                  <a:pt x="90236" y="34564"/>
                </a:lnTo>
                <a:lnTo>
                  <a:pt x="88331" y="34564"/>
                </a:lnTo>
                <a:lnTo>
                  <a:pt x="88331" y="35509"/>
                </a:lnTo>
                <a:lnTo>
                  <a:pt x="87370" y="36469"/>
                </a:lnTo>
                <a:lnTo>
                  <a:pt x="86395" y="37429"/>
                </a:lnTo>
                <a:lnTo>
                  <a:pt x="85450" y="38404"/>
                </a:lnTo>
                <a:lnTo>
                  <a:pt x="85450" y="39349"/>
                </a:lnTo>
                <a:lnTo>
                  <a:pt x="86395" y="40309"/>
                </a:lnTo>
                <a:lnTo>
                  <a:pt x="86395" y="41269"/>
                </a:lnTo>
                <a:lnTo>
                  <a:pt x="87370" y="42245"/>
                </a:lnTo>
                <a:lnTo>
                  <a:pt x="88331" y="43190"/>
                </a:lnTo>
                <a:lnTo>
                  <a:pt x="90236" y="43190"/>
                </a:lnTo>
                <a:lnTo>
                  <a:pt x="91211" y="42245"/>
                </a:lnTo>
                <a:lnTo>
                  <a:pt x="92171" y="41269"/>
                </a:lnTo>
                <a:lnTo>
                  <a:pt x="93116" y="40309"/>
                </a:lnTo>
                <a:lnTo>
                  <a:pt x="93116" y="38404"/>
                </a:lnTo>
                <a:lnTo>
                  <a:pt x="94076" y="37429"/>
                </a:lnTo>
                <a:lnTo>
                  <a:pt x="93116" y="37429"/>
                </a:lnTo>
                <a:close/>
              </a:path>
              <a:path w="167045" h="159349">
                <a:moveTo>
                  <a:pt x="110398" y="36469"/>
                </a:moveTo>
                <a:lnTo>
                  <a:pt x="110398" y="38404"/>
                </a:lnTo>
                <a:lnTo>
                  <a:pt x="111358" y="40309"/>
                </a:lnTo>
                <a:lnTo>
                  <a:pt x="112318" y="42245"/>
                </a:lnTo>
                <a:lnTo>
                  <a:pt x="113278" y="45110"/>
                </a:lnTo>
                <a:lnTo>
                  <a:pt x="115199" y="47030"/>
                </a:lnTo>
                <a:lnTo>
                  <a:pt x="117119" y="48950"/>
                </a:lnTo>
                <a:lnTo>
                  <a:pt x="119039" y="50871"/>
                </a:lnTo>
                <a:lnTo>
                  <a:pt x="120959" y="51831"/>
                </a:lnTo>
                <a:lnTo>
                  <a:pt x="122880" y="52791"/>
                </a:lnTo>
                <a:lnTo>
                  <a:pt x="124800" y="54711"/>
                </a:lnTo>
                <a:lnTo>
                  <a:pt x="128640" y="54711"/>
                </a:lnTo>
                <a:lnTo>
                  <a:pt x="130561" y="55671"/>
                </a:lnTo>
                <a:lnTo>
                  <a:pt x="132481" y="54711"/>
                </a:lnTo>
                <a:lnTo>
                  <a:pt x="133441" y="54711"/>
                </a:lnTo>
                <a:lnTo>
                  <a:pt x="135361" y="53751"/>
                </a:lnTo>
                <a:lnTo>
                  <a:pt x="137281" y="52791"/>
                </a:lnTo>
                <a:lnTo>
                  <a:pt x="139202" y="50871"/>
                </a:lnTo>
                <a:lnTo>
                  <a:pt x="139202" y="49911"/>
                </a:lnTo>
                <a:lnTo>
                  <a:pt x="140162" y="49911"/>
                </a:lnTo>
                <a:lnTo>
                  <a:pt x="140162" y="48950"/>
                </a:lnTo>
                <a:lnTo>
                  <a:pt x="141122" y="47990"/>
                </a:lnTo>
                <a:lnTo>
                  <a:pt x="141122" y="47030"/>
                </a:lnTo>
                <a:lnTo>
                  <a:pt x="142082" y="46070"/>
                </a:lnTo>
                <a:lnTo>
                  <a:pt x="142082" y="45110"/>
                </a:lnTo>
                <a:lnTo>
                  <a:pt x="143042" y="44150"/>
                </a:lnTo>
                <a:lnTo>
                  <a:pt x="143042" y="40309"/>
                </a:lnTo>
                <a:lnTo>
                  <a:pt x="142082" y="39349"/>
                </a:lnTo>
                <a:lnTo>
                  <a:pt x="142082" y="38404"/>
                </a:lnTo>
                <a:lnTo>
                  <a:pt x="141122" y="38404"/>
                </a:lnTo>
                <a:lnTo>
                  <a:pt x="140162" y="37429"/>
                </a:lnTo>
                <a:lnTo>
                  <a:pt x="139202" y="37429"/>
                </a:lnTo>
                <a:lnTo>
                  <a:pt x="139202" y="40309"/>
                </a:lnTo>
                <a:lnTo>
                  <a:pt x="138242" y="41269"/>
                </a:lnTo>
                <a:lnTo>
                  <a:pt x="138242" y="43190"/>
                </a:lnTo>
                <a:lnTo>
                  <a:pt x="137281" y="44150"/>
                </a:lnTo>
                <a:lnTo>
                  <a:pt x="137281" y="45110"/>
                </a:lnTo>
                <a:lnTo>
                  <a:pt x="136321" y="46070"/>
                </a:lnTo>
                <a:lnTo>
                  <a:pt x="135361" y="47030"/>
                </a:lnTo>
                <a:lnTo>
                  <a:pt x="134401" y="47990"/>
                </a:lnTo>
                <a:lnTo>
                  <a:pt x="133441" y="48950"/>
                </a:lnTo>
                <a:lnTo>
                  <a:pt x="132481" y="48950"/>
                </a:lnTo>
                <a:lnTo>
                  <a:pt x="131521" y="49911"/>
                </a:lnTo>
                <a:lnTo>
                  <a:pt x="128640" y="49911"/>
                </a:lnTo>
                <a:lnTo>
                  <a:pt x="127680" y="48950"/>
                </a:lnTo>
                <a:lnTo>
                  <a:pt x="126720" y="48950"/>
                </a:lnTo>
                <a:lnTo>
                  <a:pt x="124800" y="47990"/>
                </a:lnTo>
                <a:lnTo>
                  <a:pt x="123840" y="47030"/>
                </a:lnTo>
                <a:lnTo>
                  <a:pt x="122880" y="46070"/>
                </a:lnTo>
                <a:lnTo>
                  <a:pt x="120959" y="45110"/>
                </a:lnTo>
                <a:lnTo>
                  <a:pt x="118079" y="41269"/>
                </a:lnTo>
                <a:lnTo>
                  <a:pt x="116159" y="38404"/>
                </a:lnTo>
                <a:lnTo>
                  <a:pt x="116159" y="36469"/>
                </a:lnTo>
                <a:lnTo>
                  <a:pt x="115199" y="33588"/>
                </a:lnTo>
                <a:lnTo>
                  <a:pt x="116159" y="31683"/>
                </a:lnTo>
                <a:lnTo>
                  <a:pt x="118079" y="29748"/>
                </a:lnTo>
                <a:lnTo>
                  <a:pt x="119039" y="28788"/>
                </a:lnTo>
                <a:lnTo>
                  <a:pt x="119999" y="27843"/>
                </a:lnTo>
                <a:lnTo>
                  <a:pt x="120959" y="27843"/>
                </a:lnTo>
                <a:lnTo>
                  <a:pt x="121920" y="26868"/>
                </a:lnTo>
                <a:lnTo>
                  <a:pt x="126720" y="26868"/>
                </a:lnTo>
                <a:lnTo>
                  <a:pt x="126720" y="25907"/>
                </a:lnTo>
                <a:lnTo>
                  <a:pt x="127680" y="25907"/>
                </a:lnTo>
                <a:lnTo>
                  <a:pt x="126720" y="24963"/>
                </a:lnTo>
                <a:lnTo>
                  <a:pt x="126720" y="24003"/>
                </a:lnTo>
                <a:lnTo>
                  <a:pt x="125760" y="23027"/>
                </a:lnTo>
                <a:lnTo>
                  <a:pt x="124800" y="23027"/>
                </a:lnTo>
                <a:lnTo>
                  <a:pt x="124800" y="22067"/>
                </a:lnTo>
                <a:lnTo>
                  <a:pt x="122880" y="22067"/>
                </a:lnTo>
                <a:lnTo>
                  <a:pt x="121920" y="23027"/>
                </a:lnTo>
                <a:lnTo>
                  <a:pt x="118079" y="23027"/>
                </a:lnTo>
                <a:lnTo>
                  <a:pt x="118079" y="24003"/>
                </a:lnTo>
                <a:lnTo>
                  <a:pt x="117119" y="24003"/>
                </a:lnTo>
                <a:lnTo>
                  <a:pt x="116159" y="24963"/>
                </a:lnTo>
                <a:lnTo>
                  <a:pt x="115199" y="25907"/>
                </a:lnTo>
                <a:lnTo>
                  <a:pt x="113278" y="27843"/>
                </a:lnTo>
                <a:lnTo>
                  <a:pt x="112318" y="29748"/>
                </a:lnTo>
                <a:lnTo>
                  <a:pt x="111358" y="30708"/>
                </a:lnTo>
                <a:lnTo>
                  <a:pt x="110398" y="32628"/>
                </a:lnTo>
                <a:lnTo>
                  <a:pt x="110398" y="36469"/>
                </a:lnTo>
                <a:close/>
              </a:path>
              <a:path w="167045" h="159349">
                <a:moveTo>
                  <a:pt x="157444" y="9601"/>
                </a:moveTo>
                <a:lnTo>
                  <a:pt x="157444" y="8641"/>
                </a:lnTo>
                <a:lnTo>
                  <a:pt x="158404" y="8641"/>
                </a:lnTo>
                <a:lnTo>
                  <a:pt x="158404" y="6720"/>
                </a:lnTo>
                <a:lnTo>
                  <a:pt x="157444" y="6720"/>
                </a:lnTo>
                <a:lnTo>
                  <a:pt x="156484" y="5760"/>
                </a:lnTo>
                <a:lnTo>
                  <a:pt x="154564" y="3840"/>
                </a:lnTo>
                <a:lnTo>
                  <a:pt x="153603" y="2880"/>
                </a:lnTo>
                <a:lnTo>
                  <a:pt x="151683" y="1920"/>
                </a:lnTo>
                <a:lnTo>
                  <a:pt x="150723" y="960"/>
                </a:lnTo>
                <a:lnTo>
                  <a:pt x="146883" y="960"/>
                </a:lnTo>
                <a:lnTo>
                  <a:pt x="144962" y="0"/>
                </a:lnTo>
                <a:lnTo>
                  <a:pt x="143042" y="960"/>
                </a:lnTo>
                <a:lnTo>
                  <a:pt x="141122" y="960"/>
                </a:lnTo>
                <a:lnTo>
                  <a:pt x="139202" y="1920"/>
                </a:lnTo>
                <a:lnTo>
                  <a:pt x="138242" y="2880"/>
                </a:lnTo>
                <a:lnTo>
                  <a:pt x="136321" y="4800"/>
                </a:lnTo>
                <a:lnTo>
                  <a:pt x="134401" y="6720"/>
                </a:lnTo>
                <a:lnTo>
                  <a:pt x="133441" y="7680"/>
                </a:lnTo>
                <a:lnTo>
                  <a:pt x="132481" y="9601"/>
                </a:lnTo>
                <a:lnTo>
                  <a:pt x="132481" y="11506"/>
                </a:lnTo>
                <a:lnTo>
                  <a:pt x="131521" y="13441"/>
                </a:lnTo>
                <a:lnTo>
                  <a:pt x="132481" y="15346"/>
                </a:lnTo>
                <a:lnTo>
                  <a:pt x="132481" y="20162"/>
                </a:lnTo>
                <a:lnTo>
                  <a:pt x="133441" y="22067"/>
                </a:lnTo>
                <a:lnTo>
                  <a:pt x="134401" y="23027"/>
                </a:lnTo>
                <a:lnTo>
                  <a:pt x="136321" y="25907"/>
                </a:lnTo>
                <a:lnTo>
                  <a:pt x="138242" y="27843"/>
                </a:lnTo>
                <a:lnTo>
                  <a:pt x="140162" y="29748"/>
                </a:lnTo>
                <a:lnTo>
                  <a:pt x="142082" y="30708"/>
                </a:lnTo>
                <a:lnTo>
                  <a:pt x="140162" y="21122"/>
                </a:lnTo>
                <a:lnTo>
                  <a:pt x="139202" y="20162"/>
                </a:lnTo>
                <a:lnTo>
                  <a:pt x="138242" y="19187"/>
                </a:lnTo>
                <a:lnTo>
                  <a:pt x="138242" y="18242"/>
                </a:lnTo>
                <a:lnTo>
                  <a:pt x="137281" y="16322"/>
                </a:lnTo>
                <a:lnTo>
                  <a:pt x="137281" y="9601"/>
                </a:lnTo>
                <a:lnTo>
                  <a:pt x="138242" y="8641"/>
                </a:lnTo>
                <a:lnTo>
                  <a:pt x="139202" y="7680"/>
                </a:lnTo>
                <a:lnTo>
                  <a:pt x="141122" y="5760"/>
                </a:lnTo>
                <a:lnTo>
                  <a:pt x="147843" y="5760"/>
                </a:lnTo>
                <a:lnTo>
                  <a:pt x="149763" y="6720"/>
                </a:lnTo>
                <a:lnTo>
                  <a:pt x="151683" y="8641"/>
                </a:lnTo>
                <a:lnTo>
                  <a:pt x="157444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0" name="object 310"/>
          <p:cNvSpPr/>
          <p:nvPr/>
        </p:nvSpPr>
        <p:spPr>
          <a:xfrm>
            <a:off x="2937753" y="6884959"/>
            <a:ext cx="46070" cy="40325"/>
          </a:xfrm>
          <a:custGeom>
            <a:avLst/>
            <a:gdLst/>
            <a:ahLst/>
            <a:cxnLst/>
            <a:rect l="l" t="t" r="r" b="b"/>
            <a:pathLst>
              <a:path w="46070" h="40325">
                <a:moveTo>
                  <a:pt x="2880" y="0"/>
                </a:moveTo>
                <a:lnTo>
                  <a:pt x="96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7680"/>
                </a:lnTo>
                <a:lnTo>
                  <a:pt x="960" y="7680"/>
                </a:lnTo>
                <a:lnTo>
                  <a:pt x="960" y="8641"/>
                </a:lnTo>
                <a:lnTo>
                  <a:pt x="1920" y="8641"/>
                </a:lnTo>
                <a:lnTo>
                  <a:pt x="1920" y="9601"/>
                </a:lnTo>
                <a:lnTo>
                  <a:pt x="36469" y="20162"/>
                </a:lnTo>
                <a:lnTo>
                  <a:pt x="1920" y="30723"/>
                </a:lnTo>
                <a:lnTo>
                  <a:pt x="960" y="31683"/>
                </a:lnTo>
                <a:lnTo>
                  <a:pt x="960" y="32644"/>
                </a:lnTo>
                <a:lnTo>
                  <a:pt x="0" y="32644"/>
                </a:lnTo>
                <a:lnTo>
                  <a:pt x="0" y="38404"/>
                </a:lnTo>
                <a:lnTo>
                  <a:pt x="960" y="39364"/>
                </a:lnTo>
                <a:lnTo>
                  <a:pt x="960" y="40325"/>
                </a:lnTo>
                <a:lnTo>
                  <a:pt x="3840" y="40325"/>
                </a:lnTo>
                <a:lnTo>
                  <a:pt x="44150" y="26883"/>
                </a:lnTo>
                <a:lnTo>
                  <a:pt x="45110" y="25923"/>
                </a:lnTo>
                <a:lnTo>
                  <a:pt x="45110" y="24963"/>
                </a:lnTo>
                <a:lnTo>
                  <a:pt x="46070" y="24963"/>
                </a:lnTo>
                <a:lnTo>
                  <a:pt x="46070" y="16322"/>
                </a:lnTo>
                <a:lnTo>
                  <a:pt x="45110" y="15361"/>
                </a:lnTo>
                <a:lnTo>
                  <a:pt x="45110" y="14401"/>
                </a:lnTo>
                <a:lnTo>
                  <a:pt x="44150" y="14401"/>
                </a:lnTo>
                <a:lnTo>
                  <a:pt x="3840" y="960"/>
                </a:lnTo>
                <a:lnTo>
                  <a:pt x="2880" y="960"/>
                </a:lnTo>
                <a:lnTo>
                  <a:pt x="28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1" name="object 311"/>
          <p:cNvSpPr/>
          <p:nvPr/>
        </p:nvSpPr>
        <p:spPr>
          <a:xfrm>
            <a:off x="2937753" y="6842729"/>
            <a:ext cx="42230" cy="41269"/>
          </a:xfrm>
          <a:custGeom>
            <a:avLst/>
            <a:gdLst/>
            <a:ahLst/>
            <a:cxnLst/>
            <a:rect l="l" t="t" r="r" b="b"/>
            <a:pathLst>
              <a:path w="42230" h="41269">
                <a:moveTo>
                  <a:pt x="42230" y="0"/>
                </a:moveTo>
                <a:lnTo>
                  <a:pt x="1920" y="14401"/>
                </a:lnTo>
                <a:lnTo>
                  <a:pt x="9601" y="21122"/>
                </a:lnTo>
                <a:lnTo>
                  <a:pt x="27828" y="14401"/>
                </a:lnTo>
                <a:lnTo>
                  <a:pt x="42230" y="0"/>
                </a:lnTo>
                <a:close/>
              </a:path>
              <a:path w="42230" h="41269">
                <a:moveTo>
                  <a:pt x="46070" y="960"/>
                </a:moveTo>
                <a:lnTo>
                  <a:pt x="45110" y="0"/>
                </a:lnTo>
                <a:lnTo>
                  <a:pt x="42230" y="0"/>
                </a:lnTo>
                <a:lnTo>
                  <a:pt x="27828" y="14401"/>
                </a:lnTo>
                <a:lnTo>
                  <a:pt x="27828" y="26868"/>
                </a:lnTo>
                <a:lnTo>
                  <a:pt x="9601" y="21122"/>
                </a:lnTo>
                <a:lnTo>
                  <a:pt x="1920" y="14401"/>
                </a:lnTo>
                <a:lnTo>
                  <a:pt x="960" y="14401"/>
                </a:lnTo>
                <a:lnTo>
                  <a:pt x="960" y="16306"/>
                </a:lnTo>
                <a:lnTo>
                  <a:pt x="0" y="16306"/>
                </a:lnTo>
                <a:lnTo>
                  <a:pt x="0" y="24003"/>
                </a:lnTo>
                <a:lnTo>
                  <a:pt x="960" y="24963"/>
                </a:lnTo>
                <a:lnTo>
                  <a:pt x="960" y="25908"/>
                </a:lnTo>
                <a:lnTo>
                  <a:pt x="1920" y="25908"/>
                </a:lnTo>
                <a:lnTo>
                  <a:pt x="1920" y="26868"/>
                </a:lnTo>
                <a:lnTo>
                  <a:pt x="42230" y="40309"/>
                </a:lnTo>
                <a:lnTo>
                  <a:pt x="43190" y="40309"/>
                </a:lnTo>
                <a:lnTo>
                  <a:pt x="43190" y="41269"/>
                </a:lnTo>
                <a:lnTo>
                  <a:pt x="45110" y="41269"/>
                </a:lnTo>
                <a:lnTo>
                  <a:pt x="45110" y="40309"/>
                </a:lnTo>
                <a:lnTo>
                  <a:pt x="46070" y="40309"/>
                </a:lnTo>
                <a:lnTo>
                  <a:pt x="46070" y="33588"/>
                </a:lnTo>
                <a:lnTo>
                  <a:pt x="45110" y="33588"/>
                </a:lnTo>
                <a:lnTo>
                  <a:pt x="45110" y="32628"/>
                </a:lnTo>
                <a:lnTo>
                  <a:pt x="44150" y="31683"/>
                </a:lnTo>
                <a:lnTo>
                  <a:pt x="35509" y="28788"/>
                </a:lnTo>
                <a:lnTo>
                  <a:pt x="35509" y="12466"/>
                </a:lnTo>
                <a:lnTo>
                  <a:pt x="44150" y="9601"/>
                </a:lnTo>
                <a:lnTo>
                  <a:pt x="45110" y="9601"/>
                </a:lnTo>
                <a:lnTo>
                  <a:pt x="45110" y="8625"/>
                </a:lnTo>
                <a:lnTo>
                  <a:pt x="46070" y="7680"/>
                </a:lnTo>
                <a:lnTo>
                  <a:pt x="4607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2" name="object 312"/>
          <p:cNvSpPr/>
          <p:nvPr/>
        </p:nvSpPr>
        <p:spPr>
          <a:xfrm>
            <a:off x="2949260" y="6798563"/>
            <a:ext cx="34564" cy="24003"/>
          </a:xfrm>
          <a:custGeom>
            <a:avLst/>
            <a:gdLst/>
            <a:ahLst/>
            <a:cxnLst/>
            <a:rect l="l" t="t" r="r" b="b"/>
            <a:pathLst>
              <a:path w="34564" h="24002">
                <a:moveTo>
                  <a:pt x="960" y="16322"/>
                </a:moveTo>
                <a:lnTo>
                  <a:pt x="960" y="17282"/>
                </a:lnTo>
                <a:lnTo>
                  <a:pt x="1935" y="19202"/>
                </a:lnTo>
                <a:lnTo>
                  <a:pt x="2895" y="20162"/>
                </a:lnTo>
                <a:lnTo>
                  <a:pt x="3840" y="21122"/>
                </a:lnTo>
                <a:lnTo>
                  <a:pt x="4800" y="22082"/>
                </a:lnTo>
                <a:lnTo>
                  <a:pt x="5775" y="22082"/>
                </a:lnTo>
                <a:lnTo>
                  <a:pt x="6736" y="23042"/>
                </a:lnTo>
                <a:lnTo>
                  <a:pt x="13456" y="23042"/>
                </a:lnTo>
                <a:lnTo>
                  <a:pt x="14401" y="22082"/>
                </a:lnTo>
                <a:lnTo>
                  <a:pt x="15361" y="22082"/>
                </a:lnTo>
                <a:lnTo>
                  <a:pt x="16322" y="21122"/>
                </a:lnTo>
                <a:lnTo>
                  <a:pt x="17282" y="20162"/>
                </a:lnTo>
                <a:lnTo>
                  <a:pt x="17282" y="19202"/>
                </a:lnTo>
                <a:lnTo>
                  <a:pt x="18242" y="18242"/>
                </a:lnTo>
                <a:lnTo>
                  <a:pt x="19202" y="17282"/>
                </a:lnTo>
                <a:lnTo>
                  <a:pt x="19202" y="16322"/>
                </a:lnTo>
                <a:lnTo>
                  <a:pt x="20162" y="15361"/>
                </a:lnTo>
                <a:lnTo>
                  <a:pt x="20162" y="14401"/>
                </a:lnTo>
                <a:lnTo>
                  <a:pt x="21122" y="13441"/>
                </a:lnTo>
                <a:lnTo>
                  <a:pt x="21122" y="11521"/>
                </a:lnTo>
                <a:lnTo>
                  <a:pt x="22082" y="10561"/>
                </a:lnTo>
                <a:lnTo>
                  <a:pt x="22082" y="9601"/>
                </a:lnTo>
                <a:lnTo>
                  <a:pt x="23042" y="8641"/>
                </a:lnTo>
                <a:lnTo>
                  <a:pt x="26883" y="8641"/>
                </a:lnTo>
                <a:lnTo>
                  <a:pt x="26883" y="9601"/>
                </a:lnTo>
                <a:lnTo>
                  <a:pt x="27843" y="9601"/>
                </a:lnTo>
                <a:lnTo>
                  <a:pt x="27843" y="11521"/>
                </a:lnTo>
                <a:lnTo>
                  <a:pt x="28803" y="11521"/>
                </a:lnTo>
                <a:lnTo>
                  <a:pt x="28803" y="14401"/>
                </a:lnTo>
                <a:lnTo>
                  <a:pt x="27843" y="16322"/>
                </a:lnTo>
                <a:lnTo>
                  <a:pt x="27843" y="18242"/>
                </a:lnTo>
                <a:lnTo>
                  <a:pt x="26883" y="19202"/>
                </a:lnTo>
                <a:lnTo>
                  <a:pt x="26883" y="20162"/>
                </a:lnTo>
                <a:lnTo>
                  <a:pt x="25923" y="21122"/>
                </a:lnTo>
                <a:lnTo>
                  <a:pt x="25923" y="23042"/>
                </a:lnTo>
                <a:lnTo>
                  <a:pt x="26883" y="23042"/>
                </a:lnTo>
                <a:lnTo>
                  <a:pt x="27843" y="24003"/>
                </a:lnTo>
                <a:lnTo>
                  <a:pt x="29763" y="24003"/>
                </a:lnTo>
                <a:lnTo>
                  <a:pt x="30723" y="23042"/>
                </a:lnTo>
                <a:lnTo>
                  <a:pt x="32644" y="23042"/>
                </a:lnTo>
                <a:lnTo>
                  <a:pt x="32644" y="21122"/>
                </a:lnTo>
                <a:lnTo>
                  <a:pt x="33604" y="21122"/>
                </a:lnTo>
                <a:lnTo>
                  <a:pt x="33604" y="19202"/>
                </a:lnTo>
                <a:lnTo>
                  <a:pt x="34564" y="18242"/>
                </a:lnTo>
                <a:lnTo>
                  <a:pt x="34564" y="7680"/>
                </a:lnTo>
                <a:lnTo>
                  <a:pt x="33604" y="6720"/>
                </a:lnTo>
                <a:lnTo>
                  <a:pt x="32644" y="4800"/>
                </a:lnTo>
                <a:lnTo>
                  <a:pt x="31683" y="3840"/>
                </a:lnTo>
                <a:lnTo>
                  <a:pt x="31683" y="2880"/>
                </a:lnTo>
                <a:lnTo>
                  <a:pt x="29763" y="1920"/>
                </a:lnTo>
                <a:lnTo>
                  <a:pt x="28803" y="960"/>
                </a:lnTo>
                <a:lnTo>
                  <a:pt x="27843" y="0"/>
                </a:lnTo>
                <a:lnTo>
                  <a:pt x="21122" y="0"/>
                </a:lnTo>
                <a:lnTo>
                  <a:pt x="20162" y="960"/>
                </a:lnTo>
                <a:lnTo>
                  <a:pt x="19202" y="960"/>
                </a:lnTo>
                <a:lnTo>
                  <a:pt x="18242" y="1920"/>
                </a:lnTo>
                <a:lnTo>
                  <a:pt x="17282" y="2880"/>
                </a:lnTo>
                <a:lnTo>
                  <a:pt x="16322" y="3840"/>
                </a:lnTo>
                <a:lnTo>
                  <a:pt x="16322" y="4800"/>
                </a:lnTo>
                <a:lnTo>
                  <a:pt x="15361" y="5760"/>
                </a:lnTo>
                <a:lnTo>
                  <a:pt x="15361" y="6720"/>
                </a:lnTo>
                <a:lnTo>
                  <a:pt x="14401" y="7680"/>
                </a:lnTo>
                <a:lnTo>
                  <a:pt x="14401" y="8641"/>
                </a:lnTo>
                <a:lnTo>
                  <a:pt x="13456" y="9601"/>
                </a:lnTo>
                <a:lnTo>
                  <a:pt x="13456" y="11521"/>
                </a:lnTo>
                <a:lnTo>
                  <a:pt x="12481" y="12481"/>
                </a:lnTo>
                <a:lnTo>
                  <a:pt x="12481" y="13441"/>
                </a:lnTo>
                <a:lnTo>
                  <a:pt x="11521" y="14401"/>
                </a:lnTo>
                <a:lnTo>
                  <a:pt x="10561" y="15361"/>
                </a:lnTo>
                <a:lnTo>
                  <a:pt x="8641" y="15361"/>
                </a:lnTo>
                <a:lnTo>
                  <a:pt x="7680" y="14401"/>
                </a:lnTo>
                <a:lnTo>
                  <a:pt x="6736" y="14401"/>
                </a:lnTo>
                <a:lnTo>
                  <a:pt x="6736" y="12481"/>
                </a:lnTo>
                <a:lnTo>
                  <a:pt x="5775" y="11521"/>
                </a:lnTo>
                <a:lnTo>
                  <a:pt x="5775" y="8641"/>
                </a:lnTo>
                <a:lnTo>
                  <a:pt x="6736" y="7680"/>
                </a:lnTo>
                <a:lnTo>
                  <a:pt x="6736" y="5760"/>
                </a:lnTo>
                <a:lnTo>
                  <a:pt x="7680" y="4800"/>
                </a:lnTo>
                <a:lnTo>
                  <a:pt x="7680" y="3840"/>
                </a:lnTo>
                <a:lnTo>
                  <a:pt x="8641" y="2880"/>
                </a:lnTo>
                <a:lnTo>
                  <a:pt x="8641" y="1920"/>
                </a:lnTo>
                <a:lnTo>
                  <a:pt x="1935" y="1920"/>
                </a:lnTo>
                <a:lnTo>
                  <a:pt x="1935" y="2880"/>
                </a:lnTo>
                <a:lnTo>
                  <a:pt x="960" y="3840"/>
                </a:lnTo>
                <a:lnTo>
                  <a:pt x="960" y="5760"/>
                </a:lnTo>
                <a:lnTo>
                  <a:pt x="0" y="5760"/>
                </a:lnTo>
                <a:lnTo>
                  <a:pt x="0" y="14401"/>
                </a:lnTo>
                <a:lnTo>
                  <a:pt x="96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3" name="object 313"/>
          <p:cNvSpPr/>
          <p:nvPr/>
        </p:nvSpPr>
        <p:spPr>
          <a:xfrm>
            <a:off x="2934873" y="6762094"/>
            <a:ext cx="48950" cy="29748"/>
          </a:xfrm>
          <a:custGeom>
            <a:avLst/>
            <a:gdLst/>
            <a:ahLst/>
            <a:cxnLst/>
            <a:rect l="l" t="t" r="r" b="b"/>
            <a:pathLst>
              <a:path w="48950" h="29748">
                <a:moveTo>
                  <a:pt x="24002" y="10561"/>
                </a:moveTo>
                <a:lnTo>
                  <a:pt x="24002" y="9585"/>
                </a:lnTo>
                <a:lnTo>
                  <a:pt x="25907" y="9585"/>
                </a:lnTo>
                <a:lnTo>
                  <a:pt x="26868" y="8625"/>
                </a:lnTo>
                <a:lnTo>
                  <a:pt x="47990" y="8625"/>
                </a:lnTo>
                <a:lnTo>
                  <a:pt x="47990" y="7680"/>
                </a:lnTo>
                <a:lnTo>
                  <a:pt x="48950" y="6720"/>
                </a:lnTo>
                <a:lnTo>
                  <a:pt x="48950" y="1905"/>
                </a:lnTo>
                <a:lnTo>
                  <a:pt x="47990" y="960"/>
                </a:lnTo>
                <a:lnTo>
                  <a:pt x="47990" y="0"/>
                </a:lnTo>
                <a:lnTo>
                  <a:pt x="24002" y="0"/>
                </a:lnTo>
                <a:lnTo>
                  <a:pt x="22067" y="960"/>
                </a:lnTo>
                <a:lnTo>
                  <a:pt x="21122" y="960"/>
                </a:lnTo>
                <a:lnTo>
                  <a:pt x="19187" y="1905"/>
                </a:lnTo>
                <a:lnTo>
                  <a:pt x="18227" y="2865"/>
                </a:lnTo>
                <a:lnTo>
                  <a:pt x="17282" y="3840"/>
                </a:lnTo>
                <a:lnTo>
                  <a:pt x="16322" y="4785"/>
                </a:lnTo>
                <a:lnTo>
                  <a:pt x="15346" y="5745"/>
                </a:lnTo>
                <a:lnTo>
                  <a:pt x="14386" y="7680"/>
                </a:lnTo>
                <a:lnTo>
                  <a:pt x="14386" y="14401"/>
                </a:lnTo>
                <a:lnTo>
                  <a:pt x="15346" y="16306"/>
                </a:lnTo>
                <a:lnTo>
                  <a:pt x="16322" y="18242"/>
                </a:lnTo>
                <a:lnTo>
                  <a:pt x="17282" y="19187"/>
                </a:lnTo>
                <a:lnTo>
                  <a:pt x="18227" y="21107"/>
                </a:lnTo>
                <a:lnTo>
                  <a:pt x="960" y="21107"/>
                </a:lnTo>
                <a:lnTo>
                  <a:pt x="0" y="22067"/>
                </a:lnTo>
                <a:lnTo>
                  <a:pt x="0" y="28788"/>
                </a:lnTo>
                <a:lnTo>
                  <a:pt x="960" y="28788"/>
                </a:lnTo>
                <a:lnTo>
                  <a:pt x="960" y="29748"/>
                </a:lnTo>
                <a:lnTo>
                  <a:pt x="47990" y="29748"/>
                </a:lnTo>
                <a:lnTo>
                  <a:pt x="47990" y="28788"/>
                </a:lnTo>
                <a:lnTo>
                  <a:pt x="48950" y="27828"/>
                </a:lnTo>
                <a:lnTo>
                  <a:pt x="48950" y="23027"/>
                </a:lnTo>
                <a:lnTo>
                  <a:pt x="47990" y="22067"/>
                </a:lnTo>
                <a:lnTo>
                  <a:pt x="47990" y="21107"/>
                </a:lnTo>
                <a:lnTo>
                  <a:pt x="26868" y="21107"/>
                </a:lnTo>
                <a:lnTo>
                  <a:pt x="24947" y="20147"/>
                </a:lnTo>
                <a:lnTo>
                  <a:pt x="24002" y="18242"/>
                </a:lnTo>
                <a:lnTo>
                  <a:pt x="23027" y="17266"/>
                </a:lnTo>
                <a:lnTo>
                  <a:pt x="22067" y="16306"/>
                </a:lnTo>
                <a:lnTo>
                  <a:pt x="22067" y="11506"/>
                </a:lnTo>
                <a:lnTo>
                  <a:pt x="23027" y="11506"/>
                </a:lnTo>
                <a:lnTo>
                  <a:pt x="23027" y="10561"/>
                </a:lnTo>
                <a:lnTo>
                  <a:pt x="24002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4" name="object 314"/>
          <p:cNvSpPr/>
          <p:nvPr/>
        </p:nvSpPr>
        <p:spPr>
          <a:xfrm>
            <a:off x="2949260" y="6727530"/>
            <a:ext cx="28803" cy="27843"/>
          </a:xfrm>
          <a:custGeom>
            <a:avLst/>
            <a:gdLst/>
            <a:ahLst/>
            <a:cxnLst/>
            <a:rect l="l" t="t" r="r" b="b"/>
            <a:pathLst>
              <a:path w="28803" h="27843">
                <a:moveTo>
                  <a:pt x="28803" y="16322"/>
                </a:moveTo>
                <a:lnTo>
                  <a:pt x="27843" y="17282"/>
                </a:lnTo>
                <a:lnTo>
                  <a:pt x="27843" y="18242"/>
                </a:lnTo>
                <a:lnTo>
                  <a:pt x="26883" y="19202"/>
                </a:lnTo>
                <a:lnTo>
                  <a:pt x="23042" y="19202"/>
                </a:lnTo>
                <a:lnTo>
                  <a:pt x="24963" y="27843"/>
                </a:lnTo>
                <a:lnTo>
                  <a:pt x="27843" y="27843"/>
                </a:lnTo>
                <a:lnTo>
                  <a:pt x="28803" y="26883"/>
                </a:lnTo>
                <a:lnTo>
                  <a:pt x="28803" y="16322"/>
                </a:lnTo>
                <a:close/>
              </a:path>
              <a:path w="28803" h="27843">
                <a:moveTo>
                  <a:pt x="8641" y="22067"/>
                </a:moveTo>
                <a:lnTo>
                  <a:pt x="7680" y="21122"/>
                </a:lnTo>
                <a:lnTo>
                  <a:pt x="7680" y="19202"/>
                </a:lnTo>
                <a:lnTo>
                  <a:pt x="6736" y="18242"/>
                </a:lnTo>
                <a:lnTo>
                  <a:pt x="6736" y="10561"/>
                </a:lnTo>
                <a:lnTo>
                  <a:pt x="7680" y="9601"/>
                </a:lnTo>
                <a:lnTo>
                  <a:pt x="8641" y="8641"/>
                </a:lnTo>
                <a:lnTo>
                  <a:pt x="14401" y="8641"/>
                </a:lnTo>
                <a:lnTo>
                  <a:pt x="14401" y="18242"/>
                </a:lnTo>
                <a:lnTo>
                  <a:pt x="15361" y="20162"/>
                </a:lnTo>
                <a:lnTo>
                  <a:pt x="16322" y="22067"/>
                </a:lnTo>
                <a:lnTo>
                  <a:pt x="16322" y="24003"/>
                </a:lnTo>
                <a:lnTo>
                  <a:pt x="17282" y="24963"/>
                </a:lnTo>
                <a:lnTo>
                  <a:pt x="19202" y="25908"/>
                </a:lnTo>
                <a:lnTo>
                  <a:pt x="20162" y="26883"/>
                </a:lnTo>
                <a:lnTo>
                  <a:pt x="21122" y="27843"/>
                </a:lnTo>
                <a:lnTo>
                  <a:pt x="24963" y="27843"/>
                </a:lnTo>
                <a:lnTo>
                  <a:pt x="23042" y="19202"/>
                </a:lnTo>
                <a:lnTo>
                  <a:pt x="22082" y="19202"/>
                </a:lnTo>
                <a:lnTo>
                  <a:pt x="22082" y="18242"/>
                </a:lnTo>
                <a:lnTo>
                  <a:pt x="21122" y="18242"/>
                </a:lnTo>
                <a:lnTo>
                  <a:pt x="21122" y="17282"/>
                </a:lnTo>
                <a:lnTo>
                  <a:pt x="20162" y="17282"/>
                </a:lnTo>
                <a:lnTo>
                  <a:pt x="20162" y="14401"/>
                </a:lnTo>
                <a:lnTo>
                  <a:pt x="19202" y="12481"/>
                </a:lnTo>
                <a:lnTo>
                  <a:pt x="19202" y="8641"/>
                </a:lnTo>
                <a:lnTo>
                  <a:pt x="24963" y="8641"/>
                </a:lnTo>
                <a:lnTo>
                  <a:pt x="25923" y="9601"/>
                </a:lnTo>
                <a:lnTo>
                  <a:pt x="26883" y="10561"/>
                </a:lnTo>
                <a:lnTo>
                  <a:pt x="27843" y="11521"/>
                </a:lnTo>
                <a:lnTo>
                  <a:pt x="28803" y="12481"/>
                </a:lnTo>
                <a:lnTo>
                  <a:pt x="28803" y="26883"/>
                </a:lnTo>
                <a:lnTo>
                  <a:pt x="30723" y="26883"/>
                </a:lnTo>
                <a:lnTo>
                  <a:pt x="31683" y="25908"/>
                </a:lnTo>
                <a:lnTo>
                  <a:pt x="32644" y="24963"/>
                </a:lnTo>
                <a:lnTo>
                  <a:pt x="33604" y="24003"/>
                </a:lnTo>
                <a:lnTo>
                  <a:pt x="33604" y="23042"/>
                </a:lnTo>
                <a:lnTo>
                  <a:pt x="34564" y="21122"/>
                </a:lnTo>
                <a:lnTo>
                  <a:pt x="34564" y="12481"/>
                </a:lnTo>
                <a:lnTo>
                  <a:pt x="33604" y="11521"/>
                </a:lnTo>
                <a:lnTo>
                  <a:pt x="32644" y="9601"/>
                </a:lnTo>
                <a:lnTo>
                  <a:pt x="31683" y="7680"/>
                </a:lnTo>
                <a:lnTo>
                  <a:pt x="30723" y="6720"/>
                </a:lnTo>
                <a:lnTo>
                  <a:pt x="33604" y="6720"/>
                </a:lnTo>
                <a:lnTo>
                  <a:pt x="33604" y="5760"/>
                </a:lnTo>
                <a:lnTo>
                  <a:pt x="34564" y="5760"/>
                </a:lnTo>
                <a:lnTo>
                  <a:pt x="34564" y="960"/>
                </a:lnTo>
                <a:lnTo>
                  <a:pt x="33604" y="960"/>
                </a:lnTo>
                <a:lnTo>
                  <a:pt x="33604" y="0"/>
                </a:lnTo>
                <a:lnTo>
                  <a:pt x="6736" y="0"/>
                </a:lnTo>
                <a:lnTo>
                  <a:pt x="4800" y="960"/>
                </a:lnTo>
                <a:lnTo>
                  <a:pt x="3840" y="1920"/>
                </a:lnTo>
                <a:lnTo>
                  <a:pt x="2895" y="2880"/>
                </a:lnTo>
                <a:lnTo>
                  <a:pt x="1935" y="3840"/>
                </a:lnTo>
                <a:lnTo>
                  <a:pt x="960" y="5760"/>
                </a:lnTo>
                <a:lnTo>
                  <a:pt x="960" y="6720"/>
                </a:lnTo>
                <a:lnTo>
                  <a:pt x="0" y="8641"/>
                </a:lnTo>
                <a:lnTo>
                  <a:pt x="0" y="18242"/>
                </a:lnTo>
                <a:lnTo>
                  <a:pt x="960" y="20162"/>
                </a:lnTo>
                <a:lnTo>
                  <a:pt x="960" y="22067"/>
                </a:lnTo>
                <a:lnTo>
                  <a:pt x="1935" y="23042"/>
                </a:lnTo>
                <a:lnTo>
                  <a:pt x="1935" y="24003"/>
                </a:lnTo>
                <a:lnTo>
                  <a:pt x="2895" y="24963"/>
                </a:lnTo>
                <a:lnTo>
                  <a:pt x="3840" y="25908"/>
                </a:lnTo>
                <a:lnTo>
                  <a:pt x="9616" y="25908"/>
                </a:lnTo>
                <a:lnTo>
                  <a:pt x="9616" y="23042"/>
                </a:lnTo>
                <a:lnTo>
                  <a:pt x="8641" y="23042"/>
                </a:lnTo>
                <a:lnTo>
                  <a:pt x="8641" y="22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5" name="object 315"/>
          <p:cNvSpPr/>
          <p:nvPr/>
        </p:nvSpPr>
        <p:spPr>
          <a:xfrm>
            <a:off x="2949260" y="6698726"/>
            <a:ext cx="34564" cy="19202"/>
          </a:xfrm>
          <a:custGeom>
            <a:avLst/>
            <a:gdLst/>
            <a:ahLst/>
            <a:cxnLst/>
            <a:rect l="l" t="t" r="r" b="b"/>
            <a:pathLst>
              <a:path w="34564" h="19202">
                <a:moveTo>
                  <a:pt x="34564" y="12481"/>
                </a:moveTo>
                <a:lnTo>
                  <a:pt x="33604" y="12481"/>
                </a:lnTo>
                <a:lnTo>
                  <a:pt x="33604" y="10561"/>
                </a:lnTo>
                <a:lnTo>
                  <a:pt x="12481" y="10561"/>
                </a:lnTo>
                <a:lnTo>
                  <a:pt x="11521" y="9601"/>
                </a:lnTo>
                <a:lnTo>
                  <a:pt x="10561" y="8641"/>
                </a:lnTo>
                <a:lnTo>
                  <a:pt x="9616" y="7680"/>
                </a:lnTo>
                <a:lnTo>
                  <a:pt x="8641" y="6720"/>
                </a:lnTo>
                <a:lnTo>
                  <a:pt x="8641" y="5760"/>
                </a:lnTo>
                <a:lnTo>
                  <a:pt x="7680" y="5760"/>
                </a:lnTo>
                <a:lnTo>
                  <a:pt x="7680" y="3840"/>
                </a:lnTo>
                <a:lnTo>
                  <a:pt x="8641" y="2880"/>
                </a:lnTo>
                <a:lnTo>
                  <a:pt x="8641" y="0"/>
                </a:lnTo>
                <a:lnTo>
                  <a:pt x="960" y="0"/>
                </a:lnTo>
                <a:lnTo>
                  <a:pt x="0" y="960"/>
                </a:lnTo>
                <a:lnTo>
                  <a:pt x="0" y="6720"/>
                </a:lnTo>
                <a:lnTo>
                  <a:pt x="960" y="7680"/>
                </a:lnTo>
                <a:lnTo>
                  <a:pt x="1935" y="8641"/>
                </a:lnTo>
                <a:lnTo>
                  <a:pt x="1935" y="9601"/>
                </a:lnTo>
                <a:lnTo>
                  <a:pt x="2895" y="9601"/>
                </a:lnTo>
                <a:lnTo>
                  <a:pt x="3840" y="10561"/>
                </a:lnTo>
                <a:lnTo>
                  <a:pt x="4800" y="11521"/>
                </a:lnTo>
                <a:lnTo>
                  <a:pt x="5775" y="12481"/>
                </a:lnTo>
                <a:lnTo>
                  <a:pt x="960" y="12481"/>
                </a:lnTo>
                <a:lnTo>
                  <a:pt x="960" y="14401"/>
                </a:lnTo>
                <a:lnTo>
                  <a:pt x="0" y="14401"/>
                </a:lnTo>
                <a:lnTo>
                  <a:pt x="0" y="17282"/>
                </a:lnTo>
                <a:lnTo>
                  <a:pt x="960" y="17282"/>
                </a:lnTo>
                <a:lnTo>
                  <a:pt x="960" y="19202"/>
                </a:lnTo>
                <a:lnTo>
                  <a:pt x="33604" y="19202"/>
                </a:lnTo>
                <a:lnTo>
                  <a:pt x="33604" y="18242"/>
                </a:lnTo>
                <a:lnTo>
                  <a:pt x="34564" y="18242"/>
                </a:lnTo>
                <a:lnTo>
                  <a:pt x="34564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6" name="object 316"/>
          <p:cNvSpPr/>
          <p:nvPr/>
        </p:nvSpPr>
        <p:spPr>
          <a:xfrm>
            <a:off x="2949260" y="6664177"/>
            <a:ext cx="34564" cy="30708"/>
          </a:xfrm>
          <a:custGeom>
            <a:avLst/>
            <a:gdLst/>
            <a:ahLst/>
            <a:cxnLst/>
            <a:rect l="l" t="t" r="r" b="b"/>
            <a:pathLst>
              <a:path w="34564" h="30708">
                <a:moveTo>
                  <a:pt x="19202" y="960"/>
                </a:moveTo>
                <a:lnTo>
                  <a:pt x="18242" y="0"/>
                </a:lnTo>
                <a:lnTo>
                  <a:pt x="10561" y="0"/>
                </a:lnTo>
                <a:lnTo>
                  <a:pt x="8641" y="960"/>
                </a:lnTo>
                <a:lnTo>
                  <a:pt x="6736" y="960"/>
                </a:lnTo>
                <a:lnTo>
                  <a:pt x="5775" y="1905"/>
                </a:lnTo>
                <a:lnTo>
                  <a:pt x="3840" y="3840"/>
                </a:lnTo>
                <a:lnTo>
                  <a:pt x="2895" y="4785"/>
                </a:lnTo>
                <a:lnTo>
                  <a:pt x="1935" y="5745"/>
                </a:lnTo>
                <a:lnTo>
                  <a:pt x="960" y="7680"/>
                </a:lnTo>
                <a:lnTo>
                  <a:pt x="0" y="9585"/>
                </a:lnTo>
                <a:lnTo>
                  <a:pt x="0" y="19187"/>
                </a:lnTo>
                <a:lnTo>
                  <a:pt x="960" y="21107"/>
                </a:lnTo>
                <a:lnTo>
                  <a:pt x="1935" y="23027"/>
                </a:lnTo>
                <a:lnTo>
                  <a:pt x="2895" y="24947"/>
                </a:lnTo>
                <a:lnTo>
                  <a:pt x="4800" y="25908"/>
                </a:lnTo>
                <a:lnTo>
                  <a:pt x="5775" y="27828"/>
                </a:lnTo>
                <a:lnTo>
                  <a:pt x="7680" y="28788"/>
                </a:lnTo>
                <a:lnTo>
                  <a:pt x="7680" y="19187"/>
                </a:lnTo>
                <a:lnTo>
                  <a:pt x="6736" y="18242"/>
                </a:lnTo>
                <a:lnTo>
                  <a:pt x="6736" y="17266"/>
                </a:lnTo>
                <a:lnTo>
                  <a:pt x="5775" y="16306"/>
                </a:lnTo>
                <a:lnTo>
                  <a:pt x="5775" y="12466"/>
                </a:lnTo>
                <a:lnTo>
                  <a:pt x="6736" y="10561"/>
                </a:lnTo>
                <a:lnTo>
                  <a:pt x="7680" y="9585"/>
                </a:lnTo>
                <a:lnTo>
                  <a:pt x="9616" y="8625"/>
                </a:lnTo>
                <a:lnTo>
                  <a:pt x="14401" y="8625"/>
                </a:lnTo>
                <a:lnTo>
                  <a:pt x="15361" y="30708"/>
                </a:lnTo>
                <a:lnTo>
                  <a:pt x="20162" y="30708"/>
                </a:lnTo>
                <a:lnTo>
                  <a:pt x="23042" y="29748"/>
                </a:lnTo>
                <a:lnTo>
                  <a:pt x="24963" y="29748"/>
                </a:lnTo>
                <a:lnTo>
                  <a:pt x="27843" y="28788"/>
                </a:lnTo>
                <a:lnTo>
                  <a:pt x="28803" y="27828"/>
                </a:lnTo>
                <a:lnTo>
                  <a:pt x="30723" y="25908"/>
                </a:lnTo>
                <a:lnTo>
                  <a:pt x="31683" y="24947"/>
                </a:lnTo>
                <a:lnTo>
                  <a:pt x="32644" y="23027"/>
                </a:lnTo>
                <a:lnTo>
                  <a:pt x="33604" y="21107"/>
                </a:lnTo>
                <a:lnTo>
                  <a:pt x="34564" y="19187"/>
                </a:lnTo>
                <a:lnTo>
                  <a:pt x="34564" y="6720"/>
                </a:lnTo>
                <a:lnTo>
                  <a:pt x="33604" y="5745"/>
                </a:lnTo>
                <a:lnTo>
                  <a:pt x="33604" y="3840"/>
                </a:lnTo>
                <a:lnTo>
                  <a:pt x="32644" y="2880"/>
                </a:lnTo>
                <a:lnTo>
                  <a:pt x="32644" y="1905"/>
                </a:lnTo>
                <a:lnTo>
                  <a:pt x="30723" y="1905"/>
                </a:lnTo>
                <a:lnTo>
                  <a:pt x="30723" y="960"/>
                </a:lnTo>
                <a:lnTo>
                  <a:pt x="27843" y="960"/>
                </a:lnTo>
                <a:lnTo>
                  <a:pt x="27843" y="1905"/>
                </a:lnTo>
                <a:lnTo>
                  <a:pt x="25923" y="1905"/>
                </a:lnTo>
                <a:lnTo>
                  <a:pt x="25923" y="2880"/>
                </a:lnTo>
                <a:lnTo>
                  <a:pt x="26883" y="3840"/>
                </a:lnTo>
                <a:lnTo>
                  <a:pt x="26883" y="5745"/>
                </a:lnTo>
                <a:lnTo>
                  <a:pt x="27843" y="6720"/>
                </a:lnTo>
                <a:lnTo>
                  <a:pt x="27843" y="17266"/>
                </a:lnTo>
                <a:lnTo>
                  <a:pt x="26883" y="18242"/>
                </a:lnTo>
                <a:lnTo>
                  <a:pt x="26883" y="19187"/>
                </a:lnTo>
                <a:lnTo>
                  <a:pt x="25923" y="19187"/>
                </a:lnTo>
                <a:lnTo>
                  <a:pt x="24963" y="20147"/>
                </a:lnTo>
                <a:lnTo>
                  <a:pt x="24002" y="21107"/>
                </a:lnTo>
                <a:lnTo>
                  <a:pt x="19202" y="21107"/>
                </a:lnTo>
                <a:lnTo>
                  <a:pt x="19202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7" name="object 317"/>
          <p:cNvSpPr/>
          <p:nvPr/>
        </p:nvSpPr>
        <p:spPr>
          <a:xfrm>
            <a:off x="2956941" y="6672803"/>
            <a:ext cx="7680" cy="22082"/>
          </a:xfrm>
          <a:custGeom>
            <a:avLst/>
            <a:gdLst/>
            <a:ahLst/>
            <a:cxnLst/>
            <a:rect l="l" t="t" r="r" b="b"/>
            <a:pathLst>
              <a:path w="7680" h="22082">
                <a:moveTo>
                  <a:pt x="6720" y="0"/>
                </a:moveTo>
                <a:lnTo>
                  <a:pt x="6720" y="12481"/>
                </a:lnTo>
                <a:lnTo>
                  <a:pt x="1935" y="12481"/>
                </a:lnTo>
                <a:lnTo>
                  <a:pt x="960" y="11521"/>
                </a:lnTo>
                <a:lnTo>
                  <a:pt x="0" y="10561"/>
                </a:lnTo>
                <a:lnTo>
                  <a:pt x="0" y="20162"/>
                </a:lnTo>
                <a:lnTo>
                  <a:pt x="2880" y="21122"/>
                </a:lnTo>
                <a:lnTo>
                  <a:pt x="4800" y="21122"/>
                </a:lnTo>
                <a:lnTo>
                  <a:pt x="7680" y="22082"/>
                </a:lnTo>
                <a:lnTo>
                  <a:pt x="67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8" name="object 318"/>
          <p:cNvSpPr/>
          <p:nvPr/>
        </p:nvSpPr>
        <p:spPr>
          <a:xfrm>
            <a:off x="2949260" y="6617131"/>
            <a:ext cx="34564" cy="25923"/>
          </a:xfrm>
          <a:custGeom>
            <a:avLst/>
            <a:gdLst/>
            <a:ahLst/>
            <a:cxnLst/>
            <a:rect l="l" t="t" r="r" b="b"/>
            <a:pathLst>
              <a:path w="34564" h="25923">
                <a:moveTo>
                  <a:pt x="33604" y="3840"/>
                </a:moveTo>
                <a:lnTo>
                  <a:pt x="32644" y="2880"/>
                </a:lnTo>
                <a:lnTo>
                  <a:pt x="32644" y="1920"/>
                </a:lnTo>
                <a:lnTo>
                  <a:pt x="31683" y="1920"/>
                </a:lnTo>
                <a:lnTo>
                  <a:pt x="31683" y="960"/>
                </a:lnTo>
                <a:lnTo>
                  <a:pt x="29763" y="960"/>
                </a:lnTo>
                <a:lnTo>
                  <a:pt x="29763" y="0"/>
                </a:lnTo>
                <a:lnTo>
                  <a:pt x="25923" y="0"/>
                </a:lnTo>
                <a:lnTo>
                  <a:pt x="25923" y="960"/>
                </a:lnTo>
                <a:lnTo>
                  <a:pt x="24002" y="960"/>
                </a:lnTo>
                <a:lnTo>
                  <a:pt x="24002" y="1920"/>
                </a:lnTo>
                <a:lnTo>
                  <a:pt x="24963" y="2880"/>
                </a:lnTo>
                <a:lnTo>
                  <a:pt x="24963" y="3840"/>
                </a:lnTo>
                <a:lnTo>
                  <a:pt x="25923" y="3840"/>
                </a:lnTo>
                <a:lnTo>
                  <a:pt x="25923" y="4800"/>
                </a:lnTo>
                <a:lnTo>
                  <a:pt x="26883" y="5760"/>
                </a:lnTo>
                <a:lnTo>
                  <a:pt x="26883" y="7680"/>
                </a:lnTo>
                <a:lnTo>
                  <a:pt x="27843" y="8641"/>
                </a:lnTo>
                <a:lnTo>
                  <a:pt x="27843" y="10561"/>
                </a:lnTo>
                <a:lnTo>
                  <a:pt x="26883" y="11521"/>
                </a:lnTo>
                <a:lnTo>
                  <a:pt x="26883" y="13441"/>
                </a:lnTo>
                <a:lnTo>
                  <a:pt x="25923" y="14401"/>
                </a:lnTo>
                <a:lnTo>
                  <a:pt x="24963" y="15361"/>
                </a:lnTo>
                <a:lnTo>
                  <a:pt x="24002" y="15361"/>
                </a:lnTo>
                <a:lnTo>
                  <a:pt x="23042" y="16322"/>
                </a:lnTo>
                <a:lnTo>
                  <a:pt x="11521" y="16322"/>
                </a:lnTo>
                <a:lnTo>
                  <a:pt x="9616" y="15361"/>
                </a:lnTo>
                <a:lnTo>
                  <a:pt x="7680" y="13441"/>
                </a:lnTo>
                <a:lnTo>
                  <a:pt x="6736" y="11521"/>
                </a:lnTo>
                <a:lnTo>
                  <a:pt x="6736" y="7680"/>
                </a:lnTo>
                <a:lnTo>
                  <a:pt x="7680" y="6720"/>
                </a:lnTo>
                <a:lnTo>
                  <a:pt x="7680" y="4800"/>
                </a:lnTo>
                <a:lnTo>
                  <a:pt x="8641" y="4800"/>
                </a:lnTo>
                <a:lnTo>
                  <a:pt x="8641" y="3840"/>
                </a:lnTo>
                <a:lnTo>
                  <a:pt x="9616" y="3840"/>
                </a:lnTo>
                <a:lnTo>
                  <a:pt x="9616" y="2880"/>
                </a:lnTo>
                <a:lnTo>
                  <a:pt x="10561" y="1920"/>
                </a:lnTo>
                <a:lnTo>
                  <a:pt x="10561" y="960"/>
                </a:lnTo>
                <a:lnTo>
                  <a:pt x="2895" y="960"/>
                </a:lnTo>
                <a:lnTo>
                  <a:pt x="2895" y="1920"/>
                </a:lnTo>
                <a:lnTo>
                  <a:pt x="1935" y="1920"/>
                </a:lnTo>
                <a:lnTo>
                  <a:pt x="1935" y="2880"/>
                </a:lnTo>
                <a:lnTo>
                  <a:pt x="960" y="3840"/>
                </a:lnTo>
                <a:lnTo>
                  <a:pt x="960" y="5760"/>
                </a:lnTo>
                <a:lnTo>
                  <a:pt x="0" y="6720"/>
                </a:lnTo>
                <a:lnTo>
                  <a:pt x="0" y="14401"/>
                </a:lnTo>
                <a:lnTo>
                  <a:pt x="960" y="16322"/>
                </a:lnTo>
                <a:lnTo>
                  <a:pt x="1935" y="18242"/>
                </a:lnTo>
                <a:lnTo>
                  <a:pt x="2895" y="20162"/>
                </a:lnTo>
                <a:lnTo>
                  <a:pt x="3840" y="21122"/>
                </a:lnTo>
                <a:lnTo>
                  <a:pt x="5775" y="23042"/>
                </a:lnTo>
                <a:lnTo>
                  <a:pt x="7680" y="24002"/>
                </a:lnTo>
                <a:lnTo>
                  <a:pt x="9616" y="24963"/>
                </a:lnTo>
                <a:lnTo>
                  <a:pt x="12481" y="24963"/>
                </a:lnTo>
                <a:lnTo>
                  <a:pt x="14401" y="25923"/>
                </a:lnTo>
                <a:lnTo>
                  <a:pt x="21122" y="25923"/>
                </a:lnTo>
                <a:lnTo>
                  <a:pt x="23042" y="24963"/>
                </a:lnTo>
                <a:lnTo>
                  <a:pt x="24963" y="24963"/>
                </a:lnTo>
                <a:lnTo>
                  <a:pt x="26883" y="24002"/>
                </a:lnTo>
                <a:lnTo>
                  <a:pt x="28803" y="23042"/>
                </a:lnTo>
                <a:lnTo>
                  <a:pt x="30723" y="22082"/>
                </a:lnTo>
                <a:lnTo>
                  <a:pt x="31683" y="21122"/>
                </a:lnTo>
                <a:lnTo>
                  <a:pt x="32644" y="19202"/>
                </a:lnTo>
                <a:lnTo>
                  <a:pt x="33604" y="17282"/>
                </a:lnTo>
                <a:lnTo>
                  <a:pt x="34564" y="15361"/>
                </a:lnTo>
                <a:lnTo>
                  <a:pt x="34564" y="5760"/>
                </a:lnTo>
                <a:lnTo>
                  <a:pt x="33604" y="4800"/>
                </a:lnTo>
                <a:lnTo>
                  <a:pt x="33604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9" name="object 319"/>
          <p:cNvSpPr/>
          <p:nvPr/>
        </p:nvSpPr>
        <p:spPr>
          <a:xfrm>
            <a:off x="2934873" y="6581607"/>
            <a:ext cx="48950" cy="29763"/>
          </a:xfrm>
          <a:custGeom>
            <a:avLst/>
            <a:gdLst/>
            <a:ahLst/>
            <a:cxnLst/>
            <a:rect l="l" t="t" r="r" b="b"/>
            <a:pathLst>
              <a:path w="48950" h="29763">
                <a:moveTo>
                  <a:pt x="24002" y="10561"/>
                </a:moveTo>
                <a:lnTo>
                  <a:pt x="24002" y="9601"/>
                </a:lnTo>
                <a:lnTo>
                  <a:pt x="25907" y="9601"/>
                </a:lnTo>
                <a:lnTo>
                  <a:pt x="26868" y="8641"/>
                </a:lnTo>
                <a:lnTo>
                  <a:pt x="47990" y="8641"/>
                </a:lnTo>
                <a:lnTo>
                  <a:pt x="47990" y="7680"/>
                </a:lnTo>
                <a:lnTo>
                  <a:pt x="48950" y="6720"/>
                </a:lnTo>
                <a:lnTo>
                  <a:pt x="48950" y="1920"/>
                </a:lnTo>
                <a:lnTo>
                  <a:pt x="47990" y="960"/>
                </a:lnTo>
                <a:lnTo>
                  <a:pt x="47990" y="0"/>
                </a:lnTo>
                <a:lnTo>
                  <a:pt x="24002" y="0"/>
                </a:lnTo>
                <a:lnTo>
                  <a:pt x="22067" y="960"/>
                </a:lnTo>
                <a:lnTo>
                  <a:pt x="21122" y="960"/>
                </a:lnTo>
                <a:lnTo>
                  <a:pt x="19187" y="1920"/>
                </a:lnTo>
                <a:lnTo>
                  <a:pt x="18227" y="2895"/>
                </a:lnTo>
                <a:lnTo>
                  <a:pt x="17282" y="3840"/>
                </a:lnTo>
                <a:lnTo>
                  <a:pt x="16322" y="4800"/>
                </a:lnTo>
                <a:lnTo>
                  <a:pt x="15346" y="5760"/>
                </a:lnTo>
                <a:lnTo>
                  <a:pt x="14386" y="7680"/>
                </a:lnTo>
                <a:lnTo>
                  <a:pt x="14386" y="14401"/>
                </a:lnTo>
                <a:lnTo>
                  <a:pt x="15346" y="16322"/>
                </a:lnTo>
                <a:lnTo>
                  <a:pt x="16322" y="18242"/>
                </a:lnTo>
                <a:lnTo>
                  <a:pt x="17282" y="19202"/>
                </a:lnTo>
                <a:lnTo>
                  <a:pt x="18227" y="21122"/>
                </a:lnTo>
                <a:lnTo>
                  <a:pt x="960" y="21122"/>
                </a:lnTo>
                <a:lnTo>
                  <a:pt x="0" y="22082"/>
                </a:lnTo>
                <a:lnTo>
                  <a:pt x="0" y="28803"/>
                </a:lnTo>
                <a:lnTo>
                  <a:pt x="960" y="28803"/>
                </a:lnTo>
                <a:lnTo>
                  <a:pt x="960" y="29763"/>
                </a:lnTo>
                <a:lnTo>
                  <a:pt x="47990" y="29763"/>
                </a:lnTo>
                <a:lnTo>
                  <a:pt x="47990" y="28803"/>
                </a:lnTo>
                <a:lnTo>
                  <a:pt x="48950" y="27843"/>
                </a:lnTo>
                <a:lnTo>
                  <a:pt x="48950" y="23042"/>
                </a:lnTo>
                <a:lnTo>
                  <a:pt x="47990" y="22082"/>
                </a:lnTo>
                <a:lnTo>
                  <a:pt x="47990" y="21122"/>
                </a:lnTo>
                <a:lnTo>
                  <a:pt x="26868" y="21122"/>
                </a:lnTo>
                <a:lnTo>
                  <a:pt x="24947" y="20162"/>
                </a:lnTo>
                <a:lnTo>
                  <a:pt x="24002" y="18242"/>
                </a:lnTo>
                <a:lnTo>
                  <a:pt x="23027" y="17282"/>
                </a:lnTo>
                <a:lnTo>
                  <a:pt x="22067" y="16322"/>
                </a:lnTo>
                <a:lnTo>
                  <a:pt x="22067" y="11521"/>
                </a:lnTo>
                <a:lnTo>
                  <a:pt x="23027" y="11521"/>
                </a:lnTo>
                <a:lnTo>
                  <a:pt x="23027" y="10561"/>
                </a:lnTo>
                <a:lnTo>
                  <a:pt x="24002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0" name="object 320"/>
          <p:cNvSpPr/>
          <p:nvPr/>
        </p:nvSpPr>
        <p:spPr>
          <a:xfrm>
            <a:off x="2949260" y="6546098"/>
            <a:ext cx="23042" cy="28788"/>
          </a:xfrm>
          <a:custGeom>
            <a:avLst/>
            <a:gdLst/>
            <a:ahLst/>
            <a:cxnLst/>
            <a:rect l="l" t="t" r="r" b="b"/>
            <a:pathLst>
              <a:path w="23042" h="28788">
                <a:moveTo>
                  <a:pt x="21122" y="18227"/>
                </a:moveTo>
                <a:lnTo>
                  <a:pt x="20162" y="17282"/>
                </a:lnTo>
                <a:lnTo>
                  <a:pt x="21122" y="27843"/>
                </a:lnTo>
                <a:lnTo>
                  <a:pt x="23042" y="28788"/>
                </a:lnTo>
                <a:lnTo>
                  <a:pt x="22082" y="19187"/>
                </a:lnTo>
                <a:lnTo>
                  <a:pt x="21122" y="18227"/>
                </a:lnTo>
                <a:close/>
              </a:path>
              <a:path w="23042" h="28788">
                <a:moveTo>
                  <a:pt x="19202" y="8641"/>
                </a:moveTo>
                <a:lnTo>
                  <a:pt x="24963" y="8641"/>
                </a:lnTo>
                <a:lnTo>
                  <a:pt x="25923" y="9601"/>
                </a:lnTo>
                <a:lnTo>
                  <a:pt x="26883" y="10561"/>
                </a:lnTo>
                <a:lnTo>
                  <a:pt x="27843" y="11506"/>
                </a:lnTo>
                <a:lnTo>
                  <a:pt x="28803" y="12481"/>
                </a:lnTo>
                <a:lnTo>
                  <a:pt x="28803" y="16322"/>
                </a:lnTo>
                <a:lnTo>
                  <a:pt x="27843" y="18227"/>
                </a:lnTo>
                <a:lnTo>
                  <a:pt x="26883" y="19187"/>
                </a:lnTo>
                <a:lnTo>
                  <a:pt x="25923" y="20162"/>
                </a:lnTo>
                <a:lnTo>
                  <a:pt x="24002" y="20162"/>
                </a:lnTo>
                <a:lnTo>
                  <a:pt x="23042" y="19187"/>
                </a:lnTo>
                <a:lnTo>
                  <a:pt x="22082" y="19187"/>
                </a:lnTo>
                <a:lnTo>
                  <a:pt x="23042" y="28788"/>
                </a:lnTo>
                <a:lnTo>
                  <a:pt x="26883" y="28788"/>
                </a:lnTo>
                <a:lnTo>
                  <a:pt x="27843" y="27843"/>
                </a:lnTo>
                <a:lnTo>
                  <a:pt x="28803" y="27843"/>
                </a:lnTo>
                <a:lnTo>
                  <a:pt x="30723" y="26883"/>
                </a:lnTo>
                <a:lnTo>
                  <a:pt x="31683" y="25907"/>
                </a:lnTo>
                <a:lnTo>
                  <a:pt x="32644" y="24947"/>
                </a:lnTo>
                <a:lnTo>
                  <a:pt x="33604" y="24002"/>
                </a:lnTo>
                <a:lnTo>
                  <a:pt x="33604" y="23042"/>
                </a:lnTo>
                <a:lnTo>
                  <a:pt x="34564" y="22067"/>
                </a:lnTo>
                <a:lnTo>
                  <a:pt x="34564" y="13441"/>
                </a:lnTo>
                <a:lnTo>
                  <a:pt x="33604" y="11506"/>
                </a:lnTo>
                <a:lnTo>
                  <a:pt x="32644" y="9601"/>
                </a:lnTo>
                <a:lnTo>
                  <a:pt x="31683" y="8641"/>
                </a:lnTo>
                <a:lnTo>
                  <a:pt x="30723" y="7665"/>
                </a:lnTo>
                <a:lnTo>
                  <a:pt x="33604" y="7665"/>
                </a:lnTo>
                <a:lnTo>
                  <a:pt x="33604" y="6720"/>
                </a:lnTo>
                <a:lnTo>
                  <a:pt x="34564" y="5760"/>
                </a:lnTo>
                <a:lnTo>
                  <a:pt x="34564" y="1920"/>
                </a:lnTo>
                <a:lnTo>
                  <a:pt x="33604" y="960"/>
                </a:lnTo>
                <a:lnTo>
                  <a:pt x="33604" y="0"/>
                </a:lnTo>
                <a:lnTo>
                  <a:pt x="7680" y="0"/>
                </a:lnTo>
                <a:lnTo>
                  <a:pt x="6736" y="960"/>
                </a:lnTo>
                <a:lnTo>
                  <a:pt x="4800" y="960"/>
                </a:lnTo>
                <a:lnTo>
                  <a:pt x="3840" y="1920"/>
                </a:lnTo>
                <a:lnTo>
                  <a:pt x="2895" y="2880"/>
                </a:lnTo>
                <a:lnTo>
                  <a:pt x="1935" y="4800"/>
                </a:lnTo>
                <a:lnTo>
                  <a:pt x="960" y="5760"/>
                </a:lnTo>
                <a:lnTo>
                  <a:pt x="960" y="7665"/>
                </a:lnTo>
                <a:lnTo>
                  <a:pt x="0" y="9601"/>
                </a:lnTo>
                <a:lnTo>
                  <a:pt x="0" y="19187"/>
                </a:lnTo>
                <a:lnTo>
                  <a:pt x="960" y="20162"/>
                </a:lnTo>
                <a:lnTo>
                  <a:pt x="960" y="22067"/>
                </a:lnTo>
                <a:lnTo>
                  <a:pt x="1935" y="23042"/>
                </a:lnTo>
                <a:lnTo>
                  <a:pt x="1935" y="24002"/>
                </a:lnTo>
                <a:lnTo>
                  <a:pt x="2895" y="24947"/>
                </a:lnTo>
                <a:lnTo>
                  <a:pt x="2895" y="25907"/>
                </a:lnTo>
                <a:lnTo>
                  <a:pt x="3840" y="25907"/>
                </a:lnTo>
                <a:lnTo>
                  <a:pt x="4800" y="26883"/>
                </a:lnTo>
                <a:lnTo>
                  <a:pt x="7680" y="26883"/>
                </a:lnTo>
                <a:lnTo>
                  <a:pt x="8641" y="25907"/>
                </a:lnTo>
                <a:lnTo>
                  <a:pt x="9616" y="25907"/>
                </a:lnTo>
                <a:lnTo>
                  <a:pt x="9616" y="24002"/>
                </a:lnTo>
                <a:lnTo>
                  <a:pt x="8641" y="23042"/>
                </a:lnTo>
                <a:lnTo>
                  <a:pt x="8641" y="22067"/>
                </a:lnTo>
                <a:lnTo>
                  <a:pt x="7680" y="21122"/>
                </a:lnTo>
                <a:lnTo>
                  <a:pt x="7680" y="19187"/>
                </a:lnTo>
                <a:lnTo>
                  <a:pt x="6736" y="18227"/>
                </a:lnTo>
                <a:lnTo>
                  <a:pt x="6736" y="10561"/>
                </a:lnTo>
                <a:lnTo>
                  <a:pt x="7680" y="10561"/>
                </a:lnTo>
                <a:lnTo>
                  <a:pt x="7680" y="9601"/>
                </a:lnTo>
                <a:lnTo>
                  <a:pt x="8641" y="9601"/>
                </a:lnTo>
                <a:lnTo>
                  <a:pt x="8641" y="8641"/>
                </a:lnTo>
                <a:lnTo>
                  <a:pt x="14401" y="8641"/>
                </a:lnTo>
                <a:lnTo>
                  <a:pt x="14401" y="19187"/>
                </a:lnTo>
                <a:lnTo>
                  <a:pt x="15361" y="21122"/>
                </a:lnTo>
                <a:lnTo>
                  <a:pt x="16322" y="23042"/>
                </a:lnTo>
                <a:lnTo>
                  <a:pt x="16322" y="24002"/>
                </a:lnTo>
                <a:lnTo>
                  <a:pt x="17282" y="25907"/>
                </a:lnTo>
                <a:lnTo>
                  <a:pt x="19202" y="26883"/>
                </a:lnTo>
                <a:lnTo>
                  <a:pt x="20162" y="26883"/>
                </a:lnTo>
                <a:lnTo>
                  <a:pt x="21122" y="27843"/>
                </a:lnTo>
                <a:lnTo>
                  <a:pt x="20162" y="17282"/>
                </a:lnTo>
                <a:lnTo>
                  <a:pt x="20162" y="14401"/>
                </a:lnTo>
                <a:lnTo>
                  <a:pt x="19202" y="13441"/>
                </a:lnTo>
                <a:lnTo>
                  <a:pt x="19202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1" name="object 321"/>
          <p:cNvSpPr/>
          <p:nvPr/>
        </p:nvSpPr>
        <p:spPr>
          <a:xfrm>
            <a:off x="2949260" y="6507693"/>
            <a:ext cx="34564" cy="29763"/>
          </a:xfrm>
          <a:custGeom>
            <a:avLst/>
            <a:gdLst/>
            <a:ahLst/>
            <a:cxnLst/>
            <a:rect l="l" t="t" r="r" b="b"/>
            <a:pathLst>
              <a:path w="34564" h="29763">
                <a:moveTo>
                  <a:pt x="34564" y="23042"/>
                </a:moveTo>
                <a:lnTo>
                  <a:pt x="33604" y="22082"/>
                </a:lnTo>
                <a:lnTo>
                  <a:pt x="33604" y="21122"/>
                </a:lnTo>
                <a:lnTo>
                  <a:pt x="12481" y="21122"/>
                </a:lnTo>
                <a:lnTo>
                  <a:pt x="10561" y="20162"/>
                </a:lnTo>
                <a:lnTo>
                  <a:pt x="9616" y="18242"/>
                </a:lnTo>
                <a:lnTo>
                  <a:pt x="8641" y="17282"/>
                </a:lnTo>
                <a:lnTo>
                  <a:pt x="7680" y="16322"/>
                </a:lnTo>
                <a:lnTo>
                  <a:pt x="7680" y="11521"/>
                </a:lnTo>
                <a:lnTo>
                  <a:pt x="8641" y="11521"/>
                </a:lnTo>
                <a:lnTo>
                  <a:pt x="8641" y="10561"/>
                </a:lnTo>
                <a:lnTo>
                  <a:pt x="9616" y="10561"/>
                </a:lnTo>
                <a:lnTo>
                  <a:pt x="9616" y="9601"/>
                </a:lnTo>
                <a:lnTo>
                  <a:pt x="11521" y="9601"/>
                </a:lnTo>
                <a:lnTo>
                  <a:pt x="12481" y="8641"/>
                </a:lnTo>
                <a:lnTo>
                  <a:pt x="33604" y="8641"/>
                </a:lnTo>
                <a:lnTo>
                  <a:pt x="33604" y="7680"/>
                </a:lnTo>
                <a:lnTo>
                  <a:pt x="34564" y="7680"/>
                </a:lnTo>
                <a:lnTo>
                  <a:pt x="34564" y="1920"/>
                </a:lnTo>
                <a:lnTo>
                  <a:pt x="33604" y="1920"/>
                </a:lnTo>
                <a:lnTo>
                  <a:pt x="33604" y="0"/>
                </a:lnTo>
                <a:lnTo>
                  <a:pt x="9616" y="0"/>
                </a:lnTo>
                <a:lnTo>
                  <a:pt x="7680" y="960"/>
                </a:lnTo>
                <a:lnTo>
                  <a:pt x="6736" y="960"/>
                </a:lnTo>
                <a:lnTo>
                  <a:pt x="4800" y="1920"/>
                </a:lnTo>
                <a:lnTo>
                  <a:pt x="3840" y="2880"/>
                </a:lnTo>
                <a:lnTo>
                  <a:pt x="2895" y="3840"/>
                </a:lnTo>
                <a:lnTo>
                  <a:pt x="1935" y="4800"/>
                </a:lnTo>
                <a:lnTo>
                  <a:pt x="960" y="6720"/>
                </a:lnTo>
                <a:lnTo>
                  <a:pt x="0" y="7680"/>
                </a:lnTo>
                <a:lnTo>
                  <a:pt x="0" y="15361"/>
                </a:lnTo>
                <a:lnTo>
                  <a:pt x="960" y="17282"/>
                </a:lnTo>
                <a:lnTo>
                  <a:pt x="1935" y="19202"/>
                </a:lnTo>
                <a:lnTo>
                  <a:pt x="3840" y="21122"/>
                </a:lnTo>
                <a:lnTo>
                  <a:pt x="5775" y="22082"/>
                </a:lnTo>
                <a:lnTo>
                  <a:pt x="960" y="22082"/>
                </a:lnTo>
                <a:lnTo>
                  <a:pt x="960" y="24003"/>
                </a:lnTo>
                <a:lnTo>
                  <a:pt x="0" y="24963"/>
                </a:lnTo>
                <a:lnTo>
                  <a:pt x="0" y="27843"/>
                </a:lnTo>
                <a:lnTo>
                  <a:pt x="960" y="27843"/>
                </a:lnTo>
                <a:lnTo>
                  <a:pt x="960" y="29763"/>
                </a:lnTo>
                <a:lnTo>
                  <a:pt x="33604" y="29763"/>
                </a:lnTo>
                <a:lnTo>
                  <a:pt x="33604" y="28803"/>
                </a:lnTo>
                <a:lnTo>
                  <a:pt x="34564" y="27843"/>
                </a:lnTo>
                <a:lnTo>
                  <a:pt x="34564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2" name="object 322"/>
          <p:cNvSpPr/>
          <p:nvPr/>
        </p:nvSpPr>
        <p:spPr>
          <a:xfrm>
            <a:off x="2982864" y="6472184"/>
            <a:ext cx="3840" cy="9585"/>
          </a:xfrm>
          <a:custGeom>
            <a:avLst/>
            <a:gdLst/>
            <a:ahLst/>
            <a:cxnLst/>
            <a:rect l="l" t="t" r="r" b="b"/>
            <a:pathLst>
              <a:path w="3840" h="9585">
                <a:moveTo>
                  <a:pt x="0" y="9585"/>
                </a:moveTo>
                <a:lnTo>
                  <a:pt x="960" y="8625"/>
                </a:lnTo>
                <a:lnTo>
                  <a:pt x="2880" y="8625"/>
                </a:lnTo>
                <a:lnTo>
                  <a:pt x="3840" y="0"/>
                </a:lnTo>
                <a:lnTo>
                  <a:pt x="960" y="0"/>
                </a:lnTo>
                <a:lnTo>
                  <a:pt x="0" y="95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3" name="object 323"/>
          <p:cNvSpPr/>
          <p:nvPr/>
        </p:nvSpPr>
        <p:spPr>
          <a:xfrm>
            <a:off x="2949260" y="6471224"/>
            <a:ext cx="47045" cy="31668"/>
          </a:xfrm>
          <a:custGeom>
            <a:avLst/>
            <a:gdLst/>
            <a:ahLst/>
            <a:cxnLst/>
            <a:rect l="l" t="t" r="r" b="b"/>
            <a:pathLst>
              <a:path w="47045" h="31668">
                <a:moveTo>
                  <a:pt x="47045" y="17266"/>
                </a:moveTo>
                <a:lnTo>
                  <a:pt x="47045" y="14386"/>
                </a:lnTo>
                <a:lnTo>
                  <a:pt x="46085" y="11521"/>
                </a:lnTo>
                <a:lnTo>
                  <a:pt x="46085" y="9585"/>
                </a:lnTo>
                <a:lnTo>
                  <a:pt x="45125" y="7680"/>
                </a:lnTo>
                <a:lnTo>
                  <a:pt x="44165" y="5745"/>
                </a:lnTo>
                <a:lnTo>
                  <a:pt x="43205" y="4800"/>
                </a:lnTo>
                <a:lnTo>
                  <a:pt x="42245" y="3840"/>
                </a:lnTo>
                <a:lnTo>
                  <a:pt x="41285" y="1904"/>
                </a:lnTo>
                <a:lnTo>
                  <a:pt x="40325" y="1904"/>
                </a:lnTo>
                <a:lnTo>
                  <a:pt x="38404" y="960"/>
                </a:lnTo>
                <a:lnTo>
                  <a:pt x="37444" y="960"/>
                </a:lnTo>
                <a:lnTo>
                  <a:pt x="36484" y="9585"/>
                </a:lnTo>
                <a:lnTo>
                  <a:pt x="38404" y="9585"/>
                </a:lnTo>
                <a:lnTo>
                  <a:pt x="39364" y="10546"/>
                </a:lnTo>
                <a:lnTo>
                  <a:pt x="39364" y="11521"/>
                </a:lnTo>
                <a:lnTo>
                  <a:pt x="40325" y="12466"/>
                </a:lnTo>
                <a:lnTo>
                  <a:pt x="40325" y="21107"/>
                </a:lnTo>
                <a:lnTo>
                  <a:pt x="39364" y="23027"/>
                </a:lnTo>
                <a:lnTo>
                  <a:pt x="35524" y="23027"/>
                </a:lnTo>
                <a:lnTo>
                  <a:pt x="34564" y="22067"/>
                </a:lnTo>
                <a:lnTo>
                  <a:pt x="33604" y="22067"/>
                </a:lnTo>
                <a:lnTo>
                  <a:pt x="33604" y="21107"/>
                </a:lnTo>
                <a:lnTo>
                  <a:pt x="32644" y="21107"/>
                </a:lnTo>
                <a:lnTo>
                  <a:pt x="32644" y="12466"/>
                </a:lnTo>
                <a:lnTo>
                  <a:pt x="33604" y="11521"/>
                </a:lnTo>
                <a:lnTo>
                  <a:pt x="33604" y="10546"/>
                </a:lnTo>
                <a:lnTo>
                  <a:pt x="34564" y="960"/>
                </a:lnTo>
                <a:lnTo>
                  <a:pt x="32644" y="960"/>
                </a:lnTo>
                <a:lnTo>
                  <a:pt x="31683" y="1904"/>
                </a:lnTo>
                <a:lnTo>
                  <a:pt x="30723" y="1904"/>
                </a:lnTo>
                <a:lnTo>
                  <a:pt x="29763" y="2865"/>
                </a:lnTo>
                <a:lnTo>
                  <a:pt x="28803" y="3840"/>
                </a:lnTo>
                <a:lnTo>
                  <a:pt x="28803" y="4800"/>
                </a:lnTo>
                <a:lnTo>
                  <a:pt x="27843" y="5745"/>
                </a:lnTo>
                <a:lnTo>
                  <a:pt x="26883" y="6705"/>
                </a:lnTo>
                <a:lnTo>
                  <a:pt x="26883" y="11521"/>
                </a:lnTo>
                <a:lnTo>
                  <a:pt x="25923" y="19187"/>
                </a:lnTo>
                <a:lnTo>
                  <a:pt x="25923" y="22067"/>
                </a:lnTo>
                <a:lnTo>
                  <a:pt x="24963" y="22067"/>
                </a:lnTo>
                <a:lnTo>
                  <a:pt x="24963" y="23027"/>
                </a:lnTo>
                <a:lnTo>
                  <a:pt x="23042" y="23027"/>
                </a:lnTo>
                <a:lnTo>
                  <a:pt x="22082" y="22067"/>
                </a:lnTo>
                <a:lnTo>
                  <a:pt x="21122" y="22067"/>
                </a:lnTo>
                <a:lnTo>
                  <a:pt x="22082" y="21107"/>
                </a:lnTo>
                <a:lnTo>
                  <a:pt x="22082" y="19187"/>
                </a:lnTo>
                <a:lnTo>
                  <a:pt x="23042" y="18227"/>
                </a:lnTo>
                <a:lnTo>
                  <a:pt x="23042" y="14386"/>
                </a:lnTo>
                <a:lnTo>
                  <a:pt x="22082" y="13426"/>
                </a:lnTo>
                <a:lnTo>
                  <a:pt x="22082" y="11521"/>
                </a:lnTo>
                <a:lnTo>
                  <a:pt x="21122" y="9585"/>
                </a:lnTo>
                <a:lnTo>
                  <a:pt x="21122" y="8625"/>
                </a:lnTo>
                <a:lnTo>
                  <a:pt x="20162" y="7680"/>
                </a:lnTo>
                <a:lnTo>
                  <a:pt x="19202" y="5745"/>
                </a:lnTo>
                <a:lnTo>
                  <a:pt x="17282" y="5745"/>
                </a:lnTo>
                <a:lnTo>
                  <a:pt x="16322" y="4800"/>
                </a:lnTo>
                <a:lnTo>
                  <a:pt x="14401" y="3840"/>
                </a:lnTo>
                <a:lnTo>
                  <a:pt x="9616" y="3840"/>
                </a:lnTo>
                <a:lnTo>
                  <a:pt x="8641" y="4800"/>
                </a:lnTo>
                <a:lnTo>
                  <a:pt x="7680" y="4800"/>
                </a:lnTo>
                <a:lnTo>
                  <a:pt x="7680" y="960"/>
                </a:lnTo>
                <a:lnTo>
                  <a:pt x="6736" y="960"/>
                </a:lnTo>
                <a:lnTo>
                  <a:pt x="5775" y="0"/>
                </a:lnTo>
                <a:lnTo>
                  <a:pt x="1935" y="0"/>
                </a:lnTo>
                <a:lnTo>
                  <a:pt x="960" y="960"/>
                </a:lnTo>
                <a:lnTo>
                  <a:pt x="960" y="11521"/>
                </a:lnTo>
                <a:lnTo>
                  <a:pt x="0" y="12466"/>
                </a:lnTo>
                <a:lnTo>
                  <a:pt x="0" y="20147"/>
                </a:lnTo>
                <a:lnTo>
                  <a:pt x="960" y="22067"/>
                </a:lnTo>
                <a:lnTo>
                  <a:pt x="960" y="23987"/>
                </a:lnTo>
                <a:lnTo>
                  <a:pt x="1935" y="24947"/>
                </a:lnTo>
                <a:lnTo>
                  <a:pt x="2895" y="25908"/>
                </a:lnTo>
                <a:lnTo>
                  <a:pt x="3840" y="26868"/>
                </a:lnTo>
                <a:lnTo>
                  <a:pt x="4800" y="27828"/>
                </a:lnTo>
                <a:lnTo>
                  <a:pt x="6736" y="28788"/>
                </a:lnTo>
                <a:lnTo>
                  <a:pt x="7680" y="29748"/>
                </a:lnTo>
                <a:lnTo>
                  <a:pt x="11521" y="29748"/>
                </a:lnTo>
                <a:lnTo>
                  <a:pt x="10561" y="22067"/>
                </a:lnTo>
                <a:lnTo>
                  <a:pt x="9616" y="22067"/>
                </a:lnTo>
                <a:lnTo>
                  <a:pt x="8641" y="21107"/>
                </a:lnTo>
                <a:lnTo>
                  <a:pt x="7680" y="21107"/>
                </a:lnTo>
                <a:lnTo>
                  <a:pt x="6736" y="20147"/>
                </a:lnTo>
                <a:lnTo>
                  <a:pt x="6736" y="19187"/>
                </a:lnTo>
                <a:lnTo>
                  <a:pt x="5775" y="18227"/>
                </a:lnTo>
                <a:lnTo>
                  <a:pt x="5775" y="15361"/>
                </a:lnTo>
                <a:lnTo>
                  <a:pt x="6736" y="13426"/>
                </a:lnTo>
                <a:lnTo>
                  <a:pt x="7680" y="12466"/>
                </a:lnTo>
                <a:lnTo>
                  <a:pt x="8641" y="11521"/>
                </a:lnTo>
                <a:lnTo>
                  <a:pt x="13456" y="11521"/>
                </a:lnTo>
                <a:lnTo>
                  <a:pt x="14401" y="12466"/>
                </a:lnTo>
                <a:lnTo>
                  <a:pt x="15361" y="12466"/>
                </a:lnTo>
                <a:lnTo>
                  <a:pt x="15361" y="13426"/>
                </a:lnTo>
                <a:lnTo>
                  <a:pt x="16322" y="13426"/>
                </a:lnTo>
                <a:lnTo>
                  <a:pt x="16322" y="20147"/>
                </a:lnTo>
                <a:lnTo>
                  <a:pt x="15361" y="20147"/>
                </a:lnTo>
                <a:lnTo>
                  <a:pt x="15361" y="28788"/>
                </a:lnTo>
                <a:lnTo>
                  <a:pt x="17282" y="28788"/>
                </a:lnTo>
                <a:lnTo>
                  <a:pt x="18242" y="27828"/>
                </a:lnTo>
                <a:lnTo>
                  <a:pt x="18242" y="26868"/>
                </a:lnTo>
                <a:lnTo>
                  <a:pt x="19202" y="27828"/>
                </a:lnTo>
                <a:lnTo>
                  <a:pt x="20162" y="28788"/>
                </a:lnTo>
                <a:lnTo>
                  <a:pt x="22082" y="29748"/>
                </a:lnTo>
                <a:lnTo>
                  <a:pt x="23042" y="29748"/>
                </a:lnTo>
                <a:lnTo>
                  <a:pt x="24002" y="30708"/>
                </a:lnTo>
                <a:lnTo>
                  <a:pt x="26883" y="30708"/>
                </a:lnTo>
                <a:lnTo>
                  <a:pt x="27843" y="29748"/>
                </a:lnTo>
                <a:lnTo>
                  <a:pt x="28803" y="29748"/>
                </a:lnTo>
                <a:lnTo>
                  <a:pt x="29763" y="28788"/>
                </a:lnTo>
                <a:lnTo>
                  <a:pt x="29763" y="27828"/>
                </a:lnTo>
                <a:lnTo>
                  <a:pt x="30723" y="26868"/>
                </a:lnTo>
                <a:lnTo>
                  <a:pt x="30723" y="27828"/>
                </a:lnTo>
                <a:lnTo>
                  <a:pt x="31683" y="28788"/>
                </a:lnTo>
                <a:lnTo>
                  <a:pt x="32644" y="28788"/>
                </a:lnTo>
                <a:lnTo>
                  <a:pt x="32644" y="29748"/>
                </a:lnTo>
                <a:lnTo>
                  <a:pt x="33604" y="29748"/>
                </a:lnTo>
                <a:lnTo>
                  <a:pt x="34564" y="30708"/>
                </a:lnTo>
                <a:lnTo>
                  <a:pt x="35524" y="30708"/>
                </a:lnTo>
                <a:lnTo>
                  <a:pt x="36484" y="31668"/>
                </a:lnTo>
                <a:lnTo>
                  <a:pt x="40325" y="31668"/>
                </a:lnTo>
                <a:lnTo>
                  <a:pt x="41285" y="30708"/>
                </a:lnTo>
                <a:lnTo>
                  <a:pt x="43205" y="30708"/>
                </a:lnTo>
                <a:lnTo>
                  <a:pt x="43205" y="29748"/>
                </a:lnTo>
                <a:lnTo>
                  <a:pt x="44165" y="27828"/>
                </a:lnTo>
                <a:lnTo>
                  <a:pt x="45125" y="26868"/>
                </a:lnTo>
                <a:lnTo>
                  <a:pt x="46085" y="25908"/>
                </a:lnTo>
                <a:lnTo>
                  <a:pt x="46085" y="22067"/>
                </a:lnTo>
                <a:lnTo>
                  <a:pt x="47045" y="19187"/>
                </a:lnTo>
                <a:lnTo>
                  <a:pt x="47045" y="172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4" name="object 324"/>
          <p:cNvSpPr/>
          <p:nvPr/>
        </p:nvSpPr>
        <p:spPr>
          <a:xfrm>
            <a:off x="2959821" y="6491371"/>
            <a:ext cx="4800" cy="9601"/>
          </a:xfrm>
          <a:custGeom>
            <a:avLst/>
            <a:gdLst/>
            <a:ahLst/>
            <a:cxnLst/>
            <a:rect l="l" t="t" r="r" b="b"/>
            <a:pathLst>
              <a:path w="4800" h="9601">
                <a:moveTo>
                  <a:pt x="0" y="1920"/>
                </a:moveTo>
                <a:lnTo>
                  <a:pt x="960" y="9601"/>
                </a:lnTo>
                <a:lnTo>
                  <a:pt x="3840" y="9601"/>
                </a:lnTo>
                <a:lnTo>
                  <a:pt x="4800" y="8641"/>
                </a:lnTo>
                <a:lnTo>
                  <a:pt x="4800" y="0"/>
                </a:lnTo>
                <a:lnTo>
                  <a:pt x="3840" y="960"/>
                </a:lnTo>
                <a:lnTo>
                  <a:pt x="2895" y="192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5" name="object 325"/>
          <p:cNvSpPr/>
          <p:nvPr/>
        </p:nvSpPr>
        <p:spPr>
          <a:xfrm>
            <a:off x="2949260" y="6437619"/>
            <a:ext cx="34564" cy="29763"/>
          </a:xfrm>
          <a:custGeom>
            <a:avLst/>
            <a:gdLst/>
            <a:ahLst/>
            <a:cxnLst/>
            <a:rect l="l" t="t" r="r" b="b"/>
            <a:pathLst>
              <a:path w="34564" h="29763">
                <a:moveTo>
                  <a:pt x="19202" y="0"/>
                </a:moveTo>
                <a:lnTo>
                  <a:pt x="8641" y="0"/>
                </a:lnTo>
                <a:lnTo>
                  <a:pt x="6736" y="960"/>
                </a:lnTo>
                <a:lnTo>
                  <a:pt x="5775" y="1920"/>
                </a:lnTo>
                <a:lnTo>
                  <a:pt x="3840" y="2880"/>
                </a:lnTo>
                <a:lnTo>
                  <a:pt x="2895" y="3840"/>
                </a:lnTo>
                <a:lnTo>
                  <a:pt x="1935" y="5760"/>
                </a:lnTo>
                <a:lnTo>
                  <a:pt x="960" y="7680"/>
                </a:lnTo>
                <a:lnTo>
                  <a:pt x="0" y="9601"/>
                </a:lnTo>
                <a:lnTo>
                  <a:pt x="0" y="19202"/>
                </a:lnTo>
                <a:lnTo>
                  <a:pt x="960" y="21122"/>
                </a:lnTo>
                <a:lnTo>
                  <a:pt x="1935" y="23042"/>
                </a:lnTo>
                <a:lnTo>
                  <a:pt x="2895" y="24002"/>
                </a:lnTo>
                <a:lnTo>
                  <a:pt x="4800" y="25907"/>
                </a:lnTo>
                <a:lnTo>
                  <a:pt x="5775" y="26883"/>
                </a:lnTo>
                <a:lnTo>
                  <a:pt x="7680" y="27843"/>
                </a:lnTo>
                <a:lnTo>
                  <a:pt x="7680" y="19202"/>
                </a:lnTo>
                <a:lnTo>
                  <a:pt x="6736" y="18227"/>
                </a:lnTo>
                <a:lnTo>
                  <a:pt x="6736" y="16322"/>
                </a:lnTo>
                <a:lnTo>
                  <a:pt x="5775" y="15361"/>
                </a:lnTo>
                <a:lnTo>
                  <a:pt x="5775" y="12481"/>
                </a:lnTo>
                <a:lnTo>
                  <a:pt x="6736" y="10561"/>
                </a:lnTo>
                <a:lnTo>
                  <a:pt x="7680" y="9601"/>
                </a:lnTo>
                <a:lnTo>
                  <a:pt x="9616" y="8641"/>
                </a:lnTo>
                <a:lnTo>
                  <a:pt x="11521" y="7680"/>
                </a:lnTo>
                <a:lnTo>
                  <a:pt x="14401" y="7680"/>
                </a:lnTo>
                <a:lnTo>
                  <a:pt x="15361" y="29763"/>
                </a:lnTo>
                <a:lnTo>
                  <a:pt x="23042" y="29763"/>
                </a:lnTo>
                <a:lnTo>
                  <a:pt x="24963" y="28788"/>
                </a:lnTo>
                <a:lnTo>
                  <a:pt x="27843" y="28788"/>
                </a:lnTo>
                <a:lnTo>
                  <a:pt x="28803" y="26883"/>
                </a:lnTo>
                <a:lnTo>
                  <a:pt x="30723" y="25907"/>
                </a:lnTo>
                <a:lnTo>
                  <a:pt x="31683" y="24963"/>
                </a:lnTo>
                <a:lnTo>
                  <a:pt x="32644" y="23042"/>
                </a:lnTo>
                <a:lnTo>
                  <a:pt x="33604" y="21122"/>
                </a:lnTo>
                <a:lnTo>
                  <a:pt x="34564" y="18227"/>
                </a:lnTo>
                <a:lnTo>
                  <a:pt x="34564" y="6720"/>
                </a:lnTo>
                <a:lnTo>
                  <a:pt x="33604" y="5760"/>
                </a:lnTo>
                <a:lnTo>
                  <a:pt x="33604" y="3840"/>
                </a:lnTo>
                <a:lnTo>
                  <a:pt x="32644" y="2880"/>
                </a:lnTo>
                <a:lnTo>
                  <a:pt x="32644" y="1920"/>
                </a:lnTo>
                <a:lnTo>
                  <a:pt x="31683" y="1920"/>
                </a:lnTo>
                <a:lnTo>
                  <a:pt x="31683" y="960"/>
                </a:lnTo>
                <a:lnTo>
                  <a:pt x="26883" y="960"/>
                </a:lnTo>
                <a:lnTo>
                  <a:pt x="25923" y="1920"/>
                </a:lnTo>
                <a:lnTo>
                  <a:pt x="25923" y="2880"/>
                </a:lnTo>
                <a:lnTo>
                  <a:pt x="26883" y="3840"/>
                </a:lnTo>
                <a:lnTo>
                  <a:pt x="26883" y="5760"/>
                </a:lnTo>
                <a:lnTo>
                  <a:pt x="27843" y="6720"/>
                </a:lnTo>
                <a:lnTo>
                  <a:pt x="27843" y="16322"/>
                </a:lnTo>
                <a:lnTo>
                  <a:pt x="26883" y="17282"/>
                </a:lnTo>
                <a:lnTo>
                  <a:pt x="26883" y="18227"/>
                </a:lnTo>
                <a:lnTo>
                  <a:pt x="25923" y="19202"/>
                </a:lnTo>
                <a:lnTo>
                  <a:pt x="24963" y="20162"/>
                </a:lnTo>
                <a:lnTo>
                  <a:pt x="24002" y="20162"/>
                </a:lnTo>
                <a:lnTo>
                  <a:pt x="23042" y="21122"/>
                </a:lnTo>
                <a:lnTo>
                  <a:pt x="19202" y="21122"/>
                </a:lnTo>
                <a:lnTo>
                  <a:pt x="192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6" name="object 326"/>
          <p:cNvSpPr/>
          <p:nvPr/>
        </p:nvSpPr>
        <p:spPr>
          <a:xfrm>
            <a:off x="2956941" y="6445300"/>
            <a:ext cx="7680" cy="22082"/>
          </a:xfrm>
          <a:custGeom>
            <a:avLst/>
            <a:gdLst/>
            <a:ahLst/>
            <a:cxnLst/>
            <a:rect l="l" t="t" r="r" b="b"/>
            <a:pathLst>
              <a:path w="7680" h="22082">
                <a:moveTo>
                  <a:pt x="960" y="11521"/>
                </a:moveTo>
                <a:lnTo>
                  <a:pt x="0" y="11521"/>
                </a:lnTo>
                <a:lnTo>
                  <a:pt x="0" y="20162"/>
                </a:lnTo>
                <a:lnTo>
                  <a:pt x="2880" y="21107"/>
                </a:lnTo>
                <a:lnTo>
                  <a:pt x="4800" y="22082"/>
                </a:lnTo>
                <a:lnTo>
                  <a:pt x="7680" y="22082"/>
                </a:lnTo>
                <a:lnTo>
                  <a:pt x="6720" y="0"/>
                </a:lnTo>
                <a:lnTo>
                  <a:pt x="6720" y="13441"/>
                </a:lnTo>
                <a:lnTo>
                  <a:pt x="2880" y="13441"/>
                </a:lnTo>
                <a:lnTo>
                  <a:pt x="1935" y="12481"/>
                </a:lnTo>
                <a:lnTo>
                  <a:pt x="960" y="12481"/>
                </a:lnTo>
                <a:lnTo>
                  <a:pt x="960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7" name="object 327"/>
          <p:cNvSpPr/>
          <p:nvPr/>
        </p:nvSpPr>
        <p:spPr>
          <a:xfrm>
            <a:off x="3625093" y="6161151"/>
            <a:ext cx="59512" cy="82555"/>
          </a:xfrm>
          <a:custGeom>
            <a:avLst/>
            <a:gdLst/>
            <a:ahLst/>
            <a:cxnLst/>
            <a:rect l="l" t="t" r="r" b="b"/>
            <a:pathLst>
              <a:path w="59512" h="82555">
                <a:moveTo>
                  <a:pt x="54711" y="8625"/>
                </a:moveTo>
                <a:lnTo>
                  <a:pt x="55671" y="6720"/>
                </a:lnTo>
                <a:lnTo>
                  <a:pt x="56631" y="5760"/>
                </a:lnTo>
                <a:lnTo>
                  <a:pt x="57591" y="4785"/>
                </a:lnTo>
                <a:lnTo>
                  <a:pt x="57591" y="944"/>
                </a:lnTo>
                <a:lnTo>
                  <a:pt x="54711" y="944"/>
                </a:lnTo>
                <a:lnTo>
                  <a:pt x="53751" y="0"/>
                </a:lnTo>
                <a:lnTo>
                  <a:pt x="44150" y="0"/>
                </a:lnTo>
                <a:lnTo>
                  <a:pt x="43190" y="944"/>
                </a:lnTo>
                <a:lnTo>
                  <a:pt x="41269" y="944"/>
                </a:lnTo>
                <a:lnTo>
                  <a:pt x="41269" y="1920"/>
                </a:lnTo>
                <a:lnTo>
                  <a:pt x="40309" y="1920"/>
                </a:lnTo>
                <a:lnTo>
                  <a:pt x="40309" y="2880"/>
                </a:lnTo>
                <a:lnTo>
                  <a:pt x="16322" y="37429"/>
                </a:lnTo>
                <a:lnTo>
                  <a:pt x="16322" y="1920"/>
                </a:lnTo>
                <a:lnTo>
                  <a:pt x="15361" y="1920"/>
                </a:lnTo>
                <a:lnTo>
                  <a:pt x="15361" y="944"/>
                </a:lnTo>
                <a:lnTo>
                  <a:pt x="12481" y="944"/>
                </a:lnTo>
                <a:lnTo>
                  <a:pt x="11521" y="0"/>
                </a:lnTo>
                <a:lnTo>
                  <a:pt x="3840" y="0"/>
                </a:lnTo>
                <a:lnTo>
                  <a:pt x="2865" y="944"/>
                </a:lnTo>
                <a:lnTo>
                  <a:pt x="0" y="944"/>
                </a:lnTo>
                <a:lnTo>
                  <a:pt x="0" y="80634"/>
                </a:lnTo>
                <a:lnTo>
                  <a:pt x="960" y="81594"/>
                </a:lnTo>
                <a:lnTo>
                  <a:pt x="3840" y="81594"/>
                </a:lnTo>
                <a:lnTo>
                  <a:pt x="4800" y="82555"/>
                </a:lnTo>
                <a:lnTo>
                  <a:pt x="10546" y="82555"/>
                </a:lnTo>
                <a:lnTo>
                  <a:pt x="11521" y="81594"/>
                </a:lnTo>
                <a:lnTo>
                  <a:pt x="15361" y="81594"/>
                </a:lnTo>
                <a:lnTo>
                  <a:pt x="15361" y="80634"/>
                </a:lnTo>
                <a:lnTo>
                  <a:pt x="16322" y="80634"/>
                </a:lnTo>
                <a:lnTo>
                  <a:pt x="16322" y="41269"/>
                </a:lnTo>
                <a:lnTo>
                  <a:pt x="40309" y="79674"/>
                </a:lnTo>
                <a:lnTo>
                  <a:pt x="41269" y="79674"/>
                </a:lnTo>
                <a:lnTo>
                  <a:pt x="41269" y="80634"/>
                </a:lnTo>
                <a:lnTo>
                  <a:pt x="42230" y="80634"/>
                </a:lnTo>
                <a:lnTo>
                  <a:pt x="42230" y="81594"/>
                </a:lnTo>
                <a:lnTo>
                  <a:pt x="44150" y="81594"/>
                </a:lnTo>
                <a:lnTo>
                  <a:pt x="46070" y="82555"/>
                </a:lnTo>
                <a:lnTo>
                  <a:pt x="53751" y="82555"/>
                </a:lnTo>
                <a:lnTo>
                  <a:pt x="54711" y="81594"/>
                </a:lnTo>
                <a:lnTo>
                  <a:pt x="57591" y="81594"/>
                </a:lnTo>
                <a:lnTo>
                  <a:pt x="58552" y="80634"/>
                </a:lnTo>
                <a:lnTo>
                  <a:pt x="59512" y="79674"/>
                </a:lnTo>
                <a:lnTo>
                  <a:pt x="59512" y="78714"/>
                </a:lnTo>
                <a:lnTo>
                  <a:pt x="58552" y="78714"/>
                </a:lnTo>
                <a:lnTo>
                  <a:pt x="58552" y="77754"/>
                </a:lnTo>
                <a:lnTo>
                  <a:pt x="57591" y="75834"/>
                </a:lnTo>
                <a:lnTo>
                  <a:pt x="56631" y="74874"/>
                </a:lnTo>
                <a:lnTo>
                  <a:pt x="32628" y="37429"/>
                </a:lnTo>
                <a:lnTo>
                  <a:pt x="54711" y="86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8" name="object 328"/>
          <p:cNvSpPr/>
          <p:nvPr/>
        </p:nvSpPr>
        <p:spPr>
          <a:xfrm>
            <a:off x="3705727" y="6181313"/>
            <a:ext cx="43190" cy="63352"/>
          </a:xfrm>
          <a:custGeom>
            <a:avLst/>
            <a:gdLst/>
            <a:ahLst/>
            <a:cxnLst/>
            <a:rect l="l" t="t" r="r" b="b"/>
            <a:pathLst>
              <a:path w="43190" h="63352">
                <a:moveTo>
                  <a:pt x="17282" y="49911"/>
                </a:moveTo>
                <a:lnTo>
                  <a:pt x="15361" y="50871"/>
                </a:lnTo>
                <a:lnTo>
                  <a:pt x="10561" y="50871"/>
                </a:lnTo>
                <a:lnTo>
                  <a:pt x="8641" y="49911"/>
                </a:lnTo>
                <a:lnTo>
                  <a:pt x="6720" y="48950"/>
                </a:lnTo>
                <a:lnTo>
                  <a:pt x="4800" y="47990"/>
                </a:lnTo>
                <a:lnTo>
                  <a:pt x="3840" y="47030"/>
                </a:lnTo>
                <a:lnTo>
                  <a:pt x="2880" y="62392"/>
                </a:lnTo>
                <a:lnTo>
                  <a:pt x="7680" y="63352"/>
                </a:lnTo>
                <a:lnTo>
                  <a:pt x="17282" y="63352"/>
                </a:lnTo>
                <a:lnTo>
                  <a:pt x="22082" y="62392"/>
                </a:lnTo>
                <a:lnTo>
                  <a:pt x="25923" y="60472"/>
                </a:lnTo>
                <a:lnTo>
                  <a:pt x="29763" y="59512"/>
                </a:lnTo>
                <a:lnTo>
                  <a:pt x="33604" y="56631"/>
                </a:lnTo>
                <a:lnTo>
                  <a:pt x="35509" y="53751"/>
                </a:lnTo>
                <a:lnTo>
                  <a:pt x="38389" y="50871"/>
                </a:lnTo>
                <a:lnTo>
                  <a:pt x="40325" y="47990"/>
                </a:lnTo>
                <a:lnTo>
                  <a:pt x="41269" y="44150"/>
                </a:lnTo>
                <a:lnTo>
                  <a:pt x="42230" y="40309"/>
                </a:lnTo>
                <a:lnTo>
                  <a:pt x="43190" y="35509"/>
                </a:lnTo>
                <a:lnTo>
                  <a:pt x="43190" y="25908"/>
                </a:lnTo>
                <a:lnTo>
                  <a:pt x="42230" y="21107"/>
                </a:lnTo>
                <a:lnTo>
                  <a:pt x="41269" y="17266"/>
                </a:lnTo>
                <a:lnTo>
                  <a:pt x="40325" y="13426"/>
                </a:lnTo>
                <a:lnTo>
                  <a:pt x="38389" y="10546"/>
                </a:lnTo>
                <a:lnTo>
                  <a:pt x="36484" y="7680"/>
                </a:lnTo>
                <a:lnTo>
                  <a:pt x="33604" y="5745"/>
                </a:lnTo>
                <a:lnTo>
                  <a:pt x="30708" y="2865"/>
                </a:lnTo>
                <a:lnTo>
                  <a:pt x="26868" y="1905"/>
                </a:lnTo>
                <a:lnTo>
                  <a:pt x="23042" y="960"/>
                </a:lnTo>
                <a:lnTo>
                  <a:pt x="19202" y="0"/>
                </a:lnTo>
                <a:lnTo>
                  <a:pt x="8641" y="0"/>
                </a:lnTo>
                <a:lnTo>
                  <a:pt x="3840" y="960"/>
                </a:lnTo>
                <a:lnTo>
                  <a:pt x="0" y="1905"/>
                </a:lnTo>
                <a:lnTo>
                  <a:pt x="960" y="21107"/>
                </a:lnTo>
                <a:lnTo>
                  <a:pt x="1920" y="19187"/>
                </a:lnTo>
                <a:lnTo>
                  <a:pt x="2880" y="17266"/>
                </a:lnTo>
                <a:lnTo>
                  <a:pt x="3840" y="15346"/>
                </a:lnTo>
                <a:lnTo>
                  <a:pt x="5760" y="14386"/>
                </a:lnTo>
                <a:lnTo>
                  <a:pt x="7680" y="13426"/>
                </a:lnTo>
                <a:lnTo>
                  <a:pt x="8641" y="12466"/>
                </a:lnTo>
                <a:lnTo>
                  <a:pt x="18242" y="12466"/>
                </a:lnTo>
                <a:lnTo>
                  <a:pt x="20147" y="13426"/>
                </a:lnTo>
                <a:lnTo>
                  <a:pt x="22082" y="15346"/>
                </a:lnTo>
                <a:lnTo>
                  <a:pt x="23042" y="16306"/>
                </a:lnTo>
                <a:lnTo>
                  <a:pt x="23987" y="18227"/>
                </a:lnTo>
                <a:lnTo>
                  <a:pt x="24963" y="19187"/>
                </a:lnTo>
                <a:lnTo>
                  <a:pt x="25923" y="22067"/>
                </a:lnTo>
                <a:lnTo>
                  <a:pt x="25923" y="23987"/>
                </a:lnTo>
                <a:lnTo>
                  <a:pt x="26868" y="25908"/>
                </a:lnTo>
                <a:lnTo>
                  <a:pt x="26868" y="37429"/>
                </a:lnTo>
                <a:lnTo>
                  <a:pt x="25923" y="39349"/>
                </a:lnTo>
                <a:lnTo>
                  <a:pt x="25923" y="42230"/>
                </a:lnTo>
                <a:lnTo>
                  <a:pt x="24963" y="44150"/>
                </a:lnTo>
                <a:lnTo>
                  <a:pt x="23987" y="45110"/>
                </a:lnTo>
                <a:lnTo>
                  <a:pt x="23042" y="47030"/>
                </a:lnTo>
                <a:lnTo>
                  <a:pt x="21122" y="47990"/>
                </a:lnTo>
                <a:lnTo>
                  <a:pt x="19202" y="48950"/>
                </a:lnTo>
                <a:lnTo>
                  <a:pt x="17282" y="49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9" name="object 329"/>
          <p:cNvSpPr/>
          <p:nvPr/>
        </p:nvSpPr>
        <p:spPr>
          <a:xfrm>
            <a:off x="3689405" y="6183218"/>
            <a:ext cx="20162" cy="60487"/>
          </a:xfrm>
          <a:custGeom>
            <a:avLst/>
            <a:gdLst/>
            <a:ahLst/>
            <a:cxnLst/>
            <a:rect l="l" t="t" r="r" b="b"/>
            <a:pathLst>
              <a:path w="20162" h="60487">
                <a:moveTo>
                  <a:pt x="17282" y="39364"/>
                </a:moveTo>
                <a:lnTo>
                  <a:pt x="16322" y="37444"/>
                </a:lnTo>
                <a:lnTo>
                  <a:pt x="16322" y="34564"/>
                </a:lnTo>
                <a:lnTo>
                  <a:pt x="15361" y="32644"/>
                </a:lnTo>
                <a:lnTo>
                  <a:pt x="15361" y="26883"/>
                </a:lnTo>
                <a:lnTo>
                  <a:pt x="16322" y="24002"/>
                </a:lnTo>
                <a:lnTo>
                  <a:pt x="16322" y="21122"/>
                </a:lnTo>
                <a:lnTo>
                  <a:pt x="17282" y="19202"/>
                </a:lnTo>
                <a:lnTo>
                  <a:pt x="16322" y="0"/>
                </a:lnTo>
                <a:lnTo>
                  <a:pt x="12481" y="1935"/>
                </a:lnTo>
                <a:lnTo>
                  <a:pt x="9601" y="3840"/>
                </a:lnTo>
                <a:lnTo>
                  <a:pt x="6720" y="6720"/>
                </a:lnTo>
                <a:lnTo>
                  <a:pt x="4800" y="9616"/>
                </a:lnTo>
                <a:lnTo>
                  <a:pt x="2880" y="13441"/>
                </a:lnTo>
                <a:lnTo>
                  <a:pt x="960" y="17282"/>
                </a:lnTo>
                <a:lnTo>
                  <a:pt x="0" y="21122"/>
                </a:lnTo>
                <a:lnTo>
                  <a:pt x="0" y="39364"/>
                </a:lnTo>
                <a:lnTo>
                  <a:pt x="960" y="43205"/>
                </a:lnTo>
                <a:lnTo>
                  <a:pt x="2880" y="47045"/>
                </a:lnTo>
                <a:lnTo>
                  <a:pt x="3840" y="50886"/>
                </a:lnTo>
                <a:lnTo>
                  <a:pt x="6720" y="52806"/>
                </a:lnTo>
                <a:lnTo>
                  <a:pt x="9601" y="55686"/>
                </a:lnTo>
                <a:lnTo>
                  <a:pt x="12481" y="57607"/>
                </a:lnTo>
                <a:lnTo>
                  <a:pt x="16322" y="59527"/>
                </a:lnTo>
                <a:lnTo>
                  <a:pt x="19202" y="60487"/>
                </a:lnTo>
                <a:lnTo>
                  <a:pt x="20162" y="45125"/>
                </a:lnTo>
                <a:lnTo>
                  <a:pt x="18242" y="43205"/>
                </a:lnTo>
                <a:lnTo>
                  <a:pt x="17282" y="41285"/>
                </a:lnTo>
                <a:lnTo>
                  <a:pt x="17282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0" name="object 330"/>
          <p:cNvSpPr/>
          <p:nvPr/>
        </p:nvSpPr>
        <p:spPr>
          <a:xfrm>
            <a:off x="3762359" y="6181313"/>
            <a:ext cx="35524" cy="62392"/>
          </a:xfrm>
          <a:custGeom>
            <a:avLst/>
            <a:gdLst/>
            <a:ahLst/>
            <a:cxnLst/>
            <a:rect l="l" t="t" r="r" b="b"/>
            <a:pathLst>
              <a:path w="35524" h="62392">
                <a:moveTo>
                  <a:pt x="13441" y="10546"/>
                </a:moveTo>
                <a:lnTo>
                  <a:pt x="13441" y="2865"/>
                </a:lnTo>
                <a:lnTo>
                  <a:pt x="12481" y="2865"/>
                </a:lnTo>
                <a:lnTo>
                  <a:pt x="12481" y="1905"/>
                </a:lnTo>
                <a:lnTo>
                  <a:pt x="11521" y="1905"/>
                </a:lnTo>
                <a:lnTo>
                  <a:pt x="11521" y="960"/>
                </a:lnTo>
                <a:lnTo>
                  <a:pt x="1920" y="960"/>
                </a:lnTo>
                <a:lnTo>
                  <a:pt x="1920" y="1905"/>
                </a:lnTo>
                <a:lnTo>
                  <a:pt x="0" y="1905"/>
                </a:lnTo>
                <a:lnTo>
                  <a:pt x="0" y="61432"/>
                </a:lnTo>
                <a:lnTo>
                  <a:pt x="3840" y="61432"/>
                </a:lnTo>
                <a:lnTo>
                  <a:pt x="4800" y="62392"/>
                </a:lnTo>
                <a:lnTo>
                  <a:pt x="10561" y="62392"/>
                </a:lnTo>
                <a:lnTo>
                  <a:pt x="11521" y="61432"/>
                </a:lnTo>
                <a:lnTo>
                  <a:pt x="14401" y="61432"/>
                </a:lnTo>
                <a:lnTo>
                  <a:pt x="14401" y="60472"/>
                </a:lnTo>
                <a:lnTo>
                  <a:pt x="15361" y="60472"/>
                </a:lnTo>
                <a:lnTo>
                  <a:pt x="15361" y="24947"/>
                </a:lnTo>
                <a:lnTo>
                  <a:pt x="16322" y="23027"/>
                </a:lnTo>
                <a:lnTo>
                  <a:pt x="17282" y="21107"/>
                </a:lnTo>
                <a:lnTo>
                  <a:pt x="18242" y="20147"/>
                </a:lnTo>
                <a:lnTo>
                  <a:pt x="20162" y="19187"/>
                </a:lnTo>
                <a:lnTo>
                  <a:pt x="21122" y="17266"/>
                </a:lnTo>
                <a:lnTo>
                  <a:pt x="22082" y="17266"/>
                </a:lnTo>
                <a:lnTo>
                  <a:pt x="23042" y="16306"/>
                </a:lnTo>
                <a:lnTo>
                  <a:pt x="23042" y="15346"/>
                </a:lnTo>
                <a:lnTo>
                  <a:pt x="24963" y="15346"/>
                </a:lnTo>
                <a:lnTo>
                  <a:pt x="25923" y="14386"/>
                </a:lnTo>
                <a:lnTo>
                  <a:pt x="27843" y="14386"/>
                </a:lnTo>
                <a:lnTo>
                  <a:pt x="28803" y="15346"/>
                </a:lnTo>
                <a:lnTo>
                  <a:pt x="31683" y="15346"/>
                </a:lnTo>
                <a:lnTo>
                  <a:pt x="32644" y="16306"/>
                </a:lnTo>
                <a:lnTo>
                  <a:pt x="34564" y="16306"/>
                </a:lnTo>
                <a:lnTo>
                  <a:pt x="34564" y="15346"/>
                </a:lnTo>
                <a:lnTo>
                  <a:pt x="35524" y="14386"/>
                </a:lnTo>
                <a:lnTo>
                  <a:pt x="35524" y="2865"/>
                </a:lnTo>
                <a:lnTo>
                  <a:pt x="34564" y="1905"/>
                </a:lnTo>
                <a:lnTo>
                  <a:pt x="34564" y="960"/>
                </a:lnTo>
                <a:lnTo>
                  <a:pt x="32644" y="960"/>
                </a:lnTo>
                <a:lnTo>
                  <a:pt x="31683" y="0"/>
                </a:lnTo>
                <a:lnTo>
                  <a:pt x="24002" y="0"/>
                </a:lnTo>
                <a:lnTo>
                  <a:pt x="23042" y="960"/>
                </a:lnTo>
                <a:lnTo>
                  <a:pt x="22082" y="960"/>
                </a:lnTo>
                <a:lnTo>
                  <a:pt x="21122" y="1905"/>
                </a:lnTo>
                <a:lnTo>
                  <a:pt x="20162" y="2865"/>
                </a:lnTo>
                <a:lnTo>
                  <a:pt x="18242" y="3840"/>
                </a:lnTo>
                <a:lnTo>
                  <a:pt x="17282" y="5745"/>
                </a:lnTo>
                <a:lnTo>
                  <a:pt x="16322" y="6705"/>
                </a:lnTo>
                <a:lnTo>
                  <a:pt x="14401" y="8625"/>
                </a:lnTo>
                <a:lnTo>
                  <a:pt x="13441" y="105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1" name="object 331"/>
          <p:cNvSpPr/>
          <p:nvPr/>
        </p:nvSpPr>
        <p:spPr>
          <a:xfrm>
            <a:off x="3819006" y="6181313"/>
            <a:ext cx="38389" cy="35509"/>
          </a:xfrm>
          <a:custGeom>
            <a:avLst/>
            <a:gdLst/>
            <a:ahLst/>
            <a:cxnLst/>
            <a:rect l="l" t="t" r="r" b="b"/>
            <a:pathLst>
              <a:path w="38389" h="35509">
                <a:moveTo>
                  <a:pt x="34549" y="10546"/>
                </a:moveTo>
                <a:lnTo>
                  <a:pt x="32628" y="7680"/>
                </a:lnTo>
                <a:lnTo>
                  <a:pt x="29748" y="5745"/>
                </a:lnTo>
                <a:lnTo>
                  <a:pt x="27828" y="3840"/>
                </a:lnTo>
                <a:lnTo>
                  <a:pt x="23987" y="1905"/>
                </a:lnTo>
                <a:lnTo>
                  <a:pt x="21122" y="960"/>
                </a:lnTo>
                <a:lnTo>
                  <a:pt x="16306" y="0"/>
                </a:lnTo>
                <a:lnTo>
                  <a:pt x="7680" y="0"/>
                </a:lnTo>
                <a:lnTo>
                  <a:pt x="3840" y="960"/>
                </a:lnTo>
                <a:lnTo>
                  <a:pt x="0" y="1905"/>
                </a:lnTo>
                <a:lnTo>
                  <a:pt x="960" y="18227"/>
                </a:lnTo>
                <a:lnTo>
                  <a:pt x="1920" y="16306"/>
                </a:lnTo>
                <a:lnTo>
                  <a:pt x="2880" y="15346"/>
                </a:lnTo>
                <a:lnTo>
                  <a:pt x="3840" y="14386"/>
                </a:lnTo>
                <a:lnTo>
                  <a:pt x="4785" y="13426"/>
                </a:lnTo>
                <a:lnTo>
                  <a:pt x="6720" y="12466"/>
                </a:lnTo>
                <a:lnTo>
                  <a:pt x="7680" y="11521"/>
                </a:lnTo>
                <a:lnTo>
                  <a:pt x="15346" y="11521"/>
                </a:lnTo>
                <a:lnTo>
                  <a:pt x="18242" y="12466"/>
                </a:lnTo>
                <a:lnTo>
                  <a:pt x="20147" y="15346"/>
                </a:lnTo>
                <a:lnTo>
                  <a:pt x="22067" y="17266"/>
                </a:lnTo>
                <a:lnTo>
                  <a:pt x="23027" y="21107"/>
                </a:lnTo>
                <a:lnTo>
                  <a:pt x="23027" y="24947"/>
                </a:lnTo>
                <a:lnTo>
                  <a:pt x="0" y="24947"/>
                </a:lnTo>
                <a:lnTo>
                  <a:pt x="0" y="35509"/>
                </a:lnTo>
                <a:lnTo>
                  <a:pt x="36469" y="35509"/>
                </a:lnTo>
                <a:lnTo>
                  <a:pt x="37429" y="34549"/>
                </a:lnTo>
                <a:lnTo>
                  <a:pt x="38389" y="33588"/>
                </a:lnTo>
                <a:lnTo>
                  <a:pt x="38389" y="20147"/>
                </a:lnTo>
                <a:lnTo>
                  <a:pt x="37429" y="16306"/>
                </a:lnTo>
                <a:lnTo>
                  <a:pt x="36469" y="13426"/>
                </a:lnTo>
                <a:lnTo>
                  <a:pt x="34549" y="105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2" name="object 332"/>
          <p:cNvSpPr/>
          <p:nvPr/>
        </p:nvSpPr>
        <p:spPr>
          <a:xfrm>
            <a:off x="3802684" y="6183218"/>
            <a:ext cx="51831" cy="61447"/>
          </a:xfrm>
          <a:custGeom>
            <a:avLst/>
            <a:gdLst/>
            <a:ahLst/>
            <a:cxnLst/>
            <a:rect l="l" t="t" r="r" b="b"/>
            <a:pathLst>
              <a:path w="51831" h="61447">
                <a:moveTo>
                  <a:pt x="51831" y="46085"/>
                </a:moveTo>
                <a:lnTo>
                  <a:pt x="50871" y="46085"/>
                </a:lnTo>
                <a:lnTo>
                  <a:pt x="50871" y="45125"/>
                </a:lnTo>
                <a:lnTo>
                  <a:pt x="49911" y="45125"/>
                </a:lnTo>
                <a:lnTo>
                  <a:pt x="48950" y="46085"/>
                </a:lnTo>
                <a:lnTo>
                  <a:pt x="47030" y="46085"/>
                </a:lnTo>
                <a:lnTo>
                  <a:pt x="45110" y="47045"/>
                </a:lnTo>
                <a:lnTo>
                  <a:pt x="44150" y="47045"/>
                </a:lnTo>
                <a:lnTo>
                  <a:pt x="42230" y="48005"/>
                </a:lnTo>
                <a:lnTo>
                  <a:pt x="40309" y="48005"/>
                </a:lnTo>
                <a:lnTo>
                  <a:pt x="38389" y="48966"/>
                </a:lnTo>
                <a:lnTo>
                  <a:pt x="25923" y="48966"/>
                </a:lnTo>
                <a:lnTo>
                  <a:pt x="24002" y="48005"/>
                </a:lnTo>
                <a:lnTo>
                  <a:pt x="22082" y="47045"/>
                </a:lnTo>
                <a:lnTo>
                  <a:pt x="21107" y="46085"/>
                </a:lnTo>
                <a:lnTo>
                  <a:pt x="19202" y="45125"/>
                </a:lnTo>
                <a:lnTo>
                  <a:pt x="18242" y="44165"/>
                </a:lnTo>
                <a:lnTo>
                  <a:pt x="17282" y="42245"/>
                </a:lnTo>
                <a:lnTo>
                  <a:pt x="16322" y="40325"/>
                </a:lnTo>
                <a:lnTo>
                  <a:pt x="16322" y="18242"/>
                </a:lnTo>
                <a:lnTo>
                  <a:pt x="17282" y="16322"/>
                </a:lnTo>
                <a:lnTo>
                  <a:pt x="16322" y="0"/>
                </a:lnTo>
                <a:lnTo>
                  <a:pt x="12481" y="1935"/>
                </a:lnTo>
                <a:lnTo>
                  <a:pt x="9601" y="3840"/>
                </a:lnTo>
                <a:lnTo>
                  <a:pt x="7680" y="6720"/>
                </a:lnTo>
                <a:lnTo>
                  <a:pt x="4800" y="9616"/>
                </a:lnTo>
                <a:lnTo>
                  <a:pt x="2880" y="12481"/>
                </a:lnTo>
                <a:lnTo>
                  <a:pt x="1920" y="17282"/>
                </a:lnTo>
                <a:lnTo>
                  <a:pt x="0" y="21122"/>
                </a:lnTo>
                <a:lnTo>
                  <a:pt x="0" y="40325"/>
                </a:lnTo>
                <a:lnTo>
                  <a:pt x="1920" y="44165"/>
                </a:lnTo>
                <a:lnTo>
                  <a:pt x="2880" y="48005"/>
                </a:lnTo>
                <a:lnTo>
                  <a:pt x="4800" y="50886"/>
                </a:lnTo>
                <a:lnTo>
                  <a:pt x="7680" y="53766"/>
                </a:lnTo>
                <a:lnTo>
                  <a:pt x="9601" y="55686"/>
                </a:lnTo>
                <a:lnTo>
                  <a:pt x="12481" y="57607"/>
                </a:lnTo>
                <a:lnTo>
                  <a:pt x="16322" y="59527"/>
                </a:lnTo>
                <a:lnTo>
                  <a:pt x="20162" y="60487"/>
                </a:lnTo>
                <a:lnTo>
                  <a:pt x="24947" y="61447"/>
                </a:lnTo>
                <a:lnTo>
                  <a:pt x="35509" y="61447"/>
                </a:lnTo>
                <a:lnTo>
                  <a:pt x="37444" y="60487"/>
                </a:lnTo>
                <a:lnTo>
                  <a:pt x="40309" y="60487"/>
                </a:lnTo>
                <a:lnTo>
                  <a:pt x="42230" y="59527"/>
                </a:lnTo>
                <a:lnTo>
                  <a:pt x="44150" y="59527"/>
                </a:lnTo>
                <a:lnTo>
                  <a:pt x="46070" y="58567"/>
                </a:lnTo>
                <a:lnTo>
                  <a:pt x="47030" y="58567"/>
                </a:lnTo>
                <a:lnTo>
                  <a:pt x="48950" y="57607"/>
                </a:lnTo>
                <a:lnTo>
                  <a:pt x="49911" y="57607"/>
                </a:lnTo>
                <a:lnTo>
                  <a:pt x="50871" y="56647"/>
                </a:lnTo>
                <a:lnTo>
                  <a:pt x="51831" y="55686"/>
                </a:lnTo>
                <a:lnTo>
                  <a:pt x="51831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3" name="object 333"/>
          <p:cNvSpPr/>
          <p:nvPr/>
        </p:nvSpPr>
        <p:spPr>
          <a:xfrm>
            <a:off x="3884279" y="6230264"/>
            <a:ext cx="10561" cy="14401"/>
          </a:xfrm>
          <a:custGeom>
            <a:avLst/>
            <a:gdLst/>
            <a:ahLst/>
            <a:cxnLst/>
            <a:rect l="l" t="t" r="r" b="b"/>
            <a:pathLst>
              <a:path w="10561" h="14401">
                <a:moveTo>
                  <a:pt x="2880" y="1920"/>
                </a:moveTo>
                <a:lnTo>
                  <a:pt x="960" y="960"/>
                </a:lnTo>
                <a:lnTo>
                  <a:pt x="0" y="0"/>
                </a:lnTo>
                <a:lnTo>
                  <a:pt x="960" y="14401"/>
                </a:lnTo>
                <a:lnTo>
                  <a:pt x="7680" y="14401"/>
                </a:lnTo>
                <a:lnTo>
                  <a:pt x="10561" y="13441"/>
                </a:lnTo>
                <a:lnTo>
                  <a:pt x="9601" y="2880"/>
                </a:lnTo>
                <a:lnTo>
                  <a:pt x="4800" y="2880"/>
                </a:lnTo>
                <a:lnTo>
                  <a:pt x="288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4" name="object 334"/>
          <p:cNvSpPr/>
          <p:nvPr/>
        </p:nvSpPr>
        <p:spPr>
          <a:xfrm>
            <a:off x="3867957" y="6181313"/>
            <a:ext cx="50886" cy="63352"/>
          </a:xfrm>
          <a:custGeom>
            <a:avLst/>
            <a:gdLst/>
            <a:ahLst/>
            <a:cxnLst/>
            <a:rect l="l" t="t" r="r" b="b"/>
            <a:pathLst>
              <a:path w="50886" h="63352">
                <a:moveTo>
                  <a:pt x="47045" y="6705"/>
                </a:moveTo>
                <a:lnTo>
                  <a:pt x="45125" y="4785"/>
                </a:lnTo>
                <a:lnTo>
                  <a:pt x="43205" y="3840"/>
                </a:lnTo>
                <a:lnTo>
                  <a:pt x="40325" y="1905"/>
                </a:lnTo>
                <a:lnTo>
                  <a:pt x="37444" y="960"/>
                </a:lnTo>
                <a:lnTo>
                  <a:pt x="34564" y="0"/>
                </a:lnTo>
                <a:lnTo>
                  <a:pt x="21122" y="0"/>
                </a:lnTo>
                <a:lnTo>
                  <a:pt x="19202" y="960"/>
                </a:lnTo>
                <a:lnTo>
                  <a:pt x="16322" y="960"/>
                </a:lnTo>
                <a:lnTo>
                  <a:pt x="14401" y="1905"/>
                </a:lnTo>
                <a:lnTo>
                  <a:pt x="12481" y="1905"/>
                </a:lnTo>
                <a:lnTo>
                  <a:pt x="10561" y="2865"/>
                </a:lnTo>
                <a:lnTo>
                  <a:pt x="8641" y="3840"/>
                </a:lnTo>
                <a:lnTo>
                  <a:pt x="7680" y="3840"/>
                </a:lnTo>
                <a:lnTo>
                  <a:pt x="5760" y="4785"/>
                </a:lnTo>
                <a:lnTo>
                  <a:pt x="4800" y="5745"/>
                </a:lnTo>
                <a:lnTo>
                  <a:pt x="3840" y="5745"/>
                </a:lnTo>
                <a:lnTo>
                  <a:pt x="3840" y="6705"/>
                </a:lnTo>
                <a:lnTo>
                  <a:pt x="2880" y="7680"/>
                </a:lnTo>
                <a:lnTo>
                  <a:pt x="2880" y="15346"/>
                </a:lnTo>
                <a:lnTo>
                  <a:pt x="3840" y="16306"/>
                </a:lnTo>
                <a:lnTo>
                  <a:pt x="3840" y="17266"/>
                </a:lnTo>
                <a:lnTo>
                  <a:pt x="7680" y="17266"/>
                </a:lnTo>
                <a:lnTo>
                  <a:pt x="8641" y="16306"/>
                </a:lnTo>
                <a:lnTo>
                  <a:pt x="9601" y="16306"/>
                </a:lnTo>
                <a:lnTo>
                  <a:pt x="10561" y="15346"/>
                </a:lnTo>
                <a:lnTo>
                  <a:pt x="12481" y="14386"/>
                </a:lnTo>
                <a:lnTo>
                  <a:pt x="13441" y="14386"/>
                </a:lnTo>
                <a:lnTo>
                  <a:pt x="15361" y="13426"/>
                </a:lnTo>
                <a:lnTo>
                  <a:pt x="17282" y="12466"/>
                </a:lnTo>
                <a:lnTo>
                  <a:pt x="20162" y="12466"/>
                </a:lnTo>
                <a:lnTo>
                  <a:pt x="22082" y="11521"/>
                </a:lnTo>
                <a:lnTo>
                  <a:pt x="26883" y="11521"/>
                </a:lnTo>
                <a:lnTo>
                  <a:pt x="28803" y="12466"/>
                </a:lnTo>
                <a:lnTo>
                  <a:pt x="29763" y="12466"/>
                </a:lnTo>
                <a:lnTo>
                  <a:pt x="31683" y="13426"/>
                </a:lnTo>
                <a:lnTo>
                  <a:pt x="32644" y="13426"/>
                </a:lnTo>
                <a:lnTo>
                  <a:pt x="32644" y="14386"/>
                </a:lnTo>
                <a:lnTo>
                  <a:pt x="33604" y="15346"/>
                </a:lnTo>
                <a:lnTo>
                  <a:pt x="34564" y="16306"/>
                </a:lnTo>
                <a:lnTo>
                  <a:pt x="34564" y="18227"/>
                </a:lnTo>
                <a:lnTo>
                  <a:pt x="35524" y="19187"/>
                </a:lnTo>
                <a:lnTo>
                  <a:pt x="35524" y="25908"/>
                </a:lnTo>
                <a:lnTo>
                  <a:pt x="20162" y="25908"/>
                </a:lnTo>
                <a:lnTo>
                  <a:pt x="17282" y="26868"/>
                </a:lnTo>
                <a:lnTo>
                  <a:pt x="13441" y="27828"/>
                </a:lnTo>
                <a:lnTo>
                  <a:pt x="9601" y="28788"/>
                </a:lnTo>
                <a:lnTo>
                  <a:pt x="7680" y="30708"/>
                </a:lnTo>
                <a:lnTo>
                  <a:pt x="4800" y="31668"/>
                </a:lnTo>
                <a:lnTo>
                  <a:pt x="2880" y="33588"/>
                </a:lnTo>
                <a:lnTo>
                  <a:pt x="1920" y="36469"/>
                </a:lnTo>
                <a:lnTo>
                  <a:pt x="0" y="38389"/>
                </a:lnTo>
                <a:lnTo>
                  <a:pt x="0" y="50871"/>
                </a:lnTo>
                <a:lnTo>
                  <a:pt x="960" y="52791"/>
                </a:lnTo>
                <a:lnTo>
                  <a:pt x="1920" y="54711"/>
                </a:lnTo>
                <a:lnTo>
                  <a:pt x="3840" y="56631"/>
                </a:lnTo>
                <a:lnTo>
                  <a:pt x="5760" y="58552"/>
                </a:lnTo>
                <a:lnTo>
                  <a:pt x="7680" y="60472"/>
                </a:lnTo>
                <a:lnTo>
                  <a:pt x="9601" y="61432"/>
                </a:lnTo>
                <a:lnTo>
                  <a:pt x="11521" y="61432"/>
                </a:lnTo>
                <a:lnTo>
                  <a:pt x="14401" y="62392"/>
                </a:lnTo>
                <a:lnTo>
                  <a:pt x="17282" y="63352"/>
                </a:lnTo>
                <a:lnTo>
                  <a:pt x="16322" y="48950"/>
                </a:lnTo>
                <a:lnTo>
                  <a:pt x="15361" y="47030"/>
                </a:lnTo>
                <a:lnTo>
                  <a:pt x="15361" y="41269"/>
                </a:lnTo>
                <a:lnTo>
                  <a:pt x="16322" y="40309"/>
                </a:lnTo>
                <a:lnTo>
                  <a:pt x="16322" y="39349"/>
                </a:lnTo>
                <a:lnTo>
                  <a:pt x="17282" y="38389"/>
                </a:lnTo>
                <a:lnTo>
                  <a:pt x="18242" y="38389"/>
                </a:lnTo>
                <a:lnTo>
                  <a:pt x="19202" y="37429"/>
                </a:lnTo>
                <a:lnTo>
                  <a:pt x="21122" y="36469"/>
                </a:lnTo>
                <a:lnTo>
                  <a:pt x="23042" y="36469"/>
                </a:lnTo>
                <a:lnTo>
                  <a:pt x="24963" y="35509"/>
                </a:lnTo>
                <a:lnTo>
                  <a:pt x="35524" y="35509"/>
                </a:lnTo>
                <a:lnTo>
                  <a:pt x="35524" y="45110"/>
                </a:lnTo>
                <a:lnTo>
                  <a:pt x="33604" y="47030"/>
                </a:lnTo>
                <a:lnTo>
                  <a:pt x="31683" y="48950"/>
                </a:lnTo>
                <a:lnTo>
                  <a:pt x="29763" y="49911"/>
                </a:lnTo>
                <a:lnTo>
                  <a:pt x="27843" y="51831"/>
                </a:lnTo>
                <a:lnTo>
                  <a:pt x="25923" y="51831"/>
                </a:lnTo>
                <a:lnTo>
                  <a:pt x="26883" y="62392"/>
                </a:lnTo>
                <a:lnTo>
                  <a:pt x="29763" y="61432"/>
                </a:lnTo>
                <a:lnTo>
                  <a:pt x="32644" y="59512"/>
                </a:lnTo>
                <a:lnTo>
                  <a:pt x="35524" y="57591"/>
                </a:lnTo>
                <a:lnTo>
                  <a:pt x="37444" y="55671"/>
                </a:lnTo>
                <a:lnTo>
                  <a:pt x="37444" y="60472"/>
                </a:lnTo>
                <a:lnTo>
                  <a:pt x="38404" y="60472"/>
                </a:lnTo>
                <a:lnTo>
                  <a:pt x="38404" y="61432"/>
                </a:lnTo>
                <a:lnTo>
                  <a:pt x="40325" y="61432"/>
                </a:lnTo>
                <a:lnTo>
                  <a:pt x="41285" y="62392"/>
                </a:lnTo>
                <a:lnTo>
                  <a:pt x="46085" y="62392"/>
                </a:lnTo>
                <a:lnTo>
                  <a:pt x="47045" y="61432"/>
                </a:lnTo>
                <a:lnTo>
                  <a:pt x="49926" y="61432"/>
                </a:lnTo>
                <a:lnTo>
                  <a:pt x="50886" y="60472"/>
                </a:lnTo>
                <a:lnTo>
                  <a:pt x="50886" y="14386"/>
                </a:lnTo>
                <a:lnTo>
                  <a:pt x="49926" y="12466"/>
                </a:lnTo>
                <a:lnTo>
                  <a:pt x="48966" y="9585"/>
                </a:lnTo>
                <a:lnTo>
                  <a:pt x="47045" y="67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5" name="object 335"/>
          <p:cNvSpPr/>
          <p:nvPr/>
        </p:nvSpPr>
        <p:spPr>
          <a:xfrm>
            <a:off x="4199153" y="6820646"/>
            <a:ext cx="152628" cy="15361"/>
          </a:xfrm>
          <a:custGeom>
            <a:avLst/>
            <a:gdLst/>
            <a:ahLst/>
            <a:cxnLst/>
            <a:rect l="l" t="t" r="r" b="b"/>
            <a:pathLst>
              <a:path w="152628" h="15361">
                <a:moveTo>
                  <a:pt x="7680" y="0"/>
                </a:moveTo>
                <a:lnTo>
                  <a:pt x="2880" y="0"/>
                </a:lnTo>
                <a:lnTo>
                  <a:pt x="0" y="3840"/>
                </a:lnTo>
                <a:lnTo>
                  <a:pt x="0" y="12481"/>
                </a:lnTo>
                <a:lnTo>
                  <a:pt x="2880" y="15361"/>
                </a:lnTo>
                <a:lnTo>
                  <a:pt x="148788" y="15361"/>
                </a:lnTo>
                <a:lnTo>
                  <a:pt x="152628" y="12481"/>
                </a:lnTo>
                <a:lnTo>
                  <a:pt x="152628" y="3840"/>
                </a:lnTo>
                <a:lnTo>
                  <a:pt x="148788" y="0"/>
                </a:lnTo>
                <a:lnTo>
                  <a:pt x="7680" y="0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6" name="object 336"/>
          <p:cNvSpPr/>
          <p:nvPr/>
        </p:nvSpPr>
        <p:spPr>
          <a:xfrm>
            <a:off x="4253865" y="6807205"/>
            <a:ext cx="43205" cy="42245"/>
          </a:xfrm>
          <a:custGeom>
            <a:avLst/>
            <a:gdLst/>
            <a:ahLst/>
            <a:cxnLst/>
            <a:rect l="l" t="t" r="r" b="b"/>
            <a:pathLst>
              <a:path w="43205" h="42245">
                <a:moveTo>
                  <a:pt x="21122" y="0"/>
                </a:moveTo>
                <a:lnTo>
                  <a:pt x="0" y="21122"/>
                </a:lnTo>
                <a:lnTo>
                  <a:pt x="21122" y="42245"/>
                </a:lnTo>
                <a:lnTo>
                  <a:pt x="43205" y="21122"/>
                </a:lnTo>
                <a:lnTo>
                  <a:pt x="21122" y="0"/>
                </a:lnTo>
                <a:close/>
              </a:path>
            </a:pathLst>
          </a:custGeom>
          <a:solidFill>
            <a:srgbClr val="4D7FB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7" name="object 337"/>
          <p:cNvSpPr/>
          <p:nvPr/>
        </p:nvSpPr>
        <p:spPr>
          <a:xfrm>
            <a:off x="4250984" y="6804324"/>
            <a:ext cx="48005" cy="48006"/>
          </a:xfrm>
          <a:custGeom>
            <a:avLst/>
            <a:gdLst/>
            <a:ahLst/>
            <a:cxnLst/>
            <a:rect l="l" t="t" r="r" b="b"/>
            <a:pathLst>
              <a:path w="48005" h="48005">
                <a:moveTo>
                  <a:pt x="25923" y="44165"/>
                </a:moveTo>
                <a:lnTo>
                  <a:pt x="22082" y="44165"/>
                </a:lnTo>
                <a:lnTo>
                  <a:pt x="24002" y="48006"/>
                </a:lnTo>
                <a:lnTo>
                  <a:pt x="24963" y="48006"/>
                </a:lnTo>
                <a:lnTo>
                  <a:pt x="25923" y="47030"/>
                </a:lnTo>
                <a:lnTo>
                  <a:pt x="47045" y="25923"/>
                </a:lnTo>
                <a:lnTo>
                  <a:pt x="44165" y="25923"/>
                </a:lnTo>
                <a:lnTo>
                  <a:pt x="25923" y="44165"/>
                </a:lnTo>
                <a:close/>
              </a:path>
              <a:path w="48005" h="48005">
                <a:moveTo>
                  <a:pt x="24045" y="6678"/>
                </a:moveTo>
                <a:lnTo>
                  <a:pt x="22082" y="4800"/>
                </a:lnTo>
                <a:lnTo>
                  <a:pt x="6678" y="24045"/>
                </a:lnTo>
                <a:lnTo>
                  <a:pt x="24045" y="6678"/>
                </a:lnTo>
                <a:close/>
              </a:path>
              <a:path w="48005" h="48005">
                <a:moveTo>
                  <a:pt x="960" y="22082"/>
                </a:moveTo>
                <a:lnTo>
                  <a:pt x="4800" y="22082"/>
                </a:lnTo>
                <a:lnTo>
                  <a:pt x="22082" y="960"/>
                </a:lnTo>
                <a:lnTo>
                  <a:pt x="960" y="22082"/>
                </a:lnTo>
                <a:close/>
              </a:path>
              <a:path w="48005" h="48005">
                <a:moveTo>
                  <a:pt x="960" y="25923"/>
                </a:moveTo>
                <a:lnTo>
                  <a:pt x="22082" y="47030"/>
                </a:lnTo>
                <a:lnTo>
                  <a:pt x="4800" y="25923"/>
                </a:lnTo>
                <a:lnTo>
                  <a:pt x="6678" y="24045"/>
                </a:lnTo>
                <a:lnTo>
                  <a:pt x="22082" y="4800"/>
                </a:lnTo>
                <a:lnTo>
                  <a:pt x="24045" y="6678"/>
                </a:lnTo>
                <a:lnTo>
                  <a:pt x="42202" y="24045"/>
                </a:lnTo>
                <a:lnTo>
                  <a:pt x="25923" y="4800"/>
                </a:lnTo>
                <a:lnTo>
                  <a:pt x="22082" y="960"/>
                </a:lnTo>
                <a:lnTo>
                  <a:pt x="4800" y="22082"/>
                </a:lnTo>
                <a:lnTo>
                  <a:pt x="960" y="22082"/>
                </a:lnTo>
                <a:lnTo>
                  <a:pt x="0" y="23042"/>
                </a:lnTo>
                <a:lnTo>
                  <a:pt x="0" y="24963"/>
                </a:lnTo>
                <a:lnTo>
                  <a:pt x="960" y="25923"/>
                </a:lnTo>
                <a:close/>
              </a:path>
              <a:path w="48005" h="48005">
                <a:moveTo>
                  <a:pt x="4800" y="25923"/>
                </a:moveTo>
                <a:lnTo>
                  <a:pt x="22082" y="47030"/>
                </a:lnTo>
                <a:lnTo>
                  <a:pt x="24002" y="48006"/>
                </a:lnTo>
                <a:lnTo>
                  <a:pt x="22082" y="44165"/>
                </a:lnTo>
                <a:lnTo>
                  <a:pt x="25923" y="44165"/>
                </a:lnTo>
                <a:lnTo>
                  <a:pt x="44165" y="25923"/>
                </a:lnTo>
                <a:lnTo>
                  <a:pt x="47045" y="25923"/>
                </a:lnTo>
                <a:lnTo>
                  <a:pt x="48005" y="24963"/>
                </a:lnTo>
                <a:lnTo>
                  <a:pt x="48005" y="23042"/>
                </a:lnTo>
                <a:lnTo>
                  <a:pt x="47045" y="22082"/>
                </a:lnTo>
                <a:lnTo>
                  <a:pt x="44165" y="22082"/>
                </a:lnTo>
                <a:lnTo>
                  <a:pt x="42202" y="24045"/>
                </a:lnTo>
                <a:lnTo>
                  <a:pt x="24045" y="42202"/>
                </a:lnTo>
                <a:lnTo>
                  <a:pt x="6678" y="24045"/>
                </a:lnTo>
                <a:lnTo>
                  <a:pt x="4800" y="25923"/>
                </a:lnTo>
                <a:close/>
              </a:path>
              <a:path w="48005" h="48005">
                <a:moveTo>
                  <a:pt x="25923" y="4800"/>
                </a:moveTo>
                <a:lnTo>
                  <a:pt x="42202" y="24045"/>
                </a:lnTo>
                <a:lnTo>
                  <a:pt x="44165" y="22082"/>
                </a:lnTo>
                <a:lnTo>
                  <a:pt x="47045" y="22082"/>
                </a:lnTo>
                <a:lnTo>
                  <a:pt x="25923" y="960"/>
                </a:lnTo>
                <a:lnTo>
                  <a:pt x="24963" y="0"/>
                </a:lnTo>
                <a:lnTo>
                  <a:pt x="24002" y="0"/>
                </a:lnTo>
                <a:lnTo>
                  <a:pt x="22082" y="960"/>
                </a:lnTo>
                <a:lnTo>
                  <a:pt x="25923" y="4800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8" name="object 338"/>
          <p:cNvSpPr/>
          <p:nvPr/>
        </p:nvSpPr>
        <p:spPr>
          <a:xfrm>
            <a:off x="4364263" y="6803364"/>
            <a:ext cx="26883" cy="45125"/>
          </a:xfrm>
          <a:custGeom>
            <a:avLst/>
            <a:gdLst/>
            <a:ahLst/>
            <a:cxnLst/>
            <a:rect l="l" t="t" r="r" b="b"/>
            <a:pathLst>
              <a:path w="26883" h="45125">
                <a:moveTo>
                  <a:pt x="25923" y="40325"/>
                </a:moveTo>
                <a:lnTo>
                  <a:pt x="17282" y="40325"/>
                </a:lnTo>
                <a:lnTo>
                  <a:pt x="17282" y="960"/>
                </a:lnTo>
                <a:lnTo>
                  <a:pt x="16322" y="960"/>
                </a:lnTo>
                <a:lnTo>
                  <a:pt x="16322" y="0"/>
                </a:lnTo>
                <a:lnTo>
                  <a:pt x="12481" y="0"/>
                </a:lnTo>
                <a:lnTo>
                  <a:pt x="12481" y="960"/>
                </a:lnTo>
                <a:lnTo>
                  <a:pt x="11521" y="960"/>
                </a:lnTo>
                <a:lnTo>
                  <a:pt x="960" y="7680"/>
                </a:lnTo>
                <a:lnTo>
                  <a:pt x="960" y="8641"/>
                </a:lnTo>
                <a:lnTo>
                  <a:pt x="0" y="8641"/>
                </a:lnTo>
                <a:lnTo>
                  <a:pt x="0" y="11521"/>
                </a:lnTo>
                <a:lnTo>
                  <a:pt x="960" y="11521"/>
                </a:lnTo>
                <a:lnTo>
                  <a:pt x="960" y="12481"/>
                </a:lnTo>
                <a:lnTo>
                  <a:pt x="1920" y="12481"/>
                </a:lnTo>
                <a:lnTo>
                  <a:pt x="2880" y="11521"/>
                </a:lnTo>
                <a:lnTo>
                  <a:pt x="11521" y="6720"/>
                </a:lnTo>
                <a:lnTo>
                  <a:pt x="11521" y="40325"/>
                </a:lnTo>
                <a:lnTo>
                  <a:pt x="1920" y="40325"/>
                </a:lnTo>
                <a:lnTo>
                  <a:pt x="960" y="41285"/>
                </a:lnTo>
                <a:lnTo>
                  <a:pt x="960" y="45125"/>
                </a:lnTo>
                <a:lnTo>
                  <a:pt x="25923" y="45125"/>
                </a:lnTo>
                <a:lnTo>
                  <a:pt x="25923" y="44150"/>
                </a:lnTo>
                <a:lnTo>
                  <a:pt x="26883" y="44150"/>
                </a:lnTo>
                <a:lnTo>
                  <a:pt x="26883" y="42245"/>
                </a:lnTo>
                <a:lnTo>
                  <a:pt x="25923" y="42245"/>
                </a:lnTo>
                <a:lnTo>
                  <a:pt x="25923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9" name="object 339"/>
          <p:cNvSpPr/>
          <p:nvPr/>
        </p:nvSpPr>
        <p:spPr>
          <a:xfrm>
            <a:off x="4397867" y="6803364"/>
            <a:ext cx="29763" cy="39364"/>
          </a:xfrm>
          <a:custGeom>
            <a:avLst/>
            <a:gdLst/>
            <a:ahLst/>
            <a:cxnLst/>
            <a:rect l="l" t="t" r="r" b="b"/>
            <a:pathLst>
              <a:path w="29763" h="39364">
                <a:moveTo>
                  <a:pt x="7680" y="960"/>
                </a:moveTo>
                <a:lnTo>
                  <a:pt x="5760" y="1920"/>
                </a:lnTo>
                <a:lnTo>
                  <a:pt x="4800" y="2880"/>
                </a:lnTo>
                <a:lnTo>
                  <a:pt x="2880" y="4800"/>
                </a:lnTo>
                <a:lnTo>
                  <a:pt x="1920" y="5760"/>
                </a:lnTo>
                <a:lnTo>
                  <a:pt x="960" y="7680"/>
                </a:lnTo>
                <a:lnTo>
                  <a:pt x="960" y="9601"/>
                </a:lnTo>
                <a:lnTo>
                  <a:pt x="0" y="10561"/>
                </a:lnTo>
                <a:lnTo>
                  <a:pt x="0" y="20162"/>
                </a:lnTo>
                <a:lnTo>
                  <a:pt x="960" y="22082"/>
                </a:lnTo>
                <a:lnTo>
                  <a:pt x="1920" y="23042"/>
                </a:lnTo>
                <a:lnTo>
                  <a:pt x="2880" y="24002"/>
                </a:lnTo>
                <a:lnTo>
                  <a:pt x="3840" y="25923"/>
                </a:lnTo>
                <a:lnTo>
                  <a:pt x="4800" y="26883"/>
                </a:lnTo>
                <a:lnTo>
                  <a:pt x="6705" y="26883"/>
                </a:lnTo>
                <a:lnTo>
                  <a:pt x="8641" y="27843"/>
                </a:lnTo>
                <a:lnTo>
                  <a:pt x="7680" y="21122"/>
                </a:lnTo>
                <a:lnTo>
                  <a:pt x="6705" y="20162"/>
                </a:lnTo>
                <a:lnTo>
                  <a:pt x="6705" y="19202"/>
                </a:lnTo>
                <a:lnTo>
                  <a:pt x="5760" y="18242"/>
                </a:lnTo>
                <a:lnTo>
                  <a:pt x="5760" y="10561"/>
                </a:lnTo>
                <a:lnTo>
                  <a:pt x="6705" y="9601"/>
                </a:lnTo>
                <a:lnTo>
                  <a:pt x="6705" y="8641"/>
                </a:lnTo>
                <a:lnTo>
                  <a:pt x="7680" y="7680"/>
                </a:lnTo>
                <a:lnTo>
                  <a:pt x="8641" y="6720"/>
                </a:lnTo>
                <a:lnTo>
                  <a:pt x="9601" y="5760"/>
                </a:lnTo>
                <a:lnTo>
                  <a:pt x="10546" y="5760"/>
                </a:lnTo>
                <a:lnTo>
                  <a:pt x="11521" y="4800"/>
                </a:lnTo>
                <a:lnTo>
                  <a:pt x="17266" y="4800"/>
                </a:lnTo>
                <a:lnTo>
                  <a:pt x="18242" y="5760"/>
                </a:lnTo>
                <a:lnTo>
                  <a:pt x="19202" y="5760"/>
                </a:lnTo>
                <a:lnTo>
                  <a:pt x="20147" y="6720"/>
                </a:lnTo>
                <a:lnTo>
                  <a:pt x="21107" y="8641"/>
                </a:lnTo>
                <a:lnTo>
                  <a:pt x="22082" y="9601"/>
                </a:lnTo>
                <a:lnTo>
                  <a:pt x="22082" y="11521"/>
                </a:lnTo>
                <a:lnTo>
                  <a:pt x="23042" y="13441"/>
                </a:lnTo>
                <a:lnTo>
                  <a:pt x="23042" y="15361"/>
                </a:lnTo>
                <a:lnTo>
                  <a:pt x="24947" y="39364"/>
                </a:lnTo>
                <a:lnTo>
                  <a:pt x="25923" y="38404"/>
                </a:lnTo>
                <a:lnTo>
                  <a:pt x="26883" y="36484"/>
                </a:lnTo>
                <a:lnTo>
                  <a:pt x="26883" y="34564"/>
                </a:lnTo>
                <a:lnTo>
                  <a:pt x="27828" y="32644"/>
                </a:lnTo>
                <a:lnTo>
                  <a:pt x="28788" y="30723"/>
                </a:lnTo>
                <a:lnTo>
                  <a:pt x="28788" y="24963"/>
                </a:lnTo>
                <a:lnTo>
                  <a:pt x="29763" y="23042"/>
                </a:lnTo>
                <a:lnTo>
                  <a:pt x="29763" y="19202"/>
                </a:lnTo>
                <a:lnTo>
                  <a:pt x="28788" y="17282"/>
                </a:lnTo>
                <a:lnTo>
                  <a:pt x="28788" y="11521"/>
                </a:lnTo>
                <a:lnTo>
                  <a:pt x="27828" y="10561"/>
                </a:lnTo>
                <a:lnTo>
                  <a:pt x="27828" y="8641"/>
                </a:lnTo>
                <a:lnTo>
                  <a:pt x="26883" y="7680"/>
                </a:lnTo>
                <a:lnTo>
                  <a:pt x="25923" y="5760"/>
                </a:lnTo>
                <a:lnTo>
                  <a:pt x="25923" y="4800"/>
                </a:lnTo>
                <a:lnTo>
                  <a:pt x="24947" y="3840"/>
                </a:lnTo>
                <a:lnTo>
                  <a:pt x="23987" y="2880"/>
                </a:lnTo>
                <a:lnTo>
                  <a:pt x="22082" y="1920"/>
                </a:lnTo>
                <a:lnTo>
                  <a:pt x="21107" y="960"/>
                </a:lnTo>
                <a:lnTo>
                  <a:pt x="20147" y="960"/>
                </a:lnTo>
                <a:lnTo>
                  <a:pt x="18242" y="0"/>
                </a:lnTo>
                <a:lnTo>
                  <a:pt x="9601" y="0"/>
                </a:lnTo>
                <a:lnTo>
                  <a:pt x="768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0" name="object 340"/>
          <p:cNvSpPr/>
          <p:nvPr/>
        </p:nvSpPr>
        <p:spPr>
          <a:xfrm>
            <a:off x="4398827" y="6818726"/>
            <a:ext cx="23987" cy="30723"/>
          </a:xfrm>
          <a:custGeom>
            <a:avLst/>
            <a:gdLst/>
            <a:ahLst/>
            <a:cxnLst/>
            <a:rect l="l" t="t" r="r" b="b"/>
            <a:pathLst>
              <a:path w="23987" h="30723">
                <a:moveTo>
                  <a:pt x="11521" y="25923"/>
                </a:moveTo>
                <a:lnTo>
                  <a:pt x="5745" y="25923"/>
                </a:lnTo>
                <a:lnTo>
                  <a:pt x="4800" y="24963"/>
                </a:lnTo>
                <a:lnTo>
                  <a:pt x="1920" y="24963"/>
                </a:lnTo>
                <a:lnTo>
                  <a:pt x="1920" y="24003"/>
                </a:lnTo>
                <a:lnTo>
                  <a:pt x="960" y="24003"/>
                </a:lnTo>
                <a:lnTo>
                  <a:pt x="0" y="24963"/>
                </a:lnTo>
                <a:lnTo>
                  <a:pt x="0" y="28788"/>
                </a:lnTo>
                <a:lnTo>
                  <a:pt x="960" y="28788"/>
                </a:lnTo>
                <a:lnTo>
                  <a:pt x="960" y="29763"/>
                </a:lnTo>
                <a:lnTo>
                  <a:pt x="3840" y="29763"/>
                </a:lnTo>
                <a:lnTo>
                  <a:pt x="4800" y="30723"/>
                </a:lnTo>
                <a:lnTo>
                  <a:pt x="14401" y="30723"/>
                </a:lnTo>
                <a:lnTo>
                  <a:pt x="16306" y="29763"/>
                </a:lnTo>
                <a:lnTo>
                  <a:pt x="18242" y="28788"/>
                </a:lnTo>
                <a:lnTo>
                  <a:pt x="19187" y="27843"/>
                </a:lnTo>
                <a:lnTo>
                  <a:pt x="21122" y="26883"/>
                </a:lnTo>
                <a:lnTo>
                  <a:pt x="22082" y="25923"/>
                </a:lnTo>
                <a:lnTo>
                  <a:pt x="23987" y="24003"/>
                </a:lnTo>
                <a:lnTo>
                  <a:pt x="22082" y="0"/>
                </a:lnTo>
                <a:lnTo>
                  <a:pt x="22082" y="5760"/>
                </a:lnTo>
                <a:lnTo>
                  <a:pt x="21122" y="5760"/>
                </a:lnTo>
                <a:lnTo>
                  <a:pt x="19187" y="6720"/>
                </a:lnTo>
                <a:lnTo>
                  <a:pt x="18242" y="7680"/>
                </a:lnTo>
                <a:lnTo>
                  <a:pt x="16306" y="7680"/>
                </a:lnTo>
                <a:lnTo>
                  <a:pt x="14401" y="8641"/>
                </a:lnTo>
                <a:lnTo>
                  <a:pt x="11521" y="8641"/>
                </a:lnTo>
                <a:lnTo>
                  <a:pt x="10561" y="7680"/>
                </a:lnTo>
                <a:lnTo>
                  <a:pt x="9585" y="7680"/>
                </a:lnTo>
                <a:lnTo>
                  <a:pt x="7680" y="6720"/>
                </a:lnTo>
                <a:lnTo>
                  <a:pt x="6720" y="5760"/>
                </a:lnTo>
                <a:lnTo>
                  <a:pt x="7680" y="12481"/>
                </a:lnTo>
                <a:lnTo>
                  <a:pt x="18242" y="12481"/>
                </a:lnTo>
                <a:lnTo>
                  <a:pt x="19187" y="11521"/>
                </a:lnTo>
                <a:lnTo>
                  <a:pt x="21122" y="10561"/>
                </a:lnTo>
                <a:lnTo>
                  <a:pt x="22082" y="10561"/>
                </a:lnTo>
                <a:lnTo>
                  <a:pt x="22082" y="14401"/>
                </a:lnTo>
                <a:lnTo>
                  <a:pt x="21122" y="16322"/>
                </a:lnTo>
                <a:lnTo>
                  <a:pt x="21122" y="18242"/>
                </a:lnTo>
                <a:lnTo>
                  <a:pt x="20147" y="20162"/>
                </a:lnTo>
                <a:lnTo>
                  <a:pt x="19187" y="21122"/>
                </a:lnTo>
                <a:lnTo>
                  <a:pt x="18242" y="23042"/>
                </a:lnTo>
                <a:lnTo>
                  <a:pt x="17282" y="24003"/>
                </a:lnTo>
                <a:lnTo>
                  <a:pt x="15361" y="24963"/>
                </a:lnTo>
                <a:lnTo>
                  <a:pt x="13441" y="25923"/>
                </a:lnTo>
                <a:lnTo>
                  <a:pt x="11521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1" name="object 341"/>
          <p:cNvSpPr/>
          <p:nvPr/>
        </p:nvSpPr>
        <p:spPr>
          <a:xfrm>
            <a:off x="4434337" y="6818726"/>
            <a:ext cx="29763" cy="30723"/>
          </a:xfrm>
          <a:custGeom>
            <a:avLst/>
            <a:gdLst/>
            <a:ahLst/>
            <a:cxnLst/>
            <a:rect l="l" t="t" r="r" b="b"/>
            <a:pathLst>
              <a:path w="29763" h="30723">
                <a:moveTo>
                  <a:pt x="29763" y="15361"/>
                </a:moveTo>
                <a:lnTo>
                  <a:pt x="28803" y="14401"/>
                </a:lnTo>
                <a:lnTo>
                  <a:pt x="27843" y="12481"/>
                </a:lnTo>
                <a:lnTo>
                  <a:pt x="27843" y="11521"/>
                </a:lnTo>
                <a:lnTo>
                  <a:pt x="26883" y="10561"/>
                </a:lnTo>
                <a:lnTo>
                  <a:pt x="25923" y="9601"/>
                </a:lnTo>
                <a:lnTo>
                  <a:pt x="24002" y="9601"/>
                </a:lnTo>
                <a:lnTo>
                  <a:pt x="23042" y="8641"/>
                </a:lnTo>
                <a:lnTo>
                  <a:pt x="21122" y="7680"/>
                </a:lnTo>
                <a:lnTo>
                  <a:pt x="20162" y="6720"/>
                </a:lnTo>
                <a:lnTo>
                  <a:pt x="21122" y="0"/>
                </a:lnTo>
                <a:lnTo>
                  <a:pt x="19202" y="1920"/>
                </a:lnTo>
                <a:lnTo>
                  <a:pt x="17282" y="2880"/>
                </a:lnTo>
                <a:lnTo>
                  <a:pt x="15361" y="4800"/>
                </a:lnTo>
                <a:lnTo>
                  <a:pt x="13441" y="3840"/>
                </a:lnTo>
                <a:lnTo>
                  <a:pt x="14401" y="9601"/>
                </a:lnTo>
                <a:lnTo>
                  <a:pt x="16322" y="10561"/>
                </a:lnTo>
                <a:lnTo>
                  <a:pt x="17282" y="11521"/>
                </a:lnTo>
                <a:lnTo>
                  <a:pt x="18242" y="11521"/>
                </a:lnTo>
                <a:lnTo>
                  <a:pt x="20162" y="12481"/>
                </a:lnTo>
                <a:lnTo>
                  <a:pt x="21122" y="13441"/>
                </a:lnTo>
                <a:lnTo>
                  <a:pt x="22082" y="14401"/>
                </a:lnTo>
                <a:lnTo>
                  <a:pt x="23042" y="15361"/>
                </a:lnTo>
                <a:lnTo>
                  <a:pt x="23042" y="16322"/>
                </a:lnTo>
                <a:lnTo>
                  <a:pt x="24002" y="17282"/>
                </a:lnTo>
                <a:lnTo>
                  <a:pt x="24002" y="21122"/>
                </a:lnTo>
                <a:lnTo>
                  <a:pt x="23042" y="23042"/>
                </a:lnTo>
                <a:lnTo>
                  <a:pt x="22082" y="24003"/>
                </a:lnTo>
                <a:lnTo>
                  <a:pt x="20162" y="25923"/>
                </a:lnTo>
                <a:lnTo>
                  <a:pt x="9601" y="25923"/>
                </a:lnTo>
                <a:lnTo>
                  <a:pt x="7680" y="24003"/>
                </a:lnTo>
                <a:lnTo>
                  <a:pt x="6720" y="23042"/>
                </a:lnTo>
                <a:lnTo>
                  <a:pt x="5760" y="21122"/>
                </a:lnTo>
                <a:lnTo>
                  <a:pt x="4800" y="10561"/>
                </a:lnTo>
                <a:lnTo>
                  <a:pt x="2880" y="11521"/>
                </a:lnTo>
                <a:lnTo>
                  <a:pt x="2880" y="12481"/>
                </a:lnTo>
                <a:lnTo>
                  <a:pt x="1920" y="13441"/>
                </a:lnTo>
                <a:lnTo>
                  <a:pt x="960" y="14401"/>
                </a:lnTo>
                <a:lnTo>
                  <a:pt x="0" y="16322"/>
                </a:lnTo>
                <a:lnTo>
                  <a:pt x="0" y="23042"/>
                </a:lnTo>
                <a:lnTo>
                  <a:pt x="960" y="24963"/>
                </a:lnTo>
                <a:lnTo>
                  <a:pt x="1920" y="25923"/>
                </a:lnTo>
                <a:lnTo>
                  <a:pt x="2880" y="26883"/>
                </a:lnTo>
                <a:lnTo>
                  <a:pt x="3840" y="27843"/>
                </a:lnTo>
                <a:lnTo>
                  <a:pt x="4800" y="28788"/>
                </a:lnTo>
                <a:lnTo>
                  <a:pt x="6720" y="29763"/>
                </a:lnTo>
                <a:lnTo>
                  <a:pt x="8641" y="29763"/>
                </a:lnTo>
                <a:lnTo>
                  <a:pt x="10561" y="30723"/>
                </a:lnTo>
                <a:lnTo>
                  <a:pt x="19202" y="30723"/>
                </a:lnTo>
                <a:lnTo>
                  <a:pt x="21122" y="29763"/>
                </a:lnTo>
                <a:lnTo>
                  <a:pt x="23042" y="29763"/>
                </a:lnTo>
                <a:lnTo>
                  <a:pt x="24963" y="28788"/>
                </a:lnTo>
                <a:lnTo>
                  <a:pt x="25923" y="27843"/>
                </a:lnTo>
                <a:lnTo>
                  <a:pt x="26883" y="26883"/>
                </a:lnTo>
                <a:lnTo>
                  <a:pt x="28803" y="24963"/>
                </a:lnTo>
                <a:lnTo>
                  <a:pt x="28803" y="24003"/>
                </a:lnTo>
                <a:lnTo>
                  <a:pt x="29763" y="22082"/>
                </a:lnTo>
                <a:lnTo>
                  <a:pt x="29763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2" name="object 342"/>
          <p:cNvSpPr/>
          <p:nvPr/>
        </p:nvSpPr>
        <p:spPr>
          <a:xfrm>
            <a:off x="4435297" y="6803364"/>
            <a:ext cx="27843" cy="36484"/>
          </a:xfrm>
          <a:custGeom>
            <a:avLst/>
            <a:gdLst/>
            <a:ahLst/>
            <a:cxnLst/>
            <a:rect l="l" t="t" r="r" b="b"/>
            <a:pathLst>
              <a:path w="27843" h="36484">
                <a:moveTo>
                  <a:pt x="960" y="13441"/>
                </a:moveTo>
                <a:lnTo>
                  <a:pt x="960" y="16322"/>
                </a:lnTo>
                <a:lnTo>
                  <a:pt x="1920" y="17282"/>
                </a:lnTo>
                <a:lnTo>
                  <a:pt x="2880" y="18242"/>
                </a:lnTo>
                <a:lnTo>
                  <a:pt x="3840" y="19202"/>
                </a:lnTo>
                <a:lnTo>
                  <a:pt x="5760" y="20162"/>
                </a:lnTo>
                <a:lnTo>
                  <a:pt x="6720" y="21122"/>
                </a:lnTo>
                <a:lnTo>
                  <a:pt x="7680" y="22082"/>
                </a:lnTo>
                <a:lnTo>
                  <a:pt x="8641" y="23042"/>
                </a:lnTo>
                <a:lnTo>
                  <a:pt x="7680" y="23042"/>
                </a:lnTo>
                <a:lnTo>
                  <a:pt x="5760" y="24002"/>
                </a:lnTo>
                <a:lnTo>
                  <a:pt x="4800" y="24963"/>
                </a:lnTo>
                <a:lnTo>
                  <a:pt x="3840" y="25923"/>
                </a:lnTo>
                <a:lnTo>
                  <a:pt x="4800" y="36484"/>
                </a:lnTo>
                <a:lnTo>
                  <a:pt x="4800" y="32644"/>
                </a:lnTo>
                <a:lnTo>
                  <a:pt x="5760" y="31683"/>
                </a:lnTo>
                <a:lnTo>
                  <a:pt x="5760" y="30723"/>
                </a:lnTo>
                <a:lnTo>
                  <a:pt x="6720" y="29763"/>
                </a:lnTo>
                <a:lnTo>
                  <a:pt x="7680" y="28803"/>
                </a:lnTo>
                <a:lnTo>
                  <a:pt x="8641" y="27843"/>
                </a:lnTo>
                <a:lnTo>
                  <a:pt x="9601" y="26883"/>
                </a:lnTo>
                <a:lnTo>
                  <a:pt x="10561" y="25923"/>
                </a:lnTo>
                <a:lnTo>
                  <a:pt x="12481" y="25923"/>
                </a:lnTo>
                <a:lnTo>
                  <a:pt x="13441" y="24963"/>
                </a:lnTo>
                <a:lnTo>
                  <a:pt x="12481" y="19202"/>
                </a:lnTo>
                <a:lnTo>
                  <a:pt x="11521" y="18242"/>
                </a:lnTo>
                <a:lnTo>
                  <a:pt x="10561" y="18242"/>
                </a:lnTo>
                <a:lnTo>
                  <a:pt x="9601" y="17282"/>
                </a:lnTo>
                <a:lnTo>
                  <a:pt x="8641" y="16322"/>
                </a:lnTo>
                <a:lnTo>
                  <a:pt x="8641" y="15361"/>
                </a:lnTo>
                <a:lnTo>
                  <a:pt x="7680" y="15361"/>
                </a:lnTo>
                <a:lnTo>
                  <a:pt x="6720" y="14401"/>
                </a:lnTo>
                <a:lnTo>
                  <a:pt x="6720" y="7680"/>
                </a:lnTo>
                <a:lnTo>
                  <a:pt x="8641" y="6720"/>
                </a:lnTo>
                <a:lnTo>
                  <a:pt x="9601" y="4800"/>
                </a:lnTo>
                <a:lnTo>
                  <a:pt x="17282" y="4800"/>
                </a:lnTo>
                <a:lnTo>
                  <a:pt x="18242" y="5760"/>
                </a:lnTo>
                <a:lnTo>
                  <a:pt x="19202" y="5760"/>
                </a:lnTo>
                <a:lnTo>
                  <a:pt x="19202" y="6720"/>
                </a:lnTo>
                <a:lnTo>
                  <a:pt x="20162" y="6720"/>
                </a:lnTo>
                <a:lnTo>
                  <a:pt x="21122" y="7680"/>
                </a:lnTo>
                <a:lnTo>
                  <a:pt x="21122" y="9601"/>
                </a:lnTo>
                <a:lnTo>
                  <a:pt x="22082" y="9601"/>
                </a:lnTo>
                <a:lnTo>
                  <a:pt x="22082" y="12481"/>
                </a:lnTo>
                <a:lnTo>
                  <a:pt x="21122" y="14401"/>
                </a:lnTo>
                <a:lnTo>
                  <a:pt x="20162" y="15361"/>
                </a:lnTo>
                <a:lnTo>
                  <a:pt x="19202" y="22082"/>
                </a:lnTo>
                <a:lnTo>
                  <a:pt x="20162" y="21122"/>
                </a:lnTo>
                <a:lnTo>
                  <a:pt x="21122" y="20162"/>
                </a:lnTo>
                <a:lnTo>
                  <a:pt x="22082" y="19202"/>
                </a:lnTo>
                <a:lnTo>
                  <a:pt x="24003" y="19202"/>
                </a:lnTo>
                <a:lnTo>
                  <a:pt x="24963" y="18242"/>
                </a:lnTo>
                <a:lnTo>
                  <a:pt x="24963" y="17282"/>
                </a:lnTo>
                <a:lnTo>
                  <a:pt x="25923" y="16322"/>
                </a:lnTo>
                <a:lnTo>
                  <a:pt x="26883" y="15361"/>
                </a:lnTo>
                <a:lnTo>
                  <a:pt x="26883" y="13441"/>
                </a:lnTo>
                <a:lnTo>
                  <a:pt x="27843" y="12481"/>
                </a:lnTo>
                <a:lnTo>
                  <a:pt x="27843" y="8641"/>
                </a:lnTo>
                <a:lnTo>
                  <a:pt x="26883" y="7680"/>
                </a:lnTo>
                <a:lnTo>
                  <a:pt x="26883" y="6720"/>
                </a:lnTo>
                <a:lnTo>
                  <a:pt x="25923" y="4800"/>
                </a:lnTo>
                <a:lnTo>
                  <a:pt x="25923" y="3840"/>
                </a:lnTo>
                <a:lnTo>
                  <a:pt x="24003" y="2880"/>
                </a:lnTo>
                <a:lnTo>
                  <a:pt x="23042" y="1920"/>
                </a:lnTo>
                <a:lnTo>
                  <a:pt x="22082" y="960"/>
                </a:lnTo>
                <a:lnTo>
                  <a:pt x="20162" y="960"/>
                </a:lnTo>
                <a:lnTo>
                  <a:pt x="18242" y="0"/>
                </a:lnTo>
                <a:lnTo>
                  <a:pt x="9601" y="0"/>
                </a:lnTo>
                <a:lnTo>
                  <a:pt x="7680" y="960"/>
                </a:lnTo>
                <a:lnTo>
                  <a:pt x="6720" y="1920"/>
                </a:lnTo>
                <a:lnTo>
                  <a:pt x="4800" y="1920"/>
                </a:lnTo>
                <a:lnTo>
                  <a:pt x="3840" y="2880"/>
                </a:lnTo>
                <a:lnTo>
                  <a:pt x="2880" y="4800"/>
                </a:lnTo>
                <a:lnTo>
                  <a:pt x="1920" y="5760"/>
                </a:lnTo>
                <a:lnTo>
                  <a:pt x="960" y="6720"/>
                </a:lnTo>
                <a:lnTo>
                  <a:pt x="960" y="8641"/>
                </a:lnTo>
                <a:lnTo>
                  <a:pt x="0" y="9601"/>
                </a:lnTo>
                <a:lnTo>
                  <a:pt x="0" y="12481"/>
                </a:lnTo>
                <a:lnTo>
                  <a:pt x="96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3" name="object 343"/>
          <p:cNvSpPr/>
          <p:nvPr/>
        </p:nvSpPr>
        <p:spPr>
          <a:xfrm>
            <a:off x="4470821" y="6804324"/>
            <a:ext cx="28803" cy="45125"/>
          </a:xfrm>
          <a:custGeom>
            <a:avLst/>
            <a:gdLst/>
            <a:ahLst/>
            <a:cxnLst/>
            <a:rect l="l" t="t" r="r" b="b"/>
            <a:pathLst>
              <a:path w="28803" h="45125">
                <a:moveTo>
                  <a:pt x="1920" y="37444"/>
                </a:moveTo>
                <a:lnTo>
                  <a:pt x="960" y="37444"/>
                </a:lnTo>
                <a:lnTo>
                  <a:pt x="0" y="38404"/>
                </a:lnTo>
                <a:lnTo>
                  <a:pt x="0" y="42245"/>
                </a:lnTo>
                <a:lnTo>
                  <a:pt x="960" y="42245"/>
                </a:lnTo>
                <a:lnTo>
                  <a:pt x="960" y="43190"/>
                </a:lnTo>
                <a:lnTo>
                  <a:pt x="1920" y="43190"/>
                </a:lnTo>
                <a:lnTo>
                  <a:pt x="2880" y="44165"/>
                </a:lnTo>
                <a:lnTo>
                  <a:pt x="5760" y="44165"/>
                </a:lnTo>
                <a:lnTo>
                  <a:pt x="6720" y="45125"/>
                </a:lnTo>
                <a:lnTo>
                  <a:pt x="16322" y="45125"/>
                </a:lnTo>
                <a:lnTo>
                  <a:pt x="18242" y="44165"/>
                </a:lnTo>
                <a:lnTo>
                  <a:pt x="20162" y="43190"/>
                </a:lnTo>
                <a:lnTo>
                  <a:pt x="22082" y="42245"/>
                </a:lnTo>
                <a:lnTo>
                  <a:pt x="24002" y="41285"/>
                </a:lnTo>
                <a:lnTo>
                  <a:pt x="24963" y="40325"/>
                </a:lnTo>
                <a:lnTo>
                  <a:pt x="26883" y="38404"/>
                </a:lnTo>
                <a:lnTo>
                  <a:pt x="26883" y="36484"/>
                </a:lnTo>
                <a:lnTo>
                  <a:pt x="27843" y="34564"/>
                </a:lnTo>
                <a:lnTo>
                  <a:pt x="28803" y="32644"/>
                </a:lnTo>
                <a:lnTo>
                  <a:pt x="28803" y="27843"/>
                </a:lnTo>
                <a:lnTo>
                  <a:pt x="27843" y="26883"/>
                </a:lnTo>
                <a:lnTo>
                  <a:pt x="27843" y="24963"/>
                </a:lnTo>
                <a:lnTo>
                  <a:pt x="26883" y="23042"/>
                </a:lnTo>
                <a:lnTo>
                  <a:pt x="25923" y="22082"/>
                </a:lnTo>
                <a:lnTo>
                  <a:pt x="24963" y="21122"/>
                </a:lnTo>
                <a:lnTo>
                  <a:pt x="23042" y="19202"/>
                </a:lnTo>
                <a:lnTo>
                  <a:pt x="22082" y="19202"/>
                </a:lnTo>
                <a:lnTo>
                  <a:pt x="20162" y="18242"/>
                </a:lnTo>
                <a:lnTo>
                  <a:pt x="18242" y="17282"/>
                </a:lnTo>
                <a:lnTo>
                  <a:pt x="7680" y="17282"/>
                </a:lnTo>
                <a:lnTo>
                  <a:pt x="7680" y="4800"/>
                </a:lnTo>
                <a:lnTo>
                  <a:pt x="24963" y="4800"/>
                </a:lnTo>
                <a:lnTo>
                  <a:pt x="24963" y="3840"/>
                </a:lnTo>
                <a:lnTo>
                  <a:pt x="25923" y="3840"/>
                </a:lnTo>
                <a:lnTo>
                  <a:pt x="25923" y="960"/>
                </a:lnTo>
                <a:lnTo>
                  <a:pt x="24963" y="0"/>
                </a:lnTo>
                <a:lnTo>
                  <a:pt x="2880" y="0"/>
                </a:lnTo>
                <a:lnTo>
                  <a:pt x="2880" y="960"/>
                </a:lnTo>
                <a:lnTo>
                  <a:pt x="1920" y="960"/>
                </a:lnTo>
                <a:lnTo>
                  <a:pt x="1920" y="21122"/>
                </a:lnTo>
                <a:lnTo>
                  <a:pt x="2880" y="22082"/>
                </a:lnTo>
                <a:lnTo>
                  <a:pt x="14401" y="22082"/>
                </a:lnTo>
                <a:lnTo>
                  <a:pt x="15361" y="23042"/>
                </a:lnTo>
                <a:lnTo>
                  <a:pt x="18242" y="23042"/>
                </a:lnTo>
                <a:lnTo>
                  <a:pt x="19202" y="24003"/>
                </a:lnTo>
                <a:lnTo>
                  <a:pt x="20162" y="24963"/>
                </a:lnTo>
                <a:lnTo>
                  <a:pt x="21122" y="25923"/>
                </a:lnTo>
                <a:lnTo>
                  <a:pt x="21122" y="26883"/>
                </a:lnTo>
                <a:lnTo>
                  <a:pt x="22082" y="27843"/>
                </a:lnTo>
                <a:lnTo>
                  <a:pt x="22082" y="33604"/>
                </a:lnTo>
                <a:lnTo>
                  <a:pt x="21122" y="35524"/>
                </a:lnTo>
                <a:lnTo>
                  <a:pt x="21122" y="36484"/>
                </a:lnTo>
                <a:lnTo>
                  <a:pt x="20162" y="37444"/>
                </a:lnTo>
                <a:lnTo>
                  <a:pt x="19202" y="38404"/>
                </a:lnTo>
                <a:lnTo>
                  <a:pt x="18242" y="38404"/>
                </a:lnTo>
                <a:lnTo>
                  <a:pt x="17282" y="39364"/>
                </a:lnTo>
                <a:lnTo>
                  <a:pt x="15361" y="39364"/>
                </a:lnTo>
                <a:lnTo>
                  <a:pt x="14401" y="40325"/>
                </a:lnTo>
                <a:lnTo>
                  <a:pt x="6720" y="40325"/>
                </a:lnTo>
                <a:lnTo>
                  <a:pt x="5760" y="39364"/>
                </a:lnTo>
                <a:lnTo>
                  <a:pt x="3840" y="39364"/>
                </a:lnTo>
                <a:lnTo>
                  <a:pt x="2880" y="38404"/>
                </a:lnTo>
                <a:lnTo>
                  <a:pt x="1920" y="38404"/>
                </a:lnTo>
                <a:lnTo>
                  <a:pt x="1920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4" name="object 344"/>
          <p:cNvSpPr/>
          <p:nvPr/>
        </p:nvSpPr>
        <p:spPr>
          <a:xfrm>
            <a:off x="4505385" y="6829287"/>
            <a:ext cx="17282" cy="4800"/>
          </a:xfrm>
          <a:custGeom>
            <a:avLst/>
            <a:gdLst/>
            <a:ahLst/>
            <a:cxnLst/>
            <a:rect l="l" t="t" r="r" b="b"/>
            <a:pathLst>
              <a:path w="17282" h="4800">
                <a:moveTo>
                  <a:pt x="17282" y="1920"/>
                </a:moveTo>
                <a:lnTo>
                  <a:pt x="17282" y="0"/>
                </a:lnTo>
                <a:lnTo>
                  <a:pt x="944" y="0"/>
                </a:lnTo>
                <a:lnTo>
                  <a:pt x="944" y="960"/>
                </a:lnTo>
                <a:lnTo>
                  <a:pt x="0" y="960"/>
                </a:lnTo>
                <a:lnTo>
                  <a:pt x="0" y="2880"/>
                </a:lnTo>
                <a:lnTo>
                  <a:pt x="944" y="3840"/>
                </a:lnTo>
                <a:lnTo>
                  <a:pt x="944" y="4800"/>
                </a:lnTo>
                <a:lnTo>
                  <a:pt x="17282" y="4800"/>
                </a:lnTo>
                <a:lnTo>
                  <a:pt x="17282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5" name="object 345"/>
          <p:cNvSpPr/>
          <p:nvPr/>
        </p:nvSpPr>
        <p:spPr>
          <a:xfrm>
            <a:off x="4364263" y="6890720"/>
            <a:ext cx="26883" cy="46085"/>
          </a:xfrm>
          <a:custGeom>
            <a:avLst/>
            <a:gdLst/>
            <a:ahLst/>
            <a:cxnLst/>
            <a:rect l="l" t="t" r="r" b="b"/>
            <a:pathLst>
              <a:path w="26883" h="46085">
                <a:moveTo>
                  <a:pt x="1920" y="12481"/>
                </a:moveTo>
                <a:lnTo>
                  <a:pt x="2880" y="11521"/>
                </a:lnTo>
                <a:lnTo>
                  <a:pt x="11521" y="6720"/>
                </a:lnTo>
                <a:lnTo>
                  <a:pt x="11521" y="41285"/>
                </a:lnTo>
                <a:lnTo>
                  <a:pt x="960" y="41285"/>
                </a:lnTo>
                <a:lnTo>
                  <a:pt x="960" y="45125"/>
                </a:lnTo>
                <a:lnTo>
                  <a:pt x="1920" y="46085"/>
                </a:lnTo>
                <a:lnTo>
                  <a:pt x="25923" y="46085"/>
                </a:lnTo>
                <a:lnTo>
                  <a:pt x="25923" y="45125"/>
                </a:lnTo>
                <a:lnTo>
                  <a:pt x="26883" y="44165"/>
                </a:lnTo>
                <a:lnTo>
                  <a:pt x="26883" y="42245"/>
                </a:lnTo>
                <a:lnTo>
                  <a:pt x="25923" y="42245"/>
                </a:lnTo>
                <a:lnTo>
                  <a:pt x="25923" y="41285"/>
                </a:lnTo>
                <a:lnTo>
                  <a:pt x="17282" y="41285"/>
                </a:lnTo>
                <a:lnTo>
                  <a:pt x="17282" y="960"/>
                </a:lnTo>
                <a:lnTo>
                  <a:pt x="16322" y="960"/>
                </a:lnTo>
                <a:lnTo>
                  <a:pt x="15361" y="0"/>
                </a:lnTo>
                <a:lnTo>
                  <a:pt x="12481" y="0"/>
                </a:lnTo>
                <a:lnTo>
                  <a:pt x="12481" y="960"/>
                </a:lnTo>
                <a:lnTo>
                  <a:pt x="11521" y="960"/>
                </a:lnTo>
                <a:lnTo>
                  <a:pt x="960" y="7680"/>
                </a:lnTo>
                <a:lnTo>
                  <a:pt x="960" y="8641"/>
                </a:lnTo>
                <a:lnTo>
                  <a:pt x="0" y="8641"/>
                </a:lnTo>
                <a:lnTo>
                  <a:pt x="0" y="11521"/>
                </a:lnTo>
                <a:lnTo>
                  <a:pt x="960" y="11521"/>
                </a:lnTo>
                <a:lnTo>
                  <a:pt x="960" y="12481"/>
                </a:lnTo>
                <a:lnTo>
                  <a:pt x="1920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6" name="object 346"/>
          <p:cNvSpPr/>
          <p:nvPr/>
        </p:nvSpPr>
        <p:spPr>
          <a:xfrm>
            <a:off x="4398827" y="6906082"/>
            <a:ext cx="23987" cy="30723"/>
          </a:xfrm>
          <a:custGeom>
            <a:avLst/>
            <a:gdLst/>
            <a:ahLst/>
            <a:cxnLst/>
            <a:rect l="l" t="t" r="r" b="b"/>
            <a:pathLst>
              <a:path w="23987" h="30723">
                <a:moveTo>
                  <a:pt x="11521" y="25923"/>
                </a:moveTo>
                <a:lnTo>
                  <a:pt x="4800" y="25923"/>
                </a:lnTo>
                <a:lnTo>
                  <a:pt x="3840" y="24963"/>
                </a:lnTo>
                <a:lnTo>
                  <a:pt x="1920" y="24963"/>
                </a:lnTo>
                <a:lnTo>
                  <a:pt x="960" y="24002"/>
                </a:lnTo>
                <a:lnTo>
                  <a:pt x="0" y="24963"/>
                </a:lnTo>
                <a:lnTo>
                  <a:pt x="0" y="28803"/>
                </a:lnTo>
                <a:lnTo>
                  <a:pt x="960" y="28803"/>
                </a:lnTo>
                <a:lnTo>
                  <a:pt x="960" y="29763"/>
                </a:lnTo>
                <a:lnTo>
                  <a:pt x="2880" y="29763"/>
                </a:lnTo>
                <a:lnTo>
                  <a:pt x="3840" y="30723"/>
                </a:lnTo>
                <a:lnTo>
                  <a:pt x="14401" y="30723"/>
                </a:lnTo>
                <a:lnTo>
                  <a:pt x="16306" y="29763"/>
                </a:lnTo>
                <a:lnTo>
                  <a:pt x="18242" y="28803"/>
                </a:lnTo>
                <a:lnTo>
                  <a:pt x="19187" y="27843"/>
                </a:lnTo>
                <a:lnTo>
                  <a:pt x="21122" y="26883"/>
                </a:lnTo>
                <a:lnTo>
                  <a:pt x="22082" y="25923"/>
                </a:lnTo>
                <a:lnTo>
                  <a:pt x="23987" y="24002"/>
                </a:lnTo>
                <a:lnTo>
                  <a:pt x="22082" y="0"/>
                </a:lnTo>
                <a:lnTo>
                  <a:pt x="22082" y="5760"/>
                </a:lnTo>
                <a:lnTo>
                  <a:pt x="21122" y="6720"/>
                </a:lnTo>
                <a:lnTo>
                  <a:pt x="19187" y="6720"/>
                </a:lnTo>
                <a:lnTo>
                  <a:pt x="18242" y="7680"/>
                </a:lnTo>
                <a:lnTo>
                  <a:pt x="16306" y="7680"/>
                </a:lnTo>
                <a:lnTo>
                  <a:pt x="14401" y="8641"/>
                </a:lnTo>
                <a:lnTo>
                  <a:pt x="11521" y="8641"/>
                </a:lnTo>
                <a:lnTo>
                  <a:pt x="10561" y="7680"/>
                </a:lnTo>
                <a:lnTo>
                  <a:pt x="9585" y="7680"/>
                </a:lnTo>
                <a:lnTo>
                  <a:pt x="7680" y="6720"/>
                </a:lnTo>
                <a:lnTo>
                  <a:pt x="6720" y="5760"/>
                </a:lnTo>
                <a:lnTo>
                  <a:pt x="7680" y="12481"/>
                </a:lnTo>
                <a:lnTo>
                  <a:pt x="18242" y="12481"/>
                </a:lnTo>
                <a:lnTo>
                  <a:pt x="19187" y="11521"/>
                </a:lnTo>
                <a:lnTo>
                  <a:pt x="21122" y="10561"/>
                </a:lnTo>
                <a:lnTo>
                  <a:pt x="22082" y="10561"/>
                </a:lnTo>
                <a:lnTo>
                  <a:pt x="22082" y="14401"/>
                </a:lnTo>
                <a:lnTo>
                  <a:pt x="21122" y="16322"/>
                </a:lnTo>
                <a:lnTo>
                  <a:pt x="21122" y="18242"/>
                </a:lnTo>
                <a:lnTo>
                  <a:pt x="20147" y="20162"/>
                </a:lnTo>
                <a:lnTo>
                  <a:pt x="19187" y="21122"/>
                </a:lnTo>
                <a:lnTo>
                  <a:pt x="18242" y="23042"/>
                </a:lnTo>
                <a:lnTo>
                  <a:pt x="17282" y="24002"/>
                </a:lnTo>
                <a:lnTo>
                  <a:pt x="15361" y="24963"/>
                </a:lnTo>
                <a:lnTo>
                  <a:pt x="13441" y="25923"/>
                </a:lnTo>
                <a:lnTo>
                  <a:pt x="11521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7" name="object 347"/>
          <p:cNvSpPr/>
          <p:nvPr/>
        </p:nvSpPr>
        <p:spPr>
          <a:xfrm>
            <a:off x="4397867" y="6890720"/>
            <a:ext cx="29763" cy="39364"/>
          </a:xfrm>
          <a:custGeom>
            <a:avLst/>
            <a:gdLst/>
            <a:ahLst/>
            <a:cxnLst/>
            <a:rect l="l" t="t" r="r" b="b"/>
            <a:pathLst>
              <a:path w="29763" h="39364">
                <a:moveTo>
                  <a:pt x="7680" y="960"/>
                </a:moveTo>
                <a:lnTo>
                  <a:pt x="5760" y="1920"/>
                </a:lnTo>
                <a:lnTo>
                  <a:pt x="4800" y="2880"/>
                </a:lnTo>
                <a:lnTo>
                  <a:pt x="2880" y="4800"/>
                </a:lnTo>
                <a:lnTo>
                  <a:pt x="1920" y="5760"/>
                </a:lnTo>
                <a:lnTo>
                  <a:pt x="960" y="7680"/>
                </a:lnTo>
                <a:lnTo>
                  <a:pt x="960" y="9601"/>
                </a:lnTo>
                <a:lnTo>
                  <a:pt x="0" y="11521"/>
                </a:lnTo>
                <a:lnTo>
                  <a:pt x="0" y="20162"/>
                </a:lnTo>
                <a:lnTo>
                  <a:pt x="960" y="22082"/>
                </a:lnTo>
                <a:lnTo>
                  <a:pt x="1920" y="23042"/>
                </a:lnTo>
                <a:lnTo>
                  <a:pt x="2880" y="24003"/>
                </a:lnTo>
                <a:lnTo>
                  <a:pt x="3840" y="25923"/>
                </a:lnTo>
                <a:lnTo>
                  <a:pt x="4800" y="26883"/>
                </a:lnTo>
                <a:lnTo>
                  <a:pt x="6705" y="26883"/>
                </a:lnTo>
                <a:lnTo>
                  <a:pt x="8641" y="27843"/>
                </a:lnTo>
                <a:lnTo>
                  <a:pt x="7680" y="21122"/>
                </a:lnTo>
                <a:lnTo>
                  <a:pt x="6705" y="20162"/>
                </a:lnTo>
                <a:lnTo>
                  <a:pt x="6705" y="19202"/>
                </a:lnTo>
                <a:lnTo>
                  <a:pt x="5760" y="18242"/>
                </a:lnTo>
                <a:lnTo>
                  <a:pt x="5760" y="10561"/>
                </a:lnTo>
                <a:lnTo>
                  <a:pt x="6705" y="9601"/>
                </a:lnTo>
                <a:lnTo>
                  <a:pt x="6705" y="8641"/>
                </a:lnTo>
                <a:lnTo>
                  <a:pt x="7680" y="7680"/>
                </a:lnTo>
                <a:lnTo>
                  <a:pt x="8641" y="6720"/>
                </a:lnTo>
                <a:lnTo>
                  <a:pt x="9601" y="5760"/>
                </a:lnTo>
                <a:lnTo>
                  <a:pt x="10546" y="5760"/>
                </a:lnTo>
                <a:lnTo>
                  <a:pt x="11521" y="4800"/>
                </a:lnTo>
                <a:lnTo>
                  <a:pt x="17266" y="4800"/>
                </a:lnTo>
                <a:lnTo>
                  <a:pt x="18242" y="5760"/>
                </a:lnTo>
                <a:lnTo>
                  <a:pt x="19202" y="5760"/>
                </a:lnTo>
                <a:lnTo>
                  <a:pt x="20147" y="6720"/>
                </a:lnTo>
                <a:lnTo>
                  <a:pt x="21107" y="8641"/>
                </a:lnTo>
                <a:lnTo>
                  <a:pt x="22082" y="9601"/>
                </a:lnTo>
                <a:lnTo>
                  <a:pt x="22082" y="11521"/>
                </a:lnTo>
                <a:lnTo>
                  <a:pt x="23042" y="13441"/>
                </a:lnTo>
                <a:lnTo>
                  <a:pt x="23042" y="15361"/>
                </a:lnTo>
                <a:lnTo>
                  <a:pt x="24947" y="39364"/>
                </a:lnTo>
                <a:lnTo>
                  <a:pt x="25923" y="38404"/>
                </a:lnTo>
                <a:lnTo>
                  <a:pt x="26883" y="36484"/>
                </a:lnTo>
                <a:lnTo>
                  <a:pt x="26883" y="34564"/>
                </a:lnTo>
                <a:lnTo>
                  <a:pt x="27828" y="32644"/>
                </a:lnTo>
                <a:lnTo>
                  <a:pt x="28788" y="30723"/>
                </a:lnTo>
                <a:lnTo>
                  <a:pt x="28788" y="24963"/>
                </a:lnTo>
                <a:lnTo>
                  <a:pt x="29763" y="23042"/>
                </a:lnTo>
                <a:lnTo>
                  <a:pt x="29763" y="19202"/>
                </a:lnTo>
                <a:lnTo>
                  <a:pt x="28788" y="17282"/>
                </a:lnTo>
                <a:lnTo>
                  <a:pt x="28788" y="11521"/>
                </a:lnTo>
                <a:lnTo>
                  <a:pt x="27828" y="10561"/>
                </a:lnTo>
                <a:lnTo>
                  <a:pt x="27828" y="8641"/>
                </a:lnTo>
                <a:lnTo>
                  <a:pt x="26883" y="7680"/>
                </a:lnTo>
                <a:lnTo>
                  <a:pt x="25923" y="5760"/>
                </a:lnTo>
                <a:lnTo>
                  <a:pt x="25923" y="4800"/>
                </a:lnTo>
                <a:lnTo>
                  <a:pt x="24947" y="3840"/>
                </a:lnTo>
                <a:lnTo>
                  <a:pt x="23987" y="2880"/>
                </a:lnTo>
                <a:lnTo>
                  <a:pt x="22082" y="1920"/>
                </a:lnTo>
                <a:lnTo>
                  <a:pt x="21107" y="960"/>
                </a:lnTo>
                <a:lnTo>
                  <a:pt x="20147" y="960"/>
                </a:lnTo>
                <a:lnTo>
                  <a:pt x="18242" y="0"/>
                </a:lnTo>
                <a:lnTo>
                  <a:pt x="9601" y="0"/>
                </a:lnTo>
                <a:lnTo>
                  <a:pt x="768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8" name="object 348"/>
          <p:cNvSpPr/>
          <p:nvPr/>
        </p:nvSpPr>
        <p:spPr>
          <a:xfrm>
            <a:off x="4435297" y="6890720"/>
            <a:ext cx="28803" cy="46085"/>
          </a:xfrm>
          <a:custGeom>
            <a:avLst/>
            <a:gdLst/>
            <a:ahLst/>
            <a:cxnLst/>
            <a:rect l="l" t="t" r="r" b="b"/>
            <a:pathLst>
              <a:path w="28803" h="46085">
                <a:moveTo>
                  <a:pt x="960" y="39364"/>
                </a:moveTo>
                <a:lnTo>
                  <a:pt x="960" y="40325"/>
                </a:lnTo>
                <a:lnTo>
                  <a:pt x="0" y="40325"/>
                </a:lnTo>
                <a:lnTo>
                  <a:pt x="0" y="44165"/>
                </a:lnTo>
                <a:lnTo>
                  <a:pt x="960" y="44165"/>
                </a:lnTo>
                <a:lnTo>
                  <a:pt x="960" y="45125"/>
                </a:lnTo>
                <a:lnTo>
                  <a:pt x="2880" y="45125"/>
                </a:lnTo>
                <a:lnTo>
                  <a:pt x="3840" y="46085"/>
                </a:lnTo>
                <a:lnTo>
                  <a:pt x="14401" y="46085"/>
                </a:lnTo>
                <a:lnTo>
                  <a:pt x="16322" y="45125"/>
                </a:lnTo>
                <a:lnTo>
                  <a:pt x="18242" y="44165"/>
                </a:lnTo>
                <a:lnTo>
                  <a:pt x="20162" y="43205"/>
                </a:lnTo>
                <a:lnTo>
                  <a:pt x="21122" y="42245"/>
                </a:lnTo>
                <a:lnTo>
                  <a:pt x="23042" y="41285"/>
                </a:lnTo>
                <a:lnTo>
                  <a:pt x="24003" y="39364"/>
                </a:lnTo>
                <a:lnTo>
                  <a:pt x="24963" y="38404"/>
                </a:lnTo>
                <a:lnTo>
                  <a:pt x="25923" y="36484"/>
                </a:lnTo>
                <a:lnTo>
                  <a:pt x="25923" y="34564"/>
                </a:lnTo>
                <a:lnTo>
                  <a:pt x="26883" y="32644"/>
                </a:lnTo>
                <a:lnTo>
                  <a:pt x="27843" y="30723"/>
                </a:lnTo>
                <a:lnTo>
                  <a:pt x="27843" y="26883"/>
                </a:lnTo>
                <a:lnTo>
                  <a:pt x="28803" y="24963"/>
                </a:lnTo>
                <a:lnTo>
                  <a:pt x="28803" y="17282"/>
                </a:lnTo>
                <a:lnTo>
                  <a:pt x="27843" y="15361"/>
                </a:lnTo>
                <a:lnTo>
                  <a:pt x="27843" y="11521"/>
                </a:lnTo>
                <a:lnTo>
                  <a:pt x="26883" y="10561"/>
                </a:lnTo>
                <a:lnTo>
                  <a:pt x="26883" y="8641"/>
                </a:lnTo>
                <a:lnTo>
                  <a:pt x="25923" y="7680"/>
                </a:lnTo>
                <a:lnTo>
                  <a:pt x="24963" y="5760"/>
                </a:lnTo>
                <a:lnTo>
                  <a:pt x="24963" y="4800"/>
                </a:lnTo>
                <a:lnTo>
                  <a:pt x="24003" y="3840"/>
                </a:lnTo>
                <a:lnTo>
                  <a:pt x="23042" y="2880"/>
                </a:lnTo>
                <a:lnTo>
                  <a:pt x="21122" y="1920"/>
                </a:lnTo>
                <a:lnTo>
                  <a:pt x="20162" y="960"/>
                </a:lnTo>
                <a:lnTo>
                  <a:pt x="19202" y="960"/>
                </a:lnTo>
                <a:lnTo>
                  <a:pt x="17282" y="0"/>
                </a:lnTo>
                <a:lnTo>
                  <a:pt x="8641" y="0"/>
                </a:lnTo>
                <a:lnTo>
                  <a:pt x="6720" y="960"/>
                </a:lnTo>
                <a:lnTo>
                  <a:pt x="4800" y="1920"/>
                </a:lnTo>
                <a:lnTo>
                  <a:pt x="4800" y="13441"/>
                </a:lnTo>
                <a:lnTo>
                  <a:pt x="4800" y="12481"/>
                </a:lnTo>
                <a:lnTo>
                  <a:pt x="5760" y="10561"/>
                </a:lnTo>
                <a:lnTo>
                  <a:pt x="5760" y="8641"/>
                </a:lnTo>
                <a:lnTo>
                  <a:pt x="6720" y="7680"/>
                </a:lnTo>
                <a:lnTo>
                  <a:pt x="7680" y="6720"/>
                </a:lnTo>
                <a:lnTo>
                  <a:pt x="8641" y="5760"/>
                </a:lnTo>
                <a:lnTo>
                  <a:pt x="9601" y="5760"/>
                </a:lnTo>
                <a:lnTo>
                  <a:pt x="10561" y="4800"/>
                </a:lnTo>
                <a:lnTo>
                  <a:pt x="16322" y="4800"/>
                </a:lnTo>
                <a:lnTo>
                  <a:pt x="17282" y="5760"/>
                </a:lnTo>
                <a:lnTo>
                  <a:pt x="18242" y="5760"/>
                </a:lnTo>
                <a:lnTo>
                  <a:pt x="19202" y="6720"/>
                </a:lnTo>
                <a:lnTo>
                  <a:pt x="20162" y="8641"/>
                </a:lnTo>
                <a:lnTo>
                  <a:pt x="21122" y="9601"/>
                </a:lnTo>
                <a:lnTo>
                  <a:pt x="21122" y="11521"/>
                </a:lnTo>
                <a:lnTo>
                  <a:pt x="22082" y="13441"/>
                </a:lnTo>
                <a:lnTo>
                  <a:pt x="22082" y="21122"/>
                </a:lnTo>
                <a:lnTo>
                  <a:pt x="21122" y="22082"/>
                </a:lnTo>
                <a:lnTo>
                  <a:pt x="20162" y="22082"/>
                </a:lnTo>
                <a:lnTo>
                  <a:pt x="18242" y="23042"/>
                </a:lnTo>
                <a:lnTo>
                  <a:pt x="16322" y="23042"/>
                </a:lnTo>
                <a:lnTo>
                  <a:pt x="14401" y="24003"/>
                </a:lnTo>
                <a:lnTo>
                  <a:pt x="11521" y="24003"/>
                </a:lnTo>
                <a:lnTo>
                  <a:pt x="10561" y="23042"/>
                </a:lnTo>
                <a:lnTo>
                  <a:pt x="9601" y="23042"/>
                </a:lnTo>
                <a:lnTo>
                  <a:pt x="8641" y="22082"/>
                </a:lnTo>
                <a:lnTo>
                  <a:pt x="9601" y="27843"/>
                </a:lnTo>
                <a:lnTo>
                  <a:pt x="18242" y="27843"/>
                </a:lnTo>
                <a:lnTo>
                  <a:pt x="20162" y="26883"/>
                </a:lnTo>
                <a:lnTo>
                  <a:pt x="21122" y="25923"/>
                </a:lnTo>
                <a:lnTo>
                  <a:pt x="22082" y="25923"/>
                </a:lnTo>
                <a:lnTo>
                  <a:pt x="22082" y="31683"/>
                </a:lnTo>
                <a:lnTo>
                  <a:pt x="21122" y="33604"/>
                </a:lnTo>
                <a:lnTo>
                  <a:pt x="20162" y="35524"/>
                </a:lnTo>
                <a:lnTo>
                  <a:pt x="19202" y="36484"/>
                </a:lnTo>
                <a:lnTo>
                  <a:pt x="18242" y="38404"/>
                </a:lnTo>
                <a:lnTo>
                  <a:pt x="17282" y="39364"/>
                </a:lnTo>
                <a:lnTo>
                  <a:pt x="15361" y="40325"/>
                </a:lnTo>
                <a:lnTo>
                  <a:pt x="13441" y="41285"/>
                </a:lnTo>
                <a:lnTo>
                  <a:pt x="4800" y="41285"/>
                </a:lnTo>
                <a:lnTo>
                  <a:pt x="3840" y="40325"/>
                </a:lnTo>
                <a:lnTo>
                  <a:pt x="1920" y="40325"/>
                </a:lnTo>
                <a:lnTo>
                  <a:pt x="960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9" name="object 349"/>
          <p:cNvSpPr/>
          <p:nvPr/>
        </p:nvSpPr>
        <p:spPr>
          <a:xfrm>
            <a:off x="4434337" y="6892640"/>
            <a:ext cx="10561" cy="25923"/>
          </a:xfrm>
          <a:custGeom>
            <a:avLst/>
            <a:gdLst/>
            <a:ahLst/>
            <a:cxnLst/>
            <a:rect l="l" t="t" r="r" b="b"/>
            <a:pathLst>
              <a:path w="10561" h="25923">
                <a:moveTo>
                  <a:pt x="8641" y="20162"/>
                </a:moveTo>
                <a:lnTo>
                  <a:pt x="7680" y="19202"/>
                </a:lnTo>
                <a:lnTo>
                  <a:pt x="6720" y="18242"/>
                </a:lnTo>
                <a:lnTo>
                  <a:pt x="6720" y="17282"/>
                </a:lnTo>
                <a:lnTo>
                  <a:pt x="5760" y="16322"/>
                </a:lnTo>
                <a:lnTo>
                  <a:pt x="5760" y="0"/>
                </a:lnTo>
                <a:lnTo>
                  <a:pt x="4800" y="96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5760"/>
                </a:lnTo>
                <a:lnTo>
                  <a:pt x="960" y="7680"/>
                </a:lnTo>
                <a:lnTo>
                  <a:pt x="0" y="9601"/>
                </a:lnTo>
                <a:lnTo>
                  <a:pt x="0" y="18242"/>
                </a:lnTo>
                <a:lnTo>
                  <a:pt x="960" y="20162"/>
                </a:lnTo>
                <a:lnTo>
                  <a:pt x="1920" y="21122"/>
                </a:lnTo>
                <a:lnTo>
                  <a:pt x="2880" y="22082"/>
                </a:lnTo>
                <a:lnTo>
                  <a:pt x="3840" y="24002"/>
                </a:lnTo>
                <a:lnTo>
                  <a:pt x="4800" y="24963"/>
                </a:lnTo>
                <a:lnTo>
                  <a:pt x="6720" y="24963"/>
                </a:lnTo>
                <a:lnTo>
                  <a:pt x="8641" y="25923"/>
                </a:lnTo>
                <a:lnTo>
                  <a:pt x="10561" y="25923"/>
                </a:lnTo>
                <a:lnTo>
                  <a:pt x="9601" y="20162"/>
                </a:lnTo>
                <a:lnTo>
                  <a:pt x="8641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0" name="object 350"/>
          <p:cNvSpPr/>
          <p:nvPr/>
        </p:nvSpPr>
        <p:spPr>
          <a:xfrm>
            <a:off x="4470821" y="6891680"/>
            <a:ext cx="28803" cy="45125"/>
          </a:xfrm>
          <a:custGeom>
            <a:avLst/>
            <a:gdLst/>
            <a:ahLst/>
            <a:cxnLst/>
            <a:rect l="l" t="t" r="r" b="b"/>
            <a:pathLst>
              <a:path w="28803" h="45125">
                <a:moveTo>
                  <a:pt x="1920" y="37444"/>
                </a:moveTo>
                <a:lnTo>
                  <a:pt x="960" y="37444"/>
                </a:lnTo>
                <a:lnTo>
                  <a:pt x="0" y="38404"/>
                </a:lnTo>
                <a:lnTo>
                  <a:pt x="0" y="42245"/>
                </a:lnTo>
                <a:lnTo>
                  <a:pt x="960" y="42245"/>
                </a:lnTo>
                <a:lnTo>
                  <a:pt x="960" y="43205"/>
                </a:lnTo>
                <a:lnTo>
                  <a:pt x="1920" y="43205"/>
                </a:lnTo>
                <a:lnTo>
                  <a:pt x="2880" y="44165"/>
                </a:lnTo>
                <a:lnTo>
                  <a:pt x="5760" y="44165"/>
                </a:lnTo>
                <a:lnTo>
                  <a:pt x="6720" y="45125"/>
                </a:lnTo>
                <a:lnTo>
                  <a:pt x="16322" y="45125"/>
                </a:lnTo>
                <a:lnTo>
                  <a:pt x="18242" y="44165"/>
                </a:lnTo>
                <a:lnTo>
                  <a:pt x="20162" y="43205"/>
                </a:lnTo>
                <a:lnTo>
                  <a:pt x="22082" y="42245"/>
                </a:lnTo>
                <a:lnTo>
                  <a:pt x="24002" y="41285"/>
                </a:lnTo>
                <a:lnTo>
                  <a:pt x="24963" y="40325"/>
                </a:lnTo>
                <a:lnTo>
                  <a:pt x="26883" y="38404"/>
                </a:lnTo>
                <a:lnTo>
                  <a:pt x="26883" y="36484"/>
                </a:lnTo>
                <a:lnTo>
                  <a:pt x="27843" y="34564"/>
                </a:lnTo>
                <a:lnTo>
                  <a:pt x="28803" y="32644"/>
                </a:lnTo>
                <a:lnTo>
                  <a:pt x="28803" y="27843"/>
                </a:lnTo>
                <a:lnTo>
                  <a:pt x="27843" y="26883"/>
                </a:lnTo>
                <a:lnTo>
                  <a:pt x="27843" y="24963"/>
                </a:lnTo>
                <a:lnTo>
                  <a:pt x="26883" y="23042"/>
                </a:lnTo>
                <a:lnTo>
                  <a:pt x="25923" y="22082"/>
                </a:lnTo>
                <a:lnTo>
                  <a:pt x="24963" y="21122"/>
                </a:lnTo>
                <a:lnTo>
                  <a:pt x="23042" y="20162"/>
                </a:lnTo>
                <a:lnTo>
                  <a:pt x="22082" y="19202"/>
                </a:lnTo>
                <a:lnTo>
                  <a:pt x="20162" y="18242"/>
                </a:lnTo>
                <a:lnTo>
                  <a:pt x="18242" y="17282"/>
                </a:lnTo>
                <a:lnTo>
                  <a:pt x="7680" y="17282"/>
                </a:lnTo>
                <a:lnTo>
                  <a:pt x="7680" y="4800"/>
                </a:lnTo>
                <a:lnTo>
                  <a:pt x="24963" y="4800"/>
                </a:lnTo>
                <a:lnTo>
                  <a:pt x="24963" y="3840"/>
                </a:lnTo>
                <a:lnTo>
                  <a:pt x="25923" y="3840"/>
                </a:lnTo>
                <a:lnTo>
                  <a:pt x="25923" y="960"/>
                </a:lnTo>
                <a:lnTo>
                  <a:pt x="24963" y="0"/>
                </a:lnTo>
                <a:lnTo>
                  <a:pt x="2880" y="0"/>
                </a:lnTo>
                <a:lnTo>
                  <a:pt x="2880" y="960"/>
                </a:lnTo>
                <a:lnTo>
                  <a:pt x="1920" y="960"/>
                </a:lnTo>
                <a:lnTo>
                  <a:pt x="1920" y="21122"/>
                </a:lnTo>
                <a:lnTo>
                  <a:pt x="2880" y="22082"/>
                </a:lnTo>
                <a:lnTo>
                  <a:pt x="14401" y="22082"/>
                </a:lnTo>
                <a:lnTo>
                  <a:pt x="15361" y="23042"/>
                </a:lnTo>
                <a:lnTo>
                  <a:pt x="17282" y="23042"/>
                </a:lnTo>
                <a:lnTo>
                  <a:pt x="18242" y="24002"/>
                </a:lnTo>
                <a:lnTo>
                  <a:pt x="19202" y="24002"/>
                </a:lnTo>
                <a:lnTo>
                  <a:pt x="20162" y="24963"/>
                </a:lnTo>
                <a:lnTo>
                  <a:pt x="21122" y="25923"/>
                </a:lnTo>
                <a:lnTo>
                  <a:pt x="21122" y="26883"/>
                </a:lnTo>
                <a:lnTo>
                  <a:pt x="22082" y="27843"/>
                </a:lnTo>
                <a:lnTo>
                  <a:pt x="22082" y="33604"/>
                </a:lnTo>
                <a:lnTo>
                  <a:pt x="21122" y="35524"/>
                </a:lnTo>
                <a:lnTo>
                  <a:pt x="21122" y="36484"/>
                </a:lnTo>
                <a:lnTo>
                  <a:pt x="20162" y="37444"/>
                </a:lnTo>
                <a:lnTo>
                  <a:pt x="19202" y="38404"/>
                </a:lnTo>
                <a:lnTo>
                  <a:pt x="18242" y="39364"/>
                </a:lnTo>
                <a:lnTo>
                  <a:pt x="17282" y="39364"/>
                </a:lnTo>
                <a:lnTo>
                  <a:pt x="15361" y="40325"/>
                </a:lnTo>
                <a:lnTo>
                  <a:pt x="6720" y="40325"/>
                </a:lnTo>
                <a:lnTo>
                  <a:pt x="5760" y="39364"/>
                </a:lnTo>
                <a:lnTo>
                  <a:pt x="3840" y="39364"/>
                </a:lnTo>
                <a:lnTo>
                  <a:pt x="2880" y="38404"/>
                </a:lnTo>
                <a:lnTo>
                  <a:pt x="1920" y="38404"/>
                </a:lnTo>
                <a:lnTo>
                  <a:pt x="1920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1" name="object 351"/>
          <p:cNvSpPr/>
          <p:nvPr/>
        </p:nvSpPr>
        <p:spPr>
          <a:xfrm>
            <a:off x="4199153" y="7053910"/>
            <a:ext cx="152628" cy="15361"/>
          </a:xfrm>
          <a:custGeom>
            <a:avLst/>
            <a:gdLst/>
            <a:ahLst/>
            <a:cxnLst/>
            <a:rect l="l" t="t" r="r" b="b"/>
            <a:pathLst>
              <a:path w="152628" h="15361">
                <a:moveTo>
                  <a:pt x="7680" y="0"/>
                </a:moveTo>
                <a:lnTo>
                  <a:pt x="2880" y="0"/>
                </a:lnTo>
                <a:lnTo>
                  <a:pt x="0" y="3840"/>
                </a:lnTo>
                <a:lnTo>
                  <a:pt x="0" y="12496"/>
                </a:lnTo>
                <a:lnTo>
                  <a:pt x="2880" y="15361"/>
                </a:lnTo>
                <a:lnTo>
                  <a:pt x="148788" y="15361"/>
                </a:lnTo>
                <a:lnTo>
                  <a:pt x="152628" y="12496"/>
                </a:lnTo>
                <a:lnTo>
                  <a:pt x="152628" y="3840"/>
                </a:lnTo>
                <a:lnTo>
                  <a:pt x="148788" y="0"/>
                </a:lnTo>
                <a:lnTo>
                  <a:pt x="7680" y="0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2" name="object 352"/>
          <p:cNvSpPr/>
          <p:nvPr/>
        </p:nvSpPr>
        <p:spPr>
          <a:xfrm>
            <a:off x="4252904" y="7062075"/>
            <a:ext cx="44160" cy="0"/>
          </a:xfrm>
          <a:custGeom>
            <a:avLst/>
            <a:gdLst/>
            <a:ahLst/>
            <a:cxnLst/>
            <a:rect l="l" t="t" r="r" b="b"/>
            <a:pathLst>
              <a:path w="44160" h="0">
                <a:moveTo>
                  <a:pt x="0" y="0"/>
                </a:moveTo>
                <a:lnTo>
                  <a:pt x="44160" y="0"/>
                </a:lnTo>
              </a:path>
            </a:pathLst>
          </a:custGeom>
          <a:ln w="44465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3" name="object 353"/>
          <p:cNvSpPr/>
          <p:nvPr/>
        </p:nvSpPr>
        <p:spPr>
          <a:xfrm>
            <a:off x="4250984" y="7037603"/>
            <a:ext cx="48005" cy="47990"/>
          </a:xfrm>
          <a:custGeom>
            <a:avLst/>
            <a:gdLst/>
            <a:ahLst/>
            <a:cxnLst/>
            <a:rect l="l" t="t" r="r" b="b"/>
            <a:pathLst>
              <a:path w="48005" h="47990">
                <a:moveTo>
                  <a:pt x="0" y="46070"/>
                </a:moveTo>
                <a:lnTo>
                  <a:pt x="0" y="47030"/>
                </a:lnTo>
                <a:lnTo>
                  <a:pt x="960" y="47990"/>
                </a:lnTo>
                <a:lnTo>
                  <a:pt x="46085" y="47990"/>
                </a:lnTo>
                <a:lnTo>
                  <a:pt x="4800" y="46070"/>
                </a:lnTo>
                <a:lnTo>
                  <a:pt x="4800" y="5745"/>
                </a:lnTo>
                <a:lnTo>
                  <a:pt x="46085" y="5745"/>
                </a:lnTo>
                <a:lnTo>
                  <a:pt x="47045" y="47990"/>
                </a:lnTo>
                <a:lnTo>
                  <a:pt x="48005" y="47030"/>
                </a:lnTo>
                <a:lnTo>
                  <a:pt x="48005" y="1920"/>
                </a:lnTo>
                <a:lnTo>
                  <a:pt x="47045" y="0"/>
                </a:lnTo>
                <a:lnTo>
                  <a:pt x="46085" y="0"/>
                </a:lnTo>
                <a:lnTo>
                  <a:pt x="43205" y="2880"/>
                </a:lnTo>
                <a:lnTo>
                  <a:pt x="4800" y="2880"/>
                </a:lnTo>
                <a:lnTo>
                  <a:pt x="1920" y="5745"/>
                </a:lnTo>
                <a:lnTo>
                  <a:pt x="1920" y="43190"/>
                </a:lnTo>
                <a:lnTo>
                  <a:pt x="1920" y="0"/>
                </a:lnTo>
                <a:lnTo>
                  <a:pt x="960" y="0"/>
                </a:lnTo>
                <a:lnTo>
                  <a:pt x="0" y="1920"/>
                </a:lnTo>
                <a:lnTo>
                  <a:pt x="0" y="46070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4" name="object 354"/>
          <p:cNvSpPr/>
          <p:nvPr/>
        </p:nvSpPr>
        <p:spPr>
          <a:xfrm>
            <a:off x="4294190" y="7043348"/>
            <a:ext cx="3840" cy="42245"/>
          </a:xfrm>
          <a:custGeom>
            <a:avLst/>
            <a:gdLst/>
            <a:ahLst/>
            <a:cxnLst/>
            <a:rect l="l" t="t" r="r" b="b"/>
            <a:pathLst>
              <a:path w="3840" h="42245">
                <a:moveTo>
                  <a:pt x="2880" y="37444"/>
                </a:moveTo>
                <a:lnTo>
                  <a:pt x="0" y="40325"/>
                </a:lnTo>
                <a:lnTo>
                  <a:pt x="2880" y="42245"/>
                </a:lnTo>
                <a:lnTo>
                  <a:pt x="3840" y="42245"/>
                </a:lnTo>
                <a:lnTo>
                  <a:pt x="2880" y="0"/>
                </a:lnTo>
                <a:lnTo>
                  <a:pt x="2880" y="37444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5" name="object 355"/>
          <p:cNvSpPr/>
          <p:nvPr/>
        </p:nvSpPr>
        <p:spPr>
          <a:xfrm>
            <a:off x="4255785" y="7043348"/>
            <a:ext cx="41285" cy="42245"/>
          </a:xfrm>
          <a:custGeom>
            <a:avLst/>
            <a:gdLst/>
            <a:ahLst/>
            <a:cxnLst/>
            <a:rect l="l" t="t" r="r" b="b"/>
            <a:pathLst>
              <a:path w="41285" h="42245">
                <a:moveTo>
                  <a:pt x="41285" y="0"/>
                </a:moveTo>
                <a:lnTo>
                  <a:pt x="38404" y="0"/>
                </a:lnTo>
                <a:lnTo>
                  <a:pt x="38404" y="37444"/>
                </a:lnTo>
                <a:lnTo>
                  <a:pt x="0" y="37444"/>
                </a:lnTo>
                <a:lnTo>
                  <a:pt x="0" y="40325"/>
                </a:lnTo>
                <a:lnTo>
                  <a:pt x="41285" y="42245"/>
                </a:lnTo>
                <a:lnTo>
                  <a:pt x="38404" y="40325"/>
                </a:lnTo>
                <a:lnTo>
                  <a:pt x="41285" y="37444"/>
                </a:lnTo>
                <a:lnTo>
                  <a:pt x="41285" y="0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6" name="object 356"/>
          <p:cNvSpPr/>
          <p:nvPr/>
        </p:nvSpPr>
        <p:spPr>
          <a:xfrm>
            <a:off x="4252904" y="7037603"/>
            <a:ext cx="44165" cy="43190"/>
          </a:xfrm>
          <a:custGeom>
            <a:avLst/>
            <a:gdLst/>
            <a:ahLst/>
            <a:cxnLst/>
            <a:rect l="l" t="t" r="r" b="b"/>
            <a:pathLst>
              <a:path w="44165" h="43190">
                <a:moveTo>
                  <a:pt x="0" y="43190"/>
                </a:moveTo>
                <a:lnTo>
                  <a:pt x="0" y="5745"/>
                </a:lnTo>
                <a:lnTo>
                  <a:pt x="2880" y="2880"/>
                </a:lnTo>
                <a:lnTo>
                  <a:pt x="41285" y="2880"/>
                </a:lnTo>
                <a:lnTo>
                  <a:pt x="44165" y="0"/>
                </a:lnTo>
                <a:lnTo>
                  <a:pt x="0" y="0"/>
                </a:lnTo>
                <a:lnTo>
                  <a:pt x="0" y="43190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7" name="object 357"/>
          <p:cNvSpPr/>
          <p:nvPr/>
        </p:nvSpPr>
        <p:spPr>
          <a:xfrm>
            <a:off x="4364263" y="7037603"/>
            <a:ext cx="26883" cy="45110"/>
          </a:xfrm>
          <a:custGeom>
            <a:avLst/>
            <a:gdLst/>
            <a:ahLst/>
            <a:cxnLst/>
            <a:rect l="l" t="t" r="r" b="b"/>
            <a:pathLst>
              <a:path w="26883" h="45110">
                <a:moveTo>
                  <a:pt x="960" y="11521"/>
                </a:moveTo>
                <a:lnTo>
                  <a:pt x="2880" y="11521"/>
                </a:lnTo>
                <a:lnTo>
                  <a:pt x="11521" y="5745"/>
                </a:lnTo>
                <a:lnTo>
                  <a:pt x="11521" y="40309"/>
                </a:lnTo>
                <a:lnTo>
                  <a:pt x="960" y="40309"/>
                </a:lnTo>
                <a:lnTo>
                  <a:pt x="960" y="45110"/>
                </a:lnTo>
                <a:lnTo>
                  <a:pt x="25923" y="45110"/>
                </a:lnTo>
                <a:lnTo>
                  <a:pt x="25923" y="44150"/>
                </a:lnTo>
                <a:lnTo>
                  <a:pt x="26883" y="44150"/>
                </a:lnTo>
                <a:lnTo>
                  <a:pt x="26883" y="41269"/>
                </a:lnTo>
                <a:lnTo>
                  <a:pt x="25923" y="41269"/>
                </a:lnTo>
                <a:lnTo>
                  <a:pt x="25923" y="40309"/>
                </a:lnTo>
                <a:lnTo>
                  <a:pt x="17282" y="40309"/>
                </a:lnTo>
                <a:lnTo>
                  <a:pt x="17282" y="0"/>
                </a:lnTo>
                <a:lnTo>
                  <a:pt x="11521" y="0"/>
                </a:lnTo>
                <a:lnTo>
                  <a:pt x="960" y="6720"/>
                </a:lnTo>
                <a:lnTo>
                  <a:pt x="960" y="7680"/>
                </a:lnTo>
                <a:lnTo>
                  <a:pt x="0" y="7680"/>
                </a:lnTo>
                <a:lnTo>
                  <a:pt x="0" y="11521"/>
                </a:lnTo>
                <a:lnTo>
                  <a:pt x="960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8" name="object 358"/>
          <p:cNvSpPr/>
          <p:nvPr/>
        </p:nvSpPr>
        <p:spPr>
          <a:xfrm>
            <a:off x="4406508" y="7037603"/>
            <a:ext cx="21122" cy="39349"/>
          </a:xfrm>
          <a:custGeom>
            <a:avLst/>
            <a:gdLst/>
            <a:ahLst/>
            <a:cxnLst/>
            <a:rect l="l" t="t" r="r" b="b"/>
            <a:pathLst>
              <a:path w="21122" h="39349">
                <a:moveTo>
                  <a:pt x="2880" y="4800"/>
                </a:moveTo>
                <a:lnTo>
                  <a:pt x="9601" y="4800"/>
                </a:lnTo>
                <a:lnTo>
                  <a:pt x="10561" y="5745"/>
                </a:lnTo>
                <a:lnTo>
                  <a:pt x="11506" y="6720"/>
                </a:lnTo>
                <a:lnTo>
                  <a:pt x="12466" y="7680"/>
                </a:lnTo>
                <a:lnTo>
                  <a:pt x="13441" y="9585"/>
                </a:lnTo>
                <a:lnTo>
                  <a:pt x="13441" y="10561"/>
                </a:lnTo>
                <a:lnTo>
                  <a:pt x="14401" y="12481"/>
                </a:lnTo>
                <a:lnTo>
                  <a:pt x="14401" y="14401"/>
                </a:lnTo>
                <a:lnTo>
                  <a:pt x="16306" y="39349"/>
                </a:lnTo>
                <a:lnTo>
                  <a:pt x="17282" y="37429"/>
                </a:lnTo>
                <a:lnTo>
                  <a:pt x="18242" y="36484"/>
                </a:lnTo>
                <a:lnTo>
                  <a:pt x="18242" y="34549"/>
                </a:lnTo>
                <a:lnTo>
                  <a:pt x="19187" y="32644"/>
                </a:lnTo>
                <a:lnTo>
                  <a:pt x="20147" y="30708"/>
                </a:lnTo>
                <a:lnTo>
                  <a:pt x="20147" y="24963"/>
                </a:lnTo>
                <a:lnTo>
                  <a:pt x="21122" y="23027"/>
                </a:lnTo>
                <a:lnTo>
                  <a:pt x="21122" y="19202"/>
                </a:lnTo>
                <a:lnTo>
                  <a:pt x="20147" y="17266"/>
                </a:lnTo>
                <a:lnTo>
                  <a:pt x="20147" y="11521"/>
                </a:lnTo>
                <a:lnTo>
                  <a:pt x="19187" y="9585"/>
                </a:lnTo>
                <a:lnTo>
                  <a:pt x="19187" y="8641"/>
                </a:lnTo>
                <a:lnTo>
                  <a:pt x="18242" y="6720"/>
                </a:lnTo>
                <a:lnTo>
                  <a:pt x="17282" y="5745"/>
                </a:lnTo>
                <a:lnTo>
                  <a:pt x="17282" y="3840"/>
                </a:lnTo>
                <a:lnTo>
                  <a:pt x="16306" y="2880"/>
                </a:lnTo>
                <a:lnTo>
                  <a:pt x="15346" y="1920"/>
                </a:lnTo>
                <a:lnTo>
                  <a:pt x="13441" y="1920"/>
                </a:lnTo>
                <a:lnTo>
                  <a:pt x="12466" y="960"/>
                </a:lnTo>
                <a:lnTo>
                  <a:pt x="11506" y="0"/>
                </a:lnTo>
                <a:lnTo>
                  <a:pt x="960" y="0"/>
                </a:lnTo>
                <a:lnTo>
                  <a:pt x="0" y="6720"/>
                </a:lnTo>
                <a:lnTo>
                  <a:pt x="960" y="5745"/>
                </a:lnTo>
                <a:lnTo>
                  <a:pt x="1905" y="4800"/>
                </a:lnTo>
                <a:lnTo>
                  <a:pt x="288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9" name="object 359"/>
          <p:cNvSpPr/>
          <p:nvPr/>
        </p:nvSpPr>
        <p:spPr>
          <a:xfrm>
            <a:off x="4397867" y="7037603"/>
            <a:ext cx="24947" cy="46070"/>
          </a:xfrm>
          <a:custGeom>
            <a:avLst/>
            <a:gdLst/>
            <a:ahLst/>
            <a:cxnLst/>
            <a:rect l="l" t="t" r="r" b="b"/>
            <a:pathLst>
              <a:path w="24947" h="46070">
                <a:moveTo>
                  <a:pt x="3840" y="40309"/>
                </a:moveTo>
                <a:lnTo>
                  <a:pt x="3840" y="39349"/>
                </a:lnTo>
                <a:lnTo>
                  <a:pt x="960" y="39349"/>
                </a:lnTo>
                <a:lnTo>
                  <a:pt x="960" y="44150"/>
                </a:lnTo>
                <a:lnTo>
                  <a:pt x="2880" y="44150"/>
                </a:lnTo>
                <a:lnTo>
                  <a:pt x="2880" y="45110"/>
                </a:lnTo>
                <a:lnTo>
                  <a:pt x="5760" y="45110"/>
                </a:lnTo>
                <a:lnTo>
                  <a:pt x="6705" y="46070"/>
                </a:lnTo>
                <a:lnTo>
                  <a:pt x="12481" y="46070"/>
                </a:lnTo>
                <a:lnTo>
                  <a:pt x="15361" y="45110"/>
                </a:lnTo>
                <a:lnTo>
                  <a:pt x="17266" y="45110"/>
                </a:lnTo>
                <a:lnTo>
                  <a:pt x="19202" y="44150"/>
                </a:lnTo>
                <a:lnTo>
                  <a:pt x="20147" y="43190"/>
                </a:lnTo>
                <a:lnTo>
                  <a:pt x="22082" y="42230"/>
                </a:lnTo>
                <a:lnTo>
                  <a:pt x="23042" y="40309"/>
                </a:lnTo>
                <a:lnTo>
                  <a:pt x="24947" y="39349"/>
                </a:lnTo>
                <a:lnTo>
                  <a:pt x="23042" y="14401"/>
                </a:lnTo>
                <a:lnTo>
                  <a:pt x="23042" y="20147"/>
                </a:lnTo>
                <a:lnTo>
                  <a:pt x="22082" y="21107"/>
                </a:lnTo>
                <a:lnTo>
                  <a:pt x="20147" y="22082"/>
                </a:lnTo>
                <a:lnTo>
                  <a:pt x="19202" y="22082"/>
                </a:lnTo>
                <a:lnTo>
                  <a:pt x="17266" y="23027"/>
                </a:lnTo>
                <a:lnTo>
                  <a:pt x="11521" y="23027"/>
                </a:lnTo>
                <a:lnTo>
                  <a:pt x="10546" y="22082"/>
                </a:lnTo>
                <a:lnTo>
                  <a:pt x="8641" y="22082"/>
                </a:lnTo>
                <a:lnTo>
                  <a:pt x="8641" y="21107"/>
                </a:lnTo>
                <a:lnTo>
                  <a:pt x="7680" y="21107"/>
                </a:lnTo>
                <a:lnTo>
                  <a:pt x="6705" y="20147"/>
                </a:lnTo>
                <a:lnTo>
                  <a:pt x="6705" y="19202"/>
                </a:lnTo>
                <a:lnTo>
                  <a:pt x="5760" y="18242"/>
                </a:lnTo>
                <a:lnTo>
                  <a:pt x="5760" y="10561"/>
                </a:lnTo>
                <a:lnTo>
                  <a:pt x="6705" y="9585"/>
                </a:lnTo>
                <a:lnTo>
                  <a:pt x="6705" y="8641"/>
                </a:lnTo>
                <a:lnTo>
                  <a:pt x="7680" y="7680"/>
                </a:lnTo>
                <a:lnTo>
                  <a:pt x="8641" y="6720"/>
                </a:lnTo>
                <a:lnTo>
                  <a:pt x="9601" y="0"/>
                </a:lnTo>
                <a:lnTo>
                  <a:pt x="7680" y="960"/>
                </a:lnTo>
                <a:lnTo>
                  <a:pt x="5760" y="1920"/>
                </a:lnTo>
                <a:lnTo>
                  <a:pt x="4800" y="2880"/>
                </a:lnTo>
                <a:lnTo>
                  <a:pt x="2880" y="3840"/>
                </a:lnTo>
                <a:lnTo>
                  <a:pt x="1920" y="5745"/>
                </a:lnTo>
                <a:lnTo>
                  <a:pt x="960" y="6720"/>
                </a:lnTo>
                <a:lnTo>
                  <a:pt x="960" y="8641"/>
                </a:lnTo>
                <a:lnTo>
                  <a:pt x="0" y="10561"/>
                </a:lnTo>
                <a:lnTo>
                  <a:pt x="0" y="20147"/>
                </a:lnTo>
                <a:lnTo>
                  <a:pt x="960" y="21107"/>
                </a:lnTo>
                <a:lnTo>
                  <a:pt x="1920" y="23027"/>
                </a:lnTo>
                <a:lnTo>
                  <a:pt x="2880" y="23987"/>
                </a:lnTo>
                <a:lnTo>
                  <a:pt x="3840" y="24963"/>
                </a:lnTo>
                <a:lnTo>
                  <a:pt x="4800" y="25923"/>
                </a:lnTo>
                <a:lnTo>
                  <a:pt x="6705" y="26868"/>
                </a:lnTo>
                <a:lnTo>
                  <a:pt x="8641" y="27828"/>
                </a:lnTo>
                <a:lnTo>
                  <a:pt x="17266" y="27828"/>
                </a:lnTo>
                <a:lnTo>
                  <a:pt x="19202" y="26868"/>
                </a:lnTo>
                <a:lnTo>
                  <a:pt x="20147" y="26868"/>
                </a:lnTo>
                <a:lnTo>
                  <a:pt x="22082" y="25923"/>
                </a:lnTo>
                <a:lnTo>
                  <a:pt x="23042" y="24963"/>
                </a:lnTo>
                <a:lnTo>
                  <a:pt x="23042" y="28803"/>
                </a:lnTo>
                <a:lnTo>
                  <a:pt x="22082" y="30708"/>
                </a:lnTo>
                <a:lnTo>
                  <a:pt x="22082" y="32644"/>
                </a:lnTo>
                <a:lnTo>
                  <a:pt x="21107" y="34549"/>
                </a:lnTo>
                <a:lnTo>
                  <a:pt x="20147" y="36484"/>
                </a:lnTo>
                <a:lnTo>
                  <a:pt x="19202" y="37429"/>
                </a:lnTo>
                <a:lnTo>
                  <a:pt x="18242" y="38389"/>
                </a:lnTo>
                <a:lnTo>
                  <a:pt x="16322" y="39349"/>
                </a:lnTo>
                <a:lnTo>
                  <a:pt x="14401" y="40309"/>
                </a:lnTo>
                <a:lnTo>
                  <a:pt x="12481" y="41269"/>
                </a:lnTo>
                <a:lnTo>
                  <a:pt x="8641" y="41269"/>
                </a:lnTo>
                <a:lnTo>
                  <a:pt x="7680" y="40309"/>
                </a:lnTo>
                <a:lnTo>
                  <a:pt x="3840" y="40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0" name="object 360"/>
          <p:cNvSpPr/>
          <p:nvPr/>
        </p:nvSpPr>
        <p:spPr>
          <a:xfrm>
            <a:off x="4435297" y="7037603"/>
            <a:ext cx="28803" cy="46070"/>
          </a:xfrm>
          <a:custGeom>
            <a:avLst/>
            <a:gdLst/>
            <a:ahLst/>
            <a:cxnLst/>
            <a:rect l="l" t="t" r="r" b="b"/>
            <a:pathLst>
              <a:path w="28803" h="46070">
                <a:moveTo>
                  <a:pt x="2880" y="40309"/>
                </a:moveTo>
                <a:lnTo>
                  <a:pt x="2880" y="39349"/>
                </a:lnTo>
                <a:lnTo>
                  <a:pt x="0" y="39349"/>
                </a:lnTo>
                <a:lnTo>
                  <a:pt x="0" y="43190"/>
                </a:lnTo>
                <a:lnTo>
                  <a:pt x="960" y="44150"/>
                </a:lnTo>
                <a:lnTo>
                  <a:pt x="1920" y="44150"/>
                </a:lnTo>
                <a:lnTo>
                  <a:pt x="1920" y="45110"/>
                </a:lnTo>
                <a:lnTo>
                  <a:pt x="5760" y="45110"/>
                </a:lnTo>
                <a:lnTo>
                  <a:pt x="6720" y="46070"/>
                </a:lnTo>
                <a:lnTo>
                  <a:pt x="11521" y="46070"/>
                </a:lnTo>
                <a:lnTo>
                  <a:pt x="14401" y="45110"/>
                </a:lnTo>
                <a:lnTo>
                  <a:pt x="16322" y="45110"/>
                </a:lnTo>
                <a:lnTo>
                  <a:pt x="18242" y="44150"/>
                </a:lnTo>
                <a:lnTo>
                  <a:pt x="20162" y="43190"/>
                </a:lnTo>
                <a:lnTo>
                  <a:pt x="21122" y="42230"/>
                </a:lnTo>
                <a:lnTo>
                  <a:pt x="23042" y="40309"/>
                </a:lnTo>
                <a:lnTo>
                  <a:pt x="24003" y="39349"/>
                </a:lnTo>
                <a:lnTo>
                  <a:pt x="24963" y="37429"/>
                </a:lnTo>
                <a:lnTo>
                  <a:pt x="25923" y="36484"/>
                </a:lnTo>
                <a:lnTo>
                  <a:pt x="25923" y="34549"/>
                </a:lnTo>
                <a:lnTo>
                  <a:pt x="26883" y="32644"/>
                </a:lnTo>
                <a:lnTo>
                  <a:pt x="27843" y="30708"/>
                </a:lnTo>
                <a:lnTo>
                  <a:pt x="27843" y="26868"/>
                </a:lnTo>
                <a:lnTo>
                  <a:pt x="28803" y="24963"/>
                </a:lnTo>
                <a:lnTo>
                  <a:pt x="28803" y="17266"/>
                </a:lnTo>
                <a:lnTo>
                  <a:pt x="27843" y="15361"/>
                </a:lnTo>
                <a:lnTo>
                  <a:pt x="27843" y="11521"/>
                </a:lnTo>
                <a:lnTo>
                  <a:pt x="26883" y="9585"/>
                </a:lnTo>
                <a:lnTo>
                  <a:pt x="26883" y="8641"/>
                </a:lnTo>
                <a:lnTo>
                  <a:pt x="25923" y="6720"/>
                </a:lnTo>
                <a:lnTo>
                  <a:pt x="24963" y="5745"/>
                </a:lnTo>
                <a:lnTo>
                  <a:pt x="24963" y="3840"/>
                </a:lnTo>
                <a:lnTo>
                  <a:pt x="24003" y="2880"/>
                </a:lnTo>
                <a:lnTo>
                  <a:pt x="23042" y="1920"/>
                </a:lnTo>
                <a:lnTo>
                  <a:pt x="21122" y="1920"/>
                </a:lnTo>
                <a:lnTo>
                  <a:pt x="20162" y="960"/>
                </a:lnTo>
                <a:lnTo>
                  <a:pt x="19202" y="0"/>
                </a:lnTo>
                <a:lnTo>
                  <a:pt x="8641" y="0"/>
                </a:lnTo>
                <a:lnTo>
                  <a:pt x="6720" y="960"/>
                </a:lnTo>
                <a:lnTo>
                  <a:pt x="4800" y="1920"/>
                </a:lnTo>
                <a:lnTo>
                  <a:pt x="4800" y="12481"/>
                </a:lnTo>
                <a:lnTo>
                  <a:pt x="4800" y="11521"/>
                </a:lnTo>
                <a:lnTo>
                  <a:pt x="5760" y="10561"/>
                </a:lnTo>
                <a:lnTo>
                  <a:pt x="5760" y="8641"/>
                </a:lnTo>
                <a:lnTo>
                  <a:pt x="6720" y="7680"/>
                </a:lnTo>
                <a:lnTo>
                  <a:pt x="7680" y="6720"/>
                </a:lnTo>
                <a:lnTo>
                  <a:pt x="8641" y="5745"/>
                </a:lnTo>
                <a:lnTo>
                  <a:pt x="9601" y="4800"/>
                </a:lnTo>
                <a:lnTo>
                  <a:pt x="17282" y="4800"/>
                </a:lnTo>
                <a:lnTo>
                  <a:pt x="18242" y="5745"/>
                </a:lnTo>
                <a:lnTo>
                  <a:pt x="19202" y="6720"/>
                </a:lnTo>
                <a:lnTo>
                  <a:pt x="20162" y="7680"/>
                </a:lnTo>
                <a:lnTo>
                  <a:pt x="21122" y="9585"/>
                </a:lnTo>
                <a:lnTo>
                  <a:pt x="21122" y="10561"/>
                </a:lnTo>
                <a:lnTo>
                  <a:pt x="22082" y="12481"/>
                </a:lnTo>
                <a:lnTo>
                  <a:pt x="22082" y="20147"/>
                </a:lnTo>
                <a:lnTo>
                  <a:pt x="21122" y="21107"/>
                </a:lnTo>
                <a:lnTo>
                  <a:pt x="20162" y="22082"/>
                </a:lnTo>
                <a:lnTo>
                  <a:pt x="18242" y="22082"/>
                </a:lnTo>
                <a:lnTo>
                  <a:pt x="16322" y="23027"/>
                </a:lnTo>
                <a:lnTo>
                  <a:pt x="10561" y="23027"/>
                </a:lnTo>
                <a:lnTo>
                  <a:pt x="9601" y="22082"/>
                </a:lnTo>
                <a:lnTo>
                  <a:pt x="8641" y="22082"/>
                </a:lnTo>
                <a:lnTo>
                  <a:pt x="9601" y="27828"/>
                </a:lnTo>
                <a:lnTo>
                  <a:pt x="16322" y="27828"/>
                </a:lnTo>
                <a:lnTo>
                  <a:pt x="18242" y="26868"/>
                </a:lnTo>
                <a:lnTo>
                  <a:pt x="20162" y="26868"/>
                </a:lnTo>
                <a:lnTo>
                  <a:pt x="21122" y="25923"/>
                </a:lnTo>
                <a:lnTo>
                  <a:pt x="22082" y="24963"/>
                </a:lnTo>
                <a:lnTo>
                  <a:pt x="22082" y="30708"/>
                </a:lnTo>
                <a:lnTo>
                  <a:pt x="21122" y="32644"/>
                </a:lnTo>
                <a:lnTo>
                  <a:pt x="20162" y="34549"/>
                </a:lnTo>
                <a:lnTo>
                  <a:pt x="19202" y="36484"/>
                </a:lnTo>
                <a:lnTo>
                  <a:pt x="18242" y="37429"/>
                </a:lnTo>
                <a:lnTo>
                  <a:pt x="17282" y="38389"/>
                </a:lnTo>
                <a:lnTo>
                  <a:pt x="15361" y="39349"/>
                </a:lnTo>
                <a:lnTo>
                  <a:pt x="13441" y="40309"/>
                </a:lnTo>
                <a:lnTo>
                  <a:pt x="11521" y="41269"/>
                </a:lnTo>
                <a:lnTo>
                  <a:pt x="7680" y="41269"/>
                </a:lnTo>
                <a:lnTo>
                  <a:pt x="6720" y="40309"/>
                </a:lnTo>
                <a:lnTo>
                  <a:pt x="2880" y="40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1" name="object 361"/>
          <p:cNvSpPr/>
          <p:nvPr/>
        </p:nvSpPr>
        <p:spPr>
          <a:xfrm>
            <a:off x="4434337" y="7039523"/>
            <a:ext cx="10561" cy="25908"/>
          </a:xfrm>
          <a:custGeom>
            <a:avLst/>
            <a:gdLst/>
            <a:ahLst/>
            <a:cxnLst/>
            <a:rect l="l" t="t" r="r" b="b"/>
            <a:pathLst>
              <a:path w="10561" h="25908">
                <a:moveTo>
                  <a:pt x="8641" y="19187"/>
                </a:moveTo>
                <a:lnTo>
                  <a:pt x="7680" y="19187"/>
                </a:lnTo>
                <a:lnTo>
                  <a:pt x="6720" y="18227"/>
                </a:lnTo>
                <a:lnTo>
                  <a:pt x="6720" y="17282"/>
                </a:lnTo>
                <a:lnTo>
                  <a:pt x="5760" y="16322"/>
                </a:lnTo>
                <a:lnTo>
                  <a:pt x="5760" y="0"/>
                </a:lnTo>
                <a:lnTo>
                  <a:pt x="4800" y="960"/>
                </a:lnTo>
                <a:lnTo>
                  <a:pt x="2880" y="1920"/>
                </a:lnTo>
                <a:lnTo>
                  <a:pt x="1920" y="3825"/>
                </a:lnTo>
                <a:lnTo>
                  <a:pt x="960" y="4800"/>
                </a:lnTo>
                <a:lnTo>
                  <a:pt x="960" y="6720"/>
                </a:lnTo>
                <a:lnTo>
                  <a:pt x="0" y="8641"/>
                </a:lnTo>
                <a:lnTo>
                  <a:pt x="0" y="18227"/>
                </a:lnTo>
                <a:lnTo>
                  <a:pt x="960" y="19187"/>
                </a:lnTo>
                <a:lnTo>
                  <a:pt x="1920" y="21107"/>
                </a:lnTo>
                <a:lnTo>
                  <a:pt x="2880" y="22067"/>
                </a:lnTo>
                <a:lnTo>
                  <a:pt x="3840" y="23042"/>
                </a:lnTo>
                <a:lnTo>
                  <a:pt x="4800" y="24003"/>
                </a:lnTo>
                <a:lnTo>
                  <a:pt x="6720" y="24947"/>
                </a:lnTo>
                <a:lnTo>
                  <a:pt x="8641" y="25908"/>
                </a:lnTo>
                <a:lnTo>
                  <a:pt x="10561" y="25908"/>
                </a:lnTo>
                <a:lnTo>
                  <a:pt x="9601" y="20162"/>
                </a:lnTo>
                <a:lnTo>
                  <a:pt x="8641" y="191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2" name="object 362"/>
          <p:cNvSpPr/>
          <p:nvPr/>
        </p:nvSpPr>
        <p:spPr>
          <a:xfrm>
            <a:off x="4470821" y="7037603"/>
            <a:ext cx="28803" cy="46070"/>
          </a:xfrm>
          <a:custGeom>
            <a:avLst/>
            <a:gdLst/>
            <a:ahLst/>
            <a:cxnLst/>
            <a:rect l="l" t="t" r="r" b="b"/>
            <a:pathLst>
              <a:path w="28803" h="46070">
                <a:moveTo>
                  <a:pt x="2880" y="38389"/>
                </a:moveTo>
                <a:lnTo>
                  <a:pt x="0" y="38389"/>
                </a:lnTo>
                <a:lnTo>
                  <a:pt x="0" y="43190"/>
                </a:lnTo>
                <a:lnTo>
                  <a:pt x="960" y="43190"/>
                </a:lnTo>
                <a:lnTo>
                  <a:pt x="960" y="44150"/>
                </a:lnTo>
                <a:lnTo>
                  <a:pt x="3840" y="44150"/>
                </a:lnTo>
                <a:lnTo>
                  <a:pt x="4800" y="45110"/>
                </a:lnTo>
                <a:lnTo>
                  <a:pt x="7680" y="45110"/>
                </a:lnTo>
                <a:lnTo>
                  <a:pt x="8641" y="46070"/>
                </a:lnTo>
                <a:lnTo>
                  <a:pt x="14401" y="46070"/>
                </a:lnTo>
                <a:lnTo>
                  <a:pt x="16322" y="45110"/>
                </a:lnTo>
                <a:lnTo>
                  <a:pt x="18242" y="45110"/>
                </a:lnTo>
                <a:lnTo>
                  <a:pt x="20162" y="44150"/>
                </a:lnTo>
                <a:lnTo>
                  <a:pt x="22082" y="43190"/>
                </a:lnTo>
                <a:lnTo>
                  <a:pt x="24002" y="42230"/>
                </a:lnTo>
                <a:lnTo>
                  <a:pt x="24963" y="40309"/>
                </a:lnTo>
                <a:lnTo>
                  <a:pt x="26883" y="39349"/>
                </a:lnTo>
                <a:lnTo>
                  <a:pt x="26883" y="37429"/>
                </a:lnTo>
                <a:lnTo>
                  <a:pt x="27843" y="35509"/>
                </a:lnTo>
                <a:lnTo>
                  <a:pt x="28803" y="33588"/>
                </a:lnTo>
                <a:lnTo>
                  <a:pt x="28803" y="28803"/>
                </a:lnTo>
                <a:lnTo>
                  <a:pt x="27843" y="26868"/>
                </a:lnTo>
                <a:lnTo>
                  <a:pt x="27843" y="24963"/>
                </a:lnTo>
                <a:lnTo>
                  <a:pt x="26883" y="23987"/>
                </a:lnTo>
                <a:lnTo>
                  <a:pt x="25923" y="22082"/>
                </a:lnTo>
                <a:lnTo>
                  <a:pt x="24963" y="21107"/>
                </a:lnTo>
                <a:lnTo>
                  <a:pt x="23042" y="20147"/>
                </a:lnTo>
                <a:lnTo>
                  <a:pt x="22082" y="19202"/>
                </a:lnTo>
                <a:lnTo>
                  <a:pt x="20162" y="19202"/>
                </a:lnTo>
                <a:lnTo>
                  <a:pt x="18242" y="18242"/>
                </a:lnTo>
                <a:lnTo>
                  <a:pt x="7680" y="18242"/>
                </a:lnTo>
                <a:lnTo>
                  <a:pt x="7680" y="5745"/>
                </a:lnTo>
                <a:lnTo>
                  <a:pt x="24963" y="5745"/>
                </a:lnTo>
                <a:lnTo>
                  <a:pt x="24963" y="4800"/>
                </a:lnTo>
                <a:lnTo>
                  <a:pt x="25923" y="3840"/>
                </a:lnTo>
                <a:lnTo>
                  <a:pt x="25923" y="960"/>
                </a:lnTo>
                <a:lnTo>
                  <a:pt x="24963" y="960"/>
                </a:lnTo>
                <a:lnTo>
                  <a:pt x="24963" y="0"/>
                </a:lnTo>
                <a:lnTo>
                  <a:pt x="2880" y="0"/>
                </a:lnTo>
                <a:lnTo>
                  <a:pt x="2880" y="960"/>
                </a:lnTo>
                <a:lnTo>
                  <a:pt x="1920" y="1920"/>
                </a:lnTo>
                <a:lnTo>
                  <a:pt x="1920" y="22082"/>
                </a:lnTo>
                <a:lnTo>
                  <a:pt x="2880" y="22082"/>
                </a:lnTo>
                <a:lnTo>
                  <a:pt x="2880" y="23027"/>
                </a:lnTo>
                <a:lnTo>
                  <a:pt x="17282" y="23027"/>
                </a:lnTo>
                <a:lnTo>
                  <a:pt x="18242" y="23987"/>
                </a:lnTo>
                <a:lnTo>
                  <a:pt x="19202" y="24963"/>
                </a:lnTo>
                <a:lnTo>
                  <a:pt x="20162" y="25923"/>
                </a:lnTo>
                <a:lnTo>
                  <a:pt x="21122" y="26868"/>
                </a:lnTo>
                <a:lnTo>
                  <a:pt x="21122" y="27828"/>
                </a:lnTo>
                <a:lnTo>
                  <a:pt x="22082" y="28803"/>
                </a:lnTo>
                <a:lnTo>
                  <a:pt x="22082" y="34549"/>
                </a:lnTo>
                <a:lnTo>
                  <a:pt x="21122" y="35509"/>
                </a:lnTo>
                <a:lnTo>
                  <a:pt x="21122" y="36484"/>
                </a:lnTo>
                <a:lnTo>
                  <a:pt x="20162" y="37429"/>
                </a:lnTo>
                <a:lnTo>
                  <a:pt x="19202" y="38389"/>
                </a:lnTo>
                <a:lnTo>
                  <a:pt x="18242" y="39349"/>
                </a:lnTo>
                <a:lnTo>
                  <a:pt x="17282" y="40309"/>
                </a:lnTo>
                <a:lnTo>
                  <a:pt x="14401" y="40309"/>
                </a:lnTo>
                <a:lnTo>
                  <a:pt x="13441" y="41269"/>
                </a:lnTo>
                <a:lnTo>
                  <a:pt x="9601" y="41269"/>
                </a:lnTo>
                <a:lnTo>
                  <a:pt x="8641" y="40309"/>
                </a:lnTo>
                <a:lnTo>
                  <a:pt x="4800" y="40309"/>
                </a:lnTo>
                <a:lnTo>
                  <a:pt x="3840" y="39349"/>
                </a:lnTo>
                <a:lnTo>
                  <a:pt x="2880" y="39349"/>
                </a:lnTo>
                <a:lnTo>
                  <a:pt x="2880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3" name="object 363"/>
          <p:cNvSpPr/>
          <p:nvPr/>
        </p:nvSpPr>
        <p:spPr>
          <a:xfrm>
            <a:off x="4505385" y="7062566"/>
            <a:ext cx="17282" cy="4785"/>
          </a:xfrm>
          <a:custGeom>
            <a:avLst/>
            <a:gdLst/>
            <a:ahLst/>
            <a:cxnLst/>
            <a:rect l="l" t="t" r="r" b="b"/>
            <a:pathLst>
              <a:path w="17282" h="4785">
                <a:moveTo>
                  <a:pt x="17282" y="2865"/>
                </a:moveTo>
                <a:lnTo>
                  <a:pt x="17282" y="960"/>
                </a:lnTo>
                <a:lnTo>
                  <a:pt x="16322" y="0"/>
                </a:lnTo>
                <a:lnTo>
                  <a:pt x="944" y="0"/>
                </a:lnTo>
                <a:lnTo>
                  <a:pt x="944" y="960"/>
                </a:lnTo>
                <a:lnTo>
                  <a:pt x="0" y="1904"/>
                </a:lnTo>
                <a:lnTo>
                  <a:pt x="0" y="3840"/>
                </a:lnTo>
                <a:lnTo>
                  <a:pt x="944" y="3840"/>
                </a:lnTo>
                <a:lnTo>
                  <a:pt x="944" y="4785"/>
                </a:lnTo>
                <a:lnTo>
                  <a:pt x="17282" y="4785"/>
                </a:lnTo>
                <a:lnTo>
                  <a:pt x="17282" y="2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4" name="object 364"/>
          <p:cNvSpPr/>
          <p:nvPr/>
        </p:nvSpPr>
        <p:spPr>
          <a:xfrm>
            <a:off x="4362343" y="7124959"/>
            <a:ext cx="28803" cy="45110"/>
          </a:xfrm>
          <a:custGeom>
            <a:avLst/>
            <a:gdLst/>
            <a:ahLst/>
            <a:cxnLst/>
            <a:rect l="l" t="t" r="r" b="b"/>
            <a:pathLst>
              <a:path w="28803" h="45110">
                <a:moveTo>
                  <a:pt x="25923" y="6720"/>
                </a:moveTo>
                <a:lnTo>
                  <a:pt x="24963" y="5760"/>
                </a:lnTo>
                <a:lnTo>
                  <a:pt x="24003" y="3840"/>
                </a:lnTo>
                <a:lnTo>
                  <a:pt x="23042" y="2880"/>
                </a:lnTo>
                <a:lnTo>
                  <a:pt x="22082" y="1920"/>
                </a:lnTo>
                <a:lnTo>
                  <a:pt x="20162" y="960"/>
                </a:lnTo>
                <a:lnTo>
                  <a:pt x="19202" y="960"/>
                </a:lnTo>
                <a:lnTo>
                  <a:pt x="17282" y="0"/>
                </a:lnTo>
                <a:lnTo>
                  <a:pt x="7680" y="0"/>
                </a:lnTo>
                <a:lnTo>
                  <a:pt x="6720" y="960"/>
                </a:lnTo>
                <a:lnTo>
                  <a:pt x="5760" y="960"/>
                </a:lnTo>
                <a:lnTo>
                  <a:pt x="4800" y="1920"/>
                </a:lnTo>
                <a:lnTo>
                  <a:pt x="2880" y="1920"/>
                </a:lnTo>
                <a:lnTo>
                  <a:pt x="2880" y="2880"/>
                </a:lnTo>
                <a:lnTo>
                  <a:pt x="1920" y="2880"/>
                </a:lnTo>
                <a:lnTo>
                  <a:pt x="1920" y="3840"/>
                </a:lnTo>
                <a:lnTo>
                  <a:pt x="960" y="3840"/>
                </a:lnTo>
                <a:lnTo>
                  <a:pt x="960" y="8641"/>
                </a:lnTo>
                <a:lnTo>
                  <a:pt x="2880" y="8641"/>
                </a:lnTo>
                <a:lnTo>
                  <a:pt x="2880" y="7680"/>
                </a:lnTo>
                <a:lnTo>
                  <a:pt x="4800" y="7680"/>
                </a:lnTo>
                <a:lnTo>
                  <a:pt x="5760" y="6720"/>
                </a:lnTo>
                <a:lnTo>
                  <a:pt x="6720" y="6720"/>
                </a:lnTo>
                <a:lnTo>
                  <a:pt x="7680" y="5760"/>
                </a:lnTo>
                <a:lnTo>
                  <a:pt x="8641" y="5760"/>
                </a:lnTo>
                <a:lnTo>
                  <a:pt x="9601" y="4800"/>
                </a:lnTo>
                <a:lnTo>
                  <a:pt x="14401" y="4800"/>
                </a:lnTo>
                <a:lnTo>
                  <a:pt x="15361" y="5760"/>
                </a:lnTo>
                <a:lnTo>
                  <a:pt x="16322" y="5760"/>
                </a:lnTo>
                <a:lnTo>
                  <a:pt x="17282" y="6720"/>
                </a:lnTo>
                <a:lnTo>
                  <a:pt x="18242" y="7680"/>
                </a:lnTo>
                <a:lnTo>
                  <a:pt x="19202" y="8641"/>
                </a:lnTo>
                <a:lnTo>
                  <a:pt x="19202" y="16306"/>
                </a:lnTo>
                <a:lnTo>
                  <a:pt x="18242" y="18242"/>
                </a:lnTo>
                <a:lnTo>
                  <a:pt x="18242" y="19202"/>
                </a:lnTo>
                <a:lnTo>
                  <a:pt x="17282" y="21122"/>
                </a:lnTo>
                <a:lnTo>
                  <a:pt x="16322" y="22082"/>
                </a:lnTo>
                <a:lnTo>
                  <a:pt x="15361" y="23987"/>
                </a:lnTo>
                <a:lnTo>
                  <a:pt x="13441" y="25923"/>
                </a:lnTo>
                <a:lnTo>
                  <a:pt x="12481" y="27828"/>
                </a:lnTo>
                <a:lnTo>
                  <a:pt x="10561" y="29763"/>
                </a:lnTo>
                <a:lnTo>
                  <a:pt x="1920" y="38389"/>
                </a:lnTo>
                <a:lnTo>
                  <a:pt x="960" y="39364"/>
                </a:lnTo>
                <a:lnTo>
                  <a:pt x="960" y="40309"/>
                </a:lnTo>
                <a:lnTo>
                  <a:pt x="0" y="40309"/>
                </a:lnTo>
                <a:lnTo>
                  <a:pt x="0" y="44150"/>
                </a:lnTo>
                <a:lnTo>
                  <a:pt x="960" y="44150"/>
                </a:lnTo>
                <a:lnTo>
                  <a:pt x="960" y="45110"/>
                </a:lnTo>
                <a:lnTo>
                  <a:pt x="27843" y="45110"/>
                </a:lnTo>
                <a:lnTo>
                  <a:pt x="27843" y="43205"/>
                </a:lnTo>
                <a:lnTo>
                  <a:pt x="28803" y="43205"/>
                </a:lnTo>
                <a:lnTo>
                  <a:pt x="28803" y="42230"/>
                </a:lnTo>
                <a:lnTo>
                  <a:pt x="27843" y="42230"/>
                </a:lnTo>
                <a:lnTo>
                  <a:pt x="27843" y="40309"/>
                </a:lnTo>
                <a:lnTo>
                  <a:pt x="7680" y="40309"/>
                </a:lnTo>
                <a:lnTo>
                  <a:pt x="14401" y="32644"/>
                </a:lnTo>
                <a:lnTo>
                  <a:pt x="17282" y="29763"/>
                </a:lnTo>
                <a:lnTo>
                  <a:pt x="19202" y="27828"/>
                </a:lnTo>
                <a:lnTo>
                  <a:pt x="21122" y="25923"/>
                </a:lnTo>
                <a:lnTo>
                  <a:pt x="22082" y="23987"/>
                </a:lnTo>
                <a:lnTo>
                  <a:pt x="23042" y="22082"/>
                </a:lnTo>
                <a:lnTo>
                  <a:pt x="24003" y="20147"/>
                </a:lnTo>
                <a:lnTo>
                  <a:pt x="24963" y="18242"/>
                </a:lnTo>
                <a:lnTo>
                  <a:pt x="25923" y="17282"/>
                </a:lnTo>
                <a:lnTo>
                  <a:pt x="25923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5" name="object 365"/>
          <p:cNvSpPr/>
          <p:nvPr/>
        </p:nvSpPr>
        <p:spPr>
          <a:xfrm>
            <a:off x="4396907" y="7155667"/>
            <a:ext cx="10561" cy="45110"/>
          </a:xfrm>
          <a:custGeom>
            <a:avLst/>
            <a:gdLst/>
            <a:ahLst/>
            <a:cxnLst/>
            <a:rect l="l" t="t" r="r" b="b"/>
            <a:pathLst>
              <a:path w="10561" h="45110">
                <a:moveTo>
                  <a:pt x="7665" y="2880"/>
                </a:moveTo>
                <a:lnTo>
                  <a:pt x="6720" y="0"/>
                </a:lnTo>
                <a:lnTo>
                  <a:pt x="8641" y="13441"/>
                </a:lnTo>
                <a:lnTo>
                  <a:pt x="10561" y="14401"/>
                </a:lnTo>
                <a:lnTo>
                  <a:pt x="10561" y="8656"/>
                </a:lnTo>
                <a:lnTo>
                  <a:pt x="9601" y="7680"/>
                </a:lnTo>
                <a:lnTo>
                  <a:pt x="8641" y="5775"/>
                </a:lnTo>
                <a:lnTo>
                  <a:pt x="7665" y="4800"/>
                </a:lnTo>
                <a:lnTo>
                  <a:pt x="7665" y="2880"/>
                </a:lnTo>
                <a:close/>
              </a:path>
              <a:path w="10561" h="45110">
                <a:moveTo>
                  <a:pt x="21107" y="-23987"/>
                </a:moveTo>
                <a:lnTo>
                  <a:pt x="22067" y="-23987"/>
                </a:lnTo>
                <a:lnTo>
                  <a:pt x="23042" y="-23027"/>
                </a:lnTo>
                <a:lnTo>
                  <a:pt x="23042" y="-22067"/>
                </a:lnTo>
                <a:lnTo>
                  <a:pt x="24002" y="-21107"/>
                </a:lnTo>
                <a:lnTo>
                  <a:pt x="24002" y="-18227"/>
                </a:lnTo>
                <a:lnTo>
                  <a:pt x="24947" y="-17266"/>
                </a:lnTo>
                <a:lnTo>
                  <a:pt x="24947" y="1935"/>
                </a:lnTo>
                <a:lnTo>
                  <a:pt x="24002" y="2880"/>
                </a:lnTo>
                <a:lnTo>
                  <a:pt x="24002" y="3840"/>
                </a:lnTo>
                <a:lnTo>
                  <a:pt x="23042" y="4800"/>
                </a:lnTo>
                <a:lnTo>
                  <a:pt x="23042" y="5775"/>
                </a:lnTo>
                <a:lnTo>
                  <a:pt x="22067" y="6720"/>
                </a:lnTo>
                <a:lnTo>
                  <a:pt x="22067" y="7680"/>
                </a:lnTo>
                <a:lnTo>
                  <a:pt x="21107" y="8656"/>
                </a:lnTo>
                <a:lnTo>
                  <a:pt x="20162" y="9601"/>
                </a:lnTo>
                <a:lnTo>
                  <a:pt x="18227" y="9601"/>
                </a:lnTo>
                <a:lnTo>
                  <a:pt x="17282" y="10561"/>
                </a:lnTo>
                <a:lnTo>
                  <a:pt x="14386" y="10561"/>
                </a:lnTo>
                <a:lnTo>
                  <a:pt x="12481" y="9601"/>
                </a:lnTo>
                <a:lnTo>
                  <a:pt x="11506" y="9601"/>
                </a:lnTo>
                <a:lnTo>
                  <a:pt x="10561" y="8656"/>
                </a:lnTo>
                <a:lnTo>
                  <a:pt x="10561" y="14401"/>
                </a:lnTo>
                <a:lnTo>
                  <a:pt x="12481" y="15361"/>
                </a:lnTo>
                <a:lnTo>
                  <a:pt x="18227" y="15361"/>
                </a:lnTo>
                <a:lnTo>
                  <a:pt x="21107" y="14401"/>
                </a:lnTo>
                <a:lnTo>
                  <a:pt x="23042" y="13441"/>
                </a:lnTo>
                <a:lnTo>
                  <a:pt x="24947" y="12496"/>
                </a:lnTo>
                <a:lnTo>
                  <a:pt x="26883" y="10561"/>
                </a:lnTo>
                <a:lnTo>
                  <a:pt x="27843" y="8656"/>
                </a:lnTo>
                <a:lnTo>
                  <a:pt x="28788" y="6720"/>
                </a:lnTo>
                <a:lnTo>
                  <a:pt x="29748" y="3840"/>
                </a:lnTo>
                <a:lnTo>
                  <a:pt x="30723" y="960"/>
                </a:lnTo>
                <a:lnTo>
                  <a:pt x="30723" y="-1905"/>
                </a:lnTo>
                <a:lnTo>
                  <a:pt x="31668" y="-4785"/>
                </a:lnTo>
                <a:lnTo>
                  <a:pt x="31668" y="-11506"/>
                </a:lnTo>
                <a:lnTo>
                  <a:pt x="30723" y="-15346"/>
                </a:lnTo>
                <a:lnTo>
                  <a:pt x="30723" y="-18227"/>
                </a:lnTo>
                <a:lnTo>
                  <a:pt x="29748" y="-21107"/>
                </a:lnTo>
                <a:lnTo>
                  <a:pt x="29748" y="-23027"/>
                </a:lnTo>
                <a:lnTo>
                  <a:pt x="27843" y="-24947"/>
                </a:lnTo>
                <a:lnTo>
                  <a:pt x="26883" y="-26868"/>
                </a:lnTo>
                <a:lnTo>
                  <a:pt x="24947" y="-28788"/>
                </a:lnTo>
                <a:lnTo>
                  <a:pt x="23042" y="-29748"/>
                </a:lnTo>
                <a:lnTo>
                  <a:pt x="21107" y="-30708"/>
                </a:lnTo>
                <a:lnTo>
                  <a:pt x="10561" y="-30708"/>
                </a:lnTo>
                <a:lnTo>
                  <a:pt x="8641" y="-29748"/>
                </a:lnTo>
                <a:lnTo>
                  <a:pt x="6720" y="-27828"/>
                </a:lnTo>
                <a:lnTo>
                  <a:pt x="4800" y="-26868"/>
                </a:lnTo>
                <a:lnTo>
                  <a:pt x="3840" y="-24947"/>
                </a:lnTo>
                <a:lnTo>
                  <a:pt x="2880" y="-23027"/>
                </a:lnTo>
                <a:lnTo>
                  <a:pt x="1920" y="-20147"/>
                </a:lnTo>
                <a:lnTo>
                  <a:pt x="960" y="-17266"/>
                </a:lnTo>
                <a:lnTo>
                  <a:pt x="960" y="-14401"/>
                </a:lnTo>
                <a:lnTo>
                  <a:pt x="0" y="-11506"/>
                </a:lnTo>
                <a:lnTo>
                  <a:pt x="0" y="-3840"/>
                </a:lnTo>
                <a:lnTo>
                  <a:pt x="960" y="-944"/>
                </a:lnTo>
                <a:lnTo>
                  <a:pt x="960" y="1935"/>
                </a:lnTo>
                <a:lnTo>
                  <a:pt x="1920" y="4800"/>
                </a:lnTo>
                <a:lnTo>
                  <a:pt x="1920" y="7680"/>
                </a:lnTo>
                <a:lnTo>
                  <a:pt x="3840" y="9601"/>
                </a:lnTo>
                <a:lnTo>
                  <a:pt x="4800" y="11521"/>
                </a:lnTo>
                <a:lnTo>
                  <a:pt x="6720" y="12496"/>
                </a:lnTo>
                <a:lnTo>
                  <a:pt x="8641" y="13441"/>
                </a:lnTo>
                <a:lnTo>
                  <a:pt x="6720" y="0"/>
                </a:lnTo>
                <a:lnTo>
                  <a:pt x="6720" y="-17266"/>
                </a:lnTo>
                <a:lnTo>
                  <a:pt x="7665" y="-19187"/>
                </a:lnTo>
                <a:lnTo>
                  <a:pt x="8641" y="-21107"/>
                </a:lnTo>
                <a:lnTo>
                  <a:pt x="8641" y="-23027"/>
                </a:lnTo>
                <a:lnTo>
                  <a:pt x="9601" y="-23987"/>
                </a:lnTo>
                <a:lnTo>
                  <a:pt x="11506" y="-24947"/>
                </a:lnTo>
                <a:lnTo>
                  <a:pt x="12481" y="-25907"/>
                </a:lnTo>
                <a:lnTo>
                  <a:pt x="20162" y="-25907"/>
                </a:lnTo>
                <a:lnTo>
                  <a:pt x="20162" y="-24947"/>
                </a:lnTo>
                <a:lnTo>
                  <a:pt x="21107" y="-239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6" name="object 366"/>
          <p:cNvSpPr/>
          <p:nvPr/>
        </p:nvSpPr>
        <p:spPr>
          <a:xfrm>
            <a:off x="4433376" y="7124959"/>
            <a:ext cx="31683" cy="46070"/>
          </a:xfrm>
          <a:custGeom>
            <a:avLst/>
            <a:gdLst/>
            <a:ahLst/>
            <a:cxnLst/>
            <a:rect l="l" t="t" r="r" b="b"/>
            <a:pathLst>
              <a:path w="31683" h="46070">
                <a:moveTo>
                  <a:pt x="960" y="29763"/>
                </a:moveTo>
                <a:lnTo>
                  <a:pt x="960" y="32644"/>
                </a:lnTo>
                <a:lnTo>
                  <a:pt x="1920" y="35509"/>
                </a:lnTo>
                <a:lnTo>
                  <a:pt x="2880" y="38389"/>
                </a:lnTo>
                <a:lnTo>
                  <a:pt x="3840" y="40309"/>
                </a:lnTo>
                <a:lnTo>
                  <a:pt x="4800" y="42230"/>
                </a:lnTo>
                <a:lnTo>
                  <a:pt x="6720" y="43205"/>
                </a:lnTo>
                <a:lnTo>
                  <a:pt x="6720" y="13441"/>
                </a:lnTo>
                <a:lnTo>
                  <a:pt x="7680" y="11521"/>
                </a:lnTo>
                <a:lnTo>
                  <a:pt x="8641" y="9601"/>
                </a:lnTo>
                <a:lnTo>
                  <a:pt x="8641" y="7680"/>
                </a:lnTo>
                <a:lnTo>
                  <a:pt x="9601" y="6720"/>
                </a:lnTo>
                <a:lnTo>
                  <a:pt x="11521" y="5760"/>
                </a:lnTo>
                <a:lnTo>
                  <a:pt x="12481" y="4800"/>
                </a:lnTo>
                <a:lnTo>
                  <a:pt x="20162" y="4800"/>
                </a:lnTo>
                <a:lnTo>
                  <a:pt x="21122" y="5760"/>
                </a:lnTo>
                <a:lnTo>
                  <a:pt x="21122" y="6720"/>
                </a:lnTo>
                <a:lnTo>
                  <a:pt x="22082" y="6720"/>
                </a:lnTo>
                <a:lnTo>
                  <a:pt x="23042" y="7680"/>
                </a:lnTo>
                <a:lnTo>
                  <a:pt x="23042" y="8641"/>
                </a:lnTo>
                <a:lnTo>
                  <a:pt x="24002" y="9601"/>
                </a:lnTo>
                <a:lnTo>
                  <a:pt x="24002" y="12481"/>
                </a:lnTo>
                <a:lnTo>
                  <a:pt x="24963" y="13441"/>
                </a:lnTo>
                <a:lnTo>
                  <a:pt x="24963" y="32644"/>
                </a:lnTo>
                <a:lnTo>
                  <a:pt x="24002" y="33588"/>
                </a:lnTo>
                <a:lnTo>
                  <a:pt x="24002" y="35509"/>
                </a:lnTo>
                <a:lnTo>
                  <a:pt x="23042" y="36484"/>
                </a:lnTo>
                <a:lnTo>
                  <a:pt x="22082" y="37429"/>
                </a:lnTo>
                <a:lnTo>
                  <a:pt x="22082" y="38389"/>
                </a:lnTo>
                <a:lnTo>
                  <a:pt x="21122" y="39364"/>
                </a:lnTo>
                <a:lnTo>
                  <a:pt x="20162" y="40309"/>
                </a:lnTo>
                <a:lnTo>
                  <a:pt x="18242" y="40309"/>
                </a:lnTo>
                <a:lnTo>
                  <a:pt x="17282" y="41269"/>
                </a:lnTo>
                <a:lnTo>
                  <a:pt x="14401" y="41269"/>
                </a:lnTo>
                <a:lnTo>
                  <a:pt x="12481" y="40309"/>
                </a:lnTo>
                <a:lnTo>
                  <a:pt x="11521" y="40309"/>
                </a:lnTo>
                <a:lnTo>
                  <a:pt x="10561" y="39364"/>
                </a:lnTo>
                <a:lnTo>
                  <a:pt x="10561" y="45110"/>
                </a:lnTo>
                <a:lnTo>
                  <a:pt x="12481" y="46070"/>
                </a:lnTo>
                <a:lnTo>
                  <a:pt x="18242" y="46070"/>
                </a:lnTo>
                <a:lnTo>
                  <a:pt x="21122" y="45110"/>
                </a:lnTo>
                <a:lnTo>
                  <a:pt x="23042" y="44150"/>
                </a:lnTo>
                <a:lnTo>
                  <a:pt x="24963" y="43205"/>
                </a:lnTo>
                <a:lnTo>
                  <a:pt x="26883" y="41269"/>
                </a:lnTo>
                <a:lnTo>
                  <a:pt x="27843" y="39364"/>
                </a:lnTo>
                <a:lnTo>
                  <a:pt x="28803" y="37429"/>
                </a:lnTo>
                <a:lnTo>
                  <a:pt x="29763" y="34549"/>
                </a:lnTo>
                <a:lnTo>
                  <a:pt x="30723" y="31668"/>
                </a:lnTo>
                <a:lnTo>
                  <a:pt x="31683" y="28803"/>
                </a:lnTo>
                <a:lnTo>
                  <a:pt x="31683" y="15361"/>
                </a:lnTo>
                <a:lnTo>
                  <a:pt x="30723" y="12481"/>
                </a:lnTo>
                <a:lnTo>
                  <a:pt x="30723" y="9601"/>
                </a:lnTo>
                <a:lnTo>
                  <a:pt x="29763" y="7680"/>
                </a:lnTo>
                <a:lnTo>
                  <a:pt x="27843" y="5760"/>
                </a:lnTo>
                <a:lnTo>
                  <a:pt x="26883" y="3840"/>
                </a:lnTo>
                <a:lnTo>
                  <a:pt x="25923" y="1920"/>
                </a:lnTo>
                <a:lnTo>
                  <a:pt x="24002" y="960"/>
                </a:lnTo>
                <a:lnTo>
                  <a:pt x="21122" y="0"/>
                </a:lnTo>
                <a:lnTo>
                  <a:pt x="10561" y="0"/>
                </a:lnTo>
                <a:lnTo>
                  <a:pt x="8641" y="960"/>
                </a:lnTo>
                <a:lnTo>
                  <a:pt x="6720" y="2880"/>
                </a:lnTo>
                <a:lnTo>
                  <a:pt x="4800" y="3840"/>
                </a:lnTo>
                <a:lnTo>
                  <a:pt x="3840" y="5760"/>
                </a:lnTo>
                <a:lnTo>
                  <a:pt x="2880" y="7680"/>
                </a:lnTo>
                <a:lnTo>
                  <a:pt x="1920" y="10561"/>
                </a:lnTo>
                <a:lnTo>
                  <a:pt x="960" y="13441"/>
                </a:lnTo>
                <a:lnTo>
                  <a:pt x="960" y="16306"/>
                </a:lnTo>
                <a:lnTo>
                  <a:pt x="0" y="19202"/>
                </a:lnTo>
                <a:lnTo>
                  <a:pt x="0" y="26868"/>
                </a:lnTo>
                <a:lnTo>
                  <a:pt x="960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7" name="object 367"/>
          <p:cNvSpPr/>
          <p:nvPr/>
        </p:nvSpPr>
        <p:spPr>
          <a:xfrm>
            <a:off x="4440097" y="7155667"/>
            <a:ext cx="3840" cy="14401"/>
          </a:xfrm>
          <a:custGeom>
            <a:avLst/>
            <a:gdLst/>
            <a:ahLst/>
            <a:cxnLst/>
            <a:rect l="l" t="t" r="r" b="b"/>
            <a:pathLst>
              <a:path w="3840" h="14401">
                <a:moveTo>
                  <a:pt x="960" y="2880"/>
                </a:moveTo>
                <a:lnTo>
                  <a:pt x="0" y="0"/>
                </a:lnTo>
                <a:lnTo>
                  <a:pt x="0" y="12496"/>
                </a:lnTo>
                <a:lnTo>
                  <a:pt x="1920" y="13441"/>
                </a:lnTo>
                <a:lnTo>
                  <a:pt x="3840" y="14401"/>
                </a:lnTo>
                <a:lnTo>
                  <a:pt x="3840" y="8656"/>
                </a:lnTo>
                <a:lnTo>
                  <a:pt x="2880" y="7680"/>
                </a:lnTo>
                <a:lnTo>
                  <a:pt x="1920" y="5775"/>
                </a:lnTo>
                <a:lnTo>
                  <a:pt x="960" y="4800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8" name="object 368"/>
          <p:cNvSpPr/>
          <p:nvPr/>
        </p:nvSpPr>
        <p:spPr>
          <a:xfrm>
            <a:off x="4470821" y="7124959"/>
            <a:ext cx="28803" cy="46070"/>
          </a:xfrm>
          <a:custGeom>
            <a:avLst/>
            <a:gdLst/>
            <a:ahLst/>
            <a:cxnLst/>
            <a:rect l="l" t="t" r="r" b="b"/>
            <a:pathLst>
              <a:path w="28803" h="46070">
                <a:moveTo>
                  <a:pt x="0" y="38389"/>
                </a:moveTo>
                <a:lnTo>
                  <a:pt x="0" y="43205"/>
                </a:lnTo>
                <a:lnTo>
                  <a:pt x="960" y="43205"/>
                </a:lnTo>
                <a:lnTo>
                  <a:pt x="960" y="44150"/>
                </a:lnTo>
                <a:lnTo>
                  <a:pt x="3840" y="44150"/>
                </a:lnTo>
                <a:lnTo>
                  <a:pt x="4800" y="45110"/>
                </a:lnTo>
                <a:lnTo>
                  <a:pt x="7680" y="45110"/>
                </a:lnTo>
                <a:lnTo>
                  <a:pt x="8641" y="46070"/>
                </a:lnTo>
                <a:lnTo>
                  <a:pt x="14401" y="46070"/>
                </a:lnTo>
                <a:lnTo>
                  <a:pt x="16322" y="45110"/>
                </a:lnTo>
                <a:lnTo>
                  <a:pt x="18242" y="45110"/>
                </a:lnTo>
                <a:lnTo>
                  <a:pt x="20162" y="44150"/>
                </a:lnTo>
                <a:lnTo>
                  <a:pt x="22082" y="43205"/>
                </a:lnTo>
                <a:lnTo>
                  <a:pt x="24002" y="42230"/>
                </a:lnTo>
                <a:lnTo>
                  <a:pt x="24963" y="40309"/>
                </a:lnTo>
                <a:lnTo>
                  <a:pt x="26883" y="39364"/>
                </a:lnTo>
                <a:lnTo>
                  <a:pt x="26883" y="37429"/>
                </a:lnTo>
                <a:lnTo>
                  <a:pt x="27843" y="35509"/>
                </a:lnTo>
                <a:lnTo>
                  <a:pt x="28803" y="33588"/>
                </a:lnTo>
                <a:lnTo>
                  <a:pt x="28803" y="28803"/>
                </a:lnTo>
                <a:lnTo>
                  <a:pt x="27843" y="26868"/>
                </a:lnTo>
                <a:lnTo>
                  <a:pt x="27843" y="25923"/>
                </a:lnTo>
                <a:lnTo>
                  <a:pt x="26883" y="23987"/>
                </a:lnTo>
                <a:lnTo>
                  <a:pt x="25923" y="22082"/>
                </a:lnTo>
                <a:lnTo>
                  <a:pt x="24963" y="21122"/>
                </a:lnTo>
                <a:lnTo>
                  <a:pt x="23042" y="20147"/>
                </a:lnTo>
                <a:lnTo>
                  <a:pt x="22082" y="19202"/>
                </a:lnTo>
                <a:lnTo>
                  <a:pt x="20162" y="19202"/>
                </a:lnTo>
                <a:lnTo>
                  <a:pt x="18242" y="18242"/>
                </a:lnTo>
                <a:lnTo>
                  <a:pt x="7680" y="18242"/>
                </a:lnTo>
                <a:lnTo>
                  <a:pt x="7680" y="5760"/>
                </a:lnTo>
                <a:lnTo>
                  <a:pt x="24963" y="5760"/>
                </a:lnTo>
                <a:lnTo>
                  <a:pt x="24963" y="4800"/>
                </a:lnTo>
                <a:lnTo>
                  <a:pt x="25923" y="4800"/>
                </a:lnTo>
                <a:lnTo>
                  <a:pt x="25923" y="960"/>
                </a:lnTo>
                <a:lnTo>
                  <a:pt x="24963" y="960"/>
                </a:lnTo>
                <a:lnTo>
                  <a:pt x="24963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1920"/>
                </a:lnTo>
                <a:lnTo>
                  <a:pt x="1920" y="22082"/>
                </a:lnTo>
                <a:lnTo>
                  <a:pt x="2880" y="22082"/>
                </a:lnTo>
                <a:lnTo>
                  <a:pt x="2880" y="23042"/>
                </a:lnTo>
                <a:lnTo>
                  <a:pt x="15361" y="23042"/>
                </a:lnTo>
                <a:lnTo>
                  <a:pt x="17282" y="23987"/>
                </a:lnTo>
                <a:lnTo>
                  <a:pt x="18242" y="23987"/>
                </a:lnTo>
                <a:lnTo>
                  <a:pt x="19202" y="24963"/>
                </a:lnTo>
                <a:lnTo>
                  <a:pt x="20162" y="25923"/>
                </a:lnTo>
                <a:lnTo>
                  <a:pt x="21122" y="26868"/>
                </a:lnTo>
                <a:lnTo>
                  <a:pt x="21122" y="27828"/>
                </a:lnTo>
                <a:lnTo>
                  <a:pt x="22082" y="28803"/>
                </a:lnTo>
                <a:lnTo>
                  <a:pt x="22082" y="34549"/>
                </a:lnTo>
                <a:lnTo>
                  <a:pt x="21122" y="35509"/>
                </a:lnTo>
                <a:lnTo>
                  <a:pt x="21122" y="36484"/>
                </a:lnTo>
                <a:lnTo>
                  <a:pt x="20162" y="37429"/>
                </a:lnTo>
                <a:lnTo>
                  <a:pt x="19202" y="38389"/>
                </a:lnTo>
                <a:lnTo>
                  <a:pt x="18242" y="39364"/>
                </a:lnTo>
                <a:lnTo>
                  <a:pt x="17282" y="40309"/>
                </a:lnTo>
                <a:lnTo>
                  <a:pt x="14401" y="40309"/>
                </a:lnTo>
                <a:lnTo>
                  <a:pt x="13441" y="41269"/>
                </a:lnTo>
                <a:lnTo>
                  <a:pt x="9601" y="41269"/>
                </a:lnTo>
                <a:lnTo>
                  <a:pt x="8641" y="40309"/>
                </a:lnTo>
                <a:lnTo>
                  <a:pt x="4800" y="40309"/>
                </a:lnTo>
                <a:lnTo>
                  <a:pt x="3840" y="39364"/>
                </a:lnTo>
                <a:lnTo>
                  <a:pt x="2880" y="39364"/>
                </a:lnTo>
                <a:lnTo>
                  <a:pt x="1920" y="38389"/>
                </a:lnTo>
                <a:lnTo>
                  <a:pt x="0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9" name="object 369"/>
          <p:cNvSpPr/>
          <p:nvPr/>
        </p:nvSpPr>
        <p:spPr>
          <a:xfrm>
            <a:off x="2902229" y="6064178"/>
            <a:ext cx="1738502" cy="1609877"/>
          </a:xfrm>
          <a:custGeom>
            <a:avLst/>
            <a:gdLst/>
            <a:ahLst/>
            <a:cxnLst/>
            <a:rect l="l" t="t" r="r" b="b"/>
            <a:pathLst>
              <a:path w="1738502" h="1609877">
                <a:moveTo>
                  <a:pt x="0" y="975"/>
                </a:moveTo>
                <a:lnTo>
                  <a:pt x="0" y="1607957"/>
                </a:lnTo>
                <a:lnTo>
                  <a:pt x="960" y="1608917"/>
                </a:lnTo>
                <a:lnTo>
                  <a:pt x="2880" y="1609877"/>
                </a:lnTo>
                <a:lnTo>
                  <a:pt x="4800" y="4815"/>
                </a:lnTo>
                <a:lnTo>
                  <a:pt x="1732742" y="4815"/>
                </a:lnTo>
                <a:lnTo>
                  <a:pt x="1732742" y="1604116"/>
                </a:lnTo>
                <a:lnTo>
                  <a:pt x="4800" y="1604116"/>
                </a:lnTo>
                <a:lnTo>
                  <a:pt x="1735622" y="1609877"/>
                </a:lnTo>
                <a:lnTo>
                  <a:pt x="1736582" y="1608917"/>
                </a:lnTo>
                <a:lnTo>
                  <a:pt x="1737542" y="1607957"/>
                </a:lnTo>
                <a:lnTo>
                  <a:pt x="1738502" y="1606997"/>
                </a:lnTo>
                <a:lnTo>
                  <a:pt x="1738502" y="1935"/>
                </a:lnTo>
                <a:lnTo>
                  <a:pt x="1737542" y="975"/>
                </a:lnTo>
                <a:lnTo>
                  <a:pt x="1736582" y="0"/>
                </a:lnTo>
                <a:lnTo>
                  <a:pt x="960" y="0"/>
                </a:lnTo>
                <a:lnTo>
                  <a:pt x="0" y="975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0" name="object 370"/>
          <p:cNvSpPr/>
          <p:nvPr/>
        </p:nvSpPr>
        <p:spPr>
          <a:xfrm>
            <a:off x="2905109" y="6068994"/>
            <a:ext cx="1732742" cy="1605061"/>
          </a:xfrm>
          <a:custGeom>
            <a:avLst/>
            <a:gdLst/>
            <a:ahLst/>
            <a:cxnLst/>
            <a:rect l="l" t="t" r="r" b="b"/>
            <a:pathLst>
              <a:path w="1732742" h="1605061">
                <a:moveTo>
                  <a:pt x="0" y="1605061"/>
                </a:moveTo>
                <a:lnTo>
                  <a:pt x="1732742" y="1605061"/>
                </a:lnTo>
                <a:lnTo>
                  <a:pt x="1920" y="1599300"/>
                </a:lnTo>
                <a:lnTo>
                  <a:pt x="1920" y="0"/>
                </a:lnTo>
                <a:lnTo>
                  <a:pt x="0" y="1605061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1" name="object 371"/>
          <p:cNvSpPr/>
          <p:nvPr/>
        </p:nvSpPr>
        <p:spPr>
          <a:xfrm>
            <a:off x="4687778" y="6873438"/>
            <a:ext cx="16322" cy="4815"/>
          </a:xfrm>
          <a:custGeom>
            <a:avLst/>
            <a:gdLst/>
            <a:ahLst/>
            <a:cxnLst/>
            <a:rect l="l" t="t" r="r" b="b"/>
            <a:pathLst>
              <a:path w="16322" h="4815">
                <a:moveTo>
                  <a:pt x="16322" y="2880"/>
                </a:moveTo>
                <a:lnTo>
                  <a:pt x="16322" y="0"/>
                </a:lnTo>
                <a:lnTo>
                  <a:pt x="0" y="0"/>
                </a:lnTo>
                <a:lnTo>
                  <a:pt x="0" y="4815"/>
                </a:lnTo>
                <a:lnTo>
                  <a:pt x="16322" y="4815"/>
                </a:lnTo>
                <a:lnTo>
                  <a:pt x="16322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2" name="object 372"/>
          <p:cNvSpPr/>
          <p:nvPr/>
        </p:nvSpPr>
        <p:spPr>
          <a:xfrm>
            <a:off x="4713701" y="6848490"/>
            <a:ext cx="25907" cy="45110"/>
          </a:xfrm>
          <a:custGeom>
            <a:avLst/>
            <a:gdLst/>
            <a:ahLst/>
            <a:cxnLst/>
            <a:rect l="l" t="t" r="r" b="b"/>
            <a:pathLst>
              <a:path w="25907" h="45110">
                <a:moveTo>
                  <a:pt x="25907" y="40309"/>
                </a:moveTo>
                <a:lnTo>
                  <a:pt x="16306" y="40309"/>
                </a:lnTo>
                <a:lnTo>
                  <a:pt x="16306" y="0"/>
                </a:lnTo>
                <a:lnTo>
                  <a:pt x="11521" y="0"/>
                </a:lnTo>
                <a:lnTo>
                  <a:pt x="960" y="6705"/>
                </a:lnTo>
                <a:lnTo>
                  <a:pt x="0" y="7680"/>
                </a:lnTo>
                <a:lnTo>
                  <a:pt x="0" y="11521"/>
                </a:lnTo>
                <a:lnTo>
                  <a:pt x="1904" y="11521"/>
                </a:lnTo>
                <a:lnTo>
                  <a:pt x="10546" y="5760"/>
                </a:lnTo>
                <a:lnTo>
                  <a:pt x="10546" y="40309"/>
                </a:lnTo>
                <a:lnTo>
                  <a:pt x="960" y="40309"/>
                </a:lnTo>
                <a:lnTo>
                  <a:pt x="0" y="41269"/>
                </a:lnTo>
                <a:lnTo>
                  <a:pt x="0" y="44150"/>
                </a:lnTo>
                <a:lnTo>
                  <a:pt x="960" y="45110"/>
                </a:lnTo>
                <a:lnTo>
                  <a:pt x="25907" y="45110"/>
                </a:lnTo>
                <a:lnTo>
                  <a:pt x="25907" y="40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3" name="object 373"/>
          <p:cNvSpPr/>
          <p:nvPr/>
        </p:nvSpPr>
        <p:spPr>
          <a:xfrm>
            <a:off x="4746330" y="6852330"/>
            <a:ext cx="12481" cy="42230"/>
          </a:xfrm>
          <a:custGeom>
            <a:avLst/>
            <a:gdLst/>
            <a:ahLst/>
            <a:cxnLst/>
            <a:rect l="l" t="t" r="r" b="b"/>
            <a:pathLst>
              <a:path w="12481" h="42230">
                <a:moveTo>
                  <a:pt x="3840" y="1920"/>
                </a:moveTo>
                <a:lnTo>
                  <a:pt x="1920" y="3840"/>
                </a:lnTo>
                <a:lnTo>
                  <a:pt x="960" y="6705"/>
                </a:lnTo>
                <a:lnTo>
                  <a:pt x="960" y="9585"/>
                </a:lnTo>
                <a:lnTo>
                  <a:pt x="0" y="12466"/>
                </a:lnTo>
                <a:lnTo>
                  <a:pt x="0" y="25923"/>
                </a:lnTo>
                <a:lnTo>
                  <a:pt x="960" y="28788"/>
                </a:lnTo>
                <a:lnTo>
                  <a:pt x="960" y="31668"/>
                </a:lnTo>
                <a:lnTo>
                  <a:pt x="1920" y="33588"/>
                </a:lnTo>
                <a:lnTo>
                  <a:pt x="2880" y="35509"/>
                </a:lnTo>
                <a:lnTo>
                  <a:pt x="3840" y="37429"/>
                </a:lnTo>
                <a:lnTo>
                  <a:pt x="5760" y="39349"/>
                </a:lnTo>
                <a:lnTo>
                  <a:pt x="7680" y="40309"/>
                </a:lnTo>
                <a:lnTo>
                  <a:pt x="9601" y="41269"/>
                </a:lnTo>
                <a:lnTo>
                  <a:pt x="12481" y="42230"/>
                </a:lnTo>
                <a:lnTo>
                  <a:pt x="9601" y="35509"/>
                </a:lnTo>
                <a:lnTo>
                  <a:pt x="8641" y="34549"/>
                </a:lnTo>
                <a:lnTo>
                  <a:pt x="7680" y="32628"/>
                </a:lnTo>
                <a:lnTo>
                  <a:pt x="7680" y="31668"/>
                </a:lnTo>
                <a:lnTo>
                  <a:pt x="6720" y="29748"/>
                </a:lnTo>
                <a:lnTo>
                  <a:pt x="6720" y="26868"/>
                </a:lnTo>
                <a:lnTo>
                  <a:pt x="5760" y="24947"/>
                </a:lnTo>
                <a:lnTo>
                  <a:pt x="5760" y="13426"/>
                </a:lnTo>
                <a:lnTo>
                  <a:pt x="4800" y="0"/>
                </a:lnTo>
                <a:lnTo>
                  <a:pt x="384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4" name="object 374"/>
          <p:cNvSpPr/>
          <p:nvPr/>
        </p:nvSpPr>
        <p:spPr>
          <a:xfrm>
            <a:off x="4751130" y="6847514"/>
            <a:ext cx="25923" cy="47045"/>
          </a:xfrm>
          <a:custGeom>
            <a:avLst/>
            <a:gdLst/>
            <a:ahLst/>
            <a:cxnLst/>
            <a:rect l="l" t="t" r="r" b="b"/>
            <a:pathLst>
              <a:path w="25923" h="47045">
                <a:moveTo>
                  <a:pt x="13441" y="47045"/>
                </a:moveTo>
                <a:lnTo>
                  <a:pt x="15361" y="46085"/>
                </a:lnTo>
                <a:lnTo>
                  <a:pt x="17282" y="45125"/>
                </a:lnTo>
                <a:lnTo>
                  <a:pt x="20162" y="44165"/>
                </a:lnTo>
                <a:lnTo>
                  <a:pt x="21122" y="42245"/>
                </a:lnTo>
                <a:lnTo>
                  <a:pt x="23042" y="40325"/>
                </a:lnTo>
                <a:lnTo>
                  <a:pt x="24003" y="38404"/>
                </a:lnTo>
                <a:lnTo>
                  <a:pt x="24963" y="35524"/>
                </a:lnTo>
                <a:lnTo>
                  <a:pt x="24963" y="32644"/>
                </a:lnTo>
                <a:lnTo>
                  <a:pt x="25923" y="29763"/>
                </a:lnTo>
                <a:lnTo>
                  <a:pt x="25923" y="16337"/>
                </a:lnTo>
                <a:lnTo>
                  <a:pt x="24963" y="13456"/>
                </a:lnTo>
                <a:lnTo>
                  <a:pt x="24963" y="10561"/>
                </a:lnTo>
                <a:lnTo>
                  <a:pt x="24003" y="8656"/>
                </a:lnTo>
                <a:lnTo>
                  <a:pt x="23042" y="6736"/>
                </a:lnTo>
                <a:lnTo>
                  <a:pt x="22082" y="4815"/>
                </a:lnTo>
                <a:lnTo>
                  <a:pt x="20162" y="2895"/>
                </a:lnTo>
                <a:lnTo>
                  <a:pt x="18242" y="1935"/>
                </a:lnTo>
                <a:lnTo>
                  <a:pt x="16322" y="975"/>
                </a:lnTo>
                <a:lnTo>
                  <a:pt x="13441" y="0"/>
                </a:lnTo>
                <a:lnTo>
                  <a:pt x="7680" y="0"/>
                </a:lnTo>
                <a:lnTo>
                  <a:pt x="5760" y="975"/>
                </a:lnTo>
                <a:lnTo>
                  <a:pt x="3840" y="1935"/>
                </a:lnTo>
                <a:lnTo>
                  <a:pt x="1920" y="2895"/>
                </a:lnTo>
                <a:lnTo>
                  <a:pt x="0" y="4815"/>
                </a:lnTo>
                <a:lnTo>
                  <a:pt x="960" y="18242"/>
                </a:lnTo>
                <a:lnTo>
                  <a:pt x="1920" y="16337"/>
                </a:lnTo>
                <a:lnTo>
                  <a:pt x="1920" y="12496"/>
                </a:lnTo>
                <a:lnTo>
                  <a:pt x="2880" y="10561"/>
                </a:lnTo>
                <a:lnTo>
                  <a:pt x="3840" y="8656"/>
                </a:lnTo>
                <a:lnTo>
                  <a:pt x="4800" y="7680"/>
                </a:lnTo>
                <a:lnTo>
                  <a:pt x="5760" y="6736"/>
                </a:lnTo>
                <a:lnTo>
                  <a:pt x="6720" y="5775"/>
                </a:lnTo>
                <a:lnTo>
                  <a:pt x="14401" y="5775"/>
                </a:lnTo>
                <a:lnTo>
                  <a:pt x="15361" y="6736"/>
                </a:lnTo>
                <a:lnTo>
                  <a:pt x="16322" y="6736"/>
                </a:lnTo>
                <a:lnTo>
                  <a:pt x="16322" y="7680"/>
                </a:lnTo>
                <a:lnTo>
                  <a:pt x="17282" y="8656"/>
                </a:lnTo>
                <a:lnTo>
                  <a:pt x="18242" y="9616"/>
                </a:lnTo>
                <a:lnTo>
                  <a:pt x="18242" y="10561"/>
                </a:lnTo>
                <a:lnTo>
                  <a:pt x="19202" y="11521"/>
                </a:lnTo>
                <a:lnTo>
                  <a:pt x="19202" y="16337"/>
                </a:lnTo>
                <a:lnTo>
                  <a:pt x="20162" y="18242"/>
                </a:lnTo>
                <a:lnTo>
                  <a:pt x="20162" y="29763"/>
                </a:lnTo>
                <a:lnTo>
                  <a:pt x="19202" y="31683"/>
                </a:lnTo>
                <a:lnTo>
                  <a:pt x="19202" y="34564"/>
                </a:lnTo>
                <a:lnTo>
                  <a:pt x="18242" y="35524"/>
                </a:lnTo>
                <a:lnTo>
                  <a:pt x="18242" y="36484"/>
                </a:lnTo>
                <a:lnTo>
                  <a:pt x="17282" y="37444"/>
                </a:lnTo>
                <a:lnTo>
                  <a:pt x="17282" y="38404"/>
                </a:lnTo>
                <a:lnTo>
                  <a:pt x="16322" y="39364"/>
                </a:lnTo>
                <a:lnTo>
                  <a:pt x="15361" y="40325"/>
                </a:lnTo>
                <a:lnTo>
                  <a:pt x="14401" y="40325"/>
                </a:lnTo>
                <a:lnTo>
                  <a:pt x="13441" y="41285"/>
                </a:lnTo>
                <a:lnTo>
                  <a:pt x="12481" y="41285"/>
                </a:lnTo>
                <a:lnTo>
                  <a:pt x="11521" y="42245"/>
                </a:lnTo>
                <a:lnTo>
                  <a:pt x="8641" y="42245"/>
                </a:lnTo>
                <a:lnTo>
                  <a:pt x="7680" y="41285"/>
                </a:lnTo>
                <a:lnTo>
                  <a:pt x="5760" y="40325"/>
                </a:lnTo>
                <a:lnTo>
                  <a:pt x="4800" y="40325"/>
                </a:lnTo>
                <a:lnTo>
                  <a:pt x="7680" y="47045"/>
                </a:lnTo>
                <a:lnTo>
                  <a:pt x="13441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5" name="object 375"/>
          <p:cNvSpPr/>
          <p:nvPr/>
        </p:nvSpPr>
        <p:spPr>
          <a:xfrm>
            <a:off x="4781854" y="6848490"/>
            <a:ext cx="46070" cy="46085"/>
          </a:xfrm>
          <a:custGeom>
            <a:avLst/>
            <a:gdLst/>
            <a:ahLst/>
            <a:cxnLst/>
            <a:rect l="l" t="t" r="r" b="b"/>
            <a:pathLst>
              <a:path w="46070" h="46085">
                <a:moveTo>
                  <a:pt x="20162" y="9585"/>
                </a:moveTo>
                <a:lnTo>
                  <a:pt x="19202" y="8641"/>
                </a:lnTo>
                <a:lnTo>
                  <a:pt x="19202" y="5760"/>
                </a:lnTo>
                <a:lnTo>
                  <a:pt x="18227" y="3840"/>
                </a:lnTo>
                <a:lnTo>
                  <a:pt x="18227" y="2865"/>
                </a:lnTo>
                <a:lnTo>
                  <a:pt x="17282" y="1920"/>
                </a:lnTo>
                <a:lnTo>
                  <a:pt x="16322" y="960"/>
                </a:lnTo>
                <a:lnTo>
                  <a:pt x="14386" y="960"/>
                </a:lnTo>
                <a:lnTo>
                  <a:pt x="13441" y="0"/>
                </a:lnTo>
                <a:lnTo>
                  <a:pt x="6720" y="0"/>
                </a:lnTo>
                <a:lnTo>
                  <a:pt x="5760" y="960"/>
                </a:lnTo>
                <a:lnTo>
                  <a:pt x="5760" y="17266"/>
                </a:lnTo>
                <a:lnTo>
                  <a:pt x="5760" y="5760"/>
                </a:lnTo>
                <a:lnTo>
                  <a:pt x="6720" y="5760"/>
                </a:lnTo>
                <a:lnTo>
                  <a:pt x="6720" y="4800"/>
                </a:lnTo>
                <a:lnTo>
                  <a:pt x="7680" y="3840"/>
                </a:lnTo>
                <a:lnTo>
                  <a:pt x="12481" y="3840"/>
                </a:lnTo>
                <a:lnTo>
                  <a:pt x="13441" y="4800"/>
                </a:lnTo>
                <a:lnTo>
                  <a:pt x="13441" y="5760"/>
                </a:lnTo>
                <a:lnTo>
                  <a:pt x="14386" y="5760"/>
                </a:lnTo>
                <a:lnTo>
                  <a:pt x="14386" y="7680"/>
                </a:lnTo>
                <a:lnTo>
                  <a:pt x="15361" y="8641"/>
                </a:lnTo>
                <a:lnTo>
                  <a:pt x="15361" y="12481"/>
                </a:lnTo>
                <a:lnTo>
                  <a:pt x="14386" y="13426"/>
                </a:lnTo>
                <a:lnTo>
                  <a:pt x="14386" y="17266"/>
                </a:lnTo>
                <a:lnTo>
                  <a:pt x="13441" y="18242"/>
                </a:lnTo>
                <a:lnTo>
                  <a:pt x="12481" y="19202"/>
                </a:lnTo>
                <a:lnTo>
                  <a:pt x="8641" y="19202"/>
                </a:lnTo>
                <a:lnTo>
                  <a:pt x="9601" y="23027"/>
                </a:lnTo>
                <a:lnTo>
                  <a:pt x="13441" y="23027"/>
                </a:lnTo>
                <a:lnTo>
                  <a:pt x="14386" y="22082"/>
                </a:lnTo>
                <a:lnTo>
                  <a:pt x="15361" y="22082"/>
                </a:lnTo>
                <a:lnTo>
                  <a:pt x="16322" y="21107"/>
                </a:lnTo>
                <a:lnTo>
                  <a:pt x="17282" y="20147"/>
                </a:lnTo>
                <a:lnTo>
                  <a:pt x="18227" y="19202"/>
                </a:lnTo>
                <a:lnTo>
                  <a:pt x="19202" y="17266"/>
                </a:lnTo>
                <a:lnTo>
                  <a:pt x="19202" y="14386"/>
                </a:lnTo>
                <a:lnTo>
                  <a:pt x="20162" y="13426"/>
                </a:lnTo>
                <a:lnTo>
                  <a:pt x="20162" y="9585"/>
                </a:lnTo>
                <a:close/>
              </a:path>
              <a:path w="46070" h="46085">
                <a:moveTo>
                  <a:pt x="960" y="4800"/>
                </a:moveTo>
                <a:lnTo>
                  <a:pt x="960" y="8641"/>
                </a:lnTo>
                <a:lnTo>
                  <a:pt x="0" y="9585"/>
                </a:lnTo>
                <a:lnTo>
                  <a:pt x="0" y="13426"/>
                </a:lnTo>
                <a:lnTo>
                  <a:pt x="960" y="15361"/>
                </a:lnTo>
                <a:lnTo>
                  <a:pt x="960" y="18242"/>
                </a:lnTo>
                <a:lnTo>
                  <a:pt x="1920" y="19202"/>
                </a:lnTo>
                <a:lnTo>
                  <a:pt x="2880" y="20147"/>
                </a:lnTo>
                <a:lnTo>
                  <a:pt x="3840" y="21107"/>
                </a:lnTo>
                <a:lnTo>
                  <a:pt x="4800" y="22082"/>
                </a:lnTo>
                <a:lnTo>
                  <a:pt x="5760" y="22082"/>
                </a:lnTo>
                <a:lnTo>
                  <a:pt x="6720" y="23027"/>
                </a:lnTo>
                <a:lnTo>
                  <a:pt x="9601" y="23027"/>
                </a:lnTo>
                <a:lnTo>
                  <a:pt x="8641" y="19202"/>
                </a:lnTo>
                <a:lnTo>
                  <a:pt x="7680" y="19202"/>
                </a:lnTo>
                <a:lnTo>
                  <a:pt x="7680" y="18242"/>
                </a:lnTo>
                <a:lnTo>
                  <a:pt x="6720" y="18242"/>
                </a:lnTo>
                <a:lnTo>
                  <a:pt x="6720" y="17266"/>
                </a:lnTo>
                <a:lnTo>
                  <a:pt x="5760" y="17266"/>
                </a:lnTo>
                <a:lnTo>
                  <a:pt x="5760" y="960"/>
                </a:lnTo>
                <a:lnTo>
                  <a:pt x="4800" y="960"/>
                </a:lnTo>
                <a:lnTo>
                  <a:pt x="3840" y="1920"/>
                </a:lnTo>
                <a:lnTo>
                  <a:pt x="2880" y="2865"/>
                </a:lnTo>
                <a:lnTo>
                  <a:pt x="1920" y="3840"/>
                </a:lnTo>
                <a:lnTo>
                  <a:pt x="960" y="4800"/>
                </a:lnTo>
                <a:close/>
              </a:path>
              <a:path w="46070" h="46085">
                <a:moveTo>
                  <a:pt x="38389" y="41269"/>
                </a:moveTo>
                <a:lnTo>
                  <a:pt x="37444" y="41269"/>
                </a:lnTo>
                <a:lnTo>
                  <a:pt x="38389" y="45110"/>
                </a:lnTo>
                <a:lnTo>
                  <a:pt x="39349" y="45110"/>
                </a:lnTo>
                <a:lnTo>
                  <a:pt x="39349" y="41269"/>
                </a:lnTo>
                <a:lnTo>
                  <a:pt x="38389" y="41269"/>
                </a:lnTo>
                <a:close/>
              </a:path>
              <a:path w="46070" h="46085">
                <a:moveTo>
                  <a:pt x="5760" y="46070"/>
                </a:moveTo>
                <a:lnTo>
                  <a:pt x="9601" y="46070"/>
                </a:lnTo>
                <a:lnTo>
                  <a:pt x="9601" y="45110"/>
                </a:lnTo>
                <a:lnTo>
                  <a:pt x="41285" y="960"/>
                </a:lnTo>
                <a:lnTo>
                  <a:pt x="41285" y="-975"/>
                </a:lnTo>
                <a:lnTo>
                  <a:pt x="36469" y="-975"/>
                </a:lnTo>
                <a:lnTo>
                  <a:pt x="36469" y="0"/>
                </a:lnTo>
                <a:lnTo>
                  <a:pt x="4800" y="44150"/>
                </a:lnTo>
                <a:lnTo>
                  <a:pt x="4800" y="46070"/>
                </a:lnTo>
                <a:lnTo>
                  <a:pt x="5760" y="46070"/>
                </a:lnTo>
                <a:close/>
              </a:path>
              <a:path w="46070" h="46085">
                <a:moveTo>
                  <a:pt x="29763" y="43190"/>
                </a:moveTo>
                <a:lnTo>
                  <a:pt x="30723" y="44150"/>
                </a:lnTo>
                <a:lnTo>
                  <a:pt x="32628" y="45110"/>
                </a:lnTo>
                <a:lnTo>
                  <a:pt x="38389" y="45110"/>
                </a:lnTo>
                <a:lnTo>
                  <a:pt x="37444" y="41269"/>
                </a:lnTo>
                <a:lnTo>
                  <a:pt x="33604" y="41269"/>
                </a:lnTo>
                <a:lnTo>
                  <a:pt x="33604" y="40309"/>
                </a:lnTo>
                <a:lnTo>
                  <a:pt x="32628" y="39349"/>
                </a:lnTo>
                <a:lnTo>
                  <a:pt x="32628" y="37429"/>
                </a:lnTo>
                <a:lnTo>
                  <a:pt x="31668" y="36469"/>
                </a:lnTo>
                <a:lnTo>
                  <a:pt x="31668" y="31668"/>
                </a:lnTo>
                <a:lnTo>
                  <a:pt x="32628" y="30708"/>
                </a:lnTo>
                <a:lnTo>
                  <a:pt x="32628" y="27828"/>
                </a:lnTo>
                <a:lnTo>
                  <a:pt x="33604" y="26868"/>
                </a:lnTo>
                <a:lnTo>
                  <a:pt x="34564" y="25923"/>
                </a:lnTo>
                <a:lnTo>
                  <a:pt x="38389" y="25923"/>
                </a:lnTo>
                <a:lnTo>
                  <a:pt x="38389" y="26868"/>
                </a:lnTo>
                <a:lnTo>
                  <a:pt x="40309" y="26868"/>
                </a:lnTo>
                <a:lnTo>
                  <a:pt x="40309" y="28788"/>
                </a:lnTo>
                <a:lnTo>
                  <a:pt x="41285" y="29763"/>
                </a:lnTo>
                <a:lnTo>
                  <a:pt x="41285" y="39349"/>
                </a:lnTo>
                <a:lnTo>
                  <a:pt x="40309" y="39349"/>
                </a:lnTo>
                <a:lnTo>
                  <a:pt x="40309" y="40309"/>
                </a:lnTo>
                <a:lnTo>
                  <a:pt x="39349" y="41269"/>
                </a:lnTo>
                <a:lnTo>
                  <a:pt x="39349" y="45110"/>
                </a:lnTo>
                <a:lnTo>
                  <a:pt x="41285" y="45110"/>
                </a:lnTo>
                <a:lnTo>
                  <a:pt x="42230" y="44150"/>
                </a:lnTo>
                <a:lnTo>
                  <a:pt x="43190" y="43190"/>
                </a:lnTo>
                <a:lnTo>
                  <a:pt x="44150" y="42230"/>
                </a:lnTo>
                <a:lnTo>
                  <a:pt x="45110" y="41269"/>
                </a:lnTo>
                <a:lnTo>
                  <a:pt x="45110" y="40309"/>
                </a:lnTo>
                <a:lnTo>
                  <a:pt x="46070" y="38389"/>
                </a:lnTo>
                <a:lnTo>
                  <a:pt x="46070" y="27828"/>
                </a:lnTo>
                <a:lnTo>
                  <a:pt x="45110" y="26868"/>
                </a:lnTo>
                <a:lnTo>
                  <a:pt x="44150" y="25923"/>
                </a:lnTo>
                <a:lnTo>
                  <a:pt x="43190" y="24947"/>
                </a:lnTo>
                <a:lnTo>
                  <a:pt x="42230" y="23987"/>
                </a:lnTo>
                <a:lnTo>
                  <a:pt x="41285" y="23027"/>
                </a:lnTo>
                <a:lnTo>
                  <a:pt x="40309" y="22082"/>
                </a:lnTo>
                <a:lnTo>
                  <a:pt x="33604" y="22082"/>
                </a:lnTo>
                <a:lnTo>
                  <a:pt x="32628" y="23027"/>
                </a:lnTo>
                <a:lnTo>
                  <a:pt x="30723" y="23987"/>
                </a:lnTo>
                <a:lnTo>
                  <a:pt x="29763" y="23987"/>
                </a:lnTo>
                <a:lnTo>
                  <a:pt x="29763" y="25923"/>
                </a:lnTo>
                <a:lnTo>
                  <a:pt x="28788" y="26868"/>
                </a:lnTo>
                <a:lnTo>
                  <a:pt x="27828" y="27828"/>
                </a:lnTo>
                <a:lnTo>
                  <a:pt x="27828" y="28788"/>
                </a:lnTo>
                <a:lnTo>
                  <a:pt x="26883" y="30708"/>
                </a:lnTo>
                <a:lnTo>
                  <a:pt x="26883" y="37429"/>
                </a:lnTo>
                <a:lnTo>
                  <a:pt x="27828" y="38389"/>
                </a:lnTo>
                <a:lnTo>
                  <a:pt x="27828" y="40309"/>
                </a:lnTo>
                <a:lnTo>
                  <a:pt x="28788" y="41269"/>
                </a:lnTo>
                <a:lnTo>
                  <a:pt x="28788" y="42230"/>
                </a:lnTo>
                <a:lnTo>
                  <a:pt x="29763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6" name="object 376"/>
          <p:cNvSpPr/>
          <p:nvPr/>
        </p:nvSpPr>
        <p:spPr>
          <a:xfrm>
            <a:off x="4678177" y="6887839"/>
            <a:ext cx="46070" cy="40325"/>
          </a:xfrm>
          <a:custGeom>
            <a:avLst/>
            <a:gdLst/>
            <a:ahLst/>
            <a:cxnLst/>
            <a:rect l="l" t="t" r="r" b="b"/>
            <a:pathLst>
              <a:path w="46070" h="40325">
                <a:moveTo>
                  <a:pt x="960" y="7680"/>
                </a:moveTo>
                <a:lnTo>
                  <a:pt x="960" y="8641"/>
                </a:lnTo>
                <a:lnTo>
                  <a:pt x="1920" y="8641"/>
                </a:lnTo>
                <a:lnTo>
                  <a:pt x="36484" y="20162"/>
                </a:lnTo>
                <a:lnTo>
                  <a:pt x="1920" y="30723"/>
                </a:lnTo>
                <a:lnTo>
                  <a:pt x="960" y="30723"/>
                </a:lnTo>
                <a:lnTo>
                  <a:pt x="960" y="32644"/>
                </a:lnTo>
                <a:lnTo>
                  <a:pt x="0" y="32644"/>
                </a:lnTo>
                <a:lnTo>
                  <a:pt x="0" y="38404"/>
                </a:lnTo>
                <a:lnTo>
                  <a:pt x="960" y="39364"/>
                </a:lnTo>
                <a:lnTo>
                  <a:pt x="960" y="40325"/>
                </a:lnTo>
                <a:lnTo>
                  <a:pt x="3840" y="40325"/>
                </a:lnTo>
                <a:lnTo>
                  <a:pt x="44150" y="26883"/>
                </a:lnTo>
                <a:lnTo>
                  <a:pt x="44150" y="25923"/>
                </a:lnTo>
                <a:lnTo>
                  <a:pt x="45110" y="25923"/>
                </a:lnTo>
                <a:lnTo>
                  <a:pt x="45110" y="24963"/>
                </a:lnTo>
                <a:lnTo>
                  <a:pt x="46070" y="24963"/>
                </a:lnTo>
                <a:lnTo>
                  <a:pt x="46070" y="15361"/>
                </a:lnTo>
                <a:lnTo>
                  <a:pt x="45110" y="15361"/>
                </a:lnTo>
                <a:lnTo>
                  <a:pt x="45110" y="14401"/>
                </a:lnTo>
                <a:lnTo>
                  <a:pt x="44150" y="14401"/>
                </a:lnTo>
                <a:lnTo>
                  <a:pt x="3840" y="960"/>
                </a:lnTo>
                <a:lnTo>
                  <a:pt x="2880" y="0"/>
                </a:lnTo>
                <a:lnTo>
                  <a:pt x="96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6720"/>
                </a:lnTo>
                <a:lnTo>
                  <a:pt x="9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7" name="object 377"/>
          <p:cNvSpPr/>
          <p:nvPr/>
        </p:nvSpPr>
        <p:spPr>
          <a:xfrm>
            <a:off x="4678177" y="6844649"/>
            <a:ext cx="46070" cy="41269"/>
          </a:xfrm>
          <a:custGeom>
            <a:avLst/>
            <a:gdLst/>
            <a:ahLst/>
            <a:cxnLst/>
            <a:rect l="l" t="t" r="r" b="b"/>
            <a:pathLst>
              <a:path w="46070" h="41269">
                <a:moveTo>
                  <a:pt x="43205" y="41269"/>
                </a:moveTo>
                <a:lnTo>
                  <a:pt x="45110" y="41269"/>
                </a:lnTo>
                <a:lnTo>
                  <a:pt x="45110" y="40309"/>
                </a:lnTo>
                <a:lnTo>
                  <a:pt x="46070" y="40309"/>
                </a:lnTo>
                <a:lnTo>
                  <a:pt x="46070" y="33604"/>
                </a:lnTo>
                <a:lnTo>
                  <a:pt x="45110" y="33604"/>
                </a:lnTo>
                <a:lnTo>
                  <a:pt x="45110" y="32628"/>
                </a:lnTo>
                <a:lnTo>
                  <a:pt x="44150" y="32628"/>
                </a:lnTo>
                <a:lnTo>
                  <a:pt x="35524" y="29763"/>
                </a:lnTo>
                <a:lnTo>
                  <a:pt x="35524" y="12481"/>
                </a:lnTo>
                <a:lnTo>
                  <a:pt x="44150" y="9601"/>
                </a:lnTo>
                <a:lnTo>
                  <a:pt x="45110" y="9601"/>
                </a:lnTo>
                <a:lnTo>
                  <a:pt x="45110" y="8641"/>
                </a:lnTo>
                <a:lnTo>
                  <a:pt x="46070" y="8641"/>
                </a:lnTo>
                <a:lnTo>
                  <a:pt x="46070" y="960"/>
                </a:lnTo>
                <a:lnTo>
                  <a:pt x="45110" y="0"/>
                </a:lnTo>
                <a:lnTo>
                  <a:pt x="42230" y="0"/>
                </a:lnTo>
                <a:lnTo>
                  <a:pt x="27843" y="14386"/>
                </a:lnTo>
                <a:lnTo>
                  <a:pt x="27843" y="27828"/>
                </a:lnTo>
                <a:lnTo>
                  <a:pt x="9601" y="21107"/>
                </a:lnTo>
                <a:lnTo>
                  <a:pt x="1920" y="14386"/>
                </a:lnTo>
                <a:lnTo>
                  <a:pt x="960" y="14386"/>
                </a:lnTo>
                <a:lnTo>
                  <a:pt x="960" y="16322"/>
                </a:lnTo>
                <a:lnTo>
                  <a:pt x="0" y="17266"/>
                </a:lnTo>
                <a:lnTo>
                  <a:pt x="0" y="24947"/>
                </a:lnTo>
                <a:lnTo>
                  <a:pt x="960" y="24947"/>
                </a:lnTo>
                <a:lnTo>
                  <a:pt x="960" y="26868"/>
                </a:lnTo>
                <a:lnTo>
                  <a:pt x="1920" y="26868"/>
                </a:lnTo>
                <a:lnTo>
                  <a:pt x="42230" y="40309"/>
                </a:lnTo>
                <a:lnTo>
                  <a:pt x="43205" y="41269"/>
                </a:lnTo>
                <a:close/>
              </a:path>
              <a:path w="46070" h="41269">
                <a:moveTo>
                  <a:pt x="42230" y="0"/>
                </a:moveTo>
                <a:lnTo>
                  <a:pt x="1920" y="14386"/>
                </a:lnTo>
                <a:lnTo>
                  <a:pt x="9601" y="21107"/>
                </a:lnTo>
                <a:lnTo>
                  <a:pt x="27843" y="14386"/>
                </a:lnTo>
                <a:lnTo>
                  <a:pt x="4223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8" name="object 378"/>
          <p:cNvSpPr/>
          <p:nvPr/>
        </p:nvSpPr>
        <p:spPr>
          <a:xfrm>
            <a:off x="4689698" y="6800484"/>
            <a:ext cx="34549" cy="24003"/>
          </a:xfrm>
          <a:custGeom>
            <a:avLst/>
            <a:gdLst/>
            <a:ahLst/>
            <a:cxnLst/>
            <a:rect l="l" t="t" r="r" b="b"/>
            <a:pathLst>
              <a:path w="34549" h="24002">
                <a:moveTo>
                  <a:pt x="960" y="16322"/>
                </a:moveTo>
                <a:lnTo>
                  <a:pt x="960" y="18242"/>
                </a:lnTo>
                <a:lnTo>
                  <a:pt x="1920" y="19202"/>
                </a:lnTo>
                <a:lnTo>
                  <a:pt x="2880" y="20162"/>
                </a:lnTo>
                <a:lnTo>
                  <a:pt x="3840" y="21122"/>
                </a:lnTo>
                <a:lnTo>
                  <a:pt x="4800" y="22082"/>
                </a:lnTo>
                <a:lnTo>
                  <a:pt x="5760" y="23042"/>
                </a:lnTo>
                <a:lnTo>
                  <a:pt x="6720" y="23042"/>
                </a:lnTo>
                <a:lnTo>
                  <a:pt x="8625" y="24003"/>
                </a:lnTo>
                <a:lnTo>
                  <a:pt x="11521" y="24003"/>
                </a:lnTo>
                <a:lnTo>
                  <a:pt x="12466" y="23042"/>
                </a:lnTo>
                <a:lnTo>
                  <a:pt x="14401" y="23042"/>
                </a:lnTo>
                <a:lnTo>
                  <a:pt x="15346" y="22082"/>
                </a:lnTo>
                <a:lnTo>
                  <a:pt x="16322" y="21122"/>
                </a:lnTo>
                <a:lnTo>
                  <a:pt x="17282" y="20162"/>
                </a:lnTo>
                <a:lnTo>
                  <a:pt x="18242" y="20162"/>
                </a:lnTo>
                <a:lnTo>
                  <a:pt x="18242" y="19202"/>
                </a:lnTo>
                <a:lnTo>
                  <a:pt x="19187" y="18242"/>
                </a:lnTo>
                <a:lnTo>
                  <a:pt x="19187" y="16322"/>
                </a:lnTo>
                <a:lnTo>
                  <a:pt x="20162" y="15361"/>
                </a:lnTo>
                <a:lnTo>
                  <a:pt x="20162" y="14401"/>
                </a:lnTo>
                <a:lnTo>
                  <a:pt x="21122" y="13441"/>
                </a:lnTo>
                <a:lnTo>
                  <a:pt x="21122" y="11521"/>
                </a:lnTo>
                <a:lnTo>
                  <a:pt x="22067" y="11521"/>
                </a:lnTo>
                <a:lnTo>
                  <a:pt x="22067" y="10561"/>
                </a:lnTo>
                <a:lnTo>
                  <a:pt x="23027" y="9601"/>
                </a:lnTo>
                <a:lnTo>
                  <a:pt x="24002" y="8641"/>
                </a:lnTo>
                <a:lnTo>
                  <a:pt x="26868" y="8641"/>
                </a:lnTo>
                <a:lnTo>
                  <a:pt x="26868" y="9601"/>
                </a:lnTo>
                <a:lnTo>
                  <a:pt x="27843" y="10561"/>
                </a:lnTo>
                <a:lnTo>
                  <a:pt x="27843" y="11521"/>
                </a:lnTo>
                <a:lnTo>
                  <a:pt x="28803" y="12481"/>
                </a:lnTo>
                <a:lnTo>
                  <a:pt x="28803" y="16322"/>
                </a:lnTo>
                <a:lnTo>
                  <a:pt x="27843" y="17282"/>
                </a:lnTo>
                <a:lnTo>
                  <a:pt x="27843" y="19202"/>
                </a:lnTo>
                <a:lnTo>
                  <a:pt x="26868" y="20162"/>
                </a:lnTo>
                <a:lnTo>
                  <a:pt x="26868" y="21122"/>
                </a:lnTo>
                <a:lnTo>
                  <a:pt x="25907" y="21122"/>
                </a:lnTo>
                <a:lnTo>
                  <a:pt x="25907" y="24003"/>
                </a:lnTo>
                <a:lnTo>
                  <a:pt x="31683" y="24003"/>
                </a:lnTo>
                <a:lnTo>
                  <a:pt x="31683" y="23042"/>
                </a:lnTo>
                <a:lnTo>
                  <a:pt x="32628" y="23042"/>
                </a:lnTo>
                <a:lnTo>
                  <a:pt x="32628" y="22082"/>
                </a:lnTo>
                <a:lnTo>
                  <a:pt x="33588" y="22082"/>
                </a:lnTo>
                <a:lnTo>
                  <a:pt x="33588" y="20162"/>
                </a:lnTo>
                <a:lnTo>
                  <a:pt x="34549" y="19202"/>
                </a:lnTo>
                <a:lnTo>
                  <a:pt x="34549" y="8641"/>
                </a:lnTo>
                <a:lnTo>
                  <a:pt x="33588" y="6720"/>
                </a:lnTo>
                <a:lnTo>
                  <a:pt x="32628" y="4800"/>
                </a:lnTo>
                <a:lnTo>
                  <a:pt x="32628" y="3840"/>
                </a:lnTo>
                <a:lnTo>
                  <a:pt x="31683" y="2880"/>
                </a:lnTo>
                <a:lnTo>
                  <a:pt x="29748" y="1920"/>
                </a:lnTo>
                <a:lnTo>
                  <a:pt x="28803" y="960"/>
                </a:lnTo>
                <a:lnTo>
                  <a:pt x="27843" y="960"/>
                </a:lnTo>
                <a:lnTo>
                  <a:pt x="25907" y="0"/>
                </a:lnTo>
                <a:lnTo>
                  <a:pt x="21122" y="0"/>
                </a:lnTo>
                <a:lnTo>
                  <a:pt x="20162" y="960"/>
                </a:lnTo>
                <a:lnTo>
                  <a:pt x="19187" y="960"/>
                </a:lnTo>
                <a:lnTo>
                  <a:pt x="18242" y="1920"/>
                </a:lnTo>
                <a:lnTo>
                  <a:pt x="18242" y="2880"/>
                </a:lnTo>
                <a:lnTo>
                  <a:pt x="17282" y="2880"/>
                </a:lnTo>
                <a:lnTo>
                  <a:pt x="16322" y="3840"/>
                </a:lnTo>
                <a:lnTo>
                  <a:pt x="16322" y="4800"/>
                </a:lnTo>
                <a:lnTo>
                  <a:pt x="15346" y="5760"/>
                </a:lnTo>
                <a:lnTo>
                  <a:pt x="15346" y="6720"/>
                </a:lnTo>
                <a:lnTo>
                  <a:pt x="14401" y="7680"/>
                </a:lnTo>
                <a:lnTo>
                  <a:pt x="14401" y="8641"/>
                </a:lnTo>
                <a:lnTo>
                  <a:pt x="13441" y="9601"/>
                </a:lnTo>
                <a:lnTo>
                  <a:pt x="13441" y="11521"/>
                </a:lnTo>
                <a:lnTo>
                  <a:pt x="12466" y="12481"/>
                </a:lnTo>
                <a:lnTo>
                  <a:pt x="12466" y="13441"/>
                </a:lnTo>
                <a:lnTo>
                  <a:pt x="11521" y="14401"/>
                </a:lnTo>
                <a:lnTo>
                  <a:pt x="10561" y="15361"/>
                </a:lnTo>
                <a:lnTo>
                  <a:pt x="7680" y="15361"/>
                </a:lnTo>
                <a:lnTo>
                  <a:pt x="7680" y="14401"/>
                </a:lnTo>
                <a:lnTo>
                  <a:pt x="6720" y="14401"/>
                </a:lnTo>
                <a:lnTo>
                  <a:pt x="6720" y="12481"/>
                </a:lnTo>
                <a:lnTo>
                  <a:pt x="5760" y="12481"/>
                </a:lnTo>
                <a:lnTo>
                  <a:pt x="5760" y="8641"/>
                </a:lnTo>
                <a:lnTo>
                  <a:pt x="6720" y="7680"/>
                </a:lnTo>
                <a:lnTo>
                  <a:pt x="6720" y="6720"/>
                </a:lnTo>
                <a:lnTo>
                  <a:pt x="7680" y="5760"/>
                </a:lnTo>
                <a:lnTo>
                  <a:pt x="7680" y="3840"/>
                </a:lnTo>
                <a:lnTo>
                  <a:pt x="8625" y="3840"/>
                </a:lnTo>
                <a:lnTo>
                  <a:pt x="8625" y="2880"/>
                </a:lnTo>
                <a:lnTo>
                  <a:pt x="7680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1920" y="3840"/>
                </a:lnTo>
                <a:lnTo>
                  <a:pt x="960" y="3840"/>
                </a:lnTo>
                <a:lnTo>
                  <a:pt x="960" y="5760"/>
                </a:lnTo>
                <a:lnTo>
                  <a:pt x="0" y="6720"/>
                </a:lnTo>
                <a:lnTo>
                  <a:pt x="0" y="14401"/>
                </a:lnTo>
                <a:lnTo>
                  <a:pt x="96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9" name="object 379"/>
          <p:cNvSpPr/>
          <p:nvPr/>
        </p:nvSpPr>
        <p:spPr>
          <a:xfrm>
            <a:off x="4675296" y="6763999"/>
            <a:ext cx="48950" cy="29763"/>
          </a:xfrm>
          <a:custGeom>
            <a:avLst/>
            <a:gdLst/>
            <a:ahLst/>
            <a:cxnLst/>
            <a:rect l="l" t="t" r="r" b="b"/>
            <a:pathLst>
              <a:path w="48950" h="29763">
                <a:moveTo>
                  <a:pt x="960" y="22082"/>
                </a:moveTo>
                <a:lnTo>
                  <a:pt x="0" y="22082"/>
                </a:lnTo>
                <a:lnTo>
                  <a:pt x="0" y="28803"/>
                </a:lnTo>
                <a:lnTo>
                  <a:pt x="960" y="29763"/>
                </a:lnTo>
                <a:lnTo>
                  <a:pt x="47990" y="29763"/>
                </a:lnTo>
                <a:lnTo>
                  <a:pt x="47990" y="28803"/>
                </a:lnTo>
                <a:lnTo>
                  <a:pt x="48950" y="28803"/>
                </a:lnTo>
                <a:lnTo>
                  <a:pt x="48950" y="23042"/>
                </a:lnTo>
                <a:lnTo>
                  <a:pt x="47990" y="22082"/>
                </a:lnTo>
                <a:lnTo>
                  <a:pt x="47990" y="21122"/>
                </a:lnTo>
                <a:lnTo>
                  <a:pt x="26868" y="21122"/>
                </a:lnTo>
                <a:lnTo>
                  <a:pt x="24963" y="20162"/>
                </a:lnTo>
                <a:lnTo>
                  <a:pt x="24002" y="19202"/>
                </a:lnTo>
                <a:lnTo>
                  <a:pt x="23027" y="18242"/>
                </a:lnTo>
                <a:lnTo>
                  <a:pt x="22082" y="16337"/>
                </a:lnTo>
                <a:lnTo>
                  <a:pt x="22082" y="12496"/>
                </a:lnTo>
                <a:lnTo>
                  <a:pt x="23027" y="11521"/>
                </a:lnTo>
                <a:lnTo>
                  <a:pt x="23027" y="10561"/>
                </a:lnTo>
                <a:lnTo>
                  <a:pt x="24002" y="10561"/>
                </a:lnTo>
                <a:lnTo>
                  <a:pt x="24002" y="9601"/>
                </a:lnTo>
                <a:lnTo>
                  <a:pt x="47990" y="9601"/>
                </a:lnTo>
                <a:lnTo>
                  <a:pt x="47990" y="8656"/>
                </a:lnTo>
                <a:lnTo>
                  <a:pt x="48950" y="7680"/>
                </a:lnTo>
                <a:lnTo>
                  <a:pt x="48950" y="1935"/>
                </a:lnTo>
                <a:lnTo>
                  <a:pt x="47990" y="1935"/>
                </a:lnTo>
                <a:lnTo>
                  <a:pt x="47990" y="960"/>
                </a:lnTo>
                <a:lnTo>
                  <a:pt x="47030" y="0"/>
                </a:lnTo>
                <a:lnTo>
                  <a:pt x="25923" y="0"/>
                </a:lnTo>
                <a:lnTo>
                  <a:pt x="24002" y="960"/>
                </a:lnTo>
                <a:lnTo>
                  <a:pt x="22082" y="960"/>
                </a:lnTo>
                <a:lnTo>
                  <a:pt x="21122" y="1935"/>
                </a:lnTo>
                <a:lnTo>
                  <a:pt x="19202" y="1935"/>
                </a:lnTo>
                <a:lnTo>
                  <a:pt x="18242" y="2880"/>
                </a:lnTo>
                <a:lnTo>
                  <a:pt x="17282" y="3840"/>
                </a:lnTo>
                <a:lnTo>
                  <a:pt x="16322" y="4815"/>
                </a:lnTo>
                <a:lnTo>
                  <a:pt x="15361" y="6720"/>
                </a:lnTo>
                <a:lnTo>
                  <a:pt x="14401" y="7680"/>
                </a:lnTo>
                <a:lnTo>
                  <a:pt x="14401" y="15361"/>
                </a:lnTo>
                <a:lnTo>
                  <a:pt x="15361" y="16337"/>
                </a:lnTo>
                <a:lnTo>
                  <a:pt x="16322" y="18242"/>
                </a:lnTo>
                <a:lnTo>
                  <a:pt x="17282" y="20162"/>
                </a:lnTo>
                <a:lnTo>
                  <a:pt x="18242" y="21122"/>
                </a:lnTo>
                <a:lnTo>
                  <a:pt x="960" y="21122"/>
                </a:lnTo>
                <a:lnTo>
                  <a:pt x="960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0" name="object 380"/>
          <p:cNvSpPr/>
          <p:nvPr/>
        </p:nvSpPr>
        <p:spPr>
          <a:xfrm>
            <a:off x="4689698" y="6729450"/>
            <a:ext cx="34549" cy="27828"/>
          </a:xfrm>
          <a:custGeom>
            <a:avLst/>
            <a:gdLst/>
            <a:ahLst/>
            <a:cxnLst/>
            <a:rect l="l" t="t" r="r" b="b"/>
            <a:pathLst>
              <a:path w="34549" h="27828">
                <a:moveTo>
                  <a:pt x="9601" y="24963"/>
                </a:moveTo>
                <a:lnTo>
                  <a:pt x="9601" y="23987"/>
                </a:lnTo>
                <a:lnTo>
                  <a:pt x="8625" y="23042"/>
                </a:lnTo>
                <a:lnTo>
                  <a:pt x="8625" y="22082"/>
                </a:lnTo>
                <a:lnTo>
                  <a:pt x="7680" y="21122"/>
                </a:lnTo>
                <a:lnTo>
                  <a:pt x="7680" y="19202"/>
                </a:lnTo>
                <a:lnTo>
                  <a:pt x="6720" y="18242"/>
                </a:lnTo>
                <a:lnTo>
                  <a:pt x="6720" y="10561"/>
                </a:lnTo>
                <a:lnTo>
                  <a:pt x="7680" y="10561"/>
                </a:lnTo>
                <a:lnTo>
                  <a:pt x="7680" y="9601"/>
                </a:lnTo>
                <a:lnTo>
                  <a:pt x="8625" y="9601"/>
                </a:lnTo>
                <a:lnTo>
                  <a:pt x="8625" y="8641"/>
                </a:lnTo>
                <a:lnTo>
                  <a:pt x="14401" y="8641"/>
                </a:lnTo>
                <a:lnTo>
                  <a:pt x="14401" y="19202"/>
                </a:lnTo>
                <a:lnTo>
                  <a:pt x="15346" y="21122"/>
                </a:lnTo>
                <a:lnTo>
                  <a:pt x="16322" y="23042"/>
                </a:lnTo>
                <a:lnTo>
                  <a:pt x="16322" y="23987"/>
                </a:lnTo>
                <a:lnTo>
                  <a:pt x="17282" y="25923"/>
                </a:lnTo>
                <a:lnTo>
                  <a:pt x="19187" y="26883"/>
                </a:lnTo>
                <a:lnTo>
                  <a:pt x="20162" y="26883"/>
                </a:lnTo>
                <a:lnTo>
                  <a:pt x="21122" y="27828"/>
                </a:lnTo>
                <a:lnTo>
                  <a:pt x="23027" y="27828"/>
                </a:lnTo>
                <a:lnTo>
                  <a:pt x="23027" y="19202"/>
                </a:lnTo>
                <a:lnTo>
                  <a:pt x="22067" y="19202"/>
                </a:lnTo>
                <a:lnTo>
                  <a:pt x="21122" y="18242"/>
                </a:lnTo>
                <a:lnTo>
                  <a:pt x="20162" y="17282"/>
                </a:lnTo>
                <a:lnTo>
                  <a:pt x="20162" y="8641"/>
                </a:lnTo>
                <a:lnTo>
                  <a:pt x="24963" y="8641"/>
                </a:lnTo>
                <a:lnTo>
                  <a:pt x="25907" y="9601"/>
                </a:lnTo>
                <a:lnTo>
                  <a:pt x="26868" y="10561"/>
                </a:lnTo>
                <a:lnTo>
                  <a:pt x="27843" y="11521"/>
                </a:lnTo>
                <a:lnTo>
                  <a:pt x="28803" y="12481"/>
                </a:lnTo>
                <a:lnTo>
                  <a:pt x="28803" y="27828"/>
                </a:lnTo>
                <a:lnTo>
                  <a:pt x="30708" y="26883"/>
                </a:lnTo>
                <a:lnTo>
                  <a:pt x="31683" y="25923"/>
                </a:lnTo>
                <a:lnTo>
                  <a:pt x="32628" y="24963"/>
                </a:lnTo>
                <a:lnTo>
                  <a:pt x="33588" y="23987"/>
                </a:lnTo>
                <a:lnTo>
                  <a:pt x="33588" y="23042"/>
                </a:lnTo>
                <a:lnTo>
                  <a:pt x="34549" y="21122"/>
                </a:lnTo>
                <a:lnTo>
                  <a:pt x="34549" y="13441"/>
                </a:lnTo>
                <a:lnTo>
                  <a:pt x="33588" y="11521"/>
                </a:lnTo>
                <a:lnTo>
                  <a:pt x="32628" y="9601"/>
                </a:lnTo>
                <a:lnTo>
                  <a:pt x="31683" y="8641"/>
                </a:lnTo>
                <a:lnTo>
                  <a:pt x="30708" y="6720"/>
                </a:lnTo>
                <a:lnTo>
                  <a:pt x="34549" y="6720"/>
                </a:lnTo>
                <a:lnTo>
                  <a:pt x="34549" y="960"/>
                </a:lnTo>
                <a:lnTo>
                  <a:pt x="33588" y="960"/>
                </a:lnTo>
                <a:lnTo>
                  <a:pt x="33588" y="0"/>
                </a:lnTo>
                <a:lnTo>
                  <a:pt x="7680" y="0"/>
                </a:lnTo>
                <a:lnTo>
                  <a:pt x="6720" y="960"/>
                </a:lnTo>
                <a:lnTo>
                  <a:pt x="4800" y="960"/>
                </a:lnTo>
                <a:lnTo>
                  <a:pt x="3840" y="192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5760"/>
                </a:lnTo>
                <a:lnTo>
                  <a:pt x="960" y="7680"/>
                </a:lnTo>
                <a:lnTo>
                  <a:pt x="0" y="9601"/>
                </a:lnTo>
                <a:lnTo>
                  <a:pt x="0" y="19202"/>
                </a:lnTo>
                <a:lnTo>
                  <a:pt x="960" y="20147"/>
                </a:lnTo>
                <a:lnTo>
                  <a:pt x="960" y="22082"/>
                </a:lnTo>
                <a:lnTo>
                  <a:pt x="1920" y="23042"/>
                </a:lnTo>
                <a:lnTo>
                  <a:pt x="1920" y="23987"/>
                </a:lnTo>
                <a:lnTo>
                  <a:pt x="2880" y="24963"/>
                </a:lnTo>
                <a:lnTo>
                  <a:pt x="2880" y="25923"/>
                </a:lnTo>
                <a:lnTo>
                  <a:pt x="3840" y="25923"/>
                </a:lnTo>
                <a:lnTo>
                  <a:pt x="4800" y="26883"/>
                </a:lnTo>
                <a:lnTo>
                  <a:pt x="7680" y="26883"/>
                </a:lnTo>
                <a:lnTo>
                  <a:pt x="8625" y="25923"/>
                </a:lnTo>
                <a:lnTo>
                  <a:pt x="9601" y="25923"/>
                </a:lnTo>
                <a:lnTo>
                  <a:pt x="9601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1" name="object 381"/>
          <p:cNvSpPr/>
          <p:nvPr/>
        </p:nvSpPr>
        <p:spPr>
          <a:xfrm>
            <a:off x="4712726" y="6745772"/>
            <a:ext cx="5775" cy="11506"/>
          </a:xfrm>
          <a:custGeom>
            <a:avLst/>
            <a:gdLst/>
            <a:ahLst/>
            <a:cxnLst/>
            <a:rect l="l" t="t" r="r" b="b"/>
            <a:pathLst>
              <a:path w="5775" h="11506">
                <a:moveTo>
                  <a:pt x="5775" y="0"/>
                </a:moveTo>
                <a:lnTo>
                  <a:pt x="4815" y="960"/>
                </a:lnTo>
                <a:lnTo>
                  <a:pt x="4815" y="1920"/>
                </a:lnTo>
                <a:lnTo>
                  <a:pt x="3840" y="2880"/>
                </a:lnTo>
                <a:lnTo>
                  <a:pt x="2880" y="3825"/>
                </a:lnTo>
                <a:lnTo>
                  <a:pt x="975" y="3825"/>
                </a:lnTo>
                <a:lnTo>
                  <a:pt x="0" y="2880"/>
                </a:lnTo>
                <a:lnTo>
                  <a:pt x="0" y="11506"/>
                </a:lnTo>
                <a:lnTo>
                  <a:pt x="5775" y="11506"/>
                </a:lnTo>
                <a:lnTo>
                  <a:pt x="577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2" name="object 382"/>
          <p:cNvSpPr/>
          <p:nvPr/>
        </p:nvSpPr>
        <p:spPr>
          <a:xfrm>
            <a:off x="4752091" y="6689125"/>
            <a:ext cx="3840" cy="14401"/>
          </a:xfrm>
          <a:custGeom>
            <a:avLst/>
            <a:gdLst/>
            <a:ahLst/>
            <a:cxnLst/>
            <a:rect l="l" t="t" r="r" b="b"/>
            <a:pathLst>
              <a:path w="3840" h="14401">
                <a:moveTo>
                  <a:pt x="960" y="1920"/>
                </a:moveTo>
                <a:lnTo>
                  <a:pt x="0" y="0"/>
                </a:lnTo>
                <a:lnTo>
                  <a:pt x="0" y="12481"/>
                </a:lnTo>
                <a:lnTo>
                  <a:pt x="1920" y="13441"/>
                </a:lnTo>
                <a:lnTo>
                  <a:pt x="3840" y="14401"/>
                </a:lnTo>
                <a:lnTo>
                  <a:pt x="3840" y="7680"/>
                </a:lnTo>
                <a:lnTo>
                  <a:pt x="2880" y="6720"/>
                </a:lnTo>
                <a:lnTo>
                  <a:pt x="1920" y="5760"/>
                </a:lnTo>
                <a:lnTo>
                  <a:pt x="960" y="384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3" name="object 383"/>
          <p:cNvSpPr/>
          <p:nvPr/>
        </p:nvSpPr>
        <p:spPr>
          <a:xfrm>
            <a:off x="4745370" y="6657456"/>
            <a:ext cx="31683" cy="46070"/>
          </a:xfrm>
          <a:custGeom>
            <a:avLst/>
            <a:gdLst/>
            <a:ahLst/>
            <a:cxnLst/>
            <a:rect l="l" t="t" r="r" b="b"/>
            <a:pathLst>
              <a:path w="31683" h="46070">
                <a:moveTo>
                  <a:pt x="960" y="29748"/>
                </a:moveTo>
                <a:lnTo>
                  <a:pt x="960" y="32628"/>
                </a:lnTo>
                <a:lnTo>
                  <a:pt x="1920" y="35509"/>
                </a:lnTo>
                <a:lnTo>
                  <a:pt x="2880" y="38389"/>
                </a:lnTo>
                <a:lnTo>
                  <a:pt x="3840" y="40309"/>
                </a:lnTo>
                <a:lnTo>
                  <a:pt x="4800" y="42230"/>
                </a:lnTo>
                <a:lnTo>
                  <a:pt x="6720" y="44150"/>
                </a:lnTo>
                <a:lnTo>
                  <a:pt x="6720" y="13441"/>
                </a:lnTo>
                <a:lnTo>
                  <a:pt x="7680" y="11506"/>
                </a:lnTo>
                <a:lnTo>
                  <a:pt x="8641" y="9601"/>
                </a:lnTo>
                <a:lnTo>
                  <a:pt x="8641" y="8625"/>
                </a:lnTo>
                <a:lnTo>
                  <a:pt x="9601" y="6720"/>
                </a:lnTo>
                <a:lnTo>
                  <a:pt x="11521" y="5745"/>
                </a:lnTo>
                <a:lnTo>
                  <a:pt x="12481" y="4785"/>
                </a:lnTo>
                <a:lnTo>
                  <a:pt x="19202" y="4785"/>
                </a:lnTo>
                <a:lnTo>
                  <a:pt x="20162" y="5745"/>
                </a:lnTo>
                <a:lnTo>
                  <a:pt x="21122" y="5745"/>
                </a:lnTo>
                <a:lnTo>
                  <a:pt x="21122" y="6720"/>
                </a:lnTo>
                <a:lnTo>
                  <a:pt x="22082" y="7680"/>
                </a:lnTo>
                <a:lnTo>
                  <a:pt x="23042" y="7680"/>
                </a:lnTo>
                <a:lnTo>
                  <a:pt x="23042" y="8625"/>
                </a:lnTo>
                <a:lnTo>
                  <a:pt x="24002" y="9601"/>
                </a:lnTo>
                <a:lnTo>
                  <a:pt x="24002" y="12466"/>
                </a:lnTo>
                <a:lnTo>
                  <a:pt x="24963" y="14401"/>
                </a:lnTo>
                <a:lnTo>
                  <a:pt x="24963" y="32628"/>
                </a:lnTo>
                <a:lnTo>
                  <a:pt x="24002" y="33588"/>
                </a:lnTo>
                <a:lnTo>
                  <a:pt x="24002" y="34549"/>
                </a:lnTo>
                <a:lnTo>
                  <a:pt x="23042" y="36469"/>
                </a:lnTo>
                <a:lnTo>
                  <a:pt x="23042" y="37429"/>
                </a:lnTo>
                <a:lnTo>
                  <a:pt x="22082" y="38389"/>
                </a:lnTo>
                <a:lnTo>
                  <a:pt x="22082" y="39349"/>
                </a:lnTo>
                <a:lnTo>
                  <a:pt x="21122" y="39349"/>
                </a:lnTo>
                <a:lnTo>
                  <a:pt x="20162" y="40309"/>
                </a:lnTo>
                <a:lnTo>
                  <a:pt x="19202" y="40309"/>
                </a:lnTo>
                <a:lnTo>
                  <a:pt x="18242" y="41269"/>
                </a:lnTo>
                <a:lnTo>
                  <a:pt x="12481" y="41269"/>
                </a:lnTo>
                <a:lnTo>
                  <a:pt x="11521" y="40309"/>
                </a:lnTo>
                <a:lnTo>
                  <a:pt x="10561" y="39349"/>
                </a:lnTo>
                <a:lnTo>
                  <a:pt x="10561" y="46070"/>
                </a:lnTo>
                <a:lnTo>
                  <a:pt x="21122" y="46070"/>
                </a:lnTo>
                <a:lnTo>
                  <a:pt x="23042" y="44150"/>
                </a:lnTo>
                <a:lnTo>
                  <a:pt x="24963" y="43190"/>
                </a:lnTo>
                <a:lnTo>
                  <a:pt x="26883" y="42230"/>
                </a:lnTo>
                <a:lnTo>
                  <a:pt x="27843" y="39349"/>
                </a:lnTo>
                <a:lnTo>
                  <a:pt x="28803" y="37429"/>
                </a:lnTo>
                <a:lnTo>
                  <a:pt x="29763" y="35509"/>
                </a:lnTo>
                <a:lnTo>
                  <a:pt x="30723" y="32628"/>
                </a:lnTo>
                <a:lnTo>
                  <a:pt x="30723" y="29748"/>
                </a:lnTo>
                <a:lnTo>
                  <a:pt x="31683" y="25907"/>
                </a:lnTo>
                <a:lnTo>
                  <a:pt x="31683" y="19187"/>
                </a:lnTo>
                <a:lnTo>
                  <a:pt x="30723" y="16306"/>
                </a:lnTo>
                <a:lnTo>
                  <a:pt x="30723" y="13441"/>
                </a:lnTo>
                <a:lnTo>
                  <a:pt x="29763" y="10561"/>
                </a:lnTo>
                <a:lnTo>
                  <a:pt x="29763" y="7680"/>
                </a:lnTo>
                <a:lnTo>
                  <a:pt x="27843" y="5745"/>
                </a:lnTo>
                <a:lnTo>
                  <a:pt x="26883" y="3840"/>
                </a:lnTo>
                <a:lnTo>
                  <a:pt x="25923" y="2880"/>
                </a:lnTo>
                <a:lnTo>
                  <a:pt x="23042" y="1904"/>
                </a:lnTo>
                <a:lnTo>
                  <a:pt x="21122" y="0"/>
                </a:lnTo>
                <a:lnTo>
                  <a:pt x="13441" y="0"/>
                </a:lnTo>
                <a:lnTo>
                  <a:pt x="10561" y="960"/>
                </a:lnTo>
                <a:lnTo>
                  <a:pt x="8641" y="1904"/>
                </a:lnTo>
                <a:lnTo>
                  <a:pt x="6720" y="2880"/>
                </a:lnTo>
                <a:lnTo>
                  <a:pt x="4800" y="4785"/>
                </a:lnTo>
                <a:lnTo>
                  <a:pt x="3840" y="6720"/>
                </a:lnTo>
                <a:lnTo>
                  <a:pt x="2880" y="8625"/>
                </a:lnTo>
                <a:lnTo>
                  <a:pt x="1920" y="10561"/>
                </a:lnTo>
                <a:lnTo>
                  <a:pt x="960" y="13441"/>
                </a:lnTo>
                <a:lnTo>
                  <a:pt x="960" y="16306"/>
                </a:lnTo>
                <a:lnTo>
                  <a:pt x="0" y="20147"/>
                </a:lnTo>
                <a:lnTo>
                  <a:pt x="0" y="26868"/>
                </a:lnTo>
                <a:lnTo>
                  <a:pt x="960" y="2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4" name="object 384"/>
          <p:cNvSpPr/>
          <p:nvPr/>
        </p:nvSpPr>
        <p:spPr>
          <a:xfrm>
            <a:off x="4781854" y="6656496"/>
            <a:ext cx="46070" cy="47990"/>
          </a:xfrm>
          <a:custGeom>
            <a:avLst/>
            <a:gdLst/>
            <a:ahLst/>
            <a:cxnLst/>
            <a:rect l="l" t="t" r="r" b="b"/>
            <a:pathLst>
              <a:path w="46070" h="47990">
                <a:moveTo>
                  <a:pt x="8641" y="47030"/>
                </a:moveTo>
                <a:lnTo>
                  <a:pt x="9601" y="47030"/>
                </a:lnTo>
                <a:lnTo>
                  <a:pt x="41285" y="1920"/>
                </a:lnTo>
                <a:lnTo>
                  <a:pt x="41285" y="960"/>
                </a:lnTo>
                <a:lnTo>
                  <a:pt x="40309" y="0"/>
                </a:lnTo>
                <a:lnTo>
                  <a:pt x="36469" y="0"/>
                </a:lnTo>
                <a:lnTo>
                  <a:pt x="36469" y="960"/>
                </a:lnTo>
                <a:lnTo>
                  <a:pt x="4800" y="46070"/>
                </a:lnTo>
                <a:lnTo>
                  <a:pt x="4800" y="47990"/>
                </a:lnTo>
                <a:lnTo>
                  <a:pt x="8641" y="47990"/>
                </a:lnTo>
                <a:lnTo>
                  <a:pt x="8641" y="47030"/>
                </a:lnTo>
                <a:close/>
              </a:path>
              <a:path w="46070" h="47990">
                <a:moveTo>
                  <a:pt x="5760" y="17266"/>
                </a:moveTo>
                <a:lnTo>
                  <a:pt x="4800" y="16306"/>
                </a:lnTo>
                <a:lnTo>
                  <a:pt x="4800" y="9585"/>
                </a:lnTo>
                <a:lnTo>
                  <a:pt x="4800" y="23987"/>
                </a:lnTo>
                <a:lnTo>
                  <a:pt x="6720" y="23987"/>
                </a:lnTo>
                <a:lnTo>
                  <a:pt x="7680" y="24947"/>
                </a:lnTo>
                <a:lnTo>
                  <a:pt x="11521" y="24947"/>
                </a:lnTo>
                <a:lnTo>
                  <a:pt x="10561" y="21107"/>
                </a:lnTo>
                <a:lnTo>
                  <a:pt x="8641" y="21107"/>
                </a:lnTo>
                <a:lnTo>
                  <a:pt x="8641" y="20147"/>
                </a:lnTo>
                <a:lnTo>
                  <a:pt x="6720" y="20147"/>
                </a:lnTo>
                <a:lnTo>
                  <a:pt x="6720" y="19187"/>
                </a:lnTo>
                <a:lnTo>
                  <a:pt x="5760" y="19187"/>
                </a:lnTo>
                <a:lnTo>
                  <a:pt x="5760" y="17266"/>
                </a:lnTo>
                <a:close/>
              </a:path>
              <a:path w="46070" h="47990">
                <a:moveTo>
                  <a:pt x="2880" y="22082"/>
                </a:moveTo>
                <a:lnTo>
                  <a:pt x="3840" y="23027"/>
                </a:lnTo>
                <a:lnTo>
                  <a:pt x="4800" y="23987"/>
                </a:lnTo>
                <a:lnTo>
                  <a:pt x="4800" y="9585"/>
                </a:lnTo>
                <a:lnTo>
                  <a:pt x="5760" y="8641"/>
                </a:lnTo>
                <a:lnTo>
                  <a:pt x="5760" y="6705"/>
                </a:lnTo>
                <a:lnTo>
                  <a:pt x="6720" y="5745"/>
                </a:lnTo>
                <a:lnTo>
                  <a:pt x="7680" y="5745"/>
                </a:lnTo>
                <a:lnTo>
                  <a:pt x="7680" y="4800"/>
                </a:lnTo>
                <a:lnTo>
                  <a:pt x="11521" y="4800"/>
                </a:lnTo>
                <a:lnTo>
                  <a:pt x="11521" y="5745"/>
                </a:lnTo>
                <a:lnTo>
                  <a:pt x="13441" y="5745"/>
                </a:lnTo>
                <a:lnTo>
                  <a:pt x="13441" y="7680"/>
                </a:lnTo>
                <a:lnTo>
                  <a:pt x="14386" y="8641"/>
                </a:lnTo>
                <a:lnTo>
                  <a:pt x="14386" y="17266"/>
                </a:lnTo>
                <a:lnTo>
                  <a:pt x="13441" y="18242"/>
                </a:lnTo>
                <a:lnTo>
                  <a:pt x="13441" y="19187"/>
                </a:lnTo>
                <a:lnTo>
                  <a:pt x="12481" y="20147"/>
                </a:lnTo>
                <a:lnTo>
                  <a:pt x="11521" y="20147"/>
                </a:lnTo>
                <a:lnTo>
                  <a:pt x="10561" y="21107"/>
                </a:lnTo>
                <a:lnTo>
                  <a:pt x="11521" y="24947"/>
                </a:lnTo>
                <a:lnTo>
                  <a:pt x="12481" y="23987"/>
                </a:lnTo>
                <a:lnTo>
                  <a:pt x="13441" y="23987"/>
                </a:lnTo>
                <a:lnTo>
                  <a:pt x="15361" y="23027"/>
                </a:lnTo>
                <a:lnTo>
                  <a:pt x="16322" y="22082"/>
                </a:lnTo>
                <a:lnTo>
                  <a:pt x="17282" y="21107"/>
                </a:lnTo>
                <a:lnTo>
                  <a:pt x="18227" y="20147"/>
                </a:lnTo>
                <a:lnTo>
                  <a:pt x="18227" y="19187"/>
                </a:lnTo>
                <a:lnTo>
                  <a:pt x="19202" y="17266"/>
                </a:lnTo>
                <a:lnTo>
                  <a:pt x="19202" y="8641"/>
                </a:lnTo>
                <a:lnTo>
                  <a:pt x="18227" y="6705"/>
                </a:lnTo>
                <a:lnTo>
                  <a:pt x="18227" y="5745"/>
                </a:lnTo>
                <a:lnTo>
                  <a:pt x="17282" y="4800"/>
                </a:lnTo>
                <a:lnTo>
                  <a:pt x="16322" y="3840"/>
                </a:lnTo>
                <a:lnTo>
                  <a:pt x="15361" y="2865"/>
                </a:lnTo>
                <a:lnTo>
                  <a:pt x="14386" y="1920"/>
                </a:lnTo>
                <a:lnTo>
                  <a:pt x="13441" y="960"/>
                </a:lnTo>
                <a:lnTo>
                  <a:pt x="6720" y="960"/>
                </a:lnTo>
                <a:lnTo>
                  <a:pt x="5760" y="1920"/>
                </a:lnTo>
                <a:lnTo>
                  <a:pt x="3840" y="2865"/>
                </a:lnTo>
                <a:lnTo>
                  <a:pt x="2880" y="2865"/>
                </a:lnTo>
                <a:lnTo>
                  <a:pt x="1920" y="4800"/>
                </a:lnTo>
                <a:lnTo>
                  <a:pt x="1920" y="5745"/>
                </a:lnTo>
                <a:lnTo>
                  <a:pt x="960" y="6705"/>
                </a:lnTo>
                <a:lnTo>
                  <a:pt x="960" y="7680"/>
                </a:lnTo>
                <a:lnTo>
                  <a:pt x="0" y="9585"/>
                </a:lnTo>
                <a:lnTo>
                  <a:pt x="0" y="16306"/>
                </a:lnTo>
                <a:lnTo>
                  <a:pt x="960" y="18242"/>
                </a:lnTo>
                <a:lnTo>
                  <a:pt x="960" y="19187"/>
                </a:lnTo>
                <a:lnTo>
                  <a:pt x="1920" y="20147"/>
                </a:lnTo>
                <a:lnTo>
                  <a:pt x="1920" y="21107"/>
                </a:lnTo>
                <a:lnTo>
                  <a:pt x="2880" y="22082"/>
                </a:lnTo>
                <a:close/>
              </a:path>
              <a:path w="46070" h="47990">
                <a:moveTo>
                  <a:pt x="41285" y="45110"/>
                </a:moveTo>
                <a:lnTo>
                  <a:pt x="42230" y="45110"/>
                </a:lnTo>
                <a:lnTo>
                  <a:pt x="43190" y="44150"/>
                </a:lnTo>
                <a:lnTo>
                  <a:pt x="44150" y="42230"/>
                </a:lnTo>
                <a:lnTo>
                  <a:pt x="45110" y="41269"/>
                </a:lnTo>
                <a:lnTo>
                  <a:pt x="45110" y="40309"/>
                </a:lnTo>
                <a:lnTo>
                  <a:pt x="46070" y="38389"/>
                </a:lnTo>
                <a:lnTo>
                  <a:pt x="46070" y="31668"/>
                </a:lnTo>
                <a:lnTo>
                  <a:pt x="45110" y="30708"/>
                </a:lnTo>
                <a:lnTo>
                  <a:pt x="45110" y="28788"/>
                </a:lnTo>
                <a:lnTo>
                  <a:pt x="44150" y="27828"/>
                </a:lnTo>
                <a:lnTo>
                  <a:pt x="44150" y="26868"/>
                </a:lnTo>
                <a:lnTo>
                  <a:pt x="43190" y="25923"/>
                </a:lnTo>
                <a:lnTo>
                  <a:pt x="42230" y="24947"/>
                </a:lnTo>
                <a:lnTo>
                  <a:pt x="41285" y="23987"/>
                </a:lnTo>
                <a:lnTo>
                  <a:pt x="39349" y="23987"/>
                </a:lnTo>
                <a:lnTo>
                  <a:pt x="38389" y="23027"/>
                </a:lnTo>
                <a:lnTo>
                  <a:pt x="34564" y="23027"/>
                </a:lnTo>
                <a:lnTo>
                  <a:pt x="33604" y="23987"/>
                </a:lnTo>
                <a:lnTo>
                  <a:pt x="31668" y="23987"/>
                </a:lnTo>
                <a:lnTo>
                  <a:pt x="31668" y="40309"/>
                </a:lnTo>
                <a:lnTo>
                  <a:pt x="31668" y="30708"/>
                </a:lnTo>
                <a:lnTo>
                  <a:pt x="32628" y="29748"/>
                </a:lnTo>
                <a:lnTo>
                  <a:pt x="32628" y="28788"/>
                </a:lnTo>
                <a:lnTo>
                  <a:pt x="33604" y="27828"/>
                </a:lnTo>
                <a:lnTo>
                  <a:pt x="34564" y="27828"/>
                </a:lnTo>
                <a:lnTo>
                  <a:pt x="35509" y="26868"/>
                </a:lnTo>
                <a:lnTo>
                  <a:pt x="37444" y="26868"/>
                </a:lnTo>
                <a:lnTo>
                  <a:pt x="37444" y="27828"/>
                </a:lnTo>
                <a:lnTo>
                  <a:pt x="39349" y="27828"/>
                </a:lnTo>
                <a:lnTo>
                  <a:pt x="39349" y="28788"/>
                </a:lnTo>
                <a:lnTo>
                  <a:pt x="40309" y="29748"/>
                </a:lnTo>
                <a:lnTo>
                  <a:pt x="40309" y="31668"/>
                </a:lnTo>
                <a:lnTo>
                  <a:pt x="41285" y="32628"/>
                </a:lnTo>
                <a:lnTo>
                  <a:pt x="41285" y="38389"/>
                </a:lnTo>
                <a:lnTo>
                  <a:pt x="40309" y="39349"/>
                </a:lnTo>
                <a:lnTo>
                  <a:pt x="40309" y="41269"/>
                </a:lnTo>
                <a:lnTo>
                  <a:pt x="39349" y="42230"/>
                </a:lnTo>
                <a:lnTo>
                  <a:pt x="38389" y="42230"/>
                </a:lnTo>
                <a:lnTo>
                  <a:pt x="39349" y="47030"/>
                </a:lnTo>
                <a:lnTo>
                  <a:pt x="40309" y="46070"/>
                </a:lnTo>
                <a:lnTo>
                  <a:pt x="41285" y="45110"/>
                </a:lnTo>
                <a:close/>
              </a:path>
              <a:path w="46070" h="47990">
                <a:moveTo>
                  <a:pt x="38389" y="42230"/>
                </a:moveTo>
                <a:lnTo>
                  <a:pt x="38389" y="43190"/>
                </a:lnTo>
                <a:lnTo>
                  <a:pt x="34564" y="43190"/>
                </a:lnTo>
                <a:lnTo>
                  <a:pt x="33604" y="42230"/>
                </a:lnTo>
                <a:lnTo>
                  <a:pt x="32628" y="42230"/>
                </a:lnTo>
                <a:lnTo>
                  <a:pt x="32628" y="41269"/>
                </a:lnTo>
                <a:lnTo>
                  <a:pt x="31668" y="40309"/>
                </a:lnTo>
                <a:lnTo>
                  <a:pt x="31668" y="23987"/>
                </a:lnTo>
                <a:lnTo>
                  <a:pt x="30723" y="24947"/>
                </a:lnTo>
                <a:lnTo>
                  <a:pt x="29763" y="25923"/>
                </a:lnTo>
                <a:lnTo>
                  <a:pt x="28788" y="26868"/>
                </a:lnTo>
                <a:lnTo>
                  <a:pt x="27828" y="27828"/>
                </a:lnTo>
                <a:lnTo>
                  <a:pt x="27828" y="28788"/>
                </a:lnTo>
                <a:lnTo>
                  <a:pt x="26883" y="30708"/>
                </a:lnTo>
                <a:lnTo>
                  <a:pt x="26883" y="40309"/>
                </a:lnTo>
                <a:lnTo>
                  <a:pt x="27828" y="41269"/>
                </a:lnTo>
                <a:lnTo>
                  <a:pt x="27828" y="43190"/>
                </a:lnTo>
                <a:lnTo>
                  <a:pt x="28788" y="44150"/>
                </a:lnTo>
                <a:lnTo>
                  <a:pt x="29763" y="45110"/>
                </a:lnTo>
                <a:lnTo>
                  <a:pt x="30723" y="46070"/>
                </a:lnTo>
                <a:lnTo>
                  <a:pt x="31668" y="46070"/>
                </a:lnTo>
                <a:lnTo>
                  <a:pt x="32628" y="47030"/>
                </a:lnTo>
                <a:lnTo>
                  <a:pt x="39349" y="47030"/>
                </a:lnTo>
                <a:lnTo>
                  <a:pt x="38389" y="422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5" name="object 385"/>
          <p:cNvSpPr/>
          <p:nvPr/>
        </p:nvSpPr>
        <p:spPr>
          <a:xfrm>
            <a:off x="4689698" y="6700647"/>
            <a:ext cx="34549" cy="20162"/>
          </a:xfrm>
          <a:custGeom>
            <a:avLst/>
            <a:gdLst/>
            <a:ahLst/>
            <a:cxnLst/>
            <a:rect l="l" t="t" r="r" b="b"/>
            <a:pathLst>
              <a:path w="34549" h="20162">
                <a:moveTo>
                  <a:pt x="8625" y="0"/>
                </a:move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6720"/>
                </a:lnTo>
                <a:lnTo>
                  <a:pt x="960" y="7680"/>
                </a:lnTo>
                <a:lnTo>
                  <a:pt x="960" y="8641"/>
                </a:lnTo>
                <a:lnTo>
                  <a:pt x="1920" y="8641"/>
                </a:lnTo>
                <a:lnTo>
                  <a:pt x="1920" y="9601"/>
                </a:lnTo>
                <a:lnTo>
                  <a:pt x="2880" y="10561"/>
                </a:lnTo>
                <a:lnTo>
                  <a:pt x="3840" y="10561"/>
                </a:lnTo>
                <a:lnTo>
                  <a:pt x="4800" y="11521"/>
                </a:lnTo>
                <a:lnTo>
                  <a:pt x="5760" y="12481"/>
                </a:lnTo>
                <a:lnTo>
                  <a:pt x="960" y="12481"/>
                </a:lnTo>
                <a:lnTo>
                  <a:pt x="960" y="14401"/>
                </a:lnTo>
                <a:lnTo>
                  <a:pt x="0" y="15361"/>
                </a:lnTo>
                <a:lnTo>
                  <a:pt x="0" y="17282"/>
                </a:lnTo>
                <a:lnTo>
                  <a:pt x="960" y="17282"/>
                </a:lnTo>
                <a:lnTo>
                  <a:pt x="960" y="20162"/>
                </a:lnTo>
                <a:lnTo>
                  <a:pt x="33588" y="20162"/>
                </a:lnTo>
                <a:lnTo>
                  <a:pt x="33588" y="19202"/>
                </a:lnTo>
                <a:lnTo>
                  <a:pt x="34549" y="19202"/>
                </a:lnTo>
                <a:lnTo>
                  <a:pt x="34549" y="12481"/>
                </a:lnTo>
                <a:lnTo>
                  <a:pt x="33588" y="12481"/>
                </a:lnTo>
                <a:lnTo>
                  <a:pt x="33588" y="11521"/>
                </a:lnTo>
                <a:lnTo>
                  <a:pt x="13441" y="11521"/>
                </a:lnTo>
                <a:lnTo>
                  <a:pt x="12466" y="10561"/>
                </a:lnTo>
                <a:lnTo>
                  <a:pt x="11521" y="9601"/>
                </a:lnTo>
                <a:lnTo>
                  <a:pt x="10561" y="9601"/>
                </a:lnTo>
                <a:lnTo>
                  <a:pt x="10561" y="8641"/>
                </a:lnTo>
                <a:lnTo>
                  <a:pt x="9601" y="8641"/>
                </a:lnTo>
                <a:lnTo>
                  <a:pt x="9601" y="7680"/>
                </a:lnTo>
                <a:lnTo>
                  <a:pt x="8625" y="7680"/>
                </a:lnTo>
                <a:lnTo>
                  <a:pt x="8625" y="5760"/>
                </a:lnTo>
                <a:lnTo>
                  <a:pt x="7680" y="5760"/>
                </a:lnTo>
                <a:lnTo>
                  <a:pt x="7680" y="3840"/>
                </a:lnTo>
                <a:lnTo>
                  <a:pt x="8625" y="3840"/>
                </a:lnTo>
                <a:lnTo>
                  <a:pt x="862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6" name="object 386"/>
          <p:cNvSpPr/>
          <p:nvPr/>
        </p:nvSpPr>
        <p:spPr>
          <a:xfrm>
            <a:off x="4697379" y="6674738"/>
            <a:ext cx="7665" cy="22067"/>
          </a:xfrm>
          <a:custGeom>
            <a:avLst/>
            <a:gdLst/>
            <a:ahLst/>
            <a:cxnLst/>
            <a:rect l="l" t="t" r="r" b="b"/>
            <a:pathLst>
              <a:path w="7665" h="22067">
                <a:moveTo>
                  <a:pt x="6720" y="0"/>
                </a:moveTo>
                <a:lnTo>
                  <a:pt x="6720" y="13426"/>
                </a:lnTo>
                <a:lnTo>
                  <a:pt x="4785" y="13426"/>
                </a:lnTo>
                <a:lnTo>
                  <a:pt x="3840" y="12466"/>
                </a:lnTo>
                <a:lnTo>
                  <a:pt x="1920" y="12466"/>
                </a:lnTo>
                <a:lnTo>
                  <a:pt x="944" y="11506"/>
                </a:lnTo>
                <a:lnTo>
                  <a:pt x="0" y="10546"/>
                </a:lnTo>
                <a:lnTo>
                  <a:pt x="0" y="20147"/>
                </a:lnTo>
                <a:lnTo>
                  <a:pt x="2880" y="21107"/>
                </a:lnTo>
                <a:lnTo>
                  <a:pt x="4785" y="22067"/>
                </a:lnTo>
                <a:lnTo>
                  <a:pt x="7665" y="22067"/>
                </a:lnTo>
                <a:lnTo>
                  <a:pt x="67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7" name="object 387"/>
          <p:cNvSpPr/>
          <p:nvPr/>
        </p:nvSpPr>
        <p:spPr>
          <a:xfrm>
            <a:off x="4689698" y="6666082"/>
            <a:ext cx="34549" cy="30723"/>
          </a:xfrm>
          <a:custGeom>
            <a:avLst/>
            <a:gdLst/>
            <a:ahLst/>
            <a:cxnLst/>
            <a:rect l="l" t="t" r="r" b="b"/>
            <a:pathLst>
              <a:path w="34549" h="30723">
                <a:moveTo>
                  <a:pt x="19187" y="975"/>
                </a:moveTo>
                <a:lnTo>
                  <a:pt x="18242" y="975"/>
                </a:lnTo>
                <a:lnTo>
                  <a:pt x="17282" y="0"/>
                </a:lnTo>
                <a:lnTo>
                  <a:pt x="12466" y="0"/>
                </a:lnTo>
                <a:lnTo>
                  <a:pt x="10561" y="975"/>
                </a:lnTo>
                <a:lnTo>
                  <a:pt x="8625" y="975"/>
                </a:lnTo>
                <a:lnTo>
                  <a:pt x="6720" y="1935"/>
                </a:lnTo>
                <a:lnTo>
                  <a:pt x="5760" y="2880"/>
                </a:lnTo>
                <a:lnTo>
                  <a:pt x="3840" y="3840"/>
                </a:lnTo>
                <a:lnTo>
                  <a:pt x="2880" y="4815"/>
                </a:lnTo>
                <a:lnTo>
                  <a:pt x="1920" y="6720"/>
                </a:lnTo>
                <a:lnTo>
                  <a:pt x="960" y="8656"/>
                </a:lnTo>
                <a:lnTo>
                  <a:pt x="0" y="10561"/>
                </a:lnTo>
                <a:lnTo>
                  <a:pt x="0" y="19202"/>
                </a:lnTo>
                <a:lnTo>
                  <a:pt x="960" y="21122"/>
                </a:lnTo>
                <a:lnTo>
                  <a:pt x="1920" y="23042"/>
                </a:lnTo>
                <a:lnTo>
                  <a:pt x="2880" y="24963"/>
                </a:lnTo>
                <a:lnTo>
                  <a:pt x="4800" y="26883"/>
                </a:lnTo>
                <a:lnTo>
                  <a:pt x="5760" y="27843"/>
                </a:lnTo>
                <a:lnTo>
                  <a:pt x="7680" y="28803"/>
                </a:lnTo>
                <a:lnTo>
                  <a:pt x="7680" y="19202"/>
                </a:lnTo>
                <a:lnTo>
                  <a:pt x="6720" y="19202"/>
                </a:lnTo>
                <a:lnTo>
                  <a:pt x="6720" y="17282"/>
                </a:lnTo>
                <a:lnTo>
                  <a:pt x="5760" y="16337"/>
                </a:lnTo>
                <a:lnTo>
                  <a:pt x="5760" y="12496"/>
                </a:lnTo>
                <a:lnTo>
                  <a:pt x="6720" y="11521"/>
                </a:lnTo>
                <a:lnTo>
                  <a:pt x="8625" y="10561"/>
                </a:lnTo>
                <a:lnTo>
                  <a:pt x="9601" y="9601"/>
                </a:lnTo>
                <a:lnTo>
                  <a:pt x="11521" y="8656"/>
                </a:lnTo>
                <a:lnTo>
                  <a:pt x="14401" y="8656"/>
                </a:lnTo>
                <a:lnTo>
                  <a:pt x="15346" y="30723"/>
                </a:lnTo>
                <a:lnTo>
                  <a:pt x="23027" y="30723"/>
                </a:lnTo>
                <a:lnTo>
                  <a:pt x="24963" y="29763"/>
                </a:lnTo>
                <a:lnTo>
                  <a:pt x="27843" y="28803"/>
                </a:lnTo>
                <a:lnTo>
                  <a:pt x="29748" y="27843"/>
                </a:lnTo>
                <a:lnTo>
                  <a:pt x="30708" y="26883"/>
                </a:lnTo>
                <a:lnTo>
                  <a:pt x="31683" y="24963"/>
                </a:lnTo>
                <a:lnTo>
                  <a:pt x="33588" y="23042"/>
                </a:lnTo>
                <a:lnTo>
                  <a:pt x="33588" y="21122"/>
                </a:lnTo>
                <a:lnTo>
                  <a:pt x="34549" y="19202"/>
                </a:lnTo>
                <a:lnTo>
                  <a:pt x="34549" y="7680"/>
                </a:lnTo>
                <a:lnTo>
                  <a:pt x="33588" y="6720"/>
                </a:lnTo>
                <a:lnTo>
                  <a:pt x="33588" y="4815"/>
                </a:lnTo>
                <a:lnTo>
                  <a:pt x="32628" y="3840"/>
                </a:lnTo>
                <a:lnTo>
                  <a:pt x="32628" y="1935"/>
                </a:lnTo>
                <a:lnTo>
                  <a:pt x="25907" y="1935"/>
                </a:lnTo>
                <a:lnTo>
                  <a:pt x="25907" y="3840"/>
                </a:lnTo>
                <a:lnTo>
                  <a:pt x="26868" y="3840"/>
                </a:lnTo>
                <a:lnTo>
                  <a:pt x="26868" y="6720"/>
                </a:lnTo>
                <a:lnTo>
                  <a:pt x="27843" y="6720"/>
                </a:lnTo>
                <a:lnTo>
                  <a:pt x="27843" y="17282"/>
                </a:lnTo>
                <a:lnTo>
                  <a:pt x="26868" y="18242"/>
                </a:lnTo>
                <a:lnTo>
                  <a:pt x="26868" y="19202"/>
                </a:lnTo>
                <a:lnTo>
                  <a:pt x="25907" y="20162"/>
                </a:lnTo>
                <a:lnTo>
                  <a:pt x="24963" y="20162"/>
                </a:lnTo>
                <a:lnTo>
                  <a:pt x="24002" y="21122"/>
                </a:lnTo>
                <a:lnTo>
                  <a:pt x="23027" y="21122"/>
                </a:lnTo>
                <a:lnTo>
                  <a:pt x="22067" y="22082"/>
                </a:lnTo>
                <a:lnTo>
                  <a:pt x="19187" y="22082"/>
                </a:lnTo>
                <a:lnTo>
                  <a:pt x="19187" y="9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8" name="object 388"/>
          <p:cNvSpPr/>
          <p:nvPr/>
        </p:nvSpPr>
        <p:spPr>
          <a:xfrm>
            <a:off x="4689698" y="6620012"/>
            <a:ext cx="34549" cy="25923"/>
          </a:xfrm>
          <a:custGeom>
            <a:avLst/>
            <a:gdLst/>
            <a:ahLst/>
            <a:cxnLst/>
            <a:rect l="l" t="t" r="r" b="b"/>
            <a:pathLst>
              <a:path w="34549" h="25923">
                <a:moveTo>
                  <a:pt x="26868" y="5760"/>
                </a:moveTo>
                <a:lnTo>
                  <a:pt x="26868" y="6720"/>
                </a:lnTo>
                <a:lnTo>
                  <a:pt x="27843" y="6720"/>
                </a:lnTo>
                <a:lnTo>
                  <a:pt x="27843" y="10561"/>
                </a:lnTo>
                <a:lnTo>
                  <a:pt x="26868" y="11521"/>
                </a:lnTo>
                <a:lnTo>
                  <a:pt x="26868" y="13441"/>
                </a:lnTo>
                <a:lnTo>
                  <a:pt x="25907" y="14401"/>
                </a:lnTo>
                <a:lnTo>
                  <a:pt x="24963" y="14401"/>
                </a:lnTo>
                <a:lnTo>
                  <a:pt x="24002" y="15361"/>
                </a:lnTo>
                <a:lnTo>
                  <a:pt x="23027" y="15361"/>
                </a:lnTo>
                <a:lnTo>
                  <a:pt x="22067" y="16322"/>
                </a:lnTo>
                <a:lnTo>
                  <a:pt x="11521" y="16322"/>
                </a:lnTo>
                <a:lnTo>
                  <a:pt x="9601" y="14401"/>
                </a:lnTo>
                <a:lnTo>
                  <a:pt x="7680" y="13441"/>
                </a:lnTo>
                <a:lnTo>
                  <a:pt x="6720" y="11521"/>
                </a:lnTo>
                <a:lnTo>
                  <a:pt x="6720" y="7680"/>
                </a:lnTo>
                <a:lnTo>
                  <a:pt x="7680" y="6720"/>
                </a:lnTo>
                <a:lnTo>
                  <a:pt x="7680" y="5760"/>
                </a:lnTo>
                <a:lnTo>
                  <a:pt x="8625" y="4800"/>
                </a:lnTo>
                <a:lnTo>
                  <a:pt x="8625" y="3840"/>
                </a:lnTo>
                <a:lnTo>
                  <a:pt x="9601" y="2880"/>
                </a:lnTo>
                <a:lnTo>
                  <a:pt x="9601" y="1920"/>
                </a:lnTo>
                <a:lnTo>
                  <a:pt x="10561" y="1920"/>
                </a:lnTo>
                <a:lnTo>
                  <a:pt x="10561" y="960"/>
                </a:lnTo>
                <a:lnTo>
                  <a:pt x="9601" y="960"/>
                </a:lnTo>
                <a:lnTo>
                  <a:pt x="8625" y="0"/>
                </a:lnTo>
                <a:lnTo>
                  <a:pt x="384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960" y="5760"/>
                </a:lnTo>
                <a:lnTo>
                  <a:pt x="0" y="6720"/>
                </a:lnTo>
                <a:lnTo>
                  <a:pt x="0" y="14401"/>
                </a:lnTo>
                <a:lnTo>
                  <a:pt x="960" y="16322"/>
                </a:lnTo>
                <a:lnTo>
                  <a:pt x="1920" y="18242"/>
                </a:lnTo>
                <a:lnTo>
                  <a:pt x="2880" y="20162"/>
                </a:lnTo>
                <a:lnTo>
                  <a:pt x="3840" y="21122"/>
                </a:lnTo>
                <a:lnTo>
                  <a:pt x="5760" y="22082"/>
                </a:lnTo>
                <a:lnTo>
                  <a:pt x="7680" y="24002"/>
                </a:lnTo>
                <a:lnTo>
                  <a:pt x="9601" y="24002"/>
                </a:lnTo>
                <a:lnTo>
                  <a:pt x="12466" y="24963"/>
                </a:lnTo>
                <a:lnTo>
                  <a:pt x="14401" y="25923"/>
                </a:lnTo>
                <a:lnTo>
                  <a:pt x="21122" y="25923"/>
                </a:lnTo>
                <a:lnTo>
                  <a:pt x="23027" y="24963"/>
                </a:lnTo>
                <a:lnTo>
                  <a:pt x="24963" y="24963"/>
                </a:lnTo>
                <a:lnTo>
                  <a:pt x="26868" y="24002"/>
                </a:lnTo>
                <a:lnTo>
                  <a:pt x="28803" y="23042"/>
                </a:lnTo>
                <a:lnTo>
                  <a:pt x="30708" y="22082"/>
                </a:lnTo>
                <a:lnTo>
                  <a:pt x="31683" y="20162"/>
                </a:lnTo>
                <a:lnTo>
                  <a:pt x="32628" y="19202"/>
                </a:lnTo>
                <a:lnTo>
                  <a:pt x="33588" y="17282"/>
                </a:lnTo>
                <a:lnTo>
                  <a:pt x="34549" y="15361"/>
                </a:lnTo>
                <a:lnTo>
                  <a:pt x="34549" y="5760"/>
                </a:lnTo>
                <a:lnTo>
                  <a:pt x="33588" y="4800"/>
                </a:lnTo>
                <a:lnTo>
                  <a:pt x="33588" y="2880"/>
                </a:lnTo>
                <a:lnTo>
                  <a:pt x="32628" y="2880"/>
                </a:lnTo>
                <a:lnTo>
                  <a:pt x="32628" y="1920"/>
                </a:lnTo>
                <a:lnTo>
                  <a:pt x="31683" y="960"/>
                </a:lnTo>
                <a:lnTo>
                  <a:pt x="30708" y="960"/>
                </a:lnTo>
                <a:lnTo>
                  <a:pt x="30708" y="0"/>
                </a:lnTo>
                <a:lnTo>
                  <a:pt x="24963" y="0"/>
                </a:lnTo>
                <a:lnTo>
                  <a:pt x="24963" y="960"/>
                </a:lnTo>
                <a:lnTo>
                  <a:pt x="24002" y="960"/>
                </a:lnTo>
                <a:lnTo>
                  <a:pt x="24002" y="1920"/>
                </a:lnTo>
                <a:lnTo>
                  <a:pt x="24963" y="2880"/>
                </a:lnTo>
                <a:lnTo>
                  <a:pt x="24963" y="3840"/>
                </a:lnTo>
                <a:lnTo>
                  <a:pt x="25907" y="3840"/>
                </a:lnTo>
                <a:lnTo>
                  <a:pt x="25907" y="4800"/>
                </a:lnTo>
                <a:lnTo>
                  <a:pt x="26868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9" name="object 389"/>
          <p:cNvSpPr/>
          <p:nvPr/>
        </p:nvSpPr>
        <p:spPr>
          <a:xfrm>
            <a:off x="4675296" y="6584502"/>
            <a:ext cx="48950" cy="28788"/>
          </a:xfrm>
          <a:custGeom>
            <a:avLst/>
            <a:gdLst/>
            <a:ahLst/>
            <a:cxnLst/>
            <a:rect l="l" t="t" r="r" b="b"/>
            <a:pathLst>
              <a:path w="48950" h="28788">
                <a:moveTo>
                  <a:pt x="48950" y="22067"/>
                </a:moveTo>
                <a:lnTo>
                  <a:pt x="47990" y="22067"/>
                </a:lnTo>
                <a:lnTo>
                  <a:pt x="47990" y="20147"/>
                </a:lnTo>
                <a:lnTo>
                  <a:pt x="26868" y="20147"/>
                </a:lnTo>
                <a:lnTo>
                  <a:pt x="24963" y="19187"/>
                </a:lnTo>
                <a:lnTo>
                  <a:pt x="24002" y="18227"/>
                </a:lnTo>
                <a:lnTo>
                  <a:pt x="23027" y="17266"/>
                </a:lnTo>
                <a:lnTo>
                  <a:pt x="22082" y="15346"/>
                </a:lnTo>
                <a:lnTo>
                  <a:pt x="22082" y="11506"/>
                </a:lnTo>
                <a:lnTo>
                  <a:pt x="23027" y="10546"/>
                </a:lnTo>
                <a:lnTo>
                  <a:pt x="23027" y="9585"/>
                </a:lnTo>
                <a:lnTo>
                  <a:pt x="24002" y="9585"/>
                </a:lnTo>
                <a:lnTo>
                  <a:pt x="24963" y="8625"/>
                </a:lnTo>
                <a:lnTo>
                  <a:pt x="47990" y="8625"/>
                </a:lnTo>
                <a:lnTo>
                  <a:pt x="47990" y="7665"/>
                </a:lnTo>
                <a:lnTo>
                  <a:pt x="48950" y="6705"/>
                </a:lnTo>
                <a:lnTo>
                  <a:pt x="48950" y="944"/>
                </a:lnTo>
                <a:lnTo>
                  <a:pt x="47990" y="944"/>
                </a:lnTo>
                <a:lnTo>
                  <a:pt x="47990" y="0"/>
                </a:lnTo>
                <a:lnTo>
                  <a:pt x="22082" y="0"/>
                </a:lnTo>
                <a:lnTo>
                  <a:pt x="21122" y="944"/>
                </a:lnTo>
                <a:lnTo>
                  <a:pt x="19202" y="944"/>
                </a:lnTo>
                <a:lnTo>
                  <a:pt x="18242" y="1905"/>
                </a:lnTo>
                <a:lnTo>
                  <a:pt x="17282" y="2865"/>
                </a:lnTo>
                <a:lnTo>
                  <a:pt x="16322" y="3825"/>
                </a:lnTo>
                <a:lnTo>
                  <a:pt x="15361" y="5745"/>
                </a:lnTo>
                <a:lnTo>
                  <a:pt x="14401" y="6705"/>
                </a:lnTo>
                <a:lnTo>
                  <a:pt x="14401" y="14386"/>
                </a:lnTo>
                <a:lnTo>
                  <a:pt x="15361" y="15346"/>
                </a:lnTo>
                <a:lnTo>
                  <a:pt x="16322" y="17266"/>
                </a:lnTo>
                <a:lnTo>
                  <a:pt x="17282" y="19187"/>
                </a:lnTo>
                <a:lnTo>
                  <a:pt x="18242" y="20147"/>
                </a:lnTo>
                <a:lnTo>
                  <a:pt x="960" y="20147"/>
                </a:lnTo>
                <a:lnTo>
                  <a:pt x="960" y="21107"/>
                </a:lnTo>
                <a:lnTo>
                  <a:pt x="0" y="21107"/>
                </a:lnTo>
                <a:lnTo>
                  <a:pt x="0" y="27828"/>
                </a:lnTo>
                <a:lnTo>
                  <a:pt x="960" y="28788"/>
                </a:lnTo>
                <a:lnTo>
                  <a:pt x="47990" y="28788"/>
                </a:lnTo>
                <a:lnTo>
                  <a:pt x="47990" y="27828"/>
                </a:lnTo>
                <a:lnTo>
                  <a:pt x="48950" y="27828"/>
                </a:lnTo>
                <a:lnTo>
                  <a:pt x="48950" y="22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0" name="object 390"/>
          <p:cNvSpPr/>
          <p:nvPr/>
        </p:nvSpPr>
        <p:spPr>
          <a:xfrm>
            <a:off x="4712726" y="6466408"/>
            <a:ext cx="26883" cy="45125"/>
          </a:xfrm>
          <a:custGeom>
            <a:avLst/>
            <a:gdLst/>
            <a:ahLst/>
            <a:cxnLst/>
            <a:rect l="l" t="t" r="r" b="b"/>
            <a:pathLst>
              <a:path w="26883" h="45125">
                <a:moveTo>
                  <a:pt x="16322" y="0"/>
                </a:moveTo>
                <a:lnTo>
                  <a:pt x="12496" y="0"/>
                </a:lnTo>
                <a:lnTo>
                  <a:pt x="12496" y="975"/>
                </a:lnTo>
                <a:lnTo>
                  <a:pt x="11521" y="975"/>
                </a:lnTo>
                <a:lnTo>
                  <a:pt x="975" y="7680"/>
                </a:lnTo>
                <a:lnTo>
                  <a:pt x="975" y="8656"/>
                </a:lnTo>
                <a:lnTo>
                  <a:pt x="0" y="8656"/>
                </a:lnTo>
                <a:lnTo>
                  <a:pt x="0" y="11521"/>
                </a:lnTo>
                <a:lnTo>
                  <a:pt x="975" y="11521"/>
                </a:lnTo>
                <a:lnTo>
                  <a:pt x="975" y="12496"/>
                </a:lnTo>
                <a:lnTo>
                  <a:pt x="1935" y="12496"/>
                </a:lnTo>
                <a:lnTo>
                  <a:pt x="1935" y="11521"/>
                </a:lnTo>
                <a:lnTo>
                  <a:pt x="2880" y="11521"/>
                </a:lnTo>
                <a:lnTo>
                  <a:pt x="11521" y="6720"/>
                </a:lnTo>
                <a:lnTo>
                  <a:pt x="11521" y="40325"/>
                </a:lnTo>
                <a:lnTo>
                  <a:pt x="1935" y="40325"/>
                </a:lnTo>
                <a:lnTo>
                  <a:pt x="1935" y="41285"/>
                </a:lnTo>
                <a:lnTo>
                  <a:pt x="975" y="41285"/>
                </a:lnTo>
                <a:lnTo>
                  <a:pt x="975" y="45125"/>
                </a:lnTo>
                <a:lnTo>
                  <a:pt x="25923" y="45125"/>
                </a:lnTo>
                <a:lnTo>
                  <a:pt x="26883" y="44165"/>
                </a:lnTo>
                <a:lnTo>
                  <a:pt x="26883" y="42245"/>
                </a:lnTo>
                <a:lnTo>
                  <a:pt x="25923" y="41285"/>
                </a:lnTo>
                <a:lnTo>
                  <a:pt x="25923" y="40325"/>
                </a:lnTo>
                <a:lnTo>
                  <a:pt x="17282" y="40325"/>
                </a:lnTo>
                <a:lnTo>
                  <a:pt x="17282" y="975"/>
                </a:lnTo>
                <a:lnTo>
                  <a:pt x="16322" y="975"/>
                </a:lnTo>
                <a:lnTo>
                  <a:pt x="163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1" name="object 391"/>
          <p:cNvSpPr/>
          <p:nvPr/>
        </p:nvSpPr>
        <p:spPr>
          <a:xfrm>
            <a:off x="4745370" y="6466408"/>
            <a:ext cx="31683" cy="46085"/>
          </a:xfrm>
          <a:custGeom>
            <a:avLst/>
            <a:gdLst/>
            <a:ahLst/>
            <a:cxnLst/>
            <a:rect l="l" t="t" r="r" b="b"/>
            <a:pathLst>
              <a:path w="31683" h="46085">
                <a:moveTo>
                  <a:pt x="960" y="29763"/>
                </a:moveTo>
                <a:lnTo>
                  <a:pt x="960" y="32644"/>
                </a:lnTo>
                <a:lnTo>
                  <a:pt x="1920" y="35524"/>
                </a:lnTo>
                <a:lnTo>
                  <a:pt x="2880" y="38404"/>
                </a:lnTo>
                <a:lnTo>
                  <a:pt x="3840" y="40325"/>
                </a:lnTo>
                <a:lnTo>
                  <a:pt x="4800" y="42245"/>
                </a:lnTo>
                <a:lnTo>
                  <a:pt x="6720" y="44165"/>
                </a:lnTo>
                <a:lnTo>
                  <a:pt x="6720" y="13441"/>
                </a:lnTo>
                <a:lnTo>
                  <a:pt x="7680" y="11521"/>
                </a:lnTo>
                <a:lnTo>
                  <a:pt x="8641" y="9616"/>
                </a:lnTo>
                <a:lnTo>
                  <a:pt x="8641" y="8656"/>
                </a:lnTo>
                <a:lnTo>
                  <a:pt x="9601" y="6720"/>
                </a:lnTo>
                <a:lnTo>
                  <a:pt x="11521" y="5775"/>
                </a:lnTo>
                <a:lnTo>
                  <a:pt x="12481" y="5775"/>
                </a:lnTo>
                <a:lnTo>
                  <a:pt x="14401" y="4815"/>
                </a:lnTo>
                <a:lnTo>
                  <a:pt x="18242" y="4815"/>
                </a:lnTo>
                <a:lnTo>
                  <a:pt x="19202" y="5775"/>
                </a:lnTo>
                <a:lnTo>
                  <a:pt x="21122" y="5775"/>
                </a:lnTo>
                <a:lnTo>
                  <a:pt x="21122" y="6720"/>
                </a:lnTo>
                <a:lnTo>
                  <a:pt x="22082" y="7680"/>
                </a:lnTo>
                <a:lnTo>
                  <a:pt x="23042" y="7680"/>
                </a:lnTo>
                <a:lnTo>
                  <a:pt x="23042" y="8656"/>
                </a:lnTo>
                <a:lnTo>
                  <a:pt x="24002" y="9616"/>
                </a:lnTo>
                <a:lnTo>
                  <a:pt x="24002" y="12496"/>
                </a:lnTo>
                <a:lnTo>
                  <a:pt x="24963" y="14401"/>
                </a:lnTo>
                <a:lnTo>
                  <a:pt x="24963" y="32644"/>
                </a:lnTo>
                <a:lnTo>
                  <a:pt x="24002" y="33604"/>
                </a:lnTo>
                <a:lnTo>
                  <a:pt x="24002" y="34564"/>
                </a:lnTo>
                <a:lnTo>
                  <a:pt x="23042" y="36484"/>
                </a:lnTo>
                <a:lnTo>
                  <a:pt x="23042" y="37444"/>
                </a:lnTo>
                <a:lnTo>
                  <a:pt x="22082" y="38404"/>
                </a:lnTo>
                <a:lnTo>
                  <a:pt x="22082" y="39364"/>
                </a:lnTo>
                <a:lnTo>
                  <a:pt x="21122" y="39364"/>
                </a:lnTo>
                <a:lnTo>
                  <a:pt x="20162" y="40325"/>
                </a:lnTo>
                <a:lnTo>
                  <a:pt x="19202" y="40325"/>
                </a:lnTo>
                <a:lnTo>
                  <a:pt x="18242" y="41285"/>
                </a:lnTo>
                <a:lnTo>
                  <a:pt x="12481" y="41285"/>
                </a:lnTo>
                <a:lnTo>
                  <a:pt x="11521" y="40325"/>
                </a:lnTo>
                <a:lnTo>
                  <a:pt x="10561" y="39364"/>
                </a:lnTo>
                <a:lnTo>
                  <a:pt x="10561" y="46085"/>
                </a:lnTo>
                <a:lnTo>
                  <a:pt x="21122" y="46085"/>
                </a:lnTo>
                <a:lnTo>
                  <a:pt x="23042" y="44165"/>
                </a:lnTo>
                <a:lnTo>
                  <a:pt x="24963" y="43205"/>
                </a:lnTo>
                <a:lnTo>
                  <a:pt x="26883" y="42245"/>
                </a:lnTo>
                <a:lnTo>
                  <a:pt x="27843" y="39364"/>
                </a:lnTo>
                <a:lnTo>
                  <a:pt x="28803" y="37444"/>
                </a:lnTo>
                <a:lnTo>
                  <a:pt x="29763" y="35524"/>
                </a:lnTo>
                <a:lnTo>
                  <a:pt x="30723" y="32644"/>
                </a:lnTo>
                <a:lnTo>
                  <a:pt x="31683" y="29763"/>
                </a:lnTo>
                <a:lnTo>
                  <a:pt x="31683" y="16337"/>
                </a:lnTo>
                <a:lnTo>
                  <a:pt x="30723" y="13441"/>
                </a:lnTo>
                <a:lnTo>
                  <a:pt x="29763" y="10561"/>
                </a:lnTo>
                <a:lnTo>
                  <a:pt x="29763" y="7680"/>
                </a:lnTo>
                <a:lnTo>
                  <a:pt x="27843" y="5775"/>
                </a:lnTo>
                <a:lnTo>
                  <a:pt x="26883" y="3840"/>
                </a:lnTo>
                <a:lnTo>
                  <a:pt x="25923" y="2895"/>
                </a:lnTo>
                <a:lnTo>
                  <a:pt x="23042" y="1935"/>
                </a:lnTo>
                <a:lnTo>
                  <a:pt x="21122" y="0"/>
                </a:lnTo>
                <a:lnTo>
                  <a:pt x="13441" y="0"/>
                </a:lnTo>
                <a:lnTo>
                  <a:pt x="10561" y="975"/>
                </a:lnTo>
                <a:lnTo>
                  <a:pt x="8641" y="1935"/>
                </a:lnTo>
                <a:lnTo>
                  <a:pt x="6720" y="2895"/>
                </a:lnTo>
                <a:lnTo>
                  <a:pt x="4800" y="4815"/>
                </a:lnTo>
                <a:lnTo>
                  <a:pt x="3840" y="6720"/>
                </a:lnTo>
                <a:lnTo>
                  <a:pt x="2880" y="8656"/>
                </a:lnTo>
                <a:lnTo>
                  <a:pt x="1920" y="10561"/>
                </a:lnTo>
                <a:lnTo>
                  <a:pt x="960" y="13441"/>
                </a:lnTo>
                <a:lnTo>
                  <a:pt x="960" y="16337"/>
                </a:lnTo>
                <a:lnTo>
                  <a:pt x="0" y="20177"/>
                </a:lnTo>
                <a:lnTo>
                  <a:pt x="0" y="26883"/>
                </a:lnTo>
                <a:lnTo>
                  <a:pt x="960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2" name="object 392"/>
          <p:cNvSpPr/>
          <p:nvPr/>
        </p:nvSpPr>
        <p:spPr>
          <a:xfrm>
            <a:off x="4752091" y="6498092"/>
            <a:ext cx="3840" cy="14401"/>
          </a:xfrm>
          <a:custGeom>
            <a:avLst/>
            <a:gdLst/>
            <a:ahLst/>
            <a:cxnLst/>
            <a:rect l="l" t="t" r="r" b="b"/>
            <a:pathLst>
              <a:path w="3840" h="14401">
                <a:moveTo>
                  <a:pt x="960" y="1920"/>
                </a:moveTo>
                <a:lnTo>
                  <a:pt x="0" y="0"/>
                </a:lnTo>
                <a:lnTo>
                  <a:pt x="0" y="12481"/>
                </a:lnTo>
                <a:lnTo>
                  <a:pt x="1920" y="13441"/>
                </a:lnTo>
                <a:lnTo>
                  <a:pt x="3840" y="14401"/>
                </a:lnTo>
                <a:lnTo>
                  <a:pt x="3840" y="7680"/>
                </a:lnTo>
                <a:lnTo>
                  <a:pt x="2880" y="6720"/>
                </a:lnTo>
                <a:lnTo>
                  <a:pt x="1920" y="5760"/>
                </a:lnTo>
                <a:lnTo>
                  <a:pt x="960" y="384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3" name="object 393"/>
          <p:cNvSpPr/>
          <p:nvPr/>
        </p:nvSpPr>
        <p:spPr>
          <a:xfrm>
            <a:off x="4782814" y="6466408"/>
            <a:ext cx="46070" cy="47030"/>
          </a:xfrm>
          <a:custGeom>
            <a:avLst/>
            <a:gdLst/>
            <a:ahLst/>
            <a:cxnLst/>
            <a:rect l="l" t="t" r="r" b="b"/>
            <a:pathLst>
              <a:path w="46070" h="47030">
                <a:moveTo>
                  <a:pt x="5760" y="16337"/>
                </a:moveTo>
                <a:lnTo>
                  <a:pt x="4800" y="15361"/>
                </a:lnTo>
                <a:lnTo>
                  <a:pt x="4800" y="8656"/>
                </a:lnTo>
                <a:lnTo>
                  <a:pt x="4800" y="23042"/>
                </a:lnTo>
                <a:lnTo>
                  <a:pt x="6720" y="23042"/>
                </a:lnTo>
                <a:lnTo>
                  <a:pt x="7680" y="24002"/>
                </a:lnTo>
                <a:lnTo>
                  <a:pt x="11521" y="24002"/>
                </a:lnTo>
                <a:lnTo>
                  <a:pt x="10561" y="20177"/>
                </a:lnTo>
                <a:lnTo>
                  <a:pt x="8641" y="20177"/>
                </a:lnTo>
                <a:lnTo>
                  <a:pt x="8641" y="19202"/>
                </a:lnTo>
                <a:lnTo>
                  <a:pt x="6720" y="19202"/>
                </a:lnTo>
                <a:lnTo>
                  <a:pt x="6720" y="18242"/>
                </a:lnTo>
                <a:lnTo>
                  <a:pt x="5760" y="18242"/>
                </a:lnTo>
                <a:lnTo>
                  <a:pt x="5760" y="16337"/>
                </a:lnTo>
                <a:close/>
              </a:path>
              <a:path w="46070" h="47030">
                <a:moveTo>
                  <a:pt x="18242" y="4815"/>
                </a:moveTo>
                <a:lnTo>
                  <a:pt x="17266" y="3840"/>
                </a:lnTo>
                <a:lnTo>
                  <a:pt x="16322" y="2895"/>
                </a:lnTo>
                <a:lnTo>
                  <a:pt x="15361" y="1935"/>
                </a:lnTo>
                <a:lnTo>
                  <a:pt x="14401" y="975"/>
                </a:lnTo>
                <a:lnTo>
                  <a:pt x="13426" y="0"/>
                </a:lnTo>
                <a:lnTo>
                  <a:pt x="6720" y="0"/>
                </a:lnTo>
                <a:lnTo>
                  <a:pt x="5760" y="975"/>
                </a:lnTo>
                <a:lnTo>
                  <a:pt x="3840" y="1935"/>
                </a:lnTo>
                <a:lnTo>
                  <a:pt x="2880" y="2895"/>
                </a:lnTo>
                <a:lnTo>
                  <a:pt x="1920" y="3840"/>
                </a:lnTo>
                <a:lnTo>
                  <a:pt x="1920" y="4815"/>
                </a:lnTo>
                <a:lnTo>
                  <a:pt x="960" y="5775"/>
                </a:lnTo>
                <a:lnTo>
                  <a:pt x="960" y="6720"/>
                </a:lnTo>
                <a:lnTo>
                  <a:pt x="0" y="8656"/>
                </a:lnTo>
                <a:lnTo>
                  <a:pt x="0" y="17282"/>
                </a:lnTo>
                <a:lnTo>
                  <a:pt x="960" y="18242"/>
                </a:lnTo>
                <a:lnTo>
                  <a:pt x="960" y="19202"/>
                </a:lnTo>
                <a:lnTo>
                  <a:pt x="1920" y="20177"/>
                </a:lnTo>
                <a:lnTo>
                  <a:pt x="2880" y="21122"/>
                </a:lnTo>
                <a:lnTo>
                  <a:pt x="3840" y="22082"/>
                </a:lnTo>
                <a:lnTo>
                  <a:pt x="4800" y="23042"/>
                </a:lnTo>
                <a:lnTo>
                  <a:pt x="4800" y="8656"/>
                </a:lnTo>
                <a:lnTo>
                  <a:pt x="5760" y="7680"/>
                </a:lnTo>
                <a:lnTo>
                  <a:pt x="5760" y="5775"/>
                </a:lnTo>
                <a:lnTo>
                  <a:pt x="6720" y="4815"/>
                </a:lnTo>
                <a:lnTo>
                  <a:pt x="7680" y="4815"/>
                </a:lnTo>
                <a:lnTo>
                  <a:pt x="7680" y="3840"/>
                </a:lnTo>
                <a:lnTo>
                  <a:pt x="11521" y="3840"/>
                </a:lnTo>
                <a:lnTo>
                  <a:pt x="11521" y="4815"/>
                </a:lnTo>
                <a:lnTo>
                  <a:pt x="12481" y="4815"/>
                </a:lnTo>
                <a:lnTo>
                  <a:pt x="13426" y="5775"/>
                </a:lnTo>
                <a:lnTo>
                  <a:pt x="13426" y="6720"/>
                </a:lnTo>
                <a:lnTo>
                  <a:pt x="14401" y="7680"/>
                </a:lnTo>
                <a:lnTo>
                  <a:pt x="14401" y="16337"/>
                </a:lnTo>
                <a:lnTo>
                  <a:pt x="13426" y="17282"/>
                </a:lnTo>
                <a:lnTo>
                  <a:pt x="13426" y="18242"/>
                </a:lnTo>
                <a:lnTo>
                  <a:pt x="12481" y="19202"/>
                </a:lnTo>
                <a:lnTo>
                  <a:pt x="11521" y="19202"/>
                </a:lnTo>
                <a:lnTo>
                  <a:pt x="10561" y="20177"/>
                </a:lnTo>
                <a:lnTo>
                  <a:pt x="11521" y="24002"/>
                </a:lnTo>
                <a:lnTo>
                  <a:pt x="12481" y="23042"/>
                </a:lnTo>
                <a:lnTo>
                  <a:pt x="13426" y="23042"/>
                </a:lnTo>
                <a:lnTo>
                  <a:pt x="15361" y="22082"/>
                </a:lnTo>
                <a:lnTo>
                  <a:pt x="16322" y="21122"/>
                </a:lnTo>
                <a:lnTo>
                  <a:pt x="17266" y="20177"/>
                </a:lnTo>
                <a:lnTo>
                  <a:pt x="17266" y="19202"/>
                </a:lnTo>
                <a:lnTo>
                  <a:pt x="18242" y="18242"/>
                </a:lnTo>
                <a:lnTo>
                  <a:pt x="19202" y="16337"/>
                </a:lnTo>
                <a:lnTo>
                  <a:pt x="19202" y="7680"/>
                </a:lnTo>
                <a:lnTo>
                  <a:pt x="18242" y="5775"/>
                </a:lnTo>
                <a:lnTo>
                  <a:pt x="18242" y="4815"/>
                </a:lnTo>
                <a:close/>
              </a:path>
              <a:path w="46070" h="47030">
                <a:moveTo>
                  <a:pt x="27828" y="26883"/>
                </a:moveTo>
                <a:lnTo>
                  <a:pt x="27828" y="27843"/>
                </a:lnTo>
                <a:lnTo>
                  <a:pt x="26868" y="29763"/>
                </a:lnTo>
                <a:lnTo>
                  <a:pt x="26868" y="39364"/>
                </a:lnTo>
                <a:lnTo>
                  <a:pt x="27828" y="40325"/>
                </a:lnTo>
                <a:lnTo>
                  <a:pt x="27828" y="42245"/>
                </a:lnTo>
                <a:lnTo>
                  <a:pt x="28803" y="43205"/>
                </a:lnTo>
                <a:lnTo>
                  <a:pt x="29763" y="44165"/>
                </a:lnTo>
                <a:lnTo>
                  <a:pt x="30708" y="45125"/>
                </a:lnTo>
                <a:lnTo>
                  <a:pt x="31668" y="45125"/>
                </a:lnTo>
                <a:lnTo>
                  <a:pt x="32644" y="46085"/>
                </a:lnTo>
                <a:lnTo>
                  <a:pt x="36484" y="46085"/>
                </a:lnTo>
                <a:lnTo>
                  <a:pt x="35509" y="42245"/>
                </a:lnTo>
                <a:lnTo>
                  <a:pt x="34549" y="42245"/>
                </a:lnTo>
                <a:lnTo>
                  <a:pt x="33604" y="41285"/>
                </a:lnTo>
                <a:lnTo>
                  <a:pt x="32644" y="41285"/>
                </a:lnTo>
                <a:lnTo>
                  <a:pt x="32644" y="40325"/>
                </a:lnTo>
                <a:lnTo>
                  <a:pt x="31668" y="39364"/>
                </a:lnTo>
                <a:lnTo>
                  <a:pt x="31668" y="23042"/>
                </a:lnTo>
                <a:lnTo>
                  <a:pt x="30708" y="24002"/>
                </a:lnTo>
                <a:lnTo>
                  <a:pt x="29763" y="24963"/>
                </a:lnTo>
                <a:lnTo>
                  <a:pt x="28803" y="25923"/>
                </a:lnTo>
                <a:lnTo>
                  <a:pt x="27828" y="26883"/>
                </a:lnTo>
                <a:close/>
              </a:path>
              <a:path w="46070" h="47030">
                <a:moveTo>
                  <a:pt x="40325" y="38404"/>
                </a:moveTo>
                <a:lnTo>
                  <a:pt x="40325" y="40325"/>
                </a:lnTo>
                <a:lnTo>
                  <a:pt x="39349" y="41285"/>
                </a:lnTo>
                <a:lnTo>
                  <a:pt x="38389" y="41285"/>
                </a:lnTo>
                <a:lnTo>
                  <a:pt x="38389" y="42245"/>
                </a:lnTo>
                <a:lnTo>
                  <a:pt x="35509" y="42245"/>
                </a:lnTo>
                <a:lnTo>
                  <a:pt x="36484" y="46085"/>
                </a:lnTo>
                <a:lnTo>
                  <a:pt x="39349" y="46085"/>
                </a:lnTo>
                <a:lnTo>
                  <a:pt x="40325" y="45125"/>
                </a:lnTo>
                <a:lnTo>
                  <a:pt x="41269" y="44165"/>
                </a:lnTo>
                <a:lnTo>
                  <a:pt x="42230" y="44165"/>
                </a:lnTo>
                <a:lnTo>
                  <a:pt x="43190" y="43205"/>
                </a:lnTo>
                <a:lnTo>
                  <a:pt x="44150" y="41285"/>
                </a:lnTo>
                <a:lnTo>
                  <a:pt x="45110" y="40325"/>
                </a:lnTo>
                <a:lnTo>
                  <a:pt x="45110" y="39364"/>
                </a:lnTo>
                <a:lnTo>
                  <a:pt x="46070" y="37444"/>
                </a:lnTo>
                <a:lnTo>
                  <a:pt x="46070" y="30723"/>
                </a:lnTo>
                <a:lnTo>
                  <a:pt x="45110" y="29763"/>
                </a:lnTo>
                <a:lnTo>
                  <a:pt x="45110" y="27843"/>
                </a:lnTo>
                <a:lnTo>
                  <a:pt x="44150" y="26883"/>
                </a:lnTo>
                <a:lnTo>
                  <a:pt x="44150" y="25923"/>
                </a:lnTo>
                <a:lnTo>
                  <a:pt x="43190" y="24963"/>
                </a:lnTo>
                <a:lnTo>
                  <a:pt x="42230" y="24002"/>
                </a:lnTo>
                <a:lnTo>
                  <a:pt x="41269" y="23042"/>
                </a:lnTo>
                <a:lnTo>
                  <a:pt x="39349" y="23042"/>
                </a:lnTo>
                <a:lnTo>
                  <a:pt x="38389" y="22082"/>
                </a:lnTo>
                <a:lnTo>
                  <a:pt x="34549" y="22082"/>
                </a:lnTo>
                <a:lnTo>
                  <a:pt x="32644" y="23042"/>
                </a:lnTo>
                <a:lnTo>
                  <a:pt x="31668" y="23042"/>
                </a:lnTo>
                <a:lnTo>
                  <a:pt x="31668" y="39364"/>
                </a:lnTo>
                <a:lnTo>
                  <a:pt x="31668" y="28803"/>
                </a:lnTo>
                <a:lnTo>
                  <a:pt x="32644" y="27843"/>
                </a:lnTo>
                <a:lnTo>
                  <a:pt x="33604" y="26883"/>
                </a:lnTo>
                <a:lnTo>
                  <a:pt x="34549" y="26883"/>
                </a:lnTo>
                <a:lnTo>
                  <a:pt x="35509" y="25923"/>
                </a:lnTo>
                <a:lnTo>
                  <a:pt x="37429" y="25923"/>
                </a:lnTo>
                <a:lnTo>
                  <a:pt x="37429" y="26883"/>
                </a:lnTo>
                <a:lnTo>
                  <a:pt x="39349" y="26883"/>
                </a:lnTo>
                <a:lnTo>
                  <a:pt x="39349" y="27843"/>
                </a:lnTo>
                <a:lnTo>
                  <a:pt x="40325" y="28803"/>
                </a:lnTo>
                <a:lnTo>
                  <a:pt x="40325" y="30723"/>
                </a:lnTo>
                <a:lnTo>
                  <a:pt x="41269" y="31683"/>
                </a:lnTo>
                <a:lnTo>
                  <a:pt x="41269" y="36484"/>
                </a:lnTo>
                <a:lnTo>
                  <a:pt x="40325" y="37444"/>
                </a:lnTo>
                <a:lnTo>
                  <a:pt x="40325" y="38404"/>
                </a:lnTo>
                <a:close/>
              </a:path>
              <a:path w="46070" h="47030">
                <a:moveTo>
                  <a:pt x="8641" y="46085"/>
                </a:moveTo>
                <a:lnTo>
                  <a:pt x="9601" y="46085"/>
                </a:lnTo>
                <a:lnTo>
                  <a:pt x="41269" y="975"/>
                </a:lnTo>
                <a:lnTo>
                  <a:pt x="41269" y="0"/>
                </a:lnTo>
                <a:lnTo>
                  <a:pt x="40325" y="-944"/>
                </a:lnTo>
                <a:lnTo>
                  <a:pt x="36484" y="-944"/>
                </a:lnTo>
                <a:lnTo>
                  <a:pt x="36484" y="0"/>
                </a:lnTo>
                <a:lnTo>
                  <a:pt x="4800" y="45125"/>
                </a:lnTo>
                <a:lnTo>
                  <a:pt x="4800" y="47045"/>
                </a:lnTo>
                <a:lnTo>
                  <a:pt x="8641" y="47045"/>
                </a:lnTo>
                <a:lnTo>
                  <a:pt x="8641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4" name="object 394"/>
          <p:cNvSpPr/>
          <p:nvPr/>
        </p:nvSpPr>
        <p:spPr>
          <a:xfrm>
            <a:off x="4689698" y="6548978"/>
            <a:ext cx="23027" cy="27843"/>
          </a:xfrm>
          <a:custGeom>
            <a:avLst/>
            <a:gdLst/>
            <a:ahLst/>
            <a:cxnLst/>
            <a:rect l="l" t="t" r="r" b="b"/>
            <a:pathLst>
              <a:path w="23027" h="27843">
                <a:moveTo>
                  <a:pt x="15346" y="21122"/>
                </a:moveTo>
                <a:lnTo>
                  <a:pt x="16322" y="22067"/>
                </a:lnTo>
                <a:lnTo>
                  <a:pt x="16322" y="24003"/>
                </a:lnTo>
                <a:lnTo>
                  <a:pt x="17282" y="24963"/>
                </a:lnTo>
                <a:lnTo>
                  <a:pt x="19187" y="25908"/>
                </a:lnTo>
                <a:lnTo>
                  <a:pt x="20162" y="26868"/>
                </a:lnTo>
                <a:lnTo>
                  <a:pt x="21122" y="27843"/>
                </a:lnTo>
                <a:lnTo>
                  <a:pt x="23027" y="27843"/>
                </a:lnTo>
                <a:lnTo>
                  <a:pt x="23027" y="19187"/>
                </a:lnTo>
                <a:lnTo>
                  <a:pt x="22067" y="19187"/>
                </a:lnTo>
                <a:lnTo>
                  <a:pt x="21122" y="18242"/>
                </a:lnTo>
                <a:lnTo>
                  <a:pt x="21122" y="17282"/>
                </a:lnTo>
                <a:lnTo>
                  <a:pt x="20162" y="17282"/>
                </a:lnTo>
                <a:lnTo>
                  <a:pt x="20162" y="8625"/>
                </a:lnTo>
                <a:lnTo>
                  <a:pt x="14401" y="8625"/>
                </a:lnTo>
                <a:lnTo>
                  <a:pt x="14401" y="18242"/>
                </a:lnTo>
                <a:lnTo>
                  <a:pt x="15346" y="21122"/>
                </a:lnTo>
                <a:close/>
              </a:path>
              <a:path w="23027" h="27843">
                <a:moveTo>
                  <a:pt x="8625" y="22067"/>
                </a:moveTo>
                <a:lnTo>
                  <a:pt x="7680" y="21122"/>
                </a:lnTo>
                <a:lnTo>
                  <a:pt x="7680" y="19187"/>
                </a:lnTo>
                <a:lnTo>
                  <a:pt x="6720" y="18242"/>
                </a:lnTo>
                <a:lnTo>
                  <a:pt x="6720" y="10561"/>
                </a:lnTo>
                <a:lnTo>
                  <a:pt x="7680" y="9601"/>
                </a:lnTo>
                <a:lnTo>
                  <a:pt x="8625" y="9601"/>
                </a:lnTo>
                <a:lnTo>
                  <a:pt x="8625" y="8625"/>
                </a:lnTo>
                <a:lnTo>
                  <a:pt x="24963" y="8625"/>
                </a:lnTo>
                <a:lnTo>
                  <a:pt x="25907" y="9601"/>
                </a:lnTo>
                <a:lnTo>
                  <a:pt x="26868" y="10561"/>
                </a:lnTo>
                <a:lnTo>
                  <a:pt x="27843" y="11521"/>
                </a:lnTo>
                <a:lnTo>
                  <a:pt x="28803" y="12466"/>
                </a:lnTo>
                <a:lnTo>
                  <a:pt x="28803" y="16306"/>
                </a:lnTo>
                <a:lnTo>
                  <a:pt x="27843" y="17282"/>
                </a:lnTo>
                <a:lnTo>
                  <a:pt x="27843" y="18242"/>
                </a:lnTo>
                <a:lnTo>
                  <a:pt x="26868" y="19187"/>
                </a:lnTo>
                <a:lnTo>
                  <a:pt x="23027" y="19187"/>
                </a:lnTo>
                <a:lnTo>
                  <a:pt x="23027" y="27843"/>
                </a:lnTo>
                <a:lnTo>
                  <a:pt x="27843" y="27843"/>
                </a:lnTo>
                <a:lnTo>
                  <a:pt x="28803" y="26868"/>
                </a:lnTo>
                <a:lnTo>
                  <a:pt x="30708" y="26868"/>
                </a:lnTo>
                <a:lnTo>
                  <a:pt x="31683" y="25908"/>
                </a:lnTo>
                <a:lnTo>
                  <a:pt x="32628" y="24963"/>
                </a:lnTo>
                <a:lnTo>
                  <a:pt x="33588" y="24003"/>
                </a:lnTo>
                <a:lnTo>
                  <a:pt x="33588" y="23027"/>
                </a:lnTo>
                <a:lnTo>
                  <a:pt x="34549" y="21122"/>
                </a:lnTo>
                <a:lnTo>
                  <a:pt x="34549" y="13441"/>
                </a:lnTo>
                <a:lnTo>
                  <a:pt x="33588" y="11521"/>
                </a:lnTo>
                <a:lnTo>
                  <a:pt x="32628" y="9601"/>
                </a:lnTo>
                <a:lnTo>
                  <a:pt x="31683" y="8625"/>
                </a:lnTo>
                <a:lnTo>
                  <a:pt x="30708" y="6720"/>
                </a:lnTo>
                <a:lnTo>
                  <a:pt x="33588" y="6720"/>
                </a:lnTo>
                <a:lnTo>
                  <a:pt x="34549" y="5760"/>
                </a:lnTo>
                <a:lnTo>
                  <a:pt x="34549" y="960"/>
                </a:lnTo>
                <a:lnTo>
                  <a:pt x="33588" y="0"/>
                </a:lnTo>
                <a:lnTo>
                  <a:pt x="7680" y="0"/>
                </a:lnTo>
                <a:lnTo>
                  <a:pt x="6720" y="960"/>
                </a:lnTo>
                <a:lnTo>
                  <a:pt x="4800" y="960"/>
                </a:lnTo>
                <a:lnTo>
                  <a:pt x="3840" y="192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5760"/>
                </a:lnTo>
                <a:lnTo>
                  <a:pt x="960" y="7680"/>
                </a:lnTo>
                <a:lnTo>
                  <a:pt x="0" y="8625"/>
                </a:lnTo>
                <a:lnTo>
                  <a:pt x="0" y="19187"/>
                </a:lnTo>
                <a:lnTo>
                  <a:pt x="960" y="20162"/>
                </a:lnTo>
                <a:lnTo>
                  <a:pt x="960" y="22067"/>
                </a:lnTo>
                <a:lnTo>
                  <a:pt x="1920" y="23027"/>
                </a:lnTo>
                <a:lnTo>
                  <a:pt x="1920" y="24003"/>
                </a:lnTo>
                <a:lnTo>
                  <a:pt x="2880" y="24963"/>
                </a:lnTo>
                <a:lnTo>
                  <a:pt x="2880" y="25908"/>
                </a:lnTo>
                <a:lnTo>
                  <a:pt x="9601" y="25908"/>
                </a:lnTo>
                <a:lnTo>
                  <a:pt x="9601" y="23027"/>
                </a:lnTo>
                <a:lnTo>
                  <a:pt x="8625" y="23027"/>
                </a:lnTo>
                <a:lnTo>
                  <a:pt x="8625" y="22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5" name="object 395"/>
          <p:cNvSpPr/>
          <p:nvPr/>
        </p:nvSpPr>
        <p:spPr>
          <a:xfrm>
            <a:off x="4689698" y="6510573"/>
            <a:ext cx="34549" cy="29763"/>
          </a:xfrm>
          <a:custGeom>
            <a:avLst/>
            <a:gdLst/>
            <a:ahLst/>
            <a:cxnLst/>
            <a:rect l="l" t="t" r="r" b="b"/>
            <a:pathLst>
              <a:path w="34549" h="29763">
                <a:moveTo>
                  <a:pt x="8625" y="10561"/>
                </a:moveTo>
                <a:lnTo>
                  <a:pt x="9601" y="9601"/>
                </a:lnTo>
                <a:lnTo>
                  <a:pt x="10561" y="8641"/>
                </a:lnTo>
                <a:lnTo>
                  <a:pt x="33588" y="8641"/>
                </a:lnTo>
                <a:lnTo>
                  <a:pt x="33588" y="7680"/>
                </a:lnTo>
                <a:lnTo>
                  <a:pt x="34549" y="7680"/>
                </a:lnTo>
                <a:lnTo>
                  <a:pt x="34549" y="1920"/>
                </a:lnTo>
                <a:lnTo>
                  <a:pt x="33588" y="960"/>
                </a:lnTo>
                <a:lnTo>
                  <a:pt x="33588" y="0"/>
                </a:lnTo>
                <a:lnTo>
                  <a:pt x="7680" y="0"/>
                </a:lnTo>
                <a:lnTo>
                  <a:pt x="6720" y="960"/>
                </a:lnTo>
                <a:lnTo>
                  <a:pt x="4800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1920" y="4800"/>
                </a:lnTo>
                <a:lnTo>
                  <a:pt x="960" y="5760"/>
                </a:lnTo>
                <a:lnTo>
                  <a:pt x="0" y="7680"/>
                </a:lnTo>
                <a:lnTo>
                  <a:pt x="0" y="15361"/>
                </a:lnTo>
                <a:lnTo>
                  <a:pt x="960" y="16322"/>
                </a:lnTo>
                <a:lnTo>
                  <a:pt x="1920" y="18242"/>
                </a:lnTo>
                <a:lnTo>
                  <a:pt x="3840" y="20162"/>
                </a:lnTo>
                <a:lnTo>
                  <a:pt x="5760" y="22082"/>
                </a:lnTo>
                <a:lnTo>
                  <a:pt x="960" y="22082"/>
                </a:lnTo>
                <a:lnTo>
                  <a:pt x="960" y="24002"/>
                </a:lnTo>
                <a:lnTo>
                  <a:pt x="0" y="24963"/>
                </a:lnTo>
                <a:lnTo>
                  <a:pt x="0" y="25923"/>
                </a:lnTo>
                <a:lnTo>
                  <a:pt x="960" y="26883"/>
                </a:lnTo>
                <a:lnTo>
                  <a:pt x="960" y="28803"/>
                </a:lnTo>
                <a:lnTo>
                  <a:pt x="1920" y="29763"/>
                </a:lnTo>
                <a:lnTo>
                  <a:pt x="33588" y="29763"/>
                </a:lnTo>
                <a:lnTo>
                  <a:pt x="33588" y="28803"/>
                </a:lnTo>
                <a:lnTo>
                  <a:pt x="34549" y="27843"/>
                </a:lnTo>
                <a:lnTo>
                  <a:pt x="34549" y="22082"/>
                </a:lnTo>
                <a:lnTo>
                  <a:pt x="33588" y="22082"/>
                </a:lnTo>
                <a:lnTo>
                  <a:pt x="33588" y="21122"/>
                </a:lnTo>
                <a:lnTo>
                  <a:pt x="12466" y="21122"/>
                </a:lnTo>
                <a:lnTo>
                  <a:pt x="10561" y="19202"/>
                </a:lnTo>
                <a:lnTo>
                  <a:pt x="9601" y="18242"/>
                </a:lnTo>
                <a:lnTo>
                  <a:pt x="8625" y="17282"/>
                </a:lnTo>
                <a:lnTo>
                  <a:pt x="7680" y="16322"/>
                </a:lnTo>
                <a:lnTo>
                  <a:pt x="7680" y="11521"/>
                </a:lnTo>
                <a:lnTo>
                  <a:pt x="8625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6" name="object 396"/>
          <p:cNvSpPr/>
          <p:nvPr/>
        </p:nvSpPr>
        <p:spPr>
          <a:xfrm>
            <a:off x="4695459" y="6473129"/>
            <a:ext cx="37429" cy="31683"/>
          </a:xfrm>
          <a:custGeom>
            <a:avLst/>
            <a:gdLst/>
            <a:ahLst/>
            <a:cxnLst/>
            <a:rect l="l" t="t" r="r" b="b"/>
            <a:pathLst>
              <a:path w="37429" h="31683">
                <a:moveTo>
                  <a:pt x="14401" y="6720"/>
                </a:moveTo>
                <a:lnTo>
                  <a:pt x="13426" y="5775"/>
                </a:lnTo>
                <a:lnTo>
                  <a:pt x="11521" y="4800"/>
                </a:lnTo>
                <a:lnTo>
                  <a:pt x="10561" y="4800"/>
                </a:lnTo>
                <a:lnTo>
                  <a:pt x="8641" y="3840"/>
                </a:lnTo>
                <a:lnTo>
                  <a:pt x="2865" y="3840"/>
                </a:lnTo>
                <a:lnTo>
                  <a:pt x="1920" y="4800"/>
                </a:lnTo>
                <a:lnTo>
                  <a:pt x="1920" y="960"/>
                </a:lnTo>
                <a:lnTo>
                  <a:pt x="960" y="960"/>
                </a:lnTo>
                <a:lnTo>
                  <a:pt x="0" y="0"/>
                </a:lnTo>
                <a:lnTo>
                  <a:pt x="0" y="17282"/>
                </a:lnTo>
                <a:lnTo>
                  <a:pt x="0" y="15361"/>
                </a:lnTo>
                <a:lnTo>
                  <a:pt x="960" y="13456"/>
                </a:lnTo>
                <a:lnTo>
                  <a:pt x="1920" y="12481"/>
                </a:lnTo>
                <a:lnTo>
                  <a:pt x="2865" y="11521"/>
                </a:lnTo>
                <a:lnTo>
                  <a:pt x="8641" y="11521"/>
                </a:lnTo>
                <a:lnTo>
                  <a:pt x="8641" y="12481"/>
                </a:lnTo>
                <a:lnTo>
                  <a:pt x="9585" y="12481"/>
                </a:lnTo>
                <a:lnTo>
                  <a:pt x="9585" y="13456"/>
                </a:lnTo>
                <a:lnTo>
                  <a:pt x="10561" y="13456"/>
                </a:lnTo>
                <a:lnTo>
                  <a:pt x="10561" y="19202"/>
                </a:lnTo>
                <a:lnTo>
                  <a:pt x="9585" y="20162"/>
                </a:lnTo>
                <a:lnTo>
                  <a:pt x="8641" y="21122"/>
                </a:lnTo>
                <a:lnTo>
                  <a:pt x="7680" y="22082"/>
                </a:lnTo>
                <a:lnTo>
                  <a:pt x="5760" y="22082"/>
                </a:lnTo>
                <a:lnTo>
                  <a:pt x="5760" y="29763"/>
                </a:lnTo>
                <a:lnTo>
                  <a:pt x="7680" y="29763"/>
                </a:lnTo>
                <a:lnTo>
                  <a:pt x="8641" y="28803"/>
                </a:lnTo>
                <a:lnTo>
                  <a:pt x="9585" y="28803"/>
                </a:lnTo>
                <a:lnTo>
                  <a:pt x="11521" y="27843"/>
                </a:lnTo>
                <a:lnTo>
                  <a:pt x="12481" y="27843"/>
                </a:lnTo>
                <a:lnTo>
                  <a:pt x="12481" y="26883"/>
                </a:lnTo>
                <a:lnTo>
                  <a:pt x="13426" y="27843"/>
                </a:lnTo>
                <a:lnTo>
                  <a:pt x="15361" y="28803"/>
                </a:lnTo>
                <a:lnTo>
                  <a:pt x="16306" y="28803"/>
                </a:lnTo>
                <a:lnTo>
                  <a:pt x="17266" y="29763"/>
                </a:lnTo>
                <a:lnTo>
                  <a:pt x="23042" y="29763"/>
                </a:lnTo>
                <a:lnTo>
                  <a:pt x="23987" y="28803"/>
                </a:lnTo>
                <a:lnTo>
                  <a:pt x="23987" y="27843"/>
                </a:lnTo>
                <a:lnTo>
                  <a:pt x="24947" y="26883"/>
                </a:lnTo>
                <a:lnTo>
                  <a:pt x="25923" y="27843"/>
                </a:lnTo>
                <a:lnTo>
                  <a:pt x="25923" y="28803"/>
                </a:lnTo>
                <a:lnTo>
                  <a:pt x="26868" y="28803"/>
                </a:lnTo>
                <a:lnTo>
                  <a:pt x="26868" y="29763"/>
                </a:lnTo>
                <a:lnTo>
                  <a:pt x="27828" y="29763"/>
                </a:lnTo>
                <a:lnTo>
                  <a:pt x="28788" y="30723"/>
                </a:lnTo>
                <a:lnTo>
                  <a:pt x="29763" y="30723"/>
                </a:lnTo>
                <a:lnTo>
                  <a:pt x="30708" y="31683"/>
                </a:lnTo>
                <a:lnTo>
                  <a:pt x="34549" y="31683"/>
                </a:lnTo>
                <a:lnTo>
                  <a:pt x="35509" y="30723"/>
                </a:lnTo>
                <a:lnTo>
                  <a:pt x="37429" y="29763"/>
                </a:lnTo>
                <a:lnTo>
                  <a:pt x="35509" y="15361"/>
                </a:lnTo>
                <a:lnTo>
                  <a:pt x="35509" y="18242"/>
                </a:lnTo>
                <a:lnTo>
                  <a:pt x="34549" y="20162"/>
                </a:lnTo>
                <a:lnTo>
                  <a:pt x="34549" y="21122"/>
                </a:lnTo>
                <a:lnTo>
                  <a:pt x="33588" y="22082"/>
                </a:lnTo>
                <a:lnTo>
                  <a:pt x="32628" y="23042"/>
                </a:lnTo>
                <a:lnTo>
                  <a:pt x="29763" y="23042"/>
                </a:lnTo>
                <a:lnTo>
                  <a:pt x="29763" y="22082"/>
                </a:lnTo>
                <a:lnTo>
                  <a:pt x="27828" y="22082"/>
                </a:lnTo>
                <a:lnTo>
                  <a:pt x="27828" y="21122"/>
                </a:lnTo>
                <a:lnTo>
                  <a:pt x="26868" y="21122"/>
                </a:lnTo>
                <a:lnTo>
                  <a:pt x="26868" y="12481"/>
                </a:lnTo>
                <a:lnTo>
                  <a:pt x="27828" y="11521"/>
                </a:lnTo>
                <a:lnTo>
                  <a:pt x="27828" y="10561"/>
                </a:lnTo>
                <a:lnTo>
                  <a:pt x="28788" y="960"/>
                </a:lnTo>
                <a:lnTo>
                  <a:pt x="25923" y="960"/>
                </a:lnTo>
                <a:lnTo>
                  <a:pt x="24947" y="1935"/>
                </a:lnTo>
                <a:lnTo>
                  <a:pt x="23987" y="2895"/>
                </a:lnTo>
                <a:lnTo>
                  <a:pt x="23042" y="3840"/>
                </a:lnTo>
                <a:lnTo>
                  <a:pt x="23042" y="4800"/>
                </a:lnTo>
                <a:lnTo>
                  <a:pt x="22082" y="5775"/>
                </a:lnTo>
                <a:lnTo>
                  <a:pt x="22082" y="6720"/>
                </a:lnTo>
                <a:lnTo>
                  <a:pt x="21107" y="8641"/>
                </a:lnTo>
                <a:lnTo>
                  <a:pt x="21107" y="11521"/>
                </a:lnTo>
                <a:lnTo>
                  <a:pt x="20147" y="19202"/>
                </a:lnTo>
                <a:lnTo>
                  <a:pt x="20147" y="22082"/>
                </a:lnTo>
                <a:lnTo>
                  <a:pt x="16306" y="22082"/>
                </a:lnTo>
                <a:lnTo>
                  <a:pt x="15361" y="21122"/>
                </a:lnTo>
                <a:lnTo>
                  <a:pt x="16306" y="21122"/>
                </a:lnTo>
                <a:lnTo>
                  <a:pt x="16306" y="19202"/>
                </a:lnTo>
                <a:lnTo>
                  <a:pt x="17266" y="18242"/>
                </a:lnTo>
                <a:lnTo>
                  <a:pt x="17266" y="14401"/>
                </a:lnTo>
                <a:lnTo>
                  <a:pt x="16306" y="12481"/>
                </a:lnTo>
                <a:lnTo>
                  <a:pt x="16306" y="11521"/>
                </a:lnTo>
                <a:lnTo>
                  <a:pt x="15361" y="9616"/>
                </a:lnTo>
                <a:lnTo>
                  <a:pt x="15361" y="8641"/>
                </a:lnTo>
                <a:lnTo>
                  <a:pt x="1440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7" name="object 397"/>
          <p:cNvSpPr/>
          <p:nvPr/>
        </p:nvSpPr>
        <p:spPr>
          <a:xfrm>
            <a:off x="4723287" y="6474089"/>
            <a:ext cx="13441" cy="28803"/>
          </a:xfrm>
          <a:custGeom>
            <a:avLst/>
            <a:gdLst/>
            <a:ahLst/>
            <a:cxnLst/>
            <a:rect l="l" t="t" r="r" b="b"/>
            <a:pathLst>
              <a:path w="13441" h="28803">
                <a:moveTo>
                  <a:pt x="2880" y="8656"/>
                </a:moveTo>
                <a:lnTo>
                  <a:pt x="4800" y="8656"/>
                </a:lnTo>
                <a:lnTo>
                  <a:pt x="5760" y="9601"/>
                </a:lnTo>
                <a:lnTo>
                  <a:pt x="5760" y="10561"/>
                </a:lnTo>
                <a:lnTo>
                  <a:pt x="6720" y="11521"/>
                </a:lnTo>
                <a:lnTo>
                  <a:pt x="6720" y="13441"/>
                </a:lnTo>
                <a:lnTo>
                  <a:pt x="7680" y="14401"/>
                </a:lnTo>
                <a:lnTo>
                  <a:pt x="9601" y="28803"/>
                </a:lnTo>
                <a:lnTo>
                  <a:pt x="10561" y="28803"/>
                </a:lnTo>
                <a:lnTo>
                  <a:pt x="10561" y="26883"/>
                </a:lnTo>
                <a:lnTo>
                  <a:pt x="11521" y="25923"/>
                </a:lnTo>
                <a:lnTo>
                  <a:pt x="12481" y="24003"/>
                </a:lnTo>
                <a:lnTo>
                  <a:pt x="12481" y="23042"/>
                </a:lnTo>
                <a:lnTo>
                  <a:pt x="13441" y="21122"/>
                </a:lnTo>
                <a:lnTo>
                  <a:pt x="13441" y="13441"/>
                </a:lnTo>
                <a:lnTo>
                  <a:pt x="12481" y="10561"/>
                </a:lnTo>
                <a:lnTo>
                  <a:pt x="12481" y="8656"/>
                </a:lnTo>
                <a:lnTo>
                  <a:pt x="11521" y="6720"/>
                </a:lnTo>
                <a:lnTo>
                  <a:pt x="10561" y="4815"/>
                </a:lnTo>
                <a:lnTo>
                  <a:pt x="9601" y="3840"/>
                </a:lnTo>
                <a:lnTo>
                  <a:pt x="8641" y="1935"/>
                </a:lnTo>
                <a:lnTo>
                  <a:pt x="7680" y="975"/>
                </a:lnTo>
                <a:lnTo>
                  <a:pt x="6720" y="975"/>
                </a:lnTo>
                <a:lnTo>
                  <a:pt x="4800" y="0"/>
                </a:lnTo>
                <a:lnTo>
                  <a:pt x="960" y="0"/>
                </a:lnTo>
                <a:lnTo>
                  <a:pt x="0" y="9601"/>
                </a:lnTo>
                <a:lnTo>
                  <a:pt x="960" y="8656"/>
                </a:lnTo>
                <a:lnTo>
                  <a:pt x="2880" y="86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8" name="object 398"/>
          <p:cNvSpPr/>
          <p:nvPr/>
        </p:nvSpPr>
        <p:spPr>
          <a:xfrm>
            <a:off x="4689698" y="6473129"/>
            <a:ext cx="11521" cy="29763"/>
          </a:xfrm>
          <a:custGeom>
            <a:avLst/>
            <a:gdLst/>
            <a:ahLst/>
            <a:cxnLst/>
            <a:rect l="l" t="t" r="r" b="b"/>
            <a:pathLst>
              <a:path w="11521" h="29763">
                <a:moveTo>
                  <a:pt x="960" y="22082"/>
                </a:moveTo>
                <a:lnTo>
                  <a:pt x="960" y="23042"/>
                </a:lnTo>
                <a:lnTo>
                  <a:pt x="1920" y="24963"/>
                </a:lnTo>
                <a:lnTo>
                  <a:pt x="2880" y="25923"/>
                </a:lnTo>
                <a:lnTo>
                  <a:pt x="3840" y="26883"/>
                </a:lnTo>
                <a:lnTo>
                  <a:pt x="4800" y="27843"/>
                </a:lnTo>
                <a:lnTo>
                  <a:pt x="6720" y="28803"/>
                </a:lnTo>
                <a:lnTo>
                  <a:pt x="7680" y="28803"/>
                </a:lnTo>
                <a:lnTo>
                  <a:pt x="9601" y="29763"/>
                </a:lnTo>
                <a:lnTo>
                  <a:pt x="11521" y="29763"/>
                </a:lnTo>
                <a:lnTo>
                  <a:pt x="11521" y="22082"/>
                </a:lnTo>
                <a:lnTo>
                  <a:pt x="9601" y="22082"/>
                </a:lnTo>
                <a:lnTo>
                  <a:pt x="9601" y="21122"/>
                </a:lnTo>
                <a:lnTo>
                  <a:pt x="8625" y="21122"/>
                </a:lnTo>
                <a:lnTo>
                  <a:pt x="7680" y="20162"/>
                </a:lnTo>
                <a:lnTo>
                  <a:pt x="6720" y="20162"/>
                </a:lnTo>
                <a:lnTo>
                  <a:pt x="6720" y="19202"/>
                </a:lnTo>
                <a:lnTo>
                  <a:pt x="5760" y="18242"/>
                </a:lnTo>
                <a:lnTo>
                  <a:pt x="5760" y="0"/>
                </a:lnTo>
                <a:lnTo>
                  <a:pt x="192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1521"/>
                </a:lnTo>
                <a:lnTo>
                  <a:pt x="0" y="12481"/>
                </a:lnTo>
                <a:lnTo>
                  <a:pt x="0" y="20162"/>
                </a:lnTo>
                <a:lnTo>
                  <a:pt x="960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9" name="object 399"/>
          <p:cNvSpPr/>
          <p:nvPr/>
        </p:nvSpPr>
        <p:spPr>
          <a:xfrm>
            <a:off x="4689698" y="6439540"/>
            <a:ext cx="15346" cy="29763"/>
          </a:xfrm>
          <a:custGeom>
            <a:avLst/>
            <a:gdLst/>
            <a:ahLst/>
            <a:cxnLst/>
            <a:rect l="l" t="t" r="r" b="b"/>
            <a:pathLst>
              <a:path w="15346" h="29763">
                <a:moveTo>
                  <a:pt x="8625" y="19202"/>
                </a:moveTo>
                <a:lnTo>
                  <a:pt x="7680" y="19202"/>
                </a:lnTo>
                <a:lnTo>
                  <a:pt x="7680" y="28803"/>
                </a:lnTo>
                <a:lnTo>
                  <a:pt x="10561" y="28803"/>
                </a:lnTo>
                <a:lnTo>
                  <a:pt x="12466" y="29763"/>
                </a:lnTo>
                <a:lnTo>
                  <a:pt x="15346" y="29763"/>
                </a:lnTo>
                <a:lnTo>
                  <a:pt x="14401" y="8641"/>
                </a:lnTo>
                <a:lnTo>
                  <a:pt x="14401" y="21122"/>
                </a:lnTo>
                <a:lnTo>
                  <a:pt x="10561" y="21122"/>
                </a:lnTo>
                <a:lnTo>
                  <a:pt x="9601" y="20147"/>
                </a:lnTo>
                <a:lnTo>
                  <a:pt x="8625" y="20147"/>
                </a:lnTo>
                <a:lnTo>
                  <a:pt x="8625" y="19202"/>
                </a:lnTo>
                <a:close/>
              </a:path>
              <a:path w="15346" h="29763">
                <a:moveTo>
                  <a:pt x="19187" y="0"/>
                </a:moveTo>
                <a:lnTo>
                  <a:pt x="10561" y="0"/>
                </a:lnTo>
                <a:lnTo>
                  <a:pt x="8625" y="960"/>
                </a:lnTo>
                <a:lnTo>
                  <a:pt x="6720" y="960"/>
                </a:lnTo>
                <a:lnTo>
                  <a:pt x="5760" y="1920"/>
                </a:lnTo>
                <a:lnTo>
                  <a:pt x="3840" y="2880"/>
                </a:lnTo>
                <a:lnTo>
                  <a:pt x="2880" y="4800"/>
                </a:lnTo>
                <a:lnTo>
                  <a:pt x="1920" y="5760"/>
                </a:lnTo>
                <a:lnTo>
                  <a:pt x="960" y="7680"/>
                </a:lnTo>
                <a:lnTo>
                  <a:pt x="0" y="9601"/>
                </a:lnTo>
                <a:lnTo>
                  <a:pt x="0" y="19202"/>
                </a:lnTo>
                <a:lnTo>
                  <a:pt x="960" y="21122"/>
                </a:lnTo>
                <a:lnTo>
                  <a:pt x="1920" y="23042"/>
                </a:lnTo>
                <a:lnTo>
                  <a:pt x="2880" y="24963"/>
                </a:lnTo>
                <a:lnTo>
                  <a:pt x="4800" y="25923"/>
                </a:lnTo>
                <a:lnTo>
                  <a:pt x="5760" y="26868"/>
                </a:lnTo>
                <a:lnTo>
                  <a:pt x="7680" y="28803"/>
                </a:lnTo>
                <a:lnTo>
                  <a:pt x="7680" y="19202"/>
                </a:lnTo>
                <a:lnTo>
                  <a:pt x="6720" y="18242"/>
                </a:lnTo>
                <a:lnTo>
                  <a:pt x="6720" y="16306"/>
                </a:lnTo>
                <a:lnTo>
                  <a:pt x="5760" y="15361"/>
                </a:lnTo>
                <a:lnTo>
                  <a:pt x="5760" y="12481"/>
                </a:lnTo>
                <a:lnTo>
                  <a:pt x="6720" y="10561"/>
                </a:lnTo>
                <a:lnTo>
                  <a:pt x="8625" y="9601"/>
                </a:lnTo>
                <a:lnTo>
                  <a:pt x="9601" y="8641"/>
                </a:lnTo>
                <a:lnTo>
                  <a:pt x="11521" y="7680"/>
                </a:lnTo>
                <a:lnTo>
                  <a:pt x="14401" y="8641"/>
                </a:lnTo>
                <a:lnTo>
                  <a:pt x="15346" y="29763"/>
                </a:lnTo>
                <a:lnTo>
                  <a:pt x="23027" y="29763"/>
                </a:lnTo>
                <a:lnTo>
                  <a:pt x="24963" y="28803"/>
                </a:lnTo>
                <a:lnTo>
                  <a:pt x="27843" y="28803"/>
                </a:lnTo>
                <a:lnTo>
                  <a:pt x="29748" y="27843"/>
                </a:lnTo>
                <a:lnTo>
                  <a:pt x="30708" y="25923"/>
                </a:lnTo>
                <a:lnTo>
                  <a:pt x="31683" y="24963"/>
                </a:lnTo>
                <a:lnTo>
                  <a:pt x="33588" y="23042"/>
                </a:lnTo>
                <a:lnTo>
                  <a:pt x="33588" y="21122"/>
                </a:lnTo>
                <a:lnTo>
                  <a:pt x="34549" y="19202"/>
                </a:lnTo>
                <a:lnTo>
                  <a:pt x="34549" y="6720"/>
                </a:lnTo>
                <a:lnTo>
                  <a:pt x="33588" y="5760"/>
                </a:lnTo>
                <a:lnTo>
                  <a:pt x="33588" y="3840"/>
                </a:lnTo>
                <a:lnTo>
                  <a:pt x="32628" y="2880"/>
                </a:lnTo>
                <a:lnTo>
                  <a:pt x="32628" y="1920"/>
                </a:lnTo>
                <a:lnTo>
                  <a:pt x="31683" y="1920"/>
                </a:lnTo>
                <a:lnTo>
                  <a:pt x="31683" y="960"/>
                </a:lnTo>
                <a:lnTo>
                  <a:pt x="26868" y="960"/>
                </a:lnTo>
                <a:lnTo>
                  <a:pt x="26868" y="1920"/>
                </a:lnTo>
                <a:lnTo>
                  <a:pt x="25907" y="1920"/>
                </a:lnTo>
                <a:lnTo>
                  <a:pt x="25907" y="2880"/>
                </a:lnTo>
                <a:lnTo>
                  <a:pt x="26868" y="3840"/>
                </a:lnTo>
                <a:lnTo>
                  <a:pt x="26868" y="5760"/>
                </a:lnTo>
                <a:lnTo>
                  <a:pt x="27843" y="6720"/>
                </a:lnTo>
                <a:lnTo>
                  <a:pt x="27843" y="16306"/>
                </a:lnTo>
                <a:lnTo>
                  <a:pt x="26868" y="17282"/>
                </a:lnTo>
                <a:lnTo>
                  <a:pt x="26868" y="18242"/>
                </a:lnTo>
                <a:lnTo>
                  <a:pt x="25907" y="19202"/>
                </a:lnTo>
                <a:lnTo>
                  <a:pt x="24963" y="20147"/>
                </a:lnTo>
                <a:lnTo>
                  <a:pt x="24002" y="20147"/>
                </a:lnTo>
                <a:lnTo>
                  <a:pt x="23027" y="21122"/>
                </a:lnTo>
                <a:lnTo>
                  <a:pt x="19187" y="21122"/>
                </a:lnTo>
                <a:lnTo>
                  <a:pt x="191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0" name="object 400"/>
          <p:cNvSpPr/>
          <p:nvPr/>
        </p:nvSpPr>
        <p:spPr>
          <a:xfrm>
            <a:off x="4897532" y="6110264"/>
            <a:ext cx="0" cy="1144280"/>
          </a:xfrm>
          <a:custGeom>
            <a:avLst/>
            <a:gdLst/>
            <a:ahLst/>
            <a:cxnLst/>
            <a:rect l="l" t="t" r="r" b="b"/>
            <a:pathLst>
              <a:path w="0" h="1144280">
                <a:moveTo>
                  <a:pt x="0" y="0"/>
                </a:moveTo>
                <a:lnTo>
                  <a:pt x="0" y="1144280"/>
                </a:lnTo>
              </a:path>
            </a:pathLst>
          </a:custGeom>
          <a:ln w="606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1" name="object 401"/>
          <p:cNvSpPr/>
          <p:nvPr/>
        </p:nvSpPr>
        <p:spPr>
          <a:xfrm>
            <a:off x="4897998" y="6682406"/>
            <a:ext cx="981093" cy="0"/>
          </a:xfrm>
          <a:custGeom>
            <a:avLst/>
            <a:gdLst/>
            <a:ahLst/>
            <a:cxnLst/>
            <a:rect l="l" t="t" r="r" b="b"/>
            <a:pathLst>
              <a:path w="981093" h="0">
                <a:moveTo>
                  <a:pt x="0" y="0"/>
                </a:moveTo>
                <a:lnTo>
                  <a:pt x="981093" y="0"/>
                </a:lnTo>
              </a:path>
            </a:pathLst>
          </a:custGeom>
          <a:ln w="702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2" name="object 402"/>
          <p:cNvSpPr/>
          <p:nvPr/>
        </p:nvSpPr>
        <p:spPr>
          <a:xfrm>
            <a:off x="5051602" y="6635374"/>
            <a:ext cx="671017" cy="123840"/>
          </a:xfrm>
          <a:custGeom>
            <a:avLst/>
            <a:gdLst/>
            <a:ahLst/>
            <a:cxnLst/>
            <a:rect l="l" t="t" r="r" b="b"/>
            <a:pathLst>
              <a:path w="671017" h="123840">
                <a:moveTo>
                  <a:pt x="663336" y="16306"/>
                </a:moveTo>
                <a:lnTo>
                  <a:pt x="668136" y="15361"/>
                </a:lnTo>
                <a:lnTo>
                  <a:pt x="671017" y="12481"/>
                </a:lnTo>
                <a:lnTo>
                  <a:pt x="671017" y="3840"/>
                </a:lnTo>
                <a:lnTo>
                  <a:pt x="667176" y="0"/>
                </a:lnTo>
                <a:lnTo>
                  <a:pt x="663336" y="0"/>
                </a:lnTo>
                <a:lnTo>
                  <a:pt x="335981" y="7680"/>
                </a:lnTo>
                <a:lnTo>
                  <a:pt x="335036" y="7680"/>
                </a:lnTo>
                <a:lnTo>
                  <a:pt x="334076" y="8641"/>
                </a:lnTo>
                <a:lnTo>
                  <a:pt x="6720" y="108478"/>
                </a:lnTo>
                <a:lnTo>
                  <a:pt x="2880" y="109438"/>
                </a:lnTo>
                <a:lnTo>
                  <a:pt x="0" y="113278"/>
                </a:lnTo>
                <a:lnTo>
                  <a:pt x="1920" y="118064"/>
                </a:lnTo>
                <a:lnTo>
                  <a:pt x="2880" y="121904"/>
                </a:lnTo>
                <a:lnTo>
                  <a:pt x="6720" y="123840"/>
                </a:lnTo>
                <a:lnTo>
                  <a:pt x="11521" y="122880"/>
                </a:lnTo>
                <a:lnTo>
                  <a:pt x="338861" y="23042"/>
                </a:lnTo>
                <a:lnTo>
                  <a:pt x="335981" y="23987"/>
                </a:lnTo>
                <a:lnTo>
                  <a:pt x="663336" y="16306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3" name="object 403"/>
          <p:cNvSpPr/>
          <p:nvPr/>
        </p:nvSpPr>
        <p:spPr>
          <a:xfrm>
            <a:off x="5035280" y="6725610"/>
            <a:ext cx="48966" cy="49911"/>
          </a:xfrm>
          <a:custGeom>
            <a:avLst/>
            <a:gdLst/>
            <a:ahLst/>
            <a:cxnLst/>
            <a:rect l="l" t="t" r="r" b="b"/>
            <a:pathLst>
              <a:path w="48966" h="49910">
                <a:moveTo>
                  <a:pt x="24963" y="0"/>
                </a:moveTo>
                <a:lnTo>
                  <a:pt x="0" y="24963"/>
                </a:lnTo>
                <a:lnTo>
                  <a:pt x="24963" y="49911"/>
                </a:lnTo>
                <a:lnTo>
                  <a:pt x="48966" y="24963"/>
                </a:lnTo>
                <a:lnTo>
                  <a:pt x="24963" y="0"/>
                </a:lnTo>
                <a:close/>
              </a:path>
            </a:pathLst>
          </a:custGeom>
          <a:solidFill>
            <a:srgbClr val="4D7FB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4" name="object 404"/>
          <p:cNvSpPr/>
          <p:nvPr/>
        </p:nvSpPr>
        <p:spPr>
          <a:xfrm>
            <a:off x="5032400" y="6723689"/>
            <a:ext cx="54726" cy="54711"/>
          </a:xfrm>
          <a:custGeom>
            <a:avLst/>
            <a:gdLst/>
            <a:ahLst/>
            <a:cxnLst/>
            <a:rect l="l" t="t" r="r" b="b"/>
            <a:pathLst>
              <a:path w="54726" h="54711">
                <a:moveTo>
                  <a:pt x="0" y="25908"/>
                </a:moveTo>
                <a:lnTo>
                  <a:pt x="0" y="27843"/>
                </a:lnTo>
                <a:lnTo>
                  <a:pt x="960" y="28803"/>
                </a:lnTo>
                <a:lnTo>
                  <a:pt x="25923" y="53751"/>
                </a:lnTo>
                <a:lnTo>
                  <a:pt x="5760" y="26883"/>
                </a:lnTo>
                <a:lnTo>
                  <a:pt x="27843" y="5760"/>
                </a:lnTo>
                <a:lnTo>
                  <a:pt x="48966" y="26883"/>
                </a:lnTo>
                <a:lnTo>
                  <a:pt x="28803" y="54711"/>
                </a:lnTo>
                <a:lnTo>
                  <a:pt x="29763" y="53751"/>
                </a:lnTo>
                <a:lnTo>
                  <a:pt x="53766" y="28803"/>
                </a:lnTo>
                <a:lnTo>
                  <a:pt x="54726" y="27843"/>
                </a:lnTo>
                <a:lnTo>
                  <a:pt x="54726" y="25908"/>
                </a:lnTo>
                <a:lnTo>
                  <a:pt x="53766" y="24963"/>
                </a:lnTo>
                <a:lnTo>
                  <a:pt x="29763" y="0"/>
                </a:lnTo>
                <a:lnTo>
                  <a:pt x="25923" y="0"/>
                </a:lnTo>
                <a:lnTo>
                  <a:pt x="960" y="24963"/>
                </a:lnTo>
                <a:lnTo>
                  <a:pt x="0" y="25908"/>
                </a:lnTo>
                <a:close/>
              </a:path>
              <a:path w="54726" h="54711">
                <a:moveTo>
                  <a:pt x="27843" y="47990"/>
                </a:moveTo>
                <a:lnTo>
                  <a:pt x="5760" y="26883"/>
                </a:lnTo>
                <a:lnTo>
                  <a:pt x="25923" y="53751"/>
                </a:lnTo>
                <a:lnTo>
                  <a:pt x="26883" y="54711"/>
                </a:lnTo>
                <a:lnTo>
                  <a:pt x="28803" y="54711"/>
                </a:lnTo>
                <a:lnTo>
                  <a:pt x="48966" y="26883"/>
                </a:lnTo>
                <a:lnTo>
                  <a:pt x="27843" y="47990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5" name="object 405"/>
          <p:cNvSpPr/>
          <p:nvPr/>
        </p:nvSpPr>
        <p:spPr>
          <a:xfrm>
            <a:off x="5362635" y="6626733"/>
            <a:ext cx="48950" cy="49911"/>
          </a:xfrm>
          <a:custGeom>
            <a:avLst/>
            <a:gdLst/>
            <a:ahLst/>
            <a:cxnLst/>
            <a:rect l="l" t="t" r="r" b="b"/>
            <a:pathLst>
              <a:path w="48950" h="49911">
                <a:moveTo>
                  <a:pt x="24002" y="0"/>
                </a:moveTo>
                <a:lnTo>
                  <a:pt x="0" y="24947"/>
                </a:lnTo>
                <a:lnTo>
                  <a:pt x="24002" y="49911"/>
                </a:lnTo>
                <a:lnTo>
                  <a:pt x="48950" y="24947"/>
                </a:lnTo>
                <a:lnTo>
                  <a:pt x="24002" y="0"/>
                </a:lnTo>
                <a:close/>
              </a:path>
            </a:pathLst>
          </a:custGeom>
          <a:solidFill>
            <a:srgbClr val="4D7FB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6" name="object 406"/>
          <p:cNvSpPr/>
          <p:nvPr/>
        </p:nvSpPr>
        <p:spPr>
          <a:xfrm>
            <a:off x="5359755" y="6623852"/>
            <a:ext cx="54711" cy="54726"/>
          </a:xfrm>
          <a:custGeom>
            <a:avLst/>
            <a:gdLst/>
            <a:ahLst/>
            <a:cxnLst/>
            <a:rect l="l" t="t" r="r" b="b"/>
            <a:pathLst>
              <a:path w="54711" h="54726">
                <a:moveTo>
                  <a:pt x="24963" y="960"/>
                </a:moveTo>
                <a:lnTo>
                  <a:pt x="960" y="25923"/>
                </a:lnTo>
                <a:lnTo>
                  <a:pt x="0" y="26883"/>
                </a:lnTo>
                <a:lnTo>
                  <a:pt x="0" y="28803"/>
                </a:lnTo>
                <a:lnTo>
                  <a:pt x="960" y="29763"/>
                </a:lnTo>
                <a:lnTo>
                  <a:pt x="24963" y="54726"/>
                </a:lnTo>
                <a:lnTo>
                  <a:pt x="28803" y="54726"/>
                </a:lnTo>
                <a:lnTo>
                  <a:pt x="53751" y="29763"/>
                </a:lnTo>
                <a:lnTo>
                  <a:pt x="54711" y="28803"/>
                </a:lnTo>
                <a:lnTo>
                  <a:pt x="54711" y="26883"/>
                </a:lnTo>
                <a:lnTo>
                  <a:pt x="53751" y="25923"/>
                </a:lnTo>
                <a:lnTo>
                  <a:pt x="28803" y="960"/>
                </a:lnTo>
                <a:lnTo>
                  <a:pt x="27828" y="0"/>
                </a:lnTo>
                <a:lnTo>
                  <a:pt x="26883" y="0"/>
                </a:lnTo>
                <a:lnTo>
                  <a:pt x="26883" y="5760"/>
                </a:lnTo>
                <a:lnTo>
                  <a:pt x="47990" y="27828"/>
                </a:lnTo>
                <a:lnTo>
                  <a:pt x="26883" y="48950"/>
                </a:lnTo>
                <a:lnTo>
                  <a:pt x="5760" y="27828"/>
                </a:lnTo>
                <a:lnTo>
                  <a:pt x="24963" y="960"/>
                </a:lnTo>
                <a:close/>
              </a:path>
              <a:path w="54711" h="54726">
                <a:moveTo>
                  <a:pt x="24963" y="960"/>
                </a:moveTo>
                <a:lnTo>
                  <a:pt x="5760" y="27828"/>
                </a:lnTo>
                <a:lnTo>
                  <a:pt x="26883" y="5760"/>
                </a:lnTo>
                <a:lnTo>
                  <a:pt x="26883" y="0"/>
                </a:lnTo>
                <a:lnTo>
                  <a:pt x="24963" y="960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7" name="object 407"/>
          <p:cNvSpPr/>
          <p:nvPr/>
        </p:nvSpPr>
        <p:spPr>
          <a:xfrm>
            <a:off x="5689015" y="6618091"/>
            <a:ext cx="49926" cy="49926"/>
          </a:xfrm>
          <a:custGeom>
            <a:avLst/>
            <a:gdLst/>
            <a:ahLst/>
            <a:cxnLst/>
            <a:rect l="l" t="t" r="r" b="b"/>
            <a:pathLst>
              <a:path w="49926" h="49926">
                <a:moveTo>
                  <a:pt x="24963" y="0"/>
                </a:moveTo>
                <a:lnTo>
                  <a:pt x="0" y="24963"/>
                </a:lnTo>
                <a:lnTo>
                  <a:pt x="24963" y="49926"/>
                </a:lnTo>
                <a:lnTo>
                  <a:pt x="49926" y="24963"/>
                </a:lnTo>
                <a:lnTo>
                  <a:pt x="24963" y="0"/>
                </a:lnTo>
                <a:close/>
              </a:path>
            </a:pathLst>
          </a:custGeom>
          <a:solidFill>
            <a:srgbClr val="4D7FB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8" name="object 408"/>
          <p:cNvSpPr/>
          <p:nvPr/>
        </p:nvSpPr>
        <p:spPr>
          <a:xfrm>
            <a:off x="5686150" y="6615211"/>
            <a:ext cx="55671" cy="54711"/>
          </a:xfrm>
          <a:custGeom>
            <a:avLst/>
            <a:gdLst/>
            <a:ahLst/>
            <a:cxnLst/>
            <a:rect l="l" t="t" r="r" b="b"/>
            <a:pathLst>
              <a:path w="55671" h="54711">
                <a:moveTo>
                  <a:pt x="25907" y="960"/>
                </a:moveTo>
                <a:lnTo>
                  <a:pt x="960" y="25923"/>
                </a:lnTo>
                <a:lnTo>
                  <a:pt x="0" y="26883"/>
                </a:lnTo>
                <a:lnTo>
                  <a:pt x="0" y="28803"/>
                </a:lnTo>
                <a:lnTo>
                  <a:pt x="960" y="29763"/>
                </a:lnTo>
                <a:lnTo>
                  <a:pt x="25907" y="54711"/>
                </a:lnTo>
                <a:lnTo>
                  <a:pt x="29748" y="54711"/>
                </a:lnTo>
                <a:lnTo>
                  <a:pt x="54711" y="29763"/>
                </a:lnTo>
                <a:lnTo>
                  <a:pt x="55671" y="28803"/>
                </a:lnTo>
                <a:lnTo>
                  <a:pt x="55671" y="26883"/>
                </a:lnTo>
                <a:lnTo>
                  <a:pt x="54711" y="25923"/>
                </a:lnTo>
                <a:lnTo>
                  <a:pt x="29748" y="960"/>
                </a:lnTo>
                <a:lnTo>
                  <a:pt x="28788" y="0"/>
                </a:lnTo>
                <a:lnTo>
                  <a:pt x="27828" y="0"/>
                </a:lnTo>
                <a:lnTo>
                  <a:pt x="27828" y="6720"/>
                </a:lnTo>
                <a:lnTo>
                  <a:pt x="48950" y="27843"/>
                </a:lnTo>
                <a:lnTo>
                  <a:pt x="27828" y="48966"/>
                </a:lnTo>
                <a:lnTo>
                  <a:pt x="6705" y="27843"/>
                </a:lnTo>
                <a:lnTo>
                  <a:pt x="25907" y="960"/>
                </a:lnTo>
                <a:close/>
              </a:path>
              <a:path w="55671" h="54711">
                <a:moveTo>
                  <a:pt x="25907" y="960"/>
                </a:moveTo>
                <a:lnTo>
                  <a:pt x="6705" y="27843"/>
                </a:lnTo>
                <a:lnTo>
                  <a:pt x="27828" y="6720"/>
                </a:lnTo>
                <a:lnTo>
                  <a:pt x="27828" y="0"/>
                </a:lnTo>
                <a:lnTo>
                  <a:pt x="25907" y="960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9" name="object 409"/>
          <p:cNvSpPr/>
          <p:nvPr/>
        </p:nvSpPr>
        <p:spPr>
          <a:xfrm>
            <a:off x="5051602" y="6522095"/>
            <a:ext cx="671977" cy="296631"/>
          </a:xfrm>
          <a:custGeom>
            <a:avLst/>
            <a:gdLst/>
            <a:ahLst/>
            <a:cxnLst/>
            <a:rect l="l" t="t" r="r" b="b"/>
            <a:pathLst>
              <a:path w="671977" h="296631">
                <a:moveTo>
                  <a:pt x="669096" y="3840"/>
                </a:moveTo>
                <a:lnTo>
                  <a:pt x="666216" y="0"/>
                </a:lnTo>
                <a:lnTo>
                  <a:pt x="661415" y="0"/>
                </a:lnTo>
                <a:lnTo>
                  <a:pt x="658535" y="2880"/>
                </a:lnTo>
                <a:lnTo>
                  <a:pt x="334126" y="279728"/>
                </a:lnTo>
                <a:lnTo>
                  <a:pt x="11521" y="174711"/>
                </a:lnTo>
                <a:lnTo>
                  <a:pt x="6720" y="173751"/>
                </a:lnTo>
                <a:lnTo>
                  <a:pt x="2880" y="175671"/>
                </a:lnTo>
                <a:lnTo>
                  <a:pt x="1920" y="179511"/>
                </a:lnTo>
                <a:lnTo>
                  <a:pt x="0" y="184312"/>
                </a:lnTo>
                <a:lnTo>
                  <a:pt x="2880" y="188153"/>
                </a:lnTo>
                <a:lnTo>
                  <a:pt x="6720" y="190073"/>
                </a:lnTo>
                <a:lnTo>
                  <a:pt x="334076" y="296631"/>
                </a:lnTo>
                <a:lnTo>
                  <a:pt x="331195" y="282229"/>
                </a:lnTo>
                <a:lnTo>
                  <a:pt x="338861" y="281269"/>
                </a:lnTo>
                <a:lnTo>
                  <a:pt x="340796" y="294711"/>
                </a:lnTo>
                <a:lnTo>
                  <a:pt x="668136" y="14401"/>
                </a:lnTo>
                <a:lnTo>
                  <a:pt x="671977" y="11521"/>
                </a:lnTo>
                <a:lnTo>
                  <a:pt x="671977" y="6720"/>
                </a:lnTo>
                <a:lnTo>
                  <a:pt x="669096" y="3840"/>
                </a:lnTo>
                <a:close/>
              </a:path>
              <a:path w="671977" h="296631">
                <a:moveTo>
                  <a:pt x="338861" y="281269"/>
                </a:moveTo>
                <a:lnTo>
                  <a:pt x="331195" y="282229"/>
                </a:lnTo>
                <a:lnTo>
                  <a:pt x="334076" y="296631"/>
                </a:lnTo>
                <a:lnTo>
                  <a:pt x="338861" y="296631"/>
                </a:lnTo>
                <a:lnTo>
                  <a:pt x="340796" y="294711"/>
                </a:lnTo>
                <a:lnTo>
                  <a:pt x="338861" y="281269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0" name="object 410"/>
          <p:cNvSpPr/>
          <p:nvPr/>
        </p:nvSpPr>
        <p:spPr>
          <a:xfrm>
            <a:off x="5035280" y="6703532"/>
            <a:ext cx="49916" cy="0"/>
          </a:xfrm>
          <a:custGeom>
            <a:avLst/>
            <a:gdLst/>
            <a:ahLst/>
            <a:cxnLst/>
            <a:rect l="l" t="t" r="r" b="b"/>
            <a:pathLst>
              <a:path w="49916" h="0">
                <a:moveTo>
                  <a:pt x="0" y="0"/>
                </a:moveTo>
                <a:lnTo>
                  <a:pt x="49916" y="0"/>
                </a:lnTo>
              </a:path>
            </a:pathLst>
          </a:custGeom>
          <a:ln w="51186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1" name="object 411"/>
          <p:cNvSpPr/>
          <p:nvPr/>
        </p:nvSpPr>
        <p:spPr>
          <a:xfrm>
            <a:off x="5038161" y="6675683"/>
            <a:ext cx="49926" cy="55686"/>
          </a:xfrm>
          <a:custGeom>
            <a:avLst/>
            <a:gdLst/>
            <a:ahLst/>
            <a:cxnLst/>
            <a:rect l="l" t="t" r="r" b="b"/>
            <a:pathLst>
              <a:path w="49926" h="55686">
                <a:moveTo>
                  <a:pt x="45125" y="5760"/>
                </a:moveTo>
                <a:lnTo>
                  <a:pt x="45125" y="49926"/>
                </a:lnTo>
                <a:lnTo>
                  <a:pt x="0" y="49926"/>
                </a:lnTo>
                <a:lnTo>
                  <a:pt x="47045" y="55686"/>
                </a:lnTo>
                <a:lnTo>
                  <a:pt x="48966" y="54726"/>
                </a:lnTo>
                <a:lnTo>
                  <a:pt x="49926" y="54726"/>
                </a:lnTo>
                <a:lnTo>
                  <a:pt x="49926" y="1920"/>
                </a:lnTo>
                <a:lnTo>
                  <a:pt x="48966" y="960"/>
                </a:lnTo>
                <a:lnTo>
                  <a:pt x="47045" y="0"/>
                </a:lnTo>
                <a:lnTo>
                  <a:pt x="45125" y="5760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2" name="object 412"/>
          <p:cNvSpPr/>
          <p:nvPr/>
        </p:nvSpPr>
        <p:spPr>
          <a:xfrm>
            <a:off x="5033360" y="6675683"/>
            <a:ext cx="51846" cy="55686"/>
          </a:xfrm>
          <a:custGeom>
            <a:avLst/>
            <a:gdLst/>
            <a:ahLst/>
            <a:cxnLst/>
            <a:rect l="l" t="t" r="r" b="b"/>
            <a:pathLst>
              <a:path w="51846" h="55686">
                <a:moveTo>
                  <a:pt x="960" y="54726"/>
                </a:moveTo>
                <a:lnTo>
                  <a:pt x="1920" y="55686"/>
                </a:lnTo>
                <a:lnTo>
                  <a:pt x="51846" y="55686"/>
                </a:lnTo>
                <a:lnTo>
                  <a:pt x="4800" y="49926"/>
                </a:lnTo>
                <a:lnTo>
                  <a:pt x="4800" y="5760"/>
                </a:lnTo>
                <a:lnTo>
                  <a:pt x="49926" y="5760"/>
                </a:lnTo>
                <a:lnTo>
                  <a:pt x="51846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54726"/>
                </a:lnTo>
                <a:lnTo>
                  <a:pt x="960" y="54726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3" name="object 413"/>
          <p:cNvSpPr/>
          <p:nvPr/>
        </p:nvSpPr>
        <p:spPr>
          <a:xfrm>
            <a:off x="5362635" y="6810569"/>
            <a:ext cx="49916" cy="0"/>
          </a:xfrm>
          <a:custGeom>
            <a:avLst/>
            <a:gdLst/>
            <a:ahLst/>
            <a:cxnLst/>
            <a:rect l="l" t="t" r="r" b="b"/>
            <a:pathLst>
              <a:path w="49916" h="0">
                <a:moveTo>
                  <a:pt x="0" y="0"/>
                </a:moveTo>
                <a:lnTo>
                  <a:pt x="49916" y="0"/>
                </a:lnTo>
              </a:path>
            </a:pathLst>
          </a:custGeom>
          <a:ln w="50228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4" name="object 414"/>
          <p:cNvSpPr/>
          <p:nvPr/>
        </p:nvSpPr>
        <p:spPr>
          <a:xfrm>
            <a:off x="5360715" y="6783202"/>
            <a:ext cx="51831" cy="54726"/>
          </a:xfrm>
          <a:custGeom>
            <a:avLst/>
            <a:gdLst/>
            <a:ahLst/>
            <a:cxnLst/>
            <a:rect l="l" t="t" r="r" b="b"/>
            <a:pathLst>
              <a:path w="51831" h="54726">
                <a:moveTo>
                  <a:pt x="49926" y="4800"/>
                </a:moveTo>
                <a:lnTo>
                  <a:pt x="49926" y="49926"/>
                </a:lnTo>
                <a:lnTo>
                  <a:pt x="4800" y="49926"/>
                </a:lnTo>
                <a:lnTo>
                  <a:pt x="4800" y="4800"/>
                </a:lnTo>
                <a:lnTo>
                  <a:pt x="960" y="0"/>
                </a:lnTo>
                <a:lnTo>
                  <a:pt x="0" y="960"/>
                </a:lnTo>
                <a:lnTo>
                  <a:pt x="0" y="53766"/>
                </a:lnTo>
                <a:lnTo>
                  <a:pt x="960" y="54726"/>
                </a:lnTo>
                <a:lnTo>
                  <a:pt x="51831" y="54726"/>
                </a:lnTo>
                <a:lnTo>
                  <a:pt x="49926" y="4800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5" name="object 415"/>
          <p:cNvSpPr/>
          <p:nvPr/>
        </p:nvSpPr>
        <p:spPr>
          <a:xfrm>
            <a:off x="5361675" y="6783202"/>
            <a:ext cx="53751" cy="54726"/>
          </a:xfrm>
          <a:custGeom>
            <a:avLst/>
            <a:gdLst/>
            <a:ahLst/>
            <a:cxnLst/>
            <a:rect l="l" t="t" r="r" b="b"/>
            <a:pathLst>
              <a:path w="53751" h="54726">
                <a:moveTo>
                  <a:pt x="52791" y="0"/>
                </a:moveTo>
                <a:lnTo>
                  <a:pt x="0" y="0"/>
                </a:lnTo>
                <a:lnTo>
                  <a:pt x="3840" y="4800"/>
                </a:lnTo>
                <a:lnTo>
                  <a:pt x="48966" y="4800"/>
                </a:lnTo>
                <a:lnTo>
                  <a:pt x="50871" y="54726"/>
                </a:lnTo>
                <a:lnTo>
                  <a:pt x="52791" y="54726"/>
                </a:lnTo>
                <a:lnTo>
                  <a:pt x="53751" y="53766"/>
                </a:lnTo>
                <a:lnTo>
                  <a:pt x="53751" y="960"/>
                </a:lnTo>
                <a:lnTo>
                  <a:pt x="52791" y="0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6" name="object 416"/>
          <p:cNvSpPr/>
          <p:nvPr/>
        </p:nvSpPr>
        <p:spPr>
          <a:xfrm>
            <a:off x="5689991" y="6530740"/>
            <a:ext cx="49916" cy="0"/>
          </a:xfrm>
          <a:custGeom>
            <a:avLst/>
            <a:gdLst/>
            <a:ahLst/>
            <a:cxnLst/>
            <a:rect l="l" t="t" r="r" b="b"/>
            <a:pathLst>
              <a:path w="49916" h="0">
                <a:moveTo>
                  <a:pt x="0" y="0"/>
                </a:moveTo>
                <a:lnTo>
                  <a:pt x="49916" y="0"/>
                </a:lnTo>
              </a:path>
            </a:pathLst>
          </a:custGeom>
          <a:ln w="51186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7" name="object 417"/>
          <p:cNvSpPr/>
          <p:nvPr/>
        </p:nvSpPr>
        <p:spPr>
          <a:xfrm>
            <a:off x="5692856" y="6502892"/>
            <a:ext cx="48966" cy="55686"/>
          </a:xfrm>
          <a:custGeom>
            <a:avLst/>
            <a:gdLst/>
            <a:ahLst/>
            <a:cxnLst/>
            <a:rect l="l" t="t" r="r" b="b"/>
            <a:pathLst>
              <a:path w="48966" h="55686">
                <a:moveTo>
                  <a:pt x="44165" y="5760"/>
                </a:moveTo>
                <a:lnTo>
                  <a:pt x="44165" y="49926"/>
                </a:lnTo>
                <a:lnTo>
                  <a:pt x="0" y="49926"/>
                </a:lnTo>
                <a:lnTo>
                  <a:pt x="47045" y="55686"/>
                </a:lnTo>
                <a:lnTo>
                  <a:pt x="48005" y="54711"/>
                </a:lnTo>
                <a:lnTo>
                  <a:pt x="48966" y="53766"/>
                </a:lnTo>
                <a:lnTo>
                  <a:pt x="48966" y="1920"/>
                </a:lnTo>
                <a:lnTo>
                  <a:pt x="48005" y="960"/>
                </a:lnTo>
                <a:lnTo>
                  <a:pt x="47045" y="0"/>
                </a:lnTo>
                <a:lnTo>
                  <a:pt x="44165" y="5760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8" name="object 418"/>
          <p:cNvSpPr/>
          <p:nvPr/>
        </p:nvSpPr>
        <p:spPr>
          <a:xfrm>
            <a:off x="5687110" y="6502892"/>
            <a:ext cx="52791" cy="55686"/>
          </a:xfrm>
          <a:custGeom>
            <a:avLst/>
            <a:gdLst/>
            <a:ahLst/>
            <a:cxnLst/>
            <a:rect l="l" t="t" r="r" b="b"/>
            <a:pathLst>
              <a:path w="52791" h="55686">
                <a:moveTo>
                  <a:pt x="944" y="53766"/>
                </a:moveTo>
                <a:lnTo>
                  <a:pt x="1904" y="54711"/>
                </a:lnTo>
                <a:lnTo>
                  <a:pt x="2880" y="55686"/>
                </a:lnTo>
                <a:lnTo>
                  <a:pt x="52791" y="55686"/>
                </a:lnTo>
                <a:lnTo>
                  <a:pt x="5745" y="49926"/>
                </a:lnTo>
                <a:lnTo>
                  <a:pt x="5745" y="5760"/>
                </a:lnTo>
                <a:lnTo>
                  <a:pt x="49911" y="5760"/>
                </a:lnTo>
                <a:lnTo>
                  <a:pt x="52791" y="0"/>
                </a:lnTo>
                <a:lnTo>
                  <a:pt x="2880" y="0"/>
                </a:lnTo>
                <a:lnTo>
                  <a:pt x="1904" y="960"/>
                </a:lnTo>
                <a:lnTo>
                  <a:pt x="944" y="1920"/>
                </a:lnTo>
                <a:lnTo>
                  <a:pt x="0" y="2880"/>
                </a:lnTo>
                <a:lnTo>
                  <a:pt x="0" y="52806"/>
                </a:lnTo>
                <a:lnTo>
                  <a:pt x="944" y="53766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9" name="object 419"/>
          <p:cNvSpPr/>
          <p:nvPr/>
        </p:nvSpPr>
        <p:spPr>
          <a:xfrm>
            <a:off x="4687778" y="7255520"/>
            <a:ext cx="16322" cy="4785"/>
          </a:xfrm>
          <a:custGeom>
            <a:avLst/>
            <a:gdLst/>
            <a:ahLst/>
            <a:cxnLst/>
            <a:rect l="l" t="t" r="r" b="b"/>
            <a:pathLst>
              <a:path w="16322" h="4785">
                <a:moveTo>
                  <a:pt x="16322" y="1905"/>
                </a:moveTo>
                <a:lnTo>
                  <a:pt x="16322" y="0"/>
                </a:lnTo>
                <a:lnTo>
                  <a:pt x="0" y="0"/>
                </a:lnTo>
                <a:lnTo>
                  <a:pt x="0" y="4785"/>
                </a:lnTo>
                <a:lnTo>
                  <a:pt x="16322" y="4785"/>
                </a:lnTo>
                <a:lnTo>
                  <a:pt x="16322" y="1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0" name="object 420"/>
          <p:cNvSpPr/>
          <p:nvPr/>
        </p:nvSpPr>
        <p:spPr>
          <a:xfrm>
            <a:off x="4712726" y="7229596"/>
            <a:ext cx="24963" cy="26868"/>
          </a:xfrm>
          <a:custGeom>
            <a:avLst/>
            <a:gdLst/>
            <a:ahLst/>
            <a:cxnLst/>
            <a:rect l="l" t="t" r="r" b="b"/>
            <a:pathLst>
              <a:path w="24963" h="26868">
                <a:moveTo>
                  <a:pt x="975" y="3840"/>
                </a:moveTo>
                <a:lnTo>
                  <a:pt x="0" y="3840"/>
                </a:lnTo>
                <a:lnTo>
                  <a:pt x="0" y="8641"/>
                </a:lnTo>
                <a:lnTo>
                  <a:pt x="975" y="8641"/>
                </a:lnTo>
                <a:lnTo>
                  <a:pt x="1935" y="7680"/>
                </a:lnTo>
                <a:lnTo>
                  <a:pt x="2880" y="7680"/>
                </a:lnTo>
                <a:lnTo>
                  <a:pt x="3840" y="6720"/>
                </a:lnTo>
                <a:lnTo>
                  <a:pt x="4815" y="6720"/>
                </a:lnTo>
                <a:lnTo>
                  <a:pt x="5775" y="5760"/>
                </a:lnTo>
                <a:lnTo>
                  <a:pt x="6720" y="5760"/>
                </a:lnTo>
                <a:lnTo>
                  <a:pt x="7680" y="4800"/>
                </a:lnTo>
                <a:lnTo>
                  <a:pt x="13441" y="4800"/>
                </a:lnTo>
                <a:lnTo>
                  <a:pt x="14401" y="5760"/>
                </a:lnTo>
                <a:lnTo>
                  <a:pt x="15361" y="5760"/>
                </a:lnTo>
                <a:lnTo>
                  <a:pt x="15361" y="6720"/>
                </a:lnTo>
                <a:lnTo>
                  <a:pt x="16322" y="6720"/>
                </a:lnTo>
                <a:lnTo>
                  <a:pt x="17282" y="7680"/>
                </a:lnTo>
                <a:lnTo>
                  <a:pt x="17282" y="9585"/>
                </a:lnTo>
                <a:lnTo>
                  <a:pt x="18242" y="9585"/>
                </a:lnTo>
                <a:lnTo>
                  <a:pt x="18242" y="14401"/>
                </a:lnTo>
                <a:lnTo>
                  <a:pt x="17282" y="15361"/>
                </a:lnTo>
                <a:lnTo>
                  <a:pt x="17282" y="16322"/>
                </a:lnTo>
                <a:lnTo>
                  <a:pt x="16322" y="17266"/>
                </a:lnTo>
                <a:lnTo>
                  <a:pt x="15361" y="18242"/>
                </a:lnTo>
                <a:lnTo>
                  <a:pt x="14401" y="18242"/>
                </a:lnTo>
                <a:lnTo>
                  <a:pt x="13441" y="19202"/>
                </a:lnTo>
                <a:lnTo>
                  <a:pt x="12496" y="19202"/>
                </a:lnTo>
                <a:lnTo>
                  <a:pt x="11521" y="20147"/>
                </a:lnTo>
                <a:lnTo>
                  <a:pt x="3840" y="20147"/>
                </a:lnTo>
                <a:lnTo>
                  <a:pt x="2880" y="21107"/>
                </a:lnTo>
                <a:lnTo>
                  <a:pt x="2880" y="23987"/>
                </a:lnTo>
                <a:lnTo>
                  <a:pt x="3840" y="24947"/>
                </a:lnTo>
                <a:lnTo>
                  <a:pt x="12496" y="24947"/>
                </a:lnTo>
                <a:lnTo>
                  <a:pt x="13441" y="25923"/>
                </a:lnTo>
                <a:lnTo>
                  <a:pt x="14401" y="25923"/>
                </a:lnTo>
                <a:lnTo>
                  <a:pt x="16322" y="26868"/>
                </a:lnTo>
                <a:lnTo>
                  <a:pt x="17282" y="26868"/>
                </a:lnTo>
                <a:lnTo>
                  <a:pt x="16322" y="22082"/>
                </a:lnTo>
                <a:lnTo>
                  <a:pt x="17282" y="22082"/>
                </a:lnTo>
                <a:lnTo>
                  <a:pt x="18242" y="21107"/>
                </a:lnTo>
                <a:lnTo>
                  <a:pt x="19202" y="20147"/>
                </a:lnTo>
                <a:lnTo>
                  <a:pt x="21122" y="20147"/>
                </a:lnTo>
                <a:lnTo>
                  <a:pt x="22082" y="19202"/>
                </a:lnTo>
                <a:lnTo>
                  <a:pt x="22082" y="18242"/>
                </a:lnTo>
                <a:lnTo>
                  <a:pt x="23042" y="17266"/>
                </a:lnTo>
                <a:lnTo>
                  <a:pt x="24002" y="16322"/>
                </a:lnTo>
                <a:lnTo>
                  <a:pt x="24002" y="13426"/>
                </a:lnTo>
                <a:lnTo>
                  <a:pt x="24963" y="12481"/>
                </a:lnTo>
                <a:lnTo>
                  <a:pt x="24963" y="9585"/>
                </a:lnTo>
                <a:lnTo>
                  <a:pt x="24002" y="7680"/>
                </a:lnTo>
                <a:lnTo>
                  <a:pt x="24002" y="672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2880"/>
                </a:lnTo>
                <a:lnTo>
                  <a:pt x="20162" y="1920"/>
                </a:lnTo>
                <a:lnTo>
                  <a:pt x="19202" y="960"/>
                </a:lnTo>
                <a:lnTo>
                  <a:pt x="17282" y="960"/>
                </a:lnTo>
                <a:lnTo>
                  <a:pt x="15361" y="0"/>
                </a:lnTo>
                <a:lnTo>
                  <a:pt x="7680" y="0"/>
                </a:lnTo>
                <a:lnTo>
                  <a:pt x="6720" y="960"/>
                </a:lnTo>
                <a:lnTo>
                  <a:pt x="5775" y="960"/>
                </a:lnTo>
                <a:lnTo>
                  <a:pt x="4815" y="1920"/>
                </a:lnTo>
                <a:lnTo>
                  <a:pt x="2880" y="1920"/>
                </a:lnTo>
                <a:lnTo>
                  <a:pt x="1935" y="2880"/>
                </a:lnTo>
                <a:lnTo>
                  <a:pt x="975" y="2880"/>
                </a:lnTo>
                <a:lnTo>
                  <a:pt x="975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1" name="object 421"/>
          <p:cNvSpPr/>
          <p:nvPr/>
        </p:nvSpPr>
        <p:spPr>
          <a:xfrm>
            <a:off x="4710821" y="7251679"/>
            <a:ext cx="28788" cy="23987"/>
          </a:xfrm>
          <a:custGeom>
            <a:avLst/>
            <a:gdLst/>
            <a:ahLst/>
            <a:cxnLst/>
            <a:rect l="l" t="t" r="r" b="b"/>
            <a:pathLst>
              <a:path w="28788" h="23987">
                <a:moveTo>
                  <a:pt x="12466" y="19187"/>
                </a:moveTo>
                <a:lnTo>
                  <a:pt x="9585" y="19187"/>
                </a:lnTo>
                <a:lnTo>
                  <a:pt x="8625" y="18242"/>
                </a:lnTo>
                <a:lnTo>
                  <a:pt x="5745" y="18242"/>
                </a:lnTo>
                <a:lnTo>
                  <a:pt x="4785" y="17266"/>
                </a:lnTo>
                <a:lnTo>
                  <a:pt x="3840" y="17266"/>
                </a:lnTo>
                <a:lnTo>
                  <a:pt x="2880" y="16306"/>
                </a:lnTo>
                <a:lnTo>
                  <a:pt x="1905" y="16306"/>
                </a:lnTo>
                <a:lnTo>
                  <a:pt x="1905" y="15346"/>
                </a:lnTo>
                <a:lnTo>
                  <a:pt x="944" y="15346"/>
                </a:lnTo>
                <a:lnTo>
                  <a:pt x="944" y="16306"/>
                </a:lnTo>
                <a:lnTo>
                  <a:pt x="0" y="16306"/>
                </a:lnTo>
                <a:lnTo>
                  <a:pt x="0" y="20147"/>
                </a:lnTo>
                <a:lnTo>
                  <a:pt x="944" y="20147"/>
                </a:lnTo>
                <a:lnTo>
                  <a:pt x="944" y="21107"/>
                </a:lnTo>
                <a:lnTo>
                  <a:pt x="1905" y="21107"/>
                </a:lnTo>
                <a:lnTo>
                  <a:pt x="2880" y="22067"/>
                </a:lnTo>
                <a:lnTo>
                  <a:pt x="3840" y="23027"/>
                </a:lnTo>
                <a:lnTo>
                  <a:pt x="5745" y="23027"/>
                </a:lnTo>
                <a:lnTo>
                  <a:pt x="6720" y="23987"/>
                </a:lnTo>
                <a:lnTo>
                  <a:pt x="17266" y="23987"/>
                </a:lnTo>
                <a:lnTo>
                  <a:pt x="19187" y="23027"/>
                </a:lnTo>
                <a:lnTo>
                  <a:pt x="21107" y="23027"/>
                </a:lnTo>
                <a:lnTo>
                  <a:pt x="23027" y="22067"/>
                </a:lnTo>
                <a:lnTo>
                  <a:pt x="23987" y="20147"/>
                </a:lnTo>
                <a:lnTo>
                  <a:pt x="25908" y="19187"/>
                </a:lnTo>
                <a:lnTo>
                  <a:pt x="26868" y="18242"/>
                </a:lnTo>
                <a:lnTo>
                  <a:pt x="27828" y="16306"/>
                </a:lnTo>
                <a:lnTo>
                  <a:pt x="27828" y="14401"/>
                </a:lnTo>
                <a:lnTo>
                  <a:pt x="28788" y="12466"/>
                </a:lnTo>
                <a:lnTo>
                  <a:pt x="28788" y="9585"/>
                </a:lnTo>
                <a:lnTo>
                  <a:pt x="27828" y="7680"/>
                </a:lnTo>
                <a:lnTo>
                  <a:pt x="27828" y="6705"/>
                </a:lnTo>
                <a:lnTo>
                  <a:pt x="26868" y="5745"/>
                </a:lnTo>
                <a:lnTo>
                  <a:pt x="26868" y="4785"/>
                </a:lnTo>
                <a:lnTo>
                  <a:pt x="25908" y="3840"/>
                </a:lnTo>
                <a:lnTo>
                  <a:pt x="24947" y="2865"/>
                </a:lnTo>
                <a:lnTo>
                  <a:pt x="23027" y="1905"/>
                </a:lnTo>
                <a:lnTo>
                  <a:pt x="22067" y="960"/>
                </a:lnTo>
                <a:lnTo>
                  <a:pt x="21107" y="960"/>
                </a:lnTo>
                <a:lnTo>
                  <a:pt x="19187" y="0"/>
                </a:lnTo>
                <a:lnTo>
                  <a:pt x="18227" y="0"/>
                </a:lnTo>
                <a:lnTo>
                  <a:pt x="19187" y="4785"/>
                </a:lnTo>
                <a:lnTo>
                  <a:pt x="20147" y="5745"/>
                </a:lnTo>
                <a:lnTo>
                  <a:pt x="20147" y="6705"/>
                </a:lnTo>
                <a:lnTo>
                  <a:pt x="21107" y="7680"/>
                </a:lnTo>
                <a:lnTo>
                  <a:pt x="21107" y="8625"/>
                </a:lnTo>
                <a:lnTo>
                  <a:pt x="22067" y="9585"/>
                </a:lnTo>
                <a:lnTo>
                  <a:pt x="22067" y="13426"/>
                </a:lnTo>
                <a:lnTo>
                  <a:pt x="21107" y="14401"/>
                </a:lnTo>
                <a:lnTo>
                  <a:pt x="21107" y="15346"/>
                </a:lnTo>
                <a:lnTo>
                  <a:pt x="20147" y="16306"/>
                </a:lnTo>
                <a:lnTo>
                  <a:pt x="19187" y="17266"/>
                </a:lnTo>
                <a:lnTo>
                  <a:pt x="18227" y="17266"/>
                </a:lnTo>
                <a:lnTo>
                  <a:pt x="17266" y="18242"/>
                </a:lnTo>
                <a:lnTo>
                  <a:pt x="16306" y="18242"/>
                </a:lnTo>
                <a:lnTo>
                  <a:pt x="15346" y="19187"/>
                </a:lnTo>
                <a:lnTo>
                  <a:pt x="12466" y="191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2" name="object 422"/>
          <p:cNvSpPr/>
          <p:nvPr/>
        </p:nvSpPr>
        <p:spPr>
          <a:xfrm>
            <a:off x="4746330" y="7234397"/>
            <a:ext cx="12481" cy="41269"/>
          </a:xfrm>
          <a:custGeom>
            <a:avLst/>
            <a:gdLst/>
            <a:ahLst/>
            <a:cxnLst/>
            <a:rect l="l" t="t" r="r" b="b"/>
            <a:pathLst>
              <a:path w="12481" h="41269">
                <a:moveTo>
                  <a:pt x="3840" y="1920"/>
                </a:moveTo>
                <a:lnTo>
                  <a:pt x="1920" y="3840"/>
                </a:lnTo>
                <a:lnTo>
                  <a:pt x="960" y="5760"/>
                </a:lnTo>
                <a:lnTo>
                  <a:pt x="960" y="8625"/>
                </a:lnTo>
                <a:lnTo>
                  <a:pt x="0" y="11521"/>
                </a:lnTo>
                <a:lnTo>
                  <a:pt x="0" y="24963"/>
                </a:lnTo>
                <a:lnTo>
                  <a:pt x="960" y="27843"/>
                </a:lnTo>
                <a:lnTo>
                  <a:pt x="960" y="30708"/>
                </a:lnTo>
                <a:lnTo>
                  <a:pt x="1920" y="33588"/>
                </a:lnTo>
                <a:lnTo>
                  <a:pt x="2880" y="35524"/>
                </a:lnTo>
                <a:lnTo>
                  <a:pt x="3840" y="37429"/>
                </a:lnTo>
                <a:lnTo>
                  <a:pt x="5760" y="39349"/>
                </a:lnTo>
                <a:lnTo>
                  <a:pt x="7680" y="40309"/>
                </a:lnTo>
                <a:lnTo>
                  <a:pt x="9601" y="41269"/>
                </a:lnTo>
                <a:lnTo>
                  <a:pt x="12481" y="41269"/>
                </a:lnTo>
                <a:lnTo>
                  <a:pt x="9601" y="34549"/>
                </a:lnTo>
                <a:lnTo>
                  <a:pt x="8641" y="33588"/>
                </a:lnTo>
                <a:lnTo>
                  <a:pt x="7680" y="32628"/>
                </a:lnTo>
                <a:lnTo>
                  <a:pt x="7680" y="30708"/>
                </a:lnTo>
                <a:lnTo>
                  <a:pt x="6720" y="28788"/>
                </a:lnTo>
                <a:lnTo>
                  <a:pt x="6720" y="26868"/>
                </a:lnTo>
                <a:lnTo>
                  <a:pt x="5760" y="23987"/>
                </a:lnTo>
                <a:lnTo>
                  <a:pt x="5760" y="13441"/>
                </a:lnTo>
                <a:lnTo>
                  <a:pt x="4800" y="0"/>
                </a:lnTo>
                <a:lnTo>
                  <a:pt x="384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3" name="object 423"/>
          <p:cNvSpPr/>
          <p:nvPr/>
        </p:nvSpPr>
        <p:spPr>
          <a:xfrm>
            <a:off x="4751130" y="7229596"/>
            <a:ext cx="25923" cy="46070"/>
          </a:xfrm>
          <a:custGeom>
            <a:avLst/>
            <a:gdLst/>
            <a:ahLst/>
            <a:cxnLst/>
            <a:rect l="l" t="t" r="r" b="b"/>
            <a:pathLst>
              <a:path w="25923" h="46070">
                <a:moveTo>
                  <a:pt x="13441" y="46070"/>
                </a:moveTo>
                <a:lnTo>
                  <a:pt x="15361" y="46070"/>
                </a:lnTo>
                <a:lnTo>
                  <a:pt x="17282" y="44150"/>
                </a:lnTo>
                <a:lnTo>
                  <a:pt x="20162" y="43190"/>
                </a:lnTo>
                <a:lnTo>
                  <a:pt x="21122" y="42230"/>
                </a:lnTo>
                <a:lnTo>
                  <a:pt x="23042" y="39349"/>
                </a:lnTo>
                <a:lnTo>
                  <a:pt x="24003" y="37429"/>
                </a:lnTo>
                <a:lnTo>
                  <a:pt x="24963" y="35509"/>
                </a:lnTo>
                <a:lnTo>
                  <a:pt x="24963" y="32644"/>
                </a:lnTo>
                <a:lnTo>
                  <a:pt x="25923" y="29763"/>
                </a:lnTo>
                <a:lnTo>
                  <a:pt x="25923" y="16322"/>
                </a:lnTo>
                <a:lnTo>
                  <a:pt x="24963" y="13426"/>
                </a:lnTo>
                <a:lnTo>
                  <a:pt x="24963" y="10561"/>
                </a:lnTo>
                <a:lnTo>
                  <a:pt x="24003" y="7680"/>
                </a:lnTo>
                <a:lnTo>
                  <a:pt x="23042" y="5760"/>
                </a:lnTo>
                <a:lnTo>
                  <a:pt x="22082" y="3840"/>
                </a:lnTo>
                <a:lnTo>
                  <a:pt x="20162" y="2880"/>
                </a:lnTo>
                <a:lnTo>
                  <a:pt x="18242" y="1920"/>
                </a:lnTo>
                <a:lnTo>
                  <a:pt x="16322" y="0"/>
                </a:lnTo>
                <a:lnTo>
                  <a:pt x="7680" y="0"/>
                </a:lnTo>
                <a:lnTo>
                  <a:pt x="5760" y="960"/>
                </a:lnTo>
                <a:lnTo>
                  <a:pt x="3840" y="1920"/>
                </a:lnTo>
                <a:lnTo>
                  <a:pt x="1920" y="2880"/>
                </a:lnTo>
                <a:lnTo>
                  <a:pt x="0" y="4800"/>
                </a:lnTo>
                <a:lnTo>
                  <a:pt x="960" y="18242"/>
                </a:lnTo>
                <a:lnTo>
                  <a:pt x="1920" y="15361"/>
                </a:lnTo>
                <a:lnTo>
                  <a:pt x="1920" y="11521"/>
                </a:lnTo>
                <a:lnTo>
                  <a:pt x="2880" y="10561"/>
                </a:lnTo>
                <a:lnTo>
                  <a:pt x="3840" y="8641"/>
                </a:lnTo>
                <a:lnTo>
                  <a:pt x="4800" y="6720"/>
                </a:lnTo>
                <a:lnTo>
                  <a:pt x="5760" y="6720"/>
                </a:lnTo>
                <a:lnTo>
                  <a:pt x="6720" y="5760"/>
                </a:lnTo>
                <a:lnTo>
                  <a:pt x="8641" y="4800"/>
                </a:lnTo>
                <a:lnTo>
                  <a:pt x="12481" y="4800"/>
                </a:lnTo>
                <a:lnTo>
                  <a:pt x="13441" y="5760"/>
                </a:lnTo>
                <a:lnTo>
                  <a:pt x="15361" y="5760"/>
                </a:lnTo>
                <a:lnTo>
                  <a:pt x="16322" y="6720"/>
                </a:lnTo>
                <a:lnTo>
                  <a:pt x="16322" y="7680"/>
                </a:lnTo>
                <a:lnTo>
                  <a:pt x="17282" y="8641"/>
                </a:lnTo>
                <a:lnTo>
                  <a:pt x="18242" y="9585"/>
                </a:lnTo>
                <a:lnTo>
                  <a:pt x="18242" y="10561"/>
                </a:lnTo>
                <a:lnTo>
                  <a:pt x="19202" y="11521"/>
                </a:lnTo>
                <a:lnTo>
                  <a:pt x="19202" y="15361"/>
                </a:lnTo>
                <a:lnTo>
                  <a:pt x="20162" y="17266"/>
                </a:lnTo>
                <a:lnTo>
                  <a:pt x="20162" y="29763"/>
                </a:lnTo>
                <a:lnTo>
                  <a:pt x="19202" y="31668"/>
                </a:lnTo>
                <a:lnTo>
                  <a:pt x="19202" y="33588"/>
                </a:lnTo>
                <a:lnTo>
                  <a:pt x="18242" y="35509"/>
                </a:lnTo>
                <a:lnTo>
                  <a:pt x="18242" y="36484"/>
                </a:lnTo>
                <a:lnTo>
                  <a:pt x="17282" y="37429"/>
                </a:lnTo>
                <a:lnTo>
                  <a:pt x="17282" y="38389"/>
                </a:lnTo>
                <a:lnTo>
                  <a:pt x="16322" y="39349"/>
                </a:lnTo>
                <a:lnTo>
                  <a:pt x="15361" y="39349"/>
                </a:lnTo>
                <a:lnTo>
                  <a:pt x="14401" y="40325"/>
                </a:lnTo>
                <a:lnTo>
                  <a:pt x="13441" y="40325"/>
                </a:lnTo>
                <a:lnTo>
                  <a:pt x="12481" y="41269"/>
                </a:lnTo>
                <a:lnTo>
                  <a:pt x="7680" y="41269"/>
                </a:lnTo>
                <a:lnTo>
                  <a:pt x="5760" y="40325"/>
                </a:lnTo>
                <a:lnTo>
                  <a:pt x="4800" y="39349"/>
                </a:lnTo>
                <a:lnTo>
                  <a:pt x="7680" y="46070"/>
                </a:lnTo>
                <a:lnTo>
                  <a:pt x="13441" y="46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4" name="object 424"/>
          <p:cNvSpPr/>
          <p:nvPr/>
        </p:nvSpPr>
        <p:spPr>
          <a:xfrm>
            <a:off x="4781854" y="7228636"/>
            <a:ext cx="46070" cy="47990"/>
          </a:xfrm>
          <a:custGeom>
            <a:avLst/>
            <a:gdLst/>
            <a:ahLst/>
            <a:cxnLst/>
            <a:rect l="l" t="t" r="r" b="b"/>
            <a:pathLst>
              <a:path w="46070" h="47990">
                <a:moveTo>
                  <a:pt x="5760" y="47990"/>
                </a:moveTo>
                <a:lnTo>
                  <a:pt x="8641" y="47990"/>
                </a:lnTo>
                <a:lnTo>
                  <a:pt x="9601" y="47030"/>
                </a:lnTo>
                <a:lnTo>
                  <a:pt x="41285" y="1920"/>
                </a:lnTo>
                <a:lnTo>
                  <a:pt x="41285" y="0"/>
                </a:lnTo>
                <a:lnTo>
                  <a:pt x="37444" y="0"/>
                </a:lnTo>
                <a:lnTo>
                  <a:pt x="37444" y="960"/>
                </a:lnTo>
                <a:lnTo>
                  <a:pt x="36469" y="960"/>
                </a:lnTo>
                <a:lnTo>
                  <a:pt x="4800" y="46070"/>
                </a:lnTo>
                <a:lnTo>
                  <a:pt x="4800" y="47030"/>
                </a:lnTo>
                <a:lnTo>
                  <a:pt x="5760" y="47990"/>
                </a:lnTo>
                <a:close/>
              </a:path>
              <a:path w="46070" h="47990">
                <a:moveTo>
                  <a:pt x="29763" y="45110"/>
                </a:moveTo>
                <a:lnTo>
                  <a:pt x="30723" y="46070"/>
                </a:lnTo>
                <a:lnTo>
                  <a:pt x="32628" y="46070"/>
                </a:lnTo>
                <a:lnTo>
                  <a:pt x="33604" y="47030"/>
                </a:lnTo>
                <a:lnTo>
                  <a:pt x="38389" y="47030"/>
                </a:lnTo>
                <a:lnTo>
                  <a:pt x="37444" y="43190"/>
                </a:lnTo>
                <a:lnTo>
                  <a:pt x="34564" y="43190"/>
                </a:lnTo>
                <a:lnTo>
                  <a:pt x="33604" y="42230"/>
                </a:lnTo>
                <a:lnTo>
                  <a:pt x="33604" y="41285"/>
                </a:lnTo>
                <a:lnTo>
                  <a:pt x="32628" y="41285"/>
                </a:lnTo>
                <a:lnTo>
                  <a:pt x="32628" y="39349"/>
                </a:lnTo>
                <a:lnTo>
                  <a:pt x="31668" y="38389"/>
                </a:lnTo>
                <a:lnTo>
                  <a:pt x="31668" y="32628"/>
                </a:lnTo>
                <a:lnTo>
                  <a:pt x="32628" y="31668"/>
                </a:lnTo>
                <a:lnTo>
                  <a:pt x="32628" y="29748"/>
                </a:lnTo>
                <a:lnTo>
                  <a:pt x="33604" y="28788"/>
                </a:lnTo>
                <a:lnTo>
                  <a:pt x="33604" y="27828"/>
                </a:lnTo>
                <a:lnTo>
                  <a:pt x="39349" y="27828"/>
                </a:lnTo>
                <a:lnTo>
                  <a:pt x="40309" y="28788"/>
                </a:lnTo>
                <a:lnTo>
                  <a:pt x="40309" y="29748"/>
                </a:lnTo>
                <a:lnTo>
                  <a:pt x="41285" y="30723"/>
                </a:lnTo>
                <a:lnTo>
                  <a:pt x="41285" y="40309"/>
                </a:lnTo>
                <a:lnTo>
                  <a:pt x="40309" y="41285"/>
                </a:lnTo>
                <a:lnTo>
                  <a:pt x="40309" y="42230"/>
                </a:lnTo>
                <a:lnTo>
                  <a:pt x="39349" y="42230"/>
                </a:lnTo>
                <a:lnTo>
                  <a:pt x="39349" y="47030"/>
                </a:lnTo>
                <a:lnTo>
                  <a:pt x="41285" y="46070"/>
                </a:lnTo>
                <a:lnTo>
                  <a:pt x="42230" y="46070"/>
                </a:lnTo>
                <a:lnTo>
                  <a:pt x="43190" y="45110"/>
                </a:lnTo>
                <a:lnTo>
                  <a:pt x="44150" y="44150"/>
                </a:lnTo>
                <a:lnTo>
                  <a:pt x="45110" y="43190"/>
                </a:lnTo>
                <a:lnTo>
                  <a:pt x="45110" y="41285"/>
                </a:lnTo>
                <a:lnTo>
                  <a:pt x="46070" y="40309"/>
                </a:lnTo>
                <a:lnTo>
                  <a:pt x="46070" y="29748"/>
                </a:lnTo>
                <a:lnTo>
                  <a:pt x="45110" y="27828"/>
                </a:lnTo>
                <a:lnTo>
                  <a:pt x="44150" y="26883"/>
                </a:lnTo>
                <a:lnTo>
                  <a:pt x="43190" y="25908"/>
                </a:lnTo>
                <a:lnTo>
                  <a:pt x="42230" y="24947"/>
                </a:lnTo>
                <a:lnTo>
                  <a:pt x="41285" y="24947"/>
                </a:lnTo>
                <a:lnTo>
                  <a:pt x="40309" y="24003"/>
                </a:lnTo>
                <a:lnTo>
                  <a:pt x="32628" y="24003"/>
                </a:lnTo>
                <a:lnTo>
                  <a:pt x="30723" y="24947"/>
                </a:lnTo>
                <a:lnTo>
                  <a:pt x="29763" y="25908"/>
                </a:lnTo>
                <a:lnTo>
                  <a:pt x="29763" y="26883"/>
                </a:lnTo>
                <a:lnTo>
                  <a:pt x="28788" y="27828"/>
                </a:lnTo>
                <a:lnTo>
                  <a:pt x="27828" y="28788"/>
                </a:lnTo>
                <a:lnTo>
                  <a:pt x="27828" y="30723"/>
                </a:lnTo>
                <a:lnTo>
                  <a:pt x="26883" y="31668"/>
                </a:lnTo>
                <a:lnTo>
                  <a:pt x="26883" y="38389"/>
                </a:lnTo>
                <a:lnTo>
                  <a:pt x="27828" y="40309"/>
                </a:lnTo>
                <a:lnTo>
                  <a:pt x="27828" y="41285"/>
                </a:lnTo>
                <a:lnTo>
                  <a:pt x="28788" y="43190"/>
                </a:lnTo>
                <a:lnTo>
                  <a:pt x="28788" y="44150"/>
                </a:lnTo>
                <a:lnTo>
                  <a:pt x="29763" y="45110"/>
                </a:lnTo>
                <a:close/>
              </a:path>
              <a:path w="46070" h="47990">
                <a:moveTo>
                  <a:pt x="20162" y="11521"/>
                </a:moveTo>
                <a:lnTo>
                  <a:pt x="19202" y="9601"/>
                </a:lnTo>
                <a:lnTo>
                  <a:pt x="19202" y="6720"/>
                </a:lnTo>
                <a:lnTo>
                  <a:pt x="18227" y="5760"/>
                </a:lnTo>
                <a:lnTo>
                  <a:pt x="18227" y="4800"/>
                </a:lnTo>
                <a:lnTo>
                  <a:pt x="17282" y="3840"/>
                </a:lnTo>
                <a:lnTo>
                  <a:pt x="16322" y="2880"/>
                </a:lnTo>
                <a:lnTo>
                  <a:pt x="14386" y="1920"/>
                </a:lnTo>
                <a:lnTo>
                  <a:pt x="13441" y="960"/>
                </a:lnTo>
                <a:lnTo>
                  <a:pt x="6720" y="960"/>
                </a:lnTo>
                <a:lnTo>
                  <a:pt x="5760" y="1920"/>
                </a:lnTo>
                <a:lnTo>
                  <a:pt x="5760" y="18227"/>
                </a:lnTo>
                <a:lnTo>
                  <a:pt x="5760" y="7680"/>
                </a:lnTo>
                <a:lnTo>
                  <a:pt x="6720" y="6720"/>
                </a:lnTo>
                <a:lnTo>
                  <a:pt x="6720" y="5760"/>
                </a:lnTo>
                <a:lnTo>
                  <a:pt x="7680" y="5760"/>
                </a:lnTo>
                <a:lnTo>
                  <a:pt x="8641" y="4800"/>
                </a:lnTo>
                <a:lnTo>
                  <a:pt x="11521" y="4800"/>
                </a:lnTo>
                <a:lnTo>
                  <a:pt x="12481" y="5760"/>
                </a:lnTo>
                <a:lnTo>
                  <a:pt x="13441" y="6720"/>
                </a:lnTo>
                <a:lnTo>
                  <a:pt x="14386" y="7680"/>
                </a:lnTo>
                <a:lnTo>
                  <a:pt x="14386" y="9601"/>
                </a:lnTo>
                <a:lnTo>
                  <a:pt x="15361" y="10546"/>
                </a:lnTo>
                <a:lnTo>
                  <a:pt x="15361" y="14386"/>
                </a:lnTo>
                <a:lnTo>
                  <a:pt x="14386" y="15361"/>
                </a:lnTo>
                <a:lnTo>
                  <a:pt x="14386" y="18227"/>
                </a:lnTo>
                <a:lnTo>
                  <a:pt x="13441" y="19202"/>
                </a:lnTo>
                <a:lnTo>
                  <a:pt x="13441" y="20162"/>
                </a:lnTo>
                <a:lnTo>
                  <a:pt x="11521" y="20162"/>
                </a:lnTo>
                <a:lnTo>
                  <a:pt x="11521" y="21107"/>
                </a:lnTo>
                <a:lnTo>
                  <a:pt x="9601" y="21107"/>
                </a:lnTo>
                <a:lnTo>
                  <a:pt x="8641" y="20162"/>
                </a:lnTo>
                <a:lnTo>
                  <a:pt x="9601" y="24947"/>
                </a:lnTo>
                <a:lnTo>
                  <a:pt x="11521" y="24947"/>
                </a:lnTo>
                <a:lnTo>
                  <a:pt x="13441" y="24003"/>
                </a:lnTo>
                <a:lnTo>
                  <a:pt x="14386" y="24003"/>
                </a:lnTo>
                <a:lnTo>
                  <a:pt x="15361" y="23042"/>
                </a:lnTo>
                <a:lnTo>
                  <a:pt x="16322" y="22067"/>
                </a:lnTo>
                <a:lnTo>
                  <a:pt x="17282" y="21107"/>
                </a:lnTo>
                <a:lnTo>
                  <a:pt x="18227" y="20162"/>
                </a:lnTo>
                <a:lnTo>
                  <a:pt x="19202" y="19202"/>
                </a:lnTo>
                <a:lnTo>
                  <a:pt x="19202" y="16322"/>
                </a:lnTo>
                <a:lnTo>
                  <a:pt x="20162" y="14386"/>
                </a:lnTo>
                <a:lnTo>
                  <a:pt x="20162" y="11521"/>
                </a:lnTo>
                <a:close/>
              </a:path>
              <a:path w="46070" h="47990">
                <a:moveTo>
                  <a:pt x="960" y="6720"/>
                </a:moveTo>
                <a:lnTo>
                  <a:pt x="960" y="9601"/>
                </a:lnTo>
                <a:lnTo>
                  <a:pt x="0" y="11521"/>
                </a:lnTo>
                <a:lnTo>
                  <a:pt x="0" y="14386"/>
                </a:lnTo>
                <a:lnTo>
                  <a:pt x="960" y="16322"/>
                </a:lnTo>
                <a:lnTo>
                  <a:pt x="960" y="19202"/>
                </a:lnTo>
                <a:lnTo>
                  <a:pt x="1920" y="20162"/>
                </a:lnTo>
                <a:lnTo>
                  <a:pt x="2880" y="21107"/>
                </a:lnTo>
                <a:lnTo>
                  <a:pt x="3840" y="22067"/>
                </a:lnTo>
                <a:lnTo>
                  <a:pt x="4800" y="23042"/>
                </a:lnTo>
                <a:lnTo>
                  <a:pt x="5760" y="24003"/>
                </a:lnTo>
                <a:lnTo>
                  <a:pt x="6720" y="24003"/>
                </a:lnTo>
                <a:lnTo>
                  <a:pt x="8641" y="24947"/>
                </a:lnTo>
                <a:lnTo>
                  <a:pt x="9601" y="24947"/>
                </a:lnTo>
                <a:lnTo>
                  <a:pt x="8641" y="20162"/>
                </a:lnTo>
                <a:lnTo>
                  <a:pt x="6720" y="20162"/>
                </a:lnTo>
                <a:lnTo>
                  <a:pt x="6720" y="19202"/>
                </a:lnTo>
                <a:lnTo>
                  <a:pt x="5760" y="18227"/>
                </a:lnTo>
                <a:lnTo>
                  <a:pt x="5760" y="192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4800"/>
                </a:lnTo>
                <a:lnTo>
                  <a:pt x="1920" y="5760"/>
                </a:lnTo>
                <a:lnTo>
                  <a:pt x="960" y="6720"/>
                </a:lnTo>
                <a:close/>
              </a:path>
              <a:path w="46070" h="47990">
                <a:moveTo>
                  <a:pt x="38389" y="43190"/>
                </a:moveTo>
                <a:lnTo>
                  <a:pt x="37444" y="43190"/>
                </a:lnTo>
                <a:lnTo>
                  <a:pt x="38389" y="47030"/>
                </a:lnTo>
                <a:lnTo>
                  <a:pt x="39349" y="47030"/>
                </a:lnTo>
                <a:lnTo>
                  <a:pt x="39349" y="42230"/>
                </a:lnTo>
                <a:lnTo>
                  <a:pt x="38389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5" name="object 425"/>
          <p:cNvSpPr/>
          <p:nvPr/>
        </p:nvSpPr>
        <p:spPr>
          <a:xfrm>
            <a:off x="4687778" y="7064471"/>
            <a:ext cx="16322" cy="4800"/>
          </a:xfrm>
          <a:custGeom>
            <a:avLst/>
            <a:gdLst/>
            <a:ahLst/>
            <a:cxnLst/>
            <a:rect l="l" t="t" r="r" b="b"/>
            <a:pathLst>
              <a:path w="16322" h="4800">
                <a:moveTo>
                  <a:pt x="16322" y="1935"/>
                </a:moveTo>
                <a:lnTo>
                  <a:pt x="16322" y="0"/>
                </a:lnTo>
                <a:lnTo>
                  <a:pt x="0" y="0"/>
                </a:lnTo>
                <a:lnTo>
                  <a:pt x="0" y="4800"/>
                </a:lnTo>
                <a:lnTo>
                  <a:pt x="16322" y="4800"/>
                </a:lnTo>
                <a:lnTo>
                  <a:pt x="16322" y="1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6" name="object 426"/>
          <p:cNvSpPr/>
          <p:nvPr/>
        </p:nvSpPr>
        <p:spPr>
          <a:xfrm>
            <a:off x="4711766" y="7038563"/>
            <a:ext cx="27843" cy="45110"/>
          </a:xfrm>
          <a:custGeom>
            <a:avLst/>
            <a:gdLst/>
            <a:ahLst/>
            <a:cxnLst/>
            <a:rect l="l" t="t" r="r" b="b"/>
            <a:pathLst>
              <a:path w="27843" h="45110">
                <a:moveTo>
                  <a:pt x="27843" y="41269"/>
                </a:moveTo>
                <a:lnTo>
                  <a:pt x="26883" y="40309"/>
                </a:lnTo>
                <a:lnTo>
                  <a:pt x="6736" y="40309"/>
                </a:lnTo>
                <a:lnTo>
                  <a:pt x="14401" y="32628"/>
                </a:lnTo>
                <a:lnTo>
                  <a:pt x="16322" y="30708"/>
                </a:lnTo>
                <a:lnTo>
                  <a:pt x="19202" y="27843"/>
                </a:lnTo>
                <a:lnTo>
                  <a:pt x="20162" y="25908"/>
                </a:lnTo>
                <a:lnTo>
                  <a:pt x="22082" y="24003"/>
                </a:lnTo>
                <a:lnTo>
                  <a:pt x="23042" y="22067"/>
                </a:lnTo>
                <a:lnTo>
                  <a:pt x="24002" y="20147"/>
                </a:lnTo>
                <a:lnTo>
                  <a:pt x="24963" y="19187"/>
                </a:lnTo>
                <a:lnTo>
                  <a:pt x="24963" y="17282"/>
                </a:lnTo>
                <a:lnTo>
                  <a:pt x="25923" y="16306"/>
                </a:lnTo>
                <a:lnTo>
                  <a:pt x="25923" y="8625"/>
                </a:lnTo>
                <a:lnTo>
                  <a:pt x="24963" y="6720"/>
                </a:lnTo>
                <a:lnTo>
                  <a:pt x="24963" y="5760"/>
                </a:lnTo>
                <a:lnTo>
                  <a:pt x="24002" y="4785"/>
                </a:lnTo>
                <a:lnTo>
                  <a:pt x="23042" y="3840"/>
                </a:lnTo>
                <a:lnTo>
                  <a:pt x="21122" y="1920"/>
                </a:lnTo>
                <a:lnTo>
                  <a:pt x="20162" y="1920"/>
                </a:lnTo>
                <a:lnTo>
                  <a:pt x="18242" y="960"/>
                </a:lnTo>
                <a:lnTo>
                  <a:pt x="17282" y="0"/>
                </a:lnTo>
                <a:lnTo>
                  <a:pt x="8641" y="0"/>
                </a:lnTo>
                <a:lnTo>
                  <a:pt x="7680" y="960"/>
                </a:lnTo>
                <a:lnTo>
                  <a:pt x="6736" y="960"/>
                </a:lnTo>
                <a:lnTo>
                  <a:pt x="5775" y="1920"/>
                </a:lnTo>
                <a:lnTo>
                  <a:pt x="3840" y="1920"/>
                </a:lnTo>
                <a:lnTo>
                  <a:pt x="2895" y="2880"/>
                </a:lnTo>
                <a:lnTo>
                  <a:pt x="1935" y="2880"/>
                </a:lnTo>
                <a:lnTo>
                  <a:pt x="1935" y="3840"/>
                </a:lnTo>
                <a:lnTo>
                  <a:pt x="960" y="3840"/>
                </a:lnTo>
                <a:lnTo>
                  <a:pt x="960" y="8625"/>
                </a:lnTo>
                <a:lnTo>
                  <a:pt x="2895" y="8625"/>
                </a:lnTo>
                <a:lnTo>
                  <a:pt x="3840" y="7680"/>
                </a:lnTo>
                <a:lnTo>
                  <a:pt x="4800" y="6720"/>
                </a:lnTo>
                <a:lnTo>
                  <a:pt x="5775" y="6720"/>
                </a:lnTo>
                <a:lnTo>
                  <a:pt x="6736" y="5760"/>
                </a:lnTo>
                <a:lnTo>
                  <a:pt x="8641" y="5760"/>
                </a:lnTo>
                <a:lnTo>
                  <a:pt x="10561" y="4785"/>
                </a:lnTo>
                <a:lnTo>
                  <a:pt x="12481" y="4785"/>
                </a:lnTo>
                <a:lnTo>
                  <a:pt x="14401" y="5760"/>
                </a:lnTo>
                <a:lnTo>
                  <a:pt x="15361" y="5760"/>
                </a:lnTo>
                <a:lnTo>
                  <a:pt x="16322" y="6720"/>
                </a:lnTo>
                <a:lnTo>
                  <a:pt x="17282" y="7680"/>
                </a:lnTo>
                <a:lnTo>
                  <a:pt x="18242" y="7680"/>
                </a:lnTo>
                <a:lnTo>
                  <a:pt x="18242" y="9601"/>
                </a:lnTo>
                <a:lnTo>
                  <a:pt x="19202" y="10561"/>
                </a:lnTo>
                <a:lnTo>
                  <a:pt x="19202" y="15346"/>
                </a:lnTo>
                <a:lnTo>
                  <a:pt x="18242" y="17282"/>
                </a:lnTo>
                <a:lnTo>
                  <a:pt x="18242" y="18242"/>
                </a:lnTo>
                <a:lnTo>
                  <a:pt x="17282" y="19187"/>
                </a:lnTo>
                <a:lnTo>
                  <a:pt x="17282" y="21122"/>
                </a:lnTo>
                <a:lnTo>
                  <a:pt x="16322" y="23027"/>
                </a:lnTo>
                <a:lnTo>
                  <a:pt x="14401" y="24003"/>
                </a:lnTo>
                <a:lnTo>
                  <a:pt x="13456" y="25908"/>
                </a:lnTo>
                <a:lnTo>
                  <a:pt x="11521" y="27843"/>
                </a:lnTo>
                <a:lnTo>
                  <a:pt x="9616" y="29748"/>
                </a:lnTo>
                <a:lnTo>
                  <a:pt x="960" y="39349"/>
                </a:lnTo>
                <a:lnTo>
                  <a:pt x="0" y="40309"/>
                </a:lnTo>
                <a:lnTo>
                  <a:pt x="0" y="45110"/>
                </a:lnTo>
                <a:lnTo>
                  <a:pt x="27843" y="45110"/>
                </a:lnTo>
                <a:lnTo>
                  <a:pt x="27843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7" name="object 427"/>
          <p:cNvSpPr/>
          <p:nvPr/>
        </p:nvSpPr>
        <p:spPr>
          <a:xfrm>
            <a:off x="4746330" y="7043348"/>
            <a:ext cx="12481" cy="41285"/>
          </a:xfrm>
          <a:custGeom>
            <a:avLst/>
            <a:gdLst/>
            <a:ahLst/>
            <a:cxnLst/>
            <a:rect l="l" t="t" r="r" b="b"/>
            <a:pathLst>
              <a:path w="12481" h="41285">
                <a:moveTo>
                  <a:pt x="3840" y="1935"/>
                </a:moveTo>
                <a:lnTo>
                  <a:pt x="1920" y="3840"/>
                </a:lnTo>
                <a:lnTo>
                  <a:pt x="960" y="5775"/>
                </a:lnTo>
                <a:lnTo>
                  <a:pt x="960" y="8656"/>
                </a:lnTo>
                <a:lnTo>
                  <a:pt x="0" y="11521"/>
                </a:lnTo>
                <a:lnTo>
                  <a:pt x="0" y="24963"/>
                </a:lnTo>
                <a:lnTo>
                  <a:pt x="960" y="27843"/>
                </a:lnTo>
                <a:lnTo>
                  <a:pt x="960" y="30739"/>
                </a:lnTo>
                <a:lnTo>
                  <a:pt x="1920" y="33604"/>
                </a:lnTo>
                <a:lnTo>
                  <a:pt x="2880" y="35524"/>
                </a:lnTo>
                <a:lnTo>
                  <a:pt x="3840" y="37444"/>
                </a:lnTo>
                <a:lnTo>
                  <a:pt x="5760" y="39364"/>
                </a:lnTo>
                <a:lnTo>
                  <a:pt x="7680" y="40325"/>
                </a:lnTo>
                <a:lnTo>
                  <a:pt x="9601" y="41285"/>
                </a:lnTo>
                <a:lnTo>
                  <a:pt x="12481" y="41285"/>
                </a:lnTo>
                <a:lnTo>
                  <a:pt x="9601" y="34564"/>
                </a:lnTo>
                <a:lnTo>
                  <a:pt x="8641" y="33604"/>
                </a:lnTo>
                <a:lnTo>
                  <a:pt x="7680" y="32644"/>
                </a:lnTo>
                <a:lnTo>
                  <a:pt x="7680" y="30739"/>
                </a:lnTo>
                <a:lnTo>
                  <a:pt x="6720" y="28803"/>
                </a:lnTo>
                <a:lnTo>
                  <a:pt x="6720" y="26898"/>
                </a:lnTo>
                <a:lnTo>
                  <a:pt x="5760" y="24003"/>
                </a:lnTo>
                <a:lnTo>
                  <a:pt x="5760" y="13456"/>
                </a:lnTo>
                <a:lnTo>
                  <a:pt x="4800" y="0"/>
                </a:lnTo>
                <a:lnTo>
                  <a:pt x="3840" y="1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8" name="object 428"/>
          <p:cNvSpPr/>
          <p:nvPr/>
        </p:nvSpPr>
        <p:spPr>
          <a:xfrm>
            <a:off x="4751130" y="7038563"/>
            <a:ext cx="25923" cy="46070"/>
          </a:xfrm>
          <a:custGeom>
            <a:avLst/>
            <a:gdLst/>
            <a:ahLst/>
            <a:cxnLst/>
            <a:rect l="l" t="t" r="r" b="b"/>
            <a:pathLst>
              <a:path w="25923" h="46070">
                <a:moveTo>
                  <a:pt x="13441" y="46070"/>
                </a:moveTo>
                <a:lnTo>
                  <a:pt x="15361" y="46070"/>
                </a:lnTo>
                <a:lnTo>
                  <a:pt x="17282" y="44150"/>
                </a:lnTo>
                <a:lnTo>
                  <a:pt x="20162" y="43190"/>
                </a:lnTo>
                <a:lnTo>
                  <a:pt x="21122" y="42230"/>
                </a:lnTo>
                <a:lnTo>
                  <a:pt x="23042" y="39349"/>
                </a:lnTo>
                <a:lnTo>
                  <a:pt x="24003" y="37429"/>
                </a:lnTo>
                <a:lnTo>
                  <a:pt x="24963" y="35524"/>
                </a:lnTo>
                <a:lnTo>
                  <a:pt x="24963" y="32628"/>
                </a:lnTo>
                <a:lnTo>
                  <a:pt x="25923" y="29748"/>
                </a:lnTo>
                <a:lnTo>
                  <a:pt x="25923" y="16306"/>
                </a:lnTo>
                <a:lnTo>
                  <a:pt x="24963" y="13441"/>
                </a:lnTo>
                <a:lnTo>
                  <a:pt x="24963" y="10561"/>
                </a:lnTo>
                <a:lnTo>
                  <a:pt x="24003" y="7680"/>
                </a:lnTo>
                <a:lnTo>
                  <a:pt x="23042" y="5760"/>
                </a:lnTo>
                <a:lnTo>
                  <a:pt x="22082" y="3840"/>
                </a:lnTo>
                <a:lnTo>
                  <a:pt x="20162" y="2880"/>
                </a:lnTo>
                <a:lnTo>
                  <a:pt x="18242" y="1920"/>
                </a:lnTo>
                <a:lnTo>
                  <a:pt x="16322" y="0"/>
                </a:lnTo>
                <a:lnTo>
                  <a:pt x="7680" y="0"/>
                </a:lnTo>
                <a:lnTo>
                  <a:pt x="5760" y="960"/>
                </a:lnTo>
                <a:lnTo>
                  <a:pt x="3840" y="1920"/>
                </a:lnTo>
                <a:lnTo>
                  <a:pt x="1920" y="2880"/>
                </a:lnTo>
                <a:lnTo>
                  <a:pt x="0" y="4785"/>
                </a:lnTo>
                <a:lnTo>
                  <a:pt x="960" y="18242"/>
                </a:lnTo>
                <a:lnTo>
                  <a:pt x="1920" y="15346"/>
                </a:lnTo>
                <a:lnTo>
                  <a:pt x="1920" y="11521"/>
                </a:lnTo>
                <a:lnTo>
                  <a:pt x="2880" y="10561"/>
                </a:lnTo>
                <a:lnTo>
                  <a:pt x="3840" y="8625"/>
                </a:lnTo>
                <a:lnTo>
                  <a:pt x="4800" y="6720"/>
                </a:lnTo>
                <a:lnTo>
                  <a:pt x="5760" y="6720"/>
                </a:lnTo>
                <a:lnTo>
                  <a:pt x="6720" y="5760"/>
                </a:lnTo>
                <a:lnTo>
                  <a:pt x="8641" y="4785"/>
                </a:lnTo>
                <a:lnTo>
                  <a:pt x="12481" y="4785"/>
                </a:lnTo>
                <a:lnTo>
                  <a:pt x="13441" y="5760"/>
                </a:lnTo>
                <a:lnTo>
                  <a:pt x="15361" y="5760"/>
                </a:lnTo>
                <a:lnTo>
                  <a:pt x="16322" y="6720"/>
                </a:lnTo>
                <a:lnTo>
                  <a:pt x="16322" y="7680"/>
                </a:lnTo>
                <a:lnTo>
                  <a:pt x="17282" y="8625"/>
                </a:lnTo>
                <a:lnTo>
                  <a:pt x="18242" y="9601"/>
                </a:lnTo>
                <a:lnTo>
                  <a:pt x="18242" y="10561"/>
                </a:lnTo>
                <a:lnTo>
                  <a:pt x="19202" y="11521"/>
                </a:lnTo>
                <a:lnTo>
                  <a:pt x="19202" y="15346"/>
                </a:lnTo>
                <a:lnTo>
                  <a:pt x="20162" y="17282"/>
                </a:lnTo>
                <a:lnTo>
                  <a:pt x="20162" y="29748"/>
                </a:lnTo>
                <a:lnTo>
                  <a:pt x="19202" y="31683"/>
                </a:lnTo>
                <a:lnTo>
                  <a:pt x="19202" y="33588"/>
                </a:lnTo>
                <a:lnTo>
                  <a:pt x="18242" y="35524"/>
                </a:lnTo>
                <a:lnTo>
                  <a:pt x="18242" y="36469"/>
                </a:lnTo>
                <a:lnTo>
                  <a:pt x="17282" y="37429"/>
                </a:lnTo>
                <a:lnTo>
                  <a:pt x="17282" y="38389"/>
                </a:lnTo>
                <a:lnTo>
                  <a:pt x="16322" y="39349"/>
                </a:lnTo>
                <a:lnTo>
                  <a:pt x="15361" y="39349"/>
                </a:lnTo>
                <a:lnTo>
                  <a:pt x="14401" y="40309"/>
                </a:lnTo>
                <a:lnTo>
                  <a:pt x="13441" y="40309"/>
                </a:lnTo>
                <a:lnTo>
                  <a:pt x="12481" y="41269"/>
                </a:lnTo>
                <a:lnTo>
                  <a:pt x="7680" y="41269"/>
                </a:lnTo>
                <a:lnTo>
                  <a:pt x="5760" y="40309"/>
                </a:lnTo>
                <a:lnTo>
                  <a:pt x="4800" y="39349"/>
                </a:lnTo>
                <a:lnTo>
                  <a:pt x="7680" y="46070"/>
                </a:lnTo>
                <a:lnTo>
                  <a:pt x="13441" y="46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9" name="object 429"/>
          <p:cNvSpPr/>
          <p:nvPr/>
        </p:nvSpPr>
        <p:spPr>
          <a:xfrm>
            <a:off x="4781854" y="7037603"/>
            <a:ext cx="46070" cy="47990"/>
          </a:xfrm>
          <a:custGeom>
            <a:avLst/>
            <a:gdLst/>
            <a:ahLst/>
            <a:cxnLst/>
            <a:rect l="l" t="t" r="r" b="b"/>
            <a:pathLst>
              <a:path w="46070" h="47990">
                <a:moveTo>
                  <a:pt x="5760" y="47990"/>
                </a:moveTo>
                <a:lnTo>
                  <a:pt x="8641" y="47990"/>
                </a:lnTo>
                <a:lnTo>
                  <a:pt x="9601" y="47030"/>
                </a:lnTo>
                <a:lnTo>
                  <a:pt x="41285" y="1920"/>
                </a:lnTo>
                <a:lnTo>
                  <a:pt x="41285" y="0"/>
                </a:lnTo>
                <a:lnTo>
                  <a:pt x="37444" y="0"/>
                </a:lnTo>
                <a:lnTo>
                  <a:pt x="37444" y="960"/>
                </a:lnTo>
                <a:lnTo>
                  <a:pt x="36469" y="960"/>
                </a:lnTo>
                <a:lnTo>
                  <a:pt x="4800" y="46070"/>
                </a:lnTo>
                <a:lnTo>
                  <a:pt x="4800" y="47030"/>
                </a:lnTo>
                <a:lnTo>
                  <a:pt x="5760" y="47990"/>
                </a:lnTo>
                <a:close/>
              </a:path>
              <a:path w="46070" h="47990">
                <a:moveTo>
                  <a:pt x="29763" y="45110"/>
                </a:moveTo>
                <a:lnTo>
                  <a:pt x="30723" y="46070"/>
                </a:lnTo>
                <a:lnTo>
                  <a:pt x="32628" y="46070"/>
                </a:lnTo>
                <a:lnTo>
                  <a:pt x="33604" y="47030"/>
                </a:lnTo>
                <a:lnTo>
                  <a:pt x="38389" y="47030"/>
                </a:lnTo>
                <a:lnTo>
                  <a:pt x="37444" y="43190"/>
                </a:lnTo>
                <a:lnTo>
                  <a:pt x="34564" y="43190"/>
                </a:lnTo>
                <a:lnTo>
                  <a:pt x="33604" y="42230"/>
                </a:lnTo>
                <a:lnTo>
                  <a:pt x="33604" y="41269"/>
                </a:lnTo>
                <a:lnTo>
                  <a:pt x="32628" y="41269"/>
                </a:lnTo>
                <a:lnTo>
                  <a:pt x="32628" y="39349"/>
                </a:lnTo>
                <a:lnTo>
                  <a:pt x="31668" y="38389"/>
                </a:lnTo>
                <a:lnTo>
                  <a:pt x="31668" y="32644"/>
                </a:lnTo>
                <a:lnTo>
                  <a:pt x="32628" y="31668"/>
                </a:lnTo>
                <a:lnTo>
                  <a:pt x="32628" y="29748"/>
                </a:lnTo>
                <a:lnTo>
                  <a:pt x="33604" y="28803"/>
                </a:lnTo>
                <a:lnTo>
                  <a:pt x="33604" y="27828"/>
                </a:lnTo>
                <a:lnTo>
                  <a:pt x="39349" y="27828"/>
                </a:lnTo>
                <a:lnTo>
                  <a:pt x="40309" y="28803"/>
                </a:lnTo>
                <a:lnTo>
                  <a:pt x="40309" y="29748"/>
                </a:lnTo>
                <a:lnTo>
                  <a:pt x="41285" y="30708"/>
                </a:lnTo>
                <a:lnTo>
                  <a:pt x="41285" y="40309"/>
                </a:lnTo>
                <a:lnTo>
                  <a:pt x="40309" y="41269"/>
                </a:lnTo>
                <a:lnTo>
                  <a:pt x="40309" y="42230"/>
                </a:lnTo>
                <a:lnTo>
                  <a:pt x="39349" y="42230"/>
                </a:lnTo>
                <a:lnTo>
                  <a:pt x="39349" y="47030"/>
                </a:lnTo>
                <a:lnTo>
                  <a:pt x="41285" y="46070"/>
                </a:lnTo>
                <a:lnTo>
                  <a:pt x="42230" y="46070"/>
                </a:lnTo>
                <a:lnTo>
                  <a:pt x="43190" y="45110"/>
                </a:lnTo>
                <a:lnTo>
                  <a:pt x="44150" y="44150"/>
                </a:lnTo>
                <a:lnTo>
                  <a:pt x="45110" y="43190"/>
                </a:lnTo>
                <a:lnTo>
                  <a:pt x="45110" y="41269"/>
                </a:lnTo>
                <a:lnTo>
                  <a:pt x="46070" y="40309"/>
                </a:lnTo>
                <a:lnTo>
                  <a:pt x="46070" y="29748"/>
                </a:lnTo>
                <a:lnTo>
                  <a:pt x="45110" y="27828"/>
                </a:lnTo>
                <a:lnTo>
                  <a:pt x="44150" y="26868"/>
                </a:lnTo>
                <a:lnTo>
                  <a:pt x="43190" y="25923"/>
                </a:lnTo>
                <a:lnTo>
                  <a:pt x="42230" y="24963"/>
                </a:lnTo>
                <a:lnTo>
                  <a:pt x="41285" y="24963"/>
                </a:lnTo>
                <a:lnTo>
                  <a:pt x="40309" y="23987"/>
                </a:lnTo>
                <a:lnTo>
                  <a:pt x="32628" y="23987"/>
                </a:lnTo>
                <a:lnTo>
                  <a:pt x="30723" y="24963"/>
                </a:lnTo>
                <a:lnTo>
                  <a:pt x="29763" y="25923"/>
                </a:lnTo>
                <a:lnTo>
                  <a:pt x="29763" y="26868"/>
                </a:lnTo>
                <a:lnTo>
                  <a:pt x="28788" y="27828"/>
                </a:lnTo>
                <a:lnTo>
                  <a:pt x="27828" y="28803"/>
                </a:lnTo>
                <a:lnTo>
                  <a:pt x="27828" y="30708"/>
                </a:lnTo>
                <a:lnTo>
                  <a:pt x="26883" y="31668"/>
                </a:lnTo>
                <a:lnTo>
                  <a:pt x="26883" y="38389"/>
                </a:lnTo>
                <a:lnTo>
                  <a:pt x="27828" y="40309"/>
                </a:lnTo>
                <a:lnTo>
                  <a:pt x="27828" y="41269"/>
                </a:lnTo>
                <a:lnTo>
                  <a:pt x="28788" y="43190"/>
                </a:lnTo>
                <a:lnTo>
                  <a:pt x="28788" y="44150"/>
                </a:lnTo>
                <a:lnTo>
                  <a:pt x="29763" y="45110"/>
                </a:lnTo>
                <a:close/>
              </a:path>
              <a:path w="46070" h="47990">
                <a:moveTo>
                  <a:pt x="20162" y="11521"/>
                </a:moveTo>
                <a:lnTo>
                  <a:pt x="19202" y="9585"/>
                </a:lnTo>
                <a:lnTo>
                  <a:pt x="19202" y="6720"/>
                </a:lnTo>
                <a:lnTo>
                  <a:pt x="18227" y="5745"/>
                </a:lnTo>
                <a:lnTo>
                  <a:pt x="18227" y="4800"/>
                </a:lnTo>
                <a:lnTo>
                  <a:pt x="17282" y="3840"/>
                </a:lnTo>
                <a:lnTo>
                  <a:pt x="16322" y="2880"/>
                </a:lnTo>
                <a:lnTo>
                  <a:pt x="14386" y="1920"/>
                </a:lnTo>
                <a:lnTo>
                  <a:pt x="13441" y="960"/>
                </a:lnTo>
                <a:lnTo>
                  <a:pt x="6720" y="960"/>
                </a:lnTo>
                <a:lnTo>
                  <a:pt x="5760" y="1920"/>
                </a:lnTo>
                <a:lnTo>
                  <a:pt x="5760" y="18242"/>
                </a:lnTo>
                <a:lnTo>
                  <a:pt x="5760" y="7680"/>
                </a:lnTo>
                <a:lnTo>
                  <a:pt x="6720" y="6720"/>
                </a:lnTo>
                <a:lnTo>
                  <a:pt x="6720" y="5745"/>
                </a:lnTo>
                <a:lnTo>
                  <a:pt x="7680" y="5745"/>
                </a:lnTo>
                <a:lnTo>
                  <a:pt x="8641" y="4800"/>
                </a:lnTo>
                <a:lnTo>
                  <a:pt x="11521" y="4800"/>
                </a:lnTo>
                <a:lnTo>
                  <a:pt x="12481" y="5745"/>
                </a:lnTo>
                <a:lnTo>
                  <a:pt x="13441" y="6720"/>
                </a:lnTo>
                <a:lnTo>
                  <a:pt x="14386" y="7680"/>
                </a:lnTo>
                <a:lnTo>
                  <a:pt x="14386" y="9585"/>
                </a:lnTo>
                <a:lnTo>
                  <a:pt x="15361" y="10561"/>
                </a:lnTo>
                <a:lnTo>
                  <a:pt x="15361" y="14401"/>
                </a:lnTo>
                <a:lnTo>
                  <a:pt x="14386" y="15361"/>
                </a:lnTo>
                <a:lnTo>
                  <a:pt x="14386" y="18242"/>
                </a:lnTo>
                <a:lnTo>
                  <a:pt x="13441" y="19202"/>
                </a:lnTo>
                <a:lnTo>
                  <a:pt x="13441" y="20147"/>
                </a:lnTo>
                <a:lnTo>
                  <a:pt x="11521" y="20147"/>
                </a:lnTo>
                <a:lnTo>
                  <a:pt x="11521" y="21107"/>
                </a:lnTo>
                <a:lnTo>
                  <a:pt x="9601" y="21107"/>
                </a:lnTo>
                <a:lnTo>
                  <a:pt x="8641" y="20147"/>
                </a:lnTo>
                <a:lnTo>
                  <a:pt x="9601" y="24963"/>
                </a:lnTo>
                <a:lnTo>
                  <a:pt x="11521" y="24963"/>
                </a:lnTo>
                <a:lnTo>
                  <a:pt x="13441" y="23987"/>
                </a:lnTo>
                <a:lnTo>
                  <a:pt x="14386" y="23987"/>
                </a:lnTo>
                <a:lnTo>
                  <a:pt x="15361" y="23027"/>
                </a:lnTo>
                <a:lnTo>
                  <a:pt x="16322" y="22082"/>
                </a:lnTo>
                <a:lnTo>
                  <a:pt x="17282" y="21107"/>
                </a:lnTo>
                <a:lnTo>
                  <a:pt x="18227" y="20147"/>
                </a:lnTo>
                <a:lnTo>
                  <a:pt x="19202" y="19202"/>
                </a:lnTo>
                <a:lnTo>
                  <a:pt x="19202" y="16306"/>
                </a:lnTo>
                <a:lnTo>
                  <a:pt x="20162" y="14401"/>
                </a:lnTo>
                <a:lnTo>
                  <a:pt x="20162" y="11521"/>
                </a:lnTo>
                <a:close/>
              </a:path>
              <a:path w="46070" h="47990">
                <a:moveTo>
                  <a:pt x="960" y="6720"/>
                </a:moveTo>
                <a:lnTo>
                  <a:pt x="960" y="9585"/>
                </a:lnTo>
                <a:lnTo>
                  <a:pt x="0" y="11521"/>
                </a:lnTo>
                <a:lnTo>
                  <a:pt x="0" y="14401"/>
                </a:lnTo>
                <a:lnTo>
                  <a:pt x="960" y="16306"/>
                </a:lnTo>
                <a:lnTo>
                  <a:pt x="960" y="19202"/>
                </a:lnTo>
                <a:lnTo>
                  <a:pt x="1920" y="20147"/>
                </a:lnTo>
                <a:lnTo>
                  <a:pt x="2880" y="21107"/>
                </a:lnTo>
                <a:lnTo>
                  <a:pt x="3840" y="22082"/>
                </a:lnTo>
                <a:lnTo>
                  <a:pt x="4800" y="23027"/>
                </a:lnTo>
                <a:lnTo>
                  <a:pt x="5760" y="23987"/>
                </a:lnTo>
                <a:lnTo>
                  <a:pt x="6720" y="23987"/>
                </a:lnTo>
                <a:lnTo>
                  <a:pt x="8641" y="24963"/>
                </a:lnTo>
                <a:lnTo>
                  <a:pt x="9601" y="24963"/>
                </a:lnTo>
                <a:lnTo>
                  <a:pt x="8641" y="20147"/>
                </a:lnTo>
                <a:lnTo>
                  <a:pt x="6720" y="20147"/>
                </a:lnTo>
                <a:lnTo>
                  <a:pt x="6720" y="19202"/>
                </a:lnTo>
                <a:lnTo>
                  <a:pt x="5760" y="18242"/>
                </a:lnTo>
                <a:lnTo>
                  <a:pt x="5760" y="192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4800"/>
                </a:lnTo>
                <a:lnTo>
                  <a:pt x="1920" y="5745"/>
                </a:lnTo>
                <a:lnTo>
                  <a:pt x="960" y="6720"/>
                </a:lnTo>
                <a:close/>
              </a:path>
              <a:path w="46070" h="47990">
                <a:moveTo>
                  <a:pt x="38389" y="43190"/>
                </a:moveTo>
                <a:lnTo>
                  <a:pt x="37444" y="43190"/>
                </a:lnTo>
                <a:lnTo>
                  <a:pt x="38389" y="47030"/>
                </a:lnTo>
                <a:lnTo>
                  <a:pt x="39349" y="47030"/>
                </a:lnTo>
                <a:lnTo>
                  <a:pt x="39349" y="42230"/>
                </a:lnTo>
                <a:lnTo>
                  <a:pt x="38389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0" name="object 430"/>
          <p:cNvSpPr/>
          <p:nvPr/>
        </p:nvSpPr>
        <p:spPr>
          <a:xfrm>
            <a:off x="4710821" y="6275390"/>
            <a:ext cx="28788" cy="46070"/>
          </a:xfrm>
          <a:custGeom>
            <a:avLst/>
            <a:gdLst/>
            <a:ahLst/>
            <a:cxnLst/>
            <a:rect l="l" t="t" r="r" b="b"/>
            <a:pathLst>
              <a:path w="28788" h="46070">
                <a:moveTo>
                  <a:pt x="25908" y="7680"/>
                </a:moveTo>
                <a:lnTo>
                  <a:pt x="24947" y="5745"/>
                </a:lnTo>
                <a:lnTo>
                  <a:pt x="23987" y="4800"/>
                </a:lnTo>
                <a:lnTo>
                  <a:pt x="23027" y="3840"/>
                </a:lnTo>
                <a:lnTo>
                  <a:pt x="22067" y="2865"/>
                </a:lnTo>
                <a:lnTo>
                  <a:pt x="21107" y="1905"/>
                </a:lnTo>
                <a:lnTo>
                  <a:pt x="19187" y="960"/>
                </a:lnTo>
                <a:lnTo>
                  <a:pt x="17266" y="960"/>
                </a:lnTo>
                <a:lnTo>
                  <a:pt x="15346" y="0"/>
                </a:lnTo>
                <a:lnTo>
                  <a:pt x="11506" y="0"/>
                </a:lnTo>
                <a:lnTo>
                  <a:pt x="10561" y="960"/>
                </a:lnTo>
                <a:lnTo>
                  <a:pt x="6720" y="960"/>
                </a:lnTo>
                <a:lnTo>
                  <a:pt x="5745" y="1905"/>
                </a:lnTo>
                <a:lnTo>
                  <a:pt x="4785" y="1905"/>
                </a:lnTo>
                <a:lnTo>
                  <a:pt x="3840" y="2865"/>
                </a:lnTo>
                <a:lnTo>
                  <a:pt x="2880" y="3840"/>
                </a:lnTo>
                <a:lnTo>
                  <a:pt x="1905" y="3840"/>
                </a:lnTo>
                <a:lnTo>
                  <a:pt x="1905" y="4800"/>
                </a:lnTo>
                <a:lnTo>
                  <a:pt x="944" y="4800"/>
                </a:lnTo>
                <a:lnTo>
                  <a:pt x="944" y="8625"/>
                </a:lnTo>
                <a:lnTo>
                  <a:pt x="1905" y="9585"/>
                </a:lnTo>
                <a:lnTo>
                  <a:pt x="2880" y="9585"/>
                </a:lnTo>
                <a:lnTo>
                  <a:pt x="2880" y="8625"/>
                </a:lnTo>
                <a:lnTo>
                  <a:pt x="3840" y="8625"/>
                </a:lnTo>
                <a:lnTo>
                  <a:pt x="4785" y="7680"/>
                </a:lnTo>
                <a:lnTo>
                  <a:pt x="5745" y="7680"/>
                </a:lnTo>
                <a:lnTo>
                  <a:pt x="6720" y="6705"/>
                </a:lnTo>
                <a:lnTo>
                  <a:pt x="8625" y="6705"/>
                </a:lnTo>
                <a:lnTo>
                  <a:pt x="9585" y="5745"/>
                </a:lnTo>
                <a:lnTo>
                  <a:pt x="14401" y="5745"/>
                </a:lnTo>
                <a:lnTo>
                  <a:pt x="15346" y="6705"/>
                </a:lnTo>
                <a:lnTo>
                  <a:pt x="17266" y="6705"/>
                </a:lnTo>
                <a:lnTo>
                  <a:pt x="17266" y="7680"/>
                </a:lnTo>
                <a:lnTo>
                  <a:pt x="18227" y="8625"/>
                </a:lnTo>
                <a:lnTo>
                  <a:pt x="19187" y="9585"/>
                </a:lnTo>
                <a:lnTo>
                  <a:pt x="19187" y="17266"/>
                </a:lnTo>
                <a:lnTo>
                  <a:pt x="18227" y="18227"/>
                </a:lnTo>
                <a:lnTo>
                  <a:pt x="18227" y="20147"/>
                </a:lnTo>
                <a:lnTo>
                  <a:pt x="17266" y="21107"/>
                </a:lnTo>
                <a:lnTo>
                  <a:pt x="16306" y="23027"/>
                </a:lnTo>
                <a:lnTo>
                  <a:pt x="15346" y="24947"/>
                </a:lnTo>
                <a:lnTo>
                  <a:pt x="14401" y="25908"/>
                </a:lnTo>
                <a:lnTo>
                  <a:pt x="12466" y="27828"/>
                </a:lnTo>
                <a:lnTo>
                  <a:pt x="10561" y="30708"/>
                </a:lnTo>
                <a:lnTo>
                  <a:pt x="1905" y="39349"/>
                </a:lnTo>
                <a:lnTo>
                  <a:pt x="944" y="40309"/>
                </a:lnTo>
                <a:lnTo>
                  <a:pt x="944" y="41269"/>
                </a:lnTo>
                <a:lnTo>
                  <a:pt x="0" y="41269"/>
                </a:lnTo>
                <a:lnTo>
                  <a:pt x="0" y="45110"/>
                </a:lnTo>
                <a:lnTo>
                  <a:pt x="944" y="45110"/>
                </a:lnTo>
                <a:lnTo>
                  <a:pt x="944" y="46070"/>
                </a:lnTo>
                <a:lnTo>
                  <a:pt x="27828" y="46070"/>
                </a:lnTo>
                <a:lnTo>
                  <a:pt x="27828" y="44150"/>
                </a:lnTo>
                <a:lnTo>
                  <a:pt x="28788" y="44150"/>
                </a:lnTo>
                <a:lnTo>
                  <a:pt x="28788" y="42230"/>
                </a:lnTo>
                <a:lnTo>
                  <a:pt x="27828" y="42230"/>
                </a:lnTo>
                <a:lnTo>
                  <a:pt x="27828" y="41269"/>
                </a:lnTo>
                <a:lnTo>
                  <a:pt x="7680" y="41269"/>
                </a:lnTo>
                <a:lnTo>
                  <a:pt x="14401" y="33588"/>
                </a:lnTo>
                <a:lnTo>
                  <a:pt x="17266" y="30708"/>
                </a:lnTo>
                <a:lnTo>
                  <a:pt x="19187" y="28788"/>
                </a:lnTo>
                <a:lnTo>
                  <a:pt x="21107" y="26868"/>
                </a:lnTo>
                <a:lnTo>
                  <a:pt x="22067" y="23987"/>
                </a:lnTo>
                <a:lnTo>
                  <a:pt x="23987" y="23027"/>
                </a:lnTo>
                <a:lnTo>
                  <a:pt x="23987" y="21107"/>
                </a:lnTo>
                <a:lnTo>
                  <a:pt x="24947" y="19187"/>
                </a:lnTo>
                <a:lnTo>
                  <a:pt x="25908" y="17266"/>
                </a:lnTo>
                <a:lnTo>
                  <a:pt x="25908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1" name="object 431"/>
          <p:cNvSpPr/>
          <p:nvPr/>
        </p:nvSpPr>
        <p:spPr>
          <a:xfrm>
            <a:off x="4745370" y="6275390"/>
            <a:ext cx="31683" cy="47030"/>
          </a:xfrm>
          <a:custGeom>
            <a:avLst/>
            <a:gdLst/>
            <a:ahLst/>
            <a:cxnLst/>
            <a:rect l="l" t="t" r="r" b="b"/>
            <a:pathLst>
              <a:path w="31683" h="47030">
                <a:moveTo>
                  <a:pt x="31683" y="16306"/>
                </a:moveTo>
                <a:lnTo>
                  <a:pt x="30723" y="13426"/>
                </a:lnTo>
                <a:lnTo>
                  <a:pt x="29763" y="10546"/>
                </a:lnTo>
                <a:lnTo>
                  <a:pt x="29763" y="8625"/>
                </a:lnTo>
                <a:lnTo>
                  <a:pt x="27843" y="6705"/>
                </a:lnTo>
                <a:lnTo>
                  <a:pt x="26883" y="4800"/>
                </a:lnTo>
                <a:lnTo>
                  <a:pt x="25923" y="2865"/>
                </a:lnTo>
                <a:lnTo>
                  <a:pt x="23042" y="1905"/>
                </a:lnTo>
                <a:lnTo>
                  <a:pt x="21122" y="960"/>
                </a:lnTo>
                <a:lnTo>
                  <a:pt x="19202" y="0"/>
                </a:lnTo>
                <a:lnTo>
                  <a:pt x="13441" y="0"/>
                </a:lnTo>
                <a:lnTo>
                  <a:pt x="10561" y="960"/>
                </a:lnTo>
                <a:lnTo>
                  <a:pt x="8641" y="1905"/>
                </a:lnTo>
                <a:lnTo>
                  <a:pt x="6720" y="2865"/>
                </a:lnTo>
                <a:lnTo>
                  <a:pt x="4800" y="4800"/>
                </a:lnTo>
                <a:lnTo>
                  <a:pt x="3840" y="6705"/>
                </a:lnTo>
                <a:lnTo>
                  <a:pt x="2880" y="8625"/>
                </a:lnTo>
                <a:lnTo>
                  <a:pt x="1920" y="11521"/>
                </a:lnTo>
                <a:lnTo>
                  <a:pt x="960" y="14386"/>
                </a:lnTo>
                <a:lnTo>
                  <a:pt x="960" y="17266"/>
                </a:lnTo>
                <a:lnTo>
                  <a:pt x="0" y="20147"/>
                </a:lnTo>
                <a:lnTo>
                  <a:pt x="0" y="26868"/>
                </a:lnTo>
                <a:lnTo>
                  <a:pt x="960" y="30708"/>
                </a:lnTo>
                <a:lnTo>
                  <a:pt x="960" y="33588"/>
                </a:lnTo>
                <a:lnTo>
                  <a:pt x="1920" y="36469"/>
                </a:lnTo>
                <a:lnTo>
                  <a:pt x="2880" y="38389"/>
                </a:lnTo>
                <a:lnTo>
                  <a:pt x="3840" y="40309"/>
                </a:lnTo>
                <a:lnTo>
                  <a:pt x="4800" y="42230"/>
                </a:lnTo>
                <a:lnTo>
                  <a:pt x="6720" y="44150"/>
                </a:lnTo>
                <a:lnTo>
                  <a:pt x="8641" y="45110"/>
                </a:lnTo>
                <a:lnTo>
                  <a:pt x="6720" y="31668"/>
                </a:lnTo>
                <a:lnTo>
                  <a:pt x="6720" y="14386"/>
                </a:lnTo>
                <a:lnTo>
                  <a:pt x="7680" y="12466"/>
                </a:lnTo>
                <a:lnTo>
                  <a:pt x="8641" y="10546"/>
                </a:lnTo>
                <a:lnTo>
                  <a:pt x="8641" y="8625"/>
                </a:lnTo>
                <a:lnTo>
                  <a:pt x="9601" y="7680"/>
                </a:lnTo>
                <a:lnTo>
                  <a:pt x="11521" y="6705"/>
                </a:lnTo>
                <a:lnTo>
                  <a:pt x="12481" y="5745"/>
                </a:lnTo>
                <a:lnTo>
                  <a:pt x="20162" y="5745"/>
                </a:lnTo>
                <a:lnTo>
                  <a:pt x="21122" y="6705"/>
                </a:lnTo>
                <a:lnTo>
                  <a:pt x="22082" y="7680"/>
                </a:lnTo>
                <a:lnTo>
                  <a:pt x="23042" y="8625"/>
                </a:lnTo>
                <a:lnTo>
                  <a:pt x="23042" y="9585"/>
                </a:lnTo>
                <a:lnTo>
                  <a:pt x="24002" y="10546"/>
                </a:lnTo>
                <a:lnTo>
                  <a:pt x="24002" y="13426"/>
                </a:lnTo>
                <a:lnTo>
                  <a:pt x="24963" y="14386"/>
                </a:lnTo>
                <a:lnTo>
                  <a:pt x="24963" y="32628"/>
                </a:lnTo>
                <a:lnTo>
                  <a:pt x="24002" y="34549"/>
                </a:lnTo>
                <a:lnTo>
                  <a:pt x="24002" y="35509"/>
                </a:lnTo>
                <a:lnTo>
                  <a:pt x="23042" y="36469"/>
                </a:lnTo>
                <a:lnTo>
                  <a:pt x="23042" y="37429"/>
                </a:lnTo>
                <a:lnTo>
                  <a:pt x="22082" y="38389"/>
                </a:lnTo>
                <a:lnTo>
                  <a:pt x="22082" y="39349"/>
                </a:lnTo>
                <a:lnTo>
                  <a:pt x="21122" y="40309"/>
                </a:lnTo>
                <a:lnTo>
                  <a:pt x="20162" y="40309"/>
                </a:lnTo>
                <a:lnTo>
                  <a:pt x="19202" y="41269"/>
                </a:lnTo>
                <a:lnTo>
                  <a:pt x="12481" y="41269"/>
                </a:lnTo>
                <a:lnTo>
                  <a:pt x="11521" y="40309"/>
                </a:lnTo>
                <a:lnTo>
                  <a:pt x="10561" y="40309"/>
                </a:lnTo>
                <a:lnTo>
                  <a:pt x="10561" y="46070"/>
                </a:lnTo>
                <a:lnTo>
                  <a:pt x="12481" y="47030"/>
                </a:lnTo>
                <a:lnTo>
                  <a:pt x="18242" y="47030"/>
                </a:lnTo>
                <a:lnTo>
                  <a:pt x="21122" y="46070"/>
                </a:lnTo>
                <a:lnTo>
                  <a:pt x="23042" y="45110"/>
                </a:lnTo>
                <a:lnTo>
                  <a:pt x="24963" y="44150"/>
                </a:lnTo>
                <a:lnTo>
                  <a:pt x="26883" y="42230"/>
                </a:lnTo>
                <a:lnTo>
                  <a:pt x="27843" y="40309"/>
                </a:lnTo>
                <a:lnTo>
                  <a:pt x="28803" y="38389"/>
                </a:lnTo>
                <a:lnTo>
                  <a:pt x="29763" y="35509"/>
                </a:lnTo>
                <a:lnTo>
                  <a:pt x="30723" y="32628"/>
                </a:lnTo>
                <a:lnTo>
                  <a:pt x="31683" y="29748"/>
                </a:lnTo>
                <a:lnTo>
                  <a:pt x="31683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2" name="object 432"/>
          <p:cNvSpPr/>
          <p:nvPr/>
        </p:nvSpPr>
        <p:spPr>
          <a:xfrm>
            <a:off x="4752091" y="6307058"/>
            <a:ext cx="3840" cy="14401"/>
          </a:xfrm>
          <a:custGeom>
            <a:avLst/>
            <a:gdLst/>
            <a:ahLst/>
            <a:cxnLst/>
            <a:rect l="l" t="t" r="r" b="b"/>
            <a:pathLst>
              <a:path w="3840" h="14401">
                <a:moveTo>
                  <a:pt x="960" y="2880"/>
                </a:moveTo>
                <a:lnTo>
                  <a:pt x="0" y="0"/>
                </a:lnTo>
                <a:lnTo>
                  <a:pt x="1920" y="13441"/>
                </a:lnTo>
                <a:lnTo>
                  <a:pt x="3840" y="14401"/>
                </a:lnTo>
                <a:lnTo>
                  <a:pt x="3840" y="8641"/>
                </a:lnTo>
                <a:lnTo>
                  <a:pt x="2880" y="7680"/>
                </a:lnTo>
                <a:lnTo>
                  <a:pt x="1920" y="5760"/>
                </a:lnTo>
                <a:lnTo>
                  <a:pt x="960" y="4800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3" name="object 433"/>
          <p:cNvSpPr/>
          <p:nvPr/>
        </p:nvSpPr>
        <p:spPr>
          <a:xfrm>
            <a:off x="4782814" y="6276350"/>
            <a:ext cx="46070" cy="46070"/>
          </a:xfrm>
          <a:custGeom>
            <a:avLst/>
            <a:gdLst/>
            <a:ahLst/>
            <a:cxnLst/>
            <a:rect l="l" t="t" r="r" b="b"/>
            <a:pathLst>
              <a:path w="46070" h="46070">
                <a:moveTo>
                  <a:pt x="27828" y="26868"/>
                </a:moveTo>
                <a:lnTo>
                  <a:pt x="27828" y="27828"/>
                </a:lnTo>
                <a:lnTo>
                  <a:pt x="26868" y="28788"/>
                </a:lnTo>
                <a:lnTo>
                  <a:pt x="26868" y="38389"/>
                </a:lnTo>
                <a:lnTo>
                  <a:pt x="27828" y="40309"/>
                </a:lnTo>
                <a:lnTo>
                  <a:pt x="27828" y="41269"/>
                </a:lnTo>
                <a:lnTo>
                  <a:pt x="28803" y="42230"/>
                </a:lnTo>
                <a:lnTo>
                  <a:pt x="29763" y="43190"/>
                </a:lnTo>
                <a:lnTo>
                  <a:pt x="30708" y="44150"/>
                </a:lnTo>
                <a:lnTo>
                  <a:pt x="31668" y="45110"/>
                </a:lnTo>
                <a:lnTo>
                  <a:pt x="36484" y="45110"/>
                </a:lnTo>
                <a:lnTo>
                  <a:pt x="34549" y="41269"/>
                </a:lnTo>
                <a:lnTo>
                  <a:pt x="33604" y="41269"/>
                </a:lnTo>
                <a:lnTo>
                  <a:pt x="32644" y="40309"/>
                </a:lnTo>
                <a:lnTo>
                  <a:pt x="32644" y="39349"/>
                </a:lnTo>
                <a:lnTo>
                  <a:pt x="31668" y="38389"/>
                </a:lnTo>
                <a:lnTo>
                  <a:pt x="31668" y="23027"/>
                </a:lnTo>
                <a:lnTo>
                  <a:pt x="30708" y="23987"/>
                </a:lnTo>
                <a:lnTo>
                  <a:pt x="29763" y="23987"/>
                </a:lnTo>
                <a:lnTo>
                  <a:pt x="28803" y="24947"/>
                </a:lnTo>
                <a:lnTo>
                  <a:pt x="27828" y="26868"/>
                </a:lnTo>
                <a:close/>
              </a:path>
              <a:path w="46070" h="46070">
                <a:moveTo>
                  <a:pt x="44150" y="26868"/>
                </a:moveTo>
                <a:lnTo>
                  <a:pt x="44150" y="25908"/>
                </a:lnTo>
                <a:lnTo>
                  <a:pt x="43190" y="23987"/>
                </a:lnTo>
                <a:lnTo>
                  <a:pt x="42230" y="23987"/>
                </a:lnTo>
                <a:lnTo>
                  <a:pt x="41269" y="23027"/>
                </a:lnTo>
                <a:lnTo>
                  <a:pt x="39349" y="22067"/>
                </a:lnTo>
                <a:lnTo>
                  <a:pt x="32644" y="22067"/>
                </a:lnTo>
                <a:lnTo>
                  <a:pt x="31668" y="23027"/>
                </a:lnTo>
                <a:lnTo>
                  <a:pt x="31668" y="38389"/>
                </a:lnTo>
                <a:lnTo>
                  <a:pt x="31668" y="28788"/>
                </a:lnTo>
                <a:lnTo>
                  <a:pt x="32644" y="27828"/>
                </a:lnTo>
                <a:lnTo>
                  <a:pt x="32644" y="26868"/>
                </a:lnTo>
                <a:lnTo>
                  <a:pt x="33604" y="26868"/>
                </a:lnTo>
                <a:lnTo>
                  <a:pt x="33604" y="25908"/>
                </a:lnTo>
                <a:lnTo>
                  <a:pt x="38389" y="25908"/>
                </a:lnTo>
                <a:lnTo>
                  <a:pt x="39349" y="26868"/>
                </a:lnTo>
                <a:lnTo>
                  <a:pt x="40325" y="27828"/>
                </a:lnTo>
                <a:lnTo>
                  <a:pt x="40325" y="30708"/>
                </a:lnTo>
                <a:lnTo>
                  <a:pt x="41269" y="31668"/>
                </a:lnTo>
                <a:lnTo>
                  <a:pt x="41269" y="36469"/>
                </a:lnTo>
                <a:lnTo>
                  <a:pt x="40325" y="37429"/>
                </a:lnTo>
                <a:lnTo>
                  <a:pt x="40325" y="39349"/>
                </a:lnTo>
                <a:lnTo>
                  <a:pt x="39349" y="40309"/>
                </a:lnTo>
                <a:lnTo>
                  <a:pt x="39349" y="41269"/>
                </a:lnTo>
                <a:lnTo>
                  <a:pt x="34549" y="41269"/>
                </a:lnTo>
                <a:lnTo>
                  <a:pt x="36484" y="45110"/>
                </a:lnTo>
                <a:lnTo>
                  <a:pt x="40325" y="45110"/>
                </a:lnTo>
                <a:lnTo>
                  <a:pt x="41269" y="44150"/>
                </a:lnTo>
                <a:lnTo>
                  <a:pt x="42230" y="43190"/>
                </a:lnTo>
                <a:lnTo>
                  <a:pt x="43190" y="42230"/>
                </a:lnTo>
                <a:lnTo>
                  <a:pt x="44150" y="41269"/>
                </a:lnTo>
                <a:lnTo>
                  <a:pt x="45110" y="40309"/>
                </a:lnTo>
                <a:lnTo>
                  <a:pt x="45110" y="38389"/>
                </a:lnTo>
                <a:lnTo>
                  <a:pt x="46070" y="37429"/>
                </a:lnTo>
                <a:lnTo>
                  <a:pt x="46070" y="30708"/>
                </a:lnTo>
                <a:lnTo>
                  <a:pt x="45110" y="28788"/>
                </a:lnTo>
                <a:lnTo>
                  <a:pt x="45110" y="27828"/>
                </a:lnTo>
                <a:lnTo>
                  <a:pt x="44150" y="26868"/>
                </a:lnTo>
                <a:close/>
              </a:path>
              <a:path w="46070" h="46070">
                <a:moveTo>
                  <a:pt x="5760" y="46070"/>
                </a:moveTo>
                <a:lnTo>
                  <a:pt x="9601" y="46070"/>
                </a:lnTo>
                <a:lnTo>
                  <a:pt x="9601" y="45110"/>
                </a:lnTo>
                <a:lnTo>
                  <a:pt x="41269" y="944"/>
                </a:lnTo>
                <a:lnTo>
                  <a:pt x="41269" y="-960"/>
                </a:lnTo>
                <a:lnTo>
                  <a:pt x="36484" y="-960"/>
                </a:lnTo>
                <a:lnTo>
                  <a:pt x="36484" y="0"/>
                </a:lnTo>
                <a:lnTo>
                  <a:pt x="4800" y="44150"/>
                </a:lnTo>
                <a:lnTo>
                  <a:pt x="4800" y="46070"/>
                </a:lnTo>
                <a:lnTo>
                  <a:pt x="5760" y="46070"/>
                </a:lnTo>
                <a:close/>
              </a:path>
              <a:path w="46070" h="46070">
                <a:moveTo>
                  <a:pt x="960" y="18227"/>
                </a:moveTo>
                <a:lnTo>
                  <a:pt x="960" y="19187"/>
                </a:lnTo>
                <a:lnTo>
                  <a:pt x="1920" y="20147"/>
                </a:lnTo>
                <a:lnTo>
                  <a:pt x="2880" y="21107"/>
                </a:lnTo>
                <a:lnTo>
                  <a:pt x="3840" y="22067"/>
                </a:lnTo>
                <a:lnTo>
                  <a:pt x="4800" y="22067"/>
                </a:lnTo>
                <a:lnTo>
                  <a:pt x="6720" y="23027"/>
                </a:lnTo>
                <a:lnTo>
                  <a:pt x="11521" y="23027"/>
                </a:lnTo>
                <a:lnTo>
                  <a:pt x="10561" y="19187"/>
                </a:lnTo>
                <a:lnTo>
                  <a:pt x="7680" y="19187"/>
                </a:lnTo>
                <a:lnTo>
                  <a:pt x="6720" y="18227"/>
                </a:lnTo>
                <a:lnTo>
                  <a:pt x="5760" y="17266"/>
                </a:lnTo>
                <a:lnTo>
                  <a:pt x="5760" y="16306"/>
                </a:lnTo>
                <a:lnTo>
                  <a:pt x="4800" y="15346"/>
                </a:lnTo>
                <a:lnTo>
                  <a:pt x="4800" y="7665"/>
                </a:lnTo>
                <a:lnTo>
                  <a:pt x="5760" y="6720"/>
                </a:lnTo>
                <a:lnTo>
                  <a:pt x="5760" y="5745"/>
                </a:lnTo>
                <a:lnTo>
                  <a:pt x="6720" y="4785"/>
                </a:lnTo>
                <a:lnTo>
                  <a:pt x="6720" y="3840"/>
                </a:lnTo>
                <a:lnTo>
                  <a:pt x="12481" y="3840"/>
                </a:lnTo>
                <a:lnTo>
                  <a:pt x="12481" y="4785"/>
                </a:lnTo>
                <a:lnTo>
                  <a:pt x="13426" y="5745"/>
                </a:lnTo>
                <a:lnTo>
                  <a:pt x="14401" y="6720"/>
                </a:lnTo>
                <a:lnTo>
                  <a:pt x="14401" y="15346"/>
                </a:lnTo>
                <a:lnTo>
                  <a:pt x="13426" y="16306"/>
                </a:lnTo>
                <a:lnTo>
                  <a:pt x="13426" y="22067"/>
                </a:lnTo>
                <a:lnTo>
                  <a:pt x="15361" y="22067"/>
                </a:lnTo>
                <a:lnTo>
                  <a:pt x="16322" y="21107"/>
                </a:lnTo>
                <a:lnTo>
                  <a:pt x="17266" y="20147"/>
                </a:lnTo>
                <a:lnTo>
                  <a:pt x="17266" y="19187"/>
                </a:lnTo>
                <a:lnTo>
                  <a:pt x="18242" y="17266"/>
                </a:lnTo>
                <a:lnTo>
                  <a:pt x="19202" y="16306"/>
                </a:lnTo>
                <a:lnTo>
                  <a:pt x="19202" y="6720"/>
                </a:lnTo>
                <a:lnTo>
                  <a:pt x="18242" y="5745"/>
                </a:lnTo>
                <a:lnTo>
                  <a:pt x="18242" y="3840"/>
                </a:lnTo>
                <a:lnTo>
                  <a:pt x="17266" y="2880"/>
                </a:lnTo>
                <a:lnTo>
                  <a:pt x="16322" y="1905"/>
                </a:lnTo>
                <a:lnTo>
                  <a:pt x="15361" y="944"/>
                </a:lnTo>
                <a:lnTo>
                  <a:pt x="14401" y="944"/>
                </a:lnTo>
                <a:lnTo>
                  <a:pt x="13426" y="0"/>
                </a:lnTo>
                <a:lnTo>
                  <a:pt x="5760" y="0"/>
                </a:lnTo>
                <a:lnTo>
                  <a:pt x="3840" y="944"/>
                </a:lnTo>
                <a:lnTo>
                  <a:pt x="2880" y="1905"/>
                </a:lnTo>
                <a:lnTo>
                  <a:pt x="1920" y="2880"/>
                </a:lnTo>
                <a:lnTo>
                  <a:pt x="1920" y="3840"/>
                </a:lnTo>
                <a:lnTo>
                  <a:pt x="960" y="4785"/>
                </a:lnTo>
                <a:lnTo>
                  <a:pt x="960" y="6720"/>
                </a:lnTo>
                <a:lnTo>
                  <a:pt x="0" y="7665"/>
                </a:lnTo>
                <a:lnTo>
                  <a:pt x="0" y="16306"/>
                </a:lnTo>
                <a:lnTo>
                  <a:pt x="960" y="18227"/>
                </a:lnTo>
                <a:close/>
              </a:path>
              <a:path w="46070" h="46070">
                <a:moveTo>
                  <a:pt x="10561" y="19187"/>
                </a:moveTo>
                <a:lnTo>
                  <a:pt x="11521" y="23027"/>
                </a:lnTo>
                <a:lnTo>
                  <a:pt x="12481" y="23027"/>
                </a:lnTo>
                <a:lnTo>
                  <a:pt x="13426" y="22067"/>
                </a:lnTo>
                <a:lnTo>
                  <a:pt x="13426" y="18227"/>
                </a:lnTo>
                <a:lnTo>
                  <a:pt x="12481" y="18227"/>
                </a:lnTo>
                <a:lnTo>
                  <a:pt x="11521" y="19187"/>
                </a:lnTo>
                <a:lnTo>
                  <a:pt x="10561" y="191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4" name="object 434"/>
          <p:cNvSpPr/>
          <p:nvPr/>
        </p:nvSpPr>
        <p:spPr>
          <a:xfrm>
            <a:off x="4710821" y="6084356"/>
            <a:ext cx="27828" cy="47030"/>
          </a:xfrm>
          <a:custGeom>
            <a:avLst/>
            <a:gdLst/>
            <a:ahLst/>
            <a:cxnLst/>
            <a:rect l="l" t="t" r="r" b="b"/>
            <a:pathLst>
              <a:path w="27828" h="47030">
                <a:moveTo>
                  <a:pt x="27828" y="30708"/>
                </a:moveTo>
                <a:lnTo>
                  <a:pt x="26868" y="28788"/>
                </a:lnTo>
                <a:lnTo>
                  <a:pt x="26868" y="27828"/>
                </a:lnTo>
                <a:lnTo>
                  <a:pt x="25908" y="26868"/>
                </a:lnTo>
                <a:lnTo>
                  <a:pt x="24947" y="25908"/>
                </a:lnTo>
                <a:lnTo>
                  <a:pt x="23987" y="24947"/>
                </a:lnTo>
                <a:lnTo>
                  <a:pt x="23027" y="23987"/>
                </a:lnTo>
                <a:lnTo>
                  <a:pt x="22067" y="23987"/>
                </a:lnTo>
                <a:lnTo>
                  <a:pt x="20147" y="23027"/>
                </a:lnTo>
                <a:lnTo>
                  <a:pt x="19187" y="23027"/>
                </a:lnTo>
                <a:lnTo>
                  <a:pt x="17266" y="22067"/>
                </a:lnTo>
                <a:lnTo>
                  <a:pt x="20147" y="22067"/>
                </a:lnTo>
                <a:lnTo>
                  <a:pt x="21107" y="21107"/>
                </a:lnTo>
                <a:lnTo>
                  <a:pt x="22067" y="20147"/>
                </a:lnTo>
                <a:lnTo>
                  <a:pt x="23027" y="19187"/>
                </a:lnTo>
                <a:lnTo>
                  <a:pt x="23987" y="18227"/>
                </a:lnTo>
                <a:lnTo>
                  <a:pt x="24947" y="17266"/>
                </a:lnTo>
                <a:lnTo>
                  <a:pt x="24947" y="15346"/>
                </a:lnTo>
                <a:lnTo>
                  <a:pt x="25908" y="14386"/>
                </a:lnTo>
                <a:lnTo>
                  <a:pt x="25908" y="8625"/>
                </a:lnTo>
                <a:lnTo>
                  <a:pt x="24947" y="6720"/>
                </a:lnTo>
                <a:lnTo>
                  <a:pt x="24947" y="5745"/>
                </a:lnTo>
                <a:lnTo>
                  <a:pt x="23987" y="4785"/>
                </a:lnTo>
                <a:lnTo>
                  <a:pt x="23027" y="3825"/>
                </a:lnTo>
                <a:lnTo>
                  <a:pt x="22067" y="2880"/>
                </a:lnTo>
                <a:lnTo>
                  <a:pt x="20147" y="1904"/>
                </a:lnTo>
                <a:lnTo>
                  <a:pt x="19187" y="944"/>
                </a:lnTo>
                <a:lnTo>
                  <a:pt x="17266" y="944"/>
                </a:lnTo>
                <a:lnTo>
                  <a:pt x="15346" y="0"/>
                </a:lnTo>
                <a:lnTo>
                  <a:pt x="11506" y="0"/>
                </a:lnTo>
                <a:lnTo>
                  <a:pt x="10561" y="944"/>
                </a:lnTo>
                <a:lnTo>
                  <a:pt x="6720" y="944"/>
                </a:lnTo>
                <a:lnTo>
                  <a:pt x="5745" y="1904"/>
                </a:lnTo>
                <a:lnTo>
                  <a:pt x="4785" y="1904"/>
                </a:lnTo>
                <a:lnTo>
                  <a:pt x="3840" y="2880"/>
                </a:lnTo>
                <a:lnTo>
                  <a:pt x="2880" y="2880"/>
                </a:lnTo>
                <a:lnTo>
                  <a:pt x="2880" y="3825"/>
                </a:lnTo>
                <a:lnTo>
                  <a:pt x="1905" y="3825"/>
                </a:lnTo>
                <a:lnTo>
                  <a:pt x="1905" y="4785"/>
                </a:lnTo>
                <a:lnTo>
                  <a:pt x="944" y="4785"/>
                </a:lnTo>
                <a:lnTo>
                  <a:pt x="944" y="8625"/>
                </a:lnTo>
                <a:lnTo>
                  <a:pt x="1905" y="8625"/>
                </a:lnTo>
                <a:lnTo>
                  <a:pt x="1905" y="9585"/>
                </a:lnTo>
                <a:lnTo>
                  <a:pt x="2880" y="8625"/>
                </a:lnTo>
                <a:lnTo>
                  <a:pt x="3840" y="7665"/>
                </a:lnTo>
                <a:lnTo>
                  <a:pt x="5745" y="7665"/>
                </a:lnTo>
                <a:lnTo>
                  <a:pt x="6720" y="6720"/>
                </a:lnTo>
                <a:lnTo>
                  <a:pt x="7680" y="6720"/>
                </a:lnTo>
                <a:lnTo>
                  <a:pt x="8625" y="5745"/>
                </a:lnTo>
                <a:lnTo>
                  <a:pt x="16306" y="5745"/>
                </a:lnTo>
                <a:lnTo>
                  <a:pt x="17266" y="6720"/>
                </a:lnTo>
                <a:lnTo>
                  <a:pt x="18227" y="7665"/>
                </a:lnTo>
                <a:lnTo>
                  <a:pt x="19187" y="8625"/>
                </a:lnTo>
                <a:lnTo>
                  <a:pt x="19187" y="15346"/>
                </a:lnTo>
                <a:lnTo>
                  <a:pt x="18227" y="16306"/>
                </a:lnTo>
                <a:lnTo>
                  <a:pt x="18227" y="17266"/>
                </a:lnTo>
                <a:lnTo>
                  <a:pt x="17266" y="18227"/>
                </a:lnTo>
                <a:lnTo>
                  <a:pt x="16306" y="19187"/>
                </a:lnTo>
                <a:lnTo>
                  <a:pt x="15346" y="19187"/>
                </a:lnTo>
                <a:lnTo>
                  <a:pt x="13426" y="20147"/>
                </a:lnTo>
                <a:lnTo>
                  <a:pt x="5745" y="20147"/>
                </a:lnTo>
                <a:lnTo>
                  <a:pt x="5745" y="21107"/>
                </a:lnTo>
                <a:lnTo>
                  <a:pt x="4785" y="21107"/>
                </a:lnTo>
                <a:lnTo>
                  <a:pt x="4785" y="24947"/>
                </a:lnTo>
                <a:lnTo>
                  <a:pt x="11506" y="24947"/>
                </a:lnTo>
                <a:lnTo>
                  <a:pt x="13426" y="25908"/>
                </a:lnTo>
                <a:lnTo>
                  <a:pt x="16306" y="25908"/>
                </a:lnTo>
                <a:lnTo>
                  <a:pt x="17266" y="26868"/>
                </a:lnTo>
                <a:lnTo>
                  <a:pt x="18227" y="27828"/>
                </a:lnTo>
                <a:lnTo>
                  <a:pt x="19187" y="28788"/>
                </a:lnTo>
                <a:lnTo>
                  <a:pt x="20147" y="28788"/>
                </a:lnTo>
                <a:lnTo>
                  <a:pt x="20147" y="30708"/>
                </a:lnTo>
                <a:lnTo>
                  <a:pt x="21107" y="31668"/>
                </a:lnTo>
                <a:lnTo>
                  <a:pt x="21107" y="36469"/>
                </a:lnTo>
                <a:lnTo>
                  <a:pt x="20147" y="37429"/>
                </a:lnTo>
                <a:lnTo>
                  <a:pt x="20147" y="38389"/>
                </a:lnTo>
                <a:lnTo>
                  <a:pt x="19187" y="39349"/>
                </a:lnTo>
                <a:lnTo>
                  <a:pt x="18227" y="40309"/>
                </a:lnTo>
                <a:lnTo>
                  <a:pt x="17266" y="40309"/>
                </a:lnTo>
                <a:lnTo>
                  <a:pt x="16306" y="41269"/>
                </a:lnTo>
                <a:lnTo>
                  <a:pt x="7680" y="41269"/>
                </a:lnTo>
                <a:lnTo>
                  <a:pt x="6720" y="40309"/>
                </a:lnTo>
                <a:lnTo>
                  <a:pt x="4785" y="40309"/>
                </a:lnTo>
                <a:lnTo>
                  <a:pt x="3840" y="39349"/>
                </a:lnTo>
                <a:lnTo>
                  <a:pt x="2880" y="39349"/>
                </a:lnTo>
                <a:lnTo>
                  <a:pt x="1905" y="38389"/>
                </a:lnTo>
                <a:lnTo>
                  <a:pt x="0" y="38389"/>
                </a:lnTo>
                <a:lnTo>
                  <a:pt x="0" y="43190"/>
                </a:lnTo>
                <a:lnTo>
                  <a:pt x="944" y="43190"/>
                </a:lnTo>
                <a:lnTo>
                  <a:pt x="944" y="44150"/>
                </a:lnTo>
                <a:lnTo>
                  <a:pt x="1905" y="44150"/>
                </a:lnTo>
                <a:lnTo>
                  <a:pt x="2880" y="45110"/>
                </a:lnTo>
                <a:lnTo>
                  <a:pt x="4785" y="45110"/>
                </a:lnTo>
                <a:lnTo>
                  <a:pt x="5745" y="46070"/>
                </a:lnTo>
                <a:lnTo>
                  <a:pt x="9585" y="46070"/>
                </a:lnTo>
                <a:lnTo>
                  <a:pt x="10561" y="47030"/>
                </a:lnTo>
                <a:lnTo>
                  <a:pt x="14401" y="47030"/>
                </a:lnTo>
                <a:lnTo>
                  <a:pt x="17266" y="46070"/>
                </a:lnTo>
                <a:lnTo>
                  <a:pt x="19187" y="46070"/>
                </a:lnTo>
                <a:lnTo>
                  <a:pt x="21107" y="45110"/>
                </a:lnTo>
                <a:lnTo>
                  <a:pt x="23027" y="44150"/>
                </a:lnTo>
                <a:lnTo>
                  <a:pt x="23987" y="43190"/>
                </a:lnTo>
                <a:lnTo>
                  <a:pt x="24947" y="42230"/>
                </a:lnTo>
                <a:lnTo>
                  <a:pt x="25908" y="40309"/>
                </a:lnTo>
                <a:lnTo>
                  <a:pt x="26868" y="38389"/>
                </a:lnTo>
                <a:lnTo>
                  <a:pt x="27828" y="37429"/>
                </a:lnTo>
                <a:lnTo>
                  <a:pt x="27828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5" name="object 435"/>
          <p:cNvSpPr/>
          <p:nvPr/>
        </p:nvSpPr>
        <p:spPr>
          <a:xfrm>
            <a:off x="4745370" y="6084356"/>
            <a:ext cx="31683" cy="47030"/>
          </a:xfrm>
          <a:custGeom>
            <a:avLst/>
            <a:gdLst/>
            <a:ahLst/>
            <a:cxnLst/>
            <a:rect l="l" t="t" r="r" b="b"/>
            <a:pathLst>
              <a:path w="31683" h="47030">
                <a:moveTo>
                  <a:pt x="31683" y="16306"/>
                </a:moveTo>
                <a:lnTo>
                  <a:pt x="30723" y="13426"/>
                </a:lnTo>
                <a:lnTo>
                  <a:pt x="29763" y="10561"/>
                </a:lnTo>
                <a:lnTo>
                  <a:pt x="29763" y="8625"/>
                </a:lnTo>
                <a:lnTo>
                  <a:pt x="27843" y="6720"/>
                </a:lnTo>
                <a:lnTo>
                  <a:pt x="26883" y="4785"/>
                </a:lnTo>
                <a:lnTo>
                  <a:pt x="25923" y="2880"/>
                </a:lnTo>
                <a:lnTo>
                  <a:pt x="23042" y="1904"/>
                </a:lnTo>
                <a:lnTo>
                  <a:pt x="21122" y="944"/>
                </a:lnTo>
                <a:lnTo>
                  <a:pt x="19202" y="0"/>
                </a:lnTo>
                <a:lnTo>
                  <a:pt x="13441" y="0"/>
                </a:lnTo>
                <a:lnTo>
                  <a:pt x="10561" y="944"/>
                </a:lnTo>
                <a:lnTo>
                  <a:pt x="8641" y="1904"/>
                </a:lnTo>
                <a:lnTo>
                  <a:pt x="6720" y="2880"/>
                </a:lnTo>
                <a:lnTo>
                  <a:pt x="4800" y="4785"/>
                </a:lnTo>
                <a:lnTo>
                  <a:pt x="3840" y="6720"/>
                </a:lnTo>
                <a:lnTo>
                  <a:pt x="2880" y="8625"/>
                </a:lnTo>
                <a:lnTo>
                  <a:pt x="1920" y="11506"/>
                </a:lnTo>
                <a:lnTo>
                  <a:pt x="960" y="14386"/>
                </a:lnTo>
                <a:lnTo>
                  <a:pt x="960" y="17266"/>
                </a:lnTo>
                <a:lnTo>
                  <a:pt x="0" y="20147"/>
                </a:lnTo>
                <a:lnTo>
                  <a:pt x="0" y="26868"/>
                </a:lnTo>
                <a:lnTo>
                  <a:pt x="960" y="30708"/>
                </a:lnTo>
                <a:lnTo>
                  <a:pt x="960" y="33588"/>
                </a:lnTo>
                <a:lnTo>
                  <a:pt x="1920" y="36469"/>
                </a:lnTo>
                <a:lnTo>
                  <a:pt x="2880" y="38389"/>
                </a:lnTo>
                <a:lnTo>
                  <a:pt x="3840" y="40309"/>
                </a:lnTo>
                <a:lnTo>
                  <a:pt x="4800" y="42230"/>
                </a:lnTo>
                <a:lnTo>
                  <a:pt x="6720" y="44150"/>
                </a:lnTo>
                <a:lnTo>
                  <a:pt x="8641" y="45110"/>
                </a:lnTo>
                <a:lnTo>
                  <a:pt x="6720" y="31668"/>
                </a:lnTo>
                <a:lnTo>
                  <a:pt x="6720" y="14386"/>
                </a:lnTo>
                <a:lnTo>
                  <a:pt x="7680" y="12466"/>
                </a:lnTo>
                <a:lnTo>
                  <a:pt x="8641" y="10561"/>
                </a:lnTo>
                <a:lnTo>
                  <a:pt x="8641" y="8625"/>
                </a:lnTo>
                <a:lnTo>
                  <a:pt x="9601" y="7665"/>
                </a:lnTo>
                <a:lnTo>
                  <a:pt x="11521" y="6720"/>
                </a:lnTo>
                <a:lnTo>
                  <a:pt x="12481" y="5745"/>
                </a:lnTo>
                <a:lnTo>
                  <a:pt x="20162" y="5745"/>
                </a:lnTo>
                <a:lnTo>
                  <a:pt x="21122" y="6720"/>
                </a:lnTo>
                <a:lnTo>
                  <a:pt x="22082" y="7665"/>
                </a:lnTo>
                <a:lnTo>
                  <a:pt x="23042" y="8625"/>
                </a:lnTo>
                <a:lnTo>
                  <a:pt x="23042" y="9585"/>
                </a:lnTo>
                <a:lnTo>
                  <a:pt x="24002" y="10561"/>
                </a:lnTo>
                <a:lnTo>
                  <a:pt x="24002" y="13426"/>
                </a:lnTo>
                <a:lnTo>
                  <a:pt x="24963" y="14386"/>
                </a:lnTo>
                <a:lnTo>
                  <a:pt x="24963" y="32628"/>
                </a:lnTo>
                <a:lnTo>
                  <a:pt x="24002" y="34549"/>
                </a:lnTo>
                <a:lnTo>
                  <a:pt x="24002" y="35509"/>
                </a:lnTo>
                <a:lnTo>
                  <a:pt x="23042" y="36469"/>
                </a:lnTo>
                <a:lnTo>
                  <a:pt x="23042" y="37429"/>
                </a:lnTo>
                <a:lnTo>
                  <a:pt x="22082" y="38389"/>
                </a:lnTo>
                <a:lnTo>
                  <a:pt x="22082" y="39349"/>
                </a:lnTo>
                <a:lnTo>
                  <a:pt x="21122" y="40309"/>
                </a:lnTo>
                <a:lnTo>
                  <a:pt x="20162" y="40309"/>
                </a:lnTo>
                <a:lnTo>
                  <a:pt x="19202" y="41269"/>
                </a:lnTo>
                <a:lnTo>
                  <a:pt x="12481" y="41269"/>
                </a:lnTo>
                <a:lnTo>
                  <a:pt x="11521" y="40309"/>
                </a:lnTo>
                <a:lnTo>
                  <a:pt x="10561" y="40309"/>
                </a:lnTo>
                <a:lnTo>
                  <a:pt x="10561" y="46070"/>
                </a:lnTo>
                <a:lnTo>
                  <a:pt x="12481" y="47030"/>
                </a:lnTo>
                <a:lnTo>
                  <a:pt x="18242" y="47030"/>
                </a:lnTo>
                <a:lnTo>
                  <a:pt x="21122" y="46070"/>
                </a:lnTo>
                <a:lnTo>
                  <a:pt x="23042" y="45110"/>
                </a:lnTo>
                <a:lnTo>
                  <a:pt x="24963" y="44150"/>
                </a:lnTo>
                <a:lnTo>
                  <a:pt x="26883" y="42230"/>
                </a:lnTo>
                <a:lnTo>
                  <a:pt x="27843" y="40309"/>
                </a:lnTo>
                <a:lnTo>
                  <a:pt x="28803" y="38389"/>
                </a:lnTo>
                <a:lnTo>
                  <a:pt x="29763" y="35509"/>
                </a:lnTo>
                <a:lnTo>
                  <a:pt x="30723" y="32628"/>
                </a:lnTo>
                <a:lnTo>
                  <a:pt x="31683" y="29748"/>
                </a:lnTo>
                <a:lnTo>
                  <a:pt x="31683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6" name="object 436"/>
          <p:cNvSpPr/>
          <p:nvPr/>
        </p:nvSpPr>
        <p:spPr>
          <a:xfrm>
            <a:off x="4752091" y="6116025"/>
            <a:ext cx="3840" cy="14401"/>
          </a:xfrm>
          <a:custGeom>
            <a:avLst/>
            <a:gdLst/>
            <a:ahLst/>
            <a:cxnLst/>
            <a:rect l="l" t="t" r="r" b="b"/>
            <a:pathLst>
              <a:path w="3840" h="14401">
                <a:moveTo>
                  <a:pt x="960" y="2880"/>
                </a:moveTo>
                <a:lnTo>
                  <a:pt x="0" y="0"/>
                </a:lnTo>
                <a:lnTo>
                  <a:pt x="1920" y="13441"/>
                </a:lnTo>
                <a:lnTo>
                  <a:pt x="3840" y="14401"/>
                </a:lnTo>
                <a:lnTo>
                  <a:pt x="3840" y="8641"/>
                </a:lnTo>
                <a:lnTo>
                  <a:pt x="2880" y="7680"/>
                </a:lnTo>
                <a:lnTo>
                  <a:pt x="1920" y="5760"/>
                </a:lnTo>
                <a:lnTo>
                  <a:pt x="960" y="4800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7" name="object 437"/>
          <p:cNvSpPr/>
          <p:nvPr/>
        </p:nvSpPr>
        <p:spPr>
          <a:xfrm>
            <a:off x="4782814" y="6085301"/>
            <a:ext cx="46070" cy="46070"/>
          </a:xfrm>
          <a:custGeom>
            <a:avLst/>
            <a:gdLst/>
            <a:ahLst/>
            <a:cxnLst/>
            <a:rect l="l" t="t" r="r" b="b"/>
            <a:pathLst>
              <a:path w="46070" h="46070">
                <a:moveTo>
                  <a:pt x="27828" y="26883"/>
                </a:moveTo>
                <a:lnTo>
                  <a:pt x="27828" y="27843"/>
                </a:lnTo>
                <a:lnTo>
                  <a:pt x="26868" y="28803"/>
                </a:lnTo>
                <a:lnTo>
                  <a:pt x="26868" y="38404"/>
                </a:lnTo>
                <a:lnTo>
                  <a:pt x="27828" y="40325"/>
                </a:lnTo>
                <a:lnTo>
                  <a:pt x="27828" y="41285"/>
                </a:lnTo>
                <a:lnTo>
                  <a:pt x="28803" y="42245"/>
                </a:lnTo>
                <a:lnTo>
                  <a:pt x="29763" y="43205"/>
                </a:lnTo>
                <a:lnTo>
                  <a:pt x="30708" y="44165"/>
                </a:lnTo>
                <a:lnTo>
                  <a:pt x="31668" y="45125"/>
                </a:lnTo>
                <a:lnTo>
                  <a:pt x="36484" y="45125"/>
                </a:lnTo>
                <a:lnTo>
                  <a:pt x="34549" y="41285"/>
                </a:lnTo>
                <a:lnTo>
                  <a:pt x="33604" y="41285"/>
                </a:lnTo>
                <a:lnTo>
                  <a:pt x="32644" y="40325"/>
                </a:lnTo>
                <a:lnTo>
                  <a:pt x="32644" y="39364"/>
                </a:lnTo>
                <a:lnTo>
                  <a:pt x="31668" y="38404"/>
                </a:lnTo>
                <a:lnTo>
                  <a:pt x="31668" y="23042"/>
                </a:lnTo>
                <a:lnTo>
                  <a:pt x="30708" y="24002"/>
                </a:lnTo>
                <a:lnTo>
                  <a:pt x="29763" y="24002"/>
                </a:lnTo>
                <a:lnTo>
                  <a:pt x="28803" y="24963"/>
                </a:lnTo>
                <a:lnTo>
                  <a:pt x="27828" y="26883"/>
                </a:lnTo>
                <a:close/>
              </a:path>
              <a:path w="46070" h="46070">
                <a:moveTo>
                  <a:pt x="44150" y="26883"/>
                </a:moveTo>
                <a:lnTo>
                  <a:pt x="44150" y="25923"/>
                </a:lnTo>
                <a:lnTo>
                  <a:pt x="43190" y="24002"/>
                </a:lnTo>
                <a:lnTo>
                  <a:pt x="42230" y="24002"/>
                </a:lnTo>
                <a:lnTo>
                  <a:pt x="41269" y="23042"/>
                </a:lnTo>
                <a:lnTo>
                  <a:pt x="39349" y="22082"/>
                </a:lnTo>
                <a:lnTo>
                  <a:pt x="32644" y="22082"/>
                </a:lnTo>
                <a:lnTo>
                  <a:pt x="31668" y="23042"/>
                </a:lnTo>
                <a:lnTo>
                  <a:pt x="31668" y="38404"/>
                </a:lnTo>
                <a:lnTo>
                  <a:pt x="31668" y="28803"/>
                </a:lnTo>
                <a:lnTo>
                  <a:pt x="32644" y="27843"/>
                </a:lnTo>
                <a:lnTo>
                  <a:pt x="32644" y="26883"/>
                </a:lnTo>
                <a:lnTo>
                  <a:pt x="33604" y="26883"/>
                </a:lnTo>
                <a:lnTo>
                  <a:pt x="33604" y="25923"/>
                </a:lnTo>
                <a:lnTo>
                  <a:pt x="38389" y="25923"/>
                </a:lnTo>
                <a:lnTo>
                  <a:pt x="39349" y="26883"/>
                </a:lnTo>
                <a:lnTo>
                  <a:pt x="40325" y="27843"/>
                </a:lnTo>
                <a:lnTo>
                  <a:pt x="40325" y="30723"/>
                </a:lnTo>
                <a:lnTo>
                  <a:pt x="41269" y="31683"/>
                </a:lnTo>
                <a:lnTo>
                  <a:pt x="41269" y="36484"/>
                </a:lnTo>
                <a:lnTo>
                  <a:pt x="40325" y="37444"/>
                </a:lnTo>
                <a:lnTo>
                  <a:pt x="40325" y="39364"/>
                </a:lnTo>
                <a:lnTo>
                  <a:pt x="39349" y="40325"/>
                </a:lnTo>
                <a:lnTo>
                  <a:pt x="39349" y="41285"/>
                </a:lnTo>
                <a:lnTo>
                  <a:pt x="34549" y="41285"/>
                </a:lnTo>
                <a:lnTo>
                  <a:pt x="36484" y="45125"/>
                </a:lnTo>
                <a:lnTo>
                  <a:pt x="40325" y="45125"/>
                </a:lnTo>
                <a:lnTo>
                  <a:pt x="41269" y="44165"/>
                </a:lnTo>
                <a:lnTo>
                  <a:pt x="42230" y="43205"/>
                </a:lnTo>
                <a:lnTo>
                  <a:pt x="43190" y="42245"/>
                </a:lnTo>
                <a:lnTo>
                  <a:pt x="44150" y="41285"/>
                </a:lnTo>
                <a:lnTo>
                  <a:pt x="45110" y="40325"/>
                </a:lnTo>
                <a:lnTo>
                  <a:pt x="45110" y="38404"/>
                </a:lnTo>
                <a:lnTo>
                  <a:pt x="46070" y="37444"/>
                </a:lnTo>
                <a:lnTo>
                  <a:pt x="46070" y="30723"/>
                </a:lnTo>
                <a:lnTo>
                  <a:pt x="45110" y="28803"/>
                </a:lnTo>
                <a:lnTo>
                  <a:pt x="45110" y="27843"/>
                </a:lnTo>
                <a:lnTo>
                  <a:pt x="44150" y="26883"/>
                </a:lnTo>
                <a:close/>
              </a:path>
              <a:path w="46070" h="46070">
                <a:moveTo>
                  <a:pt x="5760" y="46085"/>
                </a:moveTo>
                <a:lnTo>
                  <a:pt x="9601" y="46085"/>
                </a:lnTo>
                <a:lnTo>
                  <a:pt x="9601" y="45125"/>
                </a:lnTo>
                <a:lnTo>
                  <a:pt x="41269" y="960"/>
                </a:lnTo>
                <a:lnTo>
                  <a:pt x="41269" y="-944"/>
                </a:lnTo>
                <a:lnTo>
                  <a:pt x="36484" y="-944"/>
                </a:lnTo>
                <a:lnTo>
                  <a:pt x="36484" y="0"/>
                </a:lnTo>
                <a:lnTo>
                  <a:pt x="4800" y="44165"/>
                </a:lnTo>
                <a:lnTo>
                  <a:pt x="4800" y="46085"/>
                </a:lnTo>
                <a:lnTo>
                  <a:pt x="5760" y="46085"/>
                </a:lnTo>
                <a:close/>
              </a:path>
              <a:path w="46070" h="46070">
                <a:moveTo>
                  <a:pt x="960" y="18242"/>
                </a:moveTo>
                <a:lnTo>
                  <a:pt x="960" y="19202"/>
                </a:lnTo>
                <a:lnTo>
                  <a:pt x="1920" y="20162"/>
                </a:lnTo>
                <a:lnTo>
                  <a:pt x="2880" y="21122"/>
                </a:lnTo>
                <a:lnTo>
                  <a:pt x="3840" y="22082"/>
                </a:lnTo>
                <a:lnTo>
                  <a:pt x="4800" y="22082"/>
                </a:lnTo>
                <a:lnTo>
                  <a:pt x="6720" y="23042"/>
                </a:lnTo>
                <a:lnTo>
                  <a:pt x="11521" y="23042"/>
                </a:lnTo>
                <a:lnTo>
                  <a:pt x="10561" y="19202"/>
                </a:lnTo>
                <a:lnTo>
                  <a:pt x="7680" y="19202"/>
                </a:lnTo>
                <a:lnTo>
                  <a:pt x="6720" y="18242"/>
                </a:lnTo>
                <a:lnTo>
                  <a:pt x="5760" y="17282"/>
                </a:lnTo>
                <a:lnTo>
                  <a:pt x="5760" y="16322"/>
                </a:lnTo>
                <a:lnTo>
                  <a:pt x="4800" y="15361"/>
                </a:lnTo>
                <a:lnTo>
                  <a:pt x="4800" y="7680"/>
                </a:lnTo>
                <a:lnTo>
                  <a:pt x="5760" y="6720"/>
                </a:lnTo>
                <a:lnTo>
                  <a:pt x="5760" y="5775"/>
                </a:lnTo>
                <a:lnTo>
                  <a:pt x="6720" y="4800"/>
                </a:lnTo>
                <a:lnTo>
                  <a:pt x="6720" y="3840"/>
                </a:lnTo>
                <a:lnTo>
                  <a:pt x="12481" y="3840"/>
                </a:lnTo>
                <a:lnTo>
                  <a:pt x="12481" y="4800"/>
                </a:lnTo>
                <a:lnTo>
                  <a:pt x="13426" y="5775"/>
                </a:lnTo>
                <a:lnTo>
                  <a:pt x="14401" y="6720"/>
                </a:lnTo>
                <a:lnTo>
                  <a:pt x="14401" y="15361"/>
                </a:lnTo>
                <a:lnTo>
                  <a:pt x="13426" y="16322"/>
                </a:lnTo>
                <a:lnTo>
                  <a:pt x="13426" y="22082"/>
                </a:lnTo>
                <a:lnTo>
                  <a:pt x="15361" y="22082"/>
                </a:lnTo>
                <a:lnTo>
                  <a:pt x="16322" y="21122"/>
                </a:lnTo>
                <a:lnTo>
                  <a:pt x="17266" y="20162"/>
                </a:lnTo>
                <a:lnTo>
                  <a:pt x="17266" y="19202"/>
                </a:lnTo>
                <a:lnTo>
                  <a:pt x="18242" y="17282"/>
                </a:lnTo>
                <a:lnTo>
                  <a:pt x="19202" y="16322"/>
                </a:lnTo>
                <a:lnTo>
                  <a:pt x="19202" y="6720"/>
                </a:lnTo>
                <a:lnTo>
                  <a:pt x="18242" y="5775"/>
                </a:lnTo>
                <a:lnTo>
                  <a:pt x="18242" y="3840"/>
                </a:lnTo>
                <a:lnTo>
                  <a:pt x="17266" y="2880"/>
                </a:lnTo>
                <a:lnTo>
                  <a:pt x="16322" y="1935"/>
                </a:lnTo>
                <a:lnTo>
                  <a:pt x="15361" y="960"/>
                </a:lnTo>
                <a:lnTo>
                  <a:pt x="14401" y="960"/>
                </a:lnTo>
                <a:lnTo>
                  <a:pt x="13426" y="0"/>
                </a:lnTo>
                <a:lnTo>
                  <a:pt x="5760" y="0"/>
                </a:lnTo>
                <a:lnTo>
                  <a:pt x="3840" y="960"/>
                </a:lnTo>
                <a:lnTo>
                  <a:pt x="2880" y="1935"/>
                </a:lnTo>
                <a:lnTo>
                  <a:pt x="1920" y="2880"/>
                </a:lnTo>
                <a:lnTo>
                  <a:pt x="1920" y="3840"/>
                </a:lnTo>
                <a:lnTo>
                  <a:pt x="960" y="4800"/>
                </a:lnTo>
                <a:lnTo>
                  <a:pt x="960" y="6720"/>
                </a:lnTo>
                <a:lnTo>
                  <a:pt x="0" y="7680"/>
                </a:lnTo>
                <a:lnTo>
                  <a:pt x="0" y="16322"/>
                </a:lnTo>
                <a:lnTo>
                  <a:pt x="960" y="18242"/>
                </a:lnTo>
                <a:close/>
              </a:path>
              <a:path w="46070" h="46070">
                <a:moveTo>
                  <a:pt x="10561" y="19202"/>
                </a:moveTo>
                <a:lnTo>
                  <a:pt x="11521" y="23042"/>
                </a:lnTo>
                <a:lnTo>
                  <a:pt x="12481" y="23042"/>
                </a:lnTo>
                <a:lnTo>
                  <a:pt x="13426" y="22082"/>
                </a:lnTo>
                <a:lnTo>
                  <a:pt x="13426" y="18242"/>
                </a:lnTo>
                <a:lnTo>
                  <a:pt x="12481" y="18242"/>
                </a:lnTo>
                <a:lnTo>
                  <a:pt x="11521" y="19202"/>
                </a:lnTo>
                <a:lnTo>
                  <a:pt x="10561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8" name="object 438"/>
          <p:cNvSpPr/>
          <p:nvPr/>
        </p:nvSpPr>
        <p:spPr>
          <a:xfrm>
            <a:off x="4890333" y="7325593"/>
            <a:ext cx="183352" cy="177591"/>
          </a:xfrm>
          <a:custGeom>
            <a:avLst/>
            <a:gdLst/>
            <a:ahLst/>
            <a:cxnLst/>
            <a:rect l="l" t="t" r="r" b="b"/>
            <a:pathLst>
              <a:path w="183352" h="177591">
                <a:moveTo>
                  <a:pt x="117119" y="66233"/>
                </a:moveTo>
                <a:lnTo>
                  <a:pt x="116144" y="68153"/>
                </a:lnTo>
                <a:lnTo>
                  <a:pt x="116144" y="69113"/>
                </a:lnTo>
                <a:lnTo>
                  <a:pt x="115183" y="71033"/>
                </a:lnTo>
                <a:lnTo>
                  <a:pt x="115183" y="72953"/>
                </a:lnTo>
                <a:lnTo>
                  <a:pt x="116144" y="73913"/>
                </a:lnTo>
                <a:lnTo>
                  <a:pt x="116144" y="74874"/>
                </a:lnTo>
                <a:lnTo>
                  <a:pt x="117119" y="76794"/>
                </a:lnTo>
                <a:lnTo>
                  <a:pt x="118079" y="77754"/>
                </a:lnTo>
                <a:lnTo>
                  <a:pt x="119984" y="78714"/>
                </a:lnTo>
                <a:lnTo>
                  <a:pt x="120959" y="79674"/>
                </a:lnTo>
                <a:lnTo>
                  <a:pt x="121919" y="80634"/>
                </a:lnTo>
                <a:lnTo>
                  <a:pt x="127665" y="80634"/>
                </a:lnTo>
                <a:lnTo>
                  <a:pt x="129585" y="79674"/>
                </a:lnTo>
                <a:lnTo>
                  <a:pt x="130545" y="78714"/>
                </a:lnTo>
                <a:lnTo>
                  <a:pt x="131505" y="77754"/>
                </a:lnTo>
                <a:lnTo>
                  <a:pt x="132466" y="76794"/>
                </a:lnTo>
                <a:lnTo>
                  <a:pt x="132466" y="71033"/>
                </a:lnTo>
                <a:lnTo>
                  <a:pt x="131505" y="71993"/>
                </a:lnTo>
                <a:lnTo>
                  <a:pt x="130545" y="72953"/>
                </a:lnTo>
                <a:lnTo>
                  <a:pt x="129585" y="73913"/>
                </a:lnTo>
                <a:lnTo>
                  <a:pt x="127665" y="74874"/>
                </a:lnTo>
                <a:lnTo>
                  <a:pt x="123825" y="74874"/>
                </a:lnTo>
                <a:lnTo>
                  <a:pt x="122864" y="73913"/>
                </a:lnTo>
                <a:lnTo>
                  <a:pt x="121919" y="72953"/>
                </a:lnTo>
                <a:lnTo>
                  <a:pt x="121919" y="71993"/>
                </a:lnTo>
                <a:lnTo>
                  <a:pt x="120959" y="71033"/>
                </a:lnTo>
                <a:lnTo>
                  <a:pt x="120959" y="68153"/>
                </a:lnTo>
                <a:lnTo>
                  <a:pt x="121919" y="67193"/>
                </a:lnTo>
                <a:lnTo>
                  <a:pt x="121919" y="66233"/>
                </a:lnTo>
                <a:lnTo>
                  <a:pt x="122864" y="65272"/>
                </a:lnTo>
                <a:lnTo>
                  <a:pt x="123825" y="64312"/>
                </a:lnTo>
                <a:lnTo>
                  <a:pt x="124800" y="62392"/>
                </a:lnTo>
                <a:lnTo>
                  <a:pt x="128640" y="59512"/>
                </a:lnTo>
                <a:lnTo>
                  <a:pt x="132466" y="64312"/>
                </a:lnTo>
                <a:lnTo>
                  <a:pt x="134386" y="75834"/>
                </a:lnTo>
                <a:lnTo>
                  <a:pt x="135346" y="73913"/>
                </a:lnTo>
                <a:lnTo>
                  <a:pt x="136306" y="72953"/>
                </a:lnTo>
                <a:lnTo>
                  <a:pt x="136306" y="71033"/>
                </a:lnTo>
                <a:lnTo>
                  <a:pt x="137266" y="68153"/>
                </a:lnTo>
                <a:lnTo>
                  <a:pt x="137266" y="67193"/>
                </a:lnTo>
                <a:lnTo>
                  <a:pt x="138226" y="69113"/>
                </a:lnTo>
                <a:lnTo>
                  <a:pt x="140147" y="69113"/>
                </a:lnTo>
                <a:lnTo>
                  <a:pt x="140147" y="68153"/>
                </a:lnTo>
                <a:lnTo>
                  <a:pt x="141107" y="68153"/>
                </a:lnTo>
                <a:lnTo>
                  <a:pt x="142067" y="67193"/>
                </a:lnTo>
                <a:lnTo>
                  <a:pt x="143027" y="66233"/>
                </a:lnTo>
                <a:lnTo>
                  <a:pt x="142067" y="65272"/>
                </a:lnTo>
                <a:lnTo>
                  <a:pt x="127665" y="50871"/>
                </a:lnTo>
                <a:lnTo>
                  <a:pt x="125745" y="48950"/>
                </a:lnTo>
                <a:lnTo>
                  <a:pt x="124800" y="47990"/>
                </a:lnTo>
                <a:lnTo>
                  <a:pt x="122864" y="47030"/>
                </a:lnTo>
                <a:lnTo>
                  <a:pt x="121919" y="47030"/>
                </a:lnTo>
                <a:lnTo>
                  <a:pt x="120959" y="46070"/>
                </a:lnTo>
                <a:lnTo>
                  <a:pt x="118079" y="46070"/>
                </a:lnTo>
                <a:lnTo>
                  <a:pt x="116144" y="47030"/>
                </a:lnTo>
                <a:lnTo>
                  <a:pt x="115183" y="47030"/>
                </a:lnTo>
                <a:lnTo>
                  <a:pt x="113278" y="47990"/>
                </a:lnTo>
                <a:lnTo>
                  <a:pt x="112303" y="48950"/>
                </a:lnTo>
                <a:lnTo>
                  <a:pt x="110398" y="50871"/>
                </a:lnTo>
                <a:lnTo>
                  <a:pt x="109423" y="51831"/>
                </a:lnTo>
                <a:lnTo>
                  <a:pt x="108463" y="52791"/>
                </a:lnTo>
                <a:lnTo>
                  <a:pt x="107518" y="53751"/>
                </a:lnTo>
                <a:lnTo>
                  <a:pt x="107518" y="54711"/>
                </a:lnTo>
                <a:lnTo>
                  <a:pt x="106558" y="55671"/>
                </a:lnTo>
                <a:lnTo>
                  <a:pt x="106558" y="56631"/>
                </a:lnTo>
                <a:lnTo>
                  <a:pt x="105582" y="57591"/>
                </a:lnTo>
                <a:lnTo>
                  <a:pt x="105582" y="59512"/>
                </a:lnTo>
                <a:lnTo>
                  <a:pt x="104637" y="59512"/>
                </a:lnTo>
                <a:lnTo>
                  <a:pt x="104637" y="61432"/>
                </a:lnTo>
                <a:lnTo>
                  <a:pt x="105582" y="62392"/>
                </a:lnTo>
                <a:lnTo>
                  <a:pt x="105582" y="63352"/>
                </a:lnTo>
                <a:lnTo>
                  <a:pt x="106558" y="63352"/>
                </a:lnTo>
                <a:lnTo>
                  <a:pt x="106558" y="64312"/>
                </a:lnTo>
                <a:lnTo>
                  <a:pt x="108463" y="64312"/>
                </a:lnTo>
                <a:lnTo>
                  <a:pt x="108463" y="62392"/>
                </a:lnTo>
                <a:lnTo>
                  <a:pt x="109423" y="61432"/>
                </a:lnTo>
                <a:lnTo>
                  <a:pt x="109423" y="59512"/>
                </a:lnTo>
                <a:lnTo>
                  <a:pt x="110398" y="58552"/>
                </a:lnTo>
                <a:lnTo>
                  <a:pt x="111358" y="57591"/>
                </a:lnTo>
                <a:lnTo>
                  <a:pt x="111358" y="56631"/>
                </a:lnTo>
                <a:lnTo>
                  <a:pt x="112303" y="55671"/>
                </a:lnTo>
                <a:lnTo>
                  <a:pt x="113278" y="54711"/>
                </a:lnTo>
                <a:lnTo>
                  <a:pt x="114239" y="53751"/>
                </a:lnTo>
                <a:lnTo>
                  <a:pt x="115183" y="52791"/>
                </a:lnTo>
                <a:lnTo>
                  <a:pt x="116144" y="52791"/>
                </a:lnTo>
                <a:lnTo>
                  <a:pt x="117119" y="51831"/>
                </a:lnTo>
                <a:lnTo>
                  <a:pt x="119984" y="51831"/>
                </a:lnTo>
                <a:lnTo>
                  <a:pt x="120959" y="52791"/>
                </a:lnTo>
                <a:lnTo>
                  <a:pt x="121919" y="52791"/>
                </a:lnTo>
                <a:lnTo>
                  <a:pt x="122864" y="53751"/>
                </a:lnTo>
                <a:lnTo>
                  <a:pt x="123825" y="54711"/>
                </a:lnTo>
                <a:lnTo>
                  <a:pt x="124800" y="56631"/>
                </a:lnTo>
                <a:lnTo>
                  <a:pt x="122864" y="59512"/>
                </a:lnTo>
                <a:lnTo>
                  <a:pt x="120959" y="61432"/>
                </a:lnTo>
                <a:lnTo>
                  <a:pt x="119024" y="63352"/>
                </a:lnTo>
                <a:lnTo>
                  <a:pt x="118079" y="64312"/>
                </a:lnTo>
                <a:lnTo>
                  <a:pt x="117119" y="66233"/>
                </a:lnTo>
                <a:close/>
              </a:path>
              <a:path w="183352" h="177591">
                <a:moveTo>
                  <a:pt x="134386" y="75834"/>
                </a:moveTo>
                <a:lnTo>
                  <a:pt x="132466" y="64312"/>
                </a:lnTo>
                <a:lnTo>
                  <a:pt x="132466" y="76794"/>
                </a:lnTo>
                <a:lnTo>
                  <a:pt x="134386" y="75834"/>
                </a:lnTo>
                <a:close/>
              </a:path>
              <a:path w="183352" h="177591">
                <a:moveTo>
                  <a:pt x="149748" y="57591"/>
                </a:moveTo>
                <a:lnTo>
                  <a:pt x="149748" y="58552"/>
                </a:lnTo>
                <a:lnTo>
                  <a:pt x="150708" y="58552"/>
                </a:lnTo>
                <a:lnTo>
                  <a:pt x="151668" y="57591"/>
                </a:lnTo>
                <a:lnTo>
                  <a:pt x="152628" y="56631"/>
                </a:lnTo>
                <a:lnTo>
                  <a:pt x="153588" y="55671"/>
                </a:lnTo>
                <a:lnTo>
                  <a:pt x="153588" y="53751"/>
                </a:lnTo>
                <a:lnTo>
                  <a:pt x="139186" y="39349"/>
                </a:lnTo>
                <a:lnTo>
                  <a:pt x="139186" y="37429"/>
                </a:lnTo>
                <a:lnTo>
                  <a:pt x="138226" y="36469"/>
                </a:lnTo>
                <a:lnTo>
                  <a:pt x="138226" y="30708"/>
                </a:lnTo>
                <a:lnTo>
                  <a:pt x="139186" y="30708"/>
                </a:lnTo>
                <a:lnTo>
                  <a:pt x="139186" y="29748"/>
                </a:lnTo>
                <a:lnTo>
                  <a:pt x="140147" y="28788"/>
                </a:lnTo>
                <a:lnTo>
                  <a:pt x="141107" y="27843"/>
                </a:lnTo>
                <a:lnTo>
                  <a:pt x="143027" y="27843"/>
                </a:lnTo>
                <a:lnTo>
                  <a:pt x="143027" y="26868"/>
                </a:lnTo>
                <a:lnTo>
                  <a:pt x="143987" y="26868"/>
                </a:lnTo>
                <a:lnTo>
                  <a:pt x="143987" y="25907"/>
                </a:lnTo>
                <a:lnTo>
                  <a:pt x="143027" y="24963"/>
                </a:lnTo>
                <a:lnTo>
                  <a:pt x="142067" y="24003"/>
                </a:lnTo>
                <a:lnTo>
                  <a:pt x="141107" y="23027"/>
                </a:lnTo>
                <a:lnTo>
                  <a:pt x="138226" y="23027"/>
                </a:lnTo>
                <a:lnTo>
                  <a:pt x="137266" y="24003"/>
                </a:lnTo>
                <a:lnTo>
                  <a:pt x="136306" y="24963"/>
                </a:lnTo>
                <a:lnTo>
                  <a:pt x="135346" y="25907"/>
                </a:lnTo>
                <a:lnTo>
                  <a:pt x="135346" y="26868"/>
                </a:lnTo>
                <a:lnTo>
                  <a:pt x="134386" y="26868"/>
                </a:lnTo>
                <a:lnTo>
                  <a:pt x="134386" y="35509"/>
                </a:lnTo>
                <a:lnTo>
                  <a:pt x="131505" y="31683"/>
                </a:lnTo>
                <a:lnTo>
                  <a:pt x="130545" y="31683"/>
                </a:lnTo>
                <a:lnTo>
                  <a:pt x="129585" y="32628"/>
                </a:lnTo>
                <a:lnTo>
                  <a:pt x="128640" y="32628"/>
                </a:lnTo>
                <a:lnTo>
                  <a:pt x="128640" y="33588"/>
                </a:lnTo>
                <a:lnTo>
                  <a:pt x="127665" y="34564"/>
                </a:lnTo>
                <a:lnTo>
                  <a:pt x="127665" y="35509"/>
                </a:lnTo>
                <a:lnTo>
                  <a:pt x="149748" y="57591"/>
                </a:lnTo>
                <a:close/>
              </a:path>
              <a:path w="183352" h="177591">
                <a:moveTo>
                  <a:pt x="48950" y="119984"/>
                </a:moveTo>
                <a:lnTo>
                  <a:pt x="48950" y="119039"/>
                </a:lnTo>
                <a:lnTo>
                  <a:pt x="47990" y="118079"/>
                </a:lnTo>
                <a:lnTo>
                  <a:pt x="47030" y="118079"/>
                </a:lnTo>
                <a:lnTo>
                  <a:pt x="47030" y="117104"/>
                </a:lnTo>
                <a:lnTo>
                  <a:pt x="44150" y="117104"/>
                </a:lnTo>
                <a:lnTo>
                  <a:pt x="44150" y="118079"/>
                </a:lnTo>
                <a:lnTo>
                  <a:pt x="42230" y="118079"/>
                </a:lnTo>
                <a:lnTo>
                  <a:pt x="42230" y="119039"/>
                </a:lnTo>
                <a:lnTo>
                  <a:pt x="41269" y="119039"/>
                </a:lnTo>
                <a:lnTo>
                  <a:pt x="41269" y="119984"/>
                </a:lnTo>
                <a:lnTo>
                  <a:pt x="40309" y="120944"/>
                </a:lnTo>
                <a:lnTo>
                  <a:pt x="40309" y="129600"/>
                </a:lnTo>
                <a:lnTo>
                  <a:pt x="37429" y="125760"/>
                </a:lnTo>
                <a:lnTo>
                  <a:pt x="35509" y="125760"/>
                </a:lnTo>
                <a:lnTo>
                  <a:pt x="35509" y="126705"/>
                </a:lnTo>
                <a:lnTo>
                  <a:pt x="34549" y="126705"/>
                </a:lnTo>
                <a:lnTo>
                  <a:pt x="34549" y="127665"/>
                </a:lnTo>
                <a:lnTo>
                  <a:pt x="33588" y="127665"/>
                </a:lnTo>
                <a:lnTo>
                  <a:pt x="33588" y="129600"/>
                </a:lnTo>
                <a:lnTo>
                  <a:pt x="55671" y="151668"/>
                </a:lnTo>
                <a:lnTo>
                  <a:pt x="57591" y="151668"/>
                </a:lnTo>
                <a:lnTo>
                  <a:pt x="58552" y="150708"/>
                </a:lnTo>
                <a:lnTo>
                  <a:pt x="59512" y="149748"/>
                </a:lnTo>
                <a:lnTo>
                  <a:pt x="59512" y="148788"/>
                </a:lnTo>
                <a:lnTo>
                  <a:pt x="60472" y="148788"/>
                </a:lnTo>
                <a:lnTo>
                  <a:pt x="60472" y="147828"/>
                </a:lnTo>
                <a:lnTo>
                  <a:pt x="59512" y="147828"/>
                </a:lnTo>
                <a:lnTo>
                  <a:pt x="45110" y="133426"/>
                </a:lnTo>
                <a:lnTo>
                  <a:pt x="45110" y="129600"/>
                </a:lnTo>
                <a:lnTo>
                  <a:pt x="44150" y="128625"/>
                </a:lnTo>
                <a:lnTo>
                  <a:pt x="44150" y="125760"/>
                </a:lnTo>
                <a:lnTo>
                  <a:pt x="45110" y="124785"/>
                </a:lnTo>
                <a:lnTo>
                  <a:pt x="45110" y="123825"/>
                </a:lnTo>
                <a:lnTo>
                  <a:pt x="46070" y="123825"/>
                </a:lnTo>
                <a:lnTo>
                  <a:pt x="46070" y="121919"/>
                </a:lnTo>
                <a:lnTo>
                  <a:pt x="47990" y="121919"/>
                </a:lnTo>
                <a:lnTo>
                  <a:pt x="47990" y="120944"/>
                </a:lnTo>
                <a:lnTo>
                  <a:pt x="49911" y="120944"/>
                </a:lnTo>
                <a:lnTo>
                  <a:pt x="49911" y="119984"/>
                </a:lnTo>
                <a:lnTo>
                  <a:pt x="48950" y="119984"/>
                </a:lnTo>
                <a:close/>
              </a:path>
              <a:path w="183352" h="177591">
                <a:moveTo>
                  <a:pt x="54711" y="107518"/>
                </a:moveTo>
                <a:lnTo>
                  <a:pt x="53751" y="107518"/>
                </a:lnTo>
                <a:lnTo>
                  <a:pt x="53751" y="108478"/>
                </a:lnTo>
                <a:lnTo>
                  <a:pt x="52791" y="109423"/>
                </a:lnTo>
                <a:lnTo>
                  <a:pt x="51831" y="109423"/>
                </a:lnTo>
                <a:lnTo>
                  <a:pt x="51831" y="111358"/>
                </a:lnTo>
                <a:lnTo>
                  <a:pt x="50871" y="111358"/>
                </a:lnTo>
                <a:lnTo>
                  <a:pt x="50871" y="112318"/>
                </a:lnTo>
                <a:lnTo>
                  <a:pt x="72953" y="134386"/>
                </a:lnTo>
                <a:lnTo>
                  <a:pt x="74874" y="134386"/>
                </a:lnTo>
                <a:lnTo>
                  <a:pt x="74874" y="133426"/>
                </a:lnTo>
                <a:lnTo>
                  <a:pt x="76794" y="133426"/>
                </a:lnTo>
                <a:lnTo>
                  <a:pt x="76794" y="131505"/>
                </a:lnTo>
                <a:lnTo>
                  <a:pt x="77754" y="131505"/>
                </a:lnTo>
                <a:lnTo>
                  <a:pt x="77754" y="130545"/>
                </a:lnTo>
                <a:lnTo>
                  <a:pt x="76794" y="130545"/>
                </a:lnTo>
                <a:lnTo>
                  <a:pt x="54711" y="108478"/>
                </a:lnTo>
                <a:lnTo>
                  <a:pt x="54711" y="107518"/>
                </a:lnTo>
                <a:close/>
              </a:path>
              <a:path w="183352" h="177591">
                <a:moveTo>
                  <a:pt x="960" y="147828"/>
                </a:moveTo>
                <a:lnTo>
                  <a:pt x="30723" y="177591"/>
                </a:lnTo>
                <a:lnTo>
                  <a:pt x="31668" y="177591"/>
                </a:lnTo>
                <a:lnTo>
                  <a:pt x="31668" y="176631"/>
                </a:lnTo>
                <a:lnTo>
                  <a:pt x="32628" y="176631"/>
                </a:lnTo>
                <a:lnTo>
                  <a:pt x="33588" y="175671"/>
                </a:lnTo>
                <a:lnTo>
                  <a:pt x="33588" y="174711"/>
                </a:lnTo>
                <a:lnTo>
                  <a:pt x="34549" y="174711"/>
                </a:lnTo>
                <a:lnTo>
                  <a:pt x="34549" y="172791"/>
                </a:lnTo>
                <a:lnTo>
                  <a:pt x="23042" y="162229"/>
                </a:lnTo>
                <a:lnTo>
                  <a:pt x="26883" y="158389"/>
                </a:lnTo>
                <a:lnTo>
                  <a:pt x="24947" y="151668"/>
                </a:lnTo>
                <a:lnTo>
                  <a:pt x="24002" y="153588"/>
                </a:lnTo>
                <a:lnTo>
                  <a:pt x="23042" y="154548"/>
                </a:lnTo>
                <a:lnTo>
                  <a:pt x="19202" y="158389"/>
                </a:lnTo>
                <a:lnTo>
                  <a:pt x="6720" y="145907"/>
                </a:lnTo>
                <a:lnTo>
                  <a:pt x="7665" y="138226"/>
                </a:lnTo>
                <a:lnTo>
                  <a:pt x="960" y="144947"/>
                </a:lnTo>
                <a:lnTo>
                  <a:pt x="0" y="144947"/>
                </a:lnTo>
                <a:lnTo>
                  <a:pt x="0" y="147828"/>
                </a:lnTo>
                <a:lnTo>
                  <a:pt x="960" y="147828"/>
                </a:lnTo>
                <a:close/>
              </a:path>
              <a:path w="183352" h="177591">
                <a:moveTo>
                  <a:pt x="28788" y="155508"/>
                </a:moveTo>
                <a:lnTo>
                  <a:pt x="29748" y="154548"/>
                </a:lnTo>
                <a:lnTo>
                  <a:pt x="30723" y="152628"/>
                </a:lnTo>
                <a:lnTo>
                  <a:pt x="31668" y="150708"/>
                </a:lnTo>
                <a:lnTo>
                  <a:pt x="31668" y="147828"/>
                </a:lnTo>
                <a:lnTo>
                  <a:pt x="32628" y="146867"/>
                </a:lnTo>
                <a:lnTo>
                  <a:pt x="32628" y="144947"/>
                </a:lnTo>
                <a:lnTo>
                  <a:pt x="31668" y="143027"/>
                </a:lnTo>
                <a:lnTo>
                  <a:pt x="31668" y="141107"/>
                </a:lnTo>
                <a:lnTo>
                  <a:pt x="30723" y="139186"/>
                </a:lnTo>
                <a:lnTo>
                  <a:pt x="29748" y="137266"/>
                </a:lnTo>
                <a:lnTo>
                  <a:pt x="27828" y="136321"/>
                </a:lnTo>
                <a:lnTo>
                  <a:pt x="26883" y="134386"/>
                </a:lnTo>
                <a:lnTo>
                  <a:pt x="24947" y="133426"/>
                </a:lnTo>
                <a:lnTo>
                  <a:pt x="24002" y="133426"/>
                </a:lnTo>
                <a:lnTo>
                  <a:pt x="23042" y="132481"/>
                </a:lnTo>
                <a:lnTo>
                  <a:pt x="16322" y="132481"/>
                </a:lnTo>
                <a:lnTo>
                  <a:pt x="14386" y="133426"/>
                </a:lnTo>
                <a:lnTo>
                  <a:pt x="12481" y="133426"/>
                </a:lnTo>
                <a:lnTo>
                  <a:pt x="10546" y="134386"/>
                </a:lnTo>
                <a:lnTo>
                  <a:pt x="9601" y="135346"/>
                </a:lnTo>
                <a:lnTo>
                  <a:pt x="8641" y="136321"/>
                </a:lnTo>
                <a:lnTo>
                  <a:pt x="8641" y="137266"/>
                </a:lnTo>
                <a:lnTo>
                  <a:pt x="7665" y="138226"/>
                </a:lnTo>
                <a:lnTo>
                  <a:pt x="6720" y="145907"/>
                </a:lnTo>
                <a:lnTo>
                  <a:pt x="10546" y="141107"/>
                </a:lnTo>
                <a:lnTo>
                  <a:pt x="11506" y="141107"/>
                </a:lnTo>
                <a:lnTo>
                  <a:pt x="12481" y="140162"/>
                </a:lnTo>
                <a:lnTo>
                  <a:pt x="13441" y="140162"/>
                </a:lnTo>
                <a:lnTo>
                  <a:pt x="14386" y="139186"/>
                </a:lnTo>
                <a:lnTo>
                  <a:pt x="15361" y="138226"/>
                </a:lnTo>
                <a:lnTo>
                  <a:pt x="20162" y="138226"/>
                </a:lnTo>
                <a:lnTo>
                  <a:pt x="21107" y="139186"/>
                </a:lnTo>
                <a:lnTo>
                  <a:pt x="23042" y="139186"/>
                </a:lnTo>
                <a:lnTo>
                  <a:pt x="24002" y="140162"/>
                </a:lnTo>
                <a:lnTo>
                  <a:pt x="24947" y="141107"/>
                </a:lnTo>
                <a:lnTo>
                  <a:pt x="24947" y="143027"/>
                </a:lnTo>
                <a:lnTo>
                  <a:pt x="25907" y="143987"/>
                </a:lnTo>
                <a:lnTo>
                  <a:pt x="25907" y="144947"/>
                </a:lnTo>
                <a:lnTo>
                  <a:pt x="26883" y="145907"/>
                </a:lnTo>
                <a:lnTo>
                  <a:pt x="26883" y="149748"/>
                </a:lnTo>
                <a:lnTo>
                  <a:pt x="25907" y="150708"/>
                </a:lnTo>
                <a:lnTo>
                  <a:pt x="24947" y="151668"/>
                </a:lnTo>
                <a:lnTo>
                  <a:pt x="26883" y="158389"/>
                </a:lnTo>
                <a:lnTo>
                  <a:pt x="28788" y="155508"/>
                </a:lnTo>
                <a:close/>
              </a:path>
              <a:path w="183352" h="177591">
                <a:moveTo>
                  <a:pt x="143027" y="19187"/>
                </a:moveTo>
                <a:lnTo>
                  <a:pt x="142067" y="20162"/>
                </a:lnTo>
                <a:lnTo>
                  <a:pt x="142067" y="21122"/>
                </a:lnTo>
                <a:lnTo>
                  <a:pt x="143027" y="21122"/>
                </a:lnTo>
                <a:lnTo>
                  <a:pt x="143027" y="22067"/>
                </a:lnTo>
                <a:lnTo>
                  <a:pt x="143987" y="22067"/>
                </a:lnTo>
                <a:lnTo>
                  <a:pt x="172791" y="35509"/>
                </a:lnTo>
                <a:lnTo>
                  <a:pt x="173751" y="35509"/>
                </a:lnTo>
                <a:lnTo>
                  <a:pt x="178551" y="46070"/>
                </a:lnTo>
                <a:lnTo>
                  <a:pt x="180472" y="46070"/>
                </a:lnTo>
                <a:lnTo>
                  <a:pt x="181432" y="45110"/>
                </a:lnTo>
                <a:lnTo>
                  <a:pt x="182392" y="45110"/>
                </a:lnTo>
                <a:lnTo>
                  <a:pt x="183352" y="44150"/>
                </a:lnTo>
                <a:lnTo>
                  <a:pt x="183352" y="42245"/>
                </a:lnTo>
                <a:lnTo>
                  <a:pt x="178551" y="30708"/>
                </a:lnTo>
                <a:lnTo>
                  <a:pt x="164150" y="960"/>
                </a:lnTo>
                <a:lnTo>
                  <a:pt x="164150" y="0"/>
                </a:lnTo>
                <a:lnTo>
                  <a:pt x="162229" y="0"/>
                </a:lnTo>
                <a:lnTo>
                  <a:pt x="161269" y="960"/>
                </a:lnTo>
                <a:lnTo>
                  <a:pt x="160309" y="960"/>
                </a:lnTo>
                <a:lnTo>
                  <a:pt x="160309" y="2880"/>
                </a:lnTo>
                <a:lnTo>
                  <a:pt x="159349" y="2880"/>
                </a:lnTo>
                <a:lnTo>
                  <a:pt x="159349" y="3840"/>
                </a:lnTo>
                <a:lnTo>
                  <a:pt x="170870" y="28788"/>
                </a:lnTo>
                <a:lnTo>
                  <a:pt x="146867" y="16322"/>
                </a:lnTo>
                <a:lnTo>
                  <a:pt x="144947" y="16322"/>
                </a:lnTo>
                <a:lnTo>
                  <a:pt x="144947" y="17282"/>
                </a:lnTo>
                <a:lnTo>
                  <a:pt x="143987" y="18242"/>
                </a:lnTo>
                <a:lnTo>
                  <a:pt x="143027" y="19187"/>
                </a:lnTo>
                <a:close/>
              </a:path>
              <a:path w="183352" h="177591">
                <a:moveTo>
                  <a:pt x="118079" y="89275"/>
                </a:moveTo>
                <a:lnTo>
                  <a:pt x="103677" y="75834"/>
                </a:lnTo>
                <a:lnTo>
                  <a:pt x="102717" y="74874"/>
                </a:lnTo>
                <a:lnTo>
                  <a:pt x="100797" y="73913"/>
                </a:lnTo>
                <a:lnTo>
                  <a:pt x="99837" y="72953"/>
                </a:lnTo>
                <a:lnTo>
                  <a:pt x="98877" y="71993"/>
                </a:lnTo>
                <a:lnTo>
                  <a:pt x="96956" y="71033"/>
                </a:lnTo>
                <a:lnTo>
                  <a:pt x="92156" y="71033"/>
                </a:lnTo>
                <a:lnTo>
                  <a:pt x="91196" y="71993"/>
                </a:lnTo>
                <a:lnTo>
                  <a:pt x="90236" y="71993"/>
                </a:lnTo>
                <a:lnTo>
                  <a:pt x="88315" y="72953"/>
                </a:lnTo>
                <a:lnTo>
                  <a:pt x="86395" y="73913"/>
                </a:lnTo>
                <a:lnTo>
                  <a:pt x="86395" y="74874"/>
                </a:lnTo>
                <a:lnTo>
                  <a:pt x="85435" y="75834"/>
                </a:lnTo>
                <a:lnTo>
                  <a:pt x="84475" y="76794"/>
                </a:lnTo>
                <a:lnTo>
                  <a:pt x="84475" y="81594"/>
                </a:lnTo>
                <a:lnTo>
                  <a:pt x="83515" y="83515"/>
                </a:lnTo>
                <a:lnTo>
                  <a:pt x="83515" y="86395"/>
                </a:lnTo>
                <a:lnTo>
                  <a:pt x="82555" y="85435"/>
                </a:lnTo>
                <a:lnTo>
                  <a:pt x="76794" y="85435"/>
                </a:lnTo>
                <a:lnTo>
                  <a:pt x="76794" y="86395"/>
                </a:lnTo>
                <a:lnTo>
                  <a:pt x="75834" y="86395"/>
                </a:lnTo>
                <a:lnTo>
                  <a:pt x="74874" y="87355"/>
                </a:lnTo>
                <a:lnTo>
                  <a:pt x="73913" y="88315"/>
                </a:lnTo>
                <a:lnTo>
                  <a:pt x="72953" y="89275"/>
                </a:lnTo>
                <a:lnTo>
                  <a:pt x="71033" y="89275"/>
                </a:lnTo>
                <a:lnTo>
                  <a:pt x="70073" y="91196"/>
                </a:lnTo>
                <a:lnTo>
                  <a:pt x="70073" y="93116"/>
                </a:lnTo>
                <a:lnTo>
                  <a:pt x="69113" y="95036"/>
                </a:lnTo>
                <a:lnTo>
                  <a:pt x="69113" y="99837"/>
                </a:lnTo>
                <a:lnTo>
                  <a:pt x="66233" y="96956"/>
                </a:lnTo>
                <a:lnTo>
                  <a:pt x="66233" y="95996"/>
                </a:lnTo>
                <a:lnTo>
                  <a:pt x="65272" y="95996"/>
                </a:lnTo>
                <a:lnTo>
                  <a:pt x="65272" y="96956"/>
                </a:lnTo>
                <a:lnTo>
                  <a:pt x="64312" y="96956"/>
                </a:lnTo>
                <a:lnTo>
                  <a:pt x="64312" y="97917"/>
                </a:lnTo>
                <a:lnTo>
                  <a:pt x="63352" y="97917"/>
                </a:lnTo>
                <a:lnTo>
                  <a:pt x="63352" y="98877"/>
                </a:lnTo>
                <a:lnTo>
                  <a:pt x="62392" y="98877"/>
                </a:lnTo>
                <a:lnTo>
                  <a:pt x="62392" y="100797"/>
                </a:lnTo>
                <a:lnTo>
                  <a:pt x="84475" y="122880"/>
                </a:lnTo>
                <a:lnTo>
                  <a:pt x="86395" y="122880"/>
                </a:lnTo>
                <a:lnTo>
                  <a:pt x="87355" y="121919"/>
                </a:lnTo>
                <a:lnTo>
                  <a:pt x="87355" y="120944"/>
                </a:lnTo>
                <a:lnTo>
                  <a:pt x="88315" y="120944"/>
                </a:lnTo>
                <a:lnTo>
                  <a:pt x="88315" y="119984"/>
                </a:lnTo>
                <a:lnTo>
                  <a:pt x="89275" y="119984"/>
                </a:lnTo>
                <a:lnTo>
                  <a:pt x="89275" y="118079"/>
                </a:lnTo>
                <a:lnTo>
                  <a:pt x="73913" y="103677"/>
                </a:lnTo>
                <a:lnTo>
                  <a:pt x="72953" y="100797"/>
                </a:lnTo>
                <a:lnTo>
                  <a:pt x="72953" y="98877"/>
                </a:lnTo>
                <a:lnTo>
                  <a:pt x="73913" y="96956"/>
                </a:lnTo>
                <a:lnTo>
                  <a:pt x="73913" y="94076"/>
                </a:lnTo>
                <a:lnTo>
                  <a:pt x="74874" y="93116"/>
                </a:lnTo>
                <a:lnTo>
                  <a:pt x="75834" y="92156"/>
                </a:lnTo>
                <a:lnTo>
                  <a:pt x="76794" y="92156"/>
                </a:lnTo>
                <a:lnTo>
                  <a:pt x="77754" y="91196"/>
                </a:lnTo>
                <a:lnTo>
                  <a:pt x="81594" y="91196"/>
                </a:lnTo>
                <a:lnTo>
                  <a:pt x="82555" y="92156"/>
                </a:lnTo>
                <a:lnTo>
                  <a:pt x="83515" y="92156"/>
                </a:lnTo>
                <a:lnTo>
                  <a:pt x="84475" y="93116"/>
                </a:lnTo>
                <a:lnTo>
                  <a:pt x="84475" y="94076"/>
                </a:lnTo>
                <a:lnTo>
                  <a:pt x="85435" y="95036"/>
                </a:lnTo>
                <a:lnTo>
                  <a:pt x="99837" y="108478"/>
                </a:lnTo>
                <a:lnTo>
                  <a:pt x="100797" y="108478"/>
                </a:lnTo>
                <a:lnTo>
                  <a:pt x="100797" y="107518"/>
                </a:lnTo>
                <a:lnTo>
                  <a:pt x="101742" y="107518"/>
                </a:lnTo>
                <a:lnTo>
                  <a:pt x="102717" y="106558"/>
                </a:lnTo>
                <a:lnTo>
                  <a:pt x="102717" y="105597"/>
                </a:lnTo>
                <a:lnTo>
                  <a:pt x="103677" y="105597"/>
                </a:lnTo>
                <a:lnTo>
                  <a:pt x="103677" y="103677"/>
                </a:lnTo>
                <a:lnTo>
                  <a:pt x="88315" y="89275"/>
                </a:lnTo>
                <a:lnTo>
                  <a:pt x="87355" y="86395"/>
                </a:lnTo>
                <a:lnTo>
                  <a:pt x="87355" y="84475"/>
                </a:lnTo>
                <a:lnTo>
                  <a:pt x="88315" y="82555"/>
                </a:lnTo>
                <a:lnTo>
                  <a:pt x="88315" y="79674"/>
                </a:lnTo>
                <a:lnTo>
                  <a:pt x="89275" y="78714"/>
                </a:lnTo>
                <a:lnTo>
                  <a:pt x="90236" y="77754"/>
                </a:lnTo>
                <a:lnTo>
                  <a:pt x="91196" y="77754"/>
                </a:lnTo>
                <a:lnTo>
                  <a:pt x="92156" y="76794"/>
                </a:lnTo>
                <a:lnTo>
                  <a:pt x="95996" y="76794"/>
                </a:lnTo>
                <a:lnTo>
                  <a:pt x="96956" y="77754"/>
                </a:lnTo>
                <a:lnTo>
                  <a:pt x="97916" y="78714"/>
                </a:lnTo>
                <a:lnTo>
                  <a:pt x="98877" y="78714"/>
                </a:lnTo>
                <a:lnTo>
                  <a:pt x="99837" y="79674"/>
                </a:lnTo>
                <a:lnTo>
                  <a:pt x="99837" y="80634"/>
                </a:lnTo>
                <a:lnTo>
                  <a:pt x="114239" y="94076"/>
                </a:lnTo>
                <a:lnTo>
                  <a:pt x="115183" y="94076"/>
                </a:lnTo>
                <a:lnTo>
                  <a:pt x="115183" y="93116"/>
                </a:lnTo>
                <a:lnTo>
                  <a:pt x="116144" y="93116"/>
                </a:lnTo>
                <a:lnTo>
                  <a:pt x="117119" y="92156"/>
                </a:lnTo>
                <a:lnTo>
                  <a:pt x="117119" y="91196"/>
                </a:lnTo>
                <a:lnTo>
                  <a:pt x="118079" y="91196"/>
                </a:lnTo>
                <a:lnTo>
                  <a:pt x="118079" y="89275"/>
                </a:lnTo>
                <a:close/>
              </a:path>
              <a:path w="183352" h="177591">
                <a:moveTo>
                  <a:pt x="49911" y="102717"/>
                </a:moveTo>
                <a:lnTo>
                  <a:pt x="49911" y="101757"/>
                </a:lnTo>
                <a:lnTo>
                  <a:pt x="48950" y="100797"/>
                </a:lnTo>
                <a:lnTo>
                  <a:pt x="47990" y="99837"/>
                </a:lnTo>
                <a:lnTo>
                  <a:pt x="47030" y="98877"/>
                </a:lnTo>
                <a:lnTo>
                  <a:pt x="44150" y="98877"/>
                </a:lnTo>
                <a:lnTo>
                  <a:pt x="43190" y="99837"/>
                </a:lnTo>
                <a:lnTo>
                  <a:pt x="42230" y="100797"/>
                </a:lnTo>
                <a:lnTo>
                  <a:pt x="42230" y="103677"/>
                </a:lnTo>
                <a:lnTo>
                  <a:pt x="43190" y="104637"/>
                </a:lnTo>
                <a:lnTo>
                  <a:pt x="44150" y="105597"/>
                </a:lnTo>
                <a:lnTo>
                  <a:pt x="45110" y="106558"/>
                </a:lnTo>
                <a:lnTo>
                  <a:pt x="46070" y="106558"/>
                </a:lnTo>
                <a:lnTo>
                  <a:pt x="47030" y="105597"/>
                </a:lnTo>
                <a:lnTo>
                  <a:pt x="47990" y="104637"/>
                </a:lnTo>
                <a:lnTo>
                  <a:pt x="48950" y="103677"/>
                </a:lnTo>
                <a:lnTo>
                  <a:pt x="49911" y="103677"/>
                </a:lnTo>
                <a:lnTo>
                  <a:pt x="49911" y="102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9" name="object 439"/>
          <p:cNvSpPr/>
          <p:nvPr/>
        </p:nvSpPr>
        <p:spPr>
          <a:xfrm>
            <a:off x="5072725" y="7326553"/>
            <a:ext cx="334076" cy="320634"/>
          </a:xfrm>
          <a:custGeom>
            <a:avLst/>
            <a:gdLst/>
            <a:ahLst/>
            <a:cxnLst/>
            <a:rect l="l" t="t" r="r" b="b"/>
            <a:pathLst>
              <a:path w="334076" h="320634">
                <a:moveTo>
                  <a:pt x="97916" y="253425"/>
                </a:moveTo>
                <a:lnTo>
                  <a:pt x="97916" y="254386"/>
                </a:lnTo>
                <a:lnTo>
                  <a:pt x="98877" y="253425"/>
                </a:lnTo>
                <a:lnTo>
                  <a:pt x="99837" y="253425"/>
                </a:lnTo>
                <a:lnTo>
                  <a:pt x="99837" y="252465"/>
                </a:lnTo>
                <a:lnTo>
                  <a:pt x="100797" y="251505"/>
                </a:lnTo>
                <a:lnTo>
                  <a:pt x="101757" y="250545"/>
                </a:lnTo>
                <a:lnTo>
                  <a:pt x="101757" y="249585"/>
                </a:lnTo>
                <a:lnTo>
                  <a:pt x="85435" y="234223"/>
                </a:lnTo>
                <a:lnTo>
                  <a:pt x="85435" y="229422"/>
                </a:lnTo>
                <a:lnTo>
                  <a:pt x="86395" y="227502"/>
                </a:lnTo>
                <a:lnTo>
                  <a:pt x="86395" y="226557"/>
                </a:lnTo>
                <a:lnTo>
                  <a:pt x="87355" y="224622"/>
                </a:lnTo>
                <a:lnTo>
                  <a:pt x="88315" y="223662"/>
                </a:lnTo>
                <a:lnTo>
                  <a:pt x="89275" y="222717"/>
                </a:lnTo>
                <a:lnTo>
                  <a:pt x="90236" y="221742"/>
                </a:lnTo>
                <a:lnTo>
                  <a:pt x="94076" y="221742"/>
                </a:lnTo>
                <a:lnTo>
                  <a:pt x="95036" y="222717"/>
                </a:lnTo>
                <a:lnTo>
                  <a:pt x="95996" y="222717"/>
                </a:lnTo>
                <a:lnTo>
                  <a:pt x="96956" y="223662"/>
                </a:lnTo>
                <a:lnTo>
                  <a:pt x="97916" y="224622"/>
                </a:lnTo>
                <a:lnTo>
                  <a:pt x="99837" y="225582"/>
                </a:lnTo>
                <a:lnTo>
                  <a:pt x="112318" y="239024"/>
                </a:lnTo>
                <a:lnTo>
                  <a:pt x="114239" y="239024"/>
                </a:lnTo>
                <a:lnTo>
                  <a:pt x="114239" y="238064"/>
                </a:lnTo>
                <a:lnTo>
                  <a:pt x="115183" y="238064"/>
                </a:lnTo>
                <a:lnTo>
                  <a:pt x="115183" y="237119"/>
                </a:lnTo>
                <a:lnTo>
                  <a:pt x="116159" y="236143"/>
                </a:lnTo>
                <a:lnTo>
                  <a:pt x="116159" y="235183"/>
                </a:lnTo>
                <a:lnTo>
                  <a:pt x="102717" y="220781"/>
                </a:lnTo>
                <a:lnTo>
                  <a:pt x="101757" y="219837"/>
                </a:lnTo>
                <a:lnTo>
                  <a:pt x="99837" y="218876"/>
                </a:lnTo>
                <a:lnTo>
                  <a:pt x="98877" y="217901"/>
                </a:lnTo>
                <a:lnTo>
                  <a:pt x="96956" y="216941"/>
                </a:lnTo>
                <a:lnTo>
                  <a:pt x="95996" y="215996"/>
                </a:lnTo>
                <a:lnTo>
                  <a:pt x="90236" y="215996"/>
                </a:lnTo>
                <a:lnTo>
                  <a:pt x="88315" y="216941"/>
                </a:lnTo>
                <a:lnTo>
                  <a:pt x="86395" y="217901"/>
                </a:lnTo>
                <a:lnTo>
                  <a:pt x="85435" y="219837"/>
                </a:lnTo>
                <a:lnTo>
                  <a:pt x="84475" y="220781"/>
                </a:lnTo>
                <a:lnTo>
                  <a:pt x="83515" y="221742"/>
                </a:lnTo>
                <a:lnTo>
                  <a:pt x="82555" y="223662"/>
                </a:lnTo>
                <a:lnTo>
                  <a:pt x="81594" y="226557"/>
                </a:lnTo>
                <a:lnTo>
                  <a:pt x="81594" y="230383"/>
                </a:lnTo>
                <a:lnTo>
                  <a:pt x="78714" y="227502"/>
                </a:lnTo>
                <a:lnTo>
                  <a:pt x="76794" y="227502"/>
                </a:lnTo>
                <a:lnTo>
                  <a:pt x="76794" y="228462"/>
                </a:lnTo>
                <a:lnTo>
                  <a:pt x="75834" y="229422"/>
                </a:lnTo>
                <a:lnTo>
                  <a:pt x="75834" y="230383"/>
                </a:lnTo>
                <a:lnTo>
                  <a:pt x="74874" y="230383"/>
                </a:lnTo>
                <a:lnTo>
                  <a:pt x="74874" y="231343"/>
                </a:lnTo>
                <a:lnTo>
                  <a:pt x="75834" y="231343"/>
                </a:lnTo>
                <a:lnTo>
                  <a:pt x="97916" y="253425"/>
                </a:lnTo>
                <a:close/>
              </a:path>
              <a:path w="334076" h="320634">
                <a:moveTo>
                  <a:pt x="161269" y="183352"/>
                </a:moveTo>
                <a:lnTo>
                  <a:pt x="161269" y="170870"/>
                </a:lnTo>
                <a:lnTo>
                  <a:pt x="162229" y="169910"/>
                </a:lnTo>
                <a:lnTo>
                  <a:pt x="162229" y="168950"/>
                </a:lnTo>
                <a:lnTo>
                  <a:pt x="163189" y="167990"/>
                </a:lnTo>
                <a:lnTo>
                  <a:pt x="164150" y="167030"/>
                </a:lnTo>
                <a:lnTo>
                  <a:pt x="165110" y="166070"/>
                </a:lnTo>
                <a:lnTo>
                  <a:pt x="167990" y="162229"/>
                </a:lnTo>
                <a:lnTo>
                  <a:pt x="167030" y="152628"/>
                </a:lnTo>
                <a:lnTo>
                  <a:pt x="165110" y="151668"/>
                </a:lnTo>
                <a:lnTo>
                  <a:pt x="164150" y="150708"/>
                </a:lnTo>
                <a:lnTo>
                  <a:pt x="162229" y="149748"/>
                </a:lnTo>
                <a:lnTo>
                  <a:pt x="156469" y="149748"/>
                </a:lnTo>
                <a:lnTo>
                  <a:pt x="155508" y="150708"/>
                </a:lnTo>
                <a:lnTo>
                  <a:pt x="153588" y="151668"/>
                </a:lnTo>
                <a:lnTo>
                  <a:pt x="152628" y="152628"/>
                </a:lnTo>
                <a:lnTo>
                  <a:pt x="150708" y="153588"/>
                </a:lnTo>
                <a:lnTo>
                  <a:pt x="149748" y="154548"/>
                </a:lnTo>
                <a:lnTo>
                  <a:pt x="148788" y="155508"/>
                </a:lnTo>
                <a:lnTo>
                  <a:pt x="148788" y="156469"/>
                </a:lnTo>
                <a:lnTo>
                  <a:pt x="147827" y="157429"/>
                </a:lnTo>
                <a:lnTo>
                  <a:pt x="146867" y="158389"/>
                </a:lnTo>
                <a:lnTo>
                  <a:pt x="146867" y="160309"/>
                </a:lnTo>
                <a:lnTo>
                  <a:pt x="145907" y="161269"/>
                </a:lnTo>
                <a:lnTo>
                  <a:pt x="145907" y="162229"/>
                </a:lnTo>
                <a:lnTo>
                  <a:pt x="144947" y="163189"/>
                </a:lnTo>
                <a:lnTo>
                  <a:pt x="144947" y="165110"/>
                </a:lnTo>
                <a:lnTo>
                  <a:pt x="145907" y="166070"/>
                </a:lnTo>
                <a:lnTo>
                  <a:pt x="146867" y="167030"/>
                </a:lnTo>
                <a:lnTo>
                  <a:pt x="147827" y="167030"/>
                </a:lnTo>
                <a:lnTo>
                  <a:pt x="147827" y="167990"/>
                </a:lnTo>
                <a:lnTo>
                  <a:pt x="148788" y="167990"/>
                </a:lnTo>
                <a:lnTo>
                  <a:pt x="148788" y="167030"/>
                </a:lnTo>
                <a:lnTo>
                  <a:pt x="149748" y="166070"/>
                </a:lnTo>
                <a:lnTo>
                  <a:pt x="149748" y="163189"/>
                </a:lnTo>
                <a:lnTo>
                  <a:pt x="150708" y="162229"/>
                </a:lnTo>
                <a:lnTo>
                  <a:pt x="150708" y="161269"/>
                </a:lnTo>
                <a:lnTo>
                  <a:pt x="151668" y="161269"/>
                </a:lnTo>
                <a:lnTo>
                  <a:pt x="151668" y="160309"/>
                </a:lnTo>
                <a:lnTo>
                  <a:pt x="152628" y="158389"/>
                </a:lnTo>
                <a:lnTo>
                  <a:pt x="153588" y="157429"/>
                </a:lnTo>
                <a:lnTo>
                  <a:pt x="154548" y="156469"/>
                </a:lnTo>
                <a:lnTo>
                  <a:pt x="155508" y="156469"/>
                </a:lnTo>
                <a:lnTo>
                  <a:pt x="156469" y="155508"/>
                </a:lnTo>
                <a:lnTo>
                  <a:pt x="157429" y="155508"/>
                </a:lnTo>
                <a:lnTo>
                  <a:pt x="158389" y="154548"/>
                </a:lnTo>
                <a:lnTo>
                  <a:pt x="160309" y="154548"/>
                </a:lnTo>
                <a:lnTo>
                  <a:pt x="160309" y="155508"/>
                </a:lnTo>
                <a:lnTo>
                  <a:pt x="161269" y="155508"/>
                </a:lnTo>
                <a:lnTo>
                  <a:pt x="162229" y="156469"/>
                </a:lnTo>
                <a:lnTo>
                  <a:pt x="163189" y="157429"/>
                </a:lnTo>
                <a:lnTo>
                  <a:pt x="164150" y="157429"/>
                </a:lnTo>
                <a:lnTo>
                  <a:pt x="166070" y="159349"/>
                </a:lnTo>
                <a:lnTo>
                  <a:pt x="162229" y="162229"/>
                </a:lnTo>
                <a:lnTo>
                  <a:pt x="160309" y="164150"/>
                </a:lnTo>
                <a:lnTo>
                  <a:pt x="159349" y="166070"/>
                </a:lnTo>
                <a:lnTo>
                  <a:pt x="158389" y="167990"/>
                </a:lnTo>
                <a:lnTo>
                  <a:pt x="157429" y="168950"/>
                </a:lnTo>
                <a:lnTo>
                  <a:pt x="156469" y="170870"/>
                </a:lnTo>
                <a:lnTo>
                  <a:pt x="156469" y="172791"/>
                </a:lnTo>
                <a:lnTo>
                  <a:pt x="155508" y="174711"/>
                </a:lnTo>
                <a:lnTo>
                  <a:pt x="155508" y="175671"/>
                </a:lnTo>
                <a:lnTo>
                  <a:pt x="156469" y="176631"/>
                </a:lnTo>
                <a:lnTo>
                  <a:pt x="156469" y="178551"/>
                </a:lnTo>
                <a:lnTo>
                  <a:pt x="157429" y="179511"/>
                </a:lnTo>
                <a:lnTo>
                  <a:pt x="159349" y="181432"/>
                </a:lnTo>
                <a:lnTo>
                  <a:pt x="160309" y="182392"/>
                </a:lnTo>
                <a:lnTo>
                  <a:pt x="161269" y="183352"/>
                </a:lnTo>
                <a:close/>
              </a:path>
              <a:path w="334076" h="320634">
                <a:moveTo>
                  <a:pt x="127680" y="163189"/>
                </a:moveTo>
                <a:lnTo>
                  <a:pt x="127680" y="162229"/>
                </a:lnTo>
                <a:lnTo>
                  <a:pt x="128625" y="162229"/>
                </a:lnTo>
                <a:lnTo>
                  <a:pt x="128625" y="161269"/>
                </a:lnTo>
                <a:lnTo>
                  <a:pt x="129585" y="161269"/>
                </a:lnTo>
                <a:lnTo>
                  <a:pt x="130561" y="160309"/>
                </a:lnTo>
                <a:lnTo>
                  <a:pt x="131521" y="160309"/>
                </a:lnTo>
                <a:lnTo>
                  <a:pt x="131521" y="159349"/>
                </a:lnTo>
                <a:lnTo>
                  <a:pt x="132466" y="159349"/>
                </a:lnTo>
                <a:lnTo>
                  <a:pt x="132466" y="157429"/>
                </a:lnTo>
                <a:lnTo>
                  <a:pt x="131521" y="157429"/>
                </a:lnTo>
                <a:lnTo>
                  <a:pt x="131521" y="156469"/>
                </a:lnTo>
                <a:lnTo>
                  <a:pt x="130561" y="156469"/>
                </a:lnTo>
                <a:lnTo>
                  <a:pt x="130561" y="155508"/>
                </a:lnTo>
                <a:lnTo>
                  <a:pt x="128625" y="155508"/>
                </a:lnTo>
                <a:lnTo>
                  <a:pt x="128625" y="156469"/>
                </a:lnTo>
                <a:lnTo>
                  <a:pt x="126705" y="156469"/>
                </a:lnTo>
                <a:lnTo>
                  <a:pt x="126705" y="157429"/>
                </a:lnTo>
                <a:lnTo>
                  <a:pt x="125745" y="157429"/>
                </a:lnTo>
                <a:lnTo>
                  <a:pt x="124800" y="158389"/>
                </a:lnTo>
                <a:lnTo>
                  <a:pt x="123840" y="159349"/>
                </a:lnTo>
                <a:lnTo>
                  <a:pt x="122864" y="161269"/>
                </a:lnTo>
                <a:lnTo>
                  <a:pt x="122864" y="162229"/>
                </a:lnTo>
                <a:lnTo>
                  <a:pt x="121904" y="163189"/>
                </a:lnTo>
                <a:lnTo>
                  <a:pt x="121904" y="167030"/>
                </a:lnTo>
                <a:lnTo>
                  <a:pt x="122864" y="168950"/>
                </a:lnTo>
                <a:lnTo>
                  <a:pt x="122864" y="169910"/>
                </a:lnTo>
                <a:lnTo>
                  <a:pt x="123840" y="170870"/>
                </a:lnTo>
                <a:lnTo>
                  <a:pt x="124800" y="172791"/>
                </a:lnTo>
                <a:lnTo>
                  <a:pt x="126705" y="174711"/>
                </a:lnTo>
                <a:lnTo>
                  <a:pt x="129585" y="176631"/>
                </a:lnTo>
                <a:lnTo>
                  <a:pt x="125745" y="179511"/>
                </a:lnTo>
                <a:lnTo>
                  <a:pt x="125745" y="181432"/>
                </a:lnTo>
                <a:lnTo>
                  <a:pt x="126705" y="181432"/>
                </a:lnTo>
                <a:lnTo>
                  <a:pt x="126705" y="182392"/>
                </a:lnTo>
                <a:lnTo>
                  <a:pt x="127680" y="183352"/>
                </a:lnTo>
                <a:lnTo>
                  <a:pt x="129585" y="183352"/>
                </a:lnTo>
                <a:lnTo>
                  <a:pt x="132466" y="179511"/>
                </a:lnTo>
                <a:lnTo>
                  <a:pt x="151668" y="198714"/>
                </a:lnTo>
                <a:lnTo>
                  <a:pt x="152628" y="199674"/>
                </a:lnTo>
                <a:lnTo>
                  <a:pt x="152628" y="198714"/>
                </a:lnTo>
                <a:lnTo>
                  <a:pt x="153588" y="198714"/>
                </a:lnTo>
                <a:lnTo>
                  <a:pt x="154548" y="197754"/>
                </a:lnTo>
                <a:lnTo>
                  <a:pt x="155508" y="197754"/>
                </a:lnTo>
                <a:lnTo>
                  <a:pt x="155508" y="196794"/>
                </a:lnTo>
                <a:lnTo>
                  <a:pt x="156469" y="196794"/>
                </a:lnTo>
                <a:lnTo>
                  <a:pt x="156469" y="195834"/>
                </a:lnTo>
                <a:lnTo>
                  <a:pt x="155508" y="194873"/>
                </a:lnTo>
                <a:lnTo>
                  <a:pt x="136306" y="175671"/>
                </a:lnTo>
                <a:lnTo>
                  <a:pt x="141107" y="170870"/>
                </a:lnTo>
                <a:lnTo>
                  <a:pt x="142082" y="170870"/>
                </a:lnTo>
                <a:lnTo>
                  <a:pt x="142082" y="168950"/>
                </a:lnTo>
                <a:lnTo>
                  <a:pt x="141107" y="168950"/>
                </a:lnTo>
                <a:lnTo>
                  <a:pt x="140147" y="167990"/>
                </a:lnTo>
                <a:lnTo>
                  <a:pt x="139186" y="167990"/>
                </a:lnTo>
                <a:lnTo>
                  <a:pt x="139186" y="167030"/>
                </a:lnTo>
                <a:lnTo>
                  <a:pt x="138242" y="167030"/>
                </a:lnTo>
                <a:lnTo>
                  <a:pt x="138242" y="167990"/>
                </a:lnTo>
                <a:lnTo>
                  <a:pt x="133426" y="172791"/>
                </a:lnTo>
                <a:lnTo>
                  <a:pt x="130561" y="169910"/>
                </a:lnTo>
                <a:lnTo>
                  <a:pt x="130561" y="168950"/>
                </a:lnTo>
                <a:lnTo>
                  <a:pt x="129585" y="168950"/>
                </a:lnTo>
                <a:lnTo>
                  <a:pt x="128625" y="167990"/>
                </a:lnTo>
                <a:lnTo>
                  <a:pt x="127680" y="167030"/>
                </a:lnTo>
                <a:lnTo>
                  <a:pt x="127680" y="163189"/>
                </a:lnTo>
                <a:close/>
              </a:path>
              <a:path w="334076" h="320634">
                <a:moveTo>
                  <a:pt x="222717" y="127665"/>
                </a:moveTo>
                <a:lnTo>
                  <a:pt x="221757" y="127665"/>
                </a:lnTo>
                <a:lnTo>
                  <a:pt x="221757" y="125745"/>
                </a:lnTo>
                <a:lnTo>
                  <a:pt x="218876" y="125745"/>
                </a:lnTo>
                <a:lnTo>
                  <a:pt x="218876" y="127665"/>
                </a:lnTo>
                <a:lnTo>
                  <a:pt x="217916" y="127665"/>
                </a:lnTo>
                <a:lnTo>
                  <a:pt x="217916" y="128640"/>
                </a:lnTo>
                <a:lnTo>
                  <a:pt x="216941" y="129585"/>
                </a:lnTo>
                <a:lnTo>
                  <a:pt x="215996" y="130545"/>
                </a:lnTo>
                <a:lnTo>
                  <a:pt x="212156" y="130545"/>
                </a:lnTo>
                <a:lnTo>
                  <a:pt x="211195" y="129585"/>
                </a:lnTo>
                <a:lnTo>
                  <a:pt x="209275" y="127665"/>
                </a:lnTo>
                <a:lnTo>
                  <a:pt x="197754" y="115199"/>
                </a:lnTo>
                <a:lnTo>
                  <a:pt x="202554" y="110398"/>
                </a:lnTo>
                <a:lnTo>
                  <a:pt x="203514" y="109438"/>
                </a:lnTo>
                <a:lnTo>
                  <a:pt x="203514" y="108463"/>
                </a:lnTo>
                <a:lnTo>
                  <a:pt x="202554" y="108463"/>
                </a:lnTo>
                <a:lnTo>
                  <a:pt x="202554" y="107518"/>
                </a:lnTo>
                <a:lnTo>
                  <a:pt x="201594" y="107518"/>
                </a:lnTo>
                <a:lnTo>
                  <a:pt x="201594" y="106558"/>
                </a:lnTo>
                <a:lnTo>
                  <a:pt x="200634" y="106558"/>
                </a:lnTo>
                <a:lnTo>
                  <a:pt x="200634" y="105597"/>
                </a:lnTo>
                <a:lnTo>
                  <a:pt x="199674" y="105597"/>
                </a:lnTo>
                <a:lnTo>
                  <a:pt x="199674" y="106558"/>
                </a:lnTo>
                <a:lnTo>
                  <a:pt x="193913" y="112303"/>
                </a:lnTo>
                <a:lnTo>
                  <a:pt x="189113" y="106558"/>
                </a:lnTo>
                <a:lnTo>
                  <a:pt x="187192" y="106558"/>
                </a:lnTo>
                <a:lnTo>
                  <a:pt x="187192" y="107518"/>
                </a:lnTo>
                <a:lnTo>
                  <a:pt x="186232" y="107518"/>
                </a:lnTo>
                <a:lnTo>
                  <a:pt x="185272" y="108463"/>
                </a:lnTo>
                <a:lnTo>
                  <a:pt x="184312" y="109438"/>
                </a:lnTo>
                <a:lnTo>
                  <a:pt x="184312" y="110398"/>
                </a:lnTo>
                <a:lnTo>
                  <a:pt x="190073" y="116144"/>
                </a:lnTo>
                <a:lnTo>
                  <a:pt x="186232" y="119024"/>
                </a:lnTo>
                <a:lnTo>
                  <a:pt x="186232" y="120959"/>
                </a:lnTo>
                <a:lnTo>
                  <a:pt x="187192" y="120959"/>
                </a:lnTo>
                <a:lnTo>
                  <a:pt x="187192" y="121919"/>
                </a:lnTo>
                <a:lnTo>
                  <a:pt x="188153" y="121919"/>
                </a:lnTo>
                <a:lnTo>
                  <a:pt x="189113" y="122864"/>
                </a:lnTo>
                <a:lnTo>
                  <a:pt x="190073" y="122864"/>
                </a:lnTo>
                <a:lnTo>
                  <a:pt x="192953" y="119024"/>
                </a:lnTo>
                <a:lnTo>
                  <a:pt x="206395" y="132466"/>
                </a:lnTo>
                <a:lnTo>
                  <a:pt x="207355" y="133426"/>
                </a:lnTo>
                <a:lnTo>
                  <a:pt x="208315" y="134386"/>
                </a:lnTo>
                <a:lnTo>
                  <a:pt x="210235" y="135361"/>
                </a:lnTo>
                <a:lnTo>
                  <a:pt x="211195" y="136306"/>
                </a:lnTo>
                <a:lnTo>
                  <a:pt x="216941" y="136306"/>
                </a:lnTo>
                <a:lnTo>
                  <a:pt x="217916" y="135361"/>
                </a:lnTo>
                <a:lnTo>
                  <a:pt x="218876" y="134386"/>
                </a:lnTo>
                <a:lnTo>
                  <a:pt x="219821" y="133426"/>
                </a:lnTo>
                <a:lnTo>
                  <a:pt x="220781" y="132466"/>
                </a:lnTo>
                <a:lnTo>
                  <a:pt x="221757" y="132466"/>
                </a:lnTo>
                <a:lnTo>
                  <a:pt x="221757" y="130545"/>
                </a:lnTo>
                <a:lnTo>
                  <a:pt x="222717" y="130545"/>
                </a:lnTo>
                <a:lnTo>
                  <a:pt x="222717" y="127665"/>
                </a:lnTo>
                <a:close/>
              </a:path>
              <a:path w="334076" h="320634">
                <a:moveTo>
                  <a:pt x="243824" y="75834"/>
                </a:moveTo>
                <a:lnTo>
                  <a:pt x="243824" y="69113"/>
                </a:lnTo>
                <a:lnTo>
                  <a:pt x="244784" y="68153"/>
                </a:lnTo>
                <a:lnTo>
                  <a:pt x="244784" y="67193"/>
                </a:lnTo>
                <a:lnTo>
                  <a:pt x="245745" y="67193"/>
                </a:lnTo>
                <a:lnTo>
                  <a:pt x="245745" y="66233"/>
                </a:lnTo>
                <a:lnTo>
                  <a:pt x="247665" y="66233"/>
                </a:lnTo>
                <a:lnTo>
                  <a:pt x="248625" y="65272"/>
                </a:lnTo>
                <a:lnTo>
                  <a:pt x="249585" y="65272"/>
                </a:lnTo>
                <a:lnTo>
                  <a:pt x="249585" y="64312"/>
                </a:lnTo>
                <a:lnTo>
                  <a:pt x="248625" y="64312"/>
                </a:lnTo>
                <a:lnTo>
                  <a:pt x="248625" y="63352"/>
                </a:lnTo>
                <a:lnTo>
                  <a:pt x="247665" y="63352"/>
                </a:lnTo>
                <a:lnTo>
                  <a:pt x="247665" y="62392"/>
                </a:lnTo>
                <a:lnTo>
                  <a:pt x="246705" y="62392"/>
                </a:lnTo>
                <a:lnTo>
                  <a:pt x="246705" y="61432"/>
                </a:lnTo>
                <a:lnTo>
                  <a:pt x="245745" y="61432"/>
                </a:lnTo>
                <a:lnTo>
                  <a:pt x="245745" y="60472"/>
                </a:lnTo>
                <a:lnTo>
                  <a:pt x="244784" y="60472"/>
                </a:lnTo>
                <a:lnTo>
                  <a:pt x="244784" y="61432"/>
                </a:lnTo>
                <a:lnTo>
                  <a:pt x="243824" y="61432"/>
                </a:lnTo>
                <a:lnTo>
                  <a:pt x="242864" y="62392"/>
                </a:lnTo>
                <a:lnTo>
                  <a:pt x="241904" y="62392"/>
                </a:lnTo>
                <a:lnTo>
                  <a:pt x="241904" y="63352"/>
                </a:lnTo>
                <a:lnTo>
                  <a:pt x="240944" y="63352"/>
                </a:lnTo>
                <a:lnTo>
                  <a:pt x="240944" y="65272"/>
                </a:lnTo>
                <a:lnTo>
                  <a:pt x="239999" y="65272"/>
                </a:lnTo>
                <a:lnTo>
                  <a:pt x="239999" y="72953"/>
                </a:lnTo>
                <a:lnTo>
                  <a:pt x="236159" y="70073"/>
                </a:lnTo>
                <a:lnTo>
                  <a:pt x="235183" y="70073"/>
                </a:lnTo>
                <a:lnTo>
                  <a:pt x="235183" y="71033"/>
                </a:lnTo>
                <a:lnTo>
                  <a:pt x="234223" y="71993"/>
                </a:lnTo>
                <a:lnTo>
                  <a:pt x="233278" y="71993"/>
                </a:lnTo>
                <a:lnTo>
                  <a:pt x="233278" y="73914"/>
                </a:lnTo>
                <a:lnTo>
                  <a:pt x="255346" y="95996"/>
                </a:lnTo>
                <a:lnTo>
                  <a:pt x="257266" y="95996"/>
                </a:lnTo>
                <a:lnTo>
                  <a:pt x="257266" y="95036"/>
                </a:lnTo>
                <a:lnTo>
                  <a:pt x="258226" y="95036"/>
                </a:lnTo>
                <a:lnTo>
                  <a:pt x="259186" y="94076"/>
                </a:lnTo>
                <a:lnTo>
                  <a:pt x="259186" y="92156"/>
                </a:lnTo>
                <a:lnTo>
                  <a:pt x="244784" y="77754"/>
                </a:lnTo>
                <a:lnTo>
                  <a:pt x="243824" y="75834"/>
                </a:lnTo>
                <a:close/>
              </a:path>
              <a:path w="334076" h="320634">
                <a:moveTo>
                  <a:pt x="276468" y="73914"/>
                </a:moveTo>
                <a:lnTo>
                  <a:pt x="254386" y="51831"/>
                </a:lnTo>
                <a:lnTo>
                  <a:pt x="253425" y="51831"/>
                </a:lnTo>
                <a:lnTo>
                  <a:pt x="253425" y="52791"/>
                </a:lnTo>
                <a:lnTo>
                  <a:pt x="252465" y="52791"/>
                </a:lnTo>
                <a:lnTo>
                  <a:pt x="251505" y="53751"/>
                </a:lnTo>
                <a:lnTo>
                  <a:pt x="251505" y="54711"/>
                </a:lnTo>
                <a:lnTo>
                  <a:pt x="250545" y="55671"/>
                </a:lnTo>
                <a:lnTo>
                  <a:pt x="250545" y="56631"/>
                </a:lnTo>
                <a:lnTo>
                  <a:pt x="272628" y="78714"/>
                </a:lnTo>
                <a:lnTo>
                  <a:pt x="274548" y="78714"/>
                </a:lnTo>
                <a:lnTo>
                  <a:pt x="274548" y="77754"/>
                </a:lnTo>
                <a:lnTo>
                  <a:pt x="275508" y="77754"/>
                </a:lnTo>
                <a:lnTo>
                  <a:pt x="275508" y="76794"/>
                </a:lnTo>
                <a:lnTo>
                  <a:pt x="276468" y="76794"/>
                </a:lnTo>
                <a:lnTo>
                  <a:pt x="276468" y="75834"/>
                </a:lnTo>
                <a:lnTo>
                  <a:pt x="277428" y="75834"/>
                </a:lnTo>
                <a:lnTo>
                  <a:pt x="277428" y="74874"/>
                </a:lnTo>
                <a:lnTo>
                  <a:pt x="276468" y="73914"/>
                </a:lnTo>
                <a:close/>
              </a:path>
              <a:path w="334076" h="320634">
                <a:moveTo>
                  <a:pt x="249585" y="47030"/>
                </a:moveTo>
                <a:lnTo>
                  <a:pt x="249585" y="46070"/>
                </a:lnTo>
                <a:lnTo>
                  <a:pt x="248625" y="45110"/>
                </a:lnTo>
                <a:lnTo>
                  <a:pt x="247665" y="44150"/>
                </a:lnTo>
                <a:lnTo>
                  <a:pt x="246705" y="44150"/>
                </a:lnTo>
                <a:lnTo>
                  <a:pt x="245745" y="43190"/>
                </a:lnTo>
                <a:lnTo>
                  <a:pt x="244784" y="43190"/>
                </a:lnTo>
                <a:lnTo>
                  <a:pt x="243824" y="44150"/>
                </a:lnTo>
                <a:lnTo>
                  <a:pt x="242864" y="44150"/>
                </a:lnTo>
                <a:lnTo>
                  <a:pt x="241904" y="45110"/>
                </a:lnTo>
                <a:lnTo>
                  <a:pt x="241904" y="48950"/>
                </a:lnTo>
                <a:lnTo>
                  <a:pt x="242864" y="49911"/>
                </a:lnTo>
                <a:lnTo>
                  <a:pt x="243824" y="50871"/>
                </a:lnTo>
                <a:lnTo>
                  <a:pt x="246705" y="50871"/>
                </a:lnTo>
                <a:lnTo>
                  <a:pt x="247665" y="49911"/>
                </a:lnTo>
                <a:lnTo>
                  <a:pt x="248625" y="48950"/>
                </a:lnTo>
                <a:lnTo>
                  <a:pt x="249585" y="47990"/>
                </a:lnTo>
                <a:lnTo>
                  <a:pt x="249585" y="47030"/>
                </a:lnTo>
                <a:close/>
              </a:path>
              <a:path w="334076" h="320634">
                <a:moveTo>
                  <a:pt x="284149" y="67193"/>
                </a:moveTo>
                <a:lnTo>
                  <a:pt x="286070" y="67193"/>
                </a:lnTo>
                <a:lnTo>
                  <a:pt x="286070" y="66233"/>
                </a:lnTo>
                <a:lnTo>
                  <a:pt x="287030" y="66233"/>
                </a:lnTo>
                <a:lnTo>
                  <a:pt x="287990" y="65272"/>
                </a:lnTo>
                <a:lnTo>
                  <a:pt x="288950" y="64312"/>
                </a:lnTo>
                <a:lnTo>
                  <a:pt x="288950" y="63352"/>
                </a:lnTo>
                <a:lnTo>
                  <a:pt x="273588" y="47990"/>
                </a:lnTo>
                <a:lnTo>
                  <a:pt x="272628" y="45110"/>
                </a:lnTo>
                <a:lnTo>
                  <a:pt x="272628" y="43190"/>
                </a:lnTo>
                <a:lnTo>
                  <a:pt x="273588" y="41285"/>
                </a:lnTo>
                <a:lnTo>
                  <a:pt x="273588" y="39349"/>
                </a:lnTo>
                <a:lnTo>
                  <a:pt x="274548" y="38389"/>
                </a:lnTo>
                <a:lnTo>
                  <a:pt x="274548" y="36469"/>
                </a:lnTo>
                <a:lnTo>
                  <a:pt x="275508" y="36469"/>
                </a:lnTo>
                <a:lnTo>
                  <a:pt x="276468" y="35509"/>
                </a:lnTo>
                <a:lnTo>
                  <a:pt x="281269" y="35509"/>
                </a:lnTo>
                <a:lnTo>
                  <a:pt x="282229" y="36469"/>
                </a:lnTo>
                <a:lnTo>
                  <a:pt x="284149" y="36469"/>
                </a:lnTo>
                <a:lnTo>
                  <a:pt x="285109" y="37444"/>
                </a:lnTo>
                <a:lnTo>
                  <a:pt x="286070" y="39349"/>
                </a:lnTo>
                <a:lnTo>
                  <a:pt x="299511" y="51831"/>
                </a:lnTo>
                <a:lnTo>
                  <a:pt x="301431" y="51831"/>
                </a:lnTo>
                <a:lnTo>
                  <a:pt x="301431" y="50871"/>
                </a:lnTo>
                <a:lnTo>
                  <a:pt x="302392" y="50871"/>
                </a:lnTo>
                <a:lnTo>
                  <a:pt x="303352" y="49911"/>
                </a:lnTo>
                <a:lnTo>
                  <a:pt x="303352" y="48950"/>
                </a:lnTo>
                <a:lnTo>
                  <a:pt x="304312" y="48950"/>
                </a:lnTo>
                <a:lnTo>
                  <a:pt x="304312" y="47990"/>
                </a:lnTo>
                <a:lnTo>
                  <a:pt x="303352" y="47990"/>
                </a:lnTo>
                <a:lnTo>
                  <a:pt x="289910" y="34549"/>
                </a:lnTo>
                <a:lnTo>
                  <a:pt x="288950" y="32628"/>
                </a:lnTo>
                <a:lnTo>
                  <a:pt x="287030" y="31668"/>
                </a:lnTo>
                <a:lnTo>
                  <a:pt x="285109" y="30723"/>
                </a:lnTo>
                <a:lnTo>
                  <a:pt x="284149" y="29748"/>
                </a:lnTo>
                <a:lnTo>
                  <a:pt x="282229" y="29748"/>
                </a:lnTo>
                <a:lnTo>
                  <a:pt x="281269" y="28788"/>
                </a:lnTo>
                <a:lnTo>
                  <a:pt x="278389" y="28788"/>
                </a:lnTo>
                <a:lnTo>
                  <a:pt x="276468" y="29748"/>
                </a:lnTo>
                <a:lnTo>
                  <a:pt x="275508" y="29748"/>
                </a:lnTo>
                <a:lnTo>
                  <a:pt x="273588" y="30723"/>
                </a:lnTo>
                <a:lnTo>
                  <a:pt x="272628" y="32628"/>
                </a:lnTo>
                <a:lnTo>
                  <a:pt x="270708" y="33604"/>
                </a:lnTo>
                <a:lnTo>
                  <a:pt x="269748" y="35509"/>
                </a:lnTo>
                <a:lnTo>
                  <a:pt x="269748" y="37444"/>
                </a:lnTo>
                <a:lnTo>
                  <a:pt x="268787" y="39349"/>
                </a:lnTo>
                <a:lnTo>
                  <a:pt x="268787" y="44150"/>
                </a:lnTo>
                <a:lnTo>
                  <a:pt x="265907" y="41285"/>
                </a:lnTo>
                <a:lnTo>
                  <a:pt x="263987" y="41285"/>
                </a:lnTo>
                <a:lnTo>
                  <a:pt x="263987" y="42230"/>
                </a:lnTo>
                <a:lnTo>
                  <a:pt x="263027" y="42230"/>
                </a:lnTo>
                <a:lnTo>
                  <a:pt x="263027" y="43190"/>
                </a:lnTo>
                <a:lnTo>
                  <a:pt x="262067" y="43190"/>
                </a:lnTo>
                <a:lnTo>
                  <a:pt x="262067" y="45110"/>
                </a:lnTo>
                <a:lnTo>
                  <a:pt x="284149" y="67193"/>
                </a:lnTo>
                <a:close/>
              </a:path>
              <a:path w="334076" h="320634">
                <a:moveTo>
                  <a:pt x="299511" y="28788"/>
                </a:moveTo>
                <a:lnTo>
                  <a:pt x="300471" y="28788"/>
                </a:lnTo>
                <a:lnTo>
                  <a:pt x="301431" y="29748"/>
                </a:lnTo>
                <a:lnTo>
                  <a:pt x="301431" y="31668"/>
                </a:lnTo>
                <a:lnTo>
                  <a:pt x="302392" y="33604"/>
                </a:lnTo>
                <a:lnTo>
                  <a:pt x="302392" y="34549"/>
                </a:lnTo>
                <a:lnTo>
                  <a:pt x="303352" y="35509"/>
                </a:lnTo>
                <a:lnTo>
                  <a:pt x="304312" y="36469"/>
                </a:lnTo>
                <a:lnTo>
                  <a:pt x="305272" y="37444"/>
                </a:lnTo>
                <a:lnTo>
                  <a:pt x="306232" y="37444"/>
                </a:lnTo>
                <a:lnTo>
                  <a:pt x="307192" y="38389"/>
                </a:lnTo>
                <a:lnTo>
                  <a:pt x="309112" y="38389"/>
                </a:lnTo>
                <a:lnTo>
                  <a:pt x="310073" y="37444"/>
                </a:lnTo>
                <a:lnTo>
                  <a:pt x="310073" y="43190"/>
                </a:lnTo>
                <a:lnTo>
                  <a:pt x="311017" y="44150"/>
                </a:lnTo>
                <a:lnTo>
                  <a:pt x="311993" y="45110"/>
                </a:lnTo>
                <a:lnTo>
                  <a:pt x="311993" y="46070"/>
                </a:lnTo>
                <a:lnTo>
                  <a:pt x="312953" y="46070"/>
                </a:lnTo>
                <a:lnTo>
                  <a:pt x="312953" y="47030"/>
                </a:lnTo>
                <a:lnTo>
                  <a:pt x="313913" y="47990"/>
                </a:lnTo>
                <a:lnTo>
                  <a:pt x="314858" y="47990"/>
                </a:lnTo>
                <a:lnTo>
                  <a:pt x="316793" y="48950"/>
                </a:lnTo>
                <a:lnTo>
                  <a:pt x="315833" y="42230"/>
                </a:lnTo>
                <a:lnTo>
                  <a:pt x="314858" y="41285"/>
                </a:lnTo>
                <a:lnTo>
                  <a:pt x="314858" y="40309"/>
                </a:lnTo>
                <a:lnTo>
                  <a:pt x="313913" y="39349"/>
                </a:lnTo>
                <a:lnTo>
                  <a:pt x="313913" y="35509"/>
                </a:lnTo>
                <a:lnTo>
                  <a:pt x="320634" y="29748"/>
                </a:lnTo>
                <a:lnTo>
                  <a:pt x="321579" y="28788"/>
                </a:lnTo>
                <a:lnTo>
                  <a:pt x="322539" y="27828"/>
                </a:lnTo>
                <a:lnTo>
                  <a:pt x="324459" y="27828"/>
                </a:lnTo>
                <a:lnTo>
                  <a:pt x="325419" y="26883"/>
                </a:lnTo>
                <a:lnTo>
                  <a:pt x="326395" y="27828"/>
                </a:lnTo>
                <a:lnTo>
                  <a:pt x="328300" y="28788"/>
                </a:lnTo>
                <a:lnTo>
                  <a:pt x="328300" y="29748"/>
                </a:lnTo>
                <a:lnTo>
                  <a:pt x="329260" y="30723"/>
                </a:lnTo>
                <a:lnTo>
                  <a:pt x="329260" y="33604"/>
                </a:lnTo>
                <a:lnTo>
                  <a:pt x="328300" y="34549"/>
                </a:lnTo>
                <a:lnTo>
                  <a:pt x="328300" y="35509"/>
                </a:lnTo>
                <a:lnTo>
                  <a:pt x="327355" y="36469"/>
                </a:lnTo>
                <a:lnTo>
                  <a:pt x="326395" y="37444"/>
                </a:lnTo>
                <a:lnTo>
                  <a:pt x="325419" y="39349"/>
                </a:lnTo>
                <a:lnTo>
                  <a:pt x="323514" y="41285"/>
                </a:lnTo>
                <a:lnTo>
                  <a:pt x="321579" y="42230"/>
                </a:lnTo>
                <a:lnTo>
                  <a:pt x="320634" y="43190"/>
                </a:lnTo>
                <a:lnTo>
                  <a:pt x="318698" y="43190"/>
                </a:lnTo>
                <a:lnTo>
                  <a:pt x="317738" y="48950"/>
                </a:lnTo>
                <a:lnTo>
                  <a:pt x="318698" y="48950"/>
                </a:lnTo>
                <a:lnTo>
                  <a:pt x="320634" y="47990"/>
                </a:lnTo>
                <a:lnTo>
                  <a:pt x="321579" y="47990"/>
                </a:lnTo>
                <a:lnTo>
                  <a:pt x="323514" y="46070"/>
                </a:lnTo>
                <a:lnTo>
                  <a:pt x="324459" y="45110"/>
                </a:lnTo>
                <a:lnTo>
                  <a:pt x="326395" y="44150"/>
                </a:lnTo>
                <a:lnTo>
                  <a:pt x="328300" y="42230"/>
                </a:lnTo>
                <a:lnTo>
                  <a:pt x="330235" y="40309"/>
                </a:lnTo>
                <a:lnTo>
                  <a:pt x="331195" y="38389"/>
                </a:lnTo>
                <a:lnTo>
                  <a:pt x="332140" y="36469"/>
                </a:lnTo>
                <a:lnTo>
                  <a:pt x="333100" y="35509"/>
                </a:lnTo>
                <a:lnTo>
                  <a:pt x="334076" y="33604"/>
                </a:lnTo>
                <a:lnTo>
                  <a:pt x="334076" y="27828"/>
                </a:lnTo>
                <a:lnTo>
                  <a:pt x="333100" y="26883"/>
                </a:lnTo>
                <a:lnTo>
                  <a:pt x="332140" y="24947"/>
                </a:lnTo>
                <a:lnTo>
                  <a:pt x="331195" y="24003"/>
                </a:lnTo>
                <a:lnTo>
                  <a:pt x="330235" y="23042"/>
                </a:lnTo>
                <a:lnTo>
                  <a:pt x="329260" y="22067"/>
                </a:lnTo>
                <a:lnTo>
                  <a:pt x="322539" y="22067"/>
                </a:lnTo>
                <a:lnTo>
                  <a:pt x="321579" y="23042"/>
                </a:lnTo>
                <a:lnTo>
                  <a:pt x="320634" y="24003"/>
                </a:lnTo>
                <a:lnTo>
                  <a:pt x="319674" y="24947"/>
                </a:lnTo>
                <a:lnTo>
                  <a:pt x="317738" y="25908"/>
                </a:lnTo>
                <a:lnTo>
                  <a:pt x="311993" y="30723"/>
                </a:lnTo>
                <a:lnTo>
                  <a:pt x="311017" y="31668"/>
                </a:lnTo>
                <a:lnTo>
                  <a:pt x="310073" y="32628"/>
                </a:lnTo>
                <a:lnTo>
                  <a:pt x="307192" y="32628"/>
                </a:lnTo>
                <a:lnTo>
                  <a:pt x="307192" y="31668"/>
                </a:lnTo>
                <a:lnTo>
                  <a:pt x="306232" y="31668"/>
                </a:lnTo>
                <a:lnTo>
                  <a:pt x="306232" y="30723"/>
                </a:lnTo>
                <a:lnTo>
                  <a:pt x="305272" y="30723"/>
                </a:lnTo>
                <a:lnTo>
                  <a:pt x="305272" y="24947"/>
                </a:lnTo>
                <a:lnTo>
                  <a:pt x="301431" y="24947"/>
                </a:lnTo>
                <a:lnTo>
                  <a:pt x="300471" y="24003"/>
                </a:lnTo>
                <a:lnTo>
                  <a:pt x="298551" y="22067"/>
                </a:lnTo>
                <a:lnTo>
                  <a:pt x="297591" y="22067"/>
                </a:lnTo>
                <a:lnTo>
                  <a:pt x="297591" y="20162"/>
                </a:lnTo>
                <a:lnTo>
                  <a:pt x="296631" y="20162"/>
                </a:lnTo>
                <a:lnTo>
                  <a:pt x="296631" y="8641"/>
                </a:lnTo>
                <a:lnTo>
                  <a:pt x="295671" y="9601"/>
                </a:lnTo>
                <a:lnTo>
                  <a:pt x="293750" y="11521"/>
                </a:lnTo>
                <a:lnTo>
                  <a:pt x="292790" y="12481"/>
                </a:lnTo>
                <a:lnTo>
                  <a:pt x="292790" y="14386"/>
                </a:lnTo>
                <a:lnTo>
                  <a:pt x="291830" y="15361"/>
                </a:lnTo>
                <a:lnTo>
                  <a:pt x="290870" y="16322"/>
                </a:lnTo>
                <a:lnTo>
                  <a:pt x="290870" y="19202"/>
                </a:lnTo>
                <a:lnTo>
                  <a:pt x="291830" y="21107"/>
                </a:lnTo>
                <a:lnTo>
                  <a:pt x="291830" y="22067"/>
                </a:lnTo>
                <a:lnTo>
                  <a:pt x="292790" y="24003"/>
                </a:lnTo>
                <a:lnTo>
                  <a:pt x="293750" y="24947"/>
                </a:lnTo>
                <a:lnTo>
                  <a:pt x="294711" y="26883"/>
                </a:lnTo>
                <a:lnTo>
                  <a:pt x="295671" y="27828"/>
                </a:lnTo>
                <a:lnTo>
                  <a:pt x="297591" y="28788"/>
                </a:lnTo>
                <a:lnTo>
                  <a:pt x="299511" y="28788"/>
                </a:lnTo>
                <a:close/>
              </a:path>
              <a:path w="334076" h="320634">
                <a:moveTo>
                  <a:pt x="316793" y="43190"/>
                </a:moveTo>
                <a:lnTo>
                  <a:pt x="315833" y="42230"/>
                </a:lnTo>
                <a:lnTo>
                  <a:pt x="316793" y="48950"/>
                </a:lnTo>
                <a:lnTo>
                  <a:pt x="317738" y="48950"/>
                </a:lnTo>
                <a:lnTo>
                  <a:pt x="318698" y="43190"/>
                </a:lnTo>
                <a:lnTo>
                  <a:pt x="316793" y="43190"/>
                </a:lnTo>
                <a:close/>
              </a:path>
              <a:path w="334076" h="320634">
                <a:moveTo>
                  <a:pt x="308152" y="0"/>
                </a:moveTo>
                <a:lnTo>
                  <a:pt x="306232" y="0"/>
                </a:lnTo>
                <a:lnTo>
                  <a:pt x="299511" y="6720"/>
                </a:lnTo>
                <a:lnTo>
                  <a:pt x="298551" y="6720"/>
                </a:lnTo>
                <a:lnTo>
                  <a:pt x="297591" y="7680"/>
                </a:lnTo>
                <a:lnTo>
                  <a:pt x="296631" y="8641"/>
                </a:lnTo>
                <a:lnTo>
                  <a:pt x="296631" y="16322"/>
                </a:lnTo>
                <a:lnTo>
                  <a:pt x="296631" y="15361"/>
                </a:lnTo>
                <a:lnTo>
                  <a:pt x="297591" y="14386"/>
                </a:lnTo>
                <a:lnTo>
                  <a:pt x="298551" y="13441"/>
                </a:lnTo>
                <a:lnTo>
                  <a:pt x="299511" y="11521"/>
                </a:lnTo>
                <a:lnTo>
                  <a:pt x="301431" y="10546"/>
                </a:lnTo>
                <a:lnTo>
                  <a:pt x="305272" y="10546"/>
                </a:lnTo>
                <a:lnTo>
                  <a:pt x="306232" y="11521"/>
                </a:lnTo>
                <a:lnTo>
                  <a:pt x="308152" y="13441"/>
                </a:lnTo>
                <a:lnTo>
                  <a:pt x="309112" y="13441"/>
                </a:lnTo>
                <a:lnTo>
                  <a:pt x="309112" y="14386"/>
                </a:lnTo>
                <a:lnTo>
                  <a:pt x="310073" y="15361"/>
                </a:lnTo>
                <a:lnTo>
                  <a:pt x="310073" y="21107"/>
                </a:lnTo>
                <a:lnTo>
                  <a:pt x="309112" y="22067"/>
                </a:lnTo>
                <a:lnTo>
                  <a:pt x="308152" y="22067"/>
                </a:lnTo>
                <a:lnTo>
                  <a:pt x="306232" y="24003"/>
                </a:lnTo>
                <a:lnTo>
                  <a:pt x="305272" y="24947"/>
                </a:lnTo>
                <a:lnTo>
                  <a:pt x="305272" y="29748"/>
                </a:lnTo>
                <a:lnTo>
                  <a:pt x="305272" y="28788"/>
                </a:lnTo>
                <a:lnTo>
                  <a:pt x="307192" y="28788"/>
                </a:lnTo>
                <a:lnTo>
                  <a:pt x="308152" y="27828"/>
                </a:lnTo>
                <a:lnTo>
                  <a:pt x="309112" y="27828"/>
                </a:lnTo>
                <a:lnTo>
                  <a:pt x="310073" y="26883"/>
                </a:lnTo>
                <a:lnTo>
                  <a:pt x="311017" y="25908"/>
                </a:lnTo>
                <a:lnTo>
                  <a:pt x="312953" y="24003"/>
                </a:lnTo>
                <a:lnTo>
                  <a:pt x="312953" y="23042"/>
                </a:lnTo>
                <a:lnTo>
                  <a:pt x="313913" y="22067"/>
                </a:lnTo>
                <a:lnTo>
                  <a:pt x="314858" y="20162"/>
                </a:lnTo>
                <a:lnTo>
                  <a:pt x="314858" y="17282"/>
                </a:lnTo>
                <a:lnTo>
                  <a:pt x="315833" y="15361"/>
                </a:lnTo>
                <a:lnTo>
                  <a:pt x="314858" y="14386"/>
                </a:lnTo>
                <a:lnTo>
                  <a:pt x="314858" y="13441"/>
                </a:lnTo>
                <a:lnTo>
                  <a:pt x="313913" y="11521"/>
                </a:lnTo>
                <a:lnTo>
                  <a:pt x="312953" y="10546"/>
                </a:lnTo>
                <a:lnTo>
                  <a:pt x="311993" y="8641"/>
                </a:lnTo>
                <a:lnTo>
                  <a:pt x="311017" y="7680"/>
                </a:lnTo>
                <a:lnTo>
                  <a:pt x="310073" y="7680"/>
                </a:lnTo>
                <a:lnTo>
                  <a:pt x="309112" y="6720"/>
                </a:lnTo>
                <a:lnTo>
                  <a:pt x="306232" y="6720"/>
                </a:lnTo>
                <a:lnTo>
                  <a:pt x="309112" y="2880"/>
                </a:lnTo>
                <a:lnTo>
                  <a:pt x="310073" y="2880"/>
                </a:lnTo>
                <a:lnTo>
                  <a:pt x="310073" y="1920"/>
                </a:lnTo>
                <a:lnTo>
                  <a:pt x="309112" y="1920"/>
                </a:lnTo>
                <a:lnTo>
                  <a:pt x="309112" y="960"/>
                </a:lnTo>
                <a:lnTo>
                  <a:pt x="308152" y="960"/>
                </a:lnTo>
                <a:lnTo>
                  <a:pt x="308152" y="0"/>
                </a:lnTo>
                <a:close/>
              </a:path>
              <a:path w="334076" h="320634">
                <a:moveTo>
                  <a:pt x="204475" y="143027"/>
                </a:moveTo>
                <a:lnTo>
                  <a:pt x="203514" y="143027"/>
                </a:lnTo>
                <a:lnTo>
                  <a:pt x="203514" y="142067"/>
                </a:lnTo>
                <a:lnTo>
                  <a:pt x="202554" y="142067"/>
                </a:lnTo>
                <a:lnTo>
                  <a:pt x="202554" y="141107"/>
                </a:lnTo>
                <a:lnTo>
                  <a:pt x="201594" y="141107"/>
                </a:lnTo>
                <a:lnTo>
                  <a:pt x="201594" y="140147"/>
                </a:lnTo>
                <a:lnTo>
                  <a:pt x="199674" y="140147"/>
                </a:lnTo>
                <a:lnTo>
                  <a:pt x="199674" y="144947"/>
                </a:lnTo>
                <a:lnTo>
                  <a:pt x="198714" y="145907"/>
                </a:lnTo>
                <a:lnTo>
                  <a:pt x="198714" y="147828"/>
                </a:lnTo>
                <a:lnTo>
                  <a:pt x="197754" y="148788"/>
                </a:lnTo>
                <a:lnTo>
                  <a:pt x="196794" y="149748"/>
                </a:lnTo>
                <a:lnTo>
                  <a:pt x="195834" y="150708"/>
                </a:lnTo>
                <a:lnTo>
                  <a:pt x="194873" y="151668"/>
                </a:lnTo>
                <a:lnTo>
                  <a:pt x="193913" y="151668"/>
                </a:lnTo>
                <a:lnTo>
                  <a:pt x="191993" y="152628"/>
                </a:lnTo>
                <a:lnTo>
                  <a:pt x="190073" y="152628"/>
                </a:lnTo>
                <a:lnTo>
                  <a:pt x="189113" y="151668"/>
                </a:lnTo>
                <a:lnTo>
                  <a:pt x="187192" y="151668"/>
                </a:lnTo>
                <a:lnTo>
                  <a:pt x="186232" y="150708"/>
                </a:lnTo>
                <a:lnTo>
                  <a:pt x="184312" y="149748"/>
                </a:lnTo>
                <a:lnTo>
                  <a:pt x="183352" y="148788"/>
                </a:lnTo>
                <a:lnTo>
                  <a:pt x="182392" y="146867"/>
                </a:lnTo>
                <a:lnTo>
                  <a:pt x="179511" y="144947"/>
                </a:lnTo>
                <a:lnTo>
                  <a:pt x="177591" y="142067"/>
                </a:lnTo>
                <a:lnTo>
                  <a:pt x="176631" y="139202"/>
                </a:lnTo>
                <a:lnTo>
                  <a:pt x="176631" y="136306"/>
                </a:lnTo>
                <a:lnTo>
                  <a:pt x="177591" y="134386"/>
                </a:lnTo>
                <a:lnTo>
                  <a:pt x="179511" y="132466"/>
                </a:lnTo>
                <a:lnTo>
                  <a:pt x="180472" y="131521"/>
                </a:lnTo>
                <a:lnTo>
                  <a:pt x="181432" y="130545"/>
                </a:lnTo>
                <a:lnTo>
                  <a:pt x="183352" y="130545"/>
                </a:lnTo>
                <a:lnTo>
                  <a:pt x="183352" y="129585"/>
                </a:lnTo>
                <a:lnTo>
                  <a:pt x="187192" y="129585"/>
                </a:lnTo>
                <a:lnTo>
                  <a:pt x="188153" y="128640"/>
                </a:lnTo>
                <a:lnTo>
                  <a:pt x="188153" y="126705"/>
                </a:lnTo>
                <a:lnTo>
                  <a:pt x="187192" y="125745"/>
                </a:lnTo>
                <a:lnTo>
                  <a:pt x="186232" y="125745"/>
                </a:lnTo>
                <a:lnTo>
                  <a:pt x="186232" y="124800"/>
                </a:lnTo>
                <a:lnTo>
                  <a:pt x="182392" y="124800"/>
                </a:lnTo>
                <a:lnTo>
                  <a:pt x="181432" y="125745"/>
                </a:lnTo>
                <a:lnTo>
                  <a:pt x="179511" y="125745"/>
                </a:lnTo>
                <a:lnTo>
                  <a:pt x="178551" y="126705"/>
                </a:lnTo>
                <a:lnTo>
                  <a:pt x="177591" y="127665"/>
                </a:lnTo>
                <a:lnTo>
                  <a:pt x="176631" y="128640"/>
                </a:lnTo>
                <a:lnTo>
                  <a:pt x="175671" y="128640"/>
                </a:lnTo>
                <a:lnTo>
                  <a:pt x="174711" y="130545"/>
                </a:lnTo>
                <a:lnTo>
                  <a:pt x="173751" y="132466"/>
                </a:lnTo>
                <a:lnTo>
                  <a:pt x="172791" y="133426"/>
                </a:lnTo>
                <a:lnTo>
                  <a:pt x="171831" y="135361"/>
                </a:lnTo>
                <a:lnTo>
                  <a:pt x="171831" y="143027"/>
                </a:lnTo>
                <a:lnTo>
                  <a:pt x="172791" y="145907"/>
                </a:lnTo>
                <a:lnTo>
                  <a:pt x="174711" y="146867"/>
                </a:lnTo>
                <a:lnTo>
                  <a:pt x="175671" y="149748"/>
                </a:lnTo>
                <a:lnTo>
                  <a:pt x="177591" y="151668"/>
                </a:lnTo>
                <a:lnTo>
                  <a:pt x="179511" y="153588"/>
                </a:lnTo>
                <a:lnTo>
                  <a:pt x="182392" y="154548"/>
                </a:lnTo>
                <a:lnTo>
                  <a:pt x="183352" y="156469"/>
                </a:lnTo>
                <a:lnTo>
                  <a:pt x="185272" y="157429"/>
                </a:lnTo>
                <a:lnTo>
                  <a:pt x="187192" y="157429"/>
                </a:lnTo>
                <a:lnTo>
                  <a:pt x="189113" y="158389"/>
                </a:lnTo>
                <a:lnTo>
                  <a:pt x="191033" y="158389"/>
                </a:lnTo>
                <a:lnTo>
                  <a:pt x="192953" y="157429"/>
                </a:lnTo>
                <a:lnTo>
                  <a:pt x="194873" y="157429"/>
                </a:lnTo>
                <a:lnTo>
                  <a:pt x="196794" y="156469"/>
                </a:lnTo>
                <a:lnTo>
                  <a:pt x="198714" y="155508"/>
                </a:lnTo>
                <a:lnTo>
                  <a:pt x="199674" y="153588"/>
                </a:lnTo>
                <a:lnTo>
                  <a:pt x="200634" y="153588"/>
                </a:lnTo>
                <a:lnTo>
                  <a:pt x="201594" y="152628"/>
                </a:lnTo>
                <a:lnTo>
                  <a:pt x="201594" y="151668"/>
                </a:lnTo>
                <a:lnTo>
                  <a:pt x="202554" y="150708"/>
                </a:lnTo>
                <a:lnTo>
                  <a:pt x="202554" y="149748"/>
                </a:lnTo>
                <a:lnTo>
                  <a:pt x="203514" y="148788"/>
                </a:lnTo>
                <a:lnTo>
                  <a:pt x="203514" y="146867"/>
                </a:lnTo>
                <a:lnTo>
                  <a:pt x="204475" y="146867"/>
                </a:lnTo>
                <a:lnTo>
                  <a:pt x="204475" y="143027"/>
                </a:lnTo>
                <a:close/>
              </a:path>
              <a:path w="334076" h="320634">
                <a:moveTo>
                  <a:pt x="239999" y="111358"/>
                </a:moveTo>
                <a:lnTo>
                  <a:pt x="240944" y="109438"/>
                </a:lnTo>
                <a:lnTo>
                  <a:pt x="240944" y="104637"/>
                </a:lnTo>
                <a:lnTo>
                  <a:pt x="243824" y="107518"/>
                </a:lnTo>
                <a:lnTo>
                  <a:pt x="245745" y="107518"/>
                </a:lnTo>
                <a:lnTo>
                  <a:pt x="245745" y="106558"/>
                </a:lnTo>
                <a:lnTo>
                  <a:pt x="246705" y="106558"/>
                </a:lnTo>
                <a:lnTo>
                  <a:pt x="246705" y="105597"/>
                </a:lnTo>
                <a:lnTo>
                  <a:pt x="247665" y="105597"/>
                </a:lnTo>
                <a:lnTo>
                  <a:pt x="247665" y="103677"/>
                </a:lnTo>
                <a:lnTo>
                  <a:pt x="225597" y="81594"/>
                </a:lnTo>
                <a:lnTo>
                  <a:pt x="223662" y="81594"/>
                </a:lnTo>
                <a:lnTo>
                  <a:pt x="223662" y="82555"/>
                </a:lnTo>
                <a:lnTo>
                  <a:pt x="222717" y="82555"/>
                </a:lnTo>
                <a:lnTo>
                  <a:pt x="221757" y="83515"/>
                </a:lnTo>
                <a:lnTo>
                  <a:pt x="221757" y="86395"/>
                </a:lnTo>
                <a:lnTo>
                  <a:pt x="236159" y="101757"/>
                </a:lnTo>
                <a:lnTo>
                  <a:pt x="237103" y="103677"/>
                </a:lnTo>
                <a:lnTo>
                  <a:pt x="237103" y="105597"/>
                </a:lnTo>
                <a:lnTo>
                  <a:pt x="236159" y="107518"/>
                </a:lnTo>
                <a:lnTo>
                  <a:pt x="236159" y="110398"/>
                </a:lnTo>
                <a:lnTo>
                  <a:pt x="235183" y="111358"/>
                </a:lnTo>
                <a:lnTo>
                  <a:pt x="234223" y="112303"/>
                </a:lnTo>
                <a:lnTo>
                  <a:pt x="233278" y="113278"/>
                </a:lnTo>
                <a:lnTo>
                  <a:pt x="227502" y="113278"/>
                </a:lnTo>
                <a:lnTo>
                  <a:pt x="226542" y="112303"/>
                </a:lnTo>
                <a:lnTo>
                  <a:pt x="225597" y="111358"/>
                </a:lnTo>
                <a:lnTo>
                  <a:pt x="224622" y="110398"/>
                </a:lnTo>
                <a:lnTo>
                  <a:pt x="223662" y="109438"/>
                </a:lnTo>
                <a:lnTo>
                  <a:pt x="210235" y="96956"/>
                </a:lnTo>
                <a:lnTo>
                  <a:pt x="210235" y="95996"/>
                </a:lnTo>
                <a:lnTo>
                  <a:pt x="209275" y="95996"/>
                </a:lnTo>
                <a:lnTo>
                  <a:pt x="209275" y="96956"/>
                </a:lnTo>
                <a:lnTo>
                  <a:pt x="208315" y="96956"/>
                </a:lnTo>
                <a:lnTo>
                  <a:pt x="208315" y="97917"/>
                </a:lnTo>
                <a:lnTo>
                  <a:pt x="207355" y="97917"/>
                </a:lnTo>
                <a:lnTo>
                  <a:pt x="206395" y="98877"/>
                </a:lnTo>
                <a:lnTo>
                  <a:pt x="206395" y="100797"/>
                </a:lnTo>
                <a:lnTo>
                  <a:pt x="219821" y="114239"/>
                </a:lnTo>
                <a:lnTo>
                  <a:pt x="221757" y="116144"/>
                </a:lnTo>
                <a:lnTo>
                  <a:pt x="222717" y="117119"/>
                </a:lnTo>
                <a:lnTo>
                  <a:pt x="224622" y="118079"/>
                </a:lnTo>
                <a:lnTo>
                  <a:pt x="225597" y="119024"/>
                </a:lnTo>
                <a:lnTo>
                  <a:pt x="228478" y="119024"/>
                </a:lnTo>
                <a:lnTo>
                  <a:pt x="229438" y="119984"/>
                </a:lnTo>
                <a:lnTo>
                  <a:pt x="231343" y="119024"/>
                </a:lnTo>
                <a:lnTo>
                  <a:pt x="233278" y="119024"/>
                </a:lnTo>
                <a:lnTo>
                  <a:pt x="234223" y="118079"/>
                </a:lnTo>
                <a:lnTo>
                  <a:pt x="236159" y="117119"/>
                </a:lnTo>
                <a:lnTo>
                  <a:pt x="237103" y="116144"/>
                </a:lnTo>
                <a:lnTo>
                  <a:pt x="239024" y="115199"/>
                </a:lnTo>
                <a:lnTo>
                  <a:pt x="239999" y="113278"/>
                </a:lnTo>
                <a:lnTo>
                  <a:pt x="239999" y="111358"/>
                </a:lnTo>
                <a:close/>
              </a:path>
              <a:path w="334076" h="320634">
                <a:moveTo>
                  <a:pt x="120959" y="185272"/>
                </a:moveTo>
                <a:lnTo>
                  <a:pt x="119999" y="185272"/>
                </a:lnTo>
                <a:lnTo>
                  <a:pt x="119999" y="186232"/>
                </a:lnTo>
                <a:lnTo>
                  <a:pt x="119024" y="186232"/>
                </a:lnTo>
                <a:lnTo>
                  <a:pt x="119024" y="187192"/>
                </a:lnTo>
                <a:lnTo>
                  <a:pt x="118079" y="187192"/>
                </a:lnTo>
                <a:lnTo>
                  <a:pt x="118079" y="188153"/>
                </a:lnTo>
                <a:lnTo>
                  <a:pt x="117119" y="188153"/>
                </a:lnTo>
                <a:lnTo>
                  <a:pt x="117119" y="189113"/>
                </a:lnTo>
                <a:lnTo>
                  <a:pt x="116159" y="189113"/>
                </a:lnTo>
                <a:lnTo>
                  <a:pt x="116159" y="190073"/>
                </a:lnTo>
                <a:lnTo>
                  <a:pt x="117119" y="190073"/>
                </a:lnTo>
                <a:lnTo>
                  <a:pt x="132466" y="205435"/>
                </a:lnTo>
                <a:lnTo>
                  <a:pt x="132466" y="212156"/>
                </a:lnTo>
                <a:lnTo>
                  <a:pt x="131521" y="213116"/>
                </a:lnTo>
                <a:lnTo>
                  <a:pt x="131521" y="215036"/>
                </a:lnTo>
                <a:lnTo>
                  <a:pt x="130561" y="215996"/>
                </a:lnTo>
                <a:lnTo>
                  <a:pt x="129585" y="216941"/>
                </a:lnTo>
                <a:lnTo>
                  <a:pt x="128625" y="216941"/>
                </a:lnTo>
                <a:lnTo>
                  <a:pt x="127680" y="217901"/>
                </a:lnTo>
                <a:lnTo>
                  <a:pt x="123840" y="217901"/>
                </a:lnTo>
                <a:lnTo>
                  <a:pt x="122864" y="216941"/>
                </a:lnTo>
                <a:lnTo>
                  <a:pt x="121904" y="215996"/>
                </a:lnTo>
                <a:lnTo>
                  <a:pt x="119999" y="215036"/>
                </a:lnTo>
                <a:lnTo>
                  <a:pt x="119024" y="214061"/>
                </a:lnTo>
                <a:lnTo>
                  <a:pt x="106558" y="200634"/>
                </a:lnTo>
                <a:lnTo>
                  <a:pt x="104637" y="200634"/>
                </a:lnTo>
                <a:lnTo>
                  <a:pt x="104637" y="201594"/>
                </a:lnTo>
                <a:lnTo>
                  <a:pt x="103677" y="201594"/>
                </a:lnTo>
                <a:lnTo>
                  <a:pt x="102717" y="202554"/>
                </a:lnTo>
                <a:lnTo>
                  <a:pt x="102717" y="203514"/>
                </a:lnTo>
                <a:lnTo>
                  <a:pt x="101757" y="203514"/>
                </a:lnTo>
                <a:lnTo>
                  <a:pt x="101757" y="205435"/>
                </a:lnTo>
                <a:lnTo>
                  <a:pt x="115183" y="218876"/>
                </a:lnTo>
                <a:lnTo>
                  <a:pt x="117119" y="219837"/>
                </a:lnTo>
                <a:lnTo>
                  <a:pt x="118079" y="220781"/>
                </a:lnTo>
                <a:lnTo>
                  <a:pt x="119999" y="221742"/>
                </a:lnTo>
                <a:lnTo>
                  <a:pt x="120959" y="222717"/>
                </a:lnTo>
                <a:lnTo>
                  <a:pt x="122864" y="223662"/>
                </a:lnTo>
                <a:lnTo>
                  <a:pt x="128625" y="223662"/>
                </a:lnTo>
                <a:lnTo>
                  <a:pt x="130561" y="222717"/>
                </a:lnTo>
                <a:lnTo>
                  <a:pt x="131521" y="221742"/>
                </a:lnTo>
                <a:lnTo>
                  <a:pt x="133426" y="219837"/>
                </a:lnTo>
                <a:lnTo>
                  <a:pt x="134401" y="218876"/>
                </a:lnTo>
                <a:lnTo>
                  <a:pt x="135361" y="217901"/>
                </a:lnTo>
                <a:lnTo>
                  <a:pt x="136306" y="215996"/>
                </a:lnTo>
                <a:lnTo>
                  <a:pt x="136306" y="213116"/>
                </a:lnTo>
                <a:lnTo>
                  <a:pt x="137266" y="211195"/>
                </a:lnTo>
                <a:lnTo>
                  <a:pt x="136306" y="209275"/>
                </a:lnTo>
                <a:lnTo>
                  <a:pt x="139186" y="212156"/>
                </a:lnTo>
                <a:lnTo>
                  <a:pt x="141107" y="212156"/>
                </a:lnTo>
                <a:lnTo>
                  <a:pt x="141107" y="211195"/>
                </a:lnTo>
                <a:lnTo>
                  <a:pt x="142082" y="211195"/>
                </a:lnTo>
                <a:lnTo>
                  <a:pt x="142082" y="210220"/>
                </a:lnTo>
                <a:lnTo>
                  <a:pt x="143027" y="210220"/>
                </a:lnTo>
                <a:lnTo>
                  <a:pt x="143027" y="209275"/>
                </a:lnTo>
                <a:lnTo>
                  <a:pt x="143987" y="209275"/>
                </a:lnTo>
                <a:lnTo>
                  <a:pt x="143987" y="208315"/>
                </a:lnTo>
                <a:lnTo>
                  <a:pt x="143027" y="208315"/>
                </a:lnTo>
                <a:lnTo>
                  <a:pt x="120959" y="186232"/>
                </a:lnTo>
                <a:lnTo>
                  <a:pt x="120959" y="185272"/>
                </a:lnTo>
                <a:close/>
              </a:path>
              <a:path w="334076" h="320634">
                <a:moveTo>
                  <a:pt x="181432" y="170870"/>
                </a:moveTo>
                <a:lnTo>
                  <a:pt x="182392" y="170870"/>
                </a:lnTo>
                <a:lnTo>
                  <a:pt x="182392" y="169910"/>
                </a:lnTo>
                <a:lnTo>
                  <a:pt x="183352" y="169910"/>
                </a:lnTo>
                <a:lnTo>
                  <a:pt x="183352" y="168950"/>
                </a:lnTo>
                <a:lnTo>
                  <a:pt x="167990" y="153588"/>
                </a:lnTo>
                <a:lnTo>
                  <a:pt x="167030" y="152628"/>
                </a:lnTo>
                <a:lnTo>
                  <a:pt x="167990" y="162229"/>
                </a:lnTo>
                <a:lnTo>
                  <a:pt x="173751" y="167030"/>
                </a:lnTo>
                <a:lnTo>
                  <a:pt x="173751" y="170870"/>
                </a:lnTo>
                <a:lnTo>
                  <a:pt x="172791" y="172791"/>
                </a:lnTo>
                <a:lnTo>
                  <a:pt x="172791" y="173751"/>
                </a:lnTo>
                <a:lnTo>
                  <a:pt x="171831" y="175671"/>
                </a:lnTo>
                <a:lnTo>
                  <a:pt x="170870" y="175671"/>
                </a:lnTo>
                <a:lnTo>
                  <a:pt x="168950" y="177591"/>
                </a:lnTo>
                <a:lnTo>
                  <a:pt x="167990" y="178551"/>
                </a:lnTo>
                <a:lnTo>
                  <a:pt x="165110" y="178551"/>
                </a:lnTo>
                <a:lnTo>
                  <a:pt x="164150" y="177591"/>
                </a:lnTo>
                <a:lnTo>
                  <a:pt x="163189" y="176631"/>
                </a:lnTo>
                <a:lnTo>
                  <a:pt x="162229" y="175671"/>
                </a:lnTo>
                <a:lnTo>
                  <a:pt x="161269" y="175671"/>
                </a:lnTo>
                <a:lnTo>
                  <a:pt x="161269" y="183352"/>
                </a:lnTo>
                <a:lnTo>
                  <a:pt x="169910" y="183352"/>
                </a:lnTo>
                <a:lnTo>
                  <a:pt x="170870" y="182392"/>
                </a:lnTo>
                <a:lnTo>
                  <a:pt x="171831" y="181432"/>
                </a:lnTo>
                <a:lnTo>
                  <a:pt x="173751" y="180472"/>
                </a:lnTo>
                <a:lnTo>
                  <a:pt x="174711" y="178551"/>
                </a:lnTo>
                <a:lnTo>
                  <a:pt x="175671" y="176631"/>
                </a:lnTo>
                <a:lnTo>
                  <a:pt x="175671" y="175671"/>
                </a:lnTo>
                <a:lnTo>
                  <a:pt x="176631" y="173751"/>
                </a:lnTo>
                <a:lnTo>
                  <a:pt x="176631" y="169910"/>
                </a:lnTo>
                <a:lnTo>
                  <a:pt x="179511" y="172791"/>
                </a:lnTo>
                <a:lnTo>
                  <a:pt x="180472" y="172791"/>
                </a:lnTo>
                <a:lnTo>
                  <a:pt x="180472" y="171831"/>
                </a:lnTo>
                <a:lnTo>
                  <a:pt x="181432" y="171831"/>
                </a:lnTo>
                <a:lnTo>
                  <a:pt x="181432" y="170870"/>
                </a:lnTo>
                <a:close/>
              </a:path>
              <a:path w="334076" h="320634">
                <a:moveTo>
                  <a:pt x="69113" y="255346"/>
                </a:moveTo>
                <a:lnTo>
                  <a:pt x="68153" y="257266"/>
                </a:lnTo>
                <a:lnTo>
                  <a:pt x="66233" y="258226"/>
                </a:lnTo>
                <a:lnTo>
                  <a:pt x="65272" y="260146"/>
                </a:lnTo>
                <a:lnTo>
                  <a:pt x="64312" y="262067"/>
                </a:lnTo>
                <a:lnTo>
                  <a:pt x="63352" y="263987"/>
                </a:lnTo>
                <a:lnTo>
                  <a:pt x="63352" y="269748"/>
                </a:lnTo>
                <a:lnTo>
                  <a:pt x="64312" y="271668"/>
                </a:lnTo>
                <a:lnTo>
                  <a:pt x="64312" y="272628"/>
                </a:lnTo>
                <a:lnTo>
                  <a:pt x="66233" y="273588"/>
                </a:lnTo>
                <a:lnTo>
                  <a:pt x="67193" y="274548"/>
                </a:lnTo>
                <a:lnTo>
                  <a:pt x="68153" y="275508"/>
                </a:lnTo>
                <a:lnTo>
                  <a:pt x="69113" y="276468"/>
                </a:lnTo>
                <a:lnTo>
                  <a:pt x="70073" y="276468"/>
                </a:lnTo>
                <a:lnTo>
                  <a:pt x="69113" y="268787"/>
                </a:lnTo>
                <a:lnTo>
                  <a:pt x="69113" y="266867"/>
                </a:lnTo>
                <a:lnTo>
                  <a:pt x="68153" y="266867"/>
                </a:lnTo>
                <a:lnTo>
                  <a:pt x="68153" y="264947"/>
                </a:lnTo>
                <a:lnTo>
                  <a:pt x="69113" y="263987"/>
                </a:lnTo>
                <a:lnTo>
                  <a:pt x="69113" y="262067"/>
                </a:lnTo>
                <a:lnTo>
                  <a:pt x="70073" y="261106"/>
                </a:lnTo>
                <a:lnTo>
                  <a:pt x="71033" y="260146"/>
                </a:lnTo>
                <a:lnTo>
                  <a:pt x="71993" y="258226"/>
                </a:lnTo>
                <a:lnTo>
                  <a:pt x="75834" y="255346"/>
                </a:lnTo>
                <a:lnTo>
                  <a:pt x="73913" y="244784"/>
                </a:lnTo>
                <a:lnTo>
                  <a:pt x="71993" y="243824"/>
                </a:lnTo>
                <a:lnTo>
                  <a:pt x="71033" y="242864"/>
                </a:lnTo>
                <a:lnTo>
                  <a:pt x="69113" y="241904"/>
                </a:lnTo>
                <a:lnTo>
                  <a:pt x="64312" y="241904"/>
                </a:lnTo>
                <a:lnTo>
                  <a:pt x="62392" y="242864"/>
                </a:lnTo>
                <a:lnTo>
                  <a:pt x="61432" y="243824"/>
                </a:lnTo>
                <a:lnTo>
                  <a:pt x="59512" y="244784"/>
                </a:lnTo>
                <a:lnTo>
                  <a:pt x="57591" y="246705"/>
                </a:lnTo>
                <a:lnTo>
                  <a:pt x="56631" y="247665"/>
                </a:lnTo>
                <a:lnTo>
                  <a:pt x="55671" y="248625"/>
                </a:lnTo>
                <a:lnTo>
                  <a:pt x="55671" y="249585"/>
                </a:lnTo>
                <a:lnTo>
                  <a:pt x="54711" y="250545"/>
                </a:lnTo>
                <a:lnTo>
                  <a:pt x="53751" y="251505"/>
                </a:lnTo>
                <a:lnTo>
                  <a:pt x="53751" y="253425"/>
                </a:lnTo>
                <a:lnTo>
                  <a:pt x="52791" y="254386"/>
                </a:lnTo>
                <a:lnTo>
                  <a:pt x="52791" y="258226"/>
                </a:lnTo>
                <a:lnTo>
                  <a:pt x="53751" y="258226"/>
                </a:lnTo>
                <a:lnTo>
                  <a:pt x="53751" y="260146"/>
                </a:lnTo>
                <a:lnTo>
                  <a:pt x="55671" y="260146"/>
                </a:lnTo>
                <a:lnTo>
                  <a:pt x="55671" y="259186"/>
                </a:lnTo>
                <a:lnTo>
                  <a:pt x="56631" y="259186"/>
                </a:lnTo>
                <a:lnTo>
                  <a:pt x="56631" y="256306"/>
                </a:lnTo>
                <a:lnTo>
                  <a:pt x="57591" y="255346"/>
                </a:lnTo>
                <a:lnTo>
                  <a:pt x="57591" y="254386"/>
                </a:lnTo>
                <a:lnTo>
                  <a:pt x="58552" y="253425"/>
                </a:lnTo>
                <a:lnTo>
                  <a:pt x="59512" y="252465"/>
                </a:lnTo>
                <a:lnTo>
                  <a:pt x="59512" y="251505"/>
                </a:lnTo>
                <a:lnTo>
                  <a:pt x="61432" y="250545"/>
                </a:lnTo>
                <a:lnTo>
                  <a:pt x="61432" y="249585"/>
                </a:lnTo>
                <a:lnTo>
                  <a:pt x="62392" y="248625"/>
                </a:lnTo>
                <a:lnTo>
                  <a:pt x="63352" y="248625"/>
                </a:lnTo>
                <a:lnTo>
                  <a:pt x="64312" y="247665"/>
                </a:lnTo>
                <a:lnTo>
                  <a:pt x="67193" y="247665"/>
                </a:lnTo>
                <a:lnTo>
                  <a:pt x="68153" y="248625"/>
                </a:lnTo>
                <a:lnTo>
                  <a:pt x="69113" y="248625"/>
                </a:lnTo>
                <a:lnTo>
                  <a:pt x="69113" y="249585"/>
                </a:lnTo>
                <a:lnTo>
                  <a:pt x="70073" y="249585"/>
                </a:lnTo>
                <a:lnTo>
                  <a:pt x="71033" y="250545"/>
                </a:lnTo>
                <a:lnTo>
                  <a:pt x="72953" y="252465"/>
                </a:lnTo>
                <a:lnTo>
                  <a:pt x="69113" y="255346"/>
                </a:lnTo>
                <a:close/>
              </a:path>
              <a:path w="334076" h="320634">
                <a:moveTo>
                  <a:pt x="71033" y="270708"/>
                </a:moveTo>
                <a:lnTo>
                  <a:pt x="70073" y="269748"/>
                </a:lnTo>
                <a:lnTo>
                  <a:pt x="69113" y="268787"/>
                </a:lnTo>
                <a:lnTo>
                  <a:pt x="70073" y="276468"/>
                </a:lnTo>
                <a:lnTo>
                  <a:pt x="75834" y="276468"/>
                </a:lnTo>
                <a:lnTo>
                  <a:pt x="76794" y="275508"/>
                </a:lnTo>
                <a:lnTo>
                  <a:pt x="77754" y="274548"/>
                </a:lnTo>
                <a:lnTo>
                  <a:pt x="78714" y="273588"/>
                </a:lnTo>
                <a:lnTo>
                  <a:pt x="80634" y="272628"/>
                </a:lnTo>
                <a:lnTo>
                  <a:pt x="81594" y="271668"/>
                </a:lnTo>
                <a:lnTo>
                  <a:pt x="82555" y="269748"/>
                </a:lnTo>
                <a:lnTo>
                  <a:pt x="83515" y="267827"/>
                </a:lnTo>
                <a:lnTo>
                  <a:pt x="84475" y="265907"/>
                </a:lnTo>
                <a:lnTo>
                  <a:pt x="84475" y="263027"/>
                </a:lnTo>
                <a:lnTo>
                  <a:pt x="86395" y="264947"/>
                </a:lnTo>
                <a:lnTo>
                  <a:pt x="87355" y="264947"/>
                </a:lnTo>
                <a:lnTo>
                  <a:pt x="88315" y="263987"/>
                </a:lnTo>
                <a:lnTo>
                  <a:pt x="89275" y="263987"/>
                </a:lnTo>
                <a:lnTo>
                  <a:pt x="89275" y="263027"/>
                </a:lnTo>
                <a:lnTo>
                  <a:pt x="90236" y="263027"/>
                </a:lnTo>
                <a:lnTo>
                  <a:pt x="90236" y="261106"/>
                </a:lnTo>
                <a:lnTo>
                  <a:pt x="74874" y="246705"/>
                </a:lnTo>
                <a:lnTo>
                  <a:pt x="73913" y="244784"/>
                </a:lnTo>
                <a:lnTo>
                  <a:pt x="75834" y="255346"/>
                </a:lnTo>
                <a:lnTo>
                  <a:pt x="80634" y="260146"/>
                </a:lnTo>
                <a:lnTo>
                  <a:pt x="80634" y="263987"/>
                </a:lnTo>
                <a:lnTo>
                  <a:pt x="79674" y="264947"/>
                </a:lnTo>
                <a:lnTo>
                  <a:pt x="79674" y="266867"/>
                </a:lnTo>
                <a:lnTo>
                  <a:pt x="78714" y="267827"/>
                </a:lnTo>
                <a:lnTo>
                  <a:pt x="77754" y="268787"/>
                </a:lnTo>
                <a:lnTo>
                  <a:pt x="76794" y="270708"/>
                </a:lnTo>
                <a:lnTo>
                  <a:pt x="75834" y="271668"/>
                </a:lnTo>
                <a:lnTo>
                  <a:pt x="71993" y="271668"/>
                </a:lnTo>
                <a:lnTo>
                  <a:pt x="71033" y="270708"/>
                </a:lnTo>
                <a:close/>
              </a:path>
              <a:path w="334076" h="320634">
                <a:moveTo>
                  <a:pt x="28788" y="263987"/>
                </a:moveTo>
                <a:lnTo>
                  <a:pt x="28788" y="264947"/>
                </a:lnTo>
                <a:lnTo>
                  <a:pt x="42230" y="297591"/>
                </a:lnTo>
                <a:lnTo>
                  <a:pt x="9601" y="284149"/>
                </a:lnTo>
                <a:lnTo>
                  <a:pt x="9601" y="283189"/>
                </a:lnTo>
                <a:lnTo>
                  <a:pt x="5760" y="283189"/>
                </a:lnTo>
                <a:lnTo>
                  <a:pt x="4800" y="284149"/>
                </a:lnTo>
                <a:lnTo>
                  <a:pt x="3840" y="284149"/>
                </a:lnTo>
                <a:lnTo>
                  <a:pt x="3840" y="285109"/>
                </a:lnTo>
                <a:lnTo>
                  <a:pt x="960" y="287030"/>
                </a:lnTo>
                <a:lnTo>
                  <a:pt x="960" y="288950"/>
                </a:lnTo>
                <a:lnTo>
                  <a:pt x="0" y="289910"/>
                </a:lnTo>
                <a:lnTo>
                  <a:pt x="960" y="290870"/>
                </a:lnTo>
                <a:lnTo>
                  <a:pt x="30708" y="320634"/>
                </a:lnTo>
                <a:lnTo>
                  <a:pt x="31668" y="320634"/>
                </a:lnTo>
                <a:lnTo>
                  <a:pt x="32644" y="319659"/>
                </a:lnTo>
                <a:lnTo>
                  <a:pt x="33604" y="318698"/>
                </a:lnTo>
                <a:lnTo>
                  <a:pt x="34549" y="317754"/>
                </a:lnTo>
                <a:lnTo>
                  <a:pt x="34549" y="315818"/>
                </a:lnTo>
                <a:lnTo>
                  <a:pt x="6720" y="287990"/>
                </a:lnTo>
                <a:lnTo>
                  <a:pt x="46070" y="305272"/>
                </a:lnTo>
                <a:lnTo>
                  <a:pt x="47990" y="305272"/>
                </a:lnTo>
                <a:lnTo>
                  <a:pt x="47990" y="304297"/>
                </a:lnTo>
                <a:lnTo>
                  <a:pt x="48950" y="304297"/>
                </a:lnTo>
                <a:lnTo>
                  <a:pt x="48950" y="303352"/>
                </a:lnTo>
                <a:lnTo>
                  <a:pt x="49911" y="302392"/>
                </a:lnTo>
                <a:lnTo>
                  <a:pt x="49911" y="301431"/>
                </a:lnTo>
                <a:lnTo>
                  <a:pt x="32644" y="263027"/>
                </a:lnTo>
                <a:lnTo>
                  <a:pt x="61432" y="289910"/>
                </a:lnTo>
                <a:lnTo>
                  <a:pt x="63352" y="289910"/>
                </a:lnTo>
                <a:lnTo>
                  <a:pt x="63352" y="288950"/>
                </a:lnTo>
                <a:lnTo>
                  <a:pt x="64312" y="287990"/>
                </a:lnTo>
                <a:lnTo>
                  <a:pt x="65272" y="287030"/>
                </a:lnTo>
                <a:lnTo>
                  <a:pt x="65272" y="286070"/>
                </a:lnTo>
                <a:lnTo>
                  <a:pt x="35509" y="257266"/>
                </a:lnTo>
                <a:lnTo>
                  <a:pt x="35509" y="256306"/>
                </a:lnTo>
                <a:lnTo>
                  <a:pt x="32644" y="256306"/>
                </a:lnTo>
                <a:lnTo>
                  <a:pt x="31668" y="257266"/>
                </a:lnTo>
                <a:lnTo>
                  <a:pt x="29763" y="259186"/>
                </a:lnTo>
                <a:lnTo>
                  <a:pt x="28788" y="259186"/>
                </a:lnTo>
                <a:lnTo>
                  <a:pt x="28788" y="260146"/>
                </a:lnTo>
                <a:lnTo>
                  <a:pt x="27828" y="261106"/>
                </a:lnTo>
                <a:lnTo>
                  <a:pt x="27828" y="263987"/>
                </a:lnTo>
                <a:lnTo>
                  <a:pt x="28788" y="2639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0" name="object 440"/>
          <p:cNvSpPr/>
          <p:nvPr/>
        </p:nvSpPr>
        <p:spPr>
          <a:xfrm>
            <a:off x="5559430" y="7331354"/>
            <a:ext cx="167030" cy="158389"/>
          </a:xfrm>
          <a:custGeom>
            <a:avLst/>
            <a:gdLst/>
            <a:ahLst/>
            <a:cxnLst/>
            <a:rect l="l" t="t" r="r" b="b"/>
            <a:pathLst>
              <a:path w="167030" h="158389">
                <a:moveTo>
                  <a:pt x="126720" y="24947"/>
                </a:moveTo>
                <a:lnTo>
                  <a:pt x="126720" y="23987"/>
                </a:lnTo>
                <a:lnTo>
                  <a:pt x="125745" y="23987"/>
                </a:lnTo>
                <a:lnTo>
                  <a:pt x="125745" y="23027"/>
                </a:lnTo>
                <a:lnTo>
                  <a:pt x="124785" y="23027"/>
                </a:lnTo>
                <a:lnTo>
                  <a:pt x="124785" y="22082"/>
                </a:lnTo>
                <a:lnTo>
                  <a:pt x="120959" y="22082"/>
                </a:lnTo>
                <a:lnTo>
                  <a:pt x="119999" y="23027"/>
                </a:lnTo>
                <a:lnTo>
                  <a:pt x="118064" y="23027"/>
                </a:lnTo>
                <a:lnTo>
                  <a:pt x="118064" y="23987"/>
                </a:lnTo>
                <a:lnTo>
                  <a:pt x="117119" y="23987"/>
                </a:lnTo>
                <a:lnTo>
                  <a:pt x="116159" y="24947"/>
                </a:lnTo>
                <a:lnTo>
                  <a:pt x="115199" y="24947"/>
                </a:lnTo>
                <a:lnTo>
                  <a:pt x="115199" y="25923"/>
                </a:lnTo>
                <a:lnTo>
                  <a:pt x="113278" y="27828"/>
                </a:lnTo>
                <a:lnTo>
                  <a:pt x="112318" y="28803"/>
                </a:lnTo>
                <a:lnTo>
                  <a:pt x="111358" y="30708"/>
                </a:lnTo>
                <a:lnTo>
                  <a:pt x="110398" y="32644"/>
                </a:lnTo>
                <a:lnTo>
                  <a:pt x="110398" y="38389"/>
                </a:lnTo>
                <a:lnTo>
                  <a:pt x="111358" y="40309"/>
                </a:lnTo>
                <a:lnTo>
                  <a:pt x="112318" y="42230"/>
                </a:lnTo>
                <a:lnTo>
                  <a:pt x="113278" y="44150"/>
                </a:lnTo>
                <a:lnTo>
                  <a:pt x="115199" y="46070"/>
                </a:lnTo>
                <a:lnTo>
                  <a:pt x="116159" y="48950"/>
                </a:lnTo>
                <a:lnTo>
                  <a:pt x="119039" y="50871"/>
                </a:lnTo>
                <a:lnTo>
                  <a:pt x="120959" y="52791"/>
                </a:lnTo>
                <a:lnTo>
                  <a:pt x="122880" y="53751"/>
                </a:lnTo>
                <a:lnTo>
                  <a:pt x="123840" y="53751"/>
                </a:lnTo>
                <a:lnTo>
                  <a:pt x="126720" y="54711"/>
                </a:lnTo>
                <a:lnTo>
                  <a:pt x="131505" y="54711"/>
                </a:lnTo>
                <a:lnTo>
                  <a:pt x="133426" y="53751"/>
                </a:lnTo>
                <a:lnTo>
                  <a:pt x="135346" y="53751"/>
                </a:lnTo>
                <a:lnTo>
                  <a:pt x="137281" y="52791"/>
                </a:lnTo>
                <a:lnTo>
                  <a:pt x="138242" y="50871"/>
                </a:lnTo>
                <a:lnTo>
                  <a:pt x="139186" y="49911"/>
                </a:lnTo>
                <a:lnTo>
                  <a:pt x="140147" y="48950"/>
                </a:lnTo>
                <a:lnTo>
                  <a:pt x="140147" y="47990"/>
                </a:lnTo>
                <a:lnTo>
                  <a:pt x="141122" y="47030"/>
                </a:lnTo>
                <a:lnTo>
                  <a:pt x="141122" y="46070"/>
                </a:lnTo>
                <a:lnTo>
                  <a:pt x="142067" y="46070"/>
                </a:lnTo>
                <a:lnTo>
                  <a:pt x="142067" y="45110"/>
                </a:lnTo>
                <a:lnTo>
                  <a:pt x="143027" y="44150"/>
                </a:lnTo>
                <a:lnTo>
                  <a:pt x="143027" y="39349"/>
                </a:lnTo>
                <a:lnTo>
                  <a:pt x="142067" y="39349"/>
                </a:lnTo>
                <a:lnTo>
                  <a:pt x="141122" y="38389"/>
                </a:lnTo>
                <a:lnTo>
                  <a:pt x="140147" y="37429"/>
                </a:lnTo>
                <a:lnTo>
                  <a:pt x="139186" y="37429"/>
                </a:lnTo>
                <a:lnTo>
                  <a:pt x="139186" y="38389"/>
                </a:lnTo>
                <a:lnTo>
                  <a:pt x="138242" y="38389"/>
                </a:lnTo>
                <a:lnTo>
                  <a:pt x="138242" y="42230"/>
                </a:lnTo>
                <a:lnTo>
                  <a:pt x="137281" y="43190"/>
                </a:lnTo>
                <a:lnTo>
                  <a:pt x="137281" y="45110"/>
                </a:lnTo>
                <a:lnTo>
                  <a:pt x="136306" y="46070"/>
                </a:lnTo>
                <a:lnTo>
                  <a:pt x="135346" y="47030"/>
                </a:lnTo>
                <a:lnTo>
                  <a:pt x="134401" y="47990"/>
                </a:lnTo>
                <a:lnTo>
                  <a:pt x="133426" y="47990"/>
                </a:lnTo>
                <a:lnTo>
                  <a:pt x="132466" y="48950"/>
                </a:lnTo>
                <a:lnTo>
                  <a:pt x="127680" y="48950"/>
                </a:lnTo>
                <a:lnTo>
                  <a:pt x="126720" y="47990"/>
                </a:lnTo>
                <a:lnTo>
                  <a:pt x="124785" y="47990"/>
                </a:lnTo>
                <a:lnTo>
                  <a:pt x="123840" y="47030"/>
                </a:lnTo>
                <a:lnTo>
                  <a:pt x="122880" y="46070"/>
                </a:lnTo>
                <a:lnTo>
                  <a:pt x="120959" y="44150"/>
                </a:lnTo>
                <a:lnTo>
                  <a:pt x="118064" y="41269"/>
                </a:lnTo>
                <a:lnTo>
                  <a:pt x="116159" y="39349"/>
                </a:lnTo>
                <a:lnTo>
                  <a:pt x="115199" y="36484"/>
                </a:lnTo>
                <a:lnTo>
                  <a:pt x="115199" y="33588"/>
                </a:lnTo>
                <a:lnTo>
                  <a:pt x="116159" y="31668"/>
                </a:lnTo>
                <a:lnTo>
                  <a:pt x="118064" y="29748"/>
                </a:lnTo>
                <a:lnTo>
                  <a:pt x="119039" y="28803"/>
                </a:lnTo>
                <a:lnTo>
                  <a:pt x="119999" y="27828"/>
                </a:lnTo>
                <a:lnTo>
                  <a:pt x="120959" y="27828"/>
                </a:lnTo>
                <a:lnTo>
                  <a:pt x="121904" y="26868"/>
                </a:lnTo>
                <a:lnTo>
                  <a:pt x="123840" y="26868"/>
                </a:lnTo>
                <a:lnTo>
                  <a:pt x="123840" y="25923"/>
                </a:lnTo>
                <a:lnTo>
                  <a:pt x="127680" y="25923"/>
                </a:lnTo>
                <a:lnTo>
                  <a:pt x="127680" y="24947"/>
                </a:lnTo>
                <a:lnTo>
                  <a:pt x="126720" y="24947"/>
                </a:lnTo>
                <a:close/>
              </a:path>
              <a:path w="167030" h="158389">
                <a:moveTo>
                  <a:pt x="103677" y="84475"/>
                </a:moveTo>
                <a:lnTo>
                  <a:pt x="104637" y="83515"/>
                </a:lnTo>
                <a:lnTo>
                  <a:pt x="104637" y="82555"/>
                </a:lnTo>
                <a:lnTo>
                  <a:pt x="91196" y="53751"/>
                </a:lnTo>
                <a:lnTo>
                  <a:pt x="91196" y="52791"/>
                </a:lnTo>
                <a:lnTo>
                  <a:pt x="90236" y="52791"/>
                </a:lnTo>
                <a:lnTo>
                  <a:pt x="90236" y="51831"/>
                </a:lnTo>
                <a:lnTo>
                  <a:pt x="89275" y="51831"/>
                </a:lnTo>
                <a:lnTo>
                  <a:pt x="89275" y="52791"/>
                </a:lnTo>
                <a:lnTo>
                  <a:pt x="88315" y="52791"/>
                </a:lnTo>
                <a:lnTo>
                  <a:pt x="88315" y="53751"/>
                </a:lnTo>
                <a:lnTo>
                  <a:pt x="87355" y="53751"/>
                </a:lnTo>
                <a:lnTo>
                  <a:pt x="86395" y="54711"/>
                </a:lnTo>
                <a:lnTo>
                  <a:pt x="86395" y="56631"/>
                </a:lnTo>
                <a:lnTo>
                  <a:pt x="98877" y="80634"/>
                </a:lnTo>
                <a:lnTo>
                  <a:pt x="98877" y="81594"/>
                </a:lnTo>
                <a:lnTo>
                  <a:pt x="73913" y="69113"/>
                </a:lnTo>
                <a:lnTo>
                  <a:pt x="71993" y="69113"/>
                </a:lnTo>
                <a:lnTo>
                  <a:pt x="71033" y="70073"/>
                </a:lnTo>
                <a:lnTo>
                  <a:pt x="70073" y="70073"/>
                </a:lnTo>
                <a:lnTo>
                  <a:pt x="70073" y="71033"/>
                </a:lnTo>
                <a:lnTo>
                  <a:pt x="69113" y="71993"/>
                </a:lnTo>
                <a:lnTo>
                  <a:pt x="69113" y="73914"/>
                </a:lnTo>
                <a:lnTo>
                  <a:pt x="70073" y="73914"/>
                </a:lnTo>
                <a:lnTo>
                  <a:pt x="99837" y="87355"/>
                </a:lnTo>
                <a:lnTo>
                  <a:pt x="101757" y="87355"/>
                </a:lnTo>
                <a:lnTo>
                  <a:pt x="101757" y="86395"/>
                </a:lnTo>
                <a:lnTo>
                  <a:pt x="102717" y="86395"/>
                </a:lnTo>
                <a:lnTo>
                  <a:pt x="102717" y="85435"/>
                </a:lnTo>
                <a:lnTo>
                  <a:pt x="103677" y="85435"/>
                </a:lnTo>
                <a:lnTo>
                  <a:pt x="103677" y="84475"/>
                </a:lnTo>
                <a:close/>
              </a:path>
              <a:path w="167030" h="158389">
                <a:moveTo>
                  <a:pt x="40325" y="119024"/>
                </a:moveTo>
                <a:lnTo>
                  <a:pt x="39364" y="118064"/>
                </a:lnTo>
                <a:lnTo>
                  <a:pt x="38389" y="116159"/>
                </a:lnTo>
                <a:lnTo>
                  <a:pt x="38389" y="113278"/>
                </a:lnTo>
                <a:lnTo>
                  <a:pt x="37429" y="112318"/>
                </a:lnTo>
                <a:lnTo>
                  <a:pt x="38389" y="111343"/>
                </a:lnTo>
                <a:lnTo>
                  <a:pt x="38389" y="108478"/>
                </a:lnTo>
                <a:lnTo>
                  <a:pt x="39364" y="107502"/>
                </a:lnTo>
                <a:lnTo>
                  <a:pt x="40325" y="99837"/>
                </a:lnTo>
                <a:lnTo>
                  <a:pt x="38389" y="101757"/>
                </a:lnTo>
                <a:lnTo>
                  <a:pt x="37429" y="103662"/>
                </a:lnTo>
                <a:lnTo>
                  <a:pt x="35509" y="104637"/>
                </a:lnTo>
                <a:lnTo>
                  <a:pt x="34549" y="106558"/>
                </a:lnTo>
                <a:lnTo>
                  <a:pt x="33588" y="108478"/>
                </a:lnTo>
                <a:lnTo>
                  <a:pt x="32644" y="110398"/>
                </a:lnTo>
                <a:lnTo>
                  <a:pt x="32644" y="116159"/>
                </a:lnTo>
                <a:lnTo>
                  <a:pt x="33588" y="118064"/>
                </a:lnTo>
                <a:lnTo>
                  <a:pt x="34549" y="119999"/>
                </a:lnTo>
                <a:lnTo>
                  <a:pt x="35509" y="121904"/>
                </a:lnTo>
                <a:lnTo>
                  <a:pt x="37429" y="123840"/>
                </a:lnTo>
                <a:lnTo>
                  <a:pt x="38389" y="126720"/>
                </a:lnTo>
                <a:lnTo>
                  <a:pt x="41269" y="127665"/>
                </a:lnTo>
                <a:lnTo>
                  <a:pt x="52791" y="107502"/>
                </a:lnTo>
                <a:lnTo>
                  <a:pt x="40325" y="119999"/>
                </a:lnTo>
                <a:lnTo>
                  <a:pt x="40325" y="119024"/>
                </a:lnTo>
                <a:close/>
              </a:path>
              <a:path w="167030" h="158389">
                <a:moveTo>
                  <a:pt x="45110" y="123840"/>
                </a:moveTo>
                <a:lnTo>
                  <a:pt x="44150" y="122864"/>
                </a:lnTo>
                <a:lnTo>
                  <a:pt x="58552" y="108478"/>
                </a:lnTo>
                <a:lnTo>
                  <a:pt x="58552" y="107502"/>
                </a:lnTo>
                <a:lnTo>
                  <a:pt x="59512" y="107502"/>
                </a:lnTo>
                <a:lnTo>
                  <a:pt x="59512" y="105597"/>
                </a:lnTo>
                <a:lnTo>
                  <a:pt x="58552" y="105597"/>
                </a:lnTo>
                <a:lnTo>
                  <a:pt x="58552" y="104637"/>
                </a:lnTo>
                <a:lnTo>
                  <a:pt x="57591" y="103662"/>
                </a:lnTo>
                <a:lnTo>
                  <a:pt x="55671" y="102717"/>
                </a:lnTo>
                <a:lnTo>
                  <a:pt x="54711" y="101757"/>
                </a:lnTo>
                <a:lnTo>
                  <a:pt x="52791" y="100797"/>
                </a:lnTo>
                <a:lnTo>
                  <a:pt x="50871" y="99837"/>
                </a:lnTo>
                <a:lnTo>
                  <a:pt x="49911" y="98877"/>
                </a:lnTo>
                <a:lnTo>
                  <a:pt x="44150" y="98877"/>
                </a:lnTo>
                <a:lnTo>
                  <a:pt x="42230" y="99837"/>
                </a:lnTo>
                <a:lnTo>
                  <a:pt x="40325" y="99837"/>
                </a:lnTo>
                <a:lnTo>
                  <a:pt x="39364" y="107502"/>
                </a:lnTo>
                <a:lnTo>
                  <a:pt x="40325" y="106558"/>
                </a:lnTo>
                <a:lnTo>
                  <a:pt x="42230" y="104637"/>
                </a:lnTo>
                <a:lnTo>
                  <a:pt x="44150" y="103662"/>
                </a:lnTo>
                <a:lnTo>
                  <a:pt x="46070" y="104637"/>
                </a:lnTo>
                <a:lnTo>
                  <a:pt x="48950" y="104637"/>
                </a:lnTo>
                <a:lnTo>
                  <a:pt x="50871" y="105597"/>
                </a:lnTo>
                <a:lnTo>
                  <a:pt x="52791" y="107502"/>
                </a:lnTo>
                <a:lnTo>
                  <a:pt x="41269" y="127665"/>
                </a:lnTo>
                <a:lnTo>
                  <a:pt x="43205" y="129585"/>
                </a:lnTo>
                <a:lnTo>
                  <a:pt x="45110" y="130561"/>
                </a:lnTo>
                <a:lnTo>
                  <a:pt x="47045" y="131505"/>
                </a:lnTo>
                <a:lnTo>
                  <a:pt x="48950" y="132466"/>
                </a:lnTo>
                <a:lnTo>
                  <a:pt x="54711" y="132466"/>
                </a:lnTo>
                <a:lnTo>
                  <a:pt x="56631" y="131505"/>
                </a:lnTo>
                <a:lnTo>
                  <a:pt x="58552" y="130561"/>
                </a:lnTo>
                <a:lnTo>
                  <a:pt x="60472" y="128625"/>
                </a:lnTo>
                <a:lnTo>
                  <a:pt x="61432" y="127665"/>
                </a:lnTo>
                <a:lnTo>
                  <a:pt x="63352" y="125745"/>
                </a:lnTo>
                <a:lnTo>
                  <a:pt x="64312" y="124785"/>
                </a:lnTo>
                <a:lnTo>
                  <a:pt x="64312" y="123840"/>
                </a:lnTo>
                <a:lnTo>
                  <a:pt x="65272" y="122864"/>
                </a:lnTo>
                <a:lnTo>
                  <a:pt x="66233" y="121904"/>
                </a:lnTo>
                <a:lnTo>
                  <a:pt x="67193" y="120944"/>
                </a:lnTo>
                <a:lnTo>
                  <a:pt x="67193" y="119999"/>
                </a:lnTo>
                <a:lnTo>
                  <a:pt x="68153" y="119024"/>
                </a:lnTo>
                <a:lnTo>
                  <a:pt x="68153" y="116159"/>
                </a:lnTo>
                <a:lnTo>
                  <a:pt x="67193" y="116159"/>
                </a:lnTo>
                <a:lnTo>
                  <a:pt x="67193" y="115183"/>
                </a:lnTo>
                <a:lnTo>
                  <a:pt x="66233" y="115183"/>
                </a:lnTo>
                <a:lnTo>
                  <a:pt x="66233" y="114223"/>
                </a:lnTo>
                <a:lnTo>
                  <a:pt x="64312" y="114223"/>
                </a:lnTo>
                <a:lnTo>
                  <a:pt x="64312" y="116159"/>
                </a:lnTo>
                <a:lnTo>
                  <a:pt x="63352" y="117119"/>
                </a:lnTo>
                <a:lnTo>
                  <a:pt x="63352" y="118064"/>
                </a:lnTo>
                <a:lnTo>
                  <a:pt x="62392" y="119024"/>
                </a:lnTo>
                <a:lnTo>
                  <a:pt x="62392" y="119999"/>
                </a:lnTo>
                <a:lnTo>
                  <a:pt x="61432" y="119999"/>
                </a:lnTo>
                <a:lnTo>
                  <a:pt x="61432" y="120944"/>
                </a:lnTo>
                <a:lnTo>
                  <a:pt x="60472" y="121904"/>
                </a:lnTo>
                <a:lnTo>
                  <a:pt x="59512" y="123840"/>
                </a:lnTo>
                <a:lnTo>
                  <a:pt x="57591" y="124785"/>
                </a:lnTo>
                <a:lnTo>
                  <a:pt x="56631" y="125745"/>
                </a:lnTo>
                <a:lnTo>
                  <a:pt x="54711" y="126720"/>
                </a:lnTo>
                <a:lnTo>
                  <a:pt x="53751" y="126720"/>
                </a:lnTo>
                <a:lnTo>
                  <a:pt x="52791" y="127665"/>
                </a:lnTo>
                <a:lnTo>
                  <a:pt x="51831" y="126720"/>
                </a:lnTo>
                <a:lnTo>
                  <a:pt x="48950" y="126720"/>
                </a:lnTo>
                <a:lnTo>
                  <a:pt x="47045" y="125745"/>
                </a:lnTo>
                <a:lnTo>
                  <a:pt x="46070" y="124785"/>
                </a:lnTo>
                <a:lnTo>
                  <a:pt x="45110" y="123840"/>
                </a:lnTo>
                <a:close/>
              </a:path>
              <a:path w="167030" h="158389">
                <a:moveTo>
                  <a:pt x="960" y="124785"/>
                </a:moveTo>
                <a:lnTo>
                  <a:pt x="960" y="127665"/>
                </a:lnTo>
                <a:lnTo>
                  <a:pt x="0" y="128625"/>
                </a:lnTo>
                <a:lnTo>
                  <a:pt x="960" y="130561"/>
                </a:lnTo>
                <a:lnTo>
                  <a:pt x="960" y="134401"/>
                </a:lnTo>
                <a:lnTo>
                  <a:pt x="1920" y="135346"/>
                </a:lnTo>
                <a:lnTo>
                  <a:pt x="3840" y="136306"/>
                </a:lnTo>
                <a:lnTo>
                  <a:pt x="4800" y="138226"/>
                </a:lnTo>
                <a:lnTo>
                  <a:pt x="6720" y="139186"/>
                </a:lnTo>
                <a:lnTo>
                  <a:pt x="7680" y="139186"/>
                </a:lnTo>
                <a:lnTo>
                  <a:pt x="8641" y="140147"/>
                </a:lnTo>
                <a:lnTo>
                  <a:pt x="14401" y="140147"/>
                </a:lnTo>
                <a:lnTo>
                  <a:pt x="16322" y="139186"/>
                </a:lnTo>
                <a:lnTo>
                  <a:pt x="18242" y="139186"/>
                </a:lnTo>
                <a:lnTo>
                  <a:pt x="20147" y="138226"/>
                </a:lnTo>
                <a:lnTo>
                  <a:pt x="21122" y="138226"/>
                </a:lnTo>
                <a:lnTo>
                  <a:pt x="23042" y="137266"/>
                </a:lnTo>
                <a:lnTo>
                  <a:pt x="23987" y="137266"/>
                </a:lnTo>
                <a:lnTo>
                  <a:pt x="24963" y="136306"/>
                </a:lnTo>
                <a:lnTo>
                  <a:pt x="25923" y="136306"/>
                </a:lnTo>
                <a:lnTo>
                  <a:pt x="27828" y="135346"/>
                </a:lnTo>
                <a:lnTo>
                  <a:pt x="30708" y="135346"/>
                </a:lnTo>
                <a:lnTo>
                  <a:pt x="31668" y="136306"/>
                </a:lnTo>
                <a:lnTo>
                  <a:pt x="32644" y="136306"/>
                </a:lnTo>
                <a:lnTo>
                  <a:pt x="33588" y="137266"/>
                </a:lnTo>
                <a:lnTo>
                  <a:pt x="34549" y="138226"/>
                </a:lnTo>
                <a:lnTo>
                  <a:pt x="35509" y="139186"/>
                </a:lnTo>
                <a:lnTo>
                  <a:pt x="35509" y="144947"/>
                </a:lnTo>
                <a:lnTo>
                  <a:pt x="34549" y="145907"/>
                </a:lnTo>
                <a:lnTo>
                  <a:pt x="34549" y="147828"/>
                </a:lnTo>
                <a:lnTo>
                  <a:pt x="33588" y="148788"/>
                </a:lnTo>
                <a:lnTo>
                  <a:pt x="32644" y="148788"/>
                </a:lnTo>
                <a:lnTo>
                  <a:pt x="31668" y="149748"/>
                </a:lnTo>
                <a:lnTo>
                  <a:pt x="30708" y="151668"/>
                </a:lnTo>
                <a:lnTo>
                  <a:pt x="28803" y="151668"/>
                </a:lnTo>
                <a:lnTo>
                  <a:pt x="27828" y="152628"/>
                </a:lnTo>
                <a:lnTo>
                  <a:pt x="26868" y="152628"/>
                </a:lnTo>
                <a:lnTo>
                  <a:pt x="25923" y="153588"/>
                </a:lnTo>
                <a:lnTo>
                  <a:pt x="23987" y="153588"/>
                </a:lnTo>
                <a:lnTo>
                  <a:pt x="23042" y="154548"/>
                </a:lnTo>
                <a:lnTo>
                  <a:pt x="22082" y="154548"/>
                </a:lnTo>
                <a:lnTo>
                  <a:pt x="22082" y="156469"/>
                </a:lnTo>
                <a:lnTo>
                  <a:pt x="23042" y="156469"/>
                </a:lnTo>
                <a:lnTo>
                  <a:pt x="23042" y="157429"/>
                </a:lnTo>
                <a:lnTo>
                  <a:pt x="23987" y="157429"/>
                </a:lnTo>
                <a:lnTo>
                  <a:pt x="23987" y="158389"/>
                </a:lnTo>
                <a:lnTo>
                  <a:pt x="27828" y="158389"/>
                </a:lnTo>
                <a:lnTo>
                  <a:pt x="28803" y="157429"/>
                </a:lnTo>
                <a:lnTo>
                  <a:pt x="29763" y="157429"/>
                </a:lnTo>
                <a:lnTo>
                  <a:pt x="30708" y="156469"/>
                </a:lnTo>
                <a:lnTo>
                  <a:pt x="31668" y="156469"/>
                </a:lnTo>
                <a:lnTo>
                  <a:pt x="32644" y="155508"/>
                </a:lnTo>
                <a:lnTo>
                  <a:pt x="33588" y="155508"/>
                </a:lnTo>
                <a:lnTo>
                  <a:pt x="35509" y="154548"/>
                </a:lnTo>
                <a:lnTo>
                  <a:pt x="36484" y="152628"/>
                </a:lnTo>
                <a:lnTo>
                  <a:pt x="37429" y="151668"/>
                </a:lnTo>
                <a:lnTo>
                  <a:pt x="38389" y="149748"/>
                </a:lnTo>
                <a:lnTo>
                  <a:pt x="39364" y="147828"/>
                </a:lnTo>
                <a:lnTo>
                  <a:pt x="40325" y="146867"/>
                </a:lnTo>
                <a:lnTo>
                  <a:pt x="41269" y="144947"/>
                </a:lnTo>
                <a:lnTo>
                  <a:pt x="41269" y="139186"/>
                </a:lnTo>
                <a:lnTo>
                  <a:pt x="40325" y="137266"/>
                </a:lnTo>
                <a:lnTo>
                  <a:pt x="40325" y="135346"/>
                </a:lnTo>
                <a:lnTo>
                  <a:pt x="38389" y="134401"/>
                </a:lnTo>
                <a:lnTo>
                  <a:pt x="37429" y="132466"/>
                </a:lnTo>
                <a:lnTo>
                  <a:pt x="36484" y="131505"/>
                </a:lnTo>
                <a:lnTo>
                  <a:pt x="34549" y="130561"/>
                </a:lnTo>
                <a:lnTo>
                  <a:pt x="33588" y="130561"/>
                </a:lnTo>
                <a:lnTo>
                  <a:pt x="31668" y="129585"/>
                </a:lnTo>
                <a:lnTo>
                  <a:pt x="24963" y="129585"/>
                </a:lnTo>
                <a:lnTo>
                  <a:pt x="23987" y="130561"/>
                </a:lnTo>
                <a:lnTo>
                  <a:pt x="23042" y="130561"/>
                </a:lnTo>
                <a:lnTo>
                  <a:pt x="21122" y="131505"/>
                </a:lnTo>
                <a:lnTo>
                  <a:pt x="20147" y="131505"/>
                </a:lnTo>
                <a:lnTo>
                  <a:pt x="19202" y="132466"/>
                </a:lnTo>
                <a:lnTo>
                  <a:pt x="17282" y="132466"/>
                </a:lnTo>
                <a:lnTo>
                  <a:pt x="16322" y="133426"/>
                </a:lnTo>
                <a:lnTo>
                  <a:pt x="14401" y="133426"/>
                </a:lnTo>
                <a:lnTo>
                  <a:pt x="12481" y="134401"/>
                </a:lnTo>
                <a:lnTo>
                  <a:pt x="11521" y="134401"/>
                </a:lnTo>
                <a:lnTo>
                  <a:pt x="10561" y="133426"/>
                </a:lnTo>
                <a:lnTo>
                  <a:pt x="9601" y="133426"/>
                </a:lnTo>
                <a:lnTo>
                  <a:pt x="8641" y="132466"/>
                </a:lnTo>
                <a:lnTo>
                  <a:pt x="7680" y="131505"/>
                </a:lnTo>
                <a:lnTo>
                  <a:pt x="6720" y="131505"/>
                </a:lnTo>
                <a:lnTo>
                  <a:pt x="6720" y="129585"/>
                </a:lnTo>
                <a:lnTo>
                  <a:pt x="5760" y="128625"/>
                </a:lnTo>
                <a:lnTo>
                  <a:pt x="5760" y="125745"/>
                </a:lnTo>
                <a:lnTo>
                  <a:pt x="6720" y="124785"/>
                </a:lnTo>
                <a:lnTo>
                  <a:pt x="6720" y="123840"/>
                </a:lnTo>
                <a:lnTo>
                  <a:pt x="7680" y="122864"/>
                </a:lnTo>
                <a:lnTo>
                  <a:pt x="8641" y="121904"/>
                </a:lnTo>
                <a:lnTo>
                  <a:pt x="9601" y="120944"/>
                </a:lnTo>
                <a:lnTo>
                  <a:pt x="10561" y="119999"/>
                </a:lnTo>
                <a:lnTo>
                  <a:pt x="12481" y="119999"/>
                </a:lnTo>
                <a:lnTo>
                  <a:pt x="13441" y="119024"/>
                </a:lnTo>
                <a:lnTo>
                  <a:pt x="15361" y="119024"/>
                </a:lnTo>
                <a:lnTo>
                  <a:pt x="16322" y="118064"/>
                </a:lnTo>
                <a:lnTo>
                  <a:pt x="17282" y="118064"/>
                </a:lnTo>
                <a:lnTo>
                  <a:pt x="17282" y="116159"/>
                </a:lnTo>
                <a:lnTo>
                  <a:pt x="16322" y="116159"/>
                </a:lnTo>
                <a:lnTo>
                  <a:pt x="16322" y="114223"/>
                </a:lnTo>
                <a:lnTo>
                  <a:pt x="15361" y="114223"/>
                </a:lnTo>
                <a:lnTo>
                  <a:pt x="14401" y="113278"/>
                </a:lnTo>
                <a:lnTo>
                  <a:pt x="13441" y="113278"/>
                </a:lnTo>
                <a:lnTo>
                  <a:pt x="12481" y="114223"/>
                </a:lnTo>
                <a:lnTo>
                  <a:pt x="10561" y="114223"/>
                </a:lnTo>
                <a:lnTo>
                  <a:pt x="9601" y="115183"/>
                </a:lnTo>
                <a:lnTo>
                  <a:pt x="8641" y="115183"/>
                </a:lnTo>
                <a:lnTo>
                  <a:pt x="8641" y="116159"/>
                </a:lnTo>
                <a:lnTo>
                  <a:pt x="7680" y="117119"/>
                </a:lnTo>
                <a:lnTo>
                  <a:pt x="6720" y="117119"/>
                </a:lnTo>
                <a:lnTo>
                  <a:pt x="5760" y="118064"/>
                </a:lnTo>
                <a:lnTo>
                  <a:pt x="4800" y="119024"/>
                </a:lnTo>
                <a:lnTo>
                  <a:pt x="3840" y="119999"/>
                </a:lnTo>
                <a:lnTo>
                  <a:pt x="2880" y="120944"/>
                </a:lnTo>
                <a:lnTo>
                  <a:pt x="1920" y="122864"/>
                </a:lnTo>
                <a:lnTo>
                  <a:pt x="960" y="124785"/>
                </a:lnTo>
                <a:close/>
              </a:path>
              <a:path w="167030" h="158389">
                <a:moveTo>
                  <a:pt x="76794" y="110398"/>
                </a:moveTo>
                <a:lnTo>
                  <a:pt x="77754" y="110398"/>
                </a:lnTo>
                <a:lnTo>
                  <a:pt x="78714" y="109438"/>
                </a:lnTo>
                <a:lnTo>
                  <a:pt x="79674" y="108478"/>
                </a:lnTo>
                <a:lnTo>
                  <a:pt x="80634" y="108478"/>
                </a:lnTo>
                <a:lnTo>
                  <a:pt x="80634" y="107502"/>
                </a:lnTo>
                <a:lnTo>
                  <a:pt x="81594" y="106558"/>
                </a:lnTo>
                <a:lnTo>
                  <a:pt x="80634" y="105597"/>
                </a:lnTo>
                <a:lnTo>
                  <a:pt x="66233" y="91196"/>
                </a:lnTo>
                <a:lnTo>
                  <a:pt x="66233" y="89275"/>
                </a:lnTo>
                <a:lnTo>
                  <a:pt x="65272" y="87355"/>
                </a:lnTo>
                <a:lnTo>
                  <a:pt x="65272" y="83515"/>
                </a:lnTo>
                <a:lnTo>
                  <a:pt x="66233" y="82555"/>
                </a:lnTo>
                <a:lnTo>
                  <a:pt x="66233" y="81594"/>
                </a:lnTo>
                <a:lnTo>
                  <a:pt x="67193" y="81594"/>
                </a:lnTo>
                <a:lnTo>
                  <a:pt x="67193" y="80634"/>
                </a:lnTo>
                <a:lnTo>
                  <a:pt x="68153" y="80634"/>
                </a:lnTo>
                <a:lnTo>
                  <a:pt x="69113" y="79674"/>
                </a:lnTo>
                <a:lnTo>
                  <a:pt x="70073" y="79674"/>
                </a:lnTo>
                <a:lnTo>
                  <a:pt x="70073" y="77754"/>
                </a:lnTo>
                <a:lnTo>
                  <a:pt x="69113" y="76794"/>
                </a:lnTo>
                <a:lnTo>
                  <a:pt x="69113" y="75834"/>
                </a:lnTo>
                <a:lnTo>
                  <a:pt x="68153" y="75834"/>
                </a:lnTo>
                <a:lnTo>
                  <a:pt x="67193" y="74874"/>
                </a:lnTo>
                <a:lnTo>
                  <a:pt x="66233" y="74874"/>
                </a:lnTo>
                <a:lnTo>
                  <a:pt x="66233" y="75834"/>
                </a:lnTo>
                <a:lnTo>
                  <a:pt x="64312" y="75834"/>
                </a:lnTo>
                <a:lnTo>
                  <a:pt x="64312" y="76794"/>
                </a:lnTo>
                <a:lnTo>
                  <a:pt x="63352" y="76794"/>
                </a:lnTo>
                <a:lnTo>
                  <a:pt x="62392" y="77754"/>
                </a:lnTo>
                <a:lnTo>
                  <a:pt x="61432" y="78714"/>
                </a:lnTo>
                <a:lnTo>
                  <a:pt x="61432" y="87355"/>
                </a:lnTo>
                <a:lnTo>
                  <a:pt x="58552" y="84475"/>
                </a:lnTo>
                <a:lnTo>
                  <a:pt x="57591" y="83515"/>
                </a:lnTo>
                <a:lnTo>
                  <a:pt x="57591" y="84475"/>
                </a:lnTo>
                <a:lnTo>
                  <a:pt x="56631" y="84475"/>
                </a:lnTo>
                <a:lnTo>
                  <a:pt x="55671" y="85435"/>
                </a:lnTo>
                <a:lnTo>
                  <a:pt x="54711" y="86395"/>
                </a:lnTo>
                <a:lnTo>
                  <a:pt x="54711" y="88315"/>
                </a:lnTo>
                <a:lnTo>
                  <a:pt x="76794" y="110398"/>
                </a:lnTo>
                <a:close/>
              </a:path>
              <a:path w="167030" h="158389">
                <a:moveTo>
                  <a:pt x="94076" y="47030"/>
                </a:moveTo>
                <a:lnTo>
                  <a:pt x="94076" y="47990"/>
                </a:lnTo>
                <a:lnTo>
                  <a:pt x="95036" y="47990"/>
                </a:lnTo>
                <a:lnTo>
                  <a:pt x="117119" y="70073"/>
                </a:lnTo>
                <a:lnTo>
                  <a:pt x="119039" y="70073"/>
                </a:lnTo>
                <a:lnTo>
                  <a:pt x="119039" y="69113"/>
                </a:lnTo>
                <a:lnTo>
                  <a:pt x="119999" y="69113"/>
                </a:lnTo>
                <a:lnTo>
                  <a:pt x="119999" y="68153"/>
                </a:lnTo>
                <a:lnTo>
                  <a:pt x="120959" y="68153"/>
                </a:lnTo>
                <a:lnTo>
                  <a:pt x="120959" y="67193"/>
                </a:lnTo>
                <a:lnTo>
                  <a:pt x="121904" y="67193"/>
                </a:lnTo>
                <a:lnTo>
                  <a:pt x="120959" y="66233"/>
                </a:lnTo>
                <a:lnTo>
                  <a:pt x="98877" y="44150"/>
                </a:lnTo>
                <a:lnTo>
                  <a:pt x="96956" y="44150"/>
                </a:lnTo>
                <a:lnTo>
                  <a:pt x="96956" y="45110"/>
                </a:lnTo>
                <a:lnTo>
                  <a:pt x="95996" y="45110"/>
                </a:lnTo>
                <a:lnTo>
                  <a:pt x="95996" y="46070"/>
                </a:lnTo>
                <a:lnTo>
                  <a:pt x="95036" y="46070"/>
                </a:lnTo>
                <a:lnTo>
                  <a:pt x="95036" y="47030"/>
                </a:lnTo>
                <a:lnTo>
                  <a:pt x="94076" y="47030"/>
                </a:lnTo>
                <a:close/>
              </a:path>
              <a:path w="167030" h="158389">
                <a:moveTo>
                  <a:pt x="86395" y="41269"/>
                </a:moveTo>
                <a:lnTo>
                  <a:pt x="87355" y="42230"/>
                </a:lnTo>
                <a:lnTo>
                  <a:pt x="91196" y="42230"/>
                </a:lnTo>
                <a:lnTo>
                  <a:pt x="92156" y="41269"/>
                </a:lnTo>
                <a:lnTo>
                  <a:pt x="92156" y="40309"/>
                </a:lnTo>
                <a:lnTo>
                  <a:pt x="93116" y="39349"/>
                </a:lnTo>
                <a:lnTo>
                  <a:pt x="93116" y="38389"/>
                </a:lnTo>
                <a:lnTo>
                  <a:pt x="92156" y="37429"/>
                </a:lnTo>
                <a:lnTo>
                  <a:pt x="92156" y="36484"/>
                </a:lnTo>
                <a:lnTo>
                  <a:pt x="91196" y="35509"/>
                </a:lnTo>
                <a:lnTo>
                  <a:pt x="90236" y="34549"/>
                </a:lnTo>
                <a:lnTo>
                  <a:pt x="88315" y="34549"/>
                </a:lnTo>
                <a:lnTo>
                  <a:pt x="88315" y="35509"/>
                </a:lnTo>
                <a:lnTo>
                  <a:pt x="87355" y="36484"/>
                </a:lnTo>
                <a:lnTo>
                  <a:pt x="85435" y="37429"/>
                </a:lnTo>
                <a:lnTo>
                  <a:pt x="85435" y="40309"/>
                </a:lnTo>
                <a:lnTo>
                  <a:pt x="86395" y="41269"/>
                </a:lnTo>
                <a:close/>
              </a:path>
              <a:path w="167030" h="158389">
                <a:moveTo>
                  <a:pt x="132466" y="19202"/>
                </a:moveTo>
                <a:lnTo>
                  <a:pt x="133426" y="21107"/>
                </a:lnTo>
                <a:lnTo>
                  <a:pt x="134401" y="23987"/>
                </a:lnTo>
                <a:lnTo>
                  <a:pt x="136306" y="24947"/>
                </a:lnTo>
                <a:lnTo>
                  <a:pt x="137281" y="26868"/>
                </a:lnTo>
                <a:lnTo>
                  <a:pt x="140147" y="29748"/>
                </a:lnTo>
                <a:lnTo>
                  <a:pt x="142067" y="30708"/>
                </a:lnTo>
                <a:lnTo>
                  <a:pt x="140147" y="21107"/>
                </a:lnTo>
                <a:lnTo>
                  <a:pt x="139186" y="20147"/>
                </a:lnTo>
                <a:lnTo>
                  <a:pt x="138242" y="19202"/>
                </a:lnTo>
                <a:lnTo>
                  <a:pt x="137281" y="17266"/>
                </a:lnTo>
                <a:lnTo>
                  <a:pt x="137281" y="14401"/>
                </a:lnTo>
                <a:lnTo>
                  <a:pt x="136306" y="13426"/>
                </a:lnTo>
                <a:lnTo>
                  <a:pt x="137281" y="12481"/>
                </a:lnTo>
                <a:lnTo>
                  <a:pt x="136306" y="4800"/>
                </a:lnTo>
                <a:lnTo>
                  <a:pt x="134401" y="5745"/>
                </a:lnTo>
                <a:lnTo>
                  <a:pt x="133426" y="7680"/>
                </a:lnTo>
                <a:lnTo>
                  <a:pt x="132466" y="9585"/>
                </a:lnTo>
                <a:lnTo>
                  <a:pt x="131505" y="11521"/>
                </a:lnTo>
                <a:lnTo>
                  <a:pt x="131505" y="17266"/>
                </a:lnTo>
                <a:lnTo>
                  <a:pt x="132466" y="19202"/>
                </a:lnTo>
                <a:close/>
              </a:path>
              <a:path w="167030" h="158389">
                <a:moveTo>
                  <a:pt x="157429" y="9585"/>
                </a:moveTo>
                <a:lnTo>
                  <a:pt x="157429" y="8641"/>
                </a:lnTo>
                <a:lnTo>
                  <a:pt x="158389" y="8641"/>
                </a:lnTo>
                <a:lnTo>
                  <a:pt x="158389" y="6720"/>
                </a:lnTo>
                <a:lnTo>
                  <a:pt x="157429" y="5745"/>
                </a:lnTo>
                <a:lnTo>
                  <a:pt x="156469" y="4800"/>
                </a:lnTo>
                <a:lnTo>
                  <a:pt x="154548" y="3840"/>
                </a:lnTo>
                <a:lnTo>
                  <a:pt x="153588" y="1920"/>
                </a:lnTo>
                <a:lnTo>
                  <a:pt x="151668" y="1920"/>
                </a:lnTo>
                <a:lnTo>
                  <a:pt x="150708" y="960"/>
                </a:lnTo>
                <a:lnTo>
                  <a:pt x="148788" y="0"/>
                </a:lnTo>
                <a:lnTo>
                  <a:pt x="143027" y="0"/>
                </a:lnTo>
                <a:lnTo>
                  <a:pt x="141122" y="960"/>
                </a:lnTo>
                <a:lnTo>
                  <a:pt x="139186" y="1920"/>
                </a:lnTo>
                <a:lnTo>
                  <a:pt x="138242" y="2880"/>
                </a:lnTo>
                <a:lnTo>
                  <a:pt x="136306" y="4800"/>
                </a:lnTo>
                <a:lnTo>
                  <a:pt x="137281" y="12481"/>
                </a:lnTo>
                <a:lnTo>
                  <a:pt x="137281" y="9585"/>
                </a:lnTo>
                <a:lnTo>
                  <a:pt x="138242" y="8641"/>
                </a:lnTo>
                <a:lnTo>
                  <a:pt x="139186" y="7680"/>
                </a:lnTo>
                <a:lnTo>
                  <a:pt x="141122" y="5745"/>
                </a:lnTo>
                <a:lnTo>
                  <a:pt x="143027" y="4800"/>
                </a:lnTo>
                <a:lnTo>
                  <a:pt x="144962" y="4800"/>
                </a:lnTo>
                <a:lnTo>
                  <a:pt x="147827" y="5745"/>
                </a:lnTo>
                <a:lnTo>
                  <a:pt x="149748" y="6720"/>
                </a:lnTo>
                <a:lnTo>
                  <a:pt x="151668" y="8641"/>
                </a:lnTo>
                <a:lnTo>
                  <a:pt x="140147" y="21107"/>
                </a:lnTo>
                <a:lnTo>
                  <a:pt x="142067" y="30708"/>
                </a:lnTo>
                <a:lnTo>
                  <a:pt x="143987" y="31668"/>
                </a:lnTo>
                <a:lnTo>
                  <a:pt x="145907" y="32644"/>
                </a:lnTo>
                <a:lnTo>
                  <a:pt x="147827" y="33588"/>
                </a:lnTo>
                <a:lnTo>
                  <a:pt x="151668" y="33588"/>
                </a:lnTo>
                <a:lnTo>
                  <a:pt x="153588" y="32644"/>
                </a:lnTo>
                <a:lnTo>
                  <a:pt x="155508" y="31668"/>
                </a:lnTo>
                <a:lnTo>
                  <a:pt x="157429" y="31668"/>
                </a:lnTo>
                <a:lnTo>
                  <a:pt x="159349" y="30708"/>
                </a:lnTo>
                <a:lnTo>
                  <a:pt x="161269" y="28803"/>
                </a:lnTo>
                <a:lnTo>
                  <a:pt x="162229" y="26868"/>
                </a:lnTo>
                <a:lnTo>
                  <a:pt x="163189" y="25923"/>
                </a:lnTo>
                <a:lnTo>
                  <a:pt x="164150" y="24947"/>
                </a:lnTo>
                <a:lnTo>
                  <a:pt x="164150" y="23987"/>
                </a:lnTo>
                <a:lnTo>
                  <a:pt x="165110" y="23027"/>
                </a:lnTo>
                <a:lnTo>
                  <a:pt x="166070" y="22082"/>
                </a:lnTo>
                <a:lnTo>
                  <a:pt x="166070" y="21107"/>
                </a:lnTo>
                <a:lnTo>
                  <a:pt x="167030" y="20147"/>
                </a:lnTo>
                <a:lnTo>
                  <a:pt x="167030" y="17266"/>
                </a:lnTo>
                <a:lnTo>
                  <a:pt x="166070" y="17266"/>
                </a:lnTo>
                <a:lnTo>
                  <a:pt x="166070" y="16306"/>
                </a:lnTo>
                <a:lnTo>
                  <a:pt x="165110" y="16306"/>
                </a:lnTo>
                <a:lnTo>
                  <a:pt x="165110" y="15361"/>
                </a:lnTo>
                <a:lnTo>
                  <a:pt x="164150" y="15361"/>
                </a:lnTo>
                <a:lnTo>
                  <a:pt x="164150" y="16306"/>
                </a:lnTo>
                <a:lnTo>
                  <a:pt x="163189" y="16306"/>
                </a:lnTo>
                <a:lnTo>
                  <a:pt x="163189" y="17266"/>
                </a:lnTo>
                <a:lnTo>
                  <a:pt x="162229" y="18242"/>
                </a:lnTo>
                <a:lnTo>
                  <a:pt x="162229" y="19202"/>
                </a:lnTo>
                <a:lnTo>
                  <a:pt x="161269" y="19202"/>
                </a:lnTo>
                <a:lnTo>
                  <a:pt x="161269" y="20147"/>
                </a:lnTo>
                <a:lnTo>
                  <a:pt x="160309" y="22082"/>
                </a:lnTo>
                <a:lnTo>
                  <a:pt x="160309" y="23027"/>
                </a:lnTo>
                <a:lnTo>
                  <a:pt x="159349" y="23987"/>
                </a:lnTo>
                <a:lnTo>
                  <a:pt x="158389" y="23987"/>
                </a:lnTo>
                <a:lnTo>
                  <a:pt x="156469" y="25923"/>
                </a:lnTo>
                <a:lnTo>
                  <a:pt x="155508" y="26868"/>
                </a:lnTo>
                <a:lnTo>
                  <a:pt x="153588" y="27828"/>
                </a:lnTo>
                <a:lnTo>
                  <a:pt x="147827" y="27828"/>
                </a:lnTo>
                <a:lnTo>
                  <a:pt x="145907" y="26868"/>
                </a:lnTo>
                <a:lnTo>
                  <a:pt x="144962" y="25923"/>
                </a:lnTo>
                <a:lnTo>
                  <a:pt x="143987" y="24947"/>
                </a:lnTo>
                <a:lnTo>
                  <a:pt x="143027" y="23987"/>
                </a:lnTo>
                <a:lnTo>
                  <a:pt x="157429" y="95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1" name="object 441"/>
          <p:cNvSpPr/>
          <p:nvPr/>
        </p:nvSpPr>
        <p:spPr>
          <a:xfrm>
            <a:off x="5257998" y="6161151"/>
            <a:ext cx="16322" cy="82555"/>
          </a:xfrm>
          <a:custGeom>
            <a:avLst/>
            <a:gdLst/>
            <a:ahLst/>
            <a:cxnLst/>
            <a:rect l="l" t="t" r="r" b="b"/>
            <a:pathLst>
              <a:path w="16322" h="82555">
                <a:moveTo>
                  <a:pt x="16322" y="944"/>
                </a:moveTo>
                <a:lnTo>
                  <a:pt x="13441" y="944"/>
                </a:lnTo>
                <a:lnTo>
                  <a:pt x="12481" y="0"/>
                </a:lnTo>
                <a:lnTo>
                  <a:pt x="4800" y="0"/>
                </a:lnTo>
                <a:lnTo>
                  <a:pt x="3840" y="944"/>
                </a:lnTo>
                <a:lnTo>
                  <a:pt x="960" y="944"/>
                </a:lnTo>
                <a:lnTo>
                  <a:pt x="960" y="1920"/>
                </a:lnTo>
                <a:lnTo>
                  <a:pt x="0" y="1920"/>
                </a:lnTo>
                <a:lnTo>
                  <a:pt x="0" y="80634"/>
                </a:lnTo>
                <a:lnTo>
                  <a:pt x="960" y="80634"/>
                </a:lnTo>
                <a:lnTo>
                  <a:pt x="960" y="81594"/>
                </a:lnTo>
                <a:lnTo>
                  <a:pt x="4800" y="81594"/>
                </a:lnTo>
                <a:lnTo>
                  <a:pt x="5760" y="82555"/>
                </a:lnTo>
                <a:lnTo>
                  <a:pt x="11521" y="82555"/>
                </a:lnTo>
                <a:lnTo>
                  <a:pt x="12481" y="81594"/>
                </a:lnTo>
                <a:lnTo>
                  <a:pt x="15361" y="81594"/>
                </a:lnTo>
                <a:lnTo>
                  <a:pt x="16322" y="80634"/>
                </a:lnTo>
                <a:lnTo>
                  <a:pt x="16322" y="9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2" name="object 442"/>
          <p:cNvSpPr/>
          <p:nvPr/>
        </p:nvSpPr>
        <p:spPr>
          <a:xfrm>
            <a:off x="5291602" y="6181313"/>
            <a:ext cx="53751" cy="62392"/>
          </a:xfrm>
          <a:custGeom>
            <a:avLst/>
            <a:gdLst/>
            <a:ahLst/>
            <a:cxnLst/>
            <a:rect l="l" t="t" r="r" b="b"/>
            <a:pathLst>
              <a:path w="53751" h="62392">
                <a:moveTo>
                  <a:pt x="944" y="60472"/>
                </a:moveTo>
                <a:lnTo>
                  <a:pt x="944" y="61432"/>
                </a:lnTo>
                <a:lnTo>
                  <a:pt x="4785" y="61432"/>
                </a:lnTo>
                <a:lnTo>
                  <a:pt x="5745" y="62392"/>
                </a:lnTo>
                <a:lnTo>
                  <a:pt x="11506" y="62392"/>
                </a:lnTo>
                <a:lnTo>
                  <a:pt x="12466" y="61432"/>
                </a:lnTo>
                <a:lnTo>
                  <a:pt x="15346" y="61432"/>
                </a:lnTo>
                <a:lnTo>
                  <a:pt x="15346" y="60472"/>
                </a:lnTo>
                <a:lnTo>
                  <a:pt x="16306" y="60472"/>
                </a:lnTo>
                <a:lnTo>
                  <a:pt x="16306" y="22067"/>
                </a:lnTo>
                <a:lnTo>
                  <a:pt x="18227" y="19187"/>
                </a:lnTo>
                <a:lnTo>
                  <a:pt x="20147" y="17266"/>
                </a:lnTo>
                <a:lnTo>
                  <a:pt x="23027" y="16306"/>
                </a:lnTo>
                <a:lnTo>
                  <a:pt x="24947" y="14386"/>
                </a:lnTo>
                <a:lnTo>
                  <a:pt x="26868" y="13426"/>
                </a:lnTo>
                <a:lnTo>
                  <a:pt x="30708" y="13426"/>
                </a:lnTo>
                <a:lnTo>
                  <a:pt x="31668" y="14386"/>
                </a:lnTo>
                <a:lnTo>
                  <a:pt x="32628" y="14386"/>
                </a:lnTo>
                <a:lnTo>
                  <a:pt x="34549" y="15346"/>
                </a:lnTo>
                <a:lnTo>
                  <a:pt x="35509" y="16306"/>
                </a:lnTo>
                <a:lnTo>
                  <a:pt x="35509" y="17266"/>
                </a:lnTo>
                <a:lnTo>
                  <a:pt x="36469" y="18227"/>
                </a:lnTo>
                <a:lnTo>
                  <a:pt x="37429" y="19187"/>
                </a:lnTo>
                <a:lnTo>
                  <a:pt x="37429" y="21107"/>
                </a:lnTo>
                <a:lnTo>
                  <a:pt x="38389" y="23027"/>
                </a:lnTo>
                <a:lnTo>
                  <a:pt x="38389" y="61432"/>
                </a:lnTo>
                <a:lnTo>
                  <a:pt x="42230" y="61432"/>
                </a:lnTo>
                <a:lnTo>
                  <a:pt x="43190" y="62392"/>
                </a:lnTo>
                <a:lnTo>
                  <a:pt x="48950" y="62392"/>
                </a:lnTo>
                <a:lnTo>
                  <a:pt x="49911" y="61432"/>
                </a:lnTo>
                <a:lnTo>
                  <a:pt x="52791" y="61432"/>
                </a:lnTo>
                <a:lnTo>
                  <a:pt x="53751" y="60472"/>
                </a:lnTo>
                <a:lnTo>
                  <a:pt x="53751" y="17266"/>
                </a:lnTo>
                <a:lnTo>
                  <a:pt x="52791" y="14386"/>
                </a:lnTo>
                <a:lnTo>
                  <a:pt x="51831" y="11521"/>
                </a:lnTo>
                <a:lnTo>
                  <a:pt x="50871" y="9585"/>
                </a:lnTo>
                <a:lnTo>
                  <a:pt x="48950" y="6705"/>
                </a:lnTo>
                <a:lnTo>
                  <a:pt x="47990" y="4785"/>
                </a:lnTo>
                <a:lnTo>
                  <a:pt x="46070" y="2865"/>
                </a:lnTo>
                <a:lnTo>
                  <a:pt x="43190" y="1905"/>
                </a:lnTo>
                <a:lnTo>
                  <a:pt x="40309" y="960"/>
                </a:lnTo>
                <a:lnTo>
                  <a:pt x="37429" y="0"/>
                </a:lnTo>
                <a:lnTo>
                  <a:pt x="29748" y="0"/>
                </a:lnTo>
                <a:lnTo>
                  <a:pt x="26868" y="960"/>
                </a:lnTo>
                <a:lnTo>
                  <a:pt x="23027" y="2865"/>
                </a:lnTo>
                <a:lnTo>
                  <a:pt x="20147" y="3840"/>
                </a:lnTo>
                <a:lnTo>
                  <a:pt x="17282" y="6705"/>
                </a:lnTo>
                <a:lnTo>
                  <a:pt x="13441" y="9585"/>
                </a:lnTo>
                <a:lnTo>
                  <a:pt x="13441" y="1905"/>
                </a:lnTo>
                <a:lnTo>
                  <a:pt x="12466" y="1905"/>
                </a:lnTo>
                <a:lnTo>
                  <a:pt x="11506" y="960"/>
                </a:lnTo>
                <a:lnTo>
                  <a:pt x="2880" y="960"/>
                </a:lnTo>
                <a:lnTo>
                  <a:pt x="1904" y="1905"/>
                </a:lnTo>
                <a:lnTo>
                  <a:pt x="944" y="1905"/>
                </a:lnTo>
                <a:lnTo>
                  <a:pt x="944" y="2865"/>
                </a:lnTo>
                <a:lnTo>
                  <a:pt x="0" y="2865"/>
                </a:lnTo>
                <a:lnTo>
                  <a:pt x="0" y="59512"/>
                </a:lnTo>
                <a:lnTo>
                  <a:pt x="944" y="60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3" name="object 443"/>
          <p:cNvSpPr/>
          <p:nvPr/>
        </p:nvSpPr>
        <p:spPr>
          <a:xfrm>
            <a:off x="5374157" y="6216822"/>
            <a:ext cx="7680" cy="27843"/>
          </a:xfrm>
          <a:custGeom>
            <a:avLst/>
            <a:gdLst/>
            <a:ahLst/>
            <a:cxnLst/>
            <a:rect l="l" t="t" r="r" b="b"/>
            <a:pathLst>
              <a:path w="7680" h="27843">
                <a:moveTo>
                  <a:pt x="4800" y="11521"/>
                </a:moveTo>
                <a:lnTo>
                  <a:pt x="3840" y="10561"/>
                </a:lnTo>
                <a:lnTo>
                  <a:pt x="2880" y="8641"/>
                </a:lnTo>
                <a:lnTo>
                  <a:pt x="1920" y="6720"/>
                </a:lnTo>
                <a:lnTo>
                  <a:pt x="960" y="4800"/>
                </a:lnTo>
                <a:lnTo>
                  <a:pt x="960" y="2880"/>
                </a:lnTo>
                <a:lnTo>
                  <a:pt x="0" y="0"/>
                </a:lnTo>
                <a:lnTo>
                  <a:pt x="0" y="26883"/>
                </a:lnTo>
                <a:lnTo>
                  <a:pt x="2880" y="27843"/>
                </a:lnTo>
                <a:lnTo>
                  <a:pt x="7680" y="27843"/>
                </a:lnTo>
                <a:lnTo>
                  <a:pt x="4800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4" name="object 444"/>
          <p:cNvSpPr/>
          <p:nvPr/>
        </p:nvSpPr>
        <p:spPr>
          <a:xfrm>
            <a:off x="5357835" y="6155390"/>
            <a:ext cx="56631" cy="89275"/>
          </a:xfrm>
          <a:custGeom>
            <a:avLst/>
            <a:gdLst/>
            <a:ahLst/>
            <a:cxnLst/>
            <a:rect l="l" t="t" r="r" b="b"/>
            <a:pathLst>
              <a:path w="56631" h="89275">
                <a:moveTo>
                  <a:pt x="56631" y="1920"/>
                </a:moveTo>
                <a:lnTo>
                  <a:pt x="55671" y="960"/>
                </a:lnTo>
                <a:lnTo>
                  <a:pt x="52806" y="960"/>
                </a:lnTo>
                <a:lnTo>
                  <a:pt x="51831" y="0"/>
                </a:lnTo>
                <a:lnTo>
                  <a:pt x="46085" y="0"/>
                </a:lnTo>
                <a:lnTo>
                  <a:pt x="45125" y="960"/>
                </a:lnTo>
                <a:lnTo>
                  <a:pt x="42245" y="960"/>
                </a:lnTo>
                <a:lnTo>
                  <a:pt x="41285" y="1920"/>
                </a:lnTo>
                <a:lnTo>
                  <a:pt x="41285" y="33604"/>
                </a:lnTo>
                <a:lnTo>
                  <a:pt x="38404" y="30708"/>
                </a:lnTo>
                <a:lnTo>
                  <a:pt x="36469" y="28788"/>
                </a:lnTo>
                <a:lnTo>
                  <a:pt x="33588" y="27828"/>
                </a:lnTo>
                <a:lnTo>
                  <a:pt x="30723" y="26883"/>
                </a:lnTo>
                <a:lnTo>
                  <a:pt x="27843" y="25923"/>
                </a:lnTo>
                <a:lnTo>
                  <a:pt x="21122" y="25923"/>
                </a:lnTo>
                <a:lnTo>
                  <a:pt x="17282" y="26883"/>
                </a:lnTo>
                <a:lnTo>
                  <a:pt x="14401" y="27828"/>
                </a:lnTo>
                <a:lnTo>
                  <a:pt x="11521" y="29763"/>
                </a:lnTo>
                <a:lnTo>
                  <a:pt x="8641" y="31668"/>
                </a:lnTo>
                <a:lnTo>
                  <a:pt x="6720" y="34549"/>
                </a:lnTo>
                <a:lnTo>
                  <a:pt x="4800" y="37444"/>
                </a:lnTo>
                <a:lnTo>
                  <a:pt x="2880" y="41269"/>
                </a:lnTo>
                <a:lnTo>
                  <a:pt x="1920" y="45110"/>
                </a:lnTo>
                <a:lnTo>
                  <a:pt x="960" y="48950"/>
                </a:lnTo>
                <a:lnTo>
                  <a:pt x="0" y="52791"/>
                </a:lnTo>
                <a:lnTo>
                  <a:pt x="0" y="62392"/>
                </a:lnTo>
                <a:lnTo>
                  <a:pt x="960" y="66233"/>
                </a:lnTo>
                <a:lnTo>
                  <a:pt x="1920" y="70073"/>
                </a:lnTo>
                <a:lnTo>
                  <a:pt x="2880" y="73913"/>
                </a:lnTo>
                <a:lnTo>
                  <a:pt x="3840" y="76794"/>
                </a:lnTo>
                <a:lnTo>
                  <a:pt x="5760" y="79674"/>
                </a:lnTo>
                <a:lnTo>
                  <a:pt x="7680" y="82555"/>
                </a:lnTo>
                <a:lnTo>
                  <a:pt x="9601" y="84475"/>
                </a:lnTo>
                <a:lnTo>
                  <a:pt x="12481" y="86395"/>
                </a:lnTo>
                <a:lnTo>
                  <a:pt x="16322" y="88315"/>
                </a:lnTo>
                <a:lnTo>
                  <a:pt x="16322" y="52791"/>
                </a:lnTo>
                <a:lnTo>
                  <a:pt x="17282" y="50871"/>
                </a:lnTo>
                <a:lnTo>
                  <a:pt x="17282" y="48950"/>
                </a:lnTo>
                <a:lnTo>
                  <a:pt x="18242" y="47030"/>
                </a:lnTo>
                <a:lnTo>
                  <a:pt x="19202" y="45110"/>
                </a:lnTo>
                <a:lnTo>
                  <a:pt x="20162" y="43190"/>
                </a:lnTo>
                <a:lnTo>
                  <a:pt x="21122" y="42230"/>
                </a:lnTo>
                <a:lnTo>
                  <a:pt x="23042" y="41269"/>
                </a:lnTo>
                <a:lnTo>
                  <a:pt x="24003" y="39349"/>
                </a:lnTo>
                <a:lnTo>
                  <a:pt x="30723" y="39349"/>
                </a:lnTo>
                <a:lnTo>
                  <a:pt x="32628" y="40309"/>
                </a:lnTo>
                <a:lnTo>
                  <a:pt x="34564" y="41269"/>
                </a:lnTo>
                <a:lnTo>
                  <a:pt x="36469" y="43190"/>
                </a:lnTo>
                <a:lnTo>
                  <a:pt x="38404" y="45110"/>
                </a:lnTo>
                <a:lnTo>
                  <a:pt x="41285" y="47990"/>
                </a:lnTo>
                <a:lnTo>
                  <a:pt x="41285" y="66233"/>
                </a:lnTo>
                <a:lnTo>
                  <a:pt x="39349" y="68153"/>
                </a:lnTo>
                <a:lnTo>
                  <a:pt x="38404" y="70073"/>
                </a:lnTo>
                <a:lnTo>
                  <a:pt x="37429" y="71033"/>
                </a:lnTo>
                <a:lnTo>
                  <a:pt x="36469" y="71993"/>
                </a:lnTo>
                <a:lnTo>
                  <a:pt x="35524" y="72953"/>
                </a:lnTo>
                <a:lnTo>
                  <a:pt x="33588" y="73913"/>
                </a:lnTo>
                <a:lnTo>
                  <a:pt x="32628" y="73913"/>
                </a:lnTo>
                <a:lnTo>
                  <a:pt x="31683" y="74874"/>
                </a:lnTo>
                <a:lnTo>
                  <a:pt x="30723" y="74874"/>
                </a:lnTo>
                <a:lnTo>
                  <a:pt x="29748" y="75834"/>
                </a:lnTo>
                <a:lnTo>
                  <a:pt x="25908" y="75834"/>
                </a:lnTo>
                <a:lnTo>
                  <a:pt x="24003" y="74874"/>
                </a:lnTo>
                <a:lnTo>
                  <a:pt x="22082" y="73913"/>
                </a:lnTo>
                <a:lnTo>
                  <a:pt x="21122" y="72953"/>
                </a:lnTo>
                <a:lnTo>
                  <a:pt x="24003" y="89275"/>
                </a:lnTo>
                <a:lnTo>
                  <a:pt x="27843" y="89275"/>
                </a:lnTo>
                <a:lnTo>
                  <a:pt x="30723" y="88315"/>
                </a:lnTo>
                <a:lnTo>
                  <a:pt x="34564" y="86395"/>
                </a:lnTo>
                <a:lnTo>
                  <a:pt x="37429" y="84475"/>
                </a:lnTo>
                <a:lnTo>
                  <a:pt x="40309" y="82555"/>
                </a:lnTo>
                <a:lnTo>
                  <a:pt x="43190" y="79674"/>
                </a:lnTo>
                <a:lnTo>
                  <a:pt x="43190" y="86395"/>
                </a:lnTo>
                <a:lnTo>
                  <a:pt x="44150" y="86395"/>
                </a:lnTo>
                <a:lnTo>
                  <a:pt x="44150" y="87355"/>
                </a:lnTo>
                <a:lnTo>
                  <a:pt x="47030" y="87355"/>
                </a:lnTo>
                <a:lnTo>
                  <a:pt x="47990" y="88315"/>
                </a:lnTo>
                <a:lnTo>
                  <a:pt x="52806" y="88315"/>
                </a:lnTo>
                <a:lnTo>
                  <a:pt x="53751" y="87355"/>
                </a:lnTo>
                <a:lnTo>
                  <a:pt x="56631" y="87355"/>
                </a:lnTo>
                <a:lnTo>
                  <a:pt x="56631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5" name="object 445"/>
          <p:cNvSpPr/>
          <p:nvPr/>
        </p:nvSpPr>
        <p:spPr>
          <a:xfrm>
            <a:off x="5427908" y="6181313"/>
            <a:ext cx="59527" cy="63352"/>
          </a:xfrm>
          <a:custGeom>
            <a:avLst/>
            <a:gdLst/>
            <a:ahLst/>
            <a:cxnLst/>
            <a:rect l="l" t="t" r="r" b="b"/>
            <a:pathLst>
              <a:path w="59527" h="63352">
                <a:moveTo>
                  <a:pt x="29763" y="50871"/>
                </a:moveTo>
                <a:lnTo>
                  <a:pt x="26883" y="50871"/>
                </a:lnTo>
                <a:lnTo>
                  <a:pt x="24963" y="49911"/>
                </a:lnTo>
                <a:lnTo>
                  <a:pt x="23042" y="48950"/>
                </a:lnTo>
                <a:lnTo>
                  <a:pt x="24002" y="63352"/>
                </a:lnTo>
                <a:lnTo>
                  <a:pt x="34564" y="63352"/>
                </a:lnTo>
                <a:lnTo>
                  <a:pt x="38404" y="62392"/>
                </a:lnTo>
                <a:lnTo>
                  <a:pt x="42245" y="60472"/>
                </a:lnTo>
                <a:lnTo>
                  <a:pt x="46085" y="59512"/>
                </a:lnTo>
                <a:lnTo>
                  <a:pt x="49926" y="56631"/>
                </a:lnTo>
                <a:lnTo>
                  <a:pt x="51846" y="53751"/>
                </a:lnTo>
                <a:lnTo>
                  <a:pt x="54726" y="50871"/>
                </a:lnTo>
                <a:lnTo>
                  <a:pt x="56647" y="47990"/>
                </a:lnTo>
                <a:lnTo>
                  <a:pt x="57591" y="44150"/>
                </a:lnTo>
                <a:lnTo>
                  <a:pt x="59527" y="40309"/>
                </a:lnTo>
                <a:lnTo>
                  <a:pt x="59527" y="21107"/>
                </a:lnTo>
                <a:lnTo>
                  <a:pt x="57591" y="17266"/>
                </a:lnTo>
                <a:lnTo>
                  <a:pt x="56647" y="13426"/>
                </a:lnTo>
                <a:lnTo>
                  <a:pt x="54726" y="10546"/>
                </a:lnTo>
                <a:lnTo>
                  <a:pt x="52806" y="7680"/>
                </a:lnTo>
                <a:lnTo>
                  <a:pt x="49926" y="5745"/>
                </a:lnTo>
                <a:lnTo>
                  <a:pt x="47045" y="2865"/>
                </a:lnTo>
                <a:lnTo>
                  <a:pt x="43205" y="1905"/>
                </a:lnTo>
                <a:lnTo>
                  <a:pt x="39364" y="960"/>
                </a:lnTo>
                <a:lnTo>
                  <a:pt x="35524" y="0"/>
                </a:lnTo>
                <a:lnTo>
                  <a:pt x="24963" y="0"/>
                </a:lnTo>
                <a:lnTo>
                  <a:pt x="21122" y="960"/>
                </a:lnTo>
                <a:lnTo>
                  <a:pt x="17282" y="1905"/>
                </a:lnTo>
                <a:lnTo>
                  <a:pt x="13441" y="3840"/>
                </a:lnTo>
                <a:lnTo>
                  <a:pt x="9601" y="5745"/>
                </a:lnTo>
                <a:lnTo>
                  <a:pt x="7680" y="8625"/>
                </a:lnTo>
                <a:lnTo>
                  <a:pt x="4800" y="11521"/>
                </a:lnTo>
                <a:lnTo>
                  <a:pt x="2880" y="15346"/>
                </a:lnTo>
                <a:lnTo>
                  <a:pt x="1920" y="19187"/>
                </a:lnTo>
                <a:lnTo>
                  <a:pt x="0" y="23027"/>
                </a:lnTo>
                <a:lnTo>
                  <a:pt x="0" y="41269"/>
                </a:lnTo>
                <a:lnTo>
                  <a:pt x="960" y="45110"/>
                </a:lnTo>
                <a:lnTo>
                  <a:pt x="2880" y="48950"/>
                </a:lnTo>
                <a:lnTo>
                  <a:pt x="4800" y="52791"/>
                </a:lnTo>
                <a:lnTo>
                  <a:pt x="6720" y="54711"/>
                </a:lnTo>
                <a:lnTo>
                  <a:pt x="9601" y="57591"/>
                </a:lnTo>
                <a:lnTo>
                  <a:pt x="12481" y="59512"/>
                </a:lnTo>
                <a:lnTo>
                  <a:pt x="16322" y="61432"/>
                </a:lnTo>
                <a:lnTo>
                  <a:pt x="16322" y="23027"/>
                </a:lnTo>
                <a:lnTo>
                  <a:pt x="17282" y="21107"/>
                </a:lnTo>
                <a:lnTo>
                  <a:pt x="18242" y="19187"/>
                </a:lnTo>
                <a:lnTo>
                  <a:pt x="19202" y="17266"/>
                </a:lnTo>
                <a:lnTo>
                  <a:pt x="20162" y="15346"/>
                </a:lnTo>
                <a:lnTo>
                  <a:pt x="22082" y="14386"/>
                </a:lnTo>
                <a:lnTo>
                  <a:pt x="24002" y="13426"/>
                </a:lnTo>
                <a:lnTo>
                  <a:pt x="24963" y="12466"/>
                </a:lnTo>
                <a:lnTo>
                  <a:pt x="34564" y="12466"/>
                </a:lnTo>
                <a:lnTo>
                  <a:pt x="36484" y="13426"/>
                </a:lnTo>
                <a:lnTo>
                  <a:pt x="38404" y="15346"/>
                </a:lnTo>
                <a:lnTo>
                  <a:pt x="39364" y="16306"/>
                </a:lnTo>
                <a:lnTo>
                  <a:pt x="40325" y="18227"/>
                </a:lnTo>
                <a:lnTo>
                  <a:pt x="41285" y="19187"/>
                </a:lnTo>
                <a:lnTo>
                  <a:pt x="42245" y="22067"/>
                </a:lnTo>
                <a:lnTo>
                  <a:pt x="43205" y="23987"/>
                </a:lnTo>
                <a:lnTo>
                  <a:pt x="43205" y="37429"/>
                </a:lnTo>
                <a:lnTo>
                  <a:pt x="42245" y="39349"/>
                </a:lnTo>
                <a:lnTo>
                  <a:pt x="42245" y="42230"/>
                </a:lnTo>
                <a:lnTo>
                  <a:pt x="41285" y="44150"/>
                </a:lnTo>
                <a:lnTo>
                  <a:pt x="40325" y="45110"/>
                </a:lnTo>
                <a:lnTo>
                  <a:pt x="39364" y="47030"/>
                </a:lnTo>
                <a:lnTo>
                  <a:pt x="37444" y="47990"/>
                </a:lnTo>
                <a:lnTo>
                  <a:pt x="35524" y="48950"/>
                </a:lnTo>
                <a:lnTo>
                  <a:pt x="33604" y="49911"/>
                </a:lnTo>
                <a:lnTo>
                  <a:pt x="31683" y="50871"/>
                </a:lnTo>
                <a:lnTo>
                  <a:pt x="29763" y="5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6" name="object 446"/>
          <p:cNvSpPr/>
          <p:nvPr/>
        </p:nvSpPr>
        <p:spPr>
          <a:xfrm>
            <a:off x="5444230" y="6220663"/>
            <a:ext cx="7680" cy="24002"/>
          </a:xfrm>
          <a:custGeom>
            <a:avLst/>
            <a:gdLst/>
            <a:ahLst/>
            <a:cxnLst/>
            <a:rect l="l" t="t" r="r" b="b"/>
            <a:pathLst>
              <a:path w="7680" h="24002">
                <a:moveTo>
                  <a:pt x="6720" y="9601"/>
                </a:moveTo>
                <a:lnTo>
                  <a:pt x="4800" y="8641"/>
                </a:lnTo>
                <a:lnTo>
                  <a:pt x="3840" y="7680"/>
                </a:lnTo>
                <a:lnTo>
                  <a:pt x="2880" y="5760"/>
                </a:lnTo>
                <a:lnTo>
                  <a:pt x="1920" y="3840"/>
                </a:lnTo>
                <a:lnTo>
                  <a:pt x="960" y="1920"/>
                </a:lnTo>
                <a:lnTo>
                  <a:pt x="0" y="0"/>
                </a:lnTo>
                <a:lnTo>
                  <a:pt x="0" y="22082"/>
                </a:lnTo>
                <a:lnTo>
                  <a:pt x="3840" y="23042"/>
                </a:lnTo>
                <a:lnTo>
                  <a:pt x="7680" y="24002"/>
                </a:lnTo>
                <a:lnTo>
                  <a:pt x="672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7" name="object 447"/>
          <p:cNvSpPr/>
          <p:nvPr/>
        </p:nvSpPr>
        <p:spPr>
          <a:xfrm>
            <a:off x="5500878" y="6181313"/>
            <a:ext cx="53751" cy="62392"/>
          </a:xfrm>
          <a:custGeom>
            <a:avLst/>
            <a:gdLst/>
            <a:ahLst/>
            <a:cxnLst/>
            <a:rect l="l" t="t" r="r" b="b"/>
            <a:pathLst>
              <a:path w="53751" h="62392">
                <a:moveTo>
                  <a:pt x="15346" y="22067"/>
                </a:moveTo>
                <a:lnTo>
                  <a:pt x="18227" y="19187"/>
                </a:lnTo>
                <a:lnTo>
                  <a:pt x="20147" y="17266"/>
                </a:lnTo>
                <a:lnTo>
                  <a:pt x="22067" y="16306"/>
                </a:lnTo>
                <a:lnTo>
                  <a:pt x="23987" y="14386"/>
                </a:lnTo>
                <a:lnTo>
                  <a:pt x="25908" y="13426"/>
                </a:lnTo>
                <a:lnTo>
                  <a:pt x="29748" y="13426"/>
                </a:lnTo>
                <a:lnTo>
                  <a:pt x="30708" y="14386"/>
                </a:lnTo>
                <a:lnTo>
                  <a:pt x="32628" y="14386"/>
                </a:lnTo>
                <a:lnTo>
                  <a:pt x="33588" y="15346"/>
                </a:lnTo>
                <a:lnTo>
                  <a:pt x="34549" y="16306"/>
                </a:lnTo>
                <a:lnTo>
                  <a:pt x="35509" y="17266"/>
                </a:lnTo>
                <a:lnTo>
                  <a:pt x="35509" y="18227"/>
                </a:lnTo>
                <a:lnTo>
                  <a:pt x="36469" y="19187"/>
                </a:lnTo>
                <a:lnTo>
                  <a:pt x="36469" y="21107"/>
                </a:lnTo>
                <a:lnTo>
                  <a:pt x="37429" y="23027"/>
                </a:lnTo>
                <a:lnTo>
                  <a:pt x="37429" y="60472"/>
                </a:lnTo>
                <a:lnTo>
                  <a:pt x="38389" y="61432"/>
                </a:lnTo>
                <a:lnTo>
                  <a:pt x="41269" y="61432"/>
                </a:lnTo>
                <a:lnTo>
                  <a:pt x="42230" y="62392"/>
                </a:lnTo>
                <a:lnTo>
                  <a:pt x="47990" y="62392"/>
                </a:lnTo>
                <a:lnTo>
                  <a:pt x="48950" y="61432"/>
                </a:lnTo>
                <a:lnTo>
                  <a:pt x="51831" y="61432"/>
                </a:lnTo>
                <a:lnTo>
                  <a:pt x="52791" y="60472"/>
                </a:lnTo>
                <a:lnTo>
                  <a:pt x="53751" y="59512"/>
                </a:lnTo>
                <a:lnTo>
                  <a:pt x="53751" y="21107"/>
                </a:lnTo>
                <a:lnTo>
                  <a:pt x="52791" y="17266"/>
                </a:lnTo>
                <a:lnTo>
                  <a:pt x="51831" y="14386"/>
                </a:lnTo>
                <a:lnTo>
                  <a:pt x="51831" y="11521"/>
                </a:lnTo>
                <a:lnTo>
                  <a:pt x="49911" y="9585"/>
                </a:lnTo>
                <a:lnTo>
                  <a:pt x="48950" y="6705"/>
                </a:lnTo>
                <a:lnTo>
                  <a:pt x="47030" y="4785"/>
                </a:lnTo>
                <a:lnTo>
                  <a:pt x="45110" y="2865"/>
                </a:lnTo>
                <a:lnTo>
                  <a:pt x="42230" y="1905"/>
                </a:lnTo>
                <a:lnTo>
                  <a:pt x="39349" y="960"/>
                </a:lnTo>
                <a:lnTo>
                  <a:pt x="36469" y="0"/>
                </a:lnTo>
                <a:lnTo>
                  <a:pt x="28788" y="0"/>
                </a:lnTo>
                <a:lnTo>
                  <a:pt x="25908" y="960"/>
                </a:lnTo>
                <a:lnTo>
                  <a:pt x="23027" y="2865"/>
                </a:lnTo>
                <a:lnTo>
                  <a:pt x="19187" y="3840"/>
                </a:lnTo>
                <a:lnTo>
                  <a:pt x="16306" y="6705"/>
                </a:lnTo>
                <a:lnTo>
                  <a:pt x="13426" y="9585"/>
                </a:lnTo>
                <a:lnTo>
                  <a:pt x="13426" y="2865"/>
                </a:lnTo>
                <a:lnTo>
                  <a:pt x="12466" y="2865"/>
                </a:lnTo>
                <a:lnTo>
                  <a:pt x="12466" y="1905"/>
                </a:lnTo>
                <a:lnTo>
                  <a:pt x="11506" y="1905"/>
                </a:lnTo>
                <a:lnTo>
                  <a:pt x="11506" y="960"/>
                </a:lnTo>
                <a:lnTo>
                  <a:pt x="1904" y="960"/>
                </a:lnTo>
                <a:lnTo>
                  <a:pt x="1904" y="1905"/>
                </a:lnTo>
                <a:lnTo>
                  <a:pt x="0" y="1905"/>
                </a:lnTo>
                <a:lnTo>
                  <a:pt x="0" y="61432"/>
                </a:lnTo>
                <a:lnTo>
                  <a:pt x="3840" y="61432"/>
                </a:lnTo>
                <a:lnTo>
                  <a:pt x="4785" y="62392"/>
                </a:lnTo>
                <a:lnTo>
                  <a:pt x="10546" y="62392"/>
                </a:lnTo>
                <a:lnTo>
                  <a:pt x="11506" y="61432"/>
                </a:lnTo>
                <a:lnTo>
                  <a:pt x="14386" y="61432"/>
                </a:lnTo>
                <a:lnTo>
                  <a:pt x="15346" y="60472"/>
                </a:lnTo>
                <a:lnTo>
                  <a:pt x="15346" y="22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8" name="object 448"/>
          <p:cNvSpPr/>
          <p:nvPr/>
        </p:nvSpPr>
        <p:spPr>
          <a:xfrm>
            <a:off x="5583417" y="6181313"/>
            <a:ext cx="11521" cy="18227"/>
          </a:xfrm>
          <a:custGeom>
            <a:avLst/>
            <a:gdLst/>
            <a:ahLst/>
            <a:cxnLst/>
            <a:rect l="l" t="t" r="r" b="b"/>
            <a:pathLst>
              <a:path w="11521" h="18227">
                <a:moveTo>
                  <a:pt x="7680" y="0"/>
                </a:moveTo>
                <a:lnTo>
                  <a:pt x="3840" y="960"/>
                </a:lnTo>
                <a:lnTo>
                  <a:pt x="0" y="1905"/>
                </a:lnTo>
                <a:lnTo>
                  <a:pt x="975" y="18227"/>
                </a:lnTo>
                <a:lnTo>
                  <a:pt x="1935" y="16306"/>
                </a:lnTo>
                <a:lnTo>
                  <a:pt x="2880" y="15346"/>
                </a:lnTo>
                <a:lnTo>
                  <a:pt x="3840" y="14386"/>
                </a:lnTo>
                <a:lnTo>
                  <a:pt x="4815" y="13426"/>
                </a:lnTo>
                <a:lnTo>
                  <a:pt x="6720" y="12466"/>
                </a:lnTo>
                <a:lnTo>
                  <a:pt x="7680" y="11521"/>
                </a:lnTo>
                <a:lnTo>
                  <a:pt x="9601" y="11521"/>
                </a:lnTo>
                <a:lnTo>
                  <a:pt x="11521" y="0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9" name="object 449"/>
          <p:cNvSpPr/>
          <p:nvPr/>
        </p:nvSpPr>
        <p:spPr>
          <a:xfrm>
            <a:off x="5567111" y="6181313"/>
            <a:ext cx="54711" cy="63352"/>
          </a:xfrm>
          <a:custGeom>
            <a:avLst/>
            <a:gdLst/>
            <a:ahLst/>
            <a:cxnLst/>
            <a:rect l="l" t="t" r="r" b="b"/>
            <a:pathLst>
              <a:path w="54711" h="63352">
                <a:moveTo>
                  <a:pt x="34549" y="12466"/>
                </a:moveTo>
                <a:lnTo>
                  <a:pt x="36469" y="15346"/>
                </a:lnTo>
                <a:lnTo>
                  <a:pt x="38389" y="17266"/>
                </a:lnTo>
                <a:lnTo>
                  <a:pt x="39364" y="21107"/>
                </a:lnTo>
                <a:lnTo>
                  <a:pt x="39364" y="24947"/>
                </a:lnTo>
                <a:lnTo>
                  <a:pt x="15361" y="24947"/>
                </a:lnTo>
                <a:lnTo>
                  <a:pt x="16306" y="23027"/>
                </a:lnTo>
                <a:lnTo>
                  <a:pt x="16306" y="20147"/>
                </a:lnTo>
                <a:lnTo>
                  <a:pt x="17282" y="18227"/>
                </a:lnTo>
                <a:lnTo>
                  <a:pt x="16306" y="1905"/>
                </a:lnTo>
                <a:lnTo>
                  <a:pt x="12466" y="3840"/>
                </a:lnTo>
                <a:lnTo>
                  <a:pt x="9601" y="5745"/>
                </a:lnTo>
                <a:lnTo>
                  <a:pt x="7680" y="8625"/>
                </a:lnTo>
                <a:lnTo>
                  <a:pt x="4800" y="11521"/>
                </a:lnTo>
                <a:lnTo>
                  <a:pt x="2880" y="14386"/>
                </a:lnTo>
                <a:lnTo>
                  <a:pt x="1920" y="19187"/>
                </a:lnTo>
                <a:lnTo>
                  <a:pt x="0" y="23027"/>
                </a:lnTo>
                <a:lnTo>
                  <a:pt x="0" y="42230"/>
                </a:lnTo>
                <a:lnTo>
                  <a:pt x="1920" y="46070"/>
                </a:lnTo>
                <a:lnTo>
                  <a:pt x="2880" y="49911"/>
                </a:lnTo>
                <a:lnTo>
                  <a:pt x="4800" y="52791"/>
                </a:lnTo>
                <a:lnTo>
                  <a:pt x="6720" y="55671"/>
                </a:lnTo>
                <a:lnTo>
                  <a:pt x="9601" y="57591"/>
                </a:lnTo>
                <a:lnTo>
                  <a:pt x="12466" y="59512"/>
                </a:lnTo>
                <a:lnTo>
                  <a:pt x="16306" y="61432"/>
                </a:lnTo>
                <a:lnTo>
                  <a:pt x="20147" y="62392"/>
                </a:lnTo>
                <a:lnTo>
                  <a:pt x="24963" y="63352"/>
                </a:lnTo>
                <a:lnTo>
                  <a:pt x="35524" y="63352"/>
                </a:lnTo>
                <a:lnTo>
                  <a:pt x="37429" y="62392"/>
                </a:lnTo>
                <a:lnTo>
                  <a:pt x="40309" y="62392"/>
                </a:lnTo>
                <a:lnTo>
                  <a:pt x="42230" y="61432"/>
                </a:lnTo>
                <a:lnTo>
                  <a:pt x="44150" y="61432"/>
                </a:lnTo>
                <a:lnTo>
                  <a:pt x="46070" y="60472"/>
                </a:lnTo>
                <a:lnTo>
                  <a:pt x="47030" y="60472"/>
                </a:lnTo>
                <a:lnTo>
                  <a:pt x="48950" y="59512"/>
                </a:lnTo>
                <a:lnTo>
                  <a:pt x="49911" y="59512"/>
                </a:lnTo>
                <a:lnTo>
                  <a:pt x="50871" y="58552"/>
                </a:lnTo>
                <a:lnTo>
                  <a:pt x="51831" y="57591"/>
                </a:lnTo>
                <a:lnTo>
                  <a:pt x="51831" y="47990"/>
                </a:lnTo>
                <a:lnTo>
                  <a:pt x="50871" y="47990"/>
                </a:lnTo>
                <a:lnTo>
                  <a:pt x="50871" y="47030"/>
                </a:lnTo>
                <a:lnTo>
                  <a:pt x="49911" y="47030"/>
                </a:lnTo>
                <a:lnTo>
                  <a:pt x="48950" y="47990"/>
                </a:lnTo>
                <a:lnTo>
                  <a:pt x="47030" y="47990"/>
                </a:lnTo>
                <a:lnTo>
                  <a:pt x="45110" y="48950"/>
                </a:lnTo>
                <a:lnTo>
                  <a:pt x="44150" y="48950"/>
                </a:lnTo>
                <a:lnTo>
                  <a:pt x="42230" y="49911"/>
                </a:lnTo>
                <a:lnTo>
                  <a:pt x="40309" y="49911"/>
                </a:lnTo>
                <a:lnTo>
                  <a:pt x="38389" y="50871"/>
                </a:lnTo>
                <a:lnTo>
                  <a:pt x="25908" y="50871"/>
                </a:lnTo>
                <a:lnTo>
                  <a:pt x="23987" y="49911"/>
                </a:lnTo>
                <a:lnTo>
                  <a:pt x="22082" y="48950"/>
                </a:lnTo>
                <a:lnTo>
                  <a:pt x="20147" y="47990"/>
                </a:lnTo>
                <a:lnTo>
                  <a:pt x="19187" y="47030"/>
                </a:lnTo>
                <a:lnTo>
                  <a:pt x="18242" y="46070"/>
                </a:lnTo>
                <a:lnTo>
                  <a:pt x="17282" y="44150"/>
                </a:lnTo>
                <a:lnTo>
                  <a:pt x="16306" y="42230"/>
                </a:lnTo>
                <a:lnTo>
                  <a:pt x="16306" y="40309"/>
                </a:lnTo>
                <a:lnTo>
                  <a:pt x="15361" y="38389"/>
                </a:lnTo>
                <a:lnTo>
                  <a:pt x="15361" y="35509"/>
                </a:lnTo>
                <a:lnTo>
                  <a:pt x="52791" y="35509"/>
                </a:lnTo>
                <a:lnTo>
                  <a:pt x="53751" y="34549"/>
                </a:lnTo>
                <a:lnTo>
                  <a:pt x="54711" y="33588"/>
                </a:lnTo>
                <a:lnTo>
                  <a:pt x="54711" y="20147"/>
                </a:lnTo>
                <a:lnTo>
                  <a:pt x="52791" y="16306"/>
                </a:lnTo>
                <a:lnTo>
                  <a:pt x="51831" y="13426"/>
                </a:lnTo>
                <a:lnTo>
                  <a:pt x="50871" y="10546"/>
                </a:lnTo>
                <a:lnTo>
                  <a:pt x="48950" y="7680"/>
                </a:lnTo>
                <a:lnTo>
                  <a:pt x="46070" y="5745"/>
                </a:lnTo>
                <a:lnTo>
                  <a:pt x="43190" y="3840"/>
                </a:lnTo>
                <a:lnTo>
                  <a:pt x="40309" y="1905"/>
                </a:lnTo>
                <a:lnTo>
                  <a:pt x="37429" y="960"/>
                </a:lnTo>
                <a:lnTo>
                  <a:pt x="32644" y="0"/>
                </a:lnTo>
                <a:lnTo>
                  <a:pt x="27828" y="0"/>
                </a:lnTo>
                <a:lnTo>
                  <a:pt x="25908" y="11521"/>
                </a:lnTo>
                <a:lnTo>
                  <a:pt x="31683" y="11521"/>
                </a:lnTo>
                <a:lnTo>
                  <a:pt x="34549" y="124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0" name="object 450"/>
          <p:cNvSpPr/>
          <p:nvPr/>
        </p:nvSpPr>
        <p:spPr>
          <a:xfrm>
            <a:off x="5631423" y="6181313"/>
            <a:ext cx="43205" cy="63352"/>
          </a:xfrm>
          <a:custGeom>
            <a:avLst/>
            <a:gdLst/>
            <a:ahLst/>
            <a:cxnLst/>
            <a:rect l="l" t="t" r="r" b="b"/>
            <a:pathLst>
              <a:path w="43205" h="63352">
                <a:moveTo>
                  <a:pt x="40325" y="5745"/>
                </a:moveTo>
                <a:lnTo>
                  <a:pt x="39364" y="5745"/>
                </a:lnTo>
                <a:lnTo>
                  <a:pt x="39364" y="3840"/>
                </a:lnTo>
                <a:lnTo>
                  <a:pt x="38404" y="3840"/>
                </a:lnTo>
                <a:lnTo>
                  <a:pt x="38404" y="2865"/>
                </a:lnTo>
                <a:lnTo>
                  <a:pt x="36484" y="2865"/>
                </a:lnTo>
                <a:lnTo>
                  <a:pt x="35524" y="1905"/>
                </a:lnTo>
                <a:lnTo>
                  <a:pt x="34564" y="1905"/>
                </a:lnTo>
                <a:lnTo>
                  <a:pt x="33604" y="960"/>
                </a:lnTo>
                <a:lnTo>
                  <a:pt x="30723" y="960"/>
                </a:lnTo>
                <a:lnTo>
                  <a:pt x="28803" y="0"/>
                </a:lnTo>
                <a:lnTo>
                  <a:pt x="17282" y="0"/>
                </a:lnTo>
                <a:lnTo>
                  <a:pt x="14401" y="960"/>
                </a:lnTo>
                <a:lnTo>
                  <a:pt x="11521" y="1905"/>
                </a:lnTo>
                <a:lnTo>
                  <a:pt x="8641" y="3840"/>
                </a:lnTo>
                <a:lnTo>
                  <a:pt x="6720" y="4785"/>
                </a:lnTo>
                <a:lnTo>
                  <a:pt x="4800" y="6705"/>
                </a:lnTo>
                <a:lnTo>
                  <a:pt x="2880" y="8625"/>
                </a:lnTo>
                <a:lnTo>
                  <a:pt x="1920" y="10546"/>
                </a:lnTo>
                <a:lnTo>
                  <a:pt x="960" y="13426"/>
                </a:lnTo>
                <a:lnTo>
                  <a:pt x="960" y="23027"/>
                </a:lnTo>
                <a:lnTo>
                  <a:pt x="1920" y="24947"/>
                </a:lnTo>
                <a:lnTo>
                  <a:pt x="2880" y="26868"/>
                </a:lnTo>
                <a:lnTo>
                  <a:pt x="3840" y="28788"/>
                </a:lnTo>
                <a:lnTo>
                  <a:pt x="4800" y="29748"/>
                </a:lnTo>
                <a:lnTo>
                  <a:pt x="6720" y="30708"/>
                </a:lnTo>
                <a:lnTo>
                  <a:pt x="7680" y="32628"/>
                </a:lnTo>
                <a:lnTo>
                  <a:pt x="9601" y="32628"/>
                </a:lnTo>
                <a:lnTo>
                  <a:pt x="10561" y="33588"/>
                </a:lnTo>
                <a:lnTo>
                  <a:pt x="12481" y="34549"/>
                </a:lnTo>
                <a:lnTo>
                  <a:pt x="14401" y="35509"/>
                </a:lnTo>
                <a:lnTo>
                  <a:pt x="16322" y="36469"/>
                </a:lnTo>
                <a:lnTo>
                  <a:pt x="17282" y="36469"/>
                </a:lnTo>
                <a:lnTo>
                  <a:pt x="19202" y="37429"/>
                </a:lnTo>
                <a:lnTo>
                  <a:pt x="21122" y="38389"/>
                </a:lnTo>
                <a:lnTo>
                  <a:pt x="22082" y="38389"/>
                </a:lnTo>
                <a:lnTo>
                  <a:pt x="24002" y="39349"/>
                </a:lnTo>
                <a:lnTo>
                  <a:pt x="24963" y="40309"/>
                </a:lnTo>
                <a:lnTo>
                  <a:pt x="25923" y="41269"/>
                </a:lnTo>
                <a:lnTo>
                  <a:pt x="26883" y="41269"/>
                </a:lnTo>
                <a:lnTo>
                  <a:pt x="27843" y="42230"/>
                </a:lnTo>
                <a:lnTo>
                  <a:pt x="27843" y="47030"/>
                </a:lnTo>
                <a:lnTo>
                  <a:pt x="26883" y="47990"/>
                </a:lnTo>
                <a:lnTo>
                  <a:pt x="26883" y="48950"/>
                </a:lnTo>
                <a:lnTo>
                  <a:pt x="25923" y="48950"/>
                </a:lnTo>
                <a:lnTo>
                  <a:pt x="24963" y="49911"/>
                </a:lnTo>
                <a:lnTo>
                  <a:pt x="24963" y="50871"/>
                </a:lnTo>
                <a:lnTo>
                  <a:pt x="22082" y="50871"/>
                </a:lnTo>
                <a:lnTo>
                  <a:pt x="21122" y="51831"/>
                </a:lnTo>
                <a:lnTo>
                  <a:pt x="16322" y="51831"/>
                </a:lnTo>
                <a:lnTo>
                  <a:pt x="14401" y="50871"/>
                </a:lnTo>
                <a:lnTo>
                  <a:pt x="12481" y="50871"/>
                </a:lnTo>
                <a:lnTo>
                  <a:pt x="10561" y="49911"/>
                </a:lnTo>
                <a:lnTo>
                  <a:pt x="9601" y="49911"/>
                </a:lnTo>
                <a:lnTo>
                  <a:pt x="7680" y="48950"/>
                </a:lnTo>
                <a:lnTo>
                  <a:pt x="6720" y="47990"/>
                </a:lnTo>
                <a:lnTo>
                  <a:pt x="5760" y="47990"/>
                </a:lnTo>
                <a:lnTo>
                  <a:pt x="4800" y="47030"/>
                </a:lnTo>
                <a:lnTo>
                  <a:pt x="3840" y="47030"/>
                </a:lnTo>
                <a:lnTo>
                  <a:pt x="2880" y="46070"/>
                </a:lnTo>
                <a:lnTo>
                  <a:pt x="1920" y="46070"/>
                </a:lnTo>
                <a:lnTo>
                  <a:pt x="1920" y="47030"/>
                </a:lnTo>
                <a:lnTo>
                  <a:pt x="960" y="47030"/>
                </a:lnTo>
                <a:lnTo>
                  <a:pt x="960" y="48950"/>
                </a:lnTo>
                <a:lnTo>
                  <a:pt x="0" y="49911"/>
                </a:lnTo>
                <a:lnTo>
                  <a:pt x="0" y="53751"/>
                </a:lnTo>
                <a:lnTo>
                  <a:pt x="960" y="55671"/>
                </a:lnTo>
                <a:lnTo>
                  <a:pt x="960" y="58552"/>
                </a:lnTo>
                <a:lnTo>
                  <a:pt x="1920" y="58552"/>
                </a:lnTo>
                <a:lnTo>
                  <a:pt x="2880" y="59512"/>
                </a:lnTo>
                <a:lnTo>
                  <a:pt x="3840" y="59512"/>
                </a:lnTo>
                <a:lnTo>
                  <a:pt x="4800" y="60472"/>
                </a:lnTo>
                <a:lnTo>
                  <a:pt x="6720" y="61432"/>
                </a:lnTo>
                <a:lnTo>
                  <a:pt x="7680" y="61432"/>
                </a:lnTo>
                <a:lnTo>
                  <a:pt x="9601" y="62392"/>
                </a:lnTo>
                <a:lnTo>
                  <a:pt x="12481" y="62392"/>
                </a:lnTo>
                <a:lnTo>
                  <a:pt x="15361" y="63352"/>
                </a:lnTo>
                <a:lnTo>
                  <a:pt x="22082" y="63352"/>
                </a:lnTo>
                <a:lnTo>
                  <a:pt x="25923" y="62392"/>
                </a:lnTo>
                <a:lnTo>
                  <a:pt x="28803" y="61432"/>
                </a:lnTo>
                <a:lnTo>
                  <a:pt x="31683" y="61432"/>
                </a:lnTo>
                <a:lnTo>
                  <a:pt x="34564" y="59512"/>
                </a:lnTo>
                <a:lnTo>
                  <a:pt x="36484" y="58552"/>
                </a:lnTo>
                <a:lnTo>
                  <a:pt x="38404" y="56631"/>
                </a:lnTo>
                <a:lnTo>
                  <a:pt x="40325" y="54711"/>
                </a:lnTo>
                <a:lnTo>
                  <a:pt x="41285" y="51831"/>
                </a:lnTo>
                <a:lnTo>
                  <a:pt x="42245" y="49911"/>
                </a:lnTo>
                <a:lnTo>
                  <a:pt x="43205" y="47030"/>
                </a:lnTo>
                <a:lnTo>
                  <a:pt x="43205" y="39349"/>
                </a:lnTo>
                <a:lnTo>
                  <a:pt x="42245" y="37429"/>
                </a:lnTo>
                <a:lnTo>
                  <a:pt x="41285" y="35509"/>
                </a:lnTo>
                <a:lnTo>
                  <a:pt x="40325" y="33588"/>
                </a:lnTo>
                <a:lnTo>
                  <a:pt x="39364" y="32628"/>
                </a:lnTo>
                <a:lnTo>
                  <a:pt x="37444" y="30708"/>
                </a:lnTo>
                <a:lnTo>
                  <a:pt x="36484" y="29748"/>
                </a:lnTo>
                <a:lnTo>
                  <a:pt x="34564" y="28788"/>
                </a:lnTo>
                <a:lnTo>
                  <a:pt x="32644" y="27828"/>
                </a:lnTo>
                <a:lnTo>
                  <a:pt x="30723" y="26868"/>
                </a:lnTo>
                <a:lnTo>
                  <a:pt x="29763" y="26868"/>
                </a:lnTo>
                <a:lnTo>
                  <a:pt x="27843" y="25908"/>
                </a:lnTo>
                <a:lnTo>
                  <a:pt x="25923" y="24947"/>
                </a:lnTo>
                <a:lnTo>
                  <a:pt x="24002" y="24947"/>
                </a:lnTo>
                <a:lnTo>
                  <a:pt x="23042" y="23987"/>
                </a:lnTo>
                <a:lnTo>
                  <a:pt x="21122" y="23027"/>
                </a:lnTo>
                <a:lnTo>
                  <a:pt x="20162" y="23027"/>
                </a:lnTo>
                <a:lnTo>
                  <a:pt x="18242" y="22067"/>
                </a:lnTo>
                <a:lnTo>
                  <a:pt x="17282" y="21107"/>
                </a:lnTo>
                <a:lnTo>
                  <a:pt x="17282" y="20147"/>
                </a:lnTo>
                <a:lnTo>
                  <a:pt x="16322" y="19187"/>
                </a:lnTo>
                <a:lnTo>
                  <a:pt x="15361" y="18227"/>
                </a:lnTo>
                <a:lnTo>
                  <a:pt x="15361" y="15346"/>
                </a:lnTo>
                <a:lnTo>
                  <a:pt x="16322" y="14386"/>
                </a:lnTo>
                <a:lnTo>
                  <a:pt x="17282" y="13426"/>
                </a:lnTo>
                <a:lnTo>
                  <a:pt x="17282" y="12466"/>
                </a:lnTo>
                <a:lnTo>
                  <a:pt x="18242" y="12466"/>
                </a:lnTo>
                <a:lnTo>
                  <a:pt x="19202" y="11521"/>
                </a:lnTo>
                <a:lnTo>
                  <a:pt x="29763" y="11521"/>
                </a:lnTo>
                <a:lnTo>
                  <a:pt x="30723" y="12466"/>
                </a:lnTo>
                <a:lnTo>
                  <a:pt x="32644" y="12466"/>
                </a:lnTo>
                <a:lnTo>
                  <a:pt x="33604" y="13426"/>
                </a:lnTo>
                <a:lnTo>
                  <a:pt x="34564" y="13426"/>
                </a:lnTo>
                <a:lnTo>
                  <a:pt x="35524" y="14386"/>
                </a:lnTo>
                <a:lnTo>
                  <a:pt x="36484" y="14386"/>
                </a:lnTo>
                <a:lnTo>
                  <a:pt x="37444" y="15346"/>
                </a:lnTo>
                <a:lnTo>
                  <a:pt x="39364" y="15346"/>
                </a:lnTo>
                <a:lnTo>
                  <a:pt x="39364" y="14386"/>
                </a:lnTo>
                <a:lnTo>
                  <a:pt x="40325" y="13426"/>
                </a:lnTo>
                <a:lnTo>
                  <a:pt x="40325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1" name="object 451"/>
          <p:cNvSpPr/>
          <p:nvPr/>
        </p:nvSpPr>
        <p:spPr>
          <a:xfrm>
            <a:off x="5687110" y="6182273"/>
            <a:ext cx="15346" cy="61432"/>
          </a:xfrm>
          <a:custGeom>
            <a:avLst/>
            <a:gdLst/>
            <a:ahLst/>
            <a:cxnLst/>
            <a:rect l="l" t="t" r="r" b="b"/>
            <a:pathLst>
              <a:path w="15346" h="61432">
                <a:moveTo>
                  <a:pt x="944" y="60472"/>
                </a:moveTo>
                <a:lnTo>
                  <a:pt x="3825" y="60472"/>
                </a:lnTo>
                <a:lnTo>
                  <a:pt x="4785" y="61432"/>
                </a:lnTo>
                <a:lnTo>
                  <a:pt x="10561" y="61432"/>
                </a:lnTo>
                <a:lnTo>
                  <a:pt x="11506" y="60472"/>
                </a:lnTo>
                <a:lnTo>
                  <a:pt x="14386" y="60472"/>
                </a:lnTo>
                <a:lnTo>
                  <a:pt x="15346" y="59512"/>
                </a:lnTo>
                <a:lnTo>
                  <a:pt x="15346" y="944"/>
                </a:lnTo>
                <a:lnTo>
                  <a:pt x="13441" y="944"/>
                </a:lnTo>
                <a:lnTo>
                  <a:pt x="12466" y="0"/>
                </a:lnTo>
                <a:lnTo>
                  <a:pt x="2880" y="0"/>
                </a:lnTo>
                <a:lnTo>
                  <a:pt x="1904" y="944"/>
                </a:lnTo>
                <a:lnTo>
                  <a:pt x="0" y="944"/>
                </a:lnTo>
                <a:lnTo>
                  <a:pt x="0" y="60472"/>
                </a:lnTo>
                <a:lnTo>
                  <a:pt x="944" y="60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2" name="object 452"/>
          <p:cNvSpPr/>
          <p:nvPr/>
        </p:nvSpPr>
        <p:spPr>
          <a:xfrm>
            <a:off x="5686150" y="6157310"/>
            <a:ext cx="18242" cy="17282"/>
          </a:xfrm>
          <a:custGeom>
            <a:avLst/>
            <a:gdLst/>
            <a:ahLst/>
            <a:cxnLst/>
            <a:rect l="l" t="t" r="r" b="b"/>
            <a:pathLst>
              <a:path w="18242" h="17282">
                <a:moveTo>
                  <a:pt x="18242" y="8625"/>
                </a:moveTo>
                <a:lnTo>
                  <a:pt x="18242" y="5760"/>
                </a:lnTo>
                <a:lnTo>
                  <a:pt x="17266" y="3840"/>
                </a:lnTo>
                <a:lnTo>
                  <a:pt x="16306" y="1920"/>
                </a:lnTo>
                <a:lnTo>
                  <a:pt x="14401" y="960"/>
                </a:lnTo>
                <a:lnTo>
                  <a:pt x="12466" y="0"/>
                </a:lnTo>
                <a:lnTo>
                  <a:pt x="4785" y="0"/>
                </a:lnTo>
                <a:lnTo>
                  <a:pt x="2865" y="960"/>
                </a:lnTo>
                <a:lnTo>
                  <a:pt x="1904" y="1920"/>
                </a:lnTo>
                <a:lnTo>
                  <a:pt x="0" y="3840"/>
                </a:lnTo>
                <a:lnTo>
                  <a:pt x="0" y="14401"/>
                </a:lnTo>
                <a:lnTo>
                  <a:pt x="960" y="15346"/>
                </a:lnTo>
                <a:lnTo>
                  <a:pt x="2865" y="16322"/>
                </a:lnTo>
                <a:lnTo>
                  <a:pt x="4785" y="17282"/>
                </a:lnTo>
                <a:lnTo>
                  <a:pt x="12466" y="17282"/>
                </a:lnTo>
                <a:lnTo>
                  <a:pt x="14401" y="16322"/>
                </a:lnTo>
                <a:lnTo>
                  <a:pt x="16306" y="15346"/>
                </a:lnTo>
                <a:lnTo>
                  <a:pt x="17266" y="13441"/>
                </a:lnTo>
                <a:lnTo>
                  <a:pt x="18242" y="11521"/>
                </a:lnTo>
                <a:lnTo>
                  <a:pt x="18242" y="86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3" name="object 453"/>
          <p:cNvSpPr/>
          <p:nvPr/>
        </p:nvSpPr>
        <p:spPr>
          <a:xfrm>
            <a:off x="5731261" y="6230264"/>
            <a:ext cx="8641" cy="14401"/>
          </a:xfrm>
          <a:custGeom>
            <a:avLst/>
            <a:gdLst/>
            <a:ahLst/>
            <a:cxnLst/>
            <a:rect l="l" t="t" r="r" b="b"/>
            <a:pathLst>
              <a:path w="8641" h="14401">
                <a:moveTo>
                  <a:pt x="5760" y="2880"/>
                </a:moveTo>
                <a:lnTo>
                  <a:pt x="3840" y="1920"/>
                </a:lnTo>
                <a:lnTo>
                  <a:pt x="1920" y="960"/>
                </a:lnTo>
                <a:lnTo>
                  <a:pt x="0" y="0"/>
                </a:lnTo>
                <a:lnTo>
                  <a:pt x="1920" y="14401"/>
                </a:lnTo>
                <a:lnTo>
                  <a:pt x="8641" y="14401"/>
                </a:lnTo>
                <a:lnTo>
                  <a:pt x="7680" y="2880"/>
                </a:lnTo>
                <a:lnTo>
                  <a:pt x="57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4" name="object 454"/>
          <p:cNvSpPr/>
          <p:nvPr/>
        </p:nvSpPr>
        <p:spPr>
          <a:xfrm>
            <a:off x="5715899" y="6181313"/>
            <a:ext cx="50886" cy="63352"/>
          </a:xfrm>
          <a:custGeom>
            <a:avLst/>
            <a:gdLst/>
            <a:ahLst/>
            <a:cxnLst/>
            <a:rect l="l" t="t" r="r" b="b"/>
            <a:pathLst>
              <a:path w="50886" h="63352">
                <a:moveTo>
                  <a:pt x="3840" y="16306"/>
                </a:moveTo>
                <a:lnTo>
                  <a:pt x="3840" y="17266"/>
                </a:lnTo>
                <a:lnTo>
                  <a:pt x="6720" y="17266"/>
                </a:lnTo>
                <a:lnTo>
                  <a:pt x="7680" y="16306"/>
                </a:lnTo>
                <a:lnTo>
                  <a:pt x="9601" y="16306"/>
                </a:lnTo>
                <a:lnTo>
                  <a:pt x="10561" y="15346"/>
                </a:lnTo>
                <a:lnTo>
                  <a:pt x="12481" y="14386"/>
                </a:lnTo>
                <a:lnTo>
                  <a:pt x="13441" y="14386"/>
                </a:lnTo>
                <a:lnTo>
                  <a:pt x="15361" y="13426"/>
                </a:lnTo>
                <a:lnTo>
                  <a:pt x="17282" y="12466"/>
                </a:lnTo>
                <a:lnTo>
                  <a:pt x="20162" y="12466"/>
                </a:lnTo>
                <a:lnTo>
                  <a:pt x="22082" y="11521"/>
                </a:lnTo>
                <a:lnTo>
                  <a:pt x="26883" y="11521"/>
                </a:lnTo>
                <a:lnTo>
                  <a:pt x="28803" y="12466"/>
                </a:lnTo>
                <a:lnTo>
                  <a:pt x="29763" y="12466"/>
                </a:lnTo>
                <a:lnTo>
                  <a:pt x="30723" y="13426"/>
                </a:lnTo>
                <a:lnTo>
                  <a:pt x="32644" y="13426"/>
                </a:lnTo>
                <a:lnTo>
                  <a:pt x="32644" y="14386"/>
                </a:lnTo>
                <a:lnTo>
                  <a:pt x="33604" y="15346"/>
                </a:lnTo>
                <a:lnTo>
                  <a:pt x="34564" y="16306"/>
                </a:lnTo>
                <a:lnTo>
                  <a:pt x="34564" y="18227"/>
                </a:lnTo>
                <a:lnTo>
                  <a:pt x="35524" y="19187"/>
                </a:lnTo>
                <a:lnTo>
                  <a:pt x="35524" y="25908"/>
                </a:lnTo>
                <a:lnTo>
                  <a:pt x="20162" y="25908"/>
                </a:lnTo>
                <a:lnTo>
                  <a:pt x="16322" y="26868"/>
                </a:lnTo>
                <a:lnTo>
                  <a:pt x="12481" y="27828"/>
                </a:lnTo>
                <a:lnTo>
                  <a:pt x="9601" y="28788"/>
                </a:lnTo>
                <a:lnTo>
                  <a:pt x="6720" y="30708"/>
                </a:lnTo>
                <a:lnTo>
                  <a:pt x="4800" y="31668"/>
                </a:lnTo>
                <a:lnTo>
                  <a:pt x="2880" y="33588"/>
                </a:lnTo>
                <a:lnTo>
                  <a:pt x="1920" y="36469"/>
                </a:lnTo>
                <a:lnTo>
                  <a:pt x="0" y="38389"/>
                </a:lnTo>
                <a:lnTo>
                  <a:pt x="0" y="50871"/>
                </a:lnTo>
                <a:lnTo>
                  <a:pt x="960" y="52791"/>
                </a:lnTo>
                <a:lnTo>
                  <a:pt x="1920" y="54711"/>
                </a:lnTo>
                <a:lnTo>
                  <a:pt x="3840" y="56631"/>
                </a:lnTo>
                <a:lnTo>
                  <a:pt x="5760" y="58552"/>
                </a:lnTo>
                <a:lnTo>
                  <a:pt x="6720" y="60472"/>
                </a:lnTo>
                <a:lnTo>
                  <a:pt x="9601" y="61432"/>
                </a:lnTo>
                <a:lnTo>
                  <a:pt x="11521" y="61432"/>
                </a:lnTo>
                <a:lnTo>
                  <a:pt x="14401" y="62392"/>
                </a:lnTo>
                <a:lnTo>
                  <a:pt x="17282" y="63352"/>
                </a:lnTo>
                <a:lnTo>
                  <a:pt x="15361" y="48950"/>
                </a:lnTo>
                <a:lnTo>
                  <a:pt x="15361" y="40309"/>
                </a:lnTo>
                <a:lnTo>
                  <a:pt x="16322" y="39349"/>
                </a:lnTo>
                <a:lnTo>
                  <a:pt x="17282" y="38389"/>
                </a:lnTo>
                <a:lnTo>
                  <a:pt x="18242" y="38389"/>
                </a:lnTo>
                <a:lnTo>
                  <a:pt x="19202" y="37429"/>
                </a:lnTo>
                <a:lnTo>
                  <a:pt x="21122" y="36469"/>
                </a:lnTo>
                <a:lnTo>
                  <a:pt x="23042" y="36469"/>
                </a:lnTo>
                <a:lnTo>
                  <a:pt x="24963" y="35509"/>
                </a:lnTo>
                <a:lnTo>
                  <a:pt x="35524" y="35509"/>
                </a:lnTo>
                <a:lnTo>
                  <a:pt x="35524" y="45110"/>
                </a:lnTo>
                <a:lnTo>
                  <a:pt x="33604" y="47030"/>
                </a:lnTo>
                <a:lnTo>
                  <a:pt x="31683" y="48950"/>
                </a:lnTo>
                <a:lnTo>
                  <a:pt x="29763" y="49911"/>
                </a:lnTo>
                <a:lnTo>
                  <a:pt x="27843" y="51831"/>
                </a:lnTo>
                <a:lnTo>
                  <a:pt x="23042" y="51831"/>
                </a:lnTo>
                <a:lnTo>
                  <a:pt x="24002" y="63352"/>
                </a:lnTo>
                <a:lnTo>
                  <a:pt x="26883" y="62392"/>
                </a:lnTo>
                <a:lnTo>
                  <a:pt x="29763" y="61432"/>
                </a:lnTo>
                <a:lnTo>
                  <a:pt x="32644" y="59512"/>
                </a:lnTo>
                <a:lnTo>
                  <a:pt x="35524" y="57591"/>
                </a:lnTo>
                <a:lnTo>
                  <a:pt x="37444" y="55671"/>
                </a:lnTo>
                <a:lnTo>
                  <a:pt x="37444" y="60472"/>
                </a:lnTo>
                <a:lnTo>
                  <a:pt x="38404" y="60472"/>
                </a:lnTo>
                <a:lnTo>
                  <a:pt x="38404" y="61432"/>
                </a:lnTo>
                <a:lnTo>
                  <a:pt x="40325" y="61432"/>
                </a:lnTo>
                <a:lnTo>
                  <a:pt x="41285" y="62392"/>
                </a:lnTo>
                <a:lnTo>
                  <a:pt x="46085" y="62392"/>
                </a:lnTo>
                <a:lnTo>
                  <a:pt x="47045" y="61432"/>
                </a:lnTo>
                <a:lnTo>
                  <a:pt x="49926" y="61432"/>
                </a:lnTo>
                <a:lnTo>
                  <a:pt x="50886" y="60472"/>
                </a:lnTo>
                <a:lnTo>
                  <a:pt x="50886" y="18227"/>
                </a:lnTo>
                <a:lnTo>
                  <a:pt x="49926" y="14386"/>
                </a:lnTo>
                <a:lnTo>
                  <a:pt x="49926" y="12466"/>
                </a:lnTo>
                <a:lnTo>
                  <a:pt x="48966" y="9585"/>
                </a:lnTo>
                <a:lnTo>
                  <a:pt x="47045" y="6705"/>
                </a:lnTo>
                <a:lnTo>
                  <a:pt x="45125" y="4785"/>
                </a:lnTo>
                <a:lnTo>
                  <a:pt x="43205" y="3840"/>
                </a:lnTo>
                <a:lnTo>
                  <a:pt x="40325" y="1905"/>
                </a:lnTo>
                <a:lnTo>
                  <a:pt x="37444" y="960"/>
                </a:lnTo>
                <a:lnTo>
                  <a:pt x="34564" y="0"/>
                </a:lnTo>
                <a:lnTo>
                  <a:pt x="21122" y="0"/>
                </a:lnTo>
                <a:lnTo>
                  <a:pt x="19202" y="960"/>
                </a:lnTo>
                <a:lnTo>
                  <a:pt x="16322" y="960"/>
                </a:lnTo>
                <a:lnTo>
                  <a:pt x="14401" y="1905"/>
                </a:lnTo>
                <a:lnTo>
                  <a:pt x="12481" y="1905"/>
                </a:lnTo>
                <a:lnTo>
                  <a:pt x="10561" y="2865"/>
                </a:lnTo>
                <a:lnTo>
                  <a:pt x="8641" y="3840"/>
                </a:lnTo>
                <a:lnTo>
                  <a:pt x="7680" y="3840"/>
                </a:lnTo>
                <a:lnTo>
                  <a:pt x="5760" y="4785"/>
                </a:lnTo>
                <a:lnTo>
                  <a:pt x="4800" y="5745"/>
                </a:lnTo>
                <a:lnTo>
                  <a:pt x="3840" y="5745"/>
                </a:lnTo>
                <a:lnTo>
                  <a:pt x="3840" y="6705"/>
                </a:lnTo>
                <a:lnTo>
                  <a:pt x="2880" y="7680"/>
                </a:lnTo>
                <a:lnTo>
                  <a:pt x="2880" y="16306"/>
                </a:lnTo>
                <a:lnTo>
                  <a:pt x="3840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5" name="object 455"/>
          <p:cNvSpPr/>
          <p:nvPr/>
        </p:nvSpPr>
        <p:spPr>
          <a:xfrm>
            <a:off x="5906932" y="6823527"/>
            <a:ext cx="153603" cy="15361"/>
          </a:xfrm>
          <a:custGeom>
            <a:avLst/>
            <a:gdLst/>
            <a:ahLst/>
            <a:cxnLst/>
            <a:rect l="l" t="t" r="r" b="b"/>
            <a:pathLst>
              <a:path w="153603" h="15361">
                <a:moveTo>
                  <a:pt x="7680" y="0"/>
                </a:moveTo>
                <a:lnTo>
                  <a:pt x="3840" y="0"/>
                </a:lnTo>
                <a:lnTo>
                  <a:pt x="0" y="3840"/>
                </a:lnTo>
                <a:lnTo>
                  <a:pt x="0" y="11521"/>
                </a:lnTo>
                <a:lnTo>
                  <a:pt x="3840" y="15361"/>
                </a:lnTo>
                <a:lnTo>
                  <a:pt x="149763" y="15361"/>
                </a:lnTo>
                <a:lnTo>
                  <a:pt x="153603" y="11521"/>
                </a:lnTo>
                <a:lnTo>
                  <a:pt x="153603" y="3840"/>
                </a:lnTo>
                <a:lnTo>
                  <a:pt x="149763" y="0"/>
                </a:lnTo>
                <a:lnTo>
                  <a:pt x="7680" y="0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6" name="object 456"/>
          <p:cNvSpPr/>
          <p:nvPr/>
        </p:nvSpPr>
        <p:spPr>
          <a:xfrm>
            <a:off x="5962619" y="6810085"/>
            <a:ext cx="42230" cy="42245"/>
          </a:xfrm>
          <a:custGeom>
            <a:avLst/>
            <a:gdLst/>
            <a:ahLst/>
            <a:cxnLst/>
            <a:rect l="l" t="t" r="r" b="b"/>
            <a:pathLst>
              <a:path w="42230" h="42245">
                <a:moveTo>
                  <a:pt x="21122" y="0"/>
                </a:moveTo>
                <a:lnTo>
                  <a:pt x="0" y="21122"/>
                </a:lnTo>
                <a:lnTo>
                  <a:pt x="21122" y="42245"/>
                </a:lnTo>
                <a:lnTo>
                  <a:pt x="42230" y="21122"/>
                </a:lnTo>
                <a:lnTo>
                  <a:pt x="21122" y="0"/>
                </a:lnTo>
                <a:close/>
              </a:path>
            </a:pathLst>
          </a:custGeom>
          <a:solidFill>
            <a:srgbClr val="4D7FB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7" name="object 457"/>
          <p:cNvSpPr/>
          <p:nvPr/>
        </p:nvSpPr>
        <p:spPr>
          <a:xfrm>
            <a:off x="5959739" y="6807205"/>
            <a:ext cx="47990" cy="47990"/>
          </a:xfrm>
          <a:custGeom>
            <a:avLst/>
            <a:gdLst/>
            <a:ahLst/>
            <a:cxnLst/>
            <a:rect l="l" t="t" r="r" b="b"/>
            <a:pathLst>
              <a:path w="47990" h="47990">
                <a:moveTo>
                  <a:pt x="25907" y="43205"/>
                </a:moveTo>
                <a:lnTo>
                  <a:pt x="22067" y="43205"/>
                </a:lnTo>
                <a:lnTo>
                  <a:pt x="23027" y="47990"/>
                </a:lnTo>
                <a:lnTo>
                  <a:pt x="24947" y="47990"/>
                </a:lnTo>
                <a:lnTo>
                  <a:pt x="25907" y="47045"/>
                </a:lnTo>
                <a:lnTo>
                  <a:pt x="47030" y="25923"/>
                </a:lnTo>
                <a:lnTo>
                  <a:pt x="43190" y="25923"/>
                </a:lnTo>
                <a:lnTo>
                  <a:pt x="25907" y="43205"/>
                </a:lnTo>
                <a:close/>
              </a:path>
              <a:path w="47990" h="47990">
                <a:moveTo>
                  <a:pt x="23945" y="6678"/>
                </a:moveTo>
                <a:lnTo>
                  <a:pt x="22067" y="4800"/>
                </a:lnTo>
                <a:lnTo>
                  <a:pt x="5846" y="24002"/>
                </a:lnTo>
                <a:lnTo>
                  <a:pt x="23945" y="6678"/>
                </a:lnTo>
                <a:close/>
              </a:path>
              <a:path w="47990" h="47990">
                <a:moveTo>
                  <a:pt x="960" y="22082"/>
                </a:moveTo>
                <a:lnTo>
                  <a:pt x="3840" y="22082"/>
                </a:lnTo>
                <a:lnTo>
                  <a:pt x="22067" y="960"/>
                </a:lnTo>
                <a:lnTo>
                  <a:pt x="960" y="22082"/>
                </a:lnTo>
                <a:close/>
              </a:path>
              <a:path w="47990" h="47990">
                <a:moveTo>
                  <a:pt x="23945" y="6678"/>
                </a:moveTo>
                <a:lnTo>
                  <a:pt x="25907" y="4800"/>
                </a:lnTo>
                <a:lnTo>
                  <a:pt x="22067" y="960"/>
                </a:lnTo>
                <a:lnTo>
                  <a:pt x="3840" y="22082"/>
                </a:lnTo>
                <a:lnTo>
                  <a:pt x="960" y="22082"/>
                </a:lnTo>
                <a:lnTo>
                  <a:pt x="0" y="23042"/>
                </a:lnTo>
                <a:lnTo>
                  <a:pt x="0" y="24963"/>
                </a:lnTo>
                <a:lnTo>
                  <a:pt x="960" y="25923"/>
                </a:lnTo>
                <a:lnTo>
                  <a:pt x="22067" y="47045"/>
                </a:lnTo>
                <a:lnTo>
                  <a:pt x="3840" y="25923"/>
                </a:lnTo>
                <a:lnTo>
                  <a:pt x="5846" y="24002"/>
                </a:lnTo>
                <a:lnTo>
                  <a:pt x="22067" y="4800"/>
                </a:lnTo>
                <a:lnTo>
                  <a:pt x="23945" y="6678"/>
                </a:lnTo>
                <a:close/>
              </a:path>
              <a:path w="47990" h="47990">
                <a:moveTo>
                  <a:pt x="3840" y="25923"/>
                </a:moveTo>
                <a:lnTo>
                  <a:pt x="22067" y="47045"/>
                </a:lnTo>
                <a:lnTo>
                  <a:pt x="23027" y="47990"/>
                </a:lnTo>
                <a:lnTo>
                  <a:pt x="22067" y="43205"/>
                </a:lnTo>
                <a:lnTo>
                  <a:pt x="25907" y="43205"/>
                </a:lnTo>
                <a:lnTo>
                  <a:pt x="43190" y="25923"/>
                </a:lnTo>
                <a:lnTo>
                  <a:pt x="47030" y="25923"/>
                </a:lnTo>
                <a:lnTo>
                  <a:pt x="47990" y="24963"/>
                </a:lnTo>
                <a:lnTo>
                  <a:pt x="47990" y="23042"/>
                </a:lnTo>
                <a:lnTo>
                  <a:pt x="47030" y="22082"/>
                </a:lnTo>
                <a:lnTo>
                  <a:pt x="43190" y="22082"/>
                </a:lnTo>
                <a:lnTo>
                  <a:pt x="41270" y="24002"/>
                </a:lnTo>
                <a:lnTo>
                  <a:pt x="23945" y="41327"/>
                </a:lnTo>
                <a:lnTo>
                  <a:pt x="5846" y="24002"/>
                </a:lnTo>
                <a:lnTo>
                  <a:pt x="3840" y="25923"/>
                </a:lnTo>
                <a:close/>
              </a:path>
              <a:path w="47990" h="47990">
                <a:moveTo>
                  <a:pt x="25907" y="4800"/>
                </a:moveTo>
                <a:lnTo>
                  <a:pt x="23945" y="6678"/>
                </a:lnTo>
                <a:lnTo>
                  <a:pt x="41270" y="24002"/>
                </a:lnTo>
                <a:lnTo>
                  <a:pt x="43190" y="22082"/>
                </a:lnTo>
                <a:lnTo>
                  <a:pt x="47030" y="22082"/>
                </a:lnTo>
                <a:lnTo>
                  <a:pt x="25907" y="960"/>
                </a:lnTo>
                <a:lnTo>
                  <a:pt x="24947" y="0"/>
                </a:lnTo>
                <a:lnTo>
                  <a:pt x="23027" y="0"/>
                </a:lnTo>
                <a:lnTo>
                  <a:pt x="22067" y="960"/>
                </a:lnTo>
                <a:lnTo>
                  <a:pt x="25907" y="4800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8" name="object 458"/>
          <p:cNvSpPr/>
          <p:nvPr/>
        </p:nvSpPr>
        <p:spPr>
          <a:xfrm>
            <a:off x="6073002" y="6807205"/>
            <a:ext cx="25923" cy="45125"/>
          </a:xfrm>
          <a:custGeom>
            <a:avLst/>
            <a:gdLst/>
            <a:ahLst/>
            <a:cxnLst/>
            <a:rect l="l" t="t" r="r" b="b"/>
            <a:pathLst>
              <a:path w="25923" h="45125">
                <a:moveTo>
                  <a:pt x="25923" y="40309"/>
                </a:moveTo>
                <a:lnTo>
                  <a:pt x="16337" y="40309"/>
                </a:lnTo>
                <a:lnTo>
                  <a:pt x="16337" y="0"/>
                </a:lnTo>
                <a:lnTo>
                  <a:pt x="11521" y="0"/>
                </a:lnTo>
                <a:lnTo>
                  <a:pt x="975" y="6720"/>
                </a:lnTo>
                <a:lnTo>
                  <a:pt x="0" y="6720"/>
                </a:lnTo>
                <a:lnTo>
                  <a:pt x="0" y="11521"/>
                </a:lnTo>
                <a:lnTo>
                  <a:pt x="1935" y="11521"/>
                </a:lnTo>
                <a:lnTo>
                  <a:pt x="10561" y="5760"/>
                </a:lnTo>
                <a:lnTo>
                  <a:pt x="10561" y="40309"/>
                </a:lnTo>
                <a:lnTo>
                  <a:pt x="975" y="40309"/>
                </a:lnTo>
                <a:lnTo>
                  <a:pt x="0" y="41285"/>
                </a:lnTo>
                <a:lnTo>
                  <a:pt x="0" y="44150"/>
                </a:lnTo>
                <a:lnTo>
                  <a:pt x="975" y="44150"/>
                </a:lnTo>
                <a:lnTo>
                  <a:pt x="975" y="45125"/>
                </a:lnTo>
                <a:lnTo>
                  <a:pt x="25923" y="45125"/>
                </a:lnTo>
                <a:lnTo>
                  <a:pt x="25923" y="40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9" name="object 459"/>
          <p:cNvSpPr/>
          <p:nvPr/>
        </p:nvSpPr>
        <p:spPr>
          <a:xfrm>
            <a:off x="6105646" y="6806244"/>
            <a:ext cx="29763" cy="46085"/>
          </a:xfrm>
          <a:custGeom>
            <a:avLst/>
            <a:gdLst/>
            <a:ahLst/>
            <a:cxnLst/>
            <a:rect l="l" t="t" r="r" b="b"/>
            <a:pathLst>
              <a:path w="29763" h="46085">
                <a:moveTo>
                  <a:pt x="16322" y="40325"/>
                </a:moveTo>
                <a:lnTo>
                  <a:pt x="14401" y="41269"/>
                </a:lnTo>
                <a:lnTo>
                  <a:pt x="4800" y="41269"/>
                </a:lnTo>
                <a:lnTo>
                  <a:pt x="3840" y="40325"/>
                </a:lnTo>
                <a:lnTo>
                  <a:pt x="960" y="40325"/>
                </a:lnTo>
                <a:lnTo>
                  <a:pt x="960" y="44165"/>
                </a:lnTo>
                <a:lnTo>
                  <a:pt x="1920" y="44165"/>
                </a:lnTo>
                <a:lnTo>
                  <a:pt x="1920" y="45110"/>
                </a:lnTo>
                <a:lnTo>
                  <a:pt x="3840" y="45110"/>
                </a:lnTo>
                <a:lnTo>
                  <a:pt x="3840" y="46085"/>
                </a:lnTo>
                <a:lnTo>
                  <a:pt x="15361" y="46085"/>
                </a:lnTo>
                <a:lnTo>
                  <a:pt x="17282" y="45110"/>
                </a:lnTo>
                <a:lnTo>
                  <a:pt x="19202" y="45110"/>
                </a:lnTo>
                <a:lnTo>
                  <a:pt x="21122" y="44165"/>
                </a:lnTo>
                <a:lnTo>
                  <a:pt x="22082" y="42245"/>
                </a:lnTo>
                <a:lnTo>
                  <a:pt x="24002" y="41269"/>
                </a:lnTo>
                <a:lnTo>
                  <a:pt x="24963" y="40325"/>
                </a:lnTo>
                <a:lnTo>
                  <a:pt x="25923" y="38404"/>
                </a:lnTo>
                <a:lnTo>
                  <a:pt x="26883" y="36484"/>
                </a:lnTo>
                <a:lnTo>
                  <a:pt x="27843" y="35524"/>
                </a:lnTo>
                <a:lnTo>
                  <a:pt x="27843" y="33604"/>
                </a:lnTo>
                <a:lnTo>
                  <a:pt x="28803" y="31683"/>
                </a:lnTo>
                <a:lnTo>
                  <a:pt x="28803" y="27843"/>
                </a:lnTo>
                <a:lnTo>
                  <a:pt x="29763" y="25923"/>
                </a:lnTo>
                <a:lnTo>
                  <a:pt x="29763" y="17282"/>
                </a:lnTo>
                <a:lnTo>
                  <a:pt x="28803" y="15361"/>
                </a:lnTo>
                <a:lnTo>
                  <a:pt x="28803" y="12481"/>
                </a:lnTo>
                <a:lnTo>
                  <a:pt x="27843" y="10561"/>
                </a:lnTo>
                <a:lnTo>
                  <a:pt x="27843" y="8641"/>
                </a:lnTo>
                <a:lnTo>
                  <a:pt x="26883" y="7680"/>
                </a:lnTo>
                <a:lnTo>
                  <a:pt x="26883" y="6720"/>
                </a:lnTo>
                <a:lnTo>
                  <a:pt x="25923" y="4800"/>
                </a:lnTo>
                <a:lnTo>
                  <a:pt x="24963" y="3840"/>
                </a:lnTo>
                <a:lnTo>
                  <a:pt x="24002" y="2880"/>
                </a:lnTo>
                <a:lnTo>
                  <a:pt x="23042" y="1920"/>
                </a:lnTo>
                <a:lnTo>
                  <a:pt x="21122" y="1920"/>
                </a:lnTo>
                <a:lnTo>
                  <a:pt x="20162" y="960"/>
                </a:lnTo>
                <a:lnTo>
                  <a:pt x="18242" y="960"/>
                </a:lnTo>
                <a:lnTo>
                  <a:pt x="16322" y="0"/>
                </a:lnTo>
                <a:lnTo>
                  <a:pt x="12481" y="0"/>
                </a:lnTo>
                <a:lnTo>
                  <a:pt x="9601" y="960"/>
                </a:lnTo>
                <a:lnTo>
                  <a:pt x="7680" y="1920"/>
                </a:lnTo>
                <a:lnTo>
                  <a:pt x="6720" y="8641"/>
                </a:lnTo>
                <a:lnTo>
                  <a:pt x="7680" y="7680"/>
                </a:lnTo>
                <a:lnTo>
                  <a:pt x="8641" y="6720"/>
                </a:lnTo>
                <a:lnTo>
                  <a:pt x="9601" y="6720"/>
                </a:lnTo>
                <a:lnTo>
                  <a:pt x="10561" y="5760"/>
                </a:lnTo>
                <a:lnTo>
                  <a:pt x="11521" y="5760"/>
                </a:lnTo>
                <a:lnTo>
                  <a:pt x="12481" y="4800"/>
                </a:lnTo>
                <a:lnTo>
                  <a:pt x="15361" y="4800"/>
                </a:lnTo>
                <a:lnTo>
                  <a:pt x="17282" y="5760"/>
                </a:lnTo>
                <a:lnTo>
                  <a:pt x="18242" y="5760"/>
                </a:lnTo>
                <a:lnTo>
                  <a:pt x="19202" y="6720"/>
                </a:lnTo>
                <a:lnTo>
                  <a:pt x="20162" y="7680"/>
                </a:lnTo>
                <a:lnTo>
                  <a:pt x="21122" y="8641"/>
                </a:lnTo>
                <a:lnTo>
                  <a:pt x="22082" y="9601"/>
                </a:lnTo>
                <a:lnTo>
                  <a:pt x="22082" y="11521"/>
                </a:lnTo>
                <a:lnTo>
                  <a:pt x="23042" y="13441"/>
                </a:lnTo>
                <a:lnTo>
                  <a:pt x="23042" y="21122"/>
                </a:lnTo>
                <a:lnTo>
                  <a:pt x="22082" y="22082"/>
                </a:lnTo>
                <a:lnTo>
                  <a:pt x="21122" y="22082"/>
                </a:lnTo>
                <a:lnTo>
                  <a:pt x="19202" y="23042"/>
                </a:lnTo>
                <a:lnTo>
                  <a:pt x="17282" y="24002"/>
                </a:lnTo>
                <a:lnTo>
                  <a:pt x="11521" y="24002"/>
                </a:lnTo>
                <a:lnTo>
                  <a:pt x="10561" y="23042"/>
                </a:lnTo>
                <a:lnTo>
                  <a:pt x="9601" y="23042"/>
                </a:lnTo>
                <a:lnTo>
                  <a:pt x="8641" y="22082"/>
                </a:lnTo>
                <a:lnTo>
                  <a:pt x="7680" y="21122"/>
                </a:lnTo>
                <a:lnTo>
                  <a:pt x="6720" y="20162"/>
                </a:lnTo>
                <a:lnTo>
                  <a:pt x="6720" y="18242"/>
                </a:lnTo>
                <a:lnTo>
                  <a:pt x="5760" y="17282"/>
                </a:lnTo>
                <a:lnTo>
                  <a:pt x="5760" y="1920"/>
                </a:lnTo>
                <a:lnTo>
                  <a:pt x="4800" y="3840"/>
                </a:lnTo>
                <a:lnTo>
                  <a:pt x="3840" y="4800"/>
                </a:lnTo>
                <a:lnTo>
                  <a:pt x="1920" y="5760"/>
                </a:lnTo>
                <a:lnTo>
                  <a:pt x="960" y="7680"/>
                </a:lnTo>
                <a:lnTo>
                  <a:pt x="960" y="9601"/>
                </a:lnTo>
                <a:lnTo>
                  <a:pt x="0" y="11521"/>
                </a:lnTo>
                <a:lnTo>
                  <a:pt x="0" y="20162"/>
                </a:lnTo>
                <a:lnTo>
                  <a:pt x="960" y="22082"/>
                </a:lnTo>
                <a:lnTo>
                  <a:pt x="1920" y="23042"/>
                </a:lnTo>
                <a:lnTo>
                  <a:pt x="2880" y="24963"/>
                </a:lnTo>
                <a:lnTo>
                  <a:pt x="3840" y="25923"/>
                </a:lnTo>
                <a:lnTo>
                  <a:pt x="4800" y="26883"/>
                </a:lnTo>
                <a:lnTo>
                  <a:pt x="6720" y="27843"/>
                </a:lnTo>
                <a:lnTo>
                  <a:pt x="8641" y="27843"/>
                </a:lnTo>
                <a:lnTo>
                  <a:pt x="10561" y="28803"/>
                </a:lnTo>
                <a:lnTo>
                  <a:pt x="15361" y="28803"/>
                </a:lnTo>
                <a:lnTo>
                  <a:pt x="17282" y="27843"/>
                </a:lnTo>
                <a:lnTo>
                  <a:pt x="19202" y="27843"/>
                </a:lnTo>
                <a:lnTo>
                  <a:pt x="21122" y="26883"/>
                </a:lnTo>
                <a:lnTo>
                  <a:pt x="22082" y="26883"/>
                </a:lnTo>
                <a:lnTo>
                  <a:pt x="23042" y="25923"/>
                </a:lnTo>
                <a:lnTo>
                  <a:pt x="23042" y="31683"/>
                </a:lnTo>
                <a:lnTo>
                  <a:pt x="22082" y="33604"/>
                </a:lnTo>
                <a:lnTo>
                  <a:pt x="21122" y="35524"/>
                </a:lnTo>
                <a:lnTo>
                  <a:pt x="20162" y="36484"/>
                </a:lnTo>
                <a:lnTo>
                  <a:pt x="19202" y="38404"/>
                </a:lnTo>
                <a:lnTo>
                  <a:pt x="18242" y="39364"/>
                </a:lnTo>
                <a:lnTo>
                  <a:pt x="16322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0" name="object 460"/>
          <p:cNvSpPr/>
          <p:nvPr/>
        </p:nvSpPr>
        <p:spPr>
          <a:xfrm>
            <a:off x="6111407" y="6808165"/>
            <a:ext cx="1920" cy="11521"/>
          </a:xfrm>
          <a:custGeom>
            <a:avLst/>
            <a:gdLst/>
            <a:ahLst/>
            <a:cxnLst/>
            <a:rect l="l" t="t" r="r" b="b"/>
            <a:pathLst>
              <a:path w="1920" h="11521">
                <a:moveTo>
                  <a:pt x="0" y="11521"/>
                </a:moveTo>
                <a:lnTo>
                  <a:pt x="0" y="10561"/>
                </a:lnTo>
                <a:lnTo>
                  <a:pt x="960" y="9601"/>
                </a:lnTo>
                <a:lnTo>
                  <a:pt x="960" y="6720"/>
                </a:lnTo>
                <a:lnTo>
                  <a:pt x="1920" y="0"/>
                </a:lnTo>
                <a:lnTo>
                  <a:pt x="0" y="0"/>
                </a:lnTo>
                <a:lnTo>
                  <a:pt x="0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1" name="object 461"/>
          <p:cNvSpPr/>
          <p:nvPr/>
        </p:nvSpPr>
        <p:spPr>
          <a:xfrm>
            <a:off x="6162294" y="6820646"/>
            <a:ext cx="2880" cy="7680"/>
          </a:xfrm>
          <a:custGeom>
            <a:avLst/>
            <a:gdLst/>
            <a:ahLst/>
            <a:cxnLst/>
            <a:rect l="l" t="t" r="r" b="b"/>
            <a:pathLst>
              <a:path w="2880" h="7680">
                <a:moveTo>
                  <a:pt x="1920" y="6720"/>
                </a:moveTo>
                <a:lnTo>
                  <a:pt x="2880" y="6720"/>
                </a:lnTo>
                <a:lnTo>
                  <a:pt x="2880" y="0"/>
                </a:lnTo>
                <a:lnTo>
                  <a:pt x="960" y="1920"/>
                </a:lnTo>
                <a:lnTo>
                  <a:pt x="0" y="2880"/>
                </a:lnTo>
                <a:lnTo>
                  <a:pt x="0" y="7680"/>
                </a:lnTo>
                <a:lnTo>
                  <a:pt x="192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2" name="object 462"/>
          <p:cNvSpPr/>
          <p:nvPr/>
        </p:nvSpPr>
        <p:spPr>
          <a:xfrm>
            <a:off x="6148852" y="6840809"/>
            <a:ext cx="20162" cy="11521"/>
          </a:xfrm>
          <a:custGeom>
            <a:avLst/>
            <a:gdLst/>
            <a:ahLst/>
            <a:cxnLst/>
            <a:rect l="l" t="t" r="r" b="b"/>
            <a:pathLst>
              <a:path w="20162" h="11521">
                <a:moveTo>
                  <a:pt x="0" y="3840"/>
                </a:moveTo>
                <a:lnTo>
                  <a:pt x="1920" y="11521"/>
                </a:lnTo>
                <a:lnTo>
                  <a:pt x="15361" y="11521"/>
                </a:lnTo>
                <a:lnTo>
                  <a:pt x="17282" y="10546"/>
                </a:lnTo>
                <a:lnTo>
                  <a:pt x="18227" y="9601"/>
                </a:lnTo>
                <a:lnTo>
                  <a:pt x="20162" y="8641"/>
                </a:lnTo>
                <a:lnTo>
                  <a:pt x="18227" y="0"/>
                </a:lnTo>
                <a:lnTo>
                  <a:pt x="18227" y="2880"/>
                </a:lnTo>
                <a:lnTo>
                  <a:pt x="17282" y="3840"/>
                </a:lnTo>
                <a:lnTo>
                  <a:pt x="15361" y="5760"/>
                </a:lnTo>
                <a:lnTo>
                  <a:pt x="14401" y="6705"/>
                </a:lnTo>
                <a:lnTo>
                  <a:pt x="11521" y="7680"/>
                </a:lnTo>
                <a:lnTo>
                  <a:pt x="5760" y="7680"/>
                </a:lnTo>
                <a:lnTo>
                  <a:pt x="3840" y="6705"/>
                </a:lnTo>
                <a:lnTo>
                  <a:pt x="1920" y="5760"/>
                </a:lnTo>
                <a:lnTo>
                  <a:pt x="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3" name="object 463"/>
          <p:cNvSpPr/>
          <p:nvPr/>
        </p:nvSpPr>
        <p:spPr>
          <a:xfrm>
            <a:off x="6142131" y="6806244"/>
            <a:ext cx="30723" cy="46085"/>
          </a:xfrm>
          <a:custGeom>
            <a:avLst/>
            <a:gdLst/>
            <a:ahLst/>
            <a:cxnLst/>
            <a:rect l="l" t="t" r="r" b="b"/>
            <a:pathLst>
              <a:path w="30723" h="46085">
                <a:moveTo>
                  <a:pt x="30723" y="31683"/>
                </a:moveTo>
                <a:lnTo>
                  <a:pt x="29763" y="30723"/>
                </a:lnTo>
                <a:lnTo>
                  <a:pt x="29763" y="29763"/>
                </a:lnTo>
                <a:lnTo>
                  <a:pt x="28788" y="28803"/>
                </a:lnTo>
                <a:lnTo>
                  <a:pt x="27843" y="27843"/>
                </a:lnTo>
                <a:lnTo>
                  <a:pt x="26883" y="26883"/>
                </a:lnTo>
                <a:lnTo>
                  <a:pt x="25923" y="25923"/>
                </a:lnTo>
                <a:lnTo>
                  <a:pt x="24947" y="24963"/>
                </a:lnTo>
                <a:lnTo>
                  <a:pt x="23042" y="24002"/>
                </a:lnTo>
                <a:lnTo>
                  <a:pt x="22082" y="23042"/>
                </a:lnTo>
                <a:lnTo>
                  <a:pt x="20162" y="22082"/>
                </a:lnTo>
                <a:lnTo>
                  <a:pt x="20162" y="17282"/>
                </a:lnTo>
                <a:lnTo>
                  <a:pt x="18242" y="19202"/>
                </a:lnTo>
                <a:lnTo>
                  <a:pt x="16322" y="20162"/>
                </a:lnTo>
                <a:lnTo>
                  <a:pt x="14401" y="19202"/>
                </a:lnTo>
                <a:lnTo>
                  <a:pt x="13441" y="18242"/>
                </a:lnTo>
                <a:lnTo>
                  <a:pt x="12481" y="18242"/>
                </a:lnTo>
                <a:lnTo>
                  <a:pt x="11521" y="17282"/>
                </a:lnTo>
                <a:lnTo>
                  <a:pt x="10561" y="16322"/>
                </a:lnTo>
                <a:lnTo>
                  <a:pt x="9601" y="16322"/>
                </a:lnTo>
                <a:lnTo>
                  <a:pt x="9601" y="15361"/>
                </a:lnTo>
                <a:lnTo>
                  <a:pt x="8641" y="14401"/>
                </a:lnTo>
                <a:lnTo>
                  <a:pt x="8641" y="13441"/>
                </a:lnTo>
                <a:lnTo>
                  <a:pt x="7680" y="13441"/>
                </a:lnTo>
                <a:lnTo>
                  <a:pt x="7680" y="9601"/>
                </a:lnTo>
                <a:lnTo>
                  <a:pt x="8641" y="7680"/>
                </a:lnTo>
                <a:lnTo>
                  <a:pt x="9601" y="6720"/>
                </a:lnTo>
                <a:lnTo>
                  <a:pt x="11521" y="5760"/>
                </a:lnTo>
                <a:lnTo>
                  <a:pt x="13441" y="4800"/>
                </a:lnTo>
                <a:lnTo>
                  <a:pt x="18242" y="4800"/>
                </a:lnTo>
                <a:lnTo>
                  <a:pt x="19202" y="5760"/>
                </a:lnTo>
                <a:lnTo>
                  <a:pt x="20162" y="5760"/>
                </a:lnTo>
                <a:lnTo>
                  <a:pt x="21122" y="6720"/>
                </a:lnTo>
                <a:lnTo>
                  <a:pt x="22082" y="6720"/>
                </a:lnTo>
                <a:lnTo>
                  <a:pt x="22082" y="7680"/>
                </a:lnTo>
                <a:lnTo>
                  <a:pt x="23042" y="8641"/>
                </a:lnTo>
                <a:lnTo>
                  <a:pt x="23042" y="21122"/>
                </a:lnTo>
                <a:lnTo>
                  <a:pt x="24003" y="20162"/>
                </a:lnTo>
                <a:lnTo>
                  <a:pt x="24947" y="19202"/>
                </a:lnTo>
                <a:lnTo>
                  <a:pt x="25923" y="18242"/>
                </a:lnTo>
                <a:lnTo>
                  <a:pt x="26883" y="17282"/>
                </a:lnTo>
                <a:lnTo>
                  <a:pt x="27843" y="16322"/>
                </a:lnTo>
                <a:lnTo>
                  <a:pt x="27843" y="15361"/>
                </a:lnTo>
                <a:lnTo>
                  <a:pt x="28788" y="14401"/>
                </a:lnTo>
                <a:lnTo>
                  <a:pt x="28788" y="6720"/>
                </a:lnTo>
                <a:lnTo>
                  <a:pt x="27843" y="5760"/>
                </a:lnTo>
                <a:lnTo>
                  <a:pt x="26883" y="3840"/>
                </a:lnTo>
                <a:lnTo>
                  <a:pt x="25923" y="2880"/>
                </a:lnTo>
                <a:lnTo>
                  <a:pt x="24947" y="1920"/>
                </a:lnTo>
                <a:lnTo>
                  <a:pt x="23042" y="1920"/>
                </a:lnTo>
                <a:lnTo>
                  <a:pt x="22082" y="960"/>
                </a:lnTo>
                <a:lnTo>
                  <a:pt x="20162" y="960"/>
                </a:lnTo>
                <a:lnTo>
                  <a:pt x="18242" y="0"/>
                </a:lnTo>
                <a:lnTo>
                  <a:pt x="13441" y="0"/>
                </a:lnTo>
                <a:lnTo>
                  <a:pt x="11521" y="960"/>
                </a:lnTo>
                <a:lnTo>
                  <a:pt x="9601" y="960"/>
                </a:lnTo>
                <a:lnTo>
                  <a:pt x="7680" y="1920"/>
                </a:lnTo>
                <a:lnTo>
                  <a:pt x="6720" y="2880"/>
                </a:lnTo>
                <a:lnTo>
                  <a:pt x="5760" y="3840"/>
                </a:lnTo>
                <a:lnTo>
                  <a:pt x="3840" y="4800"/>
                </a:lnTo>
                <a:lnTo>
                  <a:pt x="2880" y="5760"/>
                </a:lnTo>
                <a:lnTo>
                  <a:pt x="2880" y="6720"/>
                </a:lnTo>
                <a:lnTo>
                  <a:pt x="1920" y="8641"/>
                </a:lnTo>
                <a:lnTo>
                  <a:pt x="1920" y="14401"/>
                </a:lnTo>
                <a:lnTo>
                  <a:pt x="2880" y="15361"/>
                </a:lnTo>
                <a:lnTo>
                  <a:pt x="2880" y="16322"/>
                </a:lnTo>
                <a:lnTo>
                  <a:pt x="3840" y="17282"/>
                </a:lnTo>
                <a:lnTo>
                  <a:pt x="3840" y="18242"/>
                </a:lnTo>
                <a:lnTo>
                  <a:pt x="4800" y="19202"/>
                </a:lnTo>
                <a:lnTo>
                  <a:pt x="5760" y="20162"/>
                </a:lnTo>
                <a:lnTo>
                  <a:pt x="6720" y="21122"/>
                </a:lnTo>
                <a:lnTo>
                  <a:pt x="7680" y="21122"/>
                </a:lnTo>
                <a:lnTo>
                  <a:pt x="9601" y="22082"/>
                </a:lnTo>
                <a:lnTo>
                  <a:pt x="10561" y="23042"/>
                </a:lnTo>
                <a:lnTo>
                  <a:pt x="8641" y="24002"/>
                </a:lnTo>
                <a:lnTo>
                  <a:pt x="7680" y="24963"/>
                </a:lnTo>
                <a:lnTo>
                  <a:pt x="6720" y="25923"/>
                </a:lnTo>
                <a:lnTo>
                  <a:pt x="4800" y="25923"/>
                </a:lnTo>
                <a:lnTo>
                  <a:pt x="3840" y="26883"/>
                </a:lnTo>
                <a:lnTo>
                  <a:pt x="2880" y="27843"/>
                </a:lnTo>
                <a:lnTo>
                  <a:pt x="1920" y="28803"/>
                </a:lnTo>
                <a:lnTo>
                  <a:pt x="1920" y="30723"/>
                </a:lnTo>
                <a:lnTo>
                  <a:pt x="960" y="31683"/>
                </a:lnTo>
                <a:lnTo>
                  <a:pt x="960" y="32644"/>
                </a:lnTo>
                <a:lnTo>
                  <a:pt x="0" y="33604"/>
                </a:lnTo>
                <a:lnTo>
                  <a:pt x="0" y="37444"/>
                </a:lnTo>
                <a:lnTo>
                  <a:pt x="960" y="38404"/>
                </a:lnTo>
                <a:lnTo>
                  <a:pt x="960" y="40325"/>
                </a:lnTo>
                <a:lnTo>
                  <a:pt x="1920" y="41269"/>
                </a:lnTo>
                <a:lnTo>
                  <a:pt x="2880" y="42245"/>
                </a:lnTo>
                <a:lnTo>
                  <a:pt x="3840" y="43205"/>
                </a:lnTo>
                <a:lnTo>
                  <a:pt x="5760" y="44165"/>
                </a:lnTo>
                <a:lnTo>
                  <a:pt x="6720" y="45110"/>
                </a:lnTo>
                <a:lnTo>
                  <a:pt x="8641" y="46085"/>
                </a:lnTo>
                <a:lnTo>
                  <a:pt x="6720" y="38404"/>
                </a:lnTo>
                <a:lnTo>
                  <a:pt x="6720" y="31683"/>
                </a:lnTo>
                <a:lnTo>
                  <a:pt x="7680" y="30723"/>
                </a:lnTo>
                <a:lnTo>
                  <a:pt x="8641" y="29763"/>
                </a:lnTo>
                <a:lnTo>
                  <a:pt x="9601" y="28803"/>
                </a:lnTo>
                <a:lnTo>
                  <a:pt x="10561" y="27843"/>
                </a:lnTo>
                <a:lnTo>
                  <a:pt x="11521" y="27843"/>
                </a:lnTo>
                <a:lnTo>
                  <a:pt x="12481" y="26883"/>
                </a:lnTo>
                <a:lnTo>
                  <a:pt x="13441" y="25923"/>
                </a:lnTo>
                <a:lnTo>
                  <a:pt x="15361" y="24963"/>
                </a:lnTo>
                <a:lnTo>
                  <a:pt x="16322" y="25923"/>
                </a:lnTo>
                <a:lnTo>
                  <a:pt x="18242" y="26883"/>
                </a:lnTo>
                <a:lnTo>
                  <a:pt x="19202" y="27843"/>
                </a:lnTo>
                <a:lnTo>
                  <a:pt x="20162" y="27843"/>
                </a:lnTo>
                <a:lnTo>
                  <a:pt x="21122" y="28803"/>
                </a:lnTo>
                <a:lnTo>
                  <a:pt x="22082" y="29763"/>
                </a:lnTo>
                <a:lnTo>
                  <a:pt x="23042" y="30723"/>
                </a:lnTo>
                <a:lnTo>
                  <a:pt x="24003" y="31683"/>
                </a:lnTo>
                <a:lnTo>
                  <a:pt x="24947" y="32644"/>
                </a:lnTo>
                <a:lnTo>
                  <a:pt x="24947" y="34564"/>
                </a:lnTo>
                <a:lnTo>
                  <a:pt x="26883" y="43205"/>
                </a:lnTo>
                <a:lnTo>
                  <a:pt x="27843" y="42245"/>
                </a:lnTo>
                <a:lnTo>
                  <a:pt x="28788" y="41269"/>
                </a:lnTo>
                <a:lnTo>
                  <a:pt x="29763" y="39364"/>
                </a:lnTo>
                <a:lnTo>
                  <a:pt x="30723" y="38404"/>
                </a:lnTo>
                <a:lnTo>
                  <a:pt x="30723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4" name="object 464"/>
          <p:cNvSpPr/>
          <p:nvPr/>
        </p:nvSpPr>
        <p:spPr>
          <a:xfrm>
            <a:off x="6179576" y="6825447"/>
            <a:ext cx="8625" cy="22082"/>
          </a:xfrm>
          <a:custGeom>
            <a:avLst/>
            <a:gdLst/>
            <a:ahLst/>
            <a:cxnLst/>
            <a:rect l="l" t="t" r="r" b="b"/>
            <a:pathLst>
              <a:path w="8625" h="22082">
                <a:moveTo>
                  <a:pt x="8625" y="3840"/>
                </a:moveTo>
                <a:lnTo>
                  <a:pt x="7680" y="0"/>
                </a:lnTo>
                <a:lnTo>
                  <a:pt x="7680" y="3840"/>
                </a:lnTo>
                <a:lnTo>
                  <a:pt x="8625" y="3840"/>
                </a:lnTo>
                <a:close/>
              </a:path>
              <a:path w="8625" h="22082">
                <a:moveTo>
                  <a:pt x="2865" y="3840"/>
                </a:moveTo>
                <a:lnTo>
                  <a:pt x="2865" y="4800"/>
                </a:lnTo>
                <a:lnTo>
                  <a:pt x="5745" y="4800"/>
                </a:lnTo>
                <a:lnTo>
                  <a:pt x="6705" y="3840"/>
                </a:lnTo>
                <a:lnTo>
                  <a:pt x="7680" y="3840"/>
                </a:lnTo>
                <a:lnTo>
                  <a:pt x="7680" y="0"/>
                </a:lnTo>
                <a:lnTo>
                  <a:pt x="8625" y="3840"/>
                </a:lnTo>
                <a:lnTo>
                  <a:pt x="14401" y="3840"/>
                </a:lnTo>
                <a:lnTo>
                  <a:pt x="15346" y="4800"/>
                </a:lnTo>
                <a:lnTo>
                  <a:pt x="17266" y="4800"/>
                </a:lnTo>
                <a:lnTo>
                  <a:pt x="18227" y="5760"/>
                </a:lnTo>
                <a:lnTo>
                  <a:pt x="19187" y="6720"/>
                </a:lnTo>
                <a:lnTo>
                  <a:pt x="20147" y="6720"/>
                </a:lnTo>
                <a:lnTo>
                  <a:pt x="21107" y="7680"/>
                </a:lnTo>
                <a:lnTo>
                  <a:pt x="21107" y="8641"/>
                </a:lnTo>
                <a:lnTo>
                  <a:pt x="22067" y="10561"/>
                </a:lnTo>
                <a:lnTo>
                  <a:pt x="22067" y="14401"/>
                </a:lnTo>
                <a:lnTo>
                  <a:pt x="21107" y="16322"/>
                </a:lnTo>
                <a:lnTo>
                  <a:pt x="21107" y="17282"/>
                </a:lnTo>
                <a:lnTo>
                  <a:pt x="20147" y="18242"/>
                </a:lnTo>
                <a:lnTo>
                  <a:pt x="20147" y="19202"/>
                </a:lnTo>
                <a:lnTo>
                  <a:pt x="19187" y="20162"/>
                </a:lnTo>
                <a:lnTo>
                  <a:pt x="18227" y="21122"/>
                </a:lnTo>
                <a:lnTo>
                  <a:pt x="16306" y="21122"/>
                </a:lnTo>
                <a:lnTo>
                  <a:pt x="15346" y="22067"/>
                </a:lnTo>
                <a:lnTo>
                  <a:pt x="5745" y="22067"/>
                </a:lnTo>
                <a:lnTo>
                  <a:pt x="4785" y="21122"/>
                </a:lnTo>
                <a:lnTo>
                  <a:pt x="2865" y="21122"/>
                </a:lnTo>
                <a:lnTo>
                  <a:pt x="1904" y="20162"/>
                </a:lnTo>
                <a:lnTo>
                  <a:pt x="944" y="20162"/>
                </a:lnTo>
                <a:lnTo>
                  <a:pt x="944" y="19202"/>
                </a:lnTo>
                <a:lnTo>
                  <a:pt x="0" y="20162"/>
                </a:lnTo>
                <a:lnTo>
                  <a:pt x="0" y="24963"/>
                </a:lnTo>
                <a:lnTo>
                  <a:pt x="944" y="24963"/>
                </a:lnTo>
                <a:lnTo>
                  <a:pt x="1904" y="25908"/>
                </a:lnTo>
                <a:lnTo>
                  <a:pt x="3840" y="25908"/>
                </a:lnTo>
                <a:lnTo>
                  <a:pt x="4785" y="26883"/>
                </a:lnTo>
                <a:lnTo>
                  <a:pt x="16306" y="26883"/>
                </a:lnTo>
                <a:lnTo>
                  <a:pt x="18227" y="25908"/>
                </a:lnTo>
                <a:lnTo>
                  <a:pt x="20147" y="25908"/>
                </a:lnTo>
                <a:lnTo>
                  <a:pt x="22067" y="24963"/>
                </a:lnTo>
                <a:lnTo>
                  <a:pt x="23027" y="23042"/>
                </a:lnTo>
                <a:lnTo>
                  <a:pt x="24947" y="22067"/>
                </a:lnTo>
                <a:lnTo>
                  <a:pt x="25907" y="20162"/>
                </a:lnTo>
                <a:lnTo>
                  <a:pt x="26868" y="18242"/>
                </a:lnTo>
                <a:lnTo>
                  <a:pt x="27828" y="16322"/>
                </a:lnTo>
                <a:lnTo>
                  <a:pt x="27828" y="8641"/>
                </a:lnTo>
                <a:lnTo>
                  <a:pt x="26868" y="6720"/>
                </a:lnTo>
                <a:lnTo>
                  <a:pt x="26868" y="5760"/>
                </a:lnTo>
                <a:lnTo>
                  <a:pt x="25907" y="3840"/>
                </a:lnTo>
                <a:lnTo>
                  <a:pt x="23987" y="2880"/>
                </a:lnTo>
                <a:lnTo>
                  <a:pt x="23027" y="1920"/>
                </a:lnTo>
                <a:lnTo>
                  <a:pt x="21107" y="960"/>
                </a:lnTo>
                <a:lnTo>
                  <a:pt x="19187" y="0"/>
                </a:lnTo>
                <a:lnTo>
                  <a:pt x="17266" y="0"/>
                </a:lnTo>
                <a:lnTo>
                  <a:pt x="15346" y="-960"/>
                </a:lnTo>
                <a:lnTo>
                  <a:pt x="7680" y="-960"/>
                </a:lnTo>
                <a:lnTo>
                  <a:pt x="7680" y="-13441"/>
                </a:lnTo>
                <a:lnTo>
                  <a:pt x="24947" y="-13441"/>
                </a:lnTo>
                <a:lnTo>
                  <a:pt x="24947" y="-18242"/>
                </a:lnTo>
                <a:lnTo>
                  <a:pt x="2865" y="-18242"/>
                </a:lnTo>
                <a:lnTo>
                  <a:pt x="2865" y="-17282"/>
                </a:lnTo>
                <a:lnTo>
                  <a:pt x="1904" y="-17282"/>
                </a:lnTo>
                <a:lnTo>
                  <a:pt x="1904" y="3840"/>
                </a:lnTo>
                <a:lnTo>
                  <a:pt x="2865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5" name="object 465"/>
          <p:cNvSpPr/>
          <p:nvPr/>
        </p:nvSpPr>
        <p:spPr>
          <a:xfrm>
            <a:off x="6214125" y="6832168"/>
            <a:ext cx="17282" cy="4800"/>
          </a:xfrm>
          <a:custGeom>
            <a:avLst/>
            <a:gdLst/>
            <a:ahLst/>
            <a:cxnLst/>
            <a:rect l="l" t="t" r="r" b="b"/>
            <a:pathLst>
              <a:path w="17282" h="4800">
                <a:moveTo>
                  <a:pt x="17282" y="2880"/>
                </a:moveTo>
                <a:lnTo>
                  <a:pt x="17282" y="960"/>
                </a:lnTo>
                <a:lnTo>
                  <a:pt x="16322" y="0"/>
                </a:lnTo>
                <a:lnTo>
                  <a:pt x="960" y="0"/>
                </a:lnTo>
                <a:lnTo>
                  <a:pt x="0" y="960"/>
                </a:lnTo>
                <a:lnTo>
                  <a:pt x="0" y="3840"/>
                </a:lnTo>
                <a:lnTo>
                  <a:pt x="960" y="4800"/>
                </a:lnTo>
                <a:lnTo>
                  <a:pt x="16322" y="4800"/>
                </a:lnTo>
                <a:lnTo>
                  <a:pt x="17282" y="3840"/>
                </a:lnTo>
                <a:lnTo>
                  <a:pt x="17282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6" name="object 466"/>
          <p:cNvSpPr/>
          <p:nvPr/>
        </p:nvSpPr>
        <p:spPr>
          <a:xfrm>
            <a:off x="6073002" y="6894560"/>
            <a:ext cx="25923" cy="45125"/>
          </a:xfrm>
          <a:custGeom>
            <a:avLst/>
            <a:gdLst/>
            <a:ahLst/>
            <a:cxnLst/>
            <a:rect l="l" t="t" r="r" b="b"/>
            <a:pathLst>
              <a:path w="25923" h="45125">
                <a:moveTo>
                  <a:pt x="25923" y="40325"/>
                </a:moveTo>
                <a:lnTo>
                  <a:pt x="16337" y="40325"/>
                </a:lnTo>
                <a:lnTo>
                  <a:pt x="16337" y="0"/>
                </a:lnTo>
                <a:lnTo>
                  <a:pt x="11521" y="0"/>
                </a:lnTo>
                <a:lnTo>
                  <a:pt x="975" y="6720"/>
                </a:lnTo>
                <a:lnTo>
                  <a:pt x="0" y="6720"/>
                </a:lnTo>
                <a:lnTo>
                  <a:pt x="0" y="11521"/>
                </a:lnTo>
                <a:lnTo>
                  <a:pt x="1935" y="11521"/>
                </a:lnTo>
                <a:lnTo>
                  <a:pt x="10561" y="5760"/>
                </a:lnTo>
                <a:lnTo>
                  <a:pt x="10561" y="40325"/>
                </a:lnTo>
                <a:lnTo>
                  <a:pt x="975" y="40325"/>
                </a:lnTo>
                <a:lnTo>
                  <a:pt x="0" y="41285"/>
                </a:lnTo>
                <a:lnTo>
                  <a:pt x="0" y="44165"/>
                </a:lnTo>
                <a:lnTo>
                  <a:pt x="975" y="44165"/>
                </a:lnTo>
                <a:lnTo>
                  <a:pt x="975" y="45125"/>
                </a:lnTo>
                <a:lnTo>
                  <a:pt x="25923" y="45125"/>
                </a:lnTo>
                <a:lnTo>
                  <a:pt x="25923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7" name="object 467"/>
          <p:cNvSpPr/>
          <p:nvPr/>
        </p:nvSpPr>
        <p:spPr>
          <a:xfrm>
            <a:off x="6105646" y="6893600"/>
            <a:ext cx="29763" cy="47045"/>
          </a:xfrm>
          <a:custGeom>
            <a:avLst/>
            <a:gdLst/>
            <a:ahLst/>
            <a:cxnLst/>
            <a:rect l="l" t="t" r="r" b="b"/>
            <a:pathLst>
              <a:path w="29763" h="47045">
                <a:moveTo>
                  <a:pt x="16322" y="40325"/>
                </a:moveTo>
                <a:lnTo>
                  <a:pt x="14401" y="41285"/>
                </a:lnTo>
                <a:lnTo>
                  <a:pt x="4800" y="41285"/>
                </a:lnTo>
                <a:lnTo>
                  <a:pt x="3840" y="40325"/>
                </a:lnTo>
                <a:lnTo>
                  <a:pt x="960" y="40325"/>
                </a:lnTo>
                <a:lnTo>
                  <a:pt x="960" y="44165"/>
                </a:lnTo>
                <a:lnTo>
                  <a:pt x="1920" y="44165"/>
                </a:lnTo>
                <a:lnTo>
                  <a:pt x="1920" y="45125"/>
                </a:lnTo>
                <a:lnTo>
                  <a:pt x="3840" y="45125"/>
                </a:lnTo>
                <a:lnTo>
                  <a:pt x="3840" y="46085"/>
                </a:lnTo>
                <a:lnTo>
                  <a:pt x="8641" y="46085"/>
                </a:lnTo>
                <a:lnTo>
                  <a:pt x="9601" y="47045"/>
                </a:lnTo>
                <a:lnTo>
                  <a:pt x="12481" y="47045"/>
                </a:lnTo>
                <a:lnTo>
                  <a:pt x="15361" y="46085"/>
                </a:lnTo>
                <a:lnTo>
                  <a:pt x="17282" y="45125"/>
                </a:lnTo>
                <a:lnTo>
                  <a:pt x="19202" y="45125"/>
                </a:lnTo>
                <a:lnTo>
                  <a:pt x="21122" y="44165"/>
                </a:lnTo>
                <a:lnTo>
                  <a:pt x="22082" y="42245"/>
                </a:lnTo>
                <a:lnTo>
                  <a:pt x="24002" y="41285"/>
                </a:lnTo>
                <a:lnTo>
                  <a:pt x="24963" y="40325"/>
                </a:lnTo>
                <a:lnTo>
                  <a:pt x="25923" y="38404"/>
                </a:lnTo>
                <a:lnTo>
                  <a:pt x="26883" y="36484"/>
                </a:lnTo>
                <a:lnTo>
                  <a:pt x="27843" y="35524"/>
                </a:lnTo>
                <a:lnTo>
                  <a:pt x="27843" y="33604"/>
                </a:lnTo>
                <a:lnTo>
                  <a:pt x="28803" y="31683"/>
                </a:lnTo>
                <a:lnTo>
                  <a:pt x="28803" y="27843"/>
                </a:lnTo>
                <a:lnTo>
                  <a:pt x="29763" y="25923"/>
                </a:lnTo>
                <a:lnTo>
                  <a:pt x="29763" y="17282"/>
                </a:lnTo>
                <a:lnTo>
                  <a:pt x="28803" y="15361"/>
                </a:lnTo>
                <a:lnTo>
                  <a:pt x="28803" y="12481"/>
                </a:lnTo>
                <a:lnTo>
                  <a:pt x="27843" y="10561"/>
                </a:lnTo>
                <a:lnTo>
                  <a:pt x="27843" y="8641"/>
                </a:lnTo>
                <a:lnTo>
                  <a:pt x="26883" y="7680"/>
                </a:lnTo>
                <a:lnTo>
                  <a:pt x="26883" y="6720"/>
                </a:lnTo>
                <a:lnTo>
                  <a:pt x="25923" y="4800"/>
                </a:lnTo>
                <a:lnTo>
                  <a:pt x="24963" y="3840"/>
                </a:lnTo>
                <a:lnTo>
                  <a:pt x="24002" y="2880"/>
                </a:lnTo>
                <a:lnTo>
                  <a:pt x="23042" y="1920"/>
                </a:lnTo>
                <a:lnTo>
                  <a:pt x="21122" y="1920"/>
                </a:lnTo>
                <a:lnTo>
                  <a:pt x="20162" y="960"/>
                </a:lnTo>
                <a:lnTo>
                  <a:pt x="18242" y="960"/>
                </a:lnTo>
                <a:lnTo>
                  <a:pt x="16322" y="0"/>
                </a:lnTo>
                <a:lnTo>
                  <a:pt x="12481" y="0"/>
                </a:lnTo>
                <a:lnTo>
                  <a:pt x="9601" y="960"/>
                </a:lnTo>
                <a:lnTo>
                  <a:pt x="7680" y="1920"/>
                </a:lnTo>
                <a:lnTo>
                  <a:pt x="6720" y="8641"/>
                </a:lnTo>
                <a:lnTo>
                  <a:pt x="7680" y="7680"/>
                </a:lnTo>
                <a:lnTo>
                  <a:pt x="8641" y="6720"/>
                </a:lnTo>
                <a:lnTo>
                  <a:pt x="9601" y="6720"/>
                </a:lnTo>
                <a:lnTo>
                  <a:pt x="10561" y="5760"/>
                </a:lnTo>
                <a:lnTo>
                  <a:pt x="11521" y="5760"/>
                </a:lnTo>
                <a:lnTo>
                  <a:pt x="12481" y="4800"/>
                </a:lnTo>
                <a:lnTo>
                  <a:pt x="15361" y="4800"/>
                </a:lnTo>
                <a:lnTo>
                  <a:pt x="17282" y="5760"/>
                </a:lnTo>
                <a:lnTo>
                  <a:pt x="18242" y="5760"/>
                </a:lnTo>
                <a:lnTo>
                  <a:pt x="19202" y="6720"/>
                </a:lnTo>
                <a:lnTo>
                  <a:pt x="20162" y="7680"/>
                </a:lnTo>
                <a:lnTo>
                  <a:pt x="21122" y="8641"/>
                </a:lnTo>
                <a:lnTo>
                  <a:pt x="22082" y="9601"/>
                </a:lnTo>
                <a:lnTo>
                  <a:pt x="22082" y="11521"/>
                </a:lnTo>
                <a:lnTo>
                  <a:pt x="23042" y="13441"/>
                </a:lnTo>
                <a:lnTo>
                  <a:pt x="23042" y="21122"/>
                </a:lnTo>
                <a:lnTo>
                  <a:pt x="22082" y="22082"/>
                </a:lnTo>
                <a:lnTo>
                  <a:pt x="21122" y="23042"/>
                </a:lnTo>
                <a:lnTo>
                  <a:pt x="19202" y="23042"/>
                </a:lnTo>
                <a:lnTo>
                  <a:pt x="17282" y="24002"/>
                </a:lnTo>
                <a:lnTo>
                  <a:pt x="11521" y="24002"/>
                </a:lnTo>
                <a:lnTo>
                  <a:pt x="10561" y="23042"/>
                </a:lnTo>
                <a:lnTo>
                  <a:pt x="9601" y="23042"/>
                </a:lnTo>
                <a:lnTo>
                  <a:pt x="8641" y="22082"/>
                </a:lnTo>
                <a:lnTo>
                  <a:pt x="7680" y="21122"/>
                </a:lnTo>
                <a:lnTo>
                  <a:pt x="6720" y="20162"/>
                </a:lnTo>
                <a:lnTo>
                  <a:pt x="6720" y="18242"/>
                </a:lnTo>
                <a:lnTo>
                  <a:pt x="5760" y="17282"/>
                </a:lnTo>
                <a:lnTo>
                  <a:pt x="5760" y="1920"/>
                </a:lnTo>
                <a:lnTo>
                  <a:pt x="4800" y="3840"/>
                </a:lnTo>
                <a:lnTo>
                  <a:pt x="3840" y="4800"/>
                </a:lnTo>
                <a:lnTo>
                  <a:pt x="1920" y="5760"/>
                </a:lnTo>
                <a:lnTo>
                  <a:pt x="960" y="7680"/>
                </a:lnTo>
                <a:lnTo>
                  <a:pt x="960" y="9601"/>
                </a:lnTo>
                <a:lnTo>
                  <a:pt x="0" y="11521"/>
                </a:lnTo>
                <a:lnTo>
                  <a:pt x="0" y="20162"/>
                </a:lnTo>
                <a:lnTo>
                  <a:pt x="960" y="22082"/>
                </a:lnTo>
                <a:lnTo>
                  <a:pt x="1920" y="24002"/>
                </a:lnTo>
                <a:lnTo>
                  <a:pt x="2880" y="24963"/>
                </a:lnTo>
                <a:lnTo>
                  <a:pt x="3840" y="25923"/>
                </a:lnTo>
                <a:lnTo>
                  <a:pt x="4800" y="26883"/>
                </a:lnTo>
                <a:lnTo>
                  <a:pt x="6720" y="27843"/>
                </a:lnTo>
                <a:lnTo>
                  <a:pt x="8641" y="27843"/>
                </a:lnTo>
                <a:lnTo>
                  <a:pt x="10561" y="28803"/>
                </a:lnTo>
                <a:lnTo>
                  <a:pt x="15361" y="28803"/>
                </a:lnTo>
                <a:lnTo>
                  <a:pt x="17282" y="27843"/>
                </a:lnTo>
                <a:lnTo>
                  <a:pt x="19202" y="27843"/>
                </a:lnTo>
                <a:lnTo>
                  <a:pt x="21122" y="26883"/>
                </a:lnTo>
                <a:lnTo>
                  <a:pt x="22082" y="26883"/>
                </a:lnTo>
                <a:lnTo>
                  <a:pt x="23042" y="25923"/>
                </a:lnTo>
                <a:lnTo>
                  <a:pt x="23042" y="31683"/>
                </a:lnTo>
                <a:lnTo>
                  <a:pt x="22082" y="33604"/>
                </a:lnTo>
                <a:lnTo>
                  <a:pt x="21122" y="35524"/>
                </a:lnTo>
                <a:lnTo>
                  <a:pt x="20162" y="36484"/>
                </a:lnTo>
                <a:lnTo>
                  <a:pt x="19202" y="38404"/>
                </a:lnTo>
                <a:lnTo>
                  <a:pt x="18242" y="39364"/>
                </a:lnTo>
                <a:lnTo>
                  <a:pt x="16322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8" name="object 468"/>
          <p:cNvSpPr/>
          <p:nvPr/>
        </p:nvSpPr>
        <p:spPr>
          <a:xfrm>
            <a:off x="6111407" y="6895520"/>
            <a:ext cx="1920" cy="11521"/>
          </a:xfrm>
          <a:custGeom>
            <a:avLst/>
            <a:gdLst/>
            <a:ahLst/>
            <a:cxnLst/>
            <a:rect l="l" t="t" r="r" b="b"/>
            <a:pathLst>
              <a:path w="1920" h="11521">
                <a:moveTo>
                  <a:pt x="0" y="11521"/>
                </a:moveTo>
                <a:lnTo>
                  <a:pt x="0" y="10561"/>
                </a:lnTo>
                <a:lnTo>
                  <a:pt x="960" y="9601"/>
                </a:lnTo>
                <a:lnTo>
                  <a:pt x="960" y="6720"/>
                </a:lnTo>
                <a:lnTo>
                  <a:pt x="1920" y="0"/>
                </a:lnTo>
                <a:lnTo>
                  <a:pt x="0" y="0"/>
                </a:lnTo>
                <a:lnTo>
                  <a:pt x="0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9" name="object 469"/>
          <p:cNvSpPr/>
          <p:nvPr/>
        </p:nvSpPr>
        <p:spPr>
          <a:xfrm>
            <a:off x="6142131" y="6893600"/>
            <a:ext cx="29763" cy="47045"/>
          </a:xfrm>
          <a:custGeom>
            <a:avLst/>
            <a:gdLst/>
            <a:ahLst/>
            <a:cxnLst/>
            <a:rect l="l" t="t" r="r" b="b"/>
            <a:pathLst>
              <a:path w="29763" h="47045">
                <a:moveTo>
                  <a:pt x="2880" y="24963"/>
                </a:moveTo>
                <a:lnTo>
                  <a:pt x="3840" y="25923"/>
                </a:lnTo>
                <a:lnTo>
                  <a:pt x="5760" y="26883"/>
                </a:lnTo>
                <a:lnTo>
                  <a:pt x="7680" y="27843"/>
                </a:lnTo>
                <a:lnTo>
                  <a:pt x="8641" y="27843"/>
                </a:lnTo>
                <a:lnTo>
                  <a:pt x="11521" y="28803"/>
                </a:lnTo>
                <a:lnTo>
                  <a:pt x="9601" y="23042"/>
                </a:lnTo>
                <a:lnTo>
                  <a:pt x="8641" y="22082"/>
                </a:lnTo>
                <a:lnTo>
                  <a:pt x="8641" y="21122"/>
                </a:lnTo>
                <a:lnTo>
                  <a:pt x="7680" y="20162"/>
                </a:lnTo>
                <a:lnTo>
                  <a:pt x="6720" y="19202"/>
                </a:lnTo>
                <a:lnTo>
                  <a:pt x="6720" y="11521"/>
                </a:lnTo>
                <a:lnTo>
                  <a:pt x="7680" y="9601"/>
                </a:lnTo>
                <a:lnTo>
                  <a:pt x="7680" y="8641"/>
                </a:lnTo>
                <a:lnTo>
                  <a:pt x="8641" y="7680"/>
                </a:lnTo>
                <a:lnTo>
                  <a:pt x="8641" y="6720"/>
                </a:lnTo>
                <a:lnTo>
                  <a:pt x="9601" y="6720"/>
                </a:lnTo>
                <a:lnTo>
                  <a:pt x="11521" y="5760"/>
                </a:lnTo>
                <a:lnTo>
                  <a:pt x="12481" y="5760"/>
                </a:lnTo>
                <a:lnTo>
                  <a:pt x="13441" y="4800"/>
                </a:lnTo>
                <a:lnTo>
                  <a:pt x="16322" y="4800"/>
                </a:lnTo>
                <a:lnTo>
                  <a:pt x="17282" y="5760"/>
                </a:lnTo>
                <a:lnTo>
                  <a:pt x="19202" y="5760"/>
                </a:lnTo>
                <a:lnTo>
                  <a:pt x="20162" y="6720"/>
                </a:lnTo>
                <a:lnTo>
                  <a:pt x="21122" y="7680"/>
                </a:lnTo>
                <a:lnTo>
                  <a:pt x="21122" y="8641"/>
                </a:lnTo>
                <a:lnTo>
                  <a:pt x="22082" y="9601"/>
                </a:lnTo>
                <a:lnTo>
                  <a:pt x="23042" y="11521"/>
                </a:lnTo>
                <a:lnTo>
                  <a:pt x="23042" y="13441"/>
                </a:lnTo>
                <a:lnTo>
                  <a:pt x="24003" y="15361"/>
                </a:lnTo>
                <a:lnTo>
                  <a:pt x="24003" y="21122"/>
                </a:lnTo>
                <a:lnTo>
                  <a:pt x="23042" y="22082"/>
                </a:lnTo>
                <a:lnTo>
                  <a:pt x="21122" y="23042"/>
                </a:lnTo>
                <a:lnTo>
                  <a:pt x="20162" y="23042"/>
                </a:lnTo>
                <a:lnTo>
                  <a:pt x="18242" y="24002"/>
                </a:lnTo>
                <a:lnTo>
                  <a:pt x="13441" y="24002"/>
                </a:lnTo>
                <a:lnTo>
                  <a:pt x="16322" y="28803"/>
                </a:lnTo>
                <a:lnTo>
                  <a:pt x="18242" y="27843"/>
                </a:lnTo>
                <a:lnTo>
                  <a:pt x="19202" y="27843"/>
                </a:lnTo>
                <a:lnTo>
                  <a:pt x="21122" y="26883"/>
                </a:lnTo>
                <a:lnTo>
                  <a:pt x="23042" y="26883"/>
                </a:lnTo>
                <a:lnTo>
                  <a:pt x="24003" y="25923"/>
                </a:lnTo>
                <a:lnTo>
                  <a:pt x="24003" y="29763"/>
                </a:lnTo>
                <a:lnTo>
                  <a:pt x="23042" y="31683"/>
                </a:lnTo>
                <a:lnTo>
                  <a:pt x="23042" y="33604"/>
                </a:lnTo>
                <a:lnTo>
                  <a:pt x="22082" y="35524"/>
                </a:lnTo>
                <a:lnTo>
                  <a:pt x="21122" y="36484"/>
                </a:lnTo>
                <a:lnTo>
                  <a:pt x="20162" y="38404"/>
                </a:lnTo>
                <a:lnTo>
                  <a:pt x="18242" y="39364"/>
                </a:lnTo>
                <a:lnTo>
                  <a:pt x="17282" y="40325"/>
                </a:lnTo>
                <a:lnTo>
                  <a:pt x="15361" y="41285"/>
                </a:lnTo>
                <a:lnTo>
                  <a:pt x="5760" y="41285"/>
                </a:lnTo>
                <a:lnTo>
                  <a:pt x="4800" y="40325"/>
                </a:lnTo>
                <a:lnTo>
                  <a:pt x="1920" y="40325"/>
                </a:lnTo>
                <a:lnTo>
                  <a:pt x="1920" y="45125"/>
                </a:lnTo>
                <a:lnTo>
                  <a:pt x="3840" y="45125"/>
                </a:lnTo>
                <a:lnTo>
                  <a:pt x="4800" y="46085"/>
                </a:lnTo>
                <a:lnTo>
                  <a:pt x="8641" y="46085"/>
                </a:lnTo>
                <a:lnTo>
                  <a:pt x="9601" y="47045"/>
                </a:lnTo>
                <a:lnTo>
                  <a:pt x="13441" y="47045"/>
                </a:lnTo>
                <a:lnTo>
                  <a:pt x="15361" y="46085"/>
                </a:lnTo>
                <a:lnTo>
                  <a:pt x="17282" y="45125"/>
                </a:lnTo>
                <a:lnTo>
                  <a:pt x="19202" y="45125"/>
                </a:lnTo>
                <a:lnTo>
                  <a:pt x="21122" y="44165"/>
                </a:lnTo>
                <a:lnTo>
                  <a:pt x="23042" y="42245"/>
                </a:lnTo>
                <a:lnTo>
                  <a:pt x="24003" y="41285"/>
                </a:lnTo>
                <a:lnTo>
                  <a:pt x="24947" y="40325"/>
                </a:lnTo>
                <a:lnTo>
                  <a:pt x="25923" y="38404"/>
                </a:lnTo>
                <a:lnTo>
                  <a:pt x="26883" y="36484"/>
                </a:lnTo>
                <a:lnTo>
                  <a:pt x="27843" y="35524"/>
                </a:lnTo>
                <a:lnTo>
                  <a:pt x="28788" y="33604"/>
                </a:lnTo>
                <a:lnTo>
                  <a:pt x="28788" y="31683"/>
                </a:lnTo>
                <a:lnTo>
                  <a:pt x="29763" y="29763"/>
                </a:lnTo>
                <a:lnTo>
                  <a:pt x="29763" y="14401"/>
                </a:lnTo>
                <a:lnTo>
                  <a:pt x="28788" y="12481"/>
                </a:lnTo>
                <a:lnTo>
                  <a:pt x="28788" y="10561"/>
                </a:lnTo>
                <a:lnTo>
                  <a:pt x="27843" y="8641"/>
                </a:lnTo>
                <a:lnTo>
                  <a:pt x="27843" y="7680"/>
                </a:lnTo>
                <a:lnTo>
                  <a:pt x="26883" y="6720"/>
                </a:lnTo>
                <a:lnTo>
                  <a:pt x="25923" y="4800"/>
                </a:lnTo>
                <a:lnTo>
                  <a:pt x="24947" y="3840"/>
                </a:lnTo>
                <a:lnTo>
                  <a:pt x="24003" y="2880"/>
                </a:lnTo>
                <a:lnTo>
                  <a:pt x="23042" y="1920"/>
                </a:lnTo>
                <a:lnTo>
                  <a:pt x="22082" y="1920"/>
                </a:lnTo>
                <a:lnTo>
                  <a:pt x="20162" y="960"/>
                </a:lnTo>
                <a:lnTo>
                  <a:pt x="19202" y="960"/>
                </a:lnTo>
                <a:lnTo>
                  <a:pt x="17282" y="0"/>
                </a:lnTo>
                <a:lnTo>
                  <a:pt x="12481" y="0"/>
                </a:lnTo>
                <a:lnTo>
                  <a:pt x="10561" y="960"/>
                </a:lnTo>
                <a:lnTo>
                  <a:pt x="8641" y="1920"/>
                </a:lnTo>
                <a:lnTo>
                  <a:pt x="6720" y="1920"/>
                </a:lnTo>
                <a:lnTo>
                  <a:pt x="4800" y="3840"/>
                </a:lnTo>
                <a:lnTo>
                  <a:pt x="3840" y="4800"/>
                </a:lnTo>
                <a:lnTo>
                  <a:pt x="2880" y="5760"/>
                </a:lnTo>
                <a:lnTo>
                  <a:pt x="1920" y="7680"/>
                </a:lnTo>
                <a:lnTo>
                  <a:pt x="960" y="9601"/>
                </a:lnTo>
                <a:lnTo>
                  <a:pt x="960" y="11521"/>
                </a:lnTo>
                <a:lnTo>
                  <a:pt x="0" y="13441"/>
                </a:lnTo>
                <a:lnTo>
                  <a:pt x="0" y="17282"/>
                </a:lnTo>
                <a:lnTo>
                  <a:pt x="960" y="19202"/>
                </a:lnTo>
                <a:lnTo>
                  <a:pt x="960" y="20162"/>
                </a:lnTo>
                <a:lnTo>
                  <a:pt x="1920" y="22082"/>
                </a:lnTo>
                <a:lnTo>
                  <a:pt x="1920" y="24002"/>
                </a:lnTo>
                <a:lnTo>
                  <a:pt x="2880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0" name="object 470"/>
          <p:cNvSpPr/>
          <p:nvPr/>
        </p:nvSpPr>
        <p:spPr>
          <a:xfrm>
            <a:off x="6151732" y="6916643"/>
            <a:ext cx="6720" cy="5760"/>
          </a:xfrm>
          <a:custGeom>
            <a:avLst/>
            <a:gdLst/>
            <a:ahLst/>
            <a:cxnLst/>
            <a:rect l="l" t="t" r="r" b="b"/>
            <a:pathLst>
              <a:path w="6720" h="5760">
                <a:moveTo>
                  <a:pt x="6720" y="5760"/>
                </a:moveTo>
                <a:lnTo>
                  <a:pt x="3840" y="960"/>
                </a:lnTo>
                <a:lnTo>
                  <a:pt x="1920" y="960"/>
                </a:lnTo>
                <a:lnTo>
                  <a:pt x="960" y="0"/>
                </a:lnTo>
                <a:lnTo>
                  <a:pt x="0" y="0"/>
                </a:lnTo>
                <a:lnTo>
                  <a:pt x="1920" y="5760"/>
                </a:lnTo>
                <a:lnTo>
                  <a:pt x="672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1" name="object 471"/>
          <p:cNvSpPr/>
          <p:nvPr/>
        </p:nvSpPr>
        <p:spPr>
          <a:xfrm>
            <a:off x="6179576" y="6912803"/>
            <a:ext cx="8625" cy="22082"/>
          </a:xfrm>
          <a:custGeom>
            <a:avLst/>
            <a:gdLst/>
            <a:ahLst/>
            <a:cxnLst/>
            <a:rect l="l" t="t" r="r" b="b"/>
            <a:pathLst>
              <a:path w="8625" h="22082">
                <a:moveTo>
                  <a:pt x="8625" y="3840"/>
                </a:moveTo>
                <a:lnTo>
                  <a:pt x="7680" y="0"/>
                </a:lnTo>
                <a:lnTo>
                  <a:pt x="7680" y="3840"/>
                </a:lnTo>
                <a:lnTo>
                  <a:pt x="8625" y="3840"/>
                </a:lnTo>
                <a:close/>
              </a:path>
              <a:path w="8625" h="22082">
                <a:moveTo>
                  <a:pt x="2865" y="3840"/>
                </a:moveTo>
                <a:lnTo>
                  <a:pt x="2865" y="4800"/>
                </a:lnTo>
                <a:lnTo>
                  <a:pt x="5745" y="4800"/>
                </a:lnTo>
                <a:lnTo>
                  <a:pt x="6705" y="3840"/>
                </a:lnTo>
                <a:lnTo>
                  <a:pt x="7680" y="3840"/>
                </a:lnTo>
                <a:lnTo>
                  <a:pt x="7680" y="0"/>
                </a:lnTo>
                <a:lnTo>
                  <a:pt x="8625" y="3840"/>
                </a:lnTo>
                <a:lnTo>
                  <a:pt x="14401" y="3840"/>
                </a:lnTo>
                <a:lnTo>
                  <a:pt x="15346" y="4800"/>
                </a:lnTo>
                <a:lnTo>
                  <a:pt x="17266" y="4800"/>
                </a:lnTo>
                <a:lnTo>
                  <a:pt x="18227" y="5760"/>
                </a:lnTo>
                <a:lnTo>
                  <a:pt x="19187" y="6720"/>
                </a:lnTo>
                <a:lnTo>
                  <a:pt x="20147" y="6720"/>
                </a:lnTo>
                <a:lnTo>
                  <a:pt x="21107" y="7680"/>
                </a:lnTo>
                <a:lnTo>
                  <a:pt x="21107" y="8641"/>
                </a:lnTo>
                <a:lnTo>
                  <a:pt x="22067" y="10561"/>
                </a:lnTo>
                <a:lnTo>
                  <a:pt x="22067" y="14401"/>
                </a:lnTo>
                <a:lnTo>
                  <a:pt x="21107" y="16322"/>
                </a:lnTo>
                <a:lnTo>
                  <a:pt x="21107" y="17282"/>
                </a:lnTo>
                <a:lnTo>
                  <a:pt x="20147" y="18242"/>
                </a:lnTo>
                <a:lnTo>
                  <a:pt x="20147" y="19202"/>
                </a:lnTo>
                <a:lnTo>
                  <a:pt x="19187" y="20162"/>
                </a:lnTo>
                <a:lnTo>
                  <a:pt x="18227" y="21122"/>
                </a:lnTo>
                <a:lnTo>
                  <a:pt x="16306" y="21122"/>
                </a:lnTo>
                <a:lnTo>
                  <a:pt x="15346" y="22082"/>
                </a:lnTo>
                <a:lnTo>
                  <a:pt x="5745" y="22082"/>
                </a:lnTo>
                <a:lnTo>
                  <a:pt x="4785" y="21122"/>
                </a:lnTo>
                <a:lnTo>
                  <a:pt x="2865" y="21122"/>
                </a:lnTo>
                <a:lnTo>
                  <a:pt x="1904" y="20162"/>
                </a:lnTo>
                <a:lnTo>
                  <a:pt x="944" y="20162"/>
                </a:lnTo>
                <a:lnTo>
                  <a:pt x="944" y="19202"/>
                </a:lnTo>
                <a:lnTo>
                  <a:pt x="0" y="20162"/>
                </a:lnTo>
                <a:lnTo>
                  <a:pt x="0" y="24963"/>
                </a:lnTo>
                <a:lnTo>
                  <a:pt x="944" y="24963"/>
                </a:lnTo>
                <a:lnTo>
                  <a:pt x="1904" y="25923"/>
                </a:lnTo>
                <a:lnTo>
                  <a:pt x="3840" y="25923"/>
                </a:lnTo>
                <a:lnTo>
                  <a:pt x="4785" y="26883"/>
                </a:lnTo>
                <a:lnTo>
                  <a:pt x="8625" y="26883"/>
                </a:lnTo>
                <a:lnTo>
                  <a:pt x="9585" y="27843"/>
                </a:lnTo>
                <a:lnTo>
                  <a:pt x="13426" y="27843"/>
                </a:lnTo>
                <a:lnTo>
                  <a:pt x="16306" y="26883"/>
                </a:lnTo>
                <a:lnTo>
                  <a:pt x="18227" y="25923"/>
                </a:lnTo>
                <a:lnTo>
                  <a:pt x="20147" y="25923"/>
                </a:lnTo>
                <a:lnTo>
                  <a:pt x="22067" y="24963"/>
                </a:lnTo>
                <a:lnTo>
                  <a:pt x="23027" y="23042"/>
                </a:lnTo>
                <a:lnTo>
                  <a:pt x="24947" y="22082"/>
                </a:lnTo>
                <a:lnTo>
                  <a:pt x="25907" y="20162"/>
                </a:lnTo>
                <a:lnTo>
                  <a:pt x="26868" y="18242"/>
                </a:lnTo>
                <a:lnTo>
                  <a:pt x="27828" y="17282"/>
                </a:lnTo>
                <a:lnTo>
                  <a:pt x="27828" y="8641"/>
                </a:lnTo>
                <a:lnTo>
                  <a:pt x="26868" y="6720"/>
                </a:lnTo>
                <a:lnTo>
                  <a:pt x="26868" y="5760"/>
                </a:lnTo>
                <a:lnTo>
                  <a:pt x="25907" y="3840"/>
                </a:lnTo>
                <a:lnTo>
                  <a:pt x="23987" y="2880"/>
                </a:lnTo>
                <a:lnTo>
                  <a:pt x="23027" y="1920"/>
                </a:lnTo>
                <a:lnTo>
                  <a:pt x="21107" y="960"/>
                </a:lnTo>
                <a:lnTo>
                  <a:pt x="19187" y="0"/>
                </a:lnTo>
                <a:lnTo>
                  <a:pt x="17266" y="0"/>
                </a:lnTo>
                <a:lnTo>
                  <a:pt x="15346" y="-960"/>
                </a:lnTo>
                <a:lnTo>
                  <a:pt x="7680" y="-960"/>
                </a:lnTo>
                <a:lnTo>
                  <a:pt x="7680" y="-13441"/>
                </a:lnTo>
                <a:lnTo>
                  <a:pt x="24947" y="-13441"/>
                </a:lnTo>
                <a:lnTo>
                  <a:pt x="24947" y="-18242"/>
                </a:lnTo>
                <a:lnTo>
                  <a:pt x="2865" y="-18242"/>
                </a:lnTo>
                <a:lnTo>
                  <a:pt x="2865" y="-17282"/>
                </a:lnTo>
                <a:lnTo>
                  <a:pt x="1904" y="-17282"/>
                </a:lnTo>
                <a:lnTo>
                  <a:pt x="1904" y="3840"/>
                </a:lnTo>
                <a:lnTo>
                  <a:pt x="2865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2" name="object 472"/>
          <p:cNvSpPr/>
          <p:nvPr/>
        </p:nvSpPr>
        <p:spPr>
          <a:xfrm>
            <a:off x="5906932" y="7057750"/>
            <a:ext cx="153603" cy="15361"/>
          </a:xfrm>
          <a:custGeom>
            <a:avLst/>
            <a:gdLst/>
            <a:ahLst/>
            <a:cxnLst/>
            <a:rect l="l" t="t" r="r" b="b"/>
            <a:pathLst>
              <a:path w="153603" h="15361">
                <a:moveTo>
                  <a:pt x="7680" y="0"/>
                </a:moveTo>
                <a:lnTo>
                  <a:pt x="3840" y="0"/>
                </a:lnTo>
                <a:lnTo>
                  <a:pt x="0" y="3840"/>
                </a:lnTo>
                <a:lnTo>
                  <a:pt x="0" y="11521"/>
                </a:lnTo>
                <a:lnTo>
                  <a:pt x="3840" y="15361"/>
                </a:lnTo>
                <a:lnTo>
                  <a:pt x="149763" y="15361"/>
                </a:lnTo>
                <a:lnTo>
                  <a:pt x="153603" y="11521"/>
                </a:lnTo>
                <a:lnTo>
                  <a:pt x="153603" y="3840"/>
                </a:lnTo>
                <a:lnTo>
                  <a:pt x="149763" y="0"/>
                </a:lnTo>
                <a:lnTo>
                  <a:pt x="7680" y="0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3" name="object 473"/>
          <p:cNvSpPr/>
          <p:nvPr/>
        </p:nvSpPr>
        <p:spPr>
          <a:xfrm>
            <a:off x="5962619" y="7065435"/>
            <a:ext cx="42237" cy="0"/>
          </a:xfrm>
          <a:custGeom>
            <a:avLst/>
            <a:gdLst/>
            <a:ahLst/>
            <a:cxnLst/>
            <a:rect l="l" t="t" r="r" b="b"/>
            <a:pathLst>
              <a:path w="42237" h="0">
                <a:moveTo>
                  <a:pt x="0" y="0"/>
                </a:moveTo>
                <a:lnTo>
                  <a:pt x="42237" y="0"/>
                </a:lnTo>
              </a:path>
            </a:pathLst>
          </a:custGeom>
          <a:ln w="43507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4" name="object 474"/>
          <p:cNvSpPr/>
          <p:nvPr/>
        </p:nvSpPr>
        <p:spPr>
          <a:xfrm>
            <a:off x="5959739" y="7041443"/>
            <a:ext cx="47990" cy="47990"/>
          </a:xfrm>
          <a:custGeom>
            <a:avLst/>
            <a:gdLst/>
            <a:ahLst/>
            <a:cxnLst/>
            <a:rect l="l" t="t" r="r" b="b"/>
            <a:pathLst>
              <a:path w="47990" h="47990">
                <a:moveTo>
                  <a:pt x="0" y="45110"/>
                </a:moveTo>
                <a:lnTo>
                  <a:pt x="0" y="47030"/>
                </a:lnTo>
                <a:lnTo>
                  <a:pt x="960" y="47990"/>
                </a:lnTo>
                <a:lnTo>
                  <a:pt x="45110" y="47990"/>
                </a:lnTo>
                <a:lnTo>
                  <a:pt x="4800" y="45110"/>
                </a:lnTo>
                <a:lnTo>
                  <a:pt x="4800" y="4800"/>
                </a:lnTo>
                <a:lnTo>
                  <a:pt x="45110" y="4800"/>
                </a:lnTo>
                <a:lnTo>
                  <a:pt x="47030" y="47990"/>
                </a:lnTo>
                <a:lnTo>
                  <a:pt x="47990" y="47030"/>
                </a:lnTo>
                <a:lnTo>
                  <a:pt x="47990" y="960"/>
                </a:lnTo>
                <a:lnTo>
                  <a:pt x="47030" y="0"/>
                </a:lnTo>
                <a:lnTo>
                  <a:pt x="45110" y="0"/>
                </a:lnTo>
                <a:lnTo>
                  <a:pt x="42230" y="2880"/>
                </a:lnTo>
                <a:lnTo>
                  <a:pt x="4800" y="2880"/>
                </a:lnTo>
                <a:lnTo>
                  <a:pt x="2880" y="4800"/>
                </a:lnTo>
                <a:lnTo>
                  <a:pt x="2880" y="42230"/>
                </a:lnTo>
                <a:lnTo>
                  <a:pt x="2880" y="0"/>
                </a:lnTo>
                <a:lnTo>
                  <a:pt x="960" y="0"/>
                </a:lnTo>
                <a:lnTo>
                  <a:pt x="0" y="960"/>
                </a:lnTo>
                <a:lnTo>
                  <a:pt x="0" y="45110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5" name="object 475"/>
          <p:cNvSpPr/>
          <p:nvPr/>
        </p:nvSpPr>
        <p:spPr>
          <a:xfrm>
            <a:off x="6001969" y="7046244"/>
            <a:ext cx="4800" cy="43190"/>
          </a:xfrm>
          <a:custGeom>
            <a:avLst/>
            <a:gdLst/>
            <a:ahLst/>
            <a:cxnLst/>
            <a:rect l="l" t="t" r="r" b="b"/>
            <a:pathLst>
              <a:path w="4800" h="43190">
                <a:moveTo>
                  <a:pt x="2880" y="37429"/>
                </a:moveTo>
                <a:lnTo>
                  <a:pt x="0" y="40309"/>
                </a:lnTo>
                <a:lnTo>
                  <a:pt x="2880" y="43190"/>
                </a:lnTo>
                <a:lnTo>
                  <a:pt x="4800" y="43190"/>
                </a:lnTo>
                <a:lnTo>
                  <a:pt x="2880" y="0"/>
                </a:lnTo>
                <a:lnTo>
                  <a:pt x="2880" y="37429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6" name="object 476"/>
          <p:cNvSpPr/>
          <p:nvPr/>
        </p:nvSpPr>
        <p:spPr>
          <a:xfrm>
            <a:off x="5964539" y="7046244"/>
            <a:ext cx="40309" cy="43190"/>
          </a:xfrm>
          <a:custGeom>
            <a:avLst/>
            <a:gdLst/>
            <a:ahLst/>
            <a:cxnLst/>
            <a:rect l="l" t="t" r="r" b="b"/>
            <a:pathLst>
              <a:path w="40309" h="43190">
                <a:moveTo>
                  <a:pt x="40309" y="0"/>
                </a:moveTo>
                <a:lnTo>
                  <a:pt x="37429" y="0"/>
                </a:lnTo>
                <a:lnTo>
                  <a:pt x="37429" y="37429"/>
                </a:lnTo>
                <a:lnTo>
                  <a:pt x="0" y="37429"/>
                </a:lnTo>
                <a:lnTo>
                  <a:pt x="0" y="40309"/>
                </a:lnTo>
                <a:lnTo>
                  <a:pt x="40309" y="43190"/>
                </a:lnTo>
                <a:lnTo>
                  <a:pt x="37429" y="40309"/>
                </a:lnTo>
                <a:lnTo>
                  <a:pt x="40309" y="37429"/>
                </a:lnTo>
                <a:lnTo>
                  <a:pt x="40309" y="0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7" name="object 477"/>
          <p:cNvSpPr/>
          <p:nvPr/>
        </p:nvSpPr>
        <p:spPr>
          <a:xfrm>
            <a:off x="5962619" y="7041443"/>
            <a:ext cx="42230" cy="42230"/>
          </a:xfrm>
          <a:custGeom>
            <a:avLst/>
            <a:gdLst/>
            <a:ahLst/>
            <a:cxnLst/>
            <a:rect l="l" t="t" r="r" b="b"/>
            <a:pathLst>
              <a:path w="42230" h="42230">
                <a:moveTo>
                  <a:pt x="0" y="42230"/>
                </a:moveTo>
                <a:lnTo>
                  <a:pt x="0" y="4800"/>
                </a:lnTo>
                <a:lnTo>
                  <a:pt x="1920" y="2880"/>
                </a:lnTo>
                <a:lnTo>
                  <a:pt x="39349" y="2880"/>
                </a:lnTo>
                <a:lnTo>
                  <a:pt x="42230" y="0"/>
                </a:lnTo>
                <a:lnTo>
                  <a:pt x="0" y="0"/>
                </a:lnTo>
                <a:lnTo>
                  <a:pt x="0" y="42230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8" name="object 478"/>
          <p:cNvSpPr/>
          <p:nvPr/>
        </p:nvSpPr>
        <p:spPr>
          <a:xfrm>
            <a:off x="6073002" y="7041443"/>
            <a:ext cx="25923" cy="45110"/>
          </a:xfrm>
          <a:custGeom>
            <a:avLst/>
            <a:gdLst/>
            <a:ahLst/>
            <a:cxnLst/>
            <a:rect l="l" t="t" r="r" b="b"/>
            <a:pathLst>
              <a:path w="25923" h="45110">
                <a:moveTo>
                  <a:pt x="25923" y="40309"/>
                </a:moveTo>
                <a:lnTo>
                  <a:pt x="16337" y="40309"/>
                </a:lnTo>
                <a:lnTo>
                  <a:pt x="16337" y="0"/>
                </a:lnTo>
                <a:lnTo>
                  <a:pt x="11521" y="0"/>
                </a:lnTo>
                <a:lnTo>
                  <a:pt x="975" y="6720"/>
                </a:lnTo>
                <a:lnTo>
                  <a:pt x="0" y="6720"/>
                </a:lnTo>
                <a:lnTo>
                  <a:pt x="0" y="11521"/>
                </a:lnTo>
                <a:lnTo>
                  <a:pt x="1935" y="11521"/>
                </a:lnTo>
                <a:lnTo>
                  <a:pt x="10561" y="5745"/>
                </a:lnTo>
                <a:lnTo>
                  <a:pt x="10561" y="40309"/>
                </a:lnTo>
                <a:lnTo>
                  <a:pt x="975" y="40309"/>
                </a:lnTo>
                <a:lnTo>
                  <a:pt x="0" y="41269"/>
                </a:lnTo>
                <a:lnTo>
                  <a:pt x="0" y="44150"/>
                </a:lnTo>
                <a:lnTo>
                  <a:pt x="975" y="44150"/>
                </a:lnTo>
                <a:lnTo>
                  <a:pt x="975" y="45110"/>
                </a:lnTo>
                <a:lnTo>
                  <a:pt x="25923" y="45110"/>
                </a:lnTo>
                <a:lnTo>
                  <a:pt x="25923" y="40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9" name="object 479"/>
          <p:cNvSpPr/>
          <p:nvPr/>
        </p:nvSpPr>
        <p:spPr>
          <a:xfrm>
            <a:off x="6105646" y="7040483"/>
            <a:ext cx="29763" cy="47030"/>
          </a:xfrm>
          <a:custGeom>
            <a:avLst/>
            <a:gdLst/>
            <a:ahLst/>
            <a:cxnLst/>
            <a:rect l="l" t="t" r="r" b="b"/>
            <a:pathLst>
              <a:path w="29763" h="47030">
                <a:moveTo>
                  <a:pt x="16322" y="40309"/>
                </a:moveTo>
                <a:lnTo>
                  <a:pt x="14401" y="41269"/>
                </a:lnTo>
                <a:lnTo>
                  <a:pt x="4800" y="41269"/>
                </a:lnTo>
                <a:lnTo>
                  <a:pt x="3840" y="40309"/>
                </a:lnTo>
                <a:lnTo>
                  <a:pt x="960" y="40309"/>
                </a:lnTo>
                <a:lnTo>
                  <a:pt x="960" y="44150"/>
                </a:lnTo>
                <a:lnTo>
                  <a:pt x="1920" y="44150"/>
                </a:lnTo>
                <a:lnTo>
                  <a:pt x="1920" y="45110"/>
                </a:lnTo>
                <a:lnTo>
                  <a:pt x="3840" y="45110"/>
                </a:lnTo>
                <a:lnTo>
                  <a:pt x="3840" y="46070"/>
                </a:lnTo>
                <a:lnTo>
                  <a:pt x="8641" y="46070"/>
                </a:lnTo>
                <a:lnTo>
                  <a:pt x="9601" y="47030"/>
                </a:lnTo>
                <a:lnTo>
                  <a:pt x="12481" y="47030"/>
                </a:lnTo>
                <a:lnTo>
                  <a:pt x="15361" y="46070"/>
                </a:lnTo>
                <a:lnTo>
                  <a:pt x="17282" y="45110"/>
                </a:lnTo>
                <a:lnTo>
                  <a:pt x="19202" y="45110"/>
                </a:lnTo>
                <a:lnTo>
                  <a:pt x="21122" y="44150"/>
                </a:lnTo>
                <a:lnTo>
                  <a:pt x="22082" y="42230"/>
                </a:lnTo>
                <a:lnTo>
                  <a:pt x="24002" y="41269"/>
                </a:lnTo>
                <a:lnTo>
                  <a:pt x="24963" y="40309"/>
                </a:lnTo>
                <a:lnTo>
                  <a:pt x="25923" y="38389"/>
                </a:lnTo>
                <a:lnTo>
                  <a:pt x="26883" y="36469"/>
                </a:lnTo>
                <a:lnTo>
                  <a:pt x="27843" y="35509"/>
                </a:lnTo>
                <a:lnTo>
                  <a:pt x="27843" y="33604"/>
                </a:lnTo>
                <a:lnTo>
                  <a:pt x="28803" y="31668"/>
                </a:lnTo>
                <a:lnTo>
                  <a:pt x="28803" y="27828"/>
                </a:lnTo>
                <a:lnTo>
                  <a:pt x="29763" y="25923"/>
                </a:lnTo>
                <a:lnTo>
                  <a:pt x="29763" y="17266"/>
                </a:lnTo>
                <a:lnTo>
                  <a:pt x="28803" y="15361"/>
                </a:lnTo>
                <a:lnTo>
                  <a:pt x="28803" y="12481"/>
                </a:lnTo>
                <a:lnTo>
                  <a:pt x="27843" y="10546"/>
                </a:lnTo>
                <a:lnTo>
                  <a:pt x="27843" y="8641"/>
                </a:lnTo>
                <a:lnTo>
                  <a:pt x="26883" y="7680"/>
                </a:lnTo>
                <a:lnTo>
                  <a:pt x="26883" y="6705"/>
                </a:lnTo>
                <a:lnTo>
                  <a:pt x="25923" y="4800"/>
                </a:lnTo>
                <a:lnTo>
                  <a:pt x="24963" y="3840"/>
                </a:lnTo>
                <a:lnTo>
                  <a:pt x="24002" y="2865"/>
                </a:lnTo>
                <a:lnTo>
                  <a:pt x="23042" y="1920"/>
                </a:lnTo>
                <a:lnTo>
                  <a:pt x="21122" y="1920"/>
                </a:lnTo>
                <a:lnTo>
                  <a:pt x="20162" y="960"/>
                </a:lnTo>
                <a:lnTo>
                  <a:pt x="18242" y="960"/>
                </a:lnTo>
                <a:lnTo>
                  <a:pt x="16322" y="0"/>
                </a:lnTo>
                <a:lnTo>
                  <a:pt x="12481" y="0"/>
                </a:lnTo>
                <a:lnTo>
                  <a:pt x="9601" y="960"/>
                </a:lnTo>
                <a:lnTo>
                  <a:pt x="7680" y="1920"/>
                </a:lnTo>
                <a:lnTo>
                  <a:pt x="6720" y="8641"/>
                </a:lnTo>
                <a:lnTo>
                  <a:pt x="7680" y="7680"/>
                </a:lnTo>
                <a:lnTo>
                  <a:pt x="8641" y="6705"/>
                </a:lnTo>
                <a:lnTo>
                  <a:pt x="9601" y="6705"/>
                </a:lnTo>
                <a:lnTo>
                  <a:pt x="10561" y="5760"/>
                </a:lnTo>
                <a:lnTo>
                  <a:pt x="11521" y="5760"/>
                </a:lnTo>
                <a:lnTo>
                  <a:pt x="12481" y="4800"/>
                </a:lnTo>
                <a:lnTo>
                  <a:pt x="15361" y="4800"/>
                </a:lnTo>
                <a:lnTo>
                  <a:pt x="17282" y="5760"/>
                </a:lnTo>
                <a:lnTo>
                  <a:pt x="18242" y="5760"/>
                </a:lnTo>
                <a:lnTo>
                  <a:pt x="19202" y="6705"/>
                </a:lnTo>
                <a:lnTo>
                  <a:pt x="20162" y="7680"/>
                </a:lnTo>
                <a:lnTo>
                  <a:pt x="21122" y="8641"/>
                </a:lnTo>
                <a:lnTo>
                  <a:pt x="22082" y="9601"/>
                </a:lnTo>
                <a:lnTo>
                  <a:pt x="22082" y="11521"/>
                </a:lnTo>
                <a:lnTo>
                  <a:pt x="23042" y="13426"/>
                </a:lnTo>
                <a:lnTo>
                  <a:pt x="23042" y="21107"/>
                </a:lnTo>
                <a:lnTo>
                  <a:pt x="22082" y="22082"/>
                </a:lnTo>
                <a:lnTo>
                  <a:pt x="21122" y="23042"/>
                </a:lnTo>
                <a:lnTo>
                  <a:pt x="19202" y="23042"/>
                </a:lnTo>
                <a:lnTo>
                  <a:pt x="17282" y="23987"/>
                </a:lnTo>
                <a:lnTo>
                  <a:pt x="11521" y="23987"/>
                </a:lnTo>
                <a:lnTo>
                  <a:pt x="10561" y="23042"/>
                </a:lnTo>
                <a:lnTo>
                  <a:pt x="9601" y="23042"/>
                </a:lnTo>
                <a:lnTo>
                  <a:pt x="8641" y="22082"/>
                </a:lnTo>
                <a:lnTo>
                  <a:pt x="7680" y="21107"/>
                </a:lnTo>
                <a:lnTo>
                  <a:pt x="6720" y="20147"/>
                </a:lnTo>
                <a:lnTo>
                  <a:pt x="6720" y="18227"/>
                </a:lnTo>
                <a:lnTo>
                  <a:pt x="5760" y="17266"/>
                </a:lnTo>
                <a:lnTo>
                  <a:pt x="5760" y="1920"/>
                </a:lnTo>
                <a:lnTo>
                  <a:pt x="4800" y="3840"/>
                </a:lnTo>
                <a:lnTo>
                  <a:pt x="3840" y="4800"/>
                </a:lnTo>
                <a:lnTo>
                  <a:pt x="1920" y="5760"/>
                </a:lnTo>
                <a:lnTo>
                  <a:pt x="960" y="7680"/>
                </a:lnTo>
                <a:lnTo>
                  <a:pt x="960" y="9601"/>
                </a:lnTo>
                <a:lnTo>
                  <a:pt x="0" y="11521"/>
                </a:lnTo>
                <a:lnTo>
                  <a:pt x="0" y="20147"/>
                </a:lnTo>
                <a:lnTo>
                  <a:pt x="960" y="22082"/>
                </a:lnTo>
                <a:lnTo>
                  <a:pt x="1920" y="23987"/>
                </a:lnTo>
                <a:lnTo>
                  <a:pt x="2880" y="24947"/>
                </a:lnTo>
                <a:lnTo>
                  <a:pt x="3840" y="25923"/>
                </a:lnTo>
                <a:lnTo>
                  <a:pt x="4800" y="26868"/>
                </a:lnTo>
                <a:lnTo>
                  <a:pt x="6720" y="27828"/>
                </a:lnTo>
                <a:lnTo>
                  <a:pt x="8641" y="27828"/>
                </a:lnTo>
                <a:lnTo>
                  <a:pt x="10561" y="28788"/>
                </a:lnTo>
                <a:lnTo>
                  <a:pt x="15361" y="28788"/>
                </a:lnTo>
                <a:lnTo>
                  <a:pt x="17282" y="27828"/>
                </a:lnTo>
                <a:lnTo>
                  <a:pt x="19202" y="27828"/>
                </a:lnTo>
                <a:lnTo>
                  <a:pt x="21122" y="26868"/>
                </a:lnTo>
                <a:lnTo>
                  <a:pt x="22082" y="26868"/>
                </a:lnTo>
                <a:lnTo>
                  <a:pt x="23042" y="25923"/>
                </a:lnTo>
                <a:lnTo>
                  <a:pt x="23042" y="31668"/>
                </a:lnTo>
                <a:lnTo>
                  <a:pt x="22082" y="33604"/>
                </a:lnTo>
                <a:lnTo>
                  <a:pt x="21122" y="35509"/>
                </a:lnTo>
                <a:lnTo>
                  <a:pt x="20162" y="36469"/>
                </a:lnTo>
                <a:lnTo>
                  <a:pt x="19202" y="38389"/>
                </a:lnTo>
                <a:lnTo>
                  <a:pt x="18242" y="39349"/>
                </a:lnTo>
                <a:lnTo>
                  <a:pt x="16322" y="40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0" name="object 480"/>
          <p:cNvSpPr/>
          <p:nvPr/>
        </p:nvSpPr>
        <p:spPr>
          <a:xfrm>
            <a:off x="6111407" y="7042404"/>
            <a:ext cx="1920" cy="11506"/>
          </a:xfrm>
          <a:custGeom>
            <a:avLst/>
            <a:gdLst/>
            <a:ahLst/>
            <a:cxnLst/>
            <a:rect l="l" t="t" r="r" b="b"/>
            <a:pathLst>
              <a:path w="1920" h="11506">
                <a:moveTo>
                  <a:pt x="0" y="11506"/>
                </a:moveTo>
                <a:lnTo>
                  <a:pt x="0" y="10561"/>
                </a:lnTo>
                <a:lnTo>
                  <a:pt x="960" y="9601"/>
                </a:lnTo>
                <a:lnTo>
                  <a:pt x="960" y="6720"/>
                </a:lnTo>
                <a:lnTo>
                  <a:pt x="1920" y="0"/>
                </a:lnTo>
                <a:lnTo>
                  <a:pt x="0" y="0"/>
                </a:lnTo>
                <a:lnTo>
                  <a:pt x="0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1" name="object 481"/>
          <p:cNvSpPr/>
          <p:nvPr/>
        </p:nvSpPr>
        <p:spPr>
          <a:xfrm>
            <a:off x="6142131" y="7040483"/>
            <a:ext cx="29763" cy="47030"/>
          </a:xfrm>
          <a:custGeom>
            <a:avLst/>
            <a:gdLst/>
            <a:ahLst/>
            <a:cxnLst/>
            <a:rect l="l" t="t" r="r" b="b"/>
            <a:pathLst>
              <a:path w="29763" h="47030">
                <a:moveTo>
                  <a:pt x="2880" y="24947"/>
                </a:moveTo>
                <a:lnTo>
                  <a:pt x="3840" y="25923"/>
                </a:lnTo>
                <a:lnTo>
                  <a:pt x="5760" y="26868"/>
                </a:lnTo>
                <a:lnTo>
                  <a:pt x="7680" y="27828"/>
                </a:lnTo>
                <a:lnTo>
                  <a:pt x="8641" y="27828"/>
                </a:lnTo>
                <a:lnTo>
                  <a:pt x="11521" y="28788"/>
                </a:lnTo>
                <a:lnTo>
                  <a:pt x="9601" y="23042"/>
                </a:lnTo>
                <a:lnTo>
                  <a:pt x="8641" y="22082"/>
                </a:lnTo>
                <a:lnTo>
                  <a:pt x="8641" y="21107"/>
                </a:lnTo>
                <a:lnTo>
                  <a:pt x="7680" y="20147"/>
                </a:lnTo>
                <a:lnTo>
                  <a:pt x="6720" y="19202"/>
                </a:lnTo>
                <a:lnTo>
                  <a:pt x="6720" y="11521"/>
                </a:lnTo>
                <a:lnTo>
                  <a:pt x="7680" y="9601"/>
                </a:lnTo>
                <a:lnTo>
                  <a:pt x="7680" y="8641"/>
                </a:lnTo>
                <a:lnTo>
                  <a:pt x="8641" y="7680"/>
                </a:lnTo>
                <a:lnTo>
                  <a:pt x="8641" y="6705"/>
                </a:lnTo>
                <a:lnTo>
                  <a:pt x="9601" y="6705"/>
                </a:lnTo>
                <a:lnTo>
                  <a:pt x="11521" y="5760"/>
                </a:lnTo>
                <a:lnTo>
                  <a:pt x="12481" y="5760"/>
                </a:lnTo>
                <a:lnTo>
                  <a:pt x="13441" y="4800"/>
                </a:lnTo>
                <a:lnTo>
                  <a:pt x="16322" y="4800"/>
                </a:lnTo>
                <a:lnTo>
                  <a:pt x="17282" y="5760"/>
                </a:lnTo>
                <a:lnTo>
                  <a:pt x="19202" y="5760"/>
                </a:lnTo>
                <a:lnTo>
                  <a:pt x="20162" y="6705"/>
                </a:lnTo>
                <a:lnTo>
                  <a:pt x="21122" y="7680"/>
                </a:lnTo>
                <a:lnTo>
                  <a:pt x="21122" y="8641"/>
                </a:lnTo>
                <a:lnTo>
                  <a:pt x="22082" y="9601"/>
                </a:lnTo>
                <a:lnTo>
                  <a:pt x="23042" y="11521"/>
                </a:lnTo>
                <a:lnTo>
                  <a:pt x="23042" y="13426"/>
                </a:lnTo>
                <a:lnTo>
                  <a:pt x="24003" y="15361"/>
                </a:lnTo>
                <a:lnTo>
                  <a:pt x="24003" y="21107"/>
                </a:lnTo>
                <a:lnTo>
                  <a:pt x="23042" y="22082"/>
                </a:lnTo>
                <a:lnTo>
                  <a:pt x="21122" y="23042"/>
                </a:lnTo>
                <a:lnTo>
                  <a:pt x="20162" y="23042"/>
                </a:lnTo>
                <a:lnTo>
                  <a:pt x="18242" y="23987"/>
                </a:lnTo>
                <a:lnTo>
                  <a:pt x="13441" y="23987"/>
                </a:lnTo>
                <a:lnTo>
                  <a:pt x="16322" y="28788"/>
                </a:lnTo>
                <a:lnTo>
                  <a:pt x="18242" y="27828"/>
                </a:lnTo>
                <a:lnTo>
                  <a:pt x="19202" y="27828"/>
                </a:lnTo>
                <a:lnTo>
                  <a:pt x="21122" y="26868"/>
                </a:lnTo>
                <a:lnTo>
                  <a:pt x="23042" y="26868"/>
                </a:lnTo>
                <a:lnTo>
                  <a:pt x="24003" y="25923"/>
                </a:lnTo>
                <a:lnTo>
                  <a:pt x="24003" y="29763"/>
                </a:lnTo>
                <a:lnTo>
                  <a:pt x="23042" y="31668"/>
                </a:lnTo>
                <a:lnTo>
                  <a:pt x="23042" y="33604"/>
                </a:lnTo>
                <a:lnTo>
                  <a:pt x="22082" y="35509"/>
                </a:lnTo>
                <a:lnTo>
                  <a:pt x="21122" y="36469"/>
                </a:lnTo>
                <a:lnTo>
                  <a:pt x="20162" y="38389"/>
                </a:lnTo>
                <a:lnTo>
                  <a:pt x="18242" y="39349"/>
                </a:lnTo>
                <a:lnTo>
                  <a:pt x="17282" y="40309"/>
                </a:lnTo>
                <a:lnTo>
                  <a:pt x="15361" y="41269"/>
                </a:lnTo>
                <a:lnTo>
                  <a:pt x="5760" y="41269"/>
                </a:lnTo>
                <a:lnTo>
                  <a:pt x="4800" y="40309"/>
                </a:lnTo>
                <a:lnTo>
                  <a:pt x="1920" y="40309"/>
                </a:lnTo>
                <a:lnTo>
                  <a:pt x="1920" y="45110"/>
                </a:lnTo>
                <a:lnTo>
                  <a:pt x="3840" y="45110"/>
                </a:lnTo>
                <a:lnTo>
                  <a:pt x="4800" y="46070"/>
                </a:lnTo>
                <a:lnTo>
                  <a:pt x="8641" y="46070"/>
                </a:lnTo>
                <a:lnTo>
                  <a:pt x="9601" y="47030"/>
                </a:lnTo>
                <a:lnTo>
                  <a:pt x="13441" y="47030"/>
                </a:lnTo>
                <a:lnTo>
                  <a:pt x="15361" y="46070"/>
                </a:lnTo>
                <a:lnTo>
                  <a:pt x="17282" y="45110"/>
                </a:lnTo>
                <a:lnTo>
                  <a:pt x="19202" y="45110"/>
                </a:lnTo>
                <a:lnTo>
                  <a:pt x="21122" y="44150"/>
                </a:lnTo>
                <a:lnTo>
                  <a:pt x="23042" y="42230"/>
                </a:lnTo>
                <a:lnTo>
                  <a:pt x="24003" y="41269"/>
                </a:lnTo>
                <a:lnTo>
                  <a:pt x="24947" y="40309"/>
                </a:lnTo>
                <a:lnTo>
                  <a:pt x="25923" y="38389"/>
                </a:lnTo>
                <a:lnTo>
                  <a:pt x="26883" y="36469"/>
                </a:lnTo>
                <a:lnTo>
                  <a:pt x="27843" y="35509"/>
                </a:lnTo>
                <a:lnTo>
                  <a:pt x="28788" y="33604"/>
                </a:lnTo>
                <a:lnTo>
                  <a:pt x="28788" y="31668"/>
                </a:lnTo>
                <a:lnTo>
                  <a:pt x="29763" y="29763"/>
                </a:lnTo>
                <a:lnTo>
                  <a:pt x="29763" y="14386"/>
                </a:lnTo>
                <a:lnTo>
                  <a:pt x="28788" y="12481"/>
                </a:lnTo>
                <a:lnTo>
                  <a:pt x="28788" y="10546"/>
                </a:lnTo>
                <a:lnTo>
                  <a:pt x="27843" y="8641"/>
                </a:lnTo>
                <a:lnTo>
                  <a:pt x="27843" y="7680"/>
                </a:lnTo>
                <a:lnTo>
                  <a:pt x="26883" y="6705"/>
                </a:lnTo>
                <a:lnTo>
                  <a:pt x="25923" y="4800"/>
                </a:lnTo>
                <a:lnTo>
                  <a:pt x="24947" y="3840"/>
                </a:lnTo>
                <a:lnTo>
                  <a:pt x="24003" y="2865"/>
                </a:lnTo>
                <a:lnTo>
                  <a:pt x="23042" y="1920"/>
                </a:lnTo>
                <a:lnTo>
                  <a:pt x="22082" y="1920"/>
                </a:lnTo>
                <a:lnTo>
                  <a:pt x="20162" y="960"/>
                </a:lnTo>
                <a:lnTo>
                  <a:pt x="19202" y="960"/>
                </a:lnTo>
                <a:lnTo>
                  <a:pt x="17282" y="0"/>
                </a:lnTo>
                <a:lnTo>
                  <a:pt x="12481" y="0"/>
                </a:lnTo>
                <a:lnTo>
                  <a:pt x="10561" y="960"/>
                </a:lnTo>
                <a:lnTo>
                  <a:pt x="8641" y="1920"/>
                </a:lnTo>
                <a:lnTo>
                  <a:pt x="6720" y="1920"/>
                </a:lnTo>
                <a:lnTo>
                  <a:pt x="4800" y="3840"/>
                </a:lnTo>
                <a:lnTo>
                  <a:pt x="3840" y="4800"/>
                </a:lnTo>
                <a:lnTo>
                  <a:pt x="2880" y="5760"/>
                </a:lnTo>
                <a:lnTo>
                  <a:pt x="1920" y="7680"/>
                </a:lnTo>
                <a:lnTo>
                  <a:pt x="960" y="9601"/>
                </a:lnTo>
                <a:lnTo>
                  <a:pt x="960" y="11521"/>
                </a:lnTo>
                <a:lnTo>
                  <a:pt x="0" y="13426"/>
                </a:lnTo>
                <a:lnTo>
                  <a:pt x="0" y="17266"/>
                </a:lnTo>
                <a:lnTo>
                  <a:pt x="960" y="19202"/>
                </a:lnTo>
                <a:lnTo>
                  <a:pt x="960" y="20147"/>
                </a:lnTo>
                <a:lnTo>
                  <a:pt x="1920" y="22082"/>
                </a:lnTo>
                <a:lnTo>
                  <a:pt x="1920" y="23987"/>
                </a:lnTo>
                <a:lnTo>
                  <a:pt x="2880" y="249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2" name="object 482"/>
          <p:cNvSpPr/>
          <p:nvPr/>
        </p:nvSpPr>
        <p:spPr>
          <a:xfrm>
            <a:off x="6151732" y="7063526"/>
            <a:ext cx="6720" cy="5745"/>
          </a:xfrm>
          <a:custGeom>
            <a:avLst/>
            <a:gdLst/>
            <a:ahLst/>
            <a:cxnLst/>
            <a:rect l="l" t="t" r="r" b="b"/>
            <a:pathLst>
              <a:path w="6720" h="5745">
                <a:moveTo>
                  <a:pt x="6720" y="5745"/>
                </a:moveTo>
                <a:lnTo>
                  <a:pt x="3840" y="944"/>
                </a:lnTo>
                <a:lnTo>
                  <a:pt x="1920" y="944"/>
                </a:lnTo>
                <a:lnTo>
                  <a:pt x="960" y="0"/>
                </a:lnTo>
                <a:lnTo>
                  <a:pt x="0" y="0"/>
                </a:lnTo>
                <a:lnTo>
                  <a:pt x="1920" y="5745"/>
                </a:lnTo>
                <a:lnTo>
                  <a:pt x="6720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3" name="object 483"/>
          <p:cNvSpPr/>
          <p:nvPr/>
        </p:nvSpPr>
        <p:spPr>
          <a:xfrm>
            <a:off x="6179576" y="7059686"/>
            <a:ext cx="8625" cy="22082"/>
          </a:xfrm>
          <a:custGeom>
            <a:avLst/>
            <a:gdLst/>
            <a:ahLst/>
            <a:cxnLst/>
            <a:rect l="l" t="t" r="r" b="b"/>
            <a:pathLst>
              <a:path w="8625" h="22082">
                <a:moveTo>
                  <a:pt x="8625" y="3840"/>
                </a:moveTo>
                <a:lnTo>
                  <a:pt x="7680" y="0"/>
                </a:lnTo>
                <a:lnTo>
                  <a:pt x="7680" y="3840"/>
                </a:lnTo>
                <a:lnTo>
                  <a:pt x="8625" y="3840"/>
                </a:lnTo>
                <a:close/>
              </a:path>
              <a:path w="8625" h="22082">
                <a:moveTo>
                  <a:pt x="2865" y="3840"/>
                </a:moveTo>
                <a:lnTo>
                  <a:pt x="2865" y="4785"/>
                </a:lnTo>
                <a:lnTo>
                  <a:pt x="5745" y="4785"/>
                </a:lnTo>
                <a:lnTo>
                  <a:pt x="6705" y="3840"/>
                </a:lnTo>
                <a:lnTo>
                  <a:pt x="7680" y="3840"/>
                </a:lnTo>
                <a:lnTo>
                  <a:pt x="7680" y="0"/>
                </a:lnTo>
                <a:lnTo>
                  <a:pt x="8625" y="3840"/>
                </a:lnTo>
                <a:lnTo>
                  <a:pt x="14401" y="3840"/>
                </a:lnTo>
                <a:lnTo>
                  <a:pt x="15346" y="4785"/>
                </a:lnTo>
                <a:lnTo>
                  <a:pt x="17266" y="4785"/>
                </a:lnTo>
                <a:lnTo>
                  <a:pt x="18227" y="5745"/>
                </a:lnTo>
                <a:lnTo>
                  <a:pt x="19187" y="6720"/>
                </a:lnTo>
                <a:lnTo>
                  <a:pt x="20147" y="6720"/>
                </a:lnTo>
                <a:lnTo>
                  <a:pt x="21107" y="7665"/>
                </a:lnTo>
                <a:lnTo>
                  <a:pt x="21107" y="8625"/>
                </a:lnTo>
                <a:lnTo>
                  <a:pt x="22067" y="10561"/>
                </a:lnTo>
                <a:lnTo>
                  <a:pt x="22067" y="14401"/>
                </a:lnTo>
                <a:lnTo>
                  <a:pt x="21107" y="16306"/>
                </a:lnTo>
                <a:lnTo>
                  <a:pt x="21107" y="17266"/>
                </a:lnTo>
                <a:lnTo>
                  <a:pt x="20147" y="18227"/>
                </a:lnTo>
                <a:lnTo>
                  <a:pt x="20147" y="19187"/>
                </a:lnTo>
                <a:lnTo>
                  <a:pt x="19187" y="20147"/>
                </a:lnTo>
                <a:lnTo>
                  <a:pt x="18227" y="21107"/>
                </a:lnTo>
                <a:lnTo>
                  <a:pt x="16306" y="21107"/>
                </a:lnTo>
                <a:lnTo>
                  <a:pt x="15346" y="22067"/>
                </a:lnTo>
                <a:lnTo>
                  <a:pt x="5745" y="22067"/>
                </a:lnTo>
                <a:lnTo>
                  <a:pt x="4785" y="21107"/>
                </a:lnTo>
                <a:lnTo>
                  <a:pt x="2865" y="21107"/>
                </a:lnTo>
                <a:lnTo>
                  <a:pt x="1904" y="20147"/>
                </a:lnTo>
                <a:lnTo>
                  <a:pt x="944" y="20147"/>
                </a:lnTo>
                <a:lnTo>
                  <a:pt x="944" y="19187"/>
                </a:lnTo>
                <a:lnTo>
                  <a:pt x="0" y="20147"/>
                </a:lnTo>
                <a:lnTo>
                  <a:pt x="0" y="24947"/>
                </a:lnTo>
                <a:lnTo>
                  <a:pt x="944" y="24947"/>
                </a:lnTo>
                <a:lnTo>
                  <a:pt x="1904" y="25907"/>
                </a:lnTo>
                <a:lnTo>
                  <a:pt x="3840" y="25907"/>
                </a:lnTo>
                <a:lnTo>
                  <a:pt x="4785" y="26868"/>
                </a:lnTo>
                <a:lnTo>
                  <a:pt x="8625" y="26868"/>
                </a:lnTo>
                <a:lnTo>
                  <a:pt x="9585" y="27828"/>
                </a:lnTo>
                <a:lnTo>
                  <a:pt x="13426" y="27828"/>
                </a:lnTo>
                <a:lnTo>
                  <a:pt x="16306" y="26868"/>
                </a:lnTo>
                <a:lnTo>
                  <a:pt x="18227" y="25907"/>
                </a:lnTo>
                <a:lnTo>
                  <a:pt x="20147" y="25907"/>
                </a:lnTo>
                <a:lnTo>
                  <a:pt x="22067" y="24947"/>
                </a:lnTo>
                <a:lnTo>
                  <a:pt x="23027" y="23027"/>
                </a:lnTo>
                <a:lnTo>
                  <a:pt x="24947" y="22067"/>
                </a:lnTo>
                <a:lnTo>
                  <a:pt x="25907" y="20147"/>
                </a:lnTo>
                <a:lnTo>
                  <a:pt x="26868" y="18227"/>
                </a:lnTo>
                <a:lnTo>
                  <a:pt x="27828" y="17266"/>
                </a:lnTo>
                <a:lnTo>
                  <a:pt x="27828" y="8625"/>
                </a:lnTo>
                <a:lnTo>
                  <a:pt x="26868" y="6720"/>
                </a:lnTo>
                <a:lnTo>
                  <a:pt x="26868" y="5745"/>
                </a:lnTo>
                <a:lnTo>
                  <a:pt x="25907" y="3840"/>
                </a:lnTo>
                <a:lnTo>
                  <a:pt x="23987" y="2880"/>
                </a:lnTo>
                <a:lnTo>
                  <a:pt x="23027" y="1904"/>
                </a:lnTo>
                <a:lnTo>
                  <a:pt x="21107" y="944"/>
                </a:lnTo>
                <a:lnTo>
                  <a:pt x="19187" y="0"/>
                </a:lnTo>
                <a:lnTo>
                  <a:pt x="17266" y="0"/>
                </a:lnTo>
                <a:lnTo>
                  <a:pt x="15346" y="-975"/>
                </a:lnTo>
                <a:lnTo>
                  <a:pt x="7680" y="-975"/>
                </a:lnTo>
                <a:lnTo>
                  <a:pt x="7680" y="-13441"/>
                </a:lnTo>
                <a:lnTo>
                  <a:pt x="24947" y="-13441"/>
                </a:lnTo>
                <a:lnTo>
                  <a:pt x="24947" y="-18242"/>
                </a:lnTo>
                <a:lnTo>
                  <a:pt x="2865" y="-18242"/>
                </a:lnTo>
                <a:lnTo>
                  <a:pt x="2865" y="-17282"/>
                </a:lnTo>
                <a:lnTo>
                  <a:pt x="1904" y="-17282"/>
                </a:lnTo>
                <a:lnTo>
                  <a:pt x="1904" y="3840"/>
                </a:lnTo>
                <a:lnTo>
                  <a:pt x="2865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4" name="object 484"/>
          <p:cNvSpPr/>
          <p:nvPr/>
        </p:nvSpPr>
        <p:spPr>
          <a:xfrm>
            <a:off x="6214125" y="7066407"/>
            <a:ext cx="17282" cy="4785"/>
          </a:xfrm>
          <a:custGeom>
            <a:avLst/>
            <a:gdLst/>
            <a:ahLst/>
            <a:cxnLst/>
            <a:rect l="l" t="t" r="r" b="b"/>
            <a:pathLst>
              <a:path w="17282" h="4785">
                <a:moveTo>
                  <a:pt x="17282" y="2865"/>
                </a:moveTo>
                <a:lnTo>
                  <a:pt x="17282" y="944"/>
                </a:lnTo>
                <a:lnTo>
                  <a:pt x="16322" y="0"/>
                </a:lnTo>
                <a:lnTo>
                  <a:pt x="960" y="0"/>
                </a:lnTo>
                <a:lnTo>
                  <a:pt x="0" y="944"/>
                </a:lnTo>
                <a:lnTo>
                  <a:pt x="0" y="4785"/>
                </a:lnTo>
                <a:lnTo>
                  <a:pt x="17282" y="4785"/>
                </a:lnTo>
                <a:lnTo>
                  <a:pt x="17282" y="2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5" name="object 485"/>
          <p:cNvSpPr/>
          <p:nvPr/>
        </p:nvSpPr>
        <p:spPr>
          <a:xfrm>
            <a:off x="6071097" y="7127839"/>
            <a:ext cx="27828" cy="46070"/>
          </a:xfrm>
          <a:custGeom>
            <a:avLst/>
            <a:gdLst/>
            <a:ahLst/>
            <a:cxnLst/>
            <a:rect l="l" t="t" r="r" b="b"/>
            <a:pathLst>
              <a:path w="27828" h="46070">
                <a:moveTo>
                  <a:pt x="27828" y="41269"/>
                </a:moveTo>
                <a:lnTo>
                  <a:pt x="6720" y="41269"/>
                </a:lnTo>
                <a:lnTo>
                  <a:pt x="14401" y="33604"/>
                </a:lnTo>
                <a:lnTo>
                  <a:pt x="16306" y="30708"/>
                </a:lnTo>
                <a:lnTo>
                  <a:pt x="19187" y="28788"/>
                </a:lnTo>
                <a:lnTo>
                  <a:pt x="20147" y="26883"/>
                </a:lnTo>
                <a:lnTo>
                  <a:pt x="22067" y="23987"/>
                </a:lnTo>
                <a:lnTo>
                  <a:pt x="23027" y="23042"/>
                </a:lnTo>
                <a:lnTo>
                  <a:pt x="23987" y="21107"/>
                </a:lnTo>
                <a:lnTo>
                  <a:pt x="24963" y="19202"/>
                </a:lnTo>
                <a:lnTo>
                  <a:pt x="24963" y="17266"/>
                </a:lnTo>
                <a:lnTo>
                  <a:pt x="25908" y="16322"/>
                </a:lnTo>
                <a:lnTo>
                  <a:pt x="25908" y="8641"/>
                </a:lnTo>
                <a:lnTo>
                  <a:pt x="24963" y="7680"/>
                </a:lnTo>
                <a:lnTo>
                  <a:pt x="24963" y="5760"/>
                </a:lnTo>
                <a:lnTo>
                  <a:pt x="23987" y="4800"/>
                </a:lnTo>
                <a:lnTo>
                  <a:pt x="23027" y="3840"/>
                </a:lnTo>
                <a:lnTo>
                  <a:pt x="22067" y="2880"/>
                </a:lnTo>
                <a:lnTo>
                  <a:pt x="20147" y="1920"/>
                </a:lnTo>
                <a:lnTo>
                  <a:pt x="18242" y="960"/>
                </a:lnTo>
                <a:lnTo>
                  <a:pt x="17266" y="960"/>
                </a:lnTo>
                <a:lnTo>
                  <a:pt x="15346" y="0"/>
                </a:lnTo>
                <a:lnTo>
                  <a:pt x="11506" y="0"/>
                </a:lnTo>
                <a:lnTo>
                  <a:pt x="10561" y="960"/>
                </a:lnTo>
                <a:lnTo>
                  <a:pt x="6720" y="960"/>
                </a:lnTo>
                <a:lnTo>
                  <a:pt x="5745" y="1920"/>
                </a:lnTo>
                <a:lnTo>
                  <a:pt x="4785" y="1920"/>
                </a:lnTo>
                <a:lnTo>
                  <a:pt x="3840" y="2880"/>
                </a:lnTo>
                <a:lnTo>
                  <a:pt x="2880" y="2880"/>
                </a:lnTo>
                <a:lnTo>
                  <a:pt x="1905" y="3840"/>
                </a:lnTo>
                <a:lnTo>
                  <a:pt x="960" y="3840"/>
                </a:lnTo>
                <a:lnTo>
                  <a:pt x="960" y="9601"/>
                </a:lnTo>
                <a:lnTo>
                  <a:pt x="1905" y="9601"/>
                </a:lnTo>
                <a:lnTo>
                  <a:pt x="2880" y="8641"/>
                </a:lnTo>
                <a:lnTo>
                  <a:pt x="3840" y="8641"/>
                </a:lnTo>
                <a:lnTo>
                  <a:pt x="3840" y="7680"/>
                </a:lnTo>
                <a:lnTo>
                  <a:pt x="4785" y="7680"/>
                </a:lnTo>
                <a:lnTo>
                  <a:pt x="5745" y="6720"/>
                </a:lnTo>
                <a:lnTo>
                  <a:pt x="6720" y="6720"/>
                </a:lnTo>
                <a:lnTo>
                  <a:pt x="7680" y="5760"/>
                </a:lnTo>
                <a:lnTo>
                  <a:pt x="15346" y="5760"/>
                </a:lnTo>
                <a:lnTo>
                  <a:pt x="16306" y="6720"/>
                </a:lnTo>
                <a:lnTo>
                  <a:pt x="17266" y="7680"/>
                </a:lnTo>
                <a:lnTo>
                  <a:pt x="18242" y="8641"/>
                </a:lnTo>
                <a:lnTo>
                  <a:pt x="18242" y="9601"/>
                </a:lnTo>
                <a:lnTo>
                  <a:pt x="19187" y="10561"/>
                </a:lnTo>
                <a:lnTo>
                  <a:pt x="19187" y="16322"/>
                </a:lnTo>
                <a:lnTo>
                  <a:pt x="18242" y="17266"/>
                </a:lnTo>
                <a:lnTo>
                  <a:pt x="18242" y="18242"/>
                </a:lnTo>
                <a:lnTo>
                  <a:pt x="17266" y="20162"/>
                </a:lnTo>
                <a:lnTo>
                  <a:pt x="17266" y="21107"/>
                </a:lnTo>
                <a:lnTo>
                  <a:pt x="16306" y="23042"/>
                </a:lnTo>
                <a:lnTo>
                  <a:pt x="14401" y="24947"/>
                </a:lnTo>
                <a:lnTo>
                  <a:pt x="13426" y="25923"/>
                </a:lnTo>
                <a:lnTo>
                  <a:pt x="11506" y="27828"/>
                </a:lnTo>
                <a:lnTo>
                  <a:pt x="9585" y="30708"/>
                </a:lnTo>
                <a:lnTo>
                  <a:pt x="960" y="39349"/>
                </a:lnTo>
                <a:lnTo>
                  <a:pt x="960" y="40325"/>
                </a:lnTo>
                <a:lnTo>
                  <a:pt x="0" y="40325"/>
                </a:lnTo>
                <a:lnTo>
                  <a:pt x="0" y="45110"/>
                </a:lnTo>
                <a:lnTo>
                  <a:pt x="960" y="46070"/>
                </a:lnTo>
                <a:lnTo>
                  <a:pt x="27828" y="46070"/>
                </a:lnTo>
                <a:lnTo>
                  <a:pt x="27828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6" name="object 486"/>
          <p:cNvSpPr/>
          <p:nvPr/>
        </p:nvSpPr>
        <p:spPr>
          <a:xfrm>
            <a:off x="6104686" y="7127839"/>
            <a:ext cx="31683" cy="47030"/>
          </a:xfrm>
          <a:custGeom>
            <a:avLst/>
            <a:gdLst/>
            <a:ahLst/>
            <a:cxnLst/>
            <a:rect l="l" t="t" r="r" b="b"/>
            <a:pathLst>
              <a:path w="31683" h="47030">
                <a:moveTo>
                  <a:pt x="30723" y="10561"/>
                </a:moveTo>
                <a:lnTo>
                  <a:pt x="29763" y="8641"/>
                </a:lnTo>
                <a:lnTo>
                  <a:pt x="27843" y="6720"/>
                </a:lnTo>
                <a:lnTo>
                  <a:pt x="26883" y="4800"/>
                </a:lnTo>
                <a:lnTo>
                  <a:pt x="25923" y="2880"/>
                </a:lnTo>
                <a:lnTo>
                  <a:pt x="24002" y="1920"/>
                </a:lnTo>
                <a:lnTo>
                  <a:pt x="22082" y="960"/>
                </a:lnTo>
                <a:lnTo>
                  <a:pt x="19202" y="0"/>
                </a:lnTo>
                <a:lnTo>
                  <a:pt x="13441" y="0"/>
                </a:lnTo>
                <a:lnTo>
                  <a:pt x="10561" y="960"/>
                </a:lnTo>
                <a:lnTo>
                  <a:pt x="8641" y="1920"/>
                </a:lnTo>
                <a:lnTo>
                  <a:pt x="6720" y="2880"/>
                </a:lnTo>
                <a:lnTo>
                  <a:pt x="4800" y="4800"/>
                </a:lnTo>
                <a:lnTo>
                  <a:pt x="3840" y="6720"/>
                </a:lnTo>
                <a:lnTo>
                  <a:pt x="2880" y="8641"/>
                </a:lnTo>
                <a:lnTo>
                  <a:pt x="1920" y="11521"/>
                </a:lnTo>
                <a:lnTo>
                  <a:pt x="960" y="14401"/>
                </a:lnTo>
                <a:lnTo>
                  <a:pt x="960" y="17266"/>
                </a:lnTo>
                <a:lnTo>
                  <a:pt x="0" y="20162"/>
                </a:lnTo>
                <a:lnTo>
                  <a:pt x="0" y="26883"/>
                </a:lnTo>
                <a:lnTo>
                  <a:pt x="960" y="30708"/>
                </a:lnTo>
                <a:lnTo>
                  <a:pt x="960" y="33604"/>
                </a:lnTo>
                <a:lnTo>
                  <a:pt x="1920" y="36484"/>
                </a:lnTo>
                <a:lnTo>
                  <a:pt x="2880" y="38389"/>
                </a:lnTo>
                <a:lnTo>
                  <a:pt x="3840" y="40325"/>
                </a:lnTo>
                <a:lnTo>
                  <a:pt x="4800" y="42230"/>
                </a:lnTo>
                <a:lnTo>
                  <a:pt x="6720" y="44165"/>
                </a:lnTo>
                <a:lnTo>
                  <a:pt x="8641" y="45110"/>
                </a:lnTo>
                <a:lnTo>
                  <a:pt x="6720" y="31668"/>
                </a:lnTo>
                <a:lnTo>
                  <a:pt x="6720" y="16322"/>
                </a:lnTo>
                <a:lnTo>
                  <a:pt x="7680" y="14401"/>
                </a:lnTo>
                <a:lnTo>
                  <a:pt x="7680" y="12481"/>
                </a:lnTo>
                <a:lnTo>
                  <a:pt x="8641" y="10561"/>
                </a:lnTo>
                <a:lnTo>
                  <a:pt x="8641" y="8641"/>
                </a:lnTo>
                <a:lnTo>
                  <a:pt x="9601" y="7680"/>
                </a:lnTo>
                <a:lnTo>
                  <a:pt x="11521" y="6720"/>
                </a:lnTo>
                <a:lnTo>
                  <a:pt x="12481" y="5760"/>
                </a:lnTo>
                <a:lnTo>
                  <a:pt x="14401" y="4800"/>
                </a:lnTo>
                <a:lnTo>
                  <a:pt x="17282" y="4800"/>
                </a:lnTo>
                <a:lnTo>
                  <a:pt x="18242" y="5760"/>
                </a:lnTo>
                <a:lnTo>
                  <a:pt x="20162" y="5760"/>
                </a:lnTo>
                <a:lnTo>
                  <a:pt x="21122" y="6720"/>
                </a:lnTo>
                <a:lnTo>
                  <a:pt x="22082" y="7680"/>
                </a:lnTo>
                <a:lnTo>
                  <a:pt x="23042" y="8641"/>
                </a:lnTo>
                <a:lnTo>
                  <a:pt x="23042" y="9601"/>
                </a:lnTo>
                <a:lnTo>
                  <a:pt x="24002" y="10561"/>
                </a:lnTo>
                <a:lnTo>
                  <a:pt x="24002" y="13426"/>
                </a:lnTo>
                <a:lnTo>
                  <a:pt x="24963" y="14401"/>
                </a:lnTo>
                <a:lnTo>
                  <a:pt x="24963" y="19202"/>
                </a:lnTo>
                <a:lnTo>
                  <a:pt x="25923" y="21107"/>
                </a:lnTo>
                <a:lnTo>
                  <a:pt x="25923" y="25923"/>
                </a:lnTo>
                <a:lnTo>
                  <a:pt x="24963" y="26883"/>
                </a:lnTo>
                <a:lnTo>
                  <a:pt x="24963" y="32628"/>
                </a:lnTo>
                <a:lnTo>
                  <a:pt x="24002" y="34549"/>
                </a:lnTo>
                <a:lnTo>
                  <a:pt x="24002" y="36484"/>
                </a:lnTo>
                <a:lnTo>
                  <a:pt x="23042" y="37429"/>
                </a:lnTo>
                <a:lnTo>
                  <a:pt x="22082" y="38389"/>
                </a:lnTo>
                <a:lnTo>
                  <a:pt x="22082" y="39349"/>
                </a:lnTo>
                <a:lnTo>
                  <a:pt x="21122" y="40325"/>
                </a:lnTo>
                <a:lnTo>
                  <a:pt x="20162" y="40325"/>
                </a:lnTo>
                <a:lnTo>
                  <a:pt x="19202" y="41269"/>
                </a:lnTo>
                <a:lnTo>
                  <a:pt x="12481" y="41269"/>
                </a:lnTo>
                <a:lnTo>
                  <a:pt x="11521" y="40325"/>
                </a:lnTo>
                <a:lnTo>
                  <a:pt x="10561" y="40325"/>
                </a:lnTo>
                <a:lnTo>
                  <a:pt x="10561" y="46070"/>
                </a:lnTo>
                <a:lnTo>
                  <a:pt x="12481" y="47030"/>
                </a:lnTo>
                <a:lnTo>
                  <a:pt x="18242" y="47030"/>
                </a:lnTo>
                <a:lnTo>
                  <a:pt x="21122" y="46070"/>
                </a:lnTo>
                <a:lnTo>
                  <a:pt x="23042" y="45110"/>
                </a:lnTo>
                <a:lnTo>
                  <a:pt x="24963" y="44165"/>
                </a:lnTo>
                <a:lnTo>
                  <a:pt x="26883" y="42230"/>
                </a:lnTo>
                <a:lnTo>
                  <a:pt x="27843" y="40325"/>
                </a:lnTo>
                <a:lnTo>
                  <a:pt x="29763" y="38389"/>
                </a:lnTo>
                <a:lnTo>
                  <a:pt x="29763" y="35509"/>
                </a:lnTo>
                <a:lnTo>
                  <a:pt x="30723" y="32628"/>
                </a:lnTo>
                <a:lnTo>
                  <a:pt x="31683" y="29763"/>
                </a:lnTo>
                <a:lnTo>
                  <a:pt x="31683" y="16322"/>
                </a:lnTo>
                <a:lnTo>
                  <a:pt x="30723" y="13426"/>
                </a:lnTo>
                <a:lnTo>
                  <a:pt x="30723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7" name="object 487"/>
          <p:cNvSpPr/>
          <p:nvPr/>
        </p:nvSpPr>
        <p:spPr>
          <a:xfrm>
            <a:off x="6111407" y="7159508"/>
            <a:ext cx="3840" cy="14401"/>
          </a:xfrm>
          <a:custGeom>
            <a:avLst/>
            <a:gdLst/>
            <a:ahLst/>
            <a:cxnLst/>
            <a:rect l="l" t="t" r="r" b="b"/>
            <a:pathLst>
              <a:path w="3840" h="14401">
                <a:moveTo>
                  <a:pt x="960" y="2880"/>
                </a:moveTo>
                <a:lnTo>
                  <a:pt x="0" y="0"/>
                </a:lnTo>
                <a:lnTo>
                  <a:pt x="1920" y="13441"/>
                </a:lnTo>
                <a:lnTo>
                  <a:pt x="3840" y="14401"/>
                </a:lnTo>
                <a:lnTo>
                  <a:pt x="3840" y="8656"/>
                </a:lnTo>
                <a:lnTo>
                  <a:pt x="2880" y="7680"/>
                </a:lnTo>
                <a:lnTo>
                  <a:pt x="1920" y="5760"/>
                </a:lnTo>
                <a:lnTo>
                  <a:pt x="960" y="3840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8" name="object 488"/>
          <p:cNvSpPr/>
          <p:nvPr/>
        </p:nvSpPr>
        <p:spPr>
          <a:xfrm>
            <a:off x="6142131" y="7127839"/>
            <a:ext cx="30723" cy="47030"/>
          </a:xfrm>
          <a:custGeom>
            <a:avLst/>
            <a:gdLst/>
            <a:ahLst/>
            <a:cxnLst/>
            <a:rect l="l" t="t" r="r" b="b"/>
            <a:pathLst>
              <a:path w="30723" h="47030">
                <a:moveTo>
                  <a:pt x="12481" y="47030"/>
                </a:moveTo>
                <a:lnTo>
                  <a:pt x="18242" y="47030"/>
                </a:lnTo>
                <a:lnTo>
                  <a:pt x="21122" y="46070"/>
                </a:lnTo>
                <a:lnTo>
                  <a:pt x="23042" y="45110"/>
                </a:lnTo>
                <a:lnTo>
                  <a:pt x="24947" y="44165"/>
                </a:lnTo>
                <a:lnTo>
                  <a:pt x="25923" y="42230"/>
                </a:lnTo>
                <a:lnTo>
                  <a:pt x="27843" y="40325"/>
                </a:lnTo>
                <a:lnTo>
                  <a:pt x="28788" y="38389"/>
                </a:lnTo>
                <a:lnTo>
                  <a:pt x="29763" y="35509"/>
                </a:lnTo>
                <a:lnTo>
                  <a:pt x="30723" y="32628"/>
                </a:lnTo>
                <a:lnTo>
                  <a:pt x="30723" y="13426"/>
                </a:lnTo>
                <a:lnTo>
                  <a:pt x="29763" y="10561"/>
                </a:lnTo>
                <a:lnTo>
                  <a:pt x="28788" y="8641"/>
                </a:lnTo>
                <a:lnTo>
                  <a:pt x="27843" y="6720"/>
                </a:lnTo>
                <a:lnTo>
                  <a:pt x="26883" y="4800"/>
                </a:lnTo>
                <a:lnTo>
                  <a:pt x="24947" y="2880"/>
                </a:lnTo>
                <a:lnTo>
                  <a:pt x="23042" y="1920"/>
                </a:lnTo>
                <a:lnTo>
                  <a:pt x="21122" y="960"/>
                </a:lnTo>
                <a:lnTo>
                  <a:pt x="19202" y="0"/>
                </a:lnTo>
                <a:lnTo>
                  <a:pt x="13441" y="0"/>
                </a:lnTo>
                <a:lnTo>
                  <a:pt x="10561" y="960"/>
                </a:lnTo>
                <a:lnTo>
                  <a:pt x="8641" y="1920"/>
                </a:lnTo>
                <a:lnTo>
                  <a:pt x="6720" y="2880"/>
                </a:lnTo>
                <a:lnTo>
                  <a:pt x="4800" y="4800"/>
                </a:lnTo>
                <a:lnTo>
                  <a:pt x="3840" y="6720"/>
                </a:lnTo>
                <a:lnTo>
                  <a:pt x="1920" y="8641"/>
                </a:lnTo>
                <a:lnTo>
                  <a:pt x="960" y="11521"/>
                </a:lnTo>
                <a:lnTo>
                  <a:pt x="960" y="14401"/>
                </a:lnTo>
                <a:lnTo>
                  <a:pt x="0" y="17266"/>
                </a:lnTo>
                <a:lnTo>
                  <a:pt x="0" y="30708"/>
                </a:lnTo>
                <a:lnTo>
                  <a:pt x="960" y="33604"/>
                </a:lnTo>
                <a:lnTo>
                  <a:pt x="960" y="36484"/>
                </a:lnTo>
                <a:lnTo>
                  <a:pt x="1920" y="38389"/>
                </a:lnTo>
                <a:lnTo>
                  <a:pt x="2880" y="40325"/>
                </a:lnTo>
                <a:lnTo>
                  <a:pt x="4800" y="42230"/>
                </a:lnTo>
                <a:lnTo>
                  <a:pt x="5760" y="44165"/>
                </a:lnTo>
                <a:lnTo>
                  <a:pt x="7680" y="45110"/>
                </a:lnTo>
                <a:lnTo>
                  <a:pt x="5760" y="26883"/>
                </a:lnTo>
                <a:lnTo>
                  <a:pt x="5760" y="21107"/>
                </a:lnTo>
                <a:lnTo>
                  <a:pt x="6720" y="18242"/>
                </a:lnTo>
                <a:lnTo>
                  <a:pt x="6720" y="14401"/>
                </a:lnTo>
                <a:lnTo>
                  <a:pt x="7680" y="12481"/>
                </a:lnTo>
                <a:lnTo>
                  <a:pt x="7680" y="10561"/>
                </a:lnTo>
                <a:lnTo>
                  <a:pt x="8641" y="8641"/>
                </a:lnTo>
                <a:lnTo>
                  <a:pt x="9601" y="7680"/>
                </a:lnTo>
                <a:lnTo>
                  <a:pt x="10561" y="6720"/>
                </a:lnTo>
                <a:lnTo>
                  <a:pt x="12481" y="5760"/>
                </a:lnTo>
                <a:lnTo>
                  <a:pt x="13441" y="4800"/>
                </a:lnTo>
                <a:lnTo>
                  <a:pt x="16322" y="4800"/>
                </a:lnTo>
                <a:lnTo>
                  <a:pt x="18242" y="5760"/>
                </a:lnTo>
                <a:lnTo>
                  <a:pt x="19202" y="5760"/>
                </a:lnTo>
                <a:lnTo>
                  <a:pt x="20162" y="6720"/>
                </a:lnTo>
                <a:lnTo>
                  <a:pt x="21122" y="6720"/>
                </a:lnTo>
                <a:lnTo>
                  <a:pt x="22082" y="7680"/>
                </a:lnTo>
                <a:lnTo>
                  <a:pt x="22082" y="8641"/>
                </a:lnTo>
                <a:lnTo>
                  <a:pt x="23042" y="9601"/>
                </a:lnTo>
                <a:lnTo>
                  <a:pt x="23042" y="10561"/>
                </a:lnTo>
                <a:lnTo>
                  <a:pt x="24003" y="11521"/>
                </a:lnTo>
                <a:lnTo>
                  <a:pt x="24003" y="14401"/>
                </a:lnTo>
                <a:lnTo>
                  <a:pt x="24947" y="16322"/>
                </a:lnTo>
                <a:lnTo>
                  <a:pt x="24947" y="31668"/>
                </a:lnTo>
                <a:lnTo>
                  <a:pt x="24003" y="32628"/>
                </a:lnTo>
                <a:lnTo>
                  <a:pt x="24003" y="35509"/>
                </a:lnTo>
                <a:lnTo>
                  <a:pt x="23042" y="36484"/>
                </a:lnTo>
                <a:lnTo>
                  <a:pt x="23042" y="37429"/>
                </a:lnTo>
                <a:lnTo>
                  <a:pt x="22082" y="38389"/>
                </a:lnTo>
                <a:lnTo>
                  <a:pt x="21122" y="39349"/>
                </a:lnTo>
                <a:lnTo>
                  <a:pt x="21122" y="40325"/>
                </a:lnTo>
                <a:lnTo>
                  <a:pt x="20162" y="40325"/>
                </a:lnTo>
                <a:lnTo>
                  <a:pt x="19202" y="41269"/>
                </a:lnTo>
                <a:lnTo>
                  <a:pt x="12481" y="41269"/>
                </a:lnTo>
                <a:lnTo>
                  <a:pt x="11521" y="40325"/>
                </a:lnTo>
                <a:lnTo>
                  <a:pt x="9601" y="40325"/>
                </a:lnTo>
                <a:lnTo>
                  <a:pt x="9601" y="46070"/>
                </a:lnTo>
                <a:lnTo>
                  <a:pt x="12481" y="470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9" name="object 489"/>
          <p:cNvSpPr/>
          <p:nvPr/>
        </p:nvSpPr>
        <p:spPr>
          <a:xfrm>
            <a:off x="6147892" y="7154722"/>
            <a:ext cx="3840" cy="19187"/>
          </a:xfrm>
          <a:custGeom>
            <a:avLst/>
            <a:gdLst/>
            <a:ahLst/>
            <a:cxnLst/>
            <a:rect l="l" t="t" r="r" b="b"/>
            <a:pathLst>
              <a:path w="3840" h="19187">
                <a:moveTo>
                  <a:pt x="960" y="2880"/>
                </a:moveTo>
                <a:lnTo>
                  <a:pt x="0" y="0"/>
                </a:lnTo>
                <a:lnTo>
                  <a:pt x="1920" y="18227"/>
                </a:lnTo>
                <a:lnTo>
                  <a:pt x="3840" y="19187"/>
                </a:lnTo>
                <a:lnTo>
                  <a:pt x="3840" y="13441"/>
                </a:lnTo>
                <a:lnTo>
                  <a:pt x="2880" y="12466"/>
                </a:lnTo>
                <a:lnTo>
                  <a:pt x="2880" y="10546"/>
                </a:lnTo>
                <a:lnTo>
                  <a:pt x="1920" y="8625"/>
                </a:lnTo>
                <a:lnTo>
                  <a:pt x="960" y="7665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0" name="object 490"/>
          <p:cNvSpPr/>
          <p:nvPr/>
        </p:nvSpPr>
        <p:spPr>
          <a:xfrm>
            <a:off x="6179576" y="7128799"/>
            <a:ext cx="27828" cy="46070"/>
          </a:xfrm>
          <a:custGeom>
            <a:avLst/>
            <a:gdLst/>
            <a:ahLst/>
            <a:cxnLst/>
            <a:rect l="l" t="t" r="r" b="b"/>
            <a:pathLst>
              <a:path w="27828" h="46070">
                <a:moveTo>
                  <a:pt x="2865" y="22082"/>
                </a:moveTo>
                <a:lnTo>
                  <a:pt x="2865" y="23027"/>
                </a:lnTo>
                <a:lnTo>
                  <a:pt x="6705" y="23027"/>
                </a:lnTo>
                <a:lnTo>
                  <a:pt x="7680" y="22082"/>
                </a:lnTo>
                <a:lnTo>
                  <a:pt x="12466" y="22082"/>
                </a:lnTo>
                <a:lnTo>
                  <a:pt x="14401" y="23027"/>
                </a:lnTo>
                <a:lnTo>
                  <a:pt x="17266" y="23027"/>
                </a:lnTo>
                <a:lnTo>
                  <a:pt x="18227" y="23987"/>
                </a:lnTo>
                <a:lnTo>
                  <a:pt x="19187" y="24963"/>
                </a:lnTo>
                <a:lnTo>
                  <a:pt x="20147" y="24963"/>
                </a:lnTo>
                <a:lnTo>
                  <a:pt x="21107" y="25923"/>
                </a:lnTo>
                <a:lnTo>
                  <a:pt x="21107" y="26868"/>
                </a:lnTo>
                <a:lnTo>
                  <a:pt x="22067" y="28803"/>
                </a:lnTo>
                <a:lnTo>
                  <a:pt x="22067" y="32644"/>
                </a:lnTo>
                <a:lnTo>
                  <a:pt x="21107" y="34549"/>
                </a:lnTo>
                <a:lnTo>
                  <a:pt x="21107" y="35524"/>
                </a:lnTo>
                <a:lnTo>
                  <a:pt x="20147" y="36469"/>
                </a:lnTo>
                <a:lnTo>
                  <a:pt x="20147" y="37429"/>
                </a:lnTo>
                <a:lnTo>
                  <a:pt x="19187" y="38389"/>
                </a:lnTo>
                <a:lnTo>
                  <a:pt x="18227" y="39364"/>
                </a:lnTo>
                <a:lnTo>
                  <a:pt x="16306" y="39364"/>
                </a:lnTo>
                <a:lnTo>
                  <a:pt x="15346" y="40309"/>
                </a:lnTo>
                <a:lnTo>
                  <a:pt x="5745" y="40309"/>
                </a:lnTo>
                <a:lnTo>
                  <a:pt x="4785" y="39364"/>
                </a:lnTo>
                <a:lnTo>
                  <a:pt x="2865" y="39364"/>
                </a:lnTo>
                <a:lnTo>
                  <a:pt x="1904" y="38389"/>
                </a:lnTo>
                <a:lnTo>
                  <a:pt x="0" y="38389"/>
                </a:lnTo>
                <a:lnTo>
                  <a:pt x="0" y="43205"/>
                </a:lnTo>
                <a:lnTo>
                  <a:pt x="944" y="43205"/>
                </a:lnTo>
                <a:lnTo>
                  <a:pt x="1904" y="44150"/>
                </a:lnTo>
                <a:lnTo>
                  <a:pt x="2865" y="44150"/>
                </a:lnTo>
                <a:lnTo>
                  <a:pt x="3840" y="45110"/>
                </a:lnTo>
                <a:lnTo>
                  <a:pt x="8625" y="45110"/>
                </a:lnTo>
                <a:lnTo>
                  <a:pt x="9585" y="46070"/>
                </a:lnTo>
                <a:lnTo>
                  <a:pt x="13426" y="46070"/>
                </a:lnTo>
                <a:lnTo>
                  <a:pt x="16306" y="45110"/>
                </a:lnTo>
                <a:lnTo>
                  <a:pt x="18227" y="45110"/>
                </a:lnTo>
                <a:lnTo>
                  <a:pt x="20147" y="44150"/>
                </a:lnTo>
                <a:lnTo>
                  <a:pt x="22067" y="43205"/>
                </a:lnTo>
                <a:lnTo>
                  <a:pt x="23027" y="41269"/>
                </a:lnTo>
                <a:lnTo>
                  <a:pt x="24947" y="40309"/>
                </a:lnTo>
                <a:lnTo>
                  <a:pt x="25907" y="38389"/>
                </a:lnTo>
                <a:lnTo>
                  <a:pt x="26868" y="37429"/>
                </a:lnTo>
                <a:lnTo>
                  <a:pt x="27828" y="35524"/>
                </a:lnTo>
                <a:lnTo>
                  <a:pt x="27828" y="26868"/>
                </a:lnTo>
                <a:lnTo>
                  <a:pt x="26868" y="24963"/>
                </a:lnTo>
                <a:lnTo>
                  <a:pt x="26868" y="23987"/>
                </a:lnTo>
                <a:lnTo>
                  <a:pt x="25907" y="22082"/>
                </a:lnTo>
                <a:lnTo>
                  <a:pt x="23987" y="21122"/>
                </a:lnTo>
                <a:lnTo>
                  <a:pt x="23027" y="20147"/>
                </a:lnTo>
                <a:lnTo>
                  <a:pt x="21107" y="19202"/>
                </a:lnTo>
                <a:lnTo>
                  <a:pt x="19187" y="18242"/>
                </a:lnTo>
                <a:lnTo>
                  <a:pt x="17266" y="18242"/>
                </a:lnTo>
                <a:lnTo>
                  <a:pt x="15346" y="17282"/>
                </a:lnTo>
                <a:lnTo>
                  <a:pt x="8625" y="17282"/>
                </a:lnTo>
                <a:lnTo>
                  <a:pt x="7680" y="18242"/>
                </a:lnTo>
                <a:lnTo>
                  <a:pt x="7680" y="4800"/>
                </a:lnTo>
                <a:lnTo>
                  <a:pt x="24947" y="4800"/>
                </a:lnTo>
                <a:lnTo>
                  <a:pt x="24947" y="0"/>
                </a:lnTo>
                <a:lnTo>
                  <a:pt x="2865" y="0"/>
                </a:lnTo>
                <a:lnTo>
                  <a:pt x="2865" y="960"/>
                </a:lnTo>
                <a:lnTo>
                  <a:pt x="1904" y="960"/>
                </a:lnTo>
                <a:lnTo>
                  <a:pt x="1904" y="22082"/>
                </a:lnTo>
                <a:lnTo>
                  <a:pt x="2865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1" name="object 491"/>
          <p:cNvSpPr/>
          <p:nvPr/>
        </p:nvSpPr>
        <p:spPr>
          <a:xfrm>
            <a:off x="4642652" y="6064178"/>
            <a:ext cx="1734662" cy="1614678"/>
          </a:xfrm>
          <a:custGeom>
            <a:avLst/>
            <a:gdLst/>
            <a:ahLst/>
            <a:cxnLst/>
            <a:rect l="l" t="t" r="r" b="b"/>
            <a:pathLst>
              <a:path w="1734662" h="1614678">
                <a:moveTo>
                  <a:pt x="1732757" y="4815"/>
                </a:moveTo>
                <a:lnTo>
                  <a:pt x="1732757" y="1609877"/>
                </a:lnTo>
                <a:lnTo>
                  <a:pt x="4800" y="1609877"/>
                </a:lnTo>
                <a:lnTo>
                  <a:pt x="4800" y="4815"/>
                </a:lnTo>
                <a:lnTo>
                  <a:pt x="960" y="0"/>
                </a:lnTo>
                <a:lnTo>
                  <a:pt x="0" y="975"/>
                </a:lnTo>
                <a:lnTo>
                  <a:pt x="0" y="1613717"/>
                </a:lnTo>
                <a:lnTo>
                  <a:pt x="960" y="1614678"/>
                </a:lnTo>
                <a:lnTo>
                  <a:pt x="1734662" y="1614678"/>
                </a:lnTo>
                <a:lnTo>
                  <a:pt x="1732757" y="4815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2" name="object 492"/>
          <p:cNvSpPr/>
          <p:nvPr/>
        </p:nvSpPr>
        <p:spPr>
          <a:xfrm>
            <a:off x="4643612" y="6064178"/>
            <a:ext cx="1736582" cy="1614678"/>
          </a:xfrm>
          <a:custGeom>
            <a:avLst/>
            <a:gdLst/>
            <a:ahLst/>
            <a:cxnLst/>
            <a:rect l="l" t="t" r="r" b="b"/>
            <a:pathLst>
              <a:path w="1736582" h="1614678">
                <a:moveTo>
                  <a:pt x="1735637" y="0"/>
                </a:moveTo>
                <a:lnTo>
                  <a:pt x="0" y="0"/>
                </a:lnTo>
                <a:lnTo>
                  <a:pt x="3840" y="4815"/>
                </a:lnTo>
                <a:lnTo>
                  <a:pt x="1731797" y="4815"/>
                </a:lnTo>
                <a:lnTo>
                  <a:pt x="1733702" y="1614678"/>
                </a:lnTo>
                <a:lnTo>
                  <a:pt x="1735637" y="1614678"/>
                </a:lnTo>
                <a:lnTo>
                  <a:pt x="1736582" y="1613717"/>
                </a:lnTo>
                <a:lnTo>
                  <a:pt x="1736582" y="975"/>
                </a:lnTo>
                <a:lnTo>
                  <a:pt x="1735637" y="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3" name="object 493"/>
          <p:cNvSpPr/>
          <p:nvPr/>
        </p:nvSpPr>
        <p:spPr>
          <a:xfrm>
            <a:off x="1435394" y="7716296"/>
            <a:ext cx="0" cy="1118366"/>
          </a:xfrm>
          <a:custGeom>
            <a:avLst/>
            <a:gdLst/>
            <a:ahLst/>
            <a:cxnLst/>
            <a:rect l="l" t="t" r="r" b="b"/>
            <a:pathLst>
              <a:path w="0" h="1118366">
                <a:moveTo>
                  <a:pt x="0" y="0"/>
                </a:moveTo>
                <a:lnTo>
                  <a:pt x="0" y="1118366"/>
                </a:lnTo>
              </a:path>
            </a:pathLst>
          </a:custGeom>
          <a:ln w="7032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4" name="object 494"/>
          <p:cNvSpPr/>
          <p:nvPr/>
        </p:nvSpPr>
        <p:spPr>
          <a:xfrm>
            <a:off x="1435393" y="8275481"/>
            <a:ext cx="992611" cy="0"/>
          </a:xfrm>
          <a:custGeom>
            <a:avLst/>
            <a:gdLst/>
            <a:ahLst/>
            <a:cxnLst/>
            <a:rect l="l" t="t" r="r" b="b"/>
            <a:pathLst>
              <a:path w="992611" h="0">
                <a:moveTo>
                  <a:pt x="0" y="0"/>
                </a:moveTo>
                <a:lnTo>
                  <a:pt x="992611" y="0"/>
                </a:lnTo>
              </a:path>
            </a:pathLst>
          </a:custGeom>
          <a:ln w="606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5" name="object 495"/>
          <p:cNvSpPr/>
          <p:nvPr/>
        </p:nvSpPr>
        <p:spPr>
          <a:xfrm>
            <a:off x="1591878" y="8187644"/>
            <a:ext cx="679643" cy="196794"/>
          </a:xfrm>
          <a:custGeom>
            <a:avLst/>
            <a:gdLst/>
            <a:ahLst/>
            <a:cxnLst/>
            <a:rect l="l" t="t" r="r" b="b"/>
            <a:pathLst>
              <a:path w="679643" h="196794">
                <a:moveTo>
                  <a:pt x="1905" y="183352"/>
                </a:moveTo>
                <a:lnTo>
                  <a:pt x="0" y="188153"/>
                </a:lnTo>
                <a:lnTo>
                  <a:pt x="2880" y="191033"/>
                </a:lnTo>
                <a:lnTo>
                  <a:pt x="4785" y="195833"/>
                </a:lnTo>
                <a:lnTo>
                  <a:pt x="9585" y="196794"/>
                </a:lnTo>
                <a:lnTo>
                  <a:pt x="13426" y="194873"/>
                </a:lnTo>
                <a:lnTo>
                  <a:pt x="341133" y="15783"/>
                </a:lnTo>
                <a:lnTo>
                  <a:pt x="670057" y="76794"/>
                </a:lnTo>
                <a:lnTo>
                  <a:pt x="673897" y="76794"/>
                </a:lnTo>
                <a:lnTo>
                  <a:pt x="677738" y="73913"/>
                </a:lnTo>
                <a:lnTo>
                  <a:pt x="678698" y="70073"/>
                </a:lnTo>
                <a:lnTo>
                  <a:pt x="679643" y="66233"/>
                </a:lnTo>
                <a:lnTo>
                  <a:pt x="676762" y="62392"/>
                </a:lnTo>
                <a:lnTo>
                  <a:pt x="672922" y="61432"/>
                </a:lnTo>
                <a:lnTo>
                  <a:pt x="343662" y="14401"/>
                </a:lnTo>
                <a:lnTo>
                  <a:pt x="339821" y="0"/>
                </a:lnTo>
                <a:lnTo>
                  <a:pt x="337901" y="0"/>
                </a:lnTo>
                <a:lnTo>
                  <a:pt x="338861" y="15361"/>
                </a:lnTo>
                <a:lnTo>
                  <a:pt x="337901" y="0"/>
                </a:lnTo>
                <a:lnTo>
                  <a:pt x="335981" y="960"/>
                </a:lnTo>
                <a:lnTo>
                  <a:pt x="5745" y="181432"/>
                </a:lnTo>
                <a:lnTo>
                  <a:pt x="1905" y="183352"/>
                </a:lnTo>
                <a:close/>
              </a:path>
              <a:path w="679643" h="196794">
                <a:moveTo>
                  <a:pt x="341741" y="0"/>
                </a:moveTo>
                <a:lnTo>
                  <a:pt x="339821" y="0"/>
                </a:lnTo>
                <a:lnTo>
                  <a:pt x="343662" y="14401"/>
                </a:lnTo>
                <a:lnTo>
                  <a:pt x="672922" y="61432"/>
                </a:lnTo>
                <a:lnTo>
                  <a:pt x="341741" y="0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6" name="object 496"/>
          <p:cNvSpPr/>
          <p:nvPr/>
        </p:nvSpPr>
        <p:spPr>
          <a:xfrm>
            <a:off x="1575541" y="8349874"/>
            <a:ext cx="49926" cy="48966"/>
          </a:xfrm>
          <a:custGeom>
            <a:avLst/>
            <a:gdLst/>
            <a:ahLst/>
            <a:cxnLst/>
            <a:rect l="l" t="t" r="r" b="b"/>
            <a:pathLst>
              <a:path w="49926" h="48966">
                <a:moveTo>
                  <a:pt x="24963" y="0"/>
                </a:moveTo>
                <a:lnTo>
                  <a:pt x="0" y="24963"/>
                </a:lnTo>
                <a:lnTo>
                  <a:pt x="24963" y="48966"/>
                </a:lnTo>
                <a:lnTo>
                  <a:pt x="49926" y="24963"/>
                </a:lnTo>
                <a:lnTo>
                  <a:pt x="24963" y="0"/>
                </a:lnTo>
                <a:close/>
              </a:path>
            </a:pathLst>
          </a:custGeom>
          <a:solidFill>
            <a:srgbClr val="4D7FB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7" name="object 497"/>
          <p:cNvSpPr/>
          <p:nvPr/>
        </p:nvSpPr>
        <p:spPr>
          <a:xfrm>
            <a:off x="1572676" y="8346993"/>
            <a:ext cx="54711" cy="54726"/>
          </a:xfrm>
          <a:custGeom>
            <a:avLst/>
            <a:gdLst/>
            <a:ahLst/>
            <a:cxnLst/>
            <a:rect l="l" t="t" r="r" b="b"/>
            <a:pathLst>
              <a:path w="54711" h="54726">
                <a:moveTo>
                  <a:pt x="48950" y="27843"/>
                </a:moveTo>
                <a:lnTo>
                  <a:pt x="27828" y="48966"/>
                </a:lnTo>
                <a:lnTo>
                  <a:pt x="6705" y="27843"/>
                </a:lnTo>
                <a:lnTo>
                  <a:pt x="25923" y="53766"/>
                </a:lnTo>
                <a:lnTo>
                  <a:pt x="26868" y="54726"/>
                </a:lnTo>
                <a:lnTo>
                  <a:pt x="28788" y="54726"/>
                </a:lnTo>
                <a:lnTo>
                  <a:pt x="29748" y="53766"/>
                </a:lnTo>
                <a:lnTo>
                  <a:pt x="54711" y="29763"/>
                </a:lnTo>
                <a:lnTo>
                  <a:pt x="54711" y="25923"/>
                </a:lnTo>
                <a:lnTo>
                  <a:pt x="29748" y="960"/>
                </a:lnTo>
                <a:lnTo>
                  <a:pt x="28788" y="0"/>
                </a:lnTo>
                <a:lnTo>
                  <a:pt x="27828" y="6720"/>
                </a:lnTo>
                <a:lnTo>
                  <a:pt x="48950" y="27843"/>
                </a:lnTo>
                <a:close/>
              </a:path>
              <a:path w="54711" h="54726">
                <a:moveTo>
                  <a:pt x="960" y="29763"/>
                </a:moveTo>
                <a:lnTo>
                  <a:pt x="25923" y="53766"/>
                </a:lnTo>
                <a:lnTo>
                  <a:pt x="6705" y="27843"/>
                </a:lnTo>
                <a:lnTo>
                  <a:pt x="27828" y="6720"/>
                </a:lnTo>
                <a:lnTo>
                  <a:pt x="28788" y="0"/>
                </a:lnTo>
                <a:lnTo>
                  <a:pt x="26868" y="0"/>
                </a:lnTo>
                <a:lnTo>
                  <a:pt x="25923" y="960"/>
                </a:lnTo>
                <a:lnTo>
                  <a:pt x="960" y="25923"/>
                </a:lnTo>
                <a:lnTo>
                  <a:pt x="0" y="26883"/>
                </a:lnTo>
                <a:lnTo>
                  <a:pt x="0" y="28803"/>
                </a:lnTo>
                <a:lnTo>
                  <a:pt x="960" y="29763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8" name="object 498"/>
          <p:cNvSpPr/>
          <p:nvPr/>
        </p:nvSpPr>
        <p:spPr>
          <a:xfrm>
            <a:off x="1906737" y="8170362"/>
            <a:ext cx="49926" cy="48966"/>
          </a:xfrm>
          <a:custGeom>
            <a:avLst/>
            <a:gdLst/>
            <a:ahLst/>
            <a:cxnLst/>
            <a:rect l="l" t="t" r="r" b="b"/>
            <a:pathLst>
              <a:path w="49926" h="48966">
                <a:moveTo>
                  <a:pt x="24963" y="0"/>
                </a:moveTo>
                <a:lnTo>
                  <a:pt x="0" y="24003"/>
                </a:lnTo>
                <a:lnTo>
                  <a:pt x="24963" y="48966"/>
                </a:lnTo>
                <a:lnTo>
                  <a:pt x="49926" y="24003"/>
                </a:lnTo>
                <a:lnTo>
                  <a:pt x="24963" y="0"/>
                </a:lnTo>
                <a:close/>
              </a:path>
            </a:pathLst>
          </a:custGeom>
          <a:solidFill>
            <a:srgbClr val="4D7FB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9" name="object 499"/>
          <p:cNvSpPr/>
          <p:nvPr/>
        </p:nvSpPr>
        <p:spPr>
          <a:xfrm>
            <a:off x="1904817" y="8168441"/>
            <a:ext cx="54726" cy="53766"/>
          </a:xfrm>
          <a:custGeom>
            <a:avLst/>
            <a:gdLst/>
            <a:ahLst/>
            <a:cxnLst/>
            <a:rect l="l" t="t" r="r" b="b"/>
            <a:pathLst>
              <a:path w="54726" h="53766">
                <a:moveTo>
                  <a:pt x="5760" y="25923"/>
                </a:moveTo>
                <a:lnTo>
                  <a:pt x="26883" y="4800"/>
                </a:lnTo>
                <a:lnTo>
                  <a:pt x="24963" y="0"/>
                </a:lnTo>
                <a:lnTo>
                  <a:pt x="0" y="24963"/>
                </a:lnTo>
                <a:lnTo>
                  <a:pt x="0" y="27843"/>
                </a:lnTo>
                <a:lnTo>
                  <a:pt x="24963" y="52806"/>
                </a:lnTo>
                <a:lnTo>
                  <a:pt x="26883" y="47045"/>
                </a:lnTo>
                <a:lnTo>
                  <a:pt x="5760" y="25923"/>
                </a:lnTo>
                <a:close/>
              </a:path>
              <a:path w="54726" h="53766">
                <a:moveTo>
                  <a:pt x="27843" y="53751"/>
                </a:moveTo>
                <a:lnTo>
                  <a:pt x="28803" y="52806"/>
                </a:lnTo>
                <a:lnTo>
                  <a:pt x="53766" y="27843"/>
                </a:lnTo>
                <a:lnTo>
                  <a:pt x="54726" y="26883"/>
                </a:lnTo>
                <a:lnTo>
                  <a:pt x="54726" y="25923"/>
                </a:lnTo>
                <a:lnTo>
                  <a:pt x="53766" y="24963"/>
                </a:lnTo>
                <a:lnTo>
                  <a:pt x="28803" y="0"/>
                </a:lnTo>
                <a:lnTo>
                  <a:pt x="27843" y="-960"/>
                </a:lnTo>
                <a:lnTo>
                  <a:pt x="25923" y="-960"/>
                </a:lnTo>
                <a:lnTo>
                  <a:pt x="24963" y="0"/>
                </a:lnTo>
                <a:lnTo>
                  <a:pt x="26883" y="4800"/>
                </a:lnTo>
                <a:lnTo>
                  <a:pt x="48006" y="25923"/>
                </a:lnTo>
                <a:lnTo>
                  <a:pt x="26883" y="47045"/>
                </a:lnTo>
                <a:lnTo>
                  <a:pt x="24963" y="52806"/>
                </a:lnTo>
                <a:lnTo>
                  <a:pt x="25923" y="53751"/>
                </a:lnTo>
                <a:lnTo>
                  <a:pt x="27843" y="53751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0" name="object 500"/>
          <p:cNvSpPr/>
          <p:nvPr/>
        </p:nvSpPr>
        <p:spPr>
          <a:xfrm>
            <a:off x="2237933" y="8230849"/>
            <a:ext cx="48950" cy="49911"/>
          </a:xfrm>
          <a:custGeom>
            <a:avLst/>
            <a:gdLst/>
            <a:ahLst/>
            <a:cxnLst/>
            <a:rect l="l" t="t" r="r" b="b"/>
            <a:pathLst>
              <a:path w="48950" h="49910">
                <a:moveTo>
                  <a:pt x="24963" y="0"/>
                </a:moveTo>
                <a:lnTo>
                  <a:pt x="0" y="24947"/>
                </a:lnTo>
                <a:lnTo>
                  <a:pt x="24963" y="49911"/>
                </a:lnTo>
                <a:lnTo>
                  <a:pt x="48950" y="24947"/>
                </a:lnTo>
                <a:lnTo>
                  <a:pt x="24963" y="0"/>
                </a:lnTo>
                <a:close/>
              </a:path>
            </a:pathLst>
          </a:custGeom>
          <a:solidFill>
            <a:srgbClr val="4D7FB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1" name="object 501"/>
          <p:cNvSpPr/>
          <p:nvPr/>
        </p:nvSpPr>
        <p:spPr>
          <a:xfrm>
            <a:off x="2235052" y="8228914"/>
            <a:ext cx="54711" cy="53751"/>
          </a:xfrm>
          <a:custGeom>
            <a:avLst/>
            <a:gdLst/>
            <a:ahLst/>
            <a:cxnLst/>
            <a:rect l="l" t="t" r="r" b="b"/>
            <a:pathLst>
              <a:path w="54711" h="53751">
                <a:moveTo>
                  <a:pt x="5760" y="26883"/>
                </a:moveTo>
                <a:lnTo>
                  <a:pt x="27843" y="5775"/>
                </a:lnTo>
                <a:lnTo>
                  <a:pt x="25907" y="0"/>
                </a:lnTo>
                <a:lnTo>
                  <a:pt x="960" y="24963"/>
                </a:lnTo>
                <a:lnTo>
                  <a:pt x="0" y="25923"/>
                </a:lnTo>
                <a:lnTo>
                  <a:pt x="0" y="26883"/>
                </a:lnTo>
                <a:lnTo>
                  <a:pt x="960" y="28803"/>
                </a:lnTo>
                <a:lnTo>
                  <a:pt x="25907" y="52806"/>
                </a:lnTo>
                <a:lnTo>
                  <a:pt x="27843" y="48005"/>
                </a:lnTo>
                <a:lnTo>
                  <a:pt x="5760" y="26883"/>
                </a:lnTo>
                <a:close/>
              </a:path>
              <a:path w="54711" h="53751">
                <a:moveTo>
                  <a:pt x="28788" y="53766"/>
                </a:moveTo>
                <a:lnTo>
                  <a:pt x="29748" y="52806"/>
                </a:lnTo>
                <a:lnTo>
                  <a:pt x="53751" y="28803"/>
                </a:lnTo>
                <a:lnTo>
                  <a:pt x="54711" y="26883"/>
                </a:lnTo>
                <a:lnTo>
                  <a:pt x="54711" y="25923"/>
                </a:lnTo>
                <a:lnTo>
                  <a:pt x="53751" y="24963"/>
                </a:lnTo>
                <a:lnTo>
                  <a:pt x="29748" y="0"/>
                </a:lnTo>
                <a:lnTo>
                  <a:pt x="28788" y="-944"/>
                </a:lnTo>
                <a:lnTo>
                  <a:pt x="26883" y="-944"/>
                </a:lnTo>
                <a:lnTo>
                  <a:pt x="25907" y="0"/>
                </a:lnTo>
                <a:lnTo>
                  <a:pt x="27843" y="5775"/>
                </a:lnTo>
                <a:lnTo>
                  <a:pt x="47990" y="26883"/>
                </a:lnTo>
                <a:lnTo>
                  <a:pt x="27843" y="48005"/>
                </a:lnTo>
                <a:lnTo>
                  <a:pt x="25907" y="52806"/>
                </a:lnTo>
                <a:lnTo>
                  <a:pt x="26883" y="53766"/>
                </a:lnTo>
                <a:lnTo>
                  <a:pt x="28788" y="53766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2" name="object 502"/>
          <p:cNvSpPr/>
          <p:nvPr/>
        </p:nvSpPr>
        <p:spPr>
          <a:xfrm>
            <a:off x="1591878" y="7871810"/>
            <a:ext cx="347502" cy="897576"/>
          </a:xfrm>
          <a:custGeom>
            <a:avLst/>
            <a:gdLst/>
            <a:ahLst/>
            <a:cxnLst/>
            <a:rect l="l" t="t" r="r" b="b"/>
            <a:pathLst>
              <a:path w="347502" h="897576">
                <a:moveTo>
                  <a:pt x="346542" y="886058"/>
                </a:moveTo>
                <a:lnTo>
                  <a:pt x="333100" y="887016"/>
                </a:lnTo>
                <a:lnTo>
                  <a:pt x="335020" y="895654"/>
                </a:lnTo>
                <a:lnTo>
                  <a:pt x="337901" y="897576"/>
                </a:lnTo>
                <a:lnTo>
                  <a:pt x="340781" y="896613"/>
                </a:lnTo>
                <a:lnTo>
                  <a:pt x="343662" y="896613"/>
                </a:lnTo>
                <a:lnTo>
                  <a:pt x="346542" y="894696"/>
                </a:lnTo>
                <a:lnTo>
                  <a:pt x="347502" y="891814"/>
                </a:lnTo>
                <a:lnTo>
                  <a:pt x="346542" y="886058"/>
                </a:lnTo>
                <a:close/>
              </a:path>
              <a:path w="347502" h="897576">
                <a:moveTo>
                  <a:pt x="14386" y="306232"/>
                </a:moveTo>
                <a:lnTo>
                  <a:pt x="9585" y="304312"/>
                </a:lnTo>
                <a:lnTo>
                  <a:pt x="5745" y="307192"/>
                </a:lnTo>
                <a:lnTo>
                  <a:pt x="1905" y="309112"/>
                </a:lnTo>
                <a:lnTo>
                  <a:pt x="0" y="313913"/>
                </a:lnTo>
                <a:lnTo>
                  <a:pt x="2880" y="317753"/>
                </a:lnTo>
                <a:lnTo>
                  <a:pt x="333100" y="893737"/>
                </a:lnTo>
                <a:lnTo>
                  <a:pt x="335020" y="895654"/>
                </a:lnTo>
                <a:lnTo>
                  <a:pt x="333100" y="887016"/>
                </a:lnTo>
                <a:lnTo>
                  <a:pt x="346542" y="886058"/>
                </a:lnTo>
                <a:lnTo>
                  <a:pt x="347502" y="891814"/>
                </a:lnTo>
                <a:lnTo>
                  <a:pt x="678698" y="11521"/>
                </a:lnTo>
                <a:lnTo>
                  <a:pt x="680603" y="6720"/>
                </a:lnTo>
                <a:lnTo>
                  <a:pt x="677738" y="2880"/>
                </a:lnTo>
                <a:lnTo>
                  <a:pt x="673897" y="960"/>
                </a:lnTo>
                <a:lnTo>
                  <a:pt x="670057" y="0"/>
                </a:lnTo>
                <a:lnTo>
                  <a:pt x="666216" y="1920"/>
                </a:lnTo>
                <a:lnTo>
                  <a:pt x="664296" y="5760"/>
                </a:lnTo>
                <a:lnTo>
                  <a:pt x="338645" y="872262"/>
                </a:lnTo>
                <a:lnTo>
                  <a:pt x="16306" y="309112"/>
                </a:lnTo>
                <a:lnTo>
                  <a:pt x="14386" y="306232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3" name="object 503"/>
          <p:cNvSpPr/>
          <p:nvPr/>
        </p:nvSpPr>
        <p:spPr>
          <a:xfrm>
            <a:off x="1575541" y="8185247"/>
            <a:ext cx="49922" cy="0"/>
          </a:xfrm>
          <a:custGeom>
            <a:avLst/>
            <a:gdLst/>
            <a:ahLst/>
            <a:cxnLst/>
            <a:rect l="l" t="t" r="r" b="b"/>
            <a:pathLst>
              <a:path w="49922" h="0">
                <a:moveTo>
                  <a:pt x="0" y="0"/>
                </a:moveTo>
                <a:lnTo>
                  <a:pt x="49922" y="0"/>
                </a:lnTo>
              </a:path>
            </a:pathLst>
          </a:custGeom>
          <a:ln w="50228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4" name="object 504"/>
          <p:cNvSpPr/>
          <p:nvPr/>
        </p:nvSpPr>
        <p:spPr>
          <a:xfrm>
            <a:off x="1575541" y="8162681"/>
            <a:ext cx="49926" cy="49926"/>
          </a:xfrm>
          <a:custGeom>
            <a:avLst/>
            <a:gdLst/>
            <a:ahLst/>
            <a:cxnLst/>
            <a:rect l="l" t="t" r="r" b="b"/>
            <a:pathLst>
              <a:path w="49926" h="49926">
                <a:moveTo>
                  <a:pt x="49926" y="49926"/>
                </a:moveTo>
                <a:lnTo>
                  <a:pt x="47045" y="0"/>
                </a:lnTo>
                <a:lnTo>
                  <a:pt x="47045" y="45125"/>
                </a:lnTo>
                <a:lnTo>
                  <a:pt x="2880" y="45125"/>
                </a:lnTo>
                <a:lnTo>
                  <a:pt x="0" y="49926"/>
                </a:lnTo>
                <a:lnTo>
                  <a:pt x="49926" y="49926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5" name="object 505"/>
          <p:cNvSpPr/>
          <p:nvPr/>
        </p:nvSpPr>
        <p:spPr>
          <a:xfrm>
            <a:off x="1572676" y="8157880"/>
            <a:ext cx="54711" cy="54726"/>
          </a:xfrm>
          <a:custGeom>
            <a:avLst/>
            <a:gdLst/>
            <a:ahLst/>
            <a:cxnLst/>
            <a:rect l="l" t="t" r="r" b="b"/>
            <a:pathLst>
              <a:path w="54711" h="54726">
                <a:moveTo>
                  <a:pt x="53751" y="0"/>
                </a:moveTo>
                <a:lnTo>
                  <a:pt x="1920" y="0"/>
                </a:lnTo>
                <a:lnTo>
                  <a:pt x="960" y="960"/>
                </a:lnTo>
                <a:lnTo>
                  <a:pt x="0" y="2880"/>
                </a:lnTo>
                <a:lnTo>
                  <a:pt x="0" y="51846"/>
                </a:lnTo>
                <a:lnTo>
                  <a:pt x="960" y="53766"/>
                </a:lnTo>
                <a:lnTo>
                  <a:pt x="1920" y="54726"/>
                </a:lnTo>
                <a:lnTo>
                  <a:pt x="2865" y="54726"/>
                </a:lnTo>
                <a:lnTo>
                  <a:pt x="5745" y="49926"/>
                </a:lnTo>
                <a:lnTo>
                  <a:pt x="5745" y="4800"/>
                </a:lnTo>
                <a:lnTo>
                  <a:pt x="49910" y="4800"/>
                </a:lnTo>
                <a:lnTo>
                  <a:pt x="52791" y="54726"/>
                </a:lnTo>
                <a:lnTo>
                  <a:pt x="53751" y="54726"/>
                </a:lnTo>
                <a:lnTo>
                  <a:pt x="54711" y="53766"/>
                </a:lnTo>
                <a:lnTo>
                  <a:pt x="54711" y="960"/>
                </a:lnTo>
                <a:lnTo>
                  <a:pt x="53751" y="0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6" name="object 506"/>
          <p:cNvSpPr/>
          <p:nvPr/>
        </p:nvSpPr>
        <p:spPr>
          <a:xfrm>
            <a:off x="1906737" y="8761225"/>
            <a:ext cx="49922" cy="0"/>
          </a:xfrm>
          <a:custGeom>
            <a:avLst/>
            <a:gdLst/>
            <a:ahLst/>
            <a:cxnLst/>
            <a:rect l="l" t="t" r="r" b="b"/>
            <a:pathLst>
              <a:path w="49922" h="0">
                <a:moveTo>
                  <a:pt x="0" y="0"/>
                </a:moveTo>
                <a:lnTo>
                  <a:pt x="49922" y="0"/>
                </a:lnTo>
              </a:path>
            </a:pathLst>
          </a:custGeom>
          <a:ln w="50228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7" name="object 507"/>
          <p:cNvSpPr/>
          <p:nvPr/>
        </p:nvSpPr>
        <p:spPr>
          <a:xfrm>
            <a:off x="1904817" y="8733865"/>
            <a:ext cx="54726" cy="54720"/>
          </a:xfrm>
          <a:custGeom>
            <a:avLst/>
            <a:gdLst/>
            <a:ahLst/>
            <a:cxnLst/>
            <a:rect l="l" t="t" r="r" b="b"/>
            <a:pathLst>
              <a:path w="54726" h="54720">
                <a:moveTo>
                  <a:pt x="0" y="958"/>
                </a:moveTo>
                <a:lnTo>
                  <a:pt x="0" y="53756"/>
                </a:lnTo>
                <a:lnTo>
                  <a:pt x="960" y="53756"/>
                </a:lnTo>
                <a:lnTo>
                  <a:pt x="1920" y="54720"/>
                </a:lnTo>
                <a:lnTo>
                  <a:pt x="4800" y="4797"/>
                </a:lnTo>
                <a:lnTo>
                  <a:pt x="48966" y="4797"/>
                </a:lnTo>
                <a:lnTo>
                  <a:pt x="48966" y="48958"/>
                </a:lnTo>
                <a:lnTo>
                  <a:pt x="4800" y="48958"/>
                </a:lnTo>
                <a:lnTo>
                  <a:pt x="51846" y="54720"/>
                </a:lnTo>
                <a:lnTo>
                  <a:pt x="52806" y="53756"/>
                </a:lnTo>
                <a:lnTo>
                  <a:pt x="53766" y="53756"/>
                </a:lnTo>
                <a:lnTo>
                  <a:pt x="54726" y="51838"/>
                </a:lnTo>
                <a:lnTo>
                  <a:pt x="54726" y="2880"/>
                </a:lnTo>
                <a:lnTo>
                  <a:pt x="53766" y="958"/>
                </a:lnTo>
                <a:lnTo>
                  <a:pt x="52806" y="0"/>
                </a:lnTo>
                <a:lnTo>
                  <a:pt x="960" y="0"/>
                </a:lnTo>
                <a:lnTo>
                  <a:pt x="0" y="958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8" name="object 508"/>
          <p:cNvSpPr/>
          <p:nvPr/>
        </p:nvSpPr>
        <p:spPr>
          <a:xfrm>
            <a:off x="1906737" y="8738663"/>
            <a:ext cx="49926" cy="49923"/>
          </a:xfrm>
          <a:custGeom>
            <a:avLst/>
            <a:gdLst/>
            <a:ahLst/>
            <a:cxnLst/>
            <a:rect l="l" t="t" r="r" b="b"/>
            <a:pathLst>
              <a:path w="49926" h="49923">
                <a:moveTo>
                  <a:pt x="0" y="49923"/>
                </a:moveTo>
                <a:lnTo>
                  <a:pt x="49926" y="49923"/>
                </a:lnTo>
                <a:lnTo>
                  <a:pt x="2880" y="44160"/>
                </a:lnTo>
                <a:lnTo>
                  <a:pt x="2880" y="0"/>
                </a:lnTo>
                <a:lnTo>
                  <a:pt x="0" y="49923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9" name="object 509"/>
          <p:cNvSpPr/>
          <p:nvPr/>
        </p:nvSpPr>
        <p:spPr>
          <a:xfrm>
            <a:off x="2237933" y="7879496"/>
            <a:ext cx="48958" cy="0"/>
          </a:xfrm>
          <a:custGeom>
            <a:avLst/>
            <a:gdLst/>
            <a:ahLst/>
            <a:cxnLst/>
            <a:rect l="l" t="t" r="r" b="b"/>
            <a:pathLst>
              <a:path w="48958" h="0">
                <a:moveTo>
                  <a:pt x="0" y="0"/>
                </a:moveTo>
                <a:lnTo>
                  <a:pt x="48958" y="0"/>
                </a:lnTo>
              </a:path>
            </a:pathLst>
          </a:custGeom>
          <a:ln w="51186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0" name="object 510"/>
          <p:cNvSpPr/>
          <p:nvPr/>
        </p:nvSpPr>
        <p:spPr>
          <a:xfrm>
            <a:off x="2239853" y="7851648"/>
            <a:ext cx="49911" cy="54726"/>
          </a:xfrm>
          <a:custGeom>
            <a:avLst/>
            <a:gdLst/>
            <a:ahLst/>
            <a:cxnLst/>
            <a:rect l="l" t="t" r="r" b="b"/>
            <a:pathLst>
              <a:path w="49911" h="54726">
                <a:moveTo>
                  <a:pt x="45110" y="5775"/>
                </a:moveTo>
                <a:lnTo>
                  <a:pt x="45110" y="49926"/>
                </a:lnTo>
                <a:lnTo>
                  <a:pt x="0" y="49926"/>
                </a:lnTo>
                <a:lnTo>
                  <a:pt x="47030" y="54726"/>
                </a:lnTo>
                <a:lnTo>
                  <a:pt x="48950" y="54726"/>
                </a:lnTo>
                <a:lnTo>
                  <a:pt x="49911" y="53766"/>
                </a:lnTo>
                <a:lnTo>
                  <a:pt x="49911" y="1935"/>
                </a:lnTo>
                <a:lnTo>
                  <a:pt x="48950" y="960"/>
                </a:lnTo>
                <a:lnTo>
                  <a:pt x="47030" y="0"/>
                </a:lnTo>
                <a:lnTo>
                  <a:pt x="45110" y="5775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1" name="object 511"/>
          <p:cNvSpPr/>
          <p:nvPr/>
        </p:nvSpPr>
        <p:spPr>
          <a:xfrm>
            <a:off x="2235052" y="7851648"/>
            <a:ext cx="51831" cy="54726"/>
          </a:xfrm>
          <a:custGeom>
            <a:avLst/>
            <a:gdLst/>
            <a:ahLst/>
            <a:cxnLst/>
            <a:rect l="l" t="t" r="r" b="b"/>
            <a:pathLst>
              <a:path w="51831" h="54726">
                <a:moveTo>
                  <a:pt x="960" y="54726"/>
                </a:moveTo>
                <a:lnTo>
                  <a:pt x="51831" y="54726"/>
                </a:lnTo>
                <a:lnTo>
                  <a:pt x="4800" y="49926"/>
                </a:lnTo>
                <a:lnTo>
                  <a:pt x="4800" y="5775"/>
                </a:lnTo>
                <a:lnTo>
                  <a:pt x="49911" y="5775"/>
                </a:lnTo>
                <a:lnTo>
                  <a:pt x="51831" y="0"/>
                </a:lnTo>
                <a:lnTo>
                  <a:pt x="2880" y="0"/>
                </a:lnTo>
                <a:lnTo>
                  <a:pt x="960" y="960"/>
                </a:lnTo>
                <a:lnTo>
                  <a:pt x="0" y="1935"/>
                </a:lnTo>
                <a:lnTo>
                  <a:pt x="0" y="53766"/>
                </a:lnTo>
                <a:lnTo>
                  <a:pt x="960" y="54726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2" name="object 512"/>
          <p:cNvSpPr/>
          <p:nvPr/>
        </p:nvSpPr>
        <p:spPr>
          <a:xfrm>
            <a:off x="1226123" y="8835621"/>
            <a:ext cx="16317" cy="4799"/>
          </a:xfrm>
          <a:custGeom>
            <a:avLst/>
            <a:gdLst/>
            <a:ahLst/>
            <a:cxnLst/>
            <a:rect l="l" t="t" r="r" b="b"/>
            <a:pathLst>
              <a:path w="16317" h="4799">
                <a:moveTo>
                  <a:pt x="16317" y="1923"/>
                </a:moveTo>
                <a:lnTo>
                  <a:pt x="16317" y="0"/>
                </a:lnTo>
                <a:lnTo>
                  <a:pt x="0" y="0"/>
                </a:lnTo>
                <a:lnTo>
                  <a:pt x="0" y="3840"/>
                </a:lnTo>
                <a:lnTo>
                  <a:pt x="958" y="4799"/>
                </a:lnTo>
                <a:lnTo>
                  <a:pt x="16317" y="4799"/>
                </a:lnTo>
                <a:lnTo>
                  <a:pt x="16317" y="1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3" name="object 513"/>
          <p:cNvSpPr/>
          <p:nvPr/>
        </p:nvSpPr>
        <p:spPr>
          <a:xfrm>
            <a:off x="1249161" y="8831782"/>
            <a:ext cx="19199" cy="26877"/>
          </a:xfrm>
          <a:custGeom>
            <a:avLst/>
            <a:gdLst/>
            <a:ahLst/>
            <a:cxnLst/>
            <a:rect l="l" t="t" r="r" b="b"/>
            <a:pathLst>
              <a:path w="19199" h="26877">
                <a:moveTo>
                  <a:pt x="19199" y="4797"/>
                </a:moveTo>
                <a:lnTo>
                  <a:pt x="18240" y="0"/>
                </a:lnTo>
                <a:lnTo>
                  <a:pt x="18240" y="4797"/>
                </a:lnTo>
                <a:lnTo>
                  <a:pt x="19199" y="4797"/>
                </a:lnTo>
                <a:close/>
              </a:path>
              <a:path w="19199" h="26877">
                <a:moveTo>
                  <a:pt x="27837" y="16323"/>
                </a:moveTo>
                <a:lnTo>
                  <a:pt x="27837" y="14400"/>
                </a:lnTo>
                <a:lnTo>
                  <a:pt x="28795" y="12476"/>
                </a:lnTo>
                <a:lnTo>
                  <a:pt x="28795" y="7679"/>
                </a:lnTo>
                <a:lnTo>
                  <a:pt x="27837" y="6720"/>
                </a:lnTo>
                <a:lnTo>
                  <a:pt x="26878" y="5762"/>
                </a:lnTo>
                <a:lnTo>
                  <a:pt x="26878" y="3838"/>
                </a:lnTo>
                <a:lnTo>
                  <a:pt x="25920" y="3838"/>
                </a:lnTo>
                <a:lnTo>
                  <a:pt x="24955" y="2880"/>
                </a:lnTo>
                <a:lnTo>
                  <a:pt x="23996" y="1923"/>
                </a:lnTo>
                <a:lnTo>
                  <a:pt x="22079" y="958"/>
                </a:lnTo>
                <a:lnTo>
                  <a:pt x="21116" y="958"/>
                </a:lnTo>
                <a:lnTo>
                  <a:pt x="19199" y="0"/>
                </a:lnTo>
                <a:lnTo>
                  <a:pt x="21116" y="-958"/>
                </a:lnTo>
                <a:lnTo>
                  <a:pt x="22079" y="-1917"/>
                </a:lnTo>
                <a:lnTo>
                  <a:pt x="23038" y="-1917"/>
                </a:lnTo>
                <a:lnTo>
                  <a:pt x="23996" y="-2881"/>
                </a:lnTo>
                <a:lnTo>
                  <a:pt x="23996" y="-3840"/>
                </a:lnTo>
                <a:lnTo>
                  <a:pt x="24955" y="-4799"/>
                </a:lnTo>
                <a:lnTo>
                  <a:pt x="25920" y="-5757"/>
                </a:lnTo>
                <a:lnTo>
                  <a:pt x="25920" y="-8638"/>
                </a:lnTo>
                <a:lnTo>
                  <a:pt x="26878" y="-9596"/>
                </a:lnTo>
                <a:lnTo>
                  <a:pt x="26878" y="-12478"/>
                </a:lnTo>
                <a:lnTo>
                  <a:pt x="25920" y="-14400"/>
                </a:lnTo>
                <a:lnTo>
                  <a:pt x="25920" y="-15358"/>
                </a:lnTo>
                <a:lnTo>
                  <a:pt x="24955" y="-17276"/>
                </a:lnTo>
                <a:lnTo>
                  <a:pt x="23996" y="-18240"/>
                </a:lnTo>
                <a:lnTo>
                  <a:pt x="23038" y="-19199"/>
                </a:lnTo>
                <a:lnTo>
                  <a:pt x="22079" y="-20157"/>
                </a:lnTo>
                <a:lnTo>
                  <a:pt x="21116" y="-21116"/>
                </a:lnTo>
                <a:lnTo>
                  <a:pt x="19199" y="-21116"/>
                </a:lnTo>
                <a:lnTo>
                  <a:pt x="18240" y="-22079"/>
                </a:lnTo>
                <a:lnTo>
                  <a:pt x="9596" y="-22079"/>
                </a:lnTo>
                <a:lnTo>
                  <a:pt x="8638" y="-21116"/>
                </a:lnTo>
                <a:lnTo>
                  <a:pt x="6720" y="-21116"/>
                </a:lnTo>
                <a:lnTo>
                  <a:pt x="5757" y="-20157"/>
                </a:lnTo>
                <a:lnTo>
                  <a:pt x="4799" y="-20157"/>
                </a:lnTo>
                <a:lnTo>
                  <a:pt x="3840" y="-19199"/>
                </a:lnTo>
                <a:lnTo>
                  <a:pt x="2881" y="-19199"/>
                </a:lnTo>
                <a:lnTo>
                  <a:pt x="2881" y="-18240"/>
                </a:lnTo>
                <a:lnTo>
                  <a:pt x="1917" y="-18240"/>
                </a:lnTo>
                <a:lnTo>
                  <a:pt x="1917" y="-13437"/>
                </a:lnTo>
                <a:lnTo>
                  <a:pt x="2881" y="-13437"/>
                </a:lnTo>
                <a:lnTo>
                  <a:pt x="3840" y="-14400"/>
                </a:lnTo>
                <a:lnTo>
                  <a:pt x="4799" y="-14400"/>
                </a:lnTo>
                <a:lnTo>
                  <a:pt x="5757" y="-15358"/>
                </a:lnTo>
                <a:lnTo>
                  <a:pt x="6720" y="-15358"/>
                </a:lnTo>
                <a:lnTo>
                  <a:pt x="7679" y="-16317"/>
                </a:lnTo>
                <a:lnTo>
                  <a:pt x="8638" y="-16317"/>
                </a:lnTo>
                <a:lnTo>
                  <a:pt x="10561" y="-17276"/>
                </a:lnTo>
                <a:lnTo>
                  <a:pt x="15358" y="-17276"/>
                </a:lnTo>
                <a:lnTo>
                  <a:pt x="16317" y="-16317"/>
                </a:lnTo>
                <a:lnTo>
                  <a:pt x="17276" y="-16317"/>
                </a:lnTo>
                <a:lnTo>
                  <a:pt x="18240" y="-15358"/>
                </a:lnTo>
                <a:lnTo>
                  <a:pt x="19199" y="-14400"/>
                </a:lnTo>
                <a:lnTo>
                  <a:pt x="19199" y="-13437"/>
                </a:lnTo>
                <a:lnTo>
                  <a:pt x="20157" y="-12478"/>
                </a:lnTo>
                <a:lnTo>
                  <a:pt x="20157" y="-7679"/>
                </a:lnTo>
                <a:lnTo>
                  <a:pt x="19199" y="-6720"/>
                </a:lnTo>
                <a:lnTo>
                  <a:pt x="19199" y="-5757"/>
                </a:lnTo>
                <a:lnTo>
                  <a:pt x="18240" y="-4799"/>
                </a:lnTo>
                <a:lnTo>
                  <a:pt x="17276" y="-3840"/>
                </a:lnTo>
                <a:lnTo>
                  <a:pt x="16317" y="-3840"/>
                </a:lnTo>
                <a:lnTo>
                  <a:pt x="15358" y="-2881"/>
                </a:lnTo>
                <a:lnTo>
                  <a:pt x="14400" y="-2881"/>
                </a:lnTo>
                <a:lnTo>
                  <a:pt x="13437" y="-1917"/>
                </a:lnTo>
                <a:lnTo>
                  <a:pt x="5757" y="-1917"/>
                </a:lnTo>
                <a:lnTo>
                  <a:pt x="5757" y="-958"/>
                </a:lnTo>
                <a:lnTo>
                  <a:pt x="4799" y="-958"/>
                </a:lnTo>
                <a:lnTo>
                  <a:pt x="4799" y="1923"/>
                </a:lnTo>
                <a:lnTo>
                  <a:pt x="5757" y="1923"/>
                </a:lnTo>
                <a:lnTo>
                  <a:pt x="5757" y="2880"/>
                </a:lnTo>
                <a:lnTo>
                  <a:pt x="14400" y="2880"/>
                </a:lnTo>
                <a:lnTo>
                  <a:pt x="15358" y="3838"/>
                </a:lnTo>
                <a:lnTo>
                  <a:pt x="17276" y="3838"/>
                </a:lnTo>
                <a:lnTo>
                  <a:pt x="18240" y="4797"/>
                </a:lnTo>
                <a:lnTo>
                  <a:pt x="18240" y="0"/>
                </a:lnTo>
                <a:lnTo>
                  <a:pt x="19199" y="4797"/>
                </a:lnTo>
                <a:lnTo>
                  <a:pt x="20157" y="5762"/>
                </a:lnTo>
                <a:lnTo>
                  <a:pt x="21116" y="6720"/>
                </a:lnTo>
                <a:lnTo>
                  <a:pt x="21116" y="7679"/>
                </a:lnTo>
                <a:lnTo>
                  <a:pt x="22079" y="8638"/>
                </a:lnTo>
                <a:lnTo>
                  <a:pt x="22079" y="13441"/>
                </a:lnTo>
                <a:lnTo>
                  <a:pt x="21116" y="14400"/>
                </a:lnTo>
                <a:lnTo>
                  <a:pt x="21116" y="15358"/>
                </a:lnTo>
                <a:lnTo>
                  <a:pt x="20157" y="16323"/>
                </a:lnTo>
                <a:lnTo>
                  <a:pt x="19199" y="17282"/>
                </a:lnTo>
                <a:lnTo>
                  <a:pt x="18240" y="18240"/>
                </a:lnTo>
                <a:lnTo>
                  <a:pt x="16317" y="18240"/>
                </a:lnTo>
                <a:lnTo>
                  <a:pt x="15358" y="19197"/>
                </a:lnTo>
                <a:lnTo>
                  <a:pt x="9596" y="19197"/>
                </a:lnTo>
                <a:lnTo>
                  <a:pt x="8638" y="18240"/>
                </a:lnTo>
                <a:lnTo>
                  <a:pt x="5757" y="18240"/>
                </a:lnTo>
                <a:lnTo>
                  <a:pt x="4799" y="17282"/>
                </a:lnTo>
                <a:lnTo>
                  <a:pt x="3840" y="17282"/>
                </a:lnTo>
                <a:lnTo>
                  <a:pt x="2881" y="16323"/>
                </a:lnTo>
                <a:lnTo>
                  <a:pt x="1917" y="16323"/>
                </a:lnTo>
                <a:lnTo>
                  <a:pt x="1917" y="15358"/>
                </a:lnTo>
                <a:lnTo>
                  <a:pt x="958" y="15358"/>
                </a:lnTo>
                <a:lnTo>
                  <a:pt x="958" y="16323"/>
                </a:lnTo>
                <a:lnTo>
                  <a:pt x="0" y="17282"/>
                </a:lnTo>
                <a:lnTo>
                  <a:pt x="0" y="19197"/>
                </a:lnTo>
                <a:lnTo>
                  <a:pt x="958" y="19197"/>
                </a:lnTo>
                <a:lnTo>
                  <a:pt x="958" y="21121"/>
                </a:lnTo>
                <a:lnTo>
                  <a:pt x="1917" y="21121"/>
                </a:lnTo>
                <a:lnTo>
                  <a:pt x="2881" y="22079"/>
                </a:lnTo>
                <a:lnTo>
                  <a:pt x="3840" y="23038"/>
                </a:lnTo>
                <a:lnTo>
                  <a:pt x="5757" y="23038"/>
                </a:lnTo>
                <a:lnTo>
                  <a:pt x="7679" y="24002"/>
                </a:lnTo>
                <a:lnTo>
                  <a:pt x="17276" y="24002"/>
                </a:lnTo>
                <a:lnTo>
                  <a:pt x="19199" y="23038"/>
                </a:lnTo>
                <a:lnTo>
                  <a:pt x="21116" y="22079"/>
                </a:lnTo>
                <a:lnTo>
                  <a:pt x="23038" y="22079"/>
                </a:lnTo>
                <a:lnTo>
                  <a:pt x="24955" y="20162"/>
                </a:lnTo>
                <a:lnTo>
                  <a:pt x="25920" y="19197"/>
                </a:lnTo>
                <a:lnTo>
                  <a:pt x="26878" y="18240"/>
                </a:lnTo>
                <a:lnTo>
                  <a:pt x="27837" y="163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4" name="object 514"/>
          <p:cNvSpPr/>
          <p:nvPr/>
        </p:nvSpPr>
        <p:spPr>
          <a:xfrm>
            <a:off x="1283720" y="8809702"/>
            <a:ext cx="31676" cy="46082"/>
          </a:xfrm>
          <a:custGeom>
            <a:avLst/>
            <a:gdLst/>
            <a:ahLst/>
            <a:cxnLst/>
            <a:rect l="l" t="t" r="r" b="b"/>
            <a:pathLst>
              <a:path w="31676" h="46082">
                <a:moveTo>
                  <a:pt x="31676" y="16322"/>
                </a:moveTo>
                <a:lnTo>
                  <a:pt x="30717" y="13441"/>
                </a:lnTo>
                <a:lnTo>
                  <a:pt x="30717" y="10559"/>
                </a:lnTo>
                <a:lnTo>
                  <a:pt x="29759" y="7679"/>
                </a:lnTo>
                <a:lnTo>
                  <a:pt x="28800" y="5762"/>
                </a:lnTo>
                <a:lnTo>
                  <a:pt x="26878" y="3838"/>
                </a:lnTo>
                <a:lnTo>
                  <a:pt x="25920" y="2880"/>
                </a:lnTo>
                <a:lnTo>
                  <a:pt x="23996" y="1921"/>
                </a:lnTo>
                <a:lnTo>
                  <a:pt x="22079" y="0"/>
                </a:lnTo>
                <a:lnTo>
                  <a:pt x="13441" y="0"/>
                </a:lnTo>
                <a:lnTo>
                  <a:pt x="10561" y="963"/>
                </a:lnTo>
                <a:lnTo>
                  <a:pt x="8638" y="1921"/>
                </a:lnTo>
                <a:lnTo>
                  <a:pt x="6720" y="2880"/>
                </a:lnTo>
                <a:lnTo>
                  <a:pt x="4797" y="4803"/>
                </a:lnTo>
                <a:lnTo>
                  <a:pt x="3838" y="6720"/>
                </a:lnTo>
                <a:lnTo>
                  <a:pt x="2881" y="8642"/>
                </a:lnTo>
                <a:lnTo>
                  <a:pt x="1917" y="10559"/>
                </a:lnTo>
                <a:lnTo>
                  <a:pt x="958" y="13441"/>
                </a:lnTo>
                <a:lnTo>
                  <a:pt x="958" y="16322"/>
                </a:lnTo>
                <a:lnTo>
                  <a:pt x="0" y="20162"/>
                </a:lnTo>
                <a:lnTo>
                  <a:pt x="0" y="26877"/>
                </a:lnTo>
                <a:lnTo>
                  <a:pt x="958" y="29759"/>
                </a:lnTo>
                <a:lnTo>
                  <a:pt x="958" y="32639"/>
                </a:lnTo>
                <a:lnTo>
                  <a:pt x="1917" y="35521"/>
                </a:lnTo>
                <a:lnTo>
                  <a:pt x="2881" y="38403"/>
                </a:lnTo>
                <a:lnTo>
                  <a:pt x="3838" y="40320"/>
                </a:lnTo>
                <a:lnTo>
                  <a:pt x="4797" y="42242"/>
                </a:lnTo>
                <a:lnTo>
                  <a:pt x="6720" y="44159"/>
                </a:lnTo>
                <a:lnTo>
                  <a:pt x="8638" y="45118"/>
                </a:lnTo>
                <a:lnTo>
                  <a:pt x="6720" y="31682"/>
                </a:lnTo>
                <a:lnTo>
                  <a:pt x="6720" y="15358"/>
                </a:lnTo>
                <a:lnTo>
                  <a:pt x="7679" y="13441"/>
                </a:lnTo>
                <a:lnTo>
                  <a:pt x="7679" y="11518"/>
                </a:lnTo>
                <a:lnTo>
                  <a:pt x="8638" y="9601"/>
                </a:lnTo>
                <a:lnTo>
                  <a:pt x="9602" y="8642"/>
                </a:lnTo>
                <a:lnTo>
                  <a:pt x="10561" y="6720"/>
                </a:lnTo>
                <a:lnTo>
                  <a:pt x="11519" y="6720"/>
                </a:lnTo>
                <a:lnTo>
                  <a:pt x="12476" y="5762"/>
                </a:lnTo>
                <a:lnTo>
                  <a:pt x="14400" y="4803"/>
                </a:lnTo>
                <a:lnTo>
                  <a:pt x="18240" y="4803"/>
                </a:lnTo>
                <a:lnTo>
                  <a:pt x="19199" y="5762"/>
                </a:lnTo>
                <a:lnTo>
                  <a:pt x="21121" y="5762"/>
                </a:lnTo>
                <a:lnTo>
                  <a:pt x="21121" y="6720"/>
                </a:lnTo>
                <a:lnTo>
                  <a:pt x="22079" y="7679"/>
                </a:lnTo>
                <a:lnTo>
                  <a:pt x="23038" y="7679"/>
                </a:lnTo>
                <a:lnTo>
                  <a:pt x="23038" y="9601"/>
                </a:lnTo>
                <a:lnTo>
                  <a:pt x="23996" y="10559"/>
                </a:lnTo>
                <a:lnTo>
                  <a:pt x="23996" y="11518"/>
                </a:lnTo>
                <a:lnTo>
                  <a:pt x="24961" y="12483"/>
                </a:lnTo>
                <a:lnTo>
                  <a:pt x="24961" y="19197"/>
                </a:lnTo>
                <a:lnTo>
                  <a:pt x="25920" y="21121"/>
                </a:lnTo>
                <a:lnTo>
                  <a:pt x="25920" y="24960"/>
                </a:lnTo>
                <a:lnTo>
                  <a:pt x="24961" y="26877"/>
                </a:lnTo>
                <a:lnTo>
                  <a:pt x="24961" y="33598"/>
                </a:lnTo>
                <a:lnTo>
                  <a:pt x="23996" y="34556"/>
                </a:lnTo>
                <a:lnTo>
                  <a:pt x="23996" y="36479"/>
                </a:lnTo>
                <a:lnTo>
                  <a:pt x="23038" y="37438"/>
                </a:lnTo>
                <a:lnTo>
                  <a:pt x="23038" y="38403"/>
                </a:lnTo>
                <a:lnTo>
                  <a:pt x="22079" y="39361"/>
                </a:lnTo>
                <a:lnTo>
                  <a:pt x="21121" y="39361"/>
                </a:lnTo>
                <a:lnTo>
                  <a:pt x="20157" y="40320"/>
                </a:lnTo>
                <a:lnTo>
                  <a:pt x="19199" y="40320"/>
                </a:lnTo>
                <a:lnTo>
                  <a:pt x="18240" y="41277"/>
                </a:lnTo>
                <a:lnTo>
                  <a:pt x="12476" y="41277"/>
                </a:lnTo>
                <a:lnTo>
                  <a:pt x="11519" y="40320"/>
                </a:lnTo>
                <a:lnTo>
                  <a:pt x="10561" y="39361"/>
                </a:lnTo>
                <a:lnTo>
                  <a:pt x="9602" y="38403"/>
                </a:lnTo>
                <a:lnTo>
                  <a:pt x="10561" y="46082"/>
                </a:lnTo>
                <a:lnTo>
                  <a:pt x="21121" y="46082"/>
                </a:lnTo>
                <a:lnTo>
                  <a:pt x="23038" y="44159"/>
                </a:lnTo>
                <a:lnTo>
                  <a:pt x="24961" y="43200"/>
                </a:lnTo>
                <a:lnTo>
                  <a:pt x="26878" y="42242"/>
                </a:lnTo>
                <a:lnTo>
                  <a:pt x="27837" y="39361"/>
                </a:lnTo>
                <a:lnTo>
                  <a:pt x="29759" y="37438"/>
                </a:lnTo>
                <a:lnTo>
                  <a:pt x="30717" y="35521"/>
                </a:lnTo>
                <a:lnTo>
                  <a:pt x="30717" y="32639"/>
                </a:lnTo>
                <a:lnTo>
                  <a:pt x="31676" y="29759"/>
                </a:lnTo>
                <a:lnTo>
                  <a:pt x="31676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5" name="object 515"/>
          <p:cNvSpPr/>
          <p:nvPr/>
        </p:nvSpPr>
        <p:spPr>
          <a:xfrm>
            <a:off x="1290440" y="8841385"/>
            <a:ext cx="3840" cy="14400"/>
          </a:xfrm>
          <a:custGeom>
            <a:avLst/>
            <a:gdLst/>
            <a:ahLst/>
            <a:cxnLst/>
            <a:rect l="l" t="t" r="r" b="b"/>
            <a:pathLst>
              <a:path w="3840" h="14400">
                <a:moveTo>
                  <a:pt x="958" y="1915"/>
                </a:moveTo>
                <a:lnTo>
                  <a:pt x="0" y="0"/>
                </a:lnTo>
                <a:lnTo>
                  <a:pt x="1917" y="13435"/>
                </a:lnTo>
                <a:lnTo>
                  <a:pt x="3840" y="14400"/>
                </a:lnTo>
                <a:lnTo>
                  <a:pt x="2881" y="6720"/>
                </a:lnTo>
                <a:lnTo>
                  <a:pt x="1917" y="5756"/>
                </a:lnTo>
                <a:lnTo>
                  <a:pt x="958" y="3838"/>
                </a:lnTo>
                <a:lnTo>
                  <a:pt x="958" y="19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6" name="object 516"/>
          <p:cNvSpPr/>
          <p:nvPr/>
        </p:nvSpPr>
        <p:spPr>
          <a:xfrm>
            <a:off x="1320200" y="8809702"/>
            <a:ext cx="46078" cy="47041"/>
          </a:xfrm>
          <a:custGeom>
            <a:avLst/>
            <a:gdLst/>
            <a:ahLst/>
            <a:cxnLst/>
            <a:rect l="l" t="t" r="r" b="b"/>
            <a:pathLst>
              <a:path w="46078" h="47041">
                <a:moveTo>
                  <a:pt x="11519" y="19197"/>
                </a:moveTo>
                <a:lnTo>
                  <a:pt x="10555" y="20162"/>
                </a:lnTo>
                <a:lnTo>
                  <a:pt x="11519" y="24002"/>
                </a:lnTo>
                <a:lnTo>
                  <a:pt x="12478" y="23038"/>
                </a:lnTo>
                <a:lnTo>
                  <a:pt x="12478" y="19197"/>
                </a:lnTo>
                <a:lnTo>
                  <a:pt x="11519" y="19197"/>
                </a:lnTo>
                <a:close/>
              </a:path>
              <a:path w="46078" h="47041">
                <a:moveTo>
                  <a:pt x="27837" y="40320"/>
                </a:moveTo>
                <a:lnTo>
                  <a:pt x="27837" y="42242"/>
                </a:lnTo>
                <a:lnTo>
                  <a:pt x="28795" y="43200"/>
                </a:lnTo>
                <a:lnTo>
                  <a:pt x="29760" y="44159"/>
                </a:lnTo>
                <a:lnTo>
                  <a:pt x="30719" y="45118"/>
                </a:lnTo>
                <a:lnTo>
                  <a:pt x="31677" y="45118"/>
                </a:lnTo>
                <a:lnTo>
                  <a:pt x="31677" y="29759"/>
                </a:lnTo>
                <a:lnTo>
                  <a:pt x="32636" y="28800"/>
                </a:lnTo>
                <a:lnTo>
                  <a:pt x="32636" y="27841"/>
                </a:lnTo>
                <a:lnTo>
                  <a:pt x="33599" y="26877"/>
                </a:lnTo>
                <a:lnTo>
                  <a:pt x="34558" y="26877"/>
                </a:lnTo>
                <a:lnTo>
                  <a:pt x="35516" y="25918"/>
                </a:lnTo>
                <a:lnTo>
                  <a:pt x="37440" y="25918"/>
                </a:lnTo>
                <a:lnTo>
                  <a:pt x="37440" y="26877"/>
                </a:lnTo>
                <a:lnTo>
                  <a:pt x="39357" y="26877"/>
                </a:lnTo>
                <a:lnTo>
                  <a:pt x="39357" y="27841"/>
                </a:lnTo>
                <a:lnTo>
                  <a:pt x="40315" y="28800"/>
                </a:lnTo>
                <a:lnTo>
                  <a:pt x="40315" y="29759"/>
                </a:lnTo>
                <a:lnTo>
                  <a:pt x="41279" y="30717"/>
                </a:lnTo>
                <a:lnTo>
                  <a:pt x="41279" y="38403"/>
                </a:lnTo>
                <a:lnTo>
                  <a:pt x="40315" y="39361"/>
                </a:lnTo>
                <a:lnTo>
                  <a:pt x="40315" y="40320"/>
                </a:lnTo>
                <a:lnTo>
                  <a:pt x="39357" y="41277"/>
                </a:lnTo>
                <a:lnTo>
                  <a:pt x="38398" y="41277"/>
                </a:lnTo>
                <a:lnTo>
                  <a:pt x="38398" y="42242"/>
                </a:lnTo>
                <a:lnTo>
                  <a:pt x="34558" y="42242"/>
                </a:lnTo>
                <a:lnTo>
                  <a:pt x="33599" y="41277"/>
                </a:lnTo>
                <a:lnTo>
                  <a:pt x="32636" y="40320"/>
                </a:lnTo>
                <a:lnTo>
                  <a:pt x="32636" y="46082"/>
                </a:lnTo>
                <a:lnTo>
                  <a:pt x="39357" y="46082"/>
                </a:lnTo>
                <a:lnTo>
                  <a:pt x="40315" y="45118"/>
                </a:lnTo>
                <a:lnTo>
                  <a:pt x="42237" y="44159"/>
                </a:lnTo>
                <a:lnTo>
                  <a:pt x="43196" y="44159"/>
                </a:lnTo>
                <a:lnTo>
                  <a:pt x="43196" y="43200"/>
                </a:lnTo>
                <a:lnTo>
                  <a:pt x="44154" y="42242"/>
                </a:lnTo>
                <a:lnTo>
                  <a:pt x="45119" y="40320"/>
                </a:lnTo>
                <a:lnTo>
                  <a:pt x="45119" y="39361"/>
                </a:lnTo>
                <a:lnTo>
                  <a:pt x="46078" y="37438"/>
                </a:lnTo>
                <a:lnTo>
                  <a:pt x="46078" y="29759"/>
                </a:lnTo>
                <a:lnTo>
                  <a:pt x="45119" y="27841"/>
                </a:lnTo>
                <a:lnTo>
                  <a:pt x="45119" y="26877"/>
                </a:lnTo>
                <a:lnTo>
                  <a:pt x="44154" y="25918"/>
                </a:lnTo>
                <a:lnTo>
                  <a:pt x="43196" y="24960"/>
                </a:lnTo>
                <a:lnTo>
                  <a:pt x="42237" y="24002"/>
                </a:lnTo>
                <a:lnTo>
                  <a:pt x="41279" y="23038"/>
                </a:lnTo>
                <a:lnTo>
                  <a:pt x="31677" y="23038"/>
                </a:lnTo>
                <a:lnTo>
                  <a:pt x="30719" y="24002"/>
                </a:lnTo>
                <a:lnTo>
                  <a:pt x="29760" y="24960"/>
                </a:lnTo>
                <a:lnTo>
                  <a:pt x="28795" y="25918"/>
                </a:lnTo>
                <a:lnTo>
                  <a:pt x="27837" y="26877"/>
                </a:lnTo>
                <a:lnTo>
                  <a:pt x="27837" y="27841"/>
                </a:lnTo>
                <a:lnTo>
                  <a:pt x="26878" y="29759"/>
                </a:lnTo>
                <a:lnTo>
                  <a:pt x="26878" y="39361"/>
                </a:lnTo>
                <a:lnTo>
                  <a:pt x="27837" y="40320"/>
                </a:lnTo>
                <a:close/>
              </a:path>
              <a:path w="46078" h="47041">
                <a:moveTo>
                  <a:pt x="31677" y="39361"/>
                </a:moveTo>
                <a:lnTo>
                  <a:pt x="31677" y="45118"/>
                </a:lnTo>
                <a:lnTo>
                  <a:pt x="32636" y="46082"/>
                </a:lnTo>
                <a:lnTo>
                  <a:pt x="32636" y="40320"/>
                </a:lnTo>
                <a:lnTo>
                  <a:pt x="31677" y="39361"/>
                </a:lnTo>
                <a:close/>
              </a:path>
              <a:path w="46078" h="47041">
                <a:moveTo>
                  <a:pt x="8638" y="46082"/>
                </a:moveTo>
                <a:lnTo>
                  <a:pt x="9596" y="46082"/>
                </a:lnTo>
                <a:lnTo>
                  <a:pt x="41279" y="963"/>
                </a:lnTo>
                <a:lnTo>
                  <a:pt x="41279" y="-958"/>
                </a:lnTo>
                <a:lnTo>
                  <a:pt x="37440" y="-958"/>
                </a:lnTo>
                <a:lnTo>
                  <a:pt x="37440" y="0"/>
                </a:lnTo>
                <a:lnTo>
                  <a:pt x="36475" y="0"/>
                </a:lnTo>
                <a:lnTo>
                  <a:pt x="4799" y="45118"/>
                </a:lnTo>
                <a:lnTo>
                  <a:pt x="4799" y="47041"/>
                </a:lnTo>
                <a:lnTo>
                  <a:pt x="8638" y="47041"/>
                </a:lnTo>
                <a:lnTo>
                  <a:pt x="8638" y="46082"/>
                </a:lnTo>
                <a:close/>
              </a:path>
              <a:path w="46078" h="47041">
                <a:moveTo>
                  <a:pt x="2875" y="21121"/>
                </a:moveTo>
                <a:lnTo>
                  <a:pt x="3840" y="22079"/>
                </a:lnTo>
                <a:lnTo>
                  <a:pt x="5757" y="23038"/>
                </a:lnTo>
                <a:lnTo>
                  <a:pt x="6716" y="23038"/>
                </a:lnTo>
                <a:lnTo>
                  <a:pt x="7680" y="24002"/>
                </a:lnTo>
                <a:lnTo>
                  <a:pt x="11519" y="24002"/>
                </a:lnTo>
                <a:lnTo>
                  <a:pt x="10555" y="20162"/>
                </a:lnTo>
                <a:lnTo>
                  <a:pt x="9596" y="20162"/>
                </a:lnTo>
                <a:lnTo>
                  <a:pt x="8638" y="19197"/>
                </a:lnTo>
                <a:lnTo>
                  <a:pt x="6716" y="19197"/>
                </a:lnTo>
                <a:lnTo>
                  <a:pt x="6716" y="18239"/>
                </a:lnTo>
                <a:lnTo>
                  <a:pt x="5757" y="17280"/>
                </a:lnTo>
                <a:lnTo>
                  <a:pt x="5757" y="15358"/>
                </a:lnTo>
                <a:lnTo>
                  <a:pt x="4799" y="14400"/>
                </a:lnTo>
                <a:lnTo>
                  <a:pt x="4799" y="9601"/>
                </a:lnTo>
                <a:lnTo>
                  <a:pt x="5757" y="8642"/>
                </a:lnTo>
                <a:lnTo>
                  <a:pt x="5757" y="5762"/>
                </a:lnTo>
                <a:lnTo>
                  <a:pt x="6716" y="4803"/>
                </a:lnTo>
                <a:lnTo>
                  <a:pt x="7680" y="4803"/>
                </a:lnTo>
                <a:lnTo>
                  <a:pt x="8638" y="3838"/>
                </a:lnTo>
                <a:lnTo>
                  <a:pt x="11519" y="3838"/>
                </a:lnTo>
                <a:lnTo>
                  <a:pt x="11519" y="4803"/>
                </a:lnTo>
                <a:lnTo>
                  <a:pt x="13437" y="4803"/>
                </a:lnTo>
                <a:lnTo>
                  <a:pt x="13437" y="6720"/>
                </a:lnTo>
                <a:lnTo>
                  <a:pt x="14395" y="7679"/>
                </a:lnTo>
                <a:lnTo>
                  <a:pt x="14395" y="17280"/>
                </a:lnTo>
                <a:lnTo>
                  <a:pt x="13437" y="17280"/>
                </a:lnTo>
                <a:lnTo>
                  <a:pt x="13437" y="18239"/>
                </a:lnTo>
                <a:lnTo>
                  <a:pt x="12478" y="19197"/>
                </a:lnTo>
                <a:lnTo>
                  <a:pt x="12478" y="23038"/>
                </a:lnTo>
                <a:lnTo>
                  <a:pt x="14395" y="23038"/>
                </a:lnTo>
                <a:lnTo>
                  <a:pt x="15360" y="22079"/>
                </a:lnTo>
                <a:lnTo>
                  <a:pt x="16317" y="21121"/>
                </a:lnTo>
                <a:lnTo>
                  <a:pt x="17276" y="20162"/>
                </a:lnTo>
                <a:lnTo>
                  <a:pt x="18234" y="19197"/>
                </a:lnTo>
                <a:lnTo>
                  <a:pt x="18234" y="18239"/>
                </a:lnTo>
                <a:lnTo>
                  <a:pt x="19199" y="16322"/>
                </a:lnTo>
                <a:lnTo>
                  <a:pt x="19199" y="5762"/>
                </a:lnTo>
                <a:lnTo>
                  <a:pt x="18234" y="4803"/>
                </a:lnTo>
                <a:lnTo>
                  <a:pt x="17276" y="3838"/>
                </a:lnTo>
                <a:lnTo>
                  <a:pt x="16317" y="2880"/>
                </a:lnTo>
                <a:lnTo>
                  <a:pt x="15360" y="1921"/>
                </a:lnTo>
                <a:lnTo>
                  <a:pt x="14395" y="963"/>
                </a:lnTo>
                <a:lnTo>
                  <a:pt x="13437" y="0"/>
                </a:lnTo>
                <a:lnTo>
                  <a:pt x="6716" y="0"/>
                </a:lnTo>
                <a:lnTo>
                  <a:pt x="5757" y="963"/>
                </a:lnTo>
                <a:lnTo>
                  <a:pt x="3840" y="1921"/>
                </a:lnTo>
                <a:lnTo>
                  <a:pt x="2875" y="2880"/>
                </a:lnTo>
                <a:lnTo>
                  <a:pt x="2875" y="3838"/>
                </a:lnTo>
                <a:lnTo>
                  <a:pt x="1917" y="4803"/>
                </a:lnTo>
                <a:lnTo>
                  <a:pt x="958" y="5762"/>
                </a:lnTo>
                <a:lnTo>
                  <a:pt x="958" y="6720"/>
                </a:lnTo>
                <a:lnTo>
                  <a:pt x="0" y="8642"/>
                </a:lnTo>
                <a:lnTo>
                  <a:pt x="0" y="15358"/>
                </a:lnTo>
                <a:lnTo>
                  <a:pt x="958" y="17280"/>
                </a:lnTo>
                <a:lnTo>
                  <a:pt x="958" y="18239"/>
                </a:lnTo>
                <a:lnTo>
                  <a:pt x="1917" y="19197"/>
                </a:lnTo>
                <a:lnTo>
                  <a:pt x="1917" y="20162"/>
                </a:lnTo>
                <a:lnTo>
                  <a:pt x="2875" y="211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7" name="object 517"/>
          <p:cNvSpPr/>
          <p:nvPr/>
        </p:nvSpPr>
        <p:spPr>
          <a:xfrm>
            <a:off x="1226123" y="8649390"/>
            <a:ext cx="16317" cy="4799"/>
          </a:xfrm>
          <a:custGeom>
            <a:avLst/>
            <a:gdLst/>
            <a:ahLst/>
            <a:cxnLst/>
            <a:rect l="l" t="t" r="r" b="b"/>
            <a:pathLst>
              <a:path w="16317" h="4799">
                <a:moveTo>
                  <a:pt x="16317" y="1917"/>
                </a:moveTo>
                <a:lnTo>
                  <a:pt x="16317" y="0"/>
                </a:lnTo>
                <a:lnTo>
                  <a:pt x="0" y="0"/>
                </a:lnTo>
                <a:lnTo>
                  <a:pt x="0" y="4799"/>
                </a:lnTo>
                <a:lnTo>
                  <a:pt x="16317" y="4799"/>
                </a:lnTo>
                <a:lnTo>
                  <a:pt x="16317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8" name="object 518"/>
          <p:cNvSpPr/>
          <p:nvPr/>
        </p:nvSpPr>
        <p:spPr>
          <a:xfrm>
            <a:off x="1250120" y="8623470"/>
            <a:ext cx="27837" cy="46078"/>
          </a:xfrm>
          <a:custGeom>
            <a:avLst/>
            <a:gdLst/>
            <a:ahLst/>
            <a:cxnLst/>
            <a:rect l="l" t="t" r="r" b="b"/>
            <a:pathLst>
              <a:path w="27837" h="46078">
                <a:moveTo>
                  <a:pt x="6720" y="40320"/>
                </a:moveTo>
                <a:lnTo>
                  <a:pt x="14400" y="33599"/>
                </a:lnTo>
                <a:lnTo>
                  <a:pt x="17282" y="30719"/>
                </a:lnTo>
                <a:lnTo>
                  <a:pt x="19199" y="27837"/>
                </a:lnTo>
                <a:lnTo>
                  <a:pt x="20157" y="25920"/>
                </a:lnTo>
                <a:lnTo>
                  <a:pt x="22079" y="23996"/>
                </a:lnTo>
                <a:lnTo>
                  <a:pt x="23038" y="22081"/>
                </a:lnTo>
                <a:lnTo>
                  <a:pt x="23996" y="21116"/>
                </a:lnTo>
                <a:lnTo>
                  <a:pt x="24961" y="19199"/>
                </a:lnTo>
                <a:lnTo>
                  <a:pt x="24961" y="17276"/>
                </a:lnTo>
                <a:lnTo>
                  <a:pt x="25920" y="16317"/>
                </a:lnTo>
                <a:lnTo>
                  <a:pt x="25920" y="8638"/>
                </a:lnTo>
                <a:lnTo>
                  <a:pt x="24961" y="7679"/>
                </a:lnTo>
                <a:lnTo>
                  <a:pt x="24961" y="5757"/>
                </a:lnTo>
                <a:lnTo>
                  <a:pt x="23996" y="4799"/>
                </a:lnTo>
                <a:lnTo>
                  <a:pt x="23038" y="3840"/>
                </a:lnTo>
                <a:lnTo>
                  <a:pt x="22079" y="2881"/>
                </a:lnTo>
                <a:lnTo>
                  <a:pt x="20157" y="1917"/>
                </a:lnTo>
                <a:lnTo>
                  <a:pt x="18240" y="958"/>
                </a:lnTo>
                <a:lnTo>
                  <a:pt x="17282" y="0"/>
                </a:lnTo>
                <a:lnTo>
                  <a:pt x="10561" y="0"/>
                </a:lnTo>
                <a:lnTo>
                  <a:pt x="8638" y="958"/>
                </a:lnTo>
                <a:lnTo>
                  <a:pt x="6720" y="958"/>
                </a:lnTo>
                <a:lnTo>
                  <a:pt x="5762" y="1917"/>
                </a:lnTo>
                <a:lnTo>
                  <a:pt x="3840" y="1917"/>
                </a:lnTo>
                <a:lnTo>
                  <a:pt x="2881" y="2881"/>
                </a:lnTo>
                <a:lnTo>
                  <a:pt x="1923" y="2881"/>
                </a:lnTo>
                <a:lnTo>
                  <a:pt x="1923" y="3840"/>
                </a:lnTo>
                <a:lnTo>
                  <a:pt x="958" y="3840"/>
                </a:lnTo>
                <a:lnTo>
                  <a:pt x="958" y="8638"/>
                </a:lnTo>
                <a:lnTo>
                  <a:pt x="1923" y="9596"/>
                </a:lnTo>
                <a:lnTo>
                  <a:pt x="1923" y="8638"/>
                </a:lnTo>
                <a:lnTo>
                  <a:pt x="2881" y="8638"/>
                </a:lnTo>
                <a:lnTo>
                  <a:pt x="3840" y="7679"/>
                </a:lnTo>
                <a:lnTo>
                  <a:pt x="4799" y="7679"/>
                </a:lnTo>
                <a:lnTo>
                  <a:pt x="5762" y="6720"/>
                </a:lnTo>
                <a:lnTo>
                  <a:pt x="6720" y="6720"/>
                </a:lnTo>
                <a:lnTo>
                  <a:pt x="7679" y="5757"/>
                </a:lnTo>
                <a:lnTo>
                  <a:pt x="15358" y="5757"/>
                </a:lnTo>
                <a:lnTo>
                  <a:pt x="16317" y="6720"/>
                </a:lnTo>
                <a:lnTo>
                  <a:pt x="17282" y="7679"/>
                </a:lnTo>
                <a:lnTo>
                  <a:pt x="18240" y="8638"/>
                </a:lnTo>
                <a:lnTo>
                  <a:pt x="19199" y="9596"/>
                </a:lnTo>
                <a:lnTo>
                  <a:pt x="19199" y="17276"/>
                </a:lnTo>
                <a:lnTo>
                  <a:pt x="18240" y="18240"/>
                </a:lnTo>
                <a:lnTo>
                  <a:pt x="17282" y="20157"/>
                </a:lnTo>
                <a:lnTo>
                  <a:pt x="17282" y="21116"/>
                </a:lnTo>
                <a:lnTo>
                  <a:pt x="16317" y="23038"/>
                </a:lnTo>
                <a:lnTo>
                  <a:pt x="14400" y="23996"/>
                </a:lnTo>
                <a:lnTo>
                  <a:pt x="13441" y="25920"/>
                </a:lnTo>
                <a:lnTo>
                  <a:pt x="12478" y="27837"/>
                </a:lnTo>
                <a:lnTo>
                  <a:pt x="9602" y="29760"/>
                </a:lnTo>
                <a:lnTo>
                  <a:pt x="958" y="39357"/>
                </a:lnTo>
                <a:lnTo>
                  <a:pt x="958" y="40320"/>
                </a:lnTo>
                <a:lnTo>
                  <a:pt x="0" y="40320"/>
                </a:lnTo>
                <a:lnTo>
                  <a:pt x="0" y="45119"/>
                </a:lnTo>
                <a:lnTo>
                  <a:pt x="958" y="45119"/>
                </a:lnTo>
                <a:lnTo>
                  <a:pt x="958" y="46078"/>
                </a:lnTo>
                <a:lnTo>
                  <a:pt x="26878" y="46078"/>
                </a:lnTo>
                <a:lnTo>
                  <a:pt x="26878" y="45119"/>
                </a:lnTo>
                <a:lnTo>
                  <a:pt x="27837" y="45119"/>
                </a:lnTo>
                <a:lnTo>
                  <a:pt x="27837" y="41279"/>
                </a:lnTo>
                <a:lnTo>
                  <a:pt x="26878" y="41279"/>
                </a:lnTo>
                <a:lnTo>
                  <a:pt x="26878" y="40320"/>
                </a:lnTo>
                <a:lnTo>
                  <a:pt x="6720" y="40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9" name="object 519"/>
          <p:cNvSpPr/>
          <p:nvPr/>
        </p:nvSpPr>
        <p:spPr>
          <a:xfrm>
            <a:off x="1283720" y="8623470"/>
            <a:ext cx="31676" cy="46078"/>
          </a:xfrm>
          <a:custGeom>
            <a:avLst/>
            <a:gdLst/>
            <a:ahLst/>
            <a:cxnLst/>
            <a:rect l="l" t="t" r="r" b="b"/>
            <a:pathLst>
              <a:path w="31676" h="46078">
                <a:moveTo>
                  <a:pt x="31676" y="16317"/>
                </a:moveTo>
                <a:lnTo>
                  <a:pt x="30717" y="13437"/>
                </a:lnTo>
                <a:lnTo>
                  <a:pt x="30717" y="10561"/>
                </a:lnTo>
                <a:lnTo>
                  <a:pt x="29759" y="7679"/>
                </a:lnTo>
                <a:lnTo>
                  <a:pt x="28800" y="5757"/>
                </a:lnTo>
                <a:lnTo>
                  <a:pt x="26878" y="3840"/>
                </a:lnTo>
                <a:lnTo>
                  <a:pt x="25920" y="2881"/>
                </a:lnTo>
                <a:lnTo>
                  <a:pt x="23996" y="1917"/>
                </a:lnTo>
                <a:lnTo>
                  <a:pt x="22079" y="958"/>
                </a:lnTo>
                <a:lnTo>
                  <a:pt x="19199" y="0"/>
                </a:lnTo>
                <a:lnTo>
                  <a:pt x="13441" y="0"/>
                </a:lnTo>
                <a:lnTo>
                  <a:pt x="10561" y="958"/>
                </a:lnTo>
                <a:lnTo>
                  <a:pt x="8638" y="1917"/>
                </a:lnTo>
                <a:lnTo>
                  <a:pt x="6720" y="2881"/>
                </a:lnTo>
                <a:lnTo>
                  <a:pt x="4797" y="4799"/>
                </a:lnTo>
                <a:lnTo>
                  <a:pt x="3838" y="6720"/>
                </a:lnTo>
                <a:lnTo>
                  <a:pt x="2881" y="8638"/>
                </a:lnTo>
                <a:lnTo>
                  <a:pt x="1917" y="11519"/>
                </a:lnTo>
                <a:lnTo>
                  <a:pt x="958" y="14401"/>
                </a:lnTo>
                <a:lnTo>
                  <a:pt x="958" y="16317"/>
                </a:lnTo>
                <a:lnTo>
                  <a:pt x="0" y="20157"/>
                </a:lnTo>
                <a:lnTo>
                  <a:pt x="0" y="26878"/>
                </a:lnTo>
                <a:lnTo>
                  <a:pt x="958" y="30719"/>
                </a:lnTo>
                <a:lnTo>
                  <a:pt x="958" y="33599"/>
                </a:lnTo>
                <a:lnTo>
                  <a:pt x="1917" y="36481"/>
                </a:lnTo>
                <a:lnTo>
                  <a:pt x="2881" y="38398"/>
                </a:lnTo>
                <a:lnTo>
                  <a:pt x="3838" y="40320"/>
                </a:lnTo>
                <a:lnTo>
                  <a:pt x="4797" y="42237"/>
                </a:lnTo>
                <a:lnTo>
                  <a:pt x="6720" y="44160"/>
                </a:lnTo>
                <a:lnTo>
                  <a:pt x="8638" y="45119"/>
                </a:lnTo>
                <a:lnTo>
                  <a:pt x="6720" y="31676"/>
                </a:lnTo>
                <a:lnTo>
                  <a:pt x="6720" y="16317"/>
                </a:lnTo>
                <a:lnTo>
                  <a:pt x="7679" y="13437"/>
                </a:lnTo>
                <a:lnTo>
                  <a:pt x="7679" y="11519"/>
                </a:lnTo>
                <a:lnTo>
                  <a:pt x="8638" y="10561"/>
                </a:lnTo>
                <a:lnTo>
                  <a:pt x="9602" y="8638"/>
                </a:lnTo>
                <a:lnTo>
                  <a:pt x="10561" y="7679"/>
                </a:lnTo>
                <a:lnTo>
                  <a:pt x="11519" y="6720"/>
                </a:lnTo>
                <a:lnTo>
                  <a:pt x="12476" y="5757"/>
                </a:lnTo>
                <a:lnTo>
                  <a:pt x="14400" y="4799"/>
                </a:lnTo>
                <a:lnTo>
                  <a:pt x="18240" y="4799"/>
                </a:lnTo>
                <a:lnTo>
                  <a:pt x="19199" y="5757"/>
                </a:lnTo>
                <a:lnTo>
                  <a:pt x="21121" y="5757"/>
                </a:lnTo>
                <a:lnTo>
                  <a:pt x="21121" y="6720"/>
                </a:lnTo>
                <a:lnTo>
                  <a:pt x="22079" y="7679"/>
                </a:lnTo>
                <a:lnTo>
                  <a:pt x="23038" y="8638"/>
                </a:lnTo>
                <a:lnTo>
                  <a:pt x="23038" y="9596"/>
                </a:lnTo>
                <a:lnTo>
                  <a:pt x="23996" y="10561"/>
                </a:lnTo>
                <a:lnTo>
                  <a:pt x="23996" y="11519"/>
                </a:lnTo>
                <a:lnTo>
                  <a:pt x="24961" y="12478"/>
                </a:lnTo>
                <a:lnTo>
                  <a:pt x="24961" y="19199"/>
                </a:lnTo>
                <a:lnTo>
                  <a:pt x="25920" y="21116"/>
                </a:lnTo>
                <a:lnTo>
                  <a:pt x="25920" y="24961"/>
                </a:lnTo>
                <a:lnTo>
                  <a:pt x="24961" y="26878"/>
                </a:lnTo>
                <a:lnTo>
                  <a:pt x="24961" y="33599"/>
                </a:lnTo>
                <a:lnTo>
                  <a:pt x="23996" y="35516"/>
                </a:lnTo>
                <a:lnTo>
                  <a:pt x="23996" y="36481"/>
                </a:lnTo>
                <a:lnTo>
                  <a:pt x="23038" y="37440"/>
                </a:lnTo>
                <a:lnTo>
                  <a:pt x="23038" y="38398"/>
                </a:lnTo>
                <a:lnTo>
                  <a:pt x="22079" y="39357"/>
                </a:lnTo>
                <a:lnTo>
                  <a:pt x="21121" y="40320"/>
                </a:lnTo>
                <a:lnTo>
                  <a:pt x="20157" y="40320"/>
                </a:lnTo>
                <a:lnTo>
                  <a:pt x="19199" y="41279"/>
                </a:lnTo>
                <a:lnTo>
                  <a:pt x="12476" y="41279"/>
                </a:lnTo>
                <a:lnTo>
                  <a:pt x="11519" y="40320"/>
                </a:lnTo>
                <a:lnTo>
                  <a:pt x="10561" y="39357"/>
                </a:lnTo>
                <a:lnTo>
                  <a:pt x="9602" y="38398"/>
                </a:lnTo>
                <a:lnTo>
                  <a:pt x="10561" y="46078"/>
                </a:lnTo>
                <a:lnTo>
                  <a:pt x="21121" y="46078"/>
                </a:lnTo>
                <a:lnTo>
                  <a:pt x="23038" y="45119"/>
                </a:lnTo>
                <a:lnTo>
                  <a:pt x="24961" y="43196"/>
                </a:lnTo>
                <a:lnTo>
                  <a:pt x="26878" y="42237"/>
                </a:lnTo>
                <a:lnTo>
                  <a:pt x="27837" y="40320"/>
                </a:lnTo>
                <a:lnTo>
                  <a:pt x="29759" y="37440"/>
                </a:lnTo>
                <a:lnTo>
                  <a:pt x="30717" y="35516"/>
                </a:lnTo>
                <a:lnTo>
                  <a:pt x="30717" y="32641"/>
                </a:lnTo>
                <a:lnTo>
                  <a:pt x="31676" y="29760"/>
                </a:lnTo>
                <a:lnTo>
                  <a:pt x="31676" y="16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0" name="object 520"/>
          <p:cNvSpPr/>
          <p:nvPr/>
        </p:nvSpPr>
        <p:spPr>
          <a:xfrm>
            <a:off x="1290440" y="8655146"/>
            <a:ext cx="3840" cy="14401"/>
          </a:xfrm>
          <a:custGeom>
            <a:avLst/>
            <a:gdLst/>
            <a:ahLst/>
            <a:cxnLst/>
            <a:rect l="l" t="t" r="r" b="b"/>
            <a:pathLst>
              <a:path w="3840" h="14401">
                <a:moveTo>
                  <a:pt x="958" y="1923"/>
                </a:moveTo>
                <a:lnTo>
                  <a:pt x="0" y="0"/>
                </a:lnTo>
                <a:lnTo>
                  <a:pt x="1917" y="13443"/>
                </a:lnTo>
                <a:lnTo>
                  <a:pt x="3840" y="14401"/>
                </a:lnTo>
                <a:lnTo>
                  <a:pt x="2881" y="6722"/>
                </a:lnTo>
                <a:lnTo>
                  <a:pt x="1917" y="5763"/>
                </a:lnTo>
                <a:lnTo>
                  <a:pt x="958" y="3840"/>
                </a:lnTo>
                <a:lnTo>
                  <a:pt x="958" y="1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1" name="object 521"/>
          <p:cNvSpPr/>
          <p:nvPr/>
        </p:nvSpPr>
        <p:spPr>
          <a:xfrm>
            <a:off x="1320200" y="8623470"/>
            <a:ext cx="46078" cy="47036"/>
          </a:xfrm>
          <a:custGeom>
            <a:avLst/>
            <a:gdLst/>
            <a:ahLst/>
            <a:cxnLst/>
            <a:rect l="l" t="t" r="r" b="b"/>
            <a:pathLst>
              <a:path w="46078" h="47036">
                <a:moveTo>
                  <a:pt x="12478" y="4799"/>
                </a:moveTo>
                <a:lnTo>
                  <a:pt x="13437" y="5757"/>
                </a:lnTo>
                <a:lnTo>
                  <a:pt x="13437" y="6720"/>
                </a:lnTo>
                <a:lnTo>
                  <a:pt x="14395" y="7679"/>
                </a:lnTo>
                <a:lnTo>
                  <a:pt x="14395" y="23038"/>
                </a:lnTo>
                <a:lnTo>
                  <a:pt x="15360" y="22081"/>
                </a:lnTo>
                <a:lnTo>
                  <a:pt x="16317" y="21116"/>
                </a:lnTo>
                <a:lnTo>
                  <a:pt x="17276" y="20157"/>
                </a:lnTo>
                <a:lnTo>
                  <a:pt x="18234" y="19199"/>
                </a:lnTo>
                <a:lnTo>
                  <a:pt x="18234" y="18240"/>
                </a:lnTo>
                <a:lnTo>
                  <a:pt x="19199" y="16317"/>
                </a:lnTo>
                <a:lnTo>
                  <a:pt x="19199" y="5757"/>
                </a:lnTo>
                <a:lnTo>
                  <a:pt x="18234" y="4799"/>
                </a:lnTo>
                <a:lnTo>
                  <a:pt x="17276" y="3840"/>
                </a:lnTo>
                <a:lnTo>
                  <a:pt x="16317" y="2881"/>
                </a:lnTo>
                <a:lnTo>
                  <a:pt x="15360" y="1917"/>
                </a:lnTo>
                <a:lnTo>
                  <a:pt x="14395" y="958"/>
                </a:lnTo>
                <a:lnTo>
                  <a:pt x="13437" y="958"/>
                </a:lnTo>
                <a:lnTo>
                  <a:pt x="11519" y="0"/>
                </a:lnTo>
                <a:lnTo>
                  <a:pt x="8638" y="0"/>
                </a:lnTo>
                <a:lnTo>
                  <a:pt x="6716" y="958"/>
                </a:lnTo>
                <a:lnTo>
                  <a:pt x="5757" y="958"/>
                </a:lnTo>
                <a:lnTo>
                  <a:pt x="3840" y="1917"/>
                </a:lnTo>
                <a:lnTo>
                  <a:pt x="2875" y="2881"/>
                </a:lnTo>
                <a:lnTo>
                  <a:pt x="2875" y="3840"/>
                </a:lnTo>
                <a:lnTo>
                  <a:pt x="1917" y="4799"/>
                </a:lnTo>
                <a:lnTo>
                  <a:pt x="958" y="5757"/>
                </a:lnTo>
                <a:lnTo>
                  <a:pt x="958" y="7679"/>
                </a:lnTo>
                <a:lnTo>
                  <a:pt x="0" y="8638"/>
                </a:lnTo>
                <a:lnTo>
                  <a:pt x="0" y="15358"/>
                </a:lnTo>
                <a:lnTo>
                  <a:pt x="958" y="17276"/>
                </a:lnTo>
                <a:lnTo>
                  <a:pt x="958" y="18240"/>
                </a:lnTo>
                <a:lnTo>
                  <a:pt x="1917" y="19199"/>
                </a:lnTo>
                <a:lnTo>
                  <a:pt x="1917" y="21116"/>
                </a:lnTo>
                <a:lnTo>
                  <a:pt x="2875" y="22081"/>
                </a:lnTo>
                <a:lnTo>
                  <a:pt x="3840" y="22081"/>
                </a:lnTo>
                <a:lnTo>
                  <a:pt x="5757" y="23038"/>
                </a:lnTo>
                <a:lnTo>
                  <a:pt x="6716" y="23038"/>
                </a:lnTo>
                <a:lnTo>
                  <a:pt x="7680" y="23996"/>
                </a:lnTo>
                <a:lnTo>
                  <a:pt x="7680" y="19199"/>
                </a:lnTo>
                <a:lnTo>
                  <a:pt x="6716" y="19199"/>
                </a:lnTo>
                <a:lnTo>
                  <a:pt x="6716" y="18240"/>
                </a:lnTo>
                <a:lnTo>
                  <a:pt x="5757" y="17276"/>
                </a:lnTo>
                <a:lnTo>
                  <a:pt x="5757" y="15358"/>
                </a:lnTo>
                <a:lnTo>
                  <a:pt x="4799" y="14401"/>
                </a:lnTo>
                <a:lnTo>
                  <a:pt x="4799" y="9596"/>
                </a:lnTo>
                <a:lnTo>
                  <a:pt x="5757" y="8638"/>
                </a:lnTo>
                <a:lnTo>
                  <a:pt x="5757" y="5757"/>
                </a:lnTo>
                <a:lnTo>
                  <a:pt x="6716" y="5757"/>
                </a:lnTo>
                <a:lnTo>
                  <a:pt x="6716" y="4799"/>
                </a:lnTo>
                <a:lnTo>
                  <a:pt x="7680" y="4799"/>
                </a:lnTo>
                <a:lnTo>
                  <a:pt x="8638" y="3840"/>
                </a:lnTo>
                <a:lnTo>
                  <a:pt x="11519" y="3840"/>
                </a:lnTo>
                <a:lnTo>
                  <a:pt x="11519" y="4799"/>
                </a:lnTo>
                <a:lnTo>
                  <a:pt x="12478" y="4799"/>
                </a:lnTo>
                <a:close/>
              </a:path>
              <a:path w="46078" h="47036">
                <a:moveTo>
                  <a:pt x="14395" y="17276"/>
                </a:moveTo>
                <a:lnTo>
                  <a:pt x="13437" y="18240"/>
                </a:lnTo>
                <a:lnTo>
                  <a:pt x="12478" y="19199"/>
                </a:lnTo>
                <a:lnTo>
                  <a:pt x="11519" y="20157"/>
                </a:lnTo>
                <a:lnTo>
                  <a:pt x="8638" y="20157"/>
                </a:lnTo>
                <a:lnTo>
                  <a:pt x="7680" y="19199"/>
                </a:lnTo>
                <a:lnTo>
                  <a:pt x="7680" y="23996"/>
                </a:lnTo>
                <a:lnTo>
                  <a:pt x="11519" y="23996"/>
                </a:lnTo>
                <a:lnTo>
                  <a:pt x="12478" y="23038"/>
                </a:lnTo>
                <a:lnTo>
                  <a:pt x="14395" y="23038"/>
                </a:lnTo>
                <a:lnTo>
                  <a:pt x="14395" y="17276"/>
                </a:lnTo>
                <a:close/>
              </a:path>
              <a:path w="46078" h="47036">
                <a:moveTo>
                  <a:pt x="27837" y="41279"/>
                </a:moveTo>
                <a:lnTo>
                  <a:pt x="27837" y="42237"/>
                </a:lnTo>
                <a:lnTo>
                  <a:pt x="28795" y="43196"/>
                </a:lnTo>
                <a:lnTo>
                  <a:pt x="29760" y="44160"/>
                </a:lnTo>
                <a:lnTo>
                  <a:pt x="30719" y="45119"/>
                </a:lnTo>
                <a:lnTo>
                  <a:pt x="31677" y="45119"/>
                </a:lnTo>
                <a:lnTo>
                  <a:pt x="31677" y="29760"/>
                </a:lnTo>
                <a:lnTo>
                  <a:pt x="32636" y="28802"/>
                </a:lnTo>
                <a:lnTo>
                  <a:pt x="32636" y="27837"/>
                </a:lnTo>
                <a:lnTo>
                  <a:pt x="33599" y="26878"/>
                </a:lnTo>
                <a:lnTo>
                  <a:pt x="38398" y="26878"/>
                </a:lnTo>
                <a:lnTo>
                  <a:pt x="39357" y="27837"/>
                </a:lnTo>
                <a:lnTo>
                  <a:pt x="40315" y="28802"/>
                </a:lnTo>
                <a:lnTo>
                  <a:pt x="40315" y="29760"/>
                </a:lnTo>
                <a:lnTo>
                  <a:pt x="41279" y="30719"/>
                </a:lnTo>
                <a:lnTo>
                  <a:pt x="41279" y="38398"/>
                </a:lnTo>
                <a:lnTo>
                  <a:pt x="40315" y="39357"/>
                </a:lnTo>
                <a:lnTo>
                  <a:pt x="40315" y="40320"/>
                </a:lnTo>
                <a:lnTo>
                  <a:pt x="39357" y="41279"/>
                </a:lnTo>
                <a:lnTo>
                  <a:pt x="38398" y="42237"/>
                </a:lnTo>
                <a:lnTo>
                  <a:pt x="35516" y="42237"/>
                </a:lnTo>
                <a:lnTo>
                  <a:pt x="36475" y="46078"/>
                </a:lnTo>
                <a:lnTo>
                  <a:pt x="39357" y="46078"/>
                </a:lnTo>
                <a:lnTo>
                  <a:pt x="40315" y="45119"/>
                </a:lnTo>
                <a:lnTo>
                  <a:pt x="42237" y="45119"/>
                </a:lnTo>
                <a:lnTo>
                  <a:pt x="43196" y="44160"/>
                </a:lnTo>
                <a:lnTo>
                  <a:pt x="43196" y="43196"/>
                </a:lnTo>
                <a:lnTo>
                  <a:pt x="44154" y="42237"/>
                </a:lnTo>
                <a:lnTo>
                  <a:pt x="45119" y="40320"/>
                </a:lnTo>
                <a:lnTo>
                  <a:pt x="45119" y="39357"/>
                </a:lnTo>
                <a:lnTo>
                  <a:pt x="46078" y="37440"/>
                </a:lnTo>
                <a:lnTo>
                  <a:pt x="46078" y="29760"/>
                </a:lnTo>
                <a:lnTo>
                  <a:pt x="45119" y="28802"/>
                </a:lnTo>
                <a:lnTo>
                  <a:pt x="45119" y="26878"/>
                </a:lnTo>
                <a:lnTo>
                  <a:pt x="44154" y="25920"/>
                </a:lnTo>
                <a:lnTo>
                  <a:pt x="43196" y="24961"/>
                </a:lnTo>
                <a:lnTo>
                  <a:pt x="42237" y="23996"/>
                </a:lnTo>
                <a:lnTo>
                  <a:pt x="41279" y="23996"/>
                </a:lnTo>
                <a:lnTo>
                  <a:pt x="39357" y="23038"/>
                </a:lnTo>
                <a:lnTo>
                  <a:pt x="33599" y="23038"/>
                </a:lnTo>
                <a:lnTo>
                  <a:pt x="31677" y="23996"/>
                </a:lnTo>
                <a:lnTo>
                  <a:pt x="30719" y="23996"/>
                </a:lnTo>
                <a:lnTo>
                  <a:pt x="29760" y="24961"/>
                </a:lnTo>
                <a:lnTo>
                  <a:pt x="28795" y="25920"/>
                </a:lnTo>
                <a:lnTo>
                  <a:pt x="27837" y="26878"/>
                </a:lnTo>
                <a:lnTo>
                  <a:pt x="27837" y="28802"/>
                </a:lnTo>
                <a:lnTo>
                  <a:pt x="26878" y="29760"/>
                </a:lnTo>
                <a:lnTo>
                  <a:pt x="26878" y="39357"/>
                </a:lnTo>
                <a:lnTo>
                  <a:pt x="27837" y="41279"/>
                </a:lnTo>
                <a:close/>
              </a:path>
              <a:path w="46078" h="47036">
                <a:moveTo>
                  <a:pt x="8638" y="46078"/>
                </a:moveTo>
                <a:lnTo>
                  <a:pt x="9596" y="46078"/>
                </a:lnTo>
                <a:lnTo>
                  <a:pt x="41279" y="958"/>
                </a:lnTo>
                <a:lnTo>
                  <a:pt x="41279" y="0"/>
                </a:lnTo>
                <a:lnTo>
                  <a:pt x="40315" y="0"/>
                </a:lnTo>
                <a:lnTo>
                  <a:pt x="40315" y="-958"/>
                </a:lnTo>
                <a:lnTo>
                  <a:pt x="37440" y="-958"/>
                </a:lnTo>
                <a:lnTo>
                  <a:pt x="37440" y="0"/>
                </a:lnTo>
                <a:lnTo>
                  <a:pt x="36475" y="0"/>
                </a:lnTo>
                <a:lnTo>
                  <a:pt x="4799" y="45119"/>
                </a:lnTo>
                <a:lnTo>
                  <a:pt x="4799" y="47036"/>
                </a:lnTo>
                <a:lnTo>
                  <a:pt x="8638" y="47036"/>
                </a:lnTo>
                <a:lnTo>
                  <a:pt x="8638" y="46078"/>
                </a:lnTo>
                <a:close/>
              </a:path>
              <a:path w="46078" h="47036">
                <a:moveTo>
                  <a:pt x="32636" y="46078"/>
                </a:moveTo>
                <a:lnTo>
                  <a:pt x="36475" y="46078"/>
                </a:lnTo>
                <a:lnTo>
                  <a:pt x="35516" y="42237"/>
                </a:lnTo>
                <a:lnTo>
                  <a:pt x="34558" y="42237"/>
                </a:lnTo>
                <a:lnTo>
                  <a:pt x="33599" y="41279"/>
                </a:lnTo>
                <a:lnTo>
                  <a:pt x="32636" y="40320"/>
                </a:lnTo>
                <a:lnTo>
                  <a:pt x="31677" y="39357"/>
                </a:lnTo>
                <a:lnTo>
                  <a:pt x="31677" y="45119"/>
                </a:lnTo>
                <a:lnTo>
                  <a:pt x="32636" y="460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2" name="object 522"/>
          <p:cNvSpPr/>
          <p:nvPr/>
        </p:nvSpPr>
        <p:spPr>
          <a:xfrm>
            <a:off x="1226123" y="8463153"/>
            <a:ext cx="16317" cy="4800"/>
          </a:xfrm>
          <a:custGeom>
            <a:avLst/>
            <a:gdLst/>
            <a:ahLst/>
            <a:cxnLst/>
            <a:rect l="l" t="t" r="r" b="b"/>
            <a:pathLst>
              <a:path w="16317" h="4800">
                <a:moveTo>
                  <a:pt x="16317" y="1920"/>
                </a:moveTo>
                <a:lnTo>
                  <a:pt x="16317" y="0"/>
                </a:lnTo>
                <a:lnTo>
                  <a:pt x="0" y="0"/>
                </a:lnTo>
                <a:lnTo>
                  <a:pt x="0" y="3840"/>
                </a:lnTo>
                <a:lnTo>
                  <a:pt x="958" y="4800"/>
                </a:lnTo>
                <a:lnTo>
                  <a:pt x="16317" y="4800"/>
                </a:lnTo>
                <a:lnTo>
                  <a:pt x="16317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3" name="object 523"/>
          <p:cNvSpPr/>
          <p:nvPr/>
        </p:nvSpPr>
        <p:spPr>
          <a:xfrm>
            <a:off x="1252043" y="8437229"/>
            <a:ext cx="25914" cy="45125"/>
          </a:xfrm>
          <a:custGeom>
            <a:avLst/>
            <a:gdLst/>
            <a:ahLst/>
            <a:cxnLst/>
            <a:rect l="l" t="t" r="r" b="b"/>
            <a:pathLst>
              <a:path w="25914" h="45125">
                <a:moveTo>
                  <a:pt x="25914" y="40325"/>
                </a:moveTo>
                <a:lnTo>
                  <a:pt x="17276" y="40325"/>
                </a:lnTo>
                <a:lnTo>
                  <a:pt x="17276" y="960"/>
                </a:lnTo>
                <a:lnTo>
                  <a:pt x="16317" y="960"/>
                </a:lnTo>
                <a:lnTo>
                  <a:pt x="16317" y="0"/>
                </a:lnTo>
                <a:lnTo>
                  <a:pt x="11518" y="0"/>
                </a:lnTo>
                <a:lnTo>
                  <a:pt x="11518" y="960"/>
                </a:lnTo>
                <a:lnTo>
                  <a:pt x="958" y="7680"/>
                </a:lnTo>
                <a:lnTo>
                  <a:pt x="0" y="7680"/>
                </a:lnTo>
                <a:lnTo>
                  <a:pt x="0" y="11521"/>
                </a:lnTo>
                <a:lnTo>
                  <a:pt x="958" y="12481"/>
                </a:lnTo>
                <a:lnTo>
                  <a:pt x="958" y="11521"/>
                </a:lnTo>
                <a:lnTo>
                  <a:pt x="1917" y="11521"/>
                </a:lnTo>
                <a:lnTo>
                  <a:pt x="10555" y="6720"/>
                </a:lnTo>
                <a:lnTo>
                  <a:pt x="10555" y="40325"/>
                </a:lnTo>
                <a:lnTo>
                  <a:pt x="958" y="40325"/>
                </a:lnTo>
                <a:lnTo>
                  <a:pt x="958" y="41285"/>
                </a:lnTo>
                <a:lnTo>
                  <a:pt x="0" y="41285"/>
                </a:lnTo>
                <a:lnTo>
                  <a:pt x="0" y="45125"/>
                </a:lnTo>
                <a:lnTo>
                  <a:pt x="25914" y="45125"/>
                </a:lnTo>
                <a:lnTo>
                  <a:pt x="25914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4" name="object 524"/>
          <p:cNvSpPr/>
          <p:nvPr/>
        </p:nvSpPr>
        <p:spPr>
          <a:xfrm>
            <a:off x="1283720" y="8437229"/>
            <a:ext cx="31676" cy="46085"/>
          </a:xfrm>
          <a:custGeom>
            <a:avLst/>
            <a:gdLst/>
            <a:ahLst/>
            <a:cxnLst/>
            <a:rect l="l" t="t" r="r" b="b"/>
            <a:pathLst>
              <a:path w="31676" h="46085">
                <a:moveTo>
                  <a:pt x="31676" y="16322"/>
                </a:moveTo>
                <a:lnTo>
                  <a:pt x="30717" y="13441"/>
                </a:lnTo>
                <a:lnTo>
                  <a:pt x="30717" y="10561"/>
                </a:lnTo>
                <a:lnTo>
                  <a:pt x="29759" y="7680"/>
                </a:lnTo>
                <a:lnTo>
                  <a:pt x="28800" y="5760"/>
                </a:lnTo>
                <a:lnTo>
                  <a:pt x="26878" y="3840"/>
                </a:lnTo>
                <a:lnTo>
                  <a:pt x="25920" y="1920"/>
                </a:lnTo>
                <a:lnTo>
                  <a:pt x="23996" y="960"/>
                </a:lnTo>
                <a:lnTo>
                  <a:pt x="22079" y="0"/>
                </a:lnTo>
                <a:lnTo>
                  <a:pt x="10561" y="0"/>
                </a:lnTo>
                <a:lnTo>
                  <a:pt x="8638" y="1920"/>
                </a:lnTo>
                <a:lnTo>
                  <a:pt x="6720" y="2880"/>
                </a:lnTo>
                <a:lnTo>
                  <a:pt x="4797" y="3840"/>
                </a:lnTo>
                <a:lnTo>
                  <a:pt x="3838" y="6720"/>
                </a:lnTo>
                <a:lnTo>
                  <a:pt x="2881" y="8641"/>
                </a:lnTo>
                <a:lnTo>
                  <a:pt x="1917" y="10561"/>
                </a:lnTo>
                <a:lnTo>
                  <a:pt x="958" y="13441"/>
                </a:lnTo>
                <a:lnTo>
                  <a:pt x="958" y="16322"/>
                </a:lnTo>
                <a:lnTo>
                  <a:pt x="0" y="19202"/>
                </a:lnTo>
                <a:lnTo>
                  <a:pt x="0" y="26883"/>
                </a:lnTo>
                <a:lnTo>
                  <a:pt x="958" y="29763"/>
                </a:lnTo>
                <a:lnTo>
                  <a:pt x="958" y="32644"/>
                </a:lnTo>
                <a:lnTo>
                  <a:pt x="1917" y="35524"/>
                </a:lnTo>
                <a:lnTo>
                  <a:pt x="2881" y="38404"/>
                </a:lnTo>
                <a:lnTo>
                  <a:pt x="3838" y="40325"/>
                </a:lnTo>
                <a:lnTo>
                  <a:pt x="4797" y="42245"/>
                </a:lnTo>
                <a:lnTo>
                  <a:pt x="6720" y="43205"/>
                </a:lnTo>
                <a:lnTo>
                  <a:pt x="8638" y="44165"/>
                </a:lnTo>
                <a:lnTo>
                  <a:pt x="6720" y="31683"/>
                </a:lnTo>
                <a:lnTo>
                  <a:pt x="6720" y="15361"/>
                </a:lnTo>
                <a:lnTo>
                  <a:pt x="7679" y="13441"/>
                </a:lnTo>
                <a:lnTo>
                  <a:pt x="7679" y="11521"/>
                </a:lnTo>
                <a:lnTo>
                  <a:pt x="8638" y="9601"/>
                </a:lnTo>
                <a:lnTo>
                  <a:pt x="9602" y="8641"/>
                </a:lnTo>
                <a:lnTo>
                  <a:pt x="10561" y="6720"/>
                </a:lnTo>
                <a:lnTo>
                  <a:pt x="11519" y="5760"/>
                </a:lnTo>
                <a:lnTo>
                  <a:pt x="12476" y="4800"/>
                </a:lnTo>
                <a:lnTo>
                  <a:pt x="19199" y="4800"/>
                </a:lnTo>
                <a:lnTo>
                  <a:pt x="20157" y="5760"/>
                </a:lnTo>
                <a:lnTo>
                  <a:pt x="21121" y="5760"/>
                </a:lnTo>
                <a:lnTo>
                  <a:pt x="21121" y="6720"/>
                </a:lnTo>
                <a:lnTo>
                  <a:pt x="22079" y="6720"/>
                </a:lnTo>
                <a:lnTo>
                  <a:pt x="23038" y="7680"/>
                </a:lnTo>
                <a:lnTo>
                  <a:pt x="23038" y="8641"/>
                </a:lnTo>
                <a:lnTo>
                  <a:pt x="23996" y="9601"/>
                </a:lnTo>
                <a:lnTo>
                  <a:pt x="23996" y="11521"/>
                </a:lnTo>
                <a:lnTo>
                  <a:pt x="24961" y="12481"/>
                </a:lnTo>
                <a:lnTo>
                  <a:pt x="24961" y="19202"/>
                </a:lnTo>
                <a:lnTo>
                  <a:pt x="25920" y="21122"/>
                </a:lnTo>
                <a:lnTo>
                  <a:pt x="25920" y="24963"/>
                </a:lnTo>
                <a:lnTo>
                  <a:pt x="24961" y="26883"/>
                </a:lnTo>
                <a:lnTo>
                  <a:pt x="24961" y="33604"/>
                </a:lnTo>
                <a:lnTo>
                  <a:pt x="23996" y="34564"/>
                </a:lnTo>
                <a:lnTo>
                  <a:pt x="23996" y="35524"/>
                </a:lnTo>
                <a:lnTo>
                  <a:pt x="23038" y="37444"/>
                </a:lnTo>
                <a:lnTo>
                  <a:pt x="23038" y="38404"/>
                </a:lnTo>
                <a:lnTo>
                  <a:pt x="22079" y="38404"/>
                </a:lnTo>
                <a:lnTo>
                  <a:pt x="21121" y="39364"/>
                </a:lnTo>
                <a:lnTo>
                  <a:pt x="20157" y="40325"/>
                </a:lnTo>
                <a:lnTo>
                  <a:pt x="19199" y="40325"/>
                </a:lnTo>
                <a:lnTo>
                  <a:pt x="18240" y="41285"/>
                </a:lnTo>
                <a:lnTo>
                  <a:pt x="12476" y="41285"/>
                </a:lnTo>
                <a:lnTo>
                  <a:pt x="11519" y="40325"/>
                </a:lnTo>
                <a:lnTo>
                  <a:pt x="10561" y="39364"/>
                </a:lnTo>
                <a:lnTo>
                  <a:pt x="9602" y="38404"/>
                </a:lnTo>
                <a:lnTo>
                  <a:pt x="10561" y="45125"/>
                </a:lnTo>
                <a:lnTo>
                  <a:pt x="12476" y="46085"/>
                </a:lnTo>
                <a:lnTo>
                  <a:pt x="18240" y="46085"/>
                </a:lnTo>
                <a:lnTo>
                  <a:pt x="21121" y="45125"/>
                </a:lnTo>
                <a:lnTo>
                  <a:pt x="23038" y="44165"/>
                </a:lnTo>
                <a:lnTo>
                  <a:pt x="24961" y="43205"/>
                </a:lnTo>
                <a:lnTo>
                  <a:pt x="26878" y="41285"/>
                </a:lnTo>
                <a:lnTo>
                  <a:pt x="27837" y="39364"/>
                </a:lnTo>
                <a:lnTo>
                  <a:pt x="29759" y="37444"/>
                </a:lnTo>
                <a:lnTo>
                  <a:pt x="30717" y="35524"/>
                </a:lnTo>
                <a:lnTo>
                  <a:pt x="30717" y="32644"/>
                </a:lnTo>
                <a:lnTo>
                  <a:pt x="31676" y="29763"/>
                </a:lnTo>
                <a:lnTo>
                  <a:pt x="31676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5" name="object 525"/>
          <p:cNvSpPr/>
          <p:nvPr/>
        </p:nvSpPr>
        <p:spPr>
          <a:xfrm>
            <a:off x="1290440" y="8468913"/>
            <a:ext cx="3840" cy="13441"/>
          </a:xfrm>
          <a:custGeom>
            <a:avLst/>
            <a:gdLst/>
            <a:ahLst/>
            <a:cxnLst/>
            <a:rect l="l" t="t" r="r" b="b"/>
            <a:pathLst>
              <a:path w="3840" h="13441">
                <a:moveTo>
                  <a:pt x="958" y="1920"/>
                </a:moveTo>
                <a:lnTo>
                  <a:pt x="0" y="0"/>
                </a:lnTo>
                <a:lnTo>
                  <a:pt x="1917" y="12481"/>
                </a:lnTo>
                <a:lnTo>
                  <a:pt x="3840" y="13441"/>
                </a:lnTo>
                <a:lnTo>
                  <a:pt x="2881" y="6720"/>
                </a:lnTo>
                <a:lnTo>
                  <a:pt x="1917" y="4800"/>
                </a:lnTo>
                <a:lnTo>
                  <a:pt x="958" y="3840"/>
                </a:lnTo>
                <a:lnTo>
                  <a:pt x="958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6" name="object 526"/>
          <p:cNvSpPr/>
          <p:nvPr/>
        </p:nvSpPr>
        <p:spPr>
          <a:xfrm>
            <a:off x="1320200" y="8436269"/>
            <a:ext cx="46078" cy="48006"/>
          </a:xfrm>
          <a:custGeom>
            <a:avLst/>
            <a:gdLst/>
            <a:ahLst/>
            <a:cxnLst/>
            <a:rect l="l" t="t" r="r" b="b"/>
            <a:pathLst>
              <a:path w="46078" h="48005">
                <a:moveTo>
                  <a:pt x="8638" y="47045"/>
                </a:moveTo>
                <a:lnTo>
                  <a:pt x="9596" y="47045"/>
                </a:lnTo>
                <a:lnTo>
                  <a:pt x="41279" y="1920"/>
                </a:lnTo>
                <a:lnTo>
                  <a:pt x="41279" y="0"/>
                </a:lnTo>
                <a:lnTo>
                  <a:pt x="36475" y="0"/>
                </a:lnTo>
                <a:lnTo>
                  <a:pt x="36475" y="960"/>
                </a:lnTo>
                <a:lnTo>
                  <a:pt x="4799" y="46085"/>
                </a:lnTo>
                <a:lnTo>
                  <a:pt x="4799" y="47045"/>
                </a:lnTo>
                <a:lnTo>
                  <a:pt x="5757" y="47045"/>
                </a:lnTo>
                <a:lnTo>
                  <a:pt x="5757" y="48006"/>
                </a:lnTo>
                <a:lnTo>
                  <a:pt x="8638" y="48006"/>
                </a:lnTo>
                <a:lnTo>
                  <a:pt x="8638" y="47045"/>
                </a:lnTo>
                <a:close/>
              </a:path>
              <a:path w="46078" h="48005">
                <a:moveTo>
                  <a:pt x="36475" y="43205"/>
                </a:moveTo>
                <a:lnTo>
                  <a:pt x="34558" y="43205"/>
                </a:lnTo>
                <a:lnTo>
                  <a:pt x="34558" y="42245"/>
                </a:lnTo>
                <a:lnTo>
                  <a:pt x="33599" y="42245"/>
                </a:lnTo>
                <a:lnTo>
                  <a:pt x="32636" y="41285"/>
                </a:lnTo>
                <a:lnTo>
                  <a:pt x="32636" y="40325"/>
                </a:lnTo>
                <a:lnTo>
                  <a:pt x="31677" y="40325"/>
                </a:lnTo>
                <a:lnTo>
                  <a:pt x="31677" y="24003"/>
                </a:lnTo>
                <a:lnTo>
                  <a:pt x="30719" y="24963"/>
                </a:lnTo>
                <a:lnTo>
                  <a:pt x="29760" y="25923"/>
                </a:lnTo>
                <a:lnTo>
                  <a:pt x="28795" y="26883"/>
                </a:lnTo>
                <a:lnTo>
                  <a:pt x="27837" y="27843"/>
                </a:lnTo>
                <a:lnTo>
                  <a:pt x="27837" y="28803"/>
                </a:lnTo>
                <a:lnTo>
                  <a:pt x="26878" y="30723"/>
                </a:lnTo>
                <a:lnTo>
                  <a:pt x="26878" y="40325"/>
                </a:lnTo>
                <a:lnTo>
                  <a:pt x="27837" y="41285"/>
                </a:lnTo>
                <a:lnTo>
                  <a:pt x="27837" y="43205"/>
                </a:lnTo>
                <a:lnTo>
                  <a:pt x="28795" y="44165"/>
                </a:lnTo>
                <a:lnTo>
                  <a:pt x="29760" y="45125"/>
                </a:lnTo>
                <a:lnTo>
                  <a:pt x="30719" y="45125"/>
                </a:lnTo>
                <a:lnTo>
                  <a:pt x="31677" y="46085"/>
                </a:lnTo>
                <a:lnTo>
                  <a:pt x="32636" y="47045"/>
                </a:lnTo>
                <a:lnTo>
                  <a:pt x="37440" y="47045"/>
                </a:lnTo>
                <a:lnTo>
                  <a:pt x="36475" y="43205"/>
                </a:lnTo>
                <a:close/>
              </a:path>
              <a:path w="46078" h="48005">
                <a:moveTo>
                  <a:pt x="2875" y="22082"/>
                </a:moveTo>
                <a:lnTo>
                  <a:pt x="3840" y="23042"/>
                </a:lnTo>
                <a:lnTo>
                  <a:pt x="5757" y="24003"/>
                </a:lnTo>
                <a:lnTo>
                  <a:pt x="11519" y="24003"/>
                </a:lnTo>
                <a:lnTo>
                  <a:pt x="10555" y="20162"/>
                </a:lnTo>
                <a:lnTo>
                  <a:pt x="6716" y="20162"/>
                </a:lnTo>
                <a:lnTo>
                  <a:pt x="6716" y="19202"/>
                </a:lnTo>
                <a:lnTo>
                  <a:pt x="5757" y="18242"/>
                </a:lnTo>
                <a:lnTo>
                  <a:pt x="5757" y="16322"/>
                </a:lnTo>
                <a:lnTo>
                  <a:pt x="4799" y="15361"/>
                </a:lnTo>
                <a:lnTo>
                  <a:pt x="4799" y="9601"/>
                </a:lnTo>
                <a:lnTo>
                  <a:pt x="5757" y="8641"/>
                </a:lnTo>
                <a:lnTo>
                  <a:pt x="5757" y="6720"/>
                </a:lnTo>
                <a:lnTo>
                  <a:pt x="6716" y="5760"/>
                </a:lnTo>
                <a:lnTo>
                  <a:pt x="7680" y="4800"/>
                </a:lnTo>
                <a:lnTo>
                  <a:pt x="11519" y="4800"/>
                </a:lnTo>
                <a:lnTo>
                  <a:pt x="12478" y="5760"/>
                </a:lnTo>
                <a:lnTo>
                  <a:pt x="13437" y="5760"/>
                </a:lnTo>
                <a:lnTo>
                  <a:pt x="13437" y="7680"/>
                </a:lnTo>
                <a:lnTo>
                  <a:pt x="14395" y="8641"/>
                </a:lnTo>
                <a:lnTo>
                  <a:pt x="14395" y="18242"/>
                </a:lnTo>
                <a:lnTo>
                  <a:pt x="13437" y="18242"/>
                </a:lnTo>
                <a:lnTo>
                  <a:pt x="13437" y="19202"/>
                </a:lnTo>
                <a:lnTo>
                  <a:pt x="12478" y="20162"/>
                </a:lnTo>
                <a:lnTo>
                  <a:pt x="12478" y="24003"/>
                </a:lnTo>
                <a:lnTo>
                  <a:pt x="14395" y="24003"/>
                </a:lnTo>
                <a:lnTo>
                  <a:pt x="15360" y="23042"/>
                </a:lnTo>
                <a:lnTo>
                  <a:pt x="16317" y="22082"/>
                </a:lnTo>
                <a:lnTo>
                  <a:pt x="17276" y="21122"/>
                </a:lnTo>
                <a:lnTo>
                  <a:pt x="18234" y="20162"/>
                </a:lnTo>
                <a:lnTo>
                  <a:pt x="18234" y="19202"/>
                </a:lnTo>
                <a:lnTo>
                  <a:pt x="19199" y="17282"/>
                </a:lnTo>
                <a:lnTo>
                  <a:pt x="19199" y="6720"/>
                </a:lnTo>
                <a:lnTo>
                  <a:pt x="18234" y="5760"/>
                </a:lnTo>
                <a:lnTo>
                  <a:pt x="17276" y="4800"/>
                </a:lnTo>
                <a:lnTo>
                  <a:pt x="16317" y="2880"/>
                </a:lnTo>
                <a:lnTo>
                  <a:pt x="15360" y="2880"/>
                </a:lnTo>
                <a:lnTo>
                  <a:pt x="14395" y="1920"/>
                </a:lnTo>
                <a:lnTo>
                  <a:pt x="13437" y="960"/>
                </a:lnTo>
                <a:lnTo>
                  <a:pt x="6716" y="960"/>
                </a:lnTo>
                <a:lnTo>
                  <a:pt x="5757" y="1920"/>
                </a:lnTo>
                <a:lnTo>
                  <a:pt x="3840" y="2880"/>
                </a:lnTo>
                <a:lnTo>
                  <a:pt x="2875" y="2880"/>
                </a:lnTo>
                <a:lnTo>
                  <a:pt x="2875" y="3840"/>
                </a:lnTo>
                <a:lnTo>
                  <a:pt x="1917" y="5760"/>
                </a:lnTo>
                <a:lnTo>
                  <a:pt x="958" y="6720"/>
                </a:lnTo>
                <a:lnTo>
                  <a:pt x="958" y="7680"/>
                </a:lnTo>
                <a:lnTo>
                  <a:pt x="0" y="9601"/>
                </a:lnTo>
                <a:lnTo>
                  <a:pt x="0" y="16322"/>
                </a:lnTo>
                <a:lnTo>
                  <a:pt x="958" y="17282"/>
                </a:lnTo>
                <a:lnTo>
                  <a:pt x="958" y="19202"/>
                </a:lnTo>
                <a:lnTo>
                  <a:pt x="1917" y="20162"/>
                </a:lnTo>
                <a:lnTo>
                  <a:pt x="1917" y="21122"/>
                </a:lnTo>
                <a:lnTo>
                  <a:pt x="2875" y="22082"/>
                </a:lnTo>
                <a:close/>
              </a:path>
              <a:path w="46078" h="48005">
                <a:moveTo>
                  <a:pt x="11519" y="20162"/>
                </a:moveTo>
                <a:lnTo>
                  <a:pt x="10555" y="20162"/>
                </a:lnTo>
                <a:lnTo>
                  <a:pt x="11519" y="24003"/>
                </a:lnTo>
                <a:lnTo>
                  <a:pt x="12478" y="24003"/>
                </a:lnTo>
                <a:lnTo>
                  <a:pt x="12478" y="20162"/>
                </a:lnTo>
                <a:lnTo>
                  <a:pt x="11519" y="20162"/>
                </a:lnTo>
                <a:close/>
              </a:path>
              <a:path w="46078" h="48005">
                <a:moveTo>
                  <a:pt x="40315" y="41285"/>
                </a:moveTo>
                <a:lnTo>
                  <a:pt x="39357" y="41285"/>
                </a:lnTo>
                <a:lnTo>
                  <a:pt x="39357" y="42245"/>
                </a:lnTo>
                <a:lnTo>
                  <a:pt x="38398" y="42245"/>
                </a:lnTo>
                <a:lnTo>
                  <a:pt x="38398" y="43205"/>
                </a:lnTo>
                <a:lnTo>
                  <a:pt x="36475" y="43205"/>
                </a:lnTo>
                <a:lnTo>
                  <a:pt x="37440" y="47045"/>
                </a:lnTo>
                <a:lnTo>
                  <a:pt x="39357" y="47045"/>
                </a:lnTo>
                <a:lnTo>
                  <a:pt x="40315" y="46085"/>
                </a:lnTo>
                <a:lnTo>
                  <a:pt x="42237" y="45125"/>
                </a:lnTo>
                <a:lnTo>
                  <a:pt x="43196" y="44165"/>
                </a:lnTo>
                <a:lnTo>
                  <a:pt x="43196" y="43205"/>
                </a:lnTo>
                <a:lnTo>
                  <a:pt x="44154" y="42245"/>
                </a:lnTo>
                <a:lnTo>
                  <a:pt x="45119" y="41285"/>
                </a:lnTo>
                <a:lnTo>
                  <a:pt x="45119" y="40325"/>
                </a:lnTo>
                <a:lnTo>
                  <a:pt x="46078" y="38404"/>
                </a:lnTo>
                <a:lnTo>
                  <a:pt x="46078" y="30723"/>
                </a:lnTo>
                <a:lnTo>
                  <a:pt x="45119" y="28803"/>
                </a:lnTo>
                <a:lnTo>
                  <a:pt x="45119" y="27843"/>
                </a:lnTo>
                <a:lnTo>
                  <a:pt x="44154" y="26883"/>
                </a:lnTo>
                <a:lnTo>
                  <a:pt x="43196" y="25923"/>
                </a:lnTo>
                <a:lnTo>
                  <a:pt x="42237" y="24963"/>
                </a:lnTo>
                <a:lnTo>
                  <a:pt x="41279" y="24003"/>
                </a:lnTo>
                <a:lnTo>
                  <a:pt x="39357" y="24003"/>
                </a:lnTo>
                <a:lnTo>
                  <a:pt x="38398" y="23042"/>
                </a:lnTo>
                <a:lnTo>
                  <a:pt x="34558" y="23042"/>
                </a:lnTo>
                <a:lnTo>
                  <a:pt x="33599" y="24003"/>
                </a:lnTo>
                <a:lnTo>
                  <a:pt x="31677" y="24003"/>
                </a:lnTo>
                <a:lnTo>
                  <a:pt x="31677" y="40325"/>
                </a:lnTo>
                <a:lnTo>
                  <a:pt x="31677" y="30723"/>
                </a:lnTo>
                <a:lnTo>
                  <a:pt x="32636" y="29763"/>
                </a:lnTo>
                <a:lnTo>
                  <a:pt x="32636" y="28803"/>
                </a:lnTo>
                <a:lnTo>
                  <a:pt x="33599" y="27843"/>
                </a:lnTo>
                <a:lnTo>
                  <a:pt x="34558" y="27843"/>
                </a:lnTo>
                <a:lnTo>
                  <a:pt x="34558" y="26883"/>
                </a:lnTo>
                <a:lnTo>
                  <a:pt x="37440" y="26883"/>
                </a:lnTo>
                <a:lnTo>
                  <a:pt x="37440" y="27843"/>
                </a:lnTo>
                <a:lnTo>
                  <a:pt x="39357" y="27843"/>
                </a:lnTo>
                <a:lnTo>
                  <a:pt x="39357" y="28803"/>
                </a:lnTo>
                <a:lnTo>
                  <a:pt x="40315" y="28803"/>
                </a:lnTo>
                <a:lnTo>
                  <a:pt x="40315" y="30723"/>
                </a:lnTo>
                <a:lnTo>
                  <a:pt x="41279" y="31683"/>
                </a:lnTo>
                <a:lnTo>
                  <a:pt x="41279" y="39364"/>
                </a:lnTo>
                <a:lnTo>
                  <a:pt x="40315" y="40325"/>
                </a:lnTo>
                <a:lnTo>
                  <a:pt x="40315" y="41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7" name="object 527"/>
          <p:cNvSpPr/>
          <p:nvPr/>
        </p:nvSpPr>
        <p:spPr>
          <a:xfrm>
            <a:off x="1283720" y="8250996"/>
            <a:ext cx="31676" cy="46085"/>
          </a:xfrm>
          <a:custGeom>
            <a:avLst/>
            <a:gdLst/>
            <a:ahLst/>
            <a:cxnLst/>
            <a:rect l="l" t="t" r="r" b="b"/>
            <a:pathLst>
              <a:path w="31676" h="46085">
                <a:moveTo>
                  <a:pt x="31676" y="15361"/>
                </a:moveTo>
                <a:lnTo>
                  <a:pt x="30717" y="12481"/>
                </a:lnTo>
                <a:lnTo>
                  <a:pt x="30717" y="9601"/>
                </a:lnTo>
                <a:lnTo>
                  <a:pt x="29759" y="7680"/>
                </a:lnTo>
                <a:lnTo>
                  <a:pt x="28800" y="5760"/>
                </a:lnTo>
                <a:lnTo>
                  <a:pt x="26878" y="3840"/>
                </a:lnTo>
                <a:lnTo>
                  <a:pt x="25920" y="1920"/>
                </a:lnTo>
                <a:lnTo>
                  <a:pt x="23996" y="960"/>
                </a:lnTo>
                <a:lnTo>
                  <a:pt x="22079" y="0"/>
                </a:lnTo>
                <a:lnTo>
                  <a:pt x="10561" y="0"/>
                </a:lnTo>
                <a:lnTo>
                  <a:pt x="8638" y="960"/>
                </a:lnTo>
                <a:lnTo>
                  <a:pt x="6720" y="1920"/>
                </a:lnTo>
                <a:lnTo>
                  <a:pt x="4797" y="3840"/>
                </a:lnTo>
                <a:lnTo>
                  <a:pt x="3838" y="5760"/>
                </a:lnTo>
                <a:lnTo>
                  <a:pt x="2881" y="7680"/>
                </a:lnTo>
                <a:lnTo>
                  <a:pt x="1917" y="10561"/>
                </a:lnTo>
                <a:lnTo>
                  <a:pt x="958" y="13441"/>
                </a:lnTo>
                <a:lnTo>
                  <a:pt x="958" y="16322"/>
                </a:lnTo>
                <a:lnTo>
                  <a:pt x="0" y="19202"/>
                </a:lnTo>
                <a:lnTo>
                  <a:pt x="0" y="26883"/>
                </a:lnTo>
                <a:lnTo>
                  <a:pt x="958" y="29763"/>
                </a:lnTo>
                <a:lnTo>
                  <a:pt x="958" y="32644"/>
                </a:lnTo>
                <a:lnTo>
                  <a:pt x="1917" y="35524"/>
                </a:lnTo>
                <a:lnTo>
                  <a:pt x="2881" y="37444"/>
                </a:lnTo>
                <a:lnTo>
                  <a:pt x="3838" y="40325"/>
                </a:lnTo>
                <a:lnTo>
                  <a:pt x="4797" y="42245"/>
                </a:lnTo>
                <a:lnTo>
                  <a:pt x="6720" y="43205"/>
                </a:lnTo>
                <a:lnTo>
                  <a:pt x="8638" y="44165"/>
                </a:lnTo>
                <a:lnTo>
                  <a:pt x="6720" y="30723"/>
                </a:lnTo>
                <a:lnTo>
                  <a:pt x="6720" y="15361"/>
                </a:lnTo>
                <a:lnTo>
                  <a:pt x="7679" y="13441"/>
                </a:lnTo>
                <a:lnTo>
                  <a:pt x="7679" y="11521"/>
                </a:lnTo>
                <a:lnTo>
                  <a:pt x="8638" y="9601"/>
                </a:lnTo>
                <a:lnTo>
                  <a:pt x="9602" y="7680"/>
                </a:lnTo>
                <a:lnTo>
                  <a:pt x="10561" y="6720"/>
                </a:lnTo>
                <a:lnTo>
                  <a:pt x="11519" y="5760"/>
                </a:lnTo>
                <a:lnTo>
                  <a:pt x="12476" y="4800"/>
                </a:lnTo>
                <a:lnTo>
                  <a:pt x="20157" y="4800"/>
                </a:lnTo>
                <a:lnTo>
                  <a:pt x="21121" y="5760"/>
                </a:lnTo>
                <a:lnTo>
                  <a:pt x="21121" y="6720"/>
                </a:lnTo>
                <a:lnTo>
                  <a:pt x="22079" y="6720"/>
                </a:lnTo>
                <a:lnTo>
                  <a:pt x="23038" y="7680"/>
                </a:lnTo>
                <a:lnTo>
                  <a:pt x="23038" y="8641"/>
                </a:lnTo>
                <a:lnTo>
                  <a:pt x="23996" y="9601"/>
                </a:lnTo>
                <a:lnTo>
                  <a:pt x="23996" y="10561"/>
                </a:lnTo>
                <a:lnTo>
                  <a:pt x="24961" y="12481"/>
                </a:lnTo>
                <a:lnTo>
                  <a:pt x="24961" y="19202"/>
                </a:lnTo>
                <a:lnTo>
                  <a:pt x="25920" y="21122"/>
                </a:lnTo>
                <a:lnTo>
                  <a:pt x="25920" y="24963"/>
                </a:lnTo>
                <a:lnTo>
                  <a:pt x="24961" y="25923"/>
                </a:lnTo>
                <a:lnTo>
                  <a:pt x="24961" y="31683"/>
                </a:lnTo>
                <a:lnTo>
                  <a:pt x="23996" y="33604"/>
                </a:lnTo>
                <a:lnTo>
                  <a:pt x="23996" y="35524"/>
                </a:lnTo>
                <a:lnTo>
                  <a:pt x="23038" y="36484"/>
                </a:lnTo>
                <a:lnTo>
                  <a:pt x="23038" y="37444"/>
                </a:lnTo>
                <a:lnTo>
                  <a:pt x="22079" y="38404"/>
                </a:lnTo>
                <a:lnTo>
                  <a:pt x="21121" y="39364"/>
                </a:lnTo>
                <a:lnTo>
                  <a:pt x="20157" y="40325"/>
                </a:lnTo>
                <a:lnTo>
                  <a:pt x="18240" y="40325"/>
                </a:lnTo>
                <a:lnTo>
                  <a:pt x="17282" y="41285"/>
                </a:lnTo>
                <a:lnTo>
                  <a:pt x="14400" y="41285"/>
                </a:lnTo>
                <a:lnTo>
                  <a:pt x="12476" y="40325"/>
                </a:lnTo>
                <a:lnTo>
                  <a:pt x="11519" y="40325"/>
                </a:lnTo>
                <a:lnTo>
                  <a:pt x="10561" y="39364"/>
                </a:lnTo>
                <a:lnTo>
                  <a:pt x="9602" y="38404"/>
                </a:lnTo>
                <a:lnTo>
                  <a:pt x="10561" y="45125"/>
                </a:lnTo>
                <a:lnTo>
                  <a:pt x="12476" y="46085"/>
                </a:lnTo>
                <a:lnTo>
                  <a:pt x="18240" y="46085"/>
                </a:lnTo>
                <a:lnTo>
                  <a:pt x="21121" y="45125"/>
                </a:lnTo>
                <a:lnTo>
                  <a:pt x="23038" y="44165"/>
                </a:lnTo>
                <a:lnTo>
                  <a:pt x="24961" y="43205"/>
                </a:lnTo>
                <a:lnTo>
                  <a:pt x="26878" y="41285"/>
                </a:lnTo>
                <a:lnTo>
                  <a:pt x="27837" y="39364"/>
                </a:lnTo>
                <a:lnTo>
                  <a:pt x="29759" y="37444"/>
                </a:lnTo>
                <a:lnTo>
                  <a:pt x="30717" y="34564"/>
                </a:lnTo>
                <a:lnTo>
                  <a:pt x="30717" y="31683"/>
                </a:lnTo>
                <a:lnTo>
                  <a:pt x="31676" y="28803"/>
                </a:lnTo>
                <a:lnTo>
                  <a:pt x="31676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8" name="object 528"/>
          <p:cNvSpPr/>
          <p:nvPr/>
        </p:nvSpPr>
        <p:spPr>
          <a:xfrm>
            <a:off x="1290440" y="8281720"/>
            <a:ext cx="3840" cy="14401"/>
          </a:xfrm>
          <a:custGeom>
            <a:avLst/>
            <a:gdLst/>
            <a:ahLst/>
            <a:cxnLst/>
            <a:rect l="l" t="t" r="r" b="b"/>
            <a:pathLst>
              <a:path w="3840" h="14401">
                <a:moveTo>
                  <a:pt x="958" y="2880"/>
                </a:moveTo>
                <a:lnTo>
                  <a:pt x="0" y="0"/>
                </a:lnTo>
                <a:lnTo>
                  <a:pt x="1917" y="13441"/>
                </a:lnTo>
                <a:lnTo>
                  <a:pt x="3840" y="14401"/>
                </a:lnTo>
                <a:lnTo>
                  <a:pt x="2881" y="7680"/>
                </a:lnTo>
                <a:lnTo>
                  <a:pt x="1917" y="5760"/>
                </a:lnTo>
                <a:lnTo>
                  <a:pt x="958" y="4800"/>
                </a:lnTo>
                <a:lnTo>
                  <a:pt x="958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9" name="object 529"/>
          <p:cNvSpPr/>
          <p:nvPr/>
        </p:nvSpPr>
        <p:spPr>
          <a:xfrm>
            <a:off x="1320200" y="8250036"/>
            <a:ext cx="46078" cy="47045"/>
          </a:xfrm>
          <a:custGeom>
            <a:avLst/>
            <a:gdLst/>
            <a:ahLst/>
            <a:cxnLst/>
            <a:rect l="l" t="t" r="r" b="b"/>
            <a:pathLst>
              <a:path w="46078" h="47045">
                <a:moveTo>
                  <a:pt x="40315" y="40325"/>
                </a:moveTo>
                <a:lnTo>
                  <a:pt x="39357" y="41285"/>
                </a:lnTo>
                <a:lnTo>
                  <a:pt x="39357" y="42245"/>
                </a:lnTo>
                <a:lnTo>
                  <a:pt x="38398" y="42245"/>
                </a:lnTo>
                <a:lnTo>
                  <a:pt x="37440" y="43205"/>
                </a:lnTo>
                <a:lnTo>
                  <a:pt x="35516" y="43205"/>
                </a:lnTo>
                <a:lnTo>
                  <a:pt x="34558" y="42245"/>
                </a:lnTo>
                <a:lnTo>
                  <a:pt x="36475" y="47045"/>
                </a:lnTo>
                <a:lnTo>
                  <a:pt x="37440" y="47045"/>
                </a:lnTo>
                <a:lnTo>
                  <a:pt x="39357" y="46085"/>
                </a:lnTo>
                <a:lnTo>
                  <a:pt x="40315" y="46085"/>
                </a:lnTo>
                <a:lnTo>
                  <a:pt x="42237" y="45125"/>
                </a:lnTo>
                <a:lnTo>
                  <a:pt x="43196" y="44165"/>
                </a:lnTo>
                <a:lnTo>
                  <a:pt x="43196" y="43205"/>
                </a:lnTo>
                <a:lnTo>
                  <a:pt x="44154" y="42245"/>
                </a:lnTo>
                <a:lnTo>
                  <a:pt x="45119" y="41285"/>
                </a:lnTo>
                <a:lnTo>
                  <a:pt x="45119" y="39364"/>
                </a:lnTo>
                <a:lnTo>
                  <a:pt x="46078" y="38404"/>
                </a:lnTo>
                <a:lnTo>
                  <a:pt x="46078" y="30723"/>
                </a:lnTo>
                <a:lnTo>
                  <a:pt x="45119" y="28803"/>
                </a:lnTo>
                <a:lnTo>
                  <a:pt x="45119" y="27843"/>
                </a:lnTo>
                <a:lnTo>
                  <a:pt x="44154" y="26883"/>
                </a:lnTo>
                <a:lnTo>
                  <a:pt x="43196" y="25923"/>
                </a:lnTo>
                <a:lnTo>
                  <a:pt x="42237" y="24963"/>
                </a:lnTo>
                <a:lnTo>
                  <a:pt x="41279" y="24003"/>
                </a:lnTo>
                <a:lnTo>
                  <a:pt x="39357" y="23042"/>
                </a:lnTo>
                <a:lnTo>
                  <a:pt x="33599" y="23042"/>
                </a:lnTo>
                <a:lnTo>
                  <a:pt x="31677" y="24003"/>
                </a:lnTo>
                <a:lnTo>
                  <a:pt x="31677" y="39364"/>
                </a:lnTo>
                <a:lnTo>
                  <a:pt x="31677" y="30723"/>
                </a:lnTo>
                <a:lnTo>
                  <a:pt x="32636" y="29763"/>
                </a:lnTo>
                <a:lnTo>
                  <a:pt x="32636" y="27843"/>
                </a:lnTo>
                <a:lnTo>
                  <a:pt x="34558" y="27843"/>
                </a:lnTo>
                <a:lnTo>
                  <a:pt x="34558" y="26883"/>
                </a:lnTo>
                <a:lnTo>
                  <a:pt x="37440" y="26883"/>
                </a:lnTo>
                <a:lnTo>
                  <a:pt x="38398" y="27843"/>
                </a:lnTo>
                <a:lnTo>
                  <a:pt x="39357" y="27843"/>
                </a:lnTo>
                <a:lnTo>
                  <a:pt x="40315" y="28803"/>
                </a:lnTo>
                <a:lnTo>
                  <a:pt x="40315" y="30723"/>
                </a:lnTo>
                <a:lnTo>
                  <a:pt x="41279" y="31683"/>
                </a:lnTo>
                <a:lnTo>
                  <a:pt x="41279" y="38404"/>
                </a:lnTo>
                <a:lnTo>
                  <a:pt x="40315" y="39364"/>
                </a:lnTo>
                <a:lnTo>
                  <a:pt x="40315" y="40325"/>
                </a:lnTo>
                <a:close/>
              </a:path>
              <a:path w="46078" h="47045">
                <a:moveTo>
                  <a:pt x="5757" y="47045"/>
                </a:moveTo>
                <a:lnTo>
                  <a:pt x="9596" y="47045"/>
                </a:lnTo>
                <a:lnTo>
                  <a:pt x="9596" y="46085"/>
                </a:lnTo>
                <a:lnTo>
                  <a:pt x="41279" y="1920"/>
                </a:lnTo>
                <a:lnTo>
                  <a:pt x="41279" y="0"/>
                </a:lnTo>
                <a:lnTo>
                  <a:pt x="36475" y="0"/>
                </a:lnTo>
                <a:lnTo>
                  <a:pt x="36475" y="960"/>
                </a:lnTo>
                <a:lnTo>
                  <a:pt x="4799" y="45125"/>
                </a:lnTo>
                <a:lnTo>
                  <a:pt x="4799" y="47045"/>
                </a:lnTo>
                <a:lnTo>
                  <a:pt x="5757" y="47045"/>
                </a:lnTo>
                <a:close/>
              </a:path>
              <a:path w="46078" h="47045">
                <a:moveTo>
                  <a:pt x="2875" y="22082"/>
                </a:moveTo>
                <a:lnTo>
                  <a:pt x="3840" y="23042"/>
                </a:lnTo>
                <a:lnTo>
                  <a:pt x="5757" y="23042"/>
                </a:lnTo>
                <a:lnTo>
                  <a:pt x="6716" y="24003"/>
                </a:lnTo>
                <a:lnTo>
                  <a:pt x="11519" y="24003"/>
                </a:lnTo>
                <a:lnTo>
                  <a:pt x="10555" y="20162"/>
                </a:lnTo>
                <a:lnTo>
                  <a:pt x="7680" y="20162"/>
                </a:lnTo>
                <a:lnTo>
                  <a:pt x="6716" y="19202"/>
                </a:lnTo>
                <a:lnTo>
                  <a:pt x="6716" y="18242"/>
                </a:lnTo>
                <a:lnTo>
                  <a:pt x="5757" y="18242"/>
                </a:lnTo>
                <a:lnTo>
                  <a:pt x="5757" y="16322"/>
                </a:lnTo>
                <a:lnTo>
                  <a:pt x="4799" y="15361"/>
                </a:lnTo>
                <a:lnTo>
                  <a:pt x="4799" y="9601"/>
                </a:lnTo>
                <a:lnTo>
                  <a:pt x="5757" y="8641"/>
                </a:lnTo>
                <a:lnTo>
                  <a:pt x="5757" y="6720"/>
                </a:lnTo>
                <a:lnTo>
                  <a:pt x="6716" y="5760"/>
                </a:lnTo>
                <a:lnTo>
                  <a:pt x="6716" y="4800"/>
                </a:lnTo>
                <a:lnTo>
                  <a:pt x="11519" y="4800"/>
                </a:lnTo>
                <a:lnTo>
                  <a:pt x="12478" y="5760"/>
                </a:lnTo>
                <a:lnTo>
                  <a:pt x="13437" y="5760"/>
                </a:lnTo>
                <a:lnTo>
                  <a:pt x="13437" y="6720"/>
                </a:lnTo>
                <a:lnTo>
                  <a:pt x="14395" y="7680"/>
                </a:lnTo>
                <a:lnTo>
                  <a:pt x="14395" y="17282"/>
                </a:lnTo>
                <a:lnTo>
                  <a:pt x="13437" y="18242"/>
                </a:lnTo>
                <a:lnTo>
                  <a:pt x="13437" y="19202"/>
                </a:lnTo>
                <a:lnTo>
                  <a:pt x="12478" y="19202"/>
                </a:lnTo>
                <a:lnTo>
                  <a:pt x="12478" y="24003"/>
                </a:lnTo>
                <a:lnTo>
                  <a:pt x="14395" y="23042"/>
                </a:lnTo>
                <a:lnTo>
                  <a:pt x="15360" y="23042"/>
                </a:lnTo>
                <a:lnTo>
                  <a:pt x="16317" y="22082"/>
                </a:lnTo>
                <a:lnTo>
                  <a:pt x="17276" y="21122"/>
                </a:lnTo>
                <a:lnTo>
                  <a:pt x="18234" y="20162"/>
                </a:lnTo>
                <a:lnTo>
                  <a:pt x="18234" y="18242"/>
                </a:lnTo>
                <a:lnTo>
                  <a:pt x="19199" y="17282"/>
                </a:lnTo>
                <a:lnTo>
                  <a:pt x="19199" y="6720"/>
                </a:lnTo>
                <a:lnTo>
                  <a:pt x="18234" y="4800"/>
                </a:lnTo>
                <a:lnTo>
                  <a:pt x="17276" y="3840"/>
                </a:lnTo>
                <a:lnTo>
                  <a:pt x="16317" y="2880"/>
                </a:lnTo>
                <a:lnTo>
                  <a:pt x="15360" y="1920"/>
                </a:lnTo>
                <a:lnTo>
                  <a:pt x="14395" y="1920"/>
                </a:lnTo>
                <a:lnTo>
                  <a:pt x="13437" y="960"/>
                </a:lnTo>
                <a:lnTo>
                  <a:pt x="6716" y="960"/>
                </a:lnTo>
                <a:lnTo>
                  <a:pt x="5757" y="1920"/>
                </a:lnTo>
                <a:lnTo>
                  <a:pt x="3840" y="1920"/>
                </a:lnTo>
                <a:lnTo>
                  <a:pt x="2875" y="2880"/>
                </a:lnTo>
                <a:lnTo>
                  <a:pt x="2875" y="3840"/>
                </a:lnTo>
                <a:lnTo>
                  <a:pt x="1917" y="4800"/>
                </a:lnTo>
                <a:lnTo>
                  <a:pt x="958" y="6720"/>
                </a:lnTo>
                <a:lnTo>
                  <a:pt x="958" y="7680"/>
                </a:lnTo>
                <a:lnTo>
                  <a:pt x="0" y="9601"/>
                </a:lnTo>
                <a:lnTo>
                  <a:pt x="0" y="16322"/>
                </a:lnTo>
                <a:lnTo>
                  <a:pt x="958" y="17282"/>
                </a:lnTo>
                <a:lnTo>
                  <a:pt x="958" y="19202"/>
                </a:lnTo>
                <a:lnTo>
                  <a:pt x="1917" y="20162"/>
                </a:lnTo>
                <a:lnTo>
                  <a:pt x="1917" y="21122"/>
                </a:lnTo>
                <a:lnTo>
                  <a:pt x="2875" y="22082"/>
                </a:lnTo>
                <a:close/>
              </a:path>
              <a:path w="46078" h="47045">
                <a:moveTo>
                  <a:pt x="11519" y="20162"/>
                </a:moveTo>
                <a:lnTo>
                  <a:pt x="10555" y="20162"/>
                </a:lnTo>
                <a:lnTo>
                  <a:pt x="11519" y="24003"/>
                </a:lnTo>
                <a:lnTo>
                  <a:pt x="12478" y="24003"/>
                </a:lnTo>
                <a:lnTo>
                  <a:pt x="12478" y="20162"/>
                </a:lnTo>
                <a:lnTo>
                  <a:pt x="11519" y="20162"/>
                </a:lnTo>
                <a:close/>
              </a:path>
              <a:path w="46078" h="47045">
                <a:moveTo>
                  <a:pt x="27837" y="27843"/>
                </a:moveTo>
                <a:lnTo>
                  <a:pt x="27837" y="28803"/>
                </a:lnTo>
                <a:lnTo>
                  <a:pt x="26878" y="29763"/>
                </a:lnTo>
                <a:lnTo>
                  <a:pt x="26878" y="39364"/>
                </a:lnTo>
                <a:lnTo>
                  <a:pt x="27837" y="41285"/>
                </a:lnTo>
                <a:lnTo>
                  <a:pt x="27837" y="42245"/>
                </a:lnTo>
                <a:lnTo>
                  <a:pt x="28795" y="43205"/>
                </a:lnTo>
                <a:lnTo>
                  <a:pt x="29760" y="44165"/>
                </a:lnTo>
                <a:lnTo>
                  <a:pt x="30719" y="45125"/>
                </a:lnTo>
                <a:lnTo>
                  <a:pt x="31677" y="46085"/>
                </a:lnTo>
                <a:lnTo>
                  <a:pt x="32636" y="46085"/>
                </a:lnTo>
                <a:lnTo>
                  <a:pt x="34558" y="47045"/>
                </a:lnTo>
                <a:lnTo>
                  <a:pt x="36475" y="47045"/>
                </a:lnTo>
                <a:lnTo>
                  <a:pt x="34558" y="42245"/>
                </a:lnTo>
                <a:lnTo>
                  <a:pt x="33599" y="42245"/>
                </a:lnTo>
                <a:lnTo>
                  <a:pt x="33599" y="41285"/>
                </a:lnTo>
                <a:lnTo>
                  <a:pt x="32636" y="41285"/>
                </a:lnTo>
                <a:lnTo>
                  <a:pt x="32636" y="40325"/>
                </a:lnTo>
                <a:lnTo>
                  <a:pt x="31677" y="39364"/>
                </a:lnTo>
                <a:lnTo>
                  <a:pt x="31677" y="24003"/>
                </a:lnTo>
                <a:lnTo>
                  <a:pt x="30719" y="24963"/>
                </a:lnTo>
                <a:lnTo>
                  <a:pt x="29760" y="24963"/>
                </a:lnTo>
                <a:lnTo>
                  <a:pt x="28795" y="26883"/>
                </a:lnTo>
                <a:lnTo>
                  <a:pt x="27837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0" name="object 530"/>
          <p:cNvSpPr/>
          <p:nvPr/>
        </p:nvSpPr>
        <p:spPr>
          <a:xfrm>
            <a:off x="1252043" y="8064764"/>
            <a:ext cx="25914" cy="45125"/>
          </a:xfrm>
          <a:custGeom>
            <a:avLst/>
            <a:gdLst/>
            <a:ahLst/>
            <a:cxnLst/>
            <a:rect l="l" t="t" r="r" b="b"/>
            <a:pathLst>
              <a:path w="25914" h="45125">
                <a:moveTo>
                  <a:pt x="24955" y="40325"/>
                </a:moveTo>
                <a:lnTo>
                  <a:pt x="16317" y="40325"/>
                </a:lnTo>
                <a:lnTo>
                  <a:pt x="16317" y="0"/>
                </a:lnTo>
                <a:lnTo>
                  <a:pt x="10555" y="0"/>
                </a:lnTo>
                <a:lnTo>
                  <a:pt x="958" y="6720"/>
                </a:lnTo>
                <a:lnTo>
                  <a:pt x="0" y="7680"/>
                </a:lnTo>
                <a:lnTo>
                  <a:pt x="0" y="11521"/>
                </a:lnTo>
                <a:lnTo>
                  <a:pt x="1917" y="11521"/>
                </a:lnTo>
                <a:lnTo>
                  <a:pt x="10555" y="6720"/>
                </a:lnTo>
                <a:lnTo>
                  <a:pt x="10555" y="40325"/>
                </a:lnTo>
                <a:lnTo>
                  <a:pt x="0" y="40325"/>
                </a:lnTo>
                <a:lnTo>
                  <a:pt x="0" y="45125"/>
                </a:lnTo>
                <a:lnTo>
                  <a:pt x="24955" y="45125"/>
                </a:lnTo>
                <a:lnTo>
                  <a:pt x="25914" y="44165"/>
                </a:lnTo>
                <a:lnTo>
                  <a:pt x="25914" y="41285"/>
                </a:lnTo>
                <a:lnTo>
                  <a:pt x="24955" y="41285"/>
                </a:lnTo>
                <a:lnTo>
                  <a:pt x="24955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1" name="object 531"/>
          <p:cNvSpPr/>
          <p:nvPr/>
        </p:nvSpPr>
        <p:spPr>
          <a:xfrm>
            <a:off x="1284678" y="8064764"/>
            <a:ext cx="30717" cy="46085"/>
          </a:xfrm>
          <a:custGeom>
            <a:avLst/>
            <a:gdLst/>
            <a:ahLst/>
            <a:cxnLst/>
            <a:rect l="l" t="t" r="r" b="b"/>
            <a:pathLst>
              <a:path w="30717" h="46085">
                <a:moveTo>
                  <a:pt x="30717" y="15361"/>
                </a:moveTo>
                <a:lnTo>
                  <a:pt x="29759" y="12481"/>
                </a:lnTo>
                <a:lnTo>
                  <a:pt x="29759" y="9601"/>
                </a:lnTo>
                <a:lnTo>
                  <a:pt x="28800" y="7680"/>
                </a:lnTo>
                <a:lnTo>
                  <a:pt x="27841" y="5760"/>
                </a:lnTo>
                <a:lnTo>
                  <a:pt x="25920" y="3840"/>
                </a:lnTo>
                <a:lnTo>
                  <a:pt x="24961" y="1920"/>
                </a:lnTo>
                <a:lnTo>
                  <a:pt x="23038" y="960"/>
                </a:lnTo>
                <a:lnTo>
                  <a:pt x="21121" y="0"/>
                </a:lnTo>
                <a:lnTo>
                  <a:pt x="9602" y="0"/>
                </a:lnTo>
                <a:lnTo>
                  <a:pt x="7679" y="960"/>
                </a:lnTo>
                <a:lnTo>
                  <a:pt x="5762" y="2880"/>
                </a:lnTo>
                <a:lnTo>
                  <a:pt x="4803" y="3840"/>
                </a:lnTo>
                <a:lnTo>
                  <a:pt x="2880" y="5760"/>
                </a:lnTo>
                <a:lnTo>
                  <a:pt x="1923" y="8641"/>
                </a:lnTo>
                <a:lnTo>
                  <a:pt x="958" y="10561"/>
                </a:lnTo>
                <a:lnTo>
                  <a:pt x="0" y="13441"/>
                </a:lnTo>
                <a:lnTo>
                  <a:pt x="0" y="32644"/>
                </a:lnTo>
                <a:lnTo>
                  <a:pt x="958" y="35524"/>
                </a:lnTo>
                <a:lnTo>
                  <a:pt x="1923" y="38404"/>
                </a:lnTo>
                <a:lnTo>
                  <a:pt x="2880" y="40325"/>
                </a:lnTo>
                <a:lnTo>
                  <a:pt x="3838" y="42245"/>
                </a:lnTo>
                <a:lnTo>
                  <a:pt x="5762" y="43205"/>
                </a:lnTo>
                <a:lnTo>
                  <a:pt x="7679" y="44165"/>
                </a:lnTo>
                <a:lnTo>
                  <a:pt x="5762" y="30723"/>
                </a:lnTo>
                <a:lnTo>
                  <a:pt x="5762" y="15361"/>
                </a:lnTo>
                <a:lnTo>
                  <a:pt x="6720" y="13441"/>
                </a:lnTo>
                <a:lnTo>
                  <a:pt x="6720" y="11521"/>
                </a:lnTo>
                <a:lnTo>
                  <a:pt x="7679" y="9601"/>
                </a:lnTo>
                <a:lnTo>
                  <a:pt x="8644" y="7680"/>
                </a:lnTo>
                <a:lnTo>
                  <a:pt x="9602" y="6720"/>
                </a:lnTo>
                <a:lnTo>
                  <a:pt x="10561" y="5760"/>
                </a:lnTo>
                <a:lnTo>
                  <a:pt x="11518" y="4800"/>
                </a:lnTo>
                <a:lnTo>
                  <a:pt x="18240" y="4800"/>
                </a:lnTo>
                <a:lnTo>
                  <a:pt x="19199" y="5760"/>
                </a:lnTo>
                <a:lnTo>
                  <a:pt x="20162" y="5760"/>
                </a:lnTo>
                <a:lnTo>
                  <a:pt x="20162" y="6720"/>
                </a:lnTo>
                <a:lnTo>
                  <a:pt x="21121" y="6720"/>
                </a:lnTo>
                <a:lnTo>
                  <a:pt x="22079" y="7680"/>
                </a:lnTo>
                <a:lnTo>
                  <a:pt x="22079" y="8641"/>
                </a:lnTo>
                <a:lnTo>
                  <a:pt x="23038" y="9601"/>
                </a:lnTo>
                <a:lnTo>
                  <a:pt x="23038" y="10561"/>
                </a:lnTo>
                <a:lnTo>
                  <a:pt x="24003" y="12481"/>
                </a:lnTo>
                <a:lnTo>
                  <a:pt x="24003" y="19202"/>
                </a:lnTo>
                <a:lnTo>
                  <a:pt x="24961" y="21122"/>
                </a:lnTo>
                <a:lnTo>
                  <a:pt x="24961" y="24963"/>
                </a:lnTo>
                <a:lnTo>
                  <a:pt x="24003" y="26883"/>
                </a:lnTo>
                <a:lnTo>
                  <a:pt x="24003" y="33604"/>
                </a:lnTo>
                <a:lnTo>
                  <a:pt x="23038" y="34564"/>
                </a:lnTo>
                <a:lnTo>
                  <a:pt x="23038" y="35524"/>
                </a:lnTo>
                <a:lnTo>
                  <a:pt x="22079" y="36484"/>
                </a:lnTo>
                <a:lnTo>
                  <a:pt x="22079" y="37444"/>
                </a:lnTo>
                <a:lnTo>
                  <a:pt x="21121" y="38404"/>
                </a:lnTo>
                <a:lnTo>
                  <a:pt x="20162" y="39364"/>
                </a:lnTo>
                <a:lnTo>
                  <a:pt x="19199" y="40325"/>
                </a:lnTo>
                <a:lnTo>
                  <a:pt x="18240" y="40325"/>
                </a:lnTo>
                <a:lnTo>
                  <a:pt x="17282" y="41285"/>
                </a:lnTo>
                <a:lnTo>
                  <a:pt x="13441" y="41285"/>
                </a:lnTo>
                <a:lnTo>
                  <a:pt x="11518" y="40325"/>
                </a:lnTo>
                <a:lnTo>
                  <a:pt x="10561" y="40325"/>
                </a:lnTo>
                <a:lnTo>
                  <a:pt x="9602" y="39364"/>
                </a:lnTo>
                <a:lnTo>
                  <a:pt x="8644" y="38404"/>
                </a:lnTo>
                <a:lnTo>
                  <a:pt x="9602" y="45125"/>
                </a:lnTo>
                <a:lnTo>
                  <a:pt x="11518" y="46085"/>
                </a:lnTo>
                <a:lnTo>
                  <a:pt x="17282" y="46085"/>
                </a:lnTo>
                <a:lnTo>
                  <a:pt x="20162" y="45125"/>
                </a:lnTo>
                <a:lnTo>
                  <a:pt x="22079" y="44165"/>
                </a:lnTo>
                <a:lnTo>
                  <a:pt x="24003" y="43205"/>
                </a:lnTo>
                <a:lnTo>
                  <a:pt x="25920" y="41285"/>
                </a:lnTo>
                <a:lnTo>
                  <a:pt x="26878" y="39364"/>
                </a:lnTo>
                <a:lnTo>
                  <a:pt x="28800" y="37444"/>
                </a:lnTo>
                <a:lnTo>
                  <a:pt x="29759" y="34564"/>
                </a:lnTo>
                <a:lnTo>
                  <a:pt x="29759" y="31683"/>
                </a:lnTo>
                <a:lnTo>
                  <a:pt x="30717" y="29763"/>
                </a:lnTo>
                <a:lnTo>
                  <a:pt x="30717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2" name="object 532"/>
          <p:cNvSpPr/>
          <p:nvPr/>
        </p:nvSpPr>
        <p:spPr>
          <a:xfrm>
            <a:off x="1290440" y="8095488"/>
            <a:ext cx="3840" cy="14401"/>
          </a:xfrm>
          <a:custGeom>
            <a:avLst/>
            <a:gdLst/>
            <a:ahLst/>
            <a:cxnLst/>
            <a:rect l="l" t="t" r="r" b="b"/>
            <a:pathLst>
              <a:path w="3840" h="14401">
                <a:moveTo>
                  <a:pt x="958" y="2880"/>
                </a:moveTo>
                <a:lnTo>
                  <a:pt x="0" y="0"/>
                </a:lnTo>
                <a:lnTo>
                  <a:pt x="1917" y="13441"/>
                </a:lnTo>
                <a:lnTo>
                  <a:pt x="3840" y="14401"/>
                </a:lnTo>
                <a:lnTo>
                  <a:pt x="2881" y="7680"/>
                </a:lnTo>
                <a:lnTo>
                  <a:pt x="1917" y="5760"/>
                </a:lnTo>
                <a:lnTo>
                  <a:pt x="958" y="4800"/>
                </a:lnTo>
                <a:lnTo>
                  <a:pt x="958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3" name="object 533"/>
          <p:cNvSpPr/>
          <p:nvPr/>
        </p:nvSpPr>
        <p:spPr>
          <a:xfrm>
            <a:off x="1321158" y="8063804"/>
            <a:ext cx="45119" cy="47045"/>
          </a:xfrm>
          <a:custGeom>
            <a:avLst/>
            <a:gdLst/>
            <a:ahLst/>
            <a:cxnLst/>
            <a:rect l="l" t="t" r="r" b="b"/>
            <a:pathLst>
              <a:path w="45119" h="47045">
                <a:moveTo>
                  <a:pt x="17276" y="5760"/>
                </a:moveTo>
                <a:lnTo>
                  <a:pt x="17276" y="3840"/>
                </a:lnTo>
                <a:lnTo>
                  <a:pt x="16317" y="2880"/>
                </a:lnTo>
                <a:lnTo>
                  <a:pt x="15358" y="1920"/>
                </a:lnTo>
                <a:lnTo>
                  <a:pt x="14401" y="1920"/>
                </a:lnTo>
                <a:lnTo>
                  <a:pt x="12478" y="960"/>
                </a:lnTo>
                <a:lnTo>
                  <a:pt x="5757" y="960"/>
                </a:lnTo>
                <a:lnTo>
                  <a:pt x="4799" y="1920"/>
                </a:lnTo>
                <a:lnTo>
                  <a:pt x="4799" y="17282"/>
                </a:lnTo>
                <a:lnTo>
                  <a:pt x="4799" y="7680"/>
                </a:lnTo>
                <a:lnTo>
                  <a:pt x="5757" y="6720"/>
                </a:lnTo>
                <a:lnTo>
                  <a:pt x="5757" y="5760"/>
                </a:lnTo>
                <a:lnTo>
                  <a:pt x="6722" y="5760"/>
                </a:lnTo>
                <a:lnTo>
                  <a:pt x="6722" y="4800"/>
                </a:lnTo>
                <a:lnTo>
                  <a:pt x="11519" y="4800"/>
                </a:lnTo>
                <a:lnTo>
                  <a:pt x="12478" y="5760"/>
                </a:lnTo>
                <a:lnTo>
                  <a:pt x="13437" y="6720"/>
                </a:lnTo>
                <a:lnTo>
                  <a:pt x="13437" y="9601"/>
                </a:lnTo>
                <a:lnTo>
                  <a:pt x="14401" y="10561"/>
                </a:lnTo>
                <a:lnTo>
                  <a:pt x="14401" y="15361"/>
                </a:lnTo>
                <a:lnTo>
                  <a:pt x="13437" y="16322"/>
                </a:lnTo>
                <a:lnTo>
                  <a:pt x="13437" y="18242"/>
                </a:lnTo>
                <a:lnTo>
                  <a:pt x="12478" y="19202"/>
                </a:lnTo>
                <a:lnTo>
                  <a:pt x="11519" y="20162"/>
                </a:lnTo>
                <a:lnTo>
                  <a:pt x="12478" y="24003"/>
                </a:lnTo>
                <a:lnTo>
                  <a:pt x="13437" y="23042"/>
                </a:lnTo>
                <a:lnTo>
                  <a:pt x="14401" y="23042"/>
                </a:lnTo>
                <a:lnTo>
                  <a:pt x="15358" y="22082"/>
                </a:lnTo>
                <a:lnTo>
                  <a:pt x="16317" y="21122"/>
                </a:lnTo>
                <a:lnTo>
                  <a:pt x="17276" y="20162"/>
                </a:lnTo>
                <a:lnTo>
                  <a:pt x="18240" y="19202"/>
                </a:lnTo>
                <a:lnTo>
                  <a:pt x="18240" y="17282"/>
                </a:lnTo>
                <a:lnTo>
                  <a:pt x="19199" y="15361"/>
                </a:lnTo>
                <a:lnTo>
                  <a:pt x="19199" y="9601"/>
                </a:lnTo>
                <a:lnTo>
                  <a:pt x="18240" y="7680"/>
                </a:lnTo>
                <a:lnTo>
                  <a:pt x="18240" y="6720"/>
                </a:lnTo>
                <a:lnTo>
                  <a:pt x="17276" y="5760"/>
                </a:lnTo>
                <a:close/>
              </a:path>
              <a:path w="45119" h="47045">
                <a:moveTo>
                  <a:pt x="40320" y="40325"/>
                </a:moveTo>
                <a:lnTo>
                  <a:pt x="39357" y="41285"/>
                </a:lnTo>
                <a:lnTo>
                  <a:pt x="38398" y="42245"/>
                </a:lnTo>
                <a:lnTo>
                  <a:pt x="37440" y="43205"/>
                </a:lnTo>
                <a:lnTo>
                  <a:pt x="35516" y="43205"/>
                </a:lnTo>
                <a:lnTo>
                  <a:pt x="37440" y="47045"/>
                </a:lnTo>
                <a:lnTo>
                  <a:pt x="38398" y="46085"/>
                </a:lnTo>
                <a:lnTo>
                  <a:pt x="40320" y="46085"/>
                </a:lnTo>
                <a:lnTo>
                  <a:pt x="40320" y="40325"/>
                </a:lnTo>
                <a:close/>
              </a:path>
              <a:path w="45119" h="47045">
                <a:moveTo>
                  <a:pt x="4799" y="47045"/>
                </a:moveTo>
                <a:lnTo>
                  <a:pt x="8638" y="47045"/>
                </a:lnTo>
                <a:lnTo>
                  <a:pt x="9596" y="46085"/>
                </a:lnTo>
                <a:lnTo>
                  <a:pt x="40320" y="1920"/>
                </a:lnTo>
                <a:lnTo>
                  <a:pt x="41279" y="960"/>
                </a:lnTo>
                <a:lnTo>
                  <a:pt x="40320" y="0"/>
                </a:lnTo>
                <a:lnTo>
                  <a:pt x="36481" y="0"/>
                </a:lnTo>
                <a:lnTo>
                  <a:pt x="35516" y="960"/>
                </a:lnTo>
                <a:lnTo>
                  <a:pt x="4799" y="46085"/>
                </a:lnTo>
                <a:lnTo>
                  <a:pt x="3840" y="46085"/>
                </a:lnTo>
                <a:lnTo>
                  <a:pt x="3840" y="47045"/>
                </a:lnTo>
                <a:lnTo>
                  <a:pt x="4799" y="47045"/>
                </a:lnTo>
                <a:close/>
              </a:path>
              <a:path w="45119" h="47045">
                <a:moveTo>
                  <a:pt x="29760" y="45125"/>
                </a:moveTo>
                <a:lnTo>
                  <a:pt x="31677" y="46085"/>
                </a:lnTo>
                <a:lnTo>
                  <a:pt x="32641" y="46085"/>
                </a:lnTo>
                <a:lnTo>
                  <a:pt x="33599" y="47045"/>
                </a:lnTo>
                <a:lnTo>
                  <a:pt x="37440" y="47045"/>
                </a:lnTo>
                <a:lnTo>
                  <a:pt x="35516" y="43205"/>
                </a:lnTo>
                <a:lnTo>
                  <a:pt x="34558" y="43205"/>
                </a:lnTo>
                <a:lnTo>
                  <a:pt x="33599" y="42245"/>
                </a:lnTo>
                <a:lnTo>
                  <a:pt x="32641" y="42245"/>
                </a:lnTo>
                <a:lnTo>
                  <a:pt x="32641" y="41285"/>
                </a:lnTo>
                <a:lnTo>
                  <a:pt x="31677" y="40325"/>
                </a:lnTo>
                <a:lnTo>
                  <a:pt x="31677" y="38404"/>
                </a:lnTo>
                <a:lnTo>
                  <a:pt x="30719" y="37444"/>
                </a:lnTo>
                <a:lnTo>
                  <a:pt x="30719" y="32644"/>
                </a:lnTo>
                <a:lnTo>
                  <a:pt x="31677" y="31683"/>
                </a:lnTo>
                <a:lnTo>
                  <a:pt x="31677" y="29763"/>
                </a:lnTo>
                <a:lnTo>
                  <a:pt x="32641" y="28803"/>
                </a:lnTo>
                <a:lnTo>
                  <a:pt x="32641" y="27843"/>
                </a:lnTo>
                <a:lnTo>
                  <a:pt x="33599" y="27843"/>
                </a:lnTo>
                <a:lnTo>
                  <a:pt x="34558" y="26883"/>
                </a:lnTo>
                <a:lnTo>
                  <a:pt x="37440" y="26883"/>
                </a:lnTo>
                <a:lnTo>
                  <a:pt x="38398" y="27843"/>
                </a:lnTo>
                <a:lnTo>
                  <a:pt x="39357" y="28803"/>
                </a:lnTo>
                <a:lnTo>
                  <a:pt x="40320" y="29763"/>
                </a:lnTo>
                <a:lnTo>
                  <a:pt x="40320" y="46085"/>
                </a:lnTo>
                <a:lnTo>
                  <a:pt x="41279" y="45125"/>
                </a:lnTo>
                <a:lnTo>
                  <a:pt x="42237" y="44165"/>
                </a:lnTo>
                <a:lnTo>
                  <a:pt x="43196" y="43205"/>
                </a:lnTo>
                <a:lnTo>
                  <a:pt x="44160" y="42245"/>
                </a:lnTo>
                <a:lnTo>
                  <a:pt x="44160" y="41285"/>
                </a:lnTo>
                <a:lnTo>
                  <a:pt x="45119" y="39364"/>
                </a:lnTo>
                <a:lnTo>
                  <a:pt x="45119" y="28803"/>
                </a:lnTo>
                <a:lnTo>
                  <a:pt x="44160" y="27843"/>
                </a:lnTo>
                <a:lnTo>
                  <a:pt x="43196" y="26883"/>
                </a:lnTo>
                <a:lnTo>
                  <a:pt x="43196" y="25923"/>
                </a:lnTo>
                <a:lnTo>
                  <a:pt x="42237" y="24963"/>
                </a:lnTo>
                <a:lnTo>
                  <a:pt x="40320" y="24003"/>
                </a:lnTo>
                <a:lnTo>
                  <a:pt x="39357" y="24003"/>
                </a:lnTo>
                <a:lnTo>
                  <a:pt x="37440" y="23042"/>
                </a:lnTo>
                <a:lnTo>
                  <a:pt x="34558" y="23042"/>
                </a:lnTo>
                <a:lnTo>
                  <a:pt x="32641" y="24003"/>
                </a:lnTo>
                <a:lnTo>
                  <a:pt x="31677" y="24003"/>
                </a:lnTo>
                <a:lnTo>
                  <a:pt x="30719" y="24963"/>
                </a:lnTo>
                <a:lnTo>
                  <a:pt x="28802" y="25923"/>
                </a:lnTo>
                <a:lnTo>
                  <a:pt x="28802" y="26883"/>
                </a:lnTo>
                <a:lnTo>
                  <a:pt x="27837" y="27843"/>
                </a:lnTo>
                <a:lnTo>
                  <a:pt x="26878" y="28803"/>
                </a:lnTo>
                <a:lnTo>
                  <a:pt x="26878" y="30723"/>
                </a:lnTo>
                <a:lnTo>
                  <a:pt x="25920" y="31683"/>
                </a:lnTo>
                <a:lnTo>
                  <a:pt x="25920" y="38404"/>
                </a:lnTo>
                <a:lnTo>
                  <a:pt x="26878" y="40325"/>
                </a:lnTo>
                <a:lnTo>
                  <a:pt x="26878" y="41285"/>
                </a:lnTo>
                <a:lnTo>
                  <a:pt x="27837" y="42245"/>
                </a:lnTo>
                <a:lnTo>
                  <a:pt x="28802" y="43205"/>
                </a:lnTo>
                <a:lnTo>
                  <a:pt x="28802" y="45125"/>
                </a:lnTo>
                <a:lnTo>
                  <a:pt x="29760" y="45125"/>
                </a:lnTo>
                <a:close/>
              </a:path>
              <a:path w="45119" h="47045">
                <a:moveTo>
                  <a:pt x="8638" y="20162"/>
                </a:moveTo>
                <a:lnTo>
                  <a:pt x="6722" y="20162"/>
                </a:lnTo>
                <a:lnTo>
                  <a:pt x="5757" y="19202"/>
                </a:lnTo>
                <a:lnTo>
                  <a:pt x="5757" y="18242"/>
                </a:lnTo>
                <a:lnTo>
                  <a:pt x="4799" y="17282"/>
                </a:lnTo>
                <a:lnTo>
                  <a:pt x="4799" y="1920"/>
                </a:lnTo>
                <a:lnTo>
                  <a:pt x="3840" y="1920"/>
                </a:lnTo>
                <a:lnTo>
                  <a:pt x="2881" y="2880"/>
                </a:lnTo>
                <a:lnTo>
                  <a:pt x="1917" y="3840"/>
                </a:lnTo>
                <a:lnTo>
                  <a:pt x="958" y="4800"/>
                </a:lnTo>
                <a:lnTo>
                  <a:pt x="958" y="6720"/>
                </a:lnTo>
                <a:lnTo>
                  <a:pt x="0" y="7680"/>
                </a:lnTo>
                <a:lnTo>
                  <a:pt x="0" y="17282"/>
                </a:lnTo>
                <a:lnTo>
                  <a:pt x="958" y="19202"/>
                </a:lnTo>
                <a:lnTo>
                  <a:pt x="958" y="20162"/>
                </a:lnTo>
                <a:lnTo>
                  <a:pt x="1917" y="21122"/>
                </a:lnTo>
                <a:lnTo>
                  <a:pt x="2881" y="22082"/>
                </a:lnTo>
                <a:lnTo>
                  <a:pt x="3840" y="23042"/>
                </a:lnTo>
                <a:lnTo>
                  <a:pt x="4799" y="23042"/>
                </a:lnTo>
                <a:lnTo>
                  <a:pt x="5757" y="24003"/>
                </a:lnTo>
                <a:lnTo>
                  <a:pt x="12478" y="24003"/>
                </a:lnTo>
                <a:lnTo>
                  <a:pt x="11519" y="20162"/>
                </a:lnTo>
                <a:lnTo>
                  <a:pt x="8638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4" name="object 534"/>
          <p:cNvSpPr/>
          <p:nvPr/>
        </p:nvSpPr>
        <p:spPr>
          <a:xfrm>
            <a:off x="1249161" y="7877571"/>
            <a:ext cx="28795" cy="46085"/>
          </a:xfrm>
          <a:custGeom>
            <a:avLst/>
            <a:gdLst/>
            <a:ahLst/>
            <a:cxnLst/>
            <a:rect l="l" t="t" r="r" b="b"/>
            <a:pathLst>
              <a:path w="28795" h="46085">
                <a:moveTo>
                  <a:pt x="958" y="45125"/>
                </a:moveTo>
                <a:lnTo>
                  <a:pt x="958" y="46085"/>
                </a:lnTo>
                <a:lnTo>
                  <a:pt x="27837" y="46085"/>
                </a:lnTo>
                <a:lnTo>
                  <a:pt x="27837" y="45125"/>
                </a:lnTo>
                <a:lnTo>
                  <a:pt x="28795" y="45125"/>
                </a:lnTo>
                <a:lnTo>
                  <a:pt x="28795" y="42245"/>
                </a:lnTo>
                <a:lnTo>
                  <a:pt x="27837" y="41285"/>
                </a:lnTo>
                <a:lnTo>
                  <a:pt x="7679" y="41285"/>
                </a:lnTo>
                <a:lnTo>
                  <a:pt x="14400" y="33604"/>
                </a:lnTo>
                <a:lnTo>
                  <a:pt x="17276" y="30723"/>
                </a:lnTo>
                <a:lnTo>
                  <a:pt x="19199" y="28803"/>
                </a:lnTo>
                <a:lnTo>
                  <a:pt x="21116" y="26883"/>
                </a:lnTo>
                <a:lnTo>
                  <a:pt x="22079" y="24002"/>
                </a:lnTo>
                <a:lnTo>
                  <a:pt x="23996" y="23042"/>
                </a:lnTo>
                <a:lnTo>
                  <a:pt x="24955" y="21122"/>
                </a:lnTo>
                <a:lnTo>
                  <a:pt x="24955" y="19202"/>
                </a:lnTo>
                <a:lnTo>
                  <a:pt x="25920" y="17282"/>
                </a:lnTo>
                <a:lnTo>
                  <a:pt x="25920" y="14401"/>
                </a:lnTo>
                <a:lnTo>
                  <a:pt x="26878" y="13441"/>
                </a:lnTo>
                <a:lnTo>
                  <a:pt x="26878" y="10561"/>
                </a:lnTo>
                <a:lnTo>
                  <a:pt x="25920" y="8641"/>
                </a:lnTo>
                <a:lnTo>
                  <a:pt x="25920" y="7680"/>
                </a:lnTo>
                <a:lnTo>
                  <a:pt x="24955" y="5760"/>
                </a:lnTo>
                <a:lnTo>
                  <a:pt x="23996" y="4800"/>
                </a:lnTo>
                <a:lnTo>
                  <a:pt x="23038" y="3840"/>
                </a:lnTo>
                <a:lnTo>
                  <a:pt x="22079" y="2880"/>
                </a:lnTo>
                <a:lnTo>
                  <a:pt x="21116" y="1920"/>
                </a:lnTo>
                <a:lnTo>
                  <a:pt x="19199" y="960"/>
                </a:lnTo>
                <a:lnTo>
                  <a:pt x="17276" y="960"/>
                </a:lnTo>
                <a:lnTo>
                  <a:pt x="15358" y="0"/>
                </a:lnTo>
                <a:lnTo>
                  <a:pt x="12478" y="0"/>
                </a:lnTo>
                <a:lnTo>
                  <a:pt x="10561" y="960"/>
                </a:lnTo>
                <a:lnTo>
                  <a:pt x="6720" y="960"/>
                </a:lnTo>
                <a:lnTo>
                  <a:pt x="5757" y="1920"/>
                </a:lnTo>
                <a:lnTo>
                  <a:pt x="4799" y="1920"/>
                </a:lnTo>
                <a:lnTo>
                  <a:pt x="3840" y="2880"/>
                </a:lnTo>
                <a:lnTo>
                  <a:pt x="2881" y="3840"/>
                </a:lnTo>
                <a:lnTo>
                  <a:pt x="1917" y="3840"/>
                </a:lnTo>
                <a:lnTo>
                  <a:pt x="1917" y="4800"/>
                </a:lnTo>
                <a:lnTo>
                  <a:pt x="958" y="4800"/>
                </a:lnTo>
                <a:lnTo>
                  <a:pt x="958" y="8641"/>
                </a:lnTo>
                <a:lnTo>
                  <a:pt x="1917" y="8641"/>
                </a:lnTo>
                <a:lnTo>
                  <a:pt x="1917" y="9601"/>
                </a:lnTo>
                <a:lnTo>
                  <a:pt x="2881" y="9601"/>
                </a:lnTo>
                <a:lnTo>
                  <a:pt x="3840" y="8641"/>
                </a:lnTo>
                <a:lnTo>
                  <a:pt x="4799" y="7680"/>
                </a:lnTo>
                <a:lnTo>
                  <a:pt x="5757" y="7680"/>
                </a:lnTo>
                <a:lnTo>
                  <a:pt x="6720" y="6720"/>
                </a:lnTo>
                <a:lnTo>
                  <a:pt x="7679" y="6720"/>
                </a:lnTo>
                <a:lnTo>
                  <a:pt x="8638" y="5760"/>
                </a:lnTo>
                <a:lnTo>
                  <a:pt x="15358" y="5760"/>
                </a:lnTo>
                <a:lnTo>
                  <a:pt x="16317" y="6720"/>
                </a:lnTo>
                <a:lnTo>
                  <a:pt x="17276" y="6720"/>
                </a:lnTo>
                <a:lnTo>
                  <a:pt x="18240" y="7680"/>
                </a:lnTo>
                <a:lnTo>
                  <a:pt x="18240" y="8641"/>
                </a:lnTo>
                <a:lnTo>
                  <a:pt x="19199" y="9601"/>
                </a:lnTo>
                <a:lnTo>
                  <a:pt x="19199" y="11521"/>
                </a:lnTo>
                <a:lnTo>
                  <a:pt x="20157" y="12481"/>
                </a:lnTo>
                <a:lnTo>
                  <a:pt x="20157" y="15361"/>
                </a:lnTo>
                <a:lnTo>
                  <a:pt x="19199" y="16322"/>
                </a:lnTo>
                <a:lnTo>
                  <a:pt x="19199" y="18242"/>
                </a:lnTo>
                <a:lnTo>
                  <a:pt x="18240" y="20162"/>
                </a:lnTo>
                <a:lnTo>
                  <a:pt x="17276" y="21122"/>
                </a:lnTo>
                <a:lnTo>
                  <a:pt x="16317" y="23042"/>
                </a:lnTo>
                <a:lnTo>
                  <a:pt x="15358" y="24963"/>
                </a:lnTo>
                <a:lnTo>
                  <a:pt x="14400" y="25923"/>
                </a:lnTo>
                <a:lnTo>
                  <a:pt x="12478" y="27843"/>
                </a:lnTo>
                <a:lnTo>
                  <a:pt x="10561" y="30723"/>
                </a:lnTo>
                <a:lnTo>
                  <a:pt x="1917" y="39364"/>
                </a:lnTo>
                <a:lnTo>
                  <a:pt x="1917" y="40325"/>
                </a:lnTo>
                <a:lnTo>
                  <a:pt x="958" y="40325"/>
                </a:lnTo>
                <a:lnTo>
                  <a:pt x="958" y="41285"/>
                </a:lnTo>
                <a:lnTo>
                  <a:pt x="0" y="42245"/>
                </a:lnTo>
                <a:lnTo>
                  <a:pt x="0" y="44165"/>
                </a:lnTo>
                <a:lnTo>
                  <a:pt x="958" y="451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5" name="object 535"/>
          <p:cNvSpPr/>
          <p:nvPr/>
        </p:nvSpPr>
        <p:spPr>
          <a:xfrm>
            <a:off x="1284678" y="7877571"/>
            <a:ext cx="30717" cy="47030"/>
          </a:xfrm>
          <a:custGeom>
            <a:avLst/>
            <a:gdLst/>
            <a:ahLst/>
            <a:cxnLst/>
            <a:rect l="l" t="t" r="r" b="b"/>
            <a:pathLst>
              <a:path w="30717" h="47030">
                <a:moveTo>
                  <a:pt x="30717" y="16322"/>
                </a:moveTo>
                <a:lnTo>
                  <a:pt x="29759" y="13441"/>
                </a:lnTo>
                <a:lnTo>
                  <a:pt x="29759" y="10561"/>
                </a:lnTo>
                <a:lnTo>
                  <a:pt x="28800" y="8641"/>
                </a:lnTo>
                <a:lnTo>
                  <a:pt x="27841" y="6720"/>
                </a:lnTo>
                <a:lnTo>
                  <a:pt x="25920" y="4800"/>
                </a:lnTo>
                <a:lnTo>
                  <a:pt x="24961" y="2880"/>
                </a:lnTo>
                <a:lnTo>
                  <a:pt x="23038" y="1920"/>
                </a:lnTo>
                <a:lnTo>
                  <a:pt x="21121" y="960"/>
                </a:lnTo>
                <a:lnTo>
                  <a:pt x="18240" y="0"/>
                </a:lnTo>
                <a:lnTo>
                  <a:pt x="12483" y="0"/>
                </a:lnTo>
                <a:lnTo>
                  <a:pt x="9602" y="960"/>
                </a:lnTo>
                <a:lnTo>
                  <a:pt x="7679" y="1920"/>
                </a:lnTo>
                <a:lnTo>
                  <a:pt x="5762" y="2880"/>
                </a:lnTo>
                <a:lnTo>
                  <a:pt x="4803" y="4800"/>
                </a:lnTo>
                <a:lnTo>
                  <a:pt x="2880" y="6720"/>
                </a:lnTo>
                <a:lnTo>
                  <a:pt x="1923" y="8641"/>
                </a:lnTo>
                <a:lnTo>
                  <a:pt x="958" y="11521"/>
                </a:lnTo>
                <a:lnTo>
                  <a:pt x="0" y="14401"/>
                </a:lnTo>
                <a:lnTo>
                  <a:pt x="0" y="33604"/>
                </a:lnTo>
                <a:lnTo>
                  <a:pt x="958" y="36484"/>
                </a:lnTo>
                <a:lnTo>
                  <a:pt x="1923" y="38404"/>
                </a:lnTo>
                <a:lnTo>
                  <a:pt x="2880" y="40325"/>
                </a:lnTo>
                <a:lnTo>
                  <a:pt x="3838" y="42245"/>
                </a:lnTo>
                <a:lnTo>
                  <a:pt x="5762" y="44165"/>
                </a:lnTo>
                <a:lnTo>
                  <a:pt x="7679" y="45125"/>
                </a:lnTo>
                <a:lnTo>
                  <a:pt x="5762" y="31683"/>
                </a:lnTo>
                <a:lnTo>
                  <a:pt x="5762" y="16322"/>
                </a:lnTo>
                <a:lnTo>
                  <a:pt x="6720" y="14401"/>
                </a:lnTo>
                <a:lnTo>
                  <a:pt x="6720" y="12481"/>
                </a:lnTo>
                <a:lnTo>
                  <a:pt x="7679" y="10561"/>
                </a:lnTo>
                <a:lnTo>
                  <a:pt x="8644" y="8641"/>
                </a:lnTo>
                <a:lnTo>
                  <a:pt x="9602" y="7680"/>
                </a:lnTo>
                <a:lnTo>
                  <a:pt x="10561" y="6720"/>
                </a:lnTo>
                <a:lnTo>
                  <a:pt x="11518" y="5760"/>
                </a:lnTo>
                <a:lnTo>
                  <a:pt x="13441" y="4800"/>
                </a:lnTo>
                <a:lnTo>
                  <a:pt x="16323" y="4800"/>
                </a:lnTo>
                <a:lnTo>
                  <a:pt x="17282" y="5760"/>
                </a:lnTo>
                <a:lnTo>
                  <a:pt x="19199" y="5760"/>
                </a:lnTo>
                <a:lnTo>
                  <a:pt x="20162" y="6720"/>
                </a:lnTo>
                <a:lnTo>
                  <a:pt x="21121" y="7680"/>
                </a:lnTo>
                <a:lnTo>
                  <a:pt x="22079" y="8641"/>
                </a:lnTo>
                <a:lnTo>
                  <a:pt x="22079" y="9601"/>
                </a:lnTo>
                <a:lnTo>
                  <a:pt x="23038" y="10561"/>
                </a:lnTo>
                <a:lnTo>
                  <a:pt x="23038" y="11521"/>
                </a:lnTo>
                <a:lnTo>
                  <a:pt x="24003" y="13441"/>
                </a:lnTo>
                <a:lnTo>
                  <a:pt x="24003" y="19202"/>
                </a:lnTo>
                <a:lnTo>
                  <a:pt x="24961" y="21122"/>
                </a:lnTo>
                <a:lnTo>
                  <a:pt x="24961" y="25923"/>
                </a:lnTo>
                <a:lnTo>
                  <a:pt x="24003" y="26883"/>
                </a:lnTo>
                <a:lnTo>
                  <a:pt x="24003" y="34564"/>
                </a:lnTo>
                <a:lnTo>
                  <a:pt x="23038" y="35524"/>
                </a:lnTo>
                <a:lnTo>
                  <a:pt x="23038" y="36484"/>
                </a:lnTo>
                <a:lnTo>
                  <a:pt x="22079" y="37444"/>
                </a:lnTo>
                <a:lnTo>
                  <a:pt x="22079" y="38404"/>
                </a:lnTo>
                <a:lnTo>
                  <a:pt x="21121" y="39364"/>
                </a:lnTo>
                <a:lnTo>
                  <a:pt x="20162" y="40325"/>
                </a:lnTo>
                <a:lnTo>
                  <a:pt x="19199" y="40325"/>
                </a:lnTo>
                <a:lnTo>
                  <a:pt x="18240" y="41285"/>
                </a:lnTo>
                <a:lnTo>
                  <a:pt x="11518" y="41285"/>
                </a:lnTo>
                <a:lnTo>
                  <a:pt x="10561" y="40325"/>
                </a:lnTo>
                <a:lnTo>
                  <a:pt x="9602" y="40325"/>
                </a:lnTo>
                <a:lnTo>
                  <a:pt x="8644" y="39364"/>
                </a:lnTo>
                <a:lnTo>
                  <a:pt x="9602" y="46085"/>
                </a:lnTo>
                <a:lnTo>
                  <a:pt x="11518" y="47030"/>
                </a:lnTo>
                <a:lnTo>
                  <a:pt x="17282" y="47030"/>
                </a:lnTo>
                <a:lnTo>
                  <a:pt x="20162" y="46085"/>
                </a:lnTo>
                <a:lnTo>
                  <a:pt x="22079" y="45125"/>
                </a:lnTo>
                <a:lnTo>
                  <a:pt x="24003" y="44165"/>
                </a:lnTo>
                <a:lnTo>
                  <a:pt x="25920" y="42245"/>
                </a:lnTo>
                <a:lnTo>
                  <a:pt x="26878" y="40325"/>
                </a:lnTo>
                <a:lnTo>
                  <a:pt x="28800" y="38404"/>
                </a:lnTo>
                <a:lnTo>
                  <a:pt x="29759" y="35524"/>
                </a:lnTo>
                <a:lnTo>
                  <a:pt x="29759" y="32644"/>
                </a:lnTo>
                <a:lnTo>
                  <a:pt x="30717" y="29763"/>
                </a:lnTo>
                <a:lnTo>
                  <a:pt x="30717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6" name="object 536"/>
          <p:cNvSpPr/>
          <p:nvPr/>
        </p:nvSpPr>
        <p:spPr>
          <a:xfrm>
            <a:off x="1290440" y="7909255"/>
            <a:ext cx="3840" cy="14401"/>
          </a:xfrm>
          <a:custGeom>
            <a:avLst/>
            <a:gdLst/>
            <a:ahLst/>
            <a:cxnLst/>
            <a:rect l="l" t="t" r="r" b="b"/>
            <a:pathLst>
              <a:path w="3840" h="14401">
                <a:moveTo>
                  <a:pt x="958" y="1920"/>
                </a:moveTo>
                <a:lnTo>
                  <a:pt x="0" y="0"/>
                </a:lnTo>
                <a:lnTo>
                  <a:pt x="1917" y="13441"/>
                </a:lnTo>
                <a:lnTo>
                  <a:pt x="3840" y="14401"/>
                </a:lnTo>
                <a:lnTo>
                  <a:pt x="2881" y="7680"/>
                </a:lnTo>
                <a:lnTo>
                  <a:pt x="1917" y="5760"/>
                </a:lnTo>
                <a:lnTo>
                  <a:pt x="958" y="3840"/>
                </a:lnTo>
                <a:lnTo>
                  <a:pt x="958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7" name="object 537"/>
          <p:cNvSpPr/>
          <p:nvPr/>
        </p:nvSpPr>
        <p:spPr>
          <a:xfrm>
            <a:off x="1321158" y="7878531"/>
            <a:ext cx="45119" cy="46085"/>
          </a:xfrm>
          <a:custGeom>
            <a:avLst/>
            <a:gdLst/>
            <a:ahLst/>
            <a:cxnLst/>
            <a:rect l="l" t="t" r="r" b="b"/>
            <a:pathLst>
              <a:path w="45119" h="46085">
                <a:moveTo>
                  <a:pt x="35516" y="41285"/>
                </a:moveTo>
                <a:lnTo>
                  <a:pt x="33599" y="41285"/>
                </a:lnTo>
                <a:lnTo>
                  <a:pt x="32641" y="40325"/>
                </a:lnTo>
                <a:lnTo>
                  <a:pt x="31677" y="39364"/>
                </a:lnTo>
                <a:lnTo>
                  <a:pt x="32641" y="45125"/>
                </a:lnTo>
                <a:lnTo>
                  <a:pt x="37440" y="45125"/>
                </a:lnTo>
                <a:lnTo>
                  <a:pt x="36481" y="41285"/>
                </a:lnTo>
                <a:lnTo>
                  <a:pt x="35516" y="41285"/>
                </a:lnTo>
                <a:close/>
              </a:path>
              <a:path w="45119" h="46085">
                <a:moveTo>
                  <a:pt x="35516" y="0"/>
                </a:moveTo>
                <a:lnTo>
                  <a:pt x="4799" y="44165"/>
                </a:lnTo>
                <a:lnTo>
                  <a:pt x="3840" y="45125"/>
                </a:lnTo>
                <a:lnTo>
                  <a:pt x="3840" y="46070"/>
                </a:lnTo>
                <a:lnTo>
                  <a:pt x="8638" y="46070"/>
                </a:lnTo>
                <a:lnTo>
                  <a:pt x="8638" y="45125"/>
                </a:lnTo>
                <a:lnTo>
                  <a:pt x="9596" y="45125"/>
                </a:lnTo>
                <a:lnTo>
                  <a:pt x="40320" y="960"/>
                </a:lnTo>
                <a:lnTo>
                  <a:pt x="40320" y="0"/>
                </a:lnTo>
                <a:lnTo>
                  <a:pt x="41279" y="0"/>
                </a:lnTo>
                <a:lnTo>
                  <a:pt x="41279" y="-960"/>
                </a:lnTo>
                <a:lnTo>
                  <a:pt x="35516" y="-960"/>
                </a:lnTo>
                <a:lnTo>
                  <a:pt x="35516" y="0"/>
                </a:lnTo>
                <a:close/>
              </a:path>
              <a:path w="45119" h="46085">
                <a:moveTo>
                  <a:pt x="29760" y="44165"/>
                </a:moveTo>
                <a:lnTo>
                  <a:pt x="31677" y="45125"/>
                </a:lnTo>
                <a:lnTo>
                  <a:pt x="32641" y="45125"/>
                </a:lnTo>
                <a:lnTo>
                  <a:pt x="31677" y="39364"/>
                </a:lnTo>
                <a:lnTo>
                  <a:pt x="31677" y="37444"/>
                </a:lnTo>
                <a:lnTo>
                  <a:pt x="30719" y="36484"/>
                </a:lnTo>
                <a:lnTo>
                  <a:pt x="30719" y="30723"/>
                </a:lnTo>
                <a:lnTo>
                  <a:pt x="31677" y="29763"/>
                </a:lnTo>
                <a:lnTo>
                  <a:pt x="31677" y="28803"/>
                </a:lnTo>
                <a:lnTo>
                  <a:pt x="32641" y="27843"/>
                </a:lnTo>
                <a:lnTo>
                  <a:pt x="32641" y="26883"/>
                </a:lnTo>
                <a:lnTo>
                  <a:pt x="33599" y="25923"/>
                </a:lnTo>
                <a:lnTo>
                  <a:pt x="38398" y="25923"/>
                </a:lnTo>
                <a:lnTo>
                  <a:pt x="38398" y="26883"/>
                </a:lnTo>
                <a:lnTo>
                  <a:pt x="39357" y="26883"/>
                </a:lnTo>
                <a:lnTo>
                  <a:pt x="39357" y="27843"/>
                </a:lnTo>
                <a:lnTo>
                  <a:pt x="40320" y="28803"/>
                </a:lnTo>
                <a:lnTo>
                  <a:pt x="40320" y="39364"/>
                </a:lnTo>
                <a:lnTo>
                  <a:pt x="39357" y="39364"/>
                </a:lnTo>
                <a:lnTo>
                  <a:pt x="39357" y="40325"/>
                </a:lnTo>
                <a:lnTo>
                  <a:pt x="38398" y="40325"/>
                </a:lnTo>
                <a:lnTo>
                  <a:pt x="38398" y="41285"/>
                </a:lnTo>
                <a:lnTo>
                  <a:pt x="36481" y="41285"/>
                </a:lnTo>
                <a:lnTo>
                  <a:pt x="37440" y="45125"/>
                </a:lnTo>
                <a:lnTo>
                  <a:pt x="38398" y="45125"/>
                </a:lnTo>
                <a:lnTo>
                  <a:pt x="40320" y="44165"/>
                </a:lnTo>
                <a:lnTo>
                  <a:pt x="41279" y="44165"/>
                </a:lnTo>
                <a:lnTo>
                  <a:pt x="42237" y="43205"/>
                </a:lnTo>
                <a:lnTo>
                  <a:pt x="43196" y="42245"/>
                </a:lnTo>
                <a:lnTo>
                  <a:pt x="44160" y="41285"/>
                </a:lnTo>
                <a:lnTo>
                  <a:pt x="44160" y="40325"/>
                </a:lnTo>
                <a:lnTo>
                  <a:pt x="45119" y="38404"/>
                </a:lnTo>
                <a:lnTo>
                  <a:pt x="45119" y="27843"/>
                </a:lnTo>
                <a:lnTo>
                  <a:pt x="44160" y="26883"/>
                </a:lnTo>
                <a:lnTo>
                  <a:pt x="43196" y="25923"/>
                </a:lnTo>
                <a:lnTo>
                  <a:pt x="43196" y="24002"/>
                </a:lnTo>
                <a:lnTo>
                  <a:pt x="42237" y="24002"/>
                </a:lnTo>
                <a:lnTo>
                  <a:pt x="40320" y="23042"/>
                </a:lnTo>
                <a:lnTo>
                  <a:pt x="39357" y="22082"/>
                </a:lnTo>
                <a:lnTo>
                  <a:pt x="32641" y="22082"/>
                </a:lnTo>
                <a:lnTo>
                  <a:pt x="31677" y="23042"/>
                </a:lnTo>
                <a:lnTo>
                  <a:pt x="30719" y="23042"/>
                </a:lnTo>
                <a:lnTo>
                  <a:pt x="28802" y="24002"/>
                </a:lnTo>
                <a:lnTo>
                  <a:pt x="28802" y="24963"/>
                </a:lnTo>
                <a:lnTo>
                  <a:pt x="27837" y="26883"/>
                </a:lnTo>
                <a:lnTo>
                  <a:pt x="26878" y="27843"/>
                </a:lnTo>
                <a:lnTo>
                  <a:pt x="26878" y="28803"/>
                </a:lnTo>
                <a:lnTo>
                  <a:pt x="25920" y="30723"/>
                </a:lnTo>
                <a:lnTo>
                  <a:pt x="25920" y="37444"/>
                </a:lnTo>
                <a:lnTo>
                  <a:pt x="26878" y="38404"/>
                </a:lnTo>
                <a:lnTo>
                  <a:pt x="26878" y="40325"/>
                </a:lnTo>
                <a:lnTo>
                  <a:pt x="27837" y="41285"/>
                </a:lnTo>
                <a:lnTo>
                  <a:pt x="28802" y="42245"/>
                </a:lnTo>
                <a:lnTo>
                  <a:pt x="28802" y="43205"/>
                </a:lnTo>
                <a:lnTo>
                  <a:pt x="29760" y="44165"/>
                </a:lnTo>
                <a:close/>
              </a:path>
              <a:path w="45119" h="46085">
                <a:moveTo>
                  <a:pt x="958" y="3840"/>
                </a:moveTo>
                <a:lnTo>
                  <a:pt x="958" y="4800"/>
                </a:lnTo>
                <a:lnTo>
                  <a:pt x="0" y="6720"/>
                </a:lnTo>
                <a:lnTo>
                  <a:pt x="0" y="16322"/>
                </a:lnTo>
                <a:lnTo>
                  <a:pt x="958" y="17282"/>
                </a:lnTo>
                <a:lnTo>
                  <a:pt x="958" y="19202"/>
                </a:lnTo>
                <a:lnTo>
                  <a:pt x="1917" y="20162"/>
                </a:lnTo>
                <a:lnTo>
                  <a:pt x="2881" y="21122"/>
                </a:lnTo>
                <a:lnTo>
                  <a:pt x="3840" y="22082"/>
                </a:lnTo>
                <a:lnTo>
                  <a:pt x="4799" y="22082"/>
                </a:lnTo>
                <a:lnTo>
                  <a:pt x="5757" y="23042"/>
                </a:lnTo>
                <a:lnTo>
                  <a:pt x="9596" y="23042"/>
                </a:lnTo>
                <a:lnTo>
                  <a:pt x="8638" y="19202"/>
                </a:lnTo>
                <a:lnTo>
                  <a:pt x="7679" y="19202"/>
                </a:lnTo>
                <a:lnTo>
                  <a:pt x="6722" y="18242"/>
                </a:lnTo>
                <a:lnTo>
                  <a:pt x="5757" y="18242"/>
                </a:lnTo>
                <a:lnTo>
                  <a:pt x="5757" y="17282"/>
                </a:lnTo>
                <a:lnTo>
                  <a:pt x="4799" y="16322"/>
                </a:lnTo>
                <a:lnTo>
                  <a:pt x="4799" y="0"/>
                </a:lnTo>
                <a:lnTo>
                  <a:pt x="3840" y="960"/>
                </a:lnTo>
                <a:lnTo>
                  <a:pt x="2881" y="1920"/>
                </a:lnTo>
                <a:lnTo>
                  <a:pt x="1917" y="2880"/>
                </a:lnTo>
                <a:lnTo>
                  <a:pt x="958" y="3840"/>
                </a:lnTo>
                <a:close/>
              </a:path>
              <a:path w="45119" h="46085">
                <a:moveTo>
                  <a:pt x="13437" y="15361"/>
                </a:moveTo>
                <a:lnTo>
                  <a:pt x="13437" y="17282"/>
                </a:lnTo>
                <a:lnTo>
                  <a:pt x="12478" y="18242"/>
                </a:lnTo>
                <a:lnTo>
                  <a:pt x="11519" y="18242"/>
                </a:lnTo>
                <a:lnTo>
                  <a:pt x="11519" y="19202"/>
                </a:lnTo>
                <a:lnTo>
                  <a:pt x="8638" y="19202"/>
                </a:lnTo>
                <a:lnTo>
                  <a:pt x="9596" y="23042"/>
                </a:lnTo>
                <a:lnTo>
                  <a:pt x="12478" y="23042"/>
                </a:lnTo>
                <a:lnTo>
                  <a:pt x="13437" y="22082"/>
                </a:lnTo>
                <a:lnTo>
                  <a:pt x="14401" y="21122"/>
                </a:lnTo>
                <a:lnTo>
                  <a:pt x="15358" y="21122"/>
                </a:lnTo>
                <a:lnTo>
                  <a:pt x="16317" y="20162"/>
                </a:lnTo>
                <a:lnTo>
                  <a:pt x="17276" y="19202"/>
                </a:lnTo>
                <a:lnTo>
                  <a:pt x="18240" y="17282"/>
                </a:lnTo>
                <a:lnTo>
                  <a:pt x="18240" y="16322"/>
                </a:lnTo>
                <a:lnTo>
                  <a:pt x="19199" y="14401"/>
                </a:lnTo>
                <a:lnTo>
                  <a:pt x="19199" y="7680"/>
                </a:lnTo>
                <a:lnTo>
                  <a:pt x="18240" y="6720"/>
                </a:lnTo>
                <a:lnTo>
                  <a:pt x="18240" y="4800"/>
                </a:lnTo>
                <a:lnTo>
                  <a:pt x="17276" y="3840"/>
                </a:lnTo>
                <a:lnTo>
                  <a:pt x="17276" y="2880"/>
                </a:lnTo>
                <a:lnTo>
                  <a:pt x="16317" y="1920"/>
                </a:lnTo>
                <a:lnTo>
                  <a:pt x="15358" y="960"/>
                </a:lnTo>
                <a:lnTo>
                  <a:pt x="14401" y="0"/>
                </a:lnTo>
                <a:lnTo>
                  <a:pt x="4799" y="0"/>
                </a:lnTo>
                <a:lnTo>
                  <a:pt x="4799" y="16322"/>
                </a:lnTo>
                <a:lnTo>
                  <a:pt x="4799" y="6720"/>
                </a:lnTo>
                <a:lnTo>
                  <a:pt x="5757" y="5760"/>
                </a:lnTo>
                <a:lnTo>
                  <a:pt x="5757" y="4800"/>
                </a:lnTo>
                <a:lnTo>
                  <a:pt x="6722" y="3840"/>
                </a:lnTo>
                <a:lnTo>
                  <a:pt x="7679" y="3840"/>
                </a:lnTo>
                <a:lnTo>
                  <a:pt x="8638" y="2880"/>
                </a:lnTo>
                <a:lnTo>
                  <a:pt x="10561" y="2880"/>
                </a:lnTo>
                <a:lnTo>
                  <a:pt x="10561" y="3840"/>
                </a:lnTo>
                <a:lnTo>
                  <a:pt x="12478" y="3840"/>
                </a:lnTo>
                <a:lnTo>
                  <a:pt x="12478" y="4800"/>
                </a:lnTo>
                <a:lnTo>
                  <a:pt x="13437" y="5760"/>
                </a:lnTo>
                <a:lnTo>
                  <a:pt x="13437" y="7680"/>
                </a:lnTo>
                <a:lnTo>
                  <a:pt x="14401" y="8641"/>
                </a:lnTo>
                <a:lnTo>
                  <a:pt x="14401" y="13441"/>
                </a:lnTo>
                <a:lnTo>
                  <a:pt x="13437" y="14401"/>
                </a:lnTo>
                <a:lnTo>
                  <a:pt x="13437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8" name="object 538"/>
          <p:cNvSpPr/>
          <p:nvPr/>
        </p:nvSpPr>
        <p:spPr>
          <a:xfrm>
            <a:off x="1249161" y="7691338"/>
            <a:ext cx="27837" cy="46085"/>
          </a:xfrm>
          <a:custGeom>
            <a:avLst/>
            <a:gdLst/>
            <a:ahLst/>
            <a:cxnLst/>
            <a:rect l="l" t="t" r="r" b="b"/>
            <a:pathLst>
              <a:path w="27837" h="46085">
                <a:moveTo>
                  <a:pt x="25920" y="7680"/>
                </a:moveTo>
                <a:lnTo>
                  <a:pt x="24955" y="6720"/>
                </a:lnTo>
                <a:lnTo>
                  <a:pt x="24955" y="4800"/>
                </a:lnTo>
                <a:lnTo>
                  <a:pt x="23996" y="3840"/>
                </a:lnTo>
                <a:lnTo>
                  <a:pt x="23038" y="2880"/>
                </a:lnTo>
                <a:lnTo>
                  <a:pt x="22079" y="1920"/>
                </a:lnTo>
                <a:lnTo>
                  <a:pt x="20157" y="960"/>
                </a:lnTo>
                <a:lnTo>
                  <a:pt x="19199" y="960"/>
                </a:lnTo>
                <a:lnTo>
                  <a:pt x="17276" y="0"/>
                </a:lnTo>
                <a:lnTo>
                  <a:pt x="9596" y="0"/>
                </a:lnTo>
                <a:lnTo>
                  <a:pt x="7679" y="960"/>
                </a:lnTo>
                <a:lnTo>
                  <a:pt x="6720" y="960"/>
                </a:lnTo>
                <a:lnTo>
                  <a:pt x="5757" y="1920"/>
                </a:lnTo>
                <a:lnTo>
                  <a:pt x="3840" y="1920"/>
                </a:lnTo>
                <a:lnTo>
                  <a:pt x="3840" y="2880"/>
                </a:lnTo>
                <a:lnTo>
                  <a:pt x="2881" y="2880"/>
                </a:lnTo>
                <a:lnTo>
                  <a:pt x="1917" y="3840"/>
                </a:lnTo>
                <a:lnTo>
                  <a:pt x="1917" y="4800"/>
                </a:lnTo>
                <a:lnTo>
                  <a:pt x="958" y="4800"/>
                </a:lnTo>
                <a:lnTo>
                  <a:pt x="958" y="8641"/>
                </a:lnTo>
                <a:lnTo>
                  <a:pt x="3840" y="8641"/>
                </a:lnTo>
                <a:lnTo>
                  <a:pt x="3840" y="7680"/>
                </a:lnTo>
                <a:lnTo>
                  <a:pt x="4799" y="7680"/>
                </a:lnTo>
                <a:lnTo>
                  <a:pt x="5757" y="6720"/>
                </a:lnTo>
                <a:lnTo>
                  <a:pt x="6720" y="6720"/>
                </a:lnTo>
                <a:lnTo>
                  <a:pt x="7679" y="5760"/>
                </a:lnTo>
                <a:lnTo>
                  <a:pt x="8638" y="5760"/>
                </a:lnTo>
                <a:lnTo>
                  <a:pt x="9596" y="4800"/>
                </a:lnTo>
                <a:lnTo>
                  <a:pt x="14400" y="4800"/>
                </a:lnTo>
                <a:lnTo>
                  <a:pt x="15358" y="5760"/>
                </a:lnTo>
                <a:lnTo>
                  <a:pt x="16317" y="5760"/>
                </a:lnTo>
                <a:lnTo>
                  <a:pt x="17276" y="6720"/>
                </a:lnTo>
                <a:lnTo>
                  <a:pt x="18240" y="6720"/>
                </a:lnTo>
                <a:lnTo>
                  <a:pt x="18240" y="7680"/>
                </a:lnTo>
                <a:lnTo>
                  <a:pt x="19199" y="8641"/>
                </a:lnTo>
                <a:lnTo>
                  <a:pt x="19199" y="9601"/>
                </a:lnTo>
                <a:lnTo>
                  <a:pt x="20157" y="10561"/>
                </a:lnTo>
                <a:lnTo>
                  <a:pt x="20157" y="13441"/>
                </a:lnTo>
                <a:lnTo>
                  <a:pt x="19199" y="14401"/>
                </a:lnTo>
                <a:lnTo>
                  <a:pt x="19199" y="15361"/>
                </a:lnTo>
                <a:lnTo>
                  <a:pt x="18240" y="16322"/>
                </a:lnTo>
                <a:lnTo>
                  <a:pt x="18240" y="17282"/>
                </a:lnTo>
                <a:lnTo>
                  <a:pt x="17276" y="18242"/>
                </a:lnTo>
                <a:lnTo>
                  <a:pt x="16317" y="19202"/>
                </a:lnTo>
                <a:lnTo>
                  <a:pt x="14400" y="19202"/>
                </a:lnTo>
                <a:lnTo>
                  <a:pt x="12478" y="20162"/>
                </a:lnTo>
                <a:lnTo>
                  <a:pt x="4799" y="20162"/>
                </a:lnTo>
                <a:lnTo>
                  <a:pt x="4799" y="24963"/>
                </a:lnTo>
                <a:lnTo>
                  <a:pt x="13437" y="24963"/>
                </a:lnTo>
                <a:lnTo>
                  <a:pt x="15358" y="25923"/>
                </a:lnTo>
                <a:lnTo>
                  <a:pt x="16317" y="25923"/>
                </a:lnTo>
                <a:lnTo>
                  <a:pt x="17276" y="26883"/>
                </a:lnTo>
                <a:lnTo>
                  <a:pt x="17276" y="22082"/>
                </a:lnTo>
                <a:lnTo>
                  <a:pt x="18240" y="26883"/>
                </a:lnTo>
                <a:lnTo>
                  <a:pt x="19199" y="27843"/>
                </a:lnTo>
                <a:lnTo>
                  <a:pt x="20157" y="28803"/>
                </a:lnTo>
                <a:lnTo>
                  <a:pt x="21116" y="29763"/>
                </a:lnTo>
                <a:lnTo>
                  <a:pt x="21116" y="36484"/>
                </a:lnTo>
                <a:lnTo>
                  <a:pt x="20157" y="37429"/>
                </a:lnTo>
                <a:lnTo>
                  <a:pt x="20157" y="38404"/>
                </a:lnTo>
                <a:lnTo>
                  <a:pt x="19199" y="39364"/>
                </a:lnTo>
                <a:lnTo>
                  <a:pt x="18240" y="40325"/>
                </a:lnTo>
                <a:lnTo>
                  <a:pt x="16317" y="40325"/>
                </a:lnTo>
                <a:lnTo>
                  <a:pt x="15358" y="41269"/>
                </a:lnTo>
                <a:lnTo>
                  <a:pt x="7679" y="41269"/>
                </a:lnTo>
                <a:lnTo>
                  <a:pt x="6720" y="40325"/>
                </a:lnTo>
                <a:lnTo>
                  <a:pt x="5757" y="40325"/>
                </a:lnTo>
                <a:lnTo>
                  <a:pt x="4799" y="39364"/>
                </a:lnTo>
                <a:lnTo>
                  <a:pt x="3840" y="39364"/>
                </a:lnTo>
                <a:lnTo>
                  <a:pt x="2881" y="38404"/>
                </a:lnTo>
                <a:lnTo>
                  <a:pt x="1917" y="38404"/>
                </a:lnTo>
                <a:lnTo>
                  <a:pt x="958" y="37429"/>
                </a:lnTo>
                <a:lnTo>
                  <a:pt x="0" y="38404"/>
                </a:lnTo>
                <a:lnTo>
                  <a:pt x="0" y="43205"/>
                </a:lnTo>
                <a:lnTo>
                  <a:pt x="958" y="43205"/>
                </a:lnTo>
                <a:lnTo>
                  <a:pt x="1917" y="44165"/>
                </a:lnTo>
                <a:lnTo>
                  <a:pt x="2881" y="44165"/>
                </a:lnTo>
                <a:lnTo>
                  <a:pt x="3840" y="45110"/>
                </a:lnTo>
                <a:lnTo>
                  <a:pt x="5757" y="45110"/>
                </a:lnTo>
                <a:lnTo>
                  <a:pt x="6720" y="46085"/>
                </a:lnTo>
                <a:lnTo>
                  <a:pt x="17276" y="46085"/>
                </a:lnTo>
                <a:lnTo>
                  <a:pt x="19199" y="45110"/>
                </a:lnTo>
                <a:lnTo>
                  <a:pt x="21116" y="45110"/>
                </a:lnTo>
                <a:lnTo>
                  <a:pt x="23038" y="44165"/>
                </a:lnTo>
                <a:lnTo>
                  <a:pt x="23996" y="42245"/>
                </a:lnTo>
                <a:lnTo>
                  <a:pt x="24955" y="41269"/>
                </a:lnTo>
                <a:lnTo>
                  <a:pt x="26878" y="40325"/>
                </a:lnTo>
                <a:lnTo>
                  <a:pt x="26878" y="38404"/>
                </a:lnTo>
                <a:lnTo>
                  <a:pt x="27837" y="36484"/>
                </a:lnTo>
                <a:lnTo>
                  <a:pt x="27837" y="28803"/>
                </a:lnTo>
                <a:lnTo>
                  <a:pt x="26878" y="27843"/>
                </a:lnTo>
                <a:lnTo>
                  <a:pt x="25920" y="26883"/>
                </a:lnTo>
                <a:lnTo>
                  <a:pt x="24955" y="25923"/>
                </a:lnTo>
                <a:lnTo>
                  <a:pt x="23996" y="24963"/>
                </a:lnTo>
                <a:lnTo>
                  <a:pt x="23038" y="24002"/>
                </a:lnTo>
                <a:lnTo>
                  <a:pt x="22079" y="23042"/>
                </a:lnTo>
                <a:lnTo>
                  <a:pt x="20157" y="23042"/>
                </a:lnTo>
                <a:lnTo>
                  <a:pt x="19199" y="22082"/>
                </a:lnTo>
                <a:lnTo>
                  <a:pt x="20157" y="21122"/>
                </a:lnTo>
                <a:lnTo>
                  <a:pt x="21116" y="21122"/>
                </a:lnTo>
                <a:lnTo>
                  <a:pt x="22079" y="20162"/>
                </a:lnTo>
                <a:lnTo>
                  <a:pt x="23038" y="19202"/>
                </a:lnTo>
                <a:lnTo>
                  <a:pt x="23996" y="18242"/>
                </a:lnTo>
                <a:lnTo>
                  <a:pt x="24955" y="17282"/>
                </a:lnTo>
                <a:lnTo>
                  <a:pt x="24955" y="16322"/>
                </a:lnTo>
                <a:lnTo>
                  <a:pt x="25920" y="15361"/>
                </a:lnTo>
                <a:lnTo>
                  <a:pt x="2592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9" name="object 539"/>
          <p:cNvSpPr/>
          <p:nvPr/>
        </p:nvSpPr>
        <p:spPr>
          <a:xfrm>
            <a:off x="1266437" y="7713421"/>
            <a:ext cx="964" cy="4800"/>
          </a:xfrm>
          <a:custGeom>
            <a:avLst/>
            <a:gdLst/>
            <a:ahLst/>
            <a:cxnLst/>
            <a:rect l="l" t="t" r="r" b="b"/>
            <a:pathLst>
              <a:path w="964" h="4800">
                <a:moveTo>
                  <a:pt x="964" y="4800"/>
                </a:moveTo>
                <a:lnTo>
                  <a:pt x="0" y="0"/>
                </a:lnTo>
                <a:lnTo>
                  <a:pt x="0" y="4800"/>
                </a:lnTo>
                <a:lnTo>
                  <a:pt x="964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0" name="object 540"/>
          <p:cNvSpPr/>
          <p:nvPr/>
        </p:nvSpPr>
        <p:spPr>
          <a:xfrm>
            <a:off x="1284678" y="7691338"/>
            <a:ext cx="30717" cy="46085"/>
          </a:xfrm>
          <a:custGeom>
            <a:avLst/>
            <a:gdLst/>
            <a:ahLst/>
            <a:cxnLst/>
            <a:rect l="l" t="t" r="r" b="b"/>
            <a:pathLst>
              <a:path w="30717" h="46085">
                <a:moveTo>
                  <a:pt x="30717" y="16322"/>
                </a:moveTo>
                <a:lnTo>
                  <a:pt x="29759" y="13441"/>
                </a:lnTo>
                <a:lnTo>
                  <a:pt x="29759" y="10561"/>
                </a:lnTo>
                <a:lnTo>
                  <a:pt x="28800" y="7680"/>
                </a:lnTo>
                <a:lnTo>
                  <a:pt x="27841" y="5760"/>
                </a:lnTo>
                <a:lnTo>
                  <a:pt x="25920" y="3840"/>
                </a:lnTo>
                <a:lnTo>
                  <a:pt x="24961" y="2880"/>
                </a:lnTo>
                <a:lnTo>
                  <a:pt x="23038" y="1920"/>
                </a:lnTo>
                <a:lnTo>
                  <a:pt x="21121" y="960"/>
                </a:lnTo>
                <a:lnTo>
                  <a:pt x="18240" y="0"/>
                </a:lnTo>
                <a:lnTo>
                  <a:pt x="12483" y="0"/>
                </a:lnTo>
                <a:lnTo>
                  <a:pt x="9602" y="960"/>
                </a:lnTo>
                <a:lnTo>
                  <a:pt x="7679" y="1920"/>
                </a:lnTo>
                <a:lnTo>
                  <a:pt x="5762" y="2880"/>
                </a:lnTo>
                <a:lnTo>
                  <a:pt x="4803" y="4800"/>
                </a:lnTo>
                <a:lnTo>
                  <a:pt x="2880" y="6720"/>
                </a:lnTo>
                <a:lnTo>
                  <a:pt x="1923" y="8641"/>
                </a:lnTo>
                <a:lnTo>
                  <a:pt x="958" y="10561"/>
                </a:lnTo>
                <a:lnTo>
                  <a:pt x="0" y="13441"/>
                </a:lnTo>
                <a:lnTo>
                  <a:pt x="0" y="33604"/>
                </a:lnTo>
                <a:lnTo>
                  <a:pt x="958" y="35524"/>
                </a:lnTo>
                <a:lnTo>
                  <a:pt x="1923" y="38404"/>
                </a:lnTo>
                <a:lnTo>
                  <a:pt x="2880" y="40325"/>
                </a:lnTo>
                <a:lnTo>
                  <a:pt x="3838" y="42245"/>
                </a:lnTo>
                <a:lnTo>
                  <a:pt x="5762" y="44165"/>
                </a:lnTo>
                <a:lnTo>
                  <a:pt x="7679" y="45110"/>
                </a:lnTo>
                <a:lnTo>
                  <a:pt x="5762" y="31683"/>
                </a:lnTo>
                <a:lnTo>
                  <a:pt x="5762" y="16322"/>
                </a:lnTo>
                <a:lnTo>
                  <a:pt x="6720" y="13441"/>
                </a:lnTo>
                <a:lnTo>
                  <a:pt x="6720" y="11521"/>
                </a:lnTo>
                <a:lnTo>
                  <a:pt x="7679" y="10561"/>
                </a:lnTo>
                <a:lnTo>
                  <a:pt x="8644" y="8641"/>
                </a:lnTo>
                <a:lnTo>
                  <a:pt x="9602" y="7680"/>
                </a:lnTo>
                <a:lnTo>
                  <a:pt x="10561" y="6720"/>
                </a:lnTo>
                <a:lnTo>
                  <a:pt x="11518" y="5760"/>
                </a:lnTo>
                <a:lnTo>
                  <a:pt x="13441" y="4800"/>
                </a:lnTo>
                <a:lnTo>
                  <a:pt x="17282" y="4800"/>
                </a:lnTo>
                <a:lnTo>
                  <a:pt x="18240" y="5760"/>
                </a:lnTo>
                <a:lnTo>
                  <a:pt x="20162" y="5760"/>
                </a:lnTo>
                <a:lnTo>
                  <a:pt x="20162" y="6720"/>
                </a:lnTo>
                <a:lnTo>
                  <a:pt x="21121" y="7680"/>
                </a:lnTo>
                <a:lnTo>
                  <a:pt x="22079" y="8641"/>
                </a:lnTo>
                <a:lnTo>
                  <a:pt x="22079" y="9601"/>
                </a:lnTo>
                <a:lnTo>
                  <a:pt x="23038" y="10561"/>
                </a:lnTo>
                <a:lnTo>
                  <a:pt x="23038" y="11521"/>
                </a:lnTo>
                <a:lnTo>
                  <a:pt x="24003" y="12481"/>
                </a:lnTo>
                <a:lnTo>
                  <a:pt x="24003" y="19202"/>
                </a:lnTo>
                <a:lnTo>
                  <a:pt x="24961" y="21122"/>
                </a:lnTo>
                <a:lnTo>
                  <a:pt x="24961" y="24963"/>
                </a:lnTo>
                <a:lnTo>
                  <a:pt x="24003" y="26883"/>
                </a:lnTo>
                <a:lnTo>
                  <a:pt x="24003" y="33604"/>
                </a:lnTo>
                <a:lnTo>
                  <a:pt x="23038" y="35524"/>
                </a:lnTo>
                <a:lnTo>
                  <a:pt x="23038" y="36484"/>
                </a:lnTo>
                <a:lnTo>
                  <a:pt x="22079" y="37429"/>
                </a:lnTo>
                <a:lnTo>
                  <a:pt x="22079" y="38404"/>
                </a:lnTo>
                <a:lnTo>
                  <a:pt x="21121" y="39364"/>
                </a:lnTo>
                <a:lnTo>
                  <a:pt x="20162" y="39364"/>
                </a:lnTo>
                <a:lnTo>
                  <a:pt x="19199" y="40325"/>
                </a:lnTo>
                <a:lnTo>
                  <a:pt x="18240" y="40325"/>
                </a:lnTo>
                <a:lnTo>
                  <a:pt x="17282" y="41269"/>
                </a:lnTo>
                <a:lnTo>
                  <a:pt x="11518" y="41269"/>
                </a:lnTo>
                <a:lnTo>
                  <a:pt x="10561" y="40325"/>
                </a:lnTo>
                <a:lnTo>
                  <a:pt x="9602" y="39364"/>
                </a:lnTo>
                <a:lnTo>
                  <a:pt x="8644" y="38404"/>
                </a:lnTo>
                <a:lnTo>
                  <a:pt x="9602" y="46085"/>
                </a:lnTo>
                <a:lnTo>
                  <a:pt x="20162" y="46085"/>
                </a:lnTo>
                <a:lnTo>
                  <a:pt x="22079" y="45110"/>
                </a:lnTo>
                <a:lnTo>
                  <a:pt x="24003" y="43205"/>
                </a:lnTo>
                <a:lnTo>
                  <a:pt x="25920" y="42245"/>
                </a:lnTo>
                <a:lnTo>
                  <a:pt x="26878" y="40325"/>
                </a:lnTo>
                <a:lnTo>
                  <a:pt x="28800" y="37429"/>
                </a:lnTo>
                <a:lnTo>
                  <a:pt x="29759" y="35524"/>
                </a:lnTo>
                <a:lnTo>
                  <a:pt x="29759" y="32644"/>
                </a:lnTo>
                <a:lnTo>
                  <a:pt x="30717" y="29763"/>
                </a:lnTo>
                <a:lnTo>
                  <a:pt x="30717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1" name="object 541"/>
          <p:cNvSpPr/>
          <p:nvPr/>
        </p:nvSpPr>
        <p:spPr>
          <a:xfrm>
            <a:off x="1290440" y="7723022"/>
            <a:ext cx="3840" cy="14401"/>
          </a:xfrm>
          <a:custGeom>
            <a:avLst/>
            <a:gdLst/>
            <a:ahLst/>
            <a:cxnLst/>
            <a:rect l="l" t="t" r="r" b="b"/>
            <a:pathLst>
              <a:path w="3840" h="14401">
                <a:moveTo>
                  <a:pt x="958" y="1920"/>
                </a:moveTo>
                <a:lnTo>
                  <a:pt x="0" y="0"/>
                </a:lnTo>
                <a:lnTo>
                  <a:pt x="1917" y="13426"/>
                </a:lnTo>
                <a:lnTo>
                  <a:pt x="3840" y="14401"/>
                </a:lnTo>
                <a:lnTo>
                  <a:pt x="2881" y="6720"/>
                </a:lnTo>
                <a:lnTo>
                  <a:pt x="1917" y="5745"/>
                </a:lnTo>
                <a:lnTo>
                  <a:pt x="958" y="3840"/>
                </a:lnTo>
                <a:lnTo>
                  <a:pt x="958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2" name="object 542"/>
          <p:cNvSpPr/>
          <p:nvPr/>
        </p:nvSpPr>
        <p:spPr>
          <a:xfrm>
            <a:off x="1321158" y="7691338"/>
            <a:ext cx="45119" cy="47045"/>
          </a:xfrm>
          <a:custGeom>
            <a:avLst/>
            <a:gdLst/>
            <a:ahLst/>
            <a:cxnLst/>
            <a:rect l="l" t="t" r="r" b="b"/>
            <a:pathLst>
              <a:path w="45119" h="47045">
                <a:moveTo>
                  <a:pt x="35516" y="42245"/>
                </a:moveTo>
                <a:lnTo>
                  <a:pt x="34558" y="42245"/>
                </a:lnTo>
                <a:lnTo>
                  <a:pt x="35516" y="46085"/>
                </a:lnTo>
                <a:lnTo>
                  <a:pt x="37440" y="46085"/>
                </a:lnTo>
                <a:lnTo>
                  <a:pt x="36481" y="42245"/>
                </a:lnTo>
                <a:lnTo>
                  <a:pt x="35516" y="42245"/>
                </a:lnTo>
                <a:close/>
              </a:path>
              <a:path w="45119" h="47045">
                <a:moveTo>
                  <a:pt x="40320" y="960"/>
                </a:moveTo>
                <a:lnTo>
                  <a:pt x="41279" y="960"/>
                </a:lnTo>
                <a:lnTo>
                  <a:pt x="41279" y="0"/>
                </a:lnTo>
                <a:lnTo>
                  <a:pt x="40320" y="0"/>
                </a:lnTo>
                <a:lnTo>
                  <a:pt x="40320" y="-960"/>
                </a:lnTo>
                <a:lnTo>
                  <a:pt x="37440" y="-960"/>
                </a:lnTo>
                <a:lnTo>
                  <a:pt x="36481" y="0"/>
                </a:lnTo>
                <a:lnTo>
                  <a:pt x="35516" y="0"/>
                </a:lnTo>
                <a:lnTo>
                  <a:pt x="4799" y="45110"/>
                </a:lnTo>
                <a:lnTo>
                  <a:pt x="3840" y="45110"/>
                </a:lnTo>
                <a:lnTo>
                  <a:pt x="3840" y="46085"/>
                </a:lnTo>
                <a:lnTo>
                  <a:pt x="4799" y="46085"/>
                </a:lnTo>
                <a:lnTo>
                  <a:pt x="4799" y="47045"/>
                </a:lnTo>
                <a:lnTo>
                  <a:pt x="8638" y="47045"/>
                </a:lnTo>
                <a:lnTo>
                  <a:pt x="8638" y="46085"/>
                </a:lnTo>
                <a:lnTo>
                  <a:pt x="9596" y="46085"/>
                </a:lnTo>
                <a:lnTo>
                  <a:pt x="40320" y="960"/>
                </a:lnTo>
                <a:close/>
              </a:path>
              <a:path w="45119" h="47045">
                <a:moveTo>
                  <a:pt x="29760" y="45110"/>
                </a:moveTo>
                <a:lnTo>
                  <a:pt x="31677" y="45110"/>
                </a:lnTo>
                <a:lnTo>
                  <a:pt x="32641" y="46085"/>
                </a:lnTo>
                <a:lnTo>
                  <a:pt x="35516" y="46085"/>
                </a:lnTo>
                <a:lnTo>
                  <a:pt x="34558" y="42245"/>
                </a:lnTo>
                <a:lnTo>
                  <a:pt x="33599" y="42245"/>
                </a:lnTo>
                <a:lnTo>
                  <a:pt x="33599" y="41269"/>
                </a:lnTo>
                <a:lnTo>
                  <a:pt x="32641" y="41269"/>
                </a:lnTo>
                <a:lnTo>
                  <a:pt x="32641" y="40325"/>
                </a:lnTo>
                <a:lnTo>
                  <a:pt x="31677" y="40325"/>
                </a:lnTo>
                <a:lnTo>
                  <a:pt x="31677" y="38404"/>
                </a:lnTo>
                <a:lnTo>
                  <a:pt x="30719" y="37429"/>
                </a:lnTo>
                <a:lnTo>
                  <a:pt x="30719" y="31683"/>
                </a:lnTo>
                <a:lnTo>
                  <a:pt x="31677" y="30723"/>
                </a:lnTo>
                <a:lnTo>
                  <a:pt x="31677" y="28803"/>
                </a:lnTo>
                <a:lnTo>
                  <a:pt x="32641" y="28803"/>
                </a:lnTo>
                <a:lnTo>
                  <a:pt x="32641" y="26883"/>
                </a:lnTo>
                <a:lnTo>
                  <a:pt x="38398" y="26883"/>
                </a:lnTo>
                <a:lnTo>
                  <a:pt x="39357" y="27843"/>
                </a:lnTo>
                <a:lnTo>
                  <a:pt x="39357" y="28803"/>
                </a:lnTo>
                <a:lnTo>
                  <a:pt x="40320" y="28803"/>
                </a:lnTo>
                <a:lnTo>
                  <a:pt x="40320" y="39364"/>
                </a:lnTo>
                <a:lnTo>
                  <a:pt x="39357" y="40325"/>
                </a:lnTo>
                <a:lnTo>
                  <a:pt x="39357" y="41269"/>
                </a:lnTo>
                <a:lnTo>
                  <a:pt x="38398" y="41269"/>
                </a:lnTo>
                <a:lnTo>
                  <a:pt x="38398" y="42245"/>
                </a:lnTo>
                <a:lnTo>
                  <a:pt x="36481" y="42245"/>
                </a:lnTo>
                <a:lnTo>
                  <a:pt x="37440" y="46085"/>
                </a:lnTo>
                <a:lnTo>
                  <a:pt x="38398" y="46085"/>
                </a:lnTo>
                <a:lnTo>
                  <a:pt x="40320" y="45110"/>
                </a:lnTo>
                <a:lnTo>
                  <a:pt x="41279" y="45110"/>
                </a:lnTo>
                <a:lnTo>
                  <a:pt x="42237" y="44165"/>
                </a:lnTo>
                <a:lnTo>
                  <a:pt x="43196" y="43205"/>
                </a:lnTo>
                <a:lnTo>
                  <a:pt x="44160" y="42245"/>
                </a:lnTo>
                <a:lnTo>
                  <a:pt x="44160" y="40325"/>
                </a:lnTo>
                <a:lnTo>
                  <a:pt x="45119" y="39364"/>
                </a:lnTo>
                <a:lnTo>
                  <a:pt x="45119" y="28803"/>
                </a:lnTo>
                <a:lnTo>
                  <a:pt x="44160" y="26883"/>
                </a:lnTo>
                <a:lnTo>
                  <a:pt x="43196" y="25923"/>
                </a:lnTo>
                <a:lnTo>
                  <a:pt x="43196" y="24963"/>
                </a:lnTo>
                <a:lnTo>
                  <a:pt x="42237" y="24002"/>
                </a:lnTo>
                <a:lnTo>
                  <a:pt x="40320" y="24002"/>
                </a:lnTo>
                <a:lnTo>
                  <a:pt x="39357" y="23042"/>
                </a:lnTo>
                <a:lnTo>
                  <a:pt x="32641" y="23042"/>
                </a:lnTo>
                <a:lnTo>
                  <a:pt x="31677" y="24002"/>
                </a:lnTo>
                <a:lnTo>
                  <a:pt x="30719" y="24002"/>
                </a:lnTo>
                <a:lnTo>
                  <a:pt x="28802" y="24963"/>
                </a:lnTo>
                <a:lnTo>
                  <a:pt x="28802" y="25923"/>
                </a:lnTo>
                <a:lnTo>
                  <a:pt x="27837" y="26883"/>
                </a:lnTo>
                <a:lnTo>
                  <a:pt x="26878" y="27843"/>
                </a:lnTo>
                <a:lnTo>
                  <a:pt x="26878" y="29763"/>
                </a:lnTo>
                <a:lnTo>
                  <a:pt x="25920" y="31683"/>
                </a:lnTo>
                <a:lnTo>
                  <a:pt x="25920" y="38404"/>
                </a:lnTo>
                <a:lnTo>
                  <a:pt x="26878" y="39364"/>
                </a:lnTo>
                <a:lnTo>
                  <a:pt x="26878" y="41269"/>
                </a:lnTo>
                <a:lnTo>
                  <a:pt x="27837" y="42245"/>
                </a:lnTo>
                <a:lnTo>
                  <a:pt x="28802" y="43205"/>
                </a:lnTo>
                <a:lnTo>
                  <a:pt x="28802" y="44165"/>
                </a:lnTo>
                <a:lnTo>
                  <a:pt x="29760" y="45110"/>
                </a:lnTo>
                <a:close/>
              </a:path>
              <a:path w="45119" h="47045">
                <a:moveTo>
                  <a:pt x="958" y="18242"/>
                </a:moveTo>
                <a:lnTo>
                  <a:pt x="958" y="19202"/>
                </a:lnTo>
                <a:lnTo>
                  <a:pt x="1917" y="20162"/>
                </a:lnTo>
                <a:lnTo>
                  <a:pt x="2881" y="22082"/>
                </a:lnTo>
                <a:lnTo>
                  <a:pt x="3840" y="22082"/>
                </a:lnTo>
                <a:lnTo>
                  <a:pt x="4799" y="23042"/>
                </a:lnTo>
                <a:lnTo>
                  <a:pt x="5757" y="23042"/>
                </a:lnTo>
                <a:lnTo>
                  <a:pt x="7679" y="24002"/>
                </a:lnTo>
                <a:lnTo>
                  <a:pt x="9596" y="24002"/>
                </a:lnTo>
                <a:lnTo>
                  <a:pt x="7679" y="20162"/>
                </a:lnTo>
                <a:lnTo>
                  <a:pt x="7679" y="19202"/>
                </a:lnTo>
                <a:lnTo>
                  <a:pt x="5757" y="19202"/>
                </a:lnTo>
                <a:lnTo>
                  <a:pt x="5757" y="17282"/>
                </a:lnTo>
                <a:lnTo>
                  <a:pt x="4799" y="16322"/>
                </a:lnTo>
                <a:lnTo>
                  <a:pt x="4799" y="7680"/>
                </a:lnTo>
                <a:lnTo>
                  <a:pt x="5757" y="6720"/>
                </a:lnTo>
                <a:lnTo>
                  <a:pt x="5757" y="5760"/>
                </a:lnTo>
                <a:lnTo>
                  <a:pt x="6722" y="4800"/>
                </a:lnTo>
                <a:lnTo>
                  <a:pt x="7679" y="3840"/>
                </a:lnTo>
                <a:lnTo>
                  <a:pt x="10561" y="3840"/>
                </a:lnTo>
                <a:lnTo>
                  <a:pt x="11519" y="4800"/>
                </a:lnTo>
                <a:lnTo>
                  <a:pt x="12478" y="4800"/>
                </a:lnTo>
                <a:lnTo>
                  <a:pt x="12478" y="5760"/>
                </a:lnTo>
                <a:lnTo>
                  <a:pt x="13437" y="5760"/>
                </a:lnTo>
                <a:lnTo>
                  <a:pt x="13437" y="8641"/>
                </a:lnTo>
                <a:lnTo>
                  <a:pt x="14401" y="9601"/>
                </a:lnTo>
                <a:lnTo>
                  <a:pt x="14401" y="14401"/>
                </a:lnTo>
                <a:lnTo>
                  <a:pt x="13437" y="15361"/>
                </a:lnTo>
                <a:lnTo>
                  <a:pt x="13437" y="18242"/>
                </a:lnTo>
                <a:lnTo>
                  <a:pt x="12478" y="18242"/>
                </a:lnTo>
                <a:lnTo>
                  <a:pt x="12478" y="19202"/>
                </a:lnTo>
                <a:lnTo>
                  <a:pt x="11519" y="19202"/>
                </a:lnTo>
                <a:lnTo>
                  <a:pt x="10561" y="20162"/>
                </a:lnTo>
                <a:lnTo>
                  <a:pt x="10561" y="24002"/>
                </a:lnTo>
                <a:lnTo>
                  <a:pt x="12478" y="23042"/>
                </a:lnTo>
                <a:lnTo>
                  <a:pt x="13437" y="23042"/>
                </a:lnTo>
                <a:lnTo>
                  <a:pt x="14401" y="22082"/>
                </a:lnTo>
                <a:lnTo>
                  <a:pt x="15358" y="21122"/>
                </a:lnTo>
                <a:lnTo>
                  <a:pt x="16317" y="20162"/>
                </a:lnTo>
                <a:lnTo>
                  <a:pt x="17276" y="19202"/>
                </a:lnTo>
                <a:lnTo>
                  <a:pt x="18240" y="18242"/>
                </a:lnTo>
                <a:lnTo>
                  <a:pt x="18240" y="16322"/>
                </a:lnTo>
                <a:lnTo>
                  <a:pt x="19199" y="15361"/>
                </a:lnTo>
                <a:lnTo>
                  <a:pt x="19199" y="8641"/>
                </a:lnTo>
                <a:lnTo>
                  <a:pt x="18240" y="7680"/>
                </a:lnTo>
                <a:lnTo>
                  <a:pt x="18240" y="5760"/>
                </a:lnTo>
                <a:lnTo>
                  <a:pt x="17276" y="4800"/>
                </a:lnTo>
                <a:lnTo>
                  <a:pt x="17276" y="3840"/>
                </a:lnTo>
                <a:lnTo>
                  <a:pt x="16317" y="2880"/>
                </a:lnTo>
                <a:lnTo>
                  <a:pt x="15358" y="1920"/>
                </a:lnTo>
                <a:lnTo>
                  <a:pt x="14401" y="960"/>
                </a:lnTo>
                <a:lnTo>
                  <a:pt x="12478" y="960"/>
                </a:lnTo>
                <a:lnTo>
                  <a:pt x="11519" y="0"/>
                </a:lnTo>
                <a:lnTo>
                  <a:pt x="7679" y="0"/>
                </a:lnTo>
                <a:lnTo>
                  <a:pt x="5757" y="960"/>
                </a:lnTo>
                <a:lnTo>
                  <a:pt x="4799" y="960"/>
                </a:lnTo>
                <a:lnTo>
                  <a:pt x="3840" y="1920"/>
                </a:lnTo>
                <a:lnTo>
                  <a:pt x="2881" y="2880"/>
                </a:lnTo>
                <a:lnTo>
                  <a:pt x="1917" y="3840"/>
                </a:lnTo>
                <a:lnTo>
                  <a:pt x="958" y="4800"/>
                </a:lnTo>
                <a:lnTo>
                  <a:pt x="958" y="5760"/>
                </a:lnTo>
                <a:lnTo>
                  <a:pt x="0" y="7680"/>
                </a:lnTo>
                <a:lnTo>
                  <a:pt x="0" y="17282"/>
                </a:lnTo>
                <a:lnTo>
                  <a:pt x="958" y="18242"/>
                </a:lnTo>
                <a:close/>
              </a:path>
              <a:path w="45119" h="47045">
                <a:moveTo>
                  <a:pt x="9596" y="20162"/>
                </a:moveTo>
                <a:lnTo>
                  <a:pt x="7679" y="20162"/>
                </a:lnTo>
                <a:lnTo>
                  <a:pt x="9596" y="24002"/>
                </a:lnTo>
                <a:lnTo>
                  <a:pt x="10561" y="24002"/>
                </a:lnTo>
                <a:lnTo>
                  <a:pt x="10561" y="20162"/>
                </a:lnTo>
                <a:lnTo>
                  <a:pt x="9596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3" name="object 543"/>
          <p:cNvSpPr/>
          <p:nvPr/>
        </p:nvSpPr>
        <p:spPr>
          <a:xfrm>
            <a:off x="1212681" y="8482355"/>
            <a:ext cx="46076" cy="40309"/>
          </a:xfrm>
          <a:custGeom>
            <a:avLst/>
            <a:gdLst/>
            <a:ahLst/>
            <a:cxnLst/>
            <a:rect l="l" t="t" r="r" b="b"/>
            <a:pathLst>
              <a:path w="46076" h="40309">
                <a:moveTo>
                  <a:pt x="1921" y="30723"/>
                </a:moveTo>
                <a:lnTo>
                  <a:pt x="958" y="30723"/>
                </a:lnTo>
                <a:lnTo>
                  <a:pt x="958" y="31683"/>
                </a:lnTo>
                <a:lnTo>
                  <a:pt x="0" y="31683"/>
                </a:lnTo>
                <a:lnTo>
                  <a:pt x="0" y="38404"/>
                </a:lnTo>
                <a:lnTo>
                  <a:pt x="958" y="39364"/>
                </a:lnTo>
                <a:lnTo>
                  <a:pt x="958" y="40309"/>
                </a:lnTo>
                <a:lnTo>
                  <a:pt x="2880" y="40309"/>
                </a:lnTo>
                <a:lnTo>
                  <a:pt x="2880" y="39364"/>
                </a:lnTo>
                <a:lnTo>
                  <a:pt x="3838" y="39364"/>
                </a:lnTo>
                <a:lnTo>
                  <a:pt x="44159" y="25923"/>
                </a:lnTo>
                <a:lnTo>
                  <a:pt x="45118" y="25923"/>
                </a:lnTo>
                <a:lnTo>
                  <a:pt x="45118" y="24002"/>
                </a:lnTo>
                <a:lnTo>
                  <a:pt x="46076" y="23042"/>
                </a:lnTo>
                <a:lnTo>
                  <a:pt x="46076" y="16322"/>
                </a:lnTo>
                <a:lnTo>
                  <a:pt x="45118" y="15361"/>
                </a:lnTo>
                <a:lnTo>
                  <a:pt x="45118" y="14401"/>
                </a:lnTo>
                <a:lnTo>
                  <a:pt x="44159" y="13441"/>
                </a:lnTo>
                <a:lnTo>
                  <a:pt x="3838" y="0"/>
                </a:lnTo>
                <a:lnTo>
                  <a:pt x="958" y="0"/>
                </a:lnTo>
                <a:lnTo>
                  <a:pt x="0" y="960"/>
                </a:lnTo>
                <a:lnTo>
                  <a:pt x="0" y="6720"/>
                </a:lnTo>
                <a:lnTo>
                  <a:pt x="958" y="7680"/>
                </a:lnTo>
                <a:lnTo>
                  <a:pt x="958" y="8641"/>
                </a:lnTo>
                <a:lnTo>
                  <a:pt x="1921" y="8641"/>
                </a:lnTo>
                <a:lnTo>
                  <a:pt x="36479" y="19202"/>
                </a:lnTo>
                <a:lnTo>
                  <a:pt x="1921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4" name="object 544"/>
          <p:cNvSpPr/>
          <p:nvPr/>
        </p:nvSpPr>
        <p:spPr>
          <a:xfrm>
            <a:off x="1212681" y="8438189"/>
            <a:ext cx="46076" cy="42245"/>
          </a:xfrm>
          <a:custGeom>
            <a:avLst/>
            <a:gdLst/>
            <a:ahLst/>
            <a:cxnLst/>
            <a:rect l="l" t="t" r="r" b="b"/>
            <a:pathLst>
              <a:path w="46076" h="42245">
                <a:moveTo>
                  <a:pt x="46076" y="35524"/>
                </a:moveTo>
                <a:lnTo>
                  <a:pt x="45118" y="34564"/>
                </a:lnTo>
                <a:lnTo>
                  <a:pt x="45118" y="32644"/>
                </a:lnTo>
                <a:lnTo>
                  <a:pt x="44159" y="32644"/>
                </a:lnTo>
                <a:lnTo>
                  <a:pt x="35521" y="29763"/>
                </a:lnTo>
                <a:lnTo>
                  <a:pt x="35521" y="13441"/>
                </a:lnTo>
                <a:lnTo>
                  <a:pt x="44159" y="10561"/>
                </a:lnTo>
                <a:lnTo>
                  <a:pt x="44159" y="9601"/>
                </a:lnTo>
                <a:lnTo>
                  <a:pt x="45118" y="9601"/>
                </a:lnTo>
                <a:lnTo>
                  <a:pt x="45118" y="8641"/>
                </a:lnTo>
                <a:lnTo>
                  <a:pt x="46076" y="7680"/>
                </a:lnTo>
                <a:lnTo>
                  <a:pt x="46076" y="1920"/>
                </a:lnTo>
                <a:lnTo>
                  <a:pt x="45118" y="960"/>
                </a:lnTo>
                <a:lnTo>
                  <a:pt x="45118" y="0"/>
                </a:lnTo>
                <a:lnTo>
                  <a:pt x="44159" y="0"/>
                </a:lnTo>
                <a:lnTo>
                  <a:pt x="43200" y="960"/>
                </a:lnTo>
                <a:lnTo>
                  <a:pt x="42237" y="960"/>
                </a:lnTo>
                <a:lnTo>
                  <a:pt x="27841" y="15361"/>
                </a:lnTo>
                <a:lnTo>
                  <a:pt x="27841" y="27843"/>
                </a:lnTo>
                <a:lnTo>
                  <a:pt x="8638" y="22082"/>
                </a:lnTo>
                <a:lnTo>
                  <a:pt x="1921" y="15361"/>
                </a:lnTo>
                <a:lnTo>
                  <a:pt x="958" y="15361"/>
                </a:lnTo>
                <a:lnTo>
                  <a:pt x="958" y="16322"/>
                </a:lnTo>
                <a:lnTo>
                  <a:pt x="0" y="17282"/>
                </a:lnTo>
                <a:lnTo>
                  <a:pt x="0" y="25923"/>
                </a:lnTo>
                <a:lnTo>
                  <a:pt x="958" y="25923"/>
                </a:lnTo>
                <a:lnTo>
                  <a:pt x="958" y="26883"/>
                </a:lnTo>
                <a:lnTo>
                  <a:pt x="1921" y="26883"/>
                </a:lnTo>
                <a:lnTo>
                  <a:pt x="1921" y="27843"/>
                </a:lnTo>
                <a:lnTo>
                  <a:pt x="42237" y="41285"/>
                </a:lnTo>
                <a:lnTo>
                  <a:pt x="43200" y="41285"/>
                </a:lnTo>
                <a:lnTo>
                  <a:pt x="44159" y="42245"/>
                </a:lnTo>
                <a:lnTo>
                  <a:pt x="45118" y="41285"/>
                </a:lnTo>
                <a:lnTo>
                  <a:pt x="46076" y="40325"/>
                </a:lnTo>
                <a:lnTo>
                  <a:pt x="46076" y="35524"/>
                </a:lnTo>
                <a:close/>
              </a:path>
              <a:path w="46076" h="42245">
                <a:moveTo>
                  <a:pt x="1921" y="15361"/>
                </a:moveTo>
                <a:lnTo>
                  <a:pt x="8638" y="22082"/>
                </a:lnTo>
                <a:lnTo>
                  <a:pt x="8638" y="21122"/>
                </a:lnTo>
                <a:lnTo>
                  <a:pt x="27841" y="15361"/>
                </a:lnTo>
                <a:lnTo>
                  <a:pt x="42237" y="960"/>
                </a:lnTo>
                <a:lnTo>
                  <a:pt x="1921" y="14401"/>
                </a:lnTo>
                <a:lnTo>
                  <a:pt x="1921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5" name="object 545"/>
          <p:cNvSpPr/>
          <p:nvPr/>
        </p:nvSpPr>
        <p:spPr>
          <a:xfrm>
            <a:off x="1224200" y="8394999"/>
            <a:ext cx="34558" cy="23027"/>
          </a:xfrm>
          <a:custGeom>
            <a:avLst/>
            <a:gdLst/>
            <a:ahLst/>
            <a:cxnLst/>
            <a:rect l="l" t="t" r="r" b="b"/>
            <a:pathLst>
              <a:path w="34558" h="23027">
                <a:moveTo>
                  <a:pt x="25920" y="22082"/>
                </a:moveTo>
                <a:lnTo>
                  <a:pt x="25920" y="23027"/>
                </a:lnTo>
                <a:lnTo>
                  <a:pt x="32641" y="23027"/>
                </a:lnTo>
                <a:lnTo>
                  <a:pt x="32641" y="21122"/>
                </a:lnTo>
                <a:lnTo>
                  <a:pt x="33599" y="21122"/>
                </a:lnTo>
                <a:lnTo>
                  <a:pt x="33599" y="19187"/>
                </a:lnTo>
                <a:lnTo>
                  <a:pt x="34558" y="18242"/>
                </a:lnTo>
                <a:lnTo>
                  <a:pt x="34558" y="7680"/>
                </a:lnTo>
                <a:lnTo>
                  <a:pt x="33599" y="5760"/>
                </a:lnTo>
                <a:lnTo>
                  <a:pt x="32641" y="4800"/>
                </a:lnTo>
                <a:lnTo>
                  <a:pt x="31682" y="3840"/>
                </a:lnTo>
                <a:lnTo>
                  <a:pt x="30719" y="1920"/>
                </a:lnTo>
                <a:lnTo>
                  <a:pt x="29760" y="960"/>
                </a:lnTo>
                <a:lnTo>
                  <a:pt x="28802" y="960"/>
                </a:lnTo>
                <a:lnTo>
                  <a:pt x="26878" y="0"/>
                </a:lnTo>
                <a:lnTo>
                  <a:pt x="20164" y="0"/>
                </a:lnTo>
                <a:lnTo>
                  <a:pt x="19199" y="960"/>
                </a:lnTo>
                <a:lnTo>
                  <a:pt x="18240" y="1920"/>
                </a:lnTo>
                <a:lnTo>
                  <a:pt x="17282" y="1920"/>
                </a:lnTo>
                <a:lnTo>
                  <a:pt x="17282" y="2880"/>
                </a:lnTo>
                <a:lnTo>
                  <a:pt x="16323" y="3840"/>
                </a:lnTo>
                <a:lnTo>
                  <a:pt x="15358" y="4800"/>
                </a:lnTo>
                <a:lnTo>
                  <a:pt x="15358" y="5760"/>
                </a:lnTo>
                <a:lnTo>
                  <a:pt x="14400" y="6720"/>
                </a:lnTo>
                <a:lnTo>
                  <a:pt x="14400" y="8641"/>
                </a:lnTo>
                <a:lnTo>
                  <a:pt x="13443" y="9601"/>
                </a:lnTo>
                <a:lnTo>
                  <a:pt x="13443" y="11521"/>
                </a:lnTo>
                <a:lnTo>
                  <a:pt x="12478" y="11521"/>
                </a:lnTo>
                <a:lnTo>
                  <a:pt x="12478" y="13441"/>
                </a:lnTo>
                <a:lnTo>
                  <a:pt x="11519" y="13441"/>
                </a:lnTo>
                <a:lnTo>
                  <a:pt x="11519" y="14401"/>
                </a:lnTo>
                <a:lnTo>
                  <a:pt x="10561" y="14401"/>
                </a:lnTo>
                <a:lnTo>
                  <a:pt x="9602" y="15361"/>
                </a:lnTo>
                <a:lnTo>
                  <a:pt x="8638" y="15361"/>
                </a:lnTo>
                <a:lnTo>
                  <a:pt x="7679" y="14401"/>
                </a:lnTo>
                <a:lnTo>
                  <a:pt x="6720" y="13441"/>
                </a:lnTo>
                <a:lnTo>
                  <a:pt x="5763" y="12481"/>
                </a:lnTo>
                <a:lnTo>
                  <a:pt x="5763" y="8641"/>
                </a:lnTo>
                <a:lnTo>
                  <a:pt x="6720" y="7680"/>
                </a:lnTo>
                <a:lnTo>
                  <a:pt x="6720" y="4800"/>
                </a:lnTo>
                <a:lnTo>
                  <a:pt x="7679" y="4800"/>
                </a:lnTo>
                <a:lnTo>
                  <a:pt x="7679" y="3840"/>
                </a:lnTo>
                <a:lnTo>
                  <a:pt x="8638" y="2880"/>
                </a:lnTo>
                <a:lnTo>
                  <a:pt x="8638" y="1920"/>
                </a:lnTo>
                <a:lnTo>
                  <a:pt x="1923" y="1920"/>
                </a:lnTo>
                <a:lnTo>
                  <a:pt x="1923" y="2880"/>
                </a:lnTo>
                <a:lnTo>
                  <a:pt x="958" y="2880"/>
                </a:lnTo>
                <a:lnTo>
                  <a:pt x="958" y="5760"/>
                </a:lnTo>
                <a:lnTo>
                  <a:pt x="0" y="5760"/>
                </a:lnTo>
                <a:lnTo>
                  <a:pt x="0" y="14401"/>
                </a:lnTo>
                <a:lnTo>
                  <a:pt x="958" y="16322"/>
                </a:lnTo>
                <a:lnTo>
                  <a:pt x="958" y="17282"/>
                </a:lnTo>
                <a:lnTo>
                  <a:pt x="1923" y="19187"/>
                </a:lnTo>
                <a:lnTo>
                  <a:pt x="2881" y="20162"/>
                </a:lnTo>
                <a:lnTo>
                  <a:pt x="3840" y="21122"/>
                </a:lnTo>
                <a:lnTo>
                  <a:pt x="4799" y="22082"/>
                </a:lnTo>
                <a:lnTo>
                  <a:pt x="5763" y="22082"/>
                </a:lnTo>
                <a:lnTo>
                  <a:pt x="6720" y="23027"/>
                </a:lnTo>
                <a:lnTo>
                  <a:pt x="13443" y="23027"/>
                </a:lnTo>
                <a:lnTo>
                  <a:pt x="14400" y="22082"/>
                </a:lnTo>
                <a:lnTo>
                  <a:pt x="15358" y="21122"/>
                </a:lnTo>
                <a:lnTo>
                  <a:pt x="16323" y="21122"/>
                </a:lnTo>
                <a:lnTo>
                  <a:pt x="17282" y="20162"/>
                </a:lnTo>
                <a:lnTo>
                  <a:pt x="17282" y="19187"/>
                </a:lnTo>
                <a:lnTo>
                  <a:pt x="18240" y="18242"/>
                </a:lnTo>
                <a:lnTo>
                  <a:pt x="18240" y="17282"/>
                </a:lnTo>
                <a:lnTo>
                  <a:pt x="19199" y="16322"/>
                </a:lnTo>
                <a:lnTo>
                  <a:pt x="19199" y="15361"/>
                </a:lnTo>
                <a:lnTo>
                  <a:pt x="20164" y="14401"/>
                </a:lnTo>
                <a:lnTo>
                  <a:pt x="20164" y="13441"/>
                </a:lnTo>
                <a:lnTo>
                  <a:pt x="21122" y="12481"/>
                </a:lnTo>
                <a:lnTo>
                  <a:pt x="21122" y="11521"/>
                </a:lnTo>
                <a:lnTo>
                  <a:pt x="22081" y="10561"/>
                </a:lnTo>
                <a:lnTo>
                  <a:pt x="22081" y="9601"/>
                </a:lnTo>
                <a:lnTo>
                  <a:pt x="23038" y="8641"/>
                </a:lnTo>
                <a:lnTo>
                  <a:pt x="26878" y="8641"/>
                </a:lnTo>
                <a:lnTo>
                  <a:pt x="26878" y="9601"/>
                </a:lnTo>
                <a:lnTo>
                  <a:pt x="27843" y="9601"/>
                </a:lnTo>
                <a:lnTo>
                  <a:pt x="27843" y="11521"/>
                </a:lnTo>
                <a:lnTo>
                  <a:pt x="28802" y="11521"/>
                </a:lnTo>
                <a:lnTo>
                  <a:pt x="28802" y="14401"/>
                </a:lnTo>
                <a:lnTo>
                  <a:pt x="27843" y="15361"/>
                </a:lnTo>
                <a:lnTo>
                  <a:pt x="27843" y="17282"/>
                </a:lnTo>
                <a:lnTo>
                  <a:pt x="26878" y="18242"/>
                </a:lnTo>
                <a:lnTo>
                  <a:pt x="26878" y="20162"/>
                </a:lnTo>
                <a:lnTo>
                  <a:pt x="25920" y="21122"/>
                </a:lnTo>
                <a:lnTo>
                  <a:pt x="25920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6" name="object 546"/>
          <p:cNvSpPr/>
          <p:nvPr/>
        </p:nvSpPr>
        <p:spPr>
          <a:xfrm>
            <a:off x="1209799" y="8359475"/>
            <a:ext cx="48958" cy="28803"/>
          </a:xfrm>
          <a:custGeom>
            <a:avLst/>
            <a:gdLst/>
            <a:ahLst/>
            <a:cxnLst/>
            <a:rect l="l" t="t" r="r" b="b"/>
            <a:pathLst>
              <a:path w="48958" h="28803">
                <a:moveTo>
                  <a:pt x="21121" y="960"/>
                </a:moveTo>
                <a:lnTo>
                  <a:pt x="19199" y="960"/>
                </a:lnTo>
                <a:lnTo>
                  <a:pt x="18240" y="1920"/>
                </a:lnTo>
                <a:lnTo>
                  <a:pt x="17282" y="2880"/>
                </a:lnTo>
                <a:lnTo>
                  <a:pt x="16323" y="3840"/>
                </a:lnTo>
                <a:lnTo>
                  <a:pt x="15358" y="5760"/>
                </a:lnTo>
                <a:lnTo>
                  <a:pt x="14400" y="6720"/>
                </a:lnTo>
                <a:lnTo>
                  <a:pt x="14400" y="14401"/>
                </a:lnTo>
                <a:lnTo>
                  <a:pt x="15358" y="15361"/>
                </a:lnTo>
                <a:lnTo>
                  <a:pt x="16323" y="17282"/>
                </a:lnTo>
                <a:lnTo>
                  <a:pt x="17282" y="19202"/>
                </a:lnTo>
                <a:lnTo>
                  <a:pt x="18240" y="20162"/>
                </a:lnTo>
                <a:lnTo>
                  <a:pt x="964" y="20162"/>
                </a:lnTo>
                <a:lnTo>
                  <a:pt x="964" y="21122"/>
                </a:lnTo>
                <a:lnTo>
                  <a:pt x="0" y="21122"/>
                </a:lnTo>
                <a:lnTo>
                  <a:pt x="0" y="27843"/>
                </a:lnTo>
                <a:lnTo>
                  <a:pt x="964" y="28803"/>
                </a:lnTo>
                <a:lnTo>
                  <a:pt x="47999" y="28803"/>
                </a:lnTo>
                <a:lnTo>
                  <a:pt x="47999" y="27843"/>
                </a:lnTo>
                <a:lnTo>
                  <a:pt x="48958" y="26883"/>
                </a:lnTo>
                <a:lnTo>
                  <a:pt x="48958" y="23042"/>
                </a:lnTo>
                <a:lnTo>
                  <a:pt x="47999" y="22082"/>
                </a:lnTo>
                <a:lnTo>
                  <a:pt x="47999" y="20162"/>
                </a:lnTo>
                <a:lnTo>
                  <a:pt x="26878" y="20162"/>
                </a:lnTo>
                <a:lnTo>
                  <a:pt x="24961" y="19202"/>
                </a:lnTo>
                <a:lnTo>
                  <a:pt x="24003" y="18242"/>
                </a:lnTo>
                <a:lnTo>
                  <a:pt x="23038" y="17282"/>
                </a:lnTo>
                <a:lnTo>
                  <a:pt x="22079" y="15361"/>
                </a:lnTo>
                <a:lnTo>
                  <a:pt x="22079" y="11521"/>
                </a:lnTo>
                <a:lnTo>
                  <a:pt x="23038" y="10561"/>
                </a:lnTo>
                <a:lnTo>
                  <a:pt x="23038" y="9601"/>
                </a:lnTo>
                <a:lnTo>
                  <a:pt x="24003" y="9601"/>
                </a:lnTo>
                <a:lnTo>
                  <a:pt x="24961" y="8641"/>
                </a:lnTo>
                <a:lnTo>
                  <a:pt x="47999" y="8641"/>
                </a:lnTo>
                <a:lnTo>
                  <a:pt x="47999" y="6720"/>
                </a:lnTo>
                <a:lnTo>
                  <a:pt x="48958" y="5760"/>
                </a:lnTo>
                <a:lnTo>
                  <a:pt x="48958" y="1920"/>
                </a:lnTo>
                <a:lnTo>
                  <a:pt x="47999" y="960"/>
                </a:lnTo>
                <a:lnTo>
                  <a:pt x="47999" y="0"/>
                </a:lnTo>
                <a:lnTo>
                  <a:pt x="22079" y="0"/>
                </a:lnTo>
                <a:lnTo>
                  <a:pt x="21121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7" name="object 547"/>
          <p:cNvSpPr/>
          <p:nvPr/>
        </p:nvSpPr>
        <p:spPr>
          <a:xfrm>
            <a:off x="1224200" y="8323005"/>
            <a:ext cx="34558" cy="28788"/>
          </a:xfrm>
          <a:custGeom>
            <a:avLst/>
            <a:gdLst/>
            <a:ahLst/>
            <a:cxnLst/>
            <a:rect l="l" t="t" r="r" b="b"/>
            <a:pathLst>
              <a:path w="34558" h="28788">
                <a:moveTo>
                  <a:pt x="8638" y="23987"/>
                </a:moveTo>
                <a:lnTo>
                  <a:pt x="8638" y="23027"/>
                </a:lnTo>
                <a:lnTo>
                  <a:pt x="7679" y="22067"/>
                </a:lnTo>
                <a:lnTo>
                  <a:pt x="7679" y="20147"/>
                </a:lnTo>
                <a:lnTo>
                  <a:pt x="6720" y="19187"/>
                </a:lnTo>
                <a:lnTo>
                  <a:pt x="6720" y="11506"/>
                </a:lnTo>
                <a:lnTo>
                  <a:pt x="7679" y="10546"/>
                </a:lnTo>
                <a:lnTo>
                  <a:pt x="8638" y="9601"/>
                </a:lnTo>
                <a:lnTo>
                  <a:pt x="10561" y="9601"/>
                </a:lnTo>
                <a:lnTo>
                  <a:pt x="11519" y="8625"/>
                </a:lnTo>
                <a:lnTo>
                  <a:pt x="14400" y="8625"/>
                </a:lnTo>
                <a:lnTo>
                  <a:pt x="14400" y="19187"/>
                </a:lnTo>
                <a:lnTo>
                  <a:pt x="15358" y="21107"/>
                </a:lnTo>
                <a:lnTo>
                  <a:pt x="15358" y="23027"/>
                </a:lnTo>
                <a:lnTo>
                  <a:pt x="16323" y="24947"/>
                </a:lnTo>
                <a:lnTo>
                  <a:pt x="17282" y="25907"/>
                </a:lnTo>
                <a:lnTo>
                  <a:pt x="18240" y="26868"/>
                </a:lnTo>
                <a:lnTo>
                  <a:pt x="20164" y="27828"/>
                </a:lnTo>
                <a:lnTo>
                  <a:pt x="21122" y="28788"/>
                </a:lnTo>
                <a:lnTo>
                  <a:pt x="25920" y="28788"/>
                </a:lnTo>
                <a:lnTo>
                  <a:pt x="25920" y="20147"/>
                </a:lnTo>
                <a:lnTo>
                  <a:pt x="22081" y="20147"/>
                </a:lnTo>
                <a:lnTo>
                  <a:pt x="22081" y="19187"/>
                </a:lnTo>
                <a:lnTo>
                  <a:pt x="21122" y="19187"/>
                </a:lnTo>
                <a:lnTo>
                  <a:pt x="21122" y="18227"/>
                </a:lnTo>
                <a:lnTo>
                  <a:pt x="20164" y="18227"/>
                </a:lnTo>
                <a:lnTo>
                  <a:pt x="20164" y="15346"/>
                </a:lnTo>
                <a:lnTo>
                  <a:pt x="19199" y="13441"/>
                </a:lnTo>
                <a:lnTo>
                  <a:pt x="19199" y="8625"/>
                </a:lnTo>
                <a:lnTo>
                  <a:pt x="24961" y="8625"/>
                </a:lnTo>
                <a:lnTo>
                  <a:pt x="25920" y="10546"/>
                </a:lnTo>
                <a:lnTo>
                  <a:pt x="26878" y="11506"/>
                </a:lnTo>
                <a:lnTo>
                  <a:pt x="27843" y="12466"/>
                </a:lnTo>
                <a:lnTo>
                  <a:pt x="27843" y="13441"/>
                </a:lnTo>
                <a:lnTo>
                  <a:pt x="28802" y="14386"/>
                </a:lnTo>
                <a:lnTo>
                  <a:pt x="28802" y="17266"/>
                </a:lnTo>
                <a:lnTo>
                  <a:pt x="27843" y="18227"/>
                </a:lnTo>
                <a:lnTo>
                  <a:pt x="27843" y="19187"/>
                </a:lnTo>
                <a:lnTo>
                  <a:pt x="28802" y="27828"/>
                </a:lnTo>
                <a:lnTo>
                  <a:pt x="30719" y="26868"/>
                </a:lnTo>
                <a:lnTo>
                  <a:pt x="31682" y="26868"/>
                </a:lnTo>
                <a:lnTo>
                  <a:pt x="32641" y="25907"/>
                </a:lnTo>
                <a:lnTo>
                  <a:pt x="32641" y="24947"/>
                </a:lnTo>
                <a:lnTo>
                  <a:pt x="33599" y="23027"/>
                </a:lnTo>
                <a:lnTo>
                  <a:pt x="34558" y="22067"/>
                </a:lnTo>
                <a:lnTo>
                  <a:pt x="34558" y="13441"/>
                </a:lnTo>
                <a:lnTo>
                  <a:pt x="33599" y="12466"/>
                </a:lnTo>
                <a:lnTo>
                  <a:pt x="32641" y="10546"/>
                </a:lnTo>
                <a:lnTo>
                  <a:pt x="31682" y="8625"/>
                </a:lnTo>
                <a:lnTo>
                  <a:pt x="30719" y="7665"/>
                </a:lnTo>
                <a:lnTo>
                  <a:pt x="33599" y="7665"/>
                </a:lnTo>
                <a:lnTo>
                  <a:pt x="33599" y="6720"/>
                </a:lnTo>
                <a:lnTo>
                  <a:pt x="34558" y="5760"/>
                </a:lnTo>
                <a:lnTo>
                  <a:pt x="34558" y="1920"/>
                </a:lnTo>
                <a:lnTo>
                  <a:pt x="33599" y="1920"/>
                </a:lnTo>
                <a:lnTo>
                  <a:pt x="33599" y="0"/>
                </a:lnTo>
                <a:lnTo>
                  <a:pt x="9602" y="0"/>
                </a:lnTo>
                <a:lnTo>
                  <a:pt x="7679" y="944"/>
                </a:lnTo>
                <a:lnTo>
                  <a:pt x="6720" y="944"/>
                </a:lnTo>
                <a:lnTo>
                  <a:pt x="4799" y="1920"/>
                </a:lnTo>
                <a:lnTo>
                  <a:pt x="3840" y="2880"/>
                </a:lnTo>
                <a:lnTo>
                  <a:pt x="2881" y="3825"/>
                </a:lnTo>
                <a:lnTo>
                  <a:pt x="1923" y="4785"/>
                </a:lnTo>
                <a:lnTo>
                  <a:pt x="958" y="5760"/>
                </a:lnTo>
                <a:lnTo>
                  <a:pt x="958" y="7665"/>
                </a:lnTo>
                <a:lnTo>
                  <a:pt x="0" y="9601"/>
                </a:lnTo>
                <a:lnTo>
                  <a:pt x="0" y="19187"/>
                </a:lnTo>
                <a:lnTo>
                  <a:pt x="958" y="20147"/>
                </a:lnTo>
                <a:lnTo>
                  <a:pt x="958" y="23027"/>
                </a:lnTo>
                <a:lnTo>
                  <a:pt x="1923" y="23987"/>
                </a:lnTo>
                <a:lnTo>
                  <a:pt x="1923" y="24947"/>
                </a:lnTo>
                <a:lnTo>
                  <a:pt x="2881" y="24947"/>
                </a:lnTo>
                <a:lnTo>
                  <a:pt x="2881" y="25907"/>
                </a:lnTo>
                <a:lnTo>
                  <a:pt x="3840" y="26868"/>
                </a:lnTo>
                <a:lnTo>
                  <a:pt x="8638" y="26868"/>
                </a:lnTo>
                <a:lnTo>
                  <a:pt x="9602" y="25907"/>
                </a:lnTo>
                <a:lnTo>
                  <a:pt x="9602" y="24947"/>
                </a:lnTo>
                <a:lnTo>
                  <a:pt x="8638" y="239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8" name="object 548"/>
          <p:cNvSpPr/>
          <p:nvPr/>
        </p:nvSpPr>
        <p:spPr>
          <a:xfrm>
            <a:off x="1250120" y="8342193"/>
            <a:ext cx="2881" cy="9601"/>
          </a:xfrm>
          <a:custGeom>
            <a:avLst/>
            <a:gdLst/>
            <a:ahLst/>
            <a:cxnLst/>
            <a:rect l="l" t="t" r="r" b="b"/>
            <a:pathLst>
              <a:path w="2881" h="9601">
                <a:moveTo>
                  <a:pt x="1923" y="9601"/>
                </a:moveTo>
                <a:lnTo>
                  <a:pt x="2881" y="8641"/>
                </a:lnTo>
                <a:lnTo>
                  <a:pt x="1923" y="0"/>
                </a:lnTo>
                <a:lnTo>
                  <a:pt x="958" y="960"/>
                </a:lnTo>
                <a:lnTo>
                  <a:pt x="0" y="960"/>
                </a:lnTo>
                <a:lnTo>
                  <a:pt x="0" y="9601"/>
                </a:lnTo>
                <a:lnTo>
                  <a:pt x="1923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9" name="object 549"/>
          <p:cNvSpPr/>
          <p:nvPr/>
        </p:nvSpPr>
        <p:spPr>
          <a:xfrm>
            <a:off x="1224200" y="8295162"/>
            <a:ext cx="34558" cy="19202"/>
          </a:xfrm>
          <a:custGeom>
            <a:avLst/>
            <a:gdLst/>
            <a:ahLst/>
            <a:cxnLst/>
            <a:rect l="l" t="t" r="r" b="b"/>
            <a:pathLst>
              <a:path w="34558" h="19202">
                <a:moveTo>
                  <a:pt x="1923" y="12481"/>
                </a:moveTo>
                <a:lnTo>
                  <a:pt x="958" y="12481"/>
                </a:lnTo>
                <a:lnTo>
                  <a:pt x="958" y="13441"/>
                </a:lnTo>
                <a:lnTo>
                  <a:pt x="0" y="14401"/>
                </a:lnTo>
                <a:lnTo>
                  <a:pt x="0" y="17282"/>
                </a:lnTo>
                <a:lnTo>
                  <a:pt x="958" y="17282"/>
                </a:lnTo>
                <a:lnTo>
                  <a:pt x="958" y="19202"/>
                </a:lnTo>
                <a:lnTo>
                  <a:pt x="33599" y="19202"/>
                </a:lnTo>
                <a:lnTo>
                  <a:pt x="33599" y="18242"/>
                </a:lnTo>
                <a:lnTo>
                  <a:pt x="34558" y="17282"/>
                </a:lnTo>
                <a:lnTo>
                  <a:pt x="34558" y="13441"/>
                </a:lnTo>
                <a:lnTo>
                  <a:pt x="33599" y="12481"/>
                </a:lnTo>
                <a:lnTo>
                  <a:pt x="33599" y="10561"/>
                </a:lnTo>
                <a:lnTo>
                  <a:pt x="12478" y="10561"/>
                </a:lnTo>
                <a:lnTo>
                  <a:pt x="11519" y="9601"/>
                </a:lnTo>
                <a:lnTo>
                  <a:pt x="10561" y="8641"/>
                </a:lnTo>
                <a:lnTo>
                  <a:pt x="9602" y="7680"/>
                </a:lnTo>
                <a:lnTo>
                  <a:pt x="8638" y="6720"/>
                </a:lnTo>
                <a:lnTo>
                  <a:pt x="8638" y="5760"/>
                </a:lnTo>
                <a:lnTo>
                  <a:pt x="7679" y="5760"/>
                </a:lnTo>
                <a:lnTo>
                  <a:pt x="7679" y="2880"/>
                </a:lnTo>
                <a:lnTo>
                  <a:pt x="8638" y="2880"/>
                </a:lnTo>
                <a:lnTo>
                  <a:pt x="8638" y="0"/>
                </a:lnTo>
                <a:lnTo>
                  <a:pt x="958" y="0"/>
                </a:lnTo>
                <a:lnTo>
                  <a:pt x="0" y="960"/>
                </a:lnTo>
                <a:lnTo>
                  <a:pt x="0" y="6720"/>
                </a:lnTo>
                <a:lnTo>
                  <a:pt x="958" y="6720"/>
                </a:lnTo>
                <a:lnTo>
                  <a:pt x="958" y="8641"/>
                </a:lnTo>
                <a:lnTo>
                  <a:pt x="1923" y="8641"/>
                </a:lnTo>
                <a:lnTo>
                  <a:pt x="2881" y="9601"/>
                </a:lnTo>
                <a:lnTo>
                  <a:pt x="3840" y="10561"/>
                </a:lnTo>
                <a:lnTo>
                  <a:pt x="4799" y="11521"/>
                </a:lnTo>
                <a:lnTo>
                  <a:pt x="5763" y="12481"/>
                </a:lnTo>
                <a:lnTo>
                  <a:pt x="1923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0" name="object 550"/>
          <p:cNvSpPr/>
          <p:nvPr/>
        </p:nvSpPr>
        <p:spPr>
          <a:xfrm>
            <a:off x="1224200" y="8260598"/>
            <a:ext cx="34558" cy="29763"/>
          </a:xfrm>
          <a:custGeom>
            <a:avLst/>
            <a:gdLst/>
            <a:ahLst/>
            <a:cxnLst/>
            <a:rect l="l" t="t" r="r" b="b"/>
            <a:pathLst>
              <a:path w="34558" h="29763">
                <a:moveTo>
                  <a:pt x="34558" y="7680"/>
                </a:moveTo>
                <a:lnTo>
                  <a:pt x="33599" y="6720"/>
                </a:lnTo>
                <a:lnTo>
                  <a:pt x="33599" y="3840"/>
                </a:lnTo>
                <a:lnTo>
                  <a:pt x="32641" y="2880"/>
                </a:lnTo>
                <a:lnTo>
                  <a:pt x="32641" y="1920"/>
                </a:lnTo>
                <a:lnTo>
                  <a:pt x="31682" y="1920"/>
                </a:lnTo>
                <a:lnTo>
                  <a:pt x="31682" y="960"/>
                </a:lnTo>
                <a:lnTo>
                  <a:pt x="26878" y="960"/>
                </a:lnTo>
                <a:lnTo>
                  <a:pt x="26878" y="1920"/>
                </a:lnTo>
                <a:lnTo>
                  <a:pt x="25920" y="1920"/>
                </a:lnTo>
                <a:lnTo>
                  <a:pt x="25920" y="2880"/>
                </a:lnTo>
                <a:lnTo>
                  <a:pt x="26878" y="3840"/>
                </a:lnTo>
                <a:lnTo>
                  <a:pt x="26878" y="5760"/>
                </a:lnTo>
                <a:lnTo>
                  <a:pt x="27843" y="6720"/>
                </a:lnTo>
                <a:lnTo>
                  <a:pt x="27843" y="16322"/>
                </a:lnTo>
                <a:lnTo>
                  <a:pt x="26878" y="18242"/>
                </a:lnTo>
                <a:lnTo>
                  <a:pt x="25920" y="19202"/>
                </a:lnTo>
                <a:lnTo>
                  <a:pt x="24961" y="20162"/>
                </a:lnTo>
                <a:lnTo>
                  <a:pt x="24003" y="20162"/>
                </a:lnTo>
                <a:lnTo>
                  <a:pt x="23038" y="21122"/>
                </a:lnTo>
                <a:lnTo>
                  <a:pt x="19199" y="21122"/>
                </a:lnTo>
                <a:lnTo>
                  <a:pt x="19199" y="960"/>
                </a:lnTo>
                <a:lnTo>
                  <a:pt x="18240" y="0"/>
                </a:lnTo>
                <a:lnTo>
                  <a:pt x="10561" y="0"/>
                </a:lnTo>
                <a:lnTo>
                  <a:pt x="8638" y="960"/>
                </a:lnTo>
                <a:lnTo>
                  <a:pt x="6720" y="960"/>
                </a:lnTo>
                <a:lnTo>
                  <a:pt x="5763" y="1920"/>
                </a:lnTo>
                <a:lnTo>
                  <a:pt x="3840" y="2880"/>
                </a:lnTo>
                <a:lnTo>
                  <a:pt x="2881" y="4800"/>
                </a:lnTo>
                <a:lnTo>
                  <a:pt x="1923" y="5760"/>
                </a:lnTo>
                <a:lnTo>
                  <a:pt x="958" y="7680"/>
                </a:lnTo>
                <a:lnTo>
                  <a:pt x="0" y="9601"/>
                </a:lnTo>
                <a:lnTo>
                  <a:pt x="0" y="19202"/>
                </a:lnTo>
                <a:lnTo>
                  <a:pt x="958" y="21122"/>
                </a:lnTo>
                <a:lnTo>
                  <a:pt x="1923" y="23042"/>
                </a:lnTo>
                <a:lnTo>
                  <a:pt x="2881" y="24963"/>
                </a:lnTo>
                <a:lnTo>
                  <a:pt x="4799" y="25923"/>
                </a:lnTo>
                <a:lnTo>
                  <a:pt x="5763" y="27843"/>
                </a:lnTo>
                <a:lnTo>
                  <a:pt x="5763" y="12481"/>
                </a:lnTo>
                <a:lnTo>
                  <a:pt x="6720" y="10561"/>
                </a:lnTo>
                <a:lnTo>
                  <a:pt x="7679" y="9601"/>
                </a:lnTo>
                <a:lnTo>
                  <a:pt x="9602" y="8641"/>
                </a:lnTo>
                <a:lnTo>
                  <a:pt x="13443" y="8641"/>
                </a:lnTo>
                <a:lnTo>
                  <a:pt x="13443" y="21122"/>
                </a:lnTo>
                <a:lnTo>
                  <a:pt x="10561" y="21122"/>
                </a:lnTo>
                <a:lnTo>
                  <a:pt x="9602" y="20162"/>
                </a:lnTo>
                <a:lnTo>
                  <a:pt x="8638" y="20162"/>
                </a:lnTo>
                <a:lnTo>
                  <a:pt x="8638" y="19202"/>
                </a:lnTo>
                <a:lnTo>
                  <a:pt x="7679" y="19202"/>
                </a:lnTo>
                <a:lnTo>
                  <a:pt x="7679" y="28803"/>
                </a:lnTo>
                <a:lnTo>
                  <a:pt x="10561" y="28803"/>
                </a:lnTo>
                <a:lnTo>
                  <a:pt x="12478" y="29763"/>
                </a:lnTo>
                <a:lnTo>
                  <a:pt x="23038" y="29763"/>
                </a:lnTo>
                <a:lnTo>
                  <a:pt x="24961" y="28803"/>
                </a:lnTo>
                <a:lnTo>
                  <a:pt x="27843" y="28803"/>
                </a:lnTo>
                <a:lnTo>
                  <a:pt x="28802" y="27843"/>
                </a:lnTo>
                <a:lnTo>
                  <a:pt x="30719" y="25923"/>
                </a:lnTo>
                <a:lnTo>
                  <a:pt x="31682" y="24963"/>
                </a:lnTo>
                <a:lnTo>
                  <a:pt x="32641" y="23042"/>
                </a:lnTo>
                <a:lnTo>
                  <a:pt x="33599" y="21122"/>
                </a:lnTo>
                <a:lnTo>
                  <a:pt x="34558" y="19202"/>
                </a:lnTo>
                <a:lnTo>
                  <a:pt x="34558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1" name="object 551"/>
          <p:cNvSpPr/>
          <p:nvPr/>
        </p:nvSpPr>
        <p:spPr>
          <a:xfrm>
            <a:off x="1229964" y="8276920"/>
            <a:ext cx="1915" cy="12481"/>
          </a:xfrm>
          <a:custGeom>
            <a:avLst/>
            <a:gdLst/>
            <a:ahLst/>
            <a:cxnLst/>
            <a:rect l="l" t="t" r="r" b="b"/>
            <a:pathLst>
              <a:path w="1915" h="12481">
                <a:moveTo>
                  <a:pt x="957" y="1920"/>
                </a:moveTo>
                <a:lnTo>
                  <a:pt x="957" y="960"/>
                </a:lnTo>
                <a:lnTo>
                  <a:pt x="0" y="0"/>
                </a:lnTo>
                <a:lnTo>
                  <a:pt x="0" y="11521"/>
                </a:lnTo>
                <a:lnTo>
                  <a:pt x="1915" y="12481"/>
                </a:lnTo>
                <a:lnTo>
                  <a:pt x="1915" y="2880"/>
                </a:lnTo>
                <a:lnTo>
                  <a:pt x="957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2" name="object 552"/>
          <p:cNvSpPr/>
          <p:nvPr/>
        </p:nvSpPr>
        <p:spPr>
          <a:xfrm>
            <a:off x="1224200" y="8214527"/>
            <a:ext cx="34558" cy="24947"/>
          </a:xfrm>
          <a:custGeom>
            <a:avLst/>
            <a:gdLst/>
            <a:ahLst/>
            <a:cxnLst/>
            <a:rect l="l" t="t" r="r" b="b"/>
            <a:pathLst>
              <a:path w="34558" h="24947">
                <a:moveTo>
                  <a:pt x="6720" y="0"/>
                </a:moveTo>
                <a:lnTo>
                  <a:pt x="2881" y="0"/>
                </a:lnTo>
                <a:lnTo>
                  <a:pt x="2881" y="960"/>
                </a:lnTo>
                <a:lnTo>
                  <a:pt x="1923" y="960"/>
                </a:lnTo>
                <a:lnTo>
                  <a:pt x="1923" y="1920"/>
                </a:lnTo>
                <a:lnTo>
                  <a:pt x="958" y="2880"/>
                </a:lnTo>
                <a:lnTo>
                  <a:pt x="958" y="3825"/>
                </a:lnTo>
                <a:lnTo>
                  <a:pt x="0" y="4800"/>
                </a:lnTo>
                <a:lnTo>
                  <a:pt x="0" y="13441"/>
                </a:lnTo>
                <a:lnTo>
                  <a:pt x="958" y="15346"/>
                </a:lnTo>
                <a:lnTo>
                  <a:pt x="1923" y="17282"/>
                </a:lnTo>
                <a:lnTo>
                  <a:pt x="2881" y="19187"/>
                </a:lnTo>
                <a:lnTo>
                  <a:pt x="3840" y="20162"/>
                </a:lnTo>
                <a:lnTo>
                  <a:pt x="5763" y="22067"/>
                </a:lnTo>
                <a:lnTo>
                  <a:pt x="7679" y="23027"/>
                </a:lnTo>
                <a:lnTo>
                  <a:pt x="9602" y="24002"/>
                </a:lnTo>
                <a:lnTo>
                  <a:pt x="12478" y="24947"/>
                </a:lnTo>
                <a:lnTo>
                  <a:pt x="23038" y="24947"/>
                </a:lnTo>
                <a:lnTo>
                  <a:pt x="24961" y="24002"/>
                </a:lnTo>
                <a:lnTo>
                  <a:pt x="26878" y="23027"/>
                </a:lnTo>
                <a:lnTo>
                  <a:pt x="28802" y="22067"/>
                </a:lnTo>
                <a:lnTo>
                  <a:pt x="30719" y="21107"/>
                </a:lnTo>
                <a:lnTo>
                  <a:pt x="31682" y="20162"/>
                </a:lnTo>
                <a:lnTo>
                  <a:pt x="32641" y="18227"/>
                </a:lnTo>
                <a:lnTo>
                  <a:pt x="33599" y="16322"/>
                </a:lnTo>
                <a:lnTo>
                  <a:pt x="34558" y="14386"/>
                </a:lnTo>
                <a:lnTo>
                  <a:pt x="34558" y="5760"/>
                </a:lnTo>
                <a:lnTo>
                  <a:pt x="33599" y="4800"/>
                </a:lnTo>
                <a:lnTo>
                  <a:pt x="33599" y="3825"/>
                </a:lnTo>
                <a:lnTo>
                  <a:pt x="32641" y="2880"/>
                </a:lnTo>
                <a:lnTo>
                  <a:pt x="32641" y="960"/>
                </a:lnTo>
                <a:lnTo>
                  <a:pt x="31682" y="960"/>
                </a:lnTo>
                <a:lnTo>
                  <a:pt x="31682" y="0"/>
                </a:lnTo>
                <a:lnTo>
                  <a:pt x="24003" y="0"/>
                </a:lnTo>
                <a:lnTo>
                  <a:pt x="24003" y="1920"/>
                </a:lnTo>
                <a:lnTo>
                  <a:pt x="24961" y="1920"/>
                </a:lnTo>
                <a:lnTo>
                  <a:pt x="24961" y="2880"/>
                </a:lnTo>
                <a:lnTo>
                  <a:pt x="25920" y="3825"/>
                </a:lnTo>
                <a:lnTo>
                  <a:pt x="26878" y="4800"/>
                </a:lnTo>
                <a:lnTo>
                  <a:pt x="26878" y="6720"/>
                </a:lnTo>
                <a:lnTo>
                  <a:pt x="27843" y="7665"/>
                </a:lnTo>
                <a:lnTo>
                  <a:pt x="27843" y="10561"/>
                </a:lnTo>
                <a:lnTo>
                  <a:pt x="26878" y="11506"/>
                </a:lnTo>
                <a:lnTo>
                  <a:pt x="26878" y="12481"/>
                </a:lnTo>
                <a:lnTo>
                  <a:pt x="25920" y="13441"/>
                </a:lnTo>
                <a:lnTo>
                  <a:pt x="24961" y="14386"/>
                </a:lnTo>
                <a:lnTo>
                  <a:pt x="24003" y="15346"/>
                </a:lnTo>
                <a:lnTo>
                  <a:pt x="22081" y="15346"/>
                </a:lnTo>
                <a:lnTo>
                  <a:pt x="20164" y="16322"/>
                </a:lnTo>
                <a:lnTo>
                  <a:pt x="13443" y="16322"/>
                </a:lnTo>
                <a:lnTo>
                  <a:pt x="11519" y="15346"/>
                </a:lnTo>
                <a:lnTo>
                  <a:pt x="9602" y="14386"/>
                </a:lnTo>
                <a:lnTo>
                  <a:pt x="7679" y="13441"/>
                </a:lnTo>
                <a:lnTo>
                  <a:pt x="6720" y="11506"/>
                </a:lnTo>
                <a:lnTo>
                  <a:pt x="6720" y="6720"/>
                </a:lnTo>
                <a:lnTo>
                  <a:pt x="7679" y="5760"/>
                </a:lnTo>
                <a:lnTo>
                  <a:pt x="7679" y="4800"/>
                </a:lnTo>
                <a:lnTo>
                  <a:pt x="8638" y="3825"/>
                </a:lnTo>
                <a:lnTo>
                  <a:pt x="8638" y="2880"/>
                </a:lnTo>
                <a:lnTo>
                  <a:pt x="9602" y="2880"/>
                </a:lnTo>
                <a:lnTo>
                  <a:pt x="9602" y="0"/>
                </a:lnTo>
                <a:lnTo>
                  <a:pt x="67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3" name="object 553"/>
          <p:cNvSpPr/>
          <p:nvPr/>
        </p:nvSpPr>
        <p:spPr>
          <a:xfrm>
            <a:off x="1209799" y="8178043"/>
            <a:ext cx="48958" cy="29763"/>
          </a:xfrm>
          <a:custGeom>
            <a:avLst/>
            <a:gdLst/>
            <a:ahLst/>
            <a:cxnLst/>
            <a:rect l="l" t="t" r="r" b="b"/>
            <a:pathLst>
              <a:path w="48958" h="29763">
                <a:moveTo>
                  <a:pt x="21121" y="960"/>
                </a:moveTo>
                <a:lnTo>
                  <a:pt x="19199" y="1920"/>
                </a:lnTo>
                <a:lnTo>
                  <a:pt x="18240" y="2880"/>
                </a:lnTo>
                <a:lnTo>
                  <a:pt x="17282" y="3840"/>
                </a:lnTo>
                <a:lnTo>
                  <a:pt x="16323" y="4800"/>
                </a:lnTo>
                <a:lnTo>
                  <a:pt x="15358" y="5760"/>
                </a:lnTo>
                <a:lnTo>
                  <a:pt x="14400" y="7680"/>
                </a:lnTo>
                <a:lnTo>
                  <a:pt x="14400" y="14401"/>
                </a:lnTo>
                <a:lnTo>
                  <a:pt x="15358" y="16322"/>
                </a:lnTo>
                <a:lnTo>
                  <a:pt x="16323" y="18242"/>
                </a:lnTo>
                <a:lnTo>
                  <a:pt x="17282" y="19202"/>
                </a:lnTo>
                <a:lnTo>
                  <a:pt x="18240" y="21122"/>
                </a:lnTo>
                <a:lnTo>
                  <a:pt x="964" y="21122"/>
                </a:lnTo>
                <a:lnTo>
                  <a:pt x="0" y="22082"/>
                </a:lnTo>
                <a:lnTo>
                  <a:pt x="0" y="28803"/>
                </a:lnTo>
                <a:lnTo>
                  <a:pt x="964" y="28803"/>
                </a:lnTo>
                <a:lnTo>
                  <a:pt x="964" y="29763"/>
                </a:lnTo>
                <a:lnTo>
                  <a:pt x="47999" y="29763"/>
                </a:lnTo>
                <a:lnTo>
                  <a:pt x="47999" y="27843"/>
                </a:lnTo>
                <a:lnTo>
                  <a:pt x="48958" y="27843"/>
                </a:lnTo>
                <a:lnTo>
                  <a:pt x="48958" y="23042"/>
                </a:lnTo>
                <a:lnTo>
                  <a:pt x="47999" y="23042"/>
                </a:lnTo>
                <a:lnTo>
                  <a:pt x="47999" y="21122"/>
                </a:lnTo>
                <a:lnTo>
                  <a:pt x="26878" y="21122"/>
                </a:lnTo>
                <a:lnTo>
                  <a:pt x="24961" y="19202"/>
                </a:lnTo>
                <a:lnTo>
                  <a:pt x="24003" y="18242"/>
                </a:lnTo>
                <a:lnTo>
                  <a:pt x="23038" y="17282"/>
                </a:lnTo>
                <a:lnTo>
                  <a:pt x="22079" y="16322"/>
                </a:lnTo>
                <a:lnTo>
                  <a:pt x="22079" y="11521"/>
                </a:lnTo>
                <a:lnTo>
                  <a:pt x="23038" y="10561"/>
                </a:lnTo>
                <a:lnTo>
                  <a:pt x="24003" y="9601"/>
                </a:lnTo>
                <a:lnTo>
                  <a:pt x="24961" y="9601"/>
                </a:lnTo>
                <a:lnTo>
                  <a:pt x="25920" y="8641"/>
                </a:lnTo>
                <a:lnTo>
                  <a:pt x="47999" y="8641"/>
                </a:lnTo>
                <a:lnTo>
                  <a:pt x="47999" y="6720"/>
                </a:lnTo>
                <a:lnTo>
                  <a:pt x="48958" y="6720"/>
                </a:lnTo>
                <a:lnTo>
                  <a:pt x="48958" y="1920"/>
                </a:lnTo>
                <a:lnTo>
                  <a:pt x="47999" y="1920"/>
                </a:lnTo>
                <a:lnTo>
                  <a:pt x="47999" y="0"/>
                </a:lnTo>
                <a:lnTo>
                  <a:pt x="24003" y="0"/>
                </a:lnTo>
                <a:lnTo>
                  <a:pt x="22079" y="960"/>
                </a:lnTo>
                <a:lnTo>
                  <a:pt x="21121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4" name="object 554"/>
          <p:cNvSpPr/>
          <p:nvPr/>
        </p:nvSpPr>
        <p:spPr>
          <a:xfrm>
            <a:off x="1224200" y="8142518"/>
            <a:ext cx="28802" cy="28803"/>
          </a:xfrm>
          <a:custGeom>
            <a:avLst/>
            <a:gdLst/>
            <a:ahLst/>
            <a:cxnLst/>
            <a:rect l="l" t="t" r="r" b="b"/>
            <a:pathLst>
              <a:path w="28802" h="28803">
                <a:moveTo>
                  <a:pt x="27843" y="27843"/>
                </a:moveTo>
                <a:lnTo>
                  <a:pt x="28802" y="27843"/>
                </a:lnTo>
                <a:lnTo>
                  <a:pt x="27843" y="19202"/>
                </a:lnTo>
                <a:lnTo>
                  <a:pt x="26878" y="19202"/>
                </a:lnTo>
                <a:lnTo>
                  <a:pt x="25920" y="20162"/>
                </a:lnTo>
                <a:lnTo>
                  <a:pt x="25920" y="28803"/>
                </a:lnTo>
                <a:lnTo>
                  <a:pt x="27843" y="27843"/>
                </a:lnTo>
                <a:close/>
              </a:path>
              <a:path w="28802" h="28803">
                <a:moveTo>
                  <a:pt x="8638" y="22082"/>
                </a:moveTo>
                <a:lnTo>
                  <a:pt x="7679" y="22082"/>
                </a:lnTo>
                <a:lnTo>
                  <a:pt x="7679" y="20162"/>
                </a:lnTo>
                <a:lnTo>
                  <a:pt x="6720" y="18242"/>
                </a:lnTo>
                <a:lnTo>
                  <a:pt x="6720" y="11521"/>
                </a:lnTo>
                <a:lnTo>
                  <a:pt x="7679" y="10561"/>
                </a:lnTo>
                <a:lnTo>
                  <a:pt x="8638" y="9601"/>
                </a:lnTo>
                <a:lnTo>
                  <a:pt x="9602" y="9601"/>
                </a:lnTo>
                <a:lnTo>
                  <a:pt x="10561" y="8656"/>
                </a:lnTo>
                <a:lnTo>
                  <a:pt x="14400" y="8656"/>
                </a:lnTo>
                <a:lnTo>
                  <a:pt x="14400" y="19202"/>
                </a:lnTo>
                <a:lnTo>
                  <a:pt x="15358" y="21122"/>
                </a:lnTo>
                <a:lnTo>
                  <a:pt x="15358" y="23042"/>
                </a:lnTo>
                <a:lnTo>
                  <a:pt x="16323" y="24003"/>
                </a:lnTo>
                <a:lnTo>
                  <a:pt x="17282" y="25923"/>
                </a:lnTo>
                <a:lnTo>
                  <a:pt x="18240" y="26883"/>
                </a:lnTo>
                <a:lnTo>
                  <a:pt x="20164" y="27843"/>
                </a:lnTo>
                <a:lnTo>
                  <a:pt x="21122" y="27843"/>
                </a:lnTo>
                <a:lnTo>
                  <a:pt x="23038" y="28803"/>
                </a:lnTo>
                <a:lnTo>
                  <a:pt x="25920" y="28803"/>
                </a:lnTo>
                <a:lnTo>
                  <a:pt x="25920" y="20162"/>
                </a:lnTo>
                <a:lnTo>
                  <a:pt x="23038" y="20162"/>
                </a:lnTo>
                <a:lnTo>
                  <a:pt x="22081" y="19202"/>
                </a:lnTo>
                <a:lnTo>
                  <a:pt x="21122" y="19202"/>
                </a:lnTo>
                <a:lnTo>
                  <a:pt x="21122" y="18242"/>
                </a:lnTo>
                <a:lnTo>
                  <a:pt x="20164" y="17282"/>
                </a:lnTo>
                <a:lnTo>
                  <a:pt x="20164" y="14401"/>
                </a:lnTo>
                <a:lnTo>
                  <a:pt x="19199" y="13441"/>
                </a:lnTo>
                <a:lnTo>
                  <a:pt x="19199" y="8656"/>
                </a:lnTo>
                <a:lnTo>
                  <a:pt x="24961" y="8656"/>
                </a:lnTo>
                <a:lnTo>
                  <a:pt x="25920" y="9601"/>
                </a:lnTo>
                <a:lnTo>
                  <a:pt x="26878" y="10561"/>
                </a:lnTo>
                <a:lnTo>
                  <a:pt x="27843" y="12481"/>
                </a:lnTo>
                <a:lnTo>
                  <a:pt x="27843" y="13441"/>
                </a:lnTo>
                <a:lnTo>
                  <a:pt x="28802" y="14401"/>
                </a:lnTo>
                <a:lnTo>
                  <a:pt x="28802" y="17282"/>
                </a:lnTo>
                <a:lnTo>
                  <a:pt x="27843" y="18242"/>
                </a:lnTo>
                <a:lnTo>
                  <a:pt x="27843" y="19202"/>
                </a:lnTo>
                <a:lnTo>
                  <a:pt x="28802" y="27843"/>
                </a:lnTo>
                <a:lnTo>
                  <a:pt x="30719" y="26883"/>
                </a:lnTo>
                <a:lnTo>
                  <a:pt x="31682" y="26883"/>
                </a:lnTo>
                <a:lnTo>
                  <a:pt x="32641" y="24963"/>
                </a:lnTo>
                <a:lnTo>
                  <a:pt x="32641" y="24003"/>
                </a:lnTo>
                <a:lnTo>
                  <a:pt x="33599" y="23042"/>
                </a:lnTo>
                <a:lnTo>
                  <a:pt x="34558" y="22082"/>
                </a:lnTo>
                <a:lnTo>
                  <a:pt x="34558" y="13441"/>
                </a:lnTo>
                <a:lnTo>
                  <a:pt x="33599" y="11521"/>
                </a:lnTo>
                <a:lnTo>
                  <a:pt x="32641" y="10561"/>
                </a:lnTo>
                <a:lnTo>
                  <a:pt x="31682" y="8656"/>
                </a:lnTo>
                <a:lnTo>
                  <a:pt x="30719" y="7680"/>
                </a:lnTo>
                <a:lnTo>
                  <a:pt x="33599" y="7680"/>
                </a:lnTo>
                <a:lnTo>
                  <a:pt x="33599" y="5760"/>
                </a:lnTo>
                <a:lnTo>
                  <a:pt x="34558" y="5760"/>
                </a:lnTo>
                <a:lnTo>
                  <a:pt x="34558" y="1920"/>
                </a:lnTo>
                <a:lnTo>
                  <a:pt x="33599" y="1920"/>
                </a:lnTo>
                <a:lnTo>
                  <a:pt x="33599" y="0"/>
                </a:lnTo>
                <a:lnTo>
                  <a:pt x="9602" y="0"/>
                </a:lnTo>
                <a:lnTo>
                  <a:pt x="7679" y="960"/>
                </a:lnTo>
                <a:lnTo>
                  <a:pt x="6720" y="960"/>
                </a:lnTo>
                <a:lnTo>
                  <a:pt x="4799" y="1920"/>
                </a:lnTo>
                <a:lnTo>
                  <a:pt x="3840" y="1920"/>
                </a:lnTo>
                <a:lnTo>
                  <a:pt x="2881" y="3840"/>
                </a:lnTo>
                <a:lnTo>
                  <a:pt x="1923" y="4800"/>
                </a:lnTo>
                <a:lnTo>
                  <a:pt x="958" y="5760"/>
                </a:lnTo>
                <a:lnTo>
                  <a:pt x="958" y="7680"/>
                </a:lnTo>
                <a:lnTo>
                  <a:pt x="0" y="9601"/>
                </a:lnTo>
                <a:lnTo>
                  <a:pt x="0" y="19202"/>
                </a:lnTo>
                <a:lnTo>
                  <a:pt x="958" y="20162"/>
                </a:lnTo>
                <a:lnTo>
                  <a:pt x="958" y="23042"/>
                </a:lnTo>
                <a:lnTo>
                  <a:pt x="1923" y="24003"/>
                </a:lnTo>
                <a:lnTo>
                  <a:pt x="2881" y="24963"/>
                </a:lnTo>
                <a:lnTo>
                  <a:pt x="2881" y="25923"/>
                </a:lnTo>
                <a:lnTo>
                  <a:pt x="3840" y="26883"/>
                </a:lnTo>
                <a:lnTo>
                  <a:pt x="8638" y="26883"/>
                </a:lnTo>
                <a:lnTo>
                  <a:pt x="8638" y="25923"/>
                </a:lnTo>
                <a:lnTo>
                  <a:pt x="9602" y="25923"/>
                </a:lnTo>
                <a:lnTo>
                  <a:pt x="9602" y="24003"/>
                </a:lnTo>
                <a:lnTo>
                  <a:pt x="8638" y="24003"/>
                </a:lnTo>
                <a:lnTo>
                  <a:pt x="8638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5" name="object 555"/>
          <p:cNvSpPr/>
          <p:nvPr/>
        </p:nvSpPr>
        <p:spPr>
          <a:xfrm>
            <a:off x="1224200" y="8104129"/>
            <a:ext cx="34558" cy="29763"/>
          </a:xfrm>
          <a:custGeom>
            <a:avLst/>
            <a:gdLst/>
            <a:ahLst/>
            <a:cxnLst/>
            <a:rect l="l" t="t" r="r" b="b"/>
            <a:pathLst>
              <a:path w="34558" h="29763">
                <a:moveTo>
                  <a:pt x="34558" y="23042"/>
                </a:moveTo>
                <a:lnTo>
                  <a:pt x="33599" y="23042"/>
                </a:lnTo>
                <a:lnTo>
                  <a:pt x="33599" y="21122"/>
                </a:lnTo>
                <a:lnTo>
                  <a:pt x="12478" y="21122"/>
                </a:lnTo>
                <a:lnTo>
                  <a:pt x="10561" y="20147"/>
                </a:lnTo>
                <a:lnTo>
                  <a:pt x="9602" y="19202"/>
                </a:lnTo>
                <a:lnTo>
                  <a:pt x="8638" y="17282"/>
                </a:lnTo>
                <a:lnTo>
                  <a:pt x="7679" y="16306"/>
                </a:lnTo>
                <a:lnTo>
                  <a:pt x="7679" y="11521"/>
                </a:lnTo>
                <a:lnTo>
                  <a:pt x="8638" y="11521"/>
                </a:lnTo>
                <a:lnTo>
                  <a:pt x="8638" y="10561"/>
                </a:lnTo>
                <a:lnTo>
                  <a:pt x="9602" y="10561"/>
                </a:lnTo>
                <a:lnTo>
                  <a:pt x="9602" y="9601"/>
                </a:lnTo>
                <a:lnTo>
                  <a:pt x="12478" y="9601"/>
                </a:lnTo>
                <a:lnTo>
                  <a:pt x="13443" y="8641"/>
                </a:lnTo>
                <a:lnTo>
                  <a:pt x="33599" y="8641"/>
                </a:lnTo>
                <a:lnTo>
                  <a:pt x="33599" y="7680"/>
                </a:lnTo>
                <a:lnTo>
                  <a:pt x="34558" y="6720"/>
                </a:lnTo>
                <a:lnTo>
                  <a:pt x="34558" y="2880"/>
                </a:lnTo>
                <a:lnTo>
                  <a:pt x="33599" y="1920"/>
                </a:lnTo>
                <a:lnTo>
                  <a:pt x="33599" y="0"/>
                </a:lnTo>
                <a:lnTo>
                  <a:pt x="11519" y="0"/>
                </a:lnTo>
                <a:lnTo>
                  <a:pt x="9602" y="960"/>
                </a:lnTo>
                <a:lnTo>
                  <a:pt x="6720" y="960"/>
                </a:lnTo>
                <a:lnTo>
                  <a:pt x="4799" y="1920"/>
                </a:lnTo>
                <a:lnTo>
                  <a:pt x="3840" y="2880"/>
                </a:lnTo>
                <a:lnTo>
                  <a:pt x="2881" y="3840"/>
                </a:lnTo>
                <a:lnTo>
                  <a:pt x="1923" y="4800"/>
                </a:lnTo>
                <a:lnTo>
                  <a:pt x="958" y="6720"/>
                </a:lnTo>
                <a:lnTo>
                  <a:pt x="0" y="7680"/>
                </a:lnTo>
                <a:lnTo>
                  <a:pt x="0" y="15361"/>
                </a:lnTo>
                <a:lnTo>
                  <a:pt x="958" y="17282"/>
                </a:lnTo>
                <a:lnTo>
                  <a:pt x="1923" y="19202"/>
                </a:lnTo>
                <a:lnTo>
                  <a:pt x="3840" y="21122"/>
                </a:lnTo>
                <a:lnTo>
                  <a:pt x="5763" y="22082"/>
                </a:lnTo>
                <a:lnTo>
                  <a:pt x="958" y="22082"/>
                </a:lnTo>
                <a:lnTo>
                  <a:pt x="958" y="23987"/>
                </a:lnTo>
                <a:lnTo>
                  <a:pt x="0" y="24963"/>
                </a:lnTo>
                <a:lnTo>
                  <a:pt x="0" y="27828"/>
                </a:lnTo>
                <a:lnTo>
                  <a:pt x="958" y="27828"/>
                </a:lnTo>
                <a:lnTo>
                  <a:pt x="958" y="29763"/>
                </a:lnTo>
                <a:lnTo>
                  <a:pt x="33599" y="29763"/>
                </a:lnTo>
                <a:lnTo>
                  <a:pt x="33599" y="27828"/>
                </a:lnTo>
                <a:lnTo>
                  <a:pt x="34558" y="27828"/>
                </a:lnTo>
                <a:lnTo>
                  <a:pt x="34558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6" name="object 556"/>
          <p:cNvSpPr/>
          <p:nvPr/>
        </p:nvSpPr>
        <p:spPr>
          <a:xfrm>
            <a:off x="1224200" y="8067644"/>
            <a:ext cx="15358" cy="28803"/>
          </a:xfrm>
          <a:custGeom>
            <a:avLst/>
            <a:gdLst/>
            <a:ahLst/>
            <a:cxnLst/>
            <a:rect l="l" t="t" r="r" b="b"/>
            <a:pathLst>
              <a:path w="15358" h="28803">
                <a:moveTo>
                  <a:pt x="10561" y="21122"/>
                </a:moveTo>
                <a:lnTo>
                  <a:pt x="8638" y="21122"/>
                </a:lnTo>
                <a:lnTo>
                  <a:pt x="7679" y="20162"/>
                </a:lnTo>
                <a:lnTo>
                  <a:pt x="6720" y="19202"/>
                </a:lnTo>
                <a:lnTo>
                  <a:pt x="6720" y="18242"/>
                </a:lnTo>
                <a:lnTo>
                  <a:pt x="5763" y="18242"/>
                </a:lnTo>
                <a:lnTo>
                  <a:pt x="5763" y="0"/>
                </a:lnTo>
                <a:lnTo>
                  <a:pt x="958" y="0"/>
                </a:lnTo>
                <a:lnTo>
                  <a:pt x="958" y="10561"/>
                </a:lnTo>
                <a:lnTo>
                  <a:pt x="0" y="11521"/>
                </a:lnTo>
                <a:lnTo>
                  <a:pt x="0" y="20162"/>
                </a:lnTo>
                <a:lnTo>
                  <a:pt x="958" y="21122"/>
                </a:lnTo>
                <a:lnTo>
                  <a:pt x="958" y="23042"/>
                </a:lnTo>
                <a:lnTo>
                  <a:pt x="1923" y="24002"/>
                </a:lnTo>
                <a:lnTo>
                  <a:pt x="2881" y="24963"/>
                </a:lnTo>
                <a:lnTo>
                  <a:pt x="3840" y="26883"/>
                </a:lnTo>
                <a:lnTo>
                  <a:pt x="4799" y="27843"/>
                </a:lnTo>
                <a:lnTo>
                  <a:pt x="6720" y="27843"/>
                </a:lnTo>
                <a:lnTo>
                  <a:pt x="7679" y="28803"/>
                </a:lnTo>
                <a:lnTo>
                  <a:pt x="14400" y="28803"/>
                </a:lnTo>
                <a:lnTo>
                  <a:pt x="15358" y="27843"/>
                </a:lnTo>
                <a:lnTo>
                  <a:pt x="15358" y="20162"/>
                </a:lnTo>
                <a:lnTo>
                  <a:pt x="14400" y="21122"/>
                </a:lnTo>
                <a:lnTo>
                  <a:pt x="10561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7" name="object 557"/>
          <p:cNvSpPr/>
          <p:nvPr/>
        </p:nvSpPr>
        <p:spPr>
          <a:xfrm>
            <a:off x="1229964" y="8067644"/>
            <a:ext cx="34556" cy="30723"/>
          </a:xfrm>
          <a:custGeom>
            <a:avLst/>
            <a:gdLst/>
            <a:ahLst/>
            <a:cxnLst/>
            <a:rect l="l" t="t" r="r" b="b"/>
            <a:pathLst>
              <a:path w="34556" h="30723">
                <a:moveTo>
                  <a:pt x="22079" y="4800"/>
                </a:moveTo>
                <a:lnTo>
                  <a:pt x="21115" y="6720"/>
                </a:lnTo>
                <a:lnTo>
                  <a:pt x="21115" y="11521"/>
                </a:lnTo>
                <a:lnTo>
                  <a:pt x="20156" y="19202"/>
                </a:lnTo>
                <a:lnTo>
                  <a:pt x="20156" y="21122"/>
                </a:lnTo>
                <a:lnTo>
                  <a:pt x="19197" y="22082"/>
                </a:lnTo>
                <a:lnTo>
                  <a:pt x="16317" y="22082"/>
                </a:lnTo>
                <a:lnTo>
                  <a:pt x="16317" y="21122"/>
                </a:lnTo>
                <a:lnTo>
                  <a:pt x="15358" y="21122"/>
                </a:lnTo>
                <a:lnTo>
                  <a:pt x="16317" y="20162"/>
                </a:lnTo>
                <a:lnTo>
                  <a:pt x="16317" y="18242"/>
                </a:lnTo>
                <a:lnTo>
                  <a:pt x="17274" y="17282"/>
                </a:lnTo>
                <a:lnTo>
                  <a:pt x="17274" y="14401"/>
                </a:lnTo>
                <a:lnTo>
                  <a:pt x="16317" y="12481"/>
                </a:lnTo>
                <a:lnTo>
                  <a:pt x="16317" y="10561"/>
                </a:lnTo>
                <a:lnTo>
                  <a:pt x="15358" y="9601"/>
                </a:lnTo>
                <a:lnTo>
                  <a:pt x="14400" y="7680"/>
                </a:lnTo>
                <a:lnTo>
                  <a:pt x="14400" y="6720"/>
                </a:lnTo>
                <a:lnTo>
                  <a:pt x="13435" y="5760"/>
                </a:lnTo>
                <a:lnTo>
                  <a:pt x="11518" y="4800"/>
                </a:lnTo>
                <a:lnTo>
                  <a:pt x="10559" y="3840"/>
                </a:lnTo>
                <a:lnTo>
                  <a:pt x="8636" y="3840"/>
                </a:lnTo>
                <a:lnTo>
                  <a:pt x="7679" y="2880"/>
                </a:lnTo>
                <a:lnTo>
                  <a:pt x="4797" y="2880"/>
                </a:lnTo>
                <a:lnTo>
                  <a:pt x="3838" y="3840"/>
                </a:lnTo>
                <a:lnTo>
                  <a:pt x="1915" y="3840"/>
                </a:lnTo>
                <a:lnTo>
                  <a:pt x="1915" y="960"/>
                </a:lnTo>
                <a:lnTo>
                  <a:pt x="957" y="0"/>
                </a:lnTo>
                <a:lnTo>
                  <a:pt x="0" y="0"/>
                </a:lnTo>
                <a:lnTo>
                  <a:pt x="0" y="17282"/>
                </a:lnTo>
                <a:lnTo>
                  <a:pt x="0" y="14401"/>
                </a:lnTo>
                <a:lnTo>
                  <a:pt x="957" y="13441"/>
                </a:lnTo>
                <a:lnTo>
                  <a:pt x="1915" y="12481"/>
                </a:lnTo>
                <a:lnTo>
                  <a:pt x="1915" y="4800"/>
                </a:lnTo>
                <a:lnTo>
                  <a:pt x="2874" y="11521"/>
                </a:lnTo>
                <a:lnTo>
                  <a:pt x="3838" y="10561"/>
                </a:lnTo>
                <a:lnTo>
                  <a:pt x="5756" y="10561"/>
                </a:lnTo>
                <a:lnTo>
                  <a:pt x="6714" y="11521"/>
                </a:lnTo>
                <a:lnTo>
                  <a:pt x="8636" y="11521"/>
                </a:lnTo>
                <a:lnTo>
                  <a:pt x="9595" y="12481"/>
                </a:lnTo>
                <a:lnTo>
                  <a:pt x="9595" y="13441"/>
                </a:lnTo>
                <a:lnTo>
                  <a:pt x="10559" y="13441"/>
                </a:lnTo>
                <a:lnTo>
                  <a:pt x="10559" y="19202"/>
                </a:lnTo>
                <a:lnTo>
                  <a:pt x="9595" y="20162"/>
                </a:lnTo>
                <a:lnTo>
                  <a:pt x="9595" y="27843"/>
                </a:lnTo>
                <a:lnTo>
                  <a:pt x="11518" y="27843"/>
                </a:lnTo>
                <a:lnTo>
                  <a:pt x="12476" y="26883"/>
                </a:lnTo>
                <a:lnTo>
                  <a:pt x="12476" y="25923"/>
                </a:lnTo>
                <a:lnTo>
                  <a:pt x="13435" y="26883"/>
                </a:lnTo>
                <a:lnTo>
                  <a:pt x="14400" y="27843"/>
                </a:lnTo>
                <a:lnTo>
                  <a:pt x="16317" y="28803"/>
                </a:lnTo>
                <a:lnTo>
                  <a:pt x="17274" y="29763"/>
                </a:lnTo>
                <a:lnTo>
                  <a:pt x="22079" y="29763"/>
                </a:lnTo>
                <a:lnTo>
                  <a:pt x="23038" y="28803"/>
                </a:lnTo>
                <a:lnTo>
                  <a:pt x="23996" y="28803"/>
                </a:lnTo>
                <a:lnTo>
                  <a:pt x="23996" y="27843"/>
                </a:lnTo>
                <a:lnTo>
                  <a:pt x="24955" y="26883"/>
                </a:lnTo>
                <a:lnTo>
                  <a:pt x="25918" y="27843"/>
                </a:lnTo>
                <a:lnTo>
                  <a:pt x="26877" y="28803"/>
                </a:lnTo>
                <a:lnTo>
                  <a:pt x="27835" y="29763"/>
                </a:lnTo>
                <a:lnTo>
                  <a:pt x="28794" y="30723"/>
                </a:lnTo>
                <a:lnTo>
                  <a:pt x="34556" y="30723"/>
                </a:lnTo>
                <a:lnTo>
                  <a:pt x="34556" y="20162"/>
                </a:lnTo>
                <a:lnTo>
                  <a:pt x="33598" y="21122"/>
                </a:lnTo>
                <a:lnTo>
                  <a:pt x="33598" y="22082"/>
                </a:lnTo>
                <a:lnTo>
                  <a:pt x="32634" y="23042"/>
                </a:lnTo>
                <a:lnTo>
                  <a:pt x="30717" y="23042"/>
                </a:lnTo>
                <a:lnTo>
                  <a:pt x="30717" y="22082"/>
                </a:lnTo>
                <a:lnTo>
                  <a:pt x="28794" y="22082"/>
                </a:lnTo>
                <a:lnTo>
                  <a:pt x="28794" y="21122"/>
                </a:lnTo>
                <a:lnTo>
                  <a:pt x="27835" y="21122"/>
                </a:lnTo>
                <a:lnTo>
                  <a:pt x="26877" y="20162"/>
                </a:lnTo>
                <a:lnTo>
                  <a:pt x="26877" y="0"/>
                </a:lnTo>
                <a:lnTo>
                  <a:pt x="25918" y="960"/>
                </a:lnTo>
                <a:lnTo>
                  <a:pt x="24955" y="960"/>
                </a:lnTo>
                <a:lnTo>
                  <a:pt x="23996" y="1920"/>
                </a:lnTo>
                <a:lnTo>
                  <a:pt x="23038" y="2880"/>
                </a:lnTo>
                <a:lnTo>
                  <a:pt x="22079" y="3840"/>
                </a:lnTo>
                <a:lnTo>
                  <a:pt x="22079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8" name="object 558"/>
          <p:cNvSpPr/>
          <p:nvPr/>
        </p:nvSpPr>
        <p:spPr>
          <a:xfrm>
            <a:off x="1256841" y="8067644"/>
            <a:ext cx="14400" cy="30723"/>
          </a:xfrm>
          <a:custGeom>
            <a:avLst/>
            <a:gdLst/>
            <a:ahLst/>
            <a:cxnLst/>
            <a:rect l="l" t="t" r="r" b="b"/>
            <a:pathLst>
              <a:path w="14400" h="30723">
                <a:moveTo>
                  <a:pt x="14400" y="16322"/>
                </a:moveTo>
                <a:lnTo>
                  <a:pt x="14400" y="13441"/>
                </a:lnTo>
                <a:lnTo>
                  <a:pt x="13437" y="11521"/>
                </a:lnTo>
                <a:lnTo>
                  <a:pt x="13437" y="9601"/>
                </a:lnTo>
                <a:lnTo>
                  <a:pt x="12478" y="6720"/>
                </a:lnTo>
                <a:lnTo>
                  <a:pt x="11519" y="5760"/>
                </a:lnTo>
                <a:lnTo>
                  <a:pt x="10561" y="3840"/>
                </a:lnTo>
                <a:lnTo>
                  <a:pt x="9596" y="2880"/>
                </a:lnTo>
                <a:lnTo>
                  <a:pt x="8638" y="1920"/>
                </a:lnTo>
                <a:lnTo>
                  <a:pt x="7679" y="960"/>
                </a:lnTo>
                <a:lnTo>
                  <a:pt x="5757" y="0"/>
                </a:lnTo>
                <a:lnTo>
                  <a:pt x="0" y="0"/>
                </a:lnTo>
                <a:lnTo>
                  <a:pt x="0" y="20162"/>
                </a:lnTo>
                <a:lnTo>
                  <a:pt x="0" y="10561"/>
                </a:lnTo>
                <a:lnTo>
                  <a:pt x="958" y="10561"/>
                </a:lnTo>
                <a:lnTo>
                  <a:pt x="1917" y="9601"/>
                </a:lnTo>
                <a:lnTo>
                  <a:pt x="1917" y="8641"/>
                </a:lnTo>
                <a:lnTo>
                  <a:pt x="4799" y="8641"/>
                </a:lnTo>
                <a:lnTo>
                  <a:pt x="4799" y="9601"/>
                </a:lnTo>
                <a:lnTo>
                  <a:pt x="5757" y="9601"/>
                </a:lnTo>
                <a:lnTo>
                  <a:pt x="6720" y="10561"/>
                </a:lnTo>
                <a:lnTo>
                  <a:pt x="7679" y="11521"/>
                </a:lnTo>
                <a:lnTo>
                  <a:pt x="7679" y="30723"/>
                </a:lnTo>
                <a:lnTo>
                  <a:pt x="8638" y="30723"/>
                </a:lnTo>
                <a:lnTo>
                  <a:pt x="9596" y="29763"/>
                </a:lnTo>
                <a:lnTo>
                  <a:pt x="10561" y="28803"/>
                </a:lnTo>
                <a:lnTo>
                  <a:pt x="11519" y="27843"/>
                </a:lnTo>
                <a:lnTo>
                  <a:pt x="12478" y="26883"/>
                </a:lnTo>
                <a:lnTo>
                  <a:pt x="13437" y="24963"/>
                </a:lnTo>
                <a:lnTo>
                  <a:pt x="13437" y="21122"/>
                </a:lnTo>
                <a:lnTo>
                  <a:pt x="14400" y="19202"/>
                </a:lnTo>
                <a:lnTo>
                  <a:pt x="1440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9" name="object 559"/>
          <p:cNvSpPr/>
          <p:nvPr/>
        </p:nvSpPr>
        <p:spPr>
          <a:xfrm>
            <a:off x="1231879" y="8072445"/>
            <a:ext cx="958" cy="7680"/>
          </a:xfrm>
          <a:custGeom>
            <a:avLst/>
            <a:gdLst/>
            <a:ahLst/>
            <a:cxnLst/>
            <a:rect l="l" t="t" r="r" b="b"/>
            <a:pathLst>
              <a:path w="958" h="7680">
                <a:moveTo>
                  <a:pt x="958" y="6720"/>
                </a:moveTo>
                <a:lnTo>
                  <a:pt x="0" y="0"/>
                </a:lnTo>
                <a:lnTo>
                  <a:pt x="0" y="7680"/>
                </a:lnTo>
                <a:lnTo>
                  <a:pt x="958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0" name="object 560"/>
          <p:cNvSpPr/>
          <p:nvPr/>
        </p:nvSpPr>
        <p:spPr>
          <a:xfrm>
            <a:off x="1224200" y="8033080"/>
            <a:ext cx="34558" cy="30723"/>
          </a:xfrm>
          <a:custGeom>
            <a:avLst/>
            <a:gdLst/>
            <a:ahLst/>
            <a:cxnLst/>
            <a:rect l="l" t="t" r="r" b="b"/>
            <a:pathLst>
              <a:path w="34558" h="30723">
                <a:moveTo>
                  <a:pt x="34558" y="8641"/>
                </a:moveTo>
                <a:lnTo>
                  <a:pt x="33599" y="7680"/>
                </a:lnTo>
                <a:lnTo>
                  <a:pt x="33599" y="3840"/>
                </a:lnTo>
                <a:lnTo>
                  <a:pt x="32641" y="3840"/>
                </a:lnTo>
                <a:lnTo>
                  <a:pt x="32641" y="2895"/>
                </a:lnTo>
                <a:lnTo>
                  <a:pt x="31682" y="1935"/>
                </a:lnTo>
                <a:lnTo>
                  <a:pt x="25920" y="1935"/>
                </a:lnTo>
                <a:lnTo>
                  <a:pt x="25920" y="3840"/>
                </a:lnTo>
                <a:lnTo>
                  <a:pt x="26878" y="3840"/>
                </a:lnTo>
                <a:lnTo>
                  <a:pt x="26878" y="6720"/>
                </a:lnTo>
                <a:lnTo>
                  <a:pt x="27843" y="6720"/>
                </a:lnTo>
                <a:lnTo>
                  <a:pt x="27843" y="17282"/>
                </a:lnTo>
                <a:lnTo>
                  <a:pt x="26878" y="18242"/>
                </a:lnTo>
                <a:lnTo>
                  <a:pt x="26878" y="19202"/>
                </a:lnTo>
                <a:lnTo>
                  <a:pt x="25920" y="20177"/>
                </a:lnTo>
                <a:lnTo>
                  <a:pt x="24961" y="20177"/>
                </a:lnTo>
                <a:lnTo>
                  <a:pt x="24003" y="21122"/>
                </a:lnTo>
                <a:lnTo>
                  <a:pt x="23038" y="21122"/>
                </a:lnTo>
                <a:lnTo>
                  <a:pt x="22081" y="22082"/>
                </a:lnTo>
                <a:lnTo>
                  <a:pt x="19199" y="22082"/>
                </a:lnTo>
                <a:lnTo>
                  <a:pt x="19199" y="960"/>
                </a:lnTo>
                <a:lnTo>
                  <a:pt x="18240" y="0"/>
                </a:lnTo>
                <a:lnTo>
                  <a:pt x="12478" y="0"/>
                </a:lnTo>
                <a:lnTo>
                  <a:pt x="10561" y="960"/>
                </a:lnTo>
                <a:lnTo>
                  <a:pt x="8638" y="960"/>
                </a:lnTo>
                <a:lnTo>
                  <a:pt x="6720" y="1935"/>
                </a:lnTo>
                <a:lnTo>
                  <a:pt x="5763" y="2895"/>
                </a:lnTo>
                <a:lnTo>
                  <a:pt x="3840" y="3840"/>
                </a:lnTo>
                <a:lnTo>
                  <a:pt x="2881" y="4800"/>
                </a:lnTo>
                <a:lnTo>
                  <a:pt x="1923" y="6720"/>
                </a:lnTo>
                <a:lnTo>
                  <a:pt x="958" y="8641"/>
                </a:lnTo>
                <a:lnTo>
                  <a:pt x="0" y="9616"/>
                </a:lnTo>
                <a:lnTo>
                  <a:pt x="0" y="19202"/>
                </a:lnTo>
                <a:lnTo>
                  <a:pt x="958" y="21122"/>
                </a:lnTo>
                <a:lnTo>
                  <a:pt x="1923" y="23042"/>
                </a:lnTo>
                <a:lnTo>
                  <a:pt x="2881" y="24963"/>
                </a:lnTo>
                <a:lnTo>
                  <a:pt x="4799" y="26883"/>
                </a:lnTo>
                <a:lnTo>
                  <a:pt x="5763" y="27843"/>
                </a:lnTo>
                <a:lnTo>
                  <a:pt x="5763" y="12481"/>
                </a:lnTo>
                <a:lnTo>
                  <a:pt x="6720" y="11521"/>
                </a:lnTo>
                <a:lnTo>
                  <a:pt x="7679" y="10561"/>
                </a:lnTo>
                <a:lnTo>
                  <a:pt x="9602" y="8641"/>
                </a:lnTo>
                <a:lnTo>
                  <a:pt x="13443" y="8641"/>
                </a:lnTo>
                <a:lnTo>
                  <a:pt x="13443" y="22082"/>
                </a:lnTo>
                <a:lnTo>
                  <a:pt x="12478" y="22082"/>
                </a:lnTo>
                <a:lnTo>
                  <a:pt x="11519" y="21122"/>
                </a:lnTo>
                <a:lnTo>
                  <a:pt x="9602" y="21122"/>
                </a:lnTo>
                <a:lnTo>
                  <a:pt x="8638" y="20177"/>
                </a:lnTo>
                <a:lnTo>
                  <a:pt x="7679" y="19202"/>
                </a:lnTo>
                <a:lnTo>
                  <a:pt x="7679" y="28803"/>
                </a:lnTo>
                <a:lnTo>
                  <a:pt x="10561" y="29763"/>
                </a:lnTo>
                <a:lnTo>
                  <a:pt x="12478" y="30723"/>
                </a:lnTo>
                <a:lnTo>
                  <a:pt x="23038" y="30723"/>
                </a:lnTo>
                <a:lnTo>
                  <a:pt x="24961" y="29763"/>
                </a:lnTo>
                <a:lnTo>
                  <a:pt x="27843" y="28803"/>
                </a:lnTo>
                <a:lnTo>
                  <a:pt x="28802" y="27843"/>
                </a:lnTo>
                <a:lnTo>
                  <a:pt x="30719" y="26883"/>
                </a:lnTo>
                <a:lnTo>
                  <a:pt x="31682" y="24963"/>
                </a:lnTo>
                <a:lnTo>
                  <a:pt x="32641" y="23042"/>
                </a:lnTo>
                <a:lnTo>
                  <a:pt x="33599" y="21122"/>
                </a:lnTo>
                <a:lnTo>
                  <a:pt x="34558" y="19202"/>
                </a:lnTo>
                <a:lnTo>
                  <a:pt x="34558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1" name="object 561"/>
          <p:cNvSpPr/>
          <p:nvPr/>
        </p:nvSpPr>
        <p:spPr>
          <a:xfrm>
            <a:off x="1229964" y="8050362"/>
            <a:ext cx="1915" cy="11521"/>
          </a:xfrm>
          <a:custGeom>
            <a:avLst/>
            <a:gdLst/>
            <a:ahLst/>
            <a:cxnLst/>
            <a:rect l="l" t="t" r="r" b="b"/>
            <a:pathLst>
              <a:path w="1915" h="11521">
                <a:moveTo>
                  <a:pt x="957" y="1920"/>
                </a:moveTo>
                <a:lnTo>
                  <a:pt x="957" y="960"/>
                </a:lnTo>
                <a:lnTo>
                  <a:pt x="0" y="0"/>
                </a:lnTo>
                <a:lnTo>
                  <a:pt x="0" y="10561"/>
                </a:lnTo>
                <a:lnTo>
                  <a:pt x="1915" y="11521"/>
                </a:lnTo>
                <a:lnTo>
                  <a:pt x="1915" y="1920"/>
                </a:lnTo>
                <a:lnTo>
                  <a:pt x="957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2" name="object 562"/>
          <p:cNvSpPr/>
          <p:nvPr/>
        </p:nvSpPr>
        <p:spPr>
          <a:xfrm>
            <a:off x="1817461" y="7768132"/>
            <a:ext cx="95036" cy="81594"/>
          </a:xfrm>
          <a:custGeom>
            <a:avLst/>
            <a:gdLst/>
            <a:ahLst/>
            <a:cxnLst/>
            <a:rect l="l" t="t" r="r" b="b"/>
            <a:pathLst>
              <a:path w="95036" h="81594">
                <a:moveTo>
                  <a:pt x="81594" y="81594"/>
                </a:moveTo>
                <a:lnTo>
                  <a:pt x="93116" y="81594"/>
                </a:lnTo>
                <a:lnTo>
                  <a:pt x="94076" y="80634"/>
                </a:lnTo>
                <a:lnTo>
                  <a:pt x="95036" y="79674"/>
                </a:lnTo>
                <a:lnTo>
                  <a:pt x="95036" y="4800"/>
                </a:lnTo>
                <a:lnTo>
                  <a:pt x="94076" y="3840"/>
                </a:lnTo>
                <a:lnTo>
                  <a:pt x="94076" y="2880"/>
                </a:lnTo>
                <a:lnTo>
                  <a:pt x="93116" y="1920"/>
                </a:lnTo>
                <a:lnTo>
                  <a:pt x="93116" y="960"/>
                </a:lnTo>
                <a:lnTo>
                  <a:pt x="91196" y="960"/>
                </a:lnTo>
                <a:lnTo>
                  <a:pt x="90236" y="0"/>
                </a:lnTo>
                <a:lnTo>
                  <a:pt x="73914" y="0"/>
                </a:lnTo>
                <a:lnTo>
                  <a:pt x="72953" y="960"/>
                </a:lnTo>
                <a:lnTo>
                  <a:pt x="71993" y="960"/>
                </a:lnTo>
                <a:lnTo>
                  <a:pt x="71048" y="1920"/>
                </a:lnTo>
                <a:lnTo>
                  <a:pt x="70073" y="1920"/>
                </a:lnTo>
                <a:lnTo>
                  <a:pt x="69113" y="2880"/>
                </a:lnTo>
                <a:lnTo>
                  <a:pt x="68168" y="3840"/>
                </a:lnTo>
                <a:lnTo>
                  <a:pt x="68168" y="5760"/>
                </a:lnTo>
                <a:lnTo>
                  <a:pt x="67208" y="6720"/>
                </a:lnTo>
                <a:lnTo>
                  <a:pt x="66233" y="7680"/>
                </a:lnTo>
                <a:lnTo>
                  <a:pt x="66233" y="9601"/>
                </a:lnTo>
                <a:lnTo>
                  <a:pt x="47990" y="57607"/>
                </a:lnTo>
                <a:lnTo>
                  <a:pt x="47045" y="57607"/>
                </a:lnTo>
                <a:lnTo>
                  <a:pt x="29763" y="9601"/>
                </a:lnTo>
                <a:lnTo>
                  <a:pt x="29763" y="7680"/>
                </a:lnTo>
                <a:lnTo>
                  <a:pt x="28803" y="6720"/>
                </a:lnTo>
                <a:lnTo>
                  <a:pt x="27843" y="4800"/>
                </a:lnTo>
                <a:lnTo>
                  <a:pt x="27843" y="3840"/>
                </a:lnTo>
                <a:lnTo>
                  <a:pt x="26883" y="2880"/>
                </a:lnTo>
                <a:lnTo>
                  <a:pt x="25923" y="1920"/>
                </a:lnTo>
                <a:lnTo>
                  <a:pt x="24963" y="1920"/>
                </a:lnTo>
                <a:lnTo>
                  <a:pt x="23042" y="960"/>
                </a:lnTo>
                <a:lnTo>
                  <a:pt x="22082" y="960"/>
                </a:lnTo>
                <a:lnTo>
                  <a:pt x="20162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80634"/>
                </a:lnTo>
                <a:lnTo>
                  <a:pt x="960" y="80634"/>
                </a:lnTo>
                <a:lnTo>
                  <a:pt x="1920" y="81594"/>
                </a:lnTo>
                <a:lnTo>
                  <a:pt x="14401" y="81594"/>
                </a:lnTo>
                <a:lnTo>
                  <a:pt x="14401" y="80634"/>
                </a:lnTo>
                <a:lnTo>
                  <a:pt x="15361" y="80634"/>
                </a:lnTo>
                <a:lnTo>
                  <a:pt x="15361" y="13441"/>
                </a:lnTo>
                <a:lnTo>
                  <a:pt x="38404" y="78729"/>
                </a:lnTo>
                <a:lnTo>
                  <a:pt x="38404" y="79674"/>
                </a:lnTo>
                <a:lnTo>
                  <a:pt x="39364" y="79674"/>
                </a:lnTo>
                <a:lnTo>
                  <a:pt x="39364" y="80634"/>
                </a:lnTo>
                <a:lnTo>
                  <a:pt x="40325" y="80634"/>
                </a:lnTo>
                <a:lnTo>
                  <a:pt x="40325" y="81594"/>
                </a:lnTo>
                <a:lnTo>
                  <a:pt x="52806" y="81594"/>
                </a:lnTo>
                <a:lnTo>
                  <a:pt x="53766" y="80634"/>
                </a:lnTo>
                <a:lnTo>
                  <a:pt x="54711" y="80634"/>
                </a:lnTo>
                <a:lnTo>
                  <a:pt x="55671" y="79674"/>
                </a:lnTo>
                <a:lnTo>
                  <a:pt x="55671" y="78729"/>
                </a:lnTo>
                <a:lnTo>
                  <a:pt x="78714" y="13441"/>
                </a:lnTo>
                <a:lnTo>
                  <a:pt x="78714" y="79674"/>
                </a:lnTo>
                <a:lnTo>
                  <a:pt x="79674" y="79674"/>
                </a:lnTo>
                <a:lnTo>
                  <a:pt x="79674" y="80634"/>
                </a:lnTo>
                <a:lnTo>
                  <a:pt x="80634" y="80634"/>
                </a:lnTo>
                <a:lnTo>
                  <a:pt x="80634" y="81594"/>
                </a:lnTo>
                <a:lnTo>
                  <a:pt x="81594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3" name="object 563"/>
          <p:cNvSpPr/>
          <p:nvPr/>
        </p:nvSpPr>
        <p:spPr>
          <a:xfrm>
            <a:off x="1925939" y="7788295"/>
            <a:ext cx="50886" cy="62392"/>
          </a:xfrm>
          <a:custGeom>
            <a:avLst/>
            <a:gdLst/>
            <a:ahLst/>
            <a:cxnLst/>
            <a:rect l="l" t="t" r="r" b="b"/>
            <a:pathLst>
              <a:path w="50886" h="62392">
                <a:moveTo>
                  <a:pt x="47045" y="6720"/>
                </a:moveTo>
                <a:lnTo>
                  <a:pt x="45110" y="4800"/>
                </a:lnTo>
                <a:lnTo>
                  <a:pt x="43205" y="2880"/>
                </a:lnTo>
                <a:lnTo>
                  <a:pt x="40325" y="1920"/>
                </a:lnTo>
                <a:lnTo>
                  <a:pt x="37429" y="960"/>
                </a:lnTo>
                <a:lnTo>
                  <a:pt x="34564" y="0"/>
                </a:lnTo>
                <a:lnTo>
                  <a:pt x="19202" y="0"/>
                </a:lnTo>
                <a:lnTo>
                  <a:pt x="16322" y="960"/>
                </a:lnTo>
                <a:lnTo>
                  <a:pt x="14401" y="960"/>
                </a:lnTo>
                <a:lnTo>
                  <a:pt x="12481" y="1920"/>
                </a:lnTo>
                <a:lnTo>
                  <a:pt x="10561" y="1920"/>
                </a:lnTo>
                <a:lnTo>
                  <a:pt x="8641" y="2880"/>
                </a:lnTo>
                <a:lnTo>
                  <a:pt x="7680" y="3840"/>
                </a:lnTo>
                <a:lnTo>
                  <a:pt x="5760" y="4800"/>
                </a:lnTo>
                <a:lnTo>
                  <a:pt x="4800" y="4800"/>
                </a:lnTo>
                <a:lnTo>
                  <a:pt x="3840" y="5760"/>
                </a:lnTo>
                <a:lnTo>
                  <a:pt x="3840" y="6720"/>
                </a:lnTo>
                <a:lnTo>
                  <a:pt x="2880" y="6720"/>
                </a:lnTo>
                <a:lnTo>
                  <a:pt x="2880" y="15361"/>
                </a:lnTo>
                <a:lnTo>
                  <a:pt x="3840" y="15361"/>
                </a:lnTo>
                <a:lnTo>
                  <a:pt x="3840" y="16322"/>
                </a:lnTo>
                <a:lnTo>
                  <a:pt x="4800" y="17282"/>
                </a:lnTo>
                <a:lnTo>
                  <a:pt x="6720" y="17282"/>
                </a:lnTo>
                <a:lnTo>
                  <a:pt x="8641" y="16322"/>
                </a:lnTo>
                <a:lnTo>
                  <a:pt x="9601" y="15361"/>
                </a:lnTo>
                <a:lnTo>
                  <a:pt x="10561" y="15361"/>
                </a:lnTo>
                <a:lnTo>
                  <a:pt x="12481" y="14401"/>
                </a:lnTo>
                <a:lnTo>
                  <a:pt x="13441" y="13441"/>
                </a:lnTo>
                <a:lnTo>
                  <a:pt x="15361" y="13441"/>
                </a:lnTo>
                <a:lnTo>
                  <a:pt x="17282" y="12481"/>
                </a:lnTo>
                <a:lnTo>
                  <a:pt x="20162" y="11521"/>
                </a:lnTo>
                <a:lnTo>
                  <a:pt x="28803" y="11521"/>
                </a:lnTo>
                <a:lnTo>
                  <a:pt x="29763" y="12481"/>
                </a:lnTo>
                <a:lnTo>
                  <a:pt x="31683" y="12481"/>
                </a:lnTo>
                <a:lnTo>
                  <a:pt x="32644" y="13441"/>
                </a:lnTo>
                <a:lnTo>
                  <a:pt x="32644" y="14401"/>
                </a:lnTo>
                <a:lnTo>
                  <a:pt x="33604" y="15361"/>
                </a:lnTo>
                <a:lnTo>
                  <a:pt x="34564" y="16322"/>
                </a:lnTo>
                <a:lnTo>
                  <a:pt x="34564" y="17282"/>
                </a:lnTo>
                <a:lnTo>
                  <a:pt x="35524" y="19202"/>
                </a:lnTo>
                <a:lnTo>
                  <a:pt x="35524" y="25923"/>
                </a:lnTo>
                <a:lnTo>
                  <a:pt x="20162" y="25923"/>
                </a:lnTo>
                <a:lnTo>
                  <a:pt x="17282" y="26883"/>
                </a:lnTo>
                <a:lnTo>
                  <a:pt x="13441" y="27843"/>
                </a:lnTo>
                <a:lnTo>
                  <a:pt x="9601" y="28803"/>
                </a:lnTo>
                <a:lnTo>
                  <a:pt x="7680" y="29763"/>
                </a:lnTo>
                <a:lnTo>
                  <a:pt x="4800" y="31683"/>
                </a:lnTo>
                <a:lnTo>
                  <a:pt x="2880" y="33604"/>
                </a:lnTo>
                <a:lnTo>
                  <a:pt x="1920" y="36484"/>
                </a:lnTo>
                <a:lnTo>
                  <a:pt x="0" y="38389"/>
                </a:lnTo>
                <a:lnTo>
                  <a:pt x="0" y="49910"/>
                </a:lnTo>
                <a:lnTo>
                  <a:pt x="960" y="52791"/>
                </a:lnTo>
                <a:lnTo>
                  <a:pt x="1920" y="54726"/>
                </a:lnTo>
                <a:lnTo>
                  <a:pt x="3840" y="56631"/>
                </a:lnTo>
                <a:lnTo>
                  <a:pt x="5760" y="58567"/>
                </a:lnTo>
                <a:lnTo>
                  <a:pt x="7680" y="59512"/>
                </a:lnTo>
                <a:lnTo>
                  <a:pt x="9601" y="60472"/>
                </a:lnTo>
                <a:lnTo>
                  <a:pt x="11521" y="61432"/>
                </a:lnTo>
                <a:lnTo>
                  <a:pt x="14401" y="62392"/>
                </a:lnTo>
                <a:lnTo>
                  <a:pt x="17282" y="62392"/>
                </a:lnTo>
                <a:lnTo>
                  <a:pt x="16322" y="48005"/>
                </a:lnTo>
                <a:lnTo>
                  <a:pt x="15361" y="46070"/>
                </a:lnTo>
                <a:lnTo>
                  <a:pt x="15361" y="41285"/>
                </a:lnTo>
                <a:lnTo>
                  <a:pt x="16322" y="40325"/>
                </a:lnTo>
                <a:lnTo>
                  <a:pt x="16322" y="39364"/>
                </a:lnTo>
                <a:lnTo>
                  <a:pt x="17282" y="38389"/>
                </a:lnTo>
                <a:lnTo>
                  <a:pt x="18242" y="37444"/>
                </a:lnTo>
                <a:lnTo>
                  <a:pt x="19202" y="36484"/>
                </a:lnTo>
                <a:lnTo>
                  <a:pt x="21122" y="36484"/>
                </a:lnTo>
                <a:lnTo>
                  <a:pt x="23042" y="35524"/>
                </a:lnTo>
                <a:lnTo>
                  <a:pt x="35524" y="35524"/>
                </a:lnTo>
                <a:lnTo>
                  <a:pt x="35524" y="45125"/>
                </a:lnTo>
                <a:lnTo>
                  <a:pt x="33604" y="47045"/>
                </a:lnTo>
                <a:lnTo>
                  <a:pt x="31683" y="48950"/>
                </a:lnTo>
                <a:lnTo>
                  <a:pt x="29763" y="49910"/>
                </a:lnTo>
                <a:lnTo>
                  <a:pt x="27843" y="50886"/>
                </a:lnTo>
                <a:lnTo>
                  <a:pt x="25923" y="51846"/>
                </a:lnTo>
                <a:lnTo>
                  <a:pt x="26883" y="62392"/>
                </a:lnTo>
                <a:lnTo>
                  <a:pt x="29763" y="60472"/>
                </a:lnTo>
                <a:lnTo>
                  <a:pt x="32644" y="59512"/>
                </a:lnTo>
                <a:lnTo>
                  <a:pt x="35524" y="57591"/>
                </a:lnTo>
                <a:lnTo>
                  <a:pt x="37429" y="54726"/>
                </a:lnTo>
                <a:lnTo>
                  <a:pt x="37429" y="60472"/>
                </a:lnTo>
                <a:lnTo>
                  <a:pt x="38404" y="60472"/>
                </a:lnTo>
                <a:lnTo>
                  <a:pt x="38404" y="61432"/>
                </a:lnTo>
                <a:lnTo>
                  <a:pt x="49926" y="61432"/>
                </a:lnTo>
                <a:lnTo>
                  <a:pt x="49926" y="60472"/>
                </a:lnTo>
                <a:lnTo>
                  <a:pt x="50886" y="60472"/>
                </a:lnTo>
                <a:lnTo>
                  <a:pt x="50886" y="14401"/>
                </a:lnTo>
                <a:lnTo>
                  <a:pt x="49926" y="11521"/>
                </a:lnTo>
                <a:lnTo>
                  <a:pt x="48950" y="8641"/>
                </a:lnTo>
                <a:lnTo>
                  <a:pt x="47045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4" name="object 564"/>
          <p:cNvSpPr/>
          <p:nvPr/>
        </p:nvSpPr>
        <p:spPr>
          <a:xfrm>
            <a:off x="1942261" y="7836301"/>
            <a:ext cx="10561" cy="14386"/>
          </a:xfrm>
          <a:custGeom>
            <a:avLst/>
            <a:gdLst/>
            <a:ahLst/>
            <a:cxnLst/>
            <a:rect l="l" t="t" r="r" b="b"/>
            <a:pathLst>
              <a:path w="10561" h="14386">
                <a:moveTo>
                  <a:pt x="2880" y="2880"/>
                </a:moveTo>
                <a:lnTo>
                  <a:pt x="960" y="1904"/>
                </a:lnTo>
                <a:lnTo>
                  <a:pt x="0" y="0"/>
                </a:lnTo>
                <a:lnTo>
                  <a:pt x="960" y="14386"/>
                </a:lnTo>
                <a:lnTo>
                  <a:pt x="10561" y="14386"/>
                </a:lnTo>
                <a:lnTo>
                  <a:pt x="9601" y="3840"/>
                </a:lnTo>
                <a:lnTo>
                  <a:pt x="4800" y="384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5" name="object 565"/>
          <p:cNvSpPr/>
          <p:nvPr/>
        </p:nvSpPr>
        <p:spPr>
          <a:xfrm>
            <a:off x="1993132" y="7762372"/>
            <a:ext cx="15361" cy="87355"/>
          </a:xfrm>
          <a:custGeom>
            <a:avLst/>
            <a:gdLst/>
            <a:ahLst/>
            <a:cxnLst/>
            <a:rect l="l" t="t" r="r" b="b"/>
            <a:pathLst>
              <a:path w="15361" h="87355">
                <a:moveTo>
                  <a:pt x="10561" y="0"/>
                </a:move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86395"/>
                </a:lnTo>
                <a:lnTo>
                  <a:pt x="960" y="86395"/>
                </a:lnTo>
                <a:lnTo>
                  <a:pt x="960" y="87355"/>
                </a:lnTo>
                <a:lnTo>
                  <a:pt x="13441" y="87355"/>
                </a:lnTo>
                <a:lnTo>
                  <a:pt x="14401" y="86395"/>
                </a:lnTo>
                <a:lnTo>
                  <a:pt x="15361" y="86395"/>
                </a:lnTo>
                <a:lnTo>
                  <a:pt x="15361" y="1920"/>
                </a:lnTo>
                <a:lnTo>
                  <a:pt x="14401" y="960"/>
                </a:lnTo>
                <a:lnTo>
                  <a:pt x="13441" y="960"/>
                </a:lnTo>
                <a:lnTo>
                  <a:pt x="13441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6" name="object 566"/>
          <p:cNvSpPr/>
          <p:nvPr/>
        </p:nvSpPr>
        <p:spPr>
          <a:xfrm>
            <a:off x="2037298" y="7836301"/>
            <a:ext cx="11521" cy="14386"/>
          </a:xfrm>
          <a:custGeom>
            <a:avLst/>
            <a:gdLst/>
            <a:ahLst/>
            <a:cxnLst/>
            <a:rect l="l" t="t" r="r" b="b"/>
            <a:pathLst>
              <a:path w="11521" h="14386">
                <a:moveTo>
                  <a:pt x="2880" y="2880"/>
                </a:moveTo>
                <a:lnTo>
                  <a:pt x="960" y="1904"/>
                </a:lnTo>
                <a:lnTo>
                  <a:pt x="0" y="0"/>
                </a:lnTo>
                <a:lnTo>
                  <a:pt x="960" y="14386"/>
                </a:lnTo>
                <a:lnTo>
                  <a:pt x="11521" y="14386"/>
                </a:lnTo>
                <a:lnTo>
                  <a:pt x="9601" y="3840"/>
                </a:lnTo>
                <a:lnTo>
                  <a:pt x="4800" y="384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7" name="object 567"/>
          <p:cNvSpPr/>
          <p:nvPr/>
        </p:nvSpPr>
        <p:spPr>
          <a:xfrm>
            <a:off x="2020976" y="7788295"/>
            <a:ext cx="50871" cy="62392"/>
          </a:xfrm>
          <a:custGeom>
            <a:avLst/>
            <a:gdLst/>
            <a:ahLst/>
            <a:cxnLst/>
            <a:rect l="l" t="t" r="r" b="b"/>
            <a:pathLst>
              <a:path w="50871" h="62392">
                <a:moveTo>
                  <a:pt x="50871" y="14401"/>
                </a:moveTo>
                <a:lnTo>
                  <a:pt x="49926" y="11521"/>
                </a:lnTo>
                <a:lnTo>
                  <a:pt x="48966" y="8641"/>
                </a:lnTo>
                <a:lnTo>
                  <a:pt x="47990" y="6720"/>
                </a:lnTo>
                <a:lnTo>
                  <a:pt x="45125" y="4800"/>
                </a:lnTo>
                <a:lnTo>
                  <a:pt x="43205" y="2880"/>
                </a:lnTo>
                <a:lnTo>
                  <a:pt x="41285" y="1920"/>
                </a:lnTo>
                <a:lnTo>
                  <a:pt x="37444" y="960"/>
                </a:lnTo>
                <a:lnTo>
                  <a:pt x="34564" y="0"/>
                </a:lnTo>
                <a:lnTo>
                  <a:pt x="19202" y="0"/>
                </a:lnTo>
                <a:lnTo>
                  <a:pt x="17282" y="960"/>
                </a:lnTo>
                <a:lnTo>
                  <a:pt x="14401" y="960"/>
                </a:lnTo>
                <a:lnTo>
                  <a:pt x="12481" y="1920"/>
                </a:lnTo>
                <a:lnTo>
                  <a:pt x="10561" y="1920"/>
                </a:lnTo>
                <a:lnTo>
                  <a:pt x="9601" y="2880"/>
                </a:lnTo>
                <a:lnTo>
                  <a:pt x="7680" y="3840"/>
                </a:lnTo>
                <a:lnTo>
                  <a:pt x="5760" y="4800"/>
                </a:lnTo>
                <a:lnTo>
                  <a:pt x="4800" y="4800"/>
                </a:lnTo>
                <a:lnTo>
                  <a:pt x="4800" y="5760"/>
                </a:lnTo>
                <a:lnTo>
                  <a:pt x="3840" y="6720"/>
                </a:lnTo>
                <a:lnTo>
                  <a:pt x="3840" y="7680"/>
                </a:lnTo>
                <a:lnTo>
                  <a:pt x="2880" y="8641"/>
                </a:lnTo>
                <a:lnTo>
                  <a:pt x="2880" y="13441"/>
                </a:lnTo>
                <a:lnTo>
                  <a:pt x="3840" y="14401"/>
                </a:lnTo>
                <a:lnTo>
                  <a:pt x="3840" y="16322"/>
                </a:lnTo>
                <a:lnTo>
                  <a:pt x="4800" y="16322"/>
                </a:lnTo>
                <a:lnTo>
                  <a:pt x="4800" y="17282"/>
                </a:lnTo>
                <a:lnTo>
                  <a:pt x="7680" y="17282"/>
                </a:lnTo>
                <a:lnTo>
                  <a:pt x="8641" y="16322"/>
                </a:lnTo>
                <a:lnTo>
                  <a:pt x="9601" y="15361"/>
                </a:lnTo>
                <a:lnTo>
                  <a:pt x="10561" y="15361"/>
                </a:lnTo>
                <a:lnTo>
                  <a:pt x="12481" y="14401"/>
                </a:lnTo>
                <a:lnTo>
                  <a:pt x="14401" y="13441"/>
                </a:lnTo>
                <a:lnTo>
                  <a:pt x="16322" y="13441"/>
                </a:lnTo>
                <a:lnTo>
                  <a:pt x="18242" y="12481"/>
                </a:lnTo>
                <a:lnTo>
                  <a:pt x="20162" y="11521"/>
                </a:lnTo>
                <a:lnTo>
                  <a:pt x="28803" y="11521"/>
                </a:lnTo>
                <a:lnTo>
                  <a:pt x="29763" y="12481"/>
                </a:lnTo>
                <a:lnTo>
                  <a:pt x="31683" y="12481"/>
                </a:lnTo>
                <a:lnTo>
                  <a:pt x="32644" y="13441"/>
                </a:lnTo>
                <a:lnTo>
                  <a:pt x="33604" y="14401"/>
                </a:lnTo>
                <a:lnTo>
                  <a:pt x="34564" y="15361"/>
                </a:lnTo>
                <a:lnTo>
                  <a:pt x="34564" y="16322"/>
                </a:lnTo>
                <a:lnTo>
                  <a:pt x="35524" y="17282"/>
                </a:lnTo>
                <a:lnTo>
                  <a:pt x="35524" y="25923"/>
                </a:lnTo>
                <a:lnTo>
                  <a:pt x="21122" y="25923"/>
                </a:lnTo>
                <a:lnTo>
                  <a:pt x="17282" y="26883"/>
                </a:lnTo>
                <a:lnTo>
                  <a:pt x="13441" y="27843"/>
                </a:lnTo>
                <a:lnTo>
                  <a:pt x="10561" y="28803"/>
                </a:lnTo>
                <a:lnTo>
                  <a:pt x="7680" y="29763"/>
                </a:lnTo>
                <a:lnTo>
                  <a:pt x="4800" y="31683"/>
                </a:lnTo>
                <a:lnTo>
                  <a:pt x="2880" y="33604"/>
                </a:lnTo>
                <a:lnTo>
                  <a:pt x="1920" y="36484"/>
                </a:lnTo>
                <a:lnTo>
                  <a:pt x="960" y="38389"/>
                </a:lnTo>
                <a:lnTo>
                  <a:pt x="0" y="41285"/>
                </a:lnTo>
                <a:lnTo>
                  <a:pt x="0" y="48005"/>
                </a:lnTo>
                <a:lnTo>
                  <a:pt x="960" y="49910"/>
                </a:lnTo>
                <a:lnTo>
                  <a:pt x="1920" y="52791"/>
                </a:lnTo>
                <a:lnTo>
                  <a:pt x="2880" y="54726"/>
                </a:lnTo>
                <a:lnTo>
                  <a:pt x="3840" y="56631"/>
                </a:lnTo>
                <a:lnTo>
                  <a:pt x="5760" y="58567"/>
                </a:lnTo>
                <a:lnTo>
                  <a:pt x="7680" y="59512"/>
                </a:lnTo>
                <a:lnTo>
                  <a:pt x="9601" y="60472"/>
                </a:lnTo>
                <a:lnTo>
                  <a:pt x="12481" y="61432"/>
                </a:lnTo>
                <a:lnTo>
                  <a:pt x="14401" y="62392"/>
                </a:lnTo>
                <a:lnTo>
                  <a:pt x="17282" y="62392"/>
                </a:lnTo>
                <a:lnTo>
                  <a:pt x="16322" y="48005"/>
                </a:lnTo>
                <a:lnTo>
                  <a:pt x="15361" y="46070"/>
                </a:lnTo>
                <a:lnTo>
                  <a:pt x="15361" y="41285"/>
                </a:lnTo>
                <a:lnTo>
                  <a:pt x="16322" y="40325"/>
                </a:lnTo>
                <a:lnTo>
                  <a:pt x="17282" y="39364"/>
                </a:lnTo>
                <a:lnTo>
                  <a:pt x="17282" y="38389"/>
                </a:lnTo>
                <a:lnTo>
                  <a:pt x="19202" y="37444"/>
                </a:lnTo>
                <a:lnTo>
                  <a:pt x="20162" y="36484"/>
                </a:lnTo>
                <a:lnTo>
                  <a:pt x="21122" y="36484"/>
                </a:lnTo>
                <a:lnTo>
                  <a:pt x="23042" y="35524"/>
                </a:lnTo>
                <a:lnTo>
                  <a:pt x="35524" y="35524"/>
                </a:lnTo>
                <a:lnTo>
                  <a:pt x="35524" y="45125"/>
                </a:lnTo>
                <a:lnTo>
                  <a:pt x="33604" y="47045"/>
                </a:lnTo>
                <a:lnTo>
                  <a:pt x="31683" y="48950"/>
                </a:lnTo>
                <a:lnTo>
                  <a:pt x="29763" y="49910"/>
                </a:lnTo>
                <a:lnTo>
                  <a:pt x="27843" y="50886"/>
                </a:lnTo>
                <a:lnTo>
                  <a:pt x="25923" y="51846"/>
                </a:lnTo>
                <a:lnTo>
                  <a:pt x="27843" y="62392"/>
                </a:lnTo>
                <a:lnTo>
                  <a:pt x="30723" y="60472"/>
                </a:lnTo>
                <a:lnTo>
                  <a:pt x="33604" y="59512"/>
                </a:lnTo>
                <a:lnTo>
                  <a:pt x="35524" y="57591"/>
                </a:lnTo>
                <a:lnTo>
                  <a:pt x="38404" y="54726"/>
                </a:lnTo>
                <a:lnTo>
                  <a:pt x="38404" y="60472"/>
                </a:lnTo>
                <a:lnTo>
                  <a:pt x="39364" y="61432"/>
                </a:lnTo>
                <a:lnTo>
                  <a:pt x="49926" y="61432"/>
                </a:lnTo>
                <a:lnTo>
                  <a:pt x="50871" y="60472"/>
                </a:lnTo>
                <a:lnTo>
                  <a:pt x="50871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8" name="object 568"/>
          <p:cNvSpPr/>
          <p:nvPr/>
        </p:nvSpPr>
        <p:spPr>
          <a:xfrm>
            <a:off x="2078568" y="7789255"/>
            <a:ext cx="58567" cy="83515"/>
          </a:xfrm>
          <a:custGeom>
            <a:avLst/>
            <a:gdLst/>
            <a:ahLst/>
            <a:cxnLst/>
            <a:rect l="l" t="t" r="r" b="b"/>
            <a:pathLst>
              <a:path w="58567" h="83515">
                <a:moveTo>
                  <a:pt x="17282" y="2880"/>
                </a:moveTo>
                <a:lnTo>
                  <a:pt x="16322" y="1920"/>
                </a:lnTo>
                <a:lnTo>
                  <a:pt x="16322" y="960"/>
                </a:lnTo>
                <a:lnTo>
                  <a:pt x="15361" y="960"/>
                </a:lnTo>
                <a:lnTo>
                  <a:pt x="15361" y="0"/>
                </a:lnTo>
                <a:lnTo>
                  <a:pt x="2895" y="0"/>
                </a:lnTo>
                <a:lnTo>
                  <a:pt x="1935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3840"/>
                </a:lnTo>
                <a:lnTo>
                  <a:pt x="960" y="4800"/>
                </a:lnTo>
                <a:lnTo>
                  <a:pt x="960" y="5760"/>
                </a:lnTo>
                <a:lnTo>
                  <a:pt x="20162" y="57607"/>
                </a:lnTo>
                <a:lnTo>
                  <a:pt x="21122" y="58552"/>
                </a:lnTo>
                <a:lnTo>
                  <a:pt x="21122" y="59512"/>
                </a:lnTo>
                <a:lnTo>
                  <a:pt x="22082" y="59512"/>
                </a:lnTo>
                <a:lnTo>
                  <a:pt x="22082" y="60472"/>
                </a:lnTo>
                <a:lnTo>
                  <a:pt x="23042" y="60472"/>
                </a:lnTo>
                <a:lnTo>
                  <a:pt x="15361" y="78714"/>
                </a:lnTo>
                <a:lnTo>
                  <a:pt x="15361" y="81594"/>
                </a:lnTo>
                <a:lnTo>
                  <a:pt x="16322" y="82555"/>
                </a:lnTo>
                <a:lnTo>
                  <a:pt x="18242" y="82555"/>
                </a:lnTo>
                <a:lnTo>
                  <a:pt x="19202" y="83515"/>
                </a:lnTo>
                <a:lnTo>
                  <a:pt x="25923" y="83515"/>
                </a:lnTo>
                <a:lnTo>
                  <a:pt x="27843" y="82555"/>
                </a:lnTo>
                <a:lnTo>
                  <a:pt x="29763" y="82555"/>
                </a:lnTo>
                <a:lnTo>
                  <a:pt x="31683" y="81594"/>
                </a:lnTo>
                <a:lnTo>
                  <a:pt x="32644" y="81594"/>
                </a:lnTo>
                <a:lnTo>
                  <a:pt x="32644" y="80634"/>
                </a:lnTo>
                <a:lnTo>
                  <a:pt x="39364" y="60472"/>
                </a:lnTo>
                <a:lnTo>
                  <a:pt x="58567" y="5760"/>
                </a:lnTo>
                <a:lnTo>
                  <a:pt x="58567" y="960"/>
                </a:lnTo>
                <a:lnTo>
                  <a:pt x="57607" y="960"/>
                </a:lnTo>
                <a:lnTo>
                  <a:pt x="57607" y="0"/>
                </a:lnTo>
                <a:lnTo>
                  <a:pt x="44165" y="0"/>
                </a:lnTo>
                <a:lnTo>
                  <a:pt x="44165" y="960"/>
                </a:lnTo>
                <a:lnTo>
                  <a:pt x="43205" y="960"/>
                </a:lnTo>
                <a:lnTo>
                  <a:pt x="43205" y="2880"/>
                </a:lnTo>
                <a:lnTo>
                  <a:pt x="30723" y="41269"/>
                </a:lnTo>
                <a:lnTo>
                  <a:pt x="17282" y="3840"/>
                </a:lnTo>
                <a:lnTo>
                  <a:pt x="17282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9" name="object 569"/>
          <p:cNvSpPr/>
          <p:nvPr/>
        </p:nvSpPr>
        <p:spPr>
          <a:xfrm>
            <a:off x="2141936" y="7788295"/>
            <a:ext cx="43190" cy="62392"/>
          </a:xfrm>
          <a:custGeom>
            <a:avLst/>
            <a:gdLst/>
            <a:ahLst/>
            <a:cxnLst/>
            <a:rect l="l" t="t" r="r" b="b"/>
            <a:pathLst>
              <a:path w="43190" h="62392">
                <a:moveTo>
                  <a:pt x="35509" y="29763"/>
                </a:moveTo>
                <a:lnTo>
                  <a:pt x="34549" y="28803"/>
                </a:lnTo>
                <a:lnTo>
                  <a:pt x="32628" y="27843"/>
                </a:lnTo>
                <a:lnTo>
                  <a:pt x="30723" y="26883"/>
                </a:lnTo>
                <a:lnTo>
                  <a:pt x="29763" y="25923"/>
                </a:lnTo>
                <a:lnTo>
                  <a:pt x="27828" y="24963"/>
                </a:lnTo>
                <a:lnTo>
                  <a:pt x="25923" y="24963"/>
                </a:lnTo>
                <a:lnTo>
                  <a:pt x="23987" y="24002"/>
                </a:lnTo>
                <a:lnTo>
                  <a:pt x="23042" y="24002"/>
                </a:lnTo>
                <a:lnTo>
                  <a:pt x="21107" y="23042"/>
                </a:lnTo>
                <a:lnTo>
                  <a:pt x="20162" y="22082"/>
                </a:lnTo>
                <a:lnTo>
                  <a:pt x="18242" y="22082"/>
                </a:lnTo>
                <a:lnTo>
                  <a:pt x="17266" y="21122"/>
                </a:lnTo>
                <a:lnTo>
                  <a:pt x="16322" y="20162"/>
                </a:lnTo>
                <a:lnTo>
                  <a:pt x="16322" y="19202"/>
                </a:lnTo>
                <a:lnTo>
                  <a:pt x="15361" y="18242"/>
                </a:lnTo>
                <a:lnTo>
                  <a:pt x="15361" y="15361"/>
                </a:lnTo>
                <a:lnTo>
                  <a:pt x="16322" y="14401"/>
                </a:lnTo>
                <a:lnTo>
                  <a:pt x="16322" y="13441"/>
                </a:lnTo>
                <a:lnTo>
                  <a:pt x="17266" y="13441"/>
                </a:lnTo>
                <a:lnTo>
                  <a:pt x="17266" y="12481"/>
                </a:lnTo>
                <a:lnTo>
                  <a:pt x="18242" y="11521"/>
                </a:lnTo>
                <a:lnTo>
                  <a:pt x="20162" y="11521"/>
                </a:lnTo>
                <a:lnTo>
                  <a:pt x="21107" y="10561"/>
                </a:lnTo>
                <a:lnTo>
                  <a:pt x="25923" y="10561"/>
                </a:lnTo>
                <a:lnTo>
                  <a:pt x="27828" y="11521"/>
                </a:lnTo>
                <a:lnTo>
                  <a:pt x="30723" y="11521"/>
                </a:lnTo>
                <a:lnTo>
                  <a:pt x="32628" y="12481"/>
                </a:lnTo>
                <a:lnTo>
                  <a:pt x="33604" y="12481"/>
                </a:lnTo>
                <a:lnTo>
                  <a:pt x="34549" y="13441"/>
                </a:lnTo>
                <a:lnTo>
                  <a:pt x="35509" y="13441"/>
                </a:lnTo>
                <a:lnTo>
                  <a:pt x="36469" y="14401"/>
                </a:lnTo>
                <a:lnTo>
                  <a:pt x="37444" y="14401"/>
                </a:lnTo>
                <a:lnTo>
                  <a:pt x="37444" y="15361"/>
                </a:lnTo>
                <a:lnTo>
                  <a:pt x="38389" y="15361"/>
                </a:lnTo>
                <a:lnTo>
                  <a:pt x="39349" y="14401"/>
                </a:lnTo>
                <a:lnTo>
                  <a:pt x="39349" y="13441"/>
                </a:lnTo>
                <a:lnTo>
                  <a:pt x="40325" y="12481"/>
                </a:lnTo>
                <a:lnTo>
                  <a:pt x="40325" y="6720"/>
                </a:lnTo>
                <a:lnTo>
                  <a:pt x="39349" y="6720"/>
                </a:lnTo>
                <a:lnTo>
                  <a:pt x="39349" y="3840"/>
                </a:lnTo>
                <a:lnTo>
                  <a:pt x="38389" y="3840"/>
                </a:lnTo>
                <a:lnTo>
                  <a:pt x="38389" y="2880"/>
                </a:lnTo>
                <a:lnTo>
                  <a:pt x="37444" y="2880"/>
                </a:lnTo>
                <a:lnTo>
                  <a:pt x="36469" y="1920"/>
                </a:lnTo>
                <a:lnTo>
                  <a:pt x="35509" y="1920"/>
                </a:lnTo>
                <a:lnTo>
                  <a:pt x="34549" y="960"/>
                </a:lnTo>
                <a:lnTo>
                  <a:pt x="31668" y="960"/>
                </a:lnTo>
                <a:lnTo>
                  <a:pt x="29763" y="0"/>
                </a:lnTo>
                <a:lnTo>
                  <a:pt x="16322" y="0"/>
                </a:lnTo>
                <a:lnTo>
                  <a:pt x="13441" y="960"/>
                </a:lnTo>
                <a:lnTo>
                  <a:pt x="11521" y="1920"/>
                </a:lnTo>
                <a:lnTo>
                  <a:pt x="8641" y="2880"/>
                </a:lnTo>
                <a:lnTo>
                  <a:pt x="6720" y="4800"/>
                </a:lnTo>
                <a:lnTo>
                  <a:pt x="4800" y="6720"/>
                </a:lnTo>
                <a:lnTo>
                  <a:pt x="2880" y="8641"/>
                </a:lnTo>
                <a:lnTo>
                  <a:pt x="1920" y="10561"/>
                </a:lnTo>
                <a:lnTo>
                  <a:pt x="960" y="12481"/>
                </a:lnTo>
                <a:lnTo>
                  <a:pt x="960" y="23042"/>
                </a:lnTo>
                <a:lnTo>
                  <a:pt x="1920" y="24963"/>
                </a:lnTo>
                <a:lnTo>
                  <a:pt x="2880" y="26883"/>
                </a:lnTo>
                <a:lnTo>
                  <a:pt x="3840" y="27843"/>
                </a:lnTo>
                <a:lnTo>
                  <a:pt x="4800" y="29763"/>
                </a:lnTo>
                <a:lnTo>
                  <a:pt x="5760" y="30723"/>
                </a:lnTo>
                <a:lnTo>
                  <a:pt x="7680" y="31683"/>
                </a:lnTo>
                <a:lnTo>
                  <a:pt x="9601" y="32644"/>
                </a:lnTo>
                <a:lnTo>
                  <a:pt x="10561" y="33604"/>
                </a:lnTo>
                <a:lnTo>
                  <a:pt x="12481" y="34564"/>
                </a:lnTo>
                <a:lnTo>
                  <a:pt x="14401" y="35524"/>
                </a:lnTo>
                <a:lnTo>
                  <a:pt x="16322" y="35524"/>
                </a:lnTo>
                <a:lnTo>
                  <a:pt x="17266" y="36484"/>
                </a:lnTo>
                <a:lnTo>
                  <a:pt x="19202" y="37444"/>
                </a:lnTo>
                <a:lnTo>
                  <a:pt x="21107" y="37444"/>
                </a:lnTo>
                <a:lnTo>
                  <a:pt x="22082" y="38389"/>
                </a:lnTo>
                <a:lnTo>
                  <a:pt x="23042" y="39364"/>
                </a:lnTo>
                <a:lnTo>
                  <a:pt x="24947" y="39364"/>
                </a:lnTo>
                <a:lnTo>
                  <a:pt x="25923" y="40325"/>
                </a:lnTo>
                <a:lnTo>
                  <a:pt x="26883" y="41285"/>
                </a:lnTo>
                <a:lnTo>
                  <a:pt x="27828" y="42230"/>
                </a:lnTo>
                <a:lnTo>
                  <a:pt x="27828" y="47045"/>
                </a:lnTo>
                <a:lnTo>
                  <a:pt x="26883" y="48005"/>
                </a:lnTo>
                <a:lnTo>
                  <a:pt x="25923" y="48950"/>
                </a:lnTo>
                <a:lnTo>
                  <a:pt x="24947" y="49910"/>
                </a:lnTo>
                <a:lnTo>
                  <a:pt x="23987" y="49910"/>
                </a:lnTo>
                <a:lnTo>
                  <a:pt x="23042" y="50886"/>
                </a:lnTo>
                <a:lnTo>
                  <a:pt x="12481" y="50886"/>
                </a:lnTo>
                <a:lnTo>
                  <a:pt x="10561" y="49910"/>
                </a:lnTo>
                <a:lnTo>
                  <a:pt x="9601" y="48950"/>
                </a:lnTo>
                <a:lnTo>
                  <a:pt x="7680" y="48950"/>
                </a:lnTo>
                <a:lnTo>
                  <a:pt x="6720" y="48005"/>
                </a:lnTo>
                <a:lnTo>
                  <a:pt x="5760" y="48005"/>
                </a:lnTo>
                <a:lnTo>
                  <a:pt x="4800" y="47045"/>
                </a:lnTo>
                <a:lnTo>
                  <a:pt x="3840" y="46070"/>
                </a:lnTo>
                <a:lnTo>
                  <a:pt x="1920" y="46070"/>
                </a:lnTo>
                <a:lnTo>
                  <a:pt x="960" y="47045"/>
                </a:lnTo>
                <a:lnTo>
                  <a:pt x="960" y="48005"/>
                </a:lnTo>
                <a:lnTo>
                  <a:pt x="0" y="48950"/>
                </a:lnTo>
                <a:lnTo>
                  <a:pt x="0" y="55671"/>
                </a:lnTo>
                <a:lnTo>
                  <a:pt x="960" y="56631"/>
                </a:lnTo>
                <a:lnTo>
                  <a:pt x="960" y="57591"/>
                </a:lnTo>
                <a:lnTo>
                  <a:pt x="1920" y="58567"/>
                </a:lnTo>
                <a:lnTo>
                  <a:pt x="2880" y="59512"/>
                </a:lnTo>
                <a:lnTo>
                  <a:pt x="3840" y="59512"/>
                </a:lnTo>
                <a:lnTo>
                  <a:pt x="4800" y="60472"/>
                </a:lnTo>
                <a:lnTo>
                  <a:pt x="6720" y="60472"/>
                </a:lnTo>
                <a:lnTo>
                  <a:pt x="7680" y="61432"/>
                </a:lnTo>
                <a:lnTo>
                  <a:pt x="9601" y="61432"/>
                </a:lnTo>
                <a:lnTo>
                  <a:pt x="10561" y="62392"/>
                </a:lnTo>
                <a:lnTo>
                  <a:pt x="25923" y="62392"/>
                </a:lnTo>
                <a:lnTo>
                  <a:pt x="28788" y="61432"/>
                </a:lnTo>
                <a:lnTo>
                  <a:pt x="31668" y="60472"/>
                </a:lnTo>
                <a:lnTo>
                  <a:pt x="34549" y="59512"/>
                </a:lnTo>
                <a:lnTo>
                  <a:pt x="36469" y="57591"/>
                </a:lnTo>
                <a:lnTo>
                  <a:pt x="38389" y="56631"/>
                </a:lnTo>
                <a:lnTo>
                  <a:pt x="40325" y="53751"/>
                </a:lnTo>
                <a:lnTo>
                  <a:pt x="41269" y="51846"/>
                </a:lnTo>
                <a:lnTo>
                  <a:pt x="42230" y="48950"/>
                </a:lnTo>
                <a:lnTo>
                  <a:pt x="43190" y="46070"/>
                </a:lnTo>
                <a:lnTo>
                  <a:pt x="43190" y="38389"/>
                </a:lnTo>
                <a:lnTo>
                  <a:pt x="42230" y="36484"/>
                </a:lnTo>
                <a:lnTo>
                  <a:pt x="41269" y="34564"/>
                </a:lnTo>
                <a:lnTo>
                  <a:pt x="40325" y="33604"/>
                </a:lnTo>
                <a:lnTo>
                  <a:pt x="38389" y="31683"/>
                </a:lnTo>
                <a:lnTo>
                  <a:pt x="37444" y="30723"/>
                </a:lnTo>
                <a:lnTo>
                  <a:pt x="35509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0" name="object 570"/>
          <p:cNvSpPr/>
          <p:nvPr/>
        </p:nvSpPr>
        <p:spPr>
          <a:xfrm>
            <a:off x="2196647" y="7789255"/>
            <a:ext cx="16322" cy="60472"/>
          </a:xfrm>
          <a:custGeom>
            <a:avLst/>
            <a:gdLst/>
            <a:ahLst/>
            <a:cxnLst/>
            <a:rect l="l" t="t" r="r" b="b"/>
            <a:pathLst>
              <a:path w="16322" h="60472">
                <a:moveTo>
                  <a:pt x="14401" y="960"/>
                </a:moveTo>
                <a:lnTo>
                  <a:pt x="1440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58552"/>
                </a:lnTo>
                <a:lnTo>
                  <a:pt x="960" y="59512"/>
                </a:lnTo>
                <a:lnTo>
                  <a:pt x="1920" y="59512"/>
                </a:lnTo>
                <a:lnTo>
                  <a:pt x="1920" y="60472"/>
                </a:lnTo>
                <a:lnTo>
                  <a:pt x="14401" y="60472"/>
                </a:lnTo>
                <a:lnTo>
                  <a:pt x="15361" y="59512"/>
                </a:lnTo>
                <a:lnTo>
                  <a:pt x="16322" y="59512"/>
                </a:lnTo>
                <a:lnTo>
                  <a:pt x="16322" y="960"/>
                </a:lnTo>
                <a:lnTo>
                  <a:pt x="14401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1" name="object 571"/>
          <p:cNvSpPr/>
          <p:nvPr/>
        </p:nvSpPr>
        <p:spPr>
          <a:xfrm>
            <a:off x="2195687" y="7764292"/>
            <a:ext cx="18242" cy="16322"/>
          </a:xfrm>
          <a:custGeom>
            <a:avLst/>
            <a:gdLst/>
            <a:ahLst/>
            <a:cxnLst/>
            <a:rect l="l" t="t" r="r" b="b"/>
            <a:pathLst>
              <a:path w="18242" h="16322">
                <a:moveTo>
                  <a:pt x="960" y="13441"/>
                </a:moveTo>
                <a:lnTo>
                  <a:pt x="1920" y="15361"/>
                </a:lnTo>
                <a:lnTo>
                  <a:pt x="2880" y="16322"/>
                </a:lnTo>
                <a:lnTo>
                  <a:pt x="15361" y="16322"/>
                </a:lnTo>
                <a:lnTo>
                  <a:pt x="16322" y="14401"/>
                </a:lnTo>
                <a:lnTo>
                  <a:pt x="18242" y="13441"/>
                </a:lnTo>
                <a:lnTo>
                  <a:pt x="18242" y="2880"/>
                </a:lnTo>
                <a:lnTo>
                  <a:pt x="16322" y="1920"/>
                </a:lnTo>
                <a:lnTo>
                  <a:pt x="15361" y="960"/>
                </a:lnTo>
                <a:lnTo>
                  <a:pt x="12481" y="0"/>
                </a:lnTo>
                <a:lnTo>
                  <a:pt x="5760" y="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5760"/>
                </a:lnTo>
                <a:lnTo>
                  <a:pt x="0" y="11521"/>
                </a:lnTo>
                <a:lnTo>
                  <a:pt x="96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2" name="object 572"/>
          <p:cNvSpPr/>
          <p:nvPr/>
        </p:nvSpPr>
        <p:spPr>
          <a:xfrm>
            <a:off x="2225451" y="7788295"/>
            <a:ext cx="50871" cy="62392"/>
          </a:xfrm>
          <a:custGeom>
            <a:avLst/>
            <a:gdLst/>
            <a:ahLst/>
            <a:cxnLst/>
            <a:rect l="l" t="t" r="r" b="b"/>
            <a:pathLst>
              <a:path w="50871" h="62392">
                <a:moveTo>
                  <a:pt x="16322" y="39364"/>
                </a:moveTo>
                <a:lnTo>
                  <a:pt x="17282" y="38389"/>
                </a:lnTo>
                <a:lnTo>
                  <a:pt x="18242" y="37444"/>
                </a:lnTo>
                <a:lnTo>
                  <a:pt x="20162" y="36484"/>
                </a:lnTo>
                <a:lnTo>
                  <a:pt x="21122" y="36484"/>
                </a:lnTo>
                <a:lnTo>
                  <a:pt x="23042" y="35524"/>
                </a:lnTo>
                <a:lnTo>
                  <a:pt x="35509" y="35524"/>
                </a:lnTo>
                <a:lnTo>
                  <a:pt x="35509" y="45125"/>
                </a:lnTo>
                <a:lnTo>
                  <a:pt x="33604" y="47045"/>
                </a:lnTo>
                <a:lnTo>
                  <a:pt x="31668" y="48950"/>
                </a:lnTo>
                <a:lnTo>
                  <a:pt x="29763" y="49910"/>
                </a:lnTo>
                <a:lnTo>
                  <a:pt x="27843" y="50886"/>
                </a:lnTo>
                <a:lnTo>
                  <a:pt x="25923" y="51846"/>
                </a:lnTo>
                <a:lnTo>
                  <a:pt x="26883" y="62392"/>
                </a:lnTo>
                <a:lnTo>
                  <a:pt x="29763" y="60472"/>
                </a:lnTo>
                <a:lnTo>
                  <a:pt x="33604" y="59512"/>
                </a:lnTo>
                <a:lnTo>
                  <a:pt x="35509" y="57591"/>
                </a:lnTo>
                <a:lnTo>
                  <a:pt x="38389" y="54726"/>
                </a:lnTo>
                <a:lnTo>
                  <a:pt x="38389" y="60472"/>
                </a:lnTo>
                <a:lnTo>
                  <a:pt x="39349" y="61432"/>
                </a:lnTo>
                <a:lnTo>
                  <a:pt x="49911" y="61432"/>
                </a:lnTo>
                <a:lnTo>
                  <a:pt x="50871" y="60472"/>
                </a:lnTo>
                <a:lnTo>
                  <a:pt x="50871" y="14401"/>
                </a:lnTo>
                <a:lnTo>
                  <a:pt x="49911" y="11521"/>
                </a:lnTo>
                <a:lnTo>
                  <a:pt x="48950" y="8641"/>
                </a:lnTo>
                <a:lnTo>
                  <a:pt x="47030" y="6720"/>
                </a:lnTo>
                <a:lnTo>
                  <a:pt x="45125" y="4800"/>
                </a:lnTo>
                <a:lnTo>
                  <a:pt x="43190" y="2880"/>
                </a:lnTo>
                <a:lnTo>
                  <a:pt x="40325" y="1920"/>
                </a:lnTo>
                <a:lnTo>
                  <a:pt x="37444" y="960"/>
                </a:lnTo>
                <a:lnTo>
                  <a:pt x="34564" y="0"/>
                </a:lnTo>
                <a:lnTo>
                  <a:pt x="19202" y="0"/>
                </a:lnTo>
                <a:lnTo>
                  <a:pt x="17282" y="960"/>
                </a:lnTo>
                <a:lnTo>
                  <a:pt x="14401" y="960"/>
                </a:lnTo>
                <a:lnTo>
                  <a:pt x="12481" y="1920"/>
                </a:lnTo>
                <a:lnTo>
                  <a:pt x="10561" y="1920"/>
                </a:lnTo>
                <a:lnTo>
                  <a:pt x="8641" y="2880"/>
                </a:lnTo>
                <a:lnTo>
                  <a:pt x="7680" y="3840"/>
                </a:lnTo>
                <a:lnTo>
                  <a:pt x="5760" y="4800"/>
                </a:lnTo>
                <a:lnTo>
                  <a:pt x="4800" y="4800"/>
                </a:lnTo>
                <a:lnTo>
                  <a:pt x="4800" y="5760"/>
                </a:lnTo>
                <a:lnTo>
                  <a:pt x="3840" y="6720"/>
                </a:lnTo>
                <a:lnTo>
                  <a:pt x="2880" y="7680"/>
                </a:lnTo>
                <a:lnTo>
                  <a:pt x="2880" y="14401"/>
                </a:lnTo>
                <a:lnTo>
                  <a:pt x="3840" y="15361"/>
                </a:lnTo>
                <a:lnTo>
                  <a:pt x="3840" y="16322"/>
                </a:lnTo>
                <a:lnTo>
                  <a:pt x="4800" y="17282"/>
                </a:lnTo>
                <a:lnTo>
                  <a:pt x="7680" y="17282"/>
                </a:lnTo>
                <a:lnTo>
                  <a:pt x="8641" y="16322"/>
                </a:lnTo>
                <a:lnTo>
                  <a:pt x="9601" y="15361"/>
                </a:lnTo>
                <a:lnTo>
                  <a:pt x="10561" y="15361"/>
                </a:lnTo>
                <a:lnTo>
                  <a:pt x="12481" y="14401"/>
                </a:lnTo>
                <a:lnTo>
                  <a:pt x="14401" y="13441"/>
                </a:lnTo>
                <a:lnTo>
                  <a:pt x="16322" y="13441"/>
                </a:lnTo>
                <a:lnTo>
                  <a:pt x="18242" y="12481"/>
                </a:lnTo>
                <a:lnTo>
                  <a:pt x="20162" y="11521"/>
                </a:lnTo>
                <a:lnTo>
                  <a:pt x="28803" y="11521"/>
                </a:lnTo>
                <a:lnTo>
                  <a:pt x="29763" y="12481"/>
                </a:lnTo>
                <a:lnTo>
                  <a:pt x="31668" y="12481"/>
                </a:lnTo>
                <a:lnTo>
                  <a:pt x="32644" y="13441"/>
                </a:lnTo>
                <a:lnTo>
                  <a:pt x="33604" y="14401"/>
                </a:lnTo>
                <a:lnTo>
                  <a:pt x="34564" y="15361"/>
                </a:lnTo>
                <a:lnTo>
                  <a:pt x="34564" y="16322"/>
                </a:lnTo>
                <a:lnTo>
                  <a:pt x="35509" y="17282"/>
                </a:lnTo>
                <a:lnTo>
                  <a:pt x="35509" y="25923"/>
                </a:lnTo>
                <a:lnTo>
                  <a:pt x="21122" y="25923"/>
                </a:lnTo>
                <a:lnTo>
                  <a:pt x="17282" y="26883"/>
                </a:lnTo>
                <a:lnTo>
                  <a:pt x="13441" y="27843"/>
                </a:lnTo>
                <a:lnTo>
                  <a:pt x="9601" y="28803"/>
                </a:lnTo>
                <a:lnTo>
                  <a:pt x="7680" y="29763"/>
                </a:lnTo>
                <a:lnTo>
                  <a:pt x="4800" y="31683"/>
                </a:lnTo>
                <a:lnTo>
                  <a:pt x="2880" y="33604"/>
                </a:lnTo>
                <a:lnTo>
                  <a:pt x="1920" y="36484"/>
                </a:lnTo>
                <a:lnTo>
                  <a:pt x="960" y="38389"/>
                </a:lnTo>
                <a:lnTo>
                  <a:pt x="0" y="41285"/>
                </a:lnTo>
                <a:lnTo>
                  <a:pt x="0" y="49910"/>
                </a:lnTo>
                <a:lnTo>
                  <a:pt x="960" y="52791"/>
                </a:lnTo>
                <a:lnTo>
                  <a:pt x="2880" y="54726"/>
                </a:lnTo>
                <a:lnTo>
                  <a:pt x="3840" y="56631"/>
                </a:lnTo>
                <a:lnTo>
                  <a:pt x="5760" y="58567"/>
                </a:lnTo>
                <a:lnTo>
                  <a:pt x="7680" y="59512"/>
                </a:lnTo>
                <a:lnTo>
                  <a:pt x="9601" y="60472"/>
                </a:lnTo>
                <a:lnTo>
                  <a:pt x="12481" y="61432"/>
                </a:lnTo>
                <a:lnTo>
                  <a:pt x="14401" y="62392"/>
                </a:lnTo>
                <a:lnTo>
                  <a:pt x="17282" y="62392"/>
                </a:lnTo>
                <a:lnTo>
                  <a:pt x="16322" y="48005"/>
                </a:lnTo>
                <a:lnTo>
                  <a:pt x="15361" y="46070"/>
                </a:lnTo>
                <a:lnTo>
                  <a:pt x="15361" y="41285"/>
                </a:lnTo>
                <a:lnTo>
                  <a:pt x="16322" y="40325"/>
                </a:lnTo>
                <a:lnTo>
                  <a:pt x="16322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3" name="object 573"/>
          <p:cNvSpPr/>
          <p:nvPr/>
        </p:nvSpPr>
        <p:spPr>
          <a:xfrm>
            <a:off x="2241773" y="7836301"/>
            <a:ext cx="10561" cy="14386"/>
          </a:xfrm>
          <a:custGeom>
            <a:avLst/>
            <a:gdLst/>
            <a:ahLst/>
            <a:cxnLst/>
            <a:rect l="l" t="t" r="r" b="b"/>
            <a:pathLst>
              <a:path w="10561" h="14386">
                <a:moveTo>
                  <a:pt x="2880" y="2880"/>
                </a:moveTo>
                <a:lnTo>
                  <a:pt x="960" y="1904"/>
                </a:lnTo>
                <a:lnTo>
                  <a:pt x="0" y="0"/>
                </a:lnTo>
                <a:lnTo>
                  <a:pt x="960" y="14386"/>
                </a:lnTo>
                <a:lnTo>
                  <a:pt x="10561" y="14386"/>
                </a:lnTo>
                <a:lnTo>
                  <a:pt x="9601" y="3840"/>
                </a:lnTo>
                <a:lnTo>
                  <a:pt x="4800" y="384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4" name="object 574"/>
          <p:cNvSpPr/>
          <p:nvPr/>
        </p:nvSpPr>
        <p:spPr>
          <a:xfrm>
            <a:off x="2473131" y="8417082"/>
            <a:ext cx="153588" cy="15346"/>
          </a:xfrm>
          <a:custGeom>
            <a:avLst/>
            <a:gdLst/>
            <a:ahLst/>
            <a:cxnLst/>
            <a:rect l="l" t="t" r="r" b="b"/>
            <a:pathLst>
              <a:path w="153588" h="15346">
                <a:moveTo>
                  <a:pt x="7665" y="0"/>
                </a:moveTo>
                <a:lnTo>
                  <a:pt x="3825" y="0"/>
                </a:lnTo>
                <a:lnTo>
                  <a:pt x="0" y="2880"/>
                </a:lnTo>
                <a:lnTo>
                  <a:pt x="0" y="11506"/>
                </a:lnTo>
                <a:lnTo>
                  <a:pt x="3825" y="15346"/>
                </a:lnTo>
                <a:lnTo>
                  <a:pt x="149748" y="15346"/>
                </a:lnTo>
                <a:lnTo>
                  <a:pt x="153588" y="11506"/>
                </a:lnTo>
                <a:lnTo>
                  <a:pt x="153588" y="2880"/>
                </a:lnTo>
                <a:lnTo>
                  <a:pt x="149748" y="0"/>
                </a:lnTo>
                <a:lnTo>
                  <a:pt x="7665" y="0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5" name="object 575"/>
          <p:cNvSpPr/>
          <p:nvPr/>
        </p:nvSpPr>
        <p:spPr>
          <a:xfrm>
            <a:off x="2527843" y="8403640"/>
            <a:ext cx="43205" cy="42230"/>
          </a:xfrm>
          <a:custGeom>
            <a:avLst/>
            <a:gdLst/>
            <a:ahLst/>
            <a:cxnLst/>
            <a:rect l="l" t="t" r="r" b="b"/>
            <a:pathLst>
              <a:path w="43205" h="42230">
                <a:moveTo>
                  <a:pt x="22082" y="0"/>
                </a:moveTo>
                <a:lnTo>
                  <a:pt x="0" y="21107"/>
                </a:lnTo>
                <a:lnTo>
                  <a:pt x="22082" y="42230"/>
                </a:lnTo>
                <a:lnTo>
                  <a:pt x="43205" y="21107"/>
                </a:lnTo>
                <a:lnTo>
                  <a:pt x="22082" y="0"/>
                </a:lnTo>
                <a:close/>
              </a:path>
            </a:pathLst>
          </a:custGeom>
          <a:solidFill>
            <a:srgbClr val="4D7FB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6" name="object 576"/>
          <p:cNvSpPr/>
          <p:nvPr/>
        </p:nvSpPr>
        <p:spPr>
          <a:xfrm>
            <a:off x="2525923" y="8400760"/>
            <a:ext cx="47990" cy="47990"/>
          </a:xfrm>
          <a:custGeom>
            <a:avLst/>
            <a:gdLst/>
            <a:ahLst/>
            <a:cxnLst/>
            <a:rect l="l" t="t" r="r" b="b"/>
            <a:pathLst>
              <a:path w="47990" h="47990">
                <a:moveTo>
                  <a:pt x="25923" y="43190"/>
                </a:moveTo>
                <a:lnTo>
                  <a:pt x="22082" y="43190"/>
                </a:lnTo>
                <a:lnTo>
                  <a:pt x="23042" y="47990"/>
                </a:lnTo>
                <a:lnTo>
                  <a:pt x="24947" y="47990"/>
                </a:lnTo>
                <a:lnTo>
                  <a:pt x="25923" y="47030"/>
                </a:lnTo>
                <a:lnTo>
                  <a:pt x="47030" y="25923"/>
                </a:lnTo>
                <a:lnTo>
                  <a:pt x="43190" y="25923"/>
                </a:lnTo>
                <a:lnTo>
                  <a:pt x="25923" y="43190"/>
                </a:lnTo>
                <a:close/>
              </a:path>
              <a:path w="47990" h="47990">
                <a:moveTo>
                  <a:pt x="23959" y="6678"/>
                </a:moveTo>
                <a:lnTo>
                  <a:pt x="22082" y="4800"/>
                </a:lnTo>
                <a:lnTo>
                  <a:pt x="5848" y="24002"/>
                </a:lnTo>
                <a:lnTo>
                  <a:pt x="23959" y="6678"/>
                </a:lnTo>
                <a:close/>
              </a:path>
              <a:path w="47990" h="47990">
                <a:moveTo>
                  <a:pt x="960" y="22082"/>
                </a:moveTo>
                <a:lnTo>
                  <a:pt x="3840" y="22082"/>
                </a:lnTo>
                <a:lnTo>
                  <a:pt x="22082" y="960"/>
                </a:lnTo>
                <a:lnTo>
                  <a:pt x="960" y="22082"/>
                </a:lnTo>
                <a:close/>
              </a:path>
              <a:path w="47990" h="47990">
                <a:moveTo>
                  <a:pt x="23959" y="6678"/>
                </a:moveTo>
                <a:lnTo>
                  <a:pt x="25923" y="4800"/>
                </a:lnTo>
                <a:lnTo>
                  <a:pt x="22082" y="960"/>
                </a:lnTo>
                <a:lnTo>
                  <a:pt x="3840" y="22082"/>
                </a:lnTo>
                <a:lnTo>
                  <a:pt x="960" y="22082"/>
                </a:lnTo>
                <a:lnTo>
                  <a:pt x="0" y="23042"/>
                </a:lnTo>
                <a:lnTo>
                  <a:pt x="0" y="24947"/>
                </a:lnTo>
                <a:lnTo>
                  <a:pt x="960" y="25923"/>
                </a:lnTo>
                <a:lnTo>
                  <a:pt x="22082" y="47030"/>
                </a:lnTo>
                <a:lnTo>
                  <a:pt x="3840" y="25923"/>
                </a:lnTo>
                <a:lnTo>
                  <a:pt x="5848" y="24002"/>
                </a:lnTo>
                <a:lnTo>
                  <a:pt x="22082" y="4800"/>
                </a:lnTo>
                <a:lnTo>
                  <a:pt x="23959" y="6678"/>
                </a:lnTo>
                <a:close/>
              </a:path>
              <a:path w="47990" h="47990">
                <a:moveTo>
                  <a:pt x="3840" y="25923"/>
                </a:moveTo>
                <a:lnTo>
                  <a:pt x="22082" y="47030"/>
                </a:lnTo>
                <a:lnTo>
                  <a:pt x="23042" y="47990"/>
                </a:lnTo>
                <a:lnTo>
                  <a:pt x="22082" y="43190"/>
                </a:lnTo>
                <a:lnTo>
                  <a:pt x="25923" y="43190"/>
                </a:lnTo>
                <a:lnTo>
                  <a:pt x="43190" y="25923"/>
                </a:lnTo>
                <a:lnTo>
                  <a:pt x="47030" y="25923"/>
                </a:lnTo>
                <a:lnTo>
                  <a:pt x="47990" y="24947"/>
                </a:lnTo>
                <a:lnTo>
                  <a:pt x="47990" y="23042"/>
                </a:lnTo>
                <a:lnTo>
                  <a:pt x="47030" y="22082"/>
                </a:lnTo>
                <a:lnTo>
                  <a:pt x="43190" y="22082"/>
                </a:lnTo>
                <a:lnTo>
                  <a:pt x="41270" y="24002"/>
                </a:lnTo>
                <a:lnTo>
                  <a:pt x="23959" y="41313"/>
                </a:lnTo>
                <a:lnTo>
                  <a:pt x="5848" y="24002"/>
                </a:lnTo>
                <a:lnTo>
                  <a:pt x="3840" y="25923"/>
                </a:lnTo>
                <a:close/>
              </a:path>
              <a:path w="47990" h="47990">
                <a:moveTo>
                  <a:pt x="25923" y="4800"/>
                </a:moveTo>
                <a:lnTo>
                  <a:pt x="23959" y="6678"/>
                </a:lnTo>
                <a:lnTo>
                  <a:pt x="41270" y="24002"/>
                </a:lnTo>
                <a:lnTo>
                  <a:pt x="43190" y="22082"/>
                </a:lnTo>
                <a:lnTo>
                  <a:pt x="47030" y="22082"/>
                </a:lnTo>
                <a:lnTo>
                  <a:pt x="25923" y="960"/>
                </a:lnTo>
                <a:lnTo>
                  <a:pt x="24947" y="0"/>
                </a:lnTo>
                <a:lnTo>
                  <a:pt x="23042" y="0"/>
                </a:lnTo>
                <a:lnTo>
                  <a:pt x="22082" y="960"/>
                </a:lnTo>
                <a:lnTo>
                  <a:pt x="25923" y="4800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7" name="object 577"/>
          <p:cNvSpPr/>
          <p:nvPr/>
        </p:nvSpPr>
        <p:spPr>
          <a:xfrm>
            <a:off x="2639202" y="8399800"/>
            <a:ext cx="25923" cy="45110"/>
          </a:xfrm>
          <a:custGeom>
            <a:avLst/>
            <a:gdLst/>
            <a:ahLst/>
            <a:cxnLst/>
            <a:rect l="l" t="t" r="r" b="b"/>
            <a:pathLst>
              <a:path w="25923" h="45110">
                <a:moveTo>
                  <a:pt x="960" y="45110"/>
                </a:moveTo>
                <a:lnTo>
                  <a:pt x="25923" y="45110"/>
                </a:lnTo>
                <a:lnTo>
                  <a:pt x="25923" y="41269"/>
                </a:lnTo>
                <a:lnTo>
                  <a:pt x="24947" y="41269"/>
                </a:lnTo>
                <a:lnTo>
                  <a:pt x="24947" y="40309"/>
                </a:lnTo>
                <a:lnTo>
                  <a:pt x="16306" y="40309"/>
                </a:lnTo>
                <a:lnTo>
                  <a:pt x="16306" y="0"/>
                </a:lnTo>
                <a:lnTo>
                  <a:pt x="11521" y="0"/>
                </a:lnTo>
                <a:lnTo>
                  <a:pt x="11521" y="960"/>
                </a:lnTo>
                <a:lnTo>
                  <a:pt x="960" y="7680"/>
                </a:lnTo>
                <a:lnTo>
                  <a:pt x="0" y="7680"/>
                </a:lnTo>
                <a:lnTo>
                  <a:pt x="0" y="12481"/>
                </a:lnTo>
                <a:lnTo>
                  <a:pt x="960" y="12481"/>
                </a:lnTo>
                <a:lnTo>
                  <a:pt x="1920" y="11521"/>
                </a:lnTo>
                <a:lnTo>
                  <a:pt x="10561" y="6720"/>
                </a:lnTo>
                <a:lnTo>
                  <a:pt x="10561" y="40309"/>
                </a:lnTo>
                <a:lnTo>
                  <a:pt x="960" y="40309"/>
                </a:lnTo>
                <a:lnTo>
                  <a:pt x="960" y="41269"/>
                </a:lnTo>
                <a:lnTo>
                  <a:pt x="0" y="41269"/>
                </a:lnTo>
                <a:lnTo>
                  <a:pt x="0" y="45110"/>
                </a:lnTo>
                <a:lnTo>
                  <a:pt x="960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8" name="object 578"/>
          <p:cNvSpPr/>
          <p:nvPr/>
        </p:nvSpPr>
        <p:spPr>
          <a:xfrm>
            <a:off x="2671831" y="8399800"/>
            <a:ext cx="29763" cy="46070"/>
          </a:xfrm>
          <a:custGeom>
            <a:avLst/>
            <a:gdLst/>
            <a:ahLst/>
            <a:cxnLst/>
            <a:rect l="l" t="t" r="r" b="b"/>
            <a:pathLst>
              <a:path w="29763" h="46070">
                <a:moveTo>
                  <a:pt x="1920" y="43190"/>
                </a:moveTo>
                <a:lnTo>
                  <a:pt x="1920" y="44150"/>
                </a:lnTo>
                <a:lnTo>
                  <a:pt x="2880" y="45110"/>
                </a:lnTo>
                <a:lnTo>
                  <a:pt x="4800" y="45110"/>
                </a:lnTo>
                <a:lnTo>
                  <a:pt x="5760" y="46070"/>
                </a:lnTo>
                <a:lnTo>
                  <a:pt x="15361" y="46070"/>
                </a:lnTo>
                <a:lnTo>
                  <a:pt x="17282" y="45110"/>
                </a:lnTo>
                <a:lnTo>
                  <a:pt x="19202" y="44150"/>
                </a:lnTo>
                <a:lnTo>
                  <a:pt x="21122" y="43190"/>
                </a:lnTo>
                <a:lnTo>
                  <a:pt x="22082" y="42230"/>
                </a:lnTo>
                <a:lnTo>
                  <a:pt x="24002" y="41269"/>
                </a:lnTo>
                <a:lnTo>
                  <a:pt x="24963" y="39349"/>
                </a:lnTo>
                <a:lnTo>
                  <a:pt x="25923" y="38389"/>
                </a:lnTo>
                <a:lnTo>
                  <a:pt x="26883" y="36469"/>
                </a:lnTo>
                <a:lnTo>
                  <a:pt x="27843" y="34564"/>
                </a:lnTo>
                <a:lnTo>
                  <a:pt x="27843" y="32628"/>
                </a:lnTo>
                <a:lnTo>
                  <a:pt x="28803" y="30723"/>
                </a:lnTo>
                <a:lnTo>
                  <a:pt x="28803" y="28788"/>
                </a:lnTo>
                <a:lnTo>
                  <a:pt x="29763" y="26883"/>
                </a:lnTo>
                <a:lnTo>
                  <a:pt x="29763" y="15361"/>
                </a:lnTo>
                <a:lnTo>
                  <a:pt x="28803" y="13441"/>
                </a:lnTo>
                <a:lnTo>
                  <a:pt x="28803" y="10561"/>
                </a:lnTo>
                <a:lnTo>
                  <a:pt x="27843" y="8641"/>
                </a:lnTo>
                <a:lnTo>
                  <a:pt x="27843" y="6720"/>
                </a:lnTo>
                <a:lnTo>
                  <a:pt x="26883" y="5760"/>
                </a:lnTo>
                <a:lnTo>
                  <a:pt x="25923" y="4800"/>
                </a:lnTo>
                <a:lnTo>
                  <a:pt x="24963" y="3840"/>
                </a:lnTo>
                <a:lnTo>
                  <a:pt x="24002" y="2880"/>
                </a:lnTo>
                <a:lnTo>
                  <a:pt x="23042" y="1920"/>
                </a:lnTo>
                <a:lnTo>
                  <a:pt x="22082" y="960"/>
                </a:lnTo>
                <a:lnTo>
                  <a:pt x="20162" y="960"/>
                </a:lnTo>
                <a:lnTo>
                  <a:pt x="19202" y="0"/>
                </a:lnTo>
                <a:lnTo>
                  <a:pt x="10561" y="0"/>
                </a:lnTo>
                <a:lnTo>
                  <a:pt x="8641" y="960"/>
                </a:lnTo>
                <a:lnTo>
                  <a:pt x="6720" y="1920"/>
                </a:lnTo>
                <a:lnTo>
                  <a:pt x="4800" y="2880"/>
                </a:lnTo>
                <a:lnTo>
                  <a:pt x="3855" y="4800"/>
                </a:lnTo>
                <a:lnTo>
                  <a:pt x="2880" y="5760"/>
                </a:lnTo>
                <a:lnTo>
                  <a:pt x="1920" y="7680"/>
                </a:lnTo>
                <a:lnTo>
                  <a:pt x="960" y="8641"/>
                </a:lnTo>
                <a:lnTo>
                  <a:pt x="0" y="10561"/>
                </a:lnTo>
                <a:lnTo>
                  <a:pt x="0" y="18227"/>
                </a:lnTo>
                <a:lnTo>
                  <a:pt x="960" y="20162"/>
                </a:lnTo>
                <a:lnTo>
                  <a:pt x="960" y="22067"/>
                </a:lnTo>
                <a:lnTo>
                  <a:pt x="1920" y="23042"/>
                </a:lnTo>
                <a:lnTo>
                  <a:pt x="2880" y="24002"/>
                </a:lnTo>
                <a:lnTo>
                  <a:pt x="3855" y="25907"/>
                </a:lnTo>
                <a:lnTo>
                  <a:pt x="5760" y="25907"/>
                </a:lnTo>
                <a:lnTo>
                  <a:pt x="6720" y="26883"/>
                </a:lnTo>
                <a:lnTo>
                  <a:pt x="8641" y="27843"/>
                </a:lnTo>
                <a:lnTo>
                  <a:pt x="10561" y="27843"/>
                </a:lnTo>
                <a:lnTo>
                  <a:pt x="8641" y="22067"/>
                </a:lnTo>
                <a:lnTo>
                  <a:pt x="7680" y="21122"/>
                </a:lnTo>
                <a:lnTo>
                  <a:pt x="7680" y="20162"/>
                </a:lnTo>
                <a:lnTo>
                  <a:pt x="6720" y="19202"/>
                </a:lnTo>
                <a:lnTo>
                  <a:pt x="6720" y="17282"/>
                </a:lnTo>
                <a:lnTo>
                  <a:pt x="5760" y="15361"/>
                </a:lnTo>
                <a:lnTo>
                  <a:pt x="5760" y="13441"/>
                </a:lnTo>
                <a:lnTo>
                  <a:pt x="6720" y="11521"/>
                </a:lnTo>
                <a:lnTo>
                  <a:pt x="6720" y="9601"/>
                </a:lnTo>
                <a:lnTo>
                  <a:pt x="7680" y="8641"/>
                </a:lnTo>
                <a:lnTo>
                  <a:pt x="7680" y="7680"/>
                </a:lnTo>
                <a:lnTo>
                  <a:pt x="8641" y="6720"/>
                </a:lnTo>
                <a:lnTo>
                  <a:pt x="9601" y="5760"/>
                </a:lnTo>
                <a:lnTo>
                  <a:pt x="10561" y="5760"/>
                </a:lnTo>
                <a:lnTo>
                  <a:pt x="11521" y="4800"/>
                </a:lnTo>
                <a:lnTo>
                  <a:pt x="17282" y="4800"/>
                </a:lnTo>
                <a:lnTo>
                  <a:pt x="18242" y="5760"/>
                </a:lnTo>
                <a:lnTo>
                  <a:pt x="19202" y="5760"/>
                </a:lnTo>
                <a:lnTo>
                  <a:pt x="20162" y="6720"/>
                </a:lnTo>
                <a:lnTo>
                  <a:pt x="21122" y="8641"/>
                </a:lnTo>
                <a:lnTo>
                  <a:pt x="22082" y="9601"/>
                </a:lnTo>
                <a:lnTo>
                  <a:pt x="23042" y="11521"/>
                </a:lnTo>
                <a:lnTo>
                  <a:pt x="23042" y="15361"/>
                </a:lnTo>
                <a:lnTo>
                  <a:pt x="24002" y="17282"/>
                </a:lnTo>
                <a:lnTo>
                  <a:pt x="24002" y="20162"/>
                </a:lnTo>
                <a:lnTo>
                  <a:pt x="22082" y="21122"/>
                </a:lnTo>
                <a:lnTo>
                  <a:pt x="21122" y="22067"/>
                </a:lnTo>
                <a:lnTo>
                  <a:pt x="19202" y="23042"/>
                </a:lnTo>
                <a:lnTo>
                  <a:pt x="12481" y="23042"/>
                </a:lnTo>
                <a:lnTo>
                  <a:pt x="13441" y="27843"/>
                </a:lnTo>
                <a:lnTo>
                  <a:pt x="17282" y="27843"/>
                </a:lnTo>
                <a:lnTo>
                  <a:pt x="19202" y="26883"/>
                </a:lnTo>
                <a:lnTo>
                  <a:pt x="21122" y="26883"/>
                </a:lnTo>
                <a:lnTo>
                  <a:pt x="22082" y="25907"/>
                </a:lnTo>
                <a:lnTo>
                  <a:pt x="24002" y="24947"/>
                </a:lnTo>
                <a:lnTo>
                  <a:pt x="24002" y="27843"/>
                </a:lnTo>
                <a:lnTo>
                  <a:pt x="23042" y="29748"/>
                </a:lnTo>
                <a:lnTo>
                  <a:pt x="23042" y="31668"/>
                </a:lnTo>
                <a:lnTo>
                  <a:pt x="22082" y="33588"/>
                </a:lnTo>
                <a:lnTo>
                  <a:pt x="22082" y="35509"/>
                </a:lnTo>
                <a:lnTo>
                  <a:pt x="21122" y="36469"/>
                </a:lnTo>
                <a:lnTo>
                  <a:pt x="19202" y="38389"/>
                </a:lnTo>
                <a:lnTo>
                  <a:pt x="18242" y="39349"/>
                </a:lnTo>
                <a:lnTo>
                  <a:pt x="16322" y="40309"/>
                </a:lnTo>
                <a:lnTo>
                  <a:pt x="15361" y="41269"/>
                </a:lnTo>
                <a:lnTo>
                  <a:pt x="6720" y="41269"/>
                </a:lnTo>
                <a:lnTo>
                  <a:pt x="5760" y="40309"/>
                </a:lnTo>
                <a:lnTo>
                  <a:pt x="3855" y="40309"/>
                </a:lnTo>
                <a:lnTo>
                  <a:pt x="2880" y="39349"/>
                </a:lnTo>
                <a:lnTo>
                  <a:pt x="1920" y="39349"/>
                </a:lnTo>
                <a:lnTo>
                  <a:pt x="1920" y="40309"/>
                </a:lnTo>
                <a:lnTo>
                  <a:pt x="960" y="40309"/>
                </a:lnTo>
                <a:lnTo>
                  <a:pt x="960" y="42230"/>
                </a:lnTo>
                <a:lnTo>
                  <a:pt x="1920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9" name="object 579"/>
          <p:cNvSpPr/>
          <p:nvPr/>
        </p:nvSpPr>
        <p:spPr>
          <a:xfrm>
            <a:off x="2680472" y="8421867"/>
            <a:ext cx="4800" cy="5775"/>
          </a:xfrm>
          <a:custGeom>
            <a:avLst/>
            <a:gdLst/>
            <a:ahLst/>
            <a:cxnLst/>
            <a:rect l="l" t="t" r="r" b="b"/>
            <a:pathLst>
              <a:path w="4800" h="5775">
                <a:moveTo>
                  <a:pt x="3840" y="975"/>
                </a:moveTo>
                <a:lnTo>
                  <a:pt x="1920" y="975"/>
                </a:lnTo>
                <a:lnTo>
                  <a:pt x="960" y="0"/>
                </a:lnTo>
                <a:lnTo>
                  <a:pt x="0" y="0"/>
                </a:lnTo>
                <a:lnTo>
                  <a:pt x="1920" y="5775"/>
                </a:lnTo>
                <a:lnTo>
                  <a:pt x="4800" y="5775"/>
                </a:lnTo>
                <a:lnTo>
                  <a:pt x="3840" y="9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0" name="object 580"/>
          <p:cNvSpPr/>
          <p:nvPr/>
        </p:nvSpPr>
        <p:spPr>
          <a:xfrm>
            <a:off x="2709275" y="8418027"/>
            <a:ext cx="17282" cy="46070"/>
          </a:xfrm>
          <a:custGeom>
            <a:avLst/>
            <a:gdLst/>
            <a:ahLst/>
            <a:cxnLst/>
            <a:rect l="l" t="t" r="r" b="b"/>
            <a:pathLst>
              <a:path w="17282" h="46070">
                <a:moveTo>
                  <a:pt x="15361" y="1935"/>
                </a:moveTo>
                <a:lnTo>
                  <a:pt x="13441" y="975"/>
                </a:lnTo>
                <a:lnTo>
                  <a:pt x="14401" y="6720"/>
                </a:lnTo>
                <a:lnTo>
                  <a:pt x="16322" y="7680"/>
                </a:lnTo>
                <a:lnTo>
                  <a:pt x="17282" y="0"/>
                </a:lnTo>
                <a:lnTo>
                  <a:pt x="15361" y="1935"/>
                </a:lnTo>
                <a:close/>
              </a:path>
              <a:path w="17282" h="46070">
                <a:moveTo>
                  <a:pt x="4800" y="975"/>
                </a:moveTo>
                <a:lnTo>
                  <a:pt x="6720" y="1935"/>
                </a:lnTo>
                <a:lnTo>
                  <a:pt x="7680" y="2895"/>
                </a:lnTo>
                <a:lnTo>
                  <a:pt x="8641" y="3840"/>
                </a:lnTo>
                <a:lnTo>
                  <a:pt x="9601" y="3840"/>
                </a:lnTo>
                <a:lnTo>
                  <a:pt x="8641" y="4815"/>
                </a:lnTo>
                <a:lnTo>
                  <a:pt x="6720" y="5775"/>
                </a:lnTo>
                <a:lnTo>
                  <a:pt x="5760" y="6720"/>
                </a:lnTo>
                <a:lnTo>
                  <a:pt x="4800" y="7680"/>
                </a:lnTo>
                <a:lnTo>
                  <a:pt x="5760" y="18242"/>
                </a:lnTo>
                <a:lnTo>
                  <a:pt x="5760" y="14401"/>
                </a:lnTo>
                <a:lnTo>
                  <a:pt x="6720" y="13441"/>
                </a:lnTo>
                <a:lnTo>
                  <a:pt x="6720" y="11521"/>
                </a:lnTo>
                <a:lnTo>
                  <a:pt x="7680" y="10561"/>
                </a:lnTo>
                <a:lnTo>
                  <a:pt x="8641" y="10561"/>
                </a:lnTo>
                <a:lnTo>
                  <a:pt x="9601" y="9616"/>
                </a:lnTo>
                <a:lnTo>
                  <a:pt x="10561" y="8656"/>
                </a:lnTo>
                <a:lnTo>
                  <a:pt x="11521" y="7680"/>
                </a:lnTo>
                <a:lnTo>
                  <a:pt x="13441" y="7680"/>
                </a:lnTo>
                <a:lnTo>
                  <a:pt x="14401" y="6720"/>
                </a:lnTo>
                <a:lnTo>
                  <a:pt x="13441" y="975"/>
                </a:lnTo>
                <a:lnTo>
                  <a:pt x="12481" y="0"/>
                </a:lnTo>
                <a:lnTo>
                  <a:pt x="11521" y="-944"/>
                </a:lnTo>
                <a:lnTo>
                  <a:pt x="10561" y="-944"/>
                </a:lnTo>
                <a:lnTo>
                  <a:pt x="9601" y="-1905"/>
                </a:lnTo>
                <a:lnTo>
                  <a:pt x="9601" y="-2865"/>
                </a:lnTo>
                <a:lnTo>
                  <a:pt x="8641" y="-2865"/>
                </a:lnTo>
                <a:lnTo>
                  <a:pt x="7680" y="-3840"/>
                </a:lnTo>
                <a:lnTo>
                  <a:pt x="7680" y="-10546"/>
                </a:lnTo>
                <a:lnTo>
                  <a:pt x="9601" y="-12466"/>
                </a:lnTo>
                <a:lnTo>
                  <a:pt x="10561" y="-13426"/>
                </a:lnTo>
                <a:lnTo>
                  <a:pt x="19202" y="-13426"/>
                </a:lnTo>
                <a:lnTo>
                  <a:pt x="20162" y="-12466"/>
                </a:lnTo>
                <a:lnTo>
                  <a:pt x="21122" y="-11506"/>
                </a:lnTo>
                <a:lnTo>
                  <a:pt x="22082" y="-10546"/>
                </a:lnTo>
                <a:lnTo>
                  <a:pt x="22082" y="-3840"/>
                </a:lnTo>
                <a:lnTo>
                  <a:pt x="21122" y="-2865"/>
                </a:lnTo>
                <a:lnTo>
                  <a:pt x="19202" y="-944"/>
                </a:lnTo>
                <a:lnTo>
                  <a:pt x="17282" y="0"/>
                </a:lnTo>
                <a:lnTo>
                  <a:pt x="16322" y="7680"/>
                </a:lnTo>
                <a:lnTo>
                  <a:pt x="17282" y="7680"/>
                </a:lnTo>
                <a:lnTo>
                  <a:pt x="18242" y="8656"/>
                </a:lnTo>
                <a:lnTo>
                  <a:pt x="20162" y="9616"/>
                </a:lnTo>
                <a:lnTo>
                  <a:pt x="21122" y="10561"/>
                </a:lnTo>
                <a:lnTo>
                  <a:pt x="22082" y="11521"/>
                </a:lnTo>
                <a:lnTo>
                  <a:pt x="23042" y="12496"/>
                </a:lnTo>
                <a:lnTo>
                  <a:pt x="23042" y="13441"/>
                </a:lnTo>
                <a:lnTo>
                  <a:pt x="24002" y="14401"/>
                </a:lnTo>
                <a:lnTo>
                  <a:pt x="24002" y="18242"/>
                </a:lnTo>
                <a:lnTo>
                  <a:pt x="23042" y="20162"/>
                </a:lnTo>
                <a:lnTo>
                  <a:pt x="22082" y="21122"/>
                </a:lnTo>
                <a:lnTo>
                  <a:pt x="20162" y="23042"/>
                </a:lnTo>
                <a:lnTo>
                  <a:pt x="15361" y="23042"/>
                </a:lnTo>
                <a:lnTo>
                  <a:pt x="12481" y="27843"/>
                </a:lnTo>
                <a:lnTo>
                  <a:pt x="19202" y="27843"/>
                </a:lnTo>
                <a:lnTo>
                  <a:pt x="21122" y="26883"/>
                </a:lnTo>
                <a:lnTo>
                  <a:pt x="23042" y="26883"/>
                </a:lnTo>
                <a:lnTo>
                  <a:pt x="24963" y="25923"/>
                </a:lnTo>
                <a:lnTo>
                  <a:pt x="25923" y="24963"/>
                </a:lnTo>
                <a:lnTo>
                  <a:pt x="26883" y="24002"/>
                </a:lnTo>
                <a:lnTo>
                  <a:pt x="27843" y="22082"/>
                </a:lnTo>
                <a:lnTo>
                  <a:pt x="28803" y="21122"/>
                </a:lnTo>
                <a:lnTo>
                  <a:pt x="29763" y="19202"/>
                </a:lnTo>
                <a:lnTo>
                  <a:pt x="29763" y="12496"/>
                </a:lnTo>
                <a:lnTo>
                  <a:pt x="28803" y="10561"/>
                </a:lnTo>
                <a:lnTo>
                  <a:pt x="27843" y="9616"/>
                </a:lnTo>
                <a:lnTo>
                  <a:pt x="27843" y="8656"/>
                </a:lnTo>
                <a:lnTo>
                  <a:pt x="26883" y="7680"/>
                </a:lnTo>
                <a:lnTo>
                  <a:pt x="24963" y="6720"/>
                </a:lnTo>
                <a:lnTo>
                  <a:pt x="24002" y="5775"/>
                </a:lnTo>
                <a:lnTo>
                  <a:pt x="23042" y="5775"/>
                </a:lnTo>
                <a:lnTo>
                  <a:pt x="21122" y="4815"/>
                </a:lnTo>
                <a:lnTo>
                  <a:pt x="20162" y="3840"/>
                </a:lnTo>
                <a:lnTo>
                  <a:pt x="21122" y="2895"/>
                </a:lnTo>
                <a:lnTo>
                  <a:pt x="22082" y="1935"/>
                </a:lnTo>
                <a:lnTo>
                  <a:pt x="23042" y="975"/>
                </a:lnTo>
                <a:lnTo>
                  <a:pt x="24963" y="0"/>
                </a:lnTo>
                <a:lnTo>
                  <a:pt x="25923" y="0"/>
                </a:lnTo>
                <a:lnTo>
                  <a:pt x="25923" y="-944"/>
                </a:lnTo>
                <a:lnTo>
                  <a:pt x="26883" y="-2865"/>
                </a:lnTo>
                <a:lnTo>
                  <a:pt x="27843" y="-3840"/>
                </a:lnTo>
                <a:lnTo>
                  <a:pt x="27843" y="-5745"/>
                </a:lnTo>
                <a:lnTo>
                  <a:pt x="28803" y="-6705"/>
                </a:lnTo>
                <a:lnTo>
                  <a:pt x="28803" y="-9585"/>
                </a:lnTo>
                <a:lnTo>
                  <a:pt x="27843" y="-10546"/>
                </a:lnTo>
                <a:lnTo>
                  <a:pt x="27843" y="-12466"/>
                </a:lnTo>
                <a:lnTo>
                  <a:pt x="26883" y="-13426"/>
                </a:lnTo>
                <a:lnTo>
                  <a:pt x="25923" y="-14386"/>
                </a:lnTo>
                <a:lnTo>
                  <a:pt x="24963" y="-15346"/>
                </a:lnTo>
                <a:lnTo>
                  <a:pt x="24002" y="-16306"/>
                </a:lnTo>
                <a:lnTo>
                  <a:pt x="23042" y="-17266"/>
                </a:lnTo>
                <a:lnTo>
                  <a:pt x="21122" y="-17266"/>
                </a:lnTo>
                <a:lnTo>
                  <a:pt x="19202" y="-18227"/>
                </a:lnTo>
                <a:lnTo>
                  <a:pt x="10561" y="-18227"/>
                </a:lnTo>
                <a:lnTo>
                  <a:pt x="8641" y="-17266"/>
                </a:lnTo>
                <a:lnTo>
                  <a:pt x="7680" y="-17266"/>
                </a:lnTo>
                <a:lnTo>
                  <a:pt x="5760" y="-16306"/>
                </a:lnTo>
                <a:lnTo>
                  <a:pt x="4800" y="-15346"/>
                </a:lnTo>
                <a:lnTo>
                  <a:pt x="3840" y="-14386"/>
                </a:lnTo>
                <a:lnTo>
                  <a:pt x="2880" y="-12466"/>
                </a:lnTo>
                <a:lnTo>
                  <a:pt x="1920" y="-11506"/>
                </a:lnTo>
                <a:lnTo>
                  <a:pt x="1920" y="-9585"/>
                </a:lnTo>
                <a:lnTo>
                  <a:pt x="960" y="-8625"/>
                </a:lnTo>
                <a:lnTo>
                  <a:pt x="960" y="-5745"/>
                </a:lnTo>
                <a:lnTo>
                  <a:pt x="1920" y="-4785"/>
                </a:lnTo>
                <a:lnTo>
                  <a:pt x="1920" y="-2865"/>
                </a:lnTo>
                <a:lnTo>
                  <a:pt x="2880" y="-1905"/>
                </a:lnTo>
                <a:lnTo>
                  <a:pt x="3840" y="-944"/>
                </a:lnTo>
                <a:lnTo>
                  <a:pt x="3840" y="0"/>
                </a:lnTo>
                <a:lnTo>
                  <a:pt x="4800" y="975"/>
                </a:lnTo>
                <a:close/>
              </a:path>
              <a:path w="17282" h="46070">
                <a:moveTo>
                  <a:pt x="960" y="21122"/>
                </a:moveTo>
                <a:lnTo>
                  <a:pt x="960" y="23042"/>
                </a:lnTo>
                <a:lnTo>
                  <a:pt x="1920" y="24002"/>
                </a:lnTo>
                <a:lnTo>
                  <a:pt x="3840" y="24963"/>
                </a:lnTo>
                <a:lnTo>
                  <a:pt x="4800" y="25923"/>
                </a:lnTo>
                <a:lnTo>
                  <a:pt x="6720" y="26883"/>
                </a:lnTo>
                <a:lnTo>
                  <a:pt x="8641" y="26883"/>
                </a:lnTo>
                <a:lnTo>
                  <a:pt x="10561" y="27843"/>
                </a:lnTo>
                <a:lnTo>
                  <a:pt x="12481" y="27843"/>
                </a:lnTo>
                <a:lnTo>
                  <a:pt x="15361" y="23042"/>
                </a:lnTo>
                <a:lnTo>
                  <a:pt x="9601" y="23042"/>
                </a:lnTo>
                <a:lnTo>
                  <a:pt x="7680" y="21122"/>
                </a:lnTo>
                <a:lnTo>
                  <a:pt x="6720" y="20162"/>
                </a:lnTo>
                <a:lnTo>
                  <a:pt x="5760" y="18242"/>
                </a:lnTo>
                <a:lnTo>
                  <a:pt x="4800" y="7680"/>
                </a:lnTo>
                <a:lnTo>
                  <a:pt x="2880" y="8656"/>
                </a:lnTo>
                <a:lnTo>
                  <a:pt x="1920" y="9616"/>
                </a:lnTo>
                <a:lnTo>
                  <a:pt x="1920" y="10561"/>
                </a:lnTo>
                <a:lnTo>
                  <a:pt x="960" y="11521"/>
                </a:lnTo>
                <a:lnTo>
                  <a:pt x="0" y="12496"/>
                </a:lnTo>
                <a:lnTo>
                  <a:pt x="0" y="20162"/>
                </a:lnTo>
                <a:lnTo>
                  <a:pt x="960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1" name="object 581"/>
          <p:cNvSpPr/>
          <p:nvPr/>
        </p:nvSpPr>
        <p:spPr>
          <a:xfrm>
            <a:off x="2745760" y="8400760"/>
            <a:ext cx="28788" cy="45110"/>
          </a:xfrm>
          <a:custGeom>
            <a:avLst/>
            <a:gdLst/>
            <a:ahLst/>
            <a:cxnLst/>
            <a:rect l="l" t="t" r="r" b="b"/>
            <a:pathLst>
              <a:path w="28788" h="45110">
                <a:moveTo>
                  <a:pt x="0" y="37429"/>
                </a:moveTo>
                <a:lnTo>
                  <a:pt x="0" y="42230"/>
                </a:lnTo>
                <a:lnTo>
                  <a:pt x="944" y="42230"/>
                </a:lnTo>
                <a:lnTo>
                  <a:pt x="944" y="43190"/>
                </a:lnTo>
                <a:lnTo>
                  <a:pt x="2880" y="43190"/>
                </a:lnTo>
                <a:lnTo>
                  <a:pt x="3840" y="44150"/>
                </a:lnTo>
                <a:lnTo>
                  <a:pt x="5760" y="44150"/>
                </a:lnTo>
                <a:lnTo>
                  <a:pt x="6720" y="45110"/>
                </a:lnTo>
                <a:lnTo>
                  <a:pt x="16306" y="45110"/>
                </a:lnTo>
                <a:lnTo>
                  <a:pt x="18227" y="44150"/>
                </a:lnTo>
                <a:lnTo>
                  <a:pt x="20147" y="43190"/>
                </a:lnTo>
                <a:lnTo>
                  <a:pt x="22067" y="42230"/>
                </a:lnTo>
                <a:lnTo>
                  <a:pt x="23987" y="41269"/>
                </a:lnTo>
                <a:lnTo>
                  <a:pt x="24947" y="40309"/>
                </a:lnTo>
                <a:lnTo>
                  <a:pt x="26868" y="38389"/>
                </a:lnTo>
                <a:lnTo>
                  <a:pt x="26868" y="36469"/>
                </a:lnTo>
                <a:lnTo>
                  <a:pt x="27828" y="34549"/>
                </a:lnTo>
                <a:lnTo>
                  <a:pt x="28788" y="32628"/>
                </a:lnTo>
                <a:lnTo>
                  <a:pt x="28788" y="27828"/>
                </a:lnTo>
                <a:lnTo>
                  <a:pt x="27828" y="25923"/>
                </a:lnTo>
                <a:lnTo>
                  <a:pt x="27828" y="24947"/>
                </a:lnTo>
                <a:lnTo>
                  <a:pt x="26868" y="23042"/>
                </a:lnTo>
                <a:lnTo>
                  <a:pt x="25907" y="22082"/>
                </a:lnTo>
                <a:lnTo>
                  <a:pt x="24947" y="21107"/>
                </a:lnTo>
                <a:lnTo>
                  <a:pt x="23027" y="19202"/>
                </a:lnTo>
                <a:lnTo>
                  <a:pt x="22067" y="18242"/>
                </a:lnTo>
                <a:lnTo>
                  <a:pt x="20147" y="18242"/>
                </a:lnTo>
                <a:lnTo>
                  <a:pt x="18227" y="17266"/>
                </a:lnTo>
                <a:lnTo>
                  <a:pt x="7665" y="17266"/>
                </a:lnTo>
                <a:lnTo>
                  <a:pt x="7665" y="4800"/>
                </a:lnTo>
                <a:lnTo>
                  <a:pt x="24947" y="4800"/>
                </a:lnTo>
                <a:lnTo>
                  <a:pt x="24947" y="3840"/>
                </a:lnTo>
                <a:lnTo>
                  <a:pt x="25907" y="3840"/>
                </a:lnTo>
                <a:lnTo>
                  <a:pt x="25907" y="960"/>
                </a:lnTo>
                <a:lnTo>
                  <a:pt x="24947" y="0"/>
                </a:lnTo>
                <a:lnTo>
                  <a:pt x="2880" y="0"/>
                </a:lnTo>
                <a:lnTo>
                  <a:pt x="2880" y="960"/>
                </a:lnTo>
                <a:lnTo>
                  <a:pt x="1920" y="960"/>
                </a:lnTo>
                <a:lnTo>
                  <a:pt x="1920" y="21107"/>
                </a:lnTo>
                <a:lnTo>
                  <a:pt x="2880" y="21107"/>
                </a:lnTo>
                <a:lnTo>
                  <a:pt x="2880" y="22082"/>
                </a:lnTo>
                <a:lnTo>
                  <a:pt x="15346" y="22082"/>
                </a:lnTo>
                <a:lnTo>
                  <a:pt x="17282" y="23042"/>
                </a:lnTo>
                <a:lnTo>
                  <a:pt x="18227" y="23042"/>
                </a:lnTo>
                <a:lnTo>
                  <a:pt x="19187" y="23987"/>
                </a:lnTo>
                <a:lnTo>
                  <a:pt x="20147" y="24947"/>
                </a:lnTo>
                <a:lnTo>
                  <a:pt x="21122" y="25923"/>
                </a:lnTo>
                <a:lnTo>
                  <a:pt x="21122" y="26883"/>
                </a:lnTo>
                <a:lnTo>
                  <a:pt x="22067" y="27828"/>
                </a:lnTo>
                <a:lnTo>
                  <a:pt x="22067" y="33604"/>
                </a:lnTo>
                <a:lnTo>
                  <a:pt x="21122" y="34549"/>
                </a:lnTo>
                <a:lnTo>
                  <a:pt x="21122" y="36469"/>
                </a:lnTo>
                <a:lnTo>
                  <a:pt x="20147" y="37429"/>
                </a:lnTo>
                <a:lnTo>
                  <a:pt x="19187" y="38389"/>
                </a:lnTo>
                <a:lnTo>
                  <a:pt x="18227" y="38389"/>
                </a:lnTo>
                <a:lnTo>
                  <a:pt x="17282" y="39349"/>
                </a:lnTo>
                <a:lnTo>
                  <a:pt x="15346" y="39349"/>
                </a:lnTo>
                <a:lnTo>
                  <a:pt x="14401" y="40309"/>
                </a:lnTo>
                <a:lnTo>
                  <a:pt x="8625" y="40309"/>
                </a:lnTo>
                <a:lnTo>
                  <a:pt x="6720" y="39349"/>
                </a:lnTo>
                <a:lnTo>
                  <a:pt x="4785" y="39349"/>
                </a:lnTo>
                <a:lnTo>
                  <a:pt x="3840" y="38389"/>
                </a:lnTo>
                <a:lnTo>
                  <a:pt x="2880" y="38389"/>
                </a:lnTo>
                <a:lnTo>
                  <a:pt x="1920" y="37429"/>
                </a:lnTo>
                <a:lnTo>
                  <a:pt x="0" y="374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2" name="object 582"/>
          <p:cNvSpPr/>
          <p:nvPr/>
        </p:nvSpPr>
        <p:spPr>
          <a:xfrm>
            <a:off x="2780309" y="8425708"/>
            <a:ext cx="17282" cy="4815"/>
          </a:xfrm>
          <a:custGeom>
            <a:avLst/>
            <a:gdLst/>
            <a:ahLst/>
            <a:cxnLst/>
            <a:rect l="l" t="t" r="r" b="b"/>
            <a:pathLst>
              <a:path w="17282" h="4815">
                <a:moveTo>
                  <a:pt x="17282" y="1935"/>
                </a:moveTo>
                <a:lnTo>
                  <a:pt x="17282" y="0"/>
                </a:lnTo>
                <a:lnTo>
                  <a:pt x="960" y="0"/>
                </a:lnTo>
                <a:lnTo>
                  <a:pt x="960" y="975"/>
                </a:lnTo>
                <a:lnTo>
                  <a:pt x="0" y="975"/>
                </a:lnTo>
                <a:lnTo>
                  <a:pt x="0" y="2880"/>
                </a:lnTo>
                <a:lnTo>
                  <a:pt x="960" y="3840"/>
                </a:lnTo>
                <a:lnTo>
                  <a:pt x="960" y="4815"/>
                </a:lnTo>
                <a:lnTo>
                  <a:pt x="16322" y="4815"/>
                </a:lnTo>
                <a:lnTo>
                  <a:pt x="17282" y="3840"/>
                </a:lnTo>
                <a:lnTo>
                  <a:pt x="17282" y="1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3" name="object 583"/>
          <p:cNvSpPr/>
          <p:nvPr/>
        </p:nvSpPr>
        <p:spPr>
          <a:xfrm>
            <a:off x="2639202" y="8487156"/>
            <a:ext cx="25923" cy="45125"/>
          </a:xfrm>
          <a:custGeom>
            <a:avLst/>
            <a:gdLst/>
            <a:ahLst/>
            <a:cxnLst/>
            <a:rect l="l" t="t" r="r" b="b"/>
            <a:pathLst>
              <a:path w="25923" h="45125">
                <a:moveTo>
                  <a:pt x="960" y="45125"/>
                </a:moveTo>
                <a:lnTo>
                  <a:pt x="25923" y="45125"/>
                </a:lnTo>
                <a:lnTo>
                  <a:pt x="25923" y="41285"/>
                </a:lnTo>
                <a:lnTo>
                  <a:pt x="24947" y="41285"/>
                </a:lnTo>
                <a:lnTo>
                  <a:pt x="24947" y="40309"/>
                </a:lnTo>
                <a:lnTo>
                  <a:pt x="16306" y="40309"/>
                </a:lnTo>
                <a:lnTo>
                  <a:pt x="16306" y="0"/>
                </a:lnTo>
                <a:lnTo>
                  <a:pt x="11521" y="0"/>
                </a:lnTo>
                <a:lnTo>
                  <a:pt x="11521" y="960"/>
                </a:lnTo>
                <a:lnTo>
                  <a:pt x="960" y="7680"/>
                </a:lnTo>
                <a:lnTo>
                  <a:pt x="0" y="7680"/>
                </a:lnTo>
                <a:lnTo>
                  <a:pt x="0" y="12481"/>
                </a:lnTo>
                <a:lnTo>
                  <a:pt x="960" y="12481"/>
                </a:lnTo>
                <a:lnTo>
                  <a:pt x="1920" y="11521"/>
                </a:lnTo>
                <a:lnTo>
                  <a:pt x="10561" y="6720"/>
                </a:lnTo>
                <a:lnTo>
                  <a:pt x="10561" y="40309"/>
                </a:lnTo>
                <a:lnTo>
                  <a:pt x="960" y="40309"/>
                </a:lnTo>
                <a:lnTo>
                  <a:pt x="960" y="41285"/>
                </a:lnTo>
                <a:lnTo>
                  <a:pt x="0" y="41285"/>
                </a:lnTo>
                <a:lnTo>
                  <a:pt x="0" y="45125"/>
                </a:lnTo>
                <a:lnTo>
                  <a:pt x="960" y="451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4" name="object 584"/>
          <p:cNvSpPr/>
          <p:nvPr/>
        </p:nvSpPr>
        <p:spPr>
          <a:xfrm>
            <a:off x="2671831" y="8487156"/>
            <a:ext cx="29763" cy="46070"/>
          </a:xfrm>
          <a:custGeom>
            <a:avLst/>
            <a:gdLst/>
            <a:ahLst/>
            <a:cxnLst/>
            <a:rect l="l" t="t" r="r" b="b"/>
            <a:pathLst>
              <a:path w="29763" h="46070">
                <a:moveTo>
                  <a:pt x="1920" y="43190"/>
                </a:moveTo>
                <a:lnTo>
                  <a:pt x="1920" y="44150"/>
                </a:lnTo>
                <a:lnTo>
                  <a:pt x="2880" y="45125"/>
                </a:lnTo>
                <a:lnTo>
                  <a:pt x="4800" y="45125"/>
                </a:lnTo>
                <a:lnTo>
                  <a:pt x="5760" y="46070"/>
                </a:lnTo>
                <a:lnTo>
                  <a:pt x="15361" y="46070"/>
                </a:lnTo>
                <a:lnTo>
                  <a:pt x="17282" y="45125"/>
                </a:lnTo>
                <a:lnTo>
                  <a:pt x="19202" y="44150"/>
                </a:lnTo>
                <a:lnTo>
                  <a:pt x="21122" y="43190"/>
                </a:lnTo>
                <a:lnTo>
                  <a:pt x="22082" y="42230"/>
                </a:lnTo>
                <a:lnTo>
                  <a:pt x="24002" y="41285"/>
                </a:lnTo>
                <a:lnTo>
                  <a:pt x="24963" y="39349"/>
                </a:lnTo>
                <a:lnTo>
                  <a:pt x="25923" y="38404"/>
                </a:lnTo>
                <a:lnTo>
                  <a:pt x="26883" y="36469"/>
                </a:lnTo>
                <a:lnTo>
                  <a:pt x="27843" y="34564"/>
                </a:lnTo>
                <a:lnTo>
                  <a:pt x="27843" y="32628"/>
                </a:lnTo>
                <a:lnTo>
                  <a:pt x="28803" y="30723"/>
                </a:lnTo>
                <a:lnTo>
                  <a:pt x="28803" y="28788"/>
                </a:lnTo>
                <a:lnTo>
                  <a:pt x="29763" y="26883"/>
                </a:lnTo>
                <a:lnTo>
                  <a:pt x="29763" y="15361"/>
                </a:lnTo>
                <a:lnTo>
                  <a:pt x="28803" y="13441"/>
                </a:lnTo>
                <a:lnTo>
                  <a:pt x="28803" y="10561"/>
                </a:lnTo>
                <a:lnTo>
                  <a:pt x="27843" y="8641"/>
                </a:lnTo>
                <a:lnTo>
                  <a:pt x="27843" y="6720"/>
                </a:lnTo>
                <a:lnTo>
                  <a:pt x="26883" y="5760"/>
                </a:lnTo>
                <a:lnTo>
                  <a:pt x="25923" y="4800"/>
                </a:lnTo>
                <a:lnTo>
                  <a:pt x="24963" y="3840"/>
                </a:lnTo>
                <a:lnTo>
                  <a:pt x="24002" y="2880"/>
                </a:lnTo>
                <a:lnTo>
                  <a:pt x="23042" y="1920"/>
                </a:lnTo>
                <a:lnTo>
                  <a:pt x="22082" y="960"/>
                </a:lnTo>
                <a:lnTo>
                  <a:pt x="20162" y="960"/>
                </a:lnTo>
                <a:lnTo>
                  <a:pt x="19202" y="0"/>
                </a:lnTo>
                <a:lnTo>
                  <a:pt x="10561" y="0"/>
                </a:lnTo>
                <a:lnTo>
                  <a:pt x="8641" y="960"/>
                </a:lnTo>
                <a:lnTo>
                  <a:pt x="6720" y="1920"/>
                </a:lnTo>
                <a:lnTo>
                  <a:pt x="4800" y="2880"/>
                </a:lnTo>
                <a:lnTo>
                  <a:pt x="3855" y="4800"/>
                </a:lnTo>
                <a:lnTo>
                  <a:pt x="2880" y="5760"/>
                </a:lnTo>
                <a:lnTo>
                  <a:pt x="1920" y="7680"/>
                </a:lnTo>
                <a:lnTo>
                  <a:pt x="960" y="9601"/>
                </a:lnTo>
                <a:lnTo>
                  <a:pt x="0" y="10561"/>
                </a:lnTo>
                <a:lnTo>
                  <a:pt x="0" y="18242"/>
                </a:lnTo>
                <a:lnTo>
                  <a:pt x="960" y="20162"/>
                </a:lnTo>
                <a:lnTo>
                  <a:pt x="960" y="22082"/>
                </a:lnTo>
                <a:lnTo>
                  <a:pt x="1920" y="23042"/>
                </a:lnTo>
                <a:lnTo>
                  <a:pt x="2880" y="24003"/>
                </a:lnTo>
                <a:lnTo>
                  <a:pt x="3855" y="25923"/>
                </a:lnTo>
                <a:lnTo>
                  <a:pt x="5760" y="26883"/>
                </a:lnTo>
                <a:lnTo>
                  <a:pt x="6720" y="26883"/>
                </a:lnTo>
                <a:lnTo>
                  <a:pt x="8641" y="27843"/>
                </a:lnTo>
                <a:lnTo>
                  <a:pt x="10561" y="27843"/>
                </a:lnTo>
                <a:lnTo>
                  <a:pt x="8641" y="22082"/>
                </a:lnTo>
                <a:lnTo>
                  <a:pt x="7680" y="21122"/>
                </a:lnTo>
                <a:lnTo>
                  <a:pt x="7680" y="20162"/>
                </a:lnTo>
                <a:lnTo>
                  <a:pt x="6720" y="19202"/>
                </a:lnTo>
                <a:lnTo>
                  <a:pt x="6720" y="17282"/>
                </a:lnTo>
                <a:lnTo>
                  <a:pt x="5760" y="15361"/>
                </a:lnTo>
                <a:lnTo>
                  <a:pt x="5760" y="13441"/>
                </a:lnTo>
                <a:lnTo>
                  <a:pt x="6720" y="11521"/>
                </a:lnTo>
                <a:lnTo>
                  <a:pt x="6720" y="9601"/>
                </a:lnTo>
                <a:lnTo>
                  <a:pt x="7680" y="8641"/>
                </a:lnTo>
                <a:lnTo>
                  <a:pt x="7680" y="7680"/>
                </a:lnTo>
                <a:lnTo>
                  <a:pt x="8641" y="6720"/>
                </a:lnTo>
                <a:lnTo>
                  <a:pt x="9601" y="5760"/>
                </a:lnTo>
                <a:lnTo>
                  <a:pt x="10561" y="5760"/>
                </a:lnTo>
                <a:lnTo>
                  <a:pt x="11521" y="4800"/>
                </a:lnTo>
                <a:lnTo>
                  <a:pt x="17282" y="4800"/>
                </a:lnTo>
                <a:lnTo>
                  <a:pt x="18242" y="5760"/>
                </a:lnTo>
                <a:lnTo>
                  <a:pt x="19202" y="5760"/>
                </a:lnTo>
                <a:lnTo>
                  <a:pt x="20162" y="6720"/>
                </a:lnTo>
                <a:lnTo>
                  <a:pt x="21122" y="8641"/>
                </a:lnTo>
                <a:lnTo>
                  <a:pt x="22082" y="9601"/>
                </a:lnTo>
                <a:lnTo>
                  <a:pt x="23042" y="11521"/>
                </a:lnTo>
                <a:lnTo>
                  <a:pt x="23042" y="15361"/>
                </a:lnTo>
                <a:lnTo>
                  <a:pt x="24002" y="17282"/>
                </a:lnTo>
                <a:lnTo>
                  <a:pt x="24002" y="20162"/>
                </a:lnTo>
                <a:lnTo>
                  <a:pt x="22082" y="21122"/>
                </a:lnTo>
                <a:lnTo>
                  <a:pt x="21122" y="22082"/>
                </a:lnTo>
                <a:lnTo>
                  <a:pt x="19202" y="23042"/>
                </a:lnTo>
                <a:lnTo>
                  <a:pt x="12481" y="23042"/>
                </a:lnTo>
                <a:lnTo>
                  <a:pt x="13441" y="27843"/>
                </a:lnTo>
                <a:lnTo>
                  <a:pt x="17282" y="27843"/>
                </a:lnTo>
                <a:lnTo>
                  <a:pt x="19202" y="26883"/>
                </a:lnTo>
                <a:lnTo>
                  <a:pt x="21122" y="26883"/>
                </a:lnTo>
                <a:lnTo>
                  <a:pt x="22082" y="25923"/>
                </a:lnTo>
                <a:lnTo>
                  <a:pt x="24002" y="24947"/>
                </a:lnTo>
                <a:lnTo>
                  <a:pt x="24002" y="27843"/>
                </a:lnTo>
                <a:lnTo>
                  <a:pt x="23042" y="29763"/>
                </a:lnTo>
                <a:lnTo>
                  <a:pt x="23042" y="31683"/>
                </a:lnTo>
                <a:lnTo>
                  <a:pt x="22082" y="33604"/>
                </a:lnTo>
                <a:lnTo>
                  <a:pt x="22082" y="35509"/>
                </a:lnTo>
                <a:lnTo>
                  <a:pt x="21122" y="36469"/>
                </a:lnTo>
                <a:lnTo>
                  <a:pt x="19202" y="38404"/>
                </a:lnTo>
                <a:lnTo>
                  <a:pt x="18242" y="39349"/>
                </a:lnTo>
                <a:lnTo>
                  <a:pt x="16322" y="40309"/>
                </a:lnTo>
                <a:lnTo>
                  <a:pt x="15361" y="41285"/>
                </a:lnTo>
                <a:lnTo>
                  <a:pt x="6720" y="41285"/>
                </a:lnTo>
                <a:lnTo>
                  <a:pt x="5760" y="40309"/>
                </a:lnTo>
                <a:lnTo>
                  <a:pt x="3855" y="40309"/>
                </a:lnTo>
                <a:lnTo>
                  <a:pt x="2880" y="39349"/>
                </a:lnTo>
                <a:lnTo>
                  <a:pt x="1920" y="39349"/>
                </a:lnTo>
                <a:lnTo>
                  <a:pt x="1920" y="40309"/>
                </a:lnTo>
                <a:lnTo>
                  <a:pt x="960" y="40309"/>
                </a:lnTo>
                <a:lnTo>
                  <a:pt x="960" y="42230"/>
                </a:lnTo>
                <a:lnTo>
                  <a:pt x="1920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5" name="object 585"/>
          <p:cNvSpPr/>
          <p:nvPr/>
        </p:nvSpPr>
        <p:spPr>
          <a:xfrm>
            <a:off x="2680472" y="8509238"/>
            <a:ext cx="4800" cy="5760"/>
          </a:xfrm>
          <a:custGeom>
            <a:avLst/>
            <a:gdLst/>
            <a:ahLst/>
            <a:cxnLst/>
            <a:rect l="l" t="t" r="r" b="b"/>
            <a:pathLst>
              <a:path w="4800" h="5760">
                <a:moveTo>
                  <a:pt x="3840" y="960"/>
                </a:moveTo>
                <a:lnTo>
                  <a:pt x="1920" y="960"/>
                </a:lnTo>
                <a:lnTo>
                  <a:pt x="960" y="0"/>
                </a:lnTo>
                <a:lnTo>
                  <a:pt x="0" y="0"/>
                </a:lnTo>
                <a:lnTo>
                  <a:pt x="1920" y="5760"/>
                </a:lnTo>
                <a:lnTo>
                  <a:pt x="4800" y="5760"/>
                </a:lnTo>
                <a:lnTo>
                  <a:pt x="384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6" name="object 586"/>
          <p:cNvSpPr/>
          <p:nvPr/>
        </p:nvSpPr>
        <p:spPr>
          <a:xfrm>
            <a:off x="2710235" y="8487156"/>
            <a:ext cx="28803" cy="46070"/>
          </a:xfrm>
          <a:custGeom>
            <a:avLst/>
            <a:gdLst/>
            <a:ahLst/>
            <a:cxnLst/>
            <a:rect l="l" t="t" r="r" b="b"/>
            <a:pathLst>
              <a:path w="28803" h="46070">
                <a:moveTo>
                  <a:pt x="28803" y="23042"/>
                </a:moveTo>
                <a:lnTo>
                  <a:pt x="28803" y="19202"/>
                </a:lnTo>
                <a:lnTo>
                  <a:pt x="27843" y="17282"/>
                </a:lnTo>
                <a:lnTo>
                  <a:pt x="27843" y="11521"/>
                </a:lnTo>
                <a:lnTo>
                  <a:pt x="26883" y="10561"/>
                </a:lnTo>
                <a:lnTo>
                  <a:pt x="26883" y="8641"/>
                </a:lnTo>
                <a:lnTo>
                  <a:pt x="25923" y="6720"/>
                </a:lnTo>
                <a:lnTo>
                  <a:pt x="24963" y="5760"/>
                </a:lnTo>
                <a:lnTo>
                  <a:pt x="24963" y="4800"/>
                </a:lnTo>
                <a:lnTo>
                  <a:pt x="24002" y="3840"/>
                </a:lnTo>
                <a:lnTo>
                  <a:pt x="23042" y="2880"/>
                </a:lnTo>
                <a:lnTo>
                  <a:pt x="21122" y="1920"/>
                </a:lnTo>
                <a:lnTo>
                  <a:pt x="20162" y="960"/>
                </a:lnTo>
                <a:lnTo>
                  <a:pt x="19202" y="960"/>
                </a:lnTo>
                <a:lnTo>
                  <a:pt x="17282" y="0"/>
                </a:lnTo>
                <a:lnTo>
                  <a:pt x="8641" y="0"/>
                </a:lnTo>
                <a:lnTo>
                  <a:pt x="6720" y="960"/>
                </a:lnTo>
                <a:lnTo>
                  <a:pt x="4800" y="1920"/>
                </a:lnTo>
                <a:lnTo>
                  <a:pt x="4800" y="13441"/>
                </a:lnTo>
                <a:lnTo>
                  <a:pt x="4800" y="11521"/>
                </a:lnTo>
                <a:lnTo>
                  <a:pt x="5760" y="10561"/>
                </a:lnTo>
                <a:lnTo>
                  <a:pt x="5760" y="8641"/>
                </a:lnTo>
                <a:lnTo>
                  <a:pt x="6720" y="7680"/>
                </a:lnTo>
                <a:lnTo>
                  <a:pt x="7680" y="6720"/>
                </a:lnTo>
                <a:lnTo>
                  <a:pt x="8641" y="5760"/>
                </a:lnTo>
                <a:lnTo>
                  <a:pt x="9601" y="5760"/>
                </a:lnTo>
                <a:lnTo>
                  <a:pt x="10561" y="4800"/>
                </a:lnTo>
                <a:lnTo>
                  <a:pt x="16322" y="4800"/>
                </a:lnTo>
                <a:lnTo>
                  <a:pt x="17282" y="5760"/>
                </a:lnTo>
                <a:lnTo>
                  <a:pt x="18242" y="5760"/>
                </a:lnTo>
                <a:lnTo>
                  <a:pt x="19202" y="6720"/>
                </a:lnTo>
                <a:lnTo>
                  <a:pt x="20162" y="8641"/>
                </a:lnTo>
                <a:lnTo>
                  <a:pt x="21122" y="9601"/>
                </a:lnTo>
                <a:lnTo>
                  <a:pt x="21122" y="11521"/>
                </a:lnTo>
                <a:lnTo>
                  <a:pt x="22082" y="13441"/>
                </a:lnTo>
                <a:lnTo>
                  <a:pt x="22082" y="20162"/>
                </a:lnTo>
                <a:lnTo>
                  <a:pt x="21122" y="21122"/>
                </a:lnTo>
                <a:lnTo>
                  <a:pt x="20162" y="22082"/>
                </a:lnTo>
                <a:lnTo>
                  <a:pt x="18242" y="23042"/>
                </a:lnTo>
                <a:lnTo>
                  <a:pt x="9601" y="23042"/>
                </a:lnTo>
                <a:lnTo>
                  <a:pt x="7680" y="22082"/>
                </a:lnTo>
                <a:lnTo>
                  <a:pt x="6720" y="21122"/>
                </a:lnTo>
                <a:lnTo>
                  <a:pt x="7680" y="27843"/>
                </a:lnTo>
                <a:lnTo>
                  <a:pt x="16322" y="27843"/>
                </a:lnTo>
                <a:lnTo>
                  <a:pt x="18242" y="26883"/>
                </a:lnTo>
                <a:lnTo>
                  <a:pt x="20162" y="26883"/>
                </a:lnTo>
                <a:lnTo>
                  <a:pt x="21122" y="25923"/>
                </a:lnTo>
                <a:lnTo>
                  <a:pt x="22082" y="24947"/>
                </a:lnTo>
                <a:lnTo>
                  <a:pt x="22082" y="29763"/>
                </a:lnTo>
                <a:lnTo>
                  <a:pt x="21122" y="31683"/>
                </a:lnTo>
                <a:lnTo>
                  <a:pt x="21122" y="33604"/>
                </a:lnTo>
                <a:lnTo>
                  <a:pt x="20162" y="35509"/>
                </a:lnTo>
                <a:lnTo>
                  <a:pt x="19202" y="36469"/>
                </a:lnTo>
                <a:lnTo>
                  <a:pt x="18242" y="38404"/>
                </a:lnTo>
                <a:lnTo>
                  <a:pt x="17282" y="39349"/>
                </a:lnTo>
                <a:lnTo>
                  <a:pt x="15361" y="40309"/>
                </a:lnTo>
                <a:lnTo>
                  <a:pt x="13441" y="41285"/>
                </a:lnTo>
                <a:lnTo>
                  <a:pt x="5760" y="41285"/>
                </a:lnTo>
                <a:lnTo>
                  <a:pt x="4800" y="40309"/>
                </a:lnTo>
                <a:lnTo>
                  <a:pt x="1920" y="40309"/>
                </a:lnTo>
                <a:lnTo>
                  <a:pt x="1920" y="39349"/>
                </a:lnTo>
                <a:lnTo>
                  <a:pt x="960" y="39349"/>
                </a:lnTo>
                <a:lnTo>
                  <a:pt x="0" y="40309"/>
                </a:lnTo>
                <a:lnTo>
                  <a:pt x="0" y="44150"/>
                </a:lnTo>
                <a:lnTo>
                  <a:pt x="960" y="44150"/>
                </a:lnTo>
                <a:lnTo>
                  <a:pt x="960" y="45125"/>
                </a:lnTo>
                <a:lnTo>
                  <a:pt x="3840" y="45125"/>
                </a:lnTo>
                <a:lnTo>
                  <a:pt x="4800" y="46070"/>
                </a:lnTo>
                <a:lnTo>
                  <a:pt x="14401" y="46070"/>
                </a:lnTo>
                <a:lnTo>
                  <a:pt x="16322" y="45125"/>
                </a:lnTo>
                <a:lnTo>
                  <a:pt x="18242" y="44150"/>
                </a:lnTo>
                <a:lnTo>
                  <a:pt x="19202" y="43190"/>
                </a:lnTo>
                <a:lnTo>
                  <a:pt x="21122" y="42230"/>
                </a:lnTo>
                <a:lnTo>
                  <a:pt x="22082" y="41285"/>
                </a:lnTo>
                <a:lnTo>
                  <a:pt x="24002" y="39349"/>
                </a:lnTo>
                <a:lnTo>
                  <a:pt x="24963" y="38404"/>
                </a:lnTo>
                <a:lnTo>
                  <a:pt x="25923" y="36469"/>
                </a:lnTo>
                <a:lnTo>
                  <a:pt x="25923" y="34564"/>
                </a:lnTo>
                <a:lnTo>
                  <a:pt x="26883" y="32628"/>
                </a:lnTo>
                <a:lnTo>
                  <a:pt x="27843" y="30723"/>
                </a:lnTo>
                <a:lnTo>
                  <a:pt x="27843" y="24947"/>
                </a:lnTo>
                <a:lnTo>
                  <a:pt x="28803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7" name="object 587"/>
          <p:cNvSpPr/>
          <p:nvPr/>
        </p:nvSpPr>
        <p:spPr>
          <a:xfrm>
            <a:off x="2709275" y="8489076"/>
            <a:ext cx="8641" cy="25923"/>
          </a:xfrm>
          <a:custGeom>
            <a:avLst/>
            <a:gdLst/>
            <a:ahLst/>
            <a:cxnLst/>
            <a:rect l="l" t="t" r="r" b="b"/>
            <a:pathLst>
              <a:path w="8641" h="25923">
                <a:moveTo>
                  <a:pt x="6720" y="18242"/>
                </a:moveTo>
                <a:lnTo>
                  <a:pt x="6720" y="17282"/>
                </a:lnTo>
                <a:lnTo>
                  <a:pt x="5760" y="16322"/>
                </a:lnTo>
                <a:lnTo>
                  <a:pt x="5760" y="0"/>
                </a:lnTo>
                <a:lnTo>
                  <a:pt x="4800" y="96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5760"/>
                </a:lnTo>
                <a:lnTo>
                  <a:pt x="960" y="7680"/>
                </a:lnTo>
                <a:lnTo>
                  <a:pt x="0" y="8641"/>
                </a:lnTo>
                <a:lnTo>
                  <a:pt x="0" y="18242"/>
                </a:lnTo>
                <a:lnTo>
                  <a:pt x="960" y="20162"/>
                </a:lnTo>
                <a:lnTo>
                  <a:pt x="1920" y="21122"/>
                </a:lnTo>
                <a:lnTo>
                  <a:pt x="2880" y="22082"/>
                </a:lnTo>
                <a:lnTo>
                  <a:pt x="3840" y="24003"/>
                </a:lnTo>
                <a:lnTo>
                  <a:pt x="4800" y="24963"/>
                </a:lnTo>
                <a:lnTo>
                  <a:pt x="6720" y="24963"/>
                </a:lnTo>
                <a:lnTo>
                  <a:pt x="8641" y="25923"/>
                </a:lnTo>
                <a:lnTo>
                  <a:pt x="7680" y="19202"/>
                </a:lnTo>
                <a:lnTo>
                  <a:pt x="672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8" name="object 588"/>
          <p:cNvSpPr/>
          <p:nvPr/>
        </p:nvSpPr>
        <p:spPr>
          <a:xfrm>
            <a:off x="2745760" y="8488116"/>
            <a:ext cx="28788" cy="45110"/>
          </a:xfrm>
          <a:custGeom>
            <a:avLst/>
            <a:gdLst/>
            <a:ahLst/>
            <a:cxnLst/>
            <a:rect l="l" t="t" r="r" b="b"/>
            <a:pathLst>
              <a:path w="28788" h="45110">
                <a:moveTo>
                  <a:pt x="1920" y="37444"/>
                </a:moveTo>
                <a:lnTo>
                  <a:pt x="0" y="37444"/>
                </a:lnTo>
                <a:lnTo>
                  <a:pt x="0" y="42230"/>
                </a:lnTo>
                <a:lnTo>
                  <a:pt x="944" y="42230"/>
                </a:lnTo>
                <a:lnTo>
                  <a:pt x="944" y="43190"/>
                </a:lnTo>
                <a:lnTo>
                  <a:pt x="2880" y="43190"/>
                </a:lnTo>
                <a:lnTo>
                  <a:pt x="3840" y="44165"/>
                </a:lnTo>
                <a:lnTo>
                  <a:pt x="5760" y="44165"/>
                </a:lnTo>
                <a:lnTo>
                  <a:pt x="6720" y="45110"/>
                </a:lnTo>
                <a:lnTo>
                  <a:pt x="16306" y="45110"/>
                </a:lnTo>
                <a:lnTo>
                  <a:pt x="18227" y="44165"/>
                </a:lnTo>
                <a:lnTo>
                  <a:pt x="20147" y="43190"/>
                </a:lnTo>
                <a:lnTo>
                  <a:pt x="22067" y="42230"/>
                </a:lnTo>
                <a:lnTo>
                  <a:pt x="23987" y="41269"/>
                </a:lnTo>
                <a:lnTo>
                  <a:pt x="24947" y="40325"/>
                </a:lnTo>
                <a:lnTo>
                  <a:pt x="26868" y="38389"/>
                </a:lnTo>
                <a:lnTo>
                  <a:pt x="26868" y="36484"/>
                </a:lnTo>
                <a:lnTo>
                  <a:pt x="27828" y="34549"/>
                </a:lnTo>
                <a:lnTo>
                  <a:pt x="28788" y="32644"/>
                </a:lnTo>
                <a:lnTo>
                  <a:pt x="28788" y="27828"/>
                </a:lnTo>
                <a:lnTo>
                  <a:pt x="27828" y="25923"/>
                </a:lnTo>
                <a:lnTo>
                  <a:pt x="27828" y="24963"/>
                </a:lnTo>
                <a:lnTo>
                  <a:pt x="26868" y="23042"/>
                </a:lnTo>
                <a:lnTo>
                  <a:pt x="25907" y="22082"/>
                </a:lnTo>
                <a:lnTo>
                  <a:pt x="24947" y="21122"/>
                </a:lnTo>
                <a:lnTo>
                  <a:pt x="23027" y="19202"/>
                </a:lnTo>
                <a:lnTo>
                  <a:pt x="22067" y="18242"/>
                </a:lnTo>
                <a:lnTo>
                  <a:pt x="20147" y="18242"/>
                </a:lnTo>
                <a:lnTo>
                  <a:pt x="18227" y="17282"/>
                </a:lnTo>
                <a:lnTo>
                  <a:pt x="7665" y="17282"/>
                </a:lnTo>
                <a:lnTo>
                  <a:pt x="7665" y="4800"/>
                </a:lnTo>
                <a:lnTo>
                  <a:pt x="24947" y="4800"/>
                </a:lnTo>
                <a:lnTo>
                  <a:pt x="24947" y="3840"/>
                </a:lnTo>
                <a:lnTo>
                  <a:pt x="25907" y="3840"/>
                </a:lnTo>
                <a:lnTo>
                  <a:pt x="25907" y="960"/>
                </a:lnTo>
                <a:lnTo>
                  <a:pt x="24947" y="0"/>
                </a:lnTo>
                <a:lnTo>
                  <a:pt x="2880" y="0"/>
                </a:lnTo>
                <a:lnTo>
                  <a:pt x="2880" y="960"/>
                </a:lnTo>
                <a:lnTo>
                  <a:pt x="1920" y="960"/>
                </a:lnTo>
                <a:lnTo>
                  <a:pt x="1920" y="21122"/>
                </a:lnTo>
                <a:lnTo>
                  <a:pt x="2880" y="22082"/>
                </a:lnTo>
                <a:lnTo>
                  <a:pt x="15346" y="22082"/>
                </a:lnTo>
                <a:lnTo>
                  <a:pt x="17282" y="23042"/>
                </a:lnTo>
                <a:lnTo>
                  <a:pt x="18227" y="23042"/>
                </a:lnTo>
                <a:lnTo>
                  <a:pt x="19187" y="23987"/>
                </a:lnTo>
                <a:lnTo>
                  <a:pt x="20147" y="24963"/>
                </a:lnTo>
                <a:lnTo>
                  <a:pt x="21122" y="25923"/>
                </a:lnTo>
                <a:lnTo>
                  <a:pt x="21122" y="26883"/>
                </a:lnTo>
                <a:lnTo>
                  <a:pt x="22067" y="27828"/>
                </a:lnTo>
                <a:lnTo>
                  <a:pt x="22067" y="33604"/>
                </a:lnTo>
                <a:lnTo>
                  <a:pt x="21122" y="34549"/>
                </a:lnTo>
                <a:lnTo>
                  <a:pt x="21122" y="36484"/>
                </a:lnTo>
                <a:lnTo>
                  <a:pt x="20147" y="37444"/>
                </a:lnTo>
                <a:lnTo>
                  <a:pt x="19187" y="38389"/>
                </a:lnTo>
                <a:lnTo>
                  <a:pt x="18227" y="38389"/>
                </a:lnTo>
                <a:lnTo>
                  <a:pt x="17282" y="39349"/>
                </a:lnTo>
                <a:lnTo>
                  <a:pt x="15346" y="39349"/>
                </a:lnTo>
                <a:lnTo>
                  <a:pt x="14401" y="40325"/>
                </a:lnTo>
                <a:lnTo>
                  <a:pt x="8625" y="40325"/>
                </a:lnTo>
                <a:lnTo>
                  <a:pt x="6720" y="39349"/>
                </a:lnTo>
                <a:lnTo>
                  <a:pt x="3840" y="39349"/>
                </a:lnTo>
                <a:lnTo>
                  <a:pt x="2880" y="38389"/>
                </a:lnTo>
                <a:lnTo>
                  <a:pt x="1920" y="38389"/>
                </a:lnTo>
                <a:lnTo>
                  <a:pt x="1920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9" name="object 589"/>
          <p:cNvSpPr/>
          <p:nvPr/>
        </p:nvSpPr>
        <p:spPr>
          <a:xfrm>
            <a:off x="2473131" y="8647467"/>
            <a:ext cx="153588" cy="15360"/>
          </a:xfrm>
          <a:custGeom>
            <a:avLst/>
            <a:gdLst/>
            <a:ahLst/>
            <a:cxnLst/>
            <a:rect l="l" t="t" r="r" b="b"/>
            <a:pathLst>
              <a:path w="153588" h="15360">
                <a:moveTo>
                  <a:pt x="7665" y="0"/>
                </a:moveTo>
                <a:lnTo>
                  <a:pt x="3825" y="0"/>
                </a:lnTo>
                <a:lnTo>
                  <a:pt x="0" y="2881"/>
                </a:lnTo>
                <a:lnTo>
                  <a:pt x="0" y="11519"/>
                </a:lnTo>
                <a:lnTo>
                  <a:pt x="3825" y="15360"/>
                </a:lnTo>
                <a:lnTo>
                  <a:pt x="149748" y="15360"/>
                </a:lnTo>
                <a:lnTo>
                  <a:pt x="153588" y="11519"/>
                </a:lnTo>
                <a:lnTo>
                  <a:pt x="153588" y="2881"/>
                </a:lnTo>
                <a:lnTo>
                  <a:pt x="149748" y="0"/>
                </a:lnTo>
                <a:lnTo>
                  <a:pt x="7665" y="0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0" name="object 590"/>
          <p:cNvSpPr/>
          <p:nvPr/>
        </p:nvSpPr>
        <p:spPr>
          <a:xfrm>
            <a:off x="2528803" y="8655150"/>
            <a:ext cx="43195" cy="0"/>
          </a:xfrm>
          <a:custGeom>
            <a:avLst/>
            <a:gdLst/>
            <a:ahLst/>
            <a:cxnLst/>
            <a:rect l="l" t="t" r="r" b="b"/>
            <a:pathLst>
              <a:path w="43195" h="0">
                <a:moveTo>
                  <a:pt x="0" y="0"/>
                </a:moveTo>
                <a:lnTo>
                  <a:pt x="43195" y="0"/>
                </a:lnTo>
              </a:path>
            </a:pathLst>
          </a:custGeom>
          <a:ln w="43507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1" name="object 591"/>
          <p:cNvSpPr/>
          <p:nvPr/>
        </p:nvSpPr>
        <p:spPr>
          <a:xfrm>
            <a:off x="2525923" y="8631149"/>
            <a:ext cx="47990" cy="47999"/>
          </a:xfrm>
          <a:custGeom>
            <a:avLst/>
            <a:gdLst/>
            <a:ahLst/>
            <a:cxnLst/>
            <a:rect l="l" t="t" r="r" b="b"/>
            <a:pathLst>
              <a:path w="47990" h="47999">
                <a:moveTo>
                  <a:pt x="0" y="45119"/>
                </a:moveTo>
                <a:lnTo>
                  <a:pt x="0" y="47036"/>
                </a:lnTo>
                <a:lnTo>
                  <a:pt x="960" y="47999"/>
                </a:lnTo>
                <a:lnTo>
                  <a:pt x="46070" y="47999"/>
                </a:lnTo>
                <a:lnTo>
                  <a:pt x="5760" y="45119"/>
                </a:lnTo>
                <a:lnTo>
                  <a:pt x="5760" y="4799"/>
                </a:lnTo>
                <a:lnTo>
                  <a:pt x="46070" y="4799"/>
                </a:lnTo>
                <a:lnTo>
                  <a:pt x="47030" y="47999"/>
                </a:lnTo>
                <a:lnTo>
                  <a:pt x="47990" y="47036"/>
                </a:lnTo>
                <a:lnTo>
                  <a:pt x="47990" y="958"/>
                </a:lnTo>
                <a:lnTo>
                  <a:pt x="47030" y="0"/>
                </a:lnTo>
                <a:lnTo>
                  <a:pt x="46070" y="0"/>
                </a:lnTo>
                <a:lnTo>
                  <a:pt x="43190" y="2881"/>
                </a:lnTo>
                <a:lnTo>
                  <a:pt x="5760" y="2881"/>
                </a:lnTo>
                <a:lnTo>
                  <a:pt x="2880" y="4799"/>
                </a:lnTo>
                <a:lnTo>
                  <a:pt x="2880" y="42237"/>
                </a:lnTo>
                <a:lnTo>
                  <a:pt x="2880" y="0"/>
                </a:lnTo>
                <a:lnTo>
                  <a:pt x="960" y="0"/>
                </a:lnTo>
                <a:lnTo>
                  <a:pt x="0" y="958"/>
                </a:lnTo>
                <a:lnTo>
                  <a:pt x="0" y="45119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2" name="object 592"/>
          <p:cNvSpPr/>
          <p:nvPr/>
        </p:nvSpPr>
        <p:spPr>
          <a:xfrm>
            <a:off x="2569113" y="8635948"/>
            <a:ext cx="3840" cy="43200"/>
          </a:xfrm>
          <a:custGeom>
            <a:avLst/>
            <a:gdLst/>
            <a:ahLst/>
            <a:cxnLst/>
            <a:rect l="l" t="t" r="r" b="b"/>
            <a:pathLst>
              <a:path w="3840" h="43200">
                <a:moveTo>
                  <a:pt x="2880" y="37438"/>
                </a:moveTo>
                <a:lnTo>
                  <a:pt x="0" y="40320"/>
                </a:lnTo>
                <a:lnTo>
                  <a:pt x="2880" y="43200"/>
                </a:lnTo>
                <a:lnTo>
                  <a:pt x="3840" y="43200"/>
                </a:lnTo>
                <a:lnTo>
                  <a:pt x="2880" y="0"/>
                </a:lnTo>
                <a:lnTo>
                  <a:pt x="2880" y="37438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3" name="object 593"/>
          <p:cNvSpPr/>
          <p:nvPr/>
        </p:nvSpPr>
        <p:spPr>
          <a:xfrm>
            <a:off x="2531684" y="8635948"/>
            <a:ext cx="40309" cy="43200"/>
          </a:xfrm>
          <a:custGeom>
            <a:avLst/>
            <a:gdLst/>
            <a:ahLst/>
            <a:cxnLst/>
            <a:rect l="l" t="t" r="r" b="b"/>
            <a:pathLst>
              <a:path w="40309" h="43200">
                <a:moveTo>
                  <a:pt x="40309" y="0"/>
                </a:moveTo>
                <a:lnTo>
                  <a:pt x="37429" y="0"/>
                </a:lnTo>
                <a:lnTo>
                  <a:pt x="37429" y="37438"/>
                </a:lnTo>
                <a:lnTo>
                  <a:pt x="0" y="37438"/>
                </a:lnTo>
                <a:lnTo>
                  <a:pt x="0" y="40320"/>
                </a:lnTo>
                <a:lnTo>
                  <a:pt x="40309" y="43200"/>
                </a:lnTo>
                <a:lnTo>
                  <a:pt x="37429" y="40320"/>
                </a:lnTo>
                <a:lnTo>
                  <a:pt x="40309" y="37438"/>
                </a:lnTo>
                <a:lnTo>
                  <a:pt x="40309" y="0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4" name="object 594"/>
          <p:cNvSpPr/>
          <p:nvPr/>
        </p:nvSpPr>
        <p:spPr>
          <a:xfrm>
            <a:off x="2528803" y="8631149"/>
            <a:ext cx="43190" cy="42237"/>
          </a:xfrm>
          <a:custGeom>
            <a:avLst/>
            <a:gdLst/>
            <a:ahLst/>
            <a:cxnLst/>
            <a:rect l="l" t="t" r="r" b="b"/>
            <a:pathLst>
              <a:path w="43190" h="42237">
                <a:moveTo>
                  <a:pt x="0" y="42237"/>
                </a:moveTo>
                <a:lnTo>
                  <a:pt x="0" y="4799"/>
                </a:lnTo>
                <a:lnTo>
                  <a:pt x="2880" y="2881"/>
                </a:lnTo>
                <a:lnTo>
                  <a:pt x="40309" y="2881"/>
                </a:lnTo>
                <a:lnTo>
                  <a:pt x="43190" y="0"/>
                </a:lnTo>
                <a:lnTo>
                  <a:pt x="0" y="0"/>
                </a:lnTo>
                <a:lnTo>
                  <a:pt x="0" y="42237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5" name="object 595"/>
          <p:cNvSpPr/>
          <p:nvPr/>
        </p:nvSpPr>
        <p:spPr>
          <a:xfrm>
            <a:off x="2639202" y="8631149"/>
            <a:ext cx="25923" cy="45119"/>
          </a:xfrm>
          <a:custGeom>
            <a:avLst/>
            <a:gdLst/>
            <a:ahLst/>
            <a:cxnLst/>
            <a:rect l="l" t="t" r="r" b="b"/>
            <a:pathLst>
              <a:path w="25923" h="45119">
                <a:moveTo>
                  <a:pt x="25923" y="40320"/>
                </a:moveTo>
                <a:lnTo>
                  <a:pt x="16306" y="40320"/>
                </a:lnTo>
                <a:lnTo>
                  <a:pt x="16306" y="0"/>
                </a:lnTo>
                <a:lnTo>
                  <a:pt x="11521" y="0"/>
                </a:lnTo>
                <a:lnTo>
                  <a:pt x="960" y="6722"/>
                </a:lnTo>
                <a:lnTo>
                  <a:pt x="0" y="6722"/>
                </a:lnTo>
                <a:lnTo>
                  <a:pt x="0" y="11519"/>
                </a:lnTo>
                <a:lnTo>
                  <a:pt x="1920" y="11519"/>
                </a:lnTo>
                <a:lnTo>
                  <a:pt x="1920" y="10561"/>
                </a:lnTo>
                <a:lnTo>
                  <a:pt x="10561" y="5757"/>
                </a:lnTo>
                <a:lnTo>
                  <a:pt x="10561" y="40320"/>
                </a:lnTo>
                <a:lnTo>
                  <a:pt x="0" y="40320"/>
                </a:lnTo>
                <a:lnTo>
                  <a:pt x="0" y="44160"/>
                </a:lnTo>
                <a:lnTo>
                  <a:pt x="960" y="44160"/>
                </a:lnTo>
                <a:lnTo>
                  <a:pt x="960" y="45119"/>
                </a:lnTo>
                <a:lnTo>
                  <a:pt x="24947" y="45119"/>
                </a:lnTo>
                <a:lnTo>
                  <a:pt x="24947" y="44160"/>
                </a:lnTo>
                <a:lnTo>
                  <a:pt x="25923" y="44160"/>
                </a:lnTo>
                <a:lnTo>
                  <a:pt x="25923" y="40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6" name="object 596"/>
          <p:cNvSpPr/>
          <p:nvPr/>
        </p:nvSpPr>
        <p:spPr>
          <a:xfrm>
            <a:off x="2671831" y="8652272"/>
            <a:ext cx="13441" cy="28795"/>
          </a:xfrm>
          <a:custGeom>
            <a:avLst/>
            <a:gdLst/>
            <a:ahLst/>
            <a:cxnLst/>
            <a:rect l="l" t="t" r="r" b="b"/>
            <a:pathLst>
              <a:path w="13441" h="28795">
                <a:moveTo>
                  <a:pt x="12481" y="1917"/>
                </a:moveTo>
                <a:lnTo>
                  <a:pt x="11521" y="958"/>
                </a:lnTo>
                <a:lnTo>
                  <a:pt x="9601" y="958"/>
                </a:lnTo>
                <a:lnTo>
                  <a:pt x="8641" y="0"/>
                </a:lnTo>
                <a:lnTo>
                  <a:pt x="10561" y="6714"/>
                </a:lnTo>
                <a:lnTo>
                  <a:pt x="13441" y="6714"/>
                </a:lnTo>
                <a:lnTo>
                  <a:pt x="12481" y="1917"/>
                </a:lnTo>
                <a:close/>
              </a:path>
              <a:path w="13441" h="28795">
                <a:moveTo>
                  <a:pt x="18242" y="17276"/>
                </a:moveTo>
                <a:lnTo>
                  <a:pt x="16322" y="18234"/>
                </a:lnTo>
                <a:lnTo>
                  <a:pt x="15361" y="19197"/>
                </a:lnTo>
                <a:lnTo>
                  <a:pt x="5760" y="19197"/>
                </a:lnTo>
                <a:lnTo>
                  <a:pt x="4800" y="18234"/>
                </a:lnTo>
                <a:lnTo>
                  <a:pt x="1920" y="18234"/>
                </a:lnTo>
                <a:lnTo>
                  <a:pt x="960" y="19197"/>
                </a:lnTo>
                <a:lnTo>
                  <a:pt x="960" y="21115"/>
                </a:lnTo>
                <a:lnTo>
                  <a:pt x="1920" y="21115"/>
                </a:lnTo>
                <a:lnTo>
                  <a:pt x="1920" y="23038"/>
                </a:lnTo>
                <a:lnTo>
                  <a:pt x="4800" y="23038"/>
                </a:lnTo>
                <a:lnTo>
                  <a:pt x="4800" y="23996"/>
                </a:lnTo>
                <a:lnTo>
                  <a:pt x="15361" y="23996"/>
                </a:lnTo>
                <a:lnTo>
                  <a:pt x="17282" y="23038"/>
                </a:lnTo>
                <a:lnTo>
                  <a:pt x="19202" y="23038"/>
                </a:lnTo>
                <a:lnTo>
                  <a:pt x="21122" y="22073"/>
                </a:lnTo>
                <a:lnTo>
                  <a:pt x="22082" y="20156"/>
                </a:lnTo>
                <a:lnTo>
                  <a:pt x="24002" y="19197"/>
                </a:lnTo>
                <a:lnTo>
                  <a:pt x="24963" y="18234"/>
                </a:lnTo>
                <a:lnTo>
                  <a:pt x="25923" y="16317"/>
                </a:lnTo>
                <a:lnTo>
                  <a:pt x="26883" y="14394"/>
                </a:lnTo>
                <a:lnTo>
                  <a:pt x="27843" y="12476"/>
                </a:lnTo>
                <a:lnTo>
                  <a:pt x="27843" y="11518"/>
                </a:lnTo>
                <a:lnTo>
                  <a:pt x="28803" y="9596"/>
                </a:lnTo>
                <a:lnTo>
                  <a:pt x="28803" y="7679"/>
                </a:lnTo>
                <a:lnTo>
                  <a:pt x="29763" y="5756"/>
                </a:lnTo>
                <a:lnTo>
                  <a:pt x="29763" y="-6720"/>
                </a:lnTo>
                <a:lnTo>
                  <a:pt x="28803" y="-8644"/>
                </a:lnTo>
                <a:lnTo>
                  <a:pt x="28803" y="-11526"/>
                </a:lnTo>
                <a:lnTo>
                  <a:pt x="27843" y="-13443"/>
                </a:lnTo>
                <a:lnTo>
                  <a:pt x="27843" y="-14400"/>
                </a:lnTo>
                <a:lnTo>
                  <a:pt x="26883" y="-16323"/>
                </a:lnTo>
                <a:lnTo>
                  <a:pt x="25923" y="-17282"/>
                </a:lnTo>
                <a:lnTo>
                  <a:pt x="24963" y="-18240"/>
                </a:lnTo>
                <a:lnTo>
                  <a:pt x="24002" y="-19205"/>
                </a:lnTo>
                <a:lnTo>
                  <a:pt x="23042" y="-20164"/>
                </a:lnTo>
                <a:lnTo>
                  <a:pt x="22082" y="-21122"/>
                </a:lnTo>
                <a:lnTo>
                  <a:pt x="20162" y="-21122"/>
                </a:lnTo>
                <a:lnTo>
                  <a:pt x="19202" y="-22081"/>
                </a:lnTo>
                <a:lnTo>
                  <a:pt x="12481" y="-22081"/>
                </a:lnTo>
                <a:lnTo>
                  <a:pt x="10561" y="-21122"/>
                </a:lnTo>
                <a:lnTo>
                  <a:pt x="8641" y="-21122"/>
                </a:lnTo>
                <a:lnTo>
                  <a:pt x="6720" y="-20164"/>
                </a:lnTo>
                <a:lnTo>
                  <a:pt x="4800" y="-19205"/>
                </a:lnTo>
                <a:lnTo>
                  <a:pt x="3855" y="-17282"/>
                </a:lnTo>
                <a:lnTo>
                  <a:pt x="2880" y="-16323"/>
                </a:lnTo>
                <a:lnTo>
                  <a:pt x="1920" y="-14400"/>
                </a:lnTo>
                <a:lnTo>
                  <a:pt x="960" y="-12484"/>
                </a:lnTo>
                <a:lnTo>
                  <a:pt x="0" y="-10561"/>
                </a:lnTo>
                <a:lnTo>
                  <a:pt x="0" y="-2881"/>
                </a:lnTo>
                <a:lnTo>
                  <a:pt x="960" y="-1923"/>
                </a:lnTo>
                <a:lnTo>
                  <a:pt x="960" y="0"/>
                </a:lnTo>
                <a:lnTo>
                  <a:pt x="1920" y="958"/>
                </a:lnTo>
                <a:lnTo>
                  <a:pt x="2880" y="2874"/>
                </a:lnTo>
                <a:lnTo>
                  <a:pt x="3855" y="3838"/>
                </a:lnTo>
                <a:lnTo>
                  <a:pt x="5760" y="4797"/>
                </a:lnTo>
                <a:lnTo>
                  <a:pt x="6720" y="5756"/>
                </a:lnTo>
                <a:lnTo>
                  <a:pt x="8641" y="5756"/>
                </a:lnTo>
                <a:lnTo>
                  <a:pt x="10561" y="6714"/>
                </a:lnTo>
                <a:lnTo>
                  <a:pt x="8641" y="0"/>
                </a:lnTo>
                <a:lnTo>
                  <a:pt x="7680" y="-964"/>
                </a:lnTo>
                <a:lnTo>
                  <a:pt x="7680" y="-1923"/>
                </a:lnTo>
                <a:lnTo>
                  <a:pt x="6720" y="-2881"/>
                </a:lnTo>
                <a:lnTo>
                  <a:pt x="6720" y="-4805"/>
                </a:lnTo>
                <a:lnTo>
                  <a:pt x="5760" y="-5763"/>
                </a:lnTo>
                <a:lnTo>
                  <a:pt x="5760" y="-8644"/>
                </a:lnTo>
                <a:lnTo>
                  <a:pt x="6720" y="-9602"/>
                </a:lnTo>
                <a:lnTo>
                  <a:pt x="6720" y="-12484"/>
                </a:lnTo>
                <a:lnTo>
                  <a:pt x="7680" y="-13443"/>
                </a:lnTo>
                <a:lnTo>
                  <a:pt x="7680" y="-14400"/>
                </a:lnTo>
                <a:lnTo>
                  <a:pt x="8641" y="-15364"/>
                </a:lnTo>
                <a:lnTo>
                  <a:pt x="9601" y="-15364"/>
                </a:lnTo>
                <a:lnTo>
                  <a:pt x="10561" y="-16323"/>
                </a:lnTo>
                <a:lnTo>
                  <a:pt x="11521" y="-17282"/>
                </a:lnTo>
                <a:lnTo>
                  <a:pt x="17282" y="-17282"/>
                </a:lnTo>
                <a:lnTo>
                  <a:pt x="18242" y="-16323"/>
                </a:lnTo>
                <a:lnTo>
                  <a:pt x="19202" y="-15364"/>
                </a:lnTo>
                <a:lnTo>
                  <a:pt x="20162" y="-14400"/>
                </a:lnTo>
                <a:lnTo>
                  <a:pt x="21122" y="-13443"/>
                </a:lnTo>
                <a:lnTo>
                  <a:pt x="22082" y="-12484"/>
                </a:lnTo>
                <a:lnTo>
                  <a:pt x="23042" y="-10561"/>
                </a:lnTo>
                <a:lnTo>
                  <a:pt x="23042" y="-6720"/>
                </a:lnTo>
                <a:lnTo>
                  <a:pt x="24002" y="-3840"/>
                </a:lnTo>
                <a:lnTo>
                  <a:pt x="24002" y="-964"/>
                </a:lnTo>
                <a:lnTo>
                  <a:pt x="22082" y="0"/>
                </a:lnTo>
                <a:lnTo>
                  <a:pt x="21122" y="0"/>
                </a:lnTo>
                <a:lnTo>
                  <a:pt x="19202" y="958"/>
                </a:lnTo>
                <a:lnTo>
                  <a:pt x="18242" y="958"/>
                </a:lnTo>
                <a:lnTo>
                  <a:pt x="16322" y="1917"/>
                </a:lnTo>
                <a:lnTo>
                  <a:pt x="12481" y="1917"/>
                </a:lnTo>
                <a:lnTo>
                  <a:pt x="13441" y="6714"/>
                </a:lnTo>
                <a:lnTo>
                  <a:pt x="15361" y="6714"/>
                </a:lnTo>
                <a:lnTo>
                  <a:pt x="17282" y="5756"/>
                </a:lnTo>
                <a:lnTo>
                  <a:pt x="19202" y="5756"/>
                </a:lnTo>
                <a:lnTo>
                  <a:pt x="21122" y="4797"/>
                </a:lnTo>
                <a:lnTo>
                  <a:pt x="22082" y="3838"/>
                </a:lnTo>
                <a:lnTo>
                  <a:pt x="24002" y="3838"/>
                </a:lnTo>
                <a:lnTo>
                  <a:pt x="24002" y="5756"/>
                </a:lnTo>
                <a:lnTo>
                  <a:pt x="23042" y="7679"/>
                </a:lnTo>
                <a:lnTo>
                  <a:pt x="23042" y="9596"/>
                </a:lnTo>
                <a:lnTo>
                  <a:pt x="22082" y="11518"/>
                </a:lnTo>
                <a:lnTo>
                  <a:pt x="22082" y="13435"/>
                </a:lnTo>
                <a:lnTo>
                  <a:pt x="21122" y="14394"/>
                </a:lnTo>
                <a:lnTo>
                  <a:pt x="19202" y="16317"/>
                </a:lnTo>
                <a:lnTo>
                  <a:pt x="18242" y="172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7" name="object 597"/>
          <p:cNvSpPr/>
          <p:nvPr/>
        </p:nvSpPr>
        <p:spPr>
          <a:xfrm>
            <a:off x="2715036" y="8630191"/>
            <a:ext cx="24002" cy="40315"/>
          </a:xfrm>
          <a:custGeom>
            <a:avLst/>
            <a:gdLst/>
            <a:ahLst/>
            <a:cxnLst/>
            <a:rect l="l" t="t" r="r" b="b"/>
            <a:pathLst>
              <a:path w="24002" h="40315">
                <a:moveTo>
                  <a:pt x="1920" y="958"/>
                </a:moveTo>
                <a:lnTo>
                  <a:pt x="0" y="1917"/>
                </a:lnTo>
                <a:lnTo>
                  <a:pt x="0" y="13437"/>
                </a:lnTo>
                <a:lnTo>
                  <a:pt x="0" y="12478"/>
                </a:lnTo>
                <a:lnTo>
                  <a:pt x="960" y="10555"/>
                </a:lnTo>
                <a:lnTo>
                  <a:pt x="960" y="8638"/>
                </a:lnTo>
                <a:lnTo>
                  <a:pt x="1920" y="7680"/>
                </a:lnTo>
                <a:lnTo>
                  <a:pt x="2880" y="6716"/>
                </a:lnTo>
                <a:lnTo>
                  <a:pt x="3840" y="6716"/>
                </a:lnTo>
                <a:lnTo>
                  <a:pt x="4800" y="5757"/>
                </a:lnTo>
                <a:lnTo>
                  <a:pt x="5760" y="4799"/>
                </a:lnTo>
                <a:lnTo>
                  <a:pt x="11521" y="4799"/>
                </a:lnTo>
                <a:lnTo>
                  <a:pt x="12481" y="5757"/>
                </a:lnTo>
                <a:lnTo>
                  <a:pt x="13441" y="6716"/>
                </a:lnTo>
                <a:lnTo>
                  <a:pt x="14401" y="7680"/>
                </a:lnTo>
                <a:lnTo>
                  <a:pt x="15361" y="8638"/>
                </a:lnTo>
                <a:lnTo>
                  <a:pt x="16322" y="9596"/>
                </a:lnTo>
                <a:lnTo>
                  <a:pt x="16322" y="11519"/>
                </a:lnTo>
                <a:lnTo>
                  <a:pt x="17282" y="13437"/>
                </a:lnTo>
                <a:lnTo>
                  <a:pt x="17282" y="15360"/>
                </a:lnTo>
                <a:lnTo>
                  <a:pt x="19202" y="40315"/>
                </a:lnTo>
                <a:lnTo>
                  <a:pt x="20162" y="38398"/>
                </a:lnTo>
                <a:lnTo>
                  <a:pt x="21122" y="36475"/>
                </a:lnTo>
                <a:lnTo>
                  <a:pt x="21122" y="34558"/>
                </a:lnTo>
                <a:lnTo>
                  <a:pt x="22082" y="33599"/>
                </a:lnTo>
                <a:lnTo>
                  <a:pt x="23042" y="31677"/>
                </a:lnTo>
                <a:lnTo>
                  <a:pt x="23042" y="24955"/>
                </a:lnTo>
                <a:lnTo>
                  <a:pt x="24002" y="23039"/>
                </a:lnTo>
                <a:lnTo>
                  <a:pt x="24002" y="19199"/>
                </a:lnTo>
                <a:lnTo>
                  <a:pt x="23042" y="17276"/>
                </a:lnTo>
                <a:lnTo>
                  <a:pt x="23042" y="12478"/>
                </a:lnTo>
                <a:lnTo>
                  <a:pt x="22082" y="10555"/>
                </a:lnTo>
                <a:lnTo>
                  <a:pt x="22082" y="8638"/>
                </a:lnTo>
                <a:lnTo>
                  <a:pt x="21122" y="7680"/>
                </a:lnTo>
                <a:lnTo>
                  <a:pt x="20162" y="5757"/>
                </a:lnTo>
                <a:lnTo>
                  <a:pt x="20162" y="4799"/>
                </a:lnTo>
                <a:lnTo>
                  <a:pt x="19202" y="3840"/>
                </a:lnTo>
                <a:lnTo>
                  <a:pt x="18242" y="2875"/>
                </a:lnTo>
                <a:lnTo>
                  <a:pt x="16322" y="1917"/>
                </a:lnTo>
                <a:lnTo>
                  <a:pt x="15361" y="958"/>
                </a:lnTo>
                <a:lnTo>
                  <a:pt x="14401" y="958"/>
                </a:lnTo>
                <a:lnTo>
                  <a:pt x="12481" y="0"/>
                </a:lnTo>
                <a:lnTo>
                  <a:pt x="6720" y="0"/>
                </a:lnTo>
                <a:lnTo>
                  <a:pt x="3840" y="958"/>
                </a:lnTo>
                <a:lnTo>
                  <a:pt x="1920" y="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8" name="object 598"/>
          <p:cNvSpPr/>
          <p:nvPr/>
        </p:nvSpPr>
        <p:spPr>
          <a:xfrm>
            <a:off x="2709275" y="8632108"/>
            <a:ext cx="24963" cy="44160"/>
          </a:xfrm>
          <a:custGeom>
            <a:avLst/>
            <a:gdLst/>
            <a:ahLst/>
            <a:cxnLst/>
            <a:rect l="l" t="t" r="r" b="b"/>
            <a:pathLst>
              <a:path w="24963" h="44160">
                <a:moveTo>
                  <a:pt x="8641" y="39361"/>
                </a:moveTo>
                <a:lnTo>
                  <a:pt x="5760" y="39361"/>
                </a:lnTo>
                <a:lnTo>
                  <a:pt x="4800" y="38398"/>
                </a:lnTo>
                <a:lnTo>
                  <a:pt x="960" y="38398"/>
                </a:lnTo>
                <a:lnTo>
                  <a:pt x="960" y="42237"/>
                </a:lnTo>
                <a:lnTo>
                  <a:pt x="1920" y="42237"/>
                </a:lnTo>
                <a:lnTo>
                  <a:pt x="1920" y="43202"/>
                </a:lnTo>
                <a:lnTo>
                  <a:pt x="3840" y="43202"/>
                </a:lnTo>
                <a:lnTo>
                  <a:pt x="4800" y="44160"/>
                </a:lnTo>
                <a:lnTo>
                  <a:pt x="15361" y="44160"/>
                </a:lnTo>
                <a:lnTo>
                  <a:pt x="17282" y="43202"/>
                </a:lnTo>
                <a:lnTo>
                  <a:pt x="19202" y="43202"/>
                </a:lnTo>
                <a:lnTo>
                  <a:pt x="20162" y="42237"/>
                </a:lnTo>
                <a:lnTo>
                  <a:pt x="22082" y="40320"/>
                </a:lnTo>
                <a:lnTo>
                  <a:pt x="23042" y="39361"/>
                </a:lnTo>
                <a:lnTo>
                  <a:pt x="24963" y="38398"/>
                </a:lnTo>
                <a:lnTo>
                  <a:pt x="23042" y="13443"/>
                </a:lnTo>
                <a:lnTo>
                  <a:pt x="23042" y="19199"/>
                </a:lnTo>
                <a:lnTo>
                  <a:pt x="22082" y="20164"/>
                </a:lnTo>
                <a:lnTo>
                  <a:pt x="21122" y="20164"/>
                </a:lnTo>
                <a:lnTo>
                  <a:pt x="19202" y="21122"/>
                </a:lnTo>
                <a:lnTo>
                  <a:pt x="17282" y="21122"/>
                </a:lnTo>
                <a:lnTo>
                  <a:pt x="15361" y="22081"/>
                </a:lnTo>
                <a:lnTo>
                  <a:pt x="12481" y="22081"/>
                </a:lnTo>
                <a:lnTo>
                  <a:pt x="11521" y="21122"/>
                </a:lnTo>
                <a:lnTo>
                  <a:pt x="8641" y="21122"/>
                </a:lnTo>
                <a:lnTo>
                  <a:pt x="8641" y="20164"/>
                </a:lnTo>
                <a:lnTo>
                  <a:pt x="7680" y="19199"/>
                </a:lnTo>
                <a:lnTo>
                  <a:pt x="6720" y="18240"/>
                </a:lnTo>
                <a:lnTo>
                  <a:pt x="6720" y="17282"/>
                </a:lnTo>
                <a:lnTo>
                  <a:pt x="5760" y="16323"/>
                </a:lnTo>
                <a:lnTo>
                  <a:pt x="5760" y="0"/>
                </a:lnTo>
                <a:lnTo>
                  <a:pt x="4800" y="958"/>
                </a:lnTo>
                <a:lnTo>
                  <a:pt x="2880" y="2881"/>
                </a:lnTo>
                <a:lnTo>
                  <a:pt x="1920" y="3840"/>
                </a:lnTo>
                <a:lnTo>
                  <a:pt x="960" y="5763"/>
                </a:lnTo>
                <a:lnTo>
                  <a:pt x="960" y="7679"/>
                </a:lnTo>
                <a:lnTo>
                  <a:pt x="0" y="9602"/>
                </a:lnTo>
                <a:lnTo>
                  <a:pt x="0" y="18240"/>
                </a:lnTo>
                <a:lnTo>
                  <a:pt x="960" y="20164"/>
                </a:lnTo>
                <a:lnTo>
                  <a:pt x="1920" y="21122"/>
                </a:lnTo>
                <a:lnTo>
                  <a:pt x="2880" y="23038"/>
                </a:lnTo>
                <a:lnTo>
                  <a:pt x="3840" y="24002"/>
                </a:lnTo>
                <a:lnTo>
                  <a:pt x="4800" y="24961"/>
                </a:lnTo>
                <a:lnTo>
                  <a:pt x="6720" y="25920"/>
                </a:lnTo>
                <a:lnTo>
                  <a:pt x="8641" y="25920"/>
                </a:lnTo>
                <a:lnTo>
                  <a:pt x="10561" y="26878"/>
                </a:lnTo>
                <a:lnTo>
                  <a:pt x="15361" y="26878"/>
                </a:lnTo>
                <a:lnTo>
                  <a:pt x="17282" y="25920"/>
                </a:lnTo>
                <a:lnTo>
                  <a:pt x="19202" y="25920"/>
                </a:lnTo>
                <a:lnTo>
                  <a:pt x="21122" y="24961"/>
                </a:lnTo>
                <a:lnTo>
                  <a:pt x="22082" y="24002"/>
                </a:lnTo>
                <a:lnTo>
                  <a:pt x="23042" y="24002"/>
                </a:lnTo>
                <a:lnTo>
                  <a:pt x="23042" y="27843"/>
                </a:lnTo>
                <a:lnTo>
                  <a:pt x="22082" y="29760"/>
                </a:lnTo>
                <a:lnTo>
                  <a:pt x="22082" y="31682"/>
                </a:lnTo>
                <a:lnTo>
                  <a:pt x="21122" y="33599"/>
                </a:lnTo>
                <a:lnTo>
                  <a:pt x="20162" y="34558"/>
                </a:lnTo>
                <a:lnTo>
                  <a:pt x="19202" y="36481"/>
                </a:lnTo>
                <a:lnTo>
                  <a:pt x="18242" y="37440"/>
                </a:lnTo>
                <a:lnTo>
                  <a:pt x="16322" y="38398"/>
                </a:lnTo>
                <a:lnTo>
                  <a:pt x="14401" y="39361"/>
                </a:lnTo>
                <a:lnTo>
                  <a:pt x="8641" y="39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9" name="object 599"/>
          <p:cNvSpPr/>
          <p:nvPr/>
        </p:nvSpPr>
        <p:spPr>
          <a:xfrm>
            <a:off x="2745760" y="8631149"/>
            <a:ext cx="28788" cy="45119"/>
          </a:xfrm>
          <a:custGeom>
            <a:avLst/>
            <a:gdLst/>
            <a:ahLst/>
            <a:cxnLst/>
            <a:rect l="l" t="t" r="r" b="b"/>
            <a:pathLst>
              <a:path w="28788" h="45119">
                <a:moveTo>
                  <a:pt x="944" y="43196"/>
                </a:moveTo>
                <a:lnTo>
                  <a:pt x="1920" y="43196"/>
                </a:lnTo>
                <a:lnTo>
                  <a:pt x="2880" y="44160"/>
                </a:lnTo>
                <a:lnTo>
                  <a:pt x="4785" y="44160"/>
                </a:lnTo>
                <a:lnTo>
                  <a:pt x="5760" y="45119"/>
                </a:lnTo>
                <a:lnTo>
                  <a:pt x="16306" y="45119"/>
                </a:lnTo>
                <a:lnTo>
                  <a:pt x="18227" y="44160"/>
                </a:lnTo>
                <a:lnTo>
                  <a:pt x="20147" y="44160"/>
                </a:lnTo>
                <a:lnTo>
                  <a:pt x="22067" y="43196"/>
                </a:lnTo>
                <a:lnTo>
                  <a:pt x="23987" y="41279"/>
                </a:lnTo>
                <a:lnTo>
                  <a:pt x="24947" y="40320"/>
                </a:lnTo>
                <a:lnTo>
                  <a:pt x="26868" y="38398"/>
                </a:lnTo>
                <a:lnTo>
                  <a:pt x="26868" y="36481"/>
                </a:lnTo>
                <a:lnTo>
                  <a:pt x="27828" y="34558"/>
                </a:lnTo>
                <a:lnTo>
                  <a:pt x="28788" y="32641"/>
                </a:lnTo>
                <a:lnTo>
                  <a:pt x="28788" y="28802"/>
                </a:lnTo>
                <a:lnTo>
                  <a:pt x="27828" y="26878"/>
                </a:lnTo>
                <a:lnTo>
                  <a:pt x="27828" y="24961"/>
                </a:lnTo>
                <a:lnTo>
                  <a:pt x="26868" y="23039"/>
                </a:lnTo>
                <a:lnTo>
                  <a:pt x="25907" y="22081"/>
                </a:lnTo>
                <a:lnTo>
                  <a:pt x="24947" y="21122"/>
                </a:lnTo>
                <a:lnTo>
                  <a:pt x="23027" y="20157"/>
                </a:lnTo>
                <a:lnTo>
                  <a:pt x="22067" y="19199"/>
                </a:lnTo>
                <a:lnTo>
                  <a:pt x="20147" y="18240"/>
                </a:lnTo>
                <a:lnTo>
                  <a:pt x="18227" y="17282"/>
                </a:lnTo>
                <a:lnTo>
                  <a:pt x="7665" y="17282"/>
                </a:lnTo>
                <a:lnTo>
                  <a:pt x="7665" y="4799"/>
                </a:lnTo>
                <a:lnTo>
                  <a:pt x="24947" y="4799"/>
                </a:lnTo>
                <a:lnTo>
                  <a:pt x="25907" y="3840"/>
                </a:lnTo>
                <a:lnTo>
                  <a:pt x="25907" y="958"/>
                </a:lnTo>
                <a:lnTo>
                  <a:pt x="24947" y="958"/>
                </a:lnTo>
                <a:lnTo>
                  <a:pt x="24947" y="0"/>
                </a:lnTo>
                <a:lnTo>
                  <a:pt x="2880" y="0"/>
                </a:lnTo>
                <a:lnTo>
                  <a:pt x="2880" y="958"/>
                </a:lnTo>
                <a:lnTo>
                  <a:pt x="1920" y="958"/>
                </a:lnTo>
                <a:lnTo>
                  <a:pt x="1920" y="21122"/>
                </a:lnTo>
                <a:lnTo>
                  <a:pt x="2880" y="22081"/>
                </a:lnTo>
                <a:lnTo>
                  <a:pt x="3840" y="23039"/>
                </a:lnTo>
                <a:lnTo>
                  <a:pt x="4785" y="23039"/>
                </a:lnTo>
                <a:lnTo>
                  <a:pt x="5760" y="22081"/>
                </a:lnTo>
                <a:lnTo>
                  <a:pt x="14401" y="22081"/>
                </a:lnTo>
                <a:lnTo>
                  <a:pt x="15346" y="23039"/>
                </a:lnTo>
                <a:lnTo>
                  <a:pt x="17282" y="23039"/>
                </a:lnTo>
                <a:lnTo>
                  <a:pt x="18227" y="23996"/>
                </a:lnTo>
                <a:lnTo>
                  <a:pt x="19187" y="23996"/>
                </a:lnTo>
                <a:lnTo>
                  <a:pt x="20147" y="24961"/>
                </a:lnTo>
                <a:lnTo>
                  <a:pt x="21122" y="25920"/>
                </a:lnTo>
                <a:lnTo>
                  <a:pt x="21122" y="26878"/>
                </a:lnTo>
                <a:lnTo>
                  <a:pt x="22067" y="27837"/>
                </a:lnTo>
                <a:lnTo>
                  <a:pt x="22067" y="34558"/>
                </a:lnTo>
                <a:lnTo>
                  <a:pt x="21122" y="35516"/>
                </a:lnTo>
                <a:lnTo>
                  <a:pt x="21122" y="36481"/>
                </a:lnTo>
                <a:lnTo>
                  <a:pt x="20147" y="37440"/>
                </a:lnTo>
                <a:lnTo>
                  <a:pt x="19187" y="38398"/>
                </a:lnTo>
                <a:lnTo>
                  <a:pt x="18227" y="39357"/>
                </a:lnTo>
                <a:lnTo>
                  <a:pt x="17282" y="39357"/>
                </a:lnTo>
                <a:lnTo>
                  <a:pt x="15346" y="40320"/>
                </a:lnTo>
                <a:lnTo>
                  <a:pt x="6720" y="40320"/>
                </a:lnTo>
                <a:lnTo>
                  <a:pt x="5760" y="39357"/>
                </a:lnTo>
                <a:lnTo>
                  <a:pt x="3840" y="39357"/>
                </a:lnTo>
                <a:lnTo>
                  <a:pt x="2880" y="38398"/>
                </a:lnTo>
                <a:lnTo>
                  <a:pt x="1920" y="38398"/>
                </a:lnTo>
                <a:lnTo>
                  <a:pt x="1920" y="37440"/>
                </a:lnTo>
                <a:lnTo>
                  <a:pt x="944" y="37440"/>
                </a:lnTo>
                <a:lnTo>
                  <a:pt x="0" y="38398"/>
                </a:lnTo>
                <a:lnTo>
                  <a:pt x="0" y="42237"/>
                </a:lnTo>
                <a:lnTo>
                  <a:pt x="944" y="43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0" name="object 600"/>
          <p:cNvSpPr/>
          <p:nvPr/>
        </p:nvSpPr>
        <p:spPr>
          <a:xfrm>
            <a:off x="2780309" y="8656111"/>
            <a:ext cx="17282" cy="4799"/>
          </a:xfrm>
          <a:custGeom>
            <a:avLst/>
            <a:gdLst/>
            <a:ahLst/>
            <a:cxnLst/>
            <a:rect l="l" t="t" r="r" b="b"/>
            <a:pathLst>
              <a:path w="17282" h="4799">
                <a:moveTo>
                  <a:pt x="17282" y="1917"/>
                </a:moveTo>
                <a:lnTo>
                  <a:pt x="17282" y="0"/>
                </a:lnTo>
                <a:lnTo>
                  <a:pt x="960" y="0"/>
                </a:lnTo>
                <a:lnTo>
                  <a:pt x="960" y="958"/>
                </a:lnTo>
                <a:lnTo>
                  <a:pt x="0" y="958"/>
                </a:lnTo>
                <a:lnTo>
                  <a:pt x="0" y="2875"/>
                </a:lnTo>
                <a:lnTo>
                  <a:pt x="960" y="3840"/>
                </a:lnTo>
                <a:lnTo>
                  <a:pt x="960" y="4799"/>
                </a:lnTo>
                <a:lnTo>
                  <a:pt x="17282" y="4799"/>
                </a:lnTo>
                <a:lnTo>
                  <a:pt x="17282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1" name="object 601"/>
          <p:cNvSpPr/>
          <p:nvPr/>
        </p:nvSpPr>
        <p:spPr>
          <a:xfrm>
            <a:off x="2637281" y="8717548"/>
            <a:ext cx="27843" cy="46076"/>
          </a:xfrm>
          <a:custGeom>
            <a:avLst/>
            <a:gdLst/>
            <a:ahLst/>
            <a:cxnLst/>
            <a:rect l="l" t="t" r="r" b="b"/>
            <a:pathLst>
              <a:path w="27843" h="46076">
                <a:moveTo>
                  <a:pt x="960" y="46076"/>
                </a:moveTo>
                <a:lnTo>
                  <a:pt x="26868" y="46076"/>
                </a:lnTo>
                <a:lnTo>
                  <a:pt x="26868" y="45118"/>
                </a:lnTo>
                <a:lnTo>
                  <a:pt x="27843" y="45118"/>
                </a:lnTo>
                <a:lnTo>
                  <a:pt x="27843" y="41279"/>
                </a:lnTo>
                <a:lnTo>
                  <a:pt x="26868" y="41279"/>
                </a:lnTo>
                <a:lnTo>
                  <a:pt x="26868" y="40320"/>
                </a:lnTo>
                <a:lnTo>
                  <a:pt x="6720" y="40320"/>
                </a:lnTo>
                <a:lnTo>
                  <a:pt x="14401" y="33599"/>
                </a:lnTo>
                <a:lnTo>
                  <a:pt x="16322" y="30717"/>
                </a:lnTo>
                <a:lnTo>
                  <a:pt x="18227" y="28794"/>
                </a:lnTo>
                <a:lnTo>
                  <a:pt x="20162" y="25920"/>
                </a:lnTo>
                <a:lnTo>
                  <a:pt x="22067" y="23996"/>
                </a:lnTo>
                <a:lnTo>
                  <a:pt x="23027" y="22079"/>
                </a:lnTo>
                <a:lnTo>
                  <a:pt x="24002" y="21115"/>
                </a:lnTo>
                <a:lnTo>
                  <a:pt x="24963" y="19197"/>
                </a:lnTo>
                <a:lnTo>
                  <a:pt x="24963" y="16317"/>
                </a:lnTo>
                <a:lnTo>
                  <a:pt x="25907" y="14400"/>
                </a:lnTo>
                <a:lnTo>
                  <a:pt x="25907" y="8638"/>
                </a:lnTo>
                <a:lnTo>
                  <a:pt x="24963" y="7679"/>
                </a:lnTo>
                <a:lnTo>
                  <a:pt x="24002" y="5756"/>
                </a:lnTo>
                <a:lnTo>
                  <a:pt x="24002" y="4797"/>
                </a:lnTo>
                <a:lnTo>
                  <a:pt x="22067" y="3838"/>
                </a:lnTo>
                <a:lnTo>
                  <a:pt x="21122" y="2880"/>
                </a:lnTo>
                <a:lnTo>
                  <a:pt x="20162" y="1917"/>
                </a:lnTo>
                <a:lnTo>
                  <a:pt x="18227" y="958"/>
                </a:lnTo>
                <a:lnTo>
                  <a:pt x="17282" y="958"/>
                </a:lnTo>
                <a:lnTo>
                  <a:pt x="15346" y="0"/>
                </a:lnTo>
                <a:lnTo>
                  <a:pt x="10561" y="0"/>
                </a:lnTo>
                <a:lnTo>
                  <a:pt x="8641" y="958"/>
                </a:lnTo>
                <a:lnTo>
                  <a:pt x="6720" y="958"/>
                </a:lnTo>
                <a:lnTo>
                  <a:pt x="5760" y="1917"/>
                </a:lnTo>
                <a:lnTo>
                  <a:pt x="4800" y="1917"/>
                </a:lnTo>
                <a:lnTo>
                  <a:pt x="3840" y="2880"/>
                </a:lnTo>
                <a:lnTo>
                  <a:pt x="1920" y="2880"/>
                </a:lnTo>
                <a:lnTo>
                  <a:pt x="1920" y="3838"/>
                </a:lnTo>
                <a:lnTo>
                  <a:pt x="960" y="3838"/>
                </a:lnTo>
                <a:lnTo>
                  <a:pt x="960" y="9596"/>
                </a:lnTo>
                <a:lnTo>
                  <a:pt x="1920" y="9596"/>
                </a:lnTo>
                <a:lnTo>
                  <a:pt x="1920" y="8638"/>
                </a:lnTo>
                <a:lnTo>
                  <a:pt x="2880" y="8638"/>
                </a:lnTo>
                <a:lnTo>
                  <a:pt x="3840" y="7679"/>
                </a:lnTo>
                <a:lnTo>
                  <a:pt x="4800" y="7679"/>
                </a:lnTo>
                <a:lnTo>
                  <a:pt x="5760" y="6720"/>
                </a:lnTo>
                <a:lnTo>
                  <a:pt x="6720" y="6720"/>
                </a:lnTo>
                <a:lnTo>
                  <a:pt x="7680" y="5756"/>
                </a:lnTo>
                <a:lnTo>
                  <a:pt x="14401" y="5756"/>
                </a:lnTo>
                <a:lnTo>
                  <a:pt x="15346" y="6720"/>
                </a:lnTo>
                <a:lnTo>
                  <a:pt x="16322" y="6720"/>
                </a:lnTo>
                <a:lnTo>
                  <a:pt x="17282" y="7679"/>
                </a:lnTo>
                <a:lnTo>
                  <a:pt x="18227" y="8638"/>
                </a:lnTo>
                <a:lnTo>
                  <a:pt x="18227" y="9596"/>
                </a:lnTo>
                <a:lnTo>
                  <a:pt x="19187" y="10559"/>
                </a:lnTo>
                <a:lnTo>
                  <a:pt x="19187" y="16317"/>
                </a:lnTo>
                <a:lnTo>
                  <a:pt x="18227" y="17276"/>
                </a:lnTo>
                <a:lnTo>
                  <a:pt x="18227" y="18240"/>
                </a:lnTo>
                <a:lnTo>
                  <a:pt x="17282" y="20156"/>
                </a:lnTo>
                <a:lnTo>
                  <a:pt x="16322" y="21115"/>
                </a:lnTo>
                <a:lnTo>
                  <a:pt x="15346" y="23038"/>
                </a:lnTo>
                <a:lnTo>
                  <a:pt x="14401" y="23996"/>
                </a:lnTo>
                <a:lnTo>
                  <a:pt x="13441" y="25920"/>
                </a:lnTo>
                <a:lnTo>
                  <a:pt x="11506" y="27835"/>
                </a:lnTo>
                <a:lnTo>
                  <a:pt x="9601" y="29759"/>
                </a:lnTo>
                <a:lnTo>
                  <a:pt x="960" y="39355"/>
                </a:lnTo>
                <a:lnTo>
                  <a:pt x="960" y="40320"/>
                </a:lnTo>
                <a:lnTo>
                  <a:pt x="0" y="40320"/>
                </a:lnTo>
                <a:lnTo>
                  <a:pt x="0" y="45118"/>
                </a:lnTo>
                <a:lnTo>
                  <a:pt x="960" y="460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2" name="object 602"/>
          <p:cNvSpPr/>
          <p:nvPr/>
        </p:nvSpPr>
        <p:spPr>
          <a:xfrm>
            <a:off x="2671831" y="8720428"/>
            <a:ext cx="12481" cy="43196"/>
          </a:xfrm>
          <a:custGeom>
            <a:avLst/>
            <a:gdLst/>
            <a:ahLst/>
            <a:cxnLst/>
            <a:rect l="l" t="t" r="r" b="b"/>
            <a:pathLst>
              <a:path w="12481" h="43196">
                <a:moveTo>
                  <a:pt x="960" y="30719"/>
                </a:moveTo>
                <a:lnTo>
                  <a:pt x="960" y="33599"/>
                </a:lnTo>
                <a:lnTo>
                  <a:pt x="1920" y="35516"/>
                </a:lnTo>
                <a:lnTo>
                  <a:pt x="2880" y="37440"/>
                </a:lnTo>
                <a:lnTo>
                  <a:pt x="3855" y="39357"/>
                </a:lnTo>
                <a:lnTo>
                  <a:pt x="5760" y="41279"/>
                </a:lnTo>
                <a:lnTo>
                  <a:pt x="7680" y="42237"/>
                </a:lnTo>
                <a:lnTo>
                  <a:pt x="9601" y="43196"/>
                </a:lnTo>
                <a:lnTo>
                  <a:pt x="12481" y="43196"/>
                </a:lnTo>
                <a:lnTo>
                  <a:pt x="9601" y="37440"/>
                </a:lnTo>
                <a:lnTo>
                  <a:pt x="8641" y="35516"/>
                </a:lnTo>
                <a:lnTo>
                  <a:pt x="7680" y="34558"/>
                </a:lnTo>
                <a:lnTo>
                  <a:pt x="7680" y="32634"/>
                </a:lnTo>
                <a:lnTo>
                  <a:pt x="6720" y="30719"/>
                </a:lnTo>
                <a:lnTo>
                  <a:pt x="6720" y="28795"/>
                </a:lnTo>
                <a:lnTo>
                  <a:pt x="5760" y="25914"/>
                </a:lnTo>
                <a:lnTo>
                  <a:pt x="5760" y="0"/>
                </a:lnTo>
                <a:lnTo>
                  <a:pt x="4800" y="1917"/>
                </a:lnTo>
                <a:lnTo>
                  <a:pt x="2880" y="3840"/>
                </a:lnTo>
                <a:lnTo>
                  <a:pt x="1920" y="5757"/>
                </a:lnTo>
                <a:lnTo>
                  <a:pt x="960" y="8638"/>
                </a:lnTo>
                <a:lnTo>
                  <a:pt x="960" y="11519"/>
                </a:lnTo>
                <a:lnTo>
                  <a:pt x="0" y="14395"/>
                </a:lnTo>
                <a:lnTo>
                  <a:pt x="0" y="27837"/>
                </a:lnTo>
                <a:lnTo>
                  <a:pt x="960" y="307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3" name="object 603"/>
          <p:cNvSpPr/>
          <p:nvPr/>
        </p:nvSpPr>
        <p:spPr>
          <a:xfrm>
            <a:off x="2677591" y="8717548"/>
            <a:ext cx="24963" cy="46076"/>
          </a:xfrm>
          <a:custGeom>
            <a:avLst/>
            <a:gdLst/>
            <a:ahLst/>
            <a:cxnLst/>
            <a:rect l="l" t="t" r="r" b="b"/>
            <a:pathLst>
              <a:path w="24963" h="46076">
                <a:moveTo>
                  <a:pt x="12481" y="46076"/>
                </a:moveTo>
                <a:lnTo>
                  <a:pt x="14401" y="46076"/>
                </a:lnTo>
                <a:lnTo>
                  <a:pt x="16322" y="45118"/>
                </a:lnTo>
                <a:lnTo>
                  <a:pt x="18242" y="43196"/>
                </a:lnTo>
                <a:lnTo>
                  <a:pt x="20162" y="42237"/>
                </a:lnTo>
                <a:lnTo>
                  <a:pt x="21122" y="40320"/>
                </a:lnTo>
                <a:lnTo>
                  <a:pt x="23042" y="38397"/>
                </a:lnTo>
                <a:lnTo>
                  <a:pt x="24002" y="35515"/>
                </a:lnTo>
                <a:lnTo>
                  <a:pt x="24002" y="32641"/>
                </a:lnTo>
                <a:lnTo>
                  <a:pt x="24963" y="29759"/>
                </a:lnTo>
                <a:lnTo>
                  <a:pt x="24963" y="16317"/>
                </a:lnTo>
                <a:lnTo>
                  <a:pt x="24002" y="13435"/>
                </a:lnTo>
                <a:lnTo>
                  <a:pt x="24002" y="10559"/>
                </a:lnTo>
                <a:lnTo>
                  <a:pt x="23042" y="7679"/>
                </a:lnTo>
                <a:lnTo>
                  <a:pt x="22082" y="5756"/>
                </a:lnTo>
                <a:lnTo>
                  <a:pt x="21122" y="3838"/>
                </a:lnTo>
                <a:lnTo>
                  <a:pt x="19202" y="2880"/>
                </a:lnTo>
                <a:lnTo>
                  <a:pt x="17282" y="1917"/>
                </a:lnTo>
                <a:lnTo>
                  <a:pt x="15361" y="958"/>
                </a:lnTo>
                <a:lnTo>
                  <a:pt x="12481" y="0"/>
                </a:lnTo>
                <a:lnTo>
                  <a:pt x="6720" y="0"/>
                </a:lnTo>
                <a:lnTo>
                  <a:pt x="4800" y="958"/>
                </a:lnTo>
                <a:lnTo>
                  <a:pt x="2880" y="1917"/>
                </a:lnTo>
                <a:lnTo>
                  <a:pt x="0" y="2880"/>
                </a:lnTo>
                <a:lnTo>
                  <a:pt x="0" y="20156"/>
                </a:lnTo>
                <a:lnTo>
                  <a:pt x="0" y="18240"/>
                </a:lnTo>
                <a:lnTo>
                  <a:pt x="960" y="16317"/>
                </a:lnTo>
                <a:lnTo>
                  <a:pt x="960" y="11518"/>
                </a:lnTo>
                <a:lnTo>
                  <a:pt x="1920" y="10559"/>
                </a:lnTo>
                <a:lnTo>
                  <a:pt x="2880" y="8638"/>
                </a:lnTo>
                <a:lnTo>
                  <a:pt x="3840" y="7679"/>
                </a:lnTo>
                <a:lnTo>
                  <a:pt x="4800" y="6720"/>
                </a:lnTo>
                <a:lnTo>
                  <a:pt x="5760" y="5756"/>
                </a:lnTo>
                <a:lnTo>
                  <a:pt x="7680" y="4797"/>
                </a:lnTo>
                <a:lnTo>
                  <a:pt x="11521" y="4797"/>
                </a:lnTo>
                <a:lnTo>
                  <a:pt x="12481" y="5756"/>
                </a:lnTo>
                <a:lnTo>
                  <a:pt x="13441" y="5756"/>
                </a:lnTo>
                <a:lnTo>
                  <a:pt x="14401" y="6720"/>
                </a:lnTo>
                <a:lnTo>
                  <a:pt x="15361" y="6720"/>
                </a:lnTo>
                <a:lnTo>
                  <a:pt x="15361" y="7679"/>
                </a:lnTo>
                <a:lnTo>
                  <a:pt x="16322" y="8638"/>
                </a:lnTo>
                <a:lnTo>
                  <a:pt x="17282" y="9596"/>
                </a:lnTo>
                <a:lnTo>
                  <a:pt x="17282" y="10559"/>
                </a:lnTo>
                <a:lnTo>
                  <a:pt x="18242" y="11518"/>
                </a:lnTo>
                <a:lnTo>
                  <a:pt x="18242" y="15358"/>
                </a:lnTo>
                <a:lnTo>
                  <a:pt x="19202" y="17276"/>
                </a:lnTo>
                <a:lnTo>
                  <a:pt x="19202" y="29759"/>
                </a:lnTo>
                <a:lnTo>
                  <a:pt x="18242" y="31676"/>
                </a:lnTo>
                <a:lnTo>
                  <a:pt x="18242" y="33599"/>
                </a:lnTo>
                <a:lnTo>
                  <a:pt x="17282" y="35515"/>
                </a:lnTo>
                <a:lnTo>
                  <a:pt x="17282" y="36479"/>
                </a:lnTo>
                <a:lnTo>
                  <a:pt x="16322" y="37438"/>
                </a:lnTo>
                <a:lnTo>
                  <a:pt x="16322" y="38397"/>
                </a:lnTo>
                <a:lnTo>
                  <a:pt x="15361" y="39355"/>
                </a:lnTo>
                <a:lnTo>
                  <a:pt x="14401" y="40320"/>
                </a:lnTo>
                <a:lnTo>
                  <a:pt x="13441" y="40320"/>
                </a:lnTo>
                <a:lnTo>
                  <a:pt x="12481" y="41279"/>
                </a:lnTo>
                <a:lnTo>
                  <a:pt x="6720" y="41279"/>
                </a:lnTo>
                <a:lnTo>
                  <a:pt x="4800" y="40320"/>
                </a:lnTo>
                <a:lnTo>
                  <a:pt x="3840" y="40320"/>
                </a:lnTo>
                <a:lnTo>
                  <a:pt x="6720" y="46076"/>
                </a:lnTo>
                <a:lnTo>
                  <a:pt x="12481" y="460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4" name="object 604"/>
          <p:cNvSpPr/>
          <p:nvPr/>
        </p:nvSpPr>
        <p:spPr>
          <a:xfrm>
            <a:off x="2715036" y="8749224"/>
            <a:ext cx="3840" cy="14400"/>
          </a:xfrm>
          <a:custGeom>
            <a:avLst/>
            <a:gdLst/>
            <a:ahLst/>
            <a:cxnLst/>
            <a:rect l="l" t="t" r="r" b="b"/>
            <a:pathLst>
              <a:path w="3840" h="14400">
                <a:moveTo>
                  <a:pt x="960" y="1923"/>
                </a:moveTo>
                <a:lnTo>
                  <a:pt x="0" y="0"/>
                </a:lnTo>
                <a:lnTo>
                  <a:pt x="1920" y="13441"/>
                </a:lnTo>
                <a:lnTo>
                  <a:pt x="3840" y="14400"/>
                </a:lnTo>
                <a:lnTo>
                  <a:pt x="3840" y="8644"/>
                </a:lnTo>
                <a:lnTo>
                  <a:pt x="2880" y="6720"/>
                </a:lnTo>
                <a:lnTo>
                  <a:pt x="1920" y="5762"/>
                </a:lnTo>
                <a:lnTo>
                  <a:pt x="960" y="3838"/>
                </a:lnTo>
                <a:lnTo>
                  <a:pt x="960" y="1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5" name="object 605"/>
          <p:cNvSpPr/>
          <p:nvPr/>
        </p:nvSpPr>
        <p:spPr>
          <a:xfrm>
            <a:off x="2708315" y="8717548"/>
            <a:ext cx="31683" cy="46076"/>
          </a:xfrm>
          <a:custGeom>
            <a:avLst/>
            <a:gdLst/>
            <a:ahLst/>
            <a:cxnLst/>
            <a:rect l="l" t="t" r="r" b="b"/>
            <a:pathLst>
              <a:path w="31683" h="46076">
                <a:moveTo>
                  <a:pt x="12481" y="46076"/>
                </a:moveTo>
                <a:lnTo>
                  <a:pt x="21122" y="46076"/>
                </a:lnTo>
                <a:lnTo>
                  <a:pt x="23042" y="45118"/>
                </a:lnTo>
                <a:lnTo>
                  <a:pt x="24963" y="43196"/>
                </a:lnTo>
                <a:lnTo>
                  <a:pt x="26883" y="42237"/>
                </a:lnTo>
                <a:lnTo>
                  <a:pt x="27843" y="40320"/>
                </a:lnTo>
                <a:lnTo>
                  <a:pt x="28803" y="38397"/>
                </a:lnTo>
                <a:lnTo>
                  <a:pt x="29763" y="35515"/>
                </a:lnTo>
                <a:lnTo>
                  <a:pt x="30723" y="32641"/>
                </a:lnTo>
                <a:lnTo>
                  <a:pt x="30723" y="29759"/>
                </a:lnTo>
                <a:lnTo>
                  <a:pt x="31683" y="26877"/>
                </a:lnTo>
                <a:lnTo>
                  <a:pt x="31683" y="19197"/>
                </a:lnTo>
                <a:lnTo>
                  <a:pt x="30723" y="16317"/>
                </a:lnTo>
                <a:lnTo>
                  <a:pt x="30723" y="13435"/>
                </a:lnTo>
                <a:lnTo>
                  <a:pt x="29763" y="10559"/>
                </a:lnTo>
                <a:lnTo>
                  <a:pt x="29763" y="7679"/>
                </a:lnTo>
                <a:lnTo>
                  <a:pt x="27843" y="5756"/>
                </a:lnTo>
                <a:lnTo>
                  <a:pt x="26883" y="3838"/>
                </a:lnTo>
                <a:lnTo>
                  <a:pt x="25923" y="2880"/>
                </a:lnTo>
                <a:lnTo>
                  <a:pt x="23042" y="1917"/>
                </a:lnTo>
                <a:lnTo>
                  <a:pt x="21122" y="958"/>
                </a:lnTo>
                <a:lnTo>
                  <a:pt x="19202" y="0"/>
                </a:lnTo>
                <a:lnTo>
                  <a:pt x="13441" y="0"/>
                </a:lnTo>
                <a:lnTo>
                  <a:pt x="10561" y="958"/>
                </a:lnTo>
                <a:lnTo>
                  <a:pt x="8641" y="1917"/>
                </a:lnTo>
                <a:lnTo>
                  <a:pt x="6720" y="2880"/>
                </a:lnTo>
                <a:lnTo>
                  <a:pt x="4800" y="4797"/>
                </a:lnTo>
                <a:lnTo>
                  <a:pt x="3840" y="6720"/>
                </a:lnTo>
                <a:lnTo>
                  <a:pt x="2880" y="8638"/>
                </a:lnTo>
                <a:lnTo>
                  <a:pt x="1920" y="11518"/>
                </a:lnTo>
                <a:lnTo>
                  <a:pt x="960" y="14400"/>
                </a:lnTo>
                <a:lnTo>
                  <a:pt x="960" y="17276"/>
                </a:lnTo>
                <a:lnTo>
                  <a:pt x="0" y="20156"/>
                </a:lnTo>
                <a:lnTo>
                  <a:pt x="0" y="26877"/>
                </a:lnTo>
                <a:lnTo>
                  <a:pt x="960" y="30717"/>
                </a:lnTo>
                <a:lnTo>
                  <a:pt x="960" y="33599"/>
                </a:lnTo>
                <a:lnTo>
                  <a:pt x="1920" y="36479"/>
                </a:lnTo>
                <a:lnTo>
                  <a:pt x="2880" y="38397"/>
                </a:lnTo>
                <a:lnTo>
                  <a:pt x="3840" y="40320"/>
                </a:lnTo>
                <a:lnTo>
                  <a:pt x="4800" y="42237"/>
                </a:lnTo>
                <a:lnTo>
                  <a:pt x="6720" y="44159"/>
                </a:lnTo>
                <a:lnTo>
                  <a:pt x="8641" y="45118"/>
                </a:lnTo>
                <a:lnTo>
                  <a:pt x="6720" y="31676"/>
                </a:lnTo>
                <a:lnTo>
                  <a:pt x="6720" y="13435"/>
                </a:lnTo>
                <a:lnTo>
                  <a:pt x="7680" y="11518"/>
                </a:lnTo>
                <a:lnTo>
                  <a:pt x="8641" y="10559"/>
                </a:lnTo>
                <a:lnTo>
                  <a:pt x="8641" y="8638"/>
                </a:lnTo>
                <a:lnTo>
                  <a:pt x="9601" y="7679"/>
                </a:lnTo>
                <a:lnTo>
                  <a:pt x="11521" y="6720"/>
                </a:lnTo>
                <a:lnTo>
                  <a:pt x="12481" y="5756"/>
                </a:lnTo>
                <a:lnTo>
                  <a:pt x="14401" y="4797"/>
                </a:lnTo>
                <a:lnTo>
                  <a:pt x="18242" y="4797"/>
                </a:lnTo>
                <a:lnTo>
                  <a:pt x="19202" y="5756"/>
                </a:lnTo>
                <a:lnTo>
                  <a:pt x="20162" y="5756"/>
                </a:lnTo>
                <a:lnTo>
                  <a:pt x="21122" y="6720"/>
                </a:lnTo>
                <a:lnTo>
                  <a:pt x="22082" y="7679"/>
                </a:lnTo>
                <a:lnTo>
                  <a:pt x="23042" y="8638"/>
                </a:lnTo>
                <a:lnTo>
                  <a:pt x="23042" y="9596"/>
                </a:lnTo>
                <a:lnTo>
                  <a:pt x="24002" y="10559"/>
                </a:lnTo>
                <a:lnTo>
                  <a:pt x="24002" y="12476"/>
                </a:lnTo>
                <a:lnTo>
                  <a:pt x="24963" y="14400"/>
                </a:lnTo>
                <a:lnTo>
                  <a:pt x="24963" y="32641"/>
                </a:lnTo>
                <a:lnTo>
                  <a:pt x="24002" y="33599"/>
                </a:lnTo>
                <a:lnTo>
                  <a:pt x="24002" y="35515"/>
                </a:lnTo>
                <a:lnTo>
                  <a:pt x="23042" y="36479"/>
                </a:lnTo>
                <a:lnTo>
                  <a:pt x="23042" y="37438"/>
                </a:lnTo>
                <a:lnTo>
                  <a:pt x="22082" y="38397"/>
                </a:lnTo>
                <a:lnTo>
                  <a:pt x="22082" y="39355"/>
                </a:lnTo>
                <a:lnTo>
                  <a:pt x="21122" y="40320"/>
                </a:lnTo>
                <a:lnTo>
                  <a:pt x="20162" y="40320"/>
                </a:lnTo>
                <a:lnTo>
                  <a:pt x="19202" y="41279"/>
                </a:lnTo>
                <a:lnTo>
                  <a:pt x="12481" y="41279"/>
                </a:lnTo>
                <a:lnTo>
                  <a:pt x="11521" y="40320"/>
                </a:lnTo>
                <a:lnTo>
                  <a:pt x="10561" y="40320"/>
                </a:lnTo>
                <a:lnTo>
                  <a:pt x="10561" y="46076"/>
                </a:lnTo>
                <a:lnTo>
                  <a:pt x="12481" y="460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6" name="object 606"/>
          <p:cNvSpPr/>
          <p:nvPr/>
        </p:nvSpPr>
        <p:spPr>
          <a:xfrm>
            <a:off x="2745760" y="8718506"/>
            <a:ext cx="28788" cy="45118"/>
          </a:xfrm>
          <a:custGeom>
            <a:avLst/>
            <a:gdLst/>
            <a:ahLst/>
            <a:cxnLst/>
            <a:rect l="l" t="t" r="r" b="b"/>
            <a:pathLst>
              <a:path w="28788" h="45118">
                <a:moveTo>
                  <a:pt x="944" y="43200"/>
                </a:moveTo>
                <a:lnTo>
                  <a:pt x="1920" y="43200"/>
                </a:lnTo>
                <a:lnTo>
                  <a:pt x="2880" y="44159"/>
                </a:lnTo>
                <a:lnTo>
                  <a:pt x="4785" y="44159"/>
                </a:lnTo>
                <a:lnTo>
                  <a:pt x="5760" y="45118"/>
                </a:lnTo>
                <a:lnTo>
                  <a:pt x="16306" y="45118"/>
                </a:lnTo>
                <a:lnTo>
                  <a:pt x="18227" y="44159"/>
                </a:lnTo>
                <a:lnTo>
                  <a:pt x="20147" y="44159"/>
                </a:lnTo>
                <a:lnTo>
                  <a:pt x="22067" y="43200"/>
                </a:lnTo>
                <a:lnTo>
                  <a:pt x="23987" y="41279"/>
                </a:lnTo>
                <a:lnTo>
                  <a:pt x="24947" y="40320"/>
                </a:lnTo>
                <a:lnTo>
                  <a:pt x="26868" y="38397"/>
                </a:lnTo>
                <a:lnTo>
                  <a:pt x="26868" y="36479"/>
                </a:lnTo>
                <a:lnTo>
                  <a:pt x="27828" y="34556"/>
                </a:lnTo>
                <a:lnTo>
                  <a:pt x="28788" y="32641"/>
                </a:lnTo>
                <a:lnTo>
                  <a:pt x="28788" y="28800"/>
                </a:lnTo>
                <a:lnTo>
                  <a:pt x="27828" y="26877"/>
                </a:lnTo>
                <a:lnTo>
                  <a:pt x="27828" y="24961"/>
                </a:lnTo>
                <a:lnTo>
                  <a:pt x="26868" y="23038"/>
                </a:lnTo>
                <a:lnTo>
                  <a:pt x="25907" y="22079"/>
                </a:lnTo>
                <a:lnTo>
                  <a:pt x="24947" y="21121"/>
                </a:lnTo>
                <a:lnTo>
                  <a:pt x="23027" y="20156"/>
                </a:lnTo>
                <a:lnTo>
                  <a:pt x="22067" y="19197"/>
                </a:lnTo>
                <a:lnTo>
                  <a:pt x="20147" y="18239"/>
                </a:lnTo>
                <a:lnTo>
                  <a:pt x="18227" y="18239"/>
                </a:lnTo>
                <a:lnTo>
                  <a:pt x="15346" y="17282"/>
                </a:lnTo>
                <a:lnTo>
                  <a:pt x="7665" y="17282"/>
                </a:lnTo>
                <a:lnTo>
                  <a:pt x="7665" y="4797"/>
                </a:lnTo>
                <a:lnTo>
                  <a:pt x="24947" y="4797"/>
                </a:lnTo>
                <a:lnTo>
                  <a:pt x="25907" y="3838"/>
                </a:lnTo>
                <a:lnTo>
                  <a:pt x="25907" y="958"/>
                </a:lnTo>
                <a:lnTo>
                  <a:pt x="24947" y="958"/>
                </a:lnTo>
                <a:lnTo>
                  <a:pt x="24947" y="0"/>
                </a:lnTo>
                <a:lnTo>
                  <a:pt x="2880" y="0"/>
                </a:lnTo>
                <a:lnTo>
                  <a:pt x="2880" y="958"/>
                </a:lnTo>
                <a:lnTo>
                  <a:pt x="1920" y="958"/>
                </a:lnTo>
                <a:lnTo>
                  <a:pt x="1920" y="21121"/>
                </a:lnTo>
                <a:lnTo>
                  <a:pt x="2880" y="22079"/>
                </a:lnTo>
                <a:lnTo>
                  <a:pt x="3840" y="23038"/>
                </a:lnTo>
                <a:lnTo>
                  <a:pt x="5760" y="23038"/>
                </a:lnTo>
                <a:lnTo>
                  <a:pt x="6720" y="22079"/>
                </a:lnTo>
                <a:lnTo>
                  <a:pt x="14401" y="22079"/>
                </a:lnTo>
                <a:lnTo>
                  <a:pt x="15346" y="23038"/>
                </a:lnTo>
                <a:lnTo>
                  <a:pt x="17282" y="23038"/>
                </a:lnTo>
                <a:lnTo>
                  <a:pt x="18227" y="23996"/>
                </a:lnTo>
                <a:lnTo>
                  <a:pt x="19187" y="23996"/>
                </a:lnTo>
                <a:lnTo>
                  <a:pt x="20147" y="24961"/>
                </a:lnTo>
                <a:lnTo>
                  <a:pt x="21122" y="25918"/>
                </a:lnTo>
                <a:lnTo>
                  <a:pt x="21122" y="26877"/>
                </a:lnTo>
                <a:lnTo>
                  <a:pt x="22067" y="27835"/>
                </a:lnTo>
                <a:lnTo>
                  <a:pt x="22067" y="34556"/>
                </a:lnTo>
                <a:lnTo>
                  <a:pt x="21122" y="35521"/>
                </a:lnTo>
                <a:lnTo>
                  <a:pt x="21122" y="36479"/>
                </a:lnTo>
                <a:lnTo>
                  <a:pt x="20147" y="37438"/>
                </a:lnTo>
                <a:lnTo>
                  <a:pt x="19187" y="38397"/>
                </a:lnTo>
                <a:lnTo>
                  <a:pt x="18227" y="39361"/>
                </a:lnTo>
                <a:lnTo>
                  <a:pt x="17282" y="39361"/>
                </a:lnTo>
                <a:lnTo>
                  <a:pt x="15346" y="40320"/>
                </a:lnTo>
                <a:lnTo>
                  <a:pt x="6720" y="40320"/>
                </a:lnTo>
                <a:lnTo>
                  <a:pt x="5760" y="39361"/>
                </a:lnTo>
                <a:lnTo>
                  <a:pt x="3840" y="39361"/>
                </a:lnTo>
                <a:lnTo>
                  <a:pt x="2880" y="38397"/>
                </a:lnTo>
                <a:lnTo>
                  <a:pt x="1920" y="38397"/>
                </a:lnTo>
                <a:lnTo>
                  <a:pt x="944" y="37438"/>
                </a:lnTo>
                <a:lnTo>
                  <a:pt x="944" y="38397"/>
                </a:lnTo>
                <a:lnTo>
                  <a:pt x="0" y="38397"/>
                </a:lnTo>
                <a:lnTo>
                  <a:pt x="0" y="42237"/>
                </a:lnTo>
                <a:lnTo>
                  <a:pt x="944" y="432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7" name="object 607"/>
          <p:cNvSpPr/>
          <p:nvPr/>
        </p:nvSpPr>
        <p:spPr>
          <a:xfrm>
            <a:off x="1430595" y="8905702"/>
            <a:ext cx="183350" cy="177593"/>
          </a:xfrm>
          <a:custGeom>
            <a:avLst/>
            <a:gdLst/>
            <a:ahLst/>
            <a:cxnLst/>
            <a:rect l="l" t="t" r="r" b="b"/>
            <a:pathLst>
              <a:path w="183350" h="177593">
                <a:moveTo>
                  <a:pt x="126719" y="74878"/>
                </a:moveTo>
                <a:lnTo>
                  <a:pt x="123838" y="74878"/>
                </a:lnTo>
                <a:lnTo>
                  <a:pt x="122878" y="73913"/>
                </a:lnTo>
                <a:lnTo>
                  <a:pt x="121918" y="72955"/>
                </a:lnTo>
                <a:lnTo>
                  <a:pt x="120958" y="71996"/>
                </a:lnTo>
                <a:lnTo>
                  <a:pt x="120958" y="79676"/>
                </a:lnTo>
                <a:lnTo>
                  <a:pt x="121918" y="80634"/>
                </a:lnTo>
                <a:lnTo>
                  <a:pt x="122878" y="80634"/>
                </a:lnTo>
                <a:lnTo>
                  <a:pt x="123838" y="81593"/>
                </a:lnTo>
                <a:lnTo>
                  <a:pt x="125758" y="81593"/>
                </a:lnTo>
                <a:lnTo>
                  <a:pt x="126719" y="74878"/>
                </a:lnTo>
                <a:close/>
              </a:path>
              <a:path w="183350" h="177593">
                <a:moveTo>
                  <a:pt x="149761" y="58555"/>
                </a:moveTo>
                <a:lnTo>
                  <a:pt x="151666" y="58555"/>
                </a:lnTo>
                <a:lnTo>
                  <a:pt x="151666" y="57596"/>
                </a:lnTo>
                <a:lnTo>
                  <a:pt x="152627" y="57596"/>
                </a:lnTo>
                <a:lnTo>
                  <a:pt x="152627" y="56637"/>
                </a:lnTo>
                <a:lnTo>
                  <a:pt x="153602" y="56637"/>
                </a:lnTo>
                <a:lnTo>
                  <a:pt x="153602" y="54714"/>
                </a:lnTo>
                <a:lnTo>
                  <a:pt x="154562" y="54714"/>
                </a:lnTo>
                <a:lnTo>
                  <a:pt x="154562" y="53756"/>
                </a:lnTo>
                <a:lnTo>
                  <a:pt x="153602" y="53756"/>
                </a:lnTo>
                <a:lnTo>
                  <a:pt x="139200" y="39355"/>
                </a:lnTo>
                <a:lnTo>
                  <a:pt x="139200" y="36473"/>
                </a:lnTo>
                <a:lnTo>
                  <a:pt x="138240" y="35515"/>
                </a:lnTo>
                <a:lnTo>
                  <a:pt x="138240" y="31676"/>
                </a:lnTo>
                <a:lnTo>
                  <a:pt x="139200" y="30717"/>
                </a:lnTo>
                <a:lnTo>
                  <a:pt x="139200" y="29759"/>
                </a:lnTo>
                <a:lnTo>
                  <a:pt x="140160" y="29759"/>
                </a:lnTo>
                <a:lnTo>
                  <a:pt x="140160" y="28794"/>
                </a:lnTo>
                <a:lnTo>
                  <a:pt x="141105" y="28794"/>
                </a:lnTo>
                <a:lnTo>
                  <a:pt x="141105" y="27835"/>
                </a:lnTo>
                <a:lnTo>
                  <a:pt x="143041" y="27835"/>
                </a:lnTo>
                <a:lnTo>
                  <a:pt x="143041" y="26877"/>
                </a:lnTo>
                <a:lnTo>
                  <a:pt x="144001" y="26877"/>
                </a:lnTo>
                <a:lnTo>
                  <a:pt x="144001" y="25920"/>
                </a:lnTo>
                <a:lnTo>
                  <a:pt x="143041" y="24955"/>
                </a:lnTo>
                <a:lnTo>
                  <a:pt x="142080" y="23996"/>
                </a:lnTo>
                <a:lnTo>
                  <a:pt x="141105" y="23038"/>
                </a:lnTo>
                <a:lnTo>
                  <a:pt x="138240" y="23038"/>
                </a:lnTo>
                <a:lnTo>
                  <a:pt x="138240" y="23996"/>
                </a:lnTo>
                <a:lnTo>
                  <a:pt x="137280" y="23996"/>
                </a:lnTo>
                <a:lnTo>
                  <a:pt x="137280" y="24955"/>
                </a:lnTo>
                <a:lnTo>
                  <a:pt x="136320" y="24955"/>
                </a:lnTo>
                <a:lnTo>
                  <a:pt x="136320" y="25920"/>
                </a:lnTo>
                <a:lnTo>
                  <a:pt x="135360" y="25920"/>
                </a:lnTo>
                <a:lnTo>
                  <a:pt x="135360" y="27835"/>
                </a:lnTo>
                <a:lnTo>
                  <a:pt x="134400" y="27835"/>
                </a:lnTo>
                <a:lnTo>
                  <a:pt x="134400" y="35515"/>
                </a:lnTo>
                <a:lnTo>
                  <a:pt x="131519" y="32634"/>
                </a:lnTo>
                <a:lnTo>
                  <a:pt x="131519" y="31676"/>
                </a:lnTo>
                <a:lnTo>
                  <a:pt x="130559" y="31676"/>
                </a:lnTo>
                <a:lnTo>
                  <a:pt x="130559" y="32634"/>
                </a:lnTo>
                <a:lnTo>
                  <a:pt x="129599" y="32634"/>
                </a:lnTo>
                <a:lnTo>
                  <a:pt x="129599" y="33599"/>
                </a:lnTo>
                <a:lnTo>
                  <a:pt x="128639" y="33599"/>
                </a:lnTo>
                <a:lnTo>
                  <a:pt x="128639" y="34556"/>
                </a:lnTo>
                <a:lnTo>
                  <a:pt x="127679" y="34556"/>
                </a:lnTo>
                <a:lnTo>
                  <a:pt x="127679" y="36473"/>
                </a:lnTo>
                <a:lnTo>
                  <a:pt x="149761" y="58555"/>
                </a:lnTo>
                <a:close/>
              </a:path>
              <a:path w="183350" h="177593">
                <a:moveTo>
                  <a:pt x="107516" y="64317"/>
                </a:moveTo>
                <a:lnTo>
                  <a:pt x="108476" y="64317"/>
                </a:lnTo>
                <a:lnTo>
                  <a:pt x="108476" y="63358"/>
                </a:lnTo>
                <a:lnTo>
                  <a:pt x="109436" y="62394"/>
                </a:lnTo>
                <a:lnTo>
                  <a:pt x="109436" y="60476"/>
                </a:lnTo>
                <a:lnTo>
                  <a:pt x="110397" y="59518"/>
                </a:lnTo>
                <a:lnTo>
                  <a:pt x="111357" y="57596"/>
                </a:lnTo>
                <a:lnTo>
                  <a:pt x="111357" y="56637"/>
                </a:lnTo>
                <a:lnTo>
                  <a:pt x="112317" y="55679"/>
                </a:lnTo>
                <a:lnTo>
                  <a:pt x="113277" y="54714"/>
                </a:lnTo>
                <a:lnTo>
                  <a:pt x="114237" y="53756"/>
                </a:lnTo>
                <a:lnTo>
                  <a:pt x="115197" y="52797"/>
                </a:lnTo>
                <a:lnTo>
                  <a:pt x="116157" y="52797"/>
                </a:lnTo>
                <a:lnTo>
                  <a:pt x="117117" y="51838"/>
                </a:lnTo>
                <a:lnTo>
                  <a:pt x="119998" y="51838"/>
                </a:lnTo>
                <a:lnTo>
                  <a:pt x="120958" y="52797"/>
                </a:lnTo>
                <a:lnTo>
                  <a:pt x="121918" y="53756"/>
                </a:lnTo>
                <a:lnTo>
                  <a:pt x="122878" y="53756"/>
                </a:lnTo>
                <a:lnTo>
                  <a:pt x="123838" y="54714"/>
                </a:lnTo>
                <a:lnTo>
                  <a:pt x="125758" y="56637"/>
                </a:lnTo>
                <a:lnTo>
                  <a:pt x="122878" y="59518"/>
                </a:lnTo>
                <a:lnTo>
                  <a:pt x="120958" y="61435"/>
                </a:lnTo>
                <a:lnTo>
                  <a:pt x="119038" y="63358"/>
                </a:lnTo>
                <a:lnTo>
                  <a:pt x="118077" y="65275"/>
                </a:lnTo>
                <a:lnTo>
                  <a:pt x="117117" y="66234"/>
                </a:lnTo>
                <a:lnTo>
                  <a:pt x="116157" y="68156"/>
                </a:lnTo>
                <a:lnTo>
                  <a:pt x="116157" y="70073"/>
                </a:lnTo>
                <a:lnTo>
                  <a:pt x="115197" y="71038"/>
                </a:lnTo>
                <a:lnTo>
                  <a:pt x="115197" y="72955"/>
                </a:lnTo>
                <a:lnTo>
                  <a:pt x="116157" y="73913"/>
                </a:lnTo>
                <a:lnTo>
                  <a:pt x="116157" y="75835"/>
                </a:lnTo>
                <a:lnTo>
                  <a:pt x="117117" y="76794"/>
                </a:lnTo>
                <a:lnTo>
                  <a:pt x="119038" y="77752"/>
                </a:lnTo>
                <a:lnTo>
                  <a:pt x="119998" y="79676"/>
                </a:lnTo>
                <a:lnTo>
                  <a:pt x="120958" y="79676"/>
                </a:lnTo>
                <a:lnTo>
                  <a:pt x="120958" y="68156"/>
                </a:lnTo>
                <a:lnTo>
                  <a:pt x="121918" y="67197"/>
                </a:lnTo>
                <a:lnTo>
                  <a:pt x="122878" y="66234"/>
                </a:lnTo>
                <a:lnTo>
                  <a:pt x="122878" y="65275"/>
                </a:lnTo>
                <a:lnTo>
                  <a:pt x="123838" y="64317"/>
                </a:lnTo>
                <a:lnTo>
                  <a:pt x="124798" y="63358"/>
                </a:lnTo>
                <a:lnTo>
                  <a:pt x="128639" y="59518"/>
                </a:lnTo>
                <a:lnTo>
                  <a:pt x="132479" y="64317"/>
                </a:lnTo>
                <a:lnTo>
                  <a:pt x="133439" y="66234"/>
                </a:lnTo>
                <a:lnTo>
                  <a:pt x="132479" y="68156"/>
                </a:lnTo>
                <a:lnTo>
                  <a:pt x="132479" y="71038"/>
                </a:lnTo>
                <a:lnTo>
                  <a:pt x="131519" y="71996"/>
                </a:lnTo>
                <a:lnTo>
                  <a:pt x="130559" y="73913"/>
                </a:lnTo>
                <a:lnTo>
                  <a:pt x="129599" y="74878"/>
                </a:lnTo>
                <a:lnTo>
                  <a:pt x="126719" y="74878"/>
                </a:lnTo>
                <a:lnTo>
                  <a:pt x="125758" y="81593"/>
                </a:lnTo>
                <a:lnTo>
                  <a:pt x="126719" y="81593"/>
                </a:lnTo>
                <a:lnTo>
                  <a:pt x="128639" y="80634"/>
                </a:lnTo>
                <a:lnTo>
                  <a:pt x="129599" y="79676"/>
                </a:lnTo>
                <a:lnTo>
                  <a:pt x="130559" y="79676"/>
                </a:lnTo>
                <a:lnTo>
                  <a:pt x="131519" y="78717"/>
                </a:lnTo>
                <a:lnTo>
                  <a:pt x="132479" y="76794"/>
                </a:lnTo>
                <a:lnTo>
                  <a:pt x="134400" y="75835"/>
                </a:lnTo>
                <a:lnTo>
                  <a:pt x="135360" y="73913"/>
                </a:lnTo>
                <a:lnTo>
                  <a:pt x="136320" y="72955"/>
                </a:lnTo>
                <a:lnTo>
                  <a:pt x="136320" y="71038"/>
                </a:lnTo>
                <a:lnTo>
                  <a:pt x="137280" y="69114"/>
                </a:lnTo>
                <a:lnTo>
                  <a:pt x="137280" y="67197"/>
                </a:lnTo>
                <a:lnTo>
                  <a:pt x="139200" y="69114"/>
                </a:lnTo>
                <a:lnTo>
                  <a:pt x="140160" y="69114"/>
                </a:lnTo>
                <a:lnTo>
                  <a:pt x="141105" y="68156"/>
                </a:lnTo>
                <a:lnTo>
                  <a:pt x="142080" y="67197"/>
                </a:lnTo>
                <a:lnTo>
                  <a:pt x="143041" y="66234"/>
                </a:lnTo>
                <a:lnTo>
                  <a:pt x="142080" y="66234"/>
                </a:lnTo>
                <a:lnTo>
                  <a:pt x="127679" y="50875"/>
                </a:lnTo>
                <a:lnTo>
                  <a:pt x="125758" y="49917"/>
                </a:lnTo>
                <a:lnTo>
                  <a:pt x="124798" y="47999"/>
                </a:lnTo>
                <a:lnTo>
                  <a:pt x="122878" y="47999"/>
                </a:lnTo>
                <a:lnTo>
                  <a:pt x="121918" y="47035"/>
                </a:lnTo>
                <a:lnTo>
                  <a:pt x="120958" y="46076"/>
                </a:lnTo>
                <a:lnTo>
                  <a:pt x="118077" y="46076"/>
                </a:lnTo>
                <a:lnTo>
                  <a:pt x="116157" y="47035"/>
                </a:lnTo>
                <a:lnTo>
                  <a:pt x="115197" y="47999"/>
                </a:lnTo>
                <a:lnTo>
                  <a:pt x="113277" y="47999"/>
                </a:lnTo>
                <a:lnTo>
                  <a:pt x="112317" y="49917"/>
                </a:lnTo>
                <a:lnTo>
                  <a:pt x="110397" y="50875"/>
                </a:lnTo>
                <a:lnTo>
                  <a:pt x="109436" y="51838"/>
                </a:lnTo>
                <a:lnTo>
                  <a:pt x="108476" y="52797"/>
                </a:lnTo>
                <a:lnTo>
                  <a:pt x="107516" y="53756"/>
                </a:lnTo>
                <a:lnTo>
                  <a:pt x="107516" y="55679"/>
                </a:lnTo>
                <a:lnTo>
                  <a:pt x="106556" y="56637"/>
                </a:lnTo>
                <a:lnTo>
                  <a:pt x="106556" y="57596"/>
                </a:lnTo>
                <a:lnTo>
                  <a:pt x="105596" y="58555"/>
                </a:lnTo>
                <a:lnTo>
                  <a:pt x="105596" y="60476"/>
                </a:lnTo>
                <a:lnTo>
                  <a:pt x="104636" y="60476"/>
                </a:lnTo>
                <a:lnTo>
                  <a:pt x="104636" y="61435"/>
                </a:lnTo>
                <a:lnTo>
                  <a:pt x="105596" y="62394"/>
                </a:lnTo>
                <a:lnTo>
                  <a:pt x="105596" y="63358"/>
                </a:lnTo>
                <a:lnTo>
                  <a:pt x="106556" y="63358"/>
                </a:lnTo>
                <a:lnTo>
                  <a:pt x="106556" y="64317"/>
                </a:lnTo>
                <a:lnTo>
                  <a:pt x="107516" y="64317"/>
                </a:lnTo>
                <a:close/>
              </a:path>
              <a:path w="183350" h="177593">
                <a:moveTo>
                  <a:pt x="24961" y="152631"/>
                </a:moveTo>
                <a:lnTo>
                  <a:pt x="24961" y="153596"/>
                </a:lnTo>
                <a:lnTo>
                  <a:pt x="23996" y="154554"/>
                </a:lnTo>
                <a:lnTo>
                  <a:pt x="19199" y="158393"/>
                </a:lnTo>
                <a:lnTo>
                  <a:pt x="6720" y="145916"/>
                </a:lnTo>
                <a:lnTo>
                  <a:pt x="7679" y="138237"/>
                </a:lnTo>
                <a:lnTo>
                  <a:pt x="958" y="144952"/>
                </a:lnTo>
                <a:lnTo>
                  <a:pt x="0" y="145916"/>
                </a:lnTo>
                <a:lnTo>
                  <a:pt x="0" y="146875"/>
                </a:lnTo>
                <a:lnTo>
                  <a:pt x="958" y="147834"/>
                </a:lnTo>
                <a:lnTo>
                  <a:pt x="30717" y="177593"/>
                </a:lnTo>
                <a:lnTo>
                  <a:pt x="31676" y="177593"/>
                </a:lnTo>
                <a:lnTo>
                  <a:pt x="31676" y="176634"/>
                </a:lnTo>
                <a:lnTo>
                  <a:pt x="32641" y="176634"/>
                </a:lnTo>
                <a:lnTo>
                  <a:pt x="33599" y="175669"/>
                </a:lnTo>
                <a:lnTo>
                  <a:pt x="34558" y="174711"/>
                </a:lnTo>
                <a:lnTo>
                  <a:pt x="34558" y="173752"/>
                </a:lnTo>
                <a:lnTo>
                  <a:pt x="23038" y="162234"/>
                </a:lnTo>
                <a:lnTo>
                  <a:pt x="26878" y="158393"/>
                </a:lnTo>
                <a:lnTo>
                  <a:pt x="25920" y="150714"/>
                </a:lnTo>
                <a:lnTo>
                  <a:pt x="24961" y="152631"/>
                </a:lnTo>
                <a:close/>
              </a:path>
              <a:path w="183350" h="177593">
                <a:moveTo>
                  <a:pt x="10561" y="142076"/>
                </a:moveTo>
                <a:lnTo>
                  <a:pt x="11519" y="141111"/>
                </a:lnTo>
                <a:lnTo>
                  <a:pt x="12476" y="140154"/>
                </a:lnTo>
                <a:lnTo>
                  <a:pt x="13441" y="140154"/>
                </a:lnTo>
                <a:lnTo>
                  <a:pt x="14400" y="139196"/>
                </a:lnTo>
                <a:lnTo>
                  <a:pt x="15358" y="139196"/>
                </a:lnTo>
                <a:lnTo>
                  <a:pt x="16317" y="138237"/>
                </a:lnTo>
                <a:lnTo>
                  <a:pt x="20157" y="138237"/>
                </a:lnTo>
                <a:lnTo>
                  <a:pt x="21121" y="139196"/>
                </a:lnTo>
                <a:lnTo>
                  <a:pt x="23038" y="140154"/>
                </a:lnTo>
                <a:lnTo>
                  <a:pt x="23996" y="141111"/>
                </a:lnTo>
                <a:lnTo>
                  <a:pt x="24961" y="142076"/>
                </a:lnTo>
                <a:lnTo>
                  <a:pt x="24961" y="143035"/>
                </a:lnTo>
                <a:lnTo>
                  <a:pt x="25920" y="143993"/>
                </a:lnTo>
                <a:lnTo>
                  <a:pt x="26878" y="144952"/>
                </a:lnTo>
                <a:lnTo>
                  <a:pt x="26878" y="149755"/>
                </a:lnTo>
                <a:lnTo>
                  <a:pt x="25920" y="150714"/>
                </a:lnTo>
                <a:lnTo>
                  <a:pt x="26878" y="158393"/>
                </a:lnTo>
                <a:lnTo>
                  <a:pt x="28800" y="156472"/>
                </a:lnTo>
                <a:lnTo>
                  <a:pt x="29759" y="154554"/>
                </a:lnTo>
                <a:lnTo>
                  <a:pt x="31676" y="152631"/>
                </a:lnTo>
                <a:lnTo>
                  <a:pt x="31676" y="150714"/>
                </a:lnTo>
                <a:lnTo>
                  <a:pt x="32641" y="148792"/>
                </a:lnTo>
                <a:lnTo>
                  <a:pt x="32641" y="144952"/>
                </a:lnTo>
                <a:lnTo>
                  <a:pt x="31676" y="143035"/>
                </a:lnTo>
                <a:lnTo>
                  <a:pt x="31676" y="141111"/>
                </a:lnTo>
                <a:lnTo>
                  <a:pt x="30717" y="139196"/>
                </a:lnTo>
                <a:lnTo>
                  <a:pt x="29759" y="138237"/>
                </a:lnTo>
                <a:lnTo>
                  <a:pt x="27837" y="136314"/>
                </a:lnTo>
                <a:lnTo>
                  <a:pt x="26878" y="135355"/>
                </a:lnTo>
                <a:lnTo>
                  <a:pt x="24961" y="133432"/>
                </a:lnTo>
                <a:lnTo>
                  <a:pt x="23996" y="133432"/>
                </a:lnTo>
                <a:lnTo>
                  <a:pt x="23038" y="132473"/>
                </a:lnTo>
                <a:lnTo>
                  <a:pt x="14400" y="132473"/>
                </a:lnTo>
                <a:lnTo>
                  <a:pt x="13441" y="133432"/>
                </a:lnTo>
                <a:lnTo>
                  <a:pt x="12476" y="134390"/>
                </a:lnTo>
                <a:lnTo>
                  <a:pt x="11519" y="134390"/>
                </a:lnTo>
                <a:lnTo>
                  <a:pt x="10561" y="135355"/>
                </a:lnTo>
                <a:lnTo>
                  <a:pt x="9602" y="136314"/>
                </a:lnTo>
                <a:lnTo>
                  <a:pt x="8638" y="136314"/>
                </a:lnTo>
                <a:lnTo>
                  <a:pt x="8638" y="137272"/>
                </a:lnTo>
                <a:lnTo>
                  <a:pt x="7679" y="138237"/>
                </a:lnTo>
                <a:lnTo>
                  <a:pt x="6720" y="145916"/>
                </a:lnTo>
                <a:lnTo>
                  <a:pt x="10561" y="142076"/>
                </a:lnTo>
                <a:close/>
              </a:path>
              <a:path w="183350" h="177593">
                <a:moveTo>
                  <a:pt x="60478" y="147834"/>
                </a:moveTo>
                <a:lnTo>
                  <a:pt x="46076" y="133432"/>
                </a:lnTo>
                <a:lnTo>
                  <a:pt x="45118" y="132473"/>
                </a:lnTo>
                <a:lnTo>
                  <a:pt x="45118" y="128634"/>
                </a:lnTo>
                <a:lnTo>
                  <a:pt x="44160" y="127676"/>
                </a:lnTo>
                <a:lnTo>
                  <a:pt x="45118" y="126711"/>
                </a:lnTo>
                <a:lnTo>
                  <a:pt x="45118" y="123837"/>
                </a:lnTo>
                <a:lnTo>
                  <a:pt x="46076" y="123837"/>
                </a:lnTo>
                <a:lnTo>
                  <a:pt x="46076" y="122872"/>
                </a:lnTo>
                <a:lnTo>
                  <a:pt x="47035" y="122872"/>
                </a:lnTo>
                <a:lnTo>
                  <a:pt x="47035" y="121913"/>
                </a:lnTo>
                <a:lnTo>
                  <a:pt x="47999" y="121913"/>
                </a:lnTo>
                <a:lnTo>
                  <a:pt x="48958" y="120955"/>
                </a:lnTo>
                <a:lnTo>
                  <a:pt x="49917" y="120955"/>
                </a:lnTo>
                <a:lnTo>
                  <a:pt x="49917" y="119996"/>
                </a:lnTo>
                <a:lnTo>
                  <a:pt x="48958" y="119996"/>
                </a:lnTo>
                <a:lnTo>
                  <a:pt x="48958" y="119032"/>
                </a:lnTo>
                <a:lnTo>
                  <a:pt x="47999" y="119032"/>
                </a:lnTo>
                <a:lnTo>
                  <a:pt x="47999" y="118073"/>
                </a:lnTo>
                <a:lnTo>
                  <a:pt x="47035" y="118073"/>
                </a:lnTo>
                <a:lnTo>
                  <a:pt x="47035" y="117114"/>
                </a:lnTo>
                <a:lnTo>
                  <a:pt x="45118" y="117114"/>
                </a:lnTo>
                <a:lnTo>
                  <a:pt x="44160" y="118073"/>
                </a:lnTo>
                <a:lnTo>
                  <a:pt x="43196" y="118073"/>
                </a:lnTo>
                <a:lnTo>
                  <a:pt x="42237" y="119032"/>
                </a:lnTo>
                <a:lnTo>
                  <a:pt x="41279" y="119996"/>
                </a:lnTo>
                <a:lnTo>
                  <a:pt x="41279" y="120955"/>
                </a:lnTo>
                <a:lnTo>
                  <a:pt x="40320" y="120955"/>
                </a:lnTo>
                <a:lnTo>
                  <a:pt x="40320" y="129593"/>
                </a:lnTo>
                <a:lnTo>
                  <a:pt x="37438" y="125752"/>
                </a:lnTo>
                <a:lnTo>
                  <a:pt x="35516" y="125752"/>
                </a:lnTo>
                <a:lnTo>
                  <a:pt x="35516" y="126711"/>
                </a:lnTo>
                <a:lnTo>
                  <a:pt x="34558" y="126711"/>
                </a:lnTo>
                <a:lnTo>
                  <a:pt x="34558" y="127676"/>
                </a:lnTo>
                <a:lnTo>
                  <a:pt x="33599" y="128634"/>
                </a:lnTo>
                <a:lnTo>
                  <a:pt x="33599" y="129593"/>
                </a:lnTo>
                <a:lnTo>
                  <a:pt x="55679" y="151673"/>
                </a:lnTo>
                <a:lnTo>
                  <a:pt x="55679" y="152631"/>
                </a:lnTo>
                <a:lnTo>
                  <a:pt x="56637" y="152631"/>
                </a:lnTo>
                <a:lnTo>
                  <a:pt x="56637" y="151673"/>
                </a:lnTo>
                <a:lnTo>
                  <a:pt x="57596" y="151673"/>
                </a:lnTo>
                <a:lnTo>
                  <a:pt x="58561" y="150714"/>
                </a:lnTo>
                <a:lnTo>
                  <a:pt x="59519" y="150714"/>
                </a:lnTo>
                <a:lnTo>
                  <a:pt x="59519" y="149755"/>
                </a:lnTo>
                <a:lnTo>
                  <a:pt x="60478" y="148792"/>
                </a:lnTo>
                <a:lnTo>
                  <a:pt x="60478" y="147834"/>
                </a:lnTo>
                <a:close/>
              </a:path>
              <a:path w="183350" h="177593">
                <a:moveTo>
                  <a:pt x="143041" y="20156"/>
                </a:moveTo>
                <a:lnTo>
                  <a:pt x="142080" y="20156"/>
                </a:lnTo>
                <a:lnTo>
                  <a:pt x="142080" y="21115"/>
                </a:lnTo>
                <a:lnTo>
                  <a:pt x="143041" y="21115"/>
                </a:lnTo>
                <a:lnTo>
                  <a:pt x="143041" y="22079"/>
                </a:lnTo>
                <a:lnTo>
                  <a:pt x="144001" y="22079"/>
                </a:lnTo>
                <a:lnTo>
                  <a:pt x="172789" y="35515"/>
                </a:lnTo>
                <a:lnTo>
                  <a:pt x="174709" y="35515"/>
                </a:lnTo>
                <a:lnTo>
                  <a:pt x="178550" y="46076"/>
                </a:lnTo>
                <a:lnTo>
                  <a:pt x="179510" y="47035"/>
                </a:lnTo>
                <a:lnTo>
                  <a:pt x="180470" y="47035"/>
                </a:lnTo>
                <a:lnTo>
                  <a:pt x="180470" y="46076"/>
                </a:lnTo>
                <a:lnTo>
                  <a:pt x="181430" y="46076"/>
                </a:lnTo>
                <a:lnTo>
                  <a:pt x="181430" y="45118"/>
                </a:lnTo>
                <a:lnTo>
                  <a:pt x="182390" y="44159"/>
                </a:lnTo>
                <a:lnTo>
                  <a:pt x="183350" y="44159"/>
                </a:lnTo>
                <a:lnTo>
                  <a:pt x="183350" y="42237"/>
                </a:lnTo>
                <a:lnTo>
                  <a:pt x="178550" y="30717"/>
                </a:lnTo>
                <a:lnTo>
                  <a:pt x="164163" y="958"/>
                </a:lnTo>
                <a:lnTo>
                  <a:pt x="164163" y="0"/>
                </a:lnTo>
                <a:lnTo>
                  <a:pt x="161283" y="0"/>
                </a:lnTo>
                <a:lnTo>
                  <a:pt x="161283" y="958"/>
                </a:lnTo>
                <a:lnTo>
                  <a:pt x="160323" y="1917"/>
                </a:lnTo>
                <a:lnTo>
                  <a:pt x="160323" y="2880"/>
                </a:lnTo>
                <a:lnTo>
                  <a:pt x="159347" y="2880"/>
                </a:lnTo>
                <a:lnTo>
                  <a:pt x="159347" y="4797"/>
                </a:lnTo>
                <a:lnTo>
                  <a:pt x="170869" y="28794"/>
                </a:lnTo>
                <a:lnTo>
                  <a:pt x="146881" y="17276"/>
                </a:lnTo>
                <a:lnTo>
                  <a:pt x="146881" y="16317"/>
                </a:lnTo>
                <a:lnTo>
                  <a:pt x="145921" y="16317"/>
                </a:lnTo>
                <a:lnTo>
                  <a:pt x="145921" y="17276"/>
                </a:lnTo>
                <a:lnTo>
                  <a:pt x="144946" y="17276"/>
                </a:lnTo>
                <a:lnTo>
                  <a:pt x="144946" y="18239"/>
                </a:lnTo>
                <a:lnTo>
                  <a:pt x="144001" y="18239"/>
                </a:lnTo>
                <a:lnTo>
                  <a:pt x="143041" y="19197"/>
                </a:lnTo>
                <a:lnTo>
                  <a:pt x="143041" y="20156"/>
                </a:lnTo>
                <a:close/>
              </a:path>
              <a:path w="183350" h="177593">
                <a:moveTo>
                  <a:pt x="50875" y="111352"/>
                </a:moveTo>
                <a:lnTo>
                  <a:pt x="50875" y="112317"/>
                </a:lnTo>
                <a:lnTo>
                  <a:pt x="51840" y="112317"/>
                </a:lnTo>
                <a:lnTo>
                  <a:pt x="73920" y="134390"/>
                </a:lnTo>
                <a:lnTo>
                  <a:pt x="75837" y="134390"/>
                </a:lnTo>
                <a:lnTo>
                  <a:pt x="75837" y="133432"/>
                </a:lnTo>
                <a:lnTo>
                  <a:pt x="76795" y="132473"/>
                </a:lnTo>
                <a:lnTo>
                  <a:pt x="77759" y="131516"/>
                </a:lnTo>
                <a:lnTo>
                  <a:pt x="77759" y="130551"/>
                </a:lnTo>
                <a:lnTo>
                  <a:pt x="55679" y="108476"/>
                </a:lnTo>
                <a:lnTo>
                  <a:pt x="53756" y="108476"/>
                </a:lnTo>
                <a:lnTo>
                  <a:pt x="52797" y="109435"/>
                </a:lnTo>
                <a:lnTo>
                  <a:pt x="52797" y="110393"/>
                </a:lnTo>
                <a:lnTo>
                  <a:pt x="51840" y="110393"/>
                </a:lnTo>
                <a:lnTo>
                  <a:pt x="51840" y="111352"/>
                </a:lnTo>
                <a:lnTo>
                  <a:pt x="50875" y="111352"/>
                </a:lnTo>
                <a:close/>
              </a:path>
              <a:path w="183350" h="177593">
                <a:moveTo>
                  <a:pt x="47035" y="99834"/>
                </a:moveTo>
                <a:lnTo>
                  <a:pt x="47035" y="98875"/>
                </a:lnTo>
                <a:lnTo>
                  <a:pt x="45118" y="98875"/>
                </a:lnTo>
                <a:lnTo>
                  <a:pt x="44160" y="99834"/>
                </a:lnTo>
                <a:lnTo>
                  <a:pt x="43196" y="100797"/>
                </a:lnTo>
                <a:lnTo>
                  <a:pt x="42237" y="101755"/>
                </a:lnTo>
                <a:lnTo>
                  <a:pt x="42237" y="104637"/>
                </a:lnTo>
                <a:lnTo>
                  <a:pt x="43196" y="105596"/>
                </a:lnTo>
                <a:lnTo>
                  <a:pt x="44160" y="106555"/>
                </a:lnTo>
                <a:lnTo>
                  <a:pt x="47035" y="106555"/>
                </a:lnTo>
                <a:lnTo>
                  <a:pt x="47999" y="105596"/>
                </a:lnTo>
                <a:lnTo>
                  <a:pt x="48958" y="104637"/>
                </a:lnTo>
                <a:lnTo>
                  <a:pt x="49917" y="103673"/>
                </a:lnTo>
                <a:lnTo>
                  <a:pt x="49917" y="102714"/>
                </a:lnTo>
                <a:lnTo>
                  <a:pt x="48958" y="101755"/>
                </a:lnTo>
                <a:lnTo>
                  <a:pt x="47999" y="100797"/>
                </a:lnTo>
                <a:lnTo>
                  <a:pt x="47035" y="99834"/>
                </a:lnTo>
                <a:close/>
              </a:path>
              <a:path w="183350" h="177593">
                <a:moveTo>
                  <a:pt x="72955" y="100797"/>
                </a:moveTo>
                <a:lnTo>
                  <a:pt x="72955" y="98875"/>
                </a:lnTo>
                <a:lnTo>
                  <a:pt x="73920" y="96958"/>
                </a:lnTo>
                <a:lnTo>
                  <a:pt x="73920" y="95993"/>
                </a:lnTo>
                <a:lnTo>
                  <a:pt x="74878" y="94076"/>
                </a:lnTo>
                <a:lnTo>
                  <a:pt x="75837" y="93117"/>
                </a:lnTo>
                <a:lnTo>
                  <a:pt x="75837" y="92153"/>
                </a:lnTo>
                <a:lnTo>
                  <a:pt x="76795" y="92153"/>
                </a:lnTo>
                <a:lnTo>
                  <a:pt x="77759" y="91196"/>
                </a:lnTo>
                <a:lnTo>
                  <a:pt x="80634" y="91196"/>
                </a:lnTo>
                <a:lnTo>
                  <a:pt x="81599" y="92153"/>
                </a:lnTo>
                <a:lnTo>
                  <a:pt x="82558" y="92153"/>
                </a:lnTo>
                <a:lnTo>
                  <a:pt x="83516" y="93117"/>
                </a:lnTo>
                <a:lnTo>
                  <a:pt x="84475" y="93117"/>
                </a:lnTo>
                <a:lnTo>
                  <a:pt x="84475" y="94076"/>
                </a:lnTo>
                <a:lnTo>
                  <a:pt x="85438" y="95035"/>
                </a:lnTo>
                <a:lnTo>
                  <a:pt x="99835" y="108476"/>
                </a:lnTo>
                <a:lnTo>
                  <a:pt x="101755" y="108476"/>
                </a:lnTo>
                <a:lnTo>
                  <a:pt x="101755" y="107513"/>
                </a:lnTo>
                <a:lnTo>
                  <a:pt x="102716" y="106555"/>
                </a:lnTo>
                <a:lnTo>
                  <a:pt x="103676" y="105596"/>
                </a:lnTo>
                <a:lnTo>
                  <a:pt x="103676" y="104637"/>
                </a:lnTo>
                <a:lnTo>
                  <a:pt x="88314" y="89278"/>
                </a:lnTo>
                <a:lnTo>
                  <a:pt x="87355" y="86397"/>
                </a:lnTo>
                <a:lnTo>
                  <a:pt x="87355" y="84473"/>
                </a:lnTo>
                <a:lnTo>
                  <a:pt x="88314" y="82558"/>
                </a:lnTo>
                <a:lnTo>
                  <a:pt x="88314" y="81593"/>
                </a:lnTo>
                <a:lnTo>
                  <a:pt x="89278" y="79676"/>
                </a:lnTo>
                <a:lnTo>
                  <a:pt x="90237" y="78717"/>
                </a:lnTo>
                <a:lnTo>
                  <a:pt x="90237" y="77752"/>
                </a:lnTo>
                <a:lnTo>
                  <a:pt x="92154" y="77752"/>
                </a:lnTo>
                <a:lnTo>
                  <a:pt x="93119" y="76794"/>
                </a:lnTo>
                <a:lnTo>
                  <a:pt x="95035" y="76794"/>
                </a:lnTo>
                <a:lnTo>
                  <a:pt x="95995" y="77752"/>
                </a:lnTo>
                <a:lnTo>
                  <a:pt x="96955" y="77752"/>
                </a:lnTo>
                <a:lnTo>
                  <a:pt x="97915" y="78717"/>
                </a:lnTo>
                <a:lnTo>
                  <a:pt x="98875" y="78717"/>
                </a:lnTo>
                <a:lnTo>
                  <a:pt x="99835" y="79676"/>
                </a:lnTo>
                <a:lnTo>
                  <a:pt x="99835" y="80634"/>
                </a:lnTo>
                <a:lnTo>
                  <a:pt x="114237" y="94076"/>
                </a:lnTo>
                <a:lnTo>
                  <a:pt x="114237" y="95035"/>
                </a:lnTo>
                <a:lnTo>
                  <a:pt x="115197" y="94076"/>
                </a:lnTo>
                <a:lnTo>
                  <a:pt x="116157" y="94076"/>
                </a:lnTo>
                <a:lnTo>
                  <a:pt x="116157" y="93117"/>
                </a:lnTo>
                <a:lnTo>
                  <a:pt x="117117" y="92153"/>
                </a:lnTo>
                <a:lnTo>
                  <a:pt x="118077" y="91196"/>
                </a:lnTo>
                <a:lnTo>
                  <a:pt x="118077" y="90237"/>
                </a:lnTo>
                <a:lnTo>
                  <a:pt x="103676" y="75835"/>
                </a:lnTo>
                <a:lnTo>
                  <a:pt x="102716" y="74878"/>
                </a:lnTo>
                <a:lnTo>
                  <a:pt x="100795" y="73913"/>
                </a:lnTo>
                <a:lnTo>
                  <a:pt x="99835" y="72955"/>
                </a:lnTo>
                <a:lnTo>
                  <a:pt x="98875" y="71996"/>
                </a:lnTo>
                <a:lnTo>
                  <a:pt x="96955" y="71996"/>
                </a:lnTo>
                <a:lnTo>
                  <a:pt x="95995" y="71038"/>
                </a:lnTo>
                <a:lnTo>
                  <a:pt x="93119" y="71038"/>
                </a:lnTo>
                <a:lnTo>
                  <a:pt x="91196" y="71996"/>
                </a:lnTo>
                <a:lnTo>
                  <a:pt x="90237" y="71996"/>
                </a:lnTo>
                <a:lnTo>
                  <a:pt x="88314" y="72955"/>
                </a:lnTo>
                <a:lnTo>
                  <a:pt x="87355" y="73913"/>
                </a:lnTo>
                <a:lnTo>
                  <a:pt x="86397" y="74878"/>
                </a:lnTo>
                <a:lnTo>
                  <a:pt x="85438" y="75835"/>
                </a:lnTo>
                <a:lnTo>
                  <a:pt x="85438" y="76794"/>
                </a:lnTo>
                <a:lnTo>
                  <a:pt x="84475" y="76794"/>
                </a:lnTo>
                <a:lnTo>
                  <a:pt x="84475" y="86397"/>
                </a:lnTo>
                <a:lnTo>
                  <a:pt x="83516" y="86397"/>
                </a:lnTo>
                <a:lnTo>
                  <a:pt x="82558" y="85432"/>
                </a:lnTo>
                <a:lnTo>
                  <a:pt x="76795" y="85432"/>
                </a:lnTo>
                <a:lnTo>
                  <a:pt x="76795" y="86397"/>
                </a:lnTo>
                <a:lnTo>
                  <a:pt x="75837" y="86397"/>
                </a:lnTo>
                <a:lnTo>
                  <a:pt x="74878" y="87355"/>
                </a:lnTo>
                <a:lnTo>
                  <a:pt x="73920" y="88314"/>
                </a:lnTo>
                <a:lnTo>
                  <a:pt x="72955" y="88314"/>
                </a:lnTo>
                <a:lnTo>
                  <a:pt x="71038" y="90237"/>
                </a:lnTo>
                <a:lnTo>
                  <a:pt x="70079" y="91196"/>
                </a:lnTo>
                <a:lnTo>
                  <a:pt x="70079" y="99834"/>
                </a:lnTo>
                <a:lnTo>
                  <a:pt x="66240" y="96958"/>
                </a:lnTo>
                <a:lnTo>
                  <a:pt x="64317" y="96958"/>
                </a:lnTo>
                <a:lnTo>
                  <a:pt x="64317" y="97916"/>
                </a:lnTo>
                <a:lnTo>
                  <a:pt x="63358" y="98875"/>
                </a:lnTo>
                <a:lnTo>
                  <a:pt x="62400" y="99834"/>
                </a:lnTo>
                <a:lnTo>
                  <a:pt x="62400" y="100797"/>
                </a:lnTo>
                <a:lnTo>
                  <a:pt x="84475" y="122872"/>
                </a:lnTo>
                <a:lnTo>
                  <a:pt x="86397" y="122872"/>
                </a:lnTo>
                <a:lnTo>
                  <a:pt x="87355" y="121913"/>
                </a:lnTo>
                <a:lnTo>
                  <a:pt x="88314" y="120955"/>
                </a:lnTo>
                <a:lnTo>
                  <a:pt x="89278" y="120955"/>
                </a:lnTo>
                <a:lnTo>
                  <a:pt x="89278" y="119032"/>
                </a:lnTo>
                <a:lnTo>
                  <a:pt x="73920" y="102714"/>
                </a:lnTo>
                <a:lnTo>
                  <a:pt x="72955" y="100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8" name="object 608"/>
          <p:cNvSpPr/>
          <p:nvPr/>
        </p:nvSpPr>
        <p:spPr>
          <a:xfrm>
            <a:off x="1616826" y="8906661"/>
            <a:ext cx="334076" cy="320628"/>
          </a:xfrm>
          <a:custGeom>
            <a:avLst/>
            <a:gdLst/>
            <a:ahLst/>
            <a:cxnLst/>
            <a:rect l="l" t="t" r="r" b="b"/>
            <a:pathLst>
              <a:path w="334076" h="320628">
                <a:moveTo>
                  <a:pt x="121919" y="166073"/>
                </a:moveTo>
                <a:lnTo>
                  <a:pt x="121919" y="167031"/>
                </a:lnTo>
                <a:lnTo>
                  <a:pt x="122880" y="167996"/>
                </a:lnTo>
                <a:lnTo>
                  <a:pt x="123840" y="169913"/>
                </a:lnTo>
                <a:lnTo>
                  <a:pt x="124800" y="171837"/>
                </a:lnTo>
                <a:lnTo>
                  <a:pt x="125760" y="172794"/>
                </a:lnTo>
                <a:lnTo>
                  <a:pt x="126720" y="174711"/>
                </a:lnTo>
                <a:lnTo>
                  <a:pt x="129600" y="176634"/>
                </a:lnTo>
                <a:lnTo>
                  <a:pt x="126720" y="179516"/>
                </a:lnTo>
                <a:lnTo>
                  <a:pt x="126720" y="182390"/>
                </a:lnTo>
                <a:lnTo>
                  <a:pt x="127680" y="183355"/>
                </a:lnTo>
                <a:lnTo>
                  <a:pt x="129600" y="183355"/>
                </a:lnTo>
                <a:lnTo>
                  <a:pt x="132481" y="180473"/>
                </a:lnTo>
                <a:lnTo>
                  <a:pt x="151683" y="199672"/>
                </a:lnTo>
                <a:lnTo>
                  <a:pt x="153603" y="199672"/>
                </a:lnTo>
                <a:lnTo>
                  <a:pt x="153603" y="198714"/>
                </a:lnTo>
                <a:lnTo>
                  <a:pt x="154548" y="198714"/>
                </a:lnTo>
                <a:lnTo>
                  <a:pt x="155524" y="197755"/>
                </a:lnTo>
                <a:lnTo>
                  <a:pt x="156484" y="197755"/>
                </a:lnTo>
                <a:lnTo>
                  <a:pt x="156484" y="195834"/>
                </a:lnTo>
                <a:lnTo>
                  <a:pt x="136321" y="175676"/>
                </a:lnTo>
                <a:lnTo>
                  <a:pt x="142082" y="170872"/>
                </a:lnTo>
                <a:lnTo>
                  <a:pt x="142082" y="168955"/>
                </a:lnTo>
                <a:lnTo>
                  <a:pt x="141122" y="167996"/>
                </a:lnTo>
                <a:lnTo>
                  <a:pt x="138242" y="167996"/>
                </a:lnTo>
                <a:lnTo>
                  <a:pt x="133441" y="172794"/>
                </a:lnTo>
                <a:lnTo>
                  <a:pt x="131521" y="169913"/>
                </a:lnTo>
                <a:lnTo>
                  <a:pt x="130561" y="168955"/>
                </a:lnTo>
                <a:lnTo>
                  <a:pt x="129600" y="167996"/>
                </a:lnTo>
                <a:lnTo>
                  <a:pt x="128640" y="167996"/>
                </a:lnTo>
                <a:lnTo>
                  <a:pt x="127680" y="167031"/>
                </a:lnTo>
                <a:lnTo>
                  <a:pt x="127680" y="163192"/>
                </a:lnTo>
                <a:lnTo>
                  <a:pt x="128640" y="162234"/>
                </a:lnTo>
                <a:lnTo>
                  <a:pt x="128640" y="161275"/>
                </a:lnTo>
                <a:lnTo>
                  <a:pt x="130561" y="161275"/>
                </a:lnTo>
                <a:lnTo>
                  <a:pt x="130561" y="160317"/>
                </a:lnTo>
                <a:lnTo>
                  <a:pt x="132481" y="160317"/>
                </a:lnTo>
                <a:lnTo>
                  <a:pt x="132481" y="159352"/>
                </a:lnTo>
                <a:lnTo>
                  <a:pt x="133441" y="159352"/>
                </a:lnTo>
                <a:lnTo>
                  <a:pt x="133441" y="158393"/>
                </a:lnTo>
                <a:lnTo>
                  <a:pt x="132481" y="158393"/>
                </a:lnTo>
                <a:lnTo>
                  <a:pt x="132481" y="157435"/>
                </a:lnTo>
                <a:lnTo>
                  <a:pt x="131521" y="156476"/>
                </a:lnTo>
                <a:lnTo>
                  <a:pt x="130561" y="156476"/>
                </a:lnTo>
                <a:lnTo>
                  <a:pt x="130561" y="155513"/>
                </a:lnTo>
                <a:lnTo>
                  <a:pt x="129600" y="155513"/>
                </a:lnTo>
                <a:lnTo>
                  <a:pt x="128640" y="156476"/>
                </a:lnTo>
                <a:lnTo>
                  <a:pt x="127680" y="156476"/>
                </a:lnTo>
                <a:lnTo>
                  <a:pt x="126720" y="157435"/>
                </a:lnTo>
                <a:lnTo>
                  <a:pt x="126720" y="158393"/>
                </a:lnTo>
                <a:lnTo>
                  <a:pt x="125760" y="158393"/>
                </a:lnTo>
                <a:lnTo>
                  <a:pt x="124800" y="160317"/>
                </a:lnTo>
                <a:lnTo>
                  <a:pt x="123840" y="161275"/>
                </a:lnTo>
                <a:lnTo>
                  <a:pt x="122880" y="162234"/>
                </a:lnTo>
                <a:lnTo>
                  <a:pt x="121919" y="163192"/>
                </a:lnTo>
                <a:lnTo>
                  <a:pt x="121919" y="166073"/>
                </a:lnTo>
                <a:close/>
              </a:path>
              <a:path w="334076" h="320628">
                <a:moveTo>
                  <a:pt x="187192" y="125752"/>
                </a:moveTo>
                <a:lnTo>
                  <a:pt x="186232" y="125752"/>
                </a:lnTo>
                <a:lnTo>
                  <a:pt x="186232" y="124794"/>
                </a:lnTo>
                <a:lnTo>
                  <a:pt x="183352" y="124794"/>
                </a:lnTo>
                <a:lnTo>
                  <a:pt x="182392" y="125752"/>
                </a:lnTo>
                <a:lnTo>
                  <a:pt x="180472" y="125752"/>
                </a:lnTo>
                <a:lnTo>
                  <a:pt x="179511" y="126717"/>
                </a:lnTo>
                <a:lnTo>
                  <a:pt x="178551" y="127676"/>
                </a:lnTo>
                <a:lnTo>
                  <a:pt x="177606" y="127676"/>
                </a:lnTo>
                <a:lnTo>
                  <a:pt x="176631" y="128634"/>
                </a:lnTo>
                <a:lnTo>
                  <a:pt x="176631" y="129593"/>
                </a:lnTo>
                <a:lnTo>
                  <a:pt x="174711" y="130558"/>
                </a:lnTo>
                <a:lnTo>
                  <a:pt x="173766" y="132473"/>
                </a:lnTo>
                <a:lnTo>
                  <a:pt x="172791" y="133432"/>
                </a:lnTo>
                <a:lnTo>
                  <a:pt x="171831" y="135355"/>
                </a:lnTo>
                <a:lnTo>
                  <a:pt x="171831" y="141117"/>
                </a:lnTo>
                <a:lnTo>
                  <a:pt x="172791" y="143035"/>
                </a:lnTo>
                <a:lnTo>
                  <a:pt x="172791" y="145916"/>
                </a:lnTo>
                <a:lnTo>
                  <a:pt x="174711" y="147834"/>
                </a:lnTo>
                <a:lnTo>
                  <a:pt x="175671" y="149755"/>
                </a:lnTo>
                <a:lnTo>
                  <a:pt x="178551" y="151673"/>
                </a:lnTo>
                <a:lnTo>
                  <a:pt x="179511" y="153596"/>
                </a:lnTo>
                <a:lnTo>
                  <a:pt x="182392" y="155513"/>
                </a:lnTo>
                <a:lnTo>
                  <a:pt x="184312" y="156476"/>
                </a:lnTo>
                <a:lnTo>
                  <a:pt x="186232" y="157435"/>
                </a:lnTo>
                <a:lnTo>
                  <a:pt x="187192" y="158393"/>
                </a:lnTo>
                <a:lnTo>
                  <a:pt x="192953" y="158393"/>
                </a:lnTo>
                <a:lnTo>
                  <a:pt x="194873" y="157435"/>
                </a:lnTo>
                <a:lnTo>
                  <a:pt x="196794" y="156476"/>
                </a:lnTo>
                <a:lnTo>
                  <a:pt x="198714" y="155513"/>
                </a:lnTo>
                <a:lnTo>
                  <a:pt x="199674" y="153596"/>
                </a:lnTo>
                <a:lnTo>
                  <a:pt x="200634" y="153596"/>
                </a:lnTo>
                <a:lnTo>
                  <a:pt x="201594" y="152637"/>
                </a:lnTo>
                <a:lnTo>
                  <a:pt x="202554" y="151673"/>
                </a:lnTo>
                <a:lnTo>
                  <a:pt x="202554" y="149755"/>
                </a:lnTo>
                <a:lnTo>
                  <a:pt x="203514" y="148797"/>
                </a:lnTo>
                <a:lnTo>
                  <a:pt x="203514" y="146875"/>
                </a:lnTo>
                <a:lnTo>
                  <a:pt x="204475" y="145916"/>
                </a:lnTo>
                <a:lnTo>
                  <a:pt x="204475" y="143035"/>
                </a:lnTo>
                <a:lnTo>
                  <a:pt x="203514" y="143035"/>
                </a:lnTo>
                <a:lnTo>
                  <a:pt x="203514" y="142076"/>
                </a:lnTo>
                <a:lnTo>
                  <a:pt x="202554" y="142076"/>
                </a:lnTo>
                <a:lnTo>
                  <a:pt x="202554" y="141117"/>
                </a:lnTo>
                <a:lnTo>
                  <a:pt x="201594" y="140153"/>
                </a:lnTo>
                <a:lnTo>
                  <a:pt x="200634" y="140153"/>
                </a:lnTo>
                <a:lnTo>
                  <a:pt x="200634" y="143035"/>
                </a:lnTo>
                <a:lnTo>
                  <a:pt x="199674" y="143035"/>
                </a:lnTo>
                <a:lnTo>
                  <a:pt x="199674" y="145916"/>
                </a:lnTo>
                <a:lnTo>
                  <a:pt x="198714" y="146875"/>
                </a:lnTo>
                <a:lnTo>
                  <a:pt x="198714" y="147834"/>
                </a:lnTo>
                <a:lnTo>
                  <a:pt x="197754" y="148797"/>
                </a:lnTo>
                <a:lnTo>
                  <a:pt x="196794" y="149755"/>
                </a:lnTo>
                <a:lnTo>
                  <a:pt x="195833" y="150714"/>
                </a:lnTo>
                <a:lnTo>
                  <a:pt x="194873" y="151673"/>
                </a:lnTo>
                <a:lnTo>
                  <a:pt x="193913" y="151673"/>
                </a:lnTo>
                <a:lnTo>
                  <a:pt x="192953" y="152637"/>
                </a:lnTo>
                <a:lnTo>
                  <a:pt x="189113" y="152637"/>
                </a:lnTo>
                <a:lnTo>
                  <a:pt x="187192" y="151673"/>
                </a:lnTo>
                <a:lnTo>
                  <a:pt x="186232" y="150714"/>
                </a:lnTo>
                <a:lnTo>
                  <a:pt x="185272" y="149755"/>
                </a:lnTo>
                <a:lnTo>
                  <a:pt x="183352" y="148797"/>
                </a:lnTo>
                <a:lnTo>
                  <a:pt x="182392" y="146875"/>
                </a:lnTo>
                <a:lnTo>
                  <a:pt x="179511" y="144958"/>
                </a:lnTo>
                <a:lnTo>
                  <a:pt x="177606" y="142076"/>
                </a:lnTo>
                <a:lnTo>
                  <a:pt x="177606" y="139196"/>
                </a:lnTo>
                <a:lnTo>
                  <a:pt x="176631" y="137278"/>
                </a:lnTo>
                <a:lnTo>
                  <a:pt x="177606" y="134396"/>
                </a:lnTo>
                <a:lnTo>
                  <a:pt x="179511" y="132473"/>
                </a:lnTo>
                <a:lnTo>
                  <a:pt x="180472" y="131515"/>
                </a:lnTo>
                <a:lnTo>
                  <a:pt x="181432" y="131515"/>
                </a:lnTo>
                <a:lnTo>
                  <a:pt x="182392" y="130558"/>
                </a:lnTo>
                <a:lnTo>
                  <a:pt x="183352" y="130558"/>
                </a:lnTo>
                <a:lnTo>
                  <a:pt x="184312" y="129593"/>
                </a:lnTo>
                <a:lnTo>
                  <a:pt x="188153" y="129593"/>
                </a:lnTo>
                <a:lnTo>
                  <a:pt x="188153" y="126717"/>
                </a:lnTo>
                <a:lnTo>
                  <a:pt x="187192" y="126717"/>
                </a:lnTo>
                <a:lnTo>
                  <a:pt x="187192" y="125752"/>
                </a:lnTo>
                <a:close/>
              </a:path>
              <a:path w="334076" h="320628">
                <a:moveTo>
                  <a:pt x="221757" y="116156"/>
                </a:moveTo>
                <a:lnTo>
                  <a:pt x="223677" y="117114"/>
                </a:lnTo>
                <a:lnTo>
                  <a:pt x="224637" y="118073"/>
                </a:lnTo>
                <a:lnTo>
                  <a:pt x="225597" y="119038"/>
                </a:lnTo>
                <a:lnTo>
                  <a:pt x="227517" y="119038"/>
                </a:lnTo>
                <a:lnTo>
                  <a:pt x="228478" y="119996"/>
                </a:lnTo>
                <a:lnTo>
                  <a:pt x="232318" y="119996"/>
                </a:lnTo>
                <a:lnTo>
                  <a:pt x="233278" y="119038"/>
                </a:lnTo>
                <a:lnTo>
                  <a:pt x="234238" y="119038"/>
                </a:lnTo>
                <a:lnTo>
                  <a:pt x="236159" y="117114"/>
                </a:lnTo>
                <a:lnTo>
                  <a:pt x="238079" y="116156"/>
                </a:lnTo>
                <a:lnTo>
                  <a:pt x="239039" y="115197"/>
                </a:lnTo>
                <a:lnTo>
                  <a:pt x="239999" y="113275"/>
                </a:lnTo>
                <a:lnTo>
                  <a:pt x="240959" y="111358"/>
                </a:lnTo>
                <a:lnTo>
                  <a:pt x="240959" y="104637"/>
                </a:lnTo>
                <a:lnTo>
                  <a:pt x="244800" y="108476"/>
                </a:lnTo>
                <a:lnTo>
                  <a:pt x="245760" y="107518"/>
                </a:lnTo>
                <a:lnTo>
                  <a:pt x="246720" y="107518"/>
                </a:lnTo>
                <a:lnTo>
                  <a:pt x="246720" y="106555"/>
                </a:lnTo>
                <a:lnTo>
                  <a:pt x="247680" y="106555"/>
                </a:lnTo>
                <a:lnTo>
                  <a:pt x="247680" y="105596"/>
                </a:lnTo>
                <a:lnTo>
                  <a:pt x="248625" y="104637"/>
                </a:lnTo>
                <a:lnTo>
                  <a:pt x="248625" y="103679"/>
                </a:lnTo>
                <a:lnTo>
                  <a:pt x="247680" y="103679"/>
                </a:lnTo>
                <a:lnTo>
                  <a:pt x="225597" y="81599"/>
                </a:lnTo>
                <a:lnTo>
                  <a:pt x="224637" y="81599"/>
                </a:lnTo>
                <a:lnTo>
                  <a:pt x="223677" y="82556"/>
                </a:lnTo>
                <a:lnTo>
                  <a:pt x="222717" y="83515"/>
                </a:lnTo>
                <a:lnTo>
                  <a:pt x="221757" y="83515"/>
                </a:lnTo>
                <a:lnTo>
                  <a:pt x="221757" y="86397"/>
                </a:lnTo>
                <a:lnTo>
                  <a:pt x="237119" y="101755"/>
                </a:lnTo>
                <a:lnTo>
                  <a:pt x="237119" y="109435"/>
                </a:lnTo>
                <a:lnTo>
                  <a:pt x="236159" y="110393"/>
                </a:lnTo>
                <a:lnTo>
                  <a:pt x="235198" y="112317"/>
                </a:lnTo>
                <a:lnTo>
                  <a:pt x="234238" y="112317"/>
                </a:lnTo>
                <a:lnTo>
                  <a:pt x="233278" y="113275"/>
                </a:lnTo>
                <a:lnTo>
                  <a:pt x="232318" y="113275"/>
                </a:lnTo>
                <a:lnTo>
                  <a:pt x="231358" y="114234"/>
                </a:lnTo>
                <a:lnTo>
                  <a:pt x="229438" y="114234"/>
                </a:lnTo>
                <a:lnTo>
                  <a:pt x="228478" y="113275"/>
                </a:lnTo>
                <a:lnTo>
                  <a:pt x="227517" y="113275"/>
                </a:lnTo>
                <a:lnTo>
                  <a:pt x="226557" y="112317"/>
                </a:lnTo>
                <a:lnTo>
                  <a:pt x="225597" y="112317"/>
                </a:lnTo>
                <a:lnTo>
                  <a:pt x="224637" y="111358"/>
                </a:lnTo>
                <a:lnTo>
                  <a:pt x="223677" y="109435"/>
                </a:lnTo>
                <a:lnTo>
                  <a:pt x="210235" y="96958"/>
                </a:lnTo>
                <a:lnTo>
                  <a:pt x="208315" y="96958"/>
                </a:lnTo>
                <a:lnTo>
                  <a:pt x="208315" y="97917"/>
                </a:lnTo>
                <a:lnTo>
                  <a:pt x="207355" y="98875"/>
                </a:lnTo>
                <a:lnTo>
                  <a:pt x="206395" y="99838"/>
                </a:lnTo>
                <a:lnTo>
                  <a:pt x="206395" y="100797"/>
                </a:lnTo>
                <a:lnTo>
                  <a:pt x="219837" y="114234"/>
                </a:lnTo>
                <a:lnTo>
                  <a:pt x="221757" y="116156"/>
                </a:lnTo>
                <a:close/>
              </a:path>
              <a:path w="334076" h="320628">
                <a:moveTo>
                  <a:pt x="188153" y="122878"/>
                </a:moveTo>
                <a:lnTo>
                  <a:pt x="190073" y="122878"/>
                </a:lnTo>
                <a:lnTo>
                  <a:pt x="193913" y="119996"/>
                </a:lnTo>
                <a:lnTo>
                  <a:pt x="206395" y="132473"/>
                </a:lnTo>
                <a:lnTo>
                  <a:pt x="207355" y="133432"/>
                </a:lnTo>
                <a:lnTo>
                  <a:pt x="209275" y="134396"/>
                </a:lnTo>
                <a:lnTo>
                  <a:pt x="210235" y="135355"/>
                </a:lnTo>
                <a:lnTo>
                  <a:pt x="211195" y="136314"/>
                </a:lnTo>
                <a:lnTo>
                  <a:pt x="213116" y="136314"/>
                </a:lnTo>
                <a:lnTo>
                  <a:pt x="215036" y="137278"/>
                </a:lnTo>
                <a:lnTo>
                  <a:pt x="215996" y="136314"/>
                </a:lnTo>
                <a:lnTo>
                  <a:pt x="216956" y="136314"/>
                </a:lnTo>
                <a:lnTo>
                  <a:pt x="217916" y="135355"/>
                </a:lnTo>
                <a:lnTo>
                  <a:pt x="218876" y="134396"/>
                </a:lnTo>
                <a:lnTo>
                  <a:pt x="219837" y="133432"/>
                </a:lnTo>
                <a:lnTo>
                  <a:pt x="220797" y="133432"/>
                </a:lnTo>
                <a:lnTo>
                  <a:pt x="220797" y="132473"/>
                </a:lnTo>
                <a:lnTo>
                  <a:pt x="221757" y="132473"/>
                </a:lnTo>
                <a:lnTo>
                  <a:pt x="221757" y="131515"/>
                </a:lnTo>
                <a:lnTo>
                  <a:pt x="222717" y="131515"/>
                </a:lnTo>
                <a:lnTo>
                  <a:pt x="222717" y="127676"/>
                </a:lnTo>
                <a:lnTo>
                  <a:pt x="221757" y="126717"/>
                </a:lnTo>
                <a:lnTo>
                  <a:pt x="220797" y="125752"/>
                </a:lnTo>
                <a:lnTo>
                  <a:pt x="218876" y="125752"/>
                </a:lnTo>
                <a:lnTo>
                  <a:pt x="218876" y="127676"/>
                </a:lnTo>
                <a:lnTo>
                  <a:pt x="217916" y="128634"/>
                </a:lnTo>
                <a:lnTo>
                  <a:pt x="217916" y="129593"/>
                </a:lnTo>
                <a:lnTo>
                  <a:pt x="216956" y="130558"/>
                </a:lnTo>
                <a:lnTo>
                  <a:pt x="215036" y="131515"/>
                </a:lnTo>
                <a:lnTo>
                  <a:pt x="214076" y="130558"/>
                </a:lnTo>
                <a:lnTo>
                  <a:pt x="212156" y="130558"/>
                </a:lnTo>
                <a:lnTo>
                  <a:pt x="211195" y="129593"/>
                </a:lnTo>
                <a:lnTo>
                  <a:pt x="210235" y="127676"/>
                </a:lnTo>
                <a:lnTo>
                  <a:pt x="197754" y="116156"/>
                </a:lnTo>
                <a:lnTo>
                  <a:pt x="202554" y="109435"/>
                </a:lnTo>
                <a:lnTo>
                  <a:pt x="203514" y="109435"/>
                </a:lnTo>
                <a:lnTo>
                  <a:pt x="202554" y="108476"/>
                </a:lnTo>
                <a:lnTo>
                  <a:pt x="202554" y="107518"/>
                </a:lnTo>
                <a:lnTo>
                  <a:pt x="201594" y="106555"/>
                </a:lnTo>
                <a:lnTo>
                  <a:pt x="199674" y="106555"/>
                </a:lnTo>
                <a:lnTo>
                  <a:pt x="193913" y="112317"/>
                </a:lnTo>
                <a:lnTo>
                  <a:pt x="189113" y="106555"/>
                </a:lnTo>
                <a:lnTo>
                  <a:pt x="187192" y="106555"/>
                </a:lnTo>
                <a:lnTo>
                  <a:pt x="187192" y="107518"/>
                </a:lnTo>
                <a:lnTo>
                  <a:pt x="186232" y="107518"/>
                </a:lnTo>
                <a:lnTo>
                  <a:pt x="186232" y="108476"/>
                </a:lnTo>
                <a:lnTo>
                  <a:pt x="185272" y="108476"/>
                </a:lnTo>
                <a:lnTo>
                  <a:pt x="185272" y="109435"/>
                </a:lnTo>
                <a:lnTo>
                  <a:pt x="184312" y="109435"/>
                </a:lnTo>
                <a:lnTo>
                  <a:pt x="184312" y="110393"/>
                </a:lnTo>
                <a:lnTo>
                  <a:pt x="185272" y="110393"/>
                </a:lnTo>
                <a:lnTo>
                  <a:pt x="190073" y="116156"/>
                </a:lnTo>
                <a:lnTo>
                  <a:pt x="187192" y="119038"/>
                </a:lnTo>
                <a:lnTo>
                  <a:pt x="187192" y="121913"/>
                </a:lnTo>
                <a:lnTo>
                  <a:pt x="188153" y="122878"/>
                </a:lnTo>
                <a:close/>
              </a:path>
              <a:path w="334076" h="320628">
                <a:moveTo>
                  <a:pt x="249600" y="47041"/>
                </a:moveTo>
                <a:lnTo>
                  <a:pt x="249600" y="46076"/>
                </a:lnTo>
                <a:lnTo>
                  <a:pt x="248625" y="45118"/>
                </a:lnTo>
                <a:lnTo>
                  <a:pt x="248625" y="44159"/>
                </a:lnTo>
                <a:lnTo>
                  <a:pt x="247680" y="43200"/>
                </a:lnTo>
                <a:lnTo>
                  <a:pt x="243839" y="43200"/>
                </a:lnTo>
                <a:lnTo>
                  <a:pt x="242879" y="44159"/>
                </a:lnTo>
                <a:lnTo>
                  <a:pt x="241919" y="46076"/>
                </a:lnTo>
                <a:lnTo>
                  <a:pt x="241919" y="48958"/>
                </a:lnTo>
                <a:lnTo>
                  <a:pt x="242879" y="49917"/>
                </a:lnTo>
                <a:lnTo>
                  <a:pt x="243839" y="50880"/>
                </a:lnTo>
                <a:lnTo>
                  <a:pt x="247680" y="50880"/>
                </a:lnTo>
                <a:lnTo>
                  <a:pt x="248625" y="49917"/>
                </a:lnTo>
                <a:lnTo>
                  <a:pt x="248625" y="48958"/>
                </a:lnTo>
                <a:lnTo>
                  <a:pt x="249600" y="47999"/>
                </a:lnTo>
                <a:lnTo>
                  <a:pt x="249600" y="47041"/>
                </a:lnTo>
                <a:close/>
              </a:path>
              <a:path w="334076" h="320628">
                <a:moveTo>
                  <a:pt x="303352" y="47999"/>
                </a:moveTo>
                <a:lnTo>
                  <a:pt x="289910" y="34556"/>
                </a:lnTo>
                <a:lnTo>
                  <a:pt x="288950" y="33598"/>
                </a:lnTo>
                <a:lnTo>
                  <a:pt x="287030" y="31676"/>
                </a:lnTo>
                <a:lnTo>
                  <a:pt x="286070" y="30717"/>
                </a:lnTo>
                <a:lnTo>
                  <a:pt x="284149" y="29759"/>
                </a:lnTo>
                <a:lnTo>
                  <a:pt x="281269" y="29759"/>
                </a:lnTo>
                <a:lnTo>
                  <a:pt x="280309" y="28800"/>
                </a:lnTo>
                <a:lnTo>
                  <a:pt x="278389" y="28800"/>
                </a:lnTo>
                <a:lnTo>
                  <a:pt x="277428" y="29759"/>
                </a:lnTo>
                <a:lnTo>
                  <a:pt x="275523" y="30717"/>
                </a:lnTo>
                <a:lnTo>
                  <a:pt x="273588" y="31676"/>
                </a:lnTo>
                <a:lnTo>
                  <a:pt x="272628" y="32641"/>
                </a:lnTo>
                <a:lnTo>
                  <a:pt x="270708" y="34556"/>
                </a:lnTo>
                <a:lnTo>
                  <a:pt x="270708" y="35515"/>
                </a:lnTo>
                <a:lnTo>
                  <a:pt x="269748" y="37438"/>
                </a:lnTo>
                <a:lnTo>
                  <a:pt x="269748" y="39361"/>
                </a:lnTo>
                <a:lnTo>
                  <a:pt x="268803" y="42236"/>
                </a:lnTo>
                <a:lnTo>
                  <a:pt x="268803" y="44159"/>
                </a:lnTo>
                <a:lnTo>
                  <a:pt x="265907" y="41279"/>
                </a:lnTo>
                <a:lnTo>
                  <a:pt x="264962" y="41279"/>
                </a:lnTo>
                <a:lnTo>
                  <a:pt x="263987" y="42236"/>
                </a:lnTo>
                <a:lnTo>
                  <a:pt x="263027" y="43200"/>
                </a:lnTo>
                <a:lnTo>
                  <a:pt x="263027" y="44159"/>
                </a:lnTo>
                <a:lnTo>
                  <a:pt x="262082" y="44159"/>
                </a:lnTo>
                <a:lnTo>
                  <a:pt x="262082" y="45118"/>
                </a:lnTo>
                <a:lnTo>
                  <a:pt x="263027" y="45118"/>
                </a:lnTo>
                <a:lnTo>
                  <a:pt x="285109" y="67197"/>
                </a:lnTo>
                <a:lnTo>
                  <a:pt x="286070" y="67197"/>
                </a:lnTo>
                <a:lnTo>
                  <a:pt x="286070" y="66239"/>
                </a:lnTo>
                <a:lnTo>
                  <a:pt x="287030" y="66239"/>
                </a:lnTo>
                <a:lnTo>
                  <a:pt x="287990" y="65275"/>
                </a:lnTo>
                <a:lnTo>
                  <a:pt x="288950" y="65275"/>
                </a:lnTo>
                <a:lnTo>
                  <a:pt x="288950" y="63358"/>
                </a:lnTo>
                <a:lnTo>
                  <a:pt x="273588" y="47999"/>
                </a:lnTo>
                <a:lnTo>
                  <a:pt x="272628" y="45118"/>
                </a:lnTo>
                <a:lnTo>
                  <a:pt x="272628" y="43200"/>
                </a:lnTo>
                <a:lnTo>
                  <a:pt x="273588" y="41279"/>
                </a:lnTo>
                <a:lnTo>
                  <a:pt x="273588" y="39361"/>
                </a:lnTo>
                <a:lnTo>
                  <a:pt x="274548" y="38397"/>
                </a:lnTo>
                <a:lnTo>
                  <a:pt x="275523" y="37438"/>
                </a:lnTo>
                <a:lnTo>
                  <a:pt x="276468" y="36479"/>
                </a:lnTo>
                <a:lnTo>
                  <a:pt x="277428" y="36479"/>
                </a:lnTo>
                <a:lnTo>
                  <a:pt x="278389" y="35515"/>
                </a:lnTo>
                <a:lnTo>
                  <a:pt x="281269" y="35515"/>
                </a:lnTo>
                <a:lnTo>
                  <a:pt x="282229" y="36479"/>
                </a:lnTo>
                <a:lnTo>
                  <a:pt x="283189" y="36479"/>
                </a:lnTo>
                <a:lnTo>
                  <a:pt x="284149" y="37438"/>
                </a:lnTo>
                <a:lnTo>
                  <a:pt x="286070" y="38397"/>
                </a:lnTo>
                <a:lnTo>
                  <a:pt x="286070" y="39361"/>
                </a:lnTo>
                <a:lnTo>
                  <a:pt x="300471" y="52797"/>
                </a:lnTo>
                <a:lnTo>
                  <a:pt x="300471" y="51838"/>
                </a:lnTo>
                <a:lnTo>
                  <a:pt x="301431" y="51838"/>
                </a:lnTo>
                <a:lnTo>
                  <a:pt x="301431" y="50880"/>
                </a:lnTo>
                <a:lnTo>
                  <a:pt x="303352" y="50880"/>
                </a:lnTo>
                <a:lnTo>
                  <a:pt x="303352" y="48958"/>
                </a:lnTo>
                <a:lnTo>
                  <a:pt x="304312" y="48958"/>
                </a:lnTo>
                <a:lnTo>
                  <a:pt x="303352" y="47999"/>
                </a:lnTo>
                <a:close/>
              </a:path>
              <a:path w="334076" h="320628">
                <a:moveTo>
                  <a:pt x="293750" y="11518"/>
                </a:moveTo>
                <a:lnTo>
                  <a:pt x="293750" y="12476"/>
                </a:lnTo>
                <a:lnTo>
                  <a:pt x="292790" y="14400"/>
                </a:lnTo>
                <a:lnTo>
                  <a:pt x="291830" y="15358"/>
                </a:lnTo>
                <a:lnTo>
                  <a:pt x="291830" y="21121"/>
                </a:lnTo>
                <a:lnTo>
                  <a:pt x="292790" y="22079"/>
                </a:lnTo>
                <a:lnTo>
                  <a:pt x="292790" y="23996"/>
                </a:lnTo>
                <a:lnTo>
                  <a:pt x="293750" y="24961"/>
                </a:lnTo>
                <a:lnTo>
                  <a:pt x="294711" y="26877"/>
                </a:lnTo>
                <a:lnTo>
                  <a:pt x="295671" y="27835"/>
                </a:lnTo>
                <a:lnTo>
                  <a:pt x="297591" y="28800"/>
                </a:lnTo>
                <a:lnTo>
                  <a:pt x="299511" y="28800"/>
                </a:lnTo>
                <a:lnTo>
                  <a:pt x="300471" y="29759"/>
                </a:lnTo>
                <a:lnTo>
                  <a:pt x="301431" y="29759"/>
                </a:lnTo>
                <a:lnTo>
                  <a:pt x="301431" y="32641"/>
                </a:lnTo>
                <a:lnTo>
                  <a:pt x="302392" y="33598"/>
                </a:lnTo>
                <a:lnTo>
                  <a:pt x="302392" y="34556"/>
                </a:lnTo>
                <a:lnTo>
                  <a:pt x="303352" y="35515"/>
                </a:lnTo>
                <a:lnTo>
                  <a:pt x="304312" y="36479"/>
                </a:lnTo>
                <a:lnTo>
                  <a:pt x="305272" y="37438"/>
                </a:lnTo>
                <a:lnTo>
                  <a:pt x="306232" y="37438"/>
                </a:lnTo>
                <a:lnTo>
                  <a:pt x="305272" y="24961"/>
                </a:lnTo>
                <a:lnTo>
                  <a:pt x="301431" y="24961"/>
                </a:lnTo>
                <a:lnTo>
                  <a:pt x="300471" y="23996"/>
                </a:lnTo>
                <a:lnTo>
                  <a:pt x="299511" y="23038"/>
                </a:lnTo>
                <a:lnTo>
                  <a:pt x="298551" y="22079"/>
                </a:lnTo>
                <a:lnTo>
                  <a:pt x="297591" y="21121"/>
                </a:lnTo>
                <a:lnTo>
                  <a:pt x="296631" y="20156"/>
                </a:lnTo>
                <a:lnTo>
                  <a:pt x="296631" y="15358"/>
                </a:lnTo>
                <a:lnTo>
                  <a:pt x="297591" y="14400"/>
                </a:lnTo>
                <a:lnTo>
                  <a:pt x="296631" y="8638"/>
                </a:lnTo>
                <a:lnTo>
                  <a:pt x="296631" y="9601"/>
                </a:lnTo>
                <a:lnTo>
                  <a:pt x="295671" y="9601"/>
                </a:lnTo>
                <a:lnTo>
                  <a:pt x="293750" y="11518"/>
                </a:lnTo>
                <a:close/>
              </a:path>
              <a:path w="334076" h="320628">
                <a:moveTo>
                  <a:pt x="306232" y="28800"/>
                </a:moveTo>
                <a:lnTo>
                  <a:pt x="308152" y="28800"/>
                </a:lnTo>
                <a:lnTo>
                  <a:pt x="309112" y="27835"/>
                </a:lnTo>
                <a:lnTo>
                  <a:pt x="310073" y="26877"/>
                </a:lnTo>
                <a:lnTo>
                  <a:pt x="311033" y="25918"/>
                </a:lnTo>
                <a:lnTo>
                  <a:pt x="312953" y="24961"/>
                </a:lnTo>
                <a:lnTo>
                  <a:pt x="313913" y="23038"/>
                </a:lnTo>
                <a:lnTo>
                  <a:pt x="314873" y="21121"/>
                </a:lnTo>
                <a:lnTo>
                  <a:pt x="314873" y="20156"/>
                </a:lnTo>
                <a:lnTo>
                  <a:pt x="315833" y="19197"/>
                </a:lnTo>
                <a:lnTo>
                  <a:pt x="315833" y="14400"/>
                </a:lnTo>
                <a:lnTo>
                  <a:pt x="314873" y="13441"/>
                </a:lnTo>
                <a:lnTo>
                  <a:pt x="314873" y="11518"/>
                </a:lnTo>
                <a:lnTo>
                  <a:pt x="313913" y="10559"/>
                </a:lnTo>
                <a:lnTo>
                  <a:pt x="311993" y="9601"/>
                </a:lnTo>
                <a:lnTo>
                  <a:pt x="311033" y="8638"/>
                </a:lnTo>
                <a:lnTo>
                  <a:pt x="310073" y="7679"/>
                </a:lnTo>
                <a:lnTo>
                  <a:pt x="309112" y="6720"/>
                </a:lnTo>
                <a:lnTo>
                  <a:pt x="306232" y="6720"/>
                </a:lnTo>
                <a:lnTo>
                  <a:pt x="309112" y="3838"/>
                </a:lnTo>
                <a:lnTo>
                  <a:pt x="310073" y="2880"/>
                </a:lnTo>
                <a:lnTo>
                  <a:pt x="309112" y="1921"/>
                </a:lnTo>
                <a:lnTo>
                  <a:pt x="309112" y="958"/>
                </a:lnTo>
                <a:lnTo>
                  <a:pt x="308152" y="0"/>
                </a:lnTo>
                <a:lnTo>
                  <a:pt x="306232" y="0"/>
                </a:lnTo>
                <a:lnTo>
                  <a:pt x="299511" y="6720"/>
                </a:lnTo>
                <a:lnTo>
                  <a:pt x="298551" y="7679"/>
                </a:lnTo>
                <a:lnTo>
                  <a:pt x="297591" y="7679"/>
                </a:lnTo>
                <a:lnTo>
                  <a:pt x="296631" y="8638"/>
                </a:lnTo>
                <a:lnTo>
                  <a:pt x="297591" y="14400"/>
                </a:lnTo>
                <a:lnTo>
                  <a:pt x="298551" y="13441"/>
                </a:lnTo>
                <a:lnTo>
                  <a:pt x="300471" y="11518"/>
                </a:lnTo>
                <a:lnTo>
                  <a:pt x="301431" y="10559"/>
                </a:lnTo>
                <a:lnTo>
                  <a:pt x="305272" y="10559"/>
                </a:lnTo>
                <a:lnTo>
                  <a:pt x="307192" y="11518"/>
                </a:lnTo>
                <a:lnTo>
                  <a:pt x="308152" y="13441"/>
                </a:lnTo>
                <a:lnTo>
                  <a:pt x="309112" y="14400"/>
                </a:lnTo>
                <a:lnTo>
                  <a:pt x="310073" y="15358"/>
                </a:lnTo>
                <a:lnTo>
                  <a:pt x="310073" y="20156"/>
                </a:lnTo>
                <a:lnTo>
                  <a:pt x="309112" y="21121"/>
                </a:lnTo>
                <a:lnTo>
                  <a:pt x="309112" y="22079"/>
                </a:lnTo>
                <a:lnTo>
                  <a:pt x="308152" y="22079"/>
                </a:lnTo>
                <a:lnTo>
                  <a:pt x="307192" y="23996"/>
                </a:lnTo>
                <a:lnTo>
                  <a:pt x="305272" y="24961"/>
                </a:lnTo>
                <a:lnTo>
                  <a:pt x="306232" y="37438"/>
                </a:lnTo>
                <a:lnTo>
                  <a:pt x="307192" y="38397"/>
                </a:lnTo>
                <a:lnTo>
                  <a:pt x="309112" y="38397"/>
                </a:lnTo>
                <a:lnTo>
                  <a:pt x="310073" y="37438"/>
                </a:lnTo>
                <a:lnTo>
                  <a:pt x="310073" y="43200"/>
                </a:lnTo>
                <a:lnTo>
                  <a:pt x="311033" y="44159"/>
                </a:lnTo>
                <a:lnTo>
                  <a:pt x="311033" y="45118"/>
                </a:lnTo>
                <a:lnTo>
                  <a:pt x="311993" y="46076"/>
                </a:lnTo>
                <a:lnTo>
                  <a:pt x="312953" y="47041"/>
                </a:lnTo>
                <a:lnTo>
                  <a:pt x="313913" y="47999"/>
                </a:lnTo>
                <a:lnTo>
                  <a:pt x="314873" y="47999"/>
                </a:lnTo>
                <a:lnTo>
                  <a:pt x="315833" y="48958"/>
                </a:lnTo>
                <a:lnTo>
                  <a:pt x="318714" y="48958"/>
                </a:lnTo>
                <a:lnTo>
                  <a:pt x="320634" y="47999"/>
                </a:lnTo>
                <a:lnTo>
                  <a:pt x="321594" y="47999"/>
                </a:lnTo>
                <a:lnTo>
                  <a:pt x="323514" y="47041"/>
                </a:lnTo>
                <a:lnTo>
                  <a:pt x="324474" y="46076"/>
                </a:lnTo>
                <a:lnTo>
                  <a:pt x="326395" y="44159"/>
                </a:lnTo>
                <a:lnTo>
                  <a:pt x="328315" y="43200"/>
                </a:lnTo>
                <a:lnTo>
                  <a:pt x="328315" y="36479"/>
                </a:lnTo>
                <a:lnTo>
                  <a:pt x="327355" y="36479"/>
                </a:lnTo>
                <a:lnTo>
                  <a:pt x="326395" y="38397"/>
                </a:lnTo>
                <a:lnTo>
                  <a:pt x="325434" y="39361"/>
                </a:lnTo>
                <a:lnTo>
                  <a:pt x="323514" y="41279"/>
                </a:lnTo>
                <a:lnTo>
                  <a:pt x="321594" y="43200"/>
                </a:lnTo>
                <a:lnTo>
                  <a:pt x="316793" y="43200"/>
                </a:lnTo>
                <a:lnTo>
                  <a:pt x="316793" y="42236"/>
                </a:lnTo>
                <a:lnTo>
                  <a:pt x="315833" y="42236"/>
                </a:lnTo>
                <a:lnTo>
                  <a:pt x="315833" y="41279"/>
                </a:lnTo>
                <a:lnTo>
                  <a:pt x="314873" y="41279"/>
                </a:lnTo>
                <a:lnTo>
                  <a:pt x="314873" y="35515"/>
                </a:lnTo>
                <a:lnTo>
                  <a:pt x="320634" y="29759"/>
                </a:lnTo>
                <a:lnTo>
                  <a:pt x="321594" y="28800"/>
                </a:lnTo>
                <a:lnTo>
                  <a:pt x="323514" y="27835"/>
                </a:lnTo>
                <a:lnTo>
                  <a:pt x="326395" y="27835"/>
                </a:lnTo>
                <a:lnTo>
                  <a:pt x="328315" y="28800"/>
                </a:lnTo>
                <a:lnTo>
                  <a:pt x="329275" y="29759"/>
                </a:lnTo>
                <a:lnTo>
                  <a:pt x="330235" y="41279"/>
                </a:lnTo>
                <a:lnTo>
                  <a:pt x="332155" y="39361"/>
                </a:lnTo>
                <a:lnTo>
                  <a:pt x="332155" y="37438"/>
                </a:lnTo>
                <a:lnTo>
                  <a:pt x="333115" y="35515"/>
                </a:lnTo>
                <a:lnTo>
                  <a:pt x="334076" y="33598"/>
                </a:lnTo>
                <a:lnTo>
                  <a:pt x="334076" y="27835"/>
                </a:lnTo>
                <a:lnTo>
                  <a:pt x="333115" y="26877"/>
                </a:lnTo>
                <a:lnTo>
                  <a:pt x="332155" y="24961"/>
                </a:lnTo>
                <a:lnTo>
                  <a:pt x="332155" y="23996"/>
                </a:lnTo>
                <a:lnTo>
                  <a:pt x="331195" y="23038"/>
                </a:lnTo>
                <a:lnTo>
                  <a:pt x="330235" y="23038"/>
                </a:lnTo>
                <a:lnTo>
                  <a:pt x="328315" y="22079"/>
                </a:lnTo>
                <a:lnTo>
                  <a:pt x="322554" y="22079"/>
                </a:lnTo>
                <a:lnTo>
                  <a:pt x="321594" y="23038"/>
                </a:lnTo>
                <a:lnTo>
                  <a:pt x="320634" y="23996"/>
                </a:lnTo>
                <a:lnTo>
                  <a:pt x="318714" y="24961"/>
                </a:lnTo>
                <a:lnTo>
                  <a:pt x="317754" y="25918"/>
                </a:lnTo>
                <a:lnTo>
                  <a:pt x="311993" y="31676"/>
                </a:lnTo>
                <a:lnTo>
                  <a:pt x="311033" y="32641"/>
                </a:lnTo>
                <a:lnTo>
                  <a:pt x="309112" y="32641"/>
                </a:lnTo>
                <a:lnTo>
                  <a:pt x="309112" y="33598"/>
                </a:lnTo>
                <a:lnTo>
                  <a:pt x="308152" y="32641"/>
                </a:lnTo>
                <a:lnTo>
                  <a:pt x="307192" y="32641"/>
                </a:lnTo>
                <a:lnTo>
                  <a:pt x="307192" y="31676"/>
                </a:lnTo>
                <a:lnTo>
                  <a:pt x="306232" y="31676"/>
                </a:lnTo>
                <a:lnTo>
                  <a:pt x="306232" y="28800"/>
                </a:lnTo>
                <a:close/>
              </a:path>
              <a:path w="334076" h="320628">
                <a:moveTo>
                  <a:pt x="330235" y="41279"/>
                </a:moveTo>
                <a:lnTo>
                  <a:pt x="329275" y="29759"/>
                </a:lnTo>
                <a:lnTo>
                  <a:pt x="329275" y="35515"/>
                </a:lnTo>
                <a:lnTo>
                  <a:pt x="328315" y="36479"/>
                </a:lnTo>
                <a:lnTo>
                  <a:pt x="328315" y="43200"/>
                </a:lnTo>
                <a:lnTo>
                  <a:pt x="330235" y="41279"/>
                </a:lnTo>
                <a:close/>
              </a:path>
              <a:path w="334076" h="320628">
                <a:moveTo>
                  <a:pt x="276468" y="76794"/>
                </a:moveTo>
                <a:lnTo>
                  <a:pt x="277428" y="76794"/>
                </a:lnTo>
                <a:lnTo>
                  <a:pt x="277428" y="74877"/>
                </a:lnTo>
                <a:lnTo>
                  <a:pt x="255346" y="52797"/>
                </a:lnTo>
                <a:lnTo>
                  <a:pt x="255346" y="51838"/>
                </a:lnTo>
                <a:lnTo>
                  <a:pt x="254401" y="51838"/>
                </a:lnTo>
                <a:lnTo>
                  <a:pt x="254401" y="52797"/>
                </a:lnTo>
                <a:lnTo>
                  <a:pt x="253441" y="52797"/>
                </a:lnTo>
                <a:lnTo>
                  <a:pt x="252465" y="53756"/>
                </a:lnTo>
                <a:lnTo>
                  <a:pt x="251520" y="54720"/>
                </a:lnTo>
                <a:lnTo>
                  <a:pt x="251520" y="55679"/>
                </a:lnTo>
                <a:lnTo>
                  <a:pt x="250560" y="55679"/>
                </a:lnTo>
                <a:lnTo>
                  <a:pt x="250560" y="56637"/>
                </a:lnTo>
                <a:lnTo>
                  <a:pt x="272628" y="78717"/>
                </a:lnTo>
                <a:lnTo>
                  <a:pt x="275523" y="78717"/>
                </a:lnTo>
                <a:lnTo>
                  <a:pt x="275523" y="77759"/>
                </a:lnTo>
                <a:lnTo>
                  <a:pt x="276468" y="77759"/>
                </a:lnTo>
                <a:lnTo>
                  <a:pt x="276468" y="76794"/>
                </a:lnTo>
                <a:close/>
              </a:path>
              <a:path w="334076" h="320628">
                <a:moveTo>
                  <a:pt x="237119" y="70079"/>
                </a:moveTo>
                <a:lnTo>
                  <a:pt x="236159" y="70079"/>
                </a:lnTo>
                <a:lnTo>
                  <a:pt x="235198" y="71038"/>
                </a:lnTo>
                <a:lnTo>
                  <a:pt x="234238" y="71996"/>
                </a:lnTo>
                <a:lnTo>
                  <a:pt x="233278" y="72955"/>
                </a:lnTo>
                <a:lnTo>
                  <a:pt x="233278" y="73920"/>
                </a:lnTo>
                <a:lnTo>
                  <a:pt x="255346" y="95999"/>
                </a:lnTo>
                <a:lnTo>
                  <a:pt x="257281" y="95999"/>
                </a:lnTo>
                <a:lnTo>
                  <a:pt x="258241" y="95035"/>
                </a:lnTo>
                <a:lnTo>
                  <a:pt x="259186" y="94076"/>
                </a:lnTo>
                <a:lnTo>
                  <a:pt x="260146" y="94076"/>
                </a:lnTo>
                <a:lnTo>
                  <a:pt x="260146" y="92159"/>
                </a:lnTo>
                <a:lnTo>
                  <a:pt x="259186" y="92159"/>
                </a:lnTo>
                <a:lnTo>
                  <a:pt x="244800" y="77759"/>
                </a:lnTo>
                <a:lnTo>
                  <a:pt x="244800" y="73920"/>
                </a:lnTo>
                <a:lnTo>
                  <a:pt x="243839" y="72955"/>
                </a:lnTo>
                <a:lnTo>
                  <a:pt x="243839" y="70079"/>
                </a:lnTo>
                <a:lnTo>
                  <a:pt x="244800" y="69114"/>
                </a:lnTo>
                <a:lnTo>
                  <a:pt x="244800" y="68156"/>
                </a:lnTo>
                <a:lnTo>
                  <a:pt x="245760" y="67197"/>
                </a:lnTo>
                <a:lnTo>
                  <a:pt x="246720" y="67197"/>
                </a:lnTo>
                <a:lnTo>
                  <a:pt x="246720" y="66239"/>
                </a:lnTo>
                <a:lnTo>
                  <a:pt x="247680" y="66239"/>
                </a:lnTo>
                <a:lnTo>
                  <a:pt x="248625" y="65275"/>
                </a:lnTo>
                <a:lnTo>
                  <a:pt x="249600" y="65275"/>
                </a:lnTo>
                <a:lnTo>
                  <a:pt x="248625" y="64317"/>
                </a:lnTo>
                <a:lnTo>
                  <a:pt x="248625" y="63358"/>
                </a:lnTo>
                <a:lnTo>
                  <a:pt x="247680" y="62400"/>
                </a:lnTo>
                <a:lnTo>
                  <a:pt x="246720" y="61435"/>
                </a:lnTo>
                <a:lnTo>
                  <a:pt x="243839" y="61435"/>
                </a:lnTo>
                <a:lnTo>
                  <a:pt x="243839" y="62400"/>
                </a:lnTo>
                <a:lnTo>
                  <a:pt x="242879" y="62400"/>
                </a:lnTo>
                <a:lnTo>
                  <a:pt x="241919" y="63358"/>
                </a:lnTo>
                <a:lnTo>
                  <a:pt x="240959" y="64317"/>
                </a:lnTo>
                <a:lnTo>
                  <a:pt x="240959" y="65275"/>
                </a:lnTo>
                <a:lnTo>
                  <a:pt x="239999" y="66239"/>
                </a:lnTo>
                <a:lnTo>
                  <a:pt x="239999" y="72955"/>
                </a:lnTo>
                <a:lnTo>
                  <a:pt x="240959" y="73920"/>
                </a:lnTo>
                <a:lnTo>
                  <a:pt x="237119" y="71038"/>
                </a:lnTo>
                <a:lnTo>
                  <a:pt x="237119" y="70079"/>
                </a:lnTo>
                <a:close/>
              </a:path>
              <a:path w="334076" h="320628">
                <a:moveTo>
                  <a:pt x="85435" y="219830"/>
                </a:moveTo>
                <a:lnTo>
                  <a:pt x="84475" y="220795"/>
                </a:lnTo>
                <a:lnTo>
                  <a:pt x="83515" y="222711"/>
                </a:lnTo>
                <a:lnTo>
                  <a:pt x="82555" y="224634"/>
                </a:lnTo>
                <a:lnTo>
                  <a:pt x="81594" y="226551"/>
                </a:lnTo>
                <a:lnTo>
                  <a:pt x="81594" y="231349"/>
                </a:lnTo>
                <a:lnTo>
                  <a:pt x="79689" y="227510"/>
                </a:lnTo>
                <a:lnTo>
                  <a:pt x="77754" y="227510"/>
                </a:lnTo>
                <a:lnTo>
                  <a:pt x="77754" y="228475"/>
                </a:lnTo>
                <a:lnTo>
                  <a:pt x="76794" y="228475"/>
                </a:lnTo>
                <a:lnTo>
                  <a:pt x="76794" y="229432"/>
                </a:lnTo>
                <a:lnTo>
                  <a:pt x="75849" y="229432"/>
                </a:lnTo>
                <a:lnTo>
                  <a:pt x="75849" y="230390"/>
                </a:lnTo>
                <a:lnTo>
                  <a:pt x="74874" y="230390"/>
                </a:lnTo>
                <a:lnTo>
                  <a:pt x="74874" y="231349"/>
                </a:lnTo>
                <a:lnTo>
                  <a:pt x="75849" y="231349"/>
                </a:lnTo>
                <a:lnTo>
                  <a:pt x="97917" y="254393"/>
                </a:lnTo>
                <a:lnTo>
                  <a:pt x="98877" y="254393"/>
                </a:lnTo>
                <a:lnTo>
                  <a:pt x="98877" y="253430"/>
                </a:lnTo>
                <a:lnTo>
                  <a:pt x="99837" y="253430"/>
                </a:lnTo>
                <a:lnTo>
                  <a:pt x="100797" y="252471"/>
                </a:lnTo>
                <a:lnTo>
                  <a:pt x="101757" y="251513"/>
                </a:lnTo>
                <a:lnTo>
                  <a:pt x="101757" y="249590"/>
                </a:lnTo>
                <a:lnTo>
                  <a:pt x="86395" y="234231"/>
                </a:lnTo>
                <a:lnTo>
                  <a:pt x="86395" y="226551"/>
                </a:lnTo>
                <a:lnTo>
                  <a:pt x="87355" y="224634"/>
                </a:lnTo>
                <a:lnTo>
                  <a:pt x="88315" y="223669"/>
                </a:lnTo>
                <a:lnTo>
                  <a:pt x="89275" y="222711"/>
                </a:lnTo>
                <a:lnTo>
                  <a:pt x="90236" y="221752"/>
                </a:lnTo>
                <a:lnTo>
                  <a:pt x="95036" y="221752"/>
                </a:lnTo>
                <a:lnTo>
                  <a:pt x="95996" y="222711"/>
                </a:lnTo>
                <a:lnTo>
                  <a:pt x="96956" y="223669"/>
                </a:lnTo>
                <a:lnTo>
                  <a:pt x="97917" y="224634"/>
                </a:lnTo>
                <a:lnTo>
                  <a:pt x="99837" y="226551"/>
                </a:lnTo>
                <a:lnTo>
                  <a:pt x="112318" y="239034"/>
                </a:lnTo>
                <a:lnTo>
                  <a:pt x="114239" y="239034"/>
                </a:lnTo>
                <a:lnTo>
                  <a:pt x="115199" y="238070"/>
                </a:lnTo>
                <a:lnTo>
                  <a:pt x="115199" y="237113"/>
                </a:lnTo>
                <a:lnTo>
                  <a:pt x="116159" y="237113"/>
                </a:lnTo>
                <a:lnTo>
                  <a:pt x="116159" y="236154"/>
                </a:lnTo>
                <a:lnTo>
                  <a:pt x="117119" y="236154"/>
                </a:lnTo>
                <a:lnTo>
                  <a:pt x="117119" y="234231"/>
                </a:lnTo>
                <a:lnTo>
                  <a:pt x="103677" y="220795"/>
                </a:lnTo>
                <a:lnTo>
                  <a:pt x="101757" y="219830"/>
                </a:lnTo>
                <a:lnTo>
                  <a:pt x="99837" y="218872"/>
                </a:lnTo>
                <a:lnTo>
                  <a:pt x="98877" y="217913"/>
                </a:lnTo>
                <a:lnTo>
                  <a:pt x="96956" y="216955"/>
                </a:lnTo>
                <a:lnTo>
                  <a:pt x="95996" y="215990"/>
                </a:lnTo>
                <a:lnTo>
                  <a:pt x="91196" y="215990"/>
                </a:lnTo>
                <a:lnTo>
                  <a:pt x="90236" y="216955"/>
                </a:lnTo>
                <a:lnTo>
                  <a:pt x="88315" y="216955"/>
                </a:lnTo>
                <a:lnTo>
                  <a:pt x="87355" y="217913"/>
                </a:lnTo>
                <a:lnTo>
                  <a:pt x="85435" y="219830"/>
                </a:lnTo>
                <a:close/>
              </a:path>
              <a:path w="334076" h="320628">
                <a:moveTo>
                  <a:pt x="89275" y="263031"/>
                </a:moveTo>
                <a:lnTo>
                  <a:pt x="90236" y="263031"/>
                </a:lnTo>
                <a:lnTo>
                  <a:pt x="90236" y="261109"/>
                </a:lnTo>
                <a:lnTo>
                  <a:pt x="74874" y="246714"/>
                </a:lnTo>
                <a:lnTo>
                  <a:pt x="73913" y="244792"/>
                </a:lnTo>
                <a:lnTo>
                  <a:pt x="72969" y="243833"/>
                </a:lnTo>
                <a:lnTo>
                  <a:pt x="71033" y="242875"/>
                </a:lnTo>
                <a:lnTo>
                  <a:pt x="70073" y="242875"/>
                </a:lnTo>
                <a:lnTo>
                  <a:pt x="68168" y="241910"/>
                </a:lnTo>
                <a:lnTo>
                  <a:pt x="66248" y="241910"/>
                </a:lnTo>
                <a:lnTo>
                  <a:pt x="64312" y="242875"/>
                </a:lnTo>
                <a:lnTo>
                  <a:pt x="62407" y="242875"/>
                </a:lnTo>
                <a:lnTo>
                  <a:pt x="61447" y="243833"/>
                </a:lnTo>
                <a:lnTo>
                  <a:pt x="59512" y="245751"/>
                </a:lnTo>
                <a:lnTo>
                  <a:pt x="58567" y="246714"/>
                </a:lnTo>
                <a:lnTo>
                  <a:pt x="57607" y="247672"/>
                </a:lnTo>
                <a:lnTo>
                  <a:pt x="56631" y="248631"/>
                </a:lnTo>
                <a:lnTo>
                  <a:pt x="55686" y="249590"/>
                </a:lnTo>
                <a:lnTo>
                  <a:pt x="54726" y="250554"/>
                </a:lnTo>
                <a:lnTo>
                  <a:pt x="54726" y="251513"/>
                </a:lnTo>
                <a:lnTo>
                  <a:pt x="53766" y="252471"/>
                </a:lnTo>
                <a:lnTo>
                  <a:pt x="53766" y="253430"/>
                </a:lnTo>
                <a:lnTo>
                  <a:pt x="52791" y="254393"/>
                </a:lnTo>
                <a:lnTo>
                  <a:pt x="52791" y="258234"/>
                </a:lnTo>
                <a:lnTo>
                  <a:pt x="53766" y="259192"/>
                </a:lnTo>
                <a:lnTo>
                  <a:pt x="53766" y="260151"/>
                </a:lnTo>
                <a:lnTo>
                  <a:pt x="56631" y="260151"/>
                </a:lnTo>
                <a:lnTo>
                  <a:pt x="56631" y="258234"/>
                </a:lnTo>
                <a:lnTo>
                  <a:pt x="57607" y="257269"/>
                </a:lnTo>
                <a:lnTo>
                  <a:pt x="57607" y="256310"/>
                </a:lnTo>
                <a:lnTo>
                  <a:pt x="58567" y="254393"/>
                </a:lnTo>
                <a:lnTo>
                  <a:pt x="58567" y="253430"/>
                </a:lnTo>
                <a:lnTo>
                  <a:pt x="59512" y="252471"/>
                </a:lnTo>
                <a:lnTo>
                  <a:pt x="59512" y="251513"/>
                </a:lnTo>
                <a:lnTo>
                  <a:pt x="61447" y="250554"/>
                </a:lnTo>
                <a:lnTo>
                  <a:pt x="62407" y="249590"/>
                </a:lnTo>
                <a:lnTo>
                  <a:pt x="63352" y="249590"/>
                </a:lnTo>
                <a:lnTo>
                  <a:pt x="64312" y="248631"/>
                </a:lnTo>
                <a:lnTo>
                  <a:pt x="65288" y="247672"/>
                </a:lnTo>
                <a:lnTo>
                  <a:pt x="66248" y="248631"/>
                </a:lnTo>
                <a:lnTo>
                  <a:pt x="69128" y="248631"/>
                </a:lnTo>
                <a:lnTo>
                  <a:pt x="70073" y="249590"/>
                </a:lnTo>
                <a:lnTo>
                  <a:pt x="71033" y="250554"/>
                </a:lnTo>
                <a:lnTo>
                  <a:pt x="72969" y="252471"/>
                </a:lnTo>
                <a:lnTo>
                  <a:pt x="70073" y="255352"/>
                </a:lnTo>
                <a:lnTo>
                  <a:pt x="68168" y="257269"/>
                </a:lnTo>
                <a:lnTo>
                  <a:pt x="66248" y="259192"/>
                </a:lnTo>
                <a:lnTo>
                  <a:pt x="66248" y="261109"/>
                </a:lnTo>
                <a:lnTo>
                  <a:pt x="65288" y="262073"/>
                </a:lnTo>
                <a:lnTo>
                  <a:pt x="64312" y="263990"/>
                </a:lnTo>
                <a:lnTo>
                  <a:pt x="63352" y="264948"/>
                </a:lnTo>
                <a:lnTo>
                  <a:pt x="63352" y="268789"/>
                </a:lnTo>
                <a:lnTo>
                  <a:pt x="64312" y="269754"/>
                </a:lnTo>
                <a:lnTo>
                  <a:pt x="64312" y="271669"/>
                </a:lnTo>
                <a:lnTo>
                  <a:pt x="65288" y="272628"/>
                </a:lnTo>
                <a:lnTo>
                  <a:pt x="66248" y="273593"/>
                </a:lnTo>
                <a:lnTo>
                  <a:pt x="67193" y="274551"/>
                </a:lnTo>
                <a:lnTo>
                  <a:pt x="68168" y="275510"/>
                </a:lnTo>
                <a:lnTo>
                  <a:pt x="68168" y="264948"/>
                </a:lnTo>
                <a:lnTo>
                  <a:pt x="69128" y="263990"/>
                </a:lnTo>
                <a:lnTo>
                  <a:pt x="69128" y="263031"/>
                </a:lnTo>
                <a:lnTo>
                  <a:pt x="70073" y="262073"/>
                </a:lnTo>
                <a:lnTo>
                  <a:pt x="71033" y="261109"/>
                </a:lnTo>
                <a:lnTo>
                  <a:pt x="71033" y="260151"/>
                </a:lnTo>
                <a:lnTo>
                  <a:pt x="72969" y="259192"/>
                </a:lnTo>
                <a:lnTo>
                  <a:pt x="75849" y="255352"/>
                </a:lnTo>
                <a:lnTo>
                  <a:pt x="80634" y="260151"/>
                </a:lnTo>
                <a:lnTo>
                  <a:pt x="80634" y="264948"/>
                </a:lnTo>
                <a:lnTo>
                  <a:pt x="79689" y="266872"/>
                </a:lnTo>
                <a:lnTo>
                  <a:pt x="79689" y="267830"/>
                </a:lnTo>
                <a:lnTo>
                  <a:pt x="78714" y="275510"/>
                </a:lnTo>
                <a:lnTo>
                  <a:pt x="79689" y="274551"/>
                </a:lnTo>
                <a:lnTo>
                  <a:pt x="80634" y="272628"/>
                </a:lnTo>
                <a:lnTo>
                  <a:pt x="81594" y="271669"/>
                </a:lnTo>
                <a:lnTo>
                  <a:pt x="82555" y="270711"/>
                </a:lnTo>
                <a:lnTo>
                  <a:pt x="83515" y="268789"/>
                </a:lnTo>
                <a:lnTo>
                  <a:pt x="84475" y="266872"/>
                </a:lnTo>
                <a:lnTo>
                  <a:pt x="84475" y="263031"/>
                </a:lnTo>
                <a:lnTo>
                  <a:pt x="86395" y="264948"/>
                </a:lnTo>
                <a:lnTo>
                  <a:pt x="88315" y="264948"/>
                </a:lnTo>
                <a:lnTo>
                  <a:pt x="88315" y="263990"/>
                </a:lnTo>
                <a:lnTo>
                  <a:pt x="89275" y="263990"/>
                </a:lnTo>
                <a:lnTo>
                  <a:pt x="89275" y="263031"/>
                </a:lnTo>
                <a:close/>
              </a:path>
              <a:path w="334076" h="320628">
                <a:moveTo>
                  <a:pt x="65288" y="286071"/>
                </a:moveTo>
                <a:lnTo>
                  <a:pt x="35524" y="256310"/>
                </a:lnTo>
                <a:lnTo>
                  <a:pt x="32644" y="256310"/>
                </a:lnTo>
                <a:lnTo>
                  <a:pt x="29763" y="259192"/>
                </a:lnTo>
                <a:lnTo>
                  <a:pt x="28803" y="260151"/>
                </a:lnTo>
                <a:lnTo>
                  <a:pt x="28803" y="261109"/>
                </a:lnTo>
                <a:lnTo>
                  <a:pt x="27843" y="261109"/>
                </a:lnTo>
                <a:lnTo>
                  <a:pt x="27843" y="263990"/>
                </a:lnTo>
                <a:lnTo>
                  <a:pt x="28803" y="264948"/>
                </a:lnTo>
                <a:lnTo>
                  <a:pt x="43205" y="297589"/>
                </a:lnTo>
                <a:lnTo>
                  <a:pt x="42245" y="297589"/>
                </a:lnTo>
                <a:lnTo>
                  <a:pt x="10561" y="284148"/>
                </a:lnTo>
                <a:lnTo>
                  <a:pt x="9601" y="284148"/>
                </a:lnTo>
                <a:lnTo>
                  <a:pt x="8641" y="283189"/>
                </a:lnTo>
                <a:lnTo>
                  <a:pt x="5760" y="283189"/>
                </a:lnTo>
                <a:lnTo>
                  <a:pt x="4800" y="284148"/>
                </a:lnTo>
                <a:lnTo>
                  <a:pt x="4800" y="285112"/>
                </a:lnTo>
                <a:lnTo>
                  <a:pt x="3840" y="285112"/>
                </a:lnTo>
                <a:lnTo>
                  <a:pt x="960" y="287993"/>
                </a:lnTo>
                <a:lnTo>
                  <a:pt x="960" y="288951"/>
                </a:lnTo>
                <a:lnTo>
                  <a:pt x="0" y="289910"/>
                </a:lnTo>
                <a:lnTo>
                  <a:pt x="960" y="290869"/>
                </a:lnTo>
                <a:lnTo>
                  <a:pt x="1920" y="291833"/>
                </a:lnTo>
                <a:lnTo>
                  <a:pt x="30723" y="320628"/>
                </a:lnTo>
                <a:lnTo>
                  <a:pt x="32644" y="320628"/>
                </a:lnTo>
                <a:lnTo>
                  <a:pt x="32644" y="319669"/>
                </a:lnTo>
                <a:lnTo>
                  <a:pt x="33604" y="319669"/>
                </a:lnTo>
                <a:lnTo>
                  <a:pt x="34564" y="318712"/>
                </a:lnTo>
                <a:lnTo>
                  <a:pt x="34564" y="317747"/>
                </a:lnTo>
                <a:lnTo>
                  <a:pt x="35524" y="317747"/>
                </a:lnTo>
                <a:lnTo>
                  <a:pt x="35524" y="315830"/>
                </a:lnTo>
                <a:lnTo>
                  <a:pt x="6720" y="288951"/>
                </a:lnTo>
                <a:lnTo>
                  <a:pt x="46085" y="306227"/>
                </a:lnTo>
                <a:lnTo>
                  <a:pt x="47045" y="306227"/>
                </a:lnTo>
                <a:lnTo>
                  <a:pt x="47045" y="305269"/>
                </a:lnTo>
                <a:lnTo>
                  <a:pt x="48006" y="305269"/>
                </a:lnTo>
                <a:lnTo>
                  <a:pt x="48006" y="304310"/>
                </a:lnTo>
                <a:lnTo>
                  <a:pt x="48966" y="304310"/>
                </a:lnTo>
                <a:lnTo>
                  <a:pt x="48966" y="303352"/>
                </a:lnTo>
                <a:lnTo>
                  <a:pt x="49926" y="303352"/>
                </a:lnTo>
                <a:lnTo>
                  <a:pt x="49926" y="301430"/>
                </a:lnTo>
                <a:lnTo>
                  <a:pt x="33604" y="263031"/>
                </a:lnTo>
                <a:lnTo>
                  <a:pt x="61447" y="289910"/>
                </a:lnTo>
                <a:lnTo>
                  <a:pt x="61447" y="290869"/>
                </a:lnTo>
                <a:lnTo>
                  <a:pt x="62407" y="290869"/>
                </a:lnTo>
                <a:lnTo>
                  <a:pt x="62407" y="289910"/>
                </a:lnTo>
                <a:lnTo>
                  <a:pt x="63352" y="289910"/>
                </a:lnTo>
                <a:lnTo>
                  <a:pt x="63352" y="288951"/>
                </a:lnTo>
                <a:lnTo>
                  <a:pt x="64312" y="288951"/>
                </a:lnTo>
                <a:lnTo>
                  <a:pt x="65288" y="287993"/>
                </a:lnTo>
                <a:lnTo>
                  <a:pt x="65288" y="287028"/>
                </a:lnTo>
                <a:lnTo>
                  <a:pt x="66248" y="287028"/>
                </a:lnTo>
                <a:lnTo>
                  <a:pt x="66248" y="286071"/>
                </a:lnTo>
                <a:lnTo>
                  <a:pt x="65288" y="286071"/>
                </a:lnTo>
                <a:close/>
              </a:path>
              <a:path w="334076" h="320628">
                <a:moveTo>
                  <a:pt x="69128" y="267830"/>
                </a:moveTo>
                <a:lnTo>
                  <a:pt x="68168" y="266872"/>
                </a:lnTo>
                <a:lnTo>
                  <a:pt x="68168" y="275510"/>
                </a:lnTo>
                <a:lnTo>
                  <a:pt x="70073" y="276468"/>
                </a:lnTo>
                <a:lnTo>
                  <a:pt x="71033" y="276468"/>
                </a:lnTo>
                <a:lnTo>
                  <a:pt x="72008" y="277433"/>
                </a:lnTo>
                <a:lnTo>
                  <a:pt x="73913" y="276468"/>
                </a:lnTo>
                <a:lnTo>
                  <a:pt x="75849" y="276468"/>
                </a:lnTo>
                <a:lnTo>
                  <a:pt x="76794" y="275510"/>
                </a:lnTo>
                <a:lnTo>
                  <a:pt x="78714" y="275510"/>
                </a:lnTo>
                <a:lnTo>
                  <a:pt x="79689" y="267830"/>
                </a:lnTo>
                <a:lnTo>
                  <a:pt x="77754" y="269754"/>
                </a:lnTo>
                <a:lnTo>
                  <a:pt x="76794" y="270711"/>
                </a:lnTo>
                <a:lnTo>
                  <a:pt x="75849" y="271669"/>
                </a:lnTo>
                <a:lnTo>
                  <a:pt x="72969" y="271669"/>
                </a:lnTo>
                <a:lnTo>
                  <a:pt x="71033" y="270711"/>
                </a:lnTo>
                <a:lnTo>
                  <a:pt x="70073" y="269754"/>
                </a:lnTo>
                <a:lnTo>
                  <a:pt x="69128" y="268789"/>
                </a:lnTo>
                <a:lnTo>
                  <a:pt x="69128" y="267830"/>
                </a:lnTo>
                <a:close/>
              </a:path>
              <a:path w="334076" h="320628">
                <a:moveTo>
                  <a:pt x="147843" y="167031"/>
                </a:moveTo>
                <a:lnTo>
                  <a:pt x="147843" y="167996"/>
                </a:lnTo>
                <a:lnTo>
                  <a:pt x="148803" y="167996"/>
                </a:lnTo>
                <a:lnTo>
                  <a:pt x="149763" y="167031"/>
                </a:lnTo>
                <a:lnTo>
                  <a:pt x="149763" y="164156"/>
                </a:lnTo>
                <a:lnTo>
                  <a:pt x="150708" y="163192"/>
                </a:lnTo>
                <a:lnTo>
                  <a:pt x="150708" y="162234"/>
                </a:lnTo>
                <a:lnTo>
                  <a:pt x="151683" y="161275"/>
                </a:lnTo>
                <a:lnTo>
                  <a:pt x="151683" y="160317"/>
                </a:lnTo>
                <a:lnTo>
                  <a:pt x="152643" y="159352"/>
                </a:lnTo>
                <a:lnTo>
                  <a:pt x="153603" y="158393"/>
                </a:lnTo>
                <a:lnTo>
                  <a:pt x="154548" y="156476"/>
                </a:lnTo>
                <a:lnTo>
                  <a:pt x="155524" y="156476"/>
                </a:lnTo>
                <a:lnTo>
                  <a:pt x="156484" y="155513"/>
                </a:lnTo>
                <a:lnTo>
                  <a:pt x="161269" y="155513"/>
                </a:lnTo>
                <a:lnTo>
                  <a:pt x="162229" y="156476"/>
                </a:lnTo>
                <a:lnTo>
                  <a:pt x="163205" y="157435"/>
                </a:lnTo>
                <a:lnTo>
                  <a:pt x="164165" y="158393"/>
                </a:lnTo>
                <a:lnTo>
                  <a:pt x="166070" y="160317"/>
                </a:lnTo>
                <a:lnTo>
                  <a:pt x="163205" y="162234"/>
                </a:lnTo>
                <a:lnTo>
                  <a:pt x="161269" y="164156"/>
                </a:lnTo>
                <a:lnTo>
                  <a:pt x="162229" y="169913"/>
                </a:lnTo>
                <a:lnTo>
                  <a:pt x="163205" y="168955"/>
                </a:lnTo>
                <a:lnTo>
                  <a:pt x="163205" y="167996"/>
                </a:lnTo>
                <a:lnTo>
                  <a:pt x="164165" y="167031"/>
                </a:lnTo>
                <a:lnTo>
                  <a:pt x="165110" y="166073"/>
                </a:lnTo>
                <a:lnTo>
                  <a:pt x="168950" y="162234"/>
                </a:lnTo>
                <a:lnTo>
                  <a:pt x="173766" y="167996"/>
                </a:lnTo>
                <a:lnTo>
                  <a:pt x="173766" y="170872"/>
                </a:lnTo>
                <a:lnTo>
                  <a:pt x="172791" y="172794"/>
                </a:lnTo>
                <a:lnTo>
                  <a:pt x="172791" y="175676"/>
                </a:lnTo>
                <a:lnTo>
                  <a:pt x="170886" y="176634"/>
                </a:lnTo>
                <a:lnTo>
                  <a:pt x="169925" y="177593"/>
                </a:lnTo>
                <a:lnTo>
                  <a:pt x="167990" y="178551"/>
                </a:lnTo>
                <a:lnTo>
                  <a:pt x="165110" y="178551"/>
                </a:lnTo>
                <a:lnTo>
                  <a:pt x="164165" y="177593"/>
                </a:lnTo>
                <a:lnTo>
                  <a:pt x="163205" y="176634"/>
                </a:lnTo>
                <a:lnTo>
                  <a:pt x="162229" y="175676"/>
                </a:lnTo>
                <a:lnTo>
                  <a:pt x="164165" y="183355"/>
                </a:lnTo>
                <a:lnTo>
                  <a:pt x="165110" y="184314"/>
                </a:lnTo>
                <a:lnTo>
                  <a:pt x="166070" y="184314"/>
                </a:lnTo>
                <a:lnTo>
                  <a:pt x="167045" y="183355"/>
                </a:lnTo>
                <a:lnTo>
                  <a:pt x="169925" y="183355"/>
                </a:lnTo>
                <a:lnTo>
                  <a:pt x="171831" y="182390"/>
                </a:lnTo>
                <a:lnTo>
                  <a:pt x="172791" y="181432"/>
                </a:lnTo>
                <a:lnTo>
                  <a:pt x="173766" y="180473"/>
                </a:lnTo>
                <a:lnTo>
                  <a:pt x="174711" y="178551"/>
                </a:lnTo>
                <a:lnTo>
                  <a:pt x="175671" y="177593"/>
                </a:lnTo>
                <a:lnTo>
                  <a:pt x="176631" y="175676"/>
                </a:lnTo>
                <a:lnTo>
                  <a:pt x="177606" y="173752"/>
                </a:lnTo>
                <a:lnTo>
                  <a:pt x="177606" y="169913"/>
                </a:lnTo>
                <a:lnTo>
                  <a:pt x="179511" y="171837"/>
                </a:lnTo>
                <a:lnTo>
                  <a:pt x="179511" y="172794"/>
                </a:lnTo>
                <a:lnTo>
                  <a:pt x="180472" y="172794"/>
                </a:lnTo>
                <a:lnTo>
                  <a:pt x="180472" y="171837"/>
                </a:lnTo>
                <a:lnTo>
                  <a:pt x="181432" y="171837"/>
                </a:lnTo>
                <a:lnTo>
                  <a:pt x="181432" y="170872"/>
                </a:lnTo>
                <a:lnTo>
                  <a:pt x="182392" y="170872"/>
                </a:lnTo>
                <a:lnTo>
                  <a:pt x="182392" y="169913"/>
                </a:lnTo>
                <a:lnTo>
                  <a:pt x="183352" y="169913"/>
                </a:lnTo>
                <a:lnTo>
                  <a:pt x="183352" y="168955"/>
                </a:lnTo>
                <a:lnTo>
                  <a:pt x="167990" y="153596"/>
                </a:lnTo>
                <a:lnTo>
                  <a:pt x="167045" y="152637"/>
                </a:lnTo>
                <a:lnTo>
                  <a:pt x="165110" y="151673"/>
                </a:lnTo>
                <a:lnTo>
                  <a:pt x="164165" y="150714"/>
                </a:lnTo>
                <a:lnTo>
                  <a:pt x="163205" y="149755"/>
                </a:lnTo>
                <a:lnTo>
                  <a:pt x="157429" y="149755"/>
                </a:lnTo>
                <a:lnTo>
                  <a:pt x="155524" y="150714"/>
                </a:lnTo>
                <a:lnTo>
                  <a:pt x="154548" y="151673"/>
                </a:lnTo>
                <a:lnTo>
                  <a:pt x="152643" y="152637"/>
                </a:lnTo>
                <a:lnTo>
                  <a:pt x="150708" y="153596"/>
                </a:lnTo>
                <a:lnTo>
                  <a:pt x="149763" y="154554"/>
                </a:lnTo>
                <a:lnTo>
                  <a:pt x="149763" y="155513"/>
                </a:lnTo>
                <a:lnTo>
                  <a:pt x="148803" y="157435"/>
                </a:lnTo>
                <a:lnTo>
                  <a:pt x="147843" y="158393"/>
                </a:lnTo>
                <a:lnTo>
                  <a:pt x="147843" y="159352"/>
                </a:lnTo>
                <a:lnTo>
                  <a:pt x="146883" y="160317"/>
                </a:lnTo>
                <a:lnTo>
                  <a:pt x="146883" y="161275"/>
                </a:lnTo>
                <a:lnTo>
                  <a:pt x="145923" y="161275"/>
                </a:lnTo>
                <a:lnTo>
                  <a:pt x="145923" y="166073"/>
                </a:lnTo>
                <a:lnTo>
                  <a:pt x="146883" y="167031"/>
                </a:lnTo>
                <a:lnTo>
                  <a:pt x="147843" y="167031"/>
                </a:lnTo>
                <a:close/>
              </a:path>
              <a:path w="334076" h="320628">
                <a:moveTo>
                  <a:pt x="162229" y="175676"/>
                </a:moveTo>
                <a:lnTo>
                  <a:pt x="162229" y="174711"/>
                </a:lnTo>
                <a:lnTo>
                  <a:pt x="161269" y="173752"/>
                </a:lnTo>
                <a:lnTo>
                  <a:pt x="161269" y="171837"/>
                </a:lnTo>
                <a:lnTo>
                  <a:pt x="162229" y="170872"/>
                </a:lnTo>
                <a:lnTo>
                  <a:pt x="162229" y="169913"/>
                </a:lnTo>
                <a:lnTo>
                  <a:pt x="161269" y="164156"/>
                </a:lnTo>
                <a:lnTo>
                  <a:pt x="159364" y="166073"/>
                </a:lnTo>
                <a:lnTo>
                  <a:pt x="158389" y="167996"/>
                </a:lnTo>
                <a:lnTo>
                  <a:pt x="157429" y="168955"/>
                </a:lnTo>
                <a:lnTo>
                  <a:pt x="157429" y="170872"/>
                </a:lnTo>
                <a:lnTo>
                  <a:pt x="156484" y="172794"/>
                </a:lnTo>
                <a:lnTo>
                  <a:pt x="156484" y="176634"/>
                </a:lnTo>
                <a:lnTo>
                  <a:pt x="157429" y="178551"/>
                </a:lnTo>
                <a:lnTo>
                  <a:pt x="157429" y="180473"/>
                </a:lnTo>
                <a:lnTo>
                  <a:pt x="159364" y="181432"/>
                </a:lnTo>
                <a:lnTo>
                  <a:pt x="160324" y="182390"/>
                </a:lnTo>
                <a:lnTo>
                  <a:pt x="161269" y="183355"/>
                </a:lnTo>
                <a:lnTo>
                  <a:pt x="164165" y="183355"/>
                </a:lnTo>
                <a:lnTo>
                  <a:pt x="162229" y="175676"/>
                </a:lnTo>
                <a:close/>
              </a:path>
              <a:path w="334076" h="320628">
                <a:moveTo>
                  <a:pt x="101757" y="204472"/>
                </a:moveTo>
                <a:lnTo>
                  <a:pt x="101757" y="205435"/>
                </a:lnTo>
                <a:lnTo>
                  <a:pt x="102717" y="205435"/>
                </a:lnTo>
                <a:lnTo>
                  <a:pt x="115199" y="218872"/>
                </a:lnTo>
                <a:lnTo>
                  <a:pt x="117119" y="219830"/>
                </a:lnTo>
                <a:lnTo>
                  <a:pt x="119039" y="221752"/>
                </a:lnTo>
                <a:lnTo>
                  <a:pt x="119999" y="222711"/>
                </a:lnTo>
                <a:lnTo>
                  <a:pt x="120959" y="222711"/>
                </a:lnTo>
                <a:lnTo>
                  <a:pt x="122880" y="223669"/>
                </a:lnTo>
                <a:lnTo>
                  <a:pt x="124800" y="223669"/>
                </a:lnTo>
                <a:lnTo>
                  <a:pt x="125760" y="224634"/>
                </a:lnTo>
                <a:lnTo>
                  <a:pt x="126720" y="223669"/>
                </a:lnTo>
                <a:lnTo>
                  <a:pt x="128640" y="223669"/>
                </a:lnTo>
                <a:lnTo>
                  <a:pt x="130561" y="222711"/>
                </a:lnTo>
                <a:lnTo>
                  <a:pt x="131521" y="221752"/>
                </a:lnTo>
                <a:lnTo>
                  <a:pt x="133441" y="219830"/>
                </a:lnTo>
                <a:lnTo>
                  <a:pt x="134401" y="219830"/>
                </a:lnTo>
                <a:lnTo>
                  <a:pt x="135361" y="217913"/>
                </a:lnTo>
                <a:lnTo>
                  <a:pt x="136321" y="215990"/>
                </a:lnTo>
                <a:lnTo>
                  <a:pt x="136321" y="214073"/>
                </a:lnTo>
                <a:lnTo>
                  <a:pt x="137281" y="212151"/>
                </a:lnTo>
                <a:lnTo>
                  <a:pt x="136321" y="209275"/>
                </a:lnTo>
                <a:lnTo>
                  <a:pt x="140162" y="212151"/>
                </a:lnTo>
                <a:lnTo>
                  <a:pt x="142082" y="212151"/>
                </a:lnTo>
                <a:lnTo>
                  <a:pt x="142082" y="210234"/>
                </a:lnTo>
                <a:lnTo>
                  <a:pt x="143042" y="210234"/>
                </a:lnTo>
                <a:lnTo>
                  <a:pt x="143042" y="209275"/>
                </a:lnTo>
                <a:lnTo>
                  <a:pt x="144002" y="209275"/>
                </a:lnTo>
                <a:lnTo>
                  <a:pt x="143042" y="208310"/>
                </a:lnTo>
                <a:lnTo>
                  <a:pt x="120959" y="186237"/>
                </a:lnTo>
                <a:lnTo>
                  <a:pt x="119039" y="186237"/>
                </a:lnTo>
                <a:lnTo>
                  <a:pt x="119039" y="187195"/>
                </a:lnTo>
                <a:lnTo>
                  <a:pt x="118079" y="188154"/>
                </a:lnTo>
                <a:lnTo>
                  <a:pt x="117119" y="189111"/>
                </a:lnTo>
                <a:lnTo>
                  <a:pt x="117119" y="190076"/>
                </a:lnTo>
                <a:lnTo>
                  <a:pt x="132481" y="205435"/>
                </a:lnTo>
                <a:lnTo>
                  <a:pt x="133441" y="208310"/>
                </a:lnTo>
                <a:lnTo>
                  <a:pt x="133441" y="210234"/>
                </a:lnTo>
                <a:lnTo>
                  <a:pt x="132481" y="212151"/>
                </a:lnTo>
                <a:lnTo>
                  <a:pt x="132481" y="214073"/>
                </a:lnTo>
                <a:lnTo>
                  <a:pt x="131521" y="215031"/>
                </a:lnTo>
                <a:lnTo>
                  <a:pt x="130561" y="215990"/>
                </a:lnTo>
                <a:lnTo>
                  <a:pt x="129600" y="216955"/>
                </a:lnTo>
                <a:lnTo>
                  <a:pt x="128640" y="217913"/>
                </a:lnTo>
                <a:lnTo>
                  <a:pt x="123840" y="217913"/>
                </a:lnTo>
                <a:lnTo>
                  <a:pt x="122880" y="216955"/>
                </a:lnTo>
                <a:lnTo>
                  <a:pt x="121919" y="215990"/>
                </a:lnTo>
                <a:lnTo>
                  <a:pt x="119999" y="215031"/>
                </a:lnTo>
                <a:lnTo>
                  <a:pt x="119039" y="214073"/>
                </a:lnTo>
                <a:lnTo>
                  <a:pt x="106558" y="201596"/>
                </a:lnTo>
                <a:lnTo>
                  <a:pt x="105597" y="200631"/>
                </a:lnTo>
                <a:lnTo>
                  <a:pt x="104637" y="200631"/>
                </a:lnTo>
                <a:lnTo>
                  <a:pt x="104637" y="201596"/>
                </a:lnTo>
                <a:lnTo>
                  <a:pt x="103677" y="201596"/>
                </a:lnTo>
                <a:lnTo>
                  <a:pt x="103677" y="202554"/>
                </a:lnTo>
                <a:lnTo>
                  <a:pt x="102717" y="203513"/>
                </a:lnTo>
                <a:lnTo>
                  <a:pt x="101757" y="204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9" name="object 609"/>
          <p:cNvSpPr/>
          <p:nvPr/>
        </p:nvSpPr>
        <p:spPr>
          <a:xfrm>
            <a:off x="2108332" y="8911458"/>
            <a:ext cx="167030" cy="158395"/>
          </a:xfrm>
          <a:custGeom>
            <a:avLst/>
            <a:gdLst/>
            <a:ahLst/>
            <a:cxnLst/>
            <a:rect l="l" t="t" r="r" b="b"/>
            <a:pathLst>
              <a:path w="167030" h="158395">
                <a:moveTo>
                  <a:pt x="120959" y="66240"/>
                </a:moveTo>
                <a:lnTo>
                  <a:pt x="98877" y="44160"/>
                </a:lnTo>
                <a:lnTo>
                  <a:pt x="96956" y="44160"/>
                </a:lnTo>
                <a:lnTo>
                  <a:pt x="96956" y="45119"/>
                </a:lnTo>
                <a:lnTo>
                  <a:pt x="95996" y="45119"/>
                </a:lnTo>
                <a:lnTo>
                  <a:pt x="95036" y="46082"/>
                </a:lnTo>
                <a:lnTo>
                  <a:pt x="94076" y="46082"/>
                </a:lnTo>
                <a:lnTo>
                  <a:pt x="94076" y="47999"/>
                </a:lnTo>
                <a:lnTo>
                  <a:pt x="116159" y="70079"/>
                </a:lnTo>
                <a:lnTo>
                  <a:pt x="118079" y="70079"/>
                </a:lnTo>
                <a:lnTo>
                  <a:pt x="119039" y="69122"/>
                </a:lnTo>
                <a:lnTo>
                  <a:pt x="119999" y="68157"/>
                </a:lnTo>
                <a:lnTo>
                  <a:pt x="120959" y="68157"/>
                </a:lnTo>
                <a:lnTo>
                  <a:pt x="120959" y="66240"/>
                </a:lnTo>
                <a:close/>
              </a:path>
              <a:path w="167030" h="158395">
                <a:moveTo>
                  <a:pt x="124800" y="26878"/>
                </a:moveTo>
                <a:lnTo>
                  <a:pt x="124800" y="25920"/>
                </a:lnTo>
                <a:lnTo>
                  <a:pt x="126720" y="25920"/>
                </a:lnTo>
                <a:lnTo>
                  <a:pt x="126720" y="24961"/>
                </a:lnTo>
                <a:lnTo>
                  <a:pt x="125760" y="24003"/>
                </a:lnTo>
                <a:lnTo>
                  <a:pt x="124800" y="23038"/>
                </a:lnTo>
                <a:lnTo>
                  <a:pt x="123840" y="23038"/>
                </a:lnTo>
                <a:lnTo>
                  <a:pt x="123840" y="22079"/>
                </a:lnTo>
                <a:lnTo>
                  <a:pt x="120959" y="22079"/>
                </a:lnTo>
                <a:lnTo>
                  <a:pt x="119999" y="23038"/>
                </a:lnTo>
                <a:lnTo>
                  <a:pt x="119039" y="23038"/>
                </a:lnTo>
                <a:lnTo>
                  <a:pt x="118079" y="24003"/>
                </a:lnTo>
                <a:lnTo>
                  <a:pt x="116159" y="24003"/>
                </a:lnTo>
                <a:lnTo>
                  <a:pt x="115199" y="24961"/>
                </a:lnTo>
                <a:lnTo>
                  <a:pt x="114239" y="24961"/>
                </a:lnTo>
                <a:lnTo>
                  <a:pt x="114239" y="25920"/>
                </a:lnTo>
                <a:lnTo>
                  <a:pt x="112318" y="27843"/>
                </a:lnTo>
                <a:lnTo>
                  <a:pt x="111358" y="29759"/>
                </a:lnTo>
                <a:lnTo>
                  <a:pt x="110398" y="31682"/>
                </a:lnTo>
                <a:lnTo>
                  <a:pt x="109438" y="32641"/>
                </a:lnTo>
                <a:lnTo>
                  <a:pt x="109438" y="38403"/>
                </a:lnTo>
                <a:lnTo>
                  <a:pt x="110398" y="40320"/>
                </a:lnTo>
                <a:lnTo>
                  <a:pt x="111358" y="42243"/>
                </a:lnTo>
                <a:lnTo>
                  <a:pt x="112318" y="45119"/>
                </a:lnTo>
                <a:lnTo>
                  <a:pt x="114239" y="47041"/>
                </a:lnTo>
                <a:lnTo>
                  <a:pt x="116159" y="48958"/>
                </a:lnTo>
                <a:lnTo>
                  <a:pt x="118079" y="50881"/>
                </a:lnTo>
                <a:lnTo>
                  <a:pt x="119999" y="52798"/>
                </a:lnTo>
                <a:lnTo>
                  <a:pt x="121919" y="53762"/>
                </a:lnTo>
                <a:lnTo>
                  <a:pt x="123840" y="54720"/>
                </a:lnTo>
                <a:lnTo>
                  <a:pt x="127680" y="54720"/>
                </a:lnTo>
                <a:lnTo>
                  <a:pt x="129600" y="55679"/>
                </a:lnTo>
                <a:lnTo>
                  <a:pt x="130561" y="54720"/>
                </a:lnTo>
                <a:lnTo>
                  <a:pt x="132481" y="54720"/>
                </a:lnTo>
                <a:lnTo>
                  <a:pt x="134401" y="53762"/>
                </a:lnTo>
                <a:lnTo>
                  <a:pt x="136321" y="52798"/>
                </a:lnTo>
                <a:lnTo>
                  <a:pt x="137281" y="50881"/>
                </a:lnTo>
                <a:lnTo>
                  <a:pt x="138242" y="49923"/>
                </a:lnTo>
                <a:lnTo>
                  <a:pt x="139202" y="48958"/>
                </a:lnTo>
                <a:lnTo>
                  <a:pt x="140162" y="47999"/>
                </a:lnTo>
                <a:lnTo>
                  <a:pt x="141122" y="47041"/>
                </a:lnTo>
                <a:lnTo>
                  <a:pt x="141122" y="46082"/>
                </a:lnTo>
                <a:lnTo>
                  <a:pt x="142082" y="45119"/>
                </a:lnTo>
                <a:lnTo>
                  <a:pt x="142082" y="39361"/>
                </a:lnTo>
                <a:lnTo>
                  <a:pt x="141122" y="39361"/>
                </a:lnTo>
                <a:lnTo>
                  <a:pt x="141122" y="38403"/>
                </a:lnTo>
                <a:lnTo>
                  <a:pt x="139202" y="38403"/>
                </a:lnTo>
                <a:lnTo>
                  <a:pt x="139202" y="37438"/>
                </a:lnTo>
                <a:lnTo>
                  <a:pt x="138242" y="37438"/>
                </a:lnTo>
                <a:lnTo>
                  <a:pt x="138242" y="39361"/>
                </a:lnTo>
                <a:lnTo>
                  <a:pt x="137281" y="40320"/>
                </a:lnTo>
                <a:lnTo>
                  <a:pt x="137281" y="44160"/>
                </a:lnTo>
                <a:lnTo>
                  <a:pt x="136321" y="45119"/>
                </a:lnTo>
                <a:lnTo>
                  <a:pt x="136321" y="46082"/>
                </a:lnTo>
                <a:lnTo>
                  <a:pt x="135361" y="47041"/>
                </a:lnTo>
                <a:lnTo>
                  <a:pt x="134401" y="47999"/>
                </a:lnTo>
                <a:lnTo>
                  <a:pt x="132481" y="48958"/>
                </a:lnTo>
                <a:lnTo>
                  <a:pt x="131521" y="48958"/>
                </a:lnTo>
                <a:lnTo>
                  <a:pt x="130561" y="49923"/>
                </a:lnTo>
                <a:lnTo>
                  <a:pt x="129600" y="49923"/>
                </a:lnTo>
                <a:lnTo>
                  <a:pt x="128640" y="48958"/>
                </a:lnTo>
                <a:lnTo>
                  <a:pt x="125760" y="48958"/>
                </a:lnTo>
                <a:lnTo>
                  <a:pt x="123840" y="47999"/>
                </a:lnTo>
                <a:lnTo>
                  <a:pt x="122880" y="47041"/>
                </a:lnTo>
                <a:lnTo>
                  <a:pt x="121919" y="46082"/>
                </a:lnTo>
                <a:lnTo>
                  <a:pt x="119999" y="45119"/>
                </a:lnTo>
                <a:lnTo>
                  <a:pt x="117119" y="41279"/>
                </a:lnTo>
                <a:lnTo>
                  <a:pt x="115199" y="38403"/>
                </a:lnTo>
                <a:lnTo>
                  <a:pt x="115199" y="36481"/>
                </a:lnTo>
                <a:lnTo>
                  <a:pt x="114239" y="33599"/>
                </a:lnTo>
                <a:lnTo>
                  <a:pt x="115199" y="31682"/>
                </a:lnTo>
                <a:lnTo>
                  <a:pt x="117119" y="29759"/>
                </a:lnTo>
                <a:lnTo>
                  <a:pt x="118079" y="28800"/>
                </a:lnTo>
                <a:lnTo>
                  <a:pt x="119039" y="27843"/>
                </a:lnTo>
                <a:lnTo>
                  <a:pt x="119999" y="27843"/>
                </a:lnTo>
                <a:lnTo>
                  <a:pt x="121919" y="26878"/>
                </a:lnTo>
                <a:lnTo>
                  <a:pt x="124800" y="26878"/>
                </a:lnTo>
                <a:close/>
              </a:path>
              <a:path w="167030" h="158395">
                <a:moveTo>
                  <a:pt x="136321" y="11519"/>
                </a:moveTo>
                <a:lnTo>
                  <a:pt x="137281" y="9602"/>
                </a:lnTo>
                <a:lnTo>
                  <a:pt x="137281" y="2881"/>
                </a:lnTo>
                <a:lnTo>
                  <a:pt x="135361" y="4803"/>
                </a:lnTo>
                <a:lnTo>
                  <a:pt x="134401" y="6720"/>
                </a:lnTo>
                <a:lnTo>
                  <a:pt x="132481" y="8644"/>
                </a:lnTo>
                <a:lnTo>
                  <a:pt x="131521" y="9602"/>
                </a:lnTo>
                <a:lnTo>
                  <a:pt x="131521" y="11519"/>
                </a:lnTo>
                <a:lnTo>
                  <a:pt x="130561" y="13441"/>
                </a:lnTo>
                <a:lnTo>
                  <a:pt x="130561" y="16323"/>
                </a:lnTo>
                <a:lnTo>
                  <a:pt x="131521" y="17282"/>
                </a:lnTo>
                <a:lnTo>
                  <a:pt x="131521" y="19199"/>
                </a:lnTo>
                <a:lnTo>
                  <a:pt x="132481" y="22079"/>
                </a:lnTo>
                <a:lnTo>
                  <a:pt x="134401" y="24003"/>
                </a:lnTo>
                <a:lnTo>
                  <a:pt x="135361" y="25920"/>
                </a:lnTo>
                <a:lnTo>
                  <a:pt x="137281" y="27843"/>
                </a:lnTo>
                <a:lnTo>
                  <a:pt x="139202" y="29759"/>
                </a:lnTo>
                <a:lnTo>
                  <a:pt x="141122" y="31682"/>
                </a:lnTo>
                <a:lnTo>
                  <a:pt x="139202" y="21121"/>
                </a:lnTo>
                <a:lnTo>
                  <a:pt x="138242" y="20164"/>
                </a:lnTo>
                <a:lnTo>
                  <a:pt x="137281" y="19199"/>
                </a:lnTo>
                <a:lnTo>
                  <a:pt x="137281" y="18240"/>
                </a:lnTo>
                <a:lnTo>
                  <a:pt x="136321" y="16323"/>
                </a:lnTo>
                <a:lnTo>
                  <a:pt x="136321" y="11519"/>
                </a:lnTo>
                <a:close/>
              </a:path>
              <a:path w="167030" h="158395">
                <a:moveTo>
                  <a:pt x="144962" y="32641"/>
                </a:moveTo>
                <a:lnTo>
                  <a:pt x="146883" y="33599"/>
                </a:lnTo>
                <a:lnTo>
                  <a:pt x="152628" y="33599"/>
                </a:lnTo>
                <a:lnTo>
                  <a:pt x="154564" y="32641"/>
                </a:lnTo>
                <a:lnTo>
                  <a:pt x="156469" y="31682"/>
                </a:lnTo>
                <a:lnTo>
                  <a:pt x="158404" y="30717"/>
                </a:lnTo>
                <a:lnTo>
                  <a:pt x="160309" y="28800"/>
                </a:lnTo>
                <a:lnTo>
                  <a:pt x="161284" y="27843"/>
                </a:lnTo>
                <a:lnTo>
                  <a:pt x="162245" y="25920"/>
                </a:lnTo>
                <a:lnTo>
                  <a:pt x="163189" y="24961"/>
                </a:lnTo>
                <a:lnTo>
                  <a:pt x="164150" y="24003"/>
                </a:lnTo>
                <a:lnTo>
                  <a:pt x="164150" y="23038"/>
                </a:lnTo>
                <a:lnTo>
                  <a:pt x="165125" y="22079"/>
                </a:lnTo>
                <a:lnTo>
                  <a:pt x="166070" y="21121"/>
                </a:lnTo>
                <a:lnTo>
                  <a:pt x="166070" y="20164"/>
                </a:lnTo>
                <a:lnTo>
                  <a:pt x="167030" y="19199"/>
                </a:lnTo>
                <a:lnTo>
                  <a:pt x="167030" y="18240"/>
                </a:lnTo>
                <a:lnTo>
                  <a:pt x="166070" y="18240"/>
                </a:lnTo>
                <a:lnTo>
                  <a:pt x="166070" y="16323"/>
                </a:lnTo>
                <a:lnTo>
                  <a:pt x="164150" y="16323"/>
                </a:lnTo>
                <a:lnTo>
                  <a:pt x="164150" y="15358"/>
                </a:lnTo>
                <a:lnTo>
                  <a:pt x="163189" y="15358"/>
                </a:lnTo>
                <a:lnTo>
                  <a:pt x="163189" y="16323"/>
                </a:lnTo>
                <a:lnTo>
                  <a:pt x="162245" y="16323"/>
                </a:lnTo>
                <a:lnTo>
                  <a:pt x="162245" y="18240"/>
                </a:lnTo>
                <a:lnTo>
                  <a:pt x="161284" y="19199"/>
                </a:lnTo>
                <a:lnTo>
                  <a:pt x="161284" y="20164"/>
                </a:lnTo>
                <a:lnTo>
                  <a:pt x="160309" y="21121"/>
                </a:lnTo>
                <a:lnTo>
                  <a:pt x="159349" y="22079"/>
                </a:lnTo>
                <a:lnTo>
                  <a:pt x="159349" y="23038"/>
                </a:lnTo>
                <a:lnTo>
                  <a:pt x="158404" y="24003"/>
                </a:lnTo>
                <a:lnTo>
                  <a:pt x="157444" y="24961"/>
                </a:lnTo>
                <a:lnTo>
                  <a:pt x="156469" y="25920"/>
                </a:lnTo>
                <a:lnTo>
                  <a:pt x="154564" y="26878"/>
                </a:lnTo>
                <a:lnTo>
                  <a:pt x="153603" y="27843"/>
                </a:lnTo>
                <a:lnTo>
                  <a:pt x="152628" y="27843"/>
                </a:lnTo>
                <a:lnTo>
                  <a:pt x="150723" y="28800"/>
                </a:lnTo>
                <a:lnTo>
                  <a:pt x="149763" y="28800"/>
                </a:lnTo>
                <a:lnTo>
                  <a:pt x="148788" y="27843"/>
                </a:lnTo>
                <a:lnTo>
                  <a:pt x="146883" y="27843"/>
                </a:lnTo>
                <a:lnTo>
                  <a:pt x="145923" y="26878"/>
                </a:lnTo>
                <a:lnTo>
                  <a:pt x="144962" y="25920"/>
                </a:lnTo>
                <a:lnTo>
                  <a:pt x="144002" y="24961"/>
                </a:lnTo>
                <a:lnTo>
                  <a:pt x="142082" y="24003"/>
                </a:lnTo>
                <a:lnTo>
                  <a:pt x="156469" y="9602"/>
                </a:lnTo>
                <a:lnTo>
                  <a:pt x="157444" y="9602"/>
                </a:lnTo>
                <a:lnTo>
                  <a:pt x="157444" y="6720"/>
                </a:lnTo>
                <a:lnTo>
                  <a:pt x="156469" y="5762"/>
                </a:lnTo>
                <a:lnTo>
                  <a:pt x="155508" y="5762"/>
                </a:lnTo>
                <a:lnTo>
                  <a:pt x="154564" y="3840"/>
                </a:lnTo>
                <a:lnTo>
                  <a:pt x="152628" y="2881"/>
                </a:lnTo>
                <a:lnTo>
                  <a:pt x="151683" y="1923"/>
                </a:lnTo>
                <a:lnTo>
                  <a:pt x="149763" y="964"/>
                </a:lnTo>
                <a:lnTo>
                  <a:pt x="147843" y="964"/>
                </a:lnTo>
                <a:lnTo>
                  <a:pt x="145923" y="0"/>
                </a:lnTo>
                <a:lnTo>
                  <a:pt x="144962" y="0"/>
                </a:lnTo>
                <a:lnTo>
                  <a:pt x="143042" y="964"/>
                </a:lnTo>
                <a:lnTo>
                  <a:pt x="141122" y="964"/>
                </a:lnTo>
                <a:lnTo>
                  <a:pt x="139202" y="1923"/>
                </a:lnTo>
                <a:lnTo>
                  <a:pt x="137281" y="2881"/>
                </a:lnTo>
                <a:lnTo>
                  <a:pt x="137281" y="9602"/>
                </a:lnTo>
                <a:lnTo>
                  <a:pt x="138242" y="8644"/>
                </a:lnTo>
                <a:lnTo>
                  <a:pt x="140162" y="5762"/>
                </a:lnTo>
                <a:lnTo>
                  <a:pt x="143042" y="4803"/>
                </a:lnTo>
                <a:lnTo>
                  <a:pt x="144962" y="5762"/>
                </a:lnTo>
                <a:lnTo>
                  <a:pt x="146883" y="5762"/>
                </a:lnTo>
                <a:lnTo>
                  <a:pt x="148788" y="6720"/>
                </a:lnTo>
                <a:lnTo>
                  <a:pt x="151683" y="9602"/>
                </a:lnTo>
                <a:lnTo>
                  <a:pt x="139202" y="21121"/>
                </a:lnTo>
                <a:lnTo>
                  <a:pt x="141122" y="31682"/>
                </a:lnTo>
                <a:lnTo>
                  <a:pt x="143042" y="31682"/>
                </a:lnTo>
                <a:lnTo>
                  <a:pt x="144962" y="32641"/>
                </a:lnTo>
                <a:close/>
              </a:path>
              <a:path w="167030" h="158395">
                <a:moveTo>
                  <a:pt x="85435" y="40320"/>
                </a:moveTo>
                <a:lnTo>
                  <a:pt x="86395" y="41279"/>
                </a:lnTo>
                <a:lnTo>
                  <a:pt x="87355" y="42243"/>
                </a:lnTo>
                <a:lnTo>
                  <a:pt x="88315" y="43202"/>
                </a:lnTo>
                <a:lnTo>
                  <a:pt x="88315" y="42243"/>
                </a:lnTo>
                <a:lnTo>
                  <a:pt x="90236" y="42243"/>
                </a:lnTo>
                <a:lnTo>
                  <a:pt x="91196" y="41279"/>
                </a:lnTo>
                <a:lnTo>
                  <a:pt x="92156" y="40320"/>
                </a:lnTo>
                <a:lnTo>
                  <a:pt x="92156" y="37438"/>
                </a:lnTo>
                <a:lnTo>
                  <a:pt x="91196" y="36481"/>
                </a:lnTo>
                <a:lnTo>
                  <a:pt x="90236" y="35522"/>
                </a:lnTo>
                <a:lnTo>
                  <a:pt x="89275" y="34564"/>
                </a:lnTo>
                <a:lnTo>
                  <a:pt x="88315" y="34564"/>
                </a:lnTo>
                <a:lnTo>
                  <a:pt x="87355" y="35522"/>
                </a:lnTo>
                <a:lnTo>
                  <a:pt x="86395" y="36481"/>
                </a:lnTo>
                <a:lnTo>
                  <a:pt x="85435" y="37438"/>
                </a:lnTo>
                <a:lnTo>
                  <a:pt x="84475" y="38403"/>
                </a:lnTo>
                <a:lnTo>
                  <a:pt x="84475" y="39361"/>
                </a:lnTo>
                <a:lnTo>
                  <a:pt x="85435" y="40320"/>
                </a:lnTo>
                <a:close/>
              </a:path>
              <a:path w="167030" h="158395">
                <a:moveTo>
                  <a:pt x="103677" y="83522"/>
                </a:moveTo>
                <a:lnTo>
                  <a:pt x="104637" y="83522"/>
                </a:lnTo>
                <a:lnTo>
                  <a:pt x="104637" y="82558"/>
                </a:lnTo>
                <a:lnTo>
                  <a:pt x="91196" y="53762"/>
                </a:lnTo>
                <a:lnTo>
                  <a:pt x="90236" y="53762"/>
                </a:lnTo>
                <a:lnTo>
                  <a:pt x="90236" y="52798"/>
                </a:lnTo>
                <a:lnTo>
                  <a:pt x="88315" y="52798"/>
                </a:lnTo>
                <a:lnTo>
                  <a:pt x="87355" y="53762"/>
                </a:lnTo>
                <a:lnTo>
                  <a:pt x="86395" y="53762"/>
                </a:lnTo>
                <a:lnTo>
                  <a:pt x="86395" y="54720"/>
                </a:lnTo>
                <a:lnTo>
                  <a:pt x="85435" y="54720"/>
                </a:lnTo>
                <a:lnTo>
                  <a:pt x="85435" y="56637"/>
                </a:lnTo>
                <a:lnTo>
                  <a:pt x="97917" y="81599"/>
                </a:lnTo>
                <a:lnTo>
                  <a:pt x="72953" y="69122"/>
                </a:lnTo>
                <a:lnTo>
                  <a:pt x="71048" y="69122"/>
                </a:lnTo>
                <a:lnTo>
                  <a:pt x="71048" y="70079"/>
                </a:lnTo>
                <a:lnTo>
                  <a:pt x="70073" y="70079"/>
                </a:lnTo>
                <a:lnTo>
                  <a:pt x="70073" y="71038"/>
                </a:lnTo>
                <a:lnTo>
                  <a:pt x="69113" y="71038"/>
                </a:lnTo>
                <a:lnTo>
                  <a:pt x="69113" y="71996"/>
                </a:lnTo>
                <a:lnTo>
                  <a:pt x="68153" y="71996"/>
                </a:lnTo>
                <a:lnTo>
                  <a:pt x="68153" y="73920"/>
                </a:lnTo>
                <a:lnTo>
                  <a:pt x="69113" y="73920"/>
                </a:lnTo>
                <a:lnTo>
                  <a:pt x="70073" y="74878"/>
                </a:lnTo>
                <a:lnTo>
                  <a:pt x="98877" y="88320"/>
                </a:lnTo>
                <a:lnTo>
                  <a:pt x="99837" y="88320"/>
                </a:lnTo>
                <a:lnTo>
                  <a:pt x="99837" y="87361"/>
                </a:lnTo>
                <a:lnTo>
                  <a:pt x="100797" y="87361"/>
                </a:lnTo>
                <a:lnTo>
                  <a:pt x="100797" y="86397"/>
                </a:lnTo>
                <a:lnTo>
                  <a:pt x="101757" y="86397"/>
                </a:lnTo>
                <a:lnTo>
                  <a:pt x="101757" y="85440"/>
                </a:lnTo>
                <a:lnTo>
                  <a:pt x="102717" y="85440"/>
                </a:lnTo>
                <a:lnTo>
                  <a:pt x="102717" y="84481"/>
                </a:lnTo>
                <a:lnTo>
                  <a:pt x="103677" y="84481"/>
                </a:lnTo>
                <a:lnTo>
                  <a:pt x="103677" y="83522"/>
                </a:lnTo>
                <a:close/>
              </a:path>
              <a:path w="167030" h="158395">
                <a:moveTo>
                  <a:pt x="21122" y="154554"/>
                </a:moveTo>
                <a:lnTo>
                  <a:pt x="21122" y="156478"/>
                </a:lnTo>
                <a:lnTo>
                  <a:pt x="22082" y="156478"/>
                </a:lnTo>
                <a:lnTo>
                  <a:pt x="22082" y="157436"/>
                </a:lnTo>
                <a:lnTo>
                  <a:pt x="23042" y="157436"/>
                </a:lnTo>
                <a:lnTo>
                  <a:pt x="23042" y="158395"/>
                </a:lnTo>
                <a:lnTo>
                  <a:pt x="27843" y="158395"/>
                </a:lnTo>
                <a:lnTo>
                  <a:pt x="29763" y="157436"/>
                </a:lnTo>
                <a:lnTo>
                  <a:pt x="30723" y="157436"/>
                </a:lnTo>
                <a:lnTo>
                  <a:pt x="30723" y="156478"/>
                </a:lnTo>
                <a:lnTo>
                  <a:pt x="31683" y="156478"/>
                </a:lnTo>
                <a:lnTo>
                  <a:pt x="33604" y="155519"/>
                </a:lnTo>
                <a:lnTo>
                  <a:pt x="34564" y="154554"/>
                </a:lnTo>
                <a:lnTo>
                  <a:pt x="35524" y="153596"/>
                </a:lnTo>
                <a:lnTo>
                  <a:pt x="37444" y="151679"/>
                </a:lnTo>
                <a:lnTo>
                  <a:pt x="38404" y="149757"/>
                </a:lnTo>
                <a:lnTo>
                  <a:pt x="39364" y="148798"/>
                </a:lnTo>
                <a:lnTo>
                  <a:pt x="40325" y="146875"/>
                </a:lnTo>
                <a:lnTo>
                  <a:pt x="40325" y="143036"/>
                </a:lnTo>
                <a:lnTo>
                  <a:pt x="41285" y="141119"/>
                </a:lnTo>
                <a:lnTo>
                  <a:pt x="40325" y="139196"/>
                </a:lnTo>
                <a:lnTo>
                  <a:pt x="40325" y="138237"/>
                </a:lnTo>
                <a:lnTo>
                  <a:pt x="39364" y="136320"/>
                </a:lnTo>
                <a:lnTo>
                  <a:pt x="38404" y="134398"/>
                </a:lnTo>
                <a:lnTo>
                  <a:pt x="37444" y="133439"/>
                </a:lnTo>
                <a:lnTo>
                  <a:pt x="35524" y="131516"/>
                </a:lnTo>
                <a:lnTo>
                  <a:pt x="34564" y="130558"/>
                </a:lnTo>
                <a:lnTo>
                  <a:pt x="32644" y="130558"/>
                </a:lnTo>
                <a:lnTo>
                  <a:pt x="31683" y="129599"/>
                </a:lnTo>
                <a:lnTo>
                  <a:pt x="25923" y="129599"/>
                </a:lnTo>
                <a:lnTo>
                  <a:pt x="24963" y="130558"/>
                </a:lnTo>
                <a:lnTo>
                  <a:pt x="22082" y="130558"/>
                </a:lnTo>
                <a:lnTo>
                  <a:pt x="21122" y="131516"/>
                </a:lnTo>
                <a:lnTo>
                  <a:pt x="19202" y="131516"/>
                </a:lnTo>
                <a:lnTo>
                  <a:pt x="18242" y="132481"/>
                </a:lnTo>
                <a:lnTo>
                  <a:pt x="16322" y="132481"/>
                </a:lnTo>
                <a:lnTo>
                  <a:pt x="15361" y="133439"/>
                </a:lnTo>
                <a:lnTo>
                  <a:pt x="14401" y="133439"/>
                </a:lnTo>
                <a:lnTo>
                  <a:pt x="13441" y="134398"/>
                </a:lnTo>
                <a:lnTo>
                  <a:pt x="10561" y="134398"/>
                </a:lnTo>
                <a:lnTo>
                  <a:pt x="9601" y="133439"/>
                </a:lnTo>
                <a:lnTo>
                  <a:pt x="7680" y="133439"/>
                </a:lnTo>
                <a:lnTo>
                  <a:pt x="7680" y="132481"/>
                </a:lnTo>
                <a:lnTo>
                  <a:pt x="6720" y="131516"/>
                </a:lnTo>
                <a:lnTo>
                  <a:pt x="5760" y="130558"/>
                </a:lnTo>
                <a:lnTo>
                  <a:pt x="5760" y="129599"/>
                </a:lnTo>
                <a:lnTo>
                  <a:pt x="4800" y="128634"/>
                </a:lnTo>
                <a:lnTo>
                  <a:pt x="4800" y="127676"/>
                </a:lnTo>
                <a:lnTo>
                  <a:pt x="5760" y="126717"/>
                </a:lnTo>
                <a:lnTo>
                  <a:pt x="5760" y="124795"/>
                </a:lnTo>
                <a:lnTo>
                  <a:pt x="6720" y="123837"/>
                </a:lnTo>
                <a:lnTo>
                  <a:pt x="6720" y="122878"/>
                </a:lnTo>
                <a:lnTo>
                  <a:pt x="7680" y="121920"/>
                </a:lnTo>
                <a:lnTo>
                  <a:pt x="8641" y="120955"/>
                </a:lnTo>
                <a:lnTo>
                  <a:pt x="9601" y="120955"/>
                </a:lnTo>
                <a:lnTo>
                  <a:pt x="10561" y="119996"/>
                </a:lnTo>
                <a:lnTo>
                  <a:pt x="11521" y="119038"/>
                </a:lnTo>
                <a:lnTo>
                  <a:pt x="15361" y="119038"/>
                </a:lnTo>
                <a:lnTo>
                  <a:pt x="15361" y="118081"/>
                </a:lnTo>
                <a:lnTo>
                  <a:pt x="17282" y="118081"/>
                </a:lnTo>
                <a:lnTo>
                  <a:pt x="17282" y="117116"/>
                </a:lnTo>
                <a:lnTo>
                  <a:pt x="16322" y="117116"/>
                </a:lnTo>
                <a:lnTo>
                  <a:pt x="16322" y="116157"/>
                </a:lnTo>
                <a:lnTo>
                  <a:pt x="15361" y="115199"/>
                </a:lnTo>
                <a:lnTo>
                  <a:pt x="15361" y="114240"/>
                </a:lnTo>
                <a:lnTo>
                  <a:pt x="10561" y="114240"/>
                </a:lnTo>
                <a:lnTo>
                  <a:pt x="9601" y="115199"/>
                </a:lnTo>
                <a:lnTo>
                  <a:pt x="8641" y="115199"/>
                </a:lnTo>
                <a:lnTo>
                  <a:pt x="8641" y="116157"/>
                </a:lnTo>
                <a:lnTo>
                  <a:pt x="7680" y="116157"/>
                </a:lnTo>
                <a:lnTo>
                  <a:pt x="6720" y="117116"/>
                </a:lnTo>
                <a:lnTo>
                  <a:pt x="5760" y="117116"/>
                </a:lnTo>
                <a:lnTo>
                  <a:pt x="4800" y="118081"/>
                </a:lnTo>
                <a:lnTo>
                  <a:pt x="4800" y="119038"/>
                </a:lnTo>
                <a:lnTo>
                  <a:pt x="2880" y="119996"/>
                </a:lnTo>
                <a:lnTo>
                  <a:pt x="1920" y="121920"/>
                </a:lnTo>
                <a:lnTo>
                  <a:pt x="960" y="122878"/>
                </a:lnTo>
                <a:lnTo>
                  <a:pt x="0" y="124795"/>
                </a:lnTo>
                <a:lnTo>
                  <a:pt x="0" y="132481"/>
                </a:lnTo>
                <a:lnTo>
                  <a:pt x="960" y="134398"/>
                </a:lnTo>
                <a:lnTo>
                  <a:pt x="1920" y="135355"/>
                </a:lnTo>
                <a:lnTo>
                  <a:pt x="2880" y="136320"/>
                </a:lnTo>
                <a:lnTo>
                  <a:pt x="4800" y="138237"/>
                </a:lnTo>
                <a:lnTo>
                  <a:pt x="5760" y="139196"/>
                </a:lnTo>
                <a:lnTo>
                  <a:pt x="7680" y="139196"/>
                </a:lnTo>
                <a:lnTo>
                  <a:pt x="8641" y="140160"/>
                </a:lnTo>
                <a:lnTo>
                  <a:pt x="15361" y="140160"/>
                </a:lnTo>
                <a:lnTo>
                  <a:pt x="16322" y="139196"/>
                </a:lnTo>
                <a:lnTo>
                  <a:pt x="18242" y="139196"/>
                </a:lnTo>
                <a:lnTo>
                  <a:pt x="19202" y="138237"/>
                </a:lnTo>
                <a:lnTo>
                  <a:pt x="21122" y="138237"/>
                </a:lnTo>
                <a:lnTo>
                  <a:pt x="22082" y="137278"/>
                </a:lnTo>
                <a:lnTo>
                  <a:pt x="23042" y="137278"/>
                </a:lnTo>
                <a:lnTo>
                  <a:pt x="24002" y="136320"/>
                </a:lnTo>
                <a:lnTo>
                  <a:pt x="26883" y="136320"/>
                </a:lnTo>
                <a:lnTo>
                  <a:pt x="27843" y="135355"/>
                </a:lnTo>
                <a:lnTo>
                  <a:pt x="28803" y="135355"/>
                </a:lnTo>
                <a:lnTo>
                  <a:pt x="30723" y="136320"/>
                </a:lnTo>
                <a:lnTo>
                  <a:pt x="31683" y="137278"/>
                </a:lnTo>
                <a:lnTo>
                  <a:pt x="32644" y="138237"/>
                </a:lnTo>
                <a:lnTo>
                  <a:pt x="33604" y="139196"/>
                </a:lnTo>
                <a:lnTo>
                  <a:pt x="34564" y="140160"/>
                </a:lnTo>
                <a:lnTo>
                  <a:pt x="34564" y="141119"/>
                </a:lnTo>
                <a:lnTo>
                  <a:pt x="35524" y="141119"/>
                </a:lnTo>
                <a:lnTo>
                  <a:pt x="35524" y="143999"/>
                </a:lnTo>
                <a:lnTo>
                  <a:pt x="34564" y="145916"/>
                </a:lnTo>
                <a:lnTo>
                  <a:pt x="34564" y="146875"/>
                </a:lnTo>
                <a:lnTo>
                  <a:pt x="33604" y="147840"/>
                </a:lnTo>
                <a:lnTo>
                  <a:pt x="32644" y="148798"/>
                </a:lnTo>
                <a:lnTo>
                  <a:pt x="31683" y="148798"/>
                </a:lnTo>
                <a:lnTo>
                  <a:pt x="30723" y="150715"/>
                </a:lnTo>
                <a:lnTo>
                  <a:pt x="29763" y="151679"/>
                </a:lnTo>
                <a:lnTo>
                  <a:pt x="28803" y="151679"/>
                </a:lnTo>
                <a:lnTo>
                  <a:pt x="26883" y="152637"/>
                </a:lnTo>
                <a:lnTo>
                  <a:pt x="25923" y="153596"/>
                </a:lnTo>
                <a:lnTo>
                  <a:pt x="24002" y="153596"/>
                </a:lnTo>
                <a:lnTo>
                  <a:pt x="23042" y="154554"/>
                </a:lnTo>
                <a:lnTo>
                  <a:pt x="21122" y="154554"/>
                </a:lnTo>
                <a:close/>
              </a:path>
              <a:path w="167030" h="158395">
                <a:moveTo>
                  <a:pt x="37444" y="110400"/>
                </a:moveTo>
                <a:lnTo>
                  <a:pt x="38404" y="108478"/>
                </a:lnTo>
                <a:lnTo>
                  <a:pt x="38404" y="101757"/>
                </a:lnTo>
                <a:lnTo>
                  <a:pt x="36484" y="103679"/>
                </a:lnTo>
                <a:lnTo>
                  <a:pt x="35524" y="104637"/>
                </a:lnTo>
                <a:lnTo>
                  <a:pt x="33604" y="106561"/>
                </a:lnTo>
                <a:lnTo>
                  <a:pt x="32644" y="108478"/>
                </a:lnTo>
                <a:lnTo>
                  <a:pt x="32644" y="110400"/>
                </a:lnTo>
                <a:lnTo>
                  <a:pt x="31683" y="112317"/>
                </a:lnTo>
                <a:lnTo>
                  <a:pt x="31683" y="114240"/>
                </a:lnTo>
                <a:lnTo>
                  <a:pt x="32644" y="116157"/>
                </a:lnTo>
                <a:lnTo>
                  <a:pt x="32644" y="119038"/>
                </a:lnTo>
                <a:lnTo>
                  <a:pt x="33604" y="119996"/>
                </a:lnTo>
                <a:lnTo>
                  <a:pt x="34564" y="122878"/>
                </a:lnTo>
                <a:lnTo>
                  <a:pt x="36484" y="124795"/>
                </a:lnTo>
                <a:lnTo>
                  <a:pt x="38404" y="126717"/>
                </a:lnTo>
                <a:lnTo>
                  <a:pt x="40325" y="127676"/>
                </a:lnTo>
                <a:lnTo>
                  <a:pt x="42245" y="129599"/>
                </a:lnTo>
                <a:lnTo>
                  <a:pt x="40325" y="119996"/>
                </a:lnTo>
                <a:lnTo>
                  <a:pt x="39364" y="119038"/>
                </a:lnTo>
                <a:lnTo>
                  <a:pt x="38404" y="118081"/>
                </a:lnTo>
                <a:lnTo>
                  <a:pt x="38404" y="117116"/>
                </a:lnTo>
                <a:lnTo>
                  <a:pt x="37444" y="115199"/>
                </a:lnTo>
                <a:lnTo>
                  <a:pt x="37444" y="110400"/>
                </a:lnTo>
                <a:close/>
              </a:path>
              <a:path w="167030" h="158395">
                <a:moveTo>
                  <a:pt x="44165" y="123837"/>
                </a:moveTo>
                <a:lnTo>
                  <a:pt x="43205" y="122878"/>
                </a:lnTo>
                <a:lnTo>
                  <a:pt x="57591" y="108478"/>
                </a:lnTo>
                <a:lnTo>
                  <a:pt x="58552" y="107519"/>
                </a:lnTo>
                <a:lnTo>
                  <a:pt x="58552" y="105596"/>
                </a:lnTo>
                <a:lnTo>
                  <a:pt x="57591" y="104637"/>
                </a:lnTo>
                <a:lnTo>
                  <a:pt x="56647" y="104637"/>
                </a:lnTo>
                <a:lnTo>
                  <a:pt x="55686" y="102720"/>
                </a:lnTo>
                <a:lnTo>
                  <a:pt x="53766" y="101757"/>
                </a:lnTo>
                <a:lnTo>
                  <a:pt x="52806" y="100798"/>
                </a:lnTo>
                <a:lnTo>
                  <a:pt x="50871" y="99840"/>
                </a:lnTo>
                <a:lnTo>
                  <a:pt x="48966" y="98881"/>
                </a:lnTo>
                <a:lnTo>
                  <a:pt x="44165" y="98881"/>
                </a:lnTo>
                <a:lnTo>
                  <a:pt x="42245" y="99840"/>
                </a:lnTo>
                <a:lnTo>
                  <a:pt x="40325" y="100798"/>
                </a:lnTo>
                <a:lnTo>
                  <a:pt x="38404" y="101757"/>
                </a:lnTo>
                <a:lnTo>
                  <a:pt x="38404" y="108478"/>
                </a:lnTo>
                <a:lnTo>
                  <a:pt x="38404" y="107519"/>
                </a:lnTo>
                <a:lnTo>
                  <a:pt x="39364" y="106561"/>
                </a:lnTo>
                <a:lnTo>
                  <a:pt x="41285" y="104637"/>
                </a:lnTo>
                <a:lnTo>
                  <a:pt x="48006" y="104637"/>
                </a:lnTo>
                <a:lnTo>
                  <a:pt x="49926" y="105596"/>
                </a:lnTo>
                <a:lnTo>
                  <a:pt x="52806" y="107519"/>
                </a:lnTo>
                <a:lnTo>
                  <a:pt x="40325" y="119996"/>
                </a:lnTo>
                <a:lnTo>
                  <a:pt x="42245" y="129599"/>
                </a:lnTo>
                <a:lnTo>
                  <a:pt x="44165" y="130558"/>
                </a:lnTo>
                <a:lnTo>
                  <a:pt x="46085" y="131516"/>
                </a:lnTo>
                <a:lnTo>
                  <a:pt x="48006" y="132481"/>
                </a:lnTo>
                <a:lnTo>
                  <a:pt x="53766" y="132481"/>
                </a:lnTo>
                <a:lnTo>
                  <a:pt x="55686" y="131516"/>
                </a:lnTo>
                <a:lnTo>
                  <a:pt x="57591" y="130558"/>
                </a:lnTo>
                <a:lnTo>
                  <a:pt x="59527" y="128634"/>
                </a:lnTo>
                <a:lnTo>
                  <a:pt x="61432" y="126717"/>
                </a:lnTo>
                <a:lnTo>
                  <a:pt x="62392" y="126717"/>
                </a:lnTo>
                <a:lnTo>
                  <a:pt x="63367" y="125760"/>
                </a:lnTo>
                <a:lnTo>
                  <a:pt x="64328" y="123837"/>
                </a:lnTo>
                <a:lnTo>
                  <a:pt x="65272" y="122878"/>
                </a:lnTo>
                <a:lnTo>
                  <a:pt x="65272" y="121920"/>
                </a:lnTo>
                <a:lnTo>
                  <a:pt x="66233" y="120955"/>
                </a:lnTo>
                <a:lnTo>
                  <a:pt x="66233" y="119996"/>
                </a:lnTo>
                <a:lnTo>
                  <a:pt x="67208" y="119038"/>
                </a:lnTo>
                <a:lnTo>
                  <a:pt x="67208" y="118081"/>
                </a:lnTo>
                <a:lnTo>
                  <a:pt x="68153" y="118081"/>
                </a:lnTo>
                <a:lnTo>
                  <a:pt x="68153" y="117116"/>
                </a:lnTo>
                <a:lnTo>
                  <a:pt x="67208" y="117116"/>
                </a:lnTo>
                <a:lnTo>
                  <a:pt x="67208" y="116157"/>
                </a:lnTo>
                <a:lnTo>
                  <a:pt x="66233" y="115199"/>
                </a:lnTo>
                <a:lnTo>
                  <a:pt x="65272" y="115199"/>
                </a:lnTo>
                <a:lnTo>
                  <a:pt x="65272" y="114240"/>
                </a:lnTo>
                <a:lnTo>
                  <a:pt x="64328" y="114240"/>
                </a:lnTo>
                <a:lnTo>
                  <a:pt x="64328" y="115199"/>
                </a:lnTo>
                <a:lnTo>
                  <a:pt x="63367" y="115199"/>
                </a:lnTo>
                <a:lnTo>
                  <a:pt x="63367" y="117116"/>
                </a:lnTo>
                <a:lnTo>
                  <a:pt x="62392" y="118081"/>
                </a:lnTo>
                <a:lnTo>
                  <a:pt x="62392" y="119038"/>
                </a:lnTo>
                <a:lnTo>
                  <a:pt x="61432" y="119038"/>
                </a:lnTo>
                <a:lnTo>
                  <a:pt x="61432" y="119996"/>
                </a:lnTo>
                <a:lnTo>
                  <a:pt x="60487" y="120955"/>
                </a:lnTo>
                <a:lnTo>
                  <a:pt x="59527" y="122878"/>
                </a:lnTo>
                <a:lnTo>
                  <a:pt x="58552" y="123837"/>
                </a:lnTo>
                <a:lnTo>
                  <a:pt x="57591" y="124795"/>
                </a:lnTo>
                <a:lnTo>
                  <a:pt x="55686" y="125760"/>
                </a:lnTo>
                <a:lnTo>
                  <a:pt x="54711" y="126717"/>
                </a:lnTo>
                <a:lnTo>
                  <a:pt x="48006" y="126717"/>
                </a:lnTo>
                <a:lnTo>
                  <a:pt x="47045" y="125760"/>
                </a:lnTo>
                <a:lnTo>
                  <a:pt x="46085" y="124795"/>
                </a:lnTo>
                <a:lnTo>
                  <a:pt x="44165" y="123837"/>
                </a:lnTo>
                <a:close/>
              </a:path>
              <a:path w="167030" h="158395">
                <a:moveTo>
                  <a:pt x="65272" y="75837"/>
                </a:moveTo>
                <a:lnTo>
                  <a:pt x="63367" y="75837"/>
                </a:lnTo>
                <a:lnTo>
                  <a:pt x="63367" y="76801"/>
                </a:lnTo>
                <a:lnTo>
                  <a:pt x="62392" y="76801"/>
                </a:lnTo>
                <a:lnTo>
                  <a:pt x="62392" y="77759"/>
                </a:lnTo>
                <a:lnTo>
                  <a:pt x="61432" y="78717"/>
                </a:lnTo>
                <a:lnTo>
                  <a:pt x="61432" y="81599"/>
                </a:lnTo>
                <a:lnTo>
                  <a:pt x="60487" y="81599"/>
                </a:lnTo>
                <a:lnTo>
                  <a:pt x="60487" y="86397"/>
                </a:lnTo>
                <a:lnTo>
                  <a:pt x="61432" y="88320"/>
                </a:lnTo>
                <a:lnTo>
                  <a:pt x="57591" y="84481"/>
                </a:lnTo>
                <a:lnTo>
                  <a:pt x="55686" y="84481"/>
                </a:lnTo>
                <a:lnTo>
                  <a:pt x="55686" y="85440"/>
                </a:lnTo>
                <a:lnTo>
                  <a:pt x="54711" y="85440"/>
                </a:lnTo>
                <a:lnTo>
                  <a:pt x="54711" y="86397"/>
                </a:lnTo>
                <a:lnTo>
                  <a:pt x="53766" y="86397"/>
                </a:lnTo>
                <a:lnTo>
                  <a:pt x="53766" y="88320"/>
                </a:lnTo>
                <a:lnTo>
                  <a:pt x="75834" y="110400"/>
                </a:lnTo>
                <a:lnTo>
                  <a:pt x="77769" y="110400"/>
                </a:lnTo>
                <a:lnTo>
                  <a:pt x="77769" y="109436"/>
                </a:lnTo>
                <a:lnTo>
                  <a:pt x="78714" y="109436"/>
                </a:lnTo>
                <a:lnTo>
                  <a:pt x="79674" y="108478"/>
                </a:lnTo>
                <a:lnTo>
                  <a:pt x="79674" y="107519"/>
                </a:lnTo>
                <a:lnTo>
                  <a:pt x="80634" y="107519"/>
                </a:lnTo>
                <a:lnTo>
                  <a:pt x="80634" y="106561"/>
                </a:lnTo>
                <a:lnTo>
                  <a:pt x="66233" y="91202"/>
                </a:lnTo>
                <a:lnTo>
                  <a:pt x="65272" y="90237"/>
                </a:lnTo>
                <a:lnTo>
                  <a:pt x="65272" y="82558"/>
                </a:lnTo>
                <a:lnTo>
                  <a:pt x="66233" y="82558"/>
                </a:lnTo>
                <a:lnTo>
                  <a:pt x="66233" y="81599"/>
                </a:lnTo>
                <a:lnTo>
                  <a:pt x="67208" y="81599"/>
                </a:lnTo>
                <a:lnTo>
                  <a:pt x="67208" y="80640"/>
                </a:lnTo>
                <a:lnTo>
                  <a:pt x="68153" y="80640"/>
                </a:lnTo>
                <a:lnTo>
                  <a:pt x="68153" y="79676"/>
                </a:lnTo>
                <a:lnTo>
                  <a:pt x="70073" y="79676"/>
                </a:lnTo>
                <a:lnTo>
                  <a:pt x="70073" y="77759"/>
                </a:lnTo>
                <a:lnTo>
                  <a:pt x="69113" y="77759"/>
                </a:lnTo>
                <a:lnTo>
                  <a:pt x="69113" y="76801"/>
                </a:lnTo>
                <a:lnTo>
                  <a:pt x="68153" y="76801"/>
                </a:lnTo>
                <a:lnTo>
                  <a:pt x="68153" y="75837"/>
                </a:lnTo>
                <a:lnTo>
                  <a:pt x="65272" y="758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0" name="object 610"/>
          <p:cNvSpPr/>
          <p:nvPr/>
        </p:nvSpPr>
        <p:spPr>
          <a:xfrm>
            <a:off x="1181962" y="7670215"/>
            <a:ext cx="1732748" cy="1588756"/>
          </a:xfrm>
          <a:custGeom>
            <a:avLst/>
            <a:gdLst/>
            <a:ahLst/>
            <a:cxnLst/>
            <a:rect l="l" t="t" r="r" b="b"/>
            <a:pathLst>
              <a:path w="1732748" h="1588756">
                <a:moveTo>
                  <a:pt x="1727947" y="5760"/>
                </a:moveTo>
                <a:lnTo>
                  <a:pt x="1727947" y="1582994"/>
                </a:lnTo>
                <a:lnTo>
                  <a:pt x="0" y="1582994"/>
                </a:lnTo>
                <a:lnTo>
                  <a:pt x="1730828" y="1588756"/>
                </a:lnTo>
                <a:lnTo>
                  <a:pt x="1731788" y="1587793"/>
                </a:lnTo>
                <a:lnTo>
                  <a:pt x="1732748" y="1587793"/>
                </a:lnTo>
                <a:lnTo>
                  <a:pt x="1732748" y="1920"/>
                </a:lnTo>
                <a:lnTo>
                  <a:pt x="1731788" y="960"/>
                </a:lnTo>
                <a:lnTo>
                  <a:pt x="1730828" y="0"/>
                </a:lnTo>
                <a:lnTo>
                  <a:pt x="1727947" y="576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1" name="object 611"/>
          <p:cNvSpPr/>
          <p:nvPr/>
        </p:nvSpPr>
        <p:spPr>
          <a:xfrm>
            <a:off x="1177165" y="7670215"/>
            <a:ext cx="1735625" cy="1588756"/>
          </a:xfrm>
          <a:custGeom>
            <a:avLst/>
            <a:gdLst/>
            <a:ahLst/>
            <a:cxnLst/>
            <a:rect l="l" t="t" r="r" b="b"/>
            <a:pathLst>
              <a:path w="1735625" h="1588756">
                <a:moveTo>
                  <a:pt x="958" y="1587793"/>
                </a:moveTo>
                <a:lnTo>
                  <a:pt x="2875" y="1588756"/>
                </a:lnTo>
                <a:lnTo>
                  <a:pt x="1735625" y="1588756"/>
                </a:lnTo>
                <a:lnTo>
                  <a:pt x="4797" y="1582994"/>
                </a:lnTo>
                <a:lnTo>
                  <a:pt x="4797" y="5760"/>
                </a:lnTo>
                <a:lnTo>
                  <a:pt x="1732745" y="5760"/>
                </a:lnTo>
                <a:lnTo>
                  <a:pt x="1735625" y="0"/>
                </a:lnTo>
                <a:lnTo>
                  <a:pt x="2875" y="0"/>
                </a:lnTo>
                <a:lnTo>
                  <a:pt x="958" y="960"/>
                </a:lnTo>
                <a:lnTo>
                  <a:pt x="0" y="1920"/>
                </a:lnTo>
                <a:lnTo>
                  <a:pt x="0" y="1587793"/>
                </a:lnTo>
                <a:lnTo>
                  <a:pt x="958" y="1587793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2" name="object 612"/>
          <p:cNvSpPr/>
          <p:nvPr/>
        </p:nvSpPr>
        <p:spPr>
          <a:xfrm>
            <a:off x="2905109" y="7673094"/>
            <a:ext cx="1730822" cy="1605076"/>
          </a:xfrm>
          <a:custGeom>
            <a:avLst/>
            <a:gdLst/>
            <a:ahLst/>
            <a:cxnLst/>
            <a:rect l="l" t="t" r="r" b="b"/>
            <a:pathLst>
              <a:path w="1730822" h="1605076">
                <a:moveTo>
                  <a:pt x="0" y="1605076"/>
                </a:moveTo>
                <a:lnTo>
                  <a:pt x="1730822" y="1605076"/>
                </a:lnTo>
                <a:lnTo>
                  <a:pt x="1730822" y="0"/>
                </a:lnTo>
                <a:lnTo>
                  <a:pt x="0" y="0"/>
                </a:lnTo>
                <a:lnTo>
                  <a:pt x="0" y="1605076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3" name="object 613"/>
          <p:cNvSpPr/>
          <p:nvPr/>
        </p:nvSpPr>
        <p:spPr>
          <a:xfrm>
            <a:off x="3175817" y="7716296"/>
            <a:ext cx="943653" cy="1138524"/>
          </a:xfrm>
          <a:custGeom>
            <a:avLst/>
            <a:gdLst/>
            <a:ahLst/>
            <a:cxnLst/>
            <a:rect l="l" t="t" r="r" b="b"/>
            <a:pathLst>
              <a:path w="943653" h="1138524">
                <a:moveTo>
                  <a:pt x="0" y="1138524"/>
                </a:moveTo>
                <a:lnTo>
                  <a:pt x="943653" y="1138524"/>
                </a:lnTo>
                <a:lnTo>
                  <a:pt x="943653" y="0"/>
                </a:lnTo>
                <a:lnTo>
                  <a:pt x="0" y="0"/>
                </a:lnTo>
                <a:lnTo>
                  <a:pt x="0" y="113852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4" name="object 614"/>
          <p:cNvSpPr/>
          <p:nvPr/>
        </p:nvSpPr>
        <p:spPr>
          <a:xfrm>
            <a:off x="3175815" y="7716296"/>
            <a:ext cx="0" cy="1138524"/>
          </a:xfrm>
          <a:custGeom>
            <a:avLst/>
            <a:gdLst/>
            <a:ahLst/>
            <a:cxnLst/>
            <a:rect l="l" t="t" r="r" b="b"/>
            <a:pathLst>
              <a:path w="0" h="1138524">
                <a:moveTo>
                  <a:pt x="0" y="0"/>
                </a:moveTo>
                <a:lnTo>
                  <a:pt x="0" y="1138524"/>
                </a:lnTo>
              </a:path>
            </a:pathLst>
          </a:custGeom>
          <a:ln w="702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5" name="object 615"/>
          <p:cNvSpPr/>
          <p:nvPr/>
        </p:nvSpPr>
        <p:spPr>
          <a:xfrm>
            <a:off x="3175817" y="8285560"/>
            <a:ext cx="943653" cy="0"/>
          </a:xfrm>
          <a:custGeom>
            <a:avLst/>
            <a:gdLst/>
            <a:ahLst/>
            <a:cxnLst/>
            <a:rect l="l" t="t" r="r" b="b"/>
            <a:pathLst>
              <a:path w="943653" h="0">
                <a:moveTo>
                  <a:pt x="0" y="0"/>
                </a:moveTo>
                <a:lnTo>
                  <a:pt x="943653" y="0"/>
                </a:lnTo>
              </a:path>
            </a:pathLst>
          </a:custGeom>
          <a:ln w="7032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6" name="object 616"/>
          <p:cNvSpPr/>
          <p:nvPr/>
        </p:nvSpPr>
        <p:spPr>
          <a:xfrm>
            <a:off x="3324621" y="8217408"/>
            <a:ext cx="646054" cy="182392"/>
          </a:xfrm>
          <a:custGeom>
            <a:avLst/>
            <a:gdLst/>
            <a:ahLst/>
            <a:cxnLst/>
            <a:rect l="l" t="t" r="r" b="b"/>
            <a:pathLst>
              <a:path w="646054" h="182392">
                <a:moveTo>
                  <a:pt x="321579" y="17282"/>
                </a:moveTo>
                <a:lnTo>
                  <a:pt x="323514" y="32628"/>
                </a:lnTo>
                <a:lnTo>
                  <a:pt x="326379" y="31668"/>
                </a:lnTo>
                <a:lnTo>
                  <a:pt x="324457" y="32577"/>
                </a:lnTo>
                <a:lnTo>
                  <a:pt x="638373" y="15346"/>
                </a:lnTo>
                <a:lnTo>
                  <a:pt x="642213" y="15346"/>
                </a:lnTo>
                <a:lnTo>
                  <a:pt x="646054" y="12466"/>
                </a:lnTo>
                <a:lnTo>
                  <a:pt x="646054" y="7680"/>
                </a:lnTo>
                <a:lnTo>
                  <a:pt x="645093" y="3840"/>
                </a:lnTo>
                <a:lnTo>
                  <a:pt x="641253" y="0"/>
                </a:lnTo>
                <a:lnTo>
                  <a:pt x="637413" y="0"/>
                </a:lnTo>
                <a:lnTo>
                  <a:pt x="322539" y="16306"/>
                </a:lnTo>
                <a:lnTo>
                  <a:pt x="321579" y="17282"/>
                </a:lnTo>
                <a:close/>
              </a:path>
              <a:path w="646054" h="182392">
                <a:moveTo>
                  <a:pt x="323514" y="32628"/>
                </a:moveTo>
                <a:lnTo>
                  <a:pt x="321579" y="17282"/>
                </a:lnTo>
                <a:lnTo>
                  <a:pt x="319674" y="17282"/>
                </a:lnTo>
                <a:lnTo>
                  <a:pt x="4800" y="167030"/>
                </a:lnTo>
                <a:lnTo>
                  <a:pt x="960" y="167990"/>
                </a:lnTo>
                <a:lnTo>
                  <a:pt x="0" y="172791"/>
                </a:lnTo>
                <a:lnTo>
                  <a:pt x="960" y="176631"/>
                </a:lnTo>
                <a:lnTo>
                  <a:pt x="2880" y="180472"/>
                </a:lnTo>
                <a:lnTo>
                  <a:pt x="7680" y="182392"/>
                </a:lnTo>
                <a:lnTo>
                  <a:pt x="11521" y="180472"/>
                </a:lnTo>
                <a:lnTo>
                  <a:pt x="324457" y="32577"/>
                </a:lnTo>
                <a:lnTo>
                  <a:pt x="326379" y="31668"/>
                </a:lnTo>
                <a:lnTo>
                  <a:pt x="323514" y="32628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7" name="object 617"/>
          <p:cNvSpPr/>
          <p:nvPr/>
        </p:nvSpPr>
        <p:spPr>
          <a:xfrm>
            <a:off x="3308299" y="8366196"/>
            <a:ext cx="49910" cy="49926"/>
          </a:xfrm>
          <a:custGeom>
            <a:avLst/>
            <a:gdLst/>
            <a:ahLst/>
            <a:cxnLst/>
            <a:rect l="l" t="t" r="r" b="b"/>
            <a:pathLst>
              <a:path w="49910" h="49926">
                <a:moveTo>
                  <a:pt x="24963" y="0"/>
                </a:moveTo>
                <a:lnTo>
                  <a:pt x="0" y="24963"/>
                </a:lnTo>
                <a:lnTo>
                  <a:pt x="24963" y="49926"/>
                </a:lnTo>
                <a:lnTo>
                  <a:pt x="49910" y="24963"/>
                </a:lnTo>
                <a:lnTo>
                  <a:pt x="24963" y="0"/>
                </a:lnTo>
                <a:close/>
              </a:path>
            </a:pathLst>
          </a:custGeom>
          <a:solidFill>
            <a:srgbClr val="4D7FB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8" name="object 618"/>
          <p:cNvSpPr/>
          <p:nvPr/>
        </p:nvSpPr>
        <p:spPr>
          <a:xfrm>
            <a:off x="3305418" y="8363315"/>
            <a:ext cx="54711" cy="54711"/>
          </a:xfrm>
          <a:custGeom>
            <a:avLst/>
            <a:gdLst/>
            <a:ahLst/>
            <a:cxnLst/>
            <a:rect l="l" t="t" r="r" b="b"/>
            <a:pathLst>
              <a:path w="54711" h="54711">
                <a:moveTo>
                  <a:pt x="25923" y="960"/>
                </a:moveTo>
                <a:lnTo>
                  <a:pt x="960" y="25923"/>
                </a:lnTo>
                <a:lnTo>
                  <a:pt x="0" y="26883"/>
                </a:lnTo>
                <a:lnTo>
                  <a:pt x="0" y="28803"/>
                </a:lnTo>
                <a:lnTo>
                  <a:pt x="960" y="29763"/>
                </a:lnTo>
                <a:lnTo>
                  <a:pt x="25923" y="54711"/>
                </a:lnTo>
                <a:lnTo>
                  <a:pt x="29763" y="54711"/>
                </a:lnTo>
                <a:lnTo>
                  <a:pt x="54711" y="29763"/>
                </a:lnTo>
                <a:lnTo>
                  <a:pt x="54711" y="25923"/>
                </a:lnTo>
                <a:lnTo>
                  <a:pt x="48966" y="27843"/>
                </a:lnTo>
                <a:lnTo>
                  <a:pt x="27843" y="48966"/>
                </a:lnTo>
                <a:lnTo>
                  <a:pt x="6720" y="27843"/>
                </a:lnTo>
                <a:lnTo>
                  <a:pt x="27843" y="6720"/>
                </a:lnTo>
                <a:lnTo>
                  <a:pt x="25923" y="960"/>
                </a:lnTo>
                <a:close/>
              </a:path>
              <a:path w="54711" h="54711">
                <a:moveTo>
                  <a:pt x="54711" y="25923"/>
                </a:moveTo>
                <a:lnTo>
                  <a:pt x="29763" y="960"/>
                </a:lnTo>
                <a:lnTo>
                  <a:pt x="28788" y="0"/>
                </a:lnTo>
                <a:lnTo>
                  <a:pt x="26883" y="0"/>
                </a:lnTo>
                <a:lnTo>
                  <a:pt x="25923" y="960"/>
                </a:lnTo>
                <a:lnTo>
                  <a:pt x="27843" y="6720"/>
                </a:lnTo>
                <a:lnTo>
                  <a:pt x="48966" y="27843"/>
                </a:lnTo>
                <a:lnTo>
                  <a:pt x="54711" y="25923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9" name="object 619"/>
          <p:cNvSpPr/>
          <p:nvPr/>
        </p:nvSpPr>
        <p:spPr>
          <a:xfrm>
            <a:off x="3622212" y="8215487"/>
            <a:ext cx="49911" cy="50871"/>
          </a:xfrm>
          <a:custGeom>
            <a:avLst/>
            <a:gdLst/>
            <a:ahLst/>
            <a:cxnLst/>
            <a:rect l="l" t="t" r="r" b="b"/>
            <a:pathLst>
              <a:path w="49911" h="50871">
                <a:moveTo>
                  <a:pt x="24947" y="0"/>
                </a:moveTo>
                <a:lnTo>
                  <a:pt x="0" y="25908"/>
                </a:lnTo>
                <a:lnTo>
                  <a:pt x="24947" y="50871"/>
                </a:lnTo>
                <a:lnTo>
                  <a:pt x="49911" y="25908"/>
                </a:lnTo>
                <a:lnTo>
                  <a:pt x="24947" y="0"/>
                </a:lnTo>
                <a:close/>
              </a:path>
            </a:pathLst>
          </a:custGeom>
          <a:solidFill>
            <a:srgbClr val="4D7FB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0" name="object 620"/>
          <p:cNvSpPr/>
          <p:nvPr/>
        </p:nvSpPr>
        <p:spPr>
          <a:xfrm>
            <a:off x="3620292" y="8213567"/>
            <a:ext cx="54711" cy="54711"/>
          </a:xfrm>
          <a:custGeom>
            <a:avLst/>
            <a:gdLst/>
            <a:ahLst/>
            <a:cxnLst/>
            <a:rect l="l" t="t" r="r" b="b"/>
            <a:pathLst>
              <a:path w="54711" h="54711">
                <a:moveTo>
                  <a:pt x="960" y="29748"/>
                </a:moveTo>
                <a:lnTo>
                  <a:pt x="24947" y="53751"/>
                </a:lnTo>
                <a:lnTo>
                  <a:pt x="5760" y="27828"/>
                </a:lnTo>
                <a:lnTo>
                  <a:pt x="26868" y="5760"/>
                </a:lnTo>
                <a:lnTo>
                  <a:pt x="26868" y="0"/>
                </a:lnTo>
                <a:lnTo>
                  <a:pt x="24947" y="960"/>
                </a:lnTo>
                <a:lnTo>
                  <a:pt x="960" y="25907"/>
                </a:lnTo>
                <a:lnTo>
                  <a:pt x="0" y="26868"/>
                </a:lnTo>
                <a:lnTo>
                  <a:pt x="0" y="27828"/>
                </a:lnTo>
                <a:lnTo>
                  <a:pt x="960" y="29748"/>
                </a:lnTo>
                <a:close/>
              </a:path>
              <a:path w="54711" h="54711">
                <a:moveTo>
                  <a:pt x="27843" y="54711"/>
                </a:moveTo>
                <a:lnTo>
                  <a:pt x="28788" y="53751"/>
                </a:lnTo>
                <a:lnTo>
                  <a:pt x="53751" y="29748"/>
                </a:lnTo>
                <a:lnTo>
                  <a:pt x="54711" y="27828"/>
                </a:lnTo>
                <a:lnTo>
                  <a:pt x="54711" y="26868"/>
                </a:lnTo>
                <a:lnTo>
                  <a:pt x="53751" y="25907"/>
                </a:lnTo>
                <a:lnTo>
                  <a:pt x="28788" y="960"/>
                </a:lnTo>
                <a:lnTo>
                  <a:pt x="27843" y="0"/>
                </a:lnTo>
                <a:lnTo>
                  <a:pt x="26868" y="0"/>
                </a:lnTo>
                <a:lnTo>
                  <a:pt x="26868" y="5760"/>
                </a:lnTo>
                <a:lnTo>
                  <a:pt x="47990" y="27828"/>
                </a:lnTo>
                <a:lnTo>
                  <a:pt x="26868" y="48950"/>
                </a:lnTo>
                <a:lnTo>
                  <a:pt x="5760" y="27828"/>
                </a:lnTo>
                <a:lnTo>
                  <a:pt x="24947" y="53751"/>
                </a:lnTo>
                <a:lnTo>
                  <a:pt x="26868" y="54711"/>
                </a:lnTo>
                <a:lnTo>
                  <a:pt x="27843" y="54711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1" name="object 621"/>
          <p:cNvSpPr/>
          <p:nvPr/>
        </p:nvSpPr>
        <p:spPr>
          <a:xfrm>
            <a:off x="3937071" y="8200125"/>
            <a:ext cx="48966" cy="49911"/>
          </a:xfrm>
          <a:custGeom>
            <a:avLst/>
            <a:gdLst/>
            <a:ahLst/>
            <a:cxnLst/>
            <a:rect l="l" t="t" r="r" b="b"/>
            <a:pathLst>
              <a:path w="48966" h="49911">
                <a:moveTo>
                  <a:pt x="24963" y="0"/>
                </a:moveTo>
                <a:lnTo>
                  <a:pt x="0" y="24963"/>
                </a:lnTo>
                <a:lnTo>
                  <a:pt x="24963" y="49910"/>
                </a:lnTo>
                <a:lnTo>
                  <a:pt x="48966" y="24963"/>
                </a:lnTo>
                <a:lnTo>
                  <a:pt x="24963" y="0"/>
                </a:lnTo>
                <a:close/>
              </a:path>
            </a:pathLst>
          </a:custGeom>
          <a:solidFill>
            <a:srgbClr val="4D7FB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2" name="object 622"/>
          <p:cNvSpPr/>
          <p:nvPr/>
        </p:nvSpPr>
        <p:spPr>
          <a:xfrm>
            <a:off x="3934205" y="8197245"/>
            <a:ext cx="54711" cy="54711"/>
          </a:xfrm>
          <a:custGeom>
            <a:avLst/>
            <a:gdLst/>
            <a:ahLst/>
            <a:cxnLst/>
            <a:rect l="l" t="t" r="r" b="b"/>
            <a:pathLst>
              <a:path w="54711" h="54711">
                <a:moveTo>
                  <a:pt x="25908" y="960"/>
                </a:moveTo>
                <a:lnTo>
                  <a:pt x="960" y="25923"/>
                </a:lnTo>
                <a:lnTo>
                  <a:pt x="0" y="26883"/>
                </a:lnTo>
                <a:lnTo>
                  <a:pt x="0" y="28788"/>
                </a:lnTo>
                <a:lnTo>
                  <a:pt x="960" y="29763"/>
                </a:lnTo>
                <a:lnTo>
                  <a:pt x="25908" y="54711"/>
                </a:lnTo>
                <a:lnTo>
                  <a:pt x="29748" y="54711"/>
                </a:lnTo>
                <a:lnTo>
                  <a:pt x="53751" y="29763"/>
                </a:lnTo>
                <a:lnTo>
                  <a:pt x="54711" y="28788"/>
                </a:lnTo>
                <a:lnTo>
                  <a:pt x="54711" y="26883"/>
                </a:lnTo>
                <a:lnTo>
                  <a:pt x="53751" y="25923"/>
                </a:lnTo>
                <a:lnTo>
                  <a:pt x="48950" y="27843"/>
                </a:lnTo>
                <a:lnTo>
                  <a:pt x="27828" y="48950"/>
                </a:lnTo>
                <a:lnTo>
                  <a:pt x="6705" y="27843"/>
                </a:lnTo>
                <a:lnTo>
                  <a:pt x="27828" y="5760"/>
                </a:lnTo>
                <a:lnTo>
                  <a:pt x="25908" y="960"/>
                </a:lnTo>
                <a:close/>
              </a:path>
              <a:path w="54711" h="54711">
                <a:moveTo>
                  <a:pt x="53751" y="25923"/>
                </a:moveTo>
                <a:lnTo>
                  <a:pt x="29748" y="960"/>
                </a:lnTo>
                <a:lnTo>
                  <a:pt x="27828" y="0"/>
                </a:lnTo>
                <a:lnTo>
                  <a:pt x="26868" y="0"/>
                </a:lnTo>
                <a:lnTo>
                  <a:pt x="25908" y="960"/>
                </a:lnTo>
                <a:lnTo>
                  <a:pt x="27828" y="5760"/>
                </a:lnTo>
                <a:lnTo>
                  <a:pt x="48950" y="27843"/>
                </a:lnTo>
                <a:lnTo>
                  <a:pt x="53751" y="25923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3" name="object 623"/>
          <p:cNvSpPr/>
          <p:nvPr/>
        </p:nvSpPr>
        <p:spPr>
          <a:xfrm>
            <a:off x="3324621" y="7987009"/>
            <a:ext cx="329260" cy="583663"/>
          </a:xfrm>
          <a:custGeom>
            <a:avLst/>
            <a:gdLst/>
            <a:ahLst/>
            <a:cxnLst/>
            <a:rect l="l" t="t" r="r" b="b"/>
            <a:pathLst>
              <a:path w="329260" h="583663">
                <a:moveTo>
                  <a:pt x="327339" y="569262"/>
                </a:moveTo>
                <a:lnTo>
                  <a:pt x="315833" y="572143"/>
                </a:lnTo>
                <a:lnTo>
                  <a:pt x="317738" y="580781"/>
                </a:lnTo>
                <a:lnTo>
                  <a:pt x="319674" y="582704"/>
                </a:lnTo>
                <a:lnTo>
                  <a:pt x="321579" y="583663"/>
                </a:lnTo>
                <a:lnTo>
                  <a:pt x="324459" y="582704"/>
                </a:lnTo>
                <a:lnTo>
                  <a:pt x="326379" y="582704"/>
                </a:lnTo>
                <a:lnTo>
                  <a:pt x="328300" y="580781"/>
                </a:lnTo>
                <a:lnTo>
                  <a:pt x="329260" y="578863"/>
                </a:lnTo>
                <a:lnTo>
                  <a:pt x="327339" y="569262"/>
                </a:lnTo>
                <a:close/>
              </a:path>
              <a:path w="329260" h="583663">
                <a:moveTo>
                  <a:pt x="2880" y="308152"/>
                </a:moveTo>
                <a:lnTo>
                  <a:pt x="0" y="311033"/>
                </a:lnTo>
                <a:lnTo>
                  <a:pt x="0" y="316793"/>
                </a:lnTo>
                <a:lnTo>
                  <a:pt x="3840" y="318714"/>
                </a:lnTo>
                <a:lnTo>
                  <a:pt x="317738" y="580781"/>
                </a:lnTo>
                <a:lnTo>
                  <a:pt x="315833" y="572143"/>
                </a:lnTo>
                <a:lnTo>
                  <a:pt x="327339" y="569262"/>
                </a:lnTo>
                <a:lnTo>
                  <a:pt x="329260" y="578863"/>
                </a:lnTo>
                <a:lnTo>
                  <a:pt x="645093" y="12481"/>
                </a:lnTo>
                <a:lnTo>
                  <a:pt x="647014" y="8641"/>
                </a:lnTo>
                <a:lnTo>
                  <a:pt x="645093" y="3840"/>
                </a:lnTo>
                <a:lnTo>
                  <a:pt x="641253" y="1920"/>
                </a:lnTo>
                <a:lnTo>
                  <a:pt x="638373" y="0"/>
                </a:lnTo>
                <a:lnTo>
                  <a:pt x="632612" y="960"/>
                </a:lnTo>
                <a:lnTo>
                  <a:pt x="631652" y="4800"/>
                </a:lnTo>
                <a:lnTo>
                  <a:pt x="320579" y="563618"/>
                </a:lnTo>
                <a:lnTo>
                  <a:pt x="13426" y="307192"/>
                </a:lnTo>
                <a:lnTo>
                  <a:pt x="10561" y="304312"/>
                </a:lnTo>
                <a:lnTo>
                  <a:pt x="5760" y="305272"/>
                </a:lnTo>
                <a:lnTo>
                  <a:pt x="2880" y="308152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4" name="object 624"/>
          <p:cNvSpPr/>
          <p:nvPr/>
        </p:nvSpPr>
        <p:spPr>
          <a:xfrm>
            <a:off x="3308299" y="8298992"/>
            <a:ext cx="49922" cy="0"/>
          </a:xfrm>
          <a:custGeom>
            <a:avLst/>
            <a:gdLst/>
            <a:ahLst/>
            <a:cxnLst/>
            <a:rect l="l" t="t" r="r" b="b"/>
            <a:pathLst>
              <a:path w="49922" h="0">
                <a:moveTo>
                  <a:pt x="0" y="0"/>
                </a:moveTo>
                <a:lnTo>
                  <a:pt x="49922" y="0"/>
                </a:lnTo>
              </a:path>
            </a:pathLst>
          </a:custGeom>
          <a:ln w="51186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5" name="object 625"/>
          <p:cNvSpPr/>
          <p:nvPr/>
        </p:nvSpPr>
        <p:spPr>
          <a:xfrm>
            <a:off x="3308299" y="8276920"/>
            <a:ext cx="49910" cy="49911"/>
          </a:xfrm>
          <a:custGeom>
            <a:avLst/>
            <a:gdLst/>
            <a:ahLst/>
            <a:cxnLst/>
            <a:rect l="l" t="t" r="r" b="b"/>
            <a:pathLst>
              <a:path w="49910" h="49910">
                <a:moveTo>
                  <a:pt x="0" y="49911"/>
                </a:moveTo>
                <a:lnTo>
                  <a:pt x="49910" y="49911"/>
                </a:lnTo>
                <a:lnTo>
                  <a:pt x="2880" y="44165"/>
                </a:lnTo>
                <a:lnTo>
                  <a:pt x="2880" y="0"/>
                </a:lnTo>
                <a:lnTo>
                  <a:pt x="0" y="49911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6" name="object 626"/>
          <p:cNvSpPr/>
          <p:nvPr/>
        </p:nvSpPr>
        <p:spPr>
          <a:xfrm>
            <a:off x="3305418" y="8272119"/>
            <a:ext cx="55671" cy="54711"/>
          </a:xfrm>
          <a:custGeom>
            <a:avLst/>
            <a:gdLst/>
            <a:ahLst/>
            <a:cxnLst/>
            <a:rect l="l" t="t" r="r" b="b"/>
            <a:pathLst>
              <a:path w="55671" h="54711">
                <a:moveTo>
                  <a:pt x="960" y="960"/>
                </a:moveTo>
                <a:lnTo>
                  <a:pt x="0" y="1920"/>
                </a:lnTo>
                <a:lnTo>
                  <a:pt x="0" y="51831"/>
                </a:lnTo>
                <a:lnTo>
                  <a:pt x="960" y="52806"/>
                </a:lnTo>
                <a:lnTo>
                  <a:pt x="1920" y="53766"/>
                </a:lnTo>
                <a:lnTo>
                  <a:pt x="2880" y="54711"/>
                </a:lnTo>
                <a:lnTo>
                  <a:pt x="5760" y="4800"/>
                </a:lnTo>
                <a:lnTo>
                  <a:pt x="49911" y="4800"/>
                </a:lnTo>
                <a:lnTo>
                  <a:pt x="49911" y="48966"/>
                </a:lnTo>
                <a:lnTo>
                  <a:pt x="5760" y="48966"/>
                </a:lnTo>
                <a:lnTo>
                  <a:pt x="52791" y="54711"/>
                </a:lnTo>
                <a:lnTo>
                  <a:pt x="53751" y="53766"/>
                </a:lnTo>
                <a:lnTo>
                  <a:pt x="54711" y="52806"/>
                </a:lnTo>
                <a:lnTo>
                  <a:pt x="55671" y="51831"/>
                </a:lnTo>
                <a:lnTo>
                  <a:pt x="55671" y="1920"/>
                </a:lnTo>
                <a:lnTo>
                  <a:pt x="54711" y="960"/>
                </a:lnTo>
                <a:lnTo>
                  <a:pt x="53751" y="0"/>
                </a:lnTo>
                <a:lnTo>
                  <a:pt x="1920" y="0"/>
                </a:lnTo>
                <a:lnTo>
                  <a:pt x="960" y="960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7" name="object 627"/>
          <p:cNvSpPr/>
          <p:nvPr/>
        </p:nvSpPr>
        <p:spPr>
          <a:xfrm>
            <a:off x="3622212" y="8561552"/>
            <a:ext cx="49916" cy="0"/>
          </a:xfrm>
          <a:custGeom>
            <a:avLst/>
            <a:gdLst/>
            <a:ahLst/>
            <a:cxnLst/>
            <a:rect l="l" t="t" r="r" b="b"/>
            <a:pathLst>
              <a:path w="49916" h="0">
                <a:moveTo>
                  <a:pt x="0" y="0"/>
                </a:moveTo>
                <a:lnTo>
                  <a:pt x="49916" y="0"/>
                </a:lnTo>
              </a:path>
            </a:pathLst>
          </a:custGeom>
          <a:ln w="50228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8" name="object 628"/>
          <p:cNvSpPr/>
          <p:nvPr/>
        </p:nvSpPr>
        <p:spPr>
          <a:xfrm>
            <a:off x="3621252" y="8534186"/>
            <a:ext cx="53751" cy="54726"/>
          </a:xfrm>
          <a:custGeom>
            <a:avLst/>
            <a:gdLst/>
            <a:ahLst/>
            <a:cxnLst/>
            <a:rect l="l" t="t" r="r" b="b"/>
            <a:pathLst>
              <a:path w="53751" h="54726">
                <a:moveTo>
                  <a:pt x="52791" y="0"/>
                </a:moveTo>
                <a:lnTo>
                  <a:pt x="0" y="0"/>
                </a:lnTo>
                <a:lnTo>
                  <a:pt x="3840" y="4803"/>
                </a:lnTo>
                <a:lnTo>
                  <a:pt x="47990" y="4803"/>
                </a:lnTo>
                <a:lnTo>
                  <a:pt x="50871" y="54726"/>
                </a:lnTo>
                <a:lnTo>
                  <a:pt x="52791" y="54726"/>
                </a:lnTo>
                <a:lnTo>
                  <a:pt x="52791" y="53762"/>
                </a:lnTo>
                <a:lnTo>
                  <a:pt x="53751" y="51844"/>
                </a:lnTo>
                <a:lnTo>
                  <a:pt x="53751" y="2886"/>
                </a:lnTo>
                <a:lnTo>
                  <a:pt x="52791" y="963"/>
                </a:lnTo>
                <a:lnTo>
                  <a:pt x="52791" y="0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9" name="object 629"/>
          <p:cNvSpPr/>
          <p:nvPr/>
        </p:nvSpPr>
        <p:spPr>
          <a:xfrm>
            <a:off x="3620292" y="8534186"/>
            <a:ext cx="51831" cy="54726"/>
          </a:xfrm>
          <a:custGeom>
            <a:avLst/>
            <a:gdLst/>
            <a:ahLst/>
            <a:cxnLst/>
            <a:rect l="l" t="t" r="r" b="b"/>
            <a:pathLst>
              <a:path w="51831" h="54726">
                <a:moveTo>
                  <a:pt x="48950" y="4803"/>
                </a:moveTo>
                <a:lnTo>
                  <a:pt x="48950" y="49921"/>
                </a:lnTo>
                <a:lnTo>
                  <a:pt x="4800" y="49921"/>
                </a:lnTo>
                <a:lnTo>
                  <a:pt x="4800" y="4803"/>
                </a:lnTo>
                <a:lnTo>
                  <a:pt x="960" y="0"/>
                </a:lnTo>
                <a:lnTo>
                  <a:pt x="0" y="963"/>
                </a:lnTo>
                <a:lnTo>
                  <a:pt x="0" y="53762"/>
                </a:lnTo>
                <a:lnTo>
                  <a:pt x="960" y="54726"/>
                </a:lnTo>
                <a:lnTo>
                  <a:pt x="51831" y="54726"/>
                </a:lnTo>
                <a:lnTo>
                  <a:pt x="48950" y="4803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0" name="object 630"/>
          <p:cNvSpPr/>
          <p:nvPr/>
        </p:nvSpPr>
        <p:spPr>
          <a:xfrm>
            <a:off x="3937071" y="7995174"/>
            <a:ext cx="48958" cy="0"/>
          </a:xfrm>
          <a:custGeom>
            <a:avLst/>
            <a:gdLst/>
            <a:ahLst/>
            <a:cxnLst/>
            <a:rect l="l" t="t" r="r" b="b"/>
            <a:pathLst>
              <a:path w="48958" h="0">
                <a:moveTo>
                  <a:pt x="0" y="0"/>
                </a:moveTo>
                <a:lnTo>
                  <a:pt x="48958" y="0"/>
                </a:lnTo>
              </a:path>
            </a:pathLst>
          </a:custGeom>
          <a:ln w="50228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1" name="object 631"/>
          <p:cNvSpPr/>
          <p:nvPr/>
        </p:nvSpPr>
        <p:spPr>
          <a:xfrm>
            <a:off x="3934205" y="7967807"/>
            <a:ext cx="51831" cy="54711"/>
          </a:xfrm>
          <a:custGeom>
            <a:avLst/>
            <a:gdLst/>
            <a:ahLst/>
            <a:cxnLst/>
            <a:rect l="l" t="t" r="r" b="b"/>
            <a:pathLst>
              <a:path w="51831" h="54711">
                <a:moveTo>
                  <a:pt x="49911" y="4800"/>
                </a:moveTo>
                <a:lnTo>
                  <a:pt x="49911" y="49926"/>
                </a:lnTo>
                <a:lnTo>
                  <a:pt x="4785" y="49926"/>
                </a:lnTo>
                <a:lnTo>
                  <a:pt x="4785" y="4800"/>
                </a:lnTo>
                <a:lnTo>
                  <a:pt x="960" y="0"/>
                </a:lnTo>
                <a:lnTo>
                  <a:pt x="0" y="960"/>
                </a:lnTo>
                <a:lnTo>
                  <a:pt x="0" y="53766"/>
                </a:lnTo>
                <a:lnTo>
                  <a:pt x="960" y="54711"/>
                </a:lnTo>
                <a:lnTo>
                  <a:pt x="51831" y="54711"/>
                </a:lnTo>
                <a:lnTo>
                  <a:pt x="49911" y="4800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2" name="object 632"/>
          <p:cNvSpPr/>
          <p:nvPr/>
        </p:nvSpPr>
        <p:spPr>
          <a:xfrm>
            <a:off x="3935166" y="7967807"/>
            <a:ext cx="53751" cy="54711"/>
          </a:xfrm>
          <a:custGeom>
            <a:avLst/>
            <a:gdLst/>
            <a:ahLst/>
            <a:cxnLst/>
            <a:rect l="l" t="t" r="r" b="b"/>
            <a:pathLst>
              <a:path w="53751" h="54711">
                <a:moveTo>
                  <a:pt x="52791" y="0"/>
                </a:moveTo>
                <a:lnTo>
                  <a:pt x="0" y="0"/>
                </a:lnTo>
                <a:lnTo>
                  <a:pt x="3825" y="4800"/>
                </a:lnTo>
                <a:lnTo>
                  <a:pt x="48950" y="4800"/>
                </a:lnTo>
                <a:lnTo>
                  <a:pt x="50871" y="54711"/>
                </a:lnTo>
                <a:lnTo>
                  <a:pt x="52791" y="54711"/>
                </a:lnTo>
                <a:lnTo>
                  <a:pt x="53751" y="53766"/>
                </a:lnTo>
                <a:lnTo>
                  <a:pt x="53751" y="960"/>
                </a:lnTo>
                <a:lnTo>
                  <a:pt x="52791" y="0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3" name="object 633"/>
          <p:cNvSpPr/>
          <p:nvPr/>
        </p:nvSpPr>
        <p:spPr>
          <a:xfrm>
            <a:off x="2966542" y="8856744"/>
            <a:ext cx="16322" cy="4797"/>
          </a:xfrm>
          <a:custGeom>
            <a:avLst/>
            <a:gdLst/>
            <a:ahLst/>
            <a:cxnLst/>
            <a:rect l="l" t="t" r="r" b="b"/>
            <a:pathLst>
              <a:path w="16322" h="4797">
                <a:moveTo>
                  <a:pt x="16322" y="1917"/>
                </a:moveTo>
                <a:lnTo>
                  <a:pt x="16322" y="0"/>
                </a:lnTo>
                <a:lnTo>
                  <a:pt x="0" y="0"/>
                </a:lnTo>
                <a:lnTo>
                  <a:pt x="0" y="4797"/>
                </a:lnTo>
                <a:lnTo>
                  <a:pt x="16322" y="4797"/>
                </a:lnTo>
                <a:lnTo>
                  <a:pt x="16322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4" name="object 634"/>
          <p:cNvSpPr/>
          <p:nvPr/>
        </p:nvSpPr>
        <p:spPr>
          <a:xfrm>
            <a:off x="2989585" y="8830824"/>
            <a:ext cx="28803" cy="46076"/>
          </a:xfrm>
          <a:custGeom>
            <a:avLst/>
            <a:gdLst/>
            <a:ahLst/>
            <a:cxnLst/>
            <a:rect l="l" t="t" r="r" b="b"/>
            <a:pathLst>
              <a:path w="28803" h="46076">
                <a:moveTo>
                  <a:pt x="28803" y="29759"/>
                </a:moveTo>
                <a:lnTo>
                  <a:pt x="27843" y="28800"/>
                </a:lnTo>
                <a:lnTo>
                  <a:pt x="27843" y="27837"/>
                </a:lnTo>
                <a:lnTo>
                  <a:pt x="26883" y="26878"/>
                </a:lnTo>
                <a:lnTo>
                  <a:pt x="25923" y="25920"/>
                </a:lnTo>
                <a:lnTo>
                  <a:pt x="24963" y="24961"/>
                </a:lnTo>
                <a:lnTo>
                  <a:pt x="24003" y="23996"/>
                </a:lnTo>
                <a:lnTo>
                  <a:pt x="22082" y="23038"/>
                </a:lnTo>
                <a:lnTo>
                  <a:pt x="21122" y="23038"/>
                </a:lnTo>
                <a:lnTo>
                  <a:pt x="20162" y="22079"/>
                </a:lnTo>
                <a:lnTo>
                  <a:pt x="19202" y="22079"/>
                </a:lnTo>
                <a:lnTo>
                  <a:pt x="21122" y="21121"/>
                </a:lnTo>
                <a:lnTo>
                  <a:pt x="22082" y="21121"/>
                </a:lnTo>
                <a:lnTo>
                  <a:pt x="23042" y="20156"/>
                </a:lnTo>
                <a:lnTo>
                  <a:pt x="24003" y="19199"/>
                </a:lnTo>
                <a:lnTo>
                  <a:pt x="24003" y="18240"/>
                </a:lnTo>
                <a:lnTo>
                  <a:pt x="24963" y="17282"/>
                </a:lnTo>
                <a:lnTo>
                  <a:pt x="25923" y="16317"/>
                </a:lnTo>
                <a:lnTo>
                  <a:pt x="25923" y="15358"/>
                </a:lnTo>
                <a:lnTo>
                  <a:pt x="26883" y="13435"/>
                </a:lnTo>
                <a:lnTo>
                  <a:pt x="26883" y="9596"/>
                </a:lnTo>
                <a:lnTo>
                  <a:pt x="25923" y="7679"/>
                </a:lnTo>
                <a:lnTo>
                  <a:pt x="25923" y="6720"/>
                </a:lnTo>
                <a:lnTo>
                  <a:pt x="24963" y="4797"/>
                </a:lnTo>
                <a:lnTo>
                  <a:pt x="24963" y="3838"/>
                </a:lnTo>
                <a:lnTo>
                  <a:pt x="23042" y="2881"/>
                </a:lnTo>
                <a:lnTo>
                  <a:pt x="22082" y="1917"/>
                </a:lnTo>
                <a:lnTo>
                  <a:pt x="21122" y="958"/>
                </a:lnTo>
                <a:lnTo>
                  <a:pt x="19202" y="958"/>
                </a:lnTo>
                <a:lnTo>
                  <a:pt x="18242" y="0"/>
                </a:lnTo>
                <a:lnTo>
                  <a:pt x="9601" y="0"/>
                </a:lnTo>
                <a:lnTo>
                  <a:pt x="8641" y="958"/>
                </a:lnTo>
                <a:lnTo>
                  <a:pt x="7680" y="958"/>
                </a:lnTo>
                <a:lnTo>
                  <a:pt x="6720" y="1917"/>
                </a:lnTo>
                <a:lnTo>
                  <a:pt x="4800" y="1917"/>
                </a:lnTo>
                <a:lnTo>
                  <a:pt x="3840" y="2881"/>
                </a:lnTo>
                <a:lnTo>
                  <a:pt x="2880" y="2881"/>
                </a:lnTo>
                <a:lnTo>
                  <a:pt x="2880" y="3838"/>
                </a:lnTo>
                <a:lnTo>
                  <a:pt x="1920" y="3838"/>
                </a:lnTo>
                <a:lnTo>
                  <a:pt x="1920" y="8638"/>
                </a:lnTo>
                <a:lnTo>
                  <a:pt x="3840" y="8638"/>
                </a:lnTo>
                <a:lnTo>
                  <a:pt x="4800" y="7679"/>
                </a:lnTo>
                <a:lnTo>
                  <a:pt x="5760" y="6720"/>
                </a:lnTo>
                <a:lnTo>
                  <a:pt x="6720" y="6720"/>
                </a:lnTo>
                <a:lnTo>
                  <a:pt x="7680" y="5756"/>
                </a:lnTo>
                <a:lnTo>
                  <a:pt x="8641" y="5756"/>
                </a:lnTo>
                <a:lnTo>
                  <a:pt x="10561" y="4797"/>
                </a:lnTo>
                <a:lnTo>
                  <a:pt x="15361" y="4797"/>
                </a:lnTo>
                <a:lnTo>
                  <a:pt x="16322" y="5756"/>
                </a:lnTo>
                <a:lnTo>
                  <a:pt x="17282" y="5756"/>
                </a:lnTo>
                <a:lnTo>
                  <a:pt x="18242" y="6720"/>
                </a:lnTo>
                <a:lnTo>
                  <a:pt x="19202" y="7679"/>
                </a:lnTo>
                <a:lnTo>
                  <a:pt x="19202" y="8638"/>
                </a:lnTo>
                <a:lnTo>
                  <a:pt x="20162" y="9596"/>
                </a:lnTo>
                <a:lnTo>
                  <a:pt x="20162" y="14400"/>
                </a:lnTo>
                <a:lnTo>
                  <a:pt x="19202" y="15358"/>
                </a:lnTo>
                <a:lnTo>
                  <a:pt x="19202" y="16317"/>
                </a:lnTo>
                <a:lnTo>
                  <a:pt x="18242" y="17282"/>
                </a:lnTo>
                <a:lnTo>
                  <a:pt x="17282" y="18240"/>
                </a:lnTo>
                <a:lnTo>
                  <a:pt x="16322" y="18240"/>
                </a:lnTo>
                <a:lnTo>
                  <a:pt x="15361" y="19199"/>
                </a:lnTo>
                <a:lnTo>
                  <a:pt x="14401" y="19199"/>
                </a:lnTo>
                <a:lnTo>
                  <a:pt x="13441" y="20156"/>
                </a:lnTo>
                <a:lnTo>
                  <a:pt x="5760" y="20156"/>
                </a:lnTo>
                <a:lnTo>
                  <a:pt x="5760" y="21121"/>
                </a:lnTo>
                <a:lnTo>
                  <a:pt x="4800" y="21121"/>
                </a:lnTo>
                <a:lnTo>
                  <a:pt x="4800" y="23996"/>
                </a:lnTo>
                <a:lnTo>
                  <a:pt x="5760" y="23996"/>
                </a:lnTo>
                <a:lnTo>
                  <a:pt x="5760" y="24961"/>
                </a:lnTo>
                <a:lnTo>
                  <a:pt x="14401" y="24961"/>
                </a:lnTo>
                <a:lnTo>
                  <a:pt x="15361" y="25920"/>
                </a:lnTo>
                <a:lnTo>
                  <a:pt x="17282" y="25920"/>
                </a:lnTo>
                <a:lnTo>
                  <a:pt x="18242" y="26878"/>
                </a:lnTo>
                <a:lnTo>
                  <a:pt x="18242" y="22079"/>
                </a:lnTo>
                <a:lnTo>
                  <a:pt x="19202" y="26878"/>
                </a:lnTo>
                <a:lnTo>
                  <a:pt x="20162" y="27837"/>
                </a:lnTo>
                <a:lnTo>
                  <a:pt x="21122" y="28800"/>
                </a:lnTo>
                <a:lnTo>
                  <a:pt x="21122" y="29759"/>
                </a:lnTo>
                <a:lnTo>
                  <a:pt x="22082" y="30717"/>
                </a:lnTo>
                <a:lnTo>
                  <a:pt x="22082" y="35516"/>
                </a:lnTo>
                <a:lnTo>
                  <a:pt x="21122" y="36479"/>
                </a:lnTo>
                <a:lnTo>
                  <a:pt x="21122" y="37438"/>
                </a:lnTo>
                <a:lnTo>
                  <a:pt x="20162" y="38397"/>
                </a:lnTo>
                <a:lnTo>
                  <a:pt x="19202" y="39355"/>
                </a:lnTo>
                <a:lnTo>
                  <a:pt x="18242" y="40320"/>
                </a:lnTo>
                <a:lnTo>
                  <a:pt x="16322" y="40320"/>
                </a:lnTo>
                <a:lnTo>
                  <a:pt x="15361" y="41279"/>
                </a:lnTo>
                <a:lnTo>
                  <a:pt x="9601" y="41279"/>
                </a:lnTo>
                <a:lnTo>
                  <a:pt x="8641" y="40320"/>
                </a:lnTo>
                <a:lnTo>
                  <a:pt x="5760" y="40320"/>
                </a:lnTo>
                <a:lnTo>
                  <a:pt x="4800" y="39355"/>
                </a:lnTo>
                <a:lnTo>
                  <a:pt x="3840" y="39355"/>
                </a:lnTo>
                <a:lnTo>
                  <a:pt x="2880" y="38397"/>
                </a:lnTo>
                <a:lnTo>
                  <a:pt x="1920" y="38397"/>
                </a:lnTo>
                <a:lnTo>
                  <a:pt x="1920" y="37438"/>
                </a:lnTo>
                <a:lnTo>
                  <a:pt x="960" y="37438"/>
                </a:lnTo>
                <a:lnTo>
                  <a:pt x="960" y="38397"/>
                </a:lnTo>
                <a:lnTo>
                  <a:pt x="0" y="39355"/>
                </a:lnTo>
                <a:lnTo>
                  <a:pt x="0" y="40320"/>
                </a:lnTo>
                <a:lnTo>
                  <a:pt x="960" y="41279"/>
                </a:lnTo>
                <a:lnTo>
                  <a:pt x="960" y="43196"/>
                </a:lnTo>
                <a:lnTo>
                  <a:pt x="1920" y="43196"/>
                </a:lnTo>
                <a:lnTo>
                  <a:pt x="2880" y="44159"/>
                </a:lnTo>
                <a:lnTo>
                  <a:pt x="3840" y="45118"/>
                </a:lnTo>
                <a:lnTo>
                  <a:pt x="5760" y="45118"/>
                </a:lnTo>
                <a:lnTo>
                  <a:pt x="7680" y="46076"/>
                </a:lnTo>
                <a:lnTo>
                  <a:pt x="17282" y="46076"/>
                </a:lnTo>
                <a:lnTo>
                  <a:pt x="19202" y="45118"/>
                </a:lnTo>
                <a:lnTo>
                  <a:pt x="21122" y="45118"/>
                </a:lnTo>
                <a:lnTo>
                  <a:pt x="23042" y="44159"/>
                </a:lnTo>
                <a:lnTo>
                  <a:pt x="24963" y="42237"/>
                </a:lnTo>
                <a:lnTo>
                  <a:pt x="25923" y="41279"/>
                </a:lnTo>
                <a:lnTo>
                  <a:pt x="26883" y="40320"/>
                </a:lnTo>
                <a:lnTo>
                  <a:pt x="27843" y="38397"/>
                </a:lnTo>
                <a:lnTo>
                  <a:pt x="28803" y="36479"/>
                </a:lnTo>
                <a:lnTo>
                  <a:pt x="28803" y="29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5" name="object 635"/>
          <p:cNvSpPr/>
          <p:nvPr/>
        </p:nvSpPr>
        <p:spPr>
          <a:xfrm>
            <a:off x="3007827" y="8852903"/>
            <a:ext cx="960" cy="4799"/>
          </a:xfrm>
          <a:custGeom>
            <a:avLst/>
            <a:gdLst/>
            <a:ahLst/>
            <a:cxnLst/>
            <a:rect l="l" t="t" r="r" b="b"/>
            <a:pathLst>
              <a:path w="960" h="4799">
                <a:moveTo>
                  <a:pt x="960" y="4799"/>
                </a:moveTo>
                <a:lnTo>
                  <a:pt x="0" y="0"/>
                </a:lnTo>
                <a:lnTo>
                  <a:pt x="0" y="4799"/>
                </a:lnTo>
                <a:lnTo>
                  <a:pt x="960" y="47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6" name="object 636"/>
          <p:cNvSpPr/>
          <p:nvPr/>
        </p:nvSpPr>
        <p:spPr>
          <a:xfrm>
            <a:off x="3032790" y="8866340"/>
            <a:ext cx="7665" cy="10559"/>
          </a:xfrm>
          <a:custGeom>
            <a:avLst/>
            <a:gdLst/>
            <a:ahLst/>
            <a:cxnLst/>
            <a:rect l="l" t="t" r="r" b="b"/>
            <a:pathLst>
              <a:path w="7665" h="10559">
                <a:moveTo>
                  <a:pt x="4800" y="5762"/>
                </a:moveTo>
                <a:lnTo>
                  <a:pt x="3840" y="4803"/>
                </a:lnTo>
                <a:lnTo>
                  <a:pt x="1920" y="3838"/>
                </a:lnTo>
                <a:lnTo>
                  <a:pt x="960" y="2880"/>
                </a:lnTo>
                <a:lnTo>
                  <a:pt x="960" y="1921"/>
                </a:lnTo>
                <a:lnTo>
                  <a:pt x="0" y="0"/>
                </a:lnTo>
                <a:lnTo>
                  <a:pt x="1920" y="10559"/>
                </a:lnTo>
                <a:lnTo>
                  <a:pt x="7665" y="10559"/>
                </a:lnTo>
                <a:lnTo>
                  <a:pt x="5760" y="5762"/>
                </a:lnTo>
                <a:lnTo>
                  <a:pt x="4800" y="5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7" name="object 637"/>
          <p:cNvSpPr/>
          <p:nvPr/>
        </p:nvSpPr>
        <p:spPr>
          <a:xfrm>
            <a:off x="3025109" y="8830824"/>
            <a:ext cx="30708" cy="46076"/>
          </a:xfrm>
          <a:custGeom>
            <a:avLst/>
            <a:gdLst/>
            <a:ahLst/>
            <a:cxnLst/>
            <a:rect l="l" t="t" r="r" b="b"/>
            <a:pathLst>
              <a:path w="30708" h="46076">
                <a:moveTo>
                  <a:pt x="6720" y="28800"/>
                </a:moveTo>
                <a:lnTo>
                  <a:pt x="5760" y="25920"/>
                </a:lnTo>
                <a:lnTo>
                  <a:pt x="5760" y="20156"/>
                </a:lnTo>
                <a:lnTo>
                  <a:pt x="6720" y="18240"/>
                </a:lnTo>
                <a:lnTo>
                  <a:pt x="6720" y="13435"/>
                </a:lnTo>
                <a:lnTo>
                  <a:pt x="7680" y="11518"/>
                </a:lnTo>
                <a:lnTo>
                  <a:pt x="7680" y="10561"/>
                </a:lnTo>
                <a:lnTo>
                  <a:pt x="8641" y="8638"/>
                </a:lnTo>
                <a:lnTo>
                  <a:pt x="9601" y="7679"/>
                </a:lnTo>
                <a:lnTo>
                  <a:pt x="10561" y="6720"/>
                </a:lnTo>
                <a:lnTo>
                  <a:pt x="12481" y="5756"/>
                </a:lnTo>
                <a:lnTo>
                  <a:pt x="13441" y="4797"/>
                </a:lnTo>
                <a:lnTo>
                  <a:pt x="18242" y="4797"/>
                </a:lnTo>
                <a:lnTo>
                  <a:pt x="18242" y="5756"/>
                </a:lnTo>
                <a:lnTo>
                  <a:pt x="20162" y="5756"/>
                </a:lnTo>
                <a:lnTo>
                  <a:pt x="21122" y="6720"/>
                </a:lnTo>
                <a:lnTo>
                  <a:pt x="22067" y="7679"/>
                </a:lnTo>
                <a:lnTo>
                  <a:pt x="22067" y="8638"/>
                </a:lnTo>
                <a:lnTo>
                  <a:pt x="23027" y="9596"/>
                </a:lnTo>
                <a:lnTo>
                  <a:pt x="23027" y="10561"/>
                </a:lnTo>
                <a:lnTo>
                  <a:pt x="24002" y="11518"/>
                </a:lnTo>
                <a:lnTo>
                  <a:pt x="24002" y="14400"/>
                </a:lnTo>
                <a:lnTo>
                  <a:pt x="24963" y="15358"/>
                </a:lnTo>
                <a:lnTo>
                  <a:pt x="24963" y="31676"/>
                </a:lnTo>
                <a:lnTo>
                  <a:pt x="24002" y="32641"/>
                </a:lnTo>
                <a:lnTo>
                  <a:pt x="24002" y="35516"/>
                </a:lnTo>
                <a:lnTo>
                  <a:pt x="23027" y="36479"/>
                </a:lnTo>
                <a:lnTo>
                  <a:pt x="23027" y="37438"/>
                </a:lnTo>
                <a:lnTo>
                  <a:pt x="22067" y="38397"/>
                </a:lnTo>
                <a:lnTo>
                  <a:pt x="21122" y="39355"/>
                </a:lnTo>
                <a:lnTo>
                  <a:pt x="20162" y="40320"/>
                </a:lnTo>
                <a:lnTo>
                  <a:pt x="19187" y="40320"/>
                </a:lnTo>
                <a:lnTo>
                  <a:pt x="18242" y="41279"/>
                </a:lnTo>
                <a:lnTo>
                  <a:pt x="13441" y="41279"/>
                </a:lnTo>
                <a:lnTo>
                  <a:pt x="15346" y="46076"/>
                </a:lnTo>
                <a:lnTo>
                  <a:pt x="21122" y="46076"/>
                </a:lnTo>
                <a:lnTo>
                  <a:pt x="23027" y="44159"/>
                </a:lnTo>
                <a:lnTo>
                  <a:pt x="24963" y="43196"/>
                </a:lnTo>
                <a:lnTo>
                  <a:pt x="25907" y="42237"/>
                </a:lnTo>
                <a:lnTo>
                  <a:pt x="27843" y="40320"/>
                </a:lnTo>
                <a:lnTo>
                  <a:pt x="28803" y="37438"/>
                </a:lnTo>
                <a:lnTo>
                  <a:pt x="29748" y="35516"/>
                </a:lnTo>
                <a:lnTo>
                  <a:pt x="30708" y="32641"/>
                </a:lnTo>
                <a:lnTo>
                  <a:pt x="30708" y="13435"/>
                </a:lnTo>
                <a:lnTo>
                  <a:pt x="29748" y="10561"/>
                </a:lnTo>
                <a:lnTo>
                  <a:pt x="28803" y="7679"/>
                </a:lnTo>
                <a:lnTo>
                  <a:pt x="27843" y="5756"/>
                </a:lnTo>
                <a:lnTo>
                  <a:pt x="26868" y="3838"/>
                </a:lnTo>
                <a:lnTo>
                  <a:pt x="24963" y="2881"/>
                </a:lnTo>
                <a:lnTo>
                  <a:pt x="23027" y="1917"/>
                </a:lnTo>
                <a:lnTo>
                  <a:pt x="21122" y="958"/>
                </a:lnTo>
                <a:lnTo>
                  <a:pt x="19187" y="0"/>
                </a:lnTo>
                <a:lnTo>
                  <a:pt x="13441" y="0"/>
                </a:lnTo>
                <a:lnTo>
                  <a:pt x="10561" y="958"/>
                </a:lnTo>
                <a:lnTo>
                  <a:pt x="8641" y="1917"/>
                </a:lnTo>
                <a:lnTo>
                  <a:pt x="6720" y="2881"/>
                </a:lnTo>
                <a:lnTo>
                  <a:pt x="4800" y="4797"/>
                </a:lnTo>
                <a:lnTo>
                  <a:pt x="3840" y="6720"/>
                </a:lnTo>
                <a:lnTo>
                  <a:pt x="1920" y="8638"/>
                </a:lnTo>
                <a:lnTo>
                  <a:pt x="960" y="10561"/>
                </a:lnTo>
                <a:lnTo>
                  <a:pt x="960" y="13435"/>
                </a:lnTo>
                <a:lnTo>
                  <a:pt x="0" y="16317"/>
                </a:lnTo>
                <a:lnTo>
                  <a:pt x="0" y="30717"/>
                </a:lnTo>
                <a:lnTo>
                  <a:pt x="960" y="32641"/>
                </a:lnTo>
                <a:lnTo>
                  <a:pt x="960" y="35516"/>
                </a:lnTo>
                <a:lnTo>
                  <a:pt x="1920" y="38397"/>
                </a:lnTo>
                <a:lnTo>
                  <a:pt x="2880" y="40320"/>
                </a:lnTo>
                <a:lnTo>
                  <a:pt x="4800" y="42237"/>
                </a:lnTo>
                <a:lnTo>
                  <a:pt x="5760" y="44159"/>
                </a:lnTo>
                <a:lnTo>
                  <a:pt x="7680" y="45118"/>
                </a:lnTo>
                <a:lnTo>
                  <a:pt x="9601" y="46076"/>
                </a:lnTo>
                <a:lnTo>
                  <a:pt x="7680" y="35516"/>
                </a:lnTo>
                <a:lnTo>
                  <a:pt x="6720" y="33599"/>
                </a:lnTo>
                <a:lnTo>
                  <a:pt x="6720" y="28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8" name="object 638"/>
          <p:cNvSpPr/>
          <p:nvPr/>
        </p:nvSpPr>
        <p:spPr>
          <a:xfrm>
            <a:off x="3061578" y="8830824"/>
            <a:ext cx="45125" cy="47035"/>
          </a:xfrm>
          <a:custGeom>
            <a:avLst/>
            <a:gdLst/>
            <a:ahLst/>
            <a:cxnLst/>
            <a:rect l="l" t="t" r="r" b="b"/>
            <a:pathLst>
              <a:path w="45125" h="47035">
                <a:moveTo>
                  <a:pt x="17282" y="3838"/>
                </a:moveTo>
                <a:lnTo>
                  <a:pt x="16322" y="2881"/>
                </a:lnTo>
                <a:lnTo>
                  <a:pt x="15361" y="1917"/>
                </a:lnTo>
                <a:lnTo>
                  <a:pt x="14401" y="958"/>
                </a:lnTo>
                <a:lnTo>
                  <a:pt x="12481" y="0"/>
                </a:lnTo>
                <a:lnTo>
                  <a:pt x="6720" y="0"/>
                </a:lnTo>
                <a:lnTo>
                  <a:pt x="4800" y="958"/>
                </a:lnTo>
                <a:lnTo>
                  <a:pt x="3840" y="1917"/>
                </a:lnTo>
                <a:lnTo>
                  <a:pt x="2880" y="2881"/>
                </a:lnTo>
                <a:lnTo>
                  <a:pt x="1920" y="3838"/>
                </a:lnTo>
                <a:lnTo>
                  <a:pt x="960" y="4797"/>
                </a:lnTo>
                <a:lnTo>
                  <a:pt x="960" y="5756"/>
                </a:lnTo>
                <a:lnTo>
                  <a:pt x="0" y="7679"/>
                </a:lnTo>
                <a:lnTo>
                  <a:pt x="0" y="17282"/>
                </a:lnTo>
                <a:lnTo>
                  <a:pt x="960" y="18240"/>
                </a:lnTo>
                <a:lnTo>
                  <a:pt x="960" y="19199"/>
                </a:lnTo>
                <a:lnTo>
                  <a:pt x="1920" y="20156"/>
                </a:lnTo>
                <a:lnTo>
                  <a:pt x="2880" y="21121"/>
                </a:lnTo>
                <a:lnTo>
                  <a:pt x="3840" y="22079"/>
                </a:lnTo>
                <a:lnTo>
                  <a:pt x="4800" y="23038"/>
                </a:lnTo>
                <a:lnTo>
                  <a:pt x="5760" y="23038"/>
                </a:lnTo>
                <a:lnTo>
                  <a:pt x="7680" y="23996"/>
                </a:lnTo>
                <a:lnTo>
                  <a:pt x="6720" y="19199"/>
                </a:lnTo>
                <a:lnTo>
                  <a:pt x="5760" y="19199"/>
                </a:lnTo>
                <a:lnTo>
                  <a:pt x="5760" y="17282"/>
                </a:lnTo>
                <a:lnTo>
                  <a:pt x="4800" y="16317"/>
                </a:lnTo>
                <a:lnTo>
                  <a:pt x="4800" y="7679"/>
                </a:lnTo>
                <a:lnTo>
                  <a:pt x="5760" y="6720"/>
                </a:lnTo>
                <a:lnTo>
                  <a:pt x="5760" y="4797"/>
                </a:lnTo>
                <a:lnTo>
                  <a:pt x="6720" y="4797"/>
                </a:lnTo>
                <a:lnTo>
                  <a:pt x="7680" y="3838"/>
                </a:lnTo>
                <a:lnTo>
                  <a:pt x="10561" y="3838"/>
                </a:lnTo>
                <a:lnTo>
                  <a:pt x="11521" y="4797"/>
                </a:lnTo>
                <a:lnTo>
                  <a:pt x="12481" y="4797"/>
                </a:lnTo>
                <a:lnTo>
                  <a:pt x="12481" y="5756"/>
                </a:lnTo>
                <a:lnTo>
                  <a:pt x="13441" y="5756"/>
                </a:lnTo>
                <a:lnTo>
                  <a:pt x="13441" y="8638"/>
                </a:lnTo>
                <a:lnTo>
                  <a:pt x="14401" y="9596"/>
                </a:lnTo>
                <a:lnTo>
                  <a:pt x="14401" y="15358"/>
                </a:lnTo>
                <a:lnTo>
                  <a:pt x="13441" y="16317"/>
                </a:lnTo>
                <a:lnTo>
                  <a:pt x="13441" y="17282"/>
                </a:lnTo>
                <a:lnTo>
                  <a:pt x="12481" y="18240"/>
                </a:lnTo>
                <a:lnTo>
                  <a:pt x="12481" y="19199"/>
                </a:lnTo>
                <a:lnTo>
                  <a:pt x="11521" y="19199"/>
                </a:lnTo>
                <a:lnTo>
                  <a:pt x="10561" y="20156"/>
                </a:lnTo>
                <a:lnTo>
                  <a:pt x="10561" y="23996"/>
                </a:lnTo>
                <a:lnTo>
                  <a:pt x="12481" y="23038"/>
                </a:lnTo>
                <a:lnTo>
                  <a:pt x="13441" y="23038"/>
                </a:lnTo>
                <a:lnTo>
                  <a:pt x="14401" y="22079"/>
                </a:lnTo>
                <a:lnTo>
                  <a:pt x="16322" y="21121"/>
                </a:lnTo>
                <a:lnTo>
                  <a:pt x="16322" y="20156"/>
                </a:lnTo>
                <a:lnTo>
                  <a:pt x="17282" y="19199"/>
                </a:lnTo>
                <a:lnTo>
                  <a:pt x="18242" y="18240"/>
                </a:lnTo>
                <a:lnTo>
                  <a:pt x="18242" y="16317"/>
                </a:lnTo>
                <a:lnTo>
                  <a:pt x="19202" y="15358"/>
                </a:lnTo>
                <a:lnTo>
                  <a:pt x="19202" y="8638"/>
                </a:lnTo>
                <a:lnTo>
                  <a:pt x="18242" y="7679"/>
                </a:lnTo>
                <a:lnTo>
                  <a:pt x="18242" y="5756"/>
                </a:lnTo>
                <a:lnTo>
                  <a:pt x="17282" y="4797"/>
                </a:lnTo>
                <a:lnTo>
                  <a:pt x="17282" y="3838"/>
                </a:lnTo>
                <a:close/>
              </a:path>
              <a:path w="45125" h="47035">
                <a:moveTo>
                  <a:pt x="9601" y="20156"/>
                </a:moveTo>
                <a:lnTo>
                  <a:pt x="8641" y="20156"/>
                </a:lnTo>
                <a:lnTo>
                  <a:pt x="7680" y="19199"/>
                </a:lnTo>
                <a:lnTo>
                  <a:pt x="6720" y="19199"/>
                </a:lnTo>
                <a:lnTo>
                  <a:pt x="7680" y="23996"/>
                </a:lnTo>
                <a:lnTo>
                  <a:pt x="10561" y="23996"/>
                </a:lnTo>
                <a:lnTo>
                  <a:pt x="10561" y="20156"/>
                </a:lnTo>
                <a:lnTo>
                  <a:pt x="9601" y="20156"/>
                </a:lnTo>
                <a:close/>
              </a:path>
              <a:path w="45125" h="47035">
                <a:moveTo>
                  <a:pt x="40325" y="45118"/>
                </a:moveTo>
                <a:lnTo>
                  <a:pt x="41285" y="45118"/>
                </a:lnTo>
                <a:lnTo>
                  <a:pt x="42245" y="44159"/>
                </a:lnTo>
                <a:lnTo>
                  <a:pt x="43205" y="43196"/>
                </a:lnTo>
                <a:lnTo>
                  <a:pt x="44165" y="42237"/>
                </a:lnTo>
                <a:lnTo>
                  <a:pt x="44165" y="40320"/>
                </a:lnTo>
                <a:lnTo>
                  <a:pt x="45125" y="39355"/>
                </a:lnTo>
                <a:lnTo>
                  <a:pt x="45125" y="28800"/>
                </a:lnTo>
                <a:lnTo>
                  <a:pt x="44165" y="26878"/>
                </a:lnTo>
                <a:lnTo>
                  <a:pt x="43205" y="25920"/>
                </a:lnTo>
                <a:lnTo>
                  <a:pt x="43205" y="24961"/>
                </a:lnTo>
                <a:lnTo>
                  <a:pt x="42245" y="23996"/>
                </a:lnTo>
                <a:lnTo>
                  <a:pt x="40325" y="23996"/>
                </a:lnTo>
                <a:lnTo>
                  <a:pt x="39364" y="23038"/>
                </a:lnTo>
                <a:lnTo>
                  <a:pt x="32644" y="23038"/>
                </a:lnTo>
                <a:lnTo>
                  <a:pt x="31683" y="23996"/>
                </a:lnTo>
                <a:lnTo>
                  <a:pt x="30723" y="23996"/>
                </a:lnTo>
                <a:lnTo>
                  <a:pt x="29763" y="24961"/>
                </a:lnTo>
                <a:lnTo>
                  <a:pt x="28803" y="25920"/>
                </a:lnTo>
                <a:lnTo>
                  <a:pt x="27843" y="26878"/>
                </a:lnTo>
                <a:lnTo>
                  <a:pt x="26883" y="27837"/>
                </a:lnTo>
                <a:lnTo>
                  <a:pt x="26883" y="29759"/>
                </a:lnTo>
                <a:lnTo>
                  <a:pt x="25923" y="30717"/>
                </a:lnTo>
                <a:lnTo>
                  <a:pt x="25923" y="37438"/>
                </a:lnTo>
                <a:lnTo>
                  <a:pt x="26883" y="39355"/>
                </a:lnTo>
                <a:lnTo>
                  <a:pt x="26883" y="41279"/>
                </a:lnTo>
                <a:lnTo>
                  <a:pt x="27843" y="42237"/>
                </a:lnTo>
                <a:lnTo>
                  <a:pt x="28803" y="43196"/>
                </a:lnTo>
                <a:lnTo>
                  <a:pt x="28803" y="44159"/>
                </a:lnTo>
                <a:lnTo>
                  <a:pt x="29763" y="45118"/>
                </a:lnTo>
                <a:lnTo>
                  <a:pt x="31683" y="45118"/>
                </a:lnTo>
                <a:lnTo>
                  <a:pt x="32644" y="46076"/>
                </a:lnTo>
                <a:lnTo>
                  <a:pt x="35524" y="46076"/>
                </a:lnTo>
                <a:lnTo>
                  <a:pt x="34564" y="42237"/>
                </a:lnTo>
                <a:lnTo>
                  <a:pt x="33604" y="42237"/>
                </a:lnTo>
                <a:lnTo>
                  <a:pt x="33604" y="41279"/>
                </a:lnTo>
                <a:lnTo>
                  <a:pt x="32644" y="41279"/>
                </a:lnTo>
                <a:lnTo>
                  <a:pt x="32644" y="40320"/>
                </a:lnTo>
                <a:lnTo>
                  <a:pt x="31683" y="40320"/>
                </a:lnTo>
                <a:lnTo>
                  <a:pt x="31683" y="37438"/>
                </a:lnTo>
                <a:lnTo>
                  <a:pt x="30723" y="35516"/>
                </a:lnTo>
                <a:lnTo>
                  <a:pt x="30723" y="32641"/>
                </a:lnTo>
                <a:lnTo>
                  <a:pt x="31683" y="31676"/>
                </a:lnTo>
                <a:lnTo>
                  <a:pt x="31683" y="28800"/>
                </a:lnTo>
                <a:lnTo>
                  <a:pt x="32644" y="28800"/>
                </a:lnTo>
                <a:lnTo>
                  <a:pt x="32644" y="27837"/>
                </a:lnTo>
                <a:lnTo>
                  <a:pt x="33604" y="26878"/>
                </a:lnTo>
                <a:lnTo>
                  <a:pt x="38404" y="26878"/>
                </a:lnTo>
                <a:lnTo>
                  <a:pt x="39364" y="27837"/>
                </a:lnTo>
                <a:lnTo>
                  <a:pt x="39364" y="28800"/>
                </a:lnTo>
                <a:lnTo>
                  <a:pt x="40325" y="28800"/>
                </a:lnTo>
                <a:lnTo>
                  <a:pt x="40325" y="39355"/>
                </a:lnTo>
                <a:lnTo>
                  <a:pt x="39364" y="40320"/>
                </a:lnTo>
                <a:lnTo>
                  <a:pt x="39364" y="41279"/>
                </a:lnTo>
                <a:lnTo>
                  <a:pt x="38404" y="41279"/>
                </a:lnTo>
                <a:lnTo>
                  <a:pt x="37444" y="42237"/>
                </a:lnTo>
                <a:lnTo>
                  <a:pt x="36484" y="42237"/>
                </a:lnTo>
                <a:lnTo>
                  <a:pt x="37444" y="46076"/>
                </a:lnTo>
                <a:lnTo>
                  <a:pt x="38404" y="46076"/>
                </a:lnTo>
                <a:lnTo>
                  <a:pt x="40325" y="45118"/>
                </a:lnTo>
                <a:close/>
              </a:path>
              <a:path w="45125" h="47035">
                <a:moveTo>
                  <a:pt x="35524" y="42237"/>
                </a:moveTo>
                <a:lnTo>
                  <a:pt x="34564" y="42237"/>
                </a:lnTo>
                <a:lnTo>
                  <a:pt x="35524" y="46076"/>
                </a:lnTo>
                <a:lnTo>
                  <a:pt x="37444" y="46076"/>
                </a:lnTo>
                <a:lnTo>
                  <a:pt x="36484" y="42237"/>
                </a:lnTo>
                <a:lnTo>
                  <a:pt x="35524" y="42237"/>
                </a:lnTo>
                <a:close/>
              </a:path>
              <a:path w="45125" h="47035">
                <a:moveTo>
                  <a:pt x="40325" y="958"/>
                </a:moveTo>
                <a:lnTo>
                  <a:pt x="41285" y="958"/>
                </a:lnTo>
                <a:lnTo>
                  <a:pt x="41285" y="0"/>
                </a:lnTo>
                <a:lnTo>
                  <a:pt x="40325" y="0"/>
                </a:lnTo>
                <a:lnTo>
                  <a:pt x="40325" y="-958"/>
                </a:lnTo>
                <a:lnTo>
                  <a:pt x="37444" y="-958"/>
                </a:lnTo>
                <a:lnTo>
                  <a:pt x="36484" y="0"/>
                </a:lnTo>
                <a:lnTo>
                  <a:pt x="35524" y="0"/>
                </a:lnTo>
                <a:lnTo>
                  <a:pt x="4800" y="45118"/>
                </a:lnTo>
                <a:lnTo>
                  <a:pt x="3840" y="45118"/>
                </a:lnTo>
                <a:lnTo>
                  <a:pt x="3840" y="46076"/>
                </a:lnTo>
                <a:lnTo>
                  <a:pt x="4800" y="46076"/>
                </a:lnTo>
                <a:lnTo>
                  <a:pt x="4800" y="47035"/>
                </a:lnTo>
                <a:lnTo>
                  <a:pt x="8641" y="47035"/>
                </a:lnTo>
                <a:lnTo>
                  <a:pt x="8641" y="46076"/>
                </a:lnTo>
                <a:lnTo>
                  <a:pt x="9601" y="46076"/>
                </a:lnTo>
                <a:lnTo>
                  <a:pt x="40325" y="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9" name="object 639"/>
          <p:cNvSpPr/>
          <p:nvPr/>
        </p:nvSpPr>
        <p:spPr>
          <a:xfrm>
            <a:off x="2966542" y="8666666"/>
            <a:ext cx="16322" cy="4803"/>
          </a:xfrm>
          <a:custGeom>
            <a:avLst/>
            <a:gdLst/>
            <a:ahLst/>
            <a:cxnLst/>
            <a:rect l="l" t="t" r="r" b="b"/>
            <a:pathLst>
              <a:path w="16322" h="4803">
                <a:moveTo>
                  <a:pt x="16322" y="1923"/>
                </a:moveTo>
                <a:lnTo>
                  <a:pt x="16322" y="0"/>
                </a:lnTo>
                <a:lnTo>
                  <a:pt x="0" y="0"/>
                </a:lnTo>
                <a:lnTo>
                  <a:pt x="0" y="3840"/>
                </a:lnTo>
                <a:lnTo>
                  <a:pt x="960" y="4803"/>
                </a:lnTo>
                <a:lnTo>
                  <a:pt x="16322" y="4803"/>
                </a:lnTo>
                <a:lnTo>
                  <a:pt x="16322" y="1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0" name="object 640"/>
          <p:cNvSpPr/>
          <p:nvPr/>
        </p:nvSpPr>
        <p:spPr>
          <a:xfrm>
            <a:off x="2990545" y="8640746"/>
            <a:ext cx="27843" cy="45119"/>
          </a:xfrm>
          <a:custGeom>
            <a:avLst/>
            <a:gdLst/>
            <a:ahLst/>
            <a:cxnLst/>
            <a:rect l="l" t="t" r="r" b="b"/>
            <a:pathLst>
              <a:path w="27843" h="45119">
                <a:moveTo>
                  <a:pt x="27843" y="40320"/>
                </a:moveTo>
                <a:lnTo>
                  <a:pt x="6720" y="40320"/>
                </a:lnTo>
                <a:lnTo>
                  <a:pt x="14401" y="32641"/>
                </a:lnTo>
                <a:lnTo>
                  <a:pt x="17282" y="30723"/>
                </a:lnTo>
                <a:lnTo>
                  <a:pt x="19202" y="27843"/>
                </a:lnTo>
                <a:lnTo>
                  <a:pt x="20162" y="25920"/>
                </a:lnTo>
                <a:lnTo>
                  <a:pt x="22082" y="24002"/>
                </a:lnTo>
                <a:lnTo>
                  <a:pt x="23042" y="22081"/>
                </a:lnTo>
                <a:lnTo>
                  <a:pt x="24002" y="20164"/>
                </a:lnTo>
                <a:lnTo>
                  <a:pt x="24963" y="19205"/>
                </a:lnTo>
                <a:lnTo>
                  <a:pt x="24963" y="17282"/>
                </a:lnTo>
                <a:lnTo>
                  <a:pt x="25923" y="16323"/>
                </a:lnTo>
                <a:lnTo>
                  <a:pt x="25923" y="8644"/>
                </a:lnTo>
                <a:lnTo>
                  <a:pt x="24963" y="6720"/>
                </a:lnTo>
                <a:lnTo>
                  <a:pt x="24963" y="5762"/>
                </a:lnTo>
                <a:lnTo>
                  <a:pt x="24002" y="4805"/>
                </a:lnTo>
                <a:lnTo>
                  <a:pt x="23042" y="3840"/>
                </a:lnTo>
                <a:lnTo>
                  <a:pt x="22082" y="1923"/>
                </a:lnTo>
                <a:lnTo>
                  <a:pt x="20162" y="1923"/>
                </a:lnTo>
                <a:lnTo>
                  <a:pt x="19202" y="964"/>
                </a:lnTo>
                <a:lnTo>
                  <a:pt x="17282" y="0"/>
                </a:lnTo>
                <a:lnTo>
                  <a:pt x="8641" y="0"/>
                </a:lnTo>
                <a:lnTo>
                  <a:pt x="7680" y="964"/>
                </a:lnTo>
                <a:lnTo>
                  <a:pt x="5760" y="964"/>
                </a:lnTo>
                <a:lnTo>
                  <a:pt x="4800" y="1923"/>
                </a:lnTo>
                <a:lnTo>
                  <a:pt x="3840" y="1923"/>
                </a:lnTo>
                <a:lnTo>
                  <a:pt x="2880" y="2881"/>
                </a:lnTo>
                <a:lnTo>
                  <a:pt x="1920" y="3840"/>
                </a:lnTo>
                <a:lnTo>
                  <a:pt x="960" y="3840"/>
                </a:lnTo>
                <a:lnTo>
                  <a:pt x="960" y="8644"/>
                </a:lnTo>
                <a:lnTo>
                  <a:pt x="2880" y="8644"/>
                </a:lnTo>
                <a:lnTo>
                  <a:pt x="3840" y="7685"/>
                </a:lnTo>
                <a:lnTo>
                  <a:pt x="4800" y="6720"/>
                </a:lnTo>
                <a:lnTo>
                  <a:pt x="5760" y="6720"/>
                </a:lnTo>
                <a:lnTo>
                  <a:pt x="6720" y="5762"/>
                </a:lnTo>
                <a:lnTo>
                  <a:pt x="9601" y="5762"/>
                </a:lnTo>
                <a:lnTo>
                  <a:pt x="10561" y="4805"/>
                </a:lnTo>
                <a:lnTo>
                  <a:pt x="13441" y="4805"/>
                </a:lnTo>
                <a:lnTo>
                  <a:pt x="14401" y="5762"/>
                </a:lnTo>
                <a:lnTo>
                  <a:pt x="16322" y="5762"/>
                </a:lnTo>
                <a:lnTo>
                  <a:pt x="17282" y="6720"/>
                </a:lnTo>
                <a:lnTo>
                  <a:pt x="17282" y="7685"/>
                </a:lnTo>
                <a:lnTo>
                  <a:pt x="18242" y="7685"/>
                </a:lnTo>
                <a:lnTo>
                  <a:pt x="18242" y="8644"/>
                </a:lnTo>
                <a:lnTo>
                  <a:pt x="19202" y="9602"/>
                </a:lnTo>
                <a:lnTo>
                  <a:pt x="19202" y="17282"/>
                </a:lnTo>
                <a:lnTo>
                  <a:pt x="18242" y="18240"/>
                </a:lnTo>
                <a:lnTo>
                  <a:pt x="17282" y="19205"/>
                </a:lnTo>
                <a:lnTo>
                  <a:pt x="17282" y="21122"/>
                </a:lnTo>
                <a:lnTo>
                  <a:pt x="16322" y="22081"/>
                </a:lnTo>
                <a:lnTo>
                  <a:pt x="14401" y="24002"/>
                </a:lnTo>
                <a:lnTo>
                  <a:pt x="13441" y="25920"/>
                </a:lnTo>
                <a:lnTo>
                  <a:pt x="12481" y="27843"/>
                </a:lnTo>
                <a:lnTo>
                  <a:pt x="9601" y="29760"/>
                </a:lnTo>
                <a:lnTo>
                  <a:pt x="960" y="39361"/>
                </a:lnTo>
                <a:lnTo>
                  <a:pt x="960" y="40320"/>
                </a:lnTo>
                <a:lnTo>
                  <a:pt x="0" y="40320"/>
                </a:lnTo>
                <a:lnTo>
                  <a:pt x="0" y="45119"/>
                </a:lnTo>
                <a:lnTo>
                  <a:pt x="27843" y="45119"/>
                </a:lnTo>
                <a:lnTo>
                  <a:pt x="27843" y="40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1" name="object 641"/>
          <p:cNvSpPr/>
          <p:nvPr/>
        </p:nvSpPr>
        <p:spPr>
          <a:xfrm>
            <a:off x="3025109" y="8640746"/>
            <a:ext cx="30708" cy="46084"/>
          </a:xfrm>
          <a:custGeom>
            <a:avLst/>
            <a:gdLst/>
            <a:ahLst/>
            <a:cxnLst/>
            <a:rect l="l" t="t" r="r" b="b"/>
            <a:pathLst>
              <a:path w="30708" h="46084">
                <a:moveTo>
                  <a:pt x="6720" y="28802"/>
                </a:moveTo>
                <a:lnTo>
                  <a:pt x="5760" y="25920"/>
                </a:lnTo>
                <a:lnTo>
                  <a:pt x="5760" y="20164"/>
                </a:lnTo>
                <a:lnTo>
                  <a:pt x="6720" y="18240"/>
                </a:lnTo>
                <a:lnTo>
                  <a:pt x="6720" y="13443"/>
                </a:lnTo>
                <a:lnTo>
                  <a:pt x="7680" y="11526"/>
                </a:lnTo>
                <a:lnTo>
                  <a:pt x="7680" y="9602"/>
                </a:lnTo>
                <a:lnTo>
                  <a:pt x="8641" y="8644"/>
                </a:lnTo>
                <a:lnTo>
                  <a:pt x="9601" y="6720"/>
                </a:lnTo>
                <a:lnTo>
                  <a:pt x="10561" y="5762"/>
                </a:lnTo>
                <a:lnTo>
                  <a:pt x="12481" y="5762"/>
                </a:lnTo>
                <a:lnTo>
                  <a:pt x="13441" y="4805"/>
                </a:lnTo>
                <a:lnTo>
                  <a:pt x="18242" y="4805"/>
                </a:lnTo>
                <a:lnTo>
                  <a:pt x="18242" y="5762"/>
                </a:lnTo>
                <a:lnTo>
                  <a:pt x="20162" y="5762"/>
                </a:lnTo>
                <a:lnTo>
                  <a:pt x="21122" y="6720"/>
                </a:lnTo>
                <a:lnTo>
                  <a:pt x="22067" y="7685"/>
                </a:lnTo>
                <a:lnTo>
                  <a:pt x="23027" y="9602"/>
                </a:lnTo>
                <a:lnTo>
                  <a:pt x="23027" y="10561"/>
                </a:lnTo>
                <a:lnTo>
                  <a:pt x="24002" y="11526"/>
                </a:lnTo>
                <a:lnTo>
                  <a:pt x="24002" y="14400"/>
                </a:lnTo>
                <a:lnTo>
                  <a:pt x="24963" y="15364"/>
                </a:lnTo>
                <a:lnTo>
                  <a:pt x="24963" y="30723"/>
                </a:lnTo>
                <a:lnTo>
                  <a:pt x="24002" y="32641"/>
                </a:lnTo>
                <a:lnTo>
                  <a:pt x="24002" y="34564"/>
                </a:lnTo>
                <a:lnTo>
                  <a:pt x="23027" y="36481"/>
                </a:lnTo>
                <a:lnTo>
                  <a:pt x="23027" y="37440"/>
                </a:lnTo>
                <a:lnTo>
                  <a:pt x="22067" y="38403"/>
                </a:lnTo>
                <a:lnTo>
                  <a:pt x="21122" y="39361"/>
                </a:lnTo>
                <a:lnTo>
                  <a:pt x="20162" y="40320"/>
                </a:lnTo>
                <a:lnTo>
                  <a:pt x="19187" y="40320"/>
                </a:lnTo>
                <a:lnTo>
                  <a:pt x="18242" y="41279"/>
                </a:lnTo>
                <a:lnTo>
                  <a:pt x="13441" y="41279"/>
                </a:lnTo>
                <a:lnTo>
                  <a:pt x="15346" y="46084"/>
                </a:lnTo>
                <a:lnTo>
                  <a:pt x="21122" y="46084"/>
                </a:lnTo>
                <a:lnTo>
                  <a:pt x="23027" y="44160"/>
                </a:lnTo>
                <a:lnTo>
                  <a:pt x="24963" y="43202"/>
                </a:lnTo>
                <a:lnTo>
                  <a:pt x="25907" y="42243"/>
                </a:lnTo>
                <a:lnTo>
                  <a:pt x="27843" y="39361"/>
                </a:lnTo>
                <a:lnTo>
                  <a:pt x="28803" y="37440"/>
                </a:lnTo>
                <a:lnTo>
                  <a:pt x="29748" y="35522"/>
                </a:lnTo>
                <a:lnTo>
                  <a:pt x="30708" y="32641"/>
                </a:lnTo>
                <a:lnTo>
                  <a:pt x="30708" y="13443"/>
                </a:lnTo>
                <a:lnTo>
                  <a:pt x="29748" y="10561"/>
                </a:lnTo>
                <a:lnTo>
                  <a:pt x="28803" y="7685"/>
                </a:lnTo>
                <a:lnTo>
                  <a:pt x="27843" y="5762"/>
                </a:lnTo>
                <a:lnTo>
                  <a:pt x="26868" y="3840"/>
                </a:lnTo>
                <a:lnTo>
                  <a:pt x="24963" y="2881"/>
                </a:lnTo>
                <a:lnTo>
                  <a:pt x="23027" y="1923"/>
                </a:lnTo>
                <a:lnTo>
                  <a:pt x="21122" y="0"/>
                </a:lnTo>
                <a:lnTo>
                  <a:pt x="13441" y="0"/>
                </a:lnTo>
                <a:lnTo>
                  <a:pt x="10561" y="964"/>
                </a:lnTo>
                <a:lnTo>
                  <a:pt x="8641" y="1923"/>
                </a:lnTo>
                <a:lnTo>
                  <a:pt x="6720" y="2881"/>
                </a:lnTo>
                <a:lnTo>
                  <a:pt x="4800" y="4805"/>
                </a:lnTo>
                <a:lnTo>
                  <a:pt x="3840" y="6720"/>
                </a:lnTo>
                <a:lnTo>
                  <a:pt x="1920" y="8644"/>
                </a:lnTo>
                <a:lnTo>
                  <a:pt x="960" y="10561"/>
                </a:lnTo>
                <a:lnTo>
                  <a:pt x="960" y="13443"/>
                </a:lnTo>
                <a:lnTo>
                  <a:pt x="0" y="16323"/>
                </a:lnTo>
                <a:lnTo>
                  <a:pt x="0" y="29760"/>
                </a:lnTo>
                <a:lnTo>
                  <a:pt x="960" y="32641"/>
                </a:lnTo>
                <a:lnTo>
                  <a:pt x="960" y="35522"/>
                </a:lnTo>
                <a:lnTo>
                  <a:pt x="1920" y="38403"/>
                </a:lnTo>
                <a:lnTo>
                  <a:pt x="2880" y="40320"/>
                </a:lnTo>
                <a:lnTo>
                  <a:pt x="4800" y="42243"/>
                </a:lnTo>
                <a:lnTo>
                  <a:pt x="5760" y="44160"/>
                </a:lnTo>
                <a:lnTo>
                  <a:pt x="7680" y="45119"/>
                </a:lnTo>
                <a:lnTo>
                  <a:pt x="9601" y="46084"/>
                </a:lnTo>
                <a:lnTo>
                  <a:pt x="7680" y="35522"/>
                </a:lnTo>
                <a:lnTo>
                  <a:pt x="6720" y="33599"/>
                </a:lnTo>
                <a:lnTo>
                  <a:pt x="6720" y="288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2" name="object 642"/>
          <p:cNvSpPr/>
          <p:nvPr/>
        </p:nvSpPr>
        <p:spPr>
          <a:xfrm>
            <a:off x="3032790" y="8676269"/>
            <a:ext cx="7665" cy="10561"/>
          </a:xfrm>
          <a:custGeom>
            <a:avLst/>
            <a:gdLst/>
            <a:ahLst/>
            <a:cxnLst/>
            <a:rect l="l" t="t" r="r" b="b"/>
            <a:pathLst>
              <a:path w="7665" h="10561">
                <a:moveTo>
                  <a:pt x="4800" y="5756"/>
                </a:moveTo>
                <a:lnTo>
                  <a:pt x="3840" y="4797"/>
                </a:lnTo>
                <a:lnTo>
                  <a:pt x="1920" y="3838"/>
                </a:lnTo>
                <a:lnTo>
                  <a:pt x="960" y="2880"/>
                </a:lnTo>
                <a:lnTo>
                  <a:pt x="960" y="1917"/>
                </a:lnTo>
                <a:lnTo>
                  <a:pt x="0" y="0"/>
                </a:lnTo>
                <a:lnTo>
                  <a:pt x="1920" y="10561"/>
                </a:lnTo>
                <a:lnTo>
                  <a:pt x="7665" y="10561"/>
                </a:lnTo>
                <a:lnTo>
                  <a:pt x="5760" y="5756"/>
                </a:lnTo>
                <a:lnTo>
                  <a:pt x="4800" y="57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3" name="object 643"/>
          <p:cNvSpPr/>
          <p:nvPr/>
        </p:nvSpPr>
        <p:spPr>
          <a:xfrm>
            <a:off x="3061578" y="8639787"/>
            <a:ext cx="45125" cy="47999"/>
          </a:xfrm>
          <a:custGeom>
            <a:avLst/>
            <a:gdLst/>
            <a:ahLst/>
            <a:cxnLst/>
            <a:rect l="l" t="t" r="r" b="b"/>
            <a:pathLst>
              <a:path w="45125" h="47999">
                <a:moveTo>
                  <a:pt x="40325" y="1923"/>
                </a:moveTo>
                <a:lnTo>
                  <a:pt x="41285" y="1923"/>
                </a:lnTo>
                <a:lnTo>
                  <a:pt x="41285" y="958"/>
                </a:lnTo>
                <a:lnTo>
                  <a:pt x="40325" y="958"/>
                </a:lnTo>
                <a:lnTo>
                  <a:pt x="40325" y="0"/>
                </a:lnTo>
                <a:lnTo>
                  <a:pt x="36484" y="0"/>
                </a:lnTo>
                <a:lnTo>
                  <a:pt x="36484" y="958"/>
                </a:lnTo>
                <a:lnTo>
                  <a:pt x="35524" y="958"/>
                </a:lnTo>
                <a:lnTo>
                  <a:pt x="4800" y="46078"/>
                </a:lnTo>
                <a:lnTo>
                  <a:pt x="3840" y="46078"/>
                </a:lnTo>
                <a:lnTo>
                  <a:pt x="3840" y="47042"/>
                </a:lnTo>
                <a:lnTo>
                  <a:pt x="4800" y="47042"/>
                </a:lnTo>
                <a:lnTo>
                  <a:pt x="4800" y="47999"/>
                </a:lnTo>
                <a:lnTo>
                  <a:pt x="7680" y="47999"/>
                </a:lnTo>
                <a:lnTo>
                  <a:pt x="8641" y="47042"/>
                </a:lnTo>
                <a:lnTo>
                  <a:pt x="9601" y="47042"/>
                </a:lnTo>
                <a:lnTo>
                  <a:pt x="40325" y="1923"/>
                </a:lnTo>
                <a:close/>
              </a:path>
              <a:path w="45125" h="47999">
                <a:moveTo>
                  <a:pt x="17282" y="4799"/>
                </a:moveTo>
                <a:lnTo>
                  <a:pt x="16322" y="3840"/>
                </a:lnTo>
                <a:lnTo>
                  <a:pt x="15361" y="2881"/>
                </a:lnTo>
                <a:lnTo>
                  <a:pt x="14401" y="1923"/>
                </a:lnTo>
                <a:lnTo>
                  <a:pt x="12481" y="958"/>
                </a:lnTo>
                <a:lnTo>
                  <a:pt x="6720" y="958"/>
                </a:lnTo>
                <a:lnTo>
                  <a:pt x="4800" y="1923"/>
                </a:lnTo>
                <a:lnTo>
                  <a:pt x="4800" y="17282"/>
                </a:lnTo>
                <a:lnTo>
                  <a:pt x="4800" y="8644"/>
                </a:lnTo>
                <a:lnTo>
                  <a:pt x="5760" y="7679"/>
                </a:lnTo>
                <a:lnTo>
                  <a:pt x="5760" y="5763"/>
                </a:lnTo>
                <a:lnTo>
                  <a:pt x="6720" y="5763"/>
                </a:lnTo>
                <a:lnTo>
                  <a:pt x="7680" y="4799"/>
                </a:lnTo>
                <a:lnTo>
                  <a:pt x="10561" y="4799"/>
                </a:lnTo>
                <a:lnTo>
                  <a:pt x="11521" y="5763"/>
                </a:lnTo>
                <a:lnTo>
                  <a:pt x="12481" y="5763"/>
                </a:lnTo>
                <a:lnTo>
                  <a:pt x="13441" y="6720"/>
                </a:lnTo>
                <a:lnTo>
                  <a:pt x="13441" y="9602"/>
                </a:lnTo>
                <a:lnTo>
                  <a:pt x="14401" y="10561"/>
                </a:lnTo>
                <a:lnTo>
                  <a:pt x="14401" y="16323"/>
                </a:lnTo>
                <a:lnTo>
                  <a:pt x="13441" y="17282"/>
                </a:lnTo>
                <a:lnTo>
                  <a:pt x="13441" y="18240"/>
                </a:lnTo>
                <a:lnTo>
                  <a:pt x="12481" y="19199"/>
                </a:lnTo>
                <a:lnTo>
                  <a:pt x="12481" y="20164"/>
                </a:lnTo>
                <a:lnTo>
                  <a:pt x="11521" y="20164"/>
                </a:lnTo>
                <a:lnTo>
                  <a:pt x="10561" y="21122"/>
                </a:lnTo>
                <a:lnTo>
                  <a:pt x="10561" y="24961"/>
                </a:lnTo>
                <a:lnTo>
                  <a:pt x="12481" y="24003"/>
                </a:lnTo>
                <a:lnTo>
                  <a:pt x="13441" y="24003"/>
                </a:lnTo>
                <a:lnTo>
                  <a:pt x="14401" y="23039"/>
                </a:lnTo>
                <a:lnTo>
                  <a:pt x="16322" y="22081"/>
                </a:lnTo>
                <a:lnTo>
                  <a:pt x="16322" y="21122"/>
                </a:lnTo>
                <a:lnTo>
                  <a:pt x="17282" y="20164"/>
                </a:lnTo>
                <a:lnTo>
                  <a:pt x="18242" y="19199"/>
                </a:lnTo>
                <a:lnTo>
                  <a:pt x="18242" y="17282"/>
                </a:lnTo>
                <a:lnTo>
                  <a:pt x="19202" y="16323"/>
                </a:lnTo>
                <a:lnTo>
                  <a:pt x="19202" y="9602"/>
                </a:lnTo>
                <a:lnTo>
                  <a:pt x="18242" y="8644"/>
                </a:lnTo>
                <a:lnTo>
                  <a:pt x="18242" y="6720"/>
                </a:lnTo>
                <a:lnTo>
                  <a:pt x="17282" y="5763"/>
                </a:lnTo>
                <a:lnTo>
                  <a:pt x="17282" y="4799"/>
                </a:lnTo>
                <a:close/>
              </a:path>
              <a:path w="45125" h="47999">
                <a:moveTo>
                  <a:pt x="9601" y="21122"/>
                </a:moveTo>
                <a:lnTo>
                  <a:pt x="8641" y="21122"/>
                </a:lnTo>
                <a:lnTo>
                  <a:pt x="7680" y="20164"/>
                </a:lnTo>
                <a:lnTo>
                  <a:pt x="6720" y="20164"/>
                </a:lnTo>
                <a:lnTo>
                  <a:pt x="5760" y="19199"/>
                </a:lnTo>
                <a:lnTo>
                  <a:pt x="5760" y="18240"/>
                </a:lnTo>
                <a:lnTo>
                  <a:pt x="4800" y="17282"/>
                </a:lnTo>
                <a:lnTo>
                  <a:pt x="4800" y="1923"/>
                </a:lnTo>
                <a:lnTo>
                  <a:pt x="3840" y="2881"/>
                </a:lnTo>
                <a:lnTo>
                  <a:pt x="2880" y="3840"/>
                </a:lnTo>
                <a:lnTo>
                  <a:pt x="1920" y="4799"/>
                </a:lnTo>
                <a:lnTo>
                  <a:pt x="960" y="5763"/>
                </a:lnTo>
                <a:lnTo>
                  <a:pt x="960" y="6720"/>
                </a:lnTo>
                <a:lnTo>
                  <a:pt x="0" y="7679"/>
                </a:lnTo>
                <a:lnTo>
                  <a:pt x="0" y="18240"/>
                </a:lnTo>
                <a:lnTo>
                  <a:pt x="960" y="19199"/>
                </a:lnTo>
                <a:lnTo>
                  <a:pt x="960" y="20164"/>
                </a:lnTo>
                <a:lnTo>
                  <a:pt x="1920" y="21122"/>
                </a:lnTo>
                <a:lnTo>
                  <a:pt x="2880" y="22081"/>
                </a:lnTo>
                <a:lnTo>
                  <a:pt x="3840" y="23039"/>
                </a:lnTo>
                <a:lnTo>
                  <a:pt x="4800" y="24003"/>
                </a:lnTo>
                <a:lnTo>
                  <a:pt x="5760" y="24003"/>
                </a:lnTo>
                <a:lnTo>
                  <a:pt x="7680" y="24961"/>
                </a:lnTo>
                <a:lnTo>
                  <a:pt x="10561" y="24961"/>
                </a:lnTo>
                <a:lnTo>
                  <a:pt x="10561" y="21122"/>
                </a:lnTo>
                <a:lnTo>
                  <a:pt x="9601" y="21122"/>
                </a:lnTo>
                <a:close/>
              </a:path>
              <a:path w="45125" h="47999">
                <a:moveTo>
                  <a:pt x="40325" y="46078"/>
                </a:moveTo>
                <a:lnTo>
                  <a:pt x="41285" y="45119"/>
                </a:lnTo>
                <a:lnTo>
                  <a:pt x="42245" y="45119"/>
                </a:lnTo>
                <a:lnTo>
                  <a:pt x="43205" y="44160"/>
                </a:lnTo>
                <a:lnTo>
                  <a:pt x="44165" y="43202"/>
                </a:lnTo>
                <a:lnTo>
                  <a:pt x="44165" y="41279"/>
                </a:lnTo>
                <a:lnTo>
                  <a:pt x="45125" y="40320"/>
                </a:lnTo>
                <a:lnTo>
                  <a:pt x="45125" y="28802"/>
                </a:lnTo>
                <a:lnTo>
                  <a:pt x="44165" y="27843"/>
                </a:lnTo>
                <a:lnTo>
                  <a:pt x="43205" y="26878"/>
                </a:lnTo>
                <a:lnTo>
                  <a:pt x="43205" y="25920"/>
                </a:lnTo>
                <a:lnTo>
                  <a:pt x="42245" y="24961"/>
                </a:lnTo>
                <a:lnTo>
                  <a:pt x="40325" y="24003"/>
                </a:lnTo>
                <a:lnTo>
                  <a:pt x="31683" y="24003"/>
                </a:lnTo>
                <a:lnTo>
                  <a:pt x="30723" y="24961"/>
                </a:lnTo>
                <a:lnTo>
                  <a:pt x="29763" y="25920"/>
                </a:lnTo>
                <a:lnTo>
                  <a:pt x="28803" y="26878"/>
                </a:lnTo>
                <a:lnTo>
                  <a:pt x="27843" y="27843"/>
                </a:lnTo>
                <a:lnTo>
                  <a:pt x="26883" y="28802"/>
                </a:lnTo>
                <a:lnTo>
                  <a:pt x="26883" y="30719"/>
                </a:lnTo>
                <a:lnTo>
                  <a:pt x="25923" y="31682"/>
                </a:lnTo>
                <a:lnTo>
                  <a:pt x="25923" y="38398"/>
                </a:lnTo>
                <a:lnTo>
                  <a:pt x="26883" y="40320"/>
                </a:lnTo>
                <a:lnTo>
                  <a:pt x="26883" y="41279"/>
                </a:lnTo>
                <a:lnTo>
                  <a:pt x="27843" y="43202"/>
                </a:lnTo>
                <a:lnTo>
                  <a:pt x="28803" y="44160"/>
                </a:lnTo>
                <a:lnTo>
                  <a:pt x="28803" y="45119"/>
                </a:lnTo>
                <a:lnTo>
                  <a:pt x="29763" y="46078"/>
                </a:lnTo>
                <a:lnTo>
                  <a:pt x="31683" y="46078"/>
                </a:lnTo>
                <a:lnTo>
                  <a:pt x="32644" y="47042"/>
                </a:lnTo>
                <a:lnTo>
                  <a:pt x="35524" y="47042"/>
                </a:lnTo>
                <a:lnTo>
                  <a:pt x="34564" y="43202"/>
                </a:lnTo>
                <a:lnTo>
                  <a:pt x="33604" y="43202"/>
                </a:lnTo>
                <a:lnTo>
                  <a:pt x="33604" y="42237"/>
                </a:lnTo>
                <a:lnTo>
                  <a:pt x="32644" y="42237"/>
                </a:lnTo>
                <a:lnTo>
                  <a:pt x="32644" y="41279"/>
                </a:lnTo>
                <a:lnTo>
                  <a:pt x="31683" y="41279"/>
                </a:lnTo>
                <a:lnTo>
                  <a:pt x="31683" y="38398"/>
                </a:lnTo>
                <a:lnTo>
                  <a:pt x="30723" y="36481"/>
                </a:lnTo>
                <a:lnTo>
                  <a:pt x="30723" y="33599"/>
                </a:lnTo>
                <a:lnTo>
                  <a:pt x="31683" y="32641"/>
                </a:lnTo>
                <a:lnTo>
                  <a:pt x="31683" y="29760"/>
                </a:lnTo>
                <a:lnTo>
                  <a:pt x="32644" y="29760"/>
                </a:lnTo>
                <a:lnTo>
                  <a:pt x="32644" y="28802"/>
                </a:lnTo>
                <a:lnTo>
                  <a:pt x="33604" y="27843"/>
                </a:lnTo>
                <a:lnTo>
                  <a:pt x="34564" y="27843"/>
                </a:lnTo>
                <a:lnTo>
                  <a:pt x="35524" y="26878"/>
                </a:lnTo>
                <a:lnTo>
                  <a:pt x="36484" y="26878"/>
                </a:lnTo>
                <a:lnTo>
                  <a:pt x="37444" y="27843"/>
                </a:lnTo>
                <a:lnTo>
                  <a:pt x="38404" y="27843"/>
                </a:lnTo>
                <a:lnTo>
                  <a:pt x="39364" y="28802"/>
                </a:lnTo>
                <a:lnTo>
                  <a:pt x="39364" y="29760"/>
                </a:lnTo>
                <a:lnTo>
                  <a:pt x="40325" y="29760"/>
                </a:lnTo>
                <a:lnTo>
                  <a:pt x="40325" y="40320"/>
                </a:lnTo>
                <a:lnTo>
                  <a:pt x="39364" y="41279"/>
                </a:lnTo>
                <a:lnTo>
                  <a:pt x="39364" y="42237"/>
                </a:lnTo>
                <a:lnTo>
                  <a:pt x="38404" y="42237"/>
                </a:lnTo>
                <a:lnTo>
                  <a:pt x="37444" y="43202"/>
                </a:lnTo>
                <a:lnTo>
                  <a:pt x="36484" y="43202"/>
                </a:lnTo>
                <a:lnTo>
                  <a:pt x="37444" y="47042"/>
                </a:lnTo>
                <a:lnTo>
                  <a:pt x="38404" y="47042"/>
                </a:lnTo>
                <a:lnTo>
                  <a:pt x="40325" y="46078"/>
                </a:lnTo>
                <a:close/>
              </a:path>
              <a:path w="45125" h="47999">
                <a:moveTo>
                  <a:pt x="35524" y="43202"/>
                </a:moveTo>
                <a:lnTo>
                  <a:pt x="34564" y="43202"/>
                </a:lnTo>
                <a:lnTo>
                  <a:pt x="35524" y="47042"/>
                </a:lnTo>
                <a:lnTo>
                  <a:pt x="37444" y="47042"/>
                </a:lnTo>
                <a:lnTo>
                  <a:pt x="36484" y="43202"/>
                </a:lnTo>
                <a:lnTo>
                  <a:pt x="35524" y="43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4" name="object 644"/>
          <p:cNvSpPr/>
          <p:nvPr/>
        </p:nvSpPr>
        <p:spPr>
          <a:xfrm>
            <a:off x="2966542" y="8476594"/>
            <a:ext cx="16322" cy="4800"/>
          </a:xfrm>
          <a:custGeom>
            <a:avLst/>
            <a:gdLst/>
            <a:ahLst/>
            <a:cxnLst/>
            <a:rect l="l" t="t" r="r" b="b"/>
            <a:pathLst>
              <a:path w="16322" h="4800">
                <a:moveTo>
                  <a:pt x="16322" y="2880"/>
                </a:moveTo>
                <a:lnTo>
                  <a:pt x="16322" y="0"/>
                </a:lnTo>
                <a:lnTo>
                  <a:pt x="0" y="0"/>
                </a:lnTo>
                <a:lnTo>
                  <a:pt x="0" y="4800"/>
                </a:lnTo>
                <a:lnTo>
                  <a:pt x="16322" y="4800"/>
                </a:lnTo>
                <a:lnTo>
                  <a:pt x="16322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5" name="object 645"/>
          <p:cNvSpPr/>
          <p:nvPr/>
        </p:nvSpPr>
        <p:spPr>
          <a:xfrm>
            <a:off x="2992465" y="8451631"/>
            <a:ext cx="25923" cy="45125"/>
          </a:xfrm>
          <a:custGeom>
            <a:avLst/>
            <a:gdLst/>
            <a:ahLst/>
            <a:cxnLst/>
            <a:rect l="l" t="t" r="r" b="b"/>
            <a:pathLst>
              <a:path w="25923" h="45125">
                <a:moveTo>
                  <a:pt x="25923" y="40325"/>
                </a:moveTo>
                <a:lnTo>
                  <a:pt x="17282" y="40325"/>
                </a:lnTo>
                <a:lnTo>
                  <a:pt x="17282" y="0"/>
                </a:lnTo>
                <a:lnTo>
                  <a:pt x="11521" y="0"/>
                </a:lnTo>
                <a:lnTo>
                  <a:pt x="960" y="6720"/>
                </a:lnTo>
                <a:lnTo>
                  <a:pt x="960" y="7680"/>
                </a:lnTo>
                <a:lnTo>
                  <a:pt x="0" y="7680"/>
                </a:lnTo>
                <a:lnTo>
                  <a:pt x="0" y="11521"/>
                </a:lnTo>
                <a:lnTo>
                  <a:pt x="1920" y="11521"/>
                </a:lnTo>
                <a:lnTo>
                  <a:pt x="10561" y="5760"/>
                </a:lnTo>
                <a:lnTo>
                  <a:pt x="10561" y="40325"/>
                </a:lnTo>
                <a:lnTo>
                  <a:pt x="960" y="40325"/>
                </a:lnTo>
                <a:lnTo>
                  <a:pt x="960" y="41285"/>
                </a:lnTo>
                <a:lnTo>
                  <a:pt x="0" y="41285"/>
                </a:lnTo>
                <a:lnTo>
                  <a:pt x="0" y="44165"/>
                </a:lnTo>
                <a:lnTo>
                  <a:pt x="960" y="44165"/>
                </a:lnTo>
                <a:lnTo>
                  <a:pt x="960" y="45125"/>
                </a:lnTo>
                <a:lnTo>
                  <a:pt x="25923" y="45125"/>
                </a:lnTo>
                <a:lnTo>
                  <a:pt x="25923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6" name="object 646"/>
          <p:cNvSpPr/>
          <p:nvPr/>
        </p:nvSpPr>
        <p:spPr>
          <a:xfrm>
            <a:off x="3025109" y="8450671"/>
            <a:ext cx="30708" cy="47045"/>
          </a:xfrm>
          <a:custGeom>
            <a:avLst/>
            <a:gdLst/>
            <a:ahLst/>
            <a:cxnLst/>
            <a:rect l="l" t="t" r="r" b="b"/>
            <a:pathLst>
              <a:path w="30708" h="47045">
                <a:moveTo>
                  <a:pt x="12481" y="47045"/>
                </a:moveTo>
                <a:lnTo>
                  <a:pt x="18242" y="47045"/>
                </a:lnTo>
                <a:lnTo>
                  <a:pt x="21122" y="46085"/>
                </a:lnTo>
                <a:lnTo>
                  <a:pt x="23027" y="45125"/>
                </a:lnTo>
                <a:lnTo>
                  <a:pt x="24963" y="44165"/>
                </a:lnTo>
                <a:lnTo>
                  <a:pt x="25907" y="42245"/>
                </a:lnTo>
                <a:lnTo>
                  <a:pt x="27843" y="40325"/>
                </a:lnTo>
                <a:lnTo>
                  <a:pt x="28803" y="38404"/>
                </a:lnTo>
                <a:lnTo>
                  <a:pt x="29748" y="35524"/>
                </a:lnTo>
                <a:lnTo>
                  <a:pt x="30708" y="32644"/>
                </a:lnTo>
                <a:lnTo>
                  <a:pt x="30708" y="13441"/>
                </a:lnTo>
                <a:lnTo>
                  <a:pt x="29748" y="10561"/>
                </a:lnTo>
                <a:lnTo>
                  <a:pt x="28803" y="8641"/>
                </a:lnTo>
                <a:lnTo>
                  <a:pt x="27843" y="6720"/>
                </a:lnTo>
                <a:lnTo>
                  <a:pt x="26868" y="4800"/>
                </a:lnTo>
                <a:lnTo>
                  <a:pt x="24963" y="2880"/>
                </a:lnTo>
                <a:lnTo>
                  <a:pt x="23027" y="1920"/>
                </a:lnTo>
                <a:lnTo>
                  <a:pt x="21122" y="960"/>
                </a:lnTo>
                <a:lnTo>
                  <a:pt x="19187" y="0"/>
                </a:lnTo>
                <a:lnTo>
                  <a:pt x="13441" y="0"/>
                </a:lnTo>
                <a:lnTo>
                  <a:pt x="10561" y="960"/>
                </a:lnTo>
                <a:lnTo>
                  <a:pt x="8641" y="1920"/>
                </a:lnTo>
                <a:lnTo>
                  <a:pt x="6720" y="2880"/>
                </a:lnTo>
                <a:lnTo>
                  <a:pt x="4800" y="4800"/>
                </a:lnTo>
                <a:lnTo>
                  <a:pt x="3840" y="6720"/>
                </a:lnTo>
                <a:lnTo>
                  <a:pt x="1920" y="8641"/>
                </a:lnTo>
                <a:lnTo>
                  <a:pt x="960" y="11521"/>
                </a:lnTo>
                <a:lnTo>
                  <a:pt x="960" y="14401"/>
                </a:lnTo>
                <a:lnTo>
                  <a:pt x="0" y="17282"/>
                </a:lnTo>
                <a:lnTo>
                  <a:pt x="0" y="30723"/>
                </a:lnTo>
                <a:lnTo>
                  <a:pt x="960" y="33604"/>
                </a:lnTo>
                <a:lnTo>
                  <a:pt x="960" y="36484"/>
                </a:lnTo>
                <a:lnTo>
                  <a:pt x="1920" y="38404"/>
                </a:lnTo>
                <a:lnTo>
                  <a:pt x="2880" y="40325"/>
                </a:lnTo>
                <a:lnTo>
                  <a:pt x="4800" y="42245"/>
                </a:lnTo>
                <a:lnTo>
                  <a:pt x="5760" y="44165"/>
                </a:lnTo>
                <a:lnTo>
                  <a:pt x="7680" y="45125"/>
                </a:lnTo>
                <a:lnTo>
                  <a:pt x="5760" y="26883"/>
                </a:lnTo>
                <a:lnTo>
                  <a:pt x="5760" y="21122"/>
                </a:lnTo>
                <a:lnTo>
                  <a:pt x="6720" y="18242"/>
                </a:lnTo>
                <a:lnTo>
                  <a:pt x="6720" y="14401"/>
                </a:lnTo>
                <a:lnTo>
                  <a:pt x="7680" y="12481"/>
                </a:lnTo>
                <a:lnTo>
                  <a:pt x="7680" y="10561"/>
                </a:lnTo>
                <a:lnTo>
                  <a:pt x="8641" y="8641"/>
                </a:lnTo>
                <a:lnTo>
                  <a:pt x="9601" y="7680"/>
                </a:lnTo>
                <a:lnTo>
                  <a:pt x="10561" y="6720"/>
                </a:lnTo>
                <a:lnTo>
                  <a:pt x="12481" y="5760"/>
                </a:lnTo>
                <a:lnTo>
                  <a:pt x="13441" y="4800"/>
                </a:lnTo>
                <a:lnTo>
                  <a:pt x="16322" y="4800"/>
                </a:lnTo>
                <a:lnTo>
                  <a:pt x="18242" y="5760"/>
                </a:lnTo>
                <a:lnTo>
                  <a:pt x="19187" y="5760"/>
                </a:lnTo>
                <a:lnTo>
                  <a:pt x="20162" y="6720"/>
                </a:lnTo>
                <a:lnTo>
                  <a:pt x="21122" y="6720"/>
                </a:lnTo>
                <a:lnTo>
                  <a:pt x="22067" y="7680"/>
                </a:lnTo>
                <a:lnTo>
                  <a:pt x="22067" y="8641"/>
                </a:lnTo>
                <a:lnTo>
                  <a:pt x="23027" y="9601"/>
                </a:lnTo>
                <a:lnTo>
                  <a:pt x="23027" y="10561"/>
                </a:lnTo>
                <a:lnTo>
                  <a:pt x="24002" y="11521"/>
                </a:lnTo>
                <a:lnTo>
                  <a:pt x="24002" y="14401"/>
                </a:lnTo>
                <a:lnTo>
                  <a:pt x="24963" y="16322"/>
                </a:lnTo>
                <a:lnTo>
                  <a:pt x="24963" y="31683"/>
                </a:lnTo>
                <a:lnTo>
                  <a:pt x="24002" y="32644"/>
                </a:lnTo>
                <a:lnTo>
                  <a:pt x="24002" y="35524"/>
                </a:lnTo>
                <a:lnTo>
                  <a:pt x="23027" y="36484"/>
                </a:lnTo>
                <a:lnTo>
                  <a:pt x="23027" y="37444"/>
                </a:lnTo>
                <a:lnTo>
                  <a:pt x="22067" y="38404"/>
                </a:lnTo>
                <a:lnTo>
                  <a:pt x="21122" y="39364"/>
                </a:lnTo>
                <a:lnTo>
                  <a:pt x="21122" y="40325"/>
                </a:lnTo>
                <a:lnTo>
                  <a:pt x="20162" y="40325"/>
                </a:lnTo>
                <a:lnTo>
                  <a:pt x="19187" y="41285"/>
                </a:lnTo>
                <a:lnTo>
                  <a:pt x="12481" y="41285"/>
                </a:lnTo>
                <a:lnTo>
                  <a:pt x="11521" y="40325"/>
                </a:lnTo>
                <a:lnTo>
                  <a:pt x="9601" y="40325"/>
                </a:lnTo>
                <a:lnTo>
                  <a:pt x="9601" y="46085"/>
                </a:lnTo>
                <a:lnTo>
                  <a:pt x="12481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7" name="object 647"/>
          <p:cNvSpPr/>
          <p:nvPr/>
        </p:nvSpPr>
        <p:spPr>
          <a:xfrm>
            <a:off x="3030870" y="8477554"/>
            <a:ext cx="3840" cy="19202"/>
          </a:xfrm>
          <a:custGeom>
            <a:avLst/>
            <a:gdLst/>
            <a:ahLst/>
            <a:cxnLst/>
            <a:rect l="l" t="t" r="r" b="b"/>
            <a:pathLst>
              <a:path w="3840" h="19202">
                <a:moveTo>
                  <a:pt x="960" y="2880"/>
                </a:moveTo>
                <a:lnTo>
                  <a:pt x="0" y="0"/>
                </a:lnTo>
                <a:lnTo>
                  <a:pt x="1920" y="18242"/>
                </a:lnTo>
                <a:lnTo>
                  <a:pt x="3840" y="19202"/>
                </a:lnTo>
                <a:lnTo>
                  <a:pt x="3840" y="13441"/>
                </a:lnTo>
                <a:lnTo>
                  <a:pt x="2880" y="12481"/>
                </a:lnTo>
                <a:lnTo>
                  <a:pt x="2880" y="10561"/>
                </a:lnTo>
                <a:lnTo>
                  <a:pt x="1920" y="8641"/>
                </a:lnTo>
                <a:lnTo>
                  <a:pt x="960" y="6720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8" name="object 648"/>
          <p:cNvSpPr/>
          <p:nvPr/>
        </p:nvSpPr>
        <p:spPr>
          <a:xfrm>
            <a:off x="3061578" y="8451631"/>
            <a:ext cx="45125" cy="46085"/>
          </a:xfrm>
          <a:custGeom>
            <a:avLst/>
            <a:gdLst/>
            <a:ahLst/>
            <a:cxnLst/>
            <a:rect l="l" t="t" r="r" b="b"/>
            <a:pathLst>
              <a:path w="45125" h="46085">
                <a:moveTo>
                  <a:pt x="17282" y="2880"/>
                </a:moveTo>
                <a:lnTo>
                  <a:pt x="16322" y="1920"/>
                </a:lnTo>
                <a:lnTo>
                  <a:pt x="15361" y="960"/>
                </a:lnTo>
                <a:lnTo>
                  <a:pt x="14401" y="0"/>
                </a:lnTo>
                <a:lnTo>
                  <a:pt x="4800" y="0"/>
                </a:lnTo>
                <a:lnTo>
                  <a:pt x="4800" y="16322"/>
                </a:lnTo>
                <a:lnTo>
                  <a:pt x="4800" y="6720"/>
                </a:lnTo>
                <a:lnTo>
                  <a:pt x="5760" y="5760"/>
                </a:lnTo>
                <a:lnTo>
                  <a:pt x="5760" y="4800"/>
                </a:lnTo>
                <a:lnTo>
                  <a:pt x="6720" y="3840"/>
                </a:lnTo>
                <a:lnTo>
                  <a:pt x="7680" y="3840"/>
                </a:lnTo>
                <a:lnTo>
                  <a:pt x="8641" y="2880"/>
                </a:lnTo>
                <a:lnTo>
                  <a:pt x="10561" y="2880"/>
                </a:lnTo>
                <a:lnTo>
                  <a:pt x="10561" y="3840"/>
                </a:lnTo>
                <a:lnTo>
                  <a:pt x="12481" y="3840"/>
                </a:lnTo>
                <a:lnTo>
                  <a:pt x="12481" y="4800"/>
                </a:lnTo>
                <a:lnTo>
                  <a:pt x="13441" y="5760"/>
                </a:lnTo>
                <a:lnTo>
                  <a:pt x="13441" y="7680"/>
                </a:lnTo>
                <a:lnTo>
                  <a:pt x="14401" y="8641"/>
                </a:lnTo>
                <a:lnTo>
                  <a:pt x="14401" y="14401"/>
                </a:lnTo>
                <a:lnTo>
                  <a:pt x="13441" y="15361"/>
                </a:lnTo>
                <a:lnTo>
                  <a:pt x="13441" y="17282"/>
                </a:lnTo>
                <a:lnTo>
                  <a:pt x="12481" y="18242"/>
                </a:lnTo>
                <a:lnTo>
                  <a:pt x="11521" y="18242"/>
                </a:lnTo>
                <a:lnTo>
                  <a:pt x="12481" y="23042"/>
                </a:lnTo>
                <a:lnTo>
                  <a:pt x="13441" y="22082"/>
                </a:lnTo>
                <a:lnTo>
                  <a:pt x="14401" y="21122"/>
                </a:lnTo>
                <a:lnTo>
                  <a:pt x="16322" y="21122"/>
                </a:lnTo>
                <a:lnTo>
                  <a:pt x="16322" y="20162"/>
                </a:lnTo>
                <a:lnTo>
                  <a:pt x="17282" y="19202"/>
                </a:lnTo>
                <a:lnTo>
                  <a:pt x="18242" y="17282"/>
                </a:lnTo>
                <a:lnTo>
                  <a:pt x="18242" y="16322"/>
                </a:lnTo>
                <a:lnTo>
                  <a:pt x="19202" y="14401"/>
                </a:lnTo>
                <a:lnTo>
                  <a:pt x="19202" y="7680"/>
                </a:lnTo>
                <a:lnTo>
                  <a:pt x="18242" y="6720"/>
                </a:lnTo>
                <a:lnTo>
                  <a:pt x="18242" y="4800"/>
                </a:lnTo>
                <a:lnTo>
                  <a:pt x="17282" y="3840"/>
                </a:lnTo>
                <a:lnTo>
                  <a:pt x="17282" y="2880"/>
                </a:lnTo>
                <a:close/>
              </a:path>
              <a:path w="45125" h="46085">
                <a:moveTo>
                  <a:pt x="11521" y="18242"/>
                </a:moveTo>
                <a:lnTo>
                  <a:pt x="11521" y="19202"/>
                </a:lnTo>
                <a:lnTo>
                  <a:pt x="7680" y="19202"/>
                </a:lnTo>
                <a:lnTo>
                  <a:pt x="6720" y="18242"/>
                </a:lnTo>
                <a:lnTo>
                  <a:pt x="5760" y="18242"/>
                </a:lnTo>
                <a:lnTo>
                  <a:pt x="5760" y="17282"/>
                </a:lnTo>
                <a:lnTo>
                  <a:pt x="4800" y="16322"/>
                </a:lnTo>
                <a:lnTo>
                  <a:pt x="4800" y="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3840"/>
                </a:lnTo>
                <a:lnTo>
                  <a:pt x="960" y="4800"/>
                </a:lnTo>
                <a:lnTo>
                  <a:pt x="0" y="6720"/>
                </a:lnTo>
                <a:lnTo>
                  <a:pt x="0" y="16322"/>
                </a:lnTo>
                <a:lnTo>
                  <a:pt x="960" y="17282"/>
                </a:lnTo>
                <a:lnTo>
                  <a:pt x="960" y="19202"/>
                </a:lnTo>
                <a:lnTo>
                  <a:pt x="1920" y="20162"/>
                </a:lnTo>
                <a:lnTo>
                  <a:pt x="2880" y="21122"/>
                </a:lnTo>
                <a:lnTo>
                  <a:pt x="3840" y="22082"/>
                </a:lnTo>
                <a:lnTo>
                  <a:pt x="4800" y="22082"/>
                </a:lnTo>
                <a:lnTo>
                  <a:pt x="5760" y="23042"/>
                </a:lnTo>
                <a:lnTo>
                  <a:pt x="12481" y="23042"/>
                </a:lnTo>
                <a:lnTo>
                  <a:pt x="11521" y="18242"/>
                </a:lnTo>
                <a:close/>
              </a:path>
              <a:path w="45125" h="46085">
                <a:moveTo>
                  <a:pt x="40325" y="44165"/>
                </a:moveTo>
                <a:lnTo>
                  <a:pt x="41285" y="44165"/>
                </a:lnTo>
                <a:lnTo>
                  <a:pt x="42245" y="43205"/>
                </a:lnTo>
                <a:lnTo>
                  <a:pt x="43205" y="42245"/>
                </a:lnTo>
                <a:lnTo>
                  <a:pt x="44165" y="41285"/>
                </a:lnTo>
                <a:lnTo>
                  <a:pt x="44165" y="40325"/>
                </a:lnTo>
                <a:lnTo>
                  <a:pt x="45125" y="38404"/>
                </a:lnTo>
                <a:lnTo>
                  <a:pt x="45125" y="27843"/>
                </a:lnTo>
                <a:lnTo>
                  <a:pt x="44165" y="26883"/>
                </a:lnTo>
                <a:lnTo>
                  <a:pt x="43205" y="25923"/>
                </a:lnTo>
                <a:lnTo>
                  <a:pt x="43205" y="24003"/>
                </a:lnTo>
                <a:lnTo>
                  <a:pt x="42245" y="24003"/>
                </a:lnTo>
                <a:lnTo>
                  <a:pt x="40325" y="23042"/>
                </a:lnTo>
                <a:lnTo>
                  <a:pt x="39364" y="22082"/>
                </a:lnTo>
                <a:lnTo>
                  <a:pt x="32644" y="22082"/>
                </a:lnTo>
                <a:lnTo>
                  <a:pt x="31683" y="23042"/>
                </a:lnTo>
                <a:lnTo>
                  <a:pt x="30723" y="24003"/>
                </a:lnTo>
                <a:lnTo>
                  <a:pt x="29763" y="24003"/>
                </a:lnTo>
                <a:lnTo>
                  <a:pt x="28803" y="24963"/>
                </a:lnTo>
                <a:lnTo>
                  <a:pt x="27843" y="26883"/>
                </a:lnTo>
                <a:lnTo>
                  <a:pt x="26883" y="27843"/>
                </a:lnTo>
                <a:lnTo>
                  <a:pt x="26883" y="28803"/>
                </a:lnTo>
                <a:lnTo>
                  <a:pt x="25923" y="30723"/>
                </a:lnTo>
                <a:lnTo>
                  <a:pt x="25923" y="37444"/>
                </a:lnTo>
                <a:lnTo>
                  <a:pt x="26883" y="38404"/>
                </a:lnTo>
                <a:lnTo>
                  <a:pt x="26883" y="40325"/>
                </a:lnTo>
                <a:lnTo>
                  <a:pt x="27843" y="41285"/>
                </a:lnTo>
                <a:lnTo>
                  <a:pt x="28803" y="42245"/>
                </a:lnTo>
                <a:lnTo>
                  <a:pt x="28803" y="43205"/>
                </a:lnTo>
                <a:lnTo>
                  <a:pt x="29763" y="44165"/>
                </a:lnTo>
                <a:lnTo>
                  <a:pt x="31683" y="45125"/>
                </a:lnTo>
                <a:lnTo>
                  <a:pt x="32644" y="45125"/>
                </a:lnTo>
                <a:lnTo>
                  <a:pt x="31683" y="39364"/>
                </a:lnTo>
                <a:lnTo>
                  <a:pt x="31683" y="36484"/>
                </a:lnTo>
                <a:lnTo>
                  <a:pt x="30723" y="35524"/>
                </a:lnTo>
                <a:lnTo>
                  <a:pt x="30723" y="32644"/>
                </a:lnTo>
                <a:lnTo>
                  <a:pt x="31683" y="30723"/>
                </a:lnTo>
                <a:lnTo>
                  <a:pt x="31683" y="28803"/>
                </a:lnTo>
                <a:lnTo>
                  <a:pt x="32644" y="27843"/>
                </a:lnTo>
                <a:lnTo>
                  <a:pt x="32644" y="26883"/>
                </a:lnTo>
                <a:lnTo>
                  <a:pt x="33604" y="26883"/>
                </a:lnTo>
                <a:lnTo>
                  <a:pt x="33604" y="25923"/>
                </a:lnTo>
                <a:lnTo>
                  <a:pt x="38404" y="25923"/>
                </a:lnTo>
                <a:lnTo>
                  <a:pt x="38404" y="26883"/>
                </a:lnTo>
                <a:lnTo>
                  <a:pt x="39364" y="26883"/>
                </a:lnTo>
                <a:lnTo>
                  <a:pt x="39364" y="27843"/>
                </a:lnTo>
                <a:lnTo>
                  <a:pt x="40325" y="28803"/>
                </a:lnTo>
                <a:lnTo>
                  <a:pt x="40325" y="39364"/>
                </a:lnTo>
                <a:lnTo>
                  <a:pt x="39364" y="39364"/>
                </a:lnTo>
                <a:lnTo>
                  <a:pt x="39364" y="40325"/>
                </a:lnTo>
                <a:lnTo>
                  <a:pt x="38404" y="40325"/>
                </a:lnTo>
                <a:lnTo>
                  <a:pt x="38404" y="41285"/>
                </a:lnTo>
                <a:lnTo>
                  <a:pt x="36484" y="41285"/>
                </a:lnTo>
                <a:lnTo>
                  <a:pt x="37444" y="45125"/>
                </a:lnTo>
                <a:lnTo>
                  <a:pt x="38404" y="45125"/>
                </a:lnTo>
                <a:lnTo>
                  <a:pt x="40325" y="44165"/>
                </a:lnTo>
                <a:close/>
              </a:path>
              <a:path w="45125" h="46085">
                <a:moveTo>
                  <a:pt x="35524" y="41285"/>
                </a:moveTo>
                <a:lnTo>
                  <a:pt x="33604" y="41285"/>
                </a:lnTo>
                <a:lnTo>
                  <a:pt x="32644" y="40325"/>
                </a:lnTo>
                <a:lnTo>
                  <a:pt x="31683" y="39364"/>
                </a:lnTo>
                <a:lnTo>
                  <a:pt x="32644" y="45125"/>
                </a:lnTo>
                <a:lnTo>
                  <a:pt x="37444" y="45125"/>
                </a:lnTo>
                <a:lnTo>
                  <a:pt x="36484" y="41285"/>
                </a:lnTo>
                <a:lnTo>
                  <a:pt x="35524" y="41285"/>
                </a:lnTo>
                <a:close/>
              </a:path>
              <a:path w="45125" h="46085">
                <a:moveTo>
                  <a:pt x="35524" y="0"/>
                </a:moveTo>
                <a:lnTo>
                  <a:pt x="4800" y="44165"/>
                </a:lnTo>
                <a:lnTo>
                  <a:pt x="3840" y="45125"/>
                </a:lnTo>
                <a:lnTo>
                  <a:pt x="3840" y="46085"/>
                </a:lnTo>
                <a:lnTo>
                  <a:pt x="8641" y="46085"/>
                </a:lnTo>
                <a:lnTo>
                  <a:pt x="8641" y="45125"/>
                </a:lnTo>
                <a:lnTo>
                  <a:pt x="9601" y="45125"/>
                </a:lnTo>
                <a:lnTo>
                  <a:pt x="40325" y="960"/>
                </a:lnTo>
                <a:lnTo>
                  <a:pt x="40325" y="0"/>
                </a:lnTo>
                <a:lnTo>
                  <a:pt x="41285" y="0"/>
                </a:lnTo>
                <a:lnTo>
                  <a:pt x="41285" y="-960"/>
                </a:lnTo>
                <a:lnTo>
                  <a:pt x="35524" y="-960"/>
                </a:lnTo>
                <a:lnTo>
                  <a:pt x="35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9" name="object 649"/>
          <p:cNvSpPr/>
          <p:nvPr/>
        </p:nvSpPr>
        <p:spPr>
          <a:xfrm>
            <a:off x="3025109" y="8261558"/>
            <a:ext cx="30708" cy="46085"/>
          </a:xfrm>
          <a:custGeom>
            <a:avLst/>
            <a:gdLst/>
            <a:ahLst/>
            <a:cxnLst/>
            <a:rect l="l" t="t" r="r" b="b"/>
            <a:pathLst>
              <a:path w="30708" h="46085">
                <a:moveTo>
                  <a:pt x="30708" y="15361"/>
                </a:moveTo>
                <a:lnTo>
                  <a:pt x="29748" y="13441"/>
                </a:lnTo>
                <a:lnTo>
                  <a:pt x="29748" y="10561"/>
                </a:lnTo>
                <a:lnTo>
                  <a:pt x="28803" y="7680"/>
                </a:lnTo>
                <a:lnTo>
                  <a:pt x="27843" y="5760"/>
                </a:lnTo>
                <a:lnTo>
                  <a:pt x="25907" y="3840"/>
                </a:lnTo>
                <a:lnTo>
                  <a:pt x="24963" y="1920"/>
                </a:lnTo>
                <a:lnTo>
                  <a:pt x="23027" y="960"/>
                </a:lnTo>
                <a:lnTo>
                  <a:pt x="21122" y="0"/>
                </a:lnTo>
                <a:lnTo>
                  <a:pt x="9601" y="0"/>
                </a:lnTo>
                <a:lnTo>
                  <a:pt x="7680" y="1920"/>
                </a:lnTo>
                <a:lnTo>
                  <a:pt x="5760" y="2880"/>
                </a:lnTo>
                <a:lnTo>
                  <a:pt x="4800" y="3840"/>
                </a:lnTo>
                <a:lnTo>
                  <a:pt x="2880" y="6720"/>
                </a:lnTo>
                <a:lnTo>
                  <a:pt x="1920" y="8641"/>
                </a:lnTo>
                <a:lnTo>
                  <a:pt x="960" y="10561"/>
                </a:lnTo>
                <a:lnTo>
                  <a:pt x="0" y="13441"/>
                </a:lnTo>
                <a:lnTo>
                  <a:pt x="0" y="32644"/>
                </a:lnTo>
                <a:lnTo>
                  <a:pt x="960" y="35524"/>
                </a:lnTo>
                <a:lnTo>
                  <a:pt x="1920" y="38404"/>
                </a:lnTo>
                <a:lnTo>
                  <a:pt x="2880" y="40325"/>
                </a:lnTo>
                <a:lnTo>
                  <a:pt x="3840" y="42245"/>
                </a:lnTo>
                <a:lnTo>
                  <a:pt x="5760" y="43205"/>
                </a:lnTo>
                <a:lnTo>
                  <a:pt x="7680" y="44165"/>
                </a:lnTo>
                <a:lnTo>
                  <a:pt x="5760" y="30723"/>
                </a:lnTo>
                <a:lnTo>
                  <a:pt x="5760" y="15361"/>
                </a:lnTo>
                <a:lnTo>
                  <a:pt x="6720" y="13441"/>
                </a:lnTo>
                <a:lnTo>
                  <a:pt x="6720" y="11521"/>
                </a:lnTo>
                <a:lnTo>
                  <a:pt x="7680" y="9601"/>
                </a:lnTo>
                <a:lnTo>
                  <a:pt x="8641" y="8641"/>
                </a:lnTo>
                <a:lnTo>
                  <a:pt x="9601" y="6720"/>
                </a:lnTo>
                <a:lnTo>
                  <a:pt x="10561" y="5760"/>
                </a:lnTo>
                <a:lnTo>
                  <a:pt x="11521" y="4800"/>
                </a:lnTo>
                <a:lnTo>
                  <a:pt x="18242" y="4800"/>
                </a:lnTo>
                <a:lnTo>
                  <a:pt x="19187" y="5760"/>
                </a:lnTo>
                <a:lnTo>
                  <a:pt x="20162" y="5760"/>
                </a:lnTo>
                <a:lnTo>
                  <a:pt x="20162" y="6720"/>
                </a:lnTo>
                <a:lnTo>
                  <a:pt x="21122" y="6720"/>
                </a:lnTo>
                <a:lnTo>
                  <a:pt x="22067" y="7680"/>
                </a:lnTo>
                <a:lnTo>
                  <a:pt x="22067" y="8641"/>
                </a:lnTo>
                <a:lnTo>
                  <a:pt x="23027" y="9601"/>
                </a:lnTo>
                <a:lnTo>
                  <a:pt x="23027" y="11521"/>
                </a:lnTo>
                <a:lnTo>
                  <a:pt x="24002" y="12481"/>
                </a:lnTo>
                <a:lnTo>
                  <a:pt x="24002" y="17282"/>
                </a:lnTo>
                <a:lnTo>
                  <a:pt x="24963" y="19202"/>
                </a:lnTo>
                <a:lnTo>
                  <a:pt x="24963" y="26883"/>
                </a:lnTo>
                <a:lnTo>
                  <a:pt x="24002" y="27843"/>
                </a:lnTo>
                <a:lnTo>
                  <a:pt x="24002" y="33604"/>
                </a:lnTo>
                <a:lnTo>
                  <a:pt x="23027" y="34564"/>
                </a:lnTo>
                <a:lnTo>
                  <a:pt x="23027" y="35524"/>
                </a:lnTo>
                <a:lnTo>
                  <a:pt x="22067" y="37444"/>
                </a:lnTo>
                <a:lnTo>
                  <a:pt x="22067" y="38404"/>
                </a:lnTo>
                <a:lnTo>
                  <a:pt x="21122" y="38404"/>
                </a:lnTo>
                <a:lnTo>
                  <a:pt x="20162" y="39364"/>
                </a:lnTo>
                <a:lnTo>
                  <a:pt x="19187" y="40325"/>
                </a:lnTo>
                <a:lnTo>
                  <a:pt x="18242" y="40325"/>
                </a:lnTo>
                <a:lnTo>
                  <a:pt x="17282" y="41285"/>
                </a:lnTo>
                <a:lnTo>
                  <a:pt x="13441" y="41285"/>
                </a:lnTo>
                <a:lnTo>
                  <a:pt x="11521" y="40325"/>
                </a:lnTo>
                <a:lnTo>
                  <a:pt x="10561" y="40325"/>
                </a:lnTo>
                <a:lnTo>
                  <a:pt x="9601" y="39364"/>
                </a:lnTo>
                <a:lnTo>
                  <a:pt x="8641" y="38404"/>
                </a:lnTo>
                <a:lnTo>
                  <a:pt x="9601" y="45125"/>
                </a:lnTo>
                <a:lnTo>
                  <a:pt x="11521" y="46085"/>
                </a:lnTo>
                <a:lnTo>
                  <a:pt x="17282" y="46085"/>
                </a:lnTo>
                <a:lnTo>
                  <a:pt x="20162" y="45125"/>
                </a:lnTo>
                <a:lnTo>
                  <a:pt x="22067" y="44165"/>
                </a:lnTo>
                <a:lnTo>
                  <a:pt x="24002" y="43205"/>
                </a:lnTo>
                <a:lnTo>
                  <a:pt x="25907" y="41285"/>
                </a:lnTo>
                <a:lnTo>
                  <a:pt x="26868" y="39364"/>
                </a:lnTo>
                <a:lnTo>
                  <a:pt x="28803" y="37444"/>
                </a:lnTo>
                <a:lnTo>
                  <a:pt x="29748" y="35524"/>
                </a:lnTo>
                <a:lnTo>
                  <a:pt x="29748" y="32644"/>
                </a:lnTo>
                <a:lnTo>
                  <a:pt x="30708" y="29763"/>
                </a:lnTo>
                <a:lnTo>
                  <a:pt x="30708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0" name="object 650"/>
          <p:cNvSpPr/>
          <p:nvPr/>
        </p:nvSpPr>
        <p:spPr>
          <a:xfrm>
            <a:off x="3030870" y="8292282"/>
            <a:ext cx="3840" cy="14401"/>
          </a:xfrm>
          <a:custGeom>
            <a:avLst/>
            <a:gdLst/>
            <a:ahLst/>
            <a:cxnLst/>
            <a:rect l="l" t="t" r="r" b="b"/>
            <a:pathLst>
              <a:path w="3840" h="14401">
                <a:moveTo>
                  <a:pt x="960" y="2880"/>
                </a:moveTo>
                <a:lnTo>
                  <a:pt x="0" y="0"/>
                </a:lnTo>
                <a:lnTo>
                  <a:pt x="1920" y="13441"/>
                </a:lnTo>
                <a:lnTo>
                  <a:pt x="3840" y="14401"/>
                </a:lnTo>
                <a:lnTo>
                  <a:pt x="2880" y="7680"/>
                </a:lnTo>
                <a:lnTo>
                  <a:pt x="1920" y="5760"/>
                </a:lnTo>
                <a:lnTo>
                  <a:pt x="960" y="4800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1" name="object 651"/>
          <p:cNvSpPr/>
          <p:nvPr/>
        </p:nvSpPr>
        <p:spPr>
          <a:xfrm>
            <a:off x="3060633" y="8261558"/>
            <a:ext cx="46070" cy="47045"/>
          </a:xfrm>
          <a:custGeom>
            <a:avLst/>
            <a:gdLst/>
            <a:ahLst/>
            <a:cxnLst/>
            <a:rect l="l" t="t" r="r" b="b"/>
            <a:pathLst>
              <a:path w="46070" h="47045">
                <a:moveTo>
                  <a:pt x="2865" y="21122"/>
                </a:moveTo>
                <a:lnTo>
                  <a:pt x="3825" y="22082"/>
                </a:lnTo>
                <a:lnTo>
                  <a:pt x="5745" y="23042"/>
                </a:lnTo>
                <a:lnTo>
                  <a:pt x="6705" y="23042"/>
                </a:lnTo>
                <a:lnTo>
                  <a:pt x="5745" y="17282"/>
                </a:lnTo>
                <a:lnTo>
                  <a:pt x="5745" y="15361"/>
                </a:lnTo>
                <a:lnTo>
                  <a:pt x="4785" y="14401"/>
                </a:lnTo>
                <a:lnTo>
                  <a:pt x="4785" y="8641"/>
                </a:lnTo>
                <a:lnTo>
                  <a:pt x="5745" y="7680"/>
                </a:lnTo>
                <a:lnTo>
                  <a:pt x="5745" y="5760"/>
                </a:lnTo>
                <a:lnTo>
                  <a:pt x="6705" y="4800"/>
                </a:lnTo>
                <a:lnTo>
                  <a:pt x="7665" y="3840"/>
                </a:lnTo>
                <a:lnTo>
                  <a:pt x="12466" y="3840"/>
                </a:lnTo>
                <a:lnTo>
                  <a:pt x="12466" y="4800"/>
                </a:lnTo>
                <a:lnTo>
                  <a:pt x="13426" y="4800"/>
                </a:lnTo>
                <a:lnTo>
                  <a:pt x="13426" y="5760"/>
                </a:lnTo>
                <a:lnTo>
                  <a:pt x="14386" y="6720"/>
                </a:lnTo>
                <a:lnTo>
                  <a:pt x="14386" y="17282"/>
                </a:lnTo>
                <a:lnTo>
                  <a:pt x="13426" y="17282"/>
                </a:lnTo>
                <a:lnTo>
                  <a:pt x="13426" y="18242"/>
                </a:lnTo>
                <a:lnTo>
                  <a:pt x="12466" y="18242"/>
                </a:lnTo>
                <a:lnTo>
                  <a:pt x="12466" y="19202"/>
                </a:lnTo>
                <a:lnTo>
                  <a:pt x="10546" y="19202"/>
                </a:lnTo>
                <a:lnTo>
                  <a:pt x="11506" y="23042"/>
                </a:lnTo>
                <a:lnTo>
                  <a:pt x="14386" y="23042"/>
                </a:lnTo>
                <a:lnTo>
                  <a:pt x="15346" y="22082"/>
                </a:lnTo>
                <a:lnTo>
                  <a:pt x="16306" y="21122"/>
                </a:lnTo>
                <a:lnTo>
                  <a:pt x="17266" y="20162"/>
                </a:lnTo>
                <a:lnTo>
                  <a:pt x="18227" y="19202"/>
                </a:lnTo>
                <a:lnTo>
                  <a:pt x="18227" y="18242"/>
                </a:lnTo>
                <a:lnTo>
                  <a:pt x="19187" y="16322"/>
                </a:lnTo>
                <a:lnTo>
                  <a:pt x="19187" y="5760"/>
                </a:lnTo>
                <a:lnTo>
                  <a:pt x="18227" y="4800"/>
                </a:lnTo>
                <a:lnTo>
                  <a:pt x="17266" y="3840"/>
                </a:lnTo>
                <a:lnTo>
                  <a:pt x="16306" y="1920"/>
                </a:lnTo>
                <a:lnTo>
                  <a:pt x="15346" y="1920"/>
                </a:lnTo>
                <a:lnTo>
                  <a:pt x="14386" y="960"/>
                </a:lnTo>
                <a:lnTo>
                  <a:pt x="13426" y="0"/>
                </a:lnTo>
                <a:lnTo>
                  <a:pt x="6705" y="0"/>
                </a:lnTo>
                <a:lnTo>
                  <a:pt x="5745" y="960"/>
                </a:lnTo>
                <a:lnTo>
                  <a:pt x="3825" y="1920"/>
                </a:lnTo>
                <a:lnTo>
                  <a:pt x="2865" y="1920"/>
                </a:lnTo>
                <a:lnTo>
                  <a:pt x="2865" y="2880"/>
                </a:lnTo>
                <a:lnTo>
                  <a:pt x="1904" y="4800"/>
                </a:lnTo>
                <a:lnTo>
                  <a:pt x="944" y="5760"/>
                </a:lnTo>
                <a:lnTo>
                  <a:pt x="944" y="6720"/>
                </a:lnTo>
                <a:lnTo>
                  <a:pt x="0" y="8641"/>
                </a:lnTo>
                <a:lnTo>
                  <a:pt x="0" y="15361"/>
                </a:lnTo>
                <a:lnTo>
                  <a:pt x="944" y="16322"/>
                </a:lnTo>
                <a:lnTo>
                  <a:pt x="944" y="18242"/>
                </a:lnTo>
                <a:lnTo>
                  <a:pt x="1904" y="19202"/>
                </a:lnTo>
                <a:lnTo>
                  <a:pt x="1904" y="20162"/>
                </a:lnTo>
                <a:lnTo>
                  <a:pt x="2865" y="21122"/>
                </a:lnTo>
                <a:close/>
              </a:path>
              <a:path w="46070" h="47045">
                <a:moveTo>
                  <a:pt x="9585" y="19202"/>
                </a:moveTo>
                <a:lnTo>
                  <a:pt x="7665" y="19202"/>
                </a:lnTo>
                <a:lnTo>
                  <a:pt x="6705" y="18242"/>
                </a:lnTo>
                <a:lnTo>
                  <a:pt x="5745" y="17282"/>
                </a:lnTo>
                <a:lnTo>
                  <a:pt x="6705" y="23042"/>
                </a:lnTo>
                <a:lnTo>
                  <a:pt x="11506" y="23042"/>
                </a:lnTo>
                <a:lnTo>
                  <a:pt x="10546" y="19202"/>
                </a:lnTo>
                <a:lnTo>
                  <a:pt x="9585" y="19202"/>
                </a:lnTo>
                <a:close/>
              </a:path>
              <a:path w="46070" h="47045">
                <a:moveTo>
                  <a:pt x="44150" y="42245"/>
                </a:moveTo>
                <a:lnTo>
                  <a:pt x="44150" y="41285"/>
                </a:lnTo>
                <a:lnTo>
                  <a:pt x="45110" y="40325"/>
                </a:lnTo>
                <a:lnTo>
                  <a:pt x="45110" y="39364"/>
                </a:lnTo>
                <a:lnTo>
                  <a:pt x="46070" y="37444"/>
                </a:lnTo>
                <a:lnTo>
                  <a:pt x="46070" y="29763"/>
                </a:lnTo>
                <a:lnTo>
                  <a:pt x="45110" y="27843"/>
                </a:lnTo>
                <a:lnTo>
                  <a:pt x="45110" y="26883"/>
                </a:lnTo>
                <a:lnTo>
                  <a:pt x="44150" y="25923"/>
                </a:lnTo>
                <a:lnTo>
                  <a:pt x="43190" y="24963"/>
                </a:lnTo>
                <a:lnTo>
                  <a:pt x="42230" y="24003"/>
                </a:lnTo>
                <a:lnTo>
                  <a:pt x="41269" y="23042"/>
                </a:lnTo>
                <a:lnTo>
                  <a:pt x="39349" y="23042"/>
                </a:lnTo>
                <a:lnTo>
                  <a:pt x="38389" y="22082"/>
                </a:lnTo>
                <a:lnTo>
                  <a:pt x="34549" y="22082"/>
                </a:lnTo>
                <a:lnTo>
                  <a:pt x="33588" y="23042"/>
                </a:lnTo>
                <a:lnTo>
                  <a:pt x="31668" y="23042"/>
                </a:lnTo>
                <a:lnTo>
                  <a:pt x="30708" y="24003"/>
                </a:lnTo>
                <a:lnTo>
                  <a:pt x="29748" y="24963"/>
                </a:lnTo>
                <a:lnTo>
                  <a:pt x="28788" y="25923"/>
                </a:lnTo>
                <a:lnTo>
                  <a:pt x="27828" y="26883"/>
                </a:lnTo>
                <a:lnTo>
                  <a:pt x="27828" y="27843"/>
                </a:lnTo>
                <a:lnTo>
                  <a:pt x="26868" y="29763"/>
                </a:lnTo>
                <a:lnTo>
                  <a:pt x="26868" y="39364"/>
                </a:lnTo>
                <a:lnTo>
                  <a:pt x="27828" y="40325"/>
                </a:lnTo>
                <a:lnTo>
                  <a:pt x="27828" y="42245"/>
                </a:lnTo>
                <a:lnTo>
                  <a:pt x="28788" y="43205"/>
                </a:lnTo>
                <a:lnTo>
                  <a:pt x="29748" y="44165"/>
                </a:lnTo>
                <a:lnTo>
                  <a:pt x="30708" y="44165"/>
                </a:lnTo>
                <a:lnTo>
                  <a:pt x="31668" y="45125"/>
                </a:lnTo>
                <a:lnTo>
                  <a:pt x="32628" y="46085"/>
                </a:lnTo>
                <a:lnTo>
                  <a:pt x="36469" y="46085"/>
                </a:lnTo>
                <a:lnTo>
                  <a:pt x="36469" y="42245"/>
                </a:lnTo>
                <a:lnTo>
                  <a:pt x="34549" y="42245"/>
                </a:lnTo>
                <a:lnTo>
                  <a:pt x="34549" y="41285"/>
                </a:lnTo>
                <a:lnTo>
                  <a:pt x="33588" y="41285"/>
                </a:lnTo>
                <a:lnTo>
                  <a:pt x="32628" y="40325"/>
                </a:lnTo>
                <a:lnTo>
                  <a:pt x="32628" y="39364"/>
                </a:lnTo>
                <a:lnTo>
                  <a:pt x="31668" y="39364"/>
                </a:lnTo>
                <a:lnTo>
                  <a:pt x="31668" y="29763"/>
                </a:lnTo>
                <a:lnTo>
                  <a:pt x="32628" y="28803"/>
                </a:lnTo>
                <a:lnTo>
                  <a:pt x="32628" y="27843"/>
                </a:lnTo>
                <a:lnTo>
                  <a:pt x="33588" y="27843"/>
                </a:lnTo>
                <a:lnTo>
                  <a:pt x="33588" y="26883"/>
                </a:lnTo>
                <a:lnTo>
                  <a:pt x="34549" y="26883"/>
                </a:lnTo>
                <a:lnTo>
                  <a:pt x="34549" y="25923"/>
                </a:lnTo>
                <a:lnTo>
                  <a:pt x="38389" y="25923"/>
                </a:lnTo>
                <a:lnTo>
                  <a:pt x="38389" y="26883"/>
                </a:lnTo>
                <a:lnTo>
                  <a:pt x="39349" y="26883"/>
                </a:lnTo>
                <a:lnTo>
                  <a:pt x="39349" y="27843"/>
                </a:lnTo>
                <a:lnTo>
                  <a:pt x="40309" y="27843"/>
                </a:lnTo>
                <a:lnTo>
                  <a:pt x="40309" y="29763"/>
                </a:lnTo>
                <a:lnTo>
                  <a:pt x="41269" y="30723"/>
                </a:lnTo>
                <a:lnTo>
                  <a:pt x="41269" y="38404"/>
                </a:lnTo>
                <a:lnTo>
                  <a:pt x="40309" y="39364"/>
                </a:lnTo>
                <a:lnTo>
                  <a:pt x="40309" y="45125"/>
                </a:lnTo>
                <a:lnTo>
                  <a:pt x="42230" y="44165"/>
                </a:lnTo>
                <a:lnTo>
                  <a:pt x="43190" y="43205"/>
                </a:lnTo>
                <a:lnTo>
                  <a:pt x="44150" y="42245"/>
                </a:lnTo>
                <a:close/>
              </a:path>
              <a:path w="46070" h="47045">
                <a:moveTo>
                  <a:pt x="39349" y="41285"/>
                </a:moveTo>
                <a:lnTo>
                  <a:pt x="38389" y="41285"/>
                </a:lnTo>
                <a:lnTo>
                  <a:pt x="38389" y="42245"/>
                </a:lnTo>
                <a:lnTo>
                  <a:pt x="36469" y="42245"/>
                </a:lnTo>
                <a:lnTo>
                  <a:pt x="36469" y="46085"/>
                </a:lnTo>
                <a:lnTo>
                  <a:pt x="37429" y="46085"/>
                </a:lnTo>
                <a:lnTo>
                  <a:pt x="39349" y="45125"/>
                </a:lnTo>
                <a:lnTo>
                  <a:pt x="40309" y="45125"/>
                </a:lnTo>
                <a:lnTo>
                  <a:pt x="40309" y="40325"/>
                </a:lnTo>
                <a:lnTo>
                  <a:pt x="39349" y="41285"/>
                </a:lnTo>
                <a:close/>
              </a:path>
              <a:path w="46070" h="47045">
                <a:moveTo>
                  <a:pt x="5745" y="46085"/>
                </a:moveTo>
                <a:lnTo>
                  <a:pt x="5745" y="47045"/>
                </a:lnTo>
                <a:lnTo>
                  <a:pt x="7665" y="47045"/>
                </a:lnTo>
                <a:lnTo>
                  <a:pt x="8625" y="46085"/>
                </a:lnTo>
                <a:lnTo>
                  <a:pt x="9585" y="46085"/>
                </a:lnTo>
                <a:lnTo>
                  <a:pt x="41269" y="960"/>
                </a:lnTo>
                <a:lnTo>
                  <a:pt x="41269" y="-960"/>
                </a:lnTo>
                <a:lnTo>
                  <a:pt x="36469" y="-960"/>
                </a:lnTo>
                <a:lnTo>
                  <a:pt x="36469" y="0"/>
                </a:lnTo>
                <a:lnTo>
                  <a:pt x="4785" y="45125"/>
                </a:lnTo>
                <a:lnTo>
                  <a:pt x="4785" y="46085"/>
                </a:lnTo>
                <a:lnTo>
                  <a:pt x="5745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2" name="object 652"/>
          <p:cNvSpPr/>
          <p:nvPr/>
        </p:nvSpPr>
        <p:spPr>
          <a:xfrm>
            <a:off x="2992465" y="8071484"/>
            <a:ext cx="25923" cy="45125"/>
          </a:xfrm>
          <a:custGeom>
            <a:avLst/>
            <a:gdLst/>
            <a:ahLst/>
            <a:cxnLst/>
            <a:rect l="l" t="t" r="r" b="b"/>
            <a:pathLst>
              <a:path w="25923" h="45125">
                <a:moveTo>
                  <a:pt x="24963" y="40325"/>
                </a:moveTo>
                <a:lnTo>
                  <a:pt x="16322" y="40325"/>
                </a:lnTo>
                <a:lnTo>
                  <a:pt x="16322" y="0"/>
                </a:lnTo>
                <a:lnTo>
                  <a:pt x="11521" y="0"/>
                </a:lnTo>
                <a:lnTo>
                  <a:pt x="10561" y="960"/>
                </a:lnTo>
                <a:lnTo>
                  <a:pt x="960" y="6720"/>
                </a:lnTo>
                <a:lnTo>
                  <a:pt x="0" y="7680"/>
                </a:lnTo>
                <a:lnTo>
                  <a:pt x="0" y="11521"/>
                </a:lnTo>
                <a:lnTo>
                  <a:pt x="1920" y="11521"/>
                </a:lnTo>
                <a:lnTo>
                  <a:pt x="10561" y="6720"/>
                </a:lnTo>
                <a:lnTo>
                  <a:pt x="10561" y="40325"/>
                </a:lnTo>
                <a:lnTo>
                  <a:pt x="960" y="40325"/>
                </a:lnTo>
                <a:lnTo>
                  <a:pt x="0" y="41285"/>
                </a:lnTo>
                <a:lnTo>
                  <a:pt x="0" y="45125"/>
                </a:lnTo>
                <a:lnTo>
                  <a:pt x="24963" y="45125"/>
                </a:lnTo>
                <a:lnTo>
                  <a:pt x="25923" y="44165"/>
                </a:lnTo>
                <a:lnTo>
                  <a:pt x="25923" y="41285"/>
                </a:lnTo>
                <a:lnTo>
                  <a:pt x="24963" y="41285"/>
                </a:lnTo>
                <a:lnTo>
                  <a:pt x="24963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3" name="object 653"/>
          <p:cNvSpPr/>
          <p:nvPr/>
        </p:nvSpPr>
        <p:spPr>
          <a:xfrm>
            <a:off x="3025109" y="8071484"/>
            <a:ext cx="30708" cy="46085"/>
          </a:xfrm>
          <a:custGeom>
            <a:avLst/>
            <a:gdLst/>
            <a:ahLst/>
            <a:cxnLst/>
            <a:rect l="l" t="t" r="r" b="b"/>
            <a:pathLst>
              <a:path w="30708" h="46085">
                <a:moveTo>
                  <a:pt x="30708" y="15361"/>
                </a:moveTo>
                <a:lnTo>
                  <a:pt x="29748" y="12481"/>
                </a:lnTo>
                <a:lnTo>
                  <a:pt x="29748" y="9601"/>
                </a:lnTo>
                <a:lnTo>
                  <a:pt x="28803" y="7680"/>
                </a:lnTo>
                <a:lnTo>
                  <a:pt x="27843" y="5760"/>
                </a:lnTo>
                <a:lnTo>
                  <a:pt x="25907" y="3840"/>
                </a:lnTo>
                <a:lnTo>
                  <a:pt x="24963" y="1920"/>
                </a:lnTo>
                <a:lnTo>
                  <a:pt x="23027" y="960"/>
                </a:lnTo>
                <a:lnTo>
                  <a:pt x="21122" y="0"/>
                </a:lnTo>
                <a:lnTo>
                  <a:pt x="9601" y="0"/>
                </a:lnTo>
                <a:lnTo>
                  <a:pt x="7680" y="960"/>
                </a:lnTo>
                <a:lnTo>
                  <a:pt x="5760" y="2880"/>
                </a:lnTo>
                <a:lnTo>
                  <a:pt x="4800" y="3840"/>
                </a:lnTo>
                <a:lnTo>
                  <a:pt x="2880" y="5760"/>
                </a:lnTo>
                <a:lnTo>
                  <a:pt x="1920" y="8641"/>
                </a:lnTo>
                <a:lnTo>
                  <a:pt x="960" y="10561"/>
                </a:lnTo>
                <a:lnTo>
                  <a:pt x="0" y="13441"/>
                </a:lnTo>
                <a:lnTo>
                  <a:pt x="0" y="32644"/>
                </a:lnTo>
                <a:lnTo>
                  <a:pt x="960" y="35524"/>
                </a:lnTo>
                <a:lnTo>
                  <a:pt x="1920" y="38404"/>
                </a:lnTo>
                <a:lnTo>
                  <a:pt x="2880" y="40325"/>
                </a:lnTo>
                <a:lnTo>
                  <a:pt x="3840" y="42245"/>
                </a:lnTo>
                <a:lnTo>
                  <a:pt x="5760" y="43205"/>
                </a:lnTo>
                <a:lnTo>
                  <a:pt x="7680" y="44165"/>
                </a:lnTo>
                <a:lnTo>
                  <a:pt x="5760" y="30723"/>
                </a:lnTo>
                <a:lnTo>
                  <a:pt x="5760" y="15361"/>
                </a:lnTo>
                <a:lnTo>
                  <a:pt x="6720" y="13441"/>
                </a:lnTo>
                <a:lnTo>
                  <a:pt x="6720" y="11521"/>
                </a:lnTo>
                <a:lnTo>
                  <a:pt x="7680" y="9601"/>
                </a:lnTo>
                <a:lnTo>
                  <a:pt x="8641" y="8641"/>
                </a:lnTo>
                <a:lnTo>
                  <a:pt x="9601" y="6720"/>
                </a:lnTo>
                <a:lnTo>
                  <a:pt x="10561" y="5760"/>
                </a:lnTo>
                <a:lnTo>
                  <a:pt x="11521" y="4800"/>
                </a:lnTo>
                <a:lnTo>
                  <a:pt x="18242" y="4800"/>
                </a:lnTo>
                <a:lnTo>
                  <a:pt x="19187" y="5760"/>
                </a:lnTo>
                <a:lnTo>
                  <a:pt x="20162" y="5760"/>
                </a:lnTo>
                <a:lnTo>
                  <a:pt x="20162" y="6720"/>
                </a:lnTo>
                <a:lnTo>
                  <a:pt x="21122" y="6720"/>
                </a:lnTo>
                <a:lnTo>
                  <a:pt x="22067" y="7680"/>
                </a:lnTo>
                <a:lnTo>
                  <a:pt x="22067" y="8641"/>
                </a:lnTo>
                <a:lnTo>
                  <a:pt x="23027" y="9601"/>
                </a:lnTo>
                <a:lnTo>
                  <a:pt x="23027" y="11521"/>
                </a:lnTo>
                <a:lnTo>
                  <a:pt x="24002" y="12481"/>
                </a:lnTo>
                <a:lnTo>
                  <a:pt x="24002" y="17282"/>
                </a:lnTo>
                <a:lnTo>
                  <a:pt x="24963" y="19202"/>
                </a:lnTo>
                <a:lnTo>
                  <a:pt x="24963" y="26883"/>
                </a:lnTo>
                <a:lnTo>
                  <a:pt x="24002" y="27843"/>
                </a:lnTo>
                <a:lnTo>
                  <a:pt x="24002" y="33604"/>
                </a:lnTo>
                <a:lnTo>
                  <a:pt x="23027" y="34564"/>
                </a:lnTo>
                <a:lnTo>
                  <a:pt x="23027" y="35524"/>
                </a:lnTo>
                <a:lnTo>
                  <a:pt x="22067" y="37444"/>
                </a:lnTo>
                <a:lnTo>
                  <a:pt x="22067" y="38404"/>
                </a:lnTo>
                <a:lnTo>
                  <a:pt x="21122" y="38404"/>
                </a:lnTo>
                <a:lnTo>
                  <a:pt x="20162" y="39364"/>
                </a:lnTo>
                <a:lnTo>
                  <a:pt x="19187" y="40325"/>
                </a:lnTo>
                <a:lnTo>
                  <a:pt x="18242" y="40325"/>
                </a:lnTo>
                <a:lnTo>
                  <a:pt x="17282" y="41285"/>
                </a:lnTo>
                <a:lnTo>
                  <a:pt x="13441" y="41285"/>
                </a:lnTo>
                <a:lnTo>
                  <a:pt x="11521" y="40325"/>
                </a:lnTo>
                <a:lnTo>
                  <a:pt x="10561" y="40325"/>
                </a:lnTo>
                <a:lnTo>
                  <a:pt x="9601" y="39364"/>
                </a:lnTo>
                <a:lnTo>
                  <a:pt x="8641" y="38404"/>
                </a:lnTo>
                <a:lnTo>
                  <a:pt x="9601" y="45125"/>
                </a:lnTo>
                <a:lnTo>
                  <a:pt x="11521" y="46085"/>
                </a:lnTo>
                <a:lnTo>
                  <a:pt x="17282" y="46085"/>
                </a:lnTo>
                <a:lnTo>
                  <a:pt x="20162" y="45125"/>
                </a:lnTo>
                <a:lnTo>
                  <a:pt x="22067" y="44165"/>
                </a:lnTo>
                <a:lnTo>
                  <a:pt x="24002" y="43205"/>
                </a:lnTo>
                <a:lnTo>
                  <a:pt x="25907" y="41285"/>
                </a:lnTo>
                <a:lnTo>
                  <a:pt x="26868" y="39364"/>
                </a:lnTo>
                <a:lnTo>
                  <a:pt x="28803" y="37444"/>
                </a:lnTo>
                <a:lnTo>
                  <a:pt x="29748" y="35524"/>
                </a:lnTo>
                <a:lnTo>
                  <a:pt x="29748" y="32644"/>
                </a:lnTo>
                <a:lnTo>
                  <a:pt x="30708" y="29763"/>
                </a:lnTo>
                <a:lnTo>
                  <a:pt x="30708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4" name="object 654"/>
          <p:cNvSpPr/>
          <p:nvPr/>
        </p:nvSpPr>
        <p:spPr>
          <a:xfrm>
            <a:off x="3030870" y="8102208"/>
            <a:ext cx="3840" cy="14401"/>
          </a:xfrm>
          <a:custGeom>
            <a:avLst/>
            <a:gdLst/>
            <a:ahLst/>
            <a:cxnLst/>
            <a:rect l="l" t="t" r="r" b="b"/>
            <a:pathLst>
              <a:path w="3840" h="14401">
                <a:moveTo>
                  <a:pt x="960" y="2880"/>
                </a:moveTo>
                <a:lnTo>
                  <a:pt x="0" y="0"/>
                </a:lnTo>
                <a:lnTo>
                  <a:pt x="1920" y="13441"/>
                </a:lnTo>
                <a:lnTo>
                  <a:pt x="3840" y="14401"/>
                </a:lnTo>
                <a:lnTo>
                  <a:pt x="2880" y="7680"/>
                </a:lnTo>
                <a:lnTo>
                  <a:pt x="1920" y="5760"/>
                </a:lnTo>
                <a:lnTo>
                  <a:pt x="960" y="4800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5" name="object 655"/>
          <p:cNvSpPr/>
          <p:nvPr/>
        </p:nvSpPr>
        <p:spPr>
          <a:xfrm>
            <a:off x="3061578" y="8070524"/>
            <a:ext cx="46085" cy="48006"/>
          </a:xfrm>
          <a:custGeom>
            <a:avLst/>
            <a:gdLst/>
            <a:ahLst/>
            <a:cxnLst/>
            <a:rect l="l" t="t" r="r" b="b"/>
            <a:pathLst>
              <a:path w="46085" h="48005">
                <a:moveTo>
                  <a:pt x="5760" y="47045"/>
                </a:moveTo>
                <a:lnTo>
                  <a:pt x="5760" y="48005"/>
                </a:lnTo>
                <a:lnTo>
                  <a:pt x="6720" y="48005"/>
                </a:lnTo>
                <a:lnTo>
                  <a:pt x="7680" y="47045"/>
                </a:lnTo>
                <a:lnTo>
                  <a:pt x="9601" y="47045"/>
                </a:lnTo>
                <a:lnTo>
                  <a:pt x="41285" y="1920"/>
                </a:lnTo>
                <a:lnTo>
                  <a:pt x="41285" y="0"/>
                </a:lnTo>
                <a:lnTo>
                  <a:pt x="36484" y="0"/>
                </a:lnTo>
                <a:lnTo>
                  <a:pt x="36484" y="960"/>
                </a:lnTo>
                <a:lnTo>
                  <a:pt x="4800" y="46085"/>
                </a:lnTo>
                <a:lnTo>
                  <a:pt x="4800" y="47045"/>
                </a:lnTo>
                <a:lnTo>
                  <a:pt x="5760" y="47045"/>
                </a:lnTo>
                <a:close/>
              </a:path>
              <a:path w="46085" h="48005">
                <a:moveTo>
                  <a:pt x="36484" y="43205"/>
                </a:moveTo>
                <a:lnTo>
                  <a:pt x="34564" y="43205"/>
                </a:lnTo>
                <a:lnTo>
                  <a:pt x="34564" y="42245"/>
                </a:lnTo>
                <a:lnTo>
                  <a:pt x="33604" y="42245"/>
                </a:lnTo>
                <a:lnTo>
                  <a:pt x="32644" y="41285"/>
                </a:lnTo>
                <a:lnTo>
                  <a:pt x="32644" y="40325"/>
                </a:lnTo>
                <a:lnTo>
                  <a:pt x="31683" y="40325"/>
                </a:lnTo>
                <a:lnTo>
                  <a:pt x="31683" y="24002"/>
                </a:lnTo>
                <a:lnTo>
                  <a:pt x="30723" y="24963"/>
                </a:lnTo>
                <a:lnTo>
                  <a:pt x="29763" y="25923"/>
                </a:lnTo>
                <a:lnTo>
                  <a:pt x="28803" y="26883"/>
                </a:lnTo>
                <a:lnTo>
                  <a:pt x="27843" y="27843"/>
                </a:lnTo>
                <a:lnTo>
                  <a:pt x="27843" y="28803"/>
                </a:lnTo>
                <a:lnTo>
                  <a:pt x="26883" y="30723"/>
                </a:lnTo>
                <a:lnTo>
                  <a:pt x="26883" y="40325"/>
                </a:lnTo>
                <a:lnTo>
                  <a:pt x="27843" y="41285"/>
                </a:lnTo>
                <a:lnTo>
                  <a:pt x="27843" y="42245"/>
                </a:lnTo>
                <a:lnTo>
                  <a:pt x="28803" y="44165"/>
                </a:lnTo>
                <a:lnTo>
                  <a:pt x="29763" y="45125"/>
                </a:lnTo>
                <a:lnTo>
                  <a:pt x="30723" y="45125"/>
                </a:lnTo>
                <a:lnTo>
                  <a:pt x="31683" y="46085"/>
                </a:lnTo>
                <a:lnTo>
                  <a:pt x="32644" y="47045"/>
                </a:lnTo>
                <a:lnTo>
                  <a:pt x="37444" y="47045"/>
                </a:lnTo>
                <a:lnTo>
                  <a:pt x="36484" y="43205"/>
                </a:lnTo>
                <a:close/>
              </a:path>
              <a:path w="46085" h="48005">
                <a:moveTo>
                  <a:pt x="2880" y="22082"/>
                </a:moveTo>
                <a:lnTo>
                  <a:pt x="3840" y="23042"/>
                </a:lnTo>
                <a:lnTo>
                  <a:pt x="5760" y="24002"/>
                </a:lnTo>
                <a:lnTo>
                  <a:pt x="11521" y="24002"/>
                </a:lnTo>
                <a:lnTo>
                  <a:pt x="10561" y="20162"/>
                </a:lnTo>
                <a:lnTo>
                  <a:pt x="6720" y="20162"/>
                </a:lnTo>
                <a:lnTo>
                  <a:pt x="6720" y="19202"/>
                </a:lnTo>
                <a:lnTo>
                  <a:pt x="5760" y="18242"/>
                </a:lnTo>
                <a:lnTo>
                  <a:pt x="5760" y="16322"/>
                </a:lnTo>
                <a:lnTo>
                  <a:pt x="4800" y="15361"/>
                </a:lnTo>
                <a:lnTo>
                  <a:pt x="4800" y="9601"/>
                </a:lnTo>
                <a:lnTo>
                  <a:pt x="5760" y="8641"/>
                </a:lnTo>
                <a:lnTo>
                  <a:pt x="5760" y="6720"/>
                </a:lnTo>
                <a:lnTo>
                  <a:pt x="6720" y="5760"/>
                </a:lnTo>
                <a:lnTo>
                  <a:pt x="7680" y="4800"/>
                </a:lnTo>
                <a:lnTo>
                  <a:pt x="11521" y="4800"/>
                </a:lnTo>
                <a:lnTo>
                  <a:pt x="12481" y="5760"/>
                </a:lnTo>
                <a:lnTo>
                  <a:pt x="13441" y="5760"/>
                </a:lnTo>
                <a:lnTo>
                  <a:pt x="13441" y="7680"/>
                </a:lnTo>
                <a:lnTo>
                  <a:pt x="14401" y="8641"/>
                </a:lnTo>
                <a:lnTo>
                  <a:pt x="14401" y="17282"/>
                </a:lnTo>
                <a:lnTo>
                  <a:pt x="13441" y="18242"/>
                </a:lnTo>
                <a:lnTo>
                  <a:pt x="13441" y="19202"/>
                </a:lnTo>
                <a:lnTo>
                  <a:pt x="12481" y="19202"/>
                </a:lnTo>
                <a:lnTo>
                  <a:pt x="12481" y="24002"/>
                </a:lnTo>
                <a:lnTo>
                  <a:pt x="14401" y="23042"/>
                </a:lnTo>
                <a:lnTo>
                  <a:pt x="15361" y="23042"/>
                </a:lnTo>
                <a:lnTo>
                  <a:pt x="16322" y="22082"/>
                </a:lnTo>
                <a:lnTo>
                  <a:pt x="17282" y="21122"/>
                </a:lnTo>
                <a:lnTo>
                  <a:pt x="18242" y="20162"/>
                </a:lnTo>
                <a:lnTo>
                  <a:pt x="18242" y="19202"/>
                </a:lnTo>
                <a:lnTo>
                  <a:pt x="19202" y="17282"/>
                </a:lnTo>
                <a:lnTo>
                  <a:pt x="19202" y="6720"/>
                </a:lnTo>
                <a:lnTo>
                  <a:pt x="18242" y="5760"/>
                </a:lnTo>
                <a:lnTo>
                  <a:pt x="17282" y="3840"/>
                </a:lnTo>
                <a:lnTo>
                  <a:pt x="16322" y="2880"/>
                </a:lnTo>
                <a:lnTo>
                  <a:pt x="15361" y="1920"/>
                </a:lnTo>
                <a:lnTo>
                  <a:pt x="14401" y="1920"/>
                </a:lnTo>
                <a:lnTo>
                  <a:pt x="13441" y="960"/>
                </a:lnTo>
                <a:lnTo>
                  <a:pt x="6720" y="960"/>
                </a:lnTo>
                <a:lnTo>
                  <a:pt x="5760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6720"/>
                </a:lnTo>
                <a:lnTo>
                  <a:pt x="960" y="7680"/>
                </a:lnTo>
                <a:lnTo>
                  <a:pt x="0" y="9601"/>
                </a:lnTo>
                <a:lnTo>
                  <a:pt x="0" y="16322"/>
                </a:lnTo>
                <a:lnTo>
                  <a:pt x="960" y="17282"/>
                </a:lnTo>
                <a:lnTo>
                  <a:pt x="960" y="19202"/>
                </a:lnTo>
                <a:lnTo>
                  <a:pt x="1920" y="20162"/>
                </a:lnTo>
                <a:lnTo>
                  <a:pt x="1920" y="21122"/>
                </a:lnTo>
                <a:lnTo>
                  <a:pt x="2880" y="22082"/>
                </a:lnTo>
                <a:close/>
              </a:path>
              <a:path w="46085" h="48005">
                <a:moveTo>
                  <a:pt x="11521" y="20162"/>
                </a:moveTo>
                <a:lnTo>
                  <a:pt x="10561" y="20162"/>
                </a:lnTo>
                <a:lnTo>
                  <a:pt x="11521" y="24002"/>
                </a:lnTo>
                <a:lnTo>
                  <a:pt x="12481" y="24002"/>
                </a:lnTo>
                <a:lnTo>
                  <a:pt x="12481" y="20162"/>
                </a:lnTo>
                <a:lnTo>
                  <a:pt x="11521" y="20162"/>
                </a:lnTo>
                <a:close/>
              </a:path>
              <a:path w="46085" h="48005">
                <a:moveTo>
                  <a:pt x="40325" y="41285"/>
                </a:moveTo>
                <a:lnTo>
                  <a:pt x="39364" y="41285"/>
                </a:lnTo>
                <a:lnTo>
                  <a:pt x="39364" y="42245"/>
                </a:lnTo>
                <a:lnTo>
                  <a:pt x="38404" y="42245"/>
                </a:lnTo>
                <a:lnTo>
                  <a:pt x="38404" y="43205"/>
                </a:lnTo>
                <a:lnTo>
                  <a:pt x="36484" y="43205"/>
                </a:lnTo>
                <a:lnTo>
                  <a:pt x="37444" y="47045"/>
                </a:lnTo>
                <a:lnTo>
                  <a:pt x="39364" y="46085"/>
                </a:lnTo>
                <a:lnTo>
                  <a:pt x="40325" y="46085"/>
                </a:lnTo>
                <a:lnTo>
                  <a:pt x="42245" y="45125"/>
                </a:lnTo>
                <a:lnTo>
                  <a:pt x="43205" y="44165"/>
                </a:lnTo>
                <a:lnTo>
                  <a:pt x="43205" y="43205"/>
                </a:lnTo>
                <a:lnTo>
                  <a:pt x="44165" y="42245"/>
                </a:lnTo>
                <a:lnTo>
                  <a:pt x="45125" y="41285"/>
                </a:lnTo>
                <a:lnTo>
                  <a:pt x="45125" y="39364"/>
                </a:lnTo>
                <a:lnTo>
                  <a:pt x="46085" y="38404"/>
                </a:lnTo>
                <a:lnTo>
                  <a:pt x="46085" y="31683"/>
                </a:lnTo>
                <a:lnTo>
                  <a:pt x="45125" y="30723"/>
                </a:lnTo>
                <a:lnTo>
                  <a:pt x="45125" y="27843"/>
                </a:lnTo>
                <a:lnTo>
                  <a:pt x="44165" y="26883"/>
                </a:lnTo>
                <a:lnTo>
                  <a:pt x="43205" y="25923"/>
                </a:lnTo>
                <a:lnTo>
                  <a:pt x="42245" y="24963"/>
                </a:lnTo>
                <a:lnTo>
                  <a:pt x="41285" y="24002"/>
                </a:lnTo>
                <a:lnTo>
                  <a:pt x="39364" y="24002"/>
                </a:lnTo>
                <a:lnTo>
                  <a:pt x="38404" y="23042"/>
                </a:lnTo>
                <a:lnTo>
                  <a:pt x="34564" y="23042"/>
                </a:lnTo>
                <a:lnTo>
                  <a:pt x="33604" y="24002"/>
                </a:lnTo>
                <a:lnTo>
                  <a:pt x="31683" y="24002"/>
                </a:lnTo>
                <a:lnTo>
                  <a:pt x="31683" y="40325"/>
                </a:lnTo>
                <a:lnTo>
                  <a:pt x="31683" y="30723"/>
                </a:lnTo>
                <a:lnTo>
                  <a:pt x="32644" y="29763"/>
                </a:lnTo>
                <a:lnTo>
                  <a:pt x="32644" y="28803"/>
                </a:lnTo>
                <a:lnTo>
                  <a:pt x="33604" y="27843"/>
                </a:lnTo>
                <a:lnTo>
                  <a:pt x="34564" y="27843"/>
                </a:lnTo>
                <a:lnTo>
                  <a:pt x="34564" y="26883"/>
                </a:lnTo>
                <a:lnTo>
                  <a:pt x="37444" y="26883"/>
                </a:lnTo>
                <a:lnTo>
                  <a:pt x="38404" y="27843"/>
                </a:lnTo>
                <a:lnTo>
                  <a:pt x="39364" y="27843"/>
                </a:lnTo>
                <a:lnTo>
                  <a:pt x="39364" y="28803"/>
                </a:lnTo>
                <a:lnTo>
                  <a:pt x="40325" y="28803"/>
                </a:lnTo>
                <a:lnTo>
                  <a:pt x="40325" y="30723"/>
                </a:lnTo>
                <a:lnTo>
                  <a:pt x="41285" y="31683"/>
                </a:lnTo>
                <a:lnTo>
                  <a:pt x="41285" y="38404"/>
                </a:lnTo>
                <a:lnTo>
                  <a:pt x="40325" y="39364"/>
                </a:lnTo>
                <a:lnTo>
                  <a:pt x="40325" y="41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6" name="object 656"/>
          <p:cNvSpPr/>
          <p:nvPr/>
        </p:nvSpPr>
        <p:spPr>
          <a:xfrm>
            <a:off x="2989585" y="7881411"/>
            <a:ext cx="28803" cy="46085"/>
          </a:xfrm>
          <a:custGeom>
            <a:avLst/>
            <a:gdLst/>
            <a:ahLst/>
            <a:cxnLst/>
            <a:rect l="l" t="t" r="r" b="b"/>
            <a:pathLst>
              <a:path w="28803" h="46085">
                <a:moveTo>
                  <a:pt x="10561" y="29763"/>
                </a:moveTo>
                <a:lnTo>
                  <a:pt x="1920" y="39364"/>
                </a:lnTo>
                <a:lnTo>
                  <a:pt x="960" y="40325"/>
                </a:lnTo>
                <a:lnTo>
                  <a:pt x="960" y="41285"/>
                </a:lnTo>
                <a:lnTo>
                  <a:pt x="0" y="41285"/>
                </a:lnTo>
                <a:lnTo>
                  <a:pt x="0" y="44165"/>
                </a:lnTo>
                <a:lnTo>
                  <a:pt x="960" y="44165"/>
                </a:lnTo>
                <a:lnTo>
                  <a:pt x="960" y="45125"/>
                </a:lnTo>
                <a:lnTo>
                  <a:pt x="1920" y="46085"/>
                </a:lnTo>
                <a:lnTo>
                  <a:pt x="27843" y="46085"/>
                </a:lnTo>
                <a:lnTo>
                  <a:pt x="27843" y="45125"/>
                </a:lnTo>
                <a:lnTo>
                  <a:pt x="28803" y="45125"/>
                </a:lnTo>
                <a:lnTo>
                  <a:pt x="28803" y="41285"/>
                </a:lnTo>
                <a:lnTo>
                  <a:pt x="27843" y="41285"/>
                </a:lnTo>
                <a:lnTo>
                  <a:pt x="27843" y="40325"/>
                </a:lnTo>
                <a:lnTo>
                  <a:pt x="7680" y="40325"/>
                </a:lnTo>
                <a:lnTo>
                  <a:pt x="14401" y="33604"/>
                </a:lnTo>
                <a:lnTo>
                  <a:pt x="17282" y="30723"/>
                </a:lnTo>
                <a:lnTo>
                  <a:pt x="19202" y="27843"/>
                </a:lnTo>
                <a:lnTo>
                  <a:pt x="21122" y="25923"/>
                </a:lnTo>
                <a:lnTo>
                  <a:pt x="22082" y="24003"/>
                </a:lnTo>
                <a:lnTo>
                  <a:pt x="24003" y="22082"/>
                </a:lnTo>
                <a:lnTo>
                  <a:pt x="24963" y="21122"/>
                </a:lnTo>
                <a:lnTo>
                  <a:pt x="24963" y="19202"/>
                </a:lnTo>
                <a:lnTo>
                  <a:pt x="25923" y="17282"/>
                </a:lnTo>
                <a:lnTo>
                  <a:pt x="25923" y="16322"/>
                </a:lnTo>
                <a:lnTo>
                  <a:pt x="26883" y="14401"/>
                </a:lnTo>
                <a:lnTo>
                  <a:pt x="26883" y="10561"/>
                </a:lnTo>
                <a:lnTo>
                  <a:pt x="25923" y="8641"/>
                </a:lnTo>
                <a:lnTo>
                  <a:pt x="25923" y="7680"/>
                </a:lnTo>
                <a:lnTo>
                  <a:pt x="24963" y="5760"/>
                </a:lnTo>
                <a:lnTo>
                  <a:pt x="24003" y="4800"/>
                </a:lnTo>
                <a:lnTo>
                  <a:pt x="23042" y="3840"/>
                </a:lnTo>
                <a:lnTo>
                  <a:pt x="22082" y="2880"/>
                </a:lnTo>
                <a:lnTo>
                  <a:pt x="21122" y="1920"/>
                </a:lnTo>
                <a:lnTo>
                  <a:pt x="19202" y="960"/>
                </a:lnTo>
                <a:lnTo>
                  <a:pt x="17282" y="0"/>
                </a:lnTo>
                <a:lnTo>
                  <a:pt x="10561" y="0"/>
                </a:lnTo>
                <a:lnTo>
                  <a:pt x="9601" y="960"/>
                </a:lnTo>
                <a:lnTo>
                  <a:pt x="7680" y="960"/>
                </a:lnTo>
                <a:lnTo>
                  <a:pt x="5760" y="1920"/>
                </a:lnTo>
                <a:lnTo>
                  <a:pt x="3840" y="1920"/>
                </a:lnTo>
                <a:lnTo>
                  <a:pt x="3840" y="2880"/>
                </a:lnTo>
                <a:lnTo>
                  <a:pt x="288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8641"/>
                </a:lnTo>
                <a:lnTo>
                  <a:pt x="1920" y="8641"/>
                </a:lnTo>
                <a:lnTo>
                  <a:pt x="1920" y="9601"/>
                </a:lnTo>
                <a:lnTo>
                  <a:pt x="2880" y="9601"/>
                </a:lnTo>
                <a:lnTo>
                  <a:pt x="2880" y="8641"/>
                </a:lnTo>
                <a:lnTo>
                  <a:pt x="3840" y="8641"/>
                </a:lnTo>
                <a:lnTo>
                  <a:pt x="3840" y="7680"/>
                </a:lnTo>
                <a:lnTo>
                  <a:pt x="5760" y="7680"/>
                </a:lnTo>
                <a:lnTo>
                  <a:pt x="6720" y="6720"/>
                </a:lnTo>
                <a:lnTo>
                  <a:pt x="7680" y="6720"/>
                </a:lnTo>
                <a:lnTo>
                  <a:pt x="8641" y="5760"/>
                </a:lnTo>
                <a:lnTo>
                  <a:pt x="15361" y="5760"/>
                </a:lnTo>
                <a:lnTo>
                  <a:pt x="16322" y="6720"/>
                </a:lnTo>
                <a:lnTo>
                  <a:pt x="17282" y="6720"/>
                </a:lnTo>
                <a:lnTo>
                  <a:pt x="18242" y="7680"/>
                </a:lnTo>
                <a:lnTo>
                  <a:pt x="18242" y="8641"/>
                </a:lnTo>
                <a:lnTo>
                  <a:pt x="19202" y="8641"/>
                </a:lnTo>
                <a:lnTo>
                  <a:pt x="19202" y="9601"/>
                </a:lnTo>
                <a:lnTo>
                  <a:pt x="20162" y="10561"/>
                </a:lnTo>
                <a:lnTo>
                  <a:pt x="20162" y="14401"/>
                </a:lnTo>
                <a:lnTo>
                  <a:pt x="19202" y="16322"/>
                </a:lnTo>
                <a:lnTo>
                  <a:pt x="19202" y="18242"/>
                </a:lnTo>
                <a:lnTo>
                  <a:pt x="18242" y="20162"/>
                </a:lnTo>
                <a:lnTo>
                  <a:pt x="17282" y="21122"/>
                </a:lnTo>
                <a:lnTo>
                  <a:pt x="16322" y="23042"/>
                </a:lnTo>
                <a:lnTo>
                  <a:pt x="15361" y="24003"/>
                </a:lnTo>
                <a:lnTo>
                  <a:pt x="14401" y="25923"/>
                </a:lnTo>
                <a:lnTo>
                  <a:pt x="12481" y="27843"/>
                </a:lnTo>
                <a:lnTo>
                  <a:pt x="10561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7" name="object 657"/>
          <p:cNvSpPr/>
          <p:nvPr/>
        </p:nvSpPr>
        <p:spPr>
          <a:xfrm>
            <a:off x="3025109" y="7881411"/>
            <a:ext cx="30708" cy="46085"/>
          </a:xfrm>
          <a:custGeom>
            <a:avLst/>
            <a:gdLst/>
            <a:ahLst/>
            <a:cxnLst/>
            <a:rect l="l" t="t" r="r" b="b"/>
            <a:pathLst>
              <a:path w="30708" h="46085">
                <a:moveTo>
                  <a:pt x="30708" y="16322"/>
                </a:moveTo>
                <a:lnTo>
                  <a:pt x="29748" y="13441"/>
                </a:lnTo>
                <a:lnTo>
                  <a:pt x="29748" y="10561"/>
                </a:lnTo>
                <a:lnTo>
                  <a:pt x="28803" y="7680"/>
                </a:lnTo>
                <a:lnTo>
                  <a:pt x="27843" y="5760"/>
                </a:lnTo>
                <a:lnTo>
                  <a:pt x="25907" y="3840"/>
                </a:lnTo>
                <a:lnTo>
                  <a:pt x="24963" y="2880"/>
                </a:lnTo>
                <a:lnTo>
                  <a:pt x="23027" y="1920"/>
                </a:lnTo>
                <a:lnTo>
                  <a:pt x="21122" y="960"/>
                </a:lnTo>
                <a:lnTo>
                  <a:pt x="18242" y="0"/>
                </a:lnTo>
                <a:lnTo>
                  <a:pt x="12481" y="0"/>
                </a:lnTo>
                <a:lnTo>
                  <a:pt x="9601" y="960"/>
                </a:lnTo>
                <a:lnTo>
                  <a:pt x="7680" y="1920"/>
                </a:lnTo>
                <a:lnTo>
                  <a:pt x="5760" y="2880"/>
                </a:lnTo>
                <a:lnTo>
                  <a:pt x="4800" y="4800"/>
                </a:lnTo>
                <a:lnTo>
                  <a:pt x="2880" y="6720"/>
                </a:lnTo>
                <a:lnTo>
                  <a:pt x="1920" y="8641"/>
                </a:lnTo>
                <a:lnTo>
                  <a:pt x="960" y="11521"/>
                </a:lnTo>
                <a:lnTo>
                  <a:pt x="0" y="14401"/>
                </a:lnTo>
                <a:lnTo>
                  <a:pt x="0" y="33604"/>
                </a:lnTo>
                <a:lnTo>
                  <a:pt x="960" y="36484"/>
                </a:lnTo>
                <a:lnTo>
                  <a:pt x="1920" y="38404"/>
                </a:lnTo>
                <a:lnTo>
                  <a:pt x="2880" y="40325"/>
                </a:lnTo>
                <a:lnTo>
                  <a:pt x="3840" y="42245"/>
                </a:lnTo>
                <a:lnTo>
                  <a:pt x="5760" y="44165"/>
                </a:lnTo>
                <a:lnTo>
                  <a:pt x="7680" y="45125"/>
                </a:lnTo>
                <a:lnTo>
                  <a:pt x="5760" y="31683"/>
                </a:lnTo>
                <a:lnTo>
                  <a:pt x="5760" y="16322"/>
                </a:lnTo>
                <a:lnTo>
                  <a:pt x="6720" y="13441"/>
                </a:lnTo>
                <a:lnTo>
                  <a:pt x="6720" y="11521"/>
                </a:lnTo>
                <a:lnTo>
                  <a:pt x="7680" y="10561"/>
                </a:lnTo>
                <a:lnTo>
                  <a:pt x="8641" y="8641"/>
                </a:lnTo>
                <a:lnTo>
                  <a:pt x="9601" y="7680"/>
                </a:lnTo>
                <a:lnTo>
                  <a:pt x="10561" y="6720"/>
                </a:lnTo>
                <a:lnTo>
                  <a:pt x="11521" y="5760"/>
                </a:lnTo>
                <a:lnTo>
                  <a:pt x="13441" y="4800"/>
                </a:lnTo>
                <a:lnTo>
                  <a:pt x="17282" y="4800"/>
                </a:lnTo>
                <a:lnTo>
                  <a:pt x="18242" y="5760"/>
                </a:lnTo>
                <a:lnTo>
                  <a:pt x="20162" y="5760"/>
                </a:lnTo>
                <a:lnTo>
                  <a:pt x="20162" y="6720"/>
                </a:lnTo>
                <a:lnTo>
                  <a:pt x="21122" y="7680"/>
                </a:lnTo>
                <a:lnTo>
                  <a:pt x="22067" y="8641"/>
                </a:lnTo>
                <a:lnTo>
                  <a:pt x="22067" y="9601"/>
                </a:lnTo>
                <a:lnTo>
                  <a:pt x="23027" y="10561"/>
                </a:lnTo>
                <a:lnTo>
                  <a:pt x="23027" y="11521"/>
                </a:lnTo>
                <a:lnTo>
                  <a:pt x="24002" y="12481"/>
                </a:lnTo>
                <a:lnTo>
                  <a:pt x="24002" y="17282"/>
                </a:lnTo>
                <a:lnTo>
                  <a:pt x="24963" y="19202"/>
                </a:lnTo>
                <a:lnTo>
                  <a:pt x="24963" y="26883"/>
                </a:lnTo>
                <a:lnTo>
                  <a:pt x="24002" y="28803"/>
                </a:lnTo>
                <a:lnTo>
                  <a:pt x="24002" y="33604"/>
                </a:lnTo>
                <a:lnTo>
                  <a:pt x="23027" y="35524"/>
                </a:lnTo>
                <a:lnTo>
                  <a:pt x="23027" y="36484"/>
                </a:lnTo>
                <a:lnTo>
                  <a:pt x="22067" y="37444"/>
                </a:lnTo>
                <a:lnTo>
                  <a:pt x="22067" y="38404"/>
                </a:lnTo>
                <a:lnTo>
                  <a:pt x="21122" y="39364"/>
                </a:lnTo>
                <a:lnTo>
                  <a:pt x="20162" y="40325"/>
                </a:lnTo>
                <a:lnTo>
                  <a:pt x="19187" y="40325"/>
                </a:lnTo>
                <a:lnTo>
                  <a:pt x="18242" y="41285"/>
                </a:lnTo>
                <a:lnTo>
                  <a:pt x="11521" y="41285"/>
                </a:lnTo>
                <a:lnTo>
                  <a:pt x="10561" y="40325"/>
                </a:lnTo>
                <a:lnTo>
                  <a:pt x="9601" y="39364"/>
                </a:lnTo>
                <a:lnTo>
                  <a:pt x="8641" y="38404"/>
                </a:lnTo>
                <a:lnTo>
                  <a:pt x="9601" y="46085"/>
                </a:lnTo>
                <a:lnTo>
                  <a:pt x="20162" y="46085"/>
                </a:lnTo>
                <a:lnTo>
                  <a:pt x="22067" y="45125"/>
                </a:lnTo>
                <a:lnTo>
                  <a:pt x="24002" y="43190"/>
                </a:lnTo>
                <a:lnTo>
                  <a:pt x="25907" y="42245"/>
                </a:lnTo>
                <a:lnTo>
                  <a:pt x="26868" y="40325"/>
                </a:lnTo>
                <a:lnTo>
                  <a:pt x="28803" y="37444"/>
                </a:lnTo>
                <a:lnTo>
                  <a:pt x="29748" y="35524"/>
                </a:lnTo>
                <a:lnTo>
                  <a:pt x="29748" y="32644"/>
                </a:lnTo>
                <a:lnTo>
                  <a:pt x="30708" y="29763"/>
                </a:lnTo>
                <a:lnTo>
                  <a:pt x="30708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8" name="object 658"/>
          <p:cNvSpPr/>
          <p:nvPr/>
        </p:nvSpPr>
        <p:spPr>
          <a:xfrm>
            <a:off x="3030870" y="7913095"/>
            <a:ext cx="3840" cy="14401"/>
          </a:xfrm>
          <a:custGeom>
            <a:avLst/>
            <a:gdLst/>
            <a:ahLst/>
            <a:cxnLst/>
            <a:rect l="l" t="t" r="r" b="b"/>
            <a:pathLst>
              <a:path w="3840" h="14401">
                <a:moveTo>
                  <a:pt x="960" y="1920"/>
                </a:moveTo>
                <a:lnTo>
                  <a:pt x="0" y="0"/>
                </a:lnTo>
                <a:lnTo>
                  <a:pt x="1920" y="13441"/>
                </a:lnTo>
                <a:lnTo>
                  <a:pt x="3840" y="14401"/>
                </a:lnTo>
                <a:lnTo>
                  <a:pt x="2880" y="6720"/>
                </a:lnTo>
                <a:lnTo>
                  <a:pt x="1920" y="5760"/>
                </a:lnTo>
                <a:lnTo>
                  <a:pt x="960" y="384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9" name="object 659"/>
          <p:cNvSpPr/>
          <p:nvPr/>
        </p:nvSpPr>
        <p:spPr>
          <a:xfrm>
            <a:off x="3061578" y="7881411"/>
            <a:ext cx="46085" cy="47045"/>
          </a:xfrm>
          <a:custGeom>
            <a:avLst/>
            <a:gdLst/>
            <a:ahLst/>
            <a:cxnLst/>
            <a:rect l="l" t="t" r="r" b="b"/>
            <a:pathLst>
              <a:path w="46085" h="47045">
                <a:moveTo>
                  <a:pt x="12481" y="4800"/>
                </a:moveTo>
                <a:lnTo>
                  <a:pt x="13441" y="5760"/>
                </a:lnTo>
                <a:lnTo>
                  <a:pt x="13441" y="6720"/>
                </a:lnTo>
                <a:lnTo>
                  <a:pt x="14401" y="7680"/>
                </a:lnTo>
                <a:lnTo>
                  <a:pt x="14401" y="23042"/>
                </a:lnTo>
                <a:lnTo>
                  <a:pt x="15361" y="22082"/>
                </a:lnTo>
                <a:lnTo>
                  <a:pt x="16322" y="21122"/>
                </a:lnTo>
                <a:lnTo>
                  <a:pt x="17282" y="20162"/>
                </a:lnTo>
                <a:lnTo>
                  <a:pt x="18242" y="19202"/>
                </a:lnTo>
                <a:lnTo>
                  <a:pt x="18242" y="18242"/>
                </a:lnTo>
                <a:lnTo>
                  <a:pt x="19202" y="16322"/>
                </a:lnTo>
                <a:lnTo>
                  <a:pt x="19202" y="5760"/>
                </a:lnTo>
                <a:lnTo>
                  <a:pt x="18242" y="4800"/>
                </a:lnTo>
                <a:lnTo>
                  <a:pt x="17282" y="3840"/>
                </a:lnTo>
                <a:lnTo>
                  <a:pt x="16322" y="2880"/>
                </a:lnTo>
                <a:lnTo>
                  <a:pt x="15361" y="1920"/>
                </a:lnTo>
                <a:lnTo>
                  <a:pt x="14401" y="960"/>
                </a:lnTo>
                <a:lnTo>
                  <a:pt x="13441" y="960"/>
                </a:lnTo>
                <a:lnTo>
                  <a:pt x="11521" y="0"/>
                </a:lnTo>
                <a:lnTo>
                  <a:pt x="8641" y="0"/>
                </a:lnTo>
                <a:lnTo>
                  <a:pt x="6720" y="960"/>
                </a:lnTo>
                <a:lnTo>
                  <a:pt x="5760" y="960"/>
                </a:lnTo>
                <a:lnTo>
                  <a:pt x="3840" y="1920"/>
                </a:lnTo>
                <a:lnTo>
                  <a:pt x="2880" y="288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5760"/>
                </a:lnTo>
                <a:lnTo>
                  <a:pt x="960" y="7680"/>
                </a:lnTo>
                <a:lnTo>
                  <a:pt x="0" y="8641"/>
                </a:lnTo>
                <a:lnTo>
                  <a:pt x="0" y="15361"/>
                </a:lnTo>
                <a:lnTo>
                  <a:pt x="960" y="17282"/>
                </a:lnTo>
                <a:lnTo>
                  <a:pt x="960" y="18242"/>
                </a:lnTo>
                <a:lnTo>
                  <a:pt x="1920" y="19202"/>
                </a:lnTo>
                <a:lnTo>
                  <a:pt x="1920" y="21122"/>
                </a:lnTo>
                <a:lnTo>
                  <a:pt x="2880" y="22082"/>
                </a:lnTo>
                <a:lnTo>
                  <a:pt x="3840" y="22082"/>
                </a:lnTo>
                <a:lnTo>
                  <a:pt x="5760" y="23042"/>
                </a:lnTo>
                <a:lnTo>
                  <a:pt x="6720" y="24003"/>
                </a:lnTo>
                <a:lnTo>
                  <a:pt x="7680" y="24003"/>
                </a:lnTo>
                <a:lnTo>
                  <a:pt x="7680" y="19202"/>
                </a:lnTo>
                <a:lnTo>
                  <a:pt x="6720" y="19202"/>
                </a:lnTo>
                <a:lnTo>
                  <a:pt x="6720" y="18242"/>
                </a:lnTo>
                <a:lnTo>
                  <a:pt x="5760" y="17282"/>
                </a:lnTo>
                <a:lnTo>
                  <a:pt x="5760" y="15361"/>
                </a:lnTo>
                <a:lnTo>
                  <a:pt x="4800" y="14401"/>
                </a:lnTo>
                <a:lnTo>
                  <a:pt x="4800" y="9601"/>
                </a:lnTo>
                <a:lnTo>
                  <a:pt x="5760" y="8641"/>
                </a:lnTo>
                <a:lnTo>
                  <a:pt x="5760" y="5760"/>
                </a:lnTo>
                <a:lnTo>
                  <a:pt x="6720" y="5760"/>
                </a:lnTo>
                <a:lnTo>
                  <a:pt x="6720" y="4800"/>
                </a:lnTo>
                <a:lnTo>
                  <a:pt x="7680" y="4800"/>
                </a:lnTo>
                <a:lnTo>
                  <a:pt x="8641" y="3840"/>
                </a:lnTo>
                <a:lnTo>
                  <a:pt x="11521" y="3840"/>
                </a:lnTo>
                <a:lnTo>
                  <a:pt x="11521" y="4800"/>
                </a:lnTo>
                <a:lnTo>
                  <a:pt x="12481" y="4800"/>
                </a:lnTo>
                <a:close/>
              </a:path>
              <a:path w="46085" h="47045">
                <a:moveTo>
                  <a:pt x="14401" y="17282"/>
                </a:moveTo>
                <a:lnTo>
                  <a:pt x="13441" y="18242"/>
                </a:lnTo>
                <a:lnTo>
                  <a:pt x="12481" y="19202"/>
                </a:lnTo>
                <a:lnTo>
                  <a:pt x="11521" y="20162"/>
                </a:lnTo>
                <a:lnTo>
                  <a:pt x="8641" y="20162"/>
                </a:lnTo>
                <a:lnTo>
                  <a:pt x="7680" y="19202"/>
                </a:lnTo>
                <a:lnTo>
                  <a:pt x="7680" y="24003"/>
                </a:lnTo>
                <a:lnTo>
                  <a:pt x="11521" y="24003"/>
                </a:lnTo>
                <a:lnTo>
                  <a:pt x="12481" y="23042"/>
                </a:lnTo>
                <a:lnTo>
                  <a:pt x="14401" y="23042"/>
                </a:lnTo>
                <a:lnTo>
                  <a:pt x="14401" y="17282"/>
                </a:lnTo>
                <a:close/>
              </a:path>
              <a:path w="46085" h="47045">
                <a:moveTo>
                  <a:pt x="46085" y="31683"/>
                </a:moveTo>
                <a:lnTo>
                  <a:pt x="45125" y="29763"/>
                </a:lnTo>
                <a:lnTo>
                  <a:pt x="45125" y="26883"/>
                </a:lnTo>
                <a:lnTo>
                  <a:pt x="44165" y="25923"/>
                </a:lnTo>
                <a:lnTo>
                  <a:pt x="43205" y="24963"/>
                </a:lnTo>
                <a:lnTo>
                  <a:pt x="42245" y="24003"/>
                </a:lnTo>
                <a:lnTo>
                  <a:pt x="41285" y="24003"/>
                </a:lnTo>
                <a:lnTo>
                  <a:pt x="39364" y="23042"/>
                </a:lnTo>
                <a:lnTo>
                  <a:pt x="33604" y="23042"/>
                </a:lnTo>
                <a:lnTo>
                  <a:pt x="31683" y="24003"/>
                </a:lnTo>
                <a:lnTo>
                  <a:pt x="30723" y="24003"/>
                </a:lnTo>
                <a:lnTo>
                  <a:pt x="29763" y="24963"/>
                </a:lnTo>
                <a:lnTo>
                  <a:pt x="28803" y="25923"/>
                </a:lnTo>
                <a:lnTo>
                  <a:pt x="27843" y="26883"/>
                </a:lnTo>
                <a:lnTo>
                  <a:pt x="27843" y="28803"/>
                </a:lnTo>
                <a:lnTo>
                  <a:pt x="26883" y="29763"/>
                </a:lnTo>
                <a:lnTo>
                  <a:pt x="26883" y="39364"/>
                </a:lnTo>
                <a:lnTo>
                  <a:pt x="27843" y="41285"/>
                </a:lnTo>
                <a:lnTo>
                  <a:pt x="27843" y="42245"/>
                </a:lnTo>
                <a:lnTo>
                  <a:pt x="28803" y="43190"/>
                </a:lnTo>
                <a:lnTo>
                  <a:pt x="29763" y="44165"/>
                </a:lnTo>
                <a:lnTo>
                  <a:pt x="30723" y="45125"/>
                </a:lnTo>
                <a:lnTo>
                  <a:pt x="31683" y="45125"/>
                </a:lnTo>
                <a:lnTo>
                  <a:pt x="31683" y="29763"/>
                </a:lnTo>
                <a:lnTo>
                  <a:pt x="32644" y="28803"/>
                </a:lnTo>
                <a:lnTo>
                  <a:pt x="32644" y="27843"/>
                </a:lnTo>
                <a:lnTo>
                  <a:pt x="33604" y="26883"/>
                </a:lnTo>
                <a:lnTo>
                  <a:pt x="38404" y="26883"/>
                </a:lnTo>
                <a:lnTo>
                  <a:pt x="39364" y="27843"/>
                </a:lnTo>
                <a:lnTo>
                  <a:pt x="40325" y="28803"/>
                </a:lnTo>
                <a:lnTo>
                  <a:pt x="40325" y="29763"/>
                </a:lnTo>
                <a:lnTo>
                  <a:pt x="41285" y="30723"/>
                </a:lnTo>
                <a:lnTo>
                  <a:pt x="41285" y="37444"/>
                </a:lnTo>
                <a:lnTo>
                  <a:pt x="40325" y="38404"/>
                </a:lnTo>
                <a:lnTo>
                  <a:pt x="40325" y="40325"/>
                </a:lnTo>
                <a:lnTo>
                  <a:pt x="39364" y="41285"/>
                </a:lnTo>
                <a:lnTo>
                  <a:pt x="38404" y="42245"/>
                </a:lnTo>
                <a:lnTo>
                  <a:pt x="35524" y="42245"/>
                </a:lnTo>
                <a:lnTo>
                  <a:pt x="36484" y="46085"/>
                </a:lnTo>
                <a:lnTo>
                  <a:pt x="39364" y="46085"/>
                </a:lnTo>
                <a:lnTo>
                  <a:pt x="40325" y="45125"/>
                </a:lnTo>
                <a:lnTo>
                  <a:pt x="42245" y="45125"/>
                </a:lnTo>
                <a:lnTo>
                  <a:pt x="43205" y="44165"/>
                </a:lnTo>
                <a:lnTo>
                  <a:pt x="43205" y="43190"/>
                </a:lnTo>
                <a:lnTo>
                  <a:pt x="44165" y="42245"/>
                </a:lnTo>
                <a:lnTo>
                  <a:pt x="45125" y="40325"/>
                </a:lnTo>
                <a:lnTo>
                  <a:pt x="45125" y="39364"/>
                </a:lnTo>
                <a:lnTo>
                  <a:pt x="46085" y="37444"/>
                </a:lnTo>
                <a:lnTo>
                  <a:pt x="46085" y="31683"/>
                </a:lnTo>
                <a:close/>
              </a:path>
              <a:path w="46085" h="47045">
                <a:moveTo>
                  <a:pt x="8641" y="46085"/>
                </a:moveTo>
                <a:lnTo>
                  <a:pt x="9601" y="46085"/>
                </a:lnTo>
                <a:lnTo>
                  <a:pt x="41285" y="960"/>
                </a:lnTo>
                <a:lnTo>
                  <a:pt x="41285" y="0"/>
                </a:lnTo>
                <a:lnTo>
                  <a:pt x="40325" y="0"/>
                </a:lnTo>
                <a:lnTo>
                  <a:pt x="40325" y="-960"/>
                </a:lnTo>
                <a:lnTo>
                  <a:pt x="38404" y="-960"/>
                </a:lnTo>
                <a:lnTo>
                  <a:pt x="37444" y="0"/>
                </a:lnTo>
                <a:lnTo>
                  <a:pt x="36484" y="0"/>
                </a:lnTo>
                <a:lnTo>
                  <a:pt x="4800" y="45125"/>
                </a:lnTo>
                <a:lnTo>
                  <a:pt x="4800" y="47030"/>
                </a:lnTo>
                <a:lnTo>
                  <a:pt x="8641" y="47030"/>
                </a:lnTo>
                <a:lnTo>
                  <a:pt x="8641" y="46085"/>
                </a:lnTo>
                <a:close/>
              </a:path>
              <a:path w="46085" h="47045">
                <a:moveTo>
                  <a:pt x="32644" y="46085"/>
                </a:moveTo>
                <a:lnTo>
                  <a:pt x="36484" y="46085"/>
                </a:lnTo>
                <a:lnTo>
                  <a:pt x="35524" y="42245"/>
                </a:lnTo>
                <a:lnTo>
                  <a:pt x="34564" y="42245"/>
                </a:lnTo>
                <a:lnTo>
                  <a:pt x="33604" y="41285"/>
                </a:lnTo>
                <a:lnTo>
                  <a:pt x="32644" y="40325"/>
                </a:lnTo>
                <a:lnTo>
                  <a:pt x="31683" y="39364"/>
                </a:lnTo>
                <a:lnTo>
                  <a:pt x="31683" y="45125"/>
                </a:lnTo>
                <a:lnTo>
                  <a:pt x="32644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0" name="object 660"/>
          <p:cNvSpPr/>
          <p:nvPr/>
        </p:nvSpPr>
        <p:spPr>
          <a:xfrm>
            <a:off x="2989585" y="7713421"/>
            <a:ext cx="18242" cy="26883"/>
          </a:xfrm>
          <a:custGeom>
            <a:avLst/>
            <a:gdLst/>
            <a:ahLst/>
            <a:cxnLst/>
            <a:rect l="l" t="t" r="r" b="b"/>
            <a:pathLst>
              <a:path w="18242" h="26883">
                <a:moveTo>
                  <a:pt x="18242" y="4800"/>
                </a:moveTo>
                <a:lnTo>
                  <a:pt x="17282" y="0"/>
                </a:lnTo>
                <a:lnTo>
                  <a:pt x="17282" y="4800"/>
                </a:lnTo>
                <a:lnTo>
                  <a:pt x="18242" y="4800"/>
                </a:lnTo>
                <a:close/>
              </a:path>
              <a:path w="18242" h="26883">
                <a:moveTo>
                  <a:pt x="25923" y="-14401"/>
                </a:moveTo>
                <a:lnTo>
                  <a:pt x="24963" y="-15361"/>
                </a:lnTo>
                <a:lnTo>
                  <a:pt x="24963" y="-17282"/>
                </a:lnTo>
                <a:lnTo>
                  <a:pt x="24003" y="-18242"/>
                </a:lnTo>
                <a:lnTo>
                  <a:pt x="23042" y="-19202"/>
                </a:lnTo>
                <a:lnTo>
                  <a:pt x="22082" y="-20162"/>
                </a:lnTo>
                <a:lnTo>
                  <a:pt x="20162" y="-21122"/>
                </a:lnTo>
                <a:lnTo>
                  <a:pt x="19202" y="-21122"/>
                </a:lnTo>
                <a:lnTo>
                  <a:pt x="17282" y="-22082"/>
                </a:lnTo>
                <a:lnTo>
                  <a:pt x="9601" y="-22082"/>
                </a:lnTo>
                <a:lnTo>
                  <a:pt x="7680" y="-21122"/>
                </a:lnTo>
                <a:lnTo>
                  <a:pt x="6720" y="-21122"/>
                </a:lnTo>
                <a:lnTo>
                  <a:pt x="5760" y="-20162"/>
                </a:lnTo>
                <a:lnTo>
                  <a:pt x="3840" y="-20162"/>
                </a:lnTo>
                <a:lnTo>
                  <a:pt x="3840" y="-19202"/>
                </a:lnTo>
                <a:lnTo>
                  <a:pt x="2880" y="-19202"/>
                </a:lnTo>
                <a:lnTo>
                  <a:pt x="1920" y="-18242"/>
                </a:lnTo>
                <a:lnTo>
                  <a:pt x="1920" y="-17282"/>
                </a:lnTo>
                <a:lnTo>
                  <a:pt x="960" y="-17282"/>
                </a:lnTo>
                <a:lnTo>
                  <a:pt x="960" y="-13441"/>
                </a:lnTo>
                <a:lnTo>
                  <a:pt x="3840" y="-13441"/>
                </a:lnTo>
                <a:lnTo>
                  <a:pt x="3840" y="-14401"/>
                </a:lnTo>
                <a:lnTo>
                  <a:pt x="4800" y="-14401"/>
                </a:lnTo>
                <a:lnTo>
                  <a:pt x="5760" y="-15361"/>
                </a:lnTo>
                <a:lnTo>
                  <a:pt x="6720" y="-15361"/>
                </a:lnTo>
                <a:lnTo>
                  <a:pt x="7680" y="-16322"/>
                </a:lnTo>
                <a:lnTo>
                  <a:pt x="8641" y="-16322"/>
                </a:lnTo>
                <a:lnTo>
                  <a:pt x="9601" y="-17282"/>
                </a:lnTo>
                <a:lnTo>
                  <a:pt x="14401" y="-17282"/>
                </a:lnTo>
                <a:lnTo>
                  <a:pt x="15361" y="-16322"/>
                </a:lnTo>
                <a:lnTo>
                  <a:pt x="16322" y="-16322"/>
                </a:lnTo>
                <a:lnTo>
                  <a:pt x="17282" y="-15361"/>
                </a:lnTo>
                <a:lnTo>
                  <a:pt x="18242" y="-15361"/>
                </a:lnTo>
                <a:lnTo>
                  <a:pt x="18242" y="-14401"/>
                </a:lnTo>
                <a:lnTo>
                  <a:pt x="19202" y="-13441"/>
                </a:lnTo>
                <a:lnTo>
                  <a:pt x="19202" y="-12481"/>
                </a:lnTo>
                <a:lnTo>
                  <a:pt x="20162" y="-11521"/>
                </a:lnTo>
                <a:lnTo>
                  <a:pt x="20162" y="-8641"/>
                </a:lnTo>
                <a:lnTo>
                  <a:pt x="19202" y="-7680"/>
                </a:lnTo>
                <a:lnTo>
                  <a:pt x="19202" y="-6720"/>
                </a:lnTo>
                <a:lnTo>
                  <a:pt x="18242" y="-5760"/>
                </a:lnTo>
                <a:lnTo>
                  <a:pt x="18242" y="-4800"/>
                </a:lnTo>
                <a:lnTo>
                  <a:pt x="17282" y="-3840"/>
                </a:lnTo>
                <a:lnTo>
                  <a:pt x="16322" y="-2880"/>
                </a:lnTo>
                <a:lnTo>
                  <a:pt x="15361" y="-2880"/>
                </a:lnTo>
                <a:lnTo>
                  <a:pt x="14401" y="-1920"/>
                </a:lnTo>
                <a:lnTo>
                  <a:pt x="4800" y="-1920"/>
                </a:lnTo>
                <a:lnTo>
                  <a:pt x="4800" y="2880"/>
                </a:lnTo>
                <a:lnTo>
                  <a:pt x="13441" y="2880"/>
                </a:lnTo>
                <a:lnTo>
                  <a:pt x="15361" y="3840"/>
                </a:lnTo>
                <a:lnTo>
                  <a:pt x="16322" y="3840"/>
                </a:lnTo>
                <a:lnTo>
                  <a:pt x="17282" y="4800"/>
                </a:lnTo>
                <a:lnTo>
                  <a:pt x="17282" y="0"/>
                </a:lnTo>
                <a:lnTo>
                  <a:pt x="18242" y="4800"/>
                </a:lnTo>
                <a:lnTo>
                  <a:pt x="19202" y="5760"/>
                </a:lnTo>
                <a:lnTo>
                  <a:pt x="20162" y="6720"/>
                </a:lnTo>
                <a:lnTo>
                  <a:pt x="21122" y="7680"/>
                </a:lnTo>
                <a:lnTo>
                  <a:pt x="21122" y="14401"/>
                </a:lnTo>
                <a:lnTo>
                  <a:pt x="20162" y="15346"/>
                </a:lnTo>
                <a:lnTo>
                  <a:pt x="20162" y="16322"/>
                </a:lnTo>
                <a:lnTo>
                  <a:pt x="19202" y="17282"/>
                </a:lnTo>
                <a:lnTo>
                  <a:pt x="18242" y="18242"/>
                </a:lnTo>
                <a:lnTo>
                  <a:pt x="16322" y="18242"/>
                </a:lnTo>
                <a:lnTo>
                  <a:pt x="15361" y="19187"/>
                </a:lnTo>
                <a:lnTo>
                  <a:pt x="7680" y="19187"/>
                </a:lnTo>
                <a:lnTo>
                  <a:pt x="6720" y="18242"/>
                </a:lnTo>
                <a:lnTo>
                  <a:pt x="5760" y="18242"/>
                </a:lnTo>
                <a:lnTo>
                  <a:pt x="4800" y="17282"/>
                </a:lnTo>
                <a:lnTo>
                  <a:pt x="3840" y="17282"/>
                </a:lnTo>
                <a:lnTo>
                  <a:pt x="2880" y="16322"/>
                </a:lnTo>
                <a:lnTo>
                  <a:pt x="1920" y="16322"/>
                </a:lnTo>
                <a:lnTo>
                  <a:pt x="960" y="15346"/>
                </a:lnTo>
                <a:lnTo>
                  <a:pt x="0" y="16322"/>
                </a:lnTo>
                <a:lnTo>
                  <a:pt x="0" y="21122"/>
                </a:lnTo>
                <a:lnTo>
                  <a:pt x="960" y="21122"/>
                </a:lnTo>
                <a:lnTo>
                  <a:pt x="1920" y="22082"/>
                </a:lnTo>
                <a:lnTo>
                  <a:pt x="2880" y="22082"/>
                </a:lnTo>
                <a:lnTo>
                  <a:pt x="3840" y="23027"/>
                </a:lnTo>
                <a:lnTo>
                  <a:pt x="5760" y="23027"/>
                </a:lnTo>
                <a:lnTo>
                  <a:pt x="6720" y="24003"/>
                </a:lnTo>
                <a:lnTo>
                  <a:pt x="17282" y="24003"/>
                </a:lnTo>
                <a:lnTo>
                  <a:pt x="19202" y="23027"/>
                </a:lnTo>
                <a:lnTo>
                  <a:pt x="21122" y="23027"/>
                </a:lnTo>
                <a:lnTo>
                  <a:pt x="23042" y="22082"/>
                </a:lnTo>
                <a:lnTo>
                  <a:pt x="24003" y="20162"/>
                </a:lnTo>
                <a:lnTo>
                  <a:pt x="24963" y="19187"/>
                </a:lnTo>
                <a:lnTo>
                  <a:pt x="26883" y="18242"/>
                </a:lnTo>
                <a:lnTo>
                  <a:pt x="26883" y="16322"/>
                </a:lnTo>
                <a:lnTo>
                  <a:pt x="27843" y="14401"/>
                </a:lnTo>
                <a:lnTo>
                  <a:pt x="27843" y="6720"/>
                </a:lnTo>
                <a:lnTo>
                  <a:pt x="26883" y="5760"/>
                </a:lnTo>
                <a:lnTo>
                  <a:pt x="25923" y="4800"/>
                </a:lnTo>
                <a:lnTo>
                  <a:pt x="24963" y="3840"/>
                </a:lnTo>
                <a:lnTo>
                  <a:pt x="24003" y="2880"/>
                </a:lnTo>
                <a:lnTo>
                  <a:pt x="23042" y="1920"/>
                </a:lnTo>
                <a:lnTo>
                  <a:pt x="22082" y="960"/>
                </a:lnTo>
                <a:lnTo>
                  <a:pt x="21122" y="960"/>
                </a:lnTo>
                <a:lnTo>
                  <a:pt x="19202" y="0"/>
                </a:lnTo>
                <a:lnTo>
                  <a:pt x="20162" y="-960"/>
                </a:lnTo>
                <a:lnTo>
                  <a:pt x="21122" y="-960"/>
                </a:lnTo>
                <a:lnTo>
                  <a:pt x="22082" y="-1920"/>
                </a:lnTo>
                <a:lnTo>
                  <a:pt x="23042" y="-2880"/>
                </a:lnTo>
                <a:lnTo>
                  <a:pt x="24003" y="-3840"/>
                </a:lnTo>
                <a:lnTo>
                  <a:pt x="24963" y="-4800"/>
                </a:lnTo>
                <a:lnTo>
                  <a:pt x="24963" y="-5760"/>
                </a:lnTo>
                <a:lnTo>
                  <a:pt x="25923" y="-6720"/>
                </a:lnTo>
                <a:lnTo>
                  <a:pt x="25923" y="-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1" name="object 661"/>
          <p:cNvSpPr/>
          <p:nvPr/>
        </p:nvSpPr>
        <p:spPr>
          <a:xfrm>
            <a:off x="3025109" y="7691338"/>
            <a:ext cx="30708" cy="46085"/>
          </a:xfrm>
          <a:custGeom>
            <a:avLst/>
            <a:gdLst/>
            <a:ahLst/>
            <a:cxnLst/>
            <a:rect l="l" t="t" r="r" b="b"/>
            <a:pathLst>
              <a:path w="30708" h="46085">
                <a:moveTo>
                  <a:pt x="30708" y="16322"/>
                </a:moveTo>
                <a:lnTo>
                  <a:pt x="29748" y="13441"/>
                </a:lnTo>
                <a:lnTo>
                  <a:pt x="29748" y="10561"/>
                </a:lnTo>
                <a:lnTo>
                  <a:pt x="28803" y="7680"/>
                </a:lnTo>
                <a:lnTo>
                  <a:pt x="27843" y="5760"/>
                </a:lnTo>
                <a:lnTo>
                  <a:pt x="25907" y="3840"/>
                </a:lnTo>
                <a:lnTo>
                  <a:pt x="24963" y="2880"/>
                </a:lnTo>
                <a:lnTo>
                  <a:pt x="23027" y="1920"/>
                </a:lnTo>
                <a:lnTo>
                  <a:pt x="21122" y="960"/>
                </a:lnTo>
                <a:lnTo>
                  <a:pt x="18242" y="0"/>
                </a:lnTo>
                <a:lnTo>
                  <a:pt x="12481" y="0"/>
                </a:lnTo>
                <a:lnTo>
                  <a:pt x="9601" y="960"/>
                </a:lnTo>
                <a:lnTo>
                  <a:pt x="7680" y="1920"/>
                </a:lnTo>
                <a:lnTo>
                  <a:pt x="5760" y="2880"/>
                </a:lnTo>
                <a:lnTo>
                  <a:pt x="4800" y="4800"/>
                </a:lnTo>
                <a:lnTo>
                  <a:pt x="2880" y="6720"/>
                </a:lnTo>
                <a:lnTo>
                  <a:pt x="1920" y="8641"/>
                </a:lnTo>
                <a:lnTo>
                  <a:pt x="960" y="10561"/>
                </a:lnTo>
                <a:lnTo>
                  <a:pt x="0" y="13441"/>
                </a:lnTo>
                <a:lnTo>
                  <a:pt x="0" y="33604"/>
                </a:lnTo>
                <a:lnTo>
                  <a:pt x="960" y="36484"/>
                </a:lnTo>
                <a:lnTo>
                  <a:pt x="1920" y="38404"/>
                </a:lnTo>
                <a:lnTo>
                  <a:pt x="2880" y="40325"/>
                </a:lnTo>
                <a:lnTo>
                  <a:pt x="3840" y="42245"/>
                </a:lnTo>
                <a:lnTo>
                  <a:pt x="5760" y="44165"/>
                </a:lnTo>
                <a:lnTo>
                  <a:pt x="7680" y="45110"/>
                </a:lnTo>
                <a:lnTo>
                  <a:pt x="5760" y="31683"/>
                </a:lnTo>
                <a:lnTo>
                  <a:pt x="5760" y="16322"/>
                </a:lnTo>
                <a:lnTo>
                  <a:pt x="6720" y="13441"/>
                </a:lnTo>
                <a:lnTo>
                  <a:pt x="6720" y="11521"/>
                </a:lnTo>
                <a:lnTo>
                  <a:pt x="7680" y="10561"/>
                </a:lnTo>
                <a:lnTo>
                  <a:pt x="8641" y="8641"/>
                </a:lnTo>
                <a:lnTo>
                  <a:pt x="9601" y="7680"/>
                </a:lnTo>
                <a:lnTo>
                  <a:pt x="10561" y="6720"/>
                </a:lnTo>
                <a:lnTo>
                  <a:pt x="11521" y="5760"/>
                </a:lnTo>
                <a:lnTo>
                  <a:pt x="13441" y="4800"/>
                </a:lnTo>
                <a:lnTo>
                  <a:pt x="17282" y="4800"/>
                </a:lnTo>
                <a:lnTo>
                  <a:pt x="18242" y="5760"/>
                </a:lnTo>
                <a:lnTo>
                  <a:pt x="20162" y="5760"/>
                </a:lnTo>
                <a:lnTo>
                  <a:pt x="20162" y="6720"/>
                </a:lnTo>
                <a:lnTo>
                  <a:pt x="21122" y="7680"/>
                </a:lnTo>
                <a:lnTo>
                  <a:pt x="22067" y="8641"/>
                </a:lnTo>
                <a:lnTo>
                  <a:pt x="22067" y="9601"/>
                </a:lnTo>
                <a:lnTo>
                  <a:pt x="23027" y="10561"/>
                </a:lnTo>
                <a:lnTo>
                  <a:pt x="23027" y="11521"/>
                </a:lnTo>
                <a:lnTo>
                  <a:pt x="24002" y="12481"/>
                </a:lnTo>
                <a:lnTo>
                  <a:pt x="24002" y="17282"/>
                </a:lnTo>
                <a:lnTo>
                  <a:pt x="24963" y="19202"/>
                </a:lnTo>
                <a:lnTo>
                  <a:pt x="24963" y="26883"/>
                </a:lnTo>
                <a:lnTo>
                  <a:pt x="24002" y="28803"/>
                </a:lnTo>
                <a:lnTo>
                  <a:pt x="24002" y="33604"/>
                </a:lnTo>
                <a:lnTo>
                  <a:pt x="23027" y="35524"/>
                </a:lnTo>
                <a:lnTo>
                  <a:pt x="23027" y="36484"/>
                </a:lnTo>
                <a:lnTo>
                  <a:pt x="22067" y="37429"/>
                </a:lnTo>
                <a:lnTo>
                  <a:pt x="22067" y="38404"/>
                </a:lnTo>
                <a:lnTo>
                  <a:pt x="21122" y="39364"/>
                </a:lnTo>
                <a:lnTo>
                  <a:pt x="20162" y="39364"/>
                </a:lnTo>
                <a:lnTo>
                  <a:pt x="19187" y="40325"/>
                </a:lnTo>
                <a:lnTo>
                  <a:pt x="18242" y="40325"/>
                </a:lnTo>
                <a:lnTo>
                  <a:pt x="17282" y="41269"/>
                </a:lnTo>
                <a:lnTo>
                  <a:pt x="11521" y="41269"/>
                </a:lnTo>
                <a:lnTo>
                  <a:pt x="10561" y="40325"/>
                </a:lnTo>
                <a:lnTo>
                  <a:pt x="9601" y="39364"/>
                </a:lnTo>
                <a:lnTo>
                  <a:pt x="8641" y="38404"/>
                </a:lnTo>
                <a:lnTo>
                  <a:pt x="9601" y="46085"/>
                </a:lnTo>
                <a:lnTo>
                  <a:pt x="20162" y="46085"/>
                </a:lnTo>
                <a:lnTo>
                  <a:pt x="22067" y="45110"/>
                </a:lnTo>
                <a:lnTo>
                  <a:pt x="24002" y="43205"/>
                </a:lnTo>
                <a:lnTo>
                  <a:pt x="25907" y="42245"/>
                </a:lnTo>
                <a:lnTo>
                  <a:pt x="26868" y="40325"/>
                </a:lnTo>
                <a:lnTo>
                  <a:pt x="28803" y="37429"/>
                </a:lnTo>
                <a:lnTo>
                  <a:pt x="29748" y="35524"/>
                </a:lnTo>
                <a:lnTo>
                  <a:pt x="29748" y="32644"/>
                </a:lnTo>
                <a:lnTo>
                  <a:pt x="30708" y="29763"/>
                </a:lnTo>
                <a:lnTo>
                  <a:pt x="30708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2" name="object 662"/>
          <p:cNvSpPr/>
          <p:nvPr/>
        </p:nvSpPr>
        <p:spPr>
          <a:xfrm>
            <a:off x="3030870" y="7723022"/>
            <a:ext cx="3840" cy="14401"/>
          </a:xfrm>
          <a:custGeom>
            <a:avLst/>
            <a:gdLst/>
            <a:ahLst/>
            <a:cxnLst/>
            <a:rect l="l" t="t" r="r" b="b"/>
            <a:pathLst>
              <a:path w="3840" h="14401">
                <a:moveTo>
                  <a:pt x="960" y="1920"/>
                </a:moveTo>
                <a:lnTo>
                  <a:pt x="0" y="0"/>
                </a:lnTo>
                <a:lnTo>
                  <a:pt x="1920" y="13426"/>
                </a:lnTo>
                <a:lnTo>
                  <a:pt x="3840" y="14401"/>
                </a:lnTo>
                <a:lnTo>
                  <a:pt x="2880" y="6720"/>
                </a:lnTo>
                <a:lnTo>
                  <a:pt x="1920" y="5745"/>
                </a:lnTo>
                <a:lnTo>
                  <a:pt x="960" y="384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3" name="object 663"/>
          <p:cNvSpPr/>
          <p:nvPr/>
        </p:nvSpPr>
        <p:spPr>
          <a:xfrm>
            <a:off x="3061578" y="7691338"/>
            <a:ext cx="46085" cy="47045"/>
          </a:xfrm>
          <a:custGeom>
            <a:avLst/>
            <a:gdLst/>
            <a:ahLst/>
            <a:cxnLst/>
            <a:rect l="l" t="t" r="r" b="b"/>
            <a:pathLst>
              <a:path w="46085" h="47045">
                <a:moveTo>
                  <a:pt x="46085" y="31683"/>
                </a:moveTo>
                <a:lnTo>
                  <a:pt x="45125" y="29763"/>
                </a:lnTo>
                <a:lnTo>
                  <a:pt x="45125" y="26883"/>
                </a:lnTo>
                <a:lnTo>
                  <a:pt x="44165" y="25923"/>
                </a:lnTo>
                <a:lnTo>
                  <a:pt x="43205" y="24963"/>
                </a:lnTo>
                <a:lnTo>
                  <a:pt x="42245" y="24002"/>
                </a:lnTo>
                <a:lnTo>
                  <a:pt x="41285" y="24002"/>
                </a:lnTo>
                <a:lnTo>
                  <a:pt x="39364" y="23042"/>
                </a:lnTo>
                <a:lnTo>
                  <a:pt x="33604" y="23042"/>
                </a:lnTo>
                <a:lnTo>
                  <a:pt x="31683" y="24002"/>
                </a:lnTo>
                <a:lnTo>
                  <a:pt x="30723" y="24002"/>
                </a:lnTo>
                <a:lnTo>
                  <a:pt x="29763" y="24963"/>
                </a:lnTo>
                <a:lnTo>
                  <a:pt x="28803" y="25923"/>
                </a:lnTo>
                <a:lnTo>
                  <a:pt x="27843" y="26883"/>
                </a:lnTo>
                <a:lnTo>
                  <a:pt x="27843" y="28803"/>
                </a:lnTo>
                <a:lnTo>
                  <a:pt x="26883" y="29763"/>
                </a:lnTo>
                <a:lnTo>
                  <a:pt x="26883" y="39364"/>
                </a:lnTo>
                <a:lnTo>
                  <a:pt x="27843" y="41269"/>
                </a:lnTo>
                <a:lnTo>
                  <a:pt x="27843" y="42245"/>
                </a:lnTo>
                <a:lnTo>
                  <a:pt x="28803" y="43205"/>
                </a:lnTo>
                <a:lnTo>
                  <a:pt x="29763" y="44165"/>
                </a:lnTo>
                <a:lnTo>
                  <a:pt x="30723" y="45110"/>
                </a:lnTo>
                <a:lnTo>
                  <a:pt x="31683" y="45110"/>
                </a:lnTo>
                <a:lnTo>
                  <a:pt x="31683" y="29763"/>
                </a:lnTo>
                <a:lnTo>
                  <a:pt x="32644" y="28803"/>
                </a:lnTo>
                <a:lnTo>
                  <a:pt x="32644" y="27843"/>
                </a:lnTo>
                <a:lnTo>
                  <a:pt x="33604" y="26883"/>
                </a:lnTo>
                <a:lnTo>
                  <a:pt x="39364" y="26883"/>
                </a:lnTo>
                <a:lnTo>
                  <a:pt x="39364" y="27843"/>
                </a:lnTo>
                <a:lnTo>
                  <a:pt x="40325" y="28803"/>
                </a:lnTo>
                <a:lnTo>
                  <a:pt x="40325" y="29763"/>
                </a:lnTo>
                <a:lnTo>
                  <a:pt x="41285" y="30723"/>
                </a:lnTo>
                <a:lnTo>
                  <a:pt x="41285" y="37429"/>
                </a:lnTo>
                <a:lnTo>
                  <a:pt x="40325" y="38404"/>
                </a:lnTo>
                <a:lnTo>
                  <a:pt x="40325" y="40325"/>
                </a:lnTo>
                <a:lnTo>
                  <a:pt x="39364" y="41269"/>
                </a:lnTo>
                <a:lnTo>
                  <a:pt x="38404" y="42245"/>
                </a:lnTo>
                <a:lnTo>
                  <a:pt x="35524" y="42245"/>
                </a:lnTo>
                <a:lnTo>
                  <a:pt x="36484" y="46085"/>
                </a:lnTo>
                <a:lnTo>
                  <a:pt x="39364" y="46085"/>
                </a:lnTo>
                <a:lnTo>
                  <a:pt x="40325" y="45110"/>
                </a:lnTo>
                <a:lnTo>
                  <a:pt x="42245" y="45110"/>
                </a:lnTo>
                <a:lnTo>
                  <a:pt x="43205" y="44165"/>
                </a:lnTo>
                <a:lnTo>
                  <a:pt x="43205" y="43205"/>
                </a:lnTo>
                <a:lnTo>
                  <a:pt x="44165" y="42245"/>
                </a:lnTo>
                <a:lnTo>
                  <a:pt x="45125" y="40325"/>
                </a:lnTo>
                <a:lnTo>
                  <a:pt x="45125" y="39364"/>
                </a:lnTo>
                <a:lnTo>
                  <a:pt x="46085" y="37429"/>
                </a:lnTo>
                <a:lnTo>
                  <a:pt x="46085" y="31683"/>
                </a:lnTo>
                <a:close/>
              </a:path>
              <a:path w="46085" h="47045">
                <a:moveTo>
                  <a:pt x="8641" y="46085"/>
                </a:moveTo>
                <a:lnTo>
                  <a:pt x="9601" y="46085"/>
                </a:lnTo>
                <a:lnTo>
                  <a:pt x="41285" y="960"/>
                </a:lnTo>
                <a:lnTo>
                  <a:pt x="41285" y="0"/>
                </a:lnTo>
                <a:lnTo>
                  <a:pt x="40325" y="0"/>
                </a:lnTo>
                <a:lnTo>
                  <a:pt x="40325" y="-960"/>
                </a:lnTo>
                <a:lnTo>
                  <a:pt x="37444" y="-960"/>
                </a:lnTo>
                <a:lnTo>
                  <a:pt x="37444" y="0"/>
                </a:lnTo>
                <a:lnTo>
                  <a:pt x="36484" y="0"/>
                </a:lnTo>
                <a:lnTo>
                  <a:pt x="4800" y="45110"/>
                </a:lnTo>
                <a:lnTo>
                  <a:pt x="4800" y="47045"/>
                </a:lnTo>
                <a:lnTo>
                  <a:pt x="8641" y="47045"/>
                </a:lnTo>
                <a:lnTo>
                  <a:pt x="8641" y="46085"/>
                </a:lnTo>
                <a:close/>
              </a:path>
              <a:path w="46085" h="47045">
                <a:moveTo>
                  <a:pt x="32644" y="46085"/>
                </a:moveTo>
                <a:lnTo>
                  <a:pt x="36484" y="46085"/>
                </a:lnTo>
                <a:lnTo>
                  <a:pt x="35524" y="42245"/>
                </a:lnTo>
                <a:lnTo>
                  <a:pt x="34564" y="42245"/>
                </a:lnTo>
                <a:lnTo>
                  <a:pt x="33604" y="41269"/>
                </a:lnTo>
                <a:lnTo>
                  <a:pt x="32644" y="40325"/>
                </a:lnTo>
                <a:lnTo>
                  <a:pt x="31683" y="39364"/>
                </a:lnTo>
                <a:lnTo>
                  <a:pt x="31683" y="45110"/>
                </a:lnTo>
                <a:lnTo>
                  <a:pt x="32644" y="46085"/>
                </a:lnTo>
                <a:close/>
              </a:path>
              <a:path w="46085" h="47045">
                <a:moveTo>
                  <a:pt x="2880" y="22082"/>
                </a:moveTo>
                <a:lnTo>
                  <a:pt x="3840" y="22082"/>
                </a:lnTo>
                <a:lnTo>
                  <a:pt x="5760" y="23042"/>
                </a:lnTo>
                <a:lnTo>
                  <a:pt x="6720" y="23042"/>
                </a:lnTo>
                <a:lnTo>
                  <a:pt x="7680" y="24002"/>
                </a:lnTo>
                <a:lnTo>
                  <a:pt x="11521" y="24002"/>
                </a:lnTo>
                <a:lnTo>
                  <a:pt x="9601" y="20162"/>
                </a:lnTo>
                <a:lnTo>
                  <a:pt x="8641" y="20162"/>
                </a:lnTo>
                <a:lnTo>
                  <a:pt x="7680" y="19202"/>
                </a:lnTo>
                <a:lnTo>
                  <a:pt x="6720" y="19202"/>
                </a:lnTo>
                <a:lnTo>
                  <a:pt x="6720" y="18242"/>
                </a:lnTo>
                <a:lnTo>
                  <a:pt x="5760" y="17282"/>
                </a:lnTo>
                <a:lnTo>
                  <a:pt x="5760" y="15361"/>
                </a:lnTo>
                <a:lnTo>
                  <a:pt x="4800" y="14401"/>
                </a:lnTo>
                <a:lnTo>
                  <a:pt x="4800" y="9601"/>
                </a:lnTo>
                <a:lnTo>
                  <a:pt x="5760" y="8641"/>
                </a:lnTo>
                <a:lnTo>
                  <a:pt x="5760" y="5760"/>
                </a:lnTo>
                <a:lnTo>
                  <a:pt x="6720" y="5760"/>
                </a:lnTo>
                <a:lnTo>
                  <a:pt x="6720" y="4800"/>
                </a:lnTo>
                <a:lnTo>
                  <a:pt x="7680" y="4800"/>
                </a:lnTo>
                <a:lnTo>
                  <a:pt x="8641" y="3840"/>
                </a:lnTo>
                <a:lnTo>
                  <a:pt x="11521" y="3840"/>
                </a:lnTo>
                <a:lnTo>
                  <a:pt x="11521" y="4800"/>
                </a:lnTo>
                <a:lnTo>
                  <a:pt x="12481" y="4800"/>
                </a:lnTo>
                <a:lnTo>
                  <a:pt x="13441" y="5760"/>
                </a:lnTo>
                <a:lnTo>
                  <a:pt x="13441" y="6720"/>
                </a:lnTo>
                <a:lnTo>
                  <a:pt x="14401" y="7680"/>
                </a:lnTo>
                <a:lnTo>
                  <a:pt x="14401" y="23042"/>
                </a:lnTo>
                <a:lnTo>
                  <a:pt x="15361" y="22082"/>
                </a:lnTo>
                <a:lnTo>
                  <a:pt x="16322" y="21122"/>
                </a:lnTo>
                <a:lnTo>
                  <a:pt x="17282" y="20162"/>
                </a:lnTo>
                <a:lnTo>
                  <a:pt x="18242" y="19202"/>
                </a:lnTo>
                <a:lnTo>
                  <a:pt x="18242" y="18242"/>
                </a:lnTo>
                <a:lnTo>
                  <a:pt x="19202" y="16322"/>
                </a:lnTo>
                <a:lnTo>
                  <a:pt x="19202" y="5760"/>
                </a:lnTo>
                <a:lnTo>
                  <a:pt x="18242" y="4800"/>
                </a:lnTo>
                <a:lnTo>
                  <a:pt x="17282" y="3840"/>
                </a:lnTo>
                <a:lnTo>
                  <a:pt x="16322" y="2880"/>
                </a:lnTo>
                <a:lnTo>
                  <a:pt x="15361" y="1920"/>
                </a:lnTo>
                <a:lnTo>
                  <a:pt x="14401" y="960"/>
                </a:lnTo>
                <a:lnTo>
                  <a:pt x="13441" y="960"/>
                </a:lnTo>
                <a:lnTo>
                  <a:pt x="11521" y="0"/>
                </a:lnTo>
                <a:lnTo>
                  <a:pt x="8641" y="0"/>
                </a:lnTo>
                <a:lnTo>
                  <a:pt x="6720" y="960"/>
                </a:lnTo>
                <a:lnTo>
                  <a:pt x="5760" y="960"/>
                </a:lnTo>
                <a:lnTo>
                  <a:pt x="3840" y="1920"/>
                </a:lnTo>
                <a:lnTo>
                  <a:pt x="2880" y="288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5760"/>
                </a:lnTo>
                <a:lnTo>
                  <a:pt x="960" y="7680"/>
                </a:lnTo>
                <a:lnTo>
                  <a:pt x="0" y="8641"/>
                </a:lnTo>
                <a:lnTo>
                  <a:pt x="0" y="15361"/>
                </a:lnTo>
                <a:lnTo>
                  <a:pt x="960" y="17282"/>
                </a:lnTo>
                <a:lnTo>
                  <a:pt x="960" y="18242"/>
                </a:lnTo>
                <a:lnTo>
                  <a:pt x="1920" y="19202"/>
                </a:lnTo>
                <a:lnTo>
                  <a:pt x="1920" y="20162"/>
                </a:lnTo>
                <a:lnTo>
                  <a:pt x="2880" y="22082"/>
                </a:lnTo>
                <a:close/>
              </a:path>
              <a:path w="46085" h="47045">
                <a:moveTo>
                  <a:pt x="14401" y="17282"/>
                </a:moveTo>
                <a:lnTo>
                  <a:pt x="13441" y="18242"/>
                </a:lnTo>
                <a:lnTo>
                  <a:pt x="12481" y="19202"/>
                </a:lnTo>
                <a:lnTo>
                  <a:pt x="11521" y="20162"/>
                </a:lnTo>
                <a:lnTo>
                  <a:pt x="9601" y="20162"/>
                </a:lnTo>
                <a:lnTo>
                  <a:pt x="11521" y="24002"/>
                </a:lnTo>
                <a:lnTo>
                  <a:pt x="12481" y="23042"/>
                </a:lnTo>
                <a:lnTo>
                  <a:pt x="14401" y="23042"/>
                </a:lnTo>
                <a:lnTo>
                  <a:pt x="14401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4" name="object 664"/>
          <p:cNvSpPr/>
          <p:nvPr/>
        </p:nvSpPr>
        <p:spPr>
          <a:xfrm>
            <a:off x="3163336" y="8926817"/>
            <a:ext cx="183367" cy="177599"/>
          </a:xfrm>
          <a:custGeom>
            <a:avLst/>
            <a:gdLst/>
            <a:ahLst/>
            <a:cxnLst/>
            <a:rect l="l" t="t" r="r" b="b"/>
            <a:pathLst>
              <a:path w="183367" h="177599">
                <a:moveTo>
                  <a:pt x="41285" y="101757"/>
                </a:moveTo>
                <a:lnTo>
                  <a:pt x="41285" y="103679"/>
                </a:lnTo>
                <a:lnTo>
                  <a:pt x="42245" y="103679"/>
                </a:lnTo>
                <a:lnTo>
                  <a:pt x="43205" y="104637"/>
                </a:lnTo>
                <a:lnTo>
                  <a:pt x="44165" y="105596"/>
                </a:lnTo>
                <a:lnTo>
                  <a:pt x="45125" y="106561"/>
                </a:lnTo>
                <a:lnTo>
                  <a:pt x="46085" y="106561"/>
                </a:lnTo>
                <a:lnTo>
                  <a:pt x="47045" y="105596"/>
                </a:lnTo>
                <a:lnTo>
                  <a:pt x="48006" y="104637"/>
                </a:lnTo>
                <a:lnTo>
                  <a:pt x="48966" y="103679"/>
                </a:lnTo>
                <a:lnTo>
                  <a:pt x="48966" y="100798"/>
                </a:lnTo>
                <a:lnTo>
                  <a:pt x="48006" y="99840"/>
                </a:lnTo>
                <a:lnTo>
                  <a:pt x="47045" y="98881"/>
                </a:lnTo>
                <a:lnTo>
                  <a:pt x="44165" y="98881"/>
                </a:lnTo>
                <a:lnTo>
                  <a:pt x="43205" y="99840"/>
                </a:lnTo>
                <a:lnTo>
                  <a:pt x="42245" y="100798"/>
                </a:lnTo>
                <a:lnTo>
                  <a:pt x="41285" y="101757"/>
                </a:lnTo>
                <a:close/>
              </a:path>
              <a:path w="183367" h="177599">
                <a:moveTo>
                  <a:pt x="84475" y="122878"/>
                </a:moveTo>
                <a:lnTo>
                  <a:pt x="85450" y="122878"/>
                </a:lnTo>
                <a:lnTo>
                  <a:pt x="86410" y="121919"/>
                </a:lnTo>
                <a:lnTo>
                  <a:pt x="87355" y="120961"/>
                </a:lnTo>
                <a:lnTo>
                  <a:pt x="88315" y="120961"/>
                </a:lnTo>
                <a:lnTo>
                  <a:pt x="88315" y="119039"/>
                </a:lnTo>
                <a:lnTo>
                  <a:pt x="89291" y="119039"/>
                </a:lnTo>
                <a:lnTo>
                  <a:pt x="72953" y="103679"/>
                </a:lnTo>
                <a:lnTo>
                  <a:pt x="72953" y="95041"/>
                </a:lnTo>
                <a:lnTo>
                  <a:pt x="73929" y="94078"/>
                </a:lnTo>
                <a:lnTo>
                  <a:pt x="74889" y="93119"/>
                </a:lnTo>
                <a:lnTo>
                  <a:pt x="75849" y="92160"/>
                </a:lnTo>
                <a:lnTo>
                  <a:pt x="76794" y="91202"/>
                </a:lnTo>
                <a:lnTo>
                  <a:pt x="80634" y="91202"/>
                </a:lnTo>
                <a:lnTo>
                  <a:pt x="81610" y="92160"/>
                </a:lnTo>
                <a:lnTo>
                  <a:pt x="82570" y="92160"/>
                </a:lnTo>
                <a:lnTo>
                  <a:pt x="83515" y="93119"/>
                </a:lnTo>
                <a:lnTo>
                  <a:pt x="84475" y="94078"/>
                </a:lnTo>
                <a:lnTo>
                  <a:pt x="85450" y="95041"/>
                </a:lnTo>
                <a:lnTo>
                  <a:pt x="98877" y="108478"/>
                </a:lnTo>
                <a:lnTo>
                  <a:pt x="100797" y="108478"/>
                </a:lnTo>
                <a:lnTo>
                  <a:pt x="100797" y="107519"/>
                </a:lnTo>
                <a:lnTo>
                  <a:pt x="101757" y="106561"/>
                </a:lnTo>
                <a:lnTo>
                  <a:pt x="102717" y="106561"/>
                </a:lnTo>
                <a:lnTo>
                  <a:pt x="102717" y="103679"/>
                </a:lnTo>
                <a:lnTo>
                  <a:pt x="87355" y="89278"/>
                </a:lnTo>
                <a:lnTo>
                  <a:pt x="87355" y="80640"/>
                </a:lnTo>
                <a:lnTo>
                  <a:pt x="88315" y="79682"/>
                </a:lnTo>
                <a:lnTo>
                  <a:pt x="89291" y="78719"/>
                </a:lnTo>
                <a:lnTo>
                  <a:pt x="90236" y="77760"/>
                </a:lnTo>
                <a:lnTo>
                  <a:pt x="91196" y="76801"/>
                </a:lnTo>
                <a:lnTo>
                  <a:pt x="95036" y="76801"/>
                </a:lnTo>
                <a:lnTo>
                  <a:pt x="95996" y="77760"/>
                </a:lnTo>
                <a:lnTo>
                  <a:pt x="96956" y="77760"/>
                </a:lnTo>
                <a:lnTo>
                  <a:pt x="97916" y="78719"/>
                </a:lnTo>
                <a:lnTo>
                  <a:pt x="98877" y="79682"/>
                </a:lnTo>
                <a:lnTo>
                  <a:pt x="99837" y="80640"/>
                </a:lnTo>
                <a:lnTo>
                  <a:pt x="113278" y="94078"/>
                </a:lnTo>
                <a:lnTo>
                  <a:pt x="115199" y="94078"/>
                </a:lnTo>
                <a:lnTo>
                  <a:pt x="115199" y="93119"/>
                </a:lnTo>
                <a:lnTo>
                  <a:pt x="116159" y="93119"/>
                </a:lnTo>
                <a:lnTo>
                  <a:pt x="116159" y="92160"/>
                </a:lnTo>
                <a:lnTo>
                  <a:pt x="117119" y="92160"/>
                </a:lnTo>
                <a:lnTo>
                  <a:pt x="117119" y="89278"/>
                </a:lnTo>
                <a:lnTo>
                  <a:pt x="103677" y="75843"/>
                </a:lnTo>
                <a:lnTo>
                  <a:pt x="101757" y="74878"/>
                </a:lnTo>
                <a:lnTo>
                  <a:pt x="100797" y="73920"/>
                </a:lnTo>
                <a:lnTo>
                  <a:pt x="99837" y="72961"/>
                </a:lnTo>
                <a:lnTo>
                  <a:pt x="97916" y="72002"/>
                </a:lnTo>
                <a:lnTo>
                  <a:pt x="96956" y="71038"/>
                </a:lnTo>
                <a:lnTo>
                  <a:pt x="91196" y="71038"/>
                </a:lnTo>
                <a:lnTo>
                  <a:pt x="89291" y="72002"/>
                </a:lnTo>
                <a:lnTo>
                  <a:pt x="88315" y="72961"/>
                </a:lnTo>
                <a:lnTo>
                  <a:pt x="86410" y="74878"/>
                </a:lnTo>
                <a:lnTo>
                  <a:pt x="85450" y="74878"/>
                </a:lnTo>
                <a:lnTo>
                  <a:pt x="85450" y="75843"/>
                </a:lnTo>
                <a:lnTo>
                  <a:pt x="84475" y="76801"/>
                </a:lnTo>
                <a:lnTo>
                  <a:pt x="84475" y="78719"/>
                </a:lnTo>
                <a:lnTo>
                  <a:pt x="83515" y="79682"/>
                </a:lnTo>
                <a:lnTo>
                  <a:pt x="83515" y="86398"/>
                </a:lnTo>
                <a:lnTo>
                  <a:pt x="82570" y="85440"/>
                </a:lnTo>
                <a:lnTo>
                  <a:pt x="76794" y="85440"/>
                </a:lnTo>
                <a:lnTo>
                  <a:pt x="75849" y="86398"/>
                </a:lnTo>
                <a:lnTo>
                  <a:pt x="74889" y="86398"/>
                </a:lnTo>
                <a:lnTo>
                  <a:pt x="73929" y="87361"/>
                </a:lnTo>
                <a:lnTo>
                  <a:pt x="72953" y="87361"/>
                </a:lnTo>
                <a:lnTo>
                  <a:pt x="72008" y="88320"/>
                </a:lnTo>
                <a:lnTo>
                  <a:pt x="71048" y="89278"/>
                </a:lnTo>
                <a:lnTo>
                  <a:pt x="70088" y="91202"/>
                </a:lnTo>
                <a:lnTo>
                  <a:pt x="70088" y="93119"/>
                </a:lnTo>
                <a:lnTo>
                  <a:pt x="69128" y="95041"/>
                </a:lnTo>
                <a:lnTo>
                  <a:pt x="69128" y="99840"/>
                </a:lnTo>
                <a:lnTo>
                  <a:pt x="66248" y="96958"/>
                </a:lnTo>
                <a:lnTo>
                  <a:pt x="63367" y="96958"/>
                </a:lnTo>
                <a:lnTo>
                  <a:pt x="63367" y="97916"/>
                </a:lnTo>
                <a:lnTo>
                  <a:pt x="62407" y="98881"/>
                </a:lnTo>
                <a:lnTo>
                  <a:pt x="62407" y="100798"/>
                </a:lnTo>
                <a:lnTo>
                  <a:pt x="84475" y="122878"/>
                </a:lnTo>
                <a:close/>
              </a:path>
              <a:path w="183367" h="177599">
                <a:moveTo>
                  <a:pt x="108478" y="52798"/>
                </a:moveTo>
                <a:lnTo>
                  <a:pt x="107518" y="53763"/>
                </a:lnTo>
                <a:lnTo>
                  <a:pt x="107518" y="54720"/>
                </a:lnTo>
                <a:lnTo>
                  <a:pt x="106558" y="55679"/>
                </a:lnTo>
                <a:lnTo>
                  <a:pt x="105597" y="56637"/>
                </a:lnTo>
                <a:lnTo>
                  <a:pt x="105597" y="58561"/>
                </a:lnTo>
                <a:lnTo>
                  <a:pt x="104637" y="59519"/>
                </a:lnTo>
                <a:lnTo>
                  <a:pt x="104637" y="62400"/>
                </a:lnTo>
                <a:lnTo>
                  <a:pt x="105597" y="62400"/>
                </a:lnTo>
                <a:lnTo>
                  <a:pt x="105597" y="63358"/>
                </a:lnTo>
                <a:lnTo>
                  <a:pt x="106558" y="63358"/>
                </a:lnTo>
                <a:lnTo>
                  <a:pt x="106558" y="64317"/>
                </a:lnTo>
                <a:lnTo>
                  <a:pt x="108478" y="64317"/>
                </a:lnTo>
                <a:lnTo>
                  <a:pt x="108478" y="61443"/>
                </a:lnTo>
                <a:lnTo>
                  <a:pt x="109438" y="60478"/>
                </a:lnTo>
                <a:lnTo>
                  <a:pt x="109438" y="58561"/>
                </a:lnTo>
                <a:lnTo>
                  <a:pt x="110398" y="57602"/>
                </a:lnTo>
                <a:lnTo>
                  <a:pt x="111358" y="56637"/>
                </a:lnTo>
                <a:lnTo>
                  <a:pt x="112318" y="55679"/>
                </a:lnTo>
                <a:lnTo>
                  <a:pt x="113278" y="54720"/>
                </a:lnTo>
                <a:lnTo>
                  <a:pt x="114239" y="53763"/>
                </a:lnTo>
                <a:lnTo>
                  <a:pt x="115199" y="52798"/>
                </a:lnTo>
                <a:lnTo>
                  <a:pt x="116159" y="52798"/>
                </a:lnTo>
                <a:lnTo>
                  <a:pt x="116159" y="51840"/>
                </a:lnTo>
                <a:lnTo>
                  <a:pt x="119039" y="51840"/>
                </a:lnTo>
                <a:lnTo>
                  <a:pt x="119999" y="52798"/>
                </a:lnTo>
                <a:lnTo>
                  <a:pt x="121919" y="52798"/>
                </a:lnTo>
                <a:lnTo>
                  <a:pt x="122880" y="53763"/>
                </a:lnTo>
                <a:lnTo>
                  <a:pt x="123840" y="54720"/>
                </a:lnTo>
                <a:lnTo>
                  <a:pt x="124800" y="56637"/>
                </a:lnTo>
                <a:lnTo>
                  <a:pt x="121919" y="59519"/>
                </a:lnTo>
                <a:lnTo>
                  <a:pt x="120959" y="67199"/>
                </a:lnTo>
                <a:lnTo>
                  <a:pt x="121919" y="66240"/>
                </a:lnTo>
                <a:lnTo>
                  <a:pt x="122880" y="65282"/>
                </a:lnTo>
                <a:lnTo>
                  <a:pt x="123840" y="64317"/>
                </a:lnTo>
                <a:lnTo>
                  <a:pt x="123840" y="62400"/>
                </a:lnTo>
                <a:lnTo>
                  <a:pt x="127680" y="59519"/>
                </a:lnTo>
                <a:lnTo>
                  <a:pt x="132481" y="64317"/>
                </a:lnTo>
                <a:lnTo>
                  <a:pt x="132481" y="68163"/>
                </a:lnTo>
                <a:lnTo>
                  <a:pt x="131521" y="69122"/>
                </a:lnTo>
                <a:lnTo>
                  <a:pt x="131521" y="72002"/>
                </a:lnTo>
                <a:lnTo>
                  <a:pt x="130561" y="72961"/>
                </a:lnTo>
                <a:lnTo>
                  <a:pt x="128640" y="74878"/>
                </a:lnTo>
                <a:lnTo>
                  <a:pt x="123840" y="74878"/>
                </a:lnTo>
                <a:lnTo>
                  <a:pt x="122880" y="80640"/>
                </a:lnTo>
                <a:lnTo>
                  <a:pt x="127680" y="80640"/>
                </a:lnTo>
                <a:lnTo>
                  <a:pt x="128640" y="79682"/>
                </a:lnTo>
                <a:lnTo>
                  <a:pt x="130561" y="78719"/>
                </a:lnTo>
                <a:lnTo>
                  <a:pt x="131521" y="77760"/>
                </a:lnTo>
                <a:lnTo>
                  <a:pt x="132481" y="76801"/>
                </a:lnTo>
                <a:lnTo>
                  <a:pt x="133441" y="75843"/>
                </a:lnTo>
                <a:lnTo>
                  <a:pt x="134401" y="73920"/>
                </a:lnTo>
                <a:lnTo>
                  <a:pt x="135361" y="72002"/>
                </a:lnTo>
                <a:lnTo>
                  <a:pt x="136321" y="70081"/>
                </a:lnTo>
                <a:lnTo>
                  <a:pt x="136321" y="67199"/>
                </a:lnTo>
                <a:lnTo>
                  <a:pt x="138242" y="69122"/>
                </a:lnTo>
                <a:lnTo>
                  <a:pt x="140162" y="69122"/>
                </a:lnTo>
                <a:lnTo>
                  <a:pt x="140162" y="68163"/>
                </a:lnTo>
                <a:lnTo>
                  <a:pt x="141122" y="67199"/>
                </a:lnTo>
                <a:lnTo>
                  <a:pt x="142082" y="67199"/>
                </a:lnTo>
                <a:lnTo>
                  <a:pt x="142082" y="65282"/>
                </a:lnTo>
                <a:lnTo>
                  <a:pt x="126720" y="50881"/>
                </a:lnTo>
                <a:lnTo>
                  <a:pt x="125760" y="48958"/>
                </a:lnTo>
                <a:lnTo>
                  <a:pt x="123840" y="47999"/>
                </a:lnTo>
                <a:lnTo>
                  <a:pt x="122880" y="47041"/>
                </a:lnTo>
                <a:lnTo>
                  <a:pt x="121919" y="46082"/>
                </a:lnTo>
                <a:lnTo>
                  <a:pt x="116159" y="46082"/>
                </a:lnTo>
                <a:lnTo>
                  <a:pt x="114239" y="47041"/>
                </a:lnTo>
                <a:lnTo>
                  <a:pt x="113278" y="47999"/>
                </a:lnTo>
                <a:lnTo>
                  <a:pt x="111358" y="48958"/>
                </a:lnTo>
                <a:lnTo>
                  <a:pt x="109438" y="50881"/>
                </a:lnTo>
                <a:lnTo>
                  <a:pt x="108478" y="51840"/>
                </a:lnTo>
                <a:lnTo>
                  <a:pt x="108478" y="52798"/>
                </a:lnTo>
                <a:close/>
              </a:path>
              <a:path w="183367" h="177599">
                <a:moveTo>
                  <a:pt x="116159" y="66240"/>
                </a:moveTo>
                <a:lnTo>
                  <a:pt x="116159" y="69122"/>
                </a:lnTo>
                <a:lnTo>
                  <a:pt x="115199" y="71038"/>
                </a:lnTo>
                <a:lnTo>
                  <a:pt x="115199" y="72961"/>
                </a:lnTo>
                <a:lnTo>
                  <a:pt x="116159" y="73920"/>
                </a:lnTo>
                <a:lnTo>
                  <a:pt x="116159" y="74878"/>
                </a:lnTo>
                <a:lnTo>
                  <a:pt x="117119" y="76801"/>
                </a:lnTo>
                <a:lnTo>
                  <a:pt x="118079" y="77760"/>
                </a:lnTo>
                <a:lnTo>
                  <a:pt x="119039" y="78719"/>
                </a:lnTo>
                <a:lnTo>
                  <a:pt x="119999" y="79682"/>
                </a:lnTo>
                <a:lnTo>
                  <a:pt x="121919" y="80640"/>
                </a:lnTo>
                <a:lnTo>
                  <a:pt x="122880" y="80640"/>
                </a:lnTo>
                <a:lnTo>
                  <a:pt x="123840" y="74878"/>
                </a:lnTo>
                <a:lnTo>
                  <a:pt x="121919" y="73920"/>
                </a:lnTo>
                <a:lnTo>
                  <a:pt x="121919" y="72961"/>
                </a:lnTo>
                <a:lnTo>
                  <a:pt x="120959" y="72002"/>
                </a:lnTo>
                <a:lnTo>
                  <a:pt x="120959" y="71038"/>
                </a:lnTo>
                <a:lnTo>
                  <a:pt x="119999" y="71038"/>
                </a:lnTo>
                <a:lnTo>
                  <a:pt x="119999" y="70081"/>
                </a:lnTo>
                <a:lnTo>
                  <a:pt x="120959" y="69122"/>
                </a:lnTo>
                <a:lnTo>
                  <a:pt x="120959" y="67199"/>
                </a:lnTo>
                <a:lnTo>
                  <a:pt x="121919" y="59519"/>
                </a:lnTo>
                <a:lnTo>
                  <a:pt x="119999" y="61443"/>
                </a:lnTo>
                <a:lnTo>
                  <a:pt x="119039" y="62400"/>
                </a:lnTo>
                <a:lnTo>
                  <a:pt x="117119" y="64317"/>
                </a:lnTo>
                <a:lnTo>
                  <a:pt x="116159" y="66240"/>
                </a:lnTo>
                <a:close/>
              </a:path>
              <a:path w="183367" h="177599">
                <a:moveTo>
                  <a:pt x="152643" y="55679"/>
                </a:moveTo>
                <a:lnTo>
                  <a:pt x="153603" y="55679"/>
                </a:lnTo>
                <a:lnTo>
                  <a:pt x="153603" y="53763"/>
                </a:lnTo>
                <a:lnTo>
                  <a:pt x="139202" y="39361"/>
                </a:lnTo>
                <a:lnTo>
                  <a:pt x="139202" y="38403"/>
                </a:lnTo>
                <a:lnTo>
                  <a:pt x="138242" y="36481"/>
                </a:lnTo>
                <a:lnTo>
                  <a:pt x="138242" y="30723"/>
                </a:lnTo>
                <a:lnTo>
                  <a:pt x="139202" y="30723"/>
                </a:lnTo>
                <a:lnTo>
                  <a:pt x="139202" y="28802"/>
                </a:lnTo>
                <a:lnTo>
                  <a:pt x="140162" y="28802"/>
                </a:lnTo>
                <a:lnTo>
                  <a:pt x="140162" y="27843"/>
                </a:lnTo>
                <a:lnTo>
                  <a:pt x="142082" y="27843"/>
                </a:lnTo>
                <a:lnTo>
                  <a:pt x="142082" y="26884"/>
                </a:lnTo>
                <a:lnTo>
                  <a:pt x="143042" y="26884"/>
                </a:lnTo>
                <a:lnTo>
                  <a:pt x="143042" y="24961"/>
                </a:lnTo>
                <a:lnTo>
                  <a:pt x="142082" y="24961"/>
                </a:lnTo>
                <a:lnTo>
                  <a:pt x="142082" y="24002"/>
                </a:lnTo>
                <a:lnTo>
                  <a:pt x="141122" y="24002"/>
                </a:lnTo>
                <a:lnTo>
                  <a:pt x="141122" y="23044"/>
                </a:lnTo>
                <a:lnTo>
                  <a:pt x="137281" y="23044"/>
                </a:lnTo>
                <a:lnTo>
                  <a:pt x="137281" y="24002"/>
                </a:lnTo>
                <a:lnTo>
                  <a:pt x="136321" y="24002"/>
                </a:lnTo>
                <a:lnTo>
                  <a:pt x="136321" y="24961"/>
                </a:lnTo>
                <a:lnTo>
                  <a:pt x="135361" y="24961"/>
                </a:lnTo>
                <a:lnTo>
                  <a:pt x="135361" y="25920"/>
                </a:lnTo>
                <a:lnTo>
                  <a:pt x="134401" y="26884"/>
                </a:lnTo>
                <a:lnTo>
                  <a:pt x="134401" y="28802"/>
                </a:lnTo>
                <a:lnTo>
                  <a:pt x="133441" y="29760"/>
                </a:lnTo>
                <a:lnTo>
                  <a:pt x="133441" y="32641"/>
                </a:lnTo>
                <a:lnTo>
                  <a:pt x="134401" y="33599"/>
                </a:lnTo>
                <a:lnTo>
                  <a:pt x="134401" y="35522"/>
                </a:lnTo>
                <a:lnTo>
                  <a:pt x="130561" y="31682"/>
                </a:lnTo>
                <a:lnTo>
                  <a:pt x="129600" y="31682"/>
                </a:lnTo>
                <a:lnTo>
                  <a:pt x="129600" y="32641"/>
                </a:lnTo>
                <a:lnTo>
                  <a:pt x="128640" y="32641"/>
                </a:lnTo>
                <a:lnTo>
                  <a:pt x="128640" y="33599"/>
                </a:lnTo>
                <a:lnTo>
                  <a:pt x="127680" y="33599"/>
                </a:lnTo>
                <a:lnTo>
                  <a:pt x="127680" y="34564"/>
                </a:lnTo>
                <a:lnTo>
                  <a:pt x="126720" y="34564"/>
                </a:lnTo>
                <a:lnTo>
                  <a:pt x="126720" y="35522"/>
                </a:lnTo>
                <a:lnTo>
                  <a:pt x="127680" y="35522"/>
                </a:lnTo>
                <a:lnTo>
                  <a:pt x="149763" y="57602"/>
                </a:lnTo>
                <a:lnTo>
                  <a:pt x="149763" y="58561"/>
                </a:lnTo>
                <a:lnTo>
                  <a:pt x="150723" y="58561"/>
                </a:lnTo>
                <a:lnTo>
                  <a:pt x="150723" y="57602"/>
                </a:lnTo>
                <a:lnTo>
                  <a:pt x="151683" y="57602"/>
                </a:lnTo>
                <a:lnTo>
                  <a:pt x="151683" y="56637"/>
                </a:lnTo>
                <a:lnTo>
                  <a:pt x="152643" y="56637"/>
                </a:lnTo>
                <a:lnTo>
                  <a:pt x="152643" y="55679"/>
                </a:lnTo>
                <a:close/>
              </a:path>
              <a:path w="183367" h="177599">
                <a:moveTo>
                  <a:pt x="173766" y="34564"/>
                </a:moveTo>
                <a:lnTo>
                  <a:pt x="178551" y="45119"/>
                </a:lnTo>
                <a:lnTo>
                  <a:pt x="178551" y="46082"/>
                </a:lnTo>
                <a:lnTo>
                  <a:pt x="180487" y="46082"/>
                </a:lnTo>
                <a:lnTo>
                  <a:pt x="180487" y="45119"/>
                </a:lnTo>
                <a:lnTo>
                  <a:pt x="181432" y="45119"/>
                </a:lnTo>
                <a:lnTo>
                  <a:pt x="182392" y="44160"/>
                </a:lnTo>
                <a:lnTo>
                  <a:pt x="183367" y="43202"/>
                </a:lnTo>
                <a:lnTo>
                  <a:pt x="183367" y="42243"/>
                </a:lnTo>
                <a:lnTo>
                  <a:pt x="177591" y="30723"/>
                </a:lnTo>
                <a:lnTo>
                  <a:pt x="164165" y="964"/>
                </a:lnTo>
                <a:lnTo>
                  <a:pt x="163205" y="964"/>
                </a:lnTo>
                <a:lnTo>
                  <a:pt x="163205" y="0"/>
                </a:lnTo>
                <a:lnTo>
                  <a:pt x="161284" y="0"/>
                </a:lnTo>
                <a:lnTo>
                  <a:pt x="161284" y="964"/>
                </a:lnTo>
                <a:lnTo>
                  <a:pt x="160324" y="964"/>
                </a:lnTo>
                <a:lnTo>
                  <a:pt x="160324" y="1923"/>
                </a:lnTo>
                <a:lnTo>
                  <a:pt x="159364" y="1923"/>
                </a:lnTo>
                <a:lnTo>
                  <a:pt x="159364" y="3840"/>
                </a:lnTo>
                <a:lnTo>
                  <a:pt x="170870" y="27843"/>
                </a:lnTo>
                <a:lnTo>
                  <a:pt x="146883" y="16323"/>
                </a:lnTo>
                <a:lnTo>
                  <a:pt x="144962" y="16323"/>
                </a:lnTo>
                <a:lnTo>
                  <a:pt x="144962" y="17282"/>
                </a:lnTo>
                <a:lnTo>
                  <a:pt x="144002" y="17282"/>
                </a:lnTo>
                <a:lnTo>
                  <a:pt x="143042" y="18240"/>
                </a:lnTo>
                <a:lnTo>
                  <a:pt x="142082" y="19205"/>
                </a:lnTo>
                <a:lnTo>
                  <a:pt x="142082" y="21122"/>
                </a:lnTo>
                <a:lnTo>
                  <a:pt x="143042" y="21122"/>
                </a:lnTo>
                <a:lnTo>
                  <a:pt x="143042" y="22079"/>
                </a:lnTo>
                <a:lnTo>
                  <a:pt x="171846" y="34564"/>
                </a:lnTo>
                <a:lnTo>
                  <a:pt x="172806" y="35522"/>
                </a:lnTo>
                <a:lnTo>
                  <a:pt x="173766" y="35522"/>
                </a:lnTo>
                <a:lnTo>
                  <a:pt x="173766" y="34564"/>
                </a:lnTo>
                <a:close/>
              </a:path>
              <a:path w="183367" h="177599">
                <a:moveTo>
                  <a:pt x="54726" y="107519"/>
                </a:moveTo>
                <a:lnTo>
                  <a:pt x="53766" y="107519"/>
                </a:lnTo>
                <a:lnTo>
                  <a:pt x="53766" y="108478"/>
                </a:lnTo>
                <a:lnTo>
                  <a:pt x="52806" y="108478"/>
                </a:lnTo>
                <a:lnTo>
                  <a:pt x="51846" y="109436"/>
                </a:lnTo>
                <a:lnTo>
                  <a:pt x="51846" y="110401"/>
                </a:lnTo>
                <a:lnTo>
                  <a:pt x="50886" y="110401"/>
                </a:lnTo>
                <a:lnTo>
                  <a:pt x="50886" y="111358"/>
                </a:lnTo>
                <a:lnTo>
                  <a:pt x="72953" y="134398"/>
                </a:lnTo>
                <a:lnTo>
                  <a:pt x="73929" y="134398"/>
                </a:lnTo>
                <a:lnTo>
                  <a:pt x="74889" y="133439"/>
                </a:lnTo>
                <a:lnTo>
                  <a:pt x="75849" y="133439"/>
                </a:lnTo>
                <a:lnTo>
                  <a:pt x="76794" y="132481"/>
                </a:lnTo>
                <a:lnTo>
                  <a:pt x="76794" y="131516"/>
                </a:lnTo>
                <a:lnTo>
                  <a:pt x="77769" y="131516"/>
                </a:lnTo>
                <a:lnTo>
                  <a:pt x="77769" y="130558"/>
                </a:lnTo>
                <a:lnTo>
                  <a:pt x="54726" y="108478"/>
                </a:lnTo>
                <a:lnTo>
                  <a:pt x="54726" y="107519"/>
                </a:lnTo>
                <a:close/>
              </a:path>
              <a:path w="183367" h="177599">
                <a:moveTo>
                  <a:pt x="30723" y="139196"/>
                </a:moveTo>
                <a:lnTo>
                  <a:pt x="28803" y="137278"/>
                </a:lnTo>
                <a:lnTo>
                  <a:pt x="27843" y="136320"/>
                </a:lnTo>
                <a:lnTo>
                  <a:pt x="25923" y="134398"/>
                </a:lnTo>
                <a:lnTo>
                  <a:pt x="24963" y="133439"/>
                </a:lnTo>
                <a:lnTo>
                  <a:pt x="24002" y="133439"/>
                </a:lnTo>
                <a:lnTo>
                  <a:pt x="22082" y="132481"/>
                </a:lnTo>
                <a:lnTo>
                  <a:pt x="19202" y="132481"/>
                </a:lnTo>
                <a:lnTo>
                  <a:pt x="18242" y="131516"/>
                </a:lnTo>
                <a:lnTo>
                  <a:pt x="17282" y="132481"/>
                </a:lnTo>
                <a:lnTo>
                  <a:pt x="14401" y="132481"/>
                </a:lnTo>
                <a:lnTo>
                  <a:pt x="12481" y="133439"/>
                </a:lnTo>
                <a:lnTo>
                  <a:pt x="11521" y="133439"/>
                </a:lnTo>
                <a:lnTo>
                  <a:pt x="10561" y="134398"/>
                </a:lnTo>
                <a:lnTo>
                  <a:pt x="9601" y="135357"/>
                </a:lnTo>
                <a:lnTo>
                  <a:pt x="8641" y="136320"/>
                </a:lnTo>
                <a:lnTo>
                  <a:pt x="7680" y="137278"/>
                </a:lnTo>
                <a:lnTo>
                  <a:pt x="6720" y="137278"/>
                </a:lnTo>
                <a:lnTo>
                  <a:pt x="6720" y="145916"/>
                </a:lnTo>
                <a:lnTo>
                  <a:pt x="9601" y="141119"/>
                </a:lnTo>
                <a:lnTo>
                  <a:pt x="10561" y="141119"/>
                </a:lnTo>
                <a:lnTo>
                  <a:pt x="11521" y="140160"/>
                </a:lnTo>
                <a:lnTo>
                  <a:pt x="12481" y="139196"/>
                </a:lnTo>
                <a:lnTo>
                  <a:pt x="13441" y="139196"/>
                </a:lnTo>
                <a:lnTo>
                  <a:pt x="14401" y="138237"/>
                </a:lnTo>
                <a:lnTo>
                  <a:pt x="21122" y="138237"/>
                </a:lnTo>
                <a:lnTo>
                  <a:pt x="22082" y="139196"/>
                </a:lnTo>
                <a:lnTo>
                  <a:pt x="23042" y="141119"/>
                </a:lnTo>
                <a:lnTo>
                  <a:pt x="24963" y="141119"/>
                </a:lnTo>
                <a:lnTo>
                  <a:pt x="24963" y="143999"/>
                </a:lnTo>
                <a:lnTo>
                  <a:pt x="25923" y="144958"/>
                </a:lnTo>
                <a:lnTo>
                  <a:pt x="25923" y="158395"/>
                </a:lnTo>
                <a:lnTo>
                  <a:pt x="27843" y="155519"/>
                </a:lnTo>
                <a:lnTo>
                  <a:pt x="29763" y="154554"/>
                </a:lnTo>
                <a:lnTo>
                  <a:pt x="30723" y="152637"/>
                </a:lnTo>
                <a:lnTo>
                  <a:pt x="31683" y="149757"/>
                </a:lnTo>
                <a:lnTo>
                  <a:pt x="31683" y="147840"/>
                </a:lnTo>
                <a:lnTo>
                  <a:pt x="32644" y="146875"/>
                </a:lnTo>
                <a:lnTo>
                  <a:pt x="32644" y="144958"/>
                </a:lnTo>
                <a:lnTo>
                  <a:pt x="31683" y="143036"/>
                </a:lnTo>
                <a:lnTo>
                  <a:pt x="30723" y="141119"/>
                </a:lnTo>
                <a:lnTo>
                  <a:pt x="30723" y="139196"/>
                </a:lnTo>
                <a:close/>
              </a:path>
              <a:path w="183367" h="177599">
                <a:moveTo>
                  <a:pt x="24963" y="150715"/>
                </a:moveTo>
                <a:lnTo>
                  <a:pt x="24963" y="151680"/>
                </a:lnTo>
                <a:lnTo>
                  <a:pt x="24002" y="153596"/>
                </a:lnTo>
                <a:lnTo>
                  <a:pt x="23042" y="154554"/>
                </a:lnTo>
                <a:lnTo>
                  <a:pt x="19202" y="158395"/>
                </a:lnTo>
                <a:lnTo>
                  <a:pt x="6720" y="145916"/>
                </a:lnTo>
                <a:lnTo>
                  <a:pt x="6720" y="137278"/>
                </a:lnTo>
                <a:lnTo>
                  <a:pt x="0" y="143999"/>
                </a:lnTo>
                <a:lnTo>
                  <a:pt x="0" y="147840"/>
                </a:lnTo>
                <a:lnTo>
                  <a:pt x="960" y="147840"/>
                </a:lnTo>
                <a:lnTo>
                  <a:pt x="29763" y="177599"/>
                </a:lnTo>
                <a:lnTo>
                  <a:pt x="31683" y="177599"/>
                </a:lnTo>
                <a:lnTo>
                  <a:pt x="31683" y="176636"/>
                </a:lnTo>
                <a:lnTo>
                  <a:pt x="32644" y="176636"/>
                </a:lnTo>
                <a:lnTo>
                  <a:pt x="32644" y="175677"/>
                </a:lnTo>
                <a:lnTo>
                  <a:pt x="33604" y="175677"/>
                </a:lnTo>
                <a:lnTo>
                  <a:pt x="33604" y="173760"/>
                </a:lnTo>
                <a:lnTo>
                  <a:pt x="34564" y="173760"/>
                </a:lnTo>
                <a:lnTo>
                  <a:pt x="23042" y="162234"/>
                </a:lnTo>
                <a:lnTo>
                  <a:pt x="25923" y="158395"/>
                </a:lnTo>
                <a:lnTo>
                  <a:pt x="25923" y="149757"/>
                </a:lnTo>
                <a:lnTo>
                  <a:pt x="24963" y="150715"/>
                </a:lnTo>
                <a:close/>
              </a:path>
              <a:path w="183367" h="177599">
                <a:moveTo>
                  <a:pt x="55686" y="151680"/>
                </a:moveTo>
                <a:lnTo>
                  <a:pt x="56647" y="151680"/>
                </a:lnTo>
                <a:lnTo>
                  <a:pt x="57607" y="150715"/>
                </a:lnTo>
                <a:lnTo>
                  <a:pt x="58567" y="150715"/>
                </a:lnTo>
                <a:lnTo>
                  <a:pt x="58567" y="149757"/>
                </a:lnTo>
                <a:lnTo>
                  <a:pt x="59527" y="148798"/>
                </a:lnTo>
                <a:lnTo>
                  <a:pt x="59527" y="147840"/>
                </a:lnTo>
                <a:lnTo>
                  <a:pt x="45125" y="133439"/>
                </a:lnTo>
                <a:lnTo>
                  <a:pt x="45125" y="131516"/>
                </a:lnTo>
                <a:lnTo>
                  <a:pt x="44165" y="130558"/>
                </a:lnTo>
                <a:lnTo>
                  <a:pt x="44165" y="124801"/>
                </a:lnTo>
                <a:lnTo>
                  <a:pt x="45125" y="123837"/>
                </a:lnTo>
                <a:lnTo>
                  <a:pt x="45125" y="122878"/>
                </a:lnTo>
                <a:lnTo>
                  <a:pt x="46085" y="122878"/>
                </a:lnTo>
                <a:lnTo>
                  <a:pt x="46085" y="121919"/>
                </a:lnTo>
                <a:lnTo>
                  <a:pt x="47045" y="121919"/>
                </a:lnTo>
                <a:lnTo>
                  <a:pt x="48006" y="120961"/>
                </a:lnTo>
                <a:lnTo>
                  <a:pt x="48966" y="120961"/>
                </a:lnTo>
                <a:lnTo>
                  <a:pt x="48966" y="119039"/>
                </a:lnTo>
                <a:lnTo>
                  <a:pt x="48006" y="119039"/>
                </a:lnTo>
                <a:lnTo>
                  <a:pt x="48006" y="118081"/>
                </a:lnTo>
                <a:lnTo>
                  <a:pt x="47045" y="118081"/>
                </a:lnTo>
                <a:lnTo>
                  <a:pt x="47045" y="117122"/>
                </a:lnTo>
                <a:lnTo>
                  <a:pt x="43205" y="117122"/>
                </a:lnTo>
                <a:lnTo>
                  <a:pt x="43205" y="118081"/>
                </a:lnTo>
                <a:lnTo>
                  <a:pt x="42245" y="118081"/>
                </a:lnTo>
                <a:lnTo>
                  <a:pt x="42245" y="119039"/>
                </a:lnTo>
                <a:lnTo>
                  <a:pt x="41285" y="119039"/>
                </a:lnTo>
                <a:lnTo>
                  <a:pt x="41285" y="119996"/>
                </a:lnTo>
                <a:lnTo>
                  <a:pt x="40325" y="119996"/>
                </a:lnTo>
                <a:lnTo>
                  <a:pt x="40325" y="129599"/>
                </a:lnTo>
                <a:lnTo>
                  <a:pt x="37444" y="125760"/>
                </a:lnTo>
                <a:lnTo>
                  <a:pt x="34564" y="125760"/>
                </a:lnTo>
                <a:lnTo>
                  <a:pt x="34564" y="126719"/>
                </a:lnTo>
                <a:lnTo>
                  <a:pt x="33604" y="127677"/>
                </a:lnTo>
                <a:lnTo>
                  <a:pt x="32644" y="128640"/>
                </a:lnTo>
                <a:lnTo>
                  <a:pt x="32644" y="129599"/>
                </a:lnTo>
                <a:lnTo>
                  <a:pt x="33604" y="129599"/>
                </a:lnTo>
                <a:lnTo>
                  <a:pt x="55686" y="151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5" name="object 665"/>
          <p:cNvSpPr/>
          <p:nvPr/>
        </p:nvSpPr>
        <p:spPr>
          <a:xfrm>
            <a:off x="3332302" y="8927782"/>
            <a:ext cx="335020" cy="320629"/>
          </a:xfrm>
          <a:custGeom>
            <a:avLst/>
            <a:gdLst/>
            <a:ahLst/>
            <a:cxnLst/>
            <a:rect l="l" t="t" r="r" b="b"/>
            <a:pathLst>
              <a:path w="335020" h="320629">
                <a:moveTo>
                  <a:pt x="63352" y="264950"/>
                </a:moveTo>
                <a:lnTo>
                  <a:pt x="63352" y="267830"/>
                </a:lnTo>
                <a:lnTo>
                  <a:pt x="64312" y="269747"/>
                </a:lnTo>
                <a:lnTo>
                  <a:pt x="64312" y="271671"/>
                </a:lnTo>
                <a:lnTo>
                  <a:pt x="65272" y="272629"/>
                </a:lnTo>
                <a:lnTo>
                  <a:pt x="66233" y="273588"/>
                </a:lnTo>
                <a:lnTo>
                  <a:pt x="67193" y="274551"/>
                </a:lnTo>
                <a:lnTo>
                  <a:pt x="69113" y="275510"/>
                </a:lnTo>
                <a:lnTo>
                  <a:pt x="69113" y="263027"/>
                </a:lnTo>
                <a:lnTo>
                  <a:pt x="70073" y="262068"/>
                </a:lnTo>
                <a:lnTo>
                  <a:pt x="70073" y="261109"/>
                </a:lnTo>
                <a:lnTo>
                  <a:pt x="71033" y="259186"/>
                </a:lnTo>
                <a:lnTo>
                  <a:pt x="70073" y="255347"/>
                </a:lnTo>
                <a:lnTo>
                  <a:pt x="68153" y="257269"/>
                </a:lnTo>
                <a:lnTo>
                  <a:pt x="67193" y="258228"/>
                </a:lnTo>
                <a:lnTo>
                  <a:pt x="66233" y="260151"/>
                </a:lnTo>
                <a:lnTo>
                  <a:pt x="65272" y="262068"/>
                </a:lnTo>
                <a:lnTo>
                  <a:pt x="64312" y="263991"/>
                </a:lnTo>
                <a:lnTo>
                  <a:pt x="63352" y="264950"/>
                </a:lnTo>
                <a:close/>
              </a:path>
              <a:path w="335020" h="320629">
                <a:moveTo>
                  <a:pt x="121904" y="163192"/>
                </a:moveTo>
                <a:lnTo>
                  <a:pt x="121904" y="167033"/>
                </a:lnTo>
                <a:lnTo>
                  <a:pt x="122864" y="168955"/>
                </a:lnTo>
                <a:lnTo>
                  <a:pt x="123825" y="169913"/>
                </a:lnTo>
                <a:lnTo>
                  <a:pt x="124785" y="170872"/>
                </a:lnTo>
                <a:lnTo>
                  <a:pt x="125745" y="172795"/>
                </a:lnTo>
                <a:lnTo>
                  <a:pt x="127665" y="174712"/>
                </a:lnTo>
                <a:lnTo>
                  <a:pt x="129585" y="176634"/>
                </a:lnTo>
                <a:lnTo>
                  <a:pt x="126705" y="179510"/>
                </a:lnTo>
                <a:lnTo>
                  <a:pt x="125745" y="179510"/>
                </a:lnTo>
                <a:lnTo>
                  <a:pt x="125745" y="180475"/>
                </a:lnTo>
                <a:lnTo>
                  <a:pt x="126705" y="180475"/>
                </a:lnTo>
                <a:lnTo>
                  <a:pt x="126705" y="181433"/>
                </a:lnTo>
                <a:lnTo>
                  <a:pt x="127665" y="182392"/>
                </a:lnTo>
                <a:lnTo>
                  <a:pt x="128625" y="183350"/>
                </a:lnTo>
                <a:lnTo>
                  <a:pt x="129585" y="183350"/>
                </a:lnTo>
                <a:lnTo>
                  <a:pt x="132466" y="179510"/>
                </a:lnTo>
                <a:lnTo>
                  <a:pt x="152628" y="198709"/>
                </a:lnTo>
                <a:lnTo>
                  <a:pt x="152628" y="199674"/>
                </a:lnTo>
                <a:lnTo>
                  <a:pt x="153588" y="198709"/>
                </a:lnTo>
                <a:lnTo>
                  <a:pt x="154548" y="198709"/>
                </a:lnTo>
                <a:lnTo>
                  <a:pt x="155508" y="197751"/>
                </a:lnTo>
                <a:lnTo>
                  <a:pt x="156469" y="196792"/>
                </a:lnTo>
                <a:lnTo>
                  <a:pt x="156469" y="194869"/>
                </a:lnTo>
                <a:lnTo>
                  <a:pt x="137266" y="175671"/>
                </a:lnTo>
                <a:lnTo>
                  <a:pt x="142067" y="170872"/>
                </a:lnTo>
                <a:lnTo>
                  <a:pt x="142067" y="168955"/>
                </a:lnTo>
                <a:lnTo>
                  <a:pt x="141107" y="168955"/>
                </a:lnTo>
                <a:lnTo>
                  <a:pt x="141107" y="167990"/>
                </a:lnTo>
                <a:lnTo>
                  <a:pt x="140147" y="167990"/>
                </a:lnTo>
                <a:lnTo>
                  <a:pt x="139186" y="167033"/>
                </a:lnTo>
                <a:lnTo>
                  <a:pt x="138226" y="167033"/>
                </a:lnTo>
                <a:lnTo>
                  <a:pt x="138226" y="167990"/>
                </a:lnTo>
                <a:lnTo>
                  <a:pt x="133426" y="172795"/>
                </a:lnTo>
                <a:lnTo>
                  <a:pt x="131505" y="169913"/>
                </a:lnTo>
                <a:lnTo>
                  <a:pt x="129585" y="168955"/>
                </a:lnTo>
                <a:lnTo>
                  <a:pt x="129585" y="167990"/>
                </a:lnTo>
                <a:lnTo>
                  <a:pt x="128625" y="167033"/>
                </a:lnTo>
                <a:lnTo>
                  <a:pt x="128625" y="166074"/>
                </a:lnTo>
                <a:lnTo>
                  <a:pt x="127665" y="165116"/>
                </a:lnTo>
                <a:lnTo>
                  <a:pt x="127665" y="164151"/>
                </a:lnTo>
                <a:lnTo>
                  <a:pt x="128625" y="163192"/>
                </a:lnTo>
                <a:lnTo>
                  <a:pt x="128625" y="162234"/>
                </a:lnTo>
                <a:lnTo>
                  <a:pt x="129585" y="161269"/>
                </a:lnTo>
                <a:lnTo>
                  <a:pt x="130545" y="160311"/>
                </a:lnTo>
                <a:lnTo>
                  <a:pt x="131505" y="160311"/>
                </a:lnTo>
                <a:lnTo>
                  <a:pt x="131505" y="159352"/>
                </a:lnTo>
                <a:lnTo>
                  <a:pt x="133426" y="159352"/>
                </a:lnTo>
                <a:lnTo>
                  <a:pt x="133426" y="158395"/>
                </a:lnTo>
                <a:lnTo>
                  <a:pt x="132466" y="157430"/>
                </a:lnTo>
                <a:lnTo>
                  <a:pt x="132466" y="156472"/>
                </a:lnTo>
                <a:lnTo>
                  <a:pt x="131505" y="156472"/>
                </a:lnTo>
                <a:lnTo>
                  <a:pt x="130545" y="155513"/>
                </a:lnTo>
                <a:lnTo>
                  <a:pt x="128625" y="155513"/>
                </a:lnTo>
                <a:lnTo>
                  <a:pt x="128625" y="156472"/>
                </a:lnTo>
                <a:lnTo>
                  <a:pt x="127665" y="156472"/>
                </a:lnTo>
                <a:lnTo>
                  <a:pt x="126705" y="157430"/>
                </a:lnTo>
                <a:lnTo>
                  <a:pt x="125745" y="157430"/>
                </a:lnTo>
                <a:lnTo>
                  <a:pt x="125745" y="158395"/>
                </a:lnTo>
                <a:lnTo>
                  <a:pt x="124785" y="159352"/>
                </a:lnTo>
                <a:lnTo>
                  <a:pt x="123825" y="161269"/>
                </a:lnTo>
                <a:lnTo>
                  <a:pt x="122864" y="162234"/>
                </a:lnTo>
                <a:lnTo>
                  <a:pt x="121904" y="163192"/>
                </a:lnTo>
                <a:close/>
              </a:path>
              <a:path w="335020" h="320629">
                <a:moveTo>
                  <a:pt x="168950" y="183350"/>
                </a:moveTo>
                <a:lnTo>
                  <a:pt x="169910" y="183350"/>
                </a:lnTo>
                <a:lnTo>
                  <a:pt x="170870" y="182392"/>
                </a:lnTo>
                <a:lnTo>
                  <a:pt x="172791" y="181433"/>
                </a:lnTo>
                <a:lnTo>
                  <a:pt x="173751" y="180475"/>
                </a:lnTo>
                <a:lnTo>
                  <a:pt x="174711" y="178551"/>
                </a:lnTo>
                <a:lnTo>
                  <a:pt x="175671" y="176634"/>
                </a:lnTo>
                <a:lnTo>
                  <a:pt x="176631" y="175671"/>
                </a:lnTo>
                <a:lnTo>
                  <a:pt x="177591" y="173754"/>
                </a:lnTo>
                <a:lnTo>
                  <a:pt x="177591" y="169913"/>
                </a:lnTo>
                <a:lnTo>
                  <a:pt x="179511" y="171830"/>
                </a:lnTo>
                <a:lnTo>
                  <a:pt x="181432" y="171830"/>
                </a:lnTo>
                <a:lnTo>
                  <a:pt x="181432" y="170872"/>
                </a:lnTo>
                <a:lnTo>
                  <a:pt x="182392" y="170872"/>
                </a:lnTo>
                <a:lnTo>
                  <a:pt x="182392" y="169913"/>
                </a:lnTo>
                <a:lnTo>
                  <a:pt x="183352" y="168955"/>
                </a:lnTo>
                <a:lnTo>
                  <a:pt x="173751" y="167033"/>
                </a:lnTo>
                <a:lnTo>
                  <a:pt x="173751" y="172795"/>
                </a:lnTo>
                <a:lnTo>
                  <a:pt x="172791" y="173754"/>
                </a:lnTo>
                <a:lnTo>
                  <a:pt x="171830" y="175671"/>
                </a:lnTo>
                <a:lnTo>
                  <a:pt x="170870" y="176634"/>
                </a:lnTo>
                <a:lnTo>
                  <a:pt x="169910" y="177593"/>
                </a:lnTo>
                <a:lnTo>
                  <a:pt x="167990" y="178551"/>
                </a:lnTo>
                <a:lnTo>
                  <a:pt x="167030" y="178551"/>
                </a:lnTo>
                <a:lnTo>
                  <a:pt x="167990" y="184314"/>
                </a:lnTo>
                <a:lnTo>
                  <a:pt x="168950" y="183350"/>
                </a:lnTo>
                <a:close/>
              </a:path>
              <a:path w="335020" h="320629">
                <a:moveTo>
                  <a:pt x="166070" y="178551"/>
                </a:moveTo>
                <a:lnTo>
                  <a:pt x="164150" y="177593"/>
                </a:lnTo>
                <a:lnTo>
                  <a:pt x="163189" y="176634"/>
                </a:lnTo>
                <a:lnTo>
                  <a:pt x="162229" y="176634"/>
                </a:lnTo>
                <a:lnTo>
                  <a:pt x="162229" y="175671"/>
                </a:lnTo>
                <a:lnTo>
                  <a:pt x="161269" y="174712"/>
                </a:lnTo>
                <a:lnTo>
                  <a:pt x="161269" y="171830"/>
                </a:lnTo>
                <a:lnTo>
                  <a:pt x="162229" y="170872"/>
                </a:lnTo>
                <a:lnTo>
                  <a:pt x="162229" y="169913"/>
                </a:lnTo>
                <a:lnTo>
                  <a:pt x="163189" y="168955"/>
                </a:lnTo>
                <a:lnTo>
                  <a:pt x="163189" y="167990"/>
                </a:lnTo>
                <a:lnTo>
                  <a:pt x="164150" y="167033"/>
                </a:lnTo>
                <a:lnTo>
                  <a:pt x="166070" y="166074"/>
                </a:lnTo>
                <a:lnTo>
                  <a:pt x="168950" y="162234"/>
                </a:lnTo>
                <a:lnTo>
                  <a:pt x="173751" y="167033"/>
                </a:lnTo>
                <a:lnTo>
                  <a:pt x="183352" y="168955"/>
                </a:lnTo>
                <a:lnTo>
                  <a:pt x="167990" y="153590"/>
                </a:lnTo>
                <a:lnTo>
                  <a:pt x="167030" y="152631"/>
                </a:lnTo>
                <a:lnTo>
                  <a:pt x="165110" y="151673"/>
                </a:lnTo>
                <a:lnTo>
                  <a:pt x="164150" y="150715"/>
                </a:lnTo>
                <a:lnTo>
                  <a:pt x="163189" y="149751"/>
                </a:lnTo>
                <a:lnTo>
                  <a:pt x="161269" y="149751"/>
                </a:lnTo>
                <a:lnTo>
                  <a:pt x="160309" y="148792"/>
                </a:lnTo>
                <a:lnTo>
                  <a:pt x="158389" y="148792"/>
                </a:lnTo>
                <a:lnTo>
                  <a:pt x="157429" y="149751"/>
                </a:lnTo>
                <a:lnTo>
                  <a:pt x="155508" y="150715"/>
                </a:lnTo>
                <a:lnTo>
                  <a:pt x="154548" y="151673"/>
                </a:lnTo>
                <a:lnTo>
                  <a:pt x="152628" y="152631"/>
                </a:lnTo>
                <a:lnTo>
                  <a:pt x="151668" y="154554"/>
                </a:lnTo>
                <a:lnTo>
                  <a:pt x="150708" y="154554"/>
                </a:lnTo>
                <a:lnTo>
                  <a:pt x="149748" y="155513"/>
                </a:lnTo>
                <a:lnTo>
                  <a:pt x="148788" y="156472"/>
                </a:lnTo>
                <a:lnTo>
                  <a:pt x="147827" y="157430"/>
                </a:lnTo>
                <a:lnTo>
                  <a:pt x="147827" y="158395"/>
                </a:lnTo>
                <a:lnTo>
                  <a:pt x="146867" y="159352"/>
                </a:lnTo>
                <a:lnTo>
                  <a:pt x="146867" y="160311"/>
                </a:lnTo>
                <a:lnTo>
                  <a:pt x="145907" y="161269"/>
                </a:lnTo>
                <a:lnTo>
                  <a:pt x="145907" y="166074"/>
                </a:lnTo>
                <a:lnTo>
                  <a:pt x="146867" y="166074"/>
                </a:lnTo>
                <a:lnTo>
                  <a:pt x="146867" y="167033"/>
                </a:lnTo>
                <a:lnTo>
                  <a:pt x="149748" y="167033"/>
                </a:lnTo>
                <a:lnTo>
                  <a:pt x="149748" y="164151"/>
                </a:lnTo>
                <a:lnTo>
                  <a:pt x="150708" y="163192"/>
                </a:lnTo>
                <a:lnTo>
                  <a:pt x="150708" y="162234"/>
                </a:lnTo>
                <a:lnTo>
                  <a:pt x="151668" y="162234"/>
                </a:lnTo>
                <a:lnTo>
                  <a:pt x="151668" y="161269"/>
                </a:lnTo>
                <a:lnTo>
                  <a:pt x="152628" y="159352"/>
                </a:lnTo>
                <a:lnTo>
                  <a:pt x="152628" y="158395"/>
                </a:lnTo>
                <a:lnTo>
                  <a:pt x="153588" y="157430"/>
                </a:lnTo>
                <a:lnTo>
                  <a:pt x="154548" y="156472"/>
                </a:lnTo>
                <a:lnTo>
                  <a:pt x="155508" y="155513"/>
                </a:lnTo>
                <a:lnTo>
                  <a:pt x="156469" y="155513"/>
                </a:lnTo>
                <a:lnTo>
                  <a:pt x="157429" y="154554"/>
                </a:lnTo>
                <a:lnTo>
                  <a:pt x="160309" y="154554"/>
                </a:lnTo>
                <a:lnTo>
                  <a:pt x="161269" y="155513"/>
                </a:lnTo>
                <a:lnTo>
                  <a:pt x="162229" y="156472"/>
                </a:lnTo>
                <a:lnTo>
                  <a:pt x="163189" y="156472"/>
                </a:lnTo>
                <a:lnTo>
                  <a:pt x="164150" y="157430"/>
                </a:lnTo>
                <a:lnTo>
                  <a:pt x="166070" y="159352"/>
                </a:lnTo>
                <a:lnTo>
                  <a:pt x="163189" y="162234"/>
                </a:lnTo>
                <a:lnTo>
                  <a:pt x="161269" y="164151"/>
                </a:lnTo>
                <a:lnTo>
                  <a:pt x="160309" y="166074"/>
                </a:lnTo>
                <a:lnTo>
                  <a:pt x="159349" y="167990"/>
                </a:lnTo>
                <a:lnTo>
                  <a:pt x="157429" y="168955"/>
                </a:lnTo>
                <a:lnTo>
                  <a:pt x="157429" y="170872"/>
                </a:lnTo>
                <a:lnTo>
                  <a:pt x="156469" y="172795"/>
                </a:lnTo>
                <a:lnTo>
                  <a:pt x="156469" y="176634"/>
                </a:lnTo>
                <a:lnTo>
                  <a:pt x="157429" y="178551"/>
                </a:lnTo>
                <a:lnTo>
                  <a:pt x="158389" y="179510"/>
                </a:lnTo>
                <a:lnTo>
                  <a:pt x="159349" y="181433"/>
                </a:lnTo>
                <a:lnTo>
                  <a:pt x="160309" y="182392"/>
                </a:lnTo>
                <a:lnTo>
                  <a:pt x="161269" y="183350"/>
                </a:lnTo>
                <a:lnTo>
                  <a:pt x="162229" y="183350"/>
                </a:lnTo>
                <a:lnTo>
                  <a:pt x="164150" y="184314"/>
                </a:lnTo>
                <a:lnTo>
                  <a:pt x="167990" y="184314"/>
                </a:lnTo>
                <a:lnTo>
                  <a:pt x="167030" y="178551"/>
                </a:lnTo>
                <a:lnTo>
                  <a:pt x="166070" y="178551"/>
                </a:lnTo>
                <a:close/>
              </a:path>
              <a:path w="335020" h="320629">
                <a:moveTo>
                  <a:pt x="172791" y="143035"/>
                </a:moveTo>
                <a:lnTo>
                  <a:pt x="173751" y="144952"/>
                </a:lnTo>
                <a:lnTo>
                  <a:pt x="174711" y="146875"/>
                </a:lnTo>
                <a:lnTo>
                  <a:pt x="175671" y="149751"/>
                </a:lnTo>
                <a:lnTo>
                  <a:pt x="178551" y="151673"/>
                </a:lnTo>
                <a:lnTo>
                  <a:pt x="180472" y="153590"/>
                </a:lnTo>
                <a:lnTo>
                  <a:pt x="182392" y="154554"/>
                </a:lnTo>
                <a:lnTo>
                  <a:pt x="184312" y="155513"/>
                </a:lnTo>
                <a:lnTo>
                  <a:pt x="186232" y="157430"/>
                </a:lnTo>
                <a:lnTo>
                  <a:pt x="190073" y="157430"/>
                </a:lnTo>
                <a:lnTo>
                  <a:pt x="191033" y="158395"/>
                </a:lnTo>
                <a:lnTo>
                  <a:pt x="192953" y="157430"/>
                </a:lnTo>
                <a:lnTo>
                  <a:pt x="194873" y="157430"/>
                </a:lnTo>
                <a:lnTo>
                  <a:pt x="196794" y="156472"/>
                </a:lnTo>
                <a:lnTo>
                  <a:pt x="198714" y="155513"/>
                </a:lnTo>
                <a:lnTo>
                  <a:pt x="199674" y="153590"/>
                </a:lnTo>
                <a:lnTo>
                  <a:pt x="200634" y="152631"/>
                </a:lnTo>
                <a:lnTo>
                  <a:pt x="201579" y="152631"/>
                </a:lnTo>
                <a:lnTo>
                  <a:pt x="202554" y="151673"/>
                </a:lnTo>
                <a:lnTo>
                  <a:pt x="202554" y="150715"/>
                </a:lnTo>
                <a:lnTo>
                  <a:pt x="203514" y="149751"/>
                </a:lnTo>
                <a:lnTo>
                  <a:pt x="203514" y="148792"/>
                </a:lnTo>
                <a:lnTo>
                  <a:pt x="204459" y="147834"/>
                </a:lnTo>
                <a:lnTo>
                  <a:pt x="204459" y="142071"/>
                </a:lnTo>
                <a:lnTo>
                  <a:pt x="203514" y="142071"/>
                </a:lnTo>
                <a:lnTo>
                  <a:pt x="203514" y="141113"/>
                </a:lnTo>
                <a:lnTo>
                  <a:pt x="202554" y="141113"/>
                </a:lnTo>
                <a:lnTo>
                  <a:pt x="202554" y="140154"/>
                </a:lnTo>
                <a:lnTo>
                  <a:pt x="200634" y="140154"/>
                </a:lnTo>
                <a:lnTo>
                  <a:pt x="200634" y="142071"/>
                </a:lnTo>
                <a:lnTo>
                  <a:pt x="199674" y="143035"/>
                </a:lnTo>
                <a:lnTo>
                  <a:pt x="199674" y="145910"/>
                </a:lnTo>
                <a:lnTo>
                  <a:pt x="198714" y="146875"/>
                </a:lnTo>
                <a:lnTo>
                  <a:pt x="198714" y="147834"/>
                </a:lnTo>
                <a:lnTo>
                  <a:pt x="197738" y="148792"/>
                </a:lnTo>
                <a:lnTo>
                  <a:pt x="197738" y="149751"/>
                </a:lnTo>
                <a:lnTo>
                  <a:pt x="195833" y="150715"/>
                </a:lnTo>
                <a:lnTo>
                  <a:pt x="194873" y="151673"/>
                </a:lnTo>
                <a:lnTo>
                  <a:pt x="193913" y="151673"/>
                </a:lnTo>
                <a:lnTo>
                  <a:pt x="192953" y="152631"/>
                </a:lnTo>
                <a:lnTo>
                  <a:pt x="191993" y="152631"/>
                </a:lnTo>
                <a:lnTo>
                  <a:pt x="190073" y="151673"/>
                </a:lnTo>
                <a:lnTo>
                  <a:pt x="188153" y="151673"/>
                </a:lnTo>
                <a:lnTo>
                  <a:pt x="186232" y="150715"/>
                </a:lnTo>
                <a:lnTo>
                  <a:pt x="185272" y="149751"/>
                </a:lnTo>
                <a:lnTo>
                  <a:pt x="183352" y="148792"/>
                </a:lnTo>
                <a:lnTo>
                  <a:pt x="182392" y="146875"/>
                </a:lnTo>
                <a:lnTo>
                  <a:pt x="179511" y="143993"/>
                </a:lnTo>
                <a:lnTo>
                  <a:pt x="177591" y="141113"/>
                </a:lnTo>
                <a:lnTo>
                  <a:pt x="177591" y="139196"/>
                </a:lnTo>
                <a:lnTo>
                  <a:pt x="176631" y="136314"/>
                </a:lnTo>
                <a:lnTo>
                  <a:pt x="177591" y="134392"/>
                </a:lnTo>
                <a:lnTo>
                  <a:pt x="179511" y="132475"/>
                </a:lnTo>
                <a:lnTo>
                  <a:pt x="180472" y="131516"/>
                </a:lnTo>
                <a:lnTo>
                  <a:pt x="181432" y="130551"/>
                </a:lnTo>
                <a:lnTo>
                  <a:pt x="182392" y="130551"/>
                </a:lnTo>
                <a:lnTo>
                  <a:pt x="183352" y="129593"/>
                </a:lnTo>
                <a:lnTo>
                  <a:pt x="187192" y="129593"/>
                </a:lnTo>
                <a:lnTo>
                  <a:pt x="188153" y="128634"/>
                </a:lnTo>
                <a:lnTo>
                  <a:pt x="189113" y="128634"/>
                </a:lnTo>
                <a:lnTo>
                  <a:pt x="189113" y="127676"/>
                </a:lnTo>
                <a:lnTo>
                  <a:pt x="188153" y="126712"/>
                </a:lnTo>
                <a:lnTo>
                  <a:pt x="188153" y="125754"/>
                </a:lnTo>
                <a:lnTo>
                  <a:pt x="187192" y="125754"/>
                </a:lnTo>
                <a:lnTo>
                  <a:pt x="186232" y="124795"/>
                </a:lnTo>
                <a:lnTo>
                  <a:pt x="181432" y="124795"/>
                </a:lnTo>
                <a:lnTo>
                  <a:pt x="181432" y="125754"/>
                </a:lnTo>
                <a:lnTo>
                  <a:pt x="180472" y="125754"/>
                </a:lnTo>
                <a:lnTo>
                  <a:pt x="179511" y="126712"/>
                </a:lnTo>
                <a:lnTo>
                  <a:pt x="178551" y="126712"/>
                </a:lnTo>
                <a:lnTo>
                  <a:pt x="177591" y="127676"/>
                </a:lnTo>
                <a:lnTo>
                  <a:pt x="176631" y="128634"/>
                </a:lnTo>
                <a:lnTo>
                  <a:pt x="175671" y="128634"/>
                </a:lnTo>
                <a:lnTo>
                  <a:pt x="174711" y="130551"/>
                </a:lnTo>
                <a:lnTo>
                  <a:pt x="173751" y="132475"/>
                </a:lnTo>
                <a:lnTo>
                  <a:pt x="172791" y="133433"/>
                </a:lnTo>
                <a:lnTo>
                  <a:pt x="171830" y="135355"/>
                </a:lnTo>
                <a:lnTo>
                  <a:pt x="171830" y="141113"/>
                </a:lnTo>
                <a:lnTo>
                  <a:pt x="172791" y="143035"/>
                </a:lnTo>
                <a:close/>
              </a:path>
              <a:path w="335020" h="320629">
                <a:moveTo>
                  <a:pt x="203514" y="109436"/>
                </a:moveTo>
                <a:lnTo>
                  <a:pt x="203514" y="107513"/>
                </a:lnTo>
                <a:lnTo>
                  <a:pt x="202554" y="107513"/>
                </a:lnTo>
                <a:lnTo>
                  <a:pt x="202554" y="106555"/>
                </a:lnTo>
                <a:lnTo>
                  <a:pt x="201579" y="106555"/>
                </a:lnTo>
                <a:lnTo>
                  <a:pt x="200634" y="105596"/>
                </a:lnTo>
                <a:lnTo>
                  <a:pt x="199674" y="105596"/>
                </a:lnTo>
                <a:lnTo>
                  <a:pt x="199674" y="106555"/>
                </a:lnTo>
                <a:lnTo>
                  <a:pt x="193913" y="111352"/>
                </a:lnTo>
                <a:lnTo>
                  <a:pt x="189113" y="106555"/>
                </a:lnTo>
                <a:lnTo>
                  <a:pt x="187192" y="106555"/>
                </a:lnTo>
                <a:lnTo>
                  <a:pt x="187192" y="107513"/>
                </a:lnTo>
                <a:lnTo>
                  <a:pt x="186232" y="107513"/>
                </a:lnTo>
                <a:lnTo>
                  <a:pt x="186232" y="108472"/>
                </a:lnTo>
                <a:lnTo>
                  <a:pt x="185272" y="108472"/>
                </a:lnTo>
                <a:lnTo>
                  <a:pt x="185272" y="109436"/>
                </a:lnTo>
                <a:lnTo>
                  <a:pt x="184312" y="109436"/>
                </a:lnTo>
                <a:lnTo>
                  <a:pt x="184312" y="110393"/>
                </a:lnTo>
                <a:lnTo>
                  <a:pt x="190073" y="116157"/>
                </a:lnTo>
                <a:lnTo>
                  <a:pt x="187192" y="119032"/>
                </a:lnTo>
                <a:lnTo>
                  <a:pt x="187192" y="120955"/>
                </a:lnTo>
                <a:lnTo>
                  <a:pt x="188153" y="120955"/>
                </a:lnTo>
                <a:lnTo>
                  <a:pt x="188153" y="121913"/>
                </a:lnTo>
                <a:lnTo>
                  <a:pt x="189113" y="121913"/>
                </a:lnTo>
                <a:lnTo>
                  <a:pt x="189113" y="122872"/>
                </a:lnTo>
                <a:lnTo>
                  <a:pt x="190073" y="122872"/>
                </a:lnTo>
                <a:lnTo>
                  <a:pt x="193913" y="119032"/>
                </a:lnTo>
                <a:lnTo>
                  <a:pt x="206395" y="132475"/>
                </a:lnTo>
                <a:lnTo>
                  <a:pt x="207355" y="133433"/>
                </a:lnTo>
                <a:lnTo>
                  <a:pt x="209260" y="134392"/>
                </a:lnTo>
                <a:lnTo>
                  <a:pt x="210235" y="135355"/>
                </a:lnTo>
                <a:lnTo>
                  <a:pt x="211195" y="136314"/>
                </a:lnTo>
                <a:lnTo>
                  <a:pt x="215981" y="136314"/>
                </a:lnTo>
                <a:lnTo>
                  <a:pt x="216941" y="135355"/>
                </a:lnTo>
                <a:lnTo>
                  <a:pt x="217916" y="135355"/>
                </a:lnTo>
                <a:lnTo>
                  <a:pt x="219821" y="134392"/>
                </a:lnTo>
                <a:lnTo>
                  <a:pt x="220781" y="133433"/>
                </a:lnTo>
                <a:lnTo>
                  <a:pt x="220781" y="132475"/>
                </a:lnTo>
                <a:lnTo>
                  <a:pt x="221741" y="132475"/>
                </a:lnTo>
                <a:lnTo>
                  <a:pt x="221741" y="131516"/>
                </a:lnTo>
                <a:lnTo>
                  <a:pt x="222702" y="130551"/>
                </a:lnTo>
                <a:lnTo>
                  <a:pt x="222702" y="127676"/>
                </a:lnTo>
                <a:lnTo>
                  <a:pt x="221741" y="126712"/>
                </a:lnTo>
                <a:lnTo>
                  <a:pt x="221741" y="125754"/>
                </a:lnTo>
                <a:lnTo>
                  <a:pt x="220781" y="125754"/>
                </a:lnTo>
                <a:lnTo>
                  <a:pt x="220781" y="124795"/>
                </a:lnTo>
                <a:lnTo>
                  <a:pt x="219821" y="124795"/>
                </a:lnTo>
                <a:lnTo>
                  <a:pt x="219821" y="126712"/>
                </a:lnTo>
                <a:lnTo>
                  <a:pt x="218861" y="126712"/>
                </a:lnTo>
                <a:lnTo>
                  <a:pt x="218861" y="128634"/>
                </a:lnTo>
                <a:lnTo>
                  <a:pt x="217916" y="128634"/>
                </a:lnTo>
                <a:lnTo>
                  <a:pt x="217916" y="129593"/>
                </a:lnTo>
                <a:lnTo>
                  <a:pt x="215981" y="130551"/>
                </a:lnTo>
                <a:lnTo>
                  <a:pt x="213100" y="130551"/>
                </a:lnTo>
                <a:lnTo>
                  <a:pt x="211195" y="129593"/>
                </a:lnTo>
                <a:lnTo>
                  <a:pt x="210235" y="127676"/>
                </a:lnTo>
                <a:lnTo>
                  <a:pt x="197738" y="115193"/>
                </a:lnTo>
                <a:lnTo>
                  <a:pt x="203514" y="109436"/>
                </a:lnTo>
                <a:close/>
              </a:path>
              <a:path w="335020" h="320629">
                <a:moveTo>
                  <a:pt x="277428" y="73913"/>
                </a:moveTo>
                <a:lnTo>
                  <a:pt x="255346" y="51834"/>
                </a:lnTo>
                <a:lnTo>
                  <a:pt x="253425" y="51834"/>
                </a:lnTo>
                <a:lnTo>
                  <a:pt x="253425" y="52798"/>
                </a:lnTo>
                <a:lnTo>
                  <a:pt x="252465" y="52798"/>
                </a:lnTo>
                <a:lnTo>
                  <a:pt x="252465" y="53756"/>
                </a:lnTo>
                <a:lnTo>
                  <a:pt x="251505" y="53756"/>
                </a:lnTo>
                <a:lnTo>
                  <a:pt x="251505" y="56637"/>
                </a:lnTo>
                <a:lnTo>
                  <a:pt x="273588" y="78717"/>
                </a:lnTo>
                <a:lnTo>
                  <a:pt x="274548" y="78717"/>
                </a:lnTo>
                <a:lnTo>
                  <a:pt x="274548" y="77754"/>
                </a:lnTo>
                <a:lnTo>
                  <a:pt x="275508" y="77754"/>
                </a:lnTo>
                <a:lnTo>
                  <a:pt x="275508" y="76795"/>
                </a:lnTo>
                <a:lnTo>
                  <a:pt x="276468" y="76795"/>
                </a:lnTo>
                <a:lnTo>
                  <a:pt x="277428" y="75837"/>
                </a:lnTo>
                <a:lnTo>
                  <a:pt x="277428" y="73913"/>
                </a:lnTo>
                <a:close/>
              </a:path>
              <a:path w="335020" h="320629">
                <a:moveTo>
                  <a:pt x="249585" y="45118"/>
                </a:moveTo>
                <a:lnTo>
                  <a:pt x="248625" y="44154"/>
                </a:lnTo>
                <a:lnTo>
                  <a:pt x="247665" y="43196"/>
                </a:lnTo>
                <a:lnTo>
                  <a:pt x="244784" y="43196"/>
                </a:lnTo>
                <a:lnTo>
                  <a:pt x="243824" y="44154"/>
                </a:lnTo>
                <a:lnTo>
                  <a:pt x="242864" y="45118"/>
                </a:lnTo>
                <a:lnTo>
                  <a:pt x="241904" y="46076"/>
                </a:lnTo>
                <a:lnTo>
                  <a:pt x="241904" y="47993"/>
                </a:lnTo>
                <a:lnTo>
                  <a:pt x="242864" y="48958"/>
                </a:lnTo>
                <a:lnTo>
                  <a:pt x="243824" y="49917"/>
                </a:lnTo>
                <a:lnTo>
                  <a:pt x="243824" y="50875"/>
                </a:lnTo>
                <a:lnTo>
                  <a:pt x="246705" y="50875"/>
                </a:lnTo>
                <a:lnTo>
                  <a:pt x="248625" y="49917"/>
                </a:lnTo>
                <a:lnTo>
                  <a:pt x="249585" y="47993"/>
                </a:lnTo>
                <a:lnTo>
                  <a:pt x="249585" y="45118"/>
                </a:lnTo>
                <a:close/>
              </a:path>
              <a:path w="335020" h="320629">
                <a:moveTo>
                  <a:pt x="273588" y="47035"/>
                </a:moveTo>
                <a:lnTo>
                  <a:pt x="273588" y="39355"/>
                </a:lnTo>
                <a:lnTo>
                  <a:pt x="274548" y="37438"/>
                </a:lnTo>
                <a:lnTo>
                  <a:pt x="275508" y="37438"/>
                </a:lnTo>
                <a:lnTo>
                  <a:pt x="276468" y="36475"/>
                </a:lnTo>
                <a:lnTo>
                  <a:pt x="277428" y="35516"/>
                </a:lnTo>
                <a:lnTo>
                  <a:pt x="282229" y="35516"/>
                </a:lnTo>
                <a:lnTo>
                  <a:pt x="283189" y="36475"/>
                </a:lnTo>
                <a:lnTo>
                  <a:pt x="284149" y="37438"/>
                </a:lnTo>
                <a:lnTo>
                  <a:pt x="286070" y="37438"/>
                </a:lnTo>
                <a:lnTo>
                  <a:pt x="287030" y="39355"/>
                </a:lnTo>
                <a:lnTo>
                  <a:pt x="299496" y="51834"/>
                </a:lnTo>
                <a:lnTo>
                  <a:pt x="302376" y="51834"/>
                </a:lnTo>
                <a:lnTo>
                  <a:pt x="302376" y="50875"/>
                </a:lnTo>
                <a:lnTo>
                  <a:pt x="303336" y="50875"/>
                </a:lnTo>
                <a:lnTo>
                  <a:pt x="303336" y="49917"/>
                </a:lnTo>
                <a:lnTo>
                  <a:pt x="304312" y="49917"/>
                </a:lnTo>
                <a:lnTo>
                  <a:pt x="304312" y="47993"/>
                </a:lnTo>
                <a:lnTo>
                  <a:pt x="289910" y="34558"/>
                </a:lnTo>
                <a:lnTo>
                  <a:pt x="288950" y="32634"/>
                </a:lnTo>
                <a:lnTo>
                  <a:pt x="287030" y="31676"/>
                </a:lnTo>
                <a:lnTo>
                  <a:pt x="286070" y="30717"/>
                </a:lnTo>
                <a:lnTo>
                  <a:pt x="284149" y="29759"/>
                </a:lnTo>
                <a:lnTo>
                  <a:pt x="281269" y="29759"/>
                </a:lnTo>
                <a:lnTo>
                  <a:pt x="280309" y="28795"/>
                </a:lnTo>
                <a:lnTo>
                  <a:pt x="278389" y="29759"/>
                </a:lnTo>
                <a:lnTo>
                  <a:pt x="275508" y="29759"/>
                </a:lnTo>
                <a:lnTo>
                  <a:pt x="273588" y="30717"/>
                </a:lnTo>
                <a:lnTo>
                  <a:pt x="272628" y="32634"/>
                </a:lnTo>
                <a:lnTo>
                  <a:pt x="271668" y="33599"/>
                </a:lnTo>
                <a:lnTo>
                  <a:pt x="270708" y="35516"/>
                </a:lnTo>
                <a:lnTo>
                  <a:pt x="269748" y="37438"/>
                </a:lnTo>
                <a:lnTo>
                  <a:pt x="269748" y="39355"/>
                </a:lnTo>
                <a:lnTo>
                  <a:pt x="268787" y="41279"/>
                </a:lnTo>
                <a:lnTo>
                  <a:pt x="268787" y="44154"/>
                </a:lnTo>
                <a:lnTo>
                  <a:pt x="265907" y="41279"/>
                </a:lnTo>
                <a:lnTo>
                  <a:pt x="264947" y="41279"/>
                </a:lnTo>
                <a:lnTo>
                  <a:pt x="263987" y="42237"/>
                </a:lnTo>
                <a:lnTo>
                  <a:pt x="263027" y="43196"/>
                </a:lnTo>
                <a:lnTo>
                  <a:pt x="263027" y="45118"/>
                </a:lnTo>
                <a:lnTo>
                  <a:pt x="285109" y="67199"/>
                </a:lnTo>
                <a:lnTo>
                  <a:pt x="286070" y="67199"/>
                </a:lnTo>
                <a:lnTo>
                  <a:pt x="286070" y="66234"/>
                </a:lnTo>
                <a:lnTo>
                  <a:pt x="287990" y="66234"/>
                </a:lnTo>
                <a:lnTo>
                  <a:pt x="287990" y="65275"/>
                </a:lnTo>
                <a:lnTo>
                  <a:pt x="288950" y="65275"/>
                </a:lnTo>
                <a:lnTo>
                  <a:pt x="288950" y="63352"/>
                </a:lnTo>
                <a:lnTo>
                  <a:pt x="273588" y="47035"/>
                </a:lnTo>
                <a:close/>
              </a:path>
              <a:path w="335020" h="320629">
                <a:moveTo>
                  <a:pt x="311993" y="8638"/>
                </a:moveTo>
                <a:lnTo>
                  <a:pt x="311993" y="7679"/>
                </a:lnTo>
                <a:lnTo>
                  <a:pt x="310057" y="7679"/>
                </a:lnTo>
                <a:lnTo>
                  <a:pt x="309112" y="6714"/>
                </a:lnTo>
                <a:lnTo>
                  <a:pt x="306217" y="6714"/>
                </a:lnTo>
                <a:lnTo>
                  <a:pt x="310057" y="2875"/>
                </a:lnTo>
                <a:lnTo>
                  <a:pt x="310057" y="1917"/>
                </a:lnTo>
                <a:lnTo>
                  <a:pt x="309112" y="958"/>
                </a:lnTo>
                <a:lnTo>
                  <a:pt x="308152" y="0"/>
                </a:lnTo>
                <a:lnTo>
                  <a:pt x="306217" y="0"/>
                </a:lnTo>
                <a:lnTo>
                  <a:pt x="299496" y="6714"/>
                </a:lnTo>
                <a:lnTo>
                  <a:pt x="298551" y="7679"/>
                </a:lnTo>
                <a:lnTo>
                  <a:pt x="297591" y="7679"/>
                </a:lnTo>
                <a:lnTo>
                  <a:pt x="296631" y="8638"/>
                </a:lnTo>
                <a:lnTo>
                  <a:pt x="295655" y="9596"/>
                </a:lnTo>
                <a:lnTo>
                  <a:pt x="294711" y="10555"/>
                </a:lnTo>
                <a:lnTo>
                  <a:pt x="293750" y="12476"/>
                </a:lnTo>
                <a:lnTo>
                  <a:pt x="292790" y="13435"/>
                </a:lnTo>
                <a:lnTo>
                  <a:pt x="291830" y="15358"/>
                </a:lnTo>
                <a:lnTo>
                  <a:pt x="291830" y="21115"/>
                </a:lnTo>
                <a:lnTo>
                  <a:pt x="292790" y="22079"/>
                </a:lnTo>
                <a:lnTo>
                  <a:pt x="292790" y="23996"/>
                </a:lnTo>
                <a:lnTo>
                  <a:pt x="293750" y="24955"/>
                </a:lnTo>
                <a:lnTo>
                  <a:pt x="295655" y="25920"/>
                </a:lnTo>
                <a:lnTo>
                  <a:pt x="296631" y="27837"/>
                </a:lnTo>
                <a:lnTo>
                  <a:pt x="297591" y="28795"/>
                </a:lnTo>
                <a:lnTo>
                  <a:pt x="298551" y="28795"/>
                </a:lnTo>
                <a:lnTo>
                  <a:pt x="299496" y="29759"/>
                </a:lnTo>
                <a:lnTo>
                  <a:pt x="301431" y="29759"/>
                </a:lnTo>
                <a:lnTo>
                  <a:pt x="301431" y="30717"/>
                </a:lnTo>
                <a:lnTo>
                  <a:pt x="302376" y="31676"/>
                </a:lnTo>
                <a:lnTo>
                  <a:pt x="302376" y="34558"/>
                </a:lnTo>
                <a:lnTo>
                  <a:pt x="303336" y="35516"/>
                </a:lnTo>
                <a:lnTo>
                  <a:pt x="304312" y="36475"/>
                </a:lnTo>
                <a:lnTo>
                  <a:pt x="305272" y="37438"/>
                </a:lnTo>
                <a:lnTo>
                  <a:pt x="305272" y="24955"/>
                </a:lnTo>
                <a:lnTo>
                  <a:pt x="302376" y="24955"/>
                </a:lnTo>
                <a:lnTo>
                  <a:pt x="300471" y="23996"/>
                </a:lnTo>
                <a:lnTo>
                  <a:pt x="299496" y="22079"/>
                </a:lnTo>
                <a:lnTo>
                  <a:pt x="298551" y="22079"/>
                </a:lnTo>
                <a:lnTo>
                  <a:pt x="297591" y="21115"/>
                </a:lnTo>
                <a:lnTo>
                  <a:pt x="297591" y="20157"/>
                </a:lnTo>
                <a:lnTo>
                  <a:pt x="296631" y="19199"/>
                </a:lnTo>
                <a:lnTo>
                  <a:pt x="296631" y="15358"/>
                </a:lnTo>
                <a:lnTo>
                  <a:pt x="297591" y="14394"/>
                </a:lnTo>
                <a:lnTo>
                  <a:pt x="297591" y="13435"/>
                </a:lnTo>
                <a:lnTo>
                  <a:pt x="298551" y="13435"/>
                </a:lnTo>
                <a:lnTo>
                  <a:pt x="300471" y="11519"/>
                </a:lnTo>
                <a:lnTo>
                  <a:pt x="302376" y="10555"/>
                </a:lnTo>
                <a:lnTo>
                  <a:pt x="305272" y="10555"/>
                </a:lnTo>
                <a:lnTo>
                  <a:pt x="307177" y="11519"/>
                </a:lnTo>
                <a:lnTo>
                  <a:pt x="308152" y="13435"/>
                </a:lnTo>
                <a:lnTo>
                  <a:pt x="309112" y="13435"/>
                </a:lnTo>
                <a:lnTo>
                  <a:pt x="310057" y="14394"/>
                </a:lnTo>
                <a:lnTo>
                  <a:pt x="310057" y="15358"/>
                </a:lnTo>
                <a:lnTo>
                  <a:pt x="311017" y="16317"/>
                </a:lnTo>
                <a:lnTo>
                  <a:pt x="311017" y="26878"/>
                </a:lnTo>
                <a:lnTo>
                  <a:pt x="311993" y="25920"/>
                </a:lnTo>
                <a:lnTo>
                  <a:pt x="312938" y="23996"/>
                </a:lnTo>
                <a:lnTo>
                  <a:pt x="313898" y="23038"/>
                </a:lnTo>
                <a:lnTo>
                  <a:pt x="314858" y="22079"/>
                </a:lnTo>
                <a:lnTo>
                  <a:pt x="314858" y="20157"/>
                </a:lnTo>
                <a:lnTo>
                  <a:pt x="315833" y="18240"/>
                </a:lnTo>
                <a:lnTo>
                  <a:pt x="315833" y="14394"/>
                </a:lnTo>
                <a:lnTo>
                  <a:pt x="314858" y="13435"/>
                </a:lnTo>
                <a:lnTo>
                  <a:pt x="313898" y="11519"/>
                </a:lnTo>
                <a:lnTo>
                  <a:pt x="312938" y="10555"/>
                </a:lnTo>
                <a:lnTo>
                  <a:pt x="311993" y="8638"/>
                </a:lnTo>
                <a:close/>
              </a:path>
              <a:path w="335020" h="320629">
                <a:moveTo>
                  <a:pt x="319658" y="47993"/>
                </a:moveTo>
                <a:lnTo>
                  <a:pt x="320619" y="47993"/>
                </a:lnTo>
                <a:lnTo>
                  <a:pt x="321579" y="47035"/>
                </a:lnTo>
                <a:lnTo>
                  <a:pt x="323499" y="46076"/>
                </a:lnTo>
                <a:lnTo>
                  <a:pt x="325419" y="45118"/>
                </a:lnTo>
                <a:lnTo>
                  <a:pt x="327339" y="44154"/>
                </a:lnTo>
                <a:lnTo>
                  <a:pt x="328300" y="42237"/>
                </a:lnTo>
                <a:lnTo>
                  <a:pt x="328300" y="35516"/>
                </a:lnTo>
                <a:lnTo>
                  <a:pt x="327339" y="37438"/>
                </a:lnTo>
                <a:lnTo>
                  <a:pt x="325419" y="39355"/>
                </a:lnTo>
                <a:lnTo>
                  <a:pt x="323499" y="41279"/>
                </a:lnTo>
                <a:lnTo>
                  <a:pt x="321579" y="42237"/>
                </a:lnTo>
                <a:lnTo>
                  <a:pt x="320619" y="43196"/>
                </a:lnTo>
                <a:lnTo>
                  <a:pt x="319658" y="47993"/>
                </a:lnTo>
                <a:close/>
              </a:path>
              <a:path w="335020" h="320629">
                <a:moveTo>
                  <a:pt x="335020" y="28795"/>
                </a:moveTo>
                <a:lnTo>
                  <a:pt x="334060" y="27837"/>
                </a:lnTo>
                <a:lnTo>
                  <a:pt x="334060" y="25920"/>
                </a:lnTo>
                <a:lnTo>
                  <a:pt x="333100" y="24955"/>
                </a:lnTo>
                <a:lnTo>
                  <a:pt x="332140" y="23996"/>
                </a:lnTo>
                <a:lnTo>
                  <a:pt x="331180" y="23038"/>
                </a:lnTo>
                <a:lnTo>
                  <a:pt x="329260" y="22079"/>
                </a:lnTo>
                <a:lnTo>
                  <a:pt x="322539" y="22079"/>
                </a:lnTo>
                <a:lnTo>
                  <a:pt x="321579" y="23038"/>
                </a:lnTo>
                <a:lnTo>
                  <a:pt x="320619" y="23996"/>
                </a:lnTo>
                <a:lnTo>
                  <a:pt x="319658" y="24955"/>
                </a:lnTo>
                <a:lnTo>
                  <a:pt x="318698" y="25920"/>
                </a:lnTo>
                <a:lnTo>
                  <a:pt x="311993" y="30717"/>
                </a:lnTo>
                <a:lnTo>
                  <a:pt x="311993" y="31676"/>
                </a:lnTo>
                <a:lnTo>
                  <a:pt x="310057" y="32634"/>
                </a:lnTo>
                <a:lnTo>
                  <a:pt x="308152" y="32634"/>
                </a:lnTo>
                <a:lnTo>
                  <a:pt x="307177" y="31676"/>
                </a:lnTo>
                <a:lnTo>
                  <a:pt x="306217" y="31676"/>
                </a:lnTo>
                <a:lnTo>
                  <a:pt x="306217" y="28795"/>
                </a:lnTo>
                <a:lnTo>
                  <a:pt x="307177" y="28795"/>
                </a:lnTo>
                <a:lnTo>
                  <a:pt x="309112" y="27837"/>
                </a:lnTo>
                <a:lnTo>
                  <a:pt x="310057" y="26878"/>
                </a:lnTo>
                <a:lnTo>
                  <a:pt x="311017" y="26878"/>
                </a:lnTo>
                <a:lnTo>
                  <a:pt x="311017" y="19199"/>
                </a:lnTo>
                <a:lnTo>
                  <a:pt x="310057" y="20157"/>
                </a:lnTo>
                <a:lnTo>
                  <a:pt x="310057" y="21115"/>
                </a:lnTo>
                <a:lnTo>
                  <a:pt x="309112" y="22079"/>
                </a:lnTo>
                <a:lnTo>
                  <a:pt x="308152" y="22079"/>
                </a:lnTo>
                <a:lnTo>
                  <a:pt x="307177" y="23996"/>
                </a:lnTo>
                <a:lnTo>
                  <a:pt x="305272" y="24955"/>
                </a:lnTo>
                <a:lnTo>
                  <a:pt x="305272" y="37438"/>
                </a:lnTo>
                <a:lnTo>
                  <a:pt x="307177" y="37438"/>
                </a:lnTo>
                <a:lnTo>
                  <a:pt x="308152" y="38397"/>
                </a:lnTo>
                <a:lnTo>
                  <a:pt x="309112" y="37438"/>
                </a:lnTo>
                <a:lnTo>
                  <a:pt x="310057" y="37438"/>
                </a:lnTo>
                <a:lnTo>
                  <a:pt x="310057" y="42237"/>
                </a:lnTo>
                <a:lnTo>
                  <a:pt x="311017" y="42237"/>
                </a:lnTo>
                <a:lnTo>
                  <a:pt x="311017" y="44154"/>
                </a:lnTo>
                <a:lnTo>
                  <a:pt x="311993" y="44154"/>
                </a:lnTo>
                <a:lnTo>
                  <a:pt x="311993" y="46076"/>
                </a:lnTo>
                <a:lnTo>
                  <a:pt x="312938" y="46076"/>
                </a:lnTo>
                <a:lnTo>
                  <a:pt x="313898" y="47035"/>
                </a:lnTo>
                <a:lnTo>
                  <a:pt x="314858" y="47993"/>
                </a:lnTo>
                <a:lnTo>
                  <a:pt x="315833" y="47993"/>
                </a:lnTo>
                <a:lnTo>
                  <a:pt x="316778" y="48958"/>
                </a:lnTo>
                <a:lnTo>
                  <a:pt x="317738" y="48958"/>
                </a:lnTo>
                <a:lnTo>
                  <a:pt x="319658" y="47993"/>
                </a:lnTo>
                <a:lnTo>
                  <a:pt x="320619" y="43196"/>
                </a:lnTo>
                <a:lnTo>
                  <a:pt x="317738" y="43196"/>
                </a:lnTo>
                <a:lnTo>
                  <a:pt x="316778" y="42237"/>
                </a:lnTo>
                <a:lnTo>
                  <a:pt x="315833" y="41279"/>
                </a:lnTo>
                <a:lnTo>
                  <a:pt x="314858" y="40314"/>
                </a:lnTo>
                <a:lnTo>
                  <a:pt x="314858" y="35516"/>
                </a:lnTo>
                <a:lnTo>
                  <a:pt x="320619" y="29759"/>
                </a:lnTo>
                <a:lnTo>
                  <a:pt x="321579" y="28795"/>
                </a:lnTo>
                <a:lnTo>
                  <a:pt x="323499" y="27837"/>
                </a:lnTo>
                <a:lnTo>
                  <a:pt x="324459" y="27837"/>
                </a:lnTo>
                <a:lnTo>
                  <a:pt x="326379" y="26878"/>
                </a:lnTo>
                <a:lnTo>
                  <a:pt x="327339" y="27837"/>
                </a:lnTo>
                <a:lnTo>
                  <a:pt x="327339" y="28795"/>
                </a:lnTo>
                <a:lnTo>
                  <a:pt x="328300" y="28795"/>
                </a:lnTo>
                <a:lnTo>
                  <a:pt x="329260" y="29759"/>
                </a:lnTo>
                <a:lnTo>
                  <a:pt x="329260" y="34558"/>
                </a:lnTo>
                <a:lnTo>
                  <a:pt x="328300" y="35516"/>
                </a:lnTo>
                <a:lnTo>
                  <a:pt x="328300" y="42237"/>
                </a:lnTo>
                <a:lnTo>
                  <a:pt x="330220" y="40314"/>
                </a:lnTo>
                <a:lnTo>
                  <a:pt x="332140" y="38397"/>
                </a:lnTo>
                <a:lnTo>
                  <a:pt x="333100" y="37438"/>
                </a:lnTo>
                <a:lnTo>
                  <a:pt x="334060" y="35516"/>
                </a:lnTo>
                <a:lnTo>
                  <a:pt x="335020" y="33599"/>
                </a:lnTo>
                <a:lnTo>
                  <a:pt x="335020" y="28795"/>
                </a:lnTo>
                <a:close/>
              </a:path>
              <a:path w="335020" h="320629">
                <a:moveTo>
                  <a:pt x="258226" y="95035"/>
                </a:moveTo>
                <a:lnTo>
                  <a:pt x="259186" y="94076"/>
                </a:lnTo>
                <a:lnTo>
                  <a:pt x="259186" y="93113"/>
                </a:lnTo>
                <a:lnTo>
                  <a:pt x="260146" y="93113"/>
                </a:lnTo>
                <a:lnTo>
                  <a:pt x="260146" y="92154"/>
                </a:lnTo>
                <a:lnTo>
                  <a:pt x="259186" y="92154"/>
                </a:lnTo>
                <a:lnTo>
                  <a:pt x="244784" y="77754"/>
                </a:lnTo>
                <a:lnTo>
                  <a:pt x="244784" y="74878"/>
                </a:lnTo>
                <a:lnTo>
                  <a:pt x="243824" y="73913"/>
                </a:lnTo>
                <a:lnTo>
                  <a:pt x="243824" y="70073"/>
                </a:lnTo>
                <a:lnTo>
                  <a:pt x="244784" y="69116"/>
                </a:lnTo>
                <a:lnTo>
                  <a:pt x="244784" y="67199"/>
                </a:lnTo>
                <a:lnTo>
                  <a:pt x="245744" y="67199"/>
                </a:lnTo>
                <a:lnTo>
                  <a:pt x="245744" y="66234"/>
                </a:lnTo>
                <a:lnTo>
                  <a:pt x="248625" y="66234"/>
                </a:lnTo>
                <a:lnTo>
                  <a:pt x="248625" y="65275"/>
                </a:lnTo>
                <a:lnTo>
                  <a:pt x="249585" y="65275"/>
                </a:lnTo>
                <a:lnTo>
                  <a:pt x="249585" y="63352"/>
                </a:lnTo>
                <a:lnTo>
                  <a:pt x="248625" y="63352"/>
                </a:lnTo>
                <a:lnTo>
                  <a:pt x="248625" y="62394"/>
                </a:lnTo>
                <a:lnTo>
                  <a:pt x="247665" y="62394"/>
                </a:lnTo>
                <a:lnTo>
                  <a:pt x="247665" y="61435"/>
                </a:lnTo>
                <a:lnTo>
                  <a:pt x="246705" y="61435"/>
                </a:lnTo>
                <a:lnTo>
                  <a:pt x="246705" y="60478"/>
                </a:lnTo>
                <a:lnTo>
                  <a:pt x="244784" y="60478"/>
                </a:lnTo>
                <a:lnTo>
                  <a:pt x="244784" y="61435"/>
                </a:lnTo>
                <a:lnTo>
                  <a:pt x="243824" y="61435"/>
                </a:lnTo>
                <a:lnTo>
                  <a:pt x="243824" y="62394"/>
                </a:lnTo>
                <a:lnTo>
                  <a:pt x="242864" y="62394"/>
                </a:lnTo>
                <a:lnTo>
                  <a:pt x="242864" y="63352"/>
                </a:lnTo>
                <a:lnTo>
                  <a:pt x="241904" y="63352"/>
                </a:lnTo>
                <a:lnTo>
                  <a:pt x="240944" y="64317"/>
                </a:lnTo>
                <a:lnTo>
                  <a:pt x="240944" y="65275"/>
                </a:lnTo>
                <a:lnTo>
                  <a:pt x="239984" y="66234"/>
                </a:lnTo>
                <a:lnTo>
                  <a:pt x="239984" y="71996"/>
                </a:lnTo>
                <a:lnTo>
                  <a:pt x="240944" y="73913"/>
                </a:lnTo>
                <a:lnTo>
                  <a:pt x="237103" y="70073"/>
                </a:lnTo>
                <a:lnTo>
                  <a:pt x="236143" y="70073"/>
                </a:lnTo>
                <a:lnTo>
                  <a:pt x="235183" y="71038"/>
                </a:lnTo>
                <a:lnTo>
                  <a:pt x="234223" y="71996"/>
                </a:lnTo>
                <a:lnTo>
                  <a:pt x="233263" y="72955"/>
                </a:lnTo>
                <a:lnTo>
                  <a:pt x="233263" y="73913"/>
                </a:lnTo>
                <a:lnTo>
                  <a:pt x="255346" y="95993"/>
                </a:lnTo>
                <a:lnTo>
                  <a:pt x="258226" y="95993"/>
                </a:lnTo>
                <a:lnTo>
                  <a:pt x="258226" y="95035"/>
                </a:lnTo>
                <a:close/>
              </a:path>
              <a:path w="335020" h="320629">
                <a:moveTo>
                  <a:pt x="211195" y="95993"/>
                </a:moveTo>
                <a:lnTo>
                  <a:pt x="209260" y="95993"/>
                </a:lnTo>
                <a:lnTo>
                  <a:pt x="209260" y="96952"/>
                </a:lnTo>
                <a:lnTo>
                  <a:pt x="208300" y="96952"/>
                </a:lnTo>
                <a:lnTo>
                  <a:pt x="208300" y="97916"/>
                </a:lnTo>
                <a:lnTo>
                  <a:pt x="207355" y="97916"/>
                </a:lnTo>
                <a:lnTo>
                  <a:pt x="207355" y="98875"/>
                </a:lnTo>
                <a:lnTo>
                  <a:pt x="206395" y="98875"/>
                </a:lnTo>
                <a:lnTo>
                  <a:pt x="206395" y="100792"/>
                </a:lnTo>
                <a:lnTo>
                  <a:pt x="220781" y="114234"/>
                </a:lnTo>
                <a:lnTo>
                  <a:pt x="221741" y="116157"/>
                </a:lnTo>
                <a:lnTo>
                  <a:pt x="222702" y="117116"/>
                </a:lnTo>
                <a:lnTo>
                  <a:pt x="224622" y="118074"/>
                </a:lnTo>
                <a:lnTo>
                  <a:pt x="226542" y="118074"/>
                </a:lnTo>
                <a:lnTo>
                  <a:pt x="227502" y="119032"/>
                </a:lnTo>
                <a:lnTo>
                  <a:pt x="228462" y="119032"/>
                </a:lnTo>
                <a:lnTo>
                  <a:pt x="230383" y="119996"/>
                </a:lnTo>
                <a:lnTo>
                  <a:pt x="232303" y="119032"/>
                </a:lnTo>
                <a:lnTo>
                  <a:pt x="233263" y="119032"/>
                </a:lnTo>
                <a:lnTo>
                  <a:pt x="235183" y="118074"/>
                </a:lnTo>
                <a:lnTo>
                  <a:pt x="236143" y="118074"/>
                </a:lnTo>
                <a:lnTo>
                  <a:pt x="238064" y="116157"/>
                </a:lnTo>
                <a:lnTo>
                  <a:pt x="239024" y="115193"/>
                </a:lnTo>
                <a:lnTo>
                  <a:pt x="239984" y="113275"/>
                </a:lnTo>
                <a:lnTo>
                  <a:pt x="240944" y="111352"/>
                </a:lnTo>
                <a:lnTo>
                  <a:pt x="240944" y="109436"/>
                </a:lnTo>
                <a:lnTo>
                  <a:pt x="241904" y="107513"/>
                </a:lnTo>
                <a:lnTo>
                  <a:pt x="240944" y="104631"/>
                </a:lnTo>
                <a:lnTo>
                  <a:pt x="243824" y="107513"/>
                </a:lnTo>
                <a:lnTo>
                  <a:pt x="245744" y="107513"/>
                </a:lnTo>
                <a:lnTo>
                  <a:pt x="246705" y="106555"/>
                </a:lnTo>
                <a:lnTo>
                  <a:pt x="247665" y="105596"/>
                </a:lnTo>
                <a:lnTo>
                  <a:pt x="247665" y="104631"/>
                </a:lnTo>
                <a:lnTo>
                  <a:pt x="248625" y="104631"/>
                </a:lnTo>
                <a:lnTo>
                  <a:pt x="248625" y="103673"/>
                </a:lnTo>
                <a:lnTo>
                  <a:pt x="247665" y="103673"/>
                </a:lnTo>
                <a:lnTo>
                  <a:pt x="225582" y="81593"/>
                </a:lnTo>
                <a:lnTo>
                  <a:pt x="223662" y="81593"/>
                </a:lnTo>
                <a:lnTo>
                  <a:pt x="223662" y="82558"/>
                </a:lnTo>
                <a:lnTo>
                  <a:pt x="222702" y="82558"/>
                </a:lnTo>
                <a:lnTo>
                  <a:pt x="222702" y="83516"/>
                </a:lnTo>
                <a:lnTo>
                  <a:pt x="221741" y="83516"/>
                </a:lnTo>
                <a:lnTo>
                  <a:pt x="221741" y="85433"/>
                </a:lnTo>
                <a:lnTo>
                  <a:pt x="237103" y="101757"/>
                </a:lnTo>
                <a:lnTo>
                  <a:pt x="237103" y="109436"/>
                </a:lnTo>
                <a:lnTo>
                  <a:pt x="236143" y="110393"/>
                </a:lnTo>
                <a:lnTo>
                  <a:pt x="235183" y="111352"/>
                </a:lnTo>
                <a:lnTo>
                  <a:pt x="234223" y="112311"/>
                </a:lnTo>
                <a:lnTo>
                  <a:pt x="233263" y="113275"/>
                </a:lnTo>
                <a:lnTo>
                  <a:pt x="228462" y="113275"/>
                </a:lnTo>
                <a:lnTo>
                  <a:pt x="227502" y="112311"/>
                </a:lnTo>
                <a:lnTo>
                  <a:pt x="226542" y="111352"/>
                </a:lnTo>
                <a:lnTo>
                  <a:pt x="224622" y="110393"/>
                </a:lnTo>
                <a:lnTo>
                  <a:pt x="223662" y="109436"/>
                </a:lnTo>
                <a:lnTo>
                  <a:pt x="211195" y="96952"/>
                </a:lnTo>
                <a:lnTo>
                  <a:pt x="211195" y="95993"/>
                </a:lnTo>
                <a:close/>
              </a:path>
              <a:path w="335020" h="320629">
                <a:moveTo>
                  <a:pt x="141107" y="211192"/>
                </a:moveTo>
                <a:lnTo>
                  <a:pt x="142067" y="211192"/>
                </a:lnTo>
                <a:lnTo>
                  <a:pt x="142067" y="210228"/>
                </a:lnTo>
                <a:lnTo>
                  <a:pt x="143027" y="210228"/>
                </a:lnTo>
                <a:lnTo>
                  <a:pt x="143027" y="209269"/>
                </a:lnTo>
                <a:lnTo>
                  <a:pt x="143987" y="209269"/>
                </a:lnTo>
                <a:lnTo>
                  <a:pt x="143987" y="208310"/>
                </a:lnTo>
                <a:lnTo>
                  <a:pt x="121904" y="186231"/>
                </a:lnTo>
                <a:lnTo>
                  <a:pt x="121904" y="185272"/>
                </a:lnTo>
                <a:lnTo>
                  <a:pt x="119999" y="185272"/>
                </a:lnTo>
                <a:lnTo>
                  <a:pt x="119999" y="186231"/>
                </a:lnTo>
                <a:lnTo>
                  <a:pt x="119024" y="186231"/>
                </a:lnTo>
                <a:lnTo>
                  <a:pt x="119024" y="187189"/>
                </a:lnTo>
                <a:lnTo>
                  <a:pt x="118064" y="187189"/>
                </a:lnTo>
                <a:lnTo>
                  <a:pt x="118064" y="188154"/>
                </a:lnTo>
                <a:lnTo>
                  <a:pt x="117104" y="188154"/>
                </a:lnTo>
                <a:lnTo>
                  <a:pt x="117104" y="190071"/>
                </a:lnTo>
                <a:lnTo>
                  <a:pt x="132466" y="205430"/>
                </a:lnTo>
                <a:lnTo>
                  <a:pt x="133426" y="208310"/>
                </a:lnTo>
                <a:lnTo>
                  <a:pt x="133426" y="210228"/>
                </a:lnTo>
                <a:lnTo>
                  <a:pt x="132466" y="212151"/>
                </a:lnTo>
                <a:lnTo>
                  <a:pt x="132466" y="213110"/>
                </a:lnTo>
                <a:lnTo>
                  <a:pt x="131505" y="215033"/>
                </a:lnTo>
                <a:lnTo>
                  <a:pt x="130545" y="215991"/>
                </a:lnTo>
                <a:lnTo>
                  <a:pt x="129585" y="216949"/>
                </a:lnTo>
                <a:lnTo>
                  <a:pt x="128625" y="217913"/>
                </a:lnTo>
                <a:lnTo>
                  <a:pt x="124785" y="217913"/>
                </a:lnTo>
                <a:lnTo>
                  <a:pt x="123825" y="216949"/>
                </a:lnTo>
                <a:lnTo>
                  <a:pt x="122864" y="216949"/>
                </a:lnTo>
                <a:lnTo>
                  <a:pt x="121904" y="215991"/>
                </a:lnTo>
                <a:lnTo>
                  <a:pt x="120944" y="215033"/>
                </a:lnTo>
                <a:lnTo>
                  <a:pt x="119024" y="213110"/>
                </a:lnTo>
                <a:lnTo>
                  <a:pt x="106542" y="200631"/>
                </a:lnTo>
                <a:lnTo>
                  <a:pt x="104637" y="200631"/>
                </a:lnTo>
                <a:lnTo>
                  <a:pt x="104637" y="201590"/>
                </a:lnTo>
                <a:lnTo>
                  <a:pt x="103662" y="201590"/>
                </a:lnTo>
                <a:lnTo>
                  <a:pt x="103662" y="202548"/>
                </a:lnTo>
                <a:lnTo>
                  <a:pt x="102717" y="202548"/>
                </a:lnTo>
                <a:lnTo>
                  <a:pt x="102717" y="203513"/>
                </a:lnTo>
                <a:lnTo>
                  <a:pt x="101757" y="203513"/>
                </a:lnTo>
                <a:lnTo>
                  <a:pt x="101757" y="205430"/>
                </a:lnTo>
                <a:lnTo>
                  <a:pt x="102717" y="205430"/>
                </a:lnTo>
                <a:lnTo>
                  <a:pt x="115183" y="218872"/>
                </a:lnTo>
                <a:lnTo>
                  <a:pt x="117104" y="219830"/>
                </a:lnTo>
                <a:lnTo>
                  <a:pt x="119024" y="220789"/>
                </a:lnTo>
                <a:lnTo>
                  <a:pt x="119999" y="221754"/>
                </a:lnTo>
                <a:lnTo>
                  <a:pt x="121904" y="222712"/>
                </a:lnTo>
                <a:lnTo>
                  <a:pt x="122864" y="223671"/>
                </a:lnTo>
                <a:lnTo>
                  <a:pt x="127665" y="223671"/>
                </a:lnTo>
                <a:lnTo>
                  <a:pt x="129585" y="222712"/>
                </a:lnTo>
                <a:lnTo>
                  <a:pt x="130545" y="222712"/>
                </a:lnTo>
                <a:lnTo>
                  <a:pt x="131505" y="221754"/>
                </a:lnTo>
                <a:lnTo>
                  <a:pt x="133426" y="220789"/>
                </a:lnTo>
                <a:lnTo>
                  <a:pt x="134386" y="218872"/>
                </a:lnTo>
                <a:lnTo>
                  <a:pt x="135346" y="217913"/>
                </a:lnTo>
                <a:lnTo>
                  <a:pt x="136306" y="215033"/>
                </a:lnTo>
                <a:lnTo>
                  <a:pt x="137266" y="213110"/>
                </a:lnTo>
                <a:lnTo>
                  <a:pt x="137266" y="208310"/>
                </a:lnTo>
                <a:lnTo>
                  <a:pt x="140147" y="212151"/>
                </a:lnTo>
                <a:lnTo>
                  <a:pt x="141107" y="212151"/>
                </a:lnTo>
                <a:lnTo>
                  <a:pt x="141107" y="211192"/>
                </a:lnTo>
                <a:close/>
              </a:path>
              <a:path w="335020" h="320629">
                <a:moveTo>
                  <a:pt x="85435" y="219830"/>
                </a:moveTo>
                <a:lnTo>
                  <a:pt x="84475" y="220789"/>
                </a:lnTo>
                <a:lnTo>
                  <a:pt x="83515" y="221754"/>
                </a:lnTo>
                <a:lnTo>
                  <a:pt x="83515" y="223671"/>
                </a:lnTo>
                <a:lnTo>
                  <a:pt x="82555" y="225593"/>
                </a:lnTo>
                <a:lnTo>
                  <a:pt x="82555" y="230392"/>
                </a:lnTo>
                <a:lnTo>
                  <a:pt x="79674" y="228468"/>
                </a:lnTo>
                <a:lnTo>
                  <a:pt x="78714" y="227510"/>
                </a:lnTo>
                <a:lnTo>
                  <a:pt x="77754" y="227510"/>
                </a:lnTo>
                <a:lnTo>
                  <a:pt x="77754" y="228468"/>
                </a:lnTo>
                <a:lnTo>
                  <a:pt x="76794" y="228468"/>
                </a:lnTo>
                <a:lnTo>
                  <a:pt x="75834" y="229433"/>
                </a:lnTo>
                <a:lnTo>
                  <a:pt x="75834" y="231350"/>
                </a:lnTo>
                <a:lnTo>
                  <a:pt x="97916" y="253430"/>
                </a:lnTo>
                <a:lnTo>
                  <a:pt x="99822" y="253430"/>
                </a:lnTo>
                <a:lnTo>
                  <a:pt x="99822" y="252471"/>
                </a:lnTo>
                <a:lnTo>
                  <a:pt x="100797" y="252471"/>
                </a:lnTo>
                <a:lnTo>
                  <a:pt x="100797" y="251507"/>
                </a:lnTo>
                <a:lnTo>
                  <a:pt x="101757" y="251507"/>
                </a:lnTo>
                <a:lnTo>
                  <a:pt x="101757" y="249590"/>
                </a:lnTo>
                <a:lnTo>
                  <a:pt x="86395" y="234231"/>
                </a:lnTo>
                <a:lnTo>
                  <a:pt x="86395" y="226551"/>
                </a:lnTo>
                <a:lnTo>
                  <a:pt x="87355" y="224629"/>
                </a:lnTo>
                <a:lnTo>
                  <a:pt x="88315" y="223671"/>
                </a:lnTo>
                <a:lnTo>
                  <a:pt x="89275" y="222712"/>
                </a:lnTo>
                <a:lnTo>
                  <a:pt x="90236" y="221754"/>
                </a:lnTo>
                <a:lnTo>
                  <a:pt x="95996" y="221754"/>
                </a:lnTo>
                <a:lnTo>
                  <a:pt x="96956" y="222712"/>
                </a:lnTo>
                <a:lnTo>
                  <a:pt x="97916" y="223671"/>
                </a:lnTo>
                <a:lnTo>
                  <a:pt x="98877" y="224629"/>
                </a:lnTo>
                <a:lnTo>
                  <a:pt x="99822" y="225593"/>
                </a:lnTo>
                <a:lnTo>
                  <a:pt x="113278" y="239030"/>
                </a:lnTo>
                <a:lnTo>
                  <a:pt x="114223" y="239030"/>
                </a:lnTo>
                <a:lnTo>
                  <a:pt x="114223" y="238071"/>
                </a:lnTo>
                <a:lnTo>
                  <a:pt x="115183" y="238071"/>
                </a:lnTo>
                <a:lnTo>
                  <a:pt x="115183" y="237113"/>
                </a:lnTo>
                <a:lnTo>
                  <a:pt x="116159" y="237113"/>
                </a:lnTo>
                <a:lnTo>
                  <a:pt x="116159" y="236148"/>
                </a:lnTo>
                <a:lnTo>
                  <a:pt x="117104" y="236148"/>
                </a:lnTo>
                <a:lnTo>
                  <a:pt x="117104" y="235189"/>
                </a:lnTo>
                <a:lnTo>
                  <a:pt x="103662" y="220789"/>
                </a:lnTo>
                <a:lnTo>
                  <a:pt x="101757" y="219830"/>
                </a:lnTo>
                <a:lnTo>
                  <a:pt x="99822" y="217913"/>
                </a:lnTo>
                <a:lnTo>
                  <a:pt x="98877" y="217913"/>
                </a:lnTo>
                <a:lnTo>
                  <a:pt x="97916" y="216949"/>
                </a:lnTo>
                <a:lnTo>
                  <a:pt x="95996" y="215991"/>
                </a:lnTo>
                <a:lnTo>
                  <a:pt x="90236" y="215991"/>
                </a:lnTo>
                <a:lnTo>
                  <a:pt x="88315" y="216949"/>
                </a:lnTo>
                <a:lnTo>
                  <a:pt x="87355" y="217913"/>
                </a:lnTo>
                <a:lnTo>
                  <a:pt x="85435" y="219830"/>
                </a:lnTo>
                <a:close/>
              </a:path>
              <a:path w="335020" h="320629">
                <a:moveTo>
                  <a:pt x="8625" y="283189"/>
                </a:moveTo>
                <a:lnTo>
                  <a:pt x="5745" y="283189"/>
                </a:lnTo>
                <a:lnTo>
                  <a:pt x="4800" y="284148"/>
                </a:lnTo>
                <a:lnTo>
                  <a:pt x="3840" y="285106"/>
                </a:lnTo>
                <a:lnTo>
                  <a:pt x="960" y="287030"/>
                </a:lnTo>
                <a:lnTo>
                  <a:pt x="960" y="287988"/>
                </a:lnTo>
                <a:lnTo>
                  <a:pt x="0" y="288947"/>
                </a:lnTo>
                <a:lnTo>
                  <a:pt x="0" y="289910"/>
                </a:lnTo>
                <a:lnTo>
                  <a:pt x="960" y="290869"/>
                </a:lnTo>
                <a:lnTo>
                  <a:pt x="1904" y="290869"/>
                </a:lnTo>
                <a:lnTo>
                  <a:pt x="30708" y="320629"/>
                </a:lnTo>
                <a:lnTo>
                  <a:pt x="32628" y="320629"/>
                </a:lnTo>
                <a:lnTo>
                  <a:pt x="32628" y="319671"/>
                </a:lnTo>
                <a:lnTo>
                  <a:pt x="33588" y="319671"/>
                </a:lnTo>
                <a:lnTo>
                  <a:pt x="33588" y="318706"/>
                </a:lnTo>
                <a:lnTo>
                  <a:pt x="34549" y="318706"/>
                </a:lnTo>
                <a:lnTo>
                  <a:pt x="34549" y="317747"/>
                </a:lnTo>
                <a:lnTo>
                  <a:pt x="35509" y="316789"/>
                </a:lnTo>
                <a:lnTo>
                  <a:pt x="35509" y="315830"/>
                </a:lnTo>
                <a:lnTo>
                  <a:pt x="7680" y="287988"/>
                </a:lnTo>
                <a:lnTo>
                  <a:pt x="46070" y="305270"/>
                </a:lnTo>
                <a:lnTo>
                  <a:pt x="47990" y="305270"/>
                </a:lnTo>
                <a:lnTo>
                  <a:pt x="47990" y="304306"/>
                </a:lnTo>
                <a:lnTo>
                  <a:pt x="48950" y="304306"/>
                </a:lnTo>
                <a:lnTo>
                  <a:pt x="48950" y="303347"/>
                </a:lnTo>
                <a:lnTo>
                  <a:pt x="49911" y="303347"/>
                </a:lnTo>
                <a:lnTo>
                  <a:pt x="49911" y="301430"/>
                </a:lnTo>
                <a:lnTo>
                  <a:pt x="33588" y="262068"/>
                </a:lnTo>
                <a:lnTo>
                  <a:pt x="61432" y="289910"/>
                </a:lnTo>
                <a:lnTo>
                  <a:pt x="63352" y="289910"/>
                </a:lnTo>
                <a:lnTo>
                  <a:pt x="63352" y="288947"/>
                </a:lnTo>
                <a:lnTo>
                  <a:pt x="64312" y="288947"/>
                </a:lnTo>
                <a:lnTo>
                  <a:pt x="64312" y="287988"/>
                </a:lnTo>
                <a:lnTo>
                  <a:pt x="65272" y="287988"/>
                </a:lnTo>
                <a:lnTo>
                  <a:pt x="65272" y="287030"/>
                </a:lnTo>
                <a:lnTo>
                  <a:pt x="66233" y="287030"/>
                </a:lnTo>
                <a:lnTo>
                  <a:pt x="66233" y="286071"/>
                </a:lnTo>
                <a:lnTo>
                  <a:pt x="65272" y="286071"/>
                </a:lnTo>
                <a:lnTo>
                  <a:pt x="36469" y="256312"/>
                </a:lnTo>
                <a:lnTo>
                  <a:pt x="34549" y="256312"/>
                </a:lnTo>
                <a:lnTo>
                  <a:pt x="34549" y="255347"/>
                </a:lnTo>
                <a:lnTo>
                  <a:pt x="33588" y="255347"/>
                </a:lnTo>
                <a:lnTo>
                  <a:pt x="33588" y="256312"/>
                </a:lnTo>
                <a:lnTo>
                  <a:pt x="32628" y="256312"/>
                </a:lnTo>
                <a:lnTo>
                  <a:pt x="29748" y="259186"/>
                </a:lnTo>
                <a:lnTo>
                  <a:pt x="28788" y="260151"/>
                </a:lnTo>
                <a:lnTo>
                  <a:pt x="28788" y="264950"/>
                </a:lnTo>
                <a:lnTo>
                  <a:pt x="29748" y="264950"/>
                </a:lnTo>
                <a:lnTo>
                  <a:pt x="42230" y="297591"/>
                </a:lnTo>
                <a:lnTo>
                  <a:pt x="10561" y="284148"/>
                </a:lnTo>
                <a:lnTo>
                  <a:pt x="9585" y="283189"/>
                </a:lnTo>
                <a:lnTo>
                  <a:pt x="8625" y="283189"/>
                </a:lnTo>
                <a:close/>
              </a:path>
              <a:path w="335020" h="320629">
                <a:moveTo>
                  <a:pt x="53751" y="258228"/>
                </a:moveTo>
                <a:lnTo>
                  <a:pt x="53751" y="259186"/>
                </a:lnTo>
                <a:lnTo>
                  <a:pt x="54711" y="259186"/>
                </a:lnTo>
                <a:lnTo>
                  <a:pt x="54711" y="260151"/>
                </a:lnTo>
                <a:lnTo>
                  <a:pt x="56631" y="260151"/>
                </a:lnTo>
                <a:lnTo>
                  <a:pt x="56631" y="257269"/>
                </a:lnTo>
                <a:lnTo>
                  <a:pt x="57591" y="257269"/>
                </a:lnTo>
                <a:lnTo>
                  <a:pt x="57591" y="255347"/>
                </a:lnTo>
                <a:lnTo>
                  <a:pt x="58552" y="254389"/>
                </a:lnTo>
                <a:lnTo>
                  <a:pt x="58552" y="253430"/>
                </a:lnTo>
                <a:lnTo>
                  <a:pt x="59512" y="252471"/>
                </a:lnTo>
                <a:lnTo>
                  <a:pt x="60472" y="251507"/>
                </a:lnTo>
                <a:lnTo>
                  <a:pt x="61432" y="250548"/>
                </a:lnTo>
                <a:lnTo>
                  <a:pt x="62392" y="249590"/>
                </a:lnTo>
                <a:lnTo>
                  <a:pt x="63352" y="248632"/>
                </a:lnTo>
                <a:lnTo>
                  <a:pt x="64312" y="247668"/>
                </a:lnTo>
                <a:lnTo>
                  <a:pt x="67193" y="247668"/>
                </a:lnTo>
                <a:lnTo>
                  <a:pt x="68153" y="248632"/>
                </a:lnTo>
                <a:lnTo>
                  <a:pt x="69113" y="248632"/>
                </a:lnTo>
                <a:lnTo>
                  <a:pt x="69113" y="249590"/>
                </a:lnTo>
                <a:lnTo>
                  <a:pt x="70073" y="249590"/>
                </a:lnTo>
                <a:lnTo>
                  <a:pt x="71033" y="250548"/>
                </a:lnTo>
                <a:lnTo>
                  <a:pt x="72953" y="252471"/>
                </a:lnTo>
                <a:lnTo>
                  <a:pt x="70073" y="255347"/>
                </a:lnTo>
                <a:lnTo>
                  <a:pt x="71033" y="259186"/>
                </a:lnTo>
                <a:lnTo>
                  <a:pt x="72953" y="258228"/>
                </a:lnTo>
                <a:lnTo>
                  <a:pt x="75834" y="255347"/>
                </a:lnTo>
                <a:lnTo>
                  <a:pt x="80634" y="260151"/>
                </a:lnTo>
                <a:lnTo>
                  <a:pt x="80634" y="264950"/>
                </a:lnTo>
                <a:lnTo>
                  <a:pt x="79674" y="266872"/>
                </a:lnTo>
                <a:lnTo>
                  <a:pt x="79674" y="267830"/>
                </a:lnTo>
                <a:lnTo>
                  <a:pt x="77754" y="268789"/>
                </a:lnTo>
                <a:lnTo>
                  <a:pt x="76794" y="270712"/>
                </a:lnTo>
                <a:lnTo>
                  <a:pt x="73913" y="270712"/>
                </a:lnTo>
                <a:lnTo>
                  <a:pt x="72953" y="271671"/>
                </a:lnTo>
                <a:lnTo>
                  <a:pt x="71033" y="270712"/>
                </a:lnTo>
                <a:lnTo>
                  <a:pt x="70073" y="269747"/>
                </a:lnTo>
                <a:lnTo>
                  <a:pt x="69113" y="268789"/>
                </a:lnTo>
                <a:lnTo>
                  <a:pt x="69113" y="275510"/>
                </a:lnTo>
                <a:lnTo>
                  <a:pt x="70073" y="276468"/>
                </a:lnTo>
                <a:lnTo>
                  <a:pt x="75834" y="276468"/>
                </a:lnTo>
                <a:lnTo>
                  <a:pt x="76794" y="275510"/>
                </a:lnTo>
                <a:lnTo>
                  <a:pt x="78714" y="274551"/>
                </a:lnTo>
                <a:lnTo>
                  <a:pt x="79674" y="273588"/>
                </a:lnTo>
                <a:lnTo>
                  <a:pt x="80634" y="272629"/>
                </a:lnTo>
                <a:lnTo>
                  <a:pt x="82555" y="271671"/>
                </a:lnTo>
                <a:lnTo>
                  <a:pt x="83515" y="269747"/>
                </a:lnTo>
                <a:lnTo>
                  <a:pt x="83515" y="267830"/>
                </a:lnTo>
                <a:lnTo>
                  <a:pt x="84475" y="265907"/>
                </a:lnTo>
                <a:lnTo>
                  <a:pt x="84475" y="263027"/>
                </a:lnTo>
                <a:lnTo>
                  <a:pt x="86395" y="264950"/>
                </a:lnTo>
                <a:lnTo>
                  <a:pt x="88315" y="264950"/>
                </a:lnTo>
                <a:lnTo>
                  <a:pt x="89275" y="263991"/>
                </a:lnTo>
                <a:lnTo>
                  <a:pt x="90236" y="263027"/>
                </a:lnTo>
                <a:lnTo>
                  <a:pt x="90236" y="262068"/>
                </a:lnTo>
                <a:lnTo>
                  <a:pt x="91196" y="262068"/>
                </a:lnTo>
                <a:lnTo>
                  <a:pt x="90236" y="261109"/>
                </a:lnTo>
                <a:lnTo>
                  <a:pt x="75834" y="246709"/>
                </a:lnTo>
                <a:lnTo>
                  <a:pt x="73913" y="244792"/>
                </a:lnTo>
                <a:lnTo>
                  <a:pt x="72953" y="243827"/>
                </a:lnTo>
                <a:lnTo>
                  <a:pt x="71033" y="242869"/>
                </a:lnTo>
                <a:lnTo>
                  <a:pt x="70073" y="242869"/>
                </a:lnTo>
                <a:lnTo>
                  <a:pt x="69113" y="241910"/>
                </a:lnTo>
                <a:lnTo>
                  <a:pt x="66233" y="241910"/>
                </a:lnTo>
                <a:lnTo>
                  <a:pt x="64312" y="242869"/>
                </a:lnTo>
                <a:lnTo>
                  <a:pt x="62392" y="242869"/>
                </a:lnTo>
                <a:lnTo>
                  <a:pt x="61432" y="243827"/>
                </a:lnTo>
                <a:lnTo>
                  <a:pt x="60472" y="244792"/>
                </a:lnTo>
                <a:lnTo>
                  <a:pt x="58552" y="246709"/>
                </a:lnTo>
                <a:lnTo>
                  <a:pt x="57591" y="247668"/>
                </a:lnTo>
                <a:lnTo>
                  <a:pt x="56631" y="248632"/>
                </a:lnTo>
                <a:lnTo>
                  <a:pt x="55671" y="249590"/>
                </a:lnTo>
                <a:lnTo>
                  <a:pt x="54711" y="250548"/>
                </a:lnTo>
                <a:lnTo>
                  <a:pt x="54711" y="251507"/>
                </a:lnTo>
                <a:lnTo>
                  <a:pt x="53751" y="252471"/>
                </a:lnTo>
                <a:lnTo>
                  <a:pt x="53751" y="255347"/>
                </a:lnTo>
                <a:lnTo>
                  <a:pt x="52791" y="256312"/>
                </a:lnTo>
                <a:lnTo>
                  <a:pt x="52791" y="258228"/>
                </a:lnTo>
                <a:lnTo>
                  <a:pt x="53751" y="2582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6" name="object 666"/>
          <p:cNvSpPr/>
          <p:nvPr/>
        </p:nvSpPr>
        <p:spPr>
          <a:xfrm>
            <a:off x="3806525" y="8932580"/>
            <a:ext cx="167030" cy="158395"/>
          </a:xfrm>
          <a:custGeom>
            <a:avLst/>
            <a:gdLst/>
            <a:ahLst/>
            <a:cxnLst/>
            <a:rect l="l" t="t" r="r" b="b"/>
            <a:pathLst>
              <a:path w="167030" h="158395">
                <a:moveTo>
                  <a:pt x="120959" y="66240"/>
                </a:moveTo>
                <a:lnTo>
                  <a:pt x="98877" y="44160"/>
                </a:lnTo>
                <a:lnTo>
                  <a:pt x="96956" y="44160"/>
                </a:lnTo>
                <a:lnTo>
                  <a:pt x="95996" y="45119"/>
                </a:lnTo>
                <a:lnTo>
                  <a:pt x="95996" y="46078"/>
                </a:lnTo>
                <a:lnTo>
                  <a:pt x="95036" y="46078"/>
                </a:lnTo>
                <a:lnTo>
                  <a:pt x="95036" y="48001"/>
                </a:lnTo>
                <a:lnTo>
                  <a:pt x="117119" y="70081"/>
                </a:lnTo>
                <a:lnTo>
                  <a:pt x="119024" y="70081"/>
                </a:lnTo>
                <a:lnTo>
                  <a:pt x="119024" y="69116"/>
                </a:lnTo>
                <a:lnTo>
                  <a:pt x="119999" y="69116"/>
                </a:lnTo>
                <a:lnTo>
                  <a:pt x="119999" y="68157"/>
                </a:lnTo>
                <a:lnTo>
                  <a:pt x="120959" y="68157"/>
                </a:lnTo>
                <a:lnTo>
                  <a:pt x="120959" y="66240"/>
                </a:lnTo>
                <a:close/>
              </a:path>
              <a:path w="167030" h="158395">
                <a:moveTo>
                  <a:pt x="93116" y="38398"/>
                </a:moveTo>
                <a:lnTo>
                  <a:pt x="93116" y="37440"/>
                </a:lnTo>
                <a:lnTo>
                  <a:pt x="92156" y="36481"/>
                </a:lnTo>
                <a:lnTo>
                  <a:pt x="91196" y="34558"/>
                </a:lnTo>
                <a:lnTo>
                  <a:pt x="88315" y="34558"/>
                </a:lnTo>
                <a:lnTo>
                  <a:pt x="88315" y="35516"/>
                </a:lnTo>
                <a:lnTo>
                  <a:pt x="87355" y="36481"/>
                </a:lnTo>
                <a:lnTo>
                  <a:pt x="86395" y="37440"/>
                </a:lnTo>
                <a:lnTo>
                  <a:pt x="85435" y="38398"/>
                </a:lnTo>
                <a:lnTo>
                  <a:pt x="85435" y="39357"/>
                </a:lnTo>
                <a:lnTo>
                  <a:pt x="86395" y="40320"/>
                </a:lnTo>
                <a:lnTo>
                  <a:pt x="87355" y="41279"/>
                </a:lnTo>
                <a:lnTo>
                  <a:pt x="88315" y="42237"/>
                </a:lnTo>
                <a:lnTo>
                  <a:pt x="91196" y="42237"/>
                </a:lnTo>
                <a:lnTo>
                  <a:pt x="92156" y="41279"/>
                </a:lnTo>
                <a:lnTo>
                  <a:pt x="93116" y="39357"/>
                </a:lnTo>
                <a:lnTo>
                  <a:pt x="93116" y="38398"/>
                </a:lnTo>
                <a:close/>
              </a:path>
              <a:path w="167030" h="158395">
                <a:moveTo>
                  <a:pt x="126705" y="23039"/>
                </a:moveTo>
                <a:lnTo>
                  <a:pt x="125745" y="23039"/>
                </a:lnTo>
                <a:lnTo>
                  <a:pt x="125745" y="22081"/>
                </a:lnTo>
                <a:lnTo>
                  <a:pt x="120959" y="22081"/>
                </a:lnTo>
                <a:lnTo>
                  <a:pt x="119999" y="23039"/>
                </a:lnTo>
                <a:lnTo>
                  <a:pt x="119024" y="23039"/>
                </a:lnTo>
                <a:lnTo>
                  <a:pt x="118079" y="23998"/>
                </a:lnTo>
                <a:lnTo>
                  <a:pt x="117119" y="23998"/>
                </a:lnTo>
                <a:lnTo>
                  <a:pt x="116159" y="24961"/>
                </a:lnTo>
                <a:lnTo>
                  <a:pt x="115183" y="24961"/>
                </a:lnTo>
                <a:lnTo>
                  <a:pt x="115183" y="25920"/>
                </a:lnTo>
                <a:lnTo>
                  <a:pt x="113278" y="27837"/>
                </a:lnTo>
                <a:lnTo>
                  <a:pt x="112318" y="28802"/>
                </a:lnTo>
                <a:lnTo>
                  <a:pt x="111358" y="30719"/>
                </a:lnTo>
                <a:lnTo>
                  <a:pt x="110398" y="32641"/>
                </a:lnTo>
                <a:lnTo>
                  <a:pt x="110398" y="38398"/>
                </a:lnTo>
                <a:lnTo>
                  <a:pt x="111358" y="40320"/>
                </a:lnTo>
                <a:lnTo>
                  <a:pt x="112318" y="42237"/>
                </a:lnTo>
                <a:lnTo>
                  <a:pt x="113278" y="44160"/>
                </a:lnTo>
                <a:lnTo>
                  <a:pt x="114239" y="47036"/>
                </a:lnTo>
                <a:lnTo>
                  <a:pt x="117119" y="48958"/>
                </a:lnTo>
                <a:lnTo>
                  <a:pt x="119024" y="50875"/>
                </a:lnTo>
                <a:lnTo>
                  <a:pt x="120959" y="51840"/>
                </a:lnTo>
                <a:lnTo>
                  <a:pt x="122864" y="53757"/>
                </a:lnTo>
                <a:lnTo>
                  <a:pt x="124800" y="54716"/>
                </a:lnTo>
                <a:lnTo>
                  <a:pt x="133426" y="54716"/>
                </a:lnTo>
                <a:lnTo>
                  <a:pt x="135361" y="53757"/>
                </a:lnTo>
                <a:lnTo>
                  <a:pt x="137266" y="52798"/>
                </a:lnTo>
                <a:lnTo>
                  <a:pt x="138226" y="50875"/>
                </a:lnTo>
                <a:lnTo>
                  <a:pt x="139186" y="49917"/>
                </a:lnTo>
                <a:lnTo>
                  <a:pt x="140147" y="48958"/>
                </a:lnTo>
                <a:lnTo>
                  <a:pt x="141107" y="48001"/>
                </a:lnTo>
                <a:lnTo>
                  <a:pt x="141107" y="47036"/>
                </a:lnTo>
                <a:lnTo>
                  <a:pt x="142067" y="47036"/>
                </a:lnTo>
                <a:lnTo>
                  <a:pt x="142067" y="45119"/>
                </a:lnTo>
                <a:lnTo>
                  <a:pt x="143027" y="44160"/>
                </a:lnTo>
                <a:lnTo>
                  <a:pt x="143027" y="39357"/>
                </a:lnTo>
                <a:lnTo>
                  <a:pt x="142067" y="39357"/>
                </a:lnTo>
                <a:lnTo>
                  <a:pt x="142067" y="38398"/>
                </a:lnTo>
                <a:lnTo>
                  <a:pt x="141107" y="38398"/>
                </a:lnTo>
                <a:lnTo>
                  <a:pt x="141107" y="37440"/>
                </a:lnTo>
                <a:lnTo>
                  <a:pt x="139186" y="37440"/>
                </a:lnTo>
                <a:lnTo>
                  <a:pt x="139186" y="40320"/>
                </a:lnTo>
                <a:lnTo>
                  <a:pt x="138226" y="41279"/>
                </a:lnTo>
                <a:lnTo>
                  <a:pt x="138226" y="43196"/>
                </a:lnTo>
                <a:lnTo>
                  <a:pt x="137266" y="44160"/>
                </a:lnTo>
                <a:lnTo>
                  <a:pt x="137266" y="45119"/>
                </a:lnTo>
                <a:lnTo>
                  <a:pt x="136306" y="46078"/>
                </a:lnTo>
                <a:lnTo>
                  <a:pt x="135361" y="47036"/>
                </a:lnTo>
                <a:lnTo>
                  <a:pt x="134386" y="47036"/>
                </a:lnTo>
                <a:lnTo>
                  <a:pt x="133426" y="48001"/>
                </a:lnTo>
                <a:lnTo>
                  <a:pt x="132466" y="48958"/>
                </a:lnTo>
                <a:lnTo>
                  <a:pt x="127680" y="48958"/>
                </a:lnTo>
                <a:lnTo>
                  <a:pt x="126705" y="48001"/>
                </a:lnTo>
                <a:lnTo>
                  <a:pt x="124800" y="47036"/>
                </a:lnTo>
                <a:lnTo>
                  <a:pt x="123840" y="47036"/>
                </a:lnTo>
                <a:lnTo>
                  <a:pt x="121904" y="46078"/>
                </a:lnTo>
                <a:lnTo>
                  <a:pt x="120959" y="44160"/>
                </a:lnTo>
                <a:lnTo>
                  <a:pt x="118079" y="41279"/>
                </a:lnTo>
                <a:lnTo>
                  <a:pt x="116159" y="39357"/>
                </a:lnTo>
                <a:lnTo>
                  <a:pt x="116159" y="36481"/>
                </a:lnTo>
                <a:lnTo>
                  <a:pt x="115183" y="33599"/>
                </a:lnTo>
                <a:lnTo>
                  <a:pt x="116159" y="31677"/>
                </a:lnTo>
                <a:lnTo>
                  <a:pt x="118079" y="29760"/>
                </a:lnTo>
                <a:lnTo>
                  <a:pt x="119024" y="28802"/>
                </a:lnTo>
                <a:lnTo>
                  <a:pt x="119999" y="27837"/>
                </a:lnTo>
                <a:lnTo>
                  <a:pt x="120959" y="26878"/>
                </a:lnTo>
                <a:lnTo>
                  <a:pt x="122864" y="26878"/>
                </a:lnTo>
                <a:lnTo>
                  <a:pt x="123840" y="25920"/>
                </a:lnTo>
                <a:lnTo>
                  <a:pt x="126705" y="25920"/>
                </a:lnTo>
                <a:lnTo>
                  <a:pt x="126705" y="23039"/>
                </a:lnTo>
                <a:close/>
              </a:path>
              <a:path w="167030" h="158395">
                <a:moveTo>
                  <a:pt x="134386" y="5757"/>
                </a:moveTo>
                <a:lnTo>
                  <a:pt x="133426" y="7679"/>
                </a:lnTo>
                <a:lnTo>
                  <a:pt x="133426" y="9596"/>
                </a:lnTo>
                <a:lnTo>
                  <a:pt x="132466" y="11519"/>
                </a:lnTo>
                <a:lnTo>
                  <a:pt x="131521" y="13443"/>
                </a:lnTo>
                <a:lnTo>
                  <a:pt x="132466" y="15360"/>
                </a:lnTo>
                <a:lnTo>
                  <a:pt x="132466" y="19199"/>
                </a:lnTo>
                <a:lnTo>
                  <a:pt x="133426" y="21122"/>
                </a:lnTo>
                <a:lnTo>
                  <a:pt x="134386" y="23998"/>
                </a:lnTo>
                <a:lnTo>
                  <a:pt x="136306" y="24961"/>
                </a:lnTo>
                <a:lnTo>
                  <a:pt x="138226" y="26878"/>
                </a:lnTo>
                <a:lnTo>
                  <a:pt x="140147" y="29760"/>
                </a:lnTo>
                <a:lnTo>
                  <a:pt x="142067" y="30719"/>
                </a:lnTo>
                <a:lnTo>
                  <a:pt x="140147" y="21122"/>
                </a:lnTo>
                <a:lnTo>
                  <a:pt x="139186" y="20157"/>
                </a:lnTo>
                <a:lnTo>
                  <a:pt x="138226" y="18240"/>
                </a:lnTo>
                <a:lnTo>
                  <a:pt x="138226" y="17282"/>
                </a:lnTo>
                <a:lnTo>
                  <a:pt x="137266" y="17282"/>
                </a:lnTo>
                <a:lnTo>
                  <a:pt x="137266" y="15360"/>
                </a:lnTo>
                <a:lnTo>
                  <a:pt x="136306" y="14401"/>
                </a:lnTo>
                <a:lnTo>
                  <a:pt x="136306" y="13443"/>
                </a:lnTo>
                <a:lnTo>
                  <a:pt x="137266" y="12478"/>
                </a:lnTo>
                <a:lnTo>
                  <a:pt x="137266" y="10561"/>
                </a:lnTo>
                <a:lnTo>
                  <a:pt x="138226" y="2881"/>
                </a:lnTo>
                <a:lnTo>
                  <a:pt x="136306" y="3840"/>
                </a:lnTo>
                <a:lnTo>
                  <a:pt x="134386" y="5757"/>
                </a:lnTo>
                <a:close/>
              </a:path>
              <a:path w="167030" h="158395">
                <a:moveTo>
                  <a:pt x="143987" y="24961"/>
                </a:moveTo>
                <a:lnTo>
                  <a:pt x="143027" y="23998"/>
                </a:lnTo>
                <a:lnTo>
                  <a:pt x="157429" y="9596"/>
                </a:lnTo>
                <a:lnTo>
                  <a:pt x="157429" y="8638"/>
                </a:lnTo>
                <a:lnTo>
                  <a:pt x="158389" y="8638"/>
                </a:lnTo>
                <a:lnTo>
                  <a:pt x="158389" y="6722"/>
                </a:lnTo>
                <a:lnTo>
                  <a:pt x="157429" y="6722"/>
                </a:lnTo>
                <a:lnTo>
                  <a:pt x="157429" y="5757"/>
                </a:lnTo>
                <a:lnTo>
                  <a:pt x="156469" y="4799"/>
                </a:lnTo>
                <a:lnTo>
                  <a:pt x="155508" y="3840"/>
                </a:lnTo>
                <a:lnTo>
                  <a:pt x="153588" y="2881"/>
                </a:lnTo>
                <a:lnTo>
                  <a:pt x="151668" y="1917"/>
                </a:lnTo>
                <a:lnTo>
                  <a:pt x="149748" y="958"/>
                </a:lnTo>
                <a:lnTo>
                  <a:pt x="148788" y="0"/>
                </a:lnTo>
                <a:lnTo>
                  <a:pt x="143027" y="0"/>
                </a:lnTo>
                <a:lnTo>
                  <a:pt x="142067" y="958"/>
                </a:lnTo>
                <a:lnTo>
                  <a:pt x="140147" y="1917"/>
                </a:lnTo>
                <a:lnTo>
                  <a:pt x="138226" y="2881"/>
                </a:lnTo>
                <a:lnTo>
                  <a:pt x="137266" y="10561"/>
                </a:lnTo>
                <a:lnTo>
                  <a:pt x="138226" y="8638"/>
                </a:lnTo>
                <a:lnTo>
                  <a:pt x="139186" y="7679"/>
                </a:lnTo>
                <a:lnTo>
                  <a:pt x="141107" y="5757"/>
                </a:lnTo>
                <a:lnTo>
                  <a:pt x="143027" y="4799"/>
                </a:lnTo>
                <a:lnTo>
                  <a:pt x="145907" y="4799"/>
                </a:lnTo>
                <a:lnTo>
                  <a:pt x="147827" y="5757"/>
                </a:lnTo>
                <a:lnTo>
                  <a:pt x="149748" y="6722"/>
                </a:lnTo>
                <a:lnTo>
                  <a:pt x="151668" y="8638"/>
                </a:lnTo>
                <a:lnTo>
                  <a:pt x="140147" y="21122"/>
                </a:lnTo>
                <a:lnTo>
                  <a:pt x="142067" y="30719"/>
                </a:lnTo>
                <a:lnTo>
                  <a:pt x="143987" y="31677"/>
                </a:lnTo>
                <a:lnTo>
                  <a:pt x="145907" y="32641"/>
                </a:lnTo>
                <a:lnTo>
                  <a:pt x="147827" y="33599"/>
                </a:lnTo>
                <a:lnTo>
                  <a:pt x="151668" y="33599"/>
                </a:lnTo>
                <a:lnTo>
                  <a:pt x="153588" y="32641"/>
                </a:lnTo>
                <a:lnTo>
                  <a:pt x="155508" y="32641"/>
                </a:lnTo>
                <a:lnTo>
                  <a:pt x="157429" y="31677"/>
                </a:lnTo>
                <a:lnTo>
                  <a:pt x="159349" y="29760"/>
                </a:lnTo>
                <a:lnTo>
                  <a:pt x="161269" y="27837"/>
                </a:lnTo>
                <a:lnTo>
                  <a:pt x="162229" y="26878"/>
                </a:lnTo>
                <a:lnTo>
                  <a:pt x="163189" y="25920"/>
                </a:lnTo>
                <a:lnTo>
                  <a:pt x="164150" y="24961"/>
                </a:lnTo>
                <a:lnTo>
                  <a:pt x="165110" y="23998"/>
                </a:lnTo>
                <a:lnTo>
                  <a:pt x="165110" y="23039"/>
                </a:lnTo>
                <a:lnTo>
                  <a:pt x="166070" y="22081"/>
                </a:lnTo>
                <a:lnTo>
                  <a:pt x="166070" y="21122"/>
                </a:lnTo>
                <a:lnTo>
                  <a:pt x="167030" y="20157"/>
                </a:lnTo>
                <a:lnTo>
                  <a:pt x="167030" y="17282"/>
                </a:lnTo>
                <a:lnTo>
                  <a:pt x="166070" y="17282"/>
                </a:lnTo>
                <a:lnTo>
                  <a:pt x="166070" y="16317"/>
                </a:lnTo>
                <a:lnTo>
                  <a:pt x="165110" y="16317"/>
                </a:lnTo>
                <a:lnTo>
                  <a:pt x="165110" y="15360"/>
                </a:lnTo>
                <a:lnTo>
                  <a:pt x="164150" y="15360"/>
                </a:lnTo>
                <a:lnTo>
                  <a:pt x="164150" y="16317"/>
                </a:lnTo>
                <a:lnTo>
                  <a:pt x="163189" y="16317"/>
                </a:lnTo>
                <a:lnTo>
                  <a:pt x="163189" y="18240"/>
                </a:lnTo>
                <a:lnTo>
                  <a:pt x="162229" y="18240"/>
                </a:lnTo>
                <a:lnTo>
                  <a:pt x="162229" y="19199"/>
                </a:lnTo>
                <a:lnTo>
                  <a:pt x="161269" y="20157"/>
                </a:lnTo>
                <a:lnTo>
                  <a:pt x="161269" y="21122"/>
                </a:lnTo>
                <a:lnTo>
                  <a:pt x="160309" y="23039"/>
                </a:lnTo>
                <a:lnTo>
                  <a:pt x="159349" y="23998"/>
                </a:lnTo>
                <a:lnTo>
                  <a:pt x="158389" y="24961"/>
                </a:lnTo>
                <a:lnTo>
                  <a:pt x="157429" y="25920"/>
                </a:lnTo>
                <a:lnTo>
                  <a:pt x="155508" y="26878"/>
                </a:lnTo>
                <a:lnTo>
                  <a:pt x="154548" y="26878"/>
                </a:lnTo>
                <a:lnTo>
                  <a:pt x="152628" y="27837"/>
                </a:lnTo>
                <a:lnTo>
                  <a:pt x="147827" y="27837"/>
                </a:lnTo>
                <a:lnTo>
                  <a:pt x="146867" y="26878"/>
                </a:lnTo>
                <a:lnTo>
                  <a:pt x="144947" y="25920"/>
                </a:lnTo>
                <a:lnTo>
                  <a:pt x="143987" y="24961"/>
                </a:lnTo>
                <a:close/>
              </a:path>
              <a:path w="167030" h="158395">
                <a:moveTo>
                  <a:pt x="101757" y="86398"/>
                </a:moveTo>
                <a:lnTo>
                  <a:pt x="102717" y="86398"/>
                </a:lnTo>
                <a:lnTo>
                  <a:pt x="103677" y="85440"/>
                </a:lnTo>
                <a:lnTo>
                  <a:pt x="103677" y="84475"/>
                </a:lnTo>
                <a:lnTo>
                  <a:pt x="104637" y="83516"/>
                </a:lnTo>
                <a:lnTo>
                  <a:pt x="104637" y="82558"/>
                </a:lnTo>
                <a:lnTo>
                  <a:pt x="91196" y="53757"/>
                </a:lnTo>
                <a:lnTo>
                  <a:pt x="91196" y="52798"/>
                </a:lnTo>
                <a:lnTo>
                  <a:pt x="90236" y="52798"/>
                </a:lnTo>
                <a:lnTo>
                  <a:pt x="90236" y="51840"/>
                </a:lnTo>
                <a:lnTo>
                  <a:pt x="89275" y="51840"/>
                </a:lnTo>
                <a:lnTo>
                  <a:pt x="89275" y="52798"/>
                </a:lnTo>
                <a:lnTo>
                  <a:pt x="88315" y="52798"/>
                </a:lnTo>
                <a:lnTo>
                  <a:pt x="88315" y="53757"/>
                </a:lnTo>
                <a:lnTo>
                  <a:pt x="87355" y="53757"/>
                </a:lnTo>
                <a:lnTo>
                  <a:pt x="87355" y="54716"/>
                </a:lnTo>
                <a:lnTo>
                  <a:pt x="86395" y="54716"/>
                </a:lnTo>
                <a:lnTo>
                  <a:pt x="86395" y="56637"/>
                </a:lnTo>
                <a:lnTo>
                  <a:pt x="98877" y="80636"/>
                </a:lnTo>
                <a:lnTo>
                  <a:pt x="98877" y="81599"/>
                </a:lnTo>
                <a:lnTo>
                  <a:pt x="97917" y="80636"/>
                </a:lnTo>
                <a:lnTo>
                  <a:pt x="73913" y="69116"/>
                </a:lnTo>
                <a:lnTo>
                  <a:pt x="71993" y="69116"/>
                </a:lnTo>
                <a:lnTo>
                  <a:pt x="71033" y="70081"/>
                </a:lnTo>
                <a:lnTo>
                  <a:pt x="70073" y="71039"/>
                </a:lnTo>
                <a:lnTo>
                  <a:pt x="70073" y="71998"/>
                </a:lnTo>
                <a:lnTo>
                  <a:pt x="69113" y="71998"/>
                </a:lnTo>
                <a:lnTo>
                  <a:pt x="69113" y="72956"/>
                </a:lnTo>
                <a:lnTo>
                  <a:pt x="70073" y="72956"/>
                </a:lnTo>
                <a:lnTo>
                  <a:pt x="70073" y="73920"/>
                </a:lnTo>
                <a:lnTo>
                  <a:pt x="71033" y="73920"/>
                </a:lnTo>
                <a:lnTo>
                  <a:pt x="98877" y="87357"/>
                </a:lnTo>
                <a:lnTo>
                  <a:pt x="101757" y="87357"/>
                </a:lnTo>
                <a:lnTo>
                  <a:pt x="101757" y="86398"/>
                </a:lnTo>
                <a:close/>
              </a:path>
              <a:path w="167030" h="158395">
                <a:moveTo>
                  <a:pt x="5760" y="118074"/>
                </a:moveTo>
                <a:lnTo>
                  <a:pt x="4800" y="119039"/>
                </a:lnTo>
                <a:lnTo>
                  <a:pt x="3840" y="119998"/>
                </a:lnTo>
                <a:lnTo>
                  <a:pt x="2880" y="120956"/>
                </a:lnTo>
                <a:lnTo>
                  <a:pt x="1920" y="122878"/>
                </a:lnTo>
                <a:lnTo>
                  <a:pt x="960" y="124795"/>
                </a:lnTo>
                <a:lnTo>
                  <a:pt x="960" y="125754"/>
                </a:lnTo>
                <a:lnTo>
                  <a:pt x="0" y="127677"/>
                </a:lnTo>
                <a:lnTo>
                  <a:pt x="0" y="130558"/>
                </a:lnTo>
                <a:lnTo>
                  <a:pt x="960" y="132475"/>
                </a:lnTo>
                <a:lnTo>
                  <a:pt x="1920" y="133433"/>
                </a:lnTo>
                <a:lnTo>
                  <a:pt x="2880" y="135357"/>
                </a:lnTo>
                <a:lnTo>
                  <a:pt x="3840" y="136315"/>
                </a:lnTo>
                <a:lnTo>
                  <a:pt x="4800" y="137274"/>
                </a:lnTo>
                <a:lnTo>
                  <a:pt x="6720" y="138237"/>
                </a:lnTo>
                <a:lnTo>
                  <a:pt x="7680" y="139196"/>
                </a:lnTo>
                <a:lnTo>
                  <a:pt x="9601" y="140154"/>
                </a:lnTo>
                <a:lnTo>
                  <a:pt x="14401" y="140154"/>
                </a:lnTo>
                <a:lnTo>
                  <a:pt x="16322" y="139196"/>
                </a:lnTo>
                <a:lnTo>
                  <a:pt x="17266" y="139196"/>
                </a:lnTo>
                <a:lnTo>
                  <a:pt x="19202" y="138237"/>
                </a:lnTo>
                <a:lnTo>
                  <a:pt x="20162" y="138237"/>
                </a:lnTo>
                <a:lnTo>
                  <a:pt x="21107" y="137274"/>
                </a:lnTo>
                <a:lnTo>
                  <a:pt x="22082" y="137274"/>
                </a:lnTo>
                <a:lnTo>
                  <a:pt x="23987" y="136315"/>
                </a:lnTo>
                <a:lnTo>
                  <a:pt x="26883" y="136315"/>
                </a:lnTo>
                <a:lnTo>
                  <a:pt x="27828" y="135357"/>
                </a:lnTo>
                <a:lnTo>
                  <a:pt x="30723" y="135357"/>
                </a:lnTo>
                <a:lnTo>
                  <a:pt x="31668" y="136315"/>
                </a:lnTo>
                <a:lnTo>
                  <a:pt x="32628" y="136315"/>
                </a:lnTo>
                <a:lnTo>
                  <a:pt x="33604" y="137274"/>
                </a:lnTo>
                <a:lnTo>
                  <a:pt x="34549" y="138237"/>
                </a:lnTo>
                <a:lnTo>
                  <a:pt x="35509" y="139196"/>
                </a:lnTo>
                <a:lnTo>
                  <a:pt x="35509" y="145918"/>
                </a:lnTo>
                <a:lnTo>
                  <a:pt x="34549" y="146875"/>
                </a:lnTo>
                <a:lnTo>
                  <a:pt x="33604" y="147834"/>
                </a:lnTo>
                <a:lnTo>
                  <a:pt x="32628" y="149757"/>
                </a:lnTo>
                <a:lnTo>
                  <a:pt x="31668" y="149757"/>
                </a:lnTo>
                <a:lnTo>
                  <a:pt x="30723" y="150715"/>
                </a:lnTo>
                <a:lnTo>
                  <a:pt x="28788" y="151674"/>
                </a:lnTo>
                <a:lnTo>
                  <a:pt x="27828" y="152633"/>
                </a:lnTo>
                <a:lnTo>
                  <a:pt x="26883" y="152633"/>
                </a:lnTo>
                <a:lnTo>
                  <a:pt x="25923" y="153597"/>
                </a:lnTo>
                <a:lnTo>
                  <a:pt x="23042" y="153597"/>
                </a:lnTo>
                <a:lnTo>
                  <a:pt x="23042" y="154554"/>
                </a:lnTo>
                <a:lnTo>
                  <a:pt x="22082" y="154554"/>
                </a:lnTo>
                <a:lnTo>
                  <a:pt x="22082" y="156472"/>
                </a:lnTo>
                <a:lnTo>
                  <a:pt x="23042" y="157436"/>
                </a:lnTo>
                <a:lnTo>
                  <a:pt x="23987" y="157436"/>
                </a:lnTo>
                <a:lnTo>
                  <a:pt x="23987" y="158395"/>
                </a:lnTo>
                <a:lnTo>
                  <a:pt x="27828" y="158395"/>
                </a:lnTo>
                <a:lnTo>
                  <a:pt x="28788" y="157436"/>
                </a:lnTo>
                <a:lnTo>
                  <a:pt x="30723" y="157436"/>
                </a:lnTo>
                <a:lnTo>
                  <a:pt x="31668" y="156472"/>
                </a:lnTo>
                <a:lnTo>
                  <a:pt x="33604" y="155513"/>
                </a:lnTo>
                <a:lnTo>
                  <a:pt x="34549" y="154554"/>
                </a:lnTo>
                <a:lnTo>
                  <a:pt x="35509" y="153597"/>
                </a:lnTo>
                <a:lnTo>
                  <a:pt x="36469" y="152633"/>
                </a:lnTo>
                <a:lnTo>
                  <a:pt x="37444" y="151674"/>
                </a:lnTo>
                <a:lnTo>
                  <a:pt x="39349" y="149757"/>
                </a:lnTo>
                <a:lnTo>
                  <a:pt x="40309" y="147834"/>
                </a:lnTo>
                <a:lnTo>
                  <a:pt x="41269" y="145918"/>
                </a:lnTo>
                <a:lnTo>
                  <a:pt x="41269" y="142077"/>
                </a:lnTo>
                <a:lnTo>
                  <a:pt x="42230" y="141113"/>
                </a:lnTo>
                <a:lnTo>
                  <a:pt x="41269" y="139196"/>
                </a:lnTo>
                <a:lnTo>
                  <a:pt x="41269" y="137274"/>
                </a:lnTo>
                <a:lnTo>
                  <a:pt x="40309" y="135357"/>
                </a:lnTo>
                <a:lnTo>
                  <a:pt x="39349" y="134398"/>
                </a:lnTo>
                <a:lnTo>
                  <a:pt x="37444" y="132475"/>
                </a:lnTo>
                <a:lnTo>
                  <a:pt x="36469" y="131516"/>
                </a:lnTo>
                <a:lnTo>
                  <a:pt x="35509" y="130558"/>
                </a:lnTo>
                <a:lnTo>
                  <a:pt x="33604" y="129594"/>
                </a:lnTo>
                <a:lnTo>
                  <a:pt x="25923" y="129594"/>
                </a:lnTo>
                <a:lnTo>
                  <a:pt x="23987" y="130558"/>
                </a:lnTo>
                <a:lnTo>
                  <a:pt x="23042" y="130558"/>
                </a:lnTo>
                <a:lnTo>
                  <a:pt x="21107" y="131516"/>
                </a:lnTo>
                <a:lnTo>
                  <a:pt x="20162" y="131516"/>
                </a:lnTo>
                <a:lnTo>
                  <a:pt x="19202" y="132475"/>
                </a:lnTo>
                <a:lnTo>
                  <a:pt x="18242" y="132475"/>
                </a:lnTo>
                <a:lnTo>
                  <a:pt x="16322" y="133433"/>
                </a:lnTo>
                <a:lnTo>
                  <a:pt x="9601" y="133433"/>
                </a:lnTo>
                <a:lnTo>
                  <a:pt x="8641" y="132475"/>
                </a:lnTo>
                <a:lnTo>
                  <a:pt x="7680" y="131516"/>
                </a:lnTo>
                <a:lnTo>
                  <a:pt x="6720" y="131516"/>
                </a:lnTo>
                <a:lnTo>
                  <a:pt x="6720" y="130558"/>
                </a:lnTo>
                <a:lnTo>
                  <a:pt x="5760" y="129594"/>
                </a:lnTo>
                <a:lnTo>
                  <a:pt x="5760" y="125754"/>
                </a:lnTo>
                <a:lnTo>
                  <a:pt x="6720" y="124795"/>
                </a:lnTo>
                <a:lnTo>
                  <a:pt x="6720" y="123837"/>
                </a:lnTo>
                <a:lnTo>
                  <a:pt x="7680" y="122878"/>
                </a:lnTo>
                <a:lnTo>
                  <a:pt x="8641" y="121915"/>
                </a:lnTo>
                <a:lnTo>
                  <a:pt x="9601" y="120956"/>
                </a:lnTo>
                <a:lnTo>
                  <a:pt x="10561" y="119998"/>
                </a:lnTo>
                <a:lnTo>
                  <a:pt x="12481" y="119998"/>
                </a:lnTo>
                <a:lnTo>
                  <a:pt x="13441" y="119039"/>
                </a:lnTo>
                <a:lnTo>
                  <a:pt x="15361" y="119039"/>
                </a:lnTo>
                <a:lnTo>
                  <a:pt x="15361" y="118074"/>
                </a:lnTo>
                <a:lnTo>
                  <a:pt x="17266" y="118074"/>
                </a:lnTo>
                <a:lnTo>
                  <a:pt x="18242" y="117116"/>
                </a:lnTo>
                <a:lnTo>
                  <a:pt x="18242" y="116157"/>
                </a:lnTo>
                <a:lnTo>
                  <a:pt x="17266" y="116157"/>
                </a:lnTo>
                <a:lnTo>
                  <a:pt x="17266" y="115199"/>
                </a:lnTo>
                <a:lnTo>
                  <a:pt x="16322" y="115199"/>
                </a:lnTo>
                <a:lnTo>
                  <a:pt x="16322" y="114234"/>
                </a:lnTo>
                <a:lnTo>
                  <a:pt x="15361" y="114234"/>
                </a:lnTo>
                <a:lnTo>
                  <a:pt x="14401" y="113277"/>
                </a:lnTo>
                <a:lnTo>
                  <a:pt x="12481" y="113277"/>
                </a:lnTo>
                <a:lnTo>
                  <a:pt x="12481" y="114234"/>
                </a:lnTo>
                <a:lnTo>
                  <a:pt x="10561" y="114234"/>
                </a:lnTo>
                <a:lnTo>
                  <a:pt x="10561" y="115199"/>
                </a:lnTo>
                <a:lnTo>
                  <a:pt x="9601" y="115199"/>
                </a:lnTo>
                <a:lnTo>
                  <a:pt x="8641" y="116157"/>
                </a:lnTo>
                <a:lnTo>
                  <a:pt x="7680" y="116157"/>
                </a:lnTo>
                <a:lnTo>
                  <a:pt x="6720" y="117116"/>
                </a:lnTo>
                <a:lnTo>
                  <a:pt x="5760" y="118074"/>
                </a:lnTo>
                <a:close/>
              </a:path>
              <a:path w="167030" h="158395">
                <a:moveTo>
                  <a:pt x="41269" y="127677"/>
                </a:moveTo>
                <a:lnTo>
                  <a:pt x="43190" y="129594"/>
                </a:lnTo>
                <a:lnTo>
                  <a:pt x="41269" y="119998"/>
                </a:lnTo>
                <a:lnTo>
                  <a:pt x="40309" y="119039"/>
                </a:lnTo>
                <a:lnTo>
                  <a:pt x="39349" y="118074"/>
                </a:lnTo>
                <a:lnTo>
                  <a:pt x="38389" y="116157"/>
                </a:lnTo>
                <a:lnTo>
                  <a:pt x="38389" y="114234"/>
                </a:lnTo>
                <a:lnTo>
                  <a:pt x="37444" y="113277"/>
                </a:lnTo>
                <a:lnTo>
                  <a:pt x="39349" y="125754"/>
                </a:lnTo>
                <a:lnTo>
                  <a:pt x="41269" y="127677"/>
                </a:lnTo>
                <a:close/>
              </a:path>
              <a:path w="167030" h="158395">
                <a:moveTo>
                  <a:pt x="46070" y="124795"/>
                </a:moveTo>
                <a:lnTo>
                  <a:pt x="45110" y="123837"/>
                </a:lnTo>
                <a:lnTo>
                  <a:pt x="44150" y="122878"/>
                </a:lnTo>
                <a:lnTo>
                  <a:pt x="58552" y="107513"/>
                </a:lnTo>
                <a:lnTo>
                  <a:pt x="59512" y="106555"/>
                </a:lnTo>
                <a:lnTo>
                  <a:pt x="59512" y="105596"/>
                </a:lnTo>
                <a:lnTo>
                  <a:pt x="58552" y="105596"/>
                </a:lnTo>
                <a:lnTo>
                  <a:pt x="58552" y="104639"/>
                </a:lnTo>
                <a:lnTo>
                  <a:pt x="57591" y="103674"/>
                </a:lnTo>
                <a:lnTo>
                  <a:pt x="56631" y="102716"/>
                </a:lnTo>
                <a:lnTo>
                  <a:pt x="54711" y="100798"/>
                </a:lnTo>
                <a:lnTo>
                  <a:pt x="52791" y="99834"/>
                </a:lnTo>
                <a:lnTo>
                  <a:pt x="50871" y="98875"/>
                </a:lnTo>
                <a:lnTo>
                  <a:pt x="44150" y="98875"/>
                </a:lnTo>
                <a:lnTo>
                  <a:pt x="43190" y="99834"/>
                </a:lnTo>
                <a:lnTo>
                  <a:pt x="41269" y="99834"/>
                </a:lnTo>
                <a:lnTo>
                  <a:pt x="39349" y="101757"/>
                </a:lnTo>
                <a:lnTo>
                  <a:pt x="37444" y="103674"/>
                </a:lnTo>
                <a:lnTo>
                  <a:pt x="35509" y="104639"/>
                </a:lnTo>
                <a:lnTo>
                  <a:pt x="34549" y="106555"/>
                </a:lnTo>
                <a:lnTo>
                  <a:pt x="33604" y="108478"/>
                </a:lnTo>
                <a:lnTo>
                  <a:pt x="33604" y="110395"/>
                </a:lnTo>
                <a:lnTo>
                  <a:pt x="32628" y="112318"/>
                </a:lnTo>
                <a:lnTo>
                  <a:pt x="32628" y="114234"/>
                </a:lnTo>
                <a:lnTo>
                  <a:pt x="33604" y="116157"/>
                </a:lnTo>
                <a:lnTo>
                  <a:pt x="33604" y="118074"/>
                </a:lnTo>
                <a:lnTo>
                  <a:pt x="34549" y="119998"/>
                </a:lnTo>
                <a:lnTo>
                  <a:pt x="35509" y="121915"/>
                </a:lnTo>
                <a:lnTo>
                  <a:pt x="37444" y="123837"/>
                </a:lnTo>
                <a:lnTo>
                  <a:pt x="39349" y="125754"/>
                </a:lnTo>
                <a:lnTo>
                  <a:pt x="37444" y="113277"/>
                </a:lnTo>
                <a:lnTo>
                  <a:pt x="37444" y="111360"/>
                </a:lnTo>
                <a:lnTo>
                  <a:pt x="38389" y="109436"/>
                </a:lnTo>
                <a:lnTo>
                  <a:pt x="38389" y="108478"/>
                </a:lnTo>
                <a:lnTo>
                  <a:pt x="39349" y="107513"/>
                </a:lnTo>
                <a:lnTo>
                  <a:pt x="40309" y="106555"/>
                </a:lnTo>
                <a:lnTo>
                  <a:pt x="42230" y="104639"/>
                </a:lnTo>
                <a:lnTo>
                  <a:pt x="44150" y="103674"/>
                </a:lnTo>
                <a:lnTo>
                  <a:pt x="47030" y="103674"/>
                </a:lnTo>
                <a:lnTo>
                  <a:pt x="48950" y="104639"/>
                </a:lnTo>
                <a:lnTo>
                  <a:pt x="50871" y="105596"/>
                </a:lnTo>
                <a:lnTo>
                  <a:pt x="52791" y="107513"/>
                </a:lnTo>
                <a:lnTo>
                  <a:pt x="41269" y="119998"/>
                </a:lnTo>
                <a:lnTo>
                  <a:pt x="43190" y="129594"/>
                </a:lnTo>
                <a:lnTo>
                  <a:pt x="45110" y="130558"/>
                </a:lnTo>
                <a:lnTo>
                  <a:pt x="47030" y="131516"/>
                </a:lnTo>
                <a:lnTo>
                  <a:pt x="48950" y="132475"/>
                </a:lnTo>
                <a:lnTo>
                  <a:pt x="52791" y="132475"/>
                </a:lnTo>
                <a:lnTo>
                  <a:pt x="54711" y="131516"/>
                </a:lnTo>
                <a:lnTo>
                  <a:pt x="56631" y="130558"/>
                </a:lnTo>
                <a:lnTo>
                  <a:pt x="58552" y="130558"/>
                </a:lnTo>
                <a:lnTo>
                  <a:pt x="60472" y="128636"/>
                </a:lnTo>
                <a:lnTo>
                  <a:pt x="62392" y="127677"/>
                </a:lnTo>
                <a:lnTo>
                  <a:pt x="63352" y="125754"/>
                </a:lnTo>
                <a:lnTo>
                  <a:pt x="64312" y="124795"/>
                </a:lnTo>
                <a:lnTo>
                  <a:pt x="65272" y="123837"/>
                </a:lnTo>
                <a:lnTo>
                  <a:pt x="66233" y="122878"/>
                </a:lnTo>
                <a:lnTo>
                  <a:pt x="66233" y="120956"/>
                </a:lnTo>
                <a:lnTo>
                  <a:pt x="67193" y="119998"/>
                </a:lnTo>
                <a:lnTo>
                  <a:pt x="67193" y="119039"/>
                </a:lnTo>
                <a:lnTo>
                  <a:pt x="68153" y="119039"/>
                </a:lnTo>
                <a:lnTo>
                  <a:pt x="68153" y="116157"/>
                </a:lnTo>
                <a:lnTo>
                  <a:pt x="67193" y="116157"/>
                </a:lnTo>
                <a:lnTo>
                  <a:pt x="67193" y="115199"/>
                </a:lnTo>
                <a:lnTo>
                  <a:pt x="66233" y="115199"/>
                </a:lnTo>
                <a:lnTo>
                  <a:pt x="66233" y="114234"/>
                </a:lnTo>
                <a:lnTo>
                  <a:pt x="65272" y="114234"/>
                </a:lnTo>
                <a:lnTo>
                  <a:pt x="64312" y="115199"/>
                </a:lnTo>
                <a:lnTo>
                  <a:pt x="64312" y="117116"/>
                </a:lnTo>
                <a:lnTo>
                  <a:pt x="63352" y="118074"/>
                </a:lnTo>
                <a:lnTo>
                  <a:pt x="62392" y="119039"/>
                </a:lnTo>
                <a:lnTo>
                  <a:pt x="61432" y="119998"/>
                </a:lnTo>
                <a:lnTo>
                  <a:pt x="61432" y="120956"/>
                </a:lnTo>
                <a:lnTo>
                  <a:pt x="60472" y="121915"/>
                </a:lnTo>
                <a:lnTo>
                  <a:pt x="59512" y="122878"/>
                </a:lnTo>
                <a:lnTo>
                  <a:pt x="58552" y="124795"/>
                </a:lnTo>
                <a:lnTo>
                  <a:pt x="56631" y="125754"/>
                </a:lnTo>
                <a:lnTo>
                  <a:pt x="55671" y="126719"/>
                </a:lnTo>
                <a:lnTo>
                  <a:pt x="48950" y="126719"/>
                </a:lnTo>
                <a:lnTo>
                  <a:pt x="47990" y="125754"/>
                </a:lnTo>
                <a:lnTo>
                  <a:pt x="46070" y="124795"/>
                </a:lnTo>
                <a:close/>
              </a:path>
              <a:path w="167030" h="158395">
                <a:moveTo>
                  <a:pt x="61432" y="86398"/>
                </a:moveTo>
                <a:lnTo>
                  <a:pt x="61432" y="87357"/>
                </a:lnTo>
                <a:lnTo>
                  <a:pt x="58552" y="84475"/>
                </a:lnTo>
                <a:lnTo>
                  <a:pt x="58552" y="83516"/>
                </a:lnTo>
                <a:lnTo>
                  <a:pt x="57591" y="83516"/>
                </a:lnTo>
                <a:lnTo>
                  <a:pt x="57591" y="84475"/>
                </a:lnTo>
                <a:lnTo>
                  <a:pt x="56631" y="84475"/>
                </a:lnTo>
                <a:lnTo>
                  <a:pt x="55671" y="85440"/>
                </a:lnTo>
                <a:lnTo>
                  <a:pt x="55671" y="86398"/>
                </a:lnTo>
                <a:lnTo>
                  <a:pt x="54711" y="86398"/>
                </a:lnTo>
                <a:lnTo>
                  <a:pt x="54711" y="88315"/>
                </a:lnTo>
                <a:lnTo>
                  <a:pt x="76794" y="110395"/>
                </a:lnTo>
                <a:lnTo>
                  <a:pt x="78714" y="110395"/>
                </a:lnTo>
                <a:lnTo>
                  <a:pt x="78714" y="109436"/>
                </a:lnTo>
                <a:lnTo>
                  <a:pt x="79674" y="109436"/>
                </a:lnTo>
                <a:lnTo>
                  <a:pt x="79674" y="108478"/>
                </a:lnTo>
                <a:lnTo>
                  <a:pt x="80634" y="108478"/>
                </a:lnTo>
                <a:lnTo>
                  <a:pt x="80634" y="105596"/>
                </a:lnTo>
                <a:lnTo>
                  <a:pt x="66233" y="91196"/>
                </a:lnTo>
                <a:lnTo>
                  <a:pt x="66233" y="81599"/>
                </a:lnTo>
                <a:lnTo>
                  <a:pt x="67193" y="81599"/>
                </a:lnTo>
                <a:lnTo>
                  <a:pt x="67193" y="80636"/>
                </a:lnTo>
                <a:lnTo>
                  <a:pt x="68153" y="80636"/>
                </a:lnTo>
                <a:lnTo>
                  <a:pt x="69113" y="79677"/>
                </a:lnTo>
                <a:lnTo>
                  <a:pt x="70073" y="79677"/>
                </a:lnTo>
                <a:lnTo>
                  <a:pt x="70073" y="78719"/>
                </a:lnTo>
                <a:lnTo>
                  <a:pt x="71033" y="78719"/>
                </a:lnTo>
                <a:lnTo>
                  <a:pt x="71033" y="77760"/>
                </a:lnTo>
                <a:lnTo>
                  <a:pt x="70073" y="77760"/>
                </a:lnTo>
                <a:lnTo>
                  <a:pt x="70073" y="76795"/>
                </a:lnTo>
                <a:lnTo>
                  <a:pt x="69113" y="75837"/>
                </a:lnTo>
                <a:lnTo>
                  <a:pt x="68153" y="75837"/>
                </a:lnTo>
                <a:lnTo>
                  <a:pt x="68153" y="74878"/>
                </a:lnTo>
                <a:lnTo>
                  <a:pt x="66233" y="74878"/>
                </a:lnTo>
                <a:lnTo>
                  <a:pt x="66233" y="75837"/>
                </a:lnTo>
                <a:lnTo>
                  <a:pt x="64312" y="75837"/>
                </a:lnTo>
                <a:lnTo>
                  <a:pt x="64312" y="76795"/>
                </a:lnTo>
                <a:lnTo>
                  <a:pt x="63352" y="76795"/>
                </a:lnTo>
                <a:lnTo>
                  <a:pt x="63352" y="77760"/>
                </a:lnTo>
                <a:lnTo>
                  <a:pt x="62392" y="77760"/>
                </a:lnTo>
                <a:lnTo>
                  <a:pt x="62392" y="78719"/>
                </a:lnTo>
                <a:lnTo>
                  <a:pt x="61432" y="79677"/>
                </a:lnTo>
                <a:lnTo>
                  <a:pt x="61432" y="863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7" name="object 667"/>
          <p:cNvSpPr/>
          <p:nvPr/>
        </p:nvSpPr>
        <p:spPr>
          <a:xfrm>
            <a:off x="2937753" y="8491956"/>
            <a:ext cx="46070" cy="40325"/>
          </a:xfrm>
          <a:custGeom>
            <a:avLst/>
            <a:gdLst/>
            <a:ahLst/>
            <a:cxnLst/>
            <a:rect l="l" t="t" r="r" b="b"/>
            <a:pathLst>
              <a:path w="46070" h="40325">
                <a:moveTo>
                  <a:pt x="960" y="39349"/>
                </a:moveTo>
                <a:lnTo>
                  <a:pt x="960" y="40325"/>
                </a:lnTo>
                <a:lnTo>
                  <a:pt x="2880" y="40325"/>
                </a:lnTo>
                <a:lnTo>
                  <a:pt x="3840" y="39349"/>
                </a:lnTo>
                <a:lnTo>
                  <a:pt x="44150" y="26883"/>
                </a:lnTo>
                <a:lnTo>
                  <a:pt x="44150" y="25923"/>
                </a:lnTo>
                <a:lnTo>
                  <a:pt x="45110" y="25923"/>
                </a:lnTo>
                <a:lnTo>
                  <a:pt x="45110" y="24963"/>
                </a:lnTo>
                <a:lnTo>
                  <a:pt x="46070" y="23987"/>
                </a:lnTo>
                <a:lnTo>
                  <a:pt x="46070" y="15361"/>
                </a:lnTo>
                <a:lnTo>
                  <a:pt x="45110" y="15361"/>
                </a:lnTo>
                <a:lnTo>
                  <a:pt x="45110" y="14401"/>
                </a:lnTo>
                <a:lnTo>
                  <a:pt x="44150" y="14401"/>
                </a:lnTo>
                <a:lnTo>
                  <a:pt x="44150" y="13441"/>
                </a:lnTo>
                <a:lnTo>
                  <a:pt x="3840" y="960"/>
                </a:lnTo>
                <a:lnTo>
                  <a:pt x="2880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6720"/>
                </a:lnTo>
                <a:lnTo>
                  <a:pt x="960" y="7680"/>
                </a:lnTo>
                <a:lnTo>
                  <a:pt x="960" y="8641"/>
                </a:lnTo>
                <a:lnTo>
                  <a:pt x="1920" y="8641"/>
                </a:lnTo>
                <a:lnTo>
                  <a:pt x="36469" y="19202"/>
                </a:lnTo>
                <a:lnTo>
                  <a:pt x="36469" y="20147"/>
                </a:lnTo>
                <a:lnTo>
                  <a:pt x="1920" y="30708"/>
                </a:lnTo>
                <a:lnTo>
                  <a:pt x="960" y="30708"/>
                </a:lnTo>
                <a:lnTo>
                  <a:pt x="960" y="31668"/>
                </a:lnTo>
                <a:lnTo>
                  <a:pt x="0" y="32644"/>
                </a:lnTo>
                <a:lnTo>
                  <a:pt x="0" y="38389"/>
                </a:lnTo>
                <a:lnTo>
                  <a:pt x="960" y="39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8" name="object 668"/>
          <p:cNvSpPr/>
          <p:nvPr/>
        </p:nvSpPr>
        <p:spPr>
          <a:xfrm>
            <a:off x="2937753" y="8448751"/>
            <a:ext cx="46070" cy="41285"/>
          </a:xfrm>
          <a:custGeom>
            <a:avLst/>
            <a:gdLst/>
            <a:ahLst/>
            <a:cxnLst/>
            <a:rect l="l" t="t" r="r" b="b"/>
            <a:pathLst>
              <a:path w="46070" h="41285">
                <a:moveTo>
                  <a:pt x="45110" y="32644"/>
                </a:moveTo>
                <a:lnTo>
                  <a:pt x="44150" y="32644"/>
                </a:lnTo>
                <a:lnTo>
                  <a:pt x="35509" y="29763"/>
                </a:lnTo>
                <a:lnTo>
                  <a:pt x="35509" y="12481"/>
                </a:lnTo>
                <a:lnTo>
                  <a:pt x="44150" y="9601"/>
                </a:lnTo>
                <a:lnTo>
                  <a:pt x="45110" y="9601"/>
                </a:lnTo>
                <a:lnTo>
                  <a:pt x="45110" y="8641"/>
                </a:lnTo>
                <a:lnTo>
                  <a:pt x="46070" y="8641"/>
                </a:lnTo>
                <a:lnTo>
                  <a:pt x="46070" y="960"/>
                </a:lnTo>
                <a:lnTo>
                  <a:pt x="45110" y="960"/>
                </a:lnTo>
                <a:lnTo>
                  <a:pt x="45110" y="0"/>
                </a:lnTo>
                <a:lnTo>
                  <a:pt x="43190" y="0"/>
                </a:lnTo>
                <a:lnTo>
                  <a:pt x="43190" y="960"/>
                </a:lnTo>
                <a:lnTo>
                  <a:pt x="42230" y="960"/>
                </a:lnTo>
                <a:lnTo>
                  <a:pt x="27828" y="15361"/>
                </a:lnTo>
                <a:lnTo>
                  <a:pt x="27828" y="27843"/>
                </a:lnTo>
                <a:lnTo>
                  <a:pt x="9601" y="21122"/>
                </a:lnTo>
                <a:lnTo>
                  <a:pt x="1920" y="15361"/>
                </a:lnTo>
                <a:lnTo>
                  <a:pt x="960" y="15361"/>
                </a:lnTo>
                <a:lnTo>
                  <a:pt x="960" y="16322"/>
                </a:lnTo>
                <a:lnTo>
                  <a:pt x="0" y="17282"/>
                </a:lnTo>
                <a:lnTo>
                  <a:pt x="0" y="24963"/>
                </a:lnTo>
                <a:lnTo>
                  <a:pt x="960" y="24963"/>
                </a:lnTo>
                <a:lnTo>
                  <a:pt x="960" y="26883"/>
                </a:lnTo>
                <a:lnTo>
                  <a:pt x="1920" y="26883"/>
                </a:lnTo>
                <a:lnTo>
                  <a:pt x="42230" y="41285"/>
                </a:lnTo>
                <a:lnTo>
                  <a:pt x="45110" y="41285"/>
                </a:lnTo>
                <a:lnTo>
                  <a:pt x="46070" y="40325"/>
                </a:lnTo>
                <a:lnTo>
                  <a:pt x="46070" y="34564"/>
                </a:lnTo>
                <a:lnTo>
                  <a:pt x="45110" y="33604"/>
                </a:lnTo>
                <a:lnTo>
                  <a:pt x="45110" y="32644"/>
                </a:lnTo>
                <a:close/>
              </a:path>
              <a:path w="46070" h="41285">
                <a:moveTo>
                  <a:pt x="9601" y="21122"/>
                </a:moveTo>
                <a:lnTo>
                  <a:pt x="27828" y="15361"/>
                </a:lnTo>
                <a:lnTo>
                  <a:pt x="42230" y="960"/>
                </a:lnTo>
                <a:lnTo>
                  <a:pt x="1920" y="14401"/>
                </a:lnTo>
                <a:lnTo>
                  <a:pt x="1920" y="15361"/>
                </a:lnTo>
                <a:lnTo>
                  <a:pt x="9601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9" name="object 669"/>
          <p:cNvSpPr/>
          <p:nvPr/>
        </p:nvSpPr>
        <p:spPr>
          <a:xfrm>
            <a:off x="2949260" y="8405561"/>
            <a:ext cx="34564" cy="23027"/>
          </a:xfrm>
          <a:custGeom>
            <a:avLst/>
            <a:gdLst/>
            <a:ahLst/>
            <a:cxnLst/>
            <a:rect l="l" t="t" r="r" b="b"/>
            <a:pathLst>
              <a:path w="34564" h="23027">
                <a:moveTo>
                  <a:pt x="8641" y="14401"/>
                </a:moveTo>
                <a:lnTo>
                  <a:pt x="7680" y="14401"/>
                </a:lnTo>
                <a:lnTo>
                  <a:pt x="6736" y="13441"/>
                </a:lnTo>
                <a:lnTo>
                  <a:pt x="6736" y="12466"/>
                </a:lnTo>
                <a:lnTo>
                  <a:pt x="5775" y="11521"/>
                </a:lnTo>
                <a:lnTo>
                  <a:pt x="5775" y="7680"/>
                </a:lnTo>
                <a:lnTo>
                  <a:pt x="6736" y="7680"/>
                </a:lnTo>
                <a:lnTo>
                  <a:pt x="6736" y="4800"/>
                </a:lnTo>
                <a:lnTo>
                  <a:pt x="7680" y="3840"/>
                </a:lnTo>
                <a:lnTo>
                  <a:pt x="7680" y="2880"/>
                </a:lnTo>
                <a:lnTo>
                  <a:pt x="8641" y="2880"/>
                </a:lnTo>
                <a:lnTo>
                  <a:pt x="8641" y="1920"/>
                </a:lnTo>
                <a:lnTo>
                  <a:pt x="7680" y="1920"/>
                </a:lnTo>
                <a:lnTo>
                  <a:pt x="7680" y="960"/>
                </a:lnTo>
                <a:lnTo>
                  <a:pt x="2895" y="960"/>
                </a:lnTo>
                <a:lnTo>
                  <a:pt x="2895" y="1920"/>
                </a:lnTo>
                <a:lnTo>
                  <a:pt x="1935" y="1920"/>
                </a:lnTo>
                <a:lnTo>
                  <a:pt x="1935" y="2880"/>
                </a:lnTo>
                <a:lnTo>
                  <a:pt x="960" y="2880"/>
                </a:lnTo>
                <a:lnTo>
                  <a:pt x="960" y="4800"/>
                </a:lnTo>
                <a:lnTo>
                  <a:pt x="0" y="5760"/>
                </a:lnTo>
                <a:lnTo>
                  <a:pt x="0" y="14401"/>
                </a:lnTo>
                <a:lnTo>
                  <a:pt x="960" y="15361"/>
                </a:lnTo>
                <a:lnTo>
                  <a:pt x="960" y="17282"/>
                </a:lnTo>
                <a:lnTo>
                  <a:pt x="1935" y="18242"/>
                </a:lnTo>
                <a:lnTo>
                  <a:pt x="2895" y="19187"/>
                </a:lnTo>
                <a:lnTo>
                  <a:pt x="3840" y="21122"/>
                </a:lnTo>
                <a:lnTo>
                  <a:pt x="4800" y="22082"/>
                </a:lnTo>
                <a:lnTo>
                  <a:pt x="5775" y="22082"/>
                </a:lnTo>
                <a:lnTo>
                  <a:pt x="6736" y="23027"/>
                </a:lnTo>
                <a:lnTo>
                  <a:pt x="12481" y="23027"/>
                </a:lnTo>
                <a:lnTo>
                  <a:pt x="13456" y="22082"/>
                </a:lnTo>
                <a:lnTo>
                  <a:pt x="14401" y="22082"/>
                </a:lnTo>
                <a:lnTo>
                  <a:pt x="15361" y="21122"/>
                </a:lnTo>
                <a:lnTo>
                  <a:pt x="16322" y="21122"/>
                </a:lnTo>
                <a:lnTo>
                  <a:pt x="17282" y="20147"/>
                </a:lnTo>
                <a:lnTo>
                  <a:pt x="17282" y="19187"/>
                </a:lnTo>
                <a:lnTo>
                  <a:pt x="18242" y="18242"/>
                </a:lnTo>
                <a:lnTo>
                  <a:pt x="19202" y="17282"/>
                </a:lnTo>
                <a:lnTo>
                  <a:pt x="19202" y="15361"/>
                </a:lnTo>
                <a:lnTo>
                  <a:pt x="20162" y="14401"/>
                </a:lnTo>
                <a:lnTo>
                  <a:pt x="20162" y="13441"/>
                </a:lnTo>
                <a:lnTo>
                  <a:pt x="21122" y="12466"/>
                </a:lnTo>
                <a:lnTo>
                  <a:pt x="21122" y="11521"/>
                </a:lnTo>
                <a:lnTo>
                  <a:pt x="22082" y="10561"/>
                </a:lnTo>
                <a:lnTo>
                  <a:pt x="22082" y="9601"/>
                </a:lnTo>
                <a:lnTo>
                  <a:pt x="23042" y="8625"/>
                </a:lnTo>
                <a:lnTo>
                  <a:pt x="24002" y="7680"/>
                </a:lnTo>
                <a:lnTo>
                  <a:pt x="24963" y="7680"/>
                </a:lnTo>
                <a:lnTo>
                  <a:pt x="25923" y="8625"/>
                </a:lnTo>
                <a:lnTo>
                  <a:pt x="26883" y="8625"/>
                </a:lnTo>
                <a:lnTo>
                  <a:pt x="27843" y="9601"/>
                </a:lnTo>
                <a:lnTo>
                  <a:pt x="27843" y="11521"/>
                </a:lnTo>
                <a:lnTo>
                  <a:pt x="28803" y="11521"/>
                </a:lnTo>
                <a:lnTo>
                  <a:pt x="28803" y="14401"/>
                </a:lnTo>
                <a:lnTo>
                  <a:pt x="27843" y="15361"/>
                </a:lnTo>
                <a:lnTo>
                  <a:pt x="27843" y="18242"/>
                </a:lnTo>
                <a:lnTo>
                  <a:pt x="26883" y="19187"/>
                </a:lnTo>
                <a:lnTo>
                  <a:pt x="26883" y="20147"/>
                </a:lnTo>
                <a:lnTo>
                  <a:pt x="25923" y="20147"/>
                </a:lnTo>
                <a:lnTo>
                  <a:pt x="25923" y="23027"/>
                </a:lnTo>
                <a:lnTo>
                  <a:pt x="31683" y="23027"/>
                </a:lnTo>
                <a:lnTo>
                  <a:pt x="32644" y="22082"/>
                </a:lnTo>
                <a:lnTo>
                  <a:pt x="32644" y="21122"/>
                </a:lnTo>
                <a:lnTo>
                  <a:pt x="33604" y="20147"/>
                </a:lnTo>
                <a:lnTo>
                  <a:pt x="33604" y="19187"/>
                </a:lnTo>
                <a:lnTo>
                  <a:pt x="34564" y="18242"/>
                </a:lnTo>
                <a:lnTo>
                  <a:pt x="34564" y="7680"/>
                </a:lnTo>
                <a:lnTo>
                  <a:pt x="33604" y="5760"/>
                </a:lnTo>
                <a:lnTo>
                  <a:pt x="32644" y="4800"/>
                </a:lnTo>
                <a:lnTo>
                  <a:pt x="31683" y="2880"/>
                </a:lnTo>
                <a:lnTo>
                  <a:pt x="31683" y="1920"/>
                </a:lnTo>
                <a:lnTo>
                  <a:pt x="29763" y="960"/>
                </a:lnTo>
                <a:lnTo>
                  <a:pt x="28803" y="960"/>
                </a:lnTo>
                <a:lnTo>
                  <a:pt x="27843" y="0"/>
                </a:lnTo>
                <a:lnTo>
                  <a:pt x="20162" y="0"/>
                </a:lnTo>
                <a:lnTo>
                  <a:pt x="19202" y="960"/>
                </a:lnTo>
                <a:lnTo>
                  <a:pt x="18242" y="960"/>
                </a:lnTo>
                <a:lnTo>
                  <a:pt x="18242" y="1920"/>
                </a:lnTo>
                <a:lnTo>
                  <a:pt x="17282" y="2880"/>
                </a:lnTo>
                <a:lnTo>
                  <a:pt x="16322" y="3840"/>
                </a:lnTo>
                <a:lnTo>
                  <a:pt x="16322" y="4800"/>
                </a:lnTo>
                <a:lnTo>
                  <a:pt x="15361" y="5760"/>
                </a:lnTo>
                <a:lnTo>
                  <a:pt x="15361" y="6720"/>
                </a:lnTo>
                <a:lnTo>
                  <a:pt x="14401" y="6720"/>
                </a:lnTo>
                <a:lnTo>
                  <a:pt x="14401" y="7680"/>
                </a:lnTo>
                <a:lnTo>
                  <a:pt x="13456" y="8625"/>
                </a:lnTo>
                <a:lnTo>
                  <a:pt x="13456" y="10561"/>
                </a:lnTo>
                <a:lnTo>
                  <a:pt x="12481" y="11521"/>
                </a:lnTo>
                <a:lnTo>
                  <a:pt x="12481" y="13441"/>
                </a:lnTo>
                <a:lnTo>
                  <a:pt x="11521" y="13441"/>
                </a:lnTo>
                <a:lnTo>
                  <a:pt x="11521" y="14401"/>
                </a:lnTo>
                <a:lnTo>
                  <a:pt x="8641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0" name="object 670"/>
          <p:cNvSpPr/>
          <p:nvPr/>
        </p:nvSpPr>
        <p:spPr>
          <a:xfrm>
            <a:off x="2934873" y="8369076"/>
            <a:ext cx="48950" cy="29763"/>
          </a:xfrm>
          <a:custGeom>
            <a:avLst/>
            <a:gdLst/>
            <a:ahLst/>
            <a:cxnLst/>
            <a:rect l="l" t="t" r="r" b="b"/>
            <a:pathLst>
              <a:path w="48950" h="29763">
                <a:moveTo>
                  <a:pt x="960" y="28803"/>
                </a:moveTo>
                <a:lnTo>
                  <a:pt x="960" y="29763"/>
                </a:lnTo>
                <a:lnTo>
                  <a:pt x="47990" y="29763"/>
                </a:lnTo>
                <a:lnTo>
                  <a:pt x="47990" y="27843"/>
                </a:lnTo>
                <a:lnTo>
                  <a:pt x="48950" y="27843"/>
                </a:lnTo>
                <a:lnTo>
                  <a:pt x="48950" y="22082"/>
                </a:lnTo>
                <a:lnTo>
                  <a:pt x="47990" y="22082"/>
                </a:lnTo>
                <a:lnTo>
                  <a:pt x="47990" y="21122"/>
                </a:lnTo>
                <a:lnTo>
                  <a:pt x="26868" y="21122"/>
                </a:lnTo>
                <a:lnTo>
                  <a:pt x="24947" y="19202"/>
                </a:lnTo>
                <a:lnTo>
                  <a:pt x="24002" y="18242"/>
                </a:lnTo>
                <a:lnTo>
                  <a:pt x="23027" y="17282"/>
                </a:lnTo>
                <a:lnTo>
                  <a:pt x="22067" y="16322"/>
                </a:lnTo>
                <a:lnTo>
                  <a:pt x="22067" y="11521"/>
                </a:lnTo>
                <a:lnTo>
                  <a:pt x="23027" y="10561"/>
                </a:lnTo>
                <a:lnTo>
                  <a:pt x="24002" y="9601"/>
                </a:lnTo>
                <a:lnTo>
                  <a:pt x="24947" y="8641"/>
                </a:lnTo>
                <a:lnTo>
                  <a:pt x="47990" y="8641"/>
                </a:lnTo>
                <a:lnTo>
                  <a:pt x="47990" y="7680"/>
                </a:lnTo>
                <a:lnTo>
                  <a:pt x="48950" y="6720"/>
                </a:lnTo>
                <a:lnTo>
                  <a:pt x="48950" y="1920"/>
                </a:lnTo>
                <a:lnTo>
                  <a:pt x="47990" y="960"/>
                </a:lnTo>
                <a:lnTo>
                  <a:pt x="47990" y="0"/>
                </a:lnTo>
                <a:lnTo>
                  <a:pt x="22067" y="0"/>
                </a:lnTo>
                <a:lnTo>
                  <a:pt x="21122" y="960"/>
                </a:lnTo>
                <a:lnTo>
                  <a:pt x="19187" y="1920"/>
                </a:lnTo>
                <a:lnTo>
                  <a:pt x="18227" y="1920"/>
                </a:lnTo>
                <a:lnTo>
                  <a:pt x="17282" y="2880"/>
                </a:lnTo>
                <a:lnTo>
                  <a:pt x="16322" y="4800"/>
                </a:lnTo>
                <a:lnTo>
                  <a:pt x="15346" y="5760"/>
                </a:lnTo>
                <a:lnTo>
                  <a:pt x="14386" y="7680"/>
                </a:lnTo>
                <a:lnTo>
                  <a:pt x="14386" y="14401"/>
                </a:lnTo>
                <a:lnTo>
                  <a:pt x="15346" y="16322"/>
                </a:lnTo>
                <a:lnTo>
                  <a:pt x="16322" y="17282"/>
                </a:lnTo>
                <a:lnTo>
                  <a:pt x="17282" y="19202"/>
                </a:lnTo>
                <a:lnTo>
                  <a:pt x="18227" y="21122"/>
                </a:lnTo>
                <a:lnTo>
                  <a:pt x="0" y="21122"/>
                </a:lnTo>
                <a:lnTo>
                  <a:pt x="0" y="28803"/>
                </a:lnTo>
                <a:lnTo>
                  <a:pt x="960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1" name="object 671"/>
          <p:cNvSpPr/>
          <p:nvPr/>
        </p:nvSpPr>
        <p:spPr>
          <a:xfrm>
            <a:off x="2949260" y="8333552"/>
            <a:ext cx="34564" cy="28803"/>
          </a:xfrm>
          <a:custGeom>
            <a:avLst/>
            <a:gdLst/>
            <a:ahLst/>
            <a:cxnLst/>
            <a:rect l="l" t="t" r="r" b="b"/>
            <a:pathLst>
              <a:path w="34564" h="28803">
                <a:moveTo>
                  <a:pt x="960" y="5760"/>
                </a:moveTo>
                <a:lnTo>
                  <a:pt x="960" y="7680"/>
                </a:lnTo>
                <a:lnTo>
                  <a:pt x="0" y="9601"/>
                </a:lnTo>
                <a:lnTo>
                  <a:pt x="0" y="19202"/>
                </a:lnTo>
                <a:lnTo>
                  <a:pt x="960" y="20162"/>
                </a:lnTo>
                <a:lnTo>
                  <a:pt x="960" y="23042"/>
                </a:lnTo>
                <a:lnTo>
                  <a:pt x="1935" y="24002"/>
                </a:lnTo>
                <a:lnTo>
                  <a:pt x="2895" y="24963"/>
                </a:lnTo>
                <a:lnTo>
                  <a:pt x="2895" y="25923"/>
                </a:lnTo>
                <a:lnTo>
                  <a:pt x="3840" y="25923"/>
                </a:lnTo>
                <a:lnTo>
                  <a:pt x="3840" y="26883"/>
                </a:lnTo>
                <a:lnTo>
                  <a:pt x="8641" y="26883"/>
                </a:lnTo>
                <a:lnTo>
                  <a:pt x="8641" y="25923"/>
                </a:lnTo>
                <a:lnTo>
                  <a:pt x="9616" y="25923"/>
                </a:lnTo>
                <a:lnTo>
                  <a:pt x="9616" y="24002"/>
                </a:lnTo>
                <a:lnTo>
                  <a:pt x="8641" y="23042"/>
                </a:lnTo>
                <a:lnTo>
                  <a:pt x="8641" y="22082"/>
                </a:lnTo>
                <a:lnTo>
                  <a:pt x="7680" y="22082"/>
                </a:lnTo>
                <a:lnTo>
                  <a:pt x="7680" y="20162"/>
                </a:lnTo>
                <a:lnTo>
                  <a:pt x="6736" y="18242"/>
                </a:lnTo>
                <a:lnTo>
                  <a:pt x="6736" y="11521"/>
                </a:lnTo>
                <a:lnTo>
                  <a:pt x="7680" y="10561"/>
                </a:lnTo>
                <a:lnTo>
                  <a:pt x="8641" y="9601"/>
                </a:lnTo>
                <a:lnTo>
                  <a:pt x="9616" y="9601"/>
                </a:lnTo>
                <a:lnTo>
                  <a:pt x="10561" y="8641"/>
                </a:lnTo>
                <a:lnTo>
                  <a:pt x="14401" y="8641"/>
                </a:lnTo>
                <a:lnTo>
                  <a:pt x="14401" y="19202"/>
                </a:lnTo>
                <a:lnTo>
                  <a:pt x="15361" y="21122"/>
                </a:lnTo>
                <a:lnTo>
                  <a:pt x="16322" y="23042"/>
                </a:lnTo>
                <a:lnTo>
                  <a:pt x="16322" y="24002"/>
                </a:lnTo>
                <a:lnTo>
                  <a:pt x="17282" y="25923"/>
                </a:lnTo>
                <a:lnTo>
                  <a:pt x="19202" y="26883"/>
                </a:lnTo>
                <a:lnTo>
                  <a:pt x="20162" y="27843"/>
                </a:lnTo>
                <a:lnTo>
                  <a:pt x="21122" y="27843"/>
                </a:lnTo>
                <a:lnTo>
                  <a:pt x="23042" y="28803"/>
                </a:lnTo>
                <a:lnTo>
                  <a:pt x="24963" y="28803"/>
                </a:lnTo>
                <a:lnTo>
                  <a:pt x="23042" y="20162"/>
                </a:lnTo>
                <a:lnTo>
                  <a:pt x="22082" y="19202"/>
                </a:lnTo>
                <a:lnTo>
                  <a:pt x="21122" y="19202"/>
                </a:lnTo>
                <a:lnTo>
                  <a:pt x="21122" y="18242"/>
                </a:lnTo>
                <a:lnTo>
                  <a:pt x="20162" y="17282"/>
                </a:lnTo>
                <a:lnTo>
                  <a:pt x="20162" y="14401"/>
                </a:lnTo>
                <a:lnTo>
                  <a:pt x="19202" y="13441"/>
                </a:lnTo>
                <a:lnTo>
                  <a:pt x="19202" y="8641"/>
                </a:lnTo>
                <a:lnTo>
                  <a:pt x="24963" y="8641"/>
                </a:lnTo>
                <a:lnTo>
                  <a:pt x="25923" y="9601"/>
                </a:lnTo>
                <a:lnTo>
                  <a:pt x="26883" y="10561"/>
                </a:lnTo>
                <a:lnTo>
                  <a:pt x="27843" y="12481"/>
                </a:lnTo>
                <a:lnTo>
                  <a:pt x="28803" y="13441"/>
                </a:lnTo>
                <a:lnTo>
                  <a:pt x="28803" y="27843"/>
                </a:lnTo>
                <a:lnTo>
                  <a:pt x="30723" y="26883"/>
                </a:lnTo>
                <a:lnTo>
                  <a:pt x="31683" y="25923"/>
                </a:lnTo>
                <a:lnTo>
                  <a:pt x="32644" y="24963"/>
                </a:lnTo>
                <a:lnTo>
                  <a:pt x="33604" y="24002"/>
                </a:lnTo>
                <a:lnTo>
                  <a:pt x="33604" y="23042"/>
                </a:lnTo>
                <a:lnTo>
                  <a:pt x="34564" y="22082"/>
                </a:lnTo>
                <a:lnTo>
                  <a:pt x="34564" y="13441"/>
                </a:lnTo>
                <a:lnTo>
                  <a:pt x="33604" y="11521"/>
                </a:lnTo>
                <a:lnTo>
                  <a:pt x="32644" y="10561"/>
                </a:lnTo>
                <a:lnTo>
                  <a:pt x="31683" y="8641"/>
                </a:lnTo>
                <a:lnTo>
                  <a:pt x="30723" y="7680"/>
                </a:lnTo>
                <a:lnTo>
                  <a:pt x="33604" y="7680"/>
                </a:lnTo>
                <a:lnTo>
                  <a:pt x="33604" y="6720"/>
                </a:lnTo>
                <a:lnTo>
                  <a:pt x="34564" y="5760"/>
                </a:lnTo>
                <a:lnTo>
                  <a:pt x="34564" y="1920"/>
                </a:lnTo>
                <a:lnTo>
                  <a:pt x="33604" y="960"/>
                </a:lnTo>
                <a:lnTo>
                  <a:pt x="33604" y="0"/>
                </a:lnTo>
                <a:lnTo>
                  <a:pt x="9616" y="0"/>
                </a:lnTo>
                <a:lnTo>
                  <a:pt x="7680" y="960"/>
                </a:lnTo>
                <a:lnTo>
                  <a:pt x="6736" y="960"/>
                </a:lnTo>
                <a:lnTo>
                  <a:pt x="4800" y="1920"/>
                </a:lnTo>
                <a:lnTo>
                  <a:pt x="3840" y="1920"/>
                </a:lnTo>
                <a:lnTo>
                  <a:pt x="2895" y="3840"/>
                </a:lnTo>
                <a:lnTo>
                  <a:pt x="1935" y="4800"/>
                </a:lnTo>
                <a:lnTo>
                  <a:pt x="96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2" name="object 672"/>
          <p:cNvSpPr/>
          <p:nvPr/>
        </p:nvSpPr>
        <p:spPr>
          <a:xfrm>
            <a:off x="2972302" y="8350834"/>
            <a:ext cx="5760" cy="11521"/>
          </a:xfrm>
          <a:custGeom>
            <a:avLst/>
            <a:gdLst/>
            <a:ahLst/>
            <a:cxnLst/>
            <a:rect l="l" t="t" r="r" b="b"/>
            <a:pathLst>
              <a:path w="5760" h="11521">
                <a:moveTo>
                  <a:pt x="5760" y="0"/>
                </a:moveTo>
                <a:lnTo>
                  <a:pt x="4800" y="960"/>
                </a:lnTo>
                <a:lnTo>
                  <a:pt x="4800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0" y="2880"/>
                </a:lnTo>
                <a:lnTo>
                  <a:pt x="1920" y="11521"/>
                </a:lnTo>
                <a:lnTo>
                  <a:pt x="3840" y="11521"/>
                </a:lnTo>
                <a:lnTo>
                  <a:pt x="4800" y="10561"/>
                </a:lnTo>
                <a:lnTo>
                  <a:pt x="5760" y="10561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3" name="object 673"/>
          <p:cNvSpPr/>
          <p:nvPr/>
        </p:nvSpPr>
        <p:spPr>
          <a:xfrm>
            <a:off x="2949260" y="8304763"/>
            <a:ext cx="32644" cy="20162"/>
          </a:xfrm>
          <a:custGeom>
            <a:avLst/>
            <a:gdLst/>
            <a:ahLst/>
            <a:cxnLst/>
            <a:rect l="l" t="t" r="r" b="b"/>
            <a:pathLst>
              <a:path w="32644" h="20162">
                <a:moveTo>
                  <a:pt x="960" y="18242"/>
                </a:moveTo>
                <a:lnTo>
                  <a:pt x="960" y="20162"/>
                </a:lnTo>
                <a:lnTo>
                  <a:pt x="32644" y="20162"/>
                </a:lnTo>
                <a:lnTo>
                  <a:pt x="5775" y="12481"/>
                </a:lnTo>
                <a:lnTo>
                  <a:pt x="11521" y="10561"/>
                </a:lnTo>
                <a:lnTo>
                  <a:pt x="10561" y="9601"/>
                </a:lnTo>
                <a:lnTo>
                  <a:pt x="9616" y="8641"/>
                </a:lnTo>
                <a:lnTo>
                  <a:pt x="9616" y="7680"/>
                </a:lnTo>
                <a:lnTo>
                  <a:pt x="8641" y="7680"/>
                </a:lnTo>
                <a:lnTo>
                  <a:pt x="8641" y="6720"/>
                </a:lnTo>
                <a:lnTo>
                  <a:pt x="7680" y="5760"/>
                </a:lnTo>
                <a:lnTo>
                  <a:pt x="7680" y="3840"/>
                </a:lnTo>
                <a:lnTo>
                  <a:pt x="8641" y="3840"/>
                </a:lnTo>
                <a:lnTo>
                  <a:pt x="8641" y="960"/>
                </a:lnTo>
                <a:lnTo>
                  <a:pt x="7680" y="960"/>
                </a:lnTo>
                <a:lnTo>
                  <a:pt x="6736" y="0"/>
                </a:lnTo>
                <a:lnTo>
                  <a:pt x="1935" y="0"/>
                </a:lnTo>
                <a:lnTo>
                  <a:pt x="1935" y="960"/>
                </a:lnTo>
                <a:lnTo>
                  <a:pt x="0" y="960"/>
                </a:lnTo>
                <a:lnTo>
                  <a:pt x="0" y="6720"/>
                </a:lnTo>
                <a:lnTo>
                  <a:pt x="960" y="7680"/>
                </a:lnTo>
                <a:lnTo>
                  <a:pt x="960" y="8641"/>
                </a:lnTo>
                <a:lnTo>
                  <a:pt x="1935" y="9601"/>
                </a:lnTo>
                <a:lnTo>
                  <a:pt x="2895" y="10561"/>
                </a:lnTo>
                <a:lnTo>
                  <a:pt x="3840" y="11506"/>
                </a:lnTo>
                <a:lnTo>
                  <a:pt x="4800" y="12481"/>
                </a:lnTo>
                <a:lnTo>
                  <a:pt x="960" y="12481"/>
                </a:lnTo>
                <a:lnTo>
                  <a:pt x="960" y="14401"/>
                </a:lnTo>
                <a:lnTo>
                  <a:pt x="0" y="15346"/>
                </a:lnTo>
                <a:lnTo>
                  <a:pt x="0" y="18242"/>
                </a:lnTo>
                <a:lnTo>
                  <a:pt x="96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4" name="object 674"/>
          <p:cNvSpPr/>
          <p:nvPr/>
        </p:nvSpPr>
        <p:spPr>
          <a:xfrm>
            <a:off x="2955035" y="8315325"/>
            <a:ext cx="28788" cy="9601"/>
          </a:xfrm>
          <a:custGeom>
            <a:avLst/>
            <a:gdLst/>
            <a:ahLst/>
            <a:cxnLst/>
            <a:rect l="l" t="t" r="r" b="b"/>
            <a:pathLst>
              <a:path w="28788" h="9601">
                <a:moveTo>
                  <a:pt x="5745" y="0"/>
                </a:moveTo>
                <a:lnTo>
                  <a:pt x="0" y="1920"/>
                </a:lnTo>
                <a:lnTo>
                  <a:pt x="26868" y="9601"/>
                </a:lnTo>
                <a:lnTo>
                  <a:pt x="27828" y="9601"/>
                </a:lnTo>
                <a:lnTo>
                  <a:pt x="27828" y="8625"/>
                </a:lnTo>
                <a:lnTo>
                  <a:pt x="28788" y="7680"/>
                </a:lnTo>
                <a:lnTo>
                  <a:pt x="28788" y="2880"/>
                </a:lnTo>
                <a:lnTo>
                  <a:pt x="27828" y="1920"/>
                </a:lnTo>
                <a:lnTo>
                  <a:pt x="27828" y="944"/>
                </a:lnTo>
                <a:lnTo>
                  <a:pt x="7680" y="944"/>
                </a:lnTo>
                <a:lnTo>
                  <a:pt x="6705" y="0"/>
                </a:lnTo>
                <a:lnTo>
                  <a:pt x="57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5" name="object 675"/>
          <p:cNvSpPr/>
          <p:nvPr/>
        </p:nvSpPr>
        <p:spPr>
          <a:xfrm>
            <a:off x="2949260" y="8271159"/>
            <a:ext cx="34564" cy="29763"/>
          </a:xfrm>
          <a:custGeom>
            <a:avLst/>
            <a:gdLst/>
            <a:ahLst/>
            <a:cxnLst/>
            <a:rect l="l" t="t" r="r" b="b"/>
            <a:pathLst>
              <a:path w="34564" h="29763">
                <a:moveTo>
                  <a:pt x="19202" y="0"/>
                </a:moveTo>
                <a:lnTo>
                  <a:pt x="8641" y="0"/>
                </a:lnTo>
                <a:lnTo>
                  <a:pt x="6736" y="960"/>
                </a:lnTo>
                <a:lnTo>
                  <a:pt x="5775" y="1920"/>
                </a:lnTo>
                <a:lnTo>
                  <a:pt x="3840" y="2880"/>
                </a:lnTo>
                <a:lnTo>
                  <a:pt x="2895" y="3840"/>
                </a:lnTo>
                <a:lnTo>
                  <a:pt x="1935" y="5760"/>
                </a:lnTo>
                <a:lnTo>
                  <a:pt x="960" y="7680"/>
                </a:lnTo>
                <a:lnTo>
                  <a:pt x="0" y="9601"/>
                </a:lnTo>
                <a:lnTo>
                  <a:pt x="0" y="19202"/>
                </a:lnTo>
                <a:lnTo>
                  <a:pt x="960" y="21122"/>
                </a:lnTo>
                <a:lnTo>
                  <a:pt x="1935" y="23042"/>
                </a:lnTo>
                <a:lnTo>
                  <a:pt x="2895" y="24963"/>
                </a:lnTo>
                <a:lnTo>
                  <a:pt x="4800" y="25923"/>
                </a:lnTo>
                <a:lnTo>
                  <a:pt x="5775" y="26883"/>
                </a:lnTo>
                <a:lnTo>
                  <a:pt x="7680" y="27843"/>
                </a:lnTo>
                <a:lnTo>
                  <a:pt x="7680" y="19202"/>
                </a:lnTo>
                <a:lnTo>
                  <a:pt x="6736" y="18242"/>
                </a:lnTo>
                <a:lnTo>
                  <a:pt x="6736" y="16322"/>
                </a:lnTo>
                <a:lnTo>
                  <a:pt x="5775" y="15361"/>
                </a:lnTo>
                <a:lnTo>
                  <a:pt x="5775" y="12481"/>
                </a:lnTo>
                <a:lnTo>
                  <a:pt x="6736" y="10561"/>
                </a:lnTo>
                <a:lnTo>
                  <a:pt x="7680" y="9601"/>
                </a:lnTo>
                <a:lnTo>
                  <a:pt x="9616" y="8641"/>
                </a:lnTo>
                <a:lnTo>
                  <a:pt x="11521" y="7680"/>
                </a:lnTo>
                <a:lnTo>
                  <a:pt x="14401" y="7680"/>
                </a:lnTo>
                <a:lnTo>
                  <a:pt x="15361" y="29763"/>
                </a:lnTo>
                <a:lnTo>
                  <a:pt x="23042" y="29763"/>
                </a:lnTo>
                <a:lnTo>
                  <a:pt x="24963" y="28803"/>
                </a:lnTo>
                <a:lnTo>
                  <a:pt x="27843" y="28803"/>
                </a:lnTo>
                <a:lnTo>
                  <a:pt x="28803" y="26883"/>
                </a:lnTo>
                <a:lnTo>
                  <a:pt x="30723" y="25923"/>
                </a:lnTo>
                <a:lnTo>
                  <a:pt x="31683" y="24963"/>
                </a:lnTo>
                <a:lnTo>
                  <a:pt x="32644" y="23042"/>
                </a:lnTo>
                <a:lnTo>
                  <a:pt x="33604" y="21122"/>
                </a:lnTo>
                <a:lnTo>
                  <a:pt x="34564" y="18242"/>
                </a:lnTo>
                <a:lnTo>
                  <a:pt x="34564" y="6720"/>
                </a:lnTo>
                <a:lnTo>
                  <a:pt x="33604" y="5760"/>
                </a:lnTo>
                <a:lnTo>
                  <a:pt x="33604" y="3840"/>
                </a:lnTo>
                <a:lnTo>
                  <a:pt x="32644" y="2880"/>
                </a:lnTo>
                <a:lnTo>
                  <a:pt x="32644" y="1920"/>
                </a:lnTo>
                <a:lnTo>
                  <a:pt x="31683" y="1920"/>
                </a:lnTo>
                <a:lnTo>
                  <a:pt x="31683" y="960"/>
                </a:lnTo>
                <a:lnTo>
                  <a:pt x="26883" y="960"/>
                </a:lnTo>
                <a:lnTo>
                  <a:pt x="25923" y="1920"/>
                </a:lnTo>
                <a:lnTo>
                  <a:pt x="25923" y="2880"/>
                </a:lnTo>
                <a:lnTo>
                  <a:pt x="26883" y="3840"/>
                </a:lnTo>
                <a:lnTo>
                  <a:pt x="26883" y="5760"/>
                </a:lnTo>
                <a:lnTo>
                  <a:pt x="27843" y="6720"/>
                </a:lnTo>
                <a:lnTo>
                  <a:pt x="27843" y="16322"/>
                </a:lnTo>
                <a:lnTo>
                  <a:pt x="26883" y="17282"/>
                </a:lnTo>
                <a:lnTo>
                  <a:pt x="26883" y="18242"/>
                </a:lnTo>
                <a:lnTo>
                  <a:pt x="25923" y="19202"/>
                </a:lnTo>
                <a:lnTo>
                  <a:pt x="24963" y="20162"/>
                </a:lnTo>
                <a:lnTo>
                  <a:pt x="24002" y="20162"/>
                </a:lnTo>
                <a:lnTo>
                  <a:pt x="23042" y="21122"/>
                </a:lnTo>
                <a:lnTo>
                  <a:pt x="19202" y="21122"/>
                </a:lnTo>
                <a:lnTo>
                  <a:pt x="192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6" name="object 676"/>
          <p:cNvSpPr/>
          <p:nvPr/>
        </p:nvSpPr>
        <p:spPr>
          <a:xfrm>
            <a:off x="2956941" y="8278840"/>
            <a:ext cx="7680" cy="22082"/>
          </a:xfrm>
          <a:custGeom>
            <a:avLst/>
            <a:gdLst/>
            <a:ahLst/>
            <a:cxnLst/>
            <a:rect l="l" t="t" r="r" b="b"/>
            <a:pathLst>
              <a:path w="7680" h="22082">
                <a:moveTo>
                  <a:pt x="960" y="11521"/>
                </a:moveTo>
                <a:lnTo>
                  <a:pt x="0" y="11521"/>
                </a:lnTo>
                <a:lnTo>
                  <a:pt x="0" y="20162"/>
                </a:lnTo>
                <a:lnTo>
                  <a:pt x="2880" y="21122"/>
                </a:lnTo>
                <a:lnTo>
                  <a:pt x="4800" y="22082"/>
                </a:lnTo>
                <a:lnTo>
                  <a:pt x="7680" y="22082"/>
                </a:lnTo>
                <a:lnTo>
                  <a:pt x="6720" y="0"/>
                </a:lnTo>
                <a:lnTo>
                  <a:pt x="6720" y="13441"/>
                </a:lnTo>
                <a:lnTo>
                  <a:pt x="2880" y="13441"/>
                </a:lnTo>
                <a:lnTo>
                  <a:pt x="1935" y="12481"/>
                </a:lnTo>
                <a:lnTo>
                  <a:pt x="960" y="12481"/>
                </a:lnTo>
                <a:lnTo>
                  <a:pt x="960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7" name="object 677"/>
          <p:cNvSpPr/>
          <p:nvPr/>
        </p:nvSpPr>
        <p:spPr>
          <a:xfrm>
            <a:off x="2949260" y="8225088"/>
            <a:ext cx="34564" cy="24947"/>
          </a:xfrm>
          <a:custGeom>
            <a:avLst/>
            <a:gdLst/>
            <a:ahLst/>
            <a:cxnLst/>
            <a:rect l="l" t="t" r="r" b="b"/>
            <a:pathLst>
              <a:path w="34564" h="24947">
                <a:moveTo>
                  <a:pt x="6736" y="0"/>
                </a:moveTo>
                <a:lnTo>
                  <a:pt x="2895" y="0"/>
                </a:lnTo>
                <a:lnTo>
                  <a:pt x="2895" y="944"/>
                </a:lnTo>
                <a:lnTo>
                  <a:pt x="1935" y="944"/>
                </a:lnTo>
                <a:lnTo>
                  <a:pt x="1935" y="1920"/>
                </a:lnTo>
                <a:lnTo>
                  <a:pt x="960" y="2880"/>
                </a:lnTo>
                <a:lnTo>
                  <a:pt x="960" y="4785"/>
                </a:lnTo>
                <a:lnTo>
                  <a:pt x="0" y="5760"/>
                </a:lnTo>
                <a:lnTo>
                  <a:pt x="0" y="13441"/>
                </a:lnTo>
                <a:lnTo>
                  <a:pt x="960" y="15346"/>
                </a:lnTo>
                <a:lnTo>
                  <a:pt x="1935" y="17266"/>
                </a:lnTo>
                <a:lnTo>
                  <a:pt x="2895" y="19187"/>
                </a:lnTo>
                <a:lnTo>
                  <a:pt x="3840" y="20147"/>
                </a:lnTo>
                <a:lnTo>
                  <a:pt x="5775" y="22067"/>
                </a:lnTo>
                <a:lnTo>
                  <a:pt x="7680" y="23027"/>
                </a:lnTo>
                <a:lnTo>
                  <a:pt x="9616" y="23987"/>
                </a:lnTo>
                <a:lnTo>
                  <a:pt x="12481" y="23987"/>
                </a:lnTo>
                <a:lnTo>
                  <a:pt x="14401" y="24947"/>
                </a:lnTo>
                <a:lnTo>
                  <a:pt x="23042" y="24947"/>
                </a:lnTo>
                <a:lnTo>
                  <a:pt x="24963" y="23987"/>
                </a:lnTo>
                <a:lnTo>
                  <a:pt x="26883" y="23027"/>
                </a:lnTo>
                <a:lnTo>
                  <a:pt x="28803" y="22067"/>
                </a:lnTo>
                <a:lnTo>
                  <a:pt x="30723" y="21107"/>
                </a:lnTo>
                <a:lnTo>
                  <a:pt x="31683" y="20147"/>
                </a:lnTo>
                <a:lnTo>
                  <a:pt x="32644" y="18227"/>
                </a:lnTo>
                <a:lnTo>
                  <a:pt x="33604" y="16306"/>
                </a:lnTo>
                <a:lnTo>
                  <a:pt x="34564" y="14386"/>
                </a:lnTo>
                <a:lnTo>
                  <a:pt x="34564" y="4785"/>
                </a:lnTo>
                <a:lnTo>
                  <a:pt x="33604" y="3825"/>
                </a:lnTo>
                <a:lnTo>
                  <a:pt x="33604" y="2880"/>
                </a:lnTo>
                <a:lnTo>
                  <a:pt x="32644" y="1920"/>
                </a:lnTo>
                <a:lnTo>
                  <a:pt x="32644" y="944"/>
                </a:lnTo>
                <a:lnTo>
                  <a:pt x="31683" y="944"/>
                </a:lnTo>
                <a:lnTo>
                  <a:pt x="31683" y="0"/>
                </a:lnTo>
                <a:lnTo>
                  <a:pt x="24002" y="0"/>
                </a:lnTo>
                <a:lnTo>
                  <a:pt x="24002" y="944"/>
                </a:lnTo>
                <a:lnTo>
                  <a:pt x="24963" y="1920"/>
                </a:lnTo>
                <a:lnTo>
                  <a:pt x="24963" y="2880"/>
                </a:lnTo>
                <a:lnTo>
                  <a:pt x="25923" y="3825"/>
                </a:lnTo>
                <a:lnTo>
                  <a:pt x="26883" y="4785"/>
                </a:lnTo>
                <a:lnTo>
                  <a:pt x="26883" y="6720"/>
                </a:lnTo>
                <a:lnTo>
                  <a:pt x="27843" y="7665"/>
                </a:lnTo>
                <a:lnTo>
                  <a:pt x="27843" y="9601"/>
                </a:lnTo>
                <a:lnTo>
                  <a:pt x="26883" y="10546"/>
                </a:lnTo>
                <a:lnTo>
                  <a:pt x="26883" y="12466"/>
                </a:lnTo>
                <a:lnTo>
                  <a:pt x="25923" y="13441"/>
                </a:lnTo>
                <a:lnTo>
                  <a:pt x="24963" y="14386"/>
                </a:lnTo>
                <a:lnTo>
                  <a:pt x="24002" y="14386"/>
                </a:lnTo>
                <a:lnTo>
                  <a:pt x="23042" y="15346"/>
                </a:lnTo>
                <a:lnTo>
                  <a:pt x="20162" y="15346"/>
                </a:lnTo>
                <a:lnTo>
                  <a:pt x="19202" y="16306"/>
                </a:lnTo>
                <a:lnTo>
                  <a:pt x="13456" y="16306"/>
                </a:lnTo>
                <a:lnTo>
                  <a:pt x="11521" y="15346"/>
                </a:lnTo>
                <a:lnTo>
                  <a:pt x="9616" y="14386"/>
                </a:lnTo>
                <a:lnTo>
                  <a:pt x="7680" y="12466"/>
                </a:lnTo>
                <a:lnTo>
                  <a:pt x="6736" y="11506"/>
                </a:lnTo>
                <a:lnTo>
                  <a:pt x="6736" y="6720"/>
                </a:lnTo>
                <a:lnTo>
                  <a:pt x="7680" y="5760"/>
                </a:lnTo>
                <a:lnTo>
                  <a:pt x="7680" y="3825"/>
                </a:lnTo>
                <a:lnTo>
                  <a:pt x="8641" y="3825"/>
                </a:lnTo>
                <a:lnTo>
                  <a:pt x="8641" y="2880"/>
                </a:lnTo>
                <a:lnTo>
                  <a:pt x="9616" y="2880"/>
                </a:lnTo>
                <a:lnTo>
                  <a:pt x="9616" y="1920"/>
                </a:lnTo>
                <a:lnTo>
                  <a:pt x="10561" y="944"/>
                </a:lnTo>
                <a:lnTo>
                  <a:pt x="9616" y="0"/>
                </a:lnTo>
                <a:lnTo>
                  <a:pt x="673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8" name="object 678"/>
          <p:cNvSpPr/>
          <p:nvPr/>
        </p:nvSpPr>
        <p:spPr>
          <a:xfrm>
            <a:off x="2934873" y="8188604"/>
            <a:ext cx="48950" cy="28803"/>
          </a:xfrm>
          <a:custGeom>
            <a:avLst/>
            <a:gdLst/>
            <a:ahLst/>
            <a:cxnLst/>
            <a:rect l="l" t="t" r="r" b="b"/>
            <a:pathLst>
              <a:path w="48950" h="28803">
                <a:moveTo>
                  <a:pt x="21122" y="960"/>
                </a:moveTo>
                <a:lnTo>
                  <a:pt x="19187" y="960"/>
                </a:lnTo>
                <a:lnTo>
                  <a:pt x="18227" y="1920"/>
                </a:lnTo>
                <a:lnTo>
                  <a:pt x="17282" y="2880"/>
                </a:lnTo>
                <a:lnTo>
                  <a:pt x="16322" y="3840"/>
                </a:lnTo>
                <a:lnTo>
                  <a:pt x="15346" y="5760"/>
                </a:lnTo>
                <a:lnTo>
                  <a:pt x="14386" y="6720"/>
                </a:lnTo>
                <a:lnTo>
                  <a:pt x="14386" y="14401"/>
                </a:lnTo>
                <a:lnTo>
                  <a:pt x="15346" y="16322"/>
                </a:lnTo>
                <a:lnTo>
                  <a:pt x="16322" y="17282"/>
                </a:lnTo>
                <a:lnTo>
                  <a:pt x="17282" y="19202"/>
                </a:lnTo>
                <a:lnTo>
                  <a:pt x="18227" y="20162"/>
                </a:lnTo>
                <a:lnTo>
                  <a:pt x="960" y="20162"/>
                </a:lnTo>
                <a:lnTo>
                  <a:pt x="960" y="21122"/>
                </a:lnTo>
                <a:lnTo>
                  <a:pt x="0" y="21122"/>
                </a:lnTo>
                <a:lnTo>
                  <a:pt x="0" y="27843"/>
                </a:lnTo>
                <a:lnTo>
                  <a:pt x="960" y="28803"/>
                </a:lnTo>
                <a:lnTo>
                  <a:pt x="47990" y="28803"/>
                </a:lnTo>
                <a:lnTo>
                  <a:pt x="47990" y="27843"/>
                </a:lnTo>
                <a:lnTo>
                  <a:pt x="48950" y="27843"/>
                </a:lnTo>
                <a:lnTo>
                  <a:pt x="48950" y="22082"/>
                </a:lnTo>
                <a:lnTo>
                  <a:pt x="47990" y="22082"/>
                </a:lnTo>
                <a:lnTo>
                  <a:pt x="47990" y="20162"/>
                </a:lnTo>
                <a:lnTo>
                  <a:pt x="26868" y="20162"/>
                </a:lnTo>
                <a:lnTo>
                  <a:pt x="24947" y="19202"/>
                </a:lnTo>
                <a:lnTo>
                  <a:pt x="24002" y="18242"/>
                </a:lnTo>
                <a:lnTo>
                  <a:pt x="23027" y="17282"/>
                </a:lnTo>
                <a:lnTo>
                  <a:pt x="22067" y="15361"/>
                </a:lnTo>
                <a:lnTo>
                  <a:pt x="22067" y="11521"/>
                </a:lnTo>
                <a:lnTo>
                  <a:pt x="23027" y="10561"/>
                </a:lnTo>
                <a:lnTo>
                  <a:pt x="23027" y="9601"/>
                </a:lnTo>
                <a:lnTo>
                  <a:pt x="24002" y="9601"/>
                </a:lnTo>
                <a:lnTo>
                  <a:pt x="24947" y="8641"/>
                </a:lnTo>
                <a:lnTo>
                  <a:pt x="47990" y="8641"/>
                </a:lnTo>
                <a:lnTo>
                  <a:pt x="47990" y="6720"/>
                </a:lnTo>
                <a:lnTo>
                  <a:pt x="48950" y="6720"/>
                </a:lnTo>
                <a:lnTo>
                  <a:pt x="48950" y="960"/>
                </a:lnTo>
                <a:lnTo>
                  <a:pt x="47990" y="960"/>
                </a:lnTo>
                <a:lnTo>
                  <a:pt x="47990" y="0"/>
                </a:lnTo>
                <a:lnTo>
                  <a:pt x="22067" y="0"/>
                </a:lnTo>
                <a:lnTo>
                  <a:pt x="21122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9" name="object 679"/>
          <p:cNvSpPr/>
          <p:nvPr/>
        </p:nvSpPr>
        <p:spPr>
          <a:xfrm>
            <a:off x="2949260" y="8153079"/>
            <a:ext cx="28803" cy="27843"/>
          </a:xfrm>
          <a:custGeom>
            <a:avLst/>
            <a:gdLst/>
            <a:ahLst/>
            <a:cxnLst/>
            <a:rect l="l" t="t" r="r" b="b"/>
            <a:pathLst>
              <a:path w="28803" h="27843">
                <a:moveTo>
                  <a:pt x="28803" y="16322"/>
                </a:moveTo>
                <a:lnTo>
                  <a:pt x="27843" y="17282"/>
                </a:lnTo>
                <a:lnTo>
                  <a:pt x="27843" y="18242"/>
                </a:lnTo>
                <a:lnTo>
                  <a:pt x="26883" y="19202"/>
                </a:lnTo>
                <a:lnTo>
                  <a:pt x="23042" y="19202"/>
                </a:lnTo>
                <a:lnTo>
                  <a:pt x="24963" y="27843"/>
                </a:lnTo>
                <a:lnTo>
                  <a:pt x="27843" y="27843"/>
                </a:lnTo>
                <a:lnTo>
                  <a:pt x="28803" y="26883"/>
                </a:lnTo>
                <a:lnTo>
                  <a:pt x="28803" y="16322"/>
                </a:lnTo>
                <a:close/>
              </a:path>
              <a:path w="28803" h="27843">
                <a:moveTo>
                  <a:pt x="8641" y="22082"/>
                </a:moveTo>
                <a:lnTo>
                  <a:pt x="7680" y="21122"/>
                </a:lnTo>
                <a:lnTo>
                  <a:pt x="7680" y="19202"/>
                </a:lnTo>
                <a:lnTo>
                  <a:pt x="6736" y="18242"/>
                </a:lnTo>
                <a:lnTo>
                  <a:pt x="6736" y="10561"/>
                </a:lnTo>
                <a:lnTo>
                  <a:pt x="7680" y="9601"/>
                </a:lnTo>
                <a:lnTo>
                  <a:pt x="8641" y="8641"/>
                </a:lnTo>
                <a:lnTo>
                  <a:pt x="14401" y="8641"/>
                </a:lnTo>
                <a:lnTo>
                  <a:pt x="14401" y="18242"/>
                </a:lnTo>
                <a:lnTo>
                  <a:pt x="15361" y="20162"/>
                </a:lnTo>
                <a:lnTo>
                  <a:pt x="16322" y="22082"/>
                </a:lnTo>
                <a:lnTo>
                  <a:pt x="16322" y="24003"/>
                </a:lnTo>
                <a:lnTo>
                  <a:pt x="17282" y="24963"/>
                </a:lnTo>
                <a:lnTo>
                  <a:pt x="19202" y="25923"/>
                </a:lnTo>
                <a:lnTo>
                  <a:pt x="20162" y="26883"/>
                </a:lnTo>
                <a:lnTo>
                  <a:pt x="21122" y="27843"/>
                </a:lnTo>
                <a:lnTo>
                  <a:pt x="24963" y="27843"/>
                </a:lnTo>
                <a:lnTo>
                  <a:pt x="23042" y="19202"/>
                </a:lnTo>
                <a:lnTo>
                  <a:pt x="22082" y="19202"/>
                </a:lnTo>
                <a:lnTo>
                  <a:pt x="22082" y="18242"/>
                </a:lnTo>
                <a:lnTo>
                  <a:pt x="21122" y="18242"/>
                </a:lnTo>
                <a:lnTo>
                  <a:pt x="21122" y="17282"/>
                </a:lnTo>
                <a:lnTo>
                  <a:pt x="20162" y="17282"/>
                </a:lnTo>
                <a:lnTo>
                  <a:pt x="20162" y="14401"/>
                </a:lnTo>
                <a:lnTo>
                  <a:pt x="19202" y="12481"/>
                </a:lnTo>
                <a:lnTo>
                  <a:pt x="19202" y="8641"/>
                </a:lnTo>
                <a:lnTo>
                  <a:pt x="24963" y="8641"/>
                </a:lnTo>
                <a:lnTo>
                  <a:pt x="25923" y="9601"/>
                </a:lnTo>
                <a:lnTo>
                  <a:pt x="26883" y="10561"/>
                </a:lnTo>
                <a:lnTo>
                  <a:pt x="27843" y="11521"/>
                </a:lnTo>
                <a:lnTo>
                  <a:pt x="28803" y="12481"/>
                </a:lnTo>
                <a:lnTo>
                  <a:pt x="28803" y="26883"/>
                </a:lnTo>
                <a:lnTo>
                  <a:pt x="30723" y="26883"/>
                </a:lnTo>
                <a:lnTo>
                  <a:pt x="31683" y="25923"/>
                </a:lnTo>
                <a:lnTo>
                  <a:pt x="32644" y="24963"/>
                </a:lnTo>
                <a:lnTo>
                  <a:pt x="33604" y="24003"/>
                </a:lnTo>
                <a:lnTo>
                  <a:pt x="33604" y="23042"/>
                </a:lnTo>
                <a:lnTo>
                  <a:pt x="34564" y="21122"/>
                </a:lnTo>
                <a:lnTo>
                  <a:pt x="34564" y="12481"/>
                </a:lnTo>
                <a:lnTo>
                  <a:pt x="33604" y="11521"/>
                </a:lnTo>
                <a:lnTo>
                  <a:pt x="32644" y="9601"/>
                </a:lnTo>
                <a:lnTo>
                  <a:pt x="31683" y="7680"/>
                </a:lnTo>
                <a:lnTo>
                  <a:pt x="30723" y="6720"/>
                </a:lnTo>
                <a:lnTo>
                  <a:pt x="33604" y="6720"/>
                </a:lnTo>
                <a:lnTo>
                  <a:pt x="33604" y="5760"/>
                </a:lnTo>
                <a:lnTo>
                  <a:pt x="34564" y="5760"/>
                </a:lnTo>
                <a:lnTo>
                  <a:pt x="34564" y="960"/>
                </a:lnTo>
                <a:lnTo>
                  <a:pt x="33604" y="960"/>
                </a:lnTo>
                <a:lnTo>
                  <a:pt x="33604" y="0"/>
                </a:lnTo>
                <a:lnTo>
                  <a:pt x="6736" y="0"/>
                </a:lnTo>
                <a:lnTo>
                  <a:pt x="4800" y="960"/>
                </a:lnTo>
                <a:lnTo>
                  <a:pt x="3840" y="1920"/>
                </a:lnTo>
                <a:lnTo>
                  <a:pt x="2895" y="2880"/>
                </a:lnTo>
                <a:lnTo>
                  <a:pt x="1935" y="3840"/>
                </a:lnTo>
                <a:lnTo>
                  <a:pt x="960" y="5760"/>
                </a:lnTo>
                <a:lnTo>
                  <a:pt x="960" y="6720"/>
                </a:lnTo>
                <a:lnTo>
                  <a:pt x="0" y="8641"/>
                </a:lnTo>
                <a:lnTo>
                  <a:pt x="0" y="18242"/>
                </a:lnTo>
                <a:lnTo>
                  <a:pt x="960" y="20162"/>
                </a:lnTo>
                <a:lnTo>
                  <a:pt x="960" y="22082"/>
                </a:lnTo>
                <a:lnTo>
                  <a:pt x="1935" y="23042"/>
                </a:lnTo>
                <a:lnTo>
                  <a:pt x="1935" y="24003"/>
                </a:lnTo>
                <a:lnTo>
                  <a:pt x="2895" y="24963"/>
                </a:lnTo>
                <a:lnTo>
                  <a:pt x="3840" y="25923"/>
                </a:lnTo>
                <a:lnTo>
                  <a:pt x="9616" y="25923"/>
                </a:lnTo>
                <a:lnTo>
                  <a:pt x="9616" y="23042"/>
                </a:lnTo>
                <a:lnTo>
                  <a:pt x="8641" y="23042"/>
                </a:lnTo>
                <a:lnTo>
                  <a:pt x="8641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0" name="object 680"/>
          <p:cNvSpPr/>
          <p:nvPr/>
        </p:nvSpPr>
        <p:spPr>
          <a:xfrm>
            <a:off x="2949260" y="8114690"/>
            <a:ext cx="34564" cy="28788"/>
          </a:xfrm>
          <a:custGeom>
            <a:avLst/>
            <a:gdLst/>
            <a:ahLst/>
            <a:cxnLst/>
            <a:rect l="l" t="t" r="r" b="b"/>
            <a:pathLst>
              <a:path w="34564" h="28788">
                <a:moveTo>
                  <a:pt x="34564" y="22082"/>
                </a:moveTo>
                <a:lnTo>
                  <a:pt x="33604" y="22082"/>
                </a:lnTo>
                <a:lnTo>
                  <a:pt x="33604" y="20147"/>
                </a:lnTo>
                <a:lnTo>
                  <a:pt x="12481" y="20147"/>
                </a:lnTo>
                <a:lnTo>
                  <a:pt x="10561" y="19202"/>
                </a:lnTo>
                <a:lnTo>
                  <a:pt x="9616" y="18242"/>
                </a:lnTo>
                <a:lnTo>
                  <a:pt x="8641" y="17266"/>
                </a:lnTo>
                <a:lnTo>
                  <a:pt x="7680" y="15361"/>
                </a:lnTo>
                <a:lnTo>
                  <a:pt x="7680" y="11521"/>
                </a:lnTo>
                <a:lnTo>
                  <a:pt x="8641" y="10561"/>
                </a:lnTo>
                <a:lnTo>
                  <a:pt x="9616" y="9585"/>
                </a:lnTo>
                <a:lnTo>
                  <a:pt x="10561" y="8641"/>
                </a:lnTo>
                <a:lnTo>
                  <a:pt x="33604" y="8641"/>
                </a:lnTo>
                <a:lnTo>
                  <a:pt x="33604" y="6720"/>
                </a:lnTo>
                <a:lnTo>
                  <a:pt x="34564" y="6720"/>
                </a:lnTo>
                <a:lnTo>
                  <a:pt x="34564" y="960"/>
                </a:lnTo>
                <a:lnTo>
                  <a:pt x="33604" y="960"/>
                </a:lnTo>
                <a:lnTo>
                  <a:pt x="33604" y="0"/>
                </a:lnTo>
                <a:lnTo>
                  <a:pt x="7680" y="0"/>
                </a:lnTo>
                <a:lnTo>
                  <a:pt x="6736" y="960"/>
                </a:lnTo>
                <a:lnTo>
                  <a:pt x="4800" y="960"/>
                </a:lnTo>
                <a:lnTo>
                  <a:pt x="3840" y="1920"/>
                </a:lnTo>
                <a:lnTo>
                  <a:pt x="2895" y="2880"/>
                </a:lnTo>
                <a:lnTo>
                  <a:pt x="1935" y="3840"/>
                </a:lnTo>
                <a:lnTo>
                  <a:pt x="960" y="5745"/>
                </a:lnTo>
                <a:lnTo>
                  <a:pt x="0" y="6720"/>
                </a:lnTo>
                <a:lnTo>
                  <a:pt x="0" y="14401"/>
                </a:lnTo>
                <a:lnTo>
                  <a:pt x="960" y="16306"/>
                </a:lnTo>
                <a:lnTo>
                  <a:pt x="1935" y="18242"/>
                </a:lnTo>
                <a:lnTo>
                  <a:pt x="3840" y="20147"/>
                </a:lnTo>
                <a:lnTo>
                  <a:pt x="5775" y="22082"/>
                </a:lnTo>
                <a:lnTo>
                  <a:pt x="960" y="22082"/>
                </a:lnTo>
                <a:lnTo>
                  <a:pt x="960" y="23987"/>
                </a:lnTo>
                <a:lnTo>
                  <a:pt x="0" y="23987"/>
                </a:lnTo>
                <a:lnTo>
                  <a:pt x="0" y="26868"/>
                </a:lnTo>
                <a:lnTo>
                  <a:pt x="960" y="26868"/>
                </a:lnTo>
                <a:lnTo>
                  <a:pt x="960" y="28788"/>
                </a:lnTo>
                <a:lnTo>
                  <a:pt x="33604" y="28788"/>
                </a:lnTo>
                <a:lnTo>
                  <a:pt x="33604" y="27828"/>
                </a:lnTo>
                <a:lnTo>
                  <a:pt x="34564" y="27828"/>
                </a:lnTo>
                <a:lnTo>
                  <a:pt x="34564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1" name="object 681"/>
          <p:cNvSpPr/>
          <p:nvPr/>
        </p:nvSpPr>
        <p:spPr>
          <a:xfrm>
            <a:off x="2955035" y="8078205"/>
            <a:ext cx="2865" cy="16322"/>
          </a:xfrm>
          <a:custGeom>
            <a:avLst/>
            <a:gdLst/>
            <a:ahLst/>
            <a:cxnLst/>
            <a:rect l="l" t="t" r="r" b="b"/>
            <a:pathLst>
              <a:path w="2865" h="16322">
                <a:moveTo>
                  <a:pt x="1905" y="0"/>
                </a:moveTo>
                <a:lnTo>
                  <a:pt x="0" y="0"/>
                </a:lnTo>
                <a:lnTo>
                  <a:pt x="0" y="16322"/>
                </a:lnTo>
                <a:lnTo>
                  <a:pt x="0" y="14401"/>
                </a:lnTo>
                <a:lnTo>
                  <a:pt x="960" y="13441"/>
                </a:lnTo>
                <a:lnTo>
                  <a:pt x="1905" y="12481"/>
                </a:lnTo>
                <a:lnTo>
                  <a:pt x="2865" y="11521"/>
                </a:lnTo>
                <a:lnTo>
                  <a:pt x="1905" y="4800"/>
                </a:lnTo>
                <a:lnTo>
                  <a:pt x="19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2" name="object 682"/>
          <p:cNvSpPr/>
          <p:nvPr/>
        </p:nvSpPr>
        <p:spPr>
          <a:xfrm>
            <a:off x="2982864" y="8078205"/>
            <a:ext cx="3840" cy="9601"/>
          </a:xfrm>
          <a:custGeom>
            <a:avLst/>
            <a:gdLst/>
            <a:ahLst/>
            <a:cxnLst/>
            <a:rect l="l" t="t" r="r" b="b"/>
            <a:pathLst>
              <a:path w="3840" h="9601">
                <a:moveTo>
                  <a:pt x="0" y="9601"/>
                </a:moveTo>
                <a:lnTo>
                  <a:pt x="960" y="8641"/>
                </a:lnTo>
                <a:lnTo>
                  <a:pt x="2880" y="8641"/>
                </a:lnTo>
                <a:lnTo>
                  <a:pt x="3840" y="0"/>
                </a:lnTo>
                <a:lnTo>
                  <a:pt x="960" y="0"/>
                </a:lnTo>
                <a:lnTo>
                  <a:pt x="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3" name="object 683"/>
          <p:cNvSpPr/>
          <p:nvPr/>
        </p:nvSpPr>
        <p:spPr>
          <a:xfrm>
            <a:off x="2949260" y="8077245"/>
            <a:ext cx="47045" cy="31683"/>
          </a:xfrm>
          <a:custGeom>
            <a:avLst/>
            <a:gdLst/>
            <a:ahLst/>
            <a:cxnLst/>
            <a:rect l="l" t="t" r="r" b="b"/>
            <a:pathLst>
              <a:path w="47045" h="31683">
                <a:moveTo>
                  <a:pt x="47045" y="17282"/>
                </a:moveTo>
                <a:lnTo>
                  <a:pt x="47045" y="14401"/>
                </a:lnTo>
                <a:lnTo>
                  <a:pt x="46085" y="11521"/>
                </a:lnTo>
                <a:lnTo>
                  <a:pt x="46085" y="9601"/>
                </a:lnTo>
                <a:lnTo>
                  <a:pt x="45125" y="7680"/>
                </a:lnTo>
                <a:lnTo>
                  <a:pt x="44165" y="5760"/>
                </a:lnTo>
                <a:lnTo>
                  <a:pt x="43205" y="4800"/>
                </a:lnTo>
                <a:lnTo>
                  <a:pt x="42245" y="3840"/>
                </a:lnTo>
                <a:lnTo>
                  <a:pt x="41285" y="2880"/>
                </a:lnTo>
                <a:lnTo>
                  <a:pt x="40325" y="1920"/>
                </a:lnTo>
                <a:lnTo>
                  <a:pt x="38404" y="960"/>
                </a:lnTo>
                <a:lnTo>
                  <a:pt x="37444" y="960"/>
                </a:lnTo>
                <a:lnTo>
                  <a:pt x="36484" y="9601"/>
                </a:lnTo>
                <a:lnTo>
                  <a:pt x="37444" y="9601"/>
                </a:lnTo>
                <a:lnTo>
                  <a:pt x="38404" y="10561"/>
                </a:lnTo>
                <a:lnTo>
                  <a:pt x="39364" y="10561"/>
                </a:lnTo>
                <a:lnTo>
                  <a:pt x="39364" y="11521"/>
                </a:lnTo>
                <a:lnTo>
                  <a:pt x="40325" y="12481"/>
                </a:lnTo>
                <a:lnTo>
                  <a:pt x="40325" y="22082"/>
                </a:lnTo>
                <a:lnTo>
                  <a:pt x="39364" y="23042"/>
                </a:lnTo>
                <a:lnTo>
                  <a:pt x="34564" y="23042"/>
                </a:lnTo>
                <a:lnTo>
                  <a:pt x="34564" y="22082"/>
                </a:lnTo>
                <a:lnTo>
                  <a:pt x="33604" y="22082"/>
                </a:lnTo>
                <a:lnTo>
                  <a:pt x="32644" y="21122"/>
                </a:lnTo>
                <a:lnTo>
                  <a:pt x="32644" y="12481"/>
                </a:lnTo>
                <a:lnTo>
                  <a:pt x="33604" y="11521"/>
                </a:lnTo>
                <a:lnTo>
                  <a:pt x="33604" y="10561"/>
                </a:lnTo>
                <a:lnTo>
                  <a:pt x="34564" y="960"/>
                </a:lnTo>
                <a:lnTo>
                  <a:pt x="32644" y="960"/>
                </a:lnTo>
                <a:lnTo>
                  <a:pt x="31683" y="1920"/>
                </a:lnTo>
                <a:lnTo>
                  <a:pt x="30723" y="1920"/>
                </a:lnTo>
                <a:lnTo>
                  <a:pt x="29763" y="2880"/>
                </a:lnTo>
                <a:lnTo>
                  <a:pt x="28803" y="3840"/>
                </a:lnTo>
                <a:lnTo>
                  <a:pt x="28803" y="4800"/>
                </a:lnTo>
                <a:lnTo>
                  <a:pt x="27843" y="5760"/>
                </a:lnTo>
                <a:lnTo>
                  <a:pt x="26883" y="7680"/>
                </a:lnTo>
                <a:lnTo>
                  <a:pt x="26883" y="11521"/>
                </a:lnTo>
                <a:lnTo>
                  <a:pt x="25923" y="19202"/>
                </a:lnTo>
                <a:lnTo>
                  <a:pt x="25923" y="22082"/>
                </a:lnTo>
                <a:lnTo>
                  <a:pt x="24963" y="23042"/>
                </a:lnTo>
                <a:lnTo>
                  <a:pt x="23042" y="23042"/>
                </a:lnTo>
                <a:lnTo>
                  <a:pt x="22082" y="22082"/>
                </a:lnTo>
                <a:lnTo>
                  <a:pt x="21122" y="22082"/>
                </a:lnTo>
                <a:lnTo>
                  <a:pt x="22082" y="21122"/>
                </a:lnTo>
                <a:lnTo>
                  <a:pt x="22082" y="20162"/>
                </a:lnTo>
                <a:lnTo>
                  <a:pt x="23042" y="19202"/>
                </a:lnTo>
                <a:lnTo>
                  <a:pt x="23042" y="15361"/>
                </a:lnTo>
                <a:lnTo>
                  <a:pt x="22082" y="13441"/>
                </a:lnTo>
                <a:lnTo>
                  <a:pt x="22082" y="11521"/>
                </a:lnTo>
                <a:lnTo>
                  <a:pt x="21122" y="9601"/>
                </a:lnTo>
                <a:lnTo>
                  <a:pt x="21122" y="8641"/>
                </a:lnTo>
                <a:lnTo>
                  <a:pt x="20162" y="7680"/>
                </a:lnTo>
                <a:lnTo>
                  <a:pt x="19202" y="6720"/>
                </a:lnTo>
                <a:lnTo>
                  <a:pt x="17282" y="5760"/>
                </a:lnTo>
                <a:lnTo>
                  <a:pt x="16322" y="4800"/>
                </a:lnTo>
                <a:lnTo>
                  <a:pt x="14401" y="3840"/>
                </a:lnTo>
                <a:lnTo>
                  <a:pt x="9616" y="3840"/>
                </a:lnTo>
                <a:lnTo>
                  <a:pt x="9616" y="4800"/>
                </a:lnTo>
                <a:lnTo>
                  <a:pt x="7680" y="4800"/>
                </a:lnTo>
                <a:lnTo>
                  <a:pt x="7680" y="5760"/>
                </a:lnTo>
                <a:lnTo>
                  <a:pt x="8641" y="12481"/>
                </a:lnTo>
                <a:lnTo>
                  <a:pt x="9616" y="11521"/>
                </a:lnTo>
                <a:lnTo>
                  <a:pt x="12481" y="11521"/>
                </a:lnTo>
                <a:lnTo>
                  <a:pt x="13456" y="12481"/>
                </a:lnTo>
                <a:lnTo>
                  <a:pt x="14401" y="12481"/>
                </a:lnTo>
                <a:lnTo>
                  <a:pt x="15361" y="13441"/>
                </a:lnTo>
                <a:lnTo>
                  <a:pt x="16322" y="14401"/>
                </a:lnTo>
                <a:lnTo>
                  <a:pt x="16322" y="20162"/>
                </a:lnTo>
                <a:lnTo>
                  <a:pt x="15361" y="21122"/>
                </a:lnTo>
                <a:lnTo>
                  <a:pt x="14401" y="22082"/>
                </a:lnTo>
                <a:lnTo>
                  <a:pt x="8641" y="22082"/>
                </a:lnTo>
                <a:lnTo>
                  <a:pt x="7680" y="21122"/>
                </a:lnTo>
                <a:lnTo>
                  <a:pt x="6736" y="20162"/>
                </a:lnTo>
                <a:lnTo>
                  <a:pt x="6736" y="19202"/>
                </a:lnTo>
                <a:lnTo>
                  <a:pt x="5775" y="18242"/>
                </a:lnTo>
                <a:lnTo>
                  <a:pt x="5775" y="960"/>
                </a:lnTo>
                <a:lnTo>
                  <a:pt x="4800" y="0"/>
                </a:lnTo>
                <a:lnTo>
                  <a:pt x="2895" y="0"/>
                </a:lnTo>
                <a:lnTo>
                  <a:pt x="1935" y="960"/>
                </a:lnTo>
                <a:lnTo>
                  <a:pt x="960" y="960"/>
                </a:lnTo>
                <a:lnTo>
                  <a:pt x="960" y="11521"/>
                </a:lnTo>
                <a:lnTo>
                  <a:pt x="0" y="12481"/>
                </a:lnTo>
                <a:lnTo>
                  <a:pt x="0" y="20162"/>
                </a:lnTo>
                <a:lnTo>
                  <a:pt x="960" y="22082"/>
                </a:lnTo>
                <a:lnTo>
                  <a:pt x="960" y="24002"/>
                </a:lnTo>
                <a:lnTo>
                  <a:pt x="1935" y="24963"/>
                </a:lnTo>
                <a:lnTo>
                  <a:pt x="2895" y="25923"/>
                </a:lnTo>
                <a:lnTo>
                  <a:pt x="3840" y="26883"/>
                </a:lnTo>
                <a:lnTo>
                  <a:pt x="4800" y="27843"/>
                </a:lnTo>
                <a:lnTo>
                  <a:pt x="6736" y="28803"/>
                </a:lnTo>
                <a:lnTo>
                  <a:pt x="7680" y="29763"/>
                </a:lnTo>
                <a:lnTo>
                  <a:pt x="14401" y="29763"/>
                </a:lnTo>
                <a:lnTo>
                  <a:pt x="15361" y="28803"/>
                </a:lnTo>
                <a:lnTo>
                  <a:pt x="17282" y="28803"/>
                </a:lnTo>
                <a:lnTo>
                  <a:pt x="18242" y="27843"/>
                </a:lnTo>
                <a:lnTo>
                  <a:pt x="18242" y="26883"/>
                </a:lnTo>
                <a:lnTo>
                  <a:pt x="19202" y="27843"/>
                </a:lnTo>
                <a:lnTo>
                  <a:pt x="20162" y="28803"/>
                </a:lnTo>
                <a:lnTo>
                  <a:pt x="22082" y="29763"/>
                </a:lnTo>
                <a:lnTo>
                  <a:pt x="23042" y="29763"/>
                </a:lnTo>
                <a:lnTo>
                  <a:pt x="24002" y="30723"/>
                </a:lnTo>
                <a:lnTo>
                  <a:pt x="26883" y="30723"/>
                </a:lnTo>
                <a:lnTo>
                  <a:pt x="27843" y="29763"/>
                </a:lnTo>
                <a:lnTo>
                  <a:pt x="28803" y="29763"/>
                </a:lnTo>
                <a:lnTo>
                  <a:pt x="29763" y="28803"/>
                </a:lnTo>
                <a:lnTo>
                  <a:pt x="29763" y="27843"/>
                </a:lnTo>
                <a:lnTo>
                  <a:pt x="30723" y="26883"/>
                </a:lnTo>
                <a:lnTo>
                  <a:pt x="30723" y="27843"/>
                </a:lnTo>
                <a:lnTo>
                  <a:pt x="31683" y="28803"/>
                </a:lnTo>
                <a:lnTo>
                  <a:pt x="32644" y="28803"/>
                </a:lnTo>
                <a:lnTo>
                  <a:pt x="32644" y="29763"/>
                </a:lnTo>
                <a:lnTo>
                  <a:pt x="33604" y="30723"/>
                </a:lnTo>
                <a:lnTo>
                  <a:pt x="34564" y="30723"/>
                </a:lnTo>
                <a:lnTo>
                  <a:pt x="35524" y="31683"/>
                </a:lnTo>
                <a:lnTo>
                  <a:pt x="40325" y="31683"/>
                </a:lnTo>
                <a:lnTo>
                  <a:pt x="41285" y="30723"/>
                </a:lnTo>
                <a:lnTo>
                  <a:pt x="43205" y="30723"/>
                </a:lnTo>
                <a:lnTo>
                  <a:pt x="43205" y="29763"/>
                </a:lnTo>
                <a:lnTo>
                  <a:pt x="44165" y="28803"/>
                </a:lnTo>
                <a:lnTo>
                  <a:pt x="45125" y="26883"/>
                </a:lnTo>
                <a:lnTo>
                  <a:pt x="46085" y="25923"/>
                </a:lnTo>
                <a:lnTo>
                  <a:pt x="46085" y="22082"/>
                </a:lnTo>
                <a:lnTo>
                  <a:pt x="47045" y="20162"/>
                </a:lnTo>
                <a:lnTo>
                  <a:pt x="47045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4" name="object 684"/>
          <p:cNvSpPr/>
          <p:nvPr/>
        </p:nvSpPr>
        <p:spPr>
          <a:xfrm>
            <a:off x="2956941" y="8052282"/>
            <a:ext cx="7680" cy="22082"/>
          </a:xfrm>
          <a:custGeom>
            <a:avLst/>
            <a:gdLst/>
            <a:ahLst/>
            <a:cxnLst/>
            <a:rect l="l" t="t" r="r" b="b"/>
            <a:pathLst>
              <a:path w="7680" h="22082">
                <a:moveTo>
                  <a:pt x="6720" y="0"/>
                </a:moveTo>
                <a:lnTo>
                  <a:pt x="6720" y="12481"/>
                </a:lnTo>
                <a:lnTo>
                  <a:pt x="1935" y="12481"/>
                </a:lnTo>
                <a:lnTo>
                  <a:pt x="960" y="11521"/>
                </a:lnTo>
                <a:lnTo>
                  <a:pt x="0" y="10561"/>
                </a:lnTo>
                <a:lnTo>
                  <a:pt x="0" y="20162"/>
                </a:lnTo>
                <a:lnTo>
                  <a:pt x="2880" y="21122"/>
                </a:lnTo>
                <a:lnTo>
                  <a:pt x="4800" y="21122"/>
                </a:lnTo>
                <a:lnTo>
                  <a:pt x="7680" y="22082"/>
                </a:lnTo>
                <a:lnTo>
                  <a:pt x="67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5" name="object 685"/>
          <p:cNvSpPr/>
          <p:nvPr/>
        </p:nvSpPr>
        <p:spPr>
          <a:xfrm>
            <a:off x="2949260" y="8043641"/>
            <a:ext cx="34564" cy="30723"/>
          </a:xfrm>
          <a:custGeom>
            <a:avLst/>
            <a:gdLst/>
            <a:ahLst/>
            <a:cxnLst/>
            <a:rect l="l" t="t" r="r" b="b"/>
            <a:pathLst>
              <a:path w="34564" h="30723">
                <a:moveTo>
                  <a:pt x="19202" y="960"/>
                </a:moveTo>
                <a:lnTo>
                  <a:pt x="18242" y="0"/>
                </a:lnTo>
                <a:lnTo>
                  <a:pt x="10561" y="0"/>
                </a:lnTo>
                <a:lnTo>
                  <a:pt x="8641" y="960"/>
                </a:lnTo>
                <a:lnTo>
                  <a:pt x="6736" y="960"/>
                </a:lnTo>
                <a:lnTo>
                  <a:pt x="5775" y="1920"/>
                </a:lnTo>
                <a:lnTo>
                  <a:pt x="3840" y="3840"/>
                </a:lnTo>
                <a:lnTo>
                  <a:pt x="2895" y="4800"/>
                </a:lnTo>
                <a:lnTo>
                  <a:pt x="1935" y="5760"/>
                </a:lnTo>
                <a:lnTo>
                  <a:pt x="960" y="7680"/>
                </a:lnTo>
                <a:lnTo>
                  <a:pt x="0" y="9616"/>
                </a:lnTo>
                <a:lnTo>
                  <a:pt x="0" y="19202"/>
                </a:lnTo>
                <a:lnTo>
                  <a:pt x="960" y="21122"/>
                </a:lnTo>
                <a:lnTo>
                  <a:pt x="1935" y="23042"/>
                </a:lnTo>
                <a:lnTo>
                  <a:pt x="2895" y="24963"/>
                </a:lnTo>
                <a:lnTo>
                  <a:pt x="4800" y="25923"/>
                </a:lnTo>
                <a:lnTo>
                  <a:pt x="5775" y="27843"/>
                </a:lnTo>
                <a:lnTo>
                  <a:pt x="7680" y="28803"/>
                </a:lnTo>
                <a:lnTo>
                  <a:pt x="7680" y="19202"/>
                </a:lnTo>
                <a:lnTo>
                  <a:pt x="6736" y="18242"/>
                </a:lnTo>
                <a:lnTo>
                  <a:pt x="6736" y="17282"/>
                </a:lnTo>
                <a:lnTo>
                  <a:pt x="5775" y="16322"/>
                </a:lnTo>
                <a:lnTo>
                  <a:pt x="5775" y="12481"/>
                </a:lnTo>
                <a:lnTo>
                  <a:pt x="6736" y="10561"/>
                </a:lnTo>
                <a:lnTo>
                  <a:pt x="7680" y="9616"/>
                </a:lnTo>
                <a:lnTo>
                  <a:pt x="9616" y="8641"/>
                </a:lnTo>
                <a:lnTo>
                  <a:pt x="14401" y="8641"/>
                </a:lnTo>
                <a:lnTo>
                  <a:pt x="15361" y="30723"/>
                </a:lnTo>
                <a:lnTo>
                  <a:pt x="20162" y="30723"/>
                </a:lnTo>
                <a:lnTo>
                  <a:pt x="23042" y="29763"/>
                </a:lnTo>
                <a:lnTo>
                  <a:pt x="24963" y="29763"/>
                </a:lnTo>
                <a:lnTo>
                  <a:pt x="27843" y="28803"/>
                </a:lnTo>
                <a:lnTo>
                  <a:pt x="28803" y="27843"/>
                </a:lnTo>
                <a:lnTo>
                  <a:pt x="30723" y="25923"/>
                </a:lnTo>
                <a:lnTo>
                  <a:pt x="31683" y="24963"/>
                </a:lnTo>
                <a:lnTo>
                  <a:pt x="32644" y="23042"/>
                </a:lnTo>
                <a:lnTo>
                  <a:pt x="33604" y="21122"/>
                </a:lnTo>
                <a:lnTo>
                  <a:pt x="34564" y="19202"/>
                </a:lnTo>
                <a:lnTo>
                  <a:pt x="34564" y="6720"/>
                </a:lnTo>
                <a:lnTo>
                  <a:pt x="33604" y="5760"/>
                </a:lnTo>
                <a:lnTo>
                  <a:pt x="33604" y="3840"/>
                </a:lnTo>
                <a:lnTo>
                  <a:pt x="32644" y="3840"/>
                </a:lnTo>
                <a:lnTo>
                  <a:pt x="32644" y="1920"/>
                </a:lnTo>
                <a:lnTo>
                  <a:pt x="25923" y="1920"/>
                </a:lnTo>
                <a:lnTo>
                  <a:pt x="25923" y="3840"/>
                </a:lnTo>
                <a:lnTo>
                  <a:pt x="26883" y="3840"/>
                </a:lnTo>
                <a:lnTo>
                  <a:pt x="26883" y="5760"/>
                </a:lnTo>
                <a:lnTo>
                  <a:pt x="27843" y="6720"/>
                </a:lnTo>
                <a:lnTo>
                  <a:pt x="27843" y="17282"/>
                </a:lnTo>
                <a:lnTo>
                  <a:pt x="26883" y="18242"/>
                </a:lnTo>
                <a:lnTo>
                  <a:pt x="26883" y="19202"/>
                </a:lnTo>
                <a:lnTo>
                  <a:pt x="25923" y="19202"/>
                </a:lnTo>
                <a:lnTo>
                  <a:pt x="24963" y="20162"/>
                </a:lnTo>
                <a:lnTo>
                  <a:pt x="24002" y="21122"/>
                </a:lnTo>
                <a:lnTo>
                  <a:pt x="19202" y="21122"/>
                </a:lnTo>
                <a:lnTo>
                  <a:pt x="19202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6" name="object 686"/>
          <p:cNvSpPr/>
          <p:nvPr/>
        </p:nvSpPr>
        <p:spPr>
          <a:xfrm>
            <a:off x="3582847" y="7768132"/>
            <a:ext cx="62392" cy="81594"/>
          </a:xfrm>
          <a:custGeom>
            <a:avLst/>
            <a:gdLst/>
            <a:ahLst/>
            <a:cxnLst/>
            <a:rect l="l" t="t" r="r" b="b"/>
            <a:pathLst>
              <a:path w="62392" h="81594">
                <a:moveTo>
                  <a:pt x="960" y="12481"/>
                </a:moveTo>
                <a:lnTo>
                  <a:pt x="960" y="13441"/>
                </a:lnTo>
                <a:lnTo>
                  <a:pt x="23042" y="13441"/>
                </a:lnTo>
                <a:lnTo>
                  <a:pt x="23042" y="80634"/>
                </a:lnTo>
                <a:lnTo>
                  <a:pt x="24002" y="80634"/>
                </a:lnTo>
                <a:lnTo>
                  <a:pt x="24002" y="81594"/>
                </a:lnTo>
                <a:lnTo>
                  <a:pt x="37444" y="81594"/>
                </a:lnTo>
                <a:lnTo>
                  <a:pt x="38404" y="80634"/>
                </a:lnTo>
                <a:lnTo>
                  <a:pt x="39364" y="79674"/>
                </a:lnTo>
                <a:lnTo>
                  <a:pt x="39364" y="13441"/>
                </a:lnTo>
                <a:lnTo>
                  <a:pt x="61447" y="13441"/>
                </a:lnTo>
                <a:lnTo>
                  <a:pt x="61447" y="10561"/>
                </a:lnTo>
                <a:lnTo>
                  <a:pt x="62392" y="10561"/>
                </a:lnTo>
                <a:lnTo>
                  <a:pt x="62392" y="3840"/>
                </a:lnTo>
                <a:lnTo>
                  <a:pt x="61447" y="2880"/>
                </a:lnTo>
                <a:lnTo>
                  <a:pt x="61447" y="960"/>
                </a:lnTo>
                <a:lnTo>
                  <a:pt x="60472" y="960"/>
                </a:lnTo>
                <a:lnTo>
                  <a:pt x="60472" y="0"/>
                </a:lnTo>
                <a:lnTo>
                  <a:pt x="1920" y="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1521"/>
                </a:lnTo>
                <a:lnTo>
                  <a:pt x="960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7" name="object 687"/>
          <p:cNvSpPr/>
          <p:nvPr/>
        </p:nvSpPr>
        <p:spPr>
          <a:xfrm>
            <a:off x="3656761" y="7836301"/>
            <a:ext cx="3840" cy="14386"/>
          </a:xfrm>
          <a:custGeom>
            <a:avLst/>
            <a:gdLst/>
            <a:ahLst/>
            <a:cxnLst/>
            <a:rect l="l" t="t" r="r" b="b"/>
            <a:pathLst>
              <a:path w="3840" h="14386">
                <a:moveTo>
                  <a:pt x="1920" y="1904"/>
                </a:moveTo>
                <a:lnTo>
                  <a:pt x="0" y="0"/>
                </a:lnTo>
                <a:lnTo>
                  <a:pt x="960" y="14386"/>
                </a:lnTo>
                <a:lnTo>
                  <a:pt x="3840" y="14386"/>
                </a:lnTo>
                <a:lnTo>
                  <a:pt x="2880" y="2880"/>
                </a:lnTo>
                <a:lnTo>
                  <a:pt x="1920" y="19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8" name="object 688"/>
          <p:cNvSpPr/>
          <p:nvPr/>
        </p:nvSpPr>
        <p:spPr>
          <a:xfrm>
            <a:off x="3640454" y="7788295"/>
            <a:ext cx="51831" cy="62392"/>
          </a:xfrm>
          <a:custGeom>
            <a:avLst/>
            <a:gdLst/>
            <a:ahLst/>
            <a:cxnLst/>
            <a:rect l="l" t="t" r="r" b="b"/>
            <a:pathLst>
              <a:path w="51831" h="62392">
                <a:moveTo>
                  <a:pt x="38389" y="59512"/>
                </a:moveTo>
                <a:lnTo>
                  <a:pt x="38389" y="60472"/>
                </a:lnTo>
                <a:lnTo>
                  <a:pt x="39349" y="61432"/>
                </a:lnTo>
                <a:lnTo>
                  <a:pt x="50871" y="61432"/>
                </a:lnTo>
                <a:lnTo>
                  <a:pt x="50871" y="60472"/>
                </a:lnTo>
                <a:lnTo>
                  <a:pt x="51831" y="59512"/>
                </a:lnTo>
                <a:lnTo>
                  <a:pt x="51831" y="18242"/>
                </a:lnTo>
                <a:lnTo>
                  <a:pt x="50871" y="14401"/>
                </a:lnTo>
                <a:lnTo>
                  <a:pt x="49911" y="11521"/>
                </a:lnTo>
                <a:lnTo>
                  <a:pt x="48950" y="8641"/>
                </a:lnTo>
                <a:lnTo>
                  <a:pt x="47990" y="6720"/>
                </a:lnTo>
                <a:lnTo>
                  <a:pt x="46070" y="4800"/>
                </a:lnTo>
                <a:lnTo>
                  <a:pt x="43190" y="2880"/>
                </a:lnTo>
                <a:lnTo>
                  <a:pt x="41269" y="1920"/>
                </a:lnTo>
                <a:lnTo>
                  <a:pt x="37429" y="960"/>
                </a:lnTo>
                <a:lnTo>
                  <a:pt x="34549" y="0"/>
                </a:lnTo>
                <a:lnTo>
                  <a:pt x="19187" y="0"/>
                </a:lnTo>
                <a:lnTo>
                  <a:pt x="17266" y="960"/>
                </a:lnTo>
                <a:lnTo>
                  <a:pt x="15346" y="960"/>
                </a:lnTo>
                <a:lnTo>
                  <a:pt x="13426" y="1920"/>
                </a:lnTo>
                <a:lnTo>
                  <a:pt x="10546" y="1920"/>
                </a:lnTo>
                <a:lnTo>
                  <a:pt x="9585" y="2880"/>
                </a:lnTo>
                <a:lnTo>
                  <a:pt x="7680" y="3840"/>
                </a:lnTo>
                <a:lnTo>
                  <a:pt x="6705" y="4800"/>
                </a:lnTo>
                <a:lnTo>
                  <a:pt x="5745" y="4800"/>
                </a:lnTo>
                <a:lnTo>
                  <a:pt x="4785" y="5760"/>
                </a:lnTo>
                <a:lnTo>
                  <a:pt x="3840" y="6720"/>
                </a:lnTo>
                <a:lnTo>
                  <a:pt x="3840" y="7680"/>
                </a:lnTo>
                <a:lnTo>
                  <a:pt x="2865" y="8641"/>
                </a:lnTo>
                <a:lnTo>
                  <a:pt x="2865" y="12481"/>
                </a:lnTo>
                <a:lnTo>
                  <a:pt x="3840" y="13441"/>
                </a:lnTo>
                <a:lnTo>
                  <a:pt x="3840" y="16322"/>
                </a:lnTo>
                <a:lnTo>
                  <a:pt x="4785" y="16322"/>
                </a:lnTo>
                <a:lnTo>
                  <a:pt x="4785" y="17282"/>
                </a:lnTo>
                <a:lnTo>
                  <a:pt x="7680" y="17282"/>
                </a:lnTo>
                <a:lnTo>
                  <a:pt x="8625" y="16322"/>
                </a:lnTo>
                <a:lnTo>
                  <a:pt x="9585" y="15361"/>
                </a:lnTo>
                <a:lnTo>
                  <a:pt x="11506" y="15361"/>
                </a:lnTo>
                <a:lnTo>
                  <a:pt x="12466" y="14401"/>
                </a:lnTo>
                <a:lnTo>
                  <a:pt x="14386" y="13441"/>
                </a:lnTo>
                <a:lnTo>
                  <a:pt x="16306" y="13441"/>
                </a:lnTo>
                <a:lnTo>
                  <a:pt x="18227" y="12481"/>
                </a:lnTo>
                <a:lnTo>
                  <a:pt x="20147" y="11521"/>
                </a:lnTo>
                <a:lnTo>
                  <a:pt x="28788" y="11521"/>
                </a:lnTo>
                <a:lnTo>
                  <a:pt x="30708" y="12481"/>
                </a:lnTo>
                <a:lnTo>
                  <a:pt x="31668" y="12481"/>
                </a:lnTo>
                <a:lnTo>
                  <a:pt x="32628" y="13441"/>
                </a:lnTo>
                <a:lnTo>
                  <a:pt x="33588" y="14401"/>
                </a:lnTo>
                <a:lnTo>
                  <a:pt x="34549" y="15361"/>
                </a:lnTo>
                <a:lnTo>
                  <a:pt x="34549" y="16322"/>
                </a:lnTo>
                <a:lnTo>
                  <a:pt x="35509" y="17282"/>
                </a:lnTo>
                <a:lnTo>
                  <a:pt x="35509" y="25923"/>
                </a:lnTo>
                <a:lnTo>
                  <a:pt x="21107" y="25923"/>
                </a:lnTo>
                <a:lnTo>
                  <a:pt x="17266" y="26883"/>
                </a:lnTo>
                <a:lnTo>
                  <a:pt x="13426" y="27843"/>
                </a:lnTo>
                <a:lnTo>
                  <a:pt x="10546" y="28803"/>
                </a:lnTo>
                <a:lnTo>
                  <a:pt x="7680" y="29763"/>
                </a:lnTo>
                <a:lnTo>
                  <a:pt x="4785" y="31683"/>
                </a:lnTo>
                <a:lnTo>
                  <a:pt x="2865" y="33604"/>
                </a:lnTo>
                <a:lnTo>
                  <a:pt x="1905" y="36484"/>
                </a:lnTo>
                <a:lnTo>
                  <a:pt x="960" y="38389"/>
                </a:lnTo>
                <a:lnTo>
                  <a:pt x="0" y="41285"/>
                </a:lnTo>
                <a:lnTo>
                  <a:pt x="0" y="48005"/>
                </a:lnTo>
                <a:lnTo>
                  <a:pt x="960" y="49910"/>
                </a:lnTo>
                <a:lnTo>
                  <a:pt x="1905" y="52791"/>
                </a:lnTo>
                <a:lnTo>
                  <a:pt x="2865" y="54726"/>
                </a:lnTo>
                <a:lnTo>
                  <a:pt x="3840" y="56631"/>
                </a:lnTo>
                <a:lnTo>
                  <a:pt x="5745" y="58567"/>
                </a:lnTo>
                <a:lnTo>
                  <a:pt x="7680" y="59512"/>
                </a:lnTo>
                <a:lnTo>
                  <a:pt x="9585" y="60472"/>
                </a:lnTo>
                <a:lnTo>
                  <a:pt x="12466" y="61432"/>
                </a:lnTo>
                <a:lnTo>
                  <a:pt x="14386" y="62392"/>
                </a:lnTo>
                <a:lnTo>
                  <a:pt x="17266" y="62392"/>
                </a:lnTo>
                <a:lnTo>
                  <a:pt x="16306" y="48005"/>
                </a:lnTo>
                <a:lnTo>
                  <a:pt x="15346" y="46070"/>
                </a:lnTo>
                <a:lnTo>
                  <a:pt x="15346" y="42230"/>
                </a:lnTo>
                <a:lnTo>
                  <a:pt x="16306" y="41285"/>
                </a:lnTo>
                <a:lnTo>
                  <a:pt x="16306" y="40325"/>
                </a:lnTo>
                <a:lnTo>
                  <a:pt x="17266" y="39364"/>
                </a:lnTo>
                <a:lnTo>
                  <a:pt x="18227" y="38389"/>
                </a:lnTo>
                <a:lnTo>
                  <a:pt x="19187" y="37444"/>
                </a:lnTo>
                <a:lnTo>
                  <a:pt x="20147" y="36484"/>
                </a:lnTo>
                <a:lnTo>
                  <a:pt x="21107" y="36484"/>
                </a:lnTo>
                <a:lnTo>
                  <a:pt x="23027" y="35524"/>
                </a:lnTo>
                <a:lnTo>
                  <a:pt x="35509" y="35524"/>
                </a:lnTo>
                <a:lnTo>
                  <a:pt x="35509" y="45125"/>
                </a:lnTo>
                <a:lnTo>
                  <a:pt x="33588" y="47045"/>
                </a:lnTo>
                <a:lnTo>
                  <a:pt x="31668" y="48950"/>
                </a:lnTo>
                <a:lnTo>
                  <a:pt x="29748" y="49910"/>
                </a:lnTo>
                <a:lnTo>
                  <a:pt x="27828" y="50886"/>
                </a:lnTo>
                <a:lnTo>
                  <a:pt x="25908" y="51846"/>
                </a:lnTo>
                <a:lnTo>
                  <a:pt x="21107" y="51846"/>
                </a:lnTo>
                <a:lnTo>
                  <a:pt x="19187" y="50886"/>
                </a:lnTo>
                <a:lnTo>
                  <a:pt x="20147" y="62392"/>
                </a:lnTo>
                <a:lnTo>
                  <a:pt x="27828" y="62392"/>
                </a:lnTo>
                <a:lnTo>
                  <a:pt x="30708" y="60472"/>
                </a:lnTo>
                <a:lnTo>
                  <a:pt x="33588" y="59512"/>
                </a:lnTo>
                <a:lnTo>
                  <a:pt x="36469" y="57591"/>
                </a:lnTo>
                <a:lnTo>
                  <a:pt x="38389" y="54726"/>
                </a:lnTo>
                <a:lnTo>
                  <a:pt x="38389" y="595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9" name="object 689"/>
          <p:cNvSpPr/>
          <p:nvPr/>
        </p:nvSpPr>
        <p:spPr>
          <a:xfrm>
            <a:off x="3705727" y="7764292"/>
            <a:ext cx="18242" cy="16322"/>
          </a:xfrm>
          <a:custGeom>
            <a:avLst/>
            <a:gdLst/>
            <a:ahLst/>
            <a:cxnLst/>
            <a:rect l="l" t="t" r="r" b="b"/>
            <a:pathLst>
              <a:path w="18242" h="16322">
                <a:moveTo>
                  <a:pt x="960" y="13441"/>
                </a:moveTo>
                <a:lnTo>
                  <a:pt x="1920" y="15361"/>
                </a:lnTo>
                <a:lnTo>
                  <a:pt x="3840" y="16322"/>
                </a:lnTo>
                <a:lnTo>
                  <a:pt x="15361" y="16322"/>
                </a:lnTo>
                <a:lnTo>
                  <a:pt x="16322" y="14401"/>
                </a:lnTo>
                <a:lnTo>
                  <a:pt x="18242" y="13441"/>
                </a:lnTo>
                <a:lnTo>
                  <a:pt x="18242" y="2880"/>
                </a:lnTo>
                <a:lnTo>
                  <a:pt x="16322" y="1920"/>
                </a:lnTo>
                <a:lnTo>
                  <a:pt x="15361" y="960"/>
                </a:lnTo>
                <a:lnTo>
                  <a:pt x="13441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5760"/>
                </a:lnTo>
                <a:lnTo>
                  <a:pt x="0" y="11521"/>
                </a:lnTo>
                <a:lnTo>
                  <a:pt x="96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0" name="object 690"/>
          <p:cNvSpPr/>
          <p:nvPr/>
        </p:nvSpPr>
        <p:spPr>
          <a:xfrm>
            <a:off x="3707648" y="7789255"/>
            <a:ext cx="15361" cy="60472"/>
          </a:xfrm>
          <a:custGeom>
            <a:avLst/>
            <a:gdLst/>
            <a:ahLst/>
            <a:cxnLst/>
            <a:rect l="l" t="t" r="r" b="b"/>
            <a:pathLst>
              <a:path w="15361" h="60472">
                <a:moveTo>
                  <a:pt x="10561" y="0"/>
                </a:move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59512"/>
                </a:lnTo>
                <a:lnTo>
                  <a:pt x="960" y="59512"/>
                </a:lnTo>
                <a:lnTo>
                  <a:pt x="960" y="60472"/>
                </a:lnTo>
                <a:lnTo>
                  <a:pt x="13441" y="60472"/>
                </a:lnTo>
                <a:lnTo>
                  <a:pt x="14401" y="59512"/>
                </a:lnTo>
                <a:lnTo>
                  <a:pt x="15361" y="59512"/>
                </a:lnTo>
                <a:lnTo>
                  <a:pt x="15361" y="960"/>
                </a:lnTo>
                <a:lnTo>
                  <a:pt x="13441" y="960"/>
                </a:lnTo>
                <a:lnTo>
                  <a:pt x="13441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1" name="object 691"/>
          <p:cNvSpPr/>
          <p:nvPr/>
        </p:nvSpPr>
        <p:spPr>
          <a:xfrm>
            <a:off x="3733556" y="7789255"/>
            <a:ext cx="67208" cy="60472"/>
          </a:xfrm>
          <a:custGeom>
            <a:avLst/>
            <a:gdLst/>
            <a:ahLst/>
            <a:cxnLst/>
            <a:rect l="l" t="t" r="r" b="b"/>
            <a:pathLst>
              <a:path w="67208" h="60472">
                <a:moveTo>
                  <a:pt x="67208" y="60472"/>
                </a:moveTo>
                <a:lnTo>
                  <a:pt x="65288" y="44165"/>
                </a:lnTo>
                <a:lnTo>
                  <a:pt x="65288" y="60472"/>
                </a:lnTo>
                <a:lnTo>
                  <a:pt x="67208" y="60472"/>
                </a:lnTo>
                <a:close/>
              </a:path>
              <a:path w="67208" h="60472">
                <a:moveTo>
                  <a:pt x="17282" y="59512"/>
                </a:moveTo>
                <a:lnTo>
                  <a:pt x="18242" y="60472"/>
                </a:lnTo>
                <a:lnTo>
                  <a:pt x="25923" y="60472"/>
                </a:lnTo>
                <a:lnTo>
                  <a:pt x="27843" y="44165"/>
                </a:lnTo>
                <a:lnTo>
                  <a:pt x="28803" y="60472"/>
                </a:lnTo>
                <a:lnTo>
                  <a:pt x="34564" y="60472"/>
                </a:lnTo>
                <a:lnTo>
                  <a:pt x="35524" y="59512"/>
                </a:lnTo>
                <a:lnTo>
                  <a:pt x="36484" y="58552"/>
                </a:lnTo>
                <a:lnTo>
                  <a:pt x="36484" y="57607"/>
                </a:lnTo>
                <a:lnTo>
                  <a:pt x="45125" y="23042"/>
                </a:lnTo>
                <a:lnTo>
                  <a:pt x="46085" y="23042"/>
                </a:lnTo>
                <a:lnTo>
                  <a:pt x="54726" y="57607"/>
                </a:lnTo>
                <a:lnTo>
                  <a:pt x="55686" y="57607"/>
                </a:lnTo>
                <a:lnTo>
                  <a:pt x="55686" y="59512"/>
                </a:lnTo>
                <a:lnTo>
                  <a:pt x="56647" y="59512"/>
                </a:lnTo>
                <a:lnTo>
                  <a:pt x="57607" y="60472"/>
                </a:lnTo>
                <a:lnTo>
                  <a:pt x="65288" y="60472"/>
                </a:lnTo>
                <a:lnTo>
                  <a:pt x="65288" y="44165"/>
                </a:lnTo>
                <a:lnTo>
                  <a:pt x="67208" y="60472"/>
                </a:lnTo>
                <a:lnTo>
                  <a:pt x="73929" y="60472"/>
                </a:lnTo>
                <a:lnTo>
                  <a:pt x="73929" y="59512"/>
                </a:lnTo>
                <a:lnTo>
                  <a:pt x="74889" y="59512"/>
                </a:lnTo>
                <a:lnTo>
                  <a:pt x="75849" y="58552"/>
                </a:lnTo>
                <a:lnTo>
                  <a:pt x="75849" y="57607"/>
                </a:lnTo>
                <a:lnTo>
                  <a:pt x="91211" y="6720"/>
                </a:lnTo>
                <a:lnTo>
                  <a:pt x="91211" y="2880"/>
                </a:lnTo>
                <a:lnTo>
                  <a:pt x="92171" y="2880"/>
                </a:lnTo>
                <a:lnTo>
                  <a:pt x="92171" y="1920"/>
                </a:lnTo>
                <a:lnTo>
                  <a:pt x="91211" y="960"/>
                </a:lnTo>
                <a:lnTo>
                  <a:pt x="91211" y="0"/>
                </a:lnTo>
                <a:lnTo>
                  <a:pt x="77769" y="0"/>
                </a:lnTo>
                <a:lnTo>
                  <a:pt x="76809" y="960"/>
                </a:lnTo>
                <a:lnTo>
                  <a:pt x="76809" y="1920"/>
                </a:lnTo>
                <a:lnTo>
                  <a:pt x="75849" y="1920"/>
                </a:lnTo>
                <a:lnTo>
                  <a:pt x="75849" y="2880"/>
                </a:lnTo>
                <a:lnTo>
                  <a:pt x="65288" y="43205"/>
                </a:lnTo>
                <a:lnTo>
                  <a:pt x="53766" y="1920"/>
                </a:lnTo>
                <a:lnTo>
                  <a:pt x="53766" y="960"/>
                </a:lnTo>
                <a:lnTo>
                  <a:pt x="52806" y="960"/>
                </a:lnTo>
                <a:lnTo>
                  <a:pt x="51846" y="0"/>
                </a:lnTo>
                <a:lnTo>
                  <a:pt x="40325" y="0"/>
                </a:lnTo>
                <a:lnTo>
                  <a:pt x="39364" y="960"/>
                </a:lnTo>
                <a:lnTo>
                  <a:pt x="38404" y="960"/>
                </a:lnTo>
                <a:lnTo>
                  <a:pt x="38404" y="2880"/>
                </a:lnTo>
                <a:lnTo>
                  <a:pt x="27843" y="43205"/>
                </a:lnTo>
                <a:lnTo>
                  <a:pt x="16322" y="2880"/>
                </a:lnTo>
                <a:lnTo>
                  <a:pt x="16322" y="1920"/>
                </a:lnTo>
                <a:lnTo>
                  <a:pt x="15361" y="960"/>
                </a:lnTo>
                <a:lnTo>
                  <a:pt x="14401" y="0"/>
                </a:lnTo>
                <a:lnTo>
                  <a:pt x="1935" y="0"/>
                </a:lnTo>
                <a:lnTo>
                  <a:pt x="975" y="960"/>
                </a:lnTo>
                <a:lnTo>
                  <a:pt x="0" y="960"/>
                </a:lnTo>
                <a:lnTo>
                  <a:pt x="0" y="4800"/>
                </a:lnTo>
                <a:lnTo>
                  <a:pt x="975" y="5760"/>
                </a:lnTo>
                <a:lnTo>
                  <a:pt x="975" y="6720"/>
                </a:lnTo>
                <a:lnTo>
                  <a:pt x="16322" y="57607"/>
                </a:lnTo>
                <a:lnTo>
                  <a:pt x="16322" y="59512"/>
                </a:lnTo>
                <a:lnTo>
                  <a:pt x="17282" y="59512"/>
                </a:lnTo>
                <a:close/>
              </a:path>
              <a:path w="67208" h="60472">
                <a:moveTo>
                  <a:pt x="28803" y="60472"/>
                </a:moveTo>
                <a:lnTo>
                  <a:pt x="27843" y="44165"/>
                </a:lnTo>
                <a:lnTo>
                  <a:pt x="25923" y="60472"/>
                </a:lnTo>
                <a:lnTo>
                  <a:pt x="28803" y="60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2" name="object 692"/>
          <p:cNvSpPr/>
          <p:nvPr/>
        </p:nvSpPr>
        <p:spPr>
          <a:xfrm>
            <a:off x="3846835" y="7836301"/>
            <a:ext cx="10561" cy="14386"/>
          </a:xfrm>
          <a:custGeom>
            <a:avLst/>
            <a:gdLst/>
            <a:ahLst/>
            <a:cxnLst/>
            <a:rect l="l" t="t" r="r" b="b"/>
            <a:pathLst>
              <a:path w="10561" h="14386">
                <a:moveTo>
                  <a:pt x="2880" y="2880"/>
                </a:moveTo>
                <a:lnTo>
                  <a:pt x="960" y="1904"/>
                </a:lnTo>
                <a:lnTo>
                  <a:pt x="0" y="0"/>
                </a:lnTo>
                <a:lnTo>
                  <a:pt x="960" y="14386"/>
                </a:lnTo>
                <a:lnTo>
                  <a:pt x="10561" y="14386"/>
                </a:lnTo>
                <a:lnTo>
                  <a:pt x="9601" y="3840"/>
                </a:lnTo>
                <a:lnTo>
                  <a:pt x="4800" y="384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3" name="object 693"/>
          <p:cNvSpPr/>
          <p:nvPr/>
        </p:nvSpPr>
        <p:spPr>
          <a:xfrm>
            <a:off x="3830513" y="7788295"/>
            <a:ext cx="50886" cy="62392"/>
          </a:xfrm>
          <a:custGeom>
            <a:avLst/>
            <a:gdLst/>
            <a:ahLst/>
            <a:cxnLst/>
            <a:rect l="l" t="t" r="r" b="b"/>
            <a:pathLst>
              <a:path w="50886" h="62392">
                <a:moveTo>
                  <a:pt x="47045" y="6720"/>
                </a:moveTo>
                <a:lnTo>
                  <a:pt x="45125" y="4800"/>
                </a:lnTo>
                <a:lnTo>
                  <a:pt x="43205" y="2880"/>
                </a:lnTo>
                <a:lnTo>
                  <a:pt x="40325" y="1920"/>
                </a:lnTo>
                <a:lnTo>
                  <a:pt x="37444" y="960"/>
                </a:lnTo>
                <a:lnTo>
                  <a:pt x="34564" y="0"/>
                </a:lnTo>
                <a:lnTo>
                  <a:pt x="19202" y="0"/>
                </a:lnTo>
                <a:lnTo>
                  <a:pt x="16322" y="960"/>
                </a:lnTo>
                <a:lnTo>
                  <a:pt x="14401" y="960"/>
                </a:lnTo>
                <a:lnTo>
                  <a:pt x="12481" y="1920"/>
                </a:lnTo>
                <a:lnTo>
                  <a:pt x="10561" y="1920"/>
                </a:lnTo>
                <a:lnTo>
                  <a:pt x="8641" y="2880"/>
                </a:lnTo>
                <a:lnTo>
                  <a:pt x="7680" y="3840"/>
                </a:lnTo>
                <a:lnTo>
                  <a:pt x="5775" y="4800"/>
                </a:lnTo>
                <a:lnTo>
                  <a:pt x="4800" y="4800"/>
                </a:lnTo>
                <a:lnTo>
                  <a:pt x="4800" y="5760"/>
                </a:lnTo>
                <a:lnTo>
                  <a:pt x="3840" y="6720"/>
                </a:lnTo>
                <a:lnTo>
                  <a:pt x="2895" y="7680"/>
                </a:lnTo>
                <a:lnTo>
                  <a:pt x="2895" y="14401"/>
                </a:lnTo>
                <a:lnTo>
                  <a:pt x="3840" y="15361"/>
                </a:lnTo>
                <a:lnTo>
                  <a:pt x="3840" y="16322"/>
                </a:lnTo>
                <a:lnTo>
                  <a:pt x="4800" y="17282"/>
                </a:lnTo>
                <a:lnTo>
                  <a:pt x="7680" y="17282"/>
                </a:lnTo>
                <a:lnTo>
                  <a:pt x="8641" y="16322"/>
                </a:lnTo>
                <a:lnTo>
                  <a:pt x="9616" y="15361"/>
                </a:lnTo>
                <a:lnTo>
                  <a:pt x="10561" y="15361"/>
                </a:lnTo>
                <a:lnTo>
                  <a:pt x="12481" y="14401"/>
                </a:lnTo>
                <a:lnTo>
                  <a:pt x="14401" y="13441"/>
                </a:lnTo>
                <a:lnTo>
                  <a:pt x="15361" y="13441"/>
                </a:lnTo>
                <a:lnTo>
                  <a:pt x="18242" y="12481"/>
                </a:lnTo>
                <a:lnTo>
                  <a:pt x="20162" y="11521"/>
                </a:lnTo>
                <a:lnTo>
                  <a:pt x="28803" y="11521"/>
                </a:lnTo>
                <a:lnTo>
                  <a:pt x="29763" y="12481"/>
                </a:lnTo>
                <a:lnTo>
                  <a:pt x="31683" y="12481"/>
                </a:lnTo>
                <a:lnTo>
                  <a:pt x="32644" y="13441"/>
                </a:lnTo>
                <a:lnTo>
                  <a:pt x="33604" y="14401"/>
                </a:lnTo>
                <a:lnTo>
                  <a:pt x="33604" y="15361"/>
                </a:lnTo>
                <a:lnTo>
                  <a:pt x="34564" y="16322"/>
                </a:lnTo>
                <a:lnTo>
                  <a:pt x="34564" y="17282"/>
                </a:lnTo>
                <a:lnTo>
                  <a:pt x="35524" y="19202"/>
                </a:lnTo>
                <a:lnTo>
                  <a:pt x="35524" y="25923"/>
                </a:lnTo>
                <a:lnTo>
                  <a:pt x="21122" y="25923"/>
                </a:lnTo>
                <a:lnTo>
                  <a:pt x="17282" y="26883"/>
                </a:lnTo>
                <a:lnTo>
                  <a:pt x="13456" y="27843"/>
                </a:lnTo>
                <a:lnTo>
                  <a:pt x="9616" y="28803"/>
                </a:lnTo>
                <a:lnTo>
                  <a:pt x="7680" y="29763"/>
                </a:lnTo>
                <a:lnTo>
                  <a:pt x="4800" y="31683"/>
                </a:lnTo>
                <a:lnTo>
                  <a:pt x="2895" y="33604"/>
                </a:lnTo>
                <a:lnTo>
                  <a:pt x="1935" y="36484"/>
                </a:lnTo>
                <a:lnTo>
                  <a:pt x="0" y="38389"/>
                </a:lnTo>
                <a:lnTo>
                  <a:pt x="0" y="49910"/>
                </a:lnTo>
                <a:lnTo>
                  <a:pt x="960" y="52791"/>
                </a:lnTo>
                <a:lnTo>
                  <a:pt x="1935" y="54726"/>
                </a:lnTo>
                <a:lnTo>
                  <a:pt x="3840" y="56631"/>
                </a:lnTo>
                <a:lnTo>
                  <a:pt x="5775" y="58567"/>
                </a:lnTo>
                <a:lnTo>
                  <a:pt x="7680" y="59512"/>
                </a:lnTo>
                <a:lnTo>
                  <a:pt x="9616" y="60472"/>
                </a:lnTo>
                <a:lnTo>
                  <a:pt x="11521" y="61432"/>
                </a:lnTo>
                <a:lnTo>
                  <a:pt x="14401" y="62392"/>
                </a:lnTo>
                <a:lnTo>
                  <a:pt x="17282" y="62392"/>
                </a:lnTo>
                <a:lnTo>
                  <a:pt x="16322" y="48005"/>
                </a:lnTo>
                <a:lnTo>
                  <a:pt x="15361" y="46070"/>
                </a:lnTo>
                <a:lnTo>
                  <a:pt x="15361" y="41285"/>
                </a:lnTo>
                <a:lnTo>
                  <a:pt x="16322" y="40325"/>
                </a:lnTo>
                <a:lnTo>
                  <a:pt x="16322" y="39364"/>
                </a:lnTo>
                <a:lnTo>
                  <a:pt x="17282" y="38389"/>
                </a:lnTo>
                <a:lnTo>
                  <a:pt x="18242" y="37444"/>
                </a:lnTo>
                <a:lnTo>
                  <a:pt x="19202" y="36484"/>
                </a:lnTo>
                <a:lnTo>
                  <a:pt x="21122" y="36484"/>
                </a:lnTo>
                <a:lnTo>
                  <a:pt x="23042" y="35524"/>
                </a:lnTo>
                <a:lnTo>
                  <a:pt x="35524" y="35524"/>
                </a:lnTo>
                <a:lnTo>
                  <a:pt x="35524" y="45125"/>
                </a:lnTo>
                <a:lnTo>
                  <a:pt x="33604" y="47045"/>
                </a:lnTo>
                <a:lnTo>
                  <a:pt x="31683" y="48950"/>
                </a:lnTo>
                <a:lnTo>
                  <a:pt x="29763" y="49910"/>
                </a:lnTo>
                <a:lnTo>
                  <a:pt x="27843" y="50886"/>
                </a:lnTo>
                <a:lnTo>
                  <a:pt x="25923" y="51846"/>
                </a:lnTo>
                <a:lnTo>
                  <a:pt x="26883" y="62392"/>
                </a:lnTo>
                <a:lnTo>
                  <a:pt x="29763" y="60472"/>
                </a:lnTo>
                <a:lnTo>
                  <a:pt x="32644" y="59512"/>
                </a:lnTo>
                <a:lnTo>
                  <a:pt x="35524" y="57591"/>
                </a:lnTo>
                <a:lnTo>
                  <a:pt x="38404" y="54726"/>
                </a:lnTo>
                <a:lnTo>
                  <a:pt x="38404" y="61432"/>
                </a:lnTo>
                <a:lnTo>
                  <a:pt x="49926" y="61432"/>
                </a:lnTo>
                <a:lnTo>
                  <a:pt x="50886" y="60472"/>
                </a:lnTo>
                <a:lnTo>
                  <a:pt x="50886" y="14401"/>
                </a:lnTo>
                <a:lnTo>
                  <a:pt x="49926" y="11521"/>
                </a:lnTo>
                <a:lnTo>
                  <a:pt x="48966" y="8641"/>
                </a:lnTo>
                <a:lnTo>
                  <a:pt x="47045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4" name="object 694"/>
          <p:cNvSpPr/>
          <p:nvPr/>
        </p:nvSpPr>
        <p:spPr>
          <a:xfrm>
            <a:off x="3897721" y="7788295"/>
            <a:ext cx="53751" cy="61432"/>
          </a:xfrm>
          <a:custGeom>
            <a:avLst/>
            <a:gdLst/>
            <a:ahLst/>
            <a:cxnLst/>
            <a:rect l="l" t="t" r="r" b="b"/>
            <a:pathLst>
              <a:path w="53751" h="61432">
                <a:moveTo>
                  <a:pt x="38389" y="60472"/>
                </a:moveTo>
                <a:lnTo>
                  <a:pt x="39349" y="61432"/>
                </a:lnTo>
                <a:lnTo>
                  <a:pt x="51831" y="61432"/>
                </a:lnTo>
                <a:lnTo>
                  <a:pt x="52791" y="60472"/>
                </a:lnTo>
                <a:lnTo>
                  <a:pt x="52791" y="59512"/>
                </a:lnTo>
                <a:lnTo>
                  <a:pt x="53751" y="59512"/>
                </a:lnTo>
                <a:lnTo>
                  <a:pt x="53751" y="20162"/>
                </a:lnTo>
                <a:lnTo>
                  <a:pt x="52791" y="17282"/>
                </a:lnTo>
                <a:lnTo>
                  <a:pt x="51831" y="14401"/>
                </a:lnTo>
                <a:lnTo>
                  <a:pt x="51831" y="11521"/>
                </a:lnTo>
                <a:lnTo>
                  <a:pt x="49911" y="8641"/>
                </a:lnTo>
                <a:lnTo>
                  <a:pt x="48950" y="6720"/>
                </a:lnTo>
                <a:lnTo>
                  <a:pt x="47030" y="4800"/>
                </a:lnTo>
                <a:lnTo>
                  <a:pt x="45110" y="2880"/>
                </a:lnTo>
                <a:lnTo>
                  <a:pt x="42230" y="1920"/>
                </a:lnTo>
                <a:lnTo>
                  <a:pt x="39349" y="0"/>
                </a:lnTo>
                <a:lnTo>
                  <a:pt x="28803" y="0"/>
                </a:lnTo>
                <a:lnTo>
                  <a:pt x="25923" y="960"/>
                </a:lnTo>
                <a:lnTo>
                  <a:pt x="23042" y="1920"/>
                </a:lnTo>
                <a:lnTo>
                  <a:pt x="19202" y="3840"/>
                </a:lnTo>
                <a:lnTo>
                  <a:pt x="16322" y="6720"/>
                </a:lnTo>
                <a:lnTo>
                  <a:pt x="13441" y="9601"/>
                </a:lnTo>
                <a:lnTo>
                  <a:pt x="13441" y="1920"/>
                </a:lnTo>
                <a:lnTo>
                  <a:pt x="12481" y="1920"/>
                </a:lnTo>
                <a:lnTo>
                  <a:pt x="11521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60472"/>
                </a:lnTo>
                <a:lnTo>
                  <a:pt x="960" y="60472"/>
                </a:lnTo>
                <a:lnTo>
                  <a:pt x="960" y="61432"/>
                </a:lnTo>
                <a:lnTo>
                  <a:pt x="13441" y="61432"/>
                </a:lnTo>
                <a:lnTo>
                  <a:pt x="14401" y="60472"/>
                </a:lnTo>
                <a:lnTo>
                  <a:pt x="15361" y="60472"/>
                </a:lnTo>
                <a:lnTo>
                  <a:pt x="15361" y="22082"/>
                </a:lnTo>
                <a:lnTo>
                  <a:pt x="18242" y="19202"/>
                </a:lnTo>
                <a:lnTo>
                  <a:pt x="20162" y="17282"/>
                </a:lnTo>
                <a:lnTo>
                  <a:pt x="22082" y="15361"/>
                </a:lnTo>
                <a:lnTo>
                  <a:pt x="23987" y="14401"/>
                </a:lnTo>
                <a:lnTo>
                  <a:pt x="25923" y="13441"/>
                </a:lnTo>
                <a:lnTo>
                  <a:pt x="30708" y="13441"/>
                </a:lnTo>
                <a:lnTo>
                  <a:pt x="32644" y="14401"/>
                </a:lnTo>
                <a:lnTo>
                  <a:pt x="33604" y="15361"/>
                </a:lnTo>
                <a:lnTo>
                  <a:pt x="34549" y="15361"/>
                </a:lnTo>
                <a:lnTo>
                  <a:pt x="35509" y="17282"/>
                </a:lnTo>
                <a:lnTo>
                  <a:pt x="35509" y="18242"/>
                </a:lnTo>
                <a:lnTo>
                  <a:pt x="36484" y="19202"/>
                </a:lnTo>
                <a:lnTo>
                  <a:pt x="36484" y="21122"/>
                </a:lnTo>
                <a:lnTo>
                  <a:pt x="37444" y="22082"/>
                </a:lnTo>
                <a:lnTo>
                  <a:pt x="37444" y="60472"/>
                </a:lnTo>
                <a:lnTo>
                  <a:pt x="38389" y="60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5" name="object 695"/>
          <p:cNvSpPr/>
          <p:nvPr/>
        </p:nvSpPr>
        <p:spPr>
          <a:xfrm>
            <a:off x="4185711" y="8427643"/>
            <a:ext cx="152628" cy="15346"/>
          </a:xfrm>
          <a:custGeom>
            <a:avLst/>
            <a:gdLst/>
            <a:ahLst/>
            <a:cxnLst/>
            <a:rect l="l" t="t" r="r" b="b"/>
            <a:pathLst>
              <a:path w="152628" h="15346">
                <a:moveTo>
                  <a:pt x="7680" y="0"/>
                </a:moveTo>
                <a:lnTo>
                  <a:pt x="3840" y="0"/>
                </a:lnTo>
                <a:lnTo>
                  <a:pt x="0" y="3825"/>
                </a:lnTo>
                <a:lnTo>
                  <a:pt x="0" y="12466"/>
                </a:lnTo>
                <a:lnTo>
                  <a:pt x="3840" y="15346"/>
                </a:lnTo>
                <a:lnTo>
                  <a:pt x="149748" y="15346"/>
                </a:lnTo>
                <a:lnTo>
                  <a:pt x="152628" y="12466"/>
                </a:lnTo>
                <a:lnTo>
                  <a:pt x="152628" y="3825"/>
                </a:lnTo>
                <a:lnTo>
                  <a:pt x="149748" y="0"/>
                </a:lnTo>
                <a:lnTo>
                  <a:pt x="7680" y="0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6" name="object 696"/>
          <p:cNvSpPr/>
          <p:nvPr/>
        </p:nvSpPr>
        <p:spPr>
          <a:xfrm>
            <a:off x="4240423" y="8414186"/>
            <a:ext cx="42245" cy="42245"/>
          </a:xfrm>
          <a:custGeom>
            <a:avLst/>
            <a:gdLst/>
            <a:ahLst/>
            <a:cxnLst/>
            <a:rect l="l" t="t" r="r" b="b"/>
            <a:pathLst>
              <a:path w="42245" h="42245">
                <a:moveTo>
                  <a:pt x="21122" y="0"/>
                </a:moveTo>
                <a:lnTo>
                  <a:pt x="0" y="21122"/>
                </a:lnTo>
                <a:lnTo>
                  <a:pt x="21122" y="42245"/>
                </a:lnTo>
                <a:lnTo>
                  <a:pt x="42245" y="21122"/>
                </a:lnTo>
                <a:lnTo>
                  <a:pt x="21122" y="0"/>
                </a:lnTo>
                <a:close/>
              </a:path>
            </a:pathLst>
          </a:custGeom>
          <a:solidFill>
            <a:srgbClr val="4D7FB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7" name="object 697"/>
          <p:cNvSpPr/>
          <p:nvPr/>
        </p:nvSpPr>
        <p:spPr>
          <a:xfrm>
            <a:off x="4237542" y="8411321"/>
            <a:ext cx="48006" cy="47990"/>
          </a:xfrm>
          <a:custGeom>
            <a:avLst/>
            <a:gdLst/>
            <a:ahLst/>
            <a:cxnLst/>
            <a:rect l="l" t="t" r="r" b="b"/>
            <a:pathLst>
              <a:path w="48006" h="47990">
                <a:moveTo>
                  <a:pt x="25923" y="43190"/>
                </a:moveTo>
                <a:lnTo>
                  <a:pt x="23042" y="43190"/>
                </a:lnTo>
                <a:lnTo>
                  <a:pt x="24963" y="47990"/>
                </a:lnTo>
                <a:lnTo>
                  <a:pt x="25923" y="47030"/>
                </a:lnTo>
                <a:lnTo>
                  <a:pt x="47045" y="25907"/>
                </a:lnTo>
                <a:lnTo>
                  <a:pt x="44165" y="25907"/>
                </a:lnTo>
                <a:lnTo>
                  <a:pt x="25923" y="43190"/>
                </a:lnTo>
                <a:close/>
              </a:path>
              <a:path w="48006" h="47990">
                <a:moveTo>
                  <a:pt x="24483" y="5345"/>
                </a:moveTo>
                <a:lnTo>
                  <a:pt x="23042" y="3840"/>
                </a:lnTo>
                <a:lnTo>
                  <a:pt x="6678" y="23945"/>
                </a:lnTo>
                <a:lnTo>
                  <a:pt x="24483" y="5345"/>
                </a:lnTo>
                <a:close/>
              </a:path>
              <a:path w="48006" h="47990">
                <a:moveTo>
                  <a:pt x="960" y="22067"/>
                </a:moveTo>
                <a:lnTo>
                  <a:pt x="4800" y="22067"/>
                </a:lnTo>
                <a:lnTo>
                  <a:pt x="23042" y="960"/>
                </a:lnTo>
                <a:lnTo>
                  <a:pt x="960" y="22067"/>
                </a:lnTo>
                <a:close/>
              </a:path>
              <a:path w="48006" h="47990">
                <a:moveTo>
                  <a:pt x="960" y="25907"/>
                </a:moveTo>
                <a:lnTo>
                  <a:pt x="23042" y="47030"/>
                </a:lnTo>
                <a:lnTo>
                  <a:pt x="4800" y="25907"/>
                </a:lnTo>
                <a:lnTo>
                  <a:pt x="6678" y="23945"/>
                </a:lnTo>
                <a:lnTo>
                  <a:pt x="23042" y="3840"/>
                </a:lnTo>
                <a:lnTo>
                  <a:pt x="24483" y="5345"/>
                </a:lnTo>
                <a:lnTo>
                  <a:pt x="42287" y="23945"/>
                </a:lnTo>
                <a:lnTo>
                  <a:pt x="25923" y="3840"/>
                </a:lnTo>
                <a:lnTo>
                  <a:pt x="23042" y="960"/>
                </a:lnTo>
                <a:lnTo>
                  <a:pt x="4800" y="22067"/>
                </a:lnTo>
                <a:lnTo>
                  <a:pt x="960" y="22067"/>
                </a:lnTo>
                <a:lnTo>
                  <a:pt x="0" y="23042"/>
                </a:lnTo>
                <a:lnTo>
                  <a:pt x="0" y="23987"/>
                </a:lnTo>
                <a:lnTo>
                  <a:pt x="960" y="25907"/>
                </a:lnTo>
                <a:close/>
              </a:path>
              <a:path w="48006" h="47990">
                <a:moveTo>
                  <a:pt x="4800" y="25907"/>
                </a:moveTo>
                <a:lnTo>
                  <a:pt x="23042" y="47030"/>
                </a:lnTo>
                <a:lnTo>
                  <a:pt x="23042" y="47990"/>
                </a:lnTo>
                <a:lnTo>
                  <a:pt x="24963" y="47990"/>
                </a:lnTo>
                <a:lnTo>
                  <a:pt x="23042" y="43190"/>
                </a:lnTo>
                <a:lnTo>
                  <a:pt x="25923" y="43190"/>
                </a:lnTo>
                <a:lnTo>
                  <a:pt x="44165" y="25907"/>
                </a:lnTo>
                <a:lnTo>
                  <a:pt x="47045" y="25907"/>
                </a:lnTo>
                <a:lnTo>
                  <a:pt x="48006" y="23987"/>
                </a:lnTo>
                <a:lnTo>
                  <a:pt x="48006" y="23042"/>
                </a:lnTo>
                <a:lnTo>
                  <a:pt x="47045" y="22067"/>
                </a:lnTo>
                <a:lnTo>
                  <a:pt x="44165" y="22067"/>
                </a:lnTo>
                <a:lnTo>
                  <a:pt x="42287" y="23945"/>
                </a:lnTo>
                <a:lnTo>
                  <a:pt x="24483" y="41749"/>
                </a:lnTo>
                <a:lnTo>
                  <a:pt x="6678" y="23945"/>
                </a:lnTo>
                <a:lnTo>
                  <a:pt x="4800" y="25907"/>
                </a:lnTo>
                <a:close/>
              </a:path>
              <a:path w="48006" h="47990">
                <a:moveTo>
                  <a:pt x="25923" y="3840"/>
                </a:moveTo>
                <a:lnTo>
                  <a:pt x="42287" y="23945"/>
                </a:lnTo>
                <a:lnTo>
                  <a:pt x="44165" y="22067"/>
                </a:lnTo>
                <a:lnTo>
                  <a:pt x="47045" y="22067"/>
                </a:lnTo>
                <a:lnTo>
                  <a:pt x="25923" y="960"/>
                </a:lnTo>
                <a:lnTo>
                  <a:pt x="24963" y="0"/>
                </a:lnTo>
                <a:lnTo>
                  <a:pt x="23042" y="0"/>
                </a:lnTo>
                <a:lnTo>
                  <a:pt x="23042" y="960"/>
                </a:lnTo>
                <a:lnTo>
                  <a:pt x="25923" y="3840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8" name="object 698"/>
          <p:cNvSpPr/>
          <p:nvPr/>
        </p:nvSpPr>
        <p:spPr>
          <a:xfrm>
            <a:off x="4350821" y="8410361"/>
            <a:ext cx="26883" cy="46070"/>
          </a:xfrm>
          <a:custGeom>
            <a:avLst/>
            <a:gdLst/>
            <a:ahLst/>
            <a:cxnLst/>
            <a:rect l="l" t="t" r="r" b="b"/>
            <a:pathLst>
              <a:path w="26883" h="46070">
                <a:moveTo>
                  <a:pt x="15361" y="0"/>
                </a:moveTo>
                <a:lnTo>
                  <a:pt x="13441" y="0"/>
                </a:lnTo>
                <a:lnTo>
                  <a:pt x="13441" y="960"/>
                </a:lnTo>
                <a:lnTo>
                  <a:pt x="11521" y="960"/>
                </a:lnTo>
                <a:lnTo>
                  <a:pt x="960" y="7665"/>
                </a:lnTo>
                <a:lnTo>
                  <a:pt x="960" y="8641"/>
                </a:lnTo>
                <a:lnTo>
                  <a:pt x="0" y="8641"/>
                </a:lnTo>
                <a:lnTo>
                  <a:pt x="0" y="11506"/>
                </a:lnTo>
                <a:lnTo>
                  <a:pt x="960" y="12481"/>
                </a:lnTo>
                <a:lnTo>
                  <a:pt x="1920" y="12481"/>
                </a:lnTo>
                <a:lnTo>
                  <a:pt x="1920" y="11506"/>
                </a:lnTo>
                <a:lnTo>
                  <a:pt x="10561" y="6720"/>
                </a:lnTo>
                <a:lnTo>
                  <a:pt x="10561" y="41269"/>
                </a:lnTo>
                <a:lnTo>
                  <a:pt x="960" y="41269"/>
                </a:lnTo>
                <a:lnTo>
                  <a:pt x="960" y="42230"/>
                </a:lnTo>
                <a:lnTo>
                  <a:pt x="0" y="42230"/>
                </a:lnTo>
                <a:lnTo>
                  <a:pt x="0" y="44150"/>
                </a:lnTo>
                <a:lnTo>
                  <a:pt x="960" y="44150"/>
                </a:lnTo>
                <a:lnTo>
                  <a:pt x="960" y="46070"/>
                </a:lnTo>
                <a:lnTo>
                  <a:pt x="25923" y="46070"/>
                </a:lnTo>
                <a:lnTo>
                  <a:pt x="25923" y="44150"/>
                </a:lnTo>
                <a:lnTo>
                  <a:pt x="26883" y="44150"/>
                </a:lnTo>
                <a:lnTo>
                  <a:pt x="26883" y="43190"/>
                </a:lnTo>
                <a:lnTo>
                  <a:pt x="25923" y="42230"/>
                </a:lnTo>
                <a:lnTo>
                  <a:pt x="25923" y="41269"/>
                </a:lnTo>
                <a:lnTo>
                  <a:pt x="17282" y="41269"/>
                </a:lnTo>
                <a:lnTo>
                  <a:pt x="17282" y="960"/>
                </a:lnTo>
                <a:lnTo>
                  <a:pt x="15361" y="960"/>
                </a:lnTo>
                <a:lnTo>
                  <a:pt x="153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9" name="object 699"/>
          <p:cNvSpPr/>
          <p:nvPr/>
        </p:nvSpPr>
        <p:spPr>
          <a:xfrm>
            <a:off x="4384426" y="8413242"/>
            <a:ext cx="6720" cy="23987"/>
          </a:xfrm>
          <a:custGeom>
            <a:avLst/>
            <a:gdLst/>
            <a:ahLst/>
            <a:cxnLst/>
            <a:rect l="l" t="t" r="r" b="b"/>
            <a:pathLst>
              <a:path w="6720" h="23987">
                <a:moveTo>
                  <a:pt x="960" y="19187"/>
                </a:moveTo>
                <a:lnTo>
                  <a:pt x="960" y="20147"/>
                </a:lnTo>
                <a:lnTo>
                  <a:pt x="2880" y="22067"/>
                </a:lnTo>
                <a:lnTo>
                  <a:pt x="3840" y="23027"/>
                </a:lnTo>
                <a:lnTo>
                  <a:pt x="4800" y="23987"/>
                </a:lnTo>
                <a:lnTo>
                  <a:pt x="6720" y="23987"/>
                </a:lnTo>
                <a:lnTo>
                  <a:pt x="6720" y="16306"/>
                </a:lnTo>
                <a:lnTo>
                  <a:pt x="5760" y="15346"/>
                </a:lnTo>
                <a:lnTo>
                  <a:pt x="4800" y="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4785"/>
                </a:lnTo>
                <a:lnTo>
                  <a:pt x="0" y="6720"/>
                </a:lnTo>
                <a:lnTo>
                  <a:pt x="0" y="17282"/>
                </a:lnTo>
                <a:lnTo>
                  <a:pt x="960" y="191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0" name="object 700"/>
          <p:cNvSpPr/>
          <p:nvPr/>
        </p:nvSpPr>
        <p:spPr>
          <a:xfrm>
            <a:off x="4385386" y="8410361"/>
            <a:ext cx="27843" cy="46070"/>
          </a:xfrm>
          <a:custGeom>
            <a:avLst/>
            <a:gdLst/>
            <a:ahLst/>
            <a:cxnLst/>
            <a:rect l="l" t="t" r="r" b="b"/>
            <a:pathLst>
              <a:path w="27843" h="46070">
                <a:moveTo>
                  <a:pt x="0" y="40309"/>
                </a:moveTo>
                <a:lnTo>
                  <a:pt x="0" y="44150"/>
                </a:lnTo>
                <a:lnTo>
                  <a:pt x="960" y="44150"/>
                </a:lnTo>
                <a:lnTo>
                  <a:pt x="960" y="45110"/>
                </a:lnTo>
                <a:lnTo>
                  <a:pt x="2880" y="45110"/>
                </a:lnTo>
                <a:lnTo>
                  <a:pt x="3840" y="46070"/>
                </a:lnTo>
                <a:lnTo>
                  <a:pt x="13441" y="46070"/>
                </a:lnTo>
                <a:lnTo>
                  <a:pt x="15361" y="45110"/>
                </a:lnTo>
                <a:lnTo>
                  <a:pt x="18242" y="45110"/>
                </a:lnTo>
                <a:lnTo>
                  <a:pt x="19187" y="44150"/>
                </a:lnTo>
                <a:lnTo>
                  <a:pt x="21122" y="42230"/>
                </a:lnTo>
                <a:lnTo>
                  <a:pt x="22082" y="41269"/>
                </a:lnTo>
                <a:lnTo>
                  <a:pt x="24003" y="40309"/>
                </a:lnTo>
                <a:lnTo>
                  <a:pt x="24003" y="38389"/>
                </a:lnTo>
                <a:lnTo>
                  <a:pt x="24963" y="36469"/>
                </a:lnTo>
                <a:lnTo>
                  <a:pt x="25908" y="34549"/>
                </a:lnTo>
                <a:lnTo>
                  <a:pt x="26883" y="33588"/>
                </a:lnTo>
                <a:lnTo>
                  <a:pt x="26883" y="31668"/>
                </a:lnTo>
                <a:lnTo>
                  <a:pt x="27843" y="29748"/>
                </a:lnTo>
                <a:lnTo>
                  <a:pt x="27843" y="11506"/>
                </a:lnTo>
                <a:lnTo>
                  <a:pt x="26883" y="10561"/>
                </a:lnTo>
                <a:lnTo>
                  <a:pt x="26883" y="8641"/>
                </a:lnTo>
                <a:lnTo>
                  <a:pt x="25908" y="7665"/>
                </a:lnTo>
                <a:lnTo>
                  <a:pt x="24963" y="5760"/>
                </a:lnTo>
                <a:lnTo>
                  <a:pt x="24003" y="4800"/>
                </a:lnTo>
                <a:lnTo>
                  <a:pt x="23027" y="3825"/>
                </a:lnTo>
                <a:lnTo>
                  <a:pt x="22082" y="2880"/>
                </a:lnTo>
                <a:lnTo>
                  <a:pt x="21122" y="1920"/>
                </a:lnTo>
                <a:lnTo>
                  <a:pt x="20162" y="960"/>
                </a:lnTo>
                <a:lnTo>
                  <a:pt x="18242" y="960"/>
                </a:lnTo>
                <a:lnTo>
                  <a:pt x="17282" y="0"/>
                </a:lnTo>
                <a:lnTo>
                  <a:pt x="11521" y="0"/>
                </a:lnTo>
                <a:lnTo>
                  <a:pt x="8641" y="960"/>
                </a:lnTo>
                <a:lnTo>
                  <a:pt x="6720" y="960"/>
                </a:lnTo>
                <a:lnTo>
                  <a:pt x="4800" y="1920"/>
                </a:lnTo>
                <a:lnTo>
                  <a:pt x="3840" y="2880"/>
                </a:lnTo>
                <a:lnTo>
                  <a:pt x="4800" y="18227"/>
                </a:lnTo>
                <a:lnTo>
                  <a:pt x="4800" y="10561"/>
                </a:lnTo>
                <a:lnTo>
                  <a:pt x="5760" y="9601"/>
                </a:lnTo>
                <a:lnTo>
                  <a:pt x="5760" y="8641"/>
                </a:lnTo>
                <a:lnTo>
                  <a:pt x="6720" y="7665"/>
                </a:lnTo>
                <a:lnTo>
                  <a:pt x="7680" y="6720"/>
                </a:lnTo>
                <a:lnTo>
                  <a:pt x="8641" y="5760"/>
                </a:lnTo>
                <a:lnTo>
                  <a:pt x="9601" y="5760"/>
                </a:lnTo>
                <a:lnTo>
                  <a:pt x="10561" y="4800"/>
                </a:lnTo>
                <a:lnTo>
                  <a:pt x="16322" y="4800"/>
                </a:lnTo>
                <a:lnTo>
                  <a:pt x="17282" y="5760"/>
                </a:lnTo>
                <a:lnTo>
                  <a:pt x="18242" y="6720"/>
                </a:lnTo>
                <a:lnTo>
                  <a:pt x="19187" y="6720"/>
                </a:lnTo>
                <a:lnTo>
                  <a:pt x="20162" y="8641"/>
                </a:lnTo>
                <a:lnTo>
                  <a:pt x="20162" y="9601"/>
                </a:lnTo>
                <a:lnTo>
                  <a:pt x="21122" y="11506"/>
                </a:lnTo>
                <a:lnTo>
                  <a:pt x="21122" y="13441"/>
                </a:lnTo>
                <a:lnTo>
                  <a:pt x="22082" y="15346"/>
                </a:lnTo>
                <a:lnTo>
                  <a:pt x="22082" y="21107"/>
                </a:lnTo>
                <a:lnTo>
                  <a:pt x="21122" y="22067"/>
                </a:lnTo>
                <a:lnTo>
                  <a:pt x="19187" y="22067"/>
                </a:lnTo>
                <a:lnTo>
                  <a:pt x="18242" y="23027"/>
                </a:lnTo>
                <a:lnTo>
                  <a:pt x="16322" y="23027"/>
                </a:lnTo>
                <a:lnTo>
                  <a:pt x="14401" y="24002"/>
                </a:lnTo>
                <a:lnTo>
                  <a:pt x="11521" y="24002"/>
                </a:lnTo>
                <a:lnTo>
                  <a:pt x="9601" y="23027"/>
                </a:lnTo>
                <a:lnTo>
                  <a:pt x="7680" y="23027"/>
                </a:lnTo>
                <a:lnTo>
                  <a:pt x="6720" y="22067"/>
                </a:lnTo>
                <a:lnTo>
                  <a:pt x="6720" y="21107"/>
                </a:lnTo>
                <a:lnTo>
                  <a:pt x="5760" y="20162"/>
                </a:lnTo>
                <a:lnTo>
                  <a:pt x="5760" y="26868"/>
                </a:lnTo>
                <a:lnTo>
                  <a:pt x="7680" y="27828"/>
                </a:lnTo>
                <a:lnTo>
                  <a:pt x="9601" y="28788"/>
                </a:lnTo>
                <a:lnTo>
                  <a:pt x="14401" y="28788"/>
                </a:lnTo>
                <a:lnTo>
                  <a:pt x="16322" y="27828"/>
                </a:lnTo>
                <a:lnTo>
                  <a:pt x="18242" y="27828"/>
                </a:lnTo>
                <a:lnTo>
                  <a:pt x="19187" y="26868"/>
                </a:lnTo>
                <a:lnTo>
                  <a:pt x="21122" y="25907"/>
                </a:lnTo>
                <a:lnTo>
                  <a:pt x="22082" y="25907"/>
                </a:lnTo>
                <a:lnTo>
                  <a:pt x="22082" y="29748"/>
                </a:lnTo>
                <a:lnTo>
                  <a:pt x="21122" y="31668"/>
                </a:lnTo>
                <a:lnTo>
                  <a:pt x="21122" y="33588"/>
                </a:lnTo>
                <a:lnTo>
                  <a:pt x="20162" y="35509"/>
                </a:lnTo>
                <a:lnTo>
                  <a:pt x="19187" y="36469"/>
                </a:lnTo>
                <a:lnTo>
                  <a:pt x="18242" y="38389"/>
                </a:lnTo>
                <a:lnTo>
                  <a:pt x="16322" y="39349"/>
                </a:lnTo>
                <a:lnTo>
                  <a:pt x="15361" y="40309"/>
                </a:lnTo>
                <a:lnTo>
                  <a:pt x="13441" y="41269"/>
                </a:lnTo>
                <a:lnTo>
                  <a:pt x="4800" y="41269"/>
                </a:lnTo>
                <a:lnTo>
                  <a:pt x="3840" y="40309"/>
                </a:lnTo>
                <a:lnTo>
                  <a:pt x="0" y="40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1" name="object 701"/>
          <p:cNvSpPr/>
          <p:nvPr/>
        </p:nvSpPr>
        <p:spPr>
          <a:xfrm>
            <a:off x="4420910" y="8410361"/>
            <a:ext cx="28788" cy="46070"/>
          </a:xfrm>
          <a:custGeom>
            <a:avLst/>
            <a:gdLst/>
            <a:ahLst/>
            <a:cxnLst/>
            <a:rect l="l" t="t" r="r" b="b"/>
            <a:pathLst>
              <a:path w="28788" h="46070">
                <a:moveTo>
                  <a:pt x="26868" y="17282"/>
                </a:moveTo>
                <a:lnTo>
                  <a:pt x="26868" y="16322"/>
                </a:lnTo>
                <a:lnTo>
                  <a:pt x="27828" y="15346"/>
                </a:lnTo>
                <a:lnTo>
                  <a:pt x="27828" y="14386"/>
                </a:lnTo>
                <a:lnTo>
                  <a:pt x="28788" y="12481"/>
                </a:lnTo>
                <a:lnTo>
                  <a:pt x="28788" y="7665"/>
                </a:lnTo>
                <a:lnTo>
                  <a:pt x="27828" y="6720"/>
                </a:lnTo>
                <a:lnTo>
                  <a:pt x="27828" y="4800"/>
                </a:lnTo>
                <a:lnTo>
                  <a:pt x="26868" y="3825"/>
                </a:lnTo>
                <a:lnTo>
                  <a:pt x="25907" y="2880"/>
                </a:lnTo>
                <a:lnTo>
                  <a:pt x="24947" y="1920"/>
                </a:lnTo>
                <a:lnTo>
                  <a:pt x="23027" y="1920"/>
                </a:lnTo>
                <a:lnTo>
                  <a:pt x="21107" y="960"/>
                </a:lnTo>
                <a:lnTo>
                  <a:pt x="20147" y="0"/>
                </a:lnTo>
                <a:lnTo>
                  <a:pt x="11506" y="0"/>
                </a:lnTo>
                <a:lnTo>
                  <a:pt x="9585" y="960"/>
                </a:lnTo>
                <a:lnTo>
                  <a:pt x="7665" y="1920"/>
                </a:lnTo>
                <a:lnTo>
                  <a:pt x="7665" y="13441"/>
                </a:lnTo>
                <a:lnTo>
                  <a:pt x="7665" y="9601"/>
                </a:lnTo>
                <a:lnTo>
                  <a:pt x="8625" y="7665"/>
                </a:lnTo>
                <a:lnTo>
                  <a:pt x="9585" y="6720"/>
                </a:lnTo>
                <a:lnTo>
                  <a:pt x="10561" y="5760"/>
                </a:lnTo>
                <a:lnTo>
                  <a:pt x="12466" y="4800"/>
                </a:lnTo>
                <a:lnTo>
                  <a:pt x="18227" y="4800"/>
                </a:lnTo>
                <a:lnTo>
                  <a:pt x="19187" y="5760"/>
                </a:lnTo>
                <a:lnTo>
                  <a:pt x="20147" y="5760"/>
                </a:lnTo>
                <a:lnTo>
                  <a:pt x="21107" y="6720"/>
                </a:lnTo>
                <a:lnTo>
                  <a:pt x="22067" y="6720"/>
                </a:lnTo>
                <a:lnTo>
                  <a:pt x="22067" y="8641"/>
                </a:lnTo>
                <a:lnTo>
                  <a:pt x="23027" y="9601"/>
                </a:lnTo>
                <a:lnTo>
                  <a:pt x="23027" y="12481"/>
                </a:lnTo>
                <a:lnTo>
                  <a:pt x="22067" y="14386"/>
                </a:lnTo>
                <a:lnTo>
                  <a:pt x="21107" y="16322"/>
                </a:lnTo>
                <a:lnTo>
                  <a:pt x="20147" y="17282"/>
                </a:lnTo>
                <a:lnTo>
                  <a:pt x="18227" y="19187"/>
                </a:lnTo>
                <a:lnTo>
                  <a:pt x="15346" y="20162"/>
                </a:lnTo>
                <a:lnTo>
                  <a:pt x="14386" y="19187"/>
                </a:lnTo>
                <a:lnTo>
                  <a:pt x="13426" y="18227"/>
                </a:lnTo>
                <a:lnTo>
                  <a:pt x="12466" y="18227"/>
                </a:lnTo>
                <a:lnTo>
                  <a:pt x="10561" y="17282"/>
                </a:lnTo>
                <a:lnTo>
                  <a:pt x="10561" y="16322"/>
                </a:lnTo>
                <a:lnTo>
                  <a:pt x="9585" y="16322"/>
                </a:lnTo>
                <a:lnTo>
                  <a:pt x="8625" y="15346"/>
                </a:lnTo>
                <a:lnTo>
                  <a:pt x="8625" y="22067"/>
                </a:lnTo>
                <a:lnTo>
                  <a:pt x="10561" y="23027"/>
                </a:lnTo>
                <a:lnTo>
                  <a:pt x="8625" y="24002"/>
                </a:lnTo>
                <a:lnTo>
                  <a:pt x="7665" y="24002"/>
                </a:lnTo>
                <a:lnTo>
                  <a:pt x="5745" y="24947"/>
                </a:lnTo>
                <a:lnTo>
                  <a:pt x="4785" y="25907"/>
                </a:lnTo>
                <a:lnTo>
                  <a:pt x="3840" y="26868"/>
                </a:lnTo>
                <a:lnTo>
                  <a:pt x="2880" y="27828"/>
                </a:lnTo>
                <a:lnTo>
                  <a:pt x="1904" y="28788"/>
                </a:lnTo>
                <a:lnTo>
                  <a:pt x="944" y="29748"/>
                </a:lnTo>
                <a:lnTo>
                  <a:pt x="944" y="31668"/>
                </a:lnTo>
                <a:lnTo>
                  <a:pt x="0" y="32628"/>
                </a:lnTo>
                <a:lnTo>
                  <a:pt x="0" y="38389"/>
                </a:lnTo>
                <a:lnTo>
                  <a:pt x="944" y="40309"/>
                </a:lnTo>
                <a:lnTo>
                  <a:pt x="1904" y="41269"/>
                </a:lnTo>
                <a:lnTo>
                  <a:pt x="2880" y="42230"/>
                </a:lnTo>
                <a:lnTo>
                  <a:pt x="3840" y="43190"/>
                </a:lnTo>
                <a:lnTo>
                  <a:pt x="5745" y="44150"/>
                </a:lnTo>
                <a:lnTo>
                  <a:pt x="6720" y="45110"/>
                </a:lnTo>
                <a:lnTo>
                  <a:pt x="8625" y="46070"/>
                </a:lnTo>
                <a:lnTo>
                  <a:pt x="10561" y="46070"/>
                </a:lnTo>
                <a:lnTo>
                  <a:pt x="12466" y="41269"/>
                </a:lnTo>
                <a:lnTo>
                  <a:pt x="9585" y="41269"/>
                </a:lnTo>
                <a:lnTo>
                  <a:pt x="8625" y="40309"/>
                </a:lnTo>
                <a:lnTo>
                  <a:pt x="6720" y="38389"/>
                </a:lnTo>
                <a:lnTo>
                  <a:pt x="5745" y="36469"/>
                </a:lnTo>
                <a:lnTo>
                  <a:pt x="5745" y="33588"/>
                </a:lnTo>
                <a:lnTo>
                  <a:pt x="6720" y="32628"/>
                </a:lnTo>
                <a:lnTo>
                  <a:pt x="6720" y="30708"/>
                </a:lnTo>
                <a:lnTo>
                  <a:pt x="7665" y="29748"/>
                </a:lnTo>
                <a:lnTo>
                  <a:pt x="8625" y="29748"/>
                </a:lnTo>
                <a:lnTo>
                  <a:pt x="8625" y="28788"/>
                </a:lnTo>
                <a:lnTo>
                  <a:pt x="9585" y="27828"/>
                </a:lnTo>
                <a:lnTo>
                  <a:pt x="10561" y="26868"/>
                </a:lnTo>
                <a:lnTo>
                  <a:pt x="12466" y="26868"/>
                </a:lnTo>
                <a:lnTo>
                  <a:pt x="13426" y="25907"/>
                </a:lnTo>
                <a:lnTo>
                  <a:pt x="14386" y="24947"/>
                </a:lnTo>
                <a:lnTo>
                  <a:pt x="16306" y="25907"/>
                </a:lnTo>
                <a:lnTo>
                  <a:pt x="18227" y="26868"/>
                </a:lnTo>
                <a:lnTo>
                  <a:pt x="19187" y="26868"/>
                </a:lnTo>
                <a:lnTo>
                  <a:pt x="20147" y="27828"/>
                </a:lnTo>
                <a:lnTo>
                  <a:pt x="21107" y="28788"/>
                </a:lnTo>
                <a:lnTo>
                  <a:pt x="22067" y="23027"/>
                </a:lnTo>
                <a:lnTo>
                  <a:pt x="20147" y="22067"/>
                </a:lnTo>
                <a:lnTo>
                  <a:pt x="21107" y="21107"/>
                </a:lnTo>
                <a:lnTo>
                  <a:pt x="23027" y="20162"/>
                </a:lnTo>
                <a:lnTo>
                  <a:pt x="23987" y="20162"/>
                </a:lnTo>
                <a:lnTo>
                  <a:pt x="24947" y="19187"/>
                </a:lnTo>
                <a:lnTo>
                  <a:pt x="25907" y="18227"/>
                </a:lnTo>
                <a:lnTo>
                  <a:pt x="26868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2" name="object 702"/>
          <p:cNvSpPr/>
          <p:nvPr/>
        </p:nvSpPr>
        <p:spPr>
          <a:xfrm>
            <a:off x="4431471" y="8433389"/>
            <a:ext cx="20147" cy="23042"/>
          </a:xfrm>
          <a:custGeom>
            <a:avLst/>
            <a:gdLst/>
            <a:ahLst/>
            <a:cxnLst/>
            <a:rect l="l" t="t" r="r" b="b"/>
            <a:pathLst>
              <a:path w="20147" h="23042">
                <a:moveTo>
                  <a:pt x="0" y="23042"/>
                </a:moveTo>
                <a:lnTo>
                  <a:pt x="8625" y="23042"/>
                </a:lnTo>
                <a:lnTo>
                  <a:pt x="10546" y="22082"/>
                </a:lnTo>
                <a:lnTo>
                  <a:pt x="12466" y="22082"/>
                </a:lnTo>
                <a:lnTo>
                  <a:pt x="14386" y="21122"/>
                </a:lnTo>
                <a:lnTo>
                  <a:pt x="15346" y="20162"/>
                </a:lnTo>
                <a:lnTo>
                  <a:pt x="17266" y="19202"/>
                </a:lnTo>
                <a:lnTo>
                  <a:pt x="18227" y="18242"/>
                </a:lnTo>
                <a:lnTo>
                  <a:pt x="19187" y="16322"/>
                </a:lnTo>
                <a:lnTo>
                  <a:pt x="19187" y="14401"/>
                </a:lnTo>
                <a:lnTo>
                  <a:pt x="20147" y="13441"/>
                </a:lnTo>
                <a:lnTo>
                  <a:pt x="20147" y="9601"/>
                </a:lnTo>
                <a:lnTo>
                  <a:pt x="19187" y="8641"/>
                </a:lnTo>
                <a:lnTo>
                  <a:pt x="19187" y="6720"/>
                </a:lnTo>
                <a:lnTo>
                  <a:pt x="18227" y="5760"/>
                </a:lnTo>
                <a:lnTo>
                  <a:pt x="17266" y="4800"/>
                </a:lnTo>
                <a:lnTo>
                  <a:pt x="16306" y="3840"/>
                </a:lnTo>
                <a:lnTo>
                  <a:pt x="15346" y="2880"/>
                </a:lnTo>
                <a:lnTo>
                  <a:pt x="14386" y="1920"/>
                </a:lnTo>
                <a:lnTo>
                  <a:pt x="12466" y="975"/>
                </a:lnTo>
                <a:lnTo>
                  <a:pt x="11506" y="0"/>
                </a:lnTo>
                <a:lnTo>
                  <a:pt x="10546" y="5760"/>
                </a:lnTo>
                <a:lnTo>
                  <a:pt x="11506" y="6720"/>
                </a:lnTo>
                <a:lnTo>
                  <a:pt x="12466" y="7680"/>
                </a:lnTo>
                <a:lnTo>
                  <a:pt x="13426" y="8641"/>
                </a:lnTo>
                <a:lnTo>
                  <a:pt x="13426" y="15361"/>
                </a:lnTo>
                <a:lnTo>
                  <a:pt x="11506" y="17282"/>
                </a:lnTo>
                <a:lnTo>
                  <a:pt x="9585" y="18242"/>
                </a:lnTo>
                <a:lnTo>
                  <a:pt x="1904" y="18242"/>
                </a:lnTo>
                <a:lnTo>
                  <a:pt x="0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3" name="object 703"/>
          <p:cNvSpPr/>
          <p:nvPr/>
        </p:nvSpPr>
        <p:spPr>
          <a:xfrm>
            <a:off x="4422815" y="8412281"/>
            <a:ext cx="6720" cy="20147"/>
          </a:xfrm>
          <a:custGeom>
            <a:avLst/>
            <a:gdLst/>
            <a:ahLst/>
            <a:cxnLst/>
            <a:rect l="l" t="t" r="r" b="b"/>
            <a:pathLst>
              <a:path w="6720" h="20147">
                <a:moveTo>
                  <a:pt x="975" y="14401"/>
                </a:moveTo>
                <a:lnTo>
                  <a:pt x="975" y="15361"/>
                </a:lnTo>
                <a:lnTo>
                  <a:pt x="1935" y="16306"/>
                </a:lnTo>
                <a:lnTo>
                  <a:pt x="2880" y="17266"/>
                </a:lnTo>
                <a:lnTo>
                  <a:pt x="3840" y="18242"/>
                </a:lnTo>
                <a:lnTo>
                  <a:pt x="4815" y="18242"/>
                </a:lnTo>
                <a:lnTo>
                  <a:pt x="5760" y="19187"/>
                </a:lnTo>
                <a:lnTo>
                  <a:pt x="6720" y="20147"/>
                </a:lnTo>
                <a:lnTo>
                  <a:pt x="6720" y="12466"/>
                </a:lnTo>
                <a:lnTo>
                  <a:pt x="5760" y="11521"/>
                </a:lnTo>
                <a:lnTo>
                  <a:pt x="5760" y="0"/>
                </a:lnTo>
                <a:lnTo>
                  <a:pt x="3840" y="960"/>
                </a:lnTo>
                <a:lnTo>
                  <a:pt x="2880" y="1904"/>
                </a:lnTo>
                <a:lnTo>
                  <a:pt x="1935" y="2880"/>
                </a:lnTo>
                <a:lnTo>
                  <a:pt x="975" y="3840"/>
                </a:lnTo>
                <a:lnTo>
                  <a:pt x="975" y="4800"/>
                </a:lnTo>
                <a:lnTo>
                  <a:pt x="0" y="6720"/>
                </a:lnTo>
                <a:lnTo>
                  <a:pt x="0" y="13426"/>
                </a:lnTo>
                <a:lnTo>
                  <a:pt x="975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4" name="object 704"/>
          <p:cNvSpPr/>
          <p:nvPr/>
        </p:nvSpPr>
        <p:spPr>
          <a:xfrm>
            <a:off x="4457379" y="8411321"/>
            <a:ext cx="28803" cy="45110"/>
          </a:xfrm>
          <a:custGeom>
            <a:avLst/>
            <a:gdLst/>
            <a:ahLst/>
            <a:cxnLst/>
            <a:rect l="l" t="t" r="r" b="b"/>
            <a:pathLst>
              <a:path w="28803" h="45110">
                <a:moveTo>
                  <a:pt x="3840" y="22067"/>
                </a:moveTo>
                <a:lnTo>
                  <a:pt x="3840" y="23042"/>
                </a:lnTo>
                <a:lnTo>
                  <a:pt x="5760" y="23042"/>
                </a:lnTo>
                <a:lnTo>
                  <a:pt x="6720" y="22067"/>
                </a:lnTo>
                <a:lnTo>
                  <a:pt x="14401" y="22067"/>
                </a:lnTo>
                <a:lnTo>
                  <a:pt x="16322" y="23042"/>
                </a:lnTo>
                <a:lnTo>
                  <a:pt x="17282" y="23042"/>
                </a:lnTo>
                <a:lnTo>
                  <a:pt x="19202" y="23987"/>
                </a:lnTo>
                <a:lnTo>
                  <a:pt x="20162" y="23987"/>
                </a:lnTo>
                <a:lnTo>
                  <a:pt x="21122" y="24947"/>
                </a:lnTo>
                <a:lnTo>
                  <a:pt x="21122" y="25907"/>
                </a:lnTo>
                <a:lnTo>
                  <a:pt x="22082" y="26868"/>
                </a:lnTo>
                <a:lnTo>
                  <a:pt x="22082" y="35509"/>
                </a:lnTo>
                <a:lnTo>
                  <a:pt x="21122" y="36469"/>
                </a:lnTo>
                <a:lnTo>
                  <a:pt x="20162" y="37429"/>
                </a:lnTo>
                <a:lnTo>
                  <a:pt x="19202" y="38389"/>
                </a:lnTo>
                <a:lnTo>
                  <a:pt x="18242" y="39349"/>
                </a:lnTo>
                <a:lnTo>
                  <a:pt x="17282" y="39349"/>
                </a:lnTo>
                <a:lnTo>
                  <a:pt x="16322" y="40309"/>
                </a:lnTo>
                <a:lnTo>
                  <a:pt x="7680" y="40309"/>
                </a:lnTo>
                <a:lnTo>
                  <a:pt x="6720" y="39349"/>
                </a:lnTo>
                <a:lnTo>
                  <a:pt x="4800" y="39349"/>
                </a:lnTo>
                <a:lnTo>
                  <a:pt x="3840" y="38389"/>
                </a:lnTo>
                <a:lnTo>
                  <a:pt x="2880" y="38389"/>
                </a:lnTo>
                <a:lnTo>
                  <a:pt x="1920" y="37429"/>
                </a:lnTo>
                <a:lnTo>
                  <a:pt x="960" y="37429"/>
                </a:lnTo>
                <a:lnTo>
                  <a:pt x="960" y="38389"/>
                </a:lnTo>
                <a:lnTo>
                  <a:pt x="0" y="39349"/>
                </a:lnTo>
                <a:lnTo>
                  <a:pt x="0" y="41269"/>
                </a:lnTo>
                <a:lnTo>
                  <a:pt x="960" y="41269"/>
                </a:lnTo>
                <a:lnTo>
                  <a:pt x="960" y="43190"/>
                </a:lnTo>
                <a:lnTo>
                  <a:pt x="1920" y="43190"/>
                </a:lnTo>
                <a:lnTo>
                  <a:pt x="2880" y="44150"/>
                </a:lnTo>
                <a:lnTo>
                  <a:pt x="4800" y="44150"/>
                </a:lnTo>
                <a:lnTo>
                  <a:pt x="5760" y="45110"/>
                </a:lnTo>
                <a:lnTo>
                  <a:pt x="17282" y="45110"/>
                </a:lnTo>
                <a:lnTo>
                  <a:pt x="19202" y="44150"/>
                </a:lnTo>
                <a:lnTo>
                  <a:pt x="21122" y="44150"/>
                </a:lnTo>
                <a:lnTo>
                  <a:pt x="23042" y="43190"/>
                </a:lnTo>
                <a:lnTo>
                  <a:pt x="24003" y="41269"/>
                </a:lnTo>
                <a:lnTo>
                  <a:pt x="25923" y="40309"/>
                </a:lnTo>
                <a:lnTo>
                  <a:pt x="26883" y="38389"/>
                </a:lnTo>
                <a:lnTo>
                  <a:pt x="27843" y="36469"/>
                </a:lnTo>
                <a:lnTo>
                  <a:pt x="28803" y="34549"/>
                </a:lnTo>
                <a:lnTo>
                  <a:pt x="28803" y="26868"/>
                </a:lnTo>
                <a:lnTo>
                  <a:pt x="27843" y="24947"/>
                </a:lnTo>
                <a:lnTo>
                  <a:pt x="26883" y="23042"/>
                </a:lnTo>
                <a:lnTo>
                  <a:pt x="25923" y="22067"/>
                </a:lnTo>
                <a:lnTo>
                  <a:pt x="24963" y="21107"/>
                </a:lnTo>
                <a:lnTo>
                  <a:pt x="24003" y="20147"/>
                </a:lnTo>
                <a:lnTo>
                  <a:pt x="22082" y="19202"/>
                </a:lnTo>
                <a:lnTo>
                  <a:pt x="20162" y="18227"/>
                </a:lnTo>
                <a:lnTo>
                  <a:pt x="18242" y="17266"/>
                </a:lnTo>
                <a:lnTo>
                  <a:pt x="7680" y="17266"/>
                </a:lnTo>
                <a:lnTo>
                  <a:pt x="7680" y="4800"/>
                </a:lnTo>
                <a:lnTo>
                  <a:pt x="25923" y="4800"/>
                </a:lnTo>
                <a:lnTo>
                  <a:pt x="25923" y="0"/>
                </a:lnTo>
                <a:lnTo>
                  <a:pt x="2880" y="0"/>
                </a:lnTo>
                <a:lnTo>
                  <a:pt x="2880" y="22067"/>
                </a:lnTo>
                <a:lnTo>
                  <a:pt x="3840" y="22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5" name="object 705"/>
          <p:cNvSpPr/>
          <p:nvPr/>
        </p:nvSpPr>
        <p:spPr>
          <a:xfrm>
            <a:off x="4492904" y="8436269"/>
            <a:ext cx="17282" cy="4800"/>
          </a:xfrm>
          <a:custGeom>
            <a:avLst/>
            <a:gdLst/>
            <a:ahLst/>
            <a:cxnLst/>
            <a:rect l="l" t="t" r="r" b="b"/>
            <a:pathLst>
              <a:path w="17282" h="4800">
                <a:moveTo>
                  <a:pt x="17282" y="1920"/>
                </a:moveTo>
                <a:lnTo>
                  <a:pt x="17282" y="960"/>
                </a:lnTo>
                <a:lnTo>
                  <a:pt x="16306" y="960"/>
                </a:lnTo>
                <a:lnTo>
                  <a:pt x="16306" y="0"/>
                </a:lnTo>
                <a:lnTo>
                  <a:pt x="0" y="0"/>
                </a:lnTo>
                <a:lnTo>
                  <a:pt x="0" y="4800"/>
                </a:lnTo>
                <a:lnTo>
                  <a:pt x="16306" y="4800"/>
                </a:lnTo>
                <a:lnTo>
                  <a:pt x="16306" y="3840"/>
                </a:lnTo>
                <a:lnTo>
                  <a:pt x="17282" y="2880"/>
                </a:lnTo>
                <a:lnTo>
                  <a:pt x="17282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6" name="object 706"/>
          <p:cNvSpPr/>
          <p:nvPr/>
        </p:nvSpPr>
        <p:spPr>
          <a:xfrm>
            <a:off x="4350821" y="8498677"/>
            <a:ext cx="26883" cy="45116"/>
          </a:xfrm>
          <a:custGeom>
            <a:avLst/>
            <a:gdLst/>
            <a:ahLst/>
            <a:cxnLst/>
            <a:rect l="l" t="t" r="r" b="b"/>
            <a:pathLst>
              <a:path w="26883" h="45116">
                <a:moveTo>
                  <a:pt x="25923" y="45116"/>
                </a:moveTo>
                <a:lnTo>
                  <a:pt x="25923" y="43193"/>
                </a:lnTo>
                <a:lnTo>
                  <a:pt x="26883" y="43193"/>
                </a:lnTo>
                <a:lnTo>
                  <a:pt x="26883" y="42234"/>
                </a:lnTo>
                <a:lnTo>
                  <a:pt x="25923" y="41277"/>
                </a:lnTo>
                <a:lnTo>
                  <a:pt x="25923" y="40312"/>
                </a:lnTo>
                <a:lnTo>
                  <a:pt x="17282" y="40312"/>
                </a:lnTo>
                <a:lnTo>
                  <a:pt x="17282" y="0"/>
                </a:lnTo>
                <a:lnTo>
                  <a:pt x="11521" y="0"/>
                </a:lnTo>
                <a:lnTo>
                  <a:pt x="960" y="6720"/>
                </a:lnTo>
                <a:lnTo>
                  <a:pt x="960" y="7680"/>
                </a:lnTo>
                <a:lnTo>
                  <a:pt x="0" y="7680"/>
                </a:lnTo>
                <a:lnTo>
                  <a:pt x="0" y="10561"/>
                </a:lnTo>
                <a:lnTo>
                  <a:pt x="960" y="11521"/>
                </a:lnTo>
                <a:lnTo>
                  <a:pt x="1920" y="11521"/>
                </a:lnTo>
                <a:lnTo>
                  <a:pt x="1920" y="10561"/>
                </a:lnTo>
                <a:lnTo>
                  <a:pt x="10561" y="5760"/>
                </a:lnTo>
                <a:lnTo>
                  <a:pt x="10561" y="40312"/>
                </a:lnTo>
                <a:lnTo>
                  <a:pt x="960" y="40312"/>
                </a:lnTo>
                <a:lnTo>
                  <a:pt x="960" y="41277"/>
                </a:lnTo>
                <a:lnTo>
                  <a:pt x="0" y="41277"/>
                </a:lnTo>
                <a:lnTo>
                  <a:pt x="0" y="43193"/>
                </a:lnTo>
                <a:lnTo>
                  <a:pt x="960" y="43193"/>
                </a:lnTo>
                <a:lnTo>
                  <a:pt x="960" y="45116"/>
                </a:lnTo>
                <a:lnTo>
                  <a:pt x="25923" y="45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7" name="object 707"/>
          <p:cNvSpPr/>
          <p:nvPr/>
        </p:nvSpPr>
        <p:spPr>
          <a:xfrm>
            <a:off x="4384426" y="8500597"/>
            <a:ext cx="6720" cy="24963"/>
          </a:xfrm>
          <a:custGeom>
            <a:avLst/>
            <a:gdLst/>
            <a:ahLst/>
            <a:cxnLst/>
            <a:rect l="l" t="t" r="r" b="b"/>
            <a:pathLst>
              <a:path w="6720" h="24963">
                <a:moveTo>
                  <a:pt x="960" y="19187"/>
                </a:moveTo>
                <a:lnTo>
                  <a:pt x="960" y="20162"/>
                </a:lnTo>
                <a:lnTo>
                  <a:pt x="2880" y="22067"/>
                </a:lnTo>
                <a:lnTo>
                  <a:pt x="3840" y="23027"/>
                </a:lnTo>
                <a:lnTo>
                  <a:pt x="4800" y="24003"/>
                </a:lnTo>
                <a:lnTo>
                  <a:pt x="6720" y="24963"/>
                </a:lnTo>
                <a:lnTo>
                  <a:pt x="6720" y="16322"/>
                </a:lnTo>
                <a:lnTo>
                  <a:pt x="5760" y="15346"/>
                </a:lnTo>
                <a:lnTo>
                  <a:pt x="4800" y="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4800"/>
                </a:lnTo>
                <a:lnTo>
                  <a:pt x="0" y="6720"/>
                </a:lnTo>
                <a:lnTo>
                  <a:pt x="0" y="17282"/>
                </a:lnTo>
                <a:lnTo>
                  <a:pt x="960" y="191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8" name="object 708"/>
          <p:cNvSpPr/>
          <p:nvPr/>
        </p:nvSpPr>
        <p:spPr>
          <a:xfrm>
            <a:off x="4385386" y="8497717"/>
            <a:ext cx="27843" cy="46076"/>
          </a:xfrm>
          <a:custGeom>
            <a:avLst/>
            <a:gdLst/>
            <a:ahLst/>
            <a:cxnLst/>
            <a:rect l="l" t="t" r="r" b="b"/>
            <a:pathLst>
              <a:path w="27843" h="46076">
                <a:moveTo>
                  <a:pt x="0" y="40314"/>
                </a:moveTo>
                <a:lnTo>
                  <a:pt x="0" y="44153"/>
                </a:lnTo>
                <a:lnTo>
                  <a:pt x="960" y="44153"/>
                </a:lnTo>
                <a:lnTo>
                  <a:pt x="960" y="45111"/>
                </a:lnTo>
                <a:lnTo>
                  <a:pt x="2880" y="45111"/>
                </a:lnTo>
                <a:lnTo>
                  <a:pt x="3840" y="46076"/>
                </a:lnTo>
                <a:lnTo>
                  <a:pt x="13441" y="46076"/>
                </a:lnTo>
                <a:lnTo>
                  <a:pt x="15361" y="45111"/>
                </a:lnTo>
                <a:lnTo>
                  <a:pt x="18242" y="45111"/>
                </a:lnTo>
                <a:lnTo>
                  <a:pt x="19187" y="44153"/>
                </a:lnTo>
                <a:lnTo>
                  <a:pt x="21122" y="42237"/>
                </a:lnTo>
                <a:lnTo>
                  <a:pt x="22082" y="41272"/>
                </a:lnTo>
                <a:lnTo>
                  <a:pt x="24003" y="40314"/>
                </a:lnTo>
                <a:lnTo>
                  <a:pt x="24003" y="38397"/>
                </a:lnTo>
                <a:lnTo>
                  <a:pt x="24963" y="36469"/>
                </a:lnTo>
                <a:lnTo>
                  <a:pt x="25908" y="34564"/>
                </a:lnTo>
                <a:lnTo>
                  <a:pt x="26883" y="33588"/>
                </a:lnTo>
                <a:lnTo>
                  <a:pt x="26883" y="31668"/>
                </a:lnTo>
                <a:lnTo>
                  <a:pt x="27843" y="29748"/>
                </a:lnTo>
                <a:lnTo>
                  <a:pt x="27843" y="12481"/>
                </a:lnTo>
                <a:lnTo>
                  <a:pt x="26883" y="10561"/>
                </a:lnTo>
                <a:lnTo>
                  <a:pt x="26883" y="8641"/>
                </a:lnTo>
                <a:lnTo>
                  <a:pt x="25908" y="7680"/>
                </a:lnTo>
                <a:lnTo>
                  <a:pt x="24963" y="5760"/>
                </a:lnTo>
                <a:lnTo>
                  <a:pt x="24003" y="4800"/>
                </a:lnTo>
                <a:lnTo>
                  <a:pt x="23027" y="3840"/>
                </a:lnTo>
                <a:lnTo>
                  <a:pt x="22082" y="2880"/>
                </a:lnTo>
                <a:lnTo>
                  <a:pt x="21122" y="1920"/>
                </a:lnTo>
                <a:lnTo>
                  <a:pt x="20162" y="960"/>
                </a:lnTo>
                <a:lnTo>
                  <a:pt x="18242" y="960"/>
                </a:lnTo>
                <a:lnTo>
                  <a:pt x="17282" y="0"/>
                </a:lnTo>
                <a:lnTo>
                  <a:pt x="11521" y="0"/>
                </a:lnTo>
                <a:lnTo>
                  <a:pt x="8641" y="960"/>
                </a:lnTo>
                <a:lnTo>
                  <a:pt x="6720" y="960"/>
                </a:lnTo>
                <a:lnTo>
                  <a:pt x="4800" y="1920"/>
                </a:lnTo>
                <a:lnTo>
                  <a:pt x="3840" y="2880"/>
                </a:lnTo>
                <a:lnTo>
                  <a:pt x="4800" y="18227"/>
                </a:lnTo>
                <a:lnTo>
                  <a:pt x="4800" y="10561"/>
                </a:lnTo>
                <a:lnTo>
                  <a:pt x="5760" y="9601"/>
                </a:lnTo>
                <a:lnTo>
                  <a:pt x="5760" y="8641"/>
                </a:lnTo>
                <a:lnTo>
                  <a:pt x="6720" y="7680"/>
                </a:lnTo>
                <a:lnTo>
                  <a:pt x="7680" y="6720"/>
                </a:lnTo>
                <a:lnTo>
                  <a:pt x="8641" y="6720"/>
                </a:lnTo>
                <a:lnTo>
                  <a:pt x="9601" y="5760"/>
                </a:lnTo>
                <a:lnTo>
                  <a:pt x="10561" y="4800"/>
                </a:lnTo>
                <a:lnTo>
                  <a:pt x="16322" y="4800"/>
                </a:lnTo>
                <a:lnTo>
                  <a:pt x="17282" y="5760"/>
                </a:lnTo>
                <a:lnTo>
                  <a:pt x="18242" y="6720"/>
                </a:lnTo>
                <a:lnTo>
                  <a:pt x="19187" y="7680"/>
                </a:lnTo>
                <a:lnTo>
                  <a:pt x="20162" y="8641"/>
                </a:lnTo>
                <a:lnTo>
                  <a:pt x="20162" y="9601"/>
                </a:lnTo>
                <a:lnTo>
                  <a:pt x="21122" y="11521"/>
                </a:lnTo>
                <a:lnTo>
                  <a:pt x="21122" y="13441"/>
                </a:lnTo>
                <a:lnTo>
                  <a:pt x="22082" y="15361"/>
                </a:lnTo>
                <a:lnTo>
                  <a:pt x="22082" y="21122"/>
                </a:lnTo>
                <a:lnTo>
                  <a:pt x="21122" y="22067"/>
                </a:lnTo>
                <a:lnTo>
                  <a:pt x="19187" y="22067"/>
                </a:lnTo>
                <a:lnTo>
                  <a:pt x="18242" y="23042"/>
                </a:lnTo>
                <a:lnTo>
                  <a:pt x="16322" y="23042"/>
                </a:lnTo>
                <a:lnTo>
                  <a:pt x="14401" y="24003"/>
                </a:lnTo>
                <a:lnTo>
                  <a:pt x="11521" y="24003"/>
                </a:lnTo>
                <a:lnTo>
                  <a:pt x="9601" y="23042"/>
                </a:lnTo>
                <a:lnTo>
                  <a:pt x="7680" y="23042"/>
                </a:lnTo>
                <a:lnTo>
                  <a:pt x="6720" y="22067"/>
                </a:lnTo>
                <a:lnTo>
                  <a:pt x="6720" y="21122"/>
                </a:lnTo>
                <a:lnTo>
                  <a:pt x="5760" y="20162"/>
                </a:lnTo>
                <a:lnTo>
                  <a:pt x="5760" y="27843"/>
                </a:lnTo>
                <a:lnTo>
                  <a:pt x="7680" y="27843"/>
                </a:lnTo>
                <a:lnTo>
                  <a:pt x="9601" y="28788"/>
                </a:lnTo>
                <a:lnTo>
                  <a:pt x="14401" y="28788"/>
                </a:lnTo>
                <a:lnTo>
                  <a:pt x="16322" y="27843"/>
                </a:lnTo>
                <a:lnTo>
                  <a:pt x="18242" y="27843"/>
                </a:lnTo>
                <a:lnTo>
                  <a:pt x="19187" y="26883"/>
                </a:lnTo>
                <a:lnTo>
                  <a:pt x="21122" y="25908"/>
                </a:lnTo>
                <a:lnTo>
                  <a:pt x="22082" y="25908"/>
                </a:lnTo>
                <a:lnTo>
                  <a:pt x="22082" y="29748"/>
                </a:lnTo>
                <a:lnTo>
                  <a:pt x="21122" y="31668"/>
                </a:lnTo>
                <a:lnTo>
                  <a:pt x="21122" y="33588"/>
                </a:lnTo>
                <a:lnTo>
                  <a:pt x="20162" y="35509"/>
                </a:lnTo>
                <a:lnTo>
                  <a:pt x="19187" y="36469"/>
                </a:lnTo>
                <a:lnTo>
                  <a:pt x="18242" y="38397"/>
                </a:lnTo>
                <a:lnTo>
                  <a:pt x="16322" y="39355"/>
                </a:lnTo>
                <a:lnTo>
                  <a:pt x="15361" y="40314"/>
                </a:lnTo>
                <a:lnTo>
                  <a:pt x="13441" y="41272"/>
                </a:lnTo>
                <a:lnTo>
                  <a:pt x="4800" y="41272"/>
                </a:lnTo>
                <a:lnTo>
                  <a:pt x="3840" y="40314"/>
                </a:lnTo>
                <a:lnTo>
                  <a:pt x="0" y="403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9" name="object 709"/>
          <p:cNvSpPr/>
          <p:nvPr/>
        </p:nvSpPr>
        <p:spPr>
          <a:xfrm>
            <a:off x="4420910" y="8499637"/>
            <a:ext cx="13426" cy="26868"/>
          </a:xfrm>
          <a:custGeom>
            <a:avLst/>
            <a:gdLst/>
            <a:ahLst/>
            <a:cxnLst/>
            <a:rect l="l" t="t" r="r" b="b"/>
            <a:pathLst>
              <a:path w="13426" h="26868">
                <a:moveTo>
                  <a:pt x="12466" y="22082"/>
                </a:moveTo>
                <a:lnTo>
                  <a:pt x="11506" y="21122"/>
                </a:lnTo>
                <a:lnTo>
                  <a:pt x="9585" y="21122"/>
                </a:lnTo>
                <a:lnTo>
                  <a:pt x="8625" y="20147"/>
                </a:lnTo>
                <a:lnTo>
                  <a:pt x="7665" y="19202"/>
                </a:lnTo>
                <a:lnTo>
                  <a:pt x="7665" y="18242"/>
                </a:lnTo>
                <a:lnTo>
                  <a:pt x="6720" y="17282"/>
                </a:lnTo>
                <a:lnTo>
                  <a:pt x="6720" y="15361"/>
                </a:lnTo>
                <a:lnTo>
                  <a:pt x="5745" y="14401"/>
                </a:lnTo>
                <a:lnTo>
                  <a:pt x="5745" y="11521"/>
                </a:lnTo>
                <a:lnTo>
                  <a:pt x="6720" y="10561"/>
                </a:lnTo>
                <a:lnTo>
                  <a:pt x="6720" y="7680"/>
                </a:lnTo>
                <a:lnTo>
                  <a:pt x="7665" y="6720"/>
                </a:lnTo>
                <a:lnTo>
                  <a:pt x="7665" y="5760"/>
                </a:lnTo>
                <a:lnTo>
                  <a:pt x="6720" y="0"/>
                </a:lnTo>
                <a:lnTo>
                  <a:pt x="4785" y="960"/>
                </a:lnTo>
                <a:lnTo>
                  <a:pt x="3840" y="2880"/>
                </a:lnTo>
                <a:lnTo>
                  <a:pt x="2880" y="3840"/>
                </a:lnTo>
                <a:lnTo>
                  <a:pt x="1904" y="5760"/>
                </a:lnTo>
                <a:lnTo>
                  <a:pt x="944" y="7680"/>
                </a:lnTo>
                <a:lnTo>
                  <a:pt x="0" y="9601"/>
                </a:lnTo>
                <a:lnTo>
                  <a:pt x="0" y="17282"/>
                </a:lnTo>
                <a:lnTo>
                  <a:pt x="944" y="18242"/>
                </a:lnTo>
                <a:lnTo>
                  <a:pt x="944" y="20147"/>
                </a:lnTo>
                <a:lnTo>
                  <a:pt x="1904" y="21122"/>
                </a:lnTo>
                <a:lnTo>
                  <a:pt x="2880" y="23027"/>
                </a:lnTo>
                <a:lnTo>
                  <a:pt x="3840" y="23987"/>
                </a:lnTo>
                <a:lnTo>
                  <a:pt x="5745" y="24963"/>
                </a:lnTo>
                <a:lnTo>
                  <a:pt x="6720" y="25923"/>
                </a:lnTo>
                <a:lnTo>
                  <a:pt x="8625" y="25923"/>
                </a:lnTo>
                <a:lnTo>
                  <a:pt x="10561" y="26868"/>
                </a:lnTo>
                <a:lnTo>
                  <a:pt x="13426" y="26868"/>
                </a:lnTo>
                <a:lnTo>
                  <a:pt x="12466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0" name="object 710"/>
          <p:cNvSpPr/>
          <p:nvPr/>
        </p:nvSpPr>
        <p:spPr>
          <a:xfrm>
            <a:off x="4421855" y="8497717"/>
            <a:ext cx="28803" cy="46076"/>
          </a:xfrm>
          <a:custGeom>
            <a:avLst/>
            <a:gdLst/>
            <a:ahLst/>
            <a:cxnLst/>
            <a:rect l="l" t="t" r="r" b="b"/>
            <a:pathLst>
              <a:path w="28803" h="46076">
                <a:moveTo>
                  <a:pt x="20162" y="44153"/>
                </a:moveTo>
                <a:lnTo>
                  <a:pt x="21122" y="42237"/>
                </a:lnTo>
                <a:lnTo>
                  <a:pt x="23042" y="41272"/>
                </a:lnTo>
                <a:lnTo>
                  <a:pt x="24002" y="40314"/>
                </a:lnTo>
                <a:lnTo>
                  <a:pt x="24963" y="38397"/>
                </a:lnTo>
                <a:lnTo>
                  <a:pt x="25923" y="36469"/>
                </a:lnTo>
                <a:lnTo>
                  <a:pt x="26883" y="34564"/>
                </a:lnTo>
                <a:lnTo>
                  <a:pt x="26883" y="33588"/>
                </a:lnTo>
                <a:lnTo>
                  <a:pt x="27843" y="31668"/>
                </a:lnTo>
                <a:lnTo>
                  <a:pt x="27843" y="29748"/>
                </a:lnTo>
                <a:lnTo>
                  <a:pt x="28803" y="27843"/>
                </a:lnTo>
                <a:lnTo>
                  <a:pt x="28803" y="15361"/>
                </a:lnTo>
                <a:lnTo>
                  <a:pt x="27843" y="13441"/>
                </a:lnTo>
                <a:lnTo>
                  <a:pt x="27843" y="10561"/>
                </a:lnTo>
                <a:lnTo>
                  <a:pt x="26883" y="8641"/>
                </a:lnTo>
                <a:lnTo>
                  <a:pt x="26883" y="7680"/>
                </a:lnTo>
                <a:lnTo>
                  <a:pt x="25923" y="5760"/>
                </a:lnTo>
                <a:lnTo>
                  <a:pt x="24963" y="4800"/>
                </a:lnTo>
                <a:lnTo>
                  <a:pt x="24002" y="3840"/>
                </a:lnTo>
                <a:lnTo>
                  <a:pt x="23042" y="2880"/>
                </a:lnTo>
                <a:lnTo>
                  <a:pt x="22082" y="1920"/>
                </a:lnTo>
                <a:lnTo>
                  <a:pt x="21122" y="960"/>
                </a:lnTo>
                <a:lnTo>
                  <a:pt x="19202" y="960"/>
                </a:lnTo>
                <a:lnTo>
                  <a:pt x="17282" y="0"/>
                </a:lnTo>
                <a:lnTo>
                  <a:pt x="11521" y="0"/>
                </a:lnTo>
                <a:lnTo>
                  <a:pt x="9616" y="960"/>
                </a:lnTo>
                <a:lnTo>
                  <a:pt x="7680" y="960"/>
                </a:lnTo>
                <a:lnTo>
                  <a:pt x="5775" y="1920"/>
                </a:lnTo>
                <a:lnTo>
                  <a:pt x="6720" y="7680"/>
                </a:lnTo>
                <a:lnTo>
                  <a:pt x="7680" y="6720"/>
                </a:lnTo>
                <a:lnTo>
                  <a:pt x="8641" y="6720"/>
                </a:lnTo>
                <a:lnTo>
                  <a:pt x="9616" y="5760"/>
                </a:lnTo>
                <a:lnTo>
                  <a:pt x="10561" y="4800"/>
                </a:lnTo>
                <a:lnTo>
                  <a:pt x="16322" y="4800"/>
                </a:lnTo>
                <a:lnTo>
                  <a:pt x="17282" y="5760"/>
                </a:lnTo>
                <a:lnTo>
                  <a:pt x="18242" y="6720"/>
                </a:lnTo>
                <a:lnTo>
                  <a:pt x="19202" y="7680"/>
                </a:lnTo>
                <a:lnTo>
                  <a:pt x="20162" y="8641"/>
                </a:lnTo>
                <a:lnTo>
                  <a:pt x="21122" y="9601"/>
                </a:lnTo>
                <a:lnTo>
                  <a:pt x="22082" y="11521"/>
                </a:lnTo>
                <a:lnTo>
                  <a:pt x="22082" y="15361"/>
                </a:lnTo>
                <a:lnTo>
                  <a:pt x="23042" y="18227"/>
                </a:lnTo>
                <a:lnTo>
                  <a:pt x="23042" y="21122"/>
                </a:lnTo>
                <a:lnTo>
                  <a:pt x="21122" y="22067"/>
                </a:lnTo>
                <a:lnTo>
                  <a:pt x="20162" y="22067"/>
                </a:lnTo>
                <a:lnTo>
                  <a:pt x="18242" y="23042"/>
                </a:lnTo>
                <a:lnTo>
                  <a:pt x="17282" y="23042"/>
                </a:lnTo>
                <a:lnTo>
                  <a:pt x="15361" y="24003"/>
                </a:lnTo>
                <a:lnTo>
                  <a:pt x="11521" y="24003"/>
                </a:lnTo>
                <a:lnTo>
                  <a:pt x="12481" y="28788"/>
                </a:lnTo>
                <a:lnTo>
                  <a:pt x="14401" y="28788"/>
                </a:lnTo>
                <a:lnTo>
                  <a:pt x="16322" y="27843"/>
                </a:lnTo>
                <a:lnTo>
                  <a:pt x="18242" y="27843"/>
                </a:lnTo>
                <a:lnTo>
                  <a:pt x="20162" y="26883"/>
                </a:lnTo>
                <a:lnTo>
                  <a:pt x="21122" y="25908"/>
                </a:lnTo>
                <a:lnTo>
                  <a:pt x="23042" y="25908"/>
                </a:lnTo>
                <a:lnTo>
                  <a:pt x="23042" y="27843"/>
                </a:lnTo>
                <a:lnTo>
                  <a:pt x="22082" y="29748"/>
                </a:lnTo>
                <a:lnTo>
                  <a:pt x="22082" y="31668"/>
                </a:lnTo>
                <a:lnTo>
                  <a:pt x="21122" y="33588"/>
                </a:lnTo>
                <a:lnTo>
                  <a:pt x="21122" y="35509"/>
                </a:lnTo>
                <a:lnTo>
                  <a:pt x="19202" y="36469"/>
                </a:lnTo>
                <a:lnTo>
                  <a:pt x="18242" y="38397"/>
                </a:lnTo>
                <a:lnTo>
                  <a:pt x="17282" y="39355"/>
                </a:lnTo>
                <a:lnTo>
                  <a:pt x="15361" y="40314"/>
                </a:lnTo>
                <a:lnTo>
                  <a:pt x="14401" y="41272"/>
                </a:lnTo>
                <a:lnTo>
                  <a:pt x="4800" y="41272"/>
                </a:lnTo>
                <a:lnTo>
                  <a:pt x="3840" y="40314"/>
                </a:lnTo>
                <a:lnTo>
                  <a:pt x="960" y="40314"/>
                </a:lnTo>
                <a:lnTo>
                  <a:pt x="0" y="41272"/>
                </a:lnTo>
                <a:lnTo>
                  <a:pt x="0" y="43194"/>
                </a:lnTo>
                <a:lnTo>
                  <a:pt x="960" y="43194"/>
                </a:lnTo>
                <a:lnTo>
                  <a:pt x="960" y="45111"/>
                </a:lnTo>
                <a:lnTo>
                  <a:pt x="2895" y="45111"/>
                </a:lnTo>
                <a:lnTo>
                  <a:pt x="3840" y="46076"/>
                </a:lnTo>
                <a:lnTo>
                  <a:pt x="14401" y="46076"/>
                </a:lnTo>
                <a:lnTo>
                  <a:pt x="16322" y="45111"/>
                </a:lnTo>
                <a:lnTo>
                  <a:pt x="18242" y="45111"/>
                </a:lnTo>
                <a:lnTo>
                  <a:pt x="20162" y="441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1" name="object 711"/>
          <p:cNvSpPr/>
          <p:nvPr/>
        </p:nvSpPr>
        <p:spPr>
          <a:xfrm>
            <a:off x="4457379" y="8498677"/>
            <a:ext cx="28803" cy="45116"/>
          </a:xfrm>
          <a:custGeom>
            <a:avLst/>
            <a:gdLst/>
            <a:ahLst/>
            <a:cxnLst/>
            <a:rect l="l" t="t" r="r" b="b"/>
            <a:pathLst>
              <a:path w="28803" h="45116">
                <a:moveTo>
                  <a:pt x="3840" y="22082"/>
                </a:moveTo>
                <a:lnTo>
                  <a:pt x="3840" y="23042"/>
                </a:lnTo>
                <a:lnTo>
                  <a:pt x="5760" y="23042"/>
                </a:lnTo>
                <a:lnTo>
                  <a:pt x="6720" y="22082"/>
                </a:lnTo>
                <a:lnTo>
                  <a:pt x="14401" y="22082"/>
                </a:lnTo>
                <a:lnTo>
                  <a:pt x="16322" y="23042"/>
                </a:lnTo>
                <a:lnTo>
                  <a:pt x="17282" y="23042"/>
                </a:lnTo>
                <a:lnTo>
                  <a:pt x="19202" y="23987"/>
                </a:lnTo>
                <a:lnTo>
                  <a:pt x="20162" y="23987"/>
                </a:lnTo>
                <a:lnTo>
                  <a:pt x="21122" y="24947"/>
                </a:lnTo>
                <a:lnTo>
                  <a:pt x="21122" y="25923"/>
                </a:lnTo>
                <a:lnTo>
                  <a:pt x="22082" y="26883"/>
                </a:lnTo>
                <a:lnTo>
                  <a:pt x="22082" y="35509"/>
                </a:lnTo>
                <a:lnTo>
                  <a:pt x="21122" y="36472"/>
                </a:lnTo>
                <a:lnTo>
                  <a:pt x="20162" y="37437"/>
                </a:lnTo>
                <a:lnTo>
                  <a:pt x="19202" y="38395"/>
                </a:lnTo>
                <a:lnTo>
                  <a:pt x="18242" y="39354"/>
                </a:lnTo>
                <a:lnTo>
                  <a:pt x="17282" y="39354"/>
                </a:lnTo>
                <a:lnTo>
                  <a:pt x="16322" y="40312"/>
                </a:lnTo>
                <a:lnTo>
                  <a:pt x="7680" y="40312"/>
                </a:lnTo>
                <a:lnTo>
                  <a:pt x="6720" y="39354"/>
                </a:lnTo>
                <a:lnTo>
                  <a:pt x="4800" y="39354"/>
                </a:lnTo>
                <a:lnTo>
                  <a:pt x="3840" y="38395"/>
                </a:lnTo>
                <a:lnTo>
                  <a:pt x="2880" y="38395"/>
                </a:lnTo>
                <a:lnTo>
                  <a:pt x="1920" y="37437"/>
                </a:lnTo>
                <a:lnTo>
                  <a:pt x="960" y="37437"/>
                </a:lnTo>
                <a:lnTo>
                  <a:pt x="960" y="38395"/>
                </a:lnTo>
                <a:lnTo>
                  <a:pt x="0" y="39354"/>
                </a:lnTo>
                <a:lnTo>
                  <a:pt x="0" y="41277"/>
                </a:lnTo>
                <a:lnTo>
                  <a:pt x="960" y="41277"/>
                </a:lnTo>
                <a:lnTo>
                  <a:pt x="960" y="43193"/>
                </a:lnTo>
                <a:lnTo>
                  <a:pt x="1920" y="43193"/>
                </a:lnTo>
                <a:lnTo>
                  <a:pt x="2880" y="44151"/>
                </a:lnTo>
                <a:lnTo>
                  <a:pt x="4800" y="44151"/>
                </a:lnTo>
                <a:lnTo>
                  <a:pt x="5760" y="45116"/>
                </a:lnTo>
                <a:lnTo>
                  <a:pt x="17282" y="45116"/>
                </a:lnTo>
                <a:lnTo>
                  <a:pt x="19202" y="44151"/>
                </a:lnTo>
                <a:lnTo>
                  <a:pt x="21122" y="44151"/>
                </a:lnTo>
                <a:lnTo>
                  <a:pt x="23042" y="43193"/>
                </a:lnTo>
                <a:lnTo>
                  <a:pt x="24003" y="41277"/>
                </a:lnTo>
                <a:lnTo>
                  <a:pt x="25923" y="40312"/>
                </a:lnTo>
                <a:lnTo>
                  <a:pt x="26883" y="38395"/>
                </a:lnTo>
                <a:lnTo>
                  <a:pt x="27843" y="36472"/>
                </a:lnTo>
                <a:lnTo>
                  <a:pt x="28803" y="34549"/>
                </a:lnTo>
                <a:lnTo>
                  <a:pt x="28803" y="26883"/>
                </a:lnTo>
                <a:lnTo>
                  <a:pt x="27843" y="24947"/>
                </a:lnTo>
                <a:lnTo>
                  <a:pt x="26883" y="23042"/>
                </a:lnTo>
                <a:lnTo>
                  <a:pt x="25923" y="22082"/>
                </a:lnTo>
                <a:lnTo>
                  <a:pt x="24963" y="21107"/>
                </a:lnTo>
                <a:lnTo>
                  <a:pt x="24003" y="20162"/>
                </a:lnTo>
                <a:lnTo>
                  <a:pt x="22082" y="19202"/>
                </a:lnTo>
                <a:lnTo>
                  <a:pt x="20162" y="18242"/>
                </a:lnTo>
                <a:lnTo>
                  <a:pt x="18242" y="17266"/>
                </a:lnTo>
                <a:lnTo>
                  <a:pt x="7680" y="17266"/>
                </a:lnTo>
                <a:lnTo>
                  <a:pt x="7680" y="4800"/>
                </a:lnTo>
                <a:lnTo>
                  <a:pt x="25923" y="4800"/>
                </a:lnTo>
                <a:lnTo>
                  <a:pt x="25923" y="0"/>
                </a:lnTo>
                <a:lnTo>
                  <a:pt x="2880" y="0"/>
                </a:lnTo>
                <a:lnTo>
                  <a:pt x="2880" y="22082"/>
                </a:lnTo>
                <a:lnTo>
                  <a:pt x="3840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2" name="object 712"/>
          <p:cNvSpPr/>
          <p:nvPr/>
        </p:nvSpPr>
        <p:spPr>
          <a:xfrm>
            <a:off x="4185711" y="8660910"/>
            <a:ext cx="152628" cy="15358"/>
          </a:xfrm>
          <a:custGeom>
            <a:avLst/>
            <a:gdLst/>
            <a:ahLst/>
            <a:cxnLst/>
            <a:rect l="l" t="t" r="r" b="b"/>
            <a:pathLst>
              <a:path w="152628" h="15358">
                <a:moveTo>
                  <a:pt x="7680" y="0"/>
                </a:moveTo>
                <a:lnTo>
                  <a:pt x="3840" y="0"/>
                </a:lnTo>
                <a:lnTo>
                  <a:pt x="0" y="2880"/>
                </a:lnTo>
                <a:lnTo>
                  <a:pt x="0" y="11518"/>
                </a:lnTo>
                <a:lnTo>
                  <a:pt x="3840" y="15358"/>
                </a:lnTo>
                <a:lnTo>
                  <a:pt x="149748" y="15358"/>
                </a:lnTo>
                <a:lnTo>
                  <a:pt x="152628" y="11518"/>
                </a:lnTo>
                <a:lnTo>
                  <a:pt x="152628" y="2880"/>
                </a:lnTo>
                <a:lnTo>
                  <a:pt x="149748" y="0"/>
                </a:lnTo>
                <a:lnTo>
                  <a:pt x="7680" y="0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3" name="object 713"/>
          <p:cNvSpPr/>
          <p:nvPr/>
        </p:nvSpPr>
        <p:spPr>
          <a:xfrm>
            <a:off x="4240423" y="8668586"/>
            <a:ext cx="43195" cy="0"/>
          </a:xfrm>
          <a:custGeom>
            <a:avLst/>
            <a:gdLst/>
            <a:ahLst/>
            <a:cxnLst/>
            <a:rect l="l" t="t" r="r" b="b"/>
            <a:pathLst>
              <a:path w="43195" h="0">
                <a:moveTo>
                  <a:pt x="0" y="0"/>
                </a:moveTo>
                <a:lnTo>
                  <a:pt x="43195" y="0"/>
                </a:lnTo>
              </a:path>
            </a:pathLst>
          </a:custGeom>
          <a:ln w="43507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4" name="object 714"/>
          <p:cNvSpPr/>
          <p:nvPr/>
        </p:nvSpPr>
        <p:spPr>
          <a:xfrm>
            <a:off x="4237542" y="8644586"/>
            <a:ext cx="48966" cy="47999"/>
          </a:xfrm>
          <a:custGeom>
            <a:avLst/>
            <a:gdLst/>
            <a:ahLst/>
            <a:cxnLst/>
            <a:rect l="l" t="t" r="r" b="b"/>
            <a:pathLst>
              <a:path w="48966" h="47999">
                <a:moveTo>
                  <a:pt x="0" y="45118"/>
                </a:moveTo>
                <a:lnTo>
                  <a:pt x="0" y="47041"/>
                </a:lnTo>
                <a:lnTo>
                  <a:pt x="1920" y="47999"/>
                </a:lnTo>
                <a:lnTo>
                  <a:pt x="46085" y="47999"/>
                </a:lnTo>
                <a:lnTo>
                  <a:pt x="5760" y="45118"/>
                </a:lnTo>
                <a:lnTo>
                  <a:pt x="5760" y="4803"/>
                </a:lnTo>
                <a:lnTo>
                  <a:pt x="46085" y="4803"/>
                </a:lnTo>
                <a:lnTo>
                  <a:pt x="47045" y="47999"/>
                </a:lnTo>
                <a:lnTo>
                  <a:pt x="48966" y="47041"/>
                </a:lnTo>
                <a:lnTo>
                  <a:pt x="48966" y="964"/>
                </a:lnTo>
                <a:lnTo>
                  <a:pt x="47045" y="0"/>
                </a:lnTo>
                <a:lnTo>
                  <a:pt x="46085" y="0"/>
                </a:lnTo>
                <a:lnTo>
                  <a:pt x="43205" y="2880"/>
                </a:lnTo>
                <a:lnTo>
                  <a:pt x="5760" y="2880"/>
                </a:lnTo>
                <a:lnTo>
                  <a:pt x="2880" y="4803"/>
                </a:lnTo>
                <a:lnTo>
                  <a:pt x="2880" y="43200"/>
                </a:lnTo>
                <a:lnTo>
                  <a:pt x="2880" y="0"/>
                </a:lnTo>
                <a:lnTo>
                  <a:pt x="1920" y="0"/>
                </a:lnTo>
                <a:lnTo>
                  <a:pt x="0" y="964"/>
                </a:lnTo>
                <a:lnTo>
                  <a:pt x="0" y="45118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5" name="object 715"/>
          <p:cNvSpPr/>
          <p:nvPr/>
        </p:nvSpPr>
        <p:spPr>
          <a:xfrm>
            <a:off x="4280748" y="8649390"/>
            <a:ext cx="3840" cy="43196"/>
          </a:xfrm>
          <a:custGeom>
            <a:avLst/>
            <a:gdLst/>
            <a:ahLst/>
            <a:cxnLst/>
            <a:rect l="l" t="t" r="r" b="b"/>
            <a:pathLst>
              <a:path w="3840" h="43196">
                <a:moveTo>
                  <a:pt x="2880" y="38397"/>
                </a:moveTo>
                <a:lnTo>
                  <a:pt x="0" y="40314"/>
                </a:lnTo>
                <a:lnTo>
                  <a:pt x="2880" y="43196"/>
                </a:lnTo>
                <a:lnTo>
                  <a:pt x="3840" y="43196"/>
                </a:lnTo>
                <a:lnTo>
                  <a:pt x="2880" y="0"/>
                </a:lnTo>
                <a:lnTo>
                  <a:pt x="2880" y="38397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6" name="object 716"/>
          <p:cNvSpPr/>
          <p:nvPr/>
        </p:nvSpPr>
        <p:spPr>
          <a:xfrm>
            <a:off x="4243303" y="8649390"/>
            <a:ext cx="40325" cy="43196"/>
          </a:xfrm>
          <a:custGeom>
            <a:avLst/>
            <a:gdLst/>
            <a:ahLst/>
            <a:cxnLst/>
            <a:rect l="l" t="t" r="r" b="b"/>
            <a:pathLst>
              <a:path w="40325" h="43196">
                <a:moveTo>
                  <a:pt x="40325" y="0"/>
                </a:moveTo>
                <a:lnTo>
                  <a:pt x="37444" y="0"/>
                </a:lnTo>
                <a:lnTo>
                  <a:pt x="37444" y="38397"/>
                </a:lnTo>
                <a:lnTo>
                  <a:pt x="0" y="38397"/>
                </a:lnTo>
                <a:lnTo>
                  <a:pt x="0" y="40314"/>
                </a:lnTo>
                <a:lnTo>
                  <a:pt x="40325" y="43196"/>
                </a:lnTo>
                <a:lnTo>
                  <a:pt x="37444" y="40314"/>
                </a:lnTo>
                <a:lnTo>
                  <a:pt x="40325" y="38397"/>
                </a:lnTo>
                <a:lnTo>
                  <a:pt x="40325" y="0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7" name="object 717"/>
          <p:cNvSpPr/>
          <p:nvPr/>
        </p:nvSpPr>
        <p:spPr>
          <a:xfrm>
            <a:off x="4240423" y="8644586"/>
            <a:ext cx="43205" cy="43200"/>
          </a:xfrm>
          <a:custGeom>
            <a:avLst/>
            <a:gdLst/>
            <a:ahLst/>
            <a:cxnLst/>
            <a:rect l="l" t="t" r="r" b="b"/>
            <a:pathLst>
              <a:path w="43205" h="43200">
                <a:moveTo>
                  <a:pt x="0" y="43200"/>
                </a:moveTo>
                <a:lnTo>
                  <a:pt x="0" y="4803"/>
                </a:lnTo>
                <a:lnTo>
                  <a:pt x="2880" y="2880"/>
                </a:lnTo>
                <a:lnTo>
                  <a:pt x="40325" y="2880"/>
                </a:lnTo>
                <a:lnTo>
                  <a:pt x="43205" y="0"/>
                </a:lnTo>
                <a:lnTo>
                  <a:pt x="0" y="0"/>
                </a:lnTo>
                <a:lnTo>
                  <a:pt x="0" y="43200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8" name="object 718"/>
          <p:cNvSpPr/>
          <p:nvPr/>
        </p:nvSpPr>
        <p:spPr>
          <a:xfrm>
            <a:off x="4350821" y="8644586"/>
            <a:ext cx="26883" cy="45118"/>
          </a:xfrm>
          <a:custGeom>
            <a:avLst/>
            <a:gdLst/>
            <a:ahLst/>
            <a:cxnLst/>
            <a:rect l="l" t="t" r="r" b="b"/>
            <a:pathLst>
              <a:path w="26883" h="45118">
                <a:moveTo>
                  <a:pt x="25923" y="45118"/>
                </a:moveTo>
                <a:lnTo>
                  <a:pt x="25923" y="43200"/>
                </a:lnTo>
                <a:lnTo>
                  <a:pt x="26883" y="43200"/>
                </a:lnTo>
                <a:lnTo>
                  <a:pt x="26883" y="42243"/>
                </a:lnTo>
                <a:lnTo>
                  <a:pt x="25923" y="41279"/>
                </a:lnTo>
                <a:lnTo>
                  <a:pt x="25923" y="40320"/>
                </a:lnTo>
                <a:lnTo>
                  <a:pt x="17282" y="40320"/>
                </a:lnTo>
                <a:lnTo>
                  <a:pt x="17282" y="0"/>
                </a:lnTo>
                <a:lnTo>
                  <a:pt x="11521" y="0"/>
                </a:lnTo>
                <a:lnTo>
                  <a:pt x="960" y="6720"/>
                </a:lnTo>
                <a:lnTo>
                  <a:pt x="960" y="7685"/>
                </a:lnTo>
                <a:lnTo>
                  <a:pt x="0" y="7685"/>
                </a:lnTo>
                <a:lnTo>
                  <a:pt x="0" y="10559"/>
                </a:lnTo>
                <a:lnTo>
                  <a:pt x="960" y="11524"/>
                </a:lnTo>
                <a:lnTo>
                  <a:pt x="1920" y="11524"/>
                </a:lnTo>
                <a:lnTo>
                  <a:pt x="10561" y="5762"/>
                </a:lnTo>
                <a:lnTo>
                  <a:pt x="10561" y="40320"/>
                </a:lnTo>
                <a:lnTo>
                  <a:pt x="960" y="40320"/>
                </a:lnTo>
                <a:lnTo>
                  <a:pt x="960" y="41279"/>
                </a:lnTo>
                <a:lnTo>
                  <a:pt x="0" y="41279"/>
                </a:lnTo>
                <a:lnTo>
                  <a:pt x="0" y="43200"/>
                </a:lnTo>
                <a:lnTo>
                  <a:pt x="960" y="43200"/>
                </a:lnTo>
                <a:lnTo>
                  <a:pt x="960" y="45118"/>
                </a:lnTo>
                <a:lnTo>
                  <a:pt x="25923" y="45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9" name="object 719"/>
          <p:cNvSpPr/>
          <p:nvPr/>
        </p:nvSpPr>
        <p:spPr>
          <a:xfrm>
            <a:off x="4384426" y="8646508"/>
            <a:ext cx="6720" cy="24961"/>
          </a:xfrm>
          <a:custGeom>
            <a:avLst/>
            <a:gdLst/>
            <a:ahLst/>
            <a:cxnLst/>
            <a:rect l="l" t="t" r="r" b="b"/>
            <a:pathLst>
              <a:path w="6720" h="24961">
                <a:moveTo>
                  <a:pt x="960" y="19199"/>
                </a:moveTo>
                <a:lnTo>
                  <a:pt x="960" y="20157"/>
                </a:lnTo>
                <a:lnTo>
                  <a:pt x="2880" y="22081"/>
                </a:lnTo>
                <a:lnTo>
                  <a:pt x="3840" y="23039"/>
                </a:lnTo>
                <a:lnTo>
                  <a:pt x="4800" y="23998"/>
                </a:lnTo>
                <a:lnTo>
                  <a:pt x="6720" y="24961"/>
                </a:lnTo>
                <a:lnTo>
                  <a:pt x="6720" y="16318"/>
                </a:lnTo>
                <a:lnTo>
                  <a:pt x="5760" y="15360"/>
                </a:lnTo>
                <a:lnTo>
                  <a:pt x="4800" y="0"/>
                </a:lnTo>
                <a:lnTo>
                  <a:pt x="2880" y="1923"/>
                </a:lnTo>
                <a:lnTo>
                  <a:pt x="1920" y="2881"/>
                </a:lnTo>
                <a:lnTo>
                  <a:pt x="960" y="4799"/>
                </a:lnTo>
                <a:lnTo>
                  <a:pt x="0" y="6722"/>
                </a:lnTo>
                <a:lnTo>
                  <a:pt x="0" y="17282"/>
                </a:lnTo>
                <a:lnTo>
                  <a:pt x="960" y="19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0" name="object 720"/>
          <p:cNvSpPr/>
          <p:nvPr/>
        </p:nvSpPr>
        <p:spPr>
          <a:xfrm>
            <a:off x="4385386" y="8643628"/>
            <a:ext cx="27843" cy="46076"/>
          </a:xfrm>
          <a:custGeom>
            <a:avLst/>
            <a:gdLst/>
            <a:ahLst/>
            <a:cxnLst/>
            <a:rect l="l" t="t" r="r" b="b"/>
            <a:pathLst>
              <a:path w="27843" h="46076">
                <a:moveTo>
                  <a:pt x="0" y="40320"/>
                </a:moveTo>
                <a:lnTo>
                  <a:pt x="0" y="44159"/>
                </a:lnTo>
                <a:lnTo>
                  <a:pt x="960" y="44159"/>
                </a:lnTo>
                <a:lnTo>
                  <a:pt x="960" y="45118"/>
                </a:lnTo>
                <a:lnTo>
                  <a:pt x="1920" y="45118"/>
                </a:lnTo>
                <a:lnTo>
                  <a:pt x="2880" y="46076"/>
                </a:lnTo>
                <a:lnTo>
                  <a:pt x="13441" y="46076"/>
                </a:lnTo>
                <a:lnTo>
                  <a:pt x="15361" y="45118"/>
                </a:lnTo>
                <a:lnTo>
                  <a:pt x="18242" y="45118"/>
                </a:lnTo>
                <a:lnTo>
                  <a:pt x="19187" y="44159"/>
                </a:lnTo>
                <a:lnTo>
                  <a:pt x="21122" y="42237"/>
                </a:lnTo>
                <a:lnTo>
                  <a:pt x="22082" y="41279"/>
                </a:lnTo>
                <a:lnTo>
                  <a:pt x="24003" y="40320"/>
                </a:lnTo>
                <a:lnTo>
                  <a:pt x="24003" y="38397"/>
                </a:lnTo>
                <a:lnTo>
                  <a:pt x="24963" y="36479"/>
                </a:lnTo>
                <a:lnTo>
                  <a:pt x="25908" y="35521"/>
                </a:lnTo>
                <a:lnTo>
                  <a:pt x="26883" y="33599"/>
                </a:lnTo>
                <a:lnTo>
                  <a:pt x="26883" y="31682"/>
                </a:lnTo>
                <a:lnTo>
                  <a:pt x="27843" y="29759"/>
                </a:lnTo>
                <a:lnTo>
                  <a:pt x="27843" y="12483"/>
                </a:lnTo>
                <a:lnTo>
                  <a:pt x="26883" y="10561"/>
                </a:lnTo>
                <a:lnTo>
                  <a:pt x="26883" y="8644"/>
                </a:lnTo>
                <a:lnTo>
                  <a:pt x="25908" y="7679"/>
                </a:lnTo>
                <a:lnTo>
                  <a:pt x="24963" y="5762"/>
                </a:lnTo>
                <a:lnTo>
                  <a:pt x="24003" y="4803"/>
                </a:lnTo>
                <a:lnTo>
                  <a:pt x="23027" y="3838"/>
                </a:lnTo>
                <a:lnTo>
                  <a:pt x="22082" y="2880"/>
                </a:lnTo>
                <a:lnTo>
                  <a:pt x="21122" y="1923"/>
                </a:lnTo>
                <a:lnTo>
                  <a:pt x="20162" y="958"/>
                </a:lnTo>
                <a:lnTo>
                  <a:pt x="18242" y="958"/>
                </a:lnTo>
                <a:lnTo>
                  <a:pt x="17282" y="0"/>
                </a:lnTo>
                <a:lnTo>
                  <a:pt x="11521" y="0"/>
                </a:lnTo>
                <a:lnTo>
                  <a:pt x="8641" y="958"/>
                </a:lnTo>
                <a:lnTo>
                  <a:pt x="6720" y="1923"/>
                </a:lnTo>
                <a:lnTo>
                  <a:pt x="4800" y="1923"/>
                </a:lnTo>
                <a:lnTo>
                  <a:pt x="3840" y="2880"/>
                </a:lnTo>
                <a:lnTo>
                  <a:pt x="4800" y="18240"/>
                </a:lnTo>
                <a:lnTo>
                  <a:pt x="4800" y="11518"/>
                </a:lnTo>
                <a:lnTo>
                  <a:pt x="5760" y="9602"/>
                </a:lnTo>
                <a:lnTo>
                  <a:pt x="5760" y="8644"/>
                </a:lnTo>
                <a:lnTo>
                  <a:pt x="6720" y="7679"/>
                </a:lnTo>
                <a:lnTo>
                  <a:pt x="7680" y="6720"/>
                </a:lnTo>
                <a:lnTo>
                  <a:pt x="8641" y="6720"/>
                </a:lnTo>
                <a:lnTo>
                  <a:pt x="9601" y="5762"/>
                </a:lnTo>
                <a:lnTo>
                  <a:pt x="10561" y="4803"/>
                </a:lnTo>
                <a:lnTo>
                  <a:pt x="16322" y="4803"/>
                </a:lnTo>
                <a:lnTo>
                  <a:pt x="17282" y="5762"/>
                </a:lnTo>
                <a:lnTo>
                  <a:pt x="18242" y="6720"/>
                </a:lnTo>
                <a:lnTo>
                  <a:pt x="19187" y="7679"/>
                </a:lnTo>
                <a:lnTo>
                  <a:pt x="20162" y="8644"/>
                </a:lnTo>
                <a:lnTo>
                  <a:pt x="20162" y="9602"/>
                </a:lnTo>
                <a:lnTo>
                  <a:pt x="21122" y="11518"/>
                </a:lnTo>
                <a:lnTo>
                  <a:pt x="21122" y="13441"/>
                </a:lnTo>
                <a:lnTo>
                  <a:pt x="22082" y="15358"/>
                </a:lnTo>
                <a:lnTo>
                  <a:pt x="22082" y="21121"/>
                </a:lnTo>
                <a:lnTo>
                  <a:pt x="21122" y="22079"/>
                </a:lnTo>
                <a:lnTo>
                  <a:pt x="19187" y="22079"/>
                </a:lnTo>
                <a:lnTo>
                  <a:pt x="18242" y="23038"/>
                </a:lnTo>
                <a:lnTo>
                  <a:pt x="16322" y="24003"/>
                </a:lnTo>
                <a:lnTo>
                  <a:pt x="9601" y="24003"/>
                </a:lnTo>
                <a:lnTo>
                  <a:pt x="8641" y="23038"/>
                </a:lnTo>
                <a:lnTo>
                  <a:pt x="7680" y="23038"/>
                </a:lnTo>
                <a:lnTo>
                  <a:pt x="6720" y="22079"/>
                </a:lnTo>
                <a:lnTo>
                  <a:pt x="6720" y="21121"/>
                </a:lnTo>
                <a:lnTo>
                  <a:pt x="5760" y="20162"/>
                </a:lnTo>
                <a:lnTo>
                  <a:pt x="5760" y="27841"/>
                </a:lnTo>
                <a:lnTo>
                  <a:pt x="7680" y="27841"/>
                </a:lnTo>
                <a:lnTo>
                  <a:pt x="9601" y="28800"/>
                </a:lnTo>
                <a:lnTo>
                  <a:pt x="14401" y="28800"/>
                </a:lnTo>
                <a:lnTo>
                  <a:pt x="16322" y="27841"/>
                </a:lnTo>
                <a:lnTo>
                  <a:pt x="18242" y="27841"/>
                </a:lnTo>
                <a:lnTo>
                  <a:pt x="19187" y="26878"/>
                </a:lnTo>
                <a:lnTo>
                  <a:pt x="21122" y="26878"/>
                </a:lnTo>
                <a:lnTo>
                  <a:pt x="22082" y="25920"/>
                </a:lnTo>
                <a:lnTo>
                  <a:pt x="22082" y="29759"/>
                </a:lnTo>
                <a:lnTo>
                  <a:pt x="21122" y="31682"/>
                </a:lnTo>
                <a:lnTo>
                  <a:pt x="21122" y="33599"/>
                </a:lnTo>
                <a:lnTo>
                  <a:pt x="20162" y="35521"/>
                </a:lnTo>
                <a:lnTo>
                  <a:pt x="19187" y="36479"/>
                </a:lnTo>
                <a:lnTo>
                  <a:pt x="18242" y="38397"/>
                </a:lnTo>
                <a:lnTo>
                  <a:pt x="16322" y="39361"/>
                </a:lnTo>
                <a:lnTo>
                  <a:pt x="15361" y="40320"/>
                </a:lnTo>
                <a:lnTo>
                  <a:pt x="13441" y="41279"/>
                </a:lnTo>
                <a:lnTo>
                  <a:pt x="3840" y="41279"/>
                </a:lnTo>
                <a:lnTo>
                  <a:pt x="2880" y="40320"/>
                </a:lnTo>
                <a:lnTo>
                  <a:pt x="0" y="40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1" name="object 721"/>
          <p:cNvSpPr/>
          <p:nvPr/>
        </p:nvSpPr>
        <p:spPr>
          <a:xfrm>
            <a:off x="4421855" y="8643628"/>
            <a:ext cx="28803" cy="46076"/>
          </a:xfrm>
          <a:custGeom>
            <a:avLst/>
            <a:gdLst/>
            <a:ahLst/>
            <a:cxnLst/>
            <a:rect l="l" t="t" r="r" b="b"/>
            <a:pathLst>
              <a:path w="28803" h="46076">
                <a:moveTo>
                  <a:pt x="3840" y="41279"/>
                </a:moveTo>
                <a:lnTo>
                  <a:pt x="3840" y="40320"/>
                </a:lnTo>
                <a:lnTo>
                  <a:pt x="960" y="40320"/>
                </a:lnTo>
                <a:lnTo>
                  <a:pt x="960" y="41279"/>
                </a:lnTo>
                <a:lnTo>
                  <a:pt x="0" y="41279"/>
                </a:lnTo>
                <a:lnTo>
                  <a:pt x="0" y="43202"/>
                </a:lnTo>
                <a:lnTo>
                  <a:pt x="960" y="43202"/>
                </a:lnTo>
                <a:lnTo>
                  <a:pt x="960" y="45118"/>
                </a:lnTo>
                <a:lnTo>
                  <a:pt x="2895" y="45118"/>
                </a:lnTo>
                <a:lnTo>
                  <a:pt x="2895" y="46076"/>
                </a:lnTo>
                <a:lnTo>
                  <a:pt x="14401" y="46076"/>
                </a:lnTo>
                <a:lnTo>
                  <a:pt x="16322" y="45118"/>
                </a:lnTo>
                <a:lnTo>
                  <a:pt x="18242" y="45118"/>
                </a:lnTo>
                <a:lnTo>
                  <a:pt x="20162" y="44159"/>
                </a:lnTo>
                <a:lnTo>
                  <a:pt x="21122" y="42237"/>
                </a:lnTo>
                <a:lnTo>
                  <a:pt x="23042" y="41279"/>
                </a:lnTo>
                <a:lnTo>
                  <a:pt x="24002" y="40320"/>
                </a:lnTo>
                <a:lnTo>
                  <a:pt x="24963" y="38397"/>
                </a:lnTo>
                <a:lnTo>
                  <a:pt x="25923" y="36479"/>
                </a:lnTo>
                <a:lnTo>
                  <a:pt x="26883" y="35521"/>
                </a:lnTo>
                <a:lnTo>
                  <a:pt x="26883" y="33599"/>
                </a:lnTo>
                <a:lnTo>
                  <a:pt x="27843" y="31682"/>
                </a:lnTo>
                <a:lnTo>
                  <a:pt x="27843" y="29759"/>
                </a:lnTo>
                <a:lnTo>
                  <a:pt x="28803" y="27841"/>
                </a:lnTo>
                <a:lnTo>
                  <a:pt x="28803" y="15358"/>
                </a:lnTo>
                <a:lnTo>
                  <a:pt x="27843" y="13441"/>
                </a:lnTo>
                <a:lnTo>
                  <a:pt x="27843" y="10561"/>
                </a:lnTo>
                <a:lnTo>
                  <a:pt x="26883" y="8644"/>
                </a:lnTo>
                <a:lnTo>
                  <a:pt x="26883" y="7679"/>
                </a:lnTo>
                <a:lnTo>
                  <a:pt x="25923" y="5762"/>
                </a:lnTo>
                <a:lnTo>
                  <a:pt x="24963" y="4803"/>
                </a:lnTo>
                <a:lnTo>
                  <a:pt x="24002" y="3838"/>
                </a:lnTo>
                <a:lnTo>
                  <a:pt x="23042" y="2880"/>
                </a:lnTo>
                <a:lnTo>
                  <a:pt x="22082" y="1923"/>
                </a:lnTo>
                <a:lnTo>
                  <a:pt x="21122" y="958"/>
                </a:lnTo>
                <a:lnTo>
                  <a:pt x="19202" y="958"/>
                </a:lnTo>
                <a:lnTo>
                  <a:pt x="17282" y="0"/>
                </a:lnTo>
                <a:lnTo>
                  <a:pt x="11521" y="0"/>
                </a:lnTo>
                <a:lnTo>
                  <a:pt x="9616" y="958"/>
                </a:lnTo>
                <a:lnTo>
                  <a:pt x="7680" y="1923"/>
                </a:lnTo>
                <a:lnTo>
                  <a:pt x="5775" y="1923"/>
                </a:lnTo>
                <a:lnTo>
                  <a:pt x="6720" y="7679"/>
                </a:lnTo>
                <a:lnTo>
                  <a:pt x="7680" y="6720"/>
                </a:lnTo>
                <a:lnTo>
                  <a:pt x="8641" y="6720"/>
                </a:lnTo>
                <a:lnTo>
                  <a:pt x="9616" y="5762"/>
                </a:lnTo>
                <a:lnTo>
                  <a:pt x="10561" y="4803"/>
                </a:lnTo>
                <a:lnTo>
                  <a:pt x="16322" y="4803"/>
                </a:lnTo>
                <a:lnTo>
                  <a:pt x="17282" y="5762"/>
                </a:lnTo>
                <a:lnTo>
                  <a:pt x="18242" y="6720"/>
                </a:lnTo>
                <a:lnTo>
                  <a:pt x="19202" y="7679"/>
                </a:lnTo>
                <a:lnTo>
                  <a:pt x="20162" y="8644"/>
                </a:lnTo>
                <a:lnTo>
                  <a:pt x="21122" y="9602"/>
                </a:lnTo>
                <a:lnTo>
                  <a:pt x="22082" y="11518"/>
                </a:lnTo>
                <a:lnTo>
                  <a:pt x="22082" y="15358"/>
                </a:lnTo>
                <a:lnTo>
                  <a:pt x="23042" y="18240"/>
                </a:lnTo>
                <a:lnTo>
                  <a:pt x="23042" y="21121"/>
                </a:lnTo>
                <a:lnTo>
                  <a:pt x="21122" y="22079"/>
                </a:lnTo>
                <a:lnTo>
                  <a:pt x="20162" y="22079"/>
                </a:lnTo>
                <a:lnTo>
                  <a:pt x="18242" y="23038"/>
                </a:lnTo>
                <a:lnTo>
                  <a:pt x="17282" y="24003"/>
                </a:lnTo>
                <a:lnTo>
                  <a:pt x="11521" y="24003"/>
                </a:lnTo>
                <a:lnTo>
                  <a:pt x="12481" y="28800"/>
                </a:lnTo>
                <a:lnTo>
                  <a:pt x="14401" y="28800"/>
                </a:lnTo>
                <a:lnTo>
                  <a:pt x="16322" y="27841"/>
                </a:lnTo>
                <a:lnTo>
                  <a:pt x="18242" y="27841"/>
                </a:lnTo>
                <a:lnTo>
                  <a:pt x="20162" y="26878"/>
                </a:lnTo>
                <a:lnTo>
                  <a:pt x="21122" y="26878"/>
                </a:lnTo>
                <a:lnTo>
                  <a:pt x="23042" y="25920"/>
                </a:lnTo>
                <a:lnTo>
                  <a:pt x="23042" y="27841"/>
                </a:lnTo>
                <a:lnTo>
                  <a:pt x="22082" y="29759"/>
                </a:lnTo>
                <a:lnTo>
                  <a:pt x="22082" y="31682"/>
                </a:lnTo>
                <a:lnTo>
                  <a:pt x="21122" y="33599"/>
                </a:lnTo>
                <a:lnTo>
                  <a:pt x="21122" y="35521"/>
                </a:lnTo>
                <a:lnTo>
                  <a:pt x="19202" y="36479"/>
                </a:lnTo>
                <a:lnTo>
                  <a:pt x="18242" y="38397"/>
                </a:lnTo>
                <a:lnTo>
                  <a:pt x="17282" y="39361"/>
                </a:lnTo>
                <a:lnTo>
                  <a:pt x="15361" y="40320"/>
                </a:lnTo>
                <a:lnTo>
                  <a:pt x="14401" y="41279"/>
                </a:lnTo>
                <a:lnTo>
                  <a:pt x="3840" y="412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2" name="object 722"/>
          <p:cNvSpPr/>
          <p:nvPr/>
        </p:nvSpPr>
        <p:spPr>
          <a:xfrm>
            <a:off x="4420910" y="8645551"/>
            <a:ext cx="13426" cy="26877"/>
          </a:xfrm>
          <a:custGeom>
            <a:avLst/>
            <a:gdLst/>
            <a:ahLst/>
            <a:cxnLst/>
            <a:rect l="l" t="t" r="r" b="b"/>
            <a:pathLst>
              <a:path w="13426" h="26877">
                <a:moveTo>
                  <a:pt x="12466" y="22079"/>
                </a:moveTo>
                <a:lnTo>
                  <a:pt x="11506" y="22079"/>
                </a:lnTo>
                <a:lnTo>
                  <a:pt x="10561" y="21115"/>
                </a:lnTo>
                <a:lnTo>
                  <a:pt x="9585" y="21115"/>
                </a:lnTo>
                <a:lnTo>
                  <a:pt x="8625" y="20156"/>
                </a:lnTo>
                <a:lnTo>
                  <a:pt x="7665" y="19197"/>
                </a:lnTo>
                <a:lnTo>
                  <a:pt x="7665" y="18239"/>
                </a:lnTo>
                <a:lnTo>
                  <a:pt x="6720" y="17276"/>
                </a:lnTo>
                <a:lnTo>
                  <a:pt x="6720" y="15358"/>
                </a:lnTo>
                <a:lnTo>
                  <a:pt x="5745" y="14400"/>
                </a:lnTo>
                <a:lnTo>
                  <a:pt x="5745" y="11518"/>
                </a:lnTo>
                <a:lnTo>
                  <a:pt x="6720" y="10559"/>
                </a:lnTo>
                <a:lnTo>
                  <a:pt x="6720" y="7679"/>
                </a:lnTo>
                <a:lnTo>
                  <a:pt x="7665" y="6720"/>
                </a:lnTo>
                <a:lnTo>
                  <a:pt x="7665" y="5756"/>
                </a:lnTo>
                <a:lnTo>
                  <a:pt x="6720" y="0"/>
                </a:lnTo>
                <a:lnTo>
                  <a:pt x="4785" y="957"/>
                </a:lnTo>
                <a:lnTo>
                  <a:pt x="3840" y="2880"/>
                </a:lnTo>
                <a:lnTo>
                  <a:pt x="2880" y="3838"/>
                </a:lnTo>
                <a:lnTo>
                  <a:pt x="1904" y="5756"/>
                </a:lnTo>
                <a:lnTo>
                  <a:pt x="944" y="7679"/>
                </a:lnTo>
                <a:lnTo>
                  <a:pt x="0" y="9595"/>
                </a:lnTo>
                <a:lnTo>
                  <a:pt x="0" y="17276"/>
                </a:lnTo>
                <a:lnTo>
                  <a:pt x="944" y="18239"/>
                </a:lnTo>
                <a:lnTo>
                  <a:pt x="944" y="20156"/>
                </a:lnTo>
                <a:lnTo>
                  <a:pt x="1904" y="21115"/>
                </a:lnTo>
                <a:lnTo>
                  <a:pt x="2880" y="23038"/>
                </a:lnTo>
                <a:lnTo>
                  <a:pt x="3840" y="23996"/>
                </a:lnTo>
                <a:lnTo>
                  <a:pt x="5745" y="24955"/>
                </a:lnTo>
                <a:lnTo>
                  <a:pt x="6720" y="25918"/>
                </a:lnTo>
                <a:lnTo>
                  <a:pt x="8625" y="25918"/>
                </a:lnTo>
                <a:lnTo>
                  <a:pt x="10561" y="26877"/>
                </a:lnTo>
                <a:lnTo>
                  <a:pt x="13426" y="26877"/>
                </a:lnTo>
                <a:lnTo>
                  <a:pt x="12466" y="22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3" name="object 723"/>
          <p:cNvSpPr/>
          <p:nvPr/>
        </p:nvSpPr>
        <p:spPr>
          <a:xfrm>
            <a:off x="4457379" y="8644586"/>
            <a:ext cx="28803" cy="45118"/>
          </a:xfrm>
          <a:custGeom>
            <a:avLst/>
            <a:gdLst/>
            <a:ahLst/>
            <a:cxnLst/>
            <a:rect l="l" t="t" r="r" b="b"/>
            <a:pathLst>
              <a:path w="28803" h="45118">
                <a:moveTo>
                  <a:pt x="3840" y="22079"/>
                </a:moveTo>
                <a:lnTo>
                  <a:pt x="3840" y="23044"/>
                </a:lnTo>
                <a:lnTo>
                  <a:pt x="6720" y="23044"/>
                </a:lnTo>
                <a:lnTo>
                  <a:pt x="7680" y="22079"/>
                </a:lnTo>
                <a:lnTo>
                  <a:pt x="14401" y="22079"/>
                </a:lnTo>
                <a:lnTo>
                  <a:pt x="16322" y="23044"/>
                </a:lnTo>
                <a:lnTo>
                  <a:pt x="17282" y="23044"/>
                </a:lnTo>
                <a:lnTo>
                  <a:pt x="19202" y="24003"/>
                </a:lnTo>
                <a:lnTo>
                  <a:pt x="20162" y="24003"/>
                </a:lnTo>
                <a:lnTo>
                  <a:pt x="21122" y="24961"/>
                </a:lnTo>
                <a:lnTo>
                  <a:pt x="21122" y="25920"/>
                </a:lnTo>
                <a:lnTo>
                  <a:pt x="22082" y="26883"/>
                </a:lnTo>
                <a:lnTo>
                  <a:pt x="22082" y="35521"/>
                </a:lnTo>
                <a:lnTo>
                  <a:pt x="21122" y="36479"/>
                </a:lnTo>
                <a:lnTo>
                  <a:pt x="20162" y="37438"/>
                </a:lnTo>
                <a:lnTo>
                  <a:pt x="19202" y="38403"/>
                </a:lnTo>
                <a:lnTo>
                  <a:pt x="18242" y="39361"/>
                </a:lnTo>
                <a:lnTo>
                  <a:pt x="17282" y="39361"/>
                </a:lnTo>
                <a:lnTo>
                  <a:pt x="16322" y="40320"/>
                </a:lnTo>
                <a:lnTo>
                  <a:pt x="7680" y="40320"/>
                </a:lnTo>
                <a:lnTo>
                  <a:pt x="6720" y="39361"/>
                </a:lnTo>
                <a:lnTo>
                  <a:pt x="4800" y="39361"/>
                </a:lnTo>
                <a:lnTo>
                  <a:pt x="3840" y="38403"/>
                </a:lnTo>
                <a:lnTo>
                  <a:pt x="1920" y="38403"/>
                </a:lnTo>
                <a:lnTo>
                  <a:pt x="1920" y="37438"/>
                </a:lnTo>
                <a:lnTo>
                  <a:pt x="960" y="37438"/>
                </a:lnTo>
                <a:lnTo>
                  <a:pt x="960" y="38403"/>
                </a:lnTo>
                <a:lnTo>
                  <a:pt x="0" y="39361"/>
                </a:lnTo>
                <a:lnTo>
                  <a:pt x="0" y="41279"/>
                </a:lnTo>
                <a:lnTo>
                  <a:pt x="960" y="41279"/>
                </a:lnTo>
                <a:lnTo>
                  <a:pt x="960" y="43200"/>
                </a:lnTo>
                <a:lnTo>
                  <a:pt x="1920" y="43200"/>
                </a:lnTo>
                <a:lnTo>
                  <a:pt x="2880" y="44159"/>
                </a:lnTo>
                <a:lnTo>
                  <a:pt x="4800" y="44159"/>
                </a:lnTo>
                <a:lnTo>
                  <a:pt x="5760" y="45118"/>
                </a:lnTo>
                <a:lnTo>
                  <a:pt x="17282" y="45118"/>
                </a:lnTo>
                <a:lnTo>
                  <a:pt x="19202" y="44159"/>
                </a:lnTo>
                <a:lnTo>
                  <a:pt x="21122" y="44159"/>
                </a:lnTo>
                <a:lnTo>
                  <a:pt x="23042" y="43200"/>
                </a:lnTo>
                <a:lnTo>
                  <a:pt x="24003" y="41279"/>
                </a:lnTo>
                <a:lnTo>
                  <a:pt x="25923" y="40320"/>
                </a:lnTo>
                <a:lnTo>
                  <a:pt x="26883" y="38403"/>
                </a:lnTo>
                <a:lnTo>
                  <a:pt x="27843" y="36479"/>
                </a:lnTo>
                <a:lnTo>
                  <a:pt x="28803" y="34562"/>
                </a:lnTo>
                <a:lnTo>
                  <a:pt x="28803" y="26883"/>
                </a:lnTo>
                <a:lnTo>
                  <a:pt x="27843" y="24961"/>
                </a:lnTo>
                <a:lnTo>
                  <a:pt x="26883" y="23044"/>
                </a:lnTo>
                <a:lnTo>
                  <a:pt x="25923" y="22079"/>
                </a:lnTo>
                <a:lnTo>
                  <a:pt x="24963" y="21121"/>
                </a:lnTo>
                <a:lnTo>
                  <a:pt x="24003" y="20162"/>
                </a:lnTo>
                <a:lnTo>
                  <a:pt x="22082" y="19203"/>
                </a:lnTo>
                <a:lnTo>
                  <a:pt x="20162" y="18240"/>
                </a:lnTo>
                <a:lnTo>
                  <a:pt x="18242" y="18240"/>
                </a:lnTo>
                <a:lnTo>
                  <a:pt x="16322" y="17282"/>
                </a:lnTo>
                <a:lnTo>
                  <a:pt x="7680" y="17282"/>
                </a:lnTo>
                <a:lnTo>
                  <a:pt x="7680" y="4803"/>
                </a:lnTo>
                <a:lnTo>
                  <a:pt x="25923" y="4803"/>
                </a:lnTo>
                <a:lnTo>
                  <a:pt x="25923" y="0"/>
                </a:lnTo>
                <a:lnTo>
                  <a:pt x="3840" y="0"/>
                </a:lnTo>
                <a:lnTo>
                  <a:pt x="2880" y="964"/>
                </a:lnTo>
                <a:lnTo>
                  <a:pt x="2880" y="22079"/>
                </a:lnTo>
                <a:lnTo>
                  <a:pt x="3840" y="22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4" name="object 724"/>
          <p:cNvSpPr/>
          <p:nvPr/>
        </p:nvSpPr>
        <p:spPr>
          <a:xfrm>
            <a:off x="4492904" y="8669548"/>
            <a:ext cx="17282" cy="4797"/>
          </a:xfrm>
          <a:custGeom>
            <a:avLst/>
            <a:gdLst/>
            <a:ahLst/>
            <a:cxnLst/>
            <a:rect l="l" t="t" r="r" b="b"/>
            <a:pathLst>
              <a:path w="17282" h="4797">
                <a:moveTo>
                  <a:pt x="0" y="0"/>
                </a:moveTo>
                <a:lnTo>
                  <a:pt x="0" y="4797"/>
                </a:lnTo>
                <a:lnTo>
                  <a:pt x="16306" y="4797"/>
                </a:lnTo>
                <a:lnTo>
                  <a:pt x="16306" y="3838"/>
                </a:lnTo>
                <a:lnTo>
                  <a:pt x="17282" y="2880"/>
                </a:lnTo>
                <a:lnTo>
                  <a:pt x="17282" y="1921"/>
                </a:lnTo>
                <a:lnTo>
                  <a:pt x="16306" y="958"/>
                </a:lnTo>
                <a:lnTo>
                  <a:pt x="1630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5" name="object 725"/>
          <p:cNvSpPr/>
          <p:nvPr/>
        </p:nvSpPr>
        <p:spPr>
          <a:xfrm>
            <a:off x="4348901" y="8730983"/>
            <a:ext cx="27843" cy="46082"/>
          </a:xfrm>
          <a:custGeom>
            <a:avLst/>
            <a:gdLst/>
            <a:ahLst/>
            <a:cxnLst/>
            <a:rect l="l" t="t" r="r" b="b"/>
            <a:pathLst>
              <a:path w="27843" h="46082">
                <a:moveTo>
                  <a:pt x="25923" y="8644"/>
                </a:moveTo>
                <a:lnTo>
                  <a:pt x="24963" y="7679"/>
                </a:lnTo>
                <a:lnTo>
                  <a:pt x="24963" y="5762"/>
                </a:lnTo>
                <a:lnTo>
                  <a:pt x="24002" y="4805"/>
                </a:lnTo>
                <a:lnTo>
                  <a:pt x="23042" y="3840"/>
                </a:lnTo>
                <a:lnTo>
                  <a:pt x="22082" y="2881"/>
                </a:lnTo>
                <a:lnTo>
                  <a:pt x="20162" y="1923"/>
                </a:lnTo>
                <a:lnTo>
                  <a:pt x="19202" y="964"/>
                </a:lnTo>
                <a:lnTo>
                  <a:pt x="17282" y="964"/>
                </a:lnTo>
                <a:lnTo>
                  <a:pt x="15361" y="0"/>
                </a:lnTo>
                <a:lnTo>
                  <a:pt x="10561" y="0"/>
                </a:lnTo>
                <a:lnTo>
                  <a:pt x="9601" y="964"/>
                </a:lnTo>
                <a:lnTo>
                  <a:pt x="6720" y="964"/>
                </a:lnTo>
                <a:lnTo>
                  <a:pt x="5760" y="1923"/>
                </a:lnTo>
                <a:lnTo>
                  <a:pt x="4800" y="1923"/>
                </a:lnTo>
                <a:lnTo>
                  <a:pt x="3840" y="2881"/>
                </a:lnTo>
                <a:lnTo>
                  <a:pt x="2880" y="2881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5"/>
                </a:lnTo>
                <a:lnTo>
                  <a:pt x="960" y="9602"/>
                </a:lnTo>
                <a:lnTo>
                  <a:pt x="1920" y="9602"/>
                </a:lnTo>
                <a:lnTo>
                  <a:pt x="2880" y="8644"/>
                </a:lnTo>
                <a:lnTo>
                  <a:pt x="3840" y="8644"/>
                </a:lnTo>
                <a:lnTo>
                  <a:pt x="4800" y="7679"/>
                </a:lnTo>
                <a:lnTo>
                  <a:pt x="5760" y="6720"/>
                </a:lnTo>
                <a:lnTo>
                  <a:pt x="6720" y="6720"/>
                </a:lnTo>
                <a:lnTo>
                  <a:pt x="8641" y="5762"/>
                </a:lnTo>
                <a:lnTo>
                  <a:pt x="15361" y="5762"/>
                </a:lnTo>
                <a:lnTo>
                  <a:pt x="16322" y="6720"/>
                </a:lnTo>
                <a:lnTo>
                  <a:pt x="17282" y="6720"/>
                </a:lnTo>
                <a:lnTo>
                  <a:pt x="17282" y="7679"/>
                </a:lnTo>
                <a:lnTo>
                  <a:pt x="18242" y="8644"/>
                </a:lnTo>
                <a:lnTo>
                  <a:pt x="18242" y="9602"/>
                </a:lnTo>
                <a:lnTo>
                  <a:pt x="19202" y="10561"/>
                </a:lnTo>
                <a:lnTo>
                  <a:pt x="19202" y="17282"/>
                </a:lnTo>
                <a:lnTo>
                  <a:pt x="18242" y="18240"/>
                </a:lnTo>
                <a:lnTo>
                  <a:pt x="18242" y="20164"/>
                </a:lnTo>
                <a:lnTo>
                  <a:pt x="17282" y="21122"/>
                </a:lnTo>
                <a:lnTo>
                  <a:pt x="16322" y="23044"/>
                </a:lnTo>
                <a:lnTo>
                  <a:pt x="15361" y="24961"/>
                </a:lnTo>
                <a:lnTo>
                  <a:pt x="13441" y="25920"/>
                </a:lnTo>
                <a:lnTo>
                  <a:pt x="12481" y="27843"/>
                </a:lnTo>
                <a:lnTo>
                  <a:pt x="10561" y="30723"/>
                </a:lnTo>
                <a:lnTo>
                  <a:pt x="960" y="39361"/>
                </a:lnTo>
                <a:lnTo>
                  <a:pt x="960" y="40320"/>
                </a:lnTo>
                <a:lnTo>
                  <a:pt x="0" y="41279"/>
                </a:lnTo>
                <a:lnTo>
                  <a:pt x="0" y="45119"/>
                </a:lnTo>
                <a:lnTo>
                  <a:pt x="960" y="45119"/>
                </a:lnTo>
                <a:lnTo>
                  <a:pt x="960" y="46082"/>
                </a:lnTo>
                <a:lnTo>
                  <a:pt x="27843" y="46082"/>
                </a:lnTo>
                <a:lnTo>
                  <a:pt x="27843" y="41279"/>
                </a:lnTo>
                <a:lnTo>
                  <a:pt x="7680" y="41279"/>
                </a:lnTo>
                <a:lnTo>
                  <a:pt x="14401" y="33599"/>
                </a:lnTo>
                <a:lnTo>
                  <a:pt x="17282" y="30723"/>
                </a:lnTo>
                <a:lnTo>
                  <a:pt x="19202" y="28802"/>
                </a:lnTo>
                <a:lnTo>
                  <a:pt x="20162" y="25920"/>
                </a:lnTo>
                <a:lnTo>
                  <a:pt x="22082" y="24003"/>
                </a:lnTo>
                <a:lnTo>
                  <a:pt x="23042" y="22079"/>
                </a:lnTo>
                <a:lnTo>
                  <a:pt x="24002" y="21122"/>
                </a:lnTo>
                <a:lnTo>
                  <a:pt x="24963" y="19205"/>
                </a:lnTo>
                <a:lnTo>
                  <a:pt x="25923" y="17282"/>
                </a:lnTo>
                <a:lnTo>
                  <a:pt x="25923" y="8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6" name="object 726"/>
          <p:cNvSpPr/>
          <p:nvPr/>
        </p:nvSpPr>
        <p:spPr>
          <a:xfrm>
            <a:off x="4393067" y="8769387"/>
            <a:ext cx="5760" cy="7679"/>
          </a:xfrm>
          <a:custGeom>
            <a:avLst/>
            <a:gdLst/>
            <a:ahLst/>
            <a:cxnLst/>
            <a:rect l="l" t="t" r="r" b="b"/>
            <a:pathLst>
              <a:path w="5760" h="7679">
                <a:moveTo>
                  <a:pt x="2880" y="7679"/>
                </a:moveTo>
                <a:lnTo>
                  <a:pt x="5760" y="7679"/>
                </a:lnTo>
                <a:lnTo>
                  <a:pt x="2880" y="2875"/>
                </a:lnTo>
                <a:lnTo>
                  <a:pt x="1920" y="1917"/>
                </a:lnTo>
                <a:lnTo>
                  <a:pt x="960" y="1917"/>
                </a:lnTo>
                <a:lnTo>
                  <a:pt x="0" y="0"/>
                </a:lnTo>
                <a:lnTo>
                  <a:pt x="0" y="7679"/>
                </a:lnTo>
                <a:lnTo>
                  <a:pt x="2880" y="7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7" name="object 727"/>
          <p:cNvSpPr/>
          <p:nvPr/>
        </p:nvSpPr>
        <p:spPr>
          <a:xfrm>
            <a:off x="4383465" y="8730983"/>
            <a:ext cx="31668" cy="46082"/>
          </a:xfrm>
          <a:custGeom>
            <a:avLst/>
            <a:gdLst/>
            <a:ahLst/>
            <a:cxnLst/>
            <a:rect l="l" t="t" r="r" b="b"/>
            <a:pathLst>
              <a:path w="31668" h="46082">
                <a:moveTo>
                  <a:pt x="960" y="33599"/>
                </a:moveTo>
                <a:lnTo>
                  <a:pt x="960" y="36481"/>
                </a:lnTo>
                <a:lnTo>
                  <a:pt x="1920" y="38403"/>
                </a:lnTo>
                <a:lnTo>
                  <a:pt x="3840" y="40320"/>
                </a:lnTo>
                <a:lnTo>
                  <a:pt x="4800" y="42243"/>
                </a:lnTo>
                <a:lnTo>
                  <a:pt x="5760" y="44160"/>
                </a:lnTo>
                <a:lnTo>
                  <a:pt x="7680" y="45119"/>
                </a:lnTo>
                <a:lnTo>
                  <a:pt x="9601" y="46082"/>
                </a:lnTo>
                <a:lnTo>
                  <a:pt x="9601" y="38403"/>
                </a:lnTo>
                <a:lnTo>
                  <a:pt x="8641" y="37440"/>
                </a:lnTo>
                <a:lnTo>
                  <a:pt x="7680" y="35522"/>
                </a:lnTo>
                <a:lnTo>
                  <a:pt x="6720" y="33599"/>
                </a:lnTo>
                <a:lnTo>
                  <a:pt x="6720" y="13441"/>
                </a:lnTo>
                <a:lnTo>
                  <a:pt x="7680" y="11519"/>
                </a:lnTo>
                <a:lnTo>
                  <a:pt x="7680" y="10561"/>
                </a:lnTo>
                <a:lnTo>
                  <a:pt x="8641" y="8644"/>
                </a:lnTo>
                <a:lnTo>
                  <a:pt x="9601" y="7679"/>
                </a:lnTo>
                <a:lnTo>
                  <a:pt x="10561" y="6720"/>
                </a:lnTo>
                <a:lnTo>
                  <a:pt x="12481" y="5762"/>
                </a:lnTo>
                <a:lnTo>
                  <a:pt x="13441" y="4805"/>
                </a:lnTo>
                <a:lnTo>
                  <a:pt x="17282" y="4805"/>
                </a:lnTo>
                <a:lnTo>
                  <a:pt x="18242" y="5762"/>
                </a:lnTo>
                <a:lnTo>
                  <a:pt x="20162" y="5762"/>
                </a:lnTo>
                <a:lnTo>
                  <a:pt x="20162" y="6720"/>
                </a:lnTo>
                <a:lnTo>
                  <a:pt x="21107" y="6720"/>
                </a:lnTo>
                <a:lnTo>
                  <a:pt x="22082" y="7679"/>
                </a:lnTo>
                <a:lnTo>
                  <a:pt x="22082" y="8644"/>
                </a:lnTo>
                <a:lnTo>
                  <a:pt x="23042" y="9602"/>
                </a:lnTo>
                <a:lnTo>
                  <a:pt x="23042" y="10561"/>
                </a:lnTo>
                <a:lnTo>
                  <a:pt x="24003" y="11519"/>
                </a:lnTo>
                <a:lnTo>
                  <a:pt x="24003" y="12484"/>
                </a:lnTo>
                <a:lnTo>
                  <a:pt x="24947" y="14400"/>
                </a:lnTo>
                <a:lnTo>
                  <a:pt x="24947" y="31682"/>
                </a:lnTo>
                <a:lnTo>
                  <a:pt x="24003" y="32641"/>
                </a:lnTo>
                <a:lnTo>
                  <a:pt x="24003" y="35522"/>
                </a:lnTo>
                <a:lnTo>
                  <a:pt x="23042" y="36481"/>
                </a:lnTo>
                <a:lnTo>
                  <a:pt x="23042" y="37440"/>
                </a:lnTo>
                <a:lnTo>
                  <a:pt x="22082" y="38403"/>
                </a:lnTo>
                <a:lnTo>
                  <a:pt x="21107" y="39361"/>
                </a:lnTo>
                <a:lnTo>
                  <a:pt x="21107" y="40320"/>
                </a:lnTo>
                <a:lnTo>
                  <a:pt x="20162" y="40320"/>
                </a:lnTo>
                <a:lnTo>
                  <a:pt x="19202" y="41279"/>
                </a:lnTo>
                <a:lnTo>
                  <a:pt x="12481" y="41279"/>
                </a:lnTo>
                <a:lnTo>
                  <a:pt x="15361" y="46082"/>
                </a:lnTo>
                <a:lnTo>
                  <a:pt x="21107" y="46082"/>
                </a:lnTo>
                <a:lnTo>
                  <a:pt x="23042" y="45119"/>
                </a:lnTo>
                <a:lnTo>
                  <a:pt x="24947" y="44160"/>
                </a:lnTo>
                <a:lnTo>
                  <a:pt x="26883" y="42243"/>
                </a:lnTo>
                <a:lnTo>
                  <a:pt x="27828" y="40320"/>
                </a:lnTo>
                <a:lnTo>
                  <a:pt x="28803" y="38403"/>
                </a:lnTo>
                <a:lnTo>
                  <a:pt x="29763" y="35522"/>
                </a:lnTo>
                <a:lnTo>
                  <a:pt x="30723" y="32641"/>
                </a:lnTo>
                <a:lnTo>
                  <a:pt x="30723" y="29760"/>
                </a:lnTo>
                <a:lnTo>
                  <a:pt x="31668" y="26884"/>
                </a:lnTo>
                <a:lnTo>
                  <a:pt x="31668" y="19205"/>
                </a:lnTo>
                <a:lnTo>
                  <a:pt x="30723" y="16323"/>
                </a:lnTo>
                <a:lnTo>
                  <a:pt x="30723" y="13441"/>
                </a:lnTo>
                <a:lnTo>
                  <a:pt x="29763" y="10561"/>
                </a:lnTo>
                <a:lnTo>
                  <a:pt x="28803" y="8644"/>
                </a:lnTo>
                <a:lnTo>
                  <a:pt x="27828" y="6720"/>
                </a:lnTo>
                <a:lnTo>
                  <a:pt x="26883" y="3840"/>
                </a:lnTo>
                <a:lnTo>
                  <a:pt x="24947" y="2881"/>
                </a:lnTo>
                <a:lnTo>
                  <a:pt x="23042" y="1923"/>
                </a:lnTo>
                <a:lnTo>
                  <a:pt x="21107" y="964"/>
                </a:lnTo>
                <a:lnTo>
                  <a:pt x="19202" y="0"/>
                </a:lnTo>
                <a:lnTo>
                  <a:pt x="13441" y="0"/>
                </a:lnTo>
                <a:lnTo>
                  <a:pt x="10561" y="964"/>
                </a:lnTo>
                <a:lnTo>
                  <a:pt x="8641" y="1923"/>
                </a:lnTo>
                <a:lnTo>
                  <a:pt x="6720" y="2881"/>
                </a:lnTo>
                <a:lnTo>
                  <a:pt x="4800" y="4805"/>
                </a:lnTo>
                <a:lnTo>
                  <a:pt x="3840" y="6720"/>
                </a:lnTo>
                <a:lnTo>
                  <a:pt x="2880" y="8644"/>
                </a:lnTo>
                <a:lnTo>
                  <a:pt x="1920" y="11519"/>
                </a:lnTo>
                <a:lnTo>
                  <a:pt x="960" y="14400"/>
                </a:lnTo>
                <a:lnTo>
                  <a:pt x="0" y="17282"/>
                </a:lnTo>
                <a:lnTo>
                  <a:pt x="0" y="30723"/>
                </a:lnTo>
                <a:lnTo>
                  <a:pt x="960" y="3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8" name="object 728"/>
          <p:cNvSpPr/>
          <p:nvPr/>
        </p:nvSpPr>
        <p:spPr>
          <a:xfrm>
            <a:off x="4420910" y="8733865"/>
            <a:ext cx="12466" cy="43200"/>
          </a:xfrm>
          <a:custGeom>
            <a:avLst/>
            <a:gdLst/>
            <a:ahLst/>
            <a:cxnLst/>
            <a:rect l="l" t="t" r="r" b="b"/>
            <a:pathLst>
              <a:path w="12466" h="43200">
                <a:moveTo>
                  <a:pt x="5745" y="41279"/>
                </a:moveTo>
                <a:lnTo>
                  <a:pt x="7665" y="42237"/>
                </a:lnTo>
                <a:lnTo>
                  <a:pt x="9585" y="43200"/>
                </a:lnTo>
                <a:lnTo>
                  <a:pt x="12466" y="43200"/>
                </a:lnTo>
                <a:lnTo>
                  <a:pt x="9585" y="37438"/>
                </a:lnTo>
                <a:lnTo>
                  <a:pt x="8625" y="35521"/>
                </a:lnTo>
                <a:lnTo>
                  <a:pt x="7665" y="34558"/>
                </a:lnTo>
                <a:lnTo>
                  <a:pt x="7665" y="32641"/>
                </a:lnTo>
                <a:lnTo>
                  <a:pt x="6720" y="30717"/>
                </a:lnTo>
                <a:lnTo>
                  <a:pt x="6720" y="28800"/>
                </a:lnTo>
                <a:lnTo>
                  <a:pt x="5745" y="26878"/>
                </a:lnTo>
                <a:lnTo>
                  <a:pt x="5745" y="0"/>
                </a:lnTo>
                <a:lnTo>
                  <a:pt x="4785" y="1923"/>
                </a:lnTo>
                <a:lnTo>
                  <a:pt x="2880" y="3838"/>
                </a:lnTo>
                <a:lnTo>
                  <a:pt x="1904" y="5762"/>
                </a:lnTo>
                <a:lnTo>
                  <a:pt x="944" y="8638"/>
                </a:lnTo>
                <a:lnTo>
                  <a:pt x="944" y="11518"/>
                </a:lnTo>
                <a:lnTo>
                  <a:pt x="0" y="14400"/>
                </a:lnTo>
                <a:lnTo>
                  <a:pt x="0" y="30717"/>
                </a:lnTo>
                <a:lnTo>
                  <a:pt x="944" y="33599"/>
                </a:lnTo>
                <a:lnTo>
                  <a:pt x="1904" y="35521"/>
                </a:lnTo>
                <a:lnTo>
                  <a:pt x="2880" y="37438"/>
                </a:lnTo>
                <a:lnTo>
                  <a:pt x="3840" y="39361"/>
                </a:lnTo>
                <a:lnTo>
                  <a:pt x="5745" y="412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9" name="object 729"/>
          <p:cNvSpPr/>
          <p:nvPr/>
        </p:nvSpPr>
        <p:spPr>
          <a:xfrm>
            <a:off x="4426656" y="8730983"/>
            <a:ext cx="24963" cy="46082"/>
          </a:xfrm>
          <a:custGeom>
            <a:avLst/>
            <a:gdLst/>
            <a:ahLst/>
            <a:cxnLst/>
            <a:rect l="l" t="t" r="r" b="b"/>
            <a:pathLst>
              <a:path w="24963" h="46082">
                <a:moveTo>
                  <a:pt x="12481" y="46082"/>
                </a:moveTo>
                <a:lnTo>
                  <a:pt x="14401" y="46082"/>
                </a:lnTo>
                <a:lnTo>
                  <a:pt x="16322" y="45119"/>
                </a:lnTo>
                <a:lnTo>
                  <a:pt x="18242" y="44160"/>
                </a:lnTo>
                <a:lnTo>
                  <a:pt x="20162" y="42243"/>
                </a:lnTo>
                <a:lnTo>
                  <a:pt x="21122" y="40320"/>
                </a:lnTo>
                <a:lnTo>
                  <a:pt x="23042" y="38403"/>
                </a:lnTo>
                <a:lnTo>
                  <a:pt x="24002" y="35522"/>
                </a:lnTo>
                <a:lnTo>
                  <a:pt x="24002" y="32641"/>
                </a:lnTo>
                <a:lnTo>
                  <a:pt x="24963" y="29760"/>
                </a:lnTo>
                <a:lnTo>
                  <a:pt x="24963" y="16323"/>
                </a:lnTo>
                <a:lnTo>
                  <a:pt x="24002" y="13441"/>
                </a:lnTo>
                <a:lnTo>
                  <a:pt x="24002" y="10561"/>
                </a:lnTo>
                <a:lnTo>
                  <a:pt x="23042" y="8644"/>
                </a:lnTo>
                <a:lnTo>
                  <a:pt x="22082" y="6720"/>
                </a:lnTo>
                <a:lnTo>
                  <a:pt x="21122" y="3840"/>
                </a:lnTo>
                <a:lnTo>
                  <a:pt x="19202" y="2881"/>
                </a:lnTo>
                <a:lnTo>
                  <a:pt x="17282" y="1923"/>
                </a:lnTo>
                <a:lnTo>
                  <a:pt x="15361" y="964"/>
                </a:lnTo>
                <a:lnTo>
                  <a:pt x="12481" y="0"/>
                </a:lnTo>
                <a:lnTo>
                  <a:pt x="6720" y="0"/>
                </a:lnTo>
                <a:lnTo>
                  <a:pt x="4815" y="964"/>
                </a:lnTo>
                <a:lnTo>
                  <a:pt x="2880" y="1923"/>
                </a:lnTo>
                <a:lnTo>
                  <a:pt x="0" y="2881"/>
                </a:lnTo>
                <a:lnTo>
                  <a:pt x="0" y="20164"/>
                </a:lnTo>
                <a:lnTo>
                  <a:pt x="0" y="18240"/>
                </a:lnTo>
                <a:lnTo>
                  <a:pt x="975" y="16323"/>
                </a:lnTo>
                <a:lnTo>
                  <a:pt x="975" y="11519"/>
                </a:lnTo>
                <a:lnTo>
                  <a:pt x="1920" y="10561"/>
                </a:lnTo>
                <a:lnTo>
                  <a:pt x="2880" y="8644"/>
                </a:lnTo>
                <a:lnTo>
                  <a:pt x="3840" y="7679"/>
                </a:lnTo>
                <a:lnTo>
                  <a:pt x="4815" y="6720"/>
                </a:lnTo>
                <a:lnTo>
                  <a:pt x="5760" y="5762"/>
                </a:lnTo>
                <a:lnTo>
                  <a:pt x="7680" y="4805"/>
                </a:lnTo>
                <a:lnTo>
                  <a:pt x="10561" y="4805"/>
                </a:lnTo>
                <a:lnTo>
                  <a:pt x="11521" y="5762"/>
                </a:lnTo>
                <a:lnTo>
                  <a:pt x="13441" y="5762"/>
                </a:lnTo>
                <a:lnTo>
                  <a:pt x="14401" y="6720"/>
                </a:lnTo>
                <a:lnTo>
                  <a:pt x="15361" y="6720"/>
                </a:lnTo>
                <a:lnTo>
                  <a:pt x="15361" y="7679"/>
                </a:lnTo>
                <a:lnTo>
                  <a:pt x="16322" y="8644"/>
                </a:lnTo>
                <a:lnTo>
                  <a:pt x="17282" y="9602"/>
                </a:lnTo>
                <a:lnTo>
                  <a:pt x="17282" y="11519"/>
                </a:lnTo>
                <a:lnTo>
                  <a:pt x="18242" y="12484"/>
                </a:lnTo>
                <a:lnTo>
                  <a:pt x="18242" y="16323"/>
                </a:lnTo>
                <a:lnTo>
                  <a:pt x="19202" y="17282"/>
                </a:lnTo>
                <a:lnTo>
                  <a:pt x="19202" y="29760"/>
                </a:lnTo>
                <a:lnTo>
                  <a:pt x="18242" y="31682"/>
                </a:lnTo>
                <a:lnTo>
                  <a:pt x="18242" y="34564"/>
                </a:lnTo>
                <a:lnTo>
                  <a:pt x="17282" y="35522"/>
                </a:lnTo>
                <a:lnTo>
                  <a:pt x="17282" y="36481"/>
                </a:lnTo>
                <a:lnTo>
                  <a:pt x="16322" y="37440"/>
                </a:lnTo>
                <a:lnTo>
                  <a:pt x="16322" y="38403"/>
                </a:lnTo>
                <a:lnTo>
                  <a:pt x="15361" y="39361"/>
                </a:lnTo>
                <a:lnTo>
                  <a:pt x="14401" y="40320"/>
                </a:lnTo>
                <a:lnTo>
                  <a:pt x="13441" y="40320"/>
                </a:lnTo>
                <a:lnTo>
                  <a:pt x="12481" y="41279"/>
                </a:lnTo>
                <a:lnTo>
                  <a:pt x="6720" y="41279"/>
                </a:lnTo>
                <a:lnTo>
                  <a:pt x="4815" y="40320"/>
                </a:lnTo>
                <a:lnTo>
                  <a:pt x="3840" y="40320"/>
                </a:lnTo>
                <a:lnTo>
                  <a:pt x="6720" y="46082"/>
                </a:lnTo>
                <a:lnTo>
                  <a:pt x="12481" y="46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0" name="object 730"/>
          <p:cNvSpPr/>
          <p:nvPr/>
        </p:nvSpPr>
        <p:spPr>
          <a:xfrm>
            <a:off x="4457379" y="8731948"/>
            <a:ext cx="28803" cy="45118"/>
          </a:xfrm>
          <a:custGeom>
            <a:avLst/>
            <a:gdLst/>
            <a:ahLst/>
            <a:cxnLst/>
            <a:rect l="l" t="t" r="r" b="b"/>
            <a:pathLst>
              <a:path w="28803" h="45118">
                <a:moveTo>
                  <a:pt x="28803" y="26878"/>
                </a:moveTo>
                <a:lnTo>
                  <a:pt x="27843" y="24955"/>
                </a:lnTo>
                <a:lnTo>
                  <a:pt x="26883" y="23996"/>
                </a:lnTo>
                <a:lnTo>
                  <a:pt x="25923" y="22079"/>
                </a:lnTo>
                <a:lnTo>
                  <a:pt x="24963" y="21115"/>
                </a:lnTo>
                <a:lnTo>
                  <a:pt x="24003" y="20157"/>
                </a:lnTo>
                <a:lnTo>
                  <a:pt x="22082" y="19199"/>
                </a:lnTo>
                <a:lnTo>
                  <a:pt x="20162" y="18240"/>
                </a:lnTo>
                <a:lnTo>
                  <a:pt x="18242" y="18240"/>
                </a:lnTo>
                <a:lnTo>
                  <a:pt x="16322" y="17276"/>
                </a:lnTo>
                <a:lnTo>
                  <a:pt x="8641" y="17276"/>
                </a:lnTo>
                <a:lnTo>
                  <a:pt x="7680" y="18240"/>
                </a:lnTo>
                <a:lnTo>
                  <a:pt x="7680" y="4797"/>
                </a:lnTo>
                <a:lnTo>
                  <a:pt x="25923" y="4797"/>
                </a:lnTo>
                <a:lnTo>
                  <a:pt x="25923" y="0"/>
                </a:lnTo>
                <a:lnTo>
                  <a:pt x="3840" y="0"/>
                </a:lnTo>
                <a:lnTo>
                  <a:pt x="2880" y="958"/>
                </a:lnTo>
                <a:lnTo>
                  <a:pt x="2880" y="22079"/>
                </a:lnTo>
                <a:lnTo>
                  <a:pt x="3840" y="23038"/>
                </a:lnTo>
                <a:lnTo>
                  <a:pt x="6720" y="23038"/>
                </a:lnTo>
                <a:lnTo>
                  <a:pt x="7680" y="22079"/>
                </a:lnTo>
                <a:lnTo>
                  <a:pt x="14401" y="22079"/>
                </a:lnTo>
                <a:lnTo>
                  <a:pt x="16322" y="23038"/>
                </a:lnTo>
                <a:lnTo>
                  <a:pt x="17282" y="23038"/>
                </a:lnTo>
                <a:lnTo>
                  <a:pt x="19202" y="23996"/>
                </a:lnTo>
                <a:lnTo>
                  <a:pt x="20162" y="24955"/>
                </a:lnTo>
                <a:lnTo>
                  <a:pt x="21122" y="24955"/>
                </a:lnTo>
                <a:lnTo>
                  <a:pt x="21122" y="25920"/>
                </a:lnTo>
                <a:lnTo>
                  <a:pt x="22082" y="26878"/>
                </a:lnTo>
                <a:lnTo>
                  <a:pt x="22082" y="35516"/>
                </a:lnTo>
                <a:lnTo>
                  <a:pt x="21122" y="36475"/>
                </a:lnTo>
                <a:lnTo>
                  <a:pt x="20162" y="37438"/>
                </a:lnTo>
                <a:lnTo>
                  <a:pt x="19202" y="38397"/>
                </a:lnTo>
                <a:lnTo>
                  <a:pt x="18242" y="39355"/>
                </a:lnTo>
                <a:lnTo>
                  <a:pt x="17282" y="39355"/>
                </a:lnTo>
                <a:lnTo>
                  <a:pt x="16322" y="40314"/>
                </a:lnTo>
                <a:lnTo>
                  <a:pt x="6720" y="40314"/>
                </a:lnTo>
                <a:lnTo>
                  <a:pt x="5760" y="39355"/>
                </a:lnTo>
                <a:lnTo>
                  <a:pt x="3840" y="39355"/>
                </a:lnTo>
                <a:lnTo>
                  <a:pt x="2880" y="38397"/>
                </a:lnTo>
                <a:lnTo>
                  <a:pt x="1920" y="38397"/>
                </a:lnTo>
                <a:lnTo>
                  <a:pt x="1920" y="37438"/>
                </a:lnTo>
                <a:lnTo>
                  <a:pt x="960" y="37438"/>
                </a:lnTo>
                <a:lnTo>
                  <a:pt x="960" y="39355"/>
                </a:lnTo>
                <a:lnTo>
                  <a:pt x="0" y="39355"/>
                </a:lnTo>
                <a:lnTo>
                  <a:pt x="0" y="41279"/>
                </a:lnTo>
                <a:lnTo>
                  <a:pt x="960" y="41279"/>
                </a:lnTo>
                <a:lnTo>
                  <a:pt x="960" y="43196"/>
                </a:lnTo>
                <a:lnTo>
                  <a:pt x="1920" y="43196"/>
                </a:lnTo>
                <a:lnTo>
                  <a:pt x="1920" y="44154"/>
                </a:lnTo>
                <a:lnTo>
                  <a:pt x="4800" y="44154"/>
                </a:lnTo>
                <a:lnTo>
                  <a:pt x="5760" y="45118"/>
                </a:lnTo>
                <a:lnTo>
                  <a:pt x="17282" y="45118"/>
                </a:lnTo>
                <a:lnTo>
                  <a:pt x="19202" y="44154"/>
                </a:lnTo>
                <a:lnTo>
                  <a:pt x="21122" y="44154"/>
                </a:lnTo>
                <a:lnTo>
                  <a:pt x="23042" y="43196"/>
                </a:lnTo>
                <a:lnTo>
                  <a:pt x="24003" y="41279"/>
                </a:lnTo>
                <a:lnTo>
                  <a:pt x="25923" y="40314"/>
                </a:lnTo>
                <a:lnTo>
                  <a:pt x="26883" y="38397"/>
                </a:lnTo>
                <a:lnTo>
                  <a:pt x="27843" y="36475"/>
                </a:lnTo>
                <a:lnTo>
                  <a:pt x="28803" y="34558"/>
                </a:lnTo>
                <a:lnTo>
                  <a:pt x="28803" y="268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1" name="object 731"/>
          <p:cNvSpPr/>
          <p:nvPr/>
        </p:nvSpPr>
        <p:spPr>
          <a:xfrm>
            <a:off x="2907029" y="7670215"/>
            <a:ext cx="1730822" cy="1609872"/>
          </a:xfrm>
          <a:custGeom>
            <a:avLst/>
            <a:gdLst/>
            <a:ahLst/>
            <a:cxnLst/>
            <a:rect l="l" t="t" r="r" b="b"/>
            <a:pathLst>
              <a:path w="1730822" h="1609872">
                <a:moveTo>
                  <a:pt x="1726021" y="5760"/>
                </a:moveTo>
                <a:lnTo>
                  <a:pt x="1726021" y="1605073"/>
                </a:lnTo>
                <a:lnTo>
                  <a:pt x="0" y="1605073"/>
                </a:lnTo>
                <a:lnTo>
                  <a:pt x="1728901" y="1609872"/>
                </a:lnTo>
                <a:lnTo>
                  <a:pt x="1729861" y="1609872"/>
                </a:lnTo>
                <a:lnTo>
                  <a:pt x="1730822" y="1608914"/>
                </a:lnTo>
                <a:lnTo>
                  <a:pt x="1730822" y="1920"/>
                </a:lnTo>
                <a:lnTo>
                  <a:pt x="1729861" y="960"/>
                </a:lnTo>
                <a:lnTo>
                  <a:pt x="1728901" y="0"/>
                </a:lnTo>
                <a:lnTo>
                  <a:pt x="1726021" y="576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2" name="object 732"/>
          <p:cNvSpPr/>
          <p:nvPr/>
        </p:nvSpPr>
        <p:spPr>
          <a:xfrm>
            <a:off x="2902229" y="7670215"/>
            <a:ext cx="1733702" cy="1609872"/>
          </a:xfrm>
          <a:custGeom>
            <a:avLst/>
            <a:gdLst/>
            <a:ahLst/>
            <a:cxnLst/>
            <a:rect l="l" t="t" r="r" b="b"/>
            <a:pathLst>
              <a:path w="1733702" h="1609872">
                <a:moveTo>
                  <a:pt x="960" y="1609872"/>
                </a:moveTo>
                <a:lnTo>
                  <a:pt x="1733702" y="1609872"/>
                </a:lnTo>
                <a:lnTo>
                  <a:pt x="4800" y="1605073"/>
                </a:lnTo>
                <a:lnTo>
                  <a:pt x="4800" y="5760"/>
                </a:lnTo>
                <a:lnTo>
                  <a:pt x="1730822" y="5760"/>
                </a:lnTo>
                <a:lnTo>
                  <a:pt x="1733702" y="0"/>
                </a:lnTo>
                <a:lnTo>
                  <a:pt x="288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1608914"/>
                </a:lnTo>
                <a:lnTo>
                  <a:pt x="960" y="1609872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3" name="object 733"/>
          <p:cNvSpPr/>
          <p:nvPr/>
        </p:nvSpPr>
        <p:spPr>
          <a:xfrm>
            <a:off x="4906173" y="7716296"/>
            <a:ext cx="0" cy="1137565"/>
          </a:xfrm>
          <a:custGeom>
            <a:avLst/>
            <a:gdLst/>
            <a:ahLst/>
            <a:cxnLst/>
            <a:rect l="l" t="t" r="r" b="b"/>
            <a:pathLst>
              <a:path w="0" h="1137565">
                <a:moveTo>
                  <a:pt x="0" y="0"/>
                </a:moveTo>
                <a:lnTo>
                  <a:pt x="0" y="1137565"/>
                </a:lnTo>
              </a:path>
            </a:pathLst>
          </a:custGeom>
          <a:ln w="606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4" name="object 734"/>
          <p:cNvSpPr/>
          <p:nvPr/>
        </p:nvSpPr>
        <p:spPr>
          <a:xfrm>
            <a:off x="4906655" y="8284600"/>
            <a:ext cx="978205" cy="0"/>
          </a:xfrm>
          <a:custGeom>
            <a:avLst/>
            <a:gdLst/>
            <a:ahLst/>
            <a:cxnLst/>
            <a:rect l="l" t="t" r="r" b="b"/>
            <a:pathLst>
              <a:path w="978205" h="0">
                <a:moveTo>
                  <a:pt x="0" y="0"/>
                </a:moveTo>
                <a:lnTo>
                  <a:pt x="978205" y="0"/>
                </a:lnTo>
              </a:path>
            </a:pathLst>
          </a:custGeom>
          <a:ln w="7032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5" name="object 735"/>
          <p:cNvSpPr/>
          <p:nvPr/>
        </p:nvSpPr>
        <p:spPr>
          <a:xfrm>
            <a:off x="5060243" y="8187644"/>
            <a:ext cx="670057" cy="222717"/>
          </a:xfrm>
          <a:custGeom>
            <a:avLst/>
            <a:gdLst/>
            <a:ahLst/>
            <a:cxnLst/>
            <a:rect l="l" t="t" r="r" b="b"/>
            <a:pathLst>
              <a:path w="670057" h="222717">
                <a:moveTo>
                  <a:pt x="667176" y="64312"/>
                </a:moveTo>
                <a:lnTo>
                  <a:pt x="663336" y="64312"/>
                </a:lnTo>
                <a:lnTo>
                  <a:pt x="336941" y="0"/>
                </a:lnTo>
                <a:lnTo>
                  <a:pt x="339836" y="14401"/>
                </a:lnTo>
                <a:lnTo>
                  <a:pt x="659495" y="78714"/>
                </a:lnTo>
                <a:lnTo>
                  <a:pt x="664296" y="79674"/>
                </a:lnTo>
                <a:lnTo>
                  <a:pt x="668136" y="76794"/>
                </a:lnTo>
                <a:lnTo>
                  <a:pt x="669096" y="72953"/>
                </a:lnTo>
                <a:lnTo>
                  <a:pt x="670057" y="69113"/>
                </a:lnTo>
                <a:lnTo>
                  <a:pt x="667176" y="64312"/>
                </a:lnTo>
                <a:close/>
              </a:path>
              <a:path w="670057" h="222717">
                <a:moveTo>
                  <a:pt x="2880" y="217916"/>
                </a:moveTo>
                <a:lnTo>
                  <a:pt x="4800" y="220797"/>
                </a:lnTo>
                <a:lnTo>
                  <a:pt x="9601" y="222717"/>
                </a:lnTo>
                <a:lnTo>
                  <a:pt x="13441" y="219836"/>
                </a:lnTo>
                <a:lnTo>
                  <a:pt x="337307" y="15993"/>
                </a:lnTo>
                <a:lnTo>
                  <a:pt x="659495" y="78714"/>
                </a:lnTo>
                <a:lnTo>
                  <a:pt x="339836" y="14401"/>
                </a:lnTo>
                <a:lnTo>
                  <a:pt x="336941" y="0"/>
                </a:lnTo>
                <a:lnTo>
                  <a:pt x="333115" y="0"/>
                </a:lnTo>
                <a:lnTo>
                  <a:pt x="334060" y="15361"/>
                </a:lnTo>
                <a:lnTo>
                  <a:pt x="333115" y="0"/>
                </a:lnTo>
                <a:lnTo>
                  <a:pt x="331180" y="960"/>
                </a:lnTo>
                <a:lnTo>
                  <a:pt x="4800" y="207355"/>
                </a:lnTo>
                <a:lnTo>
                  <a:pt x="960" y="209275"/>
                </a:lnTo>
                <a:lnTo>
                  <a:pt x="0" y="214076"/>
                </a:lnTo>
                <a:lnTo>
                  <a:pt x="2880" y="217916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6" name="object 736"/>
          <p:cNvSpPr/>
          <p:nvPr/>
        </p:nvSpPr>
        <p:spPr>
          <a:xfrm>
            <a:off x="5042961" y="8375797"/>
            <a:ext cx="49926" cy="49911"/>
          </a:xfrm>
          <a:custGeom>
            <a:avLst/>
            <a:gdLst/>
            <a:ahLst/>
            <a:cxnLst/>
            <a:rect l="l" t="t" r="r" b="b"/>
            <a:pathLst>
              <a:path w="49926" h="49911">
                <a:moveTo>
                  <a:pt x="24963" y="0"/>
                </a:moveTo>
                <a:lnTo>
                  <a:pt x="0" y="24963"/>
                </a:lnTo>
                <a:lnTo>
                  <a:pt x="24963" y="49910"/>
                </a:lnTo>
                <a:lnTo>
                  <a:pt x="49926" y="24963"/>
                </a:lnTo>
                <a:lnTo>
                  <a:pt x="24963" y="0"/>
                </a:lnTo>
                <a:close/>
              </a:path>
            </a:pathLst>
          </a:custGeom>
          <a:solidFill>
            <a:srgbClr val="4D7FB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7" name="object 737"/>
          <p:cNvSpPr/>
          <p:nvPr/>
        </p:nvSpPr>
        <p:spPr>
          <a:xfrm>
            <a:off x="5040081" y="8372916"/>
            <a:ext cx="54726" cy="54726"/>
          </a:xfrm>
          <a:custGeom>
            <a:avLst/>
            <a:gdLst/>
            <a:ahLst/>
            <a:cxnLst/>
            <a:rect l="l" t="t" r="r" b="b"/>
            <a:pathLst>
              <a:path w="54726" h="54726">
                <a:moveTo>
                  <a:pt x="25923" y="960"/>
                </a:moveTo>
                <a:lnTo>
                  <a:pt x="960" y="25923"/>
                </a:lnTo>
                <a:lnTo>
                  <a:pt x="0" y="26883"/>
                </a:lnTo>
                <a:lnTo>
                  <a:pt x="0" y="28803"/>
                </a:lnTo>
                <a:lnTo>
                  <a:pt x="960" y="29763"/>
                </a:lnTo>
                <a:lnTo>
                  <a:pt x="25923" y="54726"/>
                </a:lnTo>
                <a:lnTo>
                  <a:pt x="29763" y="54726"/>
                </a:lnTo>
                <a:lnTo>
                  <a:pt x="54726" y="29763"/>
                </a:lnTo>
                <a:lnTo>
                  <a:pt x="54726" y="25923"/>
                </a:lnTo>
                <a:lnTo>
                  <a:pt x="48966" y="27843"/>
                </a:lnTo>
                <a:lnTo>
                  <a:pt x="27843" y="48950"/>
                </a:lnTo>
                <a:lnTo>
                  <a:pt x="5760" y="27843"/>
                </a:lnTo>
                <a:lnTo>
                  <a:pt x="27843" y="5760"/>
                </a:lnTo>
                <a:lnTo>
                  <a:pt x="25923" y="960"/>
                </a:lnTo>
                <a:close/>
              </a:path>
              <a:path w="54726" h="54726">
                <a:moveTo>
                  <a:pt x="54726" y="25923"/>
                </a:moveTo>
                <a:lnTo>
                  <a:pt x="29763" y="960"/>
                </a:lnTo>
                <a:lnTo>
                  <a:pt x="28803" y="0"/>
                </a:lnTo>
                <a:lnTo>
                  <a:pt x="26883" y="0"/>
                </a:lnTo>
                <a:lnTo>
                  <a:pt x="25923" y="960"/>
                </a:lnTo>
                <a:lnTo>
                  <a:pt x="27843" y="5760"/>
                </a:lnTo>
                <a:lnTo>
                  <a:pt x="48966" y="27843"/>
                </a:lnTo>
                <a:lnTo>
                  <a:pt x="54726" y="25923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8" name="object 738"/>
          <p:cNvSpPr/>
          <p:nvPr/>
        </p:nvSpPr>
        <p:spPr>
          <a:xfrm>
            <a:off x="5369356" y="8170362"/>
            <a:ext cx="48950" cy="48966"/>
          </a:xfrm>
          <a:custGeom>
            <a:avLst/>
            <a:gdLst/>
            <a:ahLst/>
            <a:cxnLst/>
            <a:rect l="l" t="t" r="r" b="b"/>
            <a:pathLst>
              <a:path w="48950" h="48966">
                <a:moveTo>
                  <a:pt x="24003" y="0"/>
                </a:moveTo>
                <a:lnTo>
                  <a:pt x="0" y="24003"/>
                </a:lnTo>
                <a:lnTo>
                  <a:pt x="24003" y="48966"/>
                </a:lnTo>
                <a:lnTo>
                  <a:pt x="48950" y="24003"/>
                </a:lnTo>
                <a:lnTo>
                  <a:pt x="24003" y="0"/>
                </a:lnTo>
                <a:close/>
              </a:path>
            </a:pathLst>
          </a:custGeom>
          <a:solidFill>
            <a:srgbClr val="4D7FB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9" name="object 739"/>
          <p:cNvSpPr/>
          <p:nvPr/>
        </p:nvSpPr>
        <p:spPr>
          <a:xfrm>
            <a:off x="5366476" y="8167481"/>
            <a:ext cx="54711" cy="54711"/>
          </a:xfrm>
          <a:custGeom>
            <a:avLst/>
            <a:gdLst/>
            <a:ahLst/>
            <a:cxnLst/>
            <a:rect l="l" t="t" r="r" b="b"/>
            <a:pathLst>
              <a:path w="54711" h="54711">
                <a:moveTo>
                  <a:pt x="960" y="28803"/>
                </a:moveTo>
                <a:lnTo>
                  <a:pt x="25923" y="53766"/>
                </a:lnTo>
                <a:lnTo>
                  <a:pt x="5760" y="26883"/>
                </a:lnTo>
                <a:lnTo>
                  <a:pt x="26883" y="5760"/>
                </a:lnTo>
                <a:lnTo>
                  <a:pt x="26883" y="0"/>
                </a:lnTo>
                <a:lnTo>
                  <a:pt x="25923" y="960"/>
                </a:lnTo>
                <a:lnTo>
                  <a:pt x="960" y="25923"/>
                </a:lnTo>
                <a:lnTo>
                  <a:pt x="0" y="26883"/>
                </a:lnTo>
                <a:lnTo>
                  <a:pt x="0" y="27843"/>
                </a:lnTo>
                <a:lnTo>
                  <a:pt x="960" y="28803"/>
                </a:lnTo>
                <a:close/>
              </a:path>
              <a:path w="54711" h="54711">
                <a:moveTo>
                  <a:pt x="27828" y="54711"/>
                </a:moveTo>
                <a:lnTo>
                  <a:pt x="28788" y="53766"/>
                </a:lnTo>
                <a:lnTo>
                  <a:pt x="53751" y="28803"/>
                </a:lnTo>
                <a:lnTo>
                  <a:pt x="54711" y="27843"/>
                </a:lnTo>
                <a:lnTo>
                  <a:pt x="54711" y="26883"/>
                </a:lnTo>
                <a:lnTo>
                  <a:pt x="53751" y="25923"/>
                </a:lnTo>
                <a:lnTo>
                  <a:pt x="28788" y="960"/>
                </a:lnTo>
                <a:lnTo>
                  <a:pt x="27828" y="0"/>
                </a:lnTo>
                <a:lnTo>
                  <a:pt x="26883" y="0"/>
                </a:lnTo>
                <a:lnTo>
                  <a:pt x="26883" y="5760"/>
                </a:lnTo>
                <a:lnTo>
                  <a:pt x="48950" y="26883"/>
                </a:lnTo>
                <a:lnTo>
                  <a:pt x="26883" y="48006"/>
                </a:lnTo>
                <a:lnTo>
                  <a:pt x="5760" y="26883"/>
                </a:lnTo>
                <a:lnTo>
                  <a:pt x="25923" y="53766"/>
                </a:lnTo>
                <a:lnTo>
                  <a:pt x="26883" y="54711"/>
                </a:lnTo>
                <a:lnTo>
                  <a:pt x="27828" y="54711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0" name="object 740"/>
          <p:cNvSpPr/>
          <p:nvPr/>
        </p:nvSpPr>
        <p:spPr>
          <a:xfrm>
            <a:off x="5695736" y="8233714"/>
            <a:ext cx="48966" cy="48966"/>
          </a:xfrm>
          <a:custGeom>
            <a:avLst/>
            <a:gdLst/>
            <a:ahLst/>
            <a:cxnLst/>
            <a:rect l="l" t="t" r="r" b="b"/>
            <a:pathLst>
              <a:path w="48966" h="48966">
                <a:moveTo>
                  <a:pt x="24002" y="0"/>
                </a:moveTo>
                <a:lnTo>
                  <a:pt x="0" y="24963"/>
                </a:lnTo>
                <a:lnTo>
                  <a:pt x="24002" y="48966"/>
                </a:lnTo>
                <a:lnTo>
                  <a:pt x="48966" y="24963"/>
                </a:lnTo>
                <a:lnTo>
                  <a:pt x="24002" y="0"/>
                </a:lnTo>
                <a:close/>
              </a:path>
            </a:pathLst>
          </a:custGeom>
          <a:solidFill>
            <a:srgbClr val="4D7FB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1" name="object 741"/>
          <p:cNvSpPr/>
          <p:nvPr/>
        </p:nvSpPr>
        <p:spPr>
          <a:xfrm>
            <a:off x="5692856" y="8230849"/>
            <a:ext cx="54726" cy="54711"/>
          </a:xfrm>
          <a:custGeom>
            <a:avLst/>
            <a:gdLst/>
            <a:ahLst/>
            <a:cxnLst/>
            <a:rect l="l" t="t" r="r" b="b"/>
            <a:pathLst>
              <a:path w="54726" h="54711">
                <a:moveTo>
                  <a:pt x="975" y="28788"/>
                </a:moveTo>
                <a:lnTo>
                  <a:pt x="25923" y="53751"/>
                </a:lnTo>
                <a:lnTo>
                  <a:pt x="5760" y="27828"/>
                </a:lnTo>
                <a:lnTo>
                  <a:pt x="26883" y="6705"/>
                </a:lnTo>
                <a:lnTo>
                  <a:pt x="26883" y="0"/>
                </a:lnTo>
                <a:lnTo>
                  <a:pt x="25923" y="960"/>
                </a:lnTo>
                <a:lnTo>
                  <a:pt x="975" y="25908"/>
                </a:lnTo>
                <a:lnTo>
                  <a:pt x="0" y="26868"/>
                </a:lnTo>
                <a:lnTo>
                  <a:pt x="0" y="27828"/>
                </a:lnTo>
                <a:lnTo>
                  <a:pt x="975" y="28788"/>
                </a:lnTo>
                <a:close/>
              </a:path>
              <a:path w="54726" h="54711">
                <a:moveTo>
                  <a:pt x="27843" y="54711"/>
                </a:moveTo>
                <a:lnTo>
                  <a:pt x="28803" y="53751"/>
                </a:lnTo>
                <a:lnTo>
                  <a:pt x="53766" y="28788"/>
                </a:lnTo>
                <a:lnTo>
                  <a:pt x="54726" y="27828"/>
                </a:lnTo>
                <a:lnTo>
                  <a:pt x="54726" y="26868"/>
                </a:lnTo>
                <a:lnTo>
                  <a:pt x="53766" y="25908"/>
                </a:lnTo>
                <a:lnTo>
                  <a:pt x="28803" y="960"/>
                </a:lnTo>
                <a:lnTo>
                  <a:pt x="27843" y="0"/>
                </a:lnTo>
                <a:lnTo>
                  <a:pt x="26883" y="0"/>
                </a:lnTo>
                <a:lnTo>
                  <a:pt x="26883" y="6705"/>
                </a:lnTo>
                <a:lnTo>
                  <a:pt x="48966" y="27828"/>
                </a:lnTo>
                <a:lnTo>
                  <a:pt x="26883" y="48950"/>
                </a:lnTo>
                <a:lnTo>
                  <a:pt x="5760" y="27828"/>
                </a:lnTo>
                <a:lnTo>
                  <a:pt x="25923" y="53751"/>
                </a:lnTo>
                <a:lnTo>
                  <a:pt x="26883" y="54711"/>
                </a:lnTo>
                <a:lnTo>
                  <a:pt x="27843" y="54711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2" name="object 742"/>
          <p:cNvSpPr/>
          <p:nvPr/>
        </p:nvSpPr>
        <p:spPr>
          <a:xfrm>
            <a:off x="5060243" y="8007172"/>
            <a:ext cx="670057" cy="567339"/>
          </a:xfrm>
          <a:custGeom>
            <a:avLst/>
            <a:gdLst/>
            <a:ahLst/>
            <a:cxnLst/>
            <a:rect l="l" t="t" r="r" b="b"/>
            <a:pathLst>
              <a:path w="670057" h="567339">
                <a:moveTo>
                  <a:pt x="11521" y="257266"/>
                </a:moveTo>
                <a:lnTo>
                  <a:pt x="5760" y="257266"/>
                </a:lnTo>
                <a:lnTo>
                  <a:pt x="2880" y="260146"/>
                </a:lnTo>
                <a:lnTo>
                  <a:pt x="0" y="263987"/>
                </a:lnTo>
                <a:lnTo>
                  <a:pt x="960" y="267827"/>
                </a:lnTo>
                <a:lnTo>
                  <a:pt x="3840" y="271668"/>
                </a:lnTo>
                <a:lnTo>
                  <a:pt x="330220" y="565417"/>
                </a:lnTo>
                <a:lnTo>
                  <a:pt x="328315" y="555821"/>
                </a:lnTo>
                <a:lnTo>
                  <a:pt x="340781" y="553897"/>
                </a:lnTo>
                <a:lnTo>
                  <a:pt x="341741" y="563500"/>
                </a:lnTo>
                <a:lnTo>
                  <a:pt x="668136" y="12481"/>
                </a:lnTo>
                <a:lnTo>
                  <a:pt x="670057" y="8641"/>
                </a:lnTo>
                <a:lnTo>
                  <a:pt x="669096" y="3840"/>
                </a:lnTo>
                <a:lnTo>
                  <a:pt x="665256" y="1920"/>
                </a:lnTo>
                <a:lnTo>
                  <a:pt x="661415" y="0"/>
                </a:lnTo>
                <a:lnTo>
                  <a:pt x="657575" y="960"/>
                </a:lnTo>
                <a:lnTo>
                  <a:pt x="654695" y="4800"/>
                </a:lnTo>
                <a:lnTo>
                  <a:pt x="333401" y="547233"/>
                </a:lnTo>
                <a:lnTo>
                  <a:pt x="14401" y="259186"/>
                </a:lnTo>
                <a:lnTo>
                  <a:pt x="11521" y="257266"/>
                </a:lnTo>
                <a:close/>
              </a:path>
              <a:path w="670057" h="567339">
                <a:moveTo>
                  <a:pt x="340781" y="553897"/>
                </a:moveTo>
                <a:lnTo>
                  <a:pt x="328315" y="555821"/>
                </a:lnTo>
                <a:lnTo>
                  <a:pt x="330220" y="565417"/>
                </a:lnTo>
                <a:lnTo>
                  <a:pt x="332155" y="567339"/>
                </a:lnTo>
                <a:lnTo>
                  <a:pt x="338876" y="567339"/>
                </a:lnTo>
                <a:lnTo>
                  <a:pt x="340781" y="565417"/>
                </a:lnTo>
                <a:lnTo>
                  <a:pt x="341741" y="563500"/>
                </a:lnTo>
                <a:lnTo>
                  <a:pt x="340781" y="553897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3" name="object 743"/>
          <p:cNvSpPr/>
          <p:nvPr/>
        </p:nvSpPr>
        <p:spPr>
          <a:xfrm>
            <a:off x="5042961" y="8271643"/>
            <a:ext cx="49916" cy="0"/>
          </a:xfrm>
          <a:custGeom>
            <a:avLst/>
            <a:gdLst/>
            <a:ahLst/>
            <a:cxnLst/>
            <a:rect l="l" t="t" r="r" b="b"/>
            <a:pathLst>
              <a:path w="49916" h="0">
                <a:moveTo>
                  <a:pt x="0" y="0"/>
                </a:moveTo>
                <a:lnTo>
                  <a:pt x="49916" y="0"/>
                </a:lnTo>
              </a:path>
            </a:pathLst>
          </a:custGeom>
          <a:ln w="50228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4" name="object 744"/>
          <p:cNvSpPr/>
          <p:nvPr/>
        </p:nvSpPr>
        <p:spPr>
          <a:xfrm>
            <a:off x="5045842" y="8244276"/>
            <a:ext cx="49926" cy="54726"/>
          </a:xfrm>
          <a:custGeom>
            <a:avLst/>
            <a:gdLst/>
            <a:ahLst/>
            <a:cxnLst/>
            <a:rect l="l" t="t" r="r" b="b"/>
            <a:pathLst>
              <a:path w="49926" h="54726">
                <a:moveTo>
                  <a:pt x="45125" y="5760"/>
                </a:moveTo>
                <a:lnTo>
                  <a:pt x="45125" y="49926"/>
                </a:lnTo>
                <a:lnTo>
                  <a:pt x="0" y="49926"/>
                </a:lnTo>
                <a:lnTo>
                  <a:pt x="47045" y="54726"/>
                </a:lnTo>
                <a:lnTo>
                  <a:pt x="48966" y="54726"/>
                </a:lnTo>
                <a:lnTo>
                  <a:pt x="49926" y="53766"/>
                </a:lnTo>
                <a:lnTo>
                  <a:pt x="49926" y="1920"/>
                </a:lnTo>
                <a:lnTo>
                  <a:pt x="48966" y="960"/>
                </a:lnTo>
                <a:lnTo>
                  <a:pt x="47045" y="0"/>
                </a:lnTo>
                <a:lnTo>
                  <a:pt x="45125" y="5760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5" name="object 745"/>
          <p:cNvSpPr/>
          <p:nvPr/>
        </p:nvSpPr>
        <p:spPr>
          <a:xfrm>
            <a:off x="5041041" y="8244276"/>
            <a:ext cx="51846" cy="54726"/>
          </a:xfrm>
          <a:custGeom>
            <a:avLst/>
            <a:gdLst/>
            <a:ahLst/>
            <a:cxnLst/>
            <a:rect l="l" t="t" r="r" b="b"/>
            <a:pathLst>
              <a:path w="51846" h="54726">
                <a:moveTo>
                  <a:pt x="960" y="54726"/>
                </a:moveTo>
                <a:lnTo>
                  <a:pt x="51846" y="54726"/>
                </a:lnTo>
                <a:lnTo>
                  <a:pt x="4800" y="49926"/>
                </a:lnTo>
                <a:lnTo>
                  <a:pt x="4800" y="5760"/>
                </a:lnTo>
                <a:lnTo>
                  <a:pt x="49926" y="5760"/>
                </a:lnTo>
                <a:lnTo>
                  <a:pt x="51846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53766"/>
                </a:lnTo>
                <a:lnTo>
                  <a:pt x="960" y="54726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6" name="object 746"/>
          <p:cNvSpPr/>
          <p:nvPr/>
        </p:nvSpPr>
        <p:spPr>
          <a:xfrm>
            <a:off x="5370316" y="8565870"/>
            <a:ext cx="48958" cy="0"/>
          </a:xfrm>
          <a:custGeom>
            <a:avLst/>
            <a:gdLst/>
            <a:ahLst/>
            <a:cxnLst/>
            <a:rect l="l" t="t" r="r" b="b"/>
            <a:pathLst>
              <a:path w="48958" h="0">
                <a:moveTo>
                  <a:pt x="0" y="0"/>
                </a:moveTo>
                <a:lnTo>
                  <a:pt x="48958" y="0"/>
                </a:lnTo>
              </a:path>
            </a:pathLst>
          </a:custGeom>
          <a:ln w="51186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7" name="object 747"/>
          <p:cNvSpPr/>
          <p:nvPr/>
        </p:nvSpPr>
        <p:spPr>
          <a:xfrm>
            <a:off x="5372237" y="8538031"/>
            <a:ext cx="49911" cy="55679"/>
          </a:xfrm>
          <a:custGeom>
            <a:avLst/>
            <a:gdLst/>
            <a:ahLst/>
            <a:cxnLst/>
            <a:rect l="l" t="t" r="r" b="b"/>
            <a:pathLst>
              <a:path w="49911" h="55679">
                <a:moveTo>
                  <a:pt x="45110" y="5762"/>
                </a:moveTo>
                <a:lnTo>
                  <a:pt x="45110" y="49917"/>
                </a:lnTo>
                <a:lnTo>
                  <a:pt x="0" y="49917"/>
                </a:lnTo>
                <a:lnTo>
                  <a:pt x="47030" y="55679"/>
                </a:lnTo>
                <a:lnTo>
                  <a:pt x="48950" y="54720"/>
                </a:lnTo>
                <a:lnTo>
                  <a:pt x="49911" y="53756"/>
                </a:lnTo>
                <a:lnTo>
                  <a:pt x="49911" y="1923"/>
                </a:lnTo>
                <a:lnTo>
                  <a:pt x="48950" y="958"/>
                </a:lnTo>
                <a:lnTo>
                  <a:pt x="47030" y="0"/>
                </a:lnTo>
                <a:lnTo>
                  <a:pt x="45110" y="5762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8" name="object 748"/>
          <p:cNvSpPr/>
          <p:nvPr/>
        </p:nvSpPr>
        <p:spPr>
          <a:xfrm>
            <a:off x="5367436" y="8538031"/>
            <a:ext cx="51831" cy="55679"/>
          </a:xfrm>
          <a:custGeom>
            <a:avLst/>
            <a:gdLst/>
            <a:ahLst/>
            <a:cxnLst/>
            <a:rect l="l" t="t" r="r" b="b"/>
            <a:pathLst>
              <a:path w="51831" h="55679">
                <a:moveTo>
                  <a:pt x="960" y="54720"/>
                </a:moveTo>
                <a:lnTo>
                  <a:pt x="2880" y="55679"/>
                </a:lnTo>
                <a:lnTo>
                  <a:pt x="51831" y="55679"/>
                </a:lnTo>
                <a:lnTo>
                  <a:pt x="4800" y="49917"/>
                </a:lnTo>
                <a:lnTo>
                  <a:pt x="4800" y="5762"/>
                </a:lnTo>
                <a:lnTo>
                  <a:pt x="49911" y="5762"/>
                </a:lnTo>
                <a:lnTo>
                  <a:pt x="51831" y="0"/>
                </a:lnTo>
                <a:lnTo>
                  <a:pt x="2880" y="0"/>
                </a:lnTo>
                <a:lnTo>
                  <a:pt x="960" y="958"/>
                </a:lnTo>
                <a:lnTo>
                  <a:pt x="0" y="1923"/>
                </a:lnTo>
                <a:lnTo>
                  <a:pt x="0" y="53756"/>
                </a:lnTo>
                <a:lnTo>
                  <a:pt x="960" y="54720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9" name="object 749"/>
          <p:cNvSpPr/>
          <p:nvPr/>
        </p:nvSpPr>
        <p:spPr>
          <a:xfrm>
            <a:off x="5695736" y="8015802"/>
            <a:ext cx="49922" cy="0"/>
          </a:xfrm>
          <a:custGeom>
            <a:avLst/>
            <a:gdLst/>
            <a:ahLst/>
            <a:cxnLst/>
            <a:rect l="l" t="t" r="r" b="b"/>
            <a:pathLst>
              <a:path w="49922" h="0">
                <a:moveTo>
                  <a:pt x="0" y="0"/>
                </a:moveTo>
                <a:lnTo>
                  <a:pt x="49922" y="0"/>
                </a:lnTo>
              </a:path>
            </a:pathLst>
          </a:custGeom>
          <a:ln w="51186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0" name="object 750"/>
          <p:cNvSpPr/>
          <p:nvPr/>
        </p:nvSpPr>
        <p:spPr>
          <a:xfrm>
            <a:off x="5695736" y="7992770"/>
            <a:ext cx="49926" cy="50871"/>
          </a:xfrm>
          <a:custGeom>
            <a:avLst/>
            <a:gdLst/>
            <a:ahLst/>
            <a:cxnLst/>
            <a:rect l="l" t="t" r="r" b="b"/>
            <a:pathLst>
              <a:path w="49926" h="50871">
                <a:moveTo>
                  <a:pt x="49926" y="50871"/>
                </a:moveTo>
                <a:lnTo>
                  <a:pt x="48005" y="0"/>
                </a:lnTo>
                <a:lnTo>
                  <a:pt x="48005" y="45110"/>
                </a:lnTo>
                <a:lnTo>
                  <a:pt x="2880" y="45110"/>
                </a:lnTo>
                <a:lnTo>
                  <a:pt x="0" y="50871"/>
                </a:lnTo>
                <a:lnTo>
                  <a:pt x="49926" y="50871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1" name="object 751"/>
          <p:cNvSpPr/>
          <p:nvPr/>
        </p:nvSpPr>
        <p:spPr>
          <a:xfrm>
            <a:off x="5692856" y="7987969"/>
            <a:ext cx="55686" cy="55671"/>
          </a:xfrm>
          <a:custGeom>
            <a:avLst/>
            <a:gdLst/>
            <a:ahLst/>
            <a:cxnLst/>
            <a:rect l="l" t="t" r="r" b="b"/>
            <a:pathLst>
              <a:path w="55686" h="55671">
                <a:moveTo>
                  <a:pt x="54726" y="0"/>
                </a:moveTo>
                <a:lnTo>
                  <a:pt x="1920" y="0"/>
                </a:lnTo>
                <a:lnTo>
                  <a:pt x="975" y="960"/>
                </a:lnTo>
                <a:lnTo>
                  <a:pt x="0" y="2880"/>
                </a:lnTo>
                <a:lnTo>
                  <a:pt x="0" y="52791"/>
                </a:lnTo>
                <a:lnTo>
                  <a:pt x="975" y="53751"/>
                </a:lnTo>
                <a:lnTo>
                  <a:pt x="1920" y="54726"/>
                </a:lnTo>
                <a:lnTo>
                  <a:pt x="2880" y="55671"/>
                </a:lnTo>
                <a:lnTo>
                  <a:pt x="5760" y="49910"/>
                </a:lnTo>
                <a:lnTo>
                  <a:pt x="5760" y="4800"/>
                </a:lnTo>
                <a:lnTo>
                  <a:pt x="50886" y="4800"/>
                </a:lnTo>
                <a:lnTo>
                  <a:pt x="52806" y="55671"/>
                </a:lnTo>
                <a:lnTo>
                  <a:pt x="54726" y="54726"/>
                </a:lnTo>
                <a:lnTo>
                  <a:pt x="55686" y="53751"/>
                </a:lnTo>
                <a:lnTo>
                  <a:pt x="55686" y="960"/>
                </a:lnTo>
                <a:lnTo>
                  <a:pt x="54726" y="0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2" name="object 752"/>
          <p:cNvSpPr/>
          <p:nvPr/>
        </p:nvSpPr>
        <p:spPr>
          <a:xfrm>
            <a:off x="4696419" y="8853862"/>
            <a:ext cx="17282" cy="4799"/>
          </a:xfrm>
          <a:custGeom>
            <a:avLst/>
            <a:gdLst/>
            <a:ahLst/>
            <a:cxnLst/>
            <a:rect l="l" t="t" r="r" b="b"/>
            <a:pathLst>
              <a:path w="17282" h="4799">
                <a:moveTo>
                  <a:pt x="960" y="958"/>
                </a:moveTo>
                <a:lnTo>
                  <a:pt x="0" y="958"/>
                </a:lnTo>
                <a:lnTo>
                  <a:pt x="0" y="4799"/>
                </a:lnTo>
                <a:lnTo>
                  <a:pt x="16306" y="4799"/>
                </a:lnTo>
                <a:lnTo>
                  <a:pt x="17282" y="3840"/>
                </a:lnTo>
                <a:lnTo>
                  <a:pt x="17282" y="958"/>
                </a:lnTo>
                <a:lnTo>
                  <a:pt x="16306" y="958"/>
                </a:lnTo>
                <a:lnTo>
                  <a:pt x="16306" y="0"/>
                </a:lnTo>
                <a:lnTo>
                  <a:pt x="960" y="0"/>
                </a:lnTo>
                <a:lnTo>
                  <a:pt x="960" y="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3" name="object 753"/>
          <p:cNvSpPr/>
          <p:nvPr/>
        </p:nvSpPr>
        <p:spPr>
          <a:xfrm>
            <a:off x="4719447" y="8828900"/>
            <a:ext cx="28803" cy="46082"/>
          </a:xfrm>
          <a:custGeom>
            <a:avLst/>
            <a:gdLst/>
            <a:ahLst/>
            <a:cxnLst/>
            <a:rect l="l" t="t" r="r" b="b"/>
            <a:pathLst>
              <a:path w="28803" h="46082">
                <a:moveTo>
                  <a:pt x="11521" y="46082"/>
                </a:moveTo>
                <a:lnTo>
                  <a:pt x="17282" y="46082"/>
                </a:lnTo>
                <a:lnTo>
                  <a:pt x="19202" y="45119"/>
                </a:lnTo>
                <a:lnTo>
                  <a:pt x="21122" y="44160"/>
                </a:lnTo>
                <a:lnTo>
                  <a:pt x="23042" y="43202"/>
                </a:lnTo>
                <a:lnTo>
                  <a:pt x="24002" y="42243"/>
                </a:lnTo>
                <a:lnTo>
                  <a:pt x="25923" y="41279"/>
                </a:lnTo>
                <a:lnTo>
                  <a:pt x="26883" y="39361"/>
                </a:lnTo>
                <a:lnTo>
                  <a:pt x="27843" y="38403"/>
                </a:lnTo>
                <a:lnTo>
                  <a:pt x="27843" y="36481"/>
                </a:lnTo>
                <a:lnTo>
                  <a:pt x="28803" y="34564"/>
                </a:lnTo>
                <a:lnTo>
                  <a:pt x="28803" y="30723"/>
                </a:lnTo>
                <a:lnTo>
                  <a:pt x="27843" y="29760"/>
                </a:lnTo>
                <a:lnTo>
                  <a:pt x="27843" y="28802"/>
                </a:lnTo>
                <a:lnTo>
                  <a:pt x="26883" y="26884"/>
                </a:lnTo>
                <a:lnTo>
                  <a:pt x="26883" y="25920"/>
                </a:lnTo>
                <a:lnTo>
                  <a:pt x="25923" y="24961"/>
                </a:lnTo>
                <a:lnTo>
                  <a:pt x="24963" y="24003"/>
                </a:lnTo>
                <a:lnTo>
                  <a:pt x="23042" y="23044"/>
                </a:lnTo>
                <a:lnTo>
                  <a:pt x="22082" y="23044"/>
                </a:lnTo>
                <a:lnTo>
                  <a:pt x="21122" y="22079"/>
                </a:lnTo>
                <a:lnTo>
                  <a:pt x="18242" y="22079"/>
                </a:lnTo>
                <a:lnTo>
                  <a:pt x="19202" y="21122"/>
                </a:lnTo>
                <a:lnTo>
                  <a:pt x="20162" y="21122"/>
                </a:lnTo>
                <a:lnTo>
                  <a:pt x="21122" y="20164"/>
                </a:lnTo>
                <a:lnTo>
                  <a:pt x="23042" y="19205"/>
                </a:lnTo>
                <a:lnTo>
                  <a:pt x="24002" y="18240"/>
                </a:lnTo>
                <a:lnTo>
                  <a:pt x="24963" y="17282"/>
                </a:lnTo>
                <a:lnTo>
                  <a:pt x="25923" y="16323"/>
                </a:lnTo>
                <a:lnTo>
                  <a:pt x="25923" y="6720"/>
                </a:lnTo>
                <a:lnTo>
                  <a:pt x="24963" y="4805"/>
                </a:lnTo>
                <a:lnTo>
                  <a:pt x="24002" y="3840"/>
                </a:lnTo>
                <a:lnTo>
                  <a:pt x="23042" y="2881"/>
                </a:lnTo>
                <a:lnTo>
                  <a:pt x="22082" y="1923"/>
                </a:lnTo>
                <a:lnTo>
                  <a:pt x="21122" y="964"/>
                </a:lnTo>
                <a:lnTo>
                  <a:pt x="19202" y="0"/>
                </a:lnTo>
                <a:lnTo>
                  <a:pt x="8641" y="0"/>
                </a:lnTo>
                <a:lnTo>
                  <a:pt x="6720" y="964"/>
                </a:lnTo>
                <a:lnTo>
                  <a:pt x="5775" y="964"/>
                </a:lnTo>
                <a:lnTo>
                  <a:pt x="4800" y="1923"/>
                </a:lnTo>
                <a:lnTo>
                  <a:pt x="3840" y="1923"/>
                </a:lnTo>
                <a:lnTo>
                  <a:pt x="2880" y="2881"/>
                </a:lnTo>
                <a:lnTo>
                  <a:pt x="1935" y="2881"/>
                </a:lnTo>
                <a:lnTo>
                  <a:pt x="1935" y="8644"/>
                </a:lnTo>
                <a:lnTo>
                  <a:pt x="2880" y="8644"/>
                </a:lnTo>
                <a:lnTo>
                  <a:pt x="3840" y="7679"/>
                </a:lnTo>
                <a:lnTo>
                  <a:pt x="4800" y="6720"/>
                </a:lnTo>
                <a:lnTo>
                  <a:pt x="5775" y="6720"/>
                </a:lnTo>
                <a:lnTo>
                  <a:pt x="6720" y="5762"/>
                </a:lnTo>
                <a:lnTo>
                  <a:pt x="7680" y="5762"/>
                </a:lnTo>
                <a:lnTo>
                  <a:pt x="8641" y="4805"/>
                </a:lnTo>
                <a:lnTo>
                  <a:pt x="15361" y="4805"/>
                </a:lnTo>
                <a:lnTo>
                  <a:pt x="16322" y="5762"/>
                </a:lnTo>
                <a:lnTo>
                  <a:pt x="17282" y="5762"/>
                </a:lnTo>
                <a:lnTo>
                  <a:pt x="18242" y="6720"/>
                </a:lnTo>
                <a:lnTo>
                  <a:pt x="19202" y="7679"/>
                </a:lnTo>
                <a:lnTo>
                  <a:pt x="19202" y="8644"/>
                </a:lnTo>
                <a:lnTo>
                  <a:pt x="20162" y="9602"/>
                </a:lnTo>
                <a:lnTo>
                  <a:pt x="20162" y="13441"/>
                </a:lnTo>
                <a:lnTo>
                  <a:pt x="19202" y="15358"/>
                </a:lnTo>
                <a:lnTo>
                  <a:pt x="19202" y="16323"/>
                </a:lnTo>
                <a:lnTo>
                  <a:pt x="18242" y="17282"/>
                </a:lnTo>
                <a:lnTo>
                  <a:pt x="17282" y="17282"/>
                </a:lnTo>
                <a:lnTo>
                  <a:pt x="16322" y="18240"/>
                </a:lnTo>
                <a:lnTo>
                  <a:pt x="15361" y="19205"/>
                </a:lnTo>
                <a:lnTo>
                  <a:pt x="14401" y="19205"/>
                </a:lnTo>
                <a:lnTo>
                  <a:pt x="13441" y="20164"/>
                </a:lnTo>
                <a:lnTo>
                  <a:pt x="4800" y="20164"/>
                </a:lnTo>
                <a:lnTo>
                  <a:pt x="4800" y="24003"/>
                </a:lnTo>
                <a:lnTo>
                  <a:pt x="5775" y="24003"/>
                </a:lnTo>
                <a:lnTo>
                  <a:pt x="5775" y="24961"/>
                </a:lnTo>
                <a:lnTo>
                  <a:pt x="15361" y="24961"/>
                </a:lnTo>
                <a:lnTo>
                  <a:pt x="16322" y="25920"/>
                </a:lnTo>
                <a:lnTo>
                  <a:pt x="18242" y="25920"/>
                </a:lnTo>
                <a:lnTo>
                  <a:pt x="19202" y="26884"/>
                </a:lnTo>
                <a:lnTo>
                  <a:pt x="20162" y="27843"/>
                </a:lnTo>
                <a:lnTo>
                  <a:pt x="20162" y="28802"/>
                </a:lnTo>
                <a:lnTo>
                  <a:pt x="21122" y="29760"/>
                </a:lnTo>
                <a:lnTo>
                  <a:pt x="21122" y="30723"/>
                </a:lnTo>
                <a:lnTo>
                  <a:pt x="22082" y="31682"/>
                </a:lnTo>
                <a:lnTo>
                  <a:pt x="22082" y="34564"/>
                </a:lnTo>
                <a:lnTo>
                  <a:pt x="21122" y="35522"/>
                </a:lnTo>
                <a:lnTo>
                  <a:pt x="21122" y="37440"/>
                </a:lnTo>
                <a:lnTo>
                  <a:pt x="20162" y="38403"/>
                </a:lnTo>
                <a:lnTo>
                  <a:pt x="19202" y="38403"/>
                </a:lnTo>
                <a:lnTo>
                  <a:pt x="18242" y="39361"/>
                </a:lnTo>
                <a:lnTo>
                  <a:pt x="17282" y="40320"/>
                </a:lnTo>
                <a:lnTo>
                  <a:pt x="16322" y="40320"/>
                </a:lnTo>
                <a:lnTo>
                  <a:pt x="15361" y="41279"/>
                </a:lnTo>
                <a:lnTo>
                  <a:pt x="10561" y="41279"/>
                </a:lnTo>
                <a:lnTo>
                  <a:pt x="9601" y="40320"/>
                </a:lnTo>
                <a:lnTo>
                  <a:pt x="6720" y="40320"/>
                </a:lnTo>
                <a:lnTo>
                  <a:pt x="5775" y="39361"/>
                </a:lnTo>
                <a:lnTo>
                  <a:pt x="4800" y="39361"/>
                </a:lnTo>
                <a:lnTo>
                  <a:pt x="3840" y="38403"/>
                </a:lnTo>
                <a:lnTo>
                  <a:pt x="1935" y="38403"/>
                </a:lnTo>
                <a:lnTo>
                  <a:pt x="1935" y="37440"/>
                </a:lnTo>
                <a:lnTo>
                  <a:pt x="960" y="37440"/>
                </a:lnTo>
                <a:lnTo>
                  <a:pt x="0" y="38403"/>
                </a:lnTo>
                <a:lnTo>
                  <a:pt x="0" y="42243"/>
                </a:lnTo>
                <a:lnTo>
                  <a:pt x="960" y="42243"/>
                </a:lnTo>
                <a:lnTo>
                  <a:pt x="960" y="43202"/>
                </a:lnTo>
                <a:lnTo>
                  <a:pt x="1935" y="43202"/>
                </a:lnTo>
                <a:lnTo>
                  <a:pt x="1935" y="44160"/>
                </a:lnTo>
                <a:lnTo>
                  <a:pt x="3840" y="44160"/>
                </a:lnTo>
                <a:lnTo>
                  <a:pt x="4800" y="45119"/>
                </a:lnTo>
                <a:lnTo>
                  <a:pt x="8641" y="45119"/>
                </a:lnTo>
                <a:lnTo>
                  <a:pt x="9601" y="46082"/>
                </a:lnTo>
                <a:lnTo>
                  <a:pt x="11521" y="46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4" name="object 754"/>
          <p:cNvSpPr/>
          <p:nvPr/>
        </p:nvSpPr>
        <p:spPr>
          <a:xfrm>
            <a:off x="4760732" y="8828900"/>
            <a:ext cx="24963" cy="46082"/>
          </a:xfrm>
          <a:custGeom>
            <a:avLst/>
            <a:gdLst/>
            <a:ahLst/>
            <a:cxnLst/>
            <a:rect l="l" t="t" r="r" b="b"/>
            <a:pathLst>
              <a:path w="24963" h="46082">
                <a:moveTo>
                  <a:pt x="24963" y="15358"/>
                </a:moveTo>
                <a:lnTo>
                  <a:pt x="24003" y="12484"/>
                </a:lnTo>
                <a:lnTo>
                  <a:pt x="24003" y="9602"/>
                </a:lnTo>
                <a:lnTo>
                  <a:pt x="23042" y="7679"/>
                </a:lnTo>
                <a:lnTo>
                  <a:pt x="22082" y="5762"/>
                </a:lnTo>
                <a:lnTo>
                  <a:pt x="21122" y="3840"/>
                </a:lnTo>
                <a:lnTo>
                  <a:pt x="19202" y="1923"/>
                </a:lnTo>
                <a:lnTo>
                  <a:pt x="17282" y="964"/>
                </a:lnTo>
                <a:lnTo>
                  <a:pt x="15361" y="0"/>
                </a:lnTo>
                <a:lnTo>
                  <a:pt x="4800" y="0"/>
                </a:lnTo>
                <a:lnTo>
                  <a:pt x="2880" y="964"/>
                </a:lnTo>
                <a:lnTo>
                  <a:pt x="0" y="2881"/>
                </a:lnTo>
                <a:lnTo>
                  <a:pt x="0" y="20164"/>
                </a:lnTo>
                <a:lnTo>
                  <a:pt x="0" y="17282"/>
                </a:lnTo>
                <a:lnTo>
                  <a:pt x="960" y="15358"/>
                </a:lnTo>
                <a:lnTo>
                  <a:pt x="960" y="11519"/>
                </a:lnTo>
                <a:lnTo>
                  <a:pt x="1920" y="9602"/>
                </a:lnTo>
                <a:lnTo>
                  <a:pt x="2880" y="7679"/>
                </a:lnTo>
                <a:lnTo>
                  <a:pt x="3840" y="6720"/>
                </a:lnTo>
                <a:lnTo>
                  <a:pt x="4800" y="5762"/>
                </a:lnTo>
                <a:lnTo>
                  <a:pt x="5760" y="4805"/>
                </a:lnTo>
                <a:lnTo>
                  <a:pt x="12481" y="4805"/>
                </a:lnTo>
                <a:lnTo>
                  <a:pt x="13441" y="5762"/>
                </a:lnTo>
                <a:lnTo>
                  <a:pt x="14401" y="5762"/>
                </a:lnTo>
                <a:lnTo>
                  <a:pt x="15361" y="6720"/>
                </a:lnTo>
                <a:lnTo>
                  <a:pt x="16322" y="7679"/>
                </a:lnTo>
                <a:lnTo>
                  <a:pt x="17282" y="8644"/>
                </a:lnTo>
                <a:lnTo>
                  <a:pt x="17282" y="9602"/>
                </a:lnTo>
                <a:lnTo>
                  <a:pt x="18242" y="10561"/>
                </a:lnTo>
                <a:lnTo>
                  <a:pt x="18242" y="15358"/>
                </a:lnTo>
                <a:lnTo>
                  <a:pt x="19202" y="17282"/>
                </a:lnTo>
                <a:lnTo>
                  <a:pt x="19202" y="29760"/>
                </a:lnTo>
                <a:lnTo>
                  <a:pt x="18242" y="30723"/>
                </a:lnTo>
                <a:lnTo>
                  <a:pt x="18242" y="33599"/>
                </a:lnTo>
                <a:lnTo>
                  <a:pt x="17282" y="34564"/>
                </a:lnTo>
                <a:lnTo>
                  <a:pt x="17282" y="35522"/>
                </a:lnTo>
                <a:lnTo>
                  <a:pt x="16322" y="36481"/>
                </a:lnTo>
                <a:lnTo>
                  <a:pt x="16322" y="37440"/>
                </a:lnTo>
                <a:lnTo>
                  <a:pt x="15361" y="38403"/>
                </a:lnTo>
                <a:lnTo>
                  <a:pt x="14401" y="39361"/>
                </a:lnTo>
                <a:lnTo>
                  <a:pt x="13441" y="40320"/>
                </a:lnTo>
                <a:lnTo>
                  <a:pt x="12481" y="40320"/>
                </a:lnTo>
                <a:lnTo>
                  <a:pt x="11521" y="41279"/>
                </a:lnTo>
                <a:lnTo>
                  <a:pt x="7680" y="41279"/>
                </a:lnTo>
                <a:lnTo>
                  <a:pt x="6720" y="40320"/>
                </a:lnTo>
                <a:lnTo>
                  <a:pt x="4800" y="40320"/>
                </a:lnTo>
                <a:lnTo>
                  <a:pt x="3840" y="39361"/>
                </a:lnTo>
                <a:lnTo>
                  <a:pt x="6720" y="46082"/>
                </a:lnTo>
                <a:lnTo>
                  <a:pt x="12481" y="46082"/>
                </a:lnTo>
                <a:lnTo>
                  <a:pt x="14401" y="45119"/>
                </a:lnTo>
                <a:lnTo>
                  <a:pt x="16322" y="44160"/>
                </a:lnTo>
                <a:lnTo>
                  <a:pt x="18242" y="43202"/>
                </a:lnTo>
                <a:lnTo>
                  <a:pt x="20162" y="41279"/>
                </a:lnTo>
                <a:lnTo>
                  <a:pt x="22082" y="39361"/>
                </a:lnTo>
                <a:lnTo>
                  <a:pt x="23042" y="37440"/>
                </a:lnTo>
                <a:lnTo>
                  <a:pt x="24003" y="34564"/>
                </a:lnTo>
                <a:lnTo>
                  <a:pt x="24003" y="31682"/>
                </a:lnTo>
                <a:lnTo>
                  <a:pt x="24963" y="29760"/>
                </a:lnTo>
                <a:lnTo>
                  <a:pt x="24963" y="15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5" name="object 755"/>
          <p:cNvSpPr/>
          <p:nvPr/>
        </p:nvSpPr>
        <p:spPr>
          <a:xfrm>
            <a:off x="4754971" y="8831782"/>
            <a:ext cx="12481" cy="43200"/>
          </a:xfrm>
          <a:custGeom>
            <a:avLst/>
            <a:gdLst/>
            <a:ahLst/>
            <a:cxnLst/>
            <a:rect l="l" t="t" r="r" b="b"/>
            <a:pathLst>
              <a:path w="12481" h="43200">
                <a:moveTo>
                  <a:pt x="960" y="29759"/>
                </a:moveTo>
                <a:lnTo>
                  <a:pt x="960" y="32641"/>
                </a:lnTo>
                <a:lnTo>
                  <a:pt x="1920" y="35521"/>
                </a:lnTo>
                <a:lnTo>
                  <a:pt x="2880" y="37438"/>
                </a:lnTo>
                <a:lnTo>
                  <a:pt x="3840" y="39361"/>
                </a:lnTo>
                <a:lnTo>
                  <a:pt x="5760" y="40320"/>
                </a:lnTo>
                <a:lnTo>
                  <a:pt x="7680" y="41279"/>
                </a:lnTo>
                <a:lnTo>
                  <a:pt x="9601" y="42237"/>
                </a:lnTo>
                <a:lnTo>
                  <a:pt x="12481" y="43200"/>
                </a:lnTo>
                <a:lnTo>
                  <a:pt x="9601" y="36479"/>
                </a:lnTo>
                <a:lnTo>
                  <a:pt x="8641" y="35521"/>
                </a:lnTo>
                <a:lnTo>
                  <a:pt x="7680" y="33599"/>
                </a:lnTo>
                <a:lnTo>
                  <a:pt x="7680" y="32641"/>
                </a:lnTo>
                <a:lnTo>
                  <a:pt x="6720" y="30717"/>
                </a:lnTo>
                <a:lnTo>
                  <a:pt x="6720" y="27841"/>
                </a:lnTo>
                <a:lnTo>
                  <a:pt x="5760" y="25920"/>
                </a:lnTo>
                <a:lnTo>
                  <a:pt x="5760" y="0"/>
                </a:lnTo>
                <a:lnTo>
                  <a:pt x="4800" y="958"/>
                </a:lnTo>
                <a:lnTo>
                  <a:pt x="2880" y="2880"/>
                </a:lnTo>
                <a:lnTo>
                  <a:pt x="1920" y="5762"/>
                </a:lnTo>
                <a:lnTo>
                  <a:pt x="960" y="7679"/>
                </a:lnTo>
                <a:lnTo>
                  <a:pt x="960" y="10559"/>
                </a:lnTo>
                <a:lnTo>
                  <a:pt x="0" y="13441"/>
                </a:lnTo>
                <a:lnTo>
                  <a:pt x="0" y="26878"/>
                </a:lnTo>
                <a:lnTo>
                  <a:pt x="960" y="29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6" name="object 756"/>
          <p:cNvSpPr/>
          <p:nvPr/>
        </p:nvSpPr>
        <p:spPr>
          <a:xfrm>
            <a:off x="4790495" y="8827942"/>
            <a:ext cx="46070" cy="47041"/>
          </a:xfrm>
          <a:custGeom>
            <a:avLst/>
            <a:gdLst/>
            <a:ahLst/>
            <a:cxnLst/>
            <a:rect l="l" t="t" r="r" b="b"/>
            <a:pathLst>
              <a:path w="46070" h="47041">
                <a:moveTo>
                  <a:pt x="46070" y="30719"/>
                </a:moveTo>
                <a:lnTo>
                  <a:pt x="45110" y="28802"/>
                </a:lnTo>
                <a:lnTo>
                  <a:pt x="45110" y="27843"/>
                </a:lnTo>
                <a:lnTo>
                  <a:pt x="44150" y="26878"/>
                </a:lnTo>
                <a:lnTo>
                  <a:pt x="43190" y="25920"/>
                </a:lnTo>
                <a:lnTo>
                  <a:pt x="42230" y="24961"/>
                </a:lnTo>
                <a:lnTo>
                  <a:pt x="41269" y="24003"/>
                </a:lnTo>
                <a:lnTo>
                  <a:pt x="40309" y="24003"/>
                </a:lnTo>
                <a:lnTo>
                  <a:pt x="38389" y="23038"/>
                </a:lnTo>
                <a:lnTo>
                  <a:pt x="34549" y="23038"/>
                </a:lnTo>
                <a:lnTo>
                  <a:pt x="33588" y="24003"/>
                </a:lnTo>
                <a:lnTo>
                  <a:pt x="32644" y="24003"/>
                </a:lnTo>
                <a:lnTo>
                  <a:pt x="30708" y="24961"/>
                </a:lnTo>
                <a:lnTo>
                  <a:pt x="29748" y="25920"/>
                </a:lnTo>
                <a:lnTo>
                  <a:pt x="28803" y="26878"/>
                </a:lnTo>
                <a:lnTo>
                  <a:pt x="28803" y="27843"/>
                </a:lnTo>
                <a:lnTo>
                  <a:pt x="27828" y="28802"/>
                </a:lnTo>
                <a:lnTo>
                  <a:pt x="27828" y="30719"/>
                </a:lnTo>
                <a:lnTo>
                  <a:pt x="26868" y="31682"/>
                </a:lnTo>
                <a:lnTo>
                  <a:pt x="26868" y="38398"/>
                </a:lnTo>
                <a:lnTo>
                  <a:pt x="27828" y="40320"/>
                </a:lnTo>
                <a:lnTo>
                  <a:pt x="27828" y="41279"/>
                </a:lnTo>
                <a:lnTo>
                  <a:pt x="28803" y="42237"/>
                </a:lnTo>
                <a:lnTo>
                  <a:pt x="28803" y="43202"/>
                </a:lnTo>
                <a:lnTo>
                  <a:pt x="29748" y="45119"/>
                </a:lnTo>
                <a:lnTo>
                  <a:pt x="30708" y="45119"/>
                </a:lnTo>
                <a:lnTo>
                  <a:pt x="31668" y="46078"/>
                </a:lnTo>
                <a:lnTo>
                  <a:pt x="33588" y="46078"/>
                </a:lnTo>
                <a:lnTo>
                  <a:pt x="31668" y="38398"/>
                </a:lnTo>
                <a:lnTo>
                  <a:pt x="31668" y="31682"/>
                </a:lnTo>
                <a:lnTo>
                  <a:pt x="32644" y="30719"/>
                </a:lnTo>
                <a:lnTo>
                  <a:pt x="32644" y="28802"/>
                </a:lnTo>
                <a:lnTo>
                  <a:pt x="33588" y="28802"/>
                </a:lnTo>
                <a:lnTo>
                  <a:pt x="33588" y="27843"/>
                </a:lnTo>
                <a:lnTo>
                  <a:pt x="34549" y="27843"/>
                </a:lnTo>
                <a:lnTo>
                  <a:pt x="35509" y="26878"/>
                </a:lnTo>
                <a:lnTo>
                  <a:pt x="38389" y="26878"/>
                </a:lnTo>
                <a:lnTo>
                  <a:pt x="38389" y="27843"/>
                </a:lnTo>
                <a:lnTo>
                  <a:pt x="39349" y="27843"/>
                </a:lnTo>
                <a:lnTo>
                  <a:pt x="40309" y="28802"/>
                </a:lnTo>
                <a:lnTo>
                  <a:pt x="40309" y="29760"/>
                </a:lnTo>
                <a:lnTo>
                  <a:pt x="41269" y="30719"/>
                </a:lnTo>
                <a:lnTo>
                  <a:pt x="41269" y="39361"/>
                </a:lnTo>
                <a:lnTo>
                  <a:pt x="40309" y="40320"/>
                </a:lnTo>
                <a:lnTo>
                  <a:pt x="40309" y="41279"/>
                </a:lnTo>
                <a:lnTo>
                  <a:pt x="39349" y="42237"/>
                </a:lnTo>
                <a:lnTo>
                  <a:pt x="38389" y="43202"/>
                </a:lnTo>
                <a:lnTo>
                  <a:pt x="35509" y="43202"/>
                </a:lnTo>
                <a:lnTo>
                  <a:pt x="36469" y="47041"/>
                </a:lnTo>
                <a:lnTo>
                  <a:pt x="38389" y="47041"/>
                </a:lnTo>
                <a:lnTo>
                  <a:pt x="39349" y="46078"/>
                </a:lnTo>
                <a:lnTo>
                  <a:pt x="41269" y="46078"/>
                </a:lnTo>
                <a:lnTo>
                  <a:pt x="42230" y="45119"/>
                </a:lnTo>
                <a:lnTo>
                  <a:pt x="43190" y="44160"/>
                </a:lnTo>
                <a:lnTo>
                  <a:pt x="44150" y="43202"/>
                </a:lnTo>
                <a:lnTo>
                  <a:pt x="45110" y="42237"/>
                </a:lnTo>
                <a:lnTo>
                  <a:pt x="45110" y="41279"/>
                </a:lnTo>
                <a:lnTo>
                  <a:pt x="46070" y="39361"/>
                </a:lnTo>
                <a:lnTo>
                  <a:pt x="46070" y="30719"/>
                </a:lnTo>
                <a:close/>
              </a:path>
              <a:path w="46070" h="47041">
                <a:moveTo>
                  <a:pt x="5745" y="47041"/>
                </a:moveTo>
                <a:lnTo>
                  <a:pt x="9585" y="47041"/>
                </a:lnTo>
                <a:lnTo>
                  <a:pt x="9585" y="46078"/>
                </a:lnTo>
                <a:lnTo>
                  <a:pt x="41269" y="1923"/>
                </a:lnTo>
                <a:lnTo>
                  <a:pt x="41269" y="0"/>
                </a:lnTo>
                <a:lnTo>
                  <a:pt x="36469" y="0"/>
                </a:lnTo>
                <a:lnTo>
                  <a:pt x="36469" y="958"/>
                </a:lnTo>
                <a:lnTo>
                  <a:pt x="4800" y="46078"/>
                </a:lnTo>
                <a:lnTo>
                  <a:pt x="4800" y="47041"/>
                </a:lnTo>
                <a:lnTo>
                  <a:pt x="5745" y="47041"/>
                </a:lnTo>
                <a:close/>
              </a:path>
              <a:path w="46070" h="47041">
                <a:moveTo>
                  <a:pt x="6720" y="24003"/>
                </a:moveTo>
                <a:lnTo>
                  <a:pt x="11521" y="24003"/>
                </a:lnTo>
                <a:lnTo>
                  <a:pt x="10561" y="20164"/>
                </a:lnTo>
                <a:lnTo>
                  <a:pt x="7680" y="20164"/>
                </a:lnTo>
                <a:lnTo>
                  <a:pt x="6720" y="19199"/>
                </a:lnTo>
                <a:lnTo>
                  <a:pt x="5745" y="18240"/>
                </a:lnTo>
                <a:lnTo>
                  <a:pt x="5745" y="23038"/>
                </a:lnTo>
                <a:lnTo>
                  <a:pt x="6720" y="24003"/>
                </a:lnTo>
                <a:close/>
              </a:path>
              <a:path w="46070" h="47041">
                <a:moveTo>
                  <a:pt x="13426" y="19199"/>
                </a:moveTo>
                <a:lnTo>
                  <a:pt x="12466" y="20164"/>
                </a:lnTo>
                <a:lnTo>
                  <a:pt x="10561" y="20164"/>
                </a:lnTo>
                <a:lnTo>
                  <a:pt x="11521" y="24003"/>
                </a:lnTo>
                <a:lnTo>
                  <a:pt x="13426" y="24003"/>
                </a:lnTo>
                <a:lnTo>
                  <a:pt x="14401" y="23038"/>
                </a:lnTo>
                <a:lnTo>
                  <a:pt x="15361" y="23038"/>
                </a:lnTo>
                <a:lnTo>
                  <a:pt x="16306" y="22081"/>
                </a:lnTo>
                <a:lnTo>
                  <a:pt x="17282" y="21122"/>
                </a:lnTo>
                <a:lnTo>
                  <a:pt x="18242" y="20164"/>
                </a:lnTo>
                <a:lnTo>
                  <a:pt x="19187" y="19199"/>
                </a:lnTo>
                <a:lnTo>
                  <a:pt x="19187" y="15358"/>
                </a:lnTo>
                <a:lnTo>
                  <a:pt x="20147" y="14400"/>
                </a:lnTo>
                <a:lnTo>
                  <a:pt x="20147" y="10561"/>
                </a:lnTo>
                <a:lnTo>
                  <a:pt x="19187" y="9602"/>
                </a:lnTo>
                <a:lnTo>
                  <a:pt x="19187" y="6720"/>
                </a:lnTo>
                <a:lnTo>
                  <a:pt x="18242" y="5763"/>
                </a:lnTo>
                <a:lnTo>
                  <a:pt x="17282" y="3840"/>
                </a:lnTo>
                <a:lnTo>
                  <a:pt x="17282" y="2881"/>
                </a:lnTo>
                <a:lnTo>
                  <a:pt x="16306" y="1923"/>
                </a:lnTo>
                <a:lnTo>
                  <a:pt x="14401" y="1923"/>
                </a:lnTo>
                <a:lnTo>
                  <a:pt x="13426" y="958"/>
                </a:lnTo>
                <a:lnTo>
                  <a:pt x="6720" y="958"/>
                </a:lnTo>
                <a:lnTo>
                  <a:pt x="5745" y="1923"/>
                </a:lnTo>
                <a:lnTo>
                  <a:pt x="4800" y="1923"/>
                </a:lnTo>
                <a:lnTo>
                  <a:pt x="3840" y="2881"/>
                </a:lnTo>
                <a:lnTo>
                  <a:pt x="2880" y="3840"/>
                </a:lnTo>
                <a:lnTo>
                  <a:pt x="1920" y="4799"/>
                </a:lnTo>
                <a:lnTo>
                  <a:pt x="960" y="6720"/>
                </a:lnTo>
                <a:lnTo>
                  <a:pt x="960" y="9602"/>
                </a:lnTo>
                <a:lnTo>
                  <a:pt x="0" y="10561"/>
                </a:lnTo>
                <a:lnTo>
                  <a:pt x="0" y="14400"/>
                </a:lnTo>
                <a:lnTo>
                  <a:pt x="960" y="16317"/>
                </a:lnTo>
                <a:lnTo>
                  <a:pt x="960" y="19199"/>
                </a:lnTo>
                <a:lnTo>
                  <a:pt x="1920" y="20164"/>
                </a:lnTo>
                <a:lnTo>
                  <a:pt x="2880" y="21122"/>
                </a:lnTo>
                <a:lnTo>
                  <a:pt x="3840" y="22081"/>
                </a:lnTo>
                <a:lnTo>
                  <a:pt x="4800" y="23038"/>
                </a:lnTo>
                <a:lnTo>
                  <a:pt x="5745" y="23038"/>
                </a:lnTo>
                <a:lnTo>
                  <a:pt x="5745" y="6720"/>
                </a:lnTo>
                <a:lnTo>
                  <a:pt x="6720" y="6720"/>
                </a:lnTo>
                <a:lnTo>
                  <a:pt x="6720" y="5763"/>
                </a:lnTo>
                <a:lnTo>
                  <a:pt x="7680" y="5763"/>
                </a:lnTo>
                <a:lnTo>
                  <a:pt x="7680" y="4799"/>
                </a:lnTo>
                <a:lnTo>
                  <a:pt x="12466" y="4799"/>
                </a:lnTo>
                <a:lnTo>
                  <a:pt x="12466" y="5763"/>
                </a:lnTo>
                <a:lnTo>
                  <a:pt x="13426" y="5763"/>
                </a:lnTo>
                <a:lnTo>
                  <a:pt x="13426" y="6720"/>
                </a:lnTo>
                <a:lnTo>
                  <a:pt x="14401" y="7679"/>
                </a:lnTo>
                <a:lnTo>
                  <a:pt x="14401" y="10561"/>
                </a:lnTo>
                <a:lnTo>
                  <a:pt x="15361" y="11519"/>
                </a:lnTo>
                <a:lnTo>
                  <a:pt x="15361" y="13443"/>
                </a:lnTo>
                <a:lnTo>
                  <a:pt x="14401" y="15358"/>
                </a:lnTo>
                <a:lnTo>
                  <a:pt x="14401" y="17282"/>
                </a:lnTo>
                <a:lnTo>
                  <a:pt x="13426" y="18240"/>
                </a:lnTo>
                <a:lnTo>
                  <a:pt x="13426" y="19199"/>
                </a:lnTo>
                <a:close/>
              </a:path>
              <a:path w="46070" h="47041">
                <a:moveTo>
                  <a:pt x="32644" y="39361"/>
                </a:moveTo>
                <a:lnTo>
                  <a:pt x="31668" y="38398"/>
                </a:lnTo>
                <a:lnTo>
                  <a:pt x="33588" y="46078"/>
                </a:lnTo>
                <a:lnTo>
                  <a:pt x="34549" y="47041"/>
                </a:lnTo>
                <a:lnTo>
                  <a:pt x="36469" y="47041"/>
                </a:lnTo>
                <a:lnTo>
                  <a:pt x="35509" y="43202"/>
                </a:lnTo>
                <a:lnTo>
                  <a:pt x="34549" y="42237"/>
                </a:lnTo>
                <a:lnTo>
                  <a:pt x="33588" y="42237"/>
                </a:lnTo>
                <a:lnTo>
                  <a:pt x="32644" y="41279"/>
                </a:lnTo>
                <a:lnTo>
                  <a:pt x="32644" y="39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7" name="object 757"/>
          <p:cNvSpPr/>
          <p:nvPr/>
        </p:nvSpPr>
        <p:spPr>
          <a:xfrm>
            <a:off x="4696419" y="8664749"/>
            <a:ext cx="17282" cy="4799"/>
          </a:xfrm>
          <a:custGeom>
            <a:avLst/>
            <a:gdLst/>
            <a:ahLst/>
            <a:cxnLst/>
            <a:rect l="l" t="t" r="r" b="b"/>
            <a:pathLst>
              <a:path w="17282" h="4799">
                <a:moveTo>
                  <a:pt x="0" y="0"/>
                </a:moveTo>
                <a:lnTo>
                  <a:pt x="0" y="3840"/>
                </a:lnTo>
                <a:lnTo>
                  <a:pt x="960" y="4799"/>
                </a:lnTo>
                <a:lnTo>
                  <a:pt x="16306" y="4799"/>
                </a:lnTo>
                <a:lnTo>
                  <a:pt x="16306" y="3840"/>
                </a:lnTo>
                <a:lnTo>
                  <a:pt x="17282" y="3840"/>
                </a:lnTo>
                <a:lnTo>
                  <a:pt x="17282" y="958"/>
                </a:lnTo>
                <a:lnTo>
                  <a:pt x="16306" y="958"/>
                </a:lnTo>
                <a:lnTo>
                  <a:pt x="1630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8" name="object 758"/>
          <p:cNvSpPr/>
          <p:nvPr/>
        </p:nvSpPr>
        <p:spPr>
          <a:xfrm>
            <a:off x="4720407" y="8638829"/>
            <a:ext cx="27843" cy="46078"/>
          </a:xfrm>
          <a:custGeom>
            <a:avLst/>
            <a:gdLst/>
            <a:ahLst/>
            <a:cxnLst/>
            <a:rect l="l" t="t" r="r" b="b"/>
            <a:pathLst>
              <a:path w="27843" h="46078">
                <a:moveTo>
                  <a:pt x="9601" y="29760"/>
                </a:moveTo>
                <a:lnTo>
                  <a:pt x="975" y="39357"/>
                </a:lnTo>
                <a:lnTo>
                  <a:pt x="975" y="40320"/>
                </a:lnTo>
                <a:lnTo>
                  <a:pt x="0" y="40320"/>
                </a:lnTo>
                <a:lnTo>
                  <a:pt x="0" y="45119"/>
                </a:lnTo>
                <a:lnTo>
                  <a:pt x="975" y="45119"/>
                </a:lnTo>
                <a:lnTo>
                  <a:pt x="975" y="46078"/>
                </a:lnTo>
                <a:lnTo>
                  <a:pt x="26883" y="46078"/>
                </a:lnTo>
                <a:lnTo>
                  <a:pt x="26883" y="45119"/>
                </a:lnTo>
                <a:lnTo>
                  <a:pt x="27843" y="45119"/>
                </a:lnTo>
                <a:lnTo>
                  <a:pt x="27843" y="41279"/>
                </a:lnTo>
                <a:lnTo>
                  <a:pt x="26883" y="41279"/>
                </a:lnTo>
                <a:lnTo>
                  <a:pt x="26883" y="40320"/>
                </a:lnTo>
                <a:lnTo>
                  <a:pt x="6720" y="40320"/>
                </a:lnTo>
                <a:lnTo>
                  <a:pt x="14401" y="33599"/>
                </a:lnTo>
                <a:lnTo>
                  <a:pt x="16322" y="30719"/>
                </a:lnTo>
                <a:lnTo>
                  <a:pt x="18242" y="27837"/>
                </a:lnTo>
                <a:lnTo>
                  <a:pt x="20162" y="25920"/>
                </a:lnTo>
                <a:lnTo>
                  <a:pt x="22082" y="23998"/>
                </a:lnTo>
                <a:lnTo>
                  <a:pt x="23042" y="22081"/>
                </a:lnTo>
                <a:lnTo>
                  <a:pt x="24002" y="21122"/>
                </a:lnTo>
                <a:lnTo>
                  <a:pt x="24963" y="19199"/>
                </a:lnTo>
                <a:lnTo>
                  <a:pt x="24963" y="16317"/>
                </a:lnTo>
                <a:lnTo>
                  <a:pt x="25923" y="14401"/>
                </a:lnTo>
                <a:lnTo>
                  <a:pt x="25923" y="8638"/>
                </a:lnTo>
                <a:lnTo>
                  <a:pt x="24963" y="7679"/>
                </a:lnTo>
                <a:lnTo>
                  <a:pt x="24002" y="5757"/>
                </a:lnTo>
                <a:lnTo>
                  <a:pt x="24002" y="4799"/>
                </a:lnTo>
                <a:lnTo>
                  <a:pt x="22082" y="3840"/>
                </a:lnTo>
                <a:lnTo>
                  <a:pt x="21122" y="2881"/>
                </a:lnTo>
                <a:lnTo>
                  <a:pt x="20162" y="1917"/>
                </a:lnTo>
                <a:lnTo>
                  <a:pt x="18242" y="958"/>
                </a:lnTo>
                <a:lnTo>
                  <a:pt x="17282" y="0"/>
                </a:lnTo>
                <a:lnTo>
                  <a:pt x="10561" y="0"/>
                </a:lnTo>
                <a:lnTo>
                  <a:pt x="8641" y="958"/>
                </a:lnTo>
                <a:lnTo>
                  <a:pt x="6720" y="958"/>
                </a:lnTo>
                <a:lnTo>
                  <a:pt x="5760" y="1917"/>
                </a:lnTo>
                <a:lnTo>
                  <a:pt x="3840" y="1917"/>
                </a:lnTo>
                <a:lnTo>
                  <a:pt x="2880" y="2881"/>
                </a:lnTo>
                <a:lnTo>
                  <a:pt x="1920" y="2881"/>
                </a:lnTo>
                <a:lnTo>
                  <a:pt x="1920" y="3840"/>
                </a:lnTo>
                <a:lnTo>
                  <a:pt x="975" y="3840"/>
                </a:lnTo>
                <a:lnTo>
                  <a:pt x="975" y="8638"/>
                </a:lnTo>
                <a:lnTo>
                  <a:pt x="2880" y="8638"/>
                </a:lnTo>
                <a:lnTo>
                  <a:pt x="2880" y="7679"/>
                </a:lnTo>
                <a:lnTo>
                  <a:pt x="4815" y="7679"/>
                </a:lnTo>
                <a:lnTo>
                  <a:pt x="5760" y="6722"/>
                </a:lnTo>
                <a:lnTo>
                  <a:pt x="6720" y="6722"/>
                </a:lnTo>
                <a:lnTo>
                  <a:pt x="7680" y="5757"/>
                </a:lnTo>
                <a:lnTo>
                  <a:pt x="14401" y="5757"/>
                </a:lnTo>
                <a:lnTo>
                  <a:pt x="15361" y="6722"/>
                </a:lnTo>
                <a:lnTo>
                  <a:pt x="16322" y="6722"/>
                </a:lnTo>
                <a:lnTo>
                  <a:pt x="17282" y="7679"/>
                </a:lnTo>
                <a:lnTo>
                  <a:pt x="18242" y="8638"/>
                </a:lnTo>
                <a:lnTo>
                  <a:pt x="18242" y="9602"/>
                </a:lnTo>
                <a:lnTo>
                  <a:pt x="19202" y="10561"/>
                </a:lnTo>
                <a:lnTo>
                  <a:pt x="19202" y="16317"/>
                </a:lnTo>
                <a:lnTo>
                  <a:pt x="18242" y="17282"/>
                </a:lnTo>
                <a:lnTo>
                  <a:pt x="18242" y="18240"/>
                </a:lnTo>
                <a:lnTo>
                  <a:pt x="17282" y="20157"/>
                </a:lnTo>
                <a:lnTo>
                  <a:pt x="16322" y="21122"/>
                </a:lnTo>
                <a:lnTo>
                  <a:pt x="15361" y="23039"/>
                </a:lnTo>
                <a:lnTo>
                  <a:pt x="14401" y="23998"/>
                </a:lnTo>
                <a:lnTo>
                  <a:pt x="13441" y="25920"/>
                </a:lnTo>
                <a:lnTo>
                  <a:pt x="11521" y="27837"/>
                </a:lnTo>
                <a:lnTo>
                  <a:pt x="9601" y="29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9" name="object 759"/>
          <p:cNvSpPr/>
          <p:nvPr/>
        </p:nvSpPr>
        <p:spPr>
          <a:xfrm>
            <a:off x="4754971" y="8641710"/>
            <a:ext cx="12481" cy="43196"/>
          </a:xfrm>
          <a:custGeom>
            <a:avLst/>
            <a:gdLst/>
            <a:ahLst/>
            <a:cxnLst/>
            <a:rect l="l" t="t" r="r" b="b"/>
            <a:pathLst>
              <a:path w="12481" h="43196">
                <a:moveTo>
                  <a:pt x="960" y="30717"/>
                </a:moveTo>
                <a:lnTo>
                  <a:pt x="960" y="33599"/>
                </a:lnTo>
                <a:lnTo>
                  <a:pt x="1920" y="35516"/>
                </a:lnTo>
                <a:lnTo>
                  <a:pt x="2880" y="37438"/>
                </a:lnTo>
                <a:lnTo>
                  <a:pt x="3840" y="39355"/>
                </a:lnTo>
                <a:lnTo>
                  <a:pt x="5760" y="41279"/>
                </a:lnTo>
                <a:lnTo>
                  <a:pt x="7680" y="42237"/>
                </a:lnTo>
                <a:lnTo>
                  <a:pt x="9601" y="43196"/>
                </a:lnTo>
                <a:lnTo>
                  <a:pt x="12481" y="43196"/>
                </a:lnTo>
                <a:lnTo>
                  <a:pt x="9601" y="36475"/>
                </a:lnTo>
                <a:lnTo>
                  <a:pt x="8641" y="35516"/>
                </a:lnTo>
                <a:lnTo>
                  <a:pt x="7680" y="34558"/>
                </a:lnTo>
                <a:lnTo>
                  <a:pt x="7680" y="32634"/>
                </a:lnTo>
                <a:lnTo>
                  <a:pt x="6720" y="30717"/>
                </a:lnTo>
                <a:lnTo>
                  <a:pt x="6720" y="28795"/>
                </a:lnTo>
                <a:lnTo>
                  <a:pt x="5760" y="25920"/>
                </a:lnTo>
                <a:lnTo>
                  <a:pt x="5760" y="0"/>
                </a:lnTo>
                <a:lnTo>
                  <a:pt x="4800" y="1917"/>
                </a:lnTo>
                <a:lnTo>
                  <a:pt x="2880" y="3840"/>
                </a:lnTo>
                <a:lnTo>
                  <a:pt x="1920" y="5756"/>
                </a:lnTo>
                <a:lnTo>
                  <a:pt x="960" y="8638"/>
                </a:lnTo>
                <a:lnTo>
                  <a:pt x="960" y="10561"/>
                </a:lnTo>
                <a:lnTo>
                  <a:pt x="0" y="13435"/>
                </a:lnTo>
                <a:lnTo>
                  <a:pt x="0" y="27837"/>
                </a:lnTo>
                <a:lnTo>
                  <a:pt x="960" y="30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0" name="object 760"/>
          <p:cNvSpPr/>
          <p:nvPr/>
        </p:nvSpPr>
        <p:spPr>
          <a:xfrm>
            <a:off x="4760732" y="8638829"/>
            <a:ext cx="24963" cy="46078"/>
          </a:xfrm>
          <a:custGeom>
            <a:avLst/>
            <a:gdLst/>
            <a:ahLst/>
            <a:cxnLst/>
            <a:rect l="l" t="t" r="r" b="b"/>
            <a:pathLst>
              <a:path w="24963" h="46078">
                <a:moveTo>
                  <a:pt x="12481" y="46078"/>
                </a:moveTo>
                <a:lnTo>
                  <a:pt x="14401" y="46078"/>
                </a:lnTo>
                <a:lnTo>
                  <a:pt x="16322" y="45119"/>
                </a:lnTo>
                <a:lnTo>
                  <a:pt x="18242" y="43196"/>
                </a:lnTo>
                <a:lnTo>
                  <a:pt x="20162" y="42237"/>
                </a:lnTo>
                <a:lnTo>
                  <a:pt x="22082" y="40320"/>
                </a:lnTo>
                <a:lnTo>
                  <a:pt x="23042" y="37440"/>
                </a:lnTo>
                <a:lnTo>
                  <a:pt x="24003" y="35516"/>
                </a:lnTo>
                <a:lnTo>
                  <a:pt x="24003" y="32641"/>
                </a:lnTo>
                <a:lnTo>
                  <a:pt x="24963" y="29760"/>
                </a:lnTo>
                <a:lnTo>
                  <a:pt x="24963" y="16317"/>
                </a:lnTo>
                <a:lnTo>
                  <a:pt x="24003" y="13443"/>
                </a:lnTo>
                <a:lnTo>
                  <a:pt x="24003" y="10561"/>
                </a:lnTo>
                <a:lnTo>
                  <a:pt x="23042" y="7679"/>
                </a:lnTo>
                <a:lnTo>
                  <a:pt x="22082" y="5757"/>
                </a:lnTo>
                <a:lnTo>
                  <a:pt x="21122" y="3840"/>
                </a:lnTo>
                <a:lnTo>
                  <a:pt x="19202" y="2881"/>
                </a:lnTo>
                <a:lnTo>
                  <a:pt x="17282" y="1917"/>
                </a:lnTo>
                <a:lnTo>
                  <a:pt x="15361" y="958"/>
                </a:lnTo>
                <a:lnTo>
                  <a:pt x="12481" y="0"/>
                </a:lnTo>
                <a:lnTo>
                  <a:pt x="6720" y="0"/>
                </a:lnTo>
                <a:lnTo>
                  <a:pt x="4800" y="958"/>
                </a:lnTo>
                <a:lnTo>
                  <a:pt x="2880" y="1917"/>
                </a:lnTo>
                <a:lnTo>
                  <a:pt x="0" y="2881"/>
                </a:lnTo>
                <a:lnTo>
                  <a:pt x="0" y="20157"/>
                </a:lnTo>
                <a:lnTo>
                  <a:pt x="0" y="18240"/>
                </a:lnTo>
                <a:lnTo>
                  <a:pt x="960" y="16317"/>
                </a:lnTo>
                <a:lnTo>
                  <a:pt x="960" y="11519"/>
                </a:lnTo>
                <a:lnTo>
                  <a:pt x="1920" y="10561"/>
                </a:lnTo>
                <a:lnTo>
                  <a:pt x="2880" y="8638"/>
                </a:lnTo>
                <a:lnTo>
                  <a:pt x="3840" y="7679"/>
                </a:lnTo>
                <a:lnTo>
                  <a:pt x="4800" y="6722"/>
                </a:lnTo>
                <a:lnTo>
                  <a:pt x="5760" y="5757"/>
                </a:lnTo>
                <a:lnTo>
                  <a:pt x="7680" y="4799"/>
                </a:lnTo>
                <a:lnTo>
                  <a:pt x="11521" y="4799"/>
                </a:lnTo>
                <a:lnTo>
                  <a:pt x="12481" y="5757"/>
                </a:lnTo>
                <a:lnTo>
                  <a:pt x="14401" y="5757"/>
                </a:lnTo>
                <a:lnTo>
                  <a:pt x="15361" y="6722"/>
                </a:lnTo>
                <a:lnTo>
                  <a:pt x="15361" y="7679"/>
                </a:lnTo>
                <a:lnTo>
                  <a:pt x="16322" y="8638"/>
                </a:lnTo>
                <a:lnTo>
                  <a:pt x="17282" y="9602"/>
                </a:lnTo>
                <a:lnTo>
                  <a:pt x="17282" y="10561"/>
                </a:lnTo>
                <a:lnTo>
                  <a:pt x="18242" y="11519"/>
                </a:lnTo>
                <a:lnTo>
                  <a:pt x="18242" y="15360"/>
                </a:lnTo>
                <a:lnTo>
                  <a:pt x="19202" y="17282"/>
                </a:lnTo>
                <a:lnTo>
                  <a:pt x="19202" y="29760"/>
                </a:lnTo>
                <a:lnTo>
                  <a:pt x="18242" y="31677"/>
                </a:lnTo>
                <a:lnTo>
                  <a:pt x="18242" y="33599"/>
                </a:lnTo>
                <a:lnTo>
                  <a:pt x="17282" y="35516"/>
                </a:lnTo>
                <a:lnTo>
                  <a:pt x="17282" y="36481"/>
                </a:lnTo>
                <a:lnTo>
                  <a:pt x="16322" y="37440"/>
                </a:lnTo>
                <a:lnTo>
                  <a:pt x="16322" y="38398"/>
                </a:lnTo>
                <a:lnTo>
                  <a:pt x="15361" y="39357"/>
                </a:lnTo>
                <a:lnTo>
                  <a:pt x="14401" y="39357"/>
                </a:lnTo>
                <a:lnTo>
                  <a:pt x="13441" y="40320"/>
                </a:lnTo>
                <a:lnTo>
                  <a:pt x="12481" y="41279"/>
                </a:lnTo>
                <a:lnTo>
                  <a:pt x="6720" y="41279"/>
                </a:lnTo>
                <a:lnTo>
                  <a:pt x="4800" y="40320"/>
                </a:lnTo>
                <a:lnTo>
                  <a:pt x="3840" y="39357"/>
                </a:lnTo>
                <a:lnTo>
                  <a:pt x="6720" y="46078"/>
                </a:lnTo>
                <a:lnTo>
                  <a:pt x="12481" y="460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1" name="object 761"/>
          <p:cNvSpPr/>
          <p:nvPr/>
        </p:nvSpPr>
        <p:spPr>
          <a:xfrm>
            <a:off x="4790495" y="8638829"/>
            <a:ext cx="46070" cy="47035"/>
          </a:xfrm>
          <a:custGeom>
            <a:avLst/>
            <a:gdLst/>
            <a:ahLst/>
            <a:cxnLst/>
            <a:rect l="l" t="t" r="r" b="b"/>
            <a:pathLst>
              <a:path w="46070" h="47035">
                <a:moveTo>
                  <a:pt x="41269" y="45119"/>
                </a:moveTo>
                <a:lnTo>
                  <a:pt x="42230" y="45119"/>
                </a:lnTo>
                <a:lnTo>
                  <a:pt x="43190" y="44160"/>
                </a:lnTo>
                <a:lnTo>
                  <a:pt x="44150" y="43196"/>
                </a:lnTo>
                <a:lnTo>
                  <a:pt x="45110" y="42237"/>
                </a:lnTo>
                <a:lnTo>
                  <a:pt x="45110" y="40320"/>
                </a:lnTo>
                <a:lnTo>
                  <a:pt x="46070" y="39357"/>
                </a:lnTo>
                <a:lnTo>
                  <a:pt x="46070" y="29760"/>
                </a:lnTo>
                <a:lnTo>
                  <a:pt x="45110" y="28802"/>
                </a:lnTo>
                <a:lnTo>
                  <a:pt x="45110" y="26878"/>
                </a:lnTo>
                <a:lnTo>
                  <a:pt x="44150" y="25920"/>
                </a:lnTo>
                <a:lnTo>
                  <a:pt x="43190" y="24961"/>
                </a:lnTo>
                <a:lnTo>
                  <a:pt x="42230" y="23998"/>
                </a:lnTo>
                <a:lnTo>
                  <a:pt x="41269" y="23998"/>
                </a:lnTo>
                <a:lnTo>
                  <a:pt x="40309" y="23039"/>
                </a:lnTo>
                <a:lnTo>
                  <a:pt x="33588" y="23039"/>
                </a:lnTo>
                <a:lnTo>
                  <a:pt x="32644" y="23998"/>
                </a:lnTo>
                <a:lnTo>
                  <a:pt x="30708" y="23998"/>
                </a:lnTo>
                <a:lnTo>
                  <a:pt x="29748" y="24961"/>
                </a:lnTo>
                <a:lnTo>
                  <a:pt x="28803" y="25920"/>
                </a:lnTo>
                <a:lnTo>
                  <a:pt x="28803" y="26878"/>
                </a:lnTo>
                <a:lnTo>
                  <a:pt x="27828" y="28802"/>
                </a:lnTo>
                <a:lnTo>
                  <a:pt x="27828" y="29760"/>
                </a:lnTo>
                <a:lnTo>
                  <a:pt x="26868" y="31677"/>
                </a:lnTo>
                <a:lnTo>
                  <a:pt x="26868" y="38398"/>
                </a:lnTo>
                <a:lnTo>
                  <a:pt x="27828" y="39357"/>
                </a:lnTo>
                <a:lnTo>
                  <a:pt x="27828" y="41279"/>
                </a:lnTo>
                <a:lnTo>
                  <a:pt x="28803" y="42237"/>
                </a:lnTo>
                <a:lnTo>
                  <a:pt x="28803" y="43196"/>
                </a:lnTo>
                <a:lnTo>
                  <a:pt x="29748" y="44160"/>
                </a:lnTo>
                <a:lnTo>
                  <a:pt x="30708" y="45119"/>
                </a:lnTo>
                <a:lnTo>
                  <a:pt x="31668" y="45119"/>
                </a:lnTo>
                <a:lnTo>
                  <a:pt x="33588" y="46078"/>
                </a:lnTo>
                <a:lnTo>
                  <a:pt x="38389" y="46078"/>
                </a:lnTo>
                <a:lnTo>
                  <a:pt x="37429" y="42237"/>
                </a:lnTo>
                <a:lnTo>
                  <a:pt x="34549" y="42237"/>
                </a:lnTo>
                <a:lnTo>
                  <a:pt x="33588" y="41279"/>
                </a:lnTo>
                <a:lnTo>
                  <a:pt x="32644" y="40320"/>
                </a:lnTo>
                <a:lnTo>
                  <a:pt x="32644" y="39357"/>
                </a:lnTo>
                <a:lnTo>
                  <a:pt x="31668" y="38398"/>
                </a:lnTo>
                <a:lnTo>
                  <a:pt x="31668" y="30719"/>
                </a:lnTo>
                <a:lnTo>
                  <a:pt x="32644" y="29760"/>
                </a:lnTo>
                <a:lnTo>
                  <a:pt x="32644" y="28802"/>
                </a:lnTo>
                <a:lnTo>
                  <a:pt x="33588" y="27837"/>
                </a:lnTo>
                <a:lnTo>
                  <a:pt x="33588" y="26878"/>
                </a:lnTo>
                <a:lnTo>
                  <a:pt x="38389" y="26878"/>
                </a:lnTo>
                <a:lnTo>
                  <a:pt x="39349" y="27837"/>
                </a:lnTo>
                <a:lnTo>
                  <a:pt x="40309" y="27837"/>
                </a:lnTo>
                <a:lnTo>
                  <a:pt x="40309" y="28802"/>
                </a:lnTo>
                <a:lnTo>
                  <a:pt x="41269" y="29760"/>
                </a:lnTo>
                <a:lnTo>
                  <a:pt x="41269" y="38398"/>
                </a:lnTo>
                <a:lnTo>
                  <a:pt x="40309" y="39357"/>
                </a:lnTo>
                <a:lnTo>
                  <a:pt x="40309" y="41279"/>
                </a:lnTo>
                <a:lnTo>
                  <a:pt x="39349" y="41279"/>
                </a:lnTo>
                <a:lnTo>
                  <a:pt x="39349" y="46078"/>
                </a:lnTo>
                <a:lnTo>
                  <a:pt x="41269" y="45119"/>
                </a:lnTo>
                <a:close/>
              </a:path>
              <a:path w="46070" h="47035">
                <a:moveTo>
                  <a:pt x="38389" y="42237"/>
                </a:moveTo>
                <a:lnTo>
                  <a:pt x="37429" y="42237"/>
                </a:lnTo>
                <a:lnTo>
                  <a:pt x="38389" y="46078"/>
                </a:lnTo>
                <a:lnTo>
                  <a:pt x="39349" y="46078"/>
                </a:lnTo>
                <a:lnTo>
                  <a:pt x="39349" y="42237"/>
                </a:lnTo>
                <a:lnTo>
                  <a:pt x="38389" y="42237"/>
                </a:lnTo>
                <a:close/>
              </a:path>
              <a:path w="46070" h="47035">
                <a:moveTo>
                  <a:pt x="5745" y="47036"/>
                </a:moveTo>
                <a:lnTo>
                  <a:pt x="9585" y="47036"/>
                </a:lnTo>
                <a:lnTo>
                  <a:pt x="9585" y="46078"/>
                </a:lnTo>
                <a:lnTo>
                  <a:pt x="41269" y="958"/>
                </a:lnTo>
                <a:lnTo>
                  <a:pt x="41269" y="0"/>
                </a:lnTo>
                <a:lnTo>
                  <a:pt x="40309" y="-957"/>
                </a:lnTo>
                <a:lnTo>
                  <a:pt x="37429" y="-957"/>
                </a:lnTo>
                <a:lnTo>
                  <a:pt x="37429" y="0"/>
                </a:lnTo>
                <a:lnTo>
                  <a:pt x="36469" y="0"/>
                </a:lnTo>
                <a:lnTo>
                  <a:pt x="4800" y="45119"/>
                </a:lnTo>
                <a:lnTo>
                  <a:pt x="4800" y="47036"/>
                </a:lnTo>
                <a:lnTo>
                  <a:pt x="5745" y="47036"/>
                </a:lnTo>
                <a:close/>
              </a:path>
              <a:path w="46070" h="47035">
                <a:moveTo>
                  <a:pt x="20147" y="10561"/>
                </a:moveTo>
                <a:lnTo>
                  <a:pt x="19187" y="8638"/>
                </a:lnTo>
                <a:lnTo>
                  <a:pt x="19187" y="5757"/>
                </a:lnTo>
                <a:lnTo>
                  <a:pt x="18242" y="4799"/>
                </a:lnTo>
                <a:lnTo>
                  <a:pt x="17282" y="3840"/>
                </a:lnTo>
                <a:lnTo>
                  <a:pt x="17282" y="2881"/>
                </a:lnTo>
                <a:lnTo>
                  <a:pt x="16306" y="1917"/>
                </a:lnTo>
                <a:lnTo>
                  <a:pt x="14401" y="958"/>
                </a:lnTo>
                <a:lnTo>
                  <a:pt x="13426" y="958"/>
                </a:lnTo>
                <a:lnTo>
                  <a:pt x="11521" y="0"/>
                </a:lnTo>
                <a:lnTo>
                  <a:pt x="8641" y="0"/>
                </a:lnTo>
                <a:lnTo>
                  <a:pt x="6720" y="958"/>
                </a:lnTo>
                <a:lnTo>
                  <a:pt x="5745" y="958"/>
                </a:lnTo>
                <a:lnTo>
                  <a:pt x="4800" y="1917"/>
                </a:lnTo>
                <a:lnTo>
                  <a:pt x="3840" y="2881"/>
                </a:lnTo>
                <a:lnTo>
                  <a:pt x="2880" y="3840"/>
                </a:lnTo>
                <a:lnTo>
                  <a:pt x="1920" y="4799"/>
                </a:lnTo>
                <a:lnTo>
                  <a:pt x="960" y="5757"/>
                </a:lnTo>
                <a:lnTo>
                  <a:pt x="960" y="8638"/>
                </a:lnTo>
                <a:lnTo>
                  <a:pt x="0" y="10561"/>
                </a:lnTo>
                <a:lnTo>
                  <a:pt x="0" y="13443"/>
                </a:lnTo>
                <a:lnTo>
                  <a:pt x="960" y="15360"/>
                </a:lnTo>
                <a:lnTo>
                  <a:pt x="960" y="18240"/>
                </a:lnTo>
                <a:lnTo>
                  <a:pt x="1920" y="19199"/>
                </a:lnTo>
                <a:lnTo>
                  <a:pt x="2880" y="20157"/>
                </a:lnTo>
                <a:lnTo>
                  <a:pt x="3840" y="22081"/>
                </a:lnTo>
                <a:lnTo>
                  <a:pt x="4800" y="22081"/>
                </a:lnTo>
                <a:lnTo>
                  <a:pt x="5745" y="23039"/>
                </a:lnTo>
                <a:lnTo>
                  <a:pt x="6720" y="23039"/>
                </a:lnTo>
                <a:lnTo>
                  <a:pt x="8641" y="23998"/>
                </a:lnTo>
                <a:lnTo>
                  <a:pt x="11521" y="23998"/>
                </a:lnTo>
                <a:lnTo>
                  <a:pt x="11521" y="20157"/>
                </a:lnTo>
                <a:lnTo>
                  <a:pt x="8641" y="20157"/>
                </a:lnTo>
                <a:lnTo>
                  <a:pt x="7680" y="19199"/>
                </a:lnTo>
                <a:lnTo>
                  <a:pt x="6720" y="19199"/>
                </a:lnTo>
                <a:lnTo>
                  <a:pt x="6720" y="18240"/>
                </a:lnTo>
                <a:lnTo>
                  <a:pt x="5745" y="17282"/>
                </a:lnTo>
                <a:lnTo>
                  <a:pt x="5745" y="6722"/>
                </a:lnTo>
                <a:lnTo>
                  <a:pt x="6720" y="5757"/>
                </a:lnTo>
                <a:lnTo>
                  <a:pt x="7680" y="4799"/>
                </a:lnTo>
                <a:lnTo>
                  <a:pt x="8641" y="3840"/>
                </a:lnTo>
                <a:lnTo>
                  <a:pt x="11521" y="3840"/>
                </a:lnTo>
                <a:lnTo>
                  <a:pt x="12466" y="4799"/>
                </a:lnTo>
                <a:lnTo>
                  <a:pt x="13426" y="5757"/>
                </a:lnTo>
                <a:lnTo>
                  <a:pt x="14401" y="6722"/>
                </a:lnTo>
                <a:lnTo>
                  <a:pt x="14401" y="9602"/>
                </a:lnTo>
                <a:lnTo>
                  <a:pt x="15361" y="10561"/>
                </a:lnTo>
                <a:lnTo>
                  <a:pt x="15361" y="13443"/>
                </a:lnTo>
                <a:lnTo>
                  <a:pt x="14401" y="14401"/>
                </a:lnTo>
                <a:lnTo>
                  <a:pt x="14401" y="15360"/>
                </a:lnTo>
                <a:lnTo>
                  <a:pt x="15361" y="22081"/>
                </a:lnTo>
                <a:lnTo>
                  <a:pt x="16306" y="21122"/>
                </a:lnTo>
                <a:lnTo>
                  <a:pt x="17282" y="20157"/>
                </a:lnTo>
                <a:lnTo>
                  <a:pt x="18242" y="19199"/>
                </a:lnTo>
                <a:lnTo>
                  <a:pt x="19187" y="18240"/>
                </a:lnTo>
                <a:lnTo>
                  <a:pt x="19187" y="15360"/>
                </a:lnTo>
                <a:lnTo>
                  <a:pt x="20147" y="13443"/>
                </a:lnTo>
                <a:lnTo>
                  <a:pt x="20147" y="10561"/>
                </a:lnTo>
                <a:close/>
              </a:path>
              <a:path w="46070" h="47035">
                <a:moveTo>
                  <a:pt x="14401" y="15360"/>
                </a:moveTo>
                <a:lnTo>
                  <a:pt x="14401" y="17282"/>
                </a:lnTo>
                <a:lnTo>
                  <a:pt x="13426" y="18240"/>
                </a:lnTo>
                <a:lnTo>
                  <a:pt x="13426" y="19199"/>
                </a:lnTo>
                <a:lnTo>
                  <a:pt x="12466" y="19199"/>
                </a:lnTo>
                <a:lnTo>
                  <a:pt x="11521" y="20157"/>
                </a:lnTo>
                <a:lnTo>
                  <a:pt x="11521" y="23998"/>
                </a:lnTo>
                <a:lnTo>
                  <a:pt x="13426" y="23039"/>
                </a:lnTo>
                <a:lnTo>
                  <a:pt x="14401" y="23039"/>
                </a:lnTo>
                <a:lnTo>
                  <a:pt x="15361" y="22081"/>
                </a:lnTo>
                <a:lnTo>
                  <a:pt x="14401" y="153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2" name="object 762"/>
          <p:cNvSpPr/>
          <p:nvPr/>
        </p:nvSpPr>
        <p:spPr>
          <a:xfrm>
            <a:off x="4696419" y="8475634"/>
            <a:ext cx="17282" cy="4800"/>
          </a:xfrm>
          <a:custGeom>
            <a:avLst/>
            <a:gdLst/>
            <a:ahLst/>
            <a:cxnLst/>
            <a:rect l="l" t="t" r="r" b="b"/>
            <a:pathLst>
              <a:path w="17282" h="4800">
                <a:moveTo>
                  <a:pt x="960" y="4800"/>
                </a:moveTo>
                <a:lnTo>
                  <a:pt x="16306" y="4800"/>
                </a:lnTo>
                <a:lnTo>
                  <a:pt x="16306" y="3840"/>
                </a:lnTo>
                <a:lnTo>
                  <a:pt x="17282" y="3840"/>
                </a:lnTo>
                <a:lnTo>
                  <a:pt x="17282" y="960"/>
                </a:lnTo>
                <a:lnTo>
                  <a:pt x="16306" y="0"/>
                </a:lnTo>
                <a:lnTo>
                  <a:pt x="0" y="0"/>
                </a:lnTo>
                <a:lnTo>
                  <a:pt x="0" y="3840"/>
                </a:lnTo>
                <a:lnTo>
                  <a:pt x="96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3" name="object 763"/>
          <p:cNvSpPr/>
          <p:nvPr/>
        </p:nvSpPr>
        <p:spPr>
          <a:xfrm>
            <a:off x="4722327" y="8449711"/>
            <a:ext cx="25923" cy="45125"/>
          </a:xfrm>
          <a:custGeom>
            <a:avLst/>
            <a:gdLst/>
            <a:ahLst/>
            <a:cxnLst/>
            <a:rect l="l" t="t" r="r" b="b"/>
            <a:pathLst>
              <a:path w="25923" h="45125">
                <a:moveTo>
                  <a:pt x="960" y="45125"/>
                </a:moveTo>
                <a:lnTo>
                  <a:pt x="25923" y="45125"/>
                </a:lnTo>
                <a:lnTo>
                  <a:pt x="25923" y="41285"/>
                </a:lnTo>
                <a:lnTo>
                  <a:pt x="24963" y="41285"/>
                </a:lnTo>
                <a:lnTo>
                  <a:pt x="24963" y="40325"/>
                </a:lnTo>
                <a:lnTo>
                  <a:pt x="16322" y="40325"/>
                </a:lnTo>
                <a:lnTo>
                  <a:pt x="16322" y="0"/>
                </a:lnTo>
                <a:lnTo>
                  <a:pt x="11521" y="0"/>
                </a:lnTo>
                <a:lnTo>
                  <a:pt x="11521" y="960"/>
                </a:lnTo>
                <a:lnTo>
                  <a:pt x="960" y="7680"/>
                </a:lnTo>
                <a:lnTo>
                  <a:pt x="0" y="7680"/>
                </a:lnTo>
                <a:lnTo>
                  <a:pt x="0" y="12481"/>
                </a:lnTo>
                <a:lnTo>
                  <a:pt x="960" y="12481"/>
                </a:lnTo>
                <a:lnTo>
                  <a:pt x="1920" y="11521"/>
                </a:lnTo>
                <a:lnTo>
                  <a:pt x="10561" y="6720"/>
                </a:lnTo>
                <a:lnTo>
                  <a:pt x="10561" y="40325"/>
                </a:lnTo>
                <a:lnTo>
                  <a:pt x="960" y="40325"/>
                </a:lnTo>
                <a:lnTo>
                  <a:pt x="960" y="41285"/>
                </a:lnTo>
                <a:lnTo>
                  <a:pt x="0" y="41285"/>
                </a:lnTo>
                <a:lnTo>
                  <a:pt x="0" y="45125"/>
                </a:lnTo>
                <a:lnTo>
                  <a:pt x="960" y="451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4" name="object 764"/>
          <p:cNvSpPr/>
          <p:nvPr/>
        </p:nvSpPr>
        <p:spPr>
          <a:xfrm>
            <a:off x="4754971" y="8452591"/>
            <a:ext cx="12481" cy="43205"/>
          </a:xfrm>
          <a:custGeom>
            <a:avLst/>
            <a:gdLst/>
            <a:ahLst/>
            <a:cxnLst/>
            <a:rect l="l" t="t" r="r" b="b"/>
            <a:pathLst>
              <a:path w="12481" h="43205">
                <a:moveTo>
                  <a:pt x="960" y="29763"/>
                </a:moveTo>
                <a:lnTo>
                  <a:pt x="960" y="32644"/>
                </a:lnTo>
                <a:lnTo>
                  <a:pt x="1920" y="35524"/>
                </a:lnTo>
                <a:lnTo>
                  <a:pt x="2880" y="37444"/>
                </a:lnTo>
                <a:lnTo>
                  <a:pt x="3840" y="39364"/>
                </a:lnTo>
                <a:lnTo>
                  <a:pt x="5760" y="41285"/>
                </a:lnTo>
                <a:lnTo>
                  <a:pt x="7680" y="42245"/>
                </a:lnTo>
                <a:lnTo>
                  <a:pt x="9601" y="43205"/>
                </a:lnTo>
                <a:lnTo>
                  <a:pt x="12481" y="43205"/>
                </a:lnTo>
                <a:lnTo>
                  <a:pt x="9601" y="36484"/>
                </a:lnTo>
                <a:lnTo>
                  <a:pt x="8641" y="35524"/>
                </a:lnTo>
                <a:lnTo>
                  <a:pt x="7680" y="34564"/>
                </a:lnTo>
                <a:lnTo>
                  <a:pt x="7680" y="32644"/>
                </a:lnTo>
                <a:lnTo>
                  <a:pt x="6720" y="30723"/>
                </a:lnTo>
                <a:lnTo>
                  <a:pt x="6720" y="28803"/>
                </a:lnTo>
                <a:lnTo>
                  <a:pt x="5760" y="25923"/>
                </a:lnTo>
                <a:lnTo>
                  <a:pt x="5760" y="0"/>
                </a:lnTo>
                <a:lnTo>
                  <a:pt x="4800" y="1920"/>
                </a:lnTo>
                <a:lnTo>
                  <a:pt x="2880" y="3840"/>
                </a:lnTo>
                <a:lnTo>
                  <a:pt x="1920" y="5760"/>
                </a:lnTo>
                <a:lnTo>
                  <a:pt x="960" y="7680"/>
                </a:lnTo>
                <a:lnTo>
                  <a:pt x="960" y="10561"/>
                </a:lnTo>
                <a:lnTo>
                  <a:pt x="0" y="13441"/>
                </a:lnTo>
                <a:lnTo>
                  <a:pt x="0" y="26883"/>
                </a:lnTo>
                <a:lnTo>
                  <a:pt x="960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5" name="object 765"/>
          <p:cNvSpPr/>
          <p:nvPr/>
        </p:nvSpPr>
        <p:spPr>
          <a:xfrm>
            <a:off x="4760732" y="8449711"/>
            <a:ext cx="24963" cy="46085"/>
          </a:xfrm>
          <a:custGeom>
            <a:avLst/>
            <a:gdLst/>
            <a:ahLst/>
            <a:cxnLst/>
            <a:rect l="l" t="t" r="r" b="b"/>
            <a:pathLst>
              <a:path w="24963" h="46085">
                <a:moveTo>
                  <a:pt x="12481" y="46085"/>
                </a:moveTo>
                <a:lnTo>
                  <a:pt x="14401" y="46085"/>
                </a:lnTo>
                <a:lnTo>
                  <a:pt x="16322" y="44165"/>
                </a:lnTo>
                <a:lnTo>
                  <a:pt x="18242" y="43205"/>
                </a:lnTo>
                <a:lnTo>
                  <a:pt x="20162" y="42245"/>
                </a:lnTo>
                <a:lnTo>
                  <a:pt x="22082" y="39364"/>
                </a:lnTo>
                <a:lnTo>
                  <a:pt x="23042" y="37444"/>
                </a:lnTo>
                <a:lnTo>
                  <a:pt x="24003" y="35524"/>
                </a:lnTo>
                <a:lnTo>
                  <a:pt x="24003" y="32644"/>
                </a:lnTo>
                <a:lnTo>
                  <a:pt x="24963" y="29763"/>
                </a:lnTo>
                <a:lnTo>
                  <a:pt x="24963" y="16322"/>
                </a:lnTo>
                <a:lnTo>
                  <a:pt x="24003" y="13441"/>
                </a:lnTo>
                <a:lnTo>
                  <a:pt x="24003" y="10561"/>
                </a:lnTo>
                <a:lnTo>
                  <a:pt x="23042" y="7680"/>
                </a:lnTo>
                <a:lnTo>
                  <a:pt x="22082" y="5760"/>
                </a:lnTo>
                <a:lnTo>
                  <a:pt x="21122" y="3840"/>
                </a:lnTo>
                <a:lnTo>
                  <a:pt x="19202" y="2880"/>
                </a:lnTo>
                <a:lnTo>
                  <a:pt x="17282" y="1920"/>
                </a:lnTo>
                <a:lnTo>
                  <a:pt x="15361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1920"/>
                </a:lnTo>
                <a:lnTo>
                  <a:pt x="0" y="2880"/>
                </a:lnTo>
                <a:lnTo>
                  <a:pt x="0" y="20162"/>
                </a:lnTo>
                <a:lnTo>
                  <a:pt x="0" y="18242"/>
                </a:lnTo>
                <a:lnTo>
                  <a:pt x="960" y="15361"/>
                </a:lnTo>
                <a:lnTo>
                  <a:pt x="960" y="11521"/>
                </a:lnTo>
                <a:lnTo>
                  <a:pt x="1920" y="9601"/>
                </a:lnTo>
                <a:lnTo>
                  <a:pt x="2880" y="8641"/>
                </a:lnTo>
                <a:lnTo>
                  <a:pt x="3840" y="6720"/>
                </a:lnTo>
                <a:lnTo>
                  <a:pt x="4800" y="6720"/>
                </a:lnTo>
                <a:lnTo>
                  <a:pt x="5760" y="5760"/>
                </a:lnTo>
                <a:lnTo>
                  <a:pt x="7680" y="4800"/>
                </a:lnTo>
                <a:lnTo>
                  <a:pt x="11521" y="4800"/>
                </a:lnTo>
                <a:lnTo>
                  <a:pt x="12481" y="5760"/>
                </a:lnTo>
                <a:lnTo>
                  <a:pt x="14401" y="5760"/>
                </a:lnTo>
                <a:lnTo>
                  <a:pt x="15361" y="6720"/>
                </a:lnTo>
                <a:lnTo>
                  <a:pt x="15361" y="7680"/>
                </a:lnTo>
                <a:lnTo>
                  <a:pt x="16322" y="7680"/>
                </a:lnTo>
                <a:lnTo>
                  <a:pt x="17282" y="9601"/>
                </a:lnTo>
                <a:lnTo>
                  <a:pt x="17282" y="10561"/>
                </a:lnTo>
                <a:lnTo>
                  <a:pt x="18242" y="11521"/>
                </a:lnTo>
                <a:lnTo>
                  <a:pt x="18242" y="15361"/>
                </a:lnTo>
                <a:lnTo>
                  <a:pt x="19202" y="17282"/>
                </a:lnTo>
                <a:lnTo>
                  <a:pt x="19202" y="29763"/>
                </a:lnTo>
                <a:lnTo>
                  <a:pt x="18242" y="30723"/>
                </a:lnTo>
                <a:lnTo>
                  <a:pt x="18242" y="33604"/>
                </a:lnTo>
                <a:lnTo>
                  <a:pt x="17282" y="34564"/>
                </a:lnTo>
                <a:lnTo>
                  <a:pt x="17282" y="36484"/>
                </a:lnTo>
                <a:lnTo>
                  <a:pt x="16322" y="37444"/>
                </a:lnTo>
                <a:lnTo>
                  <a:pt x="16322" y="38404"/>
                </a:lnTo>
                <a:lnTo>
                  <a:pt x="15361" y="39364"/>
                </a:lnTo>
                <a:lnTo>
                  <a:pt x="14401" y="39364"/>
                </a:lnTo>
                <a:lnTo>
                  <a:pt x="13441" y="40325"/>
                </a:lnTo>
                <a:lnTo>
                  <a:pt x="12481" y="40325"/>
                </a:lnTo>
                <a:lnTo>
                  <a:pt x="11521" y="41285"/>
                </a:lnTo>
                <a:lnTo>
                  <a:pt x="6720" y="41285"/>
                </a:lnTo>
                <a:lnTo>
                  <a:pt x="4800" y="40325"/>
                </a:lnTo>
                <a:lnTo>
                  <a:pt x="3840" y="39364"/>
                </a:lnTo>
                <a:lnTo>
                  <a:pt x="6720" y="46085"/>
                </a:lnTo>
                <a:lnTo>
                  <a:pt x="12481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6" name="object 766"/>
          <p:cNvSpPr/>
          <p:nvPr/>
        </p:nvSpPr>
        <p:spPr>
          <a:xfrm>
            <a:off x="4790495" y="8449711"/>
            <a:ext cx="46070" cy="47045"/>
          </a:xfrm>
          <a:custGeom>
            <a:avLst/>
            <a:gdLst/>
            <a:ahLst/>
            <a:cxnLst/>
            <a:rect l="l" t="t" r="r" b="b"/>
            <a:pathLst>
              <a:path w="46070" h="47045">
                <a:moveTo>
                  <a:pt x="11521" y="24003"/>
                </a:moveTo>
                <a:lnTo>
                  <a:pt x="13426" y="23042"/>
                </a:lnTo>
                <a:lnTo>
                  <a:pt x="14401" y="23042"/>
                </a:lnTo>
                <a:lnTo>
                  <a:pt x="15361" y="22082"/>
                </a:lnTo>
                <a:lnTo>
                  <a:pt x="16306" y="21122"/>
                </a:lnTo>
                <a:lnTo>
                  <a:pt x="17282" y="20162"/>
                </a:lnTo>
                <a:lnTo>
                  <a:pt x="18242" y="19202"/>
                </a:lnTo>
                <a:lnTo>
                  <a:pt x="19187" y="18242"/>
                </a:lnTo>
                <a:lnTo>
                  <a:pt x="19187" y="15361"/>
                </a:lnTo>
                <a:lnTo>
                  <a:pt x="20147" y="13441"/>
                </a:lnTo>
                <a:lnTo>
                  <a:pt x="20147" y="10561"/>
                </a:lnTo>
                <a:lnTo>
                  <a:pt x="19187" y="8641"/>
                </a:lnTo>
                <a:lnTo>
                  <a:pt x="19187" y="5760"/>
                </a:lnTo>
                <a:lnTo>
                  <a:pt x="18242" y="4800"/>
                </a:lnTo>
                <a:lnTo>
                  <a:pt x="17282" y="3840"/>
                </a:lnTo>
                <a:lnTo>
                  <a:pt x="17282" y="2880"/>
                </a:lnTo>
                <a:lnTo>
                  <a:pt x="16306" y="1920"/>
                </a:lnTo>
                <a:lnTo>
                  <a:pt x="14401" y="960"/>
                </a:lnTo>
                <a:lnTo>
                  <a:pt x="13426" y="0"/>
                </a:lnTo>
                <a:lnTo>
                  <a:pt x="6720" y="0"/>
                </a:lnTo>
                <a:lnTo>
                  <a:pt x="5745" y="960"/>
                </a:lnTo>
                <a:lnTo>
                  <a:pt x="4800" y="192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5760"/>
                </a:lnTo>
                <a:lnTo>
                  <a:pt x="960" y="8641"/>
                </a:lnTo>
                <a:lnTo>
                  <a:pt x="0" y="10561"/>
                </a:lnTo>
                <a:lnTo>
                  <a:pt x="0" y="13441"/>
                </a:lnTo>
                <a:lnTo>
                  <a:pt x="960" y="15361"/>
                </a:lnTo>
                <a:lnTo>
                  <a:pt x="960" y="18242"/>
                </a:lnTo>
                <a:lnTo>
                  <a:pt x="1920" y="19202"/>
                </a:lnTo>
                <a:lnTo>
                  <a:pt x="2880" y="20162"/>
                </a:lnTo>
                <a:lnTo>
                  <a:pt x="3840" y="21122"/>
                </a:lnTo>
                <a:lnTo>
                  <a:pt x="4800" y="22082"/>
                </a:lnTo>
                <a:lnTo>
                  <a:pt x="5745" y="23042"/>
                </a:lnTo>
                <a:lnTo>
                  <a:pt x="5745" y="6720"/>
                </a:lnTo>
                <a:lnTo>
                  <a:pt x="6720" y="5760"/>
                </a:lnTo>
                <a:lnTo>
                  <a:pt x="6720" y="4800"/>
                </a:lnTo>
                <a:lnTo>
                  <a:pt x="7680" y="4800"/>
                </a:lnTo>
                <a:lnTo>
                  <a:pt x="8641" y="3840"/>
                </a:lnTo>
                <a:lnTo>
                  <a:pt x="11521" y="3840"/>
                </a:lnTo>
                <a:lnTo>
                  <a:pt x="12466" y="4800"/>
                </a:lnTo>
                <a:lnTo>
                  <a:pt x="13426" y="4800"/>
                </a:lnTo>
                <a:lnTo>
                  <a:pt x="13426" y="5760"/>
                </a:lnTo>
                <a:lnTo>
                  <a:pt x="14401" y="6720"/>
                </a:lnTo>
                <a:lnTo>
                  <a:pt x="14401" y="9601"/>
                </a:lnTo>
                <a:lnTo>
                  <a:pt x="15361" y="10561"/>
                </a:lnTo>
                <a:lnTo>
                  <a:pt x="15361" y="13441"/>
                </a:lnTo>
                <a:lnTo>
                  <a:pt x="14401" y="14401"/>
                </a:lnTo>
                <a:lnTo>
                  <a:pt x="14401" y="17282"/>
                </a:lnTo>
                <a:lnTo>
                  <a:pt x="13426" y="17282"/>
                </a:lnTo>
                <a:lnTo>
                  <a:pt x="13426" y="19202"/>
                </a:lnTo>
                <a:lnTo>
                  <a:pt x="11521" y="19202"/>
                </a:lnTo>
                <a:lnTo>
                  <a:pt x="11521" y="20162"/>
                </a:lnTo>
                <a:lnTo>
                  <a:pt x="9585" y="20162"/>
                </a:lnTo>
                <a:lnTo>
                  <a:pt x="8641" y="19202"/>
                </a:lnTo>
                <a:lnTo>
                  <a:pt x="7680" y="19202"/>
                </a:lnTo>
                <a:lnTo>
                  <a:pt x="6720" y="18242"/>
                </a:lnTo>
                <a:lnTo>
                  <a:pt x="8641" y="24003"/>
                </a:lnTo>
                <a:lnTo>
                  <a:pt x="11521" y="24003"/>
                </a:lnTo>
                <a:close/>
              </a:path>
              <a:path w="46070" h="47045">
                <a:moveTo>
                  <a:pt x="6720" y="23042"/>
                </a:moveTo>
                <a:lnTo>
                  <a:pt x="8641" y="24003"/>
                </a:lnTo>
                <a:lnTo>
                  <a:pt x="6720" y="18242"/>
                </a:lnTo>
                <a:lnTo>
                  <a:pt x="5745" y="17282"/>
                </a:lnTo>
                <a:lnTo>
                  <a:pt x="5745" y="23042"/>
                </a:lnTo>
                <a:lnTo>
                  <a:pt x="6720" y="23042"/>
                </a:lnTo>
                <a:close/>
              </a:path>
              <a:path w="46070" h="47045">
                <a:moveTo>
                  <a:pt x="36469" y="42245"/>
                </a:moveTo>
                <a:lnTo>
                  <a:pt x="34549" y="42245"/>
                </a:lnTo>
                <a:lnTo>
                  <a:pt x="33588" y="41285"/>
                </a:lnTo>
                <a:lnTo>
                  <a:pt x="32644" y="40325"/>
                </a:lnTo>
                <a:lnTo>
                  <a:pt x="32644" y="39364"/>
                </a:lnTo>
                <a:lnTo>
                  <a:pt x="31668" y="38404"/>
                </a:lnTo>
                <a:lnTo>
                  <a:pt x="31668" y="45125"/>
                </a:lnTo>
                <a:lnTo>
                  <a:pt x="33588" y="46085"/>
                </a:lnTo>
                <a:lnTo>
                  <a:pt x="38389" y="46085"/>
                </a:lnTo>
                <a:lnTo>
                  <a:pt x="37429" y="42245"/>
                </a:lnTo>
                <a:lnTo>
                  <a:pt x="36469" y="42245"/>
                </a:lnTo>
                <a:close/>
              </a:path>
              <a:path w="46070" h="47045">
                <a:moveTo>
                  <a:pt x="5745" y="47045"/>
                </a:moveTo>
                <a:lnTo>
                  <a:pt x="8641" y="47045"/>
                </a:lnTo>
                <a:lnTo>
                  <a:pt x="9585" y="46085"/>
                </a:lnTo>
                <a:lnTo>
                  <a:pt x="41269" y="960"/>
                </a:lnTo>
                <a:lnTo>
                  <a:pt x="41269" y="-960"/>
                </a:lnTo>
                <a:lnTo>
                  <a:pt x="37429" y="-960"/>
                </a:lnTo>
                <a:lnTo>
                  <a:pt x="37429" y="0"/>
                </a:lnTo>
                <a:lnTo>
                  <a:pt x="36469" y="0"/>
                </a:lnTo>
                <a:lnTo>
                  <a:pt x="4800" y="45125"/>
                </a:lnTo>
                <a:lnTo>
                  <a:pt x="4800" y="46085"/>
                </a:lnTo>
                <a:lnTo>
                  <a:pt x="5745" y="47045"/>
                </a:lnTo>
                <a:close/>
              </a:path>
              <a:path w="46070" h="47045">
                <a:moveTo>
                  <a:pt x="29748" y="44165"/>
                </a:moveTo>
                <a:lnTo>
                  <a:pt x="30708" y="45125"/>
                </a:lnTo>
                <a:lnTo>
                  <a:pt x="31668" y="45125"/>
                </a:lnTo>
                <a:lnTo>
                  <a:pt x="31668" y="30723"/>
                </a:lnTo>
                <a:lnTo>
                  <a:pt x="32644" y="29763"/>
                </a:lnTo>
                <a:lnTo>
                  <a:pt x="32644" y="28803"/>
                </a:lnTo>
                <a:lnTo>
                  <a:pt x="33588" y="27843"/>
                </a:lnTo>
                <a:lnTo>
                  <a:pt x="33588" y="26883"/>
                </a:lnTo>
                <a:lnTo>
                  <a:pt x="35509" y="26883"/>
                </a:lnTo>
                <a:lnTo>
                  <a:pt x="35509" y="25923"/>
                </a:lnTo>
                <a:lnTo>
                  <a:pt x="37429" y="25923"/>
                </a:lnTo>
                <a:lnTo>
                  <a:pt x="38389" y="26883"/>
                </a:lnTo>
                <a:lnTo>
                  <a:pt x="39349" y="26883"/>
                </a:lnTo>
                <a:lnTo>
                  <a:pt x="40309" y="27843"/>
                </a:lnTo>
                <a:lnTo>
                  <a:pt x="40309" y="28803"/>
                </a:lnTo>
                <a:lnTo>
                  <a:pt x="41269" y="29763"/>
                </a:lnTo>
                <a:lnTo>
                  <a:pt x="41269" y="38404"/>
                </a:lnTo>
                <a:lnTo>
                  <a:pt x="40309" y="39364"/>
                </a:lnTo>
                <a:lnTo>
                  <a:pt x="40309" y="41285"/>
                </a:lnTo>
                <a:lnTo>
                  <a:pt x="39349" y="41285"/>
                </a:lnTo>
                <a:lnTo>
                  <a:pt x="38389" y="42245"/>
                </a:lnTo>
                <a:lnTo>
                  <a:pt x="37429" y="42245"/>
                </a:lnTo>
                <a:lnTo>
                  <a:pt x="38389" y="46085"/>
                </a:lnTo>
                <a:lnTo>
                  <a:pt x="39349" y="46085"/>
                </a:lnTo>
                <a:lnTo>
                  <a:pt x="41269" y="45125"/>
                </a:lnTo>
                <a:lnTo>
                  <a:pt x="42230" y="44165"/>
                </a:lnTo>
                <a:lnTo>
                  <a:pt x="43190" y="44165"/>
                </a:lnTo>
                <a:lnTo>
                  <a:pt x="44150" y="43205"/>
                </a:lnTo>
                <a:lnTo>
                  <a:pt x="45110" y="42245"/>
                </a:lnTo>
                <a:lnTo>
                  <a:pt x="45110" y="40325"/>
                </a:lnTo>
                <a:lnTo>
                  <a:pt x="46070" y="39364"/>
                </a:lnTo>
                <a:lnTo>
                  <a:pt x="46070" y="29763"/>
                </a:lnTo>
                <a:lnTo>
                  <a:pt x="45110" y="27843"/>
                </a:lnTo>
                <a:lnTo>
                  <a:pt x="45110" y="26883"/>
                </a:lnTo>
                <a:lnTo>
                  <a:pt x="44150" y="25923"/>
                </a:lnTo>
                <a:lnTo>
                  <a:pt x="43190" y="24963"/>
                </a:lnTo>
                <a:lnTo>
                  <a:pt x="42230" y="24003"/>
                </a:lnTo>
                <a:lnTo>
                  <a:pt x="41269" y="23042"/>
                </a:lnTo>
                <a:lnTo>
                  <a:pt x="32644" y="23042"/>
                </a:lnTo>
                <a:lnTo>
                  <a:pt x="30708" y="24003"/>
                </a:lnTo>
                <a:lnTo>
                  <a:pt x="29748" y="24963"/>
                </a:lnTo>
                <a:lnTo>
                  <a:pt x="28803" y="25923"/>
                </a:lnTo>
                <a:lnTo>
                  <a:pt x="28803" y="26883"/>
                </a:lnTo>
                <a:lnTo>
                  <a:pt x="27828" y="27843"/>
                </a:lnTo>
                <a:lnTo>
                  <a:pt x="27828" y="29763"/>
                </a:lnTo>
                <a:lnTo>
                  <a:pt x="26868" y="30723"/>
                </a:lnTo>
                <a:lnTo>
                  <a:pt x="26868" y="37444"/>
                </a:lnTo>
                <a:lnTo>
                  <a:pt x="27828" y="39364"/>
                </a:lnTo>
                <a:lnTo>
                  <a:pt x="27828" y="40325"/>
                </a:lnTo>
                <a:lnTo>
                  <a:pt x="28803" y="42245"/>
                </a:lnTo>
                <a:lnTo>
                  <a:pt x="28803" y="43205"/>
                </a:lnTo>
                <a:lnTo>
                  <a:pt x="29748" y="441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7" name="object 767"/>
          <p:cNvSpPr/>
          <p:nvPr/>
        </p:nvSpPr>
        <p:spPr>
          <a:xfrm>
            <a:off x="4754971" y="8262518"/>
            <a:ext cx="12481" cy="44165"/>
          </a:xfrm>
          <a:custGeom>
            <a:avLst/>
            <a:gdLst/>
            <a:ahLst/>
            <a:cxnLst/>
            <a:rect l="l" t="t" r="r" b="b"/>
            <a:pathLst>
              <a:path w="12481" h="44165">
                <a:moveTo>
                  <a:pt x="960" y="30723"/>
                </a:moveTo>
                <a:lnTo>
                  <a:pt x="960" y="33604"/>
                </a:lnTo>
                <a:lnTo>
                  <a:pt x="1920" y="35524"/>
                </a:lnTo>
                <a:lnTo>
                  <a:pt x="2880" y="37444"/>
                </a:lnTo>
                <a:lnTo>
                  <a:pt x="3840" y="39364"/>
                </a:lnTo>
                <a:lnTo>
                  <a:pt x="5760" y="41285"/>
                </a:lnTo>
                <a:lnTo>
                  <a:pt x="7680" y="42245"/>
                </a:lnTo>
                <a:lnTo>
                  <a:pt x="9601" y="43205"/>
                </a:lnTo>
                <a:lnTo>
                  <a:pt x="12481" y="44165"/>
                </a:lnTo>
                <a:lnTo>
                  <a:pt x="9601" y="37444"/>
                </a:lnTo>
                <a:lnTo>
                  <a:pt x="8641" y="36484"/>
                </a:lnTo>
                <a:lnTo>
                  <a:pt x="7680" y="34564"/>
                </a:lnTo>
                <a:lnTo>
                  <a:pt x="7680" y="32644"/>
                </a:lnTo>
                <a:lnTo>
                  <a:pt x="6720" y="30723"/>
                </a:lnTo>
                <a:lnTo>
                  <a:pt x="6720" y="28803"/>
                </a:lnTo>
                <a:lnTo>
                  <a:pt x="5760" y="26883"/>
                </a:lnTo>
                <a:lnTo>
                  <a:pt x="5760" y="0"/>
                </a:lnTo>
                <a:lnTo>
                  <a:pt x="4800" y="1920"/>
                </a:lnTo>
                <a:lnTo>
                  <a:pt x="2880" y="3840"/>
                </a:lnTo>
                <a:lnTo>
                  <a:pt x="1920" y="5760"/>
                </a:lnTo>
                <a:lnTo>
                  <a:pt x="960" y="8641"/>
                </a:lnTo>
                <a:lnTo>
                  <a:pt x="960" y="11521"/>
                </a:lnTo>
                <a:lnTo>
                  <a:pt x="0" y="14401"/>
                </a:lnTo>
                <a:lnTo>
                  <a:pt x="0" y="27843"/>
                </a:lnTo>
                <a:lnTo>
                  <a:pt x="960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8" name="object 768"/>
          <p:cNvSpPr/>
          <p:nvPr/>
        </p:nvSpPr>
        <p:spPr>
          <a:xfrm>
            <a:off x="4760732" y="8259638"/>
            <a:ext cx="24963" cy="47045"/>
          </a:xfrm>
          <a:custGeom>
            <a:avLst/>
            <a:gdLst/>
            <a:ahLst/>
            <a:cxnLst/>
            <a:rect l="l" t="t" r="r" b="b"/>
            <a:pathLst>
              <a:path w="24963" h="47045">
                <a:moveTo>
                  <a:pt x="12481" y="47045"/>
                </a:moveTo>
                <a:lnTo>
                  <a:pt x="14401" y="46085"/>
                </a:lnTo>
                <a:lnTo>
                  <a:pt x="16322" y="45125"/>
                </a:lnTo>
                <a:lnTo>
                  <a:pt x="18242" y="44165"/>
                </a:lnTo>
                <a:lnTo>
                  <a:pt x="20162" y="42245"/>
                </a:lnTo>
                <a:lnTo>
                  <a:pt x="21122" y="40325"/>
                </a:lnTo>
                <a:lnTo>
                  <a:pt x="23042" y="38404"/>
                </a:lnTo>
                <a:lnTo>
                  <a:pt x="24003" y="35524"/>
                </a:lnTo>
                <a:lnTo>
                  <a:pt x="24003" y="32644"/>
                </a:lnTo>
                <a:lnTo>
                  <a:pt x="24963" y="29763"/>
                </a:lnTo>
                <a:lnTo>
                  <a:pt x="24963" y="16322"/>
                </a:lnTo>
                <a:lnTo>
                  <a:pt x="24003" y="13441"/>
                </a:lnTo>
                <a:lnTo>
                  <a:pt x="24003" y="10561"/>
                </a:lnTo>
                <a:lnTo>
                  <a:pt x="23042" y="8641"/>
                </a:lnTo>
                <a:lnTo>
                  <a:pt x="22082" y="6720"/>
                </a:lnTo>
                <a:lnTo>
                  <a:pt x="21122" y="4800"/>
                </a:lnTo>
                <a:lnTo>
                  <a:pt x="19202" y="2880"/>
                </a:lnTo>
                <a:lnTo>
                  <a:pt x="17282" y="1920"/>
                </a:lnTo>
                <a:lnTo>
                  <a:pt x="15361" y="960"/>
                </a:lnTo>
                <a:lnTo>
                  <a:pt x="12481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1920"/>
                </a:lnTo>
                <a:lnTo>
                  <a:pt x="0" y="2880"/>
                </a:lnTo>
                <a:lnTo>
                  <a:pt x="0" y="21122"/>
                </a:lnTo>
                <a:lnTo>
                  <a:pt x="0" y="18242"/>
                </a:lnTo>
                <a:lnTo>
                  <a:pt x="960" y="16322"/>
                </a:lnTo>
                <a:lnTo>
                  <a:pt x="960" y="12481"/>
                </a:lnTo>
                <a:lnTo>
                  <a:pt x="1920" y="10561"/>
                </a:lnTo>
                <a:lnTo>
                  <a:pt x="2880" y="8641"/>
                </a:lnTo>
                <a:lnTo>
                  <a:pt x="3840" y="7680"/>
                </a:lnTo>
                <a:lnTo>
                  <a:pt x="4800" y="6720"/>
                </a:lnTo>
                <a:lnTo>
                  <a:pt x="5760" y="5760"/>
                </a:lnTo>
                <a:lnTo>
                  <a:pt x="7680" y="4800"/>
                </a:lnTo>
                <a:lnTo>
                  <a:pt x="10561" y="4800"/>
                </a:lnTo>
                <a:lnTo>
                  <a:pt x="11521" y="5760"/>
                </a:lnTo>
                <a:lnTo>
                  <a:pt x="13441" y="5760"/>
                </a:lnTo>
                <a:lnTo>
                  <a:pt x="14401" y="6720"/>
                </a:lnTo>
                <a:lnTo>
                  <a:pt x="15361" y="6720"/>
                </a:lnTo>
                <a:lnTo>
                  <a:pt x="15361" y="7680"/>
                </a:lnTo>
                <a:lnTo>
                  <a:pt x="16322" y="8641"/>
                </a:lnTo>
                <a:lnTo>
                  <a:pt x="17282" y="9601"/>
                </a:lnTo>
                <a:lnTo>
                  <a:pt x="17282" y="11521"/>
                </a:lnTo>
                <a:lnTo>
                  <a:pt x="18242" y="13441"/>
                </a:lnTo>
                <a:lnTo>
                  <a:pt x="18242" y="16322"/>
                </a:lnTo>
                <a:lnTo>
                  <a:pt x="19202" y="17282"/>
                </a:lnTo>
                <a:lnTo>
                  <a:pt x="19202" y="29763"/>
                </a:lnTo>
                <a:lnTo>
                  <a:pt x="18242" y="31683"/>
                </a:lnTo>
                <a:lnTo>
                  <a:pt x="18242" y="34564"/>
                </a:lnTo>
                <a:lnTo>
                  <a:pt x="17282" y="35524"/>
                </a:lnTo>
                <a:lnTo>
                  <a:pt x="17282" y="36484"/>
                </a:lnTo>
                <a:lnTo>
                  <a:pt x="16322" y="37444"/>
                </a:lnTo>
                <a:lnTo>
                  <a:pt x="16322" y="38404"/>
                </a:lnTo>
                <a:lnTo>
                  <a:pt x="15361" y="39364"/>
                </a:lnTo>
                <a:lnTo>
                  <a:pt x="14401" y="40325"/>
                </a:lnTo>
                <a:lnTo>
                  <a:pt x="13441" y="40325"/>
                </a:lnTo>
                <a:lnTo>
                  <a:pt x="12481" y="41285"/>
                </a:lnTo>
                <a:lnTo>
                  <a:pt x="6720" y="41285"/>
                </a:lnTo>
                <a:lnTo>
                  <a:pt x="4800" y="40325"/>
                </a:lnTo>
                <a:lnTo>
                  <a:pt x="3840" y="40325"/>
                </a:lnTo>
                <a:lnTo>
                  <a:pt x="6720" y="47045"/>
                </a:lnTo>
                <a:lnTo>
                  <a:pt x="12481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9" name="object 769"/>
          <p:cNvSpPr/>
          <p:nvPr/>
        </p:nvSpPr>
        <p:spPr>
          <a:xfrm>
            <a:off x="4790495" y="8260598"/>
            <a:ext cx="41269" cy="46085"/>
          </a:xfrm>
          <a:custGeom>
            <a:avLst/>
            <a:gdLst/>
            <a:ahLst/>
            <a:cxnLst/>
            <a:rect l="l" t="t" r="r" b="b"/>
            <a:pathLst>
              <a:path w="41269" h="46085">
                <a:moveTo>
                  <a:pt x="32644" y="38404"/>
                </a:moveTo>
                <a:lnTo>
                  <a:pt x="31668" y="37444"/>
                </a:lnTo>
                <a:lnTo>
                  <a:pt x="31668" y="29763"/>
                </a:lnTo>
                <a:lnTo>
                  <a:pt x="31668" y="45125"/>
                </a:lnTo>
                <a:lnTo>
                  <a:pt x="38389" y="45125"/>
                </a:lnTo>
                <a:lnTo>
                  <a:pt x="37429" y="41285"/>
                </a:lnTo>
                <a:lnTo>
                  <a:pt x="33588" y="41285"/>
                </a:lnTo>
                <a:lnTo>
                  <a:pt x="33588" y="40325"/>
                </a:lnTo>
                <a:lnTo>
                  <a:pt x="32644" y="40325"/>
                </a:lnTo>
                <a:lnTo>
                  <a:pt x="32644" y="38404"/>
                </a:lnTo>
                <a:close/>
              </a:path>
              <a:path w="41269" h="46085">
                <a:moveTo>
                  <a:pt x="29748" y="43205"/>
                </a:moveTo>
                <a:lnTo>
                  <a:pt x="30708" y="44165"/>
                </a:lnTo>
                <a:lnTo>
                  <a:pt x="31668" y="45125"/>
                </a:lnTo>
                <a:lnTo>
                  <a:pt x="31668" y="29763"/>
                </a:lnTo>
                <a:lnTo>
                  <a:pt x="32644" y="28803"/>
                </a:lnTo>
                <a:lnTo>
                  <a:pt x="32644" y="27843"/>
                </a:lnTo>
                <a:lnTo>
                  <a:pt x="33588" y="26883"/>
                </a:lnTo>
                <a:lnTo>
                  <a:pt x="34549" y="25923"/>
                </a:lnTo>
                <a:lnTo>
                  <a:pt x="38389" y="25923"/>
                </a:lnTo>
                <a:lnTo>
                  <a:pt x="39349" y="26883"/>
                </a:lnTo>
                <a:lnTo>
                  <a:pt x="40309" y="26883"/>
                </a:lnTo>
                <a:lnTo>
                  <a:pt x="40309" y="28803"/>
                </a:lnTo>
                <a:lnTo>
                  <a:pt x="41269" y="29763"/>
                </a:lnTo>
                <a:lnTo>
                  <a:pt x="41269" y="38404"/>
                </a:lnTo>
                <a:lnTo>
                  <a:pt x="40309" y="39364"/>
                </a:lnTo>
                <a:lnTo>
                  <a:pt x="40309" y="40325"/>
                </a:lnTo>
                <a:lnTo>
                  <a:pt x="39349" y="40325"/>
                </a:lnTo>
                <a:lnTo>
                  <a:pt x="39349" y="41285"/>
                </a:lnTo>
                <a:lnTo>
                  <a:pt x="37429" y="41285"/>
                </a:lnTo>
                <a:lnTo>
                  <a:pt x="38389" y="45125"/>
                </a:lnTo>
                <a:lnTo>
                  <a:pt x="41269" y="45125"/>
                </a:lnTo>
                <a:lnTo>
                  <a:pt x="42230" y="44165"/>
                </a:lnTo>
                <a:lnTo>
                  <a:pt x="43190" y="43205"/>
                </a:lnTo>
                <a:lnTo>
                  <a:pt x="44150" y="42245"/>
                </a:lnTo>
                <a:lnTo>
                  <a:pt x="45110" y="41285"/>
                </a:lnTo>
                <a:lnTo>
                  <a:pt x="45110" y="40325"/>
                </a:lnTo>
                <a:lnTo>
                  <a:pt x="46070" y="38404"/>
                </a:lnTo>
                <a:lnTo>
                  <a:pt x="46070" y="28803"/>
                </a:lnTo>
                <a:lnTo>
                  <a:pt x="45110" y="27843"/>
                </a:lnTo>
                <a:lnTo>
                  <a:pt x="45110" y="26883"/>
                </a:lnTo>
                <a:lnTo>
                  <a:pt x="44150" y="25923"/>
                </a:lnTo>
                <a:lnTo>
                  <a:pt x="43190" y="24003"/>
                </a:lnTo>
                <a:lnTo>
                  <a:pt x="42230" y="24003"/>
                </a:lnTo>
                <a:lnTo>
                  <a:pt x="41269" y="23042"/>
                </a:lnTo>
                <a:lnTo>
                  <a:pt x="40309" y="22082"/>
                </a:lnTo>
                <a:lnTo>
                  <a:pt x="33588" y="22082"/>
                </a:lnTo>
                <a:lnTo>
                  <a:pt x="32644" y="23042"/>
                </a:lnTo>
                <a:lnTo>
                  <a:pt x="30708" y="24003"/>
                </a:lnTo>
                <a:lnTo>
                  <a:pt x="29748" y="24003"/>
                </a:lnTo>
                <a:lnTo>
                  <a:pt x="28803" y="24963"/>
                </a:lnTo>
                <a:lnTo>
                  <a:pt x="28803" y="26883"/>
                </a:lnTo>
                <a:lnTo>
                  <a:pt x="27828" y="27843"/>
                </a:lnTo>
                <a:lnTo>
                  <a:pt x="27828" y="28803"/>
                </a:lnTo>
                <a:lnTo>
                  <a:pt x="26868" y="30723"/>
                </a:lnTo>
                <a:lnTo>
                  <a:pt x="26868" y="37444"/>
                </a:lnTo>
                <a:lnTo>
                  <a:pt x="27828" y="38404"/>
                </a:lnTo>
                <a:lnTo>
                  <a:pt x="27828" y="40325"/>
                </a:lnTo>
                <a:lnTo>
                  <a:pt x="28803" y="41285"/>
                </a:lnTo>
                <a:lnTo>
                  <a:pt x="28803" y="42245"/>
                </a:lnTo>
                <a:lnTo>
                  <a:pt x="29748" y="43205"/>
                </a:lnTo>
                <a:close/>
              </a:path>
              <a:path w="41269" h="46085">
                <a:moveTo>
                  <a:pt x="8641" y="19202"/>
                </a:moveTo>
                <a:lnTo>
                  <a:pt x="7680" y="19202"/>
                </a:lnTo>
                <a:lnTo>
                  <a:pt x="7680" y="18242"/>
                </a:lnTo>
                <a:lnTo>
                  <a:pt x="6720" y="18242"/>
                </a:lnTo>
                <a:lnTo>
                  <a:pt x="6720" y="17282"/>
                </a:lnTo>
                <a:lnTo>
                  <a:pt x="5745" y="17282"/>
                </a:lnTo>
                <a:lnTo>
                  <a:pt x="5745" y="14401"/>
                </a:lnTo>
                <a:lnTo>
                  <a:pt x="4800" y="12481"/>
                </a:lnTo>
                <a:lnTo>
                  <a:pt x="4800" y="960"/>
                </a:lnTo>
                <a:lnTo>
                  <a:pt x="3840" y="192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4800"/>
                </a:lnTo>
                <a:lnTo>
                  <a:pt x="960" y="7680"/>
                </a:lnTo>
                <a:lnTo>
                  <a:pt x="0" y="9601"/>
                </a:lnTo>
                <a:lnTo>
                  <a:pt x="0" y="13441"/>
                </a:lnTo>
                <a:lnTo>
                  <a:pt x="960" y="14401"/>
                </a:lnTo>
                <a:lnTo>
                  <a:pt x="960" y="17282"/>
                </a:lnTo>
                <a:lnTo>
                  <a:pt x="1920" y="19202"/>
                </a:lnTo>
                <a:lnTo>
                  <a:pt x="2880" y="20162"/>
                </a:lnTo>
                <a:lnTo>
                  <a:pt x="2880" y="21122"/>
                </a:lnTo>
                <a:lnTo>
                  <a:pt x="4800" y="22082"/>
                </a:lnTo>
                <a:lnTo>
                  <a:pt x="5745" y="22082"/>
                </a:lnTo>
                <a:lnTo>
                  <a:pt x="6720" y="23042"/>
                </a:lnTo>
                <a:lnTo>
                  <a:pt x="9585" y="23042"/>
                </a:lnTo>
                <a:lnTo>
                  <a:pt x="9585" y="19202"/>
                </a:lnTo>
                <a:lnTo>
                  <a:pt x="8641" y="19202"/>
                </a:lnTo>
                <a:close/>
              </a:path>
              <a:path w="41269" h="46085">
                <a:moveTo>
                  <a:pt x="11521" y="23042"/>
                </a:moveTo>
                <a:lnTo>
                  <a:pt x="13426" y="23042"/>
                </a:lnTo>
                <a:lnTo>
                  <a:pt x="14401" y="22082"/>
                </a:lnTo>
                <a:lnTo>
                  <a:pt x="15361" y="21122"/>
                </a:lnTo>
                <a:lnTo>
                  <a:pt x="16306" y="21122"/>
                </a:lnTo>
                <a:lnTo>
                  <a:pt x="17282" y="20162"/>
                </a:lnTo>
                <a:lnTo>
                  <a:pt x="18242" y="19202"/>
                </a:lnTo>
                <a:lnTo>
                  <a:pt x="19187" y="17282"/>
                </a:lnTo>
                <a:lnTo>
                  <a:pt x="19187" y="14401"/>
                </a:lnTo>
                <a:lnTo>
                  <a:pt x="20147" y="12481"/>
                </a:lnTo>
                <a:lnTo>
                  <a:pt x="20147" y="9601"/>
                </a:lnTo>
                <a:lnTo>
                  <a:pt x="19187" y="7680"/>
                </a:lnTo>
                <a:lnTo>
                  <a:pt x="19187" y="4800"/>
                </a:lnTo>
                <a:lnTo>
                  <a:pt x="18242" y="3840"/>
                </a:lnTo>
                <a:lnTo>
                  <a:pt x="17282" y="2880"/>
                </a:lnTo>
                <a:lnTo>
                  <a:pt x="17282" y="1920"/>
                </a:lnTo>
                <a:lnTo>
                  <a:pt x="16306" y="960"/>
                </a:lnTo>
                <a:lnTo>
                  <a:pt x="14401" y="0"/>
                </a:lnTo>
                <a:lnTo>
                  <a:pt x="5745" y="0"/>
                </a:lnTo>
                <a:lnTo>
                  <a:pt x="4800" y="960"/>
                </a:lnTo>
                <a:lnTo>
                  <a:pt x="4800" y="11521"/>
                </a:lnTo>
                <a:lnTo>
                  <a:pt x="4800" y="9601"/>
                </a:lnTo>
                <a:lnTo>
                  <a:pt x="5745" y="8641"/>
                </a:lnTo>
                <a:lnTo>
                  <a:pt x="5745" y="5760"/>
                </a:lnTo>
                <a:lnTo>
                  <a:pt x="6720" y="5760"/>
                </a:lnTo>
                <a:lnTo>
                  <a:pt x="6720" y="4800"/>
                </a:lnTo>
                <a:lnTo>
                  <a:pt x="7680" y="3840"/>
                </a:lnTo>
                <a:lnTo>
                  <a:pt x="8641" y="3840"/>
                </a:lnTo>
                <a:lnTo>
                  <a:pt x="9585" y="2880"/>
                </a:lnTo>
                <a:lnTo>
                  <a:pt x="10561" y="2880"/>
                </a:lnTo>
                <a:lnTo>
                  <a:pt x="11521" y="3840"/>
                </a:lnTo>
                <a:lnTo>
                  <a:pt x="12466" y="3840"/>
                </a:lnTo>
                <a:lnTo>
                  <a:pt x="13426" y="4800"/>
                </a:lnTo>
                <a:lnTo>
                  <a:pt x="13426" y="5760"/>
                </a:lnTo>
                <a:lnTo>
                  <a:pt x="14401" y="5760"/>
                </a:lnTo>
                <a:lnTo>
                  <a:pt x="14401" y="16322"/>
                </a:lnTo>
                <a:lnTo>
                  <a:pt x="13426" y="17282"/>
                </a:lnTo>
                <a:lnTo>
                  <a:pt x="13426" y="18242"/>
                </a:lnTo>
                <a:lnTo>
                  <a:pt x="12466" y="18242"/>
                </a:lnTo>
                <a:lnTo>
                  <a:pt x="11521" y="19202"/>
                </a:lnTo>
                <a:lnTo>
                  <a:pt x="9585" y="19202"/>
                </a:lnTo>
                <a:lnTo>
                  <a:pt x="9585" y="23042"/>
                </a:lnTo>
                <a:lnTo>
                  <a:pt x="11521" y="23042"/>
                </a:lnTo>
                <a:close/>
              </a:path>
              <a:path w="41269" h="46085">
                <a:moveTo>
                  <a:pt x="5745" y="46085"/>
                </a:moveTo>
                <a:lnTo>
                  <a:pt x="9585" y="46085"/>
                </a:lnTo>
                <a:lnTo>
                  <a:pt x="9585" y="45125"/>
                </a:lnTo>
                <a:lnTo>
                  <a:pt x="41269" y="960"/>
                </a:lnTo>
                <a:lnTo>
                  <a:pt x="41269" y="-960"/>
                </a:lnTo>
                <a:lnTo>
                  <a:pt x="36469" y="-960"/>
                </a:lnTo>
                <a:lnTo>
                  <a:pt x="36469" y="0"/>
                </a:lnTo>
                <a:lnTo>
                  <a:pt x="4800" y="44165"/>
                </a:lnTo>
                <a:lnTo>
                  <a:pt x="4800" y="46085"/>
                </a:lnTo>
                <a:lnTo>
                  <a:pt x="5745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0" name="object 770"/>
          <p:cNvSpPr/>
          <p:nvPr/>
        </p:nvSpPr>
        <p:spPr>
          <a:xfrm>
            <a:off x="4721382" y="8071484"/>
            <a:ext cx="26868" cy="45125"/>
          </a:xfrm>
          <a:custGeom>
            <a:avLst/>
            <a:gdLst/>
            <a:ahLst/>
            <a:cxnLst/>
            <a:rect l="l" t="t" r="r" b="b"/>
            <a:pathLst>
              <a:path w="26868" h="45125">
                <a:moveTo>
                  <a:pt x="0" y="9601"/>
                </a:moveTo>
                <a:lnTo>
                  <a:pt x="0" y="10561"/>
                </a:lnTo>
                <a:lnTo>
                  <a:pt x="944" y="11521"/>
                </a:lnTo>
                <a:lnTo>
                  <a:pt x="2865" y="11521"/>
                </a:lnTo>
                <a:lnTo>
                  <a:pt x="11506" y="5760"/>
                </a:lnTo>
                <a:lnTo>
                  <a:pt x="11506" y="40325"/>
                </a:lnTo>
                <a:lnTo>
                  <a:pt x="944" y="40325"/>
                </a:lnTo>
                <a:lnTo>
                  <a:pt x="944" y="45125"/>
                </a:lnTo>
                <a:lnTo>
                  <a:pt x="25908" y="45125"/>
                </a:lnTo>
                <a:lnTo>
                  <a:pt x="25908" y="44165"/>
                </a:lnTo>
                <a:lnTo>
                  <a:pt x="26868" y="43205"/>
                </a:lnTo>
                <a:lnTo>
                  <a:pt x="26868" y="41285"/>
                </a:lnTo>
                <a:lnTo>
                  <a:pt x="25908" y="41285"/>
                </a:lnTo>
                <a:lnTo>
                  <a:pt x="25908" y="40325"/>
                </a:lnTo>
                <a:lnTo>
                  <a:pt x="17266" y="40325"/>
                </a:lnTo>
                <a:lnTo>
                  <a:pt x="17266" y="0"/>
                </a:lnTo>
                <a:lnTo>
                  <a:pt x="11506" y="0"/>
                </a:lnTo>
                <a:lnTo>
                  <a:pt x="944" y="6720"/>
                </a:lnTo>
                <a:lnTo>
                  <a:pt x="944" y="7680"/>
                </a:lnTo>
                <a:lnTo>
                  <a:pt x="0" y="7680"/>
                </a:lnTo>
                <a:lnTo>
                  <a:pt x="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1" name="object 771"/>
          <p:cNvSpPr/>
          <p:nvPr/>
        </p:nvSpPr>
        <p:spPr>
          <a:xfrm>
            <a:off x="4760732" y="8102208"/>
            <a:ext cx="3840" cy="14401"/>
          </a:xfrm>
          <a:custGeom>
            <a:avLst/>
            <a:gdLst/>
            <a:ahLst/>
            <a:cxnLst/>
            <a:rect l="l" t="t" r="r" b="b"/>
            <a:pathLst>
              <a:path w="3840" h="14401">
                <a:moveTo>
                  <a:pt x="960" y="1920"/>
                </a:moveTo>
                <a:lnTo>
                  <a:pt x="0" y="0"/>
                </a:lnTo>
                <a:lnTo>
                  <a:pt x="1920" y="13441"/>
                </a:lnTo>
                <a:lnTo>
                  <a:pt x="3840" y="14401"/>
                </a:lnTo>
                <a:lnTo>
                  <a:pt x="3840" y="8641"/>
                </a:lnTo>
                <a:lnTo>
                  <a:pt x="2880" y="6720"/>
                </a:lnTo>
                <a:lnTo>
                  <a:pt x="1920" y="5760"/>
                </a:lnTo>
                <a:lnTo>
                  <a:pt x="960" y="384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2" name="object 772"/>
          <p:cNvSpPr/>
          <p:nvPr/>
        </p:nvSpPr>
        <p:spPr>
          <a:xfrm>
            <a:off x="4754011" y="8070524"/>
            <a:ext cx="31683" cy="46085"/>
          </a:xfrm>
          <a:custGeom>
            <a:avLst/>
            <a:gdLst/>
            <a:ahLst/>
            <a:cxnLst/>
            <a:rect l="l" t="t" r="r" b="b"/>
            <a:pathLst>
              <a:path w="31683" h="46085">
                <a:moveTo>
                  <a:pt x="21122" y="6720"/>
                </a:moveTo>
                <a:lnTo>
                  <a:pt x="22082" y="7680"/>
                </a:lnTo>
                <a:lnTo>
                  <a:pt x="23042" y="8641"/>
                </a:lnTo>
                <a:lnTo>
                  <a:pt x="23042" y="9601"/>
                </a:lnTo>
                <a:lnTo>
                  <a:pt x="24002" y="10561"/>
                </a:lnTo>
                <a:lnTo>
                  <a:pt x="24002" y="12481"/>
                </a:lnTo>
                <a:lnTo>
                  <a:pt x="24963" y="14401"/>
                </a:lnTo>
                <a:lnTo>
                  <a:pt x="24963" y="32644"/>
                </a:lnTo>
                <a:lnTo>
                  <a:pt x="24002" y="34564"/>
                </a:lnTo>
                <a:lnTo>
                  <a:pt x="24002" y="35524"/>
                </a:lnTo>
                <a:lnTo>
                  <a:pt x="23042" y="36484"/>
                </a:lnTo>
                <a:lnTo>
                  <a:pt x="23042" y="37444"/>
                </a:lnTo>
                <a:lnTo>
                  <a:pt x="22082" y="38404"/>
                </a:lnTo>
                <a:lnTo>
                  <a:pt x="22082" y="39364"/>
                </a:lnTo>
                <a:lnTo>
                  <a:pt x="21122" y="40325"/>
                </a:lnTo>
                <a:lnTo>
                  <a:pt x="20162" y="40325"/>
                </a:lnTo>
                <a:lnTo>
                  <a:pt x="19202" y="41285"/>
                </a:lnTo>
                <a:lnTo>
                  <a:pt x="12481" y="41285"/>
                </a:lnTo>
                <a:lnTo>
                  <a:pt x="11521" y="40325"/>
                </a:lnTo>
                <a:lnTo>
                  <a:pt x="10561" y="40325"/>
                </a:lnTo>
                <a:lnTo>
                  <a:pt x="10561" y="46085"/>
                </a:lnTo>
                <a:lnTo>
                  <a:pt x="21122" y="46085"/>
                </a:lnTo>
                <a:lnTo>
                  <a:pt x="23042" y="45125"/>
                </a:lnTo>
                <a:lnTo>
                  <a:pt x="24963" y="44165"/>
                </a:lnTo>
                <a:lnTo>
                  <a:pt x="26883" y="42245"/>
                </a:lnTo>
                <a:lnTo>
                  <a:pt x="27843" y="40325"/>
                </a:lnTo>
                <a:lnTo>
                  <a:pt x="28803" y="38404"/>
                </a:lnTo>
                <a:lnTo>
                  <a:pt x="29763" y="35524"/>
                </a:lnTo>
                <a:lnTo>
                  <a:pt x="30723" y="32644"/>
                </a:lnTo>
                <a:lnTo>
                  <a:pt x="30723" y="29763"/>
                </a:lnTo>
                <a:lnTo>
                  <a:pt x="31683" y="26883"/>
                </a:lnTo>
                <a:lnTo>
                  <a:pt x="31683" y="19202"/>
                </a:lnTo>
                <a:lnTo>
                  <a:pt x="30723" y="16322"/>
                </a:lnTo>
                <a:lnTo>
                  <a:pt x="30723" y="13441"/>
                </a:lnTo>
                <a:lnTo>
                  <a:pt x="29763" y="10561"/>
                </a:lnTo>
                <a:lnTo>
                  <a:pt x="29763" y="7680"/>
                </a:lnTo>
                <a:lnTo>
                  <a:pt x="27843" y="5760"/>
                </a:lnTo>
                <a:lnTo>
                  <a:pt x="26883" y="3840"/>
                </a:lnTo>
                <a:lnTo>
                  <a:pt x="24963" y="2880"/>
                </a:lnTo>
                <a:lnTo>
                  <a:pt x="23042" y="1920"/>
                </a:lnTo>
                <a:lnTo>
                  <a:pt x="21122" y="960"/>
                </a:lnTo>
                <a:lnTo>
                  <a:pt x="19202" y="0"/>
                </a:lnTo>
                <a:lnTo>
                  <a:pt x="13441" y="0"/>
                </a:lnTo>
                <a:lnTo>
                  <a:pt x="10561" y="960"/>
                </a:lnTo>
                <a:lnTo>
                  <a:pt x="8641" y="1920"/>
                </a:lnTo>
                <a:lnTo>
                  <a:pt x="6720" y="2880"/>
                </a:lnTo>
                <a:lnTo>
                  <a:pt x="4800" y="4800"/>
                </a:lnTo>
                <a:lnTo>
                  <a:pt x="3840" y="6720"/>
                </a:lnTo>
                <a:lnTo>
                  <a:pt x="2880" y="8641"/>
                </a:lnTo>
                <a:lnTo>
                  <a:pt x="1920" y="11521"/>
                </a:lnTo>
                <a:lnTo>
                  <a:pt x="960" y="14401"/>
                </a:lnTo>
                <a:lnTo>
                  <a:pt x="960" y="17282"/>
                </a:lnTo>
                <a:lnTo>
                  <a:pt x="0" y="20162"/>
                </a:lnTo>
                <a:lnTo>
                  <a:pt x="0" y="26883"/>
                </a:lnTo>
                <a:lnTo>
                  <a:pt x="960" y="30723"/>
                </a:lnTo>
                <a:lnTo>
                  <a:pt x="960" y="33604"/>
                </a:lnTo>
                <a:lnTo>
                  <a:pt x="1920" y="36484"/>
                </a:lnTo>
                <a:lnTo>
                  <a:pt x="1920" y="38404"/>
                </a:lnTo>
                <a:lnTo>
                  <a:pt x="3840" y="40325"/>
                </a:lnTo>
                <a:lnTo>
                  <a:pt x="4800" y="42245"/>
                </a:lnTo>
                <a:lnTo>
                  <a:pt x="6720" y="44165"/>
                </a:lnTo>
                <a:lnTo>
                  <a:pt x="8641" y="45125"/>
                </a:lnTo>
                <a:lnTo>
                  <a:pt x="6720" y="31683"/>
                </a:lnTo>
                <a:lnTo>
                  <a:pt x="6720" y="13441"/>
                </a:lnTo>
                <a:lnTo>
                  <a:pt x="7680" y="11521"/>
                </a:lnTo>
                <a:lnTo>
                  <a:pt x="8641" y="10561"/>
                </a:lnTo>
                <a:lnTo>
                  <a:pt x="8641" y="8641"/>
                </a:lnTo>
                <a:lnTo>
                  <a:pt x="9601" y="7680"/>
                </a:lnTo>
                <a:lnTo>
                  <a:pt x="11521" y="6720"/>
                </a:lnTo>
                <a:lnTo>
                  <a:pt x="12481" y="5760"/>
                </a:lnTo>
                <a:lnTo>
                  <a:pt x="14401" y="4800"/>
                </a:lnTo>
                <a:lnTo>
                  <a:pt x="17282" y="4800"/>
                </a:lnTo>
                <a:lnTo>
                  <a:pt x="18242" y="5760"/>
                </a:lnTo>
                <a:lnTo>
                  <a:pt x="20162" y="5760"/>
                </a:lnTo>
                <a:lnTo>
                  <a:pt x="20162" y="6720"/>
                </a:lnTo>
                <a:lnTo>
                  <a:pt x="21122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3" name="object 773"/>
          <p:cNvSpPr/>
          <p:nvPr/>
        </p:nvSpPr>
        <p:spPr>
          <a:xfrm>
            <a:off x="4791456" y="8070524"/>
            <a:ext cx="46070" cy="46085"/>
          </a:xfrm>
          <a:custGeom>
            <a:avLst/>
            <a:gdLst/>
            <a:ahLst/>
            <a:cxnLst/>
            <a:rect l="l" t="t" r="r" b="b"/>
            <a:pathLst>
              <a:path w="46070" h="46085">
                <a:moveTo>
                  <a:pt x="32628" y="41285"/>
                </a:moveTo>
                <a:lnTo>
                  <a:pt x="31683" y="40325"/>
                </a:lnTo>
                <a:lnTo>
                  <a:pt x="32628" y="46085"/>
                </a:lnTo>
                <a:lnTo>
                  <a:pt x="34549" y="46085"/>
                </a:lnTo>
                <a:lnTo>
                  <a:pt x="33588" y="42245"/>
                </a:lnTo>
                <a:lnTo>
                  <a:pt x="32628" y="41285"/>
                </a:lnTo>
                <a:close/>
              </a:path>
              <a:path w="46070" h="46085">
                <a:moveTo>
                  <a:pt x="35509" y="960"/>
                </a:moveTo>
                <a:lnTo>
                  <a:pt x="4785" y="45125"/>
                </a:lnTo>
                <a:lnTo>
                  <a:pt x="4785" y="47045"/>
                </a:lnTo>
                <a:lnTo>
                  <a:pt x="8625" y="47045"/>
                </a:lnTo>
                <a:lnTo>
                  <a:pt x="9601" y="46085"/>
                </a:lnTo>
                <a:lnTo>
                  <a:pt x="40309" y="960"/>
                </a:lnTo>
                <a:lnTo>
                  <a:pt x="41269" y="960"/>
                </a:lnTo>
                <a:lnTo>
                  <a:pt x="41269" y="0"/>
                </a:lnTo>
                <a:lnTo>
                  <a:pt x="36469" y="0"/>
                </a:lnTo>
                <a:lnTo>
                  <a:pt x="35509" y="960"/>
                </a:lnTo>
                <a:close/>
              </a:path>
              <a:path w="46070" h="46085">
                <a:moveTo>
                  <a:pt x="12466" y="19202"/>
                </a:moveTo>
                <a:lnTo>
                  <a:pt x="11506" y="19202"/>
                </a:lnTo>
                <a:lnTo>
                  <a:pt x="11506" y="20162"/>
                </a:lnTo>
                <a:lnTo>
                  <a:pt x="10561" y="20162"/>
                </a:lnTo>
                <a:lnTo>
                  <a:pt x="11506" y="24002"/>
                </a:lnTo>
                <a:lnTo>
                  <a:pt x="12466" y="24002"/>
                </a:lnTo>
                <a:lnTo>
                  <a:pt x="13441" y="23042"/>
                </a:lnTo>
                <a:lnTo>
                  <a:pt x="13441" y="18242"/>
                </a:lnTo>
                <a:lnTo>
                  <a:pt x="12466" y="19202"/>
                </a:lnTo>
                <a:close/>
              </a:path>
              <a:path w="46070" h="46085">
                <a:moveTo>
                  <a:pt x="19187" y="7680"/>
                </a:moveTo>
                <a:lnTo>
                  <a:pt x="18227" y="5760"/>
                </a:lnTo>
                <a:lnTo>
                  <a:pt x="18227" y="4800"/>
                </a:lnTo>
                <a:lnTo>
                  <a:pt x="17282" y="3840"/>
                </a:lnTo>
                <a:lnTo>
                  <a:pt x="16322" y="2880"/>
                </a:lnTo>
                <a:lnTo>
                  <a:pt x="15346" y="1920"/>
                </a:lnTo>
                <a:lnTo>
                  <a:pt x="14401" y="960"/>
                </a:lnTo>
                <a:lnTo>
                  <a:pt x="13441" y="960"/>
                </a:lnTo>
                <a:lnTo>
                  <a:pt x="11506" y="0"/>
                </a:lnTo>
                <a:lnTo>
                  <a:pt x="7680" y="0"/>
                </a:lnTo>
                <a:lnTo>
                  <a:pt x="6720" y="960"/>
                </a:lnTo>
                <a:lnTo>
                  <a:pt x="4785" y="960"/>
                </a:lnTo>
                <a:lnTo>
                  <a:pt x="3840" y="192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4800"/>
                </a:lnTo>
                <a:lnTo>
                  <a:pt x="960" y="5760"/>
                </a:lnTo>
                <a:lnTo>
                  <a:pt x="0" y="7680"/>
                </a:lnTo>
                <a:lnTo>
                  <a:pt x="0" y="17282"/>
                </a:lnTo>
                <a:lnTo>
                  <a:pt x="960" y="18242"/>
                </a:lnTo>
                <a:lnTo>
                  <a:pt x="960" y="20162"/>
                </a:lnTo>
                <a:lnTo>
                  <a:pt x="1920" y="21122"/>
                </a:lnTo>
                <a:lnTo>
                  <a:pt x="2880" y="22082"/>
                </a:lnTo>
                <a:lnTo>
                  <a:pt x="3840" y="23042"/>
                </a:lnTo>
                <a:lnTo>
                  <a:pt x="4785" y="23042"/>
                </a:lnTo>
                <a:lnTo>
                  <a:pt x="6720" y="24002"/>
                </a:lnTo>
                <a:lnTo>
                  <a:pt x="11506" y="24002"/>
                </a:lnTo>
                <a:lnTo>
                  <a:pt x="10561" y="20162"/>
                </a:lnTo>
                <a:lnTo>
                  <a:pt x="7680" y="20162"/>
                </a:lnTo>
                <a:lnTo>
                  <a:pt x="6720" y="19202"/>
                </a:lnTo>
                <a:lnTo>
                  <a:pt x="5760" y="18242"/>
                </a:lnTo>
                <a:lnTo>
                  <a:pt x="5760" y="17282"/>
                </a:lnTo>
                <a:lnTo>
                  <a:pt x="4785" y="16322"/>
                </a:lnTo>
                <a:lnTo>
                  <a:pt x="4785" y="7680"/>
                </a:lnTo>
                <a:lnTo>
                  <a:pt x="5760" y="6720"/>
                </a:lnTo>
                <a:lnTo>
                  <a:pt x="5760" y="5760"/>
                </a:lnTo>
                <a:lnTo>
                  <a:pt x="6720" y="5760"/>
                </a:lnTo>
                <a:lnTo>
                  <a:pt x="6720" y="4800"/>
                </a:lnTo>
                <a:lnTo>
                  <a:pt x="7680" y="4800"/>
                </a:lnTo>
                <a:lnTo>
                  <a:pt x="8625" y="3840"/>
                </a:lnTo>
                <a:lnTo>
                  <a:pt x="10561" y="3840"/>
                </a:lnTo>
                <a:lnTo>
                  <a:pt x="11506" y="4800"/>
                </a:lnTo>
                <a:lnTo>
                  <a:pt x="12466" y="4800"/>
                </a:lnTo>
                <a:lnTo>
                  <a:pt x="12466" y="5760"/>
                </a:lnTo>
                <a:lnTo>
                  <a:pt x="13441" y="5760"/>
                </a:lnTo>
                <a:lnTo>
                  <a:pt x="13441" y="7680"/>
                </a:lnTo>
                <a:lnTo>
                  <a:pt x="14401" y="8641"/>
                </a:lnTo>
                <a:lnTo>
                  <a:pt x="14401" y="16322"/>
                </a:lnTo>
                <a:lnTo>
                  <a:pt x="13441" y="17282"/>
                </a:lnTo>
                <a:lnTo>
                  <a:pt x="13441" y="23042"/>
                </a:lnTo>
                <a:lnTo>
                  <a:pt x="15346" y="22082"/>
                </a:lnTo>
                <a:lnTo>
                  <a:pt x="16322" y="22082"/>
                </a:lnTo>
                <a:lnTo>
                  <a:pt x="17282" y="20162"/>
                </a:lnTo>
                <a:lnTo>
                  <a:pt x="17282" y="19202"/>
                </a:lnTo>
                <a:lnTo>
                  <a:pt x="18227" y="18242"/>
                </a:lnTo>
                <a:lnTo>
                  <a:pt x="18227" y="17282"/>
                </a:lnTo>
                <a:lnTo>
                  <a:pt x="19187" y="15361"/>
                </a:lnTo>
                <a:lnTo>
                  <a:pt x="19187" y="7680"/>
                </a:lnTo>
                <a:close/>
              </a:path>
              <a:path w="46070" h="46085">
                <a:moveTo>
                  <a:pt x="37429" y="42245"/>
                </a:moveTo>
                <a:lnTo>
                  <a:pt x="33588" y="42245"/>
                </a:lnTo>
                <a:lnTo>
                  <a:pt x="34549" y="46085"/>
                </a:lnTo>
                <a:lnTo>
                  <a:pt x="39349" y="46085"/>
                </a:lnTo>
                <a:lnTo>
                  <a:pt x="40309" y="45125"/>
                </a:lnTo>
                <a:lnTo>
                  <a:pt x="41269" y="45125"/>
                </a:lnTo>
                <a:lnTo>
                  <a:pt x="42230" y="44165"/>
                </a:lnTo>
                <a:lnTo>
                  <a:pt x="43190" y="43205"/>
                </a:lnTo>
                <a:lnTo>
                  <a:pt x="44150" y="42245"/>
                </a:lnTo>
                <a:lnTo>
                  <a:pt x="45110" y="41285"/>
                </a:lnTo>
                <a:lnTo>
                  <a:pt x="45110" y="39364"/>
                </a:lnTo>
                <a:lnTo>
                  <a:pt x="46070" y="37444"/>
                </a:lnTo>
                <a:lnTo>
                  <a:pt x="46070" y="31683"/>
                </a:lnTo>
                <a:lnTo>
                  <a:pt x="45110" y="29763"/>
                </a:lnTo>
                <a:lnTo>
                  <a:pt x="45110" y="28803"/>
                </a:lnTo>
                <a:lnTo>
                  <a:pt x="44150" y="27843"/>
                </a:lnTo>
                <a:lnTo>
                  <a:pt x="44150" y="25923"/>
                </a:lnTo>
                <a:lnTo>
                  <a:pt x="43190" y="24963"/>
                </a:lnTo>
                <a:lnTo>
                  <a:pt x="42230" y="24002"/>
                </a:lnTo>
                <a:lnTo>
                  <a:pt x="40309" y="24002"/>
                </a:lnTo>
                <a:lnTo>
                  <a:pt x="39349" y="23042"/>
                </a:lnTo>
                <a:lnTo>
                  <a:pt x="32628" y="23042"/>
                </a:lnTo>
                <a:lnTo>
                  <a:pt x="31683" y="24002"/>
                </a:lnTo>
                <a:lnTo>
                  <a:pt x="30708" y="24002"/>
                </a:lnTo>
                <a:lnTo>
                  <a:pt x="29748" y="24963"/>
                </a:lnTo>
                <a:lnTo>
                  <a:pt x="28788" y="25923"/>
                </a:lnTo>
                <a:lnTo>
                  <a:pt x="27843" y="26883"/>
                </a:lnTo>
                <a:lnTo>
                  <a:pt x="26868" y="28803"/>
                </a:lnTo>
                <a:lnTo>
                  <a:pt x="26868" y="41285"/>
                </a:lnTo>
                <a:lnTo>
                  <a:pt x="27843" y="42245"/>
                </a:lnTo>
                <a:lnTo>
                  <a:pt x="28788" y="43205"/>
                </a:lnTo>
                <a:lnTo>
                  <a:pt x="29748" y="44165"/>
                </a:lnTo>
                <a:lnTo>
                  <a:pt x="30708" y="45125"/>
                </a:lnTo>
                <a:lnTo>
                  <a:pt x="31683" y="45125"/>
                </a:lnTo>
                <a:lnTo>
                  <a:pt x="32628" y="46085"/>
                </a:lnTo>
                <a:lnTo>
                  <a:pt x="31683" y="40325"/>
                </a:lnTo>
                <a:lnTo>
                  <a:pt x="31683" y="28803"/>
                </a:lnTo>
                <a:lnTo>
                  <a:pt x="32628" y="28803"/>
                </a:lnTo>
                <a:lnTo>
                  <a:pt x="32628" y="27843"/>
                </a:lnTo>
                <a:lnTo>
                  <a:pt x="33588" y="27843"/>
                </a:lnTo>
                <a:lnTo>
                  <a:pt x="33588" y="26883"/>
                </a:lnTo>
                <a:lnTo>
                  <a:pt x="38389" y="26883"/>
                </a:lnTo>
                <a:lnTo>
                  <a:pt x="39349" y="27843"/>
                </a:lnTo>
                <a:lnTo>
                  <a:pt x="39349" y="28803"/>
                </a:lnTo>
                <a:lnTo>
                  <a:pt x="40309" y="29763"/>
                </a:lnTo>
                <a:lnTo>
                  <a:pt x="40309" y="31683"/>
                </a:lnTo>
                <a:lnTo>
                  <a:pt x="41269" y="32644"/>
                </a:lnTo>
                <a:lnTo>
                  <a:pt x="41269" y="37444"/>
                </a:lnTo>
                <a:lnTo>
                  <a:pt x="40309" y="38404"/>
                </a:lnTo>
                <a:lnTo>
                  <a:pt x="40309" y="40325"/>
                </a:lnTo>
                <a:lnTo>
                  <a:pt x="39349" y="41285"/>
                </a:lnTo>
                <a:lnTo>
                  <a:pt x="38389" y="42245"/>
                </a:lnTo>
                <a:lnTo>
                  <a:pt x="37429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4" name="object 774"/>
          <p:cNvSpPr/>
          <p:nvPr/>
        </p:nvSpPr>
        <p:spPr>
          <a:xfrm>
            <a:off x="4719447" y="7881411"/>
            <a:ext cx="28803" cy="45125"/>
          </a:xfrm>
          <a:custGeom>
            <a:avLst/>
            <a:gdLst/>
            <a:ahLst/>
            <a:cxnLst/>
            <a:rect l="l" t="t" r="r" b="b"/>
            <a:pathLst>
              <a:path w="28803" h="45125">
                <a:moveTo>
                  <a:pt x="25923" y="6720"/>
                </a:moveTo>
                <a:lnTo>
                  <a:pt x="24963" y="5760"/>
                </a:lnTo>
                <a:lnTo>
                  <a:pt x="24002" y="3840"/>
                </a:lnTo>
                <a:lnTo>
                  <a:pt x="23042" y="2880"/>
                </a:lnTo>
                <a:lnTo>
                  <a:pt x="22082" y="1920"/>
                </a:lnTo>
                <a:lnTo>
                  <a:pt x="20162" y="960"/>
                </a:lnTo>
                <a:lnTo>
                  <a:pt x="19202" y="960"/>
                </a:lnTo>
                <a:lnTo>
                  <a:pt x="17282" y="0"/>
                </a:lnTo>
                <a:lnTo>
                  <a:pt x="7680" y="0"/>
                </a:lnTo>
                <a:lnTo>
                  <a:pt x="6720" y="960"/>
                </a:lnTo>
                <a:lnTo>
                  <a:pt x="5775" y="960"/>
                </a:lnTo>
                <a:lnTo>
                  <a:pt x="4800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1935" y="2880"/>
                </a:lnTo>
                <a:lnTo>
                  <a:pt x="1935" y="3840"/>
                </a:lnTo>
                <a:lnTo>
                  <a:pt x="960" y="3840"/>
                </a:lnTo>
                <a:lnTo>
                  <a:pt x="960" y="8641"/>
                </a:lnTo>
                <a:lnTo>
                  <a:pt x="2880" y="8641"/>
                </a:lnTo>
                <a:lnTo>
                  <a:pt x="2880" y="7680"/>
                </a:lnTo>
                <a:lnTo>
                  <a:pt x="4800" y="7680"/>
                </a:lnTo>
                <a:lnTo>
                  <a:pt x="5775" y="6720"/>
                </a:lnTo>
                <a:lnTo>
                  <a:pt x="6720" y="6720"/>
                </a:lnTo>
                <a:lnTo>
                  <a:pt x="7680" y="5760"/>
                </a:lnTo>
                <a:lnTo>
                  <a:pt x="8641" y="5760"/>
                </a:lnTo>
                <a:lnTo>
                  <a:pt x="9601" y="4800"/>
                </a:lnTo>
                <a:lnTo>
                  <a:pt x="14401" y="4800"/>
                </a:lnTo>
                <a:lnTo>
                  <a:pt x="15361" y="5760"/>
                </a:lnTo>
                <a:lnTo>
                  <a:pt x="16322" y="5760"/>
                </a:lnTo>
                <a:lnTo>
                  <a:pt x="17282" y="6720"/>
                </a:lnTo>
                <a:lnTo>
                  <a:pt x="18242" y="7680"/>
                </a:lnTo>
                <a:lnTo>
                  <a:pt x="19202" y="8641"/>
                </a:lnTo>
                <a:lnTo>
                  <a:pt x="19202" y="16322"/>
                </a:lnTo>
                <a:lnTo>
                  <a:pt x="18242" y="18242"/>
                </a:lnTo>
                <a:lnTo>
                  <a:pt x="18242" y="19202"/>
                </a:lnTo>
                <a:lnTo>
                  <a:pt x="17282" y="21122"/>
                </a:lnTo>
                <a:lnTo>
                  <a:pt x="16322" y="22082"/>
                </a:lnTo>
                <a:lnTo>
                  <a:pt x="15361" y="24003"/>
                </a:lnTo>
                <a:lnTo>
                  <a:pt x="13441" y="25923"/>
                </a:lnTo>
                <a:lnTo>
                  <a:pt x="12481" y="27843"/>
                </a:lnTo>
                <a:lnTo>
                  <a:pt x="10561" y="29763"/>
                </a:lnTo>
                <a:lnTo>
                  <a:pt x="1935" y="39364"/>
                </a:lnTo>
                <a:lnTo>
                  <a:pt x="960" y="39364"/>
                </a:lnTo>
                <a:lnTo>
                  <a:pt x="960" y="40325"/>
                </a:lnTo>
                <a:lnTo>
                  <a:pt x="0" y="40325"/>
                </a:lnTo>
                <a:lnTo>
                  <a:pt x="0" y="44165"/>
                </a:lnTo>
                <a:lnTo>
                  <a:pt x="960" y="44165"/>
                </a:lnTo>
                <a:lnTo>
                  <a:pt x="960" y="45125"/>
                </a:lnTo>
                <a:lnTo>
                  <a:pt x="27843" y="45125"/>
                </a:lnTo>
                <a:lnTo>
                  <a:pt x="27843" y="43190"/>
                </a:lnTo>
                <a:lnTo>
                  <a:pt x="28803" y="43190"/>
                </a:lnTo>
                <a:lnTo>
                  <a:pt x="28803" y="42245"/>
                </a:lnTo>
                <a:lnTo>
                  <a:pt x="27843" y="42245"/>
                </a:lnTo>
                <a:lnTo>
                  <a:pt x="27843" y="40325"/>
                </a:lnTo>
                <a:lnTo>
                  <a:pt x="7680" y="40325"/>
                </a:lnTo>
                <a:lnTo>
                  <a:pt x="14401" y="32644"/>
                </a:lnTo>
                <a:lnTo>
                  <a:pt x="17282" y="29763"/>
                </a:lnTo>
                <a:lnTo>
                  <a:pt x="19202" y="27843"/>
                </a:lnTo>
                <a:lnTo>
                  <a:pt x="21122" y="25923"/>
                </a:lnTo>
                <a:lnTo>
                  <a:pt x="22082" y="24003"/>
                </a:lnTo>
                <a:lnTo>
                  <a:pt x="23042" y="22082"/>
                </a:lnTo>
                <a:lnTo>
                  <a:pt x="24002" y="20162"/>
                </a:lnTo>
                <a:lnTo>
                  <a:pt x="24963" y="18242"/>
                </a:lnTo>
                <a:lnTo>
                  <a:pt x="25923" y="17282"/>
                </a:lnTo>
                <a:lnTo>
                  <a:pt x="25923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5" name="object 775"/>
          <p:cNvSpPr/>
          <p:nvPr/>
        </p:nvSpPr>
        <p:spPr>
          <a:xfrm>
            <a:off x="4754011" y="7881411"/>
            <a:ext cx="31683" cy="46085"/>
          </a:xfrm>
          <a:custGeom>
            <a:avLst/>
            <a:gdLst/>
            <a:ahLst/>
            <a:cxnLst/>
            <a:rect l="l" t="t" r="r" b="b"/>
            <a:pathLst>
              <a:path w="31683" h="46085">
                <a:moveTo>
                  <a:pt x="12481" y="46085"/>
                </a:moveTo>
                <a:lnTo>
                  <a:pt x="18242" y="46085"/>
                </a:lnTo>
                <a:lnTo>
                  <a:pt x="21122" y="45125"/>
                </a:lnTo>
                <a:lnTo>
                  <a:pt x="23042" y="44165"/>
                </a:lnTo>
                <a:lnTo>
                  <a:pt x="24963" y="43190"/>
                </a:lnTo>
                <a:lnTo>
                  <a:pt x="26883" y="41285"/>
                </a:lnTo>
                <a:lnTo>
                  <a:pt x="27843" y="39364"/>
                </a:lnTo>
                <a:lnTo>
                  <a:pt x="28803" y="37444"/>
                </a:lnTo>
                <a:lnTo>
                  <a:pt x="29763" y="34564"/>
                </a:lnTo>
                <a:lnTo>
                  <a:pt x="30723" y="31683"/>
                </a:lnTo>
                <a:lnTo>
                  <a:pt x="30723" y="29763"/>
                </a:lnTo>
                <a:lnTo>
                  <a:pt x="31683" y="25923"/>
                </a:lnTo>
                <a:lnTo>
                  <a:pt x="31683" y="19202"/>
                </a:lnTo>
                <a:lnTo>
                  <a:pt x="30723" y="15361"/>
                </a:lnTo>
                <a:lnTo>
                  <a:pt x="30723" y="12481"/>
                </a:lnTo>
                <a:lnTo>
                  <a:pt x="29763" y="9601"/>
                </a:lnTo>
                <a:lnTo>
                  <a:pt x="29763" y="7680"/>
                </a:lnTo>
                <a:lnTo>
                  <a:pt x="27843" y="5760"/>
                </a:lnTo>
                <a:lnTo>
                  <a:pt x="26883" y="3840"/>
                </a:lnTo>
                <a:lnTo>
                  <a:pt x="24963" y="1920"/>
                </a:lnTo>
                <a:lnTo>
                  <a:pt x="23042" y="960"/>
                </a:lnTo>
                <a:lnTo>
                  <a:pt x="21122" y="0"/>
                </a:lnTo>
                <a:lnTo>
                  <a:pt x="10561" y="0"/>
                </a:lnTo>
                <a:lnTo>
                  <a:pt x="8641" y="960"/>
                </a:lnTo>
                <a:lnTo>
                  <a:pt x="6720" y="2880"/>
                </a:lnTo>
                <a:lnTo>
                  <a:pt x="4800" y="3840"/>
                </a:lnTo>
                <a:lnTo>
                  <a:pt x="3840" y="5760"/>
                </a:lnTo>
                <a:lnTo>
                  <a:pt x="2880" y="8641"/>
                </a:lnTo>
                <a:lnTo>
                  <a:pt x="1920" y="10561"/>
                </a:lnTo>
                <a:lnTo>
                  <a:pt x="960" y="13441"/>
                </a:lnTo>
                <a:lnTo>
                  <a:pt x="960" y="16322"/>
                </a:lnTo>
                <a:lnTo>
                  <a:pt x="0" y="19202"/>
                </a:lnTo>
                <a:lnTo>
                  <a:pt x="0" y="26883"/>
                </a:lnTo>
                <a:lnTo>
                  <a:pt x="960" y="29763"/>
                </a:lnTo>
                <a:lnTo>
                  <a:pt x="960" y="32644"/>
                </a:lnTo>
                <a:lnTo>
                  <a:pt x="1920" y="35524"/>
                </a:lnTo>
                <a:lnTo>
                  <a:pt x="1920" y="38404"/>
                </a:lnTo>
                <a:lnTo>
                  <a:pt x="3840" y="40325"/>
                </a:lnTo>
                <a:lnTo>
                  <a:pt x="4800" y="42245"/>
                </a:lnTo>
                <a:lnTo>
                  <a:pt x="6720" y="43190"/>
                </a:lnTo>
                <a:lnTo>
                  <a:pt x="8641" y="44165"/>
                </a:lnTo>
                <a:lnTo>
                  <a:pt x="6720" y="30723"/>
                </a:lnTo>
                <a:lnTo>
                  <a:pt x="6720" y="13441"/>
                </a:lnTo>
                <a:lnTo>
                  <a:pt x="7680" y="11521"/>
                </a:lnTo>
                <a:lnTo>
                  <a:pt x="8641" y="9601"/>
                </a:lnTo>
                <a:lnTo>
                  <a:pt x="8641" y="7680"/>
                </a:lnTo>
                <a:lnTo>
                  <a:pt x="9601" y="6720"/>
                </a:lnTo>
                <a:lnTo>
                  <a:pt x="11521" y="5760"/>
                </a:lnTo>
                <a:lnTo>
                  <a:pt x="12481" y="4800"/>
                </a:lnTo>
                <a:lnTo>
                  <a:pt x="19202" y="4800"/>
                </a:lnTo>
                <a:lnTo>
                  <a:pt x="20162" y="5760"/>
                </a:lnTo>
                <a:lnTo>
                  <a:pt x="21122" y="6720"/>
                </a:lnTo>
                <a:lnTo>
                  <a:pt x="22082" y="6720"/>
                </a:lnTo>
                <a:lnTo>
                  <a:pt x="23042" y="7680"/>
                </a:lnTo>
                <a:lnTo>
                  <a:pt x="23042" y="8641"/>
                </a:lnTo>
                <a:lnTo>
                  <a:pt x="24002" y="9601"/>
                </a:lnTo>
                <a:lnTo>
                  <a:pt x="24002" y="12481"/>
                </a:lnTo>
                <a:lnTo>
                  <a:pt x="24963" y="13441"/>
                </a:lnTo>
                <a:lnTo>
                  <a:pt x="24963" y="32644"/>
                </a:lnTo>
                <a:lnTo>
                  <a:pt x="24002" y="33604"/>
                </a:lnTo>
                <a:lnTo>
                  <a:pt x="24002" y="34564"/>
                </a:lnTo>
                <a:lnTo>
                  <a:pt x="23042" y="35524"/>
                </a:lnTo>
                <a:lnTo>
                  <a:pt x="23042" y="36484"/>
                </a:lnTo>
                <a:lnTo>
                  <a:pt x="22082" y="37444"/>
                </a:lnTo>
                <a:lnTo>
                  <a:pt x="22082" y="38404"/>
                </a:lnTo>
                <a:lnTo>
                  <a:pt x="21122" y="39364"/>
                </a:lnTo>
                <a:lnTo>
                  <a:pt x="20162" y="40325"/>
                </a:lnTo>
                <a:lnTo>
                  <a:pt x="19202" y="40325"/>
                </a:lnTo>
                <a:lnTo>
                  <a:pt x="18242" y="41285"/>
                </a:lnTo>
                <a:lnTo>
                  <a:pt x="14401" y="41285"/>
                </a:lnTo>
                <a:lnTo>
                  <a:pt x="12481" y="40325"/>
                </a:lnTo>
                <a:lnTo>
                  <a:pt x="11521" y="40325"/>
                </a:lnTo>
                <a:lnTo>
                  <a:pt x="10561" y="39364"/>
                </a:lnTo>
                <a:lnTo>
                  <a:pt x="10561" y="45125"/>
                </a:lnTo>
                <a:lnTo>
                  <a:pt x="12481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6" name="object 776"/>
          <p:cNvSpPr/>
          <p:nvPr/>
        </p:nvSpPr>
        <p:spPr>
          <a:xfrm>
            <a:off x="4760732" y="7912135"/>
            <a:ext cx="3840" cy="14401"/>
          </a:xfrm>
          <a:custGeom>
            <a:avLst/>
            <a:gdLst/>
            <a:ahLst/>
            <a:cxnLst/>
            <a:rect l="l" t="t" r="r" b="b"/>
            <a:pathLst>
              <a:path w="3840" h="14401">
                <a:moveTo>
                  <a:pt x="960" y="2880"/>
                </a:moveTo>
                <a:lnTo>
                  <a:pt x="0" y="0"/>
                </a:lnTo>
                <a:lnTo>
                  <a:pt x="1920" y="13441"/>
                </a:lnTo>
                <a:lnTo>
                  <a:pt x="3840" y="14401"/>
                </a:lnTo>
                <a:lnTo>
                  <a:pt x="3840" y="8641"/>
                </a:lnTo>
                <a:lnTo>
                  <a:pt x="2880" y="7680"/>
                </a:lnTo>
                <a:lnTo>
                  <a:pt x="1920" y="5760"/>
                </a:lnTo>
                <a:lnTo>
                  <a:pt x="960" y="4800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7" name="object 777"/>
          <p:cNvSpPr/>
          <p:nvPr/>
        </p:nvSpPr>
        <p:spPr>
          <a:xfrm>
            <a:off x="4791456" y="7881411"/>
            <a:ext cx="46070" cy="47045"/>
          </a:xfrm>
          <a:custGeom>
            <a:avLst/>
            <a:gdLst/>
            <a:ahLst/>
            <a:cxnLst/>
            <a:rect l="l" t="t" r="r" b="b"/>
            <a:pathLst>
              <a:path w="46070" h="47045">
                <a:moveTo>
                  <a:pt x="41269" y="44165"/>
                </a:moveTo>
                <a:lnTo>
                  <a:pt x="42230" y="43190"/>
                </a:lnTo>
                <a:lnTo>
                  <a:pt x="43190" y="42245"/>
                </a:lnTo>
                <a:lnTo>
                  <a:pt x="44150" y="41285"/>
                </a:lnTo>
                <a:lnTo>
                  <a:pt x="45110" y="40325"/>
                </a:lnTo>
                <a:lnTo>
                  <a:pt x="45110" y="38404"/>
                </a:lnTo>
                <a:lnTo>
                  <a:pt x="46070" y="37444"/>
                </a:lnTo>
                <a:lnTo>
                  <a:pt x="46070" y="30723"/>
                </a:lnTo>
                <a:lnTo>
                  <a:pt x="45110" y="29763"/>
                </a:lnTo>
                <a:lnTo>
                  <a:pt x="45110" y="27843"/>
                </a:lnTo>
                <a:lnTo>
                  <a:pt x="44150" y="26883"/>
                </a:lnTo>
                <a:lnTo>
                  <a:pt x="44150" y="25923"/>
                </a:lnTo>
                <a:lnTo>
                  <a:pt x="43190" y="24963"/>
                </a:lnTo>
                <a:lnTo>
                  <a:pt x="42230" y="24003"/>
                </a:lnTo>
                <a:lnTo>
                  <a:pt x="40309" y="23042"/>
                </a:lnTo>
                <a:lnTo>
                  <a:pt x="39349" y="23042"/>
                </a:lnTo>
                <a:lnTo>
                  <a:pt x="38389" y="22082"/>
                </a:lnTo>
                <a:lnTo>
                  <a:pt x="34549" y="22082"/>
                </a:lnTo>
                <a:lnTo>
                  <a:pt x="32628" y="23042"/>
                </a:lnTo>
                <a:lnTo>
                  <a:pt x="31683" y="23042"/>
                </a:lnTo>
                <a:lnTo>
                  <a:pt x="31683" y="39364"/>
                </a:lnTo>
                <a:lnTo>
                  <a:pt x="31683" y="28803"/>
                </a:lnTo>
                <a:lnTo>
                  <a:pt x="32628" y="27843"/>
                </a:lnTo>
                <a:lnTo>
                  <a:pt x="33588" y="26883"/>
                </a:lnTo>
                <a:lnTo>
                  <a:pt x="34549" y="25923"/>
                </a:lnTo>
                <a:lnTo>
                  <a:pt x="37429" y="25923"/>
                </a:lnTo>
                <a:lnTo>
                  <a:pt x="38389" y="26883"/>
                </a:lnTo>
                <a:lnTo>
                  <a:pt x="39349" y="26883"/>
                </a:lnTo>
                <a:lnTo>
                  <a:pt x="39349" y="27843"/>
                </a:lnTo>
                <a:lnTo>
                  <a:pt x="40309" y="28803"/>
                </a:lnTo>
                <a:lnTo>
                  <a:pt x="40309" y="30723"/>
                </a:lnTo>
                <a:lnTo>
                  <a:pt x="41269" y="31683"/>
                </a:lnTo>
                <a:lnTo>
                  <a:pt x="41269" y="36484"/>
                </a:lnTo>
                <a:lnTo>
                  <a:pt x="40309" y="37444"/>
                </a:lnTo>
                <a:lnTo>
                  <a:pt x="40309" y="40325"/>
                </a:lnTo>
                <a:lnTo>
                  <a:pt x="39349" y="40325"/>
                </a:lnTo>
                <a:lnTo>
                  <a:pt x="39349" y="41285"/>
                </a:lnTo>
                <a:lnTo>
                  <a:pt x="38389" y="41285"/>
                </a:lnTo>
                <a:lnTo>
                  <a:pt x="37429" y="42245"/>
                </a:lnTo>
                <a:lnTo>
                  <a:pt x="39349" y="45125"/>
                </a:lnTo>
                <a:lnTo>
                  <a:pt x="40309" y="45125"/>
                </a:lnTo>
                <a:lnTo>
                  <a:pt x="41269" y="44165"/>
                </a:lnTo>
                <a:close/>
              </a:path>
              <a:path w="46070" h="47045">
                <a:moveTo>
                  <a:pt x="6720" y="46085"/>
                </a:moveTo>
                <a:lnTo>
                  <a:pt x="9601" y="46085"/>
                </a:lnTo>
                <a:lnTo>
                  <a:pt x="9601" y="45125"/>
                </a:lnTo>
                <a:lnTo>
                  <a:pt x="40309" y="960"/>
                </a:lnTo>
                <a:lnTo>
                  <a:pt x="41269" y="960"/>
                </a:lnTo>
                <a:lnTo>
                  <a:pt x="41269" y="-960"/>
                </a:lnTo>
                <a:lnTo>
                  <a:pt x="36469" y="-960"/>
                </a:lnTo>
                <a:lnTo>
                  <a:pt x="36469" y="0"/>
                </a:lnTo>
                <a:lnTo>
                  <a:pt x="35509" y="0"/>
                </a:lnTo>
                <a:lnTo>
                  <a:pt x="4785" y="45125"/>
                </a:lnTo>
                <a:lnTo>
                  <a:pt x="3840" y="45125"/>
                </a:lnTo>
                <a:lnTo>
                  <a:pt x="3840" y="46085"/>
                </a:lnTo>
                <a:lnTo>
                  <a:pt x="6720" y="46085"/>
                </a:lnTo>
                <a:close/>
              </a:path>
              <a:path w="46070" h="47045">
                <a:moveTo>
                  <a:pt x="37429" y="42245"/>
                </a:moveTo>
                <a:lnTo>
                  <a:pt x="34549" y="42245"/>
                </a:lnTo>
                <a:lnTo>
                  <a:pt x="34549" y="41285"/>
                </a:lnTo>
                <a:lnTo>
                  <a:pt x="32628" y="41285"/>
                </a:lnTo>
                <a:lnTo>
                  <a:pt x="32628" y="40325"/>
                </a:lnTo>
                <a:lnTo>
                  <a:pt x="31683" y="39364"/>
                </a:lnTo>
                <a:lnTo>
                  <a:pt x="31683" y="23042"/>
                </a:lnTo>
                <a:lnTo>
                  <a:pt x="30708" y="24003"/>
                </a:lnTo>
                <a:lnTo>
                  <a:pt x="29748" y="24963"/>
                </a:lnTo>
                <a:lnTo>
                  <a:pt x="28788" y="25923"/>
                </a:lnTo>
                <a:lnTo>
                  <a:pt x="27843" y="26883"/>
                </a:lnTo>
                <a:lnTo>
                  <a:pt x="26868" y="27843"/>
                </a:lnTo>
                <a:lnTo>
                  <a:pt x="26868" y="40325"/>
                </a:lnTo>
                <a:lnTo>
                  <a:pt x="27843" y="41285"/>
                </a:lnTo>
                <a:lnTo>
                  <a:pt x="28788" y="42245"/>
                </a:lnTo>
                <a:lnTo>
                  <a:pt x="29748" y="44165"/>
                </a:lnTo>
                <a:lnTo>
                  <a:pt x="30708" y="44165"/>
                </a:lnTo>
                <a:lnTo>
                  <a:pt x="31683" y="45125"/>
                </a:lnTo>
                <a:lnTo>
                  <a:pt x="32628" y="45125"/>
                </a:lnTo>
                <a:lnTo>
                  <a:pt x="34549" y="46085"/>
                </a:lnTo>
                <a:lnTo>
                  <a:pt x="37429" y="46085"/>
                </a:lnTo>
                <a:lnTo>
                  <a:pt x="39349" y="45125"/>
                </a:lnTo>
                <a:lnTo>
                  <a:pt x="37429" y="42245"/>
                </a:lnTo>
                <a:close/>
              </a:path>
              <a:path w="46070" h="47045">
                <a:moveTo>
                  <a:pt x="5760" y="16322"/>
                </a:moveTo>
                <a:lnTo>
                  <a:pt x="4785" y="15361"/>
                </a:lnTo>
                <a:lnTo>
                  <a:pt x="4785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3840"/>
                </a:lnTo>
                <a:lnTo>
                  <a:pt x="960" y="5760"/>
                </a:lnTo>
                <a:lnTo>
                  <a:pt x="0" y="6720"/>
                </a:lnTo>
                <a:lnTo>
                  <a:pt x="0" y="16322"/>
                </a:lnTo>
                <a:lnTo>
                  <a:pt x="960" y="18242"/>
                </a:lnTo>
                <a:lnTo>
                  <a:pt x="960" y="19202"/>
                </a:lnTo>
                <a:lnTo>
                  <a:pt x="1920" y="20162"/>
                </a:lnTo>
                <a:lnTo>
                  <a:pt x="2880" y="21122"/>
                </a:lnTo>
                <a:lnTo>
                  <a:pt x="3840" y="22082"/>
                </a:lnTo>
                <a:lnTo>
                  <a:pt x="4785" y="22082"/>
                </a:lnTo>
                <a:lnTo>
                  <a:pt x="6720" y="23042"/>
                </a:lnTo>
                <a:lnTo>
                  <a:pt x="12466" y="23042"/>
                </a:lnTo>
                <a:lnTo>
                  <a:pt x="13441" y="22082"/>
                </a:lnTo>
                <a:lnTo>
                  <a:pt x="13441" y="18242"/>
                </a:lnTo>
                <a:lnTo>
                  <a:pt x="12466" y="18242"/>
                </a:lnTo>
                <a:lnTo>
                  <a:pt x="11506" y="19202"/>
                </a:lnTo>
                <a:lnTo>
                  <a:pt x="6720" y="19202"/>
                </a:lnTo>
                <a:lnTo>
                  <a:pt x="6720" y="18242"/>
                </a:lnTo>
                <a:lnTo>
                  <a:pt x="5760" y="18242"/>
                </a:lnTo>
                <a:lnTo>
                  <a:pt x="5760" y="16322"/>
                </a:lnTo>
                <a:close/>
              </a:path>
              <a:path w="46070" h="47045">
                <a:moveTo>
                  <a:pt x="19187" y="6720"/>
                </a:moveTo>
                <a:lnTo>
                  <a:pt x="18227" y="5760"/>
                </a:lnTo>
                <a:lnTo>
                  <a:pt x="18227" y="4800"/>
                </a:lnTo>
                <a:lnTo>
                  <a:pt x="17282" y="2880"/>
                </a:lnTo>
                <a:lnTo>
                  <a:pt x="16322" y="1920"/>
                </a:lnTo>
                <a:lnTo>
                  <a:pt x="15346" y="960"/>
                </a:lnTo>
                <a:lnTo>
                  <a:pt x="14401" y="960"/>
                </a:lnTo>
                <a:lnTo>
                  <a:pt x="13441" y="0"/>
                </a:lnTo>
                <a:lnTo>
                  <a:pt x="6720" y="0"/>
                </a:lnTo>
                <a:lnTo>
                  <a:pt x="4785" y="960"/>
                </a:lnTo>
                <a:lnTo>
                  <a:pt x="4785" y="14401"/>
                </a:lnTo>
                <a:lnTo>
                  <a:pt x="4785" y="6720"/>
                </a:lnTo>
                <a:lnTo>
                  <a:pt x="5760" y="5760"/>
                </a:lnTo>
                <a:lnTo>
                  <a:pt x="6720" y="4800"/>
                </a:lnTo>
                <a:lnTo>
                  <a:pt x="7680" y="3840"/>
                </a:lnTo>
                <a:lnTo>
                  <a:pt x="11506" y="3840"/>
                </a:lnTo>
                <a:lnTo>
                  <a:pt x="12466" y="4800"/>
                </a:lnTo>
                <a:lnTo>
                  <a:pt x="13441" y="5760"/>
                </a:lnTo>
                <a:lnTo>
                  <a:pt x="13441" y="6720"/>
                </a:lnTo>
                <a:lnTo>
                  <a:pt x="14401" y="8641"/>
                </a:lnTo>
                <a:lnTo>
                  <a:pt x="14401" y="16322"/>
                </a:lnTo>
                <a:lnTo>
                  <a:pt x="13441" y="16322"/>
                </a:lnTo>
                <a:lnTo>
                  <a:pt x="13441" y="22082"/>
                </a:lnTo>
                <a:lnTo>
                  <a:pt x="15346" y="22082"/>
                </a:lnTo>
                <a:lnTo>
                  <a:pt x="16322" y="21122"/>
                </a:lnTo>
                <a:lnTo>
                  <a:pt x="17282" y="20162"/>
                </a:lnTo>
                <a:lnTo>
                  <a:pt x="17282" y="19202"/>
                </a:lnTo>
                <a:lnTo>
                  <a:pt x="18227" y="18242"/>
                </a:lnTo>
                <a:lnTo>
                  <a:pt x="18227" y="16322"/>
                </a:lnTo>
                <a:lnTo>
                  <a:pt x="19187" y="14401"/>
                </a:lnTo>
                <a:lnTo>
                  <a:pt x="19187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8" name="object 778"/>
          <p:cNvSpPr/>
          <p:nvPr/>
        </p:nvSpPr>
        <p:spPr>
          <a:xfrm>
            <a:off x="4719447" y="7709580"/>
            <a:ext cx="18242" cy="26883"/>
          </a:xfrm>
          <a:custGeom>
            <a:avLst/>
            <a:gdLst/>
            <a:ahLst/>
            <a:cxnLst/>
            <a:rect l="l" t="t" r="r" b="b"/>
            <a:pathLst>
              <a:path w="18242" h="26883">
                <a:moveTo>
                  <a:pt x="4800" y="1920"/>
                </a:moveTo>
                <a:lnTo>
                  <a:pt x="4800" y="6720"/>
                </a:lnTo>
                <a:lnTo>
                  <a:pt x="13441" y="6720"/>
                </a:lnTo>
                <a:lnTo>
                  <a:pt x="14401" y="7680"/>
                </a:lnTo>
                <a:lnTo>
                  <a:pt x="16322" y="7680"/>
                </a:lnTo>
                <a:lnTo>
                  <a:pt x="17282" y="8641"/>
                </a:lnTo>
                <a:lnTo>
                  <a:pt x="18242" y="8641"/>
                </a:lnTo>
                <a:lnTo>
                  <a:pt x="17282" y="3840"/>
                </a:lnTo>
                <a:lnTo>
                  <a:pt x="17282" y="0"/>
                </a:lnTo>
                <a:lnTo>
                  <a:pt x="16322" y="960"/>
                </a:lnTo>
                <a:lnTo>
                  <a:pt x="15361" y="960"/>
                </a:lnTo>
                <a:lnTo>
                  <a:pt x="13441" y="1920"/>
                </a:lnTo>
                <a:lnTo>
                  <a:pt x="4800" y="1920"/>
                </a:lnTo>
                <a:close/>
              </a:path>
              <a:path w="18242" h="26883">
                <a:moveTo>
                  <a:pt x="17282" y="27843"/>
                </a:moveTo>
                <a:lnTo>
                  <a:pt x="19202" y="26868"/>
                </a:lnTo>
                <a:lnTo>
                  <a:pt x="21122" y="26868"/>
                </a:lnTo>
                <a:lnTo>
                  <a:pt x="22082" y="25923"/>
                </a:lnTo>
                <a:lnTo>
                  <a:pt x="24002" y="24003"/>
                </a:lnTo>
                <a:lnTo>
                  <a:pt x="24963" y="23027"/>
                </a:lnTo>
                <a:lnTo>
                  <a:pt x="25923" y="22082"/>
                </a:lnTo>
                <a:lnTo>
                  <a:pt x="26883" y="20162"/>
                </a:lnTo>
                <a:lnTo>
                  <a:pt x="27843" y="18242"/>
                </a:lnTo>
                <a:lnTo>
                  <a:pt x="27843" y="11521"/>
                </a:lnTo>
                <a:lnTo>
                  <a:pt x="26883" y="10561"/>
                </a:lnTo>
                <a:lnTo>
                  <a:pt x="26883" y="9601"/>
                </a:lnTo>
                <a:lnTo>
                  <a:pt x="25923" y="8641"/>
                </a:lnTo>
                <a:lnTo>
                  <a:pt x="24963" y="7680"/>
                </a:lnTo>
                <a:lnTo>
                  <a:pt x="24002" y="6720"/>
                </a:lnTo>
                <a:lnTo>
                  <a:pt x="23042" y="5760"/>
                </a:lnTo>
                <a:lnTo>
                  <a:pt x="22082" y="4800"/>
                </a:lnTo>
                <a:lnTo>
                  <a:pt x="20162" y="4800"/>
                </a:lnTo>
                <a:lnTo>
                  <a:pt x="19202" y="3840"/>
                </a:lnTo>
                <a:lnTo>
                  <a:pt x="20162" y="2880"/>
                </a:lnTo>
                <a:lnTo>
                  <a:pt x="21122" y="2880"/>
                </a:lnTo>
                <a:lnTo>
                  <a:pt x="22082" y="1920"/>
                </a:lnTo>
                <a:lnTo>
                  <a:pt x="23042" y="960"/>
                </a:lnTo>
                <a:lnTo>
                  <a:pt x="24002" y="0"/>
                </a:lnTo>
                <a:lnTo>
                  <a:pt x="24002" y="-960"/>
                </a:lnTo>
                <a:lnTo>
                  <a:pt x="24963" y="-1920"/>
                </a:lnTo>
                <a:lnTo>
                  <a:pt x="24963" y="-2880"/>
                </a:lnTo>
                <a:lnTo>
                  <a:pt x="25923" y="-4800"/>
                </a:lnTo>
                <a:lnTo>
                  <a:pt x="25923" y="-10561"/>
                </a:lnTo>
                <a:lnTo>
                  <a:pt x="24963" y="-11521"/>
                </a:lnTo>
                <a:lnTo>
                  <a:pt x="24963" y="-13441"/>
                </a:lnTo>
                <a:lnTo>
                  <a:pt x="24002" y="-14401"/>
                </a:lnTo>
                <a:lnTo>
                  <a:pt x="23042" y="-15361"/>
                </a:lnTo>
                <a:lnTo>
                  <a:pt x="22082" y="-16322"/>
                </a:lnTo>
                <a:lnTo>
                  <a:pt x="20162" y="-17282"/>
                </a:lnTo>
                <a:lnTo>
                  <a:pt x="19202" y="-17282"/>
                </a:lnTo>
                <a:lnTo>
                  <a:pt x="17282" y="-18242"/>
                </a:lnTo>
                <a:lnTo>
                  <a:pt x="10561" y="-18242"/>
                </a:lnTo>
                <a:lnTo>
                  <a:pt x="9601" y="-17282"/>
                </a:lnTo>
                <a:lnTo>
                  <a:pt x="6720" y="-17282"/>
                </a:lnTo>
                <a:lnTo>
                  <a:pt x="5775" y="-16322"/>
                </a:lnTo>
                <a:lnTo>
                  <a:pt x="3840" y="-16322"/>
                </a:lnTo>
                <a:lnTo>
                  <a:pt x="2880" y="-15361"/>
                </a:lnTo>
                <a:lnTo>
                  <a:pt x="1935" y="-14401"/>
                </a:lnTo>
                <a:lnTo>
                  <a:pt x="960" y="-13441"/>
                </a:lnTo>
                <a:lnTo>
                  <a:pt x="960" y="-9601"/>
                </a:lnTo>
                <a:lnTo>
                  <a:pt x="2880" y="-9601"/>
                </a:lnTo>
                <a:lnTo>
                  <a:pt x="3840" y="-10561"/>
                </a:lnTo>
                <a:lnTo>
                  <a:pt x="4800" y="-10561"/>
                </a:lnTo>
                <a:lnTo>
                  <a:pt x="5775" y="-11521"/>
                </a:lnTo>
                <a:lnTo>
                  <a:pt x="6720" y="-11521"/>
                </a:lnTo>
                <a:lnTo>
                  <a:pt x="7680" y="-12481"/>
                </a:lnTo>
                <a:lnTo>
                  <a:pt x="8641" y="-12481"/>
                </a:lnTo>
                <a:lnTo>
                  <a:pt x="9601" y="-13441"/>
                </a:lnTo>
                <a:lnTo>
                  <a:pt x="14401" y="-13441"/>
                </a:lnTo>
                <a:lnTo>
                  <a:pt x="15361" y="-12481"/>
                </a:lnTo>
                <a:lnTo>
                  <a:pt x="16322" y="-12481"/>
                </a:lnTo>
                <a:lnTo>
                  <a:pt x="17282" y="-11521"/>
                </a:lnTo>
                <a:lnTo>
                  <a:pt x="18242" y="-10561"/>
                </a:lnTo>
                <a:lnTo>
                  <a:pt x="19202" y="-9601"/>
                </a:lnTo>
                <a:lnTo>
                  <a:pt x="19202" y="-2880"/>
                </a:lnTo>
                <a:lnTo>
                  <a:pt x="18242" y="-1920"/>
                </a:lnTo>
                <a:lnTo>
                  <a:pt x="17282" y="-960"/>
                </a:lnTo>
                <a:lnTo>
                  <a:pt x="17282" y="3840"/>
                </a:lnTo>
                <a:lnTo>
                  <a:pt x="18242" y="8641"/>
                </a:lnTo>
                <a:lnTo>
                  <a:pt x="19202" y="9601"/>
                </a:lnTo>
                <a:lnTo>
                  <a:pt x="20162" y="10561"/>
                </a:lnTo>
                <a:lnTo>
                  <a:pt x="20162" y="11521"/>
                </a:lnTo>
                <a:lnTo>
                  <a:pt x="21122" y="12481"/>
                </a:lnTo>
                <a:lnTo>
                  <a:pt x="21122" y="18242"/>
                </a:lnTo>
                <a:lnTo>
                  <a:pt x="20162" y="19187"/>
                </a:lnTo>
                <a:lnTo>
                  <a:pt x="20162" y="20162"/>
                </a:lnTo>
                <a:lnTo>
                  <a:pt x="19202" y="21122"/>
                </a:lnTo>
                <a:lnTo>
                  <a:pt x="18242" y="22082"/>
                </a:lnTo>
                <a:lnTo>
                  <a:pt x="17282" y="22082"/>
                </a:lnTo>
                <a:lnTo>
                  <a:pt x="16322" y="23027"/>
                </a:lnTo>
                <a:lnTo>
                  <a:pt x="7680" y="23027"/>
                </a:lnTo>
                <a:lnTo>
                  <a:pt x="6720" y="22082"/>
                </a:lnTo>
                <a:lnTo>
                  <a:pt x="4800" y="22082"/>
                </a:lnTo>
                <a:lnTo>
                  <a:pt x="3840" y="21122"/>
                </a:lnTo>
                <a:lnTo>
                  <a:pt x="2880" y="21122"/>
                </a:lnTo>
                <a:lnTo>
                  <a:pt x="2880" y="20162"/>
                </a:lnTo>
                <a:lnTo>
                  <a:pt x="960" y="20162"/>
                </a:lnTo>
                <a:lnTo>
                  <a:pt x="960" y="19187"/>
                </a:lnTo>
                <a:lnTo>
                  <a:pt x="0" y="19187"/>
                </a:lnTo>
                <a:lnTo>
                  <a:pt x="0" y="24963"/>
                </a:lnTo>
                <a:lnTo>
                  <a:pt x="960" y="24963"/>
                </a:lnTo>
                <a:lnTo>
                  <a:pt x="960" y="25923"/>
                </a:lnTo>
                <a:lnTo>
                  <a:pt x="2880" y="25923"/>
                </a:lnTo>
                <a:lnTo>
                  <a:pt x="3840" y="26868"/>
                </a:lnTo>
                <a:lnTo>
                  <a:pt x="5775" y="26868"/>
                </a:lnTo>
                <a:lnTo>
                  <a:pt x="6720" y="27843"/>
                </a:lnTo>
                <a:lnTo>
                  <a:pt x="17282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9" name="object 779"/>
          <p:cNvSpPr/>
          <p:nvPr/>
        </p:nvSpPr>
        <p:spPr>
          <a:xfrm>
            <a:off x="4754011" y="7691338"/>
            <a:ext cx="31683" cy="46085"/>
          </a:xfrm>
          <a:custGeom>
            <a:avLst/>
            <a:gdLst/>
            <a:ahLst/>
            <a:cxnLst/>
            <a:rect l="l" t="t" r="r" b="b"/>
            <a:pathLst>
              <a:path w="31683" h="46085">
                <a:moveTo>
                  <a:pt x="12481" y="46085"/>
                </a:moveTo>
                <a:lnTo>
                  <a:pt x="21122" y="46085"/>
                </a:lnTo>
                <a:lnTo>
                  <a:pt x="23042" y="45110"/>
                </a:lnTo>
                <a:lnTo>
                  <a:pt x="24963" y="43205"/>
                </a:lnTo>
                <a:lnTo>
                  <a:pt x="26883" y="42245"/>
                </a:lnTo>
                <a:lnTo>
                  <a:pt x="27843" y="40325"/>
                </a:lnTo>
                <a:lnTo>
                  <a:pt x="28803" y="37429"/>
                </a:lnTo>
                <a:lnTo>
                  <a:pt x="29763" y="35524"/>
                </a:lnTo>
                <a:lnTo>
                  <a:pt x="30723" y="32644"/>
                </a:lnTo>
                <a:lnTo>
                  <a:pt x="30723" y="29763"/>
                </a:lnTo>
                <a:lnTo>
                  <a:pt x="31683" y="26883"/>
                </a:lnTo>
                <a:lnTo>
                  <a:pt x="31683" y="19202"/>
                </a:lnTo>
                <a:lnTo>
                  <a:pt x="30723" y="16322"/>
                </a:lnTo>
                <a:lnTo>
                  <a:pt x="30723" y="13441"/>
                </a:lnTo>
                <a:lnTo>
                  <a:pt x="29763" y="10561"/>
                </a:lnTo>
                <a:lnTo>
                  <a:pt x="29763" y="7680"/>
                </a:lnTo>
                <a:lnTo>
                  <a:pt x="27843" y="5760"/>
                </a:lnTo>
                <a:lnTo>
                  <a:pt x="26883" y="3840"/>
                </a:lnTo>
                <a:lnTo>
                  <a:pt x="24963" y="2880"/>
                </a:lnTo>
                <a:lnTo>
                  <a:pt x="23042" y="1920"/>
                </a:lnTo>
                <a:lnTo>
                  <a:pt x="21122" y="960"/>
                </a:lnTo>
                <a:lnTo>
                  <a:pt x="19202" y="0"/>
                </a:lnTo>
                <a:lnTo>
                  <a:pt x="13441" y="0"/>
                </a:lnTo>
                <a:lnTo>
                  <a:pt x="10561" y="960"/>
                </a:lnTo>
                <a:lnTo>
                  <a:pt x="8641" y="1920"/>
                </a:lnTo>
                <a:lnTo>
                  <a:pt x="6720" y="2880"/>
                </a:lnTo>
                <a:lnTo>
                  <a:pt x="4800" y="4800"/>
                </a:lnTo>
                <a:lnTo>
                  <a:pt x="3840" y="6720"/>
                </a:lnTo>
                <a:lnTo>
                  <a:pt x="2880" y="8641"/>
                </a:lnTo>
                <a:lnTo>
                  <a:pt x="1920" y="11521"/>
                </a:lnTo>
                <a:lnTo>
                  <a:pt x="960" y="13441"/>
                </a:lnTo>
                <a:lnTo>
                  <a:pt x="960" y="16322"/>
                </a:lnTo>
                <a:lnTo>
                  <a:pt x="0" y="20162"/>
                </a:lnTo>
                <a:lnTo>
                  <a:pt x="0" y="26883"/>
                </a:lnTo>
                <a:lnTo>
                  <a:pt x="960" y="30723"/>
                </a:lnTo>
                <a:lnTo>
                  <a:pt x="960" y="33604"/>
                </a:lnTo>
                <a:lnTo>
                  <a:pt x="1920" y="36484"/>
                </a:lnTo>
                <a:lnTo>
                  <a:pt x="1920" y="38404"/>
                </a:lnTo>
                <a:lnTo>
                  <a:pt x="3840" y="40325"/>
                </a:lnTo>
                <a:lnTo>
                  <a:pt x="4800" y="42245"/>
                </a:lnTo>
                <a:lnTo>
                  <a:pt x="6720" y="44165"/>
                </a:lnTo>
                <a:lnTo>
                  <a:pt x="8641" y="45110"/>
                </a:lnTo>
                <a:lnTo>
                  <a:pt x="6720" y="31683"/>
                </a:lnTo>
                <a:lnTo>
                  <a:pt x="6720" y="13441"/>
                </a:lnTo>
                <a:lnTo>
                  <a:pt x="7680" y="11521"/>
                </a:lnTo>
                <a:lnTo>
                  <a:pt x="8641" y="10561"/>
                </a:lnTo>
                <a:lnTo>
                  <a:pt x="8641" y="8641"/>
                </a:lnTo>
                <a:lnTo>
                  <a:pt x="9601" y="7680"/>
                </a:lnTo>
                <a:lnTo>
                  <a:pt x="11521" y="6720"/>
                </a:lnTo>
                <a:lnTo>
                  <a:pt x="12481" y="5760"/>
                </a:lnTo>
                <a:lnTo>
                  <a:pt x="14401" y="4800"/>
                </a:lnTo>
                <a:lnTo>
                  <a:pt x="18242" y="4800"/>
                </a:lnTo>
                <a:lnTo>
                  <a:pt x="19202" y="5760"/>
                </a:lnTo>
                <a:lnTo>
                  <a:pt x="20162" y="5760"/>
                </a:lnTo>
                <a:lnTo>
                  <a:pt x="21122" y="6720"/>
                </a:lnTo>
                <a:lnTo>
                  <a:pt x="22082" y="7680"/>
                </a:lnTo>
                <a:lnTo>
                  <a:pt x="23042" y="8641"/>
                </a:lnTo>
                <a:lnTo>
                  <a:pt x="23042" y="9601"/>
                </a:lnTo>
                <a:lnTo>
                  <a:pt x="24002" y="10561"/>
                </a:lnTo>
                <a:lnTo>
                  <a:pt x="24002" y="12481"/>
                </a:lnTo>
                <a:lnTo>
                  <a:pt x="24963" y="14401"/>
                </a:lnTo>
                <a:lnTo>
                  <a:pt x="24963" y="32644"/>
                </a:lnTo>
                <a:lnTo>
                  <a:pt x="24002" y="33604"/>
                </a:lnTo>
                <a:lnTo>
                  <a:pt x="24002" y="35524"/>
                </a:lnTo>
                <a:lnTo>
                  <a:pt x="23042" y="36484"/>
                </a:lnTo>
                <a:lnTo>
                  <a:pt x="23042" y="37429"/>
                </a:lnTo>
                <a:lnTo>
                  <a:pt x="22082" y="38404"/>
                </a:lnTo>
                <a:lnTo>
                  <a:pt x="22082" y="39364"/>
                </a:lnTo>
                <a:lnTo>
                  <a:pt x="21122" y="39364"/>
                </a:lnTo>
                <a:lnTo>
                  <a:pt x="20162" y="40325"/>
                </a:lnTo>
                <a:lnTo>
                  <a:pt x="19202" y="41269"/>
                </a:lnTo>
                <a:lnTo>
                  <a:pt x="12481" y="41269"/>
                </a:lnTo>
                <a:lnTo>
                  <a:pt x="11521" y="40325"/>
                </a:lnTo>
                <a:lnTo>
                  <a:pt x="10561" y="39364"/>
                </a:lnTo>
                <a:lnTo>
                  <a:pt x="10561" y="46085"/>
                </a:lnTo>
                <a:lnTo>
                  <a:pt x="12481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0" name="object 780"/>
          <p:cNvSpPr/>
          <p:nvPr/>
        </p:nvSpPr>
        <p:spPr>
          <a:xfrm>
            <a:off x="4760732" y="7723022"/>
            <a:ext cx="3840" cy="14401"/>
          </a:xfrm>
          <a:custGeom>
            <a:avLst/>
            <a:gdLst/>
            <a:ahLst/>
            <a:cxnLst/>
            <a:rect l="l" t="t" r="r" b="b"/>
            <a:pathLst>
              <a:path w="3840" h="14401">
                <a:moveTo>
                  <a:pt x="960" y="1920"/>
                </a:moveTo>
                <a:lnTo>
                  <a:pt x="0" y="0"/>
                </a:lnTo>
                <a:lnTo>
                  <a:pt x="1920" y="13426"/>
                </a:lnTo>
                <a:lnTo>
                  <a:pt x="3840" y="14401"/>
                </a:lnTo>
                <a:lnTo>
                  <a:pt x="3840" y="7680"/>
                </a:lnTo>
                <a:lnTo>
                  <a:pt x="2880" y="6720"/>
                </a:lnTo>
                <a:lnTo>
                  <a:pt x="1920" y="5745"/>
                </a:lnTo>
                <a:lnTo>
                  <a:pt x="960" y="384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1" name="object 781"/>
          <p:cNvSpPr/>
          <p:nvPr/>
        </p:nvSpPr>
        <p:spPr>
          <a:xfrm>
            <a:off x="4791456" y="7691338"/>
            <a:ext cx="46070" cy="47045"/>
          </a:xfrm>
          <a:custGeom>
            <a:avLst/>
            <a:gdLst/>
            <a:ahLst/>
            <a:cxnLst/>
            <a:rect l="l" t="t" r="r" b="b"/>
            <a:pathLst>
              <a:path w="46070" h="47045">
                <a:moveTo>
                  <a:pt x="11506" y="20162"/>
                </a:moveTo>
                <a:lnTo>
                  <a:pt x="8625" y="20162"/>
                </a:lnTo>
                <a:lnTo>
                  <a:pt x="9601" y="24002"/>
                </a:lnTo>
                <a:lnTo>
                  <a:pt x="11506" y="24002"/>
                </a:lnTo>
                <a:lnTo>
                  <a:pt x="12466" y="23042"/>
                </a:lnTo>
                <a:lnTo>
                  <a:pt x="13441" y="23042"/>
                </a:lnTo>
                <a:lnTo>
                  <a:pt x="15346" y="22082"/>
                </a:lnTo>
                <a:lnTo>
                  <a:pt x="16322" y="21122"/>
                </a:lnTo>
                <a:lnTo>
                  <a:pt x="17282" y="20162"/>
                </a:lnTo>
                <a:lnTo>
                  <a:pt x="17282" y="19202"/>
                </a:lnTo>
                <a:lnTo>
                  <a:pt x="18227" y="18242"/>
                </a:lnTo>
                <a:lnTo>
                  <a:pt x="18227" y="16322"/>
                </a:lnTo>
                <a:lnTo>
                  <a:pt x="19187" y="15361"/>
                </a:lnTo>
                <a:lnTo>
                  <a:pt x="19187" y="7680"/>
                </a:lnTo>
                <a:lnTo>
                  <a:pt x="18227" y="5760"/>
                </a:lnTo>
                <a:lnTo>
                  <a:pt x="18227" y="4800"/>
                </a:lnTo>
                <a:lnTo>
                  <a:pt x="17282" y="3840"/>
                </a:lnTo>
                <a:lnTo>
                  <a:pt x="16322" y="2880"/>
                </a:lnTo>
                <a:lnTo>
                  <a:pt x="15346" y="1920"/>
                </a:lnTo>
                <a:lnTo>
                  <a:pt x="14401" y="960"/>
                </a:lnTo>
                <a:lnTo>
                  <a:pt x="13441" y="960"/>
                </a:lnTo>
                <a:lnTo>
                  <a:pt x="11506" y="0"/>
                </a:lnTo>
                <a:lnTo>
                  <a:pt x="7680" y="0"/>
                </a:lnTo>
                <a:lnTo>
                  <a:pt x="6720" y="960"/>
                </a:lnTo>
                <a:lnTo>
                  <a:pt x="4785" y="960"/>
                </a:lnTo>
                <a:lnTo>
                  <a:pt x="3840" y="192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4800"/>
                </a:lnTo>
                <a:lnTo>
                  <a:pt x="960" y="5760"/>
                </a:lnTo>
                <a:lnTo>
                  <a:pt x="0" y="7680"/>
                </a:lnTo>
                <a:lnTo>
                  <a:pt x="0" y="17282"/>
                </a:lnTo>
                <a:lnTo>
                  <a:pt x="960" y="18242"/>
                </a:lnTo>
                <a:lnTo>
                  <a:pt x="960" y="19202"/>
                </a:lnTo>
                <a:lnTo>
                  <a:pt x="1920" y="20162"/>
                </a:lnTo>
                <a:lnTo>
                  <a:pt x="2880" y="22082"/>
                </a:lnTo>
                <a:lnTo>
                  <a:pt x="3840" y="22082"/>
                </a:lnTo>
                <a:lnTo>
                  <a:pt x="4785" y="23042"/>
                </a:lnTo>
                <a:lnTo>
                  <a:pt x="6720" y="23042"/>
                </a:lnTo>
                <a:lnTo>
                  <a:pt x="4785" y="15361"/>
                </a:lnTo>
                <a:lnTo>
                  <a:pt x="4785" y="7680"/>
                </a:lnTo>
                <a:lnTo>
                  <a:pt x="5760" y="6720"/>
                </a:lnTo>
                <a:lnTo>
                  <a:pt x="5760" y="5760"/>
                </a:lnTo>
                <a:lnTo>
                  <a:pt x="6720" y="5760"/>
                </a:lnTo>
                <a:lnTo>
                  <a:pt x="6720" y="4800"/>
                </a:lnTo>
                <a:lnTo>
                  <a:pt x="7680" y="4800"/>
                </a:lnTo>
                <a:lnTo>
                  <a:pt x="7680" y="3840"/>
                </a:lnTo>
                <a:lnTo>
                  <a:pt x="11506" y="3840"/>
                </a:lnTo>
                <a:lnTo>
                  <a:pt x="11506" y="4800"/>
                </a:lnTo>
                <a:lnTo>
                  <a:pt x="12466" y="4800"/>
                </a:lnTo>
                <a:lnTo>
                  <a:pt x="12466" y="5760"/>
                </a:lnTo>
                <a:lnTo>
                  <a:pt x="13441" y="5760"/>
                </a:lnTo>
                <a:lnTo>
                  <a:pt x="13441" y="7680"/>
                </a:lnTo>
                <a:lnTo>
                  <a:pt x="14401" y="8641"/>
                </a:lnTo>
                <a:lnTo>
                  <a:pt x="14401" y="16322"/>
                </a:lnTo>
                <a:lnTo>
                  <a:pt x="13441" y="17282"/>
                </a:lnTo>
                <a:lnTo>
                  <a:pt x="13441" y="18242"/>
                </a:lnTo>
                <a:lnTo>
                  <a:pt x="12466" y="19202"/>
                </a:lnTo>
                <a:lnTo>
                  <a:pt x="11506" y="19202"/>
                </a:lnTo>
                <a:lnTo>
                  <a:pt x="11506" y="20162"/>
                </a:lnTo>
                <a:close/>
              </a:path>
              <a:path w="46070" h="47045">
                <a:moveTo>
                  <a:pt x="5760" y="16322"/>
                </a:moveTo>
                <a:lnTo>
                  <a:pt x="4785" y="15361"/>
                </a:lnTo>
                <a:lnTo>
                  <a:pt x="6720" y="23042"/>
                </a:lnTo>
                <a:lnTo>
                  <a:pt x="7680" y="24002"/>
                </a:lnTo>
                <a:lnTo>
                  <a:pt x="9601" y="24002"/>
                </a:lnTo>
                <a:lnTo>
                  <a:pt x="8625" y="20162"/>
                </a:lnTo>
                <a:lnTo>
                  <a:pt x="7680" y="19202"/>
                </a:lnTo>
                <a:lnTo>
                  <a:pt x="6720" y="19202"/>
                </a:lnTo>
                <a:lnTo>
                  <a:pt x="5760" y="18242"/>
                </a:lnTo>
                <a:lnTo>
                  <a:pt x="5760" y="16322"/>
                </a:lnTo>
                <a:close/>
              </a:path>
              <a:path w="46070" h="47045">
                <a:moveTo>
                  <a:pt x="26868" y="28803"/>
                </a:moveTo>
                <a:lnTo>
                  <a:pt x="26868" y="41269"/>
                </a:lnTo>
                <a:lnTo>
                  <a:pt x="27843" y="42245"/>
                </a:lnTo>
                <a:lnTo>
                  <a:pt x="28788" y="43205"/>
                </a:lnTo>
                <a:lnTo>
                  <a:pt x="29748" y="44165"/>
                </a:lnTo>
                <a:lnTo>
                  <a:pt x="30708" y="45110"/>
                </a:lnTo>
                <a:lnTo>
                  <a:pt x="31683" y="45110"/>
                </a:lnTo>
                <a:lnTo>
                  <a:pt x="32628" y="46085"/>
                </a:lnTo>
                <a:lnTo>
                  <a:pt x="35509" y="46085"/>
                </a:lnTo>
                <a:lnTo>
                  <a:pt x="34549" y="42245"/>
                </a:lnTo>
                <a:lnTo>
                  <a:pt x="33588" y="41269"/>
                </a:lnTo>
                <a:lnTo>
                  <a:pt x="32628" y="41269"/>
                </a:lnTo>
                <a:lnTo>
                  <a:pt x="32628" y="40325"/>
                </a:lnTo>
                <a:lnTo>
                  <a:pt x="31683" y="40325"/>
                </a:lnTo>
                <a:lnTo>
                  <a:pt x="31683" y="24002"/>
                </a:lnTo>
                <a:lnTo>
                  <a:pt x="30708" y="24002"/>
                </a:lnTo>
                <a:lnTo>
                  <a:pt x="29748" y="24963"/>
                </a:lnTo>
                <a:lnTo>
                  <a:pt x="28788" y="25923"/>
                </a:lnTo>
                <a:lnTo>
                  <a:pt x="27843" y="26883"/>
                </a:lnTo>
                <a:lnTo>
                  <a:pt x="26868" y="28803"/>
                </a:lnTo>
                <a:close/>
              </a:path>
              <a:path w="46070" h="47045">
                <a:moveTo>
                  <a:pt x="37429" y="42245"/>
                </a:moveTo>
                <a:lnTo>
                  <a:pt x="34549" y="42245"/>
                </a:lnTo>
                <a:lnTo>
                  <a:pt x="35509" y="46085"/>
                </a:lnTo>
                <a:lnTo>
                  <a:pt x="39349" y="46085"/>
                </a:lnTo>
                <a:lnTo>
                  <a:pt x="40309" y="45110"/>
                </a:lnTo>
                <a:lnTo>
                  <a:pt x="41269" y="45110"/>
                </a:lnTo>
                <a:lnTo>
                  <a:pt x="42230" y="44165"/>
                </a:lnTo>
                <a:lnTo>
                  <a:pt x="43190" y="43205"/>
                </a:lnTo>
                <a:lnTo>
                  <a:pt x="44150" y="42245"/>
                </a:lnTo>
                <a:lnTo>
                  <a:pt x="45110" y="40325"/>
                </a:lnTo>
                <a:lnTo>
                  <a:pt x="45110" y="39364"/>
                </a:lnTo>
                <a:lnTo>
                  <a:pt x="46070" y="37429"/>
                </a:lnTo>
                <a:lnTo>
                  <a:pt x="46070" y="31683"/>
                </a:lnTo>
                <a:lnTo>
                  <a:pt x="45110" y="29763"/>
                </a:lnTo>
                <a:lnTo>
                  <a:pt x="45110" y="28803"/>
                </a:lnTo>
                <a:lnTo>
                  <a:pt x="44150" y="26883"/>
                </a:lnTo>
                <a:lnTo>
                  <a:pt x="44150" y="25923"/>
                </a:lnTo>
                <a:lnTo>
                  <a:pt x="43190" y="24963"/>
                </a:lnTo>
                <a:lnTo>
                  <a:pt x="42230" y="24002"/>
                </a:lnTo>
                <a:lnTo>
                  <a:pt x="40309" y="24002"/>
                </a:lnTo>
                <a:lnTo>
                  <a:pt x="39349" y="23042"/>
                </a:lnTo>
                <a:lnTo>
                  <a:pt x="32628" y="23042"/>
                </a:lnTo>
                <a:lnTo>
                  <a:pt x="31683" y="24002"/>
                </a:lnTo>
                <a:lnTo>
                  <a:pt x="31683" y="40325"/>
                </a:lnTo>
                <a:lnTo>
                  <a:pt x="31683" y="28803"/>
                </a:lnTo>
                <a:lnTo>
                  <a:pt x="32628" y="28803"/>
                </a:lnTo>
                <a:lnTo>
                  <a:pt x="32628" y="27843"/>
                </a:lnTo>
                <a:lnTo>
                  <a:pt x="33588" y="26883"/>
                </a:lnTo>
                <a:lnTo>
                  <a:pt x="38389" y="26883"/>
                </a:lnTo>
                <a:lnTo>
                  <a:pt x="39349" y="27843"/>
                </a:lnTo>
                <a:lnTo>
                  <a:pt x="39349" y="28803"/>
                </a:lnTo>
                <a:lnTo>
                  <a:pt x="40309" y="28803"/>
                </a:lnTo>
                <a:lnTo>
                  <a:pt x="40309" y="30723"/>
                </a:lnTo>
                <a:lnTo>
                  <a:pt x="41269" y="31683"/>
                </a:lnTo>
                <a:lnTo>
                  <a:pt x="41269" y="36484"/>
                </a:lnTo>
                <a:lnTo>
                  <a:pt x="40309" y="37429"/>
                </a:lnTo>
                <a:lnTo>
                  <a:pt x="40309" y="40325"/>
                </a:lnTo>
                <a:lnTo>
                  <a:pt x="39349" y="41269"/>
                </a:lnTo>
                <a:lnTo>
                  <a:pt x="38389" y="42245"/>
                </a:lnTo>
                <a:lnTo>
                  <a:pt x="37429" y="42245"/>
                </a:lnTo>
                <a:close/>
              </a:path>
              <a:path w="46070" h="47045">
                <a:moveTo>
                  <a:pt x="8625" y="46085"/>
                </a:moveTo>
                <a:lnTo>
                  <a:pt x="9601" y="46085"/>
                </a:lnTo>
                <a:lnTo>
                  <a:pt x="40309" y="960"/>
                </a:lnTo>
                <a:lnTo>
                  <a:pt x="41269" y="960"/>
                </a:lnTo>
                <a:lnTo>
                  <a:pt x="41269" y="0"/>
                </a:lnTo>
                <a:lnTo>
                  <a:pt x="40309" y="0"/>
                </a:lnTo>
                <a:lnTo>
                  <a:pt x="40309" y="-960"/>
                </a:lnTo>
                <a:lnTo>
                  <a:pt x="37429" y="-960"/>
                </a:lnTo>
                <a:lnTo>
                  <a:pt x="37429" y="0"/>
                </a:lnTo>
                <a:lnTo>
                  <a:pt x="35509" y="0"/>
                </a:lnTo>
                <a:lnTo>
                  <a:pt x="4785" y="45110"/>
                </a:lnTo>
                <a:lnTo>
                  <a:pt x="4785" y="47045"/>
                </a:lnTo>
                <a:lnTo>
                  <a:pt x="8625" y="47045"/>
                </a:lnTo>
                <a:lnTo>
                  <a:pt x="8625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2" name="object 782"/>
          <p:cNvSpPr/>
          <p:nvPr/>
        </p:nvSpPr>
        <p:spPr>
          <a:xfrm>
            <a:off x="4898974" y="8924900"/>
            <a:ext cx="183352" cy="177594"/>
          </a:xfrm>
          <a:custGeom>
            <a:avLst/>
            <a:gdLst/>
            <a:ahLst/>
            <a:cxnLst/>
            <a:rect l="l" t="t" r="r" b="b"/>
            <a:pathLst>
              <a:path w="183352" h="177594">
                <a:moveTo>
                  <a:pt x="86395" y="73920"/>
                </a:moveTo>
                <a:lnTo>
                  <a:pt x="86395" y="74878"/>
                </a:lnTo>
                <a:lnTo>
                  <a:pt x="85435" y="75837"/>
                </a:lnTo>
                <a:lnTo>
                  <a:pt x="84475" y="75837"/>
                </a:lnTo>
                <a:lnTo>
                  <a:pt x="84475" y="77760"/>
                </a:lnTo>
                <a:lnTo>
                  <a:pt x="83515" y="78719"/>
                </a:lnTo>
                <a:lnTo>
                  <a:pt x="83515" y="85440"/>
                </a:lnTo>
                <a:lnTo>
                  <a:pt x="80634" y="85440"/>
                </a:lnTo>
                <a:lnTo>
                  <a:pt x="79674" y="84475"/>
                </a:lnTo>
                <a:lnTo>
                  <a:pt x="78714" y="84475"/>
                </a:lnTo>
                <a:lnTo>
                  <a:pt x="77754" y="85440"/>
                </a:lnTo>
                <a:lnTo>
                  <a:pt x="75834" y="85440"/>
                </a:lnTo>
                <a:lnTo>
                  <a:pt x="74874" y="86398"/>
                </a:lnTo>
                <a:lnTo>
                  <a:pt x="73914" y="86398"/>
                </a:lnTo>
                <a:lnTo>
                  <a:pt x="72953" y="87357"/>
                </a:lnTo>
                <a:lnTo>
                  <a:pt x="71993" y="88315"/>
                </a:lnTo>
                <a:lnTo>
                  <a:pt x="71033" y="89278"/>
                </a:lnTo>
                <a:lnTo>
                  <a:pt x="70073" y="91196"/>
                </a:lnTo>
                <a:lnTo>
                  <a:pt x="69113" y="93119"/>
                </a:lnTo>
                <a:lnTo>
                  <a:pt x="69113" y="99834"/>
                </a:lnTo>
                <a:lnTo>
                  <a:pt x="66233" y="96958"/>
                </a:lnTo>
                <a:lnTo>
                  <a:pt x="64312" y="96958"/>
                </a:lnTo>
                <a:lnTo>
                  <a:pt x="64312" y="97917"/>
                </a:lnTo>
                <a:lnTo>
                  <a:pt x="63352" y="97917"/>
                </a:lnTo>
                <a:lnTo>
                  <a:pt x="62392" y="98875"/>
                </a:lnTo>
                <a:lnTo>
                  <a:pt x="62392" y="99834"/>
                </a:lnTo>
                <a:lnTo>
                  <a:pt x="84475" y="121913"/>
                </a:lnTo>
                <a:lnTo>
                  <a:pt x="84475" y="122878"/>
                </a:lnTo>
                <a:lnTo>
                  <a:pt x="85435" y="122878"/>
                </a:lnTo>
                <a:lnTo>
                  <a:pt x="86395" y="121913"/>
                </a:lnTo>
                <a:lnTo>
                  <a:pt x="87355" y="120956"/>
                </a:lnTo>
                <a:lnTo>
                  <a:pt x="88315" y="120956"/>
                </a:lnTo>
                <a:lnTo>
                  <a:pt x="88315" y="119998"/>
                </a:lnTo>
                <a:lnTo>
                  <a:pt x="89275" y="119998"/>
                </a:lnTo>
                <a:lnTo>
                  <a:pt x="89275" y="119039"/>
                </a:lnTo>
                <a:lnTo>
                  <a:pt x="88315" y="118074"/>
                </a:lnTo>
                <a:lnTo>
                  <a:pt x="72953" y="102716"/>
                </a:lnTo>
                <a:lnTo>
                  <a:pt x="72953" y="95036"/>
                </a:lnTo>
                <a:lnTo>
                  <a:pt x="73914" y="94078"/>
                </a:lnTo>
                <a:lnTo>
                  <a:pt x="74874" y="93119"/>
                </a:lnTo>
                <a:lnTo>
                  <a:pt x="75834" y="92154"/>
                </a:lnTo>
                <a:lnTo>
                  <a:pt x="75834" y="91196"/>
                </a:lnTo>
                <a:lnTo>
                  <a:pt x="81594" y="91196"/>
                </a:lnTo>
                <a:lnTo>
                  <a:pt x="82555" y="92154"/>
                </a:lnTo>
                <a:lnTo>
                  <a:pt x="83515" y="93119"/>
                </a:lnTo>
                <a:lnTo>
                  <a:pt x="84475" y="94078"/>
                </a:lnTo>
                <a:lnTo>
                  <a:pt x="85435" y="95036"/>
                </a:lnTo>
                <a:lnTo>
                  <a:pt x="98877" y="107513"/>
                </a:lnTo>
                <a:lnTo>
                  <a:pt x="98877" y="108478"/>
                </a:lnTo>
                <a:lnTo>
                  <a:pt x="99822" y="108478"/>
                </a:lnTo>
                <a:lnTo>
                  <a:pt x="100782" y="107513"/>
                </a:lnTo>
                <a:lnTo>
                  <a:pt x="101757" y="107513"/>
                </a:lnTo>
                <a:lnTo>
                  <a:pt x="101757" y="106555"/>
                </a:lnTo>
                <a:lnTo>
                  <a:pt x="102717" y="105596"/>
                </a:lnTo>
                <a:lnTo>
                  <a:pt x="103662" y="105596"/>
                </a:lnTo>
                <a:lnTo>
                  <a:pt x="103662" y="104639"/>
                </a:lnTo>
                <a:lnTo>
                  <a:pt x="102717" y="103674"/>
                </a:lnTo>
                <a:lnTo>
                  <a:pt x="87355" y="88315"/>
                </a:lnTo>
                <a:lnTo>
                  <a:pt x="87355" y="80636"/>
                </a:lnTo>
                <a:lnTo>
                  <a:pt x="88315" y="79677"/>
                </a:lnTo>
                <a:lnTo>
                  <a:pt x="89275" y="78719"/>
                </a:lnTo>
                <a:lnTo>
                  <a:pt x="90236" y="77760"/>
                </a:lnTo>
                <a:lnTo>
                  <a:pt x="91196" y="76795"/>
                </a:lnTo>
                <a:lnTo>
                  <a:pt x="95996" y="76795"/>
                </a:lnTo>
                <a:lnTo>
                  <a:pt x="96941" y="77760"/>
                </a:lnTo>
                <a:lnTo>
                  <a:pt x="97917" y="78719"/>
                </a:lnTo>
                <a:lnTo>
                  <a:pt x="98877" y="79677"/>
                </a:lnTo>
                <a:lnTo>
                  <a:pt x="99822" y="80636"/>
                </a:lnTo>
                <a:lnTo>
                  <a:pt x="113278" y="94078"/>
                </a:lnTo>
                <a:lnTo>
                  <a:pt x="114223" y="94078"/>
                </a:lnTo>
                <a:lnTo>
                  <a:pt x="114223" y="93119"/>
                </a:lnTo>
                <a:lnTo>
                  <a:pt x="116159" y="93119"/>
                </a:lnTo>
                <a:lnTo>
                  <a:pt x="116159" y="92154"/>
                </a:lnTo>
                <a:lnTo>
                  <a:pt x="117104" y="91196"/>
                </a:lnTo>
                <a:lnTo>
                  <a:pt x="118064" y="91196"/>
                </a:lnTo>
                <a:lnTo>
                  <a:pt x="118064" y="90237"/>
                </a:lnTo>
                <a:lnTo>
                  <a:pt x="117104" y="90237"/>
                </a:lnTo>
                <a:lnTo>
                  <a:pt x="103662" y="75837"/>
                </a:lnTo>
                <a:lnTo>
                  <a:pt x="101757" y="74878"/>
                </a:lnTo>
                <a:lnTo>
                  <a:pt x="100782" y="72955"/>
                </a:lnTo>
                <a:lnTo>
                  <a:pt x="98877" y="72955"/>
                </a:lnTo>
                <a:lnTo>
                  <a:pt x="97917" y="71998"/>
                </a:lnTo>
                <a:lnTo>
                  <a:pt x="96941" y="71039"/>
                </a:lnTo>
                <a:lnTo>
                  <a:pt x="95036" y="71039"/>
                </a:lnTo>
                <a:lnTo>
                  <a:pt x="94076" y="70081"/>
                </a:lnTo>
                <a:lnTo>
                  <a:pt x="92156" y="71039"/>
                </a:lnTo>
                <a:lnTo>
                  <a:pt x="91196" y="71039"/>
                </a:lnTo>
                <a:lnTo>
                  <a:pt x="89275" y="71998"/>
                </a:lnTo>
                <a:lnTo>
                  <a:pt x="88315" y="72955"/>
                </a:lnTo>
                <a:lnTo>
                  <a:pt x="86395" y="73920"/>
                </a:lnTo>
                <a:close/>
              </a:path>
              <a:path w="183352" h="177594">
                <a:moveTo>
                  <a:pt x="24947" y="151674"/>
                </a:moveTo>
                <a:lnTo>
                  <a:pt x="23987" y="152633"/>
                </a:lnTo>
                <a:lnTo>
                  <a:pt x="23027" y="154554"/>
                </a:lnTo>
                <a:lnTo>
                  <a:pt x="19187" y="157436"/>
                </a:lnTo>
                <a:lnTo>
                  <a:pt x="6720" y="144953"/>
                </a:lnTo>
                <a:lnTo>
                  <a:pt x="7680" y="137274"/>
                </a:lnTo>
                <a:lnTo>
                  <a:pt x="0" y="143995"/>
                </a:lnTo>
                <a:lnTo>
                  <a:pt x="0" y="147834"/>
                </a:lnTo>
                <a:lnTo>
                  <a:pt x="29748" y="177594"/>
                </a:lnTo>
                <a:lnTo>
                  <a:pt x="30708" y="177594"/>
                </a:lnTo>
                <a:lnTo>
                  <a:pt x="30708" y="176636"/>
                </a:lnTo>
                <a:lnTo>
                  <a:pt x="32628" y="176636"/>
                </a:lnTo>
                <a:lnTo>
                  <a:pt x="32628" y="175677"/>
                </a:lnTo>
                <a:lnTo>
                  <a:pt x="33588" y="174712"/>
                </a:lnTo>
                <a:lnTo>
                  <a:pt x="33588" y="173754"/>
                </a:lnTo>
                <a:lnTo>
                  <a:pt x="34549" y="173754"/>
                </a:lnTo>
                <a:lnTo>
                  <a:pt x="34549" y="172795"/>
                </a:lnTo>
                <a:lnTo>
                  <a:pt x="33588" y="172795"/>
                </a:lnTo>
                <a:lnTo>
                  <a:pt x="22082" y="161277"/>
                </a:lnTo>
                <a:lnTo>
                  <a:pt x="25908" y="157436"/>
                </a:lnTo>
                <a:lnTo>
                  <a:pt x="25908" y="150715"/>
                </a:lnTo>
                <a:lnTo>
                  <a:pt x="24947" y="151674"/>
                </a:lnTo>
                <a:close/>
              </a:path>
              <a:path w="183352" h="177594">
                <a:moveTo>
                  <a:pt x="39349" y="124795"/>
                </a:moveTo>
                <a:lnTo>
                  <a:pt x="39349" y="127675"/>
                </a:lnTo>
                <a:lnTo>
                  <a:pt x="37429" y="125754"/>
                </a:lnTo>
                <a:lnTo>
                  <a:pt x="35509" y="125754"/>
                </a:lnTo>
                <a:lnTo>
                  <a:pt x="35509" y="126719"/>
                </a:lnTo>
                <a:lnTo>
                  <a:pt x="34549" y="126719"/>
                </a:lnTo>
                <a:lnTo>
                  <a:pt x="33588" y="127677"/>
                </a:lnTo>
                <a:lnTo>
                  <a:pt x="32628" y="128636"/>
                </a:lnTo>
                <a:lnTo>
                  <a:pt x="55671" y="151674"/>
                </a:lnTo>
                <a:lnTo>
                  <a:pt x="39349" y="127677"/>
                </a:lnTo>
                <a:lnTo>
                  <a:pt x="40309" y="128636"/>
                </a:lnTo>
                <a:lnTo>
                  <a:pt x="39349" y="124795"/>
                </a:lnTo>
                <a:close/>
              </a:path>
              <a:path w="183352" h="177594">
                <a:moveTo>
                  <a:pt x="44150" y="130558"/>
                </a:moveTo>
                <a:lnTo>
                  <a:pt x="44150" y="124795"/>
                </a:lnTo>
                <a:lnTo>
                  <a:pt x="45110" y="123837"/>
                </a:lnTo>
                <a:lnTo>
                  <a:pt x="45110" y="122878"/>
                </a:lnTo>
                <a:lnTo>
                  <a:pt x="46070" y="121913"/>
                </a:lnTo>
                <a:lnTo>
                  <a:pt x="47030" y="121913"/>
                </a:lnTo>
                <a:lnTo>
                  <a:pt x="47030" y="120956"/>
                </a:lnTo>
                <a:lnTo>
                  <a:pt x="48950" y="120956"/>
                </a:lnTo>
                <a:lnTo>
                  <a:pt x="48950" y="119039"/>
                </a:lnTo>
                <a:lnTo>
                  <a:pt x="47990" y="119039"/>
                </a:lnTo>
                <a:lnTo>
                  <a:pt x="47990" y="118074"/>
                </a:lnTo>
                <a:lnTo>
                  <a:pt x="47030" y="118074"/>
                </a:lnTo>
                <a:lnTo>
                  <a:pt x="47030" y="117116"/>
                </a:lnTo>
                <a:lnTo>
                  <a:pt x="46070" y="117116"/>
                </a:lnTo>
                <a:lnTo>
                  <a:pt x="46070" y="116157"/>
                </a:lnTo>
                <a:lnTo>
                  <a:pt x="45110" y="116157"/>
                </a:lnTo>
                <a:lnTo>
                  <a:pt x="44150" y="117116"/>
                </a:lnTo>
                <a:lnTo>
                  <a:pt x="43190" y="117116"/>
                </a:lnTo>
                <a:lnTo>
                  <a:pt x="43190" y="118074"/>
                </a:lnTo>
                <a:lnTo>
                  <a:pt x="42230" y="118074"/>
                </a:lnTo>
                <a:lnTo>
                  <a:pt x="42230" y="119039"/>
                </a:lnTo>
                <a:lnTo>
                  <a:pt x="41269" y="119039"/>
                </a:lnTo>
                <a:lnTo>
                  <a:pt x="41269" y="119998"/>
                </a:lnTo>
                <a:lnTo>
                  <a:pt x="40309" y="119998"/>
                </a:lnTo>
                <a:lnTo>
                  <a:pt x="40309" y="121913"/>
                </a:lnTo>
                <a:lnTo>
                  <a:pt x="39349" y="122878"/>
                </a:lnTo>
                <a:lnTo>
                  <a:pt x="39349" y="124795"/>
                </a:lnTo>
                <a:lnTo>
                  <a:pt x="40309" y="128636"/>
                </a:lnTo>
                <a:lnTo>
                  <a:pt x="39349" y="127677"/>
                </a:lnTo>
                <a:lnTo>
                  <a:pt x="55671" y="151674"/>
                </a:lnTo>
                <a:lnTo>
                  <a:pt x="56631" y="151674"/>
                </a:lnTo>
                <a:lnTo>
                  <a:pt x="57591" y="150715"/>
                </a:lnTo>
                <a:lnTo>
                  <a:pt x="58552" y="149757"/>
                </a:lnTo>
                <a:lnTo>
                  <a:pt x="59512" y="149757"/>
                </a:lnTo>
                <a:lnTo>
                  <a:pt x="59512" y="147834"/>
                </a:lnTo>
                <a:lnTo>
                  <a:pt x="45110" y="133433"/>
                </a:lnTo>
                <a:lnTo>
                  <a:pt x="45110" y="131516"/>
                </a:lnTo>
                <a:lnTo>
                  <a:pt x="44150" y="130558"/>
                </a:lnTo>
                <a:close/>
              </a:path>
              <a:path w="183352" h="177594">
                <a:moveTo>
                  <a:pt x="31668" y="143036"/>
                </a:moveTo>
                <a:lnTo>
                  <a:pt x="30708" y="141113"/>
                </a:lnTo>
                <a:lnTo>
                  <a:pt x="29748" y="139196"/>
                </a:lnTo>
                <a:lnTo>
                  <a:pt x="28788" y="137274"/>
                </a:lnTo>
                <a:lnTo>
                  <a:pt x="27828" y="135357"/>
                </a:lnTo>
                <a:lnTo>
                  <a:pt x="25908" y="134398"/>
                </a:lnTo>
                <a:lnTo>
                  <a:pt x="24947" y="133433"/>
                </a:lnTo>
                <a:lnTo>
                  <a:pt x="23987" y="133433"/>
                </a:lnTo>
                <a:lnTo>
                  <a:pt x="22082" y="132475"/>
                </a:lnTo>
                <a:lnTo>
                  <a:pt x="21107" y="131516"/>
                </a:lnTo>
                <a:lnTo>
                  <a:pt x="16306" y="131516"/>
                </a:lnTo>
                <a:lnTo>
                  <a:pt x="15361" y="132475"/>
                </a:lnTo>
                <a:lnTo>
                  <a:pt x="14401" y="132475"/>
                </a:lnTo>
                <a:lnTo>
                  <a:pt x="12466" y="133433"/>
                </a:lnTo>
                <a:lnTo>
                  <a:pt x="11521" y="133433"/>
                </a:lnTo>
                <a:lnTo>
                  <a:pt x="10561" y="134398"/>
                </a:lnTo>
                <a:lnTo>
                  <a:pt x="9585" y="135357"/>
                </a:lnTo>
                <a:lnTo>
                  <a:pt x="8625" y="135357"/>
                </a:lnTo>
                <a:lnTo>
                  <a:pt x="8625" y="136315"/>
                </a:lnTo>
                <a:lnTo>
                  <a:pt x="7680" y="136315"/>
                </a:lnTo>
                <a:lnTo>
                  <a:pt x="7680" y="137274"/>
                </a:lnTo>
                <a:lnTo>
                  <a:pt x="6720" y="144953"/>
                </a:lnTo>
                <a:lnTo>
                  <a:pt x="10561" y="141113"/>
                </a:lnTo>
                <a:lnTo>
                  <a:pt x="11521" y="140154"/>
                </a:lnTo>
                <a:lnTo>
                  <a:pt x="12466" y="139196"/>
                </a:lnTo>
                <a:lnTo>
                  <a:pt x="13426" y="138237"/>
                </a:lnTo>
                <a:lnTo>
                  <a:pt x="15361" y="138237"/>
                </a:lnTo>
                <a:lnTo>
                  <a:pt x="16306" y="137274"/>
                </a:lnTo>
                <a:lnTo>
                  <a:pt x="18242" y="137274"/>
                </a:lnTo>
                <a:lnTo>
                  <a:pt x="19187" y="138237"/>
                </a:lnTo>
                <a:lnTo>
                  <a:pt x="21107" y="138237"/>
                </a:lnTo>
                <a:lnTo>
                  <a:pt x="22082" y="139196"/>
                </a:lnTo>
                <a:lnTo>
                  <a:pt x="23027" y="141113"/>
                </a:lnTo>
                <a:lnTo>
                  <a:pt x="23987" y="142077"/>
                </a:lnTo>
                <a:lnTo>
                  <a:pt x="24947" y="143036"/>
                </a:lnTo>
                <a:lnTo>
                  <a:pt x="25908" y="143036"/>
                </a:lnTo>
                <a:lnTo>
                  <a:pt x="25908" y="157436"/>
                </a:lnTo>
                <a:lnTo>
                  <a:pt x="27828" y="156472"/>
                </a:lnTo>
                <a:lnTo>
                  <a:pt x="29748" y="153597"/>
                </a:lnTo>
                <a:lnTo>
                  <a:pt x="30708" y="151674"/>
                </a:lnTo>
                <a:lnTo>
                  <a:pt x="31668" y="149757"/>
                </a:lnTo>
                <a:lnTo>
                  <a:pt x="31668" y="143036"/>
                </a:lnTo>
                <a:close/>
              </a:path>
              <a:path w="183352" h="177594">
                <a:moveTo>
                  <a:pt x="76794" y="129594"/>
                </a:moveTo>
                <a:lnTo>
                  <a:pt x="54711" y="107513"/>
                </a:lnTo>
                <a:lnTo>
                  <a:pt x="53751" y="107513"/>
                </a:lnTo>
                <a:lnTo>
                  <a:pt x="52791" y="108478"/>
                </a:lnTo>
                <a:lnTo>
                  <a:pt x="52791" y="109436"/>
                </a:lnTo>
                <a:lnTo>
                  <a:pt x="51831" y="109436"/>
                </a:lnTo>
                <a:lnTo>
                  <a:pt x="51831" y="110395"/>
                </a:lnTo>
                <a:lnTo>
                  <a:pt x="50871" y="110395"/>
                </a:lnTo>
                <a:lnTo>
                  <a:pt x="50871" y="111354"/>
                </a:lnTo>
                <a:lnTo>
                  <a:pt x="72953" y="134398"/>
                </a:lnTo>
                <a:lnTo>
                  <a:pt x="74874" y="134398"/>
                </a:lnTo>
                <a:lnTo>
                  <a:pt x="74874" y="133433"/>
                </a:lnTo>
                <a:lnTo>
                  <a:pt x="75834" y="133433"/>
                </a:lnTo>
                <a:lnTo>
                  <a:pt x="75834" y="132475"/>
                </a:lnTo>
                <a:lnTo>
                  <a:pt x="76794" y="131516"/>
                </a:lnTo>
                <a:lnTo>
                  <a:pt x="76794" y="129594"/>
                </a:lnTo>
                <a:close/>
              </a:path>
              <a:path w="183352" h="177594">
                <a:moveTo>
                  <a:pt x="41269" y="101757"/>
                </a:moveTo>
                <a:lnTo>
                  <a:pt x="41269" y="103674"/>
                </a:lnTo>
                <a:lnTo>
                  <a:pt x="42230" y="103674"/>
                </a:lnTo>
                <a:lnTo>
                  <a:pt x="43190" y="104639"/>
                </a:lnTo>
                <a:lnTo>
                  <a:pt x="44150" y="105596"/>
                </a:lnTo>
                <a:lnTo>
                  <a:pt x="45110" y="106555"/>
                </a:lnTo>
                <a:lnTo>
                  <a:pt x="46070" y="106555"/>
                </a:lnTo>
                <a:lnTo>
                  <a:pt x="47030" y="105596"/>
                </a:lnTo>
                <a:lnTo>
                  <a:pt x="47990" y="104639"/>
                </a:lnTo>
                <a:lnTo>
                  <a:pt x="48950" y="103674"/>
                </a:lnTo>
                <a:lnTo>
                  <a:pt x="48950" y="100798"/>
                </a:lnTo>
                <a:lnTo>
                  <a:pt x="47990" y="99834"/>
                </a:lnTo>
                <a:lnTo>
                  <a:pt x="47030" y="98875"/>
                </a:lnTo>
                <a:lnTo>
                  <a:pt x="44150" y="98875"/>
                </a:lnTo>
                <a:lnTo>
                  <a:pt x="43190" y="99834"/>
                </a:lnTo>
                <a:lnTo>
                  <a:pt x="42230" y="100798"/>
                </a:lnTo>
                <a:lnTo>
                  <a:pt x="41269" y="101757"/>
                </a:lnTo>
                <a:close/>
              </a:path>
              <a:path w="183352" h="177594">
                <a:moveTo>
                  <a:pt x="122864" y="74878"/>
                </a:moveTo>
                <a:lnTo>
                  <a:pt x="121904" y="72955"/>
                </a:lnTo>
                <a:lnTo>
                  <a:pt x="122864" y="80636"/>
                </a:lnTo>
                <a:lnTo>
                  <a:pt x="123825" y="80636"/>
                </a:lnTo>
                <a:lnTo>
                  <a:pt x="124785" y="74878"/>
                </a:lnTo>
                <a:lnTo>
                  <a:pt x="122864" y="74878"/>
                </a:lnTo>
                <a:close/>
              </a:path>
              <a:path w="183352" h="177594">
                <a:moveTo>
                  <a:pt x="171831" y="34558"/>
                </a:moveTo>
                <a:lnTo>
                  <a:pt x="173751" y="34558"/>
                </a:lnTo>
                <a:lnTo>
                  <a:pt x="178551" y="46078"/>
                </a:lnTo>
                <a:lnTo>
                  <a:pt x="178551" y="47036"/>
                </a:lnTo>
                <a:lnTo>
                  <a:pt x="179511" y="47036"/>
                </a:lnTo>
                <a:lnTo>
                  <a:pt x="180472" y="46078"/>
                </a:lnTo>
                <a:lnTo>
                  <a:pt x="181432" y="46078"/>
                </a:lnTo>
                <a:lnTo>
                  <a:pt x="181432" y="45119"/>
                </a:lnTo>
                <a:lnTo>
                  <a:pt x="182392" y="44160"/>
                </a:lnTo>
                <a:lnTo>
                  <a:pt x="182392" y="43196"/>
                </a:lnTo>
                <a:lnTo>
                  <a:pt x="183352" y="42237"/>
                </a:lnTo>
                <a:lnTo>
                  <a:pt x="183352" y="41279"/>
                </a:lnTo>
                <a:lnTo>
                  <a:pt x="177591" y="30719"/>
                </a:lnTo>
                <a:lnTo>
                  <a:pt x="164150" y="958"/>
                </a:lnTo>
                <a:lnTo>
                  <a:pt x="163189" y="0"/>
                </a:lnTo>
                <a:lnTo>
                  <a:pt x="161269" y="0"/>
                </a:lnTo>
                <a:lnTo>
                  <a:pt x="160309" y="958"/>
                </a:lnTo>
                <a:lnTo>
                  <a:pt x="159349" y="1917"/>
                </a:lnTo>
                <a:lnTo>
                  <a:pt x="159349" y="3840"/>
                </a:lnTo>
                <a:lnTo>
                  <a:pt x="170870" y="27837"/>
                </a:lnTo>
                <a:lnTo>
                  <a:pt x="146867" y="17276"/>
                </a:lnTo>
                <a:lnTo>
                  <a:pt x="145907" y="16317"/>
                </a:lnTo>
                <a:lnTo>
                  <a:pt x="144947" y="16317"/>
                </a:lnTo>
                <a:lnTo>
                  <a:pt x="144947" y="17276"/>
                </a:lnTo>
                <a:lnTo>
                  <a:pt x="143987" y="17276"/>
                </a:lnTo>
                <a:lnTo>
                  <a:pt x="143987" y="18240"/>
                </a:lnTo>
                <a:lnTo>
                  <a:pt x="143027" y="18240"/>
                </a:lnTo>
                <a:lnTo>
                  <a:pt x="143027" y="19199"/>
                </a:lnTo>
                <a:lnTo>
                  <a:pt x="142067" y="19199"/>
                </a:lnTo>
                <a:lnTo>
                  <a:pt x="142067" y="21122"/>
                </a:lnTo>
                <a:lnTo>
                  <a:pt x="143027" y="21122"/>
                </a:lnTo>
                <a:lnTo>
                  <a:pt x="171831" y="34558"/>
                </a:lnTo>
                <a:close/>
              </a:path>
              <a:path w="183352" h="177594">
                <a:moveTo>
                  <a:pt x="151668" y="56637"/>
                </a:moveTo>
                <a:lnTo>
                  <a:pt x="152628" y="55680"/>
                </a:lnTo>
                <a:lnTo>
                  <a:pt x="153588" y="54716"/>
                </a:lnTo>
                <a:lnTo>
                  <a:pt x="153588" y="53757"/>
                </a:lnTo>
                <a:lnTo>
                  <a:pt x="139186" y="39357"/>
                </a:lnTo>
                <a:lnTo>
                  <a:pt x="138226" y="37440"/>
                </a:lnTo>
                <a:lnTo>
                  <a:pt x="138226" y="30719"/>
                </a:lnTo>
                <a:lnTo>
                  <a:pt x="139186" y="29760"/>
                </a:lnTo>
                <a:lnTo>
                  <a:pt x="139186" y="28802"/>
                </a:lnTo>
                <a:lnTo>
                  <a:pt x="140147" y="28802"/>
                </a:lnTo>
                <a:lnTo>
                  <a:pt x="140147" y="27837"/>
                </a:lnTo>
                <a:lnTo>
                  <a:pt x="141107" y="27837"/>
                </a:lnTo>
                <a:lnTo>
                  <a:pt x="142067" y="26878"/>
                </a:lnTo>
                <a:lnTo>
                  <a:pt x="143027" y="26878"/>
                </a:lnTo>
                <a:lnTo>
                  <a:pt x="143027" y="24961"/>
                </a:lnTo>
                <a:lnTo>
                  <a:pt x="142067" y="24961"/>
                </a:lnTo>
                <a:lnTo>
                  <a:pt x="142067" y="23996"/>
                </a:lnTo>
                <a:lnTo>
                  <a:pt x="141107" y="23996"/>
                </a:lnTo>
                <a:lnTo>
                  <a:pt x="141107" y="23039"/>
                </a:lnTo>
                <a:lnTo>
                  <a:pt x="140147" y="23039"/>
                </a:lnTo>
                <a:lnTo>
                  <a:pt x="140147" y="22081"/>
                </a:lnTo>
                <a:lnTo>
                  <a:pt x="139186" y="22081"/>
                </a:lnTo>
                <a:lnTo>
                  <a:pt x="139186" y="23039"/>
                </a:lnTo>
                <a:lnTo>
                  <a:pt x="137266" y="23039"/>
                </a:lnTo>
                <a:lnTo>
                  <a:pt x="137266" y="23996"/>
                </a:lnTo>
                <a:lnTo>
                  <a:pt x="136306" y="23996"/>
                </a:lnTo>
                <a:lnTo>
                  <a:pt x="136306" y="24961"/>
                </a:lnTo>
                <a:lnTo>
                  <a:pt x="135346" y="24961"/>
                </a:lnTo>
                <a:lnTo>
                  <a:pt x="135346" y="25920"/>
                </a:lnTo>
                <a:lnTo>
                  <a:pt x="134386" y="26878"/>
                </a:lnTo>
                <a:lnTo>
                  <a:pt x="134386" y="28802"/>
                </a:lnTo>
                <a:lnTo>
                  <a:pt x="133426" y="29760"/>
                </a:lnTo>
                <a:lnTo>
                  <a:pt x="134386" y="31677"/>
                </a:lnTo>
                <a:lnTo>
                  <a:pt x="134386" y="34558"/>
                </a:lnTo>
                <a:lnTo>
                  <a:pt x="130545" y="31677"/>
                </a:lnTo>
                <a:lnTo>
                  <a:pt x="129585" y="31677"/>
                </a:lnTo>
                <a:lnTo>
                  <a:pt x="129585" y="32641"/>
                </a:lnTo>
                <a:lnTo>
                  <a:pt x="128625" y="32641"/>
                </a:lnTo>
                <a:lnTo>
                  <a:pt x="127665" y="33599"/>
                </a:lnTo>
                <a:lnTo>
                  <a:pt x="127665" y="35516"/>
                </a:lnTo>
                <a:lnTo>
                  <a:pt x="149748" y="57596"/>
                </a:lnTo>
                <a:lnTo>
                  <a:pt x="151668" y="57596"/>
                </a:lnTo>
                <a:lnTo>
                  <a:pt x="151668" y="56637"/>
                </a:lnTo>
                <a:close/>
              </a:path>
              <a:path w="183352" h="177594">
                <a:moveTo>
                  <a:pt x="135346" y="71998"/>
                </a:moveTo>
                <a:lnTo>
                  <a:pt x="136306" y="70081"/>
                </a:lnTo>
                <a:lnTo>
                  <a:pt x="136306" y="66234"/>
                </a:lnTo>
                <a:lnTo>
                  <a:pt x="138226" y="69116"/>
                </a:lnTo>
                <a:lnTo>
                  <a:pt x="140147" y="69116"/>
                </a:lnTo>
                <a:lnTo>
                  <a:pt x="140147" y="68157"/>
                </a:lnTo>
                <a:lnTo>
                  <a:pt x="141107" y="68157"/>
                </a:lnTo>
                <a:lnTo>
                  <a:pt x="141107" y="67199"/>
                </a:lnTo>
                <a:lnTo>
                  <a:pt x="142067" y="67199"/>
                </a:lnTo>
                <a:lnTo>
                  <a:pt x="142067" y="65275"/>
                </a:lnTo>
                <a:lnTo>
                  <a:pt x="126705" y="49917"/>
                </a:lnTo>
                <a:lnTo>
                  <a:pt x="125745" y="48958"/>
                </a:lnTo>
                <a:lnTo>
                  <a:pt x="123825" y="47999"/>
                </a:lnTo>
                <a:lnTo>
                  <a:pt x="122864" y="47036"/>
                </a:lnTo>
                <a:lnTo>
                  <a:pt x="120944" y="47036"/>
                </a:lnTo>
                <a:lnTo>
                  <a:pt x="119999" y="46078"/>
                </a:lnTo>
                <a:lnTo>
                  <a:pt x="117104" y="46078"/>
                </a:lnTo>
                <a:lnTo>
                  <a:pt x="116159" y="47036"/>
                </a:lnTo>
                <a:lnTo>
                  <a:pt x="114223" y="47036"/>
                </a:lnTo>
                <a:lnTo>
                  <a:pt x="113278" y="47999"/>
                </a:lnTo>
                <a:lnTo>
                  <a:pt x="111343" y="48958"/>
                </a:lnTo>
                <a:lnTo>
                  <a:pt x="110383" y="50875"/>
                </a:lnTo>
                <a:lnTo>
                  <a:pt x="109438" y="51840"/>
                </a:lnTo>
                <a:lnTo>
                  <a:pt x="108478" y="52798"/>
                </a:lnTo>
                <a:lnTo>
                  <a:pt x="107502" y="53757"/>
                </a:lnTo>
                <a:lnTo>
                  <a:pt x="106542" y="54716"/>
                </a:lnTo>
                <a:lnTo>
                  <a:pt x="106542" y="56637"/>
                </a:lnTo>
                <a:lnTo>
                  <a:pt x="105597" y="57596"/>
                </a:lnTo>
                <a:lnTo>
                  <a:pt x="105597" y="58555"/>
                </a:lnTo>
                <a:lnTo>
                  <a:pt x="104637" y="59519"/>
                </a:lnTo>
                <a:lnTo>
                  <a:pt x="104637" y="62395"/>
                </a:lnTo>
                <a:lnTo>
                  <a:pt x="105597" y="62395"/>
                </a:lnTo>
                <a:lnTo>
                  <a:pt x="105597" y="63360"/>
                </a:lnTo>
                <a:lnTo>
                  <a:pt x="106542" y="63360"/>
                </a:lnTo>
                <a:lnTo>
                  <a:pt x="106542" y="64317"/>
                </a:lnTo>
                <a:lnTo>
                  <a:pt x="107502" y="64317"/>
                </a:lnTo>
                <a:lnTo>
                  <a:pt x="107502" y="63360"/>
                </a:lnTo>
                <a:lnTo>
                  <a:pt x="108478" y="63360"/>
                </a:lnTo>
                <a:lnTo>
                  <a:pt x="108478" y="61437"/>
                </a:lnTo>
                <a:lnTo>
                  <a:pt x="109438" y="60478"/>
                </a:lnTo>
                <a:lnTo>
                  <a:pt x="109438" y="59519"/>
                </a:lnTo>
                <a:lnTo>
                  <a:pt x="110383" y="58555"/>
                </a:lnTo>
                <a:lnTo>
                  <a:pt x="110383" y="57596"/>
                </a:lnTo>
                <a:lnTo>
                  <a:pt x="111343" y="56637"/>
                </a:lnTo>
                <a:lnTo>
                  <a:pt x="112318" y="54716"/>
                </a:lnTo>
                <a:lnTo>
                  <a:pt x="113278" y="54716"/>
                </a:lnTo>
                <a:lnTo>
                  <a:pt x="113278" y="53757"/>
                </a:lnTo>
                <a:lnTo>
                  <a:pt x="114223" y="52798"/>
                </a:lnTo>
                <a:lnTo>
                  <a:pt x="115183" y="52798"/>
                </a:lnTo>
                <a:lnTo>
                  <a:pt x="116159" y="51840"/>
                </a:lnTo>
                <a:lnTo>
                  <a:pt x="119999" y="51840"/>
                </a:lnTo>
                <a:lnTo>
                  <a:pt x="120944" y="52798"/>
                </a:lnTo>
                <a:lnTo>
                  <a:pt x="121904" y="53757"/>
                </a:lnTo>
                <a:lnTo>
                  <a:pt x="122864" y="54716"/>
                </a:lnTo>
                <a:lnTo>
                  <a:pt x="124785" y="55680"/>
                </a:lnTo>
                <a:lnTo>
                  <a:pt x="121904" y="59519"/>
                </a:lnTo>
                <a:lnTo>
                  <a:pt x="119999" y="61437"/>
                </a:lnTo>
                <a:lnTo>
                  <a:pt x="119024" y="62395"/>
                </a:lnTo>
                <a:lnTo>
                  <a:pt x="118064" y="64317"/>
                </a:lnTo>
                <a:lnTo>
                  <a:pt x="116159" y="66234"/>
                </a:lnTo>
                <a:lnTo>
                  <a:pt x="116159" y="68157"/>
                </a:lnTo>
                <a:lnTo>
                  <a:pt x="115183" y="69116"/>
                </a:lnTo>
                <a:lnTo>
                  <a:pt x="115183" y="73920"/>
                </a:lnTo>
                <a:lnTo>
                  <a:pt x="116159" y="74878"/>
                </a:lnTo>
                <a:lnTo>
                  <a:pt x="117104" y="76795"/>
                </a:lnTo>
                <a:lnTo>
                  <a:pt x="118064" y="77760"/>
                </a:lnTo>
                <a:lnTo>
                  <a:pt x="119024" y="78719"/>
                </a:lnTo>
                <a:lnTo>
                  <a:pt x="120944" y="79677"/>
                </a:lnTo>
                <a:lnTo>
                  <a:pt x="122864" y="80636"/>
                </a:lnTo>
                <a:lnTo>
                  <a:pt x="121904" y="72955"/>
                </a:lnTo>
                <a:lnTo>
                  <a:pt x="120944" y="72955"/>
                </a:lnTo>
                <a:lnTo>
                  <a:pt x="120944" y="67199"/>
                </a:lnTo>
                <a:lnTo>
                  <a:pt x="121904" y="66234"/>
                </a:lnTo>
                <a:lnTo>
                  <a:pt x="121904" y="64317"/>
                </a:lnTo>
                <a:lnTo>
                  <a:pt x="122864" y="63360"/>
                </a:lnTo>
                <a:lnTo>
                  <a:pt x="124785" y="62395"/>
                </a:lnTo>
                <a:lnTo>
                  <a:pt x="127665" y="59519"/>
                </a:lnTo>
                <a:lnTo>
                  <a:pt x="132466" y="63360"/>
                </a:lnTo>
                <a:lnTo>
                  <a:pt x="132466" y="69116"/>
                </a:lnTo>
                <a:lnTo>
                  <a:pt x="131505" y="70081"/>
                </a:lnTo>
                <a:lnTo>
                  <a:pt x="130545" y="71998"/>
                </a:lnTo>
                <a:lnTo>
                  <a:pt x="129585" y="72955"/>
                </a:lnTo>
                <a:lnTo>
                  <a:pt x="128625" y="73920"/>
                </a:lnTo>
                <a:lnTo>
                  <a:pt x="127665" y="74878"/>
                </a:lnTo>
                <a:lnTo>
                  <a:pt x="124785" y="74878"/>
                </a:lnTo>
                <a:lnTo>
                  <a:pt x="123825" y="80636"/>
                </a:lnTo>
                <a:lnTo>
                  <a:pt x="126705" y="80636"/>
                </a:lnTo>
                <a:lnTo>
                  <a:pt x="127665" y="79677"/>
                </a:lnTo>
                <a:lnTo>
                  <a:pt x="128625" y="79677"/>
                </a:lnTo>
                <a:lnTo>
                  <a:pt x="129585" y="78719"/>
                </a:lnTo>
                <a:lnTo>
                  <a:pt x="131505" y="77760"/>
                </a:lnTo>
                <a:lnTo>
                  <a:pt x="132466" y="76795"/>
                </a:lnTo>
                <a:lnTo>
                  <a:pt x="134386" y="75837"/>
                </a:lnTo>
                <a:lnTo>
                  <a:pt x="135346" y="73920"/>
                </a:lnTo>
                <a:lnTo>
                  <a:pt x="135346" y="719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3" name="object 783"/>
          <p:cNvSpPr/>
          <p:nvPr/>
        </p:nvSpPr>
        <p:spPr>
          <a:xfrm>
            <a:off x="5080406" y="8924900"/>
            <a:ext cx="334060" cy="321588"/>
          </a:xfrm>
          <a:custGeom>
            <a:avLst/>
            <a:gdLst/>
            <a:ahLst/>
            <a:cxnLst/>
            <a:rect l="l" t="t" r="r" b="b"/>
            <a:pathLst>
              <a:path w="334060" h="321588">
                <a:moveTo>
                  <a:pt x="210235" y="96958"/>
                </a:moveTo>
                <a:lnTo>
                  <a:pt x="209260" y="96958"/>
                </a:lnTo>
                <a:lnTo>
                  <a:pt x="209260" y="97917"/>
                </a:lnTo>
                <a:lnTo>
                  <a:pt x="208315" y="97917"/>
                </a:lnTo>
                <a:lnTo>
                  <a:pt x="207355" y="98875"/>
                </a:lnTo>
                <a:lnTo>
                  <a:pt x="206395" y="98875"/>
                </a:lnTo>
                <a:lnTo>
                  <a:pt x="206395" y="101757"/>
                </a:lnTo>
                <a:lnTo>
                  <a:pt x="219821" y="115193"/>
                </a:lnTo>
                <a:lnTo>
                  <a:pt x="221757" y="116157"/>
                </a:lnTo>
                <a:lnTo>
                  <a:pt x="222702" y="118074"/>
                </a:lnTo>
                <a:lnTo>
                  <a:pt x="223662" y="119039"/>
                </a:lnTo>
                <a:lnTo>
                  <a:pt x="225597" y="119998"/>
                </a:lnTo>
                <a:lnTo>
                  <a:pt x="228478" y="119998"/>
                </a:lnTo>
                <a:lnTo>
                  <a:pt x="229422" y="120956"/>
                </a:lnTo>
                <a:lnTo>
                  <a:pt x="231343" y="120956"/>
                </a:lnTo>
                <a:lnTo>
                  <a:pt x="232318" y="119998"/>
                </a:lnTo>
                <a:lnTo>
                  <a:pt x="234223" y="119039"/>
                </a:lnTo>
                <a:lnTo>
                  <a:pt x="236143" y="118074"/>
                </a:lnTo>
                <a:lnTo>
                  <a:pt x="237103" y="117116"/>
                </a:lnTo>
                <a:lnTo>
                  <a:pt x="238064" y="115193"/>
                </a:lnTo>
                <a:lnTo>
                  <a:pt x="239024" y="114234"/>
                </a:lnTo>
                <a:lnTo>
                  <a:pt x="239984" y="112318"/>
                </a:lnTo>
                <a:lnTo>
                  <a:pt x="240944" y="110395"/>
                </a:lnTo>
                <a:lnTo>
                  <a:pt x="240944" y="105596"/>
                </a:lnTo>
                <a:lnTo>
                  <a:pt x="243824" y="108478"/>
                </a:lnTo>
                <a:lnTo>
                  <a:pt x="244784" y="108478"/>
                </a:lnTo>
                <a:lnTo>
                  <a:pt x="244784" y="107513"/>
                </a:lnTo>
                <a:lnTo>
                  <a:pt x="245744" y="107513"/>
                </a:lnTo>
                <a:lnTo>
                  <a:pt x="245744" y="106555"/>
                </a:lnTo>
                <a:lnTo>
                  <a:pt x="246705" y="106555"/>
                </a:lnTo>
                <a:lnTo>
                  <a:pt x="246705" y="105596"/>
                </a:lnTo>
                <a:lnTo>
                  <a:pt x="247665" y="105596"/>
                </a:lnTo>
                <a:lnTo>
                  <a:pt x="247665" y="104639"/>
                </a:lnTo>
                <a:lnTo>
                  <a:pt x="225597" y="82558"/>
                </a:lnTo>
                <a:lnTo>
                  <a:pt x="223662" y="82558"/>
                </a:lnTo>
                <a:lnTo>
                  <a:pt x="222702" y="83516"/>
                </a:lnTo>
                <a:lnTo>
                  <a:pt x="221757" y="83516"/>
                </a:lnTo>
                <a:lnTo>
                  <a:pt x="221757" y="84475"/>
                </a:lnTo>
                <a:lnTo>
                  <a:pt x="220797" y="85440"/>
                </a:lnTo>
                <a:lnTo>
                  <a:pt x="220797" y="86398"/>
                </a:lnTo>
                <a:lnTo>
                  <a:pt x="221757" y="86398"/>
                </a:lnTo>
                <a:lnTo>
                  <a:pt x="236143" y="101757"/>
                </a:lnTo>
                <a:lnTo>
                  <a:pt x="236143" y="111354"/>
                </a:lnTo>
                <a:lnTo>
                  <a:pt x="234223" y="112318"/>
                </a:lnTo>
                <a:lnTo>
                  <a:pt x="234223" y="113275"/>
                </a:lnTo>
                <a:lnTo>
                  <a:pt x="233263" y="113275"/>
                </a:lnTo>
                <a:lnTo>
                  <a:pt x="232318" y="114234"/>
                </a:lnTo>
                <a:lnTo>
                  <a:pt x="228478" y="114234"/>
                </a:lnTo>
                <a:lnTo>
                  <a:pt x="227502" y="113275"/>
                </a:lnTo>
                <a:lnTo>
                  <a:pt x="226542" y="113275"/>
                </a:lnTo>
                <a:lnTo>
                  <a:pt x="225597" y="112318"/>
                </a:lnTo>
                <a:lnTo>
                  <a:pt x="224637" y="111354"/>
                </a:lnTo>
                <a:lnTo>
                  <a:pt x="222702" y="110395"/>
                </a:lnTo>
                <a:lnTo>
                  <a:pt x="210235" y="97917"/>
                </a:lnTo>
                <a:lnTo>
                  <a:pt x="210235" y="96958"/>
                </a:lnTo>
                <a:close/>
              </a:path>
              <a:path w="334060" h="321588">
                <a:moveTo>
                  <a:pt x="232318" y="73920"/>
                </a:moveTo>
                <a:lnTo>
                  <a:pt x="232318" y="74878"/>
                </a:lnTo>
                <a:lnTo>
                  <a:pt x="233263" y="74878"/>
                </a:lnTo>
                <a:lnTo>
                  <a:pt x="255346" y="96958"/>
                </a:lnTo>
                <a:lnTo>
                  <a:pt x="257266" y="96958"/>
                </a:lnTo>
                <a:lnTo>
                  <a:pt x="257266" y="95995"/>
                </a:lnTo>
                <a:lnTo>
                  <a:pt x="258226" y="95995"/>
                </a:lnTo>
                <a:lnTo>
                  <a:pt x="258226" y="95036"/>
                </a:lnTo>
                <a:lnTo>
                  <a:pt x="259186" y="95036"/>
                </a:lnTo>
                <a:lnTo>
                  <a:pt x="259186" y="93119"/>
                </a:lnTo>
                <a:lnTo>
                  <a:pt x="244784" y="77760"/>
                </a:lnTo>
                <a:lnTo>
                  <a:pt x="243824" y="76795"/>
                </a:lnTo>
                <a:lnTo>
                  <a:pt x="243824" y="69116"/>
                </a:lnTo>
                <a:lnTo>
                  <a:pt x="244784" y="69116"/>
                </a:lnTo>
                <a:lnTo>
                  <a:pt x="244784" y="68157"/>
                </a:lnTo>
                <a:lnTo>
                  <a:pt x="245744" y="68157"/>
                </a:lnTo>
                <a:lnTo>
                  <a:pt x="245744" y="67199"/>
                </a:lnTo>
                <a:lnTo>
                  <a:pt x="246705" y="67199"/>
                </a:lnTo>
                <a:lnTo>
                  <a:pt x="246705" y="66234"/>
                </a:lnTo>
                <a:lnTo>
                  <a:pt x="248625" y="66234"/>
                </a:lnTo>
                <a:lnTo>
                  <a:pt x="248625" y="64317"/>
                </a:lnTo>
                <a:lnTo>
                  <a:pt x="247665" y="64317"/>
                </a:lnTo>
                <a:lnTo>
                  <a:pt x="247665" y="63360"/>
                </a:lnTo>
                <a:lnTo>
                  <a:pt x="246705" y="62395"/>
                </a:lnTo>
                <a:lnTo>
                  <a:pt x="242864" y="62395"/>
                </a:lnTo>
                <a:lnTo>
                  <a:pt x="242864" y="63360"/>
                </a:lnTo>
                <a:lnTo>
                  <a:pt x="241904" y="63360"/>
                </a:lnTo>
                <a:lnTo>
                  <a:pt x="241904" y="64317"/>
                </a:lnTo>
                <a:lnTo>
                  <a:pt x="240944" y="64317"/>
                </a:lnTo>
                <a:lnTo>
                  <a:pt x="240944" y="65275"/>
                </a:lnTo>
                <a:lnTo>
                  <a:pt x="239984" y="65275"/>
                </a:lnTo>
                <a:lnTo>
                  <a:pt x="239984" y="67199"/>
                </a:lnTo>
                <a:lnTo>
                  <a:pt x="239024" y="68157"/>
                </a:lnTo>
                <a:lnTo>
                  <a:pt x="239024" y="72955"/>
                </a:lnTo>
                <a:lnTo>
                  <a:pt x="239984" y="74878"/>
                </a:lnTo>
                <a:lnTo>
                  <a:pt x="236143" y="71039"/>
                </a:lnTo>
                <a:lnTo>
                  <a:pt x="235183" y="71039"/>
                </a:lnTo>
                <a:lnTo>
                  <a:pt x="234223" y="71998"/>
                </a:lnTo>
                <a:lnTo>
                  <a:pt x="233263" y="72955"/>
                </a:lnTo>
                <a:lnTo>
                  <a:pt x="233263" y="73920"/>
                </a:lnTo>
                <a:lnTo>
                  <a:pt x="232318" y="73920"/>
                </a:lnTo>
                <a:close/>
              </a:path>
              <a:path w="334060" h="321588">
                <a:moveTo>
                  <a:pt x="276468" y="75837"/>
                </a:moveTo>
                <a:lnTo>
                  <a:pt x="254386" y="52798"/>
                </a:lnTo>
                <a:lnTo>
                  <a:pt x="253425" y="52798"/>
                </a:lnTo>
                <a:lnTo>
                  <a:pt x="253425" y="53757"/>
                </a:lnTo>
                <a:lnTo>
                  <a:pt x="251505" y="53757"/>
                </a:lnTo>
                <a:lnTo>
                  <a:pt x="251505" y="55680"/>
                </a:lnTo>
                <a:lnTo>
                  <a:pt x="250545" y="55680"/>
                </a:lnTo>
                <a:lnTo>
                  <a:pt x="250545" y="56637"/>
                </a:lnTo>
                <a:lnTo>
                  <a:pt x="272628" y="79677"/>
                </a:lnTo>
                <a:lnTo>
                  <a:pt x="274548" y="79677"/>
                </a:lnTo>
                <a:lnTo>
                  <a:pt x="274548" y="78719"/>
                </a:lnTo>
                <a:lnTo>
                  <a:pt x="275508" y="77760"/>
                </a:lnTo>
                <a:lnTo>
                  <a:pt x="276468" y="76795"/>
                </a:lnTo>
                <a:lnTo>
                  <a:pt x="276468" y="75837"/>
                </a:lnTo>
                <a:close/>
              </a:path>
              <a:path w="334060" h="321588">
                <a:moveTo>
                  <a:pt x="240944" y="47036"/>
                </a:moveTo>
                <a:lnTo>
                  <a:pt x="240944" y="47999"/>
                </a:lnTo>
                <a:lnTo>
                  <a:pt x="241904" y="48958"/>
                </a:lnTo>
                <a:lnTo>
                  <a:pt x="242864" y="49917"/>
                </a:lnTo>
                <a:lnTo>
                  <a:pt x="243824" y="50875"/>
                </a:lnTo>
                <a:lnTo>
                  <a:pt x="243824" y="51840"/>
                </a:lnTo>
                <a:lnTo>
                  <a:pt x="245744" y="51840"/>
                </a:lnTo>
                <a:lnTo>
                  <a:pt x="246705" y="50875"/>
                </a:lnTo>
                <a:lnTo>
                  <a:pt x="247665" y="49917"/>
                </a:lnTo>
                <a:lnTo>
                  <a:pt x="248625" y="48958"/>
                </a:lnTo>
                <a:lnTo>
                  <a:pt x="248625" y="46078"/>
                </a:lnTo>
                <a:lnTo>
                  <a:pt x="247665" y="45119"/>
                </a:lnTo>
                <a:lnTo>
                  <a:pt x="246705" y="44160"/>
                </a:lnTo>
                <a:lnTo>
                  <a:pt x="243824" y="44160"/>
                </a:lnTo>
                <a:lnTo>
                  <a:pt x="242864" y="45119"/>
                </a:lnTo>
                <a:lnTo>
                  <a:pt x="241904" y="46078"/>
                </a:lnTo>
                <a:lnTo>
                  <a:pt x="240944" y="47036"/>
                </a:lnTo>
                <a:close/>
              </a:path>
              <a:path w="334060" h="321588">
                <a:moveTo>
                  <a:pt x="276468" y="30719"/>
                </a:moveTo>
                <a:lnTo>
                  <a:pt x="274548" y="30719"/>
                </a:lnTo>
                <a:lnTo>
                  <a:pt x="273588" y="32641"/>
                </a:lnTo>
                <a:lnTo>
                  <a:pt x="272628" y="33599"/>
                </a:lnTo>
                <a:lnTo>
                  <a:pt x="270708" y="34558"/>
                </a:lnTo>
                <a:lnTo>
                  <a:pt x="269748" y="36481"/>
                </a:lnTo>
                <a:lnTo>
                  <a:pt x="268787" y="38398"/>
                </a:lnTo>
                <a:lnTo>
                  <a:pt x="268787" y="45119"/>
                </a:lnTo>
                <a:lnTo>
                  <a:pt x="265907" y="42237"/>
                </a:lnTo>
                <a:lnTo>
                  <a:pt x="265907" y="41279"/>
                </a:lnTo>
                <a:lnTo>
                  <a:pt x="264947" y="41279"/>
                </a:lnTo>
                <a:lnTo>
                  <a:pt x="263987" y="42237"/>
                </a:lnTo>
                <a:lnTo>
                  <a:pt x="263027" y="43196"/>
                </a:lnTo>
                <a:lnTo>
                  <a:pt x="262067" y="44160"/>
                </a:lnTo>
                <a:lnTo>
                  <a:pt x="262067" y="46078"/>
                </a:lnTo>
                <a:lnTo>
                  <a:pt x="284149" y="68157"/>
                </a:lnTo>
                <a:lnTo>
                  <a:pt x="286070" y="68157"/>
                </a:lnTo>
                <a:lnTo>
                  <a:pt x="286070" y="67199"/>
                </a:lnTo>
                <a:lnTo>
                  <a:pt x="287030" y="67199"/>
                </a:lnTo>
                <a:lnTo>
                  <a:pt x="287030" y="66234"/>
                </a:lnTo>
                <a:lnTo>
                  <a:pt x="287990" y="66234"/>
                </a:lnTo>
                <a:lnTo>
                  <a:pt x="287990" y="65275"/>
                </a:lnTo>
                <a:lnTo>
                  <a:pt x="288950" y="65275"/>
                </a:lnTo>
                <a:lnTo>
                  <a:pt x="288950" y="63360"/>
                </a:lnTo>
                <a:lnTo>
                  <a:pt x="287990" y="63360"/>
                </a:lnTo>
                <a:lnTo>
                  <a:pt x="272628" y="47999"/>
                </a:lnTo>
                <a:lnTo>
                  <a:pt x="272628" y="42237"/>
                </a:lnTo>
                <a:lnTo>
                  <a:pt x="273588" y="40320"/>
                </a:lnTo>
                <a:lnTo>
                  <a:pt x="273588" y="39357"/>
                </a:lnTo>
                <a:lnTo>
                  <a:pt x="274548" y="37440"/>
                </a:lnTo>
                <a:lnTo>
                  <a:pt x="275508" y="37440"/>
                </a:lnTo>
                <a:lnTo>
                  <a:pt x="276468" y="36481"/>
                </a:lnTo>
                <a:lnTo>
                  <a:pt x="277428" y="36481"/>
                </a:lnTo>
                <a:lnTo>
                  <a:pt x="278389" y="35516"/>
                </a:lnTo>
                <a:lnTo>
                  <a:pt x="280309" y="35516"/>
                </a:lnTo>
                <a:lnTo>
                  <a:pt x="281269" y="36481"/>
                </a:lnTo>
                <a:lnTo>
                  <a:pt x="282229" y="36481"/>
                </a:lnTo>
                <a:lnTo>
                  <a:pt x="283189" y="37440"/>
                </a:lnTo>
                <a:lnTo>
                  <a:pt x="284149" y="37440"/>
                </a:lnTo>
                <a:lnTo>
                  <a:pt x="285109" y="38398"/>
                </a:lnTo>
                <a:lnTo>
                  <a:pt x="286070" y="40320"/>
                </a:lnTo>
                <a:lnTo>
                  <a:pt x="299511" y="52798"/>
                </a:lnTo>
                <a:lnTo>
                  <a:pt x="301431" y="52798"/>
                </a:lnTo>
                <a:lnTo>
                  <a:pt x="301431" y="51840"/>
                </a:lnTo>
                <a:lnTo>
                  <a:pt x="302392" y="51840"/>
                </a:lnTo>
                <a:lnTo>
                  <a:pt x="302392" y="50875"/>
                </a:lnTo>
                <a:lnTo>
                  <a:pt x="303336" y="50875"/>
                </a:lnTo>
                <a:lnTo>
                  <a:pt x="303336" y="48958"/>
                </a:lnTo>
                <a:lnTo>
                  <a:pt x="289910" y="35516"/>
                </a:lnTo>
                <a:lnTo>
                  <a:pt x="287990" y="33599"/>
                </a:lnTo>
                <a:lnTo>
                  <a:pt x="287030" y="32641"/>
                </a:lnTo>
                <a:lnTo>
                  <a:pt x="285109" y="31677"/>
                </a:lnTo>
                <a:lnTo>
                  <a:pt x="284149" y="30719"/>
                </a:lnTo>
                <a:lnTo>
                  <a:pt x="282229" y="30719"/>
                </a:lnTo>
                <a:lnTo>
                  <a:pt x="281269" y="29760"/>
                </a:lnTo>
                <a:lnTo>
                  <a:pt x="278389" y="29760"/>
                </a:lnTo>
                <a:lnTo>
                  <a:pt x="276468" y="30719"/>
                </a:lnTo>
                <a:close/>
              </a:path>
              <a:path w="334060" h="321588">
                <a:moveTo>
                  <a:pt x="305272" y="30719"/>
                </a:moveTo>
                <a:lnTo>
                  <a:pt x="305272" y="29760"/>
                </a:lnTo>
                <a:lnTo>
                  <a:pt x="306232" y="29760"/>
                </a:lnTo>
                <a:lnTo>
                  <a:pt x="307177" y="28802"/>
                </a:lnTo>
                <a:lnTo>
                  <a:pt x="308152" y="23039"/>
                </a:lnTo>
                <a:lnTo>
                  <a:pt x="306232" y="24961"/>
                </a:lnTo>
                <a:lnTo>
                  <a:pt x="305272" y="24961"/>
                </a:lnTo>
                <a:lnTo>
                  <a:pt x="305272" y="30719"/>
                </a:lnTo>
                <a:close/>
              </a:path>
              <a:path w="334060" h="321588">
                <a:moveTo>
                  <a:pt x="315833" y="43196"/>
                </a:moveTo>
                <a:lnTo>
                  <a:pt x="314858" y="42237"/>
                </a:lnTo>
                <a:lnTo>
                  <a:pt x="314858" y="41279"/>
                </a:lnTo>
                <a:lnTo>
                  <a:pt x="313898" y="40320"/>
                </a:lnTo>
                <a:lnTo>
                  <a:pt x="313898" y="35516"/>
                </a:lnTo>
                <a:lnTo>
                  <a:pt x="320619" y="30719"/>
                </a:lnTo>
                <a:lnTo>
                  <a:pt x="318714" y="24961"/>
                </a:lnTo>
                <a:lnTo>
                  <a:pt x="317738" y="25920"/>
                </a:lnTo>
                <a:lnTo>
                  <a:pt x="311993" y="32641"/>
                </a:lnTo>
                <a:lnTo>
                  <a:pt x="311017" y="32641"/>
                </a:lnTo>
                <a:lnTo>
                  <a:pt x="310057" y="33599"/>
                </a:lnTo>
                <a:lnTo>
                  <a:pt x="307177" y="33599"/>
                </a:lnTo>
                <a:lnTo>
                  <a:pt x="306232" y="32641"/>
                </a:lnTo>
                <a:lnTo>
                  <a:pt x="305272" y="31677"/>
                </a:lnTo>
                <a:lnTo>
                  <a:pt x="305272" y="24961"/>
                </a:lnTo>
                <a:lnTo>
                  <a:pt x="299511" y="24961"/>
                </a:lnTo>
                <a:lnTo>
                  <a:pt x="298551" y="23039"/>
                </a:lnTo>
                <a:lnTo>
                  <a:pt x="297591" y="23039"/>
                </a:lnTo>
                <a:lnTo>
                  <a:pt x="297591" y="21122"/>
                </a:lnTo>
                <a:lnTo>
                  <a:pt x="296631" y="20157"/>
                </a:lnTo>
                <a:lnTo>
                  <a:pt x="296631" y="15358"/>
                </a:lnTo>
                <a:lnTo>
                  <a:pt x="297591" y="14401"/>
                </a:lnTo>
                <a:lnTo>
                  <a:pt x="297591" y="13437"/>
                </a:lnTo>
                <a:lnTo>
                  <a:pt x="299511" y="12478"/>
                </a:lnTo>
                <a:lnTo>
                  <a:pt x="301431" y="11519"/>
                </a:lnTo>
                <a:lnTo>
                  <a:pt x="305272" y="11519"/>
                </a:lnTo>
                <a:lnTo>
                  <a:pt x="306232" y="12478"/>
                </a:lnTo>
                <a:lnTo>
                  <a:pt x="308152" y="13437"/>
                </a:lnTo>
                <a:lnTo>
                  <a:pt x="308152" y="14401"/>
                </a:lnTo>
                <a:lnTo>
                  <a:pt x="309112" y="15358"/>
                </a:lnTo>
                <a:lnTo>
                  <a:pt x="309112" y="16317"/>
                </a:lnTo>
                <a:lnTo>
                  <a:pt x="310057" y="16317"/>
                </a:lnTo>
                <a:lnTo>
                  <a:pt x="310057" y="21122"/>
                </a:lnTo>
                <a:lnTo>
                  <a:pt x="309112" y="22081"/>
                </a:lnTo>
                <a:lnTo>
                  <a:pt x="308152" y="23039"/>
                </a:lnTo>
                <a:lnTo>
                  <a:pt x="307177" y="28802"/>
                </a:lnTo>
                <a:lnTo>
                  <a:pt x="308152" y="28802"/>
                </a:lnTo>
                <a:lnTo>
                  <a:pt x="309112" y="27837"/>
                </a:lnTo>
                <a:lnTo>
                  <a:pt x="310057" y="26878"/>
                </a:lnTo>
                <a:lnTo>
                  <a:pt x="311017" y="25920"/>
                </a:lnTo>
                <a:lnTo>
                  <a:pt x="312953" y="24961"/>
                </a:lnTo>
                <a:lnTo>
                  <a:pt x="312953" y="23996"/>
                </a:lnTo>
                <a:lnTo>
                  <a:pt x="313898" y="22081"/>
                </a:lnTo>
                <a:lnTo>
                  <a:pt x="314858" y="21122"/>
                </a:lnTo>
                <a:lnTo>
                  <a:pt x="314858" y="15358"/>
                </a:lnTo>
                <a:lnTo>
                  <a:pt x="313898" y="13437"/>
                </a:lnTo>
                <a:lnTo>
                  <a:pt x="313898" y="12478"/>
                </a:lnTo>
                <a:lnTo>
                  <a:pt x="312953" y="10561"/>
                </a:lnTo>
                <a:lnTo>
                  <a:pt x="311993" y="9596"/>
                </a:lnTo>
                <a:lnTo>
                  <a:pt x="311017" y="9596"/>
                </a:lnTo>
                <a:lnTo>
                  <a:pt x="310057" y="8638"/>
                </a:lnTo>
                <a:lnTo>
                  <a:pt x="309112" y="7679"/>
                </a:lnTo>
                <a:lnTo>
                  <a:pt x="307177" y="7679"/>
                </a:lnTo>
                <a:lnTo>
                  <a:pt x="305272" y="6722"/>
                </a:lnTo>
                <a:lnTo>
                  <a:pt x="309112" y="3840"/>
                </a:lnTo>
                <a:lnTo>
                  <a:pt x="309112" y="1917"/>
                </a:lnTo>
                <a:lnTo>
                  <a:pt x="308152" y="1917"/>
                </a:lnTo>
                <a:lnTo>
                  <a:pt x="308152" y="958"/>
                </a:lnTo>
                <a:lnTo>
                  <a:pt x="307177" y="958"/>
                </a:lnTo>
                <a:lnTo>
                  <a:pt x="306232" y="0"/>
                </a:lnTo>
                <a:lnTo>
                  <a:pt x="306232" y="958"/>
                </a:lnTo>
                <a:lnTo>
                  <a:pt x="305272" y="958"/>
                </a:lnTo>
                <a:lnTo>
                  <a:pt x="298551" y="7679"/>
                </a:lnTo>
                <a:lnTo>
                  <a:pt x="297591" y="8638"/>
                </a:lnTo>
                <a:lnTo>
                  <a:pt x="296631" y="9596"/>
                </a:lnTo>
                <a:lnTo>
                  <a:pt x="295671" y="9596"/>
                </a:lnTo>
                <a:lnTo>
                  <a:pt x="295671" y="10561"/>
                </a:lnTo>
                <a:lnTo>
                  <a:pt x="293750" y="11519"/>
                </a:lnTo>
                <a:lnTo>
                  <a:pt x="292790" y="13437"/>
                </a:lnTo>
                <a:lnTo>
                  <a:pt x="291830" y="14401"/>
                </a:lnTo>
                <a:lnTo>
                  <a:pt x="291830" y="16317"/>
                </a:lnTo>
                <a:lnTo>
                  <a:pt x="290870" y="17276"/>
                </a:lnTo>
                <a:lnTo>
                  <a:pt x="290870" y="22081"/>
                </a:lnTo>
                <a:lnTo>
                  <a:pt x="291830" y="23039"/>
                </a:lnTo>
                <a:lnTo>
                  <a:pt x="292790" y="24961"/>
                </a:lnTo>
                <a:lnTo>
                  <a:pt x="293750" y="25920"/>
                </a:lnTo>
                <a:lnTo>
                  <a:pt x="294711" y="26878"/>
                </a:lnTo>
                <a:lnTo>
                  <a:pt x="295671" y="27837"/>
                </a:lnTo>
                <a:lnTo>
                  <a:pt x="296631" y="28802"/>
                </a:lnTo>
                <a:lnTo>
                  <a:pt x="297591" y="29760"/>
                </a:lnTo>
                <a:lnTo>
                  <a:pt x="298551" y="29760"/>
                </a:lnTo>
                <a:lnTo>
                  <a:pt x="299511" y="30719"/>
                </a:lnTo>
                <a:lnTo>
                  <a:pt x="301431" y="30719"/>
                </a:lnTo>
                <a:lnTo>
                  <a:pt x="301431" y="33599"/>
                </a:lnTo>
                <a:lnTo>
                  <a:pt x="302392" y="35516"/>
                </a:lnTo>
                <a:lnTo>
                  <a:pt x="303336" y="36481"/>
                </a:lnTo>
                <a:lnTo>
                  <a:pt x="304312" y="37440"/>
                </a:lnTo>
                <a:lnTo>
                  <a:pt x="304312" y="38398"/>
                </a:lnTo>
                <a:lnTo>
                  <a:pt x="306232" y="38398"/>
                </a:lnTo>
                <a:lnTo>
                  <a:pt x="307177" y="39357"/>
                </a:lnTo>
                <a:lnTo>
                  <a:pt x="308152" y="39357"/>
                </a:lnTo>
                <a:lnTo>
                  <a:pt x="310057" y="38398"/>
                </a:lnTo>
                <a:lnTo>
                  <a:pt x="310057" y="45119"/>
                </a:lnTo>
                <a:lnTo>
                  <a:pt x="311017" y="45119"/>
                </a:lnTo>
                <a:lnTo>
                  <a:pt x="311017" y="46078"/>
                </a:lnTo>
                <a:lnTo>
                  <a:pt x="311993" y="47036"/>
                </a:lnTo>
                <a:lnTo>
                  <a:pt x="312953" y="47999"/>
                </a:lnTo>
                <a:lnTo>
                  <a:pt x="313898" y="48958"/>
                </a:lnTo>
                <a:lnTo>
                  <a:pt x="317738" y="48958"/>
                </a:lnTo>
                <a:lnTo>
                  <a:pt x="316778" y="44160"/>
                </a:lnTo>
                <a:lnTo>
                  <a:pt x="315833" y="43196"/>
                </a:lnTo>
                <a:close/>
              </a:path>
              <a:path w="334060" h="321588">
                <a:moveTo>
                  <a:pt x="334060" y="29760"/>
                </a:moveTo>
                <a:lnTo>
                  <a:pt x="333100" y="28802"/>
                </a:lnTo>
                <a:lnTo>
                  <a:pt x="333100" y="26878"/>
                </a:lnTo>
                <a:lnTo>
                  <a:pt x="332140" y="25920"/>
                </a:lnTo>
                <a:lnTo>
                  <a:pt x="331180" y="24961"/>
                </a:lnTo>
                <a:lnTo>
                  <a:pt x="330235" y="23996"/>
                </a:lnTo>
                <a:lnTo>
                  <a:pt x="329260" y="23039"/>
                </a:lnTo>
                <a:lnTo>
                  <a:pt x="327339" y="23039"/>
                </a:lnTo>
                <a:lnTo>
                  <a:pt x="326395" y="22081"/>
                </a:lnTo>
                <a:lnTo>
                  <a:pt x="324459" y="23039"/>
                </a:lnTo>
                <a:lnTo>
                  <a:pt x="322554" y="23039"/>
                </a:lnTo>
                <a:lnTo>
                  <a:pt x="320619" y="23996"/>
                </a:lnTo>
                <a:lnTo>
                  <a:pt x="320619" y="24961"/>
                </a:lnTo>
                <a:lnTo>
                  <a:pt x="318714" y="24961"/>
                </a:lnTo>
                <a:lnTo>
                  <a:pt x="320619" y="30719"/>
                </a:lnTo>
                <a:lnTo>
                  <a:pt x="321579" y="28802"/>
                </a:lnTo>
                <a:lnTo>
                  <a:pt x="322554" y="28802"/>
                </a:lnTo>
                <a:lnTo>
                  <a:pt x="324459" y="27837"/>
                </a:lnTo>
                <a:lnTo>
                  <a:pt x="326395" y="27837"/>
                </a:lnTo>
                <a:lnTo>
                  <a:pt x="327339" y="28802"/>
                </a:lnTo>
                <a:lnTo>
                  <a:pt x="327339" y="29760"/>
                </a:lnTo>
                <a:lnTo>
                  <a:pt x="328300" y="30719"/>
                </a:lnTo>
                <a:lnTo>
                  <a:pt x="328300" y="31677"/>
                </a:lnTo>
                <a:lnTo>
                  <a:pt x="329260" y="32641"/>
                </a:lnTo>
                <a:lnTo>
                  <a:pt x="328300" y="33599"/>
                </a:lnTo>
                <a:lnTo>
                  <a:pt x="328300" y="35516"/>
                </a:lnTo>
                <a:lnTo>
                  <a:pt x="327339" y="36481"/>
                </a:lnTo>
                <a:lnTo>
                  <a:pt x="327339" y="37440"/>
                </a:lnTo>
                <a:lnTo>
                  <a:pt x="326395" y="38398"/>
                </a:lnTo>
                <a:lnTo>
                  <a:pt x="325419" y="40320"/>
                </a:lnTo>
                <a:lnTo>
                  <a:pt x="323514" y="41279"/>
                </a:lnTo>
                <a:lnTo>
                  <a:pt x="321579" y="43196"/>
                </a:lnTo>
                <a:lnTo>
                  <a:pt x="319674" y="43196"/>
                </a:lnTo>
                <a:lnTo>
                  <a:pt x="317738" y="44160"/>
                </a:lnTo>
                <a:lnTo>
                  <a:pt x="316778" y="44160"/>
                </a:lnTo>
                <a:lnTo>
                  <a:pt x="317738" y="48958"/>
                </a:lnTo>
                <a:lnTo>
                  <a:pt x="320619" y="48958"/>
                </a:lnTo>
                <a:lnTo>
                  <a:pt x="321579" y="47999"/>
                </a:lnTo>
                <a:lnTo>
                  <a:pt x="322554" y="47036"/>
                </a:lnTo>
                <a:lnTo>
                  <a:pt x="324459" y="46078"/>
                </a:lnTo>
                <a:lnTo>
                  <a:pt x="326395" y="45119"/>
                </a:lnTo>
                <a:lnTo>
                  <a:pt x="327339" y="43196"/>
                </a:lnTo>
                <a:lnTo>
                  <a:pt x="330235" y="41279"/>
                </a:lnTo>
                <a:lnTo>
                  <a:pt x="331180" y="39357"/>
                </a:lnTo>
                <a:lnTo>
                  <a:pt x="332140" y="37440"/>
                </a:lnTo>
                <a:lnTo>
                  <a:pt x="333100" y="36481"/>
                </a:lnTo>
                <a:lnTo>
                  <a:pt x="334060" y="34558"/>
                </a:lnTo>
                <a:lnTo>
                  <a:pt x="334060" y="29760"/>
                </a:lnTo>
                <a:close/>
              </a:path>
              <a:path w="334060" h="321588">
                <a:moveTo>
                  <a:pt x="187192" y="121913"/>
                </a:moveTo>
                <a:lnTo>
                  <a:pt x="188153" y="122878"/>
                </a:lnTo>
                <a:lnTo>
                  <a:pt x="189113" y="123837"/>
                </a:lnTo>
                <a:lnTo>
                  <a:pt x="190073" y="123837"/>
                </a:lnTo>
                <a:lnTo>
                  <a:pt x="190073" y="122878"/>
                </a:lnTo>
                <a:lnTo>
                  <a:pt x="192953" y="119998"/>
                </a:lnTo>
                <a:lnTo>
                  <a:pt x="206395" y="133433"/>
                </a:lnTo>
                <a:lnTo>
                  <a:pt x="207355" y="134398"/>
                </a:lnTo>
                <a:lnTo>
                  <a:pt x="208315" y="135357"/>
                </a:lnTo>
                <a:lnTo>
                  <a:pt x="209260" y="136315"/>
                </a:lnTo>
                <a:lnTo>
                  <a:pt x="211195" y="136315"/>
                </a:lnTo>
                <a:lnTo>
                  <a:pt x="212140" y="137274"/>
                </a:lnTo>
                <a:lnTo>
                  <a:pt x="215036" y="137274"/>
                </a:lnTo>
                <a:lnTo>
                  <a:pt x="215981" y="136315"/>
                </a:lnTo>
                <a:lnTo>
                  <a:pt x="217916" y="136315"/>
                </a:lnTo>
                <a:lnTo>
                  <a:pt x="218861" y="135357"/>
                </a:lnTo>
                <a:lnTo>
                  <a:pt x="219821" y="134398"/>
                </a:lnTo>
                <a:lnTo>
                  <a:pt x="220797" y="133433"/>
                </a:lnTo>
                <a:lnTo>
                  <a:pt x="221757" y="132475"/>
                </a:lnTo>
                <a:lnTo>
                  <a:pt x="221757" y="130558"/>
                </a:lnTo>
                <a:lnTo>
                  <a:pt x="222702" y="129594"/>
                </a:lnTo>
                <a:lnTo>
                  <a:pt x="222702" y="128636"/>
                </a:lnTo>
                <a:lnTo>
                  <a:pt x="221757" y="128636"/>
                </a:lnTo>
                <a:lnTo>
                  <a:pt x="221757" y="127677"/>
                </a:lnTo>
                <a:lnTo>
                  <a:pt x="220797" y="127677"/>
                </a:lnTo>
                <a:lnTo>
                  <a:pt x="220797" y="126719"/>
                </a:lnTo>
                <a:lnTo>
                  <a:pt x="218861" y="126719"/>
                </a:lnTo>
                <a:lnTo>
                  <a:pt x="218861" y="127677"/>
                </a:lnTo>
                <a:lnTo>
                  <a:pt x="217916" y="128636"/>
                </a:lnTo>
                <a:lnTo>
                  <a:pt x="216941" y="129594"/>
                </a:lnTo>
                <a:lnTo>
                  <a:pt x="215981" y="131516"/>
                </a:lnTo>
                <a:lnTo>
                  <a:pt x="214076" y="131516"/>
                </a:lnTo>
                <a:lnTo>
                  <a:pt x="212140" y="130558"/>
                </a:lnTo>
                <a:lnTo>
                  <a:pt x="211195" y="129594"/>
                </a:lnTo>
                <a:lnTo>
                  <a:pt x="209260" y="128636"/>
                </a:lnTo>
                <a:lnTo>
                  <a:pt x="196794" y="116157"/>
                </a:lnTo>
                <a:lnTo>
                  <a:pt x="202554" y="110395"/>
                </a:lnTo>
                <a:lnTo>
                  <a:pt x="202554" y="108478"/>
                </a:lnTo>
                <a:lnTo>
                  <a:pt x="201594" y="107513"/>
                </a:lnTo>
                <a:lnTo>
                  <a:pt x="200634" y="107513"/>
                </a:lnTo>
                <a:lnTo>
                  <a:pt x="200634" y="106555"/>
                </a:lnTo>
                <a:lnTo>
                  <a:pt x="198714" y="106555"/>
                </a:lnTo>
                <a:lnTo>
                  <a:pt x="193913" y="113275"/>
                </a:lnTo>
                <a:lnTo>
                  <a:pt x="188153" y="107513"/>
                </a:lnTo>
                <a:lnTo>
                  <a:pt x="186232" y="107513"/>
                </a:lnTo>
                <a:lnTo>
                  <a:pt x="186232" y="108478"/>
                </a:lnTo>
                <a:lnTo>
                  <a:pt x="185272" y="108478"/>
                </a:lnTo>
                <a:lnTo>
                  <a:pt x="185272" y="109436"/>
                </a:lnTo>
                <a:lnTo>
                  <a:pt x="184312" y="109436"/>
                </a:lnTo>
                <a:lnTo>
                  <a:pt x="184312" y="110395"/>
                </a:lnTo>
                <a:lnTo>
                  <a:pt x="183352" y="110395"/>
                </a:lnTo>
                <a:lnTo>
                  <a:pt x="183352" y="111354"/>
                </a:lnTo>
                <a:lnTo>
                  <a:pt x="184312" y="111354"/>
                </a:lnTo>
                <a:lnTo>
                  <a:pt x="190073" y="117116"/>
                </a:lnTo>
                <a:lnTo>
                  <a:pt x="186232" y="119998"/>
                </a:lnTo>
                <a:lnTo>
                  <a:pt x="186232" y="120956"/>
                </a:lnTo>
                <a:lnTo>
                  <a:pt x="187192" y="121913"/>
                </a:lnTo>
                <a:close/>
              </a:path>
              <a:path w="334060" h="321588">
                <a:moveTo>
                  <a:pt x="175671" y="176636"/>
                </a:moveTo>
                <a:lnTo>
                  <a:pt x="176631" y="174712"/>
                </a:lnTo>
                <a:lnTo>
                  <a:pt x="176631" y="170872"/>
                </a:lnTo>
                <a:lnTo>
                  <a:pt x="178551" y="172795"/>
                </a:lnTo>
                <a:lnTo>
                  <a:pt x="180472" y="172795"/>
                </a:lnTo>
                <a:lnTo>
                  <a:pt x="180472" y="171837"/>
                </a:lnTo>
                <a:lnTo>
                  <a:pt x="182392" y="171837"/>
                </a:lnTo>
                <a:lnTo>
                  <a:pt x="182392" y="170872"/>
                </a:lnTo>
                <a:lnTo>
                  <a:pt x="183352" y="169915"/>
                </a:lnTo>
                <a:lnTo>
                  <a:pt x="182392" y="168956"/>
                </a:lnTo>
                <a:lnTo>
                  <a:pt x="167990" y="154554"/>
                </a:lnTo>
                <a:lnTo>
                  <a:pt x="166070" y="152633"/>
                </a:lnTo>
                <a:lnTo>
                  <a:pt x="165110" y="151674"/>
                </a:lnTo>
                <a:lnTo>
                  <a:pt x="163189" y="150715"/>
                </a:lnTo>
                <a:lnTo>
                  <a:pt x="162229" y="150715"/>
                </a:lnTo>
                <a:lnTo>
                  <a:pt x="160309" y="149757"/>
                </a:lnTo>
                <a:lnTo>
                  <a:pt x="158389" y="149757"/>
                </a:lnTo>
                <a:lnTo>
                  <a:pt x="156469" y="150715"/>
                </a:lnTo>
                <a:lnTo>
                  <a:pt x="154548" y="150715"/>
                </a:lnTo>
                <a:lnTo>
                  <a:pt x="153588" y="151674"/>
                </a:lnTo>
                <a:lnTo>
                  <a:pt x="152628" y="153597"/>
                </a:lnTo>
                <a:lnTo>
                  <a:pt x="150708" y="154554"/>
                </a:lnTo>
                <a:lnTo>
                  <a:pt x="149748" y="155513"/>
                </a:lnTo>
                <a:lnTo>
                  <a:pt x="148788" y="156472"/>
                </a:lnTo>
                <a:lnTo>
                  <a:pt x="147827" y="157436"/>
                </a:lnTo>
                <a:lnTo>
                  <a:pt x="147827" y="158395"/>
                </a:lnTo>
                <a:lnTo>
                  <a:pt x="146867" y="159354"/>
                </a:lnTo>
                <a:lnTo>
                  <a:pt x="145907" y="160312"/>
                </a:lnTo>
                <a:lnTo>
                  <a:pt x="145907" y="162234"/>
                </a:lnTo>
                <a:lnTo>
                  <a:pt x="144947" y="163192"/>
                </a:lnTo>
                <a:lnTo>
                  <a:pt x="144947" y="166074"/>
                </a:lnTo>
                <a:lnTo>
                  <a:pt x="145907" y="167033"/>
                </a:lnTo>
                <a:lnTo>
                  <a:pt x="146867" y="167998"/>
                </a:lnTo>
                <a:lnTo>
                  <a:pt x="148788" y="167998"/>
                </a:lnTo>
                <a:lnTo>
                  <a:pt x="148788" y="166074"/>
                </a:lnTo>
                <a:lnTo>
                  <a:pt x="149748" y="165116"/>
                </a:lnTo>
                <a:lnTo>
                  <a:pt x="149748" y="163192"/>
                </a:lnTo>
                <a:lnTo>
                  <a:pt x="150708" y="162234"/>
                </a:lnTo>
                <a:lnTo>
                  <a:pt x="151668" y="161277"/>
                </a:lnTo>
                <a:lnTo>
                  <a:pt x="151668" y="160312"/>
                </a:lnTo>
                <a:lnTo>
                  <a:pt x="152628" y="159354"/>
                </a:lnTo>
                <a:lnTo>
                  <a:pt x="153588" y="158395"/>
                </a:lnTo>
                <a:lnTo>
                  <a:pt x="154548" y="157436"/>
                </a:lnTo>
                <a:lnTo>
                  <a:pt x="155508" y="157436"/>
                </a:lnTo>
                <a:lnTo>
                  <a:pt x="156469" y="156472"/>
                </a:lnTo>
                <a:lnTo>
                  <a:pt x="157429" y="156472"/>
                </a:lnTo>
                <a:lnTo>
                  <a:pt x="158389" y="155513"/>
                </a:lnTo>
                <a:lnTo>
                  <a:pt x="159349" y="156472"/>
                </a:lnTo>
                <a:lnTo>
                  <a:pt x="161269" y="156472"/>
                </a:lnTo>
                <a:lnTo>
                  <a:pt x="162229" y="157436"/>
                </a:lnTo>
                <a:lnTo>
                  <a:pt x="163189" y="157436"/>
                </a:lnTo>
                <a:lnTo>
                  <a:pt x="164150" y="158395"/>
                </a:lnTo>
                <a:lnTo>
                  <a:pt x="165110" y="160312"/>
                </a:lnTo>
                <a:lnTo>
                  <a:pt x="162229" y="163192"/>
                </a:lnTo>
                <a:lnTo>
                  <a:pt x="161269" y="170872"/>
                </a:lnTo>
                <a:lnTo>
                  <a:pt x="162229" y="169915"/>
                </a:lnTo>
                <a:lnTo>
                  <a:pt x="163189" y="168956"/>
                </a:lnTo>
                <a:lnTo>
                  <a:pt x="164150" y="167998"/>
                </a:lnTo>
                <a:lnTo>
                  <a:pt x="165110" y="167033"/>
                </a:lnTo>
                <a:lnTo>
                  <a:pt x="167990" y="163192"/>
                </a:lnTo>
                <a:lnTo>
                  <a:pt x="172791" y="167998"/>
                </a:lnTo>
                <a:lnTo>
                  <a:pt x="173751" y="169915"/>
                </a:lnTo>
                <a:lnTo>
                  <a:pt x="172791" y="171837"/>
                </a:lnTo>
                <a:lnTo>
                  <a:pt x="172791" y="174712"/>
                </a:lnTo>
                <a:lnTo>
                  <a:pt x="171830" y="175677"/>
                </a:lnTo>
                <a:lnTo>
                  <a:pt x="170870" y="177594"/>
                </a:lnTo>
                <a:lnTo>
                  <a:pt x="168950" y="178553"/>
                </a:lnTo>
                <a:lnTo>
                  <a:pt x="167990" y="179516"/>
                </a:lnTo>
                <a:lnTo>
                  <a:pt x="165110" y="179516"/>
                </a:lnTo>
                <a:lnTo>
                  <a:pt x="164150" y="178553"/>
                </a:lnTo>
                <a:lnTo>
                  <a:pt x="163189" y="184315"/>
                </a:lnTo>
                <a:lnTo>
                  <a:pt x="164150" y="185274"/>
                </a:lnTo>
                <a:lnTo>
                  <a:pt x="166070" y="184315"/>
                </a:lnTo>
                <a:lnTo>
                  <a:pt x="167990" y="184315"/>
                </a:lnTo>
                <a:lnTo>
                  <a:pt x="168950" y="183357"/>
                </a:lnTo>
                <a:lnTo>
                  <a:pt x="170870" y="183357"/>
                </a:lnTo>
                <a:lnTo>
                  <a:pt x="171830" y="182392"/>
                </a:lnTo>
                <a:lnTo>
                  <a:pt x="172791" y="180475"/>
                </a:lnTo>
                <a:lnTo>
                  <a:pt x="174711" y="179516"/>
                </a:lnTo>
                <a:lnTo>
                  <a:pt x="175671" y="178553"/>
                </a:lnTo>
                <a:lnTo>
                  <a:pt x="175671" y="176636"/>
                </a:lnTo>
                <a:close/>
              </a:path>
              <a:path w="334060" h="321588">
                <a:moveTo>
                  <a:pt x="128625" y="184315"/>
                </a:moveTo>
                <a:lnTo>
                  <a:pt x="129585" y="183357"/>
                </a:lnTo>
                <a:lnTo>
                  <a:pt x="132466" y="180475"/>
                </a:lnTo>
                <a:lnTo>
                  <a:pt x="151668" y="200633"/>
                </a:lnTo>
                <a:lnTo>
                  <a:pt x="152628" y="200633"/>
                </a:lnTo>
                <a:lnTo>
                  <a:pt x="152628" y="199674"/>
                </a:lnTo>
                <a:lnTo>
                  <a:pt x="153588" y="199674"/>
                </a:lnTo>
                <a:lnTo>
                  <a:pt x="154548" y="198715"/>
                </a:lnTo>
                <a:lnTo>
                  <a:pt x="155508" y="197751"/>
                </a:lnTo>
                <a:lnTo>
                  <a:pt x="155508" y="196792"/>
                </a:lnTo>
                <a:lnTo>
                  <a:pt x="156469" y="196792"/>
                </a:lnTo>
                <a:lnTo>
                  <a:pt x="155508" y="195834"/>
                </a:lnTo>
                <a:lnTo>
                  <a:pt x="136306" y="176636"/>
                </a:lnTo>
                <a:lnTo>
                  <a:pt x="141107" y="171837"/>
                </a:lnTo>
                <a:lnTo>
                  <a:pt x="142067" y="170872"/>
                </a:lnTo>
                <a:lnTo>
                  <a:pt x="141107" y="170872"/>
                </a:lnTo>
                <a:lnTo>
                  <a:pt x="141107" y="169915"/>
                </a:lnTo>
                <a:lnTo>
                  <a:pt x="140147" y="168956"/>
                </a:lnTo>
                <a:lnTo>
                  <a:pt x="139186" y="167998"/>
                </a:lnTo>
                <a:lnTo>
                  <a:pt x="137266" y="167998"/>
                </a:lnTo>
                <a:lnTo>
                  <a:pt x="132466" y="172795"/>
                </a:lnTo>
                <a:lnTo>
                  <a:pt x="130561" y="170872"/>
                </a:lnTo>
                <a:lnTo>
                  <a:pt x="129585" y="169915"/>
                </a:lnTo>
                <a:lnTo>
                  <a:pt x="128625" y="168956"/>
                </a:lnTo>
                <a:lnTo>
                  <a:pt x="128625" y="167998"/>
                </a:lnTo>
                <a:lnTo>
                  <a:pt x="127680" y="167033"/>
                </a:lnTo>
                <a:lnTo>
                  <a:pt x="127680" y="166074"/>
                </a:lnTo>
                <a:lnTo>
                  <a:pt x="126720" y="165116"/>
                </a:lnTo>
                <a:lnTo>
                  <a:pt x="127680" y="165116"/>
                </a:lnTo>
                <a:lnTo>
                  <a:pt x="127680" y="163192"/>
                </a:lnTo>
                <a:lnTo>
                  <a:pt x="128625" y="162234"/>
                </a:lnTo>
                <a:lnTo>
                  <a:pt x="129585" y="162234"/>
                </a:lnTo>
                <a:lnTo>
                  <a:pt x="129585" y="161277"/>
                </a:lnTo>
                <a:lnTo>
                  <a:pt x="130561" y="161277"/>
                </a:lnTo>
                <a:lnTo>
                  <a:pt x="130561" y="160312"/>
                </a:lnTo>
                <a:lnTo>
                  <a:pt x="132466" y="160312"/>
                </a:lnTo>
                <a:lnTo>
                  <a:pt x="132466" y="158395"/>
                </a:lnTo>
                <a:lnTo>
                  <a:pt x="131505" y="158395"/>
                </a:lnTo>
                <a:lnTo>
                  <a:pt x="131505" y="157436"/>
                </a:lnTo>
                <a:lnTo>
                  <a:pt x="130561" y="157436"/>
                </a:lnTo>
                <a:lnTo>
                  <a:pt x="130561" y="156472"/>
                </a:lnTo>
                <a:lnTo>
                  <a:pt x="128625" y="156472"/>
                </a:lnTo>
                <a:lnTo>
                  <a:pt x="127680" y="157436"/>
                </a:lnTo>
                <a:lnTo>
                  <a:pt x="125745" y="157436"/>
                </a:lnTo>
                <a:lnTo>
                  <a:pt x="125745" y="158395"/>
                </a:lnTo>
                <a:lnTo>
                  <a:pt x="124785" y="159354"/>
                </a:lnTo>
                <a:lnTo>
                  <a:pt x="123840" y="160312"/>
                </a:lnTo>
                <a:lnTo>
                  <a:pt x="122880" y="161277"/>
                </a:lnTo>
                <a:lnTo>
                  <a:pt x="122880" y="163192"/>
                </a:lnTo>
                <a:lnTo>
                  <a:pt x="121904" y="164151"/>
                </a:lnTo>
                <a:lnTo>
                  <a:pt x="121904" y="167998"/>
                </a:lnTo>
                <a:lnTo>
                  <a:pt x="122880" y="168956"/>
                </a:lnTo>
                <a:lnTo>
                  <a:pt x="122880" y="170872"/>
                </a:lnTo>
                <a:lnTo>
                  <a:pt x="123840" y="171837"/>
                </a:lnTo>
                <a:lnTo>
                  <a:pt x="124785" y="173754"/>
                </a:lnTo>
                <a:lnTo>
                  <a:pt x="126720" y="174712"/>
                </a:lnTo>
                <a:lnTo>
                  <a:pt x="128625" y="177594"/>
                </a:lnTo>
                <a:lnTo>
                  <a:pt x="125745" y="180475"/>
                </a:lnTo>
                <a:lnTo>
                  <a:pt x="125745" y="182392"/>
                </a:lnTo>
                <a:lnTo>
                  <a:pt x="126720" y="182392"/>
                </a:lnTo>
                <a:lnTo>
                  <a:pt x="127680" y="183357"/>
                </a:lnTo>
                <a:lnTo>
                  <a:pt x="127680" y="184315"/>
                </a:lnTo>
                <a:lnTo>
                  <a:pt x="128625" y="184315"/>
                </a:lnTo>
                <a:close/>
              </a:path>
              <a:path w="334060" h="321588">
                <a:moveTo>
                  <a:pt x="135346" y="215991"/>
                </a:moveTo>
                <a:lnTo>
                  <a:pt x="136306" y="215033"/>
                </a:lnTo>
                <a:lnTo>
                  <a:pt x="136306" y="209271"/>
                </a:lnTo>
                <a:lnTo>
                  <a:pt x="139186" y="212151"/>
                </a:lnTo>
                <a:lnTo>
                  <a:pt x="139186" y="213110"/>
                </a:lnTo>
                <a:lnTo>
                  <a:pt x="140147" y="213110"/>
                </a:lnTo>
                <a:lnTo>
                  <a:pt x="140147" y="212151"/>
                </a:lnTo>
                <a:lnTo>
                  <a:pt x="141107" y="212151"/>
                </a:lnTo>
                <a:lnTo>
                  <a:pt x="142067" y="211192"/>
                </a:lnTo>
                <a:lnTo>
                  <a:pt x="142067" y="210235"/>
                </a:lnTo>
                <a:lnTo>
                  <a:pt x="143027" y="210235"/>
                </a:lnTo>
                <a:lnTo>
                  <a:pt x="143027" y="209271"/>
                </a:lnTo>
                <a:lnTo>
                  <a:pt x="120944" y="187195"/>
                </a:lnTo>
                <a:lnTo>
                  <a:pt x="119999" y="186232"/>
                </a:lnTo>
                <a:lnTo>
                  <a:pt x="119999" y="187195"/>
                </a:lnTo>
                <a:lnTo>
                  <a:pt x="118064" y="187195"/>
                </a:lnTo>
                <a:lnTo>
                  <a:pt x="118064" y="188154"/>
                </a:lnTo>
                <a:lnTo>
                  <a:pt x="117119" y="188154"/>
                </a:lnTo>
                <a:lnTo>
                  <a:pt x="117119" y="189113"/>
                </a:lnTo>
                <a:lnTo>
                  <a:pt x="116159" y="189113"/>
                </a:lnTo>
                <a:lnTo>
                  <a:pt x="116159" y="191036"/>
                </a:lnTo>
                <a:lnTo>
                  <a:pt x="132466" y="206395"/>
                </a:lnTo>
                <a:lnTo>
                  <a:pt x="132466" y="212151"/>
                </a:lnTo>
                <a:lnTo>
                  <a:pt x="131505" y="214074"/>
                </a:lnTo>
                <a:lnTo>
                  <a:pt x="130561" y="215991"/>
                </a:lnTo>
                <a:lnTo>
                  <a:pt x="130561" y="216950"/>
                </a:lnTo>
                <a:lnTo>
                  <a:pt x="129585" y="216950"/>
                </a:lnTo>
                <a:lnTo>
                  <a:pt x="128625" y="217915"/>
                </a:lnTo>
                <a:lnTo>
                  <a:pt x="127680" y="217915"/>
                </a:lnTo>
                <a:lnTo>
                  <a:pt x="126720" y="218873"/>
                </a:lnTo>
                <a:lnTo>
                  <a:pt x="124785" y="218873"/>
                </a:lnTo>
                <a:lnTo>
                  <a:pt x="123840" y="217915"/>
                </a:lnTo>
                <a:lnTo>
                  <a:pt x="122880" y="217915"/>
                </a:lnTo>
                <a:lnTo>
                  <a:pt x="121904" y="216950"/>
                </a:lnTo>
                <a:lnTo>
                  <a:pt x="120944" y="216950"/>
                </a:lnTo>
                <a:lnTo>
                  <a:pt x="119999" y="215991"/>
                </a:lnTo>
                <a:lnTo>
                  <a:pt x="119024" y="215033"/>
                </a:lnTo>
                <a:lnTo>
                  <a:pt x="105597" y="201591"/>
                </a:lnTo>
                <a:lnTo>
                  <a:pt x="103677" y="201591"/>
                </a:lnTo>
                <a:lnTo>
                  <a:pt x="103677" y="202556"/>
                </a:lnTo>
                <a:lnTo>
                  <a:pt x="102717" y="202556"/>
                </a:lnTo>
                <a:lnTo>
                  <a:pt x="102717" y="203513"/>
                </a:lnTo>
                <a:lnTo>
                  <a:pt x="101757" y="203513"/>
                </a:lnTo>
                <a:lnTo>
                  <a:pt x="101757" y="205430"/>
                </a:lnTo>
                <a:lnTo>
                  <a:pt x="115183" y="218873"/>
                </a:lnTo>
                <a:lnTo>
                  <a:pt x="116159" y="220795"/>
                </a:lnTo>
                <a:lnTo>
                  <a:pt x="118064" y="221754"/>
                </a:lnTo>
                <a:lnTo>
                  <a:pt x="119999" y="222712"/>
                </a:lnTo>
                <a:lnTo>
                  <a:pt x="120944" y="223671"/>
                </a:lnTo>
                <a:lnTo>
                  <a:pt x="122880" y="223671"/>
                </a:lnTo>
                <a:lnTo>
                  <a:pt x="123840" y="224636"/>
                </a:lnTo>
                <a:lnTo>
                  <a:pt x="126720" y="224636"/>
                </a:lnTo>
                <a:lnTo>
                  <a:pt x="128625" y="223671"/>
                </a:lnTo>
                <a:lnTo>
                  <a:pt x="130561" y="223671"/>
                </a:lnTo>
                <a:lnTo>
                  <a:pt x="131505" y="222712"/>
                </a:lnTo>
                <a:lnTo>
                  <a:pt x="132466" y="220795"/>
                </a:lnTo>
                <a:lnTo>
                  <a:pt x="134401" y="219830"/>
                </a:lnTo>
                <a:lnTo>
                  <a:pt x="135346" y="217915"/>
                </a:lnTo>
                <a:lnTo>
                  <a:pt x="135346" y="215991"/>
                </a:lnTo>
                <a:close/>
              </a:path>
              <a:path w="334060" h="321588">
                <a:moveTo>
                  <a:pt x="85435" y="228475"/>
                </a:moveTo>
                <a:lnTo>
                  <a:pt x="86395" y="226553"/>
                </a:lnTo>
                <a:lnTo>
                  <a:pt x="86395" y="225594"/>
                </a:lnTo>
                <a:lnTo>
                  <a:pt x="87355" y="224636"/>
                </a:lnTo>
                <a:lnTo>
                  <a:pt x="88315" y="223671"/>
                </a:lnTo>
                <a:lnTo>
                  <a:pt x="89275" y="223671"/>
                </a:lnTo>
                <a:lnTo>
                  <a:pt x="90236" y="222712"/>
                </a:lnTo>
                <a:lnTo>
                  <a:pt x="94076" y="222712"/>
                </a:lnTo>
                <a:lnTo>
                  <a:pt x="95036" y="223671"/>
                </a:lnTo>
                <a:lnTo>
                  <a:pt x="96956" y="223671"/>
                </a:lnTo>
                <a:lnTo>
                  <a:pt x="97916" y="224636"/>
                </a:lnTo>
                <a:lnTo>
                  <a:pt x="99837" y="226553"/>
                </a:lnTo>
                <a:lnTo>
                  <a:pt x="112318" y="239030"/>
                </a:lnTo>
                <a:lnTo>
                  <a:pt x="113278" y="239994"/>
                </a:lnTo>
                <a:lnTo>
                  <a:pt x="113278" y="239030"/>
                </a:lnTo>
                <a:lnTo>
                  <a:pt x="114223" y="239030"/>
                </a:lnTo>
                <a:lnTo>
                  <a:pt x="115183" y="238071"/>
                </a:lnTo>
                <a:lnTo>
                  <a:pt x="115183" y="237113"/>
                </a:lnTo>
                <a:lnTo>
                  <a:pt x="116159" y="237113"/>
                </a:lnTo>
                <a:lnTo>
                  <a:pt x="116159" y="235191"/>
                </a:lnTo>
                <a:lnTo>
                  <a:pt x="102717" y="221754"/>
                </a:lnTo>
                <a:lnTo>
                  <a:pt x="100797" y="220795"/>
                </a:lnTo>
                <a:lnTo>
                  <a:pt x="99837" y="218873"/>
                </a:lnTo>
                <a:lnTo>
                  <a:pt x="98877" y="217915"/>
                </a:lnTo>
                <a:lnTo>
                  <a:pt x="96956" y="216950"/>
                </a:lnTo>
                <a:lnTo>
                  <a:pt x="95036" y="216950"/>
                </a:lnTo>
                <a:lnTo>
                  <a:pt x="94076" y="215991"/>
                </a:lnTo>
                <a:lnTo>
                  <a:pt x="91196" y="215991"/>
                </a:lnTo>
                <a:lnTo>
                  <a:pt x="89275" y="216950"/>
                </a:lnTo>
                <a:lnTo>
                  <a:pt x="88315" y="217915"/>
                </a:lnTo>
                <a:lnTo>
                  <a:pt x="86395" y="218873"/>
                </a:lnTo>
                <a:lnTo>
                  <a:pt x="84475" y="219830"/>
                </a:lnTo>
                <a:lnTo>
                  <a:pt x="84475" y="221754"/>
                </a:lnTo>
                <a:lnTo>
                  <a:pt x="83515" y="222712"/>
                </a:lnTo>
                <a:lnTo>
                  <a:pt x="82555" y="224636"/>
                </a:lnTo>
                <a:lnTo>
                  <a:pt x="81594" y="226553"/>
                </a:lnTo>
                <a:lnTo>
                  <a:pt x="81594" y="231350"/>
                </a:lnTo>
                <a:lnTo>
                  <a:pt x="78714" y="228475"/>
                </a:lnTo>
                <a:lnTo>
                  <a:pt x="76794" y="228475"/>
                </a:lnTo>
                <a:lnTo>
                  <a:pt x="76794" y="229433"/>
                </a:lnTo>
                <a:lnTo>
                  <a:pt x="75834" y="230392"/>
                </a:lnTo>
                <a:lnTo>
                  <a:pt x="74874" y="231350"/>
                </a:lnTo>
                <a:lnTo>
                  <a:pt x="74874" y="232315"/>
                </a:lnTo>
                <a:lnTo>
                  <a:pt x="96956" y="254389"/>
                </a:lnTo>
                <a:lnTo>
                  <a:pt x="98877" y="254389"/>
                </a:lnTo>
                <a:lnTo>
                  <a:pt x="98877" y="253430"/>
                </a:lnTo>
                <a:lnTo>
                  <a:pt x="99837" y="253430"/>
                </a:lnTo>
                <a:lnTo>
                  <a:pt x="100797" y="252471"/>
                </a:lnTo>
                <a:lnTo>
                  <a:pt x="100797" y="251514"/>
                </a:lnTo>
                <a:lnTo>
                  <a:pt x="101757" y="251514"/>
                </a:lnTo>
                <a:lnTo>
                  <a:pt x="101757" y="250550"/>
                </a:lnTo>
                <a:lnTo>
                  <a:pt x="100797" y="250550"/>
                </a:lnTo>
                <a:lnTo>
                  <a:pt x="85435" y="235191"/>
                </a:lnTo>
                <a:lnTo>
                  <a:pt x="85435" y="228475"/>
                </a:lnTo>
                <a:close/>
              </a:path>
              <a:path w="334060" h="321588">
                <a:moveTo>
                  <a:pt x="64312" y="287988"/>
                </a:moveTo>
                <a:lnTo>
                  <a:pt x="65272" y="287988"/>
                </a:lnTo>
                <a:lnTo>
                  <a:pt x="65272" y="287030"/>
                </a:lnTo>
                <a:lnTo>
                  <a:pt x="35509" y="257271"/>
                </a:lnTo>
                <a:lnTo>
                  <a:pt x="34549" y="257271"/>
                </a:lnTo>
                <a:lnTo>
                  <a:pt x="34549" y="256312"/>
                </a:lnTo>
                <a:lnTo>
                  <a:pt x="32644" y="256312"/>
                </a:lnTo>
                <a:lnTo>
                  <a:pt x="32644" y="257271"/>
                </a:lnTo>
                <a:lnTo>
                  <a:pt x="31668" y="257271"/>
                </a:lnTo>
                <a:lnTo>
                  <a:pt x="28803" y="260151"/>
                </a:lnTo>
                <a:lnTo>
                  <a:pt x="28803" y="261109"/>
                </a:lnTo>
                <a:lnTo>
                  <a:pt x="27828" y="261109"/>
                </a:lnTo>
                <a:lnTo>
                  <a:pt x="27828" y="264950"/>
                </a:lnTo>
                <a:lnTo>
                  <a:pt x="28803" y="265909"/>
                </a:lnTo>
                <a:lnTo>
                  <a:pt x="42230" y="298550"/>
                </a:lnTo>
                <a:lnTo>
                  <a:pt x="9585" y="284149"/>
                </a:lnTo>
                <a:lnTo>
                  <a:pt x="8641" y="284149"/>
                </a:lnTo>
                <a:lnTo>
                  <a:pt x="7680" y="283191"/>
                </a:lnTo>
                <a:lnTo>
                  <a:pt x="6720" y="283191"/>
                </a:lnTo>
                <a:lnTo>
                  <a:pt x="6720" y="284149"/>
                </a:lnTo>
                <a:lnTo>
                  <a:pt x="4800" y="284149"/>
                </a:lnTo>
                <a:lnTo>
                  <a:pt x="3840" y="285112"/>
                </a:lnTo>
                <a:lnTo>
                  <a:pt x="3840" y="286071"/>
                </a:lnTo>
                <a:lnTo>
                  <a:pt x="960" y="287988"/>
                </a:lnTo>
                <a:lnTo>
                  <a:pt x="960" y="288953"/>
                </a:lnTo>
                <a:lnTo>
                  <a:pt x="0" y="289912"/>
                </a:lnTo>
                <a:lnTo>
                  <a:pt x="0" y="290870"/>
                </a:lnTo>
                <a:lnTo>
                  <a:pt x="960" y="290870"/>
                </a:lnTo>
                <a:lnTo>
                  <a:pt x="960" y="291829"/>
                </a:lnTo>
                <a:lnTo>
                  <a:pt x="30708" y="320629"/>
                </a:lnTo>
                <a:lnTo>
                  <a:pt x="30708" y="321588"/>
                </a:lnTo>
                <a:lnTo>
                  <a:pt x="31668" y="321588"/>
                </a:lnTo>
                <a:lnTo>
                  <a:pt x="31668" y="320629"/>
                </a:lnTo>
                <a:lnTo>
                  <a:pt x="32644" y="320629"/>
                </a:lnTo>
                <a:lnTo>
                  <a:pt x="32644" y="319671"/>
                </a:lnTo>
                <a:lnTo>
                  <a:pt x="33588" y="319671"/>
                </a:lnTo>
                <a:lnTo>
                  <a:pt x="33588" y="318712"/>
                </a:lnTo>
                <a:lnTo>
                  <a:pt x="34549" y="318712"/>
                </a:lnTo>
                <a:lnTo>
                  <a:pt x="34549" y="316790"/>
                </a:lnTo>
                <a:lnTo>
                  <a:pt x="6720" y="289912"/>
                </a:lnTo>
                <a:lnTo>
                  <a:pt x="45110" y="306229"/>
                </a:lnTo>
                <a:lnTo>
                  <a:pt x="47030" y="306229"/>
                </a:lnTo>
                <a:lnTo>
                  <a:pt x="47030" y="305270"/>
                </a:lnTo>
                <a:lnTo>
                  <a:pt x="47990" y="305270"/>
                </a:lnTo>
                <a:lnTo>
                  <a:pt x="47990" y="304312"/>
                </a:lnTo>
                <a:lnTo>
                  <a:pt x="48950" y="304312"/>
                </a:lnTo>
                <a:lnTo>
                  <a:pt x="48950" y="303347"/>
                </a:lnTo>
                <a:lnTo>
                  <a:pt x="49911" y="303347"/>
                </a:lnTo>
                <a:lnTo>
                  <a:pt x="49911" y="302389"/>
                </a:lnTo>
                <a:lnTo>
                  <a:pt x="32644" y="263033"/>
                </a:lnTo>
                <a:lnTo>
                  <a:pt x="60472" y="290870"/>
                </a:lnTo>
                <a:lnTo>
                  <a:pt x="62392" y="290870"/>
                </a:lnTo>
                <a:lnTo>
                  <a:pt x="62392" y="289912"/>
                </a:lnTo>
                <a:lnTo>
                  <a:pt x="63352" y="289912"/>
                </a:lnTo>
                <a:lnTo>
                  <a:pt x="64312" y="288953"/>
                </a:lnTo>
                <a:lnTo>
                  <a:pt x="64312" y="287988"/>
                </a:lnTo>
                <a:close/>
              </a:path>
              <a:path w="334060" h="321588">
                <a:moveTo>
                  <a:pt x="53751" y="254389"/>
                </a:moveTo>
                <a:lnTo>
                  <a:pt x="52791" y="255353"/>
                </a:lnTo>
                <a:lnTo>
                  <a:pt x="52791" y="256312"/>
                </a:lnTo>
                <a:lnTo>
                  <a:pt x="51831" y="257271"/>
                </a:lnTo>
                <a:lnTo>
                  <a:pt x="51831" y="258229"/>
                </a:lnTo>
                <a:lnTo>
                  <a:pt x="52791" y="258229"/>
                </a:lnTo>
                <a:lnTo>
                  <a:pt x="52791" y="259194"/>
                </a:lnTo>
                <a:lnTo>
                  <a:pt x="53751" y="260151"/>
                </a:lnTo>
                <a:lnTo>
                  <a:pt x="54711" y="260151"/>
                </a:lnTo>
                <a:lnTo>
                  <a:pt x="54711" y="261109"/>
                </a:lnTo>
                <a:lnTo>
                  <a:pt x="55671" y="260151"/>
                </a:lnTo>
                <a:lnTo>
                  <a:pt x="55671" y="259194"/>
                </a:lnTo>
                <a:lnTo>
                  <a:pt x="56631" y="259194"/>
                </a:lnTo>
                <a:lnTo>
                  <a:pt x="56631" y="257271"/>
                </a:lnTo>
                <a:lnTo>
                  <a:pt x="57591" y="256312"/>
                </a:lnTo>
                <a:lnTo>
                  <a:pt x="57591" y="255353"/>
                </a:lnTo>
                <a:lnTo>
                  <a:pt x="58552" y="254389"/>
                </a:lnTo>
                <a:lnTo>
                  <a:pt x="58552" y="253430"/>
                </a:lnTo>
                <a:lnTo>
                  <a:pt x="59512" y="252471"/>
                </a:lnTo>
                <a:lnTo>
                  <a:pt x="60472" y="251514"/>
                </a:lnTo>
                <a:lnTo>
                  <a:pt x="61432" y="250550"/>
                </a:lnTo>
                <a:lnTo>
                  <a:pt x="62392" y="249591"/>
                </a:lnTo>
                <a:lnTo>
                  <a:pt x="63352" y="249591"/>
                </a:lnTo>
                <a:lnTo>
                  <a:pt x="64312" y="248632"/>
                </a:lnTo>
                <a:lnTo>
                  <a:pt x="67193" y="248632"/>
                </a:lnTo>
                <a:lnTo>
                  <a:pt x="68153" y="249591"/>
                </a:lnTo>
                <a:lnTo>
                  <a:pt x="69113" y="249591"/>
                </a:lnTo>
                <a:lnTo>
                  <a:pt x="70073" y="250550"/>
                </a:lnTo>
                <a:lnTo>
                  <a:pt x="71033" y="251514"/>
                </a:lnTo>
                <a:lnTo>
                  <a:pt x="72953" y="253430"/>
                </a:lnTo>
                <a:lnTo>
                  <a:pt x="69113" y="256312"/>
                </a:lnTo>
                <a:lnTo>
                  <a:pt x="68153" y="258229"/>
                </a:lnTo>
                <a:lnTo>
                  <a:pt x="68153" y="267832"/>
                </a:lnTo>
                <a:lnTo>
                  <a:pt x="68153" y="264950"/>
                </a:lnTo>
                <a:lnTo>
                  <a:pt x="69113" y="263991"/>
                </a:lnTo>
                <a:lnTo>
                  <a:pt x="69113" y="262068"/>
                </a:lnTo>
                <a:lnTo>
                  <a:pt x="70073" y="261109"/>
                </a:lnTo>
                <a:lnTo>
                  <a:pt x="71033" y="260151"/>
                </a:lnTo>
                <a:lnTo>
                  <a:pt x="71993" y="259194"/>
                </a:lnTo>
                <a:lnTo>
                  <a:pt x="75834" y="256312"/>
                </a:lnTo>
                <a:lnTo>
                  <a:pt x="80634" y="260151"/>
                </a:lnTo>
                <a:lnTo>
                  <a:pt x="80634" y="263033"/>
                </a:lnTo>
                <a:lnTo>
                  <a:pt x="79674" y="264950"/>
                </a:lnTo>
                <a:lnTo>
                  <a:pt x="79674" y="267832"/>
                </a:lnTo>
                <a:lnTo>
                  <a:pt x="78714" y="268789"/>
                </a:lnTo>
                <a:lnTo>
                  <a:pt x="77754" y="269754"/>
                </a:lnTo>
                <a:lnTo>
                  <a:pt x="76794" y="270712"/>
                </a:lnTo>
                <a:lnTo>
                  <a:pt x="75834" y="276470"/>
                </a:lnTo>
                <a:lnTo>
                  <a:pt x="76794" y="276470"/>
                </a:lnTo>
                <a:lnTo>
                  <a:pt x="77754" y="275511"/>
                </a:lnTo>
                <a:lnTo>
                  <a:pt x="78714" y="274553"/>
                </a:lnTo>
                <a:lnTo>
                  <a:pt x="80634" y="273594"/>
                </a:lnTo>
                <a:lnTo>
                  <a:pt x="81594" y="272629"/>
                </a:lnTo>
                <a:lnTo>
                  <a:pt x="82555" y="270712"/>
                </a:lnTo>
                <a:lnTo>
                  <a:pt x="83515" y="268789"/>
                </a:lnTo>
                <a:lnTo>
                  <a:pt x="83515" y="267832"/>
                </a:lnTo>
                <a:lnTo>
                  <a:pt x="84475" y="264950"/>
                </a:lnTo>
                <a:lnTo>
                  <a:pt x="84475" y="263033"/>
                </a:lnTo>
                <a:lnTo>
                  <a:pt x="86395" y="265909"/>
                </a:lnTo>
                <a:lnTo>
                  <a:pt x="87355" y="265909"/>
                </a:lnTo>
                <a:lnTo>
                  <a:pt x="87355" y="264950"/>
                </a:lnTo>
                <a:lnTo>
                  <a:pt x="88315" y="264950"/>
                </a:lnTo>
                <a:lnTo>
                  <a:pt x="89275" y="263991"/>
                </a:lnTo>
                <a:lnTo>
                  <a:pt x="89275" y="263033"/>
                </a:lnTo>
                <a:lnTo>
                  <a:pt x="90236" y="263033"/>
                </a:lnTo>
                <a:lnTo>
                  <a:pt x="90236" y="262068"/>
                </a:lnTo>
                <a:lnTo>
                  <a:pt x="89275" y="262068"/>
                </a:lnTo>
                <a:lnTo>
                  <a:pt x="74874" y="246709"/>
                </a:lnTo>
                <a:lnTo>
                  <a:pt x="72953" y="245751"/>
                </a:lnTo>
                <a:lnTo>
                  <a:pt x="71993" y="244792"/>
                </a:lnTo>
                <a:lnTo>
                  <a:pt x="70073" y="243833"/>
                </a:lnTo>
                <a:lnTo>
                  <a:pt x="69113" y="242870"/>
                </a:lnTo>
                <a:lnTo>
                  <a:pt x="63352" y="242870"/>
                </a:lnTo>
                <a:lnTo>
                  <a:pt x="62392" y="243833"/>
                </a:lnTo>
                <a:lnTo>
                  <a:pt x="60472" y="244792"/>
                </a:lnTo>
                <a:lnTo>
                  <a:pt x="59512" y="245751"/>
                </a:lnTo>
                <a:lnTo>
                  <a:pt x="57591" y="247674"/>
                </a:lnTo>
                <a:lnTo>
                  <a:pt x="56631" y="248632"/>
                </a:lnTo>
                <a:lnTo>
                  <a:pt x="55671" y="249591"/>
                </a:lnTo>
                <a:lnTo>
                  <a:pt x="54711" y="250550"/>
                </a:lnTo>
                <a:lnTo>
                  <a:pt x="54711" y="251514"/>
                </a:lnTo>
                <a:lnTo>
                  <a:pt x="53751" y="252471"/>
                </a:lnTo>
                <a:lnTo>
                  <a:pt x="53751" y="254389"/>
                </a:lnTo>
                <a:close/>
              </a:path>
              <a:path w="334060" h="321588">
                <a:moveTo>
                  <a:pt x="64312" y="263033"/>
                </a:moveTo>
                <a:lnTo>
                  <a:pt x="63352" y="264950"/>
                </a:lnTo>
                <a:lnTo>
                  <a:pt x="63352" y="265909"/>
                </a:lnTo>
                <a:lnTo>
                  <a:pt x="62392" y="267832"/>
                </a:lnTo>
                <a:lnTo>
                  <a:pt x="62392" y="268789"/>
                </a:lnTo>
                <a:lnTo>
                  <a:pt x="63352" y="270712"/>
                </a:lnTo>
                <a:lnTo>
                  <a:pt x="63352" y="271671"/>
                </a:lnTo>
                <a:lnTo>
                  <a:pt x="64312" y="273594"/>
                </a:lnTo>
                <a:lnTo>
                  <a:pt x="66233" y="274553"/>
                </a:lnTo>
                <a:lnTo>
                  <a:pt x="67193" y="275511"/>
                </a:lnTo>
                <a:lnTo>
                  <a:pt x="68153" y="276470"/>
                </a:lnTo>
                <a:lnTo>
                  <a:pt x="69113" y="276470"/>
                </a:lnTo>
                <a:lnTo>
                  <a:pt x="70073" y="277433"/>
                </a:lnTo>
                <a:lnTo>
                  <a:pt x="73913" y="277433"/>
                </a:lnTo>
                <a:lnTo>
                  <a:pt x="75834" y="276470"/>
                </a:lnTo>
                <a:lnTo>
                  <a:pt x="76794" y="270712"/>
                </a:lnTo>
                <a:lnTo>
                  <a:pt x="74874" y="271671"/>
                </a:lnTo>
                <a:lnTo>
                  <a:pt x="71033" y="271671"/>
                </a:lnTo>
                <a:lnTo>
                  <a:pt x="69113" y="269754"/>
                </a:lnTo>
                <a:lnTo>
                  <a:pt x="69113" y="268789"/>
                </a:lnTo>
                <a:lnTo>
                  <a:pt x="68153" y="267832"/>
                </a:lnTo>
                <a:lnTo>
                  <a:pt x="68153" y="258229"/>
                </a:lnTo>
                <a:lnTo>
                  <a:pt x="66233" y="259194"/>
                </a:lnTo>
                <a:lnTo>
                  <a:pt x="65272" y="261109"/>
                </a:lnTo>
                <a:lnTo>
                  <a:pt x="64312" y="263033"/>
                </a:lnTo>
                <a:close/>
              </a:path>
              <a:path w="334060" h="321588">
                <a:moveTo>
                  <a:pt x="157429" y="169915"/>
                </a:moveTo>
                <a:lnTo>
                  <a:pt x="156469" y="171837"/>
                </a:lnTo>
                <a:lnTo>
                  <a:pt x="156469" y="172795"/>
                </a:lnTo>
                <a:lnTo>
                  <a:pt x="155508" y="174712"/>
                </a:lnTo>
                <a:lnTo>
                  <a:pt x="155508" y="176636"/>
                </a:lnTo>
                <a:lnTo>
                  <a:pt x="156469" y="177594"/>
                </a:lnTo>
                <a:lnTo>
                  <a:pt x="156469" y="179516"/>
                </a:lnTo>
                <a:lnTo>
                  <a:pt x="157429" y="180475"/>
                </a:lnTo>
                <a:lnTo>
                  <a:pt x="158389" y="181433"/>
                </a:lnTo>
                <a:lnTo>
                  <a:pt x="160309" y="182392"/>
                </a:lnTo>
                <a:lnTo>
                  <a:pt x="160309" y="183357"/>
                </a:lnTo>
                <a:lnTo>
                  <a:pt x="162229" y="184315"/>
                </a:lnTo>
                <a:lnTo>
                  <a:pt x="163189" y="184315"/>
                </a:lnTo>
                <a:lnTo>
                  <a:pt x="164150" y="178553"/>
                </a:lnTo>
                <a:lnTo>
                  <a:pt x="162229" y="177594"/>
                </a:lnTo>
                <a:lnTo>
                  <a:pt x="162229" y="176636"/>
                </a:lnTo>
                <a:lnTo>
                  <a:pt x="161269" y="175677"/>
                </a:lnTo>
                <a:lnTo>
                  <a:pt x="160309" y="174712"/>
                </a:lnTo>
                <a:lnTo>
                  <a:pt x="160309" y="173754"/>
                </a:lnTo>
                <a:lnTo>
                  <a:pt x="161269" y="172795"/>
                </a:lnTo>
                <a:lnTo>
                  <a:pt x="161269" y="170872"/>
                </a:lnTo>
                <a:lnTo>
                  <a:pt x="162229" y="163192"/>
                </a:lnTo>
                <a:lnTo>
                  <a:pt x="160309" y="165116"/>
                </a:lnTo>
                <a:lnTo>
                  <a:pt x="159349" y="167033"/>
                </a:lnTo>
                <a:lnTo>
                  <a:pt x="158389" y="167998"/>
                </a:lnTo>
                <a:lnTo>
                  <a:pt x="157429" y="169915"/>
                </a:lnTo>
                <a:close/>
              </a:path>
              <a:path w="334060" h="321588">
                <a:moveTo>
                  <a:pt x="171830" y="136315"/>
                </a:moveTo>
                <a:lnTo>
                  <a:pt x="170870" y="138237"/>
                </a:lnTo>
                <a:lnTo>
                  <a:pt x="170870" y="142077"/>
                </a:lnTo>
                <a:lnTo>
                  <a:pt x="171830" y="143995"/>
                </a:lnTo>
                <a:lnTo>
                  <a:pt x="172791" y="145916"/>
                </a:lnTo>
                <a:lnTo>
                  <a:pt x="173751" y="147834"/>
                </a:lnTo>
                <a:lnTo>
                  <a:pt x="175671" y="149757"/>
                </a:lnTo>
                <a:lnTo>
                  <a:pt x="177591" y="152633"/>
                </a:lnTo>
                <a:lnTo>
                  <a:pt x="179511" y="154554"/>
                </a:lnTo>
                <a:lnTo>
                  <a:pt x="181432" y="155513"/>
                </a:lnTo>
                <a:lnTo>
                  <a:pt x="183352" y="157436"/>
                </a:lnTo>
                <a:lnTo>
                  <a:pt x="185272" y="157436"/>
                </a:lnTo>
                <a:lnTo>
                  <a:pt x="187192" y="158395"/>
                </a:lnTo>
                <a:lnTo>
                  <a:pt x="192953" y="158395"/>
                </a:lnTo>
                <a:lnTo>
                  <a:pt x="194873" y="157436"/>
                </a:lnTo>
                <a:lnTo>
                  <a:pt x="196794" y="157436"/>
                </a:lnTo>
                <a:lnTo>
                  <a:pt x="197754" y="156472"/>
                </a:lnTo>
                <a:lnTo>
                  <a:pt x="199674" y="154554"/>
                </a:lnTo>
                <a:lnTo>
                  <a:pt x="199674" y="153597"/>
                </a:lnTo>
                <a:lnTo>
                  <a:pt x="200634" y="152633"/>
                </a:lnTo>
                <a:lnTo>
                  <a:pt x="201594" y="151674"/>
                </a:lnTo>
                <a:lnTo>
                  <a:pt x="202554" y="150715"/>
                </a:lnTo>
                <a:lnTo>
                  <a:pt x="202554" y="149757"/>
                </a:lnTo>
                <a:lnTo>
                  <a:pt x="203514" y="148792"/>
                </a:lnTo>
                <a:lnTo>
                  <a:pt x="203514" y="146875"/>
                </a:lnTo>
                <a:lnTo>
                  <a:pt x="204475" y="145916"/>
                </a:lnTo>
                <a:lnTo>
                  <a:pt x="204475" y="143995"/>
                </a:lnTo>
                <a:lnTo>
                  <a:pt x="203514" y="143995"/>
                </a:lnTo>
                <a:lnTo>
                  <a:pt x="203514" y="143036"/>
                </a:lnTo>
                <a:lnTo>
                  <a:pt x="202554" y="143036"/>
                </a:lnTo>
                <a:lnTo>
                  <a:pt x="202554" y="142077"/>
                </a:lnTo>
                <a:lnTo>
                  <a:pt x="201594" y="142077"/>
                </a:lnTo>
                <a:lnTo>
                  <a:pt x="201594" y="141113"/>
                </a:lnTo>
                <a:lnTo>
                  <a:pt x="199674" y="141113"/>
                </a:lnTo>
                <a:lnTo>
                  <a:pt x="199674" y="144953"/>
                </a:lnTo>
                <a:lnTo>
                  <a:pt x="198714" y="145916"/>
                </a:lnTo>
                <a:lnTo>
                  <a:pt x="198714" y="148792"/>
                </a:lnTo>
                <a:lnTo>
                  <a:pt x="197754" y="149757"/>
                </a:lnTo>
                <a:lnTo>
                  <a:pt x="196794" y="149757"/>
                </a:lnTo>
                <a:lnTo>
                  <a:pt x="195834" y="151674"/>
                </a:lnTo>
                <a:lnTo>
                  <a:pt x="194873" y="151674"/>
                </a:lnTo>
                <a:lnTo>
                  <a:pt x="192953" y="152633"/>
                </a:lnTo>
                <a:lnTo>
                  <a:pt x="189113" y="152633"/>
                </a:lnTo>
                <a:lnTo>
                  <a:pt x="187192" y="151674"/>
                </a:lnTo>
                <a:lnTo>
                  <a:pt x="186232" y="150715"/>
                </a:lnTo>
                <a:lnTo>
                  <a:pt x="184312" y="150715"/>
                </a:lnTo>
                <a:lnTo>
                  <a:pt x="183352" y="149757"/>
                </a:lnTo>
                <a:lnTo>
                  <a:pt x="181432" y="147834"/>
                </a:lnTo>
                <a:lnTo>
                  <a:pt x="178551" y="144953"/>
                </a:lnTo>
                <a:lnTo>
                  <a:pt x="177591" y="143036"/>
                </a:lnTo>
                <a:lnTo>
                  <a:pt x="176631" y="140154"/>
                </a:lnTo>
                <a:lnTo>
                  <a:pt x="175671" y="137274"/>
                </a:lnTo>
                <a:lnTo>
                  <a:pt x="176631" y="135357"/>
                </a:lnTo>
                <a:lnTo>
                  <a:pt x="178551" y="133433"/>
                </a:lnTo>
                <a:lnTo>
                  <a:pt x="180472" y="132475"/>
                </a:lnTo>
                <a:lnTo>
                  <a:pt x="181432" y="131516"/>
                </a:lnTo>
                <a:lnTo>
                  <a:pt x="182392" y="131516"/>
                </a:lnTo>
                <a:lnTo>
                  <a:pt x="183352" y="130558"/>
                </a:lnTo>
                <a:lnTo>
                  <a:pt x="184312" y="130558"/>
                </a:lnTo>
                <a:lnTo>
                  <a:pt x="185272" y="129594"/>
                </a:lnTo>
                <a:lnTo>
                  <a:pt x="188153" y="129594"/>
                </a:lnTo>
                <a:lnTo>
                  <a:pt x="188153" y="127677"/>
                </a:lnTo>
                <a:lnTo>
                  <a:pt x="187192" y="126719"/>
                </a:lnTo>
                <a:lnTo>
                  <a:pt x="186232" y="126719"/>
                </a:lnTo>
                <a:lnTo>
                  <a:pt x="185272" y="125754"/>
                </a:lnTo>
                <a:lnTo>
                  <a:pt x="182392" y="125754"/>
                </a:lnTo>
                <a:lnTo>
                  <a:pt x="181432" y="126719"/>
                </a:lnTo>
                <a:lnTo>
                  <a:pt x="179511" y="126719"/>
                </a:lnTo>
                <a:lnTo>
                  <a:pt x="178551" y="127677"/>
                </a:lnTo>
                <a:lnTo>
                  <a:pt x="177591" y="127677"/>
                </a:lnTo>
                <a:lnTo>
                  <a:pt x="176631" y="128636"/>
                </a:lnTo>
                <a:lnTo>
                  <a:pt x="175671" y="129594"/>
                </a:lnTo>
                <a:lnTo>
                  <a:pt x="174711" y="131516"/>
                </a:lnTo>
                <a:lnTo>
                  <a:pt x="172791" y="132475"/>
                </a:lnTo>
                <a:lnTo>
                  <a:pt x="172791" y="134398"/>
                </a:lnTo>
                <a:lnTo>
                  <a:pt x="171830" y="1363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4" name="object 784"/>
          <p:cNvSpPr/>
          <p:nvPr/>
        </p:nvSpPr>
        <p:spPr>
          <a:xfrm>
            <a:off x="5566150" y="8945058"/>
            <a:ext cx="143027" cy="158393"/>
          </a:xfrm>
          <a:custGeom>
            <a:avLst/>
            <a:gdLst/>
            <a:ahLst/>
            <a:cxnLst/>
            <a:rect l="l" t="t" r="r" b="b"/>
            <a:pathLst>
              <a:path w="143027" h="158393">
                <a:moveTo>
                  <a:pt x="137266" y="964"/>
                </a:moveTo>
                <a:lnTo>
                  <a:pt x="136306" y="0"/>
                </a:lnTo>
                <a:lnTo>
                  <a:pt x="138242" y="12483"/>
                </a:lnTo>
                <a:lnTo>
                  <a:pt x="139186" y="14400"/>
                </a:lnTo>
                <a:lnTo>
                  <a:pt x="142067" y="16323"/>
                </a:lnTo>
                <a:lnTo>
                  <a:pt x="139186" y="5762"/>
                </a:lnTo>
                <a:lnTo>
                  <a:pt x="138242" y="4803"/>
                </a:lnTo>
                <a:lnTo>
                  <a:pt x="137266" y="2881"/>
                </a:lnTo>
                <a:lnTo>
                  <a:pt x="137266" y="964"/>
                </a:lnTo>
                <a:close/>
              </a:path>
              <a:path w="143027" h="158393">
                <a:moveTo>
                  <a:pt x="143987" y="10561"/>
                </a:moveTo>
                <a:lnTo>
                  <a:pt x="143027" y="9602"/>
                </a:lnTo>
                <a:lnTo>
                  <a:pt x="157429" y="-5756"/>
                </a:lnTo>
                <a:lnTo>
                  <a:pt x="157429" y="-6720"/>
                </a:lnTo>
                <a:lnTo>
                  <a:pt x="158389" y="-6720"/>
                </a:lnTo>
                <a:lnTo>
                  <a:pt x="158389" y="-7679"/>
                </a:lnTo>
                <a:lnTo>
                  <a:pt x="157429" y="-8638"/>
                </a:lnTo>
                <a:lnTo>
                  <a:pt x="156469" y="-9596"/>
                </a:lnTo>
                <a:lnTo>
                  <a:pt x="154548" y="-10561"/>
                </a:lnTo>
                <a:lnTo>
                  <a:pt x="153588" y="-11519"/>
                </a:lnTo>
                <a:lnTo>
                  <a:pt x="151668" y="-12478"/>
                </a:lnTo>
                <a:lnTo>
                  <a:pt x="149748" y="-13435"/>
                </a:lnTo>
                <a:lnTo>
                  <a:pt x="147828" y="-14400"/>
                </a:lnTo>
                <a:lnTo>
                  <a:pt x="143027" y="-14400"/>
                </a:lnTo>
                <a:lnTo>
                  <a:pt x="141107" y="-13435"/>
                </a:lnTo>
                <a:lnTo>
                  <a:pt x="139186" y="-13435"/>
                </a:lnTo>
                <a:lnTo>
                  <a:pt x="138242" y="-11519"/>
                </a:lnTo>
                <a:lnTo>
                  <a:pt x="136306" y="-9596"/>
                </a:lnTo>
                <a:lnTo>
                  <a:pt x="134401" y="-8638"/>
                </a:lnTo>
                <a:lnTo>
                  <a:pt x="133426" y="-6720"/>
                </a:lnTo>
                <a:lnTo>
                  <a:pt x="132466" y="-4799"/>
                </a:lnTo>
                <a:lnTo>
                  <a:pt x="131521" y="-2881"/>
                </a:lnTo>
                <a:lnTo>
                  <a:pt x="131521" y="2881"/>
                </a:lnTo>
                <a:lnTo>
                  <a:pt x="132466" y="4803"/>
                </a:lnTo>
                <a:lnTo>
                  <a:pt x="133426" y="6720"/>
                </a:lnTo>
                <a:lnTo>
                  <a:pt x="134401" y="8644"/>
                </a:lnTo>
                <a:lnTo>
                  <a:pt x="136306" y="10561"/>
                </a:lnTo>
                <a:lnTo>
                  <a:pt x="138242" y="12483"/>
                </a:lnTo>
                <a:lnTo>
                  <a:pt x="136306" y="0"/>
                </a:lnTo>
                <a:lnTo>
                  <a:pt x="136306" y="-1917"/>
                </a:lnTo>
                <a:lnTo>
                  <a:pt x="137266" y="-3840"/>
                </a:lnTo>
                <a:lnTo>
                  <a:pt x="137266" y="-4799"/>
                </a:lnTo>
                <a:lnTo>
                  <a:pt x="138242" y="-5756"/>
                </a:lnTo>
                <a:lnTo>
                  <a:pt x="139186" y="-6720"/>
                </a:lnTo>
                <a:lnTo>
                  <a:pt x="141107" y="-8638"/>
                </a:lnTo>
                <a:lnTo>
                  <a:pt x="143027" y="-9596"/>
                </a:lnTo>
                <a:lnTo>
                  <a:pt x="147828" y="-9596"/>
                </a:lnTo>
                <a:lnTo>
                  <a:pt x="149748" y="-7679"/>
                </a:lnTo>
                <a:lnTo>
                  <a:pt x="151668" y="-5756"/>
                </a:lnTo>
                <a:lnTo>
                  <a:pt x="139186" y="5762"/>
                </a:lnTo>
                <a:lnTo>
                  <a:pt x="142067" y="16323"/>
                </a:lnTo>
                <a:lnTo>
                  <a:pt x="143987" y="17282"/>
                </a:lnTo>
                <a:lnTo>
                  <a:pt x="145907" y="18240"/>
                </a:lnTo>
                <a:lnTo>
                  <a:pt x="147828" y="19199"/>
                </a:lnTo>
                <a:lnTo>
                  <a:pt x="153588" y="19199"/>
                </a:lnTo>
                <a:lnTo>
                  <a:pt x="155508" y="18240"/>
                </a:lnTo>
                <a:lnTo>
                  <a:pt x="157429" y="17282"/>
                </a:lnTo>
                <a:lnTo>
                  <a:pt x="159349" y="15358"/>
                </a:lnTo>
                <a:lnTo>
                  <a:pt x="161269" y="13441"/>
                </a:lnTo>
                <a:lnTo>
                  <a:pt x="161269" y="12483"/>
                </a:lnTo>
                <a:lnTo>
                  <a:pt x="162229" y="11519"/>
                </a:lnTo>
                <a:lnTo>
                  <a:pt x="163189" y="10561"/>
                </a:lnTo>
                <a:lnTo>
                  <a:pt x="164150" y="9602"/>
                </a:lnTo>
                <a:lnTo>
                  <a:pt x="165110" y="8644"/>
                </a:lnTo>
                <a:lnTo>
                  <a:pt x="165110" y="7679"/>
                </a:lnTo>
                <a:lnTo>
                  <a:pt x="166070" y="6720"/>
                </a:lnTo>
                <a:lnTo>
                  <a:pt x="166070" y="5762"/>
                </a:lnTo>
                <a:lnTo>
                  <a:pt x="167030" y="4803"/>
                </a:lnTo>
                <a:lnTo>
                  <a:pt x="167030" y="2881"/>
                </a:lnTo>
                <a:lnTo>
                  <a:pt x="166070" y="2881"/>
                </a:lnTo>
                <a:lnTo>
                  <a:pt x="166070" y="1923"/>
                </a:lnTo>
                <a:lnTo>
                  <a:pt x="165110" y="1923"/>
                </a:lnTo>
                <a:lnTo>
                  <a:pt x="165110" y="964"/>
                </a:lnTo>
                <a:lnTo>
                  <a:pt x="163189" y="964"/>
                </a:lnTo>
                <a:lnTo>
                  <a:pt x="163189" y="1923"/>
                </a:lnTo>
                <a:lnTo>
                  <a:pt x="162229" y="2881"/>
                </a:lnTo>
                <a:lnTo>
                  <a:pt x="162229" y="4803"/>
                </a:lnTo>
                <a:lnTo>
                  <a:pt x="161269" y="4803"/>
                </a:lnTo>
                <a:lnTo>
                  <a:pt x="161269" y="5762"/>
                </a:lnTo>
                <a:lnTo>
                  <a:pt x="160309" y="6720"/>
                </a:lnTo>
                <a:lnTo>
                  <a:pt x="160309" y="7679"/>
                </a:lnTo>
                <a:lnTo>
                  <a:pt x="159349" y="8644"/>
                </a:lnTo>
                <a:lnTo>
                  <a:pt x="158389" y="10561"/>
                </a:lnTo>
                <a:lnTo>
                  <a:pt x="156469" y="11519"/>
                </a:lnTo>
                <a:lnTo>
                  <a:pt x="155508" y="12483"/>
                </a:lnTo>
                <a:lnTo>
                  <a:pt x="153588" y="12483"/>
                </a:lnTo>
                <a:lnTo>
                  <a:pt x="152628" y="13441"/>
                </a:lnTo>
                <a:lnTo>
                  <a:pt x="148788" y="13441"/>
                </a:lnTo>
                <a:lnTo>
                  <a:pt x="147828" y="12483"/>
                </a:lnTo>
                <a:lnTo>
                  <a:pt x="145907" y="12483"/>
                </a:lnTo>
                <a:lnTo>
                  <a:pt x="144947" y="11519"/>
                </a:lnTo>
                <a:lnTo>
                  <a:pt x="143987" y="10561"/>
                </a:lnTo>
                <a:close/>
              </a:path>
              <a:path w="143027" h="158393">
                <a:moveTo>
                  <a:pt x="86395" y="42237"/>
                </a:moveTo>
                <a:lnTo>
                  <a:pt x="98877" y="66240"/>
                </a:lnTo>
                <a:lnTo>
                  <a:pt x="97917" y="66240"/>
                </a:lnTo>
                <a:lnTo>
                  <a:pt x="73913" y="54720"/>
                </a:lnTo>
                <a:lnTo>
                  <a:pt x="71993" y="54720"/>
                </a:lnTo>
                <a:lnTo>
                  <a:pt x="71033" y="55679"/>
                </a:lnTo>
                <a:lnTo>
                  <a:pt x="70073" y="56637"/>
                </a:lnTo>
                <a:lnTo>
                  <a:pt x="69113" y="56637"/>
                </a:lnTo>
                <a:lnTo>
                  <a:pt x="69113" y="58561"/>
                </a:lnTo>
                <a:lnTo>
                  <a:pt x="70073" y="58561"/>
                </a:lnTo>
                <a:lnTo>
                  <a:pt x="70073" y="59519"/>
                </a:lnTo>
                <a:lnTo>
                  <a:pt x="98877" y="72961"/>
                </a:lnTo>
                <a:lnTo>
                  <a:pt x="100797" y="72961"/>
                </a:lnTo>
                <a:lnTo>
                  <a:pt x="100797" y="71996"/>
                </a:lnTo>
                <a:lnTo>
                  <a:pt x="101757" y="71996"/>
                </a:lnTo>
                <a:lnTo>
                  <a:pt x="101757" y="71038"/>
                </a:lnTo>
                <a:lnTo>
                  <a:pt x="102717" y="71038"/>
                </a:lnTo>
                <a:lnTo>
                  <a:pt x="103677" y="70079"/>
                </a:lnTo>
                <a:lnTo>
                  <a:pt x="104637" y="69121"/>
                </a:lnTo>
                <a:lnTo>
                  <a:pt x="104637" y="67199"/>
                </a:lnTo>
                <a:lnTo>
                  <a:pt x="91196" y="39361"/>
                </a:lnTo>
                <a:lnTo>
                  <a:pt x="91196" y="38397"/>
                </a:lnTo>
                <a:lnTo>
                  <a:pt x="90236" y="38397"/>
                </a:lnTo>
                <a:lnTo>
                  <a:pt x="90236" y="37438"/>
                </a:lnTo>
                <a:lnTo>
                  <a:pt x="89275" y="37438"/>
                </a:lnTo>
                <a:lnTo>
                  <a:pt x="88315" y="38397"/>
                </a:lnTo>
                <a:lnTo>
                  <a:pt x="87355" y="39361"/>
                </a:lnTo>
                <a:lnTo>
                  <a:pt x="86395" y="39361"/>
                </a:lnTo>
                <a:lnTo>
                  <a:pt x="86395" y="41279"/>
                </a:lnTo>
                <a:lnTo>
                  <a:pt x="85435" y="41279"/>
                </a:lnTo>
                <a:lnTo>
                  <a:pt x="86395" y="42237"/>
                </a:lnTo>
                <a:close/>
              </a:path>
              <a:path w="143027" h="158393">
                <a:moveTo>
                  <a:pt x="14401" y="99840"/>
                </a:moveTo>
                <a:lnTo>
                  <a:pt x="14401" y="98881"/>
                </a:lnTo>
                <a:lnTo>
                  <a:pt x="13426" y="98881"/>
                </a:lnTo>
                <a:lnTo>
                  <a:pt x="12481" y="99840"/>
                </a:lnTo>
                <a:lnTo>
                  <a:pt x="10561" y="99840"/>
                </a:lnTo>
                <a:lnTo>
                  <a:pt x="9601" y="100798"/>
                </a:lnTo>
                <a:lnTo>
                  <a:pt x="8641" y="100798"/>
                </a:lnTo>
                <a:lnTo>
                  <a:pt x="7680" y="101755"/>
                </a:lnTo>
                <a:lnTo>
                  <a:pt x="6720" y="102720"/>
                </a:lnTo>
                <a:lnTo>
                  <a:pt x="5760" y="102720"/>
                </a:lnTo>
                <a:lnTo>
                  <a:pt x="4800" y="103679"/>
                </a:lnTo>
                <a:lnTo>
                  <a:pt x="3840" y="105596"/>
                </a:lnTo>
                <a:lnTo>
                  <a:pt x="1920" y="106561"/>
                </a:lnTo>
                <a:lnTo>
                  <a:pt x="1920" y="108478"/>
                </a:lnTo>
                <a:lnTo>
                  <a:pt x="960" y="109436"/>
                </a:lnTo>
                <a:lnTo>
                  <a:pt x="0" y="111358"/>
                </a:lnTo>
                <a:lnTo>
                  <a:pt x="0" y="116157"/>
                </a:lnTo>
                <a:lnTo>
                  <a:pt x="960" y="117116"/>
                </a:lnTo>
                <a:lnTo>
                  <a:pt x="1920" y="119038"/>
                </a:lnTo>
                <a:lnTo>
                  <a:pt x="1920" y="120955"/>
                </a:lnTo>
                <a:lnTo>
                  <a:pt x="3840" y="121919"/>
                </a:lnTo>
                <a:lnTo>
                  <a:pt x="4800" y="122878"/>
                </a:lnTo>
                <a:lnTo>
                  <a:pt x="5760" y="123837"/>
                </a:lnTo>
                <a:lnTo>
                  <a:pt x="7680" y="124795"/>
                </a:lnTo>
                <a:lnTo>
                  <a:pt x="8641" y="124795"/>
                </a:lnTo>
                <a:lnTo>
                  <a:pt x="9601" y="125758"/>
                </a:lnTo>
                <a:lnTo>
                  <a:pt x="12481" y="125758"/>
                </a:lnTo>
                <a:lnTo>
                  <a:pt x="14401" y="124795"/>
                </a:lnTo>
                <a:lnTo>
                  <a:pt x="17266" y="124795"/>
                </a:lnTo>
                <a:lnTo>
                  <a:pt x="18242" y="123837"/>
                </a:lnTo>
                <a:lnTo>
                  <a:pt x="19202" y="123837"/>
                </a:lnTo>
                <a:lnTo>
                  <a:pt x="21107" y="122878"/>
                </a:lnTo>
                <a:lnTo>
                  <a:pt x="23987" y="122878"/>
                </a:lnTo>
                <a:lnTo>
                  <a:pt x="24947" y="121919"/>
                </a:lnTo>
                <a:lnTo>
                  <a:pt x="25923" y="121919"/>
                </a:lnTo>
                <a:lnTo>
                  <a:pt x="26868" y="120955"/>
                </a:lnTo>
                <a:lnTo>
                  <a:pt x="29763" y="120955"/>
                </a:lnTo>
                <a:lnTo>
                  <a:pt x="30708" y="121919"/>
                </a:lnTo>
                <a:lnTo>
                  <a:pt x="32644" y="121919"/>
                </a:lnTo>
                <a:lnTo>
                  <a:pt x="33604" y="122878"/>
                </a:lnTo>
                <a:lnTo>
                  <a:pt x="34549" y="123837"/>
                </a:lnTo>
                <a:lnTo>
                  <a:pt x="34549" y="124795"/>
                </a:lnTo>
                <a:lnTo>
                  <a:pt x="35509" y="125758"/>
                </a:lnTo>
                <a:lnTo>
                  <a:pt x="35509" y="130558"/>
                </a:lnTo>
                <a:lnTo>
                  <a:pt x="34549" y="131516"/>
                </a:lnTo>
                <a:lnTo>
                  <a:pt x="34549" y="132475"/>
                </a:lnTo>
                <a:lnTo>
                  <a:pt x="33604" y="133439"/>
                </a:lnTo>
                <a:lnTo>
                  <a:pt x="32644" y="134396"/>
                </a:lnTo>
                <a:lnTo>
                  <a:pt x="31668" y="136314"/>
                </a:lnTo>
                <a:lnTo>
                  <a:pt x="30708" y="137278"/>
                </a:lnTo>
                <a:lnTo>
                  <a:pt x="27828" y="137278"/>
                </a:lnTo>
                <a:lnTo>
                  <a:pt x="26868" y="138237"/>
                </a:lnTo>
                <a:lnTo>
                  <a:pt x="25923" y="138237"/>
                </a:lnTo>
                <a:lnTo>
                  <a:pt x="23987" y="139196"/>
                </a:lnTo>
                <a:lnTo>
                  <a:pt x="22082" y="139196"/>
                </a:lnTo>
                <a:lnTo>
                  <a:pt x="22082" y="140154"/>
                </a:lnTo>
                <a:lnTo>
                  <a:pt x="21107" y="140154"/>
                </a:lnTo>
                <a:lnTo>
                  <a:pt x="21107" y="141119"/>
                </a:lnTo>
                <a:lnTo>
                  <a:pt x="22082" y="141119"/>
                </a:lnTo>
                <a:lnTo>
                  <a:pt x="22082" y="142076"/>
                </a:lnTo>
                <a:lnTo>
                  <a:pt x="23042" y="143035"/>
                </a:lnTo>
                <a:lnTo>
                  <a:pt x="23987" y="143993"/>
                </a:lnTo>
                <a:lnTo>
                  <a:pt x="27828" y="143993"/>
                </a:lnTo>
                <a:lnTo>
                  <a:pt x="28788" y="143035"/>
                </a:lnTo>
                <a:lnTo>
                  <a:pt x="29763" y="143035"/>
                </a:lnTo>
                <a:lnTo>
                  <a:pt x="30708" y="142076"/>
                </a:lnTo>
                <a:lnTo>
                  <a:pt x="31668" y="142076"/>
                </a:lnTo>
                <a:lnTo>
                  <a:pt x="32644" y="141119"/>
                </a:lnTo>
                <a:lnTo>
                  <a:pt x="33604" y="140154"/>
                </a:lnTo>
                <a:lnTo>
                  <a:pt x="34549" y="139196"/>
                </a:lnTo>
                <a:lnTo>
                  <a:pt x="35509" y="138237"/>
                </a:lnTo>
                <a:lnTo>
                  <a:pt x="37429" y="137278"/>
                </a:lnTo>
                <a:lnTo>
                  <a:pt x="39349" y="135355"/>
                </a:lnTo>
                <a:lnTo>
                  <a:pt x="39349" y="133439"/>
                </a:lnTo>
                <a:lnTo>
                  <a:pt x="40325" y="131516"/>
                </a:lnTo>
                <a:lnTo>
                  <a:pt x="41269" y="129599"/>
                </a:lnTo>
                <a:lnTo>
                  <a:pt x="41269" y="124795"/>
                </a:lnTo>
                <a:lnTo>
                  <a:pt x="40325" y="122878"/>
                </a:lnTo>
                <a:lnTo>
                  <a:pt x="39349" y="120955"/>
                </a:lnTo>
                <a:lnTo>
                  <a:pt x="39349" y="119996"/>
                </a:lnTo>
                <a:lnTo>
                  <a:pt x="37429" y="118079"/>
                </a:lnTo>
                <a:lnTo>
                  <a:pt x="36484" y="117116"/>
                </a:lnTo>
                <a:lnTo>
                  <a:pt x="34549" y="116157"/>
                </a:lnTo>
                <a:lnTo>
                  <a:pt x="33604" y="115199"/>
                </a:lnTo>
                <a:lnTo>
                  <a:pt x="23987" y="115199"/>
                </a:lnTo>
                <a:lnTo>
                  <a:pt x="23042" y="116157"/>
                </a:lnTo>
                <a:lnTo>
                  <a:pt x="21107" y="116157"/>
                </a:lnTo>
                <a:lnTo>
                  <a:pt x="20147" y="117116"/>
                </a:lnTo>
                <a:lnTo>
                  <a:pt x="18242" y="117116"/>
                </a:lnTo>
                <a:lnTo>
                  <a:pt x="17266" y="118079"/>
                </a:lnTo>
                <a:lnTo>
                  <a:pt x="16322" y="118079"/>
                </a:lnTo>
                <a:lnTo>
                  <a:pt x="15361" y="119038"/>
                </a:lnTo>
                <a:lnTo>
                  <a:pt x="9601" y="119038"/>
                </a:lnTo>
                <a:lnTo>
                  <a:pt x="8641" y="118079"/>
                </a:lnTo>
                <a:lnTo>
                  <a:pt x="7680" y="117116"/>
                </a:lnTo>
                <a:lnTo>
                  <a:pt x="6720" y="116157"/>
                </a:lnTo>
                <a:lnTo>
                  <a:pt x="5760" y="115199"/>
                </a:lnTo>
                <a:lnTo>
                  <a:pt x="5760" y="111358"/>
                </a:lnTo>
                <a:lnTo>
                  <a:pt x="6720" y="110400"/>
                </a:lnTo>
                <a:lnTo>
                  <a:pt x="6720" y="109436"/>
                </a:lnTo>
                <a:lnTo>
                  <a:pt x="7680" y="108478"/>
                </a:lnTo>
                <a:lnTo>
                  <a:pt x="8641" y="107519"/>
                </a:lnTo>
                <a:lnTo>
                  <a:pt x="9601" y="106561"/>
                </a:lnTo>
                <a:lnTo>
                  <a:pt x="9601" y="105596"/>
                </a:lnTo>
                <a:lnTo>
                  <a:pt x="11521" y="105596"/>
                </a:lnTo>
                <a:lnTo>
                  <a:pt x="12481" y="104637"/>
                </a:lnTo>
                <a:lnTo>
                  <a:pt x="14401" y="104637"/>
                </a:lnTo>
                <a:lnTo>
                  <a:pt x="15361" y="103679"/>
                </a:lnTo>
                <a:lnTo>
                  <a:pt x="16322" y="103679"/>
                </a:lnTo>
                <a:lnTo>
                  <a:pt x="17266" y="102720"/>
                </a:lnTo>
                <a:lnTo>
                  <a:pt x="17266" y="101755"/>
                </a:lnTo>
                <a:lnTo>
                  <a:pt x="16322" y="100798"/>
                </a:lnTo>
                <a:lnTo>
                  <a:pt x="15361" y="99840"/>
                </a:lnTo>
                <a:lnTo>
                  <a:pt x="14401" y="99840"/>
                </a:lnTo>
                <a:close/>
              </a:path>
              <a:path w="143027" h="158393">
                <a:moveTo>
                  <a:pt x="37429" y="88320"/>
                </a:moveTo>
                <a:lnTo>
                  <a:pt x="37429" y="98881"/>
                </a:lnTo>
                <a:lnTo>
                  <a:pt x="37429" y="95999"/>
                </a:lnTo>
                <a:lnTo>
                  <a:pt x="38389" y="95035"/>
                </a:lnTo>
                <a:lnTo>
                  <a:pt x="38389" y="94076"/>
                </a:lnTo>
                <a:lnTo>
                  <a:pt x="39349" y="86397"/>
                </a:lnTo>
                <a:lnTo>
                  <a:pt x="37429" y="88320"/>
                </a:lnTo>
                <a:close/>
              </a:path>
              <a:path w="143027" h="158393">
                <a:moveTo>
                  <a:pt x="47990" y="111358"/>
                </a:moveTo>
                <a:lnTo>
                  <a:pt x="47030" y="111358"/>
                </a:lnTo>
                <a:lnTo>
                  <a:pt x="46070" y="110400"/>
                </a:lnTo>
                <a:lnTo>
                  <a:pt x="45110" y="109436"/>
                </a:lnTo>
                <a:lnTo>
                  <a:pt x="44150" y="107519"/>
                </a:lnTo>
                <a:lnTo>
                  <a:pt x="58552" y="93117"/>
                </a:lnTo>
                <a:lnTo>
                  <a:pt x="58552" y="92160"/>
                </a:lnTo>
                <a:lnTo>
                  <a:pt x="59512" y="91196"/>
                </a:lnTo>
                <a:lnTo>
                  <a:pt x="58552" y="91196"/>
                </a:lnTo>
                <a:lnTo>
                  <a:pt x="57591" y="90237"/>
                </a:lnTo>
                <a:lnTo>
                  <a:pt x="57591" y="89278"/>
                </a:lnTo>
                <a:lnTo>
                  <a:pt x="55671" y="87355"/>
                </a:lnTo>
                <a:lnTo>
                  <a:pt x="54711" y="86397"/>
                </a:lnTo>
                <a:lnTo>
                  <a:pt x="52791" y="85438"/>
                </a:lnTo>
                <a:lnTo>
                  <a:pt x="50871" y="85438"/>
                </a:lnTo>
                <a:lnTo>
                  <a:pt x="48950" y="84481"/>
                </a:lnTo>
                <a:lnTo>
                  <a:pt x="44150" y="84481"/>
                </a:lnTo>
                <a:lnTo>
                  <a:pt x="42230" y="85438"/>
                </a:lnTo>
                <a:lnTo>
                  <a:pt x="40325" y="85438"/>
                </a:lnTo>
                <a:lnTo>
                  <a:pt x="39349" y="86397"/>
                </a:lnTo>
                <a:lnTo>
                  <a:pt x="38389" y="94076"/>
                </a:lnTo>
                <a:lnTo>
                  <a:pt x="39349" y="93117"/>
                </a:lnTo>
                <a:lnTo>
                  <a:pt x="40325" y="92160"/>
                </a:lnTo>
                <a:lnTo>
                  <a:pt x="42230" y="90237"/>
                </a:lnTo>
                <a:lnTo>
                  <a:pt x="44150" y="89278"/>
                </a:lnTo>
                <a:lnTo>
                  <a:pt x="47990" y="89278"/>
                </a:lnTo>
                <a:lnTo>
                  <a:pt x="50871" y="91196"/>
                </a:lnTo>
                <a:lnTo>
                  <a:pt x="52791" y="93117"/>
                </a:lnTo>
                <a:lnTo>
                  <a:pt x="40325" y="104637"/>
                </a:lnTo>
                <a:lnTo>
                  <a:pt x="39349" y="103679"/>
                </a:lnTo>
                <a:lnTo>
                  <a:pt x="39349" y="102720"/>
                </a:lnTo>
                <a:lnTo>
                  <a:pt x="38389" y="101755"/>
                </a:lnTo>
                <a:lnTo>
                  <a:pt x="38389" y="100798"/>
                </a:lnTo>
                <a:lnTo>
                  <a:pt x="37429" y="99840"/>
                </a:lnTo>
                <a:lnTo>
                  <a:pt x="37429" y="88320"/>
                </a:lnTo>
                <a:lnTo>
                  <a:pt x="35509" y="90237"/>
                </a:lnTo>
                <a:lnTo>
                  <a:pt x="34549" y="92160"/>
                </a:lnTo>
                <a:lnTo>
                  <a:pt x="33604" y="94076"/>
                </a:lnTo>
                <a:lnTo>
                  <a:pt x="32644" y="95999"/>
                </a:lnTo>
                <a:lnTo>
                  <a:pt x="32644" y="101755"/>
                </a:lnTo>
                <a:lnTo>
                  <a:pt x="33604" y="103679"/>
                </a:lnTo>
                <a:lnTo>
                  <a:pt x="34549" y="105596"/>
                </a:lnTo>
                <a:lnTo>
                  <a:pt x="35509" y="107519"/>
                </a:lnTo>
                <a:lnTo>
                  <a:pt x="36484" y="109436"/>
                </a:lnTo>
                <a:lnTo>
                  <a:pt x="39349" y="111358"/>
                </a:lnTo>
                <a:lnTo>
                  <a:pt x="40325" y="113275"/>
                </a:lnTo>
                <a:lnTo>
                  <a:pt x="43190" y="115199"/>
                </a:lnTo>
                <a:lnTo>
                  <a:pt x="45110" y="116157"/>
                </a:lnTo>
                <a:lnTo>
                  <a:pt x="47030" y="117116"/>
                </a:lnTo>
                <a:lnTo>
                  <a:pt x="50871" y="117116"/>
                </a:lnTo>
                <a:lnTo>
                  <a:pt x="52791" y="118079"/>
                </a:lnTo>
                <a:lnTo>
                  <a:pt x="54711" y="117116"/>
                </a:lnTo>
                <a:lnTo>
                  <a:pt x="56631" y="116157"/>
                </a:lnTo>
                <a:lnTo>
                  <a:pt x="58552" y="115199"/>
                </a:lnTo>
                <a:lnTo>
                  <a:pt x="60472" y="114240"/>
                </a:lnTo>
                <a:lnTo>
                  <a:pt x="62392" y="112317"/>
                </a:lnTo>
                <a:lnTo>
                  <a:pt x="62392" y="111358"/>
                </a:lnTo>
                <a:lnTo>
                  <a:pt x="63352" y="110400"/>
                </a:lnTo>
                <a:lnTo>
                  <a:pt x="64312" y="109436"/>
                </a:lnTo>
                <a:lnTo>
                  <a:pt x="65272" y="107519"/>
                </a:lnTo>
                <a:lnTo>
                  <a:pt x="66233" y="107519"/>
                </a:lnTo>
                <a:lnTo>
                  <a:pt x="66233" y="106561"/>
                </a:lnTo>
                <a:lnTo>
                  <a:pt x="67193" y="105596"/>
                </a:lnTo>
                <a:lnTo>
                  <a:pt x="67193" y="104637"/>
                </a:lnTo>
                <a:lnTo>
                  <a:pt x="68153" y="103679"/>
                </a:lnTo>
                <a:lnTo>
                  <a:pt x="68153" y="101755"/>
                </a:lnTo>
                <a:lnTo>
                  <a:pt x="67193" y="101755"/>
                </a:lnTo>
                <a:lnTo>
                  <a:pt x="67193" y="100798"/>
                </a:lnTo>
                <a:lnTo>
                  <a:pt x="66233" y="100798"/>
                </a:lnTo>
                <a:lnTo>
                  <a:pt x="66233" y="99840"/>
                </a:lnTo>
                <a:lnTo>
                  <a:pt x="64312" y="99840"/>
                </a:lnTo>
                <a:lnTo>
                  <a:pt x="64312" y="100798"/>
                </a:lnTo>
                <a:lnTo>
                  <a:pt x="63352" y="101755"/>
                </a:lnTo>
                <a:lnTo>
                  <a:pt x="63352" y="102720"/>
                </a:lnTo>
                <a:lnTo>
                  <a:pt x="62392" y="103679"/>
                </a:lnTo>
                <a:lnTo>
                  <a:pt x="62392" y="104637"/>
                </a:lnTo>
                <a:lnTo>
                  <a:pt x="61432" y="105596"/>
                </a:lnTo>
                <a:lnTo>
                  <a:pt x="61432" y="106561"/>
                </a:lnTo>
                <a:lnTo>
                  <a:pt x="60472" y="107519"/>
                </a:lnTo>
                <a:lnTo>
                  <a:pt x="58552" y="108478"/>
                </a:lnTo>
                <a:lnTo>
                  <a:pt x="57591" y="110400"/>
                </a:lnTo>
                <a:lnTo>
                  <a:pt x="56631" y="111358"/>
                </a:lnTo>
                <a:lnTo>
                  <a:pt x="54711" y="111358"/>
                </a:lnTo>
                <a:lnTo>
                  <a:pt x="53751" y="112317"/>
                </a:lnTo>
                <a:lnTo>
                  <a:pt x="49911" y="112317"/>
                </a:lnTo>
                <a:lnTo>
                  <a:pt x="47990" y="111358"/>
                </a:lnTo>
                <a:close/>
              </a:path>
              <a:path w="143027" h="158393">
                <a:moveTo>
                  <a:pt x="76794" y="95035"/>
                </a:moveTo>
                <a:lnTo>
                  <a:pt x="76794" y="95999"/>
                </a:lnTo>
                <a:lnTo>
                  <a:pt x="77754" y="95999"/>
                </a:lnTo>
                <a:lnTo>
                  <a:pt x="77754" y="95035"/>
                </a:lnTo>
                <a:lnTo>
                  <a:pt x="78714" y="95035"/>
                </a:lnTo>
                <a:lnTo>
                  <a:pt x="78714" y="94076"/>
                </a:lnTo>
                <a:lnTo>
                  <a:pt x="79674" y="94076"/>
                </a:lnTo>
                <a:lnTo>
                  <a:pt x="79674" y="93117"/>
                </a:lnTo>
                <a:lnTo>
                  <a:pt x="80634" y="93117"/>
                </a:lnTo>
                <a:lnTo>
                  <a:pt x="80634" y="91196"/>
                </a:lnTo>
                <a:lnTo>
                  <a:pt x="66233" y="76800"/>
                </a:lnTo>
                <a:lnTo>
                  <a:pt x="66233" y="75837"/>
                </a:lnTo>
                <a:lnTo>
                  <a:pt x="65272" y="73920"/>
                </a:lnTo>
                <a:lnTo>
                  <a:pt x="65272" y="69121"/>
                </a:lnTo>
                <a:lnTo>
                  <a:pt x="66233" y="68157"/>
                </a:lnTo>
                <a:lnTo>
                  <a:pt x="66233" y="67199"/>
                </a:lnTo>
                <a:lnTo>
                  <a:pt x="67193" y="66240"/>
                </a:lnTo>
                <a:lnTo>
                  <a:pt x="68153" y="65282"/>
                </a:lnTo>
                <a:lnTo>
                  <a:pt x="69113" y="65282"/>
                </a:lnTo>
                <a:lnTo>
                  <a:pt x="70073" y="64317"/>
                </a:lnTo>
                <a:lnTo>
                  <a:pt x="70073" y="62400"/>
                </a:lnTo>
                <a:lnTo>
                  <a:pt x="69113" y="62400"/>
                </a:lnTo>
                <a:lnTo>
                  <a:pt x="69113" y="61441"/>
                </a:lnTo>
                <a:lnTo>
                  <a:pt x="68153" y="61441"/>
                </a:lnTo>
                <a:lnTo>
                  <a:pt x="68153" y="60478"/>
                </a:lnTo>
                <a:lnTo>
                  <a:pt x="65272" y="60478"/>
                </a:lnTo>
                <a:lnTo>
                  <a:pt x="65272" y="61441"/>
                </a:lnTo>
                <a:lnTo>
                  <a:pt x="64312" y="61441"/>
                </a:lnTo>
                <a:lnTo>
                  <a:pt x="63352" y="62400"/>
                </a:lnTo>
                <a:lnTo>
                  <a:pt x="62392" y="63358"/>
                </a:lnTo>
                <a:lnTo>
                  <a:pt x="62392" y="64317"/>
                </a:lnTo>
                <a:lnTo>
                  <a:pt x="61432" y="64317"/>
                </a:lnTo>
                <a:lnTo>
                  <a:pt x="61432" y="72961"/>
                </a:lnTo>
                <a:lnTo>
                  <a:pt x="58552" y="70079"/>
                </a:lnTo>
                <a:lnTo>
                  <a:pt x="56631" y="70079"/>
                </a:lnTo>
                <a:lnTo>
                  <a:pt x="55671" y="71038"/>
                </a:lnTo>
                <a:lnTo>
                  <a:pt x="54711" y="71038"/>
                </a:lnTo>
                <a:lnTo>
                  <a:pt x="54711" y="72961"/>
                </a:lnTo>
                <a:lnTo>
                  <a:pt x="76794" y="95035"/>
                </a:lnTo>
                <a:close/>
              </a:path>
              <a:path w="143027" h="158393">
                <a:moveTo>
                  <a:pt x="120959" y="51840"/>
                </a:moveTo>
                <a:lnTo>
                  <a:pt x="98877" y="28800"/>
                </a:lnTo>
                <a:lnTo>
                  <a:pt x="97917" y="28800"/>
                </a:lnTo>
                <a:lnTo>
                  <a:pt x="96956" y="29759"/>
                </a:lnTo>
                <a:lnTo>
                  <a:pt x="95996" y="29759"/>
                </a:lnTo>
                <a:lnTo>
                  <a:pt x="95996" y="30717"/>
                </a:lnTo>
                <a:lnTo>
                  <a:pt x="95036" y="30717"/>
                </a:lnTo>
                <a:lnTo>
                  <a:pt x="95036" y="31682"/>
                </a:lnTo>
                <a:lnTo>
                  <a:pt x="94076" y="32641"/>
                </a:lnTo>
                <a:lnTo>
                  <a:pt x="94076" y="33599"/>
                </a:lnTo>
                <a:lnTo>
                  <a:pt x="116159" y="55679"/>
                </a:lnTo>
                <a:lnTo>
                  <a:pt x="118064" y="55679"/>
                </a:lnTo>
                <a:lnTo>
                  <a:pt x="119024" y="54720"/>
                </a:lnTo>
                <a:lnTo>
                  <a:pt x="119999" y="54720"/>
                </a:lnTo>
                <a:lnTo>
                  <a:pt x="119999" y="53762"/>
                </a:lnTo>
                <a:lnTo>
                  <a:pt x="120959" y="52797"/>
                </a:lnTo>
                <a:lnTo>
                  <a:pt x="120959" y="51840"/>
                </a:lnTo>
                <a:close/>
              </a:path>
              <a:path w="143027" h="158393">
                <a:moveTo>
                  <a:pt x="86395" y="26878"/>
                </a:moveTo>
                <a:lnTo>
                  <a:pt x="87355" y="26878"/>
                </a:lnTo>
                <a:lnTo>
                  <a:pt x="88315" y="27841"/>
                </a:lnTo>
                <a:lnTo>
                  <a:pt x="90236" y="27841"/>
                </a:lnTo>
                <a:lnTo>
                  <a:pt x="91196" y="26878"/>
                </a:lnTo>
                <a:lnTo>
                  <a:pt x="92156" y="26878"/>
                </a:lnTo>
                <a:lnTo>
                  <a:pt x="93116" y="25920"/>
                </a:lnTo>
                <a:lnTo>
                  <a:pt x="93116" y="22079"/>
                </a:lnTo>
                <a:lnTo>
                  <a:pt x="92156" y="21121"/>
                </a:lnTo>
                <a:lnTo>
                  <a:pt x="91196" y="20162"/>
                </a:lnTo>
                <a:lnTo>
                  <a:pt x="87355" y="20162"/>
                </a:lnTo>
                <a:lnTo>
                  <a:pt x="86395" y="21121"/>
                </a:lnTo>
                <a:lnTo>
                  <a:pt x="85435" y="22079"/>
                </a:lnTo>
                <a:lnTo>
                  <a:pt x="85435" y="25920"/>
                </a:lnTo>
                <a:lnTo>
                  <a:pt x="86395" y="26878"/>
                </a:lnTo>
                <a:close/>
              </a:path>
              <a:path w="143027" h="158393">
                <a:moveTo>
                  <a:pt x="126705" y="10561"/>
                </a:moveTo>
                <a:lnTo>
                  <a:pt x="126705" y="9602"/>
                </a:lnTo>
                <a:lnTo>
                  <a:pt x="125745" y="8644"/>
                </a:lnTo>
                <a:lnTo>
                  <a:pt x="124785" y="7679"/>
                </a:lnTo>
                <a:lnTo>
                  <a:pt x="119999" y="7679"/>
                </a:lnTo>
                <a:lnTo>
                  <a:pt x="119024" y="8644"/>
                </a:lnTo>
                <a:lnTo>
                  <a:pt x="117119" y="8644"/>
                </a:lnTo>
                <a:lnTo>
                  <a:pt x="116159" y="9602"/>
                </a:lnTo>
                <a:lnTo>
                  <a:pt x="116159" y="10561"/>
                </a:lnTo>
                <a:lnTo>
                  <a:pt x="115183" y="10561"/>
                </a:lnTo>
                <a:lnTo>
                  <a:pt x="114239" y="11519"/>
                </a:lnTo>
                <a:lnTo>
                  <a:pt x="113278" y="12483"/>
                </a:lnTo>
                <a:lnTo>
                  <a:pt x="112318" y="14400"/>
                </a:lnTo>
                <a:lnTo>
                  <a:pt x="111343" y="16323"/>
                </a:lnTo>
                <a:lnTo>
                  <a:pt x="110398" y="18240"/>
                </a:lnTo>
                <a:lnTo>
                  <a:pt x="109438" y="20162"/>
                </a:lnTo>
                <a:lnTo>
                  <a:pt x="110398" y="22079"/>
                </a:lnTo>
                <a:lnTo>
                  <a:pt x="110398" y="25920"/>
                </a:lnTo>
                <a:lnTo>
                  <a:pt x="111343" y="27841"/>
                </a:lnTo>
                <a:lnTo>
                  <a:pt x="113278" y="29759"/>
                </a:lnTo>
                <a:lnTo>
                  <a:pt x="114239" y="31682"/>
                </a:lnTo>
                <a:lnTo>
                  <a:pt x="116159" y="34558"/>
                </a:lnTo>
                <a:lnTo>
                  <a:pt x="118064" y="35522"/>
                </a:lnTo>
                <a:lnTo>
                  <a:pt x="119999" y="37438"/>
                </a:lnTo>
                <a:lnTo>
                  <a:pt x="122864" y="38397"/>
                </a:lnTo>
                <a:lnTo>
                  <a:pt x="123840" y="39361"/>
                </a:lnTo>
                <a:lnTo>
                  <a:pt x="125745" y="40320"/>
                </a:lnTo>
                <a:lnTo>
                  <a:pt x="131521" y="40320"/>
                </a:lnTo>
                <a:lnTo>
                  <a:pt x="133426" y="39361"/>
                </a:lnTo>
                <a:lnTo>
                  <a:pt x="135346" y="39361"/>
                </a:lnTo>
                <a:lnTo>
                  <a:pt x="137266" y="37438"/>
                </a:lnTo>
                <a:lnTo>
                  <a:pt x="138242" y="36479"/>
                </a:lnTo>
                <a:lnTo>
                  <a:pt x="139186" y="35522"/>
                </a:lnTo>
                <a:lnTo>
                  <a:pt x="139186" y="34558"/>
                </a:lnTo>
                <a:lnTo>
                  <a:pt x="140147" y="33599"/>
                </a:lnTo>
                <a:lnTo>
                  <a:pt x="141107" y="32641"/>
                </a:lnTo>
                <a:lnTo>
                  <a:pt x="141107" y="31682"/>
                </a:lnTo>
                <a:lnTo>
                  <a:pt x="142067" y="30717"/>
                </a:lnTo>
                <a:lnTo>
                  <a:pt x="142067" y="29759"/>
                </a:lnTo>
                <a:lnTo>
                  <a:pt x="143027" y="28800"/>
                </a:lnTo>
                <a:lnTo>
                  <a:pt x="143027" y="25920"/>
                </a:lnTo>
                <a:lnTo>
                  <a:pt x="142067" y="24961"/>
                </a:lnTo>
                <a:lnTo>
                  <a:pt x="141107" y="24002"/>
                </a:lnTo>
                <a:lnTo>
                  <a:pt x="140147" y="23038"/>
                </a:lnTo>
                <a:lnTo>
                  <a:pt x="138242" y="23038"/>
                </a:lnTo>
                <a:lnTo>
                  <a:pt x="138242" y="27841"/>
                </a:lnTo>
                <a:lnTo>
                  <a:pt x="137266" y="28800"/>
                </a:lnTo>
                <a:lnTo>
                  <a:pt x="137266" y="29759"/>
                </a:lnTo>
                <a:lnTo>
                  <a:pt x="136306" y="31682"/>
                </a:lnTo>
                <a:lnTo>
                  <a:pt x="135346" y="32641"/>
                </a:lnTo>
                <a:lnTo>
                  <a:pt x="134401" y="33599"/>
                </a:lnTo>
                <a:lnTo>
                  <a:pt x="133426" y="33599"/>
                </a:lnTo>
                <a:lnTo>
                  <a:pt x="132466" y="34558"/>
                </a:lnTo>
                <a:lnTo>
                  <a:pt x="127680" y="34558"/>
                </a:lnTo>
                <a:lnTo>
                  <a:pt x="125745" y="33599"/>
                </a:lnTo>
                <a:lnTo>
                  <a:pt x="124785" y="33599"/>
                </a:lnTo>
                <a:lnTo>
                  <a:pt x="122864" y="32641"/>
                </a:lnTo>
                <a:lnTo>
                  <a:pt x="121904" y="30717"/>
                </a:lnTo>
                <a:lnTo>
                  <a:pt x="120959" y="29759"/>
                </a:lnTo>
                <a:lnTo>
                  <a:pt x="118064" y="26878"/>
                </a:lnTo>
                <a:lnTo>
                  <a:pt x="116159" y="24002"/>
                </a:lnTo>
                <a:lnTo>
                  <a:pt x="115183" y="21121"/>
                </a:lnTo>
                <a:lnTo>
                  <a:pt x="115183" y="19199"/>
                </a:lnTo>
                <a:lnTo>
                  <a:pt x="116159" y="17282"/>
                </a:lnTo>
                <a:lnTo>
                  <a:pt x="118064" y="14400"/>
                </a:lnTo>
                <a:lnTo>
                  <a:pt x="119024" y="13441"/>
                </a:lnTo>
                <a:lnTo>
                  <a:pt x="119999" y="13441"/>
                </a:lnTo>
                <a:lnTo>
                  <a:pt x="120959" y="12483"/>
                </a:lnTo>
                <a:lnTo>
                  <a:pt x="123840" y="12483"/>
                </a:lnTo>
                <a:lnTo>
                  <a:pt x="124785" y="11519"/>
                </a:lnTo>
                <a:lnTo>
                  <a:pt x="126705" y="11519"/>
                </a:lnTo>
                <a:lnTo>
                  <a:pt x="126705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5" name="object 785"/>
          <p:cNvSpPr/>
          <p:nvPr/>
        </p:nvSpPr>
        <p:spPr>
          <a:xfrm>
            <a:off x="4678177" y="8490996"/>
            <a:ext cx="46070" cy="40309"/>
          </a:xfrm>
          <a:custGeom>
            <a:avLst/>
            <a:gdLst/>
            <a:ahLst/>
            <a:cxnLst/>
            <a:rect l="l" t="t" r="r" b="b"/>
            <a:pathLst>
              <a:path w="46070" h="40309">
                <a:moveTo>
                  <a:pt x="960" y="6720"/>
                </a:moveTo>
                <a:lnTo>
                  <a:pt x="960" y="8641"/>
                </a:lnTo>
                <a:lnTo>
                  <a:pt x="1920" y="8641"/>
                </a:lnTo>
                <a:lnTo>
                  <a:pt x="36484" y="20162"/>
                </a:lnTo>
                <a:lnTo>
                  <a:pt x="1920" y="30723"/>
                </a:lnTo>
                <a:lnTo>
                  <a:pt x="960" y="30723"/>
                </a:lnTo>
                <a:lnTo>
                  <a:pt x="960" y="31668"/>
                </a:lnTo>
                <a:lnTo>
                  <a:pt x="0" y="32628"/>
                </a:lnTo>
                <a:lnTo>
                  <a:pt x="0" y="38389"/>
                </a:lnTo>
                <a:lnTo>
                  <a:pt x="960" y="39349"/>
                </a:lnTo>
                <a:lnTo>
                  <a:pt x="960" y="40309"/>
                </a:lnTo>
                <a:lnTo>
                  <a:pt x="3840" y="40309"/>
                </a:lnTo>
                <a:lnTo>
                  <a:pt x="44150" y="26883"/>
                </a:lnTo>
                <a:lnTo>
                  <a:pt x="44150" y="25923"/>
                </a:lnTo>
                <a:lnTo>
                  <a:pt x="45110" y="25923"/>
                </a:lnTo>
                <a:lnTo>
                  <a:pt x="45110" y="24947"/>
                </a:lnTo>
                <a:lnTo>
                  <a:pt x="46070" y="24947"/>
                </a:lnTo>
                <a:lnTo>
                  <a:pt x="46070" y="15361"/>
                </a:lnTo>
                <a:lnTo>
                  <a:pt x="45110" y="15361"/>
                </a:lnTo>
                <a:lnTo>
                  <a:pt x="45110" y="14401"/>
                </a:lnTo>
                <a:lnTo>
                  <a:pt x="44150" y="14401"/>
                </a:lnTo>
                <a:lnTo>
                  <a:pt x="3840" y="960"/>
                </a:lnTo>
                <a:lnTo>
                  <a:pt x="2880" y="0"/>
                </a:lnTo>
                <a:lnTo>
                  <a:pt x="96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6720"/>
                </a:lnTo>
                <a:lnTo>
                  <a:pt x="9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6" name="object 786"/>
          <p:cNvSpPr/>
          <p:nvPr/>
        </p:nvSpPr>
        <p:spPr>
          <a:xfrm>
            <a:off x="4678177" y="8448751"/>
            <a:ext cx="42230" cy="21122"/>
          </a:xfrm>
          <a:custGeom>
            <a:avLst/>
            <a:gdLst/>
            <a:ahLst/>
            <a:cxnLst/>
            <a:rect l="l" t="t" r="r" b="b"/>
            <a:pathLst>
              <a:path w="42230" h="21122">
                <a:moveTo>
                  <a:pt x="9601" y="20162"/>
                </a:moveTo>
                <a:lnTo>
                  <a:pt x="27843" y="14401"/>
                </a:lnTo>
                <a:lnTo>
                  <a:pt x="42230" y="0"/>
                </a:lnTo>
                <a:lnTo>
                  <a:pt x="1920" y="13441"/>
                </a:lnTo>
                <a:lnTo>
                  <a:pt x="1920" y="14401"/>
                </a:lnTo>
                <a:lnTo>
                  <a:pt x="9601" y="20162"/>
                </a:lnTo>
                <a:close/>
              </a:path>
              <a:path w="42230" h="21122">
                <a:moveTo>
                  <a:pt x="45110" y="31683"/>
                </a:moveTo>
                <a:lnTo>
                  <a:pt x="44150" y="31683"/>
                </a:lnTo>
                <a:lnTo>
                  <a:pt x="35524" y="28803"/>
                </a:lnTo>
                <a:lnTo>
                  <a:pt x="35524" y="12481"/>
                </a:lnTo>
                <a:lnTo>
                  <a:pt x="44150" y="8641"/>
                </a:lnTo>
                <a:lnTo>
                  <a:pt x="45110" y="8641"/>
                </a:lnTo>
                <a:lnTo>
                  <a:pt x="45110" y="7680"/>
                </a:lnTo>
                <a:lnTo>
                  <a:pt x="46070" y="7680"/>
                </a:lnTo>
                <a:lnTo>
                  <a:pt x="46070" y="0"/>
                </a:lnTo>
                <a:lnTo>
                  <a:pt x="45110" y="0"/>
                </a:lnTo>
                <a:lnTo>
                  <a:pt x="45110" y="-960"/>
                </a:lnTo>
                <a:lnTo>
                  <a:pt x="44150" y="-960"/>
                </a:lnTo>
                <a:lnTo>
                  <a:pt x="43205" y="0"/>
                </a:lnTo>
                <a:lnTo>
                  <a:pt x="42230" y="0"/>
                </a:lnTo>
                <a:lnTo>
                  <a:pt x="27843" y="14401"/>
                </a:lnTo>
                <a:lnTo>
                  <a:pt x="27843" y="26883"/>
                </a:lnTo>
                <a:lnTo>
                  <a:pt x="9601" y="20162"/>
                </a:lnTo>
                <a:lnTo>
                  <a:pt x="1920" y="14401"/>
                </a:lnTo>
                <a:lnTo>
                  <a:pt x="960" y="14401"/>
                </a:lnTo>
                <a:lnTo>
                  <a:pt x="960" y="15361"/>
                </a:lnTo>
                <a:lnTo>
                  <a:pt x="0" y="16322"/>
                </a:lnTo>
                <a:lnTo>
                  <a:pt x="0" y="24003"/>
                </a:lnTo>
                <a:lnTo>
                  <a:pt x="960" y="24963"/>
                </a:lnTo>
                <a:lnTo>
                  <a:pt x="960" y="25923"/>
                </a:lnTo>
                <a:lnTo>
                  <a:pt x="1920" y="25923"/>
                </a:lnTo>
                <a:lnTo>
                  <a:pt x="42230" y="40325"/>
                </a:lnTo>
                <a:lnTo>
                  <a:pt x="45110" y="40325"/>
                </a:lnTo>
                <a:lnTo>
                  <a:pt x="46070" y="39364"/>
                </a:lnTo>
                <a:lnTo>
                  <a:pt x="46070" y="33604"/>
                </a:lnTo>
                <a:lnTo>
                  <a:pt x="45110" y="32644"/>
                </a:lnTo>
                <a:lnTo>
                  <a:pt x="45110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7" name="object 787"/>
          <p:cNvSpPr/>
          <p:nvPr/>
        </p:nvSpPr>
        <p:spPr>
          <a:xfrm>
            <a:off x="4689698" y="8404600"/>
            <a:ext cx="34549" cy="23042"/>
          </a:xfrm>
          <a:custGeom>
            <a:avLst/>
            <a:gdLst/>
            <a:ahLst/>
            <a:cxnLst/>
            <a:rect l="l" t="t" r="r" b="b"/>
            <a:pathLst>
              <a:path w="34549" h="23042">
                <a:moveTo>
                  <a:pt x="34549" y="7680"/>
                </a:moveTo>
                <a:lnTo>
                  <a:pt x="33588" y="5760"/>
                </a:lnTo>
                <a:lnTo>
                  <a:pt x="32628" y="4800"/>
                </a:lnTo>
                <a:lnTo>
                  <a:pt x="32628" y="3840"/>
                </a:lnTo>
                <a:lnTo>
                  <a:pt x="31683" y="1920"/>
                </a:lnTo>
                <a:lnTo>
                  <a:pt x="29748" y="960"/>
                </a:lnTo>
                <a:lnTo>
                  <a:pt x="28803" y="960"/>
                </a:lnTo>
                <a:lnTo>
                  <a:pt x="27843" y="0"/>
                </a:lnTo>
                <a:lnTo>
                  <a:pt x="20162" y="0"/>
                </a:lnTo>
                <a:lnTo>
                  <a:pt x="19187" y="960"/>
                </a:lnTo>
                <a:lnTo>
                  <a:pt x="18242" y="960"/>
                </a:lnTo>
                <a:lnTo>
                  <a:pt x="18242" y="1920"/>
                </a:lnTo>
                <a:lnTo>
                  <a:pt x="17282" y="2880"/>
                </a:lnTo>
                <a:lnTo>
                  <a:pt x="16322" y="3840"/>
                </a:lnTo>
                <a:lnTo>
                  <a:pt x="16322" y="4800"/>
                </a:lnTo>
                <a:lnTo>
                  <a:pt x="15346" y="5760"/>
                </a:lnTo>
                <a:lnTo>
                  <a:pt x="15346" y="6720"/>
                </a:lnTo>
                <a:lnTo>
                  <a:pt x="14401" y="7680"/>
                </a:lnTo>
                <a:lnTo>
                  <a:pt x="14401" y="8641"/>
                </a:lnTo>
                <a:lnTo>
                  <a:pt x="13441" y="9585"/>
                </a:lnTo>
                <a:lnTo>
                  <a:pt x="13441" y="10561"/>
                </a:lnTo>
                <a:lnTo>
                  <a:pt x="12466" y="11521"/>
                </a:lnTo>
                <a:lnTo>
                  <a:pt x="12466" y="13426"/>
                </a:lnTo>
                <a:lnTo>
                  <a:pt x="11521" y="13426"/>
                </a:lnTo>
                <a:lnTo>
                  <a:pt x="11521" y="14401"/>
                </a:lnTo>
                <a:lnTo>
                  <a:pt x="7680" y="14401"/>
                </a:lnTo>
                <a:lnTo>
                  <a:pt x="6720" y="13426"/>
                </a:lnTo>
                <a:lnTo>
                  <a:pt x="6720" y="12481"/>
                </a:lnTo>
                <a:lnTo>
                  <a:pt x="5760" y="11521"/>
                </a:lnTo>
                <a:lnTo>
                  <a:pt x="5760" y="7680"/>
                </a:lnTo>
                <a:lnTo>
                  <a:pt x="6720" y="7680"/>
                </a:lnTo>
                <a:lnTo>
                  <a:pt x="6720" y="5760"/>
                </a:lnTo>
                <a:lnTo>
                  <a:pt x="7680" y="4800"/>
                </a:lnTo>
                <a:lnTo>
                  <a:pt x="7680" y="3840"/>
                </a:lnTo>
                <a:lnTo>
                  <a:pt x="8625" y="2880"/>
                </a:lnTo>
                <a:lnTo>
                  <a:pt x="8625" y="1920"/>
                </a:lnTo>
                <a:lnTo>
                  <a:pt x="7680" y="1920"/>
                </a:lnTo>
                <a:lnTo>
                  <a:pt x="7680" y="960"/>
                </a:lnTo>
                <a:lnTo>
                  <a:pt x="3840" y="960"/>
                </a:lnTo>
                <a:lnTo>
                  <a:pt x="3840" y="1920"/>
                </a:lnTo>
                <a:lnTo>
                  <a:pt x="192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960" y="4800"/>
                </a:lnTo>
                <a:lnTo>
                  <a:pt x="0" y="5760"/>
                </a:lnTo>
                <a:lnTo>
                  <a:pt x="0" y="14401"/>
                </a:lnTo>
                <a:lnTo>
                  <a:pt x="960" y="15361"/>
                </a:lnTo>
                <a:lnTo>
                  <a:pt x="960" y="17266"/>
                </a:lnTo>
                <a:lnTo>
                  <a:pt x="1920" y="18242"/>
                </a:lnTo>
                <a:lnTo>
                  <a:pt x="2880" y="20147"/>
                </a:lnTo>
                <a:lnTo>
                  <a:pt x="3840" y="21107"/>
                </a:lnTo>
                <a:lnTo>
                  <a:pt x="4800" y="22082"/>
                </a:lnTo>
                <a:lnTo>
                  <a:pt x="5760" y="22082"/>
                </a:lnTo>
                <a:lnTo>
                  <a:pt x="6720" y="23042"/>
                </a:lnTo>
                <a:lnTo>
                  <a:pt x="12466" y="23042"/>
                </a:lnTo>
                <a:lnTo>
                  <a:pt x="13441" y="22082"/>
                </a:lnTo>
                <a:lnTo>
                  <a:pt x="14401" y="22082"/>
                </a:lnTo>
                <a:lnTo>
                  <a:pt x="15346" y="21107"/>
                </a:lnTo>
                <a:lnTo>
                  <a:pt x="16322" y="21107"/>
                </a:lnTo>
                <a:lnTo>
                  <a:pt x="17282" y="20147"/>
                </a:lnTo>
                <a:lnTo>
                  <a:pt x="18242" y="19202"/>
                </a:lnTo>
                <a:lnTo>
                  <a:pt x="18242" y="18242"/>
                </a:lnTo>
                <a:lnTo>
                  <a:pt x="19187" y="17266"/>
                </a:lnTo>
                <a:lnTo>
                  <a:pt x="19187" y="15361"/>
                </a:lnTo>
                <a:lnTo>
                  <a:pt x="20162" y="14401"/>
                </a:lnTo>
                <a:lnTo>
                  <a:pt x="20162" y="13426"/>
                </a:lnTo>
                <a:lnTo>
                  <a:pt x="21122" y="12481"/>
                </a:lnTo>
                <a:lnTo>
                  <a:pt x="21122" y="11521"/>
                </a:lnTo>
                <a:lnTo>
                  <a:pt x="22067" y="10561"/>
                </a:lnTo>
                <a:lnTo>
                  <a:pt x="22067" y="9585"/>
                </a:lnTo>
                <a:lnTo>
                  <a:pt x="23027" y="9585"/>
                </a:lnTo>
                <a:lnTo>
                  <a:pt x="23027" y="8641"/>
                </a:lnTo>
                <a:lnTo>
                  <a:pt x="24002" y="8641"/>
                </a:lnTo>
                <a:lnTo>
                  <a:pt x="24002" y="7680"/>
                </a:lnTo>
                <a:lnTo>
                  <a:pt x="25907" y="7680"/>
                </a:lnTo>
                <a:lnTo>
                  <a:pt x="25907" y="8641"/>
                </a:lnTo>
                <a:lnTo>
                  <a:pt x="26868" y="8641"/>
                </a:lnTo>
                <a:lnTo>
                  <a:pt x="27843" y="9585"/>
                </a:lnTo>
                <a:lnTo>
                  <a:pt x="27843" y="11521"/>
                </a:lnTo>
                <a:lnTo>
                  <a:pt x="28803" y="11521"/>
                </a:lnTo>
                <a:lnTo>
                  <a:pt x="28803" y="15361"/>
                </a:lnTo>
                <a:lnTo>
                  <a:pt x="27843" y="16322"/>
                </a:lnTo>
                <a:lnTo>
                  <a:pt x="27843" y="18242"/>
                </a:lnTo>
                <a:lnTo>
                  <a:pt x="26868" y="19202"/>
                </a:lnTo>
                <a:lnTo>
                  <a:pt x="26868" y="20147"/>
                </a:lnTo>
                <a:lnTo>
                  <a:pt x="25907" y="21107"/>
                </a:lnTo>
                <a:lnTo>
                  <a:pt x="25907" y="23042"/>
                </a:lnTo>
                <a:lnTo>
                  <a:pt x="31683" y="23042"/>
                </a:lnTo>
                <a:lnTo>
                  <a:pt x="32628" y="22082"/>
                </a:lnTo>
                <a:lnTo>
                  <a:pt x="33588" y="21107"/>
                </a:lnTo>
                <a:lnTo>
                  <a:pt x="33588" y="19202"/>
                </a:lnTo>
                <a:lnTo>
                  <a:pt x="34549" y="18242"/>
                </a:lnTo>
                <a:lnTo>
                  <a:pt x="34549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8" name="object 788"/>
          <p:cNvSpPr/>
          <p:nvPr/>
        </p:nvSpPr>
        <p:spPr>
          <a:xfrm>
            <a:off x="4675296" y="8368116"/>
            <a:ext cx="48950" cy="29763"/>
          </a:xfrm>
          <a:custGeom>
            <a:avLst/>
            <a:gdLst/>
            <a:ahLst/>
            <a:cxnLst/>
            <a:rect l="l" t="t" r="r" b="b"/>
            <a:pathLst>
              <a:path w="48950" h="29763">
                <a:moveTo>
                  <a:pt x="23027" y="10561"/>
                </a:moveTo>
                <a:lnTo>
                  <a:pt x="24002" y="9601"/>
                </a:lnTo>
                <a:lnTo>
                  <a:pt x="24963" y="9601"/>
                </a:lnTo>
                <a:lnTo>
                  <a:pt x="25923" y="8641"/>
                </a:lnTo>
                <a:lnTo>
                  <a:pt x="47990" y="8641"/>
                </a:lnTo>
                <a:lnTo>
                  <a:pt x="47990" y="7680"/>
                </a:lnTo>
                <a:lnTo>
                  <a:pt x="48950" y="7680"/>
                </a:lnTo>
                <a:lnTo>
                  <a:pt x="48950" y="1920"/>
                </a:lnTo>
                <a:lnTo>
                  <a:pt x="47990" y="960"/>
                </a:lnTo>
                <a:lnTo>
                  <a:pt x="47990" y="0"/>
                </a:lnTo>
                <a:lnTo>
                  <a:pt x="24002" y="0"/>
                </a:lnTo>
                <a:lnTo>
                  <a:pt x="22082" y="960"/>
                </a:lnTo>
                <a:lnTo>
                  <a:pt x="21122" y="960"/>
                </a:lnTo>
                <a:lnTo>
                  <a:pt x="19202" y="1920"/>
                </a:lnTo>
                <a:lnTo>
                  <a:pt x="18242" y="2880"/>
                </a:lnTo>
                <a:lnTo>
                  <a:pt x="17282" y="2880"/>
                </a:lnTo>
                <a:lnTo>
                  <a:pt x="16322" y="4800"/>
                </a:lnTo>
                <a:lnTo>
                  <a:pt x="15361" y="5760"/>
                </a:lnTo>
                <a:lnTo>
                  <a:pt x="14401" y="7680"/>
                </a:lnTo>
                <a:lnTo>
                  <a:pt x="14401" y="14401"/>
                </a:lnTo>
                <a:lnTo>
                  <a:pt x="15361" y="16322"/>
                </a:lnTo>
                <a:lnTo>
                  <a:pt x="16322" y="17282"/>
                </a:lnTo>
                <a:lnTo>
                  <a:pt x="17282" y="19202"/>
                </a:lnTo>
                <a:lnTo>
                  <a:pt x="18242" y="21122"/>
                </a:lnTo>
                <a:lnTo>
                  <a:pt x="960" y="21122"/>
                </a:lnTo>
                <a:lnTo>
                  <a:pt x="0" y="22082"/>
                </a:lnTo>
                <a:lnTo>
                  <a:pt x="0" y="28803"/>
                </a:lnTo>
                <a:lnTo>
                  <a:pt x="960" y="28803"/>
                </a:lnTo>
                <a:lnTo>
                  <a:pt x="960" y="29763"/>
                </a:lnTo>
                <a:lnTo>
                  <a:pt x="47990" y="29763"/>
                </a:lnTo>
                <a:lnTo>
                  <a:pt x="47990" y="28803"/>
                </a:lnTo>
                <a:lnTo>
                  <a:pt x="48950" y="27843"/>
                </a:lnTo>
                <a:lnTo>
                  <a:pt x="48950" y="22082"/>
                </a:lnTo>
                <a:lnTo>
                  <a:pt x="47990" y="22082"/>
                </a:lnTo>
                <a:lnTo>
                  <a:pt x="47990" y="21122"/>
                </a:lnTo>
                <a:lnTo>
                  <a:pt x="26868" y="21122"/>
                </a:lnTo>
                <a:lnTo>
                  <a:pt x="24963" y="19202"/>
                </a:lnTo>
                <a:lnTo>
                  <a:pt x="24002" y="18242"/>
                </a:lnTo>
                <a:lnTo>
                  <a:pt x="23027" y="17282"/>
                </a:lnTo>
                <a:lnTo>
                  <a:pt x="22082" y="16322"/>
                </a:lnTo>
                <a:lnTo>
                  <a:pt x="22082" y="11521"/>
                </a:lnTo>
                <a:lnTo>
                  <a:pt x="23027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9" name="object 789"/>
          <p:cNvSpPr/>
          <p:nvPr/>
        </p:nvSpPr>
        <p:spPr>
          <a:xfrm>
            <a:off x="4689698" y="8332607"/>
            <a:ext cx="34549" cy="27828"/>
          </a:xfrm>
          <a:custGeom>
            <a:avLst/>
            <a:gdLst/>
            <a:ahLst/>
            <a:cxnLst/>
            <a:rect l="l" t="t" r="r" b="b"/>
            <a:pathLst>
              <a:path w="34549" h="27828">
                <a:moveTo>
                  <a:pt x="34549" y="944"/>
                </a:moveTo>
                <a:lnTo>
                  <a:pt x="33588" y="0"/>
                </a:lnTo>
                <a:lnTo>
                  <a:pt x="7680" y="0"/>
                </a:lnTo>
                <a:lnTo>
                  <a:pt x="6720" y="944"/>
                </a:lnTo>
                <a:lnTo>
                  <a:pt x="4800" y="944"/>
                </a:lnTo>
                <a:lnTo>
                  <a:pt x="3840" y="1905"/>
                </a:lnTo>
                <a:lnTo>
                  <a:pt x="2880" y="2865"/>
                </a:lnTo>
                <a:lnTo>
                  <a:pt x="1920" y="3840"/>
                </a:lnTo>
                <a:lnTo>
                  <a:pt x="960" y="5745"/>
                </a:lnTo>
                <a:lnTo>
                  <a:pt x="960" y="7665"/>
                </a:lnTo>
                <a:lnTo>
                  <a:pt x="0" y="8625"/>
                </a:lnTo>
                <a:lnTo>
                  <a:pt x="0" y="19187"/>
                </a:lnTo>
                <a:lnTo>
                  <a:pt x="960" y="20147"/>
                </a:lnTo>
                <a:lnTo>
                  <a:pt x="960" y="22067"/>
                </a:lnTo>
                <a:lnTo>
                  <a:pt x="1920" y="23027"/>
                </a:lnTo>
                <a:lnTo>
                  <a:pt x="1920" y="23987"/>
                </a:lnTo>
                <a:lnTo>
                  <a:pt x="2880" y="24947"/>
                </a:lnTo>
                <a:lnTo>
                  <a:pt x="2880" y="25908"/>
                </a:lnTo>
                <a:lnTo>
                  <a:pt x="4800" y="25908"/>
                </a:lnTo>
                <a:lnTo>
                  <a:pt x="4800" y="26868"/>
                </a:lnTo>
                <a:lnTo>
                  <a:pt x="6720" y="26868"/>
                </a:lnTo>
                <a:lnTo>
                  <a:pt x="7680" y="25908"/>
                </a:lnTo>
                <a:lnTo>
                  <a:pt x="9601" y="25908"/>
                </a:lnTo>
                <a:lnTo>
                  <a:pt x="9601" y="23027"/>
                </a:lnTo>
                <a:lnTo>
                  <a:pt x="8625" y="23027"/>
                </a:lnTo>
                <a:lnTo>
                  <a:pt x="8625" y="22067"/>
                </a:lnTo>
                <a:lnTo>
                  <a:pt x="7680" y="21107"/>
                </a:lnTo>
                <a:lnTo>
                  <a:pt x="7680" y="19187"/>
                </a:lnTo>
                <a:lnTo>
                  <a:pt x="6720" y="18227"/>
                </a:lnTo>
                <a:lnTo>
                  <a:pt x="6720" y="10546"/>
                </a:lnTo>
                <a:lnTo>
                  <a:pt x="7680" y="10546"/>
                </a:lnTo>
                <a:lnTo>
                  <a:pt x="7680" y="9585"/>
                </a:lnTo>
                <a:lnTo>
                  <a:pt x="8625" y="9585"/>
                </a:lnTo>
                <a:lnTo>
                  <a:pt x="8625" y="8625"/>
                </a:lnTo>
                <a:lnTo>
                  <a:pt x="14401" y="8625"/>
                </a:lnTo>
                <a:lnTo>
                  <a:pt x="14401" y="18227"/>
                </a:lnTo>
                <a:lnTo>
                  <a:pt x="15346" y="21107"/>
                </a:lnTo>
                <a:lnTo>
                  <a:pt x="16322" y="22067"/>
                </a:lnTo>
                <a:lnTo>
                  <a:pt x="16322" y="23987"/>
                </a:lnTo>
                <a:lnTo>
                  <a:pt x="17282" y="24947"/>
                </a:lnTo>
                <a:lnTo>
                  <a:pt x="19187" y="26868"/>
                </a:lnTo>
                <a:lnTo>
                  <a:pt x="20162" y="26868"/>
                </a:lnTo>
                <a:lnTo>
                  <a:pt x="21122" y="27828"/>
                </a:lnTo>
                <a:lnTo>
                  <a:pt x="23027" y="27828"/>
                </a:lnTo>
                <a:lnTo>
                  <a:pt x="23027" y="19187"/>
                </a:lnTo>
                <a:lnTo>
                  <a:pt x="22067" y="19187"/>
                </a:lnTo>
                <a:lnTo>
                  <a:pt x="21122" y="18227"/>
                </a:lnTo>
                <a:lnTo>
                  <a:pt x="20162" y="17266"/>
                </a:lnTo>
                <a:lnTo>
                  <a:pt x="20162" y="8625"/>
                </a:lnTo>
                <a:lnTo>
                  <a:pt x="24963" y="8625"/>
                </a:lnTo>
                <a:lnTo>
                  <a:pt x="25907" y="9585"/>
                </a:lnTo>
                <a:lnTo>
                  <a:pt x="26868" y="10546"/>
                </a:lnTo>
                <a:lnTo>
                  <a:pt x="27843" y="11506"/>
                </a:lnTo>
                <a:lnTo>
                  <a:pt x="28803" y="12466"/>
                </a:lnTo>
                <a:lnTo>
                  <a:pt x="28803" y="26868"/>
                </a:lnTo>
                <a:lnTo>
                  <a:pt x="30708" y="26868"/>
                </a:lnTo>
                <a:lnTo>
                  <a:pt x="31683" y="25908"/>
                </a:lnTo>
                <a:lnTo>
                  <a:pt x="32628" y="24947"/>
                </a:lnTo>
                <a:lnTo>
                  <a:pt x="33588" y="23987"/>
                </a:lnTo>
                <a:lnTo>
                  <a:pt x="33588" y="23027"/>
                </a:lnTo>
                <a:lnTo>
                  <a:pt x="34549" y="21107"/>
                </a:lnTo>
                <a:lnTo>
                  <a:pt x="34549" y="13426"/>
                </a:lnTo>
                <a:lnTo>
                  <a:pt x="33588" y="11506"/>
                </a:lnTo>
                <a:lnTo>
                  <a:pt x="32628" y="9585"/>
                </a:lnTo>
                <a:lnTo>
                  <a:pt x="31683" y="8625"/>
                </a:lnTo>
                <a:lnTo>
                  <a:pt x="30708" y="6705"/>
                </a:lnTo>
                <a:lnTo>
                  <a:pt x="33588" y="6705"/>
                </a:lnTo>
                <a:lnTo>
                  <a:pt x="34549" y="5745"/>
                </a:lnTo>
                <a:lnTo>
                  <a:pt x="34549" y="9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0" name="object 790"/>
          <p:cNvSpPr/>
          <p:nvPr/>
        </p:nvSpPr>
        <p:spPr>
          <a:xfrm>
            <a:off x="4712726" y="8348913"/>
            <a:ext cx="5775" cy="11521"/>
          </a:xfrm>
          <a:custGeom>
            <a:avLst/>
            <a:gdLst/>
            <a:ahLst/>
            <a:cxnLst/>
            <a:rect l="l" t="t" r="r" b="b"/>
            <a:pathLst>
              <a:path w="5775" h="11521">
                <a:moveTo>
                  <a:pt x="5775" y="0"/>
                </a:moveTo>
                <a:lnTo>
                  <a:pt x="4815" y="960"/>
                </a:lnTo>
                <a:lnTo>
                  <a:pt x="4815" y="1920"/>
                </a:lnTo>
                <a:lnTo>
                  <a:pt x="3840" y="2880"/>
                </a:lnTo>
                <a:lnTo>
                  <a:pt x="0" y="2880"/>
                </a:lnTo>
                <a:lnTo>
                  <a:pt x="0" y="11521"/>
                </a:lnTo>
                <a:lnTo>
                  <a:pt x="4815" y="11521"/>
                </a:lnTo>
                <a:lnTo>
                  <a:pt x="5775" y="10561"/>
                </a:lnTo>
                <a:lnTo>
                  <a:pt x="577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1" name="object 791"/>
          <p:cNvSpPr/>
          <p:nvPr/>
        </p:nvSpPr>
        <p:spPr>
          <a:xfrm>
            <a:off x="4689698" y="8303803"/>
            <a:ext cx="34549" cy="20147"/>
          </a:xfrm>
          <a:custGeom>
            <a:avLst/>
            <a:gdLst/>
            <a:ahLst/>
            <a:cxnLst/>
            <a:rect l="l" t="t" r="r" b="b"/>
            <a:pathLst>
              <a:path w="34549" h="20147">
                <a:moveTo>
                  <a:pt x="960" y="17282"/>
                </a:moveTo>
                <a:lnTo>
                  <a:pt x="960" y="20147"/>
                </a:lnTo>
                <a:lnTo>
                  <a:pt x="33588" y="20147"/>
                </a:lnTo>
                <a:lnTo>
                  <a:pt x="33588" y="19202"/>
                </a:lnTo>
                <a:lnTo>
                  <a:pt x="34549" y="18242"/>
                </a:lnTo>
                <a:lnTo>
                  <a:pt x="34549" y="12466"/>
                </a:lnTo>
                <a:lnTo>
                  <a:pt x="33588" y="12466"/>
                </a:lnTo>
                <a:lnTo>
                  <a:pt x="33588" y="11521"/>
                </a:lnTo>
                <a:lnTo>
                  <a:pt x="13441" y="11521"/>
                </a:lnTo>
                <a:lnTo>
                  <a:pt x="12466" y="10561"/>
                </a:lnTo>
                <a:lnTo>
                  <a:pt x="11521" y="9601"/>
                </a:lnTo>
                <a:lnTo>
                  <a:pt x="10561" y="9601"/>
                </a:lnTo>
                <a:lnTo>
                  <a:pt x="10561" y="8641"/>
                </a:lnTo>
                <a:lnTo>
                  <a:pt x="9601" y="8641"/>
                </a:lnTo>
                <a:lnTo>
                  <a:pt x="9601" y="7680"/>
                </a:lnTo>
                <a:lnTo>
                  <a:pt x="8625" y="6720"/>
                </a:lnTo>
                <a:lnTo>
                  <a:pt x="8625" y="5760"/>
                </a:lnTo>
                <a:lnTo>
                  <a:pt x="7680" y="4800"/>
                </a:lnTo>
                <a:lnTo>
                  <a:pt x="7680" y="3840"/>
                </a:lnTo>
                <a:lnTo>
                  <a:pt x="8625" y="3840"/>
                </a:lnTo>
                <a:lnTo>
                  <a:pt x="8625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6720"/>
                </a:lnTo>
                <a:lnTo>
                  <a:pt x="960" y="7680"/>
                </a:lnTo>
                <a:lnTo>
                  <a:pt x="1920" y="8641"/>
                </a:lnTo>
                <a:lnTo>
                  <a:pt x="1920" y="9601"/>
                </a:lnTo>
                <a:lnTo>
                  <a:pt x="2880" y="10561"/>
                </a:lnTo>
                <a:lnTo>
                  <a:pt x="3840" y="10561"/>
                </a:lnTo>
                <a:lnTo>
                  <a:pt x="4800" y="11521"/>
                </a:lnTo>
                <a:lnTo>
                  <a:pt x="5760" y="12466"/>
                </a:lnTo>
                <a:lnTo>
                  <a:pt x="960" y="12466"/>
                </a:lnTo>
                <a:lnTo>
                  <a:pt x="960" y="14401"/>
                </a:lnTo>
                <a:lnTo>
                  <a:pt x="0" y="15361"/>
                </a:lnTo>
                <a:lnTo>
                  <a:pt x="0" y="17282"/>
                </a:lnTo>
                <a:lnTo>
                  <a:pt x="960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2" name="object 792"/>
          <p:cNvSpPr/>
          <p:nvPr/>
        </p:nvSpPr>
        <p:spPr>
          <a:xfrm>
            <a:off x="4689698" y="8269239"/>
            <a:ext cx="34549" cy="30723"/>
          </a:xfrm>
          <a:custGeom>
            <a:avLst/>
            <a:gdLst/>
            <a:ahLst/>
            <a:cxnLst/>
            <a:rect l="l" t="t" r="r" b="b"/>
            <a:pathLst>
              <a:path w="34549" h="30723">
                <a:moveTo>
                  <a:pt x="32628" y="1920"/>
                </a:moveTo>
                <a:lnTo>
                  <a:pt x="25907" y="1920"/>
                </a:lnTo>
                <a:lnTo>
                  <a:pt x="25907" y="3840"/>
                </a:lnTo>
                <a:lnTo>
                  <a:pt x="26868" y="3840"/>
                </a:lnTo>
                <a:lnTo>
                  <a:pt x="26868" y="5760"/>
                </a:lnTo>
                <a:lnTo>
                  <a:pt x="27843" y="6720"/>
                </a:lnTo>
                <a:lnTo>
                  <a:pt x="27843" y="17282"/>
                </a:lnTo>
                <a:lnTo>
                  <a:pt x="26868" y="18242"/>
                </a:lnTo>
                <a:lnTo>
                  <a:pt x="26868" y="19202"/>
                </a:lnTo>
                <a:lnTo>
                  <a:pt x="25907" y="20162"/>
                </a:lnTo>
                <a:lnTo>
                  <a:pt x="24963" y="20162"/>
                </a:lnTo>
                <a:lnTo>
                  <a:pt x="24002" y="21122"/>
                </a:lnTo>
                <a:lnTo>
                  <a:pt x="22067" y="21122"/>
                </a:lnTo>
                <a:lnTo>
                  <a:pt x="21122" y="22082"/>
                </a:lnTo>
                <a:lnTo>
                  <a:pt x="19187" y="22082"/>
                </a:lnTo>
                <a:lnTo>
                  <a:pt x="19187" y="960"/>
                </a:lnTo>
                <a:lnTo>
                  <a:pt x="18242" y="0"/>
                </a:lnTo>
                <a:lnTo>
                  <a:pt x="10561" y="0"/>
                </a:lnTo>
                <a:lnTo>
                  <a:pt x="8625" y="960"/>
                </a:lnTo>
                <a:lnTo>
                  <a:pt x="6720" y="1920"/>
                </a:lnTo>
                <a:lnTo>
                  <a:pt x="5760" y="2880"/>
                </a:lnTo>
                <a:lnTo>
                  <a:pt x="3840" y="3840"/>
                </a:lnTo>
                <a:lnTo>
                  <a:pt x="2880" y="4800"/>
                </a:lnTo>
                <a:lnTo>
                  <a:pt x="1920" y="6720"/>
                </a:lnTo>
                <a:lnTo>
                  <a:pt x="960" y="7680"/>
                </a:lnTo>
                <a:lnTo>
                  <a:pt x="0" y="9601"/>
                </a:lnTo>
                <a:lnTo>
                  <a:pt x="0" y="19202"/>
                </a:lnTo>
                <a:lnTo>
                  <a:pt x="960" y="21122"/>
                </a:lnTo>
                <a:lnTo>
                  <a:pt x="1920" y="23042"/>
                </a:lnTo>
                <a:lnTo>
                  <a:pt x="2880" y="24963"/>
                </a:lnTo>
                <a:lnTo>
                  <a:pt x="4800" y="25923"/>
                </a:lnTo>
                <a:lnTo>
                  <a:pt x="5760" y="27843"/>
                </a:lnTo>
                <a:lnTo>
                  <a:pt x="7680" y="28803"/>
                </a:lnTo>
                <a:lnTo>
                  <a:pt x="7680" y="19202"/>
                </a:lnTo>
                <a:lnTo>
                  <a:pt x="6720" y="18242"/>
                </a:lnTo>
                <a:lnTo>
                  <a:pt x="6720" y="17282"/>
                </a:lnTo>
                <a:lnTo>
                  <a:pt x="5760" y="16322"/>
                </a:lnTo>
                <a:lnTo>
                  <a:pt x="5760" y="12481"/>
                </a:lnTo>
                <a:lnTo>
                  <a:pt x="6720" y="11521"/>
                </a:lnTo>
                <a:lnTo>
                  <a:pt x="8625" y="10561"/>
                </a:lnTo>
                <a:lnTo>
                  <a:pt x="9601" y="8641"/>
                </a:lnTo>
                <a:lnTo>
                  <a:pt x="14401" y="8641"/>
                </a:lnTo>
                <a:lnTo>
                  <a:pt x="15346" y="30723"/>
                </a:lnTo>
                <a:lnTo>
                  <a:pt x="23027" y="30723"/>
                </a:lnTo>
                <a:lnTo>
                  <a:pt x="24963" y="29763"/>
                </a:lnTo>
                <a:lnTo>
                  <a:pt x="27843" y="28803"/>
                </a:lnTo>
                <a:lnTo>
                  <a:pt x="29748" y="27843"/>
                </a:lnTo>
                <a:lnTo>
                  <a:pt x="30708" y="26883"/>
                </a:lnTo>
                <a:lnTo>
                  <a:pt x="31683" y="24963"/>
                </a:lnTo>
                <a:lnTo>
                  <a:pt x="33588" y="23042"/>
                </a:lnTo>
                <a:lnTo>
                  <a:pt x="33588" y="21122"/>
                </a:lnTo>
                <a:lnTo>
                  <a:pt x="34549" y="19202"/>
                </a:lnTo>
                <a:lnTo>
                  <a:pt x="34549" y="6720"/>
                </a:lnTo>
                <a:lnTo>
                  <a:pt x="33588" y="5760"/>
                </a:lnTo>
                <a:lnTo>
                  <a:pt x="33588" y="3840"/>
                </a:lnTo>
                <a:lnTo>
                  <a:pt x="32628" y="3840"/>
                </a:lnTo>
                <a:lnTo>
                  <a:pt x="32628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3" name="object 793"/>
          <p:cNvSpPr/>
          <p:nvPr/>
        </p:nvSpPr>
        <p:spPr>
          <a:xfrm>
            <a:off x="4697379" y="8277880"/>
            <a:ext cx="7665" cy="22082"/>
          </a:xfrm>
          <a:custGeom>
            <a:avLst/>
            <a:gdLst/>
            <a:ahLst/>
            <a:cxnLst/>
            <a:rect l="l" t="t" r="r" b="b"/>
            <a:pathLst>
              <a:path w="7665" h="22082">
                <a:moveTo>
                  <a:pt x="6720" y="0"/>
                </a:moveTo>
                <a:lnTo>
                  <a:pt x="6720" y="13441"/>
                </a:lnTo>
                <a:lnTo>
                  <a:pt x="4785" y="13441"/>
                </a:lnTo>
                <a:lnTo>
                  <a:pt x="3840" y="12481"/>
                </a:lnTo>
                <a:lnTo>
                  <a:pt x="1920" y="12481"/>
                </a:lnTo>
                <a:lnTo>
                  <a:pt x="944" y="11521"/>
                </a:lnTo>
                <a:lnTo>
                  <a:pt x="0" y="10561"/>
                </a:lnTo>
                <a:lnTo>
                  <a:pt x="0" y="20162"/>
                </a:lnTo>
                <a:lnTo>
                  <a:pt x="2880" y="21122"/>
                </a:lnTo>
                <a:lnTo>
                  <a:pt x="4785" y="22082"/>
                </a:lnTo>
                <a:lnTo>
                  <a:pt x="7665" y="22082"/>
                </a:lnTo>
                <a:lnTo>
                  <a:pt x="67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4" name="object 794"/>
          <p:cNvSpPr/>
          <p:nvPr/>
        </p:nvSpPr>
        <p:spPr>
          <a:xfrm>
            <a:off x="4689698" y="8223168"/>
            <a:ext cx="34549" cy="24947"/>
          </a:xfrm>
          <a:custGeom>
            <a:avLst/>
            <a:gdLst/>
            <a:ahLst/>
            <a:cxnLst/>
            <a:rect l="l" t="t" r="r" b="b"/>
            <a:pathLst>
              <a:path w="34549" h="24947">
                <a:moveTo>
                  <a:pt x="1920" y="18227"/>
                </a:moveTo>
                <a:lnTo>
                  <a:pt x="2880" y="19187"/>
                </a:lnTo>
                <a:lnTo>
                  <a:pt x="3840" y="21107"/>
                </a:lnTo>
                <a:lnTo>
                  <a:pt x="5760" y="22067"/>
                </a:lnTo>
                <a:lnTo>
                  <a:pt x="7680" y="23027"/>
                </a:lnTo>
                <a:lnTo>
                  <a:pt x="9601" y="23987"/>
                </a:lnTo>
                <a:lnTo>
                  <a:pt x="12466" y="24947"/>
                </a:lnTo>
                <a:lnTo>
                  <a:pt x="23027" y="24947"/>
                </a:lnTo>
                <a:lnTo>
                  <a:pt x="24963" y="23987"/>
                </a:lnTo>
                <a:lnTo>
                  <a:pt x="26868" y="23987"/>
                </a:lnTo>
                <a:lnTo>
                  <a:pt x="28803" y="23027"/>
                </a:lnTo>
                <a:lnTo>
                  <a:pt x="30708" y="22067"/>
                </a:lnTo>
                <a:lnTo>
                  <a:pt x="31683" y="20147"/>
                </a:lnTo>
                <a:lnTo>
                  <a:pt x="32628" y="19187"/>
                </a:lnTo>
                <a:lnTo>
                  <a:pt x="33588" y="17266"/>
                </a:lnTo>
                <a:lnTo>
                  <a:pt x="34549" y="15361"/>
                </a:lnTo>
                <a:lnTo>
                  <a:pt x="34549" y="5745"/>
                </a:lnTo>
                <a:lnTo>
                  <a:pt x="33588" y="4800"/>
                </a:lnTo>
                <a:lnTo>
                  <a:pt x="33588" y="2865"/>
                </a:lnTo>
                <a:lnTo>
                  <a:pt x="32628" y="2865"/>
                </a:lnTo>
                <a:lnTo>
                  <a:pt x="32628" y="1920"/>
                </a:lnTo>
                <a:lnTo>
                  <a:pt x="31683" y="960"/>
                </a:lnTo>
                <a:lnTo>
                  <a:pt x="30708" y="960"/>
                </a:lnTo>
                <a:lnTo>
                  <a:pt x="30708" y="0"/>
                </a:lnTo>
                <a:lnTo>
                  <a:pt x="24963" y="0"/>
                </a:lnTo>
                <a:lnTo>
                  <a:pt x="24002" y="960"/>
                </a:lnTo>
                <a:lnTo>
                  <a:pt x="24002" y="1920"/>
                </a:lnTo>
                <a:lnTo>
                  <a:pt x="24963" y="1920"/>
                </a:lnTo>
                <a:lnTo>
                  <a:pt x="24963" y="2865"/>
                </a:lnTo>
                <a:lnTo>
                  <a:pt x="25907" y="3840"/>
                </a:lnTo>
                <a:lnTo>
                  <a:pt x="25907" y="4800"/>
                </a:lnTo>
                <a:lnTo>
                  <a:pt x="26868" y="5745"/>
                </a:lnTo>
                <a:lnTo>
                  <a:pt x="27843" y="6705"/>
                </a:lnTo>
                <a:lnTo>
                  <a:pt x="27843" y="10546"/>
                </a:lnTo>
                <a:lnTo>
                  <a:pt x="26868" y="11521"/>
                </a:lnTo>
                <a:lnTo>
                  <a:pt x="26868" y="13426"/>
                </a:lnTo>
                <a:lnTo>
                  <a:pt x="25907" y="14386"/>
                </a:lnTo>
                <a:lnTo>
                  <a:pt x="24963" y="14386"/>
                </a:lnTo>
                <a:lnTo>
                  <a:pt x="24002" y="15361"/>
                </a:lnTo>
                <a:lnTo>
                  <a:pt x="23027" y="15361"/>
                </a:lnTo>
                <a:lnTo>
                  <a:pt x="22067" y="16306"/>
                </a:lnTo>
                <a:lnTo>
                  <a:pt x="14401" y="16306"/>
                </a:lnTo>
                <a:lnTo>
                  <a:pt x="11521" y="15361"/>
                </a:lnTo>
                <a:lnTo>
                  <a:pt x="9601" y="14386"/>
                </a:lnTo>
                <a:lnTo>
                  <a:pt x="7680" y="13426"/>
                </a:lnTo>
                <a:lnTo>
                  <a:pt x="6720" y="11521"/>
                </a:lnTo>
                <a:lnTo>
                  <a:pt x="6720" y="7680"/>
                </a:lnTo>
                <a:lnTo>
                  <a:pt x="7680" y="6705"/>
                </a:lnTo>
                <a:lnTo>
                  <a:pt x="7680" y="5745"/>
                </a:lnTo>
                <a:lnTo>
                  <a:pt x="8625" y="4800"/>
                </a:lnTo>
                <a:lnTo>
                  <a:pt x="8625" y="3840"/>
                </a:lnTo>
                <a:lnTo>
                  <a:pt x="9601" y="2865"/>
                </a:lnTo>
                <a:lnTo>
                  <a:pt x="9601" y="1920"/>
                </a:lnTo>
                <a:lnTo>
                  <a:pt x="10561" y="1920"/>
                </a:lnTo>
                <a:lnTo>
                  <a:pt x="10561" y="960"/>
                </a:lnTo>
                <a:lnTo>
                  <a:pt x="9601" y="960"/>
                </a:lnTo>
                <a:lnTo>
                  <a:pt x="8625" y="0"/>
                </a:lnTo>
                <a:lnTo>
                  <a:pt x="384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1920" y="2865"/>
                </a:lnTo>
                <a:lnTo>
                  <a:pt x="960" y="2865"/>
                </a:lnTo>
                <a:lnTo>
                  <a:pt x="960" y="5745"/>
                </a:lnTo>
                <a:lnTo>
                  <a:pt x="0" y="5745"/>
                </a:lnTo>
                <a:lnTo>
                  <a:pt x="0" y="14386"/>
                </a:lnTo>
                <a:lnTo>
                  <a:pt x="960" y="16306"/>
                </a:lnTo>
                <a:lnTo>
                  <a:pt x="1920" y="182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5" name="object 795"/>
          <p:cNvSpPr/>
          <p:nvPr/>
        </p:nvSpPr>
        <p:spPr>
          <a:xfrm>
            <a:off x="4675296" y="8187644"/>
            <a:ext cx="48950" cy="29763"/>
          </a:xfrm>
          <a:custGeom>
            <a:avLst/>
            <a:gdLst/>
            <a:ahLst/>
            <a:cxnLst/>
            <a:rect l="l" t="t" r="r" b="b"/>
            <a:pathLst>
              <a:path w="48950" h="29763">
                <a:moveTo>
                  <a:pt x="23027" y="10561"/>
                </a:moveTo>
                <a:lnTo>
                  <a:pt x="24002" y="9601"/>
                </a:lnTo>
                <a:lnTo>
                  <a:pt x="24963" y="9601"/>
                </a:lnTo>
                <a:lnTo>
                  <a:pt x="25923" y="8641"/>
                </a:lnTo>
                <a:lnTo>
                  <a:pt x="47990" y="8641"/>
                </a:lnTo>
                <a:lnTo>
                  <a:pt x="47990" y="7680"/>
                </a:lnTo>
                <a:lnTo>
                  <a:pt x="48950" y="7680"/>
                </a:lnTo>
                <a:lnTo>
                  <a:pt x="48950" y="1920"/>
                </a:lnTo>
                <a:lnTo>
                  <a:pt x="47990" y="960"/>
                </a:lnTo>
                <a:lnTo>
                  <a:pt x="47990" y="0"/>
                </a:lnTo>
                <a:lnTo>
                  <a:pt x="22082" y="0"/>
                </a:lnTo>
                <a:lnTo>
                  <a:pt x="21122" y="960"/>
                </a:lnTo>
                <a:lnTo>
                  <a:pt x="19202" y="1920"/>
                </a:lnTo>
                <a:lnTo>
                  <a:pt x="18242" y="1920"/>
                </a:lnTo>
                <a:lnTo>
                  <a:pt x="17282" y="2880"/>
                </a:lnTo>
                <a:lnTo>
                  <a:pt x="16322" y="4800"/>
                </a:lnTo>
                <a:lnTo>
                  <a:pt x="15361" y="5760"/>
                </a:lnTo>
                <a:lnTo>
                  <a:pt x="14401" y="7680"/>
                </a:lnTo>
                <a:lnTo>
                  <a:pt x="14401" y="14401"/>
                </a:lnTo>
                <a:lnTo>
                  <a:pt x="15361" y="16322"/>
                </a:lnTo>
                <a:lnTo>
                  <a:pt x="16322" y="17282"/>
                </a:lnTo>
                <a:lnTo>
                  <a:pt x="17282" y="19202"/>
                </a:lnTo>
                <a:lnTo>
                  <a:pt x="18242" y="21122"/>
                </a:lnTo>
                <a:lnTo>
                  <a:pt x="960" y="21122"/>
                </a:lnTo>
                <a:lnTo>
                  <a:pt x="0" y="22082"/>
                </a:lnTo>
                <a:lnTo>
                  <a:pt x="0" y="28803"/>
                </a:lnTo>
                <a:lnTo>
                  <a:pt x="960" y="28803"/>
                </a:lnTo>
                <a:lnTo>
                  <a:pt x="960" y="29763"/>
                </a:lnTo>
                <a:lnTo>
                  <a:pt x="47990" y="29763"/>
                </a:lnTo>
                <a:lnTo>
                  <a:pt x="47990" y="28803"/>
                </a:lnTo>
                <a:lnTo>
                  <a:pt x="48950" y="27843"/>
                </a:lnTo>
                <a:lnTo>
                  <a:pt x="48950" y="22082"/>
                </a:lnTo>
                <a:lnTo>
                  <a:pt x="47990" y="22082"/>
                </a:lnTo>
                <a:lnTo>
                  <a:pt x="47990" y="21122"/>
                </a:lnTo>
                <a:lnTo>
                  <a:pt x="26868" y="21122"/>
                </a:lnTo>
                <a:lnTo>
                  <a:pt x="24963" y="19202"/>
                </a:lnTo>
                <a:lnTo>
                  <a:pt x="24002" y="18242"/>
                </a:lnTo>
                <a:lnTo>
                  <a:pt x="23027" y="17282"/>
                </a:lnTo>
                <a:lnTo>
                  <a:pt x="22082" y="16322"/>
                </a:lnTo>
                <a:lnTo>
                  <a:pt x="22082" y="11521"/>
                </a:lnTo>
                <a:lnTo>
                  <a:pt x="23027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6" name="object 796"/>
          <p:cNvSpPr/>
          <p:nvPr/>
        </p:nvSpPr>
        <p:spPr>
          <a:xfrm>
            <a:off x="4689698" y="8152119"/>
            <a:ext cx="23027" cy="27843"/>
          </a:xfrm>
          <a:custGeom>
            <a:avLst/>
            <a:gdLst/>
            <a:ahLst/>
            <a:cxnLst/>
            <a:rect l="l" t="t" r="r" b="b"/>
            <a:pathLst>
              <a:path w="23027" h="27843">
                <a:moveTo>
                  <a:pt x="15346" y="21122"/>
                </a:moveTo>
                <a:lnTo>
                  <a:pt x="16322" y="22082"/>
                </a:lnTo>
                <a:lnTo>
                  <a:pt x="16322" y="24002"/>
                </a:lnTo>
                <a:lnTo>
                  <a:pt x="17282" y="24963"/>
                </a:lnTo>
                <a:lnTo>
                  <a:pt x="19187" y="25923"/>
                </a:lnTo>
                <a:lnTo>
                  <a:pt x="20162" y="26883"/>
                </a:lnTo>
                <a:lnTo>
                  <a:pt x="21122" y="27843"/>
                </a:lnTo>
                <a:lnTo>
                  <a:pt x="23027" y="27843"/>
                </a:lnTo>
                <a:lnTo>
                  <a:pt x="23027" y="19202"/>
                </a:lnTo>
                <a:lnTo>
                  <a:pt x="22067" y="19202"/>
                </a:lnTo>
                <a:lnTo>
                  <a:pt x="21122" y="18242"/>
                </a:lnTo>
                <a:lnTo>
                  <a:pt x="21122" y="17282"/>
                </a:lnTo>
                <a:lnTo>
                  <a:pt x="20162" y="17282"/>
                </a:lnTo>
                <a:lnTo>
                  <a:pt x="20162" y="8641"/>
                </a:lnTo>
                <a:lnTo>
                  <a:pt x="14401" y="8641"/>
                </a:lnTo>
                <a:lnTo>
                  <a:pt x="14401" y="18242"/>
                </a:lnTo>
                <a:lnTo>
                  <a:pt x="15346" y="21122"/>
                </a:lnTo>
                <a:close/>
              </a:path>
              <a:path w="23027" h="27843">
                <a:moveTo>
                  <a:pt x="8625" y="22082"/>
                </a:moveTo>
                <a:lnTo>
                  <a:pt x="7680" y="21122"/>
                </a:lnTo>
                <a:lnTo>
                  <a:pt x="7680" y="19202"/>
                </a:lnTo>
                <a:lnTo>
                  <a:pt x="6720" y="18242"/>
                </a:lnTo>
                <a:lnTo>
                  <a:pt x="6720" y="10561"/>
                </a:lnTo>
                <a:lnTo>
                  <a:pt x="7680" y="9601"/>
                </a:lnTo>
                <a:lnTo>
                  <a:pt x="8625" y="9601"/>
                </a:lnTo>
                <a:lnTo>
                  <a:pt x="8625" y="8641"/>
                </a:lnTo>
                <a:lnTo>
                  <a:pt x="24963" y="8641"/>
                </a:lnTo>
                <a:lnTo>
                  <a:pt x="25907" y="9601"/>
                </a:lnTo>
                <a:lnTo>
                  <a:pt x="26868" y="10561"/>
                </a:lnTo>
                <a:lnTo>
                  <a:pt x="27843" y="11521"/>
                </a:lnTo>
                <a:lnTo>
                  <a:pt x="28803" y="12481"/>
                </a:lnTo>
                <a:lnTo>
                  <a:pt x="28803" y="16322"/>
                </a:lnTo>
                <a:lnTo>
                  <a:pt x="27843" y="17282"/>
                </a:lnTo>
                <a:lnTo>
                  <a:pt x="27843" y="18242"/>
                </a:lnTo>
                <a:lnTo>
                  <a:pt x="26868" y="19202"/>
                </a:lnTo>
                <a:lnTo>
                  <a:pt x="23027" y="19202"/>
                </a:lnTo>
                <a:lnTo>
                  <a:pt x="23027" y="27843"/>
                </a:lnTo>
                <a:lnTo>
                  <a:pt x="27843" y="27843"/>
                </a:lnTo>
                <a:lnTo>
                  <a:pt x="28803" y="26883"/>
                </a:lnTo>
                <a:lnTo>
                  <a:pt x="30708" y="26883"/>
                </a:lnTo>
                <a:lnTo>
                  <a:pt x="31683" y="25923"/>
                </a:lnTo>
                <a:lnTo>
                  <a:pt x="32628" y="24963"/>
                </a:lnTo>
                <a:lnTo>
                  <a:pt x="33588" y="24002"/>
                </a:lnTo>
                <a:lnTo>
                  <a:pt x="33588" y="23042"/>
                </a:lnTo>
                <a:lnTo>
                  <a:pt x="34549" y="21122"/>
                </a:lnTo>
                <a:lnTo>
                  <a:pt x="34549" y="13441"/>
                </a:lnTo>
                <a:lnTo>
                  <a:pt x="33588" y="11521"/>
                </a:lnTo>
                <a:lnTo>
                  <a:pt x="32628" y="9601"/>
                </a:lnTo>
                <a:lnTo>
                  <a:pt x="31683" y="8641"/>
                </a:lnTo>
                <a:lnTo>
                  <a:pt x="30708" y="6720"/>
                </a:lnTo>
                <a:lnTo>
                  <a:pt x="33588" y="6720"/>
                </a:lnTo>
                <a:lnTo>
                  <a:pt x="34549" y="5760"/>
                </a:lnTo>
                <a:lnTo>
                  <a:pt x="34549" y="960"/>
                </a:lnTo>
                <a:lnTo>
                  <a:pt x="33588" y="0"/>
                </a:lnTo>
                <a:lnTo>
                  <a:pt x="7680" y="0"/>
                </a:lnTo>
                <a:lnTo>
                  <a:pt x="6720" y="960"/>
                </a:lnTo>
                <a:lnTo>
                  <a:pt x="4800" y="960"/>
                </a:lnTo>
                <a:lnTo>
                  <a:pt x="3840" y="192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5760"/>
                </a:lnTo>
                <a:lnTo>
                  <a:pt x="960" y="7680"/>
                </a:lnTo>
                <a:lnTo>
                  <a:pt x="0" y="8641"/>
                </a:lnTo>
                <a:lnTo>
                  <a:pt x="0" y="19202"/>
                </a:lnTo>
                <a:lnTo>
                  <a:pt x="960" y="20162"/>
                </a:lnTo>
                <a:lnTo>
                  <a:pt x="960" y="22082"/>
                </a:lnTo>
                <a:lnTo>
                  <a:pt x="1920" y="23042"/>
                </a:lnTo>
                <a:lnTo>
                  <a:pt x="1920" y="24002"/>
                </a:lnTo>
                <a:lnTo>
                  <a:pt x="2880" y="24963"/>
                </a:lnTo>
                <a:lnTo>
                  <a:pt x="2880" y="25923"/>
                </a:lnTo>
                <a:lnTo>
                  <a:pt x="9601" y="25923"/>
                </a:lnTo>
                <a:lnTo>
                  <a:pt x="9601" y="23042"/>
                </a:lnTo>
                <a:lnTo>
                  <a:pt x="8625" y="23042"/>
                </a:lnTo>
                <a:lnTo>
                  <a:pt x="8625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7" name="object 797"/>
          <p:cNvSpPr/>
          <p:nvPr/>
        </p:nvSpPr>
        <p:spPr>
          <a:xfrm>
            <a:off x="4689698" y="8113730"/>
            <a:ext cx="34549" cy="29748"/>
          </a:xfrm>
          <a:custGeom>
            <a:avLst/>
            <a:gdLst/>
            <a:ahLst/>
            <a:cxnLst/>
            <a:rect l="l" t="t" r="r" b="b"/>
            <a:pathLst>
              <a:path w="34549" h="29748">
                <a:moveTo>
                  <a:pt x="8625" y="10546"/>
                </a:moveTo>
                <a:lnTo>
                  <a:pt x="9601" y="9601"/>
                </a:lnTo>
                <a:lnTo>
                  <a:pt x="10561" y="9601"/>
                </a:lnTo>
                <a:lnTo>
                  <a:pt x="11521" y="8641"/>
                </a:lnTo>
                <a:lnTo>
                  <a:pt x="33588" y="8641"/>
                </a:lnTo>
                <a:lnTo>
                  <a:pt x="33588" y="7680"/>
                </a:lnTo>
                <a:lnTo>
                  <a:pt x="34549" y="7680"/>
                </a:lnTo>
                <a:lnTo>
                  <a:pt x="34549" y="1920"/>
                </a:lnTo>
                <a:lnTo>
                  <a:pt x="33588" y="960"/>
                </a:lnTo>
                <a:lnTo>
                  <a:pt x="33588" y="0"/>
                </a:lnTo>
                <a:lnTo>
                  <a:pt x="9601" y="0"/>
                </a:lnTo>
                <a:lnTo>
                  <a:pt x="7680" y="960"/>
                </a:lnTo>
                <a:lnTo>
                  <a:pt x="6720" y="960"/>
                </a:lnTo>
                <a:lnTo>
                  <a:pt x="4800" y="192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5760"/>
                </a:lnTo>
                <a:lnTo>
                  <a:pt x="0" y="7680"/>
                </a:lnTo>
                <a:lnTo>
                  <a:pt x="0" y="15361"/>
                </a:lnTo>
                <a:lnTo>
                  <a:pt x="960" y="17266"/>
                </a:lnTo>
                <a:lnTo>
                  <a:pt x="1920" y="18227"/>
                </a:lnTo>
                <a:lnTo>
                  <a:pt x="3840" y="20162"/>
                </a:lnTo>
                <a:lnTo>
                  <a:pt x="5760" y="22067"/>
                </a:lnTo>
                <a:lnTo>
                  <a:pt x="960" y="22067"/>
                </a:lnTo>
                <a:lnTo>
                  <a:pt x="960" y="23987"/>
                </a:lnTo>
                <a:lnTo>
                  <a:pt x="0" y="24947"/>
                </a:lnTo>
                <a:lnTo>
                  <a:pt x="0" y="26883"/>
                </a:lnTo>
                <a:lnTo>
                  <a:pt x="960" y="26883"/>
                </a:lnTo>
                <a:lnTo>
                  <a:pt x="960" y="29748"/>
                </a:lnTo>
                <a:lnTo>
                  <a:pt x="33588" y="29748"/>
                </a:lnTo>
                <a:lnTo>
                  <a:pt x="33588" y="28788"/>
                </a:lnTo>
                <a:lnTo>
                  <a:pt x="34549" y="27828"/>
                </a:lnTo>
                <a:lnTo>
                  <a:pt x="34549" y="22067"/>
                </a:lnTo>
                <a:lnTo>
                  <a:pt x="33588" y="22067"/>
                </a:lnTo>
                <a:lnTo>
                  <a:pt x="33588" y="21107"/>
                </a:lnTo>
                <a:lnTo>
                  <a:pt x="12466" y="21107"/>
                </a:lnTo>
                <a:lnTo>
                  <a:pt x="10561" y="19202"/>
                </a:lnTo>
                <a:lnTo>
                  <a:pt x="9601" y="18227"/>
                </a:lnTo>
                <a:lnTo>
                  <a:pt x="8625" y="17266"/>
                </a:lnTo>
                <a:lnTo>
                  <a:pt x="7680" y="16322"/>
                </a:lnTo>
                <a:lnTo>
                  <a:pt x="7680" y="11521"/>
                </a:lnTo>
                <a:lnTo>
                  <a:pt x="8625" y="105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8" name="object 798"/>
          <p:cNvSpPr/>
          <p:nvPr/>
        </p:nvSpPr>
        <p:spPr>
          <a:xfrm>
            <a:off x="4689698" y="8076285"/>
            <a:ext cx="43190" cy="31683"/>
          </a:xfrm>
          <a:custGeom>
            <a:avLst/>
            <a:gdLst/>
            <a:ahLst/>
            <a:cxnLst/>
            <a:rect l="l" t="t" r="r" b="b"/>
            <a:pathLst>
              <a:path w="43190" h="31683">
                <a:moveTo>
                  <a:pt x="24963" y="22082"/>
                </a:moveTo>
                <a:lnTo>
                  <a:pt x="24963" y="23042"/>
                </a:lnTo>
                <a:lnTo>
                  <a:pt x="23027" y="23042"/>
                </a:lnTo>
                <a:lnTo>
                  <a:pt x="23027" y="22082"/>
                </a:lnTo>
                <a:lnTo>
                  <a:pt x="21122" y="22082"/>
                </a:lnTo>
                <a:lnTo>
                  <a:pt x="22067" y="21122"/>
                </a:lnTo>
                <a:lnTo>
                  <a:pt x="22067" y="19202"/>
                </a:lnTo>
                <a:lnTo>
                  <a:pt x="23027" y="18242"/>
                </a:lnTo>
                <a:lnTo>
                  <a:pt x="23027" y="14401"/>
                </a:lnTo>
                <a:lnTo>
                  <a:pt x="22067" y="13441"/>
                </a:lnTo>
                <a:lnTo>
                  <a:pt x="22067" y="11521"/>
                </a:lnTo>
                <a:lnTo>
                  <a:pt x="21122" y="9601"/>
                </a:lnTo>
                <a:lnTo>
                  <a:pt x="21122" y="8641"/>
                </a:lnTo>
                <a:lnTo>
                  <a:pt x="20162" y="7680"/>
                </a:lnTo>
                <a:lnTo>
                  <a:pt x="19187" y="5760"/>
                </a:lnTo>
                <a:lnTo>
                  <a:pt x="17282" y="5760"/>
                </a:lnTo>
                <a:lnTo>
                  <a:pt x="16322" y="4800"/>
                </a:lnTo>
                <a:lnTo>
                  <a:pt x="14401" y="3840"/>
                </a:lnTo>
                <a:lnTo>
                  <a:pt x="9601" y="3840"/>
                </a:lnTo>
                <a:lnTo>
                  <a:pt x="8625" y="4800"/>
                </a:lnTo>
                <a:lnTo>
                  <a:pt x="7680" y="4800"/>
                </a:lnTo>
                <a:lnTo>
                  <a:pt x="7680" y="960"/>
                </a:lnTo>
                <a:lnTo>
                  <a:pt x="6720" y="960"/>
                </a:lnTo>
                <a:lnTo>
                  <a:pt x="5760" y="0"/>
                </a:lnTo>
                <a:lnTo>
                  <a:pt x="192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1521"/>
                </a:lnTo>
                <a:lnTo>
                  <a:pt x="0" y="12481"/>
                </a:lnTo>
                <a:lnTo>
                  <a:pt x="0" y="20162"/>
                </a:lnTo>
                <a:lnTo>
                  <a:pt x="960" y="22082"/>
                </a:lnTo>
                <a:lnTo>
                  <a:pt x="960" y="24003"/>
                </a:lnTo>
                <a:lnTo>
                  <a:pt x="1920" y="24963"/>
                </a:lnTo>
                <a:lnTo>
                  <a:pt x="2880" y="25923"/>
                </a:lnTo>
                <a:lnTo>
                  <a:pt x="3840" y="26883"/>
                </a:lnTo>
                <a:lnTo>
                  <a:pt x="4800" y="27843"/>
                </a:lnTo>
                <a:lnTo>
                  <a:pt x="6720" y="28803"/>
                </a:lnTo>
                <a:lnTo>
                  <a:pt x="7680" y="29763"/>
                </a:lnTo>
                <a:lnTo>
                  <a:pt x="11521" y="29763"/>
                </a:lnTo>
                <a:lnTo>
                  <a:pt x="10561" y="22082"/>
                </a:lnTo>
                <a:lnTo>
                  <a:pt x="9601" y="22082"/>
                </a:lnTo>
                <a:lnTo>
                  <a:pt x="8625" y="21122"/>
                </a:lnTo>
                <a:lnTo>
                  <a:pt x="7680" y="21122"/>
                </a:lnTo>
                <a:lnTo>
                  <a:pt x="6720" y="20162"/>
                </a:lnTo>
                <a:lnTo>
                  <a:pt x="6720" y="19202"/>
                </a:lnTo>
                <a:lnTo>
                  <a:pt x="5760" y="18242"/>
                </a:lnTo>
                <a:lnTo>
                  <a:pt x="5760" y="15361"/>
                </a:lnTo>
                <a:lnTo>
                  <a:pt x="6720" y="13441"/>
                </a:lnTo>
                <a:lnTo>
                  <a:pt x="7680" y="12481"/>
                </a:lnTo>
                <a:lnTo>
                  <a:pt x="8625" y="11521"/>
                </a:lnTo>
                <a:lnTo>
                  <a:pt x="13441" y="11521"/>
                </a:lnTo>
                <a:lnTo>
                  <a:pt x="14401" y="12481"/>
                </a:lnTo>
                <a:lnTo>
                  <a:pt x="15346" y="12481"/>
                </a:lnTo>
                <a:lnTo>
                  <a:pt x="15346" y="13441"/>
                </a:lnTo>
                <a:lnTo>
                  <a:pt x="16322" y="13441"/>
                </a:lnTo>
                <a:lnTo>
                  <a:pt x="16322" y="20162"/>
                </a:lnTo>
                <a:lnTo>
                  <a:pt x="15346" y="20162"/>
                </a:lnTo>
                <a:lnTo>
                  <a:pt x="15346" y="28803"/>
                </a:lnTo>
                <a:lnTo>
                  <a:pt x="17282" y="28803"/>
                </a:lnTo>
                <a:lnTo>
                  <a:pt x="18242" y="27843"/>
                </a:lnTo>
                <a:lnTo>
                  <a:pt x="18242" y="26883"/>
                </a:lnTo>
                <a:lnTo>
                  <a:pt x="19187" y="27843"/>
                </a:lnTo>
                <a:lnTo>
                  <a:pt x="21122" y="28803"/>
                </a:lnTo>
                <a:lnTo>
                  <a:pt x="22067" y="29763"/>
                </a:lnTo>
                <a:lnTo>
                  <a:pt x="23027" y="29763"/>
                </a:lnTo>
                <a:lnTo>
                  <a:pt x="24002" y="30723"/>
                </a:lnTo>
                <a:lnTo>
                  <a:pt x="26868" y="30723"/>
                </a:lnTo>
                <a:lnTo>
                  <a:pt x="27843" y="29763"/>
                </a:lnTo>
                <a:lnTo>
                  <a:pt x="28803" y="29763"/>
                </a:lnTo>
                <a:lnTo>
                  <a:pt x="29748" y="28803"/>
                </a:lnTo>
                <a:lnTo>
                  <a:pt x="29748" y="27843"/>
                </a:lnTo>
                <a:lnTo>
                  <a:pt x="30708" y="26883"/>
                </a:lnTo>
                <a:lnTo>
                  <a:pt x="31683" y="27843"/>
                </a:lnTo>
                <a:lnTo>
                  <a:pt x="31683" y="28803"/>
                </a:lnTo>
                <a:lnTo>
                  <a:pt x="32628" y="28803"/>
                </a:lnTo>
                <a:lnTo>
                  <a:pt x="32628" y="29763"/>
                </a:lnTo>
                <a:lnTo>
                  <a:pt x="33588" y="29763"/>
                </a:lnTo>
                <a:lnTo>
                  <a:pt x="34549" y="30723"/>
                </a:lnTo>
                <a:lnTo>
                  <a:pt x="35524" y="30723"/>
                </a:lnTo>
                <a:lnTo>
                  <a:pt x="36469" y="31683"/>
                </a:lnTo>
                <a:lnTo>
                  <a:pt x="40309" y="31683"/>
                </a:lnTo>
                <a:lnTo>
                  <a:pt x="41269" y="30723"/>
                </a:lnTo>
                <a:lnTo>
                  <a:pt x="43190" y="30723"/>
                </a:lnTo>
                <a:lnTo>
                  <a:pt x="41269" y="15361"/>
                </a:lnTo>
                <a:lnTo>
                  <a:pt x="41269" y="18242"/>
                </a:lnTo>
                <a:lnTo>
                  <a:pt x="40309" y="20162"/>
                </a:lnTo>
                <a:lnTo>
                  <a:pt x="40309" y="21122"/>
                </a:lnTo>
                <a:lnTo>
                  <a:pt x="39349" y="23042"/>
                </a:lnTo>
                <a:lnTo>
                  <a:pt x="35524" y="23042"/>
                </a:lnTo>
                <a:lnTo>
                  <a:pt x="34549" y="22082"/>
                </a:lnTo>
                <a:lnTo>
                  <a:pt x="33588" y="22082"/>
                </a:lnTo>
                <a:lnTo>
                  <a:pt x="33588" y="21122"/>
                </a:lnTo>
                <a:lnTo>
                  <a:pt x="32628" y="21122"/>
                </a:lnTo>
                <a:lnTo>
                  <a:pt x="32628" y="12481"/>
                </a:lnTo>
                <a:lnTo>
                  <a:pt x="33588" y="11521"/>
                </a:lnTo>
                <a:lnTo>
                  <a:pt x="33588" y="10561"/>
                </a:lnTo>
                <a:lnTo>
                  <a:pt x="34549" y="960"/>
                </a:lnTo>
                <a:lnTo>
                  <a:pt x="32628" y="960"/>
                </a:lnTo>
                <a:lnTo>
                  <a:pt x="31683" y="1920"/>
                </a:lnTo>
                <a:lnTo>
                  <a:pt x="30708" y="1920"/>
                </a:lnTo>
                <a:lnTo>
                  <a:pt x="29748" y="2880"/>
                </a:lnTo>
                <a:lnTo>
                  <a:pt x="28803" y="3840"/>
                </a:lnTo>
                <a:lnTo>
                  <a:pt x="28803" y="4800"/>
                </a:lnTo>
                <a:lnTo>
                  <a:pt x="27843" y="5760"/>
                </a:lnTo>
                <a:lnTo>
                  <a:pt x="27843" y="6720"/>
                </a:lnTo>
                <a:lnTo>
                  <a:pt x="26868" y="8641"/>
                </a:lnTo>
                <a:lnTo>
                  <a:pt x="26868" y="11521"/>
                </a:lnTo>
                <a:lnTo>
                  <a:pt x="25907" y="19202"/>
                </a:lnTo>
                <a:lnTo>
                  <a:pt x="25907" y="22082"/>
                </a:lnTo>
                <a:lnTo>
                  <a:pt x="24963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9" name="object 799"/>
          <p:cNvSpPr/>
          <p:nvPr/>
        </p:nvSpPr>
        <p:spPr>
          <a:xfrm>
            <a:off x="4723287" y="8077245"/>
            <a:ext cx="13441" cy="29763"/>
          </a:xfrm>
          <a:custGeom>
            <a:avLst/>
            <a:gdLst/>
            <a:ahLst/>
            <a:cxnLst/>
            <a:rect l="l" t="t" r="r" b="b"/>
            <a:pathLst>
              <a:path w="13441" h="29763">
                <a:moveTo>
                  <a:pt x="2880" y="8641"/>
                </a:moveTo>
                <a:lnTo>
                  <a:pt x="4800" y="8641"/>
                </a:lnTo>
                <a:lnTo>
                  <a:pt x="5760" y="9601"/>
                </a:lnTo>
                <a:lnTo>
                  <a:pt x="5760" y="10561"/>
                </a:lnTo>
                <a:lnTo>
                  <a:pt x="6720" y="11521"/>
                </a:lnTo>
                <a:lnTo>
                  <a:pt x="6720" y="13441"/>
                </a:lnTo>
                <a:lnTo>
                  <a:pt x="7680" y="14401"/>
                </a:lnTo>
                <a:lnTo>
                  <a:pt x="9601" y="29763"/>
                </a:lnTo>
                <a:lnTo>
                  <a:pt x="10561" y="28803"/>
                </a:lnTo>
                <a:lnTo>
                  <a:pt x="10561" y="26883"/>
                </a:lnTo>
                <a:lnTo>
                  <a:pt x="11521" y="25923"/>
                </a:lnTo>
                <a:lnTo>
                  <a:pt x="12481" y="24963"/>
                </a:lnTo>
                <a:lnTo>
                  <a:pt x="12481" y="23042"/>
                </a:lnTo>
                <a:lnTo>
                  <a:pt x="13441" y="21122"/>
                </a:lnTo>
                <a:lnTo>
                  <a:pt x="13441" y="13441"/>
                </a:lnTo>
                <a:lnTo>
                  <a:pt x="12481" y="10561"/>
                </a:lnTo>
                <a:lnTo>
                  <a:pt x="12481" y="8641"/>
                </a:lnTo>
                <a:lnTo>
                  <a:pt x="11521" y="6720"/>
                </a:lnTo>
                <a:lnTo>
                  <a:pt x="10561" y="4800"/>
                </a:lnTo>
                <a:lnTo>
                  <a:pt x="9601" y="3840"/>
                </a:lnTo>
                <a:lnTo>
                  <a:pt x="8641" y="2880"/>
                </a:lnTo>
                <a:lnTo>
                  <a:pt x="7680" y="960"/>
                </a:lnTo>
                <a:lnTo>
                  <a:pt x="6720" y="960"/>
                </a:lnTo>
                <a:lnTo>
                  <a:pt x="4800" y="0"/>
                </a:lnTo>
                <a:lnTo>
                  <a:pt x="960" y="0"/>
                </a:lnTo>
                <a:lnTo>
                  <a:pt x="0" y="9601"/>
                </a:lnTo>
                <a:lnTo>
                  <a:pt x="960" y="8641"/>
                </a:lnTo>
                <a:lnTo>
                  <a:pt x="288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0" name="object 800"/>
          <p:cNvSpPr/>
          <p:nvPr/>
        </p:nvSpPr>
        <p:spPr>
          <a:xfrm>
            <a:off x="4700259" y="8096448"/>
            <a:ext cx="4785" cy="9601"/>
          </a:xfrm>
          <a:custGeom>
            <a:avLst/>
            <a:gdLst/>
            <a:ahLst/>
            <a:cxnLst/>
            <a:rect l="l" t="t" r="r" b="b"/>
            <a:pathLst>
              <a:path w="4785" h="9601">
                <a:moveTo>
                  <a:pt x="0" y="1920"/>
                </a:moveTo>
                <a:lnTo>
                  <a:pt x="960" y="9601"/>
                </a:lnTo>
                <a:lnTo>
                  <a:pt x="3840" y="9601"/>
                </a:lnTo>
                <a:lnTo>
                  <a:pt x="4785" y="8641"/>
                </a:lnTo>
                <a:lnTo>
                  <a:pt x="4785" y="0"/>
                </a:lnTo>
                <a:lnTo>
                  <a:pt x="3840" y="960"/>
                </a:lnTo>
                <a:lnTo>
                  <a:pt x="2880" y="192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1" name="object 801"/>
          <p:cNvSpPr/>
          <p:nvPr/>
        </p:nvSpPr>
        <p:spPr>
          <a:xfrm>
            <a:off x="4689698" y="8042696"/>
            <a:ext cx="15346" cy="29748"/>
          </a:xfrm>
          <a:custGeom>
            <a:avLst/>
            <a:gdLst/>
            <a:ahLst/>
            <a:cxnLst/>
            <a:rect l="l" t="t" r="r" b="b"/>
            <a:pathLst>
              <a:path w="15346" h="29748">
                <a:moveTo>
                  <a:pt x="8625" y="19187"/>
                </a:moveTo>
                <a:lnTo>
                  <a:pt x="7680" y="19187"/>
                </a:lnTo>
                <a:lnTo>
                  <a:pt x="7680" y="27828"/>
                </a:lnTo>
                <a:lnTo>
                  <a:pt x="10561" y="28788"/>
                </a:lnTo>
                <a:lnTo>
                  <a:pt x="12466" y="29748"/>
                </a:lnTo>
                <a:lnTo>
                  <a:pt x="15346" y="29748"/>
                </a:lnTo>
                <a:lnTo>
                  <a:pt x="14401" y="7665"/>
                </a:lnTo>
                <a:lnTo>
                  <a:pt x="14401" y="21107"/>
                </a:lnTo>
                <a:lnTo>
                  <a:pt x="10561" y="21107"/>
                </a:lnTo>
                <a:lnTo>
                  <a:pt x="9601" y="20147"/>
                </a:lnTo>
                <a:lnTo>
                  <a:pt x="8625" y="20147"/>
                </a:lnTo>
                <a:lnTo>
                  <a:pt x="8625" y="19187"/>
                </a:lnTo>
                <a:close/>
              </a:path>
              <a:path w="15346" h="29748">
                <a:moveTo>
                  <a:pt x="19187" y="0"/>
                </a:moveTo>
                <a:lnTo>
                  <a:pt x="8625" y="0"/>
                </a:lnTo>
                <a:lnTo>
                  <a:pt x="6720" y="944"/>
                </a:lnTo>
                <a:lnTo>
                  <a:pt x="5760" y="1905"/>
                </a:lnTo>
                <a:lnTo>
                  <a:pt x="3840" y="2865"/>
                </a:lnTo>
                <a:lnTo>
                  <a:pt x="2880" y="3825"/>
                </a:lnTo>
                <a:lnTo>
                  <a:pt x="1920" y="5745"/>
                </a:lnTo>
                <a:lnTo>
                  <a:pt x="960" y="7665"/>
                </a:lnTo>
                <a:lnTo>
                  <a:pt x="0" y="9585"/>
                </a:lnTo>
                <a:lnTo>
                  <a:pt x="0" y="19187"/>
                </a:lnTo>
                <a:lnTo>
                  <a:pt x="960" y="21107"/>
                </a:lnTo>
                <a:lnTo>
                  <a:pt x="1920" y="23027"/>
                </a:lnTo>
                <a:lnTo>
                  <a:pt x="2880" y="24947"/>
                </a:lnTo>
                <a:lnTo>
                  <a:pt x="4800" y="25908"/>
                </a:lnTo>
                <a:lnTo>
                  <a:pt x="5760" y="26868"/>
                </a:lnTo>
                <a:lnTo>
                  <a:pt x="7680" y="27828"/>
                </a:lnTo>
                <a:lnTo>
                  <a:pt x="7680" y="19187"/>
                </a:lnTo>
                <a:lnTo>
                  <a:pt x="6720" y="18227"/>
                </a:lnTo>
                <a:lnTo>
                  <a:pt x="6720" y="16306"/>
                </a:lnTo>
                <a:lnTo>
                  <a:pt x="5760" y="15346"/>
                </a:lnTo>
                <a:lnTo>
                  <a:pt x="5760" y="12466"/>
                </a:lnTo>
                <a:lnTo>
                  <a:pt x="6720" y="10561"/>
                </a:lnTo>
                <a:lnTo>
                  <a:pt x="8625" y="9585"/>
                </a:lnTo>
                <a:lnTo>
                  <a:pt x="9601" y="8625"/>
                </a:lnTo>
                <a:lnTo>
                  <a:pt x="11521" y="7665"/>
                </a:lnTo>
                <a:lnTo>
                  <a:pt x="14401" y="7665"/>
                </a:lnTo>
                <a:lnTo>
                  <a:pt x="15346" y="29748"/>
                </a:lnTo>
                <a:lnTo>
                  <a:pt x="23027" y="29748"/>
                </a:lnTo>
                <a:lnTo>
                  <a:pt x="24963" y="28788"/>
                </a:lnTo>
                <a:lnTo>
                  <a:pt x="27843" y="28788"/>
                </a:lnTo>
                <a:lnTo>
                  <a:pt x="29748" y="26868"/>
                </a:lnTo>
                <a:lnTo>
                  <a:pt x="30708" y="25908"/>
                </a:lnTo>
                <a:lnTo>
                  <a:pt x="31683" y="24947"/>
                </a:lnTo>
                <a:lnTo>
                  <a:pt x="33588" y="23027"/>
                </a:lnTo>
                <a:lnTo>
                  <a:pt x="33588" y="21107"/>
                </a:lnTo>
                <a:lnTo>
                  <a:pt x="34549" y="18227"/>
                </a:lnTo>
                <a:lnTo>
                  <a:pt x="34549" y="6705"/>
                </a:lnTo>
                <a:lnTo>
                  <a:pt x="33588" y="5745"/>
                </a:lnTo>
                <a:lnTo>
                  <a:pt x="33588" y="3825"/>
                </a:lnTo>
                <a:lnTo>
                  <a:pt x="32628" y="2865"/>
                </a:lnTo>
                <a:lnTo>
                  <a:pt x="32628" y="1905"/>
                </a:lnTo>
                <a:lnTo>
                  <a:pt x="31683" y="1905"/>
                </a:lnTo>
                <a:lnTo>
                  <a:pt x="31683" y="944"/>
                </a:lnTo>
                <a:lnTo>
                  <a:pt x="26868" y="944"/>
                </a:lnTo>
                <a:lnTo>
                  <a:pt x="25907" y="1905"/>
                </a:lnTo>
                <a:lnTo>
                  <a:pt x="25907" y="2865"/>
                </a:lnTo>
                <a:lnTo>
                  <a:pt x="26868" y="3825"/>
                </a:lnTo>
                <a:lnTo>
                  <a:pt x="26868" y="5745"/>
                </a:lnTo>
                <a:lnTo>
                  <a:pt x="27843" y="6705"/>
                </a:lnTo>
                <a:lnTo>
                  <a:pt x="27843" y="16306"/>
                </a:lnTo>
                <a:lnTo>
                  <a:pt x="26868" y="17266"/>
                </a:lnTo>
                <a:lnTo>
                  <a:pt x="26868" y="18227"/>
                </a:lnTo>
                <a:lnTo>
                  <a:pt x="25907" y="19187"/>
                </a:lnTo>
                <a:lnTo>
                  <a:pt x="24963" y="20147"/>
                </a:lnTo>
                <a:lnTo>
                  <a:pt x="24002" y="20147"/>
                </a:lnTo>
                <a:lnTo>
                  <a:pt x="23027" y="21107"/>
                </a:lnTo>
                <a:lnTo>
                  <a:pt x="19187" y="21107"/>
                </a:lnTo>
                <a:lnTo>
                  <a:pt x="191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2" name="object 802"/>
          <p:cNvSpPr/>
          <p:nvPr/>
        </p:nvSpPr>
        <p:spPr>
          <a:xfrm>
            <a:off x="5281041" y="7768132"/>
            <a:ext cx="62392" cy="81594"/>
          </a:xfrm>
          <a:custGeom>
            <a:avLst/>
            <a:gdLst/>
            <a:ahLst/>
            <a:cxnLst/>
            <a:rect l="l" t="t" r="r" b="b"/>
            <a:pathLst>
              <a:path w="62392" h="81594">
                <a:moveTo>
                  <a:pt x="960" y="11521"/>
                </a:moveTo>
                <a:lnTo>
                  <a:pt x="960" y="13441"/>
                </a:lnTo>
                <a:lnTo>
                  <a:pt x="23027" y="13441"/>
                </a:lnTo>
                <a:lnTo>
                  <a:pt x="23027" y="80634"/>
                </a:lnTo>
                <a:lnTo>
                  <a:pt x="24002" y="80634"/>
                </a:lnTo>
                <a:lnTo>
                  <a:pt x="24963" y="81594"/>
                </a:lnTo>
                <a:lnTo>
                  <a:pt x="37429" y="81594"/>
                </a:lnTo>
                <a:lnTo>
                  <a:pt x="38389" y="80634"/>
                </a:lnTo>
                <a:lnTo>
                  <a:pt x="39349" y="80634"/>
                </a:lnTo>
                <a:lnTo>
                  <a:pt x="39349" y="13441"/>
                </a:lnTo>
                <a:lnTo>
                  <a:pt x="61432" y="13441"/>
                </a:lnTo>
                <a:lnTo>
                  <a:pt x="61432" y="12481"/>
                </a:lnTo>
                <a:lnTo>
                  <a:pt x="62392" y="11521"/>
                </a:lnTo>
                <a:lnTo>
                  <a:pt x="62392" y="1920"/>
                </a:lnTo>
                <a:lnTo>
                  <a:pt x="61432" y="1920"/>
                </a:lnTo>
                <a:lnTo>
                  <a:pt x="61432" y="960"/>
                </a:lnTo>
                <a:lnTo>
                  <a:pt x="60472" y="0"/>
                </a:lnTo>
                <a:lnTo>
                  <a:pt x="192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1521"/>
                </a:lnTo>
                <a:lnTo>
                  <a:pt x="960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3" name="object 803"/>
          <p:cNvSpPr/>
          <p:nvPr/>
        </p:nvSpPr>
        <p:spPr>
          <a:xfrm>
            <a:off x="5352074" y="7762372"/>
            <a:ext cx="53751" cy="87355"/>
          </a:xfrm>
          <a:custGeom>
            <a:avLst/>
            <a:gdLst/>
            <a:ahLst/>
            <a:cxnLst/>
            <a:rect l="l" t="t" r="r" b="b"/>
            <a:pathLst>
              <a:path w="53751" h="87355">
                <a:moveTo>
                  <a:pt x="16322" y="1920"/>
                </a:moveTo>
                <a:lnTo>
                  <a:pt x="15361" y="1920"/>
                </a:lnTo>
                <a:lnTo>
                  <a:pt x="15361" y="960"/>
                </a:lnTo>
                <a:lnTo>
                  <a:pt x="14401" y="960"/>
                </a:lnTo>
                <a:lnTo>
                  <a:pt x="1344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86395"/>
                </a:lnTo>
                <a:lnTo>
                  <a:pt x="960" y="86395"/>
                </a:lnTo>
                <a:lnTo>
                  <a:pt x="1920" y="87355"/>
                </a:lnTo>
                <a:lnTo>
                  <a:pt x="14401" y="87355"/>
                </a:lnTo>
                <a:lnTo>
                  <a:pt x="15361" y="86395"/>
                </a:lnTo>
                <a:lnTo>
                  <a:pt x="16322" y="85435"/>
                </a:lnTo>
                <a:lnTo>
                  <a:pt x="16322" y="48005"/>
                </a:lnTo>
                <a:lnTo>
                  <a:pt x="18242" y="45125"/>
                </a:lnTo>
                <a:lnTo>
                  <a:pt x="20162" y="43205"/>
                </a:lnTo>
                <a:lnTo>
                  <a:pt x="22082" y="41285"/>
                </a:lnTo>
                <a:lnTo>
                  <a:pt x="24963" y="40325"/>
                </a:lnTo>
                <a:lnTo>
                  <a:pt x="26883" y="39364"/>
                </a:lnTo>
                <a:lnTo>
                  <a:pt x="31668" y="39364"/>
                </a:lnTo>
                <a:lnTo>
                  <a:pt x="32644" y="40325"/>
                </a:lnTo>
                <a:lnTo>
                  <a:pt x="33604" y="41285"/>
                </a:lnTo>
                <a:lnTo>
                  <a:pt x="34564" y="41285"/>
                </a:lnTo>
                <a:lnTo>
                  <a:pt x="35509" y="43205"/>
                </a:lnTo>
                <a:lnTo>
                  <a:pt x="36484" y="44165"/>
                </a:lnTo>
                <a:lnTo>
                  <a:pt x="37444" y="45125"/>
                </a:lnTo>
                <a:lnTo>
                  <a:pt x="37444" y="48005"/>
                </a:lnTo>
                <a:lnTo>
                  <a:pt x="38389" y="50886"/>
                </a:lnTo>
                <a:lnTo>
                  <a:pt x="38389" y="86395"/>
                </a:lnTo>
                <a:lnTo>
                  <a:pt x="39349" y="86395"/>
                </a:lnTo>
                <a:lnTo>
                  <a:pt x="39349" y="87355"/>
                </a:lnTo>
                <a:lnTo>
                  <a:pt x="51846" y="87355"/>
                </a:lnTo>
                <a:lnTo>
                  <a:pt x="52791" y="86395"/>
                </a:lnTo>
                <a:lnTo>
                  <a:pt x="53751" y="86395"/>
                </a:lnTo>
                <a:lnTo>
                  <a:pt x="53751" y="43205"/>
                </a:lnTo>
                <a:lnTo>
                  <a:pt x="52791" y="40325"/>
                </a:lnTo>
                <a:lnTo>
                  <a:pt x="51846" y="37444"/>
                </a:lnTo>
                <a:lnTo>
                  <a:pt x="50886" y="34564"/>
                </a:lnTo>
                <a:lnTo>
                  <a:pt x="48950" y="32644"/>
                </a:lnTo>
                <a:lnTo>
                  <a:pt x="48005" y="30723"/>
                </a:lnTo>
                <a:lnTo>
                  <a:pt x="45110" y="28803"/>
                </a:lnTo>
                <a:lnTo>
                  <a:pt x="43190" y="27843"/>
                </a:lnTo>
                <a:lnTo>
                  <a:pt x="40325" y="25923"/>
                </a:lnTo>
                <a:lnTo>
                  <a:pt x="26883" y="25923"/>
                </a:lnTo>
                <a:lnTo>
                  <a:pt x="24002" y="27843"/>
                </a:lnTo>
                <a:lnTo>
                  <a:pt x="21122" y="28803"/>
                </a:lnTo>
                <a:lnTo>
                  <a:pt x="19202" y="30723"/>
                </a:lnTo>
                <a:lnTo>
                  <a:pt x="16322" y="33604"/>
                </a:lnTo>
                <a:lnTo>
                  <a:pt x="16322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4" name="object 804"/>
          <p:cNvSpPr/>
          <p:nvPr/>
        </p:nvSpPr>
        <p:spPr>
          <a:xfrm>
            <a:off x="5418307" y="7788295"/>
            <a:ext cx="50886" cy="62392"/>
          </a:xfrm>
          <a:custGeom>
            <a:avLst/>
            <a:gdLst/>
            <a:ahLst/>
            <a:cxnLst/>
            <a:rect l="l" t="t" r="r" b="b"/>
            <a:pathLst>
              <a:path w="50886" h="62392">
                <a:moveTo>
                  <a:pt x="16322" y="39364"/>
                </a:moveTo>
                <a:lnTo>
                  <a:pt x="17282" y="38389"/>
                </a:lnTo>
                <a:lnTo>
                  <a:pt x="18242" y="37444"/>
                </a:lnTo>
                <a:lnTo>
                  <a:pt x="20162" y="36484"/>
                </a:lnTo>
                <a:lnTo>
                  <a:pt x="21122" y="36484"/>
                </a:lnTo>
                <a:lnTo>
                  <a:pt x="23042" y="35524"/>
                </a:lnTo>
                <a:lnTo>
                  <a:pt x="35524" y="35524"/>
                </a:lnTo>
                <a:lnTo>
                  <a:pt x="35524" y="45125"/>
                </a:lnTo>
                <a:lnTo>
                  <a:pt x="33604" y="47045"/>
                </a:lnTo>
                <a:lnTo>
                  <a:pt x="31683" y="48950"/>
                </a:lnTo>
                <a:lnTo>
                  <a:pt x="29763" y="49910"/>
                </a:lnTo>
                <a:lnTo>
                  <a:pt x="27843" y="50886"/>
                </a:lnTo>
                <a:lnTo>
                  <a:pt x="25923" y="51846"/>
                </a:lnTo>
                <a:lnTo>
                  <a:pt x="26883" y="62392"/>
                </a:lnTo>
                <a:lnTo>
                  <a:pt x="29763" y="60472"/>
                </a:lnTo>
                <a:lnTo>
                  <a:pt x="32644" y="59512"/>
                </a:lnTo>
                <a:lnTo>
                  <a:pt x="35524" y="57591"/>
                </a:lnTo>
                <a:lnTo>
                  <a:pt x="38404" y="54726"/>
                </a:lnTo>
                <a:lnTo>
                  <a:pt x="38404" y="60472"/>
                </a:lnTo>
                <a:lnTo>
                  <a:pt x="39364" y="61432"/>
                </a:lnTo>
                <a:lnTo>
                  <a:pt x="49926" y="61432"/>
                </a:lnTo>
                <a:lnTo>
                  <a:pt x="50886" y="60472"/>
                </a:lnTo>
                <a:lnTo>
                  <a:pt x="50886" y="14401"/>
                </a:lnTo>
                <a:lnTo>
                  <a:pt x="49926" y="11521"/>
                </a:lnTo>
                <a:lnTo>
                  <a:pt x="48966" y="8641"/>
                </a:lnTo>
                <a:lnTo>
                  <a:pt x="47045" y="6720"/>
                </a:lnTo>
                <a:lnTo>
                  <a:pt x="45125" y="4800"/>
                </a:lnTo>
                <a:lnTo>
                  <a:pt x="43205" y="2880"/>
                </a:lnTo>
                <a:lnTo>
                  <a:pt x="40325" y="1920"/>
                </a:lnTo>
                <a:lnTo>
                  <a:pt x="37444" y="960"/>
                </a:lnTo>
                <a:lnTo>
                  <a:pt x="34564" y="0"/>
                </a:lnTo>
                <a:lnTo>
                  <a:pt x="19202" y="0"/>
                </a:lnTo>
                <a:lnTo>
                  <a:pt x="16322" y="960"/>
                </a:lnTo>
                <a:lnTo>
                  <a:pt x="14401" y="960"/>
                </a:lnTo>
                <a:lnTo>
                  <a:pt x="12481" y="1920"/>
                </a:lnTo>
                <a:lnTo>
                  <a:pt x="10561" y="1920"/>
                </a:lnTo>
                <a:lnTo>
                  <a:pt x="8641" y="2880"/>
                </a:lnTo>
                <a:lnTo>
                  <a:pt x="7680" y="3840"/>
                </a:lnTo>
                <a:lnTo>
                  <a:pt x="5760" y="4800"/>
                </a:lnTo>
                <a:lnTo>
                  <a:pt x="4800" y="4800"/>
                </a:lnTo>
                <a:lnTo>
                  <a:pt x="4800" y="5760"/>
                </a:lnTo>
                <a:lnTo>
                  <a:pt x="3840" y="6720"/>
                </a:lnTo>
                <a:lnTo>
                  <a:pt x="2880" y="7680"/>
                </a:lnTo>
                <a:lnTo>
                  <a:pt x="2880" y="14401"/>
                </a:lnTo>
                <a:lnTo>
                  <a:pt x="3840" y="15361"/>
                </a:lnTo>
                <a:lnTo>
                  <a:pt x="3840" y="16322"/>
                </a:lnTo>
                <a:lnTo>
                  <a:pt x="4800" y="17282"/>
                </a:lnTo>
                <a:lnTo>
                  <a:pt x="7680" y="17282"/>
                </a:lnTo>
                <a:lnTo>
                  <a:pt x="8641" y="16322"/>
                </a:lnTo>
                <a:lnTo>
                  <a:pt x="9601" y="15361"/>
                </a:lnTo>
                <a:lnTo>
                  <a:pt x="10561" y="15361"/>
                </a:lnTo>
                <a:lnTo>
                  <a:pt x="12481" y="14401"/>
                </a:lnTo>
                <a:lnTo>
                  <a:pt x="14401" y="13441"/>
                </a:lnTo>
                <a:lnTo>
                  <a:pt x="15361" y="13441"/>
                </a:lnTo>
                <a:lnTo>
                  <a:pt x="18242" y="12481"/>
                </a:lnTo>
                <a:lnTo>
                  <a:pt x="20162" y="11521"/>
                </a:lnTo>
                <a:lnTo>
                  <a:pt x="28803" y="11521"/>
                </a:lnTo>
                <a:lnTo>
                  <a:pt x="29763" y="12481"/>
                </a:lnTo>
                <a:lnTo>
                  <a:pt x="31683" y="12481"/>
                </a:lnTo>
                <a:lnTo>
                  <a:pt x="32644" y="13441"/>
                </a:lnTo>
                <a:lnTo>
                  <a:pt x="33604" y="14401"/>
                </a:lnTo>
                <a:lnTo>
                  <a:pt x="34564" y="15361"/>
                </a:lnTo>
                <a:lnTo>
                  <a:pt x="34564" y="17282"/>
                </a:lnTo>
                <a:lnTo>
                  <a:pt x="35524" y="19202"/>
                </a:lnTo>
                <a:lnTo>
                  <a:pt x="35524" y="25923"/>
                </a:lnTo>
                <a:lnTo>
                  <a:pt x="21122" y="25923"/>
                </a:lnTo>
                <a:lnTo>
                  <a:pt x="17282" y="26883"/>
                </a:lnTo>
                <a:lnTo>
                  <a:pt x="13441" y="27843"/>
                </a:lnTo>
                <a:lnTo>
                  <a:pt x="9601" y="28803"/>
                </a:lnTo>
                <a:lnTo>
                  <a:pt x="7680" y="29763"/>
                </a:lnTo>
                <a:lnTo>
                  <a:pt x="4800" y="31683"/>
                </a:lnTo>
                <a:lnTo>
                  <a:pt x="2880" y="33604"/>
                </a:lnTo>
                <a:lnTo>
                  <a:pt x="1920" y="36484"/>
                </a:lnTo>
                <a:lnTo>
                  <a:pt x="0" y="38389"/>
                </a:lnTo>
                <a:lnTo>
                  <a:pt x="0" y="49910"/>
                </a:lnTo>
                <a:lnTo>
                  <a:pt x="960" y="52791"/>
                </a:lnTo>
                <a:lnTo>
                  <a:pt x="1920" y="54726"/>
                </a:lnTo>
                <a:lnTo>
                  <a:pt x="3840" y="56631"/>
                </a:lnTo>
                <a:lnTo>
                  <a:pt x="5760" y="58567"/>
                </a:lnTo>
                <a:lnTo>
                  <a:pt x="7680" y="59512"/>
                </a:lnTo>
                <a:lnTo>
                  <a:pt x="9601" y="60472"/>
                </a:lnTo>
                <a:lnTo>
                  <a:pt x="12481" y="61432"/>
                </a:lnTo>
                <a:lnTo>
                  <a:pt x="14401" y="62392"/>
                </a:lnTo>
                <a:lnTo>
                  <a:pt x="17282" y="62392"/>
                </a:lnTo>
                <a:lnTo>
                  <a:pt x="16322" y="48005"/>
                </a:lnTo>
                <a:lnTo>
                  <a:pt x="15361" y="46070"/>
                </a:lnTo>
                <a:lnTo>
                  <a:pt x="15361" y="41285"/>
                </a:lnTo>
                <a:lnTo>
                  <a:pt x="16322" y="40325"/>
                </a:lnTo>
                <a:lnTo>
                  <a:pt x="16322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5" name="object 805"/>
          <p:cNvSpPr/>
          <p:nvPr/>
        </p:nvSpPr>
        <p:spPr>
          <a:xfrm>
            <a:off x="5434629" y="7836301"/>
            <a:ext cx="10561" cy="14386"/>
          </a:xfrm>
          <a:custGeom>
            <a:avLst/>
            <a:gdLst/>
            <a:ahLst/>
            <a:cxnLst/>
            <a:rect l="l" t="t" r="r" b="b"/>
            <a:pathLst>
              <a:path w="10561" h="14386">
                <a:moveTo>
                  <a:pt x="2880" y="2880"/>
                </a:moveTo>
                <a:lnTo>
                  <a:pt x="960" y="1904"/>
                </a:lnTo>
                <a:lnTo>
                  <a:pt x="0" y="0"/>
                </a:lnTo>
                <a:lnTo>
                  <a:pt x="960" y="14386"/>
                </a:lnTo>
                <a:lnTo>
                  <a:pt x="10561" y="14386"/>
                </a:lnTo>
                <a:lnTo>
                  <a:pt x="9601" y="3840"/>
                </a:lnTo>
                <a:lnTo>
                  <a:pt x="4800" y="384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6" name="object 806"/>
          <p:cNvSpPr/>
          <p:nvPr/>
        </p:nvSpPr>
        <p:spPr>
          <a:xfrm>
            <a:off x="5484555" y="7764292"/>
            <a:ext cx="18227" cy="16322"/>
          </a:xfrm>
          <a:custGeom>
            <a:avLst/>
            <a:gdLst/>
            <a:ahLst/>
            <a:cxnLst/>
            <a:rect l="l" t="t" r="r" b="b"/>
            <a:pathLst>
              <a:path w="18227" h="16322">
                <a:moveTo>
                  <a:pt x="18227" y="8641"/>
                </a:moveTo>
                <a:lnTo>
                  <a:pt x="18227" y="4800"/>
                </a:lnTo>
                <a:lnTo>
                  <a:pt x="17282" y="2880"/>
                </a:lnTo>
                <a:lnTo>
                  <a:pt x="16322" y="1920"/>
                </a:lnTo>
                <a:lnTo>
                  <a:pt x="14386" y="960"/>
                </a:lnTo>
                <a:lnTo>
                  <a:pt x="12466" y="0"/>
                </a:lnTo>
                <a:lnTo>
                  <a:pt x="4785" y="0"/>
                </a:lnTo>
                <a:lnTo>
                  <a:pt x="2880" y="960"/>
                </a:lnTo>
                <a:lnTo>
                  <a:pt x="1920" y="1920"/>
                </a:lnTo>
                <a:lnTo>
                  <a:pt x="0" y="2880"/>
                </a:lnTo>
                <a:lnTo>
                  <a:pt x="0" y="13441"/>
                </a:lnTo>
                <a:lnTo>
                  <a:pt x="1920" y="15361"/>
                </a:lnTo>
                <a:lnTo>
                  <a:pt x="2880" y="16322"/>
                </a:lnTo>
                <a:lnTo>
                  <a:pt x="14386" y="16322"/>
                </a:lnTo>
                <a:lnTo>
                  <a:pt x="16322" y="14401"/>
                </a:lnTo>
                <a:lnTo>
                  <a:pt x="17282" y="13441"/>
                </a:lnTo>
                <a:lnTo>
                  <a:pt x="18227" y="11521"/>
                </a:lnTo>
                <a:lnTo>
                  <a:pt x="18227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7" name="object 807"/>
          <p:cNvSpPr/>
          <p:nvPr/>
        </p:nvSpPr>
        <p:spPr>
          <a:xfrm>
            <a:off x="5485500" y="7789255"/>
            <a:ext cx="15377" cy="60472"/>
          </a:xfrm>
          <a:custGeom>
            <a:avLst/>
            <a:gdLst/>
            <a:ahLst/>
            <a:cxnLst/>
            <a:rect l="l" t="t" r="r" b="b"/>
            <a:pathLst>
              <a:path w="15377" h="60472">
                <a:moveTo>
                  <a:pt x="0" y="58552"/>
                </a:moveTo>
                <a:lnTo>
                  <a:pt x="0" y="59512"/>
                </a:lnTo>
                <a:lnTo>
                  <a:pt x="975" y="59512"/>
                </a:lnTo>
                <a:lnTo>
                  <a:pt x="1935" y="60472"/>
                </a:lnTo>
                <a:lnTo>
                  <a:pt x="14401" y="60472"/>
                </a:lnTo>
                <a:lnTo>
                  <a:pt x="14401" y="59512"/>
                </a:lnTo>
                <a:lnTo>
                  <a:pt x="15377" y="59512"/>
                </a:lnTo>
                <a:lnTo>
                  <a:pt x="15377" y="960"/>
                </a:lnTo>
                <a:lnTo>
                  <a:pt x="14401" y="960"/>
                </a:lnTo>
                <a:lnTo>
                  <a:pt x="13441" y="0"/>
                </a:lnTo>
                <a:lnTo>
                  <a:pt x="1935" y="0"/>
                </a:lnTo>
                <a:lnTo>
                  <a:pt x="1935" y="960"/>
                </a:lnTo>
                <a:lnTo>
                  <a:pt x="0" y="960"/>
                </a:lnTo>
                <a:lnTo>
                  <a:pt x="0" y="585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8" name="object 808"/>
          <p:cNvSpPr/>
          <p:nvPr/>
        </p:nvSpPr>
        <p:spPr>
          <a:xfrm>
            <a:off x="5517184" y="7762372"/>
            <a:ext cx="16322" cy="87355"/>
          </a:xfrm>
          <a:custGeom>
            <a:avLst/>
            <a:gdLst/>
            <a:ahLst/>
            <a:cxnLst/>
            <a:rect l="l" t="t" r="r" b="b"/>
            <a:pathLst>
              <a:path w="16322" h="87355">
                <a:moveTo>
                  <a:pt x="0" y="1920"/>
                </a:moveTo>
                <a:lnTo>
                  <a:pt x="0" y="86395"/>
                </a:lnTo>
                <a:lnTo>
                  <a:pt x="960" y="86395"/>
                </a:lnTo>
                <a:lnTo>
                  <a:pt x="1920" y="87355"/>
                </a:lnTo>
                <a:lnTo>
                  <a:pt x="14401" y="87355"/>
                </a:lnTo>
                <a:lnTo>
                  <a:pt x="14401" y="86395"/>
                </a:lnTo>
                <a:lnTo>
                  <a:pt x="15361" y="86395"/>
                </a:lnTo>
                <a:lnTo>
                  <a:pt x="15361" y="85435"/>
                </a:lnTo>
                <a:lnTo>
                  <a:pt x="16322" y="85435"/>
                </a:lnTo>
                <a:lnTo>
                  <a:pt x="16322" y="1920"/>
                </a:lnTo>
                <a:lnTo>
                  <a:pt x="15361" y="1920"/>
                </a:lnTo>
                <a:lnTo>
                  <a:pt x="15361" y="960"/>
                </a:lnTo>
                <a:lnTo>
                  <a:pt x="14401" y="960"/>
                </a:lnTo>
                <a:lnTo>
                  <a:pt x="13441" y="0"/>
                </a:lnTo>
                <a:lnTo>
                  <a:pt x="192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9" name="object 809"/>
          <p:cNvSpPr/>
          <p:nvPr/>
        </p:nvSpPr>
        <p:spPr>
          <a:xfrm>
            <a:off x="5545988" y="7788295"/>
            <a:ext cx="50871" cy="62392"/>
          </a:xfrm>
          <a:custGeom>
            <a:avLst/>
            <a:gdLst/>
            <a:ahLst/>
            <a:cxnLst/>
            <a:rect l="l" t="t" r="r" b="b"/>
            <a:pathLst>
              <a:path w="50871" h="62392">
                <a:moveTo>
                  <a:pt x="3840" y="15361"/>
                </a:moveTo>
                <a:lnTo>
                  <a:pt x="3840" y="17282"/>
                </a:lnTo>
                <a:lnTo>
                  <a:pt x="6720" y="17282"/>
                </a:lnTo>
                <a:lnTo>
                  <a:pt x="7680" y="16322"/>
                </a:lnTo>
                <a:lnTo>
                  <a:pt x="9601" y="15361"/>
                </a:lnTo>
                <a:lnTo>
                  <a:pt x="10561" y="15361"/>
                </a:lnTo>
                <a:lnTo>
                  <a:pt x="12481" y="14401"/>
                </a:lnTo>
                <a:lnTo>
                  <a:pt x="13441" y="13441"/>
                </a:lnTo>
                <a:lnTo>
                  <a:pt x="15361" y="13441"/>
                </a:lnTo>
                <a:lnTo>
                  <a:pt x="17282" y="12481"/>
                </a:lnTo>
                <a:lnTo>
                  <a:pt x="20162" y="11521"/>
                </a:lnTo>
                <a:lnTo>
                  <a:pt x="28803" y="11521"/>
                </a:lnTo>
                <a:lnTo>
                  <a:pt x="29763" y="12481"/>
                </a:lnTo>
                <a:lnTo>
                  <a:pt x="30723" y="12481"/>
                </a:lnTo>
                <a:lnTo>
                  <a:pt x="32644" y="13441"/>
                </a:lnTo>
                <a:lnTo>
                  <a:pt x="32644" y="14401"/>
                </a:lnTo>
                <a:lnTo>
                  <a:pt x="33588" y="15361"/>
                </a:lnTo>
                <a:lnTo>
                  <a:pt x="34564" y="16322"/>
                </a:lnTo>
                <a:lnTo>
                  <a:pt x="34564" y="17282"/>
                </a:lnTo>
                <a:lnTo>
                  <a:pt x="35524" y="19202"/>
                </a:lnTo>
                <a:lnTo>
                  <a:pt x="35524" y="25923"/>
                </a:lnTo>
                <a:lnTo>
                  <a:pt x="20162" y="25923"/>
                </a:lnTo>
                <a:lnTo>
                  <a:pt x="16322" y="26883"/>
                </a:lnTo>
                <a:lnTo>
                  <a:pt x="12481" y="27843"/>
                </a:lnTo>
                <a:lnTo>
                  <a:pt x="9601" y="28803"/>
                </a:lnTo>
                <a:lnTo>
                  <a:pt x="7680" y="29763"/>
                </a:lnTo>
                <a:lnTo>
                  <a:pt x="4800" y="31683"/>
                </a:lnTo>
                <a:lnTo>
                  <a:pt x="2880" y="33604"/>
                </a:lnTo>
                <a:lnTo>
                  <a:pt x="1920" y="36484"/>
                </a:lnTo>
                <a:lnTo>
                  <a:pt x="0" y="38389"/>
                </a:lnTo>
                <a:lnTo>
                  <a:pt x="0" y="49910"/>
                </a:lnTo>
                <a:lnTo>
                  <a:pt x="960" y="52791"/>
                </a:lnTo>
                <a:lnTo>
                  <a:pt x="1920" y="54726"/>
                </a:lnTo>
                <a:lnTo>
                  <a:pt x="3840" y="56631"/>
                </a:lnTo>
                <a:lnTo>
                  <a:pt x="5760" y="58567"/>
                </a:lnTo>
                <a:lnTo>
                  <a:pt x="7680" y="59512"/>
                </a:lnTo>
                <a:lnTo>
                  <a:pt x="9601" y="60472"/>
                </a:lnTo>
                <a:lnTo>
                  <a:pt x="11521" y="61432"/>
                </a:lnTo>
                <a:lnTo>
                  <a:pt x="14401" y="62392"/>
                </a:lnTo>
                <a:lnTo>
                  <a:pt x="17282" y="62392"/>
                </a:lnTo>
                <a:lnTo>
                  <a:pt x="15361" y="48005"/>
                </a:lnTo>
                <a:lnTo>
                  <a:pt x="15361" y="40325"/>
                </a:lnTo>
                <a:lnTo>
                  <a:pt x="16322" y="39364"/>
                </a:lnTo>
                <a:lnTo>
                  <a:pt x="17282" y="38389"/>
                </a:lnTo>
                <a:lnTo>
                  <a:pt x="18242" y="37444"/>
                </a:lnTo>
                <a:lnTo>
                  <a:pt x="19202" y="36484"/>
                </a:lnTo>
                <a:lnTo>
                  <a:pt x="21122" y="36484"/>
                </a:lnTo>
                <a:lnTo>
                  <a:pt x="23042" y="35524"/>
                </a:lnTo>
                <a:lnTo>
                  <a:pt x="35524" y="35524"/>
                </a:lnTo>
                <a:lnTo>
                  <a:pt x="35524" y="45125"/>
                </a:lnTo>
                <a:lnTo>
                  <a:pt x="33588" y="47045"/>
                </a:lnTo>
                <a:lnTo>
                  <a:pt x="31683" y="48950"/>
                </a:lnTo>
                <a:lnTo>
                  <a:pt x="29763" y="49910"/>
                </a:lnTo>
                <a:lnTo>
                  <a:pt x="27843" y="50886"/>
                </a:lnTo>
                <a:lnTo>
                  <a:pt x="25923" y="51846"/>
                </a:lnTo>
                <a:lnTo>
                  <a:pt x="23042" y="51846"/>
                </a:lnTo>
                <a:lnTo>
                  <a:pt x="24003" y="62392"/>
                </a:lnTo>
                <a:lnTo>
                  <a:pt x="26883" y="62392"/>
                </a:lnTo>
                <a:lnTo>
                  <a:pt x="29763" y="60472"/>
                </a:lnTo>
                <a:lnTo>
                  <a:pt x="32644" y="59512"/>
                </a:lnTo>
                <a:lnTo>
                  <a:pt x="35524" y="57591"/>
                </a:lnTo>
                <a:lnTo>
                  <a:pt x="37429" y="54726"/>
                </a:lnTo>
                <a:lnTo>
                  <a:pt x="37429" y="60472"/>
                </a:lnTo>
                <a:lnTo>
                  <a:pt x="38404" y="60472"/>
                </a:lnTo>
                <a:lnTo>
                  <a:pt x="38404" y="61432"/>
                </a:lnTo>
                <a:lnTo>
                  <a:pt x="49926" y="61432"/>
                </a:lnTo>
                <a:lnTo>
                  <a:pt x="49926" y="60472"/>
                </a:lnTo>
                <a:lnTo>
                  <a:pt x="50871" y="60472"/>
                </a:lnTo>
                <a:lnTo>
                  <a:pt x="50871" y="18242"/>
                </a:lnTo>
                <a:lnTo>
                  <a:pt x="49926" y="14401"/>
                </a:lnTo>
                <a:lnTo>
                  <a:pt x="49926" y="11521"/>
                </a:lnTo>
                <a:lnTo>
                  <a:pt x="48950" y="8641"/>
                </a:lnTo>
                <a:lnTo>
                  <a:pt x="47030" y="6720"/>
                </a:lnTo>
                <a:lnTo>
                  <a:pt x="45110" y="4800"/>
                </a:lnTo>
                <a:lnTo>
                  <a:pt x="43205" y="2880"/>
                </a:lnTo>
                <a:lnTo>
                  <a:pt x="40309" y="1920"/>
                </a:lnTo>
                <a:lnTo>
                  <a:pt x="37429" y="960"/>
                </a:lnTo>
                <a:lnTo>
                  <a:pt x="34564" y="0"/>
                </a:lnTo>
                <a:lnTo>
                  <a:pt x="19202" y="0"/>
                </a:lnTo>
                <a:lnTo>
                  <a:pt x="16322" y="960"/>
                </a:lnTo>
                <a:lnTo>
                  <a:pt x="14401" y="960"/>
                </a:lnTo>
                <a:lnTo>
                  <a:pt x="12481" y="1920"/>
                </a:lnTo>
                <a:lnTo>
                  <a:pt x="10561" y="1920"/>
                </a:lnTo>
                <a:lnTo>
                  <a:pt x="8641" y="2880"/>
                </a:lnTo>
                <a:lnTo>
                  <a:pt x="7680" y="3840"/>
                </a:lnTo>
                <a:lnTo>
                  <a:pt x="5760" y="4800"/>
                </a:lnTo>
                <a:lnTo>
                  <a:pt x="4800" y="4800"/>
                </a:lnTo>
                <a:lnTo>
                  <a:pt x="3840" y="5760"/>
                </a:lnTo>
                <a:lnTo>
                  <a:pt x="3840" y="6720"/>
                </a:lnTo>
                <a:lnTo>
                  <a:pt x="2880" y="6720"/>
                </a:lnTo>
                <a:lnTo>
                  <a:pt x="2880" y="15361"/>
                </a:lnTo>
                <a:lnTo>
                  <a:pt x="384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0" name="object 810"/>
          <p:cNvSpPr/>
          <p:nvPr/>
        </p:nvSpPr>
        <p:spPr>
          <a:xfrm>
            <a:off x="5561350" y="7836301"/>
            <a:ext cx="8641" cy="14386"/>
          </a:xfrm>
          <a:custGeom>
            <a:avLst/>
            <a:gdLst/>
            <a:ahLst/>
            <a:cxnLst/>
            <a:rect l="l" t="t" r="r" b="b"/>
            <a:pathLst>
              <a:path w="8641" h="14386">
                <a:moveTo>
                  <a:pt x="5760" y="3840"/>
                </a:moveTo>
                <a:lnTo>
                  <a:pt x="3840" y="2880"/>
                </a:lnTo>
                <a:lnTo>
                  <a:pt x="1920" y="1904"/>
                </a:lnTo>
                <a:lnTo>
                  <a:pt x="0" y="0"/>
                </a:lnTo>
                <a:lnTo>
                  <a:pt x="1920" y="14386"/>
                </a:lnTo>
                <a:lnTo>
                  <a:pt x="8641" y="14386"/>
                </a:lnTo>
                <a:lnTo>
                  <a:pt x="7680" y="3840"/>
                </a:lnTo>
                <a:lnTo>
                  <a:pt x="576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1" name="object 811"/>
          <p:cNvSpPr/>
          <p:nvPr/>
        </p:nvSpPr>
        <p:spPr>
          <a:xfrm>
            <a:off x="5613181" y="7788295"/>
            <a:ext cx="52806" cy="61432"/>
          </a:xfrm>
          <a:custGeom>
            <a:avLst/>
            <a:gdLst/>
            <a:ahLst/>
            <a:cxnLst/>
            <a:rect l="l" t="t" r="r" b="b"/>
            <a:pathLst>
              <a:path w="52806" h="61432">
                <a:moveTo>
                  <a:pt x="960" y="60472"/>
                </a:moveTo>
                <a:lnTo>
                  <a:pt x="960" y="61432"/>
                </a:lnTo>
                <a:lnTo>
                  <a:pt x="13441" y="61432"/>
                </a:lnTo>
                <a:lnTo>
                  <a:pt x="14401" y="60472"/>
                </a:lnTo>
                <a:lnTo>
                  <a:pt x="15361" y="60472"/>
                </a:lnTo>
                <a:lnTo>
                  <a:pt x="15361" y="22082"/>
                </a:lnTo>
                <a:lnTo>
                  <a:pt x="18242" y="19202"/>
                </a:lnTo>
                <a:lnTo>
                  <a:pt x="20162" y="17282"/>
                </a:lnTo>
                <a:lnTo>
                  <a:pt x="22082" y="15361"/>
                </a:lnTo>
                <a:lnTo>
                  <a:pt x="24002" y="14401"/>
                </a:lnTo>
                <a:lnTo>
                  <a:pt x="25923" y="13441"/>
                </a:lnTo>
                <a:lnTo>
                  <a:pt x="30723" y="13441"/>
                </a:lnTo>
                <a:lnTo>
                  <a:pt x="32644" y="14401"/>
                </a:lnTo>
                <a:lnTo>
                  <a:pt x="33604" y="15361"/>
                </a:lnTo>
                <a:lnTo>
                  <a:pt x="34564" y="15361"/>
                </a:lnTo>
                <a:lnTo>
                  <a:pt x="35524" y="17282"/>
                </a:lnTo>
                <a:lnTo>
                  <a:pt x="35524" y="18242"/>
                </a:lnTo>
                <a:lnTo>
                  <a:pt x="36484" y="19202"/>
                </a:lnTo>
                <a:lnTo>
                  <a:pt x="36484" y="21122"/>
                </a:lnTo>
                <a:lnTo>
                  <a:pt x="37444" y="22082"/>
                </a:lnTo>
                <a:lnTo>
                  <a:pt x="37444" y="60472"/>
                </a:lnTo>
                <a:lnTo>
                  <a:pt x="38404" y="60472"/>
                </a:lnTo>
                <a:lnTo>
                  <a:pt x="39364" y="61432"/>
                </a:lnTo>
                <a:lnTo>
                  <a:pt x="51846" y="61432"/>
                </a:lnTo>
                <a:lnTo>
                  <a:pt x="51846" y="60472"/>
                </a:lnTo>
                <a:lnTo>
                  <a:pt x="52806" y="60472"/>
                </a:lnTo>
                <a:lnTo>
                  <a:pt x="52806" y="17282"/>
                </a:lnTo>
                <a:lnTo>
                  <a:pt x="51846" y="14401"/>
                </a:lnTo>
                <a:lnTo>
                  <a:pt x="51846" y="11521"/>
                </a:lnTo>
                <a:lnTo>
                  <a:pt x="49926" y="8641"/>
                </a:lnTo>
                <a:lnTo>
                  <a:pt x="48966" y="6720"/>
                </a:lnTo>
                <a:lnTo>
                  <a:pt x="47045" y="4800"/>
                </a:lnTo>
                <a:lnTo>
                  <a:pt x="45125" y="2880"/>
                </a:lnTo>
                <a:lnTo>
                  <a:pt x="42245" y="1920"/>
                </a:lnTo>
                <a:lnTo>
                  <a:pt x="39364" y="0"/>
                </a:lnTo>
                <a:lnTo>
                  <a:pt x="28803" y="0"/>
                </a:lnTo>
                <a:lnTo>
                  <a:pt x="25923" y="960"/>
                </a:lnTo>
                <a:lnTo>
                  <a:pt x="23042" y="1920"/>
                </a:lnTo>
                <a:lnTo>
                  <a:pt x="19202" y="3840"/>
                </a:lnTo>
                <a:lnTo>
                  <a:pt x="16322" y="6720"/>
                </a:lnTo>
                <a:lnTo>
                  <a:pt x="13441" y="9601"/>
                </a:lnTo>
                <a:lnTo>
                  <a:pt x="13441" y="1920"/>
                </a:lnTo>
                <a:lnTo>
                  <a:pt x="12481" y="1920"/>
                </a:lnTo>
                <a:lnTo>
                  <a:pt x="11521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60472"/>
                </a:lnTo>
                <a:lnTo>
                  <a:pt x="960" y="60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2" name="object 812"/>
          <p:cNvSpPr/>
          <p:nvPr/>
        </p:nvSpPr>
        <p:spPr>
          <a:xfrm>
            <a:off x="5679429" y="7762372"/>
            <a:ext cx="55671" cy="88315"/>
          </a:xfrm>
          <a:custGeom>
            <a:avLst/>
            <a:gdLst/>
            <a:ahLst/>
            <a:cxnLst/>
            <a:rect l="l" t="t" r="r" b="b"/>
            <a:pathLst>
              <a:path w="55671" h="88315">
                <a:moveTo>
                  <a:pt x="55671" y="960"/>
                </a:moveTo>
                <a:lnTo>
                  <a:pt x="53751" y="960"/>
                </a:lnTo>
                <a:lnTo>
                  <a:pt x="52791" y="0"/>
                </a:lnTo>
                <a:lnTo>
                  <a:pt x="43190" y="0"/>
                </a:lnTo>
                <a:lnTo>
                  <a:pt x="42230" y="960"/>
                </a:lnTo>
                <a:lnTo>
                  <a:pt x="40309" y="960"/>
                </a:lnTo>
                <a:lnTo>
                  <a:pt x="40309" y="32644"/>
                </a:lnTo>
                <a:lnTo>
                  <a:pt x="37429" y="30723"/>
                </a:lnTo>
                <a:lnTo>
                  <a:pt x="35509" y="28803"/>
                </a:lnTo>
                <a:lnTo>
                  <a:pt x="32628" y="27843"/>
                </a:lnTo>
                <a:lnTo>
                  <a:pt x="29748" y="25923"/>
                </a:lnTo>
                <a:lnTo>
                  <a:pt x="16306" y="25923"/>
                </a:lnTo>
                <a:lnTo>
                  <a:pt x="13426" y="27843"/>
                </a:lnTo>
                <a:lnTo>
                  <a:pt x="10561" y="29763"/>
                </a:lnTo>
                <a:lnTo>
                  <a:pt x="7680" y="31683"/>
                </a:lnTo>
                <a:lnTo>
                  <a:pt x="5745" y="34564"/>
                </a:lnTo>
                <a:lnTo>
                  <a:pt x="3840" y="37444"/>
                </a:lnTo>
                <a:lnTo>
                  <a:pt x="1904" y="40325"/>
                </a:lnTo>
                <a:lnTo>
                  <a:pt x="960" y="44165"/>
                </a:lnTo>
                <a:lnTo>
                  <a:pt x="0" y="48005"/>
                </a:lnTo>
                <a:lnTo>
                  <a:pt x="0" y="66248"/>
                </a:lnTo>
                <a:lnTo>
                  <a:pt x="960" y="70088"/>
                </a:lnTo>
                <a:lnTo>
                  <a:pt x="1904" y="73929"/>
                </a:lnTo>
                <a:lnTo>
                  <a:pt x="2880" y="76809"/>
                </a:lnTo>
                <a:lnTo>
                  <a:pt x="4785" y="79674"/>
                </a:lnTo>
                <a:lnTo>
                  <a:pt x="6720" y="82555"/>
                </a:lnTo>
                <a:lnTo>
                  <a:pt x="9585" y="84490"/>
                </a:lnTo>
                <a:lnTo>
                  <a:pt x="12466" y="86395"/>
                </a:lnTo>
                <a:lnTo>
                  <a:pt x="15346" y="88315"/>
                </a:lnTo>
                <a:lnTo>
                  <a:pt x="15346" y="54726"/>
                </a:lnTo>
                <a:lnTo>
                  <a:pt x="16306" y="52806"/>
                </a:lnTo>
                <a:lnTo>
                  <a:pt x="16306" y="48005"/>
                </a:lnTo>
                <a:lnTo>
                  <a:pt x="17282" y="46085"/>
                </a:lnTo>
                <a:lnTo>
                  <a:pt x="18242" y="44165"/>
                </a:lnTo>
                <a:lnTo>
                  <a:pt x="19187" y="43205"/>
                </a:lnTo>
                <a:lnTo>
                  <a:pt x="20147" y="41285"/>
                </a:lnTo>
                <a:lnTo>
                  <a:pt x="22067" y="40325"/>
                </a:lnTo>
                <a:lnTo>
                  <a:pt x="23027" y="39364"/>
                </a:lnTo>
                <a:lnTo>
                  <a:pt x="31668" y="39364"/>
                </a:lnTo>
                <a:lnTo>
                  <a:pt x="33588" y="41285"/>
                </a:lnTo>
                <a:lnTo>
                  <a:pt x="35509" y="42245"/>
                </a:lnTo>
                <a:lnTo>
                  <a:pt x="38389" y="45125"/>
                </a:lnTo>
                <a:lnTo>
                  <a:pt x="40309" y="48005"/>
                </a:lnTo>
                <a:lnTo>
                  <a:pt x="40309" y="66248"/>
                </a:lnTo>
                <a:lnTo>
                  <a:pt x="38389" y="68153"/>
                </a:lnTo>
                <a:lnTo>
                  <a:pt x="37429" y="69128"/>
                </a:lnTo>
                <a:lnTo>
                  <a:pt x="36469" y="70088"/>
                </a:lnTo>
                <a:lnTo>
                  <a:pt x="35509" y="71993"/>
                </a:lnTo>
                <a:lnTo>
                  <a:pt x="34549" y="72969"/>
                </a:lnTo>
                <a:lnTo>
                  <a:pt x="33588" y="72969"/>
                </a:lnTo>
                <a:lnTo>
                  <a:pt x="31668" y="73929"/>
                </a:lnTo>
                <a:lnTo>
                  <a:pt x="30708" y="74874"/>
                </a:lnTo>
                <a:lnTo>
                  <a:pt x="23027" y="74874"/>
                </a:lnTo>
                <a:lnTo>
                  <a:pt x="21122" y="73929"/>
                </a:lnTo>
                <a:lnTo>
                  <a:pt x="20147" y="72969"/>
                </a:lnTo>
                <a:lnTo>
                  <a:pt x="23027" y="88315"/>
                </a:lnTo>
                <a:lnTo>
                  <a:pt x="26868" y="88315"/>
                </a:lnTo>
                <a:lnTo>
                  <a:pt x="30708" y="87355"/>
                </a:lnTo>
                <a:lnTo>
                  <a:pt x="33588" y="86395"/>
                </a:lnTo>
                <a:lnTo>
                  <a:pt x="36469" y="84490"/>
                </a:lnTo>
                <a:lnTo>
                  <a:pt x="39349" y="81594"/>
                </a:lnTo>
                <a:lnTo>
                  <a:pt x="42230" y="78714"/>
                </a:lnTo>
                <a:lnTo>
                  <a:pt x="42230" y="86395"/>
                </a:lnTo>
                <a:lnTo>
                  <a:pt x="43190" y="86395"/>
                </a:lnTo>
                <a:lnTo>
                  <a:pt x="44150" y="87355"/>
                </a:lnTo>
                <a:lnTo>
                  <a:pt x="54711" y="87355"/>
                </a:lnTo>
                <a:lnTo>
                  <a:pt x="54711" y="86395"/>
                </a:lnTo>
                <a:lnTo>
                  <a:pt x="55671" y="86395"/>
                </a:lnTo>
                <a:lnTo>
                  <a:pt x="55671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3" name="object 813"/>
          <p:cNvSpPr/>
          <p:nvPr/>
        </p:nvSpPr>
        <p:spPr>
          <a:xfrm>
            <a:off x="5694776" y="7823819"/>
            <a:ext cx="7680" cy="26868"/>
          </a:xfrm>
          <a:custGeom>
            <a:avLst/>
            <a:gdLst/>
            <a:ahLst/>
            <a:cxnLst/>
            <a:rect l="l" t="t" r="r" b="b"/>
            <a:pathLst>
              <a:path w="7680" h="26868">
                <a:moveTo>
                  <a:pt x="4800" y="11521"/>
                </a:moveTo>
                <a:lnTo>
                  <a:pt x="3840" y="9601"/>
                </a:lnTo>
                <a:lnTo>
                  <a:pt x="2895" y="8641"/>
                </a:lnTo>
                <a:lnTo>
                  <a:pt x="1935" y="6705"/>
                </a:lnTo>
                <a:lnTo>
                  <a:pt x="960" y="4800"/>
                </a:lnTo>
                <a:lnTo>
                  <a:pt x="960" y="1920"/>
                </a:lnTo>
                <a:lnTo>
                  <a:pt x="0" y="0"/>
                </a:lnTo>
                <a:lnTo>
                  <a:pt x="0" y="26868"/>
                </a:lnTo>
                <a:lnTo>
                  <a:pt x="7680" y="26868"/>
                </a:lnTo>
                <a:lnTo>
                  <a:pt x="4800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4" name="object 814"/>
          <p:cNvSpPr/>
          <p:nvPr/>
        </p:nvSpPr>
        <p:spPr>
          <a:xfrm>
            <a:off x="5924214" y="8410361"/>
            <a:ext cx="152628" cy="15346"/>
          </a:xfrm>
          <a:custGeom>
            <a:avLst/>
            <a:gdLst/>
            <a:ahLst/>
            <a:cxnLst/>
            <a:rect l="l" t="t" r="r" b="b"/>
            <a:pathLst>
              <a:path w="152628" h="15346">
                <a:moveTo>
                  <a:pt x="7680" y="0"/>
                </a:moveTo>
                <a:lnTo>
                  <a:pt x="3840" y="0"/>
                </a:lnTo>
                <a:lnTo>
                  <a:pt x="0" y="3825"/>
                </a:lnTo>
                <a:lnTo>
                  <a:pt x="0" y="12481"/>
                </a:lnTo>
                <a:lnTo>
                  <a:pt x="3840" y="15346"/>
                </a:lnTo>
                <a:lnTo>
                  <a:pt x="149763" y="15346"/>
                </a:lnTo>
                <a:lnTo>
                  <a:pt x="152628" y="12481"/>
                </a:lnTo>
                <a:lnTo>
                  <a:pt x="152628" y="3825"/>
                </a:lnTo>
                <a:lnTo>
                  <a:pt x="149763" y="0"/>
                </a:lnTo>
                <a:lnTo>
                  <a:pt x="7680" y="0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5" name="object 815"/>
          <p:cNvSpPr/>
          <p:nvPr/>
        </p:nvSpPr>
        <p:spPr>
          <a:xfrm>
            <a:off x="5978926" y="8396919"/>
            <a:ext cx="43205" cy="43190"/>
          </a:xfrm>
          <a:custGeom>
            <a:avLst/>
            <a:gdLst/>
            <a:ahLst/>
            <a:cxnLst/>
            <a:rect l="l" t="t" r="r" b="b"/>
            <a:pathLst>
              <a:path w="43205" h="43190">
                <a:moveTo>
                  <a:pt x="22082" y="0"/>
                </a:moveTo>
                <a:lnTo>
                  <a:pt x="0" y="22082"/>
                </a:lnTo>
                <a:lnTo>
                  <a:pt x="22082" y="43190"/>
                </a:lnTo>
                <a:lnTo>
                  <a:pt x="43205" y="22082"/>
                </a:lnTo>
                <a:lnTo>
                  <a:pt x="22082" y="0"/>
                </a:lnTo>
                <a:close/>
              </a:path>
            </a:pathLst>
          </a:custGeom>
          <a:solidFill>
            <a:srgbClr val="4D7FB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6" name="object 816"/>
          <p:cNvSpPr/>
          <p:nvPr/>
        </p:nvSpPr>
        <p:spPr>
          <a:xfrm>
            <a:off x="5977021" y="8394039"/>
            <a:ext cx="47990" cy="48950"/>
          </a:xfrm>
          <a:custGeom>
            <a:avLst/>
            <a:gdLst/>
            <a:ahLst/>
            <a:cxnLst/>
            <a:rect l="l" t="t" r="r" b="b"/>
            <a:pathLst>
              <a:path w="47990" h="48950">
                <a:moveTo>
                  <a:pt x="25908" y="44150"/>
                </a:moveTo>
                <a:lnTo>
                  <a:pt x="22067" y="44150"/>
                </a:lnTo>
                <a:lnTo>
                  <a:pt x="23027" y="48950"/>
                </a:lnTo>
                <a:lnTo>
                  <a:pt x="23987" y="48950"/>
                </a:lnTo>
                <a:lnTo>
                  <a:pt x="25908" y="47990"/>
                </a:lnTo>
                <a:lnTo>
                  <a:pt x="47030" y="26883"/>
                </a:lnTo>
                <a:lnTo>
                  <a:pt x="43190" y="26883"/>
                </a:lnTo>
                <a:lnTo>
                  <a:pt x="25908" y="44150"/>
                </a:lnTo>
                <a:close/>
              </a:path>
              <a:path w="47990" h="48950">
                <a:moveTo>
                  <a:pt x="23945" y="6764"/>
                </a:moveTo>
                <a:lnTo>
                  <a:pt x="22067" y="4800"/>
                </a:lnTo>
                <a:lnTo>
                  <a:pt x="5802" y="24919"/>
                </a:lnTo>
                <a:lnTo>
                  <a:pt x="23945" y="6764"/>
                </a:lnTo>
                <a:close/>
              </a:path>
              <a:path w="47990" h="48950">
                <a:moveTo>
                  <a:pt x="944" y="23042"/>
                </a:moveTo>
                <a:lnTo>
                  <a:pt x="3840" y="23042"/>
                </a:lnTo>
                <a:lnTo>
                  <a:pt x="22067" y="960"/>
                </a:lnTo>
                <a:lnTo>
                  <a:pt x="944" y="23042"/>
                </a:lnTo>
                <a:close/>
              </a:path>
              <a:path w="47990" h="48950">
                <a:moveTo>
                  <a:pt x="23945" y="6764"/>
                </a:moveTo>
                <a:lnTo>
                  <a:pt x="25908" y="4800"/>
                </a:lnTo>
                <a:lnTo>
                  <a:pt x="22067" y="960"/>
                </a:lnTo>
                <a:lnTo>
                  <a:pt x="3840" y="23042"/>
                </a:lnTo>
                <a:lnTo>
                  <a:pt x="944" y="23042"/>
                </a:lnTo>
                <a:lnTo>
                  <a:pt x="0" y="23987"/>
                </a:lnTo>
                <a:lnTo>
                  <a:pt x="0" y="25923"/>
                </a:lnTo>
                <a:lnTo>
                  <a:pt x="944" y="26883"/>
                </a:lnTo>
                <a:lnTo>
                  <a:pt x="22067" y="47990"/>
                </a:lnTo>
                <a:lnTo>
                  <a:pt x="3840" y="26883"/>
                </a:lnTo>
                <a:lnTo>
                  <a:pt x="5802" y="24919"/>
                </a:lnTo>
                <a:lnTo>
                  <a:pt x="22067" y="4800"/>
                </a:lnTo>
                <a:lnTo>
                  <a:pt x="23945" y="6764"/>
                </a:lnTo>
                <a:close/>
              </a:path>
              <a:path w="47990" h="48950">
                <a:moveTo>
                  <a:pt x="3840" y="26883"/>
                </a:moveTo>
                <a:lnTo>
                  <a:pt x="22067" y="47990"/>
                </a:lnTo>
                <a:lnTo>
                  <a:pt x="23027" y="48950"/>
                </a:lnTo>
                <a:lnTo>
                  <a:pt x="22067" y="44150"/>
                </a:lnTo>
                <a:lnTo>
                  <a:pt x="25908" y="44150"/>
                </a:lnTo>
                <a:lnTo>
                  <a:pt x="43190" y="26883"/>
                </a:lnTo>
                <a:lnTo>
                  <a:pt x="47030" y="26883"/>
                </a:lnTo>
                <a:lnTo>
                  <a:pt x="47990" y="25923"/>
                </a:lnTo>
                <a:lnTo>
                  <a:pt x="47990" y="23987"/>
                </a:lnTo>
                <a:lnTo>
                  <a:pt x="47030" y="23042"/>
                </a:lnTo>
                <a:lnTo>
                  <a:pt x="43190" y="23042"/>
                </a:lnTo>
                <a:lnTo>
                  <a:pt x="41312" y="24919"/>
                </a:lnTo>
                <a:lnTo>
                  <a:pt x="23945" y="42273"/>
                </a:lnTo>
                <a:lnTo>
                  <a:pt x="5802" y="24919"/>
                </a:lnTo>
                <a:lnTo>
                  <a:pt x="3840" y="26883"/>
                </a:lnTo>
                <a:close/>
              </a:path>
              <a:path w="47990" h="48950">
                <a:moveTo>
                  <a:pt x="25908" y="4800"/>
                </a:moveTo>
                <a:lnTo>
                  <a:pt x="23945" y="6764"/>
                </a:lnTo>
                <a:lnTo>
                  <a:pt x="41312" y="24919"/>
                </a:lnTo>
                <a:lnTo>
                  <a:pt x="43190" y="23042"/>
                </a:lnTo>
                <a:lnTo>
                  <a:pt x="47030" y="23042"/>
                </a:lnTo>
                <a:lnTo>
                  <a:pt x="25908" y="960"/>
                </a:lnTo>
                <a:lnTo>
                  <a:pt x="23987" y="0"/>
                </a:lnTo>
                <a:lnTo>
                  <a:pt x="23027" y="0"/>
                </a:lnTo>
                <a:lnTo>
                  <a:pt x="22067" y="960"/>
                </a:lnTo>
                <a:lnTo>
                  <a:pt x="25908" y="4800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7" name="object 817"/>
          <p:cNvSpPr/>
          <p:nvPr/>
        </p:nvSpPr>
        <p:spPr>
          <a:xfrm>
            <a:off x="6090284" y="8394039"/>
            <a:ext cx="25923" cy="45110"/>
          </a:xfrm>
          <a:custGeom>
            <a:avLst/>
            <a:gdLst/>
            <a:ahLst/>
            <a:cxnLst/>
            <a:rect l="l" t="t" r="r" b="b"/>
            <a:pathLst>
              <a:path w="25923" h="45110">
                <a:moveTo>
                  <a:pt x="960" y="45110"/>
                </a:moveTo>
                <a:lnTo>
                  <a:pt x="25923" y="45110"/>
                </a:lnTo>
                <a:lnTo>
                  <a:pt x="25923" y="41269"/>
                </a:lnTo>
                <a:lnTo>
                  <a:pt x="24963" y="40325"/>
                </a:lnTo>
                <a:lnTo>
                  <a:pt x="16322" y="40325"/>
                </a:lnTo>
                <a:lnTo>
                  <a:pt x="16322" y="0"/>
                </a:lnTo>
                <a:lnTo>
                  <a:pt x="11521" y="0"/>
                </a:lnTo>
                <a:lnTo>
                  <a:pt x="11521" y="960"/>
                </a:lnTo>
                <a:lnTo>
                  <a:pt x="960" y="6720"/>
                </a:lnTo>
                <a:lnTo>
                  <a:pt x="960" y="7680"/>
                </a:lnTo>
                <a:lnTo>
                  <a:pt x="0" y="7680"/>
                </a:lnTo>
                <a:lnTo>
                  <a:pt x="0" y="11521"/>
                </a:lnTo>
                <a:lnTo>
                  <a:pt x="960" y="12481"/>
                </a:lnTo>
                <a:lnTo>
                  <a:pt x="960" y="11521"/>
                </a:lnTo>
                <a:lnTo>
                  <a:pt x="1935" y="11521"/>
                </a:lnTo>
                <a:lnTo>
                  <a:pt x="10561" y="6720"/>
                </a:lnTo>
                <a:lnTo>
                  <a:pt x="10561" y="40325"/>
                </a:lnTo>
                <a:lnTo>
                  <a:pt x="960" y="40325"/>
                </a:lnTo>
                <a:lnTo>
                  <a:pt x="960" y="41269"/>
                </a:lnTo>
                <a:lnTo>
                  <a:pt x="0" y="41269"/>
                </a:lnTo>
                <a:lnTo>
                  <a:pt x="0" y="45110"/>
                </a:lnTo>
                <a:lnTo>
                  <a:pt x="960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8" name="object 818"/>
          <p:cNvSpPr/>
          <p:nvPr/>
        </p:nvSpPr>
        <p:spPr>
          <a:xfrm>
            <a:off x="6122929" y="8416122"/>
            <a:ext cx="13441" cy="27828"/>
          </a:xfrm>
          <a:custGeom>
            <a:avLst/>
            <a:gdLst/>
            <a:ahLst/>
            <a:cxnLst/>
            <a:rect l="l" t="t" r="r" b="b"/>
            <a:pathLst>
              <a:path w="13441" h="27828">
                <a:moveTo>
                  <a:pt x="10561" y="960"/>
                </a:moveTo>
                <a:lnTo>
                  <a:pt x="9601" y="0"/>
                </a:lnTo>
                <a:lnTo>
                  <a:pt x="10561" y="5745"/>
                </a:lnTo>
                <a:lnTo>
                  <a:pt x="13441" y="5745"/>
                </a:lnTo>
                <a:lnTo>
                  <a:pt x="11521" y="960"/>
                </a:lnTo>
                <a:lnTo>
                  <a:pt x="10561" y="960"/>
                </a:lnTo>
                <a:close/>
              </a:path>
              <a:path w="13441" h="27828">
                <a:moveTo>
                  <a:pt x="18242" y="17266"/>
                </a:moveTo>
                <a:lnTo>
                  <a:pt x="16322" y="18242"/>
                </a:lnTo>
                <a:lnTo>
                  <a:pt x="15361" y="18242"/>
                </a:lnTo>
                <a:lnTo>
                  <a:pt x="13441" y="19187"/>
                </a:lnTo>
                <a:lnTo>
                  <a:pt x="7680" y="19187"/>
                </a:lnTo>
                <a:lnTo>
                  <a:pt x="6720" y="18242"/>
                </a:lnTo>
                <a:lnTo>
                  <a:pt x="3840" y="18242"/>
                </a:lnTo>
                <a:lnTo>
                  <a:pt x="3840" y="17266"/>
                </a:lnTo>
                <a:lnTo>
                  <a:pt x="1920" y="17266"/>
                </a:lnTo>
                <a:lnTo>
                  <a:pt x="1920" y="18242"/>
                </a:lnTo>
                <a:lnTo>
                  <a:pt x="960" y="19187"/>
                </a:lnTo>
                <a:lnTo>
                  <a:pt x="960" y="20147"/>
                </a:lnTo>
                <a:lnTo>
                  <a:pt x="1920" y="21107"/>
                </a:lnTo>
                <a:lnTo>
                  <a:pt x="1920" y="22067"/>
                </a:lnTo>
                <a:lnTo>
                  <a:pt x="2880" y="22067"/>
                </a:lnTo>
                <a:lnTo>
                  <a:pt x="2880" y="23027"/>
                </a:lnTo>
                <a:lnTo>
                  <a:pt x="5760" y="23027"/>
                </a:lnTo>
                <a:lnTo>
                  <a:pt x="6720" y="23987"/>
                </a:lnTo>
                <a:lnTo>
                  <a:pt x="15361" y="23987"/>
                </a:lnTo>
                <a:lnTo>
                  <a:pt x="17282" y="23027"/>
                </a:lnTo>
                <a:lnTo>
                  <a:pt x="19202" y="22067"/>
                </a:lnTo>
                <a:lnTo>
                  <a:pt x="21122" y="21107"/>
                </a:lnTo>
                <a:lnTo>
                  <a:pt x="22082" y="20147"/>
                </a:lnTo>
                <a:lnTo>
                  <a:pt x="24002" y="19187"/>
                </a:lnTo>
                <a:lnTo>
                  <a:pt x="24963" y="17266"/>
                </a:lnTo>
                <a:lnTo>
                  <a:pt x="25923" y="16306"/>
                </a:lnTo>
                <a:lnTo>
                  <a:pt x="26883" y="14401"/>
                </a:lnTo>
                <a:lnTo>
                  <a:pt x="27843" y="12466"/>
                </a:lnTo>
                <a:lnTo>
                  <a:pt x="27843" y="10561"/>
                </a:lnTo>
                <a:lnTo>
                  <a:pt x="28803" y="8625"/>
                </a:lnTo>
                <a:lnTo>
                  <a:pt x="28803" y="6720"/>
                </a:lnTo>
                <a:lnTo>
                  <a:pt x="29763" y="4800"/>
                </a:lnTo>
                <a:lnTo>
                  <a:pt x="29763" y="-6720"/>
                </a:lnTo>
                <a:lnTo>
                  <a:pt x="28803" y="-8641"/>
                </a:lnTo>
                <a:lnTo>
                  <a:pt x="28803" y="-12481"/>
                </a:lnTo>
                <a:lnTo>
                  <a:pt x="27843" y="-13441"/>
                </a:lnTo>
                <a:lnTo>
                  <a:pt x="27843" y="-15361"/>
                </a:lnTo>
                <a:lnTo>
                  <a:pt x="26883" y="-16322"/>
                </a:lnTo>
                <a:lnTo>
                  <a:pt x="25923" y="-17282"/>
                </a:lnTo>
                <a:lnTo>
                  <a:pt x="24963" y="-18242"/>
                </a:lnTo>
                <a:lnTo>
                  <a:pt x="24002" y="-19202"/>
                </a:lnTo>
                <a:lnTo>
                  <a:pt x="23042" y="-20162"/>
                </a:lnTo>
                <a:lnTo>
                  <a:pt x="22082" y="-21122"/>
                </a:lnTo>
                <a:lnTo>
                  <a:pt x="20162" y="-21122"/>
                </a:lnTo>
                <a:lnTo>
                  <a:pt x="19202" y="-22082"/>
                </a:lnTo>
                <a:lnTo>
                  <a:pt x="10561" y="-22082"/>
                </a:lnTo>
                <a:lnTo>
                  <a:pt x="8641" y="-21122"/>
                </a:lnTo>
                <a:lnTo>
                  <a:pt x="6720" y="-20162"/>
                </a:lnTo>
                <a:lnTo>
                  <a:pt x="4800" y="-19202"/>
                </a:lnTo>
                <a:lnTo>
                  <a:pt x="3840" y="-18242"/>
                </a:lnTo>
                <a:lnTo>
                  <a:pt x="2880" y="-16322"/>
                </a:lnTo>
                <a:lnTo>
                  <a:pt x="1920" y="-15361"/>
                </a:lnTo>
                <a:lnTo>
                  <a:pt x="960" y="-13441"/>
                </a:lnTo>
                <a:lnTo>
                  <a:pt x="0" y="-11521"/>
                </a:lnTo>
                <a:lnTo>
                  <a:pt x="0" y="-3840"/>
                </a:lnTo>
                <a:lnTo>
                  <a:pt x="960" y="-1935"/>
                </a:lnTo>
                <a:lnTo>
                  <a:pt x="960" y="0"/>
                </a:lnTo>
                <a:lnTo>
                  <a:pt x="1920" y="960"/>
                </a:lnTo>
                <a:lnTo>
                  <a:pt x="2880" y="1905"/>
                </a:lnTo>
                <a:lnTo>
                  <a:pt x="3840" y="2880"/>
                </a:lnTo>
                <a:lnTo>
                  <a:pt x="5760" y="3840"/>
                </a:lnTo>
                <a:lnTo>
                  <a:pt x="6720" y="4800"/>
                </a:lnTo>
                <a:lnTo>
                  <a:pt x="8641" y="5745"/>
                </a:lnTo>
                <a:lnTo>
                  <a:pt x="10561" y="5745"/>
                </a:lnTo>
                <a:lnTo>
                  <a:pt x="9601" y="0"/>
                </a:lnTo>
                <a:lnTo>
                  <a:pt x="8641" y="0"/>
                </a:lnTo>
                <a:lnTo>
                  <a:pt x="7680" y="-960"/>
                </a:lnTo>
                <a:lnTo>
                  <a:pt x="7680" y="-1935"/>
                </a:lnTo>
                <a:lnTo>
                  <a:pt x="6720" y="-2880"/>
                </a:lnTo>
                <a:lnTo>
                  <a:pt x="6720" y="-4800"/>
                </a:lnTo>
                <a:lnTo>
                  <a:pt x="5760" y="-6720"/>
                </a:lnTo>
                <a:lnTo>
                  <a:pt x="5760" y="-8641"/>
                </a:lnTo>
                <a:lnTo>
                  <a:pt x="6720" y="-10561"/>
                </a:lnTo>
                <a:lnTo>
                  <a:pt x="6720" y="-12481"/>
                </a:lnTo>
                <a:lnTo>
                  <a:pt x="7680" y="-13441"/>
                </a:lnTo>
                <a:lnTo>
                  <a:pt x="8641" y="-14401"/>
                </a:lnTo>
                <a:lnTo>
                  <a:pt x="8641" y="-15361"/>
                </a:lnTo>
                <a:lnTo>
                  <a:pt x="9601" y="-16322"/>
                </a:lnTo>
                <a:lnTo>
                  <a:pt x="10561" y="-16322"/>
                </a:lnTo>
                <a:lnTo>
                  <a:pt x="11521" y="-17282"/>
                </a:lnTo>
                <a:lnTo>
                  <a:pt x="17282" y="-17282"/>
                </a:lnTo>
                <a:lnTo>
                  <a:pt x="18242" y="-16322"/>
                </a:lnTo>
                <a:lnTo>
                  <a:pt x="19202" y="-16322"/>
                </a:lnTo>
                <a:lnTo>
                  <a:pt x="20162" y="-15361"/>
                </a:lnTo>
                <a:lnTo>
                  <a:pt x="21122" y="-14401"/>
                </a:lnTo>
                <a:lnTo>
                  <a:pt x="22082" y="-12481"/>
                </a:lnTo>
                <a:lnTo>
                  <a:pt x="23042" y="-11521"/>
                </a:lnTo>
                <a:lnTo>
                  <a:pt x="23042" y="-8641"/>
                </a:lnTo>
                <a:lnTo>
                  <a:pt x="24002" y="-6720"/>
                </a:lnTo>
                <a:lnTo>
                  <a:pt x="24002" y="-1935"/>
                </a:lnTo>
                <a:lnTo>
                  <a:pt x="22082" y="-960"/>
                </a:lnTo>
                <a:lnTo>
                  <a:pt x="21122" y="0"/>
                </a:lnTo>
                <a:lnTo>
                  <a:pt x="19202" y="0"/>
                </a:lnTo>
                <a:lnTo>
                  <a:pt x="18242" y="960"/>
                </a:lnTo>
                <a:lnTo>
                  <a:pt x="11521" y="960"/>
                </a:lnTo>
                <a:lnTo>
                  <a:pt x="13441" y="5745"/>
                </a:lnTo>
                <a:lnTo>
                  <a:pt x="17282" y="5745"/>
                </a:lnTo>
                <a:lnTo>
                  <a:pt x="19202" y="4800"/>
                </a:lnTo>
                <a:lnTo>
                  <a:pt x="21122" y="4800"/>
                </a:lnTo>
                <a:lnTo>
                  <a:pt x="23042" y="3840"/>
                </a:lnTo>
                <a:lnTo>
                  <a:pt x="24002" y="2880"/>
                </a:lnTo>
                <a:lnTo>
                  <a:pt x="24002" y="5745"/>
                </a:lnTo>
                <a:lnTo>
                  <a:pt x="23042" y="7680"/>
                </a:lnTo>
                <a:lnTo>
                  <a:pt x="23042" y="9585"/>
                </a:lnTo>
                <a:lnTo>
                  <a:pt x="22082" y="11521"/>
                </a:lnTo>
                <a:lnTo>
                  <a:pt x="22082" y="12466"/>
                </a:lnTo>
                <a:lnTo>
                  <a:pt x="21122" y="14401"/>
                </a:lnTo>
                <a:lnTo>
                  <a:pt x="19202" y="15346"/>
                </a:lnTo>
                <a:lnTo>
                  <a:pt x="18242" y="172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9" name="object 819"/>
          <p:cNvSpPr/>
          <p:nvPr/>
        </p:nvSpPr>
        <p:spPr>
          <a:xfrm>
            <a:off x="6166134" y="8416122"/>
            <a:ext cx="24002" cy="23987"/>
          </a:xfrm>
          <a:custGeom>
            <a:avLst/>
            <a:gdLst/>
            <a:ahLst/>
            <a:cxnLst/>
            <a:rect l="l" t="t" r="r" b="b"/>
            <a:pathLst>
              <a:path w="24002" h="23987">
                <a:moveTo>
                  <a:pt x="14386" y="6720"/>
                </a:moveTo>
                <a:lnTo>
                  <a:pt x="15346" y="6720"/>
                </a:lnTo>
                <a:lnTo>
                  <a:pt x="16306" y="7680"/>
                </a:lnTo>
                <a:lnTo>
                  <a:pt x="17282" y="8625"/>
                </a:lnTo>
                <a:lnTo>
                  <a:pt x="17282" y="10561"/>
                </a:lnTo>
                <a:lnTo>
                  <a:pt x="18227" y="11521"/>
                </a:lnTo>
                <a:lnTo>
                  <a:pt x="18227" y="14401"/>
                </a:lnTo>
                <a:lnTo>
                  <a:pt x="17282" y="16306"/>
                </a:lnTo>
                <a:lnTo>
                  <a:pt x="15346" y="17266"/>
                </a:lnTo>
                <a:lnTo>
                  <a:pt x="14386" y="18242"/>
                </a:lnTo>
                <a:lnTo>
                  <a:pt x="11506" y="19187"/>
                </a:lnTo>
                <a:lnTo>
                  <a:pt x="5760" y="19187"/>
                </a:lnTo>
                <a:lnTo>
                  <a:pt x="3840" y="18242"/>
                </a:lnTo>
                <a:lnTo>
                  <a:pt x="1920" y="17266"/>
                </a:lnTo>
                <a:lnTo>
                  <a:pt x="0" y="16306"/>
                </a:lnTo>
                <a:lnTo>
                  <a:pt x="0" y="23027"/>
                </a:lnTo>
                <a:lnTo>
                  <a:pt x="1920" y="23027"/>
                </a:lnTo>
                <a:lnTo>
                  <a:pt x="3840" y="23987"/>
                </a:lnTo>
                <a:lnTo>
                  <a:pt x="13441" y="23987"/>
                </a:lnTo>
                <a:lnTo>
                  <a:pt x="15346" y="23027"/>
                </a:lnTo>
                <a:lnTo>
                  <a:pt x="17282" y="23027"/>
                </a:lnTo>
                <a:lnTo>
                  <a:pt x="18227" y="22067"/>
                </a:lnTo>
                <a:lnTo>
                  <a:pt x="20147" y="21107"/>
                </a:lnTo>
                <a:lnTo>
                  <a:pt x="21122" y="20147"/>
                </a:lnTo>
                <a:lnTo>
                  <a:pt x="22067" y="18242"/>
                </a:lnTo>
                <a:lnTo>
                  <a:pt x="23027" y="17266"/>
                </a:lnTo>
                <a:lnTo>
                  <a:pt x="24002" y="15346"/>
                </a:lnTo>
                <a:lnTo>
                  <a:pt x="24002" y="9585"/>
                </a:lnTo>
                <a:lnTo>
                  <a:pt x="23027" y="7680"/>
                </a:lnTo>
                <a:lnTo>
                  <a:pt x="23027" y="6720"/>
                </a:lnTo>
                <a:lnTo>
                  <a:pt x="22067" y="5745"/>
                </a:lnTo>
                <a:lnTo>
                  <a:pt x="21122" y="4800"/>
                </a:lnTo>
                <a:lnTo>
                  <a:pt x="20147" y="3840"/>
                </a:lnTo>
                <a:lnTo>
                  <a:pt x="19187" y="2880"/>
                </a:lnTo>
                <a:lnTo>
                  <a:pt x="18227" y="1905"/>
                </a:lnTo>
                <a:lnTo>
                  <a:pt x="16306" y="960"/>
                </a:lnTo>
                <a:lnTo>
                  <a:pt x="15346" y="960"/>
                </a:lnTo>
                <a:lnTo>
                  <a:pt x="13441" y="0"/>
                </a:lnTo>
                <a:lnTo>
                  <a:pt x="13441" y="5745"/>
                </a:lnTo>
                <a:lnTo>
                  <a:pt x="14386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0" name="object 820"/>
          <p:cNvSpPr/>
          <p:nvPr/>
        </p:nvSpPr>
        <p:spPr>
          <a:xfrm>
            <a:off x="6159413" y="8394039"/>
            <a:ext cx="28788" cy="45110"/>
          </a:xfrm>
          <a:custGeom>
            <a:avLst/>
            <a:gdLst/>
            <a:ahLst/>
            <a:cxnLst/>
            <a:rect l="l" t="t" r="r" b="b"/>
            <a:pathLst>
              <a:path w="28788" h="45110">
                <a:moveTo>
                  <a:pt x="2880" y="15361"/>
                </a:moveTo>
                <a:lnTo>
                  <a:pt x="2880" y="16322"/>
                </a:lnTo>
                <a:lnTo>
                  <a:pt x="3840" y="17282"/>
                </a:lnTo>
                <a:lnTo>
                  <a:pt x="4800" y="18242"/>
                </a:lnTo>
                <a:lnTo>
                  <a:pt x="5760" y="19202"/>
                </a:lnTo>
                <a:lnTo>
                  <a:pt x="6720" y="20147"/>
                </a:lnTo>
                <a:lnTo>
                  <a:pt x="7665" y="21122"/>
                </a:lnTo>
                <a:lnTo>
                  <a:pt x="8641" y="22082"/>
                </a:lnTo>
                <a:lnTo>
                  <a:pt x="10561" y="22082"/>
                </a:lnTo>
                <a:lnTo>
                  <a:pt x="8641" y="23042"/>
                </a:lnTo>
                <a:lnTo>
                  <a:pt x="7665" y="23987"/>
                </a:lnTo>
                <a:lnTo>
                  <a:pt x="5760" y="24963"/>
                </a:lnTo>
                <a:lnTo>
                  <a:pt x="4800" y="25923"/>
                </a:lnTo>
                <a:lnTo>
                  <a:pt x="3840" y="26883"/>
                </a:lnTo>
                <a:lnTo>
                  <a:pt x="2880" y="27828"/>
                </a:lnTo>
                <a:lnTo>
                  <a:pt x="1920" y="28803"/>
                </a:lnTo>
                <a:lnTo>
                  <a:pt x="960" y="29763"/>
                </a:lnTo>
                <a:lnTo>
                  <a:pt x="960" y="30708"/>
                </a:lnTo>
                <a:lnTo>
                  <a:pt x="0" y="32644"/>
                </a:lnTo>
                <a:lnTo>
                  <a:pt x="0" y="36484"/>
                </a:lnTo>
                <a:lnTo>
                  <a:pt x="960" y="38389"/>
                </a:lnTo>
                <a:lnTo>
                  <a:pt x="960" y="39349"/>
                </a:lnTo>
                <a:lnTo>
                  <a:pt x="1920" y="41269"/>
                </a:lnTo>
                <a:lnTo>
                  <a:pt x="2880" y="42230"/>
                </a:lnTo>
                <a:lnTo>
                  <a:pt x="3840" y="43190"/>
                </a:lnTo>
                <a:lnTo>
                  <a:pt x="5760" y="44150"/>
                </a:lnTo>
                <a:lnTo>
                  <a:pt x="6720" y="45110"/>
                </a:lnTo>
                <a:lnTo>
                  <a:pt x="6720" y="31668"/>
                </a:lnTo>
                <a:lnTo>
                  <a:pt x="7665" y="30708"/>
                </a:lnTo>
                <a:lnTo>
                  <a:pt x="7665" y="29763"/>
                </a:lnTo>
                <a:lnTo>
                  <a:pt x="8641" y="28803"/>
                </a:lnTo>
                <a:lnTo>
                  <a:pt x="9601" y="28803"/>
                </a:lnTo>
                <a:lnTo>
                  <a:pt x="9601" y="27828"/>
                </a:lnTo>
                <a:lnTo>
                  <a:pt x="11506" y="26883"/>
                </a:lnTo>
                <a:lnTo>
                  <a:pt x="10561" y="16322"/>
                </a:lnTo>
                <a:lnTo>
                  <a:pt x="9601" y="15361"/>
                </a:lnTo>
                <a:lnTo>
                  <a:pt x="8641" y="14401"/>
                </a:lnTo>
                <a:lnTo>
                  <a:pt x="8641" y="13441"/>
                </a:lnTo>
                <a:lnTo>
                  <a:pt x="7665" y="12481"/>
                </a:lnTo>
                <a:lnTo>
                  <a:pt x="7665" y="8641"/>
                </a:lnTo>
                <a:lnTo>
                  <a:pt x="8641" y="7680"/>
                </a:lnTo>
                <a:lnTo>
                  <a:pt x="9601" y="5760"/>
                </a:lnTo>
                <a:lnTo>
                  <a:pt x="10561" y="4800"/>
                </a:lnTo>
                <a:lnTo>
                  <a:pt x="19187" y="4800"/>
                </a:lnTo>
                <a:lnTo>
                  <a:pt x="20162" y="5760"/>
                </a:lnTo>
                <a:lnTo>
                  <a:pt x="21107" y="5760"/>
                </a:lnTo>
                <a:lnTo>
                  <a:pt x="22067" y="6720"/>
                </a:lnTo>
                <a:lnTo>
                  <a:pt x="22067" y="7680"/>
                </a:lnTo>
                <a:lnTo>
                  <a:pt x="23027" y="8641"/>
                </a:lnTo>
                <a:lnTo>
                  <a:pt x="23027" y="12481"/>
                </a:lnTo>
                <a:lnTo>
                  <a:pt x="22067" y="14401"/>
                </a:lnTo>
                <a:lnTo>
                  <a:pt x="21107" y="15361"/>
                </a:lnTo>
                <a:lnTo>
                  <a:pt x="20162" y="17282"/>
                </a:lnTo>
                <a:lnTo>
                  <a:pt x="18227" y="18242"/>
                </a:lnTo>
                <a:lnTo>
                  <a:pt x="19187" y="26883"/>
                </a:lnTo>
                <a:lnTo>
                  <a:pt x="20162" y="27828"/>
                </a:lnTo>
                <a:lnTo>
                  <a:pt x="20162" y="22082"/>
                </a:lnTo>
                <a:lnTo>
                  <a:pt x="22067" y="21122"/>
                </a:lnTo>
                <a:lnTo>
                  <a:pt x="23027" y="20147"/>
                </a:lnTo>
                <a:lnTo>
                  <a:pt x="24002" y="19202"/>
                </a:lnTo>
                <a:lnTo>
                  <a:pt x="24947" y="18242"/>
                </a:lnTo>
                <a:lnTo>
                  <a:pt x="25908" y="17282"/>
                </a:lnTo>
                <a:lnTo>
                  <a:pt x="26868" y="16322"/>
                </a:lnTo>
                <a:lnTo>
                  <a:pt x="27843" y="15361"/>
                </a:lnTo>
                <a:lnTo>
                  <a:pt x="27843" y="14401"/>
                </a:lnTo>
                <a:lnTo>
                  <a:pt x="28788" y="13441"/>
                </a:lnTo>
                <a:lnTo>
                  <a:pt x="28788" y="7680"/>
                </a:lnTo>
                <a:lnTo>
                  <a:pt x="27843" y="5760"/>
                </a:lnTo>
                <a:lnTo>
                  <a:pt x="27843" y="4800"/>
                </a:lnTo>
                <a:lnTo>
                  <a:pt x="26868" y="3840"/>
                </a:lnTo>
                <a:lnTo>
                  <a:pt x="25908" y="2880"/>
                </a:lnTo>
                <a:lnTo>
                  <a:pt x="24947" y="1920"/>
                </a:lnTo>
                <a:lnTo>
                  <a:pt x="23027" y="960"/>
                </a:lnTo>
                <a:lnTo>
                  <a:pt x="22067" y="960"/>
                </a:lnTo>
                <a:lnTo>
                  <a:pt x="20162" y="0"/>
                </a:lnTo>
                <a:lnTo>
                  <a:pt x="11506" y="0"/>
                </a:lnTo>
                <a:lnTo>
                  <a:pt x="9601" y="960"/>
                </a:lnTo>
                <a:lnTo>
                  <a:pt x="7665" y="960"/>
                </a:lnTo>
                <a:lnTo>
                  <a:pt x="6720" y="192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5760"/>
                </a:lnTo>
                <a:lnTo>
                  <a:pt x="2880" y="6720"/>
                </a:lnTo>
                <a:lnTo>
                  <a:pt x="1920" y="7680"/>
                </a:lnTo>
                <a:lnTo>
                  <a:pt x="1920" y="14401"/>
                </a:lnTo>
                <a:lnTo>
                  <a:pt x="288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1" name="object 821"/>
          <p:cNvSpPr/>
          <p:nvPr/>
        </p:nvSpPr>
        <p:spPr>
          <a:xfrm>
            <a:off x="6169974" y="8410361"/>
            <a:ext cx="8625" cy="10561"/>
          </a:xfrm>
          <a:custGeom>
            <a:avLst/>
            <a:gdLst/>
            <a:ahLst/>
            <a:cxnLst/>
            <a:rect l="l" t="t" r="r" b="b"/>
            <a:pathLst>
              <a:path w="8625" h="10561">
                <a:moveTo>
                  <a:pt x="3825" y="2880"/>
                </a:moveTo>
                <a:lnTo>
                  <a:pt x="2880" y="1920"/>
                </a:lnTo>
                <a:lnTo>
                  <a:pt x="1920" y="960"/>
                </a:lnTo>
                <a:lnTo>
                  <a:pt x="944" y="960"/>
                </a:lnTo>
                <a:lnTo>
                  <a:pt x="0" y="0"/>
                </a:lnTo>
                <a:lnTo>
                  <a:pt x="944" y="10561"/>
                </a:lnTo>
                <a:lnTo>
                  <a:pt x="1920" y="9601"/>
                </a:lnTo>
                <a:lnTo>
                  <a:pt x="2880" y="8641"/>
                </a:lnTo>
                <a:lnTo>
                  <a:pt x="4785" y="8641"/>
                </a:lnTo>
                <a:lnTo>
                  <a:pt x="5760" y="9601"/>
                </a:lnTo>
                <a:lnTo>
                  <a:pt x="7665" y="9601"/>
                </a:lnTo>
                <a:lnTo>
                  <a:pt x="8625" y="10561"/>
                </a:lnTo>
                <a:lnTo>
                  <a:pt x="7665" y="1920"/>
                </a:lnTo>
                <a:lnTo>
                  <a:pt x="4785" y="2880"/>
                </a:lnTo>
                <a:lnTo>
                  <a:pt x="3825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2" name="object 822"/>
          <p:cNvSpPr/>
          <p:nvPr/>
        </p:nvSpPr>
        <p:spPr>
          <a:xfrm>
            <a:off x="6196843" y="8394039"/>
            <a:ext cx="27843" cy="46070"/>
          </a:xfrm>
          <a:custGeom>
            <a:avLst/>
            <a:gdLst/>
            <a:ahLst/>
            <a:cxnLst/>
            <a:rect l="l" t="t" r="r" b="b"/>
            <a:pathLst>
              <a:path w="27843" h="46070">
                <a:moveTo>
                  <a:pt x="2880" y="23042"/>
                </a:moveTo>
                <a:lnTo>
                  <a:pt x="15361" y="23042"/>
                </a:lnTo>
                <a:lnTo>
                  <a:pt x="17282" y="23987"/>
                </a:lnTo>
                <a:lnTo>
                  <a:pt x="18242" y="23987"/>
                </a:lnTo>
                <a:lnTo>
                  <a:pt x="19202" y="24963"/>
                </a:lnTo>
                <a:lnTo>
                  <a:pt x="20162" y="25923"/>
                </a:lnTo>
                <a:lnTo>
                  <a:pt x="20162" y="26883"/>
                </a:lnTo>
                <a:lnTo>
                  <a:pt x="21122" y="27828"/>
                </a:lnTo>
                <a:lnTo>
                  <a:pt x="21122" y="28803"/>
                </a:lnTo>
                <a:lnTo>
                  <a:pt x="22082" y="29763"/>
                </a:lnTo>
                <a:lnTo>
                  <a:pt x="22082" y="33604"/>
                </a:lnTo>
                <a:lnTo>
                  <a:pt x="21122" y="34549"/>
                </a:lnTo>
                <a:lnTo>
                  <a:pt x="21122" y="35509"/>
                </a:lnTo>
                <a:lnTo>
                  <a:pt x="20162" y="37429"/>
                </a:lnTo>
                <a:lnTo>
                  <a:pt x="19202" y="38389"/>
                </a:lnTo>
                <a:lnTo>
                  <a:pt x="18242" y="38389"/>
                </a:lnTo>
                <a:lnTo>
                  <a:pt x="17282" y="39349"/>
                </a:lnTo>
                <a:lnTo>
                  <a:pt x="16322" y="40325"/>
                </a:lnTo>
                <a:lnTo>
                  <a:pt x="15361" y="40325"/>
                </a:lnTo>
                <a:lnTo>
                  <a:pt x="14401" y="41269"/>
                </a:lnTo>
                <a:lnTo>
                  <a:pt x="7680" y="41269"/>
                </a:lnTo>
                <a:lnTo>
                  <a:pt x="6720" y="40325"/>
                </a:lnTo>
                <a:lnTo>
                  <a:pt x="4800" y="40325"/>
                </a:lnTo>
                <a:lnTo>
                  <a:pt x="3840" y="39349"/>
                </a:lnTo>
                <a:lnTo>
                  <a:pt x="1920" y="39349"/>
                </a:lnTo>
                <a:lnTo>
                  <a:pt x="1920" y="38389"/>
                </a:lnTo>
                <a:lnTo>
                  <a:pt x="0" y="38389"/>
                </a:lnTo>
                <a:lnTo>
                  <a:pt x="0" y="43190"/>
                </a:lnTo>
                <a:lnTo>
                  <a:pt x="960" y="43190"/>
                </a:lnTo>
                <a:lnTo>
                  <a:pt x="960" y="44150"/>
                </a:lnTo>
                <a:lnTo>
                  <a:pt x="1920" y="44150"/>
                </a:lnTo>
                <a:lnTo>
                  <a:pt x="2880" y="45110"/>
                </a:lnTo>
                <a:lnTo>
                  <a:pt x="5760" y="45110"/>
                </a:lnTo>
                <a:lnTo>
                  <a:pt x="7680" y="46070"/>
                </a:lnTo>
                <a:lnTo>
                  <a:pt x="16322" y="46070"/>
                </a:lnTo>
                <a:lnTo>
                  <a:pt x="18242" y="45110"/>
                </a:lnTo>
                <a:lnTo>
                  <a:pt x="20162" y="44150"/>
                </a:lnTo>
                <a:lnTo>
                  <a:pt x="22082" y="43190"/>
                </a:lnTo>
                <a:lnTo>
                  <a:pt x="23042" y="42230"/>
                </a:lnTo>
                <a:lnTo>
                  <a:pt x="24963" y="40325"/>
                </a:lnTo>
                <a:lnTo>
                  <a:pt x="25923" y="39349"/>
                </a:lnTo>
                <a:lnTo>
                  <a:pt x="26883" y="37429"/>
                </a:lnTo>
                <a:lnTo>
                  <a:pt x="27843" y="35509"/>
                </a:lnTo>
                <a:lnTo>
                  <a:pt x="27843" y="26883"/>
                </a:lnTo>
                <a:lnTo>
                  <a:pt x="26883" y="25923"/>
                </a:lnTo>
                <a:lnTo>
                  <a:pt x="25923" y="23987"/>
                </a:lnTo>
                <a:lnTo>
                  <a:pt x="24963" y="23042"/>
                </a:lnTo>
                <a:lnTo>
                  <a:pt x="24002" y="21122"/>
                </a:lnTo>
                <a:lnTo>
                  <a:pt x="23042" y="20147"/>
                </a:lnTo>
                <a:lnTo>
                  <a:pt x="21122" y="19202"/>
                </a:lnTo>
                <a:lnTo>
                  <a:pt x="19202" y="19202"/>
                </a:lnTo>
                <a:lnTo>
                  <a:pt x="17282" y="18242"/>
                </a:lnTo>
                <a:lnTo>
                  <a:pt x="6720" y="18242"/>
                </a:lnTo>
                <a:lnTo>
                  <a:pt x="6720" y="5760"/>
                </a:lnTo>
                <a:lnTo>
                  <a:pt x="24963" y="5760"/>
                </a:lnTo>
                <a:lnTo>
                  <a:pt x="24963" y="960"/>
                </a:lnTo>
                <a:lnTo>
                  <a:pt x="24002" y="960"/>
                </a:lnTo>
                <a:lnTo>
                  <a:pt x="24002" y="0"/>
                </a:lnTo>
                <a:lnTo>
                  <a:pt x="2880" y="0"/>
                </a:lnTo>
                <a:lnTo>
                  <a:pt x="2880" y="960"/>
                </a:lnTo>
                <a:lnTo>
                  <a:pt x="1920" y="960"/>
                </a:lnTo>
                <a:lnTo>
                  <a:pt x="1920" y="23042"/>
                </a:lnTo>
                <a:lnTo>
                  <a:pt x="2880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3" name="object 823"/>
          <p:cNvSpPr/>
          <p:nvPr/>
        </p:nvSpPr>
        <p:spPr>
          <a:xfrm>
            <a:off x="6231407" y="8419962"/>
            <a:ext cx="17282" cy="3840"/>
          </a:xfrm>
          <a:custGeom>
            <a:avLst/>
            <a:gdLst/>
            <a:ahLst/>
            <a:cxnLst/>
            <a:rect l="l" t="t" r="r" b="b"/>
            <a:pathLst>
              <a:path w="17282" h="3840">
                <a:moveTo>
                  <a:pt x="17282" y="1905"/>
                </a:moveTo>
                <a:lnTo>
                  <a:pt x="17282" y="960"/>
                </a:lnTo>
                <a:lnTo>
                  <a:pt x="16322" y="0"/>
                </a:lnTo>
                <a:lnTo>
                  <a:pt x="0" y="0"/>
                </a:lnTo>
                <a:lnTo>
                  <a:pt x="0" y="3840"/>
                </a:lnTo>
                <a:lnTo>
                  <a:pt x="17282" y="3840"/>
                </a:lnTo>
                <a:lnTo>
                  <a:pt x="17282" y="1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4" name="object 824"/>
          <p:cNvSpPr/>
          <p:nvPr/>
        </p:nvSpPr>
        <p:spPr>
          <a:xfrm>
            <a:off x="6090284" y="8481395"/>
            <a:ext cx="25923" cy="45110"/>
          </a:xfrm>
          <a:custGeom>
            <a:avLst/>
            <a:gdLst/>
            <a:ahLst/>
            <a:cxnLst/>
            <a:rect l="l" t="t" r="r" b="b"/>
            <a:pathLst>
              <a:path w="25923" h="45110">
                <a:moveTo>
                  <a:pt x="25923" y="41269"/>
                </a:moveTo>
                <a:lnTo>
                  <a:pt x="24963" y="40325"/>
                </a:lnTo>
                <a:lnTo>
                  <a:pt x="16322" y="40325"/>
                </a:lnTo>
                <a:lnTo>
                  <a:pt x="16322" y="0"/>
                </a:lnTo>
                <a:lnTo>
                  <a:pt x="11521" y="0"/>
                </a:lnTo>
                <a:lnTo>
                  <a:pt x="11521" y="960"/>
                </a:lnTo>
                <a:lnTo>
                  <a:pt x="960" y="7680"/>
                </a:lnTo>
                <a:lnTo>
                  <a:pt x="0" y="7680"/>
                </a:lnTo>
                <a:lnTo>
                  <a:pt x="0" y="12481"/>
                </a:lnTo>
                <a:lnTo>
                  <a:pt x="960" y="12481"/>
                </a:lnTo>
                <a:lnTo>
                  <a:pt x="960" y="11521"/>
                </a:lnTo>
                <a:lnTo>
                  <a:pt x="1935" y="11521"/>
                </a:lnTo>
                <a:lnTo>
                  <a:pt x="10561" y="6720"/>
                </a:lnTo>
                <a:lnTo>
                  <a:pt x="10561" y="40325"/>
                </a:lnTo>
                <a:lnTo>
                  <a:pt x="960" y="40325"/>
                </a:lnTo>
                <a:lnTo>
                  <a:pt x="960" y="41269"/>
                </a:lnTo>
                <a:lnTo>
                  <a:pt x="0" y="41269"/>
                </a:lnTo>
                <a:lnTo>
                  <a:pt x="0" y="45110"/>
                </a:lnTo>
                <a:lnTo>
                  <a:pt x="25923" y="45110"/>
                </a:lnTo>
                <a:lnTo>
                  <a:pt x="25923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5" name="object 825"/>
          <p:cNvSpPr/>
          <p:nvPr/>
        </p:nvSpPr>
        <p:spPr>
          <a:xfrm>
            <a:off x="6122929" y="8481395"/>
            <a:ext cx="29763" cy="46070"/>
          </a:xfrm>
          <a:custGeom>
            <a:avLst/>
            <a:gdLst/>
            <a:ahLst/>
            <a:cxnLst/>
            <a:rect l="l" t="t" r="r" b="b"/>
            <a:pathLst>
              <a:path w="29763" h="46070">
                <a:moveTo>
                  <a:pt x="2880" y="39364"/>
                </a:moveTo>
                <a:lnTo>
                  <a:pt x="1920" y="39364"/>
                </a:lnTo>
                <a:lnTo>
                  <a:pt x="1920" y="40325"/>
                </a:lnTo>
                <a:lnTo>
                  <a:pt x="960" y="41269"/>
                </a:lnTo>
                <a:lnTo>
                  <a:pt x="960" y="42230"/>
                </a:lnTo>
                <a:lnTo>
                  <a:pt x="1920" y="43205"/>
                </a:lnTo>
                <a:lnTo>
                  <a:pt x="1920" y="44165"/>
                </a:lnTo>
                <a:lnTo>
                  <a:pt x="2880" y="44165"/>
                </a:lnTo>
                <a:lnTo>
                  <a:pt x="2880" y="45110"/>
                </a:lnTo>
                <a:lnTo>
                  <a:pt x="4800" y="45110"/>
                </a:lnTo>
                <a:lnTo>
                  <a:pt x="5760" y="46070"/>
                </a:lnTo>
                <a:lnTo>
                  <a:pt x="15361" y="46070"/>
                </a:lnTo>
                <a:lnTo>
                  <a:pt x="17282" y="45110"/>
                </a:lnTo>
                <a:lnTo>
                  <a:pt x="19202" y="44165"/>
                </a:lnTo>
                <a:lnTo>
                  <a:pt x="21122" y="43205"/>
                </a:lnTo>
                <a:lnTo>
                  <a:pt x="22082" y="42230"/>
                </a:lnTo>
                <a:lnTo>
                  <a:pt x="24002" y="41269"/>
                </a:lnTo>
                <a:lnTo>
                  <a:pt x="24963" y="39364"/>
                </a:lnTo>
                <a:lnTo>
                  <a:pt x="25923" y="38389"/>
                </a:lnTo>
                <a:lnTo>
                  <a:pt x="26883" y="36484"/>
                </a:lnTo>
                <a:lnTo>
                  <a:pt x="27843" y="34549"/>
                </a:lnTo>
                <a:lnTo>
                  <a:pt x="27843" y="32644"/>
                </a:lnTo>
                <a:lnTo>
                  <a:pt x="28803" y="30708"/>
                </a:lnTo>
                <a:lnTo>
                  <a:pt x="28803" y="28803"/>
                </a:lnTo>
                <a:lnTo>
                  <a:pt x="29763" y="26883"/>
                </a:lnTo>
                <a:lnTo>
                  <a:pt x="29763" y="15361"/>
                </a:lnTo>
                <a:lnTo>
                  <a:pt x="28803" y="13441"/>
                </a:lnTo>
                <a:lnTo>
                  <a:pt x="28803" y="10561"/>
                </a:lnTo>
                <a:lnTo>
                  <a:pt x="27843" y="8641"/>
                </a:lnTo>
                <a:lnTo>
                  <a:pt x="27843" y="6720"/>
                </a:lnTo>
                <a:lnTo>
                  <a:pt x="26883" y="5760"/>
                </a:lnTo>
                <a:lnTo>
                  <a:pt x="25923" y="4800"/>
                </a:lnTo>
                <a:lnTo>
                  <a:pt x="24963" y="3840"/>
                </a:lnTo>
                <a:lnTo>
                  <a:pt x="24002" y="2880"/>
                </a:lnTo>
                <a:lnTo>
                  <a:pt x="23042" y="1920"/>
                </a:lnTo>
                <a:lnTo>
                  <a:pt x="22082" y="960"/>
                </a:lnTo>
                <a:lnTo>
                  <a:pt x="20162" y="960"/>
                </a:lnTo>
                <a:lnTo>
                  <a:pt x="19202" y="0"/>
                </a:lnTo>
                <a:lnTo>
                  <a:pt x="10561" y="0"/>
                </a:lnTo>
                <a:lnTo>
                  <a:pt x="8641" y="960"/>
                </a:lnTo>
                <a:lnTo>
                  <a:pt x="6720" y="192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5760"/>
                </a:lnTo>
                <a:lnTo>
                  <a:pt x="1920" y="7680"/>
                </a:lnTo>
                <a:lnTo>
                  <a:pt x="960" y="8641"/>
                </a:lnTo>
                <a:lnTo>
                  <a:pt x="0" y="10561"/>
                </a:lnTo>
                <a:lnTo>
                  <a:pt x="0" y="18242"/>
                </a:lnTo>
                <a:lnTo>
                  <a:pt x="960" y="20162"/>
                </a:lnTo>
                <a:lnTo>
                  <a:pt x="960" y="22082"/>
                </a:lnTo>
                <a:lnTo>
                  <a:pt x="1920" y="23042"/>
                </a:lnTo>
                <a:lnTo>
                  <a:pt x="2880" y="24002"/>
                </a:lnTo>
                <a:lnTo>
                  <a:pt x="3840" y="24963"/>
                </a:lnTo>
                <a:lnTo>
                  <a:pt x="5760" y="25923"/>
                </a:lnTo>
                <a:lnTo>
                  <a:pt x="6720" y="26883"/>
                </a:lnTo>
                <a:lnTo>
                  <a:pt x="8641" y="27843"/>
                </a:lnTo>
                <a:lnTo>
                  <a:pt x="10561" y="27843"/>
                </a:lnTo>
                <a:lnTo>
                  <a:pt x="9601" y="22082"/>
                </a:lnTo>
                <a:lnTo>
                  <a:pt x="8641" y="22082"/>
                </a:lnTo>
                <a:lnTo>
                  <a:pt x="7680" y="21122"/>
                </a:lnTo>
                <a:lnTo>
                  <a:pt x="7680" y="20162"/>
                </a:lnTo>
                <a:lnTo>
                  <a:pt x="6720" y="19202"/>
                </a:lnTo>
                <a:lnTo>
                  <a:pt x="6720" y="17282"/>
                </a:lnTo>
                <a:lnTo>
                  <a:pt x="5760" y="15361"/>
                </a:lnTo>
                <a:lnTo>
                  <a:pt x="5760" y="13441"/>
                </a:lnTo>
                <a:lnTo>
                  <a:pt x="6720" y="11521"/>
                </a:lnTo>
                <a:lnTo>
                  <a:pt x="6720" y="9601"/>
                </a:lnTo>
                <a:lnTo>
                  <a:pt x="7680" y="8641"/>
                </a:lnTo>
                <a:lnTo>
                  <a:pt x="8641" y="7680"/>
                </a:lnTo>
                <a:lnTo>
                  <a:pt x="8641" y="6720"/>
                </a:lnTo>
                <a:lnTo>
                  <a:pt x="9601" y="5760"/>
                </a:lnTo>
                <a:lnTo>
                  <a:pt x="10561" y="5760"/>
                </a:lnTo>
                <a:lnTo>
                  <a:pt x="11521" y="4800"/>
                </a:lnTo>
                <a:lnTo>
                  <a:pt x="17282" y="4800"/>
                </a:lnTo>
                <a:lnTo>
                  <a:pt x="18242" y="5760"/>
                </a:lnTo>
                <a:lnTo>
                  <a:pt x="19202" y="5760"/>
                </a:lnTo>
                <a:lnTo>
                  <a:pt x="20162" y="6720"/>
                </a:lnTo>
                <a:lnTo>
                  <a:pt x="21122" y="7680"/>
                </a:lnTo>
                <a:lnTo>
                  <a:pt x="22082" y="9601"/>
                </a:lnTo>
                <a:lnTo>
                  <a:pt x="23042" y="10561"/>
                </a:lnTo>
                <a:lnTo>
                  <a:pt x="23042" y="13441"/>
                </a:lnTo>
                <a:lnTo>
                  <a:pt x="24002" y="15361"/>
                </a:lnTo>
                <a:lnTo>
                  <a:pt x="24002" y="20162"/>
                </a:lnTo>
                <a:lnTo>
                  <a:pt x="22082" y="21122"/>
                </a:lnTo>
                <a:lnTo>
                  <a:pt x="21122" y="22082"/>
                </a:lnTo>
                <a:lnTo>
                  <a:pt x="19202" y="23042"/>
                </a:lnTo>
                <a:lnTo>
                  <a:pt x="11521" y="23042"/>
                </a:lnTo>
                <a:lnTo>
                  <a:pt x="13441" y="27843"/>
                </a:lnTo>
                <a:lnTo>
                  <a:pt x="17282" y="27843"/>
                </a:lnTo>
                <a:lnTo>
                  <a:pt x="19202" y="26883"/>
                </a:lnTo>
                <a:lnTo>
                  <a:pt x="21122" y="26883"/>
                </a:lnTo>
                <a:lnTo>
                  <a:pt x="23042" y="25923"/>
                </a:lnTo>
                <a:lnTo>
                  <a:pt x="24002" y="24963"/>
                </a:lnTo>
                <a:lnTo>
                  <a:pt x="24002" y="27843"/>
                </a:lnTo>
                <a:lnTo>
                  <a:pt x="23042" y="29763"/>
                </a:lnTo>
                <a:lnTo>
                  <a:pt x="23042" y="31683"/>
                </a:lnTo>
                <a:lnTo>
                  <a:pt x="22082" y="33604"/>
                </a:lnTo>
                <a:lnTo>
                  <a:pt x="22082" y="34549"/>
                </a:lnTo>
                <a:lnTo>
                  <a:pt x="21122" y="36484"/>
                </a:lnTo>
                <a:lnTo>
                  <a:pt x="19202" y="37444"/>
                </a:lnTo>
                <a:lnTo>
                  <a:pt x="18242" y="39364"/>
                </a:lnTo>
                <a:lnTo>
                  <a:pt x="16322" y="40325"/>
                </a:lnTo>
                <a:lnTo>
                  <a:pt x="15361" y="41269"/>
                </a:lnTo>
                <a:lnTo>
                  <a:pt x="7680" y="41269"/>
                </a:lnTo>
                <a:lnTo>
                  <a:pt x="6720" y="40325"/>
                </a:lnTo>
                <a:lnTo>
                  <a:pt x="3840" y="40325"/>
                </a:lnTo>
                <a:lnTo>
                  <a:pt x="2880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6" name="object 826"/>
          <p:cNvSpPr/>
          <p:nvPr/>
        </p:nvSpPr>
        <p:spPr>
          <a:xfrm>
            <a:off x="6132530" y="8503478"/>
            <a:ext cx="3840" cy="5760"/>
          </a:xfrm>
          <a:custGeom>
            <a:avLst/>
            <a:gdLst/>
            <a:ahLst/>
            <a:cxnLst/>
            <a:rect l="l" t="t" r="r" b="b"/>
            <a:pathLst>
              <a:path w="3840" h="5760">
                <a:moveTo>
                  <a:pt x="960" y="960"/>
                </a:moveTo>
                <a:lnTo>
                  <a:pt x="0" y="0"/>
                </a:lnTo>
                <a:lnTo>
                  <a:pt x="960" y="5760"/>
                </a:lnTo>
                <a:lnTo>
                  <a:pt x="3840" y="5760"/>
                </a:lnTo>
                <a:lnTo>
                  <a:pt x="1920" y="960"/>
                </a:lnTo>
                <a:lnTo>
                  <a:pt x="9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7" name="object 827"/>
          <p:cNvSpPr/>
          <p:nvPr/>
        </p:nvSpPr>
        <p:spPr>
          <a:xfrm>
            <a:off x="6159413" y="8483315"/>
            <a:ext cx="15346" cy="25923"/>
          </a:xfrm>
          <a:custGeom>
            <a:avLst/>
            <a:gdLst/>
            <a:ahLst/>
            <a:cxnLst/>
            <a:rect l="l" t="t" r="r" b="b"/>
            <a:pathLst>
              <a:path w="15346" h="25923">
                <a:moveTo>
                  <a:pt x="960" y="6720"/>
                </a:moveTo>
                <a:lnTo>
                  <a:pt x="960" y="8641"/>
                </a:lnTo>
                <a:lnTo>
                  <a:pt x="0" y="10561"/>
                </a:lnTo>
                <a:lnTo>
                  <a:pt x="0" y="14401"/>
                </a:lnTo>
                <a:lnTo>
                  <a:pt x="960" y="16322"/>
                </a:lnTo>
                <a:lnTo>
                  <a:pt x="960" y="20162"/>
                </a:lnTo>
                <a:lnTo>
                  <a:pt x="1920" y="21122"/>
                </a:lnTo>
                <a:lnTo>
                  <a:pt x="2880" y="22082"/>
                </a:lnTo>
                <a:lnTo>
                  <a:pt x="3840" y="23042"/>
                </a:lnTo>
                <a:lnTo>
                  <a:pt x="5760" y="24002"/>
                </a:lnTo>
                <a:lnTo>
                  <a:pt x="7665" y="24963"/>
                </a:lnTo>
                <a:lnTo>
                  <a:pt x="8641" y="25923"/>
                </a:lnTo>
                <a:lnTo>
                  <a:pt x="15346" y="25923"/>
                </a:lnTo>
                <a:lnTo>
                  <a:pt x="13441" y="21122"/>
                </a:lnTo>
                <a:lnTo>
                  <a:pt x="10561" y="21122"/>
                </a:lnTo>
                <a:lnTo>
                  <a:pt x="9601" y="20162"/>
                </a:lnTo>
                <a:lnTo>
                  <a:pt x="8641" y="20162"/>
                </a:lnTo>
                <a:lnTo>
                  <a:pt x="7665" y="19202"/>
                </a:lnTo>
                <a:lnTo>
                  <a:pt x="7665" y="18242"/>
                </a:lnTo>
                <a:lnTo>
                  <a:pt x="6720" y="17282"/>
                </a:lnTo>
                <a:lnTo>
                  <a:pt x="6720" y="0"/>
                </a:lnTo>
                <a:lnTo>
                  <a:pt x="4800" y="960"/>
                </a:lnTo>
                <a:lnTo>
                  <a:pt x="3840" y="1920"/>
                </a:lnTo>
                <a:lnTo>
                  <a:pt x="2880" y="3840"/>
                </a:lnTo>
                <a:lnTo>
                  <a:pt x="1920" y="5760"/>
                </a:lnTo>
                <a:lnTo>
                  <a:pt x="9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8" name="object 828"/>
          <p:cNvSpPr/>
          <p:nvPr/>
        </p:nvSpPr>
        <p:spPr>
          <a:xfrm>
            <a:off x="6161333" y="8481395"/>
            <a:ext cx="27828" cy="46070"/>
          </a:xfrm>
          <a:custGeom>
            <a:avLst/>
            <a:gdLst/>
            <a:ahLst/>
            <a:cxnLst/>
            <a:rect l="l" t="t" r="r" b="b"/>
            <a:pathLst>
              <a:path w="27828" h="46070">
                <a:moveTo>
                  <a:pt x="18242" y="37444"/>
                </a:moveTo>
                <a:lnTo>
                  <a:pt x="16306" y="39364"/>
                </a:lnTo>
                <a:lnTo>
                  <a:pt x="15361" y="40325"/>
                </a:lnTo>
                <a:lnTo>
                  <a:pt x="13426" y="41269"/>
                </a:lnTo>
                <a:lnTo>
                  <a:pt x="5745" y="41269"/>
                </a:lnTo>
                <a:lnTo>
                  <a:pt x="4800" y="40325"/>
                </a:lnTo>
                <a:lnTo>
                  <a:pt x="1920" y="40325"/>
                </a:lnTo>
                <a:lnTo>
                  <a:pt x="960" y="39364"/>
                </a:lnTo>
                <a:lnTo>
                  <a:pt x="0" y="39364"/>
                </a:lnTo>
                <a:lnTo>
                  <a:pt x="0" y="44165"/>
                </a:lnTo>
                <a:lnTo>
                  <a:pt x="960" y="44165"/>
                </a:lnTo>
                <a:lnTo>
                  <a:pt x="960" y="45110"/>
                </a:lnTo>
                <a:lnTo>
                  <a:pt x="2880" y="45110"/>
                </a:lnTo>
                <a:lnTo>
                  <a:pt x="3840" y="46070"/>
                </a:lnTo>
                <a:lnTo>
                  <a:pt x="13426" y="46070"/>
                </a:lnTo>
                <a:lnTo>
                  <a:pt x="15361" y="45110"/>
                </a:lnTo>
                <a:lnTo>
                  <a:pt x="17266" y="44165"/>
                </a:lnTo>
                <a:lnTo>
                  <a:pt x="19187" y="43205"/>
                </a:lnTo>
                <a:lnTo>
                  <a:pt x="20147" y="42230"/>
                </a:lnTo>
                <a:lnTo>
                  <a:pt x="22082" y="41269"/>
                </a:lnTo>
                <a:lnTo>
                  <a:pt x="23027" y="39364"/>
                </a:lnTo>
                <a:lnTo>
                  <a:pt x="23987" y="38389"/>
                </a:lnTo>
                <a:lnTo>
                  <a:pt x="24947" y="36484"/>
                </a:lnTo>
                <a:lnTo>
                  <a:pt x="25923" y="34549"/>
                </a:lnTo>
                <a:lnTo>
                  <a:pt x="26868" y="32644"/>
                </a:lnTo>
                <a:lnTo>
                  <a:pt x="26868" y="30708"/>
                </a:lnTo>
                <a:lnTo>
                  <a:pt x="27828" y="28803"/>
                </a:lnTo>
                <a:lnTo>
                  <a:pt x="27828" y="13441"/>
                </a:lnTo>
                <a:lnTo>
                  <a:pt x="26868" y="11521"/>
                </a:lnTo>
                <a:lnTo>
                  <a:pt x="26868" y="10561"/>
                </a:lnTo>
                <a:lnTo>
                  <a:pt x="25923" y="8641"/>
                </a:lnTo>
                <a:lnTo>
                  <a:pt x="25923" y="6720"/>
                </a:lnTo>
                <a:lnTo>
                  <a:pt x="24947" y="5760"/>
                </a:lnTo>
                <a:lnTo>
                  <a:pt x="23987" y="4800"/>
                </a:lnTo>
                <a:lnTo>
                  <a:pt x="23027" y="3840"/>
                </a:lnTo>
                <a:lnTo>
                  <a:pt x="22082" y="2880"/>
                </a:lnTo>
                <a:lnTo>
                  <a:pt x="21107" y="1920"/>
                </a:lnTo>
                <a:lnTo>
                  <a:pt x="20147" y="960"/>
                </a:lnTo>
                <a:lnTo>
                  <a:pt x="18242" y="960"/>
                </a:lnTo>
                <a:lnTo>
                  <a:pt x="17266" y="0"/>
                </a:lnTo>
                <a:lnTo>
                  <a:pt x="8641" y="0"/>
                </a:lnTo>
                <a:lnTo>
                  <a:pt x="6720" y="960"/>
                </a:lnTo>
                <a:lnTo>
                  <a:pt x="4800" y="1920"/>
                </a:lnTo>
                <a:lnTo>
                  <a:pt x="4800" y="19202"/>
                </a:lnTo>
                <a:lnTo>
                  <a:pt x="4800" y="9601"/>
                </a:lnTo>
                <a:lnTo>
                  <a:pt x="5745" y="8641"/>
                </a:lnTo>
                <a:lnTo>
                  <a:pt x="6720" y="7680"/>
                </a:lnTo>
                <a:lnTo>
                  <a:pt x="6720" y="6720"/>
                </a:lnTo>
                <a:lnTo>
                  <a:pt x="7680" y="5760"/>
                </a:lnTo>
                <a:lnTo>
                  <a:pt x="8641" y="5760"/>
                </a:lnTo>
                <a:lnTo>
                  <a:pt x="10561" y="4800"/>
                </a:lnTo>
                <a:lnTo>
                  <a:pt x="15361" y="4800"/>
                </a:lnTo>
                <a:lnTo>
                  <a:pt x="16306" y="5760"/>
                </a:lnTo>
                <a:lnTo>
                  <a:pt x="18242" y="5760"/>
                </a:lnTo>
                <a:lnTo>
                  <a:pt x="19187" y="6720"/>
                </a:lnTo>
                <a:lnTo>
                  <a:pt x="19187" y="7680"/>
                </a:lnTo>
                <a:lnTo>
                  <a:pt x="20147" y="9601"/>
                </a:lnTo>
                <a:lnTo>
                  <a:pt x="21107" y="10561"/>
                </a:lnTo>
                <a:lnTo>
                  <a:pt x="21107" y="13441"/>
                </a:lnTo>
                <a:lnTo>
                  <a:pt x="22082" y="15361"/>
                </a:lnTo>
                <a:lnTo>
                  <a:pt x="22082" y="20162"/>
                </a:lnTo>
                <a:lnTo>
                  <a:pt x="21107" y="21122"/>
                </a:lnTo>
                <a:lnTo>
                  <a:pt x="19187" y="22082"/>
                </a:lnTo>
                <a:lnTo>
                  <a:pt x="17266" y="23042"/>
                </a:lnTo>
                <a:lnTo>
                  <a:pt x="11521" y="23042"/>
                </a:lnTo>
                <a:lnTo>
                  <a:pt x="13426" y="27843"/>
                </a:lnTo>
                <a:lnTo>
                  <a:pt x="16306" y="27843"/>
                </a:lnTo>
                <a:lnTo>
                  <a:pt x="17266" y="26883"/>
                </a:lnTo>
                <a:lnTo>
                  <a:pt x="19187" y="26883"/>
                </a:lnTo>
                <a:lnTo>
                  <a:pt x="21107" y="25923"/>
                </a:lnTo>
                <a:lnTo>
                  <a:pt x="22082" y="24963"/>
                </a:lnTo>
                <a:lnTo>
                  <a:pt x="22082" y="29763"/>
                </a:lnTo>
                <a:lnTo>
                  <a:pt x="21107" y="31683"/>
                </a:lnTo>
                <a:lnTo>
                  <a:pt x="20147" y="33604"/>
                </a:lnTo>
                <a:lnTo>
                  <a:pt x="20147" y="34549"/>
                </a:lnTo>
                <a:lnTo>
                  <a:pt x="19187" y="36484"/>
                </a:lnTo>
                <a:lnTo>
                  <a:pt x="18242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9" name="object 829"/>
          <p:cNvSpPr/>
          <p:nvPr/>
        </p:nvSpPr>
        <p:spPr>
          <a:xfrm>
            <a:off x="6196843" y="8481395"/>
            <a:ext cx="27843" cy="46070"/>
          </a:xfrm>
          <a:custGeom>
            <a:avLst/>
            <a:gdLst/>
            <a:ahLst/>
            <a:cxnLst/>
            <a:rect l="l" t="t" r="r" b="b"/>
            <a:pathLst>
              <a:path w="27843" h="46070">
                <a:moveTo>
                  <a:pt x="2880" y="23042"/>
                </a:moveTo>
                <a:lnTo>
                  <a:pt x="15361" y="23042"/>
                </a:lnTo>
                <a:lnTo>
                  <a:pt x="17282" y="24002"/>
                </a:lnTo>
                <a:lnTo>
                  <a:pt x="18242" y="24002"/>
                </a:lnTo>
                <a:lnTo>
                  <a:pt x="19202" y="24963"/>
                </a:lnTo>
                <a:lnTo>
                  <a:pt x="20162" y="25923"/>
                </a:lnTo>
                <a:lnTo>
                  <a:pt x="20162" y="26883"/>
                </a:lnTo>
                <a:lnTo>
                  <a:pt x="21122" y="27843"/>
                </a:lnTo>
                <a:lnTo>
                  <a:pt x="21122" y="28803"/>
                </a:lnTo>
                <a:lnTo>
                  <a:pt x="22082" y="29763"/>
                </a:lnTo>
                <a:lnTo>
                  <a:pt x="22082" y="33604"/>
                </a:lnTo>
                <a:lnTo>
                  <a:pt x="21122" y="34549"/>
                </a:lnTo>
                <a:lnTo>
                  <a:pt x="21122" y="35524"/>
                </a:lnTo>
                <a:lnTo>
                  <a:pt x="20162" y="37444"/>
                </a:lnTo>
                <a:lnTo>
                  <a:pt x="19202" y="38389"/>
                </a:lnTo>
                <a:lnTo>
                  <a:pt x="18242" y="38389"/>
                </a:lnTo>
                <a:lnTo>
                  <a:pt x="17282" y="39364"/>
                </a:lnTo>
                <a:lnTo>
                  <a:pt x="16322" y="40325"/>
                </a:lnTo>
                <a:lnTo>
                  <a:pt x="15361" y="40325"/>
                </a:lnTo>
                <a:lnTo>
                  <a:pt x="14401" y="41269"/>
                </a:lnTo>
                <a:lnTo>
                  <a:pt x="7680" y="41269"/>
                </a:lnTo>
                <a:lnTo>
                  <a:pt x="6720" y="40325"/>
                </a:lnTo>
                <a:lnTo>
                  <a:pt x="4800" y="40325"/>
                </a:lnTo>
                <a:lnTo>
                  <a:pt x="3840" y="39364"/>
                </a:lnTo>
                <a:lnTo>
                  <a:pt x="1920" y="39364"/>
                </a:lnTo>
                <a:lnTo>
                  <a:pt x="1920" y="38389"/>
                </a:lnTo>
                <a:lnTo>
                  <a:pt x="0" y="38389"/>
                </a:lnTo>
                <a:lnTo>
                  <a:pt x="0" y="43205"/>
                </a:lnTo>
                <a:lnTo>
                  <a:pt x="960" y="44165"/>
                </a:lnTo>
                <a:lnTo>
                  <a:pt x="1920" y="44165"/>
                </a:lnTo>
                <a:lnTo>
                  <a:pt x="2880" y="45110"/>
                </a:lnTo>
                <a:lnTo>
                  <a:pt x="5760" y="45110"/>
                </a:lnTo>
                <a:lnTo>
                  <a:pt x="7680" y="46070"/>
                </a:lnTo>
                <a:lnTo>
                  <a:pt x="16322" y="46070"/>
                </a:lnTo>
                <a:lnTo>
                  <a:pt x="18242" y="45110"/>
                </a:lnTo>
                <a:lnTo>
                  <a:pt x="20162" y="44165"/>
                </a:lnTo>
                <a:lnTo>
                  <a:pt x="22082" y="43205"/>
                </a:lnTo>
                <a:lnTo>
                  <a:pt x="23042" y="42230"/>
                </a:lnTo>
                <a:lnTo>
                  <a:pt x="24963" y="41269"/>
                </a:lnTo>
                <a:lnTo>
                  <a:pt x="25923" y="39364"/>
                </a:lnTo>
                <a:lnTo>
                  <a:pt x="26883" y="37444"/>
                </a:lnTo>
                <a:lnTo>
                  <a:pt x="27843" y="35524"/>
                </a:lnTo>
                <a:lnTo>
                  <a:pt x="27843" y="26883"/>
                </a:lnTo>
                <a:lnTo>
                  <a:pt x="26883" y="25923"/>
                </a:lnTo>
                <a:lnTo>
                  <a:pt x="25923" y="24002"/>
                </a:lnTo>
                <a:lnTo>
                  <a:pt x="24963" y="23042"/>
                </a:lnTo>
                <a:lnTo>
                  <a:pt x="24002" y="21122"/>
                </a:lnTo>
                <a:lnTo>
                  <a:pt x="23042" y="20162"/>
                </a:lnTo>
                <a:lnTo>
                  <a:pt x="21122" y="19202"/>
                </a:lnTo>
                <a:lnTo>
                  <a:pt x="19202" y="19202"/>
                </a:lnTo>
                <a:lnTo>
                  <a:pt x="17282" y="18242"/>
                </a:lnTo>
                <a:lnTo>
                  <a:pt x="6720" y="18242"/>
                </a:lnTo>
                <a:lnTo>
                  <a:pt x="6720" y="5760"/>
                </a:lnTo>
                <a:lnTo>
                  <a:pt x="24963" y="5760"/>
                </a:lnTo>
                <a:lnTo>
                  <a:pt x="24963" y="960"/>
                </a:lnTo>
                <a:lnTo>
                  <a:pt x="24002" y="960"/>
                </a:lnTo>
                <a:lnTo>
                  <a:pt x="24002" y="0"/>
                </a:lnTo>
                <a:lnTo>
                  <a:pt x="2880" y="0"/>
                </a:lnTo>
                <a:lnTo>
                  <a:pt x="2880" y="960"/>
                </a:lnTo>
                <a:lnTo>
                  <a:pt x="1920" y="960"/>
                </a:lnTo>
                <a:lnTo>
                  <a:pt x="1920" y="23042"/>
                </a:lnTo>
                <a:lnTo>
                  <a:pt x="2880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0" name="object 830"/>
          <p:cNvSpPr/>
          <p:nvPr/>
        </p:nvSpPr>
        <p:spPr>
          <a:xfrm>
            <a:off x="5924214" y="8643628"/>
            <a:ext cx="152628" cy="15358"/>
          </a:xfrm>
          <a:custGeom>
            <a:avLst/>
            <a:gdLst/>
            <a:ahLst/>
            <a:cxnLst/>
            <a:rect l="l" t="t" r="r" b="b"/>
            <a:pathLst>
              <a:path w="152628" h="15358">
                <a:moveTo>
                  <a:pt x="7680" y="0"/>
                </a:moveTo>
                <a:lnTo>
                  <a:pt x="3840" y="0"/>
                </a:lnTo>
                <a:lnTo>
                  <a:pt x="0" y="3838"/>
                </a:lnTo>
                <a:lnTo>
                  <a:pt x="0" y="12483"/>
                </a:lnTo>
                <a:lnTo>
                  <a:pt x="3840" y="15358"/>
                </a:lnTo>
                <a:lnTo>
                  <a:pt x="149763" y="15358"/>
                </a:lnTo>
                <a:lnTo>
                  <a:pt x="152628" y="12483"/>
                </a:lnTo>
                <a:lnTo>
                  <a:pt x="152628" y="3838"/>
                </a:lnTo>
                <a:lnTo>
                  <a:pt x="149763" y="0"/>
                </a:lnTo>
                <a:lnTo>
                  <a:pt x="7680" y="0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1" name="object 831"/>
          <p:cNvSpPr/>
          <p:nvPr/>
        </p:nvSpPr>
        <p:spPr>
          <a:xfrm>
            <a:off x="5978926" y="8651310"/>
            <a:ext cx="43201" cy="0"/>
          </a:xfrm>
          <a:custGeom>
            <a:avLst/>
            <a:gdLst/>
            <a:ahLst/>
            <a:cxnLst/>
            <a:rect l="l" t="t" r="r" b="b"/>
            <a:pathLst>
              <a:path w="43201" h="0">
                <a:moveTo>
                  <a:pt x="0" y="0"/>
                </a:moveTo>
                <a:lnTo>
                  <a:pt x="43201" y="0"/>
                </a:lnTo>
              </a:path>
            </a:pathLst>
          </a:custGeom>
          <a:ln w="43507">
            <a:solidFill>
              <a:srgbClr val="BF4F4B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2" name="object 832"/>
          <p:cNvSpPr/>
          <p:nvPr/>
        </p:nvSpPr>
        <p:spPr>
          <a:xfrm>
            <a:off x="5977021" y="8627310"/>
            <a:ext cx="47990" cy="47999"/>
          </a:xfrm>
          <a:custGeom>
            <a:avLst/>
            <a:gdLst/>
            <a:ahLst/>
            <a:cxnLst/>
            <a:rect l="l" t="t" r="r" b="b"/>
            <a:pathLst>
              <a:path w="47990" h="47999">
                <a:moveTo>
                  <a:pt x="0" y="45118"/>
                </a:moveTo>
                <a:lnTo>
                  <a:pt x="0" y="47035"/>
                </a:lnTo>
                <a:lnTo>
                  <a:pt x="944" y="47999"/>
                </a:lnTo>
                <a:lnTo>
                  <a:pt x="45110" y="47999"/>
                </a:lnTo>
                <a:lnTo>
                  <a:pt x="4785" y="45118"/>
                </a:lnTo>
                <a:lnTo>
                  <a:pt x="4785" y="5756"/>
                </a:lnTo>
                <a:lnTo>
                  <a:pt x="45110" y="5756"/>
                </a:lnTo>
                <a:lnTo>
                  <a:pt x="47030" y="47999"/>
                </a:lnTo>
                <a:lnTo>
                  <a:pt x="47990" y="47035"/>
                </a:lnTo>
                <a:lnTo>
                  <a:pt x="47990" y="958"/>
                </a:lnTo>
                <a:lnTo>
                  <a:pt x="47030" y="0"/>
                </a:lnTo>
                <a:lnTo>
                  <a:pt x="45110" y="0"/>
                </a:lnTo>
                <a:lnTo>
                  <a:pt x="42230" y="2880"/>
                </a:lnTo>
                <a:lnTo>
                  <a:pt x="4785" y="2880"/>
                </a:lnTo>
                <a:lnTo>
                  <a:pt x="1905" y="5756"/>
                </a:lnTo>
                <a:lnTo>
                  <a:pt x="1905" y="43196"/>
                </a:lnTo>
                <a:lnTo>
                  <a:pt x="1905" y="0"/>
                </a:lnTo>
                <a:lnTo>
                  <a:pt x="944" y="0"/>
                </a:lnTo>
                <a:lnTo>
                  <a:pt x="0" y="958"/>
                </a:lnTo>
                <a:lnTo>
                  <a:pt x="0" y="45118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3" name="object 833"/>
          <p:cNvSpPr/>
          <p:nvPr/>
        </p:nvSpPr>
        <p:spPr>
          <a:xfrm>
            <a:off x="6019251" y="8633066"/>
            <a:ext cx="4800" cy="42243"/>
          </a:xfrm>
          <a:custGeom>
            <a:avLst/>
            <a:gdLst/>
            <a:ahLst/>
            <a:cxnLst/>
            <a:rect l="l" t="t" r="r" b="b"/>
            <a:pathLst>
              <a:path w="4800" h="42243">
                <a:moveTo>
                  <a:pt x="2880" y="37440"/>
                </a:moveTo>
                <a:lnTo>
                  <a:pt x="0" y="39361"/>
                </a:lnTo>
                <a:lnTo>
                  <a:pt x="2880" y="42243"/>
                </a:lnTo>
                <a:lnTo>
                  <a:pt x="4800" y="42243"/>
                </a:lnTo>
                <a:lnTo>
                  <a:pt x="2880" y="0"/>
                </a:lnTo>
                <a:lnTo>
                  <a:pt x="2880" y="37440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4" name="object 834"/>
          <p:cNvSpPr/>
          <p:nvPr/>
        </p:nvSpPr>
        <p:spPr>
          <a:xfrm>
            <a:off x="5981806" y="8633066"/>
            <a:ext cx="40325" cy="42243"/>
          </a:xfrm>
          <a:custGeom>
            <a:avLst/>
            <a:gdLst/>
            <a:ahLst/>
            <a:cxnLst/>
            <a:rect l="l" t="t" r="r" b="b"/>
            <a:pathLst>
              <a:path w="40325" h="42243">
                <a:moveTo>
                  <a:pt x="40325" y="0"/>
                </a:moveTo>
                <a:lnTo>
                  <a:pt x="37444" y="0"/>
                </a:lnTo>
                <a:lnTo>
                  <a:pt x="37444" y="37440"/>
                </a:lnTo>
                <a:lnTo>
                  <a:pt x="0" y="37440"/>
                </a:lnTo>
                <a:lnTo>
                  <a:pt x="0" y="39361"/>
                </a:lnTo>
                <a:lnTo>
                  <a:pt x="40325" y="42243"/>
                </a:lnTo>
                <a:lnTo>
                  <a:pt x="37444" y="39361"/>
                </a:lnTo>
                <a:lnTo>
                  <a:pt x="40325" y="37440"/>
                </a:lnTo>
                <a:lnTo>
                  <a:pt x="40325" y="0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5" name="object 835"/>
          <p:cNvSpPr/>
          <p:nvPr/>
        </p:nvSpPr>
        <p:spPr>
          <a:xfrm>
            <a:off x="5978926" y="8627310"/>
            <a:ext cx="43205" cy="43196"/>
          </a:xfrm>
          <a:custGeom>
            <a:avLst/>
            <a:gdLst/>
            <a:ahLst/>
            <a:cxnLst/>
            <a:rect l="l" t="t" r="r" b="b"/>
            <a:pathLst>
              <a:path w="43205" h="43196">
                <a:moveTo>
                  <a:pt x="0" y="43196"/>
                </a:moveTo>
                <a:lnTo>
                  <a:pt x="0" y="5756"/>
                </a:lnTo>
                <a:lnTo>
                  <a:pt x="2880" y="2880"/>
                </a:lnTo>
                <a:lnTo>
                  <a:pt x="40325" y="2880"/>
                </a:lnTo>
                <a:lnTo>
                  <a:pt x="43205" y="0"/>
                </a:lnTo>
                <a:lnTo>
                  <a:pt x="0" y="0"/>
                </a:lnTo>
                <a:lnTo>
                  <a:pt x="0" y="43196"/>
                </a:lnTo>
                <a:close/>
              </a:path>
            </a:pathLst>
          </a:custGeom>
          <a:solidFill>
            <a:srgbClr val="BE4A4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6" name="object 836"/>
          <p:cNvSpPr/>
          <p:nvPr/>
        </p:nvSpPr>
        <p:spPr>
          <a:xfrm>
            <a:off x="6090284" y="8627310"/>
            <a:ext cx="25923" cy="45118"/>
          </a:xfrm>
          <a:custGeom>
            <a:avLst/>
            <a:gdLst/>
            <a:ahLst/>
            <a:cxnLst/>
            <a:rect l="l" t="t" r="r" b="b"/>
            <a:pathLst>
              <a:path w="25923" h="45118">
                <a:moveTo>
                  <a:pt x="25923" y="40320"/>
                </a:moveTo>
                <a:lnTo>
                  <a:pt x="16322" y="40320"/>
                </a:lnTo>
                <a:lnTo>
                  <a:pt x="16322" y="0"/>
                </a:lnTo>
                <a:lnTo>
                  <a:pt x="11521" y="0"/>
                </a:lnTo>
                <a:lnTo>
                  <a:pt x="960" y="6720"/>
                </a:lnTo>
                <a:lnTo>
                  <a:pt x="0" y="7679"/>
                </a:lnTo>
                <a:lnTo>
                  <a:pt x="0" y="11518"/>
                </a:lnTo>
                <a:lnTo>
                  <a:pt x="1935" y="11518"/>
                </a:lnTo>
                <a:lnTo>
                  <a:pt x="10561" y="5756"/>
                </a:lnTo>
                <a:lnTo>
                  <a:pt x="10561" y="40320"/>
                </a:lnTo>
                <a:lnTo>
                  <a:pt x="960" y="40320"/>
                </a:lnTo>
                <a:lnTo>
                  <a:pt x="0" y="41279"/>
                </a:lnTo>
                <a:lnTo>
                  <a:pt x="0" y="44159"/>
                </a:lnTo>
                <a:lnTo>
                  <a:pt x="960" y="45118"/>
                </a:lnTo>
                <a:lnTo>
                  <a:pt x="25923" y="45118"/>
                </a:lnTo>
                <a:lnTo>
                  <a:pt x="25923" y="40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7" name="object 837"/>
          <p:cNvSpPr/>
          <p:nvPr/>
        </p:nvSpPr>
        <p:spPr>
          <a:xfrm>
            <a:off x="6122929" y="8646508"/>
            <a:ext cx="8641" cy="27837"/>
          </a:xfrm>
          <a:custGeom>
            <a:avLst/>
            <a:gdLst/>
            <a:ahLst/>
            <a:cxnLst/>
            <a:rect l="l" t="t" r="r" b="b"/>
            <a:pathLst>
              <a:path w="8641" h="27837">
                <a:moveTo>
                  <a:pt x="6720" y="0"/>
                </a:moveTo>
                <a:lnTo>
                  <a:pt x="6720" y="7680"/>
                </a:lnTo>
                <a:lnTo>
                  <a:pt x="8641" y="7680"/>
                </a:lnTo>
                <a:lnTo>
                  <a:pt x="7680" y="958"/>
                </a:lnTo>
                <a:lnTo>
                  <a:pt x="6720" y="0"/>
                </a:lnTo>
                <a:close/>
              </a:path>
              <a:path w="8641" h="27837">
                <a:moveTo>
                  <a:pt x="5760" y="-6720"/>
                </a:moveTo>
                <a:lnTo>
                  <a:pt x="6720" y="-7679"/>
                </a:lnTo>
                <a:lnTo>
                  <a:pt x="6720" y="-10559"/>
                </a:lnTo>
                <a:lnTo>
                  <a:pt x="7680" y="-11518"/>
                </a:lnTo>
                <a:lnTo>
                  <a:pt x="8641" y="-11518"/>
                </a:lnTo>
                <a:lnTo>
                  <a:pt x="8641" y="-12476"/>
                </a:lnTo>
                <a:lnTo>
                  <a:pt x="9601" y="-13441"/>
                </a:lnTo>
                <a:lnTo>
                  <a:pt x="10561" y="-14400"/>
                </a:lnTo>
                <a:lnTo>
                  <a:pt x="11521" y="-14400"/>
                </a:lnTo>
                <a:lnTo>
                  <a:pt x="13441" y="-15358"/>
                </a:lnTo>
                <a:lnTo>
                  <a:pt x="16322" y="-15358"/>
                </a:lnTo>
                <a:lnTo>
                  <a:pt x="17282" y="-14400"/>
                </a:lnTo>
                <a:lnTo>
                  <a:pt x="18242" y="-14400"/>
                </a:lnTo>
                <a:lnTo>
                  <a:pt x="19202" y="-13441"/>
                </a:lnTo>
                <a:lnTo>
                  <a:pt x="20162" y="-12476"/>
                </a:lnTo>
                <a:lnTo>
                  <a:pt x="21122" y="-11518"/>
                </a:lnTo>
                <a:lnTo>
                  <a:pt x="22082" y="-10559"/>
                </a:lnTo>
                <a:lnTo>
                  <a:pt x="23042" y="-8636"/>
                </a:lnTo>
                <a:lnTo>
                  <a:pt x="23042" y="-6720"/>
                </a:lnTo>
                <a:lnTo>
                  <a:pt x="24002" y="-4797"/>
                </a:lnTo>
                <a:lnTo>
                  <a:pt x="24002" y="958"/>
                </a:lnTo>
                <a:lnTo>
                  <a:pt x="22082" y="1923"/>
                </a:lnTo>
                <a:lnTo>
                  <a:pt x="21122" y="2881"/>
                </a:lnTo>
                <a:lnTo>
                  <a:pt x="19202" y="2881"/>
                </a:lnTo>
                <a:lnTo>
                  <a:pt x="18242" y="3840"/>
                </a:lnTo>
                <a:lnTo>
                  <a:pt x="11521" y="3840"/>
                </a:lnTo>
                <a:lnTo>
                  <a:pt x="10561" y="2881"/>
                </a:lnTo>
                <a:lnTo>
                  <a:pt x="9601" y="2881"/>
                </a:lnTo>
                <a:lnTo>
                  <a:pt x="8641" y="1923"/>
                </a:lnTo>
                <a:lnTo>
                  <a:pt x="7680" y="958"/>
                </a:lnTo>
                <a:lnTo>
                  <a:pt x="8641" y="7680"/>
                </a:lnTo>
                <a:lnTo>
                  <a:pt x="10561" y="8638"/>
                </a:lnTo>
                <a:lnTo>
                  <a:pt x="17282" y="8638"/>
                </a:lnTo>
                <a:lnTo>
                  <a:pt x="19202" y="7680"/>
                </a:lnTo>
                <a:lnTo>
                  <a:pt x="21122" y="6722"/>
                </a:lnTo>
                <a:lnTo>
                  <a:pt x="23042" y="6722"/>
                </a:lnTo>
                <a:lnTo>
                  <a:pt x="24002" y="5763"/>
                </a:lnTo>
                <a:lnTo>
                  <a:pt x="24002" y="7680"/>
                </a:lnTo>
                <a:lnTo>
                  <a:pt x="23042" y="9602"/>
                </a:lnTo>
                <a:lnTo>
                  <a:pt x="23042" y="11519"/>
                </a:lnTo>
                <a:lnTo>
                  <a:pt x="22082" y="13443"/>
                </a:lnTo>
                <a:lnTo>
                  <a:pt x="22082" y="15360"/>
                </a:lnTo>
                <a:lnTo>
                  <a:pt x="21122" y="17282"/>
                </a:lnTo>
                <a:lnTo>
                  <a:pt x="19202" y="18240"/>
                </a:lnTo>
                <a:lnTo>
                  <a:pt x="18242" y="19199"/>
                </a:lnTo>
                <a:lnTo>
                  <a:pt x="16322" y="20157"/>
                </a:lnTo>
                <a:lnTo>
                  <a:pt x="15361" y="21122"/>
                </a:lnTo>
                <a:lnTo>
                  <a:pt x="13441" y="22081"/>
                </a:lnTo>
                <a:lnTo>
                  <a:pt x="9601" y="22081"/>
                </a:lnTo>
                <a:lnTo>
                  <a:pt x="8641" y="21122"/>
                </a:lnTo>
                <a:lnTo>
                  <a:pt x="4800" y="21122"/>
                </a:lnTo>
                <a:lnTo>
                  <a:pt x="4800" y="20157"/>
                </a:lnTo>
                <a:lnTo>
                  <a:pt x="1920" y="20157"/>
                </a:lnTo>
                <a:lnTo>
                  <a:pt x="1920" y="21122"/>
                </a:lnTo>
                <a:lnTo>
                  <a:pt x="960" y="21122"/>
                </a:lnTo>
                <a:lnTo>
                  <a:pt x="960" y="23039"/>
                </a:lnTo>
                <a:lnTo>
                  <a:pt x="1920" y="23039"/>
                </a:lnTo>
                <a:lnTo>
                  <a:pt x="1920" y="24961"/>
                </a:lnTo>
                <a:lnTo>
                  <a:pt x="2880" y="24961"/>
                </a:lnTo>
                <a:lnTo>
                  <a:pt x="3840" y="25920"/>
                </a:lnTo>
                <a:lnTo>
                  <a:pt x="7680" y="25920"/>
                </a:lnTo>
                <a:lnTo>
                  <a:pt x="8641" y="26878"/>
                </a:lnTo>
                <a:lnTo>
                  <a:pt x="13441" y="26878"/>
                </a:lnTo>
                <a:lnTo>
                  <a:pt x="15361" y="25920"/>
                </a:lnTo>
                <a:lnTo>
                  <a:pt x="17282" y="25920"/>
                </a:lnTo>
                <a:lnTo>
                  <a:pt x="19202" y="24961"/>
                </a:lnTo>
                <a:lnTo>
                  <a:pt x="21122" y="23998"/>
                </a:lnTo>
                <a:lnTo>
                  <a:pt x="22082" y="23039"/>
                </a:lnTo>
                <a:lnTo>
                  <a:pt x="24002" y="21122"/>
                </a:lnTo>
                <a:lnTo>
                  <a:pt x="24963" y="20157"/>
                </a:lnTo>
                <a:lnTo>
                  <a:pt x="25923" y="18240"/>
                </a:lnTo>
                <a:lnTo>
                  <a:pt x="26883" y="16318"/>
                </a:lnTo>
                <a:lnTo>
                  <a:pt x="27843" y="15360"/>
                </a:lnTo>
                <a:lnTo>
                  <a:pt x="27843" y="13443"/>
                </a:lnTo>
                <a:lnTo>
                  <a:pt x="28803" y="11519"/>
                </a:lnTo>
                <a:lnTo>
                  <a:pt x="28803" y="9602"/>
                </a:lnTo>
                <a:lnTo>
                  <a:pt x="29763" y="7680"/>
                </a:lnTo>
                <a:lnTo>
                  <a:pt x="29763" y="-3838"/>
                </a:lnTo>
                <a:lnTo>
                  <a:pt x="28803" y="-5762"/>
                </a:lnTo>
                <a:lnTo>
                  <a:pt x="28803" y="-9601"/>
                </a:lnTo>
                <a:lnTo>
                  <a:pt x="27843" y="-11518"/>
                </a:lnTo>
                <a:lnTo>
                  <a:pt x="27843" y="-12476"/>
                </a:lnTo>
                <a:lnTo>
                  <a:pt x="26883" y="-13441"/>
                </a:lnTo>
                <a:lnTo>
                  <a:pt x="25923" y="-15358"/>
                </a:lnTo>
                <a:lnTo>
                  <a:pt x="24963" y="-16317"/>
                </a:lnTo>
                <a:lnTo>
                  <a:pt x="24002" y="-17280"/>
                </a:lnTo>
                <a:lnTo>
                  <a:pt x="23042" y="-18239"/>
                </a:lnTo>
                <a:lnTo>
                  <a:pt x="22082" y="-18239"/>
                </a:lnTo>
                <a:lnTo>
                  <a:pt x="20162" y="-19197"/>
                </a:lnTo>
                <a:lnTo>
                  <a:pt x="19202" y="-19197"/>
                </a:lnTo>
                <a:lnTo>
                  <a:pt x="17282" y="-20156"/>
                </a:lnTo>
                <a:lnTo>
                  <a:pt x="12481" y="-20156"/>
                </a:lnTo>
                <a:lnTo>
                  <a:pt x="10561" y="-19197"/>
                </a:lnTo>
                <a:lnTo>
                  <a:pt x="8641" y="-18239"/>
                </a:lnTo>
                <a:lnTo>
                  <a:pt x="6720" y="-17280"/>
                </a:lnTo>
                <a:lnTo>
                  <a:pt x="4800" y="-16317"/>
                </a:lnTo>
                <a:lnTo>
                  <a:pt x="3840" y="-15358"/>
                </a:lnTo>
                <a:lnTo>
                  <a:pt x="2880" y="-13441"/>
                </a:lnTo>
                <a:lnTo>
                  <a:pt x="1920" y="-12476"/>
                </a:lnTo>
                <a:lnTo>
                  <a:pt x="960" y="-10559"/>
                </a:lnTo>
                <a:lnTo>
                  <a:pt x="0" y="-8636"/>
                </a:lnTo>
                <a:lnTo>
                  <a:pt x="0" y="-957"/>
                </a:lnTo>
                <a:lnTo>
                  <a:pt x="960" y="0"/>
                </a:lnTo>
                <a:lnTo>
                  <a:pt x="960" y="1923"/>
                </a:lnTo>
                <a:lnTo>
                  <a:pt x="1920" y="3840"/>
                </a:lnTo>
                <a:lnTo>
                  <a:pt x="2880" y="4799"/>
                </a:lnTo>
                <a:lnTo>
                  <a:pt x="3840" y="5763"/>
                </a:lnTo>
                <a:lnTo>
                  <a:pt x="5760" y="6722"/>
                </a:lnTo>
                <a:lnTo>
                  <a:pt x="6720" y="7680"/>
                </a:lnTo>
                <a:lnTo>
                  <a:pt x="6720" y="-2880"/>
                </a:lnTo>
                <a:lnTo>
                  <a:pt x="5760" y="-3838"/>
                </a:lnTo>
                <a:lnTo>
                  <a:pt x="5760" y="-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8" name="object 838"/>
          <p:cNvSpPr/>
          <p:nvPr/>
        </p:nvSpPr>
        <p:spPr>
          <a:xfrm>
            <a:off x="6159413" y="8646508"/>
            <a:ext cx="11506" cy="28794"/>
          </a:xfrm>
          <a:custGeom>
            <a:avLst/>
            <a:gdLst/>
            <a:ahLst/>
            <a:cxnLst/>
            <a:rect l="l" t="t" r="r" b="b"/>
            <a:pathLst>
              <a:path w="11506" h="28794">
                <a:moveTo>
                  <a:pt x="6720" y="0"/>
                </a:moveTo>
                <a:lnTo>
                  <a:pt x="5760" y="6722"/>
                </a:lnTo>
                <a:lnTo>
                  <a:pt x="7665" y="7680"/>
                </a:lnTo>
                <a:lnTo>
                  <a:pt x="8641" y="7680"/>
                </a:lnTo>
                <a:lnTo>
                  <a:pt x="11506" y="8638"/>
                </a:lnTo>
                <a:lnTo>
                  <a:pt x="9601" y="2881"/>
                </a:lnTo>
                <a:lnTo>
                  <a:pt x="8641" y="1923"/>
                </a:lnTo>
                <a:lnTo>
                  <a:pt x="7665" y="958"/>
                </a:lnTo>
                <a:lnTo>
                  <a:pt x="6720" y="0"/>
                </a:lnTo>
                <a:close/>
              </a:path>
              <a:path w="11506" h="28794">
                <a:moveTo>
                  <a:pt x="27843" y="-11518"/>
                </a:moveTo>
                <a:lnTo>
                  <a:pt x="27843" y="-12476"/>
                </a:lnTo>
                <a:lnTo>
                  <a:pt x="26868" y="-13441"/>
                </a:lnTo>
                <a:lnTo>
                  <a:pt x="25908" y="-15358"/>
                </a:lnTo>
                <a:lnTo>
                  <a:pt x="24947" y="-16317"/>
                </a:lnTo>
                <a:lnTo>
                  <a:pt x="24002" y="-17280"/>
                </a:lnTo>
                <a:lnTo>
                  <a:pt x="23027" y="-18239"/>
                </a:lnTo>
                <a:lnTo>
                  <a:pt x="22067" y="-18239"/>
                </a:lnTo>
                <a:lnTo>
                  <a:pt x="20162" y="-19197"/>
                </a:lnTo>
                <a:lnTo>
                  <a:pt x="19187" y="-19197"/>
                </a:lnTo>
                <a:lnTo>
                  <a:pt x="17282" y="-20156"/>
                </a:lnTo>
                <a:lnTo>
                  <a:pt x="12481" y="-20156"/>
                </a:lnTo>
                <a:lnTo>
                  <a:pt x="10561" y="-19197"/>
                </a:lnTo>
                <a:lnTo>
                  <a:pt x="8641" y="-18239"/>
                </a:lnTo>
                <a:lnTo>
                  <a:pt x="6720" y="-17280"/>
                </a:lnTo>
                <a:lnTo>
                  <a:pt x="4800" y="-16317"/>
                </a:lnTo>
                <a:lnTo>
                  <a:pt x="3840" y="-15358"/>
                </a:lnTo>
                <a:lnTo>
                  <a:pt x="2880" y="-13441"/>
                </a:lnTo>
                <a:lnTo>
                  <a:pt x="1920" y="-12476"/>
                </a:lnTo>
                <a:lnTo>
                  <a:pt x="960" y="-10559"/>
                </a:lnTo>
                <a:lnTo>
                  <a:pt x="960" y="-8636"/>
                </a:lnTo>
                <a:lnTo>
                  <a:pt x="0" y="-6720"/>
                </a:lnTo>
                <a:lnTo>
                  <a:pt x="0" y="-2880"/>
                </a:lnTo>
                <a:lnTo>
                  <a:pt x="960" y="-957"/>
                </a:lnTo>
                <a:lnTo>
                  <a:pt x="960" y="1923"/>
                </a:lnTo>
                <a:lnTo>
                  <a:pt x="1920" y="3840"/>
                </a:lnTo>
                <a:lnTo>
                  <a:pt x="2880" y="4799"/>
                </a:lnTo>
                <a:lnTo>
                  <a:pt x="3840" y="5763"/>
                </a:lnTo>
                <a:lnTo>
                  <a:pt x="5760" y="6722"/>
                </a:lnTo>
                <a:lnTo>
                  <a:pt x="6720" y="0"/>
                </a:lnTo>
                <a:lnTo>
                  <a:pt x="6720" y="-10559"/>
                </a:lnTo>
                <a:lnTo>
                  <a:pt x="7665" y="-11518"/>
                </a:lnTo>
                <a:lnTo>
                  <a:pt x="8641" y="-11518"/>
                </a:lnTo>
                <a:lnTo>
                  <a:pt x="8641" y="-12476"/>
                </a:lnTo>
                <a:lnTo>
                  <a:pt x="9601" y="-13441"/>
                </a:lnTo>
                <a:lnTo>
                  <a:pt x="10561" y="-14400"/>
                </a:lnTo>
                <a:lnTo>
                  <a:pt x="12481" y="-14400"/>
                </a:lnTo>
                <a:lnTo>
                  <a:pt x="13441" y="-15358"/>
                </a:lnTo>
                <a:lnTo>
                  <a:pt x="16322" y="-15358"/>
                </a:lnTo>
                <a:lnTo>
                  <a:pt x="17282" y="-14400"/>
                </a:lnTo>
                <a:lnTo>
                  <a:pt x="18227" y="-14400"/>
                </a:lnTo>
                <a:lnTo>
                  <a:pt x="20162" y="-13441"/>
                </a:lnTo>
                <a:lnTo>
                  <a:pt x="21107" y="-12476"/>
                </a:lnTo>
                <a:lnTo>
                  <a:pt x="21107" y="-11518"/>
                </a:lnTo>
                <a:lnTo>
                  <a:pt x="22067" y="-10559"/>
                </a:lnTo>
                <a:lnTo>
                  <a:pt x="23027" y="-8636"/>
                </a:lnTo>
                <a:lnTo>
                  <a:pt x="23027" y="-6720"/>
                </a:lnTo>
                <a:lnTo>
                  <a:pt x="24002" y="-4797"/>
                </a:lnTo>
                <a:lnTo>
                  <a:pt x="24002" y="958"/>
                </a:lnTo>
                <a:lnTo>
                  <a:pt x="23027" y="1923"/>
                </a:lnTo>
                <a:lnTo>
                  <a:pt x="21107" y="2881"/>
                </a:lnTo>
                <a:lnTo>
                  <a:pt x="19187" y="2881"/>
                </a:lnTo>
                <a:lnTo>
                  <a:pt x="18227" y="3840"/>
                </a:lnTo>
                <a:lnTo>
                  <a:pt x="11506" y="3840"/>
                </a:lnTo>
                <a:lnTo>
                  <a:pt x="10561" y="2881"/>
                </a:lnTo>
                <a:lnTo>
                  <a:pt x="9601" y="2881"/>
                </a:lnTo>
                <a:lnTo>
                  <a:pt x="11506" y="8638"/>
                </a:lnTo>
                <a:lnTo>
                  <a:pt x="18227" y="8638"/>
                </a:lnTo>
                <a:lnTo>
                  <a:pt x="19187" y="7680"/>
                </a:lnTo>
                <a:lnTo>
                  <a:pt x="21107" y="6722"/>
                </a:lnTo>
                <a:lnTo>
                  <a:pt x="23027" y="6722"/>
                </a:lnTo>
                <a:lnTo>
                  <a:pt x="24002" y="5763"/>
                </a:lnTo>
                <a:lnTo>
                  <a:pt x="24002" y="9602"/>
                </a:lnTo>
                <a:lnTo>
                  <a:pt x="23027" y="11519"/>
                </a:lnTo>
                <a:lnTo>
                  <a:pt x="22067" y="13443"/>
                </a:lnTo>
                <a:lnTo>
                  <a:pt x="22067" y="15360"/>
                </a:lnTo>
                <a:lnTo>
                  <a:pt x="21107" y="17282"/>
                </a:lnTo>
                <a:lnTo>
                  <a:pt x="20162" y="18240"/>
                </a:lnTo>
                <a:lnTo>
                  <a:pt x="18227" y="19199"/>
                </a:lnTo>
                <a:lnTo>
                  <a:pt x="17282" y="20157"/>
                </a:lnTo>
                <a:lnTo>
                  <a:pt x="15346" y="21122"/>
                </a:lnTo>
                <a:lnTo>
                  <a:pt x="13441" y="22081"/>
                </a:lnTo>
                <a:lnTo>
                  <a:pt x="9601" y="22081"/>
                </a:lnTo>
                <a:lnTo>
                  <a:pt x="8641" y="21122"/>
                </a:lnTo>
                <a:lnTo>
                  <a:pt x="5760" y="21122"/>
                </a:lnTo>
                <a:lnTo>
                  <a:pt x="4800" y="20157"/>
                </a:lnTo>
                <a:lnTo>
                  <a:pt x="1920" y="20157"/>
                </a:lnTo>
                <a:lnTo>
                  <a:pt x="1920" y="24961"/>
                </a:lnTo>
                <a:lnTo>
                  <a:pt x="2880" y="24961"/>
                </a:lnTo>
                <a:lnTo>
                  <a:pt x="3840" y="25920"/>
                </a:lnTo>
                <a:lnTo>
                  <a:pt x="7665" y="25920"/>
                </a:lnTo>
                <a:lnTo>
                  <a:pt x="8641" y="26878"/>
                </a:lnTo>
                <a:lnTo>
                  <a:pt x="13441" y="26878"/>
                </a:lnTo>
                <a:lnTo>
                  <a:pt x="15346" y="25920"/>
                </a:lnTo>
                <a:lnTo>
                  <a:pt x="17282" y="25920"/>
                </a:lnTo>
                <a:lnTo>
                  <a:pt x="19187" y="24961"/>
                </a:lnTo>
                <a:lnTo>
                  <a:pt x="21107" y="23998"/>
                </a:lnTo>
                <a:lnTo>
                  <a:pt x="22067" y="23039"/>
                </a:lnTo>
                <a:lnTo>
                  <a:pt x="24002" y="21122"/>
                </a:lnTo>
                <a:lnTo>
                  <a:pt x="24947" y="20157"/>
                </a:lnTo>
                <a:lnTo>
                  <a:pt x="25908" y="18240"/>
                </a:lnTo>
                <a:lnTo>
                  <a:pt x="26868" y="16318"/>
                </a:lnTo>
                <a:lnTo>
                  <a:pt x="27843" y="15360"/>
                </a:lnTo>
                <a:lnTo>
                  <a:pt x="28788" y="13443"/>
                </a:lnTo>
                <a:lnTo>
                  <a:pt x="28788" y="11519"/>
                </a:lnTo>
                <a:lnTo>
                  <a:pt x="29748" y="9602"/>
                </a:lnTo>
                <a:lnTo>
                  <a:pt x="29748" y="-5762"/>
                </a:lnTo>
                <a:lnTo>
                  <a:pt x="28788" y="-7679"/>
                </a:lnTo>
                <a:lnTo>
                  <a:pt x="28788" y="-9601"/>
                </a:lnTo>
                <a:lnTo>
                  <a:pt x="27843" y="-115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9" name="object 839"/>
          <p:cNvSpPr/>
          <p:nvPr/>
        </p:nvSpPr>
        <p:spPr>
          <a:xfrm>
            <a:off x="6196843" y="8627310"/>
            <a:ext cx="27843" cy="46076"/>
          </a:xfrm>
          <a:custGeom>
            <a:avLst/>
            <a:gdLst/>
            <a:ahLst/>
            <a:cxnLst/>
            <a:rect l="l" t="t" r="r" b="b"/>
            <a:pathLst>
              <a:path w="27843" h="46076">
                <a:moveTo>
                  <a:pt x="0" y="38397"/>
                </a:moveTo>
                <a:lnTo>
                  <a:pt x="0" y="43196"/>
                </a:lnTo>
                <a:lnTo>
                  <a:pt x="960" y="43196"/>
                </a:lnTo>
                <a:lnTo>
                  <a:pt x="1920" y="44159"/>
                </a:lnTo>
                <a:lnTo>
                  <a:pt x="2880" y="44159"/>
                </a:lnTo>
                <a:lnTo>
                  <a:pt x="3840" y="45118"/>
                </a:lnTo>
                <a:lnTo>
                  <a:pt x="8641" y="45118"/>
                </a:lnTo>
                <a:lnTo>
                  <a:pt x="9601" y="46076"/>
                </a:lnTo>
                <a:lnTo>
                  <a:pt x="13441" y="46076"/>
                </a:lnTo>
                <a:lnTo>
                  <a:pt x="16322" y="45118"/>
                </a:lnTo>
                <a:lnTo>
                  <a:pt x="18242" y="45118"/>
                </a:lnTo>
                <a:lnTo>
                  <a:pt x="20162" y="44159"/>
                </a:lnTo>
                <a:lnTo>
                  <a:pt x="22082" y="43196"/>
                </a:lnTo>
                <a:lnTo>
                  <a:pt x="23042" y="42237"/>
                </a:lnTo>
                <a:lnTo>
                  <a:pt x="24963" y="40320"/>
                </a:lnTo>
                <a:lnTo>
                  <a:pt x="25923" y="38397"/>
                </a:lnTo>
                <a:lnTo>
                  <a:pt x="26883" y="37438"/>
                </a:lnTo>
                <a:lnTo>
                  <a:pt x="27843" y="35516"/>
                </a:lnTo>
                <a:lnTo>
                  <a:pt x="27843" y="26878"/>
                </a:lnTo>
                <a:lnTo>
                  <a:pt x="26883" y="24961"/>
                </a:lnTo>
                <a:lnTo>
                  <a:pt x="25923" y="23996"/>
                </a:lnTo>
                <a:lnTo>
                  <a:pt x="24963" y="22079"/>
                </a:lnTo>
                <a:lnTo>
                  <a:pt x="24002" y="21121"/>
                </a:lnTo>
                <a:lnTo>
                  <a:pt x="23042" y="20156"/>
                </a:lnTo>
                <a:lnTo>
                  <a:pt x="21122" y="19197"/>
                </a:lnTo>
                <a:lnTo>
                  <a:pt x="19202" y="18240"/>
                </a:lnTo>
                <a:lnTo>
                  <a:pt x="17282" y="18240"/>
                </a:lnTo>
                <a:lnTo>
                  <a:pt x="15361" y="17276"/>
                </a:lnTo>
                <a:lnTo>
                  <a:pt x="8641" y="17276"/>
                </a:lnTo>
                <a:lnTo>
                  <a:pt x="7680" y="18240"/>
                </a:lnTo>
                <a:lnTo>
                  <a:pt x="6720" y="18240"/>
                </a:lnTo>
                <a:lnTo>
                  <a:pt x="6720" y="5756"/>
                </a:lnTo>
                <a:lnTo>
                  <a:pt x="24002" y="5756"/>
                </a:lnTo>
                <a:lnTo>
                  <a:pt x="24963" y="4797"/>
                </a:lnTo>
                <a:lnTo>
                  <a:pt x="24963" y="0"/>
                </a:lnTo>
                <a:lnTo>
                  <a:pt x="2880" y="0"/>
                </a:lnTo>
                <a:lnTo>
                  <a:pt x="2880" y="958"/>
                </a:lnTo>
                <a:lnTo>
                  <a:pt x="1920" y="958"/>
                </a:lnTo>
                <a:lnTo>
                  <a:pt x="1920" y="22079"/>
                </a:lnTo>
                <a:lnTo>
                  <a:pt x="2880" y="23038"/>
                </a:lnTo>
                <a:lnTo>
                  <a:pt x="6720" y="23038"/>
                </a:lnTo>
                <a:lnTo>
                  <a:pt x="7680" y="22079"/>
                </a:lnTo>
                <a:lnTo>
                  <a:pt x="12481" y="22079"/>
                </a:lnTo>
                <a:lnTo>
                  <a:pt x="14401" y="23038"/>
                </a:lnTo>
                <a:lnTo>
                  <a:pt x="17282" y="23038"/>
                </a:lnTo>
                <a:lnTo>
                  <a:pt x="18242" y="23996"/>
                </a:lnTo>
                <a:lnTo>
                  <a:pt x="19202" y="24961"/>
                </a:lnTo>
                <a:lnTo>
                  <a:pt x="20162" y="24961"/>
                </a:lnTo>
                <a:lnTo>
                  <a:pt x="20162" y="25920"/>
                </a:lnTo>
                <a:lnTo>
                  <a:pt x="21122" y="26878"/>
                </a:lnTo>
                <a:lnTo>
                  <a:pt x="21122" y="28800"/>
                </a:lnTo>
                <a:lnTo>
                  <a:pt x="22082" y="29759"/>
                </a:lnTo>
                <a:lnTo>
                  <a:pt x="22082" y="32641"/>
                </a:lnTo>
                <a:lnTo>
                  <a:pt x="21122" y="34558"/>
                </a:lnTo>
                <a:lnTo>
                  <a:pt x="21122" y="35516"/>
                </a:lnTo>
                <a:lnTo>
                  <a:pt x="20162" y="36479"/>
                </a:lnTo>
                <a:lnTo>
                  <a:pt x="19202" y="37438"/>
                </a:lnTo>
                <a:lnTo>
                  <a:pt x="18242" y="38397"/>
                </a:lnTo>
                <a:lnTo>
                  <a:pt x="17282" y="39355"/>
                </a:lnTo>
                <a:lnTo>
                  <a:pt x="16322" y="40320"/>
                </a:lnTo>
                <a:lnTo>
                  <a:pt x="5760" y="40320"/>
                </a:lnTo>
                <a:lnTo>
                  <a:pt x="4800" y="39355"/>
                </a:lnTo>
                <a:lnTo>
                  <a:pt x="2880" y="39355"/>
                </a:lnTo>
                <a:lnTo>
                  <a:pt x="1920" y="38397"/>
                </a:lnTo>
                <a:lnTo>
                  <a:pt x="0" y="38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0" name="object 840"/>
          <p:cNvSpPr/>
          <p:nvPr/>
        </p:nvSpPr>
        <p:spPr>
          <a:xfrm>
            <a:off x="6231407" y="8652272"/>
            <a:ext cx="17282" cy="4797"/>
          </a:xfrm>
          <a:custGeom>
            <a:avLst/>
            <a:gdLst/>
            <a:ahLst/>
            <a:cxnLst/>
            <a:rect l="l" t="t" r="r" b="b"/>
            <a:pathLst>
              <a:path w="17282" h="4797">
                <a:moveTo>
                  <a:pt x="17282" y="958"/>
                </a:moveTo>
                <a:lnTo>
                  <a:pt x="16322" y="958"/>
                </a:lnTo>
                <a:lnTo>
                  <a:pt x="16322" y="0"/>
                </a:lnTo>
                <a:lnTo>
                  <a:pt x="960" y="0"/>
                </a:lnTo>
                <a:lnTo>
                  <a:pt x="0" y="958"/>
                </a:lnTo>
                <a:lnTo>
                  <a:pt x="0" y="4797"/>
                </a:lnTo>
                <a:lnTo>
                  <a:pt x="16322" y="4797"/>
                </a:lnTo>
                <a:lnTo>
                  <a:pt x="17282" y="3838"/>
                </a:lnTo>
                <a:lnTo>
                  <a:pt x="17282" y="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1" name="object 841"/>
          <p:cNvSpPr/>
          <p:nvPr/>
        </p:nvSpPr>
        <p:spPr>
          <a:xfrm>
            <a:off x="6088364" y="8713707"/>
            <a:ext cx="27843" cy="46078"/>
          </a:xfrm>
          <a:custGeom>
            <a:avLst/>
            <a:gdLst/>
            <a:ahLst/>
            <a:cxnLst/>
            <a:rect l="l" t="t" r="r" b="b"/>
            <a:pathLst>
              <a:path w="27843" h="46078">
                <a:moveTo>
                  <a:pt x="24003" y="4799"/>
                </a:moveTo>
                <a:lnTo>
                  <a:pt x="23042" y="3840"/>
                </a:lnTo>
                <a:lnTo>
                  <a:pt x="21122" y="2881"/>
                </a:lnTo>
                <a:lnTo>
                  <a:pt x="20162" y="1917"/>
                </a:lnTo>
                <a:lnTo>
                  <a:pt x="18242" y="958"/>
                </a:lnTo>
                <a:lnTo>
                  <a:pt x="17282" y="958"/>
                </a:lnTo>
                <a:lnTo>
                  <a:pt x="15361" y="0"/>
                </a:lnTo>
                <a:lnTo>
                  <a:pt x="11521" y="0"/>
                </a:lnTo>
                <a:lnTo>
                  <a:pt x="10561" y="958"/>
                </a:lnTo>
                <a:lnTo>
                  <a:pt x="7696" y="958"/>
                </a:lnTo>
                <a:lnTo>
                  <a:pt x="6720" y="1917"/>
                </a:lnTo>
                <a:lnTo>
                  <a:pt x="4800" y="1917"/>
                </a:lnTo>
                <a:lnTo>
                  <a:pt x="3855" y="2881"/>
                </a:lnTo>
                <a:lnTo>
                  <a:pt x="2880" y="2881"/>
                </a:lnTo>
                <a:lnTo>
                  <a:pt x="1920" y="3840"/>
                </a:lnTo>
                <a:lnTo>
                  <a:pt x="975" y="4799"/>
                </a:lnTo>
                <a:lnTo>
                  <a:pt x="975" y="9596"/>
                </a:lnTo>
                <a:lnTo>
                  <a:pt x="1920" y="9596"/>
                </a:lnTo>
                <a:lnTo>
                  <a:pt x="2880" y="8638"/>
                </a:lnTo>
                <a:lnTo>
                  <a:pt x="3855" y="8638"/>
                </a:lnTo>
                <a:lnTo>
                  <a:pt x="3855" y="7679"/>
                </a:lnTo>
                <a:lnTo>
                  <a:pt x="4800" y="7679"/>
                </a:lnTo>
                <a:lnTo>
                  <a:pt x="5760" y="6720"/>
                </a:lnTo>
                <a:lnTo>
                  <a:pt x="7696" y="6720"/>
                </a:lnTo>
                <a:lnTo>
                  <a:pt x="8641" y="5757"/>
                </a:lnTo>
                <a:lnTo>
                  <a:pt x="14401" y="5757"/>
                </a:lnTo>
                <a:lnTo>
                  <a:pt x="15361" y="6720"/>
                </a:lnTo>
                <a:lnTo>
                  <a:pt x="16322" y="7679"/>
                </a:lnTo>
                <a:lnTo>
                  <a:pt x="17282" y="7679"/>
                </a:lnTo>
                <a:lnTo>
                  <a:pt x="18242" y="8638"/>
                </a:lnTo>
                <a:lnTo>
                  <a:pt x="18242" y="10561"/>
                </a:lnTo>
                <a:lnTo>
                  <a:pt x="19202" y="11519"/>
                </a:lnTo>
                <a:lnTo>
                  <a:pt x="19202" y="16317"/>
                </a:lnTo>
                <a:lnTo>
                  <a:pt x="18242" y="17276"/>
                </a:lnTo>
                <a:lnTo>
                  <a:pt x="18242" y="18240"/>
                </a:lnTo>
                <a:lnTo>
                  <a:pt x="17282" y="20157"/>
                </a:lnTo>
                <a:lnTo>
                  <a:pt x="17282" y="21116"/>
                </a:lnTo>
                <a:lnTo>
                  <a:pt x="16322" y="23038"/>
                </a:lnTo>
                <a:lnTo>
                  <a:pt x="14401" y="24955"/>
                </a:lnTo>
                <a:lnTo>
                  <a:pt x="13441" y="25920"/>
                </a:lnTo>
                <a:lnTo>
                  <a:pt x="11521" y="27837"/>
                </a:lnTo>
                <a:lnTo>
                  <a:pt x="9601" y="30717"/>
                </a:lnTo>
                <a:lnTo>
                  <a:pt x="975" y="39355"/>
                </a:lnTo>
                <a:lnTo>
                  <a:pt x="975" y="40320"/>
                </a:lnTo>
                <a:lnTo>
                  <a:pt x="0" y="40320"/>
                </a:lnTo>
                <a:lnTo>
                  <a:pt x="0" y="46078"/>
                </a:lnTo>
                <a:lnTo>
                  <a:pt x="27843" y="46078"/>
                </a:lnTo>
                <a:lnTo>
                  <a:pt x="27843" y="41279"/>
                </a:lnTo>
                <a:lnTo>
                  <a:pt x="6720" y="41279"/>
                </a:lnTo>
                <a:lnTo>
                  <a:pt x="14401" y="33599"/>
                </a:lnTo>
                <a:lnTo>
                  <a:pt x="16322" y="30717"/>
                </a:lnTo>
                <a:lnTo>
                  <a:pt x="19202" y="28795"/>
                </a:lnTo>
                <a:lnTo>
                  <a:pt x="20162" y="26878"/>
                </a:lnTo>
                <a:lnTo>
                  <a:pt x="22082" y="24955"/>
                </a:lnTo>
                <a:lnTo>
                  <a:pt x="23042" y="23038"/>
                </a:lnTo>
                <a:lnTo>
                  <a:pt x="24003" y="21116"/>
                </a:lnTo>
                <a:lnTo>
                  <a:pt x="24963" y="19199"/>
                </a:lnTo>
                <a:lnTo>
                  <a:pt x="24963" y="18240"/>
                </a:lnTo>
                <a:lnTo>
                  <a:pt x="25923" y="16317"/>
                </a:lnTo>
                <a:lnTo>
                  <a:pt x="25923" y="8638"/>
                </a:lnTo>
                <a:lnTo>
                  <a:pt x="24963" y="7679"/>
                </a:lnTo>
                <a:lnTo>
                  <a:pt x="24003" y="5757"/>
                </a:lnTo>
                <a:lnTo>
                  <a:pt x="24003" y="47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2" name="object 842"/>
          <p:cNvSpPr/>
          <p:nvPr/>
        </p:nvSpPr>
        <p:spPr>
          <a:xfrm>
            <a:off x="6122929" y="8716589"/>
            <a:ext cx="12481" cy="44154"/>
          </a:xfrm>
          <a:custGeom>
            <a:avLst/>
            <a:gdLst/>
            <a:ahLst/>
            <a:cxnLst/>
            <a:rect l="l" t="t" r="r" b="b"/>
            <a:pathLst>
              <a:path w="12481" h="44154">
                <a:moveTo>
                  <a:pt x="960" y="30717"/>
                </a:moveTo>
                <a:lnTo>
                  <a:pt x="960" y="33599"/>
                </a:lnTo>
                <a:lnTo>
                  <a:pt x="1920" y="35516"/>
                </a:lnTo>
                <a:lnTo>
                  <a:pt x="2880" y="37438"/>
                </a:lnTo>
                <a:lnTo>
                  <a:pt x="3840" y="39355"/>
                </a:lnTo>
                <a:lnTo>
                  <a:pt x="5760" y="41279"/>
                </a:lnTo>
                <a:lnTo>
                  <a:pt x="7680" y="42237"/>
                </a:lnTo>
                <a:lnTo>
                  <a:pt x="9601" y="43196"/>
                </a:lnTo>
                <a:lnTo>
                  <a:pt x="12481" y="44154"/>
                </a:lnTo>
                <a:lnTo>
                  <a:pt x="9601" y="37438"/>
                </a:lnTo>
                <a:lnTo>
                  <a:pt x="8641" y="36473"/>
                </a:lnTo>
                <a:lnTo>
                  <a:pt x="7680" y="34558"/>
                </a:lnTo>
                <a:lnTo>
                  <a:pt x="7680" y="33599"/>
                </a:lnTo>
                <a:lnTo>
                  <a:pt x="6720" y="31676"/>
                </a:lnTo>
                <a:lnTo>
                  <a:pt x="6720" y="28794"/>
                </a:lnTo>
                <a:lnTo>
                  <a:pt x="5760" y="26878"/>
                </a:lnTo>
                <a:lnTo>
                  <a:pt x="5760" y="0"/>
                </a:lnTo>
                <a:lnTo>
                  <a:pt x="4800" y="1917"/>
                </a:lnTo>
                <a:lnTo>
                  <a:pt x="2880" y="3838"/>
                </a:lnTo>
                <a:lnTo>
                  <a:pt x="1920" y="5756"/>
                </a:lnTo>
                <a:lnTo>
                  <a:pt x="960" y="8638"/>
                </a:lnTo>
                <a:lnTo>
                  <a:pt x="960" y="11518"/>
                </a:lnTo>
                <a:lnTo>
                  <a:pt x="0" y="14394"/>
                </a:lnTo>
                <a:lnTo>
                  <a:pt x="0" y="27835"/>
                </a:lnTo>
                <a:lnTo>
                  <a:pt x="960" y="30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3" name="object 843"/>
          <p:cNvSpPr/>
          <p:nvPr/>
        </p:nvSpPr>
        <p:spPr>
          <a:xfrm>
            <a:off x="6128689" y="8713707"/>
            <a:ext cx="24963" cy="47036"/>
          </a:xfrm>
          <a:custGeom>
            <a:avLst/>
            <a:gdLst/>
            <a:ahLst/>
            <a:cxnLst/>
            <a:rect l="l" t="t" r="r" b="b"/>
            <a:pathLst>
              <a:path w="24963" h="47036">
                <a:moveTo>
                  <a:pt x="12481" y="47036"/>
                </a:moveTo>
                <a:lnTo>
                  <a:pt x="14401" y="46078"/>
                </a:lnTo>
                <a:lnTo>
                  <a:pt x="16322" y="45119"/>
                </a:lnTo>
                <a:lnTo>
                  <a:pt x="19202" y="44160"/>
                </a:lnTo>
                <a:lnTo>
                  <a:pt x="20162" y="42237"/>
                </a:lnTo>
                <a:lnTo>
                  <a:pt x="22082" y="40320"/>
                </a:lnTo>
                <a:lnTo>
                  <a:pt x="23042" y="38398"/>
                </a:lnTo>
                <a:lnTo>
                  <a:pt x="24002" y="35516"/>
                </a:lnTo>
                <a:lnTo>
                  <a:pt x="24002" y="32634"/>
                </a:lnTo>
                <a:lnTo>
                  <a:pt x="24963" y="29760"/>
                </a:lnTo>
                <a:lnTo>
                  <a:pt x="24963" y="16317"/>
                </a:lnTo>
                <a:lnTo>
                  <a:pt x="24002" y="13437"/>
                </a:lnTo>
                <a:lnTo>
                  <a:pt x="24002" y="10561"/>
                </a:lnTo>
                <a:lnTo>
                  <a:pt x="23042" y="8638"/>
                </a:lnTo>
                <a:lnTo>
                  <a:pt x="22082" y="6720"/>
                </a:lnTo>
                <a:lnTo>
                  <a:pt x="21122" y="4799"/>
                </a:lnTo>
                <a:lnTo>
                  <a:pt x="19202" y="2881"/>
                </a:lnTo>
                <a:lnTo>
                  <a:pt x="17282" y="1917"/>
                </a:lnTo>
                <a:lnTo>
                  <a:pt x="15361" y="958"/>
                </a:lnTo>
                <a:lnTo>
                  <a:pt x="12481" y="0"/>
                </a:lnTo>
                <a:lnTo>
                  <a:pt x="6720" y="0"/>
                </a:lnTo>
                <a:lnTo>
                  <a:pt x="4800" y="958"/>
                </a:lnTo>
                <a:lnTo>
                  <a:pt x="2880" y="1917"/>
                </a:lnTo>
                <a:lnTo>
                  <a:pt x="0" y="2881"/>
                </a:lnTo>
                <a:lnTo>
                  <a:pt x="0" y="21116"/>
                </a:lnTo>
                <a:lnTo>
                  <a:pt x="0" y="18240"/>
                </a:lnTo>
                <a:lnTo>
                  <a:pt x="960" y="16317"/>
                </a:lnTo>
                <a:lnTo>
                  <a:pt x="960" y="12478"/>
                </a:lnTo>
                <a:lnTo>
                  <a:pt x="1920" y="10561"/>
                </a:lnTo>
                <a:lnTo>
                  <a:pt x="2880" y="8638"/>
                </a:lnTo>
                <a:lnTo>
                  <a:pt x="3840" y="7679"/>
                </a:lnTo>
                <a:lnTo>
                  <a:pt x="4800" y="6720"/>
                </a:lnTo>
                <a:lnTo>
                  <a:pt x="5760" y="5757"/>
                </a:lnTo>
                <a:lnTo>
                  <a:pt x="13441" y="5757"/>
                </a:lnTo>
                <a:lnTo>
                  <a:pt x="14401" y="6720"/>
                </a:lnTo>
                <a:lnTo>
                  <a:pt x="15361" y="6720"/>
                </a:lnTo>
                <a:lnTo>
                  <a:pt x="15361" y="7679"/>
                </a:lnTo>
                <a:lnTo>
                  <a:pt x="16322" y="8638"/>
                </a:lnTo>
                <a:lnTo>
                  <a:pt x="17282" y="9596"/>
                </a:lnTo>
                <a:lnTo>
                  <a:pt x="17282" y="10561"/>
                </a:lnTo>
                <a:lnTo>
                  <a:pt x="18242" y="11519"/>
                </a:lnTo>
                <a:lnTo>
                  <a:pt x="18242" y="16317"/>
                </a:lnTo>
                <a:lnTo>
                  <a:pt x="19202" y="18240"/>
                </a:lnTo>
                <a:lnTo>
                  <a:pt x="19202" y="29760"/>
                </a:lnTo>
                <a:lnTo>
                  <a:pt x="18242" y="31676"/>
                </a:lnTo>
                <a:lnTo>
                  <a:pt x="18242" y="34558"/>
                </a:lnTo>
                <a:lnTo>
                  <a:pt x="17282" y="35516"/>
                </a:lnTo>
                <a:lnTo>
                  <a:pt x="17282" y="36481"/>
                </a:lnTo>
                <a:lnTo>
                  <a:pt x="16322" y="37440"/>
                </a:lnTo>
                <a:lnTo>
                  <a:pt x="16322" y="38398"/>
                </a:lnTo>
                <a:lnTo>
                  <a:pt x="15361" y="39355"/>
                </a:lnTo>
                <a:lnTo>
                  <a:pt x="14401" y="40320"/>
                </a:lnTo>
                <a:lnTo>
                  <a:pt x="13441" y="40320"/>
                </a:lnTo>
                <a:lnTo>
                  <a:pt x="12481" y="41279"/>
                </a:lnTo>
                <a:lnTo>
                  <a:pt x="11521" y="41279"/>
                </a:lnTo>
                <a:lnTo>
                  <a:pt x="10561" y="42237"/>
                </a:lnTo>
                <a:lnTo>
                  <a:pt x="7680" y="42237"/>
                </a:lnTo>
                <a:lnTo>
                  <a:pt x="6720" y="41279"/>
                </a:lnTo>
                <a:lnTo>
                  <a:pt x="4800" y="40320"/>
                </a:lnTo>
                <a:lnTo>
                  <a:pt x="3840" y="40320"/>
                </a:lnTo>
                <a:lnTo>
                  <a:pt x="6720" y="47036"/>
                </a:lnTo>
                <a:lnTo>
                  <a:pt x="12481" y="470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4" name="object 844"/>
          <p:cNvSpPr/>
          <p:nvPr/>
        </p:nvSpPr>
        <p:spPr>
          <a:xfrm>
            <a:off x="6159413" y="8713707"/>
            <a:ext cx="30723" cy="47036"/>
          </a:xfrm>
          <a:custGeom>
            <a:avLst/>
            <a:gdLst/>
            <a:ahLst/>
            <a:cxnLst/>
            <a:rect l="l" t="t" r="r" b="b"/>
            <a:pathLst>
              <a:path w="30723" h="47036">
                <a:moveTo>
                  <a:pt x="960" y="33599"/>
                </a:moveTo>
                <a:lnTo>
                  <a:pt x="960" y="36481"/>
                </a:lnTo>
                <a:lnTo>
                  <a:pt x="1920" y="38398"/>
                </a:lnTo>
                <a:lnTo>
                  <a:pt x="2880" y="40320"/>
                </a:lnTo>
                <a:lnTo>
                  <a:pt x="4800" y="42237"/>
                </a:lnTo>
                <a:lnTo>
                  <a:pt x="5760" y="44160"/>
                </a:lnTo>
                <a:lnTo>
                  <a:pt x="5760" y="18240"/>
                </a:lnTo>
                <a:lnTo>
                  <a:pt x="6720" y="16317"/>
                </a:lnTo>
                <a:lnTo>
                  <a:pt x="6720" y="12478"/>
                </a:lnTo>
                <a:lnTo>
                  <a:pt x="7665" y="10561"/>
                </a:lnTo>
                <a:lnTo>
                  <a:pt x="8641" y="8638"/>
                </a:lnTo>
                <a:lnTo>
                  <a:pt x="9601" y="7679"/>
                </a:lnTo>
                <a:lnTo>
                  <a:pt x="10561" y="6720"/>
                </a:lnTo>
                <a:lnTo>
                  <a:pt x="12481" y="5757"/>
                </a:lnTo>
                <a:lnTo>
                  <a:pt x="19187" y="5757"/>
                </a:lnTo>
                <a:lnTo>
                  <a:pt x="20162" y="6720"/>
                </a:lnTo>
                <a:lnTo>
                  <a:pt x="21107" y="6720"/>
                </a:lnTo>
                <a:lnTo>
                  <a:pt x="22067" y="7679"/>
                </a:lnTo>
                <a:lnTo>
                  <a:pt x="22067" y="8638"/>
                </a:lnTo>
                <a:lnTo>
                  <a:pt x="23027" y="9596"/>
                </a:lnTo>
                <a:lnTo>
                  <a:pt x="23027" y="10561"/>
                </a:lnTo>
                <a:lnTo>
                  <a:pt x="24002" y="11519"/>
                </a:lnTo>
                <a:lnTo>
                  <a:pt x="24002" y="14400"/>
                </a:lnTo>
                <a:lnTo>
                  <a:pt x="24947" y="16317"/>
                </a:lnTo>
                <a:lnTo>
                  <a:pt x="24947" y="29760"/>
                </a:lnTo>
                <a:lnTo>
                  <a:pt x="24002" y="31676"/>
                </a:lnTo>
                <a:lnTo>
                  <a:pt x="24002" y="35516"/>
                </a:lnTo>
                <a:lnTo>
                  <a:pt x="23027" y="36481"/>
                </a:lnTo>
                <a:lnTo>
                  <a:pt x="23027" y="37440"/>
                </a:lnTo>
                <a:lnTo>
                  <a:pt x="22067" y="38398"/>
                </a:lnTo>
                <a:lnTo>
                  <a:pt x="21107" y="39355"/>
                </a:lnTo>
                <a:lnTo>
                  <a:pt x="20162" y="40320"/>
                </a:lnTo>
                <a:lnTo>
                  <a:pt x="19187" y="41279"/>
                </a:lnTo>
                <a:lnTo>
                  <a:pt x="18227" y="41279"/>
                </a:lnTo>
                <a:lnTo>
                  <a:pt x="16322" y="42237"/>
                </a:lnTo>
                <a:lnTo>
                  <a:pt x="13441" y="42237"/>
                </a:lnTo>
                <a:lnTo>
                  <a:pt x="12481" y="41279"/>
                </a:lnTo>
                <a:lnTo>
                  <a:pt x="11506" y="40320"/>
                </a:lnTo>
                <a:lnTo>
                  <a:pt x="9601" y="40320"/>
                </a:lnTo>
                <a:lnTo>
                  <a:pt x="8641" y="39355"/>
                </a:lnTo>
                <a:lnTo>
                  <a:pt x="8641" y="37440"/>
                </a:lnTo>
                <a:lnTo>
                  <a:pt x="7665" y="36481"/>
                </a:lnTo>
                <a:lnTo>
                  <a:pt x="7665" y="45119"/>
                </a:lnTo>
                <a:lnTo>
                  <a:pt x="9601" y="46078"/>
                </a:lnTo>
                <a:lnTo>
                  <a:pt x="12481" y="47036"/>
                </a:lnTo>
                <a:lnTo>
                  <a:pt x="18227" y="47036"/>
                </a:lnTo>
                <a:lnTo>
                  <a:pt x="20162" y="46078"/>
                </a:lnTo>
                <a:lnTo>
                  <a:pt x="22067" y="45119"/>
                </a:lnTo>
                <a:lnTo>
                  <a:pt x="24947" y="44160"/>
                </a:lnTo>
                <a:lnTo>
                  <a:pt x="25908" y="42237"/>
                </a:lnTo>
                <a:lnTo>
                  <a:pt x="27843" y="40320"/>
                </a:lnTo>
                <a:lnTo>
                  <a:pt x="28788" y="38398"/>
                </a:lnTo>
                <a:lnTo>
                  <a:pt x="29748" y="35516"/>
                </a:lnTo>
                <a:lnTo>
                  <a:pt x="29748" y="32634"/>
                </a:lnTo>
                <a:lnTo>
                  <a:pt x="30723" y="29760"/>
                </a:lnTo>
                <a:lnTo>
                  <a:pt x="30723" y="13437"/>
                </a:lnTo>
                <a:lnTo>
                  <a:pt x="29748" y="10561"/>
                </a:lnTo>
                <a:lnTo>
                  <a:pt x="28788" y="8638"/>
                </a:lnTo>
                <a:lnTo>
                  <a:pt x="27843" y="6720"/>
                </a:lnTo>
                <a:lnTo>
                  <a:pt x="26868" y="4799"/>
                </a:lnTo>
                <a:lnTo>
                  <a:pt x="24947" y="2881"/>
                </a:lnTo>
                <a:lnTo>
                  <a:pt x="23027" y="1917"/>
                </a:lnTo>
                <a:lnTo>
                  <a:pt x="21107" y="958"/>
                </a:lnTo>
                <a:lnTo>
                  <a:pt x="19187" y="0"/>
                </a:lnTo>
                <a:lnTo>
                  <a:pt x="12481" y="0"/>
                </a:lnTo>
                <a:lnTo>
                  <a:pt x="10561" y="958"/>
                </a:lnTo>
                <a:lnTo>
                  <a:pt x="8641" y="1917"/>
                </a:lnTo>
                <a:lnTo>
                  <a:pt x="6720" y="2881"/>
                </a:lnTo>
                <a:lnTo>
                  <a:pt x="4800" y="4799"/>
                </a:lnTo>
                <a:lnTo>
                  <a:pt x="3840" y="6720"/>
                </a:lnTo>
                <a:lnTo>
                  <a:pt x="1920" y="8638"/>
                </a:lnTo>
                <a:lnTo>
                  <a:pt x="960" y="11519"/>
                </a:lnTo>
                <a:lnTo>
                  <a:pt x="960" y="14400"/>
                </a:lnTo>
                <a:lnTo>
                  <a:pt x="0" y="17276"/>
                </a:lnTo>
                <a:lnTo>
                  <a:pt x="0" y="30717"/>
                </a:lnTo>
                <a:lnTo>
                  <a:pt x="960" y="3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5" name="object 845"/>
          <p:cNvSpPr/>
          <p:nvPr/>
        </p:nvSpPr>
        <p:spPr>
          <a:xfrm>
            <a:off x="6165174" y="8743468"/>
            <a:ext cx="1905" cy="15358"/>
          </a:xfrm>
          <a:custGeom>
            <a:avLst/>
            <a:gdLst/>
            <a:ahLst/>
            <a:cxnLst/>
            <a:rect l="l" t="t" r="r" b="b"/>
            <a:pathLst>
              <a:path w="1905" h="15358">
                <a:moveTo>
                  <a:pt x="960" y="4797"/>
                </a:moveTo>
                <a:lnTo>
                  <a:pt x="960" y="1915"/>
                </a:lnTo>
                <a:lnTo>
                  <a:pt x="0" y="0"/>
                </a:lnTo>
                <a:lnTo>
                  <a:pt x="0" y="14400"/>
                </a:lnTo>
                <a:lnTo>
                  <a:pt x="1905" y="15358"/>
                </a:lnTo>
                <a:lnTo>
                  <a:pt x="1905" y="6720"/>
                </a:lnTo>
                <a:lnTo>
                  <a:pt x="960" y="4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6" name="object 846"/>
          <p:cNvSpPr/>
          <p:nvPr/>
        </p:nvSpPr>
        <p:spPr>
          <a:xfrm>
            <a:off x="6196843" y="8714666"/>
            <a:ext cx="27843" cy="46078"/>
          </a:xfrm>
          <a:custGeom>
            <a:avLst/>
            <a:gdLst/>
            <a:ahLst/>
            <a:cxnLst/>
            <a:rect l="l" t="t" r="r" b="b"/>
            <a:pathLst>
              <a:path w="27843" h="46078">
                <a:moveTo>
                  <a:pt x="0" y="38397"/>
                </a:moveTo>
                <a:lnTo>
                  <a:pt x="0" y="43202"/>
                </a:lnTo>
                <a:lnTo>
                  <a:pt x="960" y="43202"/>
                </a:lnTo>
                <a:lnTo>
                  <a:pt x="1920" y="44160"/>
                </a:lnTo>
                <a:lnTo>
                  <a:pt x="2880" y="44160"/>
                </a:lnTo>
                <a:lnTo>
                  <a:pt x="3840" y="45119"/>
                </a:lnTo>
                <a:lnTo>
                  <a:pt x="7680" y="45119"/>
                </a:lnTo>
                <a:lnTo>
                  <a:pt x="8641" y="46078"/>
                </a:lnTo>
                <a:lnTo>
                  <a:pt x="13441" y="46078"/>
                </a:lnTo>
                <a:lnTo>
                  <a:pt x="16322" y="45119"/>
                </a:lnTo>
                <a:lnTo>
                  <a:pt x="18242" y="45119"/>
                </a:lnTo>
                <a:lnTo>
                  <a:pt x="20162" y="44160"/>
                </a:lnTo>
                <a:lnTo>
                  <a:pt x="22082" y="43202"/>
                </a:lnTo>
                <a:lnTo>
                  <a:pt x="23042" y="42237"/>
                </a:lnTo>
                <a:lnTo>
                  <a:pt x="24963" y="40320"/>
                </a:lnTo>
                <a:lnTo>
                  <a:pt x="25923" y="39361"/>
                </a:lnTo>
                <a:lnTo>
                  <a:pt x="26883" y="37440"/>
                </a:lnTo>
                <a:lnTo>
                  <a:pt x="27843" y="35522"/>
                </a:lnTo>
                <a:lnTo>
                  <a:pt x="27843" y="26878"/>
                </a:lnTo>
                <a:lnTo>
                  <a:pt x="26883" y="24961"/>
                </a:lnTo>
                <a:lnTo>
                  <a:pt x="25923" y="23996"/>
                </a:lnTo>
                <a:lnTo>
                  <a:pt x="24963" y="22079"/>
                </a:lnTo>
                <a:lnTo>
                  <a:pt x="24002" y="21122"/>
                </a:lnTo>
                <a:lnTo>
                  <a:pt x="23042" y="20157"/>
                </a:lnTo>
                <a:lnTo>
                  <a:pt x="21122" y="19199"/>
                </a:lnTo>
                <a:lnTo>
                  <a:pt x="19202" y="18240"/>
                </a:lnTo>
                <a:lnTo>
                  <a:pt x="17282" y="18240"/>
                </a:lnTo>
                <a:lnTo>
                  <a:pt x="15361" y="17282"/>
                </a:lnTo>
                <a:lnTo>
                  <a:pt x="9601" y="17282"/>
                </a:lnTo>
                <a:lnTo>
                  <a:pt x="8641" y="18240"/>
                </a:lnTo>
                <a:lnTo>
                  <a:pt x="6720" y="18240"/>
                </a:lnTo>
                <a:lnTo>
                  <a:pt x="6720" y="5762"/>
                </a:lnTo>
                <a:lnTo>
                  <a:pt x="24002" y="5762"/>
                </a:lnTo>
                <a:lnTo>
                  <a:pt x="24963" y="4799"/>
                </a:lnTo>
                <a:lnTo>
                  <a:pt x="24963" y="0"/>
                </a:lnTo>
                <a:lnTo>
                  <a:pt x="2880" y="0"/>
                </a:lnTo>
                <a:lnTo>
                  <a:pt x="2880" y="958"/>
                </a:lnTo>
                <a:lnTo>
                  <a:pt x="1920" y="958"/>
                </a:lnTo>
                <a:lnTo>
                  <a:pt x="1920" y="22079"/>
                </a:lnTo>
                <a:lnTo>
                  <a:pt x="2880" y="23038"/>
                </a:lnTo>
                <a:lnTo>
                  <a:pt x="6720" y="23038"/>
                </a:lnTo>
                <a:lnTo>
                  <a:pt x="7680" y="22079"/>
                </a:lnTo>
                <a:lnTo>
                  <a:pt x="12481" y="22079"/>
                </a:lnTo>
                <a:lnTo>
                  <a:pt x="14401" y="23038"/>
                </a:lnTo>
                <a:lnTo>
                  <a:pt x="17282" y="23038"/>
                </a:lnTo>
                <a:lnTo>
                  <a:pt x="18242" y="23996"/>
                </a:lnTo>
                <a:lnTo>
                  <a:pt x="19202" y="24961"/>
                </a:lnTo>
                <a:lnTo>
                  <a:pt x="20162" y="24961"/>
                </a:lnTo>
                <a:lnTo>
                  <a:pt x="20162" y="25920"/>
                </a:lnTo>
                <a:lnTo>
                  <a:pt x="21122" y="27837"/>
                </a:lnTo>
                <a:lnTo>
                  <a:pt x="21122" y="28802"/>
                </a:lnTo>
                <a:lnTo>
                  <a:pt x="22082" y="29759"/>
                </a:lnTo>
                <a:lnTo>
                  <a:pt x="22082" y="32641"/>
                </a:lnTo>
                <a:lnTo>
                  <a:pt x="21122" y="34558"/>
                </a:lnTo>
                <a:lnTo>
                  <a:pt x="21122" y="35522"/>
                </a:lnTo>
                <a:lnTo>
                  <a:pt x="20162" y="36481"/>
                </a:lnTo>
                <a:lnTo>
                  <a:pt x="19202" y="37440"/>
                </a:lnTo>
                <a:lnTo>
                  <a:pt x="18242" y="38397"/>
                </a:lnTo>
                <a:lnTo>
                  <a:pt x="17282" y="39361"/>
                </a:lnTo>
                <a:lnTo>
                  <a:pt x="16322" y="40320"/>
                </a:lnTo>
                <a:lnTo>
                  <a:pt x="14401" y="40320"/>
                </a:lnTo>
                <a:lnTo>
                  <a:pt x="12481" y="41279"/>
                </a:lnTo>
                <a:lnTo>
                  <a:pt x="9601" y="41279"/>
                </a:lnTo>
                <a:lnTo>
                  <a:pt x="7680" y="40320"/>
                </a:lnTo>
                <a:lnTo>
                  <a:pt x="5760" y="40320"/>
                </a:lnTo>
                <a:lnTo>
                  <a:pt x="4800" y="39361"/>
                </a:lnTo>
                <a:lnTo>
                  <a:pt x="2880" y="39361"/>
                </a:lnTo>
                <a:lnTo>
                  <a:pt x="1920" y="38397"/>
                </a:lnTo>
                <a:lnTo>
                  <a:pt x="0" y="38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7" name="object 847"/>
          <p:cNvSpPr/>
          <p:nvPr/>
        </p:nvSpPr>
        <p:spPr>
          <a:xfrm>
            <a:off x="4647453" y="7670215"/>
            <a:ext cx="1733702" cy="1607955"/>
          </a:xfrm>
          <a:custGeom>
            <a:avLst/>
            <a:gdLst/>
            <a:ahLst/>
            <a:cxnLst/>
            <a:rect l="l" t="t" r="r" b="b"/>
            <a:pathLst>
              <a:path w="1733702" h="1607955">
                <a:moveTo>
                  <a:pt x="1727956" y="5760"/>
                </a:moveTo>
                <a:lnTo>
                  <a:pt x="1727956" y="1602193"/>
                </a:lnTo>
                <a:lnTo>
                  <a:pt x="0" y="1602193"/>
                </a:lnTo>
                <a:lnTo>
                  <a:pt x="1730822" y="1607955"/>
                </a:lnTo>
                <a:lnTo>
                  <a:pt x="1732742" y="1606990"/>
                </a:lnTo>
                <a:lnTo>
                  <a:pt x="1733702" y="1606032"/>
                </a:lnTo>
                <a:lnTo>
                  <a:pt x="1733702" y="1920"/>
                </a:lnTo>
                <a:lnTo>
                  <a:pt x="1732742" y="960"/>
                </a:lnTo>
                <a:lnTo>
                  <a:pt x="1730822" y="0"/>
                </a:lnTo>
                <a:lnTo>
                  <a:pt x="1727956" y="576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8" name="object 848"/>
          <p:cNvSpPr/>
          <p:nvPr/>
        </p:nvSpPr>
        <p:spPr>
          <a:xfrm>
            <a:off x="4642652" y="7670215"/>
            <a:ext cx="1735622" cy="1607955"/>
          </a:xfrm>
          <a:custGeom>
            <a:avLst/>
            <a:gdLst/>
            <a:ahLst/>
            <a:cxnLst/>
            <a:rect l="l" t="t" r="r" b="b"/>
            <a:pathLst>
              <a:path w="1735622" h="1607955">
                <a:moveTo>
                  <a:pt x="960" y="1606990"/>
                </a:moveTo>
                <a:lnTo>
                  <a:pt x="2880" y="1607955"/>
                </a:lnTo>
                <a:lnTo>
                  <a:pt x="1735622" y="1607955"/>
                </a:lnTo>
                <a:lnTo>
                  <a:pt x="4800" y="1602193"/>
                </a:lnTo>
                <a:lnTo>
                  <a:pt x="4800" y="5760"/>
                </a:lnTo>
                <a:lnTo>
                  <a:pt x="1732757" y="5760"/>
                </a:lnTo>
                <a:lnTo>
                  <a:pt x="1735622" y="0"/>
                </a:lnTo>
                <a:lnTo>
                  <a:pt x="288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1606032"/>
                </a:lnTo>
                <a:lnTo>
                  <a:pt x="960" y="160699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9" name="object 849"/>
          <p:cNvSpPr/>
          <p:nvPr/>
        </p:nvSpPr>
        <p:spPr>
          <a:xfrm>
            <a:off x="2424165" y="6692966"/>
            <a:ext cx="424296" cy="272643"/>
          </a:xfrm>
          <a:custGeom>
            <a:avLst/>
            <a:gdLst/>
            <a:ahLst/>
            <a:cxnLst/>
            <a:rect l="l" t="t" r="r" b="b"/>
            <a:pathLst>
              <a:path w="424296" h="272643">
                <a:moveTo>
                  <a:pt x="0" y="265922"/>
                </a:moveTo>
                <a:lnTo>
                  <a:pt x="0" y="269747"/>
                </a:lnTo>
                <a:lnTo>
                  <a:pt x="2880" y="272643"/>
                </a:lnTo>
                <a:lnTo>
                  <a:pt x="416631" y="272643"/>
                </a:lnTo>
                <a:lnTo>
                  <a:pt x="14401" y="265922"/>
                </a:lnTo>
                <a:lnTo>
                  <a:pt x="14401" y="15361"/>
                </a:lnTo>
                <a:lnTo>
                  <a:pt x="416631" y="15361"/>
                </a:lnTo>
                <a:lnTo>
                  <a:pt x="420456" y="272643"/>
                </a:lnTo>
                <a:lnTo>
                  <a:pt x="424296" y="269747"/>
                </a:lnTo>
                <a:lnTo>
                  <a:pt x="424296" y="3840"/>
                </a:lnTo>
                <a:lnTo>
                  <a:pt x="420456" y="0"/>
                </a:lnTo>
                <a:lnTo>
                  <a:pt x="416631" y="0"/>
                </a:lnTo>
                <a:lnTo>
                  <a:pt x="408950" y="7680"/>
                </a:lnTo>
                <a:lnTo>
                  <a:pt x="14401" y="7680"/>
                </a:lnTo>
                <a:lnTo>
                  <a:pt x="6720" y="15361"/>
                </a:lnTo>
                <a:lnTo>
                  <a:pt x="6720" y="258241"/>
                </a:lnTo>
                <a:lnTo>
                  <a:pt x="6720" y="0"/>
                </a:lnTo>
                <a:lnTo>
                  <a:pt x="2880" y="0"/>
                </a:lnTo>
                <a:lnTo>
                  <a:pt x="0" y="3840"/>
                </a:lnTo>
                <a:lnTo>
                  <a:pt x="0" y="2659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0" name="object 850"/>
          <p:cNvSpPr/>
          <p:nvPr/>
        </p:nvSpPr>
        <p:spPr>
          <a:xfrm>
            <a:off x="2833116" y="6708327"/>
            <a:ext cx="11506" cy="257281"/>
          </a:xfrm>
          <a:custGeom>
            <a:avLst/>
            <a:gdLst/>
            <a:ahLst/>
            <a:cxnLst/>
            <a:rect l="l" t="t" r="r" b="b"/>
            <a:pathLst>
              <a:path w="11506" h="257281">
                <a:moveTo>
                  <a:pt x="7680" y="242879"/>
                </a:moveTo>
                <a:lnTo>
                  <a:pt x="0" y="250560"/>
                </a:lnTo>
                <a:lnTo>
                  <a:pt x="7680" y="257281"/>
                </a:lnTo>
                <a:lnTo>
                  <a:pt x="11506" y="257281"/>
                </a:lnTo>
                <a:lnTo>
                  <a:pt x="7680" y="0"/>
                </a:lnTo>
                <a:lnTo>
                  <a:pt x="7680" y="24287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1" name="object 851"/>
          <p:cNvSpPr/>
          <p:nvPr/>
        </p:nvSpPr>
        <p:spPr>
          <a:xfrm>
            <a:off x="2438567" y="6708327"/>
            <a:ext cx="402229" cy="257281"/>
          </a:xfrm>
          <a:custGeom>
            <a:avLst/>
            <a:gdLst/>
            <a:ahLst/>
            <a:cxnLst/>
            <a:rect l="l" t="t" r="r" b="b"/>
            <a:pathLst>
              <a:path w="402229" h="257281">
                <a:moveTo>
                  <a:pt x="402229" y="0"/>
                </a:moveTo>
                <a:lnTo>
                  <a:pt x="394548" y="0"/>
                </a:lnTo>
                <a:lnTo>
                  <a:pt x="394548" y="242879"/>
                </a:lnTo>
                <a:lnTo>
                  <a:pt x="0" y="242879"/>
                </a:lnTo>
                <a:lnTo>
                  <a:pt x="0" y="250560"/>
                </a:lnTo>
                <a:lnTo>
                  <a:pt x="402229" y="257281"/>
                </a:lnTo>
                <a:lnTo>
                  <a:pt x="394548" y="250560"/>
                </a:lnTo>
                <a:lnTo>
                  <a:pt x="402229" y="242879"/>
                </a:lnTo>
                <a:lnTo>
                  <a:pt x="402229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2" name="object 852"/>
          <p:cNvSpPr/>
          <p:nvPr/>
        </p:nvSpPr>
        <p:spPr>
          <a:xfrm>
            <a:off x="2430886" y="6692966"/>
            <a:ext cx="409910" cy="258241"/>
          </a:xfrm>
          <a:custGeom>
            <a:avLst/>
            <a:gdLst/>
            <a:ahLst/>
            <a:cxnLst/>
            <a:rect l="l" t="t" r="r" b="b"/>
            <a:pathLst>
              <a:path w="409910" h="258241">
                <a:moveTo>
                  <a:pt x="0" y="258241"/>
                </a:moveTo>
                <a:lnTo>
                  <a:pt x="0" y="15361"/>
                </a:lnTo>
                <a:lnTo>
                  <a:pt x="7680" y="7680"/>
                </a:lnTo>
                <a:lnTo>
                  <a:pt x="402229" y="7680"/>
                </a:lnTo>
                <a:lnTo>
                  <a:pt x="409910" y="0"/>
                </a:lnTo>
                <a:lnTo>
                  <a:pt x="0" y="0"/>
                </a:lnTo>
                <a:lnTo>
                  <a:pt x="0" y="2582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3" name="object 853"/>
          <p:cNvSpPr/>
          <p:nvPr/>
        </p:nvSpPr>
        <p:spPr>
          <a:xfrm>
            <a:off x="2431846" y="6940646"/>
            <a:ext cx="424296" cy="272628"/>
          </a:xfrm>
          <a:custGeom>
            <a:avLst/>
            <a:gdLst/>
            <a:ahLst/>
            <a:cxnLst/>
            <a:rect l="l" t="t" r="r" b="b"/>
            <a:pathLst>
              <a:path w="424296" h="272628">
                <a:moveTo>
                  <a:pt x="0" y="264947"/>
                </a:moveTo>
                <a:lnTo>
                  <a:pt x="0" y="268787"/>
                </a:lnTo>
                <a:lnTo>
                  <a:pt x="3840" y="272628"/>
                </a:lnTo>
                <a:lnTo>
                  <a:pt x="417591" y="272628"/>
                </a:lnTo>
                <a:lnTo>
                  <a:pt x="15361" y="264947"/>
                </a:lnTo>
                <a:lnTo>
                  <a:pt x="15361" y="14401"/>
                </a:lnTo>
                <a:lnTo>
                  <a:pt x="417591" y="14401"/>
                </a:lnTo>
                <a:lnTo>
                  <a:pt x="421431" y="272628"/>
                </a:lnTo>
                <a:lnTo>
                  <a:pt x="424296" y="268787"/>
                </a:lnTo>
                <a:lnTo>
                  <a:pt x="424296" y="2880"/>
                </a:lnTo>
                <a:lnTo>
                  <a:pt x="421431" y="0"/>
                </a:lnTo>
                <a:lnTo>
                  <a:pt x="417591" y="0"/>
                </a:lnTo>
                <a:lnTo>
                  <a:pt x="409910" y="7680"/>
                </a:lnTo>
                <a:lnTo>
                  <a:pt x="15361" y="7680"/>
                </a:lnTo>
                <a:lnTo>
                  <a:pt x="7680" y="14401"/>
                </a:lnTo>
                <a:lnTo>
                  <a:pt x="7680" y="257266"/>
                </a:lnTo>
                <a:lnTo>
                  <a:pt x="7680" y="0"/>
                </a:lnTo>
                <a:lnTo>
                  <a:pt x="3840" y="0"/>
                </a:lnTo>
                <a:lnTo>
                  <a:pt x="0" y="2880"/>
                </a:lnTo>
                <a:lnTo>
                  <a:pt x="0" y="26494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4" name="object 854"/>
          <p:cNvSpPr/>
          <p:nvPr/>
        </p:nvSpPr>
        <p:spPr>
          <a:xfrm>
            <a:off x="2841757" y="6955048"/>
            <a:ext cx="11521" cy="258226"/>
          </a:xfrm>
          <a:custGeom>
            <a:avLst/>
            <a:gdLst/>
            <a:ahLst/>
            <a:cxnLst/>
            <a:rect l="l" t="t" r="r" b="b"/>
            <a:pathLst>
              <a:path w="11521" h="258226">
                <a:moveTo>
                  <a:pt x="7680" y="242864"/>
                </a:moveTo>
                <a:lnTo>
                  <a:pt x="0" y="250545"/>
                </a:lnTo>
                <a:lnTo>
                  <a:pt x="7680" y="258226"/>
                </a:lnTo>
                <a:lnTo>
                  <a:pt x="11521" y="258226"/>
                </a:lnTo>
                <a:lnTo>
                  <a:pt x="7680" y="0"/>
                </a:lnTo>
                <a:lnTo>
                  <a:pt x="7680" y="2428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5" name="object 855"/>
          <p:cNvSpPr/>
          <p:nvPr/>
        </p:nvSpPr>
        <p:spPr>
          <a:xfrm>
            <a:off x="2447208" y="6955048"/>
            <a:ext cx="402229" cy="258226"/>
          </a:xfrm>
          <a:custGeom>
            <a:avLst/>
            <a:gdLst/>
            <a:ahLst/>
            <a:cxnLst/>
            <a:rect l="l" t="t" r="r" b="b"/>
            <a:pathLst>
              <a:path w="402229" h="258226">
                <a:moveTo>
                  <a:pt x="402229" y="0"/>
                </a:moveTo>
                <a:lnTo>
                  <a:pt x="394548" y="0"/>
                </a:lnTo>
                <a:lnTo>
                  <a:pt x="394548" y="242864"/>
                </a:lnTo>
                <a:lnTo>
                  <a:pt x="0" y="242864"/>
                </a:lnTo>
                <a:lnTo>
                  <a:pt x="0" y="250545"/>
                </a:lnTo>
                <a:lnTo>
                  <a:pt x="402229" y="258226"/>
                </a:lnTo>
                <a:lnTo>
                  <a:pt x="394548" y="250545"/>
                </a:lnTo>
                <a:lnTo>
                  <a:pt x="402229" y="242864"/>
                </a:lnTo>
                <a:lnTo>
                  <a:pt x="402229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6" name="object 856"/>
          <p:cNvSpPr/>
          <p:nvPr/>
        </p:nvSpPr>
        <p:spPr>
          <a:xfrm>
            <a:off x="2439527" y="6940646"/>
            <a:ext cx="409910" cy="257266"/>
          </a:xfrm>
          <a:custGeom>
            <a:avLst/>
            <a:gdLst/>
            <a:ahLst/>
            <a:cxnLst/>
            <a:rect l="l" t="t" r="r" b="b"/>
            <a:pathLst>
              <a:path w="409910" h="257266">
                <a:moveTo>
                  <a:pt x="0" y="257266"/>
                </a:moveTo>
                <a:lnTo>
                  <a:pt x="0" y="14401"/>
                </a:lnTo>
                <a:lnTo>
                  <a:pt x="7680" y="7680"/>
                </a:lnTo>
                <a:lnTo>
                  <a:pt x="402229" y="7680"/>
                </a:lnTo>
                <a:lnTo>
                  <a:pt x="409910" y="0"/>
                </a:lnTo>
                <a:lnTo>
                  <a:pt x="0" y="0"/>
                </a:lnTo>
                <a:lnTo>
                  <a:pt x="0" y="25726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7" name="object 857"/>
          <p:cNvSpPr/>
          <p:nvPr/>
        </p:nvSpPr>
        <p:spPr>
          <a:xfrm>
            <a:off x="2153457" y="5757001"/>
            <a:ext cx="128625" cy="215036"/>
          </a:xfrm>
          <a:custGeom>
            <a:avLst/>
            <a:gdLst/>
            <a:ahLst/>
            <a:cxnLst/>
            <a:rect l="l" t="t" r="r" b="b"/>
            <a:pathLst>
              <a:path w="128625" h="215036">
                <a:moveTo>
                  <a:pt x="116159" y="17282"/>
                </a:moveTo>
                <a:lnTo>
                  <a:pt x="115183" y="16322"/>
                </a:lnTo>
                <a:lnTo>
                  <a:pt x="115183" y="14401"/>
                </a:lnTo>
                <a:lnTo>
                  <a:pt x="114223" y="13426"/>
                </a:lnTo>
                <a:lnTo>
                  <a:pt x="113278" y="12481"/>
                </a:lnTo>
                <a:lnTo>
                  <a:pt x="112318" y="11521"/>
                </a:lnTo>
                <a:lnTo>
                  <a:pt x="110383" y="10561"/>
                </a:lnTo>
                <a:lnTo>
                  <a:pt x="106558" y="8641"/>
                </a:lnTo>
                <a:lnTo>
                  <a:pt x="103662" y="6720"/>
                </a:lnTo>
                <a:lnTo>
                  <a:pt x="99837" y="5760"/>
                </a:lnTo>
                <a:lnTo>
                  <a:pt x="95996" y="4800"/>
                </a:lnTo>
                <a:lnTo>
                  <a:pt x="91196" y="2880"/>
                </a:lnTo>
                <a:lnTo>
                  <a:pt x="87355" y="1920"/>
                </a:lnTo>
                <a:lnTo>
                  <a:pt x="82555" y="960"/>
                </a:lnTo>
                <a:lnTo>
                  <a:pt x="77754" y="0"/>
                </a:lnTo>
                <a:lnTo>
                  <a:pt x="59512" y="0"/>
                </a:lnTo>
                <a:lnTo>
                  <a:pt x="50871" y="960"/>
                </a:lnTo>
                <a:lnTo>
                  <a:pt x="43190" y="3840"/>
                </a:lnTo>
                <a:lnTo>
                  <a:pt x="35509" y="5760"/>
                </a:lnTo>
                <a:lnTo>
                  <a:pt x="28803" y="9601"/>
                </a:lnTo>
                <a:lnTo>
                  <a:pt x="23027" y="14401"/>
                </a:lnTo>
                <a:lnTo>
                  <a:pt x="17266" y="18242"/>
                </a:lnTo>
                <a:lnTo>
                  <a:pt x="12466" y="24963"/>
                </a:lnTo>
                <a:lnTo>
                  <a:pt x="9585" y="31668"/>
                </a:lnTo>
                <a:lnTo>
                  <a:pt x="6720" y="38389"/>
                </a:lnTo>
                <a:lnTo>
                  <a:pt x="4800" y="46070"/>
                </a:lnTo>
                <a:lnTo>
                  <a:pt x="4800" y="63352"/>
                </a:lnTo>
                <a:lnTo>
                  <a:pt x="6720" y="70073"/>
                </a:lnTo>
                <a:lnTo>
                  <a:pt x="8641" y="76794"/>
                </a:lnTo>
                <a:lnTo>
                  <a:pt x="11521" y="82555"/>
                </a:lnTo>
                <a:lnTo>
                  <a:pt x="15361" y="87355"/>
                </a:lnTo>
                <a:lnTo>
                  <a:pt x="20147" y="92156"/>
                </a:lnTo>
                <a:lnTo>
                  <a:pt x="23987" y="96956"/>
                </a:lnTo>
                <a:lnTo>
                  <a:pt x="29748" y="100797"/>
                </a:lnTo>
                <a:lnTo>
                  <a:pt x="34549" y="103677"/>
                </a:lnTo>
                <a:lnTo>
                  <a:pt x="40309" y="107518"/>
                </a:lnTo>
                <a:lnTo>
                  <a:pt x="46070" y="110398"/>
                </a:lnTo>
                <a:lnTo>
                  <a:pt x="51831" y="113278"/>
                </a:lnTo>
                <a:lnTo>
                  <a:pt x="58552" y="116159"/>
                </a:lnTo>
                <a:lnTo>
                  <a:pt x="64312" y="119039"/>
                </a:lnTo>
                <a:lnTo>
                  <a:pt x="69113" y="120959"/>
                </a:lnTo>
                <a:lnTo>
                  <a:pt x="74874" y="123840"/>
                </a:lnTo>
                <a:lnTo>
                  <a:pt x="80634" y="126720"/>
                </a:lnTo>
                <a:lnTo>
                  <a:pt x="84475" y="129585"/>
                </a:lnTo>
                <a:lnTo>
                  <a:pt x="89275" y="133426"/>
                </a:lnTo>
                <a:lnTo>
                  <a:pt x="93116" y="136306"/>
                </a:lnTo>
                <a:lnTo>
                  <a:pt x="95036" y="141107"/>
                </a:lnTo>
                <a:lnTo>
                  <a:pt x="97917" y="144947"/>
                </a:lnTo>
                <a:lnTo>
                  <a:pt x="98877" y="150708"/>
                </a:lnTo>
                <a:lnTo>
                  <a:pt x="98877" y="161269"/>
                </a:lnTo>
                <a:lnTo>
                  <a:pt x="97917" y="167030"/>
                </a:lnTo>
                <a:lnTo>
                  <a:pt x="95996" y="170870"/>
                </a:lnTo>
                <a:lnTo>
                  <a:pt x="94076" y="174711"/>
                </a:lnTo>
                <a:lnTo>
                  <a:pt x="91196" y="178551"/>
                </a:lnTo>
                <a:lnTo>
                  <a:pt x="88315" y="181432"/>
                </a:lnTo>
                <a:lnTo>
                  <a:pt x="84475" y="184312"/>
                </a:lnTo>
                <a:lnTo>
                  <a:pt x="79674" y="187192"/>
                </a:lnTo>
                <a:lnTo>
                  <a:pt x="74874" y="188153"/>
                </a:lnTo>
                <a:lnTo>
                  <a:pt x="70073" y="190073"/>
                </a:lnTo>
                <a:lnTo>
                  <a:pt x="64312" y="191033"/>
                </a:lnTo>
                <a:lnTo>
                  <a:pt x="50871" y="191033"/>
                </a:lnTo>
                <a:lnTo>
                  <a:pt x="43190" y="190073"/>
                </a:lnTo>
                <a:lnTo>
                  <a:pt x="37429" y="188153"/>
                </a:lnTo>
                <a:lnTo>
                  <a:pt x="31668" y="186232"/>
                </a:lnTo>
                <a:lnTo>
                  <a:pt x="25923" y="184312"/>
                </a:lnTo>
                <a:lnTo>
                  <a:pt x="22082" y="182392"/>
                </a:lnTo>
                <a:lnTo>
                  <a:pt x="17266" y="179511"/>
                </a:lnTo>
                <a:lnTo>
                  <a:pt x="14401" y="177591"/>
                </a:lnTo>
                <a:lnTo>
                  <a:pt x="11521" y="175671"/>
                </a:lnTo>
                <a:lnTo>
                  <a:pt x="8641" y="173751"/>
                </a:lnTo>
                <a:lnTo>
                  <a:pt x="2880" y="173751"/>
                </a:lnTo>
                <a:lnTo>
                  <a:pt x="1920" y="174711"/>
                </a:lnTo>
                <a:lnTo>
                  <a:pt x="960" y="174711"/>
                </a:lnTo>
                <a:lnTo>
                  <a:pt x="960" y="176631"/>
                </a:lnTo>
                <a:lnTo>
                  <a:pt x="0" y="178551"/>
                </a:lnTo>
                <a:lnTo>
                  <a:pt x="0" y="191993"/>
                </a:lnTo>
                <a:lnTo>
                  <a:pt x="960" y="193913"/>
                </a:lnTo>
                <a:lnTo>
                  <a:pt x="960" y="195833"/>
                </a:lnTo>
                <a:lnTo>
                  <a:pt x="1920" y="196794"/>
                </a:lnTo>
                <a:lnTo>
                  <a:pt x="2880" y="198714"/>
                </a:lnTo>
                <a:lnTo>
                  <a:pt x="4800" y="199674"/>
                </a:lnTo>
                <a:lnTo>
                  <a:pt x="6720" y="201594"/>
                </a:lnTo>
                <a:lnTo>
                  <a:pt x="9585" y="203514"/>
                </a:lnTo>
                <a:lnTo>
                  <a:pt x="13426" y="205435"/>
                </a:lnTo>
                <a:lnTo>
                  <a:pt x="17266" y="207355"/>
                </a:lnTo>
                <a:lnTo>
                  <a:pt x="22082" y="208315"/>
                </a:lnTo>
                <a:lnTo>
                  <a:pt x="26868" y="210235"/>
                </a:lnTo>
                <a:lnTo>
                  <a:pt x="31668" y="212156"/>
                </a:lnTo>
                <a:lnTo>
                  <a:pt x="37429" y="213100"/>
                </a:lnTo>
                <a:lnTo>
                  <a:pt x="44150" y="214076"/>
                </a:lnTo>
                <a:lnTo>
                  <a:pt x="49911" y="215036"/>
                </a:lnTo>
                <a:lnTo>
                  <a:pt x="57591" y="215036"/>
                </a:lnTo>
                <a:lnTo>
                  <a:pt x="60500" y="214978"/>
                </a:lnTo>
                <a:lnTo>
                  <a:pt x="73288" y="213444"/>
                </a:lnTo>
                <a:lnTo>
                  <a:pt x="85435" y="210235"/>
                </a:lnTo>
                <a:lnTo>
                  <a:pt x="94076" y="208315"/>
                </a:lnTo>
                <a:lnTo>
                  <a:pt x="101757" y="203514"/>
                </a:lnTo>
                <a:lnTo>
                  <a:pt x="107502" y="198714"/>
                </a:lnTo>
                <a:lnTo>
                  <a:pt x="114223" y="192953"/>
                </a:lnTo>
                <a:lnTo>
                  <a:pt x="119024" y="187192"/>
                </a:lnTo>
                <a:lnTo>
                  <a:pt x="122864" y="179511"/>
                </a:lnTo>
                <a:lnTo>
                  <a:pt x="127401" y="165744"/>
                </a:lnTo>
                <a:lnTo>
                  <a:pt x="128625" y="152628"/>
                </a:lnTo>
                <a:lnTo>
                  <a:pt x="128625" y="144947"/>
                </a:lnTo>
                <a:lnTo>
                  <a:pt x="126720" y="137266"/>
                </a:lnTo>
                <a:lnTo>
                  <a:pt x="123840" y="131521"/>
                </a:lnTo>
                <a:lnTo>
                  <a:pt x="121904" y="125745"/>
                </a:lnTo>
                <a:lnTo>
                  <a:pt x="118064" y="119999"/>
                </a:lnTo>
                <a:lnTo>
                  <a:pt x="113278" y="116159"/>
                </a:lnTo>
                <a:lnTo>
                  <a:pt x="108478" y="111343"/>
                </a:lnTo>
                <a:lnTo>
                  <a:pt x="103662" y="107518"/>
                </a:lnTo>
                <a:lnTo>
                  <a:pt x="97917" y="104637"/>
                </a:lnTo>
                <a:lnTo>
                  <a:pt x="92156" y="100797"/>
                </a:lnTo>
                <a:lnTo>
                  <a:pt x="86395" y="97916"/>
                </a:lnTo>
                <a:lnTo>
                  <a:pt x="80634" y="95036"/>
                </a:lnTo>
                <a:lnTo>
                  <a:pt x="74874" y="92156"/>
                </a:lnTo>
                <a:lnTo>
                  <a:pt x="69113" y="89275"/>
                </a:lnTo>
                <a:lnTo>
                  <a:pt x="63352" y="87355"/>
                </a:lnTo>
                <a:lnTo>
                  <a:pt x="57591" y="84475"/>
                </a:lnTo>
                <a:lnTo>
                  <a:pt x="52791" y="81594"/>
                </a:lnTo>
                <a:lnTo>
                  <a:pt x="47990" y="77754"/>
                </a:lnTo>
                <a:lnTo>
                  <a:pt x="43190" y="74874"/>
                </a:lnTo>
                <a:lnTo>
                  <a:pt x="40309" y="71033"/>
                </a:lnTo>
                <a:lnTo>
                  <a:pt x="37429" y="67193"/>
                </a:lnTo>
                <a:lnTo>
                  <a:pt x="34549" y="62392"/>
                </a:lnTo>
                <a:lnTo>
                  <a:pt x="33588" y="57591"/>
                </a:lnTo>
                <a:lnTo>
                  <a:pt x="33588" y="44165"/>
                </a:lnTo>
                <a:lnTo>
                  <a:pt x="35509" y="40325"/>
                </a:lnTo>
                <a:lnTo>
                  <a:pt x="36469" y="37429"/>
                </a:lnTo>
                <a:lnTo>
                  <a:pt x="38389" y="33604"/>
                </a:lnTo>
                <a:lnTo>
                  <a:pt x="41269" y="31668"/>
                </a:lnTo>
                <a:lnTo>
                  <a:pt x="44150" y="28803"/>
                </a:lnTo>
                <a:lnTo>
                  <a:pt x="47990" y="26883"/>
                </a:lnTo>
                <a:lnTo>
                  <a:pt x="51831" y="24963"/>
                </a:lnTo>
                <a:lnTo>
                  <a:pt x="56631" y="23987"/>
                </a:lnTo>
                <a:lnTo>
                  <a:pt x="61432" y="23042"/>
                </a:lnTo>
                <a:lnTo>
                  <a:pt x="73914" y="23042"/>
                </a:lnTo>
                <a:lnTo>
                  <a:pt x="79674" y="23987"/>
                </a:lnTo>
                <a:lnTo>
                  <a:pt x="84475" y="24963"/>
                </a:lnTo>
                <a:lnTo>
                  <a:pt x="89275" y="26883"/>
                </a:lnTo>
                <a:lnTo>
                  <a:pt x="94076" y="28803"/>
                </a:lnTo>
                <a:lnTo>
                  <a:pt x="96956" y="30708"/>
                </a:lnTo>
                <a:lnTo>
                  <a:pt x="100797" y="32644"/>
                </a:lnTo>
                <a:lnTo>
                  <a:pt x="104637" y="33604"/>
                </a:lnTo>
                <a:lnTo>
                  <a:pt x="106558" y="35509"/>
                </a:lnTo>
                <a:lnTo>
                  <a:pt x="109438" y="37429"/>
                </a:lnTo>
                <a:lnTo>
                  <a:pt x="114223" y="37429"/>
                </a:lnTo>
                <a:lnTo>
                  <a:pt x="115183" y="36484"/>
                </a:lnTo>
                <a:lnTo>
                  <a:pt x="115183" y="34549"/>
                </a:lnTo>
                <a:lnTo>
                  <a:pt x="116159" y="33604"/>
                </a:lnTo>
                <a:lnTo>
                  <a:pt x="116159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8" name="object 858"/>
          <p:cNvSpPr/>
          <p:nvPr/>
        </p:nvSpPr>
        <p:spPr>
          <a:xfrm>
            <a:off x="2318567" y="5811713"/>
            <a:ext cx="215996" cy="157444"/>
          </a:xfrm>
          <a:custGeom>
            <a:avLst/>
            <a:gdLst/>
            <a:ahLst/>
            <a:cxnLst/>
            <a:rect l="l" t="t" r="r" b="b"/>
            <a:pathLst>
              <a:path w="215996" h="157444">
                <a:moveTo>
                  <a:pt x="191033" y="156484"/>
                </a:moveTo>
                <a:lnTo>
                  <a:pt x="192953" y="157444"/>
                </a:lnTo>
                <a:lnTo>
                  <a:pt x="210235" y="157444"/>
                </a:lnTo>
                <a:lnTo>
                  <a:pt x="212156" y="156484"/>
                </a:lnTo>
                <a:lnTo>
                  <a:pt x="214076" y="156484"/>
                </a:lnTo>
                <a:lnTo>
                  <a:pt x="215036" y="155524"/>
                </a:lnTo>
                <a:lnTo>
                  <a:pt x="215036" y="154548"/>
                </a:lnTo>
                <a:lnTo>
                  <a:pt x="215996" y="153603"/>
                </a:lnTo>
                <a:lnTo>
                  <a:pt x="215996" y="52806"/>
                </a:lnTo>
                <a:lnTo>
                  <a:pt x="215036" y="45125"/>
                </a:lnTo>
                <a:lnTo>
                  <a:pt x="213116" y="37444"/>
                </a:lnTo>
                <a:lnTo>
                  <a:pt x="211195" y="30723"/>
                </a:lnTo>
                <a:lnTo>
                  <a:pt x="208315" y="24002"/>
                </a:lnTo>
                <a:lnTo>
                  <a:pt x="204475" y="18242"/>
                </a:lnTo>
                <a:lnTo>
                  <a:pt x="200634" y="13441"/>
                </a:lnTo>
                <a:lnTo>
                  <a:pt x="195834" y="8641"/>
                </a:lnTo>
                <a:lnTo>
                  <a:pt x="189113" y="5760"/>
                </a:lnTo>
                <a:lnTo>
                  <a:pt x="182392" y="1920"/>
                </a:lnTo>
                <a:lnTo>
                  <a:pt x="174711" y="0"/>
                </a:lnTo>
                <a:lnTo>
                  <a:pt x="161284" y="0"/>
                </a:lnTo>
                <a:lnTo>
                  <a:pt x="157429" y="960"/>
                </a:lnTo>
                <a:lnTo>
                  <a:pt x="153588" y="1920"/>
                </a:lnTo>
                <a:lnTo>
                  <a:pt x="149748" y="2880"/>
                </a:lnTo>
                <a:lnTo>
                  <a:pt x="145907" y="4800"/>
                </a:lnTo>
                <a:lnTo>
                  <a:pt x="142067" y="6720"/>
                </a:lnTo>
                <a:lnTo>
                  <a:pt x="138226" y="9601"/>
                </a:lnTo>
                <a:lnTo>
                  <a:pt x="134386" y="12481"/>
                </a:lnTo>
                <a:lnTo>
                  <a:pt x="129600" y="15361"/>
                </a:lnTo>
                <a:lnTo>
                  <a:pt x="124800" y="19202"/>
                </a:lnTo>
                <a:lnTo>
                  <a:pt x="120959" y="24002"/>
                </a:lnTo>
                <a:lnTo>
                  <a:pt x="116159" y="28803"/>
                </a:lnTo>
                <a:lnTo>
                  <a:pt x="114239" y="24963"/>
                </a:lnTo>
                <a:lnTo>
                  <a:pt x="112318" y="21122"/>
                </a:lnTo>
                <a:lnTo>
                  <a:pt x="109438" y="17282"/>
                </a:lnTo>
                <a:lnTo>
                  <a:pt x="106558" y="14401"/>
                </a:lnTo>
                <a:lnTo>
                  <a:pt x="103677" y="10561"/>
                </a:lnTo>
                <a:lnTo>
                  <a:pt x="99837" y="8641"/>
                </a:lnTo>
                <a:lnTo>
                  <a:pt x="95996" y="5760"/>
                </a:lnTo>
                <a:lnTo>
                  <a:pt x="92156" y="3840"/>
                </a:lnTo>
                <a:lnTo>
                  <a:pt x="87355" y="2880"/>
                </a:lnTo>
                <a:lnTo>
                  <a:pt x="82555" y="960"/>
                </a:lnTo>
                <a:lnTo>
                  <a:pt x="76794" y="0"/>
                </a:lnTo>
                <a:lnTo>
                  <a:pt x="63367" y="0"/>
                </a:lnTo>
                <a:lnTo>
                  <a:pt x="55671" y="2880"/>
                </a:lnTo>
                <a:lnTo>
                  <a:pt x="47990" y="6720"/>
                </a:lnTo>
                <a:lnTo>
                  <a:pt x="43536" y="9655"/>
                </a:lnTo>
                <a:lnTo>
                  <a:pt x="33681" y="17323"/>
                </a:lnTo>
                <a:lnTo>
                  <a:pt x="24003" y="26883"/>
                </a:lnTo>
                <a:lnTo>
                  <a:pt x="24003" y="576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480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84"/>
                </a:lnTo>
                <a:lnTo>
                  <a:pt x="1920" y="156484"/>
                </a:lnTo>
                <a:lnTo>
                  <a:pt x="3840" y="157444"/>
                </a:lnTo>
                <a:lnTo>
                  <a:pt x="21122" y="157444"/>
                </a:lnTo>
                <a:lnTo>
                  <a:pt x="23042" y="156484"/>
                </a:lnTo>
                <a:lnTo>
                  <a:pt x="24963" y="156484"/>
                </a:lnTo>
                <a:lnTo>
                  <a:pt x="25923" y="155524"/>
                </a:lnTo>
                <a:lnTo>
                  <a:pt x="25923" y="154548"/>
                </a:lnTo>
                <a:lnTo>
                  <a:pt x="26883" y="153603"/>
                </a:lnTo>
                <a:lnTo>
                  <a:pt x="26883" y="51846"/>
                </a:lnTo>
                <a:lnTo>
                  <a:pt x="29500" y="48249"/>
                </a:lnTo>
                <a:lnTo>
                  <a:pt x="38264" y="38159"/>
                </a:lnTo>
                <a:lnTo>
                  <a:pt x="47030" y="30723"/>
                </a:lnTo>
                <a:lnTo>
                  <a:pt x="52806" y="25923"/>
                </a:lnTo>
                <a:lnTo>
                  <a:pt x="59512" y="23042"/>
                </a:lnTo>
                <a:lnTo>
                  <a:pt x="70073" y="23042"/>
                </a:lnTo>
                <a:lnTo>
                  <a:pt x="74874" y="24002"/>
                </a:lnTo>
                <a:lnTo>
                  <a:pt x="77754" y="26883"/>
                </a:lnTo>
                <a:lnTo>
                  <a:pt x="81594" y="28803"/>
                </a:lnTo>
                <a:lnTo>
                  <a:pt x="85435" y="31683"/>
                </a:lnTo>
                <a:lnTo>
                  <a:pt x="87355" y="34564"/>
                </a:lnTo>
                <a:lnTo>
                  <a:pt x="89275" y="38404"/>
                </a:lnTo>
                <a:lnTo>
                  <a:pt x="91196" y="43205"/>
                </a:lnTo>
                <a:lnTo>
                  <a:pt x="92156" y="48005"/>
                </a:lnTo>
                <a:lnTo>
                  <a:pt x="94076" y="52806"/>
                </a:lnTo>
                <a:lnTo>
                  <a:pt x="94076" y="154548"/>
                </a:lnTo>
                <a:lnTo>
                  <a:pt x="95036" y="155524"/>
                </a:lnTo>
                <a:lnTo>
                  <a:pt x="95996" y="156484"/>
                </a:lnTo>
                <a:lnTo>
                  <a:pt x="96956" y="156484"/>
                </a:lnTo>
                <a:lnTo>
                  <a:pt x="97917" y="157444"/>
                </a:lnTo>
                <a:lnTo>
                  <a:pt x="116159" y="157444"/>
                </a:lnTo>
                <a:lnTo>
                  <a:pt x="117119" y="156484"/>
                </a:lnTo>
                <a:lnTo>
                  <a:pt x="119039" y="156484"/>
                </a:lnTo>
                <a:lnTo>
                  <a:pt x="119999" y="155524"/>
                </a:lnTo>
                <a:lnTo>
                  <a:pt x="120959" y="154548"/>
                </a:lnTo>
                <a:lnTo>
                  <a:pt x="120959" y="51846"/>
                </a:lnTo>
                <a:lnTo>
                  <a:pt x="123903" y="48249"/>
                </a:lnTo>
                <a:lnTo>
                  <a:pt x="133055" y="38159"/>
                </a:lnTo>
                <a:lnTo>
                  <a:pt x="141107" y="30723"/>
                </a:lnTo>
                <a:lnTo>
                  <a:pt x="147843" y="25923"/>
                </a:lnTo>
                <a:lnTo>
                  <a:pt x="153588" y="23042"/>
                </a:lnTo>
                <a:lnTo>
                  <a:pt x="165110" y="23042"/>
                </a:lnTo>
                <a:lnTo>
                  <a:pt x="168950" y="24002"/>
                </a:lnTo>
                <a:lnTo>
                  <a:pt x="172791" y="26883"/>
                </a:lnTo>
                <a:lnTo>
                  <a:pt x="176631" y="28803"/>
                </a:lnTo>
                <a:lnTo>
                  <a:pt x="179511" y="31683"/>
                </a:lnTo>
                <a:lnTo>
                  <a:pt x="182392" y="34564"/>
                </a:lnTo>
                <a:lnTo>
                  <a:pt x="184312" y="38404"/>
                </a:lnTo>
                <a:lnTo>
                  <a:pt x="186232" y="43205"/>
                </a:lnTo>
                <a:lnTo>
                  <a:pt x="187192" y="48005"/>
                </a:lnTo>
                <a:lnTo>
                  <a:pt x="188153" y="52806"/>
                </a:lnTo>
                <a:lnTo>
                  <a:pt x="189113" y="58567"/>
                </a:lnTo>
                <a:lnTo>
                  <a:pt x="189113" y="155524"/>
                </a:lnTo>
                <a:lnTo>
                  <a:pt x="190073" y="155524"/>
                </a:lnTo>
                <a:lnTo>
                  <a:pt x="190073" y="156484"/>
                </a:lnTo>
                <a:lnTo>
                  <a:pt x="191033" y="15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9" name="object 859"/>
          <p:cNvSpPr/>
          <p:nvPr/>
        </p:nvSpPr>
        <p:spPr>
          <a:xfrm>
            <a:off x="2579674" y="5754121"/>
            <a:ext cx="32644" cy="32644"/>
          </a:xfrm>
          <a:custGeom>
            <a:avLst/>
            <a:gdLst/>
            <a:ahLst/>
            <a:cxnLst/>
            <a:rect l="l" t="t" r="r" b="b"/>
            <a:pathLst>
              <a:path w="32644" h="32644">
                <a:moveTo>
                  <a:pt x="32644" y="16306"/>
                </a:moveTo>
                <a:lnTo>
                  <a:pt x="32644" y="10561"/>
                </a:lnTo>
                <a:lnTo>
                  <a:pt x="31683" y="5760"/>
                </a:lnTo>
                <a:lnTo>
                  <a:pt x="29763" y="3840"/>
                </a:lnTo>
                <a:lnTo>
                  <a:pt x="26883" y="1920"/>
                </a:lnTo>
                <a:lnTo>
                  <a:pt x="23042" y="0"/>
                </a:lnTo>
                <a:lnTo>
                  <a:pt x="9601" y="0"/>
                </a:lnTo>
                <a:lnTo>
                  <a:pt x="5760" y="1920"/>
                </a:lnTo>
                <a:lnTo>
                  <a:pt x="384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42"/>
                </a:lnTo>
                <a:lnTo>
                  <a:pt x="960" y="26868"/>
                </a:lnTo>
                <a:lnTo>
                  <a:pt x="2880" y="28803"/>
                </a:lnTo>
                <a:lnTo>
                  <a:pt x="5760" y="31683"/>
                </a:lnTo>
                <a:lnTo>
                  <a:pt x="9601" y="32644"/>
                </a:lnTo>
                <a:lnTo>
                  <a:pt x="23042" y="32644"/>
                </a:lnTo>
                <a:lnTo>
                  <a:pt x="26883" y="31683"/>
                </a:lnTo>
                <a:lnTo>
                  <a:pt x="29763" y="28803"/>
                </a:lnTo>
                <a:lnTo>
                  <a:pt x="31683" y="26868"/>
                </a:lnTo>
                <a:lnTo>
                  <a:pt x="32644" y="22082"/>
                </a:lnTo>
                <a:lnTo>
                  <a:pt x="32644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0" name="object 860"/>
          <p:cNvSpPr/>
          <p:nvPr/>
        </p:nvSpPr>
        <p:spPr>
          <a:xfrm>
            <a:off x="2582555" y="5814593"/>
            <a:ext cx="26883" cy="154564"/>
          </a:xfrm>
          <a:custGeom>
            <a:avLst/>
            <a:gdLst/>
            <a:ahLst/>
            <a:cxnLst/>
            <a:rect l="l" t="t" r="r" b="b"/>
            <a:pathLst>
              <a:path w="26883" h="154564">
                <a:moveTo>
                  <a:pt x="26883" y="3840"/>
                </a:moveTo>
                <a:lnTo>
                  <a:pt x="2592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2082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51668"/>
                </a:lnTo>
                <a:lnTo>
                  <a:pt x="960" y="152643"/>
                </a:lnTo>
                <a:lnTo>
                  <a:pt x="1920" y="153603"/>
                </a:lnTo>
                <a:lnTo>
                  <a:pt x="2880" y="153603"/>
                </a:lnTo>
                <a:lnTo>
                  <a:pt x="3840" y="154564"/>
                </a:lnTo>
                <a:lnTo>
                  <a:pt x="22082" y="154564"/>
                </a:lnTo>
                <a:lnTo>
                  <a:pt x="23042" y="153603"/>
                </a:lnTo>
                <a:lnTo>
                  <a:pt x="24963" y="153603"/>
                </a:lnTo>
                <a:lnTo>
                  <a:pt x="25923" y="152643"/>
                </a:lnTo>
                <a:lnTo>
                  <a:pt x="26883" y="151668"/>
                </a:lnTo>
                <a:lnTo>
                  <a:pt x="2688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1" name="object 861"/>
          <p:cNvSpPr/>
          <p:nvPr/>
        </p:nvSpPr>
        <p:spPr>
          <a:xfrm>
            <a:off x="2658404" y="5743559"/>
            <a:ext cx="26868" cy="225597"/>
          </a:xfrm>
          <a:custGeom>
            <a:avLst/>
            <a:gdLst/>
            <a:ahLst/>
            <a:cxnLst/>
            <a:rect l="l" t="t" r="r" b="b"/>
            <a:pathLst>
              <a:path w="26868" h="225597">
                <a:moveTo>
                  <a:pt x="26868" y="220797"/>
                </a:moveTo>
                <a:lnTo>
                  <a:pt x="26868" y="3840"/>
                </a:lnTo>
                <a:lnTo>
                  <a:pt x="25907" y="2880"/>
                </a:lnTo>
                <a:lnTo>
                  <a:pt x="24947" y="1920"/>
                </a:lnTo>
                <a:lnTo>
                  <a:pt x="23987" y="1920"/>
                </a:lnTo>
                <a:lnTo>
                  <a:pt x="23027" y="960"/>
                </a:lnTo>
                <a:lnTo>
                  <a:pt x="20147" y="960"/>
                </a:lnTo>
                <a:lnTo>
                  <a:pt x="18227" y="0"/>
                </a:lnTo>
                <a:lnTo>
                  <a:pt x="10561" y="0"/>
                </a:lnTo>
                <a:lnTo>
                  <a:pt x="8625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05" y="1920"/>
                </a:lnTo>
                <a:lnTo>
                  <a:pt x="944" y="2880"/>
                </a:lnTo>
                <a:lnTo>
                  <a:pt x="0" y="3840"/>
                </a:lnTo>
                <a:lnTo>
                  <a:pt x="0" y="222702"/>
                </a:lnTo>
                <a:lnTo>
                  <a:pt x="944" y="223677"/>
                </a:lnTo>
                <a:lnTo>
                  <a:pt x="1905" y="224637"/>
                </a:lnTo>
                <a:lnTo>
                  <a:pt x="2880" y="224637"/>
                </a:lnTo>
                <a:lnTo>
                  <a:pt x="3840" y="225597"/>
                </a:lnTo>
                <a:lnTo>
                  <a:pt x="22067" y="225597"/>
                </a:lnTo>
                <a:lnTo>
                  <a:pt x="23027" y="224637"/>
                </a:lnTo>
                <a:lnTo>
                  <a:pt x="24947" y="224637"/>
                </a:lnTo>
                <a:lnTo>
                  <a:pt x="25907" y="223677"/>
                </a:lnTo>
                <a:lnTo>
                  <a:pt x="26868" y="222702"/>
                </a:lnTo>
                <a:lnTo>
                  <a:pt x="26868" y="220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2" name="object 862"/>
          <p:cNvSpPr/>
          <p:nvPr/>
        </p:nvSpPr>
        <p:spPr>
          <a:xfrm>
            <a:off x="2752481" y="5811713"/>
            <a:ext cx="105597" cy="94076"/>
          </a:xfrm>
          <a:custGeom>
            <a:avLst/>
            <a:gdLst/>
            <a:ahLst/>
            <a:cxnLst/>
            <a:rect l="l" t="t" r="r" b="b"/>
            <a:pathLst>
              <a:path w="105597" h="94076">
                <a:moveTo>
                  <a:pt x="28788" y="22082"/>
                </a:moveTo>
                <a:lnTo>
                  <a:pt x="34549" y="21122"/>
                </a:lnTo>
                <a:lnTo>
                  <a:pt x="41269" y="21122"/>
                </a:lnTo>
                <a:lnTo>
                  <a:pt x="48102" y="21549"/>
                </a:lnTo>
                <a:lnTo>
                  <a:pt x="60502" y="25410"/>
                </a:lnTo>
                <a:lnTo>
                  <a:pt x="70073" y="33604"/>
                </a:lnTo>
                <a:lnTo>
                  <a:pt x="74532" y="40187"/>
                </a:lnTo>
                <a:lnTo>
                  <a:pt x="78202" y="51785"/>
                </a:lnTo>
                <a:lnTo>
                  <a:pt x="78714" y="66248"/>
                </a:lnTo>
                <a:lnTo>
                  <a:pt x="0" y="66248"/>
                </a:lnTo>
                <a:lnTo>
                  <a:pt x="0" y="94076"/>
                </a:lnTo>
                <a:lnTo>
                  <a:pt x="0" y="85435"/>
                </a:lnTo>
                <a:lnTo>
                  <a:pt x="97917" y="85435"/>
                </a:lnTo>
                <a:lnTo>
                  <a:pt x="100797" y="84475"/>
                </a:lnTo>
                <a:lnTo>
                  <a:pt x="102702" y="82555"/>
                </a:lnTo>
                <a:lnTo>
                  <a:pt x="104637" y="80634"/>
                </a:lnTo>
                <a:lnTo>
                  <a:pt x="105597" y="77754"/>
                </a:lnTo>
                <a:lnTo>
                  <a:pt x="105587" y="67393"/>
                </a:lnTo>
                <a:lnTo>
                  <a:pt x="104785" y="54520"/>
                </a:lnTo>
                <a:lnTo>
                  <a:pt x="102702" y="42245"/>
                </a:lnTo>
                <a:lnTo>
                  <a:pt x="99821" y="34564"/>
                </a:lnTo>
                <a:lnTo>
                  <a:pt x="95981" y="26883"/>
                </a:lnTo>
                <a:lnTo>
                  <a:pt x="91196" y="21122"/>
                </a:lnTo>
                <a:lnTo>
                  <a:pt x="85435" y="14401"/>
                </a:lnTo>
                <a:lnTo>
                  <a:pt x="78714" y="9601"/>
                </a:lnTo>
                <a:lnTo>
                  <a:pt x="71033" y="5760"/>
                </a:lnTo>
                <a:lnTo>
                  <a:pt x="67810" y="4307"/>
                </a:lnTo>
                <a:lnTo>
                  <a:pt x="56097" y="1076"/>
                </a:lnTo>
                <a:lnTo>
                  <a:pt x="42230" y="0"/>
                </a:lnTo>
                <a:lnTo>
                  <a:pt x="37996" y="105"/>
                </a:lnTo>
                <a:lnTo>
                  <a:pt x="25172" y="1856"/>
                </a:lnTo>
                <a:lnTo>
                  <a:pt x="13426" y="5760"/>
                </a:lnTo>
                <a:lnTo>
                  <a:pt x="14401" y="30723"/>
                </a:lnTo>
                <a:lnTo>
                  <a:pt x="19187" y="27843"/>
                </a:lnTo>
                <a:lnTo>
                  <a:pt x="23987" y="24963"/>
                </a:lnTo>
                <a:lnTo>
                  <a:pt x="28788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3" name="object 863"/>
          <p:cNvSpPr/>
          <p:nvPr/>
        </p:nvSpPr>
        <p:spPr>
          <a:xfrm>
            <a:off x="2724637" y="5817473"/>
            <a:ext cx="127665" cy="154564"/>
          </a:xfrm>
          <a:custGeom>
            <a:avLst/>
            <a:gdLst/>
            <a:ahLst/>
            <a:cxnLst/>
            <a:rect l="l" t="t" r="r" b="b"/>
            <a:pathLst>
              <a:path w="127665" h="154564">
                <a:moveTo>
                  <a:pt x="0" y="74874"/>
                </a:moveTo>
                <a:lnTo>
                  <a:pt x="407" y="85420"/>
                </a:lnTo>
                <a:lnTo>
                  <a:pt x="2083" y="98192"/>
                </a:lnTo>
                <a:lnTo>
                  <a:pt x="4800" y="109438"/>
                </a:lnTo>
                <a:lnTo>
                  <a:pt x="5761" y="112645"/>
                </a:lnTo>
                <a:lnTo>
                  <a:pt x="11165" y="124619"/>
                </a:lnTo>
                <a:lnTo>
                  <a:pt x="18242" y="134401"/>
                </a:lnTo>
                <a:lnTo>
                  <a:pt x="29781" y="143499"/>
                </a:lnTo>
                <a:lnTo>
                  <a:pt x="41269" y="148788"/>
                </a:lnTo>
                <a:lnTo>
                  <a:pt x="47005" y="150967"/>
                </a:lnTo>
                <a:lnTo>
                  <a:pt x="59083" y="153663"/>
                </a:lnTo>
                <a:lnTo>
                  <a:pt x="72953" y="154564"/>
                </a:lnTo>
                <a:lnTo>
                  <a:pt x="79674" y="154564"/>
                </a:lnTo>
                <a:lnTo>
                  <a:pt x="86395" y="153603"/>
                </a:lnTo>
                <a:lnTo>
                  <a:pt x="92156" y="152628"/>
                </a:lnTo>
                <a:lnTo>
                  <a:pt x="97916" y="151683"/>
                </a:lnTo>
                <a:lnTo>
                  <a:pt x="103677" y="150723"/>
                </a:lnTo>
                <a:lnTo>
                  <a:pt x="108478" y="148788"/>
                </a:lnTo>
                <a:lnTo>
                  <a:pt x="113278" y="147843"/>
                </a:lnTo>
                <a:lnTo>
                  <a:pt x="117119" y="146883"/>
                </a:lnTo>
                <a:lnTo>
                  <a:pt x="119984" y="144962"/>
                </a:lnTo>
                <a:lnTo>
                  <a:pt x="122880" y="144002"/>
                </a:lnTo>
                <a:lnTo>
                  <a:pt x="123825" y="143042"/>
                </a:lnTo>
                <a:lnTo>
                  <a:pt x="124800" y="142082"/>
                </a:lnTo>
                <a:lnTo>
                  <a:pt x="125760" y="142082"/>
                </a:lnTo>
                <a:lnTo>
                  <a:pt x="125760" y="140162"/>
                </a:lnTo>
                <a:lnTo>
                  <a:pt x="126705" y="140162"/>
                </a:lnTo>
                <a:lnTo>
                  <a:pt x="126705" y="138242"/>
                </a:lnTo>
                <a:lnTo>
                  <a:pt x="127665" y="137281"/>
                </a:lnTo>
                <a:lnTo>
                  <a:pt x="127665" y="125760"/>
                </a:lnTo>
                <a:lnTo>
                  <a:pt x="126705" y="124800"/>
                </a:lnTo>
                <a:lnTo>
                  <a:pt x="126705" y="122880"/>
                </a:lnTo>
                <a:lnTo>
                  <a:pt x="125760" y="122880"/>
                </a:lnTo>
                <a:lnTo>
                  <a:pt x="124800" y="121919"/>
                </a:lnTo>
                <a:lnTo>
                  <a:pt x="119984" y="121919"/>
                </a:lnTo>
                <a:lnTo>
                  <a:pt x="117119" y="123840"/>
                </a:lnTo>
                <a:lnTo>
                  <a:pt x="115199" y="124800"/>
                </a:lnTo>
                <a:lnTo>
                  <a:pt x="111358" y="125760"/>
                </a:lnTo>
                <a:lnTo>
                  <a:pt x="107518" y="126720"/>
                </a:lnTo>
                <a:lnTo>
                  <a:pt x="103677" y="128640"/>
                </a:lnTo>
                <a:lnTo>
                  <a:pt x="98877" y="129600"/>
                </a:lnTo>
                <a:lnTo>
                  <a:pt x="94076" y="130561"/>
                </a:lnTo>
                <a:lnTo>
                  <a:pt x="88315" y="132481"/>
                </a:lnTo>
                <a:lnTo>
                  <a:pt x="67193" y="132481"/>
                </a:lnTo>
                <a:lnTo>
                  <a:pt x="59512" y="131521"/>
                </a:lnTo>
                <a:lnTo>
                  <a:pt x="53751" y="128640"/>
                </a:lnTo>
                <a:lnTo>
                  <a:pt x="47030" y="126720"/>
                </a:lnTo>
                <a:lnTo>
                  <a:pt x="42245" y="122880"/>
                </a:lnTo>
                <a:lnTo>
                  <a:pt x="38404" y="118079"/>
                </a:lnTo>
                <a:lnTo>
                  <a:pt x="34564" y="113278"/>
                </a:lnTo>
                <a:lnTo>
                  <a:pt x="32628" y="108478"/>
                </a:lnTo>
                <a:lnTo>
                  <a:pt x="30723" y="101757"/>
                </a:lnTo>
                <a:lnTo>
                  <a:pt x="28788" y="95036"/>
                </a:lnTo>
                <a:lnTo>
                  <a:pt x="27843" y="88315"/>
                </a:lnTo>
                <a:lnTo>
                  <a:pt x="27843" y="60487"/>
                </a:lnTo>
                <a:lnTo>
                  <a:pt x="28788" y="54711"/>
                </a:lnTo>
                <a:lnTo>
                  <a:pt x="29748" y="48966"/>
                </a:lnTo>
                <a:lnTo>
                  <a:pt x="31683" y="43205"/>
                </a:lnTo>
                <a:lnTo>
                  <a:pt x="33588" y="37444"/>
                </a:lnTo>
                <a:lnTo>
                  <a:pt x="35524" y="32644"/>
                </a:lnTo>
                <a:lnTo>
                  <a:pt x="39349" y="28803"/>
                </a:lnTo>
                <a:lnTo>
                  <a:pt x="42245" y="24963"/>
                </a:lnTo>
                <a:lnTo>
                  <a:pt x="41269" y="0"/>
                </a:lnTo>
                <a:lnTo>
                  <a:pt x="39352" y="891"/>
                </a:lnTo>
                <a:lnTo>
                  <a:pt x="28330" y="7704"/>
                </a:lnTo>
                <a:lnTo>
                  <a:pt x="19202" y="16322"/>
                </a:lnTo>
                <a:lnTo>
                  <a:pt x="16891" y="18793"/>
                </a:lnTo>
                <a:lnTo>
                  <a:pt x="9727" y="29233"/>
                </a:lnTo>
                <a:lnTo>
                  <a:pt x="4800" y="41285"/>
                </a:lnTo>
                <a:lnTo>
                  <a:pt x="2825" y="49280"/>
                </a:lnTo>
                <a:lnTo>
                  <a:pt x="756" y="61576"/>
                </a:lnTo>
                <a:lnTo>
                  <a:pt x="0" y="74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4" name="object 864"/>
          <p:cNvSpPr/>
          <p:nvPr/>
        </p:nvSpPr>
        <p:spPr>
          <a:xfrm>
            <a:off x="2963661" y="5811713"/>
            <a:ext cx="102717" cy="160324"/>
          </a:xfrm>
          <a:custGeom>
            <a:avLst/>
            <a:gdLst/>
            <a:ahLst/>
            <a:cxnLst/>
            <a:rect l="l" t="t" r="r" b="b"/>
            <a:pathLst>
              <a:path w="102717" h="160324">
                <a:moveTo>
                  <a:pt x="95996" y="18242"/>
                </a:moveTo>
                <a:lnTo>
                  <a:pt x="95036" y="17282"/>
                </a:lnTo>
                <a:lnTo>
                  <a:pt x="95036" y="13441"/>
                </a:lnTo>
                <a:lnTo>
                  <a:pt x="94076" y="12481"/>
                </a:lnTo>
                <a:lnTo>
                  <a:pt x="94076" y="11521"/>
                </a:lnTo>
                <a:lnTo>
                  <a:pt x="93131" y="10561"/>
                </a:lnTo>
                <a:lnTo>
                  <a:pt x="92156" y="9601"/>
                </a:lnTo>
                <a:lnTo>
                  <a:pt x="91196" y="8641"/>
                </a:lnTo>
                <a:lnTo>
                  <a:pt x="89291" y="7680"/>
                </a:lnTo>
                <a:lnTo>
                  <a:pt x="86410" y="6720"/>
                </a:lnTo>
                <a:lnTo>
                  <a:pt x="84475" y="5760"/>
                </a:lnTo>
                <a:lnTo>
                  <a:pt x="81610" y="4800"/>
                </a:lnTo>
                <a:lnTo>
                  <a:pt x="78729" y="3840"/>
                </a:lnTo>
                <a:lnTo>
                  <a:pt x="75849" y="2880"/>
                </a:lnTo>
                <a:lnTo>
                  <a:pt x="72009" y="1920"/>
                </a:lnTo>
                <a:lnTo>
                  <a:pt x="68168" y="960"/>
                </a:lnTo>
                <a:lnTo>
                  <a:pt x="64328" y="960"/>
                </a:lnTo>
                <a:lnTo>
                  <a:pt x="60487" y="0"/>
                </a:lnTo>
                <a:lnTo>
                  <a:pt x="48006" y="0"/>
                </a:lnTo>
                <a:lnTo>
                  <a:pt x="40325" y="1920"/>
                </a:lnTo>
                <a:lnTo>
                  <a:pt x="33604" y="3840"/>
                </a:lnTo>
                <a:lnTo>
                  <a:pt x="26883" y="6720"/>
                </a:lnTo>
                <a:lnTo>
                  <a:pt x="21122" y="9601"/>
                </a:lnTo>
                <a:lnTo>
                  <a:pt x="17282" y="13441"/>
                </a:lnTo>
                <a:lnTo>
                  <a:pt x="12481" y="17282"/>
                </a:lnTo>
                <a:lnTo>
                  <a:pt x="9601" y="22082"/>
                </a:lnTo>
                <a:lnTo>
                  <a:pt x="6720" y="26883"/>
                </a:lnTo>
                <a:lnTo>
                  <a:pt x="4800" y="32644"/>
                </a:lnTo>
                <a:lnTo>
                  <a:pt x="3840" y="37444"/>
                </a:lnTo>
                <a:lnTo>
                  <a:pt x="3840" y="49926"/>
                </a:lnTo>
                <a:lnTo>
                  <a:pt x="4800" y="55686"/>
                </a:lnTo>
                <a:lnTo>
                  <a:pt x="6720" y="60472"/>
                </a:lnTo>
                <a:lnTo>
                  <a:pt x="9601" y="64328"/>
                </a:lnTo>
                <a:lnTo>
                  <a:pt x="11521" y="69128"/>
                </a:lnTo>
                <a:lnTo>
                  <a:pt x="15361" y="72009"/>
                </a:lnTo>
                <a:lnTo>
                  <a:pt x="19202" y="75849"/>
                </a:lnTo>
                <a:lnTo>
                  <a:pt x="23042" y="78714"/>
                </a:lnTo>
                <a:lnTo>
                  <a:pt x="26883" y="80634"/>
                </a:lnTo>
                <a:lnTo>
                  <a:pt x="31683" y="82555"/>
                </a:lnTo>
                <a:lnTo>
                  <a:pt x="35524" y="84475"/>
                </a:lnTo>
                <a:lnTo>
                  <a:pt x="40325" y="86395"/>
                </a:lnTo>
                <a:lnTo>
                  <a:pt x="45125" y="88315"/>
                </a:lnTo>
                <a:lnTo>
                  <a:pt x="49926" y="90236"/>
                </a:lnTo>
                <a:lnTo>
                  <a:pt x="53766" y="92156"/>
                </a:lnTo>
                <a:lnTo>
                  <a:pt x="58567" y="94076"/>
                </a:lnTo>
                <a:lnTo>
                  <a:pt x="62407" y="95996"/>
                </a:lnTo>
                <a:lnTo>
                  <a:pt x="65288" y="97916"/>
                </a:lnTo>
                <a:lnTo>
                  <a:pt x="69128" y="99837"/>
                </a:lnTo>
                <a:lnTo>
                  <a:pt x="72009" y="102717"/>
                </a:lnTo>
                <a:lnTo>
                  <a:pt x="73929" y="104637"/>
                </a:lnTo>
                <a:lnTo>
                  <a:pt x="75849" y="107518"/>
                </a:lnTo>
                <a:lnTo>
                  <a:pt x="76794" y="111358"/>
                </a:lnTo>
                <a:lnTo>
                  <a:pt x="76794" y="119039"/>
                </a:lnTo>
                <a:lnTo>
                  <a:pt x="75849" y="122880"/>
                </a:lnTo>
                <a:lnTo>
                  <a:pt x="74889" y="125760"/>
                </a:lnTo>
                <a:lnTo>
                  <a:pt x="72969" y="128640"/>
                </a:lnTo>
                <a:lnTo>
                  <a:pt x="71048" y="131521"/>
                </a:lnTo>
                <a:lnTo>
                  <a:pt x="68168" y="133441"/>
                </a:lnTo>
                <a:lnTo>
                  <a:pt x="65288" y="135361"/>
                </a:lnTo>
                <a:lnTo>
                  <a:pt x="62407" y="136321"/>
                </a:lnTo>
                <a:lnTo>
                  <a:pt x="58567" y="137281"/>
                </a:lnTo>
                <a:lnTo>
                  <a:pt x="54726" y="138242"/>
                </a:lnTo>
                <a:lnTo>
                  <a:pt x="35524" y="138242"/>
                </a:lnTo>
                <a:lnTo>
                  <a:pt x="30723" y="136321"/>
                </a:lnTo>
                <a:lnTo>
                  <a:pt x="25923" y="135361"/>
                </a:lnTo>
                <a:lnTo>
                  <a:pt x="22082" y="133441"/>
                </a:lnTo>
                <a:lnTo>
                  <a:pt x="18242" y="131521"/>
                </a:lnTo>
                <a:lnTo>
                  <a:pt x="15361" y="129600"/>
                </a:lnTo>
                <a:lnTo>
                  <a:pt x="12481" y="128640"/>
                </a:lnTo>
                <a:lnTo>
                  <a:pt x="9601" y="126720"/>
                </a:lnTo>
                <a:lnTo>
                  <a:pt x="7680" y="125760"/>
                </a:lnTo>
                <a:lnTo>
                  <a:pt x="5760" y="124800"/>
                </a:lnTo>
                <a:lnTo>
                  <a:pt x="2880" y="124800"/>
                </a:lnTo>
                <a:lnTo>
                  <a:pt x="2880" y="125760"/>
                </a:lnTo>
                <a:lnTo>
                  <a:pt x="1920" y="125760"/>
                </a:lnTo>
                <a:lnTo>
                  <a:pt x="1920" y="126720"/>
                </a:lnTo>
                <a:lnTo>
                  <a:pt x="960" y="126720"/>
                </a:lnTo>
                <a:lnTo>
                  <a:pt x="960" y="130561"/>
                </a:lnTo>
                <a:lnTo>
                  <a:pt x="0" y="132481"/>
                </a:lnTo>
                <a:lnTo>
                  <a:pt x="0" y="139202"/>
                </a:lnTo>
                <a:lnTo>
                  <a:pt x="960" y="142082"/>
                </a:lnTo>
                <a:lnTo>
                  <a:pt x="960" y="144002"/>
                </a:lnTo>
                <a:lnTo>
                  <a:pt x="1920" y="145923"/>
                </a:lnTo>
                <a:lnTo>
                  <a:pt x="2880" y="146883"/>
                </a:lnTo>
                <a:lnTo>
                  <a:pt x="3840" y="147843"/>
                </a:lnTo>
                <a:lnTo>
                  <a:pt x="4800" y="149763"/>
                </a:lnTo>
                <a:lnTo>
                  <a:pt x="6720" y="150723"/>
                </a:lnTo>
                <a:lnTo>
                  <a:pt x="9601" y="151683"/>
                </a:lnTo>
                <a:lnTo>
                  <a:pt x="11521" y="153603"/>
                </a:lnTo>
                <a:lnTo>
                  <a:pt x="15361" y="154548"/>
                </a:lnTo>
                <a:lnTo>
                  <a:pt x="18242" y="155524"/>
                </a:lnTo>
                <a:lnTo>
                  <a:pt x="22082" y="157444"/>
                </a:lnTo>
                <a:lnTo>
                  <a:pt x="26883" y="158389"/>
                </a:lnTo>
                <a:lnTo>
                  <a:pt x="31683" y="158389"/>
                </a:lnTo>
                <a:lnTo>
                  <a:pt x="36484" y="159364"/>
                </a:lnTo>
                <a:lnTo>
                  <a:pt x="41285" y="160324"/>
                </a:lnTo>
                <a:lnTo>
                  <a:pt x="54726" y="160324"/>
                </a:lnTo>
                <a:lnTo>
                  <a:pt x="62407" y="158389"/>
                </a:lnTo>
                <a:lnTo>
                  <a:pt x="69128" y="156484"/>
                </a:lnTo>
                <a:lnTo>
                  <a:pt x="76794" y="154548"/>
                </a:lnTo>
                <a:lnTo>
                  <a:pt x="82570" y="151683"/>
                </a:lnTo>
                <a:lnTo>
                  <a:pt x="87355" y="147843"/>
                </a:lnTo>
                <a:lnTo>
                  <a:pt x="92156" y="144002"/>
                </a:lnTo>
                <a:lnTo>
                  <a:pt x="95996" y="139202"/>
                </a:lnTo>
                <a:lnTo>
                  <a:pt x="98877" y="133441"/>
                </a:lnTo>
                <a:lnTo>
                  <a:pt x="101757" y="12768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57"/>
                </a:lnTo>
                <a:lnTo>
                  <a:pt x="99837" y="96956"/>
                </a:lnTo>
                <a:lnTo>
                  <a:pt x="97917" y="93116"/>
                </a:lnTo>
                <a:lnTo>
                  <a:pt x="95036" y="89275"/>
                </a:lnTo>
                <a:lnTo>
                  <a:pt x="92156" y="85435"/>
                </a:lnTo>
                <a:lnTo>
                  <a:pt x="88315" y="82555"/>
                </a:lnTo>
                <a:lnTo>
                  <a:pt x="84475" y="79689"/>
                </a:lnTo>
                <a:lnTo>
                  <a:pt x="79689" y="77754"/>
                </a:lnTo>
                <a:lnTo>
                  <a:pt x="74889" y="74874"/>
                </a:lnTo>
                <a:lnTo>
                  <a:pt x="71048" y="72969"/>
                </a:lnTo>
                <a:lnTo>
                  <a:pt x="66248" y="71033"/>
                </a:lnTo>
                <a:lnTo>
                  <a:pt x="61447" y="69128"/>
                </a:lnTo>
                <a:lnTo>
                  <a:pt x="57607" y="67193"/>
                </a:lnTo>
                <a:lnTo>
                  <a:pt x="52806" y="66248"/>
                </a:lnTo>
                <a:lnTo>
                  <a:pt x="48006" y="64328"/>
                </a:lnTo>
                <a:lnTo>
                  <a:pt x="44165" y="62407"/>
                </a:lnTo>
                <a:lnTo>
                  <a:pt x="41285" y="60472"/>
                </a:lnTo>
                <a:lnTo>
                  <a:pt x="37444" y="57607"/>
                </a:lnTo>
                <a:lnTo>
                  <a:pt x="34564" y="55686"/>
                </a:lnTo>
                <a:lnTo>
                  <a:pt x="32644" y="52806"/>
                </a:lnTo>
                <a:lnTo>
                  <a:pt x="30723" y="49926"/>
                </a:lnTo>
                <a:lnTo>
                  <a:pt x="29763" y="46085"/>
                </a:lnTo>
                <a:lnTo>
                  <a:pt x="29763" y="36484"/>
                </a:lnTo>
                <a:lnTo>
                  <a:pt x="30723" y="33604"/>
                </a:lnTo>
                <a:lnTo>
                  <a:pt x="32644" y="30723"/>
                </a:lnTo>
                <a:lnTo>
                  <a:pt x="33604" y="28803"/>
                </a:lnTo>
                <a:lnTo>
                  <a:pt x="35524" y="26883"/>
                </a:lnTo>
                <a:lnTo>
                  <a:pt x="38404" y="24963"/>
                </a:lnTo>
                <a:lnTo>
                  <a:pt x="41285" y="24002"/>
                </a:lnTo>
                <a:lnTo>
                  <a:pt x="44165" y="23042"/>
                </a:lnTo>
                <a:lnTo>
                  <a:pt x="48006" y="21122"/>
                </a:lnTo>
                <a:lnTo>
                  <a:pt x="61447" y="21122"/>
                </a:lnTo>
                <a:lnTo>
                  <a:pt x="66248" y="22082"/>
                </a:lnTo>
                <a:lnTo>
                  <a:pt x="70088" y="23042"/>
                </a:lnTo>
                <a:lnTo>
                  <a:pt x="73929" y="24002"/>
                </a:lnTo>
                <a:lnTo>
                  <a:pt x="77769" y="24963"/>
                </a:lnTo>
                <a:lnTo>
                  <a:pt x="80634" y="26883"/>
                </a:lnTo>
                <a:lnTo>
                  <a:pt x="83515" y="27843"/>
                </a:lnTo>
                <a:lnTo>
                  <a:pt x="85450" y="29763"/>
                </a:lnTo>
                <a:lnTo>
                  <a:pt x="87355" y="30723"/>
                </a:lnTo>
                <a:lnTo>
                  <a:pt x="89291" y="31683"/>
                </a:lnTo>
                <a:lnTo>
                  <a:pt x="90251" y="32644"/>
                </a:lnTo>
                <a:lnTo>
                  <a:pt x="92156" y="32644"/>
                </a:lnTo>
                <a:lnTo>
                  <a:pt x="93131" y="31683"/>
                </a:lnTo>
                <a:lnTo>
                  <a:pt x="94076" y="31683"/>
                </a:lnTo>
                <a:lnTo>
                  <a:pt x="94076" y="30723"/>
                </a:lnTo>
                <a:lnTo>
                  <a:pt x="95036" y="29763"/>
                </a:lnTo>
                <a:lnTo>
                  <a:pt x="95036" y="26883"/>
                </a:lnTo>
                <a:lnTo>
                  <a:pt x="95996" y="24963"/>
                </a:lnTo>
                <a:lnTo>
                  <a:pt x="95996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5" name="object 865"/>
          <p:cNvSpPr/>
          <p:nvPr/>
        </p:nvSpPr>
        <p:spPr>
          <a:xfrm>
            <a:off x="3081741" y="5775243"/>
            <a:ext cx="95036" cy="195834"/>
          </a:xfrm>
          <a:custGeom>
            <a:avLst/>
            <a:gdLst/>
            <a:ahLst/>
            <a:cxnLst/>
            <a:rect l="l" t="t" r="r" b="b"/>
            <a:pathLst>
              <a:path w="95036" h="195834">
                <a:moveTo>
                  <a:pt x="91196" y="40309"/>
                </a:moveTo>
                <a:lnTo>
                  <a:pt x="52806" y="40309"/>
                </a:lnTo>
                <a:lnTo>
                  <a:pt x="52806" y="4800"/>
                </a:lnTo>
                <a:lnTo>
                  <a:pt x="51846" y="3840"/>
                </a:lnTo>
                <a:lnTo>
                  <a:pt x="51846" y="2880"/>
                </a:lnTo>
                <a:lnTo>
                  <a:pt x="50886" y="1920"/>
                </a:lnTo>
                <a:lnTo>
                  <a:pt x="49926" y="1920"/>
                </a:lnTo>
                <a:lnTo>
                  <a:pt x="48966" y="960"/>
                </a:lnTo>
                <a:lnTo>
                  <a:pt x="46085" y="960"/>
                </a:lnTo>
                <a:lnTo>
                  <a:pt x="44165" y="0"/>
                </a:lnTo>
                <a:lnTo>
                  <a:pt x="34564" y="0"/>
                </a:lnTo>
                <a:lnTo>
                  <a:pt x="32644" y="960"/>
                </a:lnTo>
                <a:lnTo>
                  <a:pt x="29763" y="960"/>
                </a:lnTo>
                <a:lnTo>
                  <a:pt x="28803" y="1920"/>
                </a:lnTo>
                <a:lnTo>
                  <a:pt x="27843" y="1920"/>
                </a:lnTo>
                <a:lnTo>
                  <a:pt x="26883" y="2880"/>
                </a:lnTo>
                <a:lnTo>
                  <a:pt x="26883" y="3840"/>
                </a:lnTo>
                <a:lnTo>
                  <a:pt x="25923" y="3840"/>
                </a:lnTo>
                <a:lnTo>
                  <a:pt x="25923" y="40309"/>
                </a:lnTo>
                <a:lnTo>
                  <a:pt x="2880" y="40309"/>
                </a:lnTo>
                <a:lnTo>
                  <a:pt x="2880" y="41269"/>
                </a:lnTo>
                <a:lnTo>
                  <a:pt x="1920" y="41269"/>
                </a:lnTo>
                <a:lnTo>
                  <a:pt x="1920" y="42230"/>
                </a:lnTo>
                <a:lnTo>
                  <a:pt x="960" y="43190"/>
                </a:lnTo>
                <a:lnTo>
                  <a:pt x="960" y="46070"/>
                </a:lnTo>
                <a:lnTo>
                  <a:pt x="0" y="47030"/>
                </a:lnTo>
                <a:lnTo>
                  <a:pt x="0" y="54711"/>
                </a:lnTo>
                <a:lnTo>
                  <a:pt x="960" y="57591"/>
                </a:lnTo>
                <a:lnTo>
                  <a:pt x="1920" y="59512"/>
                </a:lnTo>
                <a:lnTo>
                  <a:pt x="2880" y="61432"/>
                </a:lnTo>
                <a:lnTo>
                  <a:pt x="3840" y="62392"/>
                </a:lnTo>
                <a:lnTo>
                  <a:pt x="25923" y="62392"/>
                </a:lnTo>
                <a:lnTo>
                  <a:pt x="25923" y="155508"/>
                </a:lnTo>
                <a:lnTo>
                  <a:pt x="26883" y="162229"/>
                </a:lnTo>
                <a:lnTo>
                  <a:pt x="27843" y="168950"/>
                </a:lnTo>
                <a:lnTo>
                  <a:pt x="29763" y="174711"/>
                </a:lnTo>
                <a:lnTo>
                  <a:pt x="32644" y="180472"/>
                </a:lnTo>
                <a:lnTo>
                  <a:pt x="35524" y="184312"/>
                </a:lnTo>
                <a:lnTo>
                  <a:pt x="39364" y="188153"/>
                </a:lnTo>
                <a:lnTo>
                  <a:pt x="44165" y="191018"/>
                </a:lnTo>
                <a:lnTo>
                  <a:pt x="48966" y="192953"/>
                </a:lnTo>
                <a:lnTo>
                  <a:pt x="54726" y="194858"/>
                </a:lnTo>
                <a:lnTo>
                  <a:pt x="61447" y="195834"/>
                </a:lnTo>
                <a:lnTo>
                  <a:pt x="75834" y="195834"/>
                </a:lnTo>
                <a:lnTo>
                  <a:pt x="78714" y="194858"/>
                </a:lnTo>
                <a:lnTo>
                  <a:pt x="80634" y="194858"/>
                </a:lnTo>
                <a:lnTo>
                  <a:pt x="82555" y="193913"/>
                </a:lnTo>
                <a:lnTo>
                  <a:pt x="85435" y="193913"/>
                </a:lnTo>
                <a:lnTo>
                  <a:pt x="87355" y="192953"/>
                </a:lnTo>
                <a:lnTo>
                  <a:pt x="89275" y="192953"/>
                </a:lnTo>
                <a:lnTo>
                  <a:pt x="90236" y="191993"/>
                </a:lnTo>
                <a:lnTo>
                  <a:pt x="92156" y="191018"/>
                </a:lnTo>
                <a:lnTo>
                  <a:pt x="93116" y="190073"/>
                </a:lnTo>
                <a:lnTo>
                  <a:pt x="94076" y="189113"/>
                </a:lnTo>
                <a:lnTo>
                  <a:pt x="94076" y="188153"/>
                </a:lnTo>
                <a:lnTo>
                  <a:pt x="95036" y="186232"/>
                </a:lnTo>
                <a:lnTo>
                  <a:pt x="95036" y="172791"/>
                </a:lnTo>
                <a:lnTo>
                  <a:pt x="94076" y="171831"/>
                </a:lnTo>
                <a:lnTo>
                  <a:pt x="94076" y="169910"/>
                </a:lnTo>
                <a:lnTo>
                  <a:pt x="93116" y="169910"/>
                </a:lnTo>
                <a:lnTo>
                  <a:pt x="93116" y="168950"/>
                </a:lnTo>
                <a:lnTo>
                  <a:pt x="89275" y="168950"/>
                </a:lnTo>
                <a:lnTo>
                  <a:pt x="88315" y="169910"/>
                </a:lnTo>
                <a:lnTo>
                  <a:pt x="87355" y="169910"/>
                </a:lnTo>
                <a:lnTo>
                  <a:pt x="86395" y="170870"/>
                </a:lnTo>
                <a:lnTo>
                  <a:pt x="84475" y="170870"/>
                </a:lnTo>
                <a:lnTo>
                  <a:pt x="83515" y="171831"/>
                </a:lnTo>
                <a:lnTo>
                  <a:pt x="81594" y="171831"/>
                </a:lnTo>
                <a:lnTo>
                  <a:pt x="79674" y="172791"/>
                </a:lnTo>
                <a:lnTo>
                  <a:pt x="77754" y="172791"/>
                </a:lnTo>
                <a:lnTo>
                  <a:pt x="75834" y="173751"/>
                </a:lnTo>
                <a:lnTo>
                  <a:pt x="65288" y="173751"/>
                </a:lnTo>
                <a:lnTo>
                  <a:pt x="59527" y="170870"/>
                </a:lnTo>
                <a:lnTo>
                  <a:pt x="56631" y="166070"/>
                </a:lnTo>
                <a:lnTo>
                  <a:pt x="53766" y="160309"/>
                </a:lnTo>
                <a:lnTo>
                  <a:pt x="52806" y="152628"/>
                </a:lnTo>
                <a:lnTo>
                  <a:pt x="52806" y="62392"/>
                </a:lnTo>
                <a:lnTo>
                  <a:pt x="91196" y="62392"/>
                </a:lnTo>
                <a:lnTo>
                  <a:pt x="93116" y="61432"/>
                </a:lnTo>
                <a:lnTo>
                  <a:pt x="94076" y="59512"/>
                </a:lnTo>
                <a:lnTo>
                  <a:pt x="95036" y="57591"/>
                </a:lnTo>
                <a:lnTo>
                  <a:pt x="95036" y="44150"/>
                </a:lnTo>
                <a:lnTo>
                  <a:pt x="94076" y="43190"/>
                </a:lnTo>
                <a:lnTo>
                  <a:pt x="94076" y="42230"/>
                </a:lnTo>
                <a:lnTo>
                  <a:pt x="93116" y="41269"/>
                </a:lnTo>
                <a:lnTo>
                  <a:pt x="92156" y="40309"/>
                </a:lnTo>
                <a:lnTo>
                  <a:pt x="91196" y="40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6" name="object 866"/>
          <p:cNvSpPr/>
          <p:nvPr/>
        </p:nvSpPr>
        <p:spPr>
          <a:xfrm>
            <a:off x="3198860" y="5811713"/>
            <a:ext cx="119039" cy="160324"/>
          </a:xfrm>
          <a:custGeom>
            <a:avLst/>
            <a:gdLst/>
            <a:ahLst/>
            <a:cxnLst/>
            <a:rect l="l" t="t" r="r" b="b"/>
            <a:pathLst>
              <a:path w="119039" h="160324">
                <a:moveTo>
                  <a:pt x="7680" y="29763"/>
                </a:moveTo>
                <a:lnTo>
                  <a:pt x="7680" y="33604"/>
                </a:lnTo>
                <a:lnTo>
                  <a:pt x="8641" y="34564"/>
                </a:lnTo>
                <a:lnTo>
                  <a:pt x="8641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7444"/>
                </a:lnTo>
                <a:lnTo>
                  <a:pt x="15361" y="36484"/>
                </a:lnTo>
                <a:lnTo>
                  <a:pt x="18242" y="34564"/>
                </a:lnTo>
                <a:lnTo>
                  <a:pt x="21122" y="33604"/>
                </a:lnTo>
                <a:lnTo>
                  <a:pt x="24003" y="31683"/>
                </a:lnTo>
                <a:lnTo>
                  <a:pt x="27843" y="29763"/>
                </a:lnTo>
                <a:lnTo>
                  <a:pt x="32644" y="27843"/>
                </a:lnTo>
                <a:lnTo>
                  <a:pt x="36484" y="25923"/>
                </a:lnTo>
                <a:lnTo>
                  <a:pt x="42245" y="24002"/>
                </a:lnTo>
                <a:lnTo>
                  <a:pt x="47045" y="23042"/>
                </a:lnTo>
                <a:lnTo>
                  <a:pt x="52791" y="22082"/>
                </a:lnTo>
                <a:lnTo>
                  <a:pt x="66233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967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196" y="41285"/>
                </a:lnTo>
                <a:lnTo>
                  <a:pt x="92156" y="46085"/>
                </a:lnTo>
                <a:lnTo>
                  <a:pt x="93116" y="50886"/>
                </a:lnTo>
                <a:lnTo>
                  <a:pt x="93116" y="67193"/>
                </a:lnTo>
                <a:lnTo>
                  <a:pt x="72953" y="67193"/>
                </a:lnTo>
                <a:lnTo>
                  <a:pt x="66931" y="67368"/>
                </a:lnTo>
                <a:lnTo>
                  <a:pt x="54185" y="68808"/>
                </a:lnTo>
                <a:lnTo>
                  <a:pt x="42245" y="71033"/>
                </a:lnTo>
                <a:lnTo>
                  <a:pt x="33604" y="72969"/>
                </a:lnTo>
                <a:lnTo>
                  <a:pt x="25923" y="75849"/>
                </a:lnTo>
                <a:lnTo>
                  <a:pt x="19202" y="79689"/>
                </a:lnTo>
                <a:lnTo>
                  <a:pt x="13441" y="83530"/>
                </a:lnTo>
                <a:lnTo>
                  <a:pt x="8641" y="88315"/>
                </a:lnTo>
                <a:lnTo>
                  <a:pt x="480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3840" y="134401"/>
                </a:lnTo>
                <a:lnTo>
                  <a:pt x="5760" y="140162"/>
                </a:lnTo>
                <a:lnTo>
                  <a:pt x="9601" y="144962"/>
                </a:lnTo>
                <a:lnTo>
                  <a:pt x="13441" y="147843"/>
                </a:lnTo>
                <a:lnTo>
                  <a:pt x="18242" y="152643"/>
                </a:lnTo>
                <a:lnTo>
                  <a:pt x="23042" y="154548"/>
                </a:lnTo>
                <a:lnTo>
                  <a:pt x="29763" y="156484"/>
                </a:lnTo>
                <a:lnTo>
                  <a:pt x="26883" y="121920"/>
                </a:lnTo>
                <a:lnTo>
                  <a:pt x="26883" y="110398"/>
                </a:lnTo>
                <a:lnTo>
                  <a:pt x="2784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4564" y="95996"/>
                </a:lnTo>
                <a:lnTo>
                  <a:pt x="37429" y="94076"/>
                </a:lnTo>
                <a:lnTo>
                  <a:pt x="41269" y="91196"/>
                </a:lnTo>
                <a:lnTo>
                  <a:pt x="46085" y="90236"/>
                </a:lnTo>
                <a:lnTo>
                  <a:pt x="50886" y="88315"/>
                </a:lnTo>
                <a:lnTo>
                  <a:pt x="56631" y="87370"/>
                </a:lnTo>
                <a:lnTo>
                  <a:pt x="6239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79674" y="130561"/>
                </a:lnTo>
                <a:lnTo>
                  <a:pt x="73913" y="133441"/>
                </a:lnTo>
                <a:lnTo>
                  <a:pt x="68153" y="137281"/>
                </a:lnTo>
                <a:lnTo>
                  <a:pt x="61432" y="139202"/>
                </a:lnTo>
                <a:lnTo>
                  <a:pt x="46085" y="139202"/>
                </a:lnTo>
                <a:lnTo>
                  <a:pt x="39364" y="137281"/>
                </a:lnTo>
                <a:lnTo>
                  <a:pt x="34564" y="132481"/>
                </a:lnTo>
                <a:lnTo>
                  <a:pt x="35524" y="159364"/>
                </a:lnTo>
                <a:lnTo>
                  <a:pt x="43205" y="160324"/>
                </a:lnTo>
                <a:lnTo>
                  <a:pt x="59512" y="160324"/>
                </a:lnTo>
                <a:lnTo>
                  <a:pt x="67193" y="158389"/>
                </a:lnTo>
                <a:lnTo>
                  <a:pt x="74874" y="154548"/>
                </a:lnTo>
                <a:lnTo>
                  <a:pt x="76108" y="153982"/>
                </a:lnTo>
                <a:lnTo>
                  <a:pt x="87015" y="147080"/>
                </a:lnTo>
                <a:lnTo>
                  <a:pt x="95996" y="138242"/>
                </a:lnTo>
                <a:lnTo>
                  <a:pt x="95996" y="154548"/>
                </a:lnTo>
                <a:lnTo>
                  <a:pt x="96956" y="155524"/>
                </a:lnTo>
                <a:lnTo>
                  <a:pt x="97917" y="155524"/>
                </a:lnTo>
                <a:lnTo>
                  <a:pt x="98877" y="156484"/>
                </a:lnTo>
                <a:lnTo>
                  <a:pt x="99837" y="157444"/>
                </a:lnTo>
                <a:lnTo>
                  <a:pt x="116159" y="157444"/>
                </a:lnTo>
                <a:lnTo>
                  <a:pt x="117119" y="156484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039" y="46085"/>
                </a:lnTo>
                <a:lnTo>
                  <a:pt x="118079" y="38404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8315" y="3840"/>
                </a:lnTo>
                <a:lnTo>
                  <a:pt x="76023" y="1134"/>
                </a:lnTo>
                <a:lnTo>
                  <a:pt x="62392" y="0"/>
                </a:lnTo>
                <a:lnTo>
                  <a:pt x="56631" y="0"/>
                </a:lnTo>
                <a:lnTo>
                  <a:pt x="50886" y="960"/>
                </a:lnTo>
                <a:lnTo>
                  <a:pt x="45110" y="1920"/>
                </a:lnTo>
                <a:lnTo>
                  <a:pt x="40325" y="2880"/>
                </a:lnTo>
                <a:lnTo>
                  <a:pt x="34564" y="3840"/>
                </a:lnTo>
                <a:lnTo>
                  <a:pt x="29763" y="5760"/>
                </a:lnTo>
                <a:lnTo>
                  <a:pt x="25923" y="7680"/>
                </a:lnTo>
                <a:lnTo>
                  <a:pt x="21122" y="9601"/>
                </a:lnTo>
                <a:lnTo>
                  <a:pt x="18242" y="11521"/>
                </a:lnTo>
                <a:lnTo>
                  <a:pt x="14401" y="13441"/>
                </a:lnTo>
                <a:lnTo>
                  <a:pt x="11521" y="14401"/>
                </a:lnTo>
                <a:lnTo>
                  <a:pt x="10561" y="16322"/>
                </a:lnTo>
                <a:lnTo>
                  <a:pt x="8641" y="17282"/>
                </a:lnTo>
                <a:lnTo>
                  <a:pt x="7680" y="19202"/>
                </a:lnTo>
                <a:lnTo>
                  <a:pt x="7680" y="22082"/>
                </a:lnTo>
                <a:lnTo>
                  <a:pt x="6720" y="24002"/>
                </a:lnTo>
                <a:lnTo>
                  <a:pt x="6720" y="28803"/>
                </a:lnTo>
                <a:lnTo>
                  <a:pt x="7680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7" name="object 867"/>
          <p:cNvSpPr/>
          <p:nvPr/>
        </p:nvSpPr>
        <p:spPr>
          <a:xfrm>
            <a:off x="3225744" y="5933633"/>
            <a:ext cx="8641" cy="37444"/>
          </a:xfrm>
          <a:custGeom>
            <a:avLst/>
            <a:gdLst/>
            <a:ahLst/>
            <a:cxnLst/>
            <a:rect l="l" t="t" r="r" b="b"/>
            <a:pathLst>
              <a:path w="8641" h="37444">
                <a:moveTo>
                  <a:pt x="2880" y="5760"/>
                </a:moveTo>
                <a:lnTo>
                  <a:pt x="0" y="0"/>
                </a:lnTo>
                <a:lnTo>
                  <a:pt x="2880" y="34564"/>
                </a:lnTo>
                <a:lnTo>
                  <a:pt x="8641" y="37444"/>
                </a:lnTo>
                <a:lnTo>
                  <a:pt x="7680" y="10561"/>
                </a:lnTo>
                <a:lnTo>
                  <a:pt x="288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8" name="object 868"/>
          <p:cNvSpPr/>
          <p:nvPr/>
        </p:nvSpPr>
        <p:spPr>
          <a:xfrm>
            <a:off x="3366851" y="5811713"/>
            <a:ext cx="85450" cy="157444"/>
          </a:xfrm>
          <a:custGeom>
            <a:avLst/>
            <a:gdLst/>
            <a:ahLst/>
            <a:cxnLst/>
            <a:rect l="l" t="t" r="r" b="b"/>
            <a:pathLst>
              <a:path w="85450" h="157444">
                <a:moveTo>
                  <a:pt x="26883" y="57607"/>
                </a:moveTo>
                <a:lnTo>
                  <a:pt x="30723" y="51846"/>
                </a:lnTo>
                <a:lnTo>
                  <a:pt x="34564" y="46085"/>
                </a:lnTo>
                <a:lnTo>
                  <a:pt x="37444" y="42245"/>
                </a:lnTo>
                <a:lnTo>
                  <a:pt x="40325" y="38404"/>
                </a:lnTo>
                <a:lnTo>
                  <a:pt x="43205" y="34564"/>
                </a:lnTo>
                <a:lnTo>
                  <a:pt x="46085" y="32644"/>
                </a:lnTo>
                <a:lnTo>
                  <a:pt x="48966" y="29763"/>
                </a:lnTo>
                <a:lnTo>
                  <a:pt x="51846" y="27843"/>
                </a:lnTo>
                <a:lnTo>
                  <a:pt x="54726" y="26883"/>
                </a:lnTo>
                <a:lnTo>
                  <a:pt x="56647" y="25923"/>
                </a:lnTo>
                <a:lnTo>
                  <a:pt x="69113" y="25923"/>
                </a:lnTo>
                <a:lnTo>
                  <a:pt x="71048" y="26883"/>
                </a:lnTo>
                <a:lnTo>
                  <a:pt x="71993" y="26883"/>
                </a:lnTo>
                <a:lnTo>
                  <a:pt x="73929" y="27843"/>
                </a:lnTo>
                <a:lnTo>
                  <a:pt x="75834" y="27843"/>
                </a:lnTo>
                <a:lnTo>
                  <a:pt x="76794" y="28803"/>
                </a:lnTo>
                <a:lnTo>
                  <a:pt x="77769" y="28803"/>
                </a:lnTo>
                <a:lnTo>
                  <a:pt x="79674" y="29763"/>
                </a:lnTo>
                <a:lnTo>
                  <a:pt x="82555" y="29763"/>
                </a:lnTo>
                <a:lnTo>
                  <a:pt x="83515" y="28803"/>
                </a:lnTo>
                <a:lnTo>
                  <a:pt x="84475" y="27843"/>
                </a:lnTo>
                <a:lnTo>
                  <a:pt x="84475" y="25923"/>
                </a:lnTo>
                <a:lnTo>
                  <a:pt x="85450" y="24963"/>
                </a:lnTo>
                <a:lnTo>
                  <a:pt x="85450" y="8641"/>
                </a:lnTo>
                <a:lnTo>
                  <a:pt x="84475" y="7680"/>
                </a:lnTo>
                <a:lnTo>
                  <a:pt x="84475" y="5760"/>
                </a:lnTo>
                <a:lnTo>
                  <a:pt x="83515" y="4800"/>
                </a:lnTo>
                <a:lnTo>
                  <a:pt x="82555" y="3840"/>
                </a:lnTo>
                <a:lnTo>
                  <a:pt x="81610" y="3840"/>
                </a:lnTo>
                <a:lnTo>
                  <a:pt x="79674" y="2880"/>
                </a:lnTo>
                <a:lnTo>
                  <a:pt x="77769" y="1920"/>
                </a:lnTo>
                <a:lnTo>
                  <a:pt x="74889" y="1920"/>
                </a:lnTo>
                <a:lnTo>
                  <a:pt x="72953" y="960"/>
                </a:lnTo>
                <a:lnTo>
                  <a:pt x="69113" y="960"/>
                </a:lnTo>
                <a:lnTo>
                  <a:pt x="67208" y="0"/>
                </a:lnTo>
                <a:lnTo>
                  <a:pt x="60487" y="0"/>
                </a:lnTo>
                <a:lnTo>
                  <a:pt x="57607" y="960"/>
                </a:lnTo>
                <a:lnTo>
                  <a:pt x="54726" y="1920"/>
                </a:lnTo>
                <a:lnTo>
                  <a:pt x="51846" y="2880"/>
                </a:lnTo>
                <a:lnTo>
                  <a:pt x="48966" y="3840"/>
                </a:lnTo>
                <a:lnTo>
                  <a:pt x="46085" y="5760"/>
                </a:lnTo>
                <a:lnTo>
                  <a:pt x="42245" y="8641"/>
                </a:lnTo>
                <a:lnTo>
                  <a:pt x="39364" y="11521"/>
                </a:lnTo>
                <a:lnTo>
                  <a:pt x="35524" y="14401"/>
                </a:lnTo>
                <a:lnTo>
                  <a:pt x="31683" y="18242"/>
                </a:lnTo>
                <a:lnTo>
                  <a:pt x="27843" y="23042"/>
                </a:lnTo>
                <a:lnTo>
                  <a:pt x="24003" y="28803"/>
                </a:lnTo>
                <a:lnTo>
                  <a:pt x="24003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6720"/>
                </a:lnTo>
                <a:lnTo>
                  <a:pt x="0" y="6720"/>
                </a:lnTo>
                <a:lnTo>
                  <a:pt x="0" y="153603"/>
                </a:lnTo>
                <a:lnTo>
                  <a:pt x="960" y="154548"/>
                </a:lnTo>
                <a:lnTo>
                  <a:pt x="960" y="155524"/>
                </a:lnTo>
                <a:lnTo>
                  <a:pt x="1920" y="156484"/>
                </a:lnTo>
                <a:lnTo>
                  <a:pt x="2880" y="156484"/>
                </a:lnTo>
                <a:lnTo>
                  <a:pt x="3840" y="157444"/>
                </a:lnTo>
                <a:lnTo>
                  <a:pt x="22082" y="157444"/>
                </a:lnTo>
                <a:lnTo>
                  <a:pt x="23042" y="156484"/>
                </a:lnTo>
                <a:lnTo>
                  <a:pt x="24963" y="156484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76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9" name="object 869"/>
          <p:cNvSpPr/>
          <p:nvPr/>
        </p:nvSpPr>
        <p:spPr>
          <a:xfrm>
            <a:off x="3463808" y="5775243"/>
            <a:ext cx="95036" cy="195834"/>
          </a:xfrm>
          <a:custGeom>
            <a:avLst/>
            <a:gdLst/>
            <a:ahLst/>
            <a:cxnLst/>
            <a:rect l="l" t="t" r="r" b="b"/>
            <a:pathLst>
              <a:path w="95036" h="195834">
                <a:moveTo>
                  <a:pt x="94076" y="43190"/>
                </a:moveTo>
                <a:lnTo>
                  <a:pt x="93116" y="42230"/>
                </a:lnTo>
                <a:lnTo>
                  <a:pt x="93116" y="41269"/>
                </a:lnTo>
                <a:lnTo>
                  <a:pt x="92156" y="41269"/>
                </a:lnTo>
                <a:lnTo>
                  <a:pt x="91196" y="40309"/>
                </a:lnTo>
                <a:lnTo>
                  <a:pt x="51846" y="40309"/>
                </a:lnTo>
                <a:lnTo>
                  <a:pt x="51846" y="3840"/>
                </a:lnTo>
                <a:lnTo>
                  <a:pt x="50886" y="2880"/>
                </a:lnTo>
                <a:lnTo>
                  <a:pt x="49926" y="1920"/>
                </a:lnTo>
                <a:lnTo>
                  <a:pt x="48966" y="1920"/>
                </a:lnTo>
                <a:lnTo>
                  <a:pt x="48005" y="960"/>
                </a:lnTo>
                <a:lnTo>
                  <a:pt x="45125" y="960"/>
                </a:lnTo>
                <a:lnTo>
                  <a:pt x="43205" y="0"/>
                </a:lnTo>
                <a:lnTo>
                  <a:pt x="33604" y="0"/>
                </a:lnTo>
                <a:lnTo>
                  <a:pt x="32644" y="960"/>
                </a:lnTo>
                <a:lnTo>
                  <a:pt x="28803" y="960"/>
                </a:lnTo>
                <a:lnTo>
                  <a:pt x="27843" y="1920"/>
                </a:lnTo>
                <a:lnTo>
                  <a:pt x="26883" y="1920"/>
                </a:lnTo>
                <a:lnTo>
                  <a:pt x="25923" y="2880"/>
                </a:lnTo>
                <a:lnTo>
                  <a:pt x="25923" y="3840"/>
                </a:lnTo>
                <a:lnTo>
                  <a:pt x="24963" y="4800"/>
                </a:lnTo>
                <a:lnTo>
                  <a:pt x="24963" y="40309"/>
                </a:lnTo>
                <a:lnTo>
                  <a:pt x="2880" y="40309"/>
                </a:lnTo>
                <a:lnTo>
                  <a:pt x="1920" y="41269"/>
                </a:lnTo>
                <a:lnTo>
                  <a:pt x="960" y="42230"/>
                </a:lnTo>
                <a:lnTo>
                  <a:pt x="960" y="43190"/>
                </a:lnTo>
                <a:lnTo>
                  <a:pt x="0" y="45110"/>
                </a:lnTo>
                <a:lnTo>
                  <a:pt x="0" y="57591"/>
                </a:lnTo>
                <a:lnTo>
                  <a:pt x="960" y="59512"/>
                </a:lnTo>
                <a:lnTo>
                  <a:pt x="1920" y="61432"/>
                </a:lnTo>
                <a:lnTo>
                  <a:pt x="3840" y="62392"/>
                </a:lnTo>
                <a:lnTo>
                  <a:pt x="24963" y="62392"/>
                </a:lnTo>
                <a:lnTo>
                  <a:pt x="24963" y="155508"/>
                </a:lnTo>
                <a:lnTo>
                  <a:pt x="25923" y="162229"/>
                </a:lnTo>
                <a:lnTo>
                  <a:pt x="27843" y="168950"/>
                </a:lnTo>
                <a:lnTo>
                  <a:pt x="28803" y="174711"/>
                </a:lnTo>
                <a:lnTo>
                  <a:pt x="31683" y="180472"/>
                </a:lnTo>
                <a:lnTo>
                  <a:pt x="35524" y="184312"/>
                </a:lnTo>
                <a:lnTo>
                  <a:pt x="38404" y="188153"/>
                </a:lnTo>
                <a:lnTo>
                  <a:pt x="43205" y="191018"/>
                </a:lnTo>
                <a:lnTo>
                  <a:pt x="48966" y="192953"/>
                </a:lnTo>
                <a:lnTo>
                  <a:pt x="53766" y="194858"/>
                </a:lnTo>
                <a:lnTo>
                  <a:pt x="60487" y="195834"/>
                </a:lnTo>
                <a:lnTo>
                  <a:pt x="74889" y="195834"/>
                </a:lnTo>
                <a:lnTo>
                  <a:pt x="77754" y="194858"/>
                </a:lnTo>
                <a:lnTo>
                  <a:pt x="80634" y="194858"/>
                </a:lnTo>
                <a:lnTo>
                  <a:pt x="82570" y="193913"/>
                </a:lnTo>
                <a:lnTo>
                  <a:pt x="84475" y="193913"/>
                </a:lnTo>
                <a:lnTo>
                  <a:pt x="86410" y="192953"/>
                </a:lnTo>
                <a:lnTo>
                  <a:pt x="88315" y="192953"/>
                </a:lnTo>
                <a:lnTo>
                  <a:pt x="90236" y="191993"/>
                </a:lnTo>
                <a:lnTo>
                  <a:pt x="91196" y="191018"/>
                </a:lnTo>
                <a:lnTo>
                  <a:pt x="92156" y="190073"/>
                </a:lnTo>
                <a:lnTo>
                  <a:pt x="93116" y="189113"/>
                </a:lnTo>
                <a:lnTo>
                  <a:pt x="94076" y="188153"/>
                </a:lnTo>
                <a:lnTo>
                  <a:pt x="94076" y="184312"/>
                </a:lnTo>
                <a:lnTo>
                  <a:pt x="95036" y="181432"/>
                </a:lnTo>
                <a:lnTo>
                  <a:pt x="95036" y="176631"/>
                </a:lnTo>
                <a:lnTo>
                  <a:pt x="94076" y="174711"/>
                </a:lnTo>
                <a:lnTo>
                  <a:pt x="94076" y="171831"/>
                </a:lnTo>
                <a:lnTo>
                  <a:pt x="93116" y="170870"/>
                </a:lnTo>
                <a:lnTo>
                  <a:pt x="93116" y="169910"/>
                </a:lnTo>
                <a:lnTo>
                  <a:pt x="92156" y="168950"/>
                </a:lnTo>
                <a:lnTo>
                  <a:pt x="89275" y="168950"/>
                </a:lnTo>
                <a:lnTo>
                  <a:pt x="88315" y="169910"/>
                </a:lnTo>
                <a:lnTo>
                  <a:pt x="87355" y="169910"/>
                </a:lnTo>
                <a:lnTo>
                  <a:pt x="85435" y="170870"/>
                </a:lnTo>
                <a:lnTo>
                  <a:pt x="84475" y="170870"/>
                </a:lnTo>
                <a:lnTo>
                  <a:pt x="82570" y="171831"/>
                </a:lnTo>
                <a:lnTo>
                  <a:pt x="80634" y="171831"/>
                </a:lnTo>
                <a:lnTo>
                  <a:pt x="78729" y="172791"/>
                </a:lnTo>
                <a:lnTo>
                  <a:pt x="76794" y="172791"/>
                </a:lnTo>
                <a:lnTo>
                  <a:pt x="74889" y="173751"/>
                </a:lnTo>
                <a:lnTo>
                  <a:pt x="64328" y="173751"/>
                </a:lnTo>
                <a:lnTo>
                  <a:pt x="59527" y="170870"/>
                </a:lnTo>
                <a:lnTo>
                  <a:pt x="56647" y="166070"/>
                </a:lnTo>
                <a:lnTo>
                  <a:pt x="53766" y="160309"/>
                </a:lnTo>
                <a:lnTo>
                  <a:pt x="51846" y="152628"/>
                </a:lnTo>
                <a:lnTo>
                  <a:pt x="51846" y="62392"/>
                </a:lnTo>
                <a:lnTo>
                  <a:pt x="91196" y="62392"/>
                </a:lnTo>
                <a:lnTo>
                  <a:pt x="92156" y="61432"/>
                </a:lnTo>
                <a:lnTo>
                  <a:pt x="93116" y="59512"/>
                </a:lnTo>
                <a:lnTo>
                  <a:pt x="94076" y="57591"/>
                </a:lnTo>
                <a:lnTo>
                  <a:pt x="95036" y="54711"/>
                </a:lnTo>
                <a:lnTo>
                  <a:pt x="95036" y="48950"/>
                </a:lnTo>
                <a:lnTo>
                  <a:pt x="94076" y="47030"/>
                </a:lnTo>
                <a:lnTo>
                  <a:pt x="94076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0" name="object 870"/>
          <p:cNvSpPr/>
          <p:nvPr/>
        </p:nvSpPr>
        <p:spPr>
          <a:xfrm>
            <a:off x="3608684" y="5817473"/>
            <a:ext cx="14488" cy="54711"/>
          </a:xfrm>
          <a:custGeom>
            <a:avLst/>
            <a:gdLst/>
            <a:ahLst/>
            <a:cxnLst/>
            <a:rect l="l" t="t" r="r" b="b"/>
            <a:pathLst>
              <a:path w="14488" h="54711">
                <a:moveTo>
                  <a:pt x="10654" y="896"/>
                </a:moveTo>
                <a:lnTo>
                  <a:pt x="0" y="7708"/>
                </a:lnTo>
                <a:lnTo>
                  <a:pt x="86" y="54711"/>
                </a:lnTo>
                <a:lnTo>
                  <a:pt x="1046" y="48966"/>
                </a:lnTo>
                <a:lnTo>
                  <a:pt x="2966" y="43205"/>
                </a:lnTo>
                <a:lnTo>
                  <a:pt x="4886" y="37444"/>
                </a:lnTo>
                <a:lnTo>
                  <a:pt x="7767" y="32644"/>
                </a:lnTo>
                <a:lnTo>
                  <a:pt x="10647" y="28803"/>
                </a:lnTo>
                <a:lnTo>
                  <a:pt x="14488" y="24963"/>
                </a:lnTo>
                <a:lnTo>
                  <a:pt x="12567" y="0"/>
                </a:lnTo>
                <a:lnTo>
                  <a:pt x="10654" y="8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1" name="object 871"/>
          <p:cNvSpPr/>
          <p:nvPr/>
        </p:nvSpPr>
        <p:spPr>
          <a:xfrm>
            <a:off x="3580927" y="5811713"/>
            <a:ext cx="133441" cy="160324"/>
          </a:xfrm>
          <a:custGeom>
            <a:avLst/>
            <a:gdLst/>
            <a:ahLst/>
            <a:cxnLst/>
            <a:rect l="l" t="t" r="r" b="b"/>
            <a:pathLst>
              <a:path w="133441" h="160324">
                <a:moveTo>
                  <a:pt x="133441" y="73913"/>
                </a:moveTo>
                <a:lnTo>
                  <a:pt x="133429" y="67277"/>
                </a:lnTo>
                <a:lnTo>
                  <a:pt x="132480" y="54466"/>
                </a:lnTo>
                <a:lnTo>
                  <a:pt x="129600" y="42245"/>
                </a:lnTo>
                <a:lnTo>
                  <a:pt x="127680" y="34564"/>
                </a:lnTo>
                <a:lnTo>
                  <a:pt x="123840" y="26883"/>
                </a:lnTo>
                <a:lnTo>
                  <a:pt x="118079" y="21122"/>
                </a:lnTo>
                <a:lnTo>
                  <a:pt x="113278" y="14401"/>
                </a:lnTo>
                <a:lnTo>
                  <a:pt x="106558" y="9601"/>
                </a:lnTo>
                <a:lnTo>
                  <a:pt x="98877" y="5760"/>
                </a:lnTo>
                <a:lnTo>
                  <a:pt x="94593" y="4043"/>
                </a:lnTo>
                <a:lnTo>
                  <a:pt x="82652" y="1010"/>
                </a:lnTo>
                <a:lnTo>
                  <a:pt x="69113" y="0"/>
                </a:lnTo>
                <a:lnTo>
                  <a:pt x="64893" y="104"/>
                </a:lnTo>
                <a:lnTo>
                  <a:pt x="52071" y="1854"/>
                </a:lnTo>
                <a:lnTo>
                  <a:pt x="40325" y="5760"/>
                </a:lnTo>
                <a:lnTo>
                  <a:pt x="42245" y="30723"/>
                </a:lnTo>
                <a:lnTo>
                  <a:pt x="46085" y="27843"/>
                </a:lnTo>
                <a:lnTo>
                  <a:pt x="50871" y="24963"/>
                </a:lnTo>
                <a:lnTo>
                  <a:pt x="55686" y="22082"/>
                </a:lnTo>
                <a:lnTo>
                  <a:pt x="61432" y="21122"/>
                </a:lnTo>
                <a:lnTo>
                  <a:pt x="68153" y="21122"/>
                </a:lnTo>
                <a:lnTo>
                  <a:pt x="75430" y="21549"/>
                </a:lnTo>
                <a:lnTo>
                  <a:pt x="88079" y="25410"/>
                </a:lnTo>
                <a:lnTo>
                  <a:pt x="96956" y="33604"/>
                </a:lnTo>
                <a:lnTo>
                  <a:pt x="101343" y="40017"/>
                </a:lnTo>
                <a:lnTo>
                  <a:pt x="105304" y="51677"/>
                </a:lnTo>
                <a:lnTo>
                  <a:pt x="106558" y="66248"/>
                </a:lnTo>
                <a:lnTo>
                  <a:pt x="27843" y="66248"/>
                </a:lnTo>
                <a:lnTo>
                  <a:pt x="27843" y="60472"/>
                </a:lnTo>
                <a:lnTo>
                  <a:pt x="27757" y="13468"/>
                </a:lnTo>
                <a:lnTo>
                  <a:pt x="18242" y="22082"/>
                </a:lnTo>
                <a:lnTo>
                  <a:pt x="9740" y="34807"/>
                </a:lnTo>
                <a:lnTo>
                  <a:pt x="4800" y="47045"/>
                </a:lnTo>
                <a:lnTo>
                  <a:pt x="2419" y="55041"/>
                </a:lnTo>
                <a:lnTo>
                  <a:pt x="504" y="67337"/>
                </a:lnTo>
                <a:lnTo>
                  <a:pt x="0" y="80634"/>
                </a:lnTo>
                <a:lnTo>
                  <a:pt x="228" y="91088"/>
                </a:lnTo>
                <a:lnTo>
                  <a:pt x="1406" y="103912"/>
                </a:lnTo>
                <a:lnTo>
                  <a:pt x="3840" y="115199"/>
                </a:lnTo>
                <a:lnTo>
                  <a:pt x="11185" y="130553"/>
                </a:lnTo>
                <a:lnTo>
                  <a:pt x="18242" y="140162"/>
                </a:lnTo>
                <a:lnTo>
                  <a:pt x="29078" y="149262"/>
                </a:lnTo>
                <a:lnTo>
                  <a:pt x="41285" y="154548"/>
                </a:lnTo>
                <a:lnTo>
                  <a:pt x="46331" y="156504"/>
                </a:lnTo>
                <a:lnTo>
                  <a:pt x="58497" y="159367"/>
                </a:lnTo>
                <a:lnTo>
                  <a:pt x="71993" y="160324"/>
                </a:lnTo>
                <a:lnTo>
                  <a:pt x="79674" y="160324"/>
                </a:lnTo>
                <a:lnTo>
                  <a:pt x="85435" y="159364"/>
                </a:lnTo>
                <a:lnTo>
                  <a:pt x="92156" y="158389"/>
                </a:lnTo>
                <a:lnTo>
                  <a:pt x="97916" y="157444"/>
                </a:lnTo>
                <a:lnTo>
                  <a:pt x="103677" y="156484"/>
                </a:lnTo>
                <a:lnTo>
                  <a:pt x="107518" y="154548"/>
                </a:lnTo>
                <a:lnTo>
                  <a:pt x="112318" y="153603"/>
                </a:lnTo>
                <a:lnTo>
                  <a:pt x="116159" y="152643"/>
                </a:lnTo>
                <a:lnTo>
                  <a:pt x="119039" y="150723"/>
                </a:lnTo>
                <a:lnTo>
                  <a:pt x="121919" y="149763"/>
                </a:lnTo>
                <a:lnTo>
                  <a:pt x="123840" y="148803"/>
                </a:lnTo>
                <a:lnTo>
                  <a:pt x="124800" y="147843"/>
                </a:lnTo>
                <a:lnTo>
                  <a:pt x="125760" y="146883"/>
                </a:lnTo>
                <a:lnTo>
                  <a:pt x="125760" y="145923"/>
                </a:lnTo>
                <a:lnTo>
                  <a:pt x="126720" y="145923"/>
                </a:lnTo>
                <a:lnTo>
                  <a:pt x="126720" y="141122"/>
                </a:lnTo>
                <a:lnTo>
                  <a:pt x="127680" y="140162"/>
                </a:lnTo>
                <a:lnTo>
                  <a:pt x="127680" y="135361"/>
                </a:lnTo>
                <a:lnTo>
                  <a:pt x="126720" y="134401"/>
                </a:lnTo>
                <a:lnTo>
                  <a:pt x="126720" y="129600"/>
                </a:lnTo>
                <a:lnTo>
                  <a:pt x="125760" y="128640"/>
                </a:lnTo>
                <a:lnTo>
                  <a:pt x="124800" y="127680"/>
                </a:lnTo>
                <a:lnTo>
                  <a:pt x="119999" y="127680"/>
                </a:lnTo>
                <a:lnTo>
                  <a:pt x="117119" y="129600"/>
                </a:lnTo>
                <a:lnTo>
                  <a:pt x="114239" y="130561"/>
                </a:lnTo>
                <a:lnTo>
                  <a:pt x="111358" y="131521"/>
                </a:lnTo>
                <a:lnTo>
                  <a:pt x="107518" y="132481"/>
                </a:lnTo>
                <a:lnTo>
                  <a:pt x="103677" y="134401"/>
                </a:lnTo>
                <a:lnTo>
                  <a:pt x="98877" y="135361"/>
                </a:lnTo>
                <a:lnTo>
                  <a:pt x="93116" y="136321"/>
                </a:lnTo>
                <a:lnTo>
                  <a:pt x="88315" y="138242"/>
                </a:lnTo>
                <a:lnTo>
                  <a:pt x="66233" y="138242"/>
                </a:lnTo>
                <a:lnTo>
                  <a:pt x="58552" y="137281"/>
                </a:lnTo>
                <a:lnTo>
                  <a:pt x="52806" y="134401"/>
                </a:lnTo>
                <a:lnTo>
                  <a:pt x="47030" y="132481"/>
                </a:lnTo>
                <a:lnTo>
                  <a:pt x="42245" y="128640"/>
                </a:lnTo>
                <a:lnTo>
                  <a:pt x="38404" y="123840"/>
                </a:lnTo>
                <a:lnTo>
                  <a:pt x="34564" y="119039"/>
                </a:lnTo>
                <a:lnTo>
                  <a:pt x="31683" y="114239"/>
                </a:lnTo>
                <a:lnTo>
                  <a:pt x="29763" y="107518"/>
                </a:lnTo>
                <a:lnTo>
                  <a:pt x="28803" y="100797"/>
                </a:lnTo>
                <a:lnTo>
                  <a:pt x="27843" y="94076"/>
                </a:lnTo>
                <a:lnTo>
                  <a:pt x="27843" y="85435"/>
                </a:lnTo>
                <a:lnTo>
                  <a:pt x="125760" y="85435"/>
                </a:lnTo>
                <a:lnTo>
                  <a:pt x="128640" y="84475"/>
                </a:lnTo>
                <a:lnTo>
                  <a:pt x="130561" y="82555"/>
                </a:lnTo>
                <a:lnTo>
                  <a:pt x="132481" y="80634"/>
                </a:lnTo>
                <a:lnTo>
                  <a:pt x="133441" y="77754"/>
                </a:lnTo>
                <a:lnTo>
                  <a:pt x="133441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2" name="object 872"/>
          <p:cNvSpPr/>
          <p:nvPr/>
        </p:nvSpPr>
        <p:spPr>
          <a:xfrm>
            <a:off x="3746052" y="5744519"/>
            <a:ext cx="133426" cy="227517"/>
          </a:xfrm>
          <a:custGeom>
            <a:avLst/>
            <a:gdLst/>
            <a:ahLst/>
            <a:cxnLst/>
            <a:rect l="l" t="t" r="r" b="b"/>
            <a:pathLst>
              <a:path w="133426" h="227517">
                <a:moveTo>
                  <a:pt x="110383" y="960"/>
                </a:moveTo>
                <a:lnTo>
                  <a:pt x="109423" y="1920"/>
                </a:lnTo>
                <a:lnTo>
                  <a:pt x="108463" y="1920"/>
                </a:lnTo>
                <a:lnTo>
                  <a:pt x="107502" y="2880"/>
                </a:lnTo>
                <a:lnTo>
                  <a:pt x="107502" y="3840"/>
                </a:lnTo>
                <a:lnTo>
                  <a:pt x="106542" y="4800"/>
                </a:lnTo>
                <a:lnTo>
                  <a:pt x="106542" y="89275"/>
                </a:lnTo>
                <a:lnTo>
                  <a:pt x="95834" y="79635"/>
                </a:lnTo>
                <a:lnTo>
                  <a:pt x="85420" y="72953"/>
                </a:lnTo>
                <a:lnTo>
                  <a:pt x="78714" y="69113"/>
                </a:lnTo>
                <a:lnTo>
                  <a:pt x="71033" y="67193"/>
                </a:lnTo>
                <a:lnTo>
                  <a:pt x="62392" y="67193"/>
                </a:lnTo>
                <a:lnTo>
                  <a:pt x="46767" y="69036"/>
                </a:lnTo>
                <a:lnTo>
                  <a:pt x="35509" y="73913"/>
                </a:lnTo>
                <a:lnTo>
                  <a:pt x="27828" y="77754"/>
                </a:lnTo>
                <a:lnTo>
                  <a:pt x="21107" y="82555"/>
                </a:lnTo>
                <a:lnTo>
                  <a:pt x="16306" y="89275"/>
                </a:lnTo>
                <a:lnTo>
                  <a:pt x="8283" y="103046"/>
                </a:lnTo>
                <a:lnTo>
                  <a:pt x="3825" y="115199"/>
                </a:lnTo>
                <a:lnTo>
                  <a:pt x="2020" y="123240"/>
                </a:lnTo>
                <a:lnTo>
                  <a:pt x="452" y="135865"/>
                </a:lnTo>
                <a:lnTo>
                  <a:pt x="0" y="148788"/>
                </a:lnTo>
                <a:lnTo>
                  <a:pt x="88" y="154731"/>
                </a:lnTo>
                <a:lnTo>
                  <a:pt x="987" y="167523"/>
                </a:lnTo>
                <a:lnTo>
                  <a:pt x="2865" y="179511"/>
                </a:lnTo>
                <a:lnTo>
                  <a:pt x="7745" y="193480"/>
                </a:lnTo>
                <a:lnTo>
                  <a:pt x="13426" y="204475"/>
                </a:lnTo>
                <a:lnTo>
                  <a:pt x="18227" y="211195"/>
                </a:lnTo>
                <a:lnTo>
                  <a:pt x="23987" y="216956"/>
                </a:lnTo>
                <a:lnTo>
                  <a:pt x="27828" y="160309"/>
                </a:lnTo>
                <a:lnTo>
                  <a:pt x="27828" y="132481"/>
                </a:lnTo>
                <a:lnTo>
                  <a:pt x="29748" y="125760"/>
                </a:lnTo>
                <a:lnTo>
                  <a:pt x="30708" y="119039"/>
                </a:lnTo>
                <a:lnTo>
                  <a:pt x="32628" y="113278"/>
                </a:lnTo>
                <a:lnTo>
                  <a:pt x="35509" y="108478"/>
                </a:lnTo>
                <a:lnTo>
                  <a:pt x="39349" y="102717"/>
                </a:lnTo>
                <a:lnTo>
                  <a:pt x="43190" y="98877"/>
                </a:lnTo>
                <a:lnTo>
                  <a:pt x="47990" y="95036"/>
                </a:lnTo>
                <a:lnTo>
                  <a:pt x="52791" y="92156"/>
                </a:lnTo>
                <a:lnTo>
                  <a:pt x="58552" y="90236"/>
                </a:lnTo>
                <a:lnTo>
                  <a:pt x="71993" y="90236"/>
                </a:lnTo>
                <a:lnTo>
                  <a:pt x="79674" y="93116"/>
                </a:lnTo>
                <a:lnTo>
                  <a:pt x="85420" y="97916"/>
                </a:lnTo>
                <a:lnTo>
                  <a:pt x="88372" y="99889"/>
                </a:lnTo>
                <a:lnTo>
                  <a:pt x="97694" y="107894"/>
                </a:lnTo>
                <a:lnTo>
                  <a:pt x="106542" y="118079"/>
                </a:lnTo>
                <a:lnTo>
                  <a:pt x="106542" y="175671"/>
                </a:lnTo>
                <a:lnTo>
                  <a:pt x="102702" y="181432"/>
                </a:lnTo>
                <a:lnTo>
                  <a:pt x="98861" y="186232"/>
                </a:lnTo>
                <a:lnTo>
                  <a:pt x="95021" y="189113"/>
                </a:lnTo>
                <a:lnTo>
                  <a:pt x="91196" y="192953"/>
                </a:lnTo>
                <a:lnTo>
                  <a:pt x="87355" y="195833"/>
                </a:lnTo>
                <a:lnTo>
                  <a:pt x="84460" y="197754"/>
                </a:lnTo>
                <a:lnTo>
                  <a:pt x="80634" y="200634"/>
                </a:lnTo>
                <a:lnTo>
                  <a:pt x="76794" y="201594"/>
                </a:lnTo>
                <a:lnTo>
                  <a:pt x="73913" y="202554"/>
                </a:lnTo>
                <a:lnTo>
                  <a:pt x="71033" y="203514"/>
                </a:lnTo>
                <a:lnTo>
                  <a:pt x="67193" y="204475"/>
                </a:lnTo>
                <a:lnTo>
                  <a:pt x="56631" y="204475"/>
                </a:lnTo>
                <a:lnTo>
                  <a:pt x="50871" y="202554"/>
                </a:lnTo>
                <a:lnTo>
                  <a:pt x="46070" y="199674"/>
                </a:lnTo>
                <a:lnTo>
                  <a:pt x="41269" y="195833"/>
                </a:lnTo>
                <a:lnTo>
                  <a:pt x="37429" y="191993"/>
                </a:lnTo>
                <a:lnTo>
                  <a:pt x="35509" y="186232"/>
                </a:lnTo>
                <a:lnTo>
                  <a:pt x="32628" y="181432"/>
                </a:lnTo>
                <a:lnTo>
                  <a:pt x="30708" y="174711"/>
                </a:lnTo>
                <a:lnTo>
                  <a:pt x="31668" y="220797"/>
                </a:lnTo>
                <a:lnTo>
                  <a:pt x="34317" y="222314"/>
                </a:lnTo>
                <a:lnTo>
                  <a:pt x="45718" y="226296"/>
                </a:lnTo>
                <a:lnTo>
                  <a:pt x="59512" y="227517"/>
                </a:lnTo>
                <a:lnTo>
                  <a:pt x="62124" y="227446"/>
                </a:lnTo>
                <a:lnTo>
                  <a:pt x="74524" y="225100"/>
                </a:lnTo>
                <a:lnTo>
                  <a:pt x="86395" y="219836"/>
                </a:lnTo>
                <a:lnTo>
                  <a:pt x="90465" y="217243"/>
                </a:lnTo>
                <a:lnTo>
                  <a:pt x="100508" y="210008"/>
                </a:lnTo>
                <a:lnTo>
                  <a:pt x="110383" y="200634"/>
                </a:lnTo>
                <a:lnTo>
                  <a:pt x="110383" y="222717"/>
                </a:lnTo>
                <a:lnTo>
                  <a:pt x="111343" y="222717"/>
                </a:lnTo>
                <a:lnTo>
                  <a:pt x="111343" y="223677"/>
                </a:lnTo>
                <a:lnTo>
                  <a:pt x="112303" y="223677"/>
                </a:lnTo>
                <a:lnTo>
                  <a:pt x="113263" y="224637"/>
                </a:lnTo>
                <a:lnTo>
                  <a:pt x="130545" y="224637"/>
                </a:lnTo>
                <a:lnTo>
                  <a:pt x="131505" y="223677"/>
                </a:lnTo>
                <a:lnTo>
                  <a:pt x="132466" y="223677"/>
                </a:lnTo>
                <a:lnTo>
                  <a:pt x="132466" y="222717"/>
                </a:lnTo>
                <a:lnTo>
                  <a:pt x="133426" y="222717"/>
                </a:lnTo>
                <a:lnTo>
                  <a:pt x="133426" y="3840"/>
                </a:lnTo>
                <a:lnTo>
                  <a:pt x="132466" y="2880"/>
                </a:lnTo>
                <a:lnTo>
                  <a:pt x="132466" y="1920"/>
                </a:lnTo>
                <a:lnTo>
                  <a:pt x="130545" y="1920"/>
                </a:lnTo>
                <a:lnTo>
                  <a:pt x="129585" y="960"/>
                </a:lnTo>
                <a:lnTo>
                  <a:pt x="126705" y="960"/>
                </a:lnTo>
                <a:lnTo>
                  <a:pt x="124785" y="0"/>
                </a:lnTo>
                <a:lnTo>
                  <a:pt x="115183" y="0"/>
                </a:lnTo>
                <a:lnTo>
                  <a:pt x="113263" y="960"/>
                </a:lnTo>
                <a:lnTo>
                  <a:pt x="110383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3" name="object 873"/>
          <p:cNvSpPr/>
          <p:nvPr/>
        </p:nvSpPr>
        <p:spPr>
          <a:xfrm>
            <a:off x="3770040" y="5904829"/>
            <a:ext cx="7680" cy="60487"/>
          </a:xfrm>
          <a:custGeom>
            <a:avLst/>
            <a:gdLst/>
            <a:ahLst/>
            <a:cxnLst/>
            <a:rect l="l" t="t" r="r" b="b"/>
            <a:pathLst>
              <a:path w="7680" h="60487">
                <a:moveTo>
                  <a:pt x="7680" y="60487"/>
                </a:moveTo>
                <a:lnTo>
                  <a:pt x="6720" y="14401"/>
                </a:lnTo>
                <a:lnTo>
                  <a:pt x="4800" y="7680"/>
                </a:lnTo>
                <a:lnTo>
                  <a:pt x="3840" y="0"/>
                </a:lnTo>
                <a:lnTo>
                  <a:pt x="0" y="56647"/>
                </a:lnTo>
                <a:lnTo>
                  <a:pt x="7680" y="604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4" name="object 874"/>
          <p:cNvSpPr/>
          <p:nvPr/>
        </p:nvSpPr>
        <p:spPr>
          <a:xfrm>
            <a:off x="4001399" y="5754121"/>
            <a:ext cx="32628" cy="32644"/>
          </a:xfrm>
          <a:custGeom>
            <a:avLst/>
            <a:gdLst/>
            <a:ahLst/>
            <a:cxnLst/>
            <a:rect l="l" t="t" r="r" b="b"/>
            <a:pathLst>
              <a:path w="32628" h="32644">
                <a:moveTo>
                  <a:pt x="32628" y="16306"/>
                </a:moveTo>
                <a:lnTo>
                  <a:pt x="32628" y="10561"/>
                </a:lnTo>
                <a:lnTo>
                  <a:pt x="31683" y="5760"/>
                </a:lnTo>
                <a:lnTo>
                  <a:pt x="28788" y="3840"/>
                </a:lnTo>
                <a:lnTo>
                  <a:pt x="26883" y="1920"/>
                </a:lnTo>
                <a:lnTo>
                  <a:pt x="23042" y="0"/>
                </a:lnTo>
                <a:lnTo>
                  <a:pt x="9601" y="0"/>
                </a:lnTo>
                <a:lnTo>
                  <a:pt x="5760" y="1920"/>
                </a:lnTo>
                <a:lnTo>
                  <a:pt x="384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42"/>
                </a:lnTo>
                <a:lnTo>
                  <a:pt x="960" y="26868"/>
                </a:lnTo>
                <a:lnTo>
                  <a:pt x="2880" y="28803"/>
                </a:lnTo>
                <a:lnTo>
                  <a:pt x="5760" y="31683"/>
                </a:lnTo>
                <a:lnTo>
                  <a:pt x="9601" y="32644"/>
                </a:lnTo>
                <a:lnTo>
                  <a:pt x="23042" y="32644"/>
                </a:lnTo>
                <a:lnTo>
                  <a:pt x="26883" y="31683"/>
                </a:lnTo>
                <a:lnTo>
                  <a:pt x="28788" y="28803"/>
                </a:lnTo>
                <a:lnTo>
                  <a:pt x="31683" y="26868"/>
                </a:lnTo>
                <a:lnTo>
                  <a:pt x="32628" y="22082"/>
                </a:lnTo>
                <a:lnTo>
                  <a:pt x="32628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5" name="object 875"/>
          <p:cNvSpPr/>
          <p:nvPr/>
        </p:nvSpPr>
        <p:spPr>
          <a:xfrm>
            <a:off x="4004279" y="5814593"/>
            <a:ext cx="26868" cy="154564"/>
          </a:xfrm>
          <a:custGeom>
            <a:avLst/>
            <a:gdLst/>
            <a:ahLst/>
            <a:cxnLst/>
            <a:rect l="l" t="t" r="r" b="b"/>
            <a:pathLst>
              <a:path w="26868" h="154564">
                <a:moveTo>
                  <a:pt x="26868" y="3840"/>
                </a:moveTo>
                <a:lnTo>
                  <a:pt x="25908" y="2880"/>
                </a:lnTo>
                <a:lnTo>
                  <a:pt x="25908" y="1920"/>
                </a:lnTo>
                <a:lnTo>
                  <a:pt x="24963" y="960"/>
                </a:lnTo>
                <a:lnTo>
                  <a:pt x="23027" y="960"/>
                </a:lnTo>
                <a:lnTo>
                  <a:pt x="22067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51668"/>
                </a:lnTo>
                <a:lnTo>
                  <a:pt x="960" y="152643"/>
                </a:lnTo>
                <a:lnTo>
                  <a:pt x="1920" y="153603"/>
                </a:lnTo>
                <a:lnTo>
                  <a:pt x="2880" y="153603"/>
                </a:lnTo>
                <a:lnTo>
                  <a:pt x="3840" y="154564"/>
                </a:lnTo>
                <a:lnTo>
                  <a:pt x="22067" y="154564"/>
                </a:lnTo>
                <a:lnTo>
                  <a:pt x="23027" y="153603"/>
                </a:lnTo>
                <a:lnTo>
                  <a:pt x="24963" y="153603"/>
                </a:lnTo>
                <a:lnTo>
                  <a:pt x="25908" y="152643"/>
                </a:lnTo>
                <a:lnTo>
                  <a:pt x="26868" y="151668"/>
                </a:lnTo>
                <a:lnTo>
                  <a:pt x="26868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6" name="object 876"/>
          <p:cNvSpPr/>
          <p:nvPr/>
        </p:nvSpPr>
        <p:spPr>
          <a:xfrm>
            <a:off x="4080113" y="5811713"/>
            <a:ext cx="124800" cy="157444"/>
          </a:xfrm>
          <a:custGeom>
            <a:avLst/>
            <a:gdLst/>
            <a:ahLst/>
            <a:cxnLst/>
            <a:rect l="l" t="t" r="r" b="b"/>
            <a:pathLst>
              <a:path w="124800" h="157444">
                <a:moveTo>
                  <a:pt x="99837" y="155524"/>
                </a:moveTo>
                <a:lnTo>
                  <a:pt x="100797" y="156484"/>
                </a:lnTo>
                <a:lnTo>
                  <a:pt x="101757" y="156484"/>
                </a:lnTo>
                <a:lnTo>
                  <a:pt x="102717" y="157444"/>
                </a:lnTo>
                <a:lnTo>
                  <a:pt x="119999" y="157444"/>
                </a:lnTo>
                <a:lnTo>
                  <a:pt x="121920" y="156484"/>
                </a:lnTo>
                <a:lnTo>
                  <a:pt x="123840" y="156484"/>
                </a:lnTo>
                <a:lnTo>
                  <a:pt x="123840" y="155524"/>
                </a:lnTo>
                <a:lnTo>
                  <a:pt x="124800" y="155524"/>
                </a:lnTo>
                <a:lnTo>
                  <a:pt x="124790" y="62522"/>
                </a:lnTo>
                <a:lnTo>
                  <a:pt x="124136" y="49042"/>
                </a:lnTo>
                <a:lnTo>
                  <a:pt x="122880" y="37444"/>
                </a:lnTo>
                <a:lnTo>
                  <a:pt x="120959" y="30723"/>
                </a:lnTo>
                <a:lnTo>
                  <a:pt x="118079" y="24002"/>
                </a:lnTo>
                <a:lnTo>
                  <a:pt x="114239" y="18242"/>
                </a:lnTo>
                <a:lnTo>
                  <a:pt x="109438" y="13441"/>
                </a:lnTo>
                <a:lnTo>
                  <a:pt x="104637" y="8641"/>
                </a:lnTo>
                <a:lnTo>
                  <a:pt x="97917" y="5760"/>
                </a:lnTo>
                <a:lnTo>
                  <a:pt x="97744" y="5662"/>
                </a:lnTo>
                <a:lnTo>
                  <a:pt x="86407" y="1415"/>
                </a:lnTo>
                <a:lnTo>
                  <a:pt x="72953" y="0"/>
                </a:lnTo>
                <a:lnTo>
                  <a:pt x="65272" y="0"/>
                </a:lnTo>
                <a:lnTo>
                  <a:pt x="56631" y="2880"/>
                </a:lnTo>
                <a:lnTo>
                  <a:pt x="48950" y="6720"/>
                </a:lnTo>
                <a:lnTo>
                  <a:pt x="43670" y="9968"/>
                </a:lnTo>
                <a:lnTo>
                  <a:pt x="33933" y="17522"/>
                </a:lnTo>
                <a:lnTo>
                  <a:pt x="24003" y="26883"/>
                </a:lnTo>
                <a:lnTo>
                  <a:pt x="24003" y="576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54548"/>
                </a:lnTo>
                <a:lnTo>
                  <a:pt x="960" y="155524"/>
                </a:lnTo>
                <a:lnTo>
                  <a:pt x="1920" y="156484"/>
                </a:lnTo>
                <a:lnTo>
                  <a:pt x="2880" y="156484"/>
                </a:lnTo>
                <a:lnTo>
                  <a:pt x="3840" y="157444"/>
                </a:lnTo>
                <a:lnTo>
                  <a:pt x="22082" y="157444"/>
                </a:lnTo>
                <a:lnTo>
                  <a:pt x="23042" y="156484"/>
                </a:lnTo>
                <a:lnTo>
                  <a:pt x="24963" y="156484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1846"/>
                </a:lnTo>
                <a:lnTo>
                  <a:pt x="30263" y="47732"/>
                </a:lnTo>
                <a:lnTo>
                  <a:pt x="39347" y="37964"/>
                </a:lnTo>
                <a:lnTo>
                  <a:pt x="47990" y="30723"/>
                </a:lnTo>
                <a:lnTo>
                  <a:pt x="54711" y="25923"/>
                </a:lnTo>
                <a:lnTo>
                  <a:pt x="61432" y="23042"/>
                </a:lnTo>
                <a:lnTo>
                  <a:pt x="72953" y="23042"/>
                </a:lnTo>
                <a:lnTo>
                  <a:pt x="77754" y="24002"/>
                </a:lnTo>
                <a:lnTo>
                  <a:pt x="81594" y="26883"/>
                </a:lnTo>
                <a:lnTo>
                  <a:pt x="85435" y="28803"/>
                </a:lnTo>
                <a:lnTo>
                  <a:pt x="88315" y="31683"/>
                </a:lnTo>
                <a:lnTo>
                  <a:pt x="91196" y="34564"/>
                </a:lnTo>
                <a:lnTo>
                  <a:pt x="93116" y="38404"/>
                </a:lnTo>
                <a:lnTo>
                  <a:pt x="95036" y="43205"/>
                </a:lnTo>
                <a:lnTo>
                  <a:pt x="96956" y="48005"/>
                </a:lnTo>
                <a:lnTo>
                  <a:pt x="97917" y="52806"/>
                </a:lnTo>
                <a:lnTo>
                  <a:pt x="98877" y="59527"/>
                </a:lnTo>
                <a:lnTo>
                  <a:pt x="98877" y="155524"/>
                </a:lnTo>
                <a:lnTo>
                  <a:pt x="99837" y="15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7" name="object 877"/>
          <p:cNvSpPr/>
          <p:nvPr/>
        </p:nvSpPr>
        <p:spPr>
          <a:xfrm>
            <a:off x="4310512" y="5775243"/>
            <a:ext cx="95036" cy="195834"/>
          </a:xfrm>
          <a:custGeom>
            <a:avLst/>
            <a:gdLst/>
            <a:ahLst/>
            <a:cxnLst/>
            <a:rect l="l" t="t" r="r" b="b"/>
            <a:pathLst>
              <a:path w="95036" h="195834">
                <a:moveTo>
                  <a:pt x="52791" y="40309"/>
                </a:moveTo>
                <a:lnTo>
                  <a:pt x="52791" y="4800"/>
                </a:lnTo>
                <a:lnTo>
                  <a:pt x="51831" y="3840"/>
                </a:lnTo>
                <a:lnTo>
                  <a:pt x="50871" y="2880"/>
                </a:lnTo>
                <a:lnTo>
                  <a:pt x="50871" y="1920"/>
                </a:lnTo>
                <a:lnTo>
                  <a:pt x="49911" y="1920"/>
                </a:lnTo>
                <a:lnTo>
                  <a:pt x="48950" y="960"/>
                </a:lnTo>
                <a:lnTo>
                  <a:pt x="46070" y="960"/>
                </a:lnTo>
                <a:lnTo>
                  <a:pt x="44150" y="0"/>
                </a:lnTo>
                <a:lnTo>
                  <a:pt x="34549" y="0"/>
                </a:lnTo>
                <a:lnTo>
                  <a:pt x="32628" y="960"/>
                </a:lnTo>
                <a:lnTo>
                  <a:pt x="29748" y="960"/>
                </a:lnTo>
                <a:lnTo>
                  <a:pt x="28788" y="1920"/>
                </a:lnTo>
                <a:lnTo>
                  <a:pt x="27828" y="1920"/>
                </a:lnTo>
                <a:lnTo>
                  <a:pt x="26868" y="2880"/>
                </a:lnTo>
                <a:lnTo>
                  <a:pt x="25908" y="3840"/>
                </a:lnTo>
                <a:lnTo>
                  <a:pt x="25908" y="40309"/>
                </a:lnTo>
                <a:lnTo>
                  <a:pt x="2865" y="40309"/>
                </a:lnTo>
                <a:lnTo>
                  <a:pt x="2865" y="41269"/>
                </a:lnTo>
                <a:lnTo>
                  <a:pt x="1920" y="41269"/>
                </a:lnTo>
                <a:lnTo>
                  <a:pt x="1920" y="42230"/>
                </a:lnTo>
                <a:lnTo>
                  <a:pt x="960" y="43190"/>
                </a:lnTo>
                <a:lnTo>
                  <a:pt x="960" y="45110"/>
                </a:lnTo>
                <a:lnTo>
                  <a:pt x="0" y="46070"/>
                </a:lnTo>
                <a:lnTo>
                  <a:pt x="0" y="54711"/>
                </a:lnTo>
                <a:lnTo>
                  <a:pt x="960" y="57591"/>
                </a:lnTo>
                <a:lnTo>
                  <a:pt x="1920" y="59512"/>
                </a:lnTo>
                <a:lnTo>
                  <a:pt x="2865" y="61432"/>
                </a:lnTo>
                <a:lnTo>
                  <a:pt x="3840" y="62392"/>
                </a:lnTo>
                <a:lnTo>
                  <a:pt x="25908" y="62392"/>
                </a:lnTo>
                <a:lnTo>
                  <a:pt x="25908" y="155508"/>
                </a:lnTo>
                <a:lnTo>
                  <a:pt x="26868" y="162229"/>
                </a:lnTo>
                <a:lnTo>
                  <a:pt x="27828" y="168950"/>
                </a:lnTo>
                <a:lnTo>
                  <a:pt x="29748" y="174711"/>
                </a:lnTo>
                <a:lnTo>
                  <a:pt x="32628" y="180472"/>
                </a:lnTo>
                <a:lnTo>
                  <a:pt x="35509" y="184312"/>
                </a:lnTo>
                <a:lnTo>
                  <a:pt x="39349" y="188153"/>
                </a:lnTo>
                <a:lnTo>
                  <a:pt x="43190" y="191018"/>
                </a:lnTo>
                <a:lnTo>
                  <a:pt x="48950" y="192953"/>
                </a:lnTo>
                <a:lnTo>
                  <a:pt x="54711" y="194858"/>
                </a:lnTo>
                <a:lnTo>
                  <a:pt x="60472" y="195834"/>
                </a:lnTo>
                <a:lnTo>
                  <a:pt x="75834" y="195834"/>
                </a:lnTo>
                <a:lnTo>
                  <a:pt x="78714" y="194858"/>
                </a:lnTo>
                <a:lnTo>
                  <a:pt x="80634" y="194858"/>
                </a:lnTo>
                <a:lnTo>
                  <a:pt x="82555" y="193913"/>
                </a:lnTo>
                <a:lnTo>
                  <a:pt x="84475" y="193913"/>
                </a:lnTo>
                <a:lnTo>
                  <a:pt x="87355" y="192953"/>
                </a:lnTo>
                <a:lnTo>
                  <a:pt x="88315" y="192953"/>
                </a:lnTo>
                <a:lnTo>
                  <a:pt x="90236" y="191993"/>
                </a:lnTo>
                <a:lnTo>
                  <a:pt x="92156" y="191018"/>
                </a:lnTo>
                <a:lnTo>
                  <a:pt x="92156" y="190073"/>
                </a:lnTo>
                <a:lnTo>
                  <a:pt x="93116" y="189113"/>
                </a:lnTo>
                <a:lnTo>
                  <a:pt x="94061" y="188153"/>
                </a:lnTo>
                <a:lnTo>
                  <a:pt x="94061" y="186232"/>
                </a:lnTo>
                <a:lnTo>
                  <a:pt x="95036" y="184312"/>
                </a:lnTo>
                <a:lnTo>
                  <a:pt x="95036" y="173751"/>
                </a:lnTo>
                <a:lnTo>
                  <a:pt x="94061" y="172791"/>
                </a:lnTo>
                <a:lnTo>
                  <a:pt x="94061" y="169910"/>
                </a:lnTo>
                <a:lnTo>
                  <a:pt x="93116" y="169910"/>
                </a:lnTo>
                <a:lnTo>
                  <a:pt x="93116" y="168950"/>
                </a:lnTo>
                <a:lnTo>
                  <a:pt x="89275" y="168950"/>
                </a:lnTo>
                <a:lnTo>
                  <a:pt x="88315" y="169910"/>
                </a:lnTo>
                <a:lnTo>
                  <a:pt x="87355" y="169910"/>
                </a:lnTo>
                <a:lnTo>
                  <a:pt x="86395" y="170870"/>
                </a:lnTo>
                <a:lnTo>
                  <a:pt x="84475" y="170870"/>
                </a:lnTo>
                <a:lnTo>
                  <a:pt x="82555" y="171831"/>
                </a:lnTo>
                <a:lnTo>
                  <a:pt x="81594" y="171831"/>
                </a:lnTo>
                <a:lnTo>
                  <a:pt x="79674" y="172791"/>
                </a:lnTo>
                <a:lnTo>
                  <a:pt x="77754" y="172791"/>
                </a:lnTo>
                <a:lnTo>
                  <a:pt x="74874" y="173751"/>
                </a:lnTo>
                <a:lnTo>
                  <a:pt x="65272" y="173751"/>
                </a:lnTo>
                <a:lnTo>
                  <a:pt x="59512" y="170870"/>
                </a:lnTo>
                <a:lnTo>
                  <a:pt x="56631" y="166070"/>
                </a:lnTo>
                <a:lnTo>
                  <a:pt x="53751" y="160309"/>
                </a:lnTo>
                <a:lnTo>
                  <a:pt x="52791" y="152628"/>
                </a:lnTo>
                <a:lnTo>
                  <a:pt x="52791" y="62392"/>
                </a:lnTo>
                <a:lnTo>
                  <a:pt x="91196" y="62392"/>
                </a:lnTo>
                <a:lnTo>
                  <a:pt x="93116" y="61432"/>
                </a:lnTo>
                <a:lnTo>
                  <a:pt x="94061" y="59512"/>
                </a:lnTo>
                <a:lnTo>
                  <a:pt x="95036" y="57591"/>
                </a:lnTo>
                <a:lnTo>
                  <a:pt x="95036" y="46070"/>
                </a:lnTo>
                <a:lnTo>
                  <a:pt x="94061" y="44150"/>
                </a:lnTo>
                <a:lnTo>
                  <a:pt x="94061" y="42230"/>
                </a:lnTo>
                <a:lnTo>
                  <a:pt x="93116" y="41269"/>
                </a:lnTo>
                <a:lnTo>
                  <a:pt x="92156" y="40309"/>
                </a:lnTo>
                <a:lnTo>
                  <a:pt x="52791" y="40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8" name="object 878"/>
          <p:cNvSpPr/>
          <p:nvPr/>
        </p:nvSpPr>
        <p:spPr>
          <a:xfrm>
            <a:off x="4441057" y="5743559"/>
            <a:ext cx="124800" cy="225597"/>
          </a:xfrm>
          <a:custGeom>
            <a:avLst/>
            <a:gdLst/>
            <a:ahLst/>
            <a:cxnLst/>
            <a:rect l="l" t="t" r="r" b="b"/>
            <a:pathLst>
              <a:path w="124800" h="225597">
                <a:moveTo>
                  <a:pt x="37043" y="83116"/>
                </a:moveTo>
                <a:lnTo>
                  <a:pt x="26883" y="92156"/>
                </a:lnTo>
                <a:lnTo>
                  <a:pt x="26883" y="4800"/>
                </a:lnTo>
                <a:lnTo>
                  <a:pt x="25923" y="3840"/>
                </a:lnTo>
                <a:lnTo>
                  <a:pt x="25923" y="2880"/>
                </a:lnTo>
                <a:lnTo>
                  <a:pt x="24963" y="2880"/>
                </a:lnTo>
                <a:lnTo>
                  <a:pt x="24963" y="1920"/>
                </a:lnTo>
                <a:lnTo>
                  <a:pt x="24002" y="1920"/>
                </a:lnTo>
                <a:lnTo>
                  <a:pt x="23042" y="960"/>
                </a:lnTo>
                <a:lnTo>
                  <a:pt x="20162" y="960"/>
                </a:lnTo>
                <a:lnTo>
                  <a:pt x="18242" y="0"/>
                </a:lnTo>
                <a:lnTo>
                  <a:pt x="10561" y="0"/>
                </a:lnTo>
                <a:lnTo>
                  <a:pt x="8641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223677"/>
                </a:lnTo>
                <a:lnTo>
                  <a:pt x="960" y="223677"/>
                </a:lnTo>
                <a:lnTo>
                  <a:pt x="1920" y="224637"/>
                </a:lnTo>
                <a:lnTo>
                  <a:pt x="2880" y="224637"/>
                </a:lnTo>
                <a:lnTo>
                  <a:pt x="3840" y="225597"/>
                </a:lnTo>
                <a:lnTo>
                  <a:pt x="21122" y="225597"/>
                </a:lnTo>
                <a:lnTo>
                  <a:pt x="23042" y="224637"/>
                </a:lnTo>
                <a:lnTo>
                  <a:pt x="24963" y="224637"/>
                </a:lnTo>
                <a:lnTo>
                  <a:pt x="25923" y="223677"/>
                </a:lnTo>
                <a:lnTo>
                  <a:pt x="25923" y="222702"/>
                </a:lnTo>
                <a:lnTo>
                  <a:pt x="26883" y="221757"/>
                </a:lnTo>
                <a:lnTo>
                  <a:pt x="26883" y="119999"/>
                </a:lnTo>
                <a:lnTo>
                  <a:pt x="29550" y="116394"/>
                </a:lnTo>
                <a:lnTo>
                  <a:pt x="38676" y="106309"/>
                </a:lnTo>
                <a:lnTo>
                  <a:pt x="47045" y="98877"/>
                </a:lnTo>
                <a:lnTo>
                  <a:pt x="54726" y="94076"/>
                </a:lnTo>
                <a:lnTo>
                  <a:pt x="60487" y="91196"/>
                </a:lnTo>
                <a:lnTo>
                  <a:pt x="72969" y="91196"/>
                </a:lnTo>
                <a:lnTo>
                  <a:pt x="76809" y="92156"/>
                </a:lnTo>
                <a:lnTo>
                  <a:pt x="81610" y="95036"/>
                </a:lnTo>
                <a:lnTo>
                  <a:pt x="85435" y="96956"/>
                </a:lnTo>
                <a:lnTo>
                  <a:pt x="88331" y="99837"/>
                </a:lnTo>
                <a:lnTo>
                  <a:pt x="91196" y="102717"/>
                </a:lnTo>
                <a:lnTo>
                  <a:pt x="93116" y="106558"/>
                </a:lnTo>
                <a:lnTo>
                  <a:pt x="95036" y="111358"/>
                </a:lnTo>
                <a:lnTo>
                  <a:pt x="95996" y="116159"/>
                </a:lnTo>
                <a:lnTo>
                  <a:pt x="97916" y="120959"/>
                </a:lnTo>
                <a:lnTo>
                  <a:pt x="98877" y="127680"/>
                </a:lnTo>
                <a:lnTo>
                  <a:pt x="98877" y="223677"/>
                </a:lnTo>
                <a:lnTo>
                  <a:pt x="99837" y="223677"/>
                </a:lnTo>
                <a:lnTo>
                  <a:pt x="99837" y="224637"/>
                </a:lnTo>
                <a:lnTo>
                  <a:pt x="100797" y="224637"/>
                </a:lnTo>
                <a:lnTo>
                  <a:pt x="101757" y="225597"/>
                </a:lnTo>
                <a:lnTo>
                  <a:pt x="119999" y="225597"/>
                </a:lnTo>
                <a:lnTo>
                  <a:pt x="120959" y="224637"/>
                </a:lnTo>
                <a:lnTo>
                  <a:pt x="122880" y="224637"/>
                </a:lnTo>
                <a:lnTo>
                  <a:pt x="123840" y="223677"/>
                </a:lnTo>
                <a:lnTo>
                  <a:pt x="124800" y="223677"/>
                </a:lnTo>
                <a:lnTo>
                  <a:pt x="124789" y="130583"/>
                </a:lnTo>
                <a:lnTo>
                  <a:pt x="123990" y="117156"/>
                </a:lnTo>
                <a:lnTo>
                  <a:pt x="121919" y="105597"/>
                </a:lnTo>
                <a:lnTo>
                  <a:pt x="120959" y="98877"/>
                </a:lnTo>
                <a:lnTo>
                  <a:pt x="118079" y="92156"/>
                </a:lnTo>
                <a:lnTo>
                  <a:pt x="113278" y="86395"/>
                </a:lnTo>
                <a:lnTo>
                  <a:pt x="109438" y="81594"/>
                </a:lnTo>
                <a:lnTo>
                  <a:pt x="103677" y="76794"/>
                </a:lnTo>
                <a:lnTo>
                  <a:pt x="97916" y="73914"/>
                </a:lnTo>
                <a:lnTo>
                  <a:pt x="97755" y="73822"/>
                </a:lnTo>
                <a:lnTo>
                  <a:pt x="86416" y="69570"/>
                </a:lnTo>
                <a:lnTo>
                  <a:pt x="72969" y="68153"/>
                </a:lnTo>
                <a:lnTo>
                  <a:pt x="65272" y="68153"/>
                </a:lnTo>
                <a:lnTo>
                  <a:pt x="57607" y="71033"/>
                </a:lnTo>
                <a:lnTo>
                  <a:pt x="49926" y="74874"/>
                </a:lnTo>
                <a:lnTo>
                  <a:pt x="47203" y="76315"/>
                </a:lnTo>
                <a:lnTo>
                  <a:pt x="37043" y="83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9" name="object 879"/>
          <p:cNvSpPr/>
          <p:nvPr/>
        </p:nvSpPr>
        <p:spPr>
          <a:xfrm>
            <a:off x="4632971" y="5817473"/>
            <a:ext cx="14481" cy="54711"/>
          </a:xfrm>
          <a:custGeom>
            <a:avLst/>
            <a:gdLst/>
            <a:ahLst/>
            <a:cxnLst/>
            <a:rect l="l" t="t" r="r" b="b"/>
            <a:pathLst>
              <a:path w="14481" h="54711">
                <a:moveTo>
                  <a:pt x="10658" y="891"/>
                </a:moveTo>
                <a:lnTo>
                  <a:pt x="0" y="7704"/>
                </a:lnTo>
                <a:lnTo>
                  <a:pt x="79" y="54711"/>
                </a:lnTo>
                <a:lnTo>
                  <a:pt x="1039" y="48966"/>
                </a:lnTo>
                <a:lnTo>
                  <a:pt x="2959" y="43205"/>
                </a:lnTo>
                <a:lnTo>
                  <a:pt x="4880" y="37444"/>
                </a:lnTo>
                <a:lnTo>
                  <a:pt x="7760" y="32644"/>
                </a:lnTo>
                <a:lnTo>
                  <a:pt x="10640" y="28803"/>
                </a:lnTo>
                <a:lnTo>
                  <a:pt x="14481" y="24963"/>
                </a:lnTo>
                <a:lnTo>
                  <a:pt x="12561" y="0"/>
                </a:lnTo>
                <a:lnTo>
                  <a:pt x="10658" y="8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0" name="object 880"/>
          <p:cNvSpPr/>
          <p:nvPr/>
        </p:nvSpPr>
        <p:spPr>
          <a:xfrm>
            <a:off x="4605223" y="5811713"/>
            <a:ext cx="133426" cy="160324"/>
          </a:xfrm>
          <a:custGeom>
            <a:avLst/>
            <a:gdLst/>
            <a:ahLst/>
            <a:cxnLst/>
            <a:rect l="l" t="t" r="r" b="b"/>
            <a:pathLst>
              <a:path w="133426" h="160324">
                <a:moveTo>
                  <a:pt x="133426" y="73913"/>
                </a:moveTo>
                <a:lnTo>
                  <a:pt x="133413" y="67277"/>
                </a:lnTo>
                <a:lnTo>
                  <a:pt x="132465" y="54466"/>
                </a:lnTo>
                <a:lnTo>
                  <a:pt x="129585" y="42245"/>
                </a:lnTo>
                <a:lnTo>
                  <a:pt x="127665" y="34564"/>
                </a:lnTo>
                <a:lnTo>
                  <a:pt x="123825" y="26883"/>
                </a:lnTo>
                <a:lnTo>
                  <a:pt x="119024" y="21122"/>
                </a:lnTo>
                <a:lnTo>
                  <a:pt x="113278" y="14401"/>
                </a:lnTo>
                <a:lnTo>
                  <a:pt x="106542" y="9601"/>
                </a:lnTo>
                <a:lnTo>
                  <a:pt x="98877" y="5760"/>
                </a:lnTo>
                <a:lnTo>
                  <a:pt x="95317" y="4307"/>
                </a:lnTo>
                <a:lnTo>
                  <a:pt x="83233" y="1076"/>
                </a:lnTo>
                <a:lnTo>
                  <a:pt x="70073" y="0"/>
                </a:lnTo>
                <a:lnTo>
                  <a:pt x="64615" y="151"/>
                </a:lnTo>
                <a:lnTo>
                  <a:pt x="51745" y="1945"/>
                </a:lnTo>
                <a:lnTo>
                  <a:pt x="40309" y="5760"/>
                </a:lnTo>
                <a:lnTo>
                  <a:pt x="42230" y="30723"/>
                </a:lnTo>
                <a:lnTo>
                  <a:pt x="46070" y="27843"/>
                </a:lnTo>
                <a:lnTo>
                  <a:pt x="50871" y="24963"/>
                </a:lnTo>
                <a:lnTo>
                  <a:pt x="56631" y="22082"/>
                </a:lnTo>
                <a:lnTo>
                  <a:pt x="62392" y="21122"/>
                </a:lnTo>
                <a:lnTo>
                  <a:pt x="68153" y="21122"/>
                </a:lnTo>
                <a:lnTo>
                  <a:pt x="75417" y="21547"/>
                </a:lnTo>
                <a:lnTo>
                  <a:pt x="88071" y="25407"/>
                </a:lnTo>
                <a:lnTo>
                  <a:pt x="96941" y="33604"/>
                </a:lnTo>
                <a:lnTo>
                  <a:pt x="101661" y="40370"/>
                </a:lnTo>
                <a:lnTo>
                  <a:pt x="105756" y="51900"/>
                </a:lnTo>
                <a:lnTo>
                  <a:pt x="106542" y="66248"/>
                </a:lnTo>
                <a:lnTo>
                  <a:pt x="27828" y="66248"/>
                </a:lnTo>
                <a:lnTo>
                  <a:pt x="27828" y="60472"/>
                </a:lnTo>
                <a:lnTo>
                  <a:pt x="27748" y="13465"/>
                </a:lnTo>
                <a:lnTo>
                  <a:pt x="18242" y="22082"/>
                </a:lnTo>
                <a:lnTo>
                  <a:pt x="9735" y="34807"/>
                </a:lnTo>
                <a:lnTo>
                  <a:pt x="4800" y="47045"/>
                </a:lnTo>
                <a:lnTo>
                  <a:pt x="2419" y="55041"/>
                </a:lnTo>
                <a:lnTo>
                  <a:pt x="504" y="67337"/>
                </a:lnTo>
                <a:lnTo>
                  <a:pt x="0" y="80634"/>
                </a:lnTo>
                <a:lnTo>
                  <a:pt x="251" y="91181"/>
                </a:lnTo>
                <a:lnTo>
                  <a:pt x="1659" y="103953"/>
                </a:lnTo>
                <a:lnTo>
                  <a:pt x="4800" y="115199"/>
                </a:lnTo>
                <a:lnTo>
                  <a:pt x="11158" y="130380"/>
                </a:lnTo>
                <a:lnTo>
                  <a:pt x="18242" y="140162"/>
                </a:lnTo>
                <a:lnTo>
                  <a:pt x="29394" y="149259"/>
                </a:lnTo>
                <a:lnTo>
                  <a:pt x="41269" y="154548"/>
                </a:lnTo>
                <a:lnTo>
                  <a:pt x="47005" y="156728"/>
                </a:lnTo>
                <a:lnTo>
                  <a:pt x="59083" y="159423"/>
                </a:lnTo>
                <a:lnTo>
                  <a:pt x="72953" y="160324"/>
                </a:lnTo>
                <a:lnTo>
                  <a:pt x="79674" y="160324"/>
                </a:lnTo>
                <a:lnTo>
                  <a:pt x="86395" y="159364"/>
                </a:lnTo>
                <a:lnTo>
                  <a:pt x="92156" y="158389"/>
                </a:lnTo>
                <a:lnTo>
                  <a:pt x="97917" y="157444"/>
                </a:lnTo>
                <a:lnTo>
                  <a:pt x="103662" y="156484"/>
                </a:lnTo>
                <a:lnTo>
                  <a:pt x="108478" y="154548"/>
                </a:lnTo>
                <a:lnTo>
                  <a:pt x="112318" y="153603"/>
                </a:lnTo>
                <a:lnTo>
                  <a:pt x="116159" y="152643"/>
                </a:lnTo>
                <a:lnTo>
                  <a:pt x="119024" y="150723"/>
                </a:lnTo>
                <a:lnTo>
                  <a:pt x="121904" y="149763"/>
                </a:lnTo>
                <a:lnTo>
                  <a:pt x="123825" y="148803"/>
                </a:lnTo>
                <a:lnTo>
                  <a:pt x="124785" y="147843"/>
                </a:lnTo>
                <a:lnTo>
                  <a:pt x="125745" y="146883"/>
                </a:lnTo>
                <a:lnTo>
                  <a:pt x="125745" y="145923"/>
                </a:lnTo>
                <a:lnTo>
                  <a:pt x="126705" y="145923"/>
                </a:lnTo>
                <a:lnTo>
                  <a:pt x="126705" y="143042"/>
                </a:lnTo>
                <a:lnTo>
                  <a:pt x="127665" y="142082"/>
                </a:lnTo>
                <a:lnTo>
                  <a:pt x="127665" y="134401"/>
                </a:lnTo>
                <a:lnTo>
                  <a:pt x="126705" y="132481"/>
                </a:lnTo>
                <a:lnTo>
                  <a:pt x="126705" y="129600"/>
                </a:lnTo>
                <a:lnTo>
                  <a:pt x="125745" y="128640"/>
                </a:lnTo>
                <a:lnTo>
                  <a:pt x="124785" y="127680"/>
                </a:lnTo>
                <a:lnTo>
                  <a:pt x="119999" y="127680"/>
                </a:lnTo>
                <a:lnTo>
                  <a:pt x="117104" y="129600"/>
                </a:lnTo>
                <a:lnTo>
                  <a:pt x="114223" y="130561"/>
                </a:lnTo>
                <a:lnTo>
                  <a:pt x="111343" y="131521"/>
                </a:lnTo>
                <a:lnTo>
                  <a:pt x="107502" y="132481"/>
                </a:lnTo>
                <a:lnTo>
                  <a:pt x="103662" y="134401"/>
                </a:lnTo>
                <a:lnTo>
                  <a:pt x="98877" y="135361"/>
                </a:lnTo>
                <a:lnTo>
                  <a:pt x="94076" y="136321"/>
                </a:lnTo>
                <a:lnTo>
                  <a:pt x="88315" y="138242"/>
                </a:lnTo>
                <a:lnTo>
                  <a:pt x="66233" y="138242"/>
                </a:lnTo>
                <a:lnTo>
                  <a:pt x="59512" y="137281"/>
                </a:lnTo>
                <a:lnTo>
                  <a:pt x="52791" y="134401"/>
                </a:lnTo>
                <a:lnTo>
                  <a:pt x="47030" y="132481"/>
                </a:lnTo>
                <a:lnTo>
                  <a:pt x="42230" y="128640"/>
                </a:lnTo>
                <a:lnTo>
                  <a:pt x="38389" y="123840"/>
                </a:lnTo>
                <a:lnTo>
                  <a:pt x="34549" y="119039"/>
                </a:lnTo>
                <a:lnTo>
                  <a:pt x="31668" y="114239"/>
                </a:lnTo>
                <a:lnTo>
                  <a:pt x="30708" y="107518"/>
                </a:lnTo>
                <a:lnTo>
                  <a:pt x="28788" y="100797"/>
                </a:lnTo>
                <a:lnTo>
                  <a:pt x="27828" y="94076"/>
                </a:lnTo>
                <a:lnTo>
                  <a:pt x="27828" y="85435"/>
                </a:lnTo>
                <a:lnTo>
                  <a:pt x="125745" y="85435"/>
                </a:lnTo>
                <a:lnTo>
                  <a:pt x="128625" y="84475"/>
                </a:lnTo>
                <a:lnTo>
                  <a:pt x="130545" y="82555"/>
                </a:lnTo>
                <a:lnTo>
                  <a:pt x="132466" y="80634"/>
                </a:lnTo>
                <a:lnTo>
                  <a:pt x="133426" y="77754"/>
                </a:lnTo>
                <a:lnTo>
                  <a:pt x="133426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1" name="object 881"/>
          <p:cNvSpPr/>
          <p:nvPr/>
        </p:nvSpPr>
        <p:spPr>
          <a:xfrm>
            <a:off x="4857689" y="5758921"/>
            <a:ext cx="121919" cy="209275"/>
          </a:xfrm>
          <a:custGeom>
            <a:avLst/>
            <a:gdLst/>
            <a:ahLst/>
            <a:cxnLst/>
            <a:rect l="l" t="t" r="r" b="b"/>
            <a:pathLst>
              <a:path w="121919" h="209275">
                <a:moveTo>
                  <a:pt x="77754" y="1920"/>
                </a:moveTo>
                <a:lnTo>
                  <a:pt x="76794" y="960"/>
                </a:lnTo>
                <a:lnTo>
                  <a:pt x="75834" y="960"/>
                </a:lnTo>
                <a:lnTo>
                  <a:pt x="74874" y="0"/>
                </a:lnTo>
                <a:lnTo>
                  <a:pt x="56647" y="0"/>
                </a:lnTo>
                <a:lnTo>
                  <a:pt x="55686" y="960"/>
                </a:lnTo>
                <a:lnTo>
                  <a:pt x="53751" y="960"/>
                </a:lnTo>
                <a:lnTo>
                  <a:pt x="52806" y="1920"/>
                </a:lnTo>
                <a:lnTo>
                  <a:pt x="4800" y="32628"/>
                </a:lnTo>
                <a:lnTo>
                  <a:pt x="3840" y="32628"/>
                </a:lnTo>
                <a:lnTo>
                  <a:pt x="2880" y="33588"/>
                </a:lnTo>
                <a:lnTo>
                  <a:pt x="2880" y="34564"/>
                </a:lnTo>
                <a:lnTo>
                  <a:pt x="1920" y="34564"/>
                </a:lnTo>
                <a:lnTo>
                  <a:pt x="1920" y="35509"/>
                </a:lnTo>
                <a:lnTo>
                  <a:pt x="960" y="36469"/>
                </a:lnTo>
                <a:lnTo>
                  <a:pt x="960" y="38404"/>
                </a:lnTo>
                <a:lnTo>
                  <a:pt x="0" y="39349"/>
                </a:lnTo>
                <a:lnTo>
                  <a:pt x="0" y="48950"/>
                </a:lnTo>
                <a:lnTo>
                  <a:pt x="960" y="50871"/>
                </a:lnTo>
                <a:lnTo>
                  <a:pt x="960" y="51831"/>
                </a:lnTo>
                <a:lnTo>
                  <a:pt x="1920" y="53751"/>
                </a:lnTo>
                <a:lnTo>
                  <a:pt x="2880" y="54711"/>
                </a:lnTo>
                <a:lnTo>
                  <a:pt x="6720" y="54711"/>
                </a:lnTo>
                <a:lnTo>
                  <a:pt x="8641" y="53751"/>
                </a:lnTo>
                <a:lnTo>
                  <a:pt x="10561" y="52791"/>
                </a:lnTo>
                <a:lnTo>
                  <a:pt x="50871" y="28788"/>
                </a:lnTo>
                <a:lnTo>
                  <a:pt x="50871" y="187192"/>
                </a:lnTo>
                <a:lnTo>
                  <a:pt x="5760" y="187192"/>
                </a:lnTo>
                <a:lnTo>
                  <a:pt x="4800" y="188153"/>
                </a:lnTo>
                <a:lnTo>
                  <a:pt x="3840" y="189113"/>
                </a:lnTo>
                <a:lnTo>
                  <a:pt x="2880" y="189113"/>
                </a:lnTo>
                <a:lnTo>
                  <a:pt x="2880" y="190073"/>
                </a:lnTo>
                <a:lnTo>
                  <a:pt x="1920" y="191033"/>
                </a:lnTo>
                <a:lnTo>
                  <a:pt x="1920" y="193913"/>
                </a:lnTo>
                <a:lnTo>
                  <a:pt x="960" y="194873"/>
                </a:lnTo>
                <a:lnTo>
                  <a:pt x="960" y="202554"/>
                </a:lnTo>
                <a:lnTo>
                  <a:pt x="1920" y="203514"/>
                </a:lnTo>
                <a:lnTo>
                  <a:pt x="1920" y="205435"/>
                </a:lnTo>
                <a:lnTo>
                  <a:pt x="2880" y="206395"/>
                </a:lnTo>
                <a:lnTo>
                  <a:pt x="2880" y="207340"/>
                </a:lnTo>
                <a:lnTo>
                  <a:pt x="3840" y="208315"/>
                </a:lnTo>
                <a:lnTo>
                  <a:pt x="3840" y="209275"/>
                </a:lnTo>
                <a:lnTo>
                  <a:pt x="118079" y="209275"/>
                </a:lnTo>
                <a:lnTo>
                  <a:pt x="119039" y="208315"/>
                </a:lnTo>
                <a:lnTo>
                  <a:pt x="119999" y="208315"/>
                </a:lnTo>
                <a:lnTo>
                  <a:pt x="119999" y="207340"/>
                </a:lnTo>
                <a:lnTo>
                  <a:pt x="120959" y="206395"/>
                </a:lnTo>
                <a:lnTo>
                  <a:pt x="120959" y="205435"/>
                </a:lnTo>
                <a:lnTo>
                  <a:pt x="121919" y="203514"/>
                </a:lnTo>
                <a:lnTo>
                  <a:pt x="121919" y="193913"/>
                </a:lnTo>
                <a:lnTo>
                  <a:pt x="120959" y="191993"/>
                </a:lnTo>
                <a:lnTo>
                  <a:pt x="120959" y="191033"/>
                </a:lnTo>
                <a:lnTo>
                  <a:pt x="119999" y="190073"/>
                </a:lnTo>
                <a:lnTo>
                  <a:pt x="119999" y="189113"/>
                </a:lnTo>
                <a:lnTo>
                  <a:pt x="119039" y="188153"/>
                </a:lnTo>
                <a:lnTo>
                  <a:pt x="118079" y="187192"/>
                </a:lnTo>
                <a:lnTo>
                  <a:pt x="78714" y="187192"/>
                </a:lnTo>
                <a:lnTo>
                  <a:pt x="78714" y="3840"/>
                </a:lnTo>
                <a:lnTo>
                  <a:pt x="77754" y="2880"/>
                </a:lnTo>
                <a:lnTo>
                  <a:pt x="77754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2" name="object 882"/>
          <p:cNvSpPr/>
          <p:nvPr/>
        </p:nvSpPr>
        <p:spPr>
          <a:xfrm>
            <a:off x="5011293" y="5757001"/>
            <a:ext cx="137266" cy="215036"/>
          </a:xfrm>
          <a:custGeom>
            <a:avLst/>
            <a:gdLst/>
            <a:ahLst/>
            <a:cxnLst/>
            <a:rect l="l" t="t" r="r" b="b"/>
            <a:pathLst>
              <a:path w="137266" h="215036">
                <a:moveTo>
                  <a:pt x="6705" y="186232"/>
                </a:moveTo>
                <a:lnTo>
                  <a:pt x="5745" y="187192"/>
                </a:lnTo>
                <a:lnTo>
                  <a:pt x="5745" y="201594"/>
                </a:lnTo>
                <a:lnTo>
                  <a:pt x="6705" y="203514"/>
                </a:lnTo>
                <a:lnTo>
                  <a:pt x="7680" y="205435"/>
                </a:lnTo>
                <a:lnTo>
                  <a:pt x="8625" y="206395"/>
                </a:lnTo>
                <a:lnTo>
                  <a:pt x="9585" y="207355"/>
                </a:lnTo>
                <a:lnTo>
                  <a:pt x="11506" y="208315"/>
                </a:lnTo>
                <a:lnTo>
                  <a:pt x="13426" y="209260"/>
                </a:lnTo>
                <a:lnTo>
                  <a:pt x="16306" y="210235"/>
                </a:lnTo>
                <a:lnTo>
                  <a:pt x="19187" y="211195"/>
                </a:lnTo>
                <a:lnTo>
                  <a:pt x="22067" y="211195"/>
                </a:lnTo>
                <a:lnTo>
                  <a:pt x="25908" y="212156"/>
                </a:lnTo>
                <a:lnTo>
                  <a:pt x="29748" y="213100"/>
                </a:lnTo>
                <a:lnTo>
                  <a:pt x="34549" y="214076"/>
                </a:lnTo>
                <a:lnTo>
                  <a:pt x="38389" y="214076"/>
                </a:lnTo>
                <a:lnTo>
                  <a:pt x="43190" y="215036"/>
                </a:lnTo>
                <a:lnTo>
                  <a:pt x="47990" y="215036"/>
                </a:lnTo>
                <a:lnTo>
                  <a:pt x="55410" y="214795"/>
                </a:lnTo>
                <a:lnTo>
                  <a:pt x="68080" y="213141"/>
                </a:lnTo>
                <a:lnTo>
                  <a:pt x="79674" y="210235"/>
                </a:lnTo>
                <a:lnTo>
                  <a:pt x="93165" y="203926"/>
                </a:lnTo>
                <a:lnTo>
                  <a:pt x="102702" y="196794"/>
                </a:lnTo>
                <a:lnTo>
                  <a:pt x="112562" y="187389"/>
                </a:lnTo>
                <a:lnTo>
                  <a:pt x="119984" y="177591"/>
                </a:lnTo>
                <a:lnTo>
                  <a:pt x="125794" y="165205"/>
                </a:lnTo>
                <a:lnTo>
                  <a:pt x="130545" y="153588"/>
                </a:lnTo>
                <a:lnTo>
                  <a:pt x="133479" y="139200"/>
                </a:lnTo>
                <a:lnTo>
                  <a:pt x="135346" y="126720"/>
                </a:lnTo>
                <a:lnTo>
                  <a:pt x="136760" y="111568"/>
                </a:lnTo>
                <a:lnTo>
                  <a:pt x="137266" y="98877"/>
                </a:lnTo>
                <a:lnTo>
                  <a:pt x="137257" y="97228"/>
                </a:lnTo>
                <a:lnTo>
                  <a:pt x="136603" y="84309"/>
                </a:lnTo>
                <a:lnTo>
                  <a:pt x="135346" y="71993"/>
                </a:lnTo>
                <a:lnTo>
                  <a:pt x="134386" y="63352"/>
                </a:lnTo>
                <a:lnTo>
                  <a:pt x="133426" y="54711"/>
                </a:lnTo>
                <a:lnTo>
                  <a:pt x="131505" y="47990"/>
                </a:lnTo>
                <a:lnTo>
                  <a:pt x="129585" y="40325"/>
                </a:lnTo>
                <a:lnTo>
                  <a:pt x="126705" y="33604"/>
                </a:lnTo>
                <a:lnTo>
                  <a:pt x="122864" y="27828"/>
                </a:lnTo>
                <a:lnTo>
                  <a:pt x="119024" y="22082"/>
                </a:lnTo>
                <a:lnTo>
                  <a:pt x="115183" y="16322"/>
                </a:lnTo>
                <a:lnTo>
                  <a:pt x="110383" y="12481"/>
                </a:lnTo>
                <a:lnTo>
                  <a:pt x="105597" y="8641"/>
                </a:lnTo>
                <a:lnTo>
                  <a:pt x="99822" y="5760"/>
                </a:lnTo>
                <a:lnTo>
                  <a:pt x="93101" y="2880"/>
                </a:lnTo>
                <a:lnTo>
                  <a:pt x="86380" y="960"/>
                </a:lnTo>
                <a:lnTo>
                  <a:pt x="78699" y="0"/>
                </a:lnTo>
                <a:lnTo>
                  <a:pt x="70073" y="0"/>
                </a:lnTo>
                <a:lnTo>
                  <a:pt x="62419" y="257"/>
                </a:lnTo>
                <a:lnTo>
                  <a:pt x="49508" y="2112"/>
                </a:lnTo>
                <a:lnTo>
                  <a:pt x="38389" y="5760"/>
                </a:lnTo>
                <a:lnTo>
                  <a:pt x="40309" y="31668"/>
                </a:lnTo>
                <a:lnTo>
                  <a:pt x="44150" y="27828"/>
                </a:lnTo>
                <a:lnTo>
                  <a:pt x="48950" y="25923"/>
                </a:lnTo>
                <a:lnTo>
                  <a:pt x="53751" y="23042"/>
                </a:lnTo>
                <a:lnTo>
                  <a:pt x="60472" y="22082"/>
                </a:lnTo>
                <a:lnTo>
                  <a:pt x="73913" y="22082"/>
                </a:lnTo>
                <a:lnTo>
                  <a:pt x="79674" y="23042"/>
                </a:lnTo>
                <a:lnTo>
                  <a:pt x="85420" y="25923"/>
                </a:lnTo>
                <a:lnTo>
                  <a:pt x="90220" y="28803"/>
                </a:lnTo>
                <a:lnTo>
                  <a:pt x="95036" y="32644"/>
                </a:lnTo>
                <a:lnTo>
                  <a:pt x="97917" y="38389"/>
                </a:lnTo>
                <a:lnTo>
                  <a:pt x="101757" y="44165"/>
                </a:lnTo>
                <a:lnTo>
                  <a:pt x="104622" y="51831"/>
                </a:lnTo>
                <a:lnTo>
                  <a:pt x="106542" y="61432"/>
                </a:lnTo>
                <a:lnTo>
                  <a:pt x="107878" y="69555"/>
                </a:lnTo>
                <a:lnTo>
                  <a:pt x="109037" y="82003"/>
                </a:lnTo>
                <a:lnTo>
                  <a:pt x="109423" y="95996"/>
                </a:lnTo>
                <a:lnTo>
                  <a:pt x="103662" y="99837"/>
                </a:lnTo>
                <a:lnTo>
                  <a:pt x="96941" y="103677"/>
                </a:lnTo>
                <a:lnTo>
                  <a:pt x="89260" y="105597"/>
                </a:lnTo>
                <a:lnTo>
                  <a:pt x="81594" y="108478"/>
                </a:lnTo>
                <a:lnTo>
                  <a:pt x="73913" y="109438"/>
                </a:lnTo>
                <a:lnTo>
                  <a:pt x="58552" y="109438"/>
                </a:lnTo>
                <a:lnTo>
                  <a:pt x="52791" y="108478"/>
                </a:lnTo>
                <a:lnTo>
                  <a:pt x="47990" y="106558"/>
                </a:lnTo>
                <a:lnTo>
                  <a:pt x="43190" y="104637"/>
                </a:lnTo>
                <a:lnTo>
                  <a:pt x="39349" y="100797"/>
                </a:lnTo>
                <a:lnTo>
                  <a:pt x="36469" y="97916"/>
                </a:lnTo>
                <a:lnTo>
                  <a:pt x="33588" y="94076"/>
                </a:lnTo>
                <a:lnTo>
                  <a:pt x="30708" y="89275"/>
                </a:lnTo>
                <a:lnTo>
                  <a:pt x="29748" y="84475"/>
                </a:lnTo>
                <a:lnTo>
                  <a:pt x="28788" y="78714"/>
                </a:lnTo>
                <a:lnTo>
                  <a:pt x="27828" y="72953"/>
                </a:lnTo>
                <a:lnTo>
                  <a:pt x="25309" y="12786"/>
                </a:lnTo>
                <a:lnTo>
                  <a:pt x="16306" y="21122"/>
                </a:lnTo>
                <a:lnTo>
                  <a:pt x="10546" y="26883"/>
                </a:lnTo>
                <a:lnTo>
                  <a:pt x="5745" y="34549"/>
                </a:lnTo>
                <a:lnTo>
                  <a:pt x="3840" y="43190"/>
                </a:lnTo>
                <a:lnTo>
                  <a:pt x="3580" y="43901"/>
                </a:lnTo>
                <a:lnTo>
                  <a:pt x="785" y="55831"/>
                </a:lnTo>
                <a:lnTo>
                  <a:pt x="0" y="69113"/>
                </a:lnTo>
                <a:lnTo>
                  <a:pt x="0" y="77754"/>
                </a:lnTo>
                <a:lnTo>
                  <a:pt x="960" y="86395"/>
                </a:lnTo>
                <a:lnTo>
                  <a:pt x="2865" y="94076"/>
                </a:lnTo>
                <a:lnTo>
                  <a:pt x="4785" y="100797"/>
                </a:lnTo>
                <a:lnTo>
                  <a:pt x="8625" y="107518"/>
                </a:lnTo>
                <a:lnTo>
                  <a:pt x="13426" y="113278"/>
                </a:lnTo>
                <a:lnTo>
                  <a:pt x="18227" y="119039"/>
                </a:lnTo>
                <a:lnTo>
                  <a:pt x="23987" y="122880"/>
                </a:lnTo>
                <a:lnTo>
                  <a:pt x="31668" y="126720"/>
                </a:lnTo>
                <a:lnTo>
                  <a:pt x="35722" y="127910"/>
                </a:lnTo>
                <a:lnTo>
                  <a:pt x="47764" y="129967"/>
                </a:lnTo>
                <a:lnTo>
                  <a:pt x="61432" y="130561"/>
                </a:lnTo>
                <a:lnTo>
                  <a:pt x="64417" y="130533"/>
                </a:lnTo>
                <a:lnTo>
                  <a:pt x="77376" y="129532"/>
                </a:lnTo>
                <a:lnTo>
                  <a:pt x="89260" y="126720"/>
                </a:lnTo>
                <a:lnTo>
                  <a:pt x="96941" y="124800"/>
                </a:lnTo>
                <a:lnTo>
                  <a:pt x="103662" y="120959"/>
                </a:lnTo>
                <a:lnTo>
                  <a:pt x="109423" y="118079"/>
                </a:lnTo>
                <a:lnTo>
                  <a:pt x="109336" y="121962"/>
                </a:lnTo>
                <a:lnTo>
                  <a:pt x="107944" y="134583"/>
                </a:lnTo>
                <a:lnTo>
                  <a:pt x="105597" y="146867"/>
                </a:lnTo>
                <a:lnTo>
                  <a:pt x="102702" y="155508"/>
                </a:lnTo>
                <a:lnTo>
                  <a:pt x="99822" y="163189"/>
                </a:lnTo>
                <a:lnTo>
                  <a:pt x="95036" y="169910"/>
                </a:lnTo>
                <a:lnTo>
                  <a:pt x="90220" y="176631"/>
                </a:lnTo>
                <a:lnTo>
                  <a:pt x="83515" y="182392"/>
                </a:lnTo>
                <a:lnTo>
                  <a:pt x="76794" y="186232"/>
                </a:lnTo>
                <a:lnTo>
                  <a:pt x="63412" y="190764"/>
                </a:lnTo>
                <a:lnTo>
                  <a:pt x="49911" y="191993"/>
                </a:lnTo>
                <a:lnTo>
                  <a:pt x="39349" y="191993"/>
                </a:lnTo>
                <a:lnTo>
                  <a:pt x="34549" y="191033"/>
                </a:lnTo>
                <a:lnTo>
                  <a:pt x="30708" y="190073"/>
                </a:lnTo>
                <a:lnTo>
                  <a:pt x="26868" y="189113"/>
                </a:lnTo>
                <a:lnTo>
                  <a:pt x="23027" y="188153"/>
                </a:lnTo>
                <a:lnTo>
                  <a:pt x="20147" y="187192"/>
                </a:lnTo>
                <a:lnTo>
                  <a:pt x="17266" y="186232"/>
                </a:lnTo>
                <a:lnTo>
                  <a:pt x="15346" y="186232"/>
                </a:lnTo>
                <a:lnTo>
                  <a:pt x="12466" y="185272"/>
                </a:lnTo>
                <a:lnTo>
                  <a:pt x="11506" y="184312"/>
                </a:lnTo>
                <a:lnTo>
                  <a:pt x="8625" y="184312"/>
                </a:lnTo>
                <a:lnTo>
                  <a:pt x="7680" y="185272"/>
                </a:lnTo>
                <a:lnTo>
                  <a:pt x="6705" y="185272"/>
                </a:lnTo>
                <a:lnTo>
                  <a:pt x="6705" y="1862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3" name="object 883"/>
          <p:cNvSpPr/>
          <p:nvPr/>
        </p:nvSpPr>
        <p:spPr>
          <a:xfrm>
            <a:off x="5036602" y="5762762"/>
            <a:ext cx="14999" cy="67193"/>
          </a:xfrm>
          <a:custGeom>
            <a:avLst/>
            <a:gdLst/>
            <a:ahLst/>
            <a:cxnLst/>
            <a:rect l="l" t="t" r="r" b="b"/>
            <a:pathLst>
              <a:path w="14999" h="67193">
                <a:moveTo>
                  <a:pt x="11499" y="651"/>
                </a:moveTo>
                <a:lnTo>
                  <a:pt x="0" y="7025"/>
                </a:lnTo>
                <a:lnTo>
                  <a:pt x="2518" y="67193"/>
                </a:lnTo>
                <a:lnTo>
                  <a:pt x="2518" y="55671"/>
                </a:lnTo>
                <a:lnTo>
                  <a:pt x="3478" y="49911"/>
                </a:lnTo>
                <a:lnTo>
                  <a:pt x="4438" y="44150"/>
                </a:lnTo>
                <a:lnTo>
                  <a:pt x="6358" y="39349"/>
                </a:lnTo>
                <a:lnTo>
                  <a:pt x="8279" y="34564"/>
                </a:lnTo>
                <a:lnTo>
                  <a:pt x="11159" y="29748"/>
                </a:lnTo>
                <a:lnTo>
                  <a:pt x="14999" y="25908"/>
                </a:lnTo>
                <a:lnTo>
                  <a:pt x="13079" y="0"/>
                </a:lnTo>
                <a:lnTo>
                  <a:pt x="11499" y="6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4" name="object 884"/>
          <p:cNvSpPr/>
          <p:nvPr/>
        </p:nvSpPr>
        <p:spPr>
          <a:xfrm>
            <a:off x="5185044" y="5757001"/>
            <a:ext cx="131505" cy="215036"/>
          </a:xfrm>
          <a:custGeom>
            <a:avLst/>
            <a:gdLst/>
            <a:ahLst/>
            <a:cxnLst/>
            <a:rect l="l" t="t" r="r" b="b"/>
            <a:pathLst>
              <a:path w="131505" h="215036">
                <a:moveTo>
                  <a:pt x="131505" y="98877"/>
                </a:moveTo>
                <a:lnTo>
                  <a:pt x="131496" y="97228"/>
                </a:lnTo>
                <a:lnTo>
                  <a:pt x="130842" y="84309"/>
                </a:lnTo>
                <a:lnTo>
                  <a:pt x="129585" y="71993"/>
                </a:lnTo>
                <a:lnTo>
                  <a:pt x="128625" y="63352"/>
                </a:lnTo>
                <a:lnTo>
                  <a:pt x="127680" y="54711"/>
                </a:lnTo>
                <a:lnTo>
                  <a:pt x="125745" y="47990"/>
                </a:lnTo>
                <a:lnTo>
                  <a:pt x="122864" y="40325"/>
                </a:lnTo>
                <a:lnTo>
                  <a:pt x="119999" y="33604"/>
                </a:lnTo>
                <a:lnTo>
                  <a:pt x="117119" y="27828"/>
                </a:lnTo>
                <a:lnTo>
                  <a:pt x="113278" y="22082"/>
                </a:lnTo>
                <a:lnTo>
                  <a:pt x="109438" y="16322"/>
                </a:lnTo>
                <a:lnTo>
                  <a:pt x="104622" y="12481"/>
                </a:lnTo>
                <a:lnTo>
                  <a:pt x="99837" y="8641"/>
                </a:lnTo>
                <a:lnTo>
                  <a:pt x="94076" y="5760"/>
                </a:lnTo>
                <a:lnTo>
                  <a:pt x="86395" y="2880"/>
                </a:lnTo>
                <a:lnTo>
                  <a:pt x="79674" y="960"/>
                </a:lnTo>
                <a:lnTo>
                  <a:pt x="71993" y="0"/>
                </a:lnTo>
                <a:lnTo>
                  <a:pt x="63352" y="0"/>
                </a:lnTo>
                <a:lnTo>
                  <a:pt x="56077" y="257"/>
                </a:lnTo>
                <a:lnTo>
                  <a:pt x="43059" y="2112"/>
                </a:lnTo>
                <a:lnTo>
                  <a:pt x="31668" y="5760"/>
                </a:lnTo>
                <a:lnTo>
                  <a:pt x="19746" y="12570"/>
                </a:lnTo>
                <a:lnTo>
                  <a:pt x="22082" y="78714"/>
                </a:lnTo>
                <a:lnTo>
                  <a:pt x="22082" y="55671"/>
                </a:lnTo>
                <a:lnTo>
                  <a:pt x="23987" y="49911"/>
                </a:lnTo>
                <a:lnTo>
                  <a:pt x="25923" y="45110"/>
                </a:lnTo>
                <a:lnTo>
                  <a:pt x="27828" y="40325"/>
                </a:lnTo>
                <a:lnTo>
                  <a:pt x="30708" y="35509"/>
                </a:lnTo>
                <a:lnTo>
                  <a:pt x="34549" y="31668"/>
                </a:lnTo>
                <a:lnTo>
                  <a:pt x="38389" y="27828"/>
                </a:lnTo>
                <a:lnTo>
                  <a:pt x="43190" y="25923"/>
                </a:lnTo>
                <a:lnTo>
                  <a:pt x="47990" y="23042"/>
                </a:lnTo>
                <a:lnTo>
                  <a:pt x="53751" y="22082"/>
                </a:lnTo>
                <a:lnTo>
                  <a:pt x="68153" y="22082"/>
                </a:lnTo>
                <a:lnTo>
                  <a:pt x="73913" y="23042"/>
                </a:lnTo>
                <a:lnTo>
                  <a:pt x="78714" y="25923"/>
                </a:lnTo>
                <a:lnTo>
                  <a:pt x="84475" y="28803"/>
                </a:lnTo>
                <a:lnTo>
                  <a:pt x="88315" y="32644"/>
                </a:lnTo>
                <a:lnTo>
                  <a:pt x="92156" y="38389"/>
                </a:lnTo>
                <a:lnTo>
                  <a:pt x="95996" y="44165"/>
                </a:lnTo>
                <a:lnTo>
                  <a:pt x="98877" y="51831"/>
                </a:lnTo>
                <a:lnTo>
                  <a:pt x="99837" y="61432"/>
                </a:lnTo>
                <a:lnTo>
                  <a:pt x="101172" y="69555"/>
                </a:lnTo>
                <a:lnTo>
                  <a:pt x="102331" y="82003"/>
                </a:lnTo>
                <a:lnTo>
                  <a:pt x="102717" y="95996"/>
                </a:lnTo>
                <a:lnTo>
                  <a:pt x="97916" y="99837"/>
                </a:lnTo>
                <a:lnTo>
                  <a:pt x="91196" y="103677"/>
                </a:lnTo>
                <a:lnTo>
                  <a:pt x="83515" y="105597"/>
                </a:lnTo>
                <a:lnTo>
                  <a:pt x="75834" y="108478"/>
                </a:lnTo>
                <a:lnTo>
                  <a:pt x="68153" y="109438"/>
                </a:lnTo>
                <a:lnTo>
                  <a:pt x="52791" y="109438"/>
                </a:lnTo>
                <a:lnTo>
                  <a:pt x="47030" y="108478"/>
                </a:lnTo>
                <a:lnTo>
                  <a:pt x="42230" y="106558"/>
                </a:lnTo>
                <a:lnTo>
                  <a:pt x="37429" y="104637"/>
                </a:lnTo>
                <a:lnTo>
                  <a:pt x="33588" y="100797"/>
                </a:lnTo>
                <a:lnTo>
                  <a:pt x="30708" y="97916"/>
                </a:lnTo>
                <a:lnTo>
                  <a:pt x="26868" y="94076"/>
                </a:lnTo>
                <a:lnTo>
                  <a:pt x="24947" y="89275"/>
                </a:lnTo>
                <a:lnTo>
                  <a:pt x="25923" y="126720"/>
                </a:lnTo>
                <a:lnTo>
                  <a:pt x="29959" y="127907"/>
                </a:lnTo>
                <a:lnTo>
                  <a:pt x="41998" y="129967"/>
                </a:lnTo>
                <a:lnTo>
                  <a:pt x="55671" y="130561"/>
                </a:lnTo>
                <a:lnTo>
                  <a:pt x="57696" y="130548"/>
                </a:lnTo>
                <a:lnTo>
                  <a:pt x="71050" y="129593"/>
                </a:lnTo>
                <a:lnTo>
                  <a:pt x="82555" y="126720"/>
                </a:lnTo>
                <a:lnTo>
                  <a:pt x="91196" y="124800"/>
                </a:lnTo>
                <a:lnTo>
                  <a:pt x="97916" y="120959"/>
                </a:lnTo>
                <a:lnTo>
                  <a:pt x="103677" y="118079"/>
                </a:lnTo>
                <a:lnTo>
                  <a:pt x="103314" y="121964"/>
                </a:lnTo>
                <a:lnTo>
                  <a:pt x="101885" y="134583"/>
                </a:lnTo>
                <a:lnTo>
                  <a:pt x="99837" y="146867"/>
                </a:lnTo>
                <a:lnTo>
                  <a:pt x="96956" y="155508"/>
                </a:lnTo>
                <a:lnTo>
                  <a:pt x="94076" y="163189"/>
                </a:lnTo>
                <a:lnTo>
                  <a:pt x="89275" y="169910"/>
                </a:lnTo>
                <a:lnTo>
                  <a:pt x="84475" y="176631"/>
                </a:lnTo>
                <a:lnTo>
                  <a:pt x="77754" y="182392"/>
                </a:lnTo>
                <a:lnTo>
                  <a:pt x="70073" y="186232"/>
                </a:lnTo>
                <a:lnTo>
                  <a:pt x="69179" y="186723"/>
                </a:lnTo>
                <a:lnTo>
                  <a:pt x="57610" y="190675"/>
                </a:lnTo>
                <a:lnTo>
                  <a:pt x="44150" y="191993"/>
                </a:lnTo>
                <a:lnTo>
                  <a:pt x="33588" y="191993"/>
                </a:lnTo>
                <a:lnTo>
                  <a:pt x="28788" y="191033"/>
                </a:lnTo>
                <a:lnTo>
                  <a:pt x="23987" y="190073"/>
                </a:lnTo>
                <a:lnTo>
                  <a:pt x="20147" y="189113"/>
                </a:lnTo>
                <a:lnTo>
                  <a:pt x="17266" y="188153"/>
                </a:lnTo>
                <a:lnTo>
                  <a:pt x="14386" y="187192"/>
                </a:lnTo>
                <a:lnTo>
                  <a:pt x="11521" y="186232"/>
                </a:lnTo>
                <a:lnTo>
                  <a:pt x="8641" y="186232"/>
                </a:lnTo>
                <a:lnTo>
                  <a:pt x="6705" y="185272"/>
                </a:lnTo>
                <a:lnTo>
                  <a:pt x="4800" y="184312"/>
                </a:lnTo>
                <a:lnTo>
                  <a:pt x="2865" y="184312"/>
                </a:lnTo>
                <a:lnTo>
                  <a:pt x="1920" y="185272"/>
                </a:lnTo>
                <a:lnTo>
                  <a:pt x="960" y="185272"/>
                </a:lnTo>
                <a:lnTo>
                  <a:pt x="960" y="186232"/>
                </a:lnTo>
                <a:lnTo>
                  <a:pt x="0" y="187192"/>
                </a:lnTo>
                <a:lnTo>
                  <a:pt x="0" y="201594"/>
                </a:lnTo>
                <a:lnTo>
                  <a:pt x="960" y="203514"/>
                </a:lnTo>
                <a:lnTo>
                  <a:pt x="1920" y="205435"/>
                </a:lnTo>
                <a:lnTo>
                  <a:pt x="2865" y="206395"/>
                </a:lnTo>
                <a:lnTo>
                  <a:pt x="3840" y="207355"/>
                </a:lnTo>
                <a:lnTo>
                  <a:pt x="5760" y="208315"/>
                </a:lnTo>
                <a:lnTo>
                  <a:pt x="7680" y="209260"/>
                </a:lnTo>
                <a:lnTo>
                  <a:pt x="10546" y="210235"/>
                </a:lnTo>
                <a:lnTo>
                  <a:pt x="13426" y="211195"/>
                </a:lnTo>
                <a:lnTo>
                  <a:pt x="16306" y="211195"/>
                </a:lnTo>
                <a:lnTo>
                  <a:pt x="20147" y="212156"/>
                </a:lnTo>
                <a:lnTo>
                  <a:pt x="23987" y="213100"/>
                </a:lnTo>
                <a:lnTo>
                  <a:pt x="28788" y="214076"/>
                </a:lnTo>
                <a:lnTo>
                  <a:pt x="32628" y="214076"/>
                </a:lnTo>
                <a:lnTo>
                  <a:pt x="37429" y="215036"/>
                </a:lnTo>
                <a:lnTo>
                  <a:pt x="42230" y="215036"/>
                </a:lnTo>
                <a:lnTo>
                  <a:pt x="49274" y="214795"/>
                </a:lnTo>
                <a:lnTo>
                  <a:pt x="62046" y="213141"/>
                </a:lnTo>
                <a:lnTo>
                  <a:pt x="73913" y="210235"/>
                </a:lnTo>
                <a:lnTo>
                  <a:pt x="86705" y="203923"/>
                </a:lnTo>
                <a:lnTo>
                  <a:pt x="96956" y="196794"/>
                </a:lnTo>
                <a:lnTo>
                  <a:pt x="103677" y="191033"/>
                </a:lnTo>
                <a:lnTo>
                  <a:pt x="109438" y="184312"/>
                </a:lnTo>
                <a:lnTo>
                  <a:pt x="113278" y="177591"/>
                </a:lnTo>
                <a:lnTo>
                  <a:pt x="113727" y="176865"/>
                </a:lnTo>
                <a:lnTo>
                  <a:pt x="119796" y="165205"/>
                </a:lnTo>
                <a:lnTo>
                  <a:pt x="123840" y="153588"/>
                </a:lnTo>
                <a:lnTo>
                  <a:pt x="127640" y="139115"/>
                </a:lnTo>
                <a:lnTo>
                  <a:pt x="129585" y="126720"/>
                </a:lnTo>
                <a:lnTo>
                  <a:pt x="129844" y="124152"/>
                </a:lnTo>
                <a:lnTo>
                  <a:pt x="131000" y="111568"/>
                </a:lnTo>
                <a:lnTo>
                  <a:pt x="131505" y="988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5" name="object 885"/>
          <p:cNvSpPr/>
          <p:nvPr/>
        </p:nvSpPr>
        <p:spPr>
          <a:xfrm>
            <a:off x="5178323" y="5769571"/>
            <a:ext cx="32644" cy="114150"/>
          </a:xfrm>
          <a:custGeom>
            <a:avLst/>
            <a:gdLst/>
            <a:ahLst/>
            <a:cxnLst/>
            <a:rect l="l" t="t" r="r" b="b"/>
            <a:pathLst>
              <a:path w="32644" h="114150">
                <a:moveTo>
                  <a:pt x="0" y="56543"/>
                </a:moveTo>
                <a:lnTo>
                  <a:pt x="0" y="65184"/>
                </a:lnTo>
                <a:lnTo>
                  <a:pt x="1920" y="73825"/>
                </a:lnTo>
                <a:lnTo>
                  <a:pt x="3840" y="81506"/>
                </a:lnTo>
                <a:lnTo>
                  <a:pt x="5760" y="88227"/>
                </a:lnTo>
                <a:lnTo>
                  <a:pt x="8641" y="94947"/>
                </a:lnTo>
                <a:lnTo>
                  <a:pt x="13426" y="100708"/>
                </a:lnTo>
                <a:lnTo>
                  <a:pt x="18242" y="106469"/>
                </a:lnTo>
                <a:lnTo>
                  <a:pt x="24963" y="110309"/>
                </a:lnTo>
                <a:lnTo>
                  <a:pt x="32644" y="114150"/>
                </a:lnTo>
                <a:lnTo>
                  <a:pt x="31668" y="76705"/>
                </a:lnTo>
                <a:lnTo>
                  <a:pt x="30708" y="71905"/>
                </a:lnTo>
                <a:lnTo>
                  <a:pt x="28803" y="66144"/>
                </a:lnTo>
                <a:lnTo>
                  <a:pt x="26467" y="0"/>
                </a:lnTo>
                <a:lnTo>
                  <a:pt x="17266" y="8552"/>
                </a:lnTo>
                <a:lnTo>
                  <a:pt x="11521" y="14313"/>
                </a:lnTo>
                <a:lnTo>
                  <a:pt x="6720" y="21978"/>
                </a:lnTo>
                <a:lnTo>
                  <a:pt x="4800" y="30619"/>
                </a:lnTo>
                <a:lnTo>
                  <a:pt x="4488" y="31466"/>
                </a:lnTo>
                <a:lnTo>
                  <a:pt x="1229" y="43336"/>
                </a:lnTo>
                <a:lnTo>
                  <a:pt x="0" y="565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6" name="object 886"/>
          <p:cNvSpPr/>
          <p:nvPr/>
        </p:nvSpPr>
        <p:spPr>
          <a:xfrm>
            <a:off x="5371421" y="5889285"/>
            <a:ext cx="10931" cy="75071"/>
          </a:xfrm>
          <a:custGeom>
            <a:avLst/>
            <a:gdLst/>
            <a:ahLst/>
            <a:cxnLst/>
            <a:rect l="l" t="t" r="r" b="b"/>
            <a:pathLst>
              <a:path w="10931" h="75071">
                <a:moveTo>
                  <a:pt x="10416" y="75071"/>
                </a:moveTo>
                <a:lnTo>
                  <a:pt x="10931" y="38492"/>
                </a:lnTo>
                <a:lnTo>
                  <a:pt x="7112" y="27353"/>
                </a:lnTo>
                <a:lnTo>
                  <a:pt x="4656" y="13623"/>
                </a:lnTo>
                <a:lnTo>
                  <a:pt x="4335" y="11629"/>
                </a:lnTo>
                <a:lnTo>
                  <a:pt x="2913" y="0"/>
                </a:lnTo>
                <a:lnTo>
                  <a:pt x="0" y="67915"/>
                </a:lnTo>
                <a:lnTo>
                  <a:pt x="10416" y="750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7" name="object 887"/>
          <p:cNvSpPr/>
          <p:nvPr/>
        </p:nvSpPr>
        <p:spPr>
          <a:xfrm>
            <a:off x="5344393" y="5757001"/>
            <a:ext cx="144947" cy="215036"/>
          </a:xfrm>
          <a:custGeom>
            <a:avLst/>
            <a:gdLst/>
            <a:ahLst/>
            <a:cxnLst/>
            <a:rect l="l" t="t" r="r" b="b"/>
            <a:pathLst>
              <a:path w="144947" h="215036">
                <a:moveTo>
                  <a:pt x="115431" y="82925"/>
                </a:moveTo>
                <a:lnTo>
                  <a:pt x="116068" y="95050"/>
                </a:lnTo>
                <a:lnTo>
                  <a:pt x="116159" y="108478"/>
                </a:lnTo>
                <a:lnTo>
                  <a:pt x="116159" y="131521"/>
                </a:lnTo>
                <a:lnTo>
                  <a:pt x="115199" y="138242"/>
                </a:lnTo>
                <a:lnTo>
                  <a:pt x="114239" y="144947"/>
                </a:lnTo>
                <a:lnTo>
                  <a:pt x="113278" y="150708"/>
                </a:lnTo>
                <a:lnTo>
                  <a:pt x="112318" y="157429"/>
                </a:lnTo>
                <a:lnTo>
                  <a:pt x="110398" y="162229"/>
                </a:lnTo>
                <a:lnTo>
                  <a:pt x="108478" y="167990"/>
                </a:lnTo>
                <a:lnTo>
                  <a:pt x="105597" y="172791"/>
                </a:lnTo>
                <a:lnTo>
                  <a:pt x="102717" y="177591"/>
                </a:lnTo>
                <a:lnTo>
                  <a:pt x="99837" y="180472"/>
                </a:lnTo>
                <a:lnTo>
                  <a:pt x="96956" y="184312"/>
                </a:lnTo>
                <a:lnTo>
                  <a:pt x="92156" y="187192"/>
                </a:lnTo>
                <a:lnTo>
                  <a:pt x="88315" y="189113"/>
                </a:lnTo>
                <a:lnTo>
                  <a:pt x="83515" y="191033"/>
                </a:lnTo>
                <a:lnTo>
                  <a:pt x="77754" y="191993"/>
                </a:lnTo>
                <a:lnTo>
                  <a:pt x="64312" y="191993"/>
                </a:lnTo>
                <a:lnTo>
                  <a:pt x="57591" y="190073"/>
                </a:lnTo>
                <a:lnTo>
                  <a:pt x="51846" y="187192"/>
                </a:lnTo>
                <a:lnTo>
                  <a:pt x="47030" y="184312"/>
                </a:lnTo>
                <a:lnTo>
                  <a:pt x="42245" y="178551"/>
                </a:lnTo>
                <a:lnTo>
                  <a:pt x="38404" y="171830"/>
                </a:lnTo>
                <a:lnTo>
                  <a:pt x="37959" y="170776"/>
                </a:lnTo>
                <a:lnTo>
                  <a:pt x="37444" y="207355"/>
                </a:lnTo>
                <a:lnTo>
                  <a:pt x="44196" y="210492"/>
                </a:lnTo>
                <a:lnTo>
                  <a:pt x="56405" y="213848"/>
                </a:lnTo>
                <a:lnTo>
                  <a:pt x="70073" y="215036"/>
                </a:lnTo>
                <a:lnTo>
                  <a:pt x="82327" y="214278"/>
                </a:lnTo>
                <a:lnTo>
                  <a:pt x="94788" y="211643"/>
                </a:lnTo>
                <a:lnTo>
                  <a:pt x="105597" y="207355"/>
                </a:lnTo>
                <a:lnTo>
                  <a:pt x="120851" y="195071"/>
                </a:lnTo>
                <a:lnTo>
                  <a:pt x="128640" y="185272"/>
                </a:lnTo>
                <a:lnTo>
                  <a:pt x="133455" y="175406"/>
                </a:lnTo>
                <a:lnTo>
                  <a:pt x="137747" y="163732"/>
                </a:lnTo>
                <a:lnTo>
                  <a:pt x="141107" y="150708"/>
                </a:lnTo>
                <a:lnTo>
                  <a:pt x="143820" y="132901"/>
                </a:lnTo>
                <a:lnTo>
                  <a:pt x="144688" y="120136"/>
                </a:lnTo>
                <a:lnTo>
                  <a:pt x="144947" y="106558"/>
                </a:lnTo>
                <a:lnTo>
                  <a:pt x="144871" y="98477"/>
                </a:lnTo>
                <a:lnTo>
                  <a:pt x="144310" y="84981"/>
                </a:lnTo>
                <a:lnTo>
                  <a:pt x="143098" y="72591"/>
                </a:lnTo>
                <a:lnTo>
                  <a:pt x="141107" y="61432"/>
                </a:lnTo>
                <a:lnTo>
                  <a:pt x="139008" y="50436"/>
                </a:lnTo>
                <a:lnTo>
                  <a:pt x="135043" y="38164"/>
                </a:lnTo>
                <a:lnTo>
                  <a:pt x="129600" y="27828"/>
                </a:lnTo>
                <a:lnTo>
                  <a:pt x="118834" y="13960"/>
                </a:lnTo>
                <a:lnTo>
                  <a:pt x="108478" y="6720"/>
                </a:lnTo>
                <a:lnTo>
                  <a:pt x="100797" y="3555"/>
                </a:lnTo>
                <a:lnTo>
                  <a:pt x="88729" y="840"/>
                </a:lnTo>
                <a:lnTo>
                  <a:pt x="74874" y="0"/>
                </a:lnTo>
                <a:lnTo>
                  <a:pt x="62623" y="757"/>
                </a:lnTo>
                <a:lnTo>
                  <a:pt x="50165" y="3392"/>
                </a:lnTo>
                <a:lnTo>
                  <a:pt x="39349" y="7680"/>
                </a:lnTo>
                <a:lnTo>
                  <a:pt x="25200" y="19064"/>
                </a:lnTo>
                <a:lnTo>
                  <a:pt x="17282" y="29763"/>
                </a:lnTo>
                <a:lnTo>
                  <a:pt x="12156" y="39393"/>
                </a:lnTo>
                <a:lnTo>
                  <a:pt x="7438" y="51174"/>
                </a:lnTo>
                <a:lnTo>
                  <a:pt x="3840" y="64312"/>
                </a:lnTo>
                <a:lnTo>
                  <a:pt x="1589" y="81109"/>
                </a:lnTo>
                <a:lnTo>
                  <a:pt x="445" y="94097"/>
                </a:lnTo>
                <a:lnTo>
                  <a:pt x="0" y="107518"/>
                </a:lnTo>
                <a:lnTo>
                  <a:pt x="167" y="116456"/>
                </a:lnTo>
                <a:lnTo>
                  <a:pt x="993" y="129702"/>
                </a:lnTo>
                <a:lnTo>
                  <a:pt x="2297" y="142079"/>
                </a:lnTo>
                <a:lnTo>
                  <a:pt x="3840" y="153588"/>
                </a:lnTo>
                <a:lnTo>
                  <a:pt x="5950" y="164423"/>
                </a:lnTo>
                <a:lnTo>
                  <a:pt x="9919" y="176439"/>
                </a:lnTo>
                <a:lnTo>
                  <a:pt x="15361" y="187192"/>
                </a:lnTo>
                <a:lnTo>
                  <a:pt x="27027" y="200199"/>
                </a:lnTo>
                <a:lnTo>
                  <a:pt x="29941" y="132284"/>
                </a:lnTo>
                <a:lnTo>
                  <a:pt x="29088" y="119511"/>
                </a:lnTo>
                <a:lnTo>
                  <a:pt x="28803" y="105597"/>
                </a:lnTo>
                <a:lnTo>
                  <a:pt x="28936" y="98014"/>
                </a:lnTo>
                <a:lnTo>
                  <a:pt x="29661" y="85315"/>
                </a:lnTo>
                <a:lnTo>
                  <a:pt x="30723" y="72953"/>
                </a:lnTo>
                <a:lnTo>
                  <a:pt x="33174" y="58228"/>
                </a:lnTo>
                <a:lnTo>
                  <a:pt x="37444" y="47030"/>
                </a:lnTo>
                <a:lnTo>
                  <a:pt x="40325" y="39349"/>
                </a:lnTo>
                <a:lnTo>
                  <a:pt x="45125" y="33604"/>
                </a:lnTo>
                <a:lnTo>
                  <a:pt x="50871" y="28803"/>
                </a:lnTo>
                <a:lnTo>
                  <a:pt x="56631" y="24963"/>
                </a:lnTo>
                <a:lnTo>
                  <a:pt x="64312" y="23042"/>
                </a:lnTo>
                <a:lnTo>
                  <a:pt x="82555" y="23042"/>
                </a:lnTo>
                <a:lnTo>
                  <a:pt x="87355" y="24963"/>
                </a:lnTo>
                <a:lnTo>
                  <a:pt x="91196" y="25923"/>
                </a:lnTo>
                <a:lnTo>
                  <a:pt x="95036" y="27828"/>
                </a:lnTo>
                <a:lnTo>
                  <a:pt x="97916" y="30708"/>
                </a:lnTo>
                <a:lnTo>
                  <a:pt x="101757" y="33604"/>
                </a:lnTo>
                <a:lnTo>
                  <a:pt x="103677" y="37429"/>
                </a:lnTo>
                <a:lnTo>
                  <a:pt x="106558" y="42230"/>
                </a:lnTo>
                <a:lnTo>
                  <a:pt x="108478" y="47030"/>
                </a:lnTo>
                <a:lnTo>
                  <a:pt x="110398" y="52791"/>
                </a:lnTo>
                <a:lnTo>
                  <a:pt x="112318" y="58552"/>
                </a:lnTo>
                <a:lnTo>
                  <a:pt x="113278" y="65272"/>
                </a:lnTo>
                <a:lnTo>
                  <a:pt x="115199" y="71993"/>
                </a:lnTo>
                <a:lnTo>
                  <a:pt x="115199" y="80634"/>
                </a:lnTo>
                <a:lnTo>
                  <a:pt x="115431" y="829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8" name="object 888"/>
          <p:cNvSpPr/>
          <p:nvPr/>
        </p:nvSpPr>
        <p:spPr>
          <a:xfrm>
            <a:off x="5514304" y="5811713"/>
            <a:ext cx="102717" cy="160324"/>
          </a:xfrm>
          <a:custGeom>
            <a:avLst/>
            <a:gdLst/>
            <a:ahLst/>
            <a:cxnLst/>
            <a:rect l="l" t="t" r="r" b="b"/>
            <a:pathLst>
              <a:path w="102717" h="160324">
                <a:moveTo>
                  <a:pt x="95036" y="16322"/>
                </a:moveTo>
                <a:lnTo>
                  <a:pt x="94076" y="15361"/>
                </a:lnTo>
                <a:lnTo>
                  <a:pt x="94076" y="12481"/>
                </a:lnTo>
                <a:lnTo>
                  <a:pt x="93116" y="12481"/>
                </a:lnTo>
                <a:lnTo>
                  <a:pt x="93116" y="11521"/>
                </a:lnTo>
                <a:lnTo>
                  <a:pt x="92171" y="10561"/>
                </a:lnTo>
                <a:lnTo>
                  <a:pt x="91196" y="9601"/>
                </a:lnTo>
                <a:lnTo>
                  <a:pt x="90236" y="8641"/>
                </a:lnTo>
                <a:lnTo>
                  <a:pt x="88331" y="7680"/>
                </a:lnTo>
                <a:lnTo>
                  <a:pt x="86395" y="6720"/>
                </a:lnTo>
                <a:lnTo>
                  <a:pt x="84490" y="5760"/>
                </a:lnTo>
                <a:lnTo>
                  <a:pt x="81610" y="4800"/>
                </a:lnTo>
                <a:lnTo>
                  <a:pt x="78714" y="3840"/>
                </a:lnTo>
                <a:lnTo>
                  <a:pt x="74889" y="2880"/>
                </a:lnTo>
                <a:lnTo>
                  <a:pt x="71993" y="1920"/>
                </a:lnTo>
                <a:lnTo>
                  <a:pt x="68168" y="960"/>
                </a:lnTo>
                <a:lnTo>
                  <a:pt x="64328" y="960"/>
                </a:lnTo>
                <a:lnTo>
                  <a:pt x="60487" y="0"/>
                </a:lnTo>
                <a:lnTo>
                  <a:pt x="47045" y="0"/>
                </a:lnTo>
                <a:lnTo>
                  <a:pt x="39364" y="1920"/>
                </a:lnTo>
                <a:lnTo>
                  <a:pt x="32644" y="3840"/>
                </a:lnTo>
                <a:lnTo>
                  <a:pt x="25923" y="6720"/>
                </a:lnTo>
                <a:lnTo>
                  <a:pt x="21122" y="9601"/>
                </a:lnTo>
                <a:lnTo>
                  <a:pt x="16322" y="13441"/>
                </a:lnTo>
                <a:lnTo>
                  <a:pt x="11521" y="17282"/>
                </a:lnTo>
                <a:lnTo>
                  <a:pt x="8641" y="22082"/>
                </a:lnTo>
                <a:lnTo>
                  <a:pt x="6720" y="26883"/>
                </a:lnTo>
                <a:lnTo>
                  <a:pt x="3840" y="32644"/>
                </a:lnTo>
                <a:lnTo>
                  <a:pt x="2880" y="37444"/>
                </a:lnTo>
                <a:lnTo>
                  <a:pt x="2880" y="49926"/>
                </a:lnTo>
                <a:lnTo>
                  <a:pt x="4800" y="55686"/>
                </a:lnTo>
                <a:lnTo>
                  <a:pt x="6720" y="60472"/>
                </a:lnTo>
                <a:lnTo>
                  <a:pt x="8641" y="64328"/>
                </a:lnTo>
                <a:lnTo>
                  <a:pt x="11521" y="69128"/>
                </a:lnTo>
                <a:lnTo>
                  <a:pt x="14401" y="72009"/>
                </a:lnTo>
                <a:lnTo>
                  <a:pt x="18242" y="75849"/>
                </a:lnTo>
                <a:lnTo>
                  <a:pt x="22082" y="78714"/>
                </a:lnTo>
                <a:lnTo>
                  <a:pt x="25923" y="80634"/>
                </a:lnTo>
                <a:lnTo>
                  <a:pt x="30723" y="82555"/>
                </a:lnTo>
                <a:lnTo>
                  <a:pt x="35524" y="84475"/>
                </a:lnTo>
                <a:lnTo>
                  <a:pt x="39364" y="86395"/>
                </a:lnTo>
                <a:lnTo>
                  <a:pt x="44165" y="88315"/>
                </a:lnTo>
                <a:lnTo>
                  <a:pt x="48966" y="90236"/>
                </a:lnTo>
                <a:lnTo>
                  <a:pt x="52806" y="92156"/>
                </a:lnTo>
                <a:lnTo>
                  <a:pt x="57607" y="94076"/>
                </a:lnTo>
                <a:lnTo>
                  <a:pt x="61447" y="95996"/>
                </a:lnTo>
                <a:lnTo>
                  <a:pt x="64328" y="97916"/>
                </a:lnTo>
                <a:lnTo>
                  <a:pt x="68168" y="99837"/>
                </a:lnTo>
                <a:lnTo>
                  <a:pt x="71048" y="102717"/>
                </a:lnTo>
                <a:lnTo>
                  <a:pt x="72953" y="104637"/>
                </a:lnTo>
                <a:lnTo>
                  <a:pt x="74889" y="107518"/>
                </a:lnTo>
                <a:lnTo>
                  <a:pt x="75834" y="111358"/>
                </a:lnTo>
                <a:lnTo>
                  <a:pt x="75834" y="122880"/>
                </a:lnTo>
                <a:lnTo>
                  <a:pt x="73929" y="125760"/>
                </a:lnTo>
                <a:lnTo>
                  <a:pt x="72953" y="128640"/>
                </a:lnTo>
                <a:lnTo>
                  <a:pt x="70088" y="131521"/>
                </a:lnTo>
                <a:lnTo>
                  <a:pt x="68168" y="133441"/>
                </a:lnTo>
                <a:lnTo>
                  <a:pt x="65272" y="135361"/>
                </a:lnTo>
                <a:lnTo>
                  <a:pt x="61447" y="136321"/>
                </a:lnTo>
                <a:lnTo>
                  <a:pt x="58567" y="137281"/>
                </a:lnTo>
                <a:lnTo>
                  <a:pt x="54726" y="138242"/>
                </a:lnTo>
                <a:lnTo>
                  <a:pt x="34564" y="138242"/>
                </a:lnTo>
                <a:lnTo>
                  <a:pt x="29763" y="136321"/>
                </a:lnTo>
                <a:lnTo>
                  <a:pt x="24963" y="135361"/>
                </a:lnTo>
                <a:lnTo>
                  <a:pt x="21122" y="133441"/>
                </a:lnTo>
                <a:lnTo>
                  <a:pt x="18242" y="131521"/>
                </a:lnTo>
                <a:lnTo>
                  <a:pt x="14401" y="129600"/>
                </a:lnTo>
                <a:lnTo>
                  <a:pt x="11521" y="128640"/>
                </a:lnTo>
                <a:lnTo>
                  <a:pt x="9601" y="126720"/>
                </a:lnTo>
                <a:lnTo>
                  <a:pt x="6720" y="125760"/>
                </a:lnTo>
                <a:lnTo>
                  <a:pt x="5760" y="124800"/>
                </a:lnTo>
                <a:lnTo>
                  <a:pt x="2880" y="124800"/>
                </a:lnTo>
                <a:lnTo>
                  <a:pt x="1920" y="125760"/>
                </a:lnTo>
                <a:lnTo>
                  <a:pt x="960" y="126720"/>
                </a:lnTo>
                <a:lnTo>
                  <a:pt x="0" y="127680"/>
                </a:lnTo>
                <a:lnTo>
                  <a:pt x="0" y="144002"/>
                </a:lnTo>
                <a:lnTo>
                  <a:pt x="960" y="145923"/>
                </a:lnTo>
                <a:lnTo>
                  <a:pt x="1920" y="146883"/>
                </a:lnTo>
                <a:lnTo>
                  <a:pt x="2880" y="147843"/>
                </a:lnTo>
                <a:lnTo>
                  <a:pt x="4800" y="149763"/>
                </a:lnTo>
                <a:lnTo>
                  <a:pt x="5760" y="150723"/>
                </a:lnTo>
                <a:lnTo>
                  <a:pt x="8641" y="151683"/>
                </a:lnTo>
                <a:lnTo>
                  <a:pt x="11521" y="153603"/>
                </a:lnTo>
                <a:lnTo>
                  <a:pt x="14401" y="154548"/>
                </a:lnTo>
                <a:lnTo>
                  <a:pt x="18242" y="155524"/>
                </a:lnTo>
                <a:lnTo>
                  <a:pt x="22082" y="157444"/>
                </a:lnTo>
                <a:lnTo>
                  <a:pt x="25923" y="158389"/>
                </a:lnTo>
                <a:lnTo>
                  <a:pt x="30723" y="158389"/>
                </a:lnTo>
                <a:lnTo>
                  <a:pt x="35524" y="159364"/>
                </a:lnTo>
                <a:lnTo>
                  <a:pt x="40325" y="160324"/>
                </a:lnTo>
                <a:lnTo>
                  <a:pt x="53766" y="160324"/>
                </a:lnTo>
                <a:lnTo>
                  <a:pt x="61447" y="158389"/>
                </a:lnTo>
                <a:lnTo>
                  <a:pt x="69113" y="156484"/>
                </a:lnTo>
                <a:lnTo>
                  <a:pt x="75834" y="154548"/>
                </a:lnTo>
                <a:lnTo>
                  <a:pt x="81610" y="151683"/>
                </a:lnTo>
                <a:lnTo>
                  <a:pt x="86395" y="147843"/>
                </a:lnTo>
                <a:lnTo>
                  <a:pt x="92171" y="144002"/>
                </a:lnTo>
                <a:lnTo>
                  <a:pt x="95996" y="139202"/>
                </a:lnTo>
                <a:lnTo>
                  <a:pt x="98877" y="133441"/>
                </a:lnTo>
                <a:lnTo>
                  <a:pt x="101757" y="12768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57"/>
                </a:lnTo>
                <a:lnTo>
                  <a:pt x="99837" y="96956"/>
                </a:lnTo>
                <a:lnTo>
                  <a:pt x="96956" y="93116"/>
                </a:lnTo>
                <a:lnTo>
                  <a:pt x="94076" y="89275"/>
                </a:lnTo>
                <a:lnTo>
                  <a:pt x="91196" y="85435"/>
                </a:lnTo>
                <a:lnTo>
                  <a:pt x="87355" y="82555"/>
                </a:lnTo>
                <a:lnTo>
                  <a:pt x="83515" y="79689"/>
                </a:lnTo>
                <a:lnTo>
                  <a:pt x="78714" y="77754"/>
                </a:lnTo>
                <a:lnTo>
                  <a:pt x="74889" y="74874"/>
                </a:lnTo>
                <a:lnTo>
                  <a:pt x="70088" y="72969"/>
                </a:lnTo>
                <a:lnTo>
                  <a:pt x="65272" y="71033"/>
                </a:lnTo>
                <a:lnTo>
                  <a:pt x="61447" y="69128"/>
                </a:lnTo>
                <a:lnTo>
                  <a:pt x="56647" y="67193"/>
                </a:lnTo>
                <a:lnTo>
                  <a:pt x="51846" y="66248"/>
                </a:lnTo>
                <a:lnTo>
                  <a:pt x="48006" y="64328"/>
                </a:lnTo>
                <a:lnTo>
                  <a:pt x="44165" y="62407"/>
                </a:lnTo>
                <a:lnTo>
                  <a:pt x="40325" y="60472"/>
                </a:lnTo>
                <a:lnTo>
                  <a:pt x="36484" y="57607"/>
                </a:lnTo>
                <a:lnTo>
                  <a:pt x="34564" y="55686"/>
                </a:lnTo>
                <a:lnTo>
                  <a:pt x="31683" y="52806"/>
                </a:lnTo>
                <a:lnTo>
                  <a:pt x="29763" y="49926"/>
                </a:lnTo>
                <a:lnTo>
                  <a:pt x="28803" y="46085"/>
                </a:lnTo>
                <a:lnTo>
                  <a:pt x="28803" y="39364"/>
                </a:lnTo>
                <a:lnTo>
                  <a:pt x="29763" y="36484"/>
                </a:lnTo>
                <a:lnTo>
                  <a:pt x="30723" y="33604"/>
                </a:lnTo>
                <a:lnTo>
                  <a:pt x="31683" y="30723"/>
                </a:lnTo>
                <a:lnTo>
                  <a:pt x="33604" y="28803"/>
                </a:lnTo>
                <a:lnTo>
                  <a:pt x="35524" y="26883"/>
                </a:lnTo>
                <a:lnTo>
                  <a:pt x="37444" y="24963"/>
                </a:lnTo>
                <a:lnTo>
                  <a:pt x="40325" y="24002"/>
                </a:lnTo>
                <a:lnTo>
                  <a:pt x="44165" y="23042"/>
                </a:lnTo>
                <a:lnTo>
                  <a:pt x="47045" y="21122"/>
                </a:lnTo>
                <a:lnTo>
                  <a:pt x="61447" y="21122"/>
                </a:lnTo>
                <a:lnTo>
                  <a:pt x="65272" y="22082"/>
                </a:lnTo>
                <a:lnTo>
                  <a:pt x="69113" y="23042"/>
                </a:lnTo>
                <a:lnTo>
                  <a:pt x="72953" y="24002"/>
                </a:lnTo>
                <a:lnTo>
                  <a:pt x="76794" y="24963"/>
                </a:lnTo>
                <a:lnTo>
                  <a:pt x="79674" y="26883"/>
                </a:lnTo>
                <a:lnTo>
                  <a:pt x="82555" y="27843"/>
                </a:lnTo>
                <a:lnTo>
                  <a:pt x="85450" y="29763"/>
                </a:lnTo>
                <a:lnTo>
                  <a:pt x="86395" y="30723"/>
                </a:lnTo>
                <a:lnTo>
                  <a:pt x="88331" y="31683"/>
                </a:lnTo>
                <a:lnTo>
                  <a:pt x="90236" y="32644"/>
                </a:lnTo>
                <a:lnTo>
                  <a:pt x="91196" y="32644"/>
                </a:lnTo>
                <a:lnTo>
                  <a:pt x="92171" y="31683"/>
                </a:lnTo>
                <a:lnTo>
                  <a:pt x="93116" y="31683"/>
                </a:lnTo>
                <a:lnTo>
                  <a:pt x="94076" y="30723"/>
                </a:lnTo>
                <a:lnTo>
                  <a:pt x="94076" y="28803"/>
                </a:lnTo>
                <a:lnTo>
                  <a:pt x="95036" y="27843"/>
                </a:lnTo>
                <a:lnTo>
                  <a:pt x="95036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9" name="object 889"/>
          <p:cNvSpPr/>
          <p:nvPr/>
        </p:nvSpPr>
        <p:spPr>
          <a:xfrm>
            <a:off x="654795" y="5029203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 txBox="1"/>
          <p:nvPr/>
        </p:nvSpPr>
        <p:spPr>
          <a:xfrm>
            <a:off x="4906173" y="7716296"/>
            <a:ext cx="978686" cy="5683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7" name="object 17"/>
          <p:cNvSpPr txBox="1"/>
          <p:nvPr/>
        </p:nvSpPr>
        <p:spPr>
          <a:xfrm>
            <a:off x="4906173" y="8284600"/>
            <a:ext cx="978686" cy="5692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6" name="object 16"/>
          <p:cNvSpPr txBox="1"/>
          <p:nvPr/>
        </p:nvSpPr>
        <p:spPr>
          <a:xfrm>
            <a:off x="3175815" y="7716296"/>
            <a:ext cx="943655" cy="56926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5" name="object 15"/>
          <p:cNvSpPr txBox="1"/>
          <p:nvPr/>
        </p:nvSpPr>
        <p:spPr>
          <a:xfrm>
            <a:off x="3175815" y="8285560"/>
            <a:ext cx="943655" cy="56926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" name="object 14"/>
          <p:cNvSpPr txBox="1"/>
          <p:nvPr/>
        </p:nvSpPr>
        <p:spPr>
          <a:xfrm>
            <a:off x="1435394" y="7716296"/>
            <a:ext cx="992610" cy="5591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" name="object 13"/>
          <p:cNvSpPr txBox="1"/>
          <p:nvPr/>
        </p:nvSpPr>
        <p:spPr>
          <a:xfrm>
            <a:off x="1435394" y="8275481"/>
            <a:ext cx="992610" cy="5591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" name="object 12"/>
          <p:cNvSpPr txBox="1"/>
          <p:nvPr/>
        </p:nvSpPr>
        <p:spPr>
          <a:xfrm>
            <a:off x="4897532" y="6110264"/>
            <a:ext cx="981559" cy="5721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" name="object 11"/>
          <p:cNvSpPr txBox="1"/>
          <p:nvPr/>
        </p:nvSpPr>
        <p:spPr>
          <a:xfrm>
            <a:off x="4897532" y="6682406"/>
            <a:ext cx="981559" cy="5721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3159014" y="6110275"/>
            <a:ext cx="1002703" cy="56877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3159014" y="6679045"/>
            <a:ext cx="1002703" cy="5697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1463233" y="6105459"/>
            <a:ext cx="958052" cy="57790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1463233" y="6683363"/>
            <a:ext cx="958052" cy="5769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3645085" y="2481782"/>
            <a:ext cx="673107" cy="5807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4318193" y="2481782"/>
            <a:ext cx="672937" cy="5807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4991130" y="2481782"/>
            <a:ext cx="672937" cy="5807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654795" y="6355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654795" y="5029201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/>
          <p:nvPr/>
        </p:nvSpPr>
        <p:spPr>
          <a:xfrm>
            <a:off x="1950902" y="736061"/>
            <a:ext cx="274548" cy="210235"/>
          </a:xfrm>
          <a:custGeom>
            <a:avLst/>
            <a:gdLst/>
            <a:ahLst/>
            <a:cxnLst/>
            <a:rect l="l" t="t" r="r" b="b"/>
            <a:pathLst>
              <a:path w="274548" h="210235">
                <a:moveTo>
                  <a:pt x="94076" y="205450"/>
                </a:moveTo>
                <a:lnTo>
                  <a:pt x="95036" y="203514"/>
                </a:lnTo>
                <a:lnTo>
                  <a:pt x="135346" y="46085"/>
                </a:lnTo>
                <a:lnTo>
                  <a:pt x="179511" y="203514"/>
                </a:lnTo>
                <a:lnTo>
                  <a:pt x="179511" y="205450"/>
                </a:lnTo>
                <a:lnTo>
                  <a:pt x="180472" y="206395"/>
                </a:lnTo>
                <a:lnTo>
                  <a:pt x="181432" y="207355"/>
                </a:lnTo>
                <a:lnTo>
                  <a:pt x="181432" y="208330"/>
                </a:lnTo>
                <a:lnTo>
                  <a:pt x="183352" y="209275"/>
                </a:lnTo>
                <a:lnTo>
                  <a:pt x="184312" y="209275"/>
                </a:lnTo>
                <a:lnTo>
                  <a:pt x="186232" y="210235"/>
                </a:lnTo>
                <a:lnTo>
                  <a:pt x="209275" y="210235"/>
                </a:lnTo>
                <a:lnTo>
                  <a:pt x="211195" y="209275"/>
                </a:lnTo>
                <a:lnTo>
                  <a:pt x="212140" y="209275"/>
                </a:lnTo>
                <a:lnTo>
                  <a:pt x="214076" y="208330"/>
                </a:lnTo>
                <a:lnTo>
                  <a:pt x="215021" y="208330"/>
                </a:lnTo>
                <a:lnTo>
                  <a:pt x="215981" y="207355"/>
                </a:lnTo>
                <a:lnTo>
                  <a:pt x="216956" y="206395"/>
                </a:lnTo>
                <a:lnTo>
                  <a:pt x="217916" y="205450"/>
                </a:lnTo>
                <a:lnTo>
                  <a:pt x="217916" y="203514"/>
                </a:lnTo>
                <a:lnTo>
                  <a:pt x="273588" y="10561"/>
                </a:lnTo>
                <a:lnTo>
                  <a:pt x="273588" y="8656"/>
                </a:lnTo>
                <a:lnTo>
                  <a:pt x="274548" y="6720"/>
                </a:lnTo>
                <a:lnTo>
                  <a:pt x="274548" y="3840"/>
                </a:lnTo>
                <a:lnTo>
                  <a:pt x="273588" y="2880"/>
                </a:lnTo>
                <a:lnTo>
                  <a:pt x="272628" y="1935"/>
                </a:lnTo>
                <a:lnTo>
                  <a:pt x="271668" y="975"/>
                </a:lnTo>
                <a:lnTo>
                  <a:pt x="268787" y="975"/>
                </a:lnTo>
                <a:lnTo>
                  <a:pt x="266867" y="0"/>
                </a:lnTo>
                <a:lnTo>
                  <a:pt x="253425" y="0"/>
                </a:lnTo>
                <a:lnTo>
                  <a:pt x="251505" y="975"/>
                </a:lnTo>
                <a:lnTo>
                  <a:pt x="249585" y="975"/>
                </a:lnTo>
                <a:lnTo>
                  <a:pt x="248625" y="1935"/>
                </a:lnTo>
                <a:lnTo>
                  <a:pt x="247665" y="2880"/>
                </a:lnTo>
                <a:lnTo>
                  <a:pt x="246705" y="3840"/>
                </a:lnTo>
                <a:lnTo>
                  <a:pt x="246705" y="5775"/>
                </a:lnTo>
                <a:lnTo>
                  <a:pt x="200634" y="180487"/>
                </a:lnTo>
                <a:lnTo>
                  <a:pt x="199674" y="180487"/>
                </a:lnTo>
                <a:lnTo>
                  <a:pt x="151668" y="5775"/>
                </a:lnTo>
                <a:lnTo>
                  <a:pt x="151668" y="3840"/>
                </a:lnTo>
                <a:lnTo>
                  <a:pt x="150708" y="2880"/>
                </a:lnTo>
                <a:lnTo>
                  <a:pt x="150708" y="1935"/>
                </a:lnTo>
                <a:lnTo>
                  <a:pt x="149748" y="1935"/>
                </a:lnTo>
                <a:lnTo>
                  <a:pt x="148788" y="975"/>
                </a:lnTo>
                <a:lnTo>
                  <a:pt x="145907" y="975"/>
                </a:lnTo>
                <a:lnTo>
                  <a:pt x="143987" y="0"/>
                </a:lnTo>
                <a:lnTo>
                  <a:pt x="128625" y="0"/>
                </a:lnTo>
                <a:lnTo>
                  <a:pt x="126720" y="975"/>
                </a:lnTo>
                <a:lnTo>
                  <a:pt x="124785" y="975"/>
                </a:lnTo>
                <a:lnTo>
                  <a:pt x="123840" y="1935"/>
                </a:lnTo>
                <a:lnTo>
                  <a:pt x="122880" y="2880"/>
                </a:lnTo>
                <a:lnTo>
                  <a:pt x="121904" y="2880"/>
                </a:lnTo>
                <a:lnTo>
                  <a:pt x="121904" y="3840"/>
                </a:lnTo>
                <a:lnTo>
                  <a:pt x="120944" y="4815"/>
                </a:lnTo>
                <a:lnTo>
                  <a:pt x="120944" y="5775"/>
                </a:lnTo>
                <a:lnTo>
                  <a:pt x="76794" y="180487"/>
                </a:lnTo>
                <a:lnTo>
                  <a:pt x="75834" y="180487"/>
                </a:lnTo>
                <a:lnTo>
                  <a:pt x="28803" y="5775"/>
                </a:lnTo>
                <a:lnTo>
                  <a:pt x="28803" y="3840"/>
                </a:lnTo>
                <a:lnTo>
                  <a:pt x="27843" y="2880"/>
                </a:lnTo>
                <a:lnTo>
                  <a:pt x="27843" y="1935"/>
                </a:lnTo>
                <a:lnTo>
                  <a:pt x="26868" y="1935"/>
                </a:lnTo>
                <a:lnTo>
                  <a:pt x="25923" y="975"/>
                </a:lnTo>
                <a:lnTo>
                  <a:pt x="24963" y="975"/>
                </a:lnTo>
                <a:lnTo>
                  <a:pt x="23987" y="0"/>
                </a:lnTo>
                <a:lnTo>
                  <a:pt x="5760" y="0"/>
                </a:lnTo>
                <a:lnTo>
                  <a:pt x="3840" y="975"/>
                </a:lnTo>
                <a:lnTo>
                  <a:pt x="1920" y="975"/>
                </a:lnTo>
                <a:lnTo>
                  <a:pt x="960" y="1935"/>
                </a:lnTo>
                <a:lnTo>
                  <a:pt x="0" y="2880"/>
                </a:lnTo>
                <a:lnTo>
                  <a:pt x="0" y="8656"/>
                </a:lnTo>
                <a:lnTo>
                  <a:pt x="960" y="10561"/>
                </a:lnTo>
                <a:lnTo>
                  <a:pt x="56631" y="203514"/>
                </a:lnTo>
                <a:lnTo>
                  <a:pt x="56631" y="205450"/>
                </a:lnTo>
                <a:lnTo>
                  <a:pt x="57591" y="206395"/>
                </a:lnTo>
                <a:lnTo>
                  <a:pt x="57591" y="207355"/>
                </a:lnTo>
                <a:lnTo>
                  <a:pt x="58552" y="208330"/>
                </a:lnTo>
                <a:lnTo>
                  <a:pt x="59512" y="209275"/>
                </a:lnTo>
                <a:lnTo>
                  <a:pt x="61432" y="209275"/>
                </a:lnTo>
                <a:lnTo>
                  <a:pt x="63352" y="210235"/>
                </a:lnTo>
                <a:lnTo>
                  <a:pt x="86395" y="210235"/>
                </a:lnTo>
                <a:lnTo>
                  <a:pt x="88315" y="209275"/>
                </a:lnTo>
                <a:lnTo>
                  <a:pt x="90236" y="209275"/>
                </a:lnTo>
                <a:lnTo>
                  <a:pt x="91196" y="208330"/>
                </a:lnTo>
                <a:lnTo>
                  <a:pt x="92156" y="208330"/>
                </a:lnTo>
                <a:lnTo>
                  <a:pt x="93116" y="207355"/>
                </a:lnTo>
                <a:lnTo>
                  <a:pt x="94076" y="206395"/>
                </a:lnTo>
                <a:lnTo>
                  <a:pt x="94076" y="2054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" name="object 5"/>
          <p:cNvSpPr/>
          <p:nvPr/>
        </p:nvSpPr>
        <p:spPr>
          <a:xfrm>
            <a:off x="2260015" y="720714"/>
            <a:ext cx="124785" cy="225582"/>
          </a:xfrm>
          <a:custGeom>
            <a:avLst/>
            <a:gdLst/>
            <a:ahLst/>
            <a:cxnLst/>
            <a:rect l="l" t="t" r="r" b="b"/>
            <a:pathLst>
              <a:path w="124785" h="225582">
                <a:moveTo>
                  <a:pt x="26868" y="4785"/>
                </a:moveTo>
                <a:lnTo>
                  <a:pt x="25907" y="3840"/>
                </a:lnTo>
                <a:lnTo>
                  <a:pt x="25907" y="2880"/>
                </a:lnTo>
                <a:lnTo>
                  <a:pt x="24947" y="1920"/>
                </a:lnTo>
                <a:lnTo>
                  <a:pt x="24002" y="1920"/>
                </a:lnTo>
                <a:lnTo>
                  <a:pt x="23027" y="960"/>
                </a:lnTo>
                <a:lnTo>
                  <a:pt x="20162" y="960"/>
                </a:lnTo>
                <a:lnTo>
                  <a:pt x="18227" y="0"/>
                </a:lnTo>
                <a:lnTo>
                  <a:pt x="10561" y="0"/>
                </a:lnTo>
                <a:lnTo>
                  <a:pt x="8625" y="960"/>
                </a:lnTo>
                <a:lnTo>
                  <a:pt x="3825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44" y="2880"/>
                </a:lnTo>
                <a:lnTo>
                  <a:pt x="0" y="3840"/>
                </a:lnTo>
                <a:lnTo>
                  <a:pt x="0" y="222702"/>
                </a:lnTo>
                <a:lnTo>
                  <a:pt x="944" y="223677"/>
                </a:lnTo>
                <a:lnTo>
                  <a:pt x="1920" y="224622"/>
                </a:lnTo>
                <a:lnTo>
                  <a:pt x="2880" y="224622"/>
                </a:lnTo>
                <a:lnTo>
                  <a:pt x="3825" y="225582"/>
                </a:lnTo>
                <a:lnTo>
                  <a:pt x="22067" y="225582"/>
                </a:lnTo>
                <a:lnTo>
                  <a:pt x="23027" y="224622"/>
                </a:lnTo>
                <a:lnTo>
                  <a:pt x="24947" y="224622"/>
                </a:lnTo>
                <a:lnTo>
                  <a:pt x="25907" y="223677"/>
                </a:lnTo>
                <a:lnTo>
                  <a:pt x="26868" y="222702"/>
                </a:lnTo>
                <a:lnTo>
                  <a:pt x="26868" y="119984"/>
                </a:lnTo>
                <a:lnTo>
                  <a:pt x="30249" y="115871"/>
                </a:lnTo>
                <a:lnTo>
                  <a:pt x="39341" y="106112"/>
                </a:lnTo>
                <a:lnTo>
                  <a:pt x="47990" y="98877"/>
                </a:lnTo>
                <a:lnTo>
                  <a:pt x="54711" y="94076"/>
                </a:lnTo>
                <a:lnTo>
                  <a:pt x="61432" y="91196"/>
                </a:lnTo>
                <a:lnTo>
                  <a:pt x="72953" y="91196"/>
                </a:lnTo>
                <a:lnTo>
                  <a:pt x="77754" y="92156"/>
                </a:lnTo>
                <a:lnTo>
                  <a:pt x="81594" y="95036"/>
                </a:lnTo>
                <a:lnTo>
                  <a:pt x="85435" y="96956"/>
                </a:lnTo>
                <a:lnTo>
                  <a:pt x="88315" y="99837"/>
                </a:lnTo>
                <a:lnTo>
                  <a:pt x="91196" y="102702"/>
                </a:lnTo>
                <a:lnTo>
                  <a:pt x="93116" y="106542"/>
                </a:lnTo>
                <a:lnTo>
                  <a:pt x="95021" y="111358"/>
                </a:lnTo>
                <a:lnTo>
                  <a:pt x="96956" y="116144"/>
                </a:lnTo>
                <a:lnTo>
                  <a:pt x="97916" y="120944"/>
                </a:lnTo>
                <a:lnTo>
                  <a:pt x="98861" y="127665"/>
                </a:lnTo>
                <a:lnTo>
                  <a:pt x="98861" y="223677"/>
                </a:lnTo>
                <a:lnTo>
                  <a:pt x="99837" y="223677"/>
                </a:lnTo>
                <a:lnTo>
                  <a:pt x="100797" y="224622"/>
                </a:lnTo>
                <a:lnTo>
                  <a:pt x="101742" y="224622"/>
                </a:lnTo>
                <a:lnTo>
                  <a:pt x="102702" y="225582"/>
                </a:lnTo>
                <a:lnTo>
                  <a:pt x="119984" y="225582"/>
                </a:lnTo>
                <a:lnTo>
                  <a:pt x="121919" y="224622"/>
                </a:lnTo>
                <a:lnTo>
                  <a:pt x="123825" y="224622"/>
                </a:lnTo>
                <a:lnTo>
                  <a:pt x="123825" y="223677"/>
                </a:lnTo>
                <a:lnTo>
                  <a:pt x="124785" y="223677"/>
                </a:lnTo>
                <a:lnTo>
                  <a:pt x="124775" y="130679"/>
                </a:lnTo>
                <a:lnTo>
                  <a:pt x="124122" y="117195"/>
                </a:lnTo>
                <a:lnTo>
                  <a:pt x="122864" y="105597"/>
                </a:lnTo>
                <a:lnTo>
                  <a:pt x="120944" y="98877"/>
                </a:lnTo>
                <a:lnTo>
                  <a:pt x="118079" y="92156"/>
                </a:lnTo>
                <a:lnTo>
                  <a:pt x="114239" y="86395"/>
                </a:lnTo>
                <a:lnTo>
                  <a:pt x="109423" y="81594"/>
                </a:lnTo>
                <a:lnTo>
                  <a:pt x="104637" y="76794"/>
                </a:lnTo>
                <a:lnTo>
                  <a:pt x="97916" y="73914"/>
                </a:lnTo>
                <a:lnTo>
                  <a:pt x="97744" y="73815"/>
                </a:lnTo>
                <a:lnTo>
                  <a:pt x="86407" y="69568"/>
                </a:lnTo>
                <a:lnTo>
                  <a:pt x="72953" y="68153"/>
                </a:lnTo>
                <a:lnTo>
                  <a:pt x="65272" y="68153"/>
                </a:lnTo>
                <a:lnTo>
                  <a:pt x="57591" y="71033"/>
                </a:lnTo>
                <a:lnTo>
                  <a:pt x="49910" y="74874"/>
                </a:lnTo>
                <a:lnTo>
                  <a:pt x="47188" y="76315"/>
                </a:lnTo>
                <a:lnTo>
                  <a:pt x="37028" y="83116"/>
                </a:lnTo>
                <a:lnTo>
                  <a:pt x="26868" y="92156"/>
                </a:lnTo>
                <a:lnTo>
                  <a:pt x="26868" y="47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" name="object 6"/>
          <p:cNvSpPr/>
          <p:nvPr/>
        </p:nvSpPr>
        <p:spPr>
          <a:xfrm>
            <a:off x="2424165" y="788868"/>
            <a:ext cx="119039" cy="159364"/>
          </a:xfrm>
          <a:custGeom>
            <a:avLst/>
            <a:gdLst/>
            <a:ahLst/>
            <a:cxnLst/>
            <a:rect l="l" t="t" r="r" b="b"/>
            <a:pathLst>
              <a:path w="119039" h="159364">
                <a:moveTo>
                  <a:pt x="110398" y="19202"/>
                </a:moveTo>
                <a:lnTo>
                  <a:pt x="106558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8315" y="3840"/>
                </a:lnTo>
                <a:lnTo>
                  <a:pt x="75088" y="1063"/>
                </a:lnTo>
                <a:lnTo>
                  <a:pt x="61432" y="0"/>
                </a:lnTo>
                <a:lnTo>
                  <a:pt x="55686" y="0"/>
                </a:lnTo>
                <a:lnTo>
                  <a:pt x="50871" y="960"/>
                </a:lnTo>
                <a:lnTo>
                  <a:pt x="45125" y="1920"/>
                </a:lnTo>
                <a:lnTo>
                  <a:pt x="39349" y="2880"/>
                </a:lnTo>
                <a:lnTo>
                  <a:pt x="34564" y="3840"/>
                </a:lnTo>
                <a:lnTo>
                  <a:pt x="29763" y="5760"/>
                </a:lnTo>
                <a:lnTo>
                  <a:pt x="24963" y="7680"/>
                </a:lnTo>
                <a:lnTo>
                  <a:pt x="21122" y="9601"/>
                </a:lnTo>
                <a:lnTo>
                  <a:pt x="17282" y="11521"/>
                </a:lnTo>
                <a:lnTo>
                  <a:pt x="14401" y="13441"/>
                </a:lnTo>
                <a:lnTo>
                  <a:pt x="11521" y="14401"/>
                </a:lnTo>
                <a:lnTo>
                  <a:pt x="9601" y="16322"/>
                </a:lnTo>
                <a:lnTo>
                  <a:pt x="8641" y="17282"/>
                </a:lnTo>
                <a:lnTo>
                  <a:pt x="7680" y="19202"/>
                </a:lnTo>
                <a:lnTo>
                  <a:pt x="7680" y="20162"/>
                </a:lnTo>
                <a:lnTo>
                  <a:pt x="6720" y="22082"/>
                </a:lnTo>
                <a:lnTo>
                  <a:pt x="6720" y="31683"/>
                </a:lnTo>
                <a:lnTo>
                  <a:pt x="7680" y="32644"/>
                </a:lnTo>
                <a:lnTo>
                  <a:pt x="7680" y="34549"/>
                </a:lnTo>
                <a:lnTo>
                  <a:pt x="8641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7444"/>
                </a:lnTo>
                <a:lnTo>
                  <a:pt x="15361" y="36484"/>
                </a:lnTo>
                <a:lnTo>
                  <a:pt x="18242" y="34549"/>
                </a:lnTo>
                <a:lnTo>
                  <a:pt x="21122" y="33604"/>
                </a:lnTo>
                <a:lnTo>
                  <a:pt x="24003" y="31683"/>
                </a:lnTo>
                <a:lnTo>
                  <a:pt x="27843" y="29763"/>
                </a:lnTo>
                <a:lnTo>
                  <a:pt x="31683" y="27843"/>
                </a:lnTo>
                <a:lnTo>
                  <a:pt x="36469" y="25923"/>
                </a:lnTo>
                <a:lnTo>
                  <a:pt x="41285" y="24002"/>
                </a:lnTo>
                <a:lnTo>
                  <a:pt x="47030" y="23042"/>
                </a:lnTo>
                <a:lnTo>
                  <a:pt x="52791" y="22082"/>
                </a:lnTo>
                <a:lnTo>
                  <a:pt x="65272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871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7355" y="33604"/>
                </a:lnTo>
                <a:lnTo>
                  <a:pt x="89275" y="37444"/>
                </a:lnTo>
                <a:lnTo>
                  <a:pt x="91196" y="41269"/>
                </a:lnTo>
                <a:lnTo>
                  <a:pt x="92156" y="46085"/>
                </a:lnTo>
                <a:lnTo>
                  <a:pt x="92156" y="67193"/>
                </a:lnTo>
                <a:lnTo>
                  <a:pt x="72953" y="67193"/>
                </a:lnTo>
                <a:lnTo>
                  <a:pt x="66855" y="67367"/>
                </a:lnTo>
                <a:lnTo>
                  <a:pt x="53775" y="68802"/>
                </a:lnTo>
                <a:lnTo>
                  <a:pt x="42245" y="71033"/>
                </a:lnTo>
                <a:lnTo>
                  <a:pt x="32628" y="72953"/>
                </a:lnTo>
                <a:lnTo>
                  <a:pt x="24963" y="75834"/>
                </a:lnTo>
                <a:lnTo>
                  <a:pt x="19202" y="79674"/>
                </a:lnTo>
                <a:lnTo>
                  <a:pt x="12481" y="83515"/>
                </a:lnTo>
                <a:lnTo>
                  <a:pt x="7680" y="88315"/>
                </a:lnTo>
                <a:lnTo>
                  <a:pt x="4800" y="94076"/>
                </a:lnTo>
                <a:lnTo>
                  <a:pt x="96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2880" y="134401"/>
                </a:lnTo>
                <a:lnTo>
                  <a:pt x="5760" y="140147"/>
                </a:lnTo>
                <a:lnTo>
                  <a:pt x="9601" y="144962"/>
                </a:lnTo>
                <a:lnTo>
                  <a:pt x="13441" y="147843"/>
                </a:lnTo>
                <a:lnTo>
                  <a:pt x="18242" y="152643"/>
                </a:lnTo>
                <a:lnTo>
                  <a:pt x="23042" y="154548"/>
                </a:lnTo>
                <a:lnTo>
                  <a:pt x="28788" y="156469"/>
                </a:lnTo>
                <a:lnTo>
                  <a:pt x="35509" y="159364"/>
                </a:lnTo>
                <a:lnTo>
                  <a:pt x="28788" y="127680"/>
                </a:lnTo>
                <a:lnTo>
                  <a:pt x="26883" y="121919"/>
                </a:lnTo>
                <a:lnTo>
                  <a:pt x="26883" y="110398"/>
                </a:lnTo>
                <a:lnTo>
                  <a:pt x="27843" y="105597"/>
                </a:lnTo>
                <a:lnTo>
                  <a:pt x="29763" y="102717"/>
                </a:lnTo>
                <a:lnTo>
                  <a:pt x="30723" y="98877"/>
                </a:lnTo>
                <a:lnTo>
                  <a:pt x="33604" y="95996"/>
                </a:lnTo>
                <a:lnTo>
                  <a:pt x="37444" y="94076"/>
                </a:lnTo>
                <a:lnTo>
                  <a:pt x="41285" y="91196"/>
                </a:lnTo>
                <a:lnTo>
                  <a:pt x="45125" y="90236"/>
                </a:lnTo>
                <a:lnTo>
                  <a:pt x="50871" y="88315"/>
                </a:lnTo>
                <a:lnTo>
                  <a:pt x="56631" y="87355"/>
                </a:lnTo>
                <a:lnTo>
                  <a:pt x="62392" y="86395"/>
                </a:lnTo>
                <a:lnTo>
                  <a:pt x="92156" y="86395"/>
                </a:lnTo>
                <a:lnTo>
                  <a:pt x="92156" y="117119"/>
                </a:lnTo>
                <a:lnTo>
                  <a:pt x="86395" y="124800"/>
                </a:lnTo>
                <a:lnTo>
                  <a:pt x="79674" y="130561"/>
                </a:lnTo>
                <a:lnTo>
                  <a:pt x="73913" y="133441"/>
                </a:lnTo>
                <a:lnTo>
                  <a:pt x="68153" y="137281"/>
                </a:lnTo>
                <a:lnTo>
                  <a:pt x="61432" y="139186"/>
                </a:lnTo>
                <a:lnTo>
                  <a:pt x="62860" y="158844"/>
                </a:lnTo>
                <a:lnTo>
                  <a:pt x="74874" y="154548"/>
                </a:lnTo>
                <a:lnTo>
                  <a:pt x="75983" y="153980"/>
                </a:lnTo>
                <a:lnTo>
                  <a:pt x="86673" y="147074"/>
                </a:lnTo>
                <a:lnTo>
                  <a:pt x="95996" y="138242"/>
                </a:lnTo>
                <a:lnTo>
                  <a:pt x="95996" y="154548"/>
                </a:lnTo>
                <a:lnTo>
                  <a:pt x="96956" y="155524"/>
                </a:lnTo>
                <a:lnTo>
                  <a:pt x="97917" y="156469"/>
                </a:lnTo>
                <a:lnTo>
                  <a:pt x="98877" y="157429"/>
                </a:lnTo>
                <a:lnTo>
                  <a:pt x="116159" y="157429"/>
                </a:lnTo>
                <a:lnTo>
                  <a:pt x="117119" y="156469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039" y="46085"/>
                </a:lnTo>
                <a:lnTo>
                  <a:pt x="118079" y="38389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0398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" name="object 7"/>
          <p:cNvSpPr/>
          <p:nvPr/>
        </p:nvSpPr>
        <p:spPr>
          <a:xfrm>
            <a:off x="2452954" y="916548"/>
            <a:ext cx="34072" cy="32628"/>
          </a:xfrm>
          <a:custGeom>
            <a:avLst/>
            <a:gdLst/>
            <a:ahLst/>
            <a:cxnLst/>
            <a:rect l="l" t="t" r="r" b="b"/>
            <a:pathLst>
              <a:path w="34072" h="32628">
                <a:moveTo>
                  <a:pt x="25923" y="11506"/>
                </a:moveTo>
                <a:lnTo>
                  <a:pt x="16337" y="11506"/>
                </a:lnTo>
                <a:lnTo>
                  <a:pt x="10561" y="9601"/>
                </a:lnTo>
                <a:lnTo>
                  <a:pt x="5775" y="4785"/>
                </a:lnTo>
                <a:lnTo>
                  <a:pt x="0" y="0"/>
                </a:lnTo>
                <a:lnTo>
                  <a:pt x="6720" y="31683"/>
                </a:lnTo>
                <a:lnTo>
                  <a:pt x="13456" y="32628"/>
                </a:lnTo>
                <a:lnTo>
                  <a:pt x="21344" y="32628"/>
                </a:lnTo>
                <a:lnTo>
                  <a:pt x="34072" y="31163"/>
                </a:lnTo>
                <a:lnTo>
                  <a:pt x="32644" y="11506"/>
                </a:lnTo>
                <a:lnTo>
                  <a:pt x="25923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" name="object 8"/>
          <p:cNvSpPr/>
          <p:nvPr/>
        </p:nvSpPr>
        <p:spPr>
          <a:xfrm>
            <a:off x="2570073" y="752398"/>
            <a:ext cx="95051" cy="195833"/>
          </a:xfrm>
          <a:custGeom>
            <a:avLst/>
            <a:gdLst/>
            <a:ahLst/>
            <a:cxnLst/>
            <a:rect l="l" t="t" r="r" b="b"/>
            <a:pathLst>
              <a:path w="95051" h="195833">
                <a:moveTo>
                  <a:pt x="94076" y="47030"/>
                </a:moveTo>
                <a:lnTo>
                  <a:pt x="94076" y="44150"/>
                </a:lnTo>
                <a:lnTo>
                  <a:pt x="93116" y="43190"/>
                </a:lnTo>
                <a:lnTo>
                  <a:pt x="93116" y="42230"/>
                </a:lnTo>
                <a:lnTo>
                  <a:pt x="92171" y="41269"/>
                </a:lnTo>
                <a:lnTo>
                  <a:pt x="91211" y="40309"/>
                </a:lnTo>
                <a:lnTo>
                  <a:pt x="51846" y="40309"/>
                </a:lnTo>
                <a:lnTo>
                  <a:pt x="51846" y="3825"/>
                </a:lnTo>
                <a:lnTo>
                  <a:pt x="50886" y="3825"/>
                </a:lnTo>
                <a:lnTo>
                  <a:pt x="50886" y="2865"/>
                </a:lnTo>
                <a:lnTo>
                  <a:pt x="49926" y="1904"/>
                </a:lnTo>
                <a:lnTo>
                  <a:pt x="48966" y="1904"/>
                </a:lnTo>
                <a:lnTo>
                  <a:pt x="48006" y="944"/>
                </a:lnTo>
                <a:lnTo>
                  <a:pt x="45125" y="944"/>
                </a:lnTo>
                <a:lnTo>
                  <a:pt x="43205" y="0"/>
                </a:lnTo>
                <a:lnTo>
                  <a:pt x="33604" y="0"/>
                </a:lnTo>
                <a:lnTo>
                  <a:pt x="31683" y="944"/>
                </a:lnTo>
                <a:lnTo>
                  <a:pt x="28803" y="944"/>
                </a:lnTo>
                <a:lnTo>
                  <a:pt x="27843" y="1904"/>
                </a:lnTo>
                <a:lnTo>
                  <a:pt x="26883" y="1904"/>
                </a:lnTo>
                <a:lnTo>
                  <a:pt x="25923" y="2865"/>
                </a:lnTo>
                <a:lnTo>
                  <a:pt x="25923" y="3825"/>
                </a:lnTo>
                <a:lnTo>
                  <a:pt x="24963" y="3825"/>
                </a:lnTo>
                <a:lnTo>
                  <a:pt x="24963" y="40309"/>
                </a:lnTo>
                <a:lnTo>
                  <a:pt x="2880" y="40309"/>
                </a:lnTo>
                <a:lnTo>
                  <a:pt x="1920" y="41269"/>
                </a:lnTo>
                <a:lnTo>
                  <a:pt x="975" y="41269"/>
                </a:lnTo>
                <a:lnTo>
                  <a:pt x="975" y="43190"/>
                </a:lnTo>
                <a:lnTo>
                  <a:pt x="0" y="45110"/>
                </a:lnTo>
                <a:lnTo>
                  <a:pt x="0" y="57591"/>
                </a:lnTo>
                <a:lnTo>
                  <a:pt x="975" y="59512"/>
                </a:lnTo>
                <a:lnTo>
                  <a:pt x="1920" y="61432"/>
                </a:lnTo>
                <a:lnTo>
                  <a:pt x="2880" y="62392"/>
                </a:lnTo>
                <a:lnTo>
                  <a:pt x="24963" y="62392"/>
                </a:lnTo>
                <a:lnTo>
                  <a:pt x="24963" y="155508"/>
                </a:lnTo>
                <a:lnTo>
                  <a:pt x="25923" y="162229"/>
                </a:lnTo>
                <a:lnTo>
                  <a:pt x="27843" y="168935"/>
                </a:lnTo>
                <a:lnTo>
                  <a:pt x="28803" y="174711"/>
                </a:lnTo>
                <a:lnTo>
                  <a:pt x="31683" y="180456"/>
                </a:lnTo>
                <a:lnTo>
                  <a:pt x="35524" y="184312"/>
                </a:lnTo>
                <a:lnTo>
                  <a:pt x="38404" y="188153"/>
                </a:lnTo>
                <a:lnTo>
                  <a:pt x="43205" y="191018"/>
                </a:lnTo>
                <a:lnTo>
                  <a:pt x="48006" y="192938"/>
                </a:lnTo>
                <a:lnTo>
                  <a:pt x="53766" y="194858"/>
                </a:lnTo>
                <a:lnTo>
                  <a:pt x="60487" y="195833"/>
                </a:lnTo>
                <a:lnTo>
                  <a:pt x="74889" y="195833"/>
                </a:lnTo>
                <a:lnTo>
                  <a:pt x="77769" y="194858"/>
                </a:lnTo>
                <a:lnTo>
                  <a:pt x="79689" y="194858"/>
                </a:lnTo>
                <a:lnTo>
                  <a:pt x="82555" y="193898"/>
                </a:lnTo>
                <a:lnTo>
                  <a:pt x="84490" y="193898"/>
                </a:lnTo>
                <a:lnTo>
                  <a:pt x="86395" y="192938"/>
                </a:lnTo>
                <a:lnTo>
                  <a:pt x="88331" y="192938"/>
                </a:lnTo>
                <a:lnTo>
                  <a:pt x="90236" y="191993"/>
                </a:lnTo>
                <a:lnTo>
                  <a:pt x="91211" y="191018"/>
                </a:lnTo>
                <a:lnTo>
                  <a:pt x="92171" y="190058"/>
                </a:lnTo>
                <a:lnTo>
                  <a:pt x="93116" y="189113"/>
                </a:lnTo>
                <a:lnTo>
                  <a:pt x="93116" y="188153"/>
                </a:lnTo>
                <a:lnTo>
                  <a:pt x="94076" y="186217"/>
                </a:lnTo>
                <a:lnTo>
                  <a:pt x="94076" y="184312"/>
                </a:lnTo>
                <a:lnTo>
                  <a:pt x="95051" y="181432"/>
                </a:lnTo>
                <a:lnTo>
                  <a:pt x="95051" y="176616"/>
                </a:lnTo>
                <a:lnTo>
                  <a:pt x="94076" y="174711"/>
                </a:lnTo>
                <a:lnTo>
                  <a:pt x="94076" y="171830"/>
                </a:lnTo>
                <a:lnTo>
                  <a:pt x="93116" y="170870"/>
                </a:lnTo>
                <a:lnTo>
                  <a:pt x="93116" y="169910"/>
                </a:lnTo>
                <a:lnTo>
                  <a:pt x="92171" y="168935"/>
                </a:lnTo>
                <a:lnTo>
                  <a:pt x="89275" y="168935"/>
                </a:lnTo>
                <a:lnTo>
                  <a:pt x="88331" y="169910"/>
                </a:lnTo>
                <a:lnTo>
                  <a:pt x="86395" y="169910"/>
                </a:lnTo>
                <a:lnTo>
                  <a:pt x="85435" y="170870"/>
                </a:lnTo>
                <a:lnTo>
                  <a:pt x="84490" y="170870"/>
                </a:lnTo>
                <a:lnTo>
                  <a:pt x="82555" y="171830"/>
                </a:lnTo>
                <a:lnTo>
                  <a:pt x="80650" y="171830"/>
                </a:lnTo>
                <a:lnTo>
                  <a:pt x="78714" y="172775"/>
                </a:lnTo>
                <a:lnTo>
                  <a:pt x="76809" y="172775"/>
                </a:lnTo>
                <a:lnTo>
                  <a:pt x="74889" y="173751"/>
                </a:lnTo>
                <a:lnTo>
                  <a:pt x="64328" y="173751"/>
                </a:lnTo>
                <a:lnTo>
                  <a:pt x="59527" y="170870"/>
                </a:lnTo>
                <a:lnTo>
                  <a:pt x="56647" y="166070"/>
                </a:lnTo>
                <a:lnTo>
                  <a:pt x="53766" y="160309"/>
                </a:lnTo>
                <a:lnTo>
                  <a:pt x="51846" y="152628"/>
                </a:lnTo>
                <a:lnTo>
                  <a:pt x="51846" y="62392"/>
                </a:lnTo>
                <a:lnTo>
                  <a:pt x="91211" y="62392"/>
                </a:lnTo>
                <a:lnTo>
                  <a:pt x="92171" y="61432"/>
                </a:lnTo>
                <a:lnTo>
                  <a:pt x="93116" y="59512"/>
                </a:lnTo>
                <a:lnTo>
                  <a:pt x="94076" y="57591"/>
                </a:lnTo>
                <a:lnTo>
                  <a:pt x="95051" y="54711"/>
                </a:lnTo>
                <a:lnTo>
                  <a:pt x="95051" y="48950"/>
                </a:lnTo>
                <a:lnTo>
                  <a:pt x="94076" y="470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" name="object 9"/>
          <p:cNvSpPr/>
          <p:nvPr/>
        </p:nvSpPr>
        <p:spPr>
          <a:xfrm>
            <a:off x="2765907" y="789828"/>
            <a:ext cx="114239" cy="159349"/>
          </a:xfrm>
          <a:custGeom>
            <a:avLst/>
            <a:gdLst/>
            <a:ahLst/>
            <a:cxnLst/>
            <a:rect l="l" t="t" r="r" b="b"/>
            <a:pathLst>
              <a:path w="114239" h="159349">
                <a:moveTo>
                  <a:pt x="50886" y="132481"/>
                </a:moveTo>
                <a:lnTo>
                  <a:pt x="46085" y="130561"/>
                </a:lnTo>
                <a:lnTo>
                  <a:pt x="41285" y="126720"/>
                </a:lnTo>
                <a:lnTo>
                  <a:pt x="38404" y="121919"/>
                </a:lnTo>
                <a:lnTo>
                  <a:pt x="34564" y="117119"/>
                </a:lnTo>
                <a:lnTo>
                  <a:pt x="31683" y="111358"/>
                </a:lnTo>
                <a:lnTo>
                  <a:pt x="30723" y="104637"/>
                </a:lnTo>
                <a:lnTo>
                  <a:pt x="28803" y="96956"/>
                </a:lnTo>
                <a:lnTo>
                  <a:pt x="27843" y="89275"/>
                </a:lnTo>
                <a:lnTo>
                  <a:pt x="27843" y="79674"/>
                </a:lnTo>
                <a:lnTo>
                  <a:pt x="28012" y="72004"/>
                </a:lnTo>
                <a:lnTo>
                  <a:pt x="29485" y="58058"/>
                </a:lnTo>
                <a:lnTo>
                  <a:pt x="32583" y="46352"/>
                </a:lnTo>
                <a:lnTo>
                  <a:pt x="37444" y="36484"/>
                </a:lnTo>
                <a:lnTo>
                  <a:pt x="43107" y="30581"/>
                </a:lnTo>
                <a:lnTo>
                  <a:pt x="54046" y="24207"/>
                </a:lnTo>
                <a:lnTo>
                  <a:pt x="67208" y="22082"/>
                </a:lnTo>
                <a:lnTo>
                  <a:pt x="73929" y="22082"/>
                </a:lnTo>
                <a:lnTo>
                  <a:pt x="78714" y="23042"/>
                </a:lnTo>
                <a:lnTo>
                  <a:pt x="83530" y="24963"/>
                </a:lnTo>
                <a:lnTo>
                  <a:pt x="88331" y="26883"/>
                </a:lnTo>
                <a:lnTo>
                  <a:pt x="92171" y="28803"/>
                </a:lnTo>
                <a:lnTo>
                  <a:pt x="95051" y="30723"/>
                </a:lnTo>
                <a:lnTo>
                  <a:pt x="98892" y="32644"/>
                </a:lnTo>
                <a:lnTo>
                  <a:pt x="101772" y="34564"/>
                </a:lnTo>
                <a:lnTo>
                  <a:pt x="103677" y="36484"/>
                </a:lnTo>
                <a:lnTo>
                  <a:pt x="105613" y="38404"/>
                </a:lnTo>
                <a:lnTo>
                  <a:pt x="107518" y="39364"/>
                </a:lnTo>
                <a:lnTo>
                  <a:pt x="110398" y="39364"/>
                </a:lnTo>
                <a:lnTo>
                  <a:pt x="111358" y="38404"/>
                </a:lnTo>
                <a:lnTo>
                  <a:pt x="112318" y="36484"/>
                </a:lnTo>
                <a:lnTo>
                  <a:pt x="113278" y="34564"/>
                </a:lnTo>
                <a:lnTo>
                  <a:pt x="114239" y="31683"/>
                </a:lnTo>
                <a:lnTo>
                  <a:pt x="114239" y="23042"/>
                </a:lnTo>
                <a:lnTo>
                  <a:pt x="113278" y="22082"/>
                </a:lnTo>
                <a:lnTo>
                  <a:pt x="113278" y="18242"/>
                </a:lnTo>
                <a:lnTo>
                  <a:pt x="112318" y="17282"/>
                </a:lnTo>
                <a:lnTo>
                  <a:pt x="111358" y="16322"/>
                </a:lnTo>
                <a:lnTo>
                  <a:pt x="110398" y="15361"/>
                </a:lnTo>
                <a:lnTo>
                  <a:pt x="109438" y="13441"/>
                </a:lnTo>
                <a:lnTo>
                  <a:pt x="107518" y="12481"/>
                </a:lnTo>
                <a:lnTo>
                  <a:pt x="105613" y="10561"/>
                </a:lnTo>
                <a:lnTo>
                  <a:pt x="102717" y="9601"/>
                </a:lnTo>
                <a:lnTo>
                  <a:pt x="99837" y="7680"/>
                </a:lnTo>
                <a:lnTo>
                  <a:pt x="96956" y="5760"/>
                </a:lnTo>
                <a:lnTo>
                  <a:pt x="93116" y="3840"/>
                </a:lnTo>
                <a:lnTo>
                  <a:pt x="89275" y="2880"/>
                </a:lnTo>
                <a:lnTo>
                  <a:pt x="85435" y="1920"/>
                </a:lnTo>
                <a:lnTo>
                  <a:pt x="81610" y="960"/>
                </a:lnTo>
                <a:lnTo>
                  <a:pt x="76809" y="0"/>
                </a:lnTo>
                <a:lnTo>
                  <a:pt x="65981" y="14"/>
                </a:lnTo>
                <a:lnTo>
                  <a:pt x="52720" y="1118"/>
                </a:lnTo>
                <a:lnTo>
                  <a:pt x="41285" y="4800"/>
                </a:lnTo>
                <a:lnTo>
                  <a:pt x="29129" y="10826"/>
                </a:lnTo>
                <a:lnTo>
                  <a:pt x="19202" y="19202"/>
                </a:lnTo>
                <a:lnTo>
                  <a:pt x="10439" y="31702"/>
                </a:lnTo>
                <a:lnTo>
                  <a:pt x="4800" y="44150"/>
                </a:lnTo>
                <a:lnTo>
                  <a:pt x="2428" y="54489"/>
                </a:lnTo>
                <a:lnTo>
                  <a:pt x="646" y="67100"/>
                </a:lnTo>
                <a:lnTo>
                  <a:pt x="0" y="80634"/>
                </a:lnTo>
                <a:lnTo>
                  <a:pt x="195" y="90172"/>
                </a:lnTo>
                <a:lnTo>
                  <a:pt x="1367" y="102916"/>
                </a:lnTo>
                <a:lnTo>
                  <a:pt x="3855" y="114239"/>
                </a:lnTo>
                <a:lnTo>
                  <a:pt x="9946" y="128914"/>
                </a:lnTo>
                <a:lnTo>
                  <a:pt x="16322" y="139186"/>
                </a:lnTo>
                <a:lnTo>
                  <a:pt x="22082" y="144947"/>
                </a:lnTo>
                <a:lnTo>
                  <a:pt x="28803" y="150723"/>
                </a:lnTo>
                <a:lnTo>
                  <a:pt x="36484" y="153588"/>
                </a:lnTo>
                <a:lnTo>
                  <a:pt x="39281" y="154752"/>
                </a:lnTo>
                <a:lnTo>
                  <a:pt x="51548" y="158200"/>
                </a:lnTo>
                <a:lnTo>
                  <a:pt x="64328" y="159349"/>
                </a:lnTo>
                <a:lnTo>
                  <a:pt x="70088" y="159349"/>
                </a:lnTo>
                <a:lnTo>
                  <a:pt x="74889" y="158404"/>
                </a:lnTo>
                <a:lnTo>
                  <a:pt x="79689" y="157429"/>
                </a:lnTo>
                <a:lnTo>
                  <a:pt x="84490" y="156469"/>
                </a:lnTo>
                <a:lnTo>
                  <a:pt x="88331" y="155508"/>
                </a:lnTo>
                <a:lnTo>
                  <a:pt x="92171" y="153588"/>
                </a:lnTo>
                <a:lnTo>
                  <a:pt x="96956" y="152628"/>
                </a:lnTo>
                <a:lnTo>
                  <a:pt x="99837" y="150723"/>
                </a:lnTo>
                <a:lnTo>
                  <a:pt x="103677" y="148788"/>
                </a:lnTo>
                <a:lnTo>
                  <a:pt x="106558" y="145907"/>
                </a:lnTo>
                <a:lnTo>
                  <a:pt x="108478" y="144947"/>
                </a:lnTo>
                <a:lnTo>
                  <a:pt x="110398" y="143027"/>
                </a:lnTo>
                <a:lnTo>
                  <a:pt x="111358" y="142067"/>
                </a:lnTo>
                <a:lnTo>
                  <a:pt x="112318" y="141122"/>
                </a:lnTo>
                <a:lnTo>
                  <a:pt x="113278" y="140162"/>
                </a:lnTo>
                <a:lnTo>
                  <a:pt x="113278" y="139186"/>
                </a:lnTo>
                <a:lnTo>
                  <a:pt x="114239" y="138226"/>
                </a:lnTo>
                <a:lnTo>
                  <a:pt x="114239" y="120959"/>
                </a:lnTo>
                <a:lnTo>
                  <a:pt x="113278" y="119999"/>
                </a:lnTo>
                <a:lnTo>
                  <a:pt x="113278" y="119039"/>
                </a:lnTo>
                <a:lnTo>
                  <a:pt x="112318" y="118079"/>
                </a:lnTo>
                <a:lnTo>
                  <a:pt x="111358" y="118079"/>
                </a:lnTo>
                <a:lnTo>
                  <a:pt x="111358" y="117119"/>
                </a:lnTo>
                <a:lnTo>
                  <a:pt x="108478" y="117119"/>
                </a:lnTo>
                <a:lnTo>
                  <a:pt x="106558" y="118079"/>
                </a:lnTo>
                <a:lnTo>
                  <a:pt x="104637" y="119999"/>
                </a:lnTo>
                <a:lnTo>
                  <a:pt x="102717" y="121919"/>
                </a:lnTo>
                <a:lnTo>
                  <a:pt x="99837" y="124800"/>
                </a:lnTo>
                <a:lnTo>
                  <a:pt x="95996" y="126720"/>
                </a:lnTo>
                <a:lnTo>
                  <a:pt x="93116" y="128640"/>
                </a:lnTo>
                <a:lnTo>
                  <a:pt x="88331" y="131505"/>
                </a:lnTo>
                <a:lnTo>
                  <a:pt x="84490" y="133441"/>
                </a:lnTo>
                <a:lnTo>
                  <a:pt x="79689" y="135346"/>
                </a:lnTo>
                <a:lnTo>
                  <a:pt x="73929" y="136321"/>
                </a:lnTo>
                <a:lnTo>
                  <a:pt x="61447" y="136321"/>
                </a:lnTo>
                <a:lnTo>
                  <a:pt x="55686" y="134401"/>
                </a:lnTo>
                <a:lnTo>
                  <a:pt x="50886" y="13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" name="object 10"/>
          <p:cNvSpPr/>
          <p:nvPr/>
        </p:nvSpPr>
        <p:spPr>
          <a:xfrm>
            <a:off x="2915671" y="720714"/>
            <a:ext cx="125760" cy="225582"/>
          </a:xfrm>
          <a:custGeom>
            <a:avLst/>
            <a:gdLst/>
            <a:ahLst/>
            <a:cxnLst/>
            <a:rect l="l" t="t" r="r" b="b"/>
            <a:pathLst>
              <a:path w="125760" h="225582">
                <a:moveTo>
                  <a:pt x="26868" y="92156"/>
                </a:moveTo>
                <a:lnTo>
                  <a:pt x="26868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003" y="1920"/>
                </a:lnTo>
                <a:lnTo>
                  <a:pt x="23042" y="960"/>
                </a:lnTo>
                <a:lnTo>
                  <a:pt x="20162" y="960"/>
                </a:lnTo>
                <a:lnTo>
                  <a:pt x="18242" y="0"/>
                </a:lnTo>
                <a:lnTo>
                  <a:pt x="10561" y="0"/>
                </a:lnTo>
                <a:lnTo>
                  <a:pt x="8641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222702"/>
                </a:lnTo>
                <a:lnTo>
                  <a:pt x="960" y="223677"/>
                </a:lnTo>
                <a:lnTo>
                  <a:pt x="1920" y="224622"/>
                </a:lnTo>
                <a:lnTo>
                  <a:pt x="2880" y="224622"/>
                </a:lnTo>
                <a:lnTo>
                  <a:pt x="3840" y="225582"/>
                </a:lnTo>
                <a:lnTo>
                  <a:pt x="22082" y="225582"/>
                </a:lnTo>
                <a:lnTo>
                  <a:pt x="23042" y="224622"/>
                </a:lnTo>
                <a:lnTo>
                  <a:pt x="24963" y="224622"/>
                </a:lnTo>
                <a:lnTo>
                  <a:pt x="25923" y="223677"/>
                </a:lnTo>
                <a:lnTo>
                  <a:pt x="26868" y="222702"/>
                </a:lnTo>
                <a:lnTo>
                  <a:pt x="26868" y="119984"/>
                </a:lnTo>
                <a:lnTo>
                  <a:pt x="30249" y="115871"/>
                </a:lnTo>
                <a:lnTo>
                  <a:pt x="39341" y="106112"/>
                </a:lnTo>
                <a:lnTo>
                  <a:pt x="47990" y="98877"/>
                </a:lnTo>
                <a:lnTo>
                  <a:pt x="54711" y="94076"/>
                </a:lnTo>
                <a:lnTo>
                  <a:pt x="61432" y="91196"/>
                </a:lnTo>
                <a:lnTo>
                  <a:pt x="72953" y="91196"/>
                </a:lnTo>
                <a:lnTo>
                  <a:pt x="77754" y="92156"/>
                </a:lnTo>
                <a:lnTo>
                  <a:pt x="81594" y="95036"/>
                </a:lnTo>
                <a:lnTo>
                  <a:pt x="85435" y="96956"/>
                </a:lnTo>
                <a:lnTo>
                  <a:pt x="88315" y="99837"/>
                </a:lnTo>
                <a:lnTo>
                  <a:pt x="91196" y="102702"/>
                </a:lnTo>
                <a:lnTo>
                  <a:pt x="94076" y="106542"/>
                </a:lnTo>
                <a:lnTo>
                  <a:pt x="95996" y="111358"/>
                </a:lnTo>
                <a:lnTo>
                  <a:pt x="96956" y="116144"/>
                </a:lnTo>
                <a:lnTo>
                  <a:pt x="97917" y="120944"/>
                </a:lnTo>
                <a:lnTo>
                  <a:pt x="98877" y="127665"/>
                </a:lnTo>
                <a:lnTo>
                  <a:pt x="98877" y="222702"/>
                </a:lnTo>
                <a:lnTo>
                  <a:pt x="99837" y="223677"/>
                </a:lnTo>
                <a:lnTo>
                  <a:pt x="100797" y="224622"/>
                </a:lnTo>
                <a:lnTo>
                  <a:pt x="101757" y="224622"/>
                </a:lnTo>
                <a:lnTo>
                  <a:pt x="102717" y="225582"/>
                </a:lnTo>
                <a:lnTo>
                  <a:pt x="119999" y="225582"/>
                </a:lnTo>
                <a:lnTo>
                  <a:pt x="121919" y="224622"/>
                </a:lnTo>
                <a:lnTo>
                  <a:pt x="123840" y="224622"/>
                </a:lnTo>
                <a:lnTo>
                  <a:pt x="124785" y="223677"/>
                </a:lnTo>
                <a:lnTo>
                  <a:pt x="125760" y="222702"/>
                </a:lnTo>
                <a:lnTo>
                  <a:pt x="125749" y="130587"/>
                </a:lnTo>
                <a:lnTo>
                  <a:pt x="124945" y="117156"/>
                </a:lnTo>
                <a:lnTo>
                  <a:pt x="122880" y="105597"/>
                </a:lnTo>
                <a:lnTo>
                  <a:pt x="120959" y="98877"/>
                </a:lnTo>
                <a:lnTo>
                  <a:pt x="118079" y="92156"/>
                </a:lnTo>
                <a:lnTo>
                  <a:pt x="114239" y="86395"/>
                </a:lnTo>
                <a:lnTo>
                  <a:pt x="109438" y="81594"/>
                </a:lnTo>
                <a:lnTo>
                  <a:pt x="104637" y="76794"/>
                </a:lnTo>
                <a:lnTo>
                  <a:pt x="97917" y="73914"/>
                </a:lnTo>
                <a:lnTo>
                  <a:pt x="91196" y="70073"/>
                </a:lnTo>
                <a:lnTo>
                  <a:pt x="83515" y="68153"/>
                </a:lnTo>
                <a:lnTo>
                  <a:pt x="65272" y="68153"/>
                </a:lnTo>
                <a:lnTo>
                  <a:pt x="57591" y="71033"/>
                </a:lnTo>
                <a:lnTo>
                  <a:pt x="49926" y="74874"/>
                </a:lnTo>
                <a:lnTo>
                  <a:pt x="47189" y="76320"/>
                </a:lnTo>
                <a:lnTo>
                  <a:pt x="37025" y="83119"/>
                </a:lnTo>
                <a:lnTo>
                  <a:pt x="26868" y="9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" name="object 11"/>
          <p:cNvSpPr/>
          <p:nvPr/>
        </p:nvSpPr>
        <p:spPr>
          <a:xfrm>
            <a:off x="3109584" y="916548"/>
            <a:ext cx="33468" cy="32628"/>
          </a:xfrm>
          <a:custGeom>
            <a:avLst/>
            <a:gdLst/>
            <a:ahLst/>
            <a:cxnLst/>
            <a:rect l="l" t="t" r="r" b="b"/>
            <a:pathLst>
              <a:path w="33468" h="32628">
                <a:moveTo>
                  <a:pt x="24963" y="11506"/>
                </a:moveTo>
                <a:lnTo>
                  <a:pt x="16322" y="11506"/>
                </a:lnTo>
                <a:lnTo>
                  <a:pt x="9601" y="9601"/>
                </a:lnTo>
                <a:lnTo>
                  <a:pt x="4800" y="4785"/>
                </a:lnTo>
                <a:lnTo>
                  <a:pt x="0" y="0"/>
                </a:lnTo>
                <a:lnTo>
                  <a:pt x="5760" y="31683"/>
                </a:lnTo>
                <a:lnTo>
                  <a:pt x="13441" y="32628"/>
                </a:lnTo>
                <a:lnTo>
                  <a:pt x="20408" y="32628"/>
                </a:lnTo>
                <a:lnTo>
                  <a:pt x="33468" y="31163"/>
                </a:lnTo>
                <a:lnTo>
                  <a:pt x="31683" y="11506"/>
                </a:lnTo>
                <a:lnTo>
                  <a:pt x="24963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" name="object 12"/>
          <p:cNvSpPr/>
          <p:nvPr/>
        </p:nvSpPr>
        <p:spPr>
          <a:xfrm>
            <a:off x="3079821" y="788868"/>
            <a:ext cx="119039" cy="159364"/>
          </a:xfrm>
          <a:custGeom>
            <a:avLst/>
            <a:gdLst/>
            <a:ahLst/>
            <a:cxnLst/>
            <a:rect l="l" t="t" r="r" b="b"/>
            <a:pathLst>
              <a:path w="119039" h="159364">
                <a:moveTo>
                  <a:pt x="7680" y="29763"/>
                </a:moveTo>
                <a:lnTo>
                  <a:pt x="7680" y="33604"/>
                </a:lnTo>
                <a:lnTo>
                  <a:pt x="8641" y="34549"/>
                </a:lnTo>
                <a:lnTo>
                  <a:pt x="8641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7444"/>
                </a:lnTo>
                <a:lnTo>
                  <a:pt x="15361" y="36484"/>
                </a:lnTo>
                <a:lnTo>
                  <a:pt x="18242" y="34549"/>
                </a:lnTo>
                <a:lnTo>
                  <a:pt x="21122" y="33604"/>
                </a:lnTo>
                <a:lnTo>
                  <a:pt x="24002" y="31683"/>
                </a:lnTo>
                <a:lnTo>
                  <a:pt x="27843" y="29763"/>
                </a:lnTo>
                <a:lnTo>
                  <a:pt x="31683" y="27843"/>
                </a:lnTo>
                <a:lnTo>
                  <a:pt x="36484" y="25923"/>
                </a:lnTo>
                <a:lnTo>
                  <a:pt x="42245" y="24002"/>
                </a:lnTo>
                <a:lnTo>
                  <a:pt x="47045" y="23042"/>
                </a:lnTo>
                <a:lnTo>
                  <a:pt x="52806" y="22082"/>
                </a:lnTo>
                <a:lnTo>
                  <a:pt x="65272" y="22082"/>
                </a:lnTo>
                <a:lnTo>
                  <a:pt x="71048" y="23042"/>
                </a:lnTo>
                <a:lnTo>
                  <a:pt x="74889" y="24002"/>
                </a:lnTo>
                <a:lnTo>
                  <a:pt x="79674" y="25923"/>
                </a:lnTo>
                <a:lnTo>
                  <a:pt x="82555" y="27843"/>
                </a:lnTo>
                <a:lnTo>
                  <a:pt x="85450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196" y="41269"/>
                </a:lnTo>
                <a:lnTo>
                  <a:pt x="92156" y="46085"/>
                </a:lnTo>
                <a:lnTo>
                  <a:pt x="93116" y="50886"/>
                </a:lnTo>
                <a:lnTo>
                  <a:pt x="93116" y="67193"/>
                </a:lnTo>
                <a:lnTo>
                  <a:pt x="72953" y="67193"/>
                </a:lnTo>
                <a:lnTo>
                  <a:pt x="66862" y="67367"/>
                </a:lnTo>
                <a:lnTo>
                  <a:pt x="53786" y="68802"/>
                </a:lnTo>
                <a:lnTo>
                  <a:pt x="42245" y="71033"/>
                </a:lnTo>
                <a:lnTo>
                  <a:pt x="33604" y="72953"/>
                </a:lnTo>
                <a:lnTo>
                  <a:pt x="25923" y="75834"/>
                </a:lnTo>
                <a:lnTo>
                  <a:pt x="19202" y="79674"/>
                </a:lnTo>
                <a:lnTo>
                  <a:pt x="13441" y="83515"/>
                </a:lnTo>
                <a:lnTo>
                  <a:pt x="8641" y="88315"/>
                </a:lnTo>
                <a:lnTo>
                  <a:pt x="480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3840" y="134401"/>
                </a:lnTo>
                <a:lnTo>
                  <a:pt x="5760" y="140147"/>
                </a:lnTo>
                <a:lnTo>
                  <a:pt x="9601" y="144962"/>
                </a:lnTo>
                <a:lnTo>
                  <a:pt x="13441" y="147843"/>
                </a:lnTo>
                <a:lnTo>
                  <a:pt x="18242" y="152643"/>
                </a:lnTo>
                <a:lnTo>
                  <a:pt x="23042" y="154548"/>
                </a:lnTo>
                <a:lnTo>
                  <a:pt x="29763" y="156469"/>
                </a:lnTo>
                <a:lnTo>
                  <a:pt x="35524" y="159364"/>
                </a:lnTo>
                <a:lnTo>
                  <a:pt x="29763" y="127680"/>
                </a:lnTo>
                <a:lnTo>
                  <a:pt x="26883" y="121919"/>
                </a:lnTo>
                <a:lnTo>
                  <a:pt x="26883" y="110398"/>
                </a:lnTo>
                <a:lnTo>
                  <a:pt x="2784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3604" y="95996"/>
                </a:lnTo>
                <a:lnTo>
                  <a:pt x="37444" y="94076"/>
                </a:lnTo>
                <a:lnTo>
                  <a:pt x="41285" y="91196"/>
                </a:lnTo>
                <a:lnTo>
                  <a:pt x="46085" y="90236"/>
                </a:lnTo>
                <a:lnTo>
                  <a:pt x="50886" y="88315"/>
                </a:lnTo>
                <a:lnTo>
                  <a:pt x="56647" y="87355"/>
                </a:lnTo>
                <a:lnTo>
                  <a:pt x="6239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79674" y="130561"/>
                </a:lnTo>
                <a:lnTo>
                  <a:pt x="73913" y="133441"/>
                </a:lnTo>
                <a:lnTo>
                  <a:pt x="68168" y="137281"/>
                </a:lnTo>
                <a:lnTo>
                  <a:pt x="61447" y="139186"/>
                </a:lnTo>
                <a:lnTo>
                  <a:pt x="63232" y="158844"/>
                </a:lnTo>
                <a:lnTo>
                  <a:pt x="74889" y="154548"/>
                </a:lnTo>
                <a:lnTo>
                  <a:pt x="75986" y="153986"/>
                </a:lnTo>
                <a:lnTo>
                  <a:pt x="86670" y="147078"/>
                </a:lnTo>
                <a:lnTo>
                  <a:pt x="95996" y="138242"/>
                </a:lnTo>
                <a:lnTo>
                  <a:pt x="95996" y="154548"/>
                </a:lnTo>
                <a:lnTo>
                  <a:pt x="96956" y="155524"/>
                </a:lnTo>
                <a:lnTo>
                  <a:pt x="97916" y="155524"/>
                </a:lnTo>
                <a:lnTo>
                  <a:pt x="97916" y="156469"/>
                </a:lnTo>
                <a:lnTo>
                  <a:pt x="99837" y="157429"/>
                </a:lnTo>
                <a:lnTo>
                  <a:pt x="116159" y="157429"/>
                </a:lnTo>
                <a:lnTo>
                  <a:pt x="117119" y="156469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039" y="46085"/>
                </a:lnTo>
                <a:lnTo>
                  <a:pt x="118079" y="38389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8315" y="3840"/>
                </a:lnTo>
                <a:lnTo>
                  <a:pt x="76029" y="1134"/>
                </a:lnTo>
                <a:lnTo>
                  <a:pt x="62392" y="0"/>
                </a:lnTo>
                <a:lnTo>
                  <a:pt x="56647" y="0"/>
                </a:lnTo>
                <a:lnTo>
                  <a:pt x="50886" y="960"/>
                </a:lnTo>
                <a:lnTo>
                  <a:pt x="45125" y="1920"/>
                </a:lnTo>
                <a:lnTo>
                  <a:pt x="40325" y="2880"/>
                </a:lnTo>
                <a:lnTo>
                  <a:pt x="34564" y="3840"/>
                </a:lnTo>
                <a:lnTo>
                  <a:pt x="29763" y="5760"/>
                </a:lnTo>
                <a:lnTo>
                  <a:pt x="25923" y="7680"/>
                </a:lnTo>
                <a:lnTo>
                  <a:pt x="21122" y="9601"/>
                </a:lnTo>
                <a:lnTo>
                  <a:pt x="18242" y="11521"/>
                </a:lnTo>
                <a:lnTo>
                  <a:pt x="14401" y="13441"/>
                </a:lnTo>
                <a:lnTo>
                  <a:pt x="11521" y="14401"/>
                </a:lnTo>
                <a:lnTo>
                  <a:pt x="10561" y="16322"/>
                </a:lnTo>
                <a:lnTo>
                  <a:pt x="8641" y="17282"/>
                </a:lnTo>
                <a:lnTo>
                  <a:pt x="7680" y="19202"/>
                </a:lnTo>
                <a:lnTo>
                  <a:pt x="7680" y="22082"/>
                </a:lnTo>
                <a:lnTo>
                  <a:pt x="6720" y="24002"/>
                </a:lnTo>
                <a:lnTo>
                  <a:pt x="6720" y="28803"/>
                </a:lnTo>
                <a:lnTo>
                  <a:pt x="7680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" name="object 13"/>
          <p:cNvSpPr/>
          <p:nvPr/>
        </p:nvSpPr>
        <p:spPr>
          <a:xfrm>
            <a:off x="3247811" y="788868"/>
            <a:ext cx="125760" cy="157429"/>
          </a:xfrm>
          <a:custGeom>
            <a:avLst/>
            <a:gdLst/>
            <a:ahLst/>
            <a:cxnLst/>
            <a:rect l="l" t="t" r="r" b="b"/>
            <a:pathLst>
              <a:path w="125760" h="157429">
                <a:moveTo>
                  <a:pt x="26883" y="51831"/>
                </a:moveTo>
                <a:lnTo>
                  <a:pt x="30264" y="47718"/>
                </a:lnTo>
                <a:lnTo>
                  <a:pt x="39356" y="37958"/>
                </a:lnTo>
                <a:lnTo>
                  <a:pt x="48005" y="30723"/>
                </a:lnTo>
                <a:lnTo>
                  <a:pt x="54726" y="25923"/>
                </a:lnTo>
                <a:lnTo>
                  <a:pt x="61447" y="23042"/>
                </a:lnTo>
                <a:lnTo>
                  <a:pt x="72969" y="23042"/>
                </a:lnTo>
                <a:lnTo>
                  <a:pt x="77769" y="24002"/>
                </a:lnTo>
                <a:lnTo>
                  <a:pt x="81610" y="26883"/>
                </a:lnTo>
                <a:lnTo>
                  <a:pt x="85450" y="28803"/>
                </a:lnTo>
                <a:lnTo>
                  <a:pt x="89291" y="31683"/>
                </a:lnTo>
                <a:lnTo>
                  <a:pt x="91211" y="34549"/>
                </a:lnTo>
                <a:lnTo>
                  <a:pt x="94076" y="38389"/>
                </a:lnTo>
                <a:lnTo>
                  <a:pt x="96012" y="43205"/>
                </a:lnTo>
                <a:lnTo>
                  <a:pt x="96956" y="47990"/>
                </a:lnTo>
                <a:lnTo>
                  <a:pt x="97916" y="52791"/>
                </a:lnTo>
                <a:lnTo>
                  <a:pt x="98892" y="59512"/>
                </a:lnTo>
                <a:lnTo>
                  <a:pt x="98892" y="154548"/>
                </a:lnTo>
                <a:lnTo>
                  <a:pt x="99852" y="155524"/>
                </a:lnTo>
                <a:lnTo>
                  <a:pt x="100797" y="156469"/>
                </a:lnTo>
                <a:lnTo>
                  <a:pt x="101757" y="156469"/>
                </a:lnTo>
                <a:lnTo>
                  <a:pt x="102732" y="157429"/>
                </a:lnTo>
                <a:lnTo>
                  <a:pt x="120959" y="157429"/>
                </a:lnTo>
                <a:lnTo>
                  <a:pt x="121920" y="156469"/>
                </a:lnTo>
                <a:lnTo>
                  <a:pt x="123840" y="156469"/>
                </a:lnTo>
                <a:lnTo>
                  <a:pt x="124800" y="155524"/>
                </a:lnTo>
                <a:lnTo>
                  <a:pt x="125760" y="154548"/>
                </a:lnTo>
                <a:lnTo>
                  <a:pt x="125750" y="62433"/>
                </a:lnTo>
                <a:lnTo>
                  <a:pt x="124951" y="49002"/>
                </a:lnTo>
                <a:lnTo>
                  <a:pt x="122880" y="37444"/>
                </a:lnTo>
                <a:lnTo>
                  <a:pt x="120959" y="30723"/>
                </a:lnTo>
                <a:lnTo>
                  <a:pt x="118079" y="24002"/>
                </a:lnTo>
                <a:lnTo>
                  <a:pt x="114239" y="18242"/>
                </a:lnTo>
                <a:lnTo>
                  <a:pt x="109438" y="13441"/>
                </a:lnTo>
                <a:lnTo>
                  <a:pt x="104637" y="8641"/>
                </a:lnTo>
                <a:lnTo>
                  <a:pt x="97916" y="5760"/>
                </a:lnTo>
                <a:lnTo>
                  <a:pt x="91211" y="1920"/>
                </a:lnTo>
                <a:lnTo>
                  <a:pt x="83530" y="0"/>
                </a:lnTo>
                <a:lnTo>
                  <a:pt x="73475" y="2"/>
                </a:lnTo>
                <a:lnTo>
                  <a:pt x="60867" y="1983"/>
                </a:lnTo>
                <a:lnTo>
                  <a:pt x="48966" y="6720"/>
                </a:lnTo>
                <a:lnTo>
                  <a:pt x="43670" y="9973"/>
                </a:lnTo>
                <a:lnTo>
                  <a:pt x="33930" y="17525"/>
                </a:lnTo>
                <a:lnTo>
                  <a:pt x="24002" y="26883"/>
                </a:lnTo>
                <a:lnTo>
                  <a:pt x="24002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15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35" y="4800"/>
                </a:lnTo>
                <a:lnTo>
                  <a:pt x="975" y="4800"/>
                </a:lnTo>
                <a:lnTo>
                  <a:pt x="975" y="5760"/>
                </a:lnTo>
                <a:lnTo>
                  <a:pt x="0" y="6720"/>
                </a:lnTo>
                <a:lnTo>
                  <a:pt x="0" y="154548"/>
                </a:lnTo>
                <a:lnTo>
                  <a:pt x="975" y="155524"/>
                </a:lnTo>
                <a:lnTo>
                  <a:pt x="1935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208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1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" name="object 14"/>
          <p:cNvSpPr/>
          <p:nvPr/>
        </p:nvSpPr>
        <p:spPr>
          <a:xfrm>
            <a:off x="3405256" y="813831"/>
            <a:ext cx="136306" cy="213367"/>
          </a:xfrm>
          <a:custGeom>
            <a:avLst/>
            <a:gdLst/>
            <a:ahLst/>
            <a:cxnLst/>
            <a:rect l="l" t="t" r="r" b="b"/>
            <a:pathLst>
              <a:path w="136306" h="213367">
                <a:moveTo>
                  <a:pt x="73913" y="79674"/>
                </a:moveTo>
                <a:lnTo>
                  <a:pt x="81594" y="78714"/>
                </a:lnTo>
                <a:lnTo>
                  <a:pt x="88315" y="75834"/>
                </a:lnTo>
                <a:lnTo>
                  <a:pt x="95036" y="73913"/>
                </a:lnTo>
                <a:lnTo>
                  <a:pt x="101757" y="70073"/>
                </a:lnTo>
                <a:lnTo>
                  <a:pt x="106558" y="66233"/>
                </a:lnTo>
                <a:lnTo>
                  <a:pt x="111358" y="61432"/>
                </a:lnTo>
                <a:lnTo>
                  <a:pt x="115199" y="55671"/>
                </a:lnTo>
                <a:lnTo>
                  <a:pt x="118079" y="49910"/>
                </a:lnTo>
                <a:lnTo>
                  <a:pt x="120959" y="43190"/>
                </a:lnTo>
                <a:lnTo>
                  <a:pt x="121919" y="35509"/>
                </a:lnTo>
                <a:lnTo>
                  <a:pt x="121919" y="22082"/>
                </a:lnTo>
                <a:lnTo>
                  <a:pt x="120959" y="17266"/>
                </a:lnTo>
                <a:lnTo>
                  <a:pt x="119999" y="12481"/>
                </a:lnTo>
                <a:lnTo>
                  <a:pt x="118079" y="7680"/>
                </a:lnTo>
                <a:lnTo>
                  <a:pt x="115199" y="3840"/>
                </a:lnTo>
                <a:lnTo>
                  <a:pt x="111358" y="0"/>
                </a:lnTo>
                <a:lnTo>
                  <a:pt x="95996" y="17266"/>
                </a:lnTo>
                <a:lnTo>
                  <a:pt x="95996" y="35509"/>
                </a:lnTo>
                <a:lnTo>
                  <a:pt x="94076" y="39349"/>
                </a:lnTo>
                <a:lnTo>
                  <a:pt x="93116" y="43190"/>
                </a:lnTo>
                <a:lnTo>
                  <a:pt x="91196" y="47030"/>
                </a:lnTo>
                <a:lnTo>
                  <a:pt x="88315" y="49910"/>
                </a:lnTo>
                <a:lnTo>
                  <a:pt x="86395" y="52791"/>
                </a:lnTo>
                <a:lnTo>
                  <a:pt x="83515" y="55671"/>
                </a:lnTo>
                <a:lnTo>
                  <a:pt x="79674" y="56631"/>
                </a:lnTo>
                <a:lnTo>
                  <a:pt x="75834" y="58552"/>
                </a:lnTo>
                <a:lnTo>
                  <a:pt x="71033" y="59512"/>
                </a:lnTo>
                <a:lnTo>
                  <a:pt x="55671" y="59512"/>
                </a:lnTo>
                <a:lnTo>
                  <a:pt x="48950" y="77754"/>
                </a:lnTo>
                <a:lnTo>
                  <a:pt x="53766" y="78714"/>
                </a:lnTo>
                <a:lnTo>
                  <a:pt x="59512" y="79674"/>
                </a:lnTo>
                <a:lnTo>
                  <a:pt x="73913" y="79674"/>
                </a:lnTo>
                <a:close/>
              </a:path>
              <a:path w="136306" h="213367">
                <a:moveTo>
                  <a:pt x="34549" y="38389"/>
                </a:moveTo>
                <a:lnTo>
                  <a:pt x="34549" y="23987"/>
                </a:lnTo>
                <a:lnTo>
                  <a:pt x="35524" y="20147"/>
                </a:lnTo>
                <a:lnTo>
                  <a:pt x="36484" y="16306"/>
                </a:lnTo>
                <a:lnTo>
                  <a:pt x="37429" y="12481"/>
                </a:lnTo>
                <a:lnTo>
                  <a:pt x="39364" y="8641"/>
                </a:lnTo>
                <a:lnTo>
                  <a:pt x="42230" y="5760"/>
                </a:lnTo>
                <a:lnTo>
                  <a:pt x="44150" y="2880"/>
                </a:lnTo>
                <a:lnTo>
                  <a:pt x="47990" y="0"/>
                </a:lnTo>
                <a:lnTo>
                  <a:pt x="51831" y="-960"/>
                </a:lnTo>
                <a:lnTo>
                  <a:pt x="55671" y="-2880"/>
                </a:lnTo>
                <a:lnTo>
                  <a:pt x="59512" y="-3840"/>
                </a:lnTo>
                <a:lnTo>
                  <a:pt x="74874" y="-3840"/>
                </a:lnTo>
                <a:lnTo>
                  <a:pt x="82555" y="-960"/>
                </a:lnTo>
                <a:lnTo>
                  <a:pt x="88315" y="4800"/>
                </a:lnTo>
                <a:lnTo>
                  <a:pt x="94076" y="9585"/>
                </a:lnTo>
                <a:lnTo>
                  <a:pt x="95996" y="17266"/>
                </a:lnTo>
                <a:lnTo>
                  <a:pt x="111358" y="0"/>
                </a:lnTo>
                <a:lnTo>
                  <a:pt x="134401" y="0"/>
                </a:lnTo>
                <a:lnTo>
                  <a:pt x="135346" y="-960"/>
                </a:lnTo>
                <a:lnTo>
                  <a:pt x="136306" y="-2880"/>
                </a:lnTo>
                <a:lnTo>
                  <a:pt x="137281" y="-3840"/>
                </a:lnTo>
                <a:lnTo>
                  <a:pt x="138242" y="-6720"/>
                </a:lnTo>
                <a:lnTo>
                  <a:pt x="138242" y="-14401"/>
                </a:lnTo>
                <a:lnTo>
                  <a:pt x="137281" y="-17282"/>
                </a:lnTo>
                <a:lnTo>
                  <a:pt x="136306" y="-18242"/>
                </a:lnTo>
                <a:lnTo>
                  <a:pt x="135346" y="-21122"/>
                </a:lnTo>
                <a:lnTo>
                  <a:pt x="88315" y="-21122"/>
                </a:lnTo>
                <a:lnTo>
                  <a:pt x="85435" y="-22082"/>
                </a:lnTo>
                <a:lnTo>
                  <a:pt x="81594" y="-23042"/>
                </a:lnTo>
                <a:lnTo>
                  <a:pt x="77754" y="-23042"/>
                </a:lnTo>
                <a:lnTo>
                  <a:pt x="73913" y="-24002"/>
                </a:lnTo>
                <a:lnTo>
                  <a:pt x="57591" y="-24002"/>
                </a:lnTo>
                <a:lnTo>
                  <a:pt x="49911" y="-23042"/>
                </a:lnTo>
                <a:lnTo>
                  <a:pt x="43205" y="-20162"/>
                </a:lnTo>
                <a:lnTo>
                  <a:pt x="35524" y="-18242"/>
                </a:lnTo>
                <a:lnTo>
                  <a:pt x="29763" y="-14401"/>
                </a:lnTo>
                <a:lnTo>
                  <a:pt x="24963" y="-10561"/>
                </a:lnTo>
                <a:lnTo>
                  <a:pt x="20162" y="-5760"/>
                </a:lnTo>
                <a:lnTo>
                  <a:pt x="16322" y="0"/>
                </a:lnTo>
                <a:lnTo>
                  <a:pt x="13441" y="6720"/>
                </a:lnTo>
                <a:lnTo>
                  <a:pt x="10561" y="13426"/>
                </a:lnTo>
                <a:lnTo>
                  <a:pt x="9601" y="20147"/>
                </a:lnTo>
                <a:lnTo>
                  <a:pt x="9601" y="35509"/>
                </a:lnTo>
                <a:lnTo>
                  <a:pt x="10561" y="42230"/>
                </a:lnTo>
                <a:lnTo>
                  <a:pt x="12481" y="47030"/>
                </a:lnTo>
                <a:lnTo>
                  <a:pt x="14401" y="51831"/>
                </a:lnTo>
                <a:lnTo>
                  <a:pt x="16322" y="56631"/>
                </a:lnTo>
                <a:lnTo>
                  <a:pt x="20162" y="60472"/>
                </a:lnTo>
                <a:lnTo>
                  <a:pt x="16322" y="64312"/>
                </a:lnTo>
                <a:lnTo>
                  <a:pt x="12481" y="69113"/>
                </a:lnTo>
                <a:lnTo>
                  <a:pt x="9601" y="73913"/>
                </a:lnTo>
                <a:lnTo>
                  <a:pt x="6720" y="79674"/>
                </a:lnTo>
                <a:lnTo>
                  <a:pt x="5760" y="85435"/>
                </a:lnTo>
                <a:lnTo>
                  <a:pt x="5760" y="96956"/>
                </a:lnTo>
                <a:lnTo>
                  <a:pt x="6720" y="100797"/>
                </a:lnTo>
                <a:lnTo>
                  <a:pt x="9601" y="104637"/>
                </a:lnTo>
                <a:lnTo>
                  <a:pt x="12481" y="109438"/>
                </a:lnTo>
                <a:lnTo>
                  <a:pt x="16322" y="112318"/>
                </a:lnTo>
                <a:lnTo>
                  <a:pt x="21122" y="115183"/>
                </a:lnTo>
                <a:lnTo>
                  <a:pt x="18242" y="118064"/>
                </a:lnTo>
                <a:lnTo>
                  <a:pt x="14401" y="120944"/>
                </a:lnTo>
                <a:lnTo>
                  <a:pt x="12481" y="122880"/>
                </a:lnTo>
                <a:lnTo>
                  <a:pt x="9601" y="125745"/>
                </a:lnTo>
                <a:lnTo>
                  <a:pt x="7680" y="128625"/>
                </a:lnTo>
                <a:lnTo>
                  <a:pt x="5760" y="131505"/>
                </a:lnTo>
                <a:lnTo>
                  <a:pt x="3840" y="135346"/>
                </a:lnTo>
                <a:lnTo>
                  <a:pt x="2880" y="138226"/>
                </a:lnTo>
                <a:lnTo>
                  <a:pt x="1920" y="141107"/>
                </a:lnTo>
                <a:lnTo>
                  <a:pt x="960" y="144947"/>
                </a:lnTo>
                <a:lnTo>
                  <a:pt x="0" y="147827"/>
                </a:lnTo>
                <a:lnTo>
                  <a:pt x="0" y="157429"/>
                </a:lnTo>
                <a:lnTo>
                  <a:pt x="1920" y="162229"/>
                </a:lnTo>
                <a:lnTo>
                  <a:pt x="3840" y="167030"/>
                </a:lnTo>
                <a:lnTo>
                  <a:pt x="6720" y="171830"/>
                </a:lnTo>
                <a:lnTo>
                  <a:pt x="10561" y="176631"/>
                </a:lnTo>
                <a:lnTo>
                  <a:pt x="15361" y="179511"/>
                </a:lnTo>
                <a:lnTo>
                  <a:pt x="21122" y="183352"/>
                </a:lnTo>
                <a:lnTo>
                  <a:pt x="27843" y="186232"/>
                </a:lnTo>
                <a:lnTo>
                  <a:pt x="35524" y="188153"/>
                </a:lnTo>
                <a:lnTo>
                  <a:pt x="39479" y="188953"/>
                </a:lnTo>
                <a:lnTo>
                  <a:pt x="51559" y="190513"/>
                </a:lnTo>
                <a:lnTo>
                  <a:pt x="65272" y="191033"/>
                </a:lnTo>
                <a:lnTo>
                  <a:pt x="72677" y="190809"/>
                </a:lnTo>
                <a:lnTo>
                  <a:pt x="85729" y="189364"/>
                </a:lnTo>
                <a:lnTo>
                  <a:pt x="87355" y="167990"/>
                </a:lnTo>
                <a:lnTo>
                  <a:pt x="81594" y="169910"/>
                </a:lnTo>
                <a:lnTo>
                  <a:pt x="74874" y="170870"/>
                </a:lnTo>
                <a:lnTo>
                  <a:pt x="67193" y="170870"/>
                </a:lnTo>
                <a:lnTo>
                  <a:pt x="60958" y="170719"/>
                </a:lnTo>
                <a:lnTo>
                  <a:pt x="47467" y="168925"/>
                </a:lnTo>
                <a:lnTo>
                  <a:pt x="37429" y="165110"/>
                </a:lnTo>
                <a:lnTo>
                  <a:pt x="29763" y="161269"/>
                </a:lnTo>
                <a:lnTo>
                  <a:pt x="26868" y="156469"/>
                </a:lnTo>
                <a:lnTo>
                  <a:pt x="26868" y="142067"/>
                </a:lnTo>
                <a:lnTo>
                  <a:pt x="27843" y="140147"/>
                </a:lnTo>
                <a:lnTo>
                  <a:pt x="28803" y="138226"/>
                </a:lnTo>
                <a:lnTo>
                  <a:pt x="29763" y="136306"/>
                </a:lnTo>
                <a:lnTo>
                  <a:pt x="31683" y="133426"/>
                </a:lnTo>
                <a:lnTo>
                  <a:pt x="29763" y="90236"/>
                </a:lnTo>
                <a:lnTo>
                  <a:pt x="29763" y="83515"/>
                </a:lnTo>
                <a:lnTo>
                  <a:pt x="30708" y="80634"/>
                </a:lnTo>
                <a:lnTo>
                  <a:pt x="31683" y="77754"/>
                </a:lnTo>
                <a:lnTo>
                  <a:pt x="32644" y="75834"/>
                </a:lnTo>
                <a:lnTo>
                  <a:pt x="34549" y="73913"/>
                </a:lnTo>
                <a:lnTo>
                  <a:pt x="36484" y="71993"/>
                </a:lnTo>
                <a:lnTo>
                  <a:pt x="39364" y="73913"/>
                </a:lnTo>
                <a:lnTo>
                  <a:pt x="43205" y="75834"/>
                </a:lnTo>
                <a:lnTo>
                  <a:pt x="48950" y="77754"/>
                </a:lnTo>
                <a:lnTo>
                  <a:pt x="55671" y="59512"/>
                </a:lnTo>
                <a:lnTo>
                  <a:pt x="47990" y="56631"/>
                </a:lnTo>
                <a:lnTo>
                  <a:pt x="42230" y="50871"/>
                </a:lnTo>
                <a:lnTo>
                  <a:pt x="37429" y="46070"/>
                </a:lnTo>
                <a:lnTo>
                  <a:pt x="34549" y="38389"/>
                </a:lnTo>
                <a:close/>
              </a:path>
              <a:path w="136306" h="213367">
                <a:moveTo>
                  <a:pt x="106558" y="184312"/>
                </a:moveTo>
                <a:lnTo>
                  <a:pt x="113278" y="180472"/>
                </a:lnTo>
                <a:lnTo>
                  <a:pt x="119039" y="175671"/>
                </a:lnTo>
                <a:lnTo>
                  <a:pt x="124785" y="171830"/>
                </a:lnTo>
                <a:lnTo>
                  <a:pt x="129600" y="166070"/>
                </a:lnTo>
                <a:lnTo>
                  <a:pt x="132466" y="160309"/>
                </a:lnTo>
                <a:lnTo>
                  <a:pt x="135346" y="153588"/>
                </a:lnTo>
                <a:lnTo>
                  <a:pt x="136306" y="147827"/>
                </a:lnTo>
                <a:lnTo>
                  <a:pt x="136306" y="134401"/>
                </a:lnTo>
                <a:lnTo>
                  <a:pt x="135346" y="129585"/>
                </a:lnTo>
                <a:lnTo>
                  <a:pt x="132466" y="124785"/>
                </a:lnTo>
                <a:lnTo>
                  <a:pt x="130561" y="119999"/>
                </a:lnTo>
                <a:lnTo>
                  <a:pt x="126720" y="115183"/>
                </a:lnTo>
                <a:lnTo>
                  <a:pt x="122880" y="112318"/>
                </a:lnTo>
                <a:lnTo>
                  <a:pt x="118079" y="109438"/>
                </a:lnTo>
                <a:lnTo>
                  <a:pt x="112318" y="106558"/>
                </a:lnTo>
                <a:lnTo>
                  <a:pt x="106558" y="104637"/>
                </a:lnTo>
                <a:lnTo>
                  <a:pt x="100797" y="102717"/>
                </a:lnTo>
                <a:lnTo>
                  <a:pt x="94076" y="101757"/>
                </a:lnTo>
                <a:lnTo>
                  <a:pt x="86395" y="101757"/>
                </a:lnTo>
                <a:lnTo>
                  <a:pt x="48950" y="99837"/>
                </a:lnTo>
                <a:lnTo>
                  <a:pt x="43205" y="99837"/>
                </a:lnTo>
                <a:lnTo>
                  <a:pt x="38389" y="98877"/>
                </a:lnTo>
                <a:lnTo>
                  <a:pt x="34549" y="95996"/>
                </a:lnTo>
                <a:lnTo>
                  <a:pt x="31683" y="93116"/>
                </a:lnTo>
                <a:lnTo>
                  <a:pt x="29763" y="90236"/>
                </a:lnTo>
                <a:lnTo>
                  <a:pt x="31683" y="133426"/>
                </a:lnTo>
                <a:lnTo>
                  <a:pt x="32644" y="131505"/>
                </a:lnTo>
                <a:lnTo>
                  <a:pt x="35524" y="129585"/>
                </a:lnTo>
                <a:lnTo>
                  <a:pt x="37429" y="126720"/>
                </a:lnTo>
                <a:lnTo>
                  <a:pt x="40325" y="123840"/>
                </a:lnTo>
                <a:lnTo>
                  <a:pt x="44150" y="120944"/>
                </a:lnTo>
                <a:lnTo>
                  <a:pt x="81594" y="122880"/>
                </a:lnTo>
                <a:lnTo>
                  <a:pt x="90236" y="122880"/>
                </a:lnTo>
                <a:lnTo>
                  <a:pt x="96956" y="124785"/>
                </a:lnTo>
                <a:lnTo>
                  <a:pt x="101757" y="128625"/>
                </a:lnTo>
                <a:lnTo>
                  <a:pt x="107518" y="131505"/>
                </a:lnTo>
                <a:lnTo>
                  <a:pt x="109438" y="136306"/>
                </a:lnTo>
                <a:lnTo>
                  <a:pt x="109438" y="149748"/>
                </a:lnTo>
                <a:lnTo>
                  <a:pt x="107518" y="152628"/>
                </a:lnTo>
                <a:lnTo>
                  <a:pt x="106558" y="156469"/>
                </a:lnTo>
                <a:lnTo>
                  <a:pt x="103677" y="159349"/>
                </a:lnTo>
                <a:lnTo>
                  <a:pt x="100797" y="162229"/>
                </a:lnTo>
                <a:lnTo>
                  <a:pt x="96956" y="164150"/>
                </a:lnTo>
                <a:lnTo>
                  <a:pt x="93116" y="167030"/>
                </a:lnTo>
                <a:lnTo>
                  <a:pt x="87355" y="167990"/>
                </a:lnTo>
                <a:lnTo>
                  <a:pt x="85729" y="189364"/>
                </a:lnTo>
                <a:lnTo>
                  <a:pt x="96956" y="187192"/>
                </a:lnTo>
                <a:lnTo>
                  <a:pt x="106558" y="18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" name="object 15"/>
          <p:cNvSpPr/>
          <p:nvPr/>
        </p:nvSpPr>
        <p:spPr>
          <a:xfrm>
            <a:off x="3593322" y="794628"/>
            <a:ext cx="14488" cy="54711"/>
          </a:xfrm>
          <a:custGeom>
            <a:avLst/>
            <a:gdLst/>
            <a:ahLst/>
            <a:cxnLst/>
            <a:rect l="l" t="t" r="r" b="b"/>
            <a:pathLst>
              <a:path w="14488" h="54711">
                <a:moveTo>
                  <a:pt x="10654" y="896"/>
                </a:moveTo>
                <a:lnTo>
                  <a:pt x="0" y="7708"/>
                </a:lnTo>
                <a:lnTo>
                  <a:pt x="86" y="54711"/>
                </a:lnTo>
                <a:lnTo>
                  <a:pt x="1046" y="48966"/>
                </a:lnTo>
                <a:lnTo>
                  <a:pt x="2966" y="43190"/>
                </a:lnTo>
                <a:lnTo>
                  <a:pt x="4886" y="37444"/>
                </a:lnTo>
                <a:lnTo>
                  <a:pt x="7767" y="32628"/>
                </a:lnTo>
                <a:lnTo>
                  <a:pt x="10647" y="28788"/>
                </a:lnTo>
                <a:lnTo>
                  <a:pt x="14488" y="24963"/>
                </a:lnTo>
                <a:lnTo>
                  <a:pt x="12567" y="0"/>
                </a:lnTo>
                <a:lnTo>
                  <a:pt x="10654" y="8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" name="object 16"/>
          <p:cNvSpPr/>
          <p:nvPr/>
        </p:nvSpPr>
        <p:spPr>
          <a:xfrm>
            <a:off x="3565565" y="788868"/>
            <a:ext cx="133441" cy="160309"/>
          </a:xfrm>
          <a:custGeom>
            <a:avLst/>
            <a:gdLst/>
            <a:ahLst/>
            <a:cxnLst/>
            <a:rect l="l" t="t" r="r" b="b"/>
            <a:pathLst>
              <a:path w="133441" h="160309">
                <a:moveTo>
                  <a:pt x="133441" y="73913"/>
                </a:moveTo>
                <a:lnTo>
                  <a:pt x="133429" y="67262"/>
                </a:lnTo>
                <a:lnTo>
                  <a:pt x="132480" y="54457"/>
                </a:lnTo>
                <a:lnTo>
                  <a:pt x="129600" y="42230"/>
                </a:lnTo>
                <a:lnTo>
                  <a:pt x="127680" y="34549"/>
                </a:lnTo>
                <a:lnTo>
                  <a:pt x="123840" y="26883"/>
                </a:lnTo>
                <a:lnTo>
                  <a:pt x="118079" y="21122"/>
                </a:lnTo>
                <a:lnTo>
                  <a:pt x="113278" y="14401"/>
                </a:lnTo>
                <a:lnTo>
                  <a:pt x="106558" y="9601"/>
                </a:lnTo>
                <a:lnTo>
                  <a:pt x="98877" y="5760"/>
                </a:lnTo>
                <a:lnTo>
                  <a:pt x="94593" y="4043"/>
                </a:lnTo>
                <a:lnTo>
                  <a:pt x="82652" y="1010"/>
                </a:lnTo>
                <a:lnTo>
                  <a:pt x="69113" y="0"/>
                </a:lnTo>
                <a:lnTo>
                  <a:pt x="64898" y="104"/>
                </a:lnTo>
                <a:lnTo>
                  <a:pt x="52076" y="1854"/>
                </a:lnTo>
                <a:lnTo>
                  <a:pt x="40325" y="5760"/>
                </a:lnTo>
                <a:lnTo>
                  <a:pt x="42245" y="30723"/>
                </a:lnTo>
                <a:lnTo>
                  <a:pt x="46085" y="27843"/>
                </a:lnTo>
                <a:lnTo>
                  <a:pt x="50886" y="24963"/>
                </a:lnTo>
                <a:lnTo>
                  <a:pt x="55686" y="22082"/>
                </a:lnTo>
                <a:lnTo>
                  <a:pt x="62392" y="21122"/>
                </a:lnTo>
                <a:lnTo>
                  <a:pt x="68168" y="21122"/>
                </a:lnTo>
                <a:lnTo>
                  <a:pt x="75425" y="21547"/>
                </a:lnTo>
                <a:lnTo>
                  <a:pt x="88075" y="25407"/>
                </a:lnTo>
                <a:lnTo>
                  <a:pt x="96956" y="33604"/>
                </a:lnTo>
                <a:lnTo>
                  <a:pt x="101339" y="39999"/>
                </a:lnTo>
                <a:lnTo>
                  <a:pt x="105303" y="51657"/>
                </a:lnTo>
                <a:lnTo>
                  <a:pt x="106558" y="66233"/>
                </a:lnTo>
                <a:lnTo>
                  <a:pt x="27843" y="66233"/>
                </a:lnTo>
                <a:lnTo>
                  <a:pt x="27843" y="60472"/>
                </a:lnTo>
                <a:lnTo>
                  <a:pt x="27757" y="13468"/>
                </a:lnTo>
                <a:lnTo>
                  <a:pt x="18242" y="22082"/>
                </a:lnTo>
                <a:lnTo>
                  <a:pt x="9740" y="34807"/>
                </a:lnTo>
                <a:lnTo>
                  <a:pt x="4800" y="47045"/>
                </a:lnTo>
                <a:lnTo>
                  <a:pt x="2419" y="55039"/>
                </a:lnTo>
                <a:lnTo>
                  <a:pt x="504" y="67330"/>
                </a:lnTo>
                <a:lnTo>
                  <a:pt x="0" y="80634"/>
                </a:lnTo>
                <a:lnTo>
                  <a:pt x="251" y="91181"/>
                </a:lnTo>
                <a:lnTo>
                  <a:pt x="1659" y="103953"/>
                </a:lnTo>
                <a:lnTo>
                  <a:pt x="4800" y="115199"/>
                </a:lnTo>
                <a:lnTo>
                  <a:pt x="11162" y="130372"/>
                </a:lnTo>
                <a:lnTo>
                  <a:pt x="18242" y="140147"/>
                </a:lnTo>
                <a:lnTo>
                  <a:pt x="29081" y="149257"/>
                </a:lnTo>
                <a:lnTo>
                  <a:pt x="41285" y="154548"/>
                </a:lnTo>
                <a:lnTo>
                  <a:pt x="46340" y="156506"/>
                </a:lnTo>
                <a:lnTo>
                  <a:pt x="58506" y="159358"/>
                </a:lnTo>
                <a:lnTo>
                  <a:pt x="72009" y="160309"/>
                </a:lnTo>
                <a:lnTo>
                  <a:pt x="79674" y="160309"/>
                </a:lnTo>
                <a:lnTo>
                  <a:pt x="85435" y="159364"/>
                </a:lnTo>
                <a:lnTo>
                  <a:pt x="92156" y="158389"/>
                </a:lnTo>
                <a:lnTo>
                  <a:pt x="97917" y="157429"/>
                </a:lnTo>
                <a:lnTo>
                  <a:pt x="103677" y="156469"/>
                </a:lnTo>
                <a:lnTo>
                  <a:pt x="107518" y="154548"/>
                </a:lnTo>
                <a:lnTo>
                  <a:pt x="112318" y="153588"/>
                </a:lnTo>
                <a:lnTo>
                  <a:pt x="116159" y="152643"/>
                </a:lnTo>
                <a:lnTo>
                  <a:pt x="119039" y="150708"/>
                </a:lnTo>
                <a:lnTo>
                  <a:pt x="121920" y="149748"/>
                </a:lnTo>
                <a:lnTo>
                  <a:pt x="123840" y="148803"/>
                </a:lnTo>
                <a:lnTo>
                  <a:pt x="124800" y="147843"/>
                </a:lnTo>
                <a:lnTo>
                  <a:pt x="125760" y="146867"/>
                </a:lnTo>
                <a:lnTo>
                  <a:pt x="125760" y="145907"/>
                </a:lnTo>
                <a:lnTo>
                  <a:pt x="126720" y="145907"/>
                </a:lnTo>
                <a:lnTo>
                  <a:pt x="126720" y="143027"/>
                </a:lnTo>
                <a:lnTo>
                  <a:pt x="127680" y="142082"/>
                </a:lnTo>
                <a:lnTo>
                  <a:pt x="127680" y="134401"/>
                </a:lnTo>
                <a:lnTo>
                  <a:pt x="126720" y="132466"/>
                </a:lnTo>
                <a:lnTo>
                  <a:pt x="126720" y="129600"/>
                </a:lnTo>
                <a:lnTo>
                  <a:pt x="125760" y="128640"/>
                </a:lnTo>
                <a:lnTo>
                  <a:pt x="124800" y="127680"/>
                </a:lnTo>
                <a:lnTo>
                  <a:pt x="119999" y="127680"/>
                </a:lnTo>
                <a:lnTo>
                  <a:pt x="117119" y="129600"/>
                </a:lnTo>
                <a:lnTo>
                  <a:pt x="114239" y="130561"/>
                </a:lnTo>
                <a:lnTo>
                  <a:pt x="111358" y="131521"/>
                </a:lnTo>
                <a:lnTo>
                  <a:pt x="107518" y="132466"/>
                </a:lnTo>
                <a:lnTo>
                  <a:pt x="103677" y="134401"/>
                </a:lnTo>
                <a:lnTo>
                  <a:pt x="98877" y="135361"/>
                </a:lnTo>
                <a:lnTo>
                  <a:pt x="93116" y="136306"/>
                </a:lnTo>
                <a:lnTo>
                  <a:pt x="88315" y="138242"/>
                </a:lnTo>
                <a:lnTo>
                  <a:pt x="66233" y="138242"/>
                </a:lnTo>
                <a:lnTo>
                  <a:pt x="58567" y="137281"/>
                </a:lnTo>
                <a:lnTo>
                  <a:pt x="52806" y="134401"/>
                </a:lnTo>
                <a:lnTo>
                  <a:pt x="47045" y="132466"/>
                </a:lnTo>
                <a:lnTo>
                  <a:pt x="42245" y="128640"/>
                </a:lnTo>
                <a:lnTo>
                  <a:pt x="38404" y="123840"/>
                </a:lnTo>
                <a:lnTo>
                  <a:pt x="34564" y="119039"/>
                </a:lnTo>
                <a:lnTo>
                  <a:pt x="31683" y="114239"/>
                </a:lnTo>
                <a:lnTo>
                  <a:pt x="30723" y="107518"/>
                </a:lnTo>
                <a:lnTo>
                  <a:pt x="28803" y="100797"/>
                </a:lnTo>
                <a:lnTo>
                  <a:pt x="27843" y="94076"/>
                </a:lnTo>
                <a:lnTo>
                  <a:pt x="27843" y="85435"/>
                </a:lnTo>
                <a:lnTo>
                  <a:pt x="125760" y="85435"/>
                </a:lnTo>
                <a:lnTo>
                  <a:pt x="128640" y="84475"/>
                </a:lnTo>
                <a:lnTo>
                  <a:pt x="130561" y="82555"/>
                </a:lnTo>
                <a:lnTo>
                  <a:pt x="132481" y="80634"/>
                </a:lnTo>
                <a:lnTo>
                  <a:pt x="133441" y="77754"/>
                </a:lnTo>
                <a:lnTo>
                  <a:pt x="133441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/>
          <p:nvPr/>
        </p:nvSpPr>
        <p:spPr>
          <a:xfrm>
            <a:off x="3730691" y="721674"/>
            <a:ext cx="133426" cy="227502"/>
          </a:xfrm>
          <a:custGeom>
            <a:avLst/>
            <a:gdLst/>
            <a:ahLst/>
            <a:cxnLst/>
            <a:rect l="l" t="t" r="r" b="b"/>
            <a:pathLst>
              <a:path w="133426" h="227502">
                <a:moveTo>
                  <a:pt x="113278" y="223662"/>
                </a:moveTo>
                <a:lnTo>
                  <a:pt x="114223" y="224622"/>
                </a:lnTo>
                <a:lnTo>
                  <a:pt x="130545" y="224622"/>
                </a:lnTo>
                <a:lnTo>
                  <a:pt x="131505" y="223662"/>
                </a:lnTo>
                <a:lnTo>
                  <a:pt x="132466" y="223662"/>
                </a:lnTo>
                <a:lnTo>
                  <a:pt x="132466" y="222717"/>
                </a:lnTo>
                <a:lnTo>
                  <a:pt x="133426" y="222717"/>
                </a:lnTo>
                <a:lnTo>
                  <a:pt x="133426" y="2880"/>
                </a:lnTo>
                <a:lnTo>
                  <a:pt x="132466" y="1920"/>
                </a:lnTo>
                <a:lnTo>
                  <a:pt x="130545" y="1920"/>
                </a:lnTo>
                <a:lnTo>
                  <a:pt x="129585" y="960"/>
                </a:lnTo>
                <a:lnTo>
                  <a:pt x="126705" y="960"/>
                </a:lnTo>
                <a:lnTo>
                  <a:pt x="124785" y="0"/>
                </a:lnTo>
                <a:lnTo>
                  <a:pt x="115183" y="0"/>
                </a:lnTo>
                <a:lnTo>
                  <a:pt x="114223" y="960"/>
                </a:lnTo>
                <a:lnTo>
                  <a:pt x="110383" y="960"/>
                </a:lnTo>
                <a:lnTo>
                  <a:pt x="109438" y="1920"/>
                </a:lnTo>
                <a:lnTo>
                  <a:pt x="108463" y="1920"/>
                </a:lnTo>
                <a:lnTo>
                  <a:pt x="107502" y="2880"/>
                </a:lnTo>
                <a:lnTo>
                  <a:pt x="107502" y="3825"/>
                </a:lnTo>
                <a:lnTo>
                  <a:pt x="106558" y="4800"/>
                </a:lnTo>
                <a:lnTo>
                  <a:pt x="106558" y="89275"/>
                </a:lnTo>
                <a:lnTo>
                  <a:pt x="106136" y="88856"/>
                </a:lnTo>
                <a:lnTo>
                  <a:pt x="96255" y="79862"/>
                </a:lnTo>
                <a:lnTo>
                  <a:pt x="86395" y="72953"/>
                </a:lnTo>
                <a:lnTo>
                  <a:pt x="78714" y="69113"/>
                </a:lnTo>
                <a:lnTo>
                  <a:pt x="71033" y="67193"/>
                </a:lnTo>
                <a:lnTo>
                  <a:pt x="62392" y="67193"/>
                </a:lnTo>
                <a:lnTo>
                  <a:pt x="47095" y="69036"/>
                </a:lnTo>
                <a:lnTo>
                  <a:pt x="35509" y="73914"/>
                </a:lnTo>
                <a:lnTo>
                  <a:pt x="27828" y="77754"/>
                </a:lnTo>
                <a:lnTo>
                  <a:pt x="21107" y="82555"/>
                </a:lnTo>
                <a:lnTo>
                  <a:pt x="16306" y="89275"/>
                </a:lnTo>
                <a:lnTo>
                  <a:pt x="8289" y="103029"/>
                </a:lnTo>
                <a:lnTo>
                  <a:pt x="3840" y="115183"/>
                </a:lnTo>
                <a:lnTo>
                  <a:pt x="2031" y="123237"/>
                </a:lnTo>
                <a:lnTo>
                  <a:pt x="456" y="135860"/>
                </a:lnTo>
                <a:lnTo>
                  <a:pt x="0" y="148788"/>
                </a:lnTo>
                <a:lnTo>
                  <a:pt x="90" y="154731"/>
                </a:lnTo>
                <a:lnTo>
                  <a:pt x="994" y="167523"/>
                </a:lnTo>
                <a:lnTo>
                  <a:pt x="2865" y="179511"/>
                </a:lnTo>
                <a:lnTo>
                  <a:pt x="7751" y="193480"/>
                </a:lnTo>
                <a:lnTo>
                  <a:pt x="13426" y="204475"/>
                </a:lnTo>
                <a:lnTo>
                  <a:pt x="18227" y="211180"/>
                </a:lnTo>
                <a:lnTo>
                  <a:pt x="23987" y="216941"/>
                </a:lnTo>
                <a:lnTo>
                  <a:pt x="27828" y="160309"/>
                </a:lnTo>
                <a:lnTo>
                  <a:pt x="27828" y="132466"/>
                </a:lnTo>
                <a:lnTo>
                  <a:pt x="29748" y="125745"/>
                </a:lnTo>
                <a:lnTo>
                  <a:pt x="30708" y="119024"/>
                </a:lnTo>
                <a:lnTo>
                  <a:pt x="33588" y="113278"/>
                </a:lnTo>
                <a:lnTo>
                  <a:pt x="36469" y="108463"/>
                </a:lnTo>
                <a:lnTo>
                  <a:pt x="39349" y="102717"/>
                </a:lnTo>
                <a:lnTo>
                  <a:pt x="43190" y="98877"/>
                </a:lnTo>
                <a:lnTo>
                  <a:pt x="47990" y="95036"/>
                </a:lnTo>
                <a:lnTo>
                  <a:pt x="52791" y="92156"/>
                </a:lnTo>
                <a:lnTo>
                  <a:pt x="58552" y="90236"/>
                </a:lnTo>
                <a:lnTo>
                  <a:pt x="71993" y="90236"/>
                </a:lnTo>
                <a:lnTo>
                  <a:pt x="79674" y="93116"/>
                </a:lnTo>
                <a:lnTo>
                  <a:pt x="86395" y="97917"/>
                </a:lnTo>
                <a:lnTo>
                  <a:pt x="97566" y="107669"/>
                </a:lnTo>
                <a:lnTo>
                  <a:pt x="106558" y="118079"/>
                </a:lnTo>
                <a:lnTo>
                  <a:pt x="106558" y="175671"/>
                </a:lnTo>
                <a:lnTo>
                  <a:pt x="102717" y="181432"/>
                </a:lnTo>
                <a:lnTo>
                  <a:pt x="98877" y="186232"/>
                </a:lnTo>
                <a:lnTo>
                  <a:pt x="95036" y="189113"/>
                </a:lnTo>
                <a:lnTo>
                  <a:pt x="91196" y="192953"/>
                </a:lnTo>
                <a:lnTo>
                  <a:pt x="87355" y="195834"/>
                </a:lnTo>
                <a:lnTo>
                  <a:pt x="84475" y="197754"/>
                </a:lnTo>
                <a:lnTo>
                  <a:pt x="80634" y="200634"/>
                </a:lnTo>
                <a:lnTo>
                  <a:pt x="76794" y="201594"/>
                </a:lnTo>
                <a:lnTo>
                  <a:pt x="73913" y="202554"/>
                </a:lnTo>
                <a:lnTo>
                  <a:pt x="71033" y="203499"/>
                </a:lnTo>
                <a:lnTo>
                  <a:pt x="67193" y="204475"/>
                </a:lnTo>
                <a:lnTo>
                  <a:pt x="56631" y="204475"/>
                </a:lnTo>
                <a:lnTo>
                  <a:pt x="50871" y="202554"/>
                </a:lnTo>
                <a:lnTo>
                  <a:pt x="46070" y="199659"/>
                </a:lnTo>
                <a:lnTo>
                  <a:pt x="41269" y="195834"/>
                </a:lnTo>
                <a:lnTo>
                  <a:pt x="46113" y="226286"/>
                </a:lnTo>
                <a:lnTo>
                  <a:pt x="59512" y="227502"/>
                </a:lnTo>
                <a:lnTo>
                  <a:pt x="62121" y="227431"/>
                </a:lnTo>
                <a:lnTo>
                  <a:pt x="74528" y="225088"/>
                </a:lnTo>
                <a:lnTo>
                  <a:pt x="86395" y="219837"/>
                </a:lnTo>
                <a:lnTo>
                  <a:pt x="90466" y="217243"/>
                </a:lnTo>
                <a:lnTo>
                  <a:pt x="100514" y="210008"/>
                </a:lnTo>
                <a:lnTo>
                  <a:pt x="110383" y="200634"/>
                </a:lnTo>
                <a:lnTo>
                  <a:pt x="110383" y="222717"/>
                </a:lnTo>
                <a:lnTo>
                  <a:pt x="111343" y="222717"/>
                </a:lnTo>
                <a:lnTo>
                  <a:pt x="112303" y="223662"/>
                </a:lnTo>
                <a:lnTo>
                  <a:pt x="113278" y="2236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/>
          <p:nvPr/>
        </p:nvSpPr>
        <p:spPr>
          <a:xfrm>
            <a:off x="3754678" y="881984"/>
            <a:ext cx="22126" cy="65976"/>
          </a:xfrm>
          <a:custGeom>
            <a:avLst/>
            <a:gdLst/>
            <a:ahLst/>
            <a:cxnLst/>
            <a:rect l="l" t="t" r="r" b="b"/>
            <a:pathLst>
              <a:path w="22126" h="65976">
                <a:moveTo>
                  <a:pt x="17282" y="35524"/>
                </a:moveTo>
                <a:lnTo>
                  <a:pt x="14401" y="31683"/>
                </a:lnTo>
                <a:lnTo>
                  <a:pt x="11521" y="25923"/>
                </a:lnTo>
                <a:lnTo>
                  <a:pt x="8641" y="21122"/>
                </a:lnTo>
                <a:lnTo>
                  <a:pt x="6720" y="14401"/>
                </a:lnTo>
                <a:lnTo>
                  <a:pt x="4800" y="7680"/>
                </a:lnTo>
                <a:lnTo>
                  <a:pt x="3840" y="0"/>
                </a:lnTo>
                <a:lnTo>
                  <a:pt x="0" y="56631"/>
                </a:lnTo>
                <a:lnTo>
                  <a:pt x="7680" y="60472"/>
                </a:lnTo>
                <a:lnTo>
                  <a:pt x="10362" y="61993"/>
                </a:lnTo>
                <a:lnTo>
                  <a:pt x="22126" y="65976"/>
                </a:lnTo>
                <a:lnTo>
                  <a:pt x="17282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/>
          <p:nvPr/>
        </p:nvSpPr>
        <p:spPr>
          <a:xfrm>
            <a:off x="3974515" y="789828"/>
            <a:ext cx="137281" cy="215036"/>
          </a:xfrm>
          <a:custGeom>
            <a:avLst/>
            <a:gdLst/>
            <a:ahLst/>
            <a:cxnLst/>
            <a:rect l="l" t="t" r="r" b="b"/>
            <a:pathLst>
              <a:path w="137281" h="215036">
                <a:moveTo>
                  <a:pt x="960" y="165110"/>
                </a:moveTo>
                <a:lnTo>
                  <a:pt x="0" y="168950"/>
                </a:lnTo>
                <a:lnTo>
                  <a:pt x="0" y="181432"/>
                </a:lnTo>
                <a:lnTo>
                  <a:pt x="960" y="186232"/>
                </a:lnTo>
                <a:lnTo>
                  <a:pt x="2880" y="191033"/>
                </a:lnTo>
                <a:lnTo>
                  <a:pt x="5760" y="195833"/>
                </a:lnTo>
                <a:lnTo>
                  <a:pt x="9601" y="200634"/>
                </a:lnTo>
                <a:lnTo>
                  <a:pt x="14401" y="203514"/>
                </a:lnTo>
                <a:lnTo>
                  <a:pt x="20162" y="207355"/>
                </a:lnTo>
                <a:lnTo>
                  <a:pt x="26883" y="210235"/>
                </a:lnTo>
                <a:lnTo>
                  <a:pt x="34564" y="212156"/>
                </a:lnTo>
                <a:lnTo>
                  <a:pt x="39324" y="213084"/>
                </a:lnTo>
                <a:lnTo>
                  <a:pt x="51617" y="214548"/>
                </a:lnTo>
                <a:lnTo>
                  <a:pt x="65288" y="215036"/>
                </a:lnTo>
                <a:lnTo>
                  <a:pt x="72576" y="214813"/>
                </a:lnTo>
                <a:lnTo>
                  <a:pt x="85309" y="213368"/>
                </a:lnTo>
                <a:lnTo>
                  <a:pt x="86395" y="191993"/>
                </a:lnTo>
                <a:lnTo>
                  <a:pt x="80634" y="193913"/>
                </a:lnTo>
                <a:lnTo>
                  <a:pt x="74874" y="194873"/>
                </a:lnTo>
                <a:lnTo>
                  <a:pt x="66233" y="194873"/>
                </a:lnTo>
                <a:lnTo>
                  <a:pt x="60404" y="194723"/>
                </a:lnTo>
                <a:lnTo>
                  <a:pt x="47223" y="192930"/>
                </a:lnTo>
                <a:lnTo>
                  <a:pt x="36484" y="189113"/>
                </a:lnTo>
                <a:lnTo>
                  <a:pt x="29763" y="185272"/>
                </a:lnTo>
                <a:lnTo>
                  <a:pt x="25923" y="180472"/>
                </a:lnTo>
                <a:lnTo>
                  <a:pt x="24003" y="13441"/>
                </a:lnTo>
                <a:lnTo>
                  <a:pt x="19202" y="18242"/>
                </a:lnTo>
                <a:lnTo>
                  <a:pt x="15361" y="24002"/>
                </a:lnTo>
                <a:lnTo>
                  <a:pt x="12481" y="30723"/>
                </a:lnTo>
                <a:lnTo>
                  <a:pt x="9601" y="37429"/>
                </a:lnTo>
                <a:lnTo>
                  <a:pt x="8641" y="44150"/>
                </a:lnTo>
                <a:lnTo>
                  <a:pt x="8641" y="59512"/>
                </a:lnTo>
                <a:lnTo>
                  <a:pt x="9601" y="66233"/>
                </a:lnTo>
                <a:lnTo>
                  <a:pt x="11521" y="71033"/>
                </a:lnTo>
                <a:lnTo>
                  <a:pt x="13441" y="75834"/>
                </a:lnTo>
                <a:lnTo>
                  <a:pt x="16322" y="80634"/>
                </a:lnTo>
                <a:lnTo>
                  <a:pt x="19202" y="84475"/>
                </a:lnTo>
                <a:lnTo>
                  <a:pt x="15361" y="88315"/>
                </a:lnTo>
                <a:lnTo>
                  <a:pt x="11521" y="93116"/>
                </a:lnTo>
                <a:lnTo>
                  <a:pt x="9601" y="97916"/>
                </a:lnTo>
                <a:lnTo>
                  <a:pt x="6720" y="103677"/>
                </a:lnTo>
                <a:lnTo>
                  <a:pt x="4800" y="109438"/>
                </a:lnTo>
                <a:lnTo>
                  <a:pt x="4800" y="120959"/>
                </a:lnTo>
                <a:lnTo>
                  <a:pt x="6720" y="124800"/>
                </a:lnTo>
                <a:lnTo>
                  <a:pt x="8641" y="128640"/>
                </a:lnTo>
                <a:lnTo>
                  <a:pt x="11521" y="133441"/>
                </a:lnTo>
                <a:lnTo>
                  <a:pt x="15361" y="136321"/>
                </a:lnTo>
                <a:lnTo>
                  <a:pt x="21122" y="139186"/>
                </a:lnTo>
                <a:lnTo>
                  <a:pt x="17282" y="142067"/>
                </a:lnTo>
                <a:lnTo>
                  <a:pt x="14401" y="144947"/>
                </a:lnTo>
                <a:lnTo>
                  <a:pt x="11521" y="146883"/>
                </a:lnTo>
                <a:lnTo>
                  <a:pt x="8641" y="149748"/>
                </a:lnTo>
                <a:lnTo>
                  <a:pt x="6720" y="152628"/>
                </a:lnTo>
                <a:lnTo>
                  <a:pt x="4800" y="155508"/>
                </a:lnTo>
                <a:lnTo>
                  <a:pt x="2880" y="159349"/>
                </a:lnTo>
                <a:lnTo>
                  <a:pt x="1920" y="162229"/>
                </a:lnTo>
                <a:lnTo>
                  <a:pt x="960" y="165110"/>
                </a:lnTo>
                <a:close/>
              </a:path>
              <a:path w="137281" h="215036">
                <a:moveTo>
                  <a:pt x="72953" y="103677"/>
                </a:moveTo>
                <a:lnTo>
                  <a:pt x="80634" y="102717"/>
                </a:lnTo>
                <a:lnTo>
                  <a:pt x="87355" y="99837"/>
                </a:lnTo>
                <a:lnTo>
                  <a:pt x="95036" y="97916"/>
                </a:lnTo>
                <a:lnTo>
                  <a:pt x="100797" y="94076"/>
                </a:lnTo>
                <a:lnTo>
                  <a:pt x="105597" y="90236"/>
                </a:lnTo>
                <a:lnTo>
                  <a:pt x="110398" y="85435"/>
                </a:lnTo>
                <a:lnTo>
                  <a:pt x="114239" y="79674"/>
                </a:lnTo>
                <a:lnTo>
                  <a:pt x="117119" y="73913"/>
                </a:lnTo>
                <a:lnTo>
                  <a:pt x="119999" y="67193"/>
                </a:lnTo>
                <a:lnTo>
                  <a:pt x="120959" y="59512"/>
                </a:lnTo>
                <a:lnTo>
                  <a:pt x="120959" y="46085"/>
                </a:lnTo>
                <a:lnTo>
                  <a:pt x="119999" y="41269"/>
                </a:lnTo>
                <a:lnTo>
                  <a:pt x="119039" y="36484"/>
                </a:lnTo>
                <a:lnTo>
                  <a:pt x="117119" y="31683"/>
                </a:lnTo>
                <a:lnTo>
                  <a:pt x="115199" y="27843"/>
                </a:lnTo>
                <a:lnTo>
                  <a:pt x="111358" y="24002"/>
                </a:lnTo>
                <a:lnTo>
                  <a:pt x="95996" y="41269"/>
                </a:lnTo>
                <a:lnTo>
                  <a:pt x="95996" y="55671"/>
                </a:lnTo>
                <a:lnTo>
                  <a:pt x="95036" y="59512"/>
                </a:lnTo>
                <a:lnTo>
                  <a:pt x="94076" y="63352"/>
                </a:lnTo>
                <a:lnTo>
                  <a:pt x="92156" y="67193"/>
                </a:lnTo>
                <a:lnTo>
                  <a:pt x="91196" y="71033"/>
                </a:lnTo>
                <a:lnTo>
                  <a:pt x="88315" y="73913"/>
                </a:lnTo>
                <a:lnTo>
                  <a:pt x="85435" y="76794"/>
                </a:lnTo>
                <a:lnTo>
                  <a:pt x="82555" y="79674"/>
                </a:lnTo>
                <a:lnTo>
                  <a:pt x="78714" y="80634"/>
                </a:lnTo>
                <a:lnTo>
                  <a:pt x="74874" y="82555"/>
                </a:lnTo>
                <a:lnTo>
                  <a:pt x="70073" y="83515"/>
                </a:lnTo>
                <a:lnTo>
                  <a:pt x="54726" y="83515"/>
                </a:lnTo>
                <a:lnTo>
                  <a:pt x="48006" y="101757"/>
                </a:lnTo>
                <a:lnTo>
                  <a:pt x="53766" y="102717"/>
                </a:lnTo>
                <a:lnTo>
                  <a:pt x="59512" y="103677"/>
                </a:lnTo>
                <a:lnTo>
                  <a:pt x="72953" y="103677"/>
                </a:lnTo>
                <a:close/>
              </a:path>
              <a:path w="137281" h="215036">
                <a:moveTo>
                  <a:pt x="105597" y="180472"/>
                </a:moveTo>
                <a:lnTo>
                  <a:pt x="102717" y="183352"/>
                </a:lnTo>
                <a:lnTo>
                  <a:pt x="99837" y="186232"/>
                </a:lnTo>
                <a:lnTo>
                  <a:pt x="95996" y="188153"/>
                </a:lnTo>
                <a:lnTo>
                  <a:pt x="92156" y="191033"/>
                </a:lnTo>
                <a:lnTo>
                  <a:pt x="86395" y="191993"/>
                </a:lnTo>
                <a:lnTo>
                  <a:pt x="85309" y="213368"/>
                </a:lnTo>
                <a:lnTo>
                  <a:pt x="96956" y="211195"/>
                </a:lnTo>
                <a:lnTo>
                  <a:pt x="105597" y="208315"/>
                </a:lnTo>
                <a:lnTo>
                  <a:pt x="113278" y="204475"/>
                </a:lnTo>
                <a:lnTo>
                  <a:pt x="119039" y="199674"/>
                </a:lnTo>
                <a:lnTo>
                  <a:pt x="124800" y="195833"/>
                </a:lnTo>
                <a:lnTo>
                  <a:pt x="128640" y="190073"/>
                </a:lnTo>
                <a:lnTo>
                  <a:pt x="131521" y="184312"/>
                </a:lnTo>
                <a:lnTo>
                  <a:pt x="134401" y="177591"/>
                </a:lnTo>
                <a:lnTo>
                  <a:pt x="135361" y="171830"/>
                </a:lnTo>
                <a:lnTo>
                  <a:pt x="135361" y="158404"/>
                </a:lnTo>
                <a:lnTo>
                  <a:pt x="134401" y="153588"/>
                </a:lnTo>
                <a:lnTo>
                  <a:pt x="132481" y="148788"/>
                </a:lnTo>
                <a:lnTo>
                  <a:pt x="129600" y="144002"/>
                </a:lnTo>
                <a:lnTo>
                  <a:pt x="125760" y="139186"/>
                </a:lnTo>
                <a:lnTo>
                  <a:pt x="121920" y="136321"/>
                </a:lnTo>
                <a:lnTo>
                  <a:pt x="117119" y="133441"/>
                </a:lnTo>
                <a:lnTo>
                  <a:pt x="112318" y="130561"/>
                </a:lnTo>
                <a:lnTo>
                  <a:pt x="106558" y="128640"/>
                </a:lnTo>
                <a:lnTo>
                  <a:pt x="99837" y="126720"/>
                </a:lnTo>
                <a:lnTo>
                  <a:pt x="93116" y="125760"/>
                </a:lnTo>
                <a:lnTo>
                  <a:pt x="86395" y="125760"/>
                </a:lnTo>
                <a:lnTo>
                  <a:pt x="48006" y="123840"/>
                </a:lnTo>
                <a:lnTo>
                  <a:pt x="42245" y="123840"/>
                </a:lnTo>
                <a:lnTo>
                  <a:pt x="37444" y="122880"/>
                </a:lnTo>
                <a:lnTo>
                  <a:pt x="34564" y="119999"/>
                </a:lnTo>
                <a:lnTo>
                  <a:pt x="30723" y="117119"/>
                </a:lnTo>
                <a:lnTo>
                  <a:pt x="28803" y="114239"/>
                </a:lnTo>
                <a:lnTo>
                  <a:pt x="28803" y="107518"/>
                </a:lnTo>
                <a:lnTo>
                  <a:pt x="29763" y="104637"/>
                </a:lnTo>
                <a:lnTo>
                  <a:pt x="30723" y="101757"/>
                </a:lnTo>
                <a:lnTo>
                  <a:pt x="31683" y="99837"/>
                </a:lnTo>
                <a:lnTo>
                  <a:pt x="33604" y="97916"/>
                </a:lnTo>
                <a:lnTo>
                  <a:pt x="35524" y="95996"/>
                </a:lnTo>
                <a:lnTo>
                  <a:pt x="38404" y="97916"/>
                </a:lnTo>
                <a:lnTo>
                  <a:pt x="43205" y="99837"/>
                </a:lnTo>
                <a:lnTo>
                  <a:pt x="48006" y="101757"/>
                </a:lnTo>
                <a:lnTo>
                  <a:pt x="54726" y="83515"/>
                </a:lnTo>
                <a:lnTo>
                  <a:pt x="47045" y="80634"/>
                </a:lnTo>
                <a:lnTo>
                  <a:pt x="42245" y="74874"/>
                </a:lnTo>
                <a:lnTo>
                  <a:pt x="36484" y="70073"/>
                </a:lnTo>
                <a:lnTo>
                  <a:pt x="33604" y="62392"/>
                </a:lnTo>
                <a:lnTo>
                  <a:pt x="33604" y="47990"/>
                </a:lnTo>
                <a:lnTo>
                  <a:pt x="34564" y="44150"/>
                </a:lnTo>
                <a:lnTo>
                  <a:pt x="35524" y="40309"/>
                </a:lnTo>
                <a:lnTo>
                  <a:pt x="36484" y="36484"/>
                </a:lnTo>
                <a:lnTo>
                  <a:pt x="38404" y="32644"/>
                </a:lnTo>
                <a:lnTo>
                  <a:pt x="41285" y="29763"/>
                </a:lnTo>
                <a:lnTo>
                  <a:pt x="44165" y="26883"/>
                </a:lnTo>
                <a:lnTo>
                  <a:pt x="47045" y="24002"/>
                </a:lnTo>
                <a:lnTo>
                  <a:pt x="50886" y="23042"/>
                </a:lnTo>
                <a:lnTo>
                  <a:pt x="54726" y="21122"/>
                </a:lnTo>
                <a:lnTo>
                  <a:pt x="59512" y="20162"/>
                </a:lnTo>
                <a:lnTo>
                  <a:pt x="74874" y="20162"/>
                </a:lnTo>
                <a:lnTo>
                  <a:pt x="82555" y="23042"/>
                </a:lnTo>
                <a:lnTo>
                  <a:pt x="87355" y="28803"/>
                </a:lnTo>
                <a:lnTo>
                  <a:pt x="93116" y="33588"/>
                </a:lnTo>
                <a:lnTo>
                  <a:pt x="95996" y="41269"/>
                </a:lnTo>
                <a:lnTo>
                  <a:pt x="111358" y="24002"/>
                </a:lnTo>
                <a:lnTo>
                  <a:pt x="133441" y="24002"/>
                </a:lnTo>
                <a:lnTo>
                  <a:pt x="134401" y="23042"/>
                </a:lnTo>
                <a:lnTo>
                  <a:pt x="135361" y="21122"/>
                </a:lnTo>
                <a:lnTo>
                  <a:pt x="137281" y="20162"/>
                </a:lnTo>
                <a:lnTo>
                  <a:pt x="137281" y="6720"/>
                </a:lnTo>
                <a:lnTo>
                  <a:pt x="136321" y="5760"/>
                </a:lnTo>
                <a:lnTo>
                  <a:pt x="135361" y="2880"/>
                </a:lnTo>
                <a:lnTo>
                  <a:pt x="88315" y="2880"/>
                </a:lnTo>
                <a:lnTo>
                  <a:pt x="84475" y="1920"/>
                </a:lnTo>
                <a:lnTo>
                  <a:pt x="80634" y="960"/>
                </a:lnTo>
                <a:lnTo>
                  <a:pt x="76794" y="960"/>
                </a:lnTo>
                <a:lnTo>
                  <a:pt x="72953" y="0"/>
                </a:lnTo>
                <a:lnTo>
                  <a:pt x="56631" y="0"/>
                </a:lnTo>
                <a:lnTo>
                  <a:pt x="48950" y="960"/>
                </a:lnTo>
                <a:lnTo>
                  <a:pt x="42245" y="3840"/>
                </a:lnTo>
                <a:lnTo>
                  <a:pt x="35524" y="5760"/>
                </a:lnTo>
                <a:lnTo>
                  <a:pt x="28803" y="9601"/>
                </a:lnTo>
                <a:lnTo>
                  <a:pt x="24003" y="13441"/>
                </a:lnTo>
                <a:lnTo>
                  <a:pt x="25923" y="180472"/>
                </a:lnTo>
                <a:lnTo>
                  <a:pt x="25923" y="168950"/>
                </a:lnTo>
                <a:lnTo>
                  <a:pt x="26883" y="166070"/>
                </a:lnTo>
                <a:lnTo>
                  <a:pt x="26883" y="164150"/>
                </a:lnTo>
                <a:lnTo>
                  <a:pt x="27843" y="162229"/>
                </a:lnTo>
                <a:lnTo>
                  <a:pt x="29763" y="160309"/>
                </a:lnTo>
                <a:lnTo>
                  <a:pt x="30723" y="157429"/>
                </a:lnTo>
                <a:lnTo>
                  <a:pt x="32644" y="155508"/>
                </a:lnTo>
                <a:lnTo>
                  <a:pt x="34564" y="153588"/>
                </a:lnTo>
                <a:lnTo>
                  <a:pt x="36484" y="150723"/>
                </a:lnTo>
                <a:lnTo>
                  <a:pt x="39364" y="147843"/>
                </a:lnTo>
                <a:lnTo>
                  <a:pt x="43205" y="144947"/>
                </a:lnTo>
                <a:lnTo>
                  <a:pt x="80634" y="146883"/>
                </a:lnTo>
                <a:lnTo>
                  <a:pt x="89275" y="146883"/>
                </a:lnTo>
                <a:lnTo>
                  <a:pt x="95996" y="148788"/>
                </a:lnTo>
                <a:lnTo>
                  <a:pt x="101757" y="152628"/>
                </a:lnTo>
                <a:lnTo>
                  <a:pt x="106558" y="155508"/>
                </a:lnTo>
                <a:lnTo>
                  <a:pt x="109438" y="160309"/>
                </a:lnTo>
                <a:lnTo>
                  <a:pt x="109438" y="169910"/>
                </a:lnTo>
                <a:lnTo>
                  <a:pt x="108478" y="173751"/>
                </a:lnTo>
                <a:lnTo>
                  <a:pt x="106558" y="176631"/>
                </a:lnTo>
                <a:lnTo>
                  <a:pt x="105597" y="180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4146346" y="720714"/>
            <a:ext cx="26883" cy="225582"/>
          </a:xfrm>
          <a:custGeom>
            <a:avLst/>
            <a:gdLst/>
            <a:ahLst/>
            <a:cxnLst/>
            <a:rect l="l" t="t" r="r" b="b"/>
            <a:pathLst>
              <a:path w="26883" h="225582">
                <a:moveTo>
                  <a:pt x="26883" y="4785"/>
                </a:moveTo>
                <a:lnTo>
                  <a:pt x="2592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002" y="1920"/>
                </a:lnTo>
                <a:lnTo>
                  <a:pt x="23042" y="960"/>
                </a:lnTo>
                <a:lnTo>
                  <a:pt x="20162" y="960"/>
                </a:lnTo>
                <a:lnTo>
                  <a:pt x="18242" y="0"/>
                </a:lnTo>
                <a:lnTo>
                  <a:pt x="10561" y="0"/>
                </a:lnTo>
                <a:lnTo>
                  <a:pt x="8641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222702"/>
                </a:lnTo>
                <a:lnTo>
                  <a:pt x="960" y="223677"/>
                </a:lnTo>
                <a:lnTo>
                  <a:pt x="1920" y="224622"/>
                </a:lnTo>
                <a:lnTo>
                  <a:pt x="2880" y="224622"/>
                </a:lnTo>
                <a:lnTo>
                  <a:pt x="3840" y="225582"/>
                </a:lnTo>
                <a:lnTo>
                  <a:pt x="22082" y="225582"/>
                </a:lnTo>
                <a:lnTo>
                  <a:pt x="23042" y="224622"/>
                </a:lnTo>
                <a:lnTo>
                  <a:pt x="24963" y="224622"/>
                </a:lnTo>
                <a:lnTo>
                  <a:pt x="25923" y="223677"/>
                </a:lnTo>
                <a:lnTo>
                  <a:pt x="26883" y="222702"/>
                </a:lnTo>
                <a:lnTo>
                  <a:pt x="26883" y="47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4211634" y="803512"/>
            <a:ext cx="30708" cy="133721"/>
          </a:xfrm>
          <a:custGeom>
            <a:avLst/>
            <a:gdLst/>
            <a:ahLst/>
            <a:cxnLst/>
            <a:rect l="l" t="t" r="r" b="b"/>
            <a:pathLst>
              <a:path w="30708" h="133721">
                <a:moveTo>
                  <a:pt x="19211" y="125649"/>
                </a:moveTo>
                <a:lnTo>
                  <a:pt x="28819" y="133721"/>
                </a:lnTo>
                <a:lnTo>
                  <a:pt x="30708" y="87112"/>
                </a:lnTo>
                <a:lnTo>
                  <a:pt x="28788" y="80391"/>
                </a:lnTo>
                <a:lnTo>
                  <a:pt x="28788" y="56388"/>
                </a:lnTo>
                <a:lnTo>
                  <a:pt x="29748" y="48707"/>
                </a:lnTo>
                <a:lnTo>
                  <a:pt x="30708" y="41987"/>
                </a:lnTo>
                <a:lnTo>
                  <a:pt x="28125" y="0"/>
                </a:lnTo>
                <a:lnTo>
                  <a:pt x="19187" y="8398"/>
                </a:lnTo>
                <a:lnTo>
                  <a:pt x="16428" y="11749"/>
                </a:lnTo>
                <a:lnTo>
                  <a:pt x="9554" y="22503"/>
                </a:lnTo>
                <a:lnTo>
                  <a:pt x="4800" y="34306"/>
                </a:lnTo>
                <a:lnTo>
                  <a:pt x="2975" y="41218"/>
                </a:lnTo>
                <a:lnTo>
                  <a:pt x="798" y="53755"/>
                </a:lnTo>
                <a:lnTo>
                  <a:pt x="0" y="66950"/>
                </a:lnTo>
                <a:lnTo>
                  <a:pt x="293" y="75276"/>
                </a:lnTo>
                <a:lnTo>
                  <a:pt x="1956" y="88026"/>
                </a:lnTo>
                <a:lnTo>
                  <a:pt x="4800" y="99594"/>
                </a:lnTo>
                <a:lnTo>
                  <a:pt x="11152" y="114439"/>
                </a:lnTo>
                <a:lnTo>
                  <a:pt x="18227" y="124542"/>
                </a:lnTo>
                <a:lnTo>
                  <a:pt x="19211" y="1256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4239759" y="788868"/>
            <a:ext cx="117782" cy="160309"/>
          </a:xfrm>
          <a:custGeom>
            <a:avLst/>
            <a:gdLst/>
            <a:ahLst/>
            <a:cxnLst/>
            <a:rect l="l" t="t" r="r" b="b"/>
            <a:pathLst>
              <a:path w="117782" h="160309">
                <a:moveTo>
                  <a:pt x="29466" y="136306"/>
                </a:moveTo>
                <a:lnTo>
                  <a:pt x="23706" y="133441"/>
                </a:lnTo>
                <a:lnTo>
                  <a:pt x="17945" y="129600"/>
                </a:lnTo>
                <a:lnTo>
                  <a:pt x="13144" y="125760"/>
                </a:lnTo>
                <a:lnTo>
                  <a:pt x="9304" y="120959"/>
                </a:lnTo>
                <a:lnTo>
                  <a:pt x="6424" y="115199"/>
                </a:lnTo>
                <a:lnTo>
                  <a:pt x="3543" y="109438"/>
                </a:lnTo>
                <a:lnTo>
                  <a:pt x="2583" y="101757"/>
                </a:lnTo>
                <a:lnTo>
                  <a:pt x="694" y="148366"/>
                </a:lnTo>
                <a:lnTo>
                  <a:pt x="12184" y="154548"/>
                </a:lnTo>
                <a:lnTo>
                  <a:pt x="17918" y="156725"/>
                </a:lnTo>
                <a:lnTo>
                  <a:pt x="29997" y="159413"/>
                </a:lnTo>
                <a:lnTo>
                  <a:pt x="43868" y="160309"/>
                </a:lnTo>
                <a:lnTo>
                  <a:pt x="51298" y="159926"/>
                </a:lnTo>
                <a:lnTo>
                  <a:pt x="64233" y="157547"/>
                </a:lnTo>
                <a:lnTo>
                  <a:pt x="75552" y="153588"/>
                </a:lnTo>
                <a:lnTo>
                  <a:pt x="89636" y="145673"/>
                </a:lnTo>
                <a:lnTo>
                  <a:pt x="98580" y="137281"/>
                </a:lnTo>
                <a:lnTo>
                  <a:pt x="108224" y="123165"/>
                </a:lnTo>
                <a:lnTo>
                  <a:pt x="112982" y="111358"/>
                </a:lnTo>
                <a:lnTo>
                  <a:pt x="114806" y="104446"/>
                </a:lnTo>
                <a:lnTo>
                  <a:pt x="116984" y="91909"/>
                </a:lnTo>
                <a:lnTo>
                  <a:pt x="117782" y="78714"/>
                </a:lnTo>
                <a:lnTo>
                  <a:pt x="117490" y="70401"/>
                </a:lnTo>
                <a:lnTo>
                  <a:pt x="115827" y="57647"/>
                </a:lnTo>
                <a:lnTo>
                  <a:pt x="112982" y="46085"/>
                </a:lnTo>
                <a:lnTo>
                  <a:pt x="107010" y="31223"/>
                </a:lnTo>
                <a:lnTo>
                  <a:pt x="99540" y="21122"/>
                </a:lnTo>
                <a:lnTo>
                  <a:pt x="89343" y="11943"/>
                </a:lnTo>
                <a:lnTo>
                  <a:pt x="77457" y="5760"/>
                </a:lnTo>
                <a:lnTo>
                  <a:pt x="72420" y="3807"/>
                </a:lnTo>
                <a:lnTo>
                  <a:pt x="60257" y="951"/>
                </a:lnTo>
                <a:lnTo>
                  <a:pt x="46749" y="0"/>
                </a:lnTo>
                <a:lnTo>
                  <a:pt x="38154" y="463"/>
                </a:lnTo>
                <a:lnTo>
                  <a:pt x="25552" y="2855"/>
                </a:lnTo>
                <a:lnTo>
                  <a:pt x="14105" y="6720"/>
                </a:lnTo>
                <a:lnTo>
                  <a:pt x="11268" y="7935"/>
                </a:lnTo>
                <a:lnTo>
                  <a:pt x="0" y="14644"/>
                </a:lnTo>
                <a:lnTo>
                  <a:pt x="2583" y="56631"/>
                </a:lnTo>
                <a:lnTo>
                  <a:pt x="4503" y="49926"/>
                </a:lnTo>
                <a:lnTo>
                  <a:pt x="7384" y="44165"/>
                </a:lnTo>
                <a:lnTo>
                  <a:pt x="11224" y="38389"/>
                </a:lnTo>
                <a:lnTo>
                  <a:pt x="15065" y="33604"/>
                </a:lnTo>
                <a:lnTo>
                  <a:pt x="19865" y="29763"/>
                </a:lnTo>
                <a:lnTo>
                  <a:pt x="24666" y="26883"/>
                </a:lnTo>
                <a:lnTo>
                  <a:pt x="30427" y="24002"/>
                </a:lnTo>
                <a:lnTo>
                  <a:pt x="38108" y="23042"/>
                </a:lnTo>
                <a:lnTo>
                  <a:pt x="54430" y="23042"/>
                </a:lnTo>
                <a:lnTo>
                  <a:pt x="61150" y="24002"/>
                </a:lnTo>
                <a:lnTo>
                  <a:pt x="66911" y="27843"/>
                </a:lnTo>
                <a:lnTo>
                  <a:pt x="72672" y="30723"/>
                </a:lnTo>
                <a:lnTo>
                  <a:pt x="77457" y="34549"/>
                </a:lnTo>
                <a:lnTo>
                  <a:pt x="80338" y="39364"/>
                </a:lnTo>
                <a:lnTo>
                  <a:pt x="83233" y="45110"/>
                </a:lnTo>
                <a:lnTo>
                  <a:pt x="86114" y="50886"/>
                </a:lnTo>
                <a:lnTo>
                  <a:pt x="87074" y="58552"/>
                </a:lnTo>
                <a:lnTo>
                  <a:pt x="88979" y="65272"/>
                </a:lnTo>
                <a:lnTo>
                  <a:pt x="89954" y="72953"/>
                </a:lnTo>
                <a:lnTo>
                  <a:pt x="89954" y="89275"/>
                </a:lnTo>
                <a:lnTo>
                  <a:pt x="88979" y="96956"/>
                </a:lnTo>
                <a:lnTo>
                  <a:pt x="87074" y="103677"/>
                </a:lnTo>
                <a:lnTo>
                  <a:pt x="85138" y="110398"/>
                </a:lnTo>
                <a:lnTo>
                  <a:pt x="82273" y="116159"/>
                </a:lnTo>
                <a:lnTo>
                  <a:pt x="79393" y="121919"/>
                </a:lnTo>
                <a:lnTo>
                  <a:pt x="75552" y="126720"/>
                </a:lnTo>
                <a:lnTo>
                  <a:pt x="70752" y="130561"/>
                </a:lnTo>
                <a:lnTo>
                  <a:pt x="64991" y="133441"/>
                </a:lnTo>
                <a:lnTo>
                  <a:pt x="59230" y="136306"/>
                </a:lnTo>
                <a:lnTo>
                  <a:pt x="52509" y="137281"/>
                </a:lnTo>
                <a:lnTo>
                  <a:pt x="36187" y="137281"/>
                </a:lnTo>
                <a:lnTo>
                  <a:pt x="29466" y="13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4423791" y="788868"/>
            <a:ext cx="106542" cy="160309"/>
          </a:xfrm>
          <a:custGeom>
            <a:avLst/>
            <a:gdLst/>
            <a:ahLst/>
            <a:cxnLst/>
            <a:rect l="l" t="t" r="r" b="b"/>
            <a:pathLst>
              <a:path w="106542" h="160309">
                <a:moveTo>
                  <a:pt x="12466" y="149748"/>
                </a:moveTo>
                <a:lnTo>
                  <a:pt x="16306" y="152643"/>
                </a:lnTo>
                <a:lnTo>
                  <a:pt x="20147" y="154548"/>
                </a:lnTo>
                <a:lnTo>
                  <a:pt x="23987" y="156469"/>
                </a:lnTo>
                <a:lnTo>
                  <a:pt x="27828" y="157429"/>
                </a:lnTo>
                <a:lnTo>
                  <a:pt x="31668" y="158389"/>
                </a:lnTo>
                <a:lnTo>
                  <a:pt x="35509" y="159364"/>
                </a:lnTo>
                <a:lnTo>
                  <a:pt x="39349" y="160309"/>
                </a:lnTo>
                <a:lnTo>
                  <a:pt x="44150" y="160309"/>
                </a:lnTo>
                <a:lnTo>
                  <a:pt x="46530" y="160276"/>
                </a:lnTo>
                <a:lnTo>
                  <a:pt x="59680" y="158641"/>
                </a:lnTo>
                <a:lnTo>
                  <a:pt x="71033" y="154548"/>
                </a:lnTo>
                <a:lnTo>
                  <a:pt x="78714" y="150708"/>
                </a:lnTo>
                <a:lnTo>
                  <a:pt x="85420" y="144962"/>
                </a:lnTo>
                <a:lnTo>
                  <a:pt x="90236" y="138242"/>
                </a:lnTo>
                <a:lnTo>
                  <a:pt x="98244" y="124474"/>
                </a:lnTo>
                <a:lnTo>
                  <a:pt x="102702" y="112318"/>
                </a:lnTo>
                <a:lnTo>
                  <a:pt x="104518" y="104398"/>
                </a:lnTo>
                <a:lnTo>
                  <a:pt x="106089" y="92063"/>
                </a:lnTo>
                <a:lnTo>
                  <a:pt x="106542" y="78714"/>
                </a:lnTo>
                <a:lnTo>
                  <a:pt x="106453" y="73116"/>
                </a:lnTo>
                <a:lnTo>
                  <a:pt x="105551" y="60272"/>
                </a:lnTo>
                <a:lnTo>
                  <a:pt x="103662" y="47990"/>
                </a:lnTo>
                <a:lnTo>
                  <a:pt x="99305" y="34551"/>
                </a:lnTo>
                <a:lnTo>
                  <a:pt x="93101" y="24002"/>
                </a:lnTo>
                <a:lnTo>
                  <a:pt x="88315" y="16322"/>
                </a:lnTo>
                <a:lnTo>
                  <a:pt x="82555" y="10561"/>
                </a:lnTo>
                <a:lnTo>
                  <a:pt x="74874" y="6720"/>
                </a:lnTo>
                <a:lnTo>
                  <a:pt x="61394" y="1630"/>
                </a:lnTo>
                <a:lnTo>
                  <a:pt x="47990" y="0"/>
                </a:lnTo>
                <a:lnTo>
                  <a:pt x="43190" y="0"/>
                </a:lnTo>
                <a:lnTo>
                  <a:pt x="42230" y="23042"/>
                </a:lnTo>
                <a:lnTo>
                  <a:pt x="49911" y="23042"/>
                </a:lnTo>
                <a:lnTo>
                  <a:pt x="55671" y="24963"/>
                </a:lnTo>
                <a:lnTo>
                  <a:pt x="59512" y="28803"/>
                </a:lnTo>
                <a:lnTo>
                  <a:pt x="64312" y="31683"/>
                </a:lnTo>
                <a:lnTo>
                  <a:pt x="68153" y="35524"/>
                </a:lnTo>
                <a:lnTo>
                  <a:pt x="71033" y="41269"/>
                </a:lnTo>
                <a:lnTo>
                  <a:pt x="73913" y="47045"/>
                </a:lnTo>
                <a:lnTo>
                  <a:pt x="75834" y="52791"/>
                </a:lnTo>
                <a:lnTo>
                  <a:pt x="76794" y="59512"/>
                </a:lnTo>
                <a:lnTo>
                  <a:pt x="77754" y="67193"/>
                </a:lnTo>
                <a:lnTo>
                  <a:pt x="78714" y="73913"/>
                </a:lnTo>
                <a:lnTo>
                  <a:pt x="78714" y="88315"/>
                </a:lnTo>
                <a:lnTo>
                  <a:pt x="77754" y="95036"/>
                </a:lnTo>
                <a:lnTo>
                  <a:pt x="76794" y="101757"/>
                </a:lnTo>
                <a:lnTo>
                  <a:pt x="74874" y="108478"/>
                </a:lnTo>
                <a:lnTo>
                  <a:pt x="72953" y="114239"/>
                </a:lnTo>
                <a:lnTo>
                  <a:pt x="70073" y="119039"/>
                </a:lnTo>
                <a:lnTo>
                  <a:pt x="67193" y="124800"/>
                </a:lnTo>
                <a:lnTo>
                  <a:pt x="63352" y="128640"/>
                </a:lnTo>
                <a:lnTo>
                  <a:pt x="58552" y="132466"/>
                </a:lnTo>
                <a:lnTo>
                  <a:pt x="53751" y="135361"/>
                </a:lnTo>
                <a:lnTo>
                  <a:pt x="47990" y="137281"/>
                </a:lnTo>
                <a:lnTo>
                  <a:pt x="34549" y="137281"/>
                </a:lnTo>
                <a:lnTo>
                  <a:pt x="26868" y="134401"/>
                </a:lnTo>
                <a:lnTo>
                  <a:pt x="21107" y="130561"/>
                </a:lnTo>
                <a:lnTo>
                  <a:pt x="17726" y="127911"/>
                </a:lnTo>
                <a:lnTo>
                  <a:pt x="8636" y="119495"/>
                </a:lnTo>
                <a:lnTo>
                  <a:pt x="0" y="109438"/>
                </a:lnTo>
                <a:lnTo>
                  <a:pt x="960" y="139186"/>
                </a:lnTo>
                <a:lnTo>
                  <a:pt x="4785" y="143027"/>
                </a:lnTo>
                <a:lnTo>
                  <a:pt x="8625" y="145907"/>
                </a:lnTo>
                <a:lnTo>
                  <a:pt x="12466" y="14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4396907" y="720714"/>
            <a:ext cx="70073" cy="225582"/>
          </a:xfrm>
          <a:custGeom>
            <a:avLst/>
            <a:gdLst/>
            <a:ahLst/>
            <a:cxnLst/>
            <a:rect l="l" t="t" r="r" b="b"/>
            <a:pathLst>
              <a:path w="70073" h="225582">
                <a:moveTo>
                  <a:pt x="960" y="223677"/>
                </a:moveTo>
                <a:lnTo>
                  <a:pt x="960" y="224622"/>
                </a:lnTo>
                <a:lnTo>
                  <a:pt x="1920" y="224622"/>
                </a:lnTo>
                <a:lnTo>
                  <a:pt x="2880" y="225582"/>
                </a:lnTo>
                <a:lnTo>
                  <a:pt x="20162" y="225582"/>
                </a:lnTo>
                <a:lnTo>
                  <a:pt x="21107" y="224622"/>
                </a:lnTo>
                <a:lnTo>
                  <a:pt x="22067" y="224622"/>
                </a:lnTo>
                <a:lnTo>
                  <a:pt x="22067" y="223677"/>
                </a:lnTo>
                <a:lnTo>
                  <a:pt x="23042" y="223677"/>
                </a:lnTo>
                <a:lnTo>
                  <a:pt x="23042" y="203514"/>
                </a:lnTo>
                <a:lnTo>
                  <a:pt x="27843" y="207340"/>
                </a:lnTo>
                <a:lnTo>
                  <a:pt x="26883" y="177591"/>
                </a:lnTo>
                <a:lnTo>
                  <a:pt x="26883" y="119984"/>
                </a:lnTo>
                <a:lnTo>
                  <a:pt x="30723" y="114239"/>
                </a:lnTo>
                <a:lnTo>
                  <a:pt x="34564" y="110383"/>
                </a:lnTo>
                <a:lnTo>
                  <a:pt x="38389" y="106542"/>
                </a:lnTo>
                <a:lnTo>
                  <a:pt x="42230" y="102702"/>
                </a:lnTo>
                <a:lnTo>
                  <a:pt x="46070" y="99837"/>
                </a:lnTo>
                <a:lnTo>
                  <a:pt x="48950" y="97917"/>
                </a:lnTo>
                <a:lnTo>
                  <a:pt x="52791" y="95996"/>
                </a:lnTo>
                <a:lnTo>
                  <a:pt x="55671" y="94076"/>
                </a:lnTo>
                <a:lnTo>
                  <a:pt x="59512" y="93116"/>
                </a:lnTo>
                <a:lnTo>
                  <a:pt x="62392" y="92156"/>
                </a:lnTo>
                <a:lnTo>
                  <a:pt x="66233" y="91196"/>
                </a:lnTo>
                <a:lnTo>
                  <a:pt x="69113" y="91196"/>
                </a:lnTo>
                <a:lnTo>
                  <a:pt x="70073" y="68153"/>
                </a:lnTo>
                <a:lnTo>
                  <a:pt x="66233" y="69113"/>
                </a:lnTo>
                <a:lnTo>
                  <a:pt x="62392" y="70073"/>
                </a:lnTo>
                <a:lnTo>
                  <a:pt x="58552" y="71033"/>
                </a:lnTo>
                <a:lnTo>
                  <a:pt x="54711" y="71993"/>
                </a:lnTo>
                <a:lnTo>
                  <a:pt x="50871" y="73914"/>
                </a:lnTo>
                <a:lnTo>
                  <a:pt x="47030" y="75834"/>
                </a:lnTo>
                <a:lnTo>
                  <a:pt x="43190" y="78714"/>
                </a:lnTo>
                <a:lnTo>
                  <a:pt x="39349" y="81594"/>
                </a:lnTo>
                <a:lnTo>
                  <a:pt x="34564" y="84475"/>
                </a:lnTo>
                <a:lnTo>
                  <a:pt x="30723" y="88315"/>
                </a:lnTo>
                <a:lnTo>
                  <a:pt x="26883" y="92156"/>
                </a:lnTo>
                <a:lnTo>
                  <a:pt x="26883" y="4785"/>
                </a:lnTo>
                <a:lnTo>
                  <a:pt x="25907" y="3840"/>
                </a:lnTo>
                <a:lnTo>
                  <a:pt x="25907" y="2880"/>
                </a:lnTo>
                <a:lnTo>
                  <a:pt x="24947" y="2880"/>
                </a:lnTo>
                <a:lnTo>
                  <a:pt x="24947" y="1920"/>
                </a:lnTo>
                <a:lnTo>
                  <a:pt x="24002" y="1920"/>
                </a:lnTo>
                <a:lnTo>
                  <a:pt x="23042" y="960"/>
                </a:lnTo>
                <a:lnTo>
                  <a:pt x="20162" y="960"/>
                </a:lnTo>
                <a:lnTo>
                  <a:pt x="18227" y="0"/>
                </a:lnTo>
                <a:lnTo>
                  <a:pt x="10561" y="0"/>
                </a:lnTo>
                <a:lnTo>
                  <a:pt x="8641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223677"/>
                </a:lnTo>
                <a:lnTo>
                  <a:pt x="960" y="223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4561057" y="788868"/>
            <a:ext cx="119039" cy="159364"/>
          </a:xfrm>
          <a:custGeom>
            <a:avLst/>
            <a:gdLst/>
            <a:ahLst/>
            <a:cxnLst/>
            <a:rect l="l" t="t" r="r" b="b"/>
            <a:pathLst>
              <a:path w="119039" h="159364">
                <a:moveTo>
                  <a:pt x="110398" y="19202"/>
                </a:moveTo>
                <a:lnTo>
                  <a:pt x="106558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8315" y="3840"/>
                </a:lnTo>
                <a:lnTo>
                  <a:pt x="75088" y="1063"/>
                </a:lnTo>
                <a:lnTo>
                  <a:pt x="61432" y="0"/>
                </a:lnTo>
                <a:lnTo>
                  <a:pt x="55686" y="0"/>
                </a:lnTo>
                <a:lnTo>
                  <a:pt x="50886" y="960"/>
                </a:lnTo>
                <a:lnTo>
                  <a:pt x="45125" y="1920"/>
                </a:lnTo>
                <a:lnTo>
                  <a:pt x="39364" y="2880"/>
                </a:lnTo>
                <a:lnTo>
                  <a:pt x="34564" y="3840"/>
                </a:lnTo>
                <a:lnTo>
                  <a:pt x="29763" y="5760"/>
                </a:lnTo>
                <a:lnTo>
                  <a:pt x="24963" y="7680"/>
                </a:lnTo>
                <a:lnTo>
                  <a:pt x="21122" y="9601"/>
                </a:lnTo>
                <a:lnTo>
                  <a:pt x="17282" y="11521"/>
                </a:lnTo>
                <a:lnTo>
                  <a:pt x="14401" y="13441"/>
                </a:lnTo>
                <a:lnTo>
                  <a:pt x="11521" y="14401"/>
                </a:lnTo>
                <a:lnTo>
                  <a:pt x="9601" y="16322"/>
                </a:lnTo>
                <a:lnTo>
                  <a:pt x="8641" y="17282"/>
                </a:lnTo>
                <a:lnTo>
                  <a:pt x="7680" y="19202"/>
                </a:lnTo>
                <a:lnTo>
                  <a:pt x="7680" y="20162"/>
                </a:lnTo>
                <a:lnTo>
                  <a:pt x="6720" y="22082"/>
                </a:lnTo>
                <a:lnTo>
                  <a:pt x="6720" y="31683"/>
                </a:lnTo>
                <a:lnTo>
                  <a:pt x="7680" y="32644"/>
                </a:lnTo>
                <a:lnTo>
                  <a:pt x="7680" y="34549"/>
                </a:lnTo>
                <a:lnTo>
                  <a:pt x="8641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7444"/>
                </a:lnTo>
                <a:lnTo>
                  <a:pt x="15361" y="36484"/>
                </a:lnTo>
                <a:lnTo>
                  <a:pt x="18242" y="34549"/>
                </a:lnTo>
                <a:lnTo>
                  <a:pt x="21122" y="33604"/>
                </a:lnTo>
                <a:lnTo>
                  <a:pt x="24003" y="31683"/>
                </a:lnTo>
                <a:lnTo>
                  <a:pt x="27843" y="29763"/>
                </a:lnTo>
                <a:lnTo>
                  <a:pt x="31683" y="27843"/>
                </a:lnTo>
                <a:lnTo>
                  <a:pt x="36484" y="25923"/>
                </a:lnTo>
                <a:lnTo>
                  <a:pt x="41285" y="24002"/>
                </a:lnTo>
                <a:lnTo>
                  <a:pt x="47045" y="23042"/>
                </a:lnTo>
                <a:lnTo>
                  <a:pt x="52791" y="22082"/>
                </a:lnTo>
                <a:lnTo>
                  <a:pt x="65272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871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7355" y="33604"/>
                </a:lnTo>
                <a:lnTo>
                  <a:pt x="89275" y="37444"/>
                </a:lnTo>
                <a:lnTo>
                  <a:pt x="91196" y="41269"/>
                </a:lnTo>
                <a:lnTo>
                  <a:pt x="92156" y="46085"/>
                </a:lnTo>
                <a:lnTo>
                  <a:pt x="92156" y="67193"/>
                </a:lnTo>
                <a:lnTo>
                  <a:pt x="72953" y="67193"/>
                </a:lnTo>
                <a:lnTo>
                  <a:pt x="66857" y="67367"/>
                </a:lnTo>
                <a:lnTo>
                  <a:pt x="53781" y="68802"/>
                </a:lnTo>
                <a:lnTo>
                  <a:pt x="42245" y="71033"/>
                </a:lnTo>
                <a:lnTo>
                  <a:pt x="32644" y="72953"/>
                </a:lnTo>
                <a:lnTo>
                  <a:pt x="24963" y="75834"/>
                </a:lnTo>
                <a:lnTo>
                  <a:pt x="19202" y="79674"/>
                </a:lnTo>
                <a:lnTo>
                  <a:pt x="12481" y="83515"/>
                </a:lnTo>
                <a:lnTo>
                  <a:pt x="7680" y="88315"/>
                </a:lnTo>
                <a:lnTo>
                  <a:pt x="4800" y="94076"/>
                </a:lnTo>
                <a:lnTo>
                  <a:pt x="96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2880" y="134401"/>
                </a:lnTo>
                <a:lnTo>
                  <a:pt x="5760" y="140147"/>
                </a:lnTo>
                <a:lnTo>
                  <a:pt x="9601" y="144962"/>
                </a:lnTo>
                <a:lnTo>
                  <a:pt x="13441" y="147843"/>
                </a:lnTo>
                <a:lnTo>
                  <a:pt x="18242" y="152643"/>
                </a:lnTo>
                <a:lnTo>
                  <a:pt x="23042" y="154548"/>
                </a:lnTo>
                <a:lnTo>
                  <a:pt x="29763" y="156469"/>
                </a:lnTo>
                <a:lnTo>
                  <a:pt x="35524" y="159364"/>
                </a:lnTo>
                <a:lnTo>
                  <a:pt x="29763" y="127680"/>
                </a:lnTo>
                <a:lnTo>
                  <a:pt x="26883" y="121919"/>
                </a:lnTo>
                <a:lnTo>
                  <a:pt x="26883" y="110398"/>
                </a:lnTo>
                <a:lnTo>
                  <a:pt x="2784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3604" y="95996"/>
                </a:lnTo>
                <a:lnTo>
                  <a:pt x="37444" y="94076"/>
                </a:lnTo>
                <a:lnTo>
                  <a:pt x="41285" y="91196"/>
                </a:lnTo>
                <a:lnTo>
                  <a:pt x="45125" y="90236"/>
                </a:lnTo>
                <a:lnTo>
                  <a:pt x="50886" y="88315"/>
                </a:lnTo>
                <a:lnTo>
                  <a:pt x="56631" y="87355"/>
                </a:lnTo>
                <a:lnTo>
                  <a:pt x="62407" y="86395"/>
                </a:lnTo>
                <a:lnTo>
                  <a:pt x="92156" y="86395"/>
                </a:lnTo>
                <a:lnTo>
                  <a:pt x="92156" y="117119"/>
                </a:lnTo>
                <a:lnTo>
                  <a:pt x="86395" y="124800"/>
                </a:lnTo>
                <a:lnTo>
                  <a:pt x="79674" y="130561"/>
                </a:lnTo>
                <a:lnTo>
                  <a:pt x="73913" y="133441"/>
                </a:lnTo>
                <a:lnTo>
                  <a:pt x="68153" y="137281"/>
                </a:lnTo>
                <a:lnTo>
                  <a:pt x="61432" y="139186"/>
                </a:lnTo>
                <a:lnTo>
                  <a:pt x="62866" y="158844"/>
                </a:lnTo>
                <a:lnTo>
                  <a:pt x="74874" y="154548"/>
                </a:lnTo>
                <a:lnTo>
                  <a:pt x="75983" y="153980"/>
                </a:lnTo>
                <a:lnTo>
                  <a:pt x="86673" y="147074"/>
                </a:lnTo>
                <a:lnTo>
                  <a:pt x="95996" y="138242"/>
                </a:lnTo>
                <a:lnTo>
                  <a:pt x="95996" y="154548"/>
                </a:lnTo>
                <a:lnTo>
                  <a:pt x="96956" y="155524"/>
                </a:lnTo>
                <a:lnTo>
                  <a:pt x="97917" y="156469"/>
                </a:lnTo>
                <a:lnTo>
                  <a:pt x="98877" y="157429"/>
                </a:lnTo>
                <a:lnTo>
                  <a:pt x="116159" y="157429"/>
                </a:lnTo>
                <a:lnTo>
                  <a:pt x="117119" y="156469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039" y="46085"/>
                </a:lnTo>
                <a:lnTo>
                  <a:pt x="118079" y="38389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0398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4590821" y="916548"/>
            <a:ext cx="33102" cy="32628"/>
          </a:xfrm>
          <a:custGeom>
            <a:avLst/>
            <a:gdLst/>
            <a:ahLst/>
            <a:cxnLst/>
            <a:rect l="l" t="t" r="r" b="b"/>
            <a:pathLst>
              <a:path w="33102" h="32628">
                <a:moveTo>
                  <a:pt x="24963" y="11506"/>
                </a:moveTo>
                <a:lnTo>
                  <a:pt x="16306" y="11506"/>
                </a:lnTo>
                <a:lnTo>
                  <a:pt x="9601" y="9601"/>
                </a:lnTo>
                <a:lnTo>
                  <a:pt x="4800" y="4785"/>
                </a:lnTo>
                <a:lnTo>
                  <a:pt x="0" y="0"/>
                </a:lnTo>
                <a:lnTo>
                  <a:pt x="5760" y="31683"/>
                </a:lnTo>
                <a:lnTo>
                  <a:pt x="12481" y="32628"/>
                </a:lnTo>
                <a:lnTo>
                  <a:pt x="20369" y="32628"/>
                </a:lnTo>
                <a:lnTo>
                  <a:pt x="33102" y="31163"/>
                </a:lnTo>
                <a:lnTo>
                  <a:pt x="31668" y="11506"/>
                </a:lnTo>
                <a:lnTo>
                  <a:pt x="24963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4729048" y="720714"/>
            <a:ext cx="26883" cy="225582"/>
          </a:xfrm>
          <a:custGeom>
            <a:avLst/>
            <a:gdLst/>
            <a:ahLst/>
            <a:cxnLst/>
            <a:rect l="l" t="t" r="r" b="b"/>
            <a:pathLst>
              <a:path w="26883" h="225582">
                <a:moveTo>
                  <a:pt x="6720" y="960"/>
                </a:move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222702"/>
                </a:lnTo>
                <a:lnTo>
                  <a:pt x="960" y="223677"/>
                </a:lnTo>
                <a:lnTo>
                  <a:pt x="1920" y="224622"/>
                </a:lnTo>
                <a:lnTo>
                  <a:pt x="2880" y="224622"/>
                </a:lnTo>
                <a:lnTo>
                  <a:pt x="3840" y="225582"/>
                </a:lnTo>
                <a:lnTo>
                  <a:pt x="22082" y="225582"/>
                </a:lnTo>
                <a:lnTo>
                  <a:pt x="23042" y="224622"/>
                </a:lnTo>
                <a:lnTo>
                  <a:pt x="24963" y="224622"/>
                </a:lnTo>
                <a:lnTo>
                  <a:pt x="25923" y="223677"/>
                </a:lnTo>
                <a:lnTo>
                  <a:pt x="26883" y="222702"/>
                </a:lnTo>
                <a:lnTo>
                  <a:pt x="2688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003" y="1920"/>
                </a:lnTo>
                <a:lnTo>
                  <a:pt x="23042" y="960"/>
                </a:lnTo>
                <a:lnTo>
                  <a:pt x="20162" y="960"/>
                </a:lnTo>
                <a:lnTo>
                  <a:pt x="18242" y="0"/>
                </a:lnTo>
                <a:lnTo>
                  <a:pt x="10561" y="0"/>
                </a:lnTo>
                <a:lnTo>
                  <a:pt x="8641" y="960"/>
                </a:lnTo>
                <a:lnTo>
                  <a:pt x="672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4802017" y="731276"/>
            <a:ext cx="32628" cy="32628"/>
          </a:xfrm>
          <a:custGeom>
            <a:avLst/>
            <a:gdLst/>
            <a:ahLst/>
            <a:cxnLst/>
            <a:rect l="l" t="t" r="r" b="b"/>
            <a:pathLst>
              <a:path w="32628" h="32628">
                <a:moveTo>
                  <a:pt x="32628" y="16306"/>
                </a:moveTo>
                <a:lnTo>
                  <a:pt x="32628" y="10561"/>
                </a:lnTo>
                <a:lnTo>
                  <a:pt x="31668" y="5760"/>
                </a:lnTo>
                <a:lnTo>
                  <a:pt x="29748" y="3840"/>
                </a:lnTo>
                <a:lnTo>
                  <a:pt x="26868" y="1904"/>
                </a:lnTo>
                <a:lnTo>
                  <a:pt x="23027" y="0"/>
                </a:lnTo>
                <a:lnTo>
                  <a:pt x="9601" y="0"/>
                </a:lnTo>
                <a:lnTo>
                  <a:pt x="5760" y="1904"/>
                </a:lnTo>
                <a:lnTo>
                  <a:pt x="3840" y="3840"/>
                </a:lnTo>
                <a:lnTo>
                  <a:pt x="944" y="5760"/>
                </a:lnTo>
                <a:lnTo>
                  <a:pt x="0" y="10561"/>
                </a:lnTo>
                <a:lnTo>
                  <a:pt x="0" y="23027"/>
                </a:lnTo>
                <a:lnTo>
                  <a:pt x="944" y="26868"/>
                </a:lnTo>
                <a:lnTo>
                  <a:pt x="2880" y="28788"/>
                </a:lnTo>
                <a:lnTo>
                  <a:pt x="5760" y="31668"/>
                </a:lnTo>
                <a:lnTo>
                  <a:pt x="9601" y="32628"/>
                </a:lnTo>
                <a:lnTo>
                  <a:pt x="23027" y="32628"/>
                </a:lnTo>
                <a:lnTo>
                  <a:pt x="26868" y="31668"/>
                </a:lnTo>
                <a:lnTo>
                  <a:pt x="29748" y="28788"/>
                </a:lnTo>
                <a:lnTo>
                  <a:pt x="31668" y="26868"/>
                </a:lnTo>
                <a:lnTo>
                  <a:pt x="32628" y="22067"/>
                </a:lnTo>
                <a:lnTo>
                  <a:pt x="32628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4804897" y="791748"/>
            <a:ext cx="26868" cy="154548"/>
          </a:xfrm>
          <a:custGeom>
            <a:avLst/>
            <a:gdLst/>
            <a:ahLst/>
            <a:cxnLst/>
            <a:rect l="l" t="t" r="r" b="b"/>
            <a:pathLst>
              <a:path w="26868" h="154548">
                <a:moveTo>
                  <a:pt x="26868" y="3840"/>
                </a:moveTo>
                <a:lnTo>
                  <a:pt x="25908" y="2880"/>
                </a:lnTo>
                <a:lnTo>
                  <a:pt x="25908" y="1920"/>
                </a:lnTo>
                <a:lnTo>
                  <a:pt x="24947" y="960"/>
                </a:lnTo>
                <a:lnTo>
                  <a:pt x="23027" y="960"/>
                </a:lnTo>
                <a:lnTo>
                  <a:pt x="22067" y="0"/>
                </a:lnTo>
                <a:lnTo>
                  <a:pt x="4785" y="0"/>
                </a:lnTo>
                <a:lnTo>
                  <a:pt x="3840" y="960"/>
                </a:lnTo>
                <a:lnTo>
                  <a:pt x="2880" y="960"/>
                </a:lnTo>
                <a:lnTo>
                  <a:pt x="1905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51668"/>
                </a:lnTo>
                <a:lnTo>
                  <a:pt x="960" y="152643"/>
                </a:lnTo>
                <a:lnTo>
                  <a:pt x="1905" y="153588"/>
                </a:lnTo>
                <a:lnTo>
                  <a:pt x="2880" y="153588"/>
                </a:lnTo>
                <a:lnTo>
                  <a:pt x="3840" y="154548"/>
                </a:lnTo>
                <a:lnTo>
                  <a:pt x="22067" y="154548"/>
                </a:lnTo>
                <a:lnTo>
                  <a:pt x="23027" y="153588"/>
                </a:lnTo>
                <a:lnTo>
                  <a:pt x="24947" y="153588"/>
                </a:lnTo>
                <a:lnTo>
                  <a:pt x="25908" y="152643"/>
                </a:lnTo>
                <a:lnTo>
                  <a:pt x="26868" y="151668"/>
                </a:lnTo>
                <a:lnTo>
                  <a:pt x="26868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4869210" y="788868"/>
            <a:ext cx="102717" cy="160309"/>
          </a:xfrm>
          <a:custGeom>
            <a:avLst/>
            <a:gdLst/>
            <a:ahLst/>
            <a:cxnLst/>
            <a:rect l="l" t="t" r="r" b="b"/>
            <a:pathLst>
              <a:path w="102717" h="160309">
                <a:moveTo>
                  <a:pt x="95996" y="20162"/>
                </a:moveTo>
                <a:lnTo>
                  <a:pt x="95036" y="18242"/>
                </a:lnTo>
                <a:lnTo>
                  <a:pt x="95036" y="13441"/>
                </a:lnTo>
                <a:lnTo>
                  <a:pt x="94076" y="12481"/>
                </a:lnTo>
                <a:lnTo>
                  <a:pt x="94076" y="11521"/>
                </a:lnTo>
                <a:lnTo>
                  <a:pt x="93116" y="10561"/>
                </a:lnTo>
                <a:lnTo>
                  <a:pt x="92156" y="9601"/>
                </a:lnTo>
                <a:lnTo>
                  <a:pt x="90236" y="8641"/>
                </a:lnTo>
                <a:lnTo>
                  <a:pt x="89275" y="7680"/>
                </a:lnTo>
                <a:lnTo>
                  <a:pt x="86395" y="6720"/>
                </a:lnTo>
                <a:lnTo>
                  <a:pt x="84475" y="5760"/>
                </a:lnTo>
                <a:lnTo>
                  <a:pt x="81594" y="4800"/>
                </a:lnTo>
                <a:lnTo>
                  <a:pt x="78714" y="3840"/>
                </a:lnTo>
                <a:lnTo>
                  <a:pt x="75834" y="2880"/>
                </a:lnTo>
                <a:lnTo>
                  <a:pt x="71993" y="1920"/>
                </a:lnTo>
                <a:lnTo>
                  <a:pt x="68153" y="960"/>
                </a:lnTo>
                <a:lnTo>
                  <a:pt x="64312" y="960"/>
                </a:lnTo>
                <a:lnTo>
                  <a:pt x="60472" y="0"/>
                </a:lnTo>
                <a:lnTo>
                  <a:pt x="48005" y="0"/>
                </a:lnTo>
                <a:lnTo>
                  <a:pt x="40325" y="1920"/>
                </a:lnTo>
                <a:lnTo>
                  <a:pt x="33604" y="3840"/>
                </a:lnTo>
                <a:lnTo>
                  <a:pt x="26883" y="6720"/>
                </a:lnTo>
                <a:lnTo>
                  <a:pt x="21122" y="9601"/>
                </a:lnTo>
                <a:lnTo>
                  <a:pt x="17282" y="13441"/>
                </a:lnTo>
                <a:lnTo>
                  <a:pt x="12481" y="17282"/>
                </a:lnTo>
                <a:lnTo>
                  <a:pt x="9601" y="22082"/>
                </a:lnTo>
                <a:lnTo>
                  <a:pt x="6720" y="26883"/>
                </a:lnTo>
                <a:lnTo>
                  <a:pt x="4800" y="32644"/>
                </a:lnTo>
                <a:lnTo>
                  <a:pt x="3840" y="37444"/>
                </a:lnTo>
                <a:lnTo>
                  <a:pt x="3840" y="49926"/>
                </a:lnTo>
                <a:lnTo>
                  <a:pt x="4800" y="55671"/>
                </a:lnTo>
                <a:lnTo>
                  <a:pt x="6720" y="60472"/>
                </a:lnTo>
                <a:lnTo>
                  <a:pt x="8641" y="64312"/>
                </a:lnTo>
                <a:lnTo>
                  <a:pt x="11521" y="69113"/>
                </a:lnTo>
                <a:lnTo>
                  <a:pt x="15361" y="71993"/>
                </a:lnTo>
                <a:lnTo>
                  <a:pt x="19202" y="75834"/>
                </a:lnTo>
                <a:lnTo>
                  <a:pt x="23042" y="78714"/>
                </a:lnTo>
                <a:lnTo>
                  <a:pt x="26883" y="80634"/>
                </a:lnTo>
                <a:lnTo>
                  <a:pt x="31668" y="82555"/>
                </a:lnTo>
                <a:lnTo>
                  <a:pt x="35509" y="84475"/>
                </a:lnTo>
                <a:lnTo>
                  <a:pt x="40325" y="86395"/>
                </a:lnTo>
                <a:lnTo>
                  <a:pt x="45125" y="88315"/>
                </a:lnTo>
                <a:lnTo>
                  <a:pt x="49911" y="90236"/>
                </a:lnTo>
                <a:lnTo>
                  <a:pt x="53751" y="92156"/>
                </a:lnTo>
                <a:lnTo>
                  <a:pt x="57591" y="94076"/>
                </a:lnTo>
                <a:lnTo>
                  <a:pt x="61432" y="95996"/>
                </a:lnTo>
                <a:lnTo>
                  <a:pt x="65272" y="97916"/>
                </a:lnTo>
                <a:lnTo>
                  <a:pt x="69113" y="99837"/>
                </a:lnTo>
                <a:lnTo>
                  <a:pt x="71993" y="102717"/>
                </a:lnTo>
                <a:lnTo>
                  <a:pt x="73913" y="104637"/>
                </a:lnTo>
                <a:lnTo>
                  <a:pt x="75834" y="107518"/>
                </a:lnTo>
                <a:lnTo>
                  <a:pt x="76794" y="111358"/>
                </a:lnTo>
                <a:lnTo>
                  <a:pt x="76794" y="119039"/>
                </a:lnTo>
                <a:lnTo>
                  <a:pt x="75834" y="122880"/>
                </a:lnTo>
                <a:lnTo>
                  <a:pt x="74874" y="125760"/>
                </a:lnTo>
                <a:lnTo>
                  <a:pt x="72953" y="128640"/>
                </a:lnTo>
                <a:lnTo>
                  <a:pt x="71033" y="131521"/>
                </a:lnTo>
                <a:lnTo>
                  <a:pt x="68153" y="133441"/>
                </a:lnTo>
                <a:lnTo>
                  <a:pt x="65272" y="135361"/>
                </a:lnTo>
                <a:lnTo>
                  <a:pt x="62392" y="136306"/>
                </a:lnTo>
                <a:lnTo>
                  <a:pt x="58552" y="137281"/>
                </a:lnTo>
                <a:lnTo>
                  <a:pt x="54711" y="138242"/>
                </a:lnTo>
                <a:lnTo>
                  <a:pt x="35509" y="138242"/>
                </a:lnTo>
                <a:lnTo>
                  <a:pt x="30723" y="136306"/>
                </a:lnTo>
                <a:lnTo>
                  <a:pt x="25923" y="135361"/>
                </a:lnTo>
                <a:lnTo>
                  <a:pt x="22082" y="133441"/>
                </a:lnTo>
                <a:lnTo>
                  <a:pt x="18242" y="131521"/>
                </a:lnTo>
                <a:lnTo>
                  <a:pt x="15361" y="129600"/>
                </a:lnTo>
                <a:lnTo>
                  <a:pt x="12481" y="128640"/>
                </a:lnTo>
                <a:lnTo>
                  <a:pt x="9601" y="126720"/>
                </a:lnTo>
                <a:lnTo>
                  <a:pt x="7680" y="125760"/>
                </a:lnTo>
                <a:lnTo>
                  <a:pt x="5760" y="124800"/>
                </a:lnTo>
                <a:lnTo>
                  <a:pt x="2880" y="124800"/>
                </a:lnTo>
                <a:lnTo>
                  <a:pt x="2880" y="125760"/>
                </a:lnTo>
                <a:lnTo>
                  <a:pt x="1920" y="125760"/>
                </a:lnTo>
                <a:lnTo>
                  <a:pt x="1920" y="126720"/>
                </a:lnTo>
                <a:lnTo>
                  <a:pt x="960" y="126720"/>
                </a:lnTo>
                <a:lnTo>
                  <a:pt x="960" y="130561"/>
                </a:lnTo>
                <a:lnTo>
                  <a:pt x="0" y="132466"/>
                </a:lnTo>
                <a:lnTo>
                  <a:pt x="0" y="139186"/>
                </a:lnTo>
                <a:lnTo>
                  <a:pt x="960" y="142082"/>
                </a:lnTo>
                <a:lnTo>
                  <a:pt x="960" y="143987"/>
                </a:lnTo>
                <a:lnTo>
                  <a:pt x="1920" y="145907"/>
                </a:lnTo>
                <a:lnTo>
                  <a:pt x="2880" y="146867"/>
                </a:lnTo>
                <a:lnTo>
                  <a:pt x="3840" y="147843"/>
                </a:lnTo>
                <a:lnTo>
                  <a:pt x="4800" y="149748"/>
                </a:lnTo>
                <a:lnTo>
                  <a:pt x="6720" y="150708"/>
                </a:lnTo>
                <a:lnTo>
                  <a:pt x="9601" y="151683"/>
                </a:lnTo>
                <a:lnTo>
                  <a:pt x="11521" y="153588"/>
                </a:lnTo>
                <a:lnTo>
                  <a:pt x="15361" y="154548"/>
                </a:lnTo>
                <a:lnTo>
                  <a:pt x="18242" y="155524"/>
                </a:lnTo>
                <a:lnTo>
                  <a:pt x="22082" y="157429"/>
                </a:lnTo>
                <a:lnTo>
                  <a:pt x="26883" y="158389"/>
                </a:lnTo>
                <a:lnTo>
                  <a:pt x="30723" y="158389"/>
                </a:lnTo>
                <a:lnTo>
                  <a:pt x="36484" y="159364"/>
                </a:lnTo>
                <a:lnTo>
                  <a:pt x="41285" y="160309"/>
                </a:lnTo>
                <a:lnTo>
                  <a:pt x="54711" y="160309"/>
                </a:lnTo>
                <a:lnTo>
                  <a:pt x="62392" y="158389"/>
                </a:lnTo>
                <a:lnTo>
                  <a:pt x="69113" y="156469"/>
                </a:lnTo>
                <a:lnTo>
                  <a:pt x="75834" y="154548"/>
                </a:lnTo>
                <a:lnTo>
                  <a:pt x="82555" y="151683"/>
                </a:lnTo>
                <a:lnTo>
                  <a:pt x="87355" y="147843"/>
                </a:lnTo>
                <a:lnTo>
                  <a:pt x="92156" y="143987"/>
                </a:lnTo>
                <a:lnTo>
                  <a:pt x="95996" y="139186"/>
                </a:lnTo>
                <a:lnTo>
                  <a:pt x="98877" y="133441"/>
                </a:lnTo>
                <a:lnTo>
                  <a:pt x="101757" y="12768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57"/>
                </a:lnTo>
                <a:lnTo>
                  <a:pt x="99837" y="96956"/>
                </a:lnTo>
                <a:lnTo>
                  <a:pt x="97916" y="93116"/>
                </a:lnTo>
                <a:lnTo>
                  <a:pt x="95036" y="89275"/>
                </a:lnTo>
                <a:lnTo>
                  <a:pt x="91196" y="85435"/>
                </a:lnTo>
                <a:lnTo>
                  <a:pt x="88315" y="82555"/>
                </a:lnTo>
                <a:lnTo>
                  <a:pt x="84475" y="79674"/>
                </a:lnTo>
                <a:lnTo>
                  <a:pt x="79674" y="77754"/>
                </a:lnTo>
                <a:lnTo>
                  <a:pt x="74874" y="74874"/>
                </a:lnTo>
                <a:lnTo>
                  <a:pt x="71033" y="72953"/>
                </a:lnTo>
                <a:lnTo>
                  <a:pt x="66233" y="71033"/>
                </a:lnTo>
                <a:lnTo>
                  <a:pt x="61432" y="69113"/>
                </a:lnTo>
                <a:lnTo>
                  <a:pt x="56631" y="67193"/>
                </a:lnTo>
                <a:lnTo>
                  <a:pt x="52791" y="66233"/>
                </a:lnTo>
                <a:lnTo>
                  <a:pt x="48005" y="64312"/>
                </a:lnTo>
                <a:lnTo>
                  <a:pt x="44165" y="62392"/>
                </a:lnTo>
                <a:lnTo>
                  <a:pt x="41285" y="60472"/>
                </a:lnTo>
                <a:lnTo>
                  <a:pt x="37444" y="57607"/>
                </a:lnTo>
                <a:lnTo>
                  <a:pt x="34564" y="55671"/>
                </a:lnTo>
                <a:lnTo>
                  <a:pt x="32644" y="52791"/>
                </a:lnTo>
                <a:lnTo>
                  <a:pt x="29763" y="49926"/>
                </a:lnTo>
                <a:lnTo>
                  <a:pt x="28803" y="46085"/>
                </a:lnTo>
                <a:lnTo>
                  <a:pt x="28803" y="39364"/>
                </a:lnTo>
                <a:lnTo>
                  <a:pt x="29763" y="36484"/>
                </a:lnTo>
                <a:lnTo>
                  <a:pt x="30723" y="33604"/>
                </a:lnTo>
                <a:lnTo>
                  <a:pt x="32644" y="30723"/>
                </a:lnTo>
                <a:lnTo>
                  <a:pt x="33604" y="28803"/>
                </a:lnTo>
                <a:lnTo>
                  <a:pt x="35509" y="26883"/>
                </a:lnTo>
                <a:lnTo>
                  <a:pt x="38389" y="24963"/>
                </a:lnTo>
                <a:lnTo>
                  <a:pt x="41285" y="24002"/>
                </a:lnTo>
                <a:lnTo>
                  <a:pt x="44165" y="23042"/>
                </a:lnTo>
                <a:lnTo>
                  <a:pt x="48005" y="21122"/>
                </a:lnTo>
                <a:lnTo>
                  <a:pt x="61432" y="21122"/>
                </a:lnTo>
                <a:lnTo>
                  <a:pt x="66233" y="22082"/>
                </a:lnTo>
                <a:lnTo>
                  <a:pt x="70073" y="23042"/>
                </a:lnTo>
                <a:lnTo>
                  <a:pt x="73913" y="24002"/>
                </a:lnTo>
                <a:lnTo>
                  <a:pt x="76794" y="24963"/>
                </a:lnTo>
                <a:lnTo>
                  <a:pt x="80634" y="26883"/>
                </a:lnTo>
                <a:lnTo>
                  <a:pt x="83515" y="27843"/>
                </a:lnTo>
                <a:lnTo>
                  <a:pt x="85435" y="29763"/>
                </a:lnTo>
                <a:lnTo>
                  <a:pt x="87355" y="30723"/>
                </a:lnTo>
                <a:lnTo>
                  <a:pt x="89275" y="31683"/>
                </a:lnTo>
                <a:lnTo>
                  <a:pt x="90236" y="32644"/>
                </a:lnTo>
                <a:lnTo>
                  <a:pt x="92156" y="32644"/>
                </a:lnTo>
                <a:lnTo>
                  <a:pt x="93116" y="31683"/>
                </a:lnTo>
                <a:lnTo>
                  <a:pt x="94076" y="31683"/>
                </a:lnTo>
                <a:lnTo>
                  <a:pt x="94076" y="29763"/>
                </a:lnTo>
                <a:lnTo>
                  <a:pt x="95036" y="28803"/>
                </a:lnTo>
                <a:lnTo>
                  <a:pt x="95036" y="26883"/>
                </a:lnTo>
                <a:lnTo>
                  <a:pt x="95996" y="24963"/>
                </a:lnTo>
                <a:lnTo>
                  <a:pt x="95996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5030480" y="916548"/>
            <a:ext cx="33468" cy="32628"/>
          </a:xfrm>
          <a:custGeom>
            <a:avLst/>
            <a:gdLst/>
            <a:ahLst/>
            <a:cxnLst/>
            <a:rect l="l" t="t" r="r" b="b"/>
            <a:pathLst>
              <a:path w="33468" h="32628">
                <a:moveTo>
                  <a:pt x="24963" y="11506"/>
                </a:moveTo>
                <a:lnTo>
                  <a:pt x="16322" y="11506"/>
                </a:lnTo>
                <a:lnTo>
                  <a:pt x="9601" y="9601"/>
                </a:lnTo>
                <a:lnTo>
                  <a:pt x="4800" y="4785"/>
                </a:lnTo>
                <a:lnTo>
                  <a:pt x="0" y="0"/>
                </a:lnTo>
                <a:lnTo>
                  <a:pt x="5760" y="31683"/>
                </a:lnTo>
                <a:lnTo>
                  <a:pt x="13441" y="32628"/>
                </a:lnTo>
                <a:lnTo>
                  <a:pt x="20408" y="32628"/>
                </a:lnTo>
                <a:lnTo>
                  <a:pt x="33468" y="31163"/>
                </a:lnTo>
                <a:lnTo>
                  <a:pt x="31683" y="11506"/>
                </a:lnTo>
                <a:lnTo>
                  <a:pt x="24963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5000731" y="788868"/>
            <a:ext cx="119024" cy="159364"/>
          </a:xfrm>
          <a:custGeom>
            <a:avLst/>
            <a:gdLst/>
            <a:ahLst/>
            <a:cxnLst/>
            <a:rect l="l" t="t" r="r" b="b"/>
            <a:pathLst>
              <a:path w="119024" h="159364">
                <a:moveTo>
                  <a:pt x="7680" y="29763"/>
                </a:moveTo>
                <a:lnTo>
                  <a:pt x="7680" y="33604"/>
                </a:lnTo>
                <a:lnTo>
                  <a:pt x="8625" y="34549"/>
                </a:lnTo>
                <a:lnTo>
                  <a:pt x="8625" y="35524"/>
                </a:lnTo>
                <a:lnTo>
                  <a:pt x="9585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26" y="37444"/>
                </a:lnTo>
                <a:lnTo>
                  <a:pt x="15346" y="36484"/>
                </a:lnTo>
                <a:lnTo>
                  <a:pt x="18242" y="34549"/>
                </a:lnTo>
                <a:lnTo>
                  <a:pt x="21107" y="33604"/>
                </a:lnTo>
                <a:lnTo>
                  <a:pt x="23987" y="31683"/>
                </a:lnTo>
                <a:lnTo>
                  <a:pt x="27828" y="29763"/>
                </a:lnTo>
                <a:lnTo>
                  <a:pt x="31668" y="27843"/>
                </a:lnTo>
                <a:lnTo>
                  <a:pt x="36469" y="25923"/>
                </a:lnTo>
                <a:lnTo>
                  <a:pt x="42230" y="24002"/>
                </a:lnTo>
                <a:lnTo>
                  <a:pt x="47030" y="23042"/>
                </a:lnTo>
                <a:lnTo>
                  <a:pt x="52791" y="22082"/>
                </a:lnTo>
                <a:lnTo>
                  <a:pt x="65272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967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196" y="41269"/>
                </a:lnTo>
                <a:lnTo>
                  <a:pt x="92156" y="46085"/>
                </a:lnTo>
                <a:lnTo>
                  <a:pt x="93116" y="50886"/>
                </a:lnTo>
                <a:lnTo>
                  <a:pt x="93116" y="67193"/>
                </a:lnTo>
                <a:lnTo>
                  <a:pt x="72953" y="67193"/>
                </a:lnTo>
                <a:lnTo>
                  <a:pt x="66842" y="67367"/>
                </a:lnTo>
                <a:lnTo>
                  <a:pt x="53765" y="68803"/>
                </a:lnTo>
                <a:lnTo>
                  <a:pt x="42230" y="71033"/>
                </a:lnTo>
                <a:lnTo>
                  <a:pt x="33588" y="72953"/>
                </a:lnTo>
                <a:lnTo>
                  <a:pt x="25908" y="75834"/>
                </a:lnTo>
                <a:lnTo>
                  <a:pt x="19187" y="79674"/>
                </a:lnTo>
                <a:lnTo>
                  <a:pt x="13426" y="83515"/>
                </a:lnTo>
                <a:lnTo>
                  <a:pt x="8625" y="88315"/>
                </a:lnTo>
                <a:lnTo>
                  <a:pt x="4785" y="94076"/>
                </a:lnTo>
                <a:lnTo>
                  <a:pt x="1905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3840" y="134401"/>
                </a:lnTo>
                <a:lnTo>
                  <a:pt x="5745" y="140147"/>
                </a:lnTo>
                <a:lnTo>
                  <a:pt x="9585" y="144962"/>
                </a:lnTo>
                <a:lnTo>
                  <a:pt x="13426" y="147843"/>
                </a:lnTo>
                <a:lnTo>
                  <a:pt x="18242" y="152643"/>
                </a:lnTo>
                <a:lnTo>
                  <a:pt x="23027" y="154548"/>
                </a:lnTo>
                <a:lnTo>
                  <a:pt x="29748" y="156469"/>
                </a:lnTo>
                <a:lnTo>
                  <a:pt x="35509" y="159364"/>
                </a:lnTo>
                <a:lnTo>
                  <a:pt x="29748" y="127680"/>
                </a:lnTo>
                <a:lnTo>
                  <a:pt x="26868" y="121919"/>
                </a:lnTo>
                <a:lnTo>
                  <a:pt x="26868" y="110398"/>
                </a:lnTo>
                <a:lnTo>
                  <a:pt x="27828" y="105597"/>
                </a:lnTo>
                <a:lnTo>
                  <a:pt x="29748" y="102717"/>
                </a:lnTo>
                <a:lnTo>
                  <a:pt x="31668" y="98877"/>
                </a:lnTo>
                <a:lnTo>
                  <a:pt x="33588" y="95996"/>
                </a:lnTo>
                <a:lnTo>
                  <a:pt x="37429" y="94076"/>
                </a:lnTo>
                <a:lnTo>
                  <a:pt x="41269" y="91196"/>
                </a:lnTo>
                <a:lnTo>
                  <a:pt x="46070" y="90236"/>
                </a:lnTo>
                <a:lnTo>
                  <a:pt x="50871" y="88315"/>
                </a:lnTo>
                <a:lnTo>
                  <a:pt x="56631" y="87355"/>
                </a:lnTo>
                <a:lnTo>
                  <a:pt x="6239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79674" y="130561"/>
                </a:lnTo>
                <a:lnTo>
                  <a:pt x="73913" y="133441"/>
                </a:lnTo>
                <a:lnTo>
                  <a:pt x="68153" y="137281"/>
                </a:lnTo>
                <a:lnTo>
                  <a:pt x="61432" y="139186"/>
                </a:lnTo>
                <a:lnTo>
                  <a:pt x="63217" y="158844"/>
                </a:lnTo>
                <a:lnTo>
                  <a:pt x="74874" y="154548"/>
                </a:lnTo>
                <a:lnTo>
                  <a:pt x="75973" y="153986"/>
                </a:lnTo>
                <a:lnTo>
                  <a:pt x="86667" y="147078"/>
                </a:lnTo>
                <a:lnTo>
                  <a:pt x="95981" y="138242"/>
                </a:lnTo>
                <a:lnTo>
                  <a:pt x="95981" y="154548"/>
                </a:lnTo>
                <a:lnTo>
                  <a:pt x="96956" y="155524"/>
                </a:lnTo>
                <a:lnTo>
                  <a:pt x="97917" y="155524"/>
                </a:lnTo>
                <a:lnTo>
                  <a:pt x="97917" y="156469"/>
                </a:lnTo>
                <a:lnTo>
                  <a:pt x="99822" y="157429"/>
                </a:lnTo>
                <a:lnTo>
                  <a:pt x="116159" y="157429"/>
                </a:lnTo>
                <a:lnTo>
                  <a:pt x="117104" y="156469"/>
                </a:lnTo>
                <a:lnTo>
                  <a:pt x="118064" y="155524"/>
                </a:lnTo>
                <a:lnTo>
                  <a:pt x="119024" y="155524"/>
                </a:lnTo>
                <a:lnTo>
                  <a:pt x="119024" y="46085"/>
                </a:lnTo>
                <a:lnTo>
                  <a:pt x="118064" y="38389"/>
                </a:lnTo>
                <a:lnTo>
                  <a:pt x="116159" y="31683"/>
                </a:lnTo>
                <a:lnTo>
                  <a:pt x="114223" y="24963"/>
                </a:lnTo>
                <a:lnTo>
                  <a:pt x="111343" y="19202"/>
                </a:lnTo>
                <a:lnTo>
                  <a:pt x="106542" y="14401"/>
                </a:lnTo>
                <a:lnTo>
                  <a:pt x="101757" y="9601"/>
                </a:lnTo>
                <a:lnTo>
                  <a:pt x="95981" y="6720"/>
                </a:lnTo>
                <a:lnTo>
                  <a:pt x="88315" y="3840"/>
                </a:lnTo>
                <a:lnTo>
                  <a:pt x="76023" y="1134"/>
                </a:lnTo>
                <a:lnTo>
                  <a:pt x="62392" y="0"/>
                </a:lnTo>
                <a:lnTo>
                  <a:pt x="56631" y="0"/>
                </a:lnTo>
                <a:lnTo>
                  <a:pt x="50871" y="960"/>
                </a:lnTo>
                <a:lnTo>
                  <a:pt x="45110" y="1920"/>
                </a:lnTo>
                <a:lnTo>
                  <a:pt x="40309" y="2880"/>
                </a:lnTo>
                <a:lnTo>
                  <a:pt x="34549" y="3840"/>
                </a:lnTo>
                <a:lnTo>
                  <a:pt x="29748" y="5760"/>
                </a:lnTo>
                <a:lnTo>
                  <a:pt x="25908" y="7680"/>
                </a:lnTo>
                <a:lnTo>
                  <a:pt x="21107" y="9601"/>
                </a:lnTo>
                <a:lnTo>
                  <a:pt x="18242" y="11521"/>
                </a:lnTo>
                <a:lnTo>
                  <a:pt x="14401" y="13441"/>
                </a:lnTo>
                <a:lnTo>
                  <a:pt x="11521" y="14401"/>
                </a:lnTo>
                <a:lnTo>
                  <a:pt x="10561" y="16322"/>
                </a:lnTo>
                <a:lnTo>
                  <a:pt x="8625" y="17282"/>
                </a:lnTo>
                <a:lnTo>
                  <a:pt x="7680" y="19202"/>
                </a:lnTo>
                <a:lnTo>
                  <a:pt x="7680" y="22082"/>
                </a:lnTo>
                <a:lnTo>
                  <a:pt x="6720" y="24002"/>
                </a:lnTo>
                <a:lnTo>
                  <a:pt x="6720" y="28803"/>
                </a:lnTo>
                <a:lnTo>
                  <a:pt x="7680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5146639" y="752398"/>
            <a:ext cx="95036" cy="195833"/>
          </a:xfrm>
          <a:custGeom>
            <a:avLst/>
            <a:gdLst/>
            <a:ahLst/>
            <a:cxnLst/>
            <a:rect l="l" t="t" r="r" b="b"/>
            <a:pathLst>
              <a:path w="95036" h="195833">
                <a:moveTo>
                  <a:pt x="960" y="59512"/>
                </a:moveTo>
                <a:lnTo>
                  <a:pt x="1920" y="61432"/>
                </a:lnTo>
                <a:lnTo>
                  <a:pt x="3840" y="62392"/>
                </a:lnTo>
                <a:lnTo>
                  <a:pt x="25923" y="62392"/>
                </a:lnTo>
                <a:lnTo>
                  <a:pt x="25923" y="162229"/>
                </a:lnTo>
                <a:lnTo>
                  <a:pt x="27843" y="168935"/>
                </a:lnTo>
                <a:lnTo>
                  <a:pt x="29763" y="174711"/>
                </a:lnTo>
                <a:lnTo>
                  <a:pt x="31683" y="180456"/>
                </a:lnTo>
                <a:lnTo>
                  <a:pt x="35524" y="184312"/>
                </a:lnTo>
                <a:lnTo>
                  <a:pt x="39364" y="188153"/>
                </a:lnTo>
                <a:lnTo>
                  <a:pt x="43205" y="191018"/>
                </a:lnTo>
                <a:lnTo>
                  <a:pt x="48966" y="192938"/>
                </a:lnTo>
                <a:lnTo>
                  <a:pt x="53766" y="194858"/>
                </a:lnTo>
                <a:lnTo>
                  <a:pt x="60487" y="195833"/>
                </a:lnTo>
                <a:lnTo>
                  <a:pt x="75834" y="195833"/>
                </a:lnTo>
                <a:lnTo>
                  <a:pt x="77754" y="194858"/>
                </a:lnTo>
                <a:lnTo>
                  <a:pt x="80634" y="194858"/>
                </a:lnTo>
                <a:lnTo>
                  <a:pt x="82555" y="193898"/>
                </a:lnTo>
                <a:lnTo>
                  <a:pt x="84475" y="193898"/>
                </a:lnTo>
                <a:lnTo>
                  <a:pt x="86395" y="192938"/>
                </a:lnTo>
                <a:lnTo>
                  <a:pt x="88315" y="192938"/>
                </a:lnTo>
                <a:lnTo>
                  <a:pt x="90236" y="191993"/>
                </a:lnTo>
                <a:lnTo>
                  <a:pt x="91196" y="191018"/>
                </a:lnTo>
                <a:lnTo>
                  <a:pt x="92156" y="190058"/>
                </a:lnTo>
                <a:lnTo>
                  <a:pt x="93116" y="189113"/>
                </a:lnTo>
                <a:lnTo>
                  <a:pt x="94076" y="188153"/>
                </a:lnTo>
                <a:lnTo>
                  <a:pt x="94076" y="186217"/>
                </a:lnTo>
                <a:lnTo>
                  <a:pt x="95036" y="184312"/>
                </a:lnTo>
                <a:lnTo>
                  <a:pt x="95036" y="174711"/>
                </a:lnTo>
                <a:lnTo>
                  <a:pt x="94076" y="173751"/>
                </a:lnTo>
                <a:lnTo>
                  <a:pt x="94076" y="170870"/>
                </a:lnTo>
                <a:lnTo>
                  <a:pt x="93116" y="169910"/>
                </a:lnTo>
                <a:lnTo>
                  <a:pt x="92156" y="168935"/>
                </a:lnTo>
                <a:lnTo>
                  <a:pt x="89275" y="168935"/>
                </a:lnTo>
                <a:lnTo>
                  <a:pt x="88315" y="169910"/>
                </a:lnTo>
                <a:lnTo>
                  <a:pt x="87355" y="169910"/>
                </a:lnTo>
                <a:lnTo>
                  <a:pt x="85435" y="170870"/>
                </a:lnTo>
                <a:lnTo>
                  <a:pt x="84475" y="170870"/>
                </a:lnTo>
                <a:lnTo>
                  <a:pt x="82555" y="171830"/>
                </a:lnTo>
                <a:lnTo>
                  <a:pt x="80634" y="171830"/>
                </a:lnTo>
                <a:lnTo>
                  <a:pt x="78714" y="172775"/>
                </a:lnTo>
                <a:lnTo>
                  <a:pt x="76794" y="172775"/>
                </a:lnTo>
                <a:lnTo>
                  <a:pt x="74874" y="173751"/>
                </a:lnTo>
                <a:lnTo>
                  <a:pt x="64328" y="173751"/>
                </a:lnTo>
                <a:lnTo>
                  <a:pt x="59512" y="170870"/>
                </a:lnTo>
                <a:lnTo>
                  <a:pt x="56647" y="166070"/>
                </a:lnTo>
                <a:lnTo>
                  <a:pt x="53766" y="160309"/>
                </a:lnTo>
                <a:lnTo>
                  <a:pt x="51831" y="152628"/>
                </a:lnTo>
                <a:lnTo>
                  <a:pt x="51831" y="62392"/>
                </a:lnTo>
                <a:lnTo>
                  <a:pt x="91196" y="62392"/>
                </a:lnTo>
                <a:lnTo>
                  <a:pt x="92156" y="61432"/>
                </a:lnTo>
                <a:lnTo>
                  <a:pt x="93116" y="59512"/>
                </a:lnTo>
                <a:lnTo>
                  <a:pt x="94076" y="57591"/>
                </a:lnTo>
                <a:lnTo>
                  <a:pt x="95036" y="54711"/>
                </a:lnTo>
                <a:lnTo>
                  <a:pt x="95036" y="47030"/>
                </a:lnTo>
                <a:lnTo>
                  <a:pt x="94076" y="46070"/>
                </a:lnTo>
                <a:lnTo>
                  <a:pt x="94076" y="43190"/>
                </a:lnTo>
                <a:lnTo>
                  <a:pt x="93116" y="42230"/>
                </a:lnTo>
                <a:lnTo>
                  <a:pt x="93116" y="41269"/>
                </a:lnTo>
                <a:lnTo>
                  <a:pt x="92156" y="41269"/>
                </a:lnTo>
                <a:lnTo>
                  <a:pt x="92156" y="40309"/>
                </a:lnTo>
                <a:lnTo>
                  <a:pt x="51831" y="40309"/>
                </a:lnTo>
                <a:lnTo>
                  <a:pt x="51831" y="3825"/>
                </a:lnTo>
                <a:lnTo>
                  <a:pt x="50886" y="2865"/>
                </a:lnTo>
                <a:lnTo>
                  <a:pt x="49926" y="1904"/>
                </a:lnTo>
                <a:lnTo>
                  <a:pt x="48966" y="1904"/>
                </a:lnTo>
                <a:lnTo>
                  <a:pt x="47990" y="944"/>
                </a:lnTo>
                <a:lnTo>
                  <a:pt x="45125" y="944"/>
                </a:lnTo>
                <a:lnTo>
                  <a:pt x="43205" y="0"/>
                </a:lnTo>
                <a:lnTo>
                  <a:pt x="33604" y="0"/>
                </a:lnTo>
                <a:lnTo>
                  <a:pt x="32644" y="944"/>
                </a:lnTo>
                <a:lnTo>
                  <a:pt x="28803" y="944"/>
                </a:lnTo>
                <a:lnTo>
                  <a:pt x="27843" y="1904"/>
                </a:lnTo>
                <a:lnTo>
                  <a:pt x="26883" y="1904"/>
                </a:lnTo>
                <a:lnTo>
                  <a:pt x="25923" y="2865"/>
                </a:lnTo>
                <a:lnTo>
                  <a:pt x="25923" y="40309"/>
                </a:lnTo>
                <a:lnTo>
                  <a:pt x="2880" y="40309"/>
                </a:lnTo>
                <a:lnTo>
                  <a:pt x="1920" y="41269"/>
                </a:lnTo>
                <a:lnTo>
                  <a:pt x="960" y="42230"/>
                </a:lnTo>
                <a:lnTo>
                  <a:pt x="960" y="43190"/>
                </a:lnTo>
                <a:lnTo>
                  <a:pt x="0" y="45110"/>
                </a:lnTo>
                <a:lnTo>
                  <a:pt x="0" y="57591"/>
                </a:lnTo>
                <a:lnTo>
                  <a:pt x="960" y="595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5277200" y="791748"/>
            <a:ext cx="25907" cy="154548"/>
          </a:xfrm>
          <a:custGeom>
            <a:avLst/>
            <a:gdLst/>
            <a:ahLst/>
            <a:cxnLst/>
            <a:rect l="l" t="t" r="r" b="b"/>
            <a:pathLst>
              <a:path w="25907" h="154548">
                <a:moveTo>
                  <a:pt x="960" y="152643"/>
                </a:moveTo>
                <a:lnTo>
                  <a:pt x="960" y="153588"/>
                </a:lnTo>
                <a:lnTo>
                  <a:pt x="1920" y="153588"/>
                </a:lnTo>
                <a:lnTo>
                  <a:pt x="3840" y="154548"/>
                </a:lnTo>
                <a:lnTo>
                  <a:pt x="21122" y="154548"/>
                </a:lnTo>
                <a:lnTo>
                  <a:pt x="23027" y="153588"/>
                </a:lnTo>
                <a:lnTo>
                  <a:pt x="24963" y="153588"/>
                </a:lnTo>
                <a:lnTo>
                  <a:pt x="24963" y="152643"/>
                </a:lnTo>
                <a:lnTo>
                  <a:pt x="25907" y="152643"/>
                </a:lnTo>
                <a:lnTo>
                  <a:pt x="25907" y="2880"/>
                </a:lnTo>
                <a:lnTo>
                  <a:pt x="24963" y="1920"/>
                </a:lnTo>
                <a:lnTo>
                  <a:pt x="24963" y="960"/>
                </a:lnTo>
                <a:lnTo>
                  <a:pt x="23027" y="960"/>
                </a:lnTo>
                <a:lnTo>
                  <a:pt x="21122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52643"/>
                </a:lnTo>
                <a:lnTo>
                  <a:pt x="960" y="1526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5273360" y="731276"/>
            <a:ext cx="33588" cy="32628"/>
          </a:xfrm>
          <a:custGeom>
            <a:avLst/>
            <a:gdLst/>
            <a:ahLst/>
            <a:cxnLst/>
            <a:rect l="l" t="t" r="r" b="b"/>
            <a:pathLst>
              <a:path w="33588" h="32628">
                <a:moveTo>
                  <a:pt x="33588" y="16306"/>
                </a:moveTo>
                <a:lnTo>
                  <a:pt x="33588" y="10561"/>
                </a:lnTo>
                <a:lnTo>
                  <a:pt x="31683" y="5760"/>
                </a:lnTo>
                <a:lnTo>
                  <a:pt x="29748" y="3840"/>
                </a:lnTo>
                <a:lnTo>
                  <a:pt x="27843" y="1904"/>
                </a:lnTo>
                <a:lnTo>
                  <a:pt x="23027" y="0"/>
                </a:lnTo>
                <a:lnTo>
                  <a:pt x="10561" y="0"/>
                </a:lnTo>
                <a:lnTo>
                  <a:pt x="5760" y="1904"/>
                </a:lnTo>
                <a:lnTo>
                  <a:pt x="384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27"/>
                </a:lnTo>
                <a:lnTo>
                  <a:pt x="960" y="26868"/>
                </a:lnTo>
                <a:lnTo>
                  <a:pt x="3840" y="28788"/>
                </a:lnTo>
                <a:lnTo>
                  <a:pt x="5760" y="31668"/>
                </a:lnTo>
                <a:lnTo>
                  <a:pt x="10561" y="32628"/>
                </a:lnTo>
                <a:lnTo>
                  <a:pt x="23027" y="32628"/>
                </a:lnTo>
                <a:lnTo>
                  <a:pt x="27843" y="31668"/>
                </a:lnTo>
                <a:lnTo>
                  <a:pt x="29748" y="28788"/>
                </a:lnTo>
                <a:lnTo>
                  <a:pt x="31683" y="26868"/>
                </a:lnTo>
                <a:lnTo>
                  <a:pt x="33588" y="22067"/>
                </a:lnTo>
                <a:lnTo>
                  <a:pt x="33588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/>
          <p:nvPr/>
        </p:nvSpPr>
        <p:spPr>
          <a:xfrm>
            <a:off x="5342473" y="788868"/>
            <a:ext cx="145907" cy="160309"/>
          </a:xfrm>
          <a:custGeom>
            <a:avLst/>
            <a:gdLst/>
            <a:ahLst/>
            <a:cxnLst/>
            <a:rect l="l" t="t" r="r" b="b"/>
            <a:pathLst>
              <a:path w="145907" h="160309">
                <a:moveTo>
                  <a:pt x="0" y="81594"/>
                </a:moveTo>
                <a:lnTo>
                  <a:pt x="293" y="89920"/>
                </a:lnTo>
                <a:lnTo>
                  <a:pt x="1956" y="102670"/>
                </a:lnTo>
                <a:lnTo>
                  <a:pt x="4800" y="114239"/>
                </a:lnTo>
                <a:lnTo>
                  <a:pt x="5597" y="116792"/>
                </a:lnTo>
                <a:lnTo>
                  <a:pt x="10517" y="128910"/>
                </a:lnTo>
                <a:lnTo>
                  <a:pt x="17282" y="139186"/>
                </a:lnTo>
                <a:lnTo>
                  <a:pt x="18953" y="140818"/>
                </a:lnTo>
                <a:lnTo>
                  <a:pt x="28655" y="148566"/>
                </a:lnTo>
                <a:lnTo>
                  <a:pt x="29763" y="101757"/>
                </a:lnTo>
                <a:lnTo>
                  <a:pt x="28803" y="95036"/>
                </a:lnTo>
                <a:lnTo>
                  <a:pt x="27843" y="87355"/>
                </a:lnTo>
                <a:lnTo>
                  <a:pt x="27843" y="71033"/>
                </a:lnTo>
                <a:lnTo>
                  <a:pt x="28803" y="63352"/>
                </a:lnTo>
                <a:lnTo>
                  <a:pt x="30723" y="56631"/>
                </a:lnTo>
                <a:lnTo>
                  <a:pt x="32644" y="49926"/>
                </a:lnTo>
                <a:lnTo>
                  <a:pt x="35524" y="44165"/>
                </a:lnTo>
                <a:lnTo>
                  <a:pt x="39364" y="38389"/>
                </a:lnTo>
                <a:lnTo>
                  <a:pt x="42245" y="33604"/>
                </a:lnTo>
                <a:lnTo>
                  <a:pt x="47045" y="29763"/>
                </a:lnTo>
                <a:lnTo>
                  <a:pt x="52806" y="26883"/>
                </a:lnTo>
                <a:lnTo>
                  <a:pt x="58552" y="24002"/>
                </a:lnTo>
                <a:lnTo>
                  <a:pt x="65272" y="23042"/>
                </a:lnTo>
                <a:lnTo>
                  <a:pt x="81594" y="23042"/>
                </a:lnTo>
                <a:lnTo>
                  <a:pt x="89275" y="24002"/>
                </a:lnTo>
                <a:lnTo>
                  <a:pt x="94076" y="27843"/>
                </a:lnTo>
                <a:lnTo>
                  <a:pt x="99837" y="30723"/>
                </a:lnTo>
                <a:lnTo>
                  <a:pt x="104637" y="34549"/>
                </a:lnTo>
                <a:lnTo>
                  <a:pt x="108478" y="39364"/>
                </a:lnTo>
                <a:lnTo>
                  <a:pt x="111358" y="45110"/>
                </a:lnTo>
                <a:lnTo>
                  <a:pt x="114239" y="50886"/>
                </a:lnTo>
                <a:lnTo>
                  <a:pt x="115199" y="58552"/>
                </a:lnTo>
                <a:lnTo>
                  <a:pt x="117119" y="65272"/>
                </a:lnTo>
                <a:lnTo>
                  <a:pt x="117119" y="89275"/>
                </a:lnTo>
                <a:lnTo>
                  <a:pt x="116159" y="96956"/>
                </a:lnTo>
                <a:lnTo>
                  <a:pt x="115199" y="103677"/>
                </a:lnTo>
                <a:lnTo>
                  <a:pt x="113278" y="110398"/>
                </a:lnTo>
                <a:lnTo>
                  <a:pt x="110398" y="116159"/>
                </a:lnTo>
                <a:lnTo>
                  <a:pt x="106558" y="121919"/>
                </a:lnTo>
                <a:lnTo>
                  <a:pt x="102717" y="126720"/>
                </a:lnTo>
                <a:lnTo>
                  <a:pt x="97916" y="130561"/>
                </a:lnTo>
                <a:lnTo>
                  <a:pt x="93116" y="133441"/>
                </a:lnTo>
                <a:lnTo>
                  <a:pt x="87355" y="136306"/>
                </a:lnTo>
                <a:lnTo>
                  <a:pt x="80634" y="137281"/>
                </a:lnTo>
                <a:lnTo>
                  <a:pt x="64328" y="137281"/>
                </a:lnTo>
                <a:lnTo>
                  <a:pt x="56647" y="136306"/>
                </a:lnTo>
                <a:lnTo>
                  <a:pt x="50886" y="133441"/>
                </a:lnTo>
                <a:lnTo>
                  <a:pt x="45125" y="129600"/>
                </a:lnTo>
                <a:lnTo>
                  <a:pt x="41285" y="125760"/>
                </a:lnTo>
                <a:lnTo>
                  <a:pt x="40325" y="154548"/>
                </a:lnTo>
                <a:lnTo>
                  <a:pt x="45367" y="156502"/>
                </a:lnTo>
                <a:lnTo>
                  <a:pt x="57530" y="159357"/>
                </a:lnTo>
                <a:lnTo>
                  <a:pt x="71033" y="160309"/>
                </a:lnTo>
                <a:lnTo>
                  <a:pt x="79628" y="159846"/>
                </a:lnTo>
                <a:lnTo>
                  <a:pt x="92230" y="157454"/>
                </a:lnTo>
                <a:lnTo>
                  <a:pt x="103677" y="153588"/>
                </a:lnTo>
                <a:lnTo>
                  <a:pt x="117779" y="145669"/>
                </a:lnTo>
                <a:lnTo>
                  <a:pt x="126720" y="137281"/>
                </a:lnTo>
                <a:lnTo>
                  <a:pt x="136365" y="123165"/>
                </a:lnTo>
                <a:lnTo>
                  <a:pt x="141122" y="111358"/>
                </a:lnTo>
                <a:lnTo>
                  <a:pt x="142944" y="104448"/>
                </a:lnTo>
                <a:lnTo>
                  <a:pt x="145113" y="91909"/>
                </a:lnTo>
                <a:lnTo>
                  <a:pt x="145907" y="78714"/>
                </a:lnTo>
                <a:lnTo>
                  <a:pt x="145617" y="70403"/>
                </a:lnTo>
                <a:lnTo>
                  <a:pt x="143963" y="57648"/>
                </a:lnTo>
                <a:lnTo>
                  <a:pt x="141122" y="46085"/>
                </a:lnTo>
                <a:lnTo>
                  <a:pt x="134757" y="31223"/>
                </a:lnTo>
                <a:lnTo>
                  <a:pt x="127680" y="21122"/>
                </a:lnTo>
                <a:lnTo>
                  <a:pt x="117093" y="11943"/>
                </a:lnTo>
                <a:lnTo>
                  <a:pt x="105597" y="5760"/>
                </a:lnTo>
                <a:lnTo>
                  <a:pt x="99864" y="3583"/>
                </a:lnTo>
                <a:lnTo>
                  <a:pt x="87785" y="895"/>
                </a:lnTo>
                <a:lnTo>
                  <a:pt x="73913" y="0"/>
                </a:lnTo>
                <a:lnTo>
                  <a:pt x="66122" y="381"/>
                </a:lnTo>
                <a:lnTo>
                  <a:pt x="53300" y="2760"/>
                </a:lnTo>
                <a:lnTo>
                  <a:pt x="42245" y="6720"/>
                </a:lnTo>
                <a:lnTo>
                  <a:pt x="27695" y="14853"/>
                </a:lnTo>
                <a:lnTo>
                  <a:pt x="18242" y="23042"/>
                </a:lnTo>
                <a:lnTo>
                  <a:pt x="9572" y="36975"/>
                </a:lnTo>
                <a:lnTo>
                  <a:pt x="4800" y="48950"/>
                </a:lnTo>
                <a:lnTo>
                  <a:pt x="2975" y="55863"/>
                </a:lnTo>
                <a:lnTo>
                  <a:pt x="798" y="68400"/>
                </a:lnTo>
                <a:lnTo>
                  <a:pt x="0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/>
          <p:nvPr/>
        </p:nvSpPr>
        <p:spPr>
          <a:xfrm>
            <a:off x="5371129" y="890625"/>
            <a:ext cx="12629" cy="52791"/>
          </a:xfrm>
          <a:custGeom>
            <a:avLst/>
            <a:gdLst/>
            <a:ahLst/>
            <a:cxnLst/>
            <a:rect l="l" t="t" r="r" b="b"/>
            <a:pathLst>
              <a:path w="12629" h="52791">
                <a:moveTo>
                  <a:pt x="11669" y="52791"/>
                </a:moveTo>
                <a:lnTo>
                  <a:pt x="12629" y="24003"/>
                </a:lnTo>
                <a:lnTo>
                  <a:pt x="8789" y="19202"/>
                </a:lnTo>
                <a:lnTo>
                  <a:pt x="4948" y="13441"/>
                </a:lnTo>
                <a:lnTo>
                  <a:pt x="3028" y="7680"/>
                </a:lnTo>
                <a:lnTo>
                  <a:pt x="1108" y="0"/>
                </a:lnTo>
                <a:lnTo>
                  <a:pt x="0" y="46809"/>
                </a:lnTo>
                <a:lnTo>
                  <a:pt x="11669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" name="object 38"/>
          <p:cNvSpPr/>
          <p:nvPr/>
        </p:nvSpPr>
        <p:spPr>
          <a:xfrm>
            <a:off x="5527746" y="788868"/>
            <a:ext cx="124800" cy="157429"/>
          </a:xfrm>
          <a:custGeom>
            <a:avLst/>
            <a:gdLst/>
            <a:ahLst/>
            <a:cxnLst/>
            <a:rect l="l" t="t" r="r" b="b"/>
            <a:pathLst>
              <a:path w="124800" h="157429">
                <a:moveTo>
                  <a:pt x="72515" y="2"/>
                </a:moveTo>
                <a:lnTo>
                  <a:pt x="59912" y="1981"/>
                </a:lnTo>
                <a:lnTo>
                  <a:pt x="48005" y="6720"/>
                </a:lnTo>
                <a:lnTo>
                  <a:pt x="43543" y="9660"/>
                </a:lnTo>
                <a:lnTo>
                  <a:pt x="33683" y="17326"/>
                </a:lnTo>
                <a:lnTo>
                  <a:pt x="24002" y="26883"/>
                </a:lnTo>
                <a:lnTo>
                  <a:pt x="24002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480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69"/>
                </a:lnTo>
                <a:lnTo>
                  <a:pt x="1920" y="156469"/>
                </a:lnTo>
                <a:lnTo>
                  <a:pt x="2880" y="157429"/>
                </a:lnTo>
                <a:lnTo>
                  <a:pt x="21122" y="157429"/>
                </a:lnTo>
                <a:lnTo>
                  <a:pt x="22082" y="156469"/>
                </a:lnTo>
                <a:lnTo>
                  <a:pt x="24002" y="156469"/>
                </a:lnTo>
                <a:lnTo>
                  <a:pt x="24963" y="155524"/>
                </a:lnTo>
                <a:lnTo>
                  <a:pt x="25923" y="155524"/>
                </a:lnTo>
                <a:lnTo>
                  <a:pt x="25923" y="51831"/>
                </a:lnTo>
                <a:lnTo>
                  <a:pt x="29304" y="47718"/>
                </a:lnTo>
                <a:lnTo>
                  <a:pt x="38396" y="37958"/>
                </a:lnTo>
                <a:lnTo>
                  <a:pt x="47045" y="30723"/>
                </a:lnTo>
                <a:lnTo>
                  <a:pt x="53766" y="25923"/>
                </a:lnTo>
                <a:lnTo>
                  <a:pt x="60487" y="23042"/>
                </a:lnTo>
                <a:lnTo>
                  <a:pt x="72008" y="23042"/>
                </a:lnTo>
                <a:lnTo>
                  <a:pt x="76794" y="24002"/>
                </a:lnTo>
                <a:lnTo>
                  <a:pt x="80634" y="26883"/>
                </a:lnTo>
                <a:lnTo>
                  <a:pt x="84475" y="28803"/>
                </a:lnTo>
                <a:lnTo>
                  <a:pt x="88315" y="31683"/>
                </a:lnTo>
                <a:lnTo>
                  <a:pt x="90236" y="34549"/>
                </a:lnTo>
                <a:lnTo>
                  <a:pt x="93116" y="38389"/>
                </a:lnTo>
                <a:lnTo>
                  <a:pt x="95036" y="43205"/>
                </a:lnTo>
                <a:lnTo>
                  <a:pt x="95996" y="47990"/>
                </a:lnTo>
                <a:lnTo>
                  <a:pt x="97916" y="52791"/>
                </a:lnTo>
                <a:lnTo>
                  <a:pt x="97916" y="153588"/>
                </a:lnTo>
                <a:lnTo>
                  <a:pt x="98877" y="154548"/>
                </a:lnTo>
                <a:lnTo>
                  <a:pt x="98877" y="155524"/>
                </a:lnTo>
                <a:lnTo>
                  <a:pt x="99837" y="156469"/>
                </a:lnTo>
                <a:lnTo>
                  <a:pt x="100797" y="156469"/>
                </a:lnTo>
                <a:lnTo>
                  <a:pt x="101757" y="157429"/>
                </a:lnTo>
                <a:lnTo>
                  <a:pt x="119999" y="157429"/>
                </a:lnTo>
                <a:lnTo>
                  <a:pt x="120959" y="156469"/>
                </a:lnTo>
                <a:lnTo>
                  <a:pt x="122880" y="156469"/>
                </a:lnTo>
                <a:lnTo>
                  <a:pt x="123840" y="155524"/>
                </a:lnTo>
                <a:lnTo>
                  <a:pt x="124800" y="154548"/>
                </a:lnTo>
                <a:lnTo>
                  <a:pt x="124789" y="62433"/>
                </a:lnTo>
                <a:lnTo>
                  <a:pt x="123991" y="49002"/>
                </a:lnTo>
                <a:lnTo>
                  <a:pt x="121919" y="37444"/>
                </a:lnTo>
                <a:lnTo>
                  <a:pt x="119999" y="30723"/>
                </a:lnTo>
                <a:lnTo>
                  <a:pt x="117119" y="24002"/>
                </a:lnTo>
                <a:lnTo>
                  <a:pt x="113278" y="18242"/>
                </a:lnTo>
                <a:lnTo>
                  <a:pt x="109438" y="13441"/>
                </a:lnTo>
                <a:lnTo>
                  <a:pt x="103677" y="8641"/>
                </a:lnTo>
                <a:lnTo>
                  <a:pt x="96956" y="5760"/>
                </a:lnTo>
                <a:lnTo>
                  <a:pt x="90236" y="1920"/>
                </a:lnTo>
                <a:lnTo>
                  <a:pt x="82555" y="0"/>
                </a:lnTo>
                <a:lnTo>
                  <a:pt x="72515" y="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" name="object 39"/>
          <p:cNvSpPr/>
          <p:nvPr/>
        </p:nvSpPr>
        <p:spPr>
          <a:xfrm>
            <a:off x="5697672" y="724555"/>
            <a:ext cx="117104" cy="166070"/>
          </a:xfrm>
          <a:custGeom>
            <a:avLst/>
            <a:gdLst/>
            <a:ahLst/>
            <a:cxnLst/>
            <a:rect l="l" t="t" r="r" b="b"/>
            <a:pathLst>
              <a:path w="117104" h="166070">
                <a:moveTo>
                  <a:pt x="35509" y="109423"/>
                </a:moveTo>
                <a:lnTo>
                  <a:pt x="35509" y="110398"/>
                </a:lnTo>
                <a:lnTo>
                  <a:pt x="34549" y="112303"/>
                </a:lnTo>
                <a:lnTo>
                  <a:pt x="34549" y="117104"/>
                </a:lnTo>
                <a:lnTo>
                  <a:pt x="35509" y="161269"/>
                </a:lnTo>
                <a:lnTo>
                  <a:pt x="35509" y="162229"/>
                </a:lnTo>
                <a:lnTo>
                  <a:pt x="36469" y="163189"/>
                </a:lnTo>
                <a:lnTo>
                  <a:pt x="37429" y="164150"/>
                </a:lnTo>
                <a:lnTo>
                  <a:pt x="37429" y="165110"/>
                </a:lnTo>
                <a:lnTo>
                  <a:pt x="39349" y="165110"/>
                </a:lnTo>
                <a:lnTo>
                  <a:pt x="41269" y="166070"/>
                </a:lnTo>
                <a:lnTo>
                  <a:pt x="55671" y="166070"/>
                </a:lnTo>
                <a:lnTo>
                  <a:pt x="57591" y="165110"/>
                </a:lnTo>
                <a:lnTo>
                  <a:pt x="59512" y="164150"/>
                </a:lnTo>
                <a:lnTo>
                  <a:pt x="60472" y="163189"/>
                </a:lnTo>
                <a:lnTo>
                  <a:pt x="60472" y="161269"/>
                </a:lnTo>
                <a:lnTo>
                  <a:pt x="61432" y="122864"/>
                </a:lnTo>
                <a:lnTo>
                  <a:pt x="70073" y="121920"/>
                </a:lnTo>
                <a:lnTo>
                  <a:pt x="77739" y="119984"/>
                </a:lnTo>
                <a:lnTo>
                  <a:pt x="84460" y="117104"/>
                </a:lnTo>
                <a:lnTo>
                  <a:pt x="91180" y="114239"/>
                </a:lnTo>
                <a:lnTo>
                  <a:pt x="96956" y="110398"/>
                </a:lnTo>
                <a:lnTo>
                  <a:pt x="101742" y="105582"/>
                </a:lnTo>
                <a:lnTo>
                  <a:pt x="106542" y="99837"/>
                </a:lnTo>
                <a:lnTo>
                  <a:pt x="110383" y="94076"/>
                </a:lnTo>
                <a:lnTo>
                  <a:pt x="113263" y="86395"/>
                </a:lnTo>
                <a:lnTo>
                  <a:pt x="115183" y="78714"/>
                </a:lnTo>
                <a:lnTo>
                  <a:pt x="117104" y="71033"/>
                </a:lnTo>
                <a:lnTo>
                  <a:pt x="117104" y="52791"/>
                </a:lnTo>
                <a:lnTo>
                  <a:pt x="115183" y="45110"/>
                </a:lnTo>
                <a:lnTo>
                  <a:pt x="113263" y="37429"/>
                </a:lnTo>
                <a:lnTo>
                  <a:pt x="110383" y="29748"/>
                </a:lnTo>
                <a:lnTo>
                  <a:pt x="106542" y="23027"/>
                </a:lnTo>
                <a:lnTo>
                  <a:pt x="100797" y="18227"/>
                </a:lnTo>
                <a:lnTo>
                  <a:pt x="95981" y="12481"/>
                </a:lnTo>
                <a:lnTo>
                  <a:pt x="88300" y="7665"/>
                </a:lnTo>
                <a:lnTo>
                  <a:pt x="80634" y="4785"/>
                </a:lnTo>
                <a:lnTo>
                  <a:pt x="76478" y="3179"/>
                </a:lnTo>
                <a:lnTo>
                  <a:pt x="64481" y="648"/>
                </a:lnTo>
                <a:lnTo>
                  <a:pt x="50871" y="0"/>
                </a:lnTo>
                <a:lnTo>
                  <a:pt x="39349" y="0"/>
                </a:lnTo>
                <a:lnTo>
                  <a:pt x="34549" y="944"/>
                </a:lnTo>
                <a:lnTo>
                  <a:pt x="29748" y="1920"/>
                </a:lnTo>
                <a:lnTo>
                  <a:pt x="23987" y="2880"/>
                </a:lnTo>
                <a:lnTo>
                  <a:pt x="20147" y="4785"/>
                </a:lnTo>
                <a:lnTo>
                  <a:pt x="15346" y="5760"/>
                </a:lnTo>
                <a:lnTo>
                  <a:pt x="12466" y="7665"/>
                </a:lnTo>
                <a:lnTo>
                  <a:pt x="8625" y="9601"/>
                </a:lnTo>
                <a:lnTo>
                  <a:pt x="5745" y="10561"/>
                </a:lnTo>
                <a:lnTo>
                  <a:pt x="3825" y="12481"/>
                </a:lnTo>
                <a:lnTo>
                  <a:pt x="2880" y="13441"/>
                </a:lnTo>
                <a:lnTo>
                  <a:pt x="1904" y="14386"/>
                </a:lnTo>
                <a:lnTo>
                  <a:pt x="944" y="15346"/>
                </a:lnTo>
                <a:lnTo>
                  <a:pt x="944" y="17282"/>
                </a:lnTo>
                <a:lnTo>
                  <a:pt x="0" y="18227"/>
                </a:lnTo>
                <a:lnTo>
                  <a:pt x="0" y="26868"/>
                </a:lnTo>
                <a:lnTo>
                  <a:pt x="944" y="28788"/>
                </a:lnTo>
                <a:lnTo>
                  <a:pt x="944" y="31668"/>
                </a:lnTo>
                <a:lnTo>
                  <a:pt x="1904" y="32628"/>
                </a:lnTo>
                <a:lnTo>
                  <a:pt x="1904" y="33588"/>
                </a:lnTo>
                <a:lnTo>
                  <a:pt x="2880" y="33588"/>
                </a:lnTo>
                <a:lnTo>
                  <a:pt x="2880" y="34549"/>
                </a:lnTo>
                <a:lnTo>
                  <a:pt x="5745" y="34549"/>
                </a:lnTo>
                <a:lnTo>
                  <a:pt x="7665" y="33588"/>
                </a:lnTo>
                <a:lnTo>
                  <a:pt x="9585" y="32628"/>
                </a:lnTo>
                <a:lnTo>
                  <a:pt x="12466" y="31668"/>
                </a:lnTo>
                <a:lnTo>
                  <a:pt x="15346" y="29748"/>
                </a:lnTo>
                <a:lnTo>
                  <a:pt x="18227" y="27843"/>
                </a:lnTo>
                <a:lnTo>
                  <a:pt x="22067" y="26868"/>
                </a:lnTo>
                <a:lnTo>
                  <a:pt x="25907" y="24947"/>
                </a:lnTo>
                <a:lnTo>
                  <a:pt x="30708" y="24003"/>
                </a:lnTo>
                <a:lnTo>
                  <a:pt x="35509" y="22067"/>
                </a:lnTo>
                <a:lnTo>
                  <a:pt x="53751" y="22067"/>
                </a:lnTo>
                <a:lnTo>
                  <a:pt x="60472" y="23027"/>
                </a:lnTo>
                <a:lnTo>
                  <a:pt x="65272" y="24947"/>
                </a:lnTo>
                <a:lnTo>
                  <a:pt x="71033" y="26868"/>
                </a:lnTo>
                <a:lnTo>
                  <a:pt x="74874" y="29748"/>
                </a:lnTo>
                <a:lnTo>
                  <a:pt x="78714" y="33588"/>
                </a:lnTo>
                <a:lnTo>
                  <a:pt x="82555" y="37429"/>
                </a:lnTo>
                <a:lnTo>
                  <a:pt x="84460" y="41269"/>
                </a:lnTo>
                <a:lnTo>
                  <a:pt x="86395" y="47030"/>
                </a:lnTo>
                <a:lnTo>
                  <a:pt x="88300" y="51831"/>
                </a:lnTo>
                <a:lnTo>
                  <a:pt x="89275" y="57591"/>
                </a:lnTo>
                <a:lnTo>
                  <a:pt x="89275" y="69113"/>
                </a:lnTo>
                <a:lnTo>
                  <a:pt x="88300" y="73914"/>
                </a:lnTo>
                <a:lnTo>
                  <a:pt x="86395" y="78714"/>
                </a:lnTo>
                <a:lnTo>
                  <a:pt x="85435" y="84475"/>
                </a:lnTo>
                <a:lnTo>
                  <a:pt x="83515" y="88315"/>
                </a:lnTo>
                <a:lnTo>
                  <a:pt x="79674" y="92156"/>
                </a:lnTo>
                <a:lnTo>
                  <a:pt x="76794" y="95996"/>
                </a:lnTo>
                <a:lnTo>
                  <a:pt x="72953" y="98861"/>
                </a:lnTo>
                <a:lnTo>
                  <a:pt x="68153" y="100797"/>
                </a:lnTo>
                <a:lnTo>
                  <a:pt x="63352" y="102702"/>
                </a:lnTo>
                <a:lnTo>
                  <a:pt x="56631" y="103677"/>
                </a:lnTo>
                <a:lnTo>
                  <a:pt x="45110" y="103677"/>
                </a:lnTo>
                <a:lnTo>
                  <a:pt x="43190" y="104637"/>
                </a:lnTo>
                <a:lnTo>
                  <a:pt x="39349" y="104637"/>
                </a:lnTo>
                <a:lnTo>
                  <a:pt x="38389" y="105582"/>
                </a:lnTo>
                <a:lnTo>
                  <a:pt x="37429" y="106542"/>
                </a:lnTo>
                <a:lnTo>
                  <a:pt x="36469" y="107518"/>
                </a:lnTo>
                <a:lnTo>
                  <a:pt x="35509" y="1094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" name="object 40"/>
          <p:cNvSpPr/>
          <p:nvPr/>
        </p:nvSpPr>
        <p:spPr>
          <a:xfrm>
            <a:off x="5729340" y="910788"/>
            <a:ext cx="34564" cy="36469"/>
          </a:xfrm>
          <a:custGeom>
            <a:avLst/>
            <a:gdLst/>
            <a:ahLst/>
            <a:cxnLst/>
            <a:rect l="l" t="t" r="r" b="b"/>
            <a:pathLst>
              <a:path w="34564" h="36469">
                <a:moveTo>
                  <a:pt x="34564" y="18227"/>
                </a:moveTo>
                <a:lnTo>
                  <a:pt x="34564" y="14386"/>
                </a:lnTo>
                <a:lnTo>
                  <a:pt x="33604" y="11521"/>
                </a:lnTo>
                <a:lnTo>
                  <a:pt x="33604" y="9601"/>
                </a:lnTo>
                <a:lnTo>
                  <a:pt x="32644" y="6720"/>
                </a:lnTo>
                <a:lnTo>
                  <a:pt x="31683" y="4800"/>
                </a:lnTo>
                <a:lnTo>
                  <a:pt x="30723" y="3840"/>
                </a:lnTo>
                <a:lnTo>
                  <a:pt x="29763" y="1920"/>
                </a:lnTo>
                <a:lnTo>
                  <a:pt x="27843" y="960"/>
                </a:lnTo>
                <a:lnTo>
                  <a:pt x="24963" y="960"/>
                </a:lnTo>
                <a:lnTo>
                  <a:pt x="23042" y="0"/>
                </a:lnTo>
                <a:lnTo>
                  <a:pt x="10561" y="0"/>
                </a:lnTo>
                <a:lnTo>
                  <a:pt x="8641" y="960"/>
                </a:lnTo>
                <a:lnTo>
                  <a:pt x="6720" y="960"/>
                </a:lnTo>
                <a:lnTo>
                  <a:pt x="4800" y="1920"/>
                </a:lnTo>
                <a:lnTo>
                  <a:pt x="3840" y="3840"/>
                </a:lnTo>
                <a:lnTo>
                  <a:pt x="1920" y="4800"/>
                </a:lnTo>
                <a:lnTo>
                  <a:pt x="960" y="6720"/>
                </a:lnTo>
                <a:lnTo>
                  <a:pt x="960" y="9601"/>
                </a:lnTo>
                <a:lnTo>
                  <a:pt x="0" y="11521"/>
                </a:lnTo>
                <a:lnTo>
                  <a:pt x="0" y="22067"/>
                </a:lnTo>
                <a:lnTo>
                  <a:pt x="960" y="24947"/>
                </a:lnTo>
                <a:lnTo>
                  <a:pt x="960" y="26883"/>
                </a:lnTo>
                <a:lnTo>
                  <a:pt x="1920" y="29763"/>
                </a:lnTo>
                <a:lnTo>
                  <a:pt x="1920" y="31668"/>
                </a:lnTo>
                <a:lnTo>
                  <a:pt x="3840" y="32628"/>
                </a:lnTo>
                <a:lnTo>
                  <a:pt x="4800" y="34549"/>
                </a:lnTo>
                <a:lnTo>
                  <a:pt x="6720" y="35509"/>
                </a:lnTo>
                <a:lnTo>
                  <a:pt x="8641" y="35509"/>
                </a:lnTo>
                <a:lnTo>
                  <a:pt x="11521" y="36469"/>
                </a:lnTo>
                <a:lnTo>
                  <a:pt x="23042" y="36469"/>
                </a:lnTo>
                <a:lnTo>
                  <a:pt x="24963" y="35509"/>
                </a:lnTo>
                <a:lnTo>
                  <a:pt x="27843" y="34549"/>
                </a:lnTo>
                <a:lnTo>
                  <a:pt x="29763" y="33604"/>
                </a:lnTo>
                <a:lnTo>
                  <a:pt x="30723" y="32628"/>
                </a:lnTo>
                <a:lnTo>
                  <a:pt x="31683" y="30723"/>
                </a:lnTo>
                <a:lnTo>
                  <a:pt x="32644" y="29763"/>
                </a:lnTo>
                <a:lnTo>
                  <a:pt x="33604" y="26883"/>
                </a:lnTo>
                <a:lnTo>
                  <a:pt x="33604" y="24947"/>
                </a:lnTo>
                <a:lnTo>
                  <a:pt x="34564" y="22067"/>
                </a:lnTo>
                <a:lnTo>
                  <a:pt x="34564" y="182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" name="object 41"/>
          <p:cNvSpPr/>
          <p:nvPr/>
        </p:nvSpPr>
        <p:spPr>
          <a:xfrm>
            <a:off x="6477167" y="4457867"/>
            <a:ext cx="22067" cy="32644"/>
          </a:xfrm>
          <a:custGeom>
            <a:avLst/>
            <a:gdLst/>
            <a:ahLst/>
            <a:cxnLst/>
            <a:rect l="l" t="t" r="r" b="b"/>
            <a:pathLst>
              <a:path w="22067" h="32644">
                <a:moveTo>
                  <a:pt x="11506" y="29763"/>
                </a:moveTo>
                <a:lnTo>
                  <a:pt x="9585" y="30723"/>
                </a:lnTo>
                <a:lnTo>
                  <a:pt x="4785" y="30723"/>
                </a:lnTo>
                <a:lnTo>
                  <a:pt x="5745" y="32644"/>
                </a:lnTo>
                <a:lnTo>
                  <a:pt x="10561" y="32644"/>
                </a:lnTo>
                <a:lnTo>
                  <a:pt x="15346" y="30723"/>
                </a:lnTo>
                <a:lnTo>
                  <a:pt x="18227" y="26883"/>
                </a:lnTo>
                <a:lnTo>
                  <a:pt x="20147" y="23042"/>
                </a:lnTo>
                <a:lnTo>
                  <a:pt x="22067" y="19202"/>
                </a:lnTo>
                <a:lnTo>
                  <a:pt x="22067" y="10561"/>
                </a:lnTo>
                <a:lnTo>
                  <a:pt x="20147" y="7680"/>
                </a:lnTo>
                <a:lnTo>
                  <a:pt x="18227" y="4815"/>
                </a:lnTo>
                <a:lnTo>
                  <a:pt x="15346" y="1920"/>
                </a:lnTo>
                <a:lnTo>
                  <a:pt x="12466" y="0"/>
                </a:lnTo>
                <a:lnTo>
                  <a:pt x="5745" y="0"/>
                </a:lnTo>
                <a:lnTo>
                  <a:pt x="1905" y="1920"/>
                </a:lnTo>
                <a:lnTo>
                  <a:pt x="0" y="5760"/>
                </a:lnTo>
                <a:lnTo>
                  <a:pt x="1905" y="4815"/>
                </a:lnTo>
                <a:lnTo>
                  <a:pt x="2880" y="3840"/>
                </a:lnTo>
                <a:lnTo>
                  <a:pt x="8625" y="3840"/>
                </a:lnTo>
                <a:lnTo>
                  <a:pt x="11506" y="4815"/>
                </a:lnTo>
                <a:lnTo>
                  <a:pt x="12466" y="8656"/>
                </a:lnTo>
                <a:lnTo>
                  <a:pt x="14386" y="11521"/>
                </a:lnTo>
                <a:lnTo>
                  <a:pt x="15346" y="15361"/>
                </a:lnTo>
                <a:lnTo>
                  <a:pt x="15346" y="23042"/>
                </a:lnTo>
                <a:lnTo>
                  <a:pt x="14386" y="25923"/>
                </a:lnTo>
                <a:lnTo>
                  <a:pt x="12466" y="27843"/>
                </a:lnTo>
                <a:lnTo>
                  <a:pt x="11506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" name="object 42"/>
          <p:cNvSpPr/>
          <p:nvPr/>
        </p:nvSpPr>
        <p:spPr>
          <a:xfrm>
            <a:off x="6467551" y="4438680"/>
            <a:ext cx="30723" cy="51831"/>
          </a:xfrm>
          <a:custGeom>
            <a:avLst/>
            <a:gdLst/>
            <a:ahLst/>
            <a:cxnLst/>
            <a:rect l="l" t="t" r="r" b="b"/>
            <a:pathLst>
              <a:path w="30723" h="51831">
                <a:moveTo>
                  <a:pt x="8656" y="23027"/>
                </a:moveTo>
                <a:lnTo>
                  <a:pt x="8656" y="20162"/>
                </a:lnTo>
                <a:lnTo>
                  <a:pt x="10561" y="17282"/>
                </a:lnTo>
                <a:lnTo>
                  <a:pt x="11521" y="14386"/>
                </a:lnTo>
                <a:lnTo>
                  <a:pt x="12496" y="12481"/>
                </a:lnTo>
                <a:lnTo>
                  <a:pt x="14401" y="9601"/>
                </a:lnTo>
                <a:lnTo>
                  <a:pt x="16337" y="7665"/>
                </a:lnTo>
                <a:lnTo>
                  <a:pt x="18242" y="5760"/>
                </a:lnTo>
                <a:lnTo>
                  <a:pt x="20177" y="4800"/>
                </a:lnTo>
                <a:lnTo>
                  <a:pt x="22082" y="3840"/>
                </a:lnTo>
                <a:lnTo>
                  <a:pt x="24963" y="2880"/>
                </a:lnTo>
                <a:lnTo>
                  <a:pt x="26883" y="1920"/>
                </a:lnTo>
                <a:lnTo>
                  <a:pt x="30723" y="1920"/>
                </a:lnTo>
                <a:lnTo>
                  <a:pt x="30723" y="0"/>
                </a:lnTo>
                <a:lnTo>
                  <a:pt x="25923" y="0"/>
                </a:lnTo>
                <a:lnTo>
                  <a:pt x="23042" y="960"/>
                </a:lnTo>
                <a:lnTo>
                  <a:pt x="20177" y="1920"/>
                </a:lnTo>
                <a:lnTo>
                  <a:pt x="16337" y="2880"/>
                </a:lnTo>
                <a:lnTo>
                  <a:pt x="13456" y="4800"/>
                </a:lnTo>
                <a:lnTo>
                  <a:pt x="10561" y="7665"/>
                </a:lnTo>
                <a:lnTo>
                  <a:pt x="6720" y="11506"/>
                </a:lnTo>
                <a:lnTo>
                  <a:pt x="4815" y="14386"/>
                </a:lnTo>
                <a:lnTo>
                  <a:pt x="2895" y="19187"/>
                </a:lnTo>
                <a:lnTo>
                  <a:pt x="975" y="23027"/>
                </a:lnTo>
                <a:lnTo>
                  <a:pt x="0" y="26868"/>
                </a:lnTo>
                <a:lnTo>
                  <a:pt x="0" y="38389"/>
                </a:lnTo>
                <a:lnTo>
                  <a:pt x="1935" y="44150"/>
                </a:lnTo>
                <a:lnTo>
                  <a:pt x="6720" y="48950"/>
                </a:lnTo>
                <a:lnTo>
                  <a:pt x="9616" y="50871"/>
                </a:lnTo>
                <a:lnTo>
                  <a:pt x="12496" y="51831"/>
                </a:lnTo>
                <a:lnTo>
                  <a:pt x="15361" y="51831"/>
                </a:lnTo>
                <a:lnTo>
                  <a:pt x="14401" y="49911"/>
                </a:lnTo>
                <a:lnTo>
                  <a:pt x="13456" y="48950"/>
                </a:lnTo>
                <a:lnTo>
                  <a:pt x="12496" y="47990"/>
                </a:lnTo>
                <a:lnTo>
                  <a:pt x="10561" y="47030"/>
                </a:lnTo>
                <a:lnTo>
                  <a:pt x="8656" y="44150"/>
                </a:lnTo>
                <a:lnTo>
                  <a:pt x="8656" y="41269"/>
                </a:lnTo>
                <a:lnTo>
                  <a:pt x="7680" y="38389"/>
                </a:lnTo>
                <a:lnTo>
                  <a:pt x="6720" y="36469"/>
                </a:lnTo>
                <a:lnTo>
                  <a:pt x="6720" y="28788"/>
                </a:lnTo>
                <a:lnTo>
                  <a:pt x="7680" y="25907"/>
                </a:lnTo>
                <a:lnTo>
                  <a:pt x="9616" y="24947"/>
                </a:lnTo>
                <a:lnTo>
                  <a:pt x="11521" y="21107"/>
                </a:lnTo>
                <a:lnTo>
                  <a:pt x="8656" y="230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" name="object 43"/>
          <p:cNvSpPr/>
          <p:nvPr/>
        </p:nvSpPr>
        <p:spPr>
          <a:xfrm>
            <a:off x="6504995" y="4438680"/>
            <a:ext cx="28803" cy="51831"/>
          </a:xfrm>
          <a:custGeom>
            <a:avLst/>
            <a:gdLst/>
            <a:ahLst/>
            <a:cxnLst/>
            <a:rect l="l" t="t" r="r" b="b"/>
            <a:pathLst>
              <a:path w="28803" h="51831">
                <a:moveTo>
                  <a:pt x="8641" y="24947"/>
                </a:moveTo>
                <a:lnTo>
                  <a:pt x="8641" y="25907"/>
                </a:lnTo>
                <a:lnTo>
                  <a:pt x="11521" y="25907"/>
                </a:lnTo>
                <a:lnTo>
                  <a:pt x="13441" y="26868"/>
                </a:lnTo>
                <a:lnTo>
                  <a:pt x="15361" y="27843"/>
                </a:lnTo>
                <a:lnTo>
                  <a:pt x="17282" y="28788"/>
                </a:lnTo>
                <a:lnTo>
                  <a:pt x="19202" y="28788"/>
                </a:lnTo>
                <a:lnTo>
                  <a:pt x="20162" y="29748"/>
                </a:lnTo>
                <a:lnTo>
                  <a:pt x="20162" y="30708"/>
                </a:lnTo>
                <a:lnTo>
                  <a:pt x="21122" y="31668"/>
                </a:lnTo>
                <a:lnTo>
                  <a:pt x="22082" y="33588"/>
                </a:lnTo>
                <a:lnTo>
                  <a:pt x="23042" y="35509"/>
                </a:lnTo>
                <a:lnTo>
                  <a:pt x="23042" y="41269"/>
                </a:lnTo>
                <a:lnTo>
                  <a:pt x="22082" y="44150"/>
                </a:lnTo>
                <a:lnTo>
                  <a:pt x="20162" y="46070"/>
                </a:lnTo>
                <a:lnTo>
                  <a:pt x="18242" y="47990"/>
                </a:lnTo>
                <a:lnTo>
                  <a:pt x="16322" y="48950"/>
                </a:lnTo>
                <a:lnTo>
                  <a:pt x="11521" y="48950"/>
                </a:lnTo>
                <a:lnTo>
                  <a:pt x="10561" y="47990"/>
                </a:lnTo>
                <a:lnTo>
                  <a:pt x="9601" y="47990"/>
                </a:lnTo>
                <a:lnTo>
                  <a:pt x="7680" y="47030"/>
                </a:lnTo>
                <a:lnTo>
                  <a:pt x="6720" y="46070"/>
                </a:lnTo>
                <a:lnTo>
                  <a:pt x="4800" y="46070"/>
                </a:lnTo>
                <a:lnTo>
                  <a:pt x="4800" y="45110"/>
                </a:lnTo>
                <a:lnTo>
                  <a:pt x="1920" y="45110"/>
                </a:lnTo>
                <a:lnTo>
                  <a:pt x="1920" y="46070"/>
                </a:lnTo>
                <a:lnTo>
                  <a:pt x="960" y="46070"/>
                </a:lnTo>
                <a:lnTo>
                  <a:pt x="960" y="47030"/>
                </a:lnTo>
                <a:lnTo>
                  <a:pt x="0" y="47030"/>
                </a:lnTo>
                <a:lnTo>
                  <a:pt x="0" y="48950"/>
                </a:lnTo>
                <a:lnTo>
                  <a:pt x="960" y="49911"/>
                </a:lnTo>
                <a:lnTo>
                  <a:pt x="1920" y="50871"/>
                </a:lnTo>
                <a:lnTo>
                  <a:pt x="2880" y="51831"/>
                </a:lnTo>
                <a:lnTo>
                  <a:pt x="15361" y="51831"/>
                </a:lnTo>
                <a:lnTo>
                  <a:pt x="21122" y="49911"/>
                </a:lnTo>
                <a:lnTo>
                  <a:pt x="24963" y="46070"/>
                </a:lnTo>
                <a:lnTo>
                  <a:pt x="26883" y="42230"/>
                </a:lnTo>
                <a:lnTo>
                  <a:pt x="28803" y="39349"/>
                </a:lnTo>
                <a:lnTo>
                  <a:pt x="28803" y="31668"/>
                </a:lnTo>
                <a:lnTo>
                  <a:pt x="27843" y="28788"/>
                </a:lnTo>
                <a:lnTo>
                  <a:pt x="25923" y="26868"/>
                </a:lnTo>
                <a:lnTo>
                  <a:pt x="24963" y="24947"/>
                </a:lnTo>
                <a:lnTo>
                  <a:pt x="22082" y="23027"/>
                </a:lnTo>
                <a:lnTo>
                  <a:pt x="19202" y="21107"/>
                </a:lnTo>
                <a:lnTo>
                  <a:pt x="24002" y="17282"/>
                </a:lnTo>
                <a:lnTo>
                  <a:pt x="25923" y="14386"/>
                </a:lnTo>
                <a:lnTo>
                  <a:pt x="25923" y="7665"/>
                </a:lnTo>
                <a:lnTo>
                  <a:pt x="24963" y="5760"/>
                </a:lnTo>
                <a:lnTo>
                  <a:pt x="24002" y="3840"/>
                </a:lnTo>
                <a:lnTo>
                  <a:pt x="21122" y="1920"/>
                </a:lnTo>
                <a:lnTo>
                  <a:pt x="18242" y="0"/>
                </a:lnTo>
                <a:lnTo>
                  <a:pt x="11521" y="0"/>
                </a:lnTo>
                <a:lnTo>
                  <a:pt x="8641" y="960"/>
                </a:lnTo>
                <a:lnTo>
                  <a:pt x="6720" y="2880"/>
                </a:lnTo>
                <a:lnTo>
                  <a:pt x="3840" y="4800"/>
                </a:lnTo>
                <a:lnTo>
                  <a:pt x="1920" y="7665"/>
                </a:lnTo>
                <a:lnTo>
                  <a:pt x="960" y="10561"/>
                </a:lnTo>
                <a:lnTo>
                  <a:pt x="1920" y="11506"/>
                </a:lnTo>
                <a:lnTo>
                  <a:pt x="4800" y="7665"/>
                </a:lnTo>
                <a:lnTo>
                  <a:pt x="7680" y="4800"/>
                </a:lnTo>
                <a:lnTo>
                  <a:pt x="14401" y="4800"/>
                </a:lnTo>
                <a:lnTo>
                  <a:pt x="16322" y="5760"/>
                </a:lnTo>
                <a:lnTo>
                  <a:pt x="17282" y="7665"/>
                </a:lnTo>
                <a:lnTo>
                  <a:pt x="19202" y="9601"/>
                </a:lnTo>
                <a:lnTo>
                  <a:pt x="20162" y="11506"/>
                </a:lnTo>
                <a:lnTo>
                  <a:pt x="20162" y="15346"/>
                </a:lnTo>
                <a:lnTo>
                  <a:pt x="19202" y="17282"/>
                </a:lnTo>
                <a:lnTo>
                  <a:pt x="18242" y="19187"/>
                </a:lnTo>
                <a:lnTo>
                  <a:pt x="18242" y="20162"/>
                </a:lnTo>
                <a:lnTo>
                  <a:pt x="16322" y="22067"/>
                </a:lnTo>
                <a:lnTo>
                  <a:pt x="14401" y="23027"/>
                </a:lnTo>
                <a:lnTo>
                  <a:pt x="12481" y="24002"/>
                </a:lnTo>
                <a:lnTo>
                  <a:pt x="10561" y="24947"/>
                </a:lnTo>
                <a:lnTo>
                  <a:pt x="8641" y="249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/>
          <p:nvPr/>
        </p:nvSpPr>
        <p:spPr>
          <a:xfrm>
            <a:off x="1853945" y="1433017"/>
            <a:ext cx="3850446" cy="2497836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" name="object 45"/>
          <p:cNvSpPr/>
          <p:nvPr/>
        </p:nvSpPr>
        <p:spPr>
          <a:xfrm>
            <a:off x="654795" y="6355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/>
          <p:nvPr/>
        </p:nvSpPr>
        <p:spPr>
          <a:xfrm>
            <a:off x="1705142" y="6199546"/>
            <a:ext cx="4363059" cy="3114141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" name="object 47"/>
          <p:cNvSpPr/>
          <p:nvPr/>
        </p:nvSpPr>
        <p:spPr>
          <a:xfrm>
            <a:off x="2197608" y="8694509"/>
            <a:ext cx="895647" cy="164151"/>
          </a:xfrm>
          <a:custGeom>
            <a:avLst/>
            <a:gdLst/>
            <a:ahLst/>
            <a:cxnLst/>
            <a:rect l="l" t="t" r="r" b="b"/>
            <a:pathLst>
              <a:path w="895647" h="164151">
                <a:moveTo>
                  <a:pt x="0" y="164151"/>
                </a:moveTo>
                <a:lnTo>
                  <a:pt x="895647" y="164151"/>
                </a:lnTo>
                <a:lnTo>
                  <a:pt x="895647" y="0"/>
                </a:lnTo>
                <a:lnTo>
                  <a:pt x="0" y="0"/>
                </a:lnTo>
                <a:lnTo>
                  <a:pt x="0" y="164151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/>
          <p:nvPr/>
        </p:nvSpPr>
        <p:spPr>
          <a:xfrm>
            <a:off x="1900016" y="7233440"/>
            <a:ext cx="466540" cy="491502"/>
          </a:xfrm>
          <a:custGeom>
            <a:avLst/>
            <a:gdLst/>
            <a:ahLst/>
            <a:cxnLst/>
            <a:rect l="l" t="t" r="r" b="b"/>
            <a:pathLst>
              <a:path w="466540" h="491502">
                <a:moveTo>
                  <a:pt x="0" y="491502"/>
                </a:moveTo>
                <a:lnTo>
                  <a:pt x="466540" y="491502"/>
                </a:lnTo>
                <a:lnTo>
                  <a:pt x="466540" y="0"/>
                </a:lnTo>
                <a:lnTo>
                  <a:pt x="0" y="0"/>
                </a:lnTo>
                <a:lnTo>
                  <a:pt x="0" y="49150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" name="object 49"/>
          <p:cNvSpPr/>
          <p:nvPr/>
        </p:nvSpPr>
        <p:spPr>
          <a:xfrm>
            <a:off x="1950902" y="7435992"/>
            <a:ext cx="17282" cy="86395"/>
          </a:xfrm>
          <a:custGeom>
            <a:avLst/>
            <a:gdLst/>
            <a:ahLst/>
            <a:cxnLst/>
            <a:rect l="l" t="t" r="r" b="b"/>
            <a:pathLst>
              <a:path w="17282" h="86395">
                <a:moveTo>
                  <a:pt x="7680" y="86395"/>
                </a:moveTo>
                <a:lnTo>
                  <a:pt x="15361" y="86395"/>
                </a:lnTo>
                <a:lnTo>
                  <a:pt x="15361" y="85435"/>
                </a:lnTo>
                <a:lnTo>
                  <a:pt x="17282" y="85435"/>
                </a:lnTo>
                <a:lnTo>
                  <a:pt x="17282" y="1920"/>
                </a:lnTo>
                <a:lnTo>
                  <a:pt x="16306" y="960"/>
                </a:lnTo>
                <a:lnTo>
                  <a:pt x="13441" y="960"/>
                </a:lnTo>
                <a:lnTo>
                  <a:pt x="12466" y="0"/>
                </a:lnTo>
                <a:lnTo>
                  <a:pt x="5760" y="0"/>
                </a:lnTo>
                <a:lnTo>
                  <a:pt x="480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84475"/>
                </a:lnTo>
                <a:lnTo>
                  <a:pt x="960" y="84475"/>
                </a:lnTo>
                <a:lnTo>
                  <a:pt x="960" y="85435"/>
                </a:lnTo>
                <a:lnTo>
                  <a:pt x="1920" y="85435"/>
                </a:lnTo>
                <a:lnTo>
                  <a:pt x="2880" y="86395"/>
                </a:lnTo>
                <a:lnTo>
                  <a:pt x="7680" y="86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" name="object 50"/>
          <p:cNvSpPr/>
          <p:nvPr/>
        </p:nvSpPr>
        <p:spPr>
          <a:xfrm>
            <a:off x="1979706" y="7442697"/>
            <a:ext cx="41269" cy="80650"/>
          </a:xfrm>
          <a:custGeom>
            <a:avLst/>
            <a:gdLst/>
            <a:ahLst/>
            <a:cxnLst/>
            <a:rect l="l" t="t" r="r" b="b"/>
            <a:pathLst>
              <a:path w="41269" h="80650">
                <a:moveTo>
                  <a:pt x="40309" y="16322"/>
                </a:moveTo>
                <a:lnTo>
                  <a:pt x="25907" y="16322"/>
                </a:lnTo>
                <a:lnTo>
                  <a:pt x="25907" y="1935"/>
                </a:lnTo>
                <a:lnTo>
                  <a:pt x="24947" y="975"/>
                </a:lnTo>
                <a:lnTo>
                  <a:pt x="23987" y="975"/>
                </a:lnTo>
                <a:lnTo>
                  <a:pt x="23027" y="0"/>
                </a:lnTo>
                <a:lnTo>
                  <a:pt x="12466" y="0"/>
                </a:lnTo>
                <a:lnTo>
                  <a:pt x="11506" y="975"/>
                </a:lnTo>
                <a:lnTo>
                  <a:pt x="9585" y="975"/>
                </a:lnTo>
                <a:lnTo>
                  <a:pt x="9585" y="16322"/>
                </a:lnTo>
                <a:lnTo>
                  <a:pt x="944" y="16322"/>
                </a:lnTo>
                <a:lnTo>
                  <a:pt x="944" y="17282"/>
                </a:lnTo>
                <a:lnTo>
                  <a:pt x="0" y="17282"/>
                </a:lnTo>
                <a:lnTo>
                  <a:pt x="0" y="27843"/>
                </a:lnTo>
                <a:lnTo>
                  <a:pt x="944" y="28803"/>
                </a:lnTo>
                <a:lnTo>
                  <a:pt x="1905" y="29763"/>
                </a:lnTo>
                <a:lnTo>
                  <a:pt x="9585" y="29763"/>
                </a:lnTo>
                <a:lnTo>
                  <a:pt x="9585" y="66248"/>
                </a:lnTo>
                <a:lnTo>
                  <a:pt x="10561" y="69128"/>
                </a:lnTo>
                <a:lnTo>
                  <a:pt x="11506" y="72008"/>
                </a:lnTo>
                <a:lnTo>
                  <a:pt x="12466" y="73929"/>
                </a:lnTo>
                <a:lnTo>
                  <a:pt x="14386" y="75849"/>
                </a:lnTo>
                <a:lnTo>
                  <a:pt x="15346" y="77769"/>
                </a:lnTo>
                <a:lnTo>
                  <a:pt x="17266" y="78729"/>
                </a:lnTo>
                <a:lnTo>
                  <a:pt x="20147" y="79689"/>
                </a:lnTo>
                <a:lnTo>
                  <a:pt x="22067" y="80650"/>
                </a:lnTo>
                <a:lnTo>
                  <a:pt x="34549" y="80650"/>
                </a:lnTo>
                <a:lnTo>
                  <a:pt x="35509" y="79689"/>
                </a:lnTo>
                <a:lnTo>
                  <a:pt x="37429" y="79689"/>
                </a:lnTo>
                <a:lnTo>
                  <a:pt x="38389" y="78729"/>
                </a:lnTo>
                <a:lnTo>
                  <a:pt x="39349" y="78729"/>
                </a:lnTo>
                <a:lnTo>
                  <a:pt x="40309" y="77769"/>
                </a:lnTo>
                <a:lnTo>
                  <a:pt x="41269" y="76809"/>
                </a:lnTo>
                <a:lnTo>
                  <a:pt x="41269" y="66248"/>
                </a:lnTo>
                <a:lnTo>
                  <a:pt x="40309" y="65288"/>
                </a:lnTo>
                <a:lnTo>
                  <a:pt x="38389" y="65288"/>
                </a:lnTo>
                <a:lnTo>
                  <a:pt x="37429" y="66248"/>
                </a:lnTo>
                <a:lnTo>
                  <a:pt x="34549" y="66248"/>
                </a:lnTo>
                <a:lnTo>
                  <a:pt x="33588" y="67208"/>
                </a:lnTo>
                <a:lnTo>
                  <a:pt x="30708" y="67208"/>
                </a:lnTo>
                <a:lnTo>
                  <a:pt x="28788" y="66248"/>
                </a:lnTo>
                <a:lnTo>
                  <a:pt x="27828" y="64328"/>
                </a:lnTo>
                <a:lnTo>
                  <a:pt x="26868" y="62407"/>
                </a:lnTo>
                <a:lnTo>
                  <a:pt x="25907" y="60487"/>
                </a:lnTo>
                <a:lnTo>
                  <a:pt x="25907" y="29763"/>
                </a:lnTo>
                <a:lnTo>
                  <a:pt x="39349" y="29763"/>
                </a:lnTo>
                <a:lnTo>
                  <a:pt x="40309" y="28803"/>
                </a:lnTo>
                <a:lnTo>
                  <a:pt x="41269" y="27843"/>
                </a:lnTo>
                <a:lnTo>
                  <a:pt x="41269" y="17282"/>
                </a:lnTo>
                <a:lnTo>
                  <a:pt x="40309" y="17282"/>
                </a:lnTo>
                <a:lnTo>
                  <a:pt x="40309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" name="object 51"/>
          <p:cNvSpPr/>
          <p:nvPr/>
        </p:nvSpPr>
        <p:spPr>
          <a:xfrm>
            <a:off x="2029617" y="7429271"/>
            <a:ext cx="26883" cy="38389"/>
          </a:xfrm>
          <a:custGeom>
            <a:avLst/>
            <a:gdLst/>
            <a:ahLst/>
            <a:cxnLst/>
            <a:rect l="l" t="t" r="r" b="b"/>
            <a:pathLst>
              <a:path w="26883" h="38389">
                <a:moveTo>
                  <a:pt x="8641" y="18242"/>
                </a:moveTo>
                <a:lnTo>
                  <a:pt x="960" y="35509"/>
                </a:lnTo>
                <a:lnTo>
                  <a:pt x="960" y="36484"/>
                </a:lnTo>
                <a:lnTo>
                  <a:pt x="0" y="36484"/>
                </a:lnTo>
                <a:lnTo>
                  <a:pt x="0" y="37429"/>
                </a:lnTo>
                <a:lnTo>
                  <a:pt x="960" y="37429"/>
                </a:lnTo>
                <a:lnTo>
                  <a:pt x="960" y="38389"/>
                </a:lnTo>
                <a:lnTo>
                  <a:pt x="11521" y="38389"/>
                </a:lnTo>
                <a:lnTo>
                  <a:pt x="11521" y="37429"/>
                </a:lnTo>
                <a:lnTo>
                  <a:pt x="12481" y="37429"/>
                </a:lnTo>
                <a:lnTo>
                  <a:pt x="12481" y="36484"/>
                </a:lnTo>
                <a:lnTo>
                  <a:pt x="13441" y="36484"/>
                </a:lnTo>
                <a:lnTo>
                  <a:pt x="22082" y="23987"/>
                </a:lnTo>
                <a:lnTo>
                  <a:pt x="23042" y="22082"/>
                </a:lnTo>
                <a:lnTo>
                  <a:pt x="24002" y="21107"/>
                </a:lnTo>
                <a:lnTo>
                  <a:pt x="24002" y="20147"/>
                </a:lnTo>
                <a:lnTo>
                  <a:pt x="24963" y="18242"/>
                </a:lnTo>
                <a:lnTo>
                  <a:pt x="24963" y="17266"/>
                </a:lnTo>
                <a:lnTo>
                  <a:pt x="25923" y="16306"/>
                </a:lnTo>
                <a:lnTo>
                  <a:pt x="25923" y="14401"/>
                </a:lnTo>
                <a:lnTo>
                  <a:pt x="26883" y="13426"/>
                </a:lnTo>
                <a:lnTo>
                  <a:pt x="26883" y="4800"/>
                </a:lnTo>
                <a:lnTo>
                  <a:pt x="25923" y="3840"/>
                </a:lnTo>
                <a:lnTo>
                  <a:pt x="25923" y="1920"/>
                </a:lnTo>
                <a:lnTo>
                  <a:pt x="24963" y="1920"/>
                </a:lnTo>
                <a:lnTo>
                  <a:pt x="24002" y="960"/>
                </a:lnTo>
                <a:lnTo>
                  <a:pt x="22082" y="960"/>
                </a:lnTo>
                <a:lnTo>
                  <a:pt x="21122" y="0"/>
                </a:lnTo>
                <a:lnTo>
                  <a:pt x="16322" y="0"/>
                </a:lnTo>
                <a:lnTo>
                  <a:pt x="15361" y="960"/>
                </a:lnTo>
                <a:lnTo>
                  <a:pt x="11521" y="960"/>
                </a:lnTo>
                <a:lnTo>
                  <a:pt x="10561" y="1920"/>
                </a:lnTo>
                <a:lnTo>
                  <a:pt x="9601" y="2880"/>
                </a:lnTo>
                <a:lnTo>
                  <a:pt x="9601" y="3840"/>
                </a:lnTo>
                <a:lnTo>
                  <a:pt x="8641" y="4800"/>
                </a:lnTo>
                <a:lnTo>
                  <a:pt x="8641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/>
          <p:nvPr/>
        </p:nvSpPr>
        <p:spPr>
          <a:xfrm>
            <a:off x="2060341" y="7457099"/>
            <a:ext cx="45110" cy="66248"/>
          </a:xfrm>
          <a:custGeom>
            <a:avLst/>
            <a:gdLst/>
            <a:ahLst/>
            <a:cxnLst/>
            <a:rect l="l" t="t" r="r" b="b"/>
            <a:pathLst>
              <a:path w="45110" h="66248">
                <a:moveTo>
                  <a:pt x="2880" y="62407"/>
                </a:moveTo>
                <a:lnTo>
                  <a:pt x="3840" y="63367"/>
                </a:lnTo>
                <a:lnTo>
                  <a:pt x="4785" y="63367"/>
                </a:lnTo>
                <a:lnTo>
                  <a:pt x="6720" y="64328"/>
                </a:lnTo>
                <a:lnTo>
                  <a:pt x="7665" y="64328"/>
                </a:lnTo>
                <a:lnTo>
                  <a:pt x="9601" y="65288"/>
                </a:lnTo>
                <a:lnTo>
                  <a:pt x="11506" y="65288"/>
                </a:lnTo>
                <a:lnTo>
                  <a:pt x="13441" y="66248"/>
                </a:lnTo>
                <a:lnTo>
                  <a:pt x="26868" y="66248"/>
                </a:lnTo>
                <a:lnTo>
                  <a:pt x="29748" y="65288"/>
                </a:lnTo>
                <a:lnTo>
                  <a:pt x="32628" y="64328"/>
                </a:lnTo>
                <a:lnTo>
                  <a:pt x="35509" y="63367"/>
                </a:lnTo>
                <a:lnTo>
                  <a:pt x="38389" y="61447"/>
                </a:lnTo>
                <a:lnTo>
                  <a:pt x="40309" y="59527"/>
                </a:lnTo>
                <a:lnTo>
                  <a:pt x="42230" y="57607"/>
                </a:lnTo>
                <a:lnTo>
                  <a:pt x="43190" y="54726"/>
                </a:lnTo>
                <a:lnTo>
                  <a:pt x="44150" y="52806"/>
                </a:lnTo>
                <a:lnTo>
                  <a:pt x="45110" y="48966"/>
                </a:lnTo>
                <a:lnTo>
                  <a:pt x="45110" y="41285"/>
                </a:lnTo>
                <a:lnTo>
                  <a:pt x="44150" y="39364"/>
                </a:lnTo>
                <a:lnTo>
                  <a:pt x="43190" y="37444"/>
                </a:lnTo>
                <a:lnTo>
                  <a:pt x="42230" y="35524"/>
                </a:lnTo>
                <a:lnTo>
                  <a:pt x="40309" y="34564"/>
                </a:lnTo>
                <a:lnTo>
                  <a:pt x="39349" y="32644"/>
                </a:lnTo>
                <a:lnTo>
                  <a:pt x="37429" y="31683"/>
                </a:lnTo>
                <a:lnTo>
                  <a:pt x="35509" y="30723"/>
                </a:lnTo>
                <a:lnTo>
                  <a:pt x="34549" y="29763"/>
                </a:lnTo>
                <a:lnTo>
                  <a:pt x="32628" y="28803"/>
                </a:lnTo>
                <a:lnTo>
                  <a:pt x="30708" y="27843"/>
                </a:lnTo>
                <a:lnTo>
                  <a:pt x="28788" y="26883"/>
                </a:lnTo>
                <a:lnTo>
                  <a:pt x="26868" y="26883"/>
                </a:lnTo>
                <a:lnTo>
                  <a:pt x="24947" y="25923"/>
                </a:lnTo>
                <a:lnTo>
                  <a:pt x="24002" y="24963"/>
                </a:lnTo>
                <a:lnTo>
                  <a:pt x="22067" y="24963"/>
                </a:lnTo>
                <a:lnTo>
                  <a:pt x="21122" y="24003"/>
                </a:lnTo>
                <a:lnTo>
                  <a:pt x="19187" y="23042"/>
                </a:lnTo>
                <a:lnTo>
                  <a:pt x="18227" y="22082"/>
                </a:lnTo>
                <a:lnTo>
                  <a:pt x="17282" y="21122"/>
                </a:lnTo>
                <a:lnTo>
                  <a:pt x="16306" y="20162"/>
                </a:lnTo>
                <a:lnTo>
                  <a:pt x="16306" y="15361"/>
                </a:lnTo>
                <a:lnTo>
                  <a:pt x="17282" y="14401"/>
                </a:lnTo>
                <a:lnTo>
                  <a:pt x="18227" y="13441"/>
                </a:lnTo>
                <a:lnTo>
                  <a:pt x="19187" y="13441"/>
                </a:lnTo>
                <a:lnTo>
                  <a:pt x="20162" y="12481"/>
                </a:lnTo>
                <a:lnTo>
                  <a:pt x="21122" y="12481"/>
                </a:lnTo>
                <a:lnTo>
                  <a:pt x="22067" y="11521"/>
                </a:lnTo>
                <a:lnTo>
                  <a:pt x="26868" y="11521"/>
                </a:lnTo>
                <a:lnTo>
                  <a:pt x="28788" y="12481"/>
                </a:lnTo>
                <a:lnTo>
                  <a:pt x="30708" y="12481"/>
                </a:lnTo>
                <a:lnTo>
                  <a:pt x="32628" y="13441"/>
                </a:lnTo>
                <a:lnTo>
                  <a:pt x="33588" y="13441"/>
                </a:lnTo>
                <a:lnTo>
                  <a:pt x="34549" y="14401"/>
                </a:lnTo>
                <a:lnTo>
                  <a:pt x="36469" y="14401"/>
                </a:lnTo>
                <a:lnTo>
                  <a:pt x="37429" y="15361"/>
                </a:lnTo>
                <a:lnTo>
                  <a:pt x="38389" y="15361"/>
                </a:lnTo>
                <a:lnTo>
                  <a:pt x="39349" y="16322"/>
                </a:lnTo>
                <a:lnTo>
                  <a:pt x="41269" y="16322"/>
                </a:lnTo>
                <a:lnTo>
                  <a:pt x="41269" y="13441"/>
                </a:lnTo>
                <a:lnTo>
                  <a:pt x="42230" y="12481"/>
                </a:lnTo>
                <a:lnTo>
                  <a:pt x="42230" y="8656"/>
                </a:lnTo>
                <a:lnTo>
                  <a:pt x="41269" y="7680"/>
                </a:lnTo>
                <a:lnTo>
                  <a:pt x="41269" y="4815"/>
                </a:lnTo>
                <a:lnTo>
                  <a:pt x="40309" y="3840"/>
                </a:lnTo>
                <a:lnTo>
                  <a:pt x="39349" y="3840"/>
                </a:lnTo>
                <a:lnTo>
                  <a:pt x="39349" y="2880"/>
                </a:lnTo>
                <a:lnTo>
                  <a:pt x="38389" y="2880"/>
                </a:lnTo>
                <a:lnTo>
                  <a:pt x="37429" y="1920"/>
                </a:lnTo>
                <a:lnTo>
                  <a:pt x="34549" y="1920"/>
                </a:lnTo>
                <a:lnTo>
                  <a:pt x="33588" y="975"/>
                </a:lnTo>
                <a:lnTo>
                  <a:pt x="29748" y="975"/>
                </a:lnTo>
                <a:lnTo>
                  <a:pt x="27843" y="0"/>
                </a:lnTo>
                <a:lnTo>
                  <a:pt x="21122" y="0"/>
                </a:lnTo>
                <a:lnTo>
                  <a:pt x="17282" y="975"/>
                </a:lnTo>
                <a:lnTo>
                  <a:pt x="14401" y="1920"/>
                </a:lnTo>
                <a:lnTo>
                  <a:pt x="11506" y="2880"/>
                </a:lnTo>
                <a:lnTo>
                  <a:pt x="8625" y="3840"/>
                </a:lnTo>
                <a:lnTo>
                  <a:pt x="6720" y="5760"/>
                </a:lnTo>
                <a:lnTo>
                  <a:pt x="4785" y="6720"/>
                </a:lnTo>
                <a:lnTo>
                  <a:pt x="2880" y="8656"/>
                </a:lnTo>
                <a:lnTo>
                  <a:pt x="1920" y="11521"/>
                </a:lnTo>
                <a:lnTo>
                  <a:pt x="944" y="13441"/>
                </a:lnTo>
                <a:lnTo>
                  <a:pt x="0" y="16322"/>
                </a:lnTo>
                <a:lnTo>
                  <a:pt x="0" y="22082"/>
                </a:lnTo>
                <a:lnTo>
                  <a:pt x="944" y="24003"/>
                </a:lnTo>
                <a:lnTo>
                  <a:pt x="1920" y="25923"/>
                </a:lnTo>
                <a:lnTo>
                  <a:pt x="2880" y="27843"/>
                </a:lnTo>
                <a:lnTo>
                  <a:pt x="3840" y="29763"/>
                </a:lnTo>
                <a:lnTo>
                  <a:pt x="4785" y="31683"/>
                </a:lnTo>
                <a:lnTo>
                  <a:pt x="6720" y="32644"/>
                </a:lnTo>
                <a:lnTo>
                  <a:pt x="7665" y="33604"/>
                </a:lnTo>
                <a:lnTo>
                  <a:pt x="9601" y="34564"/>
                </a:lnTo>
                <a:lnTo>
                  <a:pt x="11506" y="35524"/>
                </a:lnTo>
                <a:lnTo>
                  <a:pt x="13441" y="36484"/>
                </a:lnTo>
                <a:lnTo>
                  <a:pt x="14401" y="37444"/>
                </a:lnTo>
                <a:lnTo>
                  <a:pt x="16306" y="38404"/>
                </a:lnTo>
                <a:lnTo>
                  <a:pt x="18227" y="39364"/>
                </a:lnTo>
                <a:lnTo>
                  <a:pt x="20162" y="39364"/>
                </a:lnTo>
                <a:lnTo>
                  <a:pt x="22067" y="40325"/>
                </a:lnTo>
                <a:lnTo>
                  <a:pt x="23027" y="41285"/>
                </a:lnTo>
                <a:lnTo>
                  <a:pt x="24947" y="41285"/>
                </a:lnTo>
                <a:lnTo>
                  <a:pt x="25907" y="42245"/>
                </a:lnTo>
                <a:lnTo>
                  <a:pt x="26868" y="43205"/>
                </a:lnTo>
                <a:lnTo>
                  <a:pt x="27843" y="44165"/>
                </a:lnTo>
                <a:lnTo>
                  <a:pt x="28788" y="45125"/>
                </a:lnTo>
                <a:lnTo>
                  <a:pt x="28788" y="49926"/>
                </a:lnTo>
                <a:lnTo>
                  <a:pt x="27843" y="50886"/>
                </a:lnTo>
                <a:lnTo>
                  <a:pt x="27843" y="51846"/>
                </a:lnTo>
                <a:lnTo>
                  <a:pt x="26868" y="51846"/>
                </a:lnTo>
                <a:lnTo>
                  <a:pt x="25907" y="52806"/>
                </a:lnTo>
                <a:lnTo>
                  <a:pt x="24947" y="53766"/>
                </a:lnTo>
                <a:lnTo>
                  <a:pt x="23027" y="53766"/>
                </a:lnTo>
                <a:lnTo>
                  <a:pt x="22067" y="54726"/>
                </a:lnTo>
                <a:lnTo>
                  <a:pt x="17282" y="54726"/>
                </a:lnTo>
                <a:lnTo>
                  <a:pt x="14401" y="53766"/>
                </a:lnTo>
                <a:lnTo>
                  <a:pt x="12466" y="53766"/>
                </a:lnTo>
                <a:lnTo>
                  <a:pt x="11506" y="52806"/>
                </a:lnTo>
                <a:lnTo>
                  <a:pt x="9601" y="52806"/>
                </a:lnTo>
                <a:lnTo>
                  <a:pt x="7665" y="51846"/>
                </a:lnTo>
                <a:lnTo>
                  <a:pt x="6720" y="50886"/>
                </a:lnTo>
                <a:lnTo>
                  <a:pt x="5760" y="50886"/>
                </a:lnTo>
                <a:lnTo>
                  <a:pt x="4785" y="49926"/>
                </a:lnTo>
                <a:lnTo>
                  <a:pt x="3840" y="48966"/>
                </a:lnTo>
                <a:lnTo>
                  <a:pt x="944" y="48966"/>
                </a:lnTo>
                <a:lnTo>
                  <a:pt x="944" y="49926"/>
                </a:lnTo>
                <a:lnTo>
                  <a:pt x="0" y="50886"/>
                </a:lnTo>
                <a:lnTo>
                  <a:pt x="0" y="58567"/>
                </a:lnTo>
                <a:lnTo>
                  <a:pt x="944" y="59527"/>
                </a:lnTo>
                <a:lnTo>
                  <a:pt x="944" y="61447"/>
                </a:lnTo>
                <a:lnTo>
                  <a:pt x="1920" y="61447"/>
                </a:lnTo>
                <a:lnTo>
                  <a:pt x="1920" y="62407"/>
                </a:lnTo>
                <a:lnTo>
                  <a:pt x="2880" y="624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" name="object 53"/>
          <p:cNvSpPr/>
          <p:nvPr/>
        </p:nvSpPr>
        <p:spPr>
          <a:xfrm>
            <a:off x="2149617" y="7436952"/>
            <a:ext cx="47990" cy="85435"/>
          </a:xfrm>
          <a:custGeom>
            <a:avLst/>
            <a:gdLst/>
            <a:ahLst/>
            <a:cxnLst/>
            <a:rect l="l" t="t" r="r" b="b"/>
            <a:pathLst>
              <a:path w="47990" h="85435">
                <a:moveTo>
                  <a:pt x="47990" y="4800"/>
                </a:moveTo>
                <a:lnTo>
                  <a:pt x="47030" y="3840"/>
                </a:lnTo>
                <a:lnTo>
                  <a:pt x="47030" y="960"/>
                </a:lnTo>
                <a:lnTo>
                  <a:pt x="4607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04"/>
                </a:lnTo>
                <a:lnTo>
                  <a:pt x="0" y="84475"/>
                </a:lnTo>
                <a:lnTo>
                  <a:pt x="1920" y="84475"/>
                </a:lnTo>
                <a:lnTo>
                  <a:pt x="1920" y="85435"/>
                </a:lnTo>
                <a:lnTo>
                  <a:pt x="14401" y="85435"/>
                </a:lnTo>
                <a:lnTo>
                  <a:pt x="15361" y="84475"/>
                </a:lnTo>
                <a:lnTo>
                  <a:pt x="16306" y="84475"/>
                </a:lnTo>
                <a:lnTo>
                  <a:pt x="16306" y="83515"/>
                </a:lnTo>
                <a:lnTo>
                  <a:pt x="17266" y="83515"/>
                </a:lnTo>
                <a:lnTo>
                  <a:pt x="17266" y="50871"/>
                </a:lnTo>
                <a:lnTo>
                  <a:pt x="44150" y="50871"/>
                </a:lnTo>
                <a:lnTo>
                  <a:pt x="45110" y="49910"/>
                </a:lnTo>
                <a:lnTo>
                  <a:pt x="45110" y="48950"/>
                </a:lnTo>
                <a:lnTo>
                  <a:pt x="46070" y="47990"/>
                </a:lnTo>
                <a:lnTo>
                  <a:pt x="46070" y="39349"/>
                </a:lnTo>
                <a:lnTo>
                  <a:pt x="45110" y="38389"/>
                </a:lnTo>
                <a:lnTo>
                  <a:pt x="45110" y="37429"/>
                </a:lnTo>
                <a:lnTo>
                  <a:pt x="44150" y="37429"/>
                </a:lnTo>
                <a:lnTo>
                  <a:pt x="44150" y="36469"/>
                </a:lnTo>
                <a:lnTo>
                  <a:pt x="17266" y="36469"/>
                </a:lnTo>
                <a:lnTo>
                  <a:pt x="17266" y="13426"/>
                </a:lnTo>
                <a:lnTo>
                  <a:pt x="46070" y="13426"/>
                </a:lnTo>
                <a:lnTo>
                  <a:pt x="47030" y="12466"/>
                </a:lnTo>
                <a:lnTo>
                  <a:pt x="47030" y="10561"/>
                </a:lnTo>
                <a:lnTo>
                  <a:pt x="47990" y="9585"/>
                </a:lnTo>
                <a:lnTo>
                  <a:pt x="4799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" name="object 54"/>
          <p:cNvSpPr/>
          <p:nvPr/>
        </p:nvSpPr>
        <p:spPr>
          <a:xfrm>
            <a:off x="2211049" y="7436952"/>
            <a:ext cx="71993" cy="85435"/>
          </a:xfrm>
          <a:custGeom>
            <a:avLst/>
            <a:gdLst/>
            <a:ahLst/>
            <a:cxnLst/>
            <a:rect l="l" t="t" r="r" b="b"/>
            <a:pathLst>
              <a:path w="71993" h="85435">
                <a:moveTo>
                  <a:pt x="50886" y="80634"/>
                </a:moveTo>
                <a:lnTo>
                  <a:pt x="55686" y="78714"/>
                </a:lnTo>
                <a:lnTo>
                  <a:pt x="59527" y="74874"/>
                </a:lnTo>
                <a:lnTo>
                  <a:pt x="63352" y="71033"/>
                </a:lnTo>
                <a:lnTo>
                  <a:pt x="66248" y="67193"/>
                </a:lnTo>
                <a:lnTo>
                  <a:pt x="68153" y="61432"/>
                </a:lnTo>
                <a:lnTo>
                  <a:pt x="70073" y="55671"/>
                </a:lnTo>
                <a:lnTo>
                  <a:pt x="71993" y="48950"/>
                </a:lnTo>
                <a:lnTo>
                  <a:pt x="71993" y="34549"/>
                </a:lnTo>
                <a:lnTo>
                  <a:pt x="70073" y="28803"/>
                </a:lnTo>
                <a:lnTo>
                  <a:pt x="69128" y="23027"/>
                </a:lnTo>
                <a:lnTo>
                  <a:pt x="67193" y="18242"/>
                </a:lnTo>
                <a:lnTo>
                  <a:pt x="64312" y="13426"/>
                </a:lnTo>
                <a:lnTo>
                  <a:pt x="60472" y="10561"/>
                </a:lnTo>
                <a:lnTo>
                  <a:pt x="56631" y="6720"/>
                </a:lnTo>
                <a:lnTo>
                  <a:pt x="51846" y="3840"/>
                </a:lnTo>
                <a:lnTo>
                  <a:pt x="47045" y="2880"/>
                </a:lnTo>
                <a:lnTo>
                  <a:pt x="41285" y="960"/>
                </a:lnTo>
                <a:lnTo>
                  <a:pt x="35524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04"/>
                </a:lnTo>
                <a:lnTo>
                  <a:pt x="0" y="2880"/>
                </a:lnTo>
                <a:lnTo>
                  <a:pt x="0" y="81594"/>
                </a:lnTo>
                <a:lnTo>
                  <a:pt x="960" y="82555"/>
                </a:lnTo>
                <a:lnTo>
                  <a:pt x="1920" y="83515"/>
                </a:lnTo>
                <a:lnTo>
                  <a:pt x="2880" y="84475"/>
                </a:lnTo>
                <a:lnTo>
                  <a:pt x="3840" y="85435"/>
                </a:lnTo>
                <a:lnTo>
                  <a:pt x="25923" y="85435"/>
                </a:lnTo>
                <a:lnTo>
                  <a:pt x="17282" y="71033"/>
                </a:lnTo>
                <a:lnTo>
                  <a:pt x="17282" y="13426"/>
                </a:lnTo>
                <a:lnTo>
                  <a:pt x="31683" y="13426"/>
                </a:lnTo>
                <a:lnTo>
                  <a:pt x="36484" y="14401"/>
                </a:lnTo>
                <a:lnTo>
                  <a:pt x="39364" y="15346"/>
                </a:lnTo>
                <a:lnTo>
                  <a:pt x="43205" y="17266"/>
                </a:lnTo>
                <a:lnTo>
                  <a:pt x="45125" y="19187"/>
                </a:lnTo>
                <a:lnTo>
                  <a:pt x="47045" y="21122"/>
                </a:lnTo>
                <a:lnTo>
                  <a:pt x="49910" y="23987"/>
                </a:lnTo>
                <a:lnTo>
                  <a:pt x="50886" y="26868"/>
                </a:lnTo>
                <a:lnTo>
                  <a:pt x="51846" y="30708"/>
                </a:lnTo>
                <a:lnTo>
                  <a:pt x="52791" y="33588"/>
                </a:lnTo>
                <a:lnTo>
                  <a:pt x="53751" y="37429"/>
                </a:lnTo>
                <a:lnTo>
                  <a:pt x="53751" y="47030"/>
                </a:lnTo>
                <a:lnTo>
                  <a:pt x="52791" y="50871"/>
                </a:lnTo>
                <a:lnTo>
                  <a:pt x="51846" y="54711"/>
                </a:lnTo>
                <a:lnTo>
                  <a:pt x="50886" y="58552"/>
                </a:lnTo>
                <a:lnTo>
                  <a:pt x="48966" y="61432"/>
                </a:lnTo>
                <a:lnTo>
                  <a:pt x="47045" y="64312"/>
                </a:lnTo>
                <a:lnTo>
                  <a:pt x="45125" y="66233"/>
                </a:lnTo>
                <a:lnTo>
                  <a:pt x="42245" y="68153"/>
                </a:lnTo>
                <a:lnTo>
                  <a:pt x="38404" y="69113"/>
                </a:lnTo>
                <a:lnTo>
                  <a:pt x="40325" y="84475"/>
                </a:lnTo>
                <a:lnTo>
                  <a:pt x="45125" y="82555"/>
                </a:lnTo>
                <a:lnTo>
                  <a:pt x="50886" y="8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" name="object 55"/>
          <p:cNvSpPr/>
          <p:nvPr/>
        </p:nvSpPr>
        <p:spPr>
          <a:xfrm>
            <a:off x="2228331" y="7506065"/>
            <a:ext cx="23042" cy="16322"/>
          </a:xfrm>
          <a:custGeom>
            <a:avLst/>
            <a:gdLst/>
            <a:ahLst/>
            <a:cxnLst/>
            <a:rect l="l" t="t" r="r" b="b"/>
            <a:pathLst>
              <a:path w="23042" h="16322">
                <a:moveTo>
                  <a:pt x="18242" y="1920"/>
                </a:moveTo>
                <a:lnTo>
                  <a:pt x="0" y="1920"/>
                </a:lnTo>
                <a:lnTo>
                  <a:pt x="8641" y="16322"/>
                </a:lnTo>
                <a:lnTo>
                  <a:pt x="16322" y="16322"/>
                </a:lnTo>
                <a:lnTo>
                  <a:pt x="23042" y="15361"/>
                </a:lnTo>
                <a:lnTo>
                  <a:pt x="21122" y="0"/>
                </a:lnTo>
                <a:lnTo>
                  <a:pt x="18242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" name="object 56"/>
          <p:cNvSpPr/>
          <p:nvPr/>
        </p:nvSpPr>
        <p:spPr>
          <a:xfrm>
            <a:off x="2296485" y="7435992"/>
            <a:ext cx="18242" cy="86395"/>
          </a:xfrm>
          <a:custGeom>
            <a:avLst/>
            <a:gdLst/>
            <a:ahLst/>
            <a:cxnLst/>
            <a:rect l="l" t="t" r="r" b="b"/>
            <a:pathLst>
              <a:path w="18242" h="86395">
                <a:moveTo>
                  <a:pt x="0" y="2865"/>
                </a:moveTo>
                <a:lnTo>
                  <a:pt x="0" y="84475"/>
                </a:lnTo>
                <a:lnTo>
                  <a:pt x="960" y="84475"/>
                </a:lnTo>
                <a:lnTo>
                  <a:pt x="960" y="85435"/>
                </a:lnTo>
                <a:lnTo>
                  <a:pt x="1920" y="85435"/>
                </a:lnTo>
                <a:lnTo>
                  <a:pt x="2880" y="86395"/>
                </a:lnTo>
                <a:lnTo>
                  <a:pt x="15361" y="86395"/>
                </a:lnTo>
                <a:lnTo>
                  <a:pt x="16322" y="85435"/>
                </a:lnTo>
                <a:lnTo>
                  <a:pt x="17282" y="85435"/>
                </a:lnTo>
                <a:lnTo>
                  <a:pt x="17282" y="84475"/>
                </a:lnTo>
                <a:lnTo>
                  <a:pt x="18242" y="84475"/>
                </a:lnTo>
                <a:lnTo>
                  <a:pt x="18242" y="2865"/>
                </a:lnTo>
                <a:lnTo>
                  <a:pt x="17282" y="1920"/>
                </a:lnTo>
                <a:lnTo>
                  <a:pt x="16322" y="960"/>
                </a:lnTo>
                <a:lnTo>
                  <a:pt x="13441" y="960"/>
                </a:lnTo>
                <a:lnTo>
                  <a:pt x="12481" y="0"/>
                </a:lnTo>
                <a:lnTo>
                  <a:pt x="5760" y="0"/>
                </a:lnTo>
                <a:lnTo>
                  <a:pt x="480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" name="object 57"/>
          <p:cNvSpPr/>
          <p:nvPr/>
        </p:nvSpPr>
        <p:spPr>
          <a:xfrm>
            <a:off x="2150577" y="6317617"/>
            <a:ext cx="1030051" cy="163192"/>
          </a:xfrm>
          <a:custGeom>
            <a:avLst/>
            <a:gdLst/>
            <a:ahLst/>
            <a:cxnLst/>
            <a:rect l="l" t="t" r="r" b="b"/>
            <a:pathLst>
              <a:path w="1030051" h="163192">
                <a:moveTo>
                  <a:pt x="0" y="163192"/>
                </a:moveTo>
                <a:lnTo>
                  <a:pt x="1030051" y="163192"/>
                </a:lnTo>
                <a:lnTo>
                  <a:pt x="1030051" y="0"/>
                </a:lnTo>
                <a:lnTo>
                  <a:pt x="0" y="0"/>
                </a:lnTo>
                <a:lnTo>
                  <a:pt x="0" y="16319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/>
          <p:nvPr/>
        </p:nvSpPr>
        <p:spPr>
          <a:xfrm>
            <a:off x="3675964" y="8775144"/>
            <a:ext cx="1031010" cy="163192"/>
          </a:xfrm>
          <a:custGeom>
            <a:avLst/>
            <a:gdLst/>
            <a:ahLst/>
            <a:cxnLst/>
            <a:rect l="l" t="t" r="r" b="b"/>
            <a:pathLst>
              <a:path w="1031010" h="163192">
                <a:moveTo>
                  <a:pt x="0" y="163192"/>
                </a:moveTo>
                <a:lnTo>
                  <a:pt x="1031010" y="163192"/>
                </a:lnTo>
                <a:lnTo>
                  <a:pt x="1031010" y="0"/>
                </a:lnTo>
                <a:lnTo>
                  <a:pt x="0" y="0"/>
                </a:lnTo>
                <a:lnTo>
                  <a:pt x="0" y="16319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/>
          <p:nvPr/>
        </p:nvSpPr>
        <p:spPr>
          <a:xfrm>
            <a:off x="2366558" y="6195700"/>
            <a:ext cx="1055019" cy="583661"/>
          </a:xfrm>
          <a:custGeom>
            <a:avLst/>
            <a:gdLst/>
            <a:ahLst/>
            <a:cxnLst/>
            <a:rect l="l" t="t" r="r" b="b"/>
            <a:pathLst>
              <a:path w="1055019" h="583661">
                <a:moveTo>
                  <a:pt x="983985" y="340796"/>
                </a:moveTo>
                <a:lnTo>
                  <a:pt x="983985" y="96956"/>
                </a:lnTo>
                <a:lnTo>
                  <a:pt x="983188" y="84530"/>
                </a:lnTo>
                <a:lnTo>
                  <a:pt x="968846" y="45178"/>
                </a:lnTo>
                <a:lnTo>
                  <a:pt x="939875" y="15979"/>
                </a:lnTo>
                <a:lnTo>
                  <a:pt x="900659" y="1075"/>
                </a:lnTo>
                <a:lnTo>
                  <a:pt x="886068" y="0"/>
                </a:lnTo>
                <a:lnTo>
                  <a:pt x="97917" y="0"/>
                </a:lnTo>
                <a:lnTo>
                  <a:pt x="58168" y="8352"/>
                </a:lnTo>
                <a:lnTo>
                  <a:pt x="24752" y="32562"/>
                </a:lnTo>
                <a:lnTo>
                  <a:pt x="4285" y="68512"/>
                </a:lnTo>
                <a:lnTo>
                  <a:pt x="0" y="96956"/>
                </a:lnTo>
                <a:lnTo>
                  <a:pt x="0" y="486719"/>
                </a:lnTo>
                <a:lnTo>
                  <a:pt x="8512" y="526294"/>
                </a:lnTo>
                <a:lnTo>
                  <a:pt x="33094" y="559336"/>
                </a:lnTo>
                <a:lnTo>
                  <a:pt x="69384" y="579462"/>
                </a:lnTo>
                <a:lnTo>
                  <a:pt x="97917" y="583661"/>
                </a:lnTo>
                <a:lnTo>
                  <a:pt x="886068" y="583661"/>
                </a:lnTo>
                <a:lnTo>
                  <a:pt x="925809" y="575315"/>
                </a:lnTo>
                <a:lnTo>
                  <a:pt x="959229" y="551111"/>
                </a:lnTo>
                <a:lnTo>
                  <a:pt x="979699" y="515164"/>
                </a:lnTo>
                <a:lnTo>
                  <a:pt x="983985" y="486719"/>
                </a:lnTo>
                <a:lnTo>
                  <a:pt x="1055019" y="542391"/>
                </a:lnTo>
                <a:lnTo>
                  <a:pt x="983985" y="340796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/>
          <p:nvPr/>
        </p:nvSpPr>
        <p:spPr>
          <a:xfrm>
            <a:off x="2364653" y="6193779"/>
            <a:ext cx="1058844" cy="587570"/>
          </a:xfrm>
          <a:custGeom>
            <a:avLst/>
            <a:gdLst/>
            <a:ahLst/>
            <a:cxnLst/>
            <a:rect l="l" t="t" r="r" b="b"/>
            <a:pathLst>
              <a:path w="1058844" h="587570">
                <a:moveTo>
                  <a:pt x="1346" y="506333"/>
                </a:moveTo>
                <a:lnTo>
                  <a:pt x="17039" y="544586"/>
                </a:lnTo>
                <a:lnTo>
                  <a:pt x="46577" y="572734"/>
                </a:lnTo>
                <a:lnTo>
                  <a:pt x="85519" y="586701"/>
                </a:lnTo>
                <a:lnTo>
                  <a:pt x="99821" y="587501"/>
                </a:lnTo>
                <a:lnTo>
                  <a:pt x="887973" y="587501"/>
                </a:lnTo>
                <a:lnTo>
                  <a:pt x="892298" y="587570"/>
                </a:lnTo>
                <a:lnTo>
                  <a:pt x="905163" y="586481"/>
                </a:lnTo>
                <a:lnTo>
                  <a:pt x="917727" y="583570"/>
                </a:lnTo>
                <a:lnTo>
                  <a:pt x="929761" y="578990"/>
                </a:lnTo>
                <a:lnTo>
                  <a:pt x="941037" y="572894"/>
                </a:lnTo>
                <a:lnTo>
                  <a:pt x="951326" y="565434"/>
                </a:lnTo>
                <a:lnTo>
                  <a:pt x="959007" y="558713"/>
                </a:lnTo>
                <a:lnTo>
                  <a:pt x="966457" y="549856"/>
                </a:lnTo>
                <a:lnTo>
                  <a:pt x="973538" y="539211"/>
                </a:lnTo>
                <a:lnTo>
                  <a:pt x="979330" y="527792"/>
                </a:lnTo>
                <a:lnTo>
                  <a:pt x="983780" y="515698"/>
                </a:lnTo>
                <a:lnTo>
                  <a:pt x="986835" y="503026"/>
                </a:lnTo>
                <a:lnTo>
                  <a:pt x="987795" y="493425"/>
                </a:lnTo>
                <a:lnTo>
                  <a:pt x="987795" y="488640"/>
                </a:lnTo>
                <a:lnTo>
                  <a:pt x="983955" y="487664"/>
                </a:lnTo>
                <a:lnTo>
                  <a:pt x="983955" y="493425"/>
                </a:lnTo>
                <a:lnTo>
                  <a:pt x="983010" y="498226"/>
                </a:lnTo>
                <a:lnTo>
                  <a:pt x="983010" y="503026"/>
                </a:lnTo>
                <a:lnTo>
                  <a:pt x="982879" y="503860"/>
                </a:lnTo>
                <a:lnTo>
                  <a:pt x="968696" y="539789"/>
                </a:lnTo>
                <a:lnTo>
                  <a:pt x="945565" y="565434"/>
                </a:lnTo>
                <a:lnTo>
                  <a:pt x="913883" y="580240"/>
                </a:lnTo>
                <a:lnTo>
                  <a:pt x="887973" y="583661"/>
                </a:lnTo>
                <a:lnTo>
                  <a:pt x="99821" y="583661"/>
                </a:lnTo>
                <a:lnTo>
                  <a:pt x="66240" y="577816"/>
                </a:lnTo>
                <a:lnTo>
                  <a:pt x="31647" y="555853"/>
                </a:lnTo>
                <a:lnTo>
                  <a:pt x="9588" y="521373"/>
                </a:lnTo>
                <a:lnTo>
                  <a:pt x="3840" y="493425"/>
                </a:lnTo>
                <a:lnTo>
                  <a:pt x="3840" y="89291"/>
                </a:lnTo>
                <a:lnTo>
                  <a:pt x="18048" y="48806"/>
                </a:lnTo>
                <a:lnTo>
                  <a:pt x="46070" y="20162"/>
                </a:lnTo>
                <a:lnTo>
                  <a:pt x="52791" y="16322"/>
                </a:lnTo>
                <a:lnTo>
                  <a:pt x="58552" y="12481"/>
                </a:lnTo>
                <a:lnTo>
                  <a:pt x="66233" y="9601"/>
                </a:lnTo>
                <a:lnTo>
                  <a:pt x="75834" y="6720"/>
                </a:lnTo>
                <a:lnTo>
                  <a:pt x="80634" y="4800"/>
                </a:lnTo>
                <a:lnTo>
                  <a:pt x="94076" y="2880"/>
                </a:lnTo>
                <a:lnTo>
                  <a:pt x="99821" y="3840"/>
                </a:lnTo>
                <a:lnTo>
                  <a:pt x="898519" y="3840"/>
                </a:lnTo>
                <a:lnTo>
                  <a:pt x="911428" y="6468"/>
                </a:lnTo>
                <a:lnTo>
                  <a:pt x="923492" y="10572"/>
                </a:lnTo>
                <a:lnTo>
                  <a:pt x="935053" y="16172"/>
                </a:lnTo>
                <a:lnTo>
                  <a:pt x="945976" y="23224"/>
                </a:lnTo>
                <a:lnTo>
                  <a:pt x="956127" y="31683"/>
                </a:lnTo>
                <a:lnTo>
                  <a:pt x="959007" y="35524"/>
                </a:lnTo>
                <a:lnTo>
                  <a:pt x="961887" y="38404"/>
                </a:lnTo>
                <a:lnTo>
                  <a:pt x="969712" y="49820"/>
                </a:lnTo>
                <a:lnTo>
                  <a:pt x="975680" y="61283"/>
                </a:lnTo>
                <a:lnTo>
                  <a:pt x="980160" y="73367"/>
                </a:lnTo>
                <a:lnTo>
                  <a:pt x="982977" y="85942"/>
                </a:lnTo>
                <a:lnTo>
                  <a:pt x="983955" y="98877"/>
                </a:lnTo>
                <a:lnTo>
                  <a:pt x="987795" y="342717"/>
                </a:lnTo>
                <a:lnTo>
                  <a:pt x="987795" y="94076"/>
                </a:lnTo>
                <a:lnTo>
                  <a:pt x="977799" y="55850"/>
                </a:lnTo>
                <a:lnTo>
                  <a:pt x="952498" y="23589"/>
                </a:lnTo>
                <a:lnTo>
                  <a:pt x="916204" y="4057"/>
                </a:lnTo>
                <a:lnTo>
                  <a:pt x="887973" y="0"/>
                </a:lnTo>
                <a:lnTo>
                  <a:pt x="99821" y="0"/>
                </a:lnTo>
                <a:lnTo>
                  <a:pt x="58148" y="9371"/>
                </a:lnTo>
                <a:lnTo>
                  <a:pt x="28788" y="28803"/>
                </a:lnTo>
                <a:lnTo>
                  <a:pt x="8053" y="59719"/>
                </a:lnTo>
                <a:lnTo>
                  <a:pt x="0" y="94076"/>
                </a:lnTo>
                <a:lnTo>
                  <a:pt x="0" y="493425"/>
                </a:lnTo>
                <a:lnTo>
                  <a:pt x="1346" y="506333"/>
                </a:lnTo>
                <a:close/>
              </a:path>
              <a:path w="1058844" h="587570">
                <a:moveTo>
                  <a:pt x="987795" y="488640"/>
                </a:moveTo>
                <a:lnTo>
                  <a:pt x="987795" y="492647"/>
                </a:lnTo>
                <a:lnTo>
                  <a:pt x="1055004" y="546232"/>
                </a:lnTo>
                <a:lnTo>
                  <a:pt x="1055964" y="547192"/>
                </a:lnTo>
                <a:lnTo>
                  <a:pt x="1055004" y="545271"/>
                </a:lnTo>
                <a:lnTo>
                  <a:pt x="1052950" y="539418"/>
                </a:lnTo>
                <a:lnTo>
                  <a:pt x="986835" y="486704"/>
                </a:lnTo>
                <a:lnTo>
                  <a:pt x="983955" y="486704"/>
                </a:lnTo>
                <a:lnTo>
                  <a:pt x="983955" y="487664"/>
                </a:lnTo>
                <a:lnTo>
                  <a:pt x="987795" y="488640"/>
                </a:lnTo>
                <a:close/>
              </a:path>
              <a:path w="1058844" h="587570">
                <a:moveTo>
                  <a:pt x="983955" y="98877"/>
                </a:moveTo>
                <a:lnTo>
                  <a:pt x="983955" y="342717"/>
                </a:lnTo>
                <a:lnTo>
                  <a:pt x="1052950" y="539418"/>
                </a:lnTo>
                <a:lnTo>
                  <a:pt x="1057884" y="543351"/>
                </a:lnTo>
                <a:lnTo>
                  <a:pt x="1058844" y="546232"/>
                </a:lnTo>
                <a:lnTo>
                  <a:pt x="1058844" y="544311"/>
                </a:lnTo>
                <a:lnTo>
                  <a:pt x="987795" y="341756"/>
                </a:lnTo>
                <a:lnTo>
                  <a:pt x="987795" y="342717"/>
                </a:lnTo>
                <a:lnTo>
                  <a:pt x="983955" y="98877"/>
                </a:lnTo>
                <a:close/>
              </a:path>
              <a:path w="1058844" h="587570">
                <a:moveTo>
                  <a:pt x="1057884" y="543351"/>
                </a:moveTo>
                <a:lnTo>
                  <a:pt x="1052950" y="539418"/>
                </a:lnTo>
                <a:lnTo>
                  <a:pt x="1055004" y="545271"/>
                </a:lnTo>
                <a:lnTo>
                  <a:pt x="1055964" y="547192"/>
                </a:lnTo>
                <a:lnTo>
                  <a:pt x="1056924" y="547192"/>
                </a:lnTo>
                <a:lnTo>
                  <a:pt x="1057884" y="546232"/>
                </a:lnTo>
                <a:lnTo>
                  <a:pt x="1058844" y="546232"/>
                </a:lnTo>
                <a:lnTo>
                  <a:pt x="1057884" y="5433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" name="object 61"/>
          <p:cNvSpPr/>
          <p:nvPr/>
        </p:nvSpPr>
        <p:spPr>
          <a:xfrm>
            <a:off x="2569113" y="6366586"/>
            <a:ext cx="17282" cy="85435"/>
          </a:xfrm>
          <a:custGeom>
            <a:avLst/>
            <a:gdLst/>
            <a:ahLst/>
            <a:cxnLst/>
            <a:rect l="l" t="t" r="r" b="b"/>
            <a:pathLst>
              <a:path w="17282" h="85435">
                <a:moveTo>
                  <a:pt x="17282" y="83515"/>
                </a:moveTo>
                <a:lnTo>
                  <a:pt x="17282" y="1904"/>
                </a:lnTo>
                <a:lnTo>
                  <a:pt x="16322" y="960"/>
                </a:lnTo>
                <a:lnTo>
                  <a:pt x="15361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84475"/>
                </a:lnTo>
                <a:lnTo>
                  <a:pt x="960" y="84475"/>
                </a:lnTo>
                <a:lnTo>
                  <a:pt x="960" y="85435"/>
                </a:lnTo>
                <a:lnTo>
                  <a:pt x="15361" y="85435"/>
                </a:lnTo>
                <a:lnTo>
                  <a:pt x="16322" y="84475"/>
                </a:lnTo>
                <a:lnTo>
                  <a:pt x="17282" y="83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" name="object 62"/>
          <p:cNvSpPr/>
          <p:nvPr/>
        </p:nvSpPr>
        <p:spPr>
          <a:xfrm>
            <a:off x="2596956" y="6372331"/>
            <a:ext cx="42245" cy="80650"/>
          </a:xfrm>
          <a:custGeom>
            <a:avLst/>
            <a:gdLst/>
            <a:ahLst/>
            <a:cxnLst/>
            <a:rect l="l" t="t" r="r" b="b"/>
            <a:pathLst>
              <a:path w="42245" h="80650">
                <a:moveTo>
                  <a:pt x="42245" y="69128"/>
                </a:moveTo>
                <a:lnTo>
                  <a:pt x="41285" y="68168"/>
                </a:lnTo>
                <a:lnTo>
                  <a:pt x="41285" y="66248"/>
                </a:lnTo>
                <a:lnTo>
                  <a:pt x="40325" y="66248"/>
                </a:lnTo>
                <a:lnTo>
                  <a:pt x="40325" y="65288"/>
                </a:lnTo>
                <a:lnTo>
                  <a:pt x="39364" y="65288"/>
                </a:lnTo>
                <a:lnTo>
                  <a:pt x="39364" y="66248"/>
                </a:lnTo>
                <a:lnTo>
                  <a:pt x="37444" y="66248"/>
                </a:lnTo>
                <a:lnTo>
                  <a:pt x="36484" y="67208"/>
                </a:lnTo>
                <a:lnTo>
                  <a:pt x="30723" y="67208"/>
                </a:lnTo>
                <a:lnTo>
                  <a:pt x="28803" y="66248"/>
                </a:lnTo>
                <a:lnTo>
                  <a:pt x="27843" y="64328"/>
                </a:lnTo>
                <a:lnTo>
                  <a:pt x="26883" y="63367"/>
                </a:lnTo>
                <a:lnTo>
                  <a:pt x="25923" y="60487"/>
                </a:lnTo>
                <a:lnTo>
                  <a:pt x="25923" y="29763"/>
                </a:lnTo>
                <a:lnTo>
                  <a:pt x="40325" y="29763"/>
                </a:lnTo>
                <a:lnTo>
                  <a:pt x="40325" y="28803"/>
                </a:lnTo>
                <a:lnTo>
                  <a:pt x="41285" y="27843"/>
                </a:lnTo>
                <a:lnTo>
                  <a:pt x="41285" y="26883"/>
                </a:lnTo>
                <a:lnTo>
                  <a:pt x="42245" y="24963"/>
                </a:lnTo>
                <a:lnTo>
                  <a:pt x="42245" y="21122"/>
                </a:lnTo>
                <a:lnTo>
                  <a:pt x="41285" y="20162"/>
                </a:lnTo>
                <a:lnTo>
                  <a:pt x="41285" y="17282"/>
                </a:lnTo>
                <a:lnTo>
                  <a:pt x="40325" y="17282"/>
                </a:lnTo>
                <a:lnTo>
                  <a:pt x="40325" y="16337"/>
                </a:lnTo>
                <a:lnTo>
                  <a:pt x="25923" y="16337"/>
                </a:lnTo>
                <a:lnTo>
                  <a:pt x="25923" y="1935"/>
                </a:lnTo>
                <a:lnTo>
                  <a:pt x="24963" y="975"/>
                </a:lnTo>
                <a:lnTo>
                  <a:pt x="22082" y="975"/>
                </a:lnTo>
                <a:lnTo>
                  <a:pt x="21122" y="0"/>
                </a:lnTo>
                <a:lnTo>
                  <a:pt x="15361" y="0"/>
                </a:lnTo>
                <a:lnTo>
                  <a:pt x="14401" y="975"/>
                </a:lnTo>
                <a:lnTo>
                  <a:pt x="10561" y="975"/>
                </a:lnTo>
                <a:lnTo>
                  <a:pt x="10561" y="1935"/>
                </a:lnTo>
                <a:lnTo>
                  <a:pt x="9601" y="1935"/>
                </a:lnTo>
                <a:lnTo>
                  <a:pt x="9601" y="16337"/>
                </a:lnTo>
                <a:lnTo>
                  <a:pt x="1920" y="16337"/>
                </a:lnTo>
                <a:lnTo>
                  <a:pt x="960" y="17282"/>
                </a:lnTo>
                <a:lnTo>
                  <a:pt x="960" y="18242"/>
                </a:lnTo>
                <a:lnTo>
                  <a:pt x="0" y="19202"/>
                </a:lnTo>
                <a:lnTo>
                  <a:pt x="0" y="26883"/>
                </a:lnTo>
                <a:lnTo>
                  <a:pt x="960" y="27843"/>
                </a:lnTo>
                <a:lnTo>
                  <a:pt x="960" y="29763"/>
                </a:lnTo>
                <a:lnTo>
                  <a:pt x="9601" y="29763"/>
                </a:lnTo>
                <a:lnTo>
                  <a:pt x="9601" y="63367"/>
                </a:lnTo>
                <a:lnTo>
                  <a:pt x="10561" y="66248"/>
                </a:lnTo>
                <a:lnTo>
                  <a:pt x="10561" y="69128"/>
                </a:lnTo>
                <a:lnTo>
                  <a:pt x="11521" y="72008"/>
                </a:lnTo>
                <a:lnTo>
                  <a:pt x="12481" y="73929"/>
                </a:lnTo>
                <a:lnTo>
                  <a:pt x="14401" y="75849"/>
                </a:lnTo>
                <a:lnTo>
                  <a:pt x="16322" y="77769"/>
                </a:lnTo>
                <a:lnTo>
                  <a:pt x="18242" y="78729"/>
                </a:lnTo>
                <a:lnTo>
                  <a:pt x="20162" y="79689"/>
                </a:lnTo>
                <a:lnTo>
                  <a:pt x="23042" y="80650"/>
                </a:lnTo>
                <a:lnTo>
                  <a:pt x="36484" y="80650"/>
                </a:lnTo>
                <a:lnTo>
                  <a:pt x="37444" y="79689"/>
                </a:lnTo>
                <a:lnTo>
                  <a:pt x="38404" y="79689"/>
                </a:lnTo>
                <a:lnTo>
                  <a:pt x="39364" y="78729"/>
                </a:lnTo>
                <a:lnTo>
                  <a:pt x="40325" y="78729"/>
                </a:lnTo>
                <a:lnTo>
                  <a:pt x="41285" y="77769"/>
                </a:lnTo>
                <a:lnTo>
                  <a:pt x="41285" y="74889"/>
                </a:lnTo>
                <a:lnTo>
                  <a:pt x="42245" y="73929"/>
                </a:lnTo>
                <a:lnTo>
                  <a:pt x="42245" y="691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" name="object 63"/>
          <p:cNvSpPr/>
          <p:nvPr/>
        </p:nvSpPr>
        <p:spPr>
          <a:xfrm>
            <a:off x="2647843" y="6359865"/>
            <a:ext cx="25907" cy="38389"/>
          </a:xfrm>
          <a:custGeom>
            <a:avLst/>
            <a:gdLst/>
            <a:ahLst/>
            <a:cxnLst/>
            <a:rect l="l" t="t" r="r" b="b"/>
            <a:pathLst>
              <a:path w="25907" h="38389">
                <a:moveTo>
                  <a:pt x="8625" y="17282"/>
                </a:moveTo>
                <a:lnTo>
                  <a:pt x="0" y="35509"/>
                </a:lnTo>
                <a:lnTo>
                  <a:pt x="0" y="37429"/>
                </a:lnTo>
                <a:lnTo>
                  <a:pt x="944" y="37429"/>
                </a:lnTo>
                <a:lnTo>
                  <a:pt x="1920" y="38389"/>
                </a:lnTo>
                <a:lnTo>
                  <a:pt x="7665" y="38389"/>
                </a:lnTo>
                <a:lnTo>
                  <a:pt x="8625" y="37429"/>
                </a:lnTo>
                <a:lnTo>
                  <a:pt x="10561" y="37429"/>
                </a:lnTo>
                <a:lnTo>
                  <a:pt x="11506" y="36469"/>
                </a:lnTo>
                <a:lnTo>
                  <a:pt x="12466" y="36469"/>
                </a:lnTo>
                <a:lnTo>
                  <a:pt x="12466" y="35509"/>
                </a:lnTo>
                <a:lnTo>
                  <a:pt x="21122" y="23027"/>
                </a:lnTo>
                <a:lnTo>
                  <a:pt x="22067" y="22067"/>
                </a:lnTo>
                <a:lnTo>
                  <a:pt x="23027" y="20147"/>
                </a:lnTo>
                <a:lnTo>
                  <a:pt x="23987" y="19187"/>
                </a:lnTo>
                <a:lnTo>
                  <a:pt x="23987" y="18242"/>
                </a:lnTo>
                <a:lnTo>
                  <a:pt x="24947" y="16306"/>
                </a:lnTo>
                <a:lnTo>
                  <a:pt x="24947" y="15346"/>
                </a:lnTo>
                <a:lnTo>
                  <a:pt x="25907" y="14401"/>
                </a:lnTo>
                <a:lnTo>
                  <a:pt x="25907" y="2880"/>
                </a:lnTo>
                <a:lnTo>
                  <a:pt x="24947" y="1905"/>
                </a:lnTo>
                <a:lnTo>
                  <a:pt x="23987" y="960"/>
                </a:lnTo>
                <a:lnTo>
                  <a:pt x="23027" y="960"/>
                </a:lnTo>
                <a:lnTo>
                  <a:pt x="22067" y="0"/>
                </a:lnTo>
                <a:lnTo>
                  <a:pt x="12466" y="0"/>
                </a:lnTo>
                <a:lnTo>
                  <a:pt x="11506" y="960"/>
                </a:lnTo>
                <a:lnTo>
                  <a:pt x="10561" y="960"/>
                </a:lnTo>
                <a:lnTo>
                  <a:pt x="9601" y="1905"/>
                </a:lnTo>
                <a:lnTo>
                  <a:pt x="8625" y="1905"/>
                </a:lnTo>
                <a:lnTo>
                  <a:pt x="8625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" name="object 64"/>
          <p:cNvSpPr/>
          <p:nvPr/>
        </p:nvSpPr>
        <p:spPr>
          <a:xfrm>
            <a:off x="2678551" y="6386733"/>
            <a:ext cx="44165" cy="67208"/>
          </a:xfrm>
          <a:custGeom>
            <a:avLst/>
            <a:gdLst/>
            <a:ahLst/>
            <a:cxnLst/>
            <a:rect l="l" t="t" r="r" b="b"/>
            <a:pathLst>
              <a:path w="44165" h="67208">
                <a:moveTo>
                  <a:pt x="3840" y="49926"/>
                </a:moveTo>
                <a:lnTo>
                  <a:pt x="2880" y="49926"/>
                </a:lnTo>
                <a:lnTo>
                  <a:pt x="1920" y="48966"/>
                </a:lnTo>
                <a:lnTo>
                  <a:pt x="960" y="48966"/>
                </a:lnTo>
                <a:lnTo>
                  <a:pt x="960" y="49926"/>
                </a:lnTo>
                <a:lnTo>
                  <a:pt x="0" y="49926"/>
                </a:lnTo>
                <a:lnTo>
                  <a:pt x="0" y="60487"/>
                </a:lnTo>
                <a:lnTo>
                  <a:pt x="960" y="61447"/>
                </a:lnTo>
                <a:lnTo>
                  <a:pt x="960" y="62407"/>
                </a:lnTo>
                <a:lnTo>
                  <a:pt x="1920" y="62407"/>
                </a:lnTo>
                <a:lnTo>
                  <a:pt x="1920" y="63367"/>
                </a:lnTo>
                <a:lnTo>
                  <a:pt x="3840" y="63367"/>
                </a:lnTo>
                <a:lnTo>
                  <a:pt x="4800" y="64328"/>
                </a:lnTo>
                <a:lnTo>
                  <a:pt x="5760" y="64328"/>
                </a:lnTo>
                <a:lnTo>
                  <a:pt x="7680" y="65288"/>
                </a:lnTo>
                <a:lnTo>
                  <a:pt x="8641" y="65288"/>
                </a:lnTo>
                <a:lnTo>
                  <a:pt x="10561" y="66248"/>
                </a:lnTo>
                <a:lnTo>
                  <a:pt x="14401" y="66248"/>
                </a:lnTo>
                <a:lnTo>
                  <a:pt x="17282" y="67208"/>
                </a:lnTo>
                <a:lnTo>
                  <a:pt x="23042" y="67208"/>
                </a:lnTo>
                <a:lnTo>
                  <a:pt x="25923" y="66248"/>
                </a:lnTo>
                <a:lnTo>
                  <a:pt x="28803" y="65288"/>
                </a:lnTo>
                <a:lnTo>
                  <a:pt x="32644" y="64328"/>
                </a:lnTo>
                <a:lnTo>
                  <a:pt x="35524" y="63367"/>
                </a:lnTo>
                <a:lnTo>
                  <a:pt x="37444" y="61447"/>
                </a:lnTo>
                <a:lnTo>
                  <a:pt x="39364" y="59527"/>
                </a:lnTo>
                <a:lnTo>
                  <a:pt x="41285" y="57607"/>
                </a:lnTo>
                <a:lnTo>
                  <a:pt x="42245" y="55686"/>
                </a:lnTo>
                <a:lnTo>
                  <a:pt x="44165" y="52806"/>
                </a:lnTo>
                <a:lnTo>
                  <a:pt x="44165" y="41285"/>
                </a:lnTo>
                <a:lnTo>
                  <a:pt x="43205" y="39364"/>
                </a:lnTo>
                <a:lnTo>
                  <a:pt x="42245" y="37444"/>
                </a:lnTo>
                <a:lnTo>
                  <a:pt x="41285" y="35524"/>
                </a:lnTo>
                <a:lnTo>
                  <a:pt x="40325" y="34564"/>
                </a:lnTo>
                <a:lnTo>
                  <a:pt x="38404" y="32644"/>
                </a:lnTo>
                <a:lnTo>
                  <a:pt x="37444" y="31683"/>
                </a:lnTo>
                <a:lnTo>
                  <a:pt x="35524" y="30723"/>
                </a:lnTo>
                <a:lnTo>
                  <a:pt x="33604" y="29763"/>
                </a:lnTo>
                <a:lnTo>
                  <a:pt x="31683" y="28803"/>
                </a:lnTo>
                <a:lnTo>
                  <a:pt x="29763" y="27843"/>
                </a:lnTo>
                <a:lnTo>
                  <a:pt x="27843" y="27843"/>
                </a:lnTo>
                <a:lnTo>
                  <a:pt x="26883" y="26883"/>
                </a:lnTo>
                <a:lnTo>
                  <a:pt x="24963" y="25923"/>
                </a:lnTo>
                <a:lnTo>
                  <a:pt x="23042" y="25923"/>
                </a:lnTo>
                <a:lnTo>
                  <a:pt x="21122" y="24963"/>
                </a:lnTo>
                <a:lnTo>
                  <a:pt x="20162" y="24002"/>
                </a:lnTo>
                <a:lnTo>
                  <a:pt x="19202" y="24002"/>
                </a:lnTo>
                <a:lnTo>
                  <a:pt x="17282" y="23042"/>
                </a:lnTo>
                <a:lnTo>
                  <a:pt x="17282" y="22082"/>
                </a:lnTo>
                <a:lnTo>
                  <a:pt x="16322" y="21122"/>
                </a:lnTo>
                <a:lnTo>
                  <a:pt x="15361" y="20162"/>
                </a:lnTo>
                <a:lnTo>
                  <a:pt x="15361" y="16322"/>
                </a:lnTo>
                <a:lnTo>
                  <a:pt x="16322" y="16322"/>
                </a:lnTo>
                <a:lnTo>
                  <a:pt x="16322" y="15361"/>
                </a:lnTo>
                <a:lnTo>
                  <a:pt x="17282" y="14401"/>
                </a:lnTo>
                <a:lnTo>
                  <a:pt x="18242" y="13441"/>
                </a:lnTo>
                <a:lnTo>
                  <a:pt x="19202" y="12481"/>
                </a:lnTo>
                <a:lnTo>
                  <a:pt x="29763" y="12481"/>
                </a:lnTo>
                <a:lnTo>
                  <a:pt x="31683" y="13441"/>
                </a:lnTo>
                <a:lnTo>
                  <a:pt x="32644" y="13441"/>
                </a:lnTo>
                <a:lnTo>
                  <a:pt x="34564" y="14401"/>
                </a:lnTo>
                <a:lnTo>
                  <a:pt x="35524" y="14401"/>
                </a:lnTo>
                <a:lnTo>
                  <a:pt x="36484" y="15361"/>
                </a:lnTo>
                <a:lnTo>
                  <a:pt x="37444" y="16322"/>
                </a:lnTo>
                <a:lnTo>
                  <a:pt x="40325" y="16322"/>
                </a:lnTo>
                <a:lnTo>
                  <a:pt x="40325" y="15361"/>
                </a:lnTo>
                <a:lnTo>
                  <a:pt x="41285" y="15361"/>
                </a:lnTo>
                <a:lnTo>
                  <a:pt x="41285" y="5760"/>
                </a:lnTo>
                <a:lnTo>
                  <a:pt x="40325" y="5760"/>
                </a:lnTo>
                <a:lnTo>
                  <a:pt x="40325" y="4800"/>
                </a:lnTo>
                <a:lnTo>
                  <a:pt x="39364" y="3840"/>
                </a:lnTo>
                <a:lnTo>
                  <a:pt x="38404" y="3840"/>
                </a:lnTo>
                <a:lnTo>
                  <a:pt x="37444" y="2880"/>
                </a:lnTo>
                <a:lnTo>
                  <a:pt x="36484" y="2880"/>
                </a:lnTo>
                <a:lnTo>
                  <a:pt x="35524" y="1935"/>
                </a:lnTo>
                <a:lnTo>
                  <a:pt x="33604" y="1935"/>
                </a:lnTo>
                <a:lnTo>
                  <a:pt x="32644" y="960"/>
                </a:lnTo>
                <a:lnTo>
                  <a:pt x="27843" y="960"/>
                </a:lnTo>
                <a:lnTo>
                  <a:pt x="25923" y="0"/>
                </a:lnTo>
                <a:lnTo>
                  <a:pt x="20162" y="0"/>
                </a:lnTo>
                <a:lnTo>
                  <a:pt x="17282" y="960"/>
                </a:lnTo>
                <a:lnTo>
                  <a:pt x="13441" y="1935"/>
                </a:lnTo>
                <a:lnTo>
                  <a:pt x="10561" y="2880"/>
                </a:lnTo>
                <a:lnTo>
                  <a:pt x="8641" y="3840"/>
                </a:lnTo>
                <a:lnTo>
                  <a:pt x="6720" y="5760"/>
                </a:lnTo>
                <a:lnTo>
                  <a:pt x="3840" y="7680"/>
                </a:lnTo>
                <a:lnTo>
                  <a:pt x="2880" y="9601"/>
                </a:lnTo>
                <a:lnTo>
                  <a:pt x="1920" y="11521"/>
                </a:lnTo>
                <a:lnTo>
                  <a:pt x="0" y="14401"/>
                </a:lnTo>
                <a:lnTo>
                  <a:pt x="0" y="24963"/>
                </a:lnTo>
                <a:lnTo>
                  <a:pt x="960" y="26883"/>
                </a:lnTo>
                <a:lnTo>
                  <a:pt x="1920" y="28803"/>
                </a:lnTo>
                <a:lnTo>
                  <a:pt x="2880" y="30723"/>
                </a:lnTo>
                <a:lnTo>
                  <a:pt x="3840" y="31683"/>
                </a:lnTo>
                <a:lnTo>
                  <a:pt x="5760" y="33604"/>
                </a:lnTo>
                <a:lnTo>
                  <a:pt x="7680" y="34564"/>
                </a:lnTo>
                <a:lnTo>
                  <a:pt x="8641" y="35524"/>
                </a:lnTo>
                <a:lnTo>
                  <a:pt x="10561" y="36484"/>
                </a:lnTo>
                <a:lnTo>
                  <a:pt x="12481" y="37444"/>
                </a:lnTo>
                <a:lnTo>
                  <a:pt x="14401" y="37444"/>
                </a:lnTo>
                <a:lnTo>
                  <a:pt x="16322" y="38404"/>
                </a:lnTo>
                <a:lnTo>
                  <a:pt x="17282" y="39364"/>
                </a:lnTo>
                <a:lnTo>
                  <a:pt x="19202" y="40325"/>
                </a:lnTo>
                <a:lnTo>
                  <a:pt x="21122" y="40325"/>
                </a:lnTo>
                <a:lnTo>
                  <a:pt x="23042" y="41285"/>
                </a:lnTo>
                <a:lnTo>
                  <a:pt x="24002" y="42245"/>
                </a:lnTo>
                <a:lnTo>
                  <a:pt x="24963" y="42245"/>
                </a:lnTo>
                <a:lnTo>
                  <a:pt x="25923" y="43205"/>
                </a:lnTo>
                <a:lnTo>
                  <a:pt x="26883" y="44165"/>
                </a:lnTo>
                <a:lnTo>
                  <a:pt x="27843" y="45125"/>
                </a:lnTo>
                <a:lnTo>
                  <a:pt x="28803" y="46085"/>
                </a:lnTo>
                <a:lnTo>
                  <a:pt x="28803" y="48966"/>
                </a:lnTo>
                <a:lnTo>
                  <a:pt x="27843" y="49926"/>
                </a:lnTo>
                <a:lnTo>
                  <a:pt x="27843" y="50886"/>
                </a:lnTo>
                <a:lnTo>
                  <a:pt x="26883" y="51846"/>
                </a:lnTo>
                <a:lnTo>
                  <a:pt x="26883" y="52806"/>
                </a:lnTo>
                <a:lnTo>
                  <a:pt x="25923" y="52806"/>
                </a:lnTo>
                <a:lnTo>
                  <a:pt x="24963" y="53766"/>
                </a:lnTo>
                <a:lnTo>
                  <a:pt x="24002" y="53766"/>
                </a:lnTo>
                <a:lnTo>
                  <a:pt x="23042" y="54726"/>
                </a:lnTo>
                <a:lnTo>
                  <a:pt x="14401" y="54726"/>
                </a:lnTo>
                <a:lnTo>
                  <a:pt x="12481" y="53766"/>
                </a:lnTo>
                <a:lnTo>
                  <a:pt x="10561" y="52806"/>
                </a:lnTo>
                <a:lnTo>
                  <a:pt x="8641" y="52806"/>
                </a:lnTo>
                <a:lnTo>
                  <a:pt x="7680" y="51846"/>
                </a:lnTo>
                <a:lnTo>
                  <a:pt x="5760" y="50886"/>
                </a:lnTo>
                <a:lnTo>
                  <a:pt x="4800" y="50886"/>
                </a:lnTo>
                <a:lnTo>
                  <a:pt x="3840" y="499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" name="object 65"/>
          <p:cNvSpPr/>
          <p:nvPr/>
        </p:nvSpPr>
        <p:spPr>
          <a:xfrm>
            <a:off x="2764947" y="6359865"/>
            <a:ext cx="25923" cy="38389"/>
          </a:xfrm>
          <a:custGeom>
            <a:avLst/>
            <a:gdLst/>
            <a:ahLst/>
            <a:cxnLst/>
            <a:rect l="l" t="t" r="r" b="b"/>
            <a:pathLst>
              <a:path w="25923" h="38389">
                <a:moveTo>
                  <a:pt x="960" y="35509"/>
                </a:moveTo>
                <a:lnTo>
                  <a:pt x="960" y="36469"/>
                </a:lnTo>
                <a:lnTo>
                  <a:pt x="1935" y="36469"/>
                </a:lnTo>
                <a:lnTo>
                  <a:pt x="2880" y="37429"/>
                </a:lnTo>
                <a:lnTo>
                  <a:pt x="4800" y="37429"/>
                </a:lnTo>
                <a:lnTo>
                  <a:pt x="5760" y="38389"/>
                </a:lnTo>
                <a:lnTo>
                  <a:pt x="11521" y="38389"/>
                </a:lnTo>
                <a:lnTo>
                  <a:pt x="12481" y="37429"/>
                </a:lnTo>
                <a:lnTo>
                  <a:pt x="14401" y="37429"/>
                </a:lnTo>
                <a:lnTo>
                  <a:pt x="15361" y="36469"/>
                </a:lnTo>
                <a:lnTo>
                  <a:pt x="16322" y="36469"/>
                </a:lnTo>
                <a:lnTo>
                  <a:pt x="16322" y="35509"/>
                </a:lnTo>
                <a:lnTo>
                  <a:pt x="17282" y="34549"/>
                </a:lnTo>
                <a:lnTo>
                  <a:pt x="17282" y="21122"/>
                </a:lnTo>
                <a:lnTo>
                  <a:pt x="25923" y="2880"/>
                </a:lnTo>
                <a:lnTo>
                  <a:pt x="25923" y="960"/>
                </a:lnTo>
                <a:lnTo>
                  <a:pt x="24963" y="0"/>
                </a:lnTo>
                <a:lnTo>
                  <a:pt x="15361" y="0"/>
                </a:lnTo>
                <a:lnTo>
                  <a:pt x="15361" y="960"/>
                </a:lnTo>
                <a:lnTo>
                  <a:pt x="14401" y="960"/>
                </a:lnTo>
                <a:lnTo>
                  <a:pt x="13441" y="1905"/>
                </a:lnTo>
                <a:lnTo>
                  <a:pt x="4800" y="15346"/>
                </a:lnTo>
                <a:lnTo>
                  <a:pt x="3840" y="16306"/>
                </a:lnTo>
                <a:lnTo>
                  <a:pt x="2880" y="17282"/>
                </a:lnTo>
                <a:lnTo>
                  <a:pt x="1935" y="18242"/>
                </a:lnTo>
                <a:lnTo>
                  <a:pt x="1935" y="20147"/>
                </a:lnTo>
                <a:lnTo>
                  <a:pt x="960" y="21122"/>
                </a:lnTo>
                <a:lnTo>
                  <a:pt x="960" y="22067"/>
                </a:lnTo>
                <a:lnTo>
                  <a:pt x="0" y="23987"/>
                </a:lnTo>
                <a:lnTo>
                  <a:pt x="0" y="34549"/>
                </a:lnTo>
                <a:lnTo>
                  <a:pt x="960" y="355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/>
          <p:nvPr/>
        </p:nvSpPr>
        <p:spPr>
          <a:xfrm>
            <a:off x="2800471" y="6359865"/>
            <a:ext cx="56647" cy="92156"/>
          </a:xfrm>
          <a:custGeom>
            <a:avLst/>
            <a:gdLst/>
            <a:ahLst/>
            <a:cxnLst/>
            <a:rect l="l" t="t" r="r" b="b"/>
            <a:pathLst>
              <a:path w="56647" h="92156">
                <a:moveTo>
                  <a:pt x="960" y="91196"/>
                </a:moveTo>
                <a:lnTo>
                  <a:pt x="960" y="92156"/>
                </a:lnTo>
                <a:lnTo>
                  <a:pt x="15361" y="92156"/>
                </a:lnTo>
                <a:lnTo>
                  <a:pt x="16322" y="91196"/>
                </a:lnTo>
                <a:lnTo>
                  <a:pt x="17282" y="90236"/>
                </a:lnTo>
                <a:lnTo>
                  <a:pt x="17282" y="50871"/>
                </a:lnTo>
                <a:lnTo>
                  <a:pt x="19202" y="47990"/>
                </a:lnTo>
                <a:lnTo>
                  <a:pt x="22082" y="45110"/>
                </a:lnTo>
                <a:lnTo>
                  <a:pt x="24003" y="44150"/>
                </a:lnTo>
                <a:lnTo>
                  <a:pt x="25923" y="42230"/>
                </a:lnTo>
                <a:lnTo>
                  <a:pt x="27843" y="41269"/>
                </a:lnTo>
                <a:lnTo>
                  <a:pt x="31683" y="41269"/>
                </a:lnTo>
                <a:lnTo>
                  <a:pt x="33604" y="42230"/>
                </a:lnTo>
                <a:lnTo>
                  <a:pt x="34564" y="43190"/>
                </a:lnTo>
                <a:lnTo>
                  <a:pt x="35524" y="43190"/>
                </a:lnTo>
                <a:lnTo>
                  <a:pt x="36484" y="44150"/>
                </a:lnTo>
                <a:lnTo>
                  <a:pt x="37444" y="45110"/>
                </a:lnTo>
                <a:lnTo>
                  <a:pt x="38404" y="47030"/>
                </a:lnTo>
                <a:lnTo>
                  <a:pt x="39364" y="47990"/>
                </a:lnTo>
                <a:lnTo>
                  <a:pt x="39364" y="49911"/>
                </a:lnTo>
                <a:lnTo>
                  <a:pt x="40325" y="50871"/>
                </a:lnTo>
                <a:lnTo>
                  <a:pt x="40325" y="91196"/>
                </a:lnTo>
                <a:lnTo>
                  <a:pt x="41285" y="92156"/>
                </a:lnTo>
                <a:lnTo>
                  <a:pt x="54711" y="92156"/>
                </a:lnTo>
                <a:lnTo>
                  <a:pt x="55671" y="91196"/>
                </a:lnTo>
                <a:lnTo>
                  <a:pt x="56647" y="91196"/>
                </a:lnTo>
                <a:lnTo>
                  <a:pt x="56647" y="46070"/>
                </a:lnTo>
                <a:lnTo>
                  <a:pt x="55671" y="43190"/>
                </a:lnTo>
                <a:lnTo>
                  <a:pt x="54711" y="39349"/>
                </a:lnTo>
                <a:lnTo>
                  <a:pt x="53766" y="36469"/>
                </a:lnTo>
                <a:lnTo>
                  <a:pt x="51831" y="34549"/>
                </a:lnTo>
                <a:lnTo>
                  <a:pt x="49926" y="32628"/>
                </a:lnTo>
                <a:lnTo>
                  <a:pt x="47990" y="30708"/>
                </a:lnTo>
                <a:lnTo>
                  <a:pt x="45125" y="28803"/>
                </a:lnTo>
                <a:lnTo>
                  <a:pt x="42245" y="27828"/>
                </a:lnTo>
                <a:lnTo>
                  <a:pt x="39364" y="26868"/>
                </a:lnTo>
                <a:lnTo>
                  <a:pt x="31683" y="26868"/>
                </a:lnTo>
                <a:lnTo>
                  <a:pt x="28803" y="27828"/>
                </a:lnTo>
                <a:lnTo>
                  <a:pt x="25923" y="29748"/>
                </a:lnTo>
                <a:lnTo>
                  <a:pt x="23042" y="30708"/>
                </a:lnTo>
                <a:lnTo>
                  <a:pt x="20162" y="32628"/>
                </a:lnTo>
                <a:lnTo>
                  <a:pt x="17282" y="35509"/>
                </a:lnTo>
                <a:lnTo>
                  <a:pt x="17282" y="1905"/>
                </a:lnTo>
                <a:lnTo>
                  <a:pt x="16322" y="1905"/>
                </a:lnTo>
                <a:lnTo>
                  <a:pt x="16322" y="960"/>
                </a:lnTo>
                <a:lnTo>
                  <a:pt x="12481" y="960"/>
                </a:lnTo>
                <a:lnTo>
                  <a:pt x="11521" y="0"/>
                </a:lnTo>
                <a:lnTo>
                  <a:pt x="5760" y="0"/>
                </a:lnTo>
                <a:lnTo>
                  <a:pt x="4800" y="960"/>
                </a:lnTo>
                <a:lnTo>
                  <a:pt x="960" y="960"/>
                </a:lnTo>
                <a:lnTo>
                  <a:pt x="960" y="1905"/>
                </a:lnTo>
                <a:lnTo>
                  <a:pt x="0" y="1905"/>
                </a:lnTo>
                <a:lnTo>
                  <a:pt x="0" y="91196"/>
                </a:lnTo>
                <a:lnTo>
                  <a:pt x="960" y="91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" name="object 67"/>
          <p:cNvSpPr/>
          <p:nvPr/>
        </p:nvSpPr>
        <p:spPr>
          <a:xfrm>
            <a:off x="2864799" y="6388668"/>
            <a:ext cx="60472" cy="87355"/>
          </a:xfrm>
          <a:custGeom>
            <a:avLst/>
            <a:gdLst/>
            <a:ahLst/>
            <a:cxnLst/>
            <a:rect l="l" t="t" r="r" b="b"/>
            <a:pathLst>
              <a:path w="60472" h="87355">
                <a:moveTo>
                  <a:pt x="59512" y="0"/>
                </a:moveTo>
                <a:lnTo>
                  <a:pt x="46070" y="0"/>
                </a:lnTo>
                <a:lnTo>
                  <a:pt x="45110" y="944"/>
                </a:lnTo>
                <a:lnTo>
                  <a:pt x="44150" y="1904"/>
                </a:lnTo>
                <a:lnTo>
                  <a:pt x="44150" y="2865"/>
                </a:lnTo>
                <a:lnTo>
                  <a:pt x="31668" y="43190"/>
                </a:lnTo>
                <a:lnTo>
                  <a:pt x="17266" y="3825"/>
                </a:lnTo>
                <a:lnTo>
                  <a:pt x="17266" y="2865"/>
                </a:lnTo>
                <a:lnTo>
                  <a:pt x="16306" y="1904"/>
                </a:lnTo>
                <a:lnTo>
                  <a:pt x="16306" y="944"/>
                </a:lnTo>
                <a:lnTo>
                  <a:pt x="15346" y="0"/>
                </a:lnTo>
                <a:lnTo>
                  <a:pt x="944" y="0"/>
                </a:lnTo>
                <a:lnTo>
                  <a:pt x="0" y="944"/>
                </a:lnTo>
                <a:lnTo>
                  <a:pt x="0" y="6705"/>
                </a:lnTo>
                <a:lnTo>
                  <a:pt x="21107" y="60472"/>
                </a:lnTo>
                <a:lnTo>
                  <a:pt x="21107" y="61432"/>
                </a:lnTo>
                <a:lnTo>
                  <a:pt x="22067" y="62392"/>
                </a:lnTo>
                <a:lnTo>
                  <a:pt x="23027" y="63352"/>
                </a:lnTo>
                <a:lnTo>
                  <a:pt x="15346" y="83515"/>
                </a:lnTo>
                <a:lnTo>
                  <a:pt x="15346" y="86395"/>
                </a:lnTo>
                <a:lnTo>
                  <a:pt x="16306" y="86395"/>
                </a:lnTo>
                <a:lnTo>
                  <a:pt x="17266" y="87355"/>
                </a:lnTo>
                <a:lnTo>
                  <a:pt x="28788" y="87355"/>
                </a:lnTo>
                <a:lnTo>
                  <a:pt x="30708" y="86395"/>
                </a:lnTo>
                <a:lnTo>
                  <a:pt x="31668" y="86395"/>
                </a:lnTo>
                <a:lnTo>
                  <a:pt x="33588" y="85420"/>
                </a:lnTo>
                <a:lnTo>
                  <a:pt x="33588" y="84460"/>
                </a:lnTo>
                <a:lnTo>
                  <a:pt x="40309" y="63352"/>
                </a:lnTo>
                <a:lnTo>
                  <a:pt x="60472" y="5745"/>
                </a:lnTo>
                <a:lnTo>
                  <a:pt x="60472" y="944"/>
                </a:lnTo>
                <a:lnTo>
                  <a:pt x="59512" y="944"/>
                </a:lnTo>
                <a:lnTo>
                  <a:pt x="595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/>
          <p:nvPr/>
        </p:nvSpPr>
        <p:spPr>
          <a:xfrm>
            <a:off x="2957901" y="6436659"/>
            <a:ext cx="3840" cy="15361"/>
          </a:xfrm>
          <a:custGeom>
            <a:avLst/>
            <a:gdLst/>
            <a:ahLst/>
            <a:cxnLst/>
            <a:rect l="l" t="t" r="r" b="b"/>
            <a:pathLst>
              <a:path w="3840" h="15361">
                <a:moveTo>
                  <a:pt x="0" y="13441"/>
                </a:moveTo>
                <a:lnTo>
                  <a:pt x="975" y="14401"/>
                </a:lnTo>
                <a:lnTo>
                  <a:pt x="1920" y="15361"/>
                </a:lnTo>
                <a:lnTo>
                  <a:pt x="3840" y="15361"/>
                </a:lnTo>
                <a:lnTo>
                  <a:pt x="2880" y="1920"/>
                </a:lnTo>
                <a:lnTo>
                  <a:pt x="975" y="0"/>
                </a:lnTo>
                <a:lnTo>
                  <a:pt x="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" name="object 69"/>
          <p:cNvSpPr/>
          <p:nvPr/>
        </p:nvSpPr>
        <p:spPr>
          <a:xfrm>
            <a:off x="2935833" y="6386733"/>
            <a:ext cx="58552" cy="89291"/>
          </a:xfrm>
          <a:custGeom>
            <a:avLst/>
            <a:gdLst/>
            <a:ahLst/>
            <a:cxnLst/>
            <a:rect l="l" t="t" r="r" b="b"/>
            <a:pathLst>
              <a:path w="58552" h="89291">
                <a:moveTo>
                  <a:pt x="960" y="88331"/>
                </a:moveTo>
                <a:lnTo>
                  <a:pt x="1920" y="88331"/>
                </a:lnTo>
                <a:lnTo>
                  <a:pt x="2880" y="89291"/>
                </a:lnTo>
                <a:lnTo>
                  <a:pt x="13426" y="89291"/>
                </a:lnTo>
                <a:lnTo>
                  <a:pt x="13426" y="88331"/>
                </a:lnTo>
                <a:lnTo>
                  <a:pt x="15361" y="88331"/>
                </a:lnTo>
                <a:lnTo>
                  <a:pt x="15361" y="87355"/>
                </a:lnTo>
                <a:lnTo>
                  <a:pt x="16322" y="87355"/>
                </a:lnTo>
                <a:lnTo>
                  <a:pt x="16322" y="58567"/>
                </a:lnTo>
                <a:lnTo>
                  <a:pt x="17266" y="60487"/>
                </a:lnTo>
                <a:lnTo>
                  <a:pt x="19202" y="61447"/>
                </a:lnTo>
                <a:lnTo>
                  <a:pt x="20162" y="62407"/>
                </a:lnTo>
                <a:lnTo>
                  <a:pt x="22067" y="63367"/>
                </a:lnTo>
                <a:lnTo>
                  <a:pt x="23042" y="49926"/>
                </a:lnTo>
                <a:lnTo>
                  <a:pt x="21107" y="48966"/>
                </a:lnTo>
                <a:lnTo>
                  <a:pt x="18227" y="46085"/>
                </a:lnTo>
                <a:lnTo>
                  <a:pt x="16322" y="43205"/>
                </a:lnTo>
                <a:lnTo>
                  <a:pt x="16322" y="24002"/>
                </a:lnTo>
                <a:lnTo>
                  <a:pt x="17266" y="22082"/>
                </a:lnTo>
                <a:lnTo>
                  <a:pt x="19202" y="21122"/>
                </a:lnTo>
                <a:lnTo>
                  <a:pt x="20162" y="19202"/>
                </a:lnTo>
                <a:lnTo>
                  <a:pt x="21107" y="18242"/>
                </a:lnTo>
                <a:lnTo>
                  <a:pt x="22067" y="17282"/>
                </a:lnTo>
                <a:lnTo>
                  <a:pt x="23042" y="16322"/>
                </a:lnTo>
                <a:lnTo>
                  <a:pt x="24947" y="16322"/>
                </a:lnTo>
                <a:lnTo>
                  <a:pt x="25907" y="15361"/>
                </a:lnTo>
                <a:lnTo>
                  <a:pt x="26883" y="15361"/>
                </a:lnTo>
                <a:lnTo>
                  <a:pt x="27828" y="14401"/>
                </a:lnTo>
                <a:lnTo>
                  <a:pt x="32628" y="14401"/>
                </a:lnTo>
                <a:lnTo>
                  <a:pt x="34549" y="15361"/>
                </a:lnTo>
                <a:lnTo>
                  <a:pt x="35509" y="16322"/>
                </a:lnTo>
                <a:lnTo>
                  <a:pt x="37429" y="17282"/>
                </a:lnTo>
                <a:lnTo>
                  <a:pt x="38389" y="19202"/>
                </a:lnTo>
                <a:lnTo>
                  <a:pt x="39349" y="20162"/>
                </a:lnTo>
                <a:lnTo>
                  <a:pt x="40309" y="22082"/>
                </a:lnTo>
                <a:lnTo>
                  <a:pt x="40309" y="24002"/>
                </a:lnTo>
                <a:lnTo>
                  <a:pt x="41269" y="26883"/>
                </a:lnTo>
                <a:lnTo>
                  <a:pt x="41269" y="40325"/>
                </a:lnTo>
                <a:lnTo>
                  <a:pt x="40309" y="43205"/>
                </a:lnTo>
                <a:lnTo>
                  <a:pt x="39349" y="45125"/>
                </a:lnTo>
                <a:lnTo>
                  <a:pt x="38389" y="47045"/>
                </a:lnTo>
                <a:lnTo>
                  <a:pt x="37429" y="48966"/>
                </a:lnTo>
                <a:lnTo>
                  <a:pt x="36469" y="49926"/>
                </a:lnTo>
                <a:lnTo>
                  <a:pt x="34549" y="50886"/>
                </a:lnTo>
                <a:lnTo>
                  <a:pt x="33588" y="51846"/>
                </a:lnTo>
                <a:lnTo>
                  <a:pt x="31668" y="52806"/>
                </a:lnTo>
                <a:lnTo>
                  <a:pt x="26883" y="52806"/>
                </a:lnTo>
                <a:lnTo>
                  <a:pt x="24947" y="51846"/>
                </a:lnTo>
                <a:lnTo>
                  <a:pt x="25907" y="65288"/>
                </a:lnTo>
                <a:lnTo>
                  <a:pt x="26883" y="66248"/>
                </a:lnTo>
                <a:lnTo>
                  <a:pt x="29748" y="66248"/>
                </a:lnTo>
                <a:lnTo>
                  <a:pt x="31668" y="67208"/>
                </a:lnTo>
                <a:lnTo>
                  <a:pt x="37429" y="67208"/>
                </a:lnTo>
                <a:lnTo>
                  <a:pt x="41269" y="66248"/>
                </a:lnTo>
                <a:lnTo>
                  <a:pt x="44150" y="64328"/>
                </a:lnTo>
                <a:lnTo>
                  <a:pt x="47030" y="62407"/>
                </a:lnTo>
                <a:lnTo>
                  <a:pt x="49911" y="60487"/>
                </a:lnTo>
                <a:lnTo>
                  <a:pt x="52791" y="57607"/>
                </a:lnTo>
                <a:lnTo>
                  <a:pt x="54711" y="54726"/>
                </a:lnTo>
                <a:lnTo>
                  <a:pt x="56631" y="50886"/>
                </a:lnTo>
                <a:lnTo>
                  <a:pt x="57591" y="47045"/>
                </a:lnTo>
                <a:lnTo>
                  <a:pt x="58552" y="42245"/>
                </a:lnTo>
                <a:lnTo>
                  <a:pt x="58552" y="24002"/>
                </a:lnTo>
                <a:lnTo>
                  <a:pt x="57591" y="20162"/>
                </a:lnTo>
                <a:lnTo>
                  <a:pt x="56631" y="16322"/>
                </a:lnTo>
                <a:lnTo>
                  <a:pt x="55671" y="12481"/>
                </a:lnTo>
                <a:lnTo>
                  <a:pt x="53751" y="9601"/>
                </a:lnTo>
                <a:lnTo>
                  <a:pt x="51831" y="6720"/>
                </a:lnTo>
                <a:lnTo>
                  <a:pt x="48950" y="4800"/>
                </a:lnTo>
                <a:lnTo>
                  <a:pt x="46070" y="2880"/>
                </a:lnTo>
                <a:lnTo>
                  <a:pt x="43190" y="960"/>
                </a:lnTo>
                <a:lnTo>
                  <a:pt x="39349" y="0"/>
                </a:lnTo>
                <a:lnTo>
                  <a:pt x="32628" y="0"/>
                </a:lnTo>
                <a:lnTo>
                  <a:pt x="30708" y="960"/>
                </a:lnTo>
                <a:lnTo>
                  <a:pt x="28788" y="960"/>
                </a:lnTo>
                <a:lnTo>
                  <a:pt x="26883" y="1935"/>
                </a:lnTo>
                <a:lnTo>
                  <a:pt x="25907" y="1935"/>
                </a:lnTo>
                <a:lnTo>
                  <a:pt x="23987" y="2880"/>
                </a:lnTo>
                <a:lnTo>
                  <a:pt x="22067" y="3840"/>
                </a:lnTo>
                <a:lnTo>
                  <a:pt x="20162" y="4800"/>
                </a:lnTo>
                <a:lnTo>
                  <a:pt x="18227" y="6720"/>
                </a:lnTo>
                <a:lnTo>
                  <a:pt x="17266" y="7680"/>
                </a:lnTo>
                <a:lnTo>
                  <a:pt x="15361" y="9601"/>
                </a:lnTo>
                <a:lnTo>
                  <a:pt x="13426" y="11521"/>
                </a:lnTo>
                <a:lnTo>
                  <a:pt x="13426" y="2880"/>
                </a:lnTo>
                <a:lnTo>
                  <a:pt x="12481" y="1935"/>
                </a:lnTo>
                <a:lnTo>
                  <a:pt x="960" y="1935"/>
                </a:lnTo>
                <a:lnTo>
                  <a:pt x="960" y="2880"/>
                </a:lnTo>
                <a:lnTo>
                  <a:pt x="0" y="2880"/>
                </a:lnTo>
                <a:lnTo>
                  <a:pt x="0" y="88331"/>
                </a:lnTo>
                <a:lnTo>
                  <a:pt x="960" y="883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/>
          <p:nvPr/>
        </p:nvSpPr>
        <p:spPr>
          <a:xfrm>
            <a:off x="3004946" y="6386733"/>
            <a:ext cx="57591" cy="67208"/>
          </a:xfrm>
          <a:custGeom>
            <a:avLst/>
            <a:gdLst/>
            <a:ahLst/>
            <a:cxnLst/>
            <a:rect l="l" t="t" r="r" b="b"/>
            <a:pathLst>
              <a:path w="57591" h="67208">
                <a:moveTo>
                  <a:pt x="53751" y="11521"/>
                </a:moveTo>
                <a:lnTo>
                  <a:pt x="50871" y="8641"/>
                </a:lnTo>
                <a:lnTo>
                  <a:pt x="48966" y="5760"/>
                </a:lnTo>
                <a:lnTo>
                  <a:pt x="46070" y="3840"/>
                </a:lnTo>
                <a:lnTo>
                  <a:pt x="42230" y="2880"/>
                </a:lnTo>
                <a:lnTo>
                  <a:pt x="39349" y="960"/>
                </a:lnTo>
                <a:lnTo>
                  <a:pt x="34564" y="0"/>
                </a:lnTo>
                <a:lnTo>
                  <a:pt x="29763" y="0"/>
                </a:lnTo>
                <a:lnTo>
                  <a:pt x="26883" y="12481"/>
                </a:lnTo>
                <a:lnTo>
                  <a:pt x="33604" y="12481"/>
                </a:lnTo>
                <a:lnTo>
                  <a:pt x="36484" y="13441"/>
                </a:lnTo>
                <a:lnTo>
                  <a:pt x="38404" y="16322"/>
                </a:lnTo>
                <a:lnTo>
                  <a:pt x="40325" y="19202"/>
                </a:lnTo>
                <a:lnTo>
                  <a:pt x="41285" y="22082"/>
                </a:lnTo>
                <a:lnTo>
                  <a:pt x="41285" y="26883"/>
                </a:lnTo>
                <a:lnTo>
                  <a:pt x="16322" y="26883"/>
                </a:lnTo>
                <a:lnTo>
                  <a:pt x="16322" y="24963"/>
                </a:lnTo>
                <a:lnTo>
                  <a:pt x="17282" y="23042"/>
                </a:lnTo>
                <a:lnTo>
                  <a:pt x="17282" y="21122"/>
                </a:lnTo>
                <a:lnTo>
                  <a:pt x="18242" y="19202"/>
                </a:lnTo>
                <a:lnTo>
                  <a:pt x="17282" y="2880"/>
                </a:lnTo>
                <a:lnTo>
                  <a:pt x="13441" y="3840"/>
                </a:lnTo>
                <a:lnTo>
                  <a:pt x="10561" y="6720"/>
                </a:lnTo>
                <a:lnTo>
                  <a:pt x="7680" y="9601"/>
                </a:lnTo>
                <a:lnTo>
                  <a:pt x="4800" y="12481"/>
                </a:lnTo>
                <a:lnTo>
                  <a:pt x="2880" y="16322"/>
                </a:lnTo>
                <a:lnTo>
                  <a:pt x="1920" y="20162"/>
                </a:lnTo>
                <a:lnTo>
                  <a:pt x="0" y="24002"/>
                </a:lnTo>
                <a:lnTo>
                  <a:pt x="0" y="44165"/>
                </a:lnTo>
                <a:lnTo>
                  <a:pt x="1920" y="48966"/>
                </a:lnTo>
                <a:lnTo>
                  <a:pt x="2880" y="52806"/>
                </a:lnTo>
                <a:lnTo>
                  <a:pt x="4800" y="56647"/>
                </a:lnTo>
                <a:lnTo>
                  <a:pt x="7680" y="58567"/>
                </a:lnTo>
                <a:lnTo>
                  <a:pt x="10561" y="61447"/>
                </a:lnTo>
                <a:lnTo>
                  <a:pt x="13441" y="63367"/>
                </a:lnTo>
                <a:lnTo>
                  <a:pt x="17282" y="65288"/>
                </a:lnTo>
                <a:lnTo>
                  <a:pt x="21122" y="66248"/>
                </a:lnTo>
                <a:lnTo>
                  <a:pt x="25923" y="67208"/>
                </a:lnTo>
                <a:lnTo>
                  <a:pt x="34564" y="67208"/>
                </a:lnTo>
                <a:lnTo>
                  <a:pt x="36484" y="66248"/>
                </a:lnTo>
                <a:lnTo>
                  <a:pt x="42230" y="66248"/>
                </a:lnTo>
                <a:lnTo>
                  <a:pt x="44165" y="65288"/>
                </a:lnTo>
                <a:lnTo>
                  <a:pt x="46070" y="65288"/>
                </a:lnTo>
                <a:lnTo>
                  <a:pt x="48006" y="64328"/>
                </a:lnTo>
                <a:lnTo>
                  <a:pt x="49911" y="64328"/>
                </a:lnTo>
                <a:lnTo>
                  <a:pt x="50871" y="63367"/>
                </a:lnTo>
                <a:lnTo>
                  <a:pt x="52791" y="62407"/>
                </a:lnTo>
                <a:lnTo>
                  <a:pt x="53751" y="62407"/>
                </a:lnTo>
                <a:lnTo>
                  <a:pt x="53751" y="61447"/>
                </a:lnTo>
                <a:lnTo>
                  <a:pt x="54711" y="60487"/>
                </a:lnTo>
                <a:lnTo>
                  <a:pt x="54711" y="50886"/>
                </a:lnTo>
                <a:lnTo>
                  <a:pt x="53751" y="50886"/>
                </a:lnTo>
                <a:lnTo>
                  <a:pt x="53751" y="49926"/>
                </a:lnTo>
                <a:lnTo>
                  <a:pt x="51846" y="49926"/>
                </a:lnTo>
                <a:lnTo>
                  <a:pt x="50871" y="50886"/>
                </a:lnTo>
                <a:lnTo>
                  <a:pt x="48966" y="50886"/>
                </a:lnTo>
                <a:lnTo>
                  <a:pt x="48006" y="51846"/>
                </a:lnTo>
                <a:lnTo>
                  <a:pt x="46070" y="51846"/>
                </a:lnTo>
                <a:lnTo>
                  <a:pt x="44165" y="52806"/>
                </a:lnTo>
                <a:lnTo>
                  <a:pt x="42230" y="52806"/>
                </a:lnTo>
                <a:lnTo>
                  <a:pt x="40325" y="53766"/>
                </a:lnTo>
                <a:lnTo>
                  <a:pt x="38404" y="53766"/>
                </a:lnTo>
                <a:lnTo>
                  <a:pt x="35509" y="54726"/>
                </a:lnTo>
                <a:lnTo>
                  <a:pt x="29763" y="54726"/>
                </a:lnTo>
                <a:lnTo>
                  <a:pt x="27843" y="53766"/>
                </a:lnTo>
                <a:lnTo>
                  <a:pt x="24963" y="52806"/>
                </a:lnTo>
                <a:lnTo>
                  <a:pt x="23042" y="52806"/>
                </a:lnTo>
                <a:lnTo>
                  <a:pt x="22082" y="50886"/>
                </a:lnTo>
                <a:lnTo>
                  <a:pt x="20162" y="49926"/>
                </a:lnTo>
                <a:lnTo>
                  <a:pt x="19202" y="48005"/>
                </a:lnTo>
                <a:lnTo>
                  <a:pt x="18242" y="47045"/>
                </a:lnTo>
                <a:lnTo>
                  <a:pt x="17282" y="45125"/>
                </a:lnTo>
                <a:lnTo>
                  <a:pt x="17282" y="42245"/>
                </a:lnTo>
                <a:lnTo>
                  <a:pt x="16322" y="40325"/>
                </a:lnTo>
                <a:lnTo>
                  <a:pt x="16322" y="37444"/>
                </a:lnTo>
                <a:lnTo>
                  <a:pt x="55686" y="37444"/>
                </a:lnTo>
                <a:lnTo>
                  <a:pt x="56631" y="36484"/>
                </a:lnTo>
                <a:lnTo>
                  <a:pt x="57591" y="35524"/>
                </a:lnTo>
                <a:lnTo>
                  <a:pt x="57591" y="24963"/>
                </a:lnTo>
                <a:lnTo>
                  <a:pt x="56631" y="21122"/>
                </a:lnTo>
                <a:lnTo>
                  <a:pt x="55686" y="17282"/>
                </a:lnTo>
                <a:lnTo>
                  <a:pt x="54711" y="14401"/>
                </a:lnTo>
                <a:lnTo>
                  <a:pt x="53751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" name="object 71"/>
          <p:cNvSpPr/>
          <p:nvPr/>
        </p:nvSpPr>
        <p:spPr>
          <a:xfrm>
            <a:off x="3022229" y="6386733"/>
            <a:ext cx="12481" cy="19202"/>
          </a:xfrm>
          <a:custGeom>
            <a:avLst/>
            <a:gdLst/>
            <a:ahLst/>
            <a:cxnLst/>
            <a:rect l="l" t="t" r="r" b="b"/>
            <a:pathLst>
              <a:path w="12481" h="19202">
                <a:moveTo>
                  <a:pt x="7680" y="0"/>
                </a:moveTo>
                <a:lnTo>
                  <a:pt x="3840" y="960"/>
                </a:lnTo>
                <a:lnTo>
                  <a:pt x="0" y="2880"/>
                </a:lnTo>
                <a:lnTo>
                  <a:pt x="960" y="19202"/>
                </a:lnTo>
                <a:lnTo>
                  <a:pt x="1920" y="18242"/>
                </a:lnTo>
                <a:lnTo>
                  <a:pt x="2880" y="16322"/>
                </a:lnTo>
                <a:lnTo>
                  <a:pt x="3840" y="15361"/>
                </a:lnTo>
                <a:lnTo>
                  <a:pt x="4800" y="14401"/>
                </a:lnTo>
                <a:lnTo>
                  <a:pt x="6720" y="13441"/>
                </a:lnTo>
                <a:lnTo>
                  <a:pt x="7680" y="12481"/>
                </a:lnTo>
                <a:lnTo>
                  <a:pt x="9601" y="12481"/>
                </a:lnTo>
                <a:lnTo>
                  <a:pt x="12481" y="0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/>
          <p:nvPr/>
        </p:nvSpPr>
        <p:spPr>
          <a:xfrm>
            <a:off x="3075980" y="6386733"/>
            <a:ext cx="38404" cy="65288"/>
          </a:xfrm>
          <a:custGeom>
            <a:avLst/>
            <a:gdLst/>
            <a:ahLst/>
            <a:cxnLst/>
            <a:rect l="l" t="t" r="r" b="b"/>
            <a:pathLst>
              <a:path w="38404" h="65288">
                <a:moveTo>
                  <a:pt x="38404" y="5760"/>
                </a:moveTo>
                <a:lnTo>
                  <a:pt x="37444" y="4800"/>
                </a:lnTo>
                <a:lnTo>
                  <a:pt x="37444" y="1935"/>
                </a:lnTo>
                <a:lnTo>
                  <a:pt x="36484" y="1935"/>
                </a:lnTo>
                <a:lnTo>
                  <a:pt x="35524" y="960"/>
                </a:lnTo>
                <a:lnTo>
                  <a:pt x="31683" y="960"/>
                </a:lnTo>
                <a:lnTo>
                  <a:pt x="31683" y="0"/>
                </a:lnTo>
                <a:lnTo>
                  <a:pt x="28803" y="0"/>
                </a:lnTo>
                <a:lnTo>
                  <a:pt x="27843" y="960"/>
                </a:lnTo>
                <a:lnTo>
                  <a:pt x="24963" y="960"/>
                </a:lnTo>
                <a:lnTo>
                  <a:pt x="24002" y="1935"/>
                </a:lnTo>
                <a:lnTo>
                  <a:pt x="23042" y="2880"/>
                </a:lnTo>
                <a:lnTo>
                  <a:pt x="21122" y="3840"/>
                </a:lnTo>
                <a:lnTo>
                  <a:pt x="20162" y="4800"/>
                </a:lnTo>
                <a:lnTo>
                  <a:pt x="19202" y="5760"/>
                </a:lnTo>
                <a:lnTo>
                  <a:pt x="17282" y="7680"/>
                </a:lnTo>
                <a:lnTo>
                  <a:pt x="16322" y="9601"/>
                </a:lnTo>
                <a:lnTo>
                  <a:pt x="14401" y="11521"/>
                </a:lnTo>
                <a:lnTo>
                  <a:pt x="14401" y="2880"/>
                </a:lnTo>
                <a:lnTo>
                  <a:pt x="13441" y="2880"/>
                </a:lnTo>
                <a:lnTo>
                  <a:pt x="13441" y="1935"/>
                </a:lnTo>
                <a:lnTo>
                  <a:pt x="1920" y="1935"/>
                </a:lnTo>
                <a:lnTo>
                  <a:pt x="960" y="2880"/>
                </a:lnTo>
                <a:lnTo>
                  <a:pt x="0" y="2880"/>
                </a:lnTo>
                <a:lnTo>
                  <a:pt x="0" y="64328"/>
                </a:lnTo>
                <a:lnTo>
                  <a:pt x="960" y="64328"/>
                </a:lnTo>
                <a:lnTo>
                  <a:pt x="960" y="65288"/>
                </a:lnTo>
                <a:lnTo>
                  <a:pt x="15361" y="65288"/>
                </a:lnTo>
                <a:lnTo>
                  <a:pt x="15361" y="64328"/>
                </a:lnTo>
                <a:lnTo>
                  <a:pt x="16322" y="64328"/>
                </a:lnTo>
                <a:lnTo>
                  <a:pt x="16322" y="63367"/>
                </a:lnTo>
                <a:lnTo>
                  <a:pt x="17282" y="63367"/>
                </a:lnTo>
                <a:lnTo>
                  <a:pt x="17282" y="25923"/>
                </a:lnTo>
                <a:lnTo>
                  <a:pt x="18242" y="24002"/>
                </a:lnTo>
                <a:lnTo>
                  <a:pt x="19202" y="23042"/>
                </a:lnTo>
                <a:lnTo>
                  <a:pt x="20162" y="21122"/>
                </a:lnTo>
                <a:lnTo>
                  <a:pt x="21122" y="20162"/>
                </a:lnTo>
                <a:lnTo>
                  <a:pt x="22082" y="19202"/>
                </a:lnTo>
                <a:lnTo>
                  <a:pt x="23042" y="18242"/>
                </a:lnTo>
                <a:lnTo>
                  <a:pt x="24002" y="17282"/>
                </a:lnTo>
                <a:lnTo>
                  <a:pt x="24963" y="17282"/>
                </a:lnTo>
                <a:lnTo>
                  <a:pt x="25923" y="16322"/>
                </a:lnTo>
                <a:lnTo>
                  <a:pt x="32644" y="16322"/>
                </a:lnTo>
                <a:lnTo>
                  <a:pt x="33604" y="17282"/>
                </a:lnTo>
                <a:lnTo>
                  <a:pt x="37444" y="17282"/>
                </a:lnTo>
                <a:lnTo>
                  <a:pt x="37444" y="13441"/>
                </a:lnTo>
                <a:lnTo>
                  <a:pt x="38404" y="12481"/>
                </a:lnTo>
                <a:lnTo>
                  <a:pt x="38404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/>
          <p:nvPr/>
        </p:nvSpPr>
        <p:spPr>
          <a:xfrm>
            <a:off x="3120146" y="6411696"/>
            <a:ext cx="33588" cy="14401"/>
          </a:xfrm>
          <a:custGeom>
            <a:avLst/>
            <a:gdLst/>
            <a:ahLst/>
            <a:cxnLst/>
            <a:rect l="l" t="t" r="r" b="b"/>
            <a:pathLst>
              <a:path w="33588" h="14401">
                <a:moveTo>
                  <a:pt x="960" y="12481"/>
                </a:moveTo>
                <a:lnTo>
                  <a:pt x="960" y="13441"/>
                </a:lnTo>
                <a:lnTo>
                  <a:pt x="1920" y="14401"/>
                </a:lnTo>
                <a:lnTo>
                  <a:pt x="31683" y="14401"/>
                </a:lnTo>
                <a:lnTo>
                  <a:pt x="32628" y="13441"/>
                </a:lnTo>
                <a:lnTo>
                  <a:pt x="32628" y="12481"/>
                </a:lnTo>
                <a:lnTo>
                  <a:pt x="33588" y="11521"/>
                </a:lnTo>
                <a:lnTo>
                  <a:pt x="33588" y="2880"/>
                </a:lnTo>
                <a:lnTo>
                  <a:pt x="32628" y="1920"/>
                </a:lnTo>
                <a:lnTo>
                  <a:pt x="32628" y="960"/>
                </a:lnTo>
                <a:lnTo>
                  <a:pt x="31683" y="960"/>
                </a:lnTo>
                <a:lnTo>
                  <a:pt x="31683" y="0"/>
                </a:lnTo>
                <a:lnTo>
                  <a:pt x="1920" y="0"/>
                </a:ln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1521"/>
                </a:lnTo>
                <a:lnTo>
                  <a:pt x="960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/>
          <p:nvPr/>
        </p:nvSpPr>
        <p:spPr>
          <a:xfrm>
            <a:off x="2482717" y="6549938"/>
            <a:ext cx="60487" cy="87355"/>
          </a:xfrm>
          <a:custGeom>
            <a:avLst/>
            <a:gdLst/>
            <a:ahLst/>
            <a:cxnLst/>
            <a:rect l="l" t="t" r="r" b="b"/>
            <a:pathLst>
              <a:path w="60487" h="87355">
                <a:moveTo>
                  <a:pt x="960" y="76794"/>
                </a:moveTo>
                <a:lnTo>
                  <a:pt x="1920" y="78714"/>
                </a:lnTo>
                <a:lnTo>
                  <a:pt x="2880" y="80634"/>
                </a:lnTo>
                <a:lnTo>
                  <a:pt x="4800" y="82555"/>
                </a:lnTo>
                <a:lnTo>
                  <a:pt x="6720" y="83515"/>
                </a:lnTo>
                <a:lnTo>
                  <a:pt x="8641" y="85435"/>
                </a:lnTo>
                <a:lnTo>
                  <a:pt x="12481" y="86395"/>
                </a:lnTo>
                <a:lnTo>
                  <a:pt x="15361" y="87355"/>
                </a:lnTo>
                <a:lnTo>
                  <a:pt x="16322" y="71993"/>
                </a:lnTo>
                <a:lnTo>
                  <a:pt x="16322" y="67193"/>
                </a:lnTo>
                <a:lnTo>
                  <a:pt x="17282" y="67193"/>
                </a:lnTo>
                <a:lnTo>
                  <a:pt x="17282" y="43190"/>
                </a:lnTo>
                <a:lnTo>
                  <a:pt x="18242" y="42230"/>
                </a:lnTo>
                <a:lnTo>
                  <a:pt x="18242" y="41269"/>
                </a:lnTo>
                <a:lnTo>
                  <a:pt x="19202" y="41269"/>
                </a:lnTo>
                <a:lnTo>
                  <a:pt x="19202" y="40309"/>
                </a:lnTo>
                <a:lnTo>
                  <a:pt x="20162" y="41269"/>
                </a:lnTo>
                <a:lnTo>
                  <a:pt x="19202" y="26883"/>
                </a:lnTo>
                <a:lnTo>
                  <a:pt x="19202" y="17282"/>
                </a:lnTo>
                <a:lnTo>
                  <a:pt x="20162" y="16322"/>
                </a:lnTo>
                <a:lnTo>
                  <a:pt x="20162" y="15346"/>
                </a:lnTo>
                <a:lnTo>
                  <a:pt x="21122" y="14386"/>
                </a:lnTo>
                <a:lnTo>
                  <a:pt x="22082" y="13441"/>
                </a:lnTo>
                <a:lnTo>
                  <a:pt x="23042" y="12481"/>
                </a:lnTo>
                <a:lnTo>
                  <a:pt x="24002" y="12481"/>
                </a:lnTo>
                <a:lnTo>
                  <a:pt x="25923" y="11506"/>
                </a:lnTo>
                <a:lnTo>
                  <a:pt x="31683" y="11506"/>
                </a:lnTo>
                <a:lnTo>
                  <a:pt x="34564" y="12481"/>
                </a:lnTo>
                <a:lnTo>
                  <a:pt x="36484" y="13441"/>
                </a:lnTo>
                <a:lnTo>
                  <a:pt x="37444" y="15346"/>
                </a:lnTo>
                <a:lnTo>
                  <a:pt x="38404" y="18227"/>
                </a:lnTo>
                <a:lnTo>
                  <a:pt x="38404" y="24947"/>
                </a:lnTo>
                <a:lnTo>
                  <a:pt x="37444" y="25908"/>
                </a:lnTo>
                <a:lnTo>
                  <a:pt x="37444" y="26883"/>
                </a:lnTo>
                <a:lnTo>
                  <a:pt x="36484" y="27828"/>
                </a:lnTo>
                <a:lnTo>
                  <a:pt x="35524" y="28788"/>
                </a:lnTo>
                <a:lnTo>
                  <a:pt x="34564" y="29748"/>
                </a:lnTo>
                <a:lnTo>
                  <a:pt x="33604" y="30723"/>
                </a:lnTo>
                <a:lnTo>
                  <a:pt x="23042" y="30723"/>
                </a:lnTo>
                <a:lnTo>
                  <a:pt x="22082" y="41269"/>
                </a:lnTo>
                <a:lnTo>
                  <a:pt x="23042" y="42230"/>
                </a:lnTo>
                <a:lnTo>
                  <a:pt x="35524" y="42230"/>
                </a:lnTo>
                <a:lnTo>
                  <a:pt x="39364" y="41269"/>
                </a:lnTo>
                <a:lnTo>
                  <a:pt x="42245" y="40309"/>
                </a:lnTo>
                <a:lnTo>
                  <a:pt x="44165" y="39349"/>
                </a:lnTo>
                <a:lnTo>
                  <a:pt x="47045" y="37429"/>
                </a:lnTo>
                <a:lnTo>
                  <a:pt x="48966" y="35509"/>
                </a:lnTo>
                <a:lnTo>
                  <a:pt x="50886" y="32628"/>
                </a:lnTo>
                <a:lnTo>
                  <a:pt x="51846" y="30723"/>
                </a:lnTo>
                <a:lnTo>
                  <a:pt x="52806" y="27828"/>
                </a:lnTo>
                <a:lnTo>
                  <a:pt x="53766" y="24947"/>
                </a:lnTo>
                <a:lnTo>
                  <a:pt x="53766" y="20162"/>
                </a:lnTo>
                <a:lnTo>
                  <a:pt x="52806" y="18227"/>
                </a:lnTo>
                <a:lnTo>
                  <a:pt x="52806" y="17282"/>
                </a:lnTo>
                <a:lnTo>
                  <a:pt x="51846" y="15346"/>
                </a:lnTo>
                <a:lnTo>
                  <a:pt x="51846" y="14386"/>
                </a:lnTo>
                <a:lnTo>
                  <a:pt x="50886" y="13441"/>
                </a:lnTo>
                <a:lnTo>
                  <a:pt x="58567" y="13441"/>
                </a:lnTo>
                <a:lnTo>
                  <a:pt x="58567" y="12481"/>
                </a:lnTo>
                <a:lnTo>
                  <a:pt x="59527" y="11506"/>
                </a:lnTo>
                <a:lnTo>
                  <a:pt x="59527" y="10561"/>
                </a:lnTo>
                <a:lnTo>
                  <a:pt x="60487" y="9601"/>
                </a:lnTo>
                <a:lnTo>
                  <a:pt x="60487" y="4800"/>
                </a:lnTo>
                <a:lnTo>
                  <a:pt x="59527" y="2880"/>
                </a:lnTo>
                <a:lnTo>
                  <a:pt x="59527" y="1920"/>
                </a:lnTo>
                <a:lnTo>
                  <a:pt x="58567" y="960"/>
                </a:lnTo>
                <a:lnTo>
                  <a:pt x="37444" y="960"/>
                </a:lnTo>
                <a:lnTo>
                  <a:pt x="35524" y="0"/>
                </a:lnTo>
                <a:lnTo>
                  <a:pt x="22082" y="0"/>
                </a:lnTo>
                <a:lnTo>
                  <a:pt x="19202" y="960"/>
                </a:lnTo>
                <a:lnTo>
                  <a:pt x="15361" y="1920"/>
                </a:lnTo>
                <a:lnTo>
                  <a:pt x="13441" y="3825"/>
                </a:lnTo>
                <a:lnTo>
                  <a:pt x="11521" y="5760"/>
                </a:lnTo>
                <a:lnTo>
                  <a:pt x="8641" y="7665"/>
                </a:lnTo>
                <a:lnTo>
                  <a:pt x="7680" y="9601"/>
                </a:lnTo>
                <a:lnTo>
                  <a:pt x="5760" y="12481"/>
                </a:lnTo>
                <a:lnTo>
                  <a:pt x="4800" y="15346"/>
                </a:lnTo>
                <a:lnTo>
                  <a:pt x="3840" y="18227"/>
                </a:lnTo>
                <a:lnTo>
                  <a:pt x="3840" y="24947"/>
                </a:lnTo>
                <a:lnTo>
                  <a:pt x="4800" y="27828"/>
                </a:lnTo>
                <a:lnTo>
                  <a:pt x="5760" y="29748"/>
                </a:lnTo>
                <a:lnTo>
                  <a:pt x="6720" y="31668"/>
                </a:lnTo>
                <a:lnTo>
                  <a:pt x="7680" y="33588"/>
                </a:lnTo>
                <a:lnTo>
                  <a:pt x="9601" y="35509"/>
                </a:lnTo>
                <a:lnTo>
                  <a:pt x="7680" y="36469"/>
                </a:lnTo>
                <a:lnTo>
                  <a:pt x="5760" y="38389"/>
                </a:lnTo>
                <a:lnTo>
                  <a:pt x="4800" y="41269"/>
                </a:lnTo>
                <a:lnTo>
                  <a:pt x="3840" y="43190"/>
                </a:lnTo>
                <a:lnTo>
                  <a:pt x="2880" y="45110"/>
                </a:lnTo>
                <a:lnTo>
                  <a:pt x="2880" y="49911"/>
                </a:lnTo>
                <a:lnTo>
                  <a:pt x="3840" y="51831"/>
                </a:lnTo>
                <a:lnTo>
                  <a:pt x="4800" y="53751"/>
                </a:lnTo>
                <a:lnTo>
                  <a:pt x="5760" y="55671"/>
                </a:lnTo>
                <a:lnTo>
                  <a:pt x="6720" y="56631"/>
                </a:lnTo>
                <a:lnTo>
                  <a:pt x="8641" y="57591"/>
                </a:lnTo>
                <a:lnTo>
                  <a:pt x="7680" y="58552"/>
                </a:lnTo>
                <a:lnTo>
                  <a:pt x="6720" y="59512"/>
                </a:lnTo>
                <a:lnTo>
                  <a:pt x="4800" y="61432"/>
                </a:lnTo>
                <a:lnTo>
                  <a:pt x="3840" y="62392"/>
                </a:lnTo>
                <a:lnTo>
                  <a:pt x="2880" y="63352"/>
                </a:lnTo>
                <a:lnTo>
                  <a:pt x="2880" y="64312"/>
                </a:lnTo>
                <a:lnTo>
                  <a:pt x="1920" y="65272"/>
                </a:lnTo>
                <a:lnTo>
                  <a:pt x="960" y="67193"/>
                </a:lnTo>
                <a:lnTo>
                  <a:pt x="960" y="68153"/>
                </a:lnTo>
                <a:lnTo>
                  <a:pt x="0" y="69113"/>
                </a:lnTo>
                <a:lnTo>
                  <a:pt x="0" y="74874"/>
                </a:lnTo>
                <a:lnTo>
                  <a:pt x="960" y="767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/>
          <p:nvPr/>
        </p:nvSpPr>
        <p:spPr>
          <a:xfrm>
            <a:off x="2501920" y="6576822"/>
            <a:ext cx="3840" cy="14386"/>
          </a:xfrm>
          <a:custGeom>
            <a:avLst/>
            <a:gdLst/>
            <a:ahLst/>
            <a:cxnLst/>
            <a:rect l="l" t="t" r="r" b="b"/>
            <a:pathLst>
              <a:path w="3840" h="14386">
                <a:moveTo>
                  <a:pt x="1920" y="1904"/>
                </a:moveTo>
                <a:lnTo>
                  <a:pt x="0" y="0"/>
                </a:lnTo>
                <a:lnTo>
                  <a:pt x="960" y="14386"/>
                </a:lnTo>
                <a:lnTo>
                  <a:pt x="2880" y="14386"/>
                </a:lnTo>
                <a:lnTo>
                  <a:pt x="3840" y="3840"/>
                </a:lnTo>
                <a:lnTo>
                  <a:pt x="1920" y="19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/>
          <p:nvPr/>
        </p:nvSpPr>
        <p:spPr>
          <a:xfrm>
            <a:off x="2498079" y="6596009"/>
            <a:ext cx="44165" cy="42245"/>
          </a:xfrm>
          <a:custGeom>
            <a:avLst/>
            <a:gdLst/>
            <a:ahLst/>
            <a:cxnLst/>
            <a:rect l="l" t="t" r="r" b="b"/>
            <a:pathLst>
              <a:path w="44165" h="42245">
                <a:moveTo>
                  <a:pt x="18242" y="30723"/>
                </a:moveTo>
                <a:lnTo>
                  <a:pt x="6720" y="30723"/>
                </a:lnTo>
                <a:lnTo>
                  <a:pt x="4800" y="28803"/>
                </a:lnTo>
                <a:lnTo>
                  <a:pt x="1920" y="27843"/>
                </a:lnTo>
                <a:lnTo>
                  <a:pt x="960" y="25923"/>
                </a:lnTo>
                <a:lnTo>
                  <a:pt x="0" y="41285"/>
                </a:lnTo>
                <a:lnTo>
                  <a:pt x="3840" y="42245"/>
                </a:lnTo>
                <a:lnTo>
                  <a:pt x="18242" y="42245"/>
                </a:lnTo>
                <a:lnTo>
                  <a:pt x="23042" y="41285"/>
                </a:lnTo>
                <a:lnTo>
                  <a:pt x="26883" y="40325"/>
                </a:lnTo>
                <a:lnTo>
                  <a:pt x="30723" y="39364"/>
                </a:lnTo>
                <a:lnTo>
                  <a:pt x="33604" y="38404"/>
                </a:lnTo>
                <a:lnTo>
                  <a:pt x="36484" y="36484"/>
                </a:lnTo>
                <a:lnTo>
                  <a:pt x="38404" y="34564"/>
                </a:lnTo>
                <a:lnTo>
                  <a:pt x="40325" y="31683"/>
                </a:lnTo>
                <a:lnTo>
                  <a:pt x="42245" y="29763"/>
                </a:lnTo>
                <a:lnTo>
                  <a:pt x="43205" y="26883"/>
                </a:lnTo>
                <a:lnTo>
                  <a:pt x="44165" y="24002"/>
                </a:lnTo>
                <a:lnTo>
                  <a:pt x="44165" y="18242"/>
                </a:lnTo>
                <a:lnTo>
                  <a:pt x="43205" y="16322"/>
                </a:lnTo>
                <a:lnTo>
                  <a:pt x="42245" y="14401"/>
                </a:lnTo>
                <a:lnTo>
                  <a:pt x="41285" y="12481"/>
                </a:lnTo>
                <a:lnTo>
                  <a:pt x="40325" y="10561"/>
                </a:lnTo>
                <a:lnTo>
                  <a:pt x="38404" y="8641"/>
                </a:lnTo>
                <a:lnTo>
                  <a:pt x="36484" y="7680"/>
                </a:lnTo>
                <a:lnTo>
                  <a:pt x="34564" y="6720"/>
                </a:lnTo>
                <a:lnTo>
                  <a:pt x="31683" y="5760"/>
                </a:lnTo>
                <a:lnTo>
                  <a:pt x="28803" y="4800"/>
                </a:lnTo>
                <a:lnTo>
                  <a:pt x="25923" y="3840"/>
                </a:lnTo>
                <a:lnTo>
                  <a:pt x="8641" y="3840"/>
                </a:lnTo>
                <a:lnTo>
                  <a:pt x="6720" y="2880"/>
                </a:lnTo>
                <a:lnTo>
                  <a:pt x="4800" y="2880"/>
                </a:lnTo>
                <a:lnTo>
                  <a:pt x="3840" y="1920"/>
                </a:lnTo>
                <a:lnTo>
                  <a:pt x="2880" y="960"/>
                </a:lnTo>
                <a:lnTo>
                  <a:pt x="1920" y="0"/>
                </a:lnTo>
                <a:lnTo>
                  <a:pt x="1920" y="20162"/>
                </a:lnTo>
                <a:lnTo>
                  <a:pt x="2880" y="19202"/>
                </a:lnTo>
                <a:lnTo>
                  <a:pt x="2880" y="18242"/>
                </a:lnTo>
                <a:lnTo>
                  <a:pt x="3840" y="18242"/>
                </a:lnTo>
                <a:lnTo>
                  <a:pt x="4800" y="17282"/>
                </a:lnTo>
                <a:lnTo>
                  <a:pt x="5760" y="16322"/>
                </a:lnTo>
                <a:lnTo>
                  <a:pt x="6720" y="15361"/>
                </a:lnTo>
                <a:lnTo>
                  <a:pt x="18242" y="15361"/>
                </a:lnTo>
                <a:lnTo>
                  <a:pt x="21122" y="16322"/>
                </a:lnTo>
                <a:lnTo>
                  <a:pt x="23042" y="16322"/>
                </a:lnTo>
                <a:lnTo>
                  <a:pt x="24963" y="17282"/>
                </a:lnTo>
                <a:lnTo>
                  <a:pt x="26883" y="18242"/>
                </a:lnTo>
                <a:lnTo>
                  <a:pt x="26883" y="24963"/>
                </a:lnTo>
                <a:lnTo>
                  <a:pt x="25923" y="25923"/>
                </a:lnTo>
                <a:lnTo>
                  <a:pt x="24963" y="27843"/>
                </a:lnTo>
                <a:lnTo>
                  <a:pt x="24003" y="27843"/>
                </a:lnTo>
                <a:lnTo>
                  <a:pt x="23042" y="28803"/>
                </a:lnTo>
                <a:lnTo>
                  <a:pt x="22082" y="29763"/>
                </a:lnTo>
                <a:lnTo>
                  <a:pt x="20162" y="29763"/>
                </a:lnTo>
                <a:lnTo>
                  <a:pt x="18242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/>
          <p:nvPr/>
        </p:nvSpPr>
        <p:spPr>
          <a:xfrm>
            <a:off x="2553766" y="6522095"/>
            <a:ext cx="16306" cy="92156"/>
          </a:xfrm>
          <a:custGeom>
            <a:avLst/>
            <a:gdLst/>
            <a:ahLst/>
            <a:cxnLst/>
            <a:rect l="l" t="t" r="r" b="b"/>
            <a:pathLst>
              <a:path w="16306" h="92156">
                <a:moveTo>
                  <a:pt x="944" y="91196"/>
                </a:moveTo>
                <a:lnTo>
                  <a:pt x="1920" y="92156"/>
                </a:lnTo>
                <a:lnTo>
                  <a:pt x="14386" y="92156"/>
                </a:lnTo>
                <a:lnTo>
                  <a:pt x="15346" y="91196"/>
                </a:lnTo>
                <a:lnTo>
                  <a:pt x="16306" y="91196"/>
                </a:lnTo>
                <a:lnTo>
                  <a:pt x="16306" y="1920"/>
                </a:lnTo>
                <a:lnTo>
                  <a:pt x="15346" y="960"/>
                </a:lnTo>
                <a:lnTo>
                  <a:pt x="13441" y="960"/>
                </a:lnTo>
                <a:lnTo>
                  <a:pt x="12466" y="0"/>
                </a:lnTo>
                <a:lnTo>
                  <a:pt x="3825" y="0"/>
                </a:lnTo>
                <a:lnTo>
                  <a:pt x="2880" y="960"/>
                </a:lnTo>
                <a:lnTo>
                  <a:pt x="944" y="960"/>
                </a:lnTo>
                <a:lnTo>
                  <a:pt x="944" y="1920"/>
                </a:lnTo>
                <a:lnTo>
                  <a:pt x="0" y="1920"/>
                </a:lnTo>
                <a:lnTo>
                  <a:pt x="0" y="91196"/>
                </a:lnTo>
                <a:lnTo>
                  <a:pt x="944" y="91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/>
          <p:nvPr/>
        </p:nvSpPr>
        <p:spPr>
          <a:xfrm>
            <a:off x="2583515" y="6590248"/>
            <a:ext cx="21122" cy="66233"/>
          </a:xfrm>
          <a:custGeom>
            <a:avLst/>
            <a:gdLst/>
            <a:ahLst/>
            <a:cxnLst/>
            <a:rect l="l" t="t" r="r" b="b"/>
            <a:pathLst>
              <a:path w="21122" h="66233">
                <a:moveTo>
                  <a:pt x="21122" y="24963"/>
                </a:moveTo>
                <a:lnTo>
                  <a:pt x="21122" y="8641"/>
                </a:lnTo>
                <a:lnTo>
                  <a:pt x="20162" y="6720"/>
                </a:lnTo>
                <a:lnTo>
                  <a:pt x="19202" y="4800"/>
                </a:lnTo>
                <a:lnTo>
                  <a:pt x="18242" y="2880"/>
                </a:lnTo>
                <a:lnTo>
                  <a:pt x="17282" y="0"/>
                </a:lnTo>
                <a:lnTo>
                  <a:pt x="17282" y="23042"/>
                </a:lnTo>
                <a:lnTo>
                  <a:pt x="21122" y="24963"/>
                </a:lnTo>
                <a:close/>
              </a:path>
              <a:path w="21122" h="66233">
                <a:moveTo>
                  <a:pt x="35524" y="11521"/>
                </a:moveTo>
                <a:lnTo>
                  <a:pt x="33604" y="12481"/>
                </a:lnTo>
                <a:lnTo>
                  <a:pt x="28803" y="12481"/>
                </a:lnTo>
                <a:lnTo>
                  <a:pt x="25923" y="11521"/>
                </a:lnTo>
                <a:lnTo>
                  <a:pt x="24002" y="10561"/>
                </a:lnTo>
                <a:lnTo>
                  <a:pt x="22082" y="9601"/>
                </a:lnTo>
                <a:lnTo>
                  <a:pt x="21122" y="8641"/>
                </a:lnTo>
                <a:lnTo>
                  <a:pt x="21122" y="24963"/>
                </a:lnTo>
                <a:lnTo>
                  <a:pt x="24963" y="25923"/>
                </a:lnTo>
                <a:lnTo>
                  <a:pt x="35524" y="25923"/>
                </a:lnTo>
                <a:lnTo>
                  <a:pt x="40325" y="24963"/>
                </a:lnTo>
                <a:lnTo>
                  <a:pt x="45125" y="23042"/>
                </a:lnTo>
                <a:lnTo>
                  <a:pt x="48966" y="21122"/>
                </a:lnTo>
                <a:lnTo>
                  <a:pt x="51846" y="19202"/>
                </a:lnTo>
                <a:lnTo>
                  <a:pt x="54726" y="16322"/>
                </a:lnTo>
                <a:lnTo>
                  <a:pt x="57607" y="13441"/>
                </a:lnTo>
                <a:lnTo>
                  <a:pt x="59527" y="9601"/>
                </a:lnTo>
                <a:lnTo>
                  <a:pt x="60487" y="5760"/>
                </a:lnTo>
                <a:lnTo>
                  <a:pt x="62407" y="960"/>
                </a:lnTo>
                <a:lnTo>
                  <a:pt x="63367" y="-2880"/>
                </a:lnTo>
                <a:lnTo>
                  <a:pt x="63367" y="-13426"/>
                </a:lnTo>
                <a:lnTo>
                  <a:pt x="62407" y="-18242"/>
                </a:lnTo>
                <a:lnTo>
                  <a:pt x="61447" y="-22082"/>
                </a:lnTo>
                <a:lnTo>
                  <a:pt x="59527" y="-25923"/>
                </a:lnTo>
                <a:lnTo>
                  <a:pt x="57607" y="-29748"/>
                </a:lnTo>
                <a:lnTo>
                  <a:pt x="55686" y="-32644"/>
                </a:lnTo>
                <a:lnTo>
                  <a:pt x="52806" y="-35509"/>
                </a:lnTo>
                <a:lnTo>
                  <a:pt x="49926" y="-37429"/>
                </a:lnTo>
                <a:lnTo>
                  <a:pt x="46085" y="-38389"/>
                </a:lnTo>
                <a:lnTo>
                  <a:pt x="42245" y="-40309"/>
                </a:lnTo>
                <a:lnTo>
                  <a:pt x="37444" y="-41269"/>
                </a:lnTo>
                <a:lnTo>
                  <a:pt x="26883" y="-41269"/>
                </a:lnTo>
                <a:lnTo>
                  <a:pt x="22082" y="-40309"/>
                </a:lnTo>
                <a:lnTo>
                  <a:pt x="18242" y="-38389"/>
                </a:lnTo>
                <a:lnTo>
                  <a:pt x="13441" y="-36484"/>
                </a:lnTo>
                <a:lnTo>
                  <a:pt x="10561" y="-34549"/>
                </a:lnTo>
                <a:lnTo>
                  <a:pt x="7680" y="-31668"/>
                </a:lnTo>
                <a:lnTo>
                  <a:pt x="4800" y="-28803"/>
                </a:lnTo>
                <a:lnTo>
                  <a:pt x="2880" y="-24963"/>
                </a:lnTo>
                <a:lnTo>
                  <a:pt x="1920" y="-21107"/>
                </a:lnTo>
                <a:lnTo>
                  <a:pt x="0" y="-16306"/>
                </a:lnTo>
                <a:lnTo>
                  <a:pt x="0" y="2880"/>
                </a:lnTo>
                <a:lnTo>
                  <a:pt x="1920" y="6720"/>
                </a:lnTo>
                <a:lnTo>
                  <a:pt x="2880" y="10561"/>
                </a:lnTo>
                <a:lnTo>
                  <a:pt x="4800" y="14401"/>
                </a:lnTo>
                <a:lnTo>
                  <a:pt x="7680" y="17282"/>
                </a:lnTo>
                <a:lnTo>
                  <a:pt x="9601" y="20162"/>
                </a:lnTo>
                <a:lnTo>
                  <a:pt x="13441" y="22082"/>
                </a:lnTo>
                <a:lnTo>
                  <a:pt x="17282" y="23042"/>
                </a:lnTo>
                <a:lnTo>
                  <a:pt x="17282" y="-16306"/>
                </a:lnTo>
                <a:lnTo>
                  <a:pt x="18242" y="-18242"/>
                </a:lnTo>
                <a:lnTo>
                  <a:pt x="19202" y="-21107"/>
                </a:lnTo>
                <a:lnTo>
                  <a:pt x="20162" y="-22082"/>
                </a:lnTo>
                <a:lnTo>
                  <a:pt x="21122" y="-23987"/>
                </a:lnTo>
                <a:lnTo>
                  <a:pt x="23042" y="-25923"/>
                </a:lnTo>
                <a:lnTo>
                  <a:pt x="24963" y="-25923"/>
                </a:lnTo>
                <a:lnTo>
                  <a:pt x="26883" y="-26868"/>
                </a:lnTo>
                <a:lnTo>
                  <a:pt x="28803" y="-27828"/>
                </a:lnTo>
                <a:lnTo>
                  <a:pt x="34564" y="-27828"/>
                </a:lnTo>
                <a:lnTo>
                  <a:pt x="36484" y="-26868"/>
                </a:lnTo>
                <a:lnTo>
                  <a:pt x="38404" y="-25923"/>
                </a:lnTo>
                <a:lnTo>
                  <a:pt x="40325" y="-24963"/>
                </a:lnTo>
                <a:lnTo>
                  <a:pt x="41285" y="-23987"/>
                </a:lnTo>
                <a:lnTo>
                  <a:pt x="43205" y="-22082"/>
                </a:lnTo>
                <a:lnTo>
                  <a:pt x="44165" y="-20147"/>
                </a:lnTo>
                <a:lnTo>
                  <a:pt x="45125" y="-18242"/>
                </a:lnTo>
                <a:lnTo>
                  <a:pt x="45125" y="-13426"/>
                </a:lnTo>
                <a:lnTo>
                  <a:pt x="46085" y="-10561"/>
                </a:lnTo>
                <a:lnTo>
                  <a:pt x="46085" y="-4800"/>
                </a:lnTo>
                <a:lnTo>
                  <a:pt x="45125" y="-1920"/>
                </a:lnTo>
                <a:lnTo>
                  <a:pt x="45125" y="960"/>
                </a:lnTo>
                <a:lnTo>
                  <a:pt x="44165" y="2880"/>
                </a:lnTo>
                <a:lnTo>
                  <a:pt x="43205" y="4800"/>
                </a:lnTo>
                <a:lnTo>
                  <a:pt x="42245" y="6720"/>
                </a:lnTo>
                <a:lnTo>
                  <a:pt x="41285" y="8641"/>
                </a:lnTo>
                <a:lnTo>
                  <a:pt x="39364" y="9601"/>
                </a:lnTo>
                <a:lnTo>
                  <a:pt x="37444" y="10561"/>
                </a:lnTo>
                <a:lnTo>
                  <a:pt x="35524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/>
          <p:nvPr/>
        </p:nvSpPr>
        <p:spPr>
          <a:xfrm>
            <a:off x="2659349" y="6522095"/>
            <a:ext cx="19202" cy="92156"/>
          </a:xfrm>
          <a:custGeom>
            <a:avLst/>
            <a:gdLst/>
            <a:ahLst/>
            <a:cxnLst/>
            <a:rect l="l" t="t" r="r" b="b"/>
            <a:pathLst>
              <a:path w="19202" h="92156">
                <a:moveTo>
                  <a:pt x="960" y="960"/>
                </a:moveTo>
                <a:lnTo>
                  <a:pt x="960" y="1920"/>
                </a:lnTo>
                <a:lnTo>
                  <a:pt x="0" y="1920"/>
                </a:lnTo>
                <a:lnTo>
                  <a:pt x="0" y="91196"/>
                </a:lnTo>
                <a:lnTo>
                  <a:pt x="960" y="91196"/>
                </a:lnTo>
                <a:lnTo>
                  <a:pt x="960" y="92156"/>
                </a:lnTo>
                <a:lnTo>
                  <a:pt x="12481" y="92156"/>
                </a:lnTo>
                <a:lnTo>
                  <a:pt x="13441" y="91196"/>
                </a:lnTo>
                <a:lnTo>
                  <a:pt x="14401" y="91196"/>
                </a:lnTo>
                <a:lnTo>
                  <a:pt x="14401" y="83515"/>
                </a:lnTo>
                <a:lnTo>
                  <a:pt x="16337" y="85435"/>
                </a:lnTo>
                <a:lnTo>
                  <a:pt x="17282" y="86395"/>
                </a:lnTo>
                <a:lnTo>
                  <a:pt x="19202" y="72953"/>
                </a:lnTo>
                <a:lnTo>
                  <a:pt x="16337" y="70073"/>
                </a:lnTo>
                <a:lnTo>
                  <a:pt x="16337" y="50886"/>
                </a:lnTo>
                <a:lnTo>
                  <a:pt x="18242" y="48950"/>
                </a:lnTo>
                <a:lnTo>
                  <a:pt x="16337" y="35509"/>
                </a:lnTo>
                <a:lnTo>
                  <a:pt x="16337" y="1920"/>
                </a:lnTo>
                <a:lnTo>
                  <a:pt x="15361" y="960"/>
                </a:lnTo>
                <a:lnTo>
                  <a:pt x="13441" y="960"/>
                </a:lnTo>
                <a:lnTo>
                  <a:pt x="12481" y="0"/>
                </a:lnTo>
                <a:lnTo>
                  <a:pt x="4800" y="0"/>
                </a:lnTo>
                <a:lnTo>
                  <a:pt x="2895" y="960"/>
                </a:lnTo>
                <a:lnTo>
                  <a:pt x="9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" name="object 80"/>
          <p:cNvSpPr/>
          <p:nvPr/>
        </p:nvSpPr>
        <p:spPr>
          <a:xfrm>
            <a:off x="2675686" y="6548978"/>
            <a:ext cx="43190" cy="67193"/>
          </a:xfrm>
          <a:custGeom>
            <a:avLst/>
            <a:gdLst/>
            <a:ahLst/>
            <a:cxnLst/>
            <a:rect l="l" t="t" r="r" b="b"/>
            <a:pathLst>
              <a:path w="43190" h="67193">
                <a:moveTo>
                  <a:pt x="944" y="59512"/>
                </a:moveTo>
                <a:lnTo>
                  <a:pt x="2865" y="61432"/>
                </a:lnTo>
                <a:lnTo>
                  <a:pt x="3825" y="62392"/>
                </a:lnTo>
                <a:lnTo>
                  <a:pt x="5745" y="63352"/>
                </a:lnTo>
                <a:lnTo>
                  <a:pt x="7665" y="64312"/>
                </a:lnTo>
                <a:lnTo>
                  <a:pt x="8625" y="65272"/>
                </a:lnTo>
                <a:lnTo>
                  <a:pt x="10546" y="66233"/>
                </a:lnTo>
                <a:lnTo>
                  <a:pt x="14386" y="66233"/>
                </a:lnTo>
                <a:lnTo>
                  <a:pt x="15346" y="67193"/>
                </a:lnTo>
                <a:lnTo>
                  <a:pt x="22067" y="67193"/>
                </a:lnTo>
                <a:lnTo>
                  <a:pt x="24947" y="66233"/>
                </a:lnTo>
                <a:lnTo>
                  <a:pt x="28788" y="64312"/>
                </a:lnTo>
                <a:lnTo>
                  <a:pt x="31668" y="62392"/>
                </a:lnTo>
                <a:lnTo>
                  <a:pt x="34549" y="60472"/>
                </a:lnTo>
                <a:lnTo>
                  <a:pt x="36469" y="57591"/>
                </a:lnTo>
                <a:lnTo>
                  <a:pt x="38389" y="54711"/>
                </a:lnTo>
                <a:lnTo>
                  <a:pt x="40309" y="50871"/>
                </a:lnTo>
                <a:lnTo>
                  <a:pt x="41269" y="47030"/>
                </a:lnTo>
                <a:lnTo>
                  <a:pt x="42230" y="42230"/>
                </a:lnTo>
                <a:lnTo>
                  <a:pt x="43190" y="38389"/>
                </a:lnTo>
                <a:lnTo>
                  <a:pt x="43190" y="28788"/>
                </a:lnTo>
                <a:lnTo>
                  <a:pt x="42230" y="24003"/>
                </a:lnTo>
                <a:lnTo>
                  <a:pt x="42230" y="20162"/>
                </a:lnTo>
                <a:lnTo>
                  <a:pt x="41269" y="16306"/>
                </a:lnTo>
                <a:lnTo>
                  <a:pt x="39349" y="12466"/>
                </a:lnTo>
                <a:lnTo>
                  <a:pt x="37429" y="9601"/>
                </a:lnTo>
                <a:lnTo>
                  <a:pt x="35509" y="6720"/>
                </a:lnTo>
                <a:lnTo>
                  <a:pt x="33588" y="4785"/>
                </a:lnTo>
                <a:lnTo>
                  <a:pt x="29748" y="2880"/>
                </a:lnTo>
                <a:lnTo>
                  <a:pt x="26868" y="960"/>
                </a:lnTo>
                <a:lnTo>
                  <a:pt x="23027" y="0"/>
                </a:lnTo>
                <a:lnTo>
                  <a:pt x="17266" y="0"/>
                </a:lnTo>
                <a:lnTo>
                  <a:pt x="15346" y="960"/>
                </a:lnTo>
                <a:lnTo>
                  <a:pt x="12466" y="960"/>
                </a:lnTo>
                <a:lnTo>
                  <a:pt x="10546" y="1920"/>
                </a:lnTo>
                <a:lnTo>
                  <a:pt x="9585" y="1920"/>
                </a:lnTo>
                <a:lnTo>
                  <a:pt x="7665" y="2880"/>
                </a:lnTo>
                <a:lnTo>
                  <a:pt x="6705" y="3840"/>
                </a:lnTo>
                <a:lnTo>
                  <a:pt x="4785" y="4785"/>
                </a:lnTo>
                <a:lnTo>
                  <a:pt x="3825" y="5760"/>
                </a:lnTo>
                <a:lnTo>
                  <a:pt x="1905" y="7680"/>
                </a:lnTo>
                <a:lnTo>
                  <a:pt x="0" y="8625"/>
                </a:lnTo>
                <a:lnTo>
                  <a:pt x="1905" y="22067"/>
                </a:lnTo>
                <a:lnTo>
                  <a:pt x="2865" y="21122"/>
                </a:lnTo>
                <a:lnTo>
                  <a:pt x="3825" y="19187"/>
                </a:lnTo>
                <a:lnTo>
                  <a:pt x="5745" y="18242"/>
                </a:lnTo>
                <a:lnTo>
                  <a:pt x="6705" y="17282"/>
                </a:lnTo>
                <a:lnTo>
                  <a:pt x="7665" y="16306"/>
                </a:lnTo>
                <a:lnTo>
                  <a:pt x="8625" y="15346"/>
                </a:lnTo>
                <a:lnTo>
                  <a:pt x="10546" y="15346"/>
                </a:lnTo>
                <a:lnTo>
                  <a:pt x="12466" y="14401"/>
                </a:lnTo>
                <a:lnTo>
                  <a:pt x="16306" y="14401"/>
                </a:lnTo>
                <a:lnTo>
                  <a:pt x="18227" y="15346"/>
                </a:lnTo>
                <a:lnTo>
                  <a:pt x="20147" y="16306"/>
                </a:lnTo>
                <a:lnTo>
                  <a:pt x="21107" y="17282"/>
                </a:lnTo>
                <a:lnTo>
                  <a:pt x="22067" y="18242"/>
                </a:lnTo>
                <a:lnTo>
                  <a:pt x="23027" y="20162"/>
                </a:lnTo>
                <a:lnTo>
                  <a:pt x="23987" y="22067"/>
                </a:lnTo>
                <a:lnTo>
                  <a:pt x="24947" y="24003"/>
                </a:lnTo>
                <a:lnTo>
                  <a:pt x="24947" y="26868"/>
                </a:lnTo>
                <a:lnTo>
                  <a:pt x="25907" y="28788"/>
                </a:lnTo>
                <a:lnTo>
                  <a:pt x="25907" y="38389"/>
                </a:lnTo>
                <a:lnTo>
                  <a:pt x="24947" y="40309"/>
                </a:lnTo>
                <a:lnTo>
                  <a:pt x="24947" y="43190"/>
                </a:lnTo>
                <a:lnTo>
                  <a:pt x="23987" y="45110"/>
                </a:lnTo>
                <a:lnTo>
                  <a:pt x="23027" y="47030"/>
                </a:lnTo>
                <a:lnTo>
                  <a:pt x="22067" y="47990"/>
                </a:lnTo>
                <a:lnTo>
                  <a:pt x="21107" y="49911"/>
                </a:lnTo>
                <a:lnTo>
                  <a:pt x="19187" y="50871"/>
                </a:lnTo>
                <a:lnTo>
                  <a:pt x="18227" y="51831"/>
                </a:lnTo>
                <a:lnTo>
                  <a:pt x="16306" y="52791"/>
                </a:lnTo>
                <a:lnTo>
                  <a:pt x="11506" y="52791"/>
                </a:lnTo>
                <a:lnTo>
                  <a:pt x="9585" y="51831"/>
                </a:lnTo>
                <a:lnTo>
                  <a:pt x="6705" y="49911"/>
                </a:lnTo>
                <a:lnTo>
                  <a:pt x="4785" y="48950"/>
                </a:lnTo>
                <a:lnTo>
                  <a:pt x="2865" y="46070"/>
                </a:lnTo>
                <a:lnTo>
                  <a:pt x="944" y="595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" name="object 81"/>
          <p:cNvSpPr/>
          <p:nvPr/>
        </p:nvSpPr>
        <p:spPr>
          <a:xfrm>
            <a:off x="2728478" y="6548978"/>
            <a:ext cx="53751" cy="67193"/>
          </a:xfrm>
          <a:custGeom>
            <a:avLst/>
            <a:gdLst/>
            <a:ahLst/>
            <a:cxnLst/>
            <a:rect l="l" t="t" r="r" b="b"/>
            <a:pathLst>
              <a:path w="53751" h="67193">
                <a:moveTo>
                  <a:pt x="51831" y="65272"/>
                </a:moveTo>
                <a:lnTo>
                  <a:pt x="52791" y="65272"/>
                </a:lnTo>
                <a:lnTo>
                  <a:pt x="52791" y="64312"/>
                </a:lnTo>
                <a:lnTo>
                  <a:pt x="53751" y="64312"/>
                </a:lnTo>
                <a:lnTo>
                  <a:pt x="53751" y="19187"/>
                </a:lnTo>
                <a:lnTo>
                  <a:pt x="52791" y="16306"/>
                </a:lnTo>
                <a:lnTo>
                  <a:pt x="52791" y="13441"/>
                </a:lnTo>
                <a:lnTo>
                  <a:pt x="50871" y="10561"/>
                </a:lnTo>
                <a:lnTo>
                  <a:pt x="49911" y="7680"/>
                </a:lnTo>
                <a:lnTo>
                  <a:pt x="47990" y="5760"/>
                </a:lnTo>
                <a:lnTo>
                  <a:pt x="46070" y="3840"/>
                </a:lnTo>
                <a:lnTo>
                  <a:pt x="43190" y="2880"/>
                </a:lnTo>
                <a:lnTo>
                  <a:pt x="39349" y="1920"/>
                </a:lnTo>
                <a:lnTo>
                  <a:pt x="36469" y="960"/>
                </a:lnTo>
                <a:lnTo>
                  <a:pt x="32628" y="0"/>
                </a:lnTo>
                <a:lnTo>
                  <a:pt x="24947" y="0"/>
                </a:lnTo>
                <a:lnTo>
                  <a:pt x="23042" y="960"/>
                </a:lnTo>
                <a:lnTo>
                  <a:pt x="17282" y="960"/>
                </a:lnTo>
                <a:lnTo>
                  <a:pt x="15361" y="1920"/>
                </a:lnTo>
                <a:lnTo>
                  <a:pt x="13441" y="2880"/>
                </a:lnTo>
                <a:lnTo>
                  <a:pt x="11521" y="2880"/>
                </a:lnTo>
                <a:lnTo>
                  <a:pt x="9601" y="3840"/>
                </a:lnTo>
                <a:lnTo>
                  <a:pt x="7680" y="4785"/>
                </a:lnTo>
                <a:lnTo>
                  <a:pt x="6720" y="5760"/>
                </a:lnTo>
                <a:lnTo>
                  <a:pt x="5760" y="5760"/>
                </a:lnTo>
                <a:lnTo>
                  <a:pt x="4800" y="6720"/>
                </a:lnTo>
                <a:lnTo>
                  <a:pt x="3840" y="7680"/>
                </a:lnTo>
                <a:lnTo>
                  <a:pt x="3840" y="8625"/>
                </a:lnTo>
                <a:lnTo>
                  <a:pt x="2880" y="9601"/>
                </a:lnTo>
                <a:lnTo>
                  <a:pt x="2880" y="15346"/>
                </a:lnTo>
                <a:lnTo>
                  <a:pt x="3840" y="16306"/>
                </a:lnTo>
                <a:lnTo>
                  <a:pt x="3840" y="17282"/>
                </a:lnTo>
                <a:lnTo>
                  <a:pt x="4800" y="18242"/>
                </a:lnTo>
                <a:lnTo>
                  <a:pt x="4800" y="19187"/>
                </a:lnTo>
                <a:lnTo>
                  <a:pt x="6720" y="19187"/>
                </a:lnTo>
                <a:lnTo>
                  <a:pt x="7680" y="18242"/>
                </a:lnTo>
                <a:lnTo>
                  <a:pt x="8641" y="18242"/>
                </a:lnTo>
                <a:lnTo>
                  <a:pt x="9601" y="17282"/>
                </a:lnTo>
                <a:lnTo>
                  <a:pt x="11521" y="16306"/>
                </a:lnTo>
                <a:lnTo>
                  <a:pt x="13441" y="16306"/>
                </a:lnTo>
                <a:lnTo>
                  <a:pt x="14401" y="15346"/>
                </a:lnTo>
                <a:lnTo>
                  <a:pt x="16322" y="14401"/>
                </a:lnTo>
                <a:lnTo>
                  <a:pt x="19202" y="13441"/>
                </a:lnTo>
                <a:lnTo>
                  <a:pt x="31683" y="13441"/>
                </a:lnTo>
                <a:lnTo>
                  <a:pt x="32628" y="14401"/>
                </a:lnTo>
                <a:lnTo>
                  <a:pt x="34564" y="14401"/>
                </a:lnTo>
                <a:lnTo>
                  <a:pt x="34564" y="15346"/>
                </a:lnTo>
                <a:lnTo>
                  <a:pt x="35509" y="16306"/>
                </a:lnTo>
                <a:lnTo>
                  <a:pt x="36469" y="18242"/>
                </a:lnTo>
                <a:lnTo>
                  <a:pt x="36469" y="19187"/>
                </a:lnTo>
                <a:lnTo>
                  <a:pt x="37429" y="20162"/>
                </a:lnTo>
                <a:lnTo>
                  <a:pt x="37429" y="27843"/>
                </a:lnTo>
                <a:lnTo>
                  <a:pt x="22067" y="27843"/>
                </a:lnTo>
                <a:lnTo>
                  <a:pt x="18227" y="28788"/>
                </a:lnTo>
                <a:lnTo>
                  <a:pt x="14401" y="29748"/>
                </a:lnTo>
                <a:lnTo>
                  <a:pt x="10561" y="30708"/>
                </a:lnTo>
                <a:lnTo>
                  <a:pt x="7680" y="32628"/>
                </a:lnTo>
                <a:lnTo>
                  <a:pt x="4800" y="34549"/>
                </a:lnTo>
                <a:lnTo>
                  <a:pt x="2880" y="36469"/>
                </a:lnTo>
                <a:lnTo>
                  <a:pt x="1920" y="38389"/>
                </a:lnTo>
                <a:lnTo>
                  <a:pt x="960" y="41269"/>
                </a:lnTo>
                <a:lnTo>
                  <a:pt x="0" y="44150"/>
                </a:lnTo>
                <a:lnTo>
                  <a:pt x="0" y="53751"/>
                </a:lnTo>
                <a:lnTo>
                  <a:pt x="1920" y="55671"/>
                </a:lnTo>
                <a:lnTo>
                  <a:pt x="2880" y="58552"/>
                </a:lnTo>
                <a:lnTo>
                  <a:pt x="3840" y="60472"/>
                </a:lnTo>
                <a:lnTo>
                  <a:pt x="5760" y="62392"/>
                </a:lnTo>
                <a:lnTo>
                  <a:pt x="7680" y="63352"/>
                </a:lnTo>
                <a:lnTo>
                  <a:pt x="10561" y="64312"/>
                </a:lnTo>
                <a:lnTo>
                  <a:pt x="12481" y="65272"/>
                </a:lnTo>
                <a:lnTo>
                  <a:pt x="15361" y="66233"/>
                </a:lnTo>
                <a:lnTo>
                  <a:pt x="18227" y="67193"/>
                </a:lnTo>
                <a:lnTo>
                  <a:pt x="17282" y="51831"/>
                </a:lnTo>
                <a:lnTo>
                  <a:pt x="16322" y="49911"/>
                </a:lnTo>
                <a:lnTo>
                  <a:pt x="16322" y="44150"/>
                </a:lnTo>
                <a:lnTo>
                  <a:pt x="17282" y="43190"/>
                </a:lnTo>
                <a:lnTo>
                  <a:pt x="17282" y="42230"/>
                </a:lnTo>
                <a:lnTo>
                  <a:pt x="18227" y="41269"/>
                </a:lnTo>
                <a:lnTo>
                  <a:pt x="19202" y="40309"/>
                </a:lnTo>
                <a:lnTo>
                  <a:pt x="21122" y="39349"/>
                </a:lnTo>
                <a:lnTo>
                  <a:pt x="22067" y="39349"/>
                </a:lnTo>
                <a:lnTo>
                  <a:pt x="24003" y="38389"/>
                </a:lnTo>
                <a:lnTo>
                  <a:pt x="37429" y="38389"/>
                </a:lnTo>
                <a:lnTo>
                  <a:pt x="37429" y="47990"/>
                </a:lnTo>
                <a:lnTo>
                  <a:pt x="35509" y="49911"/>
                </a:lnTo>
                <a:lnTo>
                  <a:pt x="33588" y="51831"/>
                </a:lnTo>
                <a:lnTo>
                  <a:pt x="31683" y="52791"/>
                </a:lnTo>
                <a:lnTo>
                  <a:pt x="29748" y="54711"/>
                </a:lnTo>
                <a:lnTo>
                  <a:pt x="26883" y="54711"/>
                </a:lnTo>
                <a:lnTo>
                  <a:pt x="28788" y="66233"/>
                </a:lnTo>
                <a:lnTo>
                  <a:pt x="31683" y="64312"/>
                </a:lnTo>
                <a:lnTo>
                  <a:pt x="34564" y="63352"/>
                </a:lnTo>
                <a:lnTo>
                  <a:pt x="37429" y="61432"/>
                </a:lnTo>
                <a:lnTo>
                  <a:pt x="40309" y="58552"/>
                </a:lnTo>
                <a:lnTo>
                  <a:pt x="40309" y="64312"/>
                </a:lnTo>
                <a:lnTo>
                  <a:pt x="41269" y="65272"/>
                </a:lnTo>
                <a:lnTo>
                  <a:pt x="51831" y="65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" name="object 82"/>
          <p:cNvSpPr/>
          <p:nvPr/>
        </p:nvSpPr>
        <p:spPr>
          <a:xfrm>
            <a:off x="2745760" y="6600809"/>
            <a:ext cx="11506" cy="15361"/>
          </a:xfrm>
          <a:custGeom>
            <a:avLst/>
            <a:gdLst/>
            <a:ahLst/>
            <a:cxnLst/>
            <a:rect l="l" t="t" r="r" b="b"/>
            <a:pathLst>
              <a:path w="11506" h="15361">
                <a:moveTo>
                  <a:pt x="2880" y="2880"/>
                </a:moveTo>
                <a:lnTo>
                  <a:pt x="944" y="960"/>
                </a:lnTo>
                <a:lnTo>
                  <a:pt x="0" y="0"/>
                </a:lnTo>
                <a:lnTo>
                  <a:pt x="944" y="15361"/>
                </a:lnTo>
                <a:lnTo>
                  <a:pt x="7665" y="15361"/>
                </a:lnTo>
                <a:lnTo>
                  <a:pt x="11506" y="14401"/>
                </a:lnTo>
                <a:lnTo>
                  <a:pt x="9601" y="288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/>
          <p:nvPr/>
        </p:nvSpPr>
        <p:spPr>
          <a:xfrm>
            <a:off x="2798551" y="6522095"/>
            <a:ext cx="17282" cy="92156"/>
          </a:xfrm>
          <a:custGeom>
            <a:avLst/>
            <a:gdLst/>
            <a:ahLst/>
            <a:cxnLst/>
            <a:rect l="l" t="t" r="r" b="b"/>
            <a:pathLst>
              <a:path w="17282" h="92156">
                <a:moveTo>
                  <a:pt x="960" y="1920"/>
                </a:moveTo>
                <a:lnTo>
                  <a:pt x="0" y="1920"/>
                </a:lnTo>
                <a:lnTo>
                  <a:pt x="0" y="91196"/>
                </a:lnTo>
                <a:lnTo>
                  <a:pt x="960" y="91196"/>
                </a:lnTo>
                <a:lnTo>
                  <a:pt x="1920" y="92156"/>
                </a:lnTo>
                <a:lnTo>
                  <a:pt x="15361" y="92156"/>
                </a:lnTo>
                <a:lnTo>
                  <a:pt x="15361" y="91196"/>
                </a:lnTo>
                <a:lnTo>
                  <a:pt x="16322" y="91196"/>
                </a:lnTo>
                <a:lnTo>
                  <a:pt x="16322" y="90236"/>
                </a:lnTo>
                <a:lnTo>
                  <a:pt x="17282" y="90236"/>
                </a:lnTo>
                <a:lnTo>
                  <a:pt x="17282" y="2880"/>
                </a:lnTo>
                <a:lnTo>
                  <a:pt x="16322" y="1920"/>
                </a:lnTo>
                <a:lnTo>
                  <a:pt x="15361" y="960"/>
                </a:lnTo>
                <a:lnTo>
                  <a:pt x="13441" y="960"/>
                </a:lnTo>
                <a:lnTo>
                  <a:pt x="12481" y="0"/>
                </a:lnTo>
                <a:lnTo>
                  <a:pt x="4800" y="0"/>
                </a:lnTo>
                <a:lnTo>
                  <a:pt x="3840" y="960"/>
                </a:lnTo>
                <a:lnTo>
                  <a:pt x="960" y="96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/>
          <p:nvPr/>
        </p:nvSpPr>
        <p:spPr>
          <a:xfrm>
            <a:off x="2832155" y="6550898"/>
            <a:ext cx="16306" cy="63352"/>
          </a:xfrm>
          <a:custGeom>
            <a:avLst/>
            <a:gdLst/>
            <a:ahLst/>
            <a:cxnLst/>
            <a:rect l="l" t="t" r="r" b="b"/>
            <a:pathLst>
              <a:path w="16306" h="63352">
                <a:moveTo>
                  <a:pt x="0" y="960"/>
                </a:moveTo>
                <a:lnTo>
                  <a:pt x="0" y="62392"/>
                </a:lnTo>
                <a:lnTo>
                  <a:pt x="960" y="62392"/>
                </a:lnTo>
                <a:lnTo>
                  <a:pt x="1920" y="63352"/>
                </a:lnTo>
                <a:lnTo>
                  <a:pt x="14401" y="63352"/>
                </a:lnTo>
                <a:lnTo>
                  <a:pt x="15361" y="62392"/>
                </a:lnTo>
                <a:lnTo>
                  <a:pt x="16306" y="62392"/>
                </a:lnTo>
                <a:lnTo>
                  <a:pt x="16306" y="960"/>
                </a:lnTo>
                <a:lnTo>
                  <a:pt x="15361" y="960"/>
                </a:lnTo>
                <a:lnTo>
                  <a:pt x="1440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2830235" y="6524975"/>
            <a:ext cx="19202" cy="17282"/>
          </a:xfrm>
          <a:custGeom>
            <a:avLst/>
            <a:gdLst/>
            <a:ahLst/>
            <a:cxnLst/>
            <a:rect l="l" t="t" r="r" b="b"/>
            <a:pathLst>
              <a:path w="19202" h="17282">
                <a:moveTo>
                  <a:pt x="960" y="14401"/>
                </a:moveTo>
                <a:lnTo>
                  <a:pt x="1920" y="15361"/>
                </a:lnTo>
                <a:lnTo>
                  <a:pt x="3840" y="16322"/>
                </a:lnTo>
                <a:lnTo>
                  <a:pt x="5760" y="17282"/>
                </a:lnTo>
                <a:lnTo>
                  <a:pt x="13441" y="17282"/>
                </a:lnTo>
                <a:lnTo>
                  <a:pt x="16322" y="16322"/>
                </a:lnTo>
                <a:lnTo>
                  <a:pt x="17282" y="15361"/>
                </a:lnTo>
                <a:lnTo>
                  <a:pt x="19202" y="13441"/>
                </a:lnTo>
                <a:lnTo>
                  <a:pt x="19202" y="2880"/>
                </a:lnTo>
                <a:lnTo>
                  <a:pt x="17282" y="1920"/>
                </a:lnTo>
                <a:lnTo>
                  <a:pt x="16322" y="0"/>
                </a:lnTo>
                <a:lnTo>
                  <a:pt x="3840" y="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11521"/>
                </a:lnTo>
                <a:lnTo>
                  <a:pt x="96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2861904" y="6548978"/>
            <a:ext cx="45125" cy="67193"/>
          </a:xfrm>
          <a:custGeom>
            <a:avLst/>
            <a:gdLst/>
            <a:ahLst/>
            <a:cxnLst/>
            <a:rect l="l" t="t" r="r" b="b"/>
            <a:pathLst>
              <a:path w="45125" h="67193">
                <a:moveTo>
                  <a:pt x="3840" y="49911"/>
                </a:moveTo>
                <a:lnTo>
                  <a:pt x="2895" y="49911"/>
                </a:lnTo>
                <a:lnTo>
                  <a:pt x="1920" y="48950"/>
                </a:lnTo>
                <a:lnTo>
                  <a:pt x="960" y="48950"/>
                </a:lnTo>
                <a:lnTo>
                  <a:pt x="960" y="49911"/>
                </a:lnTo>
                <a:lnTo>
                  <a:pt x="0" y="49911"/>
                </a:lnTo>
                <a:lnTo>
                  <a:pt x="0" y="60472"/>
                </a:lnTo>
                <a:lnTo>
                  <a:pt x="960" y="61432"/>
                </a:lnTo>
                <a:lnTo>
                  <a:pt x="960" y="62392"/>
                </a:lnTo>
                <a:lnTo>
                  <a:pt x="1920" y="62392"/>
                </a:lnTo>
                <a:lnTo>
                  <a:pt x="1920" y="63352"/>
                </a:lnTo>
                <a:lnTo>
                  <a:pt x="3840" y="63352"/>
                </a:lnTo>
                <a:lnTo>
                  <a:pt x="4800" y="64312"/>
                </a:lnTo>
                <a:lnTo>
                  <a:pt x="5760" y="64312"/>
                </a:lnTo>
                <a:lnTo>
                  <a:pt x="7680" y="65272"/>
                </a:lnTo>
                <a:lnTo>
                  <a:pt x="8641" y="65272"/>
                </a:lnTo>
                <a:lnTo>
                  <a:pt x="10561" y="66233"/>
                </a:lnTo>
                <a:lnTo>
                  <a:pt x="14401" y="66233"/>
                </a:lnTo>
                <a:lnTo>
                  <a:pt x="17282" y="67193"/>
                </a:lnTo>
                <a:lnTo>
                  <a:pt x="23042" y="67193"/>
                </a:lnTo>
                <a:lnTo>
                  <a:pt x="25923" y="66233"/>
                </a:lnTo>
                <a:lnTo>
                  <a:pt x="29763" y="65272"/>
                </a:lnTo>
                <a:lnTo>
                  <a:pt x="32644" y="64312"/>
                </a:lnTo>
                <a:lnTo>
                  <a:pt x="35524" y="63352"/>
                </a:lnTo>
                <a:lnTo>
                  <a:pt x="37444" y="61432"/>
                </a:lnTo>
                <a:lnTo>
                  <a:pt x="39364" y="59512"/>
                </a:lnTo>
                <a:lnTo>
                  <a:pt x="41285" y="57591"/>
                </a:lnTo>
                <a:lnTo>
                  <a:pt x="43205" y="55671"/>
                </a:lnTo>
                <a:lnTo>
                  <a:pt x="44165" y="52791"/>
                </a:lnTo>
                <a:lnTo>
                  <a:pt x="45125" y="49911"/>
                </a:lnTo>
                <a:lnTo>
                  <a:pt x="45125" y="43190"/>
                </a:lnTo>
                <a:lnTo>
                  <a:pt x="44165" y="41269"/>
                </a:lnTo>
                <a:lnTo>
                  <a:pt x="43205" y="39349"/>
                </a:lnTo>
                <a:lnTo>
                  <a:pt x="42245" y="37429"/>
                </a:lnTo>
                <a:lnTo>
                  <a:pt x="41285" y="35524"/>
                </a:lnTo>
                <a:lnTo>
                  <a:pt x="40325" y="34549"/>
                </a:lnTo>
                <a:lnTo>
                  <a:pt x="38404" y="32628"/>
                </a:lnTo>
                <a:lnTo>
                  <a:pt x="37444" y="31683"/>
                </a:lnTo>
                <a:lnTo>
                  <a:pt x="35524" y="30708"/>
                </a:lnTo>
                <a:lnTo>
                  <a:pt x="33604" y="29748"/>
                </a:lnTo>
                <a:lnTo>
                  <a:pt x="31683" y="28788"/>
                </a:lnTo>
                <a:lnTo>
                  <a:pt x="29763" y="27843"/>
                </a:lnTo>
                <a:lnTo>
                  <a:pt x="28803" y="27843"/>
                </a:lnTo>
                <a:lnTo>
                  <a:pt x="26883" y="26868"/>
                </a:lnTo>
                <a:lnTo>
                  <a:pt x="24963" y="25908"/>
                </a:lnTo>
                <a:lnTo>
                  <a:pt x="23042" y="25908"/>
                </a:lnTo>
                <a:lnTo>
                  <a:pt x="21122" y="24963"/>
                </a:lnTo>
                <a:lnTo>
                  <a:pt x="20162" y="24003"/>
                </a:lnTo>
                <a:lnTo>
                  <a:pt x="19202" y="24003"/>
                </a:lnTo>
                <a:lnTo>
                  <a:pt x="17282" y="23027"/>
                </a:lnTo>
                <a:lnTo>
                  <a:pt x="17282" y="22067"/>
                </a:lnTo>
                <a:lnTo>
                  <a:pt x="16322" y="21122"/>
                </a:lnTo>
                <a:lnTo>
                  <a:pt x="15361" y="20162"/>
                </a:lnTo>
                <a:lnTo>
                  <a:pt x="15361" y="16306"/>
                </a:lnTo>
                <a:lnTo>
                  <a:pt x="16322" y="16306"/>
                </a:lnTo>
                <a:lnTo>
                  <a:pt x="16322" y="15346"/>
                </a:lnTo>
                <a:lnTo>
                  <a:pt x="17282" y="14401"/>
                </a:lnTo>
                <a:lnTo>
                  <a:pt x="17282" y="13441"/>
                </a:lnTo>
                <a:lnTo>
                  <a:pt x="18242" y="13441"/>
                </a:lnTo>
                <a:lnTo>
                  <a:pt x="19202" y="12466"/>
                </a:lnTo>
                <a:lnTo>
                  <a:pt x="29763" y="12466"/>
                </a:lnTo>
                <a:lnTo>
                  <a:pt x="31683" y="13441"/>
                </a:lnTo>
                <a:lnTo>
                  <a:pt x="33604" y="13441"/>
                </a:lnTo>
                <a:lnTo>
                  <a:pt x="34564" y="14401"/>
                </a:lnTo>
                <a:lnTo>
                  <a:pt x="35524" y="14401"/>
                </a:lnTo>
                <a:lnTo>
                  <a:pt x="36484" y="15346"/>
                </a:lnTo>
                <a:lnTo>
                  <a:pt x="37444" y="15346"/>
                </a:lnTo>
                <a:lnTo>
                  <a:pt x="38404" y="16306"/>
                </a:lnTo>
                <a:lnTo>
                  <a:pt x="40325" y="16306"/>
                </a:lnTo>
                <a:lnTo>
                  <a:pt x="40325" y="15346"/>
                </a:lnTo>
                <a:lnTo>
                  <a:pt x="41285" y="15346"/>
                </a:lnTo>
                <a:lnTo>
                  <a:pt x="41285" y="5760"/>
                </a:lnTo>
                <a:lnTo>
                  <a:pt x="40325" y="5760"/>
                </a:lnTo>
                <a:lnTo>
                  <a:pt x="40325" y="4785"/>
                </a:lnTo>
                <a:lnTo>
                  <a:pt x="39364" y="3840"/>
                </a:lnTo>
                <a:lnTo>
                  <a:pt x="38404" y="3840"/>
                </a:lnTo>
                <a:lnTo>
                  <a:pt x="37444" y="2880"/>
                </a:lnTo>
                <a:lnTo>
                  <a:pt x="36484" y="2880"/>
                </a:lnTo>
                <a:lnTo>
                  <a:pt x="35524" y="1920"/>
                </a:lnTo>
                <a:lnTo>
                  <a:pt x="33604" y="1920"/>
                </a:lnTo>
                <a:lnTo>
                  <a:pt x="32644" y="960"/>
                </a:lnTo>
                <a:lnTo>
                  <a:pt x="27843" y="960"/>
                </a:lnTo>
                <a:lnTo>
                  <a:pt x="25923" y="0"/>
                </a:lnTo>
                <a:lnTo>
                  <a:pt x="20162" y="0"/>
                </a:lnTo>
                <a:lnTo>
                  <a:pt x="17282" y="960"/>
                </a:lnTo>
                <a:lnTo>
                  <a:pt x="13441" y="1920"/>
                </a:lnTo>
                <a:lnTo>
                  <a:pt x="10561" y="2880"/>
                </a:lnTo>
                <a:lnTo>
                  <a:pt x="8641" y="3840"/>
                </a:lnTo>
                <a:lnTo>
                  <a:pt x="6720" y="5760"/>
                </a:lnTo>
                <a:lnTo>
                  <a:pt x="3840" y="7680"/>
                </a:lnTo>
                <a:lnTo>
                  <a:pt x="2895" y="9601"/>
                </a:lnTo>
                <a:lnTo>
                  <a:pt x="1920" y="11521"/>
                </a:lnTo>
                <a:lnTo>
                  <a:pt x="0" y="14401"/>
                </a:lnTo>
                <a:lnTo>
                  <a:pt x="0" y="24963"/>
                </a:lnTo>
                <a:lnTo>
                  <a:pt x="960" y="26868"/>
                </a:lnTo>
                <a:lnTo>
                  <a:pt x="1920" y="28788"/>
                </a:lnTo>
                <a:lnTo>
                  <a:pt x="2895" y="30708"/>
                </a:lnTo>
                <a:lnTo>
                  <a:pt x="4800" y="31683"/>
                </a:lnTo>
                <a:lnTo>
                  <a:pt x="5760" y="32628"/>
                </a:lnTo>
                <a:lnTo>
                  <a:pt x="7680" y="34549"/>
                </a:lnTo>
                <a:lnTo>
                  <a:pt x="8641" y="35524"/>
                </a:lnTo>
                <a:lnTo>
                  <a:pt x="10561" y="36469"/>
                </a:lnTo>
                <a:lnTo>
                  <a:pt x="12481" y="37429"/>
                </a:lnTo>
                <a:lnTo>
                  <a:pt x="14401" y="37429"/>
                </a:lnTo>
                <a:lnTo>
                  <a:pt x="16322" y="38389"/>
                </a:lnTo>
                <a:lnTo>
                  <a:pt x="17282" y="39349"/>
                </a:lnTo>
                <a:lnTo>
                  <a:pt x="19202" y="39349"/>
                </a:lnTo>
                <a:lnTo>
                  <a:pt x="21122" y="40309"/>
                </a:lnTo>
                <a:lnTo>
                  <a:pt x="23042" y="41269"/>
                </a:lnTo>
                <a:lnTo>
                  <a:pt x="24003" y="42230"/>
                </a:lnTo>
                <a:lnTo>
                  <a:pt x="24963" y="42230"/>
                </a:lnTo>
                <a:lnTo>
                  <a:pt x="26883" y="43190"/>
                </a:lnTo>
                <a:lnTo>
                  <a:pt x="26883" y="44150"/>
                </a:lnTo>
                <a:lnTo>
                  <a:pt x="27843" y="45110"/>
                </a:lnTo>
                <a:lnTo>
                  <a:pt x="28803" y="46070"/>
                </a:lnTo>
                <a:lnTo>
                  <a:pt x="28803" y="48950"/>
                </a:lnTo>
                <a:lnTo>
                  <a:pt x="27843" y="49911"/>
                </a:lnTo>
                <a:lnTo>
                  <a:pt x="27843" y="50871"/>
                </a:lnTo>
                <a:lnTo>
                  <a:pt x="26883" y="51831"/>
                </a:lnTo>
                <a:lnTo>
                  <a:pt x="26883" y="52791"/>
                </a:lnTo>
                <a:lnTo>
                  <a:pt x="25923" y="52791"/>
                </a:lnTo>
                <a:lnTo>
                  <a:pt x="24963" y="53751"/>
                </a:lnTo>
                <a:lnTo>
                  <a:pt x="23042" y="53751"/>
                </a:lnTo>
                <a:lnTo>
                  <a:pt x="21122" y="54711"/>
                </a:lnTo>
                <a:lnTo>
                  <a:pt x="14401" y="54711"/>
                </a:lnTo>
                <a:lnTo>
                  <a:pt x="12481" y="53751"/>
                </a:lnTo>
                <a:lnTo>
                  <a:pt x="10561" y="52791"/>
                </a:lnTo>
                <a:lnTo>
                  <a:pt x="8641" y="52791"/>
                </a:lnTo>
                <a:lnTo>
                  <a:pt x="7680" y="51831"/>
                </a:lnTo>
                <a:lnTo>
                  <a:pt x="5760" y="50871"/>
                </a:lnTo>
                <a:lnTo>
                  <a:pt x="4800" y="50871"/>
                </a:lnTo>
                <a:lnTo>
                  <a:pt x="3840" y="49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2915671" y="6548978"/>
            <a:ext cx="53751" cy="67193"/>
          </a:xfrm>
          <a:custGeom>
            <a:avLst/>
            <a:gdLst/>
            <a:ahLst/>
            <a:cxnLst/>
            <a:rect l="l" t="t" r="r" b="b"/>
            <a:pathLst>
              <a:path w="53751" h="67193">
                <a:moveTo>
                  <a:pt x="41269" y="65272"/>
                </a:moveTo>
                <a:lnTo>
                  <a:pt x="52791" y="65272"/>
                </a:lnTo>
                <a:lnTo>
                  <a:pt x="52791" y="64312"/>
                </a:lnTo>
                <a:lnTo>
                  <a:pt x="53751" y="64312"/>
                </a:lnTo>
                <a:lnTo>
                  <a:pt x="53751" y="19187"/>
                </a:lnTo>
                <a:lnTo>
                  <a:pt x="52791" y="16306"/>
                </a:lnTo>
                <a:lnTo>
                  <a:pt x="51831" y="13441"/>
                </a:lnTo>
                <a:lnTo>
                  <a:pt x="50871" y="10561"/>
                </a:lnTo>
                <a:lnTo>
                  <a:pt x="49911" y="7680"/>
                </a:lnTo>
                <a:lnTo>
                  <a:pt x="47045" y="5760"/>
                </a:lnTo>
                <a:lnTo>
                  <a:pt x="45110" y="3840"/>
                </a:lnTo>
                <a:lnTo>
                  <a:pt x="42230" y="2880"/>
                </a:lnTo>
                <a:lnTo>
                  <a:pt x="39364" y="1920"/>
                </a:lnTo>
                <a:lnTo>
                  <a:pt x="35524" y="960"/>
                </a:lnTo>
                <a:lnTo>
                  <a:pt x="31683" y="0"/>
                </a:lnTo>
                <a:lnTo>
                  <a:pt x="24963" y="0"/>
                </a:lnTo>
                <a:lnTo>
                  <a:pt x="22082" y="960"/>
                </a:lnTo>
                <a:lnTo>
                  <a:pt x="17282" y="960"/>
                </a:lnTo>
                <a:lnTo>
                  <a:pt x="15361" y="1920"/>
                </a:lnTo>
                <a:lnTo>
                  <a:pt x="13441" y="2880"/>
                </a:lnTo>
                <a:lnTo>
                  <a:pt x="10561" y="2880"/>
                </a:lnTo>
                <a:lnTo>
                  <a:pt x="9601" y="3840"/>
                </a:lnTo>
                <a:lnTo>
                  <a:pt x="7680" y="4785"/>
                </a:lnTo>
                <a:lnTo>
                  <a:pt x="576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3840" y="7680"/>
                </a:lnTo>
                <a:lnTo>
                  <a:pt x="3840" y="8625"/>
                </a:lnTo>
                <a:lnTo>
                  <a:pt x="2880" y="8625"/>
                </a:lnTo>
                <a:lnTo>
                  <a:pt x="2880" y="16306"/>
                </a:lnTo>
                <a:lnTo>
                  <a:pt x="3840" y="16306"/>
                </a:lnTo>
                <a:lnTo>
                  <a:pt x="3840" y="18242"/>
                </a:lnTo>
                <a:lnTo>
                  <a:pt x="4800" y="18242"/>
                </a:lnTo>
                <a:lnTo>
                  <a:pt x="4800" y="19187"/>
                </a:lnTo>
                <a:lnTo>
                  <a:pt x="6720" y="19187"/>
                </a:lnTo>
                <a:lnTo>
                  <a:pt x="7680" y="18242"/>
                </a:lnTo>
                <a:lnTo>
                  <a:pt x="8641" y="18242"/>
                </a:lnTo>
                <a:lnTo>
                  <a:pt x="9601" y="17282"/>
                </a:lnTo>
                <a:lnTo>
                  <a:pt x="11521" y="16306"/>
                </a:lnTo>
                <a:lnTo>
                  <a:pt x="12481" y="16306"/>
                </a:lnTo>
                <a:lnTo>
                  <a:pt x="14401" y="15346"/>
                </a:lnTo>
                <a:lnTo>
                  <a:pt x="16322" y="14401"/>
                </a:lnTo>
                <a:lnTo>
                  <a:pt x="18242" y="13441"/>
                </a:lnTo>
                <a:lnTo>
                  <a:pt x="31683" y="13441"/>
                </a:lnTo>
                <a:lnTo>
                  <a:pt x="32644" y="14401"/>
                </a:lnTo>
                <a:lnTo>
                  <a:pt x="33588" y="14401"/>
                </a:lnTo>
                <a:lnTo>
                  <a:pt x="34549" y="15346"/>
                </a:lnTo>
                <a:lnTo>
                  <a:pt x="35524" y="16306"/>
                </a:lnTo>
                <a:lnTo>
                  <a:pt x="36484" y="18242"/>
                </a:lnTo>
                <a:lnTo>
                  <a:pt x="36484" y="20162"/>
                </a:lnTo>
                <a:lnTo>
                  <a:pt x="37429" y="22067"/>
                </a:lnTo>
                <a:lnTo>
                  <a:pt x="37429" y="27843"/>
                </a:lnTo>
                <a:lnTo>
                  <a:pt x="21122" y="27843"/>
                </a:lnTo>
                <a:lnTo>
                  <a:pt x="17282" y="28788"/>
                </a:lnTo>
                <a:lnTo>
                  <a:pt x="13441" y="29748"/>
                </a:lnTo>
                <a:lnTo>
                  <a:pt x="10561" y="30708"/>
                </a:lnTo>
                <a:lnTo>
                  <a:pt x="7680" y="32628"/>
                </a:lnTo>
                <a:lnTo>
                  <a:pt x="4800" y="34549"/>
                </a:lnTo>
                <a:lnTo>
                  <a:pt x="2880" y="36469"/>
                </a:lnTo>
                <a:lnTo>
                  <a:pt x="1920" y="38389"/>
                </a:lnTo>
                <a:lnTo>
                  <a:pt x="0" y="41269"/>
                </a:lnTo>
                <a:lnTo>
                  <a:pt x="0" y="53751"/>
                </a:lnTo>
                <a:lnTo>
                  <a:pt x="960" y="55671"/>
                </a:lnTo>
                <a:lnTo>
                  <a:pt x="1920" y="58552"/>
                </a:lnTo>
                <a:lnTo>
                  <a:pt x="3840" y="60472"/>
                </a:lnTo>
                <a:lnTo>
                  <a:pt x="5760" y="62392"/>
                </a:lnTo>
                <a:lnTo>
                  <a:pt x="7680" y="63352"/>
                </a:lnTo>
                <a:lnTo>
                  <a:pt x="9601" y="64312"/>
                </a:lnTo>
                <a:lnTo>
                  <a:pt x="12481" y="65272"/>
                </a:lnTo>
                <a:lnTo>
                  <a:pt x="15361" y="66233"/>
                </a:lnTo>
                <a:lnTo>
                  <a:pt x="18242" y="67193"/>
                </a:lnTo>
                <a:lnTo>
                  <a:pt x="16322" y="51831"/>
                </a:lnTo>
                <a:lnTo>
                  <a:pt x="16322" y="43190"/>
                </a:lnTo>
                <a:lnTo>
                  <a:pt x="17282" y="42230"/>
                </a:lnTo>
                <a:lnTo>
                  <a:pt x="18242" y="41269"/>
                </a:lnTo>
                <a:lnTo>
                  <a:pt x="19202" y="40309"/>
                </a:lnTo>
                <a:lnTo>
                  <a:pt x="20162" y="39349"/>
                </a:lnTo>
                <a:lnTo>
                  <a:pt x="22082" y="39349"/>
                </a:lnTo>
                <a:lnTo>
                  <a:pt x="24003" y="38389"/>
                </a:lnTo>
                <a:lnTo>
                  <a:pt x="37429" y="38389"/>
                </a:lnTo>
                <a:lnTo>
                  <a:pt x="37429" y="47990"/>
                </a:lnTo>
                <a:lnTo>
                  <a:pt x="35524" y="49911"/>
                </a:lnTo>
                <a:lnTo>
                  <a:pt x="33588" y="51831"/>
                </a:lnTo>
                <a:lnTo>
                  <a:pt x="30708" y="52791"/>
                </a:lnTo>
                <a:lnTo>
                  <a:pt x="28803" y="54711"/>
                </a:lnTo>
                <a:lnTo>
                  <a:pt x="26868" y="54711"/>
                </a:lnTo>
                <a:lnTo>
                  <a:pt x="28803" y="66233"/>
                </a:lnTo>
                <a:lnTo>
                  <a:pt x="31683" y="64312"/>
                </a:lnTo>
                <a:lnTo>
                  <a:pt x="34549" y="63352"/>
                </a:lnTo>
                <a:lnTo>
                  <a:pt x="37429" y="61432"/>
                </a:lnTo>
                <a:lnTo>
                  <a:pt x="39364" y="58552"/>
                </a:lnTo>
                <a:lnTo>
                  <a:pt x="39364" y="64312"/>
                </a:lnTo>
                <a:lnTo>
                  <a:pt x="40325" y="64312"/>
                </a:lnTo>
                <a:lnTo>
                  <a:pt x="40325" y="65272"/>
                </a:lnTo>
                <a:lnTo>
                  <a:pt x="41269" y="65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2931993" y="6600809"/>
            <a:ext cx="12481" cy="15361"/>
          </a:xfrm>
          <a:custGeom>
            <a:avLst/>
            <a:gdLst/>
            <a:ahLst/>
            <a:cxnLst/>
            <a:rect l="l" t="t" r="r" b="b"/>
            <a:pathLst>
              <a:path w="12481" h="15361">
                <a:moveTo>
                  <a:pt x="3840" y="2880"/>
                </a:moveTo>
                <a:lnTo>
                  <a:pt x="1920" y="960"/>
                </a:lnTo>
                <a:lnTo>
                  <a:pt x="0" y="0"/>
                </a:lnTo>
                <a:lnTo>
                  <a:pt x="1920" y="15361"/>
                </a:lnTo>
                <a:lnTo>
                  <a:pt x="8641" y="15361"/>
                </a:lnTo>
                <a:lnTo>
                  <a:pt x="12481" y="14401"/>
                </a:lnTo>
                <a:lnTo>
                  <a:pt x="10546" y="2880"/>
                </a:lnTo>
                <a:lnTo>
                  <a:pt x="384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2978063" y="6534576"/>
            <a:ext cx="41285" cy="80634"/>
          </a:xfrm>
          <a:custGeom>
            <a:avLst/>
            <a:gdLst/>
            <a:ahLst/>
            <a:cxnLst/>
            <a:rect l="l" t="t" r="r" b="b"/>
            <a:pathLst>
              <a:path w="41285" h="80634">
                <a:moveTo>
                  <a:pt x="38404" y="29748"/>
                </a:moveTo>
                <a:lnTo>
                  <a:pt x="39364" y="29748"/>
                </a:lnTo>
                <a:lnTo>
                  <a:pt x="40325" y="28803"/>
                </a:lnTo>
                <a:lnTo>
                  <a:pt x="40325" y="27843"/>
                </a:lnTo>
                <a:lnTo>
                  <a:pt x="41285" y="26868"/>
                </a:lnTo>
                <a:lnTo>
                  <a:pt x="41285" y="18242"/>
                </a:lnTo>
                <a:lnTo>
                  <a:pt x="40325" y="17282"/>
                </a:lnTo>
                <a:lnTo>
                  <a:pt x="39364" y="16322"/>
                </a:lnTo>
                <a:lnTo>
                  <a:pt x="25923" y="16322"/>
                </a:lnTo>
                <a:lnTo>
                  <a:pt x="25923" y="1920"/>
                </a:lnTo>
                <a:lnTo>
                  <a:pt x="24963" y="1920"/>
                </a:lnTo>
                <a:lnTo>
                  <a:pt x="24963" y="960"/>
                </a:lnTo>
                <a:lnTo>
                  <a:pt x="21122" y="960"/>
                </a:lnTo>
                <a:lnTo>
                  <a:pt x="20162" y="0"/>
                </a:lnTo>
                <a:lnTo>
                  <a:pt x="14401" y="0"/>
                </a:lnTo>
                <a:lnTo>
                  <a:pt x="13441" y="960"/>
                </a:lnTo>
                <a:lnTo>
                  <a:pt x="10561" y="960"/>
                </a:lnTo>
                <a:lnTo>
                  <a:pt x="9601" y="1920"/>
                </a:lnTo>
                <a:lnTo>
                  <a:pt x="9601" y="16322"/>
                </a:lnTo>
                <a:lnTo>
                  <a:pt x="960" y="16322"/>
                </a:lnTo>
                <a:lnTo>
                  <a:pt x="960" y="17282"/>
                </a:lnTo>
                <a:lnTo>
                  <a:pt x="0" y="17282"/>
                </a:lnTo>
                <a:lnTo>
                  <a:pt x="0" y="27843"/>
                </a:lnTo>
                <a:lnTo>
                  <a:pt x="960" y="29748"/>
                </a:lnTo>
                <a:lnTo>
                  <a:pt x="9601" y="29748"/>
                </a:lnTo>
                <a:lnTo>
                  <a:pt x="9601" y="66233"/>
                </a:lnTo>
                <a:lnTo>
                  <a:pt x="10561" y="69113"/>
                </a:lnTo>
                <a:lnTo>
                  <a:pt x="11521" y="71993"/>
                </a:lnTo>
                <a:lnTo>
                  <a:pt x="12481" y="73914"/>
                </a:lnTo>
                <a:lnTo>
                  <a:pt x="13441" y="75834"/>
                </a:lnTo>
                <a:lnTo>
                  <a:pt x="15361" y="77754"/>
                </a:lnTo>
                <a:lnTo>
                  <a:pt x="17282" y="78714"/>
                </a:lnTo>
                <a:lnTo>
                  <a:pt x="20162" y="79674"/>
                </a:lnTo>
                <a:lnTo>
                  <a:pt x="22082" y="80634"/>
                </a:lnTo>
                <a:lnTo>
                  <a:pt x="35524" y="80634"/>
                </a:lnTo>
                <a:lnTo>
                  <a:pt x="36484" y="79674"/>
                </a:lnTo>
                <a:lnTo>
                  <a:pt x="38404" y="79674"/>
                </a:lnTo>
                <a:lnTo>
                  <a:pt x="39364" y="78714"/>
                </a:lnTo>
                <a:lnTo>
                  <a:pt x="40325" y="78714"/>
                </a:lnTo>
                <a:lnTo>
                  <a:pt x="40325" y="76794"/>
                </a:lnTo>
                <a:lnTo>
                  <a:pt x="41285" y="75834"/>
                </a:lnTo>
                <a:lnTo>
                  <a:pt x="41285" y="67193"/>
                </a:lnTo>
                <a:lnTo>
                  <a:pt x="40325" y="66233"/>
                </a:lnTo>
                <a:lnTo>
                  <a:pt x="40325" y="65272"/>
                </a:lnTo>
                <a:lnTo>
                  <a:pt x="38404" y="65272"/>
                </a:lnTo>
                <a:lnTo>
                  <a:pt x="38404" y="66233"/>
                </a:lnTo>
                <a:lnTo>
                  <a:pt x="35524" y="66233"/>
                </a:lnTo>
                <a:lnTo>
                  <a:pt x="35524" y="67193"/>
                </a:lnTo>
                <a:lnTo>
                  <a:pt x="29763" y="67193"/>
                </a:lnTo>
                <a:lnTo>
                  <a:pt x="27843" y="66233"/>
                </a:lnTo>
                <a:lnTo>
                  <a:pt x="26883" y="64312"/>
                </a:lnTo>
                <a:lnTo>
                  <a:pt x="25923" y="63352"/>
                </a:lnTo>
                <a:lnTo>
                  <a:pt x="25923" y="29748"/>
                </a:lnTo>
                <a:lnTo>
                  <a:pt x="38404" y="2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3030870" y="6550898"/>
            <a:ext cx="17266" cy="63352"/>
          </a:xfrm>
          <a:custGeom>
            <a:avLst/>
            <a:gdLst/>
            <a:ahLst/>
            <a:cxnLst/>
            <a:rect l="l" t="t" r="r" b="b"/>
            <a:pathLst>
              <a:path w="17266" h="63352">
                <a:moveTo>
                  <a:pt x="960" y="62392"/>
                </a:moveTo>
                <a:lnTo>
                  <a:pt x="1920" y="62392"/>
                </a:lnTo>
                <a:lnTo>
                  <a:pt x="1920" y="63352"/>
                </a:lnTo>
                <a:lnTo>
                  <a:pt x="15361" y="63352"/>
                </a:lnTo>
                <a:lnTo>
                  <a:pt x="16306" y="62392"/>
                </a:lnTo>
                <a:lnTo>
                  <a:pt x="17266" y="61432"/>
                </a:lnTo>
                <a:lnTo>
                  <a:pt x="17266" y="1920"/>
                </a:lnTo>
                <a:lnTo>
                  <a:pt x="16306" y="960"/>
                </a:lnTo>
                <a:lnTo>
                  <a:pt x="15361" y="0"/>
                </a:lnTo>
                <a:lnTo>
                  <a:pt x="1920" y="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61432"/>
                </a:lnTo>
                <a:lnTo>
                  <a:pt x="960" y="62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3029910" y="6524975"/>
            <a:ext cx="19202" cy="17282"/>
          </a:xfrm>
          <a:custGeom>
            <a:avLst/>
            <a:gdLst/>
            <a:ahLst/>
            <a:cxnLst/>
            <a:rect l="l" t="t" r="r" b="b"/>
            <a:pathLst>
              <a:path w="19202" h="17282">
                <a:moveTo>
                  <a:pt x="19202" y="8641"/>
                </a:moveTo>
                <a:lnTo>
                  <a:pt x="19202" y="4800"/>
                </a:lnTo>
                <a:lnTo>
                  <a:pt x="18227" y="2880"/>
                </a:lnTo>
                <a:lnTo>
                  <a:pt x="17266" y="1920"/>
                </a:lnTo>
                <a:lnTo>
                  <a:pt x="16322" y="0"/>
                </a:lnTo>
                <a:lnTo>
                  <a:pt x="3840" y="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11521"/>
                </a:lnTo>
                <a:lnTo>
                  <a:pt x="960" y="14401"/>
                </a:lnTo>
                <a:lnTo>
                  <a:pt x="1920" y="15361"/>
                </a:lnTo>
                <a:lnTo>
                  <a:pt x="2880" y="16322"/>
                </a:lnTo>
                <a:lnTo>
                  <a:pt x="5760" y="17282"/>
                </a:lnTo>
                <a:lnTo>
                  <a:pt x="13441" y="17282"/>
                </a:lnTo>
                <a:lnTo>
                  <a:pt x="16322" y="16322"/>
                </a:lnTo>
                <a:lnTo>
                  <a:pt x="17266" y="15361"/>
                </a:lnTo>
                <a:lnTo>
                  <a:pt x="18227" y="13441"/>
                </a:lnTo>
                <a:lnTo>
                  <a:pt x="19202" y="11521"/>
                </a:lnTo>
                <a:lnTo>
                  <a:pt x="19202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3060633" y="6588328"/>
            <a:ext cx="21107" cy="66233"/>
          </a:xfrm>
          <a:custGeom>
            <a:avLst/>
            <a:gdLst/>
            <a:ahLst/>
            <a:cxnLst/>
            <a:rect l="l" t="t" r="r" b="b"/>
            <a:pathLst>
              <a:path w="21107" h="66233">
                <a:moveTo>
                  <a:pt x="21107" y="26883"/>
                </a:moveTo>
                <a:lnTo>
                  <a:pt x="21107" y="10561"/>
                </a:lnTo>
                <a:lnTo>
                  <a:pt x="20147" y="8641"/>
                </a:lnTo>
                <a:lnTo>
                  <a:pt x="19187" y="6720"/>
                </a:lnTo>
                <a:lnTo>
                  <a:pt x="18227" y="4800"/>
                </a:lnTo>
                <a:lnTo>
                  <a:pt x="18227" y="1920"/>
                </a:lnTo>
                <a:lnTo>
                  <a:pt x="17266" y="0"/>
                </a:lnTo>
                <a:lnTo>
                  <a:pt x="17266" y="24963"/>
                </a:lnTo>
                <a:lnTo>
                  <a:pt x="21107" y="26883"/>
                </a:lnTo>
                <a:close/>
              </a:path>
              <a:path w="21107" h="66233">
                <a:moveTo>
                  <a:pt x="36469" y="13441"/>
                </a:moveTo>
                <a:lnTo>
                  <a:pt x="34549" y="14401"/>
                </a:lnTo>
                <a:lnTo>
                  <a:pt x="28788" y="14401"/>
                </a:lnTo>
                <a:lnTo>
                  <a:pt x="26868" y="13441"/>
                </a:lnTo>
                <a:lnTo>
                  <a:pt x="24947" y="12481"/>
                </a:lnTo>
                <a:lnTo>
                  <a:pt x="23027" y="11521"/>
                </a:lnTo>
                <a:lnTo>
                  <a:pt x="21107" y="10561"/>
                </a:lnTo>
                <a:lnTo>
                  <a:pt x="21107" y="26883"/>
                </a:lnTo>
                <a:lnTo>
                  <a:pt x="25907" y="27843"/>
                </a:lnTo>
                <a:lnTo>
                  <a:pt x="36469" y="27843"/>
                </a:lnTo>
                <a:lnTo>
                  <a:pt x="41269" y="26883"/>
                </a:lnTo>
                <a:lnTo>
                  <a:pt x="45110" y="24963"/>
                </a:lnTo>
                <a:lnTo>
                  <a:pt x="48950" y="23042"/>
                </a:lnTo>
                <a:lnTo>
                  <a:pt x="52791" y="21122"/>
                </a:lnTo>
                <a:lnTo>
                  <a:pt x="55671" y="18242"/>
                </a:lnTo>
                <a:lnTo>
                  <a:pt x="58552" y="15361"/>
                </a:lnTo>
                <a:lnTo>
                  <a:pt x="60472" y="11521"/>
                </a:lnTo>
                <a:lnTo>
                  <a:pt x="61432" y="7680"/>
                </a:lnTo>
                <a:lnTo>
                  <a:pt x="62392" y="2880"/>
                </a:lnTo>
                <a:lnTo>
                  <a:pt x="63352" y="-960"/>
                </a:lnTo>
                <a:lnTo>
                  <a:pt x="63352" y="-11506"/>
                </a:lnTo>
                <a:lnTo>
                  <a:pt x="62392" y="-16322"/>
                </a:lnTo>
                <a:lnTo>
                  <a:pt x="61432" y="-20162"/>
                </a:lnTo>
                <a:lnTo>
                  <a:pt x="60472" y="-24003"/>
                </a:lnTo>
                <a:lnTo>
                  <a:pt x="58552" y="-27828"/>
                </a:lnTo>
                <a:lnTo>
                  <a:pt x="55671" y="-30723"/>
                </a:lnTo>
                <a:lnTo>
                  <a:pt x="53751" y="-33588"/>
                </a:lnTo>
                <a:lnTo>
                  <a:pt x="49910" y="-35509"/>
                </a:lnTo>
                <a:lnTo>
                  <a:pt x="46070" y="-36469"/>
                </a:lnTo>
                <a:lnTo>
                  <a:pt x="42230" y="-38389"/>
                </a:lnTo>
                <a:lnTo>
                  <a:pt x="37429" y="-39349"/>
                </a:lnTo>
                <a:lnTo>
                  <a:pt x="26868" y="-39349"/>
                </a:lnTo>
                <a:lnTo>
                  <a:pt x="22067" y="-38389"/>
                </a:lnTo>
                <a:lnTo>
                  <a:pt x="18227" y="-36469"/>
                </a:lnTo>
                <a:lnTo>
                  <a:pt x="14386" y="-34564"/>
                </a:lnTo>
                <a:lnTo>
                  <a:pt x="10546" y="-32628"/>
                </a:lnTo>
                <a:lnTo>
                  <a:pt x="8625" y="-29748"/>
                </a:lnTo>
                <a:lnTo>
                  <a:pt x="5745" y="-26883"/>
                </a:lnTo>
                <a:lnTo>
                  <a:pt x="3825" y="-23042"/>
                </a:lnTo>
                <a:lnTo>
                  <a:pt x="1904" y="-19187"/>
                </a:lnTo>
                <a:lnTo>
                  <a:pt x="944" y="-14386"/>
                </a:lnTo>
                <a:lnTo>
                  <a:pt x="0" y="-10561"/>
                </a:lnTo>
                <a:lnTo>
                  <a:pt x="0" y="0"/>
                </a:lnTo>
                <a:lnTo>
                  <a:pt x="944" y="4800"/>
                </a:lnTo>
                <a:lnTo>
                  <a:pt x="1904" y="8641"/>
                </a:lnTo>
                <a:lnTo>
                  <a:pt x="2865" y="12481"/>
                </a:lnTo>
                <a:lnTo>
                  <a:pt x="4785" y="16322"/>
                </a:lnTo>
                <a:lnTo>
                  <a:pt x="7665" y="19202"/>
                </a:lnTo>
                <a:lnTo>
                  <a:pt x="10546" y="22082"/>
                </a:lnTo>
                <a:lnTo>
                  <a:pt x="13426" y="24002"/>
                </a:lnTo>
                <a:lnTo>
                  <a:pt x="17266" y="24963"/>
                </a:lnTo>
                <a:lnTo>
                  <a:pt x="17266" y="-11506"/>
                </a:lnTo>
                <a:lnTo>
                  <a:pt x="18227" y="-14386"/>
                </a:lnTo>
                <a:lnTo>
                  <a:pt x="19187" y="-16322"/>
                </a:lnTo>
                <a:lnTo>
                  <a:pt x="20147" y="-19187"/>
                </a:lnTo>
                <a:lnTo>
                  <a:pt x="21107" y="-20162"/>
                </a:lnTo>
                <a:lnTo>
                  <a:pt x="22067" y="-22067"/>
                </a:lnTo>
                <a:lnTo>
                  <a:pt x="23987" y="-24003"/>
                </a:lnTo>
                <a:lnTo>
                  <a:pt x="25907" y="-24003"/>
                </a:lnTo>
                <a:lnTo>
                  <a:pt x="26868" y="-24947"/>
                </a:lnTo>
                <a:lnTo>
                  <a:pt x="29748" y="-25908"/>
                </a:lnTo>
                <a:lnTo>
                  <a:pt x="34549" y="-25908"/>
                </a:lnTo>
                <a:lnTo>
                  <a:pt x="37429" y="-24947"/>
                </a:lnTo>
                <a:lnTo>
                  <a:pt x="38389" y="-24003"/>
                </a:lnTo>
                <a:lnTo>
                  <a:pt x="40309" y="-23042"/>
                </a:lnTo>
                <a:lnTo>
                  <a:pt x="42230" y="-22067"/>
                </a:lnTo>
                <a:lnTo>
                  <a:pt x="43190" y="-20162"/>
                </a:lnTo>
                <a:lnTo>
                  <a:pt x="44150" y="-18227"/>
                </a:lnTo>
                <a:lnTo>
                  <a:pt x="45110" y="-16322"/>
                </a:lnTo>
                <a:lnTo>
                  <a:pt x="45110" y="-13441"/>
                </a:lnTo>
                <a:lnTo>
                  <a:pt x="46070" y="-11506"/>
                </a:lnTo>
                <a:lnTo>
                  <a:pt x="46070" y="0"/>
                </a:lnTo>
                <a:lnTo>
                  <a:pt x="45110" y="2880"/>
                </a:lnTo>
                <a:lnTo>
                  <a:pt x="45110" y="4800"/>
                </a:lnTo>
                <a:lnTo>
                  <a:pt x="44150" y="6720"/>
                </a:lnTo>
                <a:lnTo>
                  <a:pt x="43190" y="8641"/>
                </a:lnTo>
                <a:lnTo>
                  <a:pt x="41269" y="10561"/>
                </a:lnTo>
                <a:lnTo>
                  <a:pt x="40309" y="11521"/>
                </a:lnTo>
                <a:lnTo>
                  <a:pt x="38389" y="12481"/>
                </a:lnTo>
                <a:lnTo>
                  <a:pt x="36469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3137428" y="6548978"/>
            <a:ext cx="55671" cy="65272"/>
          </a:xfrm>
          <a:custGeom>
            <a:avLst/>
            <a:gdLst/>
            <a:ahLst/>
            <a:cxnLst/>
            <a:rect l="l" t="t" r="r" b="b"/>
            <a:pathLst>
              <a:path w="55671" h="65272">
                <a:moveTo>
                  <a:pt x="944" y="1920"/>
                </a:moveTo>
                <a:lnTo>
                  <a:pt x="944" y="2880"/>
                </a:lnTo>
                <a:lnTo>
                  <a:pt x="0" y="2880"/>
                </a:lnTo>
                <a:lnTo>
                  <a:pt x="0" y="64312"/>
                </a:lnTo>
                <a:lnTo>
                  <a:pt x="944" y="64312"/>
                </a:lnTo>
                <a:lnTo>
                  <a:pt x="944" y="65272"/>
                </a:lnTo>
                <a:lnTo>
                  <a:pt x="14401" y="65272"/>
                </a:lnTo>
                <a:lnTo>
                  <a:pt x="15346" y="64312"/>
                </a:lnTo>
                <a:lnTo>
                  <a:pt x="16306" y="64312"/>
                </a:lnTo>
                <a:lnTo>
                  <a:pt x="16306" y="24003"/>
                </a:lnTo>
                <a:lnTo>
                  <a:pt x="18227" y="21122"/>
                </a:lnTo>
                <a:lnTo>
                  <a:pt x="21122" y="18242"/>
                </a:lnTo>
                <a:lnTo>
                  <a:pt x="23027" y="17282"/>
                </a:lnTo>
                <a:lnTo>
                  <a:pt x="24947" y="15346"/>
                </a:lnTo>
                <a:lnTo>
                  <a:pt x="27828" y="14401"/>
                </a:lnTo>
                <a:lnTo>
                  <a:pt x="30708" y="14401"/>
                </a:lnTo>
                <a:lnTo>
                  <a:pt x="32628" y="15346"/>
                </a:lnTo>
                <a:lnTo>
                  <a:pt x="33588" y="15346"/>
                </a:lnTo>
                <a:lnTo>
                  <a:pt x="35509" y="16306"/>
                </a:lnTo>
                <a:lnTo>
                  <a:pt x="36469" y="17282"/>
                </a:lnTo>
                <a:lnTo>
                  <a:pt x="36469" y="18242"/>
                </a:lnTo>
                <a:lnTo>
                  <a:pt x="37429" y="20162"/>
                </a:lnTo>
                <a:lnTo>
                  <a:pt x="38389" y="21122"/>
                </a:lnTo>
                <a:lnTo>
                  <a:pt x="38389" y="23027"/>
                </a:lnTo>
                <a:lnTo>
                  <a:pt x="39349" y="24003"/>
                </a:lnTo>
                <a:lnTo>
                  <a:pt x="39349" y="64312"/>
                </a:lnTo>
                <a:lnTo>
                  <a:pt x="40309" y="64312"/>
                </a:lnTo>
                <a:lnTo>
                  <a:pt x="41269" y="65272"/>
                </a:lnTo>
                <a:lnTo>
                  <a:pt x="54711" y="65272"/>
                </a:lnTo>
                <a:lnTo>
                  <a:pt x="54711" y="64312"/>
                </a:lnTo>
                <a:lnTo>
                  <a:pt x="55671" y="64312"/>
                </a:lnTo>
                <a:lnTo>
                  <a:pt x="55671" y="18242"/>
                </a:lnTo>
                <a:lnTo>
                  <a:pt x="54711" y="15346"/>
                </a:lnTo>
                <a:lnTo>
                  <a:pt x="53751" y="12466"/>
                </a:lnTo>
                <a:lnTo>
                  <a:pt x="52791" y="9601"/>
                </a:lnTo>
                <a:lnTo>
                  <a:pt x="50871" y="7680"/>
                </a:lnTo>
                <a:lnTo>
                  <a:pt x="49911" y="5760"/>
                </a:lnTo>
                <a:lnTo>
                  <a:pt x="47030" y="3840"/>
                </a:lnTo>
                <a:lnTo>
                  <a:pt x="44150" y="1920"/>
                </a:lnTo>
                <a:lnTo>
                  <a:pt x="41269" y="960"/>
                </a:lnTo>
                <a:lnTo>
                  <a:pt x="38389" y="0"/>
                </a:lnTo>
                <a:lnTo>
                  <a:pt x="30708" y="0"/>
                </a:lnTo>
                <a:lnTo>
                  <a:pt x="26868" y="960"/>
                </a:lnTo>
                <a:lnTo>
                  <a:pt x="23987" y="2880"/>
                </a:lnTo>
                <a:lnTo>
                  <a:pt x="20147" y="4785"/>
                </a:lnTo>
                <a:lnTo>
                  <a:pt x="17282" y="7680"/>
                </a:lnTo>
                <a:lnTo>
                  <a:pt x="13441" y="10561"/>
                </a:lnTo>
                <a:lnTo>
                  <a:pt x="13441" y="2880"/>
                </a:lnTo>
                <a:lnTo>
                  <a:pt x="12466" y="1920"/>
                </a:lnTo>
                <a:lnTo>
                  <a:pt x="944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3202701" y="6522095"/>
            <a:ext cx="26883" cy="38404"/>
          </a:xfrm>
          <a:custGeom>
            <a:avLst/>
            <a:gdLst/>
            <a:ahLst/>
            <a:cxnLst/>
            <a:rect l="l" t="t" r="r" b="b"/>
            <a:pathLst>
              <a:path w="26883" h="38404">
                <a:moveTo>
                  <a:pt x="0" y="36484"/>
                </a:moveTo>
                <a:lnTo>
                  <a:pt x="0" y="37444"/>
                </a:lnTo>
                <a:lnTo>
                  <a:pt x="1920" y="37444"/>
                </a:lnTo>
                <a:lnTo>
                  <a:pt x="2880" y="38404"/>
                </a:lnTo>
                <a:lnTo>
                  <a:pt x="8641" y="38404"/>
                </a:lnTo>
                <a:lnTo>
                  <a:pt x="9601" y="37444"/>
                </a:lnTo>
                <a:lnTo>
                  <a:pt x="11521" y="37444"/>
                </a:lnTo>
                <a:lnTo>
                  <a:pt x="11521" y="36484"/>
                </a:lnTo>
                <a:lnTo>
                  <a:pt x="12481" y="36484"/>
                </a:lnTo>
                <a:lnTo>
                  <a:pt x="12481" y="35509"/>
                </a:lnTo>
                <a:lnTo>
                  <a:pt x="21122" y="23042"/>
                </a:lnTo>
                <a:lnTo>
                  <a:pt x="22082" y="22082"/>
                </a:lnTo>
                <a:lnTo>
                  <a:pt x="23042" y="20162"/>
                </a:lnTo>
                <a:lnTo>
                  <a:pt x="24002" y="19202"/>
                </a:lnTo>
                <a:lnTo>
                  <a:pt x="24963" y="18242"/>
                </a:lnTo>
                <a:lnTo>
                  <a:pt x="24963" y="15361"/>
                </a:lnTo>
                <a:lnTo>
                  <a:pt x="25923" y="14401"/>
                </a:lnTo>
                <a:lnTo>
                  <a:pt x="25923" y="11521"/>
                </a:lnTo>
                <a:lnTo>
                  <a:pt x="26883" y="9601"/>
                </a:lnTo>
                <a:lnTo>
                  <a:pt x="26883" y="4800"/>
                </a:lnTo>
                <a:lnTo>
                  <a:pt x="25923" y="3840"/>
                </a:lnTo>
                <a:lnTo>
                  <a:pt x="25923" y="1920"/>
                </a:lnTo>
                <a:lnTo>
                  <a:pt x="24963" y="960"/>
                </a:lnTo>
                <a:lnTo>
                  <a:pt x="24002" y="960"/>
                </a:lnTo>
                <a:lnTo>
                  <a:pt x="24002" y="0"/>
                </a:lnTo>
                <a:lnTo>
                  <a:pt x="11521" y="0"/>
                </a:lnTo>
                <a:lnTo>
                  <a:pt x="10561" y="960"/>
                </a:lnTo>
                <a:lnTo>
                  <a:pt x="9601" y="1920"/>
                </a:lnTo>
                <a:lnTo>
                  <a:pt x="8641" y="2880"/>
                </a:lnTo>
                <a:lnTo>
                  <a:pt x="8641" y="17282"/>
                </a:lnTo>
                <a:lnTo>
                  <a:pt x="0" y="35509"/>
                </a:lnTo>
                <a:lnTo>
                  <a:pt x="0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1705142" y="7227676"/>
            <a:ext cx="983970" cy="807339"/>
          </a:xfrm>
          <a:custGeom>
            <a:avLst/>
            <a:gdLst/>
            <a:ahLst/>
            <a:cxnLst/>
            <a:rect l="l" t="t" r="r" b="b"/>
            <a:pathLst>
              <a:path w="983970" h="807339">
                <a:moveTo>
                  <a:pt x="0" y="385907"/>
                </a:moveTo>
                <a:lnTo>
                  <a:pt x="0" y="551017"/>
                </a:lnTo>
                <a:lnTo>
                  <a:pt x="84" y="555396"/>
                </a:lnTo>
                <a:lnTo>
                  <a:pt x="4957" y="583867"/>
                </a:lnTo>
                <a:lnTo>
                  <a:pt x="16591" y="609273"/>
                </a:lnTo>
                <a:lnTo>
                  <a:pt x="33970" y="630672"/>
                </a:lnTo>
                <a:lnTo>
                  <a:pt x="56075" y="647124"/>
                </a:lnTo>
                <a:lnTo>
                  <a:pt x="81891" y="657686"/>
                </a:lnTo>
                <a:lnTo>
                  <a:pt x="110398" y="661416"/>
                </a:lnTo>
                <a:lnTo>
                  <a:pt x="574060" y="661416"/>
                </a:lnTo>
                <a:lnTo>
                  <a:pt x="598063" y="807339"/>
                </a:lnTo>
                <a:lnTo>
                  <a:pt x="819820" y="661416"/>
                </a:lnTo>
                <a:lnTo>
                  <a:pt x="873572" y="661416"/>
                </a:lnTo>
                <a:lnTo>
                  <a:pt x="877950" y="661332"/>
                </a:lnTo>
                <a:lnTo>
                  <a:pt x="919566" y="651576"/>
                </a:lnTo>
                <a:lnTo>
                  <a:pt x="953227" y="627820"/>
                </a:lnTo>
                <a:lnTo>
                  <a:pt x="975755" y="593240"/>
                </a:lnTo>
                <a:lnTo>
                  <a:pt x="983970" y="551017"/>
                </a:lnTo>
                <a:lnTo>
                  <a:pt x="983970" y="110398"/>
                </a:lnTo>
                <a:lnTo>
                  <a:pt x="979096" y="77904"/>
                </a:lnTo>
                <a:lnTo>
                  <a:pt x="959653" y="41285"/>
                </a:lnTo>
                <a:lnTo>
                  <a:pt x="928327" y="14497"/>
                </a:lnTo>
                <a:lnTo>
                  <a:pt x="888299" y="969"/>
                </a:lnTo>
                <a:lnTo>
                  <a:pt x="873572" y="0"/>
                </a:lnTo>
                <a:lnTo>
                  <a:pt x="110398" y="0"/>
                </a:lnTo>
                <a:lnTo>
                  <a:pt x="77910" y="4956"/>
                </a:lnTo>
                <a:lnTo>
                  <a:pt x="41291" y="24621"/>
                </a:lnTo>
                <a:lnTo>
                  <a:pt x="14500" y="56069"/>
                </a:lnTo>
                <a:lnTo>
                  <a:pt x="969" y="95868"/>
                </a:lnTo>
                <a:lnTo>
                  <a:pt x="0" y="110398"/>
                </a:lnTo>
                <a:lnTo>
                  <a:pt x="0" y="385907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1703222" y="7887172"/>
            <a:ext cx="979169" cy="810219"/>
          </a:xfrm>
          <a:custGeom>
            <a:avLst/>
            <a:gdLst/>
            <a:ahLst/>
            <a:cxnLst/>
            <a:rect l="l" t="t" r="r" b="b"/>
            <a:pathLst>
              <a:path w="979169" h="810219">
                <a:moveTo>
                  <a:pt x="574075" y="1920"/>
                </a:moveTo>
                <a:lnTo>
                  <a:pt x="575980" y="0"/>
                </a:lnTo>
                <a:lnTo>
                  <a:pt x="112318" y="0"/>
                </a:lnTo>
                <a:lnTo>
                  <a:pt x="574075" y="1920"/>
                </a:lnTo>
                <a:close/>
              </a:path>
              <a:path w="979169" h="810219">
                <a:moveTo>
                  <a:pt x="577900" y="1920"/>
                </a:moveTo>
                <a:lnTo>
                  <a:pt x="598063" y="146867"/>
                </a:lnTo>
                <a:lnTo>
                  <a:pt x="601903" y="147843"/>
                </a:lnTo>
                <a:lnTo>
                  <a:pt x="821740" y="3840"/>
                </a:lnTo>
                <a:lnTo>
                  <a:pt x="881252" y="3840"/>
                </a:lnTo>
                <a:lnTo>
                  <a:pt x="887013" y="2880"/>
                </a:lnTo>
                <a:lnTo>
                  <a:pt x="900060" y="1065"/>
                </a:lnTo>
                <a:lnTo>
                  <a:pt x="912944" y="-2492"/>
                </a:lnTo>
                <a:lnTo>
                  <a:pt x="925258" y="-7638"/>
                </a:lnTo>
                <a:lnTo>
                  <a:pt x="936859" y="-14239"/>
                </a:lnTo>
                <a:lnTo>
                  <a:pt x="947604" y="-22158"/>
                </a:lnTo>
                <a:lnTo>
                  <a:pt x="957351" y="-31260"/>
                </a:lnTo>
                <a:lnTo>
                  <a:pt x="965956" y="-41410"/>
                </a:lnTo>
                <a:lnTo>
                  <a:pt x="973276" y="-52473"/>
                </a:lnTo>
                <a:lnTo>
                  <a:pt x="979169" y="-64312"/>
                </a:lnTo>
                <a:lnTo>
                  <a:pt x="975329" y="-66233"/>
                </a:lnTo>
                <a:lnTo>
                  <a:pt x="971209" y="-57566"/>
                </a:lnTo>
                <a:lnTo>
                  <a:pt x="964183" y="-46167"/>
                </a:lnTo>
                <a:lnTo>
                  <a:pt x="955862" y="-35829"/>
                </a:lnTo>
                <a:lnTo>
                  <a:pt x="946377" y="-26639"/>
                </a:lnTo>
                <a:lnTo>
                  <a:pt x="935858" y="-18685"/>
                </a:lnTo>
                <a:lnTo>
                  <a:pt x="924435" y="-12053"/>
                </a:lnTo>
                <a:lnTo>
                  <a:pt x="912240" y="-6830"/>
                </a:lnTo>
                <a:lnTo>
                  <a:pt x="899402" y="-3103"/>
                </a:lnTo>
                <a:lnTo>
                  <a:pt x="886053" y="-960"/>
                </a:lnTo>
                <a:lnTo>
                  <a:pt x="881252" y="0"/>
                </a:lnTo>
                <a:lnTo>
                  <a:pt x="820780" y="0"/>
                </a:lnTo>
                <a:lnTo>
                  <a:pt x="601383" y="144678"/>
                </a:lnTo>
                <a:lnTo>
                  <a:pt x="577900" y="1920"/>
                </a:lnTo>
                <a:close/>
              </a:path>
              <a:path w="979169" h="810219">
                <a:moveTo>
                  <a:pt x="599023" y="149748"/>
                </a:moveTo>
                <a:lnTo>
                  <a:pt x="599023" y="150708"/>
                </a:lnTo>
                <a:lnTo>
                  <a:pt x="599983" y="150708"/>
                </a:lnTo>
                <a:lnTo>
                  <a:pt x="600943" y="149748"/>
                </a:lnTo>
                <a:lnTo>
                  <a:pt x="823661" y="3840"/>
                </a:lnTo>
                <a:lnTo>
                  <a:pt x="821740" y="3840"/>
                </a:lnTo>
                <a:lnTo>
                  <a:pt x="601903" y="147843"/>
                </a:lnTo>
                <a:lnTo>
                  <a:pt x="598063" y="146867"/>
                </a:lnTo>
                <a:lnTo>
                  <a:pt x="577900" y="1920"/>
                </a:lnTo>
                <a:lnTo>
                  <a:pt x="577900" y="960"/>
                </a:lnTo>
                <a:lnTo>
                  <a:pt x="576955" y="0"/>
                </a:lnTo>
                <a:lnTo>
                  <a:pt x="575980" y="0"/>
                </a:lnTo>
                <a:lnTo>
                  <a:pt x="574075" y="1920"/>
                </a:lnTo>
                <a:lnTo>
                  <a:pt x="112318" y="0"/>
                </a:lnTo>
                <a:lnTo>
                  <a:pt x="82715" y="-4086"/>
                </a:lnTo>
                <a:lnTo>
                  <a:pt x="57110" y="-15054"/>
                </a:lnTo>
                <a:lnTo>
                  <a:pt x="35374" y="-31944"/>
                </a:lnTo>
                <a:lnTo>
                  <a:pt x="18552" y="-53789"/>
                </a:lnTo>
                <a:lnTo>
                  <a:pt x="7692" y="-79622"/>
                </a:lnTo>
                <a:lnTo>
                  <a:pt x="3840" y="-108478"/>
                </a:lnTo>
                <a:lnTo>
                  <a:pt x="3840" y="-554857"/>
                </a:lnTo>
                <a:lnTo>
                  <a:pt x="10608" y="-587273"/>
                </a:lnTo>
                <a:lnTo>
                  <a:pt x="23099" y="-610634"/>
                </a:lnTo>
                <a:lnTo>
                  <a:pt x="40777" y="-630399"/>
                </a:lnTo>
                <a:lnTo>
                  <a:pt x="62661" y="-645448"/>
                </a:lnTo>
                <a:lnTo>
                  <a:pt x="85435" y="-653735"/>
                </a:lnTo>
                <a:lnTo>
                  <a:pt x="90236" y="-655655"/>
                </a:lnTo>
                <a:lnTo>
                  <a:pt x="95996" y="-656615"/>
                </a:lnTo>
                <a:lnTo>
                  <a:pt x="106558" y="-656615"/>
                </a:lnTo>
                <a:lnTo>
                  <a:pt x="112318" y="-657575"/>
                </a:lnTo>
                <a:lnTo>
                  <a:pt x="875492" y="-657575"/>
                </a:lnTo>
                <a:lnTo>
                  <a:pt x="881252" y="-656615"/>
                </a:lnTo>
                <a:lnTo>
                  <a:pt x="891814" y="-656615"/>
                </a:lnTo>
                <a:lnTo>
                  <a:pt x="897575" y="-655655"/>
                </a:lnTo>
                <a:lnTo>
                  <a:pt x="906717" y="-653084"/>
                </a:lnTo>
                <a:lnTo>
                  <a:pt x="918480" y="-648720"/>
                </a:lnTo>
                <a:lnTo>
                  <a:pt x="929834" y="-642964"/>
                </a:lnTo>
                <a:lnTo>
                  <a:pt x="940780" y="-635492"/>
                </a:lnTo>
                <a:lnTo>
                  <a:pt x="944620" y="-632627"/>
                </a:lnTo>
                <a:lnTo>
                  <a:pt x="948461" y="-628787"/>
                </a:lnTo>
                <a:lnTo>
                  <a:pt x="956127" y="-622066"/>
                </a:lnTo>
                <a:lnTo>
                  <a:pt x="959022" y="-618225"/>
                </a:lnTo>
                <a:lnTo>
                  <a:pt x="962847" y="-613425"/>
                </a:lnTo>
                <a:lnTo>
                  <a:pt x="967372" y="-606545"/>
                </a:lnTo>
                <a:lnTo>
                  <a:pt x="973635" y="-595384"/>
                </a:lnTo>
                <a:lnTo>
                  <a:pt x="978685" y="-583557"/>
                </a:lnTo>
                <a:lnTo>
                  <a:pt x="982050" y="-571179"/>
                </a:lnTo>
                <a:lnTo>
                  <a:pt x="983010" y="-560618"/>
                </a:lnTo>
                <a:lnTo>
                  <a:pt x="983970" y="-554857"/>
                </a:lnTo>
                <a:lnTo>
                  <a:pt x="983970" y="-102717"/>
                </a:lnTo>
                <a:lnTo>
                  <a:pt x="983010" y="-96956"/>
                </a:lnTo>
                <a:lnTo>
                  <a:pt x="982050" y="-86395"/>
                </a:lnTo>
                <a:lnTo>
                  <a:pt x="981090" y="-81594"/>
                </a:lnTo>
                <a:lnTo>
                  <a:pt x="979169" y="-75834"/>
                </a:lnTo>
                <a:lnTo>
                  <a:pt x="977249" y="-71033"/>
                </a:lnTo>
                <a:lnTo>
                  <a:pt x="975329" y="-66233"/>
                </a:lnTo>
                <a:lnTo>
                  <a:pt x="979169" y="-64312"/>
                </a:lnTo>
                <a:lnTo>
                  <a:pt x="981090" y="-70073"/>
                </a:lnTo>
                <a:lnTo>
                  <a:pt x="983010" y="-74874"/>
                </a:lnTo>
                <a:lnTo>
                  <a:pt x="983970" y="-80634"/>
                </a:lnTo>
                <a:lnTo>
                  <a:pt x="985890" y="-85435"/>
                </a:lnTo>
                <a:lnTo>
                  <a:pt x="986850" y="-91196"/>
                </a:lnTo>
                <a:lnTo>
                  <a:pt x="986850" y="-96956"/>
                </a:lnTo>
                <a:lnTo>
                  <a:pt x="987811" y="-102717"/>
                </a:lnTo>
                <a:lnTo>
                  <a:pt x="987811" y="-549097"/>
                </a:lnTo>
                <a:lnTo>
                  <a:pt x="986850" y="-560618"/>
                </a:lnTo>
                <a:lnTo>
                  <a:pt x="986850" y="-566379"/>
                </a:lnTo>
                <a:lnTo>
                  <a:pt x="984930" y="-572140"/>
                </a:lnTo>
                <a:lnTo>
                  <a:pt x="982633" y="-581744"/>
                </a:lnTo>
                <a:lnTo>
                  <a:pt x="978378" y="-593713"/>
                </a:lnTo>
                <a:lnTo>
                  <a:pt x="972712" y="-605304"/>
                </a:lnTo>
                <a:lnTo>
                  <a:pt x="965743" y="-616305"/>
                </a:lnTo>
                <a:lnTo>
                  <a:pt x="961903" y="-620146"/>
                </a:lnTo>
                <a:lnTo>
                  <a:pt x="959022" y="-624931"/>
                </a:lnTo>
                <a:lnTo>
                  <a:pt x="955182" y="-627811"/>
                </a:lnTo>
                <a:lnTo>
                  <a:pt x="942700" y="-639333"/>
                </a:lnTo>
                <a:lnTo>
                  <a:pt x="934143" y="-644963"/>
                </a:lnTo>
                <a:lnTo>
                  <a:pt x="922899" y="-650914"/>
                </a:lnTo>
                <a:lnTo>
                  <a:pt x="911064" y="-655473"/>
                </a:lnTo>
                <a:lnTo>
                  <a:pt x="898535" y="-658535"/>
                </a:lnTo>
                <a:lnTo>
                  <a:pt x="892774" y="-659495"/>
                </a:lnTo>
                <a:lnTo>
                  <a:pt x="887013" y="-660455"/>
                </a:lnTo>
                <a:lnTo>
                  <a:pt x="881252" y="-661415"/>
                </a:lnTo>
                <a:lnTo>
                  <a:pt x="106558" y="-661415"/>
                </a:lnTo>
                <a:lnTo>
                  <a:pt x="100797" y="-660455"/>
                </a:lnTo>
                <a:lnTo>
                  <a:pt x="95036" y="-659495"/>
                </a:lnTo>
                <a:lnTo>
                  <a:pt x="90236" y="-658535"/>
                </a:lnTo>
                <a:lnTo>
                  <a:pt x="84490" y="-657575"/>
                </a:lnTo>
                <a:lnTo>
                  <a:pt x="78714" y="-656615"/>
                </a:lnTo>
                <a:lnTo>
                  <a:pt x="73929" y="-654695"/>
                </a:lnTo>
                <a:lnTo>
                  <a:pt x="61827" y="-649355"/>
                </a:lnTo>
                <a:lnTo>
                  <a:pt x="50253" y="-642553"/>
                </a:lnTo>
                <a:lnTo>
                  <a:pt x="39655" y="-634523"/>
                </a:lnTo>
                <a:lnTo>
                  <a:pt x="30129" y="-625369"/>
                </a:lnTo>
                <a:lnTo>
                  <a:pt x="21770" y="-615196"/>
                </a:lnTo>
                <a:lnTo>
                  <a:pt x="14673" y="-604106"/>
                </a:lnTo>
                <a:lnTo>
                  <a:pt x="8936" y="-592204"/>
                </a:lnTo>
                <a:lnTo>
                  <a:pt x="4653" y="-579594"/>
                </a:lnTo>
                <a:lnTo>
                  <a:pt x="1920" y="-566379"/>
                </a:lnTo>
                <a:lnTo>
                  <a:pt x="960" y="-560618"/>
                </a:lnTo>
                <a:lnTo>
                  <a:pt x="0" y="-554857"/>
                </a:lnTo>
                <a:lnTo>
                  <a:pt x="0" y="-108478"/>
                </a:lnTo>
                <a:lnTo>
                  <a:pt x="248" y="-101056"/>
                </a:lnTo>
                <a:lnTo>
                  <a:pt x="5809" y="-73123"/>
                </a:lnTo>
                <a:lnTo>
                  <a:pt x="17937" y="-48052"/>
                </a:lnTo>
                <a:lnTo>
                  <a:pt x="35642" y="-26832"/>
                </a:lnTo>
                <a:lnTo>
                  <a:pt x="57933" y="-10450"/>
                </a:lnTo>
                <a:lnTo>
                  <a:pt x="83822" y="102"/>
                </a:lnTo>
                <a:lnTo>
                  <a:pt x="112318" y="3840"/>
                </a:lnTo>
                <a:lnTo>
                  <a:pt x="575980" y="3840"/>
                </a:lnTo>
                <a:lnTo>
                  <a:pt x="598063" y="148803"/>
                </a:lnTo>
                <a:lnTo>
                  <a:pt x="598063" y="149748"/>
                </a:lnTo>
                <a:lnTo>
                  <a:pt x="599023" y="149748"/>
                </a:lnTo>
                <a:close/>
              </a:path>
              <a:path w="979169" h="810219">
                <a:moveTo>
                  <a:pt x="598063" y="148803"/>
                </a:moveTo>
                <a:lnTo>
                  <a:pt x="575980" y="3840"/>
                </a:lnTo>
                <a:lnTo>
                  <a:pt x="574389" y="3840"/>
                </a:lnTo>
                <a:lnTo>
                  <a:pt x="598063" y="14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2015215" y="7517587"/>
            <a:ext cx="17282" cy="86395"/>
          </a:xfrm>
          <a:custGeom>
            <a:avLst/>
            <a:gdLst/>
            <a:ahLst/>
            <a:cxnLst/>
            <a:rect l="l" t="t" r="r" b="b"/>
            <a:pathLst>
              <a:path w="17282" h="86395">
                <a:moveTo>
                  <a:pt x="17282" y="83515"/>
                </a:moveTo>
                <a:lnTo>
                  <a:pt x="17282" y="1920"/>
                </a:lnTo>
                <a:lnTo>
                  <a:pt x="16322" y="960"/>
                </a:lnTo>
                <a:lnTo>
                  <a:pt x="14401" y="960"/>
                </a:lnTo>
                <a:lnTo>
                  <a:pt x="12481" y="0"/>
                </a:lnTo>
                <a:lnTo>
                  <a:pt x="4800" y="0"/>
                </a:lnTo>
                <a:lnTo>
                  <a:pt x="384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84475"/>
                </a:lnTo>
                <a:lnTo>
                  <a:pt x="960" y="85435"/>
                </a:lnTo>
                <a:lnTo>
                  <a:pt x="1920" y="85435"/>
                </a:lnTo>
                <a:lnTo>
                  <a:pt x="2880" y="86395"/>
                </a:lnTo>
                <a:lnTo>
                  <a:pt x="14401" y="86395"/>
                </a:lnTo>
                <a:lnTo>
                  <a:pt x="15361" y="85435"/>
                </a:lnTo>
                <a:lnTo>
                  <a:pt x="16322" y="85435"/>
                </a:lnTo>
                <a:lnTo>
                  <a:pt x="17282" y="84475"/>
                </a:lnTo>
                <a:lnTo>
                  <a:pt x="17282" y="83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2044019" y="7524308"/>
            <a:ext cx="41269" cy="80634"/>
          </a:xfrm>
          <a:custGeom>
            <a:avLst/>
            <a:gdLst/>
            <a:ahLst/>
            <a:cxnLst/>
            <a:rect l="l" t="t" r="r" b="b"/>
            <a:pathLst>
              <a:path w="41269" h="80634">
                <a:moveTo>
                  <a:pt x="20162" y="79674"/>
                </a:moveTo>
                <a:lnTo>
                  <a:pt x="22082" y="80634"/>
                </a:lnTo>
                <a:lnTo>
                  <a:pt x="33604" y="80634"/>
                </a:lnTo>
                <a:lnTo>
                  <a:pt x="34549" y="79674"/>
                </a:lnTo>
                <a:lnTo>
                  <a:pt x="37444" y="79674"/>
                </a:lnTo>
                <a:lnTo>
                  <a:pt x="38389" y="78714"/>
                </a:lnTo>
                <a:lnTo>
                  <a:pt x="39349" y="78714"/>
                </a:lnTo>
                <a:lnTo>
                  <a:pt x="40325" y="77754"/>
                </a:lnTo>
                <a:lnTo>
                  <a:pt x="40325" y="76794"/>
                </a:lnTo>
                <a:lnTo>
                  <a:pt x="41269" y="75834"/>
                </a:lnTo>
                <a:lnTo>
                  <a:pt x="41269" y="67193"/>
                </a:lnTo>
                <a:lnTo>
                  <a:pt x="40325" y="66233"/>
                </a:lnTo>
                <a:lnTo>
                  <a:pt x="40325" y="65272"/>
                </a:lnTo>
                <a:lnTo>
                  <a:pt x="38389" y="65272"/>
                </a:lnTo>
                <a:lnTo>
                  <a:pt x="37444" y="66233"/>
                </a:lnTo>
                <a:lnTo>
                  <a:pt x="27828" y="66233"/>
                </a:lnTo>
                <a:lnTo>
                  <a:pt x="26883" y="64312"/>
                </a:lnTo>
                <a:lnTo>
                  <a:pt x="25923" y="62392"/>
                </a:lnTo>
                <a:lnTo>
                  <a:pt x="25923" y="29748"/>
                </a:lnTo>
                <a:lnTo>
                  <a:pt x="39349" y="29748"/>
                </a:lnTo>
                <a:lnTo>
                  <a:pt x="40325" y="28803"/>
                </a:lnTo>
                <a:lnTo>
                  <a:pt x="40325" y="27828"/>
                </a:lnTo>
                <a:lnTo>
                  <a:pt x="41269" y="26868"/>
                </a:lnTo>
                <a:lnTo>
                  <a:pt x="41269" y="18242"/>
                </a:lnTo>
                <a:lnTo>
                  <a:pt x="40325" y="17282"/>
                </a:lnTo>
                <a:lnTo>
                  <a:pt x="40325" y="16306"/>
                </a:lnTo>
                <a:lnTo>
                  <a:pt x="25923" y="16306"/>
                </a:lnTo>
                <a:lnTo>
                  <a:pt x="25923" y="1920"/>
                </a:lnTo>
                <a:lnTo>
                  <a:pt x="24947" y="1920"/>
                </a:lnTo>
                <a:lnTo>
                  <a:pt x="24947" y="960"/>
                </a:lnTo>
                <a:lnTo>
                  <a:pt x="23042" y="960"/>
                </a:lnTo>
                <a:lnTo>
                  <a:pt x="22082" y="0"/>
                </a:lnTo>
                <a:lnTo>
                  <a:pt x="12481" y="0"/>
                </a:lnTo>
                <a:lnTo>
                  <a:pt x="11521" y="960"/>
                </a:lnTo>
                <a:lnTo>
                  <a:pt x="9601" y="960"/>
                </a:lnTo>
                <a:lnTo>
                  <a:pt x="9601" y="16306"/>
                </a:lnTo>
                <a:lnTo>
                  <a:pt x="960" y="16306"/>
                </a:lnTo>
                <a:lnTo>
                  <a:pt x="0" y="17282"/>
                </a:lnTo>
                <a:lnTo>
                  <a:pt x="0" y="27828"/>
                </a:lnTo>
                <a:lnTo>
                  <a:pt x="960" y="28803"/>
                </a:lnTo>
                <a:lnTo>
                  <a:pt x="960" y="29748"/>
                </a:lnTo>
                <a:lnTo>
                  <a:pt x="9601" y="29748"/>
                </a:lnTo>
                <a:lnTo>
                  <a:pt x="9601" y="66233"/>
                </a:lnTo>
                <a:lnTo>
                  <a:pt x="10561" y="69113"/>
                </a:lnTo>
                <a:lnTo>
                  <a:pt x="11521" y="71993"/>
                </a:lnTo>
                <a:lnTo>
                  <a:pt x="12481" y="73914"/>
                </a:lnTo>
                <a:lnTo>
                  <a:pt x="13441" y="75834"/>
                </a:lnTo>
                <a:lnTo>
                  <a:pt x="15361" y="76794"/>
                </a:lnTo>
                <a:lnTo>
                  <a:pt x="17266" y="78714"/>
                </a:lnTo>
                <a:lnTo>
                  <a:pt x="20162" y="796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2093930" y="7510866"/>
            <a:ext cx="26883" cy="38404"/>
          </a:xfrm>
          <a:custGeom>
            <a:avLst/>
            <a:gdLst/>
            <a:ahLst/>
            <a:cxnLst/>
            <a:rect l="l" t="t" r="r" b="b"/>
            <a:pathLst>
              <a:path w="26883" h="38404">
                <a:moveTo>
                  <a:pt x="0" y="36469"/>
                </a:moveTo>
                <a:lnTo>
                  <a:pt x="0" y="37429"/>
                </a:lnTo>
                <a:lnTo>
                  <a:pt x="960" y="37429"/>
                </a:lnTo>
                <a:lnTo>
                  <a:pt x="960" y="38404"/>
                </a:lnTo>
                <a:lnTo>
                  <a:pt x="10561" y="38404"/>
                </a:lnTo>
                <a:lnTo>
                  <a:pt x="10561" y="37429"/>
                </a:lnTo>
                <a:lnTo>
                  <a:pt x="12481" y="37429"/>
                </a:lnTo>
                <a:lnTo>
                  <a:pt x="12481" y="36469"/>
                </a:lnTo>
                <a:lnTo>
                  <a:pt x="22082" y="24003"/>
                </a:lnTo>
                <a:lnTo>
                  <a:pt x="23042" y="22067"/>
                </a:lnTo>
                <a:lnTo>
                  <a:pt x="23042" y="21122"/>
                </a:lnTo>
                <a:lnTo>
                  <a:pt x="24003" y="20162"/>
                </a:lnTo>
                <a:lnTo>
                  <a:pt x="24963" y="18242"/>
                </a:lnTo>
                <a:lnTo>
                  <a:pt x="24963" y="17282"/>
                </a:lnTo>
                <a:lnTo>
                  <a:pt x="25923" y="16322"/>
                </a:lnTo>
                <a:lnTo>
                  <a:pt x="25923" y="12481"/>
                </a:lnTo>
                <a:lnTo>
                  <a:pt x="26883" y="10561"/>
                </a:lnTo>
                <a:lnTo>
                  <a:pt x="26883" y="4800"/>
                </a:lnTo>
                <a:lnTo>
                  <a:pt x="2592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003" y="960"/>
                </a:lnTo>
                <a:lnTo>
                  <a:pt x="22082" y="960"/>
                </a:lnTo>
                <a:lnTo>
                  <a:pt x="21122" y="0"/>
                </a:lnTo>
                <a:lnTo>
                  <a:pt x="16322" y="0"/>
                </a:lnTo>
                <a:lnTo>
                  <a:pt x="14401" y="960"/>
                </a:lnTo>
                <a:lnTo>
                  <a:pt x="11521" y="960"/>
                </a:lnTo>
                <a:lnTo>
                  <a:pt x="10561" y="1920"/>
                </a:lnTo>
                <a:lnTo>
                  <a:pt x="9601" y="1920"/>
                </a:lnTo>
                <a:lnTo>
                  <a:pt x="9601" y="3840"/>
                </a:lnTo>
                <a:lnTo>
                  <a:pt x="8641" y="4800"/>
                </a:lnTo>
                <a:lnTo>
                  <a:pt x="8641" y="17282"/>
                </a:lnTo>
                <a:lnTo>
                  <a:pt x="960" y="35524"/>
                </a:lnTo>
                <a:lnTo>
                  <a:pt x="0" y="36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2124654" y="7538709"/>
            <a:ext cx="45110" cy="66233"/>
          </a:xfrm>
          <a:custGeom>
            <a:avLst/>
            <a:gdLst/>
            <a:ahLst/>
            <a:cxnLst/>
            <a:rect l="l" t="t" r="r" b="b"/>
            <a:pathLst>
              <a:path w="45110" h="66233">
                <a:moveTo>
                  <a:pt x="40325" y="33588"/>
                </a:moveTo>
                <a:lnTo>
                  <a:pt x="39364" y="32628"/>
                </a:lnTo>
                <a:lnTo>
                  <a:pt x="37444" y="31668"/>
                </a:lnTo>
                <a:lnTo>
                  <a:pt x="35524" y="30708"/>
                </a:lnTo>
                <a:lnTo>
                  <a:pt x="33604" y="29748"/>
                </a:lnTo>
                <a:lnTo>
                  <a:pt x="32644" y="28788"/>
                </a:lnTo>
                <a:lnTo>
                  <a:pt x="30723" y="27828"/>
                </a:lnTo>
                <a:lnTo>
                  <a:pt x="28803" y="26868"/>
                </a:lnTo>
                <a:lnTo>
                  <a:pt x="26883" y="26868"/>
                </a:lnTo>
                <a:lnTo>
                  <a:pt x="24963" y="25908"/>
                </a:lnTo>
                <a:lnTo>
                  <a:pt x="23042" y="24963"/>
                </a:lnTo>
                <a:lnTo>
                  <a:pt x="22082" y="24963"/>
                </a:lnTo>
                <a:lnTo>
                  <a:pt x="20162" y="23987"/>
                </a:lnTo>
                <a:lnTo>
                  <a:pt x="19202" y="23027"/>
                </a:lnTo>
                <a:lnTo>
                  <a:pt x="18242" y="22067"/>
                </a:lnTo>
                <a:lnTo>
                  <a:pt x="17282" y="21122"/>
                </a:lnTo>
                <a:lnTo>
                  <a:pt x="16322" y="20147"/>
                </a:lnTo>
                <a:lnTo>
                  <a:pt x="16322" y="15346"/>
                </a:lnTo>
                <a:lnTo>
                  <a:pt x="17282" y="14401"/>
                </a:lnTo>
                <a:lnTo>
                  <a:pt x="18242" y="13426"/>
                </a:lnTo>
                <a:lnTo>
                  <a:pt x="19202" y="13426"/>
                </a:lnTo>
                <a:lnTo>
                  <a:pt x="20162" y="12466"/>
                </a:lnTo>
                <a:lnTo>
                  <a:pt x="21122" y="12466"/>
                </a:lnTo>
                <a:lnTo>
                  <a:pt x="22082" y="11506"/>
                </a:lnTo>
                <a:lnTo>
                  <a:pt x="26883" y="11506"/>
                </a:lnTo>
                <a:lnTo>
                  <a:pt x="28803" y="12466"/>
                </a:lnTo>
                <a:lnTo>
                  <a:pt x="30723" y="12466"/>
                </a:lnTo>
                <a:lnTo>
                  <a:pt x="31683" y="13426"/>
                </a:lnTo>
                <a:lnTo>
                  <a:pt x="33604" y="13426"/>
                </a:lnTo>
                <a:lnTo>
                  <a:pt x="34549" y="14401"/>
                </a:lnTo>
                <a:lnTo>
                  <a:pt x="35524" y="14401"/>
                </a:lnTo>
                <a:lnTo>
                  <a:pt x="37444" y="15346"/>
                </a:lnTo>
                <a:lnTo>
                  <a:pt x="38389" y="16306"/>
                </a:lnTo>
                <a:lnTo>
                  <a:pt x="40325" y="16306"/>
                </a:lnTo>
                <a:lnTo>
                  <a:pt x="41269" y="15346"/>
                </a:lnTo>
                <a:lnTo>
                  <a:pt x="41269" y="4785"/>
                </a:lnTo>
                <a:lnTo>
                  <a:pt x="40325" y="4785"/>
                </a:lnTo>
                <a:lnTo>
                  <a:pt x="40325" y="3840"/>
                </a:lnTo>
                <a:lnTo>
                  <a:pt x="39364" y="3840"/>
                </a:lnTo>
                <a:lnTo>
                  <a:pt x="39364" y="2880"/>
                </a:lnTo>
                <a:lnTo>
                  <a:pt x="38389" y="2880"/>
                </a:lnTo>
                <a:lnTo>
                  <a:pt x="37444" y="1905"/>
                </a:lnTo>
                <a:lnTo>
                  <a:pt x="35524" y="1905"/>
                </a:lnTo>
                <a:lnTo>
                  <a:pt x="34549" y="960"/>
                </a:lnTo>
                <a:lnTo>
                  <a:pt x="31683" y="960"/>
                </a:lnTo>
                <a:lnTo>
                  <a:pt x="29763" y="0"/>
                </a:lnTo>
                <a:lnTo>
                  <a:pt x="20162" y="0"/>
                </a:lnTo>
                <a:lnTo>
                  <a:pt x="17282" y="960"/>
                </a:lnTo>
                <a:lnTo>
                  <a:pt x="14401" y="960"/>
                </a:lnTo>
                <a:lnTo>
                  <a:pt x="11521" y="1905"/>
                </a:lnTo>
                <a:lnTo>
                  <a:pt x="8641" y="3840"/>
                </a:lnTo>
                <a:lnTo>
                  <a:pt x="6720" y="5745"/>
                </a:lnTo>
                <a:lnTo>
                  <a:pt x="4800" y="6720"/>
                </a:lnTo>
                <a:lnTo>
                  <a:pt x="2880" y="8625"/>
                </a:lnTo>
                <a:lnTo>
                  <a:pt x="1920" y="11506"/>
                </a:lnTo>
                <a:lnTo>
                  <a:pt x="960" y="13426"/>
                </a:lnTo>
                <a:lnTo>
                  <a:pt x="0" y="16306"/>
                </a:lnTo>
                <a:lnTo>
                  <a:pt x="0" y="22067"/>
                </a:lnTo>
                <a:lnTo>
                  <a:pt x="960" y="23987"/>
                </a:lnTo>
                <a:lnTo>
                  <a:pt x="1920" y="25908"/>
                </a:lnTo>
                <a:lnTo>
                  <a:pt x="1920" y="27828"/>
                </a:lnTo>
                <a:lnTo>
                  <a:pt x="3840" y="29748"/>
                </a:lnTo>
                <a:lnTo>
                  <a:pt x="4800" y="31668"/>
                </a:lnTo>
                <a:lnTo>
                  <a:pt x="5760" y="32628"/>
                </a:lnTo>
                <a:lnTo>
                  <a:pt x="7680" y="33588"/>
                </a:lnTo>
                <a:lnTo>
                  <a:pt x="9601" y="34549"/>
                </a:lnTo>
                <a:lnTo>
                  <a:pt x="10561" y="35509"/>
                </a:lnTo>
                <a:lnTo>
                  <a:pt x="12481" y="36469"/>
                </a:lnTo>
                <a:lnTo>
                  <a:pt x="14401" y="37429"/>
                </a:lnTo>
                <a:lnTo>
                  <a:pt x="16322" y="38389"/>
                </a:lnTo>
                <a:lnTo>
                  <a:pt x="18242" y="39349"/>
                </a:lnTo>
                <a:lnTo>
                  <a:pt x="20162" y="39349"/>
                </a:lnTo>
                <a:lnTo>
                  <a:pt x="21122" y="40309"/>
                </a:lnTo>
                <a:lnTo>
                  <a:pt x="23042" y="41269"/>
                </a:lnTo>
                <a:lnTo>
                  <a:pt x="24002" y="41269"/>
                </a:lnTo>
                <a:lnTo>
                  <a:pt x="25923" y="42230"/>
                </a:lnTo>
                <a:lnTo>
                  <a:pt x="26883" y="43190"/>
                </a:lnTo>
                <a:lnTo>
                  <a:pt x="27843" y="44150"/>
                </a:lnTo>
                <a:lnTo>
                  <a:pt x="28803" y="45110"/>
                </a:lnTo>
                <a:lnTo>
                  <a:pt x="28803" y="49911"/>
                </a:lnTo>
                <a:lnTo>
                  <a:pt x="27843" y="50871"/>
                </a:lnTo>
                <a:lnTo>
                  <a:pt x="26883" y="51831"/>
                </a:lnTo>
                <a:lnTo>
                  <a:pt x="25923" y="52791"/>
                </a:lnTo>
                <a:lnTo>
                  <a:pt x="24963" y="52791"/>
                </a:lnTo>
                <a:lnTo>
                  <a:pt x="24002" y="53751"/>
                </a:lnTo>
                <a:lnTo>
                  <a:pt x="22082" y="53751"/>
                </a:lnTo>
                <a:lnTo>
                  <a:pt x="20162" y="54711"/>
                </a:lnTo>
                <a:lnTo>
                  <a:pt x="16322" y="54711"/>
                </a:lnTo>
                <a:lnTo>
                  <a:pt x="14401" y="53751"/>
                </a:lnTo>
                <a:lnTo>
                  <a:pt x="12481" y="53751"/>
                </a:lnTo>
                <a:lnTo>
                  <a:pt x="10561" y="52791"/>
                </a:lnTo>
                <a:lnTo>
                  <a:pt x="9601" y="51831"/>
                </a:lnTo>
                <a:lnTo>
                  <a:pt x="7680" y="51831"/>
                </a:lnTo>
                <a:lnTo>
                  <a:pt x="6720" y="50871"/>
                </a:lnTo>
                <a:lnTo>
                  <a:pt x="4800" y="50871"/>
                </a:lnTo>
                <a:lnTo>
                  <a:pt x="3840" y="49911"/>
                </a:lnTo>
                <a:lnTo>
                  <a:pt x="2880" y="48950"/>
                </a:lnTo>
                <a:lnTo>
                  <a:pt x="960" y="48950"/>
                </a:lnTo>
                <a:lnTo>
                  <a:pt x="960" y="49911"/>
                </a:lnTo>
                <a:lnTo>
                  <a:pt x="0" y="49911"/>
                </a:lnTo>
                <a:lnTo>
                  <a:pt x="0" y="59512"/>
                </a:lnTo>
                <a:lnTo>
                  <a:pt x="960" y="60472"/>
                </a:lnTo>
                <a:lnTo>
                  <a:pt x="960" y="61432"/>
                </a:lnTo>
                <a:lnTo>
                  <a:pt x="1920" y="61432"/>
                </a:lnTo>
                <a:lnTo>
                  <a:pt x="1920" y="62392"/>
                </a:lnTo>
                <a:lnTo>
                  <a:pt x="2880" y="62392"/>
                </a:lnTo>
                <a:lnTo>
                  <a:pt x="3840" y="63352"/>
                </a:lnTo>
                <a:lnTo>
                  <a:pt x="4800" y="63352"/>
                </a:lnTo>
                <a:lnTo>
                  <a:pt x="5760" y="64312"/>
                </a:lnTo>
                <a:lnTo>
                  <a:pt x="7680" y="64312"/>
                </a:lnTo>
                <a:lnTo>
                  <a:pt x="9601" y="65272"/>
                </a:lnTo>
                <a:lnTo>
                  <a:pt x="11521" y="65272"/>
                </a:lnTo>
                <a:lnTo>
                  <a:pt x="13441" y="66233"/>
                </a:lnTo>
                <a:lnTo>
                  <a:pt x="26883" y="66233"/>
                </a:lnTo>
                <a:lnTo>
                  <a:pt x="29763" y="65272"/>
                </a:lnTo>
                <a:lnTo>
                  <a:pt x="32644" y="64312"/>
                </a:lnTo>
                <a:lnTo>
                  <a:pt x="35524" y="63352"/>
                </a:lnTo>
                <a:lnTo>
                  <a:pt x="37444" y="61432"/>
                </a:lnTo>
                <a:lnTo>
                  <a:pt x="40325" y="59512"/>
                </a:lnTo>
                <a:lnTo>
                  <a:pt x="42230" y="57591"/>
                </a:lnTo>
                <a:lnTo>
                  <a:pt x="43205" y="54711"/>
                </a:lnTo>
                <a:lnTo>
                  <a:pt x="44165" y="51831"/>
                </a:lnTo>
                <a:lnTo>
                  <a:pt x="45110" y="48950"/>
                </a:lnTo>
                <a:lnTo>
                  <a:pt x="45110" y="43190"/>
                </a:lnTo>
                <a:lnTo>
                  <a:pt x="44165" y="41269"/>
                </a:lnTo>
                <a:lnTo>
                  <a:pt x="44165" y="39349"/>
                </a:lnTo>
                <a:lnTo>
                  <a:pt x="43205" y="37429"/>
                </a:lnTo>
                <a:lnTo>
                  <a:pt x="41269" y="35509"/>
                </a:lnTo>
                <a:lnTo>
                  <a:pt x="40325" y="335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2212969" y="7518547"/>
            <a:ext cx="47990" cy="85435"/>
          </a:xfrm>
          <a:custGeom>
            <a:avLst/>
            <a:gdLst/>
            <a:ahLst/>
            <a:cxnLst/>
            <a:rect l="l" t="t" r="r" b="b"/>
            <a:pathLst>
              <a:path w="47990" h="85435">
                <a:moveTo>
                  <a:pt x="18242" y="36469"/>
                </a:moveTo>
                <a:lnTo>
                  <a:pt x="18242" y="13441"/>
                </a:lnTo>
                <a:lnTo>
                  <a:pt x="47045" y="13441"/>
                </a:lnTo>
                <a:lnTo>
                  <a:pt x="47045" y="12481"/>
                </a:lnTo>
                <a:lnTo>
                  <a:pt x="47990" y="12481"/>
                </a:lnTo>
                <a:lnTo>
                  <a:pt x="47990" y="960"/>
                </a:lnTo>
                <a:lnTo>
                  <a:pt x="47045" y="960"/>
                </a:lnTo>
                <a:lnTo>
                  <a:pt x="47045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83515"/>
                </a:lnTo>
                <a:lnTo>
                  <a:pt x="960" y="83515"/>
                </a:lnTo>
                <a:lnTo>
                  <a:pt x="960" y="84475"/>
                </a:lnTo>
                <a:lnTo>
                  <a:pt x="1920" y="84475"/>
                </a:lnTo>
                <a:lnTo>
                  <a:pt x="2880" y="85435"/>
                </a:lnTo>
                <a:lnTo>
                  <a:pt x="14401" y="85435"/>
                </a:lnTo>
                <a:lnTo>
                  <a:pt x="15361" y="84475"/>
                </a:lnTo>
                <a:lnTo>
                  <a:pt x="17282" y="84475"/>
                </a:lnTo>
                <a:lnTo>
                  <a:pt x="17282" y="83515"/>
                </a:lnTo>
                <a:lnTo>
                  <a:pt x="18242" y="82555"/>
                </a:lnTo>
                <a:lnTo>
                  <a:pt x="18242" y="50871"/>
                </a:lnTo>
                <a:lnTo>
                  <a:pt x="45125" y="50871"/>
                </a:lnTo>
                <a:lnTo>
                  <a:pt x="45125" y="49910"/>
                </a:lnTo>
                <a:lnTo>
                  <a:pt x="46085" y="49910"/>
                </a:lnTo>
                <a:lnTo>
                  <a:pt x="46085" y="47030"/>
                </a:lnTo>
                <a:lnTo>
                  <a:pt x="47045" y="46070"/>
                </a:lnTo>
                <a:lnTo>
                  <a:pt x="47045" y="41285"/>
                </a:lnTo>
                <a:lnTo>
                  <a:pt x="46085" y="40309"/>
                </a:lnTo>
                <a:lnTo>
                  <a:pt x="46085" y="37429"/>
                </a:lnTo>
                <a:lnTo>
                  <a:pt x="45125" y="37429"/>
                </a:lnTo>
                <a:lnTo>
                  <a:pt x="45125" y="36469"/>
                </a:lnTo>
                <a:lnTo>
                  <a:pt x="18242" y="36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2308966" y="7577099"/>
            <a:ext cx="17282" cy="26883"/>
          </a:xfrm>
          <a:custGeom>
            <a:avLst/>
            <a:gdLst/>
            <a:ahLst/>
            <a:cxnLst/>
            <a:rect l="l" t="t" r="r" b="b"/>
            <a:pathLst>
              <a:path w="17282" h="26883">
                <a:moveTo>
                  <a:pt x="17282" y="0"/>
                </a:moveTo>
                <a:lnTo>
                  <a:pt x="15361" y="2880"/>
                </a:lnTo>
                <a:lnTo>
                  <a:pt x="13441" y="5760"/>
                </a:lnTo>
                <a:lnTo>
                  <a:pt x="10561" y="7680"/>
                </a:lnTo>
                <a:lnTo>
                  <a:pt x="8641" y="9601"/>
                </a:lnTo>
                <a:lnTo>
                  <a:pt x="4800" y="10561"/>
                </a:lnTo>
                <a:lnTo>
                  <a:pt x="1920" y="12481"/>
                </a:lnTo>
                <a:lnTo>
                  <a:pt x="0" y="26883"/>
                </a:lnTo>
                <a:lnTo>
                  <a:pt x="6720" y="25923"/>
                </a:lnTo>
                <a:lnTo>
                  <a:pt x="11521" y="24003"/>
                </a:lnTo>
                <a:lnTo>
                  <a:pt x="17282" y="22082"/>
                </a:lnTo>
                <a:lnTo>
                  <a:pt x="172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2275362" y="7518547"/>
            <a:ext cx="71048" cy="85435"/>
          </a:xfrm>
          <a:custGeom>
            <a:avLst/>
            <a:gdLst/>
            <a:ahLst/>
            <a:cxnLst/>
            <a:rect l="l" t="t" r="r" b="b"/>
            <a:pathLst>
              <a:path w="71048" h="85435">
                <a:moveTo>
                  <a:pt x="0" y="2880"/>
                </a:moveTo>
                <a:lnTo>
                  <a:pt x="0" y="81594"/>
                </a:lnTo>
                <a:lnTo>
                  <a:pt x="960" y="82555"/>
                </a:lnTo>
                <a:lnTo>
                  <a:pt x="1935" y="83515"/>
                </a:lnTo>
                <a:lnTo>
                  <a:pt x="2880" y="84475"/>
                </a:lnTo>
                <a:lnTo>
                  <a:pt x="3840" y="85435"/>
                </a:lnTo>
                <a:lnTo>
                  <a:pt x="33604" y="85435"/>
                </a:lnTo>
                <a:lnTo>
                  <a:pt x="35524" y="71033"/>
                </a:lnTo>
                <a:lnTo>
                  <a:pt x="17282" y="71033"/>
                </a:lnTo>
                <a:lnTo>
                  <a:pt x="17282" y="13441"/>
                </a:lnTo>
                <a:lnTo>
                  <a:pt x="31683" y="13441"/>
                </a:lnTo>
                <a:lnTo>
                  <a:pt x="35524" y="14386"/>
                </a:lnTo>
                <a:lnTo>
                  <a:pt x="39364" y="15361"/>
                </a:lnTo>
                <a:lnTo>
                  <a:pt x="42245" y="17282"/>
                </a:lnTo>
                <a:lnTo>
                  <a:pt x="45125" y="19202"/>
                </a:lnTo>
                <a:lnTo>
                  <a:pt x="47045" y="21122"/>
                </a:lnTo>
                <a:lnTo>
                  <a:pt x="48966" y="24002"/>
                </a:lnTo>
                <a:lnTo>
                  <a:pt x="50886" y="26883"/>
                </a:lnTo>
                <a:lnTo>
                  <a:pt x="51846" y="30723"/>
                </a:lnTo>
                <a:lnTo>
                  <a:pt x="52806" y="33588"/>
                </a:lnTo>
                <a:lnTo>
                  <a:pt x="53766" y="37429"/>
                </a:lnTo>
                <a:lnTo>
                  <a:pt x="53766" y="47030"/>
                </a:lnTo>
                <a:lnTo>
                  <a:pt x="52806" y="50871"/>
                </a:lnTo>
                <a:lnTo>
                  <a:pt x="51846" y="54711"/>
                </a:lnTo>
                <a:lnTo>
                  <a:pt x="50886" y="58552"/>
                </a:lnTo>
                <a:lnTo>
                  <a:pt x="50886" y="80634"/>
                </a:lnTo>
                <a:lnTo>
                  <a:pt x="55686" y="78714"/>
                </a:lnTo>
                <a:lnTo>
                  <a:pt x="59527" y="74874"/>
                </a:lnTo>
                <a:lnTo>
                  <a:pt x="63367" y="71033"/>
                </a:lnTo>
                <a:lnTo>
                  <a:pt x="66248" y="67193"/>
                </a:lnTo>
                <a:lnTo>
                  <a:pt x="68168" y="61432"/>
                </a:lnTo>
                <a:lnTo>
                  <a:pt x="70088" y="55671"/>
                </a:lnTo>
                <a:lnTo>
                  <a:pt x="71048" y="48950"/>
                </a:lnTo>
                <a:lnTo>
                  <a:pt x="71048" y="34564"/>
                </a:lnTo>
                <a:lnTo>
                  <a:pt x="70088" y="28788"/>
                </a:lnTo>
                <a:lnTo>
                  <a:pt x="68168" y="23042"/>
                </a:lnTo>
                <a:lnTo>
                  <a:pt x="66248" y="18227"/>
                </a:lnTo>
                <a:lnTo>
                  <a:pt x="63367" y="13441"/>
                </a:lnTo>
                <a:lnTo>
                  <a:pt x="60487" y="10561"/>
                </a:lnTo>
                <a:lnTo>
                  <a:pt x="56647" y="6720"/>
                </a:lnTo>
                <a:lnTo>
                  <a:pt x="51846" y="3840"/>
                </a:lnTo>
                <a:lnTo>
                  <a:pt x="47045" y="1920"/>
                </a:lnTo>
                <a:lnTo>
                  <a:pt x="41285" y="960"/>
                </a:lnTo>
                <a:lnTo>
                  <a:pt x="34564" y="0"/>
                </a:lnTo>
                <a:lnTo>
                  <a:pt x="2880" y="0"/>
                </a:lnTo>
                <a:lnTo>
                  <a:pt x="1935" y="960"/>
                </a:lnTo>
                <a:lnTo>
                  <a:pt x="960" y="1920"/>
                </a:lnTo>
                <a:lnTo>
                  <a:pt x="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2360813" y="7517587"/>
            <a:ext cx="17266" cy="86395"/>
          </a:xfrm>
          <a:custGeom>
            <a:avLst/>
            <a:gdLst/>
            <a:ahLst/>
            <a:cxnLst/>
            <a:rect l="l" t="t" r="r" b="b"/>
            <a:pathLst>
              <a:path w="17266" h="86395">
                <a:moveTo>
                  <a:pt x="7680" y="86395"/>
                </a:moveTo>
                <a:lnTo>
                  <a:pt x="14401" y="86395"/>
                </a:lnTo>
                <a:lnTo>
                  <a:pt x="15346" y="85435"/>
                </a:lnTo>
                <a:lnTo>
                  <a:pt x="17266" y="85435"/>
                </a:lnTo>
                <a:lnTo>
                  <a:pt x="17266" y="960"/>
                </a:lnTo>
                <a:lnTo>
                  <a:pt x="14401" y="960"/>
                </a:lnTo>
                <a:lnTo>
                  <a:pt x="13426" y="0"/>
                </a:lnTo>
                <a:lnTo>
                  <a:pt x="4785" y="0"/>
                </a:lnTo>
                <a:lnTo>
                  <a:pt x="3840" y="960"/>
                </a:lnTo>
                <a:lnTo>
                  <a:pt x="944" y="960"/>
                </a:lnTo>
                <a:lnTo>
                  <a:pt x="944" y="1920"/>
                </a:lnTo>
                <a:lnTo>
                  <a:pt x="0" y="1920"/>
                </a:lnTo>
                <a:lnTo>
                  <a:pt x="0" y="84475"/>
                </a:lnTo>
                <a:lnTo>
                  <a:pt x="944" y="84475"/>
                </a:lnTo>
                <a:lnTo>
                  <a:pt x="944" y="85435"/>
                </a:lnTo>
                <a:lnTo>
                  <a:pt x="1905" y="85435"/>
                </a:lnTo>
                <a:lnTo>
                  <a:pt x="2880" y="86395"/>
                </a:lnTo>
                <a:lnTo>
                  <a:pt x="7680" y="86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2133295" y="8395959"/>
            <a:ext cx="1047323" cy="834211"/>
          </a:xfrm>
          <a:custGeom>
            <a:avLst/>
            <a:gdLst/>
            <a:ahLst/>
            <a:cxnLst/>
            <a:rect l="l" t="t" r="r" b="b"/>
            <a:pathLst>
              <a:path w="1047323" h="834211">
                <a:moveTo>
                  <a:pt x="692" y="748968"/>
                </a:moveTo>
                <a:lnTo>
                  <a:pt x="14604" y="788629"/>
                </a:lnTo>
                <a:lnTo>
                  <a:pt x="43211" y="818082"/>
                </a:lnTo>
                <a:lnTo>
                  <a:pt x="82315" y="833125"/>
                </a:lnTo>
                <a:lnTo>
                  <a:pt x="96956" y="834211"/>
                </a:lnTo>
                <a:lnTo>
                  <a:pt x="950366" y="834211"/>
                </a:lnTo>
                <a:lnTo>
                  <a:pt x="989453" y="826082"/>
                </a:lnTo>
                <a:lnTo>
                  <a:pt x="1022774" y="801904"/>
                </a:lnTo>
                <a:lnTo>
                  <a:pt x="1043084" y="765832"/>
                </a:lnTo>
                <a:lnTo>
                  <a:pt x="1047323" y="737253"/>
                </a:lnTo>
                <a:lnTo>
                  <a:pt x="1047323" y="348465"/>
                </a:lnTo>
                <a:lnTo>
                  <a:pt x="1038973" y="308714"/>
                </a:lnTo>
                <a:lnTo>
                  <a:pt x="1014767" y="275299"/>
                </a:lnTo>
                <a:lnTo>
                  <a:pt x="978816" y="254833"/>
                </a:lnTo>
                <a:lnTo>
                  <a:pt x="950366" y="250548"/>
                </a:lnTo>
                <a:lnTo>
                  <a:pt x="872611" y="250548"/>
                </a:lnTo>
                <a:lnTo>
                  <a:pt x="984930" y="0"/>
                </a:lnTo>
                <a:lnTo>
                  <a:pt x="611504" y="250548"/>
                </a:lnTo>
                <a:lnTo>
                  <a:pt x="96956" y="250548"/>
                </a:lnTo>
                <a:lnTo>
                  <a:pt x="84527" y="251345"/>
                </a:lnTo>
                <a:lnTo>
                  <a:pt x="57365" y="259064"/>
                </a:lnTo>
                <a:lnTo>
                  <a:pt x="34106" y="273934"/>
                </a:lnTo>
                <a:lnTo>
                  <a:pt x="15975" y="294657"/>
                </a:lnTo>
                <a:lnTo>
                  <a:pt x="4198" y="319934"/>
                </a:lnTo>
                <a:lnTo>
                  <a:pt x="0" y="348465"/>
                </a:lnTo>
                <a:lnTo>
                  <a:pt x="0" y="737253"/>
                </a:lnTo>
                <a:lnTo>
                  <a:pt x="692" y="74896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2131374" y="8394039"/>
            <a:ext cx="988771" cy="838049"/>
          </a:xfrm>
          <a:custGeom>
            <a:avLst/>
            <a:gdLst/>
            <a:ahLst/>
            <a:cxnLst/>
            <a:rect l="l" t="t" r="r" b="b"/>
            <a:pathLst>
              <a:path w="988771" h="838049">
                <a:moveTo>
                  <a:pt x="987811" y="3840"/>
                </a:moveTo>
                <a:lnTo>
                  <a:pt x="987811" y="0"/>
                </a:lnTo>
                <a:lnTo>
                  <a:pt x="985890" y="0"/>
                </a:lnTo>
                <a:lnTo>
                  <a:pt x="984930" y="960"/>
                </a:lnTo>
                <a:lnTo>
                  <a:pt x="981899" y="7807"/>
                </a:lnTo>
                <a:lnTo>
                  <a:pt x="873572" y="252468"/>
                </a:lnTo>
                <a:lnTo>
                  <a:pt x="874532" y="250547"/>
                </a:lnTo>
                <a:lnTo>
                  <a:pt x="877743" y="250547"/>
                </a:lnTo>
                <a:lnTo>
                  <a:pt x="988771" y="2880"/>
                </a:lnTo>
                <a:lnTo>
                  <a:pt x="988771" y="0"/>
                </a:lnTo>
                <a:lnTo>
                  <a:pt x="987811" y="0"/>
                </a:lnTo>
                <a:lnTo>
                  <a:pt x="987811" y="3840"/>
                </a:lnTo>
                <a:close/>
              </a:path>
              <a:path w="988771" h="838049">
                <a:moveTo>
                  <a:pt x="481" y="753515"/>
                </a:moveTo>
                <a:lnTo>
                  <a:pt x="14485" y="790917"/>
                </a:lnTo>
                <a:lnTo>
                  <a:pt x="41813" y="820222"/>
                </a:lnTo>
                <a:lnTo>
                  <a:pt x="74874" y="835173"/>
                </a:lnTo>
                <a:lnTo>
                  <a:pt x="94076" y="838049"/>
                </a:lnTo>
                <a:lnTo>
                  <a:pt x="962847" y="838049"/>
                </a:lnTo>
                <a:lnTo>
                  <a:pt x="967648" y="837090"/>
                </a:lnTo>
                <a:lnTo>
                  <a:pt x="972449" y="836131"/>
                </a:lnTo>
                <a:lnTo>
                  <a:pt x="989580" y="831560"/>
                </a:lnTo>
                <a:lnTo>
                  <a:pt x="1011814" y="818849"/>
                </a:lnTo>
                <a:lnTo>
                  <a:pt x="1029081" y="802532"/>
                </a:lnTo>
                <a:lnTo>
                  <a:pt x="1041120" y="783656"/>
                </a:lnTo>
                <a:lnTo>
                  <a:pt x="1049243" y="759336"/>
                </a:lnTo>
                <a:lnTo>
                  <a:pt x="1051163" y="744935"/>
                </a:lnTo>
                <a:lnTo>
                  <a:pt x="1051163" y="344623"/>
                </a:lnTo>
                <a:lnTo>
                  <a:pt x="1050203" y="335027"/>
                </a:lnTo>
                <a:lnTo>
                  <a:pt x="1049243" y="330229"/>
                </a:lnTo>
                <a:lnTo>
                  <a:pt x="1048283" y="325425"/>
                </a:lnTo>
                <a:lnTo>
                  <a:pt x="1045403" y="315829"/>
                </a:lnTo>
                <a:lnTo>
                  <a:pt x="1043482" y="311988"/>
                </a:lnTo>
                <a:lnTo>
                  <a:pt x="1037630" y="299654"/>
                </a:lnTo>
                <a:lnTo>
                  <a:pt x="1030210" y="288522"/>
                </a:lnTo>
                <a:lnTo>
                  <a:pt x="1021395" y="278695"/>
                </a:lnTo>
                <a:lnTo>
                  <a:pt x="1011341" y="270241"/>
                </a:lnTo>
                <a:lnTo>
                  <a:pt x="1000206" y="263228"/>
                </a:lnTo>
                <a:lnTo>
                  <a:pt x="988147" y="257724"/>
                </a:lnTo>
                <a:lnTo>
                  <a:pt x="975322" y="253796"/>
                </a:lnTo>
                <a:lnTo>
                  <a:pt x="961887" y="251511"/>
                </a:lnTo>
                <a:lnTo>
                  <a:pt x="957087" y="250547"/>
                </a:lnTo>
                <a:lnTo>
                  <a:pt x="874532" y="250547"/>
                </a:lnTo>
                <a:lnTo>
                  <a:pt x="873572" y="252468"/>
                </a:lnTo>
                <a:lnTo>
                  <a:pt x="873572" y="254392"/>
                </a:lnTo>
                <a:lnTo>
                  <a:pt x="874532" y="254392"/>
                </a:lnTo>
                <a:lnTo>
                  <a:pt x="876452" y="253427"/>
                </a:lnTo>
                <a:lnTo>
                  <a:pt x="957087" y="254392"/>
                </a:lnTo>
                <a:lnTo>
                  <a:pt x="961887" y="255350"/>
                </a:lnTo>
                <a:lnTo>
                  <a:pt x="974949" y="257394"/>
                </a:lnTo>
                <a:lnTo>
                  <a:pt x="987813" y="261471"/>
                </a:lnTo>
                <a:lnTo>
                  <a:pt x="999864" y="267366"/>
                </a:lnTo>
                <a:lnTo>
                  <a:pt x="1010920" y="274898"/>
                </a:lnTo>
                <a:lnTo>
                  <a:pt x="1020800" y="283884"/>
                </a:lnTo>
                <a:lnTo>
                  <a:pt x="1029322" y="294141"/>
                </a:lnTo>
                <a:lnTo>
                  <a:pt x="1036303" y="305490"/>
                </a:lnTo>
                <a:lnTo>
                  <a:pt x="1041562" y="317746"/>
                </a:lnTo>
                <a:lnTo>
                  <a:pt x="1043482" y="321585"/>
                </a:lnTo>
                <a:lnTo>
                  <a:pt x="1044442" y="326388"/>
                </a:lnTo>
                <a:lnTo>
                  <a:pt x="1046363" y="331188"/>
                </a:lnTo>
                <a:lnTo>
                  <a:pt x="1046363" y="335985"/>
                </a:lnTo>
                <a:lnTo>
                  <a:pt x="1047323" y="340784"/>
                </a:lnTo>
                <a:lnTo>
                  <a:pt x="1048283" y="345588"/>
                </a:lnTo>
                <a:lnTo>
                  <a:pt x="1048283" y="743971"/>
                </a:lnTo>
                <a:lnTo>
                  <a:pt x="1047323" y="748776"/>
                </a:lnTo>
                <a:lnTo>
                  <a:pt x="1046363" y="754532"/>
                </a:lnTo>
                <a:lnTo>
                  <a:pt x="1046363" y="758372"/>
                </a:lnTo>
                <a:lnTo>
                  <a:pt x="1044442" y="763176"/>
                </a:lnTo>
                <a:lnTo>
                  <a:pt x="1043813" y="765507"/>
                </a:lnTo>
                <a:lnTo>
                  <a:pt x="1039392" y="777588"/>
                </a:lnTo>
                <a:lnTo>
                  <a:pt x="1033231" y="789722"/>
                </a:lnTo>
                <a:lnTo>
                  <a:pt x="1026200" y="799650"/>
                </a:lnTo>
                <a:lnTo>
                  <a:pt x="1023335" y="803490"/>
                </a:lnTo>
                <a:lnTo>
                  <a:pt x="1019495" y="806372"/>
                </a:lnTo>
                <a:lnTo>
                  <a:pt x="1016614" y="810211"/>
                </a:lnTo>
                <a:lnTo>
                  <a:pt x="1012774" y="813093"/>
                </a:lnTo>
                <a:lnTo>
                  <a:pt x="1009893" y="815973"/>
                </a:lnTo>
                <a:lnTo>
                  <a:pt x="1005093" y="818849"/>
                </a:lnTo>
                <a:lnTo>
                  <a:pt x="1002877" y="820437"/>
                </a:lnTo>
                <a:lnTo>
                  <a:pt x="991737" y="826354"/>
                </a:lnTo>
                <a:lnTo>
                  <a:pt x="978729" y="831223"/>
                </a:lnTo>
                <a:lnTo>
                  <a:pt x="966688" y="834208"/>
                </a:lnTo>
                <a:lnTo>
                  <a:pt x="961887" y="834208"/>
                </a:lnTo>
                <a:lnTo>
                  <a:pt x="957087" y="835173"/>
                </a:lnTo>
                <a:lnTo>
                  <a:pt x="94076" y="835173"/>
                </a:lnTo>
                <a:lnTo>
                  <a:pt x="89275" y="834208"/>
                </a:lnTo>
                <a:lnTo>
                  <a:pt x="84475" y="834208"/>
                </a:lnTo>
                <a:lnTo>
                  <a:pt x="79674" y="833250"/>
                </a:lnTo>
                <a:lnTo>
                  <a:pt x="75834" y="831334"/>
                </a:lnTo>
                <a:lnTo>
                  <a:pt x="71033" y="830369"/>
                </a:lnTo>
                <a:lnTo>
                  <a:pt x="66233" y="828452"/>
                </a:lnTo>
                <a:lnTo>
                  <a:pt x="62392" y="827493"/>
                </a:lnTo>
                <a:lnTo>
                  <a:pt x="53491" y="823264"/>
                </a:lnTo>
                <a:lnTo>
                  <a:pt x="32138" y="807410"/>
                </a:lnTo>
                <a:lnTo>
                  <a:pt x="16117" y="786513"/>
                </a:lnTo>
                <a:lnTo>
                  <a:pt x="6232" y="761974"/>
                </a:lnTo>
                <a:lnTo>
                  <a:pt x="3840" y="748776"/>
                </a:lnTo>
                <a:lnTo>
                  <a:pt x="3840" y="344623"/>
                </a:lnTo>
                <a:lnTo>
                  <a:pt x="11273" y="312888"/>
                </a:lnTo>
                <a:lnTo>
                  <a:pt x="25526" y="289538"/>
                </a:lnTo>
                <a:lnTo>
                  <a:pt x="45717" y="271195"/>
                </a:lnTo>
                <a:lnTo>
                  <a:pt x="70587" y="259074"/>
                </a:lnTo>
                <a:lnTo>
                  <a:pt x="98877" y="254392"/>
                </a:lnTo>
                <a:lnTo>
                  <a:pt x="614385" y="254392"/>
                </a:lnTo>
                <a:lnTo>
                  <a:pt x="981899" y="7807"/>
                </a:lnTo>
                <a:lnTo>
                  <a:pt x="984930" y="960"/>
                </a:lnTo>
                <a:lnTo>
                  <a:pt x="985890" y="0"/>
                </a:lnTo>
                <a:lnTo>
                  <a:pt x="612465" y="251511"/>
                </a:lnTo>
                <a:lnTo>
                  <a:pt x="613425" y="250547"/>
                </a:lnTo>
                <a:lnTo>
                  <a:pt x="98877" y="250547"/>
                </a:lnTo>
                <a:lnTo>
                  <a:pt x="74024" y="254020"/>
                </a:lnTo>
                <a:lnTo>
                  <a:pt x="48454" y="264765"/>
                </a:lnTo>
                <a:lnTo>
                  <a:pt x="27106" y="281741"/>
                </a:lnTo>
                <a:lnTo>
                  <a:pt x="11168" y="303909"/>
                </a:lnTo>
                <a:lnTo>
                  <a:pt x="1826" y="330230"/>
                </a:lnTo>
                <a:lnTo>
                  <a:pt x="0" y="344623"/>
                </a:lnTo>
                <a:lnTo>
                  <a:pt x="0" y="749734"/>
                </a:lnTo>
                <a:lnTo>
                  <a:pt x="481" y="753515"/>
                </a:lnTo>
                <a:close/>
              </a:path>
              <a:path w="988771" h="838049">
                <a:moveTo>
                  <a:pt x="876452" y="253427"/>
                </a:moveTo>
                <a:lnTo>
                  <a:pt x="874532" y="254392"/>
                </a:lnTo>
                <a:lnTo>
                  <a:pt x="957087" y="254392"/>
                </a:lnTo>
                <a:lnTo>
                  <a:pt x="876452" y="2534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2358877" y="8817382"/>
            <a:ext cx="18242" cy="86397"/>
          </a:xfrm>
          <a:custGeom>
            <a:avLst/>
            <a:gdLst/>
            <a:ahLst/>
            <a:cxnLst/>
            <a:rect l="l" t="t" r="r" b="b"/>
            <a:pathLst>
              <a:path w="18242" h="86397">
                <a:moveTo>
                  <a:pt x="17282" y="1921"/>
                </a:moveTo>
                <a:lnTo>
                  <a:pt x="17282" y="963"/>
                </a:lnTo>
                <a:lnTo>
                  <a:pt x="16337" y="963"/>
                </a:lnTo>
                <a:lnTo>
                  <a:pt x="15361" y="0"/>
                </a:lnTo>
                <a:lnTo>
                  <a:pt x="2880" y="0"/>
                </a:lnTo>
                <a:lnTo>
                  <a:pt x="1935" y="963"/>
                </a:lnTo>
                <a:lnTo>
                  <a:pt x="975" y="963"/>
                </a:lnTo>
                <a:lnTo>
                  <a:pt x="0" y="1921"/>
                </a:lnTo>
                <a:lnTo>
                  <a:pt x="0" y="84479"/>
                </a:lnTo>
                <a:lnTo>
                  <a:pt x="975" y="84479"/>
                </a:lnTo>
                <a:lnTo>
                  <a:pt x="1935" y="85438"/>
                </a:lnTo>
                <a:lnTo>
                  <a:pt x="4815" y="85438"/>
                </a:lnTo>
                <a:lnTo>
                  <a:pt x="5775" y="86397"/>
                </a:lnTo>
                <a:lnTo>
                  <a:pt x="12496" y="86397"/>
                </a:lnTo>
                <a:lnTo>
                  <a:pt x="13441" y="85438"/>
                </a:lnTo>
                <a:lnTo>
                  <a:pt x="16337" y="85438"/>
                </a:lnTo>
                <a:lnTo>
                  <a:pt x="17282" y="84479"/>
                </a:lnTo>
                <a:lnTo>
                  <a:pt x="18242" y="83521"/>
                </a:lnTo>
                <a:lnTo>
                  <a:pt x="18242" y="1921"/>
                </a:lnTo>
                <a:lnTo>
                  <a:pt x="17282" y="1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2387681" y="8824103"/>
            <a:ext cx="41285" cy="80640"/>
          </a:xfrm>
          <a:custGeom>
            <a:avLst/>
            <a:gdLst/>
            <a:ahLst/>
            <a:cxnLst/>
            <a:rect l="l" t="t" r="r" b="b"/>
            <a:pathLst>
              <a:path w="41285" h="80640">
                <a:moveTo>
                  <a:pt x="10561" y="68156"/>
                </a:moveTo>
                <a:lnTo>
                  <a:pt x="11521" y="71038"/>
                </a:lnTo>
                <a:lnTo>
                  <a:pt x="12481" y="72961"/>
                </a:lnTo>
                <a:lnTo>
                  <a:pt x="14401" y="74878"/>
                </a:lnTo>
                <a:lnTo>
                  <a:pt x="15361" y="76800"/>
                </a:lnTo>
                <a:lnTo>
                  <a:pt x="18242" y="77759"/>
                </a:lnTo>
                <a:lnTo>
                  <a:pt x="20162" y="78717"/>
                </a:lnTo>
                <a:lnTo>
                  <a:pt x="23042" y="79676"/>
                </a:lnTo>
                <a:lnTo>
                  <a:pt x="25923" y="80640"/>
                </a:lnTo>
                <a:lnTo>
                  <a:pt x="31683" y="80640"/>
                </a:lnTo>
                <a:lnTo>
                  <a:pt x="32644" y="79676"/>
                </a:lnTo>
                <a:lnTo>
                  <a:pt x="35524" y="79676"/>
                </a:lnTo>
                <a:lnTo>
                  <a:pt x="36484" y="78717"/>
                </a:lnTo>
                <a:lnTo>
                  <a:pt x="39364" y="78717"/>
                </a:lnTo>
                <a:lnTo>
                  <a:pt x="40325" y="77759"/>
                </a:lnTo>
                <a:lnTo>
                  <a:pt x="40325" y="76800"/>
                </a:lnTo>
                <a:lnTo>
                  <a:pt x="41285" y="76800"/>
                </a:lnTo>
                <a:lnTo>
                  <a:pt x="41285" y="65275"/>
                </a:lnTo>
                <a:lnTo>
                  <a:pt x="40325" y="65275"/>
                </a:lnTo>
                <a:lnTo>
                  <a:pt x="40325" y="64317"/>
                </a:lnTo>
                <a:lnTo>
                  <a:pt x="39364" y="64317"/>
                </a:lnTo>
                <a:lnTo>
                  <a:pt x="39364" y="65275"/>
                </a:lnTo>
                <a:lnTo>
                  <a:pt x="37444" y="65275"/>
                </a:lnTo>
                <a:lnTo>
                  <a:pt x="36484" y="66240"/>
                </a:lnTo>
                <a:lnTo>
                  <a:pt x="30723" y="66240"/>
                </a:lnTo>
                <a:lnTo>
                  <a:pt x="28803" y="65275"/>
                </a:lnTo>
                <a:lnTo>
                  <a:pt x="27843" y="64317"/>
                </a:lnTo>
                <a:lnTo>
                  <a:pt x="26883" y="62400"/>
                </a:lnTo>
                <a:lnTo>
                  <a:pt x="25923" y="59518"/>
                </a:lnTo>
                <a:lnTo>
                  <a:pt x="25923" y="28800"/>
                </a:lnTo>
                <a:lnTo>
                  <a:pt x="40325" y="28800"/>
                </a:lnTo>
                <a:lnTo>
                  <a:pt x="41285" y="27841"/>
                </a:lnTo>
                <a:lnTo>
                  <a:pt x="41285" y="17282"/>
                </a:lnTo>
                <a:lnTo>
                  <a:pt x="40325" y="16317"/>
                </a:lnTo>
                <a:lnTo>
                  <a:pt x="39364" y="15358"/>
                </a:lnTo>
                <a:lnTo>
                  <a:pt x="25923" y="15358"/>
                </a:lnTo>
                <a:lnTo>
                  <a:pt x="25923" y="958"/>
                </a:lnTo>
                <a:lnTo>
                  <a:pt x="24963" y="958"/>
                </a:lnTo>
                <a:lnTo>
                  <a:pt x="24003" y="0"/>
                </a:lnTo>
                <a:lnTo>
                  <a:pt x="11521" y="0"/>
                </a:lnTo>
                <a:lnTo>
                  <a:pt x="10561" y="958"/>
                </a:lnTo>
                <a:lnTo>
                  <a:pt x="9601" y="958"/>
                </a:lnTo>
                <a:lnTo>
                  <a:pt x="9601" y="15358"/>
                </a:lnTo>
                <a:lnTo>
                  <a:pt x="1920" y="15358"/>
                </a:lnTo>
                <a:lnTo>
                  <a:pt x="960" y="16317"/>
                </a:lnTo>
                <a:lnTo>
                  <a:pt x="960" y="17282"/>
                </a:lnTo>
                <a:lnTo>
                  <a:pt x="0" y="17282"/>
                </a:lnTo>
                <a:lnTo>
                  <a:pt x="0" y="26877"/>
                </a:lnTo>
                <a:lnTo>
                  <a:pt x="960" y="27841"/>
                </a:lnTo>
                <a:lnTo>
                  <a:pt x="960" y="28800"/>
                </a:lnTo>
                <a:lnTo>
                  <a:pt x="9601" y="28800"/>
                </a:lnTo>
                <a:lnTo>
                  <a:pt x="9601" y="66240"/>
                </a:lnTo>
                <a:lnTo>
                  <a:pt x="10561" y="68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2438567" y="8810666"/>
            <a:ext cx="25907" cy="38398"/>
          </a:xfrm>
          <a:custGeom>
            <a:avLst/>
            <a:gdLst/>
            <a:ahLst/>
            <a:cxnLst/>
            <a:rect l="l" t="t" r="r" b="b"/>
            <a:pathLst>
              <a:path w="25907" h="38398">
                <a:moveTo>
                  <a:pt x="0" y="36475"/>
                </a:moveTo>
                <a:lnTo>
                  <a:pt x="0" y="37440"/>
                </a:lnTo>
                <a:lnTo>
                  <a:pt x="960" y="38398"/>
                </a:lnTo>
                <a:lnTo>
                  <a:pt x="8641" y="38398"/>
                </a:lnTo>
                <a:lnTo>
                  <a:pt x="9601" y="37440"/>
                </a:lnTo>
                <a:lnTo>
                  <a:pt x="11521" y="37440"/>
                </a:lnTo>
                <a:lnTo>
                  <a:pt x="11521" y="36475"/>
                </a:lnTo>
                <a:lnTo>
                  <a:pt x="12481" y="35516"/>
                </a:lnTo>
                <a:lnTo>
                  <a:pt x="21107" y="23039"/>
                </a:lnTo>
                <a:lnTo>
                  <a:pt x="22067" y="22075"/>
                </a:lnTo>
                <a:lnTo>
                  <a:pt x="23042" y="21116"/>
                </a:lnTo>
                <a:lnTo>
                  <a:pt x="23042" y="19199"/>
                </a:lnTo>
                <a:lnTo>
                  <a:pt x="24002" y="18234"/>
                </a:lnTo>
                <a:lnTo>
                  <a:pt x="24947" y="17276"/>
                </a:lnTo>
                <a:lnTo>
                  <a:pt x="24947" y="14395"/>
                </a:lnTo>
                <a:lnTo>
                  <a:pt x="25907" y="13437"/>
                </a:lnTo>
                <a:lnTo>
                  <a:pt x="25907" y="2875"/>
                </a:lnTo>
                <a:lnTo>
                  <a:pt x="24947" y="1917"/>
                </a:lnTo>
                <a:lnTo>
                  <a:pt x="24002" y="958"/>
                </a:lnTo>
                <a:lnTo>
                  <a:pt x="23042" y="958"/>
                </a:lnTo>
                <a:lnTo>
                  <a:pt x="22067" y="0"/>
                </a:lnTo>
                <a:lnTo>
                  <a:pt x="11521" y="0"/>
                </a:lnTo>
                <a:lnTo>
                  <a:pt x="10561" y="958"/>
                </a:lnTo>
                <a:lnTo>
                  <a:pt x="9601" y="1917"/>
                </a:lnTo>
                <a:lnTo>
                  <a:pt x="8641" y="1917"/>
                </a:lnTo>
                <a:lnTo>
                  <a:pt x="8641" y="3840"/>
                </a:lnTo>
                <a:lnTo>
                  <a:pt x="7680" y="5757"/>
                </a:lnTo>
                <a:lnTo>
                  <a:pt x="7680" y="17276"/>
                </a:lnTo>
                <a:lnTo>
                  <a:pt x="0" y="35516"/>
                </a:lnTo>
                <a:lnTo>
                  <a:pt x="0" y="364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2468316" y="8838503"/>
            <a:ext cx="45125" cy="66240"/>
          </a:xfrm>
          <a:custGeom>
            <a:avLst/>
            <a:gdLst/>
            <a:ahLst/>
            <a:cxnLst/>
            <a:rect l="l" t="t" r="r" b="b"/>
            <a:pathLst>
              <a:path w="45125" h="66240">
                <a:moveTo>
                  <a:pt x="975" y="59519"/>
                </a:moveTo>
                <a:lnTo>
                  <a:pt x="975" y="60478"/>
                </a:lnTo>
                <a:lnTo>
                  <a:pt x="1920" y="61435"/>
                </a:lnTo>
                <a:lnTo>
                  <a:pt x="2880" y="62400"/>
                </a:lnTo>
                <a:lnTo>
                  <a:pt x="3840" y="62400"/>
                </a:lnTo>
                <a:lnTo>
                  <a:pt x="4815" y="63358"/>
                </a:lnTo>
                <a:lnTo>
                  <a:pt x="6720" y="63358"/>
                </a:lnTo>
                <a:lnTo>
                  <a:pt x="7680" y="64317"/>
                </a:lnTo>
                <a:lnTo>
                  <a:pt x="9601" y="65275"/>
                </a:lnTo>
                <a:lnTo>
                  <a:pt x="13441" y="65275"/>
                </a:lnTo>
                <a:lnTo>
                  <a:pt x="15361" y="66240"/>
                </a:lnTo>
                <a:lnTo>
                  <a:pt x="23042" y="66240"/>
                </a:lnTo>
                <a:lnTo>
                  <a:pt x="26883" y="65275"/>
                </a:lnTo>
                <a:lnTo>
                  <a:pt x="29763" y="64317"/>
                </a:lnTo>
                <a:lnTo>
                  <a:pt x="33604" y="64317"/>
                </a:lnTo>
                <a:lnTo>
                  <a:pt x="35524" y="62400"/>
                </a:lnTo>
                <a:lnTo>
                  <a:pt x="38404" y="60478"/>
                </a:lnTo>
                <a:lnTo>
                  <a:pt x="40325" y="59519"/>
                </a:lnTo>
                <a:lnTo>
                  <a:pt x="42245" y="56637"/>
                </a:lnTo>
                <a:lnTo>
                  <a:pt x="43205" y="54714"/>
                </a:lnTo>
                <a:lnTo>
                  <a:pt x="45125" y="51840"/>
                </a:lnTo>
                <a:lnTo>
                  <a:pt x="45125" y="40320"/>
                </a:lnTo>
                <a:lnTo>
                  <a:pt x="44165" y="38397"/>
                </a:lnTo>
                <a:lnTo>
                  <a:pt x="43205" y="36479"/>
                </a:lnTo>
                <a:lnTo>
                  <a:pt x="42245" y="34558"/>
                </a:lnTo>
                <a:lnTo>
                  <a:pt x="40325" y="33599"/>
                </a:lnTo>
                <a:lnTo>
                  <a:pt x="39364" y="32641"/>
                </a:lnTo>
                <a:lnTo>
                  <a:pt x="37444" y="30717"/>
                </a:lnTo>
                <a:lnTo>
                  <a:pt x="36484" y="29759"/>
                </a:lnTo>
                <a:lnTo>
                  <a:pt x="34564" y="28800"/>
                </a:lnTo>
                <a:lnTo>
                  <a:pt x="32644" y="27837"/>
                </a:lnTo>
                <a:lnTo>
                  <a:pt x="30723" y="27837"/>
                </a:lnTo>
                <a:lnTo>
                  <a:pt x="28803" y="26878"/>
                </a:lnTo>
                <a:lnTo>
                  <a:pt x="26883" y="25920"/>
                </a:lnTo>
                <a:lnTo>
                  <a:pt x="25923" y="25920"/>
                </a:lnTo>
                <a:lnTo>
                  <a:pt x="24002" y="24961"/>
                </a:lnTo>
                <a:lnTo>
                  <a:pt x="22082" y="23996"/>
                </a:lnTo>
                <a:lnTo>
                  <a:pt x="21122" y="23996"/>
                </a:lnTo>
                <a:lnTo>
                  <a:pt x="19202" y="23038"/>
                </a:lnTo>
                <a:lnTo>
                  <a:pt x="18242" y="22079"/>
                </a:lnTo>
                <a:lnTo>
                  <a:pt x="17282" y="21121"/>
                </a:lnTo>
                <a:lnTo>
                  <a:pt x="16322" y="20157"/>
                </a:lnTo>
                <a:lnTo>
                  <a:pt x="16322" y="16317"/>
                </a:lnTo>
                <a:lnTo>
                  <a:pt x="17282" y="15358"/>
                </a:lnTo>
                <a:lnTo>
                  <a:pt x="17282" y="13441"/>
                </a:lnTo>
                <a:lnTo>
                  <a:pt x="18242" y="13441"/>
                </a:lnTo>
                <a:lnTo>
                  <a:pt x="19202" y="12476"/>
                </a:lnTo>
                <a:lnTo>
                  <a:pt x="20162" y="12476"/>
                </a:lnTo>
                <a:lnTo>
                  <a:pt x="21122" y="11519"/>
                </a:lnTo>
                <a:lnTo>
                  <a:pt x="28803" y="11519"/>
                </a:lnTo>
                <a:lnTo>
                  <a:pt x="30723" y="12476"/>
                </a:lnTo>
                <a:lnTo>
                  <a:pt x="32644" y="12476"/>
                </a:lnTo>
                <a:lnTo>
                  <a:pt x="33604" y="13441"/>
                </a:lnTo>
                <a:lnTo>
                  <a:pt x="34564" y="13441"/>
                </a:lnTo>
                <a:lnTo>
                  <a:pt x="36484" y="14400"/>
                </a:lnTo>
                <a:lnTo>
                  <a:pt x="37444" y="14400"/>
                </a:lnTo>
                <a:lnTo>
                  <a:pt x="38404" y="15358"/>
                </a:lnTo>
                <a:lnTo>
                  <a:pt x="41285" y="15358"/>
                </a:lnTo>
                <a:lnTo>
                  <a:pt x="41285" y="14400"/>
                </a:lnTo>
                <a:lnTo>
                  <a:pt x="42245" y="14400"/>
                </a:lnTo>
                <a:lnTo>
                  <a:pt x="42245" y="5756"/>
                </a:lnTo>
                <a:lnTo>
                  <a:pt x="41285" y="5756"/>
                </a:lnTo>
                <a:lnTo>
                  <a:pt x="41285" y="3838"/>
                </a:lnTo>
                <a:lnTo>
                  <a:pt x="40325" y="3838"/>
                </a:lnTo>
                <a:lnTo>
                  <a:pt x="40325" y="2881"/>
                </a:lnTo>
                <a:lnTo>
                  <a:pt x="39364" y="2881"/>
                </a:lnTo>
                <a:lnTo>
                  <a:pt x="38404" y="1917"/>
                </a:lnTo>
                <a:lnTo>
                  <a:pt x="37444" y="1917"/>
                </a:lnTo>
                <a:lnTo>
                  <a:pt x="36484" y="958"/>
                </a:lnTo>
                <a:lnTo>
                  <a:pt x="33604" y="958"/>
                </a:lnTo>
                <a:lnTo>
                  <a:pt x="31683" y="0"/>
                </a:lnTo>
                <a:lnTo>
                  <a:pt x="17282" y="0"/>
                </a:lnTo>
                <a:lnTo>
                  <a:pt x="14401" y="958"/>
                </a:lnTo>
                <a:lnTo>
                  <a:pt x="11536" y="1917"/>
                </a:lnTo>
                <a:lnTo>
                  <a:pt x="8641" y="2881"/>
                </a:lnTo>
                <a:lnTo>
                  <a:pt x="6720" y="4797"/>
                </a:lnTo>
                <a:lnTo>
                  <a:pt x="4815" y="6720"/>
                </a:lnTo>
                <a:lnTo>
                  <a:pt x="2880" y="8638"/>
                </a:lnTo>
                <a:lnTo>
                  <a:pt x="1920" y="10561"/>
                </a:lnTo>
                <a:lnTo>
                  <a:pt x="975" y="13441"/>
                </a:lnTo>
                <a:lnTo>
                  <a:pt x="975" y="23996"/>
                </a:lnTo>
                <a:lnTo>
                  <a:pt x="1920" y="25920"/>
                </a:lnTo>
                <a:lnTo>
                  <a:pt x="2880" y="27837"/>
                </a:lnTo>
                <a:lnTo>
                  <a:pt x="3840" y="29759"/>
                </a:lnTo>
                <a:lnTo>
                  <a:pt x="4815" y="30717"/>
                </a:lnTo>
                <a:lnTo>
                  <a:pt x="6720" y="32641"/>
                </a:lnTo>
                <a:lnTo>
                  <a:pt x="7680" y="33599"/>
                </a:lnTo>
                <a:lnTo>
                  <a:pt x="9601" y="34558"/>
                </a:lnTo>
                <a:lnTo>
                  <a:pt x="11536" y="35516"/>
                </a:lnTo>
                <a:lnTo>
                  <a:pt x="13441" y="36479"/>
                </a:lnTo>
                <a:lnTo>
                  <a:pt x="14401" y="37438"/>
                </a:lnTo>
                <a:lnTo>
                  <a:pt x="16322" y="37438"/>
                </a:lnTo>
                <a:lnTo>
                  <a:pt x="18242" y="38397"/>
                </a:lnTo>
                <a:lnTo>
                  <a:pt x="20162" y="39355"/>
                </a:lnTo>
                <a:lnTo>
                  <a:pt x="22082" y="39355"/>
                </a:lnTo>
                <a:lnTo>
                  <a:pt x="23042" y="40320"/>
                </a:lnTo>
                <a:lnTo>
                  <a:pt x="24963" y="41279"/>
                </a:lnTo>
                <a:lnTo>
                  <a:pt x="25923" y="42237"/>
                </a:lnTo>
                <a:lnTo>
                  <a:pt x="26883" y="42237"/>
                </a:lnTo>
                <a:lnTo>
                  <a:pt x="27843" y="43196"/>
                </a:lnTo>
                <a:lnTo>
                  <a:pt x="28803" y="44160"/>
                </a:lnTo>
                <a:lnTo>
                  <a:pt x="28803" y="49917"/>
                </a:lnTo>
                <a:lnTo>
                  <a:pt x="27843" y="50875"/>
                </a:lnTo>
                <a:lnTo>
                  <a:pt x="26883" y="51840"/>
                </a:lnTo>
                <a:lnTo>
                  <a:pt x="25923" y="52797"/>
                </a:lnTo>
                <a:lnTo>
                  <a:pt x="24963" y="52797"/>
                </a:lnTo>
                <a:lnTo>
                  <a:pt x="23042" y="53756"/>
                </a:lnTo>
                <a:lnTo>
                  <a:pt x="15361" y="53756"/>
                </a:lnTo>
                <a:lnTo>
                  <a:pt x="13441" y="52797"/>
                </a:lnTo>
                <a:lnTo>
                  <a:pt x="11536" y="52797"/>
                </a:lnTo>
                <a:lnTo>
                  <a:pt x="9601" y="51840"/>
                </a:lnTo>
                <a:lnTo>
                  <a:pt x="8641" y="50875"/>
                </a:lnTo>
                <a:lnTo>
                  <a:pt x="6720" y="50875"/>
                </a:lnTo>
                <a:lnTo>
                  <a:pt x="5760" y="49917"/>
                </a:lnTo>
                <a:lnTo>
                  <a:pt x="4815" y="49917"/>
                </a:lnTo>
                <a:lnTo>
                  <a:pt x="3840" y="48958"/>
                </a:lnTo>
                <a:lnTo>
                  <a:pt x="975" y="48958"/>
                </a:lnTo>
                <a:lnTo>
                  <a:pt x="975" y="50875"/>
                </a:lnTo>
                <a:lnTo>
                  <a:pt x="0" y="51840"/>
                </a:lnTo>
                <a:lnTo>
                  <a:pt x="0" y="58561"/>
                </a:lnTo>
                <a:lnTo>
                  <a:pt x="975" y="595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2549926" y="8839462"/>
            <a:ext cx="60472" cy="64317"/>
          </a:xfrm>
          <a:custGeom>
            <a:avLst/>
            <a:gdLst/>
            <a:ahLst/>
            <a:cxnLst/>
            <a:rect l="l" t="t" r="r" b="b"/>
            <a:pathLst>
              <a:path w="60472" h="64317">
                <a:moveTo>
                  <a:pt x="20147" y="63358"/>
                </a:moveTo>
                <a:lnTo>
                  <a:pt x="23987" y="63358"/>
                </a:lnTo>
                <a:lnTo>
                  <a:pt x="25907" y="64317"/>
                </a:lnTo>
                <a:lnTo>
                  <a:pt x="29748" y="64317"/>
                </a:lnTo>
                <a:lnTo>
                  <a:pt x="30708" y="47041"/>
                </a:lnTo>
                <a:lnTo>
                  <a:pt x="32628" y="64317"/>
                </a:lnTo>
                <a:lnTo>
                  <a:pt x="34549" y="64317"/>
                </a:lnTo>
                <a:lnTo>
                  <a:pt x="35509" y="63358"/>
                </a:lnTo>
                <a:lnTo>
                  <a:pt x="40309" y="63358"/>
                </a:lnTo>
                <a:lnTo>
                  <a:pt x="41269" y="62400"/>
                </a:lnTo>
                <a:lnTo>
                  <a:pt x="41269" y="61441"/>
                </a:lnTo>
                <a:lnTo>
                  <a:pt x="42230" y="61441"/>
                </a:lnTo>
                <a:lnTo>
                  <a:pt x="42230" y="60476"/>
                </a:lnTo>
                <a:lnTo>
                  <a:pt x="59512" y="6720"/>
                </a:lnTo>
                <a:lnTo>
                  <a:pt x="60472" y="6720"/>
                </a:lnTo>
                <a:lnTo>
                  <a:pt x="60472" y="958"/>
                </a:lnTo>
                <a:lnTo>
                  <a:pt x="59512" y="958"/>
                </a:lnTo>
                <a:lnTo>
                  <a:pt x="59512" y="0"/>
                </a:lnTo>
                <a:lnTo>
                  <a:pt x="46070" y="0"/>
                </a:lnTo>
                <a:lnTo>
                  <a:pt x="46070" y="958"/>
                </a:lnTo>
                <a:lnTo>
                  <a:pt x="45110" y="958"/>
                </a:lnTo>
                <a:lnTo>
                  <a:pt x="45110" y="1923"/>
                </a:lnTo>
                <a:lnTo>
                  <a:pt x="44150" y="1923"/>
                </a:lnTo>
                <a:lnTo>
                  <a:pt x="44150" y="2880"/>
                </a:lnTo>
                <a:lnTo>
                  <a:pt x="30708" y="46076"/>
                </a:lnTo>
                <a:lnTo>
                  <a:pt x="17282" y="2880"/>
                </a:lnTo>
                <a:lnTo>
                  <a:pt x="16306" y="1923"/>
                </a:lnTo>
                <a:lnTo>
                  <a:pt x="16306" y="958"/>
                </a:lnTo>
                <a:lnTo>
                  <a:pt x="15346" y="958"/>
                </a:lnTo>
                <a:lnTo>
                  <a:pt x="14401" y="0"/>
                </a:lnTo>
                <a:lnTo>
                  <a:pt x="944" y="0"/>
                </a:lnTo>
                <a:lnTo>
                  <a:pt x="944" y="958"/>
                </a:lnTo>
                <a:lnTo>
                  <a:pt x="0" y="958"/>
                </a:lnTo>
                <a:lnTo>
                  <a:pt x="0" y="6720"/>
                </a:lnTo>
                <a:lnTo>
                  <a:pt x="944" y="6720"/>
                </a:lnTo>
                <a:lnTo>
                  <a:pt x="18227" y="60476"/>
                </a:lnTo>
                <a:lnTo>
                  <a:pt x="18227" y="61441"/>
                </a:lnTo>
                <a:lnTo>
                  <a:pt x="19187" y="61441"/>
                </a:lnTo>
                <a:lnTo>
                  <a:pt x="19187" y="62400"/>
                </a:lnTo>
                <a:lnTo>
                  <a:pt x="20147" y="63358"/>
                </a:lnTo>
                <a:close/>
              </a:path>
              <a:path w="60472" h="64317">
                <a:moveTo>
                  <a:pt x="32628" y="64317"/>
                </a:moveTo>
                <a:lnTo>
                  <a:pt x="30708" y="47041"/>
                </a:lnTo>
                <a:lnTo>
                  <a:pt x="29748" y="64317"/>
                </a:lnTo>
                <a:lnTo>
                  <a:pt x="32628" y="64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2632481" y="8838503"/>
            <a:ext cx="41269" cy="37438"/>
          </a:xfrm>
          <a:custGeom>
            <a:avLst/>
            <a:gdLst/>
            <a:ahLst/>
            <a:cxnLst/>
            <a:rect l="l" t="t" r="r" b="b"/>
            <a:pathLst>
              <a:path w="41269" h="37438">
                <a:moveTo>
                  <a:pt x="8641" y="0"/>
                </a:moveTo>
                <a:lnTo>
                  <a:pt x="4800" y="0"/>
                </a:lnTo>
                <a:lnTo>
                  <a:pt x="960" y="1917"/>
                </a:lnTo>
                <a:lnTo>
                  <a:pt x="1920" y="18240"/>
                </a:lnTo>
                <a:lnTo>
                  <a:pt x="2880" y="17282"/>
                </a:lnTo>
                <a:lnTo>
                  <a:pt x="3840" y="15358"/>
                </a:lnTo>
                <a:lnTo>
                  <a:pt x="4800" y="14400"/>
                </a:lnTo>
                <a:lnTo>
                  <a:pt x="5760" y="13441"/>
                </a:lnTo>
                <a:lnTo>
                  <a:pt x="7680" y="12476"/>
                </a:lnTo>
                <a:lnTo>
                  <a:pt x="8641" y="11519"/>
                </a:lnTo>
                <a:lnTo>
                  <a:pt x="17282" y="11519"/>
                </a:lnTo>
                <a:lnTo>
                  <a:pt x="20147" y="12476"/>
                </a:lnTo>
                <a:lnTo>
                  <a:pt x="22082" y="15358"/>
                </a:lnTo>
                <a:lnTo>
                  <a:pt x="23987" y="18240"/>
                </a:lnTo>
                <a:lnTo>
                  <a:pt x="24963" y="22079"/>
                </a:lnTo>
                <a:lnTo>
                  <a:pt x="24963" y="25920"/>
                </a:lnTo>
                <a:lnTo>
                  <a:pt x="0" y="25920"/>
                </a:lnTo>
                <a:lnTo>
                  <a:pt x="0" y="37438"/>
                </a:lnTo>
                <a:lnTo>
                  <a:pt x="37429" y="37438"/>
                </a:lnTo>
                <a:lnTo>
                  <a:pt x="39349" y="36479"/>
                </a:lnTo>
                <a:lnTo>
                  <a:pt x="39349" y="35516"/>
                </a:lnTo>
                <a:lnTo>
                  <a:pt x="40309" y="34558"/>
                </a:lnTo>
                <a:lnTo>
                  <a:pt x="41269" y="32641"/>
                </a:lnTo>
                <a:lnTo>
                  <a:pt x="41269" y="23996"/>
                </a:lnTo>
                <a:lnTo>
                  <a:pt x="40309" y="20157"/>
                </a:lnTo>
                <a:lnTo>
                  <a:pt x="39349" y="17282"/>
                </a:lnTo>
                <a:lnTo>
                  <a:pt x="38389" y="13441"/>
                </a:lnTo>
                <a:lnTo>
                  <a:pt x="36484" y="10561"/>
                </a:lnTo>
                <a:lnTo>
                  <a:pt x="34549" y="7679"/>
                </a:lnTo>
                <a:lnTo>
                  <a:pt x="32644" y="4797"/>
                </a:lnTo>
                <a:lnTo>
                  <a:pt x="29763" y="2881"/>
                </a:lnTo>
                <a:lnTo>
                  <a:pt x="25923" y="1917"/>
                </a:lnTo>
                <a:lnTo>
                  <a:pt x="22082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2616159" y="8840420"/>
            <a:ext cx="54711" cy="64323"/>
          </a:xfrm>
          <a:custGeom>
            <a:avLst/>
            <a:gdLst/>
            <a:ahLst/>
            <a:cxnLst/>
            <a:rect l="l" t="t" r="r" b="b"/>
            <a:pathLst>
              <a:path w="54711" h="64323">
                <a:moveTo>
                  <a:pt x="17282" y="0"/>
                </a:moveTo>
                <a:lnTo>
                  <a:pt x="13441" y="1921"/>
                </a:lnTo>
                <a:lnTo>
                  <a:pt x="10561" y="3838"/>
                </a:lnTo>
                <a:lnTo>
                  <a:pt x="7680" y="6720"/>
                </a:lnTo>
                <a:lnTo>
                  <a:pt x="4800" y="9602"/>
                </a:lnTo>
                <a:lnTo>
                  <a:pt x="2880" y="13441"/>
                </a:lnTo>
                <a:lnTo>
                  <a:pt x="1920" y="17282"/>
                </a:lnTo>
                <a:lnTo>
                  <a:pt x="0" y="22079"/>
                </a:lnTo>
                <a:lnTo>
                  <a:pt x="0" y="42243"/>
                </a:lnTo>
                <a:lnTo>
                  <a:pt x="1920" y="46082"/>
                </a:lnTo>
                <a:lnTo>
                  <a:pt x="2880" y="49923"/>
                </a:lnTo>
                <a:lnTo>
                  <a:pt x="4800" y="53762"/>
                </a:lnTo>
                <a:lnTo>
                  <a:pt x="7680" y="55679"/>
                </a:lnTo>
                <a:lnTo>
                  <a:pt x="9601" y="58561"/>
                </a:lnTo>
                <a:lnTo>
                  <a:pt x="13441" y="60482"/>
                </a:lnTo>
                <a:lnTo>
                  <a:pt x="17282" y="62400"/>
                </a:lnTo>
                <a:lnTo>
                  <a:pt x="21122" y="63358"/>
                </a:lnTo>
                <a:lnTo>
                  <a:pt x="25923" y="64323"/>
                </a:lnTo>
                <a:lnTo>
                  <a:pt x="36469" y="64323"/>
                </a:lnTo>
                <a:lnTo>
                  <a:pt x="39349" y="63358"/>
                </a:lnTo>
                <a:lnTo>
                  <a:pt x="42245" y="63358"/>
                </a:lnTo>
                <a:lnTo>
                  <a:pt x="44150" y="62400"/>
                </a:lnTo>
                <a:lnTo>
                  <a:pt x="46085" y="62400"/>
                </a:lnTo>
                <a:lnTo>
                  <a:pt x="47990" y="61441"/>
                </a:lnTo>
                <a:lnTo>
                  <a:pt x="49911" y="61441"/>
                </a:lnTo>
                <a:lnTo>
                  <a:pt x="50871" y="60482"/>
                </a:lnTo>
                <a:lnTo>
                  <a:pt x="52806" y="60482"/>
                </a:lnTo>
                <a:lnTo>
                  <a:pt x="52806" y="59518"/>
                </a:lnTo>
                <a:lnTo>
                  <a:pt x="53751" y="59518"/>
                </a:lnTo>
                <a:lnTo>
                  <a:pt x="53751" y="58561"/>
                </a:lnTo>
                <a:lnTo>
                  <a:pt x="54711" y="58561"/>
                </a:lnTo>
                <a:lnTo>
                  <a:pt x="54711" y="48958"/>
                </a:lnTo>
                <a:lnTo>
                  <a:pt x="53751" y="47999"/>
                </a:lnTo>
                <a:lnTo>
                  <a:pt x="49911" y="47999"/>
                </a:lnTo>
                <a:lnTo>
                  <a:pt x="48966" y="48958"/>
                </a:lnTo>
                <a:lnTo>
                  <a:pt x="47990" y="48958"/>
                </a:lnTo>
                <a:lnTo>
                  <a:pt x="46085" y="49923"/>
                </a:lnTo>
                <a:lnTo>
                  <a:pt x="44150" y="49923"/>
                </a:lnTo>
                <a:lnTo>
                  <a:pt x="42245" y="50880"/>
                </a:lnTo>
                <a:lnTo>
                  <a:pt x="40309" y="50880"/>
                </a:lnTo>
                <a:lnTo>
                  <a:pt x="38404" y="51838"/>
                </a:lnTo>
                <a:lnTo>
                  <a:pt x="29763" y="51838"/>
                </a:lnTo>
                <a:lnTo>
                  <a:pt x="26883" y="50880"/>
                </a:lnTo>
                <a:lnTo>
                  <a:pt x="24963" y="50880"/>
                </a:lnTo>
                <a:lnTo>
                  <a:pt x="23042" y="49923"/>
                </a:lnTo>
                <a:lnTo>
                  <a:pt x="21122" y="48958"/>
                </a:lnTo>
                <a:lnTo>
                  <a:pt x="20162" y="47041"/>
                </a:lnTo>
                <a:lnTo>
                  <a:pt x="19202" y="46082"/>
                </a:lnTo>
                <a:lnTo>
                  <a:pt x="18242" y="44159"/>
                </a:lnTo>
                <a:lnTo>
                  <a:pt x="17282" y="42243"/>
                </a:lnTo>
                <a:lnTo>
                  <a:pt x="16322" y="40320"/>
                </a:lnTo>
                <a:lnTo>
                  <a:pt x="16322" y="22079"/>
                </a:lnTo>
                <a:lnTo>
                  <a:pt x="17282" y="20162"/>
                </a:lnTo>
                <a:lnTo>
                  <a:pt x="17282" y="18240"/>
                </a:lnTo>
                <a:lnTo>
                  <a:pt x="18242" y="16323"/>
                </a:lnTo>
                <a:lnTo>
                  <a:pt x="172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2687192" y="8838503"/>
            <a:ext cx="38404" cy="65275"/>
          </a:xfrm>
          <a:custGeom>
            <a:avLst/>
            <a:gdLst/>
            <a:ahLst/>
            <a:cxnLst/>
            <a:rect l="l" t="t" r="r" b="b"/>
            <a:pathLst>
              <a:path w="38404" h="65275">
                <a:moveTo>
                  <a:pt x="16322" y="25920"/>
                </a:moveTo>
                <a:lnTo>
                  <a:pt x="18242" y="23996"/>
                </a:lnTo>
                <a:lnTo>
                  <a:pt x="19202" y="22079"/>
                </a:lnTo>
                <a:lnTo>
                  <a:pt x="20162" y="21121"/>
                </a:lnTo>
                <a:lnTo>
                  <a:pt x="21122" y="19199"/>
                </a:lnTo>
                <a:lnTo>
                  <a:pt x="22082" y="18240"/>
                </a:lnTo>
                <a:lnTo>
                  <a:pt x="23042" y="17282"/>
                </a:lnTo>
                <a:lnTo>
                  <a:pt x="24002" y="16317"/>
                </a:lnTo>
                <a:lnTo>
                  <a:pt x="24963" y="16317"/>
                </a:lnTo>
                <a:lnTo>
                  <a:pt x="25923" y="15358"/>
                </a:lnTo>
                <a:lnTo>
                  <a:pt x="32644" y="15358"/>
                </a:lnTo>
                <a:lnTo>
                  <a:pt x="32644" y="16317"/>
                </a:lnTo>
                <a:lnTo>
                  <a:pt x="37444" y="16317"/>
                </a:lnTo>
                <a:lnTo>
                  <a:pt x="37444" y="12476"/>
                </a:lnTo>
                <a:lnTo>
                  <a:pt x="38404" y="11519"/>
                </a:lnTo>
                <a:lnTo>
                  <a:pt x="38404" y="7679"/>
                </a:lnTo>
                <a:lnTo>
                  <a:pt x="37444" y="5756"/>
                </a:lnTo>
                <a:lnTo>
                  <a:pt x="37444" y="958"/>
                </a:lnTo>
                <a:lnTo>
                  <a:pt x="35524" y="958"/>
                </a:lnTo>
                <a:lnTo>
                  <a:pt x="35524" y="0"/>
                </a:lnTo>
                <a:lnTo>
                  <a:pt x="25923" y="0"/>
                </a:lnTo>
                <a:lnTo>
                  <a:pt x="24963" y="958"/>
                </a:lnTo>
                <a:lnTo>
                  <a:pt x="24002" y="958"/>
                </a:lnTo>
                <a:lnTo>
                  <a:pt x="22082" y="1917"/>
                </a:lnTo>
                <a:lnTo>
                  <a:pt x="21122" y="2881"/>
                </a:lnTo>
                <a:lnTo>
                  <a:pt x="20162" y="3838"/>
                </a:lnTo>
                <a:lnTo>
                  <a:pt x="18242" y="5756"/>
                </a:lnTo>
                <a:lnTo>
                  <a:pt x="17282" y="6720"/>
                </a:lnTo>
                <a:lnTo>
                  <a:pt x="15361" y="8638"/>
                </a:lnTo>
                <a:lnTo>
                  <a:pt x="14401" y="10561"/>
                </a:lnTo>
                <a:lnTo>
                  <a:pt x="14401" y="1917"/>
                </a:lnTo>
                <a:lnTo>
                  <a:pt x="13441" y="1917"/>
                </a:lnTo>
                <a:lnTo>
                  <a:pt x="12481" y="958"/>
                </a:lnTo>
                <a:lnTo>
                  <a:pt x="1920" y="958"/>
                </a:lnTo>
                <a:lnTo>
                  <a:pt x="960" y="1917"/>
                </a:lnTo>
                <a:lnTo>
                  <a:pt x="0" y="1917"/>
                </a:lnTo>
                <a:lnTo>
                  <a:pt x="0" y="63358"/>
                </a:lnTo>
                <a:lnTo>
                  <a:pt x="960" y="63358"/>
                </a:lnTo>
                <a:lnTo>
                  <a:pt x="960" y="64317"/>
                </a:lnTo>
                <a:lnTo>
                  <a:pt x="4800" y="64317"/>
                </a:lnTo>
                <a:lnTo>
                  <a:pt x="5760" y="65275"/>
                </a:lnTo>
                <a:lnTo>
                  <a:pt x="11521" y="65275"/>
                </a:lnTo>
                <a:lnTo>
                  <a:pt x="12481" y="64317"/>
                </a:lnTo>
                <a:lnTo>
                  <a:pt x="15361" y="64317"/>
                </a:lnTo>
                <a:lnTo>
                  <a:pt x="16322" y="63358"/>
                </a:lnTo>
                <a:lnTo>
                  <a:pt x="16322" y="25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2728478" y="8824103"/>
            <a:ext cx="42230" cy="80640"/>
          </a:xfrm>
          <a:custGeom>
            <a:avLst/>
            <a:gdLst/>
            <a:ahLst/>
            <a:cxnLst/>
            <a:rect l="l" t="t" r="r" b="b"/>
            <a:pathLst>
              <a:path w="42230" h="80640">
                <a:moveTo>
                  <a:pt x="11521" y="71038"/>
                </a:moveTo>
                <a:lnTo>
                  <a:pt x="12481" y="72961"/>
                </a:lnTo>
                <a:lnTo>
                  <a:pt x="14401" y="74878"/>
                </a:lnTo>
                <a:lnTo>
                  <a:pt x="16322" y="76800"/>
                </a:lnTo>
                <a:lnTo>
                  <a:pt x="18227" y="77759"/>
                </a:lnTo>
                <a:lnTo>
                  <a:pt x="20162" y="78717"/>
                </a:lnTo>
                <a:lnTo>
                  <a:pt x="23042" y="79676"/>
                </a:lnTo>
                <a:lnTo>
                  <a:pt x="25908" y="80640"/>
                </a:lnTo>
                <a:lnTo>
                  <a:pt x="31683" y="80640"/>
                </a:lnTo>
                <a:lnTo>
                  <a:pt x="32628" y="79676"/>
                </a:lnTo>
                <a:lnTo>
                  <a:pt x="36469" y="79676"/>
                </a:lnTo>
                <a:lnTo>
                  <a:pt x="37429" y="78717"/>
                </a:lnTo>
                <a:lnTo>
                  <a:pt x="39349" y="78717"/>
                </a:lnTo>
                <a:lnTo>
                  <a:pt x="40309" y="77759"/>
                </a:lnTo>
                <a:lnTo>
                  <a:pt x="41269" y="76800"/>
                </a:lnTo>
                <a:lnTo>
                  <a:pt x="41269" y="74878"/>
                </a:lnTo>
                <a:lnTo>
                  <a:pt x="42230" y="73920"/>
                </a:lnTo>
                <a:lnTo>
                  <a:pt x="42230" y="68156"/>
                </a:lnTo>
                <a:lnTo>
                  <a:pt x="41269" y="68156"/>
                </a:lnTo>
                <a:lnTo>
                  <a:pt x="41269" y="65275"/>
                </a:lnTo>
                <a:lnTo>
                  <a:pt x="40309" y="65275"/>
                </a:lnTo>
                <a:lnTo>
                  <a:pt x="40309" y="64317"/>
                </a:lnTo>
                <a:lnTo>
                  <a:pt x="39349" y="64317"/>
                </a:lnTo>
                <a:lnTo>
                  <a:pt x="39349" y="65275"/>
                </a:lnTo>
                <a:lnTo>
                  <a:pt x="37429" y="65275"/>
                </a:lnTo>
                <a:lnTo>
                  <a:pt x="37429" y="66240"/>
                </a:lnTo>
                <a:lnTo>
                  <a:pt x="30723" y="66240"/>
                </a:lnTo>
                <a:lnTo>
                  <a:pt x="28788" y="65275"/>
                </a:lnTo>
                <a:lnTo>
                  <a:pt x="27843" y="64317"/>
                </a:lnTo>
                <a:lnTo>
                  <a:pt x="26883" y="62400"/>
                </a:lnTo>
                <a:lnTo>
                  <a:pt x="26883" y="28800"/>
                </a:lnTo>
                <a:lnTo>
                  <a:pt x="41269" y="28800"/>
                </a:lnTo>
                <a:lnTo>
                  <a:pt x="41269" y="26877"/>
                </a:lnTo>
                <a:lnTo>
                  <a:pt x="42230" y="24961"/>
                </a:lnTo>
                <a:lnTo>
                  <a:pt x="42230" y="20156"/>
                </a:lnTo>
                <a:lnTo>
                  <a:pt x="41269" y="19197"/>
                </a:lnTo>
                <a:lnTo>
                  <a:pt x="41269" y="16317"/>
                </a:lnTo>
                <a:lnTo>
                  <a:pt x="40309" y="16317"/>
                </a:lnTo>
                <a:lnTo>
                  <a:pt x="40309" y="15358"/>
                </a:lnTo>
                <a:lnTo>
                  <a:pt x="26883" y="15358"/>
                </a:lnTo>
                <a:lnTo>
                  <a:pt x="26883" y="1921"/>
                </a:lnTo>
                <a:lnTo>
                  <a:pt x="25908" y="1921"/>
                </a:lnTo>
                <a:lnTo>
                  <a:pt x="25908" y="958"/>
                </a:lnTo>
                <a:lnTo>
                  <a:pt x="24947" y="958"/>
                </a:lnTo>
                <a:lnTo>
                  <a:pt x="24947" y="0"/>
                </a:lnTo>
                <a:lnTo>
                  <a:pt x="11521" y="0"/>
                </a:lnTo>
                <a:lnTo>
                  <a:pt x="10561" y="958"/>
                </a:lnTo>
                <a:lnTo>
                  <a:pt x="9601" y="1921"/>
                </a:lnTo>
                <a:lnTo>
                  <a:pt x="9601" y="15358"/>
                </a:lnTo>
                <a:lnTo>
                  <a:pt x="1920" y="15358"/>
                </a:lnTo>
                <a:lnTo>
                  <a:pt x="1920" y="16317"/>
                </a:lnTo>
                <a:lnTo>
                  <a:pt x="960" y="16317"/>
                </a:lnTo>
                <a:lnTo>
                  <a:pt x="960" y="18239"/>
                </a:lnTo>
                <a:lnTo>
                  <a:pt x="0" y="19197"/>
                </a:lnTo>
                <a:lnTo>
                  <a:pt x="0" y="24961"/>
                </a:lnTo>
                <a:lnTo>
                  <a:pt x="960" y="26877"/>
                </a:lnTo>
                <a:lnTo>
                  <a:pt x="960" y="28800"/>
                </a:lnTo>
                <a:lnTo>
                  <a:pt x="9601" y="28800"/>
                </a:lnTo>
                <a:lnTo>
                  <a:pt x="9601" y="62400"/>
                </a:lnTo>
                <a:lnTo>
                  <a:pt x="10561" y="66240"/>
                </a:lnTo>
                <a:lnTo>
                  <a:pt x="10561" y="68156"/>
                </a:lnTo>
                <a:lnTo>
                  <a:pt x="11521" y="710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2781269" y="8813541"/>
            <a:ext cx="19202" cy="17282"/>
          </a:xfrm>
          <a:custGeom>
            <a:avLst/>
            <a:gdLst/>
            <a:ahLst/>
            <a:cxnLst/>
            <a:rect l="l" t="t" r="r" b="b"/>
            <a:pathLst>
              <a:path w="19202" h="17282">
                <a:moveTo>
                  <a:pt x="19202" y="8644"/>
                </a:moveTo>
                <a:lnTo>
                  <a:pt x="19202" y="4803"/>
                </a:lnTo>
                <a:lnTo>
                  <a:pt x="18242" y="2881"/>
                </a:lnTo>
                <a:lnTo>
                  <a:pt x="17282" y="1923"/>
                </a:lnTo>
                <a:lnTo>
                  <a:pt x="16322" y="0"/>
                </a:lnTo>
                <a:lnTo>
                  <a:pt x="5760" y="0"/>
                </a:lnTo>
                <a:lnTo>
                  <a:pt x="2880" y="964"/>
                </a:lnTo>
                <a:lnTo>
                  <a:pt x="1920" y="1923"/>
                </a:lnTo>
                <a:lnTo>
                  <a:pt x="960" y="2881"/>
                </a:lnTo>
                <a:lnTo>
                  <a:pt x="0" y="5762"/>
                </a:lnTo>
                <a:lnTo>
                  <a:pt x="0" y="11519"/>
                </a:lnTo>
                <a:lnTo>
                  <a:pt x="960" y="14400"/>
                </a:lnTo>
                <a:lnTo>
                  <a:pt x="1920" y="15358"/>
                </a:lnTo>
                <a:lnTo>
                  <a:pt x="2880" y="16323"/>
                </a:lnTo>
                <a:lnTo>
                  <a:pt x="5760" y="17282"/>
                </a:lnTo>
                <a:lnTo>
                  <a:pt x="13441" y="17282"/>
                </a:lnTo>
                <a:lnTo>
                  <a:pt x="15361" y="16323"/>
                </a:lnTo>
                <a:lnTo>
                  <a:pt x="17282" y="15358"/>
                </a:lnTo>
                <a:lnTo>
                  <a:pt x="18242" y="14400"/>
                </a:lnTo>
                <a:lnTo>
                  <a:pt x="19202" y="11519"/>
                </a:lnTo>
                <a:lnTo>
                  <a:pt x="19202" y="8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2782229" y="8839462"/>
            <a:ext cx="17282" cy="64317"/>
          </a:xfrm>
          <a:custGeom>
            <a:avLst/>
            <a:gdLst/>
            <a:ahLst/>
            <a:cxnLst/>
            <a:rect l="l" t="t" r="r" b="b"/>
            <a:pathLst>
              <a:path w="17282" h="64317">
                <a:moveTo>
                  <a:pt x="960" y="62400"/>
                </a:moveTo>
                <a:lnTo>
                  <a:pt x="960" y="63358"/>
                </a:lnTo>
                <a:lnTo>
                  <a:pt x="4800" y="63358"/>
                </a:lnTo>
                <a:lnTo>
                  <a:pt x="5760" y="64317"/>
                </a:lnTo>
                <a:lnTo>
                  <a:pt x="11521" y="64317"/>
                </a:lnTo>
                <a:lnTo>
                  <a:pt x="12481" y="63358"/>
                </a:lnTo>
                <a:lnTo>
                  <a:pt x="15361" y="63358"/>
                </a:lnTo>
                <a:lnTo>
                  <a:pt x="16322" y="62400"/>
                </a:lnTo>
                <a:lnTo>
                  <a:pt x="17282" y="62400"/>
                </a:lnTo>
                <a:lnTo>
                  <a:pt x="17282" y="1923"/>
                </a:lnTo>
                <a:lnTo>
                  <a:pt x="16322" y="1923"/>
                </a:lnTo>
                <a:lnTo>
                  <a:pt x="16322" y="958"/>
                </a:lnTo>
                <a:lnTo>
                  <a:pt x="15361" y="958"/>
                </a:lnTo>
                <a:lnTo>
                  <a:pt x="14401" y="0"/>
                </a:lnTo>
                <a:lnTo>
                  <a:pt x="2880" y="0"/>
                </a:lnTo>
                <a:lnTo>
                  <a:pt x="1920" y="958"/>
                </a:lnTo>
                <a:lnTo>
                  <a:pt x="960" y="958"/>
                </a:lnTo>
                <a:lnTo>
                  <a:pt x="960" y="1923"/>
                </a:lnTo>
                <a:lnTo>
                  <a:pt x="0" y="1923"/>
                </a:lnTo>
                <a:lnTo>
                  <a:pt x="0" y="62400"/>
                </a:lnTo>
                <a:lnTo>
                  <a:pt x="960" y="62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2811993" y="8838503"/>
            <a:ext cx="48966" cy="66240"/>
          </a:xfrm>
          <a:custGeom>
            <a:avLst/>
            <a:gdLst/>
            <a:ahLst/>
            <a:cxnLst/>
            <a:rect l="l" t="t" r="r" b="b"/>
            <a:pathLst>
              <a:path w="48966" h="66240">
                <a:moveTo>
                  <a:pt x="48966" y="48958"/>
                </a:moveTo>
                <a:lnTo>
                  <a:pt x="47990" y="47999"/>
                </a:lnTo>
                <a:lnTo>
                  <a:pt x="47990" y="46076"/>
                </a:lnTo>
                <a:lnTo>
                  <a:pt x="47030" y="46076"/>
                </a:lnTo>
                <a:lnTo>
                  <a:pt x="47030" y="45118"/>
                </a:lnTo>
                <a:lnTo>
                  <a:pt x="46085" y="45118"/>
                </a:lnTo>
                <a:lnTo>
                  <a:pt x="45125" y="46076"/>
                </a:lnTo>
                <a:lnTo>
                  <a:pt x="44150" y="47035"/>
                </a:lnTo>
                <a:lnTo>
                  <a:pt x="43190" y="47035"/>
                </a:lnTo>
                <a:lnTo>
                  <a:pt x="42245" y="47999"/>
                </a:lnTo>
                <a:lnTo>
                  <a:pt x="41285" y="48958"/>
                </a:lnTo>
                <a:lnTo>
                  <a:pt x="40309" y="49917"/>
                </a:lnTo>
                <a:lnTo>
                  <a:pt x="38404" y="50875"/>
                </a:lnTo>
                <a:lnTo>
                  <a:pt x="36469" y="50875"/>
                </a:lnTo>
                <a:lnTo>
                  <a:pt x="35524" y="51840"/>
                </a:lnTo>
                <a:lnTo>
                  <a:pt x="26883" y="51840"/>
                </a:lnTo>
                <a:lnTo>
                  <a:pt x="24963" y="50875"/>
                </a:lnTo>
                <a:lnTo>
                  <a:pt x="23042" y="49917"/>
                </a:lnTo>
                <a:lnTo>
                  <a:pt x="22082" y="48958"/>
                </a:lnTo>
                <a:lnTo>
                  <a:pt x="21122" y="47035"/>
                </a:lnTo>
                <a:lnTo>
                  <a:pt x="20162" y="45118"/>
                </a:lnTo>
                <a:lnTo>
                  <a:pt x="19202" y="43196"/>
                </a:lnTo>
                <a:lnTo>
                  <a:pt x="18242" y="41279"/>
                </a:lnTo>
                <a:lnTo>
                  <a:pt x="17282" y="38397"/>
                </a:lnTo>
                <a:lnTo>
                  <a:pt x="17282" y="25920"/>
                </a:lnTo>
                <a:lnTo>
                  <a:pt x="18242" y="21121"/>
                </a:lnTo>
                <a:lnTo>
                  <a:pt x="21122" y="18240"/>
                </a:lnTo>
                <a:lnTo>
                  <a:pt x="23042" y="14400"/>
                </a:lnTo>
                <a:lnTo>
                  <a:pt x="26883" y="13441"/>
                </a:lnTo>
                <a:lnTo>
                  <a:pt x="34564" y="13441"/>
                </a:lnTo>
                <a:lnTo>
                  <a:pt x="36469" y="14400"/>
                </a:lnTo>
                <a:lnTo>
                  <a:pt x="38404" y="14400"/>
                </a:lnTo>
                <a:lnTo>
                  <a:pt x="39349" y="15358"/>
                </a:lnTo>
                <a:lnTo>
                  <a:pt x="40309" y="16317"/>
                </a:lnTo>
                <a:lnTo>
                  <a:pt x="42245" y="17282"/>
                </a:lnTo>
                <a:lnTo>
                  <a:pt x="43190" y="17282"/>
                </a:lnTo>
                <a:lnTo>
                  <a:pt x="43190" y="18240"/>
                </a:lnTo>
                <a:lnTo>
                  <a:pt x="44150" y="19199"/>
                </a:lnTo>
                <a:lnTo>
                  <a:pt x="47030" y="19199"/>
                </a:lnTo>
                <a:lnTo>
                  <a:pt x="47030" y="18240"/>
                </a:lnTo>
                <a:lnTo>
                  <a:pt x="47990" y="17282"/>
                </a:lnTo>
                <a:lnTo>
                  <a:pt x="47990" y="6720"/>
                </a:lnTo>
                <a:lnTo>
                  <a:pt x="47030" y="5756"/>
                </a:lnTo>
                <a:lnTo>
                  <a:pt x="46085" y="4797"/>
                </a:lnTo>
                <a:lnTo>
                  <a:pt x="45125" y="3838"/>
                </a:lnTo>
                <a:lnTo>
                  <a:pt x="44150" y="2881"/>
                </a:lnTo>
                <a:lnTo>
                  <a:pt x="43190" y="2881"/>
                </a:lnTo>
                <a:lnTo>
                  <a:pt x="41285" y="1917"/>
                </a:lnTo>
                <a:lnTo>
                  <a:pt x="40309" y="958"/>
                </a:lnTo>
                <a:lnTo>
                  <a:pt x="38404" y="958"/>
                </a:lnTo>
                <a:lnTo>
                  <a:pt x="37444" y="0"/>
                </a:lnTo>
                <a:lnTo>
                  <a:pt x="22082" y="0"/>
                </a:lnTo>
                <a:lnTo>
                  <a:pt x="18242" y="1917"/>
                </a:lnTo>
                <a:lnTo>
                  <a:pt x="14401" y="2881"/>
                </a:lnTo>
                <a:lnTo>
                  <a:pt x="11521" y="4797"/>
                </a:lnTo>
                <a:lnTo>
                  <a:pt x="8641" y="7679"/>
                </a:lnTo>
                <a:lnTo>
                  <a:pt x="5760" y="10561"/>
                </a:lnTo>
                <a:lnTo>
                  <a:pt x="3840" y="14400"/>
                </a:lnTo>
                <a:lnTo>
                  <a:pt x="2880" y="18240"/>
                </a:lnTo>
                <a:lnTo>
                  <a:pt x="960" y="23038"/>
                </a:lnTo>
                <a:lnTo>
                  <a:pt x="0" y="27837"/>
                </a:lnTo>
                <a:lnTo>
                  <a:pt x="0" y="39355"/>
                </a:lnTo>
                <a:lnTo>
                  <a:pt x="960" y="43196"/>
                </a:lnTo>
                <a:lnTo>
                  <a:pt x="1920" y="47999"/>
                </a:lnTo>
                <a:lnTo>
                  <a:pt x="3840" y="51840"/>
                </a:lnTo>
                <a:lnTo>
                  <a:pt x="4800" y="54714"/>
                </a:lnTo>
                <a:lnTo>
                  <a:pt x="7680" y="57596"/>
                </a:lnTo>
                <a:lnTo>
                  <a:pt x="9601" y="60478"/>
                </a:lnTo>
                <a:lnTo>
                  <a:pt x="13441" y="62400"/>
                </a:lnTo>
                <a:lnTo>
                  <a:pt x="16322" y="64317"/>
                </a:lnTo>
                <a:lnTo>
                  <a:pt x="20162" y="65275"/>
                </a:lnTo>
                <a:lnTo>
                  <a:pt x="24003" y="66240"/>
                </a:lnTo>
                <a:lnTo>
                  <a:pt x="32628" y="66240"/>
                </a:lnTo>
                <a:lnTo>
                  <a:pt x="34564" y="65275"/>
                </a:lnTo>
                <a:lnTo>
                  <a:pt x="36469" y="65275"/>
                </a:lnTo>
                <a:lnTo>
                  <a:pt x="38404" y="64317"/>
                </a:lnTo>
                <a:lnTo>
                  <a:pt x="39349" y="64317"/>
                </a:lnTo>
                <a:lnTo>
                  <a:pt x="41285" y="63358"/>
                </a:lnTo>
                <a:lnTo>
                  <a:pt x="43190" y="62400"/>
                </a:lnTo>
                <a:lnTo>
                  <a:pt x="44150" y="62400"/>
                </a:lnTo>
                <a:lnTo>
                  <a:pt x="45125" y="61435"/>
                </a:lnTo>
                <a:lnTo>
                  <a:pt x="46085" y="60478"/>
                </a:lnTo>
                <a:lnTo>
                  <a:pt x="47030" y="60478"/>
                </a:lnTo>
                <a:lnTo>
                  <a:pt x="47030" y="59519"/>
                </a:lnTo>
                <a:lnTo>
                  <a:pt x="47990" y="59519"/>
                </a:lnTo>
                <a:lnTo>
                  <a:pt x="47990" y="57596"/>
                </a:lnTo>
                <a:lnTo>
                  <a:pt x="48966" y="56637"/>
                </a:lnTo>
                <a:lnTo>
                  <a:pt x="48966" y="48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2868625" y="8838503"/>
            <a:ext cx="53766" cy="66240"/>
          </a:xfrm>
          <a:custGeom>
            <a:avLst/>
            <a:gdLst/>
            <a:ahLst/>
            <a:cxnLst/>
            <a:rect l="l" t="t" r="r" b="b"/>
            <a:pathLst>
              <a:path w="53766" h="66240">
                <a:moveTo>
                  <a:pt x="3840" y="6720"/>
                </a:moveTo>
                <a:lnTo>
                  <a:pt x="3840" y="7679"/>
                </a:lnTo>
                <a:lnTo>
                  <a:pt x="2880" y="8638"/>
                </a:lnTo>
                <a:lnTo>
                  <a:pt x="2880" y="15358"/>
                </a:lnTo>
                <a:lnTo>
                  <a:pt x="3840" y="16317"/>
                </a:lnTo>
                <a:lnTo>
                  <a:pt x="3840" y="17282"/>
                </a:lnTo>
                <a:lnTo>
                  <a:pt x="4800" y="17282"/>
                </a:lnTo>
                <a:lnTo>
                  <a:pt x="4800" y="18240"/>
                </a:lnTo>
                <a:lnTo>
                  <a:pt x="7680" y="18240"/>
                </a:lnTo>
                <a:lnTo>
                  <a:pt x="8641" y="17282"/>
                </a:lnTo>
                <a:lnTo>
                  <a:pt x="9601" y="16317"/>
                </a:lnTo>
                <a:lnTo>
                  <a:pt x="11521" y="16317"/>
                </a:lnTo>
                <a:lnTo>
                  <a:pt x="12481" y="15358"/>
                </a:lnTo>
                <a:lnTo>
                  <a:pt x="14401" y="14400"/>
                </a:lnTo>
                <a:lnTo>
                  <a:pt x="16322" y="13441"/>
                </a:lnTo>
                <a:lnTo>
                  <a:pt x="18242" y="13441"/>
                </a:lnTo>
                <a:lnTo>
                  <a:pt x="21122" y="12476"/>
                </a:lnTo>
                <a:lnTo>
                  <a:pt x="31683" y="12476"/>
                </a:lnTo>
                <a:lnTo>
                  <a:pt x="32644" y="13441"/>
                </a:lnTo>
                <a:lnTo>
                  <a:pt x="33604" y="14400"/>
                </a:lnTo>
                <a:lnTo>
                  <a:pt x="34564" y="15358"/>
                </a:lnTo>
                <a:lnTo>
                  <a:pt x="35524" y="16317"/>
                </a:lnTo>
                <a:lnTo>
                  <a:pt x="36484" y="17282"/>
                </a:lnTo>
                <a:lnTo>
                  <a:pt x="36484" y="18240"/>
                </a:lnTo>
                <a:lnTo>
                  <a:pt x="37444" y="20157"/>
                </a:lnTo>
                <a:lnTo>
                  <a:pt x="37444" y="26878"/>
                </a:lnTo>
                <a:lnTo>
                  <a:pt x="21122" y="26878"/>
                </a:lnTo>
                <a:lnTo>
                  <a:pt x="17282" y="27837"/>
                </a:lnTo>
                <a:lnTo>
                  <a:pt x="13441" y="28800"/>
                </a:lnTo>
                <a:lnTo>
                  <a:pt x="10561" y="29759"/>
                </a:lnTo>
                <a:lnTo>
                  <a:pt x="7680" y="31676"/>
                </a:lnTo>
                <a:lnTo>
                  <a:pt x="4800" y="33599"/>
                </a:lnTo>
                <a:lnTo>
                  <a:pt x="2880" y="35516"/>
                </a:lnTo>
                <a:lnTo>
                  <a:pt x="1920" y="38397"/>
                </a:lnTo>
                <a:lnTo>
                  <a:pt x="0" y="40320"/>
                </a:lnTo>
                <a:lnTo>
                  <a:pt x="0" y="52797"/>
                </a:lnTo>
                <a:lnTo>
                  <a:pt x="960" y="55679"/>
                </a:lnTo>
                <a:lnTo>
                  <a:pt x="1920" y="57596"/>
                </a:lnTo>
                <a:lnTo>
                  <a:pt x="3840" y="59519"/>
                </a:lnTo>
                <a:lnTo>
                  <a:pt x="5760" y="61435"/>
                </a:lnTo>
                <a:lnTo>
                  <a:pt x="7680" y="62400"/>
                </a:lnTo>
                <a:lnTo>
                  <a:pt x="9601" y="64317"/>
                </a:lnTo>
                <a:lnTo>
                  <a:pt x="12481" y="64317"/>
                </a:lnTo>
                <a:lnTo>
                  <a:pt x="15361" y="65275"/>
                </a:lnTo>
                <a:lnTo>
                  <a:pt x="18242" y="66240"/>
                </a:lnTo>
                <a:lnTo>
                  <a:pt x="16322" y="50875"/>
                </a:lnTo>
                <a:lnTo>
                  <a:pt x="16322" y="42237"/>
                </a:lnTo>
                <a:lnTo>
                  <a:pt x="17282" y="41279"/>
                </a:lnTo>
                <a:lnTo>
                  <a:pt x="18242" y="40320"/>
                </a:lnTo>
                <a:lnTo>
                  <a:pt x="19202" y="39355"/>
                </a:lnTo>
                <a:lnTo>
                  <a:pt x="20162" y="38397"/>
                </a:lnTo>
                <a:lnTo>
                  <a:pt x="22082" y="38397"/>
                </a:lnTo>
                <a:lnTo>
                  <a:pt x="24003" y="37438"/>
                </a:lnTo>
                <a:lnTo>
                  <a:pt x="37444" y="37438"/>
                </a:lnTo>
                <a:lnTo>
                  <a:pt x="37444" y="47035"/>
                </a:lnTo>
                <a:lnTo>
                  <a:pt x="35524" y="49917"/>
                </a:lnTo>
                <a:lnTo>
                  <a:pt x="33604" y="50875"/>
                </a:lnTo>
                <a:lnTo>
                  <a:pt x="30723" y="52797"/>
                </a:lnTo>
                <a:lnTo>
                  <a:pt x="28803" y="53756"/>
                </a:lnTo>
                <a:lnTo>
                  <a:pt x="26883" y="54714"/>
                </a:lnTo>
                <a:lnTo>
                  <a:pt x="28803" y="65275"/>
                </a:lnTo>
                <a:lnTo>
                  <a:pt x="31683" y="64317"/>
                </a:lnTo>
                <a:lnTo>
                  <a:pt x="34564" y="62400"/>
                </a:lnTo>
                <a:lnTo>
                  <a:pt x="37444" y="60478"/>
                </a:lnTo>
                <a:lnTo>
                  <a:pt x="39364" y="57596"/>
                </a:lnTo>
                <a:lnTo>
                  <a:pt x="39364" y="63358"/>
                </a:lnTo>
                <a:lnTo>
                  <a:pt x="40325" y="63358"/>
                </a:lnTo>
                <a:lnTo>
                  <a:pt x="40325" y="64317"/>
                </a:lnTo>
                <a:lnTo>
                  <a:pt x="42245" y="64317"/>
                </a:lnTo>
                <a:lnTo>
                  <a:pt x="43205" y="65275"/>
                </a:lnTo>
                <a:lnTo>
                  <a:pt x="48006" y="65275"/>
                </a:lnTo>
                <a:lnTo>
                  <a:pt x="49926" y="64317"/>
                </a:lnTo>
                <a:lnTo>
                  <a:pt x="52806" y="64317"/>
                </a:lnTo>
                <a:lnTo>
                  <a:pt x="53766" y="63358"/>
                </a:lnTo>
                <a:lnTo>
                  <a:pt x="53766" y="19199"/>
                </a:lnTo>
                <a:lnTo>
                  <a:pt x="52806" y="15358"/>
                </a:lnTo>
                <a:lnTo>
                  <a:pt x="51846" y="12476"/>
                </a:lnTo>
                <a:lnTo>
                  <a:pt x="50886" y="9602"/>
                </a:lnTo>
                <a:lnTo>
                  <a:pt x="49926" y="6720"/>
                </a:lnTo>
                <a:lnTo>
                  <a:pt x="47045" y="4797"/>
                </a:lnTo>
                <a:lnTo>
                  <a:pt x="45125" y="2881"/>
                </a:lnTo>
                <a:lnTo>
                  <a:pt x="42245" y="1917"/>
                </a:lnTo>
                <a:lnTo>
                  <a:pt x="39364" y="958"/>
                </a:lnTo>
                <a:lnTo>
                  <a:pt x="36484" y="0"/>
                </a:lnTo>
                <a:lnTo>
                  <a:pt x="20162" y="0"/>
                </a:lnTo>
                <a:lnTo>
                  <a:pt x="17282" y="958"/>
                </a:lnTo>
                <a:lnTo>
                  <a:pt x="15361" y="958"/>
                </a:lnTo>
                <a:lnTo>
                  <a:pt x="13441" y="1917"/>
                </a:lnTo>
                <a:lnTo>
                  <a:pt x="10561" y="2881"/>
                </a:lnTo>
                <a:lnTo>
                  <a:pt x="9601" y="2881"/>
                </a:lnTo>
                <a:lnTo>
                  <a:pt x="7680" y="3838"/>
                </a:lnTo>
                <a:lnTo>
                  <a:pt x="5760" y="4797"/>
                </a:lnTo>
                <a:lnTo>
                  <a:pt x="4800" y="5756"/>
                </a:lnTo>
                <a:lnTo>
                  <a:pt x="384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2884947" y="8889379"/>
            <a:ext cx="12481" cy="15364"/>
          </a:xfrm>
          <a:custGeom>
            <a:avLst/>
            <a:gdLst/>
            <a:ahLst/>
            <a:cxnLst/>
            <a:rect l="l" t="t" r="r" b="b"/>
            <a:pathLst>
              <a:path w="12481" h="15364">
                <a:moveTo>
                  <a:pt x="3840" y="2880"/>
                </a:moveTo>
                <a:lnTo>
                  <a:pt x="1920" y="964"/>
                </a:lnTo>
                <a:lnTo>
                  <a:pt x="0" y="0"/>
                </a:lnTo>
                <a:lnTo>
                  <a:pt x="1920" y="15364"/>
                </a:lnTo>
                <a:lnTo>
                  <a:pt x="8641" y="15364"/>
                </a:lnTo>
                <a:lnTo>
                  <a:pt x="12481" y="14400"/>
                </a:lnTo>
                <a:lnTo>
                  <a:pt x="10561" y="3838"/>
                </a:lnTo>
                <a:lnTo>
                  <a:pt x="5760" y="3838"/>
                </a:lnTo>
                <a:lnTo>
                  <a:pt x="384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2938713" y="8811624"/>
            <a:ext cx="16322" cy="92154"/>
          </a:xfrm>
          <a:custGeom>
            <a:avLst/>
            <a:gdLst/>
            <a:ahLst/>
            <a:cxnLst/>
            <a:rect l="l" t="t" r="r" b="b"/>
            <a:pathLst>
              <a:path w="16322" h="92154">
                <a:moveTo>
                  <a:pt x="16322" y="958"/>
                </a:moveTo>
                <a:lnTo>
                  <a:pt x="15346" y="958"/>
                </a:lnTo>
                <a:lnTo>
                  <a:pt x="15346" y="0"/>
                </a:lnTo>
                <a:lnTo>
                  <a:pt x="1920" y="0"/>
                </a:lnTo>
                <a:lnTo>
                  <a:pt x="960" y="958"/>
                </a:lnTo>
                <a:lnTo>
                  <a:pt x="0" y="958"/>
                </a:lnTo>
                <a:lnTo>
                  <a:pt x="0" y="90237"/>
                </a:lnTo>
                <a:lnTo>
                  <a:pt x="960" y="90237"/>
                </a:lnTo>
                <a:lnTo>
                  <a:pt x="960" y="91196"/>
                </a:lnTo>
                <a:lnTo>
                  <a:pt x="4800" y="91196"/>
                </a:lnTo>
                <a:lnTo>
                  <a:pt x="5760" y="92154"/>
                </a:lnTo>
                <a:lnTo>
                  <a:pt x="11506" y="92154"/>
                </a:lnTo>
                <a:lnTo>
                  <a:pt x="12481" y="91196"/>
                </a:lnTo>
                <a:lnTo>
                  <a:pt x="15346" y="91196"/>
                </a:lnTo>
                <a:lnTo>
                  <a:pt x="16322" y="90237"/>
                </a:lnTo>
                <a:lnTo>
                  <a:pt x="16322" y="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2281123" y="9000737"/>
            <a:ext cx="45125" cy="66240"/>
          </a:xfrm>
          <a:custGeom>
            <a:avLst/>
            <a:gdLst/>
            <a:ahLst/>
            <a:cxnLst/>
            <a:rect l="l" t="t" r="r" b="b"/>
            <a:pathLst>
              <a:path w="45125" h="66240">
                <a:moveTo>
                  <a:pt x="4800" y="6720"/>
                </a:moveTo>
                <a:lnTo>
                  <a:pt x="2895" y="8638"/>
                </a:lnTo>
                <a:lnTo>
                  <a:pt x="1920" y="10561"/>
                </a:lnTo>
                <a:lnTo>
                  <a:pt x="960" y="13441"/>
                </a:lnTo>
                <a:lnTo>
                  <a:pt x="0" y="16317"/>
                </a:lnTo>
                <a:lnTo>
                  <a:pt x="0" y="21121"/>
                </a:lnTo>
                <a:lnTo>
                  <a:pt x="960" y="23996"/>
                </a:lnTo>
                <a:lnTo>
                  <a:pt x="1920" y="25920"/>
                </a:lnTo>
                <a:lnTo>
                  <a:pt x="1920" y="27837"/>
                </a:lnTo>
                <a:lnTo>
                  <a:pt x="3840" y="29759"/>
                </a:lnTo>
                <a:lnTo>
                  <a:pt x="4800" y="30717"/>
                </a:lnTo>
                <a:lnTo>
                  <a:pt x="5760" y="32641"/>
                </a:lnTo>
                <a:lnTo>
                  <a:pt x="7680" y="33599"/>
                </a:lnTo>
                <a:lnTo>
                  <a:pt x="9601" y="34558"/>
                </a:lnTo>
                <a:lnTo>
                  <a:pt x="11521" y="35516"/>
                </a:lnTo>
                <a:lnTo>
                  <a:pt x="12481" y="36481"/>
                </a:lnTo>
                <a:lnTo>
                  <a:pt x="14401" y="37438"/>
                </a:lnTo>
                <a:lnTo>
                  <a:pt x="16322" y="37438"/>
                </a:lnTo>
                <a:lnTo>
                  <a:pt x="18242" y="38397"/>
                </a:lnTo>
                <a:lnTo>
                  <a:pt x="20162" y="39355"/>
                </a:lnTo>
                <a:lnTo>
                  <a:pt x="21122" y="39355"/>
                </a:lnTo>
                <a:lnTo>
                  <a:pt x="23042" y="40320"/>
                </a:lnTo>
                <a:lnTo>
                  <a:pt x="24003" y="41279"/>
                </a:lnTo>
                <a:lnTo>
                  <a:pt x="25923" y="42237"/>
                </a:lnTo>
                <a:lnTo>
                  <a:pt x="26883" y="42237"/>
                </a:lnTo>
                <a:lnTo>
                  <a:pt x="27843" y="43202"/>
                </a:lnTo>
                <a:lnTo>
                  <a:pt x="28803" y="44160"/>
                </a:lnTo>
                <a:lnTo>
                  <a:pt x="28803" y="48958"/>
                </a:lnTo>
                <a:lnTo>
                  <a:pt x="27843" y="49917"/>
                </a:lnTo>
                <a:lnTo>
                  <a:pt x="27843" y="50881"/>
                </a:lnTo>
                <a:lnTo>
                  <a:pt x="26883" y="51840"/>
                </a:lnTo>
                <a:lnTo>
                  <a:pt x="25923" y="51840"/>
                </a:lnTo>
                <a:lnTo>
                  <a:pt x="24963" y="52798"/>
                </a:lnTo>
                <a:lnTo>
                  <a:pt x="24003" y="52798"/>
                </a:lnTo>
                <a:lnTo>
                  <a:pt x="23042" y="53757"/>
                </a:lnTo>
                <a:lnTo>
                  <a:pt x="14401" y="53757"/>
                </a:lnTo>
                <a:lnTo>
                  <a:pt x="12481" y="52798"/>
                </a:lnTo>
                <a:lnTo>
                  <a:pt x="10561" y="52798"/>
                </a:lnTo>
                <a:lnTo>
                  <a:pt x="9601" y="51840"/>
                </a:lnTo>
                <a:lnTo>
                  <a:pt x="7680" y="50881"/>
                </a:lnTo>
                <a:lnTo>
                  <a:pt x="6720" y="50881"/>
                </a:lnTo>
                <a:lnTo>
                  <a:pt x="4800" y="49917"/>
                </a:lnTo>
                <a:lnTo>
                  <a:pt x="3840" y="48958"/>
                </a:lnTo>
                <a:lnTo>
                  <a:pt x="960" y="48958"/>
                </a:lnTo>
                <a:lnTo>
                  <a:pt x="960" y="49917"/>
                </a:lnTo>
                <a:lnTo>
                  <a:pt x="0" y="49917"/>
                </a:lnTo>
                <a:lnTo>
                  <a:pt x="0" y="59519"/>
                </a:lnTo>
                <a:lnTo>
                  <a:pt x="960" y="60478"/>
                </a:lnTo>
                <a:lnTo>
                  <a:pt x="1920" y="61437"/>
                </a:lnTo>
                <a:lnTo>
                  <a:pt x="2895" y="62400"/>
                </a:lnTo>
                <a:lnTo>
                  <a:pt x="3840" y="62400"/>
                </a:lnTo>
                <a:lnTo>
                  <a:pt x="4800" y="63358"/>
                </a:lnTo>
                <a:lnTo>
                  <a:pt x="5760" y="63358"/>
                </a:lnTo>
                <a:lnTo>
                  <a:pt x="7680" y="64317"/>
                </a:lnTo>
                <a:lnTo>
                  <a:pt x="9601" y="65275"/>
                </a:lnTo>
                <a:lnTo>
                  <a:pt x="13441" y="65275"/>
                </a:lnTo>
                <a:lnTo>
                  <a:pt x="15361" y="66240"/>
                </a:lnTo>
                <a:lnTo>
                  <a:pt x="23042" y="66240"/>
                </a:lnTo>
                <a:lnTo>
                  <a:pt x="26883" y="65275"/>
                </a:lnTo>
                <a:lnTo>
                  <a:pt x="29763" y="64317"/>
                </a:lnTo>
                <a:lnTo>
                  <a:pt x="32644" y="63358"/>
                </a:lnTo>
                <a:lnTo>
                  <a:pt x="35524" y="62400"/>
                </a:lnTo>
                <a:lnTo>
                  <a:pt x="37444" y="60478"/>
                </a:lnTo>
                <a:lnTo>
                  <a:pt x="40325" y="59519"/>
                </a:lnTo>
                <a:lnTo>
                  <a:pt x="42245" y="56637"/>
                </a:lnTo>
                <a:lnTo>
                  <a:pt x="43205" y="54720"/>
                </a:lnTo>
                <a:lnTo>
                  <a:pt x="44165" y="51840"/>
                </a:lnTo>
                <a:lnTo>
                  <a:pt x="45125" y="48958"/>
                </a:lnTo>
                <a:lnTo>
                  <a:pt x="45125" y="43202"/>
                </a:lnTo>
                <a:lnTo>
                  <a:pt x="44165" y="40320"/>
                </a:lnTo>
                <a:lnTo>
                  <a:pt x="44165" y="38397"/>
                </a:lnTo>
                <a:lnTo>
                  <a:pt x="43205" y="36481"/>
                </a:lnTo>
                <a:lnTo>
                  <a:pt x="42245" y="34558"/>
                </a:lnTo>
                <a:lnTo>
                  <a:pt x="40325" y="33599"/>
                </a:lnTo>
                <a:lnTo>
                  <a:pt x="39364" y="31676"/>
                </a:lnTo>
                <a:lnTo>
                  <a:pt x="37444" y="30717"/>
                </a:lnTo>
                <a:lnTo>
                  <a:pt x="35524" y="29759"/>
                </a:lnTo>
                <a:lnTo>
                  <a:pt x="33604" y="28802"/>
                </a:lnTo>
                <a:lnTo>
                  <a:pt x="32644" y="27837"/>
                </a:lnTo>
                <a:lnTo>
                  <a:pt x="30723" y="27837"/>
                </a:lnTo>
                <a:lnTo>
                  <a:pt x="28803" y="26878"/>
                </a:lnTo>
                <a:lnTo>
                  <a:pt x="26883" y="25920"/>
                </a:lnTo>
                <a:lnTo>
                  <a:pt x="24963" y="25920"/>
                </a:lnTo>
                <a:lnTo>
                  <a:pt x="23042" y="24961"/>
                </a:lnTo>
                <a:lnTo>
                  <a:pt x="22082" y="23996"/>
                </a:lnTo>
                <a:lnTo>
                  <a:pt x="20162" y="23038"/>
                </a:lnTo>
                <a:lnTo>
                  <a:pt x="19202" y="23038"/>
                </a:lnTo>
                <a:lnTo>
                  <a:pt x="18242" y="22079"/>
                </a:lnTo>
                <a:lnTo>
                  <a:pt x="17282" y="21121"/>
                </a:lnTo>
                <a:lnTo>
                  <a:pt x="16322" y="20157"/>
                </a:lnTo>
                <a:lnTo>
                  <a:pt x="16322" y="15358"/>
                </a:lnTo>
                <a:lnTo>
                  <a:pt x="17282" y="14400"/>
                </a:lnTo>
                <a:lnTo>
                  <a:pt x="17282" y="13441"/>
                </a:lnTo>
                <a:lnTo>
                  <a:pt x="18242" y="13441"/>
                </a:lnTo>
                <a:lnTo>
                  <a:pt x="19202" y="12478"/>
                </a:lnTo>
                <a:lnTo>
                  <a:pt x="20162" y="12478"/>
                </a:lnTo>
                <a:lnTo>
                  <a:pt x="21122" y="11519"/>
                </a:lnTo>
                <a:lnTo>
                  <a:pt x="28803" y="11519"/>
                </a:lnTo>
                <a:lnTo>
                  <a:pt x="30723" y="12478"/>
                </a:lnTo>
                <a:lnTo>
                  <a:pt x="31683" y="12478"/>
                </a:lnTo>
                <a:lnTo>
                  <a:pt x="33604" y="13441"/>
                </a:lnTo>
                <a:lnTo>
                  <a:pt x="34564" y="13441"/>
                </a:lnTo>
                <a:lnTo>
                  <a:pt x="36484" y="14400"/>
                </a:lnTo>
                <a:lnTo>
                  <a:pt x="37444" y="14400"/>
                </a:lnTo>
                <a:lnTo>
                  <a:pt x="37444" y="15358"/>
                </a:lnTo>
                <a:lnTo>
                  <a:pt x="41285" y="15358"/>
                </a:lnTo>
                <a:lnTo>
                  <a:pt x="41285" y="3840"/>
                </a:lnTo>
                <a:lnTo>
                  <a:pt x="40325" y="3840"/>
                </a:lnTo>
                <a:lnTo>
                  <a:pt x="39364" y="2881"/>
                </a:lnTo>
                <a:lnTo>
                  <a:pt x="38404" y="1923"/>
                </a:lnTo>
                <a:lnTo>
                  <a:pt x="37444" y="1923"/>
                </a:lnTo>
                <a:lnTo>
                  <a:pt x="35524" y="958"/>
                </a:lnTo>
                <a:lnTo>
                  <a:pt x="32644" y="958"/>
                </a:lnTo>
                <a:lnTo>
                  <a:pt x="31683" y="0"/>
                </a:lnTo>
                <a:lnTo>
                  <a:pt x="17282" y="0"/>
                </a:lnTo>
                <a:lnTo>
                  <a:pt x="14401" y="958"/>
                </a:lnTo>
                <a:lnTo>
                  <a:pt x="11521" y="1923"/>
                </a:lnTo>
                <a:lnTo>
                  <a:pt x="8641" y="2881"/>
                </a:lnTo>
                <a:lnTo>
                  <a:pt x="6720" y="4799"/>
                </a:lnTo>
                <a:lnTo>
                  <a:pt x="480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2338730" y="9000737"/>
            <a:ext cx="59512" cy="88314"/>
          </a:xfrm>
          <a:custGeom>
            <a:avLst/>
            <a:gdLst/>
            <a:ahLst/>
            <a:cxnLst/>
            <a:rect l="l" t="t" r="r" b="b"/>
            <a:pathLst>
              <a:path w="59512" h="88314">
                <a:moveTo>
                  <a:pt x="28803" y="65275"/>
                </a:moveTo>
                <a:lnTo>
                  <a:pt x="29763" y="66240"/>
                </a:lnTo>
                <a:lnTo>
                  <a:pt x="37429" y="66240"/>
                </a:lnTo>
                <a:lnTo>
                  <a:pt x="41269" y="65275"/>
                </a:lnTo>
                <a:lnTo>
                  <a:pt x="44150" y="63358"/>
                </a:lnTo>
                <a:lnTo>
                  <a:pt x="47990" y="62400"/>
                </a:lnTo>
                <a:lnTo>
                  <a:pt x="49911" y="59519"/>
                </a:lnTo>
                <a:lnTo>
                  <a:pt x="52791" y="56637"/>
                </a:lnTo>
                <a:lnTo>
                  <a:pt x="54711" y="53757"/>
                </a:lnTo>
                <a:lnTo>
                  <a:pt x="56631" y="49917"/>
                </a:lnTo>
                <a:lnTo>
                  <a:pt x="57591" y="46076"/>
                </a:lnTo>
                <a:lnTo>
                  <a:pt x="58552" y="42237"/>
                </a:lnTo>
                <a:lnTo>
                  <a:pt x="59512" y="37438"/>
                </a:lnTo>
                <a:lnTo>
                  <a:pt x="59512" y="27837"/>
                </a:lnTo>
                <a:lnTo>
                  <a:pt x="58552" y="23038"/>
                </a:lnTo>
                <a:lnTo>
                  <a:pt x="57591" y="19199"/>
                </a:lnTo>
                <a:lnTo>
                  <a:pt x="56631" y="15358"/>
                </a:lnTo>
                <a:lnTo>
                  <a:pt x="55671" y="12478"/>
                </a:lnTo>
                <a:lnTo>
                  <a:pt x="53751" y="8638"/>
                </a:lnTo>
                <a:lnTo>
                  <a:pt x="51831" y="5762"/>
                </a:lnTo>
                <a:lnTo>
                  <a:pt x="48950" y="3840"/>
                </a:lnTo>
                <a:lnTo>
                  <a:pt x="46070" y="1923"/>
                </a:lnTo>
                <a:lnTo>
                  <a:pt x="43205" y="0"/>
                </a:lnTo>
                <a:lnTo>
                  <a:pt x="28803" y="0"/>
                </a:lnTo>
                <a:lnTo>
                  <a:pt x="26868" y="958"/>
                </a:lnTo>
                <a:lnTo>
                  <a:pt x="25923" y="958"/>
                </a:lnTo>
                <a:lnTo>
                  <a:pt x="23987" y="1923"/>
                </a:lnTo>
                <a:lnTo>
                  <a:pt x="22082" y="2881"/>
                </a:lnTo>
                <a:lnTo>
                  <a:pt x="20147" y="4799"/>
                </a:lnTo>
                <a:lnTo>
                  <a:pt x="19202" y="5762"/>
                </a:lnTo>
                <a:lnTo>
                  <a:pt x="17282" y="6720"/>
                </a:lnTo>
                <a:lnTo>
                  <a:pt x="15361" y="8638"/>
                </a:lnTo>
                <a:lnTo>
                  <a:pt x="13441" y="10561"/>
                </a:lnTo>
                <a:lnTo>
                  <a:pt x="13441" y="1923"/>
                </a:lnTo>
                <a:lnTo>
                  <a:pt x="12481" y="1923"/>
                </a:lnTo>
                <a:lnTo>
                  <a:pt x="12481" y="958"/>
                </a:lnTo>
                <a:lnTo>
                  <a:pt x="960" y="958"/>
                </a:lnTo>
                <a:lnTo>
                  <a:pt x="960" y="1923"/>
                </a:lnTo>
                <a:lnTo>
                  <a:pt x="0" y="1923"/>
                </a:lnTo>
                <a:lnTo>
                  <a:pt x="0" y="87355"/>
                </a:lnTo>
                <a:lnTo>
                  <a:pt x="960" y="87355"/>
                </a:lnTo>
                <a:lnTo>
                  <a:pt x="1920" y="88314"/>
                </a:lnTo>
                <a:lnTo>
                  <a:pt x="14401" y="88314"/>
                </a:lnTo>
                <a:lnTo>
                  <a:pt x="14401" y="87355"/>
                </a:lnTo>
                <a:lnTo>
                  <a:pt x="15361" y="87355"/>
                </a:lnTo>
                <a:lnTo>
                  <a:pt x="16306" y="86397"/>
                </a:lnTo>
                <a:lnTo>
                  <a:pt x="16306" y="57596"/>
                </a:lnTo>
                <a:lnTo>
                  <a:pt x="18242" y="59519"/>
                </a:lnTo>
                <a:lnTo>
                  <a:pt x="19202" y="60478"/>
                </a:lnTo>
                <a:lnTo>
                  <a:pt x="20147" y="61437"/>
                </a:lnTo>
                <a:lnTo>
                  <a:pt x="22082" y="62400"/>
                </a:lnTo>
                <a:lnTo>
                  <a:pt x="23027" y="49917"/>
                </a:lnTo>
                <a:lnTo>
                  <a:pt x="21122" y="47999"/>
                </a:lnTo>
                <a:lnTo>
                  <a:pt x="18242" y="45119"/>
                </a:lnTo>
                <a:lnTo>
                  <a:pt x="16306" y="42237"/>
                </a:lnTo>
                <a:lnTo>
                  <a:pt x="16306" y="23038"/>
                </a:lnTo>
                <a:lnTo>
                  <a:pt x="17282" y="21121"/>
                </a:lnTo>
                <a:lnTo>
                  <a:pt x="19202" y="20157"/>
                </a:lnTo>
                <a:lnTo>
                  <a:pt x="20147" y="19199"/>
                </a:lnTo>
                <a:lnTo>
                  <a:pt x="21122" y="17282"/>
                </a:lnTo>
                <a:lnTo>
                  <a:pt x="22082" y="16317"/>
                </a:lnTo>
                <a:lnTo>
                  <a:pt x="23987" y="16317"/>
                </a:lnTo>
                <a:lnTo>
                  <a:pt x="24963" y="15358"/>
                </a:lnTo>
                <a:lnTo>
                  <a:pt x="25923" y="14400"/>
                </a:lnTo>
                <a:lnTo>
                  <a:pt x="27828" y="14400"/>
                </a:lnTo>
                <a:lnTo>
                  <a:pt x="28803" y="13441"/>
                </a:lnTo>
                <a:lnTo>
                  <a:pt x="32644" y="13441"/>
                </a:lnTo>
                <a:lnTo>
                  <a:pt x="34549" y="14400"/>
                </a:lnTo>
                <a:lnTo>
                  <a:pt x="35509" y="15358"/>
                </a:lnTo>
                <a:lnTo>
                  <a:pt x="37429" y="16317"/>
                </a:lnTo>
                <a:lnTo>
                  <a:pt x="38389" y="18240"/>
                </a:lnTo>
                <a:lnTo>
                  <a:pt x="39349" y="20157"/>
                </a:lnTo>
                <a:lnTo>
                  <a:pt x="40309" y="21121"/>
                </a:lnTo>
                <a:lnTo>
                  <a:pt x="41269" y="23996"/>
                </a:lnTo>
                <a:lnTo>
                  <a:pt x="41269" y="27837"/>
                </a:lnTo>
                <a:lnTo>
                  <a:pt x="42230" y="30717"/>
                </a:lnTo>
                <a:lnTo>
                  <a:pt x="42230" y="35516"/>
                </a:lnTo>
                <a:lnTo>
                  <a:pt x="41269" y="37438"/>
                </a:lnTo>
                <a:lnTo>
                  <a:pt x="41269" y="40320"/>
                </a:lnTo>
                <a:lnTo>
                  <a:pt x="40309" y="42237"/>
                </a:lnTo>
                <a:lnTo>
                  <a:pt x="40309" y="44160"/>
                </a:lnTo>
                <a:lnTo>
                  <a:pt x="39349" y="46076"/>
                </a:lnTo>
                <a:lnTo>
                  <a:pt x="38389" y="47999"/>
                </a:lnTo>
                <a:lnTo>
                  <a:pt x="36484" y="48958"/>
                </a:lnTo>
                <a:lnTo>
                  <a:pt x="35509" y="49917"/>
                </a:lnTo>
                <a:lnTo>
                  <a:pt x="33588" y="50881"/>
                </a:lnTo>
                <a:lnTo>
                  <a:pt x="31668" y="51840"/>
                </a:lnTo>
                <a:lnTo>
                  <a:pt x="26868" y="51840"/>
                </a:lnTo>
                <a:lnTo>
                  <a:pt x="24963" y="50881"/>
                </a:lnTo>
                <a:lnTo>
                  <a:pt x="25923" y="64317"/>
                </a:lnTo>
                <a:lnTo>
                  <a:pt x="26868" y="65275"/>
                </a:lnTo>
                <a:lnTo>
                  <a:pt x="28803" y="652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2360813" y="9050655"/>
            <a:ext cx="3840" cy="14400"/>
          </a:xfrm>
          <a:custGeom>
            <a:avLst/>
            <a:gdLst/>
            <a:ahLst/>
            <a:cxnLst/>
            <a:rect l="l" t="t" r="r" b="b"/>
            <a:pathLst>
              <a:path w="3840" h="14400">
                <a:moveTo>
                  <a:pt x="0" y="12483"/>
                </a:moveTo>
                <a:lnTo>
                  <a:pt x="944" y="13441"/>
                </a:lnTo>
                <a:lnTo>
                  <a:pt x="1905" y="14400"/>
                </a:lnTo>
                <a:lnTo>
                  <a:pt x="3840" y="14400"/>
                </a:lnTo>
                <a:lnTo>
                  <a:pt x="2880" y="964"/>
                </a:lnTo>
                <a:lnTo>
                  <a:pt x="944" y="0"/>
                </a:lnTo>
                <a:lnTo>
                  <a:pt x="0" y="124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2425125" y="9000737"/>
            <a:ext cx="12481" cy="18240"/>
          </a:xfrm>
          <a:custGeom>
            <a:avLst/>
            <a:gdLst/>
            <a:ahLst/>
            <a:cxnLst/>
            <a:rect l="l" t="t" r="r" b="b"/>
            <a:pathLst>
              <a:path w="12481" h="18240">
                <a:moveTo>
                  <a:pt x="7680" y="0"/>
                </a:moveTo>
                <a:lnTo>
                  <a:pt x="3840" y="0"/>
                </a:lnTo>
                <a:lnTo>
                  <a:pt x="0" y="1923"/>
                </a:lnTo>
                <a:lnTo>
                  <a:pt x="960" y="18240"/>
                </a:lnTo>
                <a:lnTo>
                  <a:pt x="1920" y="17282"/>
                </a:lnTo>
                <a:lnTo>
                  <a:pt x="2880" y="15358"/>
                </a:lnTo>
                <a:lnTo>
                  <a:pt x="3840" y="14400"/>
                </a:lnTo>
                <a:lnTo>
                  <a:pt x="4800" y="13441"/>
                </a:lnTo>
                <a:lnTo>
                  <a:pt x="6720" y="12478"/>
                </a:lnTo>
                <a:lnTo>
                  <a:pt x="7680" y="11519"/>
                </a:lnTo>
                <a:lnTo>
                  <a:pt x="9601" y="11519"/>
                </a:lnTo>
                <a:lnTo>
                  <a:pt x="12481" y="0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2407843" y="9000737"/>
            <a:ext cx="57607" cy="66240"/>
          </a:xfrm>
          <a:custGeom>
            <a:avLst/>
            <a:gdLst/>
            <a:ahLst/>
            <a:cxnLst/>
            <a:rect l="l" t="t" r="r" b="b"/>
            <a:pathLst>
              <a:path w="57607" h="66240">
                <a:moveTo>
                  <a:pt x="53766" y="10561"/>
                </a:moveTo>
                <a:lnTo>
                  <a:pt x="50886" y="7679"/>
                </a:lnTo>
                <a:lnTo>
                  <a:pt x="48950" y="4799"/>
                </a:lnTo>
                <a:lnTo>
                  <a:pt x="46085" y="2881"/>
                </a:lnTo>
                <a:lnTo>
                  <a:pt x="42245" y="1923"/>
                </a:lnTo>
                <a:lnTo>
                  <a:pt x="39364" y="0"/>
                </a:lnTo>
                <a:lnTo>
                  <a:pt x="29763" y="0"/>
                </a:lnTo>
                <a:lnTo>
                  <a:pt x="26883" y="11519"/>
                </a:lnTo>
                <a:lnTo>
                  <a:pt x="33604" y="11519"/>
                </a:lnTo>
                <a:lnTo>
                  <a:pt x="36484" y="12478"/>
                </a:lnTo>
                <a:lnTo>
                  <a:pt x="38404" y="15358"/>
                </a:lnTo>
                <a:lnTo>
                  <a:pt x="40325" y="18240"/>
                </a:lnTo>
                <a:lnTo>
                  <a:pt x="41285" y="22079"/>
                </a:lnTo>
                <a:lnTo>
                  <a:pt x="41285" y="25920"/>
                </a:lnTo>
                <a:lnTo>
                  <a:pt x="16322" y="25920"/>
                </a:lnTo>
                <a:lnTo>
                  <a:pt x="16322" y="23996"/>
                </a:lnTo>
                <a:lnTo>
                  <a:pt x="17282" y="22079"/>
                </a:lnTo>
                <a:lnTo>
                  <a:pt x="17282" y="20157"/>
                </a:lnTo>
                <a:lnTo>
                  <a:pt x="18242" y="18240"/>
                </a:lnTo>
                <a:lnTo>
                  <a:pt x="17282" y="1923"/>
                </a:lnTo>
                <a:lnTo>
                  <a:pt x="13441" y="3840"/>
                </a:lnTo>
                <a:lnTo>
                  <a:pt x="10561" y="5762"/>
                </a:lnTo>
                <a:lnTo>
                  <a:pt x="7680" y="8638"/>
                </a:lnTo>
                <a:lnTo>
                  <a:pt x="4800" y="11519"/>
                </a:lnTo>
                <a:lnTo>
                  <a:pt x="2880" y="15358"/>
                </a:lnTo>
                <a:lnTo>
                  <a:pt x="1920" y="19199"/>
                </a:lnTo>
                <a:lnTo>
                  <a:pt x="0" y="23996"/>
                </a:lnTo>
                <a:lnTo>
                  <a:pt x="0" y="44160"/>
                </a:lnTo>
                <a:lnTo>
                  <a:pt x="1920" y="47999"/>
                </a:lnTo>
                <a:lnTo>
                  <a:pt x="2880" y="51840"/>
                </a:lnTo>
                <a:lnTo>
                  <a:pt x="4800" y="55679"/>
                </a:lnTo>
                <a:lnTo>
                  <a:pt x="7680" y="57596"/>
                </a:lnTo>
                <a:lnTo>
                  <a:pt x="10561" y="60478"/>
                </a:lnTo>
                <a:lnTo>
                  <a:pt x="13441" y="62400"/>
                </a:lnTo>
                <a:lnTo>
                  <a:pt x="17282" y="64317"/>
                </a:lnTo>
                <a:lnTo>
                  <a:pt x="21122" y="65275"/>
                </a:lnTo>
                <a:lnTo>
                  <a:pt x="25923" y="66240"/>
                </a:lnTo>
                <a:lnTo>
                  <a:pt x="36484" y="66240"/>
                </a:lnTo>
                <a:lnTo>
                  <a:pt x="39364" y="65275"/>
                </a:lnTo>
                <a:lnTo>
                  <a:pt x="42245" y="65275"/>
                </a:lnTo>
                <a:lnTo>
                  <a:pt x="44165" y="64317"/>
                </a:lnTo>
                <a:lnTo>
                  <a:pt x="46085" y="64317"/>
                </a:lnTo>
                <a:lnTo>
                  <a:pt x="48006" y="63358"/>
                </a:lnTo>
                <a:lnTo>
                  <a:pt x="49926" y="63358"/>
                </a:lnTo>
                <a:lnTo>
                  <a:pt x="50886" y="62400"/>
                </a:lnTo>
                <a:lnTo>
                  <a:pt x="52791" y="62400"/>
                </a:lnTo>
                <a:lnTo>
                  <a:pt x="52791" y="61437"/>
                </a:lnTo>
                <a:lnTo>
                  <a:pt x="53766" y="61437"/>
                </a:lnTo>
                <a:lnTo>
                  <a:pt x="53766" y="60478"/>
                </a:lnTo>
                <a:lnTo>
                  <a:pt x="54726" y="59519"/>
                </a:lnTo>
                <a:lnTo>
                  <a:pt x="54726" y="50881"/>
                </a:lnTo>
                <a:lnTo>
                  <a:pt x="53766" y="49917"/>
                </a:lnTo>
                <a:lnTo>
                  <a:pt x="52791" y="48958"/>
                </a:lnTo>
                <a:lnTo>
                  <a:pt x="51831" y="48958"/>
                </a:lnTo>
                <a:lnTo>
                  <a:pt x="50886" y="49917"/>
                </a:lnTo>
                <a:lnTo>
                  <a:pt x="49926" y="49917"/>
                </a:lnTo>
                <a:lnTo>
                  <a:pt x="48950" y="50881"/>
                </a:lnTo>
                <a:lnTo>
                  <a:pt x="48006" y="50881"/>
                </a:lnTo>
                <a:lnTo>
                  <a:pt x="46085" y="51840"/>
                </a:lnTo>
                <a:lnTo>
                  <a:pt x="44165" y="51840"/>
                </a:lnTo>
                <a:lnTo>
                  <a:pt x="42245" y="52798"/>
                </a:lnTo>
                <a:lnTo>
                  <a:pt x="38404" y="52798"/>
                </a:lnTo>
                <a:lnTo>
                  <a:pt x="35524" y="53757"/>
                </a:lnTo>
                <a:lnTo>
                  <a:pt x="29763" y="53757"/>
                </a:lnTo>
                <a:lnTo>
                  <a:pt x="27843" y="52798"/>
                </a:lnTo>
                <a:lnTo>
                  <a:pt x="24963" y="52798"/>
                </a:lnTo>
                <a:lnTo>
                  <a:pt x="23042" y="51840"/>
                </a:lnTo>
                <a:lnTo>
                  <a:pt x="22082" y="50881"/>
                </a:lnTo>
                <a:lnTo>
                  <a:pt x="20162" y="48958"/>
                </a:lnTo>
                <a:lnTo>
                  <a:pt x="19202" y="47999"/>
                </a:lnTo>
                <a:lnTo>
                  <a:pt x="18242" y="46076"/>
                </a:lnTo>
                <a:lnTo>
                  <a:pt x="17282" y="44160"/>
                </a:lnTo>
                <a:lnTo>
                  <a:pt x="17282" y="42237"/>
                </a:lnTo>
                <a:lnTo>
                  <a:pt x="16322" y="39355"/>
                </a:lnTo>
                <a:lnTo>
                  <a:pt x="16322" y="37438"/>
                </a:lnTo>
                <a:lnTo>
                  <a:pt x="53766" y="37438"/>
                </a:lnTo>
                <a:lnTo>
                  <a:pt x="55671" y="36481"/>
                </a:lnTo>
                <a:lnTo>
                  <a:pt x="56631" y="35516"/>
                </a:lnTo>
                <a:lnTo>
                  <a:pt x="57607" y="34558"/>
                </a:lnTo>
                <a:lnTo>
                  <a:pt x="57607" y="23996"/>
                </a:lnTo>
                <a:lnTo>
                  <a:pt x="56631" y="20157"/>
                </a:lnTo>
                <a:lnTo>
                  <a:pt x="55671" y="17282"/>
                </a:lnTo>
                <a:lnTo>
                  <a:pt x="54726" y="13441"/>
                </a:lnTo>
                <a:lnTo>
                  <a:pt x="53766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2475036" y="9000737"/>
            <a:ext cx="48006" cy="66240"/>
          </a:xfrm>
          <a:custGeom>
            <a:avLst/>
            <a:gdLst/>
            <a:ahLst/>
            <a:cxnLst/>
            <a:rect l="l" t="t" r="r" b="b"/>
            <a:pathLst>
              <a:path w="48006" h="66240">
                <a:moveTo>
                  <a:pt x="17282" y="38397"/>
                </a:moveTo>
                <a:lnTo>
                  <a:pt x="17282" y="25920"/>
                </a:lnTo>
                <a:lnTo>
                  <a:pt x="18242" y="21121"/>
                </a:lnTo>
                <a:lnTo>
                  <a:pt x="21122" y="18240"/>
                </a:lnTo>
                <a:lnTo>
                  <a:pt x="23042" y="14400"/>
                </a:lnTo>
                <a:lnTo>
                  <a:pt x="25923" y="13441"/>
                </a:lnTo>
                <a:lnTo>
                  <a:pt x="34564" y="13441"/>
                </a:lnTo>
                <a:lnTo>
                  <a:pt x="36484" y="14400"/>
                </a:lnTo>
                <a:lnTo>
                  <a:pt x="38404" y="14400"/>
                </a:lnTo>
                <a:lnTo>
                  <a:pt x="39364" y="15358"/>
                </a:lnTo>
                <a:lnTo>
                  <a:pt x="40325" y="16317"/>
                </a:lnTo>
                <a:lnTo>
                  <a:pt x="41285" y="17282"/>
                </a:lnTo>
                <a:lnTo>
                  <a:pt x="42245" y="17282"/>
                </a:lnTo>
                <a:lnTo>
                  <a:pt x="43205" y="18240"/>
                </a:lnTo>
                <a:lnTo>
                  <a:pt x="44165" y="19199"/>
                </a:lnTo>
                <a:lnTo>
                  <a:pt x="46085" y="19199"/>
                </a:lnTo>
                <a:lnTo>
                  <a:pt x="47045" y="18240"/>
                </a:lnTo>
                <a:lnTo>
                  <a:pt x="47045" y="17282"/>
                </a:lnTo>
                <a:lnTo>
                  <a:pt x="48006" y="16317"/>
                </a:lnTo>
                <a:lnTo>
                  <a:pt x="48006" y="6720"/>
                </a:lnTo>
                <a:lnTo>
                  <a:pt x="47045" y="6720"/>
                </a:lnTo>
                <a:lnTo>
                  <a:pt x="47045" y="5762"/>
                </a:lnTo>
                <a:lnTo>
                  <a:pt x="46085" y="4799"/>
                </a:lnTo>
                <a:lnTo>
                  <a:pt x="45125" y="3840"/>
                </a:lnTo>
                <a:lnTo>
                  <a:pt x="44165" y="2881"/>
                </a:lnTo>
                <a:lnTo>
                  <a:pt x="42245" y="2881"/>
                </a:lnTo>
                <a:lnTo>
                  <a:pt x="41285" y="1923"/>
                </a:lnTo>
                <a:lnTo>
                  <a:pt x="40325" y="958"/>
                </a:lnTo>
                <a:lnTo>
                  <a:pt x="38404" y="958"/>
                </a:lnTo>
                <a:lnTo>
                  <a:pt x="36484" y="0"/>
                </a:lnTo>
                <a:lnTo>
                  <a:pt x="21122" y="0"/>
                </a:lnTo>
                <a:lnTo>
                  <a:pt x="18242" y="1923"/>
                </a:lnTo>
                <a:lnTo>
                  <a:pt x="14401" y="2881"/>
                </a:lnTo>
                <a:lnTo>
                  <a:pt x="11521" y="4799"/>
                </a:lnTo>
                <a:lnTo>
                  <a:pt x="8641" y="7679"/>
                </a:lnTo>
                <a:lnTo>
                  <a:pt x="5760" y="10561"/>
                </a:lnTo>
                <a:lnTo>
                  <a:pt x="3840" y="14400"/>
                </a:lnTo>
                <a:lnTo>
                  <a:pt x="2880" y="18240"/>
                </a:lnTo>
                <a:lnTo>
                  <a:pt x="960" y="23038"/>
                </a:lnTo>
                <a:lnTo>
                  <a:pt x="0" y="27837"/>
                </a:lnTo>
                <a:lnTo>
                  <a:pt x="0" y="39355"/>
                </a:lnTo>
                <a:lnTo>
                  <a:pt x="960" y="43202"/>
                </a:lnTo>
                <a:lnTo>
                  <a:pt x="1920" y="47041"/>
                </a:lnTo>
                <a:lnTo>
                  <a:pt x="2880" y="51840"/>
                </a:lnTo>
                <a:lnTo>
                  <a:pt x="4815" y="54720"/>
                </a:lnTo>
                <a:lnTo>
                  <a:pt x="7680" y="57596"/>
                </a:lnTo>
                <a:lnTo>
                  <a:pt x="9601" y="60478"/>
                </a:lnTo>
                <a:lnTo>
                  <a:pt x="12481" y="62400"/>
                </a:lnTo>
                <a:lnTo>
                  <a:pt x="16322" y="63358"/>
                </a:lnTo>
                <a:lnTo>
                  <a:pt x="20162" y="65275"/>
                </a:lnTo>
                <a:lnTo>
                  <a:pt x="24003" y="66240"/>
                </a:lnTo>
                <a:lnTo>
                  <a:pt x="30723" y="66240"/>
                </a:lnTo>
                <a:lnTo>
                  <a:pt x="32644" y="65275"/>
                </a:lnTo>
                <a:lnTo>
                  <a:pt x="36484" y="65275"/>
                </a:lnTo>
                <a:lnTo>
                  <a:pt x="38404" y="64317"/>
                </a:lnTo>
                <a:lnTo>
                  <a:pt x="39364" y="64317"/>
                </a:lnTo>
                <a:lnTo>
                  <a:pt x="41285" y="63358"/>
                </a:lnTo>
                <a:lnTo>
                  <a:pt x="42245" y="62400"/>
                </a:lnTo>
                <a:lnTo>
                  <a:pt x="44165" y="62400"/>
                </a:lnTo>
                <a:lnTo>
                  <a:pt x="45125" y="61437"/>
                </a:lnTo>
                <a:lnTo>
                  <a:pt x="46085" y="60478"/>
                </a:lnTo>
                <a:lnTo>
                  <a:pt x="47045" y="60478"/>
                </a:lnTo>
                <a:lnTo>
                  <a:pt x="47045" y="59519"/>
                </a:lnTo>
                <a:lnTo>
                  <a:pt x="48006" y="58561"/>
                </a:lnTo>
                <a:lnTo>
                  <a:pt x="48006" y="46076"/>
                </a:lnTo>
                <a:lnTo>
                  <a:pt x="47045" y="46076"/>
                </a:lnTo>
                <a:lnTo>
                  <a:pt x="47045" y="45119"/>
                </a:lnTo>
                <a:lnTo>
                  <a:pt x="46085" y="45119"/>
                </a:lnTo>
                <a:lnTo>
                  <a:pt x="45125" y="46076"/>
                </a:lnTo>
                <a:lnTo>
                  <a:pt x="44165" y="46076"/>
                </a:lnTo>
                <a:lnTo>
                  <a:pt x="43205" y="47041"/>
                </a:lnTo>
                <a:lnTo>
                  <a:pt x="42245" y="47999"/>
                </a:lnTo>
                <a:lnTo>
                  <a:pt x="41285" y="48958"/>
                </a:lnTo>
                <a:lnTo>
                  <a:pt x="40325" y="49917"/>
                </a:lnTo>
                <a:lnTo>
                  <a:pt x="38404" y="50881"/>
                </a:lnTo>
                <a:lnTo>
                  <a:pt x="36484" y="50881"/>
                </a:lnTo>
                <a:lnTo>
                  <a:pt x="35524" y="51840"/>
                </a:lnTo>
                <a:lnTo>
                  <a:pt x="26883" y="51840"/>
                </a:lnTo>
                <a:lnTo>
                  <a:pt x="24963" y="50881"/>
                </a:lnTo>
                <a:lnTo>
                  <a:pt x="23042" y="49917"/>
                </a:lnTo>
                <a:lnTo>
                  <a:pt x="22082" y="48958"/>
                </a:lnTo>
                <a:lnTo>
                  <a:pt x="21122" y="47041"/>
                </a:lnTo>
                <a:lnTo>
                  <a:pt x="19202" y="45119"/>
                </a:lnTo>
                <a:lnTo>
                  <a:pt x="18242" y="43202"/>
                </a:lnTo>
                <a:lnTo>
                  <a:pt x="18242" y="41279"/>
                </a:lnTo>
                <a:lnTo>
                  <a:pt x="17282" y="38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2535524" y="9001696"/>
            <a:ext cx="16322" cy="64317"/>
          </a:xfrm>
          <a:custGeom>
            <a:avLst/>
            <a:gdLst/>
            <a:ahLst/>
            <a:cxnLst/>
            <a:rect l="l" t="t" r="r" b="b"/>
            <a:pathLst>
              <a:path w="16322" h="64317">
                <a:moveTo>
                  <a:pt x="14401" y="964"/>
                </a:moveTo>
                <a:lnTo>
                  <a:pt x="14401" y="0"/>
                </a:lnTo>
                <a:lnTo>
                  <a:pt x="1920" y="0"/>
                </a:lnTo>
                <a:lnTo>
                  <a:pt x="960" y="964"/>
                </a:lnTo>
                <a:lnTo>
                  <a:pt x="0" y="964"/>
                </a:lnTo>
                <a:lnTo>
                  <a:pt x="0" y="62400"/>
                </a:lnTo>
                <a:lnTo>
                  <a:pt x="960" y="63358"/>
                </a:lnTo>
                <a:lnTo>
                  <a:pt x="3840" y="63358"/>
                </a:lnTo>
                <a:lnTo>
                  <a:pt x="4800" y="64317"/>
                </a:lnTo>
                <a:lnTo>
                  <a:pt x="10561" y="64317"/>
                </a:lnTo>
                <a:lnTo>
                  <a:pt x="12481" y="63358"/>
                </a:lnTo>
                <a:lnTo>
                  <a:pt x="15346" y="63358"/>
                </a:lnTo>
                <a:lnTo>
                  <a:pt x="15346" y="62400"/>
                </a:lnTo>
                <a:lnTo>
                  <a:pt x="16322" y="62400"/>
                </a:lnTo>
                <a:lnTo>
                  <a:pt x="16322" y="964"/>
                </a:lnTo>
                <a:lnTo>
                  <a:pt x="14401" y="9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2533604" y="8975776"/>
            <a:ext cx="19202" cy="17282"/>
          </a:xfrm>
          <a:custGeom>
            <a:avLst/>
            <a:gdLst/>
            <a:ahLst/>
            <a:cxnLst/>
            <a:rect l="l" t="t" r="r" b="b"/>
            <a:pathLst>
              <a:path w="19202" h="17282">
                <a:moveTo>
                  <a:pt x="960" y="14400"/>
                </a:moveTo>
                <a:lnTo>
                  <a:pt x="1920" y="15358"/>
                </a:lnTo>
                <a:lnTo>
                  <a:pt x="3840" y="16323"/>
                </a:lnTo>
                <a:lnTo>
                  <a:pt x="5760" y="17282"/>
                </a:lnTo>
                <a:lnTo>
                  <a:pt x="13441" y="17282"/>
                </a:lnTo>
                <a:lnTo>
                  <a:pt x="16322" y="16323"/>
                </a:lnTo>
                <a:lnTo>
                  <a:pt x="17266" y="15358"/>
                </a:lnTo>
                <a:lnTo>
                  <a:pt x="19202" y="14400"/>
                </a:lnTo>
                <a:lnTo>
                  <a:pt x="19202" y="2881"/>
                </a:lnTo>
                <a:lnTo>
                  <a:pt x="17266" y="1923"/>
                </a:lnTo>
                <a:lnTo>
                  <a:pt x="16322" y="0"/>
                </a:lnTo>
                <a:lnTo>
                  <a:pt x="3840" y="0"/>
                </a:lnTo>
                <a:lnTo>
                  <a:pt x="1920" y="1923"/>
                </a:lnTo>
                <a:lnTo>
                  <a:pt x="960" y="2881"/>
                </a:lnTo>
                <a:lnTo>
                  <a:pt x="0" y="5762"/>
                </a:lnTo>
                <a:lnTo>
                  <a:pt x="0" y="11519"/>
                </a:lnTo>
                <a:lnTo>
                  <a:pt x="96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2581595" y="9051619"/>
            <a:ext cx="11521" cy="15358"/>
          </a:xfrm>
          <a:custGeom>
            <a:avLst/>
            <a:gdLst/>
            <a:ahLst/>
            <a:cxnLst/>
            <a:rect l="l" t="t" r="r" b="b"/>
            <a:pathLst>
              <a:path w="11521" h="15358">
                <a:moveTo>
                  <a:pt x="2880" y="2875"/>
                </a:moveTo>
                <a:lnTo>
                  <a:pt x="1920" y="958"/>
                </a:lnTo>
                <a:lnTo>
                  <a:pt x="0" y="0"/>
                </a:lnTo>
                <a:lnTo>
                  <a:pt x="1920" y="15358"/>
                </a:lnTo>
                <a:lnTo>
                  <a:pt x="8641" y="15358"/>
                </a:lnTo>
                <a:lnTo>
                  <a:pt x="11521" y="14394"/>
                </a:lnTo>
                <a:lnTo>
                  <a:pt x="10561" y="3838"/>
                </a:lnTo>
                <a:lnTo>
                  <a:pt x="5760" y="3838"/>
                </a:lnTo>
                <a:lnTo>
                  <a:pt x="2880" y="28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2564328" y="9000737"/>
            <a:ext cx="54711" cy="66240"/>
          </a:xfrm>
          <a:custGeom>
            <a:avLst/>
            <a:gdLst/>
            <a:ahLst/>
            <a:cxnLst/>
            <a:rect l="l" t="t" r="r" b="b"/>
            <a:pathLst>
              <a:path w="54711" h="66240">
                <a:moveTo>
                  <a:pt x="4785" y="16317"/>
                </a:moveTo>
                <a:lnTo>
                  <a:pt x="4785" y="17282"/>
                </a:lnTo>
                <a:lnTo>
                  <a:pt x="5745" y="18240"/>
                </a:lnTo>
                <a:lnTo>
                  <a:pt x="8625" y="18240"/>
                </a:lnTo>
                <a:lnTo>
                  <a:pt x="9585" y="17282"/>
                </a:lnTo>
                <a:lnTo>
                  <a:pt x="10546" y="16317"/>
                </a:lnTo>
                <a:lnTo>
                  <a:pt x="11506" y="16317"/>
                </a:lnTo>
                <a:lnTo>
                  <a:pt x="13441" y="15358"/>
                </a:lnTo>
                <a:lnTo>
                  <a:pt x="15346" y="14400"/>
                </a:lnTo>
                <a:lnTo>
                  <a:pt x="17266" y="13441"/>
                </a:lnTo>
                <a:lnTo>
                  <a:pt x="19187" y="13441"/>
                </a:lnTo>
                <a:lnTo>
                  <a:pt x="21107" y="12478"/>
                </a:lnTo>
                <a:lnTo>
                  <a:pt x="31668" y="12478"/>
                </a:lnTo>
                <a:lnTo>
                  <a:pt x="33588" y="13441"/>
                </a:lnTo>
                <a:lnTo>
                  <a:pt x="34549" y="14400"/>
                </a:lnTo>
                <a:lnTo>
                  <a:pt x="35509" y="15358"/>
                </a:lnTo>
                <a:lnTo>
                  <a:pt x="36469" y="15358"/>
                </a:lnTo>
                <a:lnTo>
                  <a:pt x="37429" y="17282"/>
                </a:lnTo>
                <a:lnTo>
                  <a:pt x="37429" y="20157"/>
                </a:lnTo>
                <a:lnTo>
                  <a:pt x="38389" y="21121"/>
                </a:lnTo>
                <a:lnTo>
                  <a:pt x="38389" y="26878"/>
                </a:lnTo>
                <a:lnTo>
                  <a:pt x="22067" y="26878"/>
                </a:lnTo>
                <a:lnTo>
                  <a:pt x="18227" y="27837"/>
                </a:lnTo>
                <a:lnTo>
                  <a:pt x="14386" y="28802"/>
                </a:lnTo>
                <a:lnTo>
                  <a:pt x="10546" y="29759"/>
                </a:lnTo>
                <a:lnTo>
                  <a:pt x="8625" y="31676"/>
                </a:lnTo>
                <a:lnTo>
                  <a:pt x="5745" y="33599"/>
                </a:lnTo>
                <a:lnTo>
                  <a:pt x="3825" y="35516"/>
                </a:lnTo>
                <a:lnTo>
                  <a:pt x="1905" y="38397"/>
                </a:lnTo>
                <a:lnTo>
                  <a:pt x="944" y="40320"/>
                </a:lnTo>
                <a:lnTo>
                  <a:pt x="0" y="43202"/>
                </a:lnTo>
                <a:lnTo>
                  <a:pt x="0" y="49917"/>
                </a:lnTo>
                <a:lnTo>
                  <a:pt x="944" y="52798"/>
                </a:lnTo>
                <a:lnTo>
                  <a:pt x="1905" y="54720"/>
                </a:lnTo>
                <a:lnTo>
                  <a:pt x="2880" y="57596"/>
                </a:lnTo>
                <a:lnTo>
                  <a:pt x="4785" y="59519"/>
                </a:lnTo>
                <a:lnTo>
                  <a:pt x="6720" y="61437"/>
                </a:lnTo>
                <a:lnTo>
                  <a:pt x="8625" y="62400"/>
                </a:lnTo>
                <a:lnTo>
                  <a:pt x="10546" y="64317"/>
                </a:lnTo>
                <a:lnTo>
                  <a:pt x="13441" y="64317"/>
                </a:lnTo>
                <a:lnTo>
                  <a:pt x="15346" y="65275"/>
                </a:lnTo>
                <a:lnTo>
                  <a:pt x="19187" y="66240"/>
                </a:lnTo>
                <a:lnTo>
                  <a:pt x="17266" y="50881"/>
                </a:lnTo>
                <a:lnTo>
                  <a:pt x="16306" y="48958"/>
                </a:lnTo>
                <a:lnTo>
                  <a:pt x="16306" y="45119"/>
                </a:lnTo>
                <a:lnTo>
                  <a:pt x="17266" y="43202"/>
                </a:lnTo>
                <a:lnTo>
                  <a:pt x="17266" y="42237"/>
                </a:lnTo>
                <a:lnTo>
                  <a:pt x="18227" y="41279"/>
                </a:lnTo>
                <a:lnTo>
                  <a:pt x="19187" y="40320"/>
                </a:lnTo>
                <a:lnTo>
                  <a:pt x="20147" y="39355"/>
                </a:lnTo>
                <a:lnTo>
                  <a:pt x="21107" y="38397"/>
                </a:lnTo>
                <a:lnTo>
                  <a:pt x="23027" y="38397"/>
                </a:lnTo>
                <a:lnTo>
                  <a:pt x="24947" y="37438"/>
                </a:lnTo>
                <a:lnTo>
                  <a:pt x="38389" y="37438"/>
                </a:lnTo>
                <a:lnTo>
                  <a:pt x="38389" y="47041"/>
                </a:lnTo>
                <a:lnTo>
                  <a:pt x="35509" y="49917"/>
                </a:lnTo>
                <a:lnTo>
                  <a:pt x="33588" y="50881"/>
                </a:lnTo>
                <a:lnTo>
                  <a:pt x="31668" y="52798"/>
                </a:lnTo>
                <a:lnTo>
                  <a:pt x="29748" y="53757"/>
                </a:lnTo>
                <a:lnTo>
                  <a:pt x="27828" y="54720"/>
                </a:lnTo>
                <a:lnTo>
                  <a:pt x="28788" y="65275"/>
                </a:lnTo>
                <a:lnTo>
                  <a:pt x="32628" y="63358"/>
                </a:lnTo>
                <a:lnTo>
                  <a:pt x="35509" y="62400"/>
                </a:lnTo>
                <a:lnTo>
                  <a:pt x="38389" y="60478"/>
                </a:lnTo>
                <a:lnTo>
                  <a:pt x="40309" y="57596"/>
                </a:lnTo>
                <a:lnTo>
                  <a:pt x="40309" y="63358"/>
                </a:lnTo>
                <a:lnTo>
                  <a:pt x="41269" y="64317"/>
                </a:lnTo>
                <a:lnTo>
                  <a:pt x="43190" y="64317"/>
                </a:lnTo>
                <a:lnTo>
                  <a:pt x="44150" y="65275"/>
                </a:lnTo>
                <a:lnTo>
                  <a:pt x="48950" y="65275"/>
                </a:lnTo>
                <a:lnTo>
                  <a:pt x="50871" y="64317"/>
                </a:lnTo>
                <a:lnTo>
                  <a:pt x="53751" y="64317"/>
                </a:lnTo>
                <a:lnTo>
                  <a:pt x="53751" y="63358"/>
                </a:lnTo>
                <a:lnTo>
                  <a:pt x="54711" y="63358"/>
                </a:lnTo>
                <a:lnTo>
                  <a:pt x="54711" y="19199"/>
                </a:lnTo>
                <a:lnTo>
                  <a:pt x="53751" y="15358"/>
                </a:lnTo>
                <a:lnTo>
                  <a:pt x="52791" y="12478"/>
                </a:lnTo>
                <a:lnTo>
                  <a:pt x="51831" y="9602"/>
                </a:lnTo>
                <a:lnTo>
                  <a:pt x="49911" y="6720"/>
                </a:lnTo>
                <a:lnTo>
                  <a:pt x="47990" y="4799"/>
                </a:lnTo>
                <a:lnTo>
                  <a:pt x="46070" y="2881"/>
                </a:lnTo>
                <a:lnTo>
                  <a:pt x="43190" y="1923"/>
                </a:lnTo>
                <a:lnTo>
                  <a:pt x="40309" y="958"/>
                </a:lnTo>
                <a:lnTo>
                  <a:pt x="36469" y="0"/>
                </a:lnTo>
                <a:lnTo>
                  <a:pt x="20147" y="0"/>
                </a:lnTo>
                <a:lnTo>
                  <a:pt x="18227" y="958"/>
                </a:lnTo>
                <a:lnTo>
                  <a:pt x="16306" y="958"/>
                </a:lnTo>
                <a:lnTo>
                  <a:pt x="13441" y="1923"/>
                </a:lnTo>
                <a:lnTo>
                  <a:pt x="11506" y="2881"/>
                </a:lnTo>
                <a:lnTo>
                  <a:pt x="9585" y="2881"/>
                </a:lnTo>
                <a:lnTo>
                  <a:pt x="8625" y="3840"/>
                </a:lnTo>
                <a:lnTo>
                  <a:pt x="6720" y="4799"/>
                </a:lnTo>
                <a:lnTo>
                  <a:pt x="5745" y="5762"/>
                </a:lnTo>
                <a:lnTo>
                  <a:pt x="4785" y="5762"/>
                </a:lnTo>
                <a:lnTo>
                  <a:pt x="4785" y="6720"/>
                </a:lnTo>
                <a:lnTo>
                  <a:pt x="3825" y="7679"/>
                </a:lnTo>
                <a:lnTo>
                  <a:pt x="3825" y="15358"/>
                </a:lnTo>
                <a:lnTo>
                  <a:pt x="4785" y="16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2635361" y="8972900"/>
            <a:ext cx="16322" cy="93113"/>
          </a:xfrm>
          <a:custGeom>
            <a:avLst/>
            <a:gdLst/>
            <a:ahLst/>
            <a:cxnLst/>
            <a:rect l="l" t="t" r="r" b="b"/>
            <a:pathLst>
              <a:path w="16322" h="93113">
                <a:moveTo>
                  <a:pt x="960" y="92154"/>
                </a:moveTo>
                <a:lnTo>
                  <a:pt x="3840" y="92154"/>
                </a:lnTo>
                <a:lnTo>
                  <a:pt x="4800" y="93113"/>
                </a:lnTo>
                <a:lnTo>
                  <a:pt x="10561" y="93113"/>
                </a:lnTo>
                <a:lnTo>
                  <a:pt x="12481" y="92154"/>
                </a:lnTo>
                <a:lnTo>
                  <a:pt x="15361" y="92154"/>
                </a:lnTo>
                <a:lnTo>
                  <a:pt x="15361" y="91196"/>
                </a:lnTo>
                <a:lnTo>
                  <a:pt x="16322" y="91196"/>
                </a:lnTo>
                <a:lnTo>
                  <a:pt x="16322" y="1917"/>
                </a:lnTo>
                <a:lnTo>
                  <a:pt x="15361" y="1917"/>
                </a:lnTo>
                <a:lnTo>
                  <a:pt x="15361" y="958"/>
                </a:lnTo>
                <a:lnTo>
                  <a:pt x="10561" y="958"/>
                </a:lnTo>
                <a:lnTo>
                  <a:pt x="9601" y="0"/>
                </a:lnTo>
                <a:lnTo>
                  <a:pt x="6720" y="0"/>
                </a:lnTo>
                <a:lnTo>
                  <a:pt x="4800" y="958"/>
                </a:lnTo>
                <a:lnTo>
                  <a:pt x="960" y="958"/>
                </a:lnTo>
                <a:lnTo>
                  <a:pt x="960" y="1917"/>
                </a:lnTo>
                <a:lnTo>
                  <a:pt x="0" y="1917"/>
                </a:lnTo>
                <a:lnTo>
                  <a:pt x="0" y="91196"/>
                </a:lnTo>
                <a:lnTo>
                  <a:pt x="960" y="921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2667990" y="9001696"/>
            <a:ext cx="16322" cy="64317"/>
          </a:xfrm>
          <a:custGeom>
            <a:avLst/>
            <a:gdLst/>
            <a:ahLst/>
            <a:cxnLst/>
            <a:rect l="l" t="t" r="r" b="b"/>
            <a:pathLst>
              <a:path w="16322" h="64317">
                <a:moveTo>
                  <a:pt x="0" y="1923"/>
                </a:moveTo>
                <a:lnTo>
                  <a:pt x="0" y="62400"/>
                </a:lnTo>
                <a:lnTo>
                  <a:pt x="975" y="62400"/>
                </a:lnTo>
                <a:lnTo>
                  <a:pt x="975" y="63358"/>
                </a:lnTo>
                <a:lnTo>
                  <a:pt x="4800" y="63358"/>
                </a:lnTo>
                <a:lnTo>
                  <a:pt x="5760" y="64317"/>
                </a:lnTo>
                <a:lnTo>
                  <a:pt x="11521" y="64317"/>
                </a:lnTo>
                <a:lnTo>
                  <a:pt x="12481" y="63358"/>
                </a:lnTo>
                <a:lnTo>
                  <a:pt x="15361" y="63358"/>
                </a:lnTo>
                <a:lnTo>
                  <a:pt x="16322" y="62400"/>
                </a:lnTo>
                <a:lnTo>
                  <a:pt x="16322" y="964"/>
                </a:lnTo>
                <a:lnTo>
                  <a:pt x="15361" y="964"/>
                </a:lnTo>
                <a:lnTo>
                  <a:pt x="14401" y="0"/>
                </a:lnTo>
                <a:lnTo>
                  <a:pt x="2880" y="0"/>
                </a:lnTo>
                <a:lnTo>
                  <a:pt x="1920" y="964"/>
                </a:lnTo>
                <a:lnTo>
                  <a:pt x="975" y="964"/>
                </a:lnTo>
                <a:lnTo>
                  <a:pt x="0" y="1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2667030" y="8975776"/>
            <a:ext cx="19202" cy="17282"/>
          </a:xfrm>
          <a:custGeom>
            <a:avLst/>
            <a:gdLst/>
            <a:ahLst/>
            <a:cxnLst/>
            <a:rect l="l" t="t" r="r" b="b"/>
            <a:pathLst>
              <a:path w="19202" h="17282">
                <a:moveTo>
                  <a:pt x="19202" y="8644"/>
                </a:moveTo>
                <a:lnTo>
                  <a:pt x="19202" y="4805"/>
                </a:lnTo>
                <a:lnTo>
                  <a:pt x="18242" y="2881"/>
                </a:lnTo>
                <a:lnTo>
                  <a:pt x="17282" y="1923"/>
                </a:lnTo>
                <a:lnTo>
                  <a:pt x="15361" y="0"/>
                </a:lnTo>
                <a:lnTo>
                  <a:pt x="2880" y="0"/>
                </a:lnTo>
                <a:lnTo>
                  <a:pt x="1935" y="1923"/>
                </a:lnTo>
                <a:lnTo>
                  <a:pt x="0" y="2881"/>
                </a:lnTo>
                <a:lnTo>
                  <a:pt x="0" y="14400"/>
                </a:lnTo>
                <a:lnTo>
                  <a:pt x="1935" y="15358"/>
                </a:lnTo>
                <a:lnTo>
                  <a:pt x="2880" y="16323"/>
                </a:lnTo>
                <a:lnTo>
                  <a:pt x="5760" y="17282"/>
                </a:lnTo>
                <a:lnTo>
                  <a:pt x="13441" y="17282"/>
                </a:lnTo>
                <a:lnTo>
                  <a:pt x="15361" y="16323"/>
                </a:lnTo>
                <a:lnTo>
                  <a:pt x="17282" y="15358"/>
                </a:lnTo>
                <a:lnTo>
                  <a:pt x="18242" y="14400"/>
                </a:lnTo>
                <a:lnTo>
                  <a:pt x="19202" y="11519"/>
                </a:lnTo>
                <a:lnTo>
                  <a:pt x="19202" y="8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2697754" y="9000737"/>
            <a:ext cx="45125" cy="66240"/>
          </a:xfrm>
          <a:custGeom>
            <a:avLst/>
            <a:gdLst/>
            <a:ahLst/>
            <a:cxnLst/>
            <a:rect l="l" t="t" r="r" b="b"/>
            <a:pathLst>
              <a:path w="45125" h="66240">
                <a:moveTo>
                  <a:pt x="40325" y="33599"/>
                </a:moveTo>
                <a:lnTo>
                  <a:pt x="39364" y="31676"/>
                </a:lnTo>
                <a:lnTo>
                  <a:pt x="37444" y="30717"/>
                </a:lnTo>
                <a:lnTo>
                  <a:pt x="35524" y="29759"/>
                </a:lnTo>
                <a:lnTo>
                  <a:pt x="33604" y="28802"/>
                </a:lnTo>
                <a:lnTo>
                  <a:pt x="32644" y="27837"/>
                </a:lnTo>
                <a:lnTo>
                  <a:pt x="30723" y="27837"/>
                </a:lnTo>
                <a:lnTo>
                  <a:pt x="28803" y="26878"/>
                </a:lnTo>
                <a:lnTo>
                  <a:pt x="26883" y="25920"/>
                </a:lnTo>
                <a:lnTo>
                  <a:pt x="24963" y="25920"/>
                </a:lnTo>
                <a:lnTo>
                  <a:pt x="23042" y="24961"/>
                </a:lnTo>
                <a:lnTo>
                  <a:pt x="22082" y="23996"/>
                </a:lnTo>
                <a:lnTo>
                  <a:pt x="20162" y="23038"/>
                </a:lnTo>
                <a:lnTo>
                  <a:pt x="19202" y="23038"/>
                </a:lnTo>
                <a:lnTo>
                  <a:pt x="18242" y="22079"/>
                </a:lnTo>
                <a:lnTo>
                  <a:pt x="17282" y="21121"/>
                </a:lnTo>
                <a:lnTo>
                  <a:pt x="16322" y="20157"/>
                </a:lnTo>
                <a:lnTo>
                  <a:pt x="16322" y="15358"/>
                </a:lnTo>
                <a:lnTo>
                  <a:pt x="17282" y="14400"/>
                </a:lnTo>
                <a:lnTo>
                  <a:pt x="17282" y="13441"/>
                </a:lnTo>
                <a:lnTo>
                  <a:pt x="18242" y="13441"/>
                </a:lnTo>
                <a:lnTo>
                  <a:pt x="19202" y="12478"/>
                </a:lnTo>
                <a:lnTo>
                  <a:pt x="20162" y="12478"/>
                </a:lnTo>
                <a:lnTo>
                  <a:pt x="21122" y="11519"/>
                </a:lnTo>
                <a:lnTo>
                  <a:pt x="28803" y="11519"/>
                </a:lnTo>
                <a:lnTo>
                  <a:pt x="30723" y="12478"/>
                </a:lnTo>
                <a:lnTo>
                  <a:pt x="31683" y="12478"/>
                </a:lnTo>
                <a:lnTo>
                  <a:pt x="33604" y="13441"/>
                </a:lnTo>
                <a:lnTo>
                  <a:pt x="34564" y="13441"/>
                </a:lnTo>
                <a:lnTo>
                  <a:pt x="35524" y="14400"/>
                </a:lnTo>
                <a:lnTo>
                  <a:pt x="37444" y="14400"/>
                </a:lnTo>
                <a:lnTo>
                  <a:pt x="37444" y="15358"/>
                </a:lnTo>
                <a:lnTo>
                  <a:pt x="41285" y="15358"/>
                </a:lnTo>
                <a:lnTo>
                  <a:pt x="41285" y="4799"/>
                </a:lnTo>
                <a:lnTo>
                  <a:pt x="40325" y="3840"/>
                </a:lnTo>
                <a:lnTo>
                  <a:pt x="39364" y="2881"/>
                </a:lnTo>
                <a:lnTo>
                  <a:pt x="38404" y="2881"/>
                </a:lnTo>
                <a:lnTo>
                  <a:pt x="38404" y="1923"/>
                </a:lnTo>
                <a:lnTo>
                  <a:pt x="36484" y="1923"/>
                </a:lnTo>
                <a:lnTo>
                  <a:pt x="35524" y="958"/>
                </a:lnTo>
                <a:lnTo>
                  <a:pt x="32644" y="958"/>
                </a:lnTo>
                <a:lnTo>
                  <a:pt x="31683" y="0"/>
                </a:lnTo>
                <a:lnTo>
                  <a:pt x="17282" y="0"/>
                </a:lnTo>
                <a:lnTo>
                  <a:pt x="14401" y="958"/>
                </a:lnTo>
                <a:lnTo>
                  <a:pt x="11521" y="1923"/>
                </a:lnTo>
                <a:lnTo>
                  <a:pt x="8641" y="2881"/>
                </a:lnTo>
                <a:lnTo>
                  <a:pt x="6720" y="4799"/>
                </a:lnTo>
                <a:lnTo>
                  <a:pt x="4800" y="6720"/>
                </a:lnTo>
                <a:lnTo>
                  <a:pt x="2880" y="8638"/>
                </a:lnTo>
                <a:lnTo>
                  <a:pt x="1920" y="10561"/>
                </a:lnTo>
                <a:lnTo>
                  <a:pt x="960" y="13441"/>
                </a:lnTo>
                <a:lnTo>
                  <a:pt x="0" y="16317"/>
                </a:lnTo>
                <a:lnTo>
                  <a:pt x="0" y="21121"/>
                </a:lnTo>
                <a:lnTo>
                  <a:pt x="960" y="23996"/>
                </a:lnTo>
                <a:lnTo>
                  <a:pt x="960" y="25920"/>
                </a:lnTo>
                <a:lnTo>
                  <a:pt x="1920" y="27837"/>
                </a:lnTo>
                <a:lnTo>
                  <a:pt x="2880" y="29759"/>
                </a:lnTo>
                <a:lnTo>
                  <a:pt x="4800" y="30717"/>
                </a:lnTo>
                <a:lnTo>
                  <a:pt x="5760" y="32641"/>
                </a:lnTo>
                <a:lnTo>
                  <a:pt x="7680" y="33599"/>
                </a:lnTo>
                <a:lnTo>
                  <a:pt x="9601" y="34558"/>
                </a:lnTo>
                <a:lnTo>
                  <a:pt x="10561" y="35516"/>
                </a:lnTo>
                <a:lnTo>
                  <a:pt x="12481" y="36481"/>
                </a:lnTo>
                <a:lnTo>
                  <a:pt x="14401" y="37438"/>
                </a:lnTo>
                <a:lnTo>
                  <a:pt x="16322" y="37438"/>
                </a:lnTo>
                <a:lnTo>
                  <a:pt x="18242" y="38397"/>
                </a:lnTo>
                <a:lnTo>
                  <a:pt x="20162" y="39355"/>
                </a:lnTo>
                <a:lnTo>
                  <a:pt x="21122" y="39355"/>
                </a:lnTo>
                <a:lnTo>
                  <a:pt x="23042" y="40320"/>
                </a:lnTo>
                <a:lnTo>
                  <a:pt x="24002" y="41279"/>
                </a:lnTo>
                <a:lnTo>
                  <a:pt x="25923" y="42237"/>
                </a:lnTo>
                <a:lnTo>
                  <a:pt x="26883" y="42237"/>
                </a:lnTo>
                <a:lnTo>
                  <a:pt x="27843" y="43202"/>
                </a:lnTo>
                <a:lnTo>
                  <a:pt x="28803" y="44160"/>
                </a:lnTo>
                <a:lnTo>
                  <a:pt x="28803" y="48958"/>
                </a:lnTo>
                <a:lnTo>
                  <a:pt x="27843" y="49917"/>
                </a:lnTo>
                <a:lnTo>
                  <a:pt x="27843" y="50881"/>
                </a:lnTo>
                <a:lnTo>
                  <a:pt x="26883" y="51840"/>
                </a:lnTo>
                <a:lnTo>
                  <a:pt x="25923" y="51840"/>
                </a:lnTo>
                <a:lnTo>
                  <a:pt x="24963" y="52798"/>
                </a:lnTo>
                <a:lnTo>
                  <a:pt x="24002" y="52798"/>
                </a:lnTo>
                <a:lnTo>
                  <a:pt x="23042" y="53757"/>
                </a:lnTo>
                <a:lnTo>
                  <a:pt x="14401" y="53757"/>
                </a:lnTo>
                <a:lnTo>
                  <a:pt x="12481" y="52798"/>
                </a:lnTo>
                <a:lnTo>
                  <a:pt x="10561" y="52798"/>
                </a:lnTo>
                <a:lnTo>
                  <a:pt x="9601" y="51840"/>
                </a:lnTo>
                <a:lnTo>
                  <a:pt x="7680" y="50881"/>
                </a:lnTo>
                <a:lnTo>
                  <a:pt x="6720" y="50881"/>
                </a:lnTo>
                <a:lnTo>
                  <a:pt x="4800" y="49917"/>
                </a:lnTo>
                <a:lnTo>
                  <a:pt x="3840" y="48958"/>
                </a:lnTo>
                <a:lnTo>
                  <a:pt x="960" y="48958"/>
                </a:lnTo>
                <a:lnTo>
                  <a:pt x="0" y="49917"/>
                </a:lnTo>
                <a:lnTo>
                  <a:pt x="0" y="59519"/>
                </a:lnTo>
                <a:lnTo>
                  <a:pt x="960" y="60478"/>
                </a:lnTo>
                <a:lnTo>
                  <a:pt x="960" y="61437"/>
                </a:lnTo>
                <a:lnTo>
                  <a:pt x="1920" y="61437"/>
                </a:lnTo>
                <a:lnTo>
                  <a:pt x="2880" y="62400"/>
                </a:lnTo>
                <a:lnTo>
                  <a:pt x="3840" y="62400"/>
                </a:lnTo>
                <a:lnTo>
                  <a:pt x="4800" y="63358"/>
                </a:lnTo>
                <a:lnTo>
                  <a:pt x="5760" y="63358"/>
                </a:lnTo>
                <a:lnTo>
                  <a:pt x="7680" y="64317"/>
                </a:lnTo>
                <a:lnTo>
                  <a:pt x="9601" y="65275"/>
                </a:lnTo>
                <a:lnTo>
                  <a:pt x="13441" y="65275"/>
                </a:lnTo>
                <a:lnTo>
                  <a:pt x="15361" y="66240"/>
                </a:lnTo>
                <a:lnTo>
                  <a:pt x="23042" y="66240"/>
                </a:lnTo>
                <a:lnTo>
                  <a:pt x="26883" y="65275"/>
                </a:lnTo>
                <a:lnTo>
                  <a:pt x="29763" y="64317"/>
                </a:lnTo>
                <a:lnTo>
                  <a:pt x="32644" y="63358"/>
                </a:lnTo>
                <a:lnTo>
                  <a:pt x="35524" y="62400"/>
                </a:lnTo>
                <a:lnTo>
                  <a:pt x="37444" y="60478"/>
                </a:lnTo>
                <a:lnTo>
                  <a:pt x="40325" y="59519"/>
                </a:lnTo>
                <a:lnTo>
                  <a:pt x="42245" y="56637"/>
                </a:lnTo>
                <a:lnTo>
                  <a:pt x="43205" y="54720"/>
                </a:lnTo>
                <a:lnTo>
                  <a:pt x="44165" y="51840"/>
                </a:lnTo>
                <a:lnTo>
                  <a:pt x="45125" y="48958"/>
                </a:lnTo>
                <a:lnTo>
                  <a:pt x="45125" y="43202"/>
                </a:lnTo>
                <a:lnTo>
                  <a:pt x="44165" y="40320"/>
                </a:lnTo>
                <a:lnTo>
                  <a:pt x="44165" y="38397"/>
                </a:lnTo>
                <a:lnTo>
                  <a:pt x="43205" y="36481"/>
                </a:lnTo>
                <a:lnTo>
                  <a:pt x="41285" y="34558"/>
                </a:lnTo>
                <a:lnTo>
                  <a:pt x="40325" y="3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2751521" y="9000737"/>
            <a:ext cx="53751" cy="66240"/>
          </a:xfrm>
          <a:custGeom>
            <a:avLst/>
            <a:gdLst/>
            <a:ahLst/>
            <a:cxnLst/>
            <a:rect l="l" t="t" r="r" b="b"/>
            <a:pathLst>
              <a:path w="53751" h="66240">
                <a:moveTo>
                  <a:pt x="3840" y="15358"/>
                </a:moveTo>
                <a:lnTo>
                  <a:pt x="3840" y="17282"/>
                </a:lnTo>
                <a:lnTo>
                  <a:pt x="4800" y="17282"/>
                </a:lnTo>
                <a:lnTo>
                  <a:pt x="4800" y="18240"/>
                </a:lnTo>
                <a:lnTo>
                  <a:pt x="7680" y="18240"/>
                </a:lnTo>
                <a:lnTo>
                  <a:pt x="8641" y="17282"/>
                </a:lnTo>
                <a:lnTo>
                  <a:pt x="9585" y="16317"/>
                </a:lnTo>
                <a:lnTo>
                  <a:pt x="11521" y="16317"/>
                </a:lnTo>
                <a:lnTo>
                  <a:pt x="13426" y="15358"/>
                </a:lnTo>
                <a:lnTo>
                  <a:pt x="14386" y="14400"/>
                </a:lnTo>
                <a:lnTo>
                  <a:pt x="16306" y="13441"/>
                </a:lnTo>
                <a:lnTo>
                  <a:pt x="19187" y="13441"/>
                </a:lnTo>
                <a:lnTo>
                  <a:pt x="21107" y="12478"/>
                </a:lnTo>
                <a:lnTo>
                  <a:pt x="31668" y="12478"/>
                </a:lnTo>
                <a:lnTo>
                  <a:pt x="32628" y="13441"/>
                </a:lnTo>
                <a:lnTo>
                  <a:pt x="34549" y="14400"/>
                </a:lnTo>
                <a:lnTo>
                  <a:pt x="34549" y="15358"/>
                </a:lnTo>
                <a:lnTo>
                  <a:pt x="35509" y="15358"/>
                </a:lnTo>
                <a:lnTo>
                  <a:pt x="36469" y="17282"/>
                </a:lnTo>
                <a:lnTo>
                  <a:pt x="36469" y="18240"/>
                </a:lnTo>
                <a:lnTo>
                  <a:pt x="37429" y="20157"/>
                </a:lnTo>
                <a:lnTo>
                  <a:pt x="37429" y="26878"/>
                </a:lnTo>
                <a:lnTo>
                  <a:pt x="22067" y="26878"/>
                </a:lnTo>
                <a:lnTo>
                  <a:pt x="18227" y="27837"/>
                </a:lnTo>
                <a:lnTo>
                  <a:pt x="13426" y="28802"/>
                </a:lnTo>
                <a:lnTo>
                  <a:pt x="10546" y="29759"/>
                </a:lnTo>
                <a:lnTo>
                  <a:pt x="7680" y="31676"/>
                </a:lnTo>
                <a:lnTo>
                  <a:pt x="4800" y="33599"/>
                </a:lnTo>
                <a:lnTo>
                  <a:pt x="2865" y="35516"/>
                </a:lnTo>
                <a:lnTo>
                  <a:pt x="1904" y="38397"/>
                </a:lnTo>
                <a:lnTo>
                  <a:pt x="960" y="40320"/>
                </a:lnTo>
                <a:lnTo>
                  <a:pt x="0" y="43202"/>
                </a:lnTo>
                <a:lnTo>
                  <a:pt x="0" y="52798"/>
                </a:lnTo>
                <a:lnTo>
                  <a:pt x="960" y="54720"/>
                </a:lnTo>
                <a:lnTo>
                  <a:pt x="2865" y="57596"/>
                </a:lnTo>
                <a:lnTo>
                  <a:pt x="3840" y="59519"/>
                </a:lnTo>
                <a:lnTo>
                  <a:pt x="5745" y="61437"/>
                </a:lnTo>
                <a:lnTo>
                  <a:pt x="7680" y="62400"/>
                </a:lnTo>
                <a:lnTo>
                  <a:pt x="10546" y="64317"/>
                </a:lnTo>
                <a:lnTo>
                  <a:pt x="12466" y="64317"/>
                </a:lnTo>
                <a:lnTo>
                  <a:pt x="15361" y="65275"/>
                </a:lnTo>
                <a:lnTo>
                  <a:pt x="18227" y="66240"/>
                </a:lnTo>
                <a:lnTo>
                  <a:pt x="17266" y="50881"/>
                </a:lnTo>
                <a:lnTo>
                  <a:pt x="16306" y="48958"/>
                </a:lnTo>
                <a:lnTo>
                  <a:pt x="16306" y="43202"/>
                </a:lnTo>
                <a:lnTo>
                  <a:pt x="17266" y="42237"/>
                </a:lnTo>
                <a:lnTo>
                  <a:pt x="17266" y="41279"/>
                </a:lnTo>
                <a:lnTo>
                  <a:pt x="18227" y="40320"/>
                </a:lnTo>
                <a:lnTo>
                  <a:pt x="19187" y="39355"/>
                </a:lnTo>
                <a:lnTo>
                  <a:pt x="21107" y="38397"/>
                </a:lnTo>
                <a:lnTo>
                  <a:pt x="22067" y="38397"/>
                </a:lnTo>
                <a:lnTo>
                  <a:pt x="23987" y="37438"/>
                </a:lnTo>
                <a:lnTo>
                  <a:pt x="37429" y="37438"/>
                </a:lnTo>
                <a:lnTo>
                  <a:pt x="37429" y="47041"/>
                </a:lnTo>
                <a:lnTo>
                  <a:pt x="35509" y="49917"/>
                </a:lnTo>
                <a:lnTo>
                  <a:pt x="33588" y="50881"/>
                </a:lnTo>
                <a:lnTo>
                  <a:pt x="31668" y="52798"/>
                </a:lnTo>
                <a:lnTo>
                  <a:pt x="29748" y="53757"/>
                </a:lnTo>
                <a:lnTo>
                  <a:pt x="26868" y="54720"/>
                </a:lnTo>
                <a:lnTo>
                  <a:pt x="28788" y="65275"/>
                </a:lnTo>
                <a:lnTo>
                  <a:pt x="31668" y="63358"/>
                </a:lnTo>
                <a:lnTo>
                  <a:pt x="34549" y="62400"/>
                </a:lnTo>
                <a:lnTo>
                  <a:pt x="37429" y="60478"/>
                </a:lnTo>
                <a:lnTo>
                  <a:pt x="40309" y="57596"/>
                </a:lnTo>
                <a:lnTo>
                  <a:pt x="40309" y="64317"/>
                </a:lnTo>
                <a:lnTo>
                  <a:pt x="42230" y="64317"/>
                </a:lnTo>
                <a:lnTo>
                  <a:pt x="43190" y="65275"/>
                </a:lnTo>
                <a:lnTo>
                  <a:pt x="48950" y="65275"/>
                </a:lnTo>
                <a:lnTo>
                  <a:pt x="49910" y="64317"/>
                </a:lnTo>
                <a:lnTo>
                  <a:pt x="52791" y="64317"/>
                </a:lnTo>
                <a:lnTo>
                  <a:pt x="53751" y="63358"/>
                </a:lnTo>
                <a:lnTo>
                  <a:pt x="53751" y="19199"/>
                </a:lnTo>
                <a:lnTo>
                  <a:pt x="52791" y="15358"/>
                </a:lnTo>
                <a:lnTo>
                  <a:pt x="51831" y="12478"/>
                </a:lnTo>
                <a:lnTo>
                  <a:pt x="50871" y="9602"/>
                </a:lnTo>
                <a:lnTo>
                  <a:pt x="49910" y="6720"/>
                </a:lnTo>
                <a:lnTo>
                  <a:pt x="47990" y="4799"/>
                </a:lnTo>
                <a:lnTo>
                  <a:pt x="45110" y="2881"/>
                </a:lnTo>
                <a:lnTo>
                  <a:pt x="43190" y="1923"/>
                </a:lnTo>
                <a:lnTo>
                  <a:pt x="39349" y="958"/>
                </a:lnTo>
                <a:lnTo>
                  <a:pt x="36469" y="0"/>
                </a:lnTo>
                <a:lnTo>
                  <a:pt x="20147" y="0"/>
                </a:lnTo>
                <a:lnTo>
                  <a:pt x="17266" y="958"/>
                </a:lnTo>
                <a:lnTo>
                  <a:pt x="15361" y="958"/>
                </a:lnTo>
                <a:lnTo>
                  <a:pt x="13426" y="1923"/>
                </a:lnTo>
                <a:lnTo>
                  <a:pt x="11521" y="2881"/>
                </a:lnTo>
                <a:lnTo>
                  <a:pt x="9585" y="2881"/>
                </a:lnTo>
                <a:lnTo>
                  <a:pt x="7680" y="3840"/>
                </a:lnTo>
                <a:lnTo>
                  <a:pt x="6705" y="4799"/>
                </a:lnTo>
                <a:lnTo>
                  <a:pt x="4800" y="5762"/>
                </a:lnTo>
                <a:lnTo>
                  <a:pt x="3840" y="6720"/>
                </a:lnTo>
                <a:lnTo>
                  <a:pt x="3840" y="8638"/>
                </a:lnTo>
                <a:lnTo>
                  <a:pt x="2865" y="8638"/>
                </a:lnTo>
                <a:lnTo>
                  <a:pt x="2865" y="14400"/>
                </a:lnTo>
                <a:lnTo>
                  <a:pt x="3840" y="15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2768787" y="9051619"/>
            <a:ext cx="11521" cy="15358"/>
          </a:xfrm>
          <a:custGeom>
            <a:avLst/>
            <a:gdLst/>
            <a:ahLst/>
            <a:cxnLst/>
            <a:rect l="l" t="t" r="r" b="b"/>
            <a:pathLst>
              <a:path w="11521" h="15358">
                <a:moveTo>
                  <a:pt x="2880" y="2875"/>
                </a:moveTo>
                <a:lnTo>
                  <a:pt x="960" y="958"/>
                </a:lnTo>
                <a:lnTo>
                  <a:pt x="0" y="0"/>
                </a:lnTo>
                <a:lnTo>
                  <a:pt x="960" y="15358"/>
                </a:lnTo>
                <a:lnTo>
                  <a:pt x="7680" y="15358"/>
                </a:lnTo>
                <a:lnTo>
                  <a:pt x="11521" y="14394"/>
                </a:lnTo>
                <a:lnTo>
                  <a:pt x="9601" y="3838"/>
                </a:lnTo>
                <a:lnTo>
                  <a:pt x="4800" y="3838"/>
                </a:lnTo>
                <a:lnTo>
                  <a:pt x="2880" y="28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2813913" y="8986337"/>
            <a:ext cx="41269" cy="80640"/>
          </a:xfrm>
          <a:custGeom>
            <a:avLst/>
            <a:gdLst/>
            <a:ahLst/>
            <a:cxnLst/>
            <a:rect l="l" t="t" r="r" b="b"/>
            <a:pathLst>
              <a:path w="41269" h="80640">
                <a:moveTo>
                  <a:pt x="9601" y="15358"/>
                </a:moveTo>
                <a:lnTo>
                  <a:pt x="1920" y="15358"/>
                </a:lnTo>
                <a:lnTo>
                  <a:pt x="960" y="16323"/>
                </a:lnTo>
                <a:lnTo>
                  <a:pt x="0" y="17282"/>
                </a:lnTo>
                <a:lnTo>
                  <a:pt x="0" y="27841"/>
                </a:lnTo>
                <a:lnTo>
                  <a:pt x="960" y="28800"/>
                </a:lnTo>
                <a:lnTo>
                  <a:pt x="9601" y="28800"/>
                </a:lnTo>
                <a:lnTo>
                  <a:pt x="9601" y="66240"/>
                </a:lnTo>
                <a:lnTo>
                  <a:pt x="10561" y="68157"/>
                </a:lnTo>
                <a:lnTo>
                  <a:pt x="11521" y="71038"/>
                </a:lnTo>
                <a:lnTo>
                  <a:pt x="12481" y="72961"/>
                </a:lnTo>
                <a:lnTo>
                  <a:pt x="14401" y="74878"/>
                </a:lnTo>
                <a:lnTo>
                  <a:pt x="15361" y="76800"/>
                </a:lnTo>
                <a:lnTo>
                  <a:pt x="17282" y="77759"/>
                </a:lnTo>
                <a:lnTo>
                  <a:pt x="20162" y="78717"/>
                </a:lnTo>
                <a:lnTo>
                  <a:pt x="22082" y="79676"/>
                </a:lnTo>
                <a:lnTo>
                  <a:pt x="24963" y="80640"/>
                </a:lnTo>
                <a:lnTo>
                  <a:pt x="29763" y="80640"/>
                </a:lnTo>
                <a:lnTo>
                  <a:pt x="30708" y="79676"/>
                </a:lnTo>
                <a:lnTo>
                  <a:pt x="35524" y="79676"/>
                </a:lnTo>
                <a:lnTo>
                  <a:pt x="36484" y="78717"/>
                </a:lnTo>
                <a:lnTo>
                  <a:pt x="38389" y="78717"/>
                </a:lnTo>
                <a:lnTo>
                  <a:pt x="39364" y="77759"/>
                </a:lnTo>
                <a:lnTo>
                  <a:pt x="40325" y="77759"/>
                </a:lnTo>
                <a:lnTo>
                  <a:pt x="40325" y="76800"/>
                </a:lnTo>
                <a:lnTo>
                  <a:pt x="41269" y="75837"/>
                </a:lnTo>
                <a:lnTo>
                  <a:pt x="41269" y="65282"/>
                </a:lnTo>
                <a:lnTo>
                  <a:pt x="40325" y="65282"/>
                </a:lnTo>
                <a:lnTo>
                  <a:pt x="40325" y="64317"/>
                </a:lnTo>
                <a:lnTo>
                  <a:pt x="39364" y="64317"/>
                </a:lnTo>
                <a:lnTo>
                  <a:pt x="39364" y="65282"/>
                </a:lnTo>
                <a:lnTo>
                  <a:pt x="36484" y="65282"/>
                </a:lnTo>
                <a:lnTo>
                  <a:pt x="36484" y="66240"/>
                </a:lnTo>
                <a:lnTo>
                  <a:pt x="30708" y="66240"/>
                </a:lnTo>
                <a:lnTo>
                  <a:pt x="28803" y="65282"/>
                </a:lnTo>
                <a:lnTo>
                  <a:pt x="27843" y="64317"/>
                </a:lnTo>
                <a:lnTo>
                  <a:pt x="26883" y="62400"/>
                </a:lnTo>
                <a:lnTo>
                  <a:pt x="25923" y="59519"/>
                </a:lnTo>
                <a:lnTo>
                  <a:pt x="25923" y="28800"/>
                </a:lnTo>
                <a:lnTo>
                  <a:pt x="40325" y="28800"/>
                </a:lnTo>
                <a:lnTo>
                  <a:pt x="41269" y="27841"/>
                </a:lnTo>
                <a:lnTo>
                  <a:pt x="41269" y="17282"/>
                </a:lnTo>
                <a:lnTo>
                  <a:pt x="40325" y="16323"/>
                </a:lnTo>
                <a:lnTo>
                  <a:pt x="39364" y="15358"/>
                </a:lnTo>
                <a:lnTo>
                  <a:pt x="25923" y="15358"/>
                </a:lnTo>
                <a:lnTo>
                  <a:pt x="25923" y="958"/>
                </a:lnTo>
                <a:lnTo>
                  <a:pt x="24963" y="958"/>
                </a:lnTo>
                <a:lnTo>
                  <a:pt x="24002" y="0"/>
                </a:lnTo>
                <a:lnTo>
                  <a:pt x="11521" y="0"/>
                </a:lnTo>
                <a:lnTo>
                  <a:pt x="10561" y="958"/>
                </a:lnTo>
                <a:lnTo>
                  <a:pt x="9601" y="958"/>
                </a:lnTo>
                <a:lnTo>
                  <a:pt x="9601" y="15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2867665" y="9001696"/>
            <a:ext cx="16322" cy="64317"/>
          </a:xfrm>
          <a:custGeom>
            <a:avLst/>
            <a:gdLst/>
            <a:ahLst/>
            <a:cxnLst/>
            <a:rect l="l" t="t" r="r" b="b"/>
            <a:pathLst>
              <a:path w="16322" h="64317">
                <a:moveTo>
                  <a:pt x="960" y="63358"/>
                </a:moveTo>
                <a:lnTo>
                  <a:pt x="3840" y="63358"/>
                </a:lnTo>
                <a:lnTo>
                  <a:pt x="4800" y="64317"/>
                </a:lnTo>
                <a:lnTo>
                  <a:pt x="10561" y="64317"/>
                </a:lnTo>
                <a:lnTo>
                  <a:pt x="11521" y="63358"/>
                </a:lnTo>
                <a:lnTo>
                  <a:pt x="15361" y="63358"/>
                </a:lnTo>
                <a:lnTo>
                  <a:pt x="15361" y="62400"/>
                </a:lnTo>
                <a:lnTo>
                  <a:pt x="16322" y="62400"/>
                </a:lnTo>
                <a:lnTo>
                  <a:pt x="16322" y="964"/>
                </a:lnTo>
                <a:lnTo>
                  <a:pt x="14401" y="964"/>
                </a:lnTo>
                <a:lnTo>
                  <a:pt x="13441" y="0"/>
                </a:lnTo>
                <a:lnTo>
                  <a:pt x="1920" y="0"/>
                </a:lnTo>
                <a:lnTo>
                  <a:pt x="960" y="964"/>
                </a:lnTo>
                <a:lnTo>
                  <a:pt x="0" y="964"/>
                </a:lnTo>
                <a:lnTo>
                  <a:pt x="0" y="62400"/>
                </a:lnTo>
                <a:lnTo>
                  <a:pt x="960" y="63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2865744" y="8975776"/>
            <a:ext cx="19202" cy="17282"/>
          </a:xfrm>
          <a:custGeom>
            <a:avLst/>
            <a:gdLst/>
            <a:ahLst/>
            <a:cxnLst/>
            <a:rect l="l" t="t" r="r" b="b"/>
            <a:pathLst>
              <a:path w="19202" h="17282">
                <a:moveTo>
                  <a:pt x="960" y="14400"/>
                </a:moveTo>
                <a:lnTo>
                  <a:pt x="1920" y="15358"/>
                </a:lnTo>
                <a:lnTo>
                  <a:pt x="3840" y="16323"/>
                </a:lnTo>
                <a:lnTo>
                  <a:pt x="5760" y="17282"/>
                </a:lnTo>
                <a:lnTo>
                  <a:pt x="13441" y="17282"/>
                </a:lnTo>
                <a:lnTo>
                  <a:pt x="16322" y="16323"/>
                </a:lnTo>
                <a:lnTo>
                  <a:pt x="17282" y="15358"/>
                </a:lnTo>
                <a:lnTo>
                  <a:pt x="19202" y="14400"/>
                </a:lnTo>
                <a:lnTo>
                  <a:pt x="19202" y="2881"/>
                </a:lnTo>
                <a:lnTo>
                  <a:pt x="17282" y="1923"/>
                </a:lnTo>
                <a:lnTo>
                  <a:pt x="16322" y="0"/>
                </a:lnTo>
                <a:lnTo>
                  <a:pt x="3840" y="0"/>
                </a:lnTo>
                <a:lnTo>
                  <a:pt x="1920" y="1923"/>
                </a:lnTo>
                <a:lnTo>
                  <a:pt x="960" y="2881"/>
                </a:lnTo>
                <a:lnTo>
                  <a:pt x="0" y="5762"/>
                </a:lnTo>
                <a:lnTo>
                  <a:pt x="0" y="11519"/>
                </a:lnTo>
                <a:lnTo>
                  <a:pt x="96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2896468" y="9000737"/>
            <a:ext cx="63352" cy="66240"/>
          </a:xfrm>
          <a:custGeom>
            <a:avLst/>
            <a:gdLst/>
            <a:ahLst/>
            <a:cxnLst/>
            <a:rect l="l" t="t" r="r" b="b"/>
            <a:pathLst>
              <a:path w="63352" h="66240">
                <a:moveTo>
                  <a:pt x="960" y="43202"/>
                </a:moveTo>
                <a:lnTo>
                  <a:pt x="1920" y="47041"/>
                </a:lnTo>
                <a:lnTo>
                  <a:pt x="3840" y="50881"/>
                </a:lnTo>
                <a:lnTo>
                  <a:pt x="5760" y="54720"/>
                </a:lnTo>
                <a:lnTo>
                  <a:pt x="7680" y="57596"/>
                </a:lnTo>
                <a:lnTo>
                  <a:pt x="10561" y="60478"/>
                </a:lnTo>
                <a:lnTo>
                  <a:pt x="13441" y="62400"/>
                </a:lnTo>
                <a:lnTo>
                  <a:pt x="17282" y="63358"/>
                </a:lnTo>
                <a:lnTo>
                  <a:pt x="21122" y="65275"/>
                </a:lnTo>
                <a:lnTo>
                  <a:pt x="21122" y="48958"/>
                </a:lnTo>
                <a:lnTo>
                  <a:pt x="20162" y="47041"/>
                </a:lnTo>
                <a:lnTo>
                  <a:pt x="19202" y="45119"/>
                </a:lnTo>
                <a:lnTo>
                  <a:pt x="18242" y="43202"/>
                </a:lnTo>
                <a:lnTo>
                  <a:pt x="18242" y="40320"/>
                </a:lnTo>
                <a:lnTo>
                  <a:pt x="17282" y="38397"/>
                </a:lnTo>
                <a:lnTo>
                  <a:pt x="17282" y="29759"/>
                </a:lnTo>
                <a:lnTo>
                  <a:pt x="18242" y="26878"/>
                </a:lnTo>
                <a:lnTo>
                  <a:pt x="18242" y="23996"/>
                </a:lnTo>
                <a:lnTo>
                  <a:pt x="19202" y="22079"/>
                </a:lnTo>
                <a:lnTo>
                  <a:pt x="20162" y="20157"/>
                </a:lnTo>
                <a:lnTo>
                  <a:pt x="21122" y="18240"/>
                </a:lnTo>
                <a:lnTo>
                  <a:pt x="22082" y="16317"/>
                </a:lnTo>
                <a:lnTo>
                  <a:pt x="24002" y="15358"/>
                </a:lnTo>
                <a:lnTo>
                  <a:pt x="25923" y="14400"/>
                </a:lnTo>
                <a:lnTo>
                  <a:pt x="27843" y="13441"/>
                </a:lnTo>
                <a:lnTo>
                  <a:pt x="29763" y="12478"/>
                </a:lnTo>
                <a:lnTo>
                  <a:pt x="34564" y="12478"/>
                </a:lnTo>
                <a:lnTo>
                  <a:pt x="37444" y="13441"/>
                </a:lnTo>
                <a:lnTo>
                  <a:pt x="39364" y="14400"/>
                </a:lnTo>
                <a:lnTo>
                  <a:pt x="40325" y="15358"/>
                </a:lnTo>
                <a:lnTo>
                  <a:pt x="42245" y="16317"/>
                </a:lnTo>
                <a:lnTo>
                  <a:pt x="43205" y="18240"/>
                </a:lnTo>
                <a:lnTo>
                  <a:pt x="44165" y="20157"/>
                </a:lnTo>
                <a:lnTo>
                  <a:pt x="45125" y="22079"/>
                </a:lnTo>
                <a:lnTo>
                  <a:pt x="46070" y="24961"/>
                </a:lnTo>
                <a:lnTo>
                  <a:pt x="46070" y="38397"/>
                </a:lnTo>
                <a:lnTo>
                  <a:pt x="45125" y="41279"/>
                </a:lnTo>
                <a:lnTo>
                  <a:pt x="45125" y="44160"/>
                </a:lnTo>
                <a:lnTo>
                  <a:pt x="44165" y="46076"/>
                </a:lnTo>
                <a:lnTo>
                  <a:pt x="43205" y="47041"/>
                </a:lnTo>
                <a:lnTo>
                  <a:pt x="41285" y="48958"/>
                </a:lnTo>
                <a:lnTo>
                  <a:pt x="40325" y="50881"/>
                </a:lnTo>
                <a:lnTo>
                  <a:pt x="38404" y="51840"/>
                </a:lnTo>
                <a:lnTo>
                  <a:pt x="36484" y="52798"/>
                </a:lnTo>
                <a:lnTo>
                  <a:pt x="36484" y="66240"/>
                </a:lnTo>
                <a:lnTo>
                  <a:pt x="41285" y="65275"/>
                </a:lnTo>
                <a:lnTo>
                  <a:pt x="45125" y="63358"/>
                </a:lnTo>
                <a:lnTo>
                  <a:pt x="49910" y="61437"/>
                </a:lnTo>
                <a:lnTo>
                  <a:pt x="52791" y="59519"/>
                </a:lnTo>
                <a:lnTo>
                  <a:pt x="55686" y="56637"/>
                </a:lnTo>
                <a:lnTo>
                  <a:pt x="58567" y="53757"/>
                </a:lnTo>
                <a:lnTo>
                  <a:pt x="60472" y="49917"/>
                </a:lnTo>
                <a:lnTo>
                  <a:pt x="61432" y="46076"/>
                </a:lnTo>
                <a:lnTo>
                  <a:pt x="63352" y="42237"/>
                </a:lnTo>
                <a:lnTo>
                  <a:pt x="63352" y="22079"/>
                </a:lnTo>
                <a:lnTo>
                  <a:pt x="61432" y="18240"/>
                </a:lnTo>
                <a:lnTo>
                  <a:pt x="60472" y="14400"/>
                </a:lnTo>
                <a:lnTo>
                  <a:pt x="58567" y="10561"/>
                </a:lnTo>
                <a:lnTo>
                  <a:pt x="55686" y="7679"/>
                </a:lnTo>
                <a:lnTo>
                  <a:pt x="53751" y="4799"/>
                </a:lnTo>
                <a:lnTo>
                  <a:pt x="49910" y="2881"/>
                </a:lnTo>
                <a:lnTo>
                  <a:pt x="46070" y="1923"/>
                </a:lnTo>
                <a:lnTo>
                  <a:pt x="42245" y="0"/>
                </a:lnTo>
                <a:lnTo>
                  <a:pt x="22082" y="0"/>
                </a:lnTo>
                <a:lnTo>
                  <a:pt x="18242" y="1923"/>
                </a:lnTo>
                <a:lnTo>
                  <a:pt x="14401" y="3840"/>
                </a:lnTo>
                <a:lnTo>
                  <a:pt x="10561" y="5762"/>
                </a:lnTo>
                <a:lnTo>
                  <a:pt x="8641" y="8638"/>
                </a:lnTo>
                <a:lnTo>
                  <a:pt x="5760" y="11519"/>
                </a:lnTo>
                <a:lnTo>
                  <a:pt x="3840" y="15358"/>
                </a:lnTo>
                <a:lnTo>
                  <a:pt x="1920" y="19199"/>
                </a:lnTo>
                <a:lnTo>
                  <a:pt x="960" y="23996"/>
                </a:lnTo>
                <a:lnTo>
                  <a:pt x="0" y="28802"/>
                </a:lnTo>
                <a:lnTo>
                  <a:pt x="0" y="38397"/>
                </a:lnTo>
                <a:lnTo>
                  <a:pt x="960" y="43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2917591" y="9049696"/>
            <a:ext cx="15361" cy="17282"/>
          </a:xfrm>
          <a:custGeom>
            <a:avLst/>
            <a:gdLst/>
            <a:ahLst/>
            <a:cxnLst/>
            <a:rect l="l" t="t" r="r" b="b"/>
            <a:pathLst>
              <a:path w="15361" h="17282">
                <a:moveTo>
                  <a:pt x="15361" y="3840"/>
                </a:moveTo>
                <a:lnTo>
                  <a:pt x="7680" y="3840"/>
                </a:lnTo>
                <a:lnTo>
                  <a:pt x="5760" y="2881"/>
                </a:lnTo>
                <a:lnTo>
                  <a:pt x="3840" y="1923"/>
                </a:lnTo>
                <a:lnTo>
                  <a:pt x="1920" y="958"/>
                </a:lnTo>
                <a:lnTo>
                  <a:pt x="0" y="0"/>
                </a:lnTo>
                <a:lnTo>
                  <a:pt x="0" y="16317"/>
                </a:lnTo>
                <a:lnTo>
                  <a:pt x="4800" y="17282"/>
                </a:lnTo>
                <a:lnTo>
                  <a:pt x="15361" y="17282"/>
                </a:lnTo>
                <a:lnTo>
                  <a:pt x="1536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2973263" y="9000737"/>
            <a:ext cx="55686" cy="65275"/>
          </a:xfrm>
          <a:custGeom>
            <a:avLst/>
            <a:gdLst/>
            <a:ahLst/>
            <a:cxnLst/>
            <a:rect l="l" t="t" r="r" b="b"/>
            <a:pathLst>
              <a:path w="55686" h="65275">
                <a:moveTo>
                  <a:pt x="20162" y="3840"/>
                </a:moveTo>
                <a:lnTo>
                  <a:pt x="17282" y="6720"/>
                </a:lnTo>
                <a:lnTo>
                  <a:pt x="14401" y="10561"/>
                </a:lnTo>
                <a:lnTo>
                  <a:pt x="14401" y="2881"/>
                </a:lnTo>
                <a:lnTo>
                  <a:pt x="13441" y="2881"/>
                </a:lnTo>
                <a:lnTo>
                  <a:pt x="13441" y="1923"/>
                </a:lnTo>
                <a:lnTo>
                  <a:pt x="12481" y="958"/>
                </a:lnTo>
                <a:lnTo>
                  <a:pt x="960" y="958"/>
                </a:lnTo>
                <a:lnTo>
                  <a:pt x="960" y="1923"/>
                </a:lnTo>
                <a:lnTo>
                  <a:pt x="0" y="1923"/>
                </a:lnTo>
                <a:lnTo>
                  <a:pt x="0" y="63358"/>
                </a:lnTo>
                <a:lnTo>
                  <a:pt x="960" y="64317"/>
                </a:lnTo>
                <a:lnTo>
                  <a:pt x="3840" y="64317"/>
                </a:lnTo>
                <a:lnTo>
                  <a:pt x="4800" y="65275"/>
                </a:lnTo>
                <a:lnTo>
                  <a:pt x="11521" y="65275"/>
                </a:lnTo>
                <a:lnTo>
                  <a:pt x="12481" y="64317"/>
                </a:lnTo>
                <a:lnTo>
                  <a:pt x="15361" y="64317"/>
                </a:lnTo>
                <a:lnTo>
                  <a:pt x="15361" y="63358"/>
                </a:lnTo>
                <a:lnTo>
                  <a:pt x="16322" y="63358"/>
                </a:lnTo>
                <a:lnTo>
                  <a:pt x="16322" y="23038"/>
                </a:lnTo>
                <a:lnTo>
                  <a:pt x="19202" y="20157"/>
                </a:lnTo>
                <a:lnTo>
                  <a:pt x="21122" y="18240"/>
                </a:lnTo>
                <a:lnTo>
                  <a:pt x="23042" y="16317"/>
                </a:lnTo>
                <a:lnTo>
                  <a:pt x="24963" y="14400"/>
                </a:lnTo>
                <a:lnTo>
                  <a:pt x="32644" y="14400"/>
                </a:lnTo>
                <a:lnTo>
                  <a:pt x="33604" y="15358"/>
                </a:lnTo>
                <a:lnTo>
                  <a:pt x="35524" y="15358"/>
                </a:lnTo>
                <a:lnTo>
                  <a:pt x="36484" y="16317"/>
                </a:lnTo>
                <a:lnTo>
                  <a:pt x="37444" y="17282"/>
                </a:lnTo>
                <a:lnTo>
                  <a:pt x="37444" y="19199"/>
                </a:lnTo>
                <a:lnTo>
                  <a:pt x="38404" y="20157"/>
                </a:lnTo>
                <a:lnTo>
                  <a:pt x="38404" y="22079"/>
                </a:lnTo>
                <a:lnTo>
                  <a:pt x="39364" y="23996"/>
                </a:lnTo>
                <a:lnTo>
                  <a:pt x="39364" y="63358"/>
                </a:lnTo>
                <a:lnTo>
                  <a:pt x="40325" y="63358"/>
                </a:lnTo>
                <a:lnTo>
                  <a:pt x="40325" y="64317"/>
                </a:lnTo>
                <a:lnTo>
                  <a:pt x="44165" y="64317"/>
                </a:lnTo>
                <a:lnTo>
                  <a:pt x="45125" y="65275"/>
                </a:lnTo>
                <a:lnTo>
                  <a:pt x="50886" y="65275"/>
                </a:lnTo>
                <a:lnTo>
                  <a:pt x="51846" y="64317"/>
                </a:lnTo>
                <a:lnTo>
                  <a:pt x="54726" y="64317"/>
                </a:lnTo>
                <a:lnTo>
                  <a:pt x="55686" y="63358"/>
                </a:lnTo>
                <a:lnTo>
                  <a:pt x="55686" y="18240"/>
                </a:lnTo>
                <a:lnTo>
                  <a:pt x="54726" y="15358"/>
                </a:lnTo>
                <a:lnTo>
                  <a:pt x="53766" y="11519"/>
                </a:lnTo>
                <a:lnTo>
                  <a:pt x="52806" y="9602"/>
                </a:lnTo>
                <a:lnTo>
                  <a:pt x="50886" y="6720"/>
                </a:lnTo>
                <a:lnTo>
                  <a:pt x="49926" y="4799"/>
                </a:lnTo>
                <a:lnTo>
                  <a:pt x="47045" y="2881"/>
                </a:lnTo>
                <a:lnTo>
                  <a:pt x="44165" y="1923"/>
                </a:lnTo>
                <a:lnTo>
                  <a:pt x="42245" y="0"/>
                </a:lnTo>
                <a:lnTo>
                  <a:pt x="30723" y="0"/>
                </a:lnTo>
                <a:lnTo>
                  <a:pt x="26883" y="958"/>
                </a:lnTo>
                <a:lnTo>
                  <a:pt x="24003" y="1923"/>
                </a:lnTo>
                <a:lnTo>
                  <a:pt x="2016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3636614" y="8312444"/>
            <a:ext cx="1047323" cy="947486"/>
          </a:xfrm>
          <a:custGeom>
            <a:avLst/>
            <a:gdLst/>
            <a:ahLst/>
            <a:cxnLst/>
            <a:rect l="l" t="t" r="r" b="b"/>
            <a:pathLst>
              <a:path w="1047323" h="947486">
                <a:moveTo>
                  <a:pt x="691" y="862231"/>
                </a:moveTo>
                <a:lnTo>
                  <a:pt x="14600" y="901897"/>
                </a:lnTo>
                <a:lnTo>
                  <a:pt x="43204" y="931354"/>
                </a:lnTo>
                <a:lnTo>
                  <a:pt x="82302" y="946400"/>
                </a:lnTo>
                <a:lnTo>
                  <a:pt x="96941" y="947486"/>
                </a:lnTo>
                <a:lnTo>
                  <a:pt x="950366" y="947486"/>
                </a:lnTo>
                <a:lnTo>
                  <a:pt x="989446" y="939357"/>
                </a:lnTo>
                <a:lnTo>
                  <a:pt x="1022769" y="915179"/>
                </a:lnTo>
                <a:lnTo>
                  <a:pt x="1043083" y="879107"/>
                </a:lnTo>
                <a:lnTo>
                  <a:pt x="1047323" y="850527"/>
                </a:lnTo>
                <a:lnTo>
                  <a:pt x="1047323" y="461741"/>
                </a:lnTo>
                <a:lnTo>
                  <a:pt x="1038970" y="421577"/>
                </a:lnTo>
                <a:lnTo>
                  <a:pt x="1014760" y="388243"/>
                </a:lnTo>
                <a:lnTo>
                  <a:pt x="978810" y="368029"/>
                </a:lnTo>
                <a:lnTo>
                  <a:pt x="950366" y="363824"/>
                </a:lnTo>
                <a:lnTo>
                  <a:pt x="435818" y="363824"/>
                </a:lnTo>
                <a:lnTo>
                  <a:pt x="132466" y="0"/>
                </a:lnTo>
                <a:lnTo>
                  <a:pt x="174711" y="363824"/>
                </a:lnTo>
                <a:lnTo>
                  <a:pt x="96941" y="363824"/>
                </a:lnTo>
                <a:lnTo>
                  <a:pt x="84526" y="364603"/>
                </a:lnTo>
                <a:lnTo>
                  <a:pt x="57367" y="372189"/>
                </a:lnTo>
                <a:lnTo>
                  <a:pt x="34108" y="386886"/>
                </a:lnTo>
                <a:lnTo>
                  <a:pt x="15977" y="407504"/>
                </a:lnTo>
                <a:lnTo>
                  <a:pt x="4198" y="432852"/>
                </a:lnTo>
                <a:lnTo>
                  <a:pt x="0" y="461741"/>
                </a:lnTo>
                <a:lnTo>
                  <a:pt x="0" y="850527"/>
                </a:lnTo>
                <a:lnTo>
                  <a:pt x="691" y="862231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3634679" y="8318867"/>
            <a:ext cx="1051178" cy="951323"/>
          </a:xfrm>
          <a:custGeom>
            <a:avLst/>
            <a:gdLst/>
            <a:ahLst/>
            <a:cxnLst/>
            <a:rect l="l" t="t" r="r" b="b"/>
            <a:pathLst>
              <a:path w="1051178" h="951323">
                <a:moveTo>
                  <a:pt x="98877" y="355478"/>
                </a:moveTo>
                <a:lnTo>
                  <a:pt x="174726" y="357401"/>
                </a:lnTo>
                <a:lnTo>
                  <a:pt x="174503" y="355478"/>
                </a:lnTo>
                <a:lnTo>
                  <a:pt x="98877" y="355478"/>
                </a:lnTo>
                <a:close/>
              </a:path>
              <a:path w="1051178" h="951323">
                <a:moveTo>
                  <a:pt x="10097" y="879132"/>
                </a:moveTo>
                <a:lnTo>
                  <a:pt x="5996" y="866622"/>
                </a:lnTo>
                <a:lnTo>
                  <a:pt x="3840" y="853707"/>
                </a:lnTo>
                <a:lnTo>
                  <a:pt x="3840" y="848903"/>
                </a:lnTo>
                <a:lnTo>
                  <a:pt x="2895" y="844104"/>
                </a:lnTo>
                <a:lnTo>
                  <a:pt x="2895" y="455318"/>
                </a:lnTo>
                <a:lnTo>
                  <a:pt x="3840" y="449556"/>
                </a:lnTo>
                <a:lnTo>
                  <a:pt x="4278" y="443515"/>
                </a:lnTo>
                <a:lnTo>
                  <a:pt x="6854" y="429672"/>
                </a:lnTo>
                <a:lnTo>
                  <a:pt x="11447" y="416560"/>
                </a:lnTo>
                <a:lnTo>
                  <a:pt x="17875" y="404356"/>
                </a:lnTo>
                <a:lnTo>
                  <a:pt x="25955" y="393239"/>
                </a:lnTo>
                <a:lnTo>
                  <a:pt x="35504" y="383386"/>
                </a:lnTo>
                <a:lnTo>
                  <a:pt x="46338" y="374976"/>
                </a:lnTo>
                <a:lnTo>
                  <a:pt x="58276" y="368186"/>
                </a:lnTo>
                <a:lnTo>
                  <a:pt x="71133" y="363194"/>
                </a:lnTo>
                <a:lnTo>
                  <a:pt x="84728" y="360179"/>
                </a:lnTo>
                <a:lnTo>
                  <a:pt x="98877" y="359318"/>
                </a:lnTo>
                <a:lnTo>
                  <a:pt x="176646" y="359318"/>
                </a:lnTo>
                <a:lnTo>
                  <a:pt x="176646" y="355478"/>
                </a:lnTo>
                <a:lnTo>
                  <a:pt x="137050" y="0"/>
                </a:lnTo>
                <a:lnTo>
                  <a:pt x="136321" y="-6423"/>
                </a:lnTo>
                <a:lnTo>
                  <a:pt x="134401" y="-8343"/>
                </a:lnTo>
                <a:lnTo>
                  <a:pt x="132481" y="-8343"/>
                </a:lnTo>
                <a:lnTo>
                  <a:pt x="132481" y="-6423"/>
                </a:lnTo>
                <a:lnTo>
                  <a:pt x="132589" y="-5489"/>
                </a:lnTo>
                <a:lnTo>
                  <a:pt x="132610" y="-5308"/>
                </a:lnTo>
                <a:lnTo>
                  <a:pt x="174503" y="355478"/>
                </a:lnTo>
                <a:lnTo>
                  <a:pt x="174726" y="357401"/>
                </a:lnTo>
                <a:lnTo>
                  <a:pt x="98877" y="355478"/>
                </a:lnTo>
                <a:lnTo>
                  <a:pt x="87862" y="356240"/>
                </a:lnTo>
                <a:lnTo>
                  <a:pt x="60523" y="363480"/>
                </a:lnTo>
                <a:lnTo>
                  <a:pt x="37101" y="377471"/>
                </a:lnTo>
                <a:lnTo>
                  <a:pt x="18563" y="397173"/>
                </a:lnTo>
                <a:lnTo>
                  <a:pt x="5873" y="421548"/>
                </a:lnTo>
                <a:lnTo>
                  <a:pt x="0" y="449556"/>
                </a:lnTo>
                <a:lnTo>
                  <a:pt x="0" y="853707"/>
                </a:lnTo>
                <a:lnTo>
                  <a:pt x="592" y="858355"/>
                </a:lnTo>
                <a:lnTo>
                  <a:pt x="3532" y="871460"/>
                </a:lnTo>
                <a:lnTo>
                  <a:pt x="8199" y="883993"/>
                </a:lnTo>
                <a:lnTo>
                  <a:pt x="14467" y="895778"/>
                </a:lnTo>
                <a:lnTo>
                  <a:pt x="10097" y="879132"/>
                </a:lnTo>
                <a:close/>
              </a:path>
              <a:path w="1051178" h="951323">
                <a:moveTo>
                  <a:pt x="438869" y="355478"/>
                </a:moveTo>
                <a:lnTo>
                  <a:pt x="437753" y="355478"/>
                </a:lnTo>
                <a:lnTo>
                  <a:pt x="439674" y="356442"/>
                </a:lnTo>
                <a:lnTo>
                  <a:pt x="957102" y="355478"/>
                </a:lnTo>
                <a:lnTo>
                  <a:pt x="438869" y="355478"/>
                </a:lnTo>
                <a:close/>
              </a:path>
              <a:path w="1051178" h="951323">
                <a:moveTo>
                  <a:pt x="66248" y="933383"/>
                </a:moveTo>
                <a:lnTo>
                  <a:pt x="62407" y="932424"/>
                </a:lnTo>
                <a:lnTo>
                  <a:pt x="53695" y="928168"/>
                </a:lnTo>
                <a:lnTo>
                  <a:pt x="42477" y="920870"/>
                </a:lnTo>
                <a:lnTo>
                  <a:pt x="32335" y="912105"/>
                </a:lnTo>
                <a:lnTo>
                  <a:pt x="23441" y="902086"/>
                </a:lnTo>
                <a:lnTo>
                  <a:pt x="15970" y="891024"/>
                </a:lnTo>
                <a:lnTo>
                  <a:pt x="10097" y="879132"/>
                </a:lnTo>
                <a:lnTo>
                  <a:pt x="14467" y="895778"/>
                </a:lnTo>
                <a:lnTo>
                  <a:pt x="41577" y="924854"/>
                </a:lnTo>
                <a:lnTo>
                  <a:pt x="73929" y="940104"/>
                </a:lnTo>
                <a:lnTo>
                  <a:pt x="89291" y="942980"/>
                </a:lnTo>
                <a:lnTo>
                  <a:pt x="961903" y="942980"/>
                </a:lnTo>
                <a:lnTo>
                  <a:pt x="1000703" y="930262"/>
                </a:lnTo>
                <a:lnTo>
                  <a:pt x="1014694" y="919941"/>
                </a:lnTo>
                <a:lnTo>
                  <a:pt x="1018534" y="918024"/>
                </a:lnTo>
                <a:lnTo>
                  <a:pt x="1025255" y="910345"/>
                </a:lnTo>
                <a:lnTo>
                  <a:pt x="1028136" y="907463"/>
                </a:lnTo>
                <a:lnTo>
                  <a:pt x="1031976" y="902665"/>
                </a:lnTo>
                <a:lnTo>
                  <a:pt x="1040903" y="888577"/>
                </a:lnTo>
                <a:lnTo>
                  <a:pt x="1049258" y="864262"/>
                </a:lnTo>
                <a:lnTo>
                  <a:pt x="1051178" y="848903"/>
                </a:lnTo>
                <a:lnTo>
                  <a:pt x="1051178" y="449556"/>
                </a:lnTo>
                <a:lnTo>
                  <a:pt x="1050218" y="439959"/>
                </a:lnTo>
                <a:lnTo>
                  <a:pt x="1049258" y="434195"/>
                </a:lnTo>
                <a:lnTo>
                  <a:pt x="1048298" y="430356"/>
                </a:lnTo>
                <a:lnTo>
                  <a:pt x="1046378" y="425557"/>
                </a:lnTo>
                <a:lnTo>
                  <a:pt x="1045418" y="420760"/>
                </a:lnTo>
                <a:lnTo>
                  <a:pt x="1043498" y="415956"/>
                </a:lnTo>
                <a:lnTo>
                  <a:pt x="1037871" y="404625"/>
                </a:lnTo>
                <a:lnTo>
                  <a:pt x="1030368" y="393667"/>
                </a:lnTo>
                <a:lnTo>
                  <a:pt x="1021423" y="383818"/>
                </a:lnTo>
                <a:lnTo>
                  <a:pt x="1011232" y="375228"/>
                </a:lnTo>
                <a:lnTo>
                  <a:pt x="999990" y="368047"/>
                </a:lnTo>
                <a:lnTo>
                  <a:pt x="987891" y="362422"/>
                </a:lnTo>
                <a:lnTo>
                  <a:pt x="975130" y="358505"/>
                </a:lnTo>
                <a:lnTo>
                  <a:pt x="961903" y="356442"/>
                </a:lnTo>
                <a:lnTo>
                  <a:pt x="957102" y="355478"/>
                </a:lnTo>
                <a:lnTo>
                  <a:pt x="439674" y="356442"/>
                </a:lnTo>
                <a:lnTo>
                  <a:pt x="437753" y="355478"/>
                </a:lnTo>
                <a:lnTo>
                  <a:pt x="438869" y="355478"/>
                </a:lnTo>
                <a:lnTo>
                  <a:pt x="136321" y="-7383"/>
                </a:lnTo>
                <a:lnTo>
                  <a:pt x="135361" y="-8343"/>
                </a:lnTo>
                <a:lnTo>
                  <a:pt x="134401" y="-8343"/>
                </a:lnTo>
                <a:lnTo>
                  <a:pt x="136321" y="-6423"/>
                </a:lnTo>
                <a:lnTo>
                  <a:pt x="137050" y="0"/>
                </a:lnTo>
                <a:lnTo>
                  <a:pt x="436793" y="358360"/>
                </a:lnTo>
                <a:lnTo>
                  <a:pt x="436793" y="359318"/>
                </a:lnTo>
                <a:lnTo>
                  <a:pt x="961903" y="359318"/>
                </a:lnTo>
                <a:lnTo>
                  <a:pt x="974925" y="361595"/>
                </a:lnTo>
                <a:lnTo>
                  <a:pt x="987691" y="365711"/>
                </a:lnTo>
                <a:lnTo>
                  <a:pt x="999623" y="371507"/>
                </a:lnTo>
                <a:lnTo>
                  <a:pt x="1010572" y="378871"/>
                </a:lnTo>
                <a:lnTo>
                  <a:pt x="1020391" y="387688"/>
                </a:lnTo>
                <a:lnTo>
                  <a:pt x="1028930" y="397844"/>
                </a:lnTo>
                <a:lnTo>
                  <a:pt x="1036041" y="409226"/>
                </a:lnTo>
                <a:lnTo>
                  <a:pt x="1041577" y="421718"/>
                </a:lnTo>
                <a:lnTo>
                  <a:pt x="1045418" y="435160"/>
                </a:lnTo>
                <a:lnTo>
                  <a:pt x="1046378" y="439959"/>
                </a:lnTo>
                <a:lnTo>
                  <a:pt x="1047338" y="444757"/>
                </a:lnTo>
                <a:lnTo>
                  <a:pt x="1047338" y="853707"/>
                </a:lnTo>
                <a:lnTo>
                  <a:pt x="1046378" y="858504"/>
                </a:lnTo>
                <a:lnTo>
                  <a:pt x="1045418" y="863303"/>
                </a:lnTo>
                <a:lnTo>
                  <a:pt x="1044458" y="868101"/>
                </a:lnTo>
                <a:lnTo>
                  <a:pt x="1043673" y="870746"/>
                </a:lnTo>
                <a:lnTo>
                  <a:pt x="1039239" y="882853"/>
                </a:lnTo>
                <a:lnTo>
                  <a:pt x="1033478" y="894189"/>
                </a:lnTo>
                <a:lnTo>
                  <a:pt x="1026215" y="904582"/>
                </a:lnTo>
                <a:lnTo>
                  <a:pt x="1019495" y="911303"/>
                </a:lnTo>
                <a:lnTo>
                  <a:pt x="1016614" y="915142"/>
                </a:lnTo>
                <a:lnTo>
                  <a:pt x="979221" y="935644"/>
                </a:lnTo>
                <a:lnTo>
                  <a:pt x="961903" y="939141"/>
                </a:lnTo>
                <a:lnTo>
                  <a:pt x="89291" y="939141"/>
                </a:lnTo>
                <a:lnTo>
                  <a:pt x="84490" y="938182"/>
                </a:lnTo>
                <a:lnTo>
                  <a:pt x="79689" y="937224"/>
                </a:lnTo>
                <a:lnTo>
                  <a:pt x="74889" y="936265"/>
                </a:lnTo>
                <a:lnTo>
                  <a:pt x="66248" y="933383"/>
                </a:lnTo>
                <a:close/>
              </a:path>
              <a:path w="1051178" h="951323">
                <a:moveTo>
                  <a:pt x="176646" y="355478"/>
                </a:moveTo>
                <a:lnTo>
                  <a:pt x="176646" y="359318"/>
                </a:lnTo>
                <a:lnTo>
                  <a:pt x="177606" y="358360"/>
                </a:lnTo>
                <a:lnTo>
                  <a:pt x="177606" y="357401"/>
                </a:lnTo>
                <a:lnTo>
                  <a:pt x="137050" y="0"/>
                </a:lnTo>
                <a:lnTo>
                  <a:pt x="176646" y="3554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3790203" y="8846182"/>
            <a:ext cx="17282" cy="86397"/>
          </a:xfrm>
          <a:custGeom>
            <a:avLst/>
            <a:gdLst/>
            <a:ahLst/>
            <a:cxnLst/>
            <a:rect l="l" t="t" r="r" b="b"/>
            <a:pathLst>
              <a:path w="17282" h="86397">
                <a:moveTo>
                  <a:pt x="960" y="958"/>
                </a:moveTo>
                <a:lnTo>
                  <a:pt x="960" y="1923"/>
                </a:lnTo>
                <a:lnTo>
                  <a:pt x="0" y="1923"/>
                </a:lnTo>
                <a:lnTo>
                  <a:pt x="0" y="84475"/>
                </a:lnTo>
                <a:lnTo>
                  <a:pt x="960" y="84475"/>
                </a:lnTo>
                <a:lnTo>
                  <a:pt x="960" y="85440"/>
                </a:lnTo>
                <a:lnTo>
                  <a:pt x="1920" y="85440"/>
                </a:lnTo>
                <a:lnTo>
                  <a:pt x="2880" y="86397"/>
                </a:lnTo>
                <a:lnTo>
                  <a:pt x="15361" y="86397"/>
                </a:lnTo>
                <a:lnTo>
                  <a:pt x="15361" y="85440"/>
                </a:lnTo>
                <a:lnTo>
                  <a:pt x="17282" y="85440"/>
                </a:lnTo>
                <a:lnTo>
                  <a:pt x="17282" y="1923"/>
                </a:lnTo>
                <a:lnTo>
                  <a:pt x="16322" y="958"/>
                </a:lnTo>
                <a:lnTo>
                  <a:pt x="13441" y="958"/>
                </a:lnTo>
                <a:lnTo>
                  <a:pt x="12481" y="0"/>
                </a:lnTo>
                <a:lnTo>
                  <a:pt x="5760" y="0"/>
                </a:lnTo>
                <a:lnTo>
                  <a:pt x="4800" y="958"/>
                </a:lnTo>
                <a:lnTo>
                  <a:pt x="960" y="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3819006" y="8852903"/>
            <a:ext cx="41269" cy="80634"/>
          </a:xfrm>
          <a:custGeom>
            <a:avLst/>
            <a:gdLst/>
            <a:ahLst/>
            <a:cxnLst/>
            <a:rect l="l" t="t" r="r" b="b"/>
            <a:pathLst>
              <a:path w="41269" h="80634">
                <a:moveTo>
                  <a:pt x="25908" y="1917"/>
                </a:moveTo>
                <a:lnTo>
                  <a:pt x="24963" y="958"/>
                </a:lnTo>
                <a:lnTo>
                  <a:pt x="23987" y="958"/>
                </a:lnTo>
                <a:lnTo>
                  <a:pt x="23027" y="0"/>
                </a:lnTo>
                <a:lnTo>
                  <a:pt x="12466" y="0"/>
                </a:lnTo>
                <a:lnTo>
                  <a:pt x="11506" y="958"/>
                </a:lnTo>
                <a:lnTo>
                  <a:pt x="9601" y="958"/>
                </a:lnTo>
                <a:lnTo>
                  <a:pt x="9601" y="16317"/>
                </a:lnTo>
                <a:lnTo>
                  <a:pt x="960" y="16317"/>
                </a:lnTo>
                <a:lnTo>
                  <a:pt x="960" y="17276"/>
                </a:lnTo>
                <a:lnTo>
                  <a:pt x="0" y="17276"/>
                </a:lnTo>
                <a:lnTo>
                  <a:pt x="0" y="27837"/>
                </a:lnTo>
                <a:lnTo>
                  <a:pt x="960" y="28795"/>
                </a:lnTo>
                <a:lnTo>
                  <a:pt x="1920" y="29760"/>
                </a:lnTo>
                <a:lnTo>
                  <a:pt x="9601" y="29760"/>
                </a:lnTo>
                <a:lnTo>
                  <a:pt x="9601" y="66234"/>
                </a:lnTo>
                <a:lnTo>
                  <a:pt x="10561" y="69116"/>
                </a:lnTo>
                <a:lnTo>
                  <a:pt x="11506" y="71996"/>
                </a:lnTo>
                <a:lnTo>
                  <a:pt x="12466" y="73914"/>
                </a:lnTo>
                <a:lnTo>
                  <a:pt x="14401" y="75837"/>
                </a:lnTo>
                <a:lnTo>
                  <a:pt x="15346" y="77754"/>
                </a:lnTo>
                <a:lnTo>
                  <a:pt x="17282" y="78719"/>
                </a:lnTo>
                <a:lnTo>
                  <a:pt x="20147" y="79676"/>
                </a:lnTo>
                <a:lnTo>
                  <a:pt x="22067" y="80634"/>
                </a:lnTo>
                <a:lnTo>
                  <a:pt x="34549" y="80634"/>
                </a:lnTo>
                <a:lnTo>
                  <a:pt x="35509" y="79676"/>
                </a:lnTo>
                <a:lnTo>
                  <a:pt x="37429" y="79676"/>
                </a:lnTo>
                <a:lnTo>
                  <a:pt x="38389" y="78719"/>
                </a:lnTo>
                <a:lnTo>
                  <a:pt x="39349" y="78719"/>
                </a:lnTo>
                <a:lnTo>
                  <a:pt x="40309" y="77754"/>
                </a:lnTo>
                <a:lnTo>
                  <a:pt x="41269" y="76795"/>
                </a:lnTo>
                <a:lnTo>
                  <a:pt x="41269" y="66234"/>
                </a:lnTo>
                <a:lnTo>
                  <a:pt x="40309" y="65275"/>
                </a:lnTo>
                <a:lnTo>
                  <a:pt x="38389" y="65275"/>
                </a:lnTo>
                <a:lnTo>
                  <a:pt x="37429" y="66234"/>
                </a:lnTo>
                <a:lnTo>
                  <a:pt x="35509" y="66234"/>
                </a:lnTo>
                <a:lnTo>
                  <a:pt x="34549" y="67199"/>
                </a:lnTo>
                <a:lnTo>
                  <a:pt x="30708" y="67199"/>
                </a:lnTo>
                <a:lnTo>
                  <a:pt x="28788" y="66234"/>
                </a:lnTo>
                <a:lnTo>
                  <a:pt x="27828" y="64317"/>
                </a:lnTo>
                <a:lnTo>
                  <a:pt x="26868" y="62395"/>
                </a:lnTo>
                <a:lnTo>
                  <a:pt x="25908" y="60478"/>
                </a:lnTo>
                <a:lnTo>
                  <a:pt x="25908" y="29760"/>
                </a:lnTo>
                <a:lnTo>
                  <a:pt x="39349" y="29760"/>
                </a:lnTo>
                <a:lnTo>
                  <a:pt x="40309" y="28795"/>
                </a:lnTo>
                <a:lnTo>
                  <a:pt x="41269" y="27837"/>
                </a:lnTo>
                <a:lnTo>
                  <a:pt x="41269" y="17276"/>
                </a:lnTo>
                <a:lnTo>
                  <a:pt x="40309" y="17276"/>
                </a:lnTo>
                <a:lnTo>
                  <a:pt x="40309" y="16317"/>
                </a:lnTo>
                <a:lnTo>
                  <a:pt x="25908" y="16317"/>
                </a:lnTo>
                <a:lnTo>
                  <a:pt x="25908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3868917" y="8839462"/>
            <a:ext cx="26883" cy="38397"/>
          </a:xfrm>
          <a:custGeom>
            <a:avLst/>
            <a:gdLst/>
            <a:ahLst/>
            <a:cxnLst/>
            <a:rect l="l" t="t" r="r" b="b"/>
            <a:pathLst>
              <a:path w="26883" h="38397">
                <a:moveTo>
                  <a:pt x="0" y="36479"/>
                </a:moveTo>
                <a:lnTo>
                  <a:pt x="0" y="37438"/>
                </a:lnTo>
                <a:lnTo>
                  <a:pt x="960" y="37438"/>
                </a:lnTo>
                <a:lnTo>
                  <a:pt x="960" y="38397"/>
                </a:lnTo>
                <a:lnTo>
                  <a:pt x="11521" y="38397"/>
                </a:lnTo>
                <a:lnTo>
                  <a:pt x="11521" y="37438"/>
                </a:lnTo>
                <a:lnTo>
                  <a:pt x="12481" y="37438"/>
                </a:lnTo>
                <a:lnTo>
                  <a:pt x="12481" y="36479"/>
                </a:lnTo>
                <a:lnTo>
                  <a:pt x="13441" y="36479"/>
                </a:lnTo>
                <a:lnTo>
                  <a:pt x="22082" y="24003"/>
                </a:lnTo>
                <a:lnTo>
                  <a:pt x="23042" y="22079"/>
                </a:lnTo>
                <a:lnTo>
                  <a:pt x="24002" y="21121"/>
                </a:lnTo>
                <a:lnTo>
                  <a:pt x="24002" y="20162"/>
                </a:lnTo>
                <a:lnTo>
                  <a:pt x="24963" y="19199"/>
                </a:lnTo>
                <a:lnTo>
                  <a:pt x="24963" y="17282"/>
                </a:lnTo>
                <a:lnTo>
                  <a:pt x="25923" y="16323"/>
                </a:lnTo>
                <a:lnTo>
                  <a:pt x="25923" y="15358"/>
                </a:lnTo>
                <a:lnTo>
                  <a:pt x="26883" y="13441"/>
                </a:lnTo>
                <a:lnTo>
                  <a:pt x="26883" y="4797"/>
                </a:lnTo>
                <a:lnTo>
                  <a:pt x="25923" y="3838"/>
                </a:lnTo>
                <a:lnTo>
                  <a:pt x="25923" y="1923"/>
                </a:lnTo>
                <a:lnTo>
                  <a:pt x="24963" y="1923"/>
                </a:lnTo>
                <a:lnTo>
                  <a:pt x="24002" y="958"/>
                </a:lnTo>
                <a:lnTo>
                  <a:pt x="21122" y="958"/>
                </a:lnTo>
                <a:lnTo>
                  <a:pt x="19202" y="0"/>
                </a:lnTo>
                <a:lnTo>
                  <a:pt x="16322" y="0"/>
                </a:lnTo>
                <a:lnTo>
                  <a:pt x="15361" y="958"/>
                </a:lnTo>
                <a:lnTo>
                  <a:pt x="11521" y="958"/>
                </a:lnTo>
                <a:lnTo>
                  <a:pt x="11521" y="1923"/>
                </a:lnTo>
                <a:lnTo>
                  <a:pt x="10561" y="1923"/>
                </a:lnTo>
                <a:lnTo>
                  <a:pt x="9601" y="2880"/>
                </a:lnTo>
                <a:lnTo>
                  <a:pt x="9601" y="3838"/>
                </a:lnTo>
                <a:lnTo>
                  <a:pt x="8641" y="4797"/>
                </a:lnTo>
                <a:lnTo>
                  <a:pt x="8641" y="18240"/>
                </a:lnTo>
                <a:lnTo>
                  <a:pt x="960" y="36479"/>
                </a:lnTo>
                <a:lnTo>
                  <a:pt x="0" y="364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3899641" y="8867304"/>
            <a:ext cx="45110" cy="66234"/>
          </a:xfrm>
          <a:custGeom>
            <a:avLst/>
            <a:gdLst/>
            <a:ahLst/>
            <a:cxnLst/>
            <a:rect l="l" t="t" r="r" b="b"/>
            <a:pathLst>
              <a:path w="45110" h="66234">
                <a:moveTo>
                  <a:pt x="6720" y="50875"/>
                </a:moveTo>
                <a:lnTo>
                  <a:pt x="5760" y="50875"/>
                </a:lnTo>
                <a:lnTo>
                  <a:pt x="4800" y="49917"/>
                </a:lnTo>
                <a:lnTo>
                  <a:pt x="3840" y="48958"/>
                </a:lnTo>
                <a:lnTo>
                  <a:pt x="960" y="48958"/>
                </a:lnTo>
                <a:lnTo>
                  <a:pt x="960" y="50875"/>
                </a:lnTo>
                <a:lnTo>
                  <a:pt x="0" y="50875"/>
                </a:lnTo>
                <a:lnTo>
                  <a:pt x="0" y="58555"/>
                </a:lnTo>
                <a:lnTo>
                  <a:pt x="960" y="59513"/>
                </a:lnTo>
                <a:lnTo>
                  <a:pt x="960" y="61437"/>
                </a:lnTo>
                <a:lnTo>
                  <a:pt x="1920" y="61437"/>
                </a:lnTo>
                <a:lnTo>
                  <a:pt x="1920" y="62395"/>
                </a:lnTo>
                <a:lnTo>
                  <a:pt x="2880" y="62395"/>
                </a:lnTo>
                <a:lnTo>
                  <a:pt x="3840" y="63354"/>
                </a:lnTo>
                <a:lnTo>
                  <a:pt x="4800" y="63354"/>
                </a:lnTo>
                <a:lnTo>
                  <a:pt x="6720" y="64318"/>
                </a:lnTo>
                <a:lnTo>
                  <a:pt x="7680" y="65275"/>
                </a:lnTo>
                <a:lnTo>
                  <a:pt x="11521" y="65275"/>
                </a:lnTo>
                <a:lnTo>
                  <a:pt x="13441" y="66234"/>
                </a:lnTo>
                <a:lnTo>
                  <a:pt x="26883" y="66234"/>
                </a:lnTo>
                <a:lnTo>
                  <a:pt x="29748" y="65275"/>
                </a:lnTo>
                <a:lnTo>
                  <a:pt x="32628" y="64318"/>
                </a:lnTo>
                <a:lnTo>
                  <a:pt x="35524" y="63354"/>
                </a:lnTo>
                <a:lnTo>
                  <a:pt x="38404" y="61437"/>
                </a:lnTo>
                <a:lnTo>
                  <a:pt x="40309" y="59513"/>
                </a:lnTo>
                <a:lnTo>
                  <a:pt x="42245" y="57596"/>
                </a:lnTo>
                <a:lnTo>
                  <a:pt x="43190" y="54716"/>
                </a:lnTo>
                <a:lnTo>
                  <a:pt x="44150" y="52798"/>
                </a:lnTo>
                <a:lnTo>
                  <a:pt x="45110" y="48958"/>
                </a:lnTo>
                <a:lnTo>
                  <a:pt x="45110" y="41279"/>
                </a:lnTo>
                <a:lnTo>
                  <a:pt x="44150" y="39357"/>
                </a:lnTo>
                <a:lnTo>
                  <a:pt x="43190" y="37440"/>
                </a:lnTo>
                <a:lnTo>
                  <a:pt x="42245" y="35516"/>
                </a:lnTo>
                <a:lnTo>
                  <a:pt x="40309" y="34558"/>
                </a:lnTo>
                <a:lnTo>
                  <a:pt x="39349" y="32634"/>
                </a:lnTo>
                <a:lnTo>
                  <a:pt x="37429" y="31677"/>
                </a:lnTo>
                <a:lnTo>
                  <a:pt x="35524" y="30719"/>
                </a:lnTo>
                <a:lnTo>
                  <a:pt x="34564" y="29760"/>
                </a:lnTo>
                <a:lnTo>
                  <a:pt x="32628" y="28795"/>
                </a:lnTo>
                <a:lnTo>
                  <a:pt x="30723" y="27837"/>
                </a:lnTo>
                <a:lnTo>
                  <a:pt x="28788" y="26878"/>
                </a:lnTo>
                <a:lnTo>
                  <a:pt x="26883" y="26878"/>
                </a:lnTo>
                <a:lnTo>
                  <a:pt x="24963" y="25914"/>
                </a:lnTo>
                <a:lnTo>
                  <a:pt x="24002" y="24955"/>
                </a:lnTo>
                <a:lnTo>
                  <a:pt x="22067" y="24955"/>
                </a:lnTo>
                <a:lnTo>
                  <a:pt x="21122" y="23996"/>
                </a:lnTo>
                <a:lnTo>
                  <a:pt x="19202" y="23039"/>
                </a:lnTo>
                <a:lnTo>
                  <a:pt x="18242" y="22075"/>
                </a:lnTo>
                <a:lnTo>
                  <a:pt x="17282" y="21116"/>
                </a:lnTo>
                <a:lnTo>
                  <a:pt x="16322" y="21116"/>
                </a:lnTo>
                <a:lnTo>
                  <a:pt x="16322" y="15360"/>
                </a:lnTo>
                <a:lnTo>
                  <a:pt x="17282" y="15360"/>
                </a:lnTo>
                <a:lnTo>
                  <a:pt x="17282" y="14395"/>
                </a:lnTo>
                <a:lnTo>
                  <a:pt x="18242" y="13437"/>
                </a:lnTo>
                <a:lnTo>
                  <a:pt x="19202" y="13437"/>
                </a:lnTo>
                <a:lnTo>
                  <a:pt x="20162" y="12478"/>
                </a:lnTo>
                <a:lnTo>
                  <a:pt x="22067" y="12478"/>
                </a:lnTo>
                <a:lnTo>
                  <a:pt x="23042" y="11519"/>
                </a:lnTo>
                <a:lnTo>
                  <a:pt x="26883" y="11519"/>
                </a:lnTo>
                <a:lnTo>
                  <a:pt x="28788" y="12478"/>
                </a:lnTo>
                <a:lnTo>
                  <a:pt x="30723" y="12478"/>
                </a:lnTo>
                <a:lnTo>
                  <a:pt x="32628" y="13437"/>
                </a:lnTo>
                <a:lnTo>
                  <a:pt x="33588" y="13437"/>
                </a:lnTo>
                <a:lnTo>
                  <a:pt x="34564" y="14395"/>
                </a:lnTo>
                <a:lnTo>
                  <a:pt x="36469" y="14395"/>
                </a:lnTo>
                <a:lnTo>
                  <a:pt x="37429" y="15360"/>
                </a:lnTo>
                <a:lnTo>
                  <a:pt x="38404" y="15360"/>
                </a:lnTo>
                <a:lnTo>
                  <a:pt x="39349" y="16317"/>
                </a:lnTo>
                <a:lnTo>
                  <a:pt x="41269" y="16317"/>
                </a:lnTo>
                <a:lnTo>
                  <a:pt x="41269" y="14395"/>
                </a:lnTo>
                <a:lnTo>
                  <a:pt x="42245" y="14395"/>
                </a:lnTo>
                <a:lnTo>
                  <a:pt x="42245" y="7679"/>
                </a:lnTo>
                <a:lnTo>
                  <a:pt x="41269" y="6716"/>
                </a:lnTo>
                <a:lnTo>
                  <a:pt x="41269" y="4799"/>
                </a:lnTo>
                <a:lnTo>
                  <a:pt x="40309" y="3840"/>
                </a:lnTo>
                <a:lnTo>
                  <a:pt x="39349" y="2875"/>
                </a:lnTo>
                <a:lnTo>
                  <a:pt x="38404" y="2875"/>
                </a:lnTo>
                <a:lnTo>
                  <a:pt x="37429" y="1917"/>
                </a:lnTo>
                <a:lnTo>
                  <a:pt x="34564" y="1917"/>
                </a:lnTo>
                <a:lnTo>
                  <a:pt x="33588" y="958"/>
                </a:lnTo>
                <a:lnTo>
                  <a:pt x="29748" y="958"/>
                </a:lnTo>
                <a:lnTo>
                  <a:pt x="27843" y="0"/>
                </a:lnTo>
                <a:lnTo>
                  <a:pt x="21122" y="0"/>
                </a:lnTo>
                <a:lnTo>
                  <a:pt x="17282" y="958"/>
                </a:lnTo>
                <a:lnTo>
                  <a:pt x="14401" y="1917"/>
                </a:lnTo>
                <a:lnTo>
                  <a:pt x="11521" y="2875"/>
                </a:lnTo>
                <a:lnTo>
                  <a:pt x="8641" y="3840"/>
                </a:lnTo>
                <a:lnTo>
                  <a:pt x="6720" y="5757"/>
                </a:lnTo>
                <a:lnTo>
                  <a:pt x="4800" y="6716"/>
                </a:lnTo>
                <a:lnTo>
                  <a:pt x="2880" y="8638"/>
                </a:lnTo>
                <a:lnTo>
                  <a:pt x="1920" y="11519"/>
                </a:lnTo>
                <a:lnTo>
                  <a:pt x="960" y="13437"/>
                </a:lnTo>
                <a:lnTo>
                  <a:pt x="960" y="23996"/>
                </a:lnTo>
                <a:lnTo>
                  <a:pt x="1920" y="25914"/>
                </a:lnTo>
                <a:lnTo>
                  <a:pt x="2880" y="27837"/>
                </a:lnTo>
                <a:lnTo>
                  <a:pt x="3840" y="29760"/>
                </a:lnTo>
                <a:lnTo>
                  <a:pt x="4800" y="31677"/>
                </a:lnTo>
                <a:lnTo>
                  <a:pt x="6720" y="32634"/>
                </a:lnTo>
                <a:lnTo>
                  <a:pt x="7680" y="33599"/>
                </a:lnTo>
                <a:lnTo>
                  <a:pt x="9601" y="34558"/>
                </a:lnTo>
                <a:lnTo>
                  <a:pt x="11521" y="35516"/>
                </a:lnTo>
                <a:lnTo>
                  <a:pt x="13441" y="36475"/>
                </a:lnTo>
                <a:lnTo>
                  <a:pt x="14401" y="37440"/>
                </a:lnTo>
                <a:lnTo>
                  <a:pt x="16322" y="38398"/>
                </a:lnTo>
                <a:lnTo>
                  <a:pt x="18242" y="39357"/>
                </a:lnTo>
                <a:lnTo>
                  <a:pt x="20162" y="39357"/>
                </a:lnTo>
                <a:lnTo>
                  <a:pt x="22067" y="40315"/>
                </a:lnTo>
                <a:lnTo>
                  <a:pt x="23042" y="41279"/>
                </a:lnTo>
                <a:lnTo>
                  <a:pt x="24963" y="41279"/>
                </a:lnTo>
                <a:lnTo>
                  <a:pt x="25908" y="42237"/>
                </a:lnTo>
                <a:lnTo>
                  <a:pt x="26883" y="43196"/>
                </a:lnTo>
                <a:lnTo>
                  <a:pt x="27843" y="44154"/>
                </a:lnTo>
                <a:lnTo>
                  <a:pt x="28788" y="45119"/>
                </a:lnTo>
                <a:lnTo>
                  <a:pt x="28788" y="50875"/>
                </a:lnTo>
                <a:lnTo>
                  <a:pt x="27843" y="51834"/>
                </a:lnTo>
                <a:lnTo>
                  <a:pt x="26883" y="51834"/>
                </a:lnTo>
                <a:lnTo>
                  <a:pt x="25908" y="52798"/>
                </a:lnTo>
                <a:lnTo>
                  <a:pt x="24963" y="53757"/>
                </a:lnTo>
                <a:lnTo>
                  <a:pt x="23042" y="53757"/>
                </a:lnTo>
                <a:lnTo>
                  <a:pt x="22067" y="54716"/>
                </a:lnTo>
                <a:lnTo>
                  <a:pt x="17282" y="54716"/>
                </a:lnTo>
                <a:lnTo>
                  <a:pt x="14401" y="53757"/>
                </a:lnTo>
                <a:lnTo>
                  <a:pt x="12481" y="53757"/>
                </a:lnTo>
                <a:lnTo>
                  <a:pt x="11521" y="52798"/>
                </a:lnTo>
                <a:lnTo>
                  <a:pt x="9601" y="52798"/>
                </a:lnTo>
                <a:lnTo>
                  <a:pt x="7680" y="51834"/>
                </a:lnTo>
                <a:lnTo>
                  <a:pt x="6720" y="508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3986037" y="8839462"/>
            <a:ext cx="26868" cy="38397"/>
          </a:xfrm>
          <a:custGeom>
            <a:avLst/>
            <a:gdLst/>
            <a:ahLst/>
            <a:cxnLst/>
            <a:rect l="l" t="t" r="r" b="b"/>
            <a:pathLst>
              <a:path w="26868" h="38397">
                <a:moveTo>
                  <a:pt x="24003" y="0"/>
                </a:moveTo>
                <a:lnTo>
                  <a:pt x="20162" y="0"/>
                </a:lnTo>
                <a:lnTo>
                  <a:pt x="19202" y="958"/>
                </a:lnTo>
                <a:lnTo>
                  <a:pt x="16322" y="958"/>
                </a:lnTo>
                <a:lnTo>
                  <a:pt x="15361" y="1923"/>
                </a:lnTo>
                <a:lnTo>
                  <a:pt x="14401" y="1923"/>
                </a:lnTo>
                <a:lnTo>
                  <a:pt x="14401" y="2880"/>
                </a:lnTo>
                <a:lnTo>
                  <a:pt x="4800" y="15358"/>
                </a:lnTo>
                <a:lnTo>
                  <a:pt x="3840" y="17282"/>
                </a:lnTo>
                <a:lnTo>
                  <a:pt x="3840" y="18240"/>
                </a:lnTo>
                <a:lnTo>
                  <a:pt x="2880" y="19199"/>
                </a:lnTo>
                <a:lnTo>
                  <a:pt x="1920" y="20162"/>
                </a:lnTo>
                <a:lnTo>
                  <a:pt x="1920" y="22079"/>
                </a:lnTo>
                <a:lnTo>
                  <a:pt x="960" y="23038"/>
                </a:lnTo>
                <a:lnTo>
                  <a:pt x="960" y="26878"/>
                </a:lnTo>
                <a:lnTo>
                  <a:pt x="0" y="28800"/>
                </a:lnTo>
                <a:lnTo>
                  <a:pt x="0" y="33599"/>
                </a:lnTo>
                <a:lnTo>
                  <a:pt x="960" y="34558"/>
                </a:lnTo>
                <a:lnTo>
                  <a:pt x="960" y="36479"/>
                </a:lnTo>
                <a:lnTo>
                  <a:pt x="1920" y="37438"/>
                </a:lnTo>
                <a:lnTo>
                  <a:pt x="2880" y="38397"/>
                </a:lnTo>
                <a:lnTo>
                  <a:pt x="15361" y="38397"/>
                </a:lnTo>
                <a:lnTo>
                  <a:pt x="16322" y="37438"/>
                </a:lnTo>
                <a:lnTo>
                  <a:pt x="17282" y="37438"/>
                </a:lnTo>
                <a:lnTo>
                  <a:pt x="17282" y="35521"/>
                </a:lnTo>
                <a:lnTo>
                  <a:pt x="18242" y="34558"/>
                </a:lnTo>
                <a:lnTo>
                  <a:pt x="18242" y="21121"/>
                </a:lnTo>
                <a:lnTo>
                  <a:pt x="25923" y="2880"/>
                </a:lnTo>
                <a:lnTo>
                  <a:pt x="26868" y="2880"/>
                </a:lnTo>
                <a:lnTo>
                  <a:pt x="26868" y="1923"/>
                </a:lnTo>
                <a:lnTo>
                  <a:pt x="25923" y="958"/>
                </a:lnTo>
                <a:lnTo>
                  <a:pt x="24003" y="958"/>
                </a:lnTo>
                <a:lnTo>
                  <a:pt x="240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4023466" y="8847141"/>
            <a:ext cx="50886" cy="85438"/>
          </a:xfrm>
          <a:custGeom>
            <a:avLst/>
            <a:gdLst/>
            <a:ahLst/>
            <a:cxnLst/>
            <a:rect l="l" t="t" r="r" b="b"/>
            <a:pathLst>
              <a:path w="50886" h="85438">
                <a:moveTo>
                  <a:pt x="49926" y="964"/>
                </a:moveTo>
                <a:lnTo>
                  <a:pt x="48966" y="0"/>
                </a:lnTo>
                <a:lnTo>
                  <a:pt x="2880" y="0"/>
                </a:lnTo>
                <a:lnTo>
                  <a:pt x="1935" y="964"/>
                </a:lnTo>
                <a:lnTo>
                  <a:pt x="975" y="1923"/>
                </a:lnTo>
                <a:lnTo>
                  <a:pt x="0" y="2881"/>
                </a:lnTo>
                <a:lnTo>
                  <a:pt x="0" y="81599"/>
                </a:lnTo>
                <a:lnTo>
                  <a:pt x="975" y="83516"/>
                </a:lnTo>
                <a:lnTo>
                  <a:pt x="1935" y="83516"/>
                </a:lnTo>
                <a:lnTo>
                  <a:pt x="2880" y="84481"/>
                </a:lnTo>
                <a:lnTo>
                  <a:pt x="3840" y="85438"/>
                </a:lnTo>
                <a:lnTo>
                  <a:pt x="48966" y="85438"/>
                </a:lnTo>
                <a:lnTo>
                  <a:pt x="48966" y="84481"/>
                </a:lnTo>
                <a:lnTo>
                  <a:pt x="49926" y="84481"/>
                </a:lnTo>
                <a:lnTo>
                  <a:pt x="49926" y="83516"/>
                </a:lnTo>
                <a:lnTo>
                  <a:pt x="50886" y="82558"/>
                </a:lnTo>
                <a:lnTo>
                  <a:pt x="50886" y="73920"/>
                </a:lnTo>
                <a:lnTo>
                  <a:pt x="49926" y="73920"/>
                </a:lnTo>
                <a:lnTo>
                  <a:pt x="49926" y="71996"/>
                </a:lnTo>
                <a:lnTo>
                  <a:pt x="17282" y="71996"/>
                </a:lnTo>
                <a:lnTo>
                  <a:pt x="17282" y="47041"/>
                </a:lnTo>
                <a:lnTo>
                  <a:pt x="45125" y="47041"/>
                </a:lnTo>
                <a:lnTo>
                  <a:pt x="45125" y="45118"/>
                </a:lnTo>
                <a:lnTo>
                  <a:pt x="46085" y="44159"/>
                </a:lnTo>
                <a:lnTo>
                  <a:pt x="46085" y="37438"/>
                </a:lnTo>
                <a:lnTo>
                  <a:pt x="45125" y="36479"/>
                </a:lnTo>
                <a:lnTo>
                  <a:pt x="45125" y="35522"/>
                </a:lnTo>
                <a:lnTo>
                  <a:pt x="44165" y="34558"/>
                </a:lnTo>
                <a:lnTo>
                  <a:pt x="17282" y="34558"/>
                </a:lnTo>
                <a:lnTo>
                  <a:pt x="17282" y="13441"/>
                </a:lnTo>
                <a:lnTo>
                  <a:pt x="48966" y="13441"/>
                </a:lnTo>
                <a:lnTo>
                  <a:pt x="48966" y="12483"/>
                </a:lnTo>
                <a:lnTo>
                  <a:pt x="49926" y="12483"/>
                </a:lnTo>
                <a:lnTo>
                  <a:pt x="49926" y="8644"/>
                </a:lnTo>
                <a:lnTo>
                  <a:pt x="50886" y="7679"/>
                </a:lnTo>
                <a:lnTo>
                  <a:pt x="50886" y="5762"/>
                </a:lnTo>
                <a:lnTo>
                  <a:pt x="49926" y="3838"/>
                </a:lnTo>
                <a:lnTo>
                  <a:pt x="49926" y="9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4088754" y="8867304"/>
            <a:ext cx="94076" cy="65275"/>
          </a:xfrm>
          <a:custGeom>
            <a:avLst/>
            <a:gdLst/>
            <a:ahLst/>
            <a:cxnLst/>
            <a:rect l="l" t="t" r="r" b="b"/>
            <a:pathLst>
              <a:path w="94076" h="65275">
                <a:moveTo>
                  <a:pt x="82555" y="1917"/>
                </a:moveTo>
                <a:lnTo>
                  <a:pt x="79674" y="958"/>
                </a:lnTo>
                <a:lnTo>
                  <a:pt x="76794" y="0"/>
                </a:lnTo>
                <a:lnTo>
                  <a:pt x="69113" y="0"/>
                </a:lnTo>
                <a:lnTo>
                  <a:pt x="67193" y="958"/>
                </a:lnTo>
                <a:lnTo>
                  <a:pt x="66233" y="958"/>
                </a:lnTo>
                <a:lnTo>
                  <a:pt x="64312" y="1917"/>
                </a:lnTo>
                <a:lnTo>
                  <a:pt x="62392" y="2875"/>
                </a:lnTo>
                <a:lnTo>
                  <a:pt x="60472" y="3840"/>
                </a:lnTo>
                <a:lnTo>
                  <a:pt x="59512" y="4799"/>
                </a:lnTo>
                <a:lnTo>
                  <a:pt x="57591" y="5757"/>
                </a:lnTo>
                <a:lnTo>
                  <a:pt x="55671" y="7679"/>
                </a:lnTo>
                <a:lnTo>
                  <a:pt x="53751" y="8638"/>
                </a:lnTo>
                <a:lnTo>
                  <a:pt x="52791" y="10555"/>
                </a:lnTo>
                <a:lnTo>
                  <a:pt x="51831" y="9596"/>
                </a:lnTo>
                <a:lnTo>
                  <a:pt x="50871" y="7679"/>
                </a:lnTo>
                <a:lnTo>
                  <a:pt x="49911" y="6716"/>
                </a:lnTo>
                <a:lnTo>
                  <a:pt x="48966" y="4799"/>
                </a:lnTo>
                <a:lnTo>
                  <a:pt x="47030" y="3840"/>
                </a:lnTo>
                <a:lnTo>
                  <a:pt x="46070" y="2875"/>
                </a:lnTo>
                <a:lnTo>
                  <a:pt x="44150" y="1917"/>
                </a:lnTo>
                <a:lnTo>
                  <a:pt x="42245" y="958"/>
                </a:lnTo>
                <a:lnTo>
                  <a:pt x="40309" y="958"/>
                </a:lnTo>
                <a:lnTo>
                  <a:pt x="38404" y="0"/>
                </a:lnTo>
                <a:lnTo>
                  <a:pt x="30723" y="0"/>
                </a:lnTo>
                <a:lnTo>
                  <a:pt x="26883" y="958"/>
                </a:lnTo>
                <a:lnTo>
                  <a:pt x="24002" y="2875"/>
                </a:lnTo>
                <a:lnTo>
                  <a:pt x="20162" y="4799"/>
                </a:lnTo>
                <a:lnTo>
                  <a:pt x="17282" y="6716"/>
                </a:lnTo>
                <a:lnTo>
                  <a:pt x="14401" y="10555"/>
                </a:lnTo>
                <a:lnTo>
                  <a:pt x="14401" y="2875"/>
                </a:lnTo>
                <a:lnTo>
                  <a:pt x="13441" y="2875"/>
                </a:lnTo>
                <a:lnTo>
                  <a:pt x="13441" y="1917"/>
                </a:lnTo>
                <a:lnTo>
                  <a:pt x="10561" y="1917"/>
                </a:lnTo>
                <a:lnTo>
                  <a:pt x="9601" y="958"/>
                </a:lnTo>
                <a:lnTo>
                  <a:pt x="4800" y="958"/>
                </a:lnTo>
                <a:lnTo>
                  <a:pt x="3840" y="1917"/>
                </a:lnTo>
                <a:lnTo>
                  <a:pt x="960" y="1917"/>
                </a:lnTo>
                <a:lnTo>
                  <a:pt x="0" y="2875"/>
                </a:lnTo>
                <a:lnTo>
                  <a:pt x="0" y="64318"/>
                </a:lnTo>
                <a:lnTo>
                  <a:pt x="1920" y="64318"/>
                </a:lnTo>
                <a:lnTo>
                  <a:pt x="1920" y="65275"/>
                </a:lnTo>
                <a:lnTo>
                  <a:pt x="14401" y="65275"/>
                </a:lnTo>
                <a:lnTo>
                  <a:pt x="14401" y="64318"/>
                </a:lnTo>
                <a:lnTo>
                  <a:pt x="16322" y="64318"/>
                </a:lnTo>
                <a:lnTo>
                  <a:pt x="16322" y="23996"/>
                </a:lnTo>
                <a:lnTo>
                  <a:pt x="19202" y="21116"/>
                </a:lnTo>
                <a:lnTo>
                  <a:pt x="21122" y="18234"/>
                </a:lnTo>
                <a:lnTo>
                  <a:pt x="23042" y="17276"/>
                </a:lnTo>
                <a:lnTo>
                  <a:pt x="24963" y="15360"/>
                </a:lnTo>
                <a:lnTo>
                  <a:pt x="26883" y="14395"/>
                </a:lnTo>
                <a:lnTo>
                  <a:pt x="30723" y="14395"/>
                </a:lnTo>
                <a:lnTo>
                  <a:pt x="31683" y="15360"/>
                </a:lnTo>
                <a:lnTo>
                  <a:pt x="33604" y="15360"/>
                </a:lnTo>
                <a:lnTo>
                  <a:pt x="34564" y="16317"/>
                </a:lnTo>
                <a:lnTo>
                  <a:pt x="35509" y="17276"/>
                </a:lnTo>
                <a:lnTo>
                  <a:pt x="36469" y="18234"/>
                </a:lnTo>
                <a:lnTo>
                  <a:pt x="37444" y="19199"/>
                </a:lnTo>
                <a:lnTo>
                  <a:pt x="37444" y="22075"/>
                </a:lnTo>
                <a:lnTo>
                  <a:pt x="38404" y="23996"/>
                </a:lnTo>
                <a:lnTo>
                  <a:pt x="38404" y="64318"/>
                </a:lnTo>
                <a:lnTo>
                  <a:pt x="40309" y="64318"/>
                </a:lnTo>
                <a:lnTo>
                  <a:pt x="41285" y="65275"/>
                </a:lnTo>
                <a:lnTo>
                  <a:pt x="52791" y="65275"/>
                </a:lnTo>
                <a:lnTo>
                  <a:pt x="53751" y="64318"/>
                </a:lnTo>
                <a:lnTo>
                  <a:pt x="54711" y="64318"/>
                </a:lnTo>
                <a:lnTo>
                  <a:pt x="54711" y="23996"/>
                </a:lnTo>
                <a:lnTo>
                  <a:pt x="57591" y="21116"/>
                </a:lnTo>
                <a:lnTo>
                  <a:pt x="59512" y="18234"/>
                </a:lnTo>
                <a:lnTo>
                  <a:pt x="61432" y="17276"/>
                </a:lnTo>
                <a:lnTo>
                  <a:pt x="63352" y="15360"/>
                </a:lnTo>
                <a:lnTo>
                  <a:pt x="65272" y="14395"/>
                </a:lnTo>
                <a:lnTo>
                  <a:pt x="69113" y="14395"/>
                </a:lnTo>
                <a:lnTo>
                  <a:pt x="71033" y="15360"/>
                </a:lnTo>
                <a:lnTo>
                  <a:pt x="71993" y="15360"/>
                </a:lnTo>
                <a:lnTo>
                  <a:pt x="72953" y="16317"/>
                </a:lnTo>
                <a:lnTo>
                  <a:pt x="73913" y="17276"/>
                </a:lnTo>
                <a:lnTo>
                  <a:pt x="74874" y="18234"/>
                </a:lnTo>
                <a:lnTo>
                  <a:pt x="75834" y="19199"/>
                </a:lnTo>
                <a:lnTo>
                  <a:pt x="75834" y="21116"/>
                </a:lnTo>
                <a:lnTo>
                  <a:pt x="76794" y="22075"/>
                </a:lnTo>
                <a:lnTo>
                  <a:pt x="76794" y="63354"/>
                </a:lnTo>
                <a:lnTo>
                  <a:pt x="77754" y="64318"/>
                </a:lnTo>
                <a:lnTo>
                  <a:pt x="78714" y="64318"/>
                </a:lnTo>
                <a:lnTo>
                  <a:pt x="79674" y="65275"/>
                </a:lnTo>
                <a:lnTo>
                  <a:pt x="91196" y="65275"/>
                </a:lnTo>
                <a:lnTo>
                  <a:pt x="92156" y="64318"/>
                </a:lnTo>
                <a:lnTo>
                  <a:pt x="93116" y="64318"/>
                </a:lnTo>
                <a:lnTo>
                  <a:pt x="93116" y="63354"/>
                </a:lnTo>
                <a:lnTo>
                  <a:pt x="94076" y="63354"/>
                </a:lnTo>
                <a:lnTo>
                  <a:pt x="94076" y="22075"/>
                </a:lnTo>
                <a:lnTo>
                  <a:pt x="93116" y="18234"/>
                </a:lnTo>
                <a:lnTo>
                  <a:pt x="92156" y="15360"/>
                </a:lnTo>
                <a:lnTo>
                  <a:pt x="92156" y="12478"/>
                </a:lnTo>
                <a:lnTo>
                  <a:pt x="90236" y="9596"/>
                </a:lnTo>
                <a:lnTo>
                  <a:pt x="89275" y="7679"/>
                </a:lnTo>
                <a:lnTo>
                  <a:pt x="87355" y="4799"/>
                </a:lnTo>
                <a:lnTo>
                  <a:pt x="85435" y="3840"/>
                </a:lnTo>
                <a:lnTo>
                  <a:pt x="82555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4195312" y="8870179"/>
            <a:ext cx="54711" cy="63358"/>
          </a:xfrm>
          <a:custGeom>
            <a:avLst/>
            <a:gdLst/>
            <a:ahLst/>
            <a:cxnLst/>
            <a:rect l="l" t="t" r="r" b="b"/>
            <a:pathLst>
              <a:path w="54711" h="63358">
                <a:moveTo>
                  <a:pt x="29763" y="50881"/>
                </a:moveTo>
                <a:lnTo>
                  <a:pt x="27828" y="50881"/>
                </a:lnTo>
                <a:lnTo>
                  <a:pt x="25923" y="49923"/>
                </a:lnTo>
                <a:lnTo>
                  <a:pt x="23987" y="48958"/>
                </a:lnTo>
                <a:lnTo>
                  <a:pt x="22082" y="47999"/>
                </a:lnTo>
                <a:lnTo>
                  <a:pt x="20147" y="47041"/>
                </a:lnTo>
                <a:lnTo>
                  <a:pt x="19202" y="45119"/>
                </a:lnTo>
                <a:lnTo>
                  <a:pt x="18242" y="43202"/>
                </a:lnTo>
                <a:lnTo>
                  <a:pt x="17282" y="41279"/>
                </a:lnTo>
                <a:lnTo>
                  <a:pt x="17282" y="20164"/>
                </a:lnTo>
                <a:lnTo>
                  <a:pt x="18242" y="18240"/>
                </a:lnTo>
                <a:lnTo>
                  <a:pt x="18242" y="16323"/>
                </a:lnTo>
                <a:lnTo>
                  <a:pt x="17282" y="0"/>
                </a:lnTo>
                <a:lnTo>
                  <a:pt x="13426" y="964"/>
                </a:lnTo>
                <a:lnTo>
                  <a:pt x="10561" y="3840"/>
                </a:lnTo>
                <a:lnTo>
                  <a:pt x="7680" y="6720"/>
                </a:lnTo>
                <a:lnTo>
                  <a:pt x="5760" y="9602"/>
                </a:lnTo>
                <a:lnTo>
                  <a:pt x="2880" y="12484"/>
                </a:lnTo>
                <a:lnTo>
                  <a:pt x="1920" y="17282"/>
                </a:lnTo>
                <a:lnTo>
                  <a:pt x="960" y="21121"/>
                </a:lnTo>
                <a:lnTo>
                  <a:pt x="0" y="25920"/>
                </a:lnTo>
                <a:lnTo>
                  <a:pt x="0" y="36481"/>
                </a:lnTo>
                <a:lnTo>
                  <a:pt x="960" y="41279"/>
                </a:lnTo>
                <a:lnTo>
                  <a:pt x="1920" y="45119"/>
                </a:lnTo>
                <a:lnTo>
                  <a:pt x="2880" y="49923"/>
                </a:lnTo>
                <a:lnTo>
                  <a:pt x="4800" y="52798"/>
                </a:lnTo>
                <a:lnTo>
                  <a:pt x="7680" y="55679"/>
                </a:lnTo>
                <a:lnTo>
                  <a:pt x="10561" y="58561"/>
                </a:lnTo>
                <a:lnTo>
                  <a:pt x="13426" y="60478"/>
                </a:lnTo>
                <a:lnTo>
                  <a:pt x="17282" y="61443"/>
                </a:lnTo>
                <a:lnTo>
                  <a:pt x="22082" y="63358"/>
                </a:lnTo>
                <a:lnTo>
                  <a:pt x="39349" y="63358"/>
                </a:lnTo>
                <a:lnTo>
                  <a:pt x="42230" y="62400"/>
                </a:lnTo>
                <a:lnTo>
                  <a:pt x="44150" y="62400"/>
                </a:lnTo>
                <a:lnTo>
                  <a:pt x="46070" y="61443"/>
                </a:lnTo>
                <a:lnTo>
                  <a:pt x="48950" y="61443"/>
                </a:lnTo>
                <a:lnTo>
                  <a:pt x="49911" y="60478"/>
                </a:lnTo>
                <a:lnTo>
                  <a:pt x="51831" y="60478"/>
                </a:lnTo>
                <a:lnTo>
                  <a:pt x="52791" y="59519"/>
                </a:lnTo>
                <a:lnTo>
                  <a:pt x="53751" y="59519"/>
                </a:lnTo>
                <a:lnTo>
                  <a:pt x="53751" y="58561"/>
                </a:lnTo>
                <a:lnTo>
                  <a:pt x="54711" y="58561"/>
                </a:lnTo>
                <a:lnTo>
                  <a:pt x="54711" y="47999"/>
                </a:lnTo>
                <a:lnTo>
                  <a:pt x="53751" y="47041"/>
                </a:lnTo>
                <a:lnTo>
                  <a:pt x="51831" y="47041"/>
                </a:lnTo>
                <a:lnTo>
                  <a:pt x="50871" y="47999"/>
                </a:lnTo>
                <a:lnTo>
                  <a:pt x="48950" y="47999"/>
                </a:lnTo>
                <a:lnTo>
                  <a:pt x="47990" y="48958"/>
                </a:lnTo>
                <a:lnTo>
                  <a:pt x="46070" y="48958"/>
                </a:lnTo>
                <a:lnTo>
                  <a:pt x="45110" y="49923"/>
                </a:lnTo>
                <a:lnTo>
                  <a:pt x="43190" y="49923"/>
                </a:lnTo>
                <a:lnTo>
                  <a:pt x="40325" y="50881"/>
                </a:lnTo>
                <a:lnTo>
                  <a:pt x="29763" y="508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4212595" y="8867304"/>
            <a:ext cx="40309" cy="37440"/>
          </a:xfrm>
          <a:custGeom>
            <a:avLst/>
            <a:gdLst/>
            <a:ahLst/>
            <a:cxnLst/>
            <a:rect l="l" t="t" r="r" b="b"/>
            <a:pathLst>
              <a:path w="40309" h="37440">
                <a:moveTo>
                  <a:pt x="36469" y="10555"/>
                </a:moveTo>
                <a:lnTo>
                  <a:pt x="33588" y="8638"/>
                </a:lnTo>
                <a:lnTo>
                  <a:pt x="31668" y="5757"/>
                </a:lnTo>
                <a:lnTo>
                  <a:pt x="28788" y="3840"/>
                </a:lnTo>
                <a:lnTo>
                  <a:pt x="24947" y="1917"/>
                </a:lnTo>
                <a:lnTo>
                  <a:pt x="22067" y="958"/>
                </a:lnTo>
                <a:lnTo>
                  <a:pt x="17266" y="0"/>
                </a:lnTo>
                <a:lnTo>
                  <a:pt x="7680" y="0"/>
                </a:lnTo>
                <a:lnTo>
                  <a:pt x="3840" y="958"/>
                </a:lnTo>
                <a:lnTo>
                  <a:pt x="0" y="2875"/>
                </a:lnTo>
                <a:lnTo>
                  <a:pt x="960" y="19199"/>
                </a:lnTo>
                <a:lnTo>
                  <a:pt x="1920" y="17276"/>
                </a:lnTo>
                <a:lnTo>
                  <a:pt x="2865" y="16317"/>
                </a:lnTo>
                <a:lnTo>
                  <a:pt x="3840" y="15360"/>
                </a:lnTo>
                <a:lnTo>
                  <a:pt x="4800" y="13437"/>
                </a:lnTo>
                <a:lnTo>
                  <a:pt x="6705" y="13437"/>
                </a:lnTo>
                <a:lnTo>
                  <a:pt x="8641" y="12478"/>
                </a:lnTo>
                <a:lnTo>
                  <a:pt x="10546" y="11519"/>
                </a:lnTo>
                <a:lnTo>
                  <a:pt x="16322" y="11519"/>
                </a:lnTo>
                <a:lnTo>
                  <a:pt x="19202" y="13437"/>
                </a:lnTo>
                <a:lnTo>
                  <a:pt x="22067" y="16317"/>
                </a:lnTo>
                <a:lnTo>
                  <a:pt x="23987" y="18234"/>
                </a:lnTo>
                <a:lnTo>
                  <a:pt x="24947" y="22075"/>
                </a:lnTo>
                <a:lnTo>
                  <a:pt x="23987" y="26878"/>
                </a:lnTo>
                <a:lnTo>
                  <a:pt x="0" y="26878"/>
                </a:lnTo>
                <a:lnTo>
                  <a:pt x="0" y="37440"/>
                </a:lnTo>
                <a:lnTo>
                  <a:pt x="38389" y="37440"/>
                </a:lnTo>
                <a:lnTo>
                  <a:pt x="39349" y="36475"/>
                </a:lnTo>
                <a:lnTo>
                  <a:pt x="40309" y="35516"/>
                </a:lnTo>
                <a:lnTo>
                  <a:pt x="40309" y="21116"/>
                </a:lnTo>
                <a:lnTo>
                  <a:pt x="39349" y="17276"/>
                </a:lnTo>
                <a:lnTo>
                  <a:pt x="38389" y="13437"/>
                </a:lnTo>
                <a:lnTo>
                  <a:pt x="36469" y="105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" name="object 155"/>
          <p:cNvSpPr/>
          <p:nvPr/>
        </p:nvSpPr>
        <p:spPr>
          <a:xfrm>
            <a:off x="4266346" y="8867304"/>
            <a:ext cx="38404" cy="65275"/>
          </a:xfrm>
          <a:custGeom>
            <a:avLst/>
            <a:gdLst/>
            <a:ahLst/>
            <a:cxnLst/>
            <a:rect l="l" t="t" r="r" b="b"/>
            <a:pathLst>
              <a:path w="38404" h="65275">
                <a:moveTo>
                  <a:pt x="37444" y="17276"/>
                </a:moveTo>
                <a:lnTo>
                  <a:pt x="37444" y="15360"/>
                </a:lnTo>
                <a:lnTo>
                  <a:pt x="38404" y="15360"/>
                </a:lnTo>
                <a:lnTo>
                  <a:pt x="38404" y="2875"/>
                </a:lnTo>
                <a:lnTo>
                  <a:pt x="37444" y="2875"/>
                </a:lnTo>
                <a:lnTo>
                  <a:pt x="37444" y="1917"/>
                </a:lnTo>
                <a:lnTo>
                  <a:pt x="36484" y="1917"/>
                </a:lnTo>
                <a:lnTo>
                  <a:pt x="36484" y="958"/>
                </a:lnTo>
                <a:lnTo>
                  <a:pt x="34564" y="958"/>
                </a:lnTo>
                <a:lnTo>
                  <a:pt x="33604" y="0"/>
                </a:lnTo>
                <a:lnTo>
                  <a:pt x="27843" y="0"/>
                </a:lnTo>
                <a:lnTo>
                  <a:pt x="26883" y="958"/>
                </a:lnTo>
                <a:lnTo>
                  <a:pt x="24963" y="958"/>
                </a:lnTo>
                <a:lnTo>
                  <a:pt x="24002" y="1917"/>
                </a:lnTo>
                <a:lnTo>
                  <a:pt x="23042" y="1917"/>
                </a:lnTo>
                <a:lnTo>
                  <a:pt x="22082" y="2875"/>
                </a:lnTo>
                <a:lnTo>
                  <a:pt x="20162" y="4799"/>
                </a:lnTo>
                <a:lnTo>
                  <a:pt x="19202" y="5757"/>
                </a:lnTo>
                <a:lnTo>
                  <a:pt x="17282" y="7679"/>
                </a:lnTo>
                <a:lnTo>
                  <a:pt x="16322" y="8638"/>
                </a:lnTo>
                <a:lnTo>
                  <a:pt x="14401" y="11519"/>
                </a:lnTo>
                <a:lnTo>
                  <a:pt x="14401" y="1917"/>
                </a:lnTo>
                <a:lnTo>
                  <a:pt x="11521" y="1917"/>
                </a:lnTo>
                <a:lnTo>
                  <a:pt x="10561" y="958"/>
                </a:lnTo>
                <a:lnTo>
                  <a:pt x="4800" y="958"/>
                </a:lnTo>
                <a:lnTo>
                  <a:pt x="3840" y="1917"/>
                </a:lnTo>
                <a:lnTo>
                  <a:pt x="960" y="1917"/>
                </a:lnTo>
                <a:lnTo>
                  <a:pt x="960" y="2875"/>
                </a:lnTo>
                <a:lnTo>
                  <a:pt x="0" y="3840"/>
                </a:lnTo>
                <a:lnTo>
                  <a:pt x="0" y="63354"/>
                </a:lnTo>
                <a:lnTo>
                  <a:pt x="960" y="63354"/>
                </a:lnTo>
                <a:lnTo>
                  <a:pt x="960" y="64318"/>
                </a:lnTo>
                <a:lnTo>
                  <a:pt x="1920" y="64318"/>
                </a:lnTo>
                <a:lnTo>
                  <a:pt x="2880" y="65275"/>
                </a:lnTo>
                <a:lnTo>
                  <a:pt x="14401" y="65275"/>
                </a:lnTo>
                <a:lnTo>
                  <a:pt x="15361" y="64318"/>
                </a:lnTo>
                <a:lnTo>
                  <a:pt x="16322" y="64318"/>
                </a:lnTo>
                <a:lnTo>
                  <a:pt x="17282" y="63354"/>
                </a:lnTo>
                <a:lnTo>
                  <a:pt x="17282" y="25914"/>
                </a:lnTo>
                <a:lnTo>
                  <a:pt x="18242" y="23996"/>
                </a:lnTo>
                <a:lnTo>
                  <a:pt x="19202" y="22075"/>
                </a:lnTo>
                <a:lnTo>
                  <a:pt x="20162" y="21116"/>
                </a:lnTo>
                <a:lnTo>
                  <a:pt x="22082" y="20157"/>
                </a:lnTo>
                <a:lnTo>
                  <a:pt x="23042" y="19199"/>
                </a:lnTo>
                <a:lnTo>
                  <a:pt x="24002" y="18234"/>
                </a:lnTo>
                <a:lnTo>
                  <a:pt x="24963" y="17276"/>
                </a:lnTo>
                <a:lnTo>
                  <a:pt x="25923" y="16317"/>
                </a:lnTo>
                <a:lnTo>
                  <a:pt x="27843" y="16317"/>
                </a:lnTo>
                <a:lnTo>
                  <a:pt x="28803" y="15360"/>
                </a:lnTo>
                <a:lnTo>
                  <a:pt x="30723" y="15360"/>
                </a:lnTo>
                <a:lnTo>
                  <a:pt x="31683" y="16317"/>
                </a:lnTo>
                <a:lnTo>
                  <a:pt x="33604" y="16317"/>
                </a:lnTo>
                <a:lnTo>
                  <a:pt x="34564" y="17276"/>
                </a:lnTo>
                <a:lnTo>
                  <a:pt x="37444" y="172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/>
          <p:nvPr/>
        </p:nvSpPr>
        <p:spPr>
          <a:xfrm>
            <a:off x="4322033" y="8915299"/>
            <a:ext cx="43190" cy="41279"/>
          </a:xfrm>
          <a:custGeom>
            <a:avLst/>
            <a:gdLst/>
            <a:ahLst/>
            <a:cxnLst/>
            <a:rect l="l" t="t" r="r" b="b"/>
            <a:pathLst>
              <a:path w="43190" h="41279">
                <a:moveTo>
                  <a:pt x="18227" y="29759"/>
                </a:moveTo>
                <a:lnTo>
                  <a:pt x="9585" y="29759"/>
                </a:lnTo>
                <a:lnTo>
                  <a:pt x="6705" y="28800"/>
                </a:lnTo>
                <a:lnTo>
                  <a:pt x="3840" y="27841"/>
                </a:lnTo>
                <a:lnTo>
                  <a:pt x="1905" y="26877"/>
                </a:lnTo>
                <a:lnTo>
                  <a:pt x="960" y="24960"/>
                </a:lnTo>
                <a:lnTo>
                  <a:pt x="0" y="40320"/>
                </a:lnTo>
                <a:lnTo>
                  <a:pt x="3840" y="40320"/>
                </a:lnTo>
                <a:lnTo>
                  <a:pt x="7680" y="41279"/>
                </a:lnTo>
                <a:lnTo>
                  <a:pt x="18227" y="41279"/>
                </a:lnTo>
                <a:lnTo>
                  <a:pt x="22067" y="40320"/>
                </a:lnTo>
                <a:lnTo>
                  <a:pt x="25908" y="39361"/>
                </a:lnTo>
                <a:lnTo>
                  <a:pt x="29748" y="38403"/>
                </a:lnTo>
                <a:lnTo>
                  <a:pt x="33588" y="36479"/>
                </a:lnTo>
                <a:lnTo>
                  <a:pt x="35509" y="34562"/>
                </a:lnTo>
                <a:lnTo>
                  <a:pt x="38389" y="32641"/>
                </a:lnTo>
                <a:lnTo>
                  <a:pt x="40309" y="30723"/>
                </a:lnTo>
                <a:lnTo>
                  <a:pt x="41269" y="27841"/>
                </a:lnTo>
                <a:lnTo>
                  <a:pt x="43190" y="25918"/>
                </a:lnTo>
                <a:lnTo>
                  <a:pt x="43190" y="15358"/>
                </a:lnTo>
                <a:lnTo>
                  <a:pt x="42230" y="13441"/>
                </a:lnTo>
                <a:lnTo>
                  <a:pt x="41269" y="10559"/>
                </a:lnTo>
                <a:lnTo>
                  <a:pt x="39349" y="9601"/>
                </a:lnTo>
                <a:lnTo>
                  <a:pt x="38389" y="7679"/>
                </a:lnTo>
                <a:lnTo>
                  <a:pt x="36469" y="5762"/>
                </a:lnTo>
                <a:lnTo>
                  <a:pt x="33588" y="4803"/>
                </a:lnTo>
                <a:lnTo>
                  <a:pt x="31668" y="3838"/>
                </a:lnTo>
                <a:lnTo>
                  <a:pt x="28788" y="3838"/>
                </a:lnTo>
                <a:lnTo>
                  <a:pt x="25908" y="2880"/>
                </a:lnTo>
                <a:lnTo>
                  <a:pt x="22067" y="2880"/>
                </a:lnTo>
                <a:lnTo>
                  <a:pt x="7680" y="1921"/>
                </a:lnTo>
                <a:lnTo>
                  <a:pt x="4800" y="1921"/>
                </a:lnTo>
                <a:lnTo>
                  <a:pt x="3840" y="963"/>
                </a:lnTo>
                <a:lnTo>
                  <a:pt x="1905" y="0"/>
                </a:lnTo>
                <a:lnTo>
                  <a:pt x="1905" y="18239"/>
                </a:lnTo>
                <a:lnTo>
                  <a:pt x="2865" y="17280"/>
                </a:lnTo>
                <a:lnTo>
                  <a:pt x="3840" y="16323"/>
                </a:lnTo>
                <a:lnTo>
                  <a:pt x="4800" y="15358"/>
                </a:lnTo>
                <a:lnTo>
                  <a:pt x="5745" y="14400"/>
                </a:lnTo>
                <a:lnTo>
                  <a:pt x="21107" y="14400"/>
                </a:lnTo>
                <a:lnTo>
                  <a:pt x="23027" y="15358"/>
                </a:lnTo>
                <a:lnTo>
                  <a:pt x="24947" y="16323"/>
                </a:lnTo>
                <a:lnTo>
                  <a:pt x="25908" y="17280"/>
                </a:lnTo>
                <a:lnTo>
                  <a:pt x="26868" y="19197"/>
                </a:lnTo>
                <a:lnTo>
                  <a:pt x="26868" y="23038"/>
                </a:lnTo>
                <a:lnTo>
                  <a:pt x="25908" y="24003"/>
                </a:lnTo>
                <a:lnTo>
                  <a:pt x="25908" y="24960"/>
                </a:lnTo>
                <a:lnTo>
                  <a:pt x="24947" y="25918"/>
                </a:lnTo>
                <a:lnTo>
                  <a:pt x="23987" y="26877"/>
                </a:lnTo>
                <a:lnTo>
                  <a:pt x="23027" y="27841"/>
                </a:lnTo>
                <a:lnTo>
                  <a:pt x="21107" y="28800"/>
                </a:lnTo>
                <a:lnTo>
                  <a:pt x="20147" y="28800"/>
                </a:lnTo>
                <a:lnTo>
                  <a:pt x="18227" y="29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/>
          <p:nvPr/>
        </p:nvSpPr>
        <p:spPr>
          <a:xfrm>
            <a:off x="4306656" y="8867304"/>
            <a:ext cx="59527" cy="88315"/>
          </a:xfrm>
          <a:custGeom>
            <a:avLst/>
            <a:gdLst/>
            <a:ahLst/>
            <a:cxnLst/>
            <a:rect l="l" t="t" r="r" b="b"/>
            <a:pathLst>
              <a:path w="59527" h="88315">
                <a:moveTo>
                  <a:pt x="28803" y="31677"/>
                </a:moveTo>
                <a:lnTo>
                  <a:pt x="24963" y="31677"/>
                </a:lnTo>
                <a:lnTo>
                  <a:pt x="23058" y="30719"/>
                </a:lnTo>
                <a:lnTo>
                  <a:pt x="21122" y="29760"/>
                </a:lnTo>
                <a:lnTo>
                  <a:pt x="20177" y="42237"/>
                </a:lnTo>
                <a:lnTo>
                  <a:pt x="21122" y="42237"/>
                </a:lnTo>
                <a:lnTo>
                  <a:pt x="23058" y="43196"/>
                </a:lnTo>
                <a:lnTo>
                  <a:pt x="35524" y="43196"/>
                </a:lnTo>
                <a:lnTo>
                  <a:pt x="38404" y="42237"/>
                </a:lnTo>
                <a:lnTo>
                  <a:pt x="41285" y="41279"/>
                </a:lnTo>
                <a:lnTo>
                  <a:pt x="44165" y="39357"/>
                </a:lnTo>
                <a:lnTo>
                  <a:pt x="46085" y="37440"/>
                </a:lnTo>
                <a:lnTo>
                  <a:pt x="48966" y="36475"/>
                </a:lnTo>
                <a:lnTo>
                  <a:pt x="49926" y="33599"/>
                </a:lnTo>
                <a:lnTo>
                  <a:pt x="50886" y="30719"/>
                </a:lnTo>
                <a:lnTo>
                  <a:pt x="52806" y="28795"/>
                </a:lnTo>
                <a:lnTo>
                  <a:pt x="52806" y="18234"/>
                </a:lnTo>
                <a:lnTo>
                  <a:pt x="51846" y="16317"/>
                </a:lnTo>
                <a:lnTo>
                  <a:pt x="50886" y="15360"/>
                </a:lnTo>
                <a:lnTo>
                  <a:pt x="49926" y="14395"/>
                </a:lnTo>
                <a:lnTo>
                  <a:pt x="57607" y="14395"/>
                </a:lnTo>
                <a:lnTo>
                  <a:pt x="58567" y="13437"/>
                </a:lnTo>
                <a:lnTo>
                  <a:pt x="58567" y="12478"/>
                </a:lnTo>
                <a:lnTo>
                  <a:pt x="59527" y="11519"/>
                </a:lnTo>
                <a:lnTo>
                  <a:pt x="59527" y="3840"/>
                </a:lnTo>
                <a:lnTo>
                  <a:pt x="58567" y="2875"/>
                </a:lnTo>
                <a:lnTo>
                  <a:pt x="58567" y="1917"/>
                </a:lnTo>
                <a:lnTo>
                  <a:pt x="38404" y="1917"/>
                </a:lnTo>
                <a:lnTo>
                  <a:pt x="37444" y="958"/>
                </a:lnTo>
                <a:lnTo>
                  <a:pt x="33604" y="958"/>
                </a:lnTo>
                <a:lnTo>
                  <a:pt x="31683" y="0"/>
                </a:lnTo>
                <a:lnTo>
                  <a:pt x="24963" y="0"/>
                </a:lnTo>
                <a:lnTo>
                  <a:pt x="21122" y="958"/>
                </a:lnTo>
                <a:lnTo>
                  <a:pt x="18242" y="1917"/>
                </a:lnTo>
                <a:lnTo>
                  <a:pt x="15377" y="2875"/>
                </a:lnTo>
                <a:lnTo>
                  <a:pt x="12496" y="4799"/>
                </a:lnTo>
                <a:lnTo>
                  <a:pt x="10561" y="5757"/>
                </a:lnTo>
                <a:lnTo>
                  <a:pt x="8656" y="7679"/>
                </a:lnTo>
                <a:lnTo>
                  <a:pt x="6720" y="10555"/>
                </a:lnTo>
                <a:lnTo>
                  <a:pt x="5775" y="13437"/>
                </a:lnTo>
                <a:lnTo>
                  <a:pt x="4815" y="15360"/>
                </a:lnTo>
                <a:lnTo>
                  <a:pt x="3855" y="19199"/>
                </a:lnTo>
                <a:lnTo>
                  <a:pt x="3855" y="25914"/>
                </a:lnTo>
                <a:lnTo>
                  <a:pt x="4815" y="27837"/>
                </a:lnTo>
                <a:lnTo>
                  <a:pt x="5775" y="30719"/>
                </a:lnTo>
                <a:lnTo>
                  <a:pt x="5775" y="32634"/>
                </a:lnTo>
                <a:lnTo>
                  <a:pt x="7696" y="34558"/>
                </a:lnTo>
                <a:lnTo>
                  <a:pt x="8656" y="35516"/>
                </a:lnTo>
                <a:lnTo>
                  <a:pt x="6720" y="37440"/>
                </a:lnTo>
                <a:lnTo>
                  <a:pt x="5775" y="39357"/>
                </a:lnTo>
                <a:lnTo>
                  <a:pt x="4815" y="41279"/>
                </a:lnTo>
                <a:lnTo>
                  <a:pt x="2895" y="44154"/>
                </a:lnTo>
                <a:lnTo>
                  <a:pt x="2895" y="52798"/>
                </a:lnTo>
                <a:lnTo>
                  <a:pt x="3855" y="54716"/>
                </a:lnTo>
                <a:lnTo>
                  <a:pt x="4815" y="55674"/>
                </a:lnTo>
                <a:lnTo>
                  <a:pt x="6720" y="57596"/>
                </a:lnTo>
                <a:lnTo>
                  <a:pt x="8656" y="58555"/>
                </a:lnTo>
                <a:lnTo>
                  <a:pt x="6720" y="59513"/>
                </a:lnTo>
                <a:lnTo>
                  <a:pt x="5775" y="60478"/>
                </a:lnTo>
                <a:lnTo>
                  <a:pt x="4815" y="61437"/>
                </a:lnTo>
                <a:lnTo>
                  <a:pt x="3855" y="62395"/>
                </a:lnTo>
                <a:lnTo>
                  <a:pt x="2895" y="64318"/>
                </a:lnTo>
                <a:lnTo>
                  <a:pt x="1935" y="65275"/>
                </a:lnTo>
                <a:lnTo>
                  <a:pt x="1935" y="66234"/>
                </a:lnTo>
                <a:lnTo>
                  <a:pt x="975" y="67193"/>
                </a:lnTo>
                <a:lnTo>
                  <a:pt x="975" y="69116"/>
                </a:lnTo>
                <a:lnTo>
                  <a:pt x="0" y="70075"/>
                </a:lnTo>
                <a:lnTo>
                  <a:pt x="0" y="75837"/>
                </a:lnTo>
                <a:lnTo>
                  <a:pt x="975" y="77754"/>
                </a:lnTo>
                <a:lnTo>
                  <a:pt x="1935" y="79677"/>
                </a:lnTo>
                <a:lnTo>
                  <a:pt x="2895" y="81593"/>
                </a:lnTo>
                <a:lnTo>
                  <a:pt x="3855" y="83516"/>
                </a:lnTo>
                <a:lnTo>
                  <a:pt x="6720" y="84475"/>
                </a:lnTo>
                <a:lnTo>
                  <a:pt x="8656" y="86398"/>
                </a:lnTo>
                <a:lnTo>
                  <a:pt x="11536" y="87357"/>
                </a:lnTo>
                <a:lnTo>
                  <a:pt x="15377" y="88315"/>
                </a:lnTo>
                <a:lnTo>
                  <a:pt x="16337" y="72955"/>
                </a:lnTo>
                <a:lnTo>
                  <a:pt x="16337" y="67193"/>
                </a:lnTo>
                <a:lnTo>
                  <a:pt x="17282" y="67193"/>
                </a:lnTo>
                <a:lnTo>
                  <a:pt x="17282" y="43196"/>
                </a:lnTo>
                <a:lnTo>
                  <a:pt x="18242" y="42237"/>
                </a:lnTo>
                <a:lnTo>
                  <a:pt x="18242" y="41279"/>
                </a:lnTo>
                <a:lnTo>
                  <a:pt x="19217" y="41279"/>
                </a:lnTo>
                <a:lnTo>
                  <a:pt x="18242" y="24955"/>
                </a:lnTo>
                <a:lnTo>
                  <a:pt x="18242" y="19199"/>
                </a:lnTo>
                <a:lnTo>
                  <a:pt x="19217" y="18234"/>
                </a:lnTo>
                <a:lnTo>
                  <a:pt x="19217" y="17276"/>
                </a:lnTo>
                <a:lnTo>
                  <a:pt x="20177" y="16317"/>
                </a:lnTo>
                <a:lnTo>
                  <a:pt x="21122" y="15360"/>
                </a:lnTo>
                <a:lnTo>
                  <a:pt x="22082" y="14395"/>
                </a:lnTo>
                <a:lnTo>
                  <a:pt x="23058" y="13437"/>
                </a:lnTo>
                <a:lnTo>
                  <a:pt x="24002" y="12478"/>
                </a:lnTo>
                <a:lnTo>
                  <a:pt x="24963" y="12478"/>
                </a:lnTo>
                <a:lnTo>
                  <a:pt x="26898" y="11519"/>
                </a:lnTo>
                <a:lnTo>
                  <a:pt x="31683" y="11519"/>
                </a:lnTo>
                <a:lnTo>
                  <a:pt x="33604" y="12478"/>
                </a:lnTo>
                <a:lnTo>
                  <a:pt x="35524" y="14395"/>
                </a:lnTo>
                <a:lnTo>
                  <a:pt x="37444" y="16317"/>
                </a:lnTo>
                <a:lnTo>
                  <a:pt x="38404" y="19199"/>
                </a:lnTo>
                <a:lnTo>
                  <a:pt x="38404" y="24955"/>
                </a:lnTo>
                <a:lnTo>
                  <a:pt x="37444" y="25914"/>
                </a:lnTo>
                <a:lnTo>
                  <a:pt x="37444" y="26878"/>
                </a:lnTo>
                <a:lnTo>
                  <a:pt x="36484" y="27837"/>
                </a:lnTo>
                <a:lnTo>
                  <a:pt x="35524" y="28795"/>
                </a:lnTo>
                <a:lnTo>
                  <a:pt x="35524" y="29760"/>
                </a:lnTo>
                <a:lnTo>
                  <a:pt x="33604" y="30719"/>
                </a:lnTo>
                <a:lnTo>
                  <a:pt x="32644" y="30719"/>
                </a:lnTo>
                <a:lnTo>
                  <a:pt x="31683" y="31677"/>
                </a:lnTo>
                <a:lnTo>
                  <a:pt x="28803" y="31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/>
          <p:nvPr/>
        </p:nvSpPr>
        <p:spPr>
          <a:xfrm>
            <a:off x="4324898" y="8892259"/>
            <a:ext cx="2880" cy="17282"/>
          </a:xfrm>
          <a:custGeom>
            <a:avLst/>
            <a:gdLst/>
            <a:ahLst/>
            <a:cxnLst/>
            <a:rect l="l" t="t" r="r" b="b"/>
            <a:pathLst>
              <a:path w="2880" h="17282">
                <a:moveTo>
                  <a:pt x="975" y="2881"/>
                </a:moveTo>
                <a:lnTo>
                  <a:pt x="0" y="0"/>
                </a:lnTo>
                <a:lnTo>
                  <a:pt x="975" y="16323"/>
                </a:lnTo>
                <a:lnTo>
                  <a:pt x="1935" y="17282"/>
                </a:lnTo>
                <a:lnTo>
                  <a:pt x="2880" y="4805"/>
                </a:lnTo>
                <a:lnTo>
                  <a:pt x="975" y="28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/>
          <p:nvPr/>
        </p:nvSpPr>
        <p:spPr>
          <a:xfrm>
            <a:off x="4377705" y="8868262"/>
            <a:ext cx="16322" cy="64317"/>
          </a:xfrm>
          <a:custGeom>
            <a:avLst/>
            <a:gdLst/>
            <a:ahLst/>
            <a:cxnLst/>
            <a:rect l="l" t="t" r="r" b="b"/>
            <a:pathLst>
              <a:path w="16322" h="64317">
                <a:moveTo>
                  <a:pt x="14401" y="64317"/>
                </a:moveTo>
                <a:lnTo>
                  <a:pt x="14401" y="63360"/>
                </a:lnTo>
                <a:lnTo>
                  <a:pt x="16322" y="63360"/>
                </a:lnTo>
                <a:lnTo>
                  <a:pt x="16322" y="1917"/>
                </a:lnTo>
                <a:lnTo>
                  <a:pt x="15361" y="1917"/>
                </a:lnTo>
                <a:lnTo>
                  <a:pt x="15361" y="958"/>
                </a:lnTo>
                <a:lnTo>
                  <a:pt x="12481" y="958"/>
                </a:lnTo>
                <a:lnTo>
                  <a:pt x="10561" y="0"/>
                </a:lnTo>
                <a:lnTo>
                  <a:pt x="4800" y="0"/>
                </a:lnTo>
                <a:lnTo>
                  <a:pt x="3840" y="958"/>
                </a:lnTo>
                <a:lnTo>
                  <a:pt x="960" y="958"/>
                </a:lnTo>
                <a:lnTo>
                  <a:pt x="0" y="1917"/>
                </a:lnTo>
                <a:lnTo>
                  <a:pt x="0" y="63360"/>
                </a:lnTo>
                <a:lnTo>
                  <a:pt x="960" y="63360"/>
                </a:lnTo>
                <a:lnTo>
                  <a:pt x="1920" y="64317"/>
                </a:lnTo>
                <a:lnTo>
                  <a:pt x="14401" y="64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" name="object 160"/>
          <p:cNvSpPr/>
          <p:nvPr/>
        </p:nvSpPr>
        <p:spPr>
          <a:xfrm>
            <a:off x="4375785" y="8842342"/>
            <a:ext cx="19202" cy="17282"/>
          </a:xfrm>
          <a:custGeom>
            <a:avLst/>
            <a:gdLst/>
            <a:ahLst/>
            <a:cxnLst/>
            <a:rect l="l" t="t" r="r" b="b"/>
            <a:pathLst>
              <a:path w="19202" h="17282">
                <a:moveTo>
                  <a:pt x="960" y="14401"/>
                </a:moveTo>
                <a:lnTo>
                  <a:pt x="1920" y="16318"/>
                </a:lnTo>
                <a:lnTo>
                  <a:pt x="3840" y="17282"/>
                </a:lnTo>
                <a:lnTo>
                  <a:pt x="16322" y="17282"/>
                </a:lnTo>
                <a:lnTo>
                  <a:pt x="17282" y="16318"/>
                </a:lnTo>
                <a:lnTo>
                  <a:pt x="19202" y="14401"/>
                </a:lnTo>
                <a:lnTo>
                  <a:pt x="19202" y="3840"/>
                </a:lnTo>
                <a:lnTo>
                  <a:pt x="17282" y="1917"/>
                </a:lnTo>
                <a:lnTo>
                  <a:pt x="16322" y="958"/>
                </a:lnTo>
                <a:lnTo>
                  <a:pt x="13441" y="0"/>
                </a:lnTo>
                <a:lnTo>
                  <a:pt x="6720" y="0"/>
                </a:lnTo>
                <a:lnTo>
                  <a:pt x="3840" y="958"/>
                </a:lnTo>
                <a:lnTo>
                  <a:pt x="1920" y="1917"/>
                </a:lnTo>
                <a:lnTo>
                  <a:pt x="960" y="3840"/>
                </a:lnTo>
                <a:lnTo>
                  <a:pt x="0" y="5763"/>
                </a:lnTo>
                <a:lnTo>
                  <a:pt x="0" y="12478"/>
                </a:lnTo>
                <a:lnTo>
                  <a:pt x="96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" name="object 161"/>
          <p:cNvSpPr/>
          <p:nvPr/>
        </p:nvSpPr>
        <p:spPr>
          <a:xfrm>
            <a:off x="4410349" y="8867304"/>
            <a:ext cx="56631" cy="65275"/>
          </a:xfrm>
          <a:custGeom>
            <a:avLst/>
            <a:gdLst/>
            <a:ahLst/>
            <a:cxnLst/>
            <a:rect l="l" t="t" r="r" b="b"/>
            <a:pathLst>
              <a:path w="56631" h="65275">
                <a:moveTo>
                  <a:pt x="25907" y="15360"/>
                </a:moveTo>
                <a:lnTo>
                  <a:pt x="27828" y="14395"/>
                </a:lnTo>
                <a:lnTo>
                  <a:pt x="31668" y="14395"/>
                </a:lnTo>
                <a:lnTo>
                  <a:pt x="33588" y="15360"/>
                </a:lnTo>
                <a:lnTo>
                  <a:pt x="34549" y="15360"/>
                </a:lnTo>
                <a:lnTo>
                  <a:pt x="35509" y="16317"/>
                </a:lnTo>
                <a:lnTo>
                  <a:pt x="36469" y="17276"/>
                </a:lnTo>
                <a:lnTo>
                  <a:pt x="37429" y="18234"/>
                </a:lnTo>
                <a:lnTo>
                  <a:pt x="38389" y="19199"/>
                </a:lnTo>
                <a:lnTo>
                  <a:pt x="39349" y="21116"/>
                </a:lnTo>
                <a:lnTo>
                  <a:pt x="39349" y="22075"/>
                </a:lnTo>
                <a:lnTo>
                  <a:pt x="40309" y="23996"/>
                </a:lnTo>
                <a:lnTo>
                  <a:pt x="40309" y="64318"/>
                </a:lnTo>
                <a:lnTo>
                  <a:pt x="42230" y="64318"/>
                </a:lnTo>
                <a:lnTo>
                  <a:pt x="42230" y="65275"/>
                </a:lnTo>
                <a:lnTo>
                  <a:pt x="54711" y="65275"/>
                </a:lnTo>
                <a:lnTo>
                  <a:pt x="54711" y="64318"/>
                </a:lnTo>
                <a:lnTo>
                  <a:pt x="56631" y="64318"/>
                </a:lnTo>
                <a:lnTo>
                  <a:pt x="56631" y="18234"/>
                </a:lnTo>
                <a:lnTo>
                  <a:pt x="55671" y="15360"/>
                </a:lnTo>
                <a:lnTo>
                  <a:pt x="54711" y="12478"/>
                </a:lnTo>
                <a:lnTo>
                  <a:pt x="53751" y="9596"/>
                </a:lnTo>
                <a:lnTo>
                  <a:pt x="51831" y="7679"/>
                </a:lnTo>
                <a:lnTo>
                  <a:pt x="49911" y="4799"/>
                </a:lnTo>
                <a:lnTo>
                  <a:pt x="47990" y="3840"/>
                </a:lnTo>
                <a:lnTo>
                  <a:pt x="45110" y="1917"/>
                </a:lnTo>
                <a:lnTo>
                  <a:pt x="42230" y="958"/>
                </a:lnTo>
                <a:lnTo>
                  <a:pt x="39349" y="0"/>
                </a:lnTo>
                <a:lnTo>
                  <a:pt x="31668" y="0"/>
                </a:lnTo>
                <a:lnTo>
                  <a:pt x="27828" y="958"/>
                </a:lnTo>
                <a:lnTo>
                  <a:pt x="24947" y="2875"/>
                </a:lnTo>
                <a:lnTo>
                  <a:pt x="21122" y="4799"/>
                </a:lnTo>
                <a:lnTo>
                  <a:pt x="18227" y="6716"/>
                </a:lnTo>
                <a:lnTo>
                  <a:pt x="14401" y="10555"/>
                </a:lnTo>
                <a:lnTo>
                  <a:pt x="14401" y="1917"/>
                </a:lnTo>
                <a:lnTo>
                  <a:pt x="10561" y="1917"/>
                </a:lnTo>
                <a:lnTo>
                  <a:pt x="10561" y="958"/>
                </a:lnTo>
                <a:lnTo>
                  <a:pt x="4785" y="958"/>
                </a:lnTo>
                <a:lnTo>
                  <a:pt x="3840" y="1917"/>
                </a:lnTo>
                <a:lnTo>
                  <a:pt x="944" y="1917"/>
                </a:lnTo>
                <a:lnTo>
                  <a:pt x="944" y="2875"/>
                </a:lnTo>
                <a:lnTo>
                  <a:pt x="0" y="2875"/>
                </a:lnTo>
                <a:lnTo>
                  <a:pt x="0" y="63354"/>
                </a:lnTo>
                <a:lnTo>
                  <a:pt x="944" y="63354"/>
                </a:lnTo>
                <a:lnTo>
                  <a:pt x="944" y="64318"/>
                </a:lnTo>
                <a:lnTo>
                  <a:pt x="1920" y="64318"/>
                </a:lnTo>
                <a:lnTo>
                  <a:pt x="2880" y="65275"/>
                </a:lnTo>
                <a:lnTo>
                  <a:pt x="14401" y="65275"/>
                </a:lnTo>
                <a:lnTo>
                  <a:pt x="15346" y="64318"/>
                </a:lnTo>
                <a:lnTo>
                  <a:pt x="16306" y="64318"/>
                </a:lnTo>
                <a:lnTo>
                  <a:pt x="17282" y="63354"/>
                </a:lnTo>
                <a:lnTo>
                  <a:pt x="17282" y="23996"/>
                </a:lnTo>
                <a:lnTo>
                  <a:pt x="19187" y="21116"/>
                </a:lnTo>
                <a:lnTo>
                  <a:pt x="22067" y="18234"/>
                </a:lnTo>
                <a:lnTo>
                  <a:pt x="23987" y="17276"/>
                </a:lnTo>
                <a:lnTo>
                  <a:pt x="25907" y="153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" name="object 162"/>
          <p:cNvSpPr/>
          <p:nvPr/>
        </p:nvSpPr>
        <p:spPr>
          <a:xfrm>
            <a:off x="4495784" y="8895141"/>
            <a:ext cx="3840" cy="14400"/>
          </a:xfrm>
          <a:custGeom>
            <a:avLst/>
            <a:gdLst/>
            <a:ahLst/>
            <a:cxnLst/>
            <a:rect l="l" t="t" r="r" b="b"/>
            <a:pathLst>
              <a:path w="3840" h="14400">
                <a:moveTo>
                  <a:pt x="1920" y="1923"/>
                </a:moveTo>
                <a:lnTo>
                  <a:pt x="0" y="0"/>
                </a:lnTo>
                <a:lnTo>
                  <a:pt x="0" y="13441"/>
                </a:lnTo>
                <a:lnTo>
                  <a:pt x="960" y="14400"/>
                </a:lnTo>
                <a:lnTo>
                  <a:pt x="2880" y="14400"/>
                </a:lnTo>
                <a:lnTo>
                  <a:pt x="3840" y="2881"/>
                </a:lnTo>
                <a:lnTo>
                  <a:pt x="1920" y="1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" name="object 163"/>
          <p:cNvSpPr/>
          <p:nvPr/>
        </p:nvSpPr>
        <p:spPr>
          <a:xfrm>
            <a:off x="4476582" y="8870179"/>
            <a:ext cx="59512" cy="86398"/>
          </a:xfrm>
          <a:custGeom>
            <a:avLst/>
            <a:gdLst/>
            <a:ahLst/>
            <a:cxnLst/>
            <a:rect l="l" t="t" r="r" b="b"/>
            <a:pathLst>
              <a:path w="59512" h="86398">
                <a:moveTo>
                  <a:pt x="33604" y="74878"/>
                </a:moveTo>
                <a:lnTo>
                  <a:pt x="24963" y="74878"/>
                </a:lnTo>
                <a:lnTo>
                  <a:pt x="22082" y="73920"/>
                </a:lnTo>
                <a:lnTo>
                  <a:pt x="19202" y="72961"/>
                </a:lnTo>
                <a:lnTo>
                  <a:pt x="17282" y="71996"/>
                </a:lnTo>
                <a:lnTo>
                  <a:pt x="16322" y="70079"/>
                </a:lnTo>
                <a:lnTo>
                  <a:pt x="15361" y="0"/>
                </a:lnTo>
                <a:lnTo>
                  <a:pt x="13441" y="1923"/>
                </a:lnTo>
                <a:lnTo>
                  <a:pt x="11521" y="2881"/>
                </a:lnTo>
                <a:lnTo>
                  <a:pt x="8641" y="4803"/>
                </a:lnTo>
                <a:lnTo>
                  <a:pt x="6720" y="7679"/>
                </a:lnTo>
                <a:lnTo>
                  <a:pt x="5760" y="10561"/>
                </a:lnTo>
                <a:lnTo>
                  <a:pt x="4800" y="12484"/>
                </a:lnTo>
                <a:lnTo>
                  <a:pt x="3840" y="16323"/>
                </a:lnTo>
                <a:lnTo>
                  <a:pt x="3840" y="23038"/>
                </a:lnTo>
                <a:lnTo>
                  <a:pt x="4800" y="24961"/>
                </a:lnTo>
                <a:lnTo>
                  <a:pt x="5760" y="27843"/>
                </a:lnTo>
                <a:lnTo>
                  <a:pt x="6720" y="29759"/>
                </a:lnTo>
                <a:lnTo>
                  <a:pt x="7680" y="31682"/>
                </a:lnTo>
                <a:lnTo>
                  <a:pt x="9601" y="32641"/>
                </a:lnTo>
                <a:lnTo>
                  <a:pt x="7680" y="34564"/>
                </a:lnTo>
                <a:lnTo>
                  <a:pt x="5760" y="36481"/>
                </a:lnTo>
                <a:lnTo>
                  <a:pt x="4800" y="38403"/>
                </a:lnTo>
                <a:lnTo>
                  <a:pt x="3840" y="41279"/>
                </a:lnTo>
                <a:lnTo>
                  <a:pt x="2880" y="43202"/>
                </a:lnTo>
                <a:lnTo>
                  <a:pt x="2880" y="47999"/>
                </a:lnTo>
                <a:lnTo>
                  <a:pt x="3840" y="49923"/>
                </a:lnTo>
                <a:lnTo>
                  <a:pt x="4800" y="51840"/>
                </a:lnTo>
                <a:lnTo>
                  <a:pt x="5760" y="52798"/>
                </a:lnTo>
                <a:lnTo>
                  <a:pt x="6720" y="54720"/>
                </a:lnTo>
                <a:lnTo>
                  <a:pt x="8641" y="55679"/>
                </a:lnTo>
                <a:lnTo>
                  <a:pt x="7680" y="56637"/>
                </a:lnTo>
                <a:lnTo>
                  <a:pt x="5760" y="57602"/>
                </a:lnTo>
                <a:lnTo>
                  <a:pt x="4800" y="58561"/>
                </a:lnTo>
                <a:lnTo>
                  <a:pt x="3840" y="59519"/>
                </a:lnTo>
                <a:lnTo>
                  <a:pt x="2880" y="61443"/>
                </a:lnTo>
                <a:lnTo>
                  <a:pt x="2880" y="62400"/>
                </a:lnTo>
                <a:lnTo>
                  <a:pt x="1920" y="63358"/>
                </a:lnTo>
                <a:lnTo>
                  <a:pt x="960" y="64317"/>
                </a:lnTo>
                <a:lnTo>
                  <a:pt x="960" y="66240"/>
                </a:lnTo>
                <a:lnTo>
                  <a:pt x="0" y="67199"/>
                </a:lnTo>
                <a:lnTo>
                  <a:pt x="0" y="72961"/>
                </a:lnTo>
                <a:lnTo>
                  <a:pt x="960" y="74878"/>
                </a:lnTo>
                <a:lnTo>
                  <a:pt x="1920" y="76801"/>
                </a:lnTo>
                <a:lnTo>
                  <a:pt x="2880" y="78717"/>
                </a:lnTo>
                <a:lnTo>
                  <a:pt x="4800" y="80640"/>
                </a:lnTo>
                <a:lnTo>
                  <a:pt x="6720" y="81599"/>
                </a:lnTo>
                <a:lnTo>
                  <a:pt x="8641" y="83522"/>
                </a:lnTo>
                <a:lnTo>
                  <a:pt x="11521" y="84481"/>
                </a:lnTo>
                <a:lnTo>
                  <a:pt x="15361" y="85440"/>
                </a:lnTo>
                <a:lnTo>
                  <a:pt x="19202" y="85440"/>
                </a:lnTo>
                <a:lnTo>
                  <a:pt x="23042" y="86398"/>
                </a:lnTo>
                <a:lnTo>
                  <a:pt x="33604" y="86398"/>
                </a:lnTo>
                <a:lnTo>
                  <a:pt x="38404" y="85440"/>
                </a:lnTo>
                <a:lnTo>
                  <a:pt x="42245" y="84481"/>
                </a:lnTo>
                <a:lnTo>
                  <a:pt x="46085" y="83522"/>
                </a:lnTo>
                <a:lnTo>
                  <a:pt x="48966" y="81599"/>
                </a:lnTo>
                <a:lnTo>
                  <a:pt x="51831" y="79682"/>
                </a:lnTo>
                <a:lnTo>
                  <a:pt x="53751" y="77760"/>
                </a:lnTo>
                <a:lnTo>
                  <a:pt x="55671" y="75843"/>
                </a:lnTo>
                <a:lnTo>
                  <a:pt x="57591" y="72961"/>
                </a:lnTo>
                <a:lnTo>
                  <a:pt x="58552" y="71038"/>
                </a:lnTo>
                <a:lnTo>
                  <a:pt x="59512" y="68157"/>
                </a:lnTo>
                <a:lnTo>
                  <a:pt x="59512" y="62400"/>
                </a:lnTo>
                <a:lnTo>
                  <a:pt x="58552" y="60478"/>
                </a:lnTo>
                <a:lnTo>
                  <a:pt x="57591" y="58561"/>
                </a:lnTo>
                <a:lnTo>
                  <a:pt x="56631" y="55679"/>
                </a:lnTo>
                <a:lnTo>
                  <a:pt x="55671" y="54720"/>
                </a:lnTo>
                <a:lnTo>
                  <a:pt x="53751" y="52798"/>
                </a:lnTo>
                <a:lnTo>
                  <a:pt x="51831" y="50881"/>
                </a:lnTo>
                <a:lnTo>
                  <a:pt x="49911" y="49923"/>
                </a:lnTo>
                <a:lnTo>
                  <a:pt x="47030" y="48958"/>
                </a:lnTo>
                <a:lnTo>
                  <a:pt x="44150" y="48958"/>
                </a:lnTo>
                <a:lnTo>
                  <a:pt x="41285" y="47999"/>
                </a:lnTo>
                <a:lnTo>
                  <a:pt x="38404" y="47999"/>
                </a:lnTo>
                <a:lnTo>
                  <a:pt x="24002" y="47041"/>
                </a:lnTo>
                <a:lnTo>
                  <a:pt x="20162" y="47041"/>
                </a:lnTo>
                <a:lnTo>
                  <a:pt x="19202" y="46082"/>
                </a:lnTo>
                <a:lnTo>
                  <a:pt x="18242" y="45119"/>
                </a:lnTo>
                <a:lnTo>
                  <a:pt x="18242" y="63358"/>
                </a:lnTo>
                <a:lnTo>
                  <a:pt x="18242" y="62400"/>
                </a:lnTo>
                <a:lnTo>
                  <a:pt x="19202" y="61443"/>
                </a:lnTo>
                <a:lnTo>
                  <a:pt x="20162" y="61443"/>
                </a:lnTo>
                <a:lnTo>
                  <a:pt x="21122" y="60478"/>
                </a:lnTo>
                <a:lnTo>
                  <a:pt x="22082" y="59519"/>
                </a:lnTo>
                <a:lnTo>
                  <a:pt x="36469" y="59519"/>
                </a:lnTo>
                <a:lnTo>
                  <a:pt x="38404" y="60478"/>
                </a:lnTo>
                <a:lnTo>
                  <a:pt x="40309" y="61443"/>
                </a:lnTo>
                <a:lnTo>
                  <a:pt x="41285" y="62400"/>
                </a:lnTo>
                <a:lnTo>
                  <a:pt x="42245" y="64317"/>
                </a:lnTo>
                <a:lnTo>
                  <a:pt x="42245" y="69122"/>
                </a:lnTo>
                <a:lnTo>
                  <a:pt x="41285" y="70079"/>
                </a:lnTo>
                <a:lnTo>
                  <a:pt x="40309" y="71038"/>
                </a:lnTo>
                <a:lnTo>
                  <a:pt x="39349" y="71996"/>
                </a:lnTo>
                <a:lnTo>
                  <a:pt x="38404" y="72961"/>
                </a:lnTo>
                <a:lnTo>
                  <a:pt x="37444" y="73920"/>
                </a:lnTo>
                <a:lnTo>
                  <a:pt x="35524" y="73920"/>
                </a:lnTo>
                <a:lnTo>
                  <a:pt x="33604" y="748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/>
          <p:nvPr/>
        </p:nvSpPr>
        <p:spPr>
          <a:xfrm>
            <a:off x="4491944" y="8867304"/>
            <a:ext cx="45110" cy="72955"/>
          </a:xfrm>
          <a:custGeom>
            <a:avLst/>
            <a:gdLst/>
            <a:ahLst/>
            <a:cxnLst/>
            <a:rect l="l" t="t" r="r" b="b"/>
            <a:pathLst>
              <a:path w="45110" h="72955">
                <a:moveTo>
                  <a:pt x="2880" y="42237"/>
                </a:moveTo>
                <a:lnTo>
                  <a:pt x="3840" y="41279"/>
                </a:lnTo>
                <a:lnTo>
                  <a:pt x="3840" y="18234"/>
                </a:lnTo>
                <a:lnTo>
                  <a:pt x="4800" y="17276"/>
                </a:lnTo>
                <a:lnTo>
                  <a:pt x="4800" y="16317"/>
                </a:lnTo>
                <a:lnTo>
                  <a:pt x="5760" y="15360"/>
                </a:lnTo>
                <a:lnTo>
                  <a:pt x="6720" y="14395"/>
                </a:lnTo>
                <a:lnTo>
                  <a:pt x="7680" y="13437"/>
                </a:lnTo>
                <a:lnTo>
                  <a:pt x="8641" y="12478"/>
                </a:lnTo>
                <a:lnTo>
                  <a:pt x="10546" y="12478"/>
                </a:lnTo>
                <a:lnTo>
                  <a:pt x="11521" y="11519"/>
                </a:lnTo>
                <a:lnTo>
                  <a:pt x="16322" y="11519"/>
                </a:lnTo>
                <a:lnTo>
                  <a:pt x="19202" y="12478"/>
                </a:lnTo>
                <a:lnTo>
                  <a:pt x="20162" y="14395"/>
                </a:lnTo>
                <a:lnTo>
                  <a:pt x="22082" y="16317"/>
                </a:lnTo>
                <a:lnTo>
                  <a:pt x="23042" y="19199"/>
                </a:lnTo>
                <a:lnTo>
                  <a:pt x="23042" y="25914"/>
                </a:lnTo>
                <a:lnTo>
                  <a:pt x="22082" y="26878"/>
                </a:lnTo>
                <a:lnTo>
                  <a:pt x="21107" y="27837"/>
                </a:lnTo>
                <a:lnTo>
                  <a:pt x="21107" y="28795"/>
                </a:lnTo>
                <a:lnTo>
                  <a:pt x="20162" y="29760"/>
                </a:lnTo>
                <a:lnTo>
                  <a:pt x="19202" y="30719"/>
                </a:lnTo>
                <a:lnTo>
                  <a:pt x="17266" y="30719"/>
                </a:lnTo>
                <a:lnTo>
                  <a:pt x="16322" y="31677"/>
                </a:lnTo>
                <a:lnTo>
                  <a:pt x="10546" y="31677"/>
                </a:lnTo>
                <a:lnTo>
                  <a:pt x="7680" y="30719"/>
                </a:lnTo>
                <a:lnTo>
                  <a:pt x="6720" y="42237"/>
                </a:lnTo>
                <a:lnTo>
                  <a:pt x="7680" y="43196"/>
                </a:lnTo>
                <a:lnTo>
                  <a:pt x="20162" y="43196"/>
                </a:lnTo>
                <a:lnTo>
                  <a:pt x="23042" y="42237"/>
                </a:lnTo>
                <a:lnTo>
                  <a:pt x="26883" y="41279"/>
                </a:lnTo>
                <a:lnTo>
                  <a:pt x="28788" y="39357"/>
                </a:lnTo>
                <a:lnTo>
                  <a:pt x="31668" y="37440"/>
                </a:lnTo>
                <a:lnTo>
                  <a:pt x="33604" y="36475"/>
                </a:lnTo>
                <a:lnTo>
                  <a:pt x="35509" y="33599"/>
                </a:lnTo>
                <a:lnTo>
                  <a:pt x="36469" y="30719"/>
                </a:lnTo>
                <a:lnTo>
                  <a:pt x="37444" y="28795"/>
                </a:lnTo>
                <a:lnTo>
                  <a:pt x="37444" y="18234"/>
                </a:lnTo>
                <a:lnTo>
                  <a:pt x="36469" y="16317"/>
                </a:lnTo>
                <a:lnTo>
                  <a:pt x="36469" y="15360"/>
                </a:lnTo>
                <a:lnTo>
                  <a:pt x="35509" y="14395"/>
                </a:lnTo>
                <a:lnTo>
                  <a:pt x="43190" y="14395"/>
                </a:lnTo>
                <a:lnTo>
                  <a:pt x="43190" y="13437"/>
                </a:lnTo>
                <a:lnTo>
                  <a:pt x="44150" y="12478"/>
                </a:lnTo>
                <a:lnTo>
                  <a:pt x="44150" y="11519"/>
                </a:lnTo>
                <a:lnTo>
                  <a:pt x="45110" y="10555"/>
                </a:lnTo>
                <a:lnTo>
                  <a:pt x="45110" y="5757"/>
                </a:lnTo>
                <a:lnTo>
                  <a:pt x="44150" y="3840"/>
                </a:lnTo>
                <a:lnTo>
                  <a:pt x="44150" y="2875"/>
                </a:lnTo>
                <a:lnTo>
                  <a:pt x="43190" y="1917"/>
                </a:lnTo>
                <a:lnTo>
                  <a:pt x="23042" y="1917"/>
                </a:lnTo>
                <a:lnTo>
                  <a:pt x="22082" y="958"/>
                </a:lnTo>
                <a:lnTo>
                  <a:pt x="18242" y="958"/>
                </a:lnTo>
                <a:lnTo>
                  <a:pt x="17266" y="0"/>
                </a:lnTo>
                <a:lnTo>
                  <a:pt x="9601" y="0"/>
                </a:lnTo>
                <a:lnTo>
                  <a:pt x="6720" y="958"/>
                </a:lnTo>
                <a:lnTo>
                  <a:pt x="3840" y="1917"/>
                </a:lnTo>
                <a:lnTo>
                  <a:pt x="0" y="2875"/>
                </a:lnTo>
                <a:lnTo>
                  <a:pt x="960" y="72955"/>
                </a:lnTo>
                <a:lnTo>
                  <a:pt x="960" y="68157"/>
                </a:lnTo>
                <a:lnTo>
                  <a:pt x="1920" y="67193"/>
                </a:lnTo>
                <a:lnTo>
                  <a:pt x="2880" y="66234"/>
                </a:lnTo>
                <a:lnTo>
                  <a:pt x="2880" y="47995"/>
                </a:lnTo>
                <a:lnTo>
                  <a:pt x="1920" y="47036"/>
                </a:lnTo>
                <a:lnTo>
                  <a:pt x="1920" y="44154"/>
                </a:lnTo>
                <a:lnTo>
                  <a:pt x="2880" y="43196"/>
                </a:lnTo>
                <a:lnTo>
                  <a:pt x="2880" y="422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" name="object 165"/>
          <p:cNvSpPr/>
          <p:nvPr/>
        </p:nvSpPr>
        <p:spPr>
          <a:xfrm>
            <a:off x="3919804" y="9009375"/>
            <a:ext cx="99822" cy="85440"/>
          </a:xfrm>
          <a:custGeom>
            <a:avLst/>
            <a:gdLst/>
            <a:ahLst/>
            <a:cxnLst/>
            <a:rect l="l" t="t" r="r" b="b"/>
            <a:pathLst>
              <a:path w="99822" h="85440">
                <a:moveTo>
                  <a:pt x="86395" y="85440"/>
                </a:moveTo>
                <a:lnTo>
                  <a:pt x="97916" y="85440"/>
                </a:lnTo>
                <a:lnTo>
                  <a:pt x="97916" y="84481"/>
                </a:lnTo>
                <a:lnTo>
                  <a:pt x="98877" y="84481"/>
                </a:lnTo>
                <a:lnTo>
                  <a:pt x="99822" y="83522"/>
                </a:lnTo>
                <a:lnTo>
                  <a:pt x="99822" y="3840"/>
                </a:lnTo>
                <a:lnTo>
                  <a:pt x="98877" y="2881"/>
                </a:lnTo>
                <a:lnTo>
                  <a:pt x="98877" y="1923"/>
                </a:lnTo>
                <a:lnTo>
                  <a:pt x="97916" y="1923"/>
                </a:lnTo>
                <a:lnTo>
                  <a:pt x="97916" y="964"/>
                </a:lnTo>
                <a:lnTo>
                  <a:pt x="96956" y="0"/>
                </a:lnTo>
                <a:lnTo>
                  <a:pt x="76794" y="0"/>
                </a:lnTo>
                <a:lnTo>
                  <a:pt x="75834" y="964"/>
                </a:lnTo>
                <a:lnTo>
                  <a:pt x="74874" y="964"/>
                </a:lnTo>
                <a:lnTo>
                  <a:pt x="73913" y="1923"/>
                </a:lnTo>
                <a:lnTo>
                  <a:pt x="72953" y="2881"/>
                </a:lnTo>
                <a:lnTo>
                  <a:pt x="71993" y="3840"/>
                </a:lnTo>
                <a:lnTo>
                  <a:pt x="71033" y="4803"/>
                </a:lnTo>
                <a:lnTo>
                  <a:pt x="71033" y="6720"/>
                </a:lnTo>
                <a:lnTo>
                  <a:pt x="70073" y="7679"/>
                </a:lnTo>
                <a:lnTo>
                  <a:pt x="69113" y="9602"/>
                </a:lnTo>
                <a:lnTo>
                  <a:pt x="49911" y="60478"/>
                </a:lnTo>
                <a:lnTo>
                  <a:pt x="31668" y="9602"/>
                </a:lnTo>
                <a:lnTo>
                  <a:pt x="30708" y="7679"/>
                </a:lnTo>
                <a:lnTo>
                  <a:pt x="30708" y="5762"/>
                </a:lnTo>
                <a:lnTo>
                  <a:pt x="29748" y="4803"/>
                </a:lnTo>
                <a:lnTo>
                  <a:pt x="28788" y="3840"/>
                </a:lnTo>
                <a:lnTo>
                  <a:pt x="27828" y="2881"/>
                </a:lnTo>
                <a:lnTo>
                  <a:pt x="26868" y="1923"/>
                </a:lnTo>
                <a:lnTo>
                  <a:pt x="25908" y="964"/>
                </a:lnTo>
                <a:lnTo>
                  <a:pt x="24947" y="964"/>
                </a:lnTo>
                <a:lnTo>
                  <a:pt x="23027" y="0"/>
                </a:lnTo>
                <a:lnTo>
                  <a:pt x="2880" y="0"/>
                </a:lnTo>
                <a:lnTo>
                  <a:pt x="1904" y="1923"/>
                </a:lnTo>
                <a:lnTo>
                  <a:pt x="960" y="2881"/>
                </a:lnTo>
                <a:lnTo>
                  <a:pt x="0" y="4803"/>
                </a:lnTo>
                <a:lnTo>
                  <a:pt x="0" y="83522"/>
                </a:lnTo>
                <a:lnTo>
                  <a:pt x="960" y="83522"/>
                </a:lnTo>
                <a:lnTo>
                  <a:pt x="960" y="84481"/>
                </a:lnTo>
                <a:lnTo>
                  <a:pt x="1904" y="84481"/>
                </a:lnTo>
                <a:lnTo>
                  <a:pt x="2880" y="85440"/>
                </a:lnTo>
                <a:lnTo>
                  <a:pt x="14401" y="85440"/>
                </a:lnTo>
                <a:lnTo>
                  <a:pt x="15361" y="84481"/>
                </a:lnTo>
                <a:lnTo>
                  <a:pt x="16306" y="84481"/>
                </a:lnTo>
                <a:lnTo>
                  <a:pt x="16306" y="13441"/>
                </a:lnTo>
                <a:lnTo>
                  <a:pt x="40309" y="82558"/>
                </a:lnTo>
                <a:lnTo>
                  <a:pt x="41269" y="83522"/>
                </a:lnTo>
                <a:lnTo>
                  <a:pt x="42230" y="84481"/>
                </a:lnTo>
                <a:lnTo>
                  <a:pt x="43190" y="84481"/>
                </a:lnTo>
                <a:lnTo>
                  <a:pt x="44150" y="85440"/>
                </a:lnTo>
                <a:lnTo>
                  <a:pt x="55671" y="85440"/>
                </a:lnTo>
                <a:lnTo>
                  <a:pt x="56631" y="84481"/>
                </a:lnTo>
                <a:lnTo>
                  <a:pt x="57591" y="84481"/>
                </a:lnTo>
                <a:lnTo>
                  <a:pt x="57591" y="83522"/>
                </a:lnTo>
                <a:lnTo>
                  <a:pt x="58552" y="83522"/>
                </a:lnTo>
                <a:lnTo>
                  <a:pt x="58552" y="82558"/>
                </a:lnTo>
                <a:lnTo>
                  <a:pt x="83515" y="13441"/>
                </a:lnTo>
                <a:lnTo>
                  <a:pt x="83515" y="83522"/>
                </a:lnTo>
                <a:lnTo>
                  <a:pt x="84475" y="84481"/>
                </a:lnTo>
                <a:lnTo>
                  <a:pt x="85435" y="84481"/>
                </a:lnTo>
                <a:lnTo>
                  <a:pt x="85435" y="85440"/>
                </a:lnTo>
                <a:lnTo>
                  <a:pt x="86395" y="854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" name="object 166"/>
          <p:cNvSpPr/>
          <p:nvPr/>
        </p:nvSpPr>
        <p:spPr>
          <a:xfrm>
            <a:off x="4034028" y="9029539"/>
            <a:ext cx="53766" cy="66233"/>
          </a:xfrm>
          <a:custGeom>
            <a:avLst/>
            <a:gdLst/>
            <a:ahLst/>
            <a:cxnLst/>
            <a:rect l="l" t="t" r="r" b="b"/>
            <a:pathLst>
              <a:path w="53766" h="66233">
                <a:moveTo>
                  <a:pt x="48966" y="65275"/>
                </a:moveTo>
                <a:lnTo>
                  <a:pt x="51846" y="65275"/>
                </a:lnTo>
                <a:lnTo>
                  <a:pt x="52806" y="64317"/>
                </a:lnTo>
                <a:lnTo>
                  <a:pt x="53766" y="64317"/>
                </a:lnTo>
                <a:lnTo>
                  <a:pt x="53766" y="19197"/>
                </a:lnTo>
                <a:lnTo>
                  <a:pt x="52806" y="15358"/>
                </a:lnTo>
                <a:lnTo>
                  <a:pt x="51846" y="12476"/>
                </a:lnTo>
                <a:lnTo>
                  <a:pt x="50886" y="9595"/>
                </a:lnTo>
                <a:lnTo>
                  <a:pt x="49926" y="7679"/>
                </a:lnTo>
                <a:lnTo>
                  <a:pt x="48006" y="5756"/>
                </a:lnTo>
                <a:lnTo>
                  <a:pt x="45125" y="3838"/>
                </a:lnTo>
                <a:lnTo>
                  <a:pt x="43205" y="1915"/>
                </a:lnTo>
                <a:lnTo>
                  <a:pt x="39364" y="1915"/>
                </a:lnTo>
                <a:lnTo>
                  <a:pt x="36484" y="957"/>
                </a:lnTo>
                <a:lnTo>
                  <a:pt x="32644" y="0"/>
                </a:lnTo>
                <a:lnTo>
                  <a:pt x="22082" y="0"/>
                </a:lnTo>
                <a:lnTo>
                  <a:pt x="20162" y="957"/>
                </a:lnTo>
                <a:lnTo>
                  <a:pt x="17282" y="957"/>
                </a:lnTo>
                <a:lnTo>
                  <a:pt x="15361" y="1915"/>
                </a:lnTo>
                <a:lnTo>
                  <a:pt x="13441" y="1915"/>
                </a:lnTo>
                <a:lnTo>
                  <a:pt x="11521" y="2874"/>
                </a:lnTo>
                <a:lnTo>
                  <a:pt x="9601" y="3838"/>
                </a:lnTo>
                <a:lnTo>
                  <a:pt x="7680" y="4797"/>
                </a:lnTo>
                <a:lnTo>
                  <a:pt x="6720" y="5756"/>
                </a:lnTo>
                <a:lnTo>
                  <a:pt x="4800" y="5756"/>
                </a:lnTo>
                <a:lnTo>
                  <a:pt x="4800" y="6714"/>
                </a:lnTo>
                <a:lnTo>
                  <a:pt x="3840" y="7679"/>
                </a:lnTo>
                <a:lnTo>
                  <a:pt x="2880" y="8636"/>
                </a:lnTo>
                <a:lnTo>
                  <a:pt x="2880" y="15358"/>
                </a:lnTo>
                <a:lnTo>
                  <a:pt x="3840" y="16317"/>
                </a:lnTo>
                <a:lnTo>
                  <a:pt x="3840" y="17274"/>
                </a:lnTo>
                <a:lnTo>
                  <a:pt x="4800" y="18239"/>
                </a:lnTo>
                <a:lnTo>
                  <a:pt x="7680" y="18239"/>
                </a:lnTo>
                <a:lnTo>
                  <a:pt x="8641" y="17274"/>
                </a:lnTo>
                <a:lnTo>
                  <a:pt x="9601" y="17274"/>
                </a:lnTo>
                <a:lnTo>
                  <a:pt x="11521" y="16317"/>
                </a:lnTo>
                <a:lnTo>
                  <a:pt x="12481" y="15358"/>
                </a:lnTo>
                <a:lnTo>
                  <a:pt x="14401" y="14400"/>
                </a:lnTo>
                <a:lnTo>
                  <a:pt x="16322" y="14400"/>
                </a:lnTo>
                <a:lnTo>
                  <a:pt x="18242" y="13435"/>
                </a:lnTo>
                <a:lnTo>
                  <a:pt x="21122" y="12476"/>
                </a:lnTo>
                <a:lnTo>
                  <a:pt x="29763" y="12476"/>
                </a:lnTo>
                <a:lnTo>
                  <a:pt x="31683" y="13435"/>
                </a:lnTo>
                <a:lnTo>
                  <a:pt x="32644" y="13435"/>
                </a:lnTo>
                <a:lnTo>
                  <a:pt x="34564" y="14400"/>
                </a:lnTo>
                <a:lnTo>
                  <a:pt x="34564" y="15358"/>
                </a:lnTo>
                <a:lnTo>
                  <a:pt x="35524" y="16317"/>
                </a:lnTo>
                <a:lnTo>
                  <a:pt x="36484" y="17274"/>
                </a:lnTo>
                <a:lnTo>
                  <a:pt x="36484" y="19197"/>
                </a:lnTo>
                <a:lnTo>
                  <a:pt x="37444" y="20156"/>
                </a:lnTo>
                <a:lnTo>
                  <a:pt x="37444" y="26877"/>
                </a:lnTo>
                <a:lnTo>
                  <a:pt x="25923" y="26877"/>
                </a:lnTo>
                <a:lnTo>
                  <a:pt x="22082" y="27835"/>
                </a:lnTo>
                <a:lnTo>
                  <a:pt x="17282" y="28794"/>
                </a:lnTo>
                <a:lnTo>
                  <a:pt x="13441" y="28794"/>
                </a:lnTo>
                <a:lnTo>
                  <a:pt x="10561" y="30717"/>
                </a:lnTo>
                <a:lnTo>
                  <a:pt x="7680" y="32634"/>
                </a:lnTo>
                <a:lnTo>
                  <a:pt x="4800" y="33598"/>
                </a:lnTo>
                <a:lnTo>
                  <a:pt x="2880" y="35515"/>
                </a:lnTo>
                <a:lnTo>
                  <a:pt x="1935" y="38397"/>
                </a:lnTo>
                <a:lnTo>
                  <a:pt x="0" y="41277"/>
                </a:lnTo>
                <a:lnTo>
                  <a:pt x="0" y="53756"/>
                </a:lnTo>
                <a:lnTo>
                  <a:pt x="960" y="55673"/>
                </a:lnTo>
                <a:lnTo>
                  <a:pt x="2880" y="57595"/>
                </a:lnTo>
                <a:lnTo>
                  <a:pt x="3840" y="60476"/>
                </a:lnTo>
                <a:lnTo>
                  <a:pt x="5775" y="61435"/>
                </a:lnTo>
                <a:lnTo>
                  <a:pt x="7680" y="63358"/>
                </a:lnTo>
                <a:lnTo>
                  <a:pt x="9601" y="64317"/>
                </a:lnTo>
                <a:lnTo>
                  <a:pt x="12481" y="65275"/>
                </a:lnTo>
                <a:lnTo>
                  <a:pt x="15361" y="66233"/>
                </a:lnTo>
                <a:lnTo>
                  <a:pt x="18242" y="66233"/>
                </a:lnTo>
                <a:lnTo>
                  <a:pt x="16322" y="50874"/>
                </a:lnTo>
                <a:lnTo>
                  <a:pt x="16322" y="44153"/>
                </a:lnTo>
                <a:lnTo>
                  <a:pt x="17282" y="43194"/>
                </a:lnTo>
                <a:lnTo>
                  <a:pt x="17282" y="42236"/>
                </a:lnTo>
                <a:lnTo>
                  <a:pt x="18242" y="41277"/>
                </a:lnTo>
                <a:lnTo>
                  <a:pt x="19202" y="40314"/>
                </a:lnTo>
                <a:lnTo>
                  <a:pt x="21122" y="39355"/>
                </a:lnTo>
                <a:lnTo>
                  <a:pt x="22082" y="38397"/>
                </a:lnTo>
                <a:lnTo>
                  <a:pt x="24002" y="38397"/>
                </a:lnTo>
                <a:lnTo>
                  <a:pt x="25923" y="37438"/>
                </a:lnTo>
                <a:lnTo>
                  <a:pt x="37444" y="37438"/>
                </a:lnTo>
                <a:lnTo>
                  <a:pt x="37444" y="47993"/>
                </a:lnTo>
                <a:lnTo>
                  <a:pt x="35524" y="49915"/>
                </a:lnTo>
                <a:lnTo>
                  <a:pt x="33604" y="51832"/>
                </a:lnTo>
                <a:lnTo>
                  <a:pt x="31683" y="52797"/>
                </a:lnTo>
                <a:lnTo>
                  <a:pt x="29763" y="53756"/>
                </a:lnTo>
                <a:lnTo>
                  <a:pt x="26883" y="54714"/>
                </a:lnTo>
                <a:lnTo>
                  <a:pt x="28803" y="65275"/>
                </a:lnTo>
                <a:lnTo>
                  <a:pt x="31683" y="64317"/>
                </a:lnTo>
                <a:lnTo>
                  <a:pt x="34564" y="62394"/>
                </a:lnTo>
                <a:lnTo>
                  <a:pt x="37444" y="60476"/>
                </a:lnTo>
                <a:lnTo>
                  <a:pt x="40325" y="58553"/>
                </a:lnTo>
                <a:lnTo>
                  <a:pt x="40325" y="64317"/>
                </a:lnTo>
                <a:lnTo>
                  <a:pt x="41285" y="64317"/>
                </a:lnTo>
                <a:lnTo>
                  <a:pt x="41285" y="65275"/>
                </a:lnTo>
                <a:lnTo>
                  <a:pt x="48966" y="652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" name="object 167"/>
          <p:cNvSpPr/>
          <p:nvPr/>
        </p:nvSpPr>
        <p:spPr>
          <a:xfrm>
            <a:off x="4050350" y="9080414"/>
            <a:ext cx="12481" cy="15358"/>
          </a:xfrm>
          <a:custGeom>
            <a:avLst/>
            <a:gdLst/>
            <a:ahLst/>
            <a:cxnLst/>
            <a:rect l="l" t="t" r="r" b="b"/>
            <a:pathLst>
              <a:path w="12481" h="15358">
                <a:moveTo>
                  <a:pt x="3840" y="2881"/>
                </a:moveTo>
                <a:lnTo>
                  <a:pt x="1920" y="1923"/>
                </a:lnTo>
                <a:lnTo>
                  <a:pt x="0" y="0"/>
                </a:lnTo>
                <a:lnTo>
                  <a:pt x="1920" y="15358"/>
                </a:lnTo>
                <a:lnTo>
                  <a:pt x="8641" y="15358"/>
                </a:lnTo>
                <a:lnTo>
                  <a:pt x="12481" y="14401"/>
                </a:lnTo>
                <a:lnTo>
                  <a:pt x="10561" y="3840"/>
                </a:lnTo>
                <a:lnTo>
                  <a:pt x="5760" y="3840"/>
                </a:lnTo>
                <a:lnTo>
                  <a:pt x="3840" y="28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" name="object 168"/>
          <p:cNvSpPr/>
          <p:nvPr/>
        </p:nvSpPr>
        <p:spPr>
          <a:xfrm>
            <a:off x="4104116" y="9029539"/>
            <a:ext cx="38389" cy="65275"/>
          </a:xfrm>
          <a:custGeom>
            <a:avLst/>
            <a:gdLst/>
            <a:ahLst/>
            <a:cxnLst/>
            <a:rect l="l" t="t" r="r" b="b"/>
            <a:pathLst>
              <a:path w="38389" h="65275">
                <a:moveTo>
                  <a:pt x="16322" y="8636"/>
                </a:moveTo>
                <a:lnTo>
                  <a:pt x="14401" y="11518"/>
                </a:lnTo>
                <a:lnTo>
                  <a:pt x="14401" y="1915"/>
                </a:lnTo>
                <a:lnTo>
                  <a:pt x="11521" y="1915"/>
                </a:lnTo>
                <a:lnTo>
                  <a:pt x="10561" y="957"/>
                </a:lnTo>
                <a:lnTo>
                  <a:pt x="3840" y="957"/>
                </a:lnTo>
                <a:lnTo>
                  <a:pt x="2880" y="1915"/>
                </a:lnTo>
                <a:lnTo>
                  <a:pt x="960" y="1915"/>
                </a:lnTo>
                <a:lnTo>
                  <a:pt x="960" y="2874"/>
                </a:lnTo>
                <a:lnTo>
                  <a:pt x="0" y="2874"/>
                </a:lnTo>
                <a:lnTo>
                  <a:pt x="0" y="63358"/>
                </a:lnTo>
                <a:lnTo>
                  <a:pt x="960" y="64317"/>
                </a:lnTo>
                <a:lnTo>
                  <a:pt x="1920" y="64317"/>
                </a:lnTo>
                <a:lnTo>
                  <a:pt x="2880" y="65275"/>
                </a:lnTo>
                <a:lnTo>
                  <a:pt x="14401" y="65275"/>
                </a:lnTo>
                <a:lnTo>
                  <a:pt x="15361" y="64317"/>
                </a:lnTo>
                <a:lnTo>
                  <a:pt x="16322" y="64317"/>
                </a:lnTo>
                <a:lnTo>
                  <a:pt x="17266" y="63358"/>
                </a:lnTo>
                <a:lnTo>
                  <a:pt x="17266" y="25918"/>
                </a:lnTo>
                <a:lnTo>
                  <a:pt x="18242" y="23996"/>
                </a:lnTo>
                <a:lnTo>
                  <a:pt x="19202" y="22079"/>
                </a:lnTo>
                <a:lnTo>
                  <a:pt x="20147" y="21115"/>
                </a:lnTo>
                <a:lnTo>
                  <a:pt x="21107" y="20156"/>
                </a:lnTo>
                <a:lnTo>
                  <a:pt x="23042" y="19197"/>
                </a:lnTo>
                <a:lnTo>
                  <a:pt x="23987" y="18239"/>
                </a:lnTo>
                <a:lnTo>
                  <a:pt x="24947" y="17274"/>
                </a:lnTo>
                <a:lnTo>
                  <a:pt x="25923" y="16317"/>
                </a:lnTo>
                <a:lnTo>
                  <a:pt x="27828" y="16317"/>
                </a:lnTo>
                <a:lnTo>
                  <a:pt x="27828" y="15358"/>
                </a:lnTo>
                <a:lnTo>
                  <a:pt x="30708" y="15358"/>
                </a:lnTo>
                <a:lnTo>
                  <a:pt x="31668" y="16317"/>
                </a:lnTo>
                <a:lnTo>
                  <a:pt x="34549" y="16317"/>
                </a:lnTo>
                <a:lnTo>
                  <a:pt x="34549" y="17274"/>
                </a:lnTo>
                <a:lnTo>
                  <a:pt x="36469" y="17274"/>
                </a:lnTo>
                <a:lnTo>
                  <a:pt x="37429" y="16317"/>
                </a:lnTo>
                <a:lnTo>
                  <a:pt x="37429" y="15358"/>
                </a:lnTo>
                <a:lnTo>
                  <a:pt x="38389" y="14400"/>
                </a:lnTo>
                <a:lnTo>
                  <a:pt x="38389" y="3838"/>
                </a:lnTo>
                <a:lnTo>
                  <a:pt x="37429" y="2874"/>
                </a:lnTo>
                <a:lnTo>
                  <a:pt x="37429" y="1915"/>
                </a:lnTo>
                <a:lnTo>
                  <a:pt x="36469" y="957"/>
                </a:lnTo>
                <a:lnTo>
                  <a:pt x="34549" y="957"/>
                </a:lnTo>
                <a:lnTo>
                  <a:pt x="33604" y="0"/>
                </a:lnTo>
                <a:lnTo>
                  <a:pt x="27828" y="0"/>
                </a:lnTo>
                <a:lnTo>
                  <a:pt x="26883" y="957"/>
                </a:lnTo>
                <a:lnTo>
                  <a:pt x="24947" y="957"/>
                </a:lnTo>
                <a:lnTo>
                  <a:pt x="23987" y="1915"/>
                </a:lnTo>
                <a:lnTo>
                  <a:pt x="23042" y="1915"/>
                </a:lnTo>
                <a:lnTo>
                  <a:pt x="21107" y="2874"/>
                </a:lnTo>
                <a:lnTo>
                  <a:pt x="20147" y="3838"/>
                </a:lnTo>
                <a:lnTo>
                  <a:pt x="19202" y="5756"/>
                </a:lnTo>
                <a:lnTo>
                  <a:pt x="17266" y="7679"/>
                </a:lnTo>
                <a:lnTo>
                  <a:pt x="16322" y="86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" name="object 169"/>
          <p:cNvSpPr/>
          <p:nvPr/>
        </p:nvSpPr>
        <p:spPr>
          <a:xfrm>
            <a:off x="4153067" y="9002661"/>
            <a:ext cx="54726" cy="92154"/>
          </a:xfrm>
          <a:custGeom>
            <a:avLst/>
            <a:gdLst/>
            <a:ahLst/>
            <a:cxnLst/>
            <a:rect l="l" t="t" r="r" b="b"/>
            <a:pathLst>
              <a:path w="54726" h="92154">
                <a:moveTo>
                  <a:pt x="49926" y="35515"/>
                </a:moveTo>
                <a:lnTo>
                  <a:pt x="50886" y="34558"/>
                </a:lnTo>
                <a:lnTo>
                  <a:pt x="50886" y="33593"/>
                </a:lnTo>
                <a:lnTo>
                  <a:pt x="51846" y="32634"/>
                </a:lnTo>
                <a:lnTo>
                  <a:pt x="51846" y="28794"/>
                </a:lnTo>
                <a:lnTo>
                  <a:pt x="48966" y="28794"/>
                </a:lnTo>
                <a:lnTo>
                  <a:pt x="48006" y="27835"/>
                </a:lnTo>
                <a:lnTo>
                  <a:pt x="39364" y="27835"/>
                </a:lnTo>
                <a:lnTo>
                  <a:pt x="38404" y="28794"/>
                </a:lnTo>
                <a:lnTo>
                  <a:pt x="35524" y="28794"/>
                </a:lnTo>
                <a:lnTo>
                  <a:pt x="34564" y="29753"/>
                </a:lnTo>
                <a:lnTo>
                  <a:pt x="33604" y="30717"/>
                </a:lnTo>
                <a:lnTo>
                  <a:pt x="16322" y="54714"/>
                </a:lnTo>
                <a:lnTo>
                  <a:pt x="16322" y="1917"/>
                </a:lnTo>
                <a:lnTo>
                  <a:pt x="15361" y="1917"/>
                </a:lnTo>
                <a:lnTo>
                  <a:pt x="15361" y="958"/>
                </a:lnTo>
                <a:lnTo>
                  <a:pt x="13441" y="958"/>
                </a:lnTo>
                <a:lnTo>
                  <a:pt x="12481" y="0"/>
                </a:lnTo>
                <a:lnTo>
                  <a:pt x="2880" y="0"/>
                </a:lnTo>
                <a:lnTo>
                  <a:pt x="1920" y="958"/>
                </a:lnTo>
                <a:lnTo>
                  <a:pt x="0" y="958"/>
                </a:lnTo>
                <a:lnTo>
                  <a:pt x="0" y="91196"/>
                </a:lnTo>
                <a:lnTo>
                  <a:pt x="960" y="91196"/>
                </a:lnTo>
                <a:lnTo>
                  <a:pt x="1920" y="92154"/>
                </a:lnTo>
                <a:lnTo>
                  <a:pt x="13441" y="92154"/>
                </a:lnTo>
                <a:lnTo>
                  <a:pt x="14401" y="91196"/>
                </a:lnTo>
                <a:lnTo>
                  <a:pt x="15361" y="91196"/>
                </a:lnTo>
                <a:lnTo>
                  <a:pt x="16322" y="90237"/>
                </a:lnTo>
                <a:lnTo>
                  <a:pt x="16322" y="58555"/>
                </a:lnTo>
                <a:lnTo>
                  <a:pt x="35524" y="89272"/>
                </a:lnTo>
                <a:lnTo>
                  <a:pt x="36484" y="90237"/>
                </a:lnTo>
                <a:lnTo>
                  <a:pt x="36484" y="91196"/>
                </a:lnTo>
                <a:lnTo>
                  <a:pt x="37444" y="91196"/>
                </a:lnTo>
                <a:lnTo>
                  <a:pt x="38404" y="92154"/>
                </a:lnTo>
                <a:lnTo>
                  <a:pt x="51846" y="92154"/>
                </a:lnTo>
                <a:lnTo>
                  <a:pt x="52806" y="91196"/>
                </a:lnTo>
                <a:lnTo>
                  <a:pt x="53766" y="91196"/>
                </a:lnTo>
                <a:lnTo>
                  <a:pt x="53766" y="90237"/>
                </a:lnTo>
                <a:lnTo>
                  <a:pt x="54726" y="90237"/>
                </a:lnTo>
                <a:lnTo>
                  <a:pt x="54726" y="89272"/>
                </a:lnTo>
                <a:lnTo>
                  <a:pt x="53766" y="88314"/>
                </a:lnTo>
                <a:lnTo>
                  <a:pt x="53766" y="86390"/>
                </a:lnTo>
                <a:lnTo>
                  <a:pt x="52806" y="85432"/>
                </a:lnTo>
                <a:lnTo>
                  <a:pt x="32644" y="54714"/>
                </a:lnTo>
                <a:lnTo>
                  <a:pt x="49926" y="35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" name="object 170"/>
          <p:cNvSpPr/>
          <p:nvPr/>
        </p:nvSpPr>
        <p:spPr>
          <a:xfrm>
            <a:off x="4210674" y="9031455"/>
            <a:ext cx="54711" cy="64317"/>
          </a:xfrm>
          <a:custGeom>
            <a:avLst/>
            <a:gdLst/>
            <a:ahLst/>
            <a:cxnLst/>
            <a:rect l="l" t="t" r="r" b="b"/>
            <a:pathLst>
              <a:path w="54711" h="64317">
                <a:moveTo>
                  <a:pt x="29748" y="51840"/>
                </a:moveTo>
                <a:lnTo>
                  <a:pt x="27828" y="51840"/>
                </a:lnTo>
                <a:lnTo>
                  <a:pt x="25907" y="50881"/>
                </a:lnTo>
                <a:lnTo>
                  <a:pt x="23027" y="49917"/>
                </a:lnTo>
                <a:lnTo>
                  <a:pt x="22067" y="48958"/>
                </a:lnTo>
                <a:lnTo>
                  <a:pt x="20147" y="47999"/>
                </a:lnTo>
                <a:lnTo>
                  <a:pt x="19187" y="46078"/>
                </a:lnTo>
                <a:lnTo>
                  <a:pt x="18242" y="44160"/>
                </a:lnTo>
                <a:lnTo>
                  <a:pt x="17282" y="42237"/>
                </a:lnTo>
                <a:lnTo>
                  <a:pt x="17282" y="19199"/>
                </a:lnTo>
                <a:lnTo>
                  <a:pt x="18242" y="17282"/>
                </a:lnTo>
                <a:lnTo>
                  <a:pt x="17282" y="0"/>
                </a:lnTo>
                <a:lnTo>
                  <a:pt x="13441" y="1923"/>
                </a:lnTo>
                <a:lnTo>
                  <a:pt x="10561" y="3840"/>
                </a:lnTo>
                <a:lnTo>
                  <a:pt x="7680" y="7679"/>
                </a:lnTo>
                <a:lnTo>
                  <a:pt x="4785" y="10561"/>
                </a:lnTo>
                <a:lnTo>
                  <a:pt x="2880" y="13443"/>
                </a:lnTo>
                <a:lnTo>
                  <a:pt x="1920" y="18240"/>
                </a:lnTo>
                <a:lnTo>
                  <a:pt x="960" y="22081"/>
                </a:lnTo>
                <a:lnTo>
                  <a:pt x="0" y="26878"/>
                </a:lnTo>
                <a:lnTo>
                  <a:pt x="0" y="37440"/>
                </a:lnTo>
                <a:lnTo>
                  <a:pt x="960" y="42237"/>
                </a:lnTo>
                <a:lnTo>
                  <a:pt x="1920" y="46078"/>
                </a:lnTo>
                <a:lnTo>
                  <a:pt x="2880" y="50881"/>
                </a:lnTo>
                <a:lnTo>
                  <a:pt x="4785" y="53757"/>
                </a:lnTo>
                <a:lnTo>
                  <a:pt x="7680" y="56637"/>
                </a:lnTo>
                <a:lnTo>
                  <a:pt x="10561" y="59519"/>
                </a:lnTo>
                <a:lnTo>
                  <a:pt x="13441" y="61443"/>
                </a:lnTo>
                <a:lnTo>
                  <a:pt x="17282" y="62401"/>
                </a:lnTo>
                <a:lnTo>
                  <a:pt x="21122" y="64317"/>
                </a:lnTo>
                <a:lnTo>
                  <a:pt x="39349" y="64317"/>
                </a:lnTo>
                <a:lnTo>
                  <a:pt x="42230" y="63360"/>
                </a:lnTo>
                <a:lnTo>
                  <a:pt x="44150" y="63360"/>
                </a:lnTo>
                <a:lnTo>
                  <a:pt x="46070" y="62401"/>
                </a:lnTo>
                <a:lnTo>
                  <a:pt x="47990" y="62401"/>
                </a:lnTo>
                <a:lnTo>
                  <a:pt x="49911" y="61443"/>
                </a:lnTo>
                <a:lnTo>
                  <a:pt x="50871" y="61443"/>
                </a:lnTo>
                <a:lnTo>
                  <a:pt x="52791" y="60478"/>
                </a:lnTo>
                <a:lnTo>
                  <a:pt x="53751" y="60478"/>
                </a:lnTo>
                <a:lnTo>
                  <a:pt x="53751" y="59519"/>
                </a:lnTo>
                <a:lnTo>
                  <a:pt x="54711" y="59519"/>
                </a:lnTo>
                <a:lnTo>
                  <a:pt x="54711" y="48958"/>
                </a:lnTo>
                <a:lnTo>
                  <a:pt x="53751" y="47999"/>
                </a:lnTo>
                <a:lnTo>
                  <a:pt x="51831" y="47999"/>
                </a:lnTo>
                <a:lnTo>
                  <a:pt x="49911" y="48958"/>
                </a:lnTo>
                <a:lnTo>
                  <a:pt x="48950" y="48958"/>
                </a:lnTo>
                <a:lnTo>
                  <a:pt x="47990" y="49917"/>
                </a:lnTo>
                <a:lnTo>
                  <a:pt x="46070" y="49917"/>
                </a:lnTo>
                <a:lnTo>
                  <a:pt x="45110" y="50881"/>
                </a:lnTo>
                <a:lnTo>
                  <a:pt x="43190" y="50881"/>
                </a:lnTo>
                <a:lnTo>
                  <a:pt x="40309" y="51840"/>
                </a:lnTo>
                <a:lnTo>
                  <a:pt x="29748" y="51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" name="object 171"/>
          <p:cNvSpPr/>
          <p:nvPr/>
        </p:nvSpPr>
        <p:spPr>
          <a:xfrm>
            <a:off x="4227957" y="9029539"/>
            <a:ext cx="40309" cy="37438"/>
          </a:xfrm>
          <a:custGeom>
            <a:avLst/>
            <a:gdLst/>
            <a:ahLst/>
            <a:cxnLst/>
            <a:rect l="l" t="t" r="r" b="b"/>
            <a:pathLst>
              <a:path w="40309" h="37438">
                <a:moveTo>
                  <a:pt x="4785" y="13435"/>
                </a:moveTo>
                <a:lnTo>
                  <a:pt x="6705" y="13435"/>
                </a:lnTo>
                <a:lnTo>
                  <a:pt x="8625" y="12476"/>
                </a:lnTo>
                <a:lnTo>
                  <a:pt x="10546" y="11518"/>
                </a:lnTo>
                <a:lnTo>
                  <a:pt x="16306" y="11518"/>
                </a:lnTo>
                <a:lnTo>
                  <a:pt x="19187" y="13435"/>
                </a:lnTo>
                <a:lnTo>
                  <a:pt x="21107" y="16317"/>
                </a:lnTo>
                <a:lnTo>
                  <a:pt x="23987" y="18239"/>
                </a:lnTo>
                <a:lnTo>
                  <a:pt x="24947" y="22079"/>
                </a:lnTo>
                <a:lnTo>
                  <a:pt x="23987" y="26877"/>
                </a:lnTo>
                <a:lnTo>
                  <a:pt x="0" y="26877"/>
                </a:lnTo>
                <a:lnTo>
                  <a:pt x="0" y="37438"/>
                </a:lnTo>
                <a:lnTo>
                  <a:pt x="38389" y="37438"/>
                </a:lnTo>
                <a:lnTo>
                  <a:pt x="39349" y="36473"/>
                </a:lnTo>
                <a:lnTo>
                  <a:pt x="40309" y="35515"/>
                </a:lnTo>
                <a:lnTo>
                  <a:pt x="40309" y="21115"/>
                </a:lnTo>
                <a:lnTo>
                  <a:pt x="39349" y="17274"/>
                </a:lnTo>
                <a:lnTo>
                  <a:pt x="37429" y="13435"/>
                </a:lnTo>
                <a:lnTo>
                  <a:pt x="36469" y="10553"/>
                </a:lnTo>
                <a:lnTo>
                  <a:pt x="33588" y="8636"/>
                </a:lnTo>
                <a:lnTo>
                  <a:pt x="31668" y="5756"/>
                </a:lnTo>
                <a:lnTo>
                  <a:pt x="28788" y="3838"/>
                </a:lnTo>
                <a:lnTo>
                  <a:pt x="24947" y="1915"/>
                </a:lnTo>
                <a:lnTo>
                  <a:pt x="22067" y="957"/>
                </a:lnTo>
                <a:lnTo>
                  <a:pt x="17266" y="0"/>
                </a:lnTo>
                <a:lnTo>
                  <a:pt x="7680" y="0"/>
                </a:lnTo>
                <a:lnTo>
                  <a:pt x="3840" y="957"/>
                </a:lnTo>
                <a:lnTo>
                  <a:pt x="0" y="1915"/>
                </a:lnTo>
                <a:lnTo>
                  <a:pt x="960" y="19197"/>
                </a:lnTo>
                <a:lnTo>
                  <a:pt x="1905" y="17274"/>
                </a:lnTo>
                <a:lnTo>
                  <a:pt x="2865" y="16317"/>
                </a:lnTo>
                <a:lnTo>
                  <a:pt x="3840" y="14400"/>
                </a:lnTo>
                <a:lnTo>
                  <a:pt x="4785" y="13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" name="object 172"/>
          <p:cNvSpPr/>
          <p:nvPr/>
        </p:nvSpPr>
        <p:spPr>
          <a:xfrm>
            <a:off x="4274027" y="9015138"/>
            <a:ext cx="42245" cy="80634"/>
          </a:xfrm>
          <a:custGeom>
            <a:avLst/>
            <a:gdLst/>
            <a:ahLst/>
            <a:cxnLst/>
            <a:rect l="l" t="t" r="r" b="b"/>
            <a:pathLst>
              <a:path w="42245" h="80634">
                <a:moveTo>
                  <a:pt x="42245" y="18240"/>
                </a:moveTo>
                <a:lnTo>
                  <a:pt x="41285" y="18240"/>
                </a:lnTo>
                <a:lnTo>
                  <a:pt x="41285" y="16317"/>
                </a:lnTo>
                <a:lnTo>
                  <a:pt x="26883" y="16317"/>
                </a:lnTo>
                <a:lnTo>
                  <a:pt x="26883" y="1917"/>
                </a:lnTo>
                <a:lnTo>
                  <a:pt x="25923" y="1917"/>
                </a:lnTo>
                <a:lnTo>
                  <a:pt x="25923" y="958"/>
                </a:lnTo>
                <a:lnTo>
                  <a:pt x="24002" y="958"/>
                </a:lnTo>
                <a:lnTo>
                  <a:pt x="23042" y="0"/>
                </a:lnTo>
                <a:lnTo>
                  <a:pt x="13441" y="0"/>
                </a:lnTo>
                <a:lnTo>
                  <a:pt x="12481" y="958"/>
                </a:lnTo>
                <a:lnTo>
                  <a:pt x="10561" y="958"/>
                </a:lnTo>
                <a:lnTo>
                  <a:pt x="10561" y="1917"/>
                </a:lnTo>
                <a:lnTo>
                  <a:pt x="9601" y="2881"/>
                </a:lnTo>
                <a:lnTo>
                  <a:pt x="9601" y="16317"/>
                </a:lnTo>
                <a:lnTo>
                  <a:pt x="1920" y="16317"/>
                </a:lnTo>
                <a:lnTo>
                  <a:pt x="960" y="17276"/>
                </a:lnTo>
                <a:lnTo>
                  <a:pt x="960" y="19199"/>
                </a:lnTo>
                <a:lnTo>
                  <a:pt x="0" y="20157"/>
                </a:lnTo>
                <a:lnTo>
                  <a:pt x="0" y="24955"/>
                </a:lnTo>
                <a:lnTo>
                  <a:pt x="960" y="26878"/>
                </a:lnTo>
                <a:lnTo>
                  <a:pt x="960" y="27837"/>
                </a:lnTo>
                <a:lnTo>
                  <a:pt x="1920" y="28802"/>
                </a:lnTo>
                <a:lnTo>
                  <a:pt x="1920" y="29760"/>
                </a:lnTo>
                <a:lnTo>
                  <a:pt x="9601" y="29760"/>
                </a:lnTo>
                <a:lnTo>
                  <a:pt x="9601" y="63360"/>
                </a:lnTo>
                <a:lnTo>
                  <a:pt x="10561" y="66234"/>
                </a:lnTo>
                <a:lnTo>
                  <a:pt x="11521" y="69116"/>
                </a:lnTo>
                <a:lnTo>
                  <a:pt x="11521" y="71996"/>
                </a:lnTo>
                <a:lnTo>
                  <a:pt x="13441" y="73914"/>
                </a:lnTo>
                <a:lnTo>
                  <a:pt x="14401" y="75837"/>
                </a:lnTo>
                <a:lnTo>
                  <a:pt x="16322" y="77760"/>
                </a:lnTo>
                <a:lnTo>
                  <a:pt x="18242" y="78719"/>
                </a:lnTo>
                <a:lnTo>
                  <a:pt x="21122" y="79677"/>
                </a:lnTo>
                <a:lnTo>
                  <a:pt x="23042" y="80634"/>
                </a:lnTo>
                <a:lnTo>
                  <a:pt x="34564" y="80634"/>
                </a:lnTo>
                <a:lnTo>
                  <a:pt x="35524" y="79677"/>
                </a:lnTo>
                <a:lnTo>
                  <a:pt x="38404" y="79677"/>
                </a:lnTo>
                <a:lnTo>
                  <a:pt x="39349" y="78719"/>
                </a:lnTo>
                <a:lnTo>
                  <a:pt x="40325" y="78719"/>
                </a:lnTo>
                <a:lnTo>
                  <a:pt x="40325" y="77760"/>
                </a:lnTo>
                <a:lnTo>
                  <a:pt x="41285" y="77760"/>
                </a:lnTo>
                <a:lnTo>
                  <a:pt x="41285" y="75837"/>
                </a:lnTo>
                <a:lnTo>
                  <a:pt x="42245" y="74878"/>
                </a:lnTo>
                <a:lnTo>
                  <a:pt x="42245" y="67199"/>
                </a:lnTo>
                <a:lnTo>
                  <a:pt x="41285" y="67199"/>
                </a:lnTo>
                <a:lnTo>
                  <a:pt x="41285" y="65275"/>
                </a:lnTo>
                <a:lnTo>
                  <a:pt x="38404" y="65275"/>
                </a:lnTo>
                <a:lnTo>
                  <a:pt x="38404" y="66234"/>
                </a:lnTo>
                <a:lnTo>
                  <a:pt x="35524" y="66234"/>
                </a:lnTo>
                <a:lnTo>
                  <a:pt x="34564" y="67199"/>
                </a:lnTo>
                <a:lnTo>
                  <a:pt x="30723" y="67199"/>
                </a:lnTo>
                <a:lnTo>
                  <a:pt x="28803" y="66234"/>
                </a:lnTo>
                <a:lnTo>
                  <a:pt x="27843" y="64317"/>
                </a:lnTo>
                <a:lnTo>
                  <a:pt x="26883" y="62395"/>
                </a:lnTo>
                <a:lnTo>
                  <a:pt x="26883" y="29760"/>
                </a:lnTo>
                <a:lnTo>
                  <a:pt x="40325" y="29760"/>
                </a:lnTo>
                <a:lnTo>
                  <a:pt x="41285" y="28802"/>
                </a:lnTo>
                <a:lnTo>
                  <a:pt x="41285" y="27837"/>
                </a:lnTo>
                <a:lnTo>
                  <a:pt x="42245" y="26878"/>
                </a:lnTo>
                <a:lnTo>
                  <a:pt x="42245" y="18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" name="object 173"/>
          <p:cNvSpPr/>
          <p:nvPr/>
        </p:nvSpPr>
        <p:spPr>
          <a:xfrm>
            <a:off x="4324898" y="9029539"/>
            <a:ext cx="45125" cy="66233"/>
          </a:xfrm>
          <a:custGeom>
            <a:avLst/>
            <a:gdLst/>
            <a:ahLst/>
            <a:cxnLst/>
            <a:rect l="l" t="t" r="r" b="b"/>
            <a:pathLst>
              <a:path w="45125" h="66233">
                <a:moveTo>
                  <a:pt x="22082" y="11518"/>
                </a:moveTo>
                <a:lnTo>
                  <a:pt x="26883" y="11518"/>
                </a:lnTo>
                <a:lnTo>
                  <a:pt x="28803" y="12476"/>
                </a:lnTo>
                <a:lnTo>
                  <a:pt x="29763" y="12476"/>
                </a:lnTo>
                <a:lnTo>
                  <a:pt x="31683" y="13435"/>
                </a:lnTo>
                <a:lnTo>
                  <a:pt x="33604" y="13435"/>
                </a:lnTo>
                <a:lnTo>
                  <a:pt x="34564" y="14400"/>
                </a:lnTo>
                <a:lnTo>
                  <a:pt x="35524" y="14400"/>
                </a:lnTo>
                <a:lnTo>
                  <a:pt x="36484" y="15358"/>
                </a:lnTo>
                <a:lnTo>
                  <a:pt x="37444" y="15358"/>
                </a:lnTo>
                <a:lnTo>
                  <a:pt x="38404" y="16317"/>
                </a:lnTo>
                <a:lnTo>
                  <a:pt x="40325" y="16317"/>
                </a:lnTo>
                <a:lnTo>
                  <a:pt x="40325" y="15358"/>
                </a:lnTo>
                <a:lnTo>
                  <a:pt x="41285" y="15358"/>
                </a:lnTo>
                <a:lnTo>
                  <a:pt x="41285" y="4797"/>
                </a:lnTo>
                <a:lnTo>
                  <a:pt x="40325" y="4797"/>
                </a:lnTo>
                <a:lnTo>
                  <a:pt x="40325" y="3838"/>
                </a:lnTo>
                <a:lnTo>
                  <a:pt x="39364" y="3838"/>
                </a:lnTo>
                <a:lnTo>
                  <a:pt x="38404" y="2874"/>
                </a:lnTo>
                <a:lnTo>
                  <a:pt x="37444" y="2874"/>
                </a:lnTo>
                <a:lnTo>
                  <a:pt x="36484" y="1915"/>
                </a:lnTo>
                <a:lnTo>
                  <a:pt x="34564" y="1915"/>
                </a:lnTo>
                <a:lnTo>
                  <a:pt x="32644" y="957"/>
                </a:lnTo>
                <a:lnTo>
                  <a:pt x="29763" y="957"/>
                </a:lnTo>
                <a:lnTo>
                  <a:pt x="27843" y="0"/>
                </a:lnTo>
                <a:lnTo>
                  <a:pt x="20162" y="0"/>
                </a:lnTo>
                <a:lnTo>
                  <a:pt x="17282" y="957"/>
                </a:lnTo>
                <a:lnTo>
                  <a:pt x="14401" y="1915"/>
                </a:lnTo>
                <a:lnTo>
                  <a:pt x="11521" y="1915"/>
                </a:lnTo>
                <a:lnTo>
                  <a:pt x="8656" y="3838"/>
                </a:lnTo>
                <a:lnTo>
                  <a:pt x="6720" y="5756"/>
                </a:lnTo>
                <a:lnTo>
                  <a:pt x="4815" y="6714"/>
                </a:lnTo>
                <a:lnTo>
                  <a:pt x="2880" y="8636"/>
                </a:lnTo>
                <a:lnTo>
                  <a:pt x="1935" y="11518"/>
                </a:lnTo>
                <a:lnTo>
                  <a:pt x="975" y="13435"/>
                </a:lnTo>
                <a:lnTo>
                  <a:pt x="0" y="16317"/>
                </a:lnTo>
                <a:lnTo>
                  <a:pt x="0" y="22079"/>
                </a:lnTo>
                <a:lnTo>
                  <a:pt x="975" y="23996"/>
                </a:lnTo>
                <a:lnTo>
                  <a:pt x="975" y="25918"/>
                </a:lnTo>
                <a:lnTo>
                  <a:pt x="1935" y="27835"/>
                </a:lnTo>
                <a:lnTo>
                  <a:pt x="2880" y="29759"/>
                </a:lnTo>
                <a:lnTo>
                  <a:pt x="4815" y="31676"/>
                </a:lnTo>
                <a:lnTo>
                  <a:pt x="5760" y="32634"/>
                </a:lnTo>
                <a:lnTo>
                  <a:pt x="7680" y="33598"/>
                </a:lnTo>
                <a:lnTo>
                  <a:pt x="9601" y="34556"/>
                </a:lnTo>
                <a:lnTo>
                  <a:pt x="10561" y="35515"/>
                </a:lnTo>
                <a:lnTo>
                  <a:pt x="12481" y="36473"/>
                </a:lnTo>
                <a:lnTo>
                  <a:pt x="14401" y="37438"/>
                </a:lnTo>
                <a:lnTo>
                  <a:pt x="16322" y="38397"/>
                </a:lnTo>
                <a:lnTo>
                  <a:pt x="18242" y="39355"/>
                </a:lnTo>
                <a:lnTo>
                  <a:pt x="19202" y="39355"/>
                </a:lnTo>
                <a:lnTo>
                  <a:pt x="21122" y="40314"/>
                </a:lnTo>
                <a:lnTo>
                  <a:pt x="23042" y="41277"/>
                </a:lnTo>
                <a:lnTo>
                  <a:pt x="24002" y="41277"/>
                </a:lnTo>
                <a:lnTo>
                  <a:pt x="25923" y="42236"/>
                </a:lnTo>
                <a:lnTo>
                  <a:pt x="26883" y="43194"/>
                </a:lnTo>
                <a:lnTo>
                  <a:pt x="27843" y="44153"/>
                </a:lnTo>
                <a:lnTo>
                  <a:pt x="27843" y="45118"/>
                </a:lnTo>
                <a:lnTo>
                  <a:pt x="28803" y="46076"/>
                </a:lnTo>
                <a:lnTo>
                  <a:pt x="28803" y="49915"/>
                </a:lnTo>
                <a:lnTo>
                  <a:pt x="27843" y="50874"/>
                </a:lnTo>
                <a:lnTo>
                  <a:pt x="27843" y="51832"/>
                </a:lnTo>
                <a:lnTo>
                  <a:pt x="26883" y="51832"/>
                </a:lnTo>
                <a:lnTo>
                  <a:pt x="25923" y="52797"/>
                </a:lnTo>
                <a:lnTo>
                  <a:pt x="24963" y="52797"/>
                </a:lnTo>
                <a:lnTo>
                  <a:pt x="24002" y="53756"/>
                </a:lnTo>
                <a:lnTo>
                  <a:pt x="23042" y="53756"/>
                </a:lnTo>
                <a:lnTo>
                  <a:pt x="22082" y="54714"/>
                </a:lnTo>
                <a:lnTo>
                  <a:pt x="16322" y="54714"/>
                </a:lnTo>
                <a:lnTo>
                  <a:pt x="14401" y="53756"/>
                </a:lnTo>
                <a:lnTo>
                  <a:pt x="12481" y="53756"/>
                </a:lnTo>
                <a:lnTo>
                  <a:pt x="10561" y="52797"/>
                </a:lnTo>
                <a:lnTo>
                  <a:pt x="8656" y="52797"/>
                </a:lnTo>
                <a:lnTo>
                  <a:pt x="7680" y="51832"/>
                </a:lnTo>
                <a:lnTo>
                  <a:pt x="5760" y="50874"/>
                </a:lnTo>
                <a:lnTo>
                  <a:pt x="4815" y="50874"/>
                </a:lnTo>
                <a:lnTo>
                  <a:pt x="3840" y="49915"/>
                </a:lnTo>
                <a:lnTo>
                  <a:pt x="2880" y="48958"/>
                </a:lnTo>
                <a:lnTo>
                  <a:pt x="975" y="48958"/>
                </a:lnTo>
                <a:lnTo>
                  <a:pt x="975" y="49915"/>
                </a:lnTo>
                <a:lnTo>
                  <a:pt x="0" y="49915"/>
                </a:lnTo>
                <a:lnTo>
                  <a:pt x="0" y="60476"/>
                </a:lnTo>
                <a:lnTo>
                  <a:pt x="975" y="61435"/>
                </a:lnTo>
                <a:lnTo>
                  <a:pt x="1935" y="62394"/>
                </a:lnTo>
                <a:lnTo>
                  <a:pt x="2880" y="62394"/>
                </a:lnTo>
                <a:lnTo>
                  <a:pt x="3840" y="63358"/>
                </a:lnTo>
                <a:lnTo>
                  <a:pt x="4815" y="63358"/>
                </a:lnTo>
                <a:lnTo>
                  <a:pt x="5760" y="64317"/>
                </a:lnTo>
                <a:lnTo>
                  <a:pt x="7680" y="64317"/>
                </a:lnTo>
                <a:lnTo>
                  <a:pt x="9601" y="65275"/>
                </a:lnTo>
                <a:lnTo>
                  <a:pt x="10561" y="65275"/>
                </a:lnTo>
                <a:lnTo>
                  <a:pt x="13441" y="66233"/>
                </a:lnTo>
                <a:lnTo>
                  <a:pt x="25923" y="66233"/>
                </a:lnTo>
                <a:lnTo>
                  <a:pt x="29763" y="65275"/>
                </a:lnTo>
                <a:lnTo>
                  <a:pt x="32644" y="64317"/>
                </a:lnTo>
                <a:lnTo>
                  <a:pt x="35524" y="63358"/>
                </a:lnTo>
                <a:lnTo>
                  <a:pt x="37444" y="61435"/>
                </a:lnTo>
                <a:lnTo>
                  <a:pt x="40325" y="59512"/>
                </a:lnTo>
                <a:lnTo>
                  <a:pt x="41285" y="57595"/>
                </a:lnTo>
                <a:lnTo>
                  <a:pt x="43205" y="54714"/>
                </a:lnTo>
                <a:lnTo>
                  <a:pt x="44165" y="52797"/>
                </a:lnTo>
                <a:lnTo>
                  <a:pt x="45125" y="48958"/>
                </a:lnTo>
                <a:lnTo>
                  <a:pt x="45125" y="43194"/>
                </a:lnTo>
                <a:lnTo>
                  <a:pt x="44165" y="41277"/>
                </a:lnTo>
                <a:lnTo>
                  <a:pt x="43205" y="39355"/>
                </a:lnTo>
                <a:lnTo>
                  <a:pt x="43205" y="37438"/>
                </a:lnTo>
                <a:lnTo>
                  <a:pt x="41285" y="35515"/>
                </a:lnTo>
                <a:lnTo>
                  <a:pt x="40325" y="33598"/>
                </a:lnTo>
                <a:lnTo>
                  <a:pt x="39364" y="32634"/>
                </a:lnTo>
                <a:lnTo>
                  <a:pt x="37444" y="31676"/>
                </a:lnTo>
                <a:lnTo>
                  <a:pt x="35524" y="30717"/>
                </a:lnTo>
                <a:lnTo>
                  <a:pt x="33604" y="29759"/>
                </a:lnTo>
                <a:lnTo>
                  <a:pt x="31683" y="28794"/>
                </a:lnTo>
                <a:lnTo>
                  <a:pt x="30723" y="27835"/>
                </a:lnTo>
                <a:lnTo>
                  <a:pt x="28803" y="26877"/>
                </a:lnTo>
                <a:lnTo>
                  <a:pt x="26883" y="26877"/>
                </a:lnTo>
                <a:lnTo>
                  <a:pt x="24963" y="25918"/>
                </a:lnTo>
                <a:lnTo>
                  <a:pt x="23042" y="24955"/>
                </a:lnTo>
                <a:lnTo>
                  <a:pt x="22082" y="24955"/>
                </a:lnTo>
                <a:lnTo>
                  <a:pt x="20162" y="23996"/>
                </a:lnTo>
                <a:lnTo>
                  <a:pt x="19202" y="23038"/>
                </a:lnTo>
                <a:lnTo>
                  <a:pt x="18242" y="22079"/>
                </a:lnTo>
                <a:lnTo>
                  <a:pt x="17282" y="21115"/>
                </a:lnTo>
                <a:lnTo>
                  <a:pt x="16322" y="20156"/>
                </a:lnTo>
                <a:lnTo>
                  <a:pt x="15361" y="19197"/>
                </a:lnTo>
                <a:lnTo>
                  <a:pt x="15361" y="17274"/>
                </a:lnTo>
                <a:lnTo>
                  <a:pt x="16322" y="16317"/>
                </a:lnTo>
                <a:lnTo>
                  <a:pt x="16322" y="14400"/>
                </a:lnTo>
                <a:lnTo>
                  <a:pt x="17282" y="14400"/>
                </a:lnTo>
                <a:lnTo>
                  <a:pt x="18242" y="13435"/>
                </a:lnTo>
                <a:lnTo>
                  <a:pt x="19202" y="12476"/>
                </a:lnTo>
                <a:lnTo>
                  <a:pt x="20162" y="12476"/>
                </a:lnTo>
                <a:lnTo>
                  <a:pt x="22082" y="115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" name="object 174"/>
          <p:cNvSpPr/>
          <p:nvPr/>
        </p:nvSpPr>
        <p:spPr>
          <a:xfrm>
            <a:off x="4375785" y="9001696"/>
            <a:ext cx="25923" cy="38397"/>
          </a:xfrm>
          <a:custGeom>
            <a:avLst/>
            <a:gdLst/>
            <a:ahLst/>
            <a:cxnLst/>
            <a:rect l="l" t="t" r="r" b="b"/>
            <a:pathLst>
              <a:path w="25923" h="38397">
                <a:moveTo>
                  <a:pt x="960" y="38397"/>
                </a:moveTo>
                <a:lnTo>
                  <a:pt x="10561" y="38397"/>
                </a:lnTo>
                <a:lnTo>
                  <a:pt x="10561" y="37438"/>
                </a:lnTo>
                <a:lnTo>
                  <a:pt x="11521" y="37438"/>
                </a:lnTo>
                <a:lnTo>
                  <a:pt x="12481" y="36479"/>
                </a:lnTo>
                <a:lnTo>
                  <a:pt x="21122" y="24003"/>
                </a:lnTo>
                <a:lnTo>
                  <a:pt x="22082" y="22079"/>
                </a:lnTo>
                <a:lnTo>
                  <a:pt x="23042" y="21121"/>
                </a:lnTo>
                <a:lnTo>
                  <a:pt x="23042" y="20162"/>
                </a:lnTo>
                <a:lnTo>
                  <a:pt x="24002" y="18240"/>
                </a:lnTo>
                <a:lnTo>
                  <a:pt x="24963" y="17282"/>
                </a:lnTo>
                <a:lnTo>
                  <a:pt x="24963" y="14400"/>
                </a:lnTo>
                <a:lnTo>
                  <a:pt x="25923" y="13441"/>
                </a:lnTo>
                <a:lnTo>
                  <a:pt x="25923" y="3840"/>
                </a:lnTo>
                <a:lnTo>
                  <a:pt x="24963" y="2881"/>
                </a:lnTo>
                <a:lnTo>
                  <a:pt x="24963" y="1923"/>
                </a:lnTo>
                <a:lnTo>
                  <a:pt x="24002" y="1923"/>
                </a:lnTo>
                <a:lnTo>
                  <a:pt x="23042" y="964"/>
                </a:lnTo>
                <a:lnTo>
                  <a:pt x="21122" y="964"/>
                </a:lnTo>
                <a:lnTo>
                  <a:pt x="20162" y="0"/>
                </a:lnTo>
                <a:lnTo>
                  <a:pt x="15361" y="0"/>
                </a:lnTo>
                <a:lnTo>
                  <a:pt x="14401" y="964"/>
                </a:lnTo>
                <a:lnTo>
                  <a:pt x="11521" y="964"/>
                </a:lnTo>
                <a:lnTo>
                  <a:pt x="10561" y="1923"/>
                </a:lnTo>
                <a:lnTo>
                  <a:pt x="9601" y="1923"/>
                </a:lnTo>
                <a:lnTo>
                  <a:pt x="8641" y="2881"/>
                </a:lnTo>
                <a:lnTo>
                  <a:pt x="8641" y="4803"/>
                </a:lnTo>
                <a:lnTo>
                  <a:pt x="7680" y="5762"/>
                </a:lnTo>
                <a:lnTo>
                  <a:pt x="7680" y="18240"/>
                </a:lnTo>
                <a:lnTo>
                  <a:pt x="0" y="35522"/>
                </a:lnTo>
                <a:lnTo>
                  <a:pt x="0" y="38397"/>
                </a:lnTo>
                <a:lnTo>
                  <a:pt x="960" y="38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" name="object 175"/>
          <p:cNvSpPr/>
          <p:nvPr/>
        </p:nvSpPr>
        <p:spPr>
          <a:xfrm>
            <a:off x="4097395" y="6900321"/>
            <a:ext cx="1046363" cy="583661"/>
          </a:xfrm>
          <a:custGeom>
            <a:avLst/>
            <a:gdLst/>
            <a:ahLst/>
            <a:cxnLst/>
            <a:rect l="l" t="t" r="r" b="b"/>
            <a:pathLst>
              <a:path w="1046363" h="583661">
                <a:moveTo>
                  <a:pt x="63352" y="96956"/>
                </a:moveTo>
                <a:lnTo>
                  <a:pt x="63352" y="340796"/>
                </a:lnTo>
                <a:lnTo>
                  <a:pt x="0" y="526069"/>
                </a:lnTo>
                <a:lnTo>
                  <a:pt x="63352" y="486704"/>
                </a:lnTo>
                <a:lnTo>
                  <a:pt x="71481" y="525790"/>
                </a:lnTo>
                <a:lnTo>
                  <a:pt x="95660" y="559112"/>
                </a:lnTo>
                <a:lnTo>
                  <a:pt x="131731" y="579422"/>
                </a:lnTo>
                <a:lnTo>
                  <a:pt x="160309" y="583661"/>
                </a:lnTo>
                <a:lnTo>
                  <a:pt x="949406" y="583661"/>
                </a:lnTo>
                <a:lnTo>
                  <a:pt x="988485" y="575534"/>
                </a:lnTo>
                <a:lnTo>
                  <a:pt x="1021808" y="551359"/>
                </a:lnTo>
                <a:lnTo>
                  <a:pt x="1042123" y="515288"/>
                </a:lnTo>
                <a:lnTo>
                  <a:pt x="1046363" y="486704"/>
                </a:lnTo>
                <a:lnTo>
                  <a:pt x="1046363" y="96956"/>
                </a:lnTo>
                <a:lnTo>
                  <a:pt x="1038233" y="58287"/>
                </a:lnTo>
                <a:lnTo>
                  <a:pt x="1014055" y="24886"/>
                </a:lnTo>
                <a:lnTo>
                  <a:pt x="977984" y="4320"/>
                </a:lnTo>
                <a:lnTo>
                  <a:pt x="949406" y="0"/>
                </a:lnTo>
                <a:lnTo>
                  <a:pt x="160309" y="0"/>
                </a:lnTo>
                <a:lnTo>
                  <a:pt x="121230" y="8272"/>
                </a:lnTo>
                <a:lnTo>
                  <a:pt x="87907" y="32692"/>
                </a:lnTo>
                <a:lnTo>
                  <a:pt x="67592" y="68733"/>
                </a:lnTo>
                <a:lnTo>
                  <a:pt x="63352" y="96956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" name="object 176"/>
          <p:cNvSpPr/>
          <p:nvPr/>
        </p:nvSpPr>
        <p:spPr>
          <a:xfrm>
            <a:off x="4095475" y="7240158"/>
            <a:ext cx="1050203" cy="529910"/>
          </a:xfrm>
          <a:custGeom>
            <a:avLst/>
            <a:gdLst/>
            <a:ahLst/>
            <a:cxnLst/>
            <a:rect l="l" t="t" r="r" b="b"/>
            <a:pathLst>
              <a:path w="1050203" h="529910">
                <a:moveTo>
                  <a:pt x="0" y="187192"/>
                </a:moveTo>
                <a:lnTo>
                  <a:pt x="960" y="188153"/>
                </a:lnTo>
                <a:lnTo>
                  <a:pt x="960" y="184312"/>
                </a:lnTo>
                <a:lnTo>
                  <a:pt x="5836" y="181236"/>
                </a:lnTo>
                <a:lnTo>
                  <a:pt x="63352" y="960"/>
                </a:lnTo>
                <a:lnTo>
                  <a:pt x="63352" y="0"/>
                </a:lnTo>
                <a:lnTo>
                  <a:pt x="0" y="186232"/>
                </a:lnTo>
                <a:lnTo>
                  <a:pt x="0" y="187192"/>
                </a:lnTo>
                <a:close/>
              </a:path>
              <a:path w="1050203" h="529910">
                <a:moveTo>
                  <a:pt x="64312" y="162229"/>
                </a:moveTo>
                <a:lnTo>
                  <a:pt x="65272" y="167030"/>
                </a:lnTo>
                <a:lnTo>
                  <a:pt x="65809" y="169480"/>
                </a:lnTo>
                <a:lnTo>
                  <a:pt x="69490" y="182101"/>
                </a:lnTo>
                <a:lnTo>
                  <a:pt x="74555" y="193747"/>
                </a:lnTo>
                <a:lnTo>
                  <a:pt x="81086" y="204502"/>
                </a:lnTo>
                <a:lnTo>
                  <a:pt x="89165" y="214446"/>
                </a:lnTo>
                <a:lnTo>
                  <a:pt x="98877" y="223662"/>
                </a:lnTo>
                <a:lnTo>
                  <a:pt x="102717" y="226542"/>
                </a:lnTo>
                <a:lnTo>
                  <a:pt x="106558" y="229422"/>
                </a:lnTo>
                <a:lnTo>
                  <a:pt x="119648" y="236759"/>
                </a:lnTo>
                <a:lnTo>
                  <a:pt x="131053" y="241193"/>
                </a:lnTo>
                <a:lnTo>
                  <a:pt x="142423" y="244045"/>
                </a:lnTo>
                <a:lnTo>
                  <a:pt x="153847" y="245625"/>
                </a:lnTo>
                <a:lnTo>
                  <a:pt x="165413" y="246242"/>
                </a:lnTo>
                <a:lnTo>
                  <a:pt x="177208" y="246207"/>
                </a:lnTo>
                <a:lnTo>
                  <a:pt x="189323" y="245830"/>
                </a:lnTo>
                <a:lnTo>
                  <a:pt x="201845" y="245421"/>
                </a:lnTo>
                <a:lnTo>
                  <a:pt x="214862" y="245289"/>
                </a:lnTo>
                <a:lnTo>
                  <a:pt x="228462" y="245744"/>
                </a:lnTo>
                <a:lnTo>
                  <a:pt x="956127" y="245744"/>
                </a:lnTo>
                <a:lnTo>
                  <a:pt x="990080" y="237783"/>
                </a:lnTo>
                <a:lnTo>
                  <a:pt x="1023419" y="214376"/>
                </a:lnTo>
                <a:lnTo>
                  <a:pt x="1044648" y="179464"/>
                </a:lnTo>
                <a:lnTo>
                  <a:pt x="1050203" y="151668"/>
                </a:lnTo>
                <a:lnTo>
                  <a:pt x="1050203" y="-247680"/>
                </a:lnTo>
                <a:lnTo>
                  <a:pt x="1040608" y="-285405"/>
                </a:lnTo>
                <a:lnTo>
                  <a:pt x="1015697" y="-317944"/>
                </a:lnTo>
                <a:lnTo>
                  <a:pt x="979612" y="-337659"/>
                </a:lnTo>
                <a:lnTo>
                  <a:pt x="951326" y="-341757"/>
                </a:lnTo>
                <a:lnTo>
                  <a:pt x="162229" y="-341757"/>
                </a:lnTo>
                <a:lnTo>
                  <a:pt x="125292" y="-334187"/>
                </a:lnTo>
                <a:lnTo>
                  <a:pt x="95996" y="-315833"/>
                </a:lnTo>
                <a:lnTo>
                  <a:pt x="87770" y="-307985"/>
                </a:lnTo>
                <a:lnTo>
                  <a:pt x="79774" y="-297724"/>
                </a:lnTo>
                <a:lnTo>
                  <a:pt x="73326" y="-286421"/>
                </a:lnTo>
                <a:lnTo>
                  <a:pt x="68476" y="-274424"/>
                </a:lnTo>
                <a:lnTo>
                  <a:pt x="65272" y="-262082"/>
                </a:lnTo>
                <a:lnTo>
                  <a:pt x="63352" y="-247680"/>
                </a:lnTo>
                <a:lnTo>
                  <a:pt x="63352" y="960"/>
                </a:lnTo>
                <a:lnTo>
                  <a:pt x="5836" y="181236"/>
                </a:lnTo>
                <a:lnTo>
                  <a:pt x="66233" y="960"/>
                </a:lnTo>
                <a:lnTo>
                  <a:pt x="66233" y="-247680"/>
                </a:lnTo>
                <a:lnTo>
                  <a:pt x="67193" y="-252481"/>
                </a:lnTo>
                <a:lnTo>
                  <a:pt x="67193" y="-257281"/>
                </a:lnTo>
                <a:lnTo>
                  <a:pt x="68153" y="-262082"/>
                </a:lnTo>
                <a:lnTo>
                  <a:pt x="71801" y="-274410"/>
                </a:lnTo>
                <a:lnTo>
                  <a:pt x="77047" y="-286198"/>
                </a:lnTo>
                <a:lnTo>
                  <a:pt x="83819" y="-297153"/>
                </a:lnTo>
                <a:lnTo>
                  <a:pt x="92071" y="-307093"/>
                </a:lnTo>
                <a:lnTo>
                  <a:pt x="101757" y="-315833"/>
                </a:lnTo>
                <a:lnTo>
                  <a:pt x="104637" y="-318714"/>
                </a:lnTo>
                <a:lnTo>
                  <a:pt x="108478" y="-321594"/>
                </a:lnTo>
                <a:lnTo>
                  <a:pt x="119536" y="-327756"/>
                </a:lnTo>
                <a:lnTo>
                  <a:pt x="131032" y="-332429"/>
                </a:lnTo>
                <a:lnTo>
                  <a:pt x="142406" y="-335491"/>
                </a:lnTo>
                <a:lnTo>
                  <a:pt x="153777" y="-337253"/>
                </a:lnTo>
                <a:lnTo>
                  <a:pt x="165260" y="-338025"/>
                </a:lnTo>
                <a:lnTo>
                  <a:pt x="176973" y="-338119"/>
                </a:lnTo>
                <a:lnTo>
                  <a:pt x="189033" y="-337844"/>
                </a:lnTo>
                <a:lnTo>
                  <a:pt x="201556" y="-337512"/>
                </a:lnTo>
                <a:lnTo>
                  <a:pt x="214660" y="-337432"/>
                </a:lnTo>
                <a:lnTo>
                  <a:pt x="228462" y="-337916"/>
                </a:lnTo>
                <a:lnTo>
                  <a:pt x="956127" y="-337916"/>
                </a:lnTo>
                <a:lnTo>
                  <a:pt x="997019" y="-326424"/>
                </a:lnTo>
                <a:lnTo>
                  <a:pt x="1028171" y="-299409"/>
                </a:lnTo>
                <a:lnTo>
                  <a:pt x="1044911" y="-261750"/>
                </a:lnTo>
                <a:lnTo>
                  <a:pt x="1046363" y="-247680"/>
                </a:lnTo>
                <a:lnTo>
                  <a:pt x="1046363" y="151668"/>
                </a:lnTo>
                <a:lnTo>
                  <a:pt x="1038762" y="185056"/>
                </a:lnTo>
                <a:lnTo>
                  <a:pt x="1014704" y="218180"/>
                </a:lnTo>
                <a:lnTo>
                  <a:pt x="979071" y="238114"/>
                </a:lnTo>
                <a:lnTo>
                  <a:pt x="951326" y="241904"/>
                </a:lnTo>
                <a:lnTo>
                  <a:pt x="162229" y="241904"/>
                </a:lnTo>
                <a:lnTo>
                  <a:pt x="127503" y="235707"/>
                </a:lnTo>
                <a:lnTo>
                  <a:pt x="101757" y="219821"/>
                </a:lnTo>
                <a:lnTo>
                  <a:pt x="97916" y="217916"/>
                </a:lnTo>
                <a:lnTo>
                  <a:pt x="91122" y="210967"/>
                </a:lnTo>
                <a:lnTo>
                  <a:pt x="83246" y="200920"/>
                </a:lnTo>
                <a:lnTo>
                  <a:pt x="77051" y="190311"/>
                </a:lnTo>
                <a:lnTo>
                  <a:pt x="72149" y="178805"/>
                </a:lnTo>
                <a:lnTo>
                  <a:pt x="68153" y="166070"/>
                </a:lnTo>
                <a:lnTo>
                  <a:pt x="67193" y="161269"/>
                </a:lnTo>
                <a:lnTo>
                  <a:pt x="67193" y="156469"/>
                </a:lnTo>
                <a:lnTo>
                  <a:pt x="66233" y="151668"/>
                </a:lnTo>
                <a:lnTo>
                  <a:pt x="66233" y="144947"/>
                </a:lnTo>
                <a:lnTo>
                  <a:pt x="63352" y="144947"/>
                </a:lnTo>
                <a:lnTo>
                  <a:pt x="63352" y="152628"/>
                </a:lnTo>
                <a:lnTo>
                  <a:pt x="64312" y="162229"/>
                </a:lnTo>
                <a:close/>
              </a:path>
              <a:path w="1050203" h="529910">
                <a:moveTo>
                  <a:pt x="960" y="188153"/>
                </a:moveTo>
                <a:lnTo>
                  <a:pt x="1920" y="188153"/>
                </a:lnTo>
                <a:lnTo>
                  <a:pt x="3840" y="187192"/>
                </a:lnTo>
                <a:lnTo>
                  <a:pt x="63352" y="150577"/>
                </a:lnTo>
                <a:lnTo>
                  <a:pt x="63352" y="144947"/>
                </a:lnTo>
                <a:lnTo>
                  <a:pt x="5836" y="181236"/>
                </a:lnTo>
                <a:lnTo>
                  <a:pt x="960" y="184312"/>
                </a:lnTo>
                <a:lnTo>
                  <a:pt x="960" y="188153"/>
                </a:lnTo>
                <a:close/>
              </a:path>
              <a:path w="1050203" h="529910">
                <a:moveTo>
                  <a:pt x="3840" y="187192"/>
                </a:moveTo>
                <a:lnTo>
                  <a:pt x="1920" y="188153"/>
                </a:lnTo>
                <a:lnTo>
                  <a:pt x="2880" y="188153"/>
                </a:lnTo>
                <a:lnTo>
                  <a:pt x="63352" y="150577"/>
                </a:lnTo>
                <a:lnTo>
                  <a:pt x="3840" y="187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" name="object 177"/>
          <p:cNvSpPr/>
          <p:nvPr/>
        </p:nvSpPr>
        <p:spPr>
          <a:xfrm>
            <a:off x="4251944" y="6989597"/>
            <a:ext cx="18242" cy="86395"/>
          </a:xfrm>
          <a:custGeom>
            <a:avLst/>
            <a:gdLst/>
            <a:ahLst/>
            <a:cxnLst/>
            <a:rect l="l" t="t" r="r" b="b"/>
            <a:pathLst>
              <a:path w="18242" h="86395">
                <a:moveTo>
                  <a:pt x="960" y="84490"/>
                </a:moveTo>
                <a:lnTo>
                  <a:pt x="960" y="85435"/>
                </a:lnTo>
                <a:lnTo>
                  <a:pt x="2880" y="85435"/>
                </a:lnTo>
                <a:lnTo>
                  <a:pt x="3840" y="86395"/>
                </a:lnTo>
                <a:lnTo>
                  <a:pt x="14401" y="86395"/>
                </a:lnTo>
                <a:lnTo>
                  <a:pt x="15361" y="85435"/>
                </a:lnTo>
                <a:lnTo>
                  <a:pt x="17282" y="85435"/>
                </a:lnTo>
                <a:lnTo>
                  <a:pt x="17282" y="84490"/>
                </a:lnTo>
                <a:lnTo>
                  <a:pt x="18242" y="84490"/>
                </a:lnTo>
                <a:lnTo>
                  <a:pt x="18242" y="2880"/>
                </a:lnTo>
                <a:lnTo>
                  <a:pt x="17282" y="1920"/>
                </a:lnTo>
                <a:lnTo>
                  <a:pt x="17282" y="960"/>
                </a:lnTo>
                <a:lnTo>
                  <a:pt x="14401" y="960"/>
                </a:lnTo>
                <a:lnTo>
                  <a:pt x="13441" y="0"/>
                </a:lnTo>
                <a:lnTo>
                  <a:pt x="4800" y="0"/>
                </a:lnTo>
                <a:lnTo>
                  <a:pt x="384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84490"/>
                </a:lnTo>
                <a:lnTo>
                  <a:pt x="960" y="844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" name="object 178"/>
          <p:cNvSpPr/>
          <p:nvPr/>
        </p:nvSpPr>
        <p:spPr>
          <a:xfrm>
            <a:off x="4280748" y="6996318"/>
            <a:ext cx="41285" cy="80634"/>
          </a:xfrm>
          <a:custGeom>
            <a:avLst/>
            <a:gdLst/>
            <a:ahLst/>
            <a:cxnLst/>
            <a:rect l="l" t="t" r="r" b="b"/>
            <a:pathLst>
              <a:path w="41285" h="80634">
                <a:moveTo>
                  <a:pt x="31683" y="80634"/>
                </a:moveTo>
                <a:lnTo>
                  <a:pt x="33604" y="80634"/>
                </a:lnTo>
                <a:lnTo>
                  <a:pt x="34564" y="79674"/>
                </a:lnTo>
                <a:lnTo>
                  <a:pt x="37444" y="79674"/>
                </a:lnTo>
                <a:lnTo>
                  <a:pt x="38404" y="78714"/>
                </a:lnTo>
                <a:lnTo>
                  <a:pt x="40309" y="78714"/>
                </a:lnTo>
                <a:lnTo>
                  <a:pt x="40309" y="77769"/>
                </a:lnTo>
                <a:lnTo>
                  <a:pt x="41285" y="76794"/>
                </a:lnTo>
                <a:lnTo>
                  <a:pt x="41285" y="66248"/>
                </a:lnTo>
                <a:lnTo>
                  <a:pt x="40309" y="65272"/>
                </a:lnTo>
                <a:lnTo>
                  <a:pt x="37444" y="65272"/>
                </a:lnTo>
                <a:lnTo>
                  <a:pt x="37444" y="66248"/>
                </a:lnTo>
                <a:lnTo>
                  <a:pt x="28803" y="66248"/>
                </a:lnTo>
                <a:lnTo>
                  <a:pt x="27843" y="64312"/>
                </a:lnTo>
                <a:lnTo>
                  <a:pt x="26883" y="62392"/>
                </a:lnTo>
                <a:lnTo>
                  <a:pt x="25907" y="60487"/>
                </a:lnTo>
                <a:lnTo>
                  <a:pt x="25907" y="29763"/>
                </a:lnTo>
                <a:lnTo>
                  <a:pt x="40309" y="29763"/>
                </a:lnTo>
                <a:lnTo>
                  <a:pt x="40309" y="28803"/>
                </a:lnTo>
                <a:lnTo>
                  <a:pt x="41285" y="27843"/>
                </a:lnTo>
                <a:lnTo>
                  <a:pt x="41285" y="17282"/>
                </a:lnTo>
                <a:lnTo>
                  <a:pt x="40309" y="17282"/>
                </a:lnTo>
                <a:lnTo>
                  <a:pt x="40309" y="16322"/>
                </a:lnTo>
                <a:lnTo>
                  <a:pt x="25907" y="16322"/>
                </a:lnTo>
                <a:lnTo>
                  <a:pt x="25907" y="960"/>
                </a:lnTo>
                <a:lnTo>
                  <a:pt x="24002" y="960"/>
                </a:lnTo>
                <a:lnTo>
                  <a:pt x="24002" y="0"/>
                </a:lnTo>
                <a:lnTo>
                  <a:pt x="11521" y="0"/>
                </a:lnTo>
                <a:lnTo>
                  <a:pt x="11521" y="960"/>
                </a:lnTo>
                <a:lnTo>
                  <a:pt x="10561" y="960"/>
                </a:lnTo>
                <a:lnTo>
                  <a:pt x="9601" y="1920"/>
                </a:lnTo>
                <a:lnTo>
                  <a:pt x="9601" y="16322"/>
                </a:lnTo>
                <a:lnTo>
                  <a:pt x="960" y="16322"/>
                </a:lnTo>
                <a:lnTo>
                  <a:pt x="960" y="17282"/>
                </a:lnTo>
                <a:lnTo>
                  <a:pt x="0" y="18242"/>
                </a:lnTo>
                <a:lnTo>
                  <a:pt x="0" y="26883"/>
                </a:lnTo>
                <a:lnTo>
                  <a:pt x="960" y="27843"/>
                </a:lnTo>
                <a:lnTo>
                  <a:pt x="960" y="28803"/>
                </a:lnTo>
                <a:lnTo>
                  <a:pt x="1920" y="29763"/>
                </a:lnTo>
                <a:lnTo>
                  <a:pt x="9601" y="29763"/>
                </a:lnTo>
                <a:lnTo>
                  <a:pt x="9601" y="66248"/>
                </a:lnTo>
                <a:lnTo>
                  <a:pt x="10561" y="69113"/>
                </a:lnTo>
                <a:lnTo>
                  <a:pt x="11521" y="71993"/>
                </a:lnTo>
                <a:lnTo>
                  <a:pt x="12481" y="73929"/>
                </a:lnTo>
                <a:lnTo>
                  <a:pt x="14401" y="75834"/>
                </a:lnTo>
                <a:lnTo>
                  <a:pt x="15361" y="76794"/>
                </a:lnTo>
                <a:lnTo>
                  <a:pt x="18242" y="78714"/>
                </a:lnTo>
                <a:lnTo>
                  <a:pt x="20162" y="79674"/>
                </a:lnTo>
                <a:lnTo>
                  <a:pt x="23042" y="80634"/>
                </a:lnTo>
                <a:lnTo>
                  <a:pt x="31683" y="8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" name="object 179"/>
          <p:cNvSpPr/>
          <p:nvPr/>
        </p:nvSpPr>
        <p:spPr>
          <a:xfrm>
            <a:off x="4331619" y="6982876"/>
            <a:ext cx="25923" cy="38404"/>
          </a:xfrm>
          <a:custGeom>
            <a:avLst/>
            <a:gdLst/>
            <a:ahLst/>
            <a:cxnLst/>
            <a:rect l="l" t="t" r="r" b="b"/>
            <a:pathLst>
              <a:path w="25923" h="38404">
                <a:moveTo>
                  <a:pt x="960" y="38404"/>
                </a:moveTo>
                <a:lnTo>
                  <a:pt x="9601" y="38404"/>
                </a:lnTo>
                <a:lnTo>
                  <a:pt x="10561" y="37444"/>
                </a:lnTo>
                <a:lnTo>
                  <a:pt x="11521" y="37444"/>
                </a:lnTo>
                <a:lnTo>
                  <a:pt x="11521" y="36484"/>
                </a:lnTo>
                <a:lnTo>
                  <a:pt x="12481" y="36484"/>
                </a:lnTo>
                <a:lnTo>
                  <a:pt x="21122" y="24002"/>
                </a:lnTo>
                <a:lnTo>
                  <a:pt x="22082" y="22082"/>
                </a:lnTo>
                <a:lnTo>
                  <a:pt x="23042" y="21122"/>
                </a:lnTo>
                <a:lnTo>
                  <a:pt x="23042" y="20162"/>
                </a:lnTo>
                <a:lnTo>
                  <a:pt x="24003" y="18242"/>
                </a:lnTo>
                <a:lnTo>
                  <a:pt x="24963" y="17282"/>
                </a:lnTo>
                <a:lnTo>
                  <a:pt x="24963" y="14401"/>
                </a:lnTo>
                <a:lnTo>
                  <a:pt x="25923" y="13441"/>
                </a:lnTo>
                <a:lnTo>
                  <a:pt x="25923" y="3840"/>
                </a:lnTo>
                <a:lnTo>
                  <a:pt x="24963" y="2880"/>
                </a:lnTo>
                <a:lnTo>
                  <a:pt x="24963" y="1920"/>
                </a:lnTo>
                <a:lnTo>
                  <a:pt x="24003" y="1920"/>
                </a:lnTo>
                <a:lnTo>
                  <a:pt x="23042" y="960"/>
                </a:lnTo>
                <a:lnTo>
                  <a:pt x="21122" y="960"/>
                </a:lnTo>
                <a:lnTo>
                  <a:pt x="20162" y="0"/>
                </a:lnTo>
                <a:lnTo>
                  <a:pt x="14401" y="0"/>
                </a:lnTo>
                <a:lnTo>
                  <a:pt x="13441" y="960"/>
                </a:lnTo>
                <a:lnTo>
                  <a:pt x="10561" y="960"/>
                </a:lnTo>
                <a:lnTo>
                  <a:pt x="10561" y="1920"/>
                </a:lnTo>
                <a:lnTo>
                  <a:pt x="9601" y="1920"/>
                </a:lnTo>
                <a:lnTo>
                  <a:pt x="8641" y="2880"/>
                </a:lnTo>
                <a:lnTo>
                  <a:pt x="8641" y="4800"/>
                </a:lnTo>
                <a:lnTo>
                  <a:pt x="7680" y="5760"/>
                </a:lnTo>
                <a:lnTo>
                  <a:pt x="7680" y="17282"/>
                </a:lnTo>
                <a:lnTo>
                  <a:pt x="0" y="35524"/>
                </a:lnTo>
                <a:lnTo>
                  <a:pt x="0" y="38404"/>
                </a:lnTo>
                <a:lnTo>
                  <a:pt x="960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" name="object 180"/>
          <p:cNvSpPr/>
          <p:nvPr/>
        </p:nvSpPr>
        <p:spPr>
          <a:xfrm>
            <a:off x="4361383" y="7010720"/>
            <a:ext cx="45125" cy="66233"/>
          </a:xfrm>
          <a:custGeom>
            <a:avLst/>
            <a:gdLst/>
            <a:ahLst/>
            <a:cxnLst/>
            <a:rect l="l" t="t" r="r" b="b"/>
            <a:pathLst>
              <a:path w="45125" h="66233">
                <a:moveTo>
                  <a:pt x="6720" y="50871"/>
                </a:moveTo>
                <a:lnTo>
                  <a:pt x="5760" y="49910"/>
                </a:lnTo>
                <a:lnTo>
                  <a:pt x="4800" y="49910"/>
                </a:lnTo>
                <a:lnTo>
                  <a:pt x="3840" y="48966"/>
                </a:lnTo>
                <a:lnTo>
                  <a:pt x="960" y="48966"/>
                </a:lnTo>
                <a:lnTo>
                  <a:pt x="960" y="50871"/>
                </a:lnTo>
                <a:lnTo>
                  <a:pt x="0" y="51846"/>
                </a:lnTo>
                <a:lnTo>
                  <a:pt x="0" y="58552"/>
                </a:lnTo>
                <a:lnTo>
                  <a:pt x="960" y="59527"/>
                </a:lnTo>
                <a:lnTo>
                  <a:pt x="960" y="61432"/>
                </a:lnTo>
                <a:lnTo>
                  <a:pt x="1920" y="61432"/>
                </a:lnTo>
                <a:lnTo>
                  <a:pt x="1920" y="62392"/>
                </a:lnTo>
                <a:lnTo>
                  <a:pt x="2880" y="62392"/>
                </a:lnTo>
                <a:lnTo>
                  <a:pt x="3840" y="63367"/>
                </a:lnTo>
                <a:lnTo>
                  <a:pt x="4800" y="63367"/>
                </a:lnTo>
                <a:lnTo>
                  <a:pt x="6720" y="64312"/>
                </a:lnTo>
                <a:lnTo>
                  <a:pt x="7680" y="64312"/>
                </a:lnTo>
                <a:lnTo>
                  <a:pt x="9601" y="65272"/>
                </a:lnTo>
                <a:lnTo>
                  <a:pt x="11521" y="65272"/>
                </a:lnTo>
                <a:lnTo>
                  <a:pt x="13441" y="66233"/>
                </a:lnTo>
                <a:lnTo>
                  <a:pt x="26883" y="66233"/>
                </a:lnTo>
                <a:lnTo>
                  <a:pt x="29763" y="65272"/>
                </a:lnTo>
                <a:lnTo>
                  <a:pt x="33604" y="64312"/>
                </a:lnTo>
                <a:lnTo>
                  <a:pt x="35524" y="63367"/>
                </a:lnTo>
                <a:lnTo>
                  <a:pt x="38404" y="61432"/>
                </a:lnTo>
                <a:lnTo>
                  <a:pt x="40325" y="59527"/>
                </a:lnTo>
                <a:lnTo>
                  <a:pt x="42245" y="57591"/>
                </a:lnTo>
                <a:lnTo>
                  <a:pt x="43190" y="54711"/>
                </a:lnTo>
                <a:lnTo>
                  <a:pt x="45125" y="51846"/>
                </a:lnTo>
                <a:lnTo>
                  <a:pt x="45125" y="41285"/>
                </a:lnTo>
                <a:lnTo>
                  <a:pt x="44165" y="39364"/>
                </a:lnTo>
                <a:lnTo>
                  <a:pt x="43190" y="37444"/>
                </a:lnTo>
                <a:lnTo>
                  <a:pt x="42245" y="35524"/>
                </a:lnTo>
                <a:lnTo>
                  <a:pt x="40325" y="33604"/>
                </a:lnTo>
                <a:lnTo>
                  <a:pt x="39364" y="32628"/>
                </a:lnTo>
                <a:lnTo>
                  <a:pt x="37444" y="31683"/>
                </a:lnTo>
                <a:lnTo>
                  <a:pt x="36484" y="30723"/>
                </a:lnTo>
                <a:lnTo>
                  <a:pt x="34564" y="29763"/>
                </a:lnTo>
                <a:lnTo>
                  <a:pt x="32644" y="28803"/>
                </a:lnTo>
                <a:lnTo>
                  <a:pt x="30723" y="27843"/>
                </a:lnTo>
                <a:lnTo>
                  <a:pt x="28803" y="26883"/>
                </a:lnTo>
                <a:lnTo>
                  <a:pt x="26883" y="26883"/>
                </a:lnTo>
                <a:lnTo>
                  <a:pt x="25923" y="25923"/>
                </a:lnTo>
                <a:lnTo>
                  <a:pt x="24002" y="24963"/>
                </a:lnTo>
                <a:lnTo>
                  <a:pt x="22082" y="24963"/>
                </a:lnTo>
                <a:lnTo>
                  <a:pt x="21122" y="24002"/>
                </a:lnTo>
                <a:lnTo>
                  <a:pt x="19202" y="23042"/>
                </a:lnTo>
                <a:lnTo>
                  <a:pt x="18242" y="22082"/>
                </a:lnTo>
                <a:lnTo>
                  <a:pt x="17282" y="21122"/>
                </a:lnTo>
                <a:lnTo>
                  <a:pt x="16322" y="20162"/>
                </a:lnTo>
                <a:lnTo>
                  <a:pt x="16322" y="16322"/>
                </a:lnTo>
                <a:lnTo>
                  <a:pt x="17282" y="15361"/>
                </a:lnTo>
                <a:lnTo>
                  <a:pt x="17282" y="14401"/>
                </a:lnTo>
                <a:lnTo>
                  <a:pt x="18242" y="14401"/>
                </a:lnTo>
                <a:lnTo>
                  <a:pt x="18242" y="13441"/>
                </a:lnTo>
                <a:lnTo>
                  <a:pt x="19202" y="12481"/>
                </a:lnTo>
                <a:lnTo>
                  <a:pt x="21122" y="12481"/>
                </a:lnTo>
                <a:lnTo>
                  <a:pt x="22082" y="11521"/>
                </a:lnTo>
                <a:lnTo>
                  <a:pt x="28803" y="11521"/>
                </a:lnTo>
                <a:lnTo>
                  <a:pt x="30723" y="12481"/>
                </a:lnTo>
                <a:lnTo>
                  <a:pt x="32644" y="12481"/>
                </a:lnTo>
                <a:lnTo>
                  <a:pt x="33604" y="13441"/>
                </a:lnTo>
                <a:lnTo>
                  <a:pt x="34564" y="13441"/>
                </a:lnTo>
                <a:lnTo>
                  <a:pt x="36484" y="14401"/>
                </a:lnTo>
                <a:lnTo>
                  <a:pt x="37444" y="15361"/>
                </a:lnTo>
                <a:lnTo>
                  <a:pt x="38404" y="15361"/>
                </a:lnTo>
                <a:lnTo>
                  <a:pt x="39364" y="16322"/>
                </a:lnTo>
                <a:lnTo>
                  <a:pt x="41285" y="16322"/>
                </a:lnTo>
                <a:lnTo>
                  <a:pt x="41285" y="15361"/>
                </a:lnTo>
                <a:lnTo>
                  <a:pt x="42245" y="14401"/>
                </a:lnTo>
                <a:lnTo>
                  <a:pt x="42245" y="6720"/>
                </a:lnTo>
                <a:lnTo>
                  <a:pt x="41285" y="5760"/>
                </a:lnTo>
                <a:lnTo>
                  <a:pt x="41285" y="4800"/>
                </a:lnTo>
                <a:lnTo>
                  <a:pt x="40325" y="3840"/>
                </a:lnTo>
                <a:lnTo>
                  <a:pt x="39364" y="2880"/>
                </a:lnTo>
                <a:lnTo>
                  <a:pt x="38404" y="2880"/>
                </a:lnTo>
                <a:lnTo>
                  <a:pt x="37444" y="1920"/>
                </a:lnTo>
                <a:lnTo>
                  <a:pt x="36484" y="1920"/>
                </a:lnTo>
                <a:lnTo>
                  <a:pt x="34564" y="960"/>
                </a:lnTo>
                <a:lnTo>
                  <a:pt x="31683" y="960"/>
                </a:lnTo>
                <a:lnTo>
                  <a:pt x="29763" y="0"/>
                </a:lnTo>
                <a:lnTo>
                  <a:pt x="17282" y="0"/>
                </a:lnTo>
                <a:lnTo>
                  <a:pt x="14401" y="960"/>
                </a:lnTo>
                <a:lnTo>
                  <a:pt x="11521" y="1920"/>
                </a:lnTo>
                <a:lnTo>
                  <a:pt x="8641" y="3840"/>
                </a:lnTo>
                <a:lnTo>
                  <a:pt x="6720" y="4800"/>
                </a:lnTo>
                <a:lnTo>
                  <a:pt x="4800" y="6720"/>
                </a:lnTo>
                <a:lnTo>
                  <a:pt x="2880" y="8641"/>
                </a:lnTo>
                <a:lnTo>
                  <a:pt x="1920" y="11521"/>
                </a:lnTo>
                <a:lnTo>
                  <a:pt x="960" y="13441"/>
                </a:lnTo>
                <a:lnTo>
                  <a:pt x="960" y="24002"/>
                </a:lnTo>
                <a:lnTo>
                  <a:pt x="1920" y="25923"/>
                </a:lnTo>
                <a:lnTo>
                  <a:pt x="2880" y="27843"/>
                </a:lnTo>
                <a:lnTo>
                  <a:pt x="3840" y="29763"/>
                </a:lnTo>
                <a:lnTo>
                  <a:pt x="4800" y="31683"/>
                </a:lnTo>
                <a:lnTo>
                  <a:pt x="6720" y="32628"/>
                </a:lnTo>
                <a:lnTo>
                  <a:pt x="7680" y="33604"/>
                </a:lnTo>
                <a:lnTo>
                  <a:pt x="9601" y="34564"/>
                </a:lnTo>
                <a:lnTo>
                  <a:pt x="11521" y="35524"/>
                </a:lnTo>
                <a:lnTo>
                  <a:pt x="13441" y="36469"/>
                </a:lnTo>
                <a:lnTo>
                  <a:pt x="14401" y="37444"/>
                </a:lnTo>
                <a:lnTo>
                  <a:pt x="16322" y="38404"/>
                </a:lnTo>
                <a:lnTo>
                  <a:pt x="18242" y="38404"/>
                </a:lnTo>
                <a:lnTo>
                  <a:pt x="20162" y="39364"/>
                </a:lnTo>
                <a:lnTo>
                  <a:pt x="22082" y="40309"/>
                </a:lnTo>
                <a:lnTo>
                  <a:pt x="23042" y="40309"/>
                </a:lnTo>
                <a:lnTo>
                  <a:pt x="24963" y="41285"/>
                </a:lnTo>
                <a:lnTo>
                  <a:pt x="25923" y="42245"/>
                </a:lnTo>
                <a:lnTo>
                  <a:pt x="26883" y="43190"/>
                </a:lnTo>
                <a:lnTo>
                  <a:pt x="27843" y="44150"/>
                </a:lnTo>
                <a:lnTo>
                  <a:pt x="28803" y="45125"/>
                </a:lnTo>
                <a:lnTo>
                  <a:pt x="28803" y="49910"/>
                </a:lnTo>
                <a:lnTo>
                  <a:pt x="27843" y="50871"/>
                </a:lnTo>
                <a:lnTo>
                  <a:pt x="26883" y="51846"/>
                </a:lnTo>
                <a:lnTo>
                  <a:pt x="26883" y="52806"/>
                </a:lnTo>
                <a:lnTo>
                  <a:pt x="25923" y="52806"/>
                </a:lnTo>
                <a:lnTo>
                  <a:pt x="24963" y="53751"/>
                </a:lnTo>
                <a:lnTo>
                  <a:pt x="22082" y="53751"/>
                </a:lnTo>
                <a:lnTo>
                  <a:pt x="21122" y="54711"/>
                </a:lnTo>
                <a:lnTo>
                  <a:pt x="17282" y="54711"/>
                </a:lnTo>
                <a:lnTo>
                  <a:pt x="15361" y="53751"/>
                </a:lnTo>
                <a:lnTo>
                  <a:pt x="13441" y="53751"/>
                </a:lnTo>
                <a:lnTo>
                  <a:pt x="11521" y="52806"/>
                </a:lnTo>
                <a:lnTo>
                  <a:pt x="9601" y="51846"/>
                </a:lnTo>
                <a:lnTo>
                  <a:pt x="8641" y="51846"/>
                </a:lnTo>
                <a:lnTo>
                  <a:pt x="6720" y="5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" name="object 181"/>
          <p:cNvSpPr/>
          <p:nvPr/>
        </p:nvSpPr>
        <p:spPr>
          <a:xfrm>
            <a:off x="4442978" y="6996318"/>
            <a:ext cx="41285" cy="80634"/>
          </a:xfrm>
          <a:custGeom>
            <a:avLst/>
            <a:gdLst/>
            <a:ahLst/>
            <a:cxnLst/>
            <a:rect l="l" t="t" r="r" b="b"/>
            <a:pathLst>
              <a:path w="41285" h="80634">
                <a:moveTo>
                  <a:pt x="9601" y="1920"/>
                </a:moveTo>
                <a:lnTo>
                  <a:pt x="9601" y="16322"/>
                </a:lnTo>
                <a:lnTo>
                  <a:pt x="960" y="16322"/>
                </a:lnTo>
                <a:lnTo>
                  <a:pt x="960" y="17282"/>
                </a:lnTo>
                <a:lnTo>
                  <a:pt x="0" y="17282"/>
                </a:lnTo>
                <a:lnTo>
                  <a:pt x="0" y="27843"/>
                </a:lnTo>
                <a:lnTo>
                  <a:pt x="960" y="28803"/>
                </a:lnTo>
                <a:lnTo>
                  <a:pt x="1920" y="29763"/>
                </a:lnTo>
                <a:lnTo>
                  <a:pt x="9601" y="29763"/>
                </a:lnTo>
                <a:lnTo>
                  <a:pt x="9601" y="66248"/>
                </a:lnTo>
                <a:lnTo>
                  <a:pt x="10561" y="69113"/>
                </a:lnTo>
                <a:lnTo>
                  <a:pt x="11521" y="71993"/>
                </a:lnTo>
                <a:lnTo>
                  <a:pt x="12481" y="73929"/>
                </a:lnTo>
                <a:lnTo>
                  <a:pt x="14401" y="75834"/>
                </a:lnTo>
                <a:lnTo>
                  <a:pt x="15361" y="76794"/>
                </a:lnTo>
                <a:lnTo>
                  <a:pt x="17282" y="78714"/>
                </a:lnTo>
                <a:lnTo>
                  <a:pt x="20162" y="79674"/>
                </a:lnTo>
                <a:lnTo>
                  <a:pt x="22082" y="80634"/>
                </a:lnTo>
                <a:lnTo>
                  <a:pt x="33604" y="80634"/>
                </a:lnTo>
                <a:lnTo>
                  <a:pt x="34564" y="79674"/>
                </a:lnTo>
                <a:lnTo>
                  <a:pt x="37444" y="79674"/>
                </a:lnTo>
                <a:lnTo>
                  <a:pt x="38404" y="78714"/>
                </a:lnTo>
                <a:lnTo>
                  <a:pt x="39364" y="78714"/>
                </a:lnTo>
                <a:lnTo>
                  <a:pt x="40325" y="77769"/>
                </a:lnTo>
                <a:lnTo>
                  <a:pt x="41285" y="76794"/>
                </a:lnTo>
                <a:lnTo>
                  <a:pt x="41285" y="66248"/>
                </a:lnTo>
                <a:lnTo>
                  <a:pt x="40325" y="66248"/>
                </a:lnTo>
                <a:lnTo>
                  <a:pt x="40325" y="65272"/>
                </a:lnTo>
                <a:lnTo>
                  <a:pt x="37444" y="65272"/>
                </a:lnTo>
                <a:lnTo>
                  <a:pt x="37444" y="66248"/>
                </a:lnTo>
                <a:lnTo>
                  <a:pt x="28803" y="66248"/>
                </a:lnTo>
                <a:lnTo>
                  <a:pt x="27843" y="64312"/>
                </a:lnTo>
                <a:lnTo>
                  <a:pt x="26883" y="62392"/>
                </a:lnTo>
                <a:lnTo>
                  <a:pt x="25923" y="60487"/>
                </a:lnTo>
                <a:lnTo>
                  <a:pt x="25923" y="29763"/>
                </a:lnTo>
                <a:lnTo>
                  <a:pt x="39364" y="29763"/>
                </a:lnTo>
                <a:lnTo>
                  <a:pt x="40325" y="28803"/>
                </a:lnTo>
                <a:lnTo>
                  <a:pt x="40325" y="27843"/>
                </a:lnTo>
                <a:lnTo>
                  <a:pt x="41285" y="26883"/>
                </a:lnTo>
                <a:lnTo>
                  <a:pt x="41285" y="18242"/>
                </a:lnTo>
                <a:lnTo>
                  <a:pt x="40325" y="17282"/>
                </a:lnTo>
                <a:lnTo>
                  <a:pt x="40325" y="16322"/>
                </a:lnTo>
                <a:lnTo>
                  <a:pt x="25923" y="16322"/>
                </a:lnTo>
                <a:lnTo>
                  <a:pt x="25923" y="1920"/>
                </a:lnTo>
                <a:lnTo>
                  <a:pt x="24963" y="960"/>
                </a:lnTo>
                <a:lnTo>
                  <a:pt x="24002" y="960"/>
                </a:lnTo>
                <a:lnTo>
                  <a:pt x="24002" y="0"/>
                </a:lnTo>
                <a:lnTo>
                  <a:pt x="11521" y="0"/>
                </a:lnTo>
                <a:lnTo>
                  <a:pt x="10561" y="960"/>
                </a:lnTo>
                <a:lnTo>
                  <a:pt x="9601" y="960"/>
                </a:lnTo>
                <a:lnTo>
                  <a:pt x="9601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" name="object 182"/>
          <p:cNvSpPr/>
          <p:nvPr/>
        </p:nvSpPr>
        <p:spPr>
          <a:xfrm>
            <a:off x="4496744" y="6983836"/>
            <a:ext cx="55671" cy="92156"/>
          </a:xfrm>
          <a:custGeom>
            <a:avLst/>
            <a:gdLst/>
            <a:ahLst/>
            <a:cxnLst/>
            <a:rect l="l" t="t" r="r" b="b"/>
            <a:pathLst>
              <a:path w="55671" h="92156">
                <a:moveTo>
                  <a:pt x="47990" y="92156"/>
                </a:moveTo>
                <a:lnTo>
                  <a:pt x="52791" y="92156"/>
                </a:lnTo>
                <a:lnTo>
                  <a:pt x="53751" y="91196"/>
                </a:lnTo>
                <a:lnTo>
                  <a:pt x="55671" y="91196"/>
                </a:lnTo>
                <a:lnTo>
                  <a:pt x="55671" y="45125"/>
                </a:lnTo>
                <a:lnTo>
                  <a:pt x="54711" y="42245"/>
                </a:lnTo>
                <a:lnTo>
                  <a:pt x="53751" y="39364"/>
                </a:lnTo>
                <a:lnTo>
                  <a:pt x="52791" y="36484"/>
                </a:lnTo>
                <a:lnTo>
                  <a:pt x="50871" y="34564"/>
                </a:lnTo>
                <a:lnTo>
                  <a:pt x="49911" y="31683"/>
                </a:lnTo>
                <a:lnTo>
                  <a:pt x="47030" y="29763"/>
                </a:lnTo>
                <a:lnTo>
                  <a:pt x="44150" y="28803"/>
                </a:lnTo>
                <a:lnTo>
                  <a:pt x="42230" y="27843"/>
                </a:lnTo>
                <a:lnTo>
                  <a:pt x="38389" y="26883"/>
                </a:lnTo>
                <a:lnTo>
                  <a:pt x="31668" y="26883"/>
                </a:lnTo>
                <a:lnTo>
                  <a:pt x="27828" y="27843"/>
                </a:lnTo>
                <a:lnTo>
                  <a:pt x="24963" y="28803"/>
                </a:lnTo>
                <a:lnTo>
                  <a:pt x="22082" y="30723"/>
                </a:lnTo>
                <a:lnTo>
                  <a:pt x="19187" y="32644"/>
                </a:lnTo>
                <a:lnTo>
                  <a:pt x="16306" y="35524"/>
                </a:lnTo>
                <a:lnTo>
                  <a:pt x="16306" y="1920"/>
                </a:lnTo>
                <a:lnTo>
                  <a:pt x="15361" y="960"/>
                </a:lnTo>
                <a:lnTo>
                  <a:pt x="14401" y="960"/>
                </a:lnTo>
                <a:lnTo>
                  <a:pt x="14401" y="0"/>
                </a:lnTo>
                <a:lnTo>
                  <a:pt x="192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91196"/>
                </a:lnTo>
                <a:lnTo>
                  <a:pt x="1920" y="91196"/>
                </a:lnTo>
                <a:lnTo>
                  <a:pt x="1920" y="92156"/>
                </a:lnTo>
                <a:lnTo>
                  <a:pt x="13441" y="92156"/>
                </a:lnTo>
                <a:lnTo>
                  <a:pt x="14401" y="91196"/>
                </a:lnTo>
                <a:lnTo>
                  <a:pt x="15361" y="91196"/>
                </a:lnTo>
                <a:lnTo>
                  <a:pt x="16306" y="90251"/>
                </a:lnTo>
                <a:lnTo>
                  <a:pt x="16306" y="49926"/>
                </a:lnTo>
                <a:lnTo>
                  <a:pt x="19187" y="47045"/>
                </a:lnTo>
                <a:lnTo>
                  <a:pt x="21122" y="45125"/>
                </a:lnTo>
                <a:lnTo>
                  <a:pt x="23027" y="43205"/>
                </a:lnTo>
                <a:lnTo>
                  <a:pt x="24963" y="42245"/>
                </a:lnTo>
                <a:lnTo>
                  <a:pt x="27828" y="41285"/>
                </a:lnTo>
                <a:lnTo>
                  <a:pt x="32644" y="41285"/>
                </a:lnTo>
                <a:lnTo>
                  <a:pt x="33588" y="42245"/>
                </a:lnTo>
                <a:lnTo>
                  <a:pt x="35509" y="43205"/>
                </a:lnTo>
                <a:lnTo>
                  <a:pt x="36469" y="44165"/>
                </a:lnTo>
                <a:lnTo>
                  <a:pt x="37429" y="45125"/>
                </a:lnTo>
                <a:lnTo>
                  <a:pt x="37429" y="46085"/>
                </a:lnTo>
                <a:lnTo>
                  <a:pt x="38389" y="48005"/>
                </a:lnTo>
                <a:lnTo>
                  <a:pt x="38389" y="48966"/>
                </a:lnTo>
                <a:lnTo>
                  <a:pt x="39349" y="50886"/>
                </a:lnTo>
                <a:lnTo>
                  <a:pt x="39349" y="90251"/>
                </a:lnTo>
                <a:lnTo>
                  <a:pt x="40309" y="90251"/>
                </a:lnTo>
                <a:lnTo>
                  <a:pt x="40309" y="91196"/>
                </a:lnTo>
                <a:lnTo>
                  <a:pt x="41269" y="91196"/>
                </a:lnTo>
                <a:lnTo>
                  <a:pt x="42230" y="92156"/>
                </a:lnTo>
                <a:lnTo>
                  <a:pt x="47990" y="9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" name="object 183"/>
          <p:cNvSpPr/>
          <p:nvPr/>
        </p:nvSpPr>
        <p:spPr>
          <a:xfrm>
            <a:off x="4565858" y="7012640"/>
            <a:ext cx="54726" cy="64312"/>
          </a:xfrm>
          <a:custGeom>
            <a:avLst/>
            <a:gdLst/>
            <a:ahLst/>
            <a:cxnLst/>
            <a:rect l="l" t="t" r="r" b="b"/>
            <a:pathLst>
              <a:path w="54726" h="64312">
                <a:moveTo>
                  <a:pt x="29763" y="51831"/>
                </a:moveTo>
                <a:lnTo>
                  <a:pt x="27843" y="51831"/>
                </a:lnTo>
                <a:lnTo>
                  <a:pt x="25923" y="50886"/>
                </a:lnTo>
                <a:lnTo>
                  <a:pt x="24002" y="49926"/>
                </a:lnTo>
                <a:lnTo>
                  <a:pt x="22082" y="48950"/>
                </a:lnTo>
                <a:lnTo>
                  <a:pt x="20162" y="47990"/>
                </a:lnTo>
                <a:lnTo>
                  <a:pt x="19202" y="46070"/>
                </a:lnTo>
                <a:lnTo>
                  <a:pt x="18242" y="44165"/>
                </a:lnTo>
                <a:lnTo>
                  <a:pt x="17282" y="42230"/>
                </a:lnTo>
                <a:lnTo>
                  <a:pt x="17282" y="21122"/>
                </a:lnTo>
                <a:lnTo>
                  <a:pt x="18242" y="19202"/>
                </a:lnTo>
                <a:lnTo>
                  <a:pt x="18242" y="17282"/>
                </a:lnTo>
                <a:lnTo>
                  <a:pt x="17282" y="0"/>
                </a:lnTo>
                <a:lnTo>
                  <a:pt x="13441" y="1920"/>
                </a:lnTo>
                <a:lnTo>
                  <a:pt x="10561" y="3840"/>
                </a:lnTo>
                <a:lnTo>
                  <a:pt x="7680" y="6720"/>
                </a:lnTo>
                <a:lnTo>
                  <a:pt x="4800" y="9601"/>
                </a:lnTo>
                <a:lnTo>
                  <a:pt x="2880" y="13441"/>
                </a:lnTo>
                <a:lnTo>
                  <a:pt x="1920" y="18242"/>
                </a:lnTo>
                <a:lnTo>
                  <a:pt x="960" y="22082"/>
                </a:lnTo>
                <a:lnTo>
                  <a:pt x="0" y="26883"/>
                </a:lnTo>
                <a:lnTo>
                  <a:pt x="0" y="37444"/>
                </a:lnTo>
                <a:lnTo>
                  <a:pt x="960" y="42230"/>
                </a:lnTo>
                <a:lnTo>
                  <a:pt x="1920" y="46070"/>
                </a:lnTo>
                <a:lnTo>
                  <a:pt x="2880" y="50886"/>
                </a:lnTo>
                <a:lnTo>
                  <a:pt x="4800" y="53766"/>
                </a:lnTo>
                <a:lnTo>
                  <a:pt x="7680" y="56631"/>
                </a:lnTo>
                <a:lnTo>
                  <a:pt x="10561" y="59512"/>
                </a:lnTo>
                <a:lnTo>
                  <a:pt x="13441" y="61447"/>
                </a:lnTo>
                <a:lnTo>
                  <a:pt x="17282" y="62392"/>
                </a:lnTo>
                <a:lnTo>
                  <a:pt x="22082" y="63352"/>
                </a:lnTo>
                <a:lnTo>
                  <a:pt x="25923" y="64312"/>
                </a:lnTo>
                <a:lnTo>
                  <a:pt x="39364" y="64312"/>
                </a:lnTo>
                <a:lnTo>
                  <a:pt x="42245" y="63352"/>
                </a:lnTo>
                <a:lnTo>
                  <a:pt x="44165" y="63352"/>
                </a:lnTo>
                <a:lnTo>
                  <a:pt x="46085" y="62392"/>
                </a:lnTo>
                <a:lnTo>
                  <a:pt x="47990" y="62392"/>
                </a:lnTo>
                <a:lnTo>
                  <a:pt x="49926" y="61447"/>
                </a:lnTo>
                <a:lnTo>
                  <a:pt x="51831" y="61447"/>
                </a:lnTo>
                <a:lnTo>
                  <a:pt x="52791" y="60472"/>
                </a:lnTo>
                <a:lnTo>
                  <a:pt x="53766" y="60472"/>
                </a:lnTo>
                <a:lnTo>
                  <a:pt x="53766" y="59512"/>
                </a:lnTo>
                <a:lnTo>
                  <a:pt x="54726" y="59512"/>
                </a:lnTo>
                <a:lnTo>
                  <a:pt x="54726" y="48950"/>
                </a:lnTo>
                <a:lnTo>
                  <a:pt x="53766" y="47990"/>
                </a:lnTo>
                <a:lnTo>
                  <a:pt x="51831" y="47990"/>
                </a:lnTo>
                <a:lnTo>
                  <a:pt x="49926" y="48950"/>
                </a:lnTo>
                <a:lnTo>
                  <a:pt x="47990" y="48950"/>
                </a:lnTo>
                <a:lnTo>
                  <a:pt x="46085" y="49926"/>
                </a:lnTo>
                <a:lnTo>
                  <a:pt x="45110" y="50886"/>
                </a:lnTo>
                <a:lnTo>
                  <a:pt x="40325" y="50886"/>
                </a:lnTo>
                <a:lnTo>
                  <a:pt x="38389" y="51831"/>
                </a:lnTo>
                <a:lnTo>
                  <a:pt x="29763" y="51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" name="object 184"/>
          <p:cNvSpPr/>
          <p:nvPr/>
        </p:nvSpPr>
        <p:spPr>
          <a:xfrm>
            <a:off x="4583140" y="7010720"/>
            <a:ext cx="40325" cy="37444"/>
          </a:xfrm>
          <a:custGeom>
            <a:avLst/>
            <a:gdLst/>
            <a:ahLst/>
            <a:cxnLst/>
            <a:rect l="l" t="t" r="r" b="b"/>
            <a:pathLst>
              <a:path w="40325" h="37444">
                <a:moveTo>
                  <a:pt x="36484" y="10561"/>
                </a:moveTo>
                <a:lnTo>
                  <a:pt x="33604" y="8641"/>
                </a:lnTo>
                <a:lnTo>
                  <a:pt x="31668" y="5760"/>
                </a:lnTo>
                <a:lnTo>
                  <a:pt x="28803" y="3840"/>
                </a:lnTo>
                <a:lnTo>
                  <a:pt x="24963" y="1920"/>
                </a:lnTo>
                <a:lnTo>
                  <a:pt x="22082" y="960"/>
                </a:lnTo>
                <a:lnTo>
                  <a:pt x="17266" y="0"/>
                </a:lnTo>
                <a:lnTo>
                  <a:pt x="7680" y="0"/>
                </a:lnTo>
                <a:lnTo>
                  <a:pt x="3840" y="960"/>
                </a:lnTo>
                <a:lnTo>
                  <a:pt x="0" y="1920"/>
                </a:lnTo>
                <a:lnTo>
                  <a:pt x="960" y="19202"/>
                </a:lnTo>
                <a:lnTo>
                  <a:pt x="1920" y="17282"/>
                </a:lnTo>
                <a:lnTo>
                  <a:pt x="2880" y="16322"/>
                </a:lnTo>
                <a:lnTo>
                  <a:pt x="3840" y="14401"/>
                </a:lnTo>
                <a:lnTo>
                  <a:pt x="4800" y="13441"/>
                </a:lnTo>
                <a:lnTo>
                  <a:pt x="6720" y="12481"/>
                </a:lnTo>
                <a:lnTo>
                  <a:pt x="8641" y="12481"/>
                </a:lnTo>
                <a:lnTo>
                  <a:pt x="10561" y="11521"/>
                </a:lnTo>
                <a:lnTo>
                  <a:pt x="16322" y="11521"/>
                </a:lnTo>
                <a:lnTo>
                  <a:pt x="19202" y="13441"/>
                </a:lnTo>
                <a:lnTo>
                  <a:pt x="21107" y="15361"/>
                </a:lnTo>
                <a:lnTo>
                  <a:pt x="23987" y="18242"/>
                </a:lnTo>
                <a:lnTo>
                  <a:pt x="24963" y="22082"/>
                </a:lnTo>
                <a:lnTo>
                  <a:pt x="23987" y="26883"/>
                </a:lnTo>
                <a:lnTo>
                  <a:pt x="0" y="26883"/>
                </a:lnTo>
                <a:lnTo>
                  <a:pt x="0" y="37444"/>
                </a:lnTo>
                <a:lnTo>
                  <a:pt x="37444" y="37444"/>
                </a:lnTo>
                <a:lnTo>
                  <a:pt x="38389" y="36469"/>
                </a:lnTo>
                <a:lnTo>
                  <a:pt x="39349" y="35524"/>
                </a:lnTo>
                <a:lnTo>
                  <a:pt x="40325" y="34564"/>
                </a:lnTo>
                <a:lnTo>
                  <a:pt x="40325" y="21122"/>
                </a:lnTo>
                <a:lnTo>
                  <a:pt x="39349" y="17282"/>
                </a:lnTo>
                <a:lnTo>
                  <a:pt x="38389" y="13441"/>
                </a:lnTo>
                <a:lnTo>
                  <a:pt x="36484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" name="object 185"/>
          <p:cNvSpPr/>
          <p:nvPr/>
        </p:nvSpPr>
        <p:spPr>
          <a:xfrm>
            <a:off x="4668575" y="6990557"/>
            <a:ext cx="50871" cy="85435"/>
          </a:xfrm>
          <a:custGeom>
            <a:avLst/>
            <a:gdLst/>
            <a:ahLst/>
            <a:cxnLst/>
            <a:rect l="l" t="t" r="r" b="b"/>
            <a:pathLst>
              <a:path w="50871" h="85435">
                <a:moveTo>
                  <a:pt x="44150" y="34564"/>
                </a:moveTo>
                <a:lnTo>
                  <a:pt x="44150" y="33604"/>
                </a:lnTo>
                <a:lnTo>
                  <a:pt x="17282" y="33604"/>
                </a:lnTo>
                <a:lnTo>
                  <a:pt x="17282" y="13441"/>
                </a:lnTo>
                <a:lnTo>
                  <a:pt x="48966" y="13441"/>
                </a:lnTo>
                <a:lnTo>
                  <a:pt x="48966" y="12481"/>
                </a:lnTo>
                <a:lnTo>
                  <a:pt x="49926" y="12481"/>
                </a:lnTo>
                <a:lnTo>
                  <a:pt x="49926" y="11521"/>
                </a:lnTo>
                <a:lnTo>
                  <a:pt x="50871" y="11521"/>
                </a:lnTo>
                <a:lnTo>
                  <a:pt x="50871" y="1920"/>
                </a:lnTo>
                <a:lnTo>
                  <a:pt x="49926" y="1920"/>
                </a:lnTo>
                <a:lnTo>
                  <a:pt x="49926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81594"/>
                </a:lnTo>
                <a:lnTo>
                  <a:pt x="960" y="82555"/>
                </a:lnTo>
                <a:lnTo>
                  <a:pt x="1920" y="83530"/>
                </a:lnTo>
                <a:lnTo>
                  <a:pt x="2880" y="84475"/>
                </a:lnTo>
                <a:lnTo>
                  <a:pt x="3840" y="85435"/>
                </a:lnTo>
                <a:lnTo>
                  <a:pt x="48966" y="85435"/>
                </a:lnTo>
                <a:lnTo>
                  <a:pt x="48966" y="84475"/>
                </a:lnTo>
                <a:lnTo>
                  <a:pt x="49926" y="84475"/>
                </a:lnTo>
                <a:lnTo>
                  <a:pt x="50871" y="83530"/>
                </a:lnTo>
                <a:lnTo>
                  <a:pt x="50871" y="72969"/>
                </a:lnTo>
                <a:lnTo>
                  <a:pt x="49926" y="72009"/>
                </a:lnTo>
                <a:lnTo>
                  <a:pt x="48966" y="72009"/>
                </a:lnTo>
                <a:lnTo>
                  <a:pt x="48966" y="71033"/>
                </a:lnTo>
                <a:lnTo>
                  <a:pt x="17282" y="71033"/>
                </a:lnTo>
                <a:lnTo>
                  <a:pt x="17282" y="47045"/>
                </a:lnTo>
                <a:lnTo>
                  <a:pt x="45125" y="47045"/>
                </a:lnTo>
                <a:lnTo>
                  <a:pt x="45125" y="46085"/>
                </a:lnTo>
                <a:lnTo>
                  <a:pt x="46085" y="45125"/>
                </a:lnTo>
                <a:lnTo>
                  <a:pt x="46085" y="36484"/>
                </a:lnTo>
                <a:lnTo>
                  <a:pt x="45125" y="35524"/>
                </a:lnTo>
                <a:lnTo>
                  <a:pt x="45125" y="34564"/>
                </a:lnTo>
                <a:lnTo>
                  <a:pt x="44150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" name="object 186"/>
          <p:cNvSpPr/>
          <p:nvPr/>
        </p:nvSpPr>
        <p:spPr>
          <a:xfrm>
            <a:off x="4728088" y="7010720"/>
            <a:ext cx="54726" cy="66233"/>
          </a:xfrm>
          <a:custGeom>
            <a:avLst/>
            <a:gdLst/>
            <a:ahLst/>
            <a:cxnLst/>
            <a:rect l="l" t="t" r="r" b="b"/>
            <a:pathLst>
              <a:path w="54726" h="66233">
                <a:moveTo>
                  <a:pt x="4800" y="16322"/>
                </a:moveTo>
                <a:lnTo>
                  <a:pt x="4800" y="18242"/>
                </a:lnTo>
                <a:lnTo>
                  <a:pt x="8641" y="18242"/>
                </a:lnTo>
                <a:lnTo>
                  <a:pt x="9601" y="17282"/>
                </a:lnTo>
                <a:lnTo>
                  <a:pt x="10561" y="17282"/>
                </a:lnTo>
                <a:lnTo>
                  <a:pt x="11521" y="16322"/>
                </a:lnTo>
                <a:lnTo>
                  <a:pt x="13441" y="15361"/>
                </a:lnTo>
                <a:lnTo>
                  <a:pt x="15361" y="14401"/>
                </a:lnTo>
                <a:lnTo>
                  <a:pt x="17282" y="14401"/>
                </a:lnTo>
                <a:lnTo>
                  <a:pt x="19202" y="13441"/>
                </a:lnTo>
                <a:lnTo>
                  <a:pt x="21122" y="12481"/>
                </a:lnTo>
                <a:lnTo>
                  <a:pt x="30723" y="12481"/>
                </a:lnTo>
                <a:lnTo>
                  <a:pt x="31683" y="13441"/>
                </a:lnTo>
                <a:lnTo>
                  <a:pt x="33604" y="13441"/>
                </a:lnTo>
                <a:lnTo>
                  <a:pt x="34564" y="14401"/>
                </a:lnTo>
                <a:lnTo>
                  <a:pt x="35524" y="15361"/>
                </a:lnTo>
                <a:lnTo>
                  <a:pt x="36484" y="16322"/>
                </a:lnTo>
                <a:lnTo>
                  <a:pt x="37444" y="17282"/>
                </a:lnTo>
                <a:lnTo>
                  <a:pt x="37444" y="20162"/>
                </a:lnTo>
                <a:lnTo>
                  <a:pt x="38404" y="22082"/>
                </a:lnTo>
                <a:lnTo>
                  <a:pt x="38404" y="26883"/>
                </a:lnTo>
                <a:lnTo>
                  <a:pt x="26883" y="26883"/>
                </a:lnTo>
                <a:lnTo>
                  <a:pt x="22082" y="27843"/>
                </a:lnTo>
                <a:lnTo>
                  <a:pt x="18242" y="28803"/>
                </a:lnTo>
                <a:lnTo>
                  <a:pt x="14401" y="28803"/>
                </a:lnTo>
                <a:lnTo>
                  <a:pt x="11521" y="30723"/>
                </a:lnTo>
                <a:lnTo>
                  <a:pt x="8641" y="31683"/>
                </a:lnTo>
                <a:lnTo>
                  <a:pt x="5760" y="33604"/>
                </a:lnTo>
                <a:lnTo>
                  <a:pt x="3840" y="35524"/>
                </a:lnTo>
                <a:lnTo>
                  <a:pt x="1920" y="38404"/>
                </a:lnTo>
                <a:lnTo>
                  <a:pt x="960" y="41285"/>
                </a:lnTo>
                <a:lnTo>
                  <a:pt x="0" y="44150"/>
                </a:lnTo>
                <a:lnTo>
                  <a:pt x="0" y="50871"/>
                </a:lnTo>
                <a:lnTo>
                  <a:pt x="960" y="52806"/>
                </a:lnTo>
                <a:lnTo>
                  <a:pt x="1920" y="55686"/>
                </a:lnTo>
                <a:lnTo>
                  <a:pt x="2880" y="57591"/>
                </a:lnTo>
                <a:lnTo>
                  <a:pt x="4800" y="59527"/>
                </a:lnTo>
                <a:lnTo>
                  <a:pt x="6720" y="61432"/>
                </a:lnTo>
                <a:lnTo>
                  <a:pt x="8641" y="63367"/>
                </a:lnTo>
                <a:lnTo>
                  <a:pt x="10561" y="64312"/>
                </a:lnTo>
                <a:lnTo>
                  <a:pt x="13441" y="65272"/>
                </a:lnTo>
                <a:lnTo>
                  <a:pt x="16322" y="66233"/>
                </a:lnTo>
                <a:lnTo>
                  <a:pt x="19202" y="66233"/>
                </a:lnTo>
                <a:lnTo>
                  <a:pt x="17282" y="50871"/>
                </a:lnTo>
                <a:lnTo>
                  <a:pt x="16322" y="48966"/>
                </a:lnTo>
                <a:lnTo>
                  <a:pt x="16322" y="45125"/>
                </a:lnTo>
                <a:lnTo>
                  <a:pt x="17282" y="44150"/>
                </a:lnTo>
                <a:lnTo>
                  <a:pt x="17282" y="43190"/>
                </a:lnTo>
                <a:lnTo>
                  <a:pt x="18242" y="41285"/>
                </a:lnTo>
                <a:lnTo>
                  <a:pt x="19202" y="40309"/>
                </a:lnTo>
                <a:lnTo>
                  <a:pt x="20162" y="40309"/>
                </a:lnTo>
                <a:lnTo>
                  <a:pt x="21122" y="39364"/>
                </a:lnTo>
                <a:lnTo>
                  <a:pt x="23042" y="38404"/>
                </a:lnTo>
                <a:lnTo>
                  <a:pt x="24963" y="38404"/>
                </a:lnTo>
                <a:lnTo>
                  <a:pt x="26883" y="37444"/>
                </a:lnTo>
                <a:lnTo>
                  <a:pt x="38404" y="37444"/>
                </a:lnTo>
                <a:lnTo>
                  <a:pt x="38404" y="47990"/>
                </a:lnTo>
                <a:lnTo>
                  <a:pt x="35524" y="49910"/>
                </a:lnTo>
                <a:lnTo>
                  <a:pt x="33604" y="51846"/>
                </a:lnTo>
                <a:lnTo>
                  <a:pt x="31683" y="52806"/>
                </a:lnTo>
                <a:lnTo>
                  <a:pt x="29763" y="53751"/>
                </a:lnTo>
                <a:lnTo>
                  <a:pt x="27843" y="54711"/>
                </a:lnTo>
                <a:lnTo>
                  <a:pt x="28803" y="65272"/>
                </a:lnTo>
                <a:lnTo>
                  <a:pt x="32644" y="64312"/>
                </a:lnTo>
                <a:lnTo>
                  <a:pt x="35524" y="62392"/>
                </a:lnTo>
                <a:lnTo>
                  <a:pt x="38404" y="60472"/>
                </a:lnTo>
                <a:lnTo>
                  <a:pt x="40325" y="58552"/>
                </a:lnTo>
                <a:lnTo>
                  <a:pt x="40325" y="64312"/>
                </a:lnTo>
                <a:lnTo>
                  <a:pt x="41285" y="64312"/>
                </a:lnTo>
                <a:lnTo>
                  <a:pt x="42245" y="65272"/>
                </a:lnTo>
                <a:lnTo>
                  <a:pt x="52806" y="65272"/>
                </a:lnTo>
                <a:lnTo>
                  <a:pt x="52806" y="64312"/>
                </a:lnTo>
                <a:lnTo>
                  <a:pt x="53766" y="64312"/>
                </a:lnTo>
                <a:lnTo>
                  <a:pt x="54726" y="63367"/>
                </a:lnTo>
                <a:lnTo>
                  <a:pt x="54726" y="19202"/>
                </a:lnTo>
                <a:lnTo>
                  <a:pt x="53766" y="15361"/>
                </a:lnTo>
                <a:lnTo>
                  <a:pt x="52806" y="12481"/>
                </a:lnTo>
                <a:lnTo>
                  <a:pt x="51846" y="9601"/>
                </a:lnTo>
                <a:lnTo>
                  <a:pt x="49926" y="7680"/>
                </a:lnTo>
                <a:lnTo>
                  <a:pt x="48006" y="5760"/>
                </a:lnTo>
                <a:lnTo>
                  <a:pt x="46085" y="3840"/>
                </a:lnTo>
                <a:lnTo>
                  <a:pt x="43205" y="1920"/>
                </a:lnTo>
                <a:lnTo>
                  <a:pt x="40325" y="960"/>
                </a:lnTo>
                <a:lnTo>
                  <a:pt x="36484" y="0"/>
                </a:lnTo>
                <a:lnTo>
                  <a:pt x="23042" y="0"/>
                </a:lnTo>
                <a:lnTo>
                  <a:pt x="21122" y="960"/>
                </a:lnTo>
                <a:lnTo>
                  <a:pt x="18242" y="960"/>
                </a:lnTo>
                <a:lnTo>
                  <a:pt x="16322" y="1920"/>
                </a:lnTo>
                <a:lnTo>
                  <a:pt x="13441" y="1920"/>
                </a:lnTo>
                <a:lnTo>
                  <a:pt x="11521" y="2880"/>
                </a:lnTo>
                <a:lnTo>
                  <a:pt x="9601" y="3840"/>
                </a:lnTo>
                <a:lnTo>
                  <a:pt x="8641" y="4800"/>
                </a:lnTo>
                <a:lnTo>
                  <a:pt x="6720" y="4800"/>
                </a:lnTo>
                <a:lnTo>
                  <a:pt x="5760" y="5760"/>
                </a:lnTo>
                <a:lnTo>
                  <a:pt x="4800" y="6720"/>
                </a:lnTo>
                <a:lnTo>
                  <a:pt x="3840" y="7680"/>
                </a:lnTo>
                <a:lnTo>
                  <a:pt x="3840" y="16322"/>
                </a:lnTo>
                <a:lnTo>
                  <a:pt x="480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" name="object 187"/>
          <p:cNvSpPr/>
          <p:nvPr/>
        </p:nvSpPr>
        <p:spPr>
          <a:xfrm>
            <a:off x="4745370" y="7061591"/>
            <a:ext cx="11521" cy="15361"/>
          </a:xfrm>
          <a:custGeom>
            <a:avLst/>
            <a:gdLst/>
            <a:ahLst/>
            <a:cxnLst/>
            <a:rect l="l" t="t" r="r" b="b"/>
            <a:pathLst>
              <a:path w="11521" h="15361">
                <a:moveTo>
                  <a:pt x="2880" y="2880"/>
                </a:moveTo>
                <a:lnTo>
                  <a:pt x="1920" y="1935"/>
                </a:lnTo>
                <a:lnTo>
                  <a:pt x="0" y="0"/>
                </a:lnTo>
                <a:lnTo>
                  <a:pt x="1920" y="15361"/>
                </a:lnTo>
                <a:lnTo>
                  <a:pt x="8641" y="15361"/>
                </a:lnTo>
                <a:lnTo>
                  <a:pt x="11521" y="14401"/>
                </a:lnTo>
                <a:lnTo>
                  <a:pt x="10561" y="3840"/>
                </a:lnTo>
                <a:lnTo>
                  <a:pt x="5760" y="384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" name="object 188"/>
          <p:cNvSpPr/>
          <p:nvPr/>
        </p:nvSpPr>
        <p:spPr>
          <a:xfrm>
            <a:off x="4795296" y="7010720"/>
            <a:ext cx="45110" cy="66233"/>
          </a:xfrm>
          <a:custGeom>
            <a:avLst/>
            <a:gdLst/>
            <a:ahLst/>
            <a:cxnLst/>
            <a:rect l="l" t="t" r="r" b="b"/>
            <a:pathLst>
              <a:path w="45110" h="66233">
                <a:moveTo>
                  <a:pt x="45110" y="41285"/>
                </a:moveTo>
                <a:lnTo>
                  <a:pt x="44150" y="39364"/>
                </a:lnTo>
                <a:lnTo>
                  <a:pt x="43190" y="37444"/>
                </a:lnTo>
                <a:lnTo>
                  <a:pt x="42230" y="35524"/>
                </a:lnTo>
                <a:lnTo>
                  <a:pt x="40309" y="33604"/>
                </a:lnTo>
                <a:lnTo>
                  <a:pt x="39349" y="32628"/>
                </a:lnTo>
                <a:lnTo>
                  <a:pt x="37429" y="31683"/>
                </a:lnTo>
                <a:lnTo>
                  <a:pt x="35509" y="30723"/>
                </a:lnTo>
                <a:lnTo>
                  <a:pt x="34549" y="29763"/>
                </a:lnTo>
                <a:lnTo>
                  <a:pt x="32628" y="28803"/>
                </a:lnTo>
                <a:lnTo>
                  <a:pt x="30708" y="27843"/>
                </a:lnTo>
                <a:lnTo>
                  <a:pt x="28788" y="26883"/>
                </a:lnTo>
                <a:lnTo>
                  <a:pt x="26868" y="26883"/>
                </a:lnTo>
                <a:lnTo>
                  <a:pt x="24947" y="25923"/>
                </a:lnTo>
                <a:lnTo>
                  <a:pt x="24002" y="24963"/>
                </a:lnTo>
                <a:lnTo>
                  <a:pt x="22067" y="24963"/>
                </a:lnTo>
                <a:lnTo>
                  <a:pt x="21122" y="24002"/>
                </a:lnTo>
                <a:lnTo>
                  <a:pt x="19187" y="23042"/>
                </a:lnTo>
                <a:lnTo>
                  <a:pt x="18227" y="22082"/>
                </a:lnTo>
                <a:lnTo>
                  <a:pt x="17282" y="21122"/>
                </a:lnTo>
                <a:lnTo>
                  <a:pt x="16322" y="20162"/>
                </a:lnTo>
                <a:lnTo>
                  <a:pt x="16322" y="15361"/>
                </a:lnTo>
                <a:lnTo>
                  <a:pt x="17282" y="14401"/>
                </a:lnTo>
                <a:lnTo>
                  <a:pt x="18227" y="13441"/>
                </a:lnTo>
                <a:lnTo>
                  <a:pt x="19187" y="12481"/>
                </a:lnTo>
                <a:lnTo>
                  <a:pt x="21122" y="12481"/>
                </a:lnTo>
                <a:lnTo>
                  <a:pt x="22067" y="11521"/>
                </a:lnTo>
                <a:lnTo>
                  <a:pt x="28788" y="11521"/>
                </a:lnTo>
                <a:lnTo>
                  <a:pt x="30708" y="12481"/>
                </a:lnTo>
                <a:lnTo>
                  <a:pt x="32628" y="12481"/>
                </a:lnTo>
                <a:lnTo>
                  <a:pt x="33588" y="13441"/>
                </a:lnTo>
                <a:lnTo>
                  <a:pt x="34549" y="13441"/>
                </a:lnTo>
                <a:lnTo>
                  <a:pt x="36469" y="14401"/>
                </a:lnTo>
                <a:lnTo>
                  <a:pt x="37429" y="15361"/>
                </a:lnTo>
                <a:lnTo>
                  <a:pt x="38389" y="15361"/>
                </a:lnTo>
                <a:lnTo>
                  <a:pt x="39349" y="16322"/>
                </a:lnTo>
                <a:lnTo>
                  <a:pt x="41269" y="16322"/>
                </a:lnTo>
                <a:lnTo>
                  <a:pt x="41269" y="14401"/>
                </a:lnTo>
                <a:lnTo>
                  <a:pt x="42230" y="13441"/>
                </a:lnTo>
                <a:lnTo>
                  <a:pt x="42230" y="7680"/>
                </a:lnTo>
                <a:lnTo>
                  <a:pt x="41269" y="6720"/>
                </a:lnTo>
                <a:lnTo>
                  <a:pt x="41269" y="4800"/>
                </a:lnTo>
                <a:lnTo>
                  <a:pt x="40309" y="3840"/>
                </a:lnTo>
                <a:lnTo>
                  <a:pt x="39349" y="2880"/>
                </a:lnTo>
                <a:lnTo>
                  <a:pt x="38389" y="2880"/>
                </a:lnTo>
                <a:lnTo>
                  <a:pt x="37429" y="1920"/>
                </a:lnTo>
                <a:lnTo>
                  <a:pt x="36469" y="1920"/>
                </a:lnTo>
                <a:lnTo>
                  <a:pt x="34549" y="960"/>
                </a:lnTo>
                <a:lnTo>
                  <a:pt x="31668" y="960"/>
                </a:lnTo>
                <a:lnTo>
                  <a:pt x="29748" y="0"/>
                </a:lnTo>
                <a:lnTo>
                  <a:pt x="17282" y="0"/>
                </a:lnTo>
                <a:lnTo>
                  <a:pt x="14386" y="960"/>
                </a:lnTo>
                <a:lnTo>
                  <a:pt x="11506" y="1920"/>
                </a:lnTo>
                <a:lnTo>
                  <a:pt x="8625" y="3840"/>
                </a:lnTo>
                <a:lnTo>
                  <a:pt x="6720" y="4800"/>
                </a:lnTo>
                <a:lnTo>
                  <a:pt x="4785" y="6720"/>
                </a:lnTo>
                <a:lnTo>
                  <a:pt x="2880" y="8641"/>
                </a:lnTo>
                <a:lnTo>
                  <a:pt x="1920" y="11521"/>
                </a:lnTo>
                <a:lnTo>
                  <a:pt x="944" y="13441"/>
                </a:lnTo>
                <a:lnTo>
                  <a:pt x="944" y="24002"/>
                </a:lnTo>
                <a:lnTo>
                  <a:pt x="1920" y="25923"/>
                </a:lnTo>
                <a:lnTo>
                  <a:pt x="2880" y="27843"/>
                </a:lnTo>
                <a:lnTo>
                  <a:pt x="3840" y="29763"/>
                </a:lnTo>
                <a:lnTo>
                  <a:pt x="4785" y="31683"/>
                </a:lnTo>
                <a:lnTo>
                  <a:pt x="6720" y="32628"/>
                </a:lnTo>
                <a:lnTo>
                  <a:pt x="7665" y="33604"/>
                </a:lnTo>
                <a:lnTo>
                  <a:pt x="9601" y="34564"/>
                </a:lnTo>
                <a:lnTo>
                  <a:pt x="11506" y="35524"/>
                </a:lnTo>
                <a:lnTo>
                  <a:pt x="13441" y="36469"/>
                </a:lnTo>
                <a:lnTo>
                  <a:pt x="14386" y="37444"/>
                </a:lnTo>
                <a:lnTo>
                  <a:pt x="16322" y="38404"/>
                </a:lnTo>
                <a:lnTo>
                  <a:pt x="18227" y="38404"/>
                </a:lnTo>
                <a:lnTo>
                  <a:pt x="20162" y="39364"/>
                </a:lnTo>
                <a:lnTo>
                  <a:pt x="22067" y="40309"/>
                </a:lnTo>
                <a:lnTo>
                  <a:pt x="23027" y="40309"/>
                </a:lnTo>
                <a:lnTo>
                  <a:pt x="24947" y="41285"/>
                </a:lnTo>
                <a:lnTo>
                  <a:pt x="25907" y="42245"/>
                </a:lnTo>
                <a:lnTo>
                  <a:pt x="26868" y="43190"/>
                </a:lnTo>
                <a:lnTo>
                  <a:pt x="27843" y="44150"/>
                </a:lnTo>
                <a:lnTo>
                  <a:pt x="28788" y="45125"/>
                </a:lnTo>
                <a:lnTo>
                  <a:pt x="28788" y="49910"/>
                </a:lnTo>
                <a:lnTo>
                  <a:pt x="27843" y="50871"/>
                </a:lnTo>
                <a:lnTo>
                  <a:pt x="26868" y="51846"/>
                </a:lnTo>
                <a:lnTo>
                  <a:pt x="26868" y="52806"/>
                </a:lnTo>
                <a:lnTo>
                  <a:pt x="25907" y="52806"/>
                </a:lnTo>
                <a:lnTo>
                  <a:pt x="24947" y="53751"/>
                </a:lnTo>
                <a:lnTo>
                  <a:pt x="22067" y="53751"/>
                </a:lnTo>
                <a:lnTo>
                  <a:pt x="21122" y="54711"/>
                </a:lnTo>
                <a:lnTo>
                  <a:pt x="17282" y="54711"/>
                </a:lnTo>
                <a:lnTo>
                  <a:pt x="14386" y="53751"/>
                </a:lnTo>
                <a:lnTo>
                  <a:pt x="13441" y="53751"/>
                </a:lnTo>
                <a:lnTo>
                  <a:pt x="11506" y="52806"/>
                </a:lnTo>
                <a:lnTo>
                  <a:pt x="9601" y="51846"/>
                </a:lnTo>
                <a:lnTo>
                  <a:pt x="7665" y="51846"/>
                </a:lnTo>
                <a:lnTo>
                  <a:pt x="6720" y="50871"/>
                </a:lnTo>
                <a:lnTo>
                  <a:pt x="5760" y="49910"/>
                </a:lnTo>
                <a:lnTo>
                  <a:pt x="4785" y="49910"/>
                </a:lnTo>
                <a:lnTo>
                  <a:pt x="3840" y="48966"/>
                </a:lnTo>
                <a:lnTo>
                  <a:pt x="944" y="48966"/>
                </a:lnTo>
                <a:lnTo>
                  <a:pt x="944" y="50871"/>
                </a:lnTo>
                <a:lnTo>
                  <a:pt x="0" y="50871"/>
                </a:lnTo>
                <a:lnTo>
                  <a:pt x="0" y="58552"/>
                </a:lnTo>
                <a:lnTo>
                  <a:pt x="944" y="59527"/>
                </a:lnTo>
                <a:lnTo>
                  <a:pt x="944" y="61432"/>
                </a:lnTo>
                <a:lnTo>
                  <a:pt x="1920" y="61432"/>
                </a:lnTo>
                <a:lnTo>
                  <a:pt x="1920" y="62392"/>
                </a:lnTo>
                <a:lnTo>
                  <a:pt x="2880" y="62392"/>
                </a:lnTo>
                <a:lnTo>
                  <a:pt x="3840" y="63367"/>
                </a:lnTo>
                <a:lnTo>
                  <a:pt x="4785" y="63367"/>
                </a:lnTo>
                <a:lnTo>
                  <a:pt x="6720" y="64312"/>
                </a:lnTo>
                <a:lnTo>
                  <a:pt x="7665" y="64312"/>
                </a:lnTo>
                <a:lnTo>
                  <a:pt x="9601" y="65272"/>
                </a:lnTo>
                <a:lnTo>
                  <a:pt x="11506" y="65272"/>
                </a:lnTo>
                <a:lnTo>
                  <a:pt x="13441" y="66233"/>
                </a:lnTo>
                <a:lnTo>
                  <a:pt x="26868" y="66233"/>
                </a:lnTo>
                <a:lnTo>
                  <a:pt x="29748" y="65272"/>
                </a:lnTo>
                <a:lnTo>
                  <a:pt x="32628" y="64312"/>
                </a:lnTo>
                <a:lnTo>
                  <a:pt x="35509" y="63367"/>
                </a:lnTo>
                <a:lnTo>
                  <a:pt x="38389" y="61432"/>
                </a:lnTo>
                <a:lnTo>
                  <a:pt x="40309" y="59527"/>
                </a:lnTo>
                <a:lnTo>
                  <a:pt x="42230" y="57591"/>
                </a:lnTo>
                <a:lnTo>
                  <a:pt x="43190" y="54711"/>
                </a:lnTo>
                <a:lnTo>
                  <a:pt x="45110" y="51846"/>
                </a:lnTo>
                <a:lnTo>
                  <a:pt x="45110" y="41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" name="object 189"/>
          <p:cNvSpPr/>
          <p:nvPr/>
        </p:nvSpPr>
        <p:spPr>
          <a:xfrm>
            <a:off x="4845207" y="6996318"/>
            <a:ext cx="41285" cy="80634"/>
          </a:xfrm>
          <a:custGeom>
            <a:avLst/>
            <a:gdLst/>
            <a:ahLst/>
            <a:cxnLst/>
            <a:rect l="l" t="t" r="r" b="b"/>
            <a:pathLst>
              <a:path w="41285" h="80634">
                <a:moveTo>
                  <a:pt x="9601" y="1920"/>
                </a:moveTo>
                <a:lnTo>
                  <a:pt x="9601" y="16322"/>
                </a:lnTo>
                <a:lnTo>
                  <a:pt x="960" y="16322"/>
                </a:lnTo>
                <a:lnTo>
                  <a:pt x="960" y="17282"/>
                </a:lnTo>
                <a:lnTo>
                  <a:pt x="0" y="18242"/>
                </a:lnTo>
                <a:lnTo>
                  <a:pt x="0" y="26883"/>
                </a:lnTo>
                <a:lnTo>
                  <a:pt x="960" y="27843"/>
                </a:lnTo>
                <a:lnTo>
                  <a:pt x="960" y="28803"/>
                </a:lnTo>
                <a:lnTo>
                  <a:pt x="1920" y="29763"/>
                </a:lnTo>
                <a:lnTo>
                  <a:pt x="9601" y="29763"/>
                </a:lnTo>
                <a:lnTo>
                  <a:pt x="9601" y="66248"/>
                </a:lnTo>
                <a:lnTo>
                  <a:pt x="10561" y="69113"/>
                </a:lnTo>
                <a:lnTo>
                  <a:pt x="11521" y="71993"/>
                </a:lnTo>
                <a:lnTo>
                  <a:pt x="12481" y="73929"/>
                </a:lnTo>
                <a:lnTo>
                  <a:pt x="14401" y="75834"/>
                </a:lnTo>
                <a:lnTo>
                  <a:pt x="15361" y="76794"/>
                </a:lnTo>
                <a:lnTo>
                  <a:pt x="17282" y="78714"/>
                </a:lnTo>
                <a:lnTo>
                  <a:pt x="20162" y="79674"/>
                </a:lnTo>
                <a:lnTo>
                  <a:pt x="23042" y="80634"/>
                </a:lnTo>
                <a:lnTo>
                  <a:pt x="33604" y="80634"/>
                </a:lnTo>
                <a:lnTo>
                  <a:pt x="34564" y="79674"/>
                </a:lnTo>
                <a:lnTo>
                  <a:pt x="37444" y="79674"/>
                </a:lnTo>
                <a:lnTo>
                  <a:pt x="38404" y="78714"/>
                </a:lnTo>
                <a:lnTo>
                  <a:pt x="39364" y="78714"/>
                </a:lnTo>
                <a:lnTo>
                  <a:pt x="40325" y="77769"/>
                </a:lnTo>
                <a:lnTo>
                  <a:pt x="41285" y="76794"/>
                </a:lnTo>
                <a:lnTo>
                  <a:pt x="41285" y="66248"/>
                </a:lnTo>
                <a:lnTo>
                  <a:pt x="40325" y="65272"/>
                </a:lnTo>
                <a:lnTo>
                  <a:pt x="37444" y="65272"/>
                </a:lnTo>
                <a:lnTo>
                  <a:pt x="37444" y="66248"/>
                </a:lnTo>
                <a:lnTo>
                  <a:pt x="28803" y="66248"/>
                </a:lnTo>
                <a:lnTo>
                  <a:pt x="27843" y="64312"/>
                </a:lnTo>
                <a:lnTo>
                  <a:pt x="26883" y="62392"/>
                </a:lnTo>
                <a:lnTo>
                  <a:pt x="25923" y="60487"/>
                </a:lnTo>
                <a:lnTo>
                  <a:pt x="25923" y="29763"/>
                </a:lnTo>
                <a:lnTo>
                  <a:pt x="39364" y="29763"/>
                </a:lnTo>
                <a:lnTo>
                  <a:pt x="40325" y="28803"/>
                </a:lnTo>
                <a:lnTo>
                  <a:pt x="41285" y="27843"/>
                </a:lnTo>
                <a:lnTo>
                  <a:pt x="41285" y="17282"/>
                </a:lnTo>
                <a:lnTo>
                  <a:pt x="40325" y="17282"/>
                </a:lnTo>
                <a:lnTo>
                  <a:pt x="40325" y="16322"/>
                </a:lnTo>
                <a:lnTo>
                  <a:pt x="25923" y="16322"/>
                </a:lnTo>
                <a:lnTo>
                  <a:pt x="25923" y="1920"/>
                </a:lnTo>
                <a:lnTo>
                  <a:pt x="24963" y="960"/>
                </a:lnTo>
                <a:lnTo>
                  <a:pt x="24003" y="960"/>
                </a:lnTo>
                <a:lnTo>
                  <a:pt x="24003" y="0"/>
                </a:lnTo>
                <a:lnTo>
                  <a:pt x="11521" y="0"/>
                </a:lnTo>
                <a:lnTo>
                  <a:pt x="11521" y="960"/>
                </a:lnTo>
                <a:lnTo>
                  <a:pt x="9601" y="960"/>
                </a:lnTo>
                <a:lnTo>
                  <a:pt x="9601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" name="object 190"/>
          <p:cNvSpPr/>
          <p:nvPr/>
        </p:nvSpPr>
        <p:spPr>
          <a:xfrm>
            <a:off x="4244263" y="7151827"/>
            <a:ext cx="79674" cy="86410"/>
          </a:xfrm>
          <a:custGeom>
            <a:avLst/>
            <a:gdLst/>
            <a:ahLst/>
            <a:cxnLst/>
            <a:rect l="l" t="t" r="r" b="b"/>
            <a:pathLst>
              <a:path w="79674" h="86410">
                <a:moveTo>
                  <a:pt x="17282" y="83530"/>
                </a:moveTo>
                <a:lnTo>
                  <a:pt x="23042" y="66248"/>
                </a:lnTo>
                <a:lnTo>
                  <a:pt x="26883" y="52806"/>
                </a:lnTo>
                <a:lnTo>
                  <a:pt x="38404" y="17282"/>
                </a:lnTo>
                <a:lnTo>
                  <a:pt x="39364" y="0"/>
                </a:lnTo>
                <a:lnTo>
                  <a:pt x="30723" y="0"/>
                </a:lnTo>
                <a:lnTo>
                  <a:pt x="30723" y="960"/>
                </a:lnTo>
                <a:lnTo>
                  <a:pt x="28803" y="960"/>
                </a:lnTo>
                <a:lnTo>
                  <a:pt x="28803" y="1935"/>
                </a:lnTo>
                <a:lnTo>
                  <a:pt x="27843" y="1935"/>
                </a:lnTo>
                <a:lnTo>
                  <a:pt x="27843" y="3840"/>
                </a:lnTo>
                <a:lnTo>
                  <a:pt x="960" y="79689"/>
                </a:lnTo>
                <a:lnTo>
                  <a:pt x="960" y="82570"/>
                </a:lnTo>
                <a:lnTo>
                  <a:pt x="0" y="83530"/>
                </a:lnTo>
                <a:lnTo>
                  <a:pt x="0" y="84490"/>
                </a:lnTo>
                <a:lnTo>
                  <a:pt x="960" y="85450"/>
                </a:lnTo>
                <a:lnTo>
                  <a:pt x="1920" y="86410"/>
                </a:lnTo>
                <a:lnTo>
                  <a:pt x="14401" y="86410"/>
                </a:lnTo>
                <a:lnTo>
                  <a:pt x="15361" y="85450"/>
                </a:lnTo>
                <a:lnTo>
                  <a:pt x="16322" y="85450"/>
                </a:lnTo>
                <a:lnTo>
                  <a:pt x="16322" y="84490"/>
                </a:lnTo>
                <a:lnTo>
                  <a:pt x="17282" y="84490"/>
                </a:lnTo>
                <a:lnTo>
                  <a:pt x="17282" y="83530"/>
                </a:lnTo>
                <a:close/>
              </a:path>
              <a:path w="79674" h="86410">
                <a:moveTo>
                  <a:pt x="50886" y="52806"/>
                </a:moveTo>
                <a:lnTo>
                  <a:pt x="26883" y="52806"/>
                </a:lnTo>
                <a:lnTo>
                  <a:pt x="23042" y="66248"/>
                </a:lnTo>
                <a:lnTo>
                  <a:pt x="54726" y="66248"/>
                </a:lnTo>
                <a:lnTo>
                  <a:pt x="60487" y="83530"/>
                </a:lnTo>
                <a:lnTo>
                  <a:pt x="60487" y="84490"/>
                </a:lnTo>
                <a:lnTo>
                  <a:pt x="61447" y="84490"/>
                </a:lnTo>
                <a:lnTo>
                  <a:pt x="61447" y="85450"/>
                </a:lnTo>
                <a:lnTo>
                  <a:pt x="62392" y="85450"/>
                </a:lnTo>
                <a:lnTo>
                  <a:pt x="63367" y="86410"/>
                </a:lnTo>
                <a:lnTo>
                  <a:pt x="76794" y="86410"/>
                </a:lnTo>
                <a:lnTo>
                  <a:pt x="77769" y="85450"/>
                </a:lnTo>
                <a:lnTo>
                  <a:pt x="78729" y="85450"/>
                </a:lnTo>
                <a:lnTo>
                  <a:pt x="78729" y="84490"/>
                </a:lnTo>
                <a:lnTo>
                  <a:pt x="79674" y="84490"/>
                </a:lnTo>
                <a:lnTo>
                  <a:pt x="78729" y="83530"/>
                </a:lnTo>
                <a:lnTo>
                  <a:pt x="78729" y="80650"/>
                </a:lnTo>
                <a:lnTo>
                  <a:pt x="77769" y="79689"/>
                </a:lnTo>
                <a:lnTo>
                  <a:pt x="51846" y="3840"/>
                </a:lnTo>
                <a:lnTo>
                  <a:pt x="51846" y="2895"/>
                </a:lnTo>
                <a:lnTo>
                  <a:pt x="50886" y="1935"/>
                </a:lnTo>
                <a:lnTo>
                  <a:pt x="49926" y="960"/>
                </a:lnTo>
                <a:lnTo>
                  <a:pt x="48966" y="960"/>
                </a:lnTo>
                <a:lnTo>
                  <a:pt x="48006" y="0"/>
                </a:lnTo>
                <a:lnTo>
                  <a:pt x="39364" y="0"/>
                </a:lnTo>
                <a:lnTo>
                  <a:pt x="38404" y="17282"/>
                </a:lnTo>
                <a:lnTo>
                  <a:pt x="50886" y="528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" name="object 191"/>
          <p:cNvSpPr/>
          <p:nvPr/>
        </p:nvSpPr>
        <p:spPr>
          <a:xfrm>
            <a:off x="4329714" y="7172949"/>
            <a:ext cx="45110" cy="66233"/>
          </a:xfrm>
          <a:custGeom>
            <a:avLst/>
            <a:gdLst/>
            <a:ahLst/>
            <a:cxnLst/>
            <a:rect l="l" t="t" r="r" b="b"/>
            <a:pathLst>
              <a:path w="45110" h="66233">
                <a:moveTo>
                  <a:pt x="6705" y="50886"/>
                </a:moveTo>
                <a:lnTo>
                  <a:pt x="5745" y="49926"/>
                </a:lnTo>
                <a:lnTo>
                  <a:pt x="4785" y="49926"/>
                </a:lnTo>
                <a:lnTo>
                  <a:pt x="3840" y="48966"/>
                </a:lnTo>
                <a:lnTo>
                  <a:pt x="944" y="48966"/>
                </a:lnTo>
                <a:lnTo>
                  <a:pt x="944" y="50886"/>
                </a:lnTo>
                <a:lnTo>
                  <a:pt x="0" y="50886"/>
                </a:lnTo>
                <a:lnTo>
                  <a:pt x="0" y="58567"/>
                </a:lnTo>
                <a:lnTo>
                  <a:pt x="944" y="59527"/>
                </a:lnTo>
                <a:lnTo>
                  <a:pt x="944" y="61447"/>
                </a:lnTo>
                <a:lnTo>
                  <a:pt x="1904" y="61447"/>
                </a:lnTo>
                <a:lnTo>
                  <a:pt x="1904" y="62407"/>
                </a:lnTo>
                <a:lnTo>
                  <a:pt x="2865" y="62407"/>
                </a:lnTo>
                <a:lnTo>
                  <a:pt x="3840" y="63367"/>
                </a:lnTo>
                <a:lnTo>
                  <a:pt x="4785" y="63367"/>
                </a:lnTo>
                <a:lnTo>
                  <a:pt x="6705" y="64328"/>
                </a:lnTo>
                <a:lnTo>
                  <a:pt x="7665" y="64328"/>
                </a:lnTo>
                <a:lnTo>
                  <a:pt x="9585" y="65288"/>
                </a:lnTo>
                <a:lnTo>
                  <a:pt x="11506" y="65288"/>
                </a:lnTo>
                <a:lnTo>
                  <a:pt x="13426" y="66233"/>
                </a:lnTo>
                <a:lnTo>
                  <a:pt x="26868" y="66233"/>
                </a:lnTo>
                <a:lnTo>
                  <a:pt x="29748" y="65288"/>
                </a:lnTo>
                <a:lnTo>
                  <a:pt x="32628" y="64328"/>
                </a:lnTo>
                <a:lnTo>
                  <a:pt x="35509" y="63367"/>
                </a:lnTo>
                <a:lnTo>
                  <a:pt x="38389" y="61447"/>
                </a:lnTo>
                <a:lnTo>
                  <a:pt x="40309" y="59527"/>
                </a:lnTo>
                <a:lnTo>
                  <a:pt x="42230" y="57607"/>
                </a:lnTo>
                <a:lnTo>
                  <a:pt x="43190" y="54726"/>
                </a:lnTo>
                <a:lnTo>
                  <a:pt x="45110" y="51846"/>
                </a:lnTo>
                <a:lnTo>
                  <a:pt x="45110" y="41285"/>
                </a:lnTo>
                <a:lnTo>
                  <a:pt x="44150" y="39364"/>
                </a:lnTo>
                <a:lnTo>
                  <a:pt x="43190" y="37444"/>
                </a:lnTo>
                <a:lnTo>
                  <a:pt x="42230" y="35524"/>
                </a:lnTo>
                <a:lnTo>
                  <a:pt x="40309" y="33604"/>
                </a:lnTo>
                <a:lnTo>
                  <a:pt x="39349" y="32644"/>
                </a:lnTo>
                <a:lnTo>
                  <a:pt x="37429" y="31683"/>
                </a:lnTo>
                <a:lnTo>
                  <a:pt x="36469" y="30723"/>
                </a:lnTo>
                <a:lnTo>
                  <a:pt x="34549" y="29763"/>
                </a:lnTo>
                <a:lnTo>
                  <a:pt x="32628" y="28803"/>
                </a:lnTo>
                <a:lnTo>
                  <a:pt x="30708" y="27843"/>
                </a:lnTo>
                <a:lnTo>
                  <a:pt x="28788" y="26883"/>
                </a:lnTo>
                <a:lnTo>
                  <a:pt x="26868" y="26883"/>
                </a:lnTo>
                <a:lnTo>
                  <a:pt x="25908" y="25923"/>
                </a:lnTo>
                <a:lnTo>
                  <a:pt x="23987" y="24963"/>
                </a:lnTo>
                <a:lnTo>
                  <a:pt x="22067" y="24963"/>
                </a:lnTo>
                <a:lnTo>
                  <a:pt x="21107" y="24002"/>
                </a:lnTo>
                <a:lnTo>
                  <a:pt x="19187" y="23042"/>
                </a:lnTo>
                <a:lnTo>
                  <a:pt x="18227" y="22082"/>
                </a:lnTo>
                <a:lnTo>
                  <a:pt x="17266" y="21122"/>
                </a:lnTo>
                <a:lnTo>
                  <a:pt x="16306" y="20162"/>
                </a:lnTo>
                <a:lnTo>
                  <a:pt x="16306" y="15361"/>
                </a:lnTo>
                <a:lnTo>
                  <a:pt x="17266" y="14401"/>
                </a:lnTo>
                <a:lnTo>
                  <a:pt x="18227" y="13441"/>
                </a:lnTo>
                <a:lnTo>
                  <a:pt x="19187" y="12481"/>
                </a:lnTo>
                <a:lnTo>
                  <a:pt x="21107" y="12481"/>
                </a:lnTo>
                <a:lnTo>
                  <a:pt x="22067" y="11521"/>
                </a:lnTo>
                <a:lnTo>
                  <a:pt x="28788" y="11521"/>
                </a:lnTo>
                <a:lnTo>
                  <a:pt x="30708" y="12481"/>
                </a:lnTo>
                <a:lnTo>
                  <a:pt x="32628" y="12481"/>
                </a:lnTo>
                <a:lnTo>
                  <a:pt x="33588" y="13441"/>
                </a:lnTo>
                <a:lnTo>
                  <a:pt x="34549" y="13441"/>
                </a:lnTo>
                <a:lnTo>
                  <a:pt x="36469" y="14401"/>
                </a:lnTo>
                <a:lnTo>
                  <a:pt x="37429" y="15361"/>
                </a:lnTo>
                <a:lnTo>
                  <a:pt x="38389" y="15361"/>
                </a:lnTo>
                <a:lnTo>
                  <a:pt x="39349" y="16322"/>
                </a:lnTo>
                <a:lnTo>
                  <a:pt x="41269" y="16322"/>
                </a:lnTo>
                <a:lnTo>
                  <a:pt x="41269" y="14401"/>
                </a:lnTo>
                <a:lnTo>
                  <a:pt x="42230" y="13441"/>
                </a:lnTo>
                <a:lnTo>
                  <a:pt x="42230" y="6720"/>
                </a:lnTo>
                <a:lnTo>
                  <a:pt x="41269" y="6720"/>
                </a:lnTo>
                <a:lnTo>
                  <a:pt x="41269" y="4800"/>
                </a:lnTo>
                <a:lnTo>
                  <a:pt x="40309" y="3840"/>
                </a:lnTo>
                <a:lnTo>
                  <a:pt x="39349" y="2880"/>
                </a:lnTo>
                <a:lnTo>
                  <a:pt x="38389" y="2880"/>
                </a:lnTo>
                <a:lnTo>
                  <a:pt x="37429" y="1920"/>
                </a:lnTo>
                <a:lnTo>
                  <a:pt x="36469" y="1920"/>
                </a:lnTo>
                <a:lnTo>
                  <a:pt x="34549" y="960"/>
                </a:lnTo>
                <a:lnTo>
                  <a:pt x="31668" y="960"/>
                </a:lnTo>
                <a:lnTo>
                  <a:pt x="29748" y="0"/>
                </a:lnTo>
                <a:lnTo>
                  <a:pt x="17266" y="0"/>
                </a:lnTo>
                <a:lnTo>
                  <a:pt x="14386" y="960"/>
                </a:lnTo>
                <a:lnTo>
                  <a:pt x="11506" y="1920"/>
                </a:lnTo>
                <a:lnTo>
                  <a:pt x="8625" y="3840"/>
                </a:lnTo>
                <a:lnTo>
                  <a:pt x="6705" y="4800"/>
                </a:lnTo>
                <a:lnTo>
                  <a:pt x="4785" y="6720"/>
                </a:lnTo>
                <a:lnTo>
                  <a:pt x="2865" y="8641"/>
                </a:lnTo>
                <a:lnTo>
                  <a:pt x="1904" y="11521"/>
                </a:lnTo>
                <a:lnTo>
                  <a:pt x="944" y="13441"/>
                </a:lnTo>
                <a:lnTo>
                  <a:pt x="944" y="24002"/>
                </a:lnTo>
                <a:lnTo>
                  <a:pt x="1904" y="25923"/>
                </a:lnTo>
                <a:lnTo>
                  <a:pt x="2865" y="27843"/>
                </a:lnTo>
                <a:lnTo>
                  <a:pt x="3840" y="29763"/>
                </a:lnTo>
                <a:lnTo>
                  <a:pt x="4785" y="31683"/>
                </a:lnTo>
                <a:lnTo>
                  <a:pt x="6705" y="32644"/>
                </a:lnTo>
                <a:lnTo>
                  <a:pt x="7665" y="33604"/>
                </a:lnTo>
                <a:lnTo>
                  <a:pt x="9585" y="34564"/>
                </a:lnTo>
                <a:lnTo>
                  <a:pt x="11506" y="35524"/>
                </a:lnTo>
                <a:lnTo>
                  <a:pt x="13426" y="36484"/>
                </a:lnTo>
                <a:lnTo>
                  <a:pt x="14386" y="37444"/>
                </a:lnTo>
                <a:lnTo>
                  <a:pt x="16306" y="38404"/>
                </a:lnTo>
                <a:lnTo>
                  <a:pt x="18227" y="38404"/>
                </a:lnTo>
                <a:lnTo>
                  <a:pt x="20147" y="39364"/>
                </a:lnTo>
                <a:lnTo>
                  <a:pt x="22067" y="40325"/>
                </a:lnTo>
                <a:lnTo>
                  <a:pt x="23027" y="40325"/>
                </a:lnTo>
                <a:lnTo>
                  <a:pt x="24947" y="41285"/>
                </a:lnTo>
                <a:lnTo>
                  <a:pt x="25908" y="42245"/>
                </a:lnTo>
                <a:lnTo>
                  <a:pt x="26868" y="43205"/>
                </a:lnTo>
                <a:lnTo>
                  <a:pt x="27828" y="44165"/>
                </a:lnTo>
                <a:lnTo>
                  <a:pt x="28788" y="45125"/>
                </a:lnTo>
                <a:lnTo>
                  <a:pt x="28788" y="49926"/>
                </a:lnTo>
                <a:lnTo>
                  <a:pt x="27828" y="50886"/>
                </a:lnTo>
                <a:lnTo>
                  <a:pt x="26868" y="51846"/>
                </a:lnTo>
                <a:lnTo>
                  <a:pt x="26868" y="52806"/>
                </a:lnTo>
                <a:lnTo>
                  <a:pt x="25908" y="52806"/>
                </a:lnTo>
                <a:lnTo>
                  <a:pt x="24947" y="53766"/>
                </a:lnTo>
                <a:lnTo>
                  <a:pt x="22067" y="53766"/>
                </a:lnTo>
                <a:lnTo>
                  <a:pt x="21107" y="54726"/>
                </a:lnTo>
                <a:lnTo>
                  <a:pt x="17266" y="54726"/>
                </a:lnTo>
                <a:lnTo>
                  <a:pt x="14386" y="53766"/>
                </a:lnTo>
                <a:lnTo>
                  <a:pt x="13426" y="53766"/>
                </a:lnTo>
                <a:lnTo>
                  <a:pt x="11506" y="52806"/>
                </a:lnTo>
                <a:lnTo>
                  <a:pt x="9585" y="51846"/>
                </a:lnTo>
                <a:lnTo>
                  <a:pt x="7665" y="51846"/>
                </a:lnTo>
                <a:lnTo>
                  <a:pt x="6705" y="508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" name="object 192"/>
          <p:cNvSpPr/>
          <p:nvPr/>
        </p:nvSpPr>
        <p:spPr>
          <a:xfrm>
            <a:off x="4387306" y="7173909"/>
            <a:ext cx="17266" cy="64328"/>
          </a:xfrm>
          <a:custGeom>
            <a:avLst/>
            <a:gdLst/>
            <a:ahLst/>
            <a:cxnLst/>
            <a:rect l="l" t="t" r="r" b="b"/>
            <a:pathLst>
              <a:path w="17266" h="64328">
                <a:moveTo>
                  <a:pt x="960" y="960"/>
                </a:moveTo>
                <a:lnTo>
                  <a:pt x="960" y="1920"/>
                </a:lnTo>
                <a:lnTo>
                  <a:pt x="0" y="1920"/>
                </a:lnTo>
                <a:lnTo>
                  <a:pt x="0" y="62407"/>
                </a:lnTo>
                <a:lnTo>
                  <a:pt x="960" y="62407"/>
                </a:lnTo>
                <a:lnTo>
                  <a:pt x="960" y="63367"/>
                </a:lnTo>
                <a:lnTo>
                  <a:pt x="1920" y="63367"/>
                </a:lnTo>
                <a:lnTo>
                  <a:pt x="2880" y="64328"/>
                </a:lnTo>
                <a:lnTo>
                  <a:pt x="13441" y="64328"/>
                </a:lnTo>
                <a:lnTo>
                  <a:pt x="14401" y="63367"/>
                </a:lnTo>
                <a:lnTo>
                  <a:pt x="16322" y="63367"/>
                </a:lnTo>
                <a:lnTo>
                  <a:pt x="16322" y="62407"/>
                </a:lnTo>
                <a:lnTo>
                  <a:pt x="17266" y="62407"/>
                </a:lnTo>
                <a:lnTo>
                  <a:pt x="17266" y="1920"/>
                </a:lnTo>
                <a:lnTo>
                  <a:pt x="16322" y="1920"/>
                </a:lnTo>
                <a:lnTo>
                  <a:pt x="16322" y="960"/>
                </a:lnTo>
                <a:lnTo>
                  <a:pt x="14401" y="960"/>
                </a:lnTo>
                <a:lnTo>
                  <a:pt x="13441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" name="object 193"/>
          <p:cNvSpPr/>
          <p:nvPr/>
        </p:nvSpPr>
        <p:spPr>
          <a:xfrm>
            <a:off x="4386346" y="7148001"/>
            <a:ext cx="19202" cy="17266"/>
          </a:xfrm>
          <a:custGeom>
            <a:avLst/>
            <a:gdLst/>
            <a:ahLst/>
            <a:cxnLst/>
            <a:rect l="l" t="t" r="r" b="b"/>
            <a:pathLst>
              <a:path w="19202" h="17266">
                <a:moveTo>
                  <a:pt x="19202" y="8625"/>
                </a:moveTo>
                <a:lnTo>
                  <a:pt x="19202" y="5760"/>
                </a:lnTo>
                <a:lnTo>
                  <a:pt x="18227" y="2880"/>
                </a:lnTo>
                <a:lnTo>
                  <a:pt x="17282" y="1920"/>
                </a:lnTo>
                <a:lnTo>
                  <a:pt x="16322" y="944"/>
                </a:lnTo>
                <a:lnTo>
                  <a:pt x="13441" y="0"/>
                </a:lnTo>
                <a:lnTo>
                  <a:pt x="5760" y="0"/>
                </a:lnTo>
                <a:lnTo>
                  <a:pt x="2880" y="944"/>
                </a:lnTo>
                <a:lnTo>
                  <a:pt x="1920" y="1920"/>
                </a:lnTo>
                <a:lnTo>
                  <a:pt x="960" y="3825"/>
                </a:lnTo>
                <a:lnTo>
                  <a:pt x="0" y="5760"/>
                </a:lnTo>
                <a:lnTo>
                  <a:pt x="0" y="12466"/>
                </a:lnTo>
                <a:lnTo>
                  <a:pt x="960" y="14386"/>
                </a:lnTo>
                <a:lnTo>
                  <a:pt x="1920" y="15346"/>
                </a:lnTo>
                <a:lnTo>
                  <a:pt x="2880" y="17266"/>
                </a:lnTo>
                <a:lnTo>
                  <a:pt x="15361" y="17266"/>
                </a:lnTo>
                <a:lnTo>
                  <a:pt x="17282" y="15346"/>
                </a:lnTo>
                <a:lnTo>
                  <a:pt x="18227" y="14386"/>
                </a:lnTo>
                <a:lnTo>
                  <a:pt x="19202" y="12466"/>
                </a:lnTo>
                <a:lnTo>
                  <a:pt x="19202" y="86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" name="object 194"/>
          <p:cNvSpPr/>
          <p:nvPr/>
        </p:nvSpPr>
        <p:spPr>
          <a:xfrm>
            <a:off x="4436257" y="7225756"/>
            <a:ext cx="9601" cy="13426"/>
          </a:xfrm>
          <a:custGeom>
            <a:avLst/>
            <a:gdLst/>
            <a:ahLst/>
            <a:cxnLst/>
            <a:rect l="l" t="t" r="r" b="b"/>
            <a:pathLst>
              <a:path w="9601" h="13426">
                <a:moveTo>
                  <a:pt x="9601" y="12481"/>
                </a:moveTo>
                <a:lnTo>
                  <a:pt x="6720" y="1920"/>
                </a:lnTo>
                <a:lnTo>
                  <a:pt x="3840" y="1920"/>
                </a:lnTo>
                <a:lnTo>
                  <a:pt x="960" y="960"/>
                </a:lnTo>
                <a:lnTo>
                  <a:pt x="0" y="0"/>
                </a:lnTo>
                <a:lnTo>
                  <a:pt x="2880" y="13426"/>
                </a:lnTo>
                <a:lnTo>
                  <a:pt x="6720" y="13426"/>
                </a:lnTo>
                <a:lnTo>
                  <a:pt x="9601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" name="object 195"/>
          <p:cNvSpPr/>
          <p:nvPr/>
        </p:nvSpPr>
        <p:spPr>
          <a:xfrm>
            <a:off x="4417070" y="7172949"/>
            <a:ext cx="53751" cy="66233"/>
          </a:xfrm>
          <a:custGeom>
            <a:avLst/>
            <a:gdLst/>
            <a:ahLst/>
            <a:cxnLst/>
            <a:rect l="l" t="t" r="r" b="b"/>
            <a:pathLst>
              <a:path w="53751" h="66233">
                <a:moveTo>
                  <a:pt x="4785" y="17282"/>
                </a:moveTo>
                <a:lnTo>
                  <a:pt x="4785" y="18242"/>
                </a:lnTo>
                <a:lnTo>
                  <a:pt x="8625" y="18242"/>
                </a:lnTo>
                <a:lnTo>
                  <a:pt x="9585" y="17282"/>
                </a:lnTo>
                <a:lnTo>
                  <a:pt x="10561" y="17282"/>
                </a:lnTo>
                <a:lnTo>
                  <a:pt x="11506" y="16322"/>
                </a:lnTo>
                <a:lnTo>
                  <a:pt x="13426" y="15361"/>
                </a:lnTo>
                <a:lnTo>
                  <a:pt x="15346" y="14401"/>
                </a:lnTo>
                <a:lnTo>
                  <a:pt x="17266" y="14401"/>
                </a:lnTo>
                <a:lnTo>
                  <a:pt x="19187" y="13441"/>
                </a:lnTo>
                <a:lnTo>
                  <a:pt x="21107" y="12481"/>
                </a:lnTo>
                <a:lnTo>
                  <a:pt x="30708" y="12481"/>
                </a:lnTo>
                <a:lnTo>
                  <a:pt x="31668" y="13441"/>
                </a:lnTo>
                <a:lnTo>
                  <a:pt x="33588" y="13441"/>
                </a:lnTo>
                <a:lnTo>
                  <a:pt x="34549" y="14401"/>
                </a:lnTo>
                <a:lnTo>
                  <a:pt x="35509" y="15361"/>
                </a:lnTo>
                <a:lnTo>
                  <a:pt x="36469" y="16322"/>
                </a:lnTo>
                <a:lnTo>
                  <a:pt x="36469" y="17282"/>
                </a:lnTo>
                <a:lnTo>
                  <a:pt x="37429" y="19202"/>
                </a:lnTo>
                <a:lnTo>
                  <a:pt x="37429" y="26883"/>
                </a:lnTo>
                <a:lnTo>
                  <a:pt x="26868" y="26883"/>
                </a:lnTo>
                <a:lnTo>
                  <a:pt x="22067" y="27843"/>
                </a:lnTo>
                <a:lnTo>
                  <a:pt x="18227" y="28803"/>
                </a:lnTo>
                <a:lnTo>
                  <a:pt x="14401" y="28803"/>
                </a:lnTo>
                <a:lnTo>
                  <a:pt x="10561" y="30723"/>
                </a:lnTo>
                <a:lnTo>
                  <a:pt x="8625" y="31683"/>
                </a:lnTo>
                <a:lnTo>
                  <a:pt x="5745" y="33604"/>
                </a:lnTo>
                <a:lnTo>
                  <a:pt x="3840" y="35524"/>
                </a:lnTo>
                <a:lnTo>
                  <a:pt x="1905" y="38404"/>
                </a:lnTo>
                <a:lnTo>
                  <a:pt x="944" y="41285"/>
                </a:lnTo>
                <a:lnTo>
                  <a:pt x="0" y="44165"/>
                </a:lnTo>
                <a:lnTo>
                  <a:pt x="0" y="49926"/>
                </a:lnTo>
                <a:lnTo>
                  <a:pt x="944" y="52806"/>
                </a:lnTo>
                <a:lnTo>
                  <a:pt x="1905" y="55686"/>
                </a:lnTo>
                <a:lnTo>
                  <a:pt x="2880" y="57607"/>
                </a:lnTo>
                <a:lnTo>
                  <a:pt x="4785" y="59527"/>
                </a:lnTo>
                <a:lnTo>
                  <a:pt x="6720" y="61447"/>
                </a:lnTo>
                <a:lnTo>
                  <a:pt x="8625" y="63367"/>
                </a:lnTo>
                <a:lnTo>
                  <a:pt x="10561" y="64328"/>
                </a:lnTo>
                <a:lnTo>
                  <a:pt x="13426" y="65288"/>
                </a:lnTo>
                <a:lnTo>
                  <a:pt x="15346" y="66233"/>
                </a:lnTo>
                <a:lnTo>
                  <a:pt x="22067" y="66233"/>
                </a:lnTo>
                <a:lnTo>
                  <a:pt x="19187" y="52806"/>
                </a:lnTo>
                <a:lnTo>
                  <a:pt x="17266" y="50886"/>
                </a:lnTo>
                <a:lnTo>
                  <a:pt x="16306" y="48966"/>
                </a:lnTo>
                <a:lnTo>
                  <a:pt x="16306" y="45125"/>
                </a:lnTo>
                <a:lnTo>
                  <a:pt x="17266" y="44165"/>
                </a:lnTo>
                <a:lnTo>
                  <a:pt x="17266" y="43205"/>
                </a:lnTo>
                <a:lnTo>
                  <a:pt x="18227" y="41285"/>
                </a:lnTo>
                <a:lnTo>
                  <a:pt x="19187" y="40325"/>
                </a:lnTo>
                <a:lnTo>
                  <a:pt x="20147" y="40325"/>
                </a:lnTo>
                <a:lnTo>
                  <a:pt x="21107" y="39364"/>
                </a:lnTo>
                <a:lnTo>
                  <a:pt x="23027" y="38404"/>
                </a:lnTo>
                <a:lnTo>
                  <a:pt x="24947" y="38404"/>
                </a:lnTo>
                <a:lnTo>
                  <a:pt x="26868" y="37444"/>
                </a:lnTo>
                <a:lnTo>
                  <a:pt x="37429" y="37444"/>
                </a:lnTo>
                <a:lnTo>
                  <a:pt x="37429" y="48005"/>
                </a:lnTo>
                <a:lnTo>
                  <a:pt x="35509" y="49926"/>
                </a:lnTo>
                <a:lnTo>
                  <a:pt x="33588" y="51846"/>
                </a:lnTo>
                <a:lnTo>
                  <a:pt x="31668" y="52806"/>
                </a:lnTo>
                <a:lnTo>
                  <a:pt x="29748" y="53766"/>
                </a:lnTo>
                <a:lnTo>
                  <a:pt x="27828" y="54726"/>
                </a:lnTo>
                <a:lnTo>
                  <a:pt x="25908" y="54726"/>
                </a:lnTo>
                <a:lnTo>
                  <a:pt x="28788" y="65288"/>
                </a:lnTo>
                <a:lnTo>
                  <a:pt x="31668" y="64328"/>
                </a:lnTo>
                <a:lnTo>
                  <a:pt x="35509" y="62407"/>
                </a:lnTo>
                <a:lnTo>
                  <a:pt x="38389" y="60487"/>
                </a:lnTo>
                <a:lnTo>
                  <a:pt x="40309" y="58567"/>
                </a:lnTo>
                <a:lnTo>
                  <a:pt x="40309" y="64328"/>
                </a:lnTo>
                <a:lnTo>
                  <a:pt x="41269" y="64328"/>
                </a:lnTo>
                <a:lnTo>
                  <a:pt x="42230" y="65288"/>
                </a:lnTo>
                <a:lnTo>
                  <a:pt x="52791" y="65288"/>
                </a:lnTo>
                <a:lnTo>
                  <a:pt x="52791" y="64328"/>
                </a:lnTo>
                <a:lnTo>
                  <a:pt x="53751" y="64328"/>
                </a:lnTo>
                <a:lnTo>
                  <a:pt x="53751" y="15361"/>
                </a:lnTo>
                <a:lnTo>
                  <a:pt x="52791" y="12481"/>
                </a:lnTo>
                <a:lnTo>
                  <a:pt x="51831" y="9601"/>
                </a:lnTo>
                <a:lnTo>
                  <a:pt x="49911" y="7680"/>
                </a:lnTo>
                <a:lnTo>
                  <a:pt x="47990" y="5760"/>
                </a:lnTo>
                <a:lnTo>
                  <a:pt x="46070" y="3840"/>
                </a:lnTo>
                <a:lnTo>
                  <a:pt x="43190" y="1920"/>
                </a:lnTo>
                <a:lnTo>
                  <a:pt x="40309" y="960"/>
                </a:lnTo>
                <a:lnTo>
                  <a:pt x="36469" y="0"/>
                </a:lnTo>
                <a:lnTo>
                  <a:pt x="23027" y="0"/>
                </a:lnTo>
                <a:lnTo>
                  <a:pt x="20147" y="960"/>
                </a:lnTo>
                <a:lnTo>
                  <a:pt x="18227" y="960"/>
                </a:lnTo>
                <a:lnTo>
                  <a:pt x="16306" y="1920"/>
                </a:lnTo>
                <a:lnTo>
                  <a:pt x="13426" y="1920"/>
                </a:lnTo>
                <a:lnTo>
                  <a:pt x="11506" y="2880"/>
                </a:lnTo>
                <a:lnTo>
                  <a:pt x="9585" y="3840"/>
                </a:lnTo>
                <a:lnTo>
                  <a:pt x="8625" y="4800"/>
                </a:lnTo>
                <a:lnTo>
                  <a:pt x="6720" y="4800"/>
                </a:lnTo>
                <a:lnTo>
                  <a:pt x="5745" y="5760"/>
                </a:lnTo>
                <a:lnTo>
                  <a:pt x="4785" y="6720"/>
                </a:lnTo>
                <a:lnTo>
                  <a:pt x="3840" y="7680"/>
                </a:lnTo>
                <a:lnTo>
                  <a:pt x="3840" y="16322"/>
                </a:lnTo>
                <a:lnTo>
                  <a:pt x="4785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" name="object 196"/>
          <p:cNvSpPr/>
          <p:nvPr/>
        </p:nvSpPr>
        <p:spPr>
          <a:xfrm>
            <a:off x="4488103" y="7172949"/>
            <a:ext cx="56631" cy="65288"/>
          </a:xfrm>
          <a:custGeom>
            <a:avLst/>
            <a:gdLst/>
            <a:ahLst/>
            <a:cxnLst/>
            <a:rect l="l" t="t" r="r" b="b"/>
            <a:pathLst>
              <a:path w="56631" h="65288">
                <a:moveTo>
                  <a:pt x="14386" y="10561"/>
                </a:moveTo>
                <a:lnTo>
                  <a:pt x="14386" y="2880"/>
                </a:lnTo>
                <a:lnTo>
                  <a:pt x="13441" y="2880"/>
                </a:lnTo>
                <a:lnTo>
                  <a:pt x="13441" y="1920"/>
                </a:lnTo>
                <a:lnTo>
                  <a:pt x="12481" y="1920"/>
                </a:lnTo>
                <a:lnTo>
                  <a:pt x="11521" y="960"/>
                </a:lnTo>
                <a:lnTo>
                  <a:pt x="2880" y="960"/>
                </a:lnTo>
                <a:lnTo>
                  <a:pt x="1920" y="1920"/>
                </a:lnTo>
                <a:lnTo>
                  <a:pt x="0" y="1920"/>
                </a:lnTo>
                <a:lnTo>
                  <a:pt x="0" y="63367"/>
                </a:lnTo>
                <a:lnTo>
                  <a:pt x="960" y="64328"/>
                </a:lnTo>
                <a:lnTo>
                  <a:pt x="1920" y="64328"/>
                </a:lnTo>
                <a:lnTo>
                  <a:pt x="1920" y="65288"/>
                </a:lnTo>
                <a:lnTo>
                  <a:pt x="13441" y="65288"/>
                </a:lnTo>
                <a:lnTo>
                  <a:pt x="14386" y="64328"/>
                </a:lnTo>
                <a:lnTo>
                  <a:pt x="16322" y="64328"/>
                </a:lnTo>
                <a:lnTo>
                  <a:pt x="16322" y="23042"/>
                </a:lnTo>
                <a:lnTo>
                  <a:pt x="19202" y="20162"/>
                </a:lnTo>
                <a:lnTo>
                  <a:pt x="21107" y="18242"/>
                </a:lnTo>
                <a:lnTo>
                  <a:pt x="23042" y="16322"/>
                </a:lnTo>
                <a:lnTo>
                  <a:pt x="25923" y="15361"/>
                </a:lnTo>
                <a:lnTo>
                  <a:pt x="27828" y="14401"/>
                </a:lnTo>
                <a:lnTo>
                  <a:pt x="32628" y="14401"/>
                </a:lnTo>
                <a:lnTo>
                  <a:pt x="34564" y="15361"/>
                </a:lnTo>
                <a:lnTo>
                  <a:pt x="35509" y="16322"/>
                </a:lnTo>
                <a:lnTo>
                  <a:pt x="36469" y="17282"/>
                </a:lnTo>
                <a:lnTo>
                  <a:pt x="37444" y="18242"/>
                </a:lnTo>
                <a:lnTo>
                  <a:pt x="38389" y="19202"/>
                </a:lnTo>
                <a:lnTo>
                  <a:pt x="38389" y="21122"/>
                </a:lnTo>
                <a:lnTo>
                  <a:pt x="39349" y="22082"/>
                </a:lnTo>
                <a:lnTo>
                  <a:pt x="39349" y="63367"/>
                </a:lnTo>
                <a:lnTo>
                  <a:pt x="40309" y="63367"/>
                </a:lnTo>
                <a:lnTo>
                  <a:pt x="40309" y="64328"/>
                </a:lnTo>
                <a:lnTo>
                  <a:pt x="41285" y="64328"/>
                </a:lnTo>
                <a:lnTo>
                  <a:pt x="42230" y="65288"/>
                </a:lnTo>
                <a:lnTo>
                  <a:pt x="52791" y="65288"/>
                </a:lnTo>
                <a:lnTo>
                  <a:pt x="53751" y="64328"/>
                </a:lnTo>
                <a:lnTo>
                  <a:pt x="55671" y="64328"/>
                </a:lnTo>
                <a:lnTo>
                  <a:pt x="55671" y="63367"/>
                </a:lnTo>
                <a:lnTo>
                  <a:pt x="56631" y="63367"/>
                </a:lnTo>
                <a:lnTo>
                  <a:pt x="56631" y="22082"/>
                </a:lnTo>
                <a:lnTo>
                  <a:pt x="55671" y="18242"/>
                </a:lnTo>
                <a:lnTo>
                  <a:pt x="54711" y="15361"/>
                </a:lnTo>
                <a:lnTo>
                  <a:pt x="54711" y="12481"/>
                </a:lnTo>
                <a:lnTo>
                  <a:pt x="52791" y="9601"/>
                </a:lnTo>
                <a:lnTo>
                  <a:pt x="51831" y="7680"/>
                </a:lnTo>
                <a:lnTo>
                  <a:pt x="49911" y="4800"/>
                </a:lnTo>
                <a:lnTo>
                  <a:pt x="47990" y="2880"/>
                </a:lnTo>
                <a:lnTo>
                  <a:pt x="45110" y="1920"/>
                </a:lnTo>
                <a:lnTo>
                  <a:pt x="42230" y="960"/>
                </a:lnTo>
                <a:lnTo>
                  <a:pt x="38389" y="0"/>
                </a:lnTo>
                <a:lnTo>
                  <a:pt x="30723" y="0"/>
                </a:lnTo>
                <a:lnTo>
                  <a:pt x="27828" y="960"/>
                </a:lnTo>
                <a:lnTo>
                  <a:pt x="24003" y="2880"/>
                </a:lnTo>
                <a:lnTo>
                  <a:pt x="21107" y="4800"/>
                </a:lnTo>
                <a:lnTo>
                  <a:pt x="17282" y="6720"/>
                </a:lnTo>
                <a:lnTo>
                  <a:pt x="14386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" name="object 197"/>
          <p:cNvSpPr/>
          <p:nvPr/>
        </p:nvSpPr>
        <p:spPr>
          <a:xfrm>
            <a:off x="4250024" y="7307351"/>
            <a:ext cx="25923" cy="38404"/>
          </a:xfrm>
          <a:custGeom>
            <a:avLst/>
            <a:gdLst/>
            <a:ahLst/>
            <a:cxnLst/>
            <a:rect l="l" t="t" r="r" b="b"/>
            <a:pathLst>
              <a:path w="25923" h="38404">
                <a:moveTo>
                  <a:pt x="1920" y="22082"/>
                </a:moveTo>
                <a:lnTo>
                  <a:pt x="960" y="23042"/>
                </a:lnTo>
                <a:lnTo>
                  <a:pt x="960" y="24002"/>
                </a:lnTo>
                <a:lnTo>
                  <a:pt x="0" y="25923"/>
                </a:lnTo>
                <a:lnTo>
                  <a:pt x="0" y="35524"/>
                </a:lnTo>
                <a:lnTo>
                  <a:pt x="960" y="36484"/>
                </a:lnTo>
                <a:lnTo>
                  <a:pt x="1920" y="37429"/>
                </a:lnTo>
                <a:lnTo>
                  <a:pt x="2880" y="37429"/>
                </a:lnTo>
                <a:lnTo>
                  <a:pt x="3840" y="38404"/>
                </a:lnTo>
                <a:lnTo>
                  <a:pt x="14401" y="38404"/>
                </a:lnTo>
                <a:lnTo>
                  <a:pt x="15361" y="37429"/>
                </a:lnTo>
                <a:lnTo>
                  <a:pt x="16322" y="36484"/>
                </a:lnTo>
                <a:lnTo>
                  <a:pt x="17282" y="36484"/>
                </a:lnTo>
                <a:lnTo>
                  <a:pt x="17282" y="35524"/>
                </a:lnTo>
                <a:lnTo>
                  <a:pt x="18242" y="34564"/>
                </a:lnTo>
                <a:lnTo>
                  <a:pt x="18242" y="21122"/>
                </a:lnTo>
                <a:lnTo>
                  <a:pt x="25923" y="2880"/>
                </a:lnTo>
                <a:lnTo>
                  <a:pt x="25923" y="960"/>
                </a:lnTo>
                <a:lnTo>
                  <a:pt x="24963" y="960"/>
                </a:lnTo>
                <a:lnTo>
                  <a:pt x="24963" y="0"/>
                </a:lnTo>
                <a:lnTo>
                  <a:pt x="18242" y="0"/>
                </a:lnTo>
                <a:lnTo>
                  <a:pt x="17282" y="960"/>
                </a:lnTo>
                <a:lnTo>
                  <a:pt x="15361" y="960"/>
                </a:lnTo>
                <a:lnTo>
                  <a:pt x="14401" y="1920"/>
                </a:lnTo>
                <a:lnTo>
                  <a:pt x="13441" y="2880"/>
                </a:lnTo>
                <a:lnTo>
                  <a:pt x="4800" y="15361"/>
                </a:lnTo>
                <a:lnTo>
                  <a:pt x="3840" y="16322"/>
                </a:lnTo>
                <a:lnTo>
                  <a:pt x="2880" y="18242"/>
                </a:lnTo>
                <a:lnTo>
                  <a:pt x="2880" y="19202"/>
                </a:lnTo>
                <a:lnTo>
                  <a:pt x="1920" y="20162"/>
                </a:lnTo>
                <a:lnTo>
                  <a:pt x="1920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" name="object 198"/>
          <p:cNvSpPr/>
          <p:nvPr/>
        </p:nvSpPr>
        <p:spPr>
          <a:xfrm>
            <a:off x="4286509" y="7335194"/>
            <a:ext cx="93116" cy="65272"/>
          </a:xfrm>
          <a:custGeom>
            <a:avLst/>
            <a:gdLst/>
            <a:ahLst/>
            <a:cxnLst/>
            <a:rect l="l" t="t" r="r" b="b"/>
            <a:pathLst>
              <a:path w="93116" h="65272">
                <a:moveTo>
                  <a:pt x="88315" y="65272"/>
                </a:moveTo>
                <a:lnTo>
                  <a:pt x="90236" y="65272"/>
                </a:lnTo>
                <a:lnTo>
                  <a:pt x="91196" y="64312"/>
                </a:lnTo>
                <a:lnTo>
                  <a:pt x="93116" y="64312"/>
                </a:lnTo>
                <a:lnTo>
                  <a:pt x="93116" y="18242"/>
                </a:lnTo>
                <a:lnTo>
                  <a:pt x="92156" y="15361"/>
                </a:lnTo>
                <a:lnTo>
                  <a:pt x="92156" y="12466"/>
                </a:lnTo>
                <a:lnTo>
                  <a:pt x="90236" y="9585"/>
                </a:lnTo>
                <a:lnTo>
                  <a:pt x="89275" y="7680"/>
                </a:lnTo>
                <a:lnTo>
                  <a:pt x="87355" y="4800"/>
                </a:lnTo>
                <a:lnTo>
                  <a:pt x="85435" y="2880"/>
                </a:lnTo>
                <a:lnTo>
                  <a:pt x="82555" y="1905"/>
                </a:lnTo>
                <a:lnTo>
                  <a:pt x="79674" y="960"/>
                </a:lnTo>
                <a:lnTo>
                  <a:pt x="76794" y="0"/>
                </a:lnTo>
                <a:lnTo>
                  <a:pt x="69113" y="0"/>
                </a:lnTo>
                <a:lnTo>
                  <a:pt x="67193" y="960"/>
                </a:lnTo>
                <a:lnTo>
                  <a:pt x="65272" y="960"/>
                </a:lnTo>
                <a:lnTo>
                  <a:pt x="64312" y="1905"/>
                </a:lnTo>
                <a:lnTo>
                  <a:pt x="62392" y="2880"/>
                </a:lnTo>
                <a:lnTo>
                  <a:pt x="60472" y="2880"/>
                </a:lnTo>
                <a:lnTo>
                  <a:pt x="59512" y="4800"/>
                </a:lnTo>
                <a:lnTo>
                  <a:pt x="57591" y="5745"/>
                </a:lnTo>
                <a:lnTo>
                  <a:pt x="55671" y="6720"/>
                </a:lnTo>
                <a:lnTo>
                  <a:pt x="53751" y="8641"/>
                </a:lnTo>
                <a:lnTo>
                  <a:pt x="51831" y="10561"/>
                </a:lnTo>
                <a:lnTo>
                  <a:pt x="51831" y="8641"/>
                </a:lnTo>
                <a:lnTo>
                  <a:pt x="50871" y="7680"/>
                </a:lnTo>
                <a:lnTo>
                  <a:pt x="49911" y="6720"/>
                </a:lnTo>
                <a:lnTo>
                  <a:pt x="47990" y="4800"/>
                </a:lnTo>
                <a:lnTo>
                  <a:pt x="47045" y="3840"/>
                </a:lnTo>
                <a:lnTo>
                  <a:pt x="45110" y="2880"/>
                </a:lnTo>
                <a:lnTo>
                  <a:pt x="44150" y="1905"/>
                </a:lnTo>
                <a:lnTo>
                  <a:pt x="42230" y="960"/>
                </a:lnTo>
                <a:lnTo>
                  <a:pt x="40325" y="960"/>
                </a:lnTo>
                <a:lnTo>
                  <a:pt x="38389" y="0"/>
                </a:lnTo>
                <a:lnTo>
                  <a:pt x="29763" y="0"/>
                </a:lnTo>
                <a:lnTo>
                  <a:pt x="26868" y="960"/>
                </a:lnTo>
                <a:lnTo>
                  <a:pt x="24002" y="2880"/>
                </a:lnTo>
                <a:lnTo>
                  <a:pt x="20147" y="4800"/>
                </a:lnTo>
                <a:lnTo>
                  <a:pt x="17282" y="6720"/>
                </a:lnTo>
                <a:lnTo>
                  <a:pt x="13441" y="10561"/>
                </a:lnTo>
                <a:lnTo>
                  <a:pt x="13441" y="1905"/>
                </a:lnTo>
                <a:lnTo>
                  <a:pt x="12481" y="1905"/>
                </a:lnTo>
                <a:lnTo>
                  <a:pt x="11521" y="960"/>
                </a:lnTo>
                <a:lnTo>
                  <a:pt x="2880" y="960"/>
                </a:lnTo>
                <a:lnTo>
                  <a:pt x="1920" y="1905"/>
                </a:lnTo>
                <a:lnTo>
                  <a:pt x="0" y="1905"/>
                </a:lnTo>
                <a:lnTo>
                  <a:pt x="0" y="64312"/>
                </a:lnTo>
                <a:lnTo>
                  <a:pt x="1920" y="64312"/>
                </a:lnTo>
                <a:lnTo>
                  <a:pt x="2880" y="65272"/>
                </a:lnTo>
                <a:lnTo>
                  <a:pt x="13441" y="65272"/>
                </a:lnTo>
                <a:lnTo>
                  <a:pt x="14401" y="64312"/>
                </a:lnTo>
                <a:lnTo>
                  <a:pt x="15361" y="64312"/>
                </a:lnTo>
                <a:lnTo>
                  <a:pt x="16322" y="63352"/>
                </a:lnTo>
                <a:lnTo>
                  <a:pt x="16322" y="23027"/>
                </a:lnTo>
                <a:lnTo>
                  <a:pt x="18242" y="20147"/>
                </a:lnTo>
                <a:lnTo>
                  <a:pt x="21122" y="18242"/>
                </a:lnTo>
                <a:lnTo>
                  <a:pt x="23042" y="16306"/>
                </a:lnTo>
                <a:lnTo>
                  <a:pt x="24963" y="15361"/>
                </a:lnTo>
                <a:lnTo>
                  <a:pt x="26868" y="14401"/>
                </a:lnTo>
                <a:lnTo>
                  <a:pt x="31683" y="14401"/>
                </a:lnTo>
                <a:lnTo>
                  <a:pt x="33588" y="15361"/>
                </a:lnTo>
                <a:lnTo>
                  <a:pt x="34549" y="16306"/>
                </a:lnTo>
                <a:lnTo>
                  <a:pt x="35524" y="17266"/>
                </a:lnTo>
                <a:lnTo>
                  <a:pt x="36484" y="18242"/>
                </a:lnTo>
                <a:lnTo>
                  <a:pt x="36484" y="19187"/>
                </a:lnTo>
                <a:lnTo>
                  <a:pt x="37429" y="20147"/>
                </a:lnTo>
                <a:lnTo>
                  <a:pt x="37429" y="22082"/>
                </a:lnTo>
                <a:lnTo>
                  <a:pt x="38389" y="23987"/>
                </a:lnTo>
                <a:lnTo>
                  <a:pt x="38389" y="63352"/>
                </a:lnTo>
                <a:lnTo>
                  <a:pt x="39364" y="64312"/>
                </a:lnTo>
                <a:lnTo>
                  <a:pt x="40325" y="64312"/>
                </a:lnTo>
                <a:lnTo>
                  <a:pt x="41269" y="65272"/>
                </a:lnTo>
                <a:lnTo>
                  <a:pt x="51831" y="65272"/>
                </a:lnTo>
                <a:lnTo>
                  <a:pt x="52791" y="64312"/>
                </a:lnTo>
                <a:lnTo>
                  <a:pt x="53751" y="64312"/>
                </a:lnTo>
                <a:lnTo>
                  <a:pt x="54711" y="63352"/>
                </a:lnTo>
                <a:lnTo>
                  <a:pt x="54711" y="23027"/>
                </a:lnTo>
                <a:lnTo>
                  <a:pt x="57591" y="20147"/>
                </a:lnTo>
                <a:lnTo>
                  <a:pt x="59512" y="18242"/>
                </a:lnTo>
                <a:lnTo>
                  <a:pt x="61432" y="16306"/>
                </a:lnTo>
                <a:lnTo>
                  <a:pt x="63352" y="15361"/>
                </a:lnTo>
                <a:lnTo>
                  <a:pt x="65272" y="14401"/>
                </a:lnTo>
                <a:lnTo>
                  <a:pt x="71033" y="14401"/>
                </a:lnTo>
                <a:lnTo>
                  <a:pt x="71993" y="15361"/>
                </a:lnTo>
                <a:lnTo>
                  <a:pt x="72953" y="16306"/>
                </a:lnTo>
                <a:lnTo>
                  <a:pt x="73913" y="17266"/>
                </a:lnTo>
                <a:lnTo>
                  <a:pt x="74874" y="18242"/>
                </a:lnTo>
                <a:lnTo>
                  <a:pt x="75834" y="19187"/>
                </a:lnTo>
                <a:lnTo>
                  <a:pt x="75834" y="22082"/>
                </a:lnTo>
                <a:lnTo>
                  <a:pt x="76794" y="23987"/>
                </a:lnTo>
                <a:lnTo>
                  <a:pt x="76794" y="63352"/>
                </a:lnTo>
                <a:lnTo>
                  <a:pt x="77754" y="64312"/>
                </a:lnTo>
                <a:lnTo>
                  <a:pt x="79674" y="64312"/>
                </a:lnTo>
                <a:lnTo>
                  <a:pt x="79674" y="65272"/>
                </a:lnTo>
                <a:lnTo>
                  <a:pt x="88315" y="65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" name="object 199"/>
          <p:cNvSpPr/>
          <p:nvPr/>
        </p:nvSpPr>
        <p:spPr>
          <a:xfrm>
            <a:off x="4395947" y="7336155"/>
            <a:ext cx="17282" cy="64312"/>
          </a:xfrm>
          <a:custGeom>
            <a:avLst/>
            <a:gdLst/>
            <a:ahLst/>
            <a:cxnLst/>
            <a:rect l="l" t="t" r="r" b="b"/>
            <a:pathLst>
              <a:path w="17282" h="64312">
                <a:moveTo>
                  <a:pt x="960" y="944"/>
                </a:moveTo>
                <a:lnTo>
                  <a:pt x="960" y="1920"/>
                </a:lnTo>
                <a:lnTo>
                  <a:pt x="0" y="1920"/>
                </a:lnTo>
                <a:lnTo>
                  <a:pt x="0" y="62392"/>
                </a:lnTo>
                <a:lnTo>
                  <a:pt x="960" y="62392"/>
                </a:lnTo>
                <a:lnTo>
                  <a:pt x="960" y="63352"/>
                </a:lnTo>
                <a:lnTo>
                  <a:pt x="2880" y="63352"/>
                </a:lnTo>
                <a:lnTo>
                  <a:pt x="3840" y="64312"/>
                </a:lnTo>
                <a:lnTo>
                  <a:pt x="13441" y="64312"/>
                </a:lnTo>
                <a:lnTo>
                  <a:pt x="14401" y="63352"/>
                </a:lnTo>
                <a:lnTo>
                  <a:pt x="16322" y="63352"/>
                </a:lnTo>
                <a:lnTo>
                  <a:pt x="16322" y="62392"/>
                </a:lnTo>
                <a:lnTo>
                  <a:pt x="17282" y="62392"/>
                </a:lnTo>
                <a:lnTo>
                  <a:pt x="17282" y="1920"/>
                </a:lnTo>
                <a:lnTo>
                  <a:pt x="16322" y="1920"/>
                </a:lnTo>
                <a:lnTo>
                  <a:pt x="16322" y="944"/>
                </a:lnTo>
                <a:lnTo>
                  <a:pt x="14401" y="944"/>
                </a:lnTo>
                <a:lnTo>
                  <a:pt x="13441" y="0"/>
                </a:lnTo>
                <a:lnTo>
                  <a:pt x="3840" y="0"/>
                </a:lnTo>
                <a:lnTo>
                  <a:pt x="2880" y="944"/>
                </a:lnTo>
                <a:lnTo>
                  <a:pt x="960" y="9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" name="object 200"/>
          <p:cNvSpPr/>
          <p:nvPr/>
        </p:nvSpPr>
        <p:spPr>
          <a:xfrm>
            <a:off x="4394987" y="7310231"/>
            <a:ext cx="19202" cy="17282"/>
          </a:xfrm>
          <a:custGeom>
            <a:avLst/>
            <a:gdLst/>
            <a:ahLst/>
            <a:cxnLst/>
            <a:rect l="l" t="t" r="r" b="b"/>
            <a:pathLst>
              <a:path w="19202" h="17282">
                <a:moveTo>
                  <a:pt x="19202" y="8641"/>
                </a:moveTo>
                <a:lnTo>
                  <a:pt x="19202" y="5760"/>
                </a:lnTo>
                <a:lnTo>
                  <a:pt x="18242" y="2880"/>
                </a:lnTo>
                <a:lnTo>
                  <a:pt x="17282" y="1920"/>
                </a:lnTo>
                <a:lnTo>
                  <a:pt x="16306" y="960"/>
                </a:lnTo>
                <a:lnTo>
                  <a:pt x="13426" y="0"/>
                </a:lnTo>
                <a:lnTo>
                  <a:pt x="5760" y="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12481"/>
                </a:lnTo>
                <a:lnTo>
                  <a:pt x="960" y="14401"/>
                </a:lnTo>
                <a:lnTo>
                  <a:pt x="1920" y="15361"/>
                </a:lnTo>
                <a:lnTo>
                  <a:pt x="2880" y="17282"/>
                </a:lnTo>
                <a:lnTo>
                  <a:pt x="15361" y="17282"/>
                </a:lnTo>
                <a:lnTo>
                  <a:pt x="17282" y="15361"/>
                </a:lnTo>
                <a:lnTo>
                  <a:pt x="18242" y="14401"/>
                </a:lnTo>
                <a:lnTo>
                  <a:pt x="19202" y="11521"/>
                </a:lnTo>
                <a:lnTo>
                  <a:pt x="19202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" name="object 201"/>
          <p:cNvSpPr/>
          <p:nvPr/>
        </p:nvSpPr>
        <p:spPr>
          <a:xfrm>
            <a:off x="4429536" y="7335194"/>
            <a:ext cx="37444" cy="65272"/>
          </a:xfrm>
          <a:custGeom>
            <a:avLst/>
            <a:gdLst/>
            <a:ahLst/>
            <a:cxnLst/>
            <a:rect l="l" t="t" r="r" b="b"/>
            <a:pathLst>
              <a:path w="37444" h="65272">
                <a:moveTo>
                  <a:pt x="16322" y="25908"/>
                </a:moveTo>
                <a:lnTo>
                  <a:pt x="18242" y="23987"/>
                </a:lnTo>
                <a:lnTo>
                  <a:pt x="19202" y="22082"/>
                </a:lnTo>
                <a:lnTo>
                  <a:pt x="20162" y="21107"/>
                </a:lnTo>
                <a:lnTo>
                  <a:pt x="21122" y="19187"/>
                </a:lnTo>
                <a:lnTo>
                  <a:pt x="22082" y="18242"/>
                </a:lnTo>
                <a:lnTo>
                  <a:pt x="23042" y="18242"/>
                </a:lnTo>
                <a:lnTo>
                  <a:pt x="24002" y="17266"/>
                </a:lnTo>
                <a:lnTo>
                  <a:pt x="24963" y="16306"/>
                </a:lnTo>
                <a:lnTo>
                  <a:pt x="25923" y="16306"/>
                </a:lnTo>
                <a:lnTo>
                  <a:pt x="26883" y="15361"/>
                </a:lnTo>
                <a:lnTo>
                  <a:pt x="30723" y="15361"/>
                </a:lnTo>
                <a:lnTo>
                  <a:pt x="31683" y="16306"/>
                </a:lnTo>
                <a:lnTo>
                  <a:pt x="34564" y="16306"/>
                </a:lnTo>
                <a:lnTo>
                  <a:pt x="34564" y="17266"/>
                </a:lnTo>
                <a:lnTo>
                  <a:pt x="36484" y="17266"/>
                </a:lnTo>
                <a:lnTo>
                  <a:pt x="36484" y="16306"/>
                </a:lnTo>
                <a:lnTo>
                  <a:pt x="37444" y="16306"/>
                </a:lnTo>
                <a:lnTo>
                  <a:pt x="37444" y="1905"/>
                </a:lnTo>
                <a:lnTo>
                  <a:pt x="36484" y="1905"/>
                </a:lnTo>
                <a:lnTo>
                  <a:pt x="36484" y="960"/>
                </a:lnTo>
                <a:lnTo>
                  <a:pt x="34564" y="960"/>
                </a:lnTo>
                <a:lnTo>
                  <a:pt x="33604" y="0"/>
                </a:lnTo>
                <a:lnTo>
                  <a:pt x="25923" y="0"/>
                </a:lnTo>
                <a:lnTo>
                  <a:pt x="24963" y="960"/>
                </a:lnTo>
                <a:lnTo>
                  <a:pt x="24002" y="960"/>
                </a:lnTo>
                <a:lnTo>
                  <a:pt x="22082" y="1905"/>
                </a:lnTo>
                <a:lnTo>
                  <a:pt x="21122" y="2880"/>
                </a:lnTo>
                <a:lnTo>
                  <a:pt x="20162" y="3840"/>
                </a:lnTo>
                <a:lnTo>
                  <a:pt x="18242" y="5745"/>
                </a:lnTo>
                <a:lnTo>
                  <a:pt x="17282" y="6720"/>
                </a:lnTo>
                <a:lnTo>
                  <a:pt x="15361" y="8641"/>
                </a:lnTo>
                <a:lnTo>
                  <a:pt x="14401" y="10561"/>
                </a:lnTo>
                <a:lnTo>
                  <a:pt x="14401" y="2880"/>
                </a:lnTo>
                <a:lnTo>
                  <a:pt x="13441" y="2880"/>
                </a:lnTo>
                <a:lnTo>
                  <a:pt x="13441" y="1905"/>
                </a:lnTo>
                <a:lnTo>
                  <a:pt x="12481" y="1905"/>
                </a:lnTo>
                <a:lnTo>
                  <a:pt x="12481" y="960"/>
                </a:lnTo>
                <a:lnTo>
                  <a:pt x="2880" y="960"/>
                </a:lnTo>
                <a:lnTo>
                  <a:pt x="1935" y="1905"/>
                </a:lnTo>
                <a:lnTo>
                  <a:pt x="960" y="1905"/>
                </a:lnTo>
                <a:lnTo>
                  <a:pt x="0" y="2880"/>
                </a:lnTo>
                <a:lnTo>
                  <a:pt x="0" y="63352"/>
                </a:lnTo>
                <a:lnTo>
                  <a:pt x="960" y="64312"/>
                </a:lnTo>
                <a:lnTo>
                  <a:pt x="1935" y="64312"/>
                </a:lnTo>
                <a:lnTo>
                  <a:pt x="2880" y="65272"/>
                </a:lnTo>
                <a:lnTo>
                  <a:pt x="13441" y="65272"/>
                </a:lnTo>
                <a:lnTo>
                  <a:pt x="14401" y="64312"/>
                </a:lnTo>
                <a:lnTo>
                  <a:pt x="16322" y="64312"/>
                </a:lnTo>
                <a:lnTo>
                  <a:pt x="16322" y="25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" name="object 202"/>
          <p:cNvSpPr/>
          <p:nvPr/>
        </p:nvSpPr>
        <p:spPr>
          <a:xfrm>
            <a:off x="4488103" y="7386066"/>
            <a:ext cx="8641" cy="15361"/>
          </a:xfrm>
          <a:custGeom>
            <a:avLst/>
            <a:gdLst/>
            <a:ahLst/>
            <a:cxnLst/>
            <a:rect l="l" t="t" r="r" b="b"/>
            <a:pathLst>
              <a:path w="8641" h="15361">
                <a:moveTo>
                  <a:pt x="4800" y="3840"/>
                </a:moveTo>
                <a:lnTo>
                  <a:pt x="2880" y="2880"/>
                </a:lnTo>
                <a:lnTo>
                  <a:pt x="960" y="1920"/>
                </a:lnTo>
                <a:lnTo>
                  <a:pt x="0" y="0"/>
                </a:lnTo>
                <a:lnTo>
                  <a:pt x="960" y="15361"/>
                </a:lnTo>
                <a:lnTo>
                  <a:pt x="8641" y="15361"/>
                </a:lnTo>
                <a:lnTo>
                  <a:pt x="7680" y="3840"/>
                </a:lnTo>
                <a:lnTo>
                  <a:pt x="480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" name="object 203"/>
          <p:cNvSpPr/>
          <p:nvPr/>
        </p:nvSpPr>
        <p:spPr>
          <a:xfrm>
            <a:off x="4470821" y="7335194"/>
            <a:ext cx="53751" cy="66233"/>
          </a:xfrm>
          <a:custGeom>
            <a:avLst/>
            <a:gdLst/>
            <a:ahLst/>
            <a:cxnLst/>
            <a:rect l="l" t="t" r="r" b="b"/>
            <a:pathLst>
              <a:path w="53751" h="66233">
                <a:moveTo>
                  <a:pt x="4800" y="17266"/>
                </a:moveTo>
                <a:lnTo>
                  <a:pt x="4800" y="18242"/>
                </a:lnTo>
                <a:lnTo>
                  <a:pt x="7680" y="18242"/>
                </a:lnTo>
                <a:lnTo>
                  <a:pt x="8641" y="17266"/>
                </a:lnTo>
                <a:lnTo>
                  <a:pt x="10561" y="17266"/>
                </a:lnTo>
                <a:lnTo>
                  <a:pt x="11521" y="16306"/>
                </a:lnTo>
                <a:lnTo>
                  <a:pt x="13441" y="15361"/>
                </a:lnTo>
                <a:lnTo>
                  <a:pt x="15361" y="14401"/>
                </a:lnTo>
                <a:lnTo>
                  <a:pt x="17282" y="14401"/>
                </a:lnTo>
                <a:lnTo>
                  <a:pt x="19202" y="13426"/>
                </a:lnTo>
                <a:lnTo>
                  <a:pt x="21122" y="12466"/>
                </a:lnTo>
                <a:lnTo>
                  <a:pt x="30723" y="12466"/>
                </a:lnTo>
                <a:lnTo>
                  <a:pt x="31668" y="13426"/>
                </a:lnTo>
                <a:lnTo>
                  <a:pt x="33604" y="13426"/>
                </a:lnTo>
                <a:lnTo>
                  <a:pt x="34564" y="14401"/>
                </a:lnTo>
                <a:lnTo>
                  <a:pt x="35509" y="15361"/>
                </a:lnTo>
                <a:lnTo>
                  <a:pt x="36484" y="16306"/>
                </a:lnTo>
                <a:lnTo>
                  <a:pt x="36484" y="17266"/>
                </a:lnTo>
                <a:lnTo>
                  <a:pt x="37444" y="19187"/>
                </a:lnTo>
                <a:lnTo>
                  <a:pt x="37444" y="26868"/>
                </a:lnTo>
                <a:lnTo>
                  <a:pt x="26883" y="26868"/>
                </a:lnTo>
                <a:lnTo>
                  <a:pt x="22082" y="27828"/>
                </a:lnTo>
                <a:lnTo>
                  <a:pt x="18242" y="27828"/>
                </a:lnTo>
                <a:lnTo>
                  <a:pt x="14401" y="28803"/>
                </a:lnTo>
                <a:lnTo>
                  <a:pt x="10561" y="30708"/>
                </a:lnTo>
                <a:lnTo>
                  <a:pt x="7680" y="31668"/>
                </a:lnTo>
                <a:lnTo>
                  <a:pt x="5760" y="33588"/>
                </a:lnTo>
                <a:lnTo>
                  <a:pt x="3840" y="35509"/>
                </a:lnTo>
                <a:lnTo>
                  <a:pt x="1920" y="38389"/>
                </a:lnTo>
                <a:lnTo>
                  <a:pt x="960" y="40309"/>
                </a:lnTo>
                <a:lnTo>
                  <a:pt x="0" y="44150"/>
                </a:lnTo>
                <a:lnTo>
                  <a:pt x="0" y="49911"/>
                </a:lnTo>
                <a:lnTo>
                  <a:pt x="960" y="52791"/>
                </a:lnTo>
                <a:lnTo>
                  <a:pt x="1920" y="55671"/>
                </a:lnTo>
                <a:lnTo>
                  <a:pt x="2880" y="57591"/>
                </a:lnTo>
                <a:lnTo>
                  <a:pt x="3840" y="59512"/>
                </a:lnTo>
                <a:lnTo>
                  <a:pt x="5760" y="61432"/>
                </a:lnTo>
                <a:lnTo>
                  <a:pt x="7680" y="63352"/>
                </a:lnTo>
                <a:lnTo>
                  <a:pt x="10561" y="64312"/>
                </a:lnTo>
                <a:lnTo>
                  <a:pt x="13441" y="65272"/>
                </a:lnTo>
                <a:lnTo>
                  <a:pt x="15361" y="66233"/>
                </a:lnTo>
                <a:lnTo>
                  <a:pt x="18242" y="66233"/>
                </a:lnTo>
                <a:lnTo>
                  <a:pt x="17282" y="50871"/>
                </a:lnTo>
                <a:lnTo>
                  <a:pt x="16322" y="48950"/>
                </a:lnTo>
                <a:lnTo>
                  <a:pt x="16322" y="44150"/>
                </a:lnTo>
                <a:lnTo>
                  <a:pt x="17282" y="43190"/>
                </a:lnTo>
                <a:lnTo>
                  <a:pt x="18242" y="41269"/>
                </a:lnTo>
                <a:lnTo>
                  <a:pt x="18242" y="40309"/>
                </a:lnTo>
                <a:lnTo>
                  <a:pt x="20162" y="40309"/>
                </a:lnTo>
                <a:lnTo>
                  <a:pt x="21122" y="39349"/>
                </a:lnTo>
                <a:lnTo>
                  <a:pt x="23042" y="38389"/>
                </a:lnTo>
                <a:lnTo>
                  <a:pt x="24002" y="38389"/>
                </a:lnTo>
                <a:lnTo>
                  <a:pt x="25923" y="37429"/>
                </a:lnTo>
                <a:lnTo>
                  <a:pt x="37444" y="37429"/>
                </a:lnTo>
                <a:lnTo>
                  <a:pt x="37444" y="47990"/>
                </a:lnTo>
                <a:lnTo>
                  <a:pt x="35509" y="49911"/>
                </a:lnTo>
                <a:lnTo>
                  <a:pt x="33604" y="51831"/>
                </a:lnTo>
                <a:lnTo>
                  <a:pt x="31668" y="52791"/>
                </a:lnTo>
                <a:lnTo>
                  <a:pt x="29763" y="53751"/>
                </a:lnTo>
                <a:lnTo>
                  <a:pt x="27843" y="54711"/>
                </a:lnTo>
                <a:lnTo>
                  <a:pt x="24963" y="54711"/>
                </a:lnTo>
                <a:lnTo>
                  <a:pt x="25923" y="66233"/>
                </a:lnTo>
                <a:lnTo>
                  <a:pt x="28803" y="65272"/>
                </a:lnTo>
                <a:lnTo>
                  <a:pt x="31668" y="64312"/>
                </a:lnTo>
                <a:lnTo>
                  <a:pt x="35509" y="62392"/>
                </a:lnTo>
                <a:lnTo>
                  <a:pt x="37444" y="60472"/>
                </a:lnTo>
                <a:lnTo>
                  <a:pt x="40325" y="57591"/>
                </a:lnTo>
                <a:lnTo>
                  <a:pt x="40325" y="64312"/>
                </a:lnTo>
                <a:lnTo>
                  <a:pt x="42230" y="64312"/>
                </a:lnTo>
                <a:lnTo>
                  <a:pt x="43205" y="65272"/>
                </a:lnTo>
                <a:lnTo>
                  <a:pt x="50886" y="65272"/>
                </a:lnTo>
                <a:lnTo>
                  <a:pt x="51846" y="64312"/>
                </a:lnTo>
                <a:lnTo>
                  <a:pt x="53751" y="64312"/>
                </a:lnTo>
                <a:lnTo>
                  <a:pt x="53751" y="15361"/>
                </a:lnTo>
                <a:lnTo>
                  <a:pt x="52791" y="12466"/>
                </a:lnTo>
                <a:lnTo>
                  <a:pt x="51846" y="9585"/>
                </a:lnTo>
                <a:lnTo>
                  <a:pt x="49911" y="7680"/>
                </a:lnTo>
                <a:lnTo>
                  <a:pt x="48005" y="5745"/>
                </a:lnTo>
                <a:lnTo>
                  <a:pt x="46070" y="3840"/>
                </a:lnTo>
                <a:lnTo>
                  <a:pt x="43205" y="1905"/>
                </a:lnTo>
                <a:lnTo>
                  <a:pt x="39364" y="960"/>
                </a:lnTo>
                <a:lnTo>
                  <a:pt x="36484" y="0"/>
                </a:lnTo>
                <a:lnTo>
                  <a:pt x="23042" y="0"/>
                </a:lnTo>
                <a:lnTo>
                  <a:pt x="20162" y="960"/>
                </a:lnTo>
                <a:lnTo>
                  <a:pt x="18242" y="960"/>
                </a:lnTo>
                <a:lnTo>
                  <a:pt x="15361" y="1905"/>
                </a:lnTo>
                <a:lnTo>
                  <a:pt x="13441" y="1905"/>
                </a:lnTo>
                <a:lnTo>
                  <a:pt x="11521" y="2880"/>
                </a:lnTo>
                <a:lnTo>
                  <a:pt x="9601" y="3840"/>
                </a:lnTo>
                <a:lnTo>
                  <a:pt x="8641" y="4800"/>
                </a:lnTo>
                <a:lnTo>
                  <a:pt x="6720" y="4800"/>
                </a:lnTo>
                <a:lnTo>
                  <a:pt x="5760" y="5745"/>
                </a:lnTo>
                <a:lnTo>
                  <a:pt x="4800" y="6720"/>
                </a:lnTo>
                <a:lnTo>
                  <a:pt x="3840" y="6720"/>
                </a:lnTo>
                <a:lnTo>
                  <a:pt x="3840" y="16306"/>
                </a:lnTo>
                <a:lnTo>
                  <a:pt x="4800" y="172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" name="object 204"/>
          <p:cNvSpPr/>
          <p:nvPr/>
        </p:nvSpPr>
        <p:spPr>
          <a:xfrm>
            <a:off x="4538014" y="7335194"/>
            <a:ext cx="48006" cy="66233"/>
          </a:xfrm>
          <a:custGeom>
            <a:avLst/>
            <a:gdLst/>
            <a:ahLst/>
            <a:cxnLst/>
            <a:rect l="l" t="t" r="r" b="b"/>
            <a:pathLst>
              <a:path w="48006" h="66233">
                <a:moveTo>
                  <a:pt x="18242" y="41269"/>
                </a:moveTo>
                <a:lnTo>
                  <a:pt x="17282" y="39349"/>
                </a:lnTo>
                <a:lnTo>
                  <a:pt x="17282" y="26868"/>
                </a:lnTo>
                <a:lnTo>
                  <a:pt x="18242" y="22082"/>
                </a:lnTo>
                <a:lnTo>
                  <a:pt x="20162" y="18242"/>
                </a:lnTo>
                <a:lnTo>
                  <a:pt x="23042" y="15361"/>
                </a:lnTo>
                <a:lnTo>
                  <a:pt x="25923" y="13426"/>
                </a:lnTo>
                <a:lnTo>
                  <a:pt x="34564" y="13426"/>
                </a:lnTo>
                <a:lnTo>
                  <a:pt x="35524" y="14401"/>
                </a:lnTo>
                <a:lnTo>
                  <a:pt x="37444" y="15361"/>
                </a:lnTo>
                <a:lnTo>
                  <a:pt x="39364" y="15361"/>
                </a:lnTo>
                <a:lnTo>
                  <a:pt x="40325" y="16306"/>
                </a:lnTo>
                <a:lnTo>
                  <a:pt x="41285" y="17266"/>
                </a:lnTo>
                <a:lnTo>
                  <a:pt x="42245" y="18242"/>
                </a:lnTo>
                <a:lnTo>
                  <a:pt x="43205" y="18242"/>
                </a:lnTo>
                <a:lnTo>
                  <a:pt x="44165" y="19187"/>
                </a:lnTo>
                <a:lnTo>
                  <a:pt x="47045" y="19187"/>
                </a:lnTo>
                <a:lnTo>
                  <a:pt x="47045" y="18242"/>
                </a:lnTo>
                <a:lnTo>
                  <a:pt x="48006" y="17266"/>
                </a:lnTo>
                <a:lnTo>
                  <a:pt x="48006" y="8641"/>
                </a:lnTo>
                <a:lnTo>
                  <a:pt x="47045" y="7680"/>
                </a:lnTo>
                <a:lnTo>
                  <a:pt x="47045" y="5745"/>
                </a:lnTo>
                <a:lnTo>
                  <a:pt x="46085" y="5745"/>
                </a:lnTo>
                <a:lnTo>
                  <a:pt x="46085" y="4800"/>
                </a:lnTo>
                <a:lnTo>
                  <a:pt x="45125" y="4800"/>
                </a:lnTo>
                <a:lnTo>
                  <a:pt x="44165" y="3840"/>
                </a:lnTo>
                <a:lnTo>
                  <a:pt x="43205" y="3840"/>
                </a:lnTo>
                <a:lnTo>
                  <a:pt x="42245" y="2880"/>
                </a:lnTo>
                <a:lnTo>
                  <a:pt x="41285" y="1905"/>
                </a:lnTo>
                <a:lnTo>
                  <a:pt x="39364" y="1905"/>
                </a:lnTo>
                <a:lnTo>
                  <a:pt x="38404" y="960"/>
                </a:lnTo>
                <a:lnTo>
                  <a:pt x="36484" y="960"/>
                </a:lnTo>
                <a:lnTo>
                  <a:pt x="34564" y="0"/>
                </a:lnTo>
                <a:lnTo>
                  <a:pt x="24963" y="0"/>
                </a:lnTo>
                <a:lnTo>
                  <a:pt x="21122" y="960"/>
                </a:lnTo>
                <a:lnTo>
                  <a:pt x="17282" y="1905"/>
                </a:lnTo>
                <a:lnTo>
                  <a:pt x="14401" y="3840"/>
                </a:lnTo>
                <a:lnTo>
                  <a:pt x="10561" y="5745"/>
                </a:lnTo>
                <a:lnTo>
                  <a:pt x="8641" y="8641"/>
                </a:lnTo>
                <a:lnTo>
                  <a:pt x="5760" y="11521"/>
                </a:lnTo>
                <a:lnTo>
                  <a:pt x="3840" y="14401"/>
                </a:lnTo>
                <a:lnTo>
                  <a:pt x="1920" y="19187"/>
                </a:lnTo>
                <a:lnTo>
                  <a:pt x="960" y="23027"/>
                </a:lnTo>
                <a:lnTo>
                  <a:pt x="0" y="28803"/>
                </a:lnTo>
                <a:lnTo>
                  <a:pt x="0" y="44150"/>
                </a:lnTo>
                <a:lnTo>
                  <a:pt x="1920" y="47990"/>
                </a:lnTo>
                <a:lnTo>
                  <a:pt x="2880" y="51831"/>
                </a:lnTo>
                <a:lnTo>
                  <a:pt x="4800" y="54711"/>
                </a:lnTo>
                <a:lnTo>
                  <a:pt x="6720" y="57591"/>
                </a:lnTo>
                <a:lnTo>
                  <a:pt x="9601" y="60472"/>
                </a:lnTo>
                <a:lnTo>
                  <a:pt x="12481" y="62392"/>
                </a:lnTo>
                <a:lnTo>
                  <a:pt x="16322" y="64312"/>
                </a:lnTo>
                <a:lnTo>
                  <a:pt x="19202" y="65272"/>
                </a:lnTo>
                <a:lnTo>
                  <a:pt x="23042" y="66233"/>
                </a:lnTo>
                <a:lnTo>
                  <a:pt x="31683" y="66233"/>
                </a:lnTo>
                <a:lnTo>
                  <a:pt x="33604" y="65272"/>
                </a:lnTo>
                <a:lnTo>
                  <a:pt x="37444" y="65272"/>
                </a:lnTo>
                <a:lnTo>
                  <a:pt x="39364" y="64312"/>
                </a:lnTo>
                <a:lnTo>
                  <a:pt x="41285" y="63352"/>
                </a:lnTo>
                <a:lnTo>
                  <a:pt x="42245" y="63352"/>
                </a:lnTo>
                <a:lnTo>
                  <a:pt x="43205" y="62392"/>
                </a:lnTo>
                <a:lnTo>
                  <a:pt x="45125" y="61432"/>
                </a:lnTo>
                <a:lnTo>
                  <a:pt x="46085" y="61432"/>
                </a:lnTo>
                <a:lnTo>
                  <a:pt x="46085" y="60472"/>
                </a:lnTo>
                <a:lnTo>
                  <a:pt x="47045" y="60472"/>
                </a:lnTo>
                <a:lnTo>
                  <a:pt x="47045" y="58552"/>
                </a:lnTo>
                <a:lnTo>
                  <a:pt x="48006" y="58552"/>
                </a:lnTo>
                <a:lnTo>
                  <a:pt x="48006" y="47030"/>
                </a:lnTo>
                <a:lnTo>
                  <a:pt x="47045" y="47030"/>
                </a:lnTo>
                <a:lnTo>
                  <a:pt x="47045" y="46070"/>
                </a:lnTo>
                <a:lnTo>
                  <a:pt x="44165" y="46070"/>
                </a:lnTo>
                <a:lnTo>
                  <a:pt x="44165" y="47030"/>
                </a:lnTo>
                <a:lnTo>
                  <a:pt x="43205" y="47030"/>
                </a:lnTo>
                <a:lnTo>
                  <a:pt x="42245" y="47990"/>
                </a:lnTo>
                <a:lnTo>
                  <a:pt x="40325" y="48950"/>
                </a:lnTo>
                <a:lnTo>
                  <a:pt x="39364" y="49911"/>
                </a:lnTo>
                <a:lnTo>
                  <a:pt x="38404" y="50871"/>
                </a:lnTo>
                <a:lnTo>
                  <a:pt x="36484" y="51831"/>
                </a:lnTo>
                <a:lnTo>
                  <a:pt x="34564" y="51831"/>
                </a:lnTo>
                <a:lnTo>
                  <a:pt x="32644" y="52791"/>
                </a:lnTo>
                <a:lnTo>
                  <a:pt x="27843" y="52791"/>
                </a:lnTo>
                <a:lnTo>
                  <a:pt x="25923" y="51831"/>
                </a:lnTo>
                <a:lnTo>
                  <a:pt x="24963" y="50871"/>
                </a:lnTo>
                <a:lnTo>
                  <a:pt x="23042" y="49911"/>
                </a:lnTo>
                <a:lnTo>
                  <a:pt x="21122" y="48950"/>
                </a:lnTo>
                <a:lnTo>
                  <a:pt x="20162" y="47030"/>
                </a:lnTo>
                <a:lnTo>
                  <a:pt x="19202" y="46070"/>
                </a:lnTo>
                <a:lnTo>
                  <a:pt x="18242" y="44150"/>
                </a:lnTo>
                <a:lnTo>
                  <a:pt x="18242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" name="object 205"/>
          <p:cNvSpPr/>
          <p:nvPr/>
        </p:nvSpPr>
        <p:spPr>
          <a:xfrm>
            <a:off x="4597542" y="7308311"/>
            <a:ext cx="17266" cy="92156"/>
          </a:xfrm>
          <a:custGeom>
            <a:avLst/>
            <a:gdLst/>
            <a:ahLst/>
            <a:cxnLst/>
            <a:rect l="l" t="t" r="r" b="b"/>
            <a:pathLst>
              <a:path w="17266" h="92156">
                <a:moveTo>
                  <a:pt x="7680" y="92156"/>
                </a:moveTo>
                <a:lnTo>
                  <a:pt x="13426" y="92156"/>
                </a:lnTo>
                <a:lnTo>
                  <a:pt x="14401" y="91196"/>
                </a:lnTo>
                <a:lnTo>
                  <a:pt x="16306" y="91196"/>
                </a:lnTo>
                <a:lnTo>
                  <a:pt x="16306" y="90236"/>
                </a:lnTo>
                <a:lnTo>
                  <a:pt x="17266" y="90236"/>
                </a:lnTo>
                <a:lnTo>
                  <a:pt x="17266" y="1920"/>
                </a:lnTo>
                <a:lnTo>
                  <a:pt x="16306" y="1920"/>
                </a:lnTo>
                <a:lnTo>
                  <a:pt x="16306" y="960"/>
                </a:lnTo>
                <a:lnTo>
                  <a:pt x="15361" y="960"/>
                </a:lnTo>
                <a:lnTo>
                  <a:pt x="14401" y="0"/>
                </a:lnTo>
                <a:lnTo>
                  <a:pt x="2865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90236"/>
                </a:lnTo>
                <a:lnTo>
                  <a:pt x="960" y="90236"/>
                </a:lnTo>
                <a:lnTo>
                  <a:pt x="960" y="91196"/>
                </a:lnTo>
                <a:lnTo>
                  <a:pt x="2865" y="91196"/>
                </a:lnTo>
                <a:lnTo>
                  <a:pt x="3840" y="92156"/>
                </a:lnTo>
                <a:lnTo>
                  <a:pt x="7680" y="9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" name="object 206"/>
          <p:cNvSpPr/>
          <p:nvPr/>
        </p:nvSpPr>
        <p:spPr>
          <a:xfrm>
            <a:off x="4628250" y="7337099"/>
            <a:ext cx="54726" cy="64328"/>
          </a:xfrm>
          <a:custGeom>
            <a:avLst/>
            <a:gdLst/>
            <a:ahLst/>
            <a:cxnLst/>
            <a:rect l="l" t="t" r="r" b="b"/>
            <a:pathLst>
              <a:path w="54726" h="64328">
                <a:moveTo>
                  <a:pt x="1920" y="46085"/>
                </a:moveTo>
                <a:lnTo>
                  <a:pt x="2880" y="49926"/>
                </a:lnTo>
                <a:lnTo>
                  <a:pt x="4800" y="53766"/>
                </a:lnTo>
                <a:lnTo>
                  <a:pt x="7680" y="56647"/>
                </a:lnTo>
                <a:lnTo>
                  <a:pt x="10561" y="59527"/>
                </a:lnTo>
                <a:lnTo>
                  <a:pt x="13441" y="61447"/>
                </a:lnTo>
                <a:lnTo>
                  <a:pt x="17282" y="62407"/>
                </a:lnTo>
                <a:lnTo>
                  <a:pt x="21122" y="63367"/>
                </a:lnTo>
                <a:lnTo>
                  <a:pt x="25923" y="64328"/>
                </a:lnTo>
                <a:lnTo>
                  <a:pt x="36484" y="64328"/>
                </a:lnTo>
                <a:lnTo>
                  <a:pt x="39364" y="63367"/>
                </a:lnTo>
                <a:lnTo>
                  <a:pt x="44165" y="63367"/>
                </a:lnTo>
                <a:lnTo>
                  <a:pt x="46085" y="62407"/>
                </a:lnTo>
                <a:lnTo>
                  <a:pt x="48005" y="62407"/>
                </a:lnTo>
                <a:lnTo>
                  <a:pt x="49926" y="61447"/>
                </a:lnTo>
                <a:lnTo>
                  <a:pt x="50886" y="60487"/>
                </a:lnTo>
                <a:lnTo>
                  <a:pt x="52806" y="60487"/>
                </a:lnTo>
                <a:lnTo>
                  <a:pt x="52806" y="59527"/>
                </a:lnTo>
                <a:lnTo>
                  <a:pt x="53766" y="59527"/>
                </a:lnTo>
                <a:lnTo>
                  <a:pt x="53766" y="58567"/>
                </a:lnTo>
                <a:lnTo>
                  <a:pt x="54726" y="58567"/>
                </a:lnTo>
                <a:lnTo>
                  <a:pt x="54726" y="48966"/>
                </a:lnTo>
                <a:lnTo>
                  <a:pt x="53766" y="48966"/>
                </a:lnTo>
                <a:lnTo>
                  <a:pt x="53766" y="48005"/>
                </a:lnTo>
                <a:lnTo>
                  <a:pt x="50886" y="48005"/>
                </a:lnTo>
                <a:lnTo>
                  <a:pt x="49926" y="48966"/>
                </a:lnTo>
                <a:lnTo>
                  <a:pt x="48005" y="48966"/>
                </a:lnTo>
                <a:lnTo>
                  <a:pt x="46085" y="49926"/>
                </a:lnTo>
                <a:lnTo>
                  <a:pt x="44165" y="49926"/>
                </a:lnTo>
                <a:lnTo>
                  <a:pt x="42245" y="50886"/>
                </a:lnTo>
                <a:lnTo>
                  <a:pt x="40325" y="50886"/>
                </a:lnTo>
                <a:lnTo>
                  <a:pt x="38404" y="51846"/>
                </a:lnTo>
                <a:lnTo>
                  <a:pt x="26883" y="51846"/>
                </a:lnTo>
                <a:lnTo>
                  <a:pt x="24963" y="50886"/>
                </a:lnTo>
                <a:lnTo>
                  <a:pt x="23042" y="49926"/>
                </a:lnTo>
                <a:lnTo>
                  <a:pt x="21122" y="48966"/>
                </a:lnTo>
                <a:lnTo>
                  <a:pt x="20162" y="47045"/>
                </a:lnTo>
                <a:lnTo>
                  <a:pt x="19202" y="46085"/>
                </a:lnTo>
                <a:lnTo>
                  <a:pt x="18242" y="44165"/>
                </a:lnTo>
                <a:lnTo>
                  <a:pt x="17282" y="42245"/>
                </a:lnTo>
                <a:lnTo>
                  <a:pt x="16322" y="40325"/>
                </a:lnTo>
                <a:lnTo>
                  <a:pt x="16322" y="23058"/>
                </a:lnTo>
                <a:lnTo>
                  <a:pt x="17282" y="21122"/>
                </a:lnTo>
                <a:lnTo>
                  <a:pt x="17282" y="19202"/>
                </a:lnTo>
                <a:lnTo>
                  <a:pt x="18242" y="17282"/>
                </a:lnTo>
                <a:lnTo>
                  <a:pt x="17282" y="0"/>
                </a:lnTo>
                <a:lnTo>
                  <a:pt x="13441" y="1935"/>
                </a:lnTo>
                <a:lnTo>
                  <a:pt x="10561" y="3840"/>
                </a:lnTo>
                <a:lnTo>
                  <a:pt x="7680" y="6736"/>
                </a:lnTo>
                <a:lnTo>
                  <a:pt x="4800" y="9616"/>
                </a:lnTo>
                <a:lnTo>
                  <a:pt x="2880" y="13456"/>
                </a:lnTo>
                <a:lnTo>
                  <a:pt x="1920" y="17282"/>
                </a:lnTo>
                <a:lnTo>
                  <a:pt x="0" y="22082"/>
                </a:lnTo>
                <a:lnTo>
                  <a:pt x="0" y="42245"/>
                </a:lnTo>
                <a:lnTo>
                  <a:pt x="1920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" name="object 207"/>
          <p:cNvSpPr/>
          <p:nvPr/>
        </p:nvSpPr>
        <p:spPr>
          <a:xfrm>
            <a:off x="4644572" y="7335194"/>
            <a:ext cx="41285" cy="37429"/>
          </a:xfrm>
          <a:custGeom>
            <a:avLst/>
            <a:gdLst/>
            <a:ahLst/>
            <a:cxnLst/>
            <a:rect l="l" t="t" r="r" b="b"/>
            <a:pathLst>
              <a:path w="41285" h="37429">
                <a:moveTo>
                  <a:pt x="8641" y="0"/>
                </a:moveTo>
                <a:lnTo>
                  <a:pt x="4800" y="960"/>
                </a:lnTo>
                <a:lnTo>
                  <a:pt x="960" y="1905"/>
                </a:lnTo>
                <a:lnTo>
                  <a:pt x="1920" y="19187"/>
                </a:lnTo>
                <a:lnTo>
                  <a:pt x="2880" y="17266"/>
                </a:lnTo>
                <a:lnTo>
                  <a:pt x="3840" y="16306"/>
                </a:lnTo>
                <a:lnTo>
                  <a:pt x="4800" y="14401"/>
                </a:lnTo>
                <a:lnTo>
                  <a:pt x="5760" y="13426"/>
                </a:lnTo>
                <a:lnTo>
                  <a:pt x="7680" y="12466"/>
                </a:lnTo>
                <a:lnTo>
                  <a:pt x="8641" y="12466"/>
                </a:lnTo>
                <a:lnTo>
                  <a:pt x="10561" y="11521"/>
                </a:lnTo>
                <a:lnTo>
                  <a:pt x="17282" y="11521"/>
                </a:lnTo>
                <a:lnTo>
                  <a:pt x="20162" y="13426"/>
                </a:lnTo>
                <a:lnTo>
                  <a:pt x="22082" y="15361"/>
                </a:lnTo>
                <a:lnTo>
                  <a:pt x="24003" y="18242"/>
                </a:lnTo>
                <a:lnTo>
                  <a:pt x="24963" y="22082"/>
                </a:lnTo>
                <a:lnTo>
                  <a:pt x="24963" y="26868"/>
                </a:lnTo>
                <a:lnTo>
                  <a:pt x="0" y="26868"/>
                </a:lnTo>
                <a:lnTo>
                  <a:pt x="0" y="37429"/>
                </a:lnTo>
                <a:lnTo>
                  <a:pt x="37444" y="37429"/>
                </a:lnTo>
                <a:lnTo>
                  <a:pt x="39364" y="36469"/>
                </a:lnTo>
                <a:lnTo>
                  <a:pt x="39364" y="35509"/>
                </a:lnTo>
                <a:lnTo>
                  <a:pt x="40325" y="34549"/>
                </a:lnTo>
                <a:lnTo>
                  <a:pt x="41285" y="33588"/>
                </a:lnTo>
                <a:lnTo>
                  <a:pt x="41285" y="24963"/>
                </a:lnTo>
                <a:lnTo>
                  <a:pt x="40325" y="21107"/>
                </a:lnTo>
                <a:lnTo>
                  <a:pt x="39364" y="17266"/>
                </a:lnTo>
                <a:lnTo>
                  <a:pt x="38404" y="13426"/>
                </a:lnTo>
                <a:lnTo>
                  <a:pt x="36484" y="10561"/>
                </a:lnTo>
                <a:lnTo>
                  <a:pt x="34564" y="7680"/>
                </a:lnTo>
                <a:lnTo>
                  <a:pt x="32644" y="5745"/>
                </a:lnTo>
                <a:lnTo>
                  <a:pt x="29763" y="3840"/>
                </a:lnTo>
                <a:lnTo>
                  <a:pt x="25923" y="1905"/>
                </a:lnTo>
                <a:lnTo>
                  <a:pt x="22082" y="960"/>
                </a:lnTo>
                <a:lnTo>
                  <a:pt x="18242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" name="object 208"/>
          <p:cNvSpPr/>
          <p:nvPr/>
        </p:nvSpPr>
        <p:spPr>
          <a:xfrm>
            <a:off x="4692578" y="7307351"/>
            <a:ext cx="25923" cy="38404"/>
          </a:xfrm>
          <a:custGeom>
            <a:avLst/>
            <a:gdLst/>
            <a:ahLst/>
            <a:cxnLst/>
            <a:rect l="l" t="t" r="r" b="b"/>
            <a:pathLst>
              <a:path w="25923" h="38404">
                <a:moveTo>
                  <a:pt x="8641" y="17282"/>
                </a:moveTo>
                <a:lnTo>
                  <a:pt x="0" y="35524"/>
                </a:lnTo>
                <a:lnTo>
                  <a:pt x="0" y="37429"/>
                </a:lnTo>
                <a:lnTo>
                  <a:pt x="960" y="38404"/>
                </a:lnTo>
                <a:lnTo>
                  <a:pt x="10561" y="38404"/>
                </a:lnTo>
                <a:lnTo>
                  <a:pt x="10561" y="37429"/>
                </a:lnTo>
                <a:lnTo>
                  <a:pt x="11521" y="37429"/>
                </a:lnTo>
                <a:lnTo>
                  <a:pt x="11521" y="36484"/>
                </a:lnTo>
                <a:lnTo>
                  <a:pt x="12466" y="36484"/>
                </a:lnTo>
                <a:lnTo>
                  <a:pt x="21122" y="23042"/>
                </a:lnTo>
                <a:lnTo>
                  <a:pt x="22082" y="22082"/>
                </a:lnTo>
                <a:lnTo>
                  <a:pt x="23027" y="21122"/>
                </a:lnTo>
                <a:lnTo>
                  <a:pt x="23987" y="20162"/>
                </a:lnTo>
                <a:lnTo>
                  <a:pt x="23987" y="18242"/>
                </a:lnTo>
                <a:lnTo>
                  <a:pt x="24963" y="17282"/>
                </a:lnTo>
                <a:lnTo>
                  <a:pt x="24963" y="16322"/>
                </a:lnTo>
                <a:lnTo>
                  <a:pt x="25923" y="14401"/>
                </a:lnTo>
                <a:lnTo>
                  <a:pt x="25923" y="2880"/>
                </a:lnTo>
                <a:lnTo>
                  <a:pt x="24963" y="1920"/>
                </a:lnTo>
                <a:lnTo>
                  <a:pt x="23987" y="1920"/>
                </a:lnTo>
                <a:lnTo>
                  <a:pt x="23027" y="960"/>
                </a:lnTo>
                <a:lnTo>
                  <a:pt x="21122" y="960"/>
                </a:lnTo>
                <a:lnTo>
                  <a:pt x="20147" y="0"/>
                </a:lnTo>
                <a:lnTo>
                  <a:pt x="14401" y="0"/>
                </a:lnTo>
                <a:lnTo>
                  <a:pt x="13441" y="960"/>
                </a:lnTo>
                <a:lnTo>
                  <a:pt x="11521" y="960"/>
                </a:lnTo>
                <a:lnTo>
                  <a:pt x="10561" y="1920"/>
                </a:lnTo>
                <a:lnTo>
                  <a:pt x="9585" y="1920"/>
                </a:lnTo>
                <a:lnTo>
                  <a:pt x="9585" y="2880"/>
                </a:lnTo>
                <a:lnTo>
                  <a:pt x="8641" y="3840"/>
                </a:lnTo>
                <a:lnTo>
                  <a:pt x="8641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" name="object 209"/>
          <p:cNvSpPr/>
          <p:nvPr/>
        </p:nvSpPr>
        <p:spPr>
          <a:xfrm>
            <a:off x="5032400" y="7233437"/>
            <a:ext cx="778535" cy="655655"/>
          </a:xfrm>
          <a:custGeom>
            <a:avLst/>
            <a:gdLst/>
            <a:ahLst/>
            <a:cxnLst/>
            <a:rect l="l" t="t" r="r" b="b"/>
            <a:pathLst>
              <a:path w="778535" h="655655">
                <a:moveTo>
                  <a:pt x="195972" y="82385"/>
                </a:moveTo>
                <a:lnTo>
                  <a:pt x="194873" y="96956"/>
                </a:lnTo>
                <a:lnTo>
                  <a:pt x="194873" y="382066"/>
                </a:lnTo>
                <a:lnTo>
                  <a:pt x="0" y="551017"/>
                </a:lnTo>
                <a:lnTo>
                  <a:pt x="194873" y="546216"/>
                </a:lnTo>
                <a:lnTo>
                  <a:pt x="194873" y="558698"/>
                </a:lnTo>
                <a:lnTo>
                  <a:pt x="195670" y="571124"/>
                </a:lnTo>
                <a:lnTo>
                  <a:pt x="203390" y="598283"/>
                </a:lnTo>
                <a:lnTo>
                  <a:pt x="218261" y="621542"/>
                </a:lnTo>
                <a:lnTo>
                  <a:pt x="238984" y="639675"/>
                </a:lnTo>
                <a:lnTo>
                  <a:pt x="264260" y="651455"/>
                </a:lnTo>
                <a:lnTo>
                  <a:pt x="292790" y="655655"/>
                </a:lnTo>
                <a:lnTo>
                  <a:pt x="681578" y="655655"/>
                </a:lnTo>
                <a:lnTo>
                  <a:pt x="707391" y="652216"/>
                </a:lnTo>
                <a:lnTo>
                  <a:pt x="732958" y="641047"/>
                </a:lnTo>
                <a:lnTo>
                  <a:pt x="753986" y="623347"/>
                </a:lnTo>
                <a:lnTo>
                  <a:pt x="769231" y="600361"/>
                </a:lnTo>
                <a:lnTo>
                  <a:pt x="777449" y="573336"/>
                </a:lnTo>
                <a:lnTo>
                  <a:pt x="778535" y="558698"/>
                </a:lnTo>
                <a:lnTo>
                  <a:pt x="778535" y="96956"/>
                </a:lnTo>
                <a:lnTo>
                  <a:pt x="775097" y="71143"/>
                </a:lnTo>
                <a:lnTo>
                  <a:pt x="763931" y="45577"/>
                </a:lnTo>
                <a:lnTo>
                  <a:pt x="746233" y="24549"/>
                </a:lnTo>
                <a:lnTo>
                  <a:pt x="723248" y="9304"/>
                </a:lnTo>
                <a:lnTo>
                  <a:pt x="696220" y="1085"/>
                </a:lnTo>
                <a:lnTo>
                  <a:pt x="681578" y="0"/>
                </a:lnTo>
                <a:lnTo>
                  <a:pt x="292790" y="0"/>
                </a:lnTo>
                <a:lnTo>
                  <a:pt x="266300" y="3606"/>
                </a:lnTo>
                <a:lnTo>
                  <a:pt x="240735" y="14858"/>
                </a:lnTo>
                <a:lnTo>
                  <a:pt x="219626" y="32556"/>
                </a:lnTo>
                <a:lnTo>
                  <a:pt x="204271" y="55473"/>
                </a:lnTo>
                <a:lnTo>
                  <a:pt x="195972" y="8238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" name="object 210"/>
          <p:cNvSpPr/>
          <p:nvPr/>
        </p:nvSpPr>
        <p:spPr>
          <a:xfrm>
            <a:off x="5030480" y="7319832"/>
            <a:ext cx="240925" cy="638775"/>
          </a:xfrm>
          <a:custGeom>
            <a:avLst/>
            <a:gdLst/>
            <a:ahLst/>
            <a:cxnLst/>
            <a:rect l="l" t="t" r="r" b="b"/>
            <a:pathLst>
              <a:path w="240925" h="638775">
                <a:moveTo>
                  <a:pt x="8455" y="462540"/>
                </a:moveTo>
                <a:lnTo>
                  <a:pt x="194873" y="459821"/>
                </a:lnTo>
                <a:lnTo>
                  <a:pt x="196794" y="457901"/>
                </a:lnTo>
                <a:lnTo>
                  <a:pt x="8455" y="462540"/>
                </a:lnTo>
                <a:close/>
              </a:path>
              <a:path w="240925" h="638775">
                <a:moveTo>
                  <a:pt x="195834" y="294711"/>
                </a:moveTo>
                <a:lnTo>
                  <a:pt x="195834" y="0"/>
                </a:lnTo>
                <a:lnTo>
                  <a:pt x="194873" y="5760"/>
                </a:lnTo>
                <a:lnTo>
                  <a:pt x="194873" y="295543"/>
                </a:lnTo>
                <a:lnTo>
                  <a:pt x="195834" y="294711"/>
                </a:lnTo>
                <a:close/>
              </a:path>
              <a:path w="240925" h="638775">
                <a:moveTo>
                  <a:pt x="199674" y="481904"/>
                </a:moveTo>
                <a:lnTo>
                  <a:pt x="200053" y="501762"/>
                </a:lnTo>
                <a:lnTo>
                  <a:pt x="204898" y="513915"/>
                </a:lnTo>
                <a:lnTo>
                  <a:pt x="211289" y="525469"/>
                </a:lnTo>
                <a:lnTo>
                  <a:pt x="218928" y="536043"/>
                </a:lnTo>
                <a:lnTo>
                  <a:pt x="227517" y="545256"/>
                </a:lnTo>
                <a:lnTo>
                  <a:pt x="231358" y="549097"/>
                </a:lnTo>
                <a:lnTo>
                  <a:pt x="240925" y="550460"/>
                </a:lnTo>
                <a:lnTo>
                  <a:pt x="230157" y="541857"/>
                </a:lnTo>
                <a:lnTo>
                  <a:pt x="220661" y="531877"/>
                </a:lnTo>
                <a:lnTo>
                  <a:pt x="212650" y="520704"/>
                </a:lnTo>
                <a:lnTo>
                  <a:pt x="206340" y="508527"/>
                </a:lnTo>
                <a:lnTo>
                  <a:pt x="201943" y="495531"/>
                </a:lnTo>
                <a:lnTo>
                  <a:pt x="199674" y="481904"/>
                </a:lnTo>
                <a:close/>
              </a:path>
              <a:path w="240925" h="638775">
                <a:moveTo>
                  <a:pt x="196794" y="461741"/>
                </a:moveTo>
                <a:lnTo>
                  <a:pt x="194873" y="461788"/>
                </a:lnTo>
                <a:lnTo>
                  <a:pt x="194873" y="477103"/>
                </a:lnTo>
                <a:lnTo>
                  <a:pt x="195834" y="482864"/>
                </a:lnTo>
                <a:lnTo>
                  <a:pt x="196794" y="487664"/>
                </a:lnTo>
                <a:lnTo>
                  <a:pt x="197050" y="489389"/>
                </a:lnTo>
                <a:lnTo>
                  <a:pt x="196794" y="461741"/>
                </a:lnTo>
                <a:close/>
              </a:path>
              <a:path w="240925" h="638775">
                <a:moveTo>
                  <a:pt x="198714" y="458861"/>
                </a:moveTo>
                <a:lnTo>
                  <a:pt x="197754" y="457901"/>
                </a:lnTo>
                <a:lnTo>
                  <a:pt x="196794" y="457901"/>
                </a:lnTo>
                <a:lnTo>
                  <a:pt x="194873" y="459821"/>
                </a:lnTo>
                <a:lnTo>
                  <a:pt x="8455" y="462540"/>
                </a:lnTo>
                <a:lnTo>
                  <a:pt x="194873" y="295671"/>
                </a:lnTo>
                <a:lnTo>
                  <a:pt x="198714" y="297591"/>
                </a:lnTo>
                <a:lnTo>
                  <a:pt x="198714" y="10561"/>
                </a:lnTo>
                <a:lnTo>
                  <a:pt x="200634" y="-3840"/>
                </a:lnTo>
                <a:lnTo>
                  <a:pt x="201594" y="-8641"/>
                </a:lnTo>
                <a:lnTo>
                  <a:pt x="204242" y="-19655"/>
                </a:lnTo>
                <a:lnTo>
                  <a:pt x="209256" y="-31919"/>
                </a:lnTo>
                <a:lnTo>
                  <a:pt x="216058" y="-43650"/>
                </a:lnTo>
                <a:lnTo>
                  <a:pt x="224211" y="-54072"/>
                </a:lnTo>
                <a:lnTo>
                  <a:pt x="233278" y="-62407"/>
                </a:lnTo>
                <a:lnTo>
                  <a:pt x="237119" y="-66248"/>
                </a:lnTo>
                <a:lnTo>
                  <a:pt x="240959" y="-68153"/>
                </a:lnTo>
                <a:lnTo>
                  <a:pt x="244800" y="-71033"/>
                </a:lnTo>
                <a:lnTo>
                  <a:pt x="251520" y="-74874"/>
                </a:lnTo>
                <a:lnTo>
                  <a:pt x="259186" y="-78714"/>
                </a:lnTo>
                <a:lnTo>
                  <a:pt x="265907" y="-80650"/>
                </a:lnTo>
                <a:lnTo>
                  <a:pt x="270723" y="-81594"/>
                </a:lnTo>
                <a:lnTo>
                  <a:pt x="275523" y="-82555"/>
                </a:lnTo>
                <a:lnTo>
                  <a:pt x="280309" y="-83515"/>
                </a:lnTo>
                <a:lnTo>
                  <a:pt x="285109" y="-84475"/>
                </a:lnTo>
                <a:lnTo>
                  <a:pt x="693099" y="-84475"/>
                </a:lnTo>
                <a:lnTo>
                  <a:pt x="721427" y="-76801"/>
                </a:lnTo>
                <a:lnTo>
                  <a:pt x="744718" y="-62308"/>
                </a:lnTo>
                <a:lnTo>
                  <a:pt x="762752" y="-42103"/>
                </a:lnTo>
                <a:lnTo>
                  <a:pt x="774401" y="-17406"/>
                </a:lnTo>
                <a:lnTo>
                  <a:pt x="778535" y="10561"/>
                </a:lnTo>
                <a:lnTo>
                  <a:pt x="778535" y="477103"/>
                </a:lnTo>
                <a:lnTo>
                  <a:pt x="771103" y="509341"/>
                </a:lnTo>
                <a:lnTo>
                  <a:pt x="756852" y="532889"/>
                </a:lnTo>
                <a:lnTo>
                  <a:pt x="736663" y="551217"/>
                </a:lnTo>
                <a:lnTo>
                  <a:pt x="711793" y="563106"/>
                </a:lnTo>
                <a:lnTo>
                  <a:pt x="683498" y="567339"/>
                </a:lnTo>
                <a:lnTo>
                  <a:pt x="292434" y="567354"/>
                </a:lnTo>
                <a:lnTo>
                  <a:pt x="278719" y="566131"/>
                </a:lnTo>
                <a:lnTo>
                  <a:pt x="265420" y="562783"/>
                </a:lnTo>
                <a:lnTo>
                  <a:pt x="252751" y="557497"/>
                </a:lnTo>
                <a:lnTo>
                  <a:pt x="240925" y="550460"/>
                </a:lnTo>
                <a:lnTo>
                  <a:pt x="231358" y="549097"/>
                </a:lnTo>
                <a:lnTo>
                  <a:pt x="235198" y="551017"/>
                </a:lnTo>
                <a:lnTo>
                  <a:pt x="245714" y="558001"/>
                </a:lnTo>
                <a:lnTo>
                  <a:pt x="257034" y="563766"/>
                </a:lnTo>
                <a:lnTo>
                  <a:pt x="268815" y="567885"/>
                </a:lnTo>
                <a:lnTo>
                  <a:pt x="281295" y="570356"/>
                </a:lnTo>
                <a:lnTo>
                  <a:pt x="294711" y="571179"/>
                </a:lnTo>
                <a:lnTo>
                  <a:pt x="688299" y="571179"/>
                </a:lnTo>
                <a:lnTo>
                  <a:pt x="721978" y="563494"/>
                </a:lnTo>
                <a:lnTo>
                  <a:pt x="745535" y="549186"/>
                </a:lnTo>
                <a:lnTo>
                  <a:pt x="764361" y="529111"/>
                </a:lnTo>
                <a:lnTo>
                  <a:pt x="777095" y="504629"/>
                </a:lnTo>
                <a:lnTo>
                  <a:pt x="782375" y="477103"/>
                </a:lnTo>
                <a:lnTo>
                  <a:pt x="782375" y="10561"/>
                </a:lnTo>
                <a:lnTo>
                  <a:pt x="779233" y="-14291"/>
                </a:lnTo>
                <a:lnTo>
                  <a:pt x="768587" y="-39861"/>
                </a:lnTo>
                <a:lnTo>
                  <a:pt x="751519" y="-61208"/>
                </a:lnTo>
                <a:lnTo>
                  <a:pt x="729179" y="-77147"/>
                </a:lnTo>
                <a:lnTo>
                  <a:pt x="702717" y="-86489"/>
                </a:lnTo>
                <a:lnTo>
                  <a:pt x="688299" y="-88315"/>
                </a:lnTo>
                <a:lnTo>
                  <a:pt x="294711" y="-88315"/>
                </a:lnTo>
                <a:lnTo>
                  <a:pt x="269859" y="-85191"/>
                </a:lnTo>
                <a:lnTo>
                  <a:pt x="246392" y="-75479"/>
                </a:lnTo>
                <a:lnTo>
                  <a:pt x="235198" y="-68153"/>
                </a:lnTo>
                <a:lnTo>
                  <a:pt x="231358" y="-66248"/>
                </a:lnTo>
                <a:lnTo>
                  <a:pt x="227517" y="-62407"/>
                </a:lnTo>
                <a:lnTo>
                  <a:pt x="220968" y="-55972"/>
                </a:lnTo>
                <a:lnTo>
                  <a:pt x="212830" y="-45635"/>
                </a:lnTo>
                <a:lnTo>
                  <a:pt x="205753" y="-33860"/>
                </a:lnTo>
                <a:lnTo>
                  <a:pt x="200481" y="-21549"/>
                </a:lnTo>
                <a:lnTo>
                  <a:pt x="197754" y="-9601"/>
                </a:lnTo>
                <a:lnTo>
                  <a:pt x="195834" y="0"/>
                </a:lnTo>
                <a:lnTo>
                  <a:pt x="195834" y="294711"/>
                </a:lnTo>
                <a:lnTo>
                  <a:pt x="194873" y="295543"/>
                </a:lnTo>
                <a:lnTo>
                  <a:pt x="2071" y="462697"/>
                </a:lnTo>
                <a:lnTo>
                  <a:pt x="1920" y="462701"/>
                </a:lnTo>
                <a:lnTo>
                  <a:pt x="960" y="463661"/>
                </a:lnTo>
                <a:lnTo>
                  <a:pt x="0" y="463661"/>
                </a:lnTo>
                <a:lnTo>
                  <a:pt x="0" y="465581"/>
                </a:lnTo>
                <a:lnTo>
                  <a:pt x="960" y="466542"/>
                </a:lnTo>
                <a:lnTo>
                  <a:pt x="1920" y="466542"/>
                </a:lnTo>
                <a:lnTo>
                  <a:pt x="3817" y="466495"/>
                </a:lnTo>
                <a:lnTo>
                  <a:pt x="194873" y="461788"/>
                </a:lnTo>
                <a:lnTo>
                  <a:pt x="196794" y="461741"/>
                </a:lnTo>
                <a:lnTo>
                  <a:pt x="197050" y="489389"/>
                </a:lnTo>
                <a:lnTo>
                  <a:pt x="200053" y="501762"/>
                </a:lnTo>
                <a:lnTo>
                  <a:pt x="199674" y="481904"/>
                </a:lnTo>
                <a:lnTo>
                  <a:pt x="198714" y="472302"/>
                </a:lnTo>
                <a:lnTo>
                  <a:pt x="198714" y="458861"/>
                </a:lnTo>
                <a:close/>
              </a:path>
              <a:path w="240925" h="638775">
                <a:moveTo>
                  <a:pt x="198714" y="297591"/>
                </a:moveTo>
                <a:lnTo>
                  <a:pt x="194873" y="295671"/>
                </a:lnTo>
                <a:lnTo>
                  <a:pt x="8455" y="462540"/>
                </a:lnTo>
                <a:lnTo>
                  <a:pt x="198714" y="2975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" name="object 211"/>
          <p:cNvSpPr/>
          <p:nvPr/>
        </p:nvSpPr>
        <p:spPr>
          <a:xfrm>
            <a:off x="5444230" y="7277587"/>
            <a:ext cx="17282" cy="85435"/>
          </a:xfrm>
          <a:custGeom>
            <a:avLst/>
            <a:gdLst/>
            <a:ahLst/>
            <a:cxnLst/>
            <a:rect l="l" t="t" r="r" b="b"/>
            <a:pathLst>
              <a:path w="17282" h="85435">
                <a:moveTo>
                  <a:pt x="17282" y="83515"/>
                </a:moveTo>
                <a:lnTo>
                  <a:pt x="17282" y="960"/>
                </a:lnTo>
                <a:lnTo>
                  <a:pt x="16322" y="960"/>
                </a:lnTo>
                <a:lnTo>
                  <a:pt x="1536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84475"/>
                </a:lnTo>
                <a:lnTo>
                  <a:pt x="960" y="84475"/>
                </a:lnTo>
                <a:lnTo>
                  <a:pt x="1920" y="85435"/>
                </a:lnTo>
                <a:lnTo>
                  <a:pt x="15361" y="85435"/>
                </a:lnTo>
                <a:lnTo>
                  <a:pt x="16322" y="84475"/>
                </a:lnTo>
                <a:lnTo>
                  <a:pt x="17282" y="84475"/>
                </a:lnTo>
                <a:lnTo>
                  <a:pt x="17282" y="83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" name="object 212"/>
          <p:cNvSpPr/>
          <p:nvPr/>
        </p:nvSpPr>
        <p:spPr>
          <a:xfrm>
            <a:off x="5473034" y="7283348"/>
            <a:ext cx="41269" cy="80650"/>
          </a:xfrm>
          <a:custGeom>
            <a:avLst/>
            <a:gdLst/>
            <a:ahLst/>
            <a:cxnLst/>
            <a:rect l="l" t="t" r="r" b="b"/>
            <a:pathLst>
              <a:path w="41269" h="80650">
                <a:moveTo>
                  <a:pt x="20147" y="79674"/>
                </a:moveTo>
                <a:lnTo>
                  <a:pt x="22067" y="80650"/>
                </a:lnTo>
                <a:lnTo>
                  <a:pt x="35524" y="80650"/>
                </a:lnTo>
                <a:lnTo>
                  <a:pt x="36469" y="79674"/>
                </a:lnTo>
                <a:lnTo>
                  <a:pt x="38389" y="79674"/>
                </a:lnTo>
                <a:lnTo>
                  <a:pt x="39349" y="78714"/>
                </a:lnTo>
                <a:lnTo>
                  <a:pt x="40309" y="78714"/>
                </a:lnTo>
                <a:lnTo>
                  <a:pt x="40309" y="76809"/>
                </a:lnTo>
                <a:lnTo>
                  <a:pt x="41269" y="75834"/>
                </a:lnTo>
                <a:lnTo>
                  <a:pt x="41269" y="67208"/>
                </a:lnTo>
                <a:lnTo>
                  <a:pt x="40309" y="67208"/>
                </a:lnTo>
                <a:lnTo>
                  <a:pt x="40309" y="65272"/>
                </a:lnTo>
                <a:lnTo>
                  <a:pt x="38389" y="65272"/>
                </a:lnTo>
                <a:lnTo>
                  <a:pt x="38389" y="66248"/>
                </a:lnTo>
                <a:lnTo>
                  <a:pt x="36469" y="66248"/>
                </a:lnTo>
                <a:lnTo>
                  <a:pt x="35524" y="67208"/>
                </a:lnTo>
                <a:lnTo>
                  <a:pt x="29748" y="67208"/>
                </a:lnTo>
                <a:lnTo>
                  <a:pt x="27843" y="66248"/>
                </a:lnTo>
                <a:lnTo>
                  <a:pt x="26868" y="64312"/>
                </a:lnTo>
                <a:lnTo>
                  <a:pt x="25908" y="63367"/>
                </a:lnTo>
                <a:lnTo>
                  <a:pt x="25908" y="29763"/>
                </a:lnTo>
                <a:lnTo>
                  <a:pt x="39349" y="29763"/>
                </a:lnTo>
                <a:lnTo>
                  <a:pt x="40309" y="28803"/>
                </a:lnTo>
                <a:lnTo>
                  <a:pt x="40309" y="27843"/>
                </a:lnTo>
                <a:lnTo>
                  <a:pt x="41269" y="26883"/>
                </a:lnTo>
                <a:lnTo>
                  <a:pt x="41269" y="18242"/>
                </a:lnTo>
                <a:lnTo>
                  <a:pt x="40309" y="18242"/>
                </a:lnTo>
                <a:lnTo>
                  <a:pt x="40309" y="17282"/>
                </a:lnTo>
                <a:lnTo>
                  <a:pt x="39349" y="16322"/>
                </a:lnTo>
                <a:lnTo>
                  <a:pt x="25908" y="16322"/>
                </a:lnTo>
                <a:lnTo>
                  <a:pt x="25908" y="1920"/>
                </a:lnTo>
                <a:lnTo>
                  <a:pt x="24963" y="1920"/>
                </a:lnTo>
                <a:lnTo>
                  <a:pt x="24963" y="960"/>
                </a:lnTo>
                <a:lnTo>
                  <a:pt x="20147" y="960"/>
                </a:lnTo>
                <a:lnTo>
                  <a:pt x="19187" y="0"/>
                </a:lnTo>
                <a:lnTo>
                  <a:pt x="16306" y="0"/>
                </a:lnTo>
                <a:lnTo>
                  <a:pt x="14401" y="960"/>
                </a:lnTo>
                <a:lnTo>
                  <a:pt x="10561" y="960"/>
                </a:lnTo>
                <a:lnTo>
                  <a:pt x="9601" y="1920"/>
                </a:lnTo>
                <a:lnTo>
                  <a:pt x="9601" y="16322"/>
                </a:lnTo>
                <a:lnTo>
                  <a:pt x="960" y="16322"/>
                </a:lnTo>
                <a:lnTo>
                  <a:pt x="960" y="17282"/>
                </a:lnTo>
                <a:lnTo>
                  <a:pt x="0" y="17282"/>
                </a:lnTo>
                <a:lnTo>
                  <a:pt x="0" y="27843"/>
                </a:lnTo>
                <a:lnTo>
                  <a:pt x="960" y="29763"/>
                </a:lnTo>
                <a:lnTo>
                  <a:pt x="9601" y="29763"/>
                </a:lnTo>
                <a:lnTo>
                  <a:pt x="9601" y="66248"/>
                </a:lnTo>
                <a:lnTo>
                  <a:pt x="10561" y="69113"/>
                </a:lnTo>
                <a:lnTo>
                  <a:pt x="11521" y="71993"/>
                </a:lnTo>
                <a:lnTo>
                  <a:pt x="12466" y="73929"/>
                </a:lnTo>
                <a:lnTo>
                  <a:pt x="13441" y="75834"/>
                </a:lnTo>
                <a:lnTo>
                  <a:pt x="15346" y="77754"/>
                </a:lnTo>
                <a:lnTo>
                  <a:pt x="17282" y="78714"/>
                </a:lnTo>
                <a:lnTo>
                  <a:pt x="20147" y="796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" name="object 213"/>
          <p:cNvSpPr/>
          <p:nvPr/>
        </p:nvSpPr>
        <p:spPr>
          <a:xfrm>
            <a:off x="5522945" y="7270866"/>
            <a:ext cx="26883" cy="38404"/>
          </a:xfrm>
          <a:custGeom>
            <a:avLst/>
            <a:gdLst/>
            <a:ahLst/>
            <a:cxnLst/>
            <a:rect l="l" t="t" r="r" b="b"/>
            <a:pathLst>
              <a:path w="26883" h="38404">
                <a:moveTo>
                  <a:pt x="25923" y="1920"/>
                </a:moveTo>
                <a:lnTo>
                  <a:pt x="24963" y="1920"/>
                </a:lnTo>
                <a:lnTo>
                  <a:pt x="24963" y="960"/>
                </a:lnTo>
                <a:lnTo>
                  <a:pt x="24002" y="960"/>
                </a:lnTo>
                <a:lnTo>
                  <a:pt x="23042" y="0"/>
                </a:lnTo>
                <a:lnTo>
                  <a:pt x="12481" y="0"/>
                </a:lnTo>
                <a:lnTo>
                  <a:pt x="11521" y="960"/>
                </a:lnTo>
                <a:lnTo>
                  <a:pt x="10561" y="960"/>
                </a:lnTo>
                <a:lnTo>
                  <a:pt x="9601" y="1920"/>
                </a:lnTo>
                <a:lnTo>
                  <a:pt x="9601" y="2880"/>
                </a:lnTo>
                <a:lnTo>
                  <a:pt x="8641" y="3840"/>
                </a:lnTo>
                <a:lnTo>
                  <a:pt x="8641" y="17282"/>
                </a:lnTo>
                <a:lnTo>
                  <a:pt x="960" y="35524"/>
                </a:lnTo>
                <a:lnTo>
                  <a:pt x="0" y="35524"/>
                </a:lnTo>
                <a:lnTo>
                  <a:pt x="0" y="37444"/>
                </a:lnTo>
                <a:lnTo>
                  <a:pt x="1920" y="37444"/>
                </a:lnTo>
                <a:lnTo>
                  <a:pt x="2880" y="38404"/>
                </a:lnTo>
                <a:lnTo>
                  <a:pt x="8641" y="38404"/>
                </a:lnTo>
                <a:lnTo>
                  <a:pt x="9601" y="37444"/>
                </a:lnTo>
                <a:lnTo>
                  <a:pt x="11521" y="37444"/>
                </a:lnTo>
                <a:lnTo>
                  <a:pt x="11521" y="36484"/>
                </a:lnTo>
                <a:lnTo>
                  <a:pt x="12481" y="36484"/>
                </a:lnTo>
                <a:lnTo>
                  <a:pt x="12481" y="35524"/>
                </a:lnTo>
                <a:lnTo>
                  <a:pt x="22082" y="23042"/>
                </a:lnTo>
                <a:lnTo>
                  <a:pt x="23042" y="22082"/>
                </a:lnTo>
                <a:lnTo>
                  <a:pt x="23042" y="20162"/>
                </a:lnTo>
                <a:lnTo>
                  <a:pt x="24002" y="19202"/>
                </a:lnTo>
                <a:lnTo>
                  <a:pt x="24963" y="18242"/>
                </a:lnTo>
                <a:lnTo>
                  <a:pt x="24963" y="16322"/>
                </a:lnTo>
                <a:lnTo>
                  <a:pt x="25923" y="15361"/>
                </a:lnTo>
                <a:lnTo>
                  <a:pt x="25923" y="11521"/>
                </a:lnTo>
                <a:lnTo>
                  <a:pt x="26883" y="9601"/>
                </a:lnTo>
                <a:lnTo>
                  <a:pt x="26883" y="3840"/>
                </a:lnTo>
                <a:lnTo>
                  <a:pt x="25923" y="2880"/>
                </a:lnTo>
                <a:lnTo>
                  <a:pt x="25923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" name="object 214"/>
          <p:cNvSpPr/>
          <p:nvPr/>
        </p:nvSpPr>
        <p:spPr>
          <a:xfrm>
            <a:off x="5553669" y="7297750"/>
            <a:ext cx="45125" cy="67193"/>
          </a:xfrm>
          <a:custGeom>
            <a:avLst/>
            <a:gdLst/>
            <a:ahLst/>
            <a:cxnLst/>
            <a:rect l="l" t="t" r="r" b="b"/>
            <a:pathLst>
              <a:path w="45125" h="67193">
                <a:moveTo>
                  <a:pt x="40309" y="34564"/>
                </a:moveTo>
                <a:lnTo>
                  <a:pt x="39349" y="32644"/>
                </a:lnTo>
                <a:lnTo>
                  <a:pt x="37429" y="31683"/>
                </a:lnTo>
                <a:lnTo>
                  <a:pt x="35524" y="30723"/>
                </a:lnTo>
                <a:lnTo>
                  <a:pt x="33588" y="29763"/>
                </a:lnTo>
                <a:lnTo>
                  <a:pt x="32628" y="28803"/>
                </a:lnTo>
                <a:lnTo>
                  <a:pt x="30723" y="28803"/>
                </a:lnTo>
                <a:lnTo>
                  <a:pt x="28803" y="27843"/>
                </a:lnTo>
                <a:lnTo>
                  <a:pt x="26883" y="26883"/>
                </a:lnTo>
                <a:lnTo>
                  <a:pt x="24963" y="25923"/>
                </a:lnTo>
                <a:lnTo>
                  <a:pt x="23042" y="25923"/>
                </a:lnTo>
                <a:lnTo>
                  <a:pt x="22082" y="24963"/>
                </a:lnTo>
                <a:lnTo>
                  <a:pt x="20162" y="24003"/>
                </a:lnTo>
                <a:lnTo>
                  <a:pt x="19202" y="24003"/>
                </a:lnTo>
                <a:lnTo>
                  <a:pt x="18242" y="23042"/>
                </a:lnTo>
                <a:lnTo>
                  <a:pt x="17282" y="22082"/>
                </a:lnTo>
                <a:lnTo>
                  <a:pt x="16322" y="21122"/>
                </a:lnTo>
                <a:lnTo>
                  <a:pt x="16322" y="16322"/>
                </a:lnTo>
                <a:lnTo>
                  <a:pt x="17282" y="15361"/>
                </a:lnTo>
                <a:lnTo>
                  <a:pt x="17282" y="14401"/>
                </a:lnTo>
                <a:lnTo>
                  <a:pt x="18242" y="14401"/>
                </a:lnTo>
                <a:lnTo>
                  <a:pt x="19202" y="13441"/>
                </a:lnTo>
                <a:lnTo>
                  <a:pt x="20162" y="12481"/>
                </a:lnTo>
                <a:lnTo>
                  <a:pt x="30723" y="12481"/>
                </a:lnTo>
                <a:lnTo>
                  <a:pt x="31683" y="13441"/>
                </a:lnTo>
                <a:lnTo>
                  <a:pt x="33588" y="13441"/>
                </a:lnTo>
                <a:lnTo>
                  <a:pt x="34564" y="14401"/>
                </a:lnTo>
                <a:lnTo>
                  <a:pt x="35524" y="14401"/>
                </a:lnTo>
                <a:lnTo>
                  <a:pt x="37429" y="15361"/>
                </a:lnTo>
                <a:lnTo>
                  <a:pt x="37429" y="16322"/>
                </a:lnTo>
                <a:lnTo>
                  <a:pt x="41269" y="16322"/>
                </a:lnTo>
                <a:lnTo>
                  <a:pt x="41269" y="5760"/>
                </a:lnTo>
                <a:lnTo>
                  <a:pt x="40309" y="4800"/>
                </a:lnTo>
                <a:lnTo>
                  <a:pt x="40309" y="3840"/>
                </a:lnTo>
                <a:lnTo>
                  <a:pt x="39349" y="3840"/>
                </a:lnTo>
                <a:lnTo>
                  <a:pt x="38404" y="2880"/>
                </a:lnTo>
                <a:lnTo>
                  <a:pt x="37429" y="2880"/>
                </a:lnTo>
                <a:lnTo>
                  <a:pt x="35524" y="1920"/>
                </a:lnTo>
                <a:lnTo>
                  <a:pt x="34564" y="1920"/>
                </a:lnTo>
                <a:lnTo>
                  <a:pt x="32628" y="960"/>
                </a:lnTo>
                <a:lnTo>
                  <a:pt x="27843" y="960"/>
                </a:lnTo>
                <a:lnTo>
                  <a:pt x="25908" y="0"/>
                </a:lnTo>
                <a:lnTo>
                  <a:pt x="20162" y="0"/>
                </a:lnTo>
                <a:lnTo>
                  <a:pt x="17282" y="960"/>
                </a:lnTo>
                <a:lnTo>
                  <a:pt x="14401" y="1920"/>
                </a:lnTo>
                <a:lnTo>
                  <a:pt x="11521" y="2880"/>
                </a:lnTo>
                <a:lnTo>
                  <a:pt x="8641" y="3840"/>
                </a:lnTo>
                <a:lnTo>
                  <a:pt x="6720" y="5760"/>
                </a:lnTo>
                <a:lnTo>
                  <a:pt x="4800" y="7680"/>
                </a:lnTo>
                <a:lnTo>
                  <a:pt x="2880" y="9601"/>
                </a:lnTo>
                <a:lnTo>
                  <a:pt x="1920" y="11521"/>
                </a:lnTo>
                <a:lnTo>
                  <a:pt x="960" y="14401"/>
                </a:lnTo>
                <a:lnTo>
                  <a:pt x="0" y="16322"/>
                </a:lnTo>
                <a:lnTo>
                  <a:pt x="0" y="22082"/>
                </a:lnTo>
                <a:lnTo>
                  <a:pt x="960" y="24963"/>
                </a:lnTo>
                <a:lnTo>
                  <a:pt x="1920" y="26883"/>
                </a:lnTo>
                <a:lnTo>
                  <a:pt x="1920" y="28803"/>
                </a:lnTo>
                <a:lnTo>
                  <a:pt x="3840" y="30723"/>
                </a:lnTo>
                <a:lnTo>
                  <a:pt x="4800" y="31683"/>
                </a:lnTo>
                <a:lnTo>
                  <a:pt x="5760" y="33604"/>
                </a:lnTo>
                <a:lnTo>
                  <a:pt x="7680" y="34564"/>
                </a:lnTo>
                <a:lnTo>
                  <a:pt x="9601" y="35524"/>
                </a:lnTo>
                <a:lnTo>
                  <a:pt x="10561" y="36484"/>
                </a:lnTo>
                <a:lnTo>
                  <a:pt x="12481" y="37444"/>
                </a:lnTo>
                <a:lnTo>
                  <a:pt x="14401" y="37444"/>
                </a:lnTo>
                <a:lnTo>
                  <a:pt x="16322" y="38404"/>
                </a:lnTo>
                <a:lnTo>
                  <a:pt x="18242" y="39349"/>
                </a:lnTo>
                <a:lnTo>
                  <a:pt x="20162" y="40325"/>
                </a:lnTo>
                <a:lnTo>
                  <a:pt x="21122" y="40325"/>
                </a:lnTo>
                <a:lnTo>
                  <a:pt x="23042" y="41285"/>
                </a:lnTo>
                <a:lnTo>
                  <a:pt x="24002" y="42245"/>
                </a:lnTo>
                <a:lnTo>
                  <a:pt x="25908" y="42245"/>
                </a:lnTo>
                <a:lnTo>
                  <a:pt x="26883" y="43190"/>
                </a:lnTo>
                <a:lnTo>
                  <a:pt x="27843" y="44165"/>
                </a:lnTo>
                <a:lnTo>
                  <a:pt x="28803" y="45125"/>
                </a:lnTo>
                <a:lnTo>
                  <a:pt x="28803" y="49911"/>
                </a:lnTo>
                <a:lnTo>
                  <a:pt x="27843" y="50871"/>
                </a:lnTo>
                <a:lnTo>
                  <a:pt x="27843" y="51846"/>
                </a:lnTo>
                <a:lnTo>
                  <a:pt x="26883" y="52806"/>
                </a:lnTo>
                <a:lnTo>
                  <a:pt x="25908" y="52806"/>
                </a:lnTo>
                <a:lnTo>
                  <a:pt x="24963" y="53751"/>
                </a:lnTo>
                <a:lnTo>
                  <a:pt x="24002" y="53751"/>
                </a:lnTo>
                <a:lnTo>
                  <a:pt x="23042" y="54711"/>
                </a:lnTo>
                <a:lnTo>
                  <a:pt x="14401" y="54711"/>
                </a:lnTo>
                <a:lnTo>
                  <a:pt x="12481" y="53751"/>
                </a:lnTo>
                <a:lnTo>
                  <a:pt x="10561" y="52806"/>
                </a:lnTo>
                <a:lnTo>
                  <a:pt x="9601" y="52806"/>
                </a:lnTo>
                <a:lnTo>
                  <a:pt x="7680" y="51846"/>
                </a:lnTo>
                <a:lnTo>
                  <a:pt x="6720" y="50871"/>
                </a:lnTo>
                <a:lnTo>
                  <a:pt x="4800" y="50871"/>
                </a:lnTo>
                <a:lnTo>
                  <a:pt x="3840" y="49911"/>
                </a:lnTo>
                <a:lnTo>
                  <a:pt x="2880" y="49911"/>
                </a:lnTo>
                <a:lnTo>
                  <a:pt x="2880" y="48966"/>
                </a:lnTo>
                <a:lnTo>
                  <a:pt x="1920" y="48966"/>
                </a:lnTo>
                <a:lnTo>
                  <a:pt x="960" y="49911"/>
                </a:lnTo>
                <a:lnTo>
                  <a:pt x="0" y="50871"/>
                </a:lnTo>
                <a:lnTo>
                  <a:pt x="0" y="59527"/>
                </a:lnTo>
                <a:lnTo>
                  <a:pt x="960" y="60472"/>
                </a:lnTo>
                <a:lnTo>
                  <a:pt x="960" y="61432"/>
                </a:lnTo>
                <a:lnTo>
                  <a:pt x="1920" y="62407"/>
                </a:lnTo>
                <a:lnTo>
                  <a:pt x="2880" y="63352"/>
                </a:lnTo>
                <a:lnTo>
                  <a:pt x="3840" y="63352"/>
                </a:lnTo>
                <a:lnTo>
                  <a:pt x="4800" y="64312"/>
                </a:lnTo>
                <a:lnTo>
                  <a:pt x="5760" y="64312"/>
                </a:lnTo>
                <a:lnTo>
                  <a:pt x="7680" y="65272"/>
                </a:lnTo>
                <a:lnTo>
                  <a:pt x="9601" y="65272"/>
                </a:lnTo>
                <a:lnTo>
                  <a:pt x="11521" y="66248"/>
                </a:lnTo>
                <a:lnTo>
                  <a:pt x="15361" y="66248"/>
                </a:lnTo>
                <a:lnTo>
                  <a:pt x="17282" y="67193"/>
                </a:lnTo>
                <a:lnTo>
                  <a:pt x="23042" y="67193"/>
                </a:lnTo>
                <a:lnTo>
                  <a:pt x="26883" y="66248"/>
                </a:lnTo>
                <a:lnTo>
                  <a:pt x="29748" y="65272"/>
                </a:lnTo>
                <a:lnTo>
                  <a:pt x="32628" y="64312"/>
                </a:lnTo>
                <a:lnTo>
                  <a:pt x="35524" y="63352"/>
                </a:lnTo>
                <a:lnTo>
                  <a:pt x="37429" y="61432"/>
                </a:lnTo>
                <a:lnTo>
                  <a:pt x="40309" y="59527"/>
                </a:lnTo>
                <a:lnTo>
                  <a:pt x="42245" y="57591"/>
                </a:lnTo>
                <a:lnTo>
                  <a:pt x="43190" y="55686"/>
                </a:lnTo>
                <a:lnTo>
                  <a:pt x="44150" y="52806"/>
                </a:lnTo>
                <a:lnTo>
                  <a:pt x="45125" y="49911"/>
                </a:lnTo>
                <a:lnTo>
                  <a:pt x="45125" y="44165"/>
                </a:lnTo>
                <a:lnTo>
                  <a:pt x="44150" y="41285"/>
                </a:lnTo>
                <a:lnTo>
                  <a:pt x="44150" y="39349"/>
                </a:lnTo>
                <a:lnTo>
                  <a:pt x="43190" y="37444"/>
                </a:lnTo>
                <a:lnTo>
                  <a:pt x="41269" y="35524"/>
                </a:lnTo>
                <a:lnTo>
                  <a:pt x="40309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" name="object 215"/>
          <p:cNvSpPr/>
          <p:nvPr/>
        </p:nvSpPr>
        <p:spPr>
          <a:xfrm>
            <a:off x="5336712" y="7459980"/>
            <a:ext cx="48006" cy="66248"/>
          </a:xfrm>
          <a:custGeom>
            <a:avLst/>
            <a:gdLst/>
            <a:ahLst/>
            <a:cxnLst/>
            <a:rect l="l" t="t" r="r" b="b"/>
            <a:pathLst>
              <a:path w="48006" h="66248">
                <a:moveTo>
                  <a:pt x="48006" y="49926"/>
                </a:moveTo>
                <a:lnTo>
                  <a:pt x="47030" y="48966"/>
                </a:lnTo>
                <a:lnTo>
                  <a:pt x="47030" y="47045"/>
                </a:lnTo>
                <a:lnTo>
                  <a:pt x="46085" y="46085"/>
                </a:lnTo>
                <a:lnTo>
                  <a:pt x="45125" y="46085"/>
                </a:lnTo>
                <a:lnTo>
                  <a:pt x="44165" y="47045"/>
                </a:lnTo>
                <a:lnTo>
                  <a:pt x="43205" y="47045"/>
                </a:lnTo>
                <a:lnTo>
                  <a:pt x="42245" y="48006"/>
                </a:lnTo>
                <a:lnTo>
                  <a:pt x="41285" y="48966"/>
                </a:lnTo>
                <a:lnTo>
                  <a:pt x="40325" y="49926"/>
                </a:lnTo>
                <a:lnTo>
                  <a:pt x="39364" y="49926"/>
                </a:lnTo>
                <a:lnTo>
                  <a:pt x="37444" y="50886"/>
                </a:lnTo>
                <a:lnTo>
                  <a:pt x="36484" y="51846"/>
                </a:lnTo>
                <a:lnTo>
                  <a:pt x="34564" y="52806"/>
                </a:lnTo>
                <a:lnTo>
                  <a:pt x="25923" y="52806"/>
                </a:lnTo>
                <a:lnTo>
                  <a:pt x="24003" y="51846"/>
                </a:lnTo>
                <a:lnTo>
                  <a:pt x="22082" y="50886"/>
                </a:lnTo>
                <a:lnTo>
                  <a:pt x="21122" y="49926"/>
                </a:lnTo>
                <a:lnTo>
                  <a:pt x="20162" y="48006"/>
                </a:lnTo>
                <a:lnTo>
                  <a:pt x="19202" y="46085"/>
                </a:lnTo>
                <a:lnTo>
                  <a:pt x="18242" y="44165"/>
                </a:lnTo>
                <a:lnTo>
                  <a:pt x="17282" y="42245"/>
                </a:lnTo>
                <a:lnTo>
                  <a:pt x="17282" y="39364"/>
                </a:lnTo>
                <a:lnTo>
                  <a:pt x="16322" y="36484"/>
                </a:lnTo>
                <a:lnTo>
                  <a:pt x="16322" y="26883"/>
                </a:lnTo>
                <a:lnTo>
                  <a:pt x="18242" y="22082"/>
                </a:lnTo>
                <a:lnTo>
                  <a:pt x="20162" y="19202"/>
                </a:lnTo>
                <a:lnTo>
                  <a:pt x="22082" y="15361"/>
                </a:lnTo>
                <a:lnTo>
                  <a:pt x="25923" y="13441"/>
                </a:lnTo>
                <a:lnTo>
                  <a:pt x="32644" y="13441"/>
                </a:lnTo>
                <a:lnTo>
                  <a:pt x="33604" y="14401"/>
                </a:lnTo>
                <a:lnTo>
                  <a:pt x="35524" y="14401"/>
                </a:lnTo>
                <a:lnTo>
                  <a:pt x="37444" y="15361"/>
                </a:lnTo>
                <a:lnTo>
                  <a:pt x="38404" y="16322"/>
                </a:lnTo>
                <a:lnTo>
                  <a:pt x="39364" y="17282"/>
                </a:lnTo>
                <a:lnTo>
                  <a:pt x="41285" y="17282"/>
                </a:lnTo>
                <a:lnTo>
                  <a:pt x="42245" y="18242"/>
                </a:lnTo>
                <a:lnTo>
                  <a:pt x="42245" y="19202"/>
                </a:lnTo>
                <a:lnTo>
                  <a:pt x="43205" y="19202"/>
                </a:lnTo>
                <a:lnTo>
                  <a:pt x="44165" y="20162"/>
                </a:lnTo>
                <a:lnTo>
                  <a:pt x="46085" y="20162"/>
                </a:lnTo>
                <a:lnTo>
                  <a:pt x="46085" y="19202"/>
                </a:lnTo>
                <a:lnTo>
                  <a:pt x="47030" y="18242"/>
                </a:lnTo>
                <a:lnTo>
                  <a:pt x="47030" y="6720"/>
                </a:lnTo>
                <a:lnTo>
                  <a:pt x="46085" y="6720"/>
                </a:lnTo>
                <a:lnTo>
                  <a:pt x="46085" y="5775"/>
                </a:lnTo>
                <a:lnTo>
                  <a:pt x="45125" y="4800"/>
                </a:lnTo>
                <a:lnTo>
                  <a:pt x="44165" y="4800"/>
                </a:lnTo>
                <a:lnTo>
                  <a:pt x="43205" y="3840"/>
                </a:lnTo>
                <a:lnTo>
                  <a:pt x="42245" y="2880"/>
                </a:lnTo>
                <a:lnTo>
                  <a:pt x="40325" y="2880"/>
                </a:lnTo>
                <a:lnTo>
                  <a:pt x="39364" y="1935"/>
                </a:lnTo>
                <a:lnTo>
                  <a:pt x="37444" y="1935"/>
                </a:lnTo>
                <a:lnTo>
                  <a:pt x="36484" y="960"/>
                </a:lnTo>
                <a:lnTo>
                  <a:pt x="32644" y="960"/>
                </a:lnTo>
                <a:lnTo>
                  <a:pt x="30723" y="0"/>
                </a:lnTo>
                <a:lnTo>
                  <a:pt x="24963" y="0"/>
                </a:lnTo>
                <a:lnTo>
                  <a:pt x="21122" y="960"/>
                </a:lnTo>
                <a:lnTo>
                  <a:pt x="17282" y="2880"/>
                </a:lnTo>
                <a:lnTo>
                  <a:pt x="13441" y="3840"/>
                </a:lnTo>
                <a:lnTo>
                  <a:pt x="10561" y="5775"/>
                </a:lnTo>
                <a:lnTo>
                  <a:pt x="7680" y="8641"/>
                </a:lnTo>
                <a:lnTo>
                  <a:pt x="4800" y="11521"/>
                </a:lnTo>
                <a:lnTo>
                  <a:pt x="2880" y="15361"/>
                </a:lnTo>
                <a:lnTo>
                  <a:pt x="1920" y="19202"/>
                </a:lnTo>
                <a:lnTo>
                  <a:pt x="0" y="24003"/>
                </a:lnTo>
                <a:lnTo>
                  <a:pt x="0" y="44165"/>
                </a:lnTo>
                <a:lnTo>
                  <a:pt x="960" y="48006"/>
                </a:lnTo>
                <a:lnTo>
                  <a:pt x="2880" y="51846"/>
                </a:lnTo>
                <a:lnTo>
                  <a:pt x="4800" y="55686"/>
                </a:lnTo>
                <a:lnTo>
                  <a:pt x="6720" y="58567"/>
                </a:lnTo>
                <a:lnTo>
                  <a:pt x="8641" y="61447"/>
                </a:lnTo>
                <a:lnTo>
                  <a:pt x="12481" y="63367"/>
                </a:lnTo>
                <a:lnTo>
                  <a:pt x="15361" y="64328"/>
                </a:lnTo>
                <a:lnTo>
                  <a:pt x="19202" y="66248"/>
                </a:lnTo>
                <a:lnTo>
                  <a:pt x="35524" y="66248"/>
                </a:lnTo>
                <a:lnTo>
                  <a:pt x="37444" y="65288"/>
                </a:lnTo>
                <a:lnTo>
                  <a:pt x="38404" y="64328"/>
                </a:lnTo>
                <a:lnTo>
                  <a:pt x="40325" y="64328"/>
                </a:lnTo>
                <a:lnTo>
                  <a:pt x="42245" y="63367"/>
                </a:lnTo>
                <a:lnTo>
                  <a:pt x="43205" y="62407"/>
                </a:lnTo>
                <a:lnTo>
                  <a:pt x="44165" y="62407"/>
                </a:lnTo>
                <a:lnTo>
                  <a:pt x="45125" y="61447"/>
                </a:lnTo>
                <a:lnTo>
                  <a:pt x="46085" y="61447"/>
                </a:lnTo>
                <a:lnTo>
                  <a:pt x="46085" y="60487"/>
                </a:lnTo>
                <a:lnTo>
                  <a:pt x="47030" y="60487"/>
                </a:lnTo>
                <a:lnTo>
                  <a:pt x="47030" y="57607"/>
                </a:lnTo>
                <a:lnTo>
                  <a:pt x="48006" y="57607"/>
                </a:lnTo>
                <a:lnTo>
                  <a:pt x="48006" y="499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" name="object 216"/>
          <p:cNvSpPr/>
          <p:nvPr/>
        </p:nvSpPr>
        <p:spPr>
          <a:xfrm>
            <a:off x="5392399" y="7459980"/>
            <a:ext cx="53751" cy="67208"/>
          </a:xfrm>
          <a:custGeom>
            <a:avLst/>
            <a:gdLst/>
            <a:ahLst/>
            <a:cxnLst/>
            <a:rect l="l" t="t" r="r" b="b"/>
            <a:pathLst>
              <a:path w="53751" h="67208">
                <a:moveTo>
                  <a:pt x="3840" y="7680"/>
                </a:moveTo>
                <a:lnTo>
                  <a:pt x="3840" y="8641"/>
                </a:lnTo>
                <a:lnTo>
                  <a:pt x="2865" y="8641"/>
                </a:lnTo>
                <a:lnTo>
                  <a:pt x="2865" y="16322"/>
                </a:lnTo>
                <a:lnTo>
                  <a:pt x="3840" y="16322"/>
                </a:lnTo>
                <a:lnTo>
                  <a:pt x="3840" y="18242"/>
                </a:lnTo>
                <a:lnTo>
                  <a:pt x="4785" y="18242"/>
                </a:lnTo>
                <a:lnTo>
                  <a:pt x="4785" y="19202"/>
                </a:lnTo>
                <a:lnTo>
                  <a:pt x="6720" y="19202"/>
                </a:lnTo>
                <a:lnTo>
                  <a:pt x="7680" y="18242"/>
                </a:lnTo>
                <a:lnTo>
                  <a:pt x="8625" y="18242"/>
                </a:lnTo>
                <a:lnTo>
                  <a:pt x="9585" y="17282"/>
                </a:lnTo>
                <a:lnTo>
                  <a:pt x="11521" y="16322"/>
                </a:lnTo>
                <a:lnTo>
                  <a:pt x="12466" y="16322"/>
                </a:lnTo>
                <a:lnTo>
                  <a:pt x="14401" y="15361"/>
                </a:lnTo>
                <a:lnTo>
                  <a:pt x="16306" y="14401"/>
                </a:lnTo>
                <a:lnTo>
                  <a:pt x="18242" y="13441"/>
                </a:lnTo>
                <a:lnTo>
                  <a:pt x="31668" y="13441"/>
                </a:lnTo>
                <a:lnTo>
                  <a:pt x="32628" y="14401"/>
                </a:lnTo>
                <a:lnTo>
                  <a:pt x="33588" y="14401"/>
                </a:lnTo>
                <a:lnTo>
                  <a:pt x="34549" y="15361"/>
                </a:lnTo>
                <a:lnTo>
                  <a:pt x="35509" y="16322"/>
                </a:lnTo>
                <a:lnTo>
                  <a:pt x="36469" y="18242"/>
                </a:lnTo>
                <a:lnTo>
                  <a:pt x="36469" y="19202"/>
                </a:lnTo>
                <a:lnTo>
                  <a:pt x="37429" y="20162"/>
                </a:lnTo>
                <a:lnTo>
                  <a:pt x="37429" y="27843"/>
                </a:lnTo>
                <a:lnTo>
                  <a:pt x="22067" y="27843"/>
                </a:lnTo>
                <a:lnTo>
                  <a:pt x="17266" y="28803"/>
                </a:lnTo>
                <a:lnTo>
                  <a:pt x="13426" y="29763"/>
                </a:lnTo>
                <a:lnTo>
                  <a:pt x="10561" y="30723"/>
                </a:lnTo>
                <a:lnTo>
                  <a:pt x="7680" y="32644"/>
                </a:lnTo>
                <a:lnTo>
                  <a:pt x="4785" y="34564"/>
                </a:lnTo>
                <a:lnTo>
                  <a:pt x="2865" y="36484"/>
                </a:lnTo>
                <a:lnTo>
                  <a:pt x="1904" y="38404"/>
                </a:lnTo>
                <a:lnTo>
                  <a:pt x="0" y="41285"/>
                </a:lnTo>
                <a:lnTo>
                  <a:pt x="0" y="53766"/>
                </a:lnTo>
                <a:lnTo>
                  <a:pt x="960" y="55686"/>
                </a:lnTo>
                <a:lnTo>
                  <a:pt x="1904" y="58567"/>
                </a:lnTo>
                <a:lnTo>
                  <a:pt x="3840" y="60487"/>
                </a:lnTo>
                <a:lnTo>
                  <a:pt x="5745" y="62407"/>
                </a:lnTo>
                <a:lnTo>
                  <a:pt x="7680" y="63367"/>
                </a:lnTo>
                <a:lnTo>
                  <a:pt x="9585" y="64328"/>
                </a:lnTo>
                <a:lnTo>
                  <a:pt x="12466" y="65288"/>
                </a:lnTo>
                <a:lnTo>
                  <a:pt x="15346" y="66248"/>
                </a:lnTo>
                <a:lnTo>
                  <a:pt x="18242" y="67208"/>
                </a:lnTo>
                <a:lnTo>
                  <a:pt x="16306" y="51846"/>
                </a:lnTo>
                <a:lnTo>
                  <a:pt x="16306" y="43205"/>
                </a:lnTo>
                <a:lnTo>
                  <a:pt x="17266" y="42245"/>
                </a:lnTo>
                <a:lnTo>
                  <a:pt x="18242" y="41285"/>
                </a:lnTo>
                <a:lnTo>
                  <a:pt x="19187" y="40325"/>
                </a:lnTo>
                <a:lnTo>
                  <a:pt x="20147" y="39364"/>
                </a:lnTo>
                <a:lnTo>
                  <a:pt x="22067" y="39364"/>
                </a:lnTo>
                <a:lnTo>
                  <a:pt x="23987" y="38404"/>
                </a:lnTo>
                <a:lnTo>
                  <a:pt x="37429" y="38404"/>
                </a:lnTo>
                <a:lnTo>
                  <a:pt x="37429" y="48006"/>
                </a:lnTo>
                <a:lnTo>
                  <a:pt x="35509" y="49926"/>
                </a:lnTo>
                <a:lnTo>
                  <a:pt x="33588" y="51846"/>
                </a:lnTo>
                <a:lnTo>
                  <a:pt x="31668" y="52806"/>
                </a:lnTo>
                <a:lnTo>
                  <a:pt x="28788" y="54726"/>
                </a:lnTo>
                <a:lnTo>
                  <a:pt x="26868" y="54726"/>
                </a:lnTo>
                <a:lnTo>
                  <a:pt x="28788" y="66248"/>
                </a:lnTo>
                <a:lnTo>
                  <a:pt x="31668" y="64328"/>
                </a:lnTo>
                <a:lnTo>
                  <a:pt x="34549" y="63367"/>
                </a:lnTo>
                <a:lnTo>
                  <a:pt x="37429" y="61447"/>
                </a:lnTo>
                <a:lnTo>
                  <a:pt x="40309" y="58567"/>
                </a:lnTo>
                <a:lnTo>
                  <a:pt x="40309" y="65288"/>
                </a:lnTo>
                <a:lnTo>
                  <a:pt x="52791" y="65288"/>
                </a:lnTo>
                <a:lnTo>
                  <a:pt x="52791" y="64328"/>
                </a:lnTo>
                <a:lnTo>
                  <a:pt x="53751" y="64328"/>
                </a:lnTo>
                <a:lnTo>
                  <a:pt x="53751" y="19202"/>
                </a:lnTo>
                <a:lnTo>
                  <a:pt x="52791" y="16322"/>
                </a:lnTo>
                <a:lnTo>
                  <a:pt x="51831" y="13441"/>
                </a:lnTo>
                <a:lnTo>
                  <a:pt x="50871" y="10561"/>
                </a:lnTo>
                <a:lnTo>
                  <a:pt x="49910" y="7680"/>
                </a:lnTo>
                <a:lnTo>
                  <a:pt x="47990" y="5775"/>
                </a:lnTo>
                <a:lnTo>
                  <a:pt x="45110" y="3840"/>
                </a:lnTo>
                <a:lnTo>
                  <a:pt x="42230" y="2880"/>
                </a:lnTo>
                <a:lnTo>
                  <a:pt x="39349" y="1935"/>
                </a:lnTo>
                <a:lnTo>
                  <a:pt x="36469" y="960"/>
                </a:lnTo>
                <a:lnTo>
                  <a:pt x="32628" y="0"/>
                </a:lnTo>
                <a:lnTo>
                  <a:pt x="24947" y="0"/>
                </a:lnTo>
                <a:lnTo>
                  <a:pt x="22067" y="960"/>
                </a:lnTo>
                <a:lnTo>
                  <a:pt x="17266" y="960"/>
                </a:lnTo>
                <a:lnTo>
                  <a:pt x="15346" y="1935"/>
                </a:lnTo>
                <a:lnTo>
                  <a:pt x="13426" y="2880"/>
                </a:lnTo>
                <a:lnTo>
                  <a:pt x="11521" y="2880"/>
                </a:lnTo>
                <a:lnTo>
                  <a:pt x="9585" y="3840"/>
                </a:lnTo>
                <a:lnTo>
                  <a:pt x="7680" y="4800"/>
                </a:lnTo>
                <a:lnTo>
                  <a:pt x="5745" y="5775"/>
                </a:lnTo>
                <a:lnTo>
                  <a:pt x="4785" y="6720"/>
                </a:lnTo>
                <a:lnTo>
                  <a:pt x="384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" name="object 217"/>
          <p:cNvSpPr/>
          <p:nvPr/>
        </p:nvSpPr>
        <p:spPr>
          <a:xfrm>
            <a:off x="5408706" y="7511826"/>
            <a:ext cx="12481" cy="15361"/>
          </a:xfrm>
          <a:custGeom>
            <a:avLst/>
            <a:gdLst/>
            <a:ahLst/>
            <a:cxnLst/>
            <a:rect l="l" t="t" r="r" b="b"/>
            <a:pathLst>
              <a:path w="12481" h="15361">
                <a:moveTo>
                  <a:pt x="3840" y="2880"/>
                </a:moveTo>
                <a:lnTo>
                  <a:pt x="1935" y="960"/>
                </a:lnTo>
                <a:lnTo>
                  <a:pt x="0" y="0"/>
                </a:lnTo>
                <a:lnTo>
                  <a:pt x="1935" y="15361"/>
                </a:lnTo>
                <a:lnTo>
                  <a:pt x="8641" y="15361"/>
                </a:lnTo>
                <a:lnTo>
                  <a:pt x="12481" y="14401"/>
                </a:lnTo>
                <a:lnTo>
                  <a:pt x="10561" y="2880"/>
                </a:lnTo>
                <a:lnTo>
                  <a:pt x="384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" name="object 218"/>
          <p:cNvSpPr/>
          <p:nvPr/>
        </p:nvSpPr>
        <p:spPr>
          <a:xfrm>
            <a:off x="5462473" y="7459980"/>
            <a:ext cx="59512" cy="89291"/>
          </a:xfrm>
          <a:custGeom>
            <a:avLst/>
            <a:gdLst/>
            <a:ahLst/>
            <a:cxnLst/>
            <a:rect l="l" t="t" r="r" b="b"/>
            <a:pathLst>
              <a:path w="59512" h="89291">
                <a:moveTo>
                  <a:pt x="10561" y="1935"/>
                </a:moveTo>
                <a:lnTo>
                  <a:pt x="1920" y="1935"/>
                </a:lnTo>
                <a:lnTo>
                  <a:pt x="960" y="2880"/>
                </a:lnTo>
                <a:lnTo>
                  <a:pt x="0" y="2880"/>
                </a:lnTo>
                <a:lnTo>
                  <a:pt x="0" y="87355"/>
                </a:lnTo>
                <a:lnTo>
                  <a:pt x="960" y="87355"/>
                </a:lnTo>
                <a:lnTo>
                  <a:pt x="960" y="88315"/>
                </a:lnTo>
                <a:lnTo>
                  <a:pt x="2880" y="88315"/>
                </a:lnTo>
                <a:lnTo>
                  <a:pt x="3840" y="89291"/>
                </a:lnTo>
                <a:lnTo>
                  <a:pt x="13441" y="89291"/>
                </a:lnTo>
                <a:lnTo>
                  <a:pt x="14401" y="88315"/>
                </a:lnTo>
                <a:lnTo>
                  <a:pt x="16322" y="88315"/>
                </a:lnTo>
                <a:lnTo>
                  <a:pt x="16322" y="87355"/>
                </a:lnTo>
                <a:lnTo>
                  <a:pt x="17282" y="86410"/>
                </a:lnTo>
                <a:lnTo>
                  <a:pt x="17282" y="58567"/>
                </a:lnTo>
                <a:lnTo>
                  <a:pt x="18242" y="60487"/>
                </a:lnTo>
                <a:lnTo>
                  <a:pt x="19187" y="46085"/>
                </a:lnTo>
                <a:lnTo>
                  <a:pt x="17282" y="43205"/>
                </a:lnTo>
                <a:lnTo>
                  <a:pt x="17282" y="24003"/>
                </a:lnTo>
                <a:lnTo>
                  <a:pt x="18242" y="22082"/>
                </a:lnTo>
                <a:lnTo>
                  <a:pt x="19187" y="21122"/>
                </a:lnTo>
                <a:lnTo>
                  <a:pt x="20162" y="19202"/>
                </a:lnTo>
                <a:lnTo>
                  <a:pt x="22082" y="18242"/>
                </a:lnTo>
                <a:lnTo>
                  <a:pt x="23027" y="17282"/>
                </a:lnTo>
                <a:lnTo>
                  <a:pt x="24003" y="16322"/>
                </a:lnTo>
                <a:lnTo>
                  <a:pt x="24963" y="16322"/>
                </a:lnTo>
                <a:lnTo>
                  <a:pt x="25908" y="15361"/>
                </a:lnTo>
                <a:lnTo>
                  <a:pt x="26868" y="15361"/>
                </a:lnTo>
                <a:lnTo>
                  <a:pt x="28803" y="14401"/>
                </a:lnTo>
                <a:lnTo>
                  <a:pt x="32628" y="14401"/>
                </a:lnTo>
                <a:lnTo>
                  <a:pt x="34549" y="15361"/>
                </a:lnTo>
                <a:lnTo>
                  <a:pt x="36469" y="16322"/>
                </a:lnTo>
                <a:lnTo>
                  <a:pt x="37429" y="17282"/>
                </a:lnTo>
                <a:lnTo>
                  <a:pt x="38404" y="18242"/>
                </a:lnTo>
                <a:lnTo>
                  <a:pt x="39364" y="20162"/>
                </a:lnTo>
                <a:lnTo>
                  <a:pt x="40309" y="22082"/>
                </a:lnTo>
                <a:lnTo>
                  <a:pt x="41269" y="24003"/>
                </a:lnTo>
                <a:lnTo>
                  <a:pt x="41269" y="26883"/>
                </a:lnTo>
                <a:lnTo>
                  <a:pt x="42245" y="28803"/>
                </a:lnTo>
                <a:lnTo>
                  <a:pt x="42245" y="38404"/>
                </a:lnTo>
                <a:lnTo>
                  <a:pt x="41269" y="40325"/>
                </a:lnTo>
                <a:lnTo>
                  <a:pt x="41269" y="43205"/>
                </a:lnTo>
                <a:lnTo>
                  <a:pt x="40309" y="45125"/>
                </a:lnTo>
                <a:lnTo>
                  <a:pt x="39364" y="47045"/>
                </a:lnTo>
                <a:lnTo>
                  <a:pt x="38404" y="48966"/>
                </a:lnTo>
                <a:lnTo>
                  <a:pt x="37429" y="49926"/>
                </a:lnTo>
                <a:lnTo>
                  <a:pt x="35524" y="50886"/>
                </a:lnTo>
                <a:lnTo>
                  <a:pt x="33588" y="51846"/>
                </a:lnTo>
                <a:lnTo>
                  <a:pt x="32628" y="52806"/>
                </a:lnTo>
                <a:lnTo>
                  <a:pt x="27843" y="52806"/>
                </a:lnTo>
                <a:lnTo>
                  <a:pt x="25908" y="51846"/>
                </a:lnTo>
                <a:lnTo>
                  <a:pt x="24963" y="64328"/>
                </a:lnTo>
                <a:lnTo>
                  <a:pt x="25908" y="65288"/>
                </a:lnTo>
                <a:lnTo>
                  <a:pt x="27843" y="66248"/>
                </a:lnTo>
                <a:lnTo>
                  <a:pt x="30708" y="66248"/>
                </a:lnTo>
                <a:lnTo>
                  <a:pt x="31683" y="67208"/>
                </a:lnTo>
                <a:lnTo>
                  <a:pt x="38404" y="67208"/>
                </a:lnTo>
                <a:lnTo>
                  <a:pt x="41269" y="66248"/>
                </a:lnTo>
                <a:lnTo>
                  <a:pt x="45110" y="64328"/>
                </a:lnTo>
                <a:lnTo>
                  <a:pt x="47990" y="62407"/>
                </a:lnTo>
                <a:lnTo>
                  <a:pt x="50871" y="60487"/>
                </a:lnTo>
                <a:lnTo>
                  <a:pt x="52791" y="57607"/>
                </a:lnTo>
                <a:lnTo>
                  <a:pt x="54711" y="54726"/>
                </a:lnTo>
                <a:lnTo>
                  <a:pt x="56631" y="50886"/>
                </a:lnTo>
                <a:lnTo>
                  <a:pt x="57591" y="47045"/>
                </a:lnTo>
                <a:lnTo>
                  <a:pt x="58552" y="42245"/>
                </a:lnTo>
                <a:lnTo>
                  <a:pt x="59512" y="38404"/>
                </a:lnTo>
                <a:lnTo>
                  <a:pt x="59512" y="24003"/>
                </a:lnTo>
                <a:lnTo>
                  <a:pt x="58552" y="20162"/>
                </a:lnTo>
                <a:lnTo>
                  <a:pt x="57591" y="16322"/>
                </a:lnTo>
                <a:lnTo>
                  <a:pt x="55671" y="12481"/>
                </a:lnTo>
                <a:lnTo>
                  <a:pt x="53751" y="9601"/>
                </a:lnTo>
                <a:lnTo>
                  <a:pt x="51831" y="6720"/>
                </a:lnTo>
                <a:lnTo>
                  <a:pt x="49911" y="4800"/>
                </a:lnTo>
                <a:lnTo>
                  <a:pt x="47030" y="2880"/>
                </a:lnTo>
                <a:lnTo>
                  <a:pt x="43190" y="960"/>
                </a:lnTo>
                <a:lnTo>
                  <a:pt x="39364" y="0"/>
                </a:lnTo>
                <a:lnTo>
                  <a:pt x="33588" y="0"/>
                </a:lnTo>
                <a:lnTo>
                  <a:pt x="31683" y="960"/>
                </a:lnTo>
                <a:lnTo>
                  <a:pt x="29748" y="960"/>
                </a:lnTo>
                <a:lnTo>
                  <a:pt x="27843" y="1935"/>
                </a:lnTo>
                <a:lnTo>
                  <a:pt x="25908" y="1935"/>
                </a:lnTo>
                <a:lnTo>
                  <a:pt x="24003" y="2880"/>
                </a:lnTo>
                <a:lnTo>
                  <a:pt x="23027" y="3840"/>
                </a:lnTo>
                <a:lnTo>
                  <a:pt x="21122" y="4800"/>
                </a:lnTo>
                <a:lnTo>
                  <a:pt x="19187" y="6720"/>
                </a:lnTo>
                <a:lnTo>
                  <a:pt x="17282" y="7680"/>
                </a:lnTo>
                <a:lnTo>
                  <a:pt x="16322" y="9601"/>
                </a:lnTo>
                <a:lnTo>
                  <a:pt x="14401" y="11521"/>
                </a:lnTo>
                <a:lnTo>
                  <a:pt x="14401" y="2880"/>
                </a:lnTo>
                <a:lnTo>
                  <a:pt x="13441" y="2880"/>
                </a:lnTo>
                <a:lnTo>
                  <a:pt x="13441" y="1935"/>
                </a:lnTo>
                <a:lnTo>
                  <a:pt x="10561" y="1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" name="object 219"/>
          <p:cNvSpPr/>
          <p:nvPr/>
        </p:nvSpPr>
        <p:spPr>
          <a:xfrm>
            <a:off x="5480715" y="7506065"/>
            <a:ext cx="7665" cy="18242"/>
          </a:xfrm>
          <a:custGeom>
            <a:avLst/>
            <a:gdLst/>
            <a:ahLst/>
            <a:cxnLst/>
            <a:rect l="l" t="t" r="r" b="b"/>
            <a:pathLst>
              <a:path w="7665" h="18242">
                <a:moveTo>
                  <a:pt x="0" y="14401"/>
                </a:moveTo>
                <a:lnTo>
                  <a:pt x="944" y="15361"/>
                </a:lnTo>
                <a:lnTo>
                  <a:pt x="2880" y="16322"/>
                </a:lnTo>
                <a:lnTo>
                  <a:pt x="3840" y="17282"/>
                </a:lnTo>
                <a:lnTo>
                  <a:pt x="5760" y="18242"/>
                </a:lnTo>
                <a:lnTo>
                  <a:pt x="6720" y="18242"/>
                </a:lnTo>
                <a:lnTo>
                  <a:pt x="7665" y="5760"/>
                </a:lnTo>
                <a:lnTo>
                  <a:pt x="4785" y="3840"/>
                </a:lnTo>
                <a:lnTo>
                  <a:pt x="2880" y="2880"/>
                </a:lnTo>
                <a:lnTo>
                  <a:pt x="944" y="0"/>
                </a:lnTo>
                <a:lnTo>
                  <a:pt x="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" name="object 220"/>
          <p:cNvSpPr/>
          <p:nvPr/>
        </p:nvSpPr>
        <p:spPr>
          <a:xfrm>
            <a:off x="5535427" y="7461915"/>
            <a:ext cx="16322" cy="63352"/>
          </a:xfrm>
          <a:custGeom>
            <a:avLst/>
            <a:gdLst/>
            <a:ahLst/>
            <a:cxnLst/>
            <a:rect l="l" t="t" r="r" b="b"/>
            <a:pathLst>
              <a:path w="16322" h="63352">
                <a:moveTo>
                  <a:pt x="0" y="944"/>
                </a:moveTo>
                <a:lnTo>
                  <a:pt x="0" y="62392"/>
                </a:lnTo>
                <a:lnTo>
                  <a:pt x="960" y="62392"/>
                </a:lnTo>
                <a:lnTo>
                  <a:pt x="1920" y="63352"/>
                </a:lnTo>
                <a:lnTo>
                  <a:pt x="14401" y="63352"/>
                </a:lnTo>
                <a:lnTo>
                  <a:pt x="15361" y="62392"/>
                </a:lnTo>
                <a:lnTo>
                  <a:pt x="16322" y="62392"/>
                </a:lnTo>
                <a:lnTo>
                  <a:pt x="16322" y="944"/>
                </a:lnTo>
                <a:lnTo>
                  <a:pt x="15361" y="944"/>
                </a:lnTo>
                <a:lnTo>
                  <a:pt x="14401" y="0"/>
                </a:lnTo>
                <a:lnTo>
                  <a:pt x="1920" y="0"/>
                </a:lnTo>
                <a:lnTo>
                  <a:pt x="960" y="944"/>
                </a:lnTo>
                <a:lnTo>
                  <a:pt x="0" y="9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" name="object 221"/>
          <p:cNvSpPr/>
          <p:nvPr/>
        </p:nvSpPr>
        <p:spPr>
          <a:xfrm>
            <a:off x="5534466" y="7435992"/>
            <a:ext cx="19202" cy="17266"/>
          </a:xfrm>
          <a:custGeom>
            <a:avLst/>
            <a:gdLst/>
            <a:ahLst/>
            <a:cxnLst/>
            <a:rect l="l" t="t" r="r" b="b"/>
            <a:pathLst>
              <a:path w="19202" h="17266">
                <a:moveTo>
                  <a:pt x="19202" y="8641"/>
                </a:moveTo>
                <a:lnTo>
                  <a:pt x="19202" y="4800"/>
                </a:lnTo>
                <a:lnTo>
                  <a:pt x="18242" y="2865"/>
                </a:lnTo>
                <a:lnTo>
                  <a:pt x="17282" y="1920"/>
                </a:lnTo>
                <a:lnTo>
                  <a:pt x="15361" y="0"/>
                </a:lnTo>
                <a:lnTo>
                  <a:pt x="2880" y="0"/>
                </a:lnTo>
                <a:lnTo>
                  <a:pt x="1920" y="1920"/>
                </a:lnTo>
                <a:lnTo>
                  <a:pt x="0" y="2865"/>
                </a:lnTo>
                <a:lnTo>
                  <a:pt x="0" y="14386"/>
                </a:lnTo>
                <a:lnTo>
                  <a:pt x="1920" y="15361"/>
                </a:lnTo>
                <a:lnTo>
                  <a:pt x="2880" y="16306"/>
                </a:lnTo>
                <a:lnTo>
                  <a:pt x="5760" y="17266"/>
                </a:lnTo>
                <a:lnTo>
                  <a:pt x="12481" y="17266"/>
                </a:lnTo>
                <a:lnTo>
                  <a:pt x="15361" y="16306"/>
                </a:lnTo>
                <a:lnTo>
                  <a:pt x="17282" y="15361"/>
                </a:lnTo>
                <a:lnTo>
                  <a:pt x="18242" y="13426"/>
                </a:lnTo>
                <a:lnTo>
                  <a:pt x="19202" y="11521"/>
                </a:lnTo>
                <a:lnTo>
                  <a:pt x="19202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" name="object 222"/>
          <p:cNvSpPr/>
          <p:nvPr/>
        </p:nvSpPr>
        <p:spPr>
          <a:xfrm>
            <a:off x="5562310" y="7445578"/>
            <a:ext cx="41269" cy="80650"/>
          </a:xfrm>
          <a:custGeom>
            <a:avLst/>
            <a:gdLst/>
            <a:ahLst/>
            <a:cxnLst/>
            <a:rect l="l" t="t" r="r" b="b"/>
            <a:pathLst>
              <a:path w="41269" h="80650">
                <a:moveTo>
                  <a:pt x="28788" y="66248"/>
                </a:moveTo>
                <a:lnTo>
                  <a:pt x="27828" y="64328"/>
                </a:lnTo>
                <a:lnTo>
                  <a:pt x="26883" y="63367"/>
                </a:lnTo>
                <a:lnTo>
                  <a:pt x="25923" y="60487"/>
                </a:lnTo>
                <a:lnTo>
                  <a:pt x="25923" y="29763"/>
                </a:lnTo>
                <a:lnTo>
                  <a:pt x="39349" y="29763"/>
                </a:lnTo>
                <a:lnTo>
                  <a:pt x="40325" y="28803"/>
                </a:lnTo>
                <a:lnTo>
                  <a:pt x="40325" y="27843"/>
                </a:lnTo>
                <a:lnTo>
                  <a:pt x="41269" y="26883"/>
                </a:lnTo>
                <a:lnTo>
                  <a:pt x="41269" y="18242"/>
                </a:lnTo>
                <a:lnTo>
                  <a:pt x="40325" y="17282"/>
                </a:lnTo>
                <a:lnTo>
                  <a:pt x="40325" y="16337"/>
                </a:lnTo>
                <a:lnTo>
                  <a:pt x="25923" y="16337"/>
                </a:lnTo>
                <a:lnTo>
                  <a:pt x="25923" y="1935"/>
                </a:lnTo>
                <a:lnTo>
                  <a:pt x="24947" y="1935"/>
                </a:lnTo>
                <a:lnTo>
                  <a:pt x="24947" y="960"/>
                </a:lnTo>
                <a:lnTo>
                  <a:pt x="22082" y="960"/>
                </a:lnTo>
                <a:lnTo>
                  <a:pt x="20162" y="0"/>
                </a:lnTo>
                <a:lnTo>
                  <a:pt x="14401" y="0"/>
                </a:lnTo>
                <a:lnTo>
                  <a:pt x="13441" y="960"/>
                </a:lnTo>
                <a:lnTo>
                  <a:pt x="10561" y="960"/>
                </a:lnTo>
                <a:lnTo>
                  <a:pt x="9601" y="1935"/>
                </a:lnTo>
                <a:lnTo>
                  <a:pt x="9601" y="16337"/>
                </a:lnTo>
                <a:lnTo>
                  <a:pt x="960" y="16337"/>
                </a:lnTo>
                <a:lnTo>
                  <a:pt x="960" y="17282"/>
                </a:lnTo>
                <a:lnTo>
                  <a:pt x="0" y="17282"/>
                </a:lnTo>
                <a:lnTo>
                  <a:pt x="0" y="27843"/>
                </a:lnTo>
                <a:lnTo>
                  <a:pt x="960" y="29763"/>
                </a:lnTo>
                <a:lnTo>
                  <a:pt x="9601" y="29763"/>
                </a:lnTo>
                <a:lnTo>
                  <a:pt x="9601" y="66248"/>
                </a:lnTo>
                <a:lnTo>
                  <a:pt x="10561" y="69128"/>
                </a:lnTo>
                <a:lnTo>
                  <a:pt x="11521" y="72009"/>
                </a:lnTo>
                <a:lnTo>
                  <a:pt x="12481" y="73929"/>
                </a:lnTo>
                <a:lnTo>
                  <a:pt x="14401" y="75849"/>
                </a:lnTo>
                <a:lnTo>
                  <a:pt x="15361" y="77769"/>
                </a:lnTo>
                <a:lnTo>
                  <a:pt x="17266" y="78729"/>
                </a:lnTo>
                <a:lnTo>
                  <a:pt x="20162" y="79689"/>
                </a:lnTo>
                <a:lnTo>
                  <a:pt x="22082" y="80650"/>
                </a:lnTo>
                <a:lnTo>
                  <a:pt x="35509" y="80650"/>
                </a:lnTo>
                <a:lnTo>
                  <a:pt x="36484" y="79689"/>
                </a:lnTo>
                <a:lnTo>
                  <a:pt x="38389" y="79689"/>
                </a:lnTo>
                <a:lnTo>
                  <a:pt x="39349" y="78729"/>
                </a:lnTo>
                <a:lnTo>
                  <a:pt x="40325" y="78729"/>
                </a:lnTo>
                <a:lnTo>
                  <a:pt x="40325" y="77769"/>
                </a:lnTo>
                <a:lnTo>
                  <a:pt x="41269" y="76809"/>
                </a:lnTo>
                <a:lnTo>
                  <a:pt x="41269" y="66248"/>
                </a:lnTo>
                <a:lnTo>
                  <a:pt x="40325" y="66248"/>
                </a:lnTo>
                <a:lnTo>
                  <a:pt x="40325" y="65288"/>
                </a:lnTo>
                <a:lnTo>
                  <a:pt x="39349" y="65288"/>
                </a:lnTo>
                <a:lnTo>
                  <a:pt x="38389" y="66248"/>
                </a:lnTo>
                <a:lnTo>
                  <a:pt x="35509" y="66248"/>
                </a:lnTo>
                <a:lnTo>
                  <a:pt x="35509" y="67208"/>
                </a:lnTo>
                <a:lnTo>
                  <a:pt x="30708" y="67208"/>
                </a:lnTo>
                <a:lnTo>
                  <a:pt x="28788" y="662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" name="object 223"/>
          <p:cNvSpPr/>
          <p:nvPr/>
        </p:nvSpPr>
        <p:spPr>
          <a:xfrm>
            <a:off x="5611261" y="7459980"/>
            <a:ext cx="53766" cy="67208"/>
          </a:xfrm>
          <a:custGeom>
            <a:avLst/>
            <a:gdLst/>
            <a:ahLst/>
            <a:cxnLst/>
            <a:rect l="l" t="t" r="r" b="b"/>
            <a:pathLst>
              <a:path w="53766" h="67208">
                <a:moveTo>
                  <a:pt x="7680" y="4800"/>
                </a:moveTo>
                <a:lnTo>
                  <a:pt x="5760" y="5775"/>
                </a:lnTo>
                <a:lnTo>
                  <a:pt x="4800" y="6720"/>
                </a:lnTo>
                <a:lnTo>
                  <a:pt x="3840" y="7680"/>
                </a:lnTo>
                <a:lnTo>
                  <a:pt x="2880" y="8641"/>
                </a:lnTo>
                <a:lnTo>
                  <a:pt x="2880" y="16322"/>
                </a:lnTo>
                <a:lnTo>
                  <a:pt x="3840" y="17282"/>
                </a:lnTo>
                <a:lnTo>
                  <a:pt x="3840" y="18242"/>
                </a:lnTo>
                <a:lnTo>
                  <a:pt x="4800" y="18242"/>
                </a:lnTo>
                <a:lnTo>
                  <a:pt x="4800" y="19202"/>
                </a:lnTo>
                <a:lnTo>
                  <a:pt x="6720" y="19202"/>
                </a:lnTo>
                <a:lnTo>
                  <a:pt x="7680" y="18242"/>
                </a:lnTo>
                <a:lnTo>
                  <a:pt x="8641" y="18242"/>
                </a:lnTo>
                <a:lnTo>
                  <a:pt x="9601" y="17282"/>
                </a:lnTo>
                <a:lnTo>
                  <a:pt x="11521" y="16322"/>
                </a:lnTo>
                <a:lnTo>
                  <a:pt x="12481" y="16322"/>
                </a:lnTo>
                <a:lnTo>
                  <a:pt x="14401" y="15361"/>
                </a:lnTo>
                <a:lnTo>
                  <a:pt x="16322" y="14401"/>
                </a:lnTo>
                <a:lnTo>
                  <a:pt x="18242" y="13441"/>
                </a:lnTo>
                <a:lnTo>
                  <a:pt x="31683" y="13441"/>
                </a:lnTo>
                <a:lnTo>
                  <a:pt x="32644" y="14401"/>
                </a:lnTo>
                <a:lnTo>
                  <a:pt x="33604" y="14401"/>
                </a:lnTo>
                <a:lnTo>
                  <a:pt x="34564" y="15361"/>
                </a:lnTo>
                <a:lnTo>
                  <a:pt x="35524" y="16322"/>
                </a:lnTo>
                <a:lnTo>
                  <a:pt x="36484" y="18242"/>
                </a:lnTo>
                <a:lnTo>
                  <a:pt x="36484" y="20162"/>
                </a:lnTo>
                <a:lnTo>
                  <a:pt x="37444" y="22082"/>
                </a:lnTo>
                <a:lnTo>
                  <a:pt x="37444" y="27843"/>
                </a:lnTo>
                <a:lnTo>
                  <a:pt x="21122" y="27843"/>
                </a:lnTo>
                <a:lnTo>
                  <a:pt x="17282" y="28803"/>
                </a:lnTo>
                <a:lnTo>
                  <a:pt x="13441" y="29763"/>
                </a:lnTo>
                <a:lnTo>
                  <a:pt x="10561" y="30723"/>
                </a:lnTo>
                <a:lnTo>
                  <a:pt x="7680" y="32644"/>
                </a:lnTo>
                <a:lnTo>
                  <a:pt x="4800" y="34564"/>
                </a:lnTo>
                <a:lnTo>
                  <a:pt x="2880" y="36484"/>
                </a:lnTo>
                <a:lnTo>
                  <a:pt x="1920" y="38404"/>
                </a:lnTo>
                <a:lnTo>
                  <a:pt x="0" y="41285"/>
                </a:lnTo>
                <a:lnTo>
                  <a:pt x="0" y="53766"/>
                </a:lnTo>
                <a:lnTo>
                  <a:pt x="960" y="55686"/>
                </a:lnTo>
                <a:lnTo>
                  <a:pt x="1920" y="58567"/>
                </a:lnTo>
                <a:lnTo>
                  <a:pt x="3840" y="60487"/>
                </a:lnTo>
                <a:lnTo>
                  <a:pt x="5760" y="62407"/>
                </a:lnTo>
                <a:lnTo>
                  <a:pt x="7680" y="63367"/>
                </a:lnTo>
                <a:lnTo>
                  <a:pt x="9601" y="64328"/>
                </a:lnTo>
                <a:lnTo>
                  <a:pt x="12481" y="65288"/>
                </a:lnTo>
                <a:lnTo>
                  <a:pt x="15361" y="66248"/>
                </a:lnTo>
                <a:lnTo>
                  <a:pt x="18242" y="67208"/>
                </a:lnTo>
                <a:lnTo>
                  <a:pt x="16322" y="51846"/>
                </a:lnTo>
                <a:lnTo>
                  <a:pt x="15361" y="49926"/>
                </a:lnTo>
                <a:lnTo>
                  <a:pt x="15361" y="46085"/>
                </a:lnTo>
                <a:lnTo>
                  <a:pt x="16322" y="44165"/>
                </a:lnTo>
                <a:lnTo>
                  <a:pt x="16322" y="43205"/>
                </a:lnTo>
                <a:lnTo>
                  <a:pt x="17282" y="42245"/>
                </a:lnTo>
                <a:lnTo>
                  <a:pt x="18242" y="41285"/>
                </a:lnTo>
                <a:lnTo>
                  <a:pt x="19202" y="40325"/>
                </a:lnTo>
                <a:lnTo>
                  <a:pt x="20162" y="39364"/>
                </a:lnTo>
                <a:lnTo>
                  <a:pt x="22082" y="39364"/>
                </a:lnTo>
                <a:lnTo>
                  <a:pt x="24002" y="38404"/>
                </a:lnTo>
                <a:lnTo>
                  <a:pt x="37444" y="38404"/>
                </a:lnTo>
                <a:lnTo>
                  <a:pt x="37444" y="48006"/>
                </a:lnTo>
                <a:lnTo>
                  <a:pt x="35524" y="49926"/>
                </a:lnTo>
                <a:lnTo>
                  <a:pt x="32644" y="51846"/>
                </a:lnTo>
                <a:lnTo>
                  <a:pt x="30723" y="52806"/>
                </a:lnTo>
                <a:lnTo>
                  <a:pt x="28803" y="54726"/>
                </a:lnTo>
                <a:lnTo>
                  <a:pt x="26883" y="54726"/>
                </a:lnTo>
                <a:lnTo>
                  <a:pt x="28803" y="66248"/>
                </a:lnTo>
                <a:lnTo>
                  <a:pt x="31683" y="64328"/>
                </a:lnTo>
                <a:lnTo>
                  <a:pt x="34564" y="63367"/>
                </a:lnTo>
                <a:lnTo>
                  <a:pt x="37444" y="61447"/>
                </a:lnTo>
                <a:lnTo>
                  <a:pt x="39364" y="58567"/>
                </a:lnTo>
                <a:lnTo>
                  <a:pt x="39364" y="64328"/>
                </a:lnTo>
                <a:lnTo>
                  <a:pt x="40325" y="64328"/>
                </a:lnTo>
                <a:lnTo>
                  <a:pt x="40325" y="65288"/>
                </a:lnTo>
                <a:lnTo>
                  <a:pt x="52806" y="65288"/>
                </a:lnTo>
                <a:lnTo>
                  <a:pt x="52806" y="64328"/>
                </a:lnTo>
                <a:lnTo>
                  <a:pt x="53766" y="63367"/>
                </a:lnTo>
                <a:lnTo>
                  <a:pt x="53766" y="19202"/>
                </a:lnTo>
                <a:lnTo>
                  <a:pt x="52806" y="16322"/>
                </a:lnTo>
                <a:lnTo>
                  <a:pt x="51846" y="13441"/>
                </a:lnTo>
                <a:lnTo>
                  <a:pt x="50886" y="10561"/>
                </a:lnTo>
                <a:lnTo>
                  <a:pt x="49926" y="7680"/>
                </a:lnTo>
                <a:lnTo>
                  <a:pt x="47045" y="5775"/>
                </a:lnTo>
                <a:lnTo>
                  <a:pt x="45125" y="3840"/>
                </a:lnTo>
                <a:lnTo>
                  <a:pt x="42245" y="2880"/>
                </a:lnTo>
                <a:lnTo>
                  <a:pt x="39364" y="1935"/>
                </a:lnTo>
                <a:lnTo>
                  <a:pt x="35524" y="960"/>
                </a:lnTo>
                <a:lnTo>
                  <a:pt x="31683" y="0"/>
                </a:lnTo>
                <a:lnTo>
                  <a:pt x="24963" y="0"/>
                </a:lnTo>
                <a:lnTo>
                  <a:pt x="22082" y="960"/>
                </a:lnTo>
                <a:lnTo>
                  <a:pt x="17282" y="960"/>
                </a:lnTo>
                <a:lnTo>
                  <a:pt x="15361" y="1935"/>
                </a:lnTo>
                <a:lnTo>
                  <a:pt x="13441" y="2880"/>
                </a:lnTo>
                <a:lnTo>
                  <a:pt x="10561" y="2880"/>
                </a:lnTo>
                <a:lnTo>
                  <a:pt x="9601" y="3840"/>
                </a:lnTo>
                <a:lnTo>
                  <a:pt x="768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" name="object 224"/>
          <p:cNvSpPr/>
          <p:nvPr/>
        </p:nvSpPr>
        <p:spPr>
          <a:xfrm>
            <a:off x="5627583" y="7511826"/>
            <a:ext cx="12481" cy="15361"/>
          </a:xfrm>
          <a:custGeom>
            <a:avLst/>
            <a:gdLst/>
            <a:ahLst/>
            <a:cxnLst/>
            <a:rect l="l" t="t" r="r" b="b"/>
            <a:pathLst>
              <a:path w="12481" h="15361">
                <a:moveTo>
                  <a:pt x="3840" y="2880"/>
                </a:moveTo>
                <a:lnTo>
                  <a:pt x="1920" y="960"/>
                </a:lnTo>
                <a:lnTo>
                  <a:pt x="0" y="0"/>
                </a:lnTo>
                <a:lnTo>
                  <a:pt x="1920" y="15361"/>
                </a:lnTo>
                <a:lnTo>
                  <a:pt x="8641" y="15361"/>
                </a:lnTo>
                <a:lnTo>
                  <a:pt x="12481" y="14401"/>
                </a:lnTo>
                <a:lnTo>
                  <a:pt x="10561" y="2880"/>
                </a:lnTo>
                <a:lnTo>
                  <a:pt x="384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" name="object 225"/>
          <p:cNvSpPr/>
          <p:nvPr/>
        </p:nvSpPr>
        <p:spPr>
          <a:xfrm>
            <a:off x="5681334" y="7433111"/>
            <a:ext cx="16337" cy="92156"/>
          </a:xfrm>
          <a:custGeom>
            <a:avLst/>
            <a:gdLst/>
            <a:ahLst/>
            <a:cxnLst/>
            <a:rect l="l" t="t" r="r" b="b"/>
            <a:pathLst>
              <a:path w="16337" h="92156">
                <a:moveTo>
                  <a:pt x="16337" y="90236"/>
                </a:moveTo>
                <a:lnTo>
                  <a:pt x="16337" y="1904"/>
                </a:lnTo>
                <a:lnTo>
                  <a:pt x="15377" y="960"/>
                </a:lnTo>
                <a:lnTo>
                  <a:pt x="13441" y="960"/>
                </a:lnTo>
                <a:lnTo>
                  <a:pt x="12496" y="0"/>
                </a:lnTo>
                <a:lnTo>
                  <a:pt x="3840" y="0"/>
                </a:lnTo>
                <a:lnTo>
                  <a:pt x="2880" y="960"/>
                </a:lnTo>
                <a:lnTo>
                  <a:pt x="975" y="960"/>
                </a:lnTo>
                <a:lnTo>
                  <a:pt x="975" y="1904"/>
                </a:lnTo>
                <a:lnTo>
                  <a:pt x="0" y="1904"/>
                </a:lnTo>
                <a:lnTo>
                  <a:pt x="0" y="91196"/>
                </a:lnTo>
                <a:lnTo>
                  <a:pt x="975" y="91196"/>
                </a:lnTo>
                <a:lnTo>
                  <a:pt x="1935" y="92156"/>
                </a:lnTo>
                <a:lnTo>
                  <a:pt x="14401" y="92156"/>
                </a:lnTo>
                <a:lnTo>
                  <a:pt x="15377" y="91196"/>
                </a:lnTo>
                <a:lnTo>
                  <a:pt x="16337" y="91196"/>
                </a:lnTo>
                <a:lnTo>
                  <a:pt x="16337" y="90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" name="object 226"/>
          <p:cNvSpPr/>
          <p:nvPr/>
        </p:nvSpPr>
        <p:spPr>
          <a:xfrm>
            <a:off x="5369356" y="7595341"/>
            <a:ext cx="42230" cy="92156"/>
          </a:xfrm>
          <a:custGeom>
            <a:avLst/>
            <a:gdLst/>
            <a:ahLst/>
            <a:cxnLst/>
            <a:rect l="l" t="t" r="r" b="b"/>
            <a:pathLst>
              <a:path w="42230" h="92156">
                <a:moveTo>
                  <a:pt x="26883" y="28803"/>
                </a:moveTo>
                <a:lnTo>
                  <a:pt x="26883" y="17282"/>
                </a:lnTo>
                <a:lnTo>
                  <a:pt x="27828" y="16322"/>
                </a:lnTo>
                <a:lnTo>
                  <a:pt x="27828" y="15361"/>
                </a:lnTo>
                <a:lnTo>
                  <a:pt x="28788" y="14401"/>
                </a:lnTo>
                <a:lnTo>
                  <a:pt x="29763" y="14401"/>
                </a:lnTo>
                <a:lnTo>
                  <a:pt x="29763" y="13441"/>
                </a:lnTo>
                <a:lnTo>
                  <a:pt x="37444" y="13441"/>
                </a:lnTo>
                <a:lnTo>
                  <a:pt x="38389" y="14401"/>
                </a:lnTo>
                <a:lnTo>
                  <a:pt x="41285" y="14401"/>
                </a:lnTo>
                <a:lnTo>
                  <a:pt x="41285" y="13441"/>
                </a:lnTo>
                <a:lnTo>
                  <a:pt x="42230" y="12481"/>
                </a:lnTo>
                <a:lnTo>
                  <a:pt x="42230" y="3840"/>
                </a:lnTo>
                <a:lnTo>
                  <a:pt x="41285" y="2880"/>
                </a:lnTo>
                <a:lnTo>
                  <a:pt x="41285" y="1920"/>
                </a:lnTo>
                <a:lnTo>
                  <a:pt x="40309" y="1920"/>
                </a:lnTo>
                <a:lnTo>
                  <a:pt x="40309" y="960"/>
                </a:lnTo>
                <a:lnTo>
                  <a:pt x="38389" y="960"/>
                </a:lnTo>
                <a:lnTo>
                  <a:pt x="36469" y="0"/>
                </a:lnTo>
                <a:lnTo>
                  <a:pt x="24003" y="0"/>
                </a:lnTo>
                <a:lnTo>
                  <a:pt x="21107" y="960"/>
                </a:lnTo>
                <a:lnTo>
                  <a:pt x="18227" y="1920"/>
                </a:lnTo>
                <a:lnTo>
                  <a:pt x="16322" y="3840"/>
                </a:lnTo>
                <a:lnTo>
                  <a:pt x="14386" y="5760"/>
                </a:lnTo>
                <a:lnTo>
                  <a:pt x="13441" y="7680"/>
                </a:lnTo>
                <a:lnTo>
                  <a:pt x="11521" y="10561"/>
                </a:lnTo>
                <a:lnTo>
                  <a:pt x="10561" y="13441"/>
                </a:lnTo>
                <a:lnTo>
                  <a:pt x="10561" y="16322"/>
                </a:lnTo>
                <a:lnTo>
                  <a:pt x="9601" y="20162"/>
                </a:lnTo>
                <a:lnTo>
                  <a:pt x="9601" y="28803"/>
                </a:lnTo>
                <a:lnTo>
                  <a:pt x="960" y="28803"/>
                </a:lnTo>
                <a:lnTo>
                  <a:pt x="960" y="29763"/>
                </a:lnTo>
                <a:lnTo>
                  <a:pt x="0" y="30723"/>
                </a:lnTo>
                <a:lnTo>
                  <a:pt x="0" y="39349"/>
                </a:lnTo>
                <a:lnTo>
                  <a:pt x="960" y="40325"/>
                </a:lnTo>
                <a:lnTo>
                  <a:pt x="960" y="41285"/>
                </a:lnTo>
                <a:lnTo>
                  <a:pt x="1920" y="42245"/>
                </a:lnTo>
                <a:lnTo>
                  <a:pt x="9601" y="42245"/>
                </a:lnTo>
                <a:lnTo>
                  <a:pt x="9601" y="90236"/>
                </a:lnTo>
                <a:lnTo>
                  <a:pt x="10561" y="91196"/>
                </a:lnTo>
                <a:lnTo>
                  <a:pt x="11521" y="92156"/>
                </a:lnTo>
                <a:lnTo>
                  <a:pt x="24947" y="92156"/>
                </a:lnTo>
                <a:lnTo>
                  <a:pt x="24947" y="91196"/>
                </a:lnTo>
                <a:lnTo>
                  <a:pt x="25908" y="91196"/>
                </a:lnTo>
                <a:lnTo>
                  <a:pt x="25908" y="90236"/>
                </a:lnTo>
                <a:lnTo>
                  <a:pt x="26883" y="90236"/>
                </a:lnTo>
                <a:lnTo>
                  <a:pt x="26883" y="42245"/>
                </a:lnTo>
                <a:lnTo>
                  <a:pt x="38389" y="42245"/>
                </a:lnTo>
                <a:lnTo>
                  <a:pt x="38389" y="41285"/>
                </a:lnTo>
                <a:lnTo>
                  <a:pt x="39349" y="40325"/>
                </a:lnTo>
                <a:lnTo>
                  <a:pt x="39349" y="29763"/>
                </a:lnTo>
                <a:lnTo>
                  <a:pt x="38389" y="29763"/>
                </a:lnTo>
                <a:lnTo>
                  <a:pt x="38389" y="28803"/>
                </a:lnTo>
                <a:lnTo>
                  <a:pt x="26883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" name="object 227"/>
          <p:cNvSpPr/>
          <p:nvPr/>
        </p:nvSpPr>
        <p:spPr>
          <a:xfrm>
            <a:off x="5418307" y="7595341"/>
            <a:ext cx="17282" cy="92156"/>
          </a:xfrm>
          <a:custGeom>
            <a:avLst/>
            <a:gdLst/>
            <a:ahLst/>
            <a:cxnLst/>
            <a:rect l="l" t="t" r="r" b="b"/>
            <a:pathLst>
              <a:path w="17282" h="92156">
                <a:moveTo>
                  <a:pt x="960" y="1920"/>
                </a:moveTo>
                <a:lnTo>
                  <a:pt x="0" y="1920"/>
                </a:lnTo>
                <a:lnTo>
                  <a:pt x="0" y="90236"/>
                </a:lnTo>
                <a:lnTo>
                  <a:pt x="960" y="91196"/>
                </a:lnTo>
                <a:lnTo>
                  <a:pt x="1920" y="92156"/>
                </a:lnTo>
                <a:lnTo>
                  <a:pt x="15361" y="92156"/>
                </a:lnTo>
                <a:lnTo>
                  <a:pt x="15361" y="91196"/>
                </a:lnTo>
                <a:lnTo>
                  <a:pt x="16322" y="91196"/>
                </a:lnTo>
                <a:lnTo>
                  <a:pt x="16322" y="90236"/>
                </a:lnTo>
                <a:lnTo>
                  <a:pt x="17282" y="90236"/>
                </a:lnTo>
                <a:lnTo>
                  <a:pt x="17282" y="2880"/>
                </a:lnTo>
                <a:lnTo>
                  <a:pt x="16322" y="1920"/>
                </a:lnTo>
                <a:lnTo>
                  <a:pt x="15361" y="960"/>
                </a:lnTo>
                <a:lnTo>
                  <a:pt x="13441" y="960"/>
                </a:lnTo>
                <a:lnTo>
                  <a:pt x="12481" y="0"/>
                </a:lnTo>
                <a:lnTo>
                  <a:pt x="4800" y="0"/>
                </a:lnTo>
                <a:lnTo>
                  <a:pt x="3840" y="960"/>
                </a:lnTo>
                <a:lnTo>
                  <a:pt x="960" y="96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" name="object 228"/>
          <p:cNvSpPr/>
          <p:nvPr/>
        </p:nvSpPr>
        <p:spPr>
          <a:xfrm>
            <a:off x="5448071" y="7661589"/>
            <a:ext cx="21122" cy="66233"/>
          </a:xfrm>
          <a:custGeom>
            <a:avLst/>
            <a:gdLst/>
            <a:ahLst/>
            <a:cxnLst/>
            <a:rect l="l" t="t" r="r" b="b"/>
            <a:pathLst>
              <a:path w="21122" h="66233">
                <a:moveTo>
                  <a:pt x="21122" y="26868"/>
                </a:moveTo>
                <a:lnTo>
                  <a:pt x="21122" y="10546"/>
                </a:lnTo>
                <a:lnTo>
                  <a:pt x="20162" y="8625"/>
                </a:lnTo>
                <a:lnTo>
                  <a:pt x="19202" y="6705"/>
                </a:lnTo>
                <a:lnTo>
                  <a:pt x="18242" y="4785"/>
                </a:lnTo>
                <a:lnTo>
                  <a:pt x="18242" y="1904"/>
                </a:lnTo>
                <a:lnTo>
                  <a:pt x="17282" y="0"/>
                </a:lnTo>
                <a:lnTo>
                  <a:pt x="17282" y="24947"/>
                </a:lnTo>
                <a:lnTo>
                  <a:pt x="21122" y="26868"/>
                </a:lnTo>
                <a:close/>
              </a:path>
              <a:path w="21122" h="66233">
                <a:moveTo>
                  <a:pt x="36484" y="13426"/>
                </a:moveTo>
                <a:lnTo>
                  <a:pt x="33588" y="14386"/>
                </a:lnTo>
                <a:lnTo>
                  <a:pt x="28803" y="14386"/>
                </a:lnTo>
                <a:lnTo>
                  <a:pt x="25923" y="13426"/>
                </a:lnTo>
                <a:lnTo>
                  <a:pt x="24963" y="12466"/>
                </a:lnTo>
                <a:lnTo>
                  <a:pt x="23042" y="11506"/>
                </a:lnTo>
                <a:lnTo>
                  <a:pt x="21122" y="10546"/>
                </a:lnTo>
                <a:lnTo>
                  <a:pt x="21122" y="26868"/>
                </a:lnTo>
                <a:lnTo>
                  <a:pt x="25923" y="27828"/>
                </a:lnTo>
                <a:lnTo>
                  <a:pt x="36484" y="27828"/>
                </a:lnTo>
                <a:lnTo>
                  <a:pt x="41269" y="26868"/>
                </a:lnTo>
                <a:lnTo>
                  <a:pt x="45110" y="24947"/>
                </a:lnTo>
                <a:lnTo>
                  <a:pt x="48950" y="23027"/>
                </a:lnTo>
                <a:lnTo>
                  <a:pt x="52806" y="21107"/>
                </a:lnTo>
                <a:lnTo>
                  <a:pt x="54711" y="18227"/>
                </a:lnTo>
                <a:lnTo>
                  <a:pt x="57591" y="15346"/>
                </a:lnTo>
                <a:lnTo>
                  <a:pt x="59512" y="11506"/>
                </a:lnTo>
                <a:lnTo>
                  <a:pt x="61432" y="7665"/>
                </a:lnTo>
                <a:lnTo>
                  <a:pt x="62392" y="2865"/>
                </a:lnTo>
                <a:lnTo>
                  <a:pt x="63352" y="-975"/>
                </a:lnTo>
                <a:lnTo>
                  <a:pt x="63352" y="-11536"/>
                </a:lnTo>
                <a:lnTo>
                  <a:pt x="62392" y="-16337"/>
                </a:lnTo>
                <a:lnTo>
                  <a:pt x="61432" y="-20177"/>
                </a:lnTo>
                <a:lnTo>
                  <a:pt x="60487" y="-24003"/>
                </a:lnTo>
                <a:lnTo>
                  <a:pt x="58552" y="-27843"/>
                </a:lnTo>
                <a:lnTo>
                  <a:pt x="55671" y="-30739"/>
                </a:lnTo>
                <a:lnTo>
                  <a:pt x="52806" y="-33604"/>
                </a:lnTo>
                <a:lnTo>
                  <a:pt x="49926" y="-35524"/>
                </a:lnTo>
                <a:lnTo>
                  <a:pt x="46085" y="-36484"/>
                </a:lnTo>
                <a:lnTo>
                  <a:pt x="42245" y="-38404"/>
                </a:lnTo>
                <a:lnTo>
                  <a:pt x="37429" y="-39364"/>
                </a:lnTo>
                <a:lnTo>
                  <a:pt x="26883" y="-39364"/>
                </a:lnTo>
                <a:lnTo>
                  <a:pt x="22082" y="-38404"/>
                </a:lnTo>
                <a:lnTo>
                  <a:pt x="18242" y="-36484"/>
                </a:lnTo>
                <a:lnTo>
                  <a:pt x="14401" y="-34564"/>
                </a:lnTo>
                <a:lnTo>
                  <a:pt x="10561" y="-32644"/>
                </a:lnTo>
                <a:lnTo>
                  <a:pt x="7680" y="-29763"/>
                </a:lnTo>
                <a:lnTo>
                  <a:pt x="5760" y="-26898"/>
                </a:lnTo>
                <a:lnTo>
                  <a:pt x="2880" y="-23058"/>
                </a:lnTo>
                <a:lnTo>
                  <a:pt x="1920" y="-19217"/>
                </a:lnTo>
                <a:lnTo>
                  <a:pt x="960" y="-14401"/>
                </a:lnTo>
                <a:lnTo>
                  <a:pt x="0" y="-10561"/>
                </a:lnTo>
                <a:lnTo>
                  <a:pt x="0" y="0"/>
                </a:lnTo>
                <a:lnTo>
                  <a:pt x="960" y="4785"/>
                </a:lnTo>
                <a:lnTo>
                  <a:pt x="1920" y="8625"/>
                </a:lnTo>
                <a:lnTo>
                  <a:pt x="2880" y="12466"/>
                </a:lnTo>
                <a:lnTo>
                  <a:pt x="4800" y="16306"/>
                </a:lnTo>
                <a:lnTo>
                  <a:pt x="7680" y="19187"/>
                </a:lnTo>
                <a:lnTo>
                  <a:pt x="9601" y="22067"/>
                </a:lnTo>
                <a:lnTo>
                  <a:pt x="13441" y="23987"/>
                </a:lnTo>
                <a:lnTo>
                  <a:pt x="17282" y="24947"/>
                </a:lnTo>
                <a:lnTo>
                  <a:pt x="17282" y="-11536"/>
                </a:lnTo>
                <a:lnTo>
                  <a:pt x="18242" y="-14401"/>
                </a:lnTo>
                <a:lnTo>
                  <a:pt x="18242" y="-16337"/>
                </a:lnTo>
                <a:lnTo>
                  <a:pt x="19202" y="-19217"/>
                </a:lnTo>
                <a:lnTo>
                  <a:pt x="20162" y="-20177"/>
                </a:lnTo>
                <a:lnTo>
                  <a:pt x="22082" y="-22082"/>
                </a:lnTo>
                <a:lnTo>
                  <a:pt x="23042" y="-24003"/>
                </a:lnTo>
                <a:lnTo>
                  <a:pt x="24963" y="-24963"/>
                </a:lnTo>
                <a:lnTo>
                  <a:pt x="26883" y="-24963"/>
                </a:lnTo>
                <a:lnTo>
                  <a:pt x="28803" y="-25923"/>
                </a:lnTo>
                <a:lnTo>
                  <a:pt x="34564" y="-25923"/>
                </a:lnTo>
                <a:lnTo>
                  <a:pt x="36484" y="-24963"/>
                </a:lnTo>
                <a:lnTo>
                  <a:pt x="38404" y="-24003"/>
                </a:lnTo>
                <a:lnTo>
                  <a:pt x="40309" y="-23058"/>
                </a:lnTo>
                <a:lnTo>
                  <a:pt x="42245" y="-22082"/>
                </a:lnTo>
                <a:lnTo>
                  <a:pt x="43205" y="-20177"/>
                </a:lnTo>
                <a:lnTo>
                  <a:pt x="44150" y="-18242"/>
                </a:lnTo>
                <a:lnTo>
                  <a:pt x="45110" y="-16337"/>
                </a:lnTo>
                <a:lnTo>
                  <a:pt x="45110" y="-13456"/>
                </a:lnTo>
                <a:lnTo>
                  <a:pt x="46085" y="-11536"/>
                </a:lnTo>
                <a:lnTo>
                  <a:pt x="46085" y="0"/>
                </a:lnTo>
                <a:lnTo>
                  <a:pt x="45110" y="2865"/>
                </a:lnTo>
                <a:lnTo>
                  <a:pt x="44150" y="4785"/>
                </a:lnTo>
                <a:lnTo>
                  <a:pt x="44150" y="6705"/>
                </a:lnTo>
                <a:lnTo>
                  <a:pt x="42245" y="8625"/>
                </a:lnTo>
                <a:lnTo>
                  <a:pt x="41269" y="10546"/>
                </a:lnTo>
                <a:lnTo>
                  <a:pt x="39364" y="11506"/>
                </a:lnTo>
                <a:lnTo>
                  <a:pt x="38404" y="12466"/>
                </a:lnTo>
                <a:lnTo>
                  <a:pt x="36484" y="13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" name="object 229"/>
          <p:cNvSpPr/>
          <p:nvPr/>
        </p:nvSpPr>
        <p:spPr>
          <a:xfrm>
            <a:off x="5518144" y="7624145"/>
            <a:ext cx="95996" cy="63352"/>
          </a:xfrm>
          <a:custGeom>
            <a:avLst/>
            <a:gdLst/>
            <a:ahLst/>
            <a:cxnLst/>
            <a:rect l="l" t="t" r="r" b="b"/>
            <a:pathLst>
              <a:path w="95996" h="63352">
                <a:moveTo>
                  <a:pt x="79674" y="1920"/>
                </a:moveTo>
                <a:lnTo>
                  <a:pt x="69113" y="46070"/>
                </a:lnTo>
                <a:lnTo>
                  <a:pt x="68153" y="46070"/>
                </a:lnTo>
                <a:lnTo>
                  <a:pt x="56647" y="1920"/>
                </a:lnTo>
                <a:lnTo>
                  <a:pt x="56647" y="960"/>
                </a:lnTo>
                <a:lnTo>
                  <a:pt x="55686" y="960"/>
                </a:lnTo>
                <a:lnTo>
                  <a:pt x="55686" y="0"/>
                </a:lnTo>
                <a:lnTo>
                  <a:pt x="41285" y="0"/>
                </a:lnTo>
                <a:lnTo>
                  <a:pt x="41285" y="960"/>
                </a:lnTo>
                <a:lnTo>
                  <a:pt x="40325" y="960"/>
                </a:lnTo>
                <a:lnTo>
                  <a:pt x="40325" y="1920"/>
                </a:lnTo>
                <a:lnTo>
                  <a:pt x="28803" y="46070"/>
                </a:lnTo>
                <a:lnTo>
                  <a:pt x="17282" y="1920"/>
                </a:lnTo>
                <a:lnTo>
                  <a:pt x="16322" y="960"/>
                </a:lnTo>
                <a:lnTo>
                  <a:pt x="15361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4800"/>
                </a:lnTo>
                <a:lnTo>
                  <a:pt x="960" y="5760"/>
                </a:lnTo>
                <a:lnTo>
                  <a:pt x="960" y="6705"/>
                </a:lnTo>
                <a:lnTo>
                  <a:pt x="16322" y="60472"/>
                </a:lnTo>
                <a:lnTo>
                  <a:pt x="17282" y="61432"/>
                </a:lnTo>
                <a:lnTo>
                  <a:pt x="17282" y="62392"/>
                </a:lnTo>
                <a:lnTo>
                  <a:pt x="18242" y="62392"/>
                </a:lnTo>
                <a:lnTo>
                  <a:pt x="19202" y="63352"/>
                </a:lnTo>
                <a:lnTo>
                  <a:pt x="36484" y="63352"/>
                </a:lnTo>
                <a:lnTo>
                  <a:pt x="36484" y="62392"/>
                </a:lnTo>
                <a:lnTo>
                  <a:pt x="37444" y="62392"/>
                </a:lnTo>
                <a:lnTo>
                  <a:pt x="38404" y="61432"/>
                </a:lnTo>
                <a:lnTo>
                  <a:pt x="38404" y="60472"/>
                </a:lnTo>
                <a:lnTo>
                  <a:pt x="48005" y="23987"/>
                </a:lnTo>
                <a:lnTo>
                  <a:pt x="57607" y="60472"/>
                </a:lnTo>
                <a:lnTo>
                  <a:pt x="58567" y="61432"/>
                </a:lnTo>
                <a:lnTo>
                  <a:pt x="58567" y="62392"/>
                </a:lnTo>
                <a:lnTo>
                  <a:pt x="59527" y="62392"/>
                </a:lnTo>
                <a:lnTo>
                  <a:pt x="60487" y="63352"/>
                </a:lnTo>
                <a:lnTo>
                  <a:pt x="76794" y="63352"/>
                </a:lnTo>
                <a:lnTo>
                  <a:pt x="77769" y="62392"/>
                </a:lnTo>
                <a:lnTo>
                  <a:pt x="78714" y="62392"/>
                </a:lnTo>
                <a:lnTo>
                  <a:pt x="78714" y="61432"/>
                </a:lnTo>
                <a:lnTo>
                  <a:pt x="79674" y="60472"/>
                </a:lnTo>
                <a:lnTo>
                  <a:pt x="95036" y="6705"/>
                </a:lnTo>
                <a:lnTo>
                  <a:pt x="95996" y="5760"/>
                </a:lnTo>
                <a:lnTo>
                  <a:pt x="95996" y="960"/>
                </a:lnTo>
                <a:lnTo>
                  <a:pt x="95036" y="0"/>
                </a:lnTo>
                <a:lnTo>
                  <a:pt x="80650" y="0"/>
                </a:lnTo>
                <a:lnTo>
                  <a:pt x="80650" y="1920"/>
                </a:lnTo>
                <a:lnTo>
                  <a:pt x="79674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" name="object 230"/>
          <p:cNvSpPr/>
          <p:nvPr/>
        </p:nvSpPr>
        <p:spPr>
          <a:xfrm>
            <a:off x="5620862" y="7622225"/>
            <a:ext cx="45125" cy="67193"/>
          </a:xfrm>
          <a:custGeom>
            <a:avLst/>
            <a:gdLst/>
            <a:ahLst/>
            <a:cxnLst/>
            <a:rect l="l" t="t" r="r" b="b"/>
            <a:pathLst>
              <a:path w="45125" h="67193">
                <a:moveTo>
                  <a:pt x="17282" y="54711"/>
                </a:moveTo>
                <a:lnTo>
                  <a:pt x="14401" y="54711"/>
                </a:lnTo>
                <a:lnTo>
                  <a:pt x="12481" y="53751"/>
                </a:lnTo>
                <a:lnTo>
                  <a:pt x="10561" y="52791"/>
                </a:lnTo>
                <a:lnTo>
                  <a:pt x="9601" y="52791"/>
                </a:lnTo>
                <a:lnTo>
                  <a:pt x="7680" y="51831"/>
                </a:lnTo>
                <a:lnTo>
                  <a:pt x="6720" y="50871"/>
                </a:lnTo>
                <a:lnTo>
                  <a:pt x="4800" y="50871"/>
                </a:lnTo>
                <a:lnTo>
                  <a:pt x="4800" y="49911"/>
                </a:lnTo>
                <a:lnTo>
                  <a:pt x="3840" y="49911"/>
                </a:lnTo>
                <a:lnTo>
                  <a:pt x="2880" y="48950"/>
                </a:lnTo>
                <a:lnTo>
                  <a:pt x="1920" y="48950"/>
                </a:lnTo>
                <a:lnTo>
                  <a:pt x="960" y="49911"/>
                </a:lnTo>
                <a:lnTo>
                  <a:pt x="960" y="50871"/>
                </a:lnTo>
                <a:lnTo>
                  <a:pt x="0" y="50871"/>
                </a:lnTo>
                <a:lnTo>
                  <a:pt x="0" y="59512"/>
                </a:lnTo>
                <a:lnTo>
                  <a:pt x="960" y="60472"/>
                </a:lnTo>
                <a:lnTo>
                  <a:pt x="960" y="61432"/>
                </a:lnTo>
                <a:lnTo>
                  <a:pt x="1920" y="62392"/>
                </a:lnTo>
                <a:lnTo>
                  <a:pt x="2880" y="63352"/>
                </a:lnTo>
                <a:lnTo>
                  <a:pt x="3840" y="63352"/>
                </a:lnTo>
                <a:lnTo>
                  <a:pt x="4800" y="64312"/>
                </a:lnTo>
                <a:lnTo>
                  <a:pt x="6720" y="64312"/>
                </a:lnTo>
                <a:lnTo>
                  <a:pt x="7680" y="65272"/>
                </a:lnTo>
                <a:lnTo>
                  <a:pt x="9601" y="65272"/>
                </a:lnTo>
                <a:lnTo>
                  <a:pt x="11521" y="66233"/>
                </a:lnTo>
                <a:lnTo>
                  <a:pt x="15361" y="66233"/>
                </a:lnTo>
                <a:lnTo>
                  <a:pt x="17282" y="67193"/>
                </a:lnTo>
                <a:lnTo>
                  <a:pt x="23042" y="67193"/>
                </a:lnTo>
                <a:lnTo>
                  <a:pt x="26883" y="66233"/>
                </a:lnTo>
                <a:lnTo>
                  <a:pt x="29763" y="65272"/>
                </a:lnTo>
                <a:lnTo>
                  <a:pt x="32644" y="64312"/>
                </a:lnTo>
                <a:lnTo>
                  <a:pt x="35524" y="63352"/>
                </a:lnTo>
                <a:lnTo>
                  <a:pt x="37444" y="61432"/>
                </a:lnTo>
                <a:lnTo>
                  <a:pt x="40325" y="59512"/>
                </a:lnTo>
                <a:lnTo>
                  <a:pt x="42245" y="57591"/>
                </a:lnTo>
                <a:lnTo>
                  <a:pt x="43205" y="54711"/>
                </a:lnTo>
                <a:lnTo>
                  <a:pt x="44165" y="52791"/>
                </a:lnTo>
                <a:lnTo>
                  <a:pt x="45125" y="49911"/>
                </a:lnTo>
                <a:lnTo>
                  <a:pt x="45125" y="43190"/>
                </a:lnTo>
                <a:lnTo>
                  <a:pt x="44165" y="41269"/>
                </a:lnTo>
                <a:lnTo>
                  <a:pt x="44165" y="39364"/>
                </a:lnTo>
                <a:lnTo>
                  <a:pt x="43205" y="37429"/>
                </a:lnTo>
                <a:lnTo>
                  <a:pt x="42245" y="35524"/>
                </a:lnTo>
                <a:lnTo>
                  <a:pt x="40325" y="34549"/>
                </a:lnTo>
                <a:lnTo>
                  <a:pt x="39364" y="32628"/>
                </a:lnTo>
                <a:lnTo>
                  <a:pt x="37444" y="31668"/>
                </a:lnTo>
                <a:lnTo>
                  <a:pt x="35524" y="30708"/>
                </a:lnTo>
                <a:lnTo>
                  <a:pt x="34564" y="29748"/>
                </a:lnTo>
                <a:lnTo>
                  <a:pt x="32644" y="28803"/>
                </a:lnTo>
                <a:lnTo>
                  <a:pt x="30723" y="27828"/>
                </a:lnTo>
                <a:lnTo>
                  <a:pt x="28803" y="27828"/>
                </a:lnTo>
                <a:lnTo>
                  <a:pt x="26883" y="26868"/>
                </a:lnTo>
                <a:lnTo>
                  <a:pt x="24963" y="25907"/>
                </a:lnTo>
                <a:lnTo>
                  <a:pt x="23042" y="25907"/>
                </a:lnTo>
                <a:lnTo>
                  <a:pt x="22082" y="24963"/>
                </a:lnTo>
                <a:lnTo>
                  <a:pt x="20162" y="23987"/>
                </a:lnTo>
                <a:lnTo>
                  <a:pt x="19202" y="23027"/>
                </a:lnTo>
                <a:lnTo>
                  <a:pt x="18242" y="23027"/>
                </a:lnTo>
                <a:lnTo>
                  <a:pt x="17282" y="22082"/>
                </a:lnTo>
                <a:lnTo>
                  <a:pt x="16322" y="21122"/>
                </a:lnTo>
                <a:lnTo>
                  <a:pt x="16322" y="16306"/>
                </a:lnTo>
                <a:lnTo>
                  <a:pt x="17282" y="15361"/>
                </a:lnTo>
                <a:lnTo>
                  <a:pt x="17282" y="14401"/>
                </a:lnTo>
                <a:lnTo>
                  <a:pt x="18242" y="13441"/>
                </a:lnTo>
                <a:lnTo>
                  <a:pt x="19202" y="13441"/>
                </a:lnTo>
                <a:lnTo>
                  <a:pt x="20162" y="12466"/>
                </a:lnTo>
                <a:lnTo>
                  <a:pt x="30723" y="12466"/>
                </a:lnTo>
                <a:lnTo>
                  <a:pt x="31683" y="13441"/>
                </a:lnTo>
                <a:lnTo>
                  <a:pt x="33604" y="13441"/>
                </a:lnTo>
                <a:lnTo>
                  <a:pt x="34564" y="14401"/>
                </a:lnTo>
                <a:lnTo>
                  <a:pt x="36484" y="14401"/>
                </a:lnTo>
                <a:lnTo>
                  <a:pt x="37444" y="15361"/>
                </a:lnTo>
                <a:lnTo>
                  <a:pt x="38404" y="15361"/>
                </a:lnTo>
                <a:lnTo>
                  <a:pt x="38404" y="16306"/>
                </a:lnTo>
                <a:lnTo>
                  <a:pt x="41285" y="16306"/>
                </a:lnTo>
                <a:lnTo>
                  <a:pt x="41285" y="13441"/>
                </a:lnTo>
                <a:lnTo>
                  <a:pt x="42245" y="12466"/>
                </a:lnTo>
                <a:lnTo>
                  <a:pt x="42245" y="9601"/>
                </a:lnTo>
                <a:lnTo>
                  <a:pt x="41285" y="8625"/>
                </a:lnTo>
                <a:lnTo>
                  <a:pt x="41285" y="4800"/>
                </a:lnTo>
                <a:lnTo>
                  <a:pt x="40325" y="4800"/>
                </a:lnTo>
                <a:lnTo>
                  <a:pt x="40325" y="3840"/>
                </a:lnTo>
                <a:lnTo>
                  <a:pt x="39364" y="3840"/>
                </a:lnTo>
                <a:lnTo>
                  <a:pt x="38404" y="2880"/>
                </a:lnTo>
                <a:lnTo>
                  <a:pt x="37444" y="2880"/>
                </a:lnTo>
                <a:lnTo>
                  <a:pt x="35524" y="1920"/>
                </a:lnTo>
                <a:lnTo>
                  <a:pt x="34564" y="1920"/>
                </a:lnTo>
                <a:lnTo>
                  <a:pt x="32644" y="960"/>
                </a:lnTo>
                <a:lnTo>
                  <a:pt x="29763" y="960"/>
                </a:lnTo>
                <a:lnTo>
                  <a:pt x="27843" y="0"/>
                </a:lnTo>
                <a:lnTo>
                  <a:pt x="21122" y="0"/>
                </a:lnTo>
                <a:lnTo>
                  <a:pt x="17282" y="960"/>
                </a:lnTo>
                <a:lnTo>
                  <a:pt x="14401" y="1920"/>
                </a:lnTo>
                <a:lnTo>
                  <a:pt x="11521" y="2880"/>
                </a:lnTo>
                <a:lnTo>
                  <a:pt x="8641" y="3840"/>
                </a:lnTo>
                <a:lnTo>
                  <a:pt x="6720" y="5760"/>
                </a:lnTo>
                <a:lnTo>
                  <a:pt x="4800" y="7680"/>
                </a:lnTo>
                <a:lnTo>
                  <a:pt x="2880" y="9601"/>
                </a:lnTo>
                <a:lnTo>
                  <a:pt x="1920" y="11521"/>
                </a:lnTo>
                <a:lnTo>
                  <a:pt x="960" y="14401"/>
                </a:lnTo>
                <a:lnTo>
                  <a:pt x="0" y="16306"/>
                </a:lnTo>
                <a:lnTo>
                  <a:pt x="0" y="22082"/>
                </a:lnTo>
                <a:lnTo>
                  <a:pt x="960" y="24963"/>
                </a:lnTo>
                <a:lnTo>
                  <a:pt x="1920" y="26868"/>
                </a:lnTo>
                <a:lnTo>
                  <a:pt x="2880" y="28803"/>
                </a:lnTo>
                <a:lnTo>
                  <a:pt x="3840" y="29748"/>
                </a:lnTo>
                <a:lnTo>
                  <a:pt x="4800" y="31668"/>
                </a:lnTo>
                <a:lnTo>
                  <a:pt x="5760" y="32628"/>
                </a:lnTo>
                <a:lnTo>
                  <a:pt x="7680" y="34549"/>
                </a:lnTo>
                <a:lnTo>
                  <a:pt x="9601" y="35524"/>
                </a:lnTo>
                <a:lnTo>
                  <a:pt x="11521" y="36469"/>
                </a:lnTo>
                <a:lnTo>
                  <a:pt x="12481" y="37429"/>
                </a:lnTo>
                <a:lnTo>
                  <a:pt x="14401" y="37429"/>
                </a:lnTo>
                <a:lnTo>
                  <a:pt x="16322" y="38389"/>
                </a:lnTo>
                <a:lnTo>
                  <a:pt x="18242" y="39364"/>
                </a:lnTo>
                <a:lnTo>
                  <a:pt x="20162" y="39364"/>
                </a:lnTo>
                <a:lnTo>
                  <a:pt x="21122" y="40309"/>
                </a:lnTo>
                <a:lnTo>
                  <a:pt x="23042" y="41269"/>
                </a:lnTo>
                <a:lnTo>
                  <a:pt x="24002" y="42230"/>
                </a:lnTo>
                <a:lnTo>
                  <a:pt x="25923" y="42230"/>
                </a:lnTo>
                <a:lnTo>
                  <a:pt x="26883" y="43190"/>
                </a:lnTo>
                <a:lnTo>
                  <a:pt x="27843" y="44150"/>
                </a:lnTo>
                <a:lnTo>
                  <a:pt x="28803" y="45110"/>
                </a:lnTo>
                <a:lnTo>
                  <a:pt x="28803" y="49911"/>
                </a:lnTo>
                <a:lnTo>
                  <a:pt x="27843" y="50871"/>
                </a:lnTo>
                <a:lnTo>
                  <a:pt x="27843" y="51831"/>
                </a:lnTo>
                <a:lnTo>
                  <a:pt x="26883" y="52791"/>
                </a:lnTo>
                <a:lnTo>
                  <a:pt x="25923" y="52791"/>
                </a:lnTo>
                <a:lnTo>
                  <a:pt x="24963" y="53751"/>
                </a:lnTo>
                <a:lnTo>
                  <a:pt x="23042" y="53751"/>
                </a:lnTo>
                <a:lnTo>
                  <a:pt x="22082" y="54711"/>
                </a:lnTo>
                <a:lnTo>
                  <a:pt x="17282" y="547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" name="object 231"/>
          <p:cNvSpPr/>
          <p:nvPr/>
        </p:nvSpPr>
        <p:spPr>
          <a:xfrm>
            <a:off x="2013295" y="5759881"/>
            <a:ext cx="85435" cy="208315"/>
          </a:xfrm>
          <a:custGeom>
            <a:avLst/>
            <a:gdLst/>
            <a:ahLst/>
            <a:cxnLst/>
            <a:rect l="l" t="t" r="r" b="b"/>
            <a:pathLst>
              <a:path w="85435" h="208315">
                <a:moveTo>
                  <a:pt x="27843" y="186232"/>
                </a:moveTo>
                <a:lnTo>
                  <a:pt x="10561" y="208315"/>
                </a:lnTo>
                <a:lnTo>
                  <a:pt x="79674" y="208315"/>
                </a:lnTo>
                <a:lnTo>
                  <a:pt x="85435" y="207355"/>
                </a:lnTo>
                <a:lnTo>
                  <a:pt x="84475" y="183352"/>
                </a:lnTo>
                <a:lnTo>
                  <a:pt x="79674" y="185272"/>
                </a:lnTo>
                <a:lnTo>
                  <a:pt x="73913" y="186232"/>
                </a:lnTo>
                <a:lnTo>
                  <a:pt x="27843" y="186232"/>
                </a:lnTo>
                <a:close/>
              </a:path>
              <a:path w="85435" h="208315">
                <a:moveTo>
                  <a:pt x="94076" y="69113"/>
                </a:moveTo>
                <a:lnTo>
                  <a:pt x="92156" y="72953"/>
                </a:lnTo>
                <a:lnTo>
                  <a:pt x="90236" y="76794"/>
                </a:lnTo>
                <a:lnTo>
                  <a:pt x="87355" y="79674"/>
                </a:lnTo>
                <a:lnTo>
                  <a:pt x="84475" y="83515"/>
                </a:lnTo>
                <a:lnTo>
                  <a:pt x="80634" y="85435"/>
                </a:lnTo>
                <a:lnTo>
                  <a:pt x="76794" y="87355"/>
                </a:lnTo>
                <a:lnTo>
                  <a:pt x="76794" y="113278"/>
                </a:lnTo>
                <a:lnTo>
                  <a:pt x="82555" y="115199"/>
                </a:lnTo>
                <a:lnTo>
                  <a:pt x="88315" y="116159"/>
                </a:lnTo>
                <a:lnTo>
                  <a:pt x="93116" y="119024"/>
                </a:lnTo>
                <a:lnTo>
                  <a:pt x="96956" y="121920"/>
                </a:lnTo>
                <a:lnTo>
                  <a:pt x="100797" y="125745"/>
                </a:lnTo>
                <a:lnTo>
                  <a:pt x="103677" y="129585"/>
                </a:lnTo>
                <a:lnTo>
                  <a:pt x="105597" y="134386"/>
                </a:lnTo>
                <a:lnTo>
                  <a:pt x="107518" y="139202"/>
                </a:lnTo>
                <a:lnTo>
                  <a:pt x="108478" y="143987"/>
                </a:lnTo>
                <a:lnTo>
                  <a:pt x="108478" y="156469"/>
                </a:lnTo>
                <a:lnTo>
                  <a:pt x="107518" y="161269"/>
                </a:lnTo>
                <a:lnTo>
                  <a:pt x="105597" y="166070"/>
                </a:lnTo>
                <a:lnTo>
                  <a:pt x="103677" y="169910"/>
                </a:lnTo>
                <a:lnTo>
                  <a:pt x="100797" y="173751"/>
                </a:lnTo>
                <a:lnTo>
                  <a:pt x="96956" y="176631"/>
                </a:lnTo>
                <a:lnTo>
                  <a:pt x="93116" y="179511"/>
                </a:lnTo>
                <a:lnTo>
                  <a:pt x="89275" y="182392"/>
                </a:lnTo>
                <a:lnTo>
                  <a:pt x="84475" y="183352"/>
                </a:lnTo>
                <a:lnTo>
                  <a:pt x="85435" y="207355"/>
                </a:lnTo>
                <a:lnTo>
                  <a:pt x="92156" y="205435"/>
                </a:lnTo>
                <a:lnTo>
                  <a:pt x="97917" y="204475"/>
                </a:lnTo>
                <a:lnTo>
                  <a:pt x="102717" y="201594"/>
                </a:lnTo>
                <a:lnTo>
                  <a:pt x="108478" y="199674"/>
                </a:lnTo>
                <a:lnTo>
                  <a:pt x="113278" y="196794"/>
                </a:lnTo>
                <a:lnTo>
                  <a:pt x="117119" y="193913"/>
                </a:lnTo>
                <a:lnTo>
                  <a:pt x="121919" y="190073"/>
                </a:lnTo>
                <a:lnTo>
                  <a:pt x="125760" y="186232"/>
                </a:lnTo>
                <a:lnTo>
                  <a:pt x="128640" y="182392"/>
                </a:lnTo>
                <a:lnTo>
                  <a:pt x="131521" y="177591"/>
                </a:lnTo>
                <a:lnTo>
                  <a:pt x="133441" y="172791"/>
                </a:lnTo>
                <a:lnTo>
                  <a:pt x="135361" y="167030"/>
                </a:lnTo>
                <a:lnTo>
                  <a:pt x="137281" y="161269"/>
                </a:lnTo>
                <a:lnTo>
                  <a:pt x="138242" y="155508"/>
                </a:lnTo>
                <a:lnTo>
                  <a:pt x="138242" y="142067"/>
                </a:lnTo>
                <a:lnTo>
                  <a:pt x="136321" y="135361"/>
                </a:lnTo>
                <a:lnTo>
                  <a:pt x="134401" y="129585"/>
                </a:lnTo>
                <a:lnTo>
                  <a:pt x="132481" y="123840"/>
                </a:lnTo>
                <a:lnTo>
                  <a:pt x="129600" y="118079"/>
                </a:lnTo>
                <a:lnTo>
                  <a:pt x="125760" y="114239"/>
                </a:lnTo>
                <a:lnTo>
                  <a:pt x="121919" y="109438"/>
                </a:lnTo>
                <a:lnTo>
                  <a:pt x="118079" y="105597"/>
                </a:lnTo>
                <a:lnTo>
                  <a:pt x="113278" y="102717"/>
                </a:lnTo>
                <a:lnTo>
                  <a:pt x="107518" y="99837"/>
                </a:lnTo>
                <a:lnTo>
                  <a:pt x="102717" y="97916"/>
                </a:lnTo>
                <a:lnTo>
                  <a:pt x="96956" y="96956"/>
                </a:lnTo>
                <a:lnTo>
                  <a:pt x="101757" y="95036"/>
                </a:lnTo>
                <a:lnTo>
                  <a:pt x="105597" y="92156"/>
                </a:lnTo>
                <a:lnTo>
                  <a:pt x="108478" y="89275"/>
                </a:lnTo>
                <a:lnTo>
                  <a:pt x="112318" y="86395"/>
                </a:lnTo>
                <a:lnTo>
                  <a:pt x="115199" y="83515"/>
                </a:lnTo>
                <a:lnTo>
                  <a:pt x="117119" y="79674"/>
                </a:lnTo>
                <a:lnTo>
                  <a:pt x="119999" y="75834"/>
                </a:lnTo>
                <a:lnTo>
                  <a:pt x="121919" y="71033"/>
                </a:lnTo>
                <a:lnTo>
                  <a:pt x="122880" y="67193"/>
                </a:lnTo>
                <a:lnTo>
                  <a:pt x="123840" y="62392"/>
                </a:lnTo>
                <a:lnTo>
                  <a:pt x="124800" y="57591"/>
                </a:lnTo>
                <a:lnTo>
                  <a:pt x="124800" y="44150"/>
                </a:lnTo>
                <a:lnTo>
                  <a:pt x="122880" y="36469"/>
                </a:lnTo>
                <a:lnTo>
                  <a:pt x="120959" y="30723"/>
                </a:lnTo>
                <a:lnTo>
                  <a:pt x="118079" y="24002"/>
                </a:lnTo>
                <a:lnTo>
                  <a:pt x="114239" y="18242"/>
                </a:lnTo>
                <a:lnTo>
                  <a:pt x="108478" y="13441"/>
                </a:lnTo>
                <a:lnTo>
                  <a:pt x="102717" y="9601"/>
                </a:lnTo>
                <a:lnTo>
                  <a:pt x="96956" y="5760"/>
                </a:lnTo>
                <a:lnTo>
                  <a:pt x="88315" y="3840"/>
                </a:lnTo>
                <a:lnTo>
                  <a:pt x="83912" y="2471"/>
                </a:lnTo>
                <a:lnTo>
                  <a:pt x="71924" y="551"/>
                </a:lnTo>
                <a:lnTo>
                  <a:pt x="57607" y="0"/>
                </a:lnTo>
                <a:lnTo>
                  <a:pt x="7680" y="0"/>
                </a:lnTo>
                <a:lnTo>
                  <a:pt x="5760" y="960"/>
                </a:lnTo>
                <a:lnTo>
                  <a:pt x="2880" y="2880"/>
                </a:lnTo>
                <a:lnTo>
                  <a:pt x="960" y="3840"/>
                </a:lnTo>
                <a:lnTo>
                  <a:pt x="0" y="6720"/>
                </a:lnTo>
                <a:lnTo>
                  <a:pt x="0" y="201594"/>
                </a:lnTo>
                <a:lnTo>
                  <a:pt x="960" y="204475"/>
                </a:lnTo>
                <a:lnTo>
                  <a:pt x="2880" y="206380"/>
                </a:lnTo>
                <a:lnTo>
                  <a:pt x="5760" y="208315"/>
                </a:lnTo>
                <a:lnTo>
                  <a:pt x="10561" y="208315"/>
                </a:lnTo>
                <a:lnTo>
                  <a:pt x="27843" y="186232"/>
                </a:lnTo>
                <a:lnTo>
                  <a:pt x="27843" y="112303"/>
                </a:lnTo>
                <a:lnTo>
                  <a:pt x="69113" y="112303"/>
                </a:lnTo>
                <a:lnTo>
                  <a:pt x="66233" y="90236"/>
                </a:lnTo>
                <a:lnTo>
                  <a:pt x="27843" y="90236"/>
                </a:lnTo>
                <a:lnTo>
                  <a:pt x="27843" y="23042"/>
                </a:lnTo>
                <a:lnTo>
                  <a:pt x="71048" y="23042"/>
                </a:lnTo>
                <a:lnTo>
                  <a:pt x="75834" y="24947"/>
                </a:lnTo>
                <a:lnTo>
                  <a:pt x="80634" y="26883"/>
                </a:lnTo>
                <a:lnTo>
                  <a:pt x="84475" y="28788"/>
                </a:lnTo>
                <a:lnTo>
                  <a:pt x="87355" y="31668"/>
                </a:lnTo>
                <a:lnTo>
                  <a:pt x="90236" y="34549"/>
                </a:lnTo>
                <a:lnTo>
                  <a:pt x="92156" y="37444"/>
                </a:lnTo>
                <a:lnTo>
                  <a:pt x="94076" y="42230"/>
                </a:lnTo>
                <a:lnTo>
                  <a:pt x="95036" y="46070"/>
                </a:lnTo>
                <a:lnTo>
                  <a:pt x="95996" y="50871"/>
                </a:lnTo>
                <a:lnTo>
                  <a:pt x="95996" y="60472"/>
                </a:lnTo>
                <a:lnTo>
                  <a:pt x="95036" y="64312"/>
                </a:lnTo>
                <a:lnTo>
                  <a:pt x="94076" y="69113"/>
                </a:lnTo>
                <a:close/>
              </a:path>
              <a:path w="85435" h="208315">
                <a:moveTo>
                  <a:pt x="71993" y="89275"/>
                </a:moveTo>
                <a:lnTo>
                  <a:pt x="66233" y="90236"/>
                </a:lnTo>
                <a:lnTo>
                  <a:pt x="69113" y="112303"/>
                </a:lnTo>
                <a:lnTo>
                  <a:pt x="76794" y="113278"/>
                </a:lnTo>
                <a:lnTo>
                  <a:pt x="76794" y="87355"/>
                </a:lnTo>
                <a:lnTo>
                  <a:pt x="71993" y="892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" name="object 232"/>
          <p:cNvSpPr/>
          <p:nvPr/>
        </p:nvSpPr>
        <p:spPr>
          <a:xfrm>
            <a:off x="2189927" y="5814593"/>
            <a:ext cx="124800" cy="157444"/>
          </a:xfrm>
          <a:custGeom>
            <a:avLst/>
            <a:gdLst/>
            <a:ahLst/>
            <a:cxnLst/>
            <a:rect l="l" t="t" r="r" b="b"/>
            <a:pathLst>
              <a:path w="124800" h="157444">
                <a:moveTo>
                  <a:pt x="105597" y="154564"/>
                </a:moveTo>
                <a:lnTo>
                  <a:pt x="119999" y="154564"/>
                </a:lnTo>
                <a:lnTo>
                  <a:pt x="121919" y="153603"/>
                </a:lnTo>
                <a:lnTo>
                  <a:pt x="123840" y="153603"/>
                </a:lnTo>
                <a:lnTo>
                  <a:pt x="123840" y="152643"/>
                </a:lnTo>
                <a:lnTo>
                  <a:pt x="124800" y="152643"/>
                </a:lnTo>
                <a:lnTo>
                  <a:pt x="124800" y="2880"/>
                </a:lnTo>
                <a:lnTo>
                  <a:pt x="123840" y="2880"/>
                </a:lnTo>
                <a:lnTo>
                  <a:pt x="123840" y="1920"/>
                </a:lnTo>
                <a:lnTo>
                  <a:pt x="122880" y="960"/>
                </a:lnTo>
                <a:lnTo>
                  <a:pt x="121919" y="960"/>
                </a:lnTo>
                <a:lnTo>
                  <a:pt x="120959" y="0"/>
                </a:lnTo>
                <a:lnTo>
                  <a:pt x="103677" y="0"/>
                </a:lnTo>
                <a:lnTo>
                  <a:pt x="101757" y="960"/>
                </a:lnTo>
                <a:lnTo>
                  <a:pt x="100797" y="960"/>
                </a:lnTo>
                <a:lnTo>
                  <a:pt x="99837" y="1920"/>
                </a:lnTo>
                <a:lnTo>
                  <a:pt x="98877" y="1920"/>
                </a:lnTo>
                <a:lnTo>
                  <a:pt x="98877" y="3840"/>
                </a:lnTo>
                <a:lnTo>
                  <a:pt x="97916" y="3840"/>
                </a:lnTo>
                <a:lnTo>
                  <a:pt x="97916" y="106558"/>
                </a:lnTo>
                <a:lnTo>
                  <a:pt x="95255" y="109826"/>
                </a:lnTo>
                <a:lnTo>
                  <a:pt x="85962" y="119364"/>
                </a:lnTo>
                <a:lnTo>
                  <a:pt x="76809" y="126720"/>
                </a:lnTo>
                <a:lnTo>
                  <a:pt x="70088" y="131521"/>
                </a:lnTo>
                <a:lnTo>
                  <a:pt x="63367" y="134401"/>
                </a:lnTo>
                <a:lnTo>
                  <a:pt x="51846" y="134401"/>
                </a:lnTo>
                <a:lnTo>
                  <a:pt x="47045" y="133441"/>
                </a:lnTo>
                <a:lnTo>
                  <a:pt x="39364" y="129600"/>
                </a:lnTo>
                <a:lnTo>
                  <a:pt x="33604" y="122880"/>
                </a:lnTo>
                <a:lnTo>
                  <a:pt x="31683" y="119039"/>
                </a:lnTo>
                <a:lnTo>
                  <a:pt x="29763" y="115199"/>
                </a:lnTo>
                <a:lnTo>
                  <a:pt x="27843" y="109438"/>
                </a:lnTo>
                <a:lnTo>
                  <a:pt x="26883" y="104637"/>
                </a:lnTo>
                <a:lnTo>
                  <a:pt x="2688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963" y="960"/>
                </a:lnTo>
                <a:lnTo>
                  <a:pt x="24002" y="960"/>
                </a:lnTo>
                <a:lnTo>
                  <a:pt x="23042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960" y="1920"/>
                </a:lnTo>
                <a:lnTo>
                  <a:pt x="0" y="2880"/>
                </a:lnTo>
                <a:lnTo>
                  <a:pt x="9" y="94921"/>
                </a:lnTo>
                <a:lnTo>
                  <a:pt x="663" y="108401"/>
                </a:lnTo>
                <a:lnTo>
                  <a:pt x="1920" y="119999"/>
                </a:lnTo>
                <a:lnTo>
                  <a:pt x="3840" y="127680"/>
                </a:lnTo>
                <a:lnTo>
                  <a:pt x="6720" y="133441"/>
                </a:lnTo>
                <a:lnTo>
                  <a:pt x="11521" y="139202"/>
                </a:lnTo>
                <a:lnTo>
                  <a:pt x="15361" y="144962"/>
                </a:lnTo>
                <a:lnTo>
                  <a:pt x="21122" y="148803"/>
                </a:lnTo>
                <a:lnTo>
                  <a:pt x="26883" y="152643"/>
                </a:lnTo>
                <a:lnTo>
                  <a:pt x="38294" y="156120"/>
                </a:lnTo>
                <a:lnTo>
                  <a:pt x="51846" y="157444"/>
                </a:lnTo>
                <a:lnTo>
                  <a:pt x="60487" y="157444"/>
                </a:lnTo>
                <a:lnTo>
                  <a:pt x="68168" y="154564"/>
                </a:lnTo>
                <a:lnTo>
                  <a:pt x="75849" y="150723"/>
                </a:lnTo>
                <a:lnTo>
                  <a:pt x="81130" y="147951"/>
                </a:lnTo>
                <a:lnTo>
                  <a:pt x="90867" y="140610"/>
                </a:lnTo>
                <a:lnTo>
                  <a:pt x="100797" y="130561"/>
                </a:lnTo>
                <a:lnTo>
                  <a:pt x="100797" y="151668"/>
                </a:lnTo>
                <a:lnTo>
                  <a:pt x="101757" y="152643"/>
                </a:lnTo>
                <a:lnTo>
                  <a:pt x="102717" y="153603"/>
                </a:lnTo>
                <a:lnTo>
                  <a:pt x="103677" y="154564"/>
                </a:lnTo>
                <a:lnTo>
                  <a:pt x="105597" y="15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" name="object 233"/>
          <p:cNvSpPr/>
          <p:nvPr/>
        </p:nvSpPr>
        <p:spPr>
          <a:xfrm>
            <a:off x="2354092" y="5815553"/>
            <a:ext cx="102702" cy="152643"/>
          </a:xfrm>
          <a:custGeom>
            <a:avLst/>
            <a:gdLst/>
            <a:ahLst/>
            <a:cxnLst/>
            <a:rect l="l" t="t" r="r" b="b"/>
            <a:pathLst>
              <a:path w="102702" h="152643">
                <a:moveTo>
                  <a:pt x="98861" y="7680"/>
                </a:moveTo>
                <a:lnTo>
                  <a:pt x="97916" y="5760"/>
                </a:lnTo>
                <a:lnTo>
                  <a:pt x="97916" y="3840"/>
                </a:lnTo>
                <a:lnTo>
                  <a:pt x="96956" y="2880"/>
                </a:lnTo>
                <a:lnTo>
                  <a:pt x="96956" y="1920"/>
                </a:lnTo>
                <a:lnTo>
                  <a:pt x="95996" y="960"/>
                </a:lnTo>
                <a:lnTo>
                  <a:pt x="95036" y="0"/>
                </a:lnTo>
                <a:lnTo>
                  <a:pt x="4785" y="0"/>
                </a:lnTo>
                <a:lnTo>
                  <a:pt x="4785" y="960"/>
                </a:lnTo>
                <a:lnTo>
                  <a:pt x="3840" y="960"/>
                </a:lnTo>
                <a:lnTo>
                  <a:pt x="2880" y="1920"/>
                </a:lnTo>
                <a:lnTo>
                  <a:pt x="2880" y="4800"/>
                </a:lnTo>
                <a:lnTo>
                  <a:pt x="1920" y="5760"/>
                </a:lnTo>
                <a:lnTo>
                  <a:pt x="1920" y="14401"/>
                </a:lnTo>
                <a:lnTo>
                  <a:pt x="2880" y="17282"/>
                </a:lnTo>
                <a:lnTo>
                  <a:pt x="3840" y="19202"/>
                </a:lnTo>
                <a:lnTo>
                  <a:pt x="4785" y="21122"/>
                </a:lnTo>
                <a:lnTo>
                  <a:pt x="5760" y="22082"/>
                </a:lnTo>
                <a:lnTo>
                  <a:pt x="70073" y="22082"/>
                </a:lnTo>
                <a:lnTo>
                  <a:pt x="5760" y="121920"/>
                </a:lnTo>
                <a:lnTo>
                  <a:pt x="4785" y="123840"/>
                </a:lnTo>
                <a:lnTo>
                  <a:pt x="3840" y="124800"/>
                </a:lnTo>
                <a:lnTo>
                  <a:pt x="2880" y="126720"/>
                </a:lnTo>
                <a:lnTo>
                  <a:pt x="1920" y="127680"/>
                </a:lnTo>
                <a:lnTo>
                  <a:pt x="1920" y="128640"/>
                </a:lnTo>
                <a:lnTo>
                  <a:pt x="944" y="130561"/>
                </a:lnTo>
                <a:lnTo>
                  <a:pt x="944" y="131521"/>
                </a:lnTo>
                <a:lnTo>
                  <a:pt x="0" y="132481"/>
                </a:lnTo>
                <a:lnTo>
                  <a:pt x="0" y="146883"/>
                </a:lnTo>
                <a:lnTo>
                  <a:pt x="944" y="149763"/>
                </a:lnTo>
                <a:lnTo>
                  <a:pt x="1920" y="150708"/>
                </a:lnTo>
                <a:lnTo>
                  <a:pt x="3840" y="152643"/>
                </a:lnTo>
                <a:lnTo>
                  <a:pt x="99837" y="152643"/>
                </a:lnTo>
                <a:lnTo>
                  <a:pt x="100797" y="151683"/>
                </a:lnTo>
                <a:lnTo>
                  <a:pt x="101757" y="150708"/>
                </a:lnTo>
                <a:lnTo>
                  <a:pt x="101757" y="148803"/>
                </a:lnTo>
                <a:lnTo>
                  <a:pt x="102702" y="146883"/>
                </a:lnTo>
                <a:lnTo>
                  <a:pt x="102702" y="136321"/>
                </a:lnTo>
                <a:lnTo>
                  <a:pt x="101757" y="135361"/>
                </a:lnTo>
                <a:lnTo>
                  <a:pt x="101757" y="133441"/>
                </a:lnTo>
                <a:lnTo>
                  <a:pt x="100797" y="133441"/>
                </a:lnTo>
                <a:lnTo>
                  <a:pt x="100797" y="132481"/>
                </a:lnTo>
                <a:lnTo>
                  <a:pt x="99837" y="131521"/>
                </a:lnTo>
                <a:lnTo>
                  <a:pt x="98861" y="130561"/>
                </a:lnTo>
                <a:lnTo>
                  <a:pt x="28788" y="130561"/>
                </a:lnTo>
                <a:lnTo>
                  <a:pt x="93116" y="30723"/>
                </a:lnTo>
                <a:lnTo>
                  <a:pt x="94076" y="28803"/>
                </a:lnTo>
                <a:lnTo>
                  <a:pt x="95036" y="27843"/>
                </a:lnTo>
                <a:lnTo>
                  <a:pt x="95996" y="25923"/>
                </a:lnTo>
                <a:lnTo>
                  <a:pt x="95996" y="24963"/>
                </a:lnTo>
                <a:lnTo>
                  <a:pt x="96956" y="24003"/>
                </a:lnTo>
                <a:lnTo>
                  <a:pt x="96956" y="22082"/>
                </a:lnTo>
                <a:lnTo>
                  <a:pt x="97916" y="21122"/>
                </a:lnTo>
                <a:lnTo>
                  <a:pt x="97916" y="18242"/>
                </a:lnTo>
                <a:lnTo>
                  <a:pt x="98861" y="17282"/>
                </a:lnTo>
                <a:lnTo>
                  <a:pt x="98861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" name="object 234"/>
          <p:cNvSpPr/>
          <p:nvPr/>
        </p:nvSpPr>
        <p:spPr>
          <a:xfrm>
            <a:off x="2484638" y="5815553"/>
            <a:ext cx="103677" cy="152643"/>
          </a:xfrm>
          <a:custGeom>
            <a:avLst/>
            <a:gdLst/>
            <a:ahLst/>
            <a:cxnLst/>
            <a:rect l="l" t="t" r="r" b="b"/>
            <a:pathLst>
              <a:path w="103677" h="152643">
                <a:moveTo>
                  <a:pt x="102717" y="135361"/>
                </a:moveTo>
                <a:lnTo>
                  <a:pt x="101757" y="133441"/>
                </a:lnTo>
                <a:lnTo>
                  <a:pt x="100797" y="132481"/>
                </a:lnTo>
                <a:lnTo>
                  <a:pt x="100797" y="131521"/>
                </a:lnTo>
                <a:lnTo>
                  <a:pt x="99837" y="131521"/>
                </a:lnTo>
                <a:lnTo>
                  <a:pt x="98877" y="130561"/>
                </a:lnTo>
                <a:lnTo>
                  <a:pt x="28803" y="130561"/>
                </a:lnTo>
                <a:lnTo>
                  <a:pt x="93131" y="30723"/>
                </a:lnTo>
                <a:lnTo>
                  <a:pt x="94076" y="28803"/>
                </a:lnTo>
                <a:lnTo>
                  <a:pt x="95036" y="27843"/>
                </a:lnTo>
                <a:lnTo>
                  <a:pt x="95996" y="25923"/>
                </a:lnTo>
                <a:lnTo>
                  <a:pt x="96956" y="24963"/>
                </a:lnTo>
                <a:lnTo>
                  <a:pt x="96956" y="24003"/>
                </a:lnTo>
                <a:lnTo>
                  <a:pt x="97917" y="22082"/>
                </a:lnTo>
                <a:lnTo>
                  <a:pt x="97917" y="21122"/>
                </a:lnTo>
                <a:lnTo>
                  <a:pt x="98877" y="20162"/>
                </a:lnTo>
                <a:lnTo>
                  <a:pt x="98877" y="5760"/>
                </a:lnTo>
                <a:lnTo>
                  <a:pt x="97917" y="4800"/>
                </a:lnTo>
                <a:lnTo>
                  <a:pt x="97917" y="2880"/>
                </a:lnTo>
                <a:lnTo>
                  <a:pt x="96956" y="1920"/>
                </a:lnTo>
                <a:lnTo>
                  <a:pt x="95996" y="960"/>
                </a:lnTo>
                <a:lnTo>
                  <a:pt x="95036" y="0"/>
                </a:lnTo>
                <a:lnTo>
                  <a:pt x="5760" y="0"/>
                </a:lnTo>
                <a:lnTo>
                  <a:pt x="4800" y="960"/>
                </a:lnTo>
                <a:lnTo>
                  <a:pt x="3840" y="960"/>
                </a:lnTo>
                <a:lnTo>
                  <a:pt x="3840" y="1920"/>
                </a:lnTo>
                <a:lnTo>
                  <a:pt x="2880" y="2880"/>
                </a:lnTo>
                <a:lnTo>
                  <a:pt x="2880" y="5760"/>
                </a:lnTo>
                <a:lnTo>
                  <a:pt x="1920" y="7680"/>
                </a:lnTo>
                <a:lnTo>
                  <a:pt x="1920" y="14401"/>
                </a:lnTo>
                <a:lnTo>
                  <a:pt x="2880" y="17282"/>
                </a:lnTo>
                <a:lnTo>
                  <a:pt x="3840" y="19202"/>
                </a:lnTo>
                <a:lnTo>
                  <a:pt x="4800" y="21122"/>
                </a:lnTo>
                <a:lnTo>
                  <a:pt x="6720" y="22082"/>
                </a:lnTo>
                <a:lnTo>
                  <a:pt x="70073" y="22082"/>
                </a:lnTo>
                <a:lnTo>
                  <a:pt x="5760" y="121920"/>
                </a:lnTo>
                <a:lnTo>
                  <a:pt x="4800" y="123840"/>
                </a:lnTo>
                <a:lnTo>
                  <a:pt x="3840" y="124800"/>
                </a:lnTo>
                <a:lnTo>
                  <a:pt x="2880" y="126720"/>
                </a:lnTo>
                <a:lnTo>
                  <a:pt x="2880" y="127680"/>
                </a:lnTo>
                <a:lnTo>
                  <a:pt x="1920" y="128640"/>
                </a:lnTo>
                <a:lnTo>
                  <a:pt x="1920" y="130561"/>
                </a:lnTo>
                <a:lnTo>
                  <a:pt x="960" y="131521"/>
                </a:lnTo>
                <a:lnTo>
                  <a:pt x="960" y="133441"/>
                </a:lnTo>
                <a:lnTo>
                  <a:pt x="0" y="135361"/>
                </a:lnTo>
                <a:lnTo>
                  <a:pt x="0" y="146883"/>
                </a:lnTo>
                <a:lnTo>
                  <a:pt x="960" y="149763"/>
                </a:lnTo>
                <a:lnTo>
                  <a:pt x="1920" y="150708"/>
                </a:lnTo>
                <a:lnTo>
                  <a:pt x="3840" y="152643"/>
                </a:lnTo>
                <a:lnTo>
                  <a:pt x="99837" y="152643"/>
                </a:lnTo>
                <a:lnTo>
                  <a:pt x="100797" y="151683"/>
                </a:lnTo>
                <a:lnTo>
                  <a:pt x="101757" y="151683"/>
                </a:lnTo>
                <a:lnTo>
                  <a:pt x="101757" y="149763"/>
                </a:lnTo>
                <a:lnTo>
                  <a:pt x="102717" y="148803"/>
                </a:lnTo>
                <a:lnTo>
                  <a:pt x="102717" y="145923"/>
                </a:lnTo>
                <a:lnTo>
                  <a:pt x="103677" y="144002"/>
                </a:lnTo>
                <a:lnTo>
                  <a:pt x="103677" y="139202"/>
                </a:lnTo>
                <a:lnTo>
                  <a:pt x="102717" y="138242"/>
                </a:lnTo>
                <a:lnTo>
                  <a:pt x="102717" y="13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" name="object 235"/>
          <p:cNvSpPr/>
          <p:nvPr/>
        </p:nvSpPr>
        <p:spPr>
          <a:xfrm>
            <a:off x="2606558" y="5814593"/>
            <a:ext cx="218876" cy="154564"/>
          </a:xfrm>
          <a:custGeom>
            <a:avLst/>
            <a:gdLst/>
            <a:ahLst/>
            <a:cxnLst/>
            <a:rect l="l" t="t" r="r" b="b"/>
            <a:pathLst>
              <a:path w="218876" h="154564">
                <a:moveTo>
                  <a:pt x="120959" y="960"/>
                </a:moveTo>
                <a:lnTo>
                  <a:pt x="119999" y="960"/>
                </a:lnTo>
                <a:lnTo>
                  <a:pt x="119039" y="0"/>
                </a:lnTo>
                <a:lnTo>
                  <a:pt x="100797" y="0"/>
                </a:lnTo>
                <a:lnTo>
                  <a:pt x="99837" y="960"/>
                </a:lnTo>
                <a:lnTo>
                  <a:pt x="97917" y="960"/>
                </a:lnTo>
                <a:lnTo>
                  <a:pt x="96956" y="1920"/>
                </a:lnTo>
                <a:lnTo>
                  <a:pt x="96956" y="2880"/>
                </a:lnTo>
                <a:lnTo>
                  <a:pt x="95996" y="2880"/>
                </a:lnTo>
                <a:lnTo>
                  <a:pt x="95996" y="4800"/>
                </a:lnTo>
                <a:lnTo>
                  <a:pt x="63352" y="124800"/>
                </a:lnTo>
                <a:lnTo>
                  <a:pt x="63352" y="125760"/>
                </a:lnTo>
                <a:lnTo>
                  <a:pt x="62407" y="124800"/>
                </a:lnTo>
                <a:lnTo>
                  <a:pt x="27843" y="4800"/>
                </a:lnTo>
                <a:lnTo>
                  <a:pt x="27843" y="3840"/>
                </a:lnTo>
                <a:lnTo>
                  <a:pt x="2688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4003" y="960"/>
                </a:lnTo>
                <a:lnTo>
                  <a:pt x="23042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8641"/>
                </a:lnTo>
                <a:lnTo>
                  <a:pt x="960" y="9601"/>
                </a:lnTo>
                <a:lnTo>
                  <a:pt x="960" y="11521"/>
                </a:lnTo>
                <a:lnTo>
                  <a:pt x="44165" y="148803"/>
                </a:lnTo>
                <a:lnTo>
                  <a:pt x="44165" y="151668"/>
                </a:lnTo>
                <a:lnTo>
                  <a:pt x="45125" y="151668"/>
                </a:lnTo>
                <a:lnTo>
                  <a:pt x="46070" y="152643"/>
                </a:lnTo>
                <a:lnTo>
                  <a:pt x="47045" y="153603"/>
                </a:lnTo>
                <a:lnTo>
                  <a:pt x="48006" y="153603"/>
                </a:lnTo>
                <a:lnTo>
                  <a:pt x="49911" y="154564"/>
                </a:lnTo>
                <a:lnTo>
                  <a:pt x="73913" y="154564"/>
                </a:lnTo>
                <a:lnTo>
                  <a:pt x="74874" y="153603"/>
                </a:lnTo>
                <a:lnTo>
                  <a:pt x="76794" y="153603"/>
                </a:lnTo>
                <a:lnTo>
                  <a:pt x="77754" y="152643"/>
                </a:lnTo>
                <a:lnTo>
                  <a:pt x="77754" y="151668"/>
                </a:lnTo>
                <a:lnTo>
                  <a:pt x="78714" y="151668"/>
                </a:lnTo>
                <a:lnTo>
                  <a:pt x="79674" y="150723"/>
                </a:lnTo>
                <a:lnTo>
                  <a:pt x="79674" y="148803"/>
                </a:lnTo>
                <a:lnTo>
                  <a:pt x="108478" y="44165"/>
                </a:lnTo>
                <a:lnTo>
                  <a:pt x="108478" y="42245"/>
                </a:lnTo>
                <a:lnTo>
                  <a:pt x="139202" y="148803"/>
                </a:lnTo>
                <a:lnTo>
                  <a:pt x="139202" y="150723"/>
                </a:lnTo>
                <a:lnTo>
                  <a:pt x="140147" y="151668"/>
                </a:lnTo>
                <a:lnTo>
                  <a:pt x="141122" y="151668"/>
                </a:lnTo>
                <a:lnTo>
                  <a:pt x="141122" y="152643"/>
                </a:lnTo>
                <a:lnTo>
                  <a:pt x="142082" y="153603"/>
                </a:lnTo>
                <a:lnTo>
                  <a:pt x="143987" y="153603"/>
                </a:lnTo>
                <a:lnTo>
                  <a:pt x="144962" y="154564"/>
                </a:lnTo>
                <a:lnTo>
                  <a:pt x="168950" y="154564"/>
                </a:lnTo>
                <a:lnTo>
                  <a:pt x="170870" y="153603"/>
                </a:lnTo>
                <a:lnTo>
                  <a:pt x="171831" y="153603"/>
                </a:lnTo>
                <a:lnTo>
                  <a:pt x="172791" y="152643"/>
                </a:lnTo>
                <a:lnTo>
                  <a:pt x="173751" y="151668"/>
                </a:lnTo>
                <a:lnTo>
                  <a:pt x="174711" y="151668"/>
                </a:lnTo>
                <a:lnTo>
                  <a:pt x="174711" y="148803"/>
                </a:lnTo>
                <a:lnTo>
                  <a:pt x="217916" y="11521"/>
                </a:lnTo>
                <a:lnTo>
                  <a:pt x="218876" y="9601"/>
                </a:lnTo>
                <a:lnTo>
                  <a:pt x="218876" y="1920"/>
                </a:lnTo>
                <a:lnTo>
                  <a:pt x="217916" y="1920"/>
                </a:lnTo>
                <a:lnTo>
                  <a:pt x="217916" y="960"/>
                </a:lnTo>
                <a:lnTo>
                  <a:pt x="216956" y="960"/>
                </a:lnTo>
                <a:lnTo>
                  <a:pt x="215996" y="0"/>
                </a:lnTo>
                <a:lnTo>
                  <a:pt x="197754" y="0"/>
                </a:lnTo>
                <a:lnTo>
                  <a:pt x="196794" y="960"/>
                </a:lnTo>
                <a:lnTo>
                  <a:pt x="194873" y="960"/>
                </a:lnTo>
                <a:lnTo>
                  <a:pt x="193913" y="1920"/>
                </a:lnTo>
                <a:lnTo>
                  <a:pt x="193913" y="2880"/>
                </a:lnTo>
                <a:lnTo>
                  <a:pt x="192953" y="2880"/>
                </a:lnTo>
                <a:lnTo>
                  <a:pt x="192953" y="4800"/>
                </a:lnTo>
                <a:lnTo>
                  <a:pt x="158389" y="124800"/>
                </a:lnTo>
                <a:lnTo>
                  <a:pt x="157429" y="125760"/>
                </a:lnTo>
                <a:lnTo>
                  <a:pt x="157429" y="124800"/>
                </a:lnTo>
                <a:lnTo>
                  <a:pt x="122880" y="4800"/>
                </a:lnTo>
                <a:lnTo>
                  <a:pt x="121919" y="3840"/>
                </a:lnTo>
                <a:lnTo>
                  <a:pt x="121919" y="1920"/>
                </a:lnTo>
                <a:lnTo>
                  <a:pt x="120959" y="1920"/>
                </a:lnTo>
                <a:lnTo>
                  <a:pt x="120959" y="960"/>
                </a:lnTo>
                <a:close/>
              </a:path>
              <a:path w="218876" h="154564">
                <a:moveTo>
                  <a:pt x="139202" y="148803"/>
                </a:moveTo>
                <a:lnTo>
                  <a:pt x="108478" y="42245"/>
                </a:lnTo>
                <a:lnTo>
                  <a:pt x="108478" y="44165"/>
                </a:lnTo>
                <a:lnTo>
                  <a:pt x="139202" y="14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" name="object 236"/>
          <p:cNvSpPr/>
          <p:nvPr/>
        </p:nvSpPr>
        <p:spPr>
          <a:xfrm>
            <a:off x="2845597" y="5811713"/>
            <a:ext cx="145907" cy="160324"/>
          </a:xfrm>
          <a:custGeom>
            <a:avLst/>
            <a:gdLst/>
            <a:ahLst/>
            <a:cxnLst/>
            <a:rect l="l" t="t" r="r" b="b"/>
            <a:pathLst>
              <a:path w="145907" h="160324">
                <a:moveTo>
                  <a:pt x="0" y="81594"/>
                </a:moveTo>
                <a:lnTo>
                  <a:pt x="293" y="89920"/>
                </a:lnTo>
                <a:lnTo>
                  <a:pt x="1956" y="102670"/>
                </a:lnTo>
                <a:lnTo>
                  <a:pt x="4800" y="114239"/>
                </a:lnTo>
                <a:lnTo>
                  <a:pt x="5731" y="117199"/>
                </a:lnTo>
                <a:lnTo>
                  <a:pt x="10767" y="129098"/>
                </a:lnTo>
                <a:lnTo>
                  <a:pt x="18227" y="139202"/>
                </a:lnTo>
                <a:lnTo>
                  <a:pt x="28431" y="148377"/>
                </a:lnTo>
                <a:lnTo>
                  <a:pt x="29748" y="101757"/>
                </a:lnTo>
                <a:lnTo>
                  <a:pt x="28788" y="95036"/>
                </a:lnTo>
                <a:lnTo>
                  <a:pt x="27828" y="87370"/>
                </a:lnTo>
                <a:lnTo>
                  <a:pt x="27828" y="71033"/>
                </a:lnTo>
                <a:lnTo>
                  <a:pt x="28788" y="63367"/>
                </a:lnTo>
                <a:lnTo>
                  <a:pt x="30708" y="56631"/>
                </a:lnTo>
                <a:lnTo>
                  <a:pt x="32628" y="49926"/>
                </a:lnTo>
                <a:lnTo>
                  <a:pt x="35509" y="44165"/>
                </a:lnTo>
                <a:lnTo>
                  <a:pt x="39349" y="38404"/>
                </a:lnTo>
                <a:lnTo>
                  <a:pt x="42230" y="33604"/>
                </a:lnTo>
                <a:lnTo>
                  <a:pt x="47030" y="29763"/>
                </a:lnTo>
                <a:lnTo>
                  <a:pt x="52791" y="26883"/>
                </a:lnTo>
                <a:lnTo>
                  <a:pt x="58552" y="24002"/>
                </a:lnTo>
                <a:lnTo>
                  <a:pt x="65272" y="23042"/>
                </a:lnTo>
                <a:lnTo>
                  <a:pt x="81594" y="23042"/>
                </a:lnTo>
                <a:lnTo>
                  <a:pt x="89275" y="24002"/>
                </a:lnTo>
                <a:lnTo>
                  <a:pt x="94076" y="27843"/>
                </a:lnTo>
                <a:lnTo>
                  <a:pt x="100782" y="30723"/>
                </a:lnTo>
                <a:lnTo>
                  <a:pt x="104622" y="34564"/>
                </a:lnTo>
                <a:lnTo>
                  <a:pt x="108463" y="39364"/>
                </a:lnTo>
                <a:lnTo>
                  <a:pt x="111343" y="45125"/>
                </a:lnTo>
                <a:lnTo>
                  <a:pt x="114223" y="50886"/>
                </a:lnTo>
                <a:lnTo>
                  <a:pt x="115183" y="58567"/>
                </a:lnTo>
                <a:lnTo>
                  <a:pt x="117119" y="65288"/>
                </a:lnTo>
                <a:lnTo>
                  <a:pt x="117119" y="89275"/>
                </a:lnTo>
                <a:lnTo>
                  <a:pt x="116144" y="96956"/>
                </a:lnTo>
                <a:lnTo>
                  <a:pt x="115183" y="103677"/>
                </a:lnTo>
                <a:lnTo>
                  <a:pt x="113278" y="110398"/>
                </a:lnTo>
                <a:lnTo>
                  <a:pt x="110398" y="116159"/>
                </a:lnTo>
                <a:lnTo>
                  <a:pt x="106558" y="121920"/>
                </a:lnTo>
                <a:lnTo>
                  <a:pt x="102717" y="126720"/>
                </a:lnTo>
                <a:lnTo>
                  <a:pt x="98877" y="130561"/>
                </a:lnTo>
                <a:lnTo>
                  <a:pt x="93116" y="133441"/>
                </a:lnTo>
                <a:lnTo>
                  <a:pt x="87355" y="136321"/>
                </a:lnTo>
                <a:lnTo>
                  <a:pt x="80634" y="137281"/>
                </a:lnTo>
                <a:lnTo>
                  <a:pt x="64312" y="137281"/>
                </a:lnTo>
                <a:lnTo>
                  <a:pt x="56631" y="136321"/>
                </a:lnTo>
                <a:lnTo>
                  <a:pt x="50871" y="133441"/>
                </a:lnTo>
                <a:lnTo>
                  <a:pt x="45110" y="129600"/>
                </a:lnTo>
                <a:lnTo>
                  <a:pt x="41269" y="125760"/>
                </a:lnTo>
                <a:lnTo>
                  <a:pt x="40309" y="154548"/>
                </a:lnTo>
                <a:lnTo>
                  <a:pt x="45366" y="156508"/>
                </a:lnTo>
                <a:lnTo>
                  <a:pt x="57531" y="159368"/>
                </a:lnTo>
                <a:lnTo>
                  <a:pt x="71033" y="160324"/>
                </a:lnTo>
                <a:lnTo>
                  <a:pt x="79616" y="159862"/>
                </a:lnTo>
                <a:lnTo>
                  <a:pt x="92221" y="157471"/>
                </a:lnTo>
                <a:lnTo>
                  <a:pt x="103662" y="153603"/>
                </a:lnTo>
                <a:lnTo>
                  <a:pt x="117772" y="145680"/>
                </a:lnTo>
                <a:lnTo>
                  <a:pt x="126705" y="137281"/>
                </a:lnTo>
                <a:lnTo>
                  <a:pt x="136350" y="123165"/>
                </a:lnTo>
                <a:lnTo>
                  <a:pt x="141107" y="111358"/>
                </a:lnTo>
                <a:lnTo>
                  <a:pt x="142931" y="104446"/>
                </a:lnTo>
                <a:lnTo>
                  <a:pt x="145109" y="91909"/>
                </a:lnTo>
                <a:lnTo>
                  <a:pt x="145907" y="78714"/>
                </a:lnTo>
                <a:lnTo>
                  <a:pt x="145615" y="70409"/>
                </a:lnTo>
                <a:lnTo>
                  <a:pt x="143952" y="57658"/>
                </a:lnTo>
                <a:lnTo>
                  <a:pt x="141107" y="46085"/>
                </a:lnTo>
                <a:lnTo>
                  <a:pt x="134742" y="31223"/>
                </a:lnTo>
                <a:lnTo>
                  <a:pt x="127665" y="21122"/>
                </a:lnTo>
                <a:lnTo>
                  <a:pt x="117085" y="11946"/>
                </a:lnTo>
                <a:lnTo>
                  <a:pt x="105597" y="5760"/>
                </a:lnTo>
                <a:lnTo>
                  <a:pt x="99858" y="3583"/>
                </a:lnTo>
                <a:lnTo>
                  <a:pt x="87780" y="895"/>
                </a:lnTo>
                <a:lnTo>
                  <a:pt x="73913" y="0"/>
                </a:lnTo>
                <a:lnTo>
                  <a:pt x="66102" y="383"/>
                </a:lnTo>
                <a:lnTo>
                  <a:pt x="53280" y="2761"/>
                </a:lnTo>
                <a:lnTo>
                  <a:pt x="42230" y="6720"/>
                </a:lnTo>
                <a:lnTo>
                  <a:pt x="27680" y="14853"/>
                </a:lnTo>
                <a:lnTo>
                  <a:pt x="18227" y="23042"/>
                </a:lnTo>
                <a:lnTo>
                  <a:pt x="9569" y="36981"/>
                </a:lnTo>
                <a:lnTo>
                  <a:pt x="4800" y="48966"/>
                </a:lnTo>
                <a:lnTo>
                  <a:pt x="2978" y="55867"/>
                </a:lnTo>
                <a:lnTo>
                  <a:pt x="799" y="68406"/>
                </a:lnTo>
                <a:lnTo>
                  <a:pt x="0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" name="object 237"/>
          <p:cNvSpPr/>
          <p:nvPr/>
        </p:nvSpPr>
        <p:spPr>
          <a:xfrm>
            <a:off x="2874029" y="5913470"/>
            <a:ext cx="12838" cy="52791"/>
          </a:xfrm>
          <a:custGeom>
            <a:avLst/>
            <a:gdLst/>
            <a:ahLst/>
            <a:cxnLst/>
            <a:rect l="l" t="t" r="r" b="b"/>
            <a:pathLst>
              <a:path w="12838" h="52791">
                <a:moveTo>
                  <a:pt x="11877" y="52791"/>
                </a:moveTo>
                <a:lnTo>
                  <a:pt x="12838" y="24002"/>
                </a:lnTo>
                <a:lnTo>
                  <a:pt x="8997" y="19202"/>
                </a:lnTo>
                <a:lnTo>
                  <a:pt x="6117" y="13441"/>
                </a:lnTo>
                <a:lnTo>
                  <a:pt x="3236" y="7680"/>
                </a:lnTo>
                <a:lnTo>
                  <a:pt x="1316" y="0"/>
                </a:lnTo>
                <a:lnTo>
                  <a:pt x="0" y="46619"/>
                </a:lnTo>
                <a:lnTo>
                  <a:pt x="11877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" name="object 238"/>
          <p:cNvSpPr/>
          <p:nvPr/>
        </p:nvSpPr>
        <p:spPr>
          <a:xfrm>
            <a:off x="3030870" y="5811713"/>
            <a:ext cx="84475" cy="157444"/>
          </a:xfrm>
          <a:custGeom>
            <a:avLst/>
            <a:gdLst/>
            <a:ahLst/>
            <a:cxnLst/>
            <a:rect l="l" t="t" r="r" b="b"/>
            <a:pathLst>
              <a:path w="84475" h="157444">
                <a:moveTo>
                  <a:pt x="84475" y="7680"/>
                </a:moveTo>
                <a:lnTo>
                  <a:pt x="83515" y="6720"/>
                </a:lnTo>
                <a:lnTo>
                  <a:pt x="83515" y="4800"/>
                </a:lnTo>
                <a:lnTo>
                  <a:pt x="82555" y="4800"/>
                </a:lnTo>
                <a:lnTo>
                  <a:pt x="81594" y="3840"/>
                </a:lnTo>
                <a:lnTo>
                  <a:pt x="80634" y="3840"/>
                </a:lnTo>
                <a:lnTo>
                  <a:pt x="78714" y="2880"/>
                </a:lnTo>
                <a:lnTo>
                  <a:pt x="77754" y="1920"/>
                </a:lnTo>
                <a:lnTo>
                  <a:pt x="73913" y="1920"/>
                </a:lnTo>
                <a:lnTo>
                  <a:pt x="71993" y="960"/>
                </a:lnTo>
                <a:lnTo>
                  <a:pt x="68153" y="960"/>
                </a:lnTo>
                <a:lnTo>
                  <a:pt x="66233" y="0"/>
                </a:lnTo>
                <a:lnTo>
                  <a:pt x="60472" y="0"/>
                </a:lnTo>
                <a:lnTo>
                  <a:pt x="57591" y="960"/>
                </a:lnTo>
                <a:lnTo>
                  <a:pt x="53751" y="1920"/>
                </a:lnTo>
                <a:lnTo>
                  <a:pt x="50871" y="2880"/>
                </a:lnTo>
                <a:lnTo>
                  <a:pt x="47990" y="3840"/>
                </a:lnTo>
                <a:lnTo>
                  <a:pt x="45110" y="5760"/>
                </a:lnTo>
                <a:lnTo>
                  <a:pt x="41269" y="8641"/>
                </a:lnTo>
                <a:lnTo>
                  <a:pt x="38389" y="11521"/>
                </a:lnTo>
                <a:lnTo>
                  <a:pt x="34549" y="14401"/>
                </a:lnTo>
                <a:lnTo>
                  <a:pt x="31668" y="18242"/>
                </a:lnTo>
                <a:lnTo>
                  <a:pt x="27828" y="23042"/>
                </a:lnTo>
                <a:lnTo>
                  <a:pt x="23987" y="28803"/>
                </a:lnTo>
                <a:lnTo>
                  <a:pt x="23987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07" y="3840"/>
                </a:lnTo>
                <a:lnTo>
                  <a:pt x="20147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84"/>
                </a:lnTo>
                <a:lnTo>
                  <a:pt x="1920" y="156484"/>
                </a:lnTo>
                <a:lnTo>
                  <a:pt x="3840" y="157444"/>
                </a:lnTo>
                <a:lnTo>
                  <a:pt x="21107" y="157444"/>
                </a:lnTo>
                <a:lnTo>
                  <a:pt x="23042" y="156484"/>
                </a:lnTo>
                <a:lnTo>
                  <a:pt x="24947" y="156484"/>
                </a:lnTo>
                <a:lnTo>
                  <a:pt x="24947" y="155524"/>
                </a:lnTo>
                <a:lnTo>
                  <a:pt x="25923" y="155524"/>
                </a:lnTo>
                <a:lnTo>
                  <a:pt x="25923" y="57607"/>
                </a:lnTo>
                <a:lnTo>
                  <a:pt x="29763" y="51846"/>
                </a:lnTo>
                <a:lnTo>
                  <a:pt x="33588" y="46085"/>
                </a:lnTo>
                <a:lnTo>
                  <a:pt x="36469" y="42245"/>
                </a:lnTo>
                <a:lnTo>
                  <a:pt x="40309" y="38404"/>
                </a:lnTo>
                <a:lnTo>
                  <a:pt x="43190" y="34564"/>
                </a:lnTo>
                <a:lnTo>
                  <a:pt x="45110" y="32644"/>
                </a:lnTo>
                <a:lnTo>
                  <a:pt x="47990" y="29763"/>
                </a:lnTo>
                <a:lnTo>
                  <a:pt x="50871" y="27843"/>
                </a:lnTo>
                <a:lnTo>
                  <a:pt x="53751" y="26883"/>
                </a:lnTo>
                <a:lnTo>
                  <a:pt x="56631" y="25923"/>
                </a:lnTo>
                <a:lnTo>
                  <a:pt x="68153" y="25923"/>
                </a:lnTo>
                <a:lnTo>
                  <a:pt x="70073" y="26883"/>
                </a:lnTo>
                <a:lnTo>
                  <a:pt x="71993" y="26883"/>
                </a:lnTo>
                <a:lnTo>
                  <a:pt x="72953" y="27843"/>
                </a:lnTo>
                <a:lnTo>
                  <a:pt x="74874" y="27843"/>
                </a:lnTo>
                <a:lnTo>
                  <a:pt x="75834" y="28803"/>
                </a:lnTo>
                <a:lnTo>
                  <a:pt x="77754" y="28803"/>
                </a:lnTo>
                <a:lnTo>
                  <a:pt x="78714" y="29763"/>
                </a:lnTo>
                <a:lnTo>
                  <a:pt x="82555" y="29763"/>
                </a:lnTo>
                <a:lnTo>
                  <a:pt x="82555" y="28803"/>
                </a:lnTo>
                <a:lnTo>
                  <a:pt x="83515" y="28803"/>
                </a:lnTo>
                <a:lnTo>
                  <a:pt x="83515" y="26883"/>
                </a:lnTo>
                <a:lnTo>
                  <a:pt x="84475" y="25923"/>
                </a:lnTo>
                <a:lnTo>
                  <a:pt x="84475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" name="object 239"/>
          <p:cNvSpPr/>
          <p:nvPr/>
        </p:nvSpPr>
        <p:spPr>
          <a:xfrm>
            <a:off x="3132627" y="5744519"/>
            <a:ext cx="133426" cy="227517"/>
          </a:xfrm>
          <a:custGeom>
            <a:avLst/>
            <a:gdLst/>
            <a:ahLst/>
            <a:cxnLst/>
            <a:rect l="l" t="t" r="r" b="b"/>
            <a:pathLst>
              <a:path w="133426" h="227517">
                <a:moveTo>
                  <a:pt x="110383" y="960"/>
                </a:moveTo>
                <a:lnTo>
                  <a:pt x="109438" y="1920"/>
                </a:lnTo>
                <a:lnTo>
                  <a:pt x="108478" y="1920"/>
                </a:lnTo>
                <a:lnTo>
                  <a:pt x="107502" y="2880"/>
                </a:lnTo>
                <a:lnTo>
                  <a:pt x="106558" y="3840"/>
                </a:lnTo>
                <a:lnTo>
                  <a:pt x="106558" y="89275"/>
                </a:lnTo>
                <a:lnTo>
                  <a:pt x="105580" y="88305"/>
                </a:lnTo>
                <a:lnTo>
                  <a:pt x="95849" y="79635"/>
                </a:lnTo>
                <a:lnTo>
                  <a:pt x="85435" y="72953"/>
                </a:lnTo>
                <a:lnTo>
                  <a:pt x="78714" y="69113"/>
                </a:lnTo>
                <a:lnTo>
                  <a:pt x="71033" y="67193"/>
                </a:lnTo>
                <a:lnTo>
                  <a:pt x="62392" y="67193"/>
                </a:lnTo>
                <a:lnTo>
                  <a:pt x="46767" y="69036"/>
                </a:lnTo>
                <a:lnTo>
                  <a:pt x="35509" y="73913"/>
                </a:lnTo>
                <a:lnTo>
                  <a:pt x="27828" y="77754"/>
                </a:lnTo>
                <a:lnTo>
                  <a:pt x="21107" y="82555"/>
                </a:lnTo>
                <a:lnTo>
                  <a:pt x="16306" y="89275"/>
                </a:lnTo>
                <a:lnTo>
                  <a:pt x="8298" y="103043"/>
                </a:lnTo>
                <a:lnTo>
                  <a:pt x="3840" y="115199"/>
                </a:lnTo>
                <a:lnTo>
                  <a:pt x="2033" y="123241"/>
                </a:lnTo>
                <a:lnTo>
                  <a:pt x="457" y="135866"/>
                </a:lnTo>
                <a:lnTo>
                  <a:pt x="0" y="148788"/>
                </a:lnTo>
                <a:lnTo>
                  <a:pt x="90" y="154732"/>
                </a:lnTo>
                <a:lnTo>
                  <a:pt x="997" y="167523"/>
                </a:lnTo>
                <a:lnTo>
                  <a:pt x="2880" y="179511"/>
                </a:lnTo>
                <a:lnTo>
                  <a:pt x="7752" y="193478"/>
                </a:lnTo>
                <a:lnTo>
                  <a:pt x="13426" y="204475"/>
                </a:lnTo>
                <a:lnTo>
                  <a:pt x="18242" y="211195"/>
                </a:lnTo>
                <a:lnTo>
                  <a:pt x="23987" y="216956"/>
                </a:lnTo>
                <a:lnTo>
                  <a:pt x="27828" y="160309"/>
                </a:lnTo>
                <a:lnTo>
                  <a:pt x="27828" y="132481"/>
                </a:lnTo>
                <a:lnTo>
                  <a:pt x="29748" y="125760"/>
                </a:lnTo>
                <a:lnTo>
                  <a:pt x="30708" y="119039"/>
                </a:lnTo>
                <a:lnTo>
                  <a:pt x="32628" y="113278"/>
                </a:lnTo>
                <a:lnTo>
                  <a:pt x="35509" y="108478"/>
                </a:lnTo>
                <a:lnTo>
                  <a:pt x="39349" y="102717"/>
                </a:lnTo>
                <a:lnTo>
                  <a:pt x="43190" y="98877"/>
                </a:lnTo>
                <a:lnTo>
                  <a:pt x="47990" y="95036"/>
                </a:lnTo>
                <a:lnTo>
                  <a:pt x="52791" y="92156"/>
                </a:lnTo>
                <a:lnTo>
                  <a:pt x="57591" y="90236"/>
                </a:lnTo>
                <a:lnTo>
                  <a:pt x="71993" y="90236"/>
                </a:lnTo>
                <a:lnTo>
                  <a:pt x="79674" y="93116"/>
                </a:lnTo>
                <a:lnTo>
                  <a:pt x="85435" y="97916"/>
                </a:lnTo>
                <a:lnTo>
                  <a:pt x="88388" y="99889"/>
                </a:lnTo>
                <a:lnTo>
                  <a:pt x="97710" y="107894"/>
                </a:lnTo>
                <a:lnTo>
                  <a:pt x="106558" y="118079"/>
                </a:lnTo>
                <a:lnTo>
                  <a:pt x="106558" y="175671"/>
                </a:lnTo>
                <a:lnTo>
                  <a:pt x="102717" y="181432"/>
                </a:lnTo>
                <a:lnTo>
                  <a:pt x="98877" y="186232"/>
                </a:lnTo>
                <a:lnTo>
                  <a:pt x="95036" y="189113"/>
                </a:lnTo>
                <a:lnTo>
                  <a:pt x="91196" y="192953"/>
                </a:lnTo>
                <a:lnTo>
                  <a:pt x="87355" y="195833"/>
                </a:lnTo>
                <a:lnTo>
                  <a:pt x="84475" y="197754"/>
                </a:lnTo>
                <a:lnTo>
                  <a:pt x="80634" y="200634"/>
                </a:lnTo>
                <a:lnTo>
                  <a:pt x="76794" y="201594"/>
                </a:lnTo>
                <a:lnTo>
                  <a:pt x="73914" y="202554"/>
                </a:lnTo>
                <a:lnTo>
                  <a:pt x="71033" y="203514"/>
                </a:lnTo>
                <a:lnTo>
                  <a:pt x="67193" y="204475"/>
                </a:lnTo>
                <a:lnTo>
                  <a:pt x="56631" y="204475"/>
                </a:lnTo>
                <a:lnTo>
                  <a:pt x="50871" y="202554"/>
                </a:lnTo>
                <a:lnTo>
                  <a:pt x="46070" y="199674"/>
                </a:lnTo>
                <a:lnTo>
                  <a:pt x="41269" y="195833"/>
                </a:lnTo>
                <a:lnTo>
                  <a:pt x="37429" y="191993"/>
                </a:lnTo>
                <a:lnTo>
                  <a:pt x="35509" y="186232"/>
                </a:lnTo>
                <a:lnTo>
                  <a:pt x="32628" y="181432"/>
                </a:lnTo>
                <a:lnTo>
                  <a:pt x="30708" y="174711"/>
                </a:lnTo>
                <a:lnTo>
                  <a:pt x="31668" y="220797"/>
                </a:lnTo>
                <a:lnTo>
                  <a:pt x="34317" y="222314"/>
                </a:lnTo>
                <a:lnTo>
                  <a:pt x="45718" y="226296"/>
                </a:lnTo>
                <a:lnTo>
                  <a:pt x="59512" y="227517"/>
                </a:lnTo>
                <a:lnTo>
                  <a:pt x="62125" y="227446"/>
                </a:lnTo>
                <a:lnTo>
                  <a:pt x="74530" y="225100"/>
                </a:lnTo>
                <a:lnTo>
                  <a:pt x="86395" y="219836"/>
                </a:lnTo>
                <a:lnTo>
                  <a:pt x="90466" y="217243"/>
                </a:lnTo>
                <a:lnTo>
                  <a:pt x="100514" y="210008"/>
                </a:lnTo>
                <a:lnTo>
                  <a:pt x="110383" y="200634"/>
                </a:lnTo>
                <a:lnTo>
                  <a:pt x="110383" y="222717"/>
                </a:lnTo>
                <a:lnTo>
                  <a:pt x="111343" y="222717"/>
                </a:lnTo>
                <a:lnTo>
                  <a:pt x="111343" y="223677"/>
                </a:lnTo>
                <a:lnTo>
                  <a:pt x="112318" y="223677"/>
                </a:lnTo>
                <a:lnTo>
                  <a:pt x="113278" y="224637"/>
                </a:lnTo>
                <a:lnTo>
                  <a:pt x="130545" y="224637"/>
                </a:lnTo>
                <a:lnTo>
                  <a:pt x="131505" y="223677"/>
                </a:lnTo>
                <a:lnTo>
                  <a:pt x="132466" y="223677"/>
                </a:lnTo>
                <a:lnTo>
                  <a:pt x="132466" y="222717"/>
                </a:lnTo>
                <a:lnTo>
                  <a:pt x="133426" y="222717"/>
                </a:lnTo>
                <a:lnTo>
                  <a:pt x="133426" y="3840"/>
                </a:lnTo>
                <a:lnTo>
                  <a:pt x="132466" y="2880"/>
                </a:lnTo>
                <a:lnTo>
                  <a:pt x="132466" y="1920"/>
                </a:lnTo>
                <a:lnTo>
                  <a:pt x="130545" y="1920"/>
                </a:lnTo>
                <a:lnTo>
                  <a:pt x="129585" y="960"/>
                </a:lnTo>
                <a:lnTo>
                  <a:pt x="126705" y="960"/>
                </a:lnTo>
                <a:lnTo>
                  <a:pt x="124785" y="0"/>
                </a:lnTo>
                <a:lnTo>
                  <a:pt x="115183" y="0"/>
                </a:lnTo>
                <a:lnTo>
                  <a:pt x="113278" y="960"/>
                </a:lnTo>
                <a:lnTo>
                  <a:pt x="110383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" name="object 240"/>
          <p:cNvSpPr/>
          <p:nvPr/>
        </p:nvSpPr>
        <p:spPr>
          <a:xfrm>
            <a:off x="3156615" y="5904829"/>
            <a:ext cx="7680" cy="60487"/>
          </a:xfrm>
          <a:custGeom>
            <a:avLst/>
            <a:gdLst/>
            <a:ahLst/>
            <a:cxnLst/>
            <a:rect l="l" t="t" r="r" b="b"/>
            <a:pathLst>
              <a:path w="7680" h="60487">
                <a:moveTo>
                  <a:pt x="7680" y="60487"/>
                </a:moveTo>
                <a:lnTo>
                  <a:pt x="6720" y="14401"/>
                </a:lnTo>
                <a:lnTo>
                  <a:pt x="4800" y="7680"/>
                </a:lnTo>
                <a:lnTo>
                  <a:pt x="3840" y="0"/>
                </a:lnTo>
                <a:lnTo>
                  <a:pt x="0" y="56647"/>
                </a:lnTo>
                <a:lnTo>
                  <a:pt x="7680" y="604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" name="object 241"/>
          <p:cNvSpPr/>
          <p:nvPr/>
        </p:nvSpPr>
        <p:spPr>
          <a:xfrm>
            <a:off x="3303498" y="5811713"/>
            <a:ext cx="103677" cy="160324"/>
          </a:xfrm>
          <a:custGeom>
            <a:avLst/>
            <a:gdLst/>
            <a:ahLst/>
            <a:cxnLst/>
            <a:rect l="l" t="t" r="r" b="b"/>
            <a:pathLst>
              <a:path w="103677" h="160324">
                <a:moveTo>
                  <a:pt x="47990" y="0"/>
                </a:moveTo>
                <a:lnTo>
                  <a:pt x="40325" y="1920"/>
                </a:lnTo>
                <a:lnTo>
                  <a:pt x="33604" y="3840"/>
                </a:lnTo>
                <a:lnTo>
                  <a:pt x="26883" y="6720"/>
                </a:lnTo>
                <a:lnTo>
                  <a:pt x="21122" y="9601"/>
                </a:lnTo>
                <a:lnTo>
                  <a:pt x="17282" y="13441"/>
                </a:lnTo>
                <a:lnTo>
                  <a:pt x="12481" y="17282"/>
                </a:lnTo>
                <a:lnTo>
                  <a:pt x="9601" y="22082"/>
                </a:lnTo>
                <a:lnTo>
                  <a:pt x="6720" y="26883"/>
                </a:lnTo>
                <a:lnTo>
                  <a:pt x="4800" y="32644"/>
                </a:lnTo>
                <a:lnTo>
                  <a:pt x="3840" y="37444"/>
                </a:lnTo>
                <a:lnTo>
                  <a:pt x="3840" y="49926"/>
                </a:lnTo>
                <a:lnTo>
                  <a:pt x="4800" y="55686"/>
                </a:lnTo>
                <a:lnTo>
                  <a:pt x="6720" y="60472"/>
                </a:lnTo>
                <a:lnTo>
                  <a:pt x="9601" y="64328"/>
                </a:lnTo>
                <a:lnTo>
                  <a:pt x="11521" y="69128"/>
                </a:lnTo>
                <a:lnTo>
                  <a:pt x="15361" y="72009"/>
                </a:lnTo>
                <a:lnTo>
                  <a:pt x="19202" y="75849"/>
                </a:lnTo>
                <a:lnTo>
                  <a:pt x="23042" y="78714"/>
                </a:lnTo>
                <a:lnTo>
                  <a:pt x="26883" y="80634"/>
                </a:lnTo>
                <a:lnTo>
                  <a:pt x="31683" y="82555"/>
                </a:lnTo>
                <a:lnTo>
                  <a:pt x="35524" y="84475"/>
                </a:lnTo>
                <a:lnTo>
                  <a:pt x="40325" y="86395"/>
                </a:lnTo>
                <a:lnTo>
                  <a:pt x="45110" y="88315"/>
                </a:lnTo>
                <a:lnTo>
                  <a:pt x="49911" y="90236"/>
                </a:lnTo>
                <a:lnTo>
                  <a:pt x="53751" y="92156"/>
                </a:lnTo>
                <a:lnTo>
                  <a:pt x="58552" y="94076"/>
                </a:lnTo>
                <a:lnTo>
                  <a:pt x="62392" y="95996"/>
                </a:lnTo>
                <a:lnTo>
                  <a:pt x="65272" y="97916"/>
                </a:lnTo>
                <a:lnTo>
                  <a:pt x="69113" y="99837"/>
                </a:lnTo>
                <a:lnTo>
                  <a:pt x="71993" y="102717"/>
                </a:lnTo>
                <a:lnTo>
                  <a:pt x="73913" y="104637"/>
                </a:lnTo>
                <a:lnTo>
                  <a:pt x="75834" y="107518"/>
                </a:lnTo>
                <a:lnTo>
                  <a:pt x="76794" y="111358"/>
                </a:lnTo>
                <a:lnTo>
                  <a:pt x="76794" y="119039"/>
                </a:lnTo>
                <a:lnTo>
                  <a:pt x="75834" y="122880"/>
                </a:lnTo>
                <a:lnTo>
                  <a:pt x="74874" y="125760"/>
                </a:lnTo>
                <a:lnTo>
                  <a:pt x="72953" y="128640"/>
                </a:lnTo>
                <a:lnTo>
                  <a:pt x="71033" y="131521"/>
                </a:lnTo>
                <a:lnTo>
                  <a:pt x="68153" y="133441"/>
                </a:lnTo>
                <a:lnTo>
                  <a:pt x="65272" y="135361"/>
                </a:lnTo>
                <a:lnTo>
                  <a:pt x="62392" y="136321"/>
                </a:lnTo>
                <a:lnTo>
                  <a:pt x="58552" y="137281"/>
                </a:lnTo>
                <a:lnTo>
                  <a:pt x="55671" y="138242"/>
                </a:lnTo>
                <a:lnTo>
                  <a:pt x="35524" y="138242"/>
                </a:lnTo>
                <a:lnTo>
                  <a:pt x="30708" y="136321"/>
                </a:lnTo>
                <a:lnTo>
                  <a:pt x="25923" y="135361"/>
                </a:lnTo>
                <a:lnTo>
                  <a:pt x="22082" y="133441"/>
                </a:lnTo>
                <a:lnTo>
                  <a:pt x="18242" y="131521"/>
                </a:lnTo>
                <a:lnTo>
                  <a:pt x="15361" y="129600"/>
                </a:lnTo>
                <a:lnTo>
                  <a:pt x="12481" y="128640"/>
                </a:lnTo>
                <a:lnTo>
                  <a:pt x="9601" y="126720"/>
                </a:lnTo>
                <a:lnTo>
                  <a:pt x="7680" y="125760"/>
                </a:lnTo>
                <a:lnTo>
                  <a:pt x="5760" y="124800"/>
                </a:lnTo>
                <a:lnTo>
                  <a:pt x="2880" y="124800"/>
                </a:lnTo>
                <a:lnTo>
                  <a:pt x="2880" y="125760"/>
                </a:lnTo>
                <a:lnTo>
                  <a:pt x="1920" y="125760"/>
                </a:lnTo>
                <a:lnTo>
                  <a:pt x="1920" y="126720"/>
                </a:lnTo>
                <a:lnTo>
                  <a:pt x="960" y="126720"/>
                </a:lnTo>
                <a:lnTo>
                  <a:pt x="960" y="130561"/>
                </a:lnTo>
                <a:lnTo>
                  <a:pt x="0" y="132481"/>
                </a:lnTo>
                <a:lnTo>
                  <a:pt x="0" y="139202"/>
                </a:lnTo>
                <a:lnTo>
                  <a:pt x="960" y="142082"/>
                </a:lnTo>
                <a:lnTo>
                  <a:pt x="960" y="144002"/>
                </a:lnTo>
                <a:lnTo>
                  <a:pt x="1920" y="145923"/>
                </a:lnTo>
                <a:lnTo>
                  <a:pt x="2880" y="146883"/>
                </a:lnTo>
                <a:lnTo>
                  <a:pt x="3840" y="147843"/>
                </a:lnTo>
                <a:lnTo>
                  <a:pt x="4800" y="149763"/>
                </a:lnTo>
                <a:lnTo>
                  <a:pt x="6720" y="150723"/>
                </a:lnTo>
                <a:lnTo>
                  <a:pt x="9601" y="151683"/>
                </a:lnTo>
                <a:lnTo>
                  <a:pt x="11521" y="153603"/>
                </a:lnTo>
                <a:lnTo>
                  <a:pt x="15361" y="154548"/>
                </a:lnTo>
                <a:lnTo>
                  <a:pt x="18242" y="155524"/>
                </a:lnTo>
                <a:lnTo>
                  <a:pt x="23042" y="157444"/>
                </a:lnTo>
                <a:lnTo>
                  <a:pt x="26883" y="158389"/>
                </a:lnTo>
                <a:lnTo>
                  <a:pt x="31683" y="158389"/>
                </a:lnTo>
                <a:lnTo>
                  <a:pt x="36484" y="159364"/>
                </a:lnTo>
                <a:lnTo>
                  <a:pt x="41269" y="160324"/>
                </a:lnTo>
                <a:lnTo>
                  <a:pt x="54711" y="160324"/>
                </a:lnTo>
                <a:lnTo>
                  <a:pt x="62392" y="158389"/>
                </a:lnTo>
                <a:lnTo>
                  <a:pt x="69113" y="156484"/>
                </a:lnTo>
                <a:lnTo>
                  <a:pt x="76794" y="154548"/>
                </a:lnTo>
                <a:lnTo>
                  <a:pt x="82555" y="151683"/>
                </a:lnTo>
                <a:lnTo>
                  <a:pt x="87355" y="147843"/>
                </a:lnTo>
                <a:lnTo>
                  <a:pt x="92156" y="144002"/>
                </a:lnTo>
                <a:lnTo>
                  <a:pt x="95996" y="139202"/>
                </a:lnTo>
                <a:lnTo>
                  <a:pt x="98877" y="133441"/>
                </a:lnTo>
                <a:lnTo>
                  <a:pt x="101757" y="127680"/>
                </a:lnTo>
                <a:lnTo>
                  <a:pt x="103677" y="120959"/>
                </a:lnTo>
                <a:lnTo>
                  <a:pt x="103677" y="106558"/>
                </a:lnTo>
                <a:lnTo>
                  <a:pt x="101757" y="101757"/>
                </a:lnTo>
                <a:lnTo>
                  <a:pt x="99837" y="96956"/>
                </a:lnTo>
                <a:lnTo>
                  <a:pt x="97916" y="93116"/>
                </a:lnTo>
                <a:lnTo>
                  <a:pt x="95036" y="89275"/>
                </a:lnTo>
                <a:lnTo>
                  <a:pt x="92156" y="85435"/>
                </a:lnTo>
                <a:lnTo>
                  <a:pt x="88315" y="82555"/>
                </a:lnTo>
                <a:lnTo>
                  <a:pt x="84475" y="79689"/>
                </a:lnTo>
                <a:lnTo>
                  <a:pt x="79674" y="77754"/>
                </a:lnTo>
                <a:lnTo>
                  <a:pt x="74874" y="74874"/>
                </a:lnTo>
                <a:lnTo>
                  <a:pt x="71033" y="72969"/>
                </a:lnTo>
                <a:lnTo>
                  <a:pt x="66233" y="71033"/>
                </a:lnTo>
                <a:lnTo>
                  <a:pt x="61432" y="69128"/>
                </a:lnTo>
                <a:lnTo>
                  <a:pt x="57591" y="67193"/>
                </a:lnTo>
                <a:lnTo>
                  <a:pt x="52791" y="66248"/>
                </a:lnTo>
                <a:lnTo>
                  <a:pt x="47990" y="64328"/>
                </a:lnTo>
                <a:lnTo>
                  <a:pt x="44165" y="62407"/>
                </a:lnTo>
                <a:lnTo>
                  <a:pt x="41269" y="60472"/>
                </a:lnTo>
                <a:lnTo>
                  <a:pt x="37429" y="57607"/>
                </a:lnTo>
                <a:lnTo>
                  <a:pt x="34549" y="55686"/>
                </a:lnTo>
                <a:lnTo>
                  <a:pt x="32644" y="52806"/>
                </a:lnTo>
                <a:lnTo>
                  <a:pt x="30708" y="49926"/>
                </a:lnTo>
                <a:lnTo>
                  <a:pt x="29763" y="46085"/>
                </a:lnTo>
                <a:lnTo>
                  <a:pt x="29763" y="36484"/>
                </a:lnTo>
                <a:lnTo>
                  <a:pt x="30708" y="33604"/>
                </a:lnTo>
                <a:lnTo>
                  <a:pt x="32644" y="30723"/>
                </a:lnTo>
                <a:lnTo>
                  <a:pt x="33604" y="28803"/>
                </a:lnTo>
                <a:lnTo>
                  <a:pt x="35524" y="26883"/>
                </a:lnTo>
                <a:lnTo>
                  <a:pt x="38389" y="24963"/>
                </a:lnTo>
                <a:lnTo>
                  <a:pt x="41269" y="24002"/>
                </a:lnTo>
                <a:lnTo>
                  <a:pt x="44165" y="23042"/>
                </a:lnTo>
                <a:lnTo>
                  <a:pt x="47990" y="21122"/>
                </a:lnTo>
                <a:lnTo>
                  <a:pt x="61432" y="21122"/>
                </a:lnTo>
                <a:lnTo>
                  <a:pt x="66233" y="22082"/>
                </a:lnTo>
                <a:lnTo>
                  <a:pt x="70073" y="23042"/>
                </a:lnTo>
                <a:lnTo>
                  <a:pt x="73913" y="24002"/>
                </a:lnTo>
                <a:lnTo>
                  <a:pt x="77754" y="24963"/>
                </a:lnTo>
                <a:lnTo>
                  <a:pt x="80634" y="26883"/>
                </a:lnTo>
                <a:lnTo>
                  <a:pt x="83515" y="27843"/>
                </a:lnTo>
                <a:lnTo>
                  <a:pt x="85435" y="29763"/>
                </a:lnTo>
                <a:lnTo>
                  <a:pt x="87355" y="30723"/>
                </a:lnTo>
                <a:lnTo>
                  <a:pt x="89275" y="31683"/>
                </a:lnTo>
                <a:lnTo>
                  <a:pt x="90236" y="32644"/>
                </a:lnTo>
                <a:lnTo>
                  <a:pt x="92156" y="32644"/>
                </a:lnTo>
                <a:lnTo>
                  <a:pt x="93116" y="31683"/>
                </a:lnTo>
                <a:lnTo>
                  <a:pt x="94076" y="31683"/>
                </a:lnTo>
                <a:lnTo>
                  <a:pt x="94076" y="30723"/>
                </a:lnTo>
                <a:lnTo>
                  <a:pt x="95036" y="29763"/>
                </a:lnTo>
                <a:lnTo>
                  <a:pt x="95036" y="26883"/>
                </a:lnTo>
                <a:lnTo>
                  <a:pt x="95996" y="24963"/>
                </a:lnTo>
                <a:lnTo>
                  <a:pt x="95996" y="18242"/>
                </a:lnTo>
                <a:lnTo>
                  <a:pt x="95036" y="17282"/>
                </a:lnTo>
                <a:lnTo>
                  <a:pt x="95036" y="13441"/>
                </a:lnTo>
                <a:lnTo>
                  <a:pt x="94076" y="12481"/>
                </a:lnTo>
                <a:lnTo>
                  <a:pt x="94076" y="11521"/>
                </a:lnTo>
                <a:lnTo>
                  <a:pt x="93116" y="10561"/>
                </a:lnTo>
                <a:lnTo>
                  <a:pt x="92156" y="9601"/>
                </a:lnTo>
                <a:lnTo>
                  <a:pt x="91196" y="8641"/>
                </a:lnTo>
                <a:lnTo>
                  <a:pt x="89275" y="7680"/>
                </a:lnTo>
                <a:lnTo>
                  <a:pt x="87355" y="6720"/>
                </a:lnTo>
                <a:lnTo>
                  <a:pt x="84475" y="5760"/>
                </a:lnTo>
                <a:lnTo>
                  <a:pt x="81594" y="4800"/>
                </a:lnTo>
                <a:lnTo>
                  <a:pt x="78714" y="3840"/>
                </a:lnTo>
                <a:lnTo>
                  <a:pt x="75834" y="2880"/>
                </a:lnTo>
                <a:lnTo>
                  <a:pt x="71993" y="1920"/>
                </a:lnTo>
                <a:lnTo>
                  <a:pt x="68153" y="960"/>
                </a:lnTo>
                <a:lnTo>
                  <a:pt x="64312" y="960"/>
                </a:lnTo>
                <a:lnTo>
                  <a:pt x="60472" y="0"/>
                </a:lnTo>
                <a:lnTo>
                  <a:pt x="4799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" name="object 242"/>
          <p:cNvSpPr/>
          <p:nvPr/>
        </p:nvSpPr>
        <p:spPr>
          <a:xfrm>
            <a:off x="3517574" y="5754121"/>
            <a:ext cx="32644" cy="32644"/>
          </a:xfrm>
          <a:custGeom>
            <a:avLst/>
            <a:gdLst/>
            <a:ahLst/>
            <a:cxnLst/>
            <a:rect l="l" t="t" r="r" b="b"/>
            <a:pathLst>
              <a:path w="32644" h="32644">
                <a:moveTo>
                  <a:pt x="32644" y="16306"/>
                </a:moveTo>
                <a:lnTo>
                  <a:pt x="32644" y="10561"/>
                </a:lnTo>
                <a:lnTo>
                  <a:pt x="31668" y="5760"/>
                </a:lnTo>
                <a:lnTo>
                  <a:pt x="29748" y="3840"/>
                </a:lnTo>
                <a:lnTo>
                  <a:pt x="26868" y="1920"/>
                </a:lnTo>
                <a:lnTo>
                  <a:pt x="23027" y="0"/>
                </a:lnTo>
                <a:lnTo>
                  <a:pt x="10561" y="0"/>
                </a:lnTo>
                <a:lnTo>
                  <a:pt x="5760" y="1920"/>
                </a:lnTo>
                <a:lnTo>
                  <a:pt x="384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42"/>
                </a:lnTo>
                <a:lnTo>
                  <a:pt x="960" y="26868"/>
                </a:lnTo>
                <a:lnTo>
                  <a:pt x="3840" y="28803"/>
                </a:lnTo>
                <a:lnTo>
                  <a:pt x="5760" y="31683"/>
                </a:lnTo>
                <a:lnTo>
                  <a:pt x="10561" y="32644"/>
                </a:lnTo>
                <a:lnTo>
                  <a:pt x="23027" y="32644"/>
                </a:lnTo>
                <a:lnTo>
                  <a:pt x="26868" y="31683"/>
                </a:lnTo>
                <a:lnTo>
                  <a:pt x="29748" y="28803"/>
                </a:lnTo>
                <a:lnTo>
                  <a:pt x="31668" y="26868"/>
                </a:lnTo>
                <a:lnTo>
                  <a:pt x="32644" y="22082"/>
                </a:lnTo>
                <a:lnTo>
                  <a:pt x="32644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" name="object 243"/>
          <p:cNvSpPr/>
          <p:nvPr/>
        </p:nvSpPr>
        <p:spPr>
          <a:xfrm>
            <a:off x="3520455" y="5814593"/>
            <a:ext cx="26868" cy="154564"/>
          </a:xfrm>
          <a:custGeom>
            <a:avLst/>
            <a:gdLst/>
            <a:ahLst/>
            <a:cxnLst/>
            <a:rect l="l" t="t" r="r" b="b"/>
            <a:pathLst>
              <a:path w="26868" h="154564">
                <a:moveTo>
                  <a:pt x="20147" y="0"/>
                </a:moveTo>
                <a:lnTo>
                  <a:pt x="576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3840"/>
                </a:lnTo>
                <a:lnTo>
                  <a:pt x="0" y="3840"/>
                </a:lnTo>
                <a:lnTo>
                  <a:pt x="0" y="150723"/>
                </a:lnTo>
                <a:lnTo>
                  <a:pt x="960" y="151668"/>
                </a:lnTo>
                <a:lnTo>
                  <a:pt x="960" y="152643"/>
                </a:lnTo>
                <a:lnTo>
                  <a:pt x="1920" y="153603"/>
                </a:lnTo>
                <a:lnTo>
                  <a:pt x="2880" y="153603"/>
                </a:lnTo>
                <a:lnTo>
                  <a:pt x="3840" y="154564"/>
                </a:lnTo>
                <a:lnTo>
                  <a:pt x="22082" y="154564"/>
                </a:lnTo>
                <a:lnTo>
                  <a:pt x="23042" y="153603"/>
                </a:lnTo>
                <a:lnTo>
                  <a:pt x="24947" y="153603"/>
                </a:lnTo>
                <a:lnTo>
                  <a:pt x="25923" y="152643"/>
                </a:lnTo>
                <a:lnTo>
                  <a:pt x="26868" y="152643"/>
                </a:lnTo>
                <a:lnTo>
                  <a:pt x="26868" y="2880"/>
                </a:lnTo>
                <a:lnTo>
                  <a:pt x="25923" y="1920"/>
                </a:lnTo>
                <a:lnTo>
                  <a:pt x="24947" y="960"/>
                </a:lnTo>
                <a:lnTo>
                  <a:pt x="23042" y="960"/>
                </a:lnTo>
                <a:lnTo>
                  <a:pt x="22082" y="0"/>
                </a:lnTo>
                <a:lnTo>
                  <a:pt x="201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" name="object 244"/>
          <p:cNvSpPr/>
          <p:nvPr/>
        </p:nvSpPr>
        <p:spPr>
          <a:xfrm>
            <a:off x="3596289" y="5811713"/>
            <a:ext cx="125760" cy="157444"/>
          </a:xfrm>
          <a:custGeom>
            <a:avLst/>
            <a:gdLst/>
            <a:ahLst/>
            <a:cxnLst/>
            <a:rect l="l" t="t" r="r" b="b"/>
            <a:pathLst>
              <a:path w="125760" h="157444">
                <a:moveTo>
                  <a:pt x="26883" y="51846"/>
                </a:moveTo>
                <a:lnTo>
                  <a:pt x="30271" y="47724"/>
                </a:lnTo>
                <a:lnTo>
                  <a:pt x="39360" y="37961"/>
                </a:lnTo>
                <a:lnTo>
                  <a:pt x="48006" y="30723"/>
                </a:lnTo>
                <a:lnTo>
                  <a:pt x="54711" y="25923"/>
                </a:lnTo>
                <a:lnTo>
                  <a:pt x="61432" y="23042"/>
                </a:lnTo>
                <a:lnTo>
                  <a:pt x="72953" y="23042"/>
                </a:lnTo>
                <a:lnTo>
                  <a:pt x="77754" y="24002"/>
                </a:lnTo>
                <a:lnTo>
                  <a:pt x="81594" y="26883"/>
                </a:lnTo>
                <a:lnTo>
                  <a:pt x="85435" y="28803"/>
                </a:lnTo>
                <a:lnTo>
                  <a:pt x="89275" y="31683"/>
                </a:lnTo>
                <a:lnTo>
                  <a:pt x="91196" y="34564"/>
                </a:lnTo>
                <a:lnTo>
                  <a:pt x="94076" y="38404"/>
                </a:lnTo>
                <a:lnTo>
                  <a:pt x="95996" y="43205"/>
                </a:lnTo>
                <a:lnTo>
                  <a:pt x="96956" y="48005"/>
                </a:lnTo>
                <a:lnTo>
                  <a:pt x="97916" y="52806"/>
                </a:lnTo>
                <a:lnTo>
                  <a:pt x="98877" y="59527"/>
                </a:lnTo>
                <a:lnTo>
                  <a:pt x="98877" y="154548"/>
                </a:lnTo>
                <a:lnTo>
                  <a:pt x="99837" y="155524"/>
                </a:lnTo>
                <a:lnTo>
                  <a:pt x="100797" y="156484"/>
                </a:lnTo>
                <a:lnTo>
                  <a:pt x="101757" y="156484"/>
                </a:lnTo>
                <a:lnTo>
                  <a:pt x="102717" y="157444"/>
                </a:lnTo>
                <a:lnTo>
                  <a:pt x="120959" y="157444"/>
                </a:lnTo>
                <a:lnTo>
                  <a:pt x="121920" y="156484"/>
                </a:lnTo>
                <a:lnTo>
                  <a:pt x="123840" y="156484"/>
                </a:lnTo>
                <a:lnTo>
                  <a:pt x="124800" y="155524"/>
                </a:lnTo>
                <a:lnTo>
                  <a:pt x="125760" y="154548"/>
                </a:lnTo>
                <a:lnTo>
                  <a:pt x="125749" y="62430"/>
                </a:lnTo>
                <a:lnTo>
                  <a:pt x="124950" y="49003"/>
                </a:lnTo>
                <a:lnTo>
                  <a:pt x="122880" y="37444"/>
                </a:lnTo>
                <a:lnTo>
                  <a:pt x="120959" y="30723"/>
                </a:lnTo>
                <a:lnTo>
                  <a:pt x="118079" y="24002"/>
                </a:lnTo>
                <a:lnTo>
                  <a:pt x="114239" y="18242"/>
                </a:lnTo>
                <a:lnTo>
                  <a:pt x="109438" y="13441"/>
                </a:lnTo>
                <a:lnTo>
                  <a:pt x="104637" y="8641"/>
                </a:lnTo>
                <a:lnTo>
                  <a:pt x="97916" y="5760"/>
                </a:lnTo>
                <a:lnTo>
                  <a:pt x="91196" y="1920"/>
                </a:lnTo>
                <a:lnTo>
                  <a:pt x="83515" y="0"/>
                </a:lnTo>
                <a:lnTo>
                  <a:pt x="73460" y="2"/>
                </a:lnTo>
                <a:lnTo>
                  <a:pt x="60852" y="1983"/>
                </a:lnTo>
                <a:lnTo>
                  <a:pt x="48950" y="6720"/>
                </a:lnTo>
                <a:lnTo>
                  <a:pt x="43670" y="9968"/>
                </a:lnTo>
                <a:lnTo>
                  <a:pt x="33933" y="17522"/>
                </a:lnTo>
                <a:lnTo>
                  <a:pt x="24002" y="26883"/>
                </a:lnTo>
                <a:lnTo>
                  <a:pt x="24002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54548"/>
                </a:lnTo>
                <a:lnTo>
                  <a:pt x="960" y="155524"/>
                </a:lnTo>
                <a:lnTo>
                  <a:pt x="1920" y="156484"/>
                </a:lnTo>
                <a:lnTo>
                  <a:pt x="2880" y="156484"/>
                </a:lnTo>
                <a:lnTo>
                  <a:pt x="3840" y="157444"/>
                </a:lnTo>
                <a:lnTo>
                  <a:pt x="22082" y="157444"/>
                </a:lnTo>
                <a:lnTo>
                  <a:pt x="23042" y="156484"/>
                </a:lnTo>
                <a:lnTo>
                  <a:pt x="24963" y="156484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1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" name="object 245"/>
          <p:cNvSpPr/>
          <p:nvPr/>
        </p:nvSpPr>
        <p:spPr>
          <a:xfrm>
            <a:off x="3846835" y="5743559"/>
            <a:ext cx="25923" cy="225597"/>
          </a:xfrm>
          <a:custGeom>
            <a:avLst/>
            <a:gdLst/>
            <a:ahLst/>
            <a:cxnLst/>
            <a:rect l="l" t="t" r="r" b="b"/>
            <a:pathLst>
              <a:path w="25923" h="225597">
                <a:moveTo>
                  <a:pt x="25923" y="2880"/>
                </a:moveTo>
                <a:lnTo>
                  <a:pt x="24963" y="2880"/>
                </a:lnTo>
                <a:lnTo>
                  <a:pt x="24002" y="1920"/>
                </a:lnTo>
                <a:lnTo>
                  <a:pt x="23042" y="1920"/>
                </a:lnTo>
                <a:lnTo>
                  <a:pt x="22082" y="960"/>
                </a:lnTo>
                <a:lnTo>
                  <a:pt x="19202" y="960"/>
                </a:lnTo>
                <a:lnTo>
                  <a:pt x="17282" y="0"/>
                </a:lnTo>
                <a:lnTo>
                  <a:pt x="10561" y="0"/>
                </a:lnTo>
                <a:lnTo>
                  <a:pt x="768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223677"/>
                </a:lnTo>
                <a:lnTo>
                  <a:pt x="960" y="223677"/>
                </a:lnTo>
                <a:lnTo>
                  <a:pt x="960" y="224637"/>
                </a:lnTo>
                <a:lnTo>
                  <a:pt x="1920" y="224637"/>
                </a:lnTo>
                <a:lnTo>
                  <a:pt x="2880" y="225597"/>
                </a:lnTo>
                <a:lnTo>
                  <a:pt x="21122" y="225597"/>
                </a:lnTo>
                <a:lnTo>
                  <a:pt x="22082" y="224637"/>
                </a:lnTo>
                <a:lnTo>
                  <a:pt x="24002" y="224637"/>
                </a:lnTo>
                <a:lnTo>
                  <a:pt x="24963" y="223677"/>
                </a:lnTo>
                <a:lnTo>
                  <a:pt x="25923" y="223677"/>
                </a:lnTo>
                <a:lnTo>
                  <a:pt x="25923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" name="object 246"/>
          <p:cNvSpPr/>
          <p:nvPr/>
        </p:nvSpPr>
        <p:spPr>
          <a:xfrm>
            <a:off x="3918844" y="5754121"/>
            <a:ext cx="32628" cy="32644"/>
          </a:xfrm>
          <a:custGeom>
            <a:avLst/>
            <a:gdLst/>
            <a:ahLst/>
            <a:cxnLst/>
            <a:rect l="l" t="t" r="r" b="b"/>
            <a:pathLst>
              <a:path w="32628" h="32644">
                <a:moveTo>
                  <a:pt x="32628" y="16306"/>
                </a:moveTo>
                <a:lnTo>
                  <a:pt x="32628" y="10561"/>
                </a:lnTo>
                <a:lnTo>
                  <a:pt x="31668" y="5760"/>
                </a:lnTo>
                <a:lnTo>
                  <a:pt x="29748" y="3840"/>
                </a:lnTo>
                <a:lnTo>
                  <a:pt x="26868" y="1920"/>
                </a:lnTo>
                <a:lnTo>
                  <a:pt x="23042" y="0"/>
                </a:lnTo>
                <a:lnTo>
                  <a:pt x="10546" y="0"/>
                </a:lnTo>
                <a:lnTo>
                  <a:pt x="5760" y="1920"/>
                </a:lnTo>
                <a:lnTo>
                  <a:pt x="384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42"/>
                </a:lnTo>
                <a:lnTo>
                  <a:pt x="960" y="26868"/>
                </a:lnTo>
                <a:lnTo>
                  <a:pt x="3840" y="28803"/>
                </a:lnTo>
                <a:lnTo>
                  <a:pt x="5760" y="31683"/>
                </a:lnTo>
                <a:lnTo>
                  <a:pt x="10546" y="32644"/>
                </a:lnTo>
                <a:lnTo>
                  <a:pt x="23042" y="32644"/>
                </a:lnTo>
                <a:lnTo>
                  <a:pt x="26868" y="31683"/>
                </a:lnTo>
                <a:lnTo>
                  <a:pt x="29748" y="28803"/>
                </a:lnTo>
                <a:lnTo>
                  <a:pt x="31668" y="26868"/>
                </a:lnTo>
                <a:lnTo>
                  <a:pt x="32628" y="22082"/>
                </a:lnTo>
                <a:lnTo>
                  <a:pt x="32628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" name="object 247"/>
          <p:cNvSpPr/>
          <p:nvPr/>
        </p:nvSpPr>
        <p:spPr>
          <a:xfrm>
            <a:off x="3921709" y="5814593"/>
            <a:ext cx="26883" cy="154564"/>
          </a:xfrm>
          <a:custGeom>
            <a:avLst/>
            <a:gdLst/>
            <a:ahLst/>
            <a:cxnLst/>
            <a:rect l="l" t="t" r="r" b="b"/>
            <a:pathLst>
              <a:path w="26883" h="154564">
                <a:moveTo>
                  <a:pt x="20177" y="0"/>
                </a:moveTo>
                <a:lnTo>
                  <a:pt x="5775" y="0"/>
                </a:lnTo>
                <a:lnTo>
                  <a:pt x="3840" y="960"/>
                </a:lnTo>
                <a:lnTo>
                  <a:pt x="2895" y="960"/>
                </a:lnTo>
                <a:lnTo>
                  <a:pt x="1935" y="1920"/>
                </a:lnTo>
                <a:lnTo>
                  <a:pt x="975" y="1920"/>
                </a:lnTo>
                <a:lnTo>
                  <a:pt x="975" y="3840"/>
                </a:lnTo>
                <a:lnTo>
                  <a:pt x="0" y="3840"/>
                </a:lnTo>
                <a:lnTo>
                  <a:pt x="0" y="150723"/>
                </a:lnTo>
                <a:lnTo>
                  <a:pt x="975" y="151668"/>
                </a:lnTo>
                <a:lnTo>
                  <a:pt x="975" y="152643"/>
                </a:lnTo>
                <a:lnTo>
                  <a:pt x="1935" y="153603"/>
                </a:lnTo>
                <a:lnTo>
                  <a:pt x="2895" y="153603"/>
                </a:lnTo>
                <a:lnTo>
                  <a:pt x="3840" y="154564"/>
                </a:lnTo>
                <a:lnTo>
                  <a:pt x="22082" y="154564"/>
                </a:lnTo>
                <a:lnTo>
                  <a:pt x="23042" y="153603"/>
                </a:lnTo>
                <a:lnTo>
                  <a:pt x="24963" y="153603"/>
                </a:lnTo>
                <a:lnTo>
                  <a:pt x="25923" y="152643"/>
                </a:lnTo>
                <a:lnTo>
                  <a:pt x="26883" y="152643"/>
                </a:lnTo>
                <a:lnTo>
                  <a:pt x="2688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2082" y="0"/>
                </a:lnTo>
                <a:lnTo>
                  <a:pt x="2017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" name="object 248"/>
          <p:cNvSpPr/>
          <p:nvPr/>
        </p:nvSpPr>
        <p:spPr>
          <a:xfrm>
            <a:off x="4016283" y="5817473"/>
            <a:ext cx="13903" cy="54711"/>
          </a:xfrm>
          <a:custGeom>
            <a:avLst/>
            <a:gdLst/>
            <a:ahLst/>
            <a:cxnLst/>
            <a:rect l="l" t="t" r="r" b="b"/>
            <a:pathLst>
              <a:path w="13903" h="54711">
                <a:moveTo>
                  <a:pt x="11030" y="896"/>
                </a:moveTo>
                <a:lnTo>
                  <a:pt x="0" y="7708"/>
                </a:lnTo>
                <a:lnTo>
                  <a:pt x="477" y="54711"/>
                </a:lnTo>
                <a:lnTo>
                  <a:pt x="1437" y="48966"/>
                </a:lnTo>
                <a:lnTo>
                  <a:pt x="3342" y="43205"/>
                </a:lnTo>
                <a:lnTo>
                  <a:pt x="5277" y="37444"/>
                </a:lnTo>
                <a:lnTo>
                  <a:pt x="7182" y="32644"/>
                </a:lnTo>
                <a:lnTo>
                  <a:pt x="11023" y="28803"/>
                </a:lnTo>
                <a:lnTo>
                  <a:pt x="13903" y="24963"/>
                </a:lnTo>
                <a:lnTo>
                  <a:pt x="12958" y="0"/>
                </a:lnTo>
                <a:lnTo>
                  <a:pt x="11030" y="8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" name="object 249"/>
          <p:cNvSpPr/>
          <p:nvPr/>
        </p:nvSpPr>
        <p:spPr>
          <a:xfrm>
            <a:off x="3987957" y="5811713"/>
            <a:ext cx="134401" cy="160324"/>
          </a:xfrm>
          <a:custGeom>
            <a:avLst/>
            <a:gdLst/>
            <a:ahLst/>
            <a:cxnLst/>
            <a:rect l="l" t="t" r="r" b="b"/>
            <a:pathLst>
              <a:path w="134401" h="160324">
                <a:moveTo>
                  <a:pt x="127680" y="130561"/>
                </a:moveTo>
                <a:lnTo>
                  <a:pt x="126720" y="129600"/>
                </a:lnTo>
                <a:lnTo>
                  <a:pt x="126720" y="128640"/>
                </a:lnTo>
                <a:lnTo>
                  <a:pt x="125760" y="128640"/>
                </a:lnTo>
                <a:lnTo>
                  <a:pt x="125760" y="127680"/>
                </a:lnTo>
                <a:lnTo>
                  <a:pt x="119999" y="127680"/>
                </a:lnTo>
                <a:lnTo>
                  <a:pt x="118079" y="129600"/>
                </a:lnTo>
                <a:lnTo>
                  <a:pt x="115199" y="130561"/>
                </a:lnTo>
                <a:lnTo>
                  <a:pt x="112318" y="131521"/>
                </a:lnTo>
                <a:lnTo>
                  <a:pt x="108478" y="132481"/>
                </a:lnTo>
                <a:lnTo>
                  <a:pt x="104637" y="134401"/>
                </a:lnTo>
                <a:lnTo>
                  <a:pt x="99837" y="135361"/>
                </a:lnTo>
                <a:lnTo>
                  <a:pt x="94076" y="136321"/>
                </a:lnTo>
                <a:lnTo>
                  <a:pt x="88315" y="138242"/>
                </a:lnTo>
                <a:lnTo>
                  <a:pt x="67193" y="138242"/>
                </a:lnTo>
                <a:lnTo>
                  <a:pt x="59512" y="137281"/>
                </a:lnTo>
                <a:lnTo>
                  <a:pt x="53751" y="134401"/>
                </a:lnTo>
                <a:lnTo>
                  <a:pt x="47030" y="132481"/>
                </a:lnTo>
                <a:lnTo>
                  <a:pt x="42230" y="128640"/>
                </a:lnTo>
                <a:lnTo>
                  <a:pt x="39349" y="123840"/>
                </a:lnTo>
                <a:lnTo>
                  <a:pt x="34564" y="119039"/>
                </a:lnTo>
                <a:lnTo>
                  <a:pt x="32644" y="114239"/>
                </a:lnTo>
                <a:lnTo>
                  <a:pt x="30723" y="107518"/>
                </a:lnTo>
                <a:lnTo>
                  <a:pt x="28803" y="100797"/>
                </a:lnTo>
                <a:lnTo>
                  <a:pt x="28803" y="85435"/>
                </a:lnTo>
                <a:lnTo>
                  <a:pt x="126720" y="85435"/>
                </a:lnTo>
                <a:lnTo>
                  <a:pt x="128640" y="84475"/>
                </a:lnTo>
                <a:lnTo>
                  <a:pt x="130561" y="82555"/>
                </a:lnTo>
                <a:lnTo>
                  <a:pt x="133426" y="80634"/>
                </a:lnTo>
                <a:lnTo>
                  <a:pt x="134401" y="77754"/>
                </a:lnTo>
                <a:lnTo>
                  <a:pt x="134401" y="69128"/>
                </a:lnTo>
                <a:lnTo>
                  <a:pt x="134377" y="67277"/>
                </a:lnTo>
                <a:lnTo>
                  <a:pt x="133058" y="54466"/>
                </a:lnTo>
                <a:lnTo>
                  <a:pt x="130561" y="42245"/>
                </a:lnTo>
                <a:lnTo>
                  <a:pt x="127680" y="34564"/>
                </a:lnTo>
                <a:lnTo>
                  <a:pt x="123840" y="26883"/>
                </a:lnTo>
                <a:lnTo>
                  <a:pt x="119039" y="21122"/>
                </a:lnTo>
                <a:lnTo>
                  <a:pt x="114239" y="14401"/>
                </a:lnTo>
                <a:lnTo>
                  <a:pt x="107518" y="9601"/>
                </a:lnTo>
                <a:lnTo>
                  <a:pt x="98877" y="5760"/>
                </a:lnTo>
                <a:lnTo>
                  <a:pt x="95654" y="4307"/>
                </a:lnTo>
                <a:lnTo>
                  <a:pt x="83940" y="1076"/>
                </a:lnTo>
                <a:lnTo>
                  <a:pt x="70073" y="0"/>
                </a:lnTo>
                <a:lnTo>
                  <a:pt x="65853" y="104"/>
                </a:lnTo>
                <a:lnTo>
                  <a:pt x="53025" y="1854"/>
                </a:lnTo>
                <a:lnTo>
                  <a:pt x="41285" y="5760"/>
                </a:lnTo>
                <a:lnTo>
                  <a:pt x="42230" y="30723"/>
                </a:lnTo>
                <a:lnTo>
                  <a:pt x="47030" y="27843"/>
                </a:lnTo>
                <a:lnTo>
                  <a:pt x="51846" y="24963"/>
                </a:lnTo>
                <a:lnTo>
                  <a:pt x="56631" y="22082"/>
                </a:lnTo>
                <a:lnTo>
                  <a:pt x="62392" y="21122"/>
                </a:lnTo>
                <a:lnTo>
                  <a:pt x="69113" y="21122"/>
                </a:lnTo>
                <a:lnTo>
                  <a:pt x="75945" y="21549"/>
                </a:lnTo>
                <a:lnTo>
                  <a:pt x="88345" y="25410"/>
                </a:lnTo>
                <a:lnTo>
                  <a:pt x="97916" y="33604"/>
                </a:lnTo>
                <a:lnTo>
                  <a:pt x="102303" y="40017"/>
                </a:lnTo>
                <a:lnTo>
                  <a:pt x="106264" y="51677"/>
                </a:lnTo>
                <a:lnTo>
                  <a:pt x="107518" y="66248"/>
                </a:lnTo>
                <a:lnTo>
                  <a:pt x="28803" y="66248"/>
                </a:lnTo>
                <a:lnTo>
                  <a:pt x="28803" y="60472"/>
                </a:lnTo>
                <a:lnTo>
                  <a:pt x="28326" y="13468"/>
                </a:lnTo>
                <a:lnTo>
                  <a:pt x="19202" y="22082"/>
                </a:lnTo>
                <a:lnTo>
                  <a:pt x="10124" y="34994"/>
                </a:lnTo>
                <a:lnTo>
                  <a:pt x="4800" y="47045"/>
                </a:lnTo>
                <a:lnTo>
                  <a:pt x="2825" y="55041"/>
                </a:lnTo>
                <a:lnTo>
                  <a:pt x="756" y="67337"/>
                </a:lnTo>
                <a:lnTo>
                  <a:pt x="0" y="80634"/>
                </a:lnTo>
                <a:lnTo>
                  <a:pt x="407" y="91181"/>
                </a:lnTo>
                <a:lnTo>
                  <a:pt x="2083" y="103953"/>
                </a:lnTo>
                <a:lnTo>
                  <a:pt x="4800" y="115199"/>
                </a:lnTo>
                <a:lnTo>
                  <a:pt x="11748" y="130553"/>
                </a:lnTo>
                <a:lnTo>
                  <a:pt x="19202" y="140162"/>
                </a:lnTo>
                <a:lnTo>
                  <a:pt x="29564" y="149060"/>
                </a:lnTo>
                <a:lnTo>
                  <a:pt x="41285" y="154548"/>
                </a:lnTo>
                <a:lnTo>
                  <a:pt x="47482" y="156724"/>
                </a:lnTo>
                <a:lnTo>
                  <a:pt x="59766" y="159422"/>
                </a:lnTo>
                <a:lnTo>
                  <a:pt x="72953" y="160324"/>
                </a:lnTo>
                <a:lnTo>
                  <a:pt x="79674" y="160324"/>
                </a:lnTo>
                <a:lnTo>
                  <a:pt x="86395" y="159364"/>
                </a:lnTo>
                <a:lnTo>
                  <a:pt x="92156" y="158389"/>
                </a:lnTo>
                <a:lnTo>
                  <a:pt x="98877" y="157444"/>
                </a:lnTo>
                <a:lnTo>
                  <a:pt x="103677" y="156484"/>
                </a:lnTo>
                <a:lnTo>
                  <a:pt x="108478" y="154548"/>
                </a:lnTo>
                <a:lnTo>
                  <a:pt x="113278" y="153603"/>
                </a:lnTo>
                <a:lnTo>
                  <a:pt x="117119" y="152643"/>
                </a:lnTo>
                <a:lnTo>
                  <a:pt x="119999" y="150723"/>
                </a:lnTo>
                <a:lnTo>
                  <a:pt x="122864" y="149763"/>
                </a:lnTo>
                <a:lnTo>
                  <a:pt x="124800" y="148803"/>
                </a:lnTo>
                <a:lnTo>
                  <a:pt x="124800" y="147843"/>
                </a:lnTo>
                <a:lnTo>
                  <a:pt x="125760" y="147843"/>
                </a:lnTo>
                <a:lnTo>
                  <a:pt x="125760" y="146883"/>
                </a:lnTo>
                <a:lnTo>
                  <a:pt x="126720" y="145923"/>
                </a:lnTo>
                <a:lnTo>
                  <a:pt x="127680" y="144962"/>
                </a:lnTo>
                <a:lnTo>
                  <a:pt x="127680" y="13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" name="object 250"/>
          <p:cNvSpPr/>
          <p:nvPr/>
        </p:nvSpPr>
        <p:spPr>
          <a:xfrm>
            <a:off x="4161708" y="5814593"/>
            <a:ext cx="125760" cy="157444"/>
          </a:xfrm>
          <a:custGeom>
            <a:avLst/>
            <a:gdLst/>
            <a:ahLst/>
            <a:cxnLst/>
            <a:rect l="l" t="t" r="r" b="b"/>
            <a:pathLst>
              <a:path w="125760" h="157444">
                <a:moveTo>
                  <a:pt x="118079" y="154564"/>
                </a:moveTo>
                <a:lnTo>
                  <a:pt x="120959" y="154564"/>
                </a:lnTo>
                <a:lnTo>
                  <a:pt x="121920" y="153603"/>
                </a:lnTo>
                <a:lnTo>
                  <a:pt x="123840" y="153603"/>
                </a:lnTo>
                <a:lnTo>
                  <a:pt x="124800" y="152643"/>
                </a:lnTo>
                <a:lnTo>
                  <a:pt x="125760" y="151668"/>
                </a:lnTo>
                <a:lnTo>
                  <a:pt x="125760" y="3840"/>
                </a:lnTo>
                <a:lnTo>
                  <a:pt x="124800" y="2880"/>
                </a:lnTo>
                <a:lnTo>
                  <a:pt x="123840" y="1920"/>
                </a:lnTo>
                <a:lnTo>
                  <a:pt x="123840" y="960"/>
                </a:lnTo>
                <a:lnTo>
                  <a:pt x="122880" y="960"/>
                </a:lnTo>
                <a:lnTo>
                  <a:pt x="121920" y="0"/>
                </a:lnTo>
                <a:lnTo>
                  <a:pt x="103677" y="0"/>
                </a:lnTo>
                <a:lnTo>
                  <a:pt x="102717" y="960"/>
                </a:lnTo>
                <a:lnTo>
                  <a:pt x="101757" y="960"/>
                </a:lnTo>
                <a:lnTo>
                  <a:pt x="100797" y="1920"/>
                </a:lnTo>
                <a:lnTo>
                  <a:pt x="99837" y="1920"/>
                </a:lnTo>
                <a:lnTo>
                  <a:pt x="98877" y="2880"/>
                </a:lnTo>
                <a:lnTo>
                  <a:pt x="98877" y="106558"/>
                </a:lnTo>
                <a:lnTo>
                  <a:pt x="95924" y="109834"/>
                </a:lnTo>
                <a:lnTo>
                  <a:pt x="86602" y="119367"/>
                </a:lnTo>
                <a:lnTo>
                  <a:pt x="77754" y="126720"/>
                </a:lnTo>
                <a:lnTo>
                  <a:pt x="71033" y="131521"/>
                </a:lnTo>
                <a:lnTo>
                  <a:pt x="64312" y="134401"/>
                </a:lnTo>
                <a:lnTo>
                  <a:pt x="52806" y="134401"/>
                </a:lnTo>
                <a:lnTo>
                  <a:pt x="48006" y="133441"/>
                </a:lnTo>
                <a:lnTo>
                  <a:pt x="40325" y="129600"/>
                </a:lnTo>
                <a:lnTo>
                  <a:pt x="34564" y="122880"/>
                </a:lnTo>
                <a:lnTo>
                  <a:pt x="31683" y="119039"/>
                </a:lnTo>
                <a:lnTo>
                  <a:pt x="28803" y="109438"/>
                </a:lnTo>
                <a:lnTo>
                  <a:pt x="27843" y="104637"/>
                </a:lnTo>
                <a:lnTo>
                  <a:pt x="26883" y="97917"/>
                </a:lnTo>
                <a:lnTo>
                  <a:pt x="26883" y="2880"/>
                </a:lnTo>
                <a:lnTo>
                  <a:pt x="2592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4002" y="960"/>
                </a:lnTo>
                <a:lnTo>
                  <a:pt x="23042" y="0"/>
                </a:lnTo>
                <a:lnTo>
                  <a:pt x="576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10" y="95014"/>
                </a:lnTo>
                <a:lnTo>
                  <a:pt x="809" y="108440"/>
                </a:lnTo>
                <a:lnTo>
                  <a:pt x="2880" y="119999"/>
                </a:lnTo>
                <a:lnTo>
                  <a:pt x="4800" y="127680"/>
                </a:lnTo>
                <a:lnTo>
                  <a:pt x="7680" y="133441"/>
                </a:lnTo>
                <a:lnTo>
                  <a:pt x="11521" y="139202"/>
                </a:lnTo>
                <a:lnTo>
                  <a:pt x="16322" y="144962"/>
                </a:lnTo>
                <a:lnTo>
                  <a:pt x="21122" y="148803"/>
                </a:lnTo>
                <a:lnTo>
                  <a:pt x="27843" y="152643"/>
                </a:lnTo>
                <a:lnTo>
                  <a:pt x="34564" y="155508"/>
                </a:lnTo>
                <a:lnTo>
                  <a:pt x="42245" y="157444"/>
                </a:lnTo>
                <a:lnTo>
                  <a:pt x="52284" y="157441"/>
                </a:lnTo>
                <a:lnTo>
                  <a:pt x="64887" y="155462"/>
                </a:lnTo>
                <a:lnTo>
                  <a:pt x="76794" y="150723"/>
                </a:lnTo>
                <a:lnTo>
                  <a:pt x="81713" y="147946"/>
                </a:lnTo>
                <a:lnTo>
                  <a:pt x="91557" y="140607"/>
                </a:lnTo>
                <a:lnTo>
                  <a:pt x="101757" y="130561"/>
                </a:lnTo>
                <a:lnTo>
                  <a:pt x="101757" y="152643"/>
                </a:lnTo>
                <a:lnTo>
                  <a:pt x="102717" y="153603"/>
                </a:lnTo>
                <a:lnTo>
                  <a:pt x="103677" y="153603"/>
                </a:lnTo>
                <a:lnTo>
                  <a:pt x="104637" y="154564"/>
                </a:lnTo>
                <a:lnTo>
                  <a:pt x="118079" y="15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" name="object 251"/>
          <p:cNvSpPr/>
          <p:nvPr/>
        </p:nvSpPr>
        <p:spPr>
          <a:xfrm>
            <a:off x="4402668" y="5811713"/>
            <a:ext cx="144947" cy="160324"/>
          </a:xfrm>
          <a:custGeom>
            <a:avLst/>
            <a:gdLst/>
            <a:ahLst/>
            <a:cxnLst/>
            <a:rect l="l" t="t" r="r" b="b"/>
            <a:pathLst>
              <a:path w="144947" h="160324">
                <a:moveTo>
                  <a:pt x="56631" y="136321"/>
                </a:moveTo>
                <a:lnTo>
                  <a:pt x="50871" y="133441"/>
                </a:lnTo>
                <a:lnTo>
                  <a:pt x="45110" y="129600"/>
                </a:lnTo>
                <a:lnTo>
                  <a:pt x="45463" y="156728"/>
                </a:lnTo>
                <a:lnTo>
                  <a:pt x="57434" y="159423"/>
                </a:lnTo>
                <a:lnTo>
                  <a:pt x="71033" y="160324"/>
                </a:lnTo>
                <a:lnTo>
                  <a:pt x="78845" y="159941"/>
                </a:lnTo>
                <a:lnTo>
                  <a:pt x="91667" y="157563"/>
                </a:lnTo>
                <a:lnTo>
                  <a:pt x="102717" y="153603"/>
                </a:lnTo>
                <a:lnTo>
                  <a:pt x="117267" y="145471"/>
                </a:lnTo>
                <a:lnTo>
                  <a:pt x="126720" y="137281"/>
                </a:lnTo>
                <a:lnTo>
                  <a:pt x="135378" y="123343"/>
                </a:lnTo>
                <a:lnTo>
                  <a:pt x="140147" y="111358"/>
                </a:lnTo>
                <a:lnTo>
                  <a:pt x="142364" y="104446"/>
                </a:lnTo>
                <a:lnTo>
                  <a:pt x="144411" y="91909"/>
                </a:lnTo>
                <a:lnTo>
                  <a:pt x="144947" y="78714"/>
                </a:lnTo>
                <a:lnTo>
                  <a:pt x="144788" y="70512"/>
                </a:lnTo>
                <a:lnTo>
                  <a:pt x="143642" y="57704"/>
                </a:lnTo>
                <a:lnTo>
                  <a:pt x="141107" y="46085"/>
                </a:lnTo>
                <a:lnTo>
                  <a:pt x="134423" y="31223"/>
                </a:lnTo>
                <a:lnTo>
                  <a:pt x="127665" y="21122"/>
                </a:lnTo>
                <a:lnTo>
                  <a:pt x="116299" y="11745"/>
                </a:lnTo>
                <a:lnTo>
                  <a:pt x="104637" y="5760"/>
                </a:lnTo>
                <a:lnTo>
                  <a:pt x="99582" y="3803"/>
                </a:lnTo>
                <a:lnTo>
                  <a:pt x="87416" y="950"/>
                </a:lnTo>
                <a:lnTo>
                  <a:pt x="73913" y="0"/>
                </a:lnTo>
                <a:lnTo>
                  <a:pt x="65319" y="463"/>
                </a:lnTo>
                <a:lnTo>
                  <a:pt x="52716" y="2855"/>
                </a:lnTo>
                <a:lnTo>
                  <a:pt x="41269" y="6720"/>
                </a:lnTo>
                <a:lnTo>
                  <a:pt x="27171" y="14641"/>
                </a:lnTo>
                <a:lnTo>
                  <a:pt x="18242" y="23042"/>
                </a:lnTo>
                <a:lnTo>
                  <a:pt x="9298" y="37159"/>
                </a:lnTo>
                <a:lnTo>
                  <a:pt x="3840" y="48966"/>
                </a:lnTo>
                <a:lnTo>
                  <a:pt x="2165" y="55775"/>
                </a:lnTo>
                <a:lnTo>
                  <a:pt x="485" y="68356"/>
                </a:lnTo>
                <a:lnTo>
                  <a:pt x="0" y="81594"/>
                </a:lnTo>
                <a:lnTo>
                  <a:pt x="160" y="89817"/>
                </a:lnTo>
                <a:lnTo>
                  <a:pt x="1306" y="102624"/>
                </a:lnTo>
                <a:lnTo>
                  <a:pt x="3840" y="114239"/>
                </a:lnTo>
                <a:lnTo>
                  <a:pt x="10205" y="129100"/>
                </a:lnTo>
                <a:lnTo>
                  <a:pt x="17282" y="139202"/>
                </a:lnTo>
                <a:lnTo>
                  <a:pt x="27847" y="148373"/>
                </a:lnTo>
                <a:lnTo>
                  <a:pt x="29748" y="101757"/>
                </a:lnTo>
                <a:lnTo>
                  <a:pt x="28803" y="95036"/>
                </a:lnTo>
                <a:lnTo>
                  <a:pt x="27828" y="87370"/>
                </a:lnTo>
                <a:lnTo>
                  <a:pt x="27828" y="71033"/>
                </a:lnTo>
                <a:lnTo>
                  <a:pt x="28803" y="63367"/>
                </a:lnTo>
                <a:lnTo>
                  <a:pt x="30708" y="56631"/>
                </a:lnTo>
                <a:lnTo>
                  <a:pt x="32628" y="49926"/>
                </a:lnTo>
                <a:lnTo>
                  <a:pt x="34549" y="44165"/>
                </a:lnTo>
                <a:lnTo>
                  <a:pt x="38389" y="38404"/>
                </a:lnTo>
                <a:lnTo>
                  <a:pt x="42230" y="33604"/>
                </a:lnTo>
                <a:lnTo>
                  <a:pt x="47030" y="29763"/>
                </a:lnTo>
                <a:lnTo>
                  <a:pt x="52791" y="26883"/>
                </a:lnTo>
                <a:lnTo>
                  <a:pt x="58552" y="24002"/>
                </a:lnTo>
                <a:lnTo>
                  <a:pt x="65272" y="23042"/>
                </a:lnTo>
                <a:lnTo>
                  <a:pt x="81594" y="23042"/>
                </a:lnTo>
                <a:lnTo>
                  <a:pt x="88315" y="24002"/>
                </a:lnTo>
                <a:lnTo>
                  <a:pt x="94076" y="27843"/>
                </a:lnTo>
                <a:lnTo>
                  <a:pt x="99822" y="30723"/>
                </a:lnTo>
                <a:lnTo>
                  <a:pt x="104637" y="34564"/>
                </a:lnTo>
                <a:lnTo>
                  <a:pt x="107518" y="39364"/>
                </a:lnTo>
                <a:lnTo>
                  <a:pt x="111358" y="45125"/>
                </a:lnTo>
                <a:lnTo>
                  <a:pt x="113263" y="50886"/>
                </a:lnTo>
                <a:lnTo>
                  <a:pt x="115199" y="58567"/>
                </a:lnTo>
                <a:lnTo>
                  <a:pt x="116159" y="65288"/>
                </a:lnTo>
                <a:lnTo>
                  <a:pt x="117104" y="72969"/>
                </a:lnTo>
                <a:lnTo>
                  <a:pt x="117104" y="89275"/>
                </a:lnTo>
                <a:lnTo>
                  <a:pt x="116159" y="96956"/>
                </a:lnTo>
                <a:lnTo>
                  <a:pt x="114223" y="103677"/>
                </a:lnTo>
                <a:lnTo>
                  <a:pt x="112318" y="110398"/>
                </a:lnTo>
                <a:lnTo>
                  <a:pt x="110383" y="116159"/>
                </a:lnTo>
                <a:lnTo>
                  <a:pt x="106542" y="121920"/>
                </a:lnTo>
                <a:lnTo>
                  <a:pt x="102717" y="126720"/>
                </a:lnTo>
                <a:lnTo>
                  <a:pt x="97916" y="130561"/>
                </a:lnTo>
                <a:lnTo>
                  <a:pt x="92156" y="133441"/>
                </a:lnTo>
                <a:lnTo>
                  <a:pt x="86395" y="136321"/>
                </a:lnTo>
                <a:lnTo>
                  <a:pt x="79674" y="137281"/>
                </a:lnTo>
                <a:lnTo>
                  <a:pt x="63352" y="137281"/>
                </a:lnTo>
                <a:lnTo>
                  <a:pt x="56631" y="1363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" name="object 252"/>
          <p:cNvSpPr/>
          <p:nvPr/>
        </p:nvSpPr>
        <p:spPr>
          <a:xfrm>
            <a:off x="4430515" y="5913470"/>
            <a:ext cx="17616" cy="54970"/>
          </a:xfrm>
          <a:custGeom>
            <a:avLst/>
            <a:gdLst/>
            <a:ahLst/>
            <a:cxnLst/>
            <a:rect l="l" t="t" r="r" b="b"/>
            <a:pathLst>
              <a:path w="17616" h="54970">
                <a:moveTo>
                  <a:pt x="12462" y="24002"/>
                </a:moveTo>
                <a:lnTo>
                  <a:pt x="9582" y="19202"/>
                </a:lnTo>
                <a:lnTo>
                  <a:pt x="5741" y="13441"/>
                </a:lnTo>
                <a:lnTo>
                  <a:pt x="3821" y="7680"/>
                </a:lnTo>
                <a:lnTo>
                  <a:pt x="1901" y="0"/>
                </a:lnTo>
                <a:lnTo>
                  <a:pt x="0" y="46616"/>
                </a:lnTo>
                <a:lnTo>
                  <a:pt x="11502" y="52791"/>
                </a:lnTo>
                <a:lnTo>
                  <a:pt x="17616" y="54970"/>
                </a:lnTo>
                <a:lnTo>
                  <a:pt x="17263" y="27843"/>
                </a:lnTo>
                <a:lnTo>
                  <a:pt x="12462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" name="object 253"/>
          <p:cNvSpPr/>
          <p:nvPr/>
        </p:nvSpPr>
        <p:spPr>
          <a:xfrm>
            <a:off x="4568738" y="5742599"/>
            <a:ext cx="97916" cy="226557"/>
          </a:xfrm>
          <a:custGeom>
            <a:avLst/>
            <a:gdLst/>
            <a:ahLst/>
            <a:cxnLst/>
            <a:rect l="l" t="t" r="r" b="b"/>
            <a:pathLst>
              <a:path w="97916" h="226557">
                <a:moveTo>
                  <a:pt x="89275" y="78714"/>
                </a:moveTo>
                <a:lnTo>
                  <a:pt x="89275" y="75834"/>
                </a:lnTo>
                <a:lnTo>
                  <a:pt x="88315" y="74874"/>
                </a:lnTo>
                <a:lnTo>
                  <a:pt x="88315" y="73913"/>
                </a:lnTo>
                <a:lnTo>
                  <a:pt x="87355" y="73913"/>
                </a:lnTo>
                <a:lnTo>
                  <a:pt x="86395" y="72953"/>
                </a:lnTo>
                <a:lnTo>
                  <a:pt x="51846" y="72953"/>
                </a:lnTo>
                <a:lnTo>
                  <a:pt x="51846" y="50886"/>
                </a:lnTo>
                <a:lnTo>
                  <a:pt x="52791" y="45110"/>
                </a:lnTo>
                <a:lnTo>
                  <a:pt x="53751" y="41285"/>
                </a:lnTo>
                <a:lnTo>
                  <a:pt x="53751" y="36484"/>
                </a:lnTo>
                <a:lnTo>
                  <a:pt x="55671" y="32644"/>
                </a:lnTo>
                <a:lnTo>
                  <a:pt x="56631" y="30723"/>
                </a:lnTo>
                <a:lnTo>
                  <a:pt x="58567" y="27828"/>
                </a:lnTo>
                <a:lnTo>
                  <a:pt x="61432" y="25923"/>
                </a:lnTo>
                <a:lnTo>
                  <a:pt x="64312" y="24003"/>
                </a:lnTo>
                <a:lnTo>
                  <a:pt x="67193" y="23042"/>
                </a:lnTo>
                <a:lnTo>
                  <a:pt x="70073" y="22082"/>
                </a:lnTo>
                <a:lnTo>
                  <a:pt x="76794" y="22082"/>
                </a:lnTo>
                <a:lnTo>
                  <a:pt x="79674" y="23042"/>
                </a:lnTo>
                <a:lnTo>
                  <a:pt x="81594" y="23042"/>
                </a:lnTo>
                <a:lnTo>
                  <a:pt x="83515" y="24003"/>
                </a:lnTo>
                <a:lnTo>
                  <a:pt x="85435" y="24003"/>
                </a:lnTo>
                <a:lnTo>
                  <a:pt x="87355" y="24963"/>
                </a:lnTo>
                <a:lnTo>
                  <a:pt x="89275" y="24963"/>
                </a:lnTo>
                <a:lnTo>
                  <a:pt x="90236" y="25923"/>
                </a:lnTo>
                <a:lnTo>
                  <a:pt x="91196" y="25923"/>
                </a:lnTo>
                <a:lnTo>
                  <a:pt x="93116" y="26883"/>
                </a:lnTo>
                <a:lnTo>
                  <a:pt x="95996" y="26883"/>
                </a:lnTo>
                <a:lnTo>
                  <a:pt x="96956" y="25923"/>
                </a:lnTo>
                <a:lnTo>
                  <a:pt x="96956" y="24003"/>
                </a:lnTo>
                <a:lnTo>
                  <a:pt x="97916" y="23042"/>
                </a:lnTo>
                <a:lnTo>
                  <a:pt x="97916" y="10561"/>
                </a:lnTo>
                <a:lnTo>
                  <a:pt x="96956" y="9601"/>
                </a:lnTo>
                <a:lnTo>
                  <a:pt x="96956" y="6720"/>
                </a:lnTo>
                <a:lnTo>
                  <a:pt x="95996" y="6720"/>
                </a:lnTo>
                <a:lnTo>
                  <a:pt x="95036" y="5760"/>
                </a:lnTo>
                <a:lnTo>
                  <a:pt x="95036" y="4800"/>
                </a:lnTo>
                <a:lnTo>
                  <a:pt x="93116" y="3840"/>
                </a:lnTo>
                <a:lnTo>
                  <a:pt x="91196" y="3840"/>
                </a:lnTo>
                <a:lnTo>
                  <a:pt x="89275" y="2880"/>
                </a:lnTo>
                <a:lnTo>
                  <a:pt x="86395" y="1920"/>
                </a:lnTo>
                <a:lnTo>
                  <a:pt x="83515" y="960"/>
                </a:lnTo>
                <a:lnTo>
                  <a:pt x="79674" y="960"/>
                </a:lnTo>
                <a:lnTo>
                  <a:pt x="75834" y="0"/>
                </a:lnTo>
                <a:lnTo>
                  <a:pt x="64312" y="0"/>
                </a:lnTo>
                <a:lnTo>
                  <a:pt x="57591" y="960"/>
                </a:lnTo>
                <a:lnTo>
                  <a:pt x="51846" y="3840"/>
                </a:lnTo>
                <a:lnTo>
                  <a:pt x="46070" y="5760"/>
                </a:lnTo>
                <a:lnTo>
                  <a:pt x="40325" y="9601"/>
                </a:lnTo>
                <a:lnTo>
                  <a:pt x="36484" y="13441"/>
                </a:lnTo>
                <a:lnTo>
                  <a:pt x="32644" y="18242"/>
                </a:lnTo>
                <a:lnTo>
                  <a:pt x="29763" y="24003"/>
                </a:lnTo>
                <a:lnTo>
                  <a:pt x="27843" y="31683"/>
                </a:lnTo>
                <a:lnTo>
                  <a:pt x="25646" y="44255"/>
                </a:lnTo>
                <a:lnTo>
                  <a:pt x="24963" y="57591"/>
                </a:lnTo>
                <a:lnTo>
                  <a:pt x="24963" y="72953"/>
                </a:lnTo>
                <a:lnTo>
                  <a:pt x="2880" y="72953"/>
                </a:lnTo>
                <a:lnTo>
                  <a:pt x="1920" y="73913"/>
                </a:lnTo>
                <a:lnTo>
                  <a:pt x="960" y="73913"/>
                </a:lnTo>
                <a:lnTo>
                  <a:pt x="960" y="75834"/>
                </a:lnTo>
                <a:lnTo>
                  <a:pt x="0" y="77754"/>
                </a:lnTo>
                <a:lnTo>
                  <a:pt x="0" y="90236"/>
                </a:lnTo>
                <a:lnTo>
                  <a:pt x="960" y="92156"/>
                </a:lnTo>
                <a:lnTo>
                  <a:pt x="1920" y="94076"/>
                </a:lnTo>
                <a:lnTo>
                  <a:pt x="2880" y="95036"/>
                </a:lnTo>
                <a:lnTo>
                  <a:pt x="24963" y="95036"/>
                </a:lnTo>
                <a:lnTo>
                  <a:pt x="24963" y="222717"/>
                </a:lnTo>
                <a:lnTo>
                  <a:pt x="25923" y="223662"/>
                </a:lnTo>
                <a:lnTo>
                  <a:pt x="25923" y="224637"/>
                </a:lnTo>
                <a:lnTo>
                  <a:pt x="26883" y="224637"/>
                </a:lnTo>
                <a:lnTo>
                  <a:pt x="26883" y="225597"/>
                </a:lnTo>
                <a:lnTo>
                  <a:pt x="27843" y="225597"/>
                </a:lnTo>
                <a:lnTo>
                  <a:pt x="29763" y="226557"/>
                </a:lnTo>
                <a:lnTo>
                  <a:pt x="47045" y="226557"/>
                </a:lnTo>
                <a:lnTo>
                  <a:pt x="48005" y="225597"/>
                </a:lnTo>
                <a:lnTo>
                  <a:pt x="50886" y="225597"/>
                </a:lnTo>
                <a:lnTo>
                  <a:pt x="50886" y="224637"/>
                </a:lnTo>
                <a:lnTo>
                  <a:pt x="51846" y="224637"/>
                </a:lnTo>
                <a:lnTo>
                  <a:pt x="51846" y="95036"/>
                </a:lnTo>
                <a:lnTo>
                  <a:pt x="86395" y="95036"/>
                </a:lnTo>
                <a:lnTo>
                  <a:pt x="87355" y="94076"/>
                </a:lnTo>
                <a:lnTo>
                  <a:pt x="88315" y="92156"/>
                </a:lnTo>
                <a:lnTo>
                  <a:pt x="89275" y="90236"/>
                </a:lnTo>
                <a:lnTo>
                  <a:pt x="90236" y="87355"/>
                </a:lnTo>
                <a:lnTo>
                  <a:pt x="90236" y="79674"/>
                </a:lnTo>
                <a:lnTo>
                  <a:pt x="89275" y="78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" name="object 254"/>
          <p:cNvSpPr/>
          <p:nvPr/>
        </p:nvSpPr>
        <p:spPr>
          <a:xfrm>
            <a:off x="4754011" y="5811713"/>
            <a:ext cx="119039" cy="159364"/>
          </a:xfrm>
          <a:custGeom>
            <a:avLst/>
            <a:gdLst/>
            <a:ahLst/>
            <a:cxnLst/>
            <a:rect l="l" t="t" r="r" b="b"/>
            <a:pathLst>
              <a:path w="119039" h="159364">
                <a:moveTo>
                  <a:pt x="110398" y="19202"/>
                </a:moveTo>
                <a:lnTo>
                  <a:pt x="105597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8315" y="3840"/>
                </a:lnTo>
                <a:lnTo>
                  <a:pt x="86825" y="3471"/>
                </a:lnTo>
                <a:lnTo>
                  <a:pt x="75097" y="1064"/>
                </a:lnTo>
                <a:lnTo>
                  <a:pt x="61447" y="0"/>
                </a:lnTo>
                <a:lnTo>
                  <a:pt x="55671" y="0"/>
                </a:lnTo>
                <a:lnTo>
                  <a:pt x="50886" y="960"/>
                </a:lnTo>
                <a:lnTo>
                  <a:pt x="45125" y="1920"/>
                </a:lnTo>
                <a:lnTo>
                  <a:pt x="39364" y="2880"/>
                </a:lnTo>
                <a:lnTo>
                  <a:pt x="34564" y="3840"/>
                </a:lnTo>
                <a:lnTo>
                  <a:pt x="29763" y="5760"/>
                </a:lnTo>
                <a:lnTo>
                  <a:pt x="24963" y="7680"/>
                </a:lnTo>
                <a:lnTo>
                  <a:pt x="21122" y="9601"/>
                </a:lnTo>
                <a:lnTo>
                  <a:pt x="17282" y="11521"/>
                </a:lnTo>
                <a:lnTo>
                  <a:pt x="14401" y="13441"/>
                </a:lnTo>
                <a:lnTo>
                  <a:pt x="11521" y="14401"/>
                </a:lnTo>
                <a:lnTo>
                  <a:pt x="9601" y="16322"/>
                </a:lnTo>
                <a:lnTo>
                  <a:pt x="8641" y="17282"/>
                </a:lnTo>
                <a:lnTo>
                  <a:pt x="7680" y="19202"/>
                </a:lnTo>
                <a:lnTo>
                  <a:pt x="6720" y="20162"/>
                </a:lnTo>
                <a:lnTo>
                  <a:pt x="6720" y="31683"/>
                </a:lnTo>
                <a:lnTo>
                  <a:pt x="7680" y="32644"/>
                </a:lnTo>
                <a:lnTo>
                  <a:pt x="7680" y="34564"/>
                </a:lnTo>
                <a:lnTo>
                  <a:pt x="8641" y="35524"/>
                </a:lnTo>
                <a:lnTo>
                  <a:pt x="8641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7444"/>
                </a:lnTo>
                <a:lnTo>
                  <a:pt x="15361" y="36484"/>
                </a:lnTo>
                <a:lnTo>
                  <a:pt x="18242" y="34564"/>
                </a:lnTo>
                <a:lnTo>
                  <a:pt x="20162" y="33604"/>
                </a:lnTo>
                <a:lnTo>
                  <a:pt x="24002" y="31683"/>
                </a:lnTo>
                <a:lnTo>
                  <a:pt x="27843" y="29763"/>
                </a:lnTo>
                <a:lnTo>
                  <a:pt x="31683" y="27843"/>
                </a:lnTo>
                <a:lnTo>
                  <a:pt x="36484" y="25923"/>
                </a:lnTo>
                <a:lnTo>
                  <a:pt x="41285" y="24002"/>
                </a:lnTo>
                <a:lnTo>
                  <a:pt x="47045" y="23042"/>
                </a:lnTo>
                <a:lnTo>
                  <a:pt x="52791" y="22082"/>
                </a:lnTo>
                <a:lnTo>
                  <a:pt x="65288" y="22082"/>
                </a:lnTo>
                <a:lnTo>
                  <a:pt x="70073" y="23042"/>
                </a:lnTo>
                <a:lnTo>
                  <a:pt x="74874" y="24002"/>
                </a:lnTo>
                <a:lnTo>
                  <a:pt x="78714" y="25923"/>
                </a:lnTo>
                <a:lnTo>
                  <a:pt x="82555" y="27843"/>
                </a:lnTo>
                <a:lnTo>
                  <a:pt x="84475" y="30723"/>
                </a:lnTo>
                <a:lnTo>
                  <a:pt x="87355" y="33604"/>
                </a:lnTo>
                <a:lnTo>
                  <a:pt x="89275" y="37444"/>
                </a:lnTo>
                <a:lnTo>
                  <a:pt x="90236" y="41285"/>
                </a:lnTo>
                <a:lnTo>
                  <a:pt x="92156" y="46085"/>
                </a:lnTo>
                <a:lnTo>
                  <a:pt x="92156" y="67193"/>
                </a:lnTo>
                <a:lnTo>
                  <a:pt x="71993" y="67193"/>
                </a:lnTo>
                <a:lnTo>
                  <a:pt x="67139" y="67323"/>
                </a:lnTo>
                <a:lnTo>
                  <a:pt x="54097" y="68747"/>
                </a:lnTo>
                <a:lnTo>
                  <a:pt x="42230" y="71033"/>
                </a:lnTo>
                <a:lnTo>
                  <a:pt x="32644" y="72969"/>
                </a:lnTo>
                <a:lnTo>
                  <a:pt x="24963" y="75849"/>
                </a:lnTo>
                <a:lnTo>
                  <a:pt x="19202" y="79689"/>
                </a:lnTo>
                <a:lnTo>
                  <a:pt x="12481" y="83530"/>
                </a:lnTo>
                <a:lnTo>
                  <a:pt x="7680" y="88315"/>
                </a:lnTo>
                <a:lnTo>
                  <a:pt x="4800" y="94076"/>
                </a:lnTo>
                <a:lnTo>
                  <a:pt x="96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2880" y="134401"/>
                </a:lnTo>
                <a:lnTo>
                  <a:pt x="5760" y="140162"/>
                </a:lnTo>
                <a:lnTo>
                  <a:pt x="8641" y="144962"/>
                </a:lnTo>
                <a:lnTo>
                  <a:pt x="13441" y="147843"/>
                </a:lnTo>
                <a:lnTo>
                  <a:pt x="18242" y="152643"/>
                </a:lnTo>
                <a:lnTo>
                  <a:pt x="23042" y="154548"/>
                </a:lnTo>
                <a:lnTo>
                  <a:pt x="28803" y="156484"/>
                </a:lnTo>
                <a:lnTo>
                  <a:pt x="35524" y="159364"/>
                </a:lnTo>
                <a:lnTo>
                  <a:pt x="28803" y="127680"/>
                </a:lnTo>
                <a:lnTo>
                  <a:pt x="26883" y="121920"/>
                </a:lnTo>
                <a:lnTo>
                  <a:pt x="26883" y="110398"/>
                </a:lnTo>
                <a:lnTo>
                  <a:pt x="27843" y="105597"/>
                </a:lnTo>
                <a:lnTo>
                  <a:pt x="29763" y="102717"/>
                </a:lnTo>
                <a:lnTo>
                  <a:pt x="30723" y="98877"/>
                </a:lnTo>
                <a:lnTo>
                  <a:pt x="33604" y="95996"/>
                </a:lnTo>
                <a:lnTo>
                  <a:pt x="37444" y="94076"/>
                </a:lnTo>
                <a:lnTo>
                  <a:pt x="40325" y="91196"/>
                </a:lnTo>
                <a:lnTo>
                  <a:pt x="45125" y="90236"/>
                </a:lnTo>
                <a:lnTo>
                  <a:pt x="50886" y="88315"/>
                </a:lnTo>
                <a:lnTo>
                  <a:pt x="55671" y="87370"/>
                </a:lnTo>
                <a:lnTo>
                  <a:pt x="62407" y="86395"/>
                </a:lnTo>
                <a:lnTo>
                  <a:pt x="92156" y="86395"/>
                </a:lnTo>
                <a:lnTo>
                  <a:pt x="92156" y="117119"/>
                </a:lnTo>
                <a:lnTo>
                  <a:pt x="85435" y="124800"/>
                </a:lnTo>
                <a:lnTo>
                  <a:pt x="79674" y="130561"/>
                </a:lnTo>
                <a:lnTo>
                  <a:pt x="73913" y="133441"/>
                </a:lnTo>
                <a:lnTo>
                  <a:pt x="67193" y="137281"/>
                </a:lnTo>
                <a:lnTo>
                  <a:pt x="61447" y="139202"/>
                </a:lnTo>
                <a:lnTo>
                  <a:pt x="62867" y="158851"/>
                </a:lnTo>
                <a:lnTo>
                  <a:pt x="74874" y="154548"/>
                </a:lnTo>
                <a:lnTo>
                  <a:pt x="75976" y="153982"/>
                </a:lnTo>
                <a:lnTo>
                  <a:pt x="86297" y="147080"/>
                </a:lnTo>
                <a:lnTo>
                  <a:pt x="95996" y="138242"/>
                </a:lnTo>
                <a:lnTo>
                  <a:pt x="95996" y="154548"/>
                </a:lnTo>
                <a:lnTo>
                  <a:pt x="96956" y="155524"/>
                </a:lnTo>
                <a:lnTo>
                  <a:pt x="97916" y="156484"/>
                </a:lnTo>
                <a:lnTo>
                  <a:pt x="98877" y="157444"/>
                </a:lnTo>
                <a:lnTo>
                  <a:pt x="116159" y="157444"/>
                </a:lnTo>
                <a:lnTo>
                  <a:pt x="117119" y="156484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039" y="46085"/>
                </a:lnTo>
                <a:lnTo>
                  <a:pt x="118079" y="38404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0398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" name="object 255"/>
          <p:cNvSpPr/>
          <p:nvPr/>
        </p:nvSpPr>
        <p:spPr>
          <a:xfrm>
            <a:off x="4782814" y="5939393"/>
            <a:ext cx="34064" cy="32644"/>
          </a:xfrm>
          <a:custGeom>
            <a:avLst/>
            <a:gdLst/>
            <a:ahLst/>
            <a:cxnLst/>
            <a:rect l="l" t="t" r="r" b="b"/>
            <a:pathLst>
              <a:path w="34064" h="32644">
                <a:moveTo>
                  <a:pt x="24963" y="11521"/>
                </a:moveTo>
                <a:lnTo>
                  <a:pt x="16322" y="11521"/>
                </a:lnTo>
                <a:lnTo>
                  <a:pt x="9601" y="9601"/>
                </a:lnTo>
                <a:lnTo>
                  <a:pt x="4800" y="4800"/>
                </a:lnTo>
                <a:lnTo>
                  <a:pt x="0" y="0"/>
                </a:lnTo>
                <a:lnTo>
                  <a:pt x="6720" y="31683"/>
                </a:lnTo>
                <a:lnTo>
                  <a:pt x="13426" y="32644"/>
                </a:lnTo>
                <a:lnTo>
                  <a:pt x="21333" y="32643"/>
                </a:lnTo>
                <a:lnTo>
                  <a:pt x="34064" y="31171"/>
                </a:lnTo>
                <a:lnTo>
                  <a:pt x="32644" y="11521"/>
                </a:lnTo>
                <a:lnTo>
                  <a:pt x="2496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" name="object 256"/>
          <p:cNvSpPr/>
          <p:nvPr/>
        </p:nvSpPr>
        <p:spPr>
          <a:xfrm>
            <a:off x="4922001" y="5811713"/>
            <a:ext cx="124800" cy="157444"/>
          </a:xfrm>
          <a:custGeom>
            <a:avLst/>
            <a:gdLst/>
            <a:ahLst/>
            <a:cxnLst/>
            <a:rect l="l" t="t" r="r" b="b"/>
            <a:pathLst>
              <a:path w="124800" h="157444">
                <a:moveTo>
                  <a:pt x="3840" y="157444"/>
                </a:moveTo>
                <a:lnTo>
                  <a:pt x="21122" y="157444"/>
                </a:lnTo>
                <a:lnTo>
                  <a:pt x="23042" y="156484"/>
                </a:lnTo>
                <a:lnTo>
                  <a:pt x="24963" y="156484"/>
                </a:lnTo>
                <a:lnTo>
                  <a:pt x="25923" y="155524"/>
                </a:lnTo>
                <a:lnTo>
                  <a:pt x="25923" y="154548"/>
                </a:lnTo>
                <a:lnTo>
                  <a:pt x="26883" y="153603"/>
                </a:lnTo>
                <a:lnTo>
                  <a:pt x="26883" y="51846"/>
                </a:lnTo>
                <a:lnTo>
                  <a:pt x="29959" y="47724"/>
                </a:lnTo>
                <a:lnTo>
                  <a:pt x="39060" y="37961"/>
                </a:lnTo>
                <a:lnTo>
                  <a:pt x="48005" y="30723"/>
                </a:lnTo>
                <a:lnTo>
                  <a:pt x="54726" y="25923"/>
                </a:lnTo>
                <a:lnTo>
                  <a:pt x="60487" y="23042"/>
                </a:lnTo>
                <a:lnTo>
                  <a:pt x="72969" y="23042"/>
                </a:lnTo>
                <a:lnTo>
                  <a:pt x="76794" y="24002"/>
                </a:lnTo>
                <a:lnTo>
                  <a:pt x="81610" y="26883"/>
                </a:lnTo>
                <a:lnTo>
                  <a:pt x="85450" y="28803"/>
                </a:lnTo>
                <a:lnTo>
                  <a:pt x="88315" y="31683"/>
                </a:lnTo>
                <a:lnTo>
                  <a:pt x="91196" y="34564"/>
                </a:lnTo>
                <a:lnTo>
                  <a:pt x="93131" y="38404"/>
                </a:lnTo>
                <a:lnTo>
                  <a:pt x="95036" y="43205"/>
                </a:lnTo>
                <a:lnTo>
                  <a:pt x="96972" y="48005"/>
                </a:lnTo>
                <a:lnTo>
                  <a:pt x="97916" y="52806"/>
                </a:lnTo>
                <a:lnTo>
                  <a:pt x="98877" y="59527"/>
                </a:lnTo>
                <a:lnTo>
                  <a:pt x="98877" y="155524"/>
                </a:lnTo>
                <a:lnTo>
                  <a:pt x="99837" y="155524"/>
                </a:lnTo>
                <a:lnTo>
                  <a:pt x="99837" y="156484"/>
                </a:lnTo>
                <a:lnTo>
                  <a:pt x="100797" y="156484"/>
                </a:lnTo>
                <a:lnTo>
                  <a:pt x="101757" y="157444"/>
                </a:lnTo>
                <a:lnTo>
                  <a:pt x="119999" y="157444"/>
                </a:lnTo>
                <a:lnTo>
                  <a:pt x="120959" y="156484"/>
                </a:lnTo>
                <a:lnTo>
                  <a:pt x="122880" y="156484"/>
                </a:lnTo>
                <a:lnTo>
                  <a:pt x="123840" y="155524"/>
                </a:lnTo>
                <a:lnTo>
                  <a:pt x="124800" y="155524"/>
                </a:lnTo>
                <a:lnTo>
                  <a:pt x="124789" y="62430"/>
                </a:lnTo>
                <a:lnTo>
                  <a:pt x="123990" y="49003"/>
                </a:lnTo>
                <a:lnTo>
                  <a:pt x="121919" y="37444"/>
                </a:lnTo>
                <a:lnTo>
                  <a:pt x="120959" y="30723"/>
                </a:lnTo>
                <a:lnTo>
                  <a:pt x="118079" y="24002"/>
                </a:lnTo>
                <a:lnTo>
                  <a:pt x="113278" y="18242"/>
                </a:lnTo>
                <a:lnTo>
                  <a:pt x="109438" y="13441"/>
                </a:lnTo>
                <a:lnTo>
                  <a:pt x="103677" y="8641"/>
                </a:lnTo>
                <a:lnTo>
                  <a:pt x="97916" y="5760"/>
                </a:lnTo>
                <a:lnTo>
                  <a:pt x="97755" y="5669"/>
                </a:lnTo>
                <a:lnTo>
                  <a:pt x="86422" y="1417"/>
                </a:lnTo>
                <a:lnTo>
                  <a:pt x="72969" y="0"/>
                </a:lnTo>
                <a:lnTo>
                  <a:pt x="72516" y="2"/>
                </a:lnTo>
                <a:lnTo>
                  <a:pt x="60273" y="1983"/>
                </a:lnTo>
                <a:lnTo>
                  <a:pt x="48005" y="6720"/>
                </a:lnTo>
                <a:lnTo>
                  <a:pt x="43543" y="9660"/>
                </a:lnTo>
                <a:lnTo>
                  <a:pt x="33683" y="17326"/>
                </a:lnTo>
                <a:lnTo>
                  <a:pt x="24002" y="26883"/>
                </a:lnTo>
                <a:lnTo>
                  <a:pt x="24002" y="576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480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lnTo>
                  <a:pt x="1920" y="156484"/>
                </a:lnTo>
                <a:lnTo>
                  <a:pt x="2880" y="156484"/>
                </a:lnTo>
                <a:lnTo>
                  <a:pt x="3840" y="15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" name="object 257"/>
          <p:cNvSpPr/>
          <p:nvPr/>
        </p:nvSpPr>
        <p:spPr>
          <a:xfrm>
            <a:off x="5086167" y="5811713"/>
            <a:ext cx="119024" cy="159364"/>
          </a:xfrm>
          <a:custGeom>
            <a:avLst/>
            <a:gdLst/>
            <a:ahLst/>
            <a:cxnLst/>
            <a:rect l="l" t="t" r="r" b="b"/>
            <a:pathLst>
              <a:path w="119024" h="159364">
                <a:moveTo>
                  <a:pt x="0" y="116159"/>
                </a:moveTo>
                <a:lnTo>
                  <a:pt x="0" y="122880"/>
                </a:lnTo>
                <a:lnTo>
                  <a:pt x="960" y="128640"/>
                </a:lnTo>
                <a:lnTo>
                  <a:pt x="2880" y="134401"/>
                </a:lnTo>
                <a:lnTo>
                  <a:pt x="5760" y="140162"/>
                </a:lnTo>
                <a:lnTo>
                  <a:pt x="8641" y="144962"/>
                </a:lnTo>
                <a:lnTo>
                  <a:pt x="13441" y="147843"/>
                </a:lnTo>
                <a:lnTo>
                  <a:pt x="18227" y="152643"/>
                </a:lnTo>
                <a:lnTo>
                  <a:pt x="23042" y="154548"/>
                </a:lnTo>
                <a:lnTo>
                  <a:pt x="28788" y="156484"/>
                </a:lnTo>
                <a:lnTo>
                  <a:pt x="35509" y="159364"/>
                </a:lnTo>
                <a:lnTo>
                  <a:pt x="28788" y="127680"/>
                </a:lnTo>
                <a:lnTo>
                  <a:pt x="26883" y="121920"/>
                </a:lnTo>
                <a:lnTo>
                  <a:pt x="26883" y="110398"/>
                </a:lnTo>
                <a:lnTo>
                  <a:pt x="27828" y="105597"/>
                </a:lnTo>
                <a:lnTo>
                  <a:pt x="28788" y="102717"/>
                </a:lnTo>
                <a:lnTo>
                  <a:pt x="30723" y="98877"/>
                </a:lnTo>
                <a:lnTo>
                  <a:pt x="33588" y="95996"/>
                </a:lnTo>
                <a:lnTo>
                  <a:pt x="37429" y="94076"/>
                </a:lnTo>
                <a:lnTo>
                  <a:pt x="40309" y="91196"/>
                </a:lnTo>
                <a:lnTo>
                  <a:pt x="45110" y="90236"/>
                </a:lnTo>
                <a:lnTo>
                  <a:pt x="50871" y="88315"/>
                </a:lnTo>
                <a:lnTo>
                  <a:pt x="55671" y="87370"/>
                </a:lnTo>
                <a:lnTo>
                  <a:pt x="62392" y="86395"/>
                </a:lnTo>
                <a:lnTo>
                  <a:pt x="92156" y="86395"/>
                </a:lnTo>
                <a:lnTo>
                  <a:pt x="92156" y="117119"/>
                </a:lnTo>
                <a:lnTo>
                  <a:pt x="85435" y="124800"/>
                </a:lnTo>
                <a:lnTo>
                  <a:pt x="79674" y="130561"/>
                </a:lnTo>
                <a:lnTo>
                  <a:pt x="73913" y="133441"/>
                </a:lnTo>
                <a:lnTo>
                  <a:pt x="67193" y="137281"/>
                </a:lnTo>
                <a:lnTo>
                  <a:pt x="61432" y="139202"/>
                </a:lnTo>
                <a:lnTo>
                  <a:pt x="62862" y="158851"/>
                </a:lnTo>
                <a:lnTo>
                  <a:pt x="74874" y="154548"/>
                </a:lnTo>
                <a:lnTo>
                  <a:pt x="75976" y="153982"/>
                </a:lnTo>
                <a:lnTo>
                  <a:pt x="86297" y="147080"/>
                </a:lnTo>
                <a:lnTo>
                  <a:pt x="95996" y="138242"/>
                </a:lnTo>
                <a:lnTo>
                  <a:pt x="95996" y="154548"/>
                </a:lnTo>
                <a:lnTo>
                  <a:pt x="96956" y="155524"/>
                </a:lnTo>
                <a:lnTo>
                  <a:pt x="97917" y="156484"/>
                </a:lnTo>
                <a:lnTo>
                  <a:pt x="98877" y="157444"/>
                </a:lnTo>
                <a:lnTo>
                  <a:pt x="116144" y="157444"/>
                </a:lnTo>
                <a:lnTo>
                  <a:pt x="117119" y="156484"/>
                </a:lnTo>
                <a:lnTo>
                  <a:pt x="118079" y="155524"/>
                </a:lnTo>
                <a:lnTo>
                  <a:pt x="119024" y="155524"/>
                </a:lnTo>
                <a:lnTo>
                  <a:pt x="119024" y="46085"/>
                </a:lnTo>
                <a:lnTo>
                  <a:pt x="118079" y="38404"/>
                </a:lnTo>
                <a:lnTo>
                  <a:pt x="116144" y="31683"/>
                </a:lnTo>
                <a:lnTo>
                  <a:pt x="114239" y="24963"/>
                </a:lnTo>
                <a:lnTo>
                  <a:pt x="110398" y="19202"/>
                </a:lnTo>
                <a:lnTo>
                  <a:pt x="105582" y="14401"/>
                </a:lnTo>
                <a:lnTo>
                  <a:pt x="101742" y="9601"/>
                </a:lnTo>
                <a:lnTo>
                  <a:pt x="95036" y="6720"/>
                </a:lnTo>
                <a:lnTo>
                  <a:pt x="88315" y="3840"/>
                </a:lnTo>
                <a:lnTo>
                  <a:pt x="75088" y="1063"/>
                </a:lnTo>
                <a:lnTo>
                  <a:pt x="61432" y="0"/>
                </a:lnTo>
                <a:lnTo>
                  <a:pt x="55671" y="0"/>
                </a:lnTo>
                <a:lnTo>
                  <a:pt x="50871" y="960"/>
                </a:lnTo>
                <a:lnTo>
                  <a:pt x="45110" y="1920"/>
                </a:lnTo>
                <a:lnTo>
                  <a:pt x="39349" y="2880"/>
                </a:lnTo>
                <a:lnTo>
                  <a:pt x="34549" y="3840"/>
                </a:lnTo>
                <a:lnTo>
                  <a:pt x="29748" y="5760"/>
                </a:lnTo>
                <a:lnTo>
                  <a:pt x="24947" y="7680"/>
                </a:lnTo>
                <a:lnTo>
                  <a:pt x="21107" y="9601"/>
                </a:lnTo>
                <a:lnTo>
                  <a:pt x="17266" y="11521"/>
                </a:lnTo>
                <a:lnTo>
                  <a:pt x="13441" y="13441"/>
                </a:lnTo>
                <a:lnTo>
                  <a:pt x="11506" y="14401"/>
                </a:lnTo>
                <a:lnTo>
                  <a:pt x="9601" y="16322"/>
                </a:lnTo>
                <a:lnTo>
                  <a:pt x="8641" y="17282"/>
                </a:lnTo>
                <a:lnTo>
                  <a:pt x="7665" y="19202"/>
                </a:lnTo>
                <a:lnTo>
                  <a:pt x="6720" y="20162"/>
                </a:lnTo>
                <a:lnTo>
                  <a:pt x="6720" y="31683"/>
                </a:lnTo>
                <a:lnTo>
                  <a:pt x="7665" y="32644"/>
                </a:lnTo>
                <a:lnTo>
                  <a:pt x="7665" y="34564"/>
                </a:lnTo>
                <a:lnTo>
                  <a:pt x="8641" y="35524"/>
                </a:lnTo>
                <a:lnTo>
                  <a:pt x="8641" y="36484"/>
                </a:lnTo>
                <a:lnTo>
                  <a:pt x="10546" y="36484"/>
                </a:lnTo>
                <a:lnTo>
                  <a:pt x="11506" y="37444"/>
                </a:lnTo>
                <a:lnTo>
                  <a:pt x="13441" y="37444"/>
                </a:lnTo>
                <a:lnTo>
                  <a:pt x="15346" y="36484"/>
                </a:lnTo>
                <a:lnTo>
                  <a:pt x="18227" y="34564"/>
                </a:lnTo>
                <a:lnTo>
                  <a:pt x="20162" y="33604"/>
                </a:lnTo>
                <a:lnTo>
                  <a:pt x="24003" y="31683"/>
                </a:lnTo>
                <a:lnTo>
                  <a:pt x="27828" y="29763"/>
                </a:lnTo>
                <a:lnTo>
                  <a:pt x="31668" y="27843"/>
                </a:lnTo>
                <a:lnTo>
                  <a:pt x="36469" y="25923"/>
                </a:lnTo>
                <a:lnTo>
                  <a:pt x="41269" y="24002"/>
                </a:lnTo>
                <a:lnTo>
                  <a:pt x="47030" y="23042"/>
                </a:lnTo>
                <a:lnTo>
                  <a:pt x="52791" y="22082"/>
                </a:lnTo>
                <a:lnTo>
                  <a:pt x="65272" y="22082"/>
                </a:lnTo>
                <a:lnTo>
                  <a:pt x="70073" y="23042"/>
                </a:lnTo>
                <a:lnTo>
                  <a:pt x="74874" y="24002"/>
                </a:lnTo>
                <a:lnTo>
                  <a:pt x="78714" y="25923"/>
                </a:lnTo>
                <a:lnTo>
                  <a:pt x="82555" y="27843"/>
                </a:lnTo>
                <a:lnTo>
                  <a:pt x="84475" y="30723"/>
                </a:lnTo>
                <a:lnTo>
                  <a:pt x="87355" y="33604"/>
                </a:lnTo>
                <a:lnTo>
                  <a:pt x="89275" y="37444"/>
                </a:lnTo>
                <a:lnTo>
                  <a:pt x="90236" y="41285"/>
                </a:lnTo>
                <a:lnTo>
                  <a:pt x="92156" y="46085"/>
                </a:lnTo>
                <a:lnTo>
                  <a:pt x="92156" y="67193"/>
                </a:lnTo>
                <a:lnTo>
                  <a:pt x="71993" y="67193"/>
                </a:lnTo>
                <a:lnTo>
                  <a:pt x="67133" y="67323"/>
                </a:lnTo>
                <a:lnTo>
                  <a:pt x="54086" y="68747"/>
                </a:lnTo>
                <a:lnTo>
                  <a:pt x="42230" y="71033"/>
                </a:lnTo>
                <a:lnTo>
                  <a:pt x="32628" y="72969"/>
                </a:lnTo>
                <a:lnTo>
                  <a:pt x="24947" y="75849"/>
                </a:lnTo>
                <a:lnTo>
                  <a:pt x="19202" y="79689"/>
                </a:lnTo>
                <a:lnTo>
                  <a:pt x="12481" y="83530"/>
                </a:lnTo>
                <a:lnTo>
                  <a:pt x="7665" y="88315"/>
                </a:lnTo>
                <a:lnTo>
                  <a:pt x="4800" y="94076"/>
                </a:lnTo>
                <a:lnTo>
                  <a:pt x="960" y="100797"/>
                </a:lnTo>
                <a:lnTo>
                  <a:pt x="0" y="107518"/>
                </a:lnTo>
                <a:lnTo>
                  <a:pt x="0" y="11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" name="object 258"/>
          <p:cNvSpPr/>
          <p:nvPr/>
        </p:nvSpPr>
        <p:spPr>
          <a:xfrm>
            <a:off x="5114955" y="5939393"/>
            <a:ext cx="34073" cy="32644"/>
          </a:xfrm>
          <a:custGeom>
            <a:avLst/>
            <a:gdLst/>
            <a:ahLst/>
            <a:cxnLst/>
            <a:rect l="l" t="t" r="r" b="b"/>
            <a:pathLst>
              <a:path w="34073" h="32644">
                <a:moveTo>
                  <a:pt x="24963" y="11521"/>
                </a:moveTo>
                <a:lnTo>
                  <a:pt x="16322" y="11521"/>
                </a:lnTo>
                <a:lnTo>
                  <a:pt x="9601" y="9601"/>
                </a:lnTo>
                <a:lnTo>
                  <a:pt x="4800" y="4800"/>
                </a:lnTo>
                <a:lnTo>
                  <a:pt x="0" y="0"/>
                </a:lnTo>
                <a:lnTo>
                  <a:pt x="6720" y="31683"/>
                </a:lnTo>
                <a:lnTo>
                  <a:pt x="13441" y="32644"/>
                </a:lnTo>
                <a:lnTo>
                  <a:pt x="21347" y="32643"/>
                </a:lnTo>
                <a:lnTo>
                  <a:pt x="34073" y="31171"/>
                </a:lnTo>
                <a:lnTo>
                  <a:pt x="32644" y="11521"/>
                </a:lnTo>
                <a:lnTo>
                  <a:pt x="2496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" name="object 259"/>
          <p:cNvSpPr/>
          <p:nvPr/>
        </p:nvSpPr>
        <p:spPr>
          <a:xfrm>
            <a:off x="5254157" y="5743559"/>
            <a:ext cx="26883" cy="225597"/>
          </a:xfrm>
          <a:custGeom>
            <a:avLst/>
            <a:gdLst/>
            <a:ahLst/>
            <a:cxnLst/>
            <a:rect l="l" t="t" r="r" b="b"/>
            <a:pathLst>
              <a:path w="26883" h="225597">
                <a:moveTo>
                  <a:pt x="24963" y="2880"/>
                </a:moveTo>
                <a:lnTo>
                  <a:pt x="24963" y="1920"/>
                </a:lnTo>
                <a:lnTo>
                  <a:pt x="24003" y="1920"/>
                </a:lnTo>
                <a:lnTo>
                  <a:pt x="23042" y="960"/>
                </a:lnTo>
                <a:lnTo>
                  <a:pt x="20162" y="960"/>
                </a:lnTo>
                <a:lnTo>
                  <a:pt x="18242" y="0"/>
                </a:lnTo>
                <a:lnTo>
                  <a:pt x="10561" y="0"/>
                </a:lnTo>
                <a:lnTo>
                  <a:pt x="8641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223677"/>
                </a:lnTo>
                <a:lnTo>
                  <a:pt x="960" y="223677"/>
                </a:lnTo>
                <a:lnTo>
                  <a:pt x="1920" y="224637"/>
                </a:lnTo>
                <a:lnTo>
                  <a:pt x="2880" y="224637"/>
                </a:lnTo>
                <a:lnTo>
                  <a:pt x="3840" y="225597"/>
                </a:lnTo>
                <a:lnTo>
                  <a:pt x="21122" y="225597"/>
                </a:lnTo>
                <a:lnTo>
                  <a:pt x="23042" y="224637"/>
                </a:lnTo>
                <a:lnTo>
                  <a:pt x="24963" y="224637"/>
                </a:lnTo>
                <a:lnTo>
                  <a:pt x="25923" y="223677"/>
                </a:lnTo>
                <a:lnTo>
                  <a:pt x="25923" y="222702"/>
                </a:lnTo>
                <a:lnTo>
                  <a:pt x="26883" y="221757"/>
                </a:lnTo>
                <a:lnTo>
                  <a:pt x="26883" y="4800"/>
                </a:lnTo>
                <a:lnTo>
                  <a:pt x="25923" y="3840"/>
                </a:lnTo>
                <a:lnTo>
                  <a:pt x="25923" y="2880"/>
                </a:lnTo>
                <a:lnTo>
                  <a:pt x="24963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" name="object 260"/>
          <p:cNvSpPr/>
          <p:nvPr/>
        </p:nvSpPr>
        <p:spPr>
          <a:xfrm>
            <a:off x="5310789" y="5814593"/>
            <a:ext cx="138242" cy="213116"/>
          </a:xfrm>
          <a:custGeom>
            <a:avLst/>
            <a:gdLst/>
            <a:ahLst/>
            <a:cxnLst/>
            <a:rect l="l" t="t" r="r" b="b"/>
            <a:pathLst>
              <a:path w="138242" h="213116">
                <a:moveTo>
                  <a:pt x="53766" y="150723"/>
                </a:moveTo>
                <a:lnTo>
                  <a:pt x="54726" y="151668"/>
                </a:lnTo>
                <a:lnTo>
                  <a:pt x="55686" y="152643"/>
                </a:lnTo>
                <a:lnTo>
                  <a:pt x="56647" y="153603"/>
                </a:lnTo>
                <a:lnTo>
                  <a:pt x="57607" y="153603"/>
                </a:lnTo>
                <a:lnTo>
                  <a:pt x="37444" y="204475"/>
                </a:lnTo>
                <a:lnTo>
                  <a:pt x="36484" y="206395"/>
                </a:lnTo>
                <a:lnTo>
                  <a:pt x="36484" y="209275"/>
                </a:lnTo>
                <a:lnTo>
                  <a:pt x="37444" y="210235"/>
                </a:lnTo>
                <a:lnTo>
                  <a:pt x="38404" y="211195"/>
                </a:lnTo>
                <a:lnTo>
                  <a:pt x="39364" y="211195"/>
                </a:lnTo>
                <a:lnTo>
                  <a:pt x="40325" y="212156"/>
                </a:lnTo>
                <a:lnTo>
                  <a:pt x="44165" y="212156"/>
                </a:lnTo>
                <a:lnTo>
                  <a:pt x="46085" y="213116"/>
                </a:lnTo>
                <a:lnTo>
                  <a:pt x="54726" y="213116"/>
                </a:lnTo>
                <a:lnTo>
                  <a:pt x="58567" y="212156"/>
                </a:lnTo>
                <a:lnTo>
                  <a:pt x="60487" y="211195"/>
                </a:lnTo>
                <a:lnTo>
                  <a:pt x="63367" y="210235"/>
                </a:lnTo>
                <a:lnTo>
                  <a:pt x="65288" y="209275"/>
                </a:lnTo>
                <a:lnTo>
                  <a:pt x="66248" y="207355"/>
                </a:lnTo>
                <a:lnTo>
                  <a:pt x="85450" y="153603"/>
                </a:lnTo>
                <a:lnTo>
                  <a:pt x="137281" y="9601"/>
                </a:lnTo>
                <a:lnTo>
                  <a:pt x="138242" y="7680"/>
                </a:lnTo>
                <a:lnTo>
                  <a:pt x="138242" y="1920"/>
                </a:lnTo>
                <a:lnTo>
                  <a:pt x="137281" y="1920"/>
                </a:lnTo>
                <a:lnTo>
                  <a:pt x="136321" y="960"/>
                </a:lnTo>
                <a:lnTo>
                  <a:pt x="134401" y="0"/>
                </a:lnTo>
                <a:lnTo>
                  <a:pt x="117119" y="0"/>
                </a:lnTo>
                <a:lnTo>
                  <a:pt x="115199" y="960"/>
                </a:lnTo>
                <a:lnTo>
                  <a:pt x="114239" y="960"/>
                </a:lnTo>
                <a:lnTo>
                  <a:pt x="113278" y="1920"/>
                </a:lnTo>
                <a:lnTo>
                  <a:pt x="112318" y="1920"/>
                </a:lnTo>
                <a:lnTo>
                  <a:pt x="111358" y="3840"/>
                </a:lnTo>
                <a:lnTo>
                  <a:pt x="110398" y="5760"/>
                </a:lnTo>
                <a:lnTo>
                  <a:pt x="71048" y="122880"/>
                </a:lnTo>
                <a:lnTo>
                  <a:pt x="70088" y="122880"/>
                </a:lnTo>
                <a:lnTo>
                  <a:pt x="28803" y="5760"/>
                </a:lnTo>
                <a:lnTo>
                  <a:pt x="27843" y="4800"/>
                </a:lnTo>
                <a:lnTo>
                  <a:pt x="27843" y="3840"/>
                </a:lnTo>
                <a:lnTo>
                  <a:pt x="26883" y="2880"/>
                </a:lnTo>
                <a:lnTo>
                  <a:pt x="26883" y="1920"/>
                </a:lnTo>
                <a:lnTo>
                  <a:pt x="25923" y="960"/>
                </a:lnTo>
                <a:lnTo>
                  <a:pt x="24963" y="960"/>
                </a:lnTo>
                <a:lnTo>
                  <a:pt x="24002" y="0"/>
                </a:lnTo>
                <a:lnTo>
                  <a:pt x="4800" y="0"/>
                </a:lnTo>
                <a:lnTo>
                  <a:pt x="2880" y="960"/>
                </a:lnTo>
                <a:lnTo>
                  <a:pt x="1935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7680"/>
                </a:lnTo>
                <a:lnTo>
                  <a:pt x="960" y="10561"/>
                </a:lnTo>
                <a:lnTo>
                  <a:pt x="52806" y="148803"/>
                </a:lnTo>
                <a:lnTo>
                  <a:pt x="52806" y="149763"/>
                </a:lnTo>
                <a:lnTo>
                  <a:pt x="53766" y="15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" name="object 261"/>
          <p:cNvSpPr/>
          <p:nvPr/>
        </p:nvSpPr>
        <p:spPr>
          <a:xfrm>
            <a:off x="5465353" y="5811713"/>
            <a:ext cx="102717" cy="160324"/>
          </a:xfrm>
          <a:custGeom>
            <a:avLst/>
            <a:gdLst/>
            <a:ahLst/>
            <a:cxnLst/>
            <a:rect l="l" t="t" r="r" b="b"/>
            <a:pathLst>
              <a:path w="102717" h="160324">
                <a:moveTo>
                  <a:pt x="95036" y="16322"/>
                </a:moveTo>
                <a:lnTo>
                  <a:pt x="94076" y="15361"/>
                </a:lnTo>
                <a:lnTo>
                  <a:pt x="94076" y="12481"/>
                </a:lnTo>
                <a:lnTo>
                  <a:pt x="93116" y="12481"/>
                </a:lnTo>
                <a:lnTo>
                  <a:pt x="93116" y="11521"/>
                </a:lnTo>
                <a:lnTo>
                  <a:pt x="92156" y="10561"/>
                </a:lnTo>
                <a:lnTo>
                  <a:pt x="91196" y="9601"/>
                </a:lnTo>
                <a:lnTo>
                  <a:pt x="90236" y="8641"/>
                </a:lnTo>
                <a:lnTo>
                  <a:pt x="88315" y="7680"/>
                </a:lnTo>
                <a:lnTo>
                  <a:pt x="86395" y="6720"/>
                </a:lnTo>
                <a:lnTo>
                  <a:pt x="83515" y="5760"/>
                </a:lnTo>
                <a:lnTo>
                  <a:pt x="81594" y="4800"/>
                </a:lnTo>
                <a:lnTo>
                  <a:pt x="78714" y="3840"/>
                </a:lnTo>
                <a:lnTo>
                  <a:pt x="74874" y="2880"/>
                </a:lnTo>
                <a:lnTo>
                  <a:pt x="71993" y="1920"/>
                </a:lnTo>
                <a:lnTo>
                  <a:pt x="68153" y="960"/>
                </a:lnTo>
                <a:lnTo>
                  <a:pt x="64312" y="960"/>
                </a:lnTo>
                <a:lnTo>
                  <a:pt x="60472" y="0"/>
                </a:lnTo>
                <a:lnTo>
                  <a:pt x="47030" y="0"/>
                </a:lnTo>
                <a:lnTo>
                  <a:pt x="39364" y="1920"/>
                </a:lnTo>
                <a:lnTo>
                  <a:pt x="32644" y="3840"/>
                </a:lnTo>
                <a:lnTo>
                  <a:pt x="25923" y="6720"/>
                </a:lnTo>
                <a:lnTo>
                  <a:pt x="21122" y="9601"/>
                </a:lnTo>
                <a:lnTo>
                  <a:pt x="16306" y="13441"/>
                </a:lnTo>
                <a:lnTo>
                  <a:pt x="11521" y="17282"/>
                </a:lnTo>
                <a:lnTo>
                  <a:pt x="8641" y="22082"/>
                </a:lnTo>
                <a:lnTo>
                  <a:pt x="6720" y="26883"/>
                </a:lnTo>
                <a:lnTo>
                  <a:pt x="3840" y="32644"/>
                </a:lnTo>
                <a:lnTo>
                  <a:pt x="2880" y="37444"/>
                </a:lnTo>
                <a:lnTo>
                  <a:pt x="2880" y="49926"/>
                </a:lnTo>
                <a:lnTo>
                  <a:pt x="3840" y="55686"/>
                </a:lnTo>
                <a:lnTo>
                  <a:pt x="5760" y="60472"/>
                </a:lnTo>
                <a:lnTo>
                  <a:pt x="8641" y="64328"/>
                </a:lnTo>
                <a:lnTo>
                  <a:pt x="11521" y="69128"/>
                </a:lnTo>
                <a:lnTo>
                  <a:pt x="14401" y="72009"/>
                </a:lnTo>
                <a:lnTo>
                  <a:pt x="18242" y="75849"/>
                </a:lnTo>
                <a:lnTo>
                  <a:pt x="22082" y="78714"/>
                </a:lnTo>
                <a:lnTo>
                  <a:pt x="25923" y="80634"/>
                </a:lnTo>
                <a:lnTo>
                  <a:pt x="30708" y="82555"/>
                </a:lnTo>
                <a:lnTo>
                  <a:pt x="35524" y="84475"/>
                </a:lnTo>
                <a:lnTo>
                  <a:pt x="39364" y="86395"/>
                </a:lnTo>
                <a:lnTo>
                  <a:pt x="44150" y="88315"/>
                </a:lnTo>
                <a:lnTo>
                  <a:pt x="48950" y="90236"/>
                </a:lnTo>
                <a:lnTo>
                  <a:pt x="52791" y="92156"/>
                </a:lnTo>
                <a:lnTo>
                  <a:pt x="57591" y="94076"/>
                </a:lnTo>
                <a:lnTo>
                  <a:pt x="61432" y="95996"/>
                </a:lnTo>
                <a:lnTo>
                  <a:pt x="64312" y="97916"/>
                </a:lnTo>
                <a:lnTo>
                  <a:pt x="68153" y="99837"/>
                </a:lnTo>
                <a:lnTo>
                  <a:pt x="71033" y="102717"/>
                </a:lnTo>
                <a:lnTo>
                  <a:pt x="72953" y="104637"/>
                </a:lnTo>
                <a:lnTo>
                  <a:pt x="74874" y="107518"/>
                </a:lnTo>
                <a:lnTo>
                  <a:pt x="75834" y="111358"/>
                </a:lnTo>
                <a:lnTo>
                  <a:pt x="75834" y="122880"/>
                </a:lnTo>
                <a:lnTo>
                  <a:pt x="73913" y="125760"/>
                </a:lnTo>
                <a:lnTo>
                  <a:pt x="71993" y="128640"/>
                </a:lnTo>
                <a:lnTo>
                  <a:pt x="70073" y="131521"/>
                </a:lnTo>
                <a:lnTo>
                  <a:pt x="68153" y="133441"/>
                </a:lnTo>
                <a:lnTo>
                  <a:pt x="65272" y="135361"/>
                </a:lnTo>
                <a:lnTo>
                  <a:pt x="61432" y="136321"/>
                </a:lnTo>
                <a:lnTo>
                  <a:pt x="58552" y="137281"/>
                </a:lnTo>
                <a:lnTo>
                  <a:pt x="54711" y="138242"/>
                </a:lnTo>
                <a:lnTo>
                  <a:pt x="34549" y="138242"/>
                </a:lnTo>
                <a:lnTo>
                  <a:pt x="29748" y="136321"/>
                </a:lnTo>
                <a:lnTo>
                  <a:pt x="24963" y="135361"/>
                </a:lnTo>
                <a:lnTo>
                  <a:pt x="21122" y="133441"/>
                </a:lnTo>
                <a:lnTo>
                  <a:pt x="18242" y="131521"/>
                </a:lnTo>
                <a:lnTo>
                  <a:pt x="14401" y="129600"/>
                </a:lnTo>
                <a:lnTo>
                  <a:pt x="11521" y="128640"/>
                </a:lnTo>
                <a:lnTo>
                  <a:pt x="9601" y="126720"/>
                </a:lnTo>
                <a:lnTo>
                  <a:pt x="6720" y="125760"/>
                </a:lnTo>
                <a:lnTo>
                  <a:pt x="4800" y="124800"/>
                </a:lnTo>
                <a:lnTo>
                  <a:pt x="2880" y="124800"/>
                </a:lnTo>
                <a:lnTo>
                  <a:pt x="1920" y="125760"/>
                </a:lnTo>
                <a:lnTo>
                  <a:pt x="960" y="125760"/>
                </a:lnTo>
                <a:lnTo>
                  <a:pt x="960" y="126720"/>
                </a:lnTo>
                <a:lnTo>
                  <a:pt x="0" y="127680"/>
                </a:lnTo>
                <a:lnTo>
                  <a:pt x="0" y="144002"/>
                </a:lnTo>
                <a:lnTo>
                  <a:pt x="960" y="145923"/>
                </a:lnTo>
                <a:lnTo>
                  <a:pt x="1920" y="146883"/>
                </a:lnTo>
                <a:lnTo>
                  <a:pt x="2880" y="147843"/>
                </a:lnTo>
                <a:lnTo>
                  <a:pt x="3840" y="149763"/>
                </a:lnTo>
                <a:lnTo>
                  <a:pt x="5760" y="150723"/>
                </a:lnTo>
                <a:lnTo>
                  <a:pt x="8641" y="151683"/>
                </a:lnTo>
                <a:lnTo>
                  <a:pt x="11521" y="153603"/>
                </a:lnTo>
                <a:lnTo>
                  <a:pt x="14401" y="154548"/>
                </a:lnTo>
                <a:lnTo>
                  <a:pt x="18242" y="155524"/>
                </a:lnTo>
                <a:lnTo>
                  <a:pt x="22082" y="157444"/>
                </a:lnTo>
                <a:lnTo>
                  <a:pt x="25923" y="158389"/>
                </a:lnTo>
                <a:lnTo>
                  <a:pt x="30708" y="158389"/>
                </a:lnTo>
                <a:lnTo>
                  <a:pt x="35524" y="159364"/>
                </a:lnTo>
                <a:lnTo>
                  <a:pt x="40309" y="160324"/>
                </a:lnTo>
                <a:lnTo>
                  <a:pt x="53751" y="160324"/>
                </a:lnTo>
                <a:lnTo>
                  <a:pt x="61432" y="158389"/>
                </a:lnTo>
                <a:lnTo>
                  <a:pt x="68153" y="156484"/>
                </a:lnTo>
                <a:lnTo>
                  <a:pt x="75834" y="154548"/>
                </a:lnTo>
                <a:lnTo>
                  <a:pt x="81594" y="151683"/>
                </a:lnTo>
                <a:lnTo>
                  <a:pt x="86395" y="147843"/>
                </a:lnTo>
                <a:lnTo>
                  <a:pt x="92156" y="144002"/>
                </a:lnTo>
                <a:lnTo>
                  <a:pt x="95996" y="139202"/>
                </a:lnTo>
                <a:lnTo>
                  <a:pt x="97916" y="133441"/>
                </a:lnTo>
                <a:lnTo>
                  <a:pt x="100797" y="12768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57"/>
                </a:lnTo>
                <a:lnTo>
                  <a:pt x="98877" y="96956"/>
                </a:lnTo>
                <a:lnTo>
                  <a:pt x="96956" y="93116"/>
                </a:lnTo>
                <a:lnTo>
                  <a:pt x="94076" y="89275"/>
                </a:lnTo>
                <a:lnTo>
                  <a:pt x="91196" y="85435"/>
                </a:lnTo>
                <a:lnTo>
                  <a:pt x="87355" y="82555"/>
                </a:lnTo>
                <a:lnTo>
                  <a:pt x="83515" y="79689"/>
                </a:lnTo>
                <a:lnTo>
                  <a:pt x="78714" y="77754"/>
                </a:lnTo>
                <a:lnTo>
                  <a:pt x="74874" y="74874"/>
                </a:lnTo>
                <a:lnTo>
                  <a:pt x="70073" y="72969"/>
                </a:lnTo>
                <a:lnTo>
                  <a:pt x="65272" y="71033"/>
                </a:lnTo>
                <a:lnTo>
                  <a:pt x="61432" y="69128"/>
                </a:lnTo>
                <a:lnTo>
                  <a:pt x="56631" y="67193"/>
                </a:lnTo>
                <a:lnTo>
                  <a:pt x="51831" y="66248"/>
                </a:lnTo>
                <a:lnTo>
                  <a:pt x="47990" y="64328"/>
                </a:lnTo>
                <a:lnTo>
                  <a:pt x="44150" y="62407"/>
                </a:lnTo>
                <a:lnTo>
                  <a:pt x="40309" y="60472"/>
                </a:lnTo>
                <a:lnTo>
                  <a:pt x="36484" y="57607"/>
                </a:lnTo>
                <a:lnTo>
                  <a:pt x="33588" y="55686"/>
                </a:lnTo>
                <a:lnTo>
                  <a:pt x="31668" y="52806"/>
                </a:lnTo>
                <a:lnTo>
                  <a:pt x="29748" y="49926"/>
                </a:lnTo>
                <a:lnTo>
                  <a:pt x="28803" y="46085"/>
                </a:lnTo>
                <a:lnTo>
                  <a:pt x="28803" y="39364"/>
                </a:lnTo>
                <a:lnTo>
                  <a:pt x="29748" y="36484"/>
                </a:lnTo>
                <a:lnTo>
                  <a:pt x="30708" y="33604"/>
                </a:lnTo>
                <a:lnTo>
                  <a:pt x="31668" y="30723"/>
                </a:lnTo>
                <a:lnTo>
                  <a:pt x="33588" y="28803"/>
                </a:lnTo>
                <a:lnTo>
                  <a:pt x="35524" y="26883"/>
                </a:lnTo>
                <a:lnTo>
                  <a:pt x="37429" y="24963"/>
                </a:lnTo>
                <a:lnTo>
                  <a:pt x="40309" y="24002"/>
                </a:lnTo>
                <a:lnTo>
                  <a:pt x="44150" y="23042"/>
                </a:lnTo>
                <a:lnTo>
                  <a:pt x="47030" y="21122"/>
                </a:lnTo>
                <a:lnTo>
                  <a:pt x="61432" y="21122"/>
                </a:lnTo>
                <a:lnTo>
                  <a:pt x="65272" y="22082"/>
                </a:lnTo>
                <a:lnTo>
                  <a:pt x="69113" y="23042"/>
                </a:lnTo>
                <a:lnTo>
                  <a:pt x="72953" y="24002"/>
                </a:lnTo>
                <a:lnTo>
                  <a:pt x="76794" y="24963"/>
                </a:lnTo>
                <a:lnTo>
                  <a:pt x="79674" y="26883"/>
                </a:lnTo>
                <a:lnTo>
                  <a:pt x="82555" y="27843"/>
                </a:lnTo>
                <a:lnTo>
                  <a:pt x="84475" y="29763"/>
                </a:lnTo>
                <a:lnTo>
                  <a:pt x="86395" y="30723"/>
                </a:lnTo>
                <a:lnTo>
                  <a:pt x="88315" y="31683"/>
                </a:lnTo>
                <a:lnTo>
                  <a:pt x="90236" y="32644"/>
                </a:lnTo>
                <a:lnTo>
                  <a:pt x="91196" y="32644"/>
                </a:lnTo>
                <a:lnTo>
                  <a:pt x="92156" y="31683"/>
                </a:lnTo>
                <a:lnTo>
                  <a:pt x="93116" y="31683"/>
                </a:lnTo>
                <a:lnTo>
                  <a:pt x="94076" y="30723"/>
                </a:lnTo>
                <a:lnTo>
                  <a:pt x="94076" y="28803"/>
                </a:lnTo>
                <a:lnTo>
                  <a:pt x="95036" y="27843"/>
                </a:lnTo>
                <a:lnTo>
                  <a:pt x="95036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" name="object 262"/>
          <p:cNvSpPr/>
          <p:nvPr/>
        </p:nvSpPr>
        <p:spPr>
          <a:xfrm>
            <a:off x="5602635" y="5754121"/>
            <a:ext cx="33588" cy="32644"/>
          </a:xfrm>
          <a:custGeom>
            <a:avLst/>
            <a:gdLst/>
            <a:ahLst/>
            <a:cxnLst/>
            <a:rect l="l" t="t" r="r" b="b"/>
            <a:pathLst>
              <a:path w="33588" h="32644">
                <a:moveTo>
                  <a:pt x="33588" y="16306"/>
                </a:moveTo>
                <a:lnTo>
                  <a:pt x="33588" y="10561"/>
                </a:lnTo>
                <a:lnTo>
                  <a:pt x="31668" y="5760"/>
                </a:lnTo>
                <a:lnTo>
                  <a:pt x="29748" y="3840"/>
                </a:lnTo>
                <a:lnTo>
                  <a:pt x="27828" y="1920"/>
                </a:lnTo>
                <a:lnTo>
                  <a:pt x="23027" y="0"/>
                </a:lnTo>
                <a:lnTo>
                  <a:pt x="10546" y="0"/>
                </a:lnTo>
                <a:lnTo>
                  <a:pt x="5745" y="1920"/>
                </a:lnTo>
                <a:lnTo>
                  <a:pt x="3840" y="3840"/>
                </a:lnTo>
                <a:lnTo>
                  <a:pt x="944" y="5760"/>
                </a:lnTo>
                <a:lnTo>
                  <a:pt x="0" y="10561"/>
                </a:lnTo>
                <a:lnTo>
                  <a:pt x="0" y="23042"/>
                </a:lnTo>
                <a:lnTo>
                  <a:pt x="944" y="26868"/>
                </a:lnTo>
                <a:lnTo>
                  <a:pt x="3840" y="28803"/>
                </a:lnTo>
                <a:lnTo>
                  <a:pt x="5745" y="31683"/>
                </a:lnTo>
                <a:lnTo>
                  <a:pt x="10546" y="32644"/>
                </a:lnTo>
                <a:lnTo>
                  <a:pt x="23027" y="32644"/>
                </a:lnTo>
                <a:lnTo>
                  <a:pt x="27828" y="31683"/>
                </a:lnTo>
                <a:lnTo>
                  <a:pt x="29748" y="28803"/>
                </a:lnTo>
                <a:lnTo>
                  <a:pt x="31668" y="26868"/>
                </a:lnTo>
                <a:lnTo>
                  <a:pt x="33588" y="22082"/>
                </a:lnTo>
                <a:lnTo>
                  <a:pt x="33588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" name="object 263"/>
          <p:cNvSpPr/>
          <p:nvPr/>
        </p:nvSpPr>
        <p:spPr>
          <a:xfrm>
            <a:off x="5606475" y="5814593"/>
            <a:ext cx="25908" cy="154564"/>
          </a:xfrm>
          <a:custGeom>
            <a:avLst/>
            <a:gdLst/>
            <a:ahLst/>
            <a:cxnLst/>
            <a:rect l="l" t="t" r="r" b="b"/>
            <a:pathLst>
              <a:path w="25908" h="154564">
                <a:moveTo>
                  <a:pt x="18227" y="154564"/>
                </a:moveTo>
                <a:lnTo>
                  <a:pt x="21107" y="154564"/>
                </a:lnTo>
                <a:lnTo>
                  <a:pt x="23027" y="153603"/>
                </a:lnTo>
                <a:lnTo>
                  <a:pt x="24947" y="153603"/>
                </a:lnTo>
                <a:lnTo>
                  <a:pt x="24947" y="152643"/>
                </a:lnTo>
                <a:lnTo>
                  <a:pt x="25908" y="152643"/>
                </a:lnTo>
                <a:lnTo>
                  <a:pt x="25908" y="2880"/>
                </a:lnTo>
                <a:lnTo>
                  <a:pt x="24947" y="1920"/>
                </a:lnTo>
                <a:lnTo>
                  <a:pt x="24947" y="960"/>
                </a:lnTo>
                <a:lnTo>
                  <a:pt x="23027" y="960"/>
                </a:lnTo>
                <a:lnTo>
                  <a:pt x="21107" y="0"/>
                </a:lnTo>
                <a:lnTo>
                  <a:pt x="4785" y="0"/>
                </a:lnTo>
                <a:lnTo>
                  <a:pt x="2865" y="960"/>
                </a:lnTo>
                <a:lnTo>
                  <a:pt x="1904" y="960"/>
                </a:lnTo>
                <a:lnTo>
                  <a:pt x="944" y="1920"/>
                </a:lnTo>
                <a:lnTo>
                  <a:pt x="0" y="1920"/>
                </a:lnTo>
                <a:lnTo>
                  <a:pt x="0" y="152643"/>
                </a:lnTo>
                <a:lnTo>
                  <a:pt x="944" y="152643"/>
                </a:lnTo>
                <a:lnTo>
                  <a:pt x="944" y="153603"/>
                </a:lnTo>
                <a:lnTo>
                  <a:pt x="1904" y="153603"/>
                </a:lnTo>
                <a:lnTo>
                  <a:pt x="2865" y="154564"/>
                </a:lnTo>
                <a:lnTo>
                  <a:pt x="18227" y="15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4" name="object 264"/>
          <p:cNvSpPr/>
          <p:nvPr/>
        </p:nvSpPr>
        <p:spPr>
          <a:xfrm>
            <a:off x="5669828" y="5811713"/>
            <a:ext cx="103677" cy="160324"/>
          </a:xfrm>
          <a:custGeom>
            <a:avLst/>
            <a:gdLst/>
            <a:ahLst/>
            <a:cxnLst/>
            <a:rect l="l" t="t" r="r" b="b"/>
            <a:pathLst>
              <a:path w="103677" h="160324">
                <a:moveTo>
                  <a:pt x="6720" y="150723"/>
                </a:moveTo>
                <a:lnTo>
                  <a:pt x="9601" y="151683"/>
                </a:lnTo>
                <a:lnTo>
                  <a:pt x="11506" y="153603"/>
                </a:lnTo>
                <a:lnTo>
                  <a:pt x="15346" y="154548"/>
                </a:lnTo>
                <a:lnTo>
                  <a:pt x="19187" y="155524"/>
                </a:lnTo>
                <a:lnTo>
                  <a:pt x="23027" y="157444"/>
                </a:lnTo>
                <a:lnTo>
                  <a:pt x="26883" y="158389"/>
                </a:lnTo>
                <a:lnTo>
                  <a:pt x="31668" y="158389"/>
                </a:lnTo>
                <a:lnTo>
                  <a:pt x="36469" y="159364"/>
                </a:lnTo>
                <a:lnTo>
                  <a:pt x="41269" y="160324"/>
                </a:lnTo>
                <a:lnTo>
                  <a:pt x="54711" y="160324"/>
                </a:lnTo>
                <a:lnTo>
                  <a:pt x="62392" y="158389"/>
                </a:lnTo>
                <a:lnTo>
                  <a:pt x="69113" y="156484"/>
                </a:lnTo>
                <a:lnTo>
                  <a:pt x="76794" y="154548"/>
                </a:lnTo>
                <a:lnTo>
                  <a:pt x="82555" y="151683"/>
                </a:lnTo>
                <a:lnTo>
                  <a:pt x="87355" y="147843"/>
                </a:lnTo>
                <a:lnTo>
                  <a:pt x="92156" y="144002"/>
                </a:lnTo>
                <a:lnTo>
                  <a:pt x="96956" y="139202"/>
                </a:lnTo>
                <a:lnTo>
                  <a:pt x="98877" y="133441"/>
                </a:lnTo>
                <a:lnTo>
                  <a:pt x="101757" y="127680"/>
                </a:lnTo>
                <a:lnTo>
                  <a:pt x="103677" y="120959"/>
                </a:lnTo>
                <a:lnTo>
                  <a:pt x="103677" y="106558"/>
                </a:lnTo>
                <a:lnTo>
                  <a:pt x="101757" y="101757"/>
                </a:lnTo>
                <a:lnTo>
                  <a:pt x="99837" y="96956"/>
                </a:lnTo>
                <a:lnTo>
                  <a:pt x="97917" y="93116"/>
                </a:lnTo>
                <a:lnTo>
                  <a:pt x="95036" y="89275"/>
                </a:lnTo>
                <a:lnTo>
                  <a:pt x="92156" y="85435"/>
                </a:lnTo>
                <a:lnTo>
                  <a:pt x="88315" y="82555"/>
                </a:lnTo>
                <a:lnTo>
                  <a:pt x="84475" y="79689"/>
                </a:lnTo>
                <a:lnTo>
                  <a:pt x="79674" y="77754"/>
                </a:lnTo>
                <a:lnTo>
                  <a:pt x="74874" y="74874"/>
                </a:lnTo>
                <a:lnTo>
                  <a:pt x="71033" y="72969"/>
                </a:lnTo>
                <a:lnTo>
                  <a:pt x="66233" y="71033"/>
                </a:lnTo>
                <a:lnTo>
                  <a:pt x="61432" y="69128"/>
                </a:lnTo>
                <a:lnTo>
                  <a:pt x="57591" y="67193"/>
                </a:lnTo>
                <a:lnTo>
                  <a:pt x="52791" y="66248"/>
                </a:lnTo>
                <a:lnTo>
                  <a:pt x="47990" y="64328"/>
                </a:lnTo>
                <a:lnTo>
                  <a:pt x="44150" y="62407"/>
                </a:lnTo>
                <a:lnTo>
                  <a:pt x="41269" y="60472"/>
                </a:lnTo>
                <a:lnTo>
                  <a:pt x="37429" y="57607"/>
                </a:lnTo>
                <a:lnTo>
                  <a:pt x="34564" y="55686"/>
                </a:lnTo>
                <a:lnTo>
                  <a:pt x="32628" y="52806"/>
                </a:lnTo>
                <a:lnTo>
                  <a:pt x="30723" y="49926"/>
                </a:lnTo>
                <a:lnTo>
                  <a:pt x="29748" y="46085"/>
                </a:lnTo>
                <a:lnTo>
                  <a:pt x="29748" y="36484"/>
                </a:lnTo>
                <a:lnTo>
                  <a:pt x="30723" y="33604"/>
                </a:lnTo>
                <a:lnTo>
                  <a:pt x="32628" y="30723"/>
                </a:lnTo>
                <a:lnTo>
                  <a:pt x="33588" y="28803"/>
                </a:lnTo>
                <a:lnTo>
                  <a:pt x="36469" y="26883"/>
                </a:lnTo>
                <a:lnTo>
                  <a:pt x="38389" y="24963"/>
                </a:lnTo>
                <a:lnTo>
                  <a:pt x="41269" y="24002"/>
                </a:lnTo>
                <a:lnTo>
                  <a:pt x="44150" y="23042"/>
                </a:lnTo>
                <a:lnTo>
                  <a:pt x="47990" y="21122"/>
                </a:lnTo>
                <a:lnTo>
                  <a:pt x="61432" y="21122"/>
                </a:lnTo>
                <a:lnTo>
                  <a:pt x="66233" y="22082"/>
                </a:lnTo>
                <a:lnTo>
                  <a:pt x="70073" y="23042"/>
                </a:lnTo>
                <a:lnTo>
                  <a:pt x="73913" y="24002"/>
                </a:lnTo>
                <a:lnTo>
                  <a:pt x="77754" y="24963"/>
                </a:lnTo>
                <a:lnTo>
                  <a:pt x="80634" y="26883"/>
                </a:lnTo>
                <a:lnTo>
                  <a:pt x="83515" y="27843"/>
                </a:lnTo>
                <a:lnTo>
                  <a:pt x="85435" y="29763"/>
                </a:lnTo>
                <a:lnTo>
                  <a:pt x="87355" y="30723"/>
                </a:lnTo>
                <a:lnTo>
                  <a:pt x="89275" y="31683"/>
                </a:lnTo>
                <a:lnTo>
                  <a:pt x="90236" y="32644"/>
                </a:lnTo>
                <a:lnTo>
                  <a:pt x="92156" y="32644"/>
                </a:lnTo>
                <a:lnTo>
                  <a:pt x="93116" y="31683"/>
                </a:lnTo>
                <a:lnTo>
                  <a:pt x="94076" y="31683"/>
                </a:lnTo>
                <a:lnTo>
                  <a:pt x="94076" y="30723"/>
                </a:lnTo>
                <a:lnTo>
                  <a:pt x="95036" y="29763"/>
                </a:lnTo>
                <a:lnTo>
                  <a:pt x="95036" y="28803"/>
                </a:lnTo>
                <a:lnTo>
                  <a:pt x="95996" y="27843"/>
                </a:lnTo>
                <a:lnTo>
                  <a:pt x="95996" y="17282"/>
                </a:lnTo>
                <a:lnTo>
                  <a:pt x="95036" y="16322"/>
                </a:lnTo>
                <a:lnTo>
                  <a:pt x="95036" y="13441"/>
                </a:lnTo>
                <a:lnTo>
                  <a:pt x="94076" y="12481"/>
                </a:lnTo>
                <a:lnTo>
                  <a:pt x="94076" y="11521"/>
                </a:lnTo>
                <a:lnTo>
                  <a:pt x="93116" y="10561"/>
                </a:lnTo>
                <a:lnTo>
                  <a:pt x="92156" y="9601"/>
                </a:lnTo>
                <a:lnTo>
                  <a:pt x="91196" y="8641"/>
                </a:lnTo>
                <a:lnTo>
                  <a:pt x="89275" y="7680"/>
                </a:lnTo>
                <a:lnTo>
                  <a:pt x="87355" y="6720"/>
                </a:lnTo>
                <a:lnTo>
                  <a:pt x="84475" y="5760"/>
                </a:lnTo>
                <a:lnTo>
                  <a:pt x="82555" y="4800"/>
                </a:lnTo>
                <a:lnTo>
                  <a:pt x="78714" y="3840"/>
                </a:lnTo>
                <a:lnTo>
                  <a:pt x="75834" y="2880"/>
                </a:lnTo>
                <a:lnTo>
                  <a:pt x="71993" y="1920"/>
                </a:lnTo>
                <a:lnTo>
                  <a:pt x="68153" y="960"/>
                </a:lnTo>
                <a:lnTo>
                  <a:pt x="64312" y="960"/>
                </a:lnTo>
                <a:lnTo>
                  <a:pt x="60472" y="0"/>
                </a:lnTo>
                <a:lnTo>
                  <a:pt x="47990" y="0"/>
                </a:lnTo>
                <a:lnTo>
                  <a:pt x="40309" y="1920"/>
                </a:lnTo>
                <a:lnTo>
                  <a:pt x="33588" y="3840"/>
                </a:lnTo>
                <a:lnTo>
                  <a:pt x="26883" y="6720"/>
                </a:lnTo>
                <a:lnTo>
                  <a:pt x="21107" y="9601"/>
                </a:lnTo>
                <a:lnTo>
                  <a:pt x="17282" y="13441"/>
                </a:lnTo>
                <a:lnTo>
                  <a:pt x="12481" y="17282"/>
                </a:lnTo>
                <a:lnTo>
                  <a:pt x="9601" y="22082"/>
                </a:lnTo>
                <a:lnTo>
                  <a:pt x="6720" y="26883"/>
                </a:lnTo>
                <a:lnTo>
                  <a:pt x="4800" y="32644"/>
                </a:lnTo>
                <a:lnTo>
                  <a:pt x="3840" y="37444"/>
                </a:lnTo>
                <a:lnTo>
                  <a:pt x="3840" y="49926"/>
                </a:lnTo>
                <a:lnTo>
                  <a:pt x="4800" y="55686"/>
                </a:lnTo>
                <a:lnTo>
                  <a:pt x="6720" y="60472"/>
                </a:lnTo>
                <a:lnTo>
                  <a:pt x="9601" y="64328"/>
                </a:lnTo>
                <a:lnTo>
                  <a:pt x="11506" y="69128"/>
                </a:lnTo>
                <a:lnTo>
                  <a:pt x="15346" y="72009"/>
                </a:lnTo>
                <a:lnTo>
                  <a:pt x="19187" y="75849"/>
                </a:lnTo>
                <a:lnTo>
                  <a:pt x="23027" y="78714"/>
                </a:lnTo>
                <a:lnTo>
                  <a:pt x="26883" y="80634"/>
                </a:lnTo>
                <a:lnTo>
                  <a:pt x="31668" y="82555"/>
                </a:lnTo>
                <a:lnTo>
                  <a:pt x="35509" y="84475"/>
                </a:lnTo>
                <a:lnTo>
                  <a:pt x="40309" y="86395"/>
                </a:lnTo>
                <a:lnTo>
                  <a:pt x="45110" y="88315"/>
                </a:lnTo>
                <a:lnTo>
                  <a:pt x="49911" y="90236"/>
                </a:lnTo>
                <a:lnTo>
                  <a:pt x="53751" y="92156"/>
                </a:lnTo>
                <a:lnTo>
                  <a:pt x="58552" y="94076"/>
                </a:lnTo>
                <a:lnTo>
                  <a:pt x="62392" y="95996"/>
                </a:lnTo>
                <a:lnTo>
                  <a:pt x="65272" y="97916"/>
                </a:lnTo>
                <a:lnTo>
                  <a:pt x="69113" y="99837"/>
                </a:lnTo>
                <a:lnTo>
                  <a:pt x="71993" y="102717"/>
                </a:lnTo>
                <a:lnTo>
                  <a:pt x="73913" y="104637"/>
                </a:lnTo>
                <a:lnTo>
                  <a:pt x="75834" y="107518"/>
                </a:lnTo>
                <a:lnTo>
                  <a:pt x="76794" y="111358"/>
                </a:lnTo>
                <a:lnTo>
                  <a:pt x="76794" y="119039"/>
                </a:lnTo>
                <a:lnTo>
                  <a:pt x="75834" y="122880"/>
                </a:lnTo>
                <a:lnTo>
                  <a:pt x="74874" y="125760"/>
                </a:lnTo>
                <a:lnTo>
                  <a:pt x="72953" y="128640"/>
                </a:lnTo>
                <a:lnTo>
                  <a:pt x="71033" y="131521"/>
                </a:lnTo>
                <a:lnTo>
                  <a:pt x="68153" y="133441"/>
                </a:lnTo>
                <a:lnTo>
                  <a:pt x="66233" y="135361"/>
                </a:lnTo>
                <a:lnTo>
                  <a:pt x="62392" y="136321"/>
                </a:lnTo>
                <a:lnTo>
                  <a:pt x="58552" y="137281"/>
                </a:lnTo>
                <a:lnTo>
                  <a:pt x="55671" y="138242"/>
                </a:lnTo>
                <a:lnTo>
                  <a:pt x="35509" y="138242"/>
                </a:lnTo>
                <a:lnTo>
                  <a:pt x="30723" y="136321"/>
                </a:lnTo>
                <a:lnTo>
                  <a:pt x="25908" y="135361"/>
                </a:lnTo>
                <a:lnTo>
                  <a:pt x="22067" y="133441"/>
                </a:lnTo>
                <a:lnTo>
                  <a:pt x="18227" y="131521"/>
                </a:lnTo>
                <a:lnTo>
                  <a:pt x="15346" y="129600"/>
                </a:lnTo>
                <a:lnTo>
                  <a:pt x="12481" y="128640"/>
                </a:lnTo>
                <a:lnTo>
                  <a:pt x="9601" y="126720"/>
                </a:lnTo>
                <a:lnTo>
                  <a:pt x="7665" y="125760"/>
                </a:lnTo>
                <a:lnTo>
                  <a:pt x="5760" y="124800"/>
                </a:lnTo>
                <a:lnTo>
                  <a:pt x="3840" y="124800"/>
                </a:lnTo>
                <a:lnTo>
                  <a:pt x="2880" y="125760"/>
                </a:lnTo>
                <a:lnTo>
                  <a:pt x="1920" y="125760"/>
                </a:lnTo>
                <a:lnTo>
                  <a:pt x="1920" y="126720"/>
                </a:lnTo>
                <a:lnTo>
                  <a:pt x="960" y="127680"/>
                </a:lnTo>
                <a:lnTo>
                  <a:pt x="960" y="130561"/>
                </a:lnTo>
                <a:lnTo>
                  <a:pt x="0" y="132481"/>
                </a:lnTo>
                <a:lnTo>
                  <a:pt x="0" y="139202"/>
                </a:lnTo>
                <a:lnTo>
                  <a:pt x="960" y="142082"/>
                </a:lnTo>
                <a:lnTo>
                  <a:pt x="960" y="144002"/>
                </a:lnTo>
                <a:lnTo>
                  <a:pt x="1920" y="145923"/>
                </a:lnTo>
                <a:lnTo>
                  <a:pt x="2880" y="146883"/>
                </a:lnTo>
                <a:lnTo>
                  <a:pt x="3840" y="147843"/>
                </a:lnTo>
                <a:lnTo>
                  <a:pt x="4800" y="149763"/>
                </a:lnTo>
                <a:lnTo>
                  <a:pt x="6720" y="15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5" name="object 265"/>
          <p:cNvSpPr/>
          <p:nvPr/>
        </p:nvSpPr>
        <p:spPr>
          <a:xfrm>
            <a:off x="654795" y="5029203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654795" y="6355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654795" y="5029201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object 20"/>
          <p:cNvSpPr/>
          <p:nvPr/>
        </p:nvSpPr>
        <p:spPr>
          <a:xfrm>
            <a:off x="1705142" y="1176695"/>
            <a:ext cx="4363059" cy="3114141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2197608" y="3671664"/>
            <a:ext cx="895647" cy="164151"/>
          </a:xfrm>
          <a:custGeom>
            <a:avLst/>
            <a:gdLst/>
            <a:ahLst/>
            <a:cxnLst/>
            <a:rect l="l" t="t" r="r" b="b"/>
            <a:pathLst>
              <a:path w="895647" h="164151">
                <a:moveTo>
                  <a:pt x="0" y="164151"/>
                </a:moveTo>
                <a:lnTo>
                  <a:pt x="895647" y="164151"/>
                </a:lnTo>
                <a:lnTo>
                  <a:pt x="895647" y="0"/>
                </a:lnTo>
                <a:lnTo>
                  <a:pt x="0" y="0"/>
                </a:lnTo>
                <a:lnTo>
                  <a:pt x="0" y="164151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1900016" y="2210580"/>
            <a:ext cx="466540" cy="491502"/>
          </a:xfrm>
          <a:custGeom>
            <a:avLst/>
            <a:gdLst/>
            <a:ahLst/>
            <a:cxnLst/>
            <a:rect l="l" t="t" r="r" b="b"/>
            <a:pathLst>
              <a:path w="466540" h="491502">
                <a:moveTo>
                  <a:pt x="0" y="491502"/>
                </a:moveTo>
                <a:lnTo>
                  <a:pt x="466540" y="491502"/>
                </a:lnTo>
                <a:lnTo>
                  <a:pt x="466540" y="0"/>
                </a:lnTo>
                <a:lnTo>
                  <a:pt x="0" y="0"/>
                </a:lnTo>
                <a:lnTo>
                  <a:pt x="0" y="49150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1950902" y="2413132"/>
            <a:ext cx="17282" cy="86395"/>
          </a:xfrm>
          <a:custGeom>
            <a:avLst/>
            <a:gdLst/>
            <a:ahLst/>
            <a:cxnLst/>
            <a:rect l="l" t="t" r="r" b="b"/>
            <a:pathLst>
              <a:path w="17282" h="86395">
                <a:moveTo>
                  <a:pt x="7680" y="86395"/>
                </a:moveTo>
                <a:lnTo>
                  <a:pt x="15361" y="86395"/>
                </a:lnTo>
                <a:lnTo>
                  <a:pt x="15361" y="85435"/>
                </a:lnTo>
                <a:lnTo>
                  <a:pt x="17282" y="85435"/>
                </a:lnTo>
                <a:lnTo>
                  <a:pt x="17282" y="1920"/>
                </a:lnTo>
                <a:lnTo>
                  <a:pt x="16306" y="960"/>
                </a:lnTo>
                <a:lnTo>
                  <a:pt x="13441" y="960"/>
                </a:lnTo>
                <a:lnTo>
                  <a:pt x="12466" y="0"/>
                </a:lnTo>
                <a:lnTo>
                  <a:pt x="5760" y="0"/>
                </a:lnTo>
                <a:lnTo>
                  <a:pt x="480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84490"/>
                </a:lnTo>
                <a:lnTo>
                  <a:pt x="960" y="84490"/>
                </a:lnTo>
                <a:lnTo>
                  <a:pt x="960" y="85435"/>
                </a:lnTo>
                <a:lnTo>
                  <a:pt x="1920" y="85435"/>
                </a:lnTo>
                <a:lnTo>
                  <a:pt x="2880" y="86395"/>
                </a:lnTo>
                <a:lnTo>
                  <a:pt x="7680" y="86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1979706" y="2419852"/>
            <a:ext cx="41269" cy="80650"/>
          </a:xfrm>
          <a:custGeom>
            <a:avLst/>
            <a:gdLst/>
            <a:ahLst/>
            <a:cxnLst/>
            <a:rect l="l" t="t" r="r" b="b"/>
            <a:pathLst>
              <a:path w="41269" h="80650">
                <a:moveTo>
                  <a:pt x="40309" y="16322"/>
                </a:moveTo>
                <a:lnTo>
                  <a:pt x="25907" y="16322"/>
                </a:lnTo>
                <a:lnTo>
                  <a:pt x="25907" y="1920"/>
                </a:lnTo>
                <a:lnTo>
                  <a:pt x="24947" y="960"/>
                </a:lnTo>
                <a:lnTo>
                  <a:pt x="23987" y="960"/>
                </a:lnTo>
                <a:lnTo>
                  <a:pt x="23027" y="0"/>
                </a:lnTo>
                <a:lnTo>
                  <a:pt x="12466" y="0"/>
                </a:lnTo>
                <a:lnTo>
                  <a:pt x="11506" y="960"/>
                </a:lnTo>
                <a:lnTo>
                  <a:pt x="9585" y="960"/>
                </a:lnTo>
                <a:lnTo>
                  <a:pt x="9585" y="16322"/>
                </a:lnTo>
                <a:lnTo>
                  <a:pt x="944" y="16322"/>
                </a:lnTo>
                <a:lnTo>
                  <a:pt x="944" y="17282"/>
                </a:lnTo>
                <a:lnTo>
                  <a:pt x="0" y="17282"/>
                </a:lnTo>
                <a:lnTo>
                  <a:pt x="0" y="27843"/>
                </a:lnTo>
                <a:lnTo>
                  <a:pt x="944" y="28803"/>
                </a:lnTo>
                <a:lnTo>
                  <a:pt x="1905" y="29763"/>
                </a:lnTo>
                <a:lnTo>
                  <a:pt x="9585" y="29763"/>
                </a:lnTo>
                <a:lnTo>
                  <a:pt x="9585" y="66248"/>
                </a:lnTo>
                <a:lnTo>
                  <a:pt x="10561" y="69128"/>
                </a:lnTo>
                <a:lnTo>
                  <a:pt x="11506" y="71993"/>
                </a:lnTo>
                <a:lnTo>
                  <a:pt x="12466" y="73929"/>
                </a:lnTo>
                <a:lnTo>
                  <a:pt x="14386" y="75834"/>
                </a:lnTo>
                <a:lnTo>
                  <a:pt x="15346" y="77769"/>
                </a:lnTo>
                <a:lnTo>
                  <a:pt x="17266" y="78714"/>
                </a:lnTo>
                <a:lnTo>
                  <a:pt x="20147" y="79674"/>
                </a:lnTo>
                <a:lnTo>
                  <a:pt x="22067" y="80650"/>
                </a:lnTo>
                <a:lnTo>
                  <a:pt x="34549" y="80650"/>
                </a:lnTo>
                <a:lnTo>
                  <a:pt x="35509" y="79674"/>
                </a:lnTo>
                <a:lnTo>
                  <a:pt x="37429" y="79674"/>
                </a:lnTo>
                <a:lnTo>
                  <a:pt x="38389" y="78714"/>
                </a:lnTo>
                <a:lnTo>
                  <a:pt x="39349" y="78714"/>
                </a:lnTo>
                <a:lnTo>
                  <a:pt x="40309" y="77769"/>
                </a:lnTo>
                <a:lnTo>
                  <a:pt x="41269" y="76809"/>
                </a:lnTo>
                <a:lnTo>
                  <a:pt x="41269" y="66248"/>
                </a:lnTo>
                <a:lnTo>
                  <a:pt x="40309" y="65288"/>
                </a:lnTo>
                <a:lnTo>
                  <a:pt x="38389" y="65288"/>
                </a:lnTo>
                <a:lnTo>
                  <a:pt x="37429" y="66248"/>
                </a:lnTo>
                <a:lnTo>
                  <a:pt x="34549" y="66248"/>
                </a:lnTo>
                <a:lnTo>
                  <a:pt x="33588" y="67208"/>
                </a:lnTo>
                <a:lnTo>
                  <a:pt x="30708" y="67208"/>
                </a:lnTo>
                <a:lnTo>
                  <a:pt x="28788" y="66248"/>
                </a:lnTo>
                <a:lnTo>
                  <a:pt x="27828" y="64328"/>
                </a:lnTo>
                <a:lnTo>
                  <a:pt x="26868" y="62407"/>
                </a:lnTo>
                <a:lnTo>
                  <a:pt x="25907" y="60487"/>
                </a:lnTo>
                <a:lnTo>
                  <a:pt x="25907" y="29763"/>
                </a:lnTo>
                <a:lnTo>
                  <a:pt x="39349" y="29763"/>
                </a:lnTo>
                <a:lnTo>
                  <a:pt x="40309" y="28803"/>
                </a:lnTo>
                <a:lnTo>
                  <a:pt x="41269" y="27843"/>
                </a:lnTo>
                <a:lnTo>
                  <a:pt x="41269" y="17282"/>
                </a:lnTo>
                <a:lnTo>
                  <a:pt x="40309" y="17282"/>
                </a:lnTo>
                <a:lnTo>
                  <a:pt x="40309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2029617" y="2406426"/>
            <a:ext cx="26883" cy="38389"/>
          </a:xfrm>
          <a:custGeom>
            <a:avLst/>
            <a:gdLst/>
            <a:ahLst/>
            <a:cxnLst/>
            <a:rect l="l" t="t" r="r" b="b"/>
            <a:pathLst>
              <a:path w="26883" h="38389">
                <a:moveTo>
                  <a:pt x="8641" y="18227"/>
                </a:moveTo>
                <a:lnTo>
                  <a:pt x="960" y="35509"/>
                </a:lnTo>
                <a:lnTo>
                  <a:pt x="960" y="36469"/>
                </a:lnTo>
                <a:lnTo>
                  <a:pt x="0" y="36469"/>
                </a:lnTo>
                <a:lnTo>
                  <a:pt x="0" y="37429"/>
                </a:lnTo>
                <a:lnTo>
                  <a:pt x="960" y="37429"/>
                </a:lnTo>
                <a:lnTo>
                  <a:pt x="960" y="38389"/>
                </a:lnTo>
                <a:lnTo>
                  <a:pt x="11521" y="38389"/>
                </a:lnTo>
                <a:lnTo>
                  <a:pt x="11521" y="37429"/>
                </a:lnTo>
                <a:lnTo>
                  <a:pt x="12481" y="37429"/>
                </a:lnTo>
                <a:lnTo>
                  <a:pt x="12481" y="36469"/>
                </a:lnTo>
                <a:lnTo>
                  <a:pt x="13441" y="36469"/>
                </a:lnTo>
                <a:lnTo>
                  <a:pt x="22082" y="23987"/>
                </a:lnTo>
                <a:lnTo>
                  <a:pt x="23042" y="22067"/>
                </a:lnTo>
                <a:lnTo>
                  <a:pt x="24002" y="21107"/>
                </a:lnTo>
                <a:lnTo>
                  <a:pt x="24002" y="20147"/>
                </a:lnTo>
                <a:lnTo>
                  <a:pt x="24963" y="18227"/>
                </a:lnTo>
                <a:lnTo>
                  <a:pt x="24963" y="17266"/>
                </a:lnTo>
                <a:lnTo>
                  <a:pt x="25923" y="16306"/>
                </a:lnTo>
                <a:lnTo>
                  <a:pt x="25923" y="14386"/>
                </a:lnTo>
                <a:lnTo>
                  <a:pt x="26883" y="13426"/>
                </a:lnTo>
                <a:lnTo>
                  <a:pt x="26883" y="4785"/>
                </a:lnTo>
                <a:lnTo>
                  <a:pt x="25923" y="3840"/>
                </a:lnTo>
                <a:lnTo>
                  <a:pt x="25923" y="1904"/>
                </a:lnTo>
                <a:lnTo>
                  <a:pt x="24963" y="1904"/>
                </a:lnTo>
                <a:lnTo>
                  <a:pt x="24002" y="944"/>
                </a:lnTo>
                <a:lnTo>
                  <a:pt x="22082" y="944"/>
                </a:lnTo>
                <a:lnTo>
                  <a:pt x="21122" y="0"/>
                </a:lnTo>
                <a:lnTo>
                  <a:pt x="16322" y="0"/>
                </a:lnTo>
                <a:lnTo>
                  <a:pt x="15361" y="944"/>
                </a:lnTo>
                <a:lnTo>
                  <a:pt x="11521" y="944"/>
                </a:lnTo>
                <a:lnTo>
                  <a:pt x="10561" y="1904"/>
                </a:lnTo>
                <a:lnTo>
                  <a:pt x="9601" y="2865"/>
                </a:lnTo>
                <a:lnTo>
                  <a:pt x="9601" y="3840"/>
                </a:lnTo>
                <a:lnTo>
                  <a:pt x="8641" y="4785"/>
                </a:lnTo>
                <a:lnTo>
                  <a:pt x="8641" y="182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2060341" y="2434254"/>
            <a:ext cx="45110" cy="66248"/>
          </a:xfrm>
          <a:custGeom>
            <a:avLst/>
            <a:gdLst/>
            <a:ahLst/>
            <a:cxnLst/>
            <a:rect l="l" t="t" r="r" b="b"/>
            <a:pathLst>
              <a:path w="45110" h="66248">
                <a:moveTo>
                  <a:pt x="2880" y="62407"/>
                </a:moveTo>
                <a:lnTo>
                  <a:pt x="3840" y="63367"/>
                </a:lnTo>
                <a:lnTo>
                  <a:pt x="4785" y="63367"/>
                </a:lnTo>
                <a:lnTo>
                  <a:pt x="6720" y="64312"/>
                </a:lnTo>
                <a:lnTo>
                  <a:pt x="7665" y="64312"/>
                </a:lnTo>
                <a:lnTo>
                  <a:pt x="9601" y="65272"/>
                </a:lnTo>
                <a:lnTo>
                  <a:pt x="11506" y="65272"/>
                </a:lnTo>
                <a:lnTo>
                  <a:pt x="13441" y="66248"/>
                </a:lnTo>
                <a:lnTo>
                  <a:pt x="26868" y="66248"/>
                </a:lnTo>
                <a:lnTo>
                  <a:pt x="29748" y="65272"/>
                </a:lnTo>
                <a:lnTo>
                  <a:pt x="32628" y="64312"/>
                </a:lnTo>
                <a:lnTo>
                  <a:pt x="35509" y="63367"/>
                </a:lnTo>
                <a:lnTo>
                  <a:pt x="38389" y="61432"/>
                </a:lnTo>
                <a:lnTo>
                  <a:pt x="40309" y="59527"/>
                </a:lnTo>
                <a:lnTo>
                  <a:pt x="42230" y="57591"/>
                </a:lnTo>
                <a:lnTo>
                  <a:pt x="43190" y="54726"/>
                </a:lnTo>
                <a:lnTo>
                  <a:pt x="44150" y="52806"/>
                </a:lnTo>
                <a:lnTo>
                  <a:pt x="45110" y="48966"/>
                </a:lnTo>
                <a:lnTo>
                  <a:pt x="45110" y="41285"/>
                </a:lnTo>
                <a:lnTo>
                  <a:pt x="44150" y="39364"/>
                </a:lnTo>
                <a:lnTo>
                  <a:pt x="43190" y="37444"/>
                </a:lnTo>
                <a:lnTo>
                  <a:pt x="42230" y="35524"/>
                </a:lnTo>
                <a:lnTo>
                  <a:pt x="40309" y="34564"/>
                </a:lnTo>
                <a:lnTo>
                  <a:pt x="39349" y="32644"/>
                </a:lnTo>
                <a:lnTo>
                  <a:pt x="37429" y="31683"/>
                </a:lnTo>
                <a:lnTo>
                  <a:pt x="35509" y="30723"/>
                </a:lnTo>
                <a:lnTo>
                  <a:pt x="34549" y="29763"/>
                </a:lnTo>
                <a:lnTo>
                  <a:pt x="32628" y="28803"/>
                </a:lnTo>
                <a:lnTo>
                  <a:pt x="30708" y="27843"/>
                </a:lnTo>
                <a:lnTo>
                  <a:pt x="28788" y="26883"/>
                </a:lnTo>
                <a:lnTo>
                  <a:pt x="26868" y="26883"/>
                </a:lnTo>
                <a:lnTo>
                  <a:pt x="24947" y="25923"/>
                </a:lnTo>
                <a:lnTo>
                  <a:pt x="24002" y="24963"/>
                </a:lnTo>
                <a:lnTo>
                  <a:pt x="22067" y="24963"/>
                </a:lnTo>
                <a:lnTo>
                  <a:pt x="21122" y="24002"/>
                </a:lnTo>
                <a:lnTo>
                  <a:pt x="19187" y="23042"/>
                </a:lnTo>
                <a:lnTo>
                  <a:pt x="18227" y="22082"/>
                </a:lnTo>
                <a:lnTo>
                  <a:pt x="17282" y="21122"/>
                </a:lnTo>
                <a:lnTo>
                  <a:pt x="16322" y="20162"/>
                </a:lnTo>
                <a:lnTo>
                  <a:pt x="16322" y="15361"/>
                </a:lnTo>
                <a:lnTo>
                  <a:pt x="17282" y="14401"/>
                </a:lnTo>
                <a:lnTo>
                  <a:pt x="18227" y="13441"/>
                </a:lnTo>
                <a:lnTo>
                  <a:pt x="19187" y="13441"/>
                </a:lnTo>
                <a:lnTo>
                  <a:pt x="20162" y="12481"/>
                </a:lnTo>
                <a:lnTo>
                  <a:pt x="21122" y="12481"/>
                </a:lnTo>
                <a:lnTo>
                  <a:pt x="22067" y="11521"/>
                </a:lnTo>
                <a:lnTo>
                  <a:pt x="26868" y="11521"/>
                </a:lnTo>
                <a:lnTo>
                  <a:pt x="28788" y="12481"/>
                </a:lnTo>
                <a:lnTo>
                  <a:pt x="30708" y="12481"/>
                </a:lnTo>
                <a:lnTo>
                  <a:pt x="32628" y="13441"/>
                </a:lnTo>
                <a:lnTo>
                  <a:pt x="33588" y="13441"/>
                </a:lnTo>
                <a:lnTo>
                  <a:pt x="34549" y="14401"/>
                </a:lnTo>
                <a:lnTo>
                  <a:pt x="36469" y="14401"/>
                </a:lnTo>
                <a:lnTo>
                  <a:pt x="37429" y="15361"/>
                </a:lnTo>
                <a:lnTo>
                  <a:pt x="38389" y="15361"/>
                </a:lnTo>
                <a:lnTo>
                  <a:pt x="39349" y="16322"/>
                </a:lnTo>
                <a:lnTo>
                  <a:pt x="41269" y="16322"/>
                </a:lnTo>
                <a:lnTo>
                  <a:pt x="41269" y="13441"/>
                </a:lnTo>
                <a:lnTo>
                  <a:pt x="42230" y="12481"/>
                </a:lnTo>
                <a:lnTo>
                  <a:pt x="42230" y="8641"/>
                </a:lnTo>
                <a:lnTo>
                  <a:pt x="41269" y="7680"/>
                </a:lnTo>
                <a:lnTo>
                  <a:pt x="41269" y="4800"/>
                </a:lnTo>
                <a:lnTo>
                  <a:pt x="40309" y="3840"/>
                </a:lnTo>
                <a:lnTo>
                  <a:pt x="39349" y="3840"/>
                </a:lnTo>
                <a:lnTo>
                  <a:pt x="39349" y="2880"/>
                </a:lnTo>
                <a:lnTo>
                  <a:pt x="38389" y="2880"/>
                </a:lnTo>
                <a:lnTo>
                  <a:pt x="37429" y="1920"/>
                </a:lnTo>
                <a:lnTo>
                  <a:pt x="34549" y="1920"/>
                </a:lnTo>
                <a:lnTo>
                  <a:pt x="33588" y="960"/>
                </a:lnTo>
                <a:lnTo>
                  <a:pt x="29748" y="960"/>
                </a:lnTo>
                <a:lnTo>
                  <a:pt x="27843" y="0"/>
                </a:lnTo>
                <a:lnTo>
                  <a:pt x="21122" y="0"/>
                </a:lnTo>
                <a:lnTo>
                  <a:pt x="17282" y="960"/>
                </a:lnTo>
                <a:lnTo>
                  <a:pt x="14401" y="1920"/>
                </a:lnTo>
                <a:lnTo>
                  <a:pt x="11506" y="2880"/>
                </a:lnTo>
                <a:lnTo>
                  <a:pt x="8625" y="3840"/>
                </a:lnTo>
                <a:lnTo>
                  <a:pt x="6720" y="5760"/>
                </a:lnTo>
                <a:lnTo>
                  <a:pt x="4785" y="6720"/>
                </a:lnTo>
                <a:lnTo>
                  <a:pt x="2880" y="8641"/>
                </a:lnTo>
                <a:lnTo>
                  <a:pt x="1920" y="11521"/>
                </a:lnTo>
                <a:lnTo>
                  <a:pt x="944" y="13441"/>
                </a:lnTo>
                <a:lnTo>
                  <a:pt x="0" y="16322"/>
                </a:lnTo>
                <a:lnTo>
                  <a:pt x="0" y="22082"/>
                </a:lnTo>
                <a:lnTo>
                  <a:pt x="944" y="24002"/>
                </a:lnTo>
                <a:lnTo>
                  <a:pt x="1920" y="25923"/>
                </a:lnTo>
                <a:lnTo>
                  <a:pt x="2880" y="27843"/>
                </a:lnTo>
                <a:lnTo>
                  <a:pt x="3840" y="29763"/>
                </a:lnTo>
                <a:lnTo>
                  <a:pt x="4785" y="31683"/>
                </a:lnTo>
                <a:lnTo>
                  <a:pt x="6720" y="32644"/>
                </a:lnTo>
                <a:lnTo>
                  <a:pt x="7665" y="33604"/>
                </a:lnTo>
                <a:lnTo>
                  <a:pt x="9601" y="34564"/>
                </a:lnTo>
                <a:lnTo>
                  <a:pt x="11506" y="35524"/>
                </a:lnTo>
                <a:lnTo>
                  <a:pt x="13441" y="36484"/>
                </a:lnTo>
                <a:lnTo>
                  <a:pt x="14401" y="37444"/>
                </a:lnTo>
                <a:lnTo>
                  <a:pt x="16322" y="38404"/>
                </a:lnTo>
                <a:lnTo>
                  <a:pt x="18227" y="39364"/>
                </a:lnTo>
                <a:lnTo>
                  <a:pt x="20162" y="39364"/>
                </a:lnTo>
                <a:lnTo>
                  <a:pt x="22067" y="40325"/>
                </a:lnTo>
                <a:lnTo>
                  <a:pt x="23027" y="41285"/>
                </a:lnTo>
                <a:lnTo>
                  <a:pt x="24947" y="41285"/>
                </a:lnTo>
                <a:lnTo>
                  <a:pt x="25907" y="42245"/>
                </a:lnTo>
                <a:lnTo>
                  <a:pt x="26868" y="43205"/>
                </a:lnTo>
                <a:lnTo>
                  <a:pt x="27843" y="44165"/>
                </a:lnTo>
                <a:lnTo>
                  <a:pt x="28788" y="45125"/>
                </a:lnTo>
                <a:lnTo>
                  <a:pt x="28788" y="49926"/>
                </a:lnTo>
                <a:lnTo>
                  <a:pt x="27843" y="50886"/>
                </a:lnTo>
                <a:lnTo>
                  <a:pt x="27843" y="51846"/>
                </a:lnTo>
                <a:lnTo>
                  <a:pt x="26868" y="51846"/>
                </a:lnTo>
                <a:lnTo>
                  <a:pt x="25907" y="52806"/>
                </a:lnTo>
                <a:lnTo>
                  <a:pt x="24947" y="53751"/>
                </a:lnTo>
                <a:lnTo>
                  <a:pt x="23027" y="53751"/>
                </a:lnTo>
                <a:lnTo>
                  <a:pt x="22067" y="54726"/>
                </a:lnTo>
                <a:lnTo>
                  <a:pt x="17282" y="54726"/>
                </a:lnTo>
                <a:lnTo>
                  <a:pt x="14401" y="53751"/>
                </a:lnTo>
                <a:lnTo>
                  <a:pt x="12466" y="53751"/>
                </a:lnTo>
                <a:lnTo>
                  <a:pt x="11506" y="52806"/>
                </a:lnTo>
                <a:lnTo>
                  <a:pt x="9601" y="52806"/>
                </a:lnTo>
                <a:lnTo>
                  <a:pt x="7665" y="51846"/>
                </a:lnTo>
                <a:lnTo>
                  <a:pt x="6720" y="50886"/>
                </a:lnTo>
                <a:lnTo>
                  <a:pt x="5760" y="50886"/>
                </a:lnTo>
                <a:lnTo>
                  <a:pt x="4785" y="49926"/>
                </a:lnTo>
                <a:lnTo>
                  <a:pt x="3840" y="48966"/>
                </a:lnTo>
                <a:lnTo>
                  <a:pt x="944" y="48966"/>
                </a:lnTo>
                <a:lnTo>
                  <a:pt x="944" y="49926"/>
                </a:lnTo>
                <a:lnTo>
                  <a:pt x="0" y="50886"/>
                </a:lnTo>
                <a:lnTo>
                  <a:pt x="0" y="58567"/>
                </a:lnTo>
                <a:lnTo>
                  <a:pt x="944" y="59527"/>
                </a:lnTo>
                <a:lnTo>
                  <a:pt x="944" y="61432"/>
                </a:lnTo>
                <a:lnTo>
                  <a:pt x="1920" y="61432"/>
                </a:lnTo>
                <a:lnTo>
                  <a:pt x="1920" y="62407"/>
                </a:lnTo>
                <a:lnTo>
                  <a:pt x="2880" y="624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2149617" y="2414092"/>
            <a:ext cx="47990" cy="85435"/>
          </a:xfrm>
          <a:custGeom>
            <a:avLst/>
            <a:gdLst/>
            <a:ahLst/>
            <a:cxnLst/>
            <a:rect l="l" t="t" r="r" b="b"/>
            <a:pathLst>
              <a:path w="47990" h="85435">
                <a:moveTo>
                  <a:pt x="47990" y="4800"/>
                </a:moveTo>
                <a:lnTo>
                  <a:pt x="47030" y="3840"/>
                </a:lnTo>
                <a:lnTo>
                  <a:pt x="47030" y="960"/>
                </a:lnTo>
                <a:lnTo>
                  <a:pt x="4607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84475"/>
                </a:lnTo>
                <a:lnTo>
                  <a:pt x="1920" y="84475"/>
                </a:lnTo>
                <a:lnTo>
                  <a:pt x="1920" y="85435"/>
                </a:lnTo>
                <a:lnTo>
                  <a:pt x="14401" y="85435"/>
                </a:lnTo>
                <a:lnTo>
                  <a:pt x="15361" y="84475"/>
                </a:lnTo>
                <a:lnTo>
                  <a:pt x="16306" y="84475"/>
                </a:lnTo>
                <a:lnTo>
                  <a:pt x="16306" y="83530"/>
                </a:lnTo>
                <a:lnTo>
                  <a:pt x="17266" y="83530"/>
                </a:lnTo>
                <a:lnTo>
                  <a:pt x="17266" y="50886"/>
                </a:lnTo>
                <a:lnTo>
                  <a:pt x="44150" y="50886"/>
                </a:lnTo>
                <a:lnTo>
                  <a:pt x="45110" y="49926"/>
                </a:lnTo>
                <a:lnTo>
                  <a:pt x="45110" y="48966"/>
                </a:lnTo>
                <a:lnTo>
                  <a:pt x="46070" y="48006"/>
                </a:lnTo>
                <a:lnTo>
                  <a:pt x="46070" y="39364"/>
                </a:lnTo>
                <a:lnTo>
                  <a:pt x="45110" y="38404"/>
                </a:lnTo>
                <a:lnTo>
                  <a:pt x="45110" y="37444"/>
                </a:lnTo>
                <a:lnTo>
                  <a:pt x="44150" y="37444"/>
                </a:lnTo>
                <a:lnTo>
                  <a:pt x="44150" y="36484"/>
                </a:lnTo>
                <a:lnTo>
                  <a:pt x="17266" y="36484"/>
                </a:lnTo>
                <a:lnTo>
                  <a:pt x="17266" y="13441"/>
                </a:lnTo>
                <a:lnTo>
                  <a:pt x="46070" y="13441"/>
                </a:lnTo>
                <a:lnTo>
                  <a:pt x="47030" y="12481"/>
                </a:lnTo>
                <a:lnTo>
                  <a:pt x="47030" y="10561"/>
                </a:lnTo>
                <a:lnTo>
                  <a:pt x="47990" y="9601"/>
                </a:lnTo>
                <a:lnTo>
                  <a:pt x="4799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2211049" y="2414092"/>
            <a:ext cx="71993" cy="85435"/>
          </a:xfrm>
          <a:custGeom>
            <a:avLst/>
            <a:gdLst/>
            <a:ahLst/>
            <a:cxnLst/>
            <a:rect l="l" t="t" r="r" b="b"/>
            <a:pathLst>
              <a:path w="71993" h="85435">
                <a:moveTo>
                  <a:pt x="50886" y="80634"/>
                </a:moveTo>
                <a:lnTo>
                  <a:pt x="55686" y="78729"/>
                </a:lnTo>
                <a:lnTo>
                  <a:pt x="59527" y="74889"/>
                </a:lnTo>
                <a:lnTo>
                  <a:pt x="63352" y="71048"/>
                </a:lnTo>
                <a:lnTo>
                  <a:pt x="66248" y="67208"/>
                </a:lnTo>
                <a:lnTo>
                  <a:pt x="68153" y="61447"/>
                </a:lnTo>
                <a:lnTo>
                  <a:pt x="70073" y="55686"/>
                </a:lnTo>
                <a:lnTo>
                  <a:pt x="71993" y="48966"/>
                </a:lnTo>
                <a:lnTo>
                  <a:pt x="71993" y="34564"/>
                </a:lnTo>
                <a:lnTo>
                  <a:pt x="70073" y="28803"/>
                </a:lnTo>
                <a:lnTo>
                  <a:pt x="69128" y="23042"/>
                </a:lnTo>
                <a:lnTo>
                  <a:pt x="67193" y="18242"/>
                </a:lnTo>
                <a:lnTo>
                  <a:pt x="64312" y="13441"/>
                </a:lnTo>
                <a:lnTo>
                  <a:pt x="60472" y="10561"/>
                </a:lnTo>
                <a:lnTo>
                  <a:pt x="56631" y="6720"/>
                </a:lnTo>
                <a:lnTo>
                  <a:pt x="51846" y="3840"/>
                </a:lnTo>
                <a:lnTo>
                  <a:pt x="47045" y="2895"/>
                </a:lnTo>
                <a:lnTo>
                  <a:pt x="41285" y="960"/>
                </a:lnTo>
                <a:lnTo>
                  <a:pt x="35524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2895"/>
                </a:lnTo>
                <a:lnTo>
                  <a:pt x="0" y="81594"/>
                </a:lnTo>
                <a:lnTo>
                  <a:pt x="960" y="82570"/>
                </a:lnTo>
                <a:lnTo>
                  <a:pt x="1920" y="83530"/>
                </a:lnTo>
                <a:lnTo>
                  <a:pt x="2880" y="84475"/>
                </a:lnTo>
                <a:lnTo>
                  <a:pt x="3840" y="85435"/>
                </a:lnTo>
                <a:lnTo>
                  <a:pt x="25923" y="85435"/>
                </a:lnTo>
                <a:lnTo>
                  <a:pt x="17282" y="71048"/>
                </a:lnTo>
                <a:lnTo>
                  <a:pt x="17282" y="13441"/>
                </a:lnTo>
                <a:lnTo>
                  <a:pt x="31683" y="13441"/>
                </a:lnTo>
                <a:lnTo>
                  <a:pt x="36484" y="14401"/>
                </a:lnTo>
                <a:lnTo>
                  <a:pt x="39364" y="15361"/>
                </a:lnTo>
                <a:lnTo>
                  <a:pt x="43205" y="17282"/>
                </a:lnTo>
                <a:lnTo>
                  <a:pt x="45125" y="19202"/>
                </a:lnTo>
                <a:lnTo>
                  <a:pt x="47045" y="21122"/>
                </a:lnTo>
                <a:lnTo>
                  <a:pt x="49910" y="24002"/>
                </a:lnTo>
                <a:lnTo>
                  <a:pt x="50886" y="26883"/>
                </a:lnTo>
                <a:lnTo>
                  <a:pt x="51846" y="30723"/>
                </a:lnTo>
                <a:lnTo>
                  <a:pt x="52791" y="33604"/>
                </a:lnTo>
                <a:lnTo>
                  <a:pt x="53751" y="37444"/>
                </a:lnTo>
                <a:lnTo>
                  <a:pt x="53751" y="47045"/>
                </a:lnTo>
                <a:lnTo>
                  <a:pt x="52791" y="50886"/>
                </a:lnTo>
                <a:lnTo>
                  <a:pt x="51846" y="54726"/>
                </a:lnTo>
                <a:lnTo>
                  <a:pt x="50886" y="58567"/>
                </a:lnTo>
                <a:lnTo>
                  <a:pt x="48966" y="61447"/>
                </a:lnTo>
                <a:lnTo>
                  <a:pt x="47045" y="64328"/>
                </a:lnTo>
                <a:lnTo>
                  <a:pt x="45125" y="66248"/>
                </a:lnTo>
                <a:lnTo>
                  <a:pt x="42245" y="68168"/>
                </a:lnTo>
                <a:lnTo>
                  <a:pt x="38404" y="69128"/>
                </a:lnTo>
                <a:lnTo>
                  <a:pt x="40325" y="84475"/>
                </a:lnTo>
                <a:lnTo>
                  <a:pt x="45125" y="82570"/>
                </a:lnTo>
                <a:lnTo>
                  <a:pt x="50886" y="8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2228331" y="2483220"/>
            <a:ext cx="23042" cy="16306"/>
          </a:xfrm>
          <a:custGeom>
            <a:avLst/>
            <a:gdLst/>
            <a:ahLst/>
            <a:cxnLst/>
            <a:rect l="l" t="t" r="r" b="b"/>
            <a:pathLst>
              <a:path w="23042" h="16306">
                <a:moveTo>
                  <a:pt x="18242" y="1920"/>
                </a:moveTo>
                <a:lnTo>
                  <a:pt x="0" y="1920"/>
                </a:lnTo>
                <a:lnTo>
                  <a:pt x="8641" y="16306"/>
                </a:lnTo>
                <a:lnTo>
                  <a:pt x="16322" y="16306"/>
                </a:lnTo>
                <a:lnTo>
                  <a:pt x="23042" y="15346"/>
                </a:lnTo>
                <a:lnTo>
                  <a:pt x="21122" y="0"/>
                </a:lnTo>
                <a:lnTo>
                  <a:pt x="18242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2296485" y="2413132"/>
            <a:ext cx="18242" cy="86395"/>
          </a:xfrm>
          <a:custGeom>
            <a:avLst/>
            <a:gdLst/>
            <a:ahLst/>
            <a:cxnLst/>
            <a:rect l="l" t="t" r="r" b="b"/>
            <a:pathLst>
              <a:path w="18242" h="86395">
                <a:moveTo>
                  <a:pt x="0" y="2880"/>
                </a:moveTo>
                <a:lnTo>
                  <a:pt x="0" y="84490"/>
                </a:lnTo>
                <a:lnTo>
                  <a:pt x="960" y="84490"/>
                </a:lnTo>
                <a:lnTo>
                  <a:pt x="960" y="85435"/>
                </a:lnTo>
                <a:lnTo>
                  <a:pt x="1920" y="85435"/>
                </a:lnTo>
                <a:lnTo>
                  <a:pt x="2880" y="86395"/>
                </a:lnTo>
                <a:lnTo>
                  <a:pt x="15361" y="86395"/>
                </a:lnTo>
                <a:lnTo>
                  <a:pt x="16322" y="85435"/>
                </a:lnTo>
                <a:lnTo>
                  <a:pt x="17282" y="85435"/>
                </a:lnTo>
                <a:lnTo>
                  <a:pt x="17282" y="84490"/>
                </a:lnTo>
                <a:lnTo>
                  <a:pt x="18242" y="84490"/>
                </a:lnTo>
                <a:lnTo>
                  <a:pt x="18242" y="2880"/>
                </a:lnTo>
                <a:lnTo>
                  <a:pt x="17282" y="1920"/>
                </a:lnTo>
                <a:lnTo>
                  <a:pt x="16322" y="960"/>
                </a:lnTo>
                <a:lnTo>
                  <a:pt x="13441" y="960"/>
                </a:lnTo>
                <a:lnTo>
                  <a:pt x="12481" y="0"/>
                </a:lnTo>
                <a:lnTo>
                  <a:pt x="5760" y="0"/>
                </a:lnTo>
                <a:lnTo>
                  <a:pt x="480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2150577" y="1294772"/>
            <a:ext cx="1030051" cy="163192"/>
          </a:xfrm>
          <a:custGeom>
            <a:avLst/>
            <a:gdLst/>
            <a:ahLst/>
            <a:cxnLst/>
            <a:rect l="l" t="t" r="r" b="b"/>
            <a:pathLst>
              <a:path w="1030051" h="163192">
                <a:moveTo>
                  <a:pt x="0" y="163192"/>
                </a:moveTo>
                <a:lnTo>
                  <a:pt x="1030051" y="163192"/>
                </a:lnTo>
                <a:lnTo>
                  <a:pt x="1030051" y="0"/>
                </a:lnTo>
                <a:lnTo>
                  <a:pt x="0" y="0"/>
                </a:lnTo>
                <a:lnTo>
                  <a:pt x="0" y="16319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3675964" y="3752298"/>
            <a:ext cx="1031010" cy="163192"/>
          </a:xfrm>
          <a:custGeom>
            <a:avLst/>
            <a:gdLst/>
            <a:ahLst/>
            <a:cxnLst/>
            <a:rect l="l" t="t" r="r" b="b"/>
            <a:pathLst>
              <a:path w="1031010" h="163192">
                <a:moveTo>
                  <a:pt x="0" y="163192"/>
                </a:moveTo>
                <a:lnTo>
                  <a:pt x="1031010" y="163192"/>
                </a:lnTo>
                <a:lnTo>
                  <a:pt x="1031010" y="0"/>
                </a:lnTo>
                <a:lnTo>
                  <a:pt x="0" y="0"/>
                </a:lnTo>
                <a:lnTo>
                  <a:pt x="0" y="16319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2366558" y="1172855"/>
            <a:ext cx="1055019" cy="583661"/>
          </a:xfrm>
          <a:custGeom>
            <a:avLst/>
            <a:gdLst/>
            <a:ahLst/>
            <a:cxnLst/>
            <a:rect l="l" t="t" r="r" b="b"/>
            <a:pathLst>
              <a:path w="1055019" h="583661">
                <a:moveTo>
                  <a:pt x="983985" y="340796"/>
                </a:moveTo>
                <a:lnTo>
                  <a:pt x="983985" y="96956"/>
                </a:lnTo>
                <a:lnTo>
                  <a:pt x="983188" y="84530"/>
                </a:lnTo>
                <a:lnTo>
                  <a:pt x="968846" y="45178"/>
                </a:lnTo>
                <a:lnTo>
                  <a:pt x="939875" y="15979"/>
                </a:lnTo>
                <a:lnTo>
                  <a:pt x="900659" y="1075"/>
                </a:lnTo>
                <a:lnTo>
                  <a:pt x="886068" y="0"/>
                </a:lnTo>
                <a:lnTo>
                  <a:pt x="97917" y="0"/>
                </a:lnTo>
                <a:lnTo>
                  <a:pt x="58168" y="8352"/>
                </a:lnTo>
                <a:lnTo>
                  <a:pt x="24752" y="32562"/>
                </a:lnTo>
                <a:lnTo>
                  <a:pt x="4285" y="68512"/>
                </a:lnTo>
                <a:lnTo>
                  <a:pt x="0" y="96956"/>
                </a:lnTo>
                <a:lnTo>
                  <a:pt x="0" y="486704"/>
                </a:lnTo>
                <a:lnTo>
                  <a:pt x="8516" y="526295"/>
                </a:lnTo>
                <a:lnTo>
                  <a:pt x="33098" y="559338"/>
                </a:lnTo>
                <a:lnTo>
                  <a:pt x="69387" y="579463"/>
                </a:lnTo>
                <a:lnTo>
                  <a:pt x="97917" y="583661"/>
                </a:lnTo>
                <a:lnTo>
                  <a:pt x="886068" y="583661"/>
                </a:lnTo>
                <a:lnTo>
                  <a:pt x="925817" y="575311"/>
                </a:lnTo>
                <a:lnTo>
                  <a:pt x="959233" y="551105"/>
                </a:lnTo>
                <a:lnTo>
                  <a:pt x="979700" y="515154"/>
                </a:lnTo>
                <a:lnTo>
                  <a:pt x="983985" y="486704"/>
                </a:lnTo>
                <a:lnTo>
                  <a:pt x="1055019" y="542376"/>
                </a:lnTo>
                <a:lnTo>
                  <a:pt x="983985" y="340796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2364653" y="1170934"/>
            <a:ext cx="1058844" cy="587570"/>
          </a:xfrm>
          <a:custGeom>
            <a:avLst/>
            <a:gdLst/>
            <a:ahLst/>
            <a:cxnLst/>
            <a:rect l="l" t="t" r="r" b="b"/>
            <a:pathLst>
              <a:path w="1058844" h="587570">
                <a:moveTo>
                  <a:pt x="1346" y="506333"/>
                </a:moveTo>
                <a:lnTo>
                  <a:pt x="17039" y="544586"/>
                </a:lnTo>
                <a:lnTo>
                  <a:pt x="46577" y="572734"/>
                </a:lnTo>
                <a:lnTo>
                  <a:pt x="85519" y="586701"/>
                </a:lnTo>
                <a:lnTo>
                  <a:pt x="99821" y="587501"/>
                </a:lnTo>
                <a:lnTo>
                  <a:pt x="887973" y="587501"/>
                </a:lnTo>
                <a:lnTo>
                  <a:pt x="892303" y="587570"/>
                </a:lnTo>
                <a:lnTo>
                  <a:pt x="905167" y="586480"/>
                </a:lnTo>
                <a:lnTo>
                  <a:pt x="917730" y="583568"/>
                </a:lnTo>
                <a:lnTo>
                  <a:pt x="929763" y="578986"/>
                </a:lnTo>
                <a:lnTo>
                  <a:pt x="941038" y="572885"/>
                </a:lnTo>
                <a:lnTo>
                  <a:pt x="951326" y="565419"/>
                </a:lnTo>
                <a:lnTo>
                  <a:pt x="959007" y="558698"/>
                </a:lnTo>
                <a:lnTo>
                  <a:pt x="966450" y="549857"/>
                </a:lnTo>
                <a:lnTo>
                  <a:pt x="973534" y="539214"/>
                </a:lnTo>
                <a:lnTo>
                  <a:pt x="979328" y="527796"/>
                </a:lnTo>
                <a:lnTo>
                  <a:pt x="983779" y="515700"/>
                </a:lnTo>
                <a:lnTo>
                  <a:pt x="986835" y="503026"/>
                </a:lnTo>
                <a:lnTo>
                  <a:pt x="987795" y="493425"/>
                </a:lnTo>
                <a:lnTo>
                  <a:pt x="987795" y="488624"/>
                </a:lnTo>
                <a:lnTo>
                  <a:pt x="983955" y="487664"/>
                </a:lnTo>
                <a:lnTo>
                  <a:pt x="983955" y="493425"/>
                </a:lnTo>
                <a:lnTo>
                  <a:pt x="983010" y="498226"/>
                </a:lnTo>
                <a:lnTo>
                  <a:pt x="983010" y="503026"/>
                </a:lnTo>
                <a:lnTo>
                  <a:pt x="982879" y="503860"/>
                </a:lnTo>
                <a:lnTo>
                  <a:pt x="968696" y="539789"/>
                </a:lnTo>
                <a:lnTo>
                  <a:pt x="945565" y="565419"/>
                </a:lnTo>
                <a:lnTo>
                  <a:pt x="913881" y="580240"/>
                </a:lnTo>
                <a:lnTo>
                  <a:pt x="887973" y="583661"/>
                </a:lnTo>
                <a:lnTo>
                  <a:pt x="99821" y="583661"/>
                </a:lnTo>
                <a:lnTo>
                  <a:pt x="66240" y="577814"/>
                </a:lnTo>
                <a:lnTo>
                  <a:pt x="31647" y="555847"/>
                </a:lnTo>
                <a:lnTo>
                  <a:pt x="9588" y="521367"/>
                </a:lnTo>
                <a:lnTo>
                  <a:pt x="3840" y="493425"/>
                </a:lnTo>
                <a:lnTo>
                  <a:pt x="3840" y="89275"/>
                </a:lnTo>
                <a:lnTo>
                  <a:pt x="18048" y="48795"/>
                </a:lnTo>
                <a:lnTo>
                  <a:pt x="46070" y="20162"/>
                </a:lnTo>
                <a:lnTo>
                  <a:pt x="52791" y="16322"/>
                </a:lnTo>
                <a:lnTo>
                  <a:pt x="58552" y="12481"/>
                </a:lnTo>
                <a:lnTo>
                  <a:pt x="66233" y="9601"/>
                </a:lnTo>
                <a:lnTo>
                  <a:pt x="75834" y="6720"/>
                </a:lnTo>
                <a:lnTo>
                  <a:pt x="80634" y="4800"/>
                </a:lnTo>
                <a:lnTo>
                  <a:pt x="94076" y="2880"/>
                </a:lnTo>
                <a:lnTo>
                  <a:pt x="99821" y="3840"/>
                </a:lnTo>
                <a:lnTo>
                  <a:pt x="898535" y="3840"/>
                </a:lnTo>
                <a:lnTo>
                  <a:pt x="911425" y="6465"/>
                </a:lnTo>
                <a:lnTo>
                  <a:pt x="923487" y="10568"/>
                </a:lnTo>
                <a:lnTo>
                  <a:pt x="935049" y="16169"/>
                </a:lnTo>
                <a:lnTo>
                  <a:pt x="945974" y="23223"/>
                </a:lnTo>
                <a:lnTo>
                  <a:pt x="956127" y="31683"/>
                </a:lnTo>
                <a:lnTo>
                  <a:pt x="959007" y="35524"/>
                </a:lnTo>
                <a:lnTo>
                  <a:pt x="961887" y="38404"/>
                </a:lnTo>
                <a:lnTo>
                  <a:pt x="969712" y="49814"/>
                </a:lnTo>
                <a:lnTo>
                  <a:pt x="975680" y="61276"/>
                </a:lnTo>
                <a:lnTo>
                  <a:pt x="980160" y="73363"/>
                </a:lnTo>
                <a:lnTo>
                  <a:pt x="982977" y="85941"/>
                </a:lnTo>
                <a:lnTo>
                  <a:pt x="983955" y="98877"/>
                </a:lnTo>
                <a:lnTo>
                  <a:pt x="987795" y="342717"/>
                </a:lnTo>
                <a:lnTo>
                  <a:pt x="987795" y="94076"/>
                </a:lnTo>
                <a:lnTo>
                  <a:pt x="977799" y="55850"/>
                </a:lnTo>
                <a:lnTo>
                  <a:pt x="952498" y="23589"/>
                </a:lnTo>
                <a:lnTo>
                  <a:pt x="916204" y="4057"/>
                </a:lnTo>
                <a:lnTo>
                  <a:pt x="887973" y="0"/>
                </a:lnTo>
                <a:lnTo>
                  <a:pt x="99821" y="0"/>
                </a:lnTo>
                <a:lnTo>
                  <a:pt x="58148" y="9371"/>
                </a:lnTo>
                <a:lnTo>
                  <a:pt x="28788" y="28803"/>
                </a:lnTo>
                <a:lnTo>
                  <a:pt x="8053" y="59714"/>
                </a:lnTo>
                <a:lnTo>
                  <a:pt x="0" y="94076"/>
                </a:lnTo>
                <a:lnTo>
                  <a:pt x="0" y="493425"/>
                </a:lnTo>
                <a:lnTo>
                  <a:pt x="1346" y="506333"/>
                </a:lnTo>
                <a:close/>
              </a:path>
              <a:path w="1058844" h="587570">
                <a:moveTo>
                  <a:pt x="987795" y="488624"/>
                </a:moveTo>
                <a:lnTo>
                  <a:pt x="987795" y="492647"/>
                </a:lnTo>
                <a:lnTo>
                  <a:pt x="1055004" y="546232"/>
                </a:lnTo>
                <a:lnTo>
                  <a:pt x="1055964" y="547176"/>
                </a:lnTo>
                <a:lnTo>
                  <a:pt x="1055004" y="545256"/>
                </a:lnTo>
                <a:lnTo>
                  <a:pt x="1052958" y="539423"/>
                </a:lnTo>
                <a:lnTo>
                  <a:pt x="986835" y="486704"/>
                </a:lnTo>
                <a:lnTo>
                  <a:pt x="983955" y="486704"/>
                </a:lnTo>
                <a:lnTo>
                  <a:pt x="983955" y="487664"/>
                </a:lnTo>
                <a:lnTo>
                  <a:pt x="987795" y="488624"/>
                </a:lnTo>
                <a:close/>
              </a:path>
              <a:path w="1058844" h="587570">
                <a:moveTo>
                  <a:pt x="983955" y="98877"/>
                </a:moveTo>
                <a:lnTo>
                  <a:pt x="983955" y="342717"/>
                </a:lnTo>
                <a:lnTo>
                  <a:pt x="1052958" y="539423"/>
                </a:lnTo>
                <a:lnTo>
                  <a:pt x="1057884" y="543351"/>
                </a:lnTo>
                <a:lnTo>
                  <a:pt x="1058844" y="546232"/>
                </a:lnTo>
                <a:lnTo>
                  <a:pt x="1058844" y="544296"/>
                </a:lnTo>
                <a:lnTo>
                  <a:pt x="987795" y="341741"/>
                </a:lnTo>
                <a:lnTo>
                  <a:pt x="987795" y="342717"/>
                </a:lnTo>
                <a:lnTo>
                  <a:pt x="983955" y="98877"/>
                </a:lnTo>
                <a:close/>
              </a:path>
              <a:path w="1058844" h="587570">
                <a:moveTo>
                  <a:pt x="1057884" y="543351"/>
                </a:moveTo>
                <a:lnTo>
                  <a:pt x="1052958" y="539423"/>
                </a:lnTo>
                <a:lnTo>
                  <a:pt x="1055004" y="545256"/>
                </a:lnTo>
                <a:lnTo>
                  <a:pt x="1055964" y="547176"/>
                </a:lnTo>
                <a:lnTo>
                  <a:pt x="1056924" y="547176"/>
                </a:lnTo>
                <a:lnTo>
                  <a:pt x="1057884" y="546232"/>
                </a:lnTo>
                <a:lnTo>
                  <a:pt x="1058844" y="546232"/>
                </a:lnTo>
                <a:lnTo>
                  <a:pt x="1057884" y="5433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2569113" y="1343726"/>
            <a:ext cx="17282" cy="85435"/>
          </a:xfrm>
          <a:custGeom>
            <a:avLst/>
            <a:gdLst/>
            <a:ahLst/>
            <a:cxnLst/>
            <a:rect l="l" t="t" r="r" b="b"/>
            <a:pathLst>
              <a:path w="17282" h="85435">
                <a:moveTo>
                  <a:pt x="960" y="84475"/>
                </a:moveTo>
                <a:lnTo>
                  <a:pt x="960" y="85435"/>
                </a:lnTo>
                <a:lnTo>
                  <a:pt x="15361" y="85435"/>
                </a:lnTo>
                <a:lnTo>
                  <a:pt x="16322" y="84475"/>
                </a:lnTo>
                <a:lnTo>
                  <a:pt x="17282" y="83530"/>
                </a:lnTo>
                <a:lnTo>
                  <a:pt x="17282" y="1920"/>
                </a:lnTo>
                <a:lnTo>
                  <a:pt x="16322" y="960"/>
                </a:lnTo>
                <a:lnTo>
                  <a:pt x="15361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84475"/>
                </a:lnTo>
                <a:lnTo>
                  <a:pt x="960" y="844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/>
          <p:nvPr/>
        </p:nvSpPr>
        <p:spPr>
          <a:xfrm>
            <a:off x="2596956" y="1349486"/>
            <a:ext cx="42245" cy="80650"/>
          </a:xfrm>
          <a:custGeom>
            <a:avLst/>
            <a:gdLst/>
            <a:ahLst/>
            <a:cxnLst/>
            <a:rect l="l" t="t" r="r" b="b"/>
            <a:pathLst>
              <a:path w="42245" h="80650">
                <a:moveTo>
                  <a:pt x="42245" y="69113"/>
                </a:moveTo>
                <a:lnTo>
                  <a:pt x="41285" y="68153"/>
                </a:lnTo>
                <a:lnTo>
                  <a:pt x="41285" y="66248"/>
                </a:lnTo>
                <a:lnTo>
                  <a:pt x="40325" y="66248"/>
                </a:lnTo>
                <a:lnTo>
                  <a:pt x="40325" y="65272"/>
                </a:lnTo>
                <a:lnTo>
                  <a:pt x="39364" y="65272"/>
                </a:lnTo>
                <a:lnTo>
                  <a:pt x="39364" y="66248"/>
                </a:lnTo>
                <a:lnTo>
                  <a:pt x="37444" y="66248"/>
                </a:lnTo>
                <a:lnTo>
                  <a:pt x="36484" y="67208"/>
                </a:lnTo>
                <a:lnTo>
                  <a:pt x="30723" y="67208"/>
                </a:lnTo>
                <a:lnTo>
                  <a:pt x="28803" y="66248"/>
                </a:lnTo>
                <a:lnTo>
                  <a:pt x="27843" y="64328"/>
                </a:lnTo>
                <a:lnTo>
                  <a:pt x="26883" y="63367"/>
                </a:lnTo>
                <a:lnTo>
                  <a:pt x="25923" y="60487"/>
                </a:lnTo>
                <a:lnTo>
                  <a:pt x="25923" y="29763"/>
                </a:lnTo>
                <a:lnTo>
                  <a:pt x="40325" y="29763"/>
                </a:lnTo>
                <a:lnTo>
                  <a:pt x="40325" y="28803"/>
                </a:lnTo>
                <a:lnTo>
                  <a:pt x="41285" y="27843"/>
                </a:lnTo>
                <a:lnTo>
                  <a:pt x="41285" y="26883"/>
                </a:lnTo>
                <a:lnTo>
                  <a:pt x="42245" y="24963"/>
                </a:lnTo>
                <a:lnTo>
                  <a:pt x="42245" y="21122"/>
                </a:lnTo>
                <a:lnTo>
                  <a:pt x="41285" y="20162"/>
                </a:lnTo>
                <a:lnTo>
                  <a:pt x="41285" y="17282"/>
                </a:lnTo>
                <a:lnTo>
                  <a:pt x="40325" y="17282"/>
                </a:lnTo>
                <a:lnTo>
                  <a:pt x="40325" y="16322"/>
                </a:lnTo>
                <a:lnTo>
                  <a:pt x="25923" y="16322"/>
                </a:lnTo>
                <a:lnTo>
                  <a:pt x="25923" y="1920"/>
                </a:lnTo>
                <a:lnTo>
                  <a:pt x="24963" y="960"/>
                </a:lnTo>
                <a:lnTo>
                  <a:pt x="22082" y="960"/>
                </a:lnTo>
                <a:lnTo>
                  <a:pt x="21122" y="0"/>
                </a:lnTo>
                <a:lnTo>
                  <a:pt x="15361" y="0"/>
                </a:lnTo>
                <a:lnTo>
                  <a:pt x="14401" y="960"/>
                </a:lnTo>
                <a:lnTo>
                  <a:pt x="10561" y="960"/>
                </a:lnTo>
                <a:lnTo>
                  <a:pt x="10561" y="1920"/>
                </a:lnTo>
                <a:lnTo>
                  <a:pt x="9601" y="1920"/>
                </a:lnTo>
                <a:lnTo>
                  <a:pt x="9601" y="16322"/>
                </a:lnTo>
                <a:lnTo>
                  <a:pt x="1920" y="16322"/>
                </a:lnTo>
                <a:lnTo>
                  <a:pt x="960" y="17282"/>
                </a:lnTo>
                <a:lnTo>
                  <a:pt x="960" y="18242"/>
                </a:lnTo>
                <a:lnTo>
                  <a:pt x="0" y="19202"/>
                </a:lnTo>
                <a:lnTo>
                  <a:pt x="0" y="26883"/>
                </a:lnTo>
                <a:lnTo>
                  <a:pt x="960" y="27843"/>
                </a:lnTo>
                <a:lnTo>
                  <a:pt x="960" y="29763"/>
                </a:lnTo>
                <a:lnTo>
                  <a:pt x="9601" y="29763"/>
                </a:lnTo>
                <a:lnTo>
                  <a:pt x="9601" y="63367"/>
                </a:lnTo>
                <a:lnTo>
                  <a:pt x="10561" y="66248"/>
                </a:lnTo>
                <a:lnTo>
                  <a:pt x="10561" y="69113"/>
                </a:lnTo>
                <a:lnTo>
                  <a:pt x="11521" y="71993"/>
                </a:lnTo>
                <a:lnTo>
                  <a:pt x="12481" y="73929"/>
                </a:lnTo>
                <a:lnTo>
                  <a:pt x="14401" y="75834"/>
                </a:lnTo>
                <a:lnTo>
                  <a:pt x="16322" y="77769"/>
                </a:lnTo>
                <a:lnTo>
                  <a:pt x="18242" y="78714"/>
                </a:lnTo>
                <a:lnTo>
                  <a:pt x="20162" y="79674"/>
                </a:lnTo>
                <a:lnTo>
                  <a:pt x="23042" y="80650"/>
                </a:lnTo>
                <a:lnTo>
                  <a:pt x="36484" y="80650"/>
                </a:lnTo>
                <a:lnTo>
                  <a:pt x="37444" y="79674"/>
                </a:lnTo>
                <a:lnTo>
                  <a:pt x="38404" y="79674"/>
                </a:lnTo>
                <a:lnTo>
                  <a:pt x="39364" y="78714"/>
                </a:lnTo>
                <a:lnTo>
                  <a:pt x="40325" y="78714"/>
                </a:lnTo>
                <a:lnTo>
                  <a:pt x="41285" y="77769"/>
                </a:lnTo>
                <a:lnTo>
                  <a:pt x="41285" y="74874"/>
                </a:lnTo>
                <a:lnTo>
                  <a:pt x="42245" y="73929"/>
                </a:lnTo>
                <a:lnTo>
                  <a:pt x="42245" y="691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/>
          <p:nvPr/>
        </p:nvSpPr>
        <p:spPr>
          <a:xfrm>
            <a:off x="2647843" y="1337005"/>
            <a:ext cx="25907" cy="38404"/>
          </a:xfrm>
          <a:custGeom>
            <a:avLst/>
            <a:gdLst/>
            <a:ahLst/>
            <a:cxnLst/>
            <a:rect l="l" t="t" r="r" b="b"/>
            <a:pathLst>
              <a:path w="25907" h="38404">
                <a:moveTo>
                  <a:pt x="8625" y="17282"/>
                </a:moveTo>
                <a:lnTo>
                  <a:pt x="0" y="35524"/>
                </a:lnTo>
                <a:lnTo>
                  <a:pt x="0" y="37444"/>
                </a:lnTo>
                <a:lnTo>
                  <a:pt x="944" y="37444"/>
                </a:lnTo>
                <a:lnTo>
                  <a:pt x="1920" y="38404"/>
                </a:lnTo>
                <a:lnTo>
                  <a:pt x="7665" y="38404"/>
                </a:lnTo>
                <a:lnTo>
                  <a:pt x="8625" y="37444"/>
                </a:lnTo>
                <a:lnTo>
                  <a:pt x="10561" y="37444"/>
                </a:lnTo>
                <a:lnTo>
                  <a:pt x="11506" y="36484"/>
                </a:lnTo>
                <a:lnTo>
                  <a:pt x="12466" y="36484"/>
                </a:lnTo>
                <a:lnTo>
                  <a:pt x="12466" y="35524"/>
                </a:lnTo>
                <a:lnTo>
                  <a:pt x="21122" y="23042"/>
                </a:lnTo>
                <a:lnTo>
                  <a:pt x="22067" y="22082"/>
                </a:lnTo>
                <a:lnTo>
                  <a:pt x="23027" y="20162"/>
                </a:lnTo>
                <a:lnTo>
                  <a:pt x="24002" y="19202"/>
                </a:lnTo>
                <a:lnTo>
                  <a:pt x="24002" y="18242"/>
                </a:lnTo>
                <a:lnTo>
                  <a:pt x="24947" y="16322"/>
                </a:lnTo>
                <a:lnTo>
                  <a:pt x="24947" y="15361"/>
                </a:lnTo>
                <a:lnTo>
                  <a:pt x="25907" y="14401"/>
                </a:lnTo>
                <a:lnTo>
                  <a:pt x="25907" y="2895"/>
                </a:lnTo>
                <a:lnTo>
                  <a:pt x="24947" y="1920"/>
                </a:lnTo>
                <a:lnTo>
                  <a:pt x="24002" y="960"/>
                </a:lnTo>
                <a:lnTo>
                  <a:pt x="23027" y="960"/>
                </a:lnTo>
                <a:lnTo>
                  <a:pt x="22067" y="0"/>
                </a:lnTo>
                <a:lnTo>
                  <a:pt x="12466" y="0"/>
                </a:lnTo>
                <a:lnTo>
                  <a:pt x="11506" y="960"/>
                </a:lnTo>
                <a:lnTo>
                  <a:pt x="10561" y="960"/>
                </a:lnTo>
                <a:lnTo>
                  <a:pt x="9601" y="1920"/>
                </a:lnTo>
                <a:lnTo>
                  <a:pt x="8625" y="1920"/>
                </a:lnTo>
                <a:lnTo>
                  <a:pt x="8625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" name="object 38"/>
          <p:cNvSpPr/>
          <p:nvPr/>
        </p:nvSpPr>
        <p:spPr>
          <a:xfrm>
            <a:off x="2678551" y="1363888"/>
            <a:ext cx="44165" cy="67208"/>
          </a:xfrm>
          <a:custGeom>
            <a:avLst/>
            <a:gdLst/>
            <a:ahLst/>
            <a:cxnLst/>
            <a:rect l="l" t="t" r="r" b="b"/>
            <a:pathLst>
              <a:path w="44165" h="67208">
                <a:moveTo>
                  <a:pt x="3840" y="49926"/>
                </a:moveTo>
                <a:lnTo>
                  <a:pt x="2880" y="49926"/>
                </a:lnTo>
                <a:lnTo>
                  <a:pt x="1920" y="48966"/>
                </a:lnTo>
                <a:lnTo>
                  <a:pt x="960" y="48966"/>
                </a:lnTo>
                <a:lnTo>
                  <a:pt x="960" y="49926"/>
                </a:lnTo>
                <a:lnTo>
                  <a:pt x="0" y="49926"/>
                </a:lnTo>
                <a:lnTo>
                  <a:pt x="0" y="60472"/>
                </a:lnTo>
                <a:lnTo>
                  <a:pt x="960" y="61432"/>
                </a:lnTo>
                <a:lnTo>
                  <a:pt x="960" y="62392"/>
                </a:lnTo>
                <a:lnTo>
                  <a:pt x="1920" y="62392"/>
                </a:lnTo>
                <a:lnTo>
                  <a:pt x="1920" y="63367"/>
                </a:lnTo>
                <a:lnTo>
                  <a:pt x="3840" y="63367"/>
                </a:lnTo>
                <a:lnTo>
                  <a:pt x="4800" y="64312"/>
                </a:lnTo>
                <a:lnTo>
                  <a:pt x="5760" y="64312"/>
                </a:lnTo>
                <a:lnTo>
                  <a:pt x="7680" y="65272"/>
                </a:lnTo>
                <a:lnTo>
                  <a:pt x="8641" y="65272"/>
                </a:lnTo>
                <a:lnTo>
                  <a:pt x="10561" y="66248"/>
                </a:lnTo>
                <a:lnTo>
                  <a:pt x="14401" y="66248"/>
                </a:lnTo>
                <a:lnTo>
                  <a:pt x="17282" y="67208"/>
                </a:lnTo>
                <a:lnTo>
                  <a:pt x="23042" y="67208"/>
                </a:lnTo>
                <a:lnTo>
                  <a:pt x="25923" y="66248"/>
                </a:lnTo>
                <a:lnTo>
                  <a:pt x="28803" y="65272"/>
                </a:lnTo>
                <a:lnTo>
                  <a:pt x="32644" y="64312"/>
                </a:lnTo>
                <a:lnTo>
                  <a:pt x="35524" y="63367"/>
                </a:lnTo>
                <a:lnTo>
                  <a:pt x="37444" y="61432"/>
                </a:lnTo>
                <a:lnTo>
                  <a:pt x="39364" y="59527"/>
                </a:lnTo>
                <a:lnTo>
                  <a:pt x="41285" y="57591"/>
                </a:lnTo>
                <a:lnTo>
                  <a:pt x="42245" y="55686"/>
                </a:lnTo>
                <a:lnTo>
                  <a:pt x="44165" y="52806"/>
                </a:lnTo>
                <a:lnTo>
                  <a:pt x="44165" y="41285"/>
                </a:lnTo>
                <a:lnTo>
                  <a:pt x="43205" y="39364"/>
                </a:lnTo>
                <a:lnTo>
                  <a:pt x="42245" y="37444"/>
                </a:lnTo>
                <a:lnTo>
                  <a:pt x="41285" y="35524"/>
                </a:lnTo>
                <a:lnTo>
                  <a:pt x="40325" y="34564"/>
                </a:lnTo>
                <a:lnTo>
                  <a:pt x="38404" y="32644"/>
                </a:lnTo>
                <a:lnTo>
                  <a:pt x="37444" y="31683"/>
                </a:lnTo>
                <a:lnTo>
                  <a:pt x="35524" y="30723"/>
                </a:lnTo>
                <a:lnTo>
                  <a:pt x="33604" y="29763"/>
                </a:lnTo>
                <a:lnTo>
                  <a:pt x="31683" y="28803"/>
                </a:lnTo>
                <a:lnTo>
                  <a:pt x="29763" y="27843"/>
                </a:lnTo>
                <a:lnTo>
                  <a:pt x="27843" y="27843"/>
                </a:lnTo>
                <a:lnTo>
                  <a:pt x="26883" y="26883"/>
                </a:lnTo>
                <a:lnTo>
                  <a:pt x="24963" y="25923"/>
                </a:lnTo>
                <a:lnTo>
                  <a:pt x="23042" y="25923"/>
                </a:lnTo>
                <a:lnTo>
                  <a:pt x="21122" y="24963"/>
                </a:lnTo>
                <a:lnTo>
                  <a:pt x="20162" y="24002"/>
                </a:lnTo>
                <a:lnTo>
                  <a:pt x="19202" y="24002"/>
                </a:lnTo>
                <a:lnTo>
                  <a:pt x="17282" y="23042"/>
                </a:lnTo>
                <a:lnTo>
                  <a:pt x="17282" y="22082"/>
                </a:lnTo>
                <a:lnTo>
                  <a:pt x="16322" y="21122"/>
                </a:lnTo>
                <a:lnTo>
                  <a:pt x="15361" y="20162"/>
                </a:lnTo>
                <a:lnTo>
                  <a:pt x="15361" y="16322"/>
                </a:lnTo>
                <a:lnTo>
                  <a:pt x="16322" y="16322"/>
                </a:lnTo>
                <a:lnTo>
                  <a:pt x="16322" y="15361"/>
                </a:lnTo>
                <a:lnTo>
                  <a:pt x="17282" y="14401"/>
                </a:lnTo>
                <a:lnTo>
                  <a:pt x="18242" y="13441"/>
                </a:lnTo>
                <a:lnTo>
                  <a:pt x="19202" y="12481"/>
                </a:lnTo>
                <a:lnTo>
                  <a:pt x="29763" y="12481"/>
                </a:lnTo>
                <a:lnTo>
                  <a:pt x="31683" y="13441"/>
                </a:lnTo>
                <a:lnTo>
                  <a:pt x="32644" y="13441"/>
                </a:lnTo>
                <a:lnTo>
                  <a:pt x="34564" y="14401"/>
                </a:lnTo>
                <a:lnTo>
                  <a:pt x="35524" y="14401"/>
                </a:lnTo>
                <a:lnTo>
                  <a:pt x="36484" y="15361"/>
                </a:lnTo>
                <a:lnTo>
                  <a:pt x="37444" y="16322"/>
                </a:lnTo>
                <a:lnTo>
                  <a:pt x="40325" y="16322"/>
                </a:lnTo>
                <a:lnTo>
                  <a:pt x="40325" y="15361"/>
                </a:lnTo>
                <a:lnTo>
                  <a:pt x="41285" y="15361"/>
                </a:lnTo>
                <a:lnTo>
                  <a:pt x="41285" y="5760"/>
                </a:lnTo>
                <a:lnTo>
                  <a:pt x="40325" y="5760"/>
                </a:lnTo>
                <a:lnTo>
                  <a:pt x="40325" y="4800"/>
                </a:lnTo>
                <a:lnTo>
                  <a:pt x="39364" y="3840"/>
                </a:lnTo>
                <a:lnTo>
                  <a:pt x="38404" y="3840"/>
                </a:lnTo>
                <a:lnTo>
                  <a:pt x="37444" y="2880"/>
                </a:lnTo>
                <a:lnTo>
                  <a:pt x="36484" y="2880"/>
                </a:lnTo>
                <a:lnTo>
                  <a:pt x="35524" y="1920"/>
                </a:lnTo>
                <a:lnTo>
                  <a:pt x="33604" y="1920"/>
                </a:lnTo>
                <a:lnTo>
                  <a:pt x="32644" y="960"/>
                </a:lnTo>
                <a:lnTo>
                  <a:pt x="27843" y="960"/>
                </a:lnTo>
                <a:lnTo>
                  <a:pt x="25923" y="0"/>
                </a:lnTo>
                <a:lnTo>
                  <a:pt x="20162" y="0"/>
                </a:lnTo>
                <a:lnTo>
                  <a:pt x="17282" y="960"/>
                </a:lnTo>
                <a:lnTo>
                  <a:pt x="13441" y="1920"/>
                </a:lnTo>
                <a:lnTo>
                  <a:pt x="10561" y="2880"/>
                </a:lnTo>
                <a:lnTo>
                  <a:pt x="8641" y="3840"/>
                </a:lnTo>
                <a:lnTo>
                  <a:pt x="6720" y="5760"/>
                </a:lnTo>
                <a:lnTo>
                  <a:pt x="3840" y="7680"/>
                </a:lnTo>
                <a:lnTo>
                  <a:pt x="2880" y="9601"/>
                </a:lnTo>
                <a:lnTo>
                  <a:pt x="1920" y="11521"/>
                </a:lnTo>
                <a:lnTo>
                  <a:pt x="0" y="14401"/>
                </a:lnTo>
                <a:lnTo>
                  <a:pt x="0" y="24963"/>
                </a:lnTo>
                <a:lnTo>
                  <a:pt x="960" y="26883"/>
                </a:lnTo>
                <a:lnTo>
                  <a:pt x="1920" y="28803"/>
                </a:lnTo>
                <a:lnTo>
                  <a:pt x="2880" y="30723"/>
                </a:lnTo>
                <a:lnTo>
                  <a:pt x="3840" y="31683"/>
                </a:lnTo>
                <a:lnTo>
                  <a:pt x="5760" y="33604"/>
                </a:lnTo>
                <a:lnTo>
                  <a:pt x="7680" y="34564"/>
                </a:lnTo>
                <a:lnTo>
                  <a:pt x="8641" y="35524"/>
                </a:lnTo>
                <a:lnTo>
                  <a:pt x="10561" y="36484"/>
                </a:lnTo>
                <a:lnTo>
                  <a:pt x="12481" y="37444"/>
                </a:lnTo>
                <a:lnTo>
                  <a:pt x="14401" y="37444"/>
                </a:lnTo>
                <a:lnTo>
                  <a:pt x="16322" y="38404"/>
                </a:lnTo>
                <a:lnTo>
                  <a:pt x="17282" y="39364"/>
                </a:lnTo>
                <a:lnTo>
                  <a:pt x="19202" y="40325"/>
                </a:lnTo>
                <a:lnTo>
                  <a:pt x="21122" y="40325"/>
                </a:lnTo>
                <a:lnTo>
                  <a:pt x="23042" y="41285"/>
                </a:lnTo>
                <a:lnTo>
                  <a:pt x="24002" y="42245"/>
                </a:lnTo>
                <a:lnTo>
                  <a:pt x="24963" y="42245"/>
                </a:lnTo>
                <a:lnTo>
                  <a:pt x="25923" y="43205"/>
                </a:lnTo>
                <a:lnTo>
                  <a:pt x="26883" y="44165"/>
                </a:lnTo>
                <a:lnTo>
                  <a:pt x="27843" y="45125"/>
                </a:lnTo>
                <a:lnTo>
                  <a:pt x="28803" y="46085"/>
                </a:lnTo>
                <a:lnTo>
                  <a:pt x="28803" y="48966"/>
                </a:lnTo>
                <a:lnTo>
                  <a:pt x="27843" y="49926"/>
                </a:lnTo>
                <a:lnTo>
                  <a:pt x="27843" y="50871"/>
                </a:lnTo>
                <a:lnTo>
                  <a:pt x="26883" y="51846"/>
                </a:lnTo>
                <a:lnTo>
                  <a:pt x="26883" y="52806"/>
                </a:lnTo>
                <a:lnTo>
                  <a:pt x="25923" y="52806"/>
                </a:lnTo>
                <a:lnTo>
                  <a:pt x="24963" y="53751"/>
                </a:lnTo>
                <a:lnTo>
                  <a:pt x="24002" y="53751"/>
                </a:lnTo>
                <a:lnTo>
                  <a:pt x="23042" y="54711"/>
                </a:lnTo>
                <a:lnTo>
                  <a:pt x="14401" y="54711"/>
                </a:lnTo>
                <a:lnTo>
                  <a:pt x="12481" y="53751"/>
                </a:lnTo>
                <a:lnTo>
                  <a:pt x="10561" y="52806"/>
                </a:lnTo>
                <a:lnTo>
                  <a:pt x="8641" y="52806"/>
                </a:lnTo>
                <a:lnTo>
                  <a:pt x="7680" y="51846"/>
                </a:lnTo>
                <a:lnTo>
                  <a:pt x="5760" y="50871"/>
                </a:lnTo>
                <a:lnTo>
                  <a:pt x="4800" y="50871"/>
                </a:lnTo>
                <a:lnTo>
                  <a:pt x="3840" y="499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" name="object 39"/>
          <p:cNvSpPr/>
          <p:nvPr/>
        </p:nvSpPr>
        <p:spPr>
          <a:xfrm>
            <a:off x="2764947" y="1337005"/>
            <a:ext cx="25923" cy="38404"/>
          </a:xfrm>
          <a:custGeom>
            <a:avLst/>
            <a:gdLst/>
            <a:ahLst/>
            <a:cxnLst/>
            <a:rect l="l" t="t" r="r" b="b"/>
            <a:pathLst>
              <a:path w="25923" h="38404">
                <a:moveTo>
                  <a:pt x="960" y="35524"/>
                </a:moveTo>
                <a:lnTo>
                  <a:pt x="960" y="36484"/>
                </a:lnTo>
                <a:lnTo>
                  <a:pt x="1935" y="36484"/>
                </a:lnTo>
                <a:lnTo>
                  <a:pt x="2880" y="37444"/>
                </a:lnTo>
                <a:lnTo>
                  <a:pt x="4815" y="37444"/>
                </a:lnTo>
                <a:lnTo>
                  <a:pt x="5760" y="38404"/>
                </a:lnTo>
                <a:lnTo>
                  <a:pt x="11521" y="38404"/>
                </a:lnTo>
                <a:lnTo>
                  <a:pt x="12481" y="37444"/>
                </a:lnTo>
                <a:lnTo>
                  <a:pt x="14401" y="37444"/>
                </a:lnTo>
                <a:lnTo>
                  <a:pt x="15361" y="36484"/>
                </a:lnTo>
                <a:lnTo>
                  <a:pt x="16322" y="36484"/>
                </a:lnTo>
                <a:lnTo>
                  <a:pt x="16322" y="35524"/>
                </a:lnTo>
                <a:lnTo>
                  <a:pt x="17282" y="34564"/>
                </a:lnTo>
                <a:lnTo>
                  <a:pt x="17282" y="21122"/>
                </a:lnTo>
                <a:lnTo>
                  <a:pt x="25923" y="2895"/>
                </a:lnTo>
                <a:lnTo>
                  <a:pt x="25923" y="960"/>
                </a:lnTo>
                <a:lnTo>
                  <a:pt x="24963" y="0"/>
                </a:lnTo>
                <a:lnTo>
                  <a:pt x="15361" y="0"/>
                </a:lnTo>
                <a:lnTo>
                  <a:pt x="15361" y="960"/>
                </a:lnTo>
                <a:lnTo>
                  <a:pt x="14401" y="960"/>
                </a:lnTo>
                <a:lnTo>
                  <a:pt x="13441" y="1920"/>
                </a:lnTo>
                <a:lnTo>
                  <a:pt x="4815" y="15361"/>
                </a:lnTo>
                <a:lnTo>
                  <a:pt x="3840" y="16322"/>
                </a:lnTo>
                <a:lnTo>
                  <a:pt x="2880" y="17282"/>
                </a:lnTo>
                <a:lnTo>
                  <a:pt x="1935" y="18242"/>
                </a:lnTo>
                <a:lnTo>
                  <a:pt x="1935" y="20162"/>
                </a:lnTo>
                <a:lnTo>
                  <a:pt x="960" y="21122"/>
                </a:lnTo>
                <a:lnTo>
                  <a:pt x="960" y="22082"/>
                </a:lnTo>
                <a:lnTo>
                  <a:pt x="0" y="24002"/>
                </a:lnTo>
                <a:lnTo>
                  <a:pt x="0" y="34564"/>
                </a:lnTo>
                <a:lnTo>
                  <a:pt x="960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" name="object 40"/>
          <p:cNvSpPr/>
          <p:nvPr/>
        </p:nvSpPr>
        <p:spPr>
          <a:xfrm>
            <a:off x="2800471" y="1337005"/>
            <a:ext cx="56647" cy="92156"/>
          </a:xfrm>
          <a:custGeom>
            <a:avLst/>
            <a:gdLst/>
            <a:ahLst/>
            <a:cxnLst/>
            <a:rect l="l" t="t" r="r" b="b"/>
            <a:pathLst>
              <a:path w="56647" h="92156">
                <a:moveTo>
                  <a:pt x="960" y="91196"/>
                </a:moveTo>
                <a:lnTo>
                  <a:pt x="960" y="92156"/>
                </a:lnTo>
                <a:lnTo>
                  <a:pt x="15361" y="92156"/>
                </a:lnTo>
                <a:lnTo>
                  <a:pt x="16322" y="91196"/>
                </a:lnTo>
                <a:lnTo>
                  <a:pt x="17282" y="90251"/>
                </a:lnTo>
                <a:lnTo>
                  <a:pt x="17282" y="50886"/>
                </a:lnTo>
                <a:lnTo>
                  <a:pt x="19202" y="48005"/>
                </a:lnTo>
                <a:lnTo>
                  <a:pt x="22082" y="45125"/>
                </a:lnTo>
                <a:lnTo>
                  <a:pt x="24003" y="44165"/>
                </a:lnTo>
                <a:lnTo>
                  <a:pt x="25923" y="42245"/>
                </a:lnTo>
                <a:lnTo>
                  <a:pt x="27843" y="41285"/>
                </a:lnTo>
                <a:lnTo>
                  <a:pt x="31683" y="41285"/>
                </a:lnTo>
                <a:lnTo>
                  <a:pt x="33604" y="42245"/>
                </a:lnTo>
                <a:lnTo>
                  <a:pt x="34564" y="43205"/>
                </a:lnTo>
                <a:lnTo>
                  <a:pt x="35524" y="43205"/>
                </a:lnTo>
                <a:lnTo>
                  <a:pt x="36484" y="44165"/>
                </a:lnTo>
                <a:lnTo>
                  <a:pt x="37444" y="45125"/>
                </a:lnTo>
                <a:lnTo>
                  <a:pt x="38404" y="47045"/>
                </a:lnTo>
                <a:lnTo>
                  <a:pt x="39364" y="48005"/>
                </a:lnTo>
                <a:lnTo>
                  <a:pt x="39364" y="49926"/>
                </a:lnTo>
                <a:lnTo>
                  <a:pt x="40325" y="50886"/>
                </a:lnTo>
                <a:lnTo>
                  <a:pt x="40325" y="91196"/>
                </a:lnTo>
                <a:lnTo>
                  <a:pt x="41285" y="92156"/>
                </a:lnTo>
                <a:lnTo>
                  <a:pt x="54711" y="92156"/>
                </a:lnTo>
                <a:lnTo>
                  <a:pt x="55671" y="91196"/>
                </a:lnTo>
                <a:lnTo>
                  <a:pt x="56647" y="91196"/>
                </a:lnTo>
                <a:lnTo>
                  <a:pt x="56647" y="46085"/>
                </a:lnTo>
                <a:lnTo>
                  <a:pt x="55671" y="43205"/>
                </a:lnTo>
                <a:lnTo>
                  <a:pt x="54711" y="39364"/>
                </a:lnTo>
                <a:lnTo>
                  <a:pt x="53766" y="36484"/>
                </a:lnTo>
                <a:lnTo>
                  <a:pt x="51831" y="34564"/>
                </a:lnTo>
                <a:lnTo>
                  <a:pt x="49926" y="32644"/>
                </a:lnTo>
                <a:lnTo>
                  <a:pt x="47990" y="30723"/>
                </a:lnTo>
                <a:lnTo>
                  <a:pt x="45125" y="28803"/>
                </a:lnTo>
                <a:lnTo>
                  <a:pt x="42245" y="27843"/>
                </a:lnTo>
                <a:lnTo>
                  <a:pt x="39364" y="26883"/>
                </a:lnTo>
                <a:lnTo>
                  <a:pt x="31683" y="26883"/>
                </a:lnTo>
                <a:lnTo>
                  <a:pt x="28803" y="27843"/>
                </a:lnTo>
                <a:lnTo>
                  <a:pt x="25923" y="29763"/>
                </a:lnTo>
                <a:lnTo>
                  <a:pt x="23042" y="30723"/>
                </a:lnTo>
                <a:lnTo>
                  <a:pt x="20162" y="32644"/>
                </a:lnTo>
                <a:lnTo>
                  <a:pt x="17282" y="35524"/>
                </a:lnTo>
                <a:lnTo>
                  <a:pt x="17282" y="1920"/>
                </a:lnTo>
                <a:lnTo>
                  <a:pt x="16322" y="1920"/>
                </a:lnTo>
                <a:lnTo>
                  <a:pt x="16322" y="960"/>
                </a:lnTo>
                <a:lnTo>
                  <a:pt x="12481" y="960"/>
                </a:lnTo>
                <a:lnTo>
                  <a:pt x="11521" y="0"/>
                </a:lnTo>
                <a:lnTo>
                  <a:pt x="5760" y="0"/>
                </a:lnTo>
                <a:lnTo>
                  <a:pt x="480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91196"/>
                </a:lnTo>
                <a:lnTo>
                  <a:pt x="960" y="91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" name="object 41"/>
          <p:cNvSpPr/>
          <p:nvPr/>
        </p:nvSpPr>
        <p:spPr>
          <a:xfrm>
            <a:off x="2864799" y="1365808"/>
            <a:ext cx="60472" cy="87355"/>
          </a:xfrm>
          <a:custGeom>
            <a:avLst/>
            <a:gdLst/>
            <a:ahLst/>
            <a:cxnLst/>
            <a:rect l="l" t="t" r="r" b="b"/>
            <a:pathLst>
              <a:path w="60472" h="87355">
                <a:moveTo>
                  <a:pt x="59512" y="0"/>
                </a:moveTo>
                <a:lnTo>
                  <a:pt x="46070" y="0"/>
                </a:lnTo>
                <a:lnTo>
                  <a:pt x="45110" y="960"/>
                </a:lnTo>
                <a:lnTo>
                  <a:pt x="44150" y="1920"/>
                </a:lnTo>
                <a:lnTo>
                  <a:pt x="44150" y="2880"/>
                </a:lnTo>
                <a:lnTo>
                  <a:pt x="31668" y="43205"/>
                </a:lnTo>
                <a:lnTo>
                  <a:pt x="17266" y="3840"/>
                </a:lnTo>
                <a:lnTo>
                  <a:pt x="17266" y="2880"/>
                </a:lnTo>
                <a:lnTo>
                  <a:pt x="16306" y="1920"/>
                </a:lnTo>
                <a:lnTo>
                  <a:pt x="16306" y="960"/>
                </a:lnTo>
                <a:lnTo>
                  <a:pt x="15346" y="0"/>
                </a:lnTo>
                <a:lnTo>
                  <a:pt x="944" y="0"/>
                </a:lnTo>
                <a:lnTo>
                  <a:pt x="0" y="960"/>
                </a:lnTo>
                <a:lnTo>
                  <a:pt x="0" y="6720"/>
                </a:lnTo>
                <a:lnTo>
                  <a:pt x="21107" y="60472"/>
                </a:lnTo>
                <a:lnTo>
                  <a:pt x="21107" y="61447"/>
                </a:lnTo>
                <a:lnTo>
                  <a:pt x="22067" y="62392"/>
                </a:lnTo>
                <a:lnTo>
                  <a:pt x="23027" y="63352"/>
                </a:lnTo>
                <a:lnTo>
                  <a:pt x="15346" y="83515"/>
                </a:lnTo>
                <a:lnTo>
                  <a:pt x="15346" y="86395"/>
                </a:lnTo>
                <a:lnTo>
                  <a:pt x="16306" y="86395"/>
                </a:lnTo>
                <a:lnTo>
                  <a:pt x="17266" y="87355"/>
                </a:lnTo>
                <a:lnTo>
                  <a:pt x="28788" y="87355"/>
                </a:lnTo>
                <a:lnTo>
                  <a:pt x="30708" y="86395"/>
                </a:lnTo>
                <a:lnTo>
                  <a:pt x="31668" y="86395"/>
                </a:lnTo>
                <a:lnTo>
                  <a:pt x="33588" y="85435"/>
                </a:lnTo>
                <a:lnTo>
                  <a:pt x="33588" y="84475"/>
                </a:lnTo>
                <a:lnTo>
                  <a:pt x="40309" y="63352"/>
                </a:lnTo>
                <a:lnTo>
                  <a:pt x="60472" y="5760"/>
                </a:lnTo>
                <a:lnTo>
                  <a:pt x="60472" y="960"/>
                </a:lnTo>
                <a:lnTo>
                  <a:pt x="59512" y="960"/>
                </a:lnTo>
                <a:lnTo>
                  <a:pt x="595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" name="object 42"/>
          <p:cNvSpPr/>
          <p:nvPr/>
        </p:nvSpPr>
        <p:spPr>
          <a:xfrm>
            <a:off x="2957901" y="1413814"/>
            <a:ext cx="3840" cy="15346"/>
          </a:xfrm>
          <a:custGeom>
            <a:avLst/>
            <a:gdLst/>
            <a:ahLst/>
            <a:cxnLst/>
            <a:rect l="l" t="t" r="r" b="b"/>
            <a:pathLst>
              <a:path w="3840" h="15346">
                <a:moveTo>
                  <a:pt x="0" y="13441"/>
                </a:moveTo>
                <a:lnTo>
                  <a:pt x="975" y="14386"/>
                </a:lnTo>
                <a:lnTo>
                  <a:pt x="1920" y="15346"/>
                </a:lnTo>
                <a:lnTo>
                  <a:pt x="3840" y="15346"/>
                </a:lnTo>
                <a:lnTo>
                  <a:pt x="2880" y="1920"/>
                </a:lnTo>
                <a:lnTo>
                  <a:pt x="975" y="0"/>
                </a:lnTo>
                <a:lnTo>
                  <a:pt x="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" name="object 43"/>
          <p:cNvSpPr/>
          <p:nvPr/>
        </p:nvSpPr>
        <p:spPr>
          <a:xfrm>
            <a:off x="2935833" y="1363888"/>
            <a:ext cx="58552" cy="89275"/>
          </a:xfrm>
          <a:custGeom>
            <a:avLst/>
            <a:gdLst/>
            <a:ahLst/>
            <a:cxnLst/>
            <a:rect l="l" t="t" r="r" b="b"/>
            <a:pathLst>
              <a:path w="58552" h="89275">
                <a:moveTo>
                  <a:pt x="960" y="88315"/>
                </a:moveTo>
                <a:lnTo>
                  <a:pt x="1920" y="88315"/>
                </a:lnTo>
                <a:lnTo>
                  <a:pt x="2880" y="89275"/>
                </a:lnTo>
                <a:lnTo>
                  <a:pt x="13426" y="89275"/>
                </a:lnTo>
                <a:lnTo>
                  <a:pt x="13426" y="88315"/>
                </a:lnTo>
                <a:lnTo>
                  <a:pt x="15361" y="88315"/>
                </a:lnTo>
                <a:lnTo>
                  <a:pt x="15361" y="87355"/>
                </a:lnTo>
                <a:lnTo>
                  <a:pt x="16322" y="87355"/>
                </a:lnTo>
                <a:lnTo>
                  <a:pt x="16322" y="58552"/>
                </a:lnTo>
                <a:lnTo>
                  <a:pt x="17266" y="60472"/>
                </a:lnTo>
                <a:lnTo>
                  <a:pt x="19202" y="61432"/>
                </a:lnTo>
                <a:lnTo>
                  <a:pt x="20162" y="62392"/>
                </a:lnTo>
                <a:lnTo>
                  <a:pt x="22067" y="63367"/>
                </a:lnTo>
                <a:lnTo>
                  <a:pt x="23042" y="49926"/>
                </a:lnTo>
                <a:lnTo>
                  <a:pt x="21107" y="48966"/>
                </a:lnTo>
                <a:lnTo>
                  <a:pt x="18227" y="46085"/>
                </a:lnTo>
                <a:lnTo>
                  <a:pt x="16322" y="43205"/>
                </a:lnTo>
                <a:lnTo>
                  <a:pt x="16322" y="24002"/>
                </a:lnTo>
                <a:lnTo>
                  <a:pt x="17266" y="22082"/>
                </a:lnTo>
                <a:lnTo>
                  <a:pt x="19202" y="21122"/>
                </a:lnTo>
                <a:lnTo>
                  <a:pt x="20162" y="19202"/>
                </a:lnTo>
                <a:lnTo>
                  <a:pt x="21107" y="18242"/>
                </a:lnTo>
                <a:lnTo>
                  <a:pt x="22067" y="17282"/>
                </a:lnTo>
                <a:lnTo>
                  <a:pt x="23042" y="16322"/>
                </a:lnTo>
                <a:lnTo>
                  <a:pt x="24947" y="16322"/>
                </a:lnTo>
                <a:lnTo>
                  <a:pt x="25907" y="15361"/>
                </a:lnTo>
                <a:lnTo>
                  <a:pt x="26883" y="15361"/>
                </a:lnTo>
                <a:lnTo>
                  <a:pt x="27828" y="14401"/>
                </a:lnTo>
                <a:lnTo>
                  <a:pt x="32628" y="14401"/>
                </a:lnTo>
                <a:lnTo>
                  <a:pt x="34549" y="15361"/>
                </a:lnTo>
                <a:lnTo>
                  <a:pt x="35509" y="16322"/>
                </a:lnTo>
                <a:lnTo>
                  <a:pt x="37429" y="17282"/>
                </a:lnTo>
                <a:lnTo>
                  <a:pt x="38389" y="19202"/>
                </a:lnTo>
                <a:lnTo>
                  <a:pt x="39349" y="20162"/>
                </a:lnTo>
                <a:lnTo>
                  <a:pt x="40309" y="22082"/>
                </a:lnTo>
                <a:lnTo>
                  <a:pt x="40309" y="24002"/>
                </a:lnTo>
                <a:lnTo>
                  <a:pt x="41269" y="26883"/>
                </a:lnTo>
                <a:lnTo>
                  <a:pt x="41269" y="40325"/>
                </a:lnTo>
                <a:lnTo>
                  <a:pt x="40309" y="43205"/>
                </a:lnTo>
                <a:lnTo>
                  <a:pt x="39349" y="45125"/>
                </a:lnTo>
                <a:lnTo>
                  <a:pt x="38389" y="47030"/>
                </a:lnTo>
                <a:lnTo>
                  <a:pt x="37429" y="48966"/>
                </a:lnTo>
                <a:lnTo>
                  <a:pt x="36469" y="49926"/>
                </a:lnTo>
                <a:lnTo>
                  <a:pt x="34549" y="50871"/>
                </a:lnTo>
                <a:lnTo>
                  <a:pt x="33604" y="51846"/>
                </a:lnTo>
                <a:lnTo>
                  <a:pt x="31668" y="52806"/>
                </a:lnTo>
                <a:lnTo>
                  <a:pt x="26883" y="52806"/>
                </a:lnTo>
                <a:lnTo>
                  <a:pt x="24947" y="51846"/>
                </a:lnTo>
                <a:lnTo>
                  <a:pt x="25907" y="65272"/>
                </a:lnTo>
                <a:lnTo>
                  <a:pt x="26883" y="66248"/>
                </a:lnTo>
                <a:lnTo>
                  <a:pt x="29763" y="66248"/>
                </a:lnTo>
                <a:lnTo>
                  <a:pt x="31668" y="67208"/>
                </a:lnTo>
                <a:lnTo>
                  <a:pt x="37429" y="67208"/>
                </a:lnTo>
                <a:lnTo>
                  <a:pt x="41269" y="66248"/>
                </a:lnTo>
                <a:lnTo>
                  <a:pt x="44150" y="64312"/>
                </a:lnTo>
                <a:lnTo>
                  <a:pt x="47030" y="62392"/>
                </a:lnTo>
                <a:lnTo>
                  <a:pt x="49911" y="60472"/>
                </a:lnTo>
                <a:lnTo>
                  <a:pt x="52791" y="57591"/>
                </a:lnTo>
                <a:lnTo>
                  <a:pt x="54711" y="54711"/>
                </a:lnTo>
                <a:lnTo>
                  <a:pt x="56631" y="50871"/>
                </a:lnTo>
                <a:lnTo>
                  <a:pt x="57591" y="47030"/>
                </a:lnTo>
                <a:lnTo>
                  <a:pt x="58552" y="42245"/>
                </a:lnTo>
                <a:lnTo>
                  <a:pt x="58552" y="24002"/>
                </a:lnTo>
                <a:lnTo>
                  <a:pt x="57591" y="20162"/>
                </a:lnTo>
                <a:lnTo>
                  <a:pt x="56631" y="16322"/>
                </a:lnTo>
                <a:lnTo>
                  <a:pt x="55671" y="12481"/>
                </a:lnTo>
                <a:lnTo>
                  <a:pt x="53751" y="9601"/>
                </a:lnTo>
                <a:lnTo>
                  <a:pt x="51831" y="6720"/>
                </a:lnTo>
                <a:lnTo>
                  <a:pt x="48950" y="4800"/>
                </a:lnTo>
                <a:lnTo>
                  <a:pt x="46070" y="2880"/>
                </a:lnTo>
                <a:lnTo>
                  <a:pt x="43190" y="960"/>
                </a:lnTo>
                <a:lnTo>
                  <a:pt x="39349" y="0"/>
                </a:lnTo>
                <a:lnTo>
                  <a:pt x="32628" y="0"/>
                </a:lnTo>
                <a:lnTo>
                  <a:pt x="30708" y="960"/>
                </a:lnTo>
                <a:lnTo>
                  <a:pt x="28788" y="960"/>
                </a:lnTo>
                <a:lnTo>
                  <a:pt x="26883" y="1920"/>
                </a:lnTo>
                <a:lnTo>
                  <a:pt x="25907" y="1920"/>
                </a:lnTo>
                <a:lnTo>
                  <a:pt x="23987" y="2880"/>
                </a:lnTo>
                <a:lnTo>
                  <a:pt x="22067" y="3840"/>
                </a:lnTo>
                <a:lnTo>
                  <a:pt x="20162" y="4800"/>
                </a:lnTo>
                <a:lnTo>
                  <a:pt x="18227" y="6720"/>
                </a:lnTo>
                <a:lnTo>
                  <a:pt x="17266" y="7680"/>
                </a:lnTo>
                <a:lnTo>
                  <a:pt x="15361" y="9601"/>
                </a:lnTo>
                <a:lnTo>
                  <a:pt x="13426" y="11521"/>
                </a:lnTo>
                <a:lnTo>
                  <a:pt x="13426" y="2880"/>
                </a:lnTo>
                <a:lnTo>
                  <a:pt x="12481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88315"/>
                </a:lnTo>
                <a:lnTo>
                  <a:pt x="960" y="883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/>
          <p:nvPr/>
        </p:nvSpPr>
        <p:spPr>
          <a:xfrm>
            <a:off x="3004946" y="1363888"/>
            <a:ext cx="57591" cy="67208"/>
          </a:xfrm>
          <a:custGeom>
            <a:avLst/>
            <a:gdLst/>
            <a:ahLst/>
            <a:cxnLst/>
            <a:rect l="l" t="t" r="r" b="b"/>
            <a:pathLst>
              <a:path w="57591" h="67208">
                <a:moveTo>
                  <a:pt x="53751" y="11521"/>
                </a:moveTo>
                <a:lnTo>
                  <a:pt x="50871" y="8641"/>
                </a:lnTo>
                <a:lnTo>
                  <a:pt x="48966" y="5760"/>
                </a:lnTo>
                <a:lnTo>
                  <a:pt x="46070" y="3840"/>
                </a:lnTo>
                <a:lnTo>
                  <a:pt x="42230" y="2880"/>
                </a:lnTo>
                <a:lnTo>
                  <a:pt x="39349" y="960"/>
                </a:lnTo>
                <a:lnTo>
                  <a:pt x="34564" y="0"/>
                </a:lnTo>
                <a:lnTo>
                  <a:pt x="29763" y="0"/>
                </a:lnTo>
                <a:lnTo>
                  <a:pt x="26883" y="12481"/>
                </a:lnTo>
                <a:lnTo>
                  <a:pt x="33604" y="12481"/>
                </a:lnTo>
                <a:lnTo>
                  <a:pt x="36484" y="13441"/>
                </a:lnTo>
                <a:lnTo>
                  <a:pt x="38404" y="16322"/>
                </a:lnTo>
                <a:lnTo>
                  <a:pt x="40325" y="19202"/>
                </a:lnTo>
                <a:lnTo>
                  <a:pt x="41285" y="22082"/>
                </a:lnTo>
                <a:lnTo>
                  <a:pt x="41285" y="26883"/>
                </a:lnTo>
                <a:lnTo>
                  <a:pt x="16322" y="26883"/>
                </a:lnTo>
                <a:lnTo>
                  <a:pt x="16322" y="24963"/>
                </a:lnTo>
                <a:lnTo>
                  <a:pt x="17282" y="23042"/>
                </a:lnTo>
                <a:lnTo>
                  <a:pt x="17282" y="21122"/>
                </a:lnTo>
                <a:lnTo>
                  <a:pt x="18242" y="19202"/>
                </a:lnTo>
                <a:lnTo>
                  <a:pt x="17282" y="2880"/>
                </a:lnTo>
                <a:lnTo>
                  <a:pt x="13441" y="3840"/>
                </a:lnTo>
                <a:lnTo>
                  <a:pt x="10561" y="6720"/>
                </a:lnTo>
                <a:lnTo>
                  <a:pt x="7680" y="9601"/>
                </a:lnTo>
                <a:lnTo>
                  <a:pt x="4800" y="12481"/>
                </a:lnTo>
                <a:lnTo>
                  <a:pt x="2880" y="16322"/>
                </a:lnTo>
                <a:lnTo>
                  <a:pt x="1920" y="20162"/>
                </a:lnTo>
                <a:lnTo>
                  <a:pt x="0" y="24002"/>
                </a:lnTo>
                <a:lnTo>
                  <a:pt x="0" y="44165"/>
                </a:lnTo>
                <a:lnTo>
                  <a:pt x="1920" y="48966"/>
                </a:lnTo>
                <a:lnTo>
                  <a:pt x="2880" y="52806"/>
                </a:lnTo>
                <a:lnTo>
                  <a:pt x="4800" y="56647"/>
                </a:lnTo>
                <a:lnTo>
                  <a:pt x="7680" y="58552"/>
                </a:lnTo>
                <a:lnTo>
                  <a:pt x="10561" y="61432"/>
                </a:lnTo>
                <a:lnTo>
                  <a:pt x="13441" y="63367"/>
                </a:lnTo>
                <a:lnTo>
                  <a:pt x="17282" y="65272"/>
                </a:lnTo>
                <a:lnTo>
                  <a:pt x="21122" y="66248"/>
                </a:lnTo>
                <a:lnTo>
                  <a:pt x="25923" y="67208"/>
                </a:lnTo>
                <a:lnTo>
                  <a:pt x="34564" y="67208"/>
                </a:lnTo>
                <a:lnTo>
                  <a:pt x="36484" y="66248"/>
                </a:lnTo>
                <a:lnTo>
                  <a:pt x="42230" y="66248"/>
                </a:lnTo>
                <a:lnTo>
                  <a:pt x="44165" y="65272"/>
                </a:lnTo>
                <a:lnTo>
                  <a:pt x="46070" y="65272"/>
                </a:lnTo>
                <a:lnTo>
                  <a:pt x="48006" y="64312"/>
                </a:lnTo>
                <a:lnTo>
                  <a:pt x="49911" y="64312"/>
                </a:lnTo>
                <a:lnTo>
                  <a:pt x="50871" y="63367"/>
                </a:lnTo>
                <a:lnTo>
                  <a:pt x="52791" y="62392"/>
                </a:lnTo>
                <a:lnTo>
                  <a:pt x="53751" y="62392"/>
                </a:lnTo>
                <a:lnTo>
                  <a:pt x="53751" y="61432"/>
                </a:lnTo>
                <a:lnTo>
                  <a:pt x="54711" y="60472"/>
                </a:lnTo>
                <a:lnTo>
                  <a:pt x="54711" y="50871"/>
                </a:lnTo>
                <a:lnTo>
                  <a:pt x="53751" y="50871"/>
                </a:lnTo>
                <a:lnTo>
                  <a:pt x="53751" y="49926"/>
                </a:lnTo>
                <a:lnTo>
                  <a:pt x="51846" y="49926"/>
                </a:lnTo>
                <a:lnTo>
                  <a:pt x="50871" y="50871"/>
                </a:lnTo>
                <a:lnTo>
                  <a:pt x="48966" y="50871"/>
                </a:lnTo>
                <a:lnTo>
                  <a:pt x="48006" y="51846"/>
                </a:lnTo>
                <a:lnTo>
                  <a:pt x="46070" y="51846"/>
                </a:lnTo>
                <a:lnTo>
                  <a:pt x="44165" y="52806"/>
                </a:lnTo>
                <a:lnTo>
                  <a:pt x="42230" y="52806"/>
                </a:lnTo>
                <a:lnTo>
                  <a:pt x="40325" y="53751"/>
                </a:lnTo>
                <a:lnTo>
                  <a:pt x="38404" y="53751"/>
                </a:lnTo>
                <a:lnTo>
                  <a:pt x="35509" y="54711"/>
                </a:lnTo>
                <a:lnTo>
                  <a:pt x="29763" y="54711"/>
                </a:lnTo>
                <a:lnTo>
                  <a:pt x="27843" y="53751"/>
                </a:lnTo>
                <a:lnTo>
                  <a:pt x="24963" y="52806"/>
                </a:lnTo>
                <a:lnTo>
                  <a:pt x="23042" y="52806"/>
                </a:lnTo>
                <a:lnTo>
                  <a:pt x="22082" y="50871"/>
                </a:lnTo>
                <a:lnTo>
                  <a:pt x="20162" y="49926"/>
                </a:lnTo>
                <a:lnTo>
                  <a:pt x="19202" y="48005"/>
                </a:lnTo>
                <a:lnTo>
                  <a:pt x="18242" y="47030"/>
                </a:lnTo>
                <a:lnTo>
                  <a:pt x="17282" y="45125"/>
                </a:lnTo>
                <a:lnTo>
                  <a:pt x="17282" y="42245"/>
                </a:lnTo>
                <a:lnTo>
                  <a:pt x="16322" y="40325"/>
                </a:lnTo>
                <a:lnTo>
                  <a:pt x="16322" y="37444"/>
                </a:lnTo>
                <a:lnTo>
                  <a:pt x="55686" y="37444"/>
                </a:lnTo>
                <a:lnTo>
                  <a:pt x="56631" y="36484"/>
                </a:lnTo>
                <a:lnTo>
                  <a:pt x="57591" y="35524"/>
                </a:lnTo>
                <a:lnTo>
                  <a:pt x="57591" y="24963"/>
                </a:lnTo>
                <a:lnTo>
                  <a:pt x="56631" y="21122"/>
                </a:lnTo>
                <a:lnTo>
                  <a:pt x="55686" y="17282"/>
                </a:lnTo>
                <a:lnTo>
                  <a:pt x="54711" y="14401"/>
                </a:lnTo>
                <a:lnTo>
                  <a:pt x="53751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" name="object 45"/>
          <p:cNvSpPr/>
          <p:nvPr/>
        </p:nvSpPr>
        <p:spPr>
          <a:xfrm>
            <a:off x="3022229" y="1363888"/>
            <a:ext cx="12481" cy="19202"/>
          </a:xfrm>
          <a:custGeom>
            <a:avLst/>
            <a:gdLst/>
            <a:ahLst/>
            <a:cxnLst/>
            <a:rect l="l" t="t" r="r" b="b"/>
            <a:pathLst>
              <a:path w="12481" h="19202">
                <a:moveTo>
                  <a:pt x="7680" y="0"/>
                </a:moveTo>
                <a:lnTo>
                  <a:pt x="3840" y="960"/>
                </a:lnTo>
                <a:lnTo>
                  <a:pt x="0" y="2880"/>
                </a:lnTo>
                <a:lnTo>
                  <a:pt x="960" y="19202"/>
                </a:lnTo>
                <a:lnTo>
                  <a:pt x="1920" y="18242"/>
                </a:lnTo>
                <a:lnTo>
                  <a:pt x="2880" y="16322"/>
                </a:lnTo>
                <a:lnTo>
                  <a:pt x="3840" y="15361"/>
                </a:lnTo>
                <a:lnTo>
                  <a:pt x="4800" y="14401"/>
                </a:lnTo>
                <a:lnTo>
                  <a:pt x="6720" y="13441"/>
                </a:lnTo>
                <a:lnTo>
                  <a:pt x="7680" y="12481"/>
                </a:lnTo>
                <a:lnTo>
                  <a:pt x="9601" y="12481"/>
                </a:lnTo>
                <a:lnTo>
                  <a:pt x="12481" y="0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/>
          <p:nvPr/>
        </p:nvSpPr>
        <p:spPr>
          <a:xfrm>
            <a:off x="3075980" y="1363888"/>
            <a:ext cx="38404" cy="65272"/>
          </a:xfrm>
          <a:custGeom>
            <a:avLst/>
            <a:gdLst/>
            <a:ahLst/>
            <a:cxnLst/>
            <a:rect l="l" t="t" r="r" b="b"/>
            <a:pathLst>
              <a:path w="38404" h="65272">
                <a:moveTo>
                  <a:pt x="38404" y="5760"/>
                </a:moveTo>
                <a:lnTo>
                  <a:pt x="37444" y="4800"/>
                </a:lnTo>
                <a:lnTo>
                  <a:pt x="37444" y="1920"/>
                </a:lnTo>
                <a:lnTo>
                  <a:pt x="36484" y="1920"/>
                </a:lnTo>
                <a:lnTo>
                  <a:pt x="35524" y="960"/>
                </a:lnTo>
                <a:lnTo>
                  <a:pt x="31683" y="960"/>
                </a:lnTo>
                <a:lnTo>
                  <a:pt x="31683" y="0"/>
                </a:lnTo>
                <a:lnTo>
                  <a:pt x="28803" y="0"/>
                </a:lnTo>
                <a:lnTo>
                  <a:pt x="27843" y="960"/>
                </a:lnTo>
                <a:lnTo>
                  <a:pt x="24963" y="960"/>
                </a:lnTo>
                <a:lnTo>
                  <a:pt x="24002" y="1920"/>
                </a:lnTo>
                <a:lnTo>
                  <a:pt x="23042" y="2880"/>
                </a:lnTo>
                <a:lnTo>
                  <a:pt x="21122" y="3840"/>
                </a:lnTo>
                <a:lnTo>
                  <a:pt x="20162" y="4800"/>
                </a:lnTo>
                <a:lnTo>
                  <a:pt x="19202" y="5760"/>
                </a:lnTo>
                <a:lnTo>
                  <a:pt x="17282" y="7680"/>
                </a:lnTo>
                <a:lnTo>
                  <a:pt x="16322" y="9601"/>
                </a:lnTo>
                <a:lnTo>
                  <a:pt x="14401" y="11521"/>
                </a:lnTo>
                <a:lnTo>
                  <a:pt x="14401" y="2880"/>
                </a:lnTo>
                <a:lnTo>
                  <a:pt x="13441" y="2880"/>
                </a:lnTo>
                <a:lnTo>
                  <a:pt x="13441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64312"/>
                </a:lnTo>
                <a:lnTo>
                  <a:pt x="960" y="64312"/>
                </a:lnTo>
                <a:lnTo>
                  <a:pt x="960" y="65272"/>
                </a:lnTo>
                <a:lnTo>
                  <a:pt x="15361" y="65272"/>
                </a:lnTo>
                <a:lnTo>
                  <a:pt x="15361" y="64312"/>
                </a:lnTo>
                <a:lnTo>
                  <a:pt x="16322" y="64312"/>
                </a:lnTo>
                <a:lnTo>
                  <a:pt x="16322" y="63367"/>
                </a:lnTo>
                <a:lnTo>
                  <a:pt x="17282" y="63367"/>
                </a:lnTo>
                <a:lnTo>
                  <a:pt x="17282" y="25923"/>
                </a:lnTo>
                <a:lnTo>
                  <a:pt x="18242" y="24002"/>
                </a:lnTo>
                <a:lnTo>
                  <a:pt x="19202" y="23042"/>
                </a:lnTo>
                <a:lnTo>
                  <a:pt x="20162" y="21122"/>
                </a:lnTo>
                <a:lnTo>
                  <a:pt x="21122" y="20162"/>
                </a:lnTo>
                <a:lnTo>
                  <a:pt x="22082" y="19202"/>
                </a:lnTo>
                <a:lnTo>
                  <a:pt x="23042" y="18242"/>
                </a:lnTo>
                <a:lnTo>
                  <a:pt x="24002" y="17282"/>
                </a:lnTo>
                <a:lnTo>
                  <a:pt x="24963" y="17282"/>
                </a:lnTo>
                <a:lnTo>
                  <a:pt x="25923" y="16322"/>
                </a:lnTo>
                <a:lnTo>
                  <a:pt x="32644" y="16322"/>
                </a:lnTo>
                <a:lnTo>
                  <a:pt x="33604" y="17282"/>
                </a:lnTo>
                <a:lnTo>
                  <a:pt x="37444" y="17282"/>
                </a:lnTo>
                <a:lnTo>
                  <a:pt x="37444" y="13441"/>
                </a:lnTo>
                <a:lnTo>
                  <a:pt x="38404" y="12481"/>
                </a:lnTo>
                <a:lnTo>
                  <a:pt x="38404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" name="object 47"/>
          <p:cNvSpPr/>
          <p:nvPr/>
        </p:nvSpPr>
        <p:spPr>
          <a:xfrm>
            <a:off x="3120146" y="1388851"/>
            <a:ext cx="33588" cy="14401"/>
          </a:xfrm>
          <a:custGeom>
            <a:avLst/>
            <a:gdLst/>
            <a:ahLst/>
            <a:cxnLst/>
            <a:rect l="l" t="t" r="r" b="b"/>
            <a:pathLst>
              <a:path w="33588" h="14401">
                <a:moveTo>
                  <a:pt x="960" y="12481"/>
                </a:moveTo>
                <a:lnTo>
                  <a:pt x="960" y="13441"/>
                </a:lnTo>
                <a:lnTo>
                  <a:pt x="1920" y="14401"/>
                </a:lnTo>
                <a:lnTo>
                  <a:pt x="31683" y="14401"/>
                </a:lnTo>
                <a:lnTo>
                  <a:pt x="32628" y="13441"/>
                </a:lnTo>
                <a:lnTo>
                  <a:pt x="32628" y="12481"/>
                </a:lnTo>
                <a:lnTo>
                  <a:pt x="33588" y="11521"/>
                </a:lnTo>
                <a:lnTo>
                  <a:pt x="33588" y="2880"/>
                </a:lnTo>
                <a:lnTo>
                  <a:pt x="32628" y="1920"/>
                </a:lnTo>
                <a:lnTo>
                  <a:pt x="32628" y="960"/>
                </a:lnTo>
                <a:lnTo>
                  <a:pt x="31683" y="960"/>
                </a:lnTo>
                <a:lnTo>
                  <a:pt x="31683" y="0"/>
                </a:lnTo>
                <a:lnTo>
                  <a:pt x="1920" y="0"/>
                </a:ln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1521"/>
                </a:lnTo>
                <a:lnTo>
                  <a:pt x="960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/>
          <p:nvPr/>
        </p:nvSpPr>
        <p:spPr>
          <a:xfrm>
            <a:off x="2482717" y="1527078"/>
            <a:ext cx="60487" cy="87355"/>
          </a:xfrm>
          <a:custGeom>
            <a:avLst/>
            <a:gdLst/>
            <a:ahLst/>
            <a:cxnLst/>
            <a:rect l="l" t="t" r="r" b="b"/>
            <a:pathLst>
              <a:path w="60487" h="87355">
                <a:moveTo>
                  <a:pt x="960" y="76809"/>
                </a:moveTo>
                <a:lnTo>
                  <a:pt x="1920" y="78729"/>
                </a:lnTo>
                <a:lnTo>
                  <a:pt x="2880" y="80650"/>
                </a:lnTo>
                <a:lnTo>
                  <a:pt x="4800" y="82570"/>
                </a:lnTo>
                <a:lnTo>
                  <a:pt x="6720" y="83515"/>
                </a:lnTo>
                <a:lnTo>
                  <a:pt x="8641" y="85450"/>
                </a:lnTo>
                <a:lnTo>
                  <a:pt x="12481" y="86395"/>
                </a:lnTo>
                <a:lnTo>
                  <a:pt x="15361" y="87355"/>
                </a:lnTo>
                <a:lnTo>
                  <a:pt x="16322" y="72008"/>
                </a:lnTo>
                <a:lnTo>
                  <a:pt x="16322" y="67208"/>
                </a:lnTo>
                <a:lnTo>
                  <a:pt x="17282" y="67208"/>
                </a:lnTo>
                <a:lnTo>
                  <a:pt x="17282" y="43205"/>
                </a:lnTo>
                <a:lnTo>
                  <a:pt x="18242" y="42245"/>
                </a:lnTo>
                <a:lnTo>
                  <a:pt x="18242" y="41285"/>
                </a:lnTo>
                <a:lnTo>
                  <a:pt x="19202" y="41285"/>
                </a:lnTo>
                <a:lnTo>
                  <a:pt x="19202" y="40325"/>
                </a:lnTo>
                <a:lnTo>
                  <a:pt x="20162" y="41285"/>
                </a:lnTo>
                <a:lnTo>
                  <a:pt x="19202" y="26883"/>
                </a:lnTo>
                <a:lnTo>
                  <a:pt x="19202" y="17282"/>
                </a:lnTo>
                <a:lnTo>
                  <a:pt x="20162" y="16322"/>
                </a:lnTo>
                <a:lnTo>
                  <a:pt x="20162" y="15361"/>
                </a:lnTo>
                <a:lnTo>
                  <a:pt x="21122" y="14401"/>
                </a:lnTo>
                <a:lnTo>
                  <a:pt x="22082" y="13441"/>
                </a:lnTo>
                <a:lnTo>
                  <a:pt x="23042" y="12481"/>
                </a:lnTo>
                <a:lnTo>
                  <a:pt x="24002" y="12481"/>
                </a:lnTo>
                <a:lnTo>
                  <a:pt x="25923" y="11521"/>
                </a:lnTo>
                <a:lnTo>
                  <a:pt x="31683" y="11521"/>
                </a:lnTo>
                <a:lnTo>
                  <a:pt x="34564" y="12481"/>
                </a:lnTo>
                <a:lnTo>
                  <a:pt x="36484" y="13441"/>
                </a:lnTo>
                <a:lnTo>
                  <a:pt x="37444" y="15361"/>
                </a:lnTo>
                <a:lnTo>
                  <a:pt x="38404" y="18242"/>
                </a:lnTo>
                <a:lnTo>
                  <a:pt x="38404" y="24963"/>
                </a:lnTo>
                <a:lnTo>
                  <a:pt x="37444" y="25923"/>
                </a:lnTo>
                <a:lnTo>
                  <a:pt x="37444" y="26883"/>
                </a:lnTo>
                <a:lnTo>
                  <a:pt x="36484" y="27843"/>
                </a:lnTo>
                <a:lnTo>
                  <a:pt x="35524" y="28803"/>
                </a:lnTo>
                <a:lnTo>
                  <a:pt x="34564" y="29763"/>
                </a:lnTo>
                <a:lnTo>
                  <a:pt x="33604" y="30723"/>
                </a:lnTo>
                <a:lnTo>
                  <a:pt x="23042" y="30723"/>
                </a:lnTo>
                <a:lnTo>
                  <a:pt x="22082" y="41285"/>
                </a:lnTo>
                <a:lnTo>
                  <a:pt x="23042" y="42245"/>
                </a:lnTo>
                <a:lnTo>
                  <a:pt x="35524" y="42245"/>
                </a:lnTo>
                <a:lnTo>
                  <a:pt x="39364" y="41285"/>
                </a:lnTo>
                <a:lnTo>
                  <a:pt x="42245" y="40325"/>
                </a:lnTo>
                <a:lnTo>
                  <a:pt x="44165" y="39364"/>
                </a:lnTo>
                <a:lnTo>
                  <a:pt x="47045" y="37444"/>
                </a:lnTo>
                <a:lnTo>
                  <a:pt x="48966" y="35524"/>
                </a:lnTo>
                <a:lnTo>
                  <a:pt x="50886" y="32644"/>
                </a:lnTo>
                <a:lnTo>
                  <a:pt x="51846" y="30723"/>
                </a:lnTo>
                <a:lnTo>
                  <a:pt x="52806" y="27843"/>
                </a:lnTo>
                <a:lnTo>
                  <a:pt x="53766" y="24963"/>
                </a:lnTo>
                <a:lnTo>
                  <a:pt x="53766" y="20162"/>
                </a:lnTo>
                <a:lnTo>
                  <a:pt x="52806" y="18242"/>
                </a:lnTo>
                <a:lnTo>
                  <a:pt x="52806" y="17282"/>
                </a:lnTo>
                <a:lnTo>
                  <a:pt x="51846" y="15361"/>
                </a:lnTo>
                <a:lnTo>
                  <a:pt x="51846" y="14401"/>
                </a:lnTo>
                <a:lnTo>
                  <a:pt x="50886" y="13441"/>
                </a:lnTo>
                <a:lnTo>
                  <a:pt x="58567" y="13441"/>
                </a:lnTo>
                <a:lnTo>
                  <a:pt x="58567" y="12481"/>
                </a:lnTo>
                <a:lnTo>
                  <a:pt x="59527" y="11521"/>
                </a:lnTo>
                <a:lnTo>
                  <a:pt x="59527" y="10561"/>
                </a:lnTo>
                <a:lnTo>
                  <a:pt x="60487" y="9601"/>
                </a:lnTo>
                <a:lnTo>
                  <a:pt x="60487" y="4815"/>
                </a:lnTo>
                <a:lnTo>
                  <a:pt x="59527" y="2880"/>
                </a:lnTo>
                <a:lnTo>
                  <a:pt x="59527" y="1935"/>
                </a:lnTo>
                <a:lnTo>
                  <a:pt x="58567" y="975"/>
                </a:lnTo>
                <a:lnTo>
                  <a:pt x="37444" y="975"/>
                </a:lnTo>
                <a:lnTo>
                  <a:pt x="35524" y="0"/>
                </a:lnTo>
                <a:lnTo>
                  <a:pt x="22082" y="0"/>
                </a:lnTo>
                <a:lnTo>
                  <a:pt x="19202" y="975"/>
                </a:lnTo>
                <a:lnTo>
                  <a:pt x="15361" y="1935"/>
                </a:lnTo>
                <a:lnTo>
                  <a:pt x="13441" y="3840"/>
                </a:lnTo>
                <a:lnTo>
                  <a:pt x="11521" y="5760"/>
                </a:lnTo>
                <a:lnTo>
                  <a:pt x="8641" y="7680"/>
                </a:lnTo>
                <a:lnTo>
                  <a:pt x="7680" y="9601"/>
                </a:lnTo>
                <a:lnTo>
                  <a:pt x="5760" y="12481"/>
                </a:lnTo>
                <a:lnTo>
                  <a:pt x="4800" y="15361"/>
                </a:lnTo>
                <a:lnTo>
                  <a:pt x="3840" y="18242"/>
                </a:lnTo>
                <a:lnTo>
                  <a:pt x="3840" y="24963"/>
                </a:lnTo>
                <a:lnTo>
                  <a:pt x="4800" y="27843"/>
                </a:lnTo>
                <a:lnTo>
                  <a:pt x="5760" y="29763"/>
                </a:lnTo>
                <a:lnTo>
                  <a:pt x="6720" y="31683"/>
                </a:lnTo>
                <a:lnTo>
                  <a:pt x="7680" y="33604"/>
                </a:lnTo>
                <a:lnTo>
                  <a:pt x="9601" y="35524"/>
                </a:lnTo>
                <a:lnTo>
                  <a:pt x="7680" y="36484"/>
                </a:lnTo>
                <a:lnTo>
                  <a:pt x="5760" y="38404"/>
                </a:lnTo>
                <a:lnTo>
                  <a:pt x="4800" y="41285"/>
                </a:lnTo>
                <a:lnTo>
                  <a:pt x="3840" y="43205"/>
                </a:lnTo>
                <a:lnTo>
                  <a:pt x="2880" y="45125"/>
                </a:lnTo>
                <a:lnTo>
                  <a:pt x="2880" y="49926"/>
                </a:lnTo>
                <a:lnTo>
                  <a:pt x="3840" y="51846"/>
                </a:lnTo>
                <a:lnTo>
                  <a:pt x="4800" y="53766"/>
                </a:lnTo>
                <a:lnTo>
                  <a:pt x="5760" y="55686"/>
                </a:lnTo>
                <a:lnTo>
                  <a:pt x="6720" y="56647"/>
                </a:lnTo>
                <a:lnTo>
                  <a:pt x="8641" y="57607"/>
                </a:lnTo>
                <a:lnTo>
                  <a:pt x="7680" y="58567"/>
                </a:lnTo>
                <a:lnTo>
                  <a:pt x="6720" y="59527"/>
                </a:lnTo>
                <a:lnTo>
                  <a:pt x="4800" y="61447"/>
                </a:lnTo>
                <a:lnTo>
                  <a:pt x="3840" y="62407"/>
                </a:lnTo>
                <a:lnTo>
                  <a:pt x="2880" y="63367"/>
                </a:lnTo>
                <a:lnTo>
                  <a:pt x="2880" y="64328"/>
                </a:lnTo>
                <a:lnTo>
                  <a:pt x="1920" y="65288"/>
                </a:lnTo>
                <a:lnTo>
                  <a:pt x="960" y="67208"/>
                </a:lnTo>
                <a:lnTo>
                  <a:pt x="960" y="68168"/>
                </a:lnTo>
                <a:lnTo>
                  <a:pt x="0" y="69128"/>
                </a:lnTo>
                <a:lnTo>
                  <a:pt x="0" y="74889"/>
                </a:lnTo>
                <a:lnTo>
                  <a:pt x="960" y="768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" name="object 49"/>
          <p:cNvSpPr/>
          <p:nvPr/>
        </p:nvSpPr>
        <p:spPr>
          <a:xfrm>
            <a:off x="2501920" y="1553961"/>
            <a:ext cx="3840" cy="14401"/>
          </a:xfrm>
          <a:custGeom>
            <a:avLst/>
            <a:gdLst/>
            <a:ahLst/>
            <a:cxnLst/>
            <a:rect l="l" t="t" r="r" b="b"/>
            <a:pathLst>
              <a:path w="3840" h="14401">
                <a:moveTo>
                  <a:pt x="1920" y="1920"/>
                </a:moveTo>
                <a:lnTo>
                  <a:pt x="0" y="0"/>
                </a:lnTo>
                <a:lnTo>
                  <a:pt x="960" y="14401"/>
                </a:lnTo>
                <a:lnTo>
                  <a:pt x="2880" y="14401"/>
                </a:lnTo>
                <a:lnTo>
                  <a:pt x="3840" y="3840"/>
                </a:lnTo>
                <a:lnTo>
                  <a:pt x="192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" name="object 50"/>
          <p:cNvSpPr/>
          <p:nvPr/>
        </p:nvSpPr>
        <p:spPr>
          <a:xfrm>
            <a:off x="2498079" y="1573164"/>
            <a:ext cx="44165" cy="42245"/>
          </a:xfrm>
          <a:custGeom>
            <a:avLst/>
            <a:gdLst/>
            <a:ahLst/>
            <a:cxnLst/>
            <a:rect l="l" t="t" r="r" b="b"/>
            <a:pathLst>
              <a:path w="44165" h="42245">
                <a:moveTo>
                  <a:pt x="18242" y="30723"/>
                </a:moveTo>
                <a:lnTo>
                  <a:pt x="6720" y="30723"/>
                </a:lnTo>
                <a:lnTo>
                  <a:pt x="4800" y="28803"/>
                </a:lnTo>
                <a:lnTo>
                  <a:pt x="1920" y="27843"/>
                </a:lnTo>
                <a:lnTo>
                  <a:pt x="960" y="25923"/>
                </a:lnTo>
                <a:lnTo>
                  <a:pt x="0" y="41269"/>
                </a:lnTo>
                <a:lnTo>
                  <a:pt x="3840" y="42245"/>
                </a:lnTo>
                <a:lnTo>
                  <a:pt x="18242" y="42245"/>
                </a:lnTo>
                <a:lnTo>
                  <a:pt x="23042" y="41269"/>
                </a:lnTo>
                <a:lnTo>
                  <a:pt x="26883" y="40309"/>
                </a:lnTo>
                <a:lnTo>
                  <a:pt x="30723" y="39364"/>
                </a:lnTo>
                <a:lnTo>
                  <a:pt x="33604" y="38404"/>
                </a:lnTo>
                <a:lnTo>
                  <a:pt x="36484" y="36484"/>
                </a:lnTo>
                <a:lnTo>
                  <a:pt x="38404" y="34564"/>
                </a:lnTo>
                <a:lnTo>
                  <a:pt x="40325" y="31683"/>
                </a:lnTo>
                <a:lnTo>
                  <a:pt x="42245" y="29763"/>
                </a:lnTo>
                <a:lnTo>
                  <a:pt x="43205" y="26883"/>
                </a:lnTo>
                <a:lnTo>
                  <a:pt x="44165" y="24002"/>
                </a:lnTo>
                <a:lnTo>
                  <a:pt x="44165" y="18242"/>
                </a:lnTo>
                <a:lnTo>
                  <a:pt x="43205" y="16322"/>
                </a:lnTo>
                <a:lnTo>
                  <a:pt x="42245" y="14401"/>
                </a:lnTo>
                <a:lnTo>
                  <a:pt x="41285" y="12481"/>
                </a:lnTo>
                <a:lnTo>
                  <a:pt x="40325" y="10561"/>
                </a:lnTo>
                <a:lnTo>
                  <a:pt x="38404" y="8641"/>
                </a:lnTo>
                <a:lnTo>
                  <a:pt x="36484" y="7680"/>
                </a:lnTo>
                <a:lnTo>
                  <a:pt x="34564" y="6720"/>
                </a:lnTo>
                <a:lnTo>
                  <a:pt x="31683" y="5760"/>
                </a:lnTo>
                <a:lnTo>
                  <a:pt x="28803" y="4800"/>
                </a:lnTo>
                <a:lnTo>
                  <a:pt x="25923" y="3840"/>
                </a:lnTo>
                <a:lnTo>
                  <a:pt x="8641" y="3840"/>
                </a:lnTo>
                <a:lnTo>
                  <a:pt x="6720" y="2880"/>
                </a:lnTo>
                <a:lnTo>
                  <a:pt x="4800" y="2880"/>
                </a:lnTo>
                <a:lnTo>
                  <a:pt x="3840" y="1920"/>
                </a:lnTo>
                <a:lnTo>
                  <a:pt x="2880" y="960"/>
                </a:lnTo>
                <a:lnTo>
                  <a:pt x="1920" y="0"/>
                </a:lnTo>
                <a:lnTo>
                  <a:pt x="1920" y="20162"/>
                </a:lnTo>
                <a:lnTo>
                  <a:pt x="2880" y="19202"/>
                </a:lnTo>
                <a:lnTo>
                  <a:pt x="2880" y="18242"/>
                </a:lnTo>
                <a:lnTo>
                  <a:pt x="3840" y="18242"/>
                </a:lnTo>
                <a:lnTo>
                  <a:pt x="4800" y="17282"/>
                </a:lnTo>
                <a:lnTo>
                  <a:pt x="5760" y="16322"/>
                </a:lnTo>
                <a:lnTo>
                  <a:pt x="6720" y="15361"/>
                </a:lnTo>
                <a:lnTo>
                  <a:pt x="18242" y="15361"/>
                </a:lnTo>
                <a:lnTo>
                  <a:pt x="21122" y="16322"/>
                </a:lnTo>
                <a:lnTo>
                  <a:pt x="23042" y="16322"/>
                </a:lnTo>
                <a:lnTo>
                  <a:pt x="24963" y="17282"/>
                </a:lnTo>
                <a:lnTo>
                  <a:pt x="26883" y="18242"/>
                </a:lnTo>
                <a:lnTo>
                  <a:pt x="26883" y="24963"/>
                </a:lnTo>
                <a:lnTo>
                  <a:pt x="25923" y="25923"/>
                </a:lnTo>
                <a:lnTo>
                  <a:pt x="24963" y="27843"/>
                </a:lnTo>
                <a:lnTo>
                  <a:pt x="24003" y="27843"/>
                </a:lnTo>
                <a:lnTo>
                  <a:pt x="23042" y="28803"/>
                </a:lnTo>
                <a:lnTo>
                  <a:pt x="22082" y="29763"/>
                </a:lnTo>
                <a:lnTo>
                  <a:pt x="20162" y="29763"/>
                </a:lnTo>
                <a:lnTo>
                  <a:pt x="18242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" name="object 51"/>
          <p:cNvSpPr/>
          <p:nvPr/>
        </p:nvSpPr>
        <p:spPr>
          <a:xfrm>
            <a:off x="2553766" y="1499250"/>
            <a:ext cx="16306" cy="92156"/>
          </a:xfrm>
          <a:custGeom>
            <a:avLst/>
            <a:gdLst/>
            <a:ahLst/>
            <a:cxnLst/>
            <a:rect l="l" t="t" r="r" b="b"/>
            <a:pathLst>
              <a:path w="16306" h="92156">
                <a:moveTo>
                  <a:pt x="16306" y="90236"/>
                </a:moveTo>
                <a:lnTo>
                  <a:pt x="16306" y="1920"/>
                </a:lnTo>
                <a:lnTo>
                  <a:pt x="15346" y="960"/>
                </a:lnTo>
                <a:lnTo>
                  <a:pt x="13441" y="960"/>
                </a:lnTo>
                <a:lnTo>
                  <a:pt x="12466" y="0"/>
                </a:lnTo>
                <a:lnTo>
                  <a:pt x="3825" y="0"/>
                </a:lnTo>
                <a:lnTo>
                  <a:pt x="2880" y="960"/>
                </a:lnTo>
                <a:lnTo>
                  <a:pt x="944" y="960"/>
                </a:lnTo>
                <a:lnTo>
                  <a:pt x="944" y="1920"/>
                </a:lnTo>
                <a:lnTo>
                  <a:pt x="0" y="1920"/>
                </a:lnTo>
                <a:lnTo>
                  <a:pt x="0" y="91196"/>
                </a:lnTo>
                <a:lnTo>
                  <a:pt x="944" y="91196"/>
                </a:lnTo>
                <a:lnTo>
                  <a:pt x="1920" y="92156"/>
                </a:lnTo>
                <a:lnTo>
                  <a:pt x="14386" y="92156"/>
                </a:lnTo>
                <a:lnTo>
                  <a:pt x="15346" y="91196"/>
                </a:lnTo>
                <a:lnTo>
                  <a:pt x="16306" y="91196"/>
                </a:lnTo>
                <a:lnTo>
                  <a:pt x="16306" y="90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/>
          <p:nvPr/>
        </p:nvSpPr>
        <p:spPr>
          <a:xfrm>
            <a:off x="2583515" y="1567403"/>
            <a:ext cx="21122" cy="66248"/>
          </a:xfrm>
          <a:custGeom>
            <a:avLst/>
            <a:gdLst/>
            <a:ahLst/>
            <a:cxnLst/>
            <a:rect l="l" t="t" r="r" b="b"/>
            <a:pathLst>
              <a:path w="21122" h="66248">
                <a:moveTo>
                  <a:pt x="21122" y="24963"/>
                </a:moveTo>
                <a:lnTo>
                  <a:pt x="21122" y="8641"/>
                </a:lnTo>
                <a:lnTo>
                  <a:pt x="20162" y="6720"/>
                </a:lnTo>
                <a:lnTo>
                  <a:pt x="19202" y="4800"/>
                </a:lnTo>
                <a:lnTo>
                  <a:pt x="18242" y="2880"/>
                </a:lnTo>
                <a:lnTo>
                  <a:pt x="17282" y="0"/>
                </a:lnTo>
                <a:lnTo>
                  <a:pt x="17282" y="23042"/>
                </a:lnTo>
                <a:lnTo>
                  <a:pt x="21122" y="24963"/>
                </a:lnTo>
                <a:close/>
              </a:path>
              <a:path w="21122" h="66248">
                <a:moveTo>
                  <a:pt x="35524" y="11521"/>
                </a:moveTo>
                <a:lnTo>
                  <a:pt x="33604" y="12481"/>
                </a:lnTo>
                <a:lnTo>
                  <a:pt x="28803" y="12481"/>
                </a:lnTo>
                <a:lnTo>
                  <a:pt x="25923" y="11521"/>
                </a:lnTo>
                <a:lnTo>
                  <a:pt x="24002" y="10561"/>
                </a:lnTo>
                <a:lnTo>
                  <a:pt x="22082" y="9601"/>
                </a:lnTo>
                <a:lnTo>
                  <a:pt x="21122" y="8641"/>
                </a:lnTo>
                <a:lnTo>
                  <a:pt x="21122" y="24963"/>
                </a:lnTo>
                <a:lnTo>
                  <a:pt x="24963" y="25923"/>
                </a:lnTo>
                <a:lnTo>
                  <a:pt x="35524" y="25923"/>
                </a:lnTo>
                <a:lnTo>
                  <a:pt x="40325" y="24963"/>
                </a:lnTo>
                <a:lnTo>
                  <a:pt x="45125" y="23042"/>
                </a:lnTo>
                <a:lnTo>
                  <a:pt x="48966" y="21122"/>
                </a:lnTo>
                <a:lnTo>
                  <a:pt x="51846" y="19202"/>
                </a:lnTo>
                <a:lnTo>
                  <a:pt x="54726" y="16322"/>
                </a:lnTo>
                <a:lnTo>
                  <a:pt x="57607" y="13441"/>
                </a:lnTo>
                <a:lnTo>
                  <a:pt x="59527" y="9601"/>
                </a:lnTo>
                <a:lnTo>
                  <a:pt x="60487" y="5760"/>
                </a:lnTo>
                <a:lnTo>
                  <a:pt x="62407" y="960"/>
                </a:lnTo>
                <a:lnTo>
                  <a:pt x="63367" y="-2880"/>
                </a:lnTo>
                <a:lnTo>
                  <a:pt x="63367" y="-13441"/>
                </a:lnTo>
                <a:lnTo>
                  <a:pt x="62407" y="-18242"/>
                </a:lnTo>
                <a:lnTo>
                  <a:pt x="61447" y="-22082"/>
                </a:lnTo>
                <a:lnTo>
                  <a:pt x="59527" y="-25923"/>
                </a:lnTo>
                <a:lnTo>
                  <a:pt x="57607" y="-29763"/>
                </a:lnTo>
                <a:lnTo>
                  <a:pt x="55686" y="-32644"/>
                </a:lnTo>
                <a:lnTo>
                  <a:pt x="52806" y="-35509"/>
                </a:lnTo>
                <a:lnTo>
                  <a:pt x="49926" y="-37444"/>
                </a:lnTo>
                <a:lnTo>
                  <a:pt x="46085" y="-38389"/>
                </a:lnTo>
                <a:lnTo>
                  <a:pt x="42245" y="-40325"/>
                </a:lnTo>
                <a:lnTo>
                  <a:pt x="37444" y="-41285"/>
                </a:lnTo>
                <a:lnTo>
                  <a:pt x="26883" y="-41285"/>
                </a:lnTo>
                <a:lnTo>
                  <a:pt x="22082" y="-40325"/>
                </a:lnTo>
                <a:lnTo>
                  <a:pt x="18242" y="-38389"/>
                </a:lnTo>
                <a:lnTo>
                  <a:pt x="13441" y="-36484"/>
                </a:lnTo>
                <a:lnTo>
                  <a:pt x="10561" y="-34564"/>
                </a:lnTo>
                <a:lnTo>
                  <a:pt x="7680" y="-31668"/>
                </a:lnTo>
                <a:lnTo>
                  <a:pt x="4800" y="-28803"/>
                </a:lnTo>
                <a:lnTo>
                  <a:pt x="2880" y="-24963"/>
                </a:lnTo>
                <a:lnTo>
                  <a:pt x="1920" y="-21122"/>
                </a:lnTo>
                <a:lnTo>
                  <a:pt x="0" y="-16322"/>
                </a:lnTo>
                <a:lnTo>
                  <a:pt x="0" y="2880"/>
                </a:lnTo>
                <a:lnTo>
                  <a:pt x="1920" y="6720"/>
                </a:lnTo>
                <a:lnTo>
                  <a:pt x="2880" y="10561"/>
                </a:lnTo>
                <a:lnTo>
                  <a:pt x="4800" y="14401"/>
                </a:lnTo>
                <a:lnTo>
                  <a:pt x="7680" y="17282"/>
                </a:lnTo>
                <a:lnTo>
                  <a:pt x="9601" y="20162"/>
                </a:lnTo>
                <a:lnTo>
                  <a:pt x="13441" y="22082"/>
                </a:lnTo>
                <a:lnTo>
                  <a:pt x="17282" y="23042"/>
                </a:lnTo>
                <a:lnTo>
                  <a:pt x="17282" y="-16322"/>
                </a:lnTo>
                <a:lnTo>
                  <a:pt x="18242" y="-18242"/>
                </a:lnTo>
                <a:lnTo>
                  <a:pt x="19202" y="-21122"/>
                </a:lnTo>
                <a:lnTo>
                  <a:pt x="20162" y="-22082"/>
                </a:lnTo>
                <a:lnTo>
                  <a:pt x="21122" y="-24002"/>
                </a:lnTo>
                <a:lnTo>
                  <a:pt x="23042" y="-25923"/>
                </a:lnTo>
                <a:lnTo>
                  <a:pt x="24963" y="-25923"/>
                </a:lnTo>
                <a:lnTo>
                  <a:pt x="26883" y="-26883"/>
                </a:lnTo>
                <a:lnTo>
                  <a:pt x="28803" y="-27843"/>
                </a:lnTo>
                <a:lnTo>
                  <a:pt x="34564" y="-27843"/>
                </a:lnTo>
                <a:lnTo>
                  <a:pt x="36484" y="-26883"/>
                </a:lnTo>
                <a:lnTo>
                  <a:pt x="38404" y="-25923"/>
                </a:lnTo>
                <a:lnTo>
                  <a:pt x="40325" y="-24963"/>
                </a:lnTo>
                <a:lnTo>
                  <a:pt x="41285" y="-24002"/>
                </a:lnTo>
                <a:lnTo>
                  <a:pt x="43205" y="-22082"/>
                </a:lnTo>
                <a:lnTo>
                  <a:pt x="44165" y="-20162"/>
                </a:lnTo>
                <a:lnTo>
                  <a:pt x="45125" y="-18242"/>
                </a:lnTo>
                <a:lnTo>
                  <a:pt x="45125" y="-13441"/>
                </a:lnTo>
                <a:lnTo>
                  <a:pt x="46085" y="-10561"/>
                </a:lnTo>
                <a:lnTo>
                  <a:pt x="46085" y="-4800"/>
                </a:lnTo>
                <a:lnTo>
                  <a:pt x="45125" y="-1920"/>
                </a:lnTo>
                <a:lnTo>
                  <a:pt x="45125" y="960"/>
                </a:lnTo>
                <a:lnTo>
                  <a:pt x="44165" y="2880"/>
                </a:lnTo>
                <a:lnTo>
                  <a:pt x="43205" y="4800"/>
                </a:lnTo>
                <a:lnTo>
                  <a:pt x="42245" y="6720"/>
                </a:lnTo>
                <a:lnTo>
                  <a:pt x="41285" y="8641"/>
                </a:lnTo>
                <a:lnTo>
                  <a:pt x="39364" y="9601"/>
                </a:lnTo>
                <a:lnTo>
                  <a:pt x="37444" y="10561"/>
                </a:lnTo>
                <a:lnTo>
                  <a:pt x="35524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" name="object 53"/>
          <p:cNvSpPr/>
          <p:nvPr/>
        </p:nvSpPr>
        <p:spPr>
          <a:xfrm>
            <a:off x="2659349" y="1499250"/>
            <a:ext cx="19202" cy="92156"/>
          </a:xfrm>
          <a:custGeom>
            <a:avLst/>
            <a:gdLst/>
            <a:ahLst/>
            <a:cxnLst/>
            <a:rect l="l" t="t" r="r" b="b"/>
            <a:pathLst>
              <a:path w="19202" h="92156">
                <a:moveTo>
                  <a:pt x="960" y="960"/>
                </a:moveTo>
                <a:lnTo>
                  <a:pt x="960" y="1920"/>
                </a:lnTo>
                <a:lnTo>
                  <a:pt x="0" y="1920"/>
                </a:lnTo>
                <a:lnTo>
                  <a:pt x="0" y="91196"/>
                </a:lnTo>
                <a:lnTo>
                  <a:pt x="960" y="91196"/>
                </a:lnTo>
                <a:lnTo>
                  <a:pt x="960" y="92156"/>
                </a:lnTo>
                <a:lnTo>
                  <a:pt x="12496" y="92156"/>
                </a:lnTo>
                <a:lnTo>
                  <a:pt x="13441" y="91196"/>
                </a:lnTo>
                <a:lnTo>
                  <a:pt x="14401" y="91196"/>
                </a:lnTo>
                <a:lnTo>
                  <a:pt x="14401" y="83515"/>
                </a:lnTo>
                <a:lnTo>
                  <a:pt x="16337" y="85435"/>
                </a:lnTo>
                <a:lnTo>
                  <a:pt x="17282" y="86395"/>
                </a:lnTo>
                <a:lnTo>
                  <a:pt x="19202" y="72953"/>
                </a:lnTo>
                <a:lnTo>
                  <a:pt x="16337" y="70073"/>
                </a:lnTo>
                <a:lnTo>
                  <a:pt x="16337" y="50871"/>
                </a:lnTo>
                <a:lnTo>
                  <a:pt x="18242" y="48950"/>
                </a:lnTo>
                <a:lnTo>
                  <a:pt x="16337" y="35509"/>
                </a:lnTo>
                <a:lnTo>
                  <a:pt x="16337" y="1920"/>
                </a:lnTo>
                <a:lnTo>
                  <a:pt x="15361" y="960"/>
                </a:lnTo>
                <a:lnTo>
                  <a:pt x="13441" y="960"/>
                </a:lnTo>
                <a:lnTo>
                  <a:pt x="12496" y="0"/>
                </a:lnTo>
                <a:lnTo>
                  <a:pt x="4800" y="0"/>
                </a:lnTo>
                <a:lnTo>
                  <a:pt x="2895" y="960"/>
                </a:lnTo>
                <a:lnTo>
                  <a:pt x="9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" name="object 54"/>
          <p:cNvSpPr/>
          <p:nvPr/>
        </p:nvSpPr>
        <p:spPr>
          <a:xfrm>
            <a:off x="2675686" y="1526118"/>
            <a:ext cx="43190" cy="67208"/>
          </a:xfrm>
          <a:custGeom>
            <a:avLst/>
            <a:gdLst/>
            <a:ahLst/>
            <a:cxnLst/>
            <a:rect l="l" t="t" r="r" b="b"/>
            <a:pathLst>
              <a:path w="43190" h="67208">
                <a:moveTo>
                  <a:pt x="944" y="59527"/>
                </a:moveTo>
                <a:lnTo>
                  <a:pt x="2865" y="61447"/>
                </a:lnTo>
                <a:lnTo>
                  <a:pt x="3825" y="62407"/>
                </a:lnTo>
                <a:lnTo>
                  <a:pt x="5745" y="63367"/>
                </a:lnTo>
                <a:lnTo>
                  <a:pt x="7665" y="64328"/>
                </a:lnTo>
                <a:lnTo>
                  <a:pt x="8625" y="65288"/>
                </a:lnTo>
                <a:lnTo>
                  <a:pt x="10546" y="66248"/>
                </a:lnTo>
                <a:lnTo>
                  <a:pt x="14386" y="66248"/>
                </a:lnTo>
                <a:lnTo>
                  <a:pt x="15346" y="67208"/>
                </a:lnTo>
                <a:lnTo>
                  <a:pt x="22067" y="67208"/>
                </a:lnTo>
                <a:lnTo>
                  <a:pt x="24947" y="66248"/>
                </a:lnTo>
                <a:lnTo>
                  <a:pt x="28788" y="64328"/>
                </a:lnTo>
                <a:lnTo>
                  <a:pt x="31668" y="62407"/>
                </a:lnTo>
                <a:lnTo>
                  <a:pt x="34549" y="60487"/>
                </a:lnTo>
                <a:lnTo>
                  <a:pt x="36469" y="57607"/>
                </a:lnTo>
                <a:lnTo>
                  <a:pt x="38389" y="54726"/>
                </a:lnTo>
                <a:lnTo>
                  <a:pt x="40309" y="50886"/>
                </a:lnTo>
                <a:lnTo>
                  <a:pt x="41269" y="47045"/>
                </a:lnTo>
                <a:lnTo>
                  <a:pt x="42230" y="42245"/>
                </a:lnTo>
                <a:lnTo>
                  <a:pt x="43190" y="38404"/>
                </a:lnTo>
                <a:lnTo>
                  <a:pt x="43190" y="28803"/>
                </a:lnTo>
                <a:lnTo>
                  <a:pt x="42230" y="24002"/>
                </a:lnTo>
                <a:lnTo>
                  <a:pt x="42230" y="20162"/>
                </a:lnTo>
                <a:lnTo>
                  <a:pt x="41269" y="16322"/>
                </a:lnTo>
                <a:lnTo>
                  <a:pt x="39349" y="12481"/>
                </a:lnTo>
                <a:lnTo>
                  <a:pt x="37429" y="9616"/>
                </a:lnTo>
                <a:lnTo>
                  <a:pt x="35509" y="6720"/>
                </a:lnTo>
                <a:lnTo>
                  <a:pt x="33588" y="4800"/>
                </a:lnTo>
                <a:lnTo>
                  <a:pt x="29748" y="2895"/>
                </a:lnTo>
                <a:lnTo>
                  <a:pt x="26868" y="960"/>
                </a:lnTo>
                <a:lnTo>
                  <a:pt x="23027" y="0"/>
                </a:lnTo>
                <a:lnTo>
                  <a:pt x="17266" y="0"/>
                </a:lnTo>
                <a:lnTo>
                  <a:pt x="15346" y="960"/>
                </a:lnTo>
                <a:lnTo>
                  <a:pt x="12466" y="960"/>
                </a:lnTo>
                <a:lnTo>
                  <a:pt x="10546" y="1935"/>
                </a:lnTo>
                <a:lnTo>
                  <a:pt x="9585" y="1935"/>
                </a:lnTo>
                <a:lnTo>
                  <a:pt x="7665" y="2895"/>
                </a:lnTo>
                <a:lnTo>
                  <a:pt x="6705" y="3840"/>
                </a:lnTo>
                <a:lnTo>
                  <a:pt x="4785" y="4800"/>
                </a:lnTo>
                <a:lnTo>
                  <a:pt x="3825" y="5775"/>
                </a:lnTo>
                <a:lnTo>
                  <a:pt x="1905" y="7680"/>
                </a:lnTo>
                <a:lnTo>
                  <a:pt x="0" y="8641"/>
                </a:lnTo>
                <a:lnTo>
                  <a:pt x="1905" y="22082"/>
                </a:lnTo>
                <a:lnTo>
                  <a:pt x="2865" y="21122"/>
                </a:lnTo>
                <a:lnTo>
                  <a:pt x="3825" y="19202"/>
                </a:lnTo>
                <a:lnTo>
                  <a:pt x="5745" y="18242"/>
                </a:lnTo>
                <a:lnTo>
                  <a:pt x="6705" y="17282"/>
                </a:lnTo>
                <a:lnTo>
                  <a:pt x="7665" y="16322"/>
                </a:lnTo>
                <a:lnTo>
                  <a:pt x="8625" y="15361"/>
                </a:lnTo>
                <a:lnTo>
                  <a:pt x="10546" y="15361"/>
                </a:lnTo>
                <a:lnTo>
                  <a:pt x="12466" y="14401"/>
                </a:lnTo>
                <a:lnTo>
                  <a:pt x="16306" y="14401"/>
                </a:lnTo>
                <a:lnTo>
                  <a:pt x="18227" y="15361"/>
                </a:lnTo>
                <a:lnTo>
                  <a:pt x="20147" y="16322"/>
                </a:lnTo>
                <a:lnTo>
                  <a:pt x="21107" y="17282"/>
                </a:lnTo>
                <a:lnTo>
                  <a:pt x="22067" y="18242"/>
                </a:lnTo>
                <a:lnTo>
                  <a:pt x="23027" y="20162"/>
                </a:lnTo>
                <a:lnTo>
                  <a:pt x="23987" y="22082"/>
                </a:lnTo>
                <a:lnTo>
                  <a:pt x="24947" y="24002"/>
                </a:lnTo>
                <a:lnTo>
                  <a:pt x="24947" y="26883"/>
                </a:lnTo>
                <a:lnTo>
                  <a:pt x="25907" y="28803"/>
                </a:lnTo>
                <a:lnTo>
                  <a:pt x="25907" y="38404"/>
                </a:lnTo>
                <a:lnTo>
                  <a:pt x="24947" y="40325"/>
                </a:lnTo>
                <a:lnTo>
                  <a:pt x="24947" y="43205"/>
                </a:lnTo>
                <a:lnTo>
                  <a:pt x="23987" y="45125"/>
                </a:lnTo>
                <a:lnTo>
                  <a:pt x="23027" y="47045"/>
                </a:lnTo>
                <a:lnTo>
                  <a:pt x="22067" y="48005"/>
                </a:lnTo>
                <a:lnTo>
                  <a:pt x="21107" y="49926"/>
                </a:lnTo>
                <a:lnTo>
                  <a:pt x="19187" y="50886"/>
                </a:lnTo>
                <a:lnTo>
                  <a:pt x="18227" y="51846"/>
                </a:lnTo>
                <a:lnTo>
                  <a:pt x="16306" y="52806"/>
                </a:lnTo>
                <a:lnTo>
                  <a:pt x="11506" y="52806"/>
                </a:lnTo>
                <a:lnTo>
                  <a:pt x="9585" y="51846"/>
                </a:lnTo>
                <a:lnTo>
                  <a:pt x="6705" y="49926"/>
                </a:lnTo>
                <a:lnTo>
                  <a:pt x="4785" y="48966"/>
                </a:lnTo>
                <a:lnTo>
                  <a:pt x="2865" y="46085"/>
                </a:lnTo>
                <a:lnTo>
                  <a:pt x="944" y="595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" name="object 55"/>
          <p:cNvSpPr/>
          <p:nvPr/>
        </p:nvSpPr>
        <p:spPr>
          <a:xfrm>
            <a:off x="2728478" y="1526118"/>
            <a:ext cx="53751" cy="67208"/>
          </a:xfrm>
          <a:custGeom>
            <a:avLst/>
            <a:gdLst/>
            <a:ahLst/>
            <a:cxnLst/>
            <a:rect l="l" t="t" r="r" b="b"/>
            <a:pathLst>
              <a:path w="53751" h="67208">
                <a:moveTo>
                  <a:pt x="51831" y="65288"/>
                </a:moveTo>
                <a:lnTo>
                  <a:pt x="52791" y="65288"/>
                </a:lnTo>
                <a:lnTo>
                  <a:pt x="52791" y="64328"/>
                </a:lnTo>
                <a:lnTo>
                  <a:pt x="53751" y="64328"/>
                </a:lnTo>
                <a:lnTo>
                  <a:pt x="53751" y="19202"/>
                </a:lnTo>
                <a:lnTo>
                  <a:pt x="52791" y="16322"/>
                </a:lnTo>
                <a:lnTo>
                  <a:pt x="52791" y="13441"/>
                </a:lnTo>
                <a:lnTo>
                  <a:pt x="50871" y="10561"/>
                </a:lnTo>
                <a:lnTo>
                  <a:pt x="49911" y="7680"/>
                </a:lnTo>
                <a:lnTo>
                  <a:pt x="47990" y="5775"/>
                </a:lnTo>
                <a:lnTo>
                  <a:pt x="46070" y="3840"/>
                </a:lnTo>
                <a:lnTo>
                  <a:pt x="43190" y="2895"/>
                </a:lnTo>
                <a:lnTo>
                  <a:pt x="39349" y="1935"/>
                </a:lnTo>
                <a:lnTo>
                  <a:pt x="36469" y="960"/>
                </a:lnTo>
                <a:lnTo>
                  <a:pt x="32628" y="0"/>
                </a:lnTo>
                <a:lnTo>
                  <a:pt x="24947" y="0"/>
                </a:lnTo>
                <a:lnTo>
                  <a:pt x="23042" y="960"/>
                </a:lnTo>
                <a:lnTo>
                  <a:pt x="17282" y="960"/>
                </a:lnTo>
                <a:lnTo>
                  <a:pt x="15361" y="1935"/>
                </a:lnTo>
                <a:lnTo>
                  <a:pt x="13441" y="2895"/>
                </a:lnTo>
                <a:lnTo>
                  <a:pt x="11521" y="2895"/>
                </a:lnTo>
                <a:lnTo>
                  <a:pt x="9601" y="3840"/>
                </a:lnTo>
                <a:lnTo>
                  <a:pt x="7680" y="4800"/>
                </a:lnTo>
                <a:lnTo>
                  <a:pt x="6720" y="5775"/>
                </a:lnTo>
                <a:lnTo>
                  <a:pt x="5760" y="5775"/>
                </a:lnTo>
                <a:lnTo>
                  <a:pt x="4800" y="6720"/>
                </a:lnTo>
                <a:lnTo>
                  <a:pt x="3840" y="7680"/>
                </a:lnTo>
                <a:lnTo>
                  <a:pt x="3840" y="8641"/>
                </a:lnTo>
                <a:lnTo>
                  <a:pt x="2880" y="9616"/>
                </a:lnTo>
                <a:lnTo>
                  <a:pt x="2880" y="15361"/>
                </a:lnTo>
                <a:lnTo>
                  <a:pt x="3840" y="16322"/>
                </a:lnTo>
                <a:lnTo>
                  <a:pt x="3840" y="17282"/>
                </a:lnTo>
                <a:lnTo>
                  <a:pt x="4800" y="18242"/>
                </a:lnTo>
                <a:lnTo>
                  <a:pt x="4800" y="19202"/>
                </a:lnTo>
                <a:lnTo>
                  <a:pt x="6720" y="19202"/>
                </a:lnTo>
                <a:lnTo>
                  <a:pt x="7680" y="18242"/>
                </a:lnTo>
                <a:lnTo>
                  <a:pt x="8641" y="18242"/>
                </a:lnTo>
                <a:lnTo>
                  <a:pt x="9601" y="17282"/>
                </a:lnTo>
                <a:lnTo>
                  <a:pt x="11521" y="16322"/>
                </a:lnTo>
                <a:lnTo>
                  <a:pt x="13441" y="16322"/>
                </a:lnTo>
                <a:lnTo>
                  <a:pt x="14401" y="15361"/>
                </a:lnTo>
                <a:lnTo>
                  <a:pt x="16322" y="14401"/>
                </a:lnTo>
                <a:lnTo>
                  <a:pt x="19202" y="13441"/>
                </a:lnTo>
                <a:lnTo>
                  <a:pt x="31683" y="13441"/>
                </a:lnTo>
                <a:lnTo>
                  <a:pt x="32628" y="14401"/>
                </a:lnTo>
                <a:lnTo>
                  <a:pt x="34564" y="14401"/>
                </a:lnTo>
                <a:lnTo>
                  <a:pt x="34564" y="15361"/>
                </a:lnTo>
                <a:lnTo>
                  <a:pt x="35509" y="16322"/>
                </a:lnTo>
                <a:lnTo>
                  <a:pt x="36469" y="18242"/>
                </a:lnTo>
                <a:lnTo>
                  <a:pt x="36469" y="19202"/>
                </a:lnTo>
                <a:lnTo>
                  <a:pt x="37429" y="20162"/>
                </a:lnTo>
                <a:lnTo>
                  <a:pt x="37429" y="27843"/>
                </a:lnTo>
                <a:lnTo>
                  <a:pt x="22067" y="27843"/>
                </a:lnTo>
                <a:lnTo>
                  <a:pt x="18227" y="28803"/>
                </a:lnTo>
                <a:lnTo>
                  <a:pt x="14401" y="29763"/>
                </a:lnTo>
                <a:lnTo>
                  <a:pt x="10561" y="30723"/>
                </a:lnTo>
                <a:lnTo>
                  <a:pt x="7680" y="32644"/>
                </a:lnTo>
                <a:lnTo>
                  <a:pt x="4800" y="34564"/>
                </a:lnTo>
                <a:lnTo>
                  <a:pt x="2880" y="36484"/>
                </a:lnTo>
                <a:lnTo>
                  <a:pt x="1920" y="38404"/>
                </a:lnTo>
                <a:lnTo>
                  <a:pt x="960" y="41285"/>
                </a:lnTo>
                <a:lnTo>
                  <a:pt x="0" y="44165"/>
                </a:lnTo>
                <a:lnTo>
                  <a:pt x="0" y="53766"/>
                </a:lnTo>
                <a:lnTo>
                  <a:pt x="1920" y="55686"/>
                </a:lnTo>
                <a:lnTo>
                  <a:pt x="2880" y="58567"/>
                </a:lnTo>
                <a:lnTo>
                  <a:pt x="3840" y="60487"/>
                </a:lnTo>
                <a:lnTo>
                  <a:pt x="5760" y="62407"/>
                </a:lnTo>
                <a:lnTo>
                  <a:pt x="7680" y="63367"/>
                </a:lnTo>
                <a:lnTo>
                  <a:pt x="10561" y="64328"/>
                </a:lnTo>
                <a:lnTo>
                  <a:pt x="12481" y="65288"/>
                </a:lnTo>
                <a:lnTo>
                  <a:pt x="15361" y="66248"/>
                </a:lnTo>
                <a:lnTo>
                  <a:pt x="18227" y="67208"/>
                </a:lnTo>
                <a:lnTo>
                  <a:pt x="17282" y="51846"/>
                </a:lnTo>
                <a:lnTo>
                  <a:pt x="16322" y="49926"/>
                </a:lnTo>
                <a:lnTo>
                  <a:pt x="16322" y="44165"/>
                </a:lnTo>
                <a:lnTo>
                  <a:pt x="17282" y="43205"/>
                </a:lnTo>
                <a:lnTo>
                  <a:pt x="17282" y="42245"/>
                </a:lnTo>
                <a:lnTo>
                  <a:pt x="18227" y="41285"/>
                </a:lnTo>
                <a:lnTo>
                  <a:pt x="19202" y="40325"/>
                </a:lnTo>
                <a:lnTo>
                  <a:pt x="21122" y="39364"/>
                </a:lnTo>
                <a:lnTo>
                  <a:pt x="22067" y="39364"/>
                </a:lnTo>
                <a:lnTo>
                  <a:pt x="24003" y="38404"/>
                </a:lnTo>
                <a:lnTo>
                  <a:pt x="37429" y="38404"/>
                </a:lnTo>
                <a:lnTo>
                  <a:pt x="37429" y="48005"/>
                </a:lnTo>
                <a:lnTo>
                  <a:pt x="35509" y="49926"/>
                </a:lnTo>
                <a:lnTo>
                  <a:pt x="33588" y="51846"/>
                </a:lnTo>
                <a:lnTo>
                  <a:pt x="31683" y="52806"/>
                </a:lnTo>
                <a:lnTo>
                  <a:pt x="29748" y="54726"/>
                </a:lnTo>
                <a:lnTo>
                  <a:pt x="26883" y="54726"/>
                </a:lnTo>
                <a:lnTo>
                  <a:pt x="28788" y="66248"/>
                </a:lnTo>
                <a:lnTo>
                  <a:pt x="31683" y="64328"/>
                </a:lnTo>
                <a:lnTo>
                  <a:pt x="34564" y="63367"/>
                </a:lnTo>
                <a:lnTo>
                  <a:pt x="37429" y="61447"/>
                </a:lnTo>
                <a:lnTo>
                  <a:pt x="40309" y="58567"/>
                </a:lnTo>
                <a:lnTo>
                  <a:pt x="40309" y="64328"/>
                </a:lnTo>
                <a:lnTo>
                  <a:pt x="41285" y="65288"/>
                </a:lnTo>
                <a:lnTo>
                  <a:pt x="51831" y="65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" name="object 56"/>
          <p:cNvSpPr/>
          <p:nvPr/>
        </p:nvSpPr>
        <p:spPr>
          <a:xfrm>
            <a:off x="2745760" y="1577964"/>
            <a:ext cx="11506" cy="15361"/>
          </a:xfrm>
          <a:custGeom>
            <a:avLst/>
            <a:gdLst/>
            <a:ahLst/>
            <a:cxnLst/>
            <a:rect l="l" t="t" r="r" b="b"/>
            <a:pathLst>
              <a:path w="11506" h="15361">
                <a:moveTo>
                  <a:pt x="2880" y="2880"/>
                </a:moveTo>
                <a:lnTo>
                  <a:pt x="944" y="960"/>
                </a:lnTo>
                <a:lnTo>
                  <a:pt x="0" y="0"/>
                </a:lnTo>
                <a:lnTo>
                  <a:pt x="944" y="15361"/>
                </a:lnTo>
                <a:lnTo>
                  <a:pt x="7665" y="15361"/>
                </a:lnTo>
                <a:lnTo>
                  <a:pt x="11506" y="14401"/>
                </a:lnTo>
                <a:lnTo>
                  <a:pt x="9601" y="288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" name="object 57"/>
          <p:cNvSpPr/>
          <p:nvPr/>
        </p:nvSpPr>
        <p:spPr>
          <a:xfrm>
            <a:off x="2798551" y="1499250"/>
            <a:ext cx="17282" cy="92156"/>
          </a:xfrm>
          <a:custGeom>
            <a:avLst/>
            <a:gdLst/>
            <a:ahLst/>
            <a:cxnLst/>
            <a:rect l="l" t="t" r="r" b="b"/>
            <a:pathLst>
              <a:path w="17282" h="92156">
                <a:moveTo>
                  <a:pt x="960" y="1920"/>
                </a:moveTo>
                <a:lnTo>
                  <a:pt x="0" y="1920"/>
                </a:lnTo>
                <a:lnTo>
                  <a:pt x="0" y="91196"/>
                </a:lnTo>
                <a:lnTo>
                  <a:pt x="960" y="91196"/>
                </a:lnTo>
                <a:lnTo>
                  <a:pt x="1920" y="92156"/>
                </a:lnTo>
                <a:lnTo>
                  <a:pt x="15361" y="92156"/>
                </a:lnTo>
                <a:lnTo>
                  <a:pt x="15361" y="91196"/>
                </a:lnTo>
                <a:lnTo>
                  <a:pt x="16322" y="91196"/>
                </a:lnTo>
                <a:lnTo>
                  <a:pt x="16322" y="90236"/>
                </a:lnTo>
                <a:lnTo>
                  <a:pt x="17282" y="90236"/>
                </a:lnTo>
                <a:lnTo>
                  <a:pt x="17282" y="2880"/>
                </a:lnTo>
                <a:lnTo>
                  <a:pt x="16322" y="1920"/>
                </a:lnTo>
                <a:lnTo>
                  <a:pt x="15361" y="960"/>
                </a:lnTo>
                <a:lnTo>
                  <a:pt x="13441" y="960"/>
                </a:lnTo>
                <a:lnTo>
                  <a:pt x="12481" y="0"/>
                </a:lnTo>
                <a:lnTo>
                  <a:pt x="4800" y="0"/>
                </a:lnTo>
                <a:lnTo>
                  <a:pt x="3840" y="960"/>
                </a:lnTo>
                <a:lnTo>
                  <a:pt x="960" y="96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/>
          <p:nvPr/>
        </p:nvSpPr>
        <p:spPr>
          <a:xfrm>
            <a:off x="2832155" y="1528053"/>
            <a:ext cx="16306" cy="63352"/>
          </a:xfrm>
          <a:custGeom>
            <a:avLst/>
            <a:gdLst/>
            <a:ahLst/>
            <a:cxnLst/>
            <a:rect l="l" t="t" r="r" b="b"/>
            <a:pathLst>
              <a:path w="16306" h="63352">
                <a:moveTo>
                  <a:pt x="0" y="960"/>
                </a:moveTo>
                <a:lnTo>
                  <a:pt x="0" y="62392"/>
                </a:lnTo>
                <a:lnTo>
                  <a:pt x="960" y="62392"/>
                </a:lnTo>
                <a:lnTo>
                  <a:pt x="1920" y="63352"/>
                </a:lnTo>
                <a:lnTo>
                  <a:pt x="14401" y="63352"/>
                </a:lnTo>
                <a:lnTo>
                  <a:pt x="15361" y="62392"/>
                </a:lnTo>
                <a:lnTo>
                  <a:pt x="16306" y="62392"/>
                </a:lnTo>
                <a:lnTo>
                  <a:pt x="16306" y="960"/>
                </a:lnTo>
                <a:lnTo>
                  <a:pt x="15361" y="960"/>
                </a:lnTo>
                <a:lnTo>
                  <a:pt x="1440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/>
          <p:nvPr/>
        </p:nvSpPr>
        <p:spPr>
          <a:xfrm>
            <a:off x="2830235" y="1502130"/>
            <a:ext cx="19202" cy="17266"/>
          </a:xfrm>
          <a:custGeom>
            <a:avLst/>
            <a:gdLst/>
            <a:ahLst/>
            <a:cxnLst/>
            <a:rect l="l" t="t" r="r" b="b"/>
            <a:pathLst>
              <a:path w="19202" h="17266">
                <a:moveTo>
                  <a:pt x="960" y="14386"/>
                </a:moveTo>
                <a:lnTo>
                  <a:pt x="1920" y="15361"/>
                </a:lnTo>
                <a:lnTo>
                  <a:pt x="3840" y="16322"/>
                </a:lnTo>
                <a:lnTo>
                  <a:pt x="5760" y="17266"/>
                </a:lnTo>
                <a:lnTo>
                  <a:pt x="13441" y="17266"/>
                </a:lnTo>
                <a:lnTo>
                  <a:pt x="16322" y="16322"/>
                </a:lnTo>
                <a:lnTo>
                  <a:pt x="17282" y="15361"/>
                </a:lnTo>
                <a:lnTo>
                  <a:pt x="19202" y="13426"/>
                </a:lnTo>
                <a:lnTo>
                  <a:pt x="19202" y="2880"/>
                </a:lnTo>
                <a:lnTo>
                  <a:pt x="17282" y="1920"/>
                </a:lnTo>
                <a:lnTo>
                  <a:pt x="16322" y="0"/>
                </a:lnTo>
                <a:lnTo>
                  <a:pt x="3840" y="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11521"/>
                </a:lnTo>
                <a:lnTo>
                  <a:pt x="960" y="143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/>
          <p:nvPr/>
        </p:nvSpPr>
        <p:spPr>
          <a:xfrm>
            <a:off x="2861904" y="1526118"/>
            <a:ext cx="45125" cy="67208"/>
          </a:xfrm>
          <a:custGeom>
            <a:avLst/>
            <a:gdLst/>
            <a:ahLst/>
            <a:cxnLst/>
            <a:rect l="l" t="t" r="r" b="b"/>
            <a:pathLst>
              <a:path w="45125" h="67208">
                <a:moveTo>
                  <a:pt x="3840" y="49926"/>
                </a:moveTo>
                <a:lnTo>
                  <a:pt x="2895" y="49926"/>
                </a:lnTo>
                <a:lnTo>
                  <a:pt x="1920" y="48966"/>
                </a:lnTo>
                <a:lnTo>
                  <a:pt x="960" y="48966"/>
                </a:lnTo>
                <a:lnTo>
                  <a:pt x="960" y="49926"/>
                </a:lnTo>
                <a:lnTo>
                  <a:pt x="0" y="49926"/>
                </a:lnTo>
                <a:lnTo>
                  <a:pt x="0" y="60487"/>
                </a:lnTo>
                <a:lnTo>
                  <a:pt x="960" y="61447"/>
                </a:lnTo>
                <a:lnTo>
                  <a:pt x="960" y="62407"/>
                </a:lnTo>
                <a:lnTo>
                  <a:pt x="1920" y="62407"/>
                </a:lnTo>
                <a:lnTo>
                  <a:pt x="1920" y="63367"/>
                </a:lnTo>
                <a:lnTo>
                  <a:pt x="3840" y="63367"/>
                </a:lnTo>
                <a:lnTo>
                  <a:pt x="4800" y="64328"/>
                </a:lnTo>
                <a:lnTo>
                  <a:pt x="5775" y="64328"/>
                </a:lnTo>
                <a:lnTo>
                  <a:pt x="7680" y="65288"/>
                </a:lnTo>
                <a:lnTo>
                  <a:pt x="8641" y="65288"/>
                </a:lnTo>
                <a:lnTo>
                  <a:pt x="10561" y="66248"/>
                </a:lnTo>
                <a:lnTo>
                  <a:pt x="14401" y="66248"/>
                </a:lnTo>
                <a:lnTo>
                  <a:pt x="17282" y="67208"/>
                </a:lnTo>
                <a:lnTo>
                  <a:pt x="23042" y="67208"/>
                </a:lnTo>
                <a:lnTo>
                  <a:pt x="25923" y="66248"/>
                </a:lnTo>
                <a:lnTo>
                  <a:pt x="29763" y="65288"/>
                </a:lnTo>
                <a:lnTo>
                  <a:pt x="32644" y="64328"/>
                </a:lnTo>
                <a:lnTo>
                  <a:pt x="35524" y="63367"/>
                </a:lnTo>
                <a:lnTo>
                  <a:pt x="37444" y="61447"/>
                </a:lnTo>
                <a:lnTo>
                  <a:pt x="39364" y="59527"/>
                </a:lnTo>
                <a:lnTo>
                  <a:pt x="41285" y="57607"/>
                </a:lnTo>
                <a:lnTo>
                  <a:pt x="43205" y="55686"/>
                </a:lnTo>
                <a:lnTo>
                  <a:pt x="44165" y="52806"/>
                </a:lnTo>
                <a:lnTo>
                  <a:pt x="45125" y="49926"/>
                </a:lnTo>
                <a:lnTo>
                  <a:pt x="45125" y="43205"/>
                </a:lnTo>
                <a:lnTo>
                  <a:pt x="44165" y="41285"/>
                </a:lnTo>
                <a:lnTo>
                  <a:pt x="43205" y="39364"/>
                </a:lnTo>
                <a:lnTo>
                  <a:pt x="42245" y="37444"/>
                </a:lnTo>
                <a:lnTo>
                  <a:pt x="41285" y="35524"/>
                </a:lnTo>
                <a:lnTo>
                  <a:pt x="40325" y="34564"/>
                </a:lnTo>
                <a:lnTo>
                  <a:pt x="38404" y="32644"/>
                </a:lnTo>
                <a:lnTo>
                  <a:pt x="37444" y="31683"/>
                </a:lnTo>
                <a:lnTo>
                  <a:pt x="35524" y="30723"/>
                </a:lnTo>
                <a:lnTo>
                  <a:pt x="33604" y="29763"/>
                </a:lnTo>
                <a:lnTo>
                  <a:pt x="31683" y="28803"/>
                </a:lnTo>
                <a:lnTo>
                  <a:pt x="29763" y="27843"/>
                </a:lnTo>
                <a:lnTo>
                  <a:pt x="28803" y="27843"/>
                </a:lnTo>
                <a:lnTo>
                  <a:pt x="26883" y="26883"/>
                </a:lnTo>
                <a:lnTo>
                  <a:pt x="24963" y="25923"/>
                </a:lnTo>
                <a:lnTo>
                  <a:pt x="23042" y="25923"/>
                </a:lnTo>
                <a:lnTo>
                  <a:pt x="21122" y="24963"/>
                </a:lnTo>
                <a:lnTo>
                  <a:pt x="20162" y="24002"/>
                </a:lnTo>
                <a:lnTo>
                  <a:pt x="19202" y="24002"/>
                </a:lnTo>
                <a:lnTo>
                  <a:pt x="17282" y="23042"/>
                </a:lnTo>
                <a:lnTo>
                  <a:pt x="17282" y="22082"/>
                </a:lnTo>
                <a:lnTo>
                  <a:pt x="16322" y="21122"/>
                </a:lnTo>
                <a:lnTo>
                  <a:pt x="15361" y="20162"/>
                </a:lnTo>
                <a:lnTo>
                  <a:pt x="15361" y="16322"/>
                </a:lnTo>
                <a:lnTo>
                  <a:pt x="16322" y="16322"/>
                </a:lnTo>
                <a:lnTo>
                  <a:pt x="16322" y="15361"/>
                </a:lnTo>
                <a:lnTo>
                  <a:pt x="17282" y="14401"/>
                </a:lnTo>
                <a:lnTo>
                  <a:pt x="17282" y="13441"/>
                </a:lnTo>
                <a:lnTo>
                  <a:pt x="18242" y="13441"/>
                </a:lnTo>
                <a:lnTo>
                  <a:pt x="19202" y="12481"/>
                </a:lnTo>
                <a:lnTo>
                  <a:pt x="29763" y="12481"/>
                </a:lnTo>
                <a:lnTo>
                  <a:pt x="31683" y="13441"/>
                </a:lnTo>
                <a:lnTo>
                  <a:pt x="33604" y="13441"/>
                </a:lnTo>
                <a:lnTo>
                  <a:pt x="34564" y="14401"/>
                </a:lnTo>
                <a:lnTo>
                  <a:pt x="35524" y="14401"/>
                </a:lnTo>
                <a:lnTo>
                  <a:pt x="36484" y="15361"/>
                </a:lnTo>
                <a:lnTo>
                  <a:pt x="37444" y="15361"/>
                </a:lnTo>
                <a:lnTo>
                  <a:pt x="38404" y="16322"/>
                </a:lnTo>
                <a:lnTo>
                  <a:pt x="40325" y="16322"/>
                </a:lnTo>
                <a:lnTo>
                  <a:pt x="40325" y="15361"/>
                </a:lnTo>
                <a:lnTo>
                  <a:pt x="41285" y="15361"/>
                </a:lnTo>
                <a:lnTo>
                  <a:pt x="41285" y="5775"/>
                </a:lnTo>
                <a:lnTo>
                  <a:pt x="40325" y="5775"/>
                </a:lnTo>
                <a:lnTo>
                  <a:pt x="40325" y="4800"/>
                </a:lnTo>
                <a:lnTo>
                  <a:pt x="39364" y="3840"/>
                </a:lnTo>
                <a:lnTo>
                  <a:pt x="38404" y="3840"/>
                </a:lnTo>
                <a:lnTo>
                  <a:pt x="37444" y="2895"/>
                </a:lnTo>
                <a:lnTo>
                  <a:pt x="36484" y="2895"/>
                </a:lnTo>
                <a:lnTo>
                  <a:pt x="35524" y="1935"/>
                </a:lnTo>
                <a:lnTo>
                  <a:pt x="33604" y="1935"/>
                </a:lnTo>
                <a:lnTo>
                  <a:pt x="32644" y="960"/>
                </a:lnTo>
                <a:lnTo>
                  <a:pt x="27843" y="960"/>
                </a:lnTo>
                <a:lnTo>
                  <a:pt x="25923" y="0"/>
                </a:lnTo>
                <a:lnTo>
                  <a:pt x="20162" y="0"/>
                </a:lnTo>
                <a:lnTo>
                  <a:pt x="17282" y="960"/>
                </a:lnTo>
                <a:lnTo>
                  <a:pt x="13441" y="1935"/>
                </a:lnTo>
                <a:lnTo>
                  <a:pt x="10561" y="2895"/>
                </a:lnTo>
                <a:lnTo>
                  <a:pt x="8641" y="3840"/>
                </a:lnTo>
                <a:lnTo>
                  <a:pt x="6720" y="5775"/>
                </a:lnTo>
                <a:lnTo>
                  <a:pt x="3840" y="7680"/>
                </a:lnTo>
                <a:lnTo>
                  <a:pt x="2895" y="9616"/>
                </a:lnTo>
                <a:lnTo>
                  <a:pt x="1920" y="11521"/>
                </a:lnTo>
                <a:lnTo>
                  <a:pt x="0" y="14401"/>
                </a:lnTo>
                <a:lnTo>
                  <a:pt x="0" y="24963"/>
                </a:lnTo>
                <a:lnTo>
                  <a:pt x="960" y="26883"/>
                </a:lnTo>
                <a:lnTo>
                  <a:pt x="1920" y="28803"/>
                </a:lnTo>
                <a:lnTo>
                  <a:pt x="2895" y="30723"/>
                </a:lnTo>
                <a:lnTo>
                  <a:pt x="4800" y="31683"/>
                </a:lnTo>
                <a:lnTo>
                  <a:pt x="5775" y="32644"/>
                </a:lnTo>
                <a:lnTo>
                  <a:pt x="7680" y="34564"/>
                </a:lnTo>
                <a:lnTo>
                  <a:pt x="8641" y="35524"/>
                </a:lnTo>
                <a:lnTo>
                  <a:pt x="10561" y="36484"/>
                </a:lnTo>
                <a:lnTo>
                  <a:pt x="12481" y="37444"/>
                </a:lnTo>
                <a:lnTo>
                  <a:pt x="14401" y="37444"/>
                </a:lnTo>
                <a:lnTo>
                  <a:pt x="16322" y="38404"/>
                </a:lnTo>
                <a:lnTo>
                  <a:pt x="17282" y="39364"/>
                </a:lnTo>
                <a:lnTo>
                  <a:pt x="19202" y="39364"/>
                </a:lnTo>
                <a:lnTo>
                  <a:pt x="21122" y="40325"/>
                </a:lnTo>
                <a:lnTo>
                  <a:pt x="23042" y="41285"/>
                </a:lnTo>
                <a:lnTo>
                  <a:pt x="24003" y="42245"/>
                </a:lnTo>
                <a:lnTo>
                  <a:pt x="24963" y="42245"/>
                </a:lnTo>
                <a:lnTo>
                  <a:pt x="26883" y="43205"/>
                </a:lnTo>
                <a:lnTo>
                  <a:pt x="26883" y="44165"/>
                </a:lnTo>
                <a:lnTo>
                  <a:pt x="27843" y="45125"/>
                </a:lnTo>
                <a:lnTo>
                  <a:pt x="28803" y="46085"/>
                </a:lnTo>
                <a:lnTo>
                  <a:pt x="28803" y="48966"/>
                </a:lnTo>
                <a:lnTo>
                  <a:pt x="27843" y="49926"/>
                </a:lnTo>
                <a:lnTo>
                  <a:pt x="27843" y="50886"/>
                </a:lnTo>
                <a:lnTo>
                  <a:pt x="26883" y="51846"/>
                </a:lnTo>
                <a:lnTo>
                  <a:pt x="26883" y="52806"/>
                </a:lnTo>
                <a:lnTo>
                  <a:pt x="25923" y="52806"/>
                </a:lnTo>
                <a:lnTo>
                  <a:pt x="24963" y="53766"/>
                </a:lnTo>
                <a:lnTo>
                  <a:pt x="23042" y="53766"/>
                </a:lnTo>
                <a:lnTo>
                  <a:pt x="21122" y="54726"/>
                </a:lnTo>
                <a:lnTo>
                  <a:pt x="14401" y="54726"/>
                </a:lnTo>
                <a:lnTo>
                  <a:pt x="12481" y="53766"/>
                </a:lnTo>
                <a:lnTo>
                  <a:pt x="10561" y="52806"/>
                </a:lnTo>
                <a:lnTo>
                  <a:pt x="8641" y="52806"/>
                </a:lnTo>
                <a:lnTo>
                  <a:pt x="7680" y="51846"/>
                </a:lnTo>
                <a:lnTo>
                  <a:pt x="5775" y="50886"/>
                </a:lnTo>
                <a:lnTo>
                  <a:pt x="4800" y="50886"/>
                </a:lnTo>
                <a:lnTo>
                  <a:pt x="3840" y="499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" name="object 61"/>
          <p:cNvSpPr/>
          <p:nvPr/>
        </p:nvSpPr>
        <p:spPr>
          <a:xfrm>
            <a:off x="2915671" y="1526118"/>
            <a:ext cx="53766" cy="67208"/>
          </a:xfrm>
          <a:custGeom>
            <a:avLst/>
            <a:gdLst/>
            <a:ahLst/>
            <a:cxnLst/>
            <a:rect l="l" t="t" r="r" b="b"/>
            <a:pathLst>
              <a:path w="53766" h="67208">
                <a:moveTo>
                  <a:pt x="41269" y="65288"/>
                </a:moveTo>
                <a:lnTo>
                  <a:pt x="52791" y="65288"/>
                </a:lnTo>
                <a:lnTo>
                  <a:pt x="52791" y="64328"/>
                </a:lnTo>
                <a:lnTo>
                  <a:pt x="53766" y="64328"/>
                </a:lnTo>
                <a:lnTo>
                  <a:pt x="53766" y="19202"/>
                </a:lnTo>
                <a:lnTo>
                  <a:pt x="52791" y="16322"/>
                </a:lnTo>
                <a:lnTo>
                  <a:pt x="51831" y="13441"/>
                </a:lnTo>
                <a:lnTo>
                  <a:pt x="50871" y="10561"/>
                </a:lnTo>
                <a:lnTo>
                  <a:pt x="49926" y="7680"/>
                </a:lnTo>
                <a:lnTo>
                  <a:pt x="47045" y="5775"/>
                </a:lnTo>
                <a:lnTo>
                  <a:pt x="45110" y="3840"/>
                </a:lnTo>
                <a:lnTo>
                  <a:pt x="42230" y="2895"/>
                </a:lnTo>
                <a:lnTo>
                  <a:pt x="39364" y="1935"/>
                </a:lnTo>
                <a:lnTo>
                  <a:pt x="35524" y="960"/>
                </a:lnTo>
                <a:lnTo>
                  <a:pt x="31683" y="0"/>
                </a:lnTo>
                <a:lnTo>
                  <a:pt x="24963" y="0"/>
                </a:lnTo>
                <a:lnTo>
                  <a:pt x="22082" y="960"/>
                </a:lnTo>
                <a:lnTo>
                  <a:pt x="17282" y="960"/>
                </a:lnTo>
                <a:lnTo>
                  <a:pt x="15361" y="1935"/>
                </a:lnTo>
                <a:lnTo>
                  <a:pt x="13441" y="2895"/>
                </a:lnTo>
                <a:lnTo>
                  <a:pt x="10561" y="2895"/>
                </a:lnTo>
                <a:lnTo>
                  <a:pt x="9601" y="3840"/>
                </a:lnTo>
                <a:lnTo>
                  <a:pt x="7680" y="4800"/>
                </a:lnTo>
                <a:lnTo>
                  <a:pt x="5760" y="5775"/>
                </a:lnTo>
                <a:lnTo>
                  <a:pt x="4800" y="5775"/>
                </a:lnTo>
                <a:lnTo>
                  <a:pt x="4800" y="6720"/>
                </a:lnTo>
                <a:lnTo>
                  <a:pt x="3840" y="7680"/>
                </a:lnTo>
                <a:lnTo>
                  <a:pt x="3840" y="8641"/>
                </a:lnTo>
                <a:lnTo>
                  <a:pt x="2880" y="8641"/>
                </a:lnTo>
                <a:lnTo>
                  <a:pt x="2880" y="16322"/>
                </a:lnTo>
                <a:lnTo>
                  <a:pt x="3840" y="16322"/>
                </a:lnTo>
                <a:lnTo>
                  <a:pt x="3840" y="18242"/>
                </a:lnTo>
                <a:lnTo>
                  <a:pt x="4800" y="18242"/>
                </a:lnTo>
                <a:lnTo>
                  <a:pt x="4800" y="19202"/>
                </a:lnTo>
                <a:lnTo>
                  <a:pt x="6720" y="19202"/>
                </a:lnTo>
                <a:lnTo>
                  <a:pt x="7680" y="18242"/>
                </a:lnTo>
                <a:lnTo>
                  <a:pt x="8641" y="18242"/>
                </a:lnTo>
                <a:lnTo>
                  <a:pt x="9601" y="17282"/>
                </a:lnTo>
                <a:lnTo>
                  <a:pt x="11521" y="16322"/>
                </a:lnTo>
                <a:lnTo>
                  <a:pt x="12481" y="16322"/>
                </a:lnTo>
                <a:lnTo>
                  <a:pt x="14401" y="15361"/>
                </a:lnTo>
                <a:lnTo>
                  <a:pt x="16322" y="14401"/>
                </a:lnTo>
                <a:lnTo>
                  <a:pt x="18242" y="13441"/>
                </a:lnTo>
                <a:lnTo>
                  <a:pt x="31683" y="13441"/>
                </a:lnTo>
                <a:lnTo>
                  <a:pt x="32644" y="14401"/>
                </a:lnTo>
                <a:lnTo>
                  <a:pt x="33588" y="14401"/>
                </a:lnTo>
                <a:lnTo>
                  <a:pt x="34549" y="15361"/>
                </a:lnTo>
                <a:lnTo>
                  <a:pt x="35524" y="16322"/>
                </a:lnTo>
                <a:lnTo>
                  <a:pt x="36484" y="18242"/>
                </a:lnTo>
                <a:lnTo>
                  <a:pt x="36484" y="20162"/>
                </a:lnTo>
                <a:lnTo>
                  <a:pt x="37429" y="22082"/>
                </a:lnTo>
                <a:lnTo>
                  <a:pt x="37429" y="27843"/>
                </a:lnTo>
                <a:lnTo>
                  <a:pt x="21122" y="27843"/>
                </a:lnTo>
                <a:lnTo>
                  <a:pt x="17282" y="28803"/>
                </a:lnTo>
                <a:lnTo>
                  <a:pt x="13441" y="29763"/>
                </a:lnTo>
                <a:lnTo>
                  <a:pt x="10561" y="30723"/>
                </a:lnTo>
                <a:lnTo>
                  <a:pt x="7680" y="32644"/>
                </a:lnTo>
                <a:lnTo>
                  <a:pt x="4800" y="34564"/>
                </a:lnTo>
                <a:lnTo>
                  <a:pt x="2880" y="36484"/>
                </a:lnTo>
                <a:lnTo>
                  <a:pt x="1920" y="38404"/>
                </a:lnTo>
                <a:lnTo>
                  <a:pt x="0" y="41285"/>
                </a:lnTo>
                <a:lnTo>
                  <a:pt x="0" y="53766"/>
                </a:lnTo>
                <a:lnTo>
                  <a:pt x="960" y="55686"/>
                </a:lnTo>
                <a:lnTo>
                  <a:pt x="1920" y="58567"/>
                </a:lnTo>
                <a:lnTo>
                  <a:pt x="3840" y="60487"/>
                </a:lnTo>
                <a:lnTo>
                  <a:pt x="5760" y="62407"/>
                </a:lnTo>
                <a:lnTo>
                  <a:pt x="7680" y="63367"/>
                </a:lnTo>
                <a:lnTo>
                  <a:pt x="9601" y="64328"/>
                </a:lnTo>
                <a:lnTo>
                  <a:pt x="12481" y="65288"/>
                </a:lnTo>
                <a:lnTo>
                  <a:pt x="15361" y="66248"/>
                </a:lnTo>
                <a:lnTo>
                  <a:pt x="18242" y="67208"/>
                </a:lnTo>
                <a:lnTo>
                  <a:pt x="16322" y="51846"/>
                </a:lnTo>
                <a:lnTo>
                  <a:pt x="16322" y="43205"/>
                </a:lnTo>
                <a:lnTo>
                  <a:pt x="17282" y="42245"/>
                </a:lnTo>
                <a:lnTo>
                  <a:pt x="18242" y="41285"/>
                </a:lnTo>
                <a:lnTo>
                  <a:pt x="19202" y="40325"/>
                </a:lnTo>
                <a:lnTo>
                  <a:pt x="20162" y="39364"/>
                </a:lnTo>
                <a:lnTo>
                  <a:pt x="22082" y="39364"/>
                </a:lnTo>
                <a:lnTo>
                  <a:pt x="24003" y="38404"/>
                </a:lnTo>
                <a:lnTo>
                  <a:pt x="37429" y="38404"/>
                </a:lnTo>
                <a:lnTo>
                  <a:pt x="37429" y="48005"/>
                </a:lnTo>
                <a:lnTo>
                  <a:pt x="35524" y="49926"/>
                </a:lnTo>
                <a:lnTo>
                  <a:pt x="33588" y="51846"/>
                </a:lnTo>
                <a:lnTo>
                  <a:pt x="30708" y="52806"/>
                </a:lnTo>
                <a:lnTo>
                  <a:pt x="28803" y="54726"/>
                </a:lnTo>
                <a:lnTo>
                  <a:pt x="26868" y="54726"/>
                </a:lnTo>
                <a:lnTo>
                  <a:pt x="28803" y="66248"/>
                </a:lnTo>
                <a:lnTo>
                  <a:pt x="31683" y="64328"/>
                </a:lnTo>
                <a:lnTo>
                  <a:pt x="34549" y="63367"/>
                </a:lnTo>
                <a:lnTo>
                  <a:pt x="37429" y="61447"/>
                </a:lnTo>
                <a:lnTo>
                  <a:pt x="39364" y="58567"/>
                </a:lnTo>
                <a:lnTo>
                  <a:pt x="39364" y="64328"/>
                </a:lnTo>
                <a:lnTo>
                  <a:pt x="40325" y="64328"/>
                </a:lnTo>
                <a:lnTo>
                  <a:pt x="40325" y="65288"/>
                </a:lnTo>
                <a:lnTo>
                  <a:pt x="41269" y="65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" name="object 62"/>
          <p:cNvSpPr/>
          <p:nvPr/>
        </p:nvSpPr>
        <p:spPr>
          <a:xfrm>
            <a:off x="2931993" y="1577964"/>
            <a:ext cx="12481" cy="15361"/>
          </a:xfrm>
          <a:custGeom>
            <a:avLst/>
            <a:gdLst/>
            <a:ahLst/>
            <a:cxnLst/>
            <a:rect l="l" t="t" r="r" b="b"/>
            <a:pathLst>
              <a:path w="12481" h="15361">
                <a:moveTo>
                  <a:pt x="3840" y="2880"/>
                </a:moveTo>
                <a:lnTo>
                  <a:pt x="1920" y="960"/>
                </a:lnTo>
                <a:lnTo>
                  <a:pt x="0" y="0"/>
                </a:lnTo>
                <a:lnTo>
                  <a:pt x="1920" y="15361"/>
                </a:lnTo>
                <a:lnTo>
                  <a:pt x="8641" y="15361"/>
                </a:lnTo>
                <a:lnTo>
                  <a:pt x="12481" y="14401"/>
                </a:lnTo>
                <a:lnTo>
                  <a:pt x="10546" y="2880"/>
                </a:lnTo>
                <a:lnTo>
                  <a:pt x="384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" name="object 63"/>
          <p:cNvSpPr/>
          <p:nvPr/>
        </p:nvSpPr>
        <p:spPr>
          <a:xfrm>
            <a:off x="2978063" y="1511731"/>
            <a:ext cx="41285" cy="80634"/>
          </a:xfrm>
          <a:custGeom>
            <a:avLst/>
            <a:gdLst/>
            <a:ahLst/>
            <a:cxnLst/>
            <a:rect l="l" t="t" r="r" b="b"/>
            <a:pathLst>
              <a:path w="41285" h="80634">
                <a:moveTo>
                  <a:pt x="38404" y="29748"/>
                </a:moveTo>
                <a:lnTo>
                  <a:pt x="39364" y="29748"/>
                </a:lnTo>
                <a:lnTo>
                  <a:pt x="40325" y="28788"/>
                </a:lnTo>
                <a:lnTo>
                  <a:pt x="40325" y="27828"/>
                </a:lnTo>
                <a:lnTo>
                  <a:pt x="41285" y="26868"/>
                </a:lnTo>
                <a:lnTo>
                  <a:pt x="41285" y="18227"/>
                </a:lnTo>
                <a:lnTo>
                  <a:pt x="40325" y="17282"/>
                </a:lnTo>
                <a:lnTo>
                  <a:pt x="39364" y="16322"/>
                </a:lnTo>
                <a:lnTo>
                  <a:pt x="25923" y="16322"/>
                </a:lnTo>
                <a:lnTo>
                  <a:pt x="25923" y="1920"/>
                </a:lnTo>
                <a:lnTo>
                  <a:pt x="24963" y="1920"/>
                </a:lnTo>
                <a:lnTo>
                  <a:pt x="24963" y="944"/>
                </a:lnTo>
                <a:lnTo>
                  <a:pt x="21122" y="944"/>
                </a:lnTo>
                <a:lnTo>
                  <a:pt x="20162" y="0"/>
                </a:lnTo>
                <a:lnTo>
                  <a:pt x="14401" y="0"/>
                </a:lnTo>
                <a:lnTo>
                  <a:pt x="13441" y="944"/>
                </a:lnTo>
                <a:lnTo>
                  <a:pt x="10561" y="944"/>
                </a:lnTo>
                <a:lnTo>
                  <a:pt x="9601" y="1920"/>
                </a:lnTo>
                <a:lnTo>
                  <a:pt x="9601" y="16322"/>
                </a:lnTo>
                <a:lnTo>
                  <a:pt x="960" y="16322"/>
                </a:lnTo>
                <a:lnTo>
                  <a:pt x="960" y="17282"/>
                </a:lnTo>
                <a:lnTo>
                  <a:pt x="0" y="17282"/>
                </a:lnTo>
                <a:lnTo>
                  <a:pt x="0" y="27828"/>
                </a:lnTo>
                <a:lnTo>
                  <a:pt x="960" y="29748"/>
                </a:lnTo>
                <a:lnTo>
                  <a:pt x="9601" y="29748"/>
                </a:lnTo>
                <a:lnTo>
                  <a:pt x="9601" y="66233"/>
                </a:lnTo>
                <a:lnTo>
                  <a:pt x="10561" y="69113"/>
                </a:lnTo>
                <a:lnTo>
                  <a:pt x="11521" y="71993"/>
                </a:lnTo>
                <a:lnTo>
                  <a:pt x="12481" y="73914"/>
                </a:lnTo>
                <a:lnTo>
                  <a:pt x="13441" y="75834"/>
                </a:lnTo>
                <a:lnTo>
                  <a:pt x="15361" y="77754"/>
                </a:lnTo>
                <a:lnTo>
                  <a:pt x="17282" y="78714"/>
                </a:lnTo>
                <a:lnTo>
                  <a:pt x="20162" y="79674"/>
                </a:lnTo>
                <a:lnTo>
                  <a:pt x="22082" y="80634"/>
                </a:lnTo>
                <a:lnTo>
                  <a:pt x="35524" y="80634"/>
                </a:lnTo>
                <a:lnTo>
                  <a:pt x="36484" y="79674"/>
                </a:lnTo>
                <a:lnTo>
                  <a:pt x="38404" y="79674"/>
                </a:lnTo>
                <a:lnTo>
                  <a:pt x="39364" y="78714"/>
                </a:lnTo>
                <a:lnTo>
                  <a:pt x="40325" y="78714"/>
                </a:lnTo>
                <a:lnTo>
                  <a:pt x="40325" y="76794"/>
                </a:lnTo>
                <a:lnTo>
                  <a:pt x="41285" y="75834"/>
                </a:lnTo>
                <a:lnTo>
                  <a:pt x="41285" y="67193"/>
                </a:lnTo>
                <a:lnTo>
                  <a:pt x="40325" y="66233"/>
                </a:lnTo>
                <a:lnTo>
                  <a:pt x="40325" y="65272"/>
                </a:lnTo>
                <a:lnTo>
                  <a:pt x="38404" y="65272"/>
                </a:lnTo>
                <a:lnTo>
                  <a:pt x="38404" y="66233"/>
                </a:lnTo>
                <a:lnTo>
                  <a:pt x="35524" y="66233"/>
                </a:lnTo>
                <a:lnTo>
                  <a:pt x="35524" y="67193"/>
                </a:lnTo>
                <a:lnTo>
                  <a:pt x="29763" y="67193"/>
                </a:lnTo>
                <a:lnTo>
                  <a:pt x="27843" y="66233"/>
                </a:lnTo>
                <a:lnTo>
                  <a:pt x="26883" y="64312"/>
                </a:lnTo>
                <a:lnTo>
                  <a:pt x="25923" y="63352"/>
                </a:lnTo>
                <a:lnTo>
                  <a:pt x="25923" y="29748"/>
                </a:lnTo>
                <a:lnTo>
                  <a:pt x="38404" y="2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" name="object 64"/>
          <p:cNvSpPr/>
          <p:nvPr/>
        </p:nvSpPr>
        <p:spPr>
          <a:xfrm>
            <a:off x="3030870" y="1528053"/>
            <a:ext cx="17266" cy="63352"/>
          </a:xfrm>
          <a:custGeom>
            <a:avLst/>
            <a:gdLst/>
            <a:ahLst/>
            <a:cxnLst/>
            <a:rect l="l" t="t" r="r" b="b"/>
            <a:pathLst>
              <a:path w="17266" h="63352">
                <a:moveTo>
                  <a:pt x="960" y="62392"/>
                </a:moveTo>
                <a:lnTo>
                  <a:pt x="1920" y="62392"/>
                </a:lnTo>
                <a:lnTo>
                  <a:pt x="1920" y="63352"/>
                </a:lnTo>
                <a:lnTo>
                  <a:pt x="15361" y="63352"/>
                </a:lnTo>
                <a:lnTo>
                  <a:pt x="16306" y="62392"/>
                </a:lnTo>
                <a:lnTo>
                  <a:pt x="17266" y="61432"/>
                </a:lnTo>
                <a:lnTo>
                  <a:pt x="17266" y="1904"/>
                </a:lnTo>
                <a:lnTo>
                  <a:pt x="16306" y="960"/>
                </a:lnTo>
                <a:lnTo>
                  <a:pt x="15361" y="0"/>
                </a:lnTo>
                <a:lnTo>
                  <a:pt x="1920" y="0"/>
                </a:lnTo>
                <a:lnTo>
                  <a:pt x="960" y="960"/>
                </a:lnTo>
                <a:lnTo>
                  <a:pt x="960" y="1904"/>
                </a:lnTo>
                <a:lnTo>
                  <a:pt x="0" y="1904"/>
                </a:lnTo>
                <a:lnTo>
                  <a:pt x="0" y="61432"/>
                </a:lnTo>
                <a:lnTo>
                  <a:pt x="960" y="62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" name="object 65"/>
          <p:cNvSpPr/>
          <p:nvPr/>
        </p:nvSpPr>
        <p:spPr>
          <a:xfrm>
            <a:off x="3029910" y="1502130"/>
            <a:ext cx="19202" cy="17266"/>
          </a:xfrm>
          <a:custGeom>
            <a:avLst/>
            <a:gdLst/>
            <a:ahLst/>
            <a:cxnLst/>
            <a:rect l="l" t="t" r="r" b="b"/>
            <a:pathLst>
              <a:path w="19202" h="17266">
                <a:moveTo>
                  <a:pt x="19202" y="8641"/>
                </a:moveTo>
                <a:lnTo>
                  <a:pt x="19202" y="4800"/>
                </a:lnTo>
                <a:lnTo>
                  <a:pt x="18227" y="2880"/>
                </a:lnTo>
                <a:lnTo>
                  <a:pt x="17266" y="1920"/>
                </a:lnTo>
                <a:lnTo>
                  <a:pt x="16322" y="0"/>
                </a:lnTo>
                <a:lnTo>
                  <a:pt x="3840" y="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11521"/>
                </a:lnTo>
                <a:lnTo>
                  <a:pt x="960" y="14386"/>
                </a:lnTo>
                <a:lnTo>
                  <a:pt x="1920" y="15361"/>
                </a:lnTo>
                <a:lnTo>
                  <a:pt x="2880" y="16322"/>
                </a:lnTo>
                <a:lnTo>
                  <a:pt x="5760" y="17266"/>
                </a:lnTo>
                <a:lnTo>
                  <a:pt x="13441" y="17266"/>
                </a:lnTo>
                <a:lnTo>
                  <a:pt x="16322" y="16322"/>
                </a:lnTo>
                <a:lnTo>
                  <a:pt x="17266" y="15361"/>
                </a:lnTo>
                <a:lnTo>
                  <a:pt x="18227" y="13426"/>
                </a:lnTo>
                <a:lnTo>
                  <a:pt x="19202" y="11521"/>
                </a:lnTo>
                <a:lnTo>
                  <a:pt x="19202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/>
          <p:nvPr/>
        </p:nvSpPr>
        <p:spPr>
          <a:xfrm>
            <a:off x="3060633" y="1565483"/>
            <a:ext cx="21107" cy="66248"/>
          </a:xfrm>
          <a:custGeom>
            <a:avLst/>
            <a:gdLst/>
            <a:ahLst/>
            <a:cxnLst/>
            <a:rect l="l" t="t" r="r" b="b"/>
            <a:pathLst>
              <a:path w="21107" h="66248">
                <a:moveTo>
                  <a:pt x="21107" y="26883"/>
                </a:moveTo>
                <a:lnTo>
                  <a:pt x="21107" y="10561"/>
                </a:lnTo>
                <a:lnTo>
                  <a:pt x="20147" y="8641"/>
                </a:lnTo>
                <a:lnTo>
                  <a:pt x="19187" y="6720"/>
                </a:lnTo>
                <a:lnTo>
                  <a:pt x="18227" y="4800"/>
                </a:lnTo>
                <a:lnTo>
                  <a:pt x="18227" y="1920"/>
                </a:lnTo>
                <a:lnTo>
                  <a:pt x="17266" y="0"/>
                </a:lnTo>
                <a:lnTo>
                  <a:pt x="17266" y="24963"/>
                </a:lnTo>
                <a:lnTo>
                  <a:pt x="21107" y="26883"/>
                </a:lnTo>
                <a:close/>
              </a:path>
              <a:path w="21107" h="66248">
                <a:moveTo>
                  <a:pt x="36469" y="13441"/>
                </a:moveTo>
                <a:lnTo>
                  <a:pt x="34549" y="14401"/>
                </a:lnTo>
                <a:lnTo>
                  <a:pt x="28788" y="14401"/>
                </a:lnTo>
                <a:lnTo>
                  <a:pt x="26868" y="13441"/>
                </a:lnTo>
                <a:lnTo>
                  <a:pt x="24947" y="12481"/>
                </a:lnTo>
                <a:lnTo>
                  <a:pt x="23027" y="11521"/>
                </a:lnTo>
                <a:lnTo>
                  <a:pt x="21107" y="10561"/>
                </a:lnTo>
                <a:lnTo>
                  <a:pt x="21107" y="26883"/>
                </a:lnTo>
                <a:lnTo>
                  <a:pt x="25907" y="27843"/>
                </a:lnTo>
                <a:lnTo>
                  <a:pt x="36469" y="27843"/>
                </a:lnTo>
                <a:lnTo>
                  <a:pt x="41269" y="26883"/>
                </a:lnTo>
                <a:lnTo>
                  <a:pt x="45110" y="24963"/>
                </a:lnTo>
                <a:lnTo>
                  <a:pt x="48950" y="23042"/>
                </a:lnTo>
                <a:lnTo>
                  <a:pt x="52791" y="21122"/>
                </a:lnTo>
                <a:lnTo>
                  <a:pt x="55671" y="18242"/>
                </a:lnTo>
                <a:lnTo>
                  <a:pt x="58552" y="15361"/>
                </a:lnTo>
                <a:lnTo>
                  <a:pt x="60472" y="11521"/>
                </a:lnTo>
                <a:lnTo>
                  <a:pt x="61432" y="7680"/>
                </a:lnTo>
                <a:lnTo>
                  <a:pt x="62392" y="2880"/>
                </a:lnTo>
                <a:lnTo>
                  <a:pt x="63352" y="-960"/>
                </a:lnTo>
                <a:lnTo>
                  <a:pt x="63352" y="-11521"/>
                </a:lnTo>
                <a:lnTo>
                  <a:pt x="62392" y="-16322"/>
                </a:lnTo>
                <a:lnTo>
                  <a:pt x="61432" y="-20162"/>
                </a:lnTo>
                <a:lnTo>
                  <a:pt x="60472" y="-24002"/>
                </a:lnTo>
                <a:lnTo>
                  <a:pt x="58552" y="-27843"/>
                </a:lnTo>
                <a:lnTo>
                  <a:pt x="55671" y="-30723"/>
                </a:lnTo>
                <a:lnTo>
                  <a:pt x="53751" y="-33588"/>
                </a:lnTo>
                <a:lnTo>
                  <a:pt x="49910" y="-35524"/>
                </a:lnTo>
                <a:lnTo>
                  <a:pt x="46070" y="-36469"/>
                </a:lnTo>
                <a:lnTo>
                  <a:pt x="42230" y="-38404"/>
                </a:lnTo>
                <a:lnTo>
                  <a:pt x="37429" y="-39364"/>
                </a:lnTo>
                <a:lnTo>
                  <a:pt x="26868" y="-39364"/>
                </a:lnTo>
                <a:lnTo>
                  <a:pt x="22067" y="-38404"/>
                </a:lnTo>
                <a:lnTo>
                  <a:pt x="18227" y="-36469"/>
                </a:lnTo>
                <a:lnTo>
                  <a:pt x="14386" y="-34564"/>
                </a:lnTo>
                <a:lnTo>
                  <a:pt x="10546" y="-32644"/>
                </a:lnTo>
                <a:lnTo>
                  <a:pt x="8625" y="-29748"/>
                </a:lnTo>
                <a:lnTo>
                  <a:pt x="5745" y="-26883"/>
                </a:lnTo>
                <a:lnTo>
                  <a:pt x="3825" y="-23042"/>
                </a:lnTo>
                <a:lnTo>
                  <a:pt x="1904" y="-19202"/>
                </a:lnTo>
                <a:lnTo>
                  <a:pt x="944" y="-14401"/>
                </a:lnTo>
                <a:lnTo>
                  <a:pt x="0" y="-10561"/>
                </a:lnTo>
                <a:lnTo>
                  <a:pt x="0" y="0"/>
                </a:lnTo>
                <a:lnTo>
                  <a:pt x="944" y="4800"/>
                </a:lnTo>
                <a:lnTo>
                  <a:pt x="1904" y="8641"/>
                </a:lnTo>
                <a:lnTo>
                  <a:pt x="2880" y="12481"/>
                </a:lnTo>
                <a:lnTo>
                  <a:pt x="4785" y="16322"/>
                </a:lnTo>
                <a:lnTo>
                  <a:pt x="7665" y="19202"/>
                </a:lnTo>
                <a:lnTo>
                  <a:pt x="10546" y="22082"/>
                </a:lnTo>
                <a:lnTo>
                  <a:pt x="13426" y="24002"/>
                </a:lnTo>
                <a:lnTo>
                  <a:pt x="17266" y="24963"/>
                </a:lnTo>
                <a:lnTo>
                  <a:pt x="17266" y="-11521"/>
                </a:lnTo>
                <a:lnTo>
                  <a:pt x="18227" y="-14401"/>
                </a:lnTo>
                <a:lnTo>
                  <a:pt x="19187" y="-16322"/>
                </a:lnTo>
                <a:lnTo>
                  <a:pt x="20147" y="-19202"/>
                </a:lnTo>
                <a:lnTo>
                  <a:pt x="21107" y="-20162"/>
                </a:lnTo>
                <a:lnTo>
                  <a:pt x="22067" y="-22082"/>
                </a:lnTo>
                <a:lnTo>
                  <a:pt x="23987" y="-24002"/>
                </a:lnTo>
                <a:lnTo>
                  <a:pt x="25907" y="-24002"/>
                </a:lnTo>
                <a:lnTo>
                  <a:pt x="26868" y="-24963"/>
                </a:lnTo>
                <a:lnTo>
                  <a:pt x="29748" y="-25923"/>
                </a:lnTo>
                <a:lnTo>
                  <a:pt x="34549" y="-25923"/>
                </a:lnTo>
                <a:lnTo>
                  <a:pt x="37429" y="-24963"/>
                </a:lnTo>
                <a:lnTo>
                  <a:pt x="38389" y="-24002"/>
                </a:lnTo>
                <a:lnTo>
                  <a:pt x="40309" y="-23042"/>
                </a:lnTo>
                <a:lnTo>
                  <a:pt x="42230" y="-22082"/>
                </a:lnTo>
                <a:lnTo>
                  <a:pt x="43190" y="-20162"/>
                </a:lnTo>
                <a:lnTo>
                  <a:pt x="44150" y="-18242"/>
                </a:lnTo>
                <a:lnTo>
                  <a:pt x="45110" y="-16322"/>
                </a:lnTo>
                <a:lnTo>
                  <a:pt x="45110" y="-13441"/>
                </a:lnTo>
                <a:lnTo>
                  <a:pt x="46070" y="-11521"/>
                </a:lnTo>
                <a:lnTo>
                  <a:pt x="46070" y="0"/>
                </a:lnTo>
                <a:lnTo>
                  <a:pt x="45110" y="2880"/>
                </a:lnTo>
                <a:lnTo>
                  <a:pt x="45110" y="4800"/>
                </a:lnTo>
                <a:lnTo>
                  <a:pt x="44150" y="6720"/>
                </a:lnTo>
                <a:lnTo>
                  <a:pt x="43190" y="8641"/>
                </a:lnTo>
                <a:lnTo>
                  <a:pt x="41269" y="10561"/>
                </a:lnTo>
                <a:lnTo>
                  <a:pt x="40309" y="11521"/>
                </a:lnTo>
                <a:lnTo>
                  <a:pt x="38389" y="12481"/>
                </a:lnTo>
                <a:lnTo>
                  <a:pt x="36469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" name="object 67"/>
          <p:cNvSpPr/>
          <p:nvPr/>
        </p:nvSpPr>
        <p:spPr>
          <a:xfrm>
            <a:off x="3137428" y="1526118"/>
            <a:ext cx="55671" cy="65288"/>
          </a:xfrm>
          <a:custGeom>
            <a:avLst/>
            <a:gdLst/>
            <a:ahLst/>
            <a:cxnLst/>
            <a:rect l="l" t="t" r="r" b="b"/>
            <a:pathLst>
              <a:path w="55671" h="65288">
                <a:moveTo>
                  <a:pt x="944" y="1935"/>
                </a:moveTo>
                <a:lnTo>
                  <a:pt x="944" y="2895"/>
                </a:lnTo>
                <a:lnTo>
                  <a:pt x="0" y="2895"/>
                </a:lnTo>
                <a:lnTo>
                  <a:pt x="0" y="64328"/>
                </a:lnTo>
                <a:lnTo>
                  <a:pt x="944" y="64328"/>
                </a:lnTo>
                <a:lnTo>
                  <a:pt x="944" y="65288"/>
                </a:lnTo>
                <a:lnTo>
                  <a:pt x="14401" y="65288"/>
                </a:lnTo>
                <a:lnTo>
                  <a:pt x="15346" y="64328"/>
                </a:lnTo>
                <a:lnTo>
                  <a:pt x="16306" y="64328"/>
                </a:lnTo>
                <a:lnTo>
                  <a:pt x="16306" y="24002"/>
                </a:lnTo>
                <a:lnTo>
                  <a:pt x="18227" y="21122"/>
                </a:lnTo>
                <a:lnTo>
                  <a:pt x="21122" y="18242"/>
                </a:lnTo>
                <a:lnTo>
                  <a:pt x="23027" y="17282"/>
                </a:lnTo>
                <a:lnTo>
                  <a:pt x="24947" y="15361"/>
                </a:lnTo>
                <a:lnTo>
                  <a:pt x="27843" y="14401"/>
                </a:lnTo>
                <a:lnTo>
                  <a:pt x="30708" y="14401"/>
                </a:lnTo>
                <a:lnTo>
                  <a:pt x="32628" y="15361"/>
                </a:lnTo>
                <a:lnTo>
                  <a:pt x="33588" y="15361"/>
                </a:lnTo>
                <a:lnTo>
                  <a:pt x="35509" y="16322"/>
                </a:lnTo>
                <a:lnTo>
                  <a:pt x="36469" y="17282"/>
                </a:lnTo>
                <a:lnTo>
                  <a:pt x="36469" y="18242"/>
                </a:lnTo>
                <a:lnTo>
                  <a:pt x="37429" y="20162"/>
                </a:lnTo>
                <a:lnTo>
                  <a:pt x="38389" y="21122"/>
                </a:lnTo>
                <a:lnTo>
                  <a:pt x="38389" y="23042"/>
                </a:lnTo>
                <a:lnTo>
                  <a:pt x="39349" y="24002"/>
                </a:lnTo>
                <a:lnTo>
                  <a:pt x="39349" y="64328"/>
                </a:lnTo>
                <a:lnTo>
                  <a:pt x="40309" y="64328"/>
                </a:lnTo>
                <a:lnTo>
                  <a:pt x="41269" y="65288"/>
                </a:lnTo>
                <a:lnTo>
                  <a:pt x="54711" y="65288"/>
                </a:lnTo>
                <a:lnTo>
                  <a:pt x="54711" y="64328"/>
                </a:lnTo>
                <a:lnTo>
                  <a:pt x="55671" y="64328"/>
                </a:lnTo>
                <a:lnTo>
                  <a:pt x="55671" y="18242"/>
                </a:lnTo>
                <a:lnTo>
                  <a:pt x="54711" y="15361"/>
                </a:lnTo>
                <a:lnTo>
                  <a:pt x="53751" y="12481"/>
                </a:lnTo>
                <a:lnTo>
                  <a:pt x="52791" y="9616"/>
                </a:lnTo>
                <a:lnTo>
                  <a:pt x="50871" y="7680"/>
                </a:lnTo>
                <a:lnTo>
                  <a:pt x="49911" y="5775"/>
                </a:lnTo>
                <a:lnTo>
                  <a:pt x="47030" y="3840"/>
                </a:lnTo>
                <a:lnTo>
                  <a:pt x="44150" y="1935"/>
                </a:lnTo>
                <a:lnTo>
                  <a:pt x="41269" y="960"/>
                </a:lnTo>
                <a:lnTo>
                  <a:pt x="38389" y="0"/>
                </a:lnTo>
                <a:lnTo>
                  <a:pt x="30708" y="0"/>
                </a:lnTo>
                <a:lnTo>
                  <a:pt x="26868" y="960"/>
                </a:lnTo>
                <a:lnTo>
                  <a:pt x="23987" y="2895"/>
                </a:lnTo>
                <a:lnTo>
                  <a:pt x="20147" y="4800"/>
                </a:lnTo>
                <a:lnTo>
                  <a:pt x="17282" y="7680"/>
                </a:lnTo>
                <a:lnTo>
                  <a:pt x="13441" y="10561"/>
                </a:lnTo>
                <a:lnTo>
                  <a:pt x="13441" y="2895"/>
                </a:lnTo>
                <a:lnTo>
                  <a:pt x="12466" y="1935"/>
                </a:lnTo>
                <a:lnTo>
                  <a:pt x="944" y="1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/>
          <p:nvPr/>
        </p:nvSpPr>
        <p:spPr>
          <a:xfrm>
            <a:off x="3202701" y="1499250"/>
            <a:ext cx="26883" cy="38389"/>
          </a:xfrm>
          <a:custGeom>
            <a:avLst/>
            <a:gdLst/>
            <a:ahLst/>
            <a:cxnLst/>
            <a:rect l="l" t="t" r="r" b="b"/>
            <a:pathLst>
              <a:path w="26883" h="38389">
                <a:moveTo>
                  <a:pt x="0" y="36484"/>
                </a:moveTo>
                <a:lnTo>
                  <a:pt x="0" y="37429"/>
                </a:lnTo>
                <a:lnTo>
                  <a:pt x="1920" y="37429"/>
                </a:lnTo>
                <a:lnTo>
                  <a:pt x="2880" y="38389"/>
                </a:lnTo>
                <a:lnTo>
                  <a:pt x="8641" y="38389"/>
                </a:lnTo>
                <a:lnTo>
                  <a:pt x="9601" y="37429"/>
                </a:lnTo>
                <a:lnTo>
                  <a:pt x="11521" y="37429"/>
                </a:lnTo>
                <a:lnTo>
                  <a:pt x="11521" y="36484"/>
                </a:lnTo>
                <a:lnTo>
                  <a:pt x="12481" y="36484"/>
                </a:lnTo>
                <a:lnTo>
                  <a:pt x="12481" y="35509"/>
                </a:lnTo>
                <a:lnTo>
                  <a:pt x="21122" y="23027"/>
                </a:lnTo>
                <a:lnTo>
                  <a:pt x="22082" y="22082"/>
                </a:lnTo>
                <a:lnTo>
                  <a:pt x="23042" y="20147"/>
                </a:lnTo>
                <a:lnTo>
                  <a:pt x="24002" y="19202"/>
                </a:lnTo>
                <a:lnTo>
                  <a:pt x="24963" y="18242"/>
                </a:lnTo>
                <a:lnTo>
                  <a:pt x="24963" y="15361"/>
                </a:lnTo>
                <a:lnTo>
                  <a:pt x="25923" y="14401"/>
                </a:lnTo>
                <a:lnTo>
                  <a:pt x="25923" y="11521"/>
                </a:lnTo>
                <a:lnTo>
                  <a:pt x="26883" y="9585"/>
                </a:lnTo>
                <a:lnTo>
                  <a:pt x="26883" y="4800"/>
                </a:lnTo>
                <a:lnTo>
                  <a:pt x="25923" y="3840"/>
                </a:lnTo>
                <a:lnTo>
                  <a:pt x="25923" y="1920"/>
                </a:lnTo>
                <a:lnTo>
                  <a:pt x="24963" y="960"/>
                </a:lnTo>
                <a:lnTo>
                  <a:pt x="24002" y="960"/>
                </a:lnTo>
                <a:lnTo>
                  <a:pt x="24002" y="0"/>
                </a:lnTo>
                <a:lnTo>
                  <a:pt x="11521" y="0"/>
                </a:lnTo>
                <a:lnTo>
                  <a:pt x="10561" y="960"/>
                </a:lnTo>
                <a:lnTo>
                  <a:pt x="9601" y="1920"/>
                </a:lnTo>
                <a:lnTo>
                  <a:pt x="8641" y="2880"/>
                </a:lnTo>
                <a:lnTo>
                  <a:pt x="8641" y="17266"/>
                </a:lnTo>
                <a:lnTo>
                  <a:pt x="0" y="35509"/>
                </a:lnTo>
                <a:lnTo>
                  <a:pt x="0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" name="object 69"/>
          <p:cNvSpPr/>
          <p:nvPr/>
        </p:nvSpPr>
        <p:spPr>
          <a:xfrm>
            <a:off x="1705142" y="2204816"/>
            <a:ext cx="983970" cy="807339"/>
          </a:xfrm>
          <a:custGeom>
            <a:avLst/>
            <a:gdLst/>
            <a:ahLst/>
            <a:cxnLst/>
            <a:rect l="l" t="t" r="r" b="b"/>
            <a:pathLst>
              <a:path w="983970" h="807339">
                <a:moveTo>
                  <a:pt x="0" y="385922"/>
                </a:moveTo>
                <a:lnTo>
                  <a:pt x="0" y="551032"/>
                </a:lnTo>
                <a:lnTo>
                  <a:pt x="84" y="555410"/>
                </a:lnTo>
                <a:lnTo>
                  <a:pt x="4957" y="583876"/>
                </a:lnTo>
                <a:lnTo>
                  <a:pt x="16591" y="609281"/>
                </a:lnTo>
                <a:lnTo>
                  <a:pt x="33970" y="630682"/>
                </a:lnTo>
                <a:lnTo>
                  <a:pt x="56075" y="647136"/>
                </a:lnTo>
                <a:lnTo>
                  <a:pt x="81891" y="657700"/>
                </a:lnTo>
                <a:lnTo>
                  <a:pt x="110398" y="661431"/>
                </a:lnTo>
                <a:lnTo>
                  <a:pt x="574060" y="661431"/>
                </a:lnTo>
                <a:lnTo>
                  <a:pt x="598063" y="807339"/>
                </a:lnTo>
                <a:lnTo>
                  <a:pt x="819820" y="661431"/>
                </a:lnTo>
                <a:lnTo>
                  <a:pt x="873572" y="661431"/>
                </a:lnTo>
                <a:lnTo>
                  <a:pt x="877950" y="661348"/>
                </a:lnTo>
                <a:lnTo>
                  <a:pt x="919566" y="651589"/>
                </a:lnTo>
                <a:lnTo>
                  <a:pt x="953227" y="627829"/>
                </a:lnTo>
                <a:lnTo>
                  <a:pt x="975755" y="593249"/>
                </a:lnTo>
                <a:lnTo>
                  <a:pt x="983970" y="551032"/>
                </a:lnTo>
                <a:lnTo>
                  <a:pt x="983970" y="110398"/>
                </a:lnTo>
                <a:lnTo>
                  <a:pt x="979096" y="77910"/>
                </a:lnTo>
                <a:lnTo>
                  <a:pt x="959653" y="41291"/>
                </a:lnTo>
                <a:lnTo>
                  <a:pt x="928327" y="14500"/>
                </a:lnTo>
                <a:lnTo>
                  <a:pt x="888299" y="969"/>
                </a:lnTo>
                <a:lnTo>
                  <a:pt x="873572" y="0"/>
                </a:lnTo>
                <a:lnTo>
                  <a:pt x="110398" y="0"/>
                </a:lnTo>
                <a:lnTo>
                  <a:pt x="77910" y="4957"/>
                </a:lnTo>
                <a:lnTo>
                  <a:pt x="41291" y="24626"/>
                </a:lnTo>
                <a:lnTo>
                  <a:pt x="14500" y="56075"/>
                </a:lnTo>
                <a:lnTo>
                  <a:pt x="969" y="95871"/>
                </a:lnTo>
                <a:lnTo>
                  <a:pt x="0" y="110398"/>
                </a:lnTo>
                <a:lnTo>
                  <a:pt x="0" y="38592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/>
          <p:nvPr/>
        </p:nvSpPr>
        <p:spPr>
          <a:xfrm>
            <a:off x="1703222" y="2864327"/>
            <a:ext cx="979169" cy="810204"/>
          </a:xfrm>
          <a:custGeom>
            <a:avLst/>
            <a:gdLst/>
            <a:ahLst/>
            <a:cxnLst/>
            <a:rect l="l" t="t" r="r" b="b"/>
            <a:pathLst>
              <a:path w="979169" h="810204">
                <a:moveTo>
                  <a:pt x="574075" y="1920"/>
                </a:moveTo>
                <a:lnTo>
                  <a:pt x="575980" y="0"/>
                </a:lnTo>
                <a:lnTo>
                  <a:pt x="112318" y="0"/>
                </a:lnTo>
                <a:lnTo>
                  <a:pt x="574075" y="1920"/>
                </a:lnTo>
                <a:close/>
              </a:path>
              <a:path w="979169" h="810204">
                <a:moveTo>
                  <a:pt x="577900" y="1920"/>
                </a:moveTo>
                <a:lnTo>
                  <a:pt x="598063" y="146867"/>
                </a:lnTo>
                <a:lnTo>
                  <a:pt x="601903" y="147827"/>
                </a:lnTo>
                <a:lnTo>
                  <a:pt x="821740" y="3840"/>
                </a:lnTo>
                <a:lnTo>
                  <a:pt x="881252" y="3840"/>
                </a:lnTo>
                <a:lnTo>
                  <a:pt x="887013" y="2880"/>
                </a:lnTo>
                <a:lnTo>
                  <a:pt x="900068" y="1063"/>
                </a:lnTo>
                <a:lnTo>
                  <a:pt x="912951" y="-2494"/>
                </a:lnTo>
                <a:lnTo>
                  <a:pt x="925263" y="-7642"/>
                </a:lnTo>
                <a:lnTo>
                  <a:pt x="936863" y="-14243"/>
                </a:lnTo>
                <a:lnTo>
                  <a:pt x="947607" y="-22163"/>
                </a:lnTo>
                <a:lnTo>
                  <a:pt x="957353" y="-31267"/>
                </a:lnTo>
                <a:lnTo>
                  <a:pt x="965957" y="-41419"/>
                </a:lnTo>
                <a:lnTo>
                  <a:pt x="973277" y="-52484"/>
                </a:lnTo>
                <a:lnTo>
                  <a:pt x="979169" y="-64328"/>
                </a:lnTo>
                <a:lnTo>
                  <a:pt x="975329" y="-66233"/>
                </a:lnTo>
                <a:lnTo>
                  <a:pt x="971209" y="-57570"/>
                </a:lnTo>
                <a:lnTo>
                  <a:pt x="964183" y="-46173"/>
                </a:lnTo>
                <a:lnTo>
                  <a:pt x="955862" y="-35836"/>
                </a:lnTo>
                <a:lnTo>
                  <a:pt x="946377" y="-26646"/>
                </a:lnTo>
                <a:lnTo>
                  <a:pt x="935858" y="-18690"/>
                </a:lnTo>
                <a:lnTo>
                  <a:pt x="924435" y="-12056"/>
                </a:lnTo>
                <a:lnTo>
                  <a:pt x="912240" y="-6832"/>
                </a:lnTo>
                <a:lnTo>
                  <a:pt x="899402" y="-3104"/>
                </a:lnTo>
                <a:lnTo>
                  <a:pt x="886053" y="-960"/>
                </a:lnTo>
                <a:lnTo>
                  <a:pt x="881252" y="0"/>
                </a:lnTo>
                <a:lnTo>
                  <a:pt x="820780" y="0"/>
                </a:lnTo>
                <a:lnTo>
                  <a:pt x="601385" y="144677"/>
                </a:lnTo>
                <a:lnTo>
                  <a:pt x="577900" y="1920"/>
                </a:lnTo>
                <a:close/>
              </a:path>
              <a:path w="979169" h="810204">
                <a:moveTo>
                  <a:pt x="599023" y="149748"/>
                </a:moveTo>
                <a:lnTo>
                  <a:pt x="599023" y="150708"/>
                </a:lnTo>
                <a:lnTo>
                  <a:pt x="599983" y="150708"/>
                </a:lnTo>
                <a:lnTo>
                  <a:pt x="600943" y="149748"/>
                </a:lnTo>
                <a:lnTo>
                  <a:pt x="823661" y="3840"/>
                </a:lnTo>
                <a:lnTo>
                  <a:pt x="821740" y="3840"/>
                </a:lnTo>
                <a:lnTo>
                  <a:pt x="601903" y="147827"/>
                </a:lnTo>
                <a:lnTo>
                  <a:pt x="598063" y="146867"/>
                </a:lnTo>
                <a:lnTo>
                  <a:pt x="577900" y="1920"/>
                </a:lnTo>
                <a:lnTo>
                  <a:pt x="577900" y="960"/>
                </a:lnTo>
                <a:lnTo>
                  <a:pt x="576955" y="0"/>
                </a:lnTo>
                <a:lnTo>
                  <a:pt x="575980" y="0"/>
                </a:lnTo>
                <a:lnTo>
                  <a:pt x="574075" y="1920"/>
                </a:lnTo>
                <a:lnTo>
                  <a:pt x="112318" y="0"/>
                </a:lnTo>
                <a:lnTo>
                  <a:pt x="82715" y="-4087"/>
                </a:lnTo>
                <a:lnTo>
                  <a:pt x="57110" y="-15057"/>
                </a:lnTo>
                <a:lnTo>
                  <a:pt x="35374" y="-31949"/>
                </a:lnTo>
                <a:lnTo>
                  <a:pt x="18552" y="-53795"/>
                </a:lnTo>
                <a:lnTo>
                  <a:pt x="7692" y="-79628"/>
                </a:lnTo>
                <a:lnTo>
                  <a:pt x="3840" y="-108478"/>
                </a:lnTo>
                <a:lnTo>
                  <a:pt x="3840" y="-554873"/>
                </a:lnTo>
                <a:lnTo>
                  <a:pt x="10608" y="-587281"/>
                </a:lnTo>
                <a:lnTo>
                  <a:pt x="23099" y="-610638"/>
                </a:lnTo>
                <a:lnTo>
                  <a:pt x="40777" y="-630404"/>
                </a:lnTo>
                <a:lnTo>
                  <a:pt x="62661" y="-645459"/>
                </a:lnTo>
                <a:lnTo>
                  <a:pt x="85435" y="-653735"/>
                </a:lnTo>
                <a:lnTo>
                  <a:pt x="90236" y="-655670"/>
                </a:lnTo>
                <a:lnTo>
                  <a:pt x="95996" y="-656630"/>
                </a:lnTo>
                <a:lnTo>
                  <a:pt x="106558" y="-656630"/>
                </a:lnTo>
                <a:lnTo>
                  <a:pt x="112318" y="-657575"/>
                </a:lnTo>
                <a:lnTo>
                  <a:pt x="875492" y="-657575"/>
                </a:lnTo>
                <a:lnTo>
                  <a:pt x="881252" y="-656630"/>
                </a:lnTo>
                <a:lnTo>
                  <a:pt x="891814" y="-656630"/>
                </a:lnTo>
                <a:lnTo>
                  <a:pt x="897575" y="-655670"/>
                </a:lnTo>
                <a:lnTo>
                  <a:pt x="906717" y="-653100"/>
                </a:lnTo>
                <a:lnTo>
                  <a:pt x="918480" y="-648735"/>
                </a:lnTo>
                <a:lnTo>
                  <a:pt x="929834" y="-642980"/>
                </a:lnTo>
                <a:lnTo>
                  <a:pt x="940780" y="-635508"/>
                </a:lnTo>
                <a:lnTo>
                  <a:pt x="944620" y="-632627"/>
                </a:lnTo>
                <a:lnTo>
                  <a:pt x="948461" y="-628787"/>
                </a:lnTo>
                <a:lnTo>
                  <a:pt x="956127" y="-622066"/>
                </a:lnTo>
                <a:lnTo>
                  <a:pt x="959022" y="-618225"/>
                </a:lnTo>
                <a:lnTo>
                  <a:pt x="962847" y="-613425"/>
                </a:lnTo>
                <a:lnTo>
                  <a:pt x="967372" y="-606545"/>
                </a:lnTo>
                <a:lnTo>
                  <a:pt x="973635" y="-595384"/>
                </a:lnTo>
                <a:lnTo>
                  <a:pt x="978685" y="-583557"/>
                </a:lnTo>
                <a:lnTo>
                  <a:pt x="982050" y="-571179"/>
                </a:lnTo>
                <a:lnTo>
                  <a:pt x="983010" y="-560633"/>
                </a:lnTo>
                <a:lnTo>
                  <a:pt x="983970" y="-554873"/>
                </a:lnTo>
                <a:lnTo>
                  <a:pt x="983970" y="-102717"/>
                </a:lnTo>
                <a:lnTo>
                  <a:pt x="983010" y="-96956"/>
                </a:lnTo>
                <a:lnTo>
                  <a:pt x="982050" y="-86395"/>
                </a:lnTo>
                <a:lnTo>
                  <a:pt x="981090" y="-81594"/>
                </a:lnTo>
                <a:lnTo>
                  <a:pt x="979169" y="-75849"/>
                </a:lnTo>
                <a:lnTo>
                  <a:pt x="977249" y="-71048"/>
                </a:lnTo>
                <a:lnTo>
                  <a:pt x="975329" y="-66233"/>
                </a:lnTo>
                <a:lnTo>
                  <a:pt x="979169" y="-64328"/>
                </a:lnTo>
                <a:lnTo>
                  <a:pt x="981090" y="-70073"/>
                </a:lnTo>
                <a:lnTo>
                  <a:pt x="983010" y="-74889"/>
                </a:lnTo>
                <a:lnTo>
                  <a:pt x="983970" y="-80634"/>
                </a:lnTo>
                <a:lnTo>
                  <a:pt x="985890" y="-85435"/>
                </a:lnTo>
                <a:lnTo>
                  <a:pt x="986850" y="-91196"/>
                </a:lnTo>
                <a:lnTo>
                  <a:pt x="986850" y="-96956"/>
                </a:lnTo>
                <a:lnTo>
                  <a:pt x="987811" y="-102717"/>
                </a:lnTo>
                <a:lnTo>
                  <a:pt x="987811" y="-549112"/>
                </a:lnTo>
                <a:lnTo>
                  <a:pt x="986850" y="-560633"/>
                </a:lnTo>
                <a:lnTo>
                  <a:pt x="986850" y="-566379"/>
                </a:lnTo>
                <a:lnTo>
                  <a:pt x="984930" y="-572155"/>
                </a:lnTo>
                <a:lnTo>
                  <a:pt x="982636" y="-581741"/>
                </a:lnTo>
                <a:lnTo>
                  <a:pt x="978381" y="-593709"/>
                </a:lnTo>
                <a:lnTo>
                  <a:pt x="972714" y="-605301"/>
                </a:lnTo>
                <a:lnTo>
                  <a:pt x="965743" y="-616305"/>
                </a:lnTo>
                <a:lnTo>
                  <a:pt x="961903" y="-620146"/>
                </a:lnTo>
                <a:lnTo>
                  <a:pt x="959022" y="-624946"/>
                </a:lnTo>
                <a:lnTo>
                  <a:pt x="955182" y="-627827"/>
                </a:lnTo>
                <a:lnTo>
                  <a:pt x="942700" y="-639348"/>
                </a:lnTo>
                <a:lnTo>
                  <a:pt x="934143" y="-644979"/>
                </a:lnTo>
                <a:lnTo>
                  <a:pt x="922899" y="-650929"/>
                </a:lnTo>
                <a:lnTo>
                  <a:pt x="911064" y="-655488"/>
                </a:lnTo>
                <a:lnTo>
                  <a:pt x="898535" y="-658550"/>
                </a:lnTo>
                <a:lnTo>
                  <a:pt x="892774" y="-659511"/>
                </a:lnTo>
                <a:lnTo>
                  <a:pt x="887013" y="-660455"/>
                </a:lnTo>
                <a:lnTo>
                  <a:pt x="881252" y="-661416"/>
                </a:lnTo>
                <a:lnTo>
                  <a:pt x="106558" y="-661416"/>
                </a:lnTo>
                <a:lnTo>
                  <a:pt x="100797" y="-660455"/>
                </a:lnTo>
                <a:lnTo>
                  <a:pt x="95036" y="-659511"/>
                </a:lnTo>
                <a:lnTo>
                  <a:pt x="90236" y="-658550"/>
                </a:lnTo>
                <a:lnTo>
                  <a:pt x="84490" y="-657575"/>
                </a:lnTo>
                <a:lnTo>
                  <a:pt x="78714" y="-656630"/>
                </a:lnTo>
                <a:lnTo>
                  <a:pt x="73929" y="-654710"/>
                </a:lnTo>
                <a:lnTo>
                  <a:pt x="50245" y="-642554"/>
                </a:lnTo>
                <a:lnTo>
                  <a:pt x="30124" y="-625367"/>
                </a:lnTo>
                <a:lnTo>
                  <a:pt x="14671" y="-604103"/>
                </a:lnTo>
                <a:lnTo>
                  <a:pt x="4652" y="-579593"/>
                </a:lnTo>
                <a:lnTo>
                  <a:pt x="0" y="-554873"/>
                </a:lnTo>
                <a:lnTo>
                  <a:pt x="0" y="-108478"/>
                </a:lnTo>
                <a:lnTo>
                  <a:pt x="5809" y="-73129"/>
                </a:lnTo>
                <a:lnTo>
                  <a:pt x="17937" y="-48059"/>
                </a:lnTo>
                <a:lnTo>
                  <a:pt x="35642" y="-26837"/>
                </a:lnTo>
                <a:lnTo>
                  <a:pt x="57933" y="-10453"/>
                </a:lnTo>
                <a:lnTo>
                  <a:pt x="83822" y="101"/>
                </a:lnTo>
                <a:lnTo>
                  <a:pt x="112318" y="3840"/>
                </a:lnTo>
                <a:lnTo>
                  <a:pt x="575980" y="3840"/>
                </a:lnTo>
                <a:lnTo>
                  <a:pt x="598063" y="148788"/>
                </a:lnTo>
                <a:lnTo>
                  <a:pt x="598063" y="149748"/>
                </a:lnTo>
                <a:lnTo>
                  <a:pt x="599023" y="149748"/>
                </a:lnTo>
                <a:close/>
              </a:path>
              <a:path w="979169" h="810204">
                <a:moveTo>
                  <a:pt x="598063" y="148788"/>
                </a:moveTo>
                <a:lnTo>
                  <a:pt x="575980" y="3840"/>
                </a:lnTo>
                <a:lnTo>
                  <a:pt x="574389" y="3840"/>
                </a:lnTo>
                <a:lnTo>
                  <a:pt x="598063" y="1487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" name="object 71"/>
          <p:cNvSpPr/>
          <p:nvPr/>
        </p:nvSpPr>
        <p:spPr>
          <a:xfrm>
            <a:off x="2015215" y="2494727"/>
            <a:ext cx="17282" cy="86410"/>
          </a:xfrm>
          <a:custGeom>
            <a:avLst/>
            <a:gdLst/>
            <a:ahLst/>
            <a:cxnLst/>
            <a:rect l="l" t="t" r="r" b="b"/>
            <a:pathLst>
              <a:path w="17282" h="86410">
                <a:moveTo>
                  <a:pt x="960" y="85450"/>
                </a:moveTo>
                <a:lnTo>
                  <a:pt x="1920" y="85450"/>
                </a:lnTo>
                <a:lnTo>
                  <a:pt x="2880" y="86410"/>
                </a:lnTo>
                <a:lnTo>
                  <a:pt x="14401" y="86410"/>
                </a:lnTo>
                <a:lnTo>
                  <a:pt x="15361" y="85450"/>
                </a:lnTo>
                <a:lnTo>
                  <a:pt x="16322" y="85450"/>
                </a:lnTo>
                <a:lnTo>
                  <a:pt x="17282" y="84490"/>
                </a:lnTo>
                <a:lnTo>
                  <a:pt x="17282" y="1935"/>
                </a:lnTo>
                <a:lnTo>
                  <a:pt x="16322" y="960"/>
                </a:lnTo>
                <a:lnTo>
                  <a:pt x="14401" y="960"/>
                </a:lnTo>
                <a:lnTo>
                  <a:pt x="12481" y="0"/>
                </a:lnTo>
                <a:lnTo>
                  <a:pt x="4800" y="0"/>
                </a:lnTo>
                <a:lnTo>
                  <a:pt x="3840" y="960"/>
                </a:lnTo>
                <a:lnTo>
                  <a:pt x="960" y="960"/>
                </a:lnTo>
                <a:lnTo>
                  <a:pt x="960" y="1935"/>
                </a:lnTo>
                <a:lnTo>
                  <a:pt x="0" y="1935"/>
                </a:lnTo>
                <a:lnTo>
                  <a:pt x="0" y="84490"/>
                </a:lnTo>
                <a:lnTo>
                  <a:pt x="960" y="854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/>
          <p:nvPr/>
        </p:nvSpPr>
        <p:spPr>
          <a:xfrm>
            <a:off x="2044019" y="2501447"/>
            <a:ext cx="41269" cy="80650"/>
          </a:xfrm>
          <a:custGeom>
            <a:avLst/>
            <a:gdLst/>
            <a:ahLst/>
            <a:cxnLst/>
            <a:rect l="l" t="t" r="r" b="b"/>
            <a:pathLst>
              <a:path w="41269" h="80650">
                <a:moveTo>
                  <a:pt x="20162" y="79689"/>
                </a:moveTo>
                <a:lnTo>
                  <a:pt x="22082" y="80650"/>
                </a:lnTo>
                <a:lnTo>
                  <a:pt x="33604" y="80650"/>
                </a:lnTo>
                <a:lnTo>
                  <a:pt x="34549" y="79689"/>
                </a:lnTo>
                <a:lnTo>
                  <a:pt x="37444" y="79689"/>
                </a:lnTo>
                <a:lnTo>
                  <a:pt x="38389" y="78729"/>
                </a:lnTo>
                <a:lnTo>
                  <a:pt x="39349" y="78729"/>
                </a:lnTo>
                <a:lnTo>
                  <a:pt x="40325" y="77769"/>
                </a:lnTo>
                <a:lnTo>
                  <a:pt x="40325" y="76809"/>
                </a:lnTo>
                <a:lnTo>
                  <a:pt x="41269" y="75849"/>
                </a:lnTo>
                <a:lnTo>
                  <a:pt x="41269" y="67208"/>
                </a:lnTo>
                <a:lnTo>
                  <a:pt x="40325" y="66248"/>
                </a:lnTo>
                <a:lnTo>
                  <a:pt x="40325" y="65288"/>
                </a:lnTo>
                <a:lnTo>
                  <a:pt x="38389" y="65288"/>
                </a:lnTo>
                <a:lnTo>
                  <a:pt x="37444" y="66248"/>
                </a:lnTo>
                <a:lnTo>
                  <a:pt x="27828" y="66248"/>
                </a:lnTo>
                <a:lnTo>
                  <a:pt x="26883" y="64328"/>
                </a:lnTo>
                <a:lnTo>
                  <a:pt x="25923" y="62407"/>
                </a:lnTo>
                <a:lnTo>
                  <a:pt x="25923" y="29763"/>
                </a:lnTo>
                <a:lnTo>
                  <a:pt x="39349" y="29763"/>
                </a:lnTo>
                <a:lnTo>
                  <a:pt x="40325" y="28803"/>
                </a:lnTo>
                <a:lnTo>
                  <a:pt x="40325" y="27843"/>
                </a:lnTo>
                <a:lnTo>
                  <a:pt x="41269" y="26883"/>
                </a:lnTo>
                <a:lnTo>
                  <a:pt x="41269" y="18242"/>
                </a:lnTo>
                <a:lnTo>
                  <a:pt x="40325" y="17282"/>
                </a:lnTo>
                <a:lnTo>
                  <a:pt x="40325" y="16322"/>
                </a:lnTo>
                <a:lnTo>
                  <a:pt x="25923" y="16322"/>
                </a:lnTo>
                <a:lnTo>
                  <a:pt x="25923" y="1920"/>
                </a:lnTo>
                <a:lnTo>
                  <a:pt x="24947" y="1920"/>
                </a:lnTo>
                <a:lnTo>
                  <a:pt x="24947" y="960"/>
                </a:lnTo>
                <a:lnTo>
                  <a:pt x="23042" y="960"/>
                </a:lnTo>
                <a:lnTo>
                  <a:pt x="22082" y="0"/>
                </a:lnTo>
                <a:lnTo>
                  <a:pt x="12481" y="0"/>
                </a:lnTo>
                <a:lnTo>
                  <a:pt x="11521" y="960"/>
                </a:lnTo>
                <a:lnTo>
                  <a:pt x="9601" y="960"/>
                </a:lnTo>
                <a:lnTo>
                  <a:pt x="9601" y="16322"/>
                </a:lnTo>
                <a:lnTo>
                  <a:pt x="960" y="16322"/>
                </a:lnTo>
                <a:lnTo>
                  <a:pt x="0" y="17282"/>
                </a:lnTo>
                <a:lnTo>
                  <a:pt x="0" y="27843"/>
                </a:lnTo>
                <a:lnTo>
                  <a:pt x="960" y="28803"/>
                </a:lnTo>
                <a:lnTo>
                  <a:pt x="960" y="29763"/>
                </a:lnTo>
                <a:lnTo>
                  <a:pt x="9601" y="29763"/>
                </a:lnTo>
                <a:lnTo>
                  <a:pt x="9601" y="66248"/>
                </a:lnTo>
                <a:lnTo>
                  <a:pt x="10561" y="69128"/>
                </a:lnTo>
                <a:lnTo>
                  <a:pt x="11521" y="72009"/>
                </a:lnTo>
                <a:lnTo>
                  <a:pt x="12481" y="73929"/>
                </a:lnTo>
                <a:lnTo>
                  <a:pt x="13441" y="75849"/>
                </a:lnTo>
                <a:lnTo>
                  <a:pt x="15361" y="76809"/>
                </a:lnTo>
                <a:lnTo>
                  <a:pt x="17266" y="78729"/>
                </a:lnTo>
                <a:lnTo>
                  <a:pt x="20162" y="796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/>
          <p:nvPr/>
        </p:nvSpPr>
        <p:spPr>
          <a:xfrm>
            <a:off x="2093930" y="2488006"/>
            <a:ext cx="26883" cy="38404"/>
          </a:xfrm>
          <a:custGeom>
            <a:avLst/>
            <a:gdLst/>
            <a:ahLst/>
            <a:cxnLst/>
            <a:rect l="l" t="t" r="r" b="b"/>
            <a:pathLst>
              <a:path w="26883" h="38404">
                <a:moveTo>
                  <a:pt x="0" y="36484"/>
                </a:moveTo>
                <a:lnTo>
                  <a:pt x="0" y="37444"/>
                </a:lnTo>
                <a:lnTo>
                  <a:pt x="960" y="37444"/>
                </a:lnTo>
                <a:lnTo>
                  <a:pt x="960" y="38404"/>
                </a:lnTo>
                <a:lnTo>
                  <a:pt x="10561" y="38404"/>
                </a:lnTo>
                <a:lnTo>
                  <a:pt x="10561" y="37444"/>
                </a:lnTo>
                <a:lnTo>
                  <a:pt x="12481" y="37444"/>
                </a:lnTo>
                <a:lnTo>
                  <a:pt x="12481" y="36484"/>
                </a:lnTo>
                <a:lnTo>
                  <a:pt x="22082" y="24002"/>
                </a:lnTo>
                <a:lnTo>
                  <a:pt x="23042" y="22082"/>
                </a:lnTo>
                <a:lnTo>
                  <a:pt x="23042" y="21122"/>
                </a:lnTo>
                <a:lnTo>
                  <a:pt x="24003" y="20177"/>
                </a:lnTo>
                <a:lnTo>
                  <a:pt x="24963" y="18242"/>
                </a:lnTo>
                <a:lnTo>
                  <a:pt x="24963" y="17282"/>
                </a:lnTo>
                <a:lnTo>
                  <a:pt x="25923" y="16337"/>
                </a:lnTo>
                <a:lnTo>
                  <a:pt x="25923" y="12496"/>
                </a:lnTo>
                <a:lnTo>
                  <a:pt x="26883" y="10561"/>
                </a:lnTo>
                <a:lnTo>
                  <a:pt x="26883" y="4815"/>
                </a:lnTo>
                <a:lnTo>
                  <a:pt x="25923" y="3840"/>
                </a:lnTo>
                <a:lnTo>
                  <a:pt x="25923" y="2895"/>
                </a:lnTo>
                <a:lnTo>
                  <a:pt x="24963" y="1935"/>
                </a:lnTo>
                <a:lnTo>
                  <a:pt x="24003" y="975"/>
                </a:lnTo>
                <a:lnTo>
                  <a:pt x="22082" y="975"/>
                </a:lnTo>
                <a:lnTo>
                  <a:pt x="21122" y="0"/>
                </a:lnTo>
                <a:lnTo>
                  <a:pt x="16322" y="0"/>
                </a:lnTo>
                <a:lnTo>
                  <a:pt x="14401" y="975"/>
                </a:lnTo>
                <a:lnTo>
                  <a:pt x="11521" y="975"/>
                </a:lnTo>
                <a:lnTo>
                  <a:pt x="10561" y="1935"/>
                </a:lnTo>
                <a:lnTo>
                  <a:pt x="9601" y="1935"/>
                </a:lnTo>
                <a:lnTo>
                  <a:pt x="9601" y="3840"/>
                </a:lnTo>
                <a:lnTo>
                  <a:pt x="8641" y="4815"/>
                </a:lnTo>
                <a:lnTo>
                  <a:pt x="8641" y="17282"/>
                </a:lnTo>
                <a:lnTo>
                  <a:pt x="960" y="35524"/>
                </a:lnTo>
                <a:lnTo>
                  <a:pt x="0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/>
          <p:nvPr/>
        </p:nvSpPr>
        <p:spPr>
          <a:xfrm>
            <a:off x="2124654" y="2515849"/>
            <a:ext cx="45110" cy="66248"/>
          </a:xfrm>
          <a:custGeom>
            <a:avLst/>
            <a:gdLst/>
            <a:ahLst/>
            <a:cxnLst/>
            <a:rect l="l" t="t" r="r" b="b"/>
            <a:pathLst>
              <a:path w="45110" h="66248">
                <a:moveTo>
                  <a:pt x="40325" y="33604"/>
                </a:moveTo>
                <a:lnTo>
                  <a:pt x="39364" y="32644"/>
                </a:lnTo>
                <a:lnTo>
                  <a:pt x="37444" y="31683"/>
                </a:lnTo>
                <a:lnTo>
                  <a:pt x="35524" y="30723"/>
                </a:lnTo>
                <a:lnTo>
                  <a:pt x="33604" y="29763"/>
                </a:lnTo>
                <a:lnTo>
                  <a:pt x="32644" y="28803"/>
                </a:lnTo>
                <a:lnTo>
                  <a:pt x="30723" y="27843"/>
                </a:lnTo>
                <a:lnTo>
                  <a:pt x="28803" y="26883"/>
                </a:lnTo>
                <a:lnTo>
                  <a:pt x="26883" y="26883"/>
                </a:lnTo>
                <a:lnTo>
                  <a:pt x="24963" y="25923"/>
                </a:lnTo>
                <a:lnTo>
                  <a:pt x="23042" y="24963"/>
                </a:lnTo>
                <a:lnTo>
                  <a:pt x="22082" y="24963"/>
                </a:lnTo>
                <a:lnTo>
                  <a:pt x="20162" y="24002"/>
                </a:lnTo>
                <a:lnTo>
                  <a:pt x="19202" y="23042"/>
                </a:lnTo>
                <a:lnTo>
                  <a:pt x="18242" y="22082"/>
                </a:lnTo>
                <a:lnTo>
                  <a:pt x="17282" y="21122"/>
                </a:lnTo>
                <a:lnTo>
                  <a:pt x="16322" y="20162"/>
                </a:lnTo>
                <a:lnTo>
                  <a:pt x="16322" y="15361"/>
                </a:lnTo>
                <a:lnTo>
                  <a:pt x="17282" y="14401"/>
                </a:lnTo>
                <a:lnTo>
                  <a:pt x="18242" y="13441"/>
                </a:lnTo>
                <a:lnTo>
                  <a:pt x="19202" y="13441"/>
                </a:lnTo>
                <a:lnTo>
                  <a:pt x="20162" y="12481"/>
                </a:lnTo>
                <a:lnTo>
                  <a:pt x="21122" y="12481"/>
                </a:lnTo>
                <a:lnTo>
                  <a:pt x="22082" y="11521"/>
                </a:lnTo>
                <a:lnTo>
                  <a:pt x="26883" y="11521"/>
                </a:lnTo>
                <a:lnTo>
                  <a:pt x="28803" y="12481"/>
                </a:lnTo>
                <a:lnTo>
                  <a:pt x="30723" y="12481"/>
                </a:lnTo>
                <a:lnTo>
                  <a:pt x="31683" y="13441"/>
                </a:lnTo>
                <a:lnTo>
                  <a:pt x="33604" y="13441"/>
                </a:lnTo>
                <a:lnTo>
                  <a:pt x="34549" y="14401"/>
                </a:lnTo>
                <a:lnTo>
                  <a:pt x="35524" y="14401"/>
                </a:lnTo>
                <a:lnTo>
                  <a:pt x="37444" y="15361"/>
                </a:lnTo>
                <a:lnTo>
                  <a:pt x="38389" y="16322"/>
                </a:lnTo>
                <a:lnTo>
                  <a:pt x="40325" y="16322"/>
                </a:lnTo>
                <a:lnTo>
                  <a:pt x="41269" y="15361"/>
                </a:lnTo>
                <a:lnTo>
                  <a:pt x="41269" y="4800"/>
                </a:lnTo>
                <a:lnTo>
                  <a:pt x="40325" y="4800"/>
                </a:lnTo>
                <a:lnTo>
                  <a:pt x="40325" y="3840"/>
                </a:lnTo>
                <a:lnTo>
                  <a:pt x="39364" y="3840"/>
                </a:lnTo>
                <a:lnTo>
                  <a:pt x="39364" y="2880"/>
                </a:lnTo>
                <a:lnTo>
                  <a:pt x="38389" y="2880"/>
                </a:lnTo>
                <a:lnTo>
                  <a:pt x="37444" y="1920"/>
                </a:lnTo>
                <a:lnTo>
                  <a:pt x="35524" y="1920"/>
                </a:lnTo>
                <a:lnTo>
                  <a:pt x="34549" y="960"/>
                </a:lnTo>
                <a:lnTo>
                  <a:pt x="31683" y="960"/>
                </a:lnTo>
                <a:lnTo>
                  <a:pt x="29763" y="0"/>
                </a:lnTo>
                <a:lnTo>
                  <a:pt x="20162" y="0"/>
                </a:lnTo>
                <a:lnTo>
                  <a:pt x="17282" y="960"/>
                </a:lnTo>
                <a:lnTo>
                  <a:pt x="14401" y="960"/>
                </a:lnTo>
                <a:lnTo>
                  <a:pt x="11521" y="1920"/>
                </a:lnTo>
                <a:lnTo>
                  <a:pt x="8641" y="3840"/>
                </a:lnTo>
                <a:lnTo>
                  <a:pt x="6720" y="5760"/>
                </a:lnTo>
                <a:lnTo>
                  <a:pt x="4800" y="6720"/>
                </a:lnTo>
                <a:lnTo>
                  <a:pt x="2880" y="8641"/>
                </a:lnTo>
                <a:lnTo>
                  <a:pt x="1920" y="11521"/>
                </a:lnTo>
                <a:lnTo>
                  <a:pt x="960" y="13441"/>
                </a:lnTo>
                <a:lnTo>
                  <a:pt x="0" y="16322"/>
                </a:lnTo>
                <a:lnTo>
                  <a:pt x="0" y="22082"/>
                </a:lnTo>
                <a:lnTo>
                  <a:pt x="960" y="24002"/>
                </a:lnTo>
                <a:lnTo>
                  <a:pt x="1920" y="25923"/>
                </a:lnTo>
                <a:lnTo>
                  <a:pt x="1920" y="27843"/>
                </a:lnTo>
                <a:lnTo>
                  <a:pt x="3840" y="29763"/>
                </a:lnTo>
                <a:lnTo>
                  <a:pt x="4800" y="31683"/>
                </a:lnTo>
                <a:lnTo>
                  <a:pt x="5760" y="32644"/>
                </a:lnTo>
                <a:lnTo>
                  <a:pt x="7680" y="33604"/>
                </a:lnTo>
                <a:lnTo>
                  <a:pt x="9601" y="34564"/>
                </a:lnTo>
                <a:lnTo>
                  <a:pt x="10561" y="35524"/>
                </a:lnTo>
                <a:lnTo>
                  <a:pt x="12481" y="36484"/>
                </a:lnTo>
                <a:lnTo>
                  <a:pt x="14401" y="37444"/>
                </a:lnTo>
                <a:lnTo>
                  <a:pt x="16322" y="38404"/>
                </a:lnTo>
                <a:lnTo>
                  <a:pt x="18242" y="39364"/>
                </a:lnTo>
                <a:lnTo>
                  <a:pt x="20162" y="39364"/>
                </a:lnTo>
                <a:lnTo>
                  <a:pt x="21122" y="40325"/>
                </a:lnTo>
                <a:lnTo>
                  <a:pt x="23042" y="41285"/>
                </a:lnTo>
                <a:lnTo>
                  <a:pt x="24002" y="41285"/>
                </a:lnTo>
                <a:lnTo>
                  <a:pt x="25923" y="42245"/>
                </a:lnTo>
                <a:lnTo>
                  <a:pt x="26883" y="43205"/>
                </a:lnTo>
                <a:lnTo>
                  <a:pt x="27843" y="44165"/>
                </a:lnTo>
                <a:lnTo>
                  <a:pt x="28803" y="45125"/>
                </a:lnTo>
                <a:lnTo>
                  <a:pt x="28803" y="49926"/>
                </a:lnTo>
                <a:lnTo>
                  <a:pt x="27843" y="50886"/>
                </a:lnTo>
                <a:lnTo>
                  <a:pt x="26883" y="51846"/>
                </a:lnTo>
                <a:lnTo>
                  <a:pt x="25923" y="52806"/>
                </a:lnTo>
                <a:lnTo>
                  <a:pt x="24963" y="52806"/>
                </a:lnTo>
                <a:lnTo>
                  <a:pt x="24002" y="53766"/>
                </a:lnTo>
                <a:lnTo>
                  <a:pt x="22082" y="53766"/>
                </a:lnTo>
                <a:lnTo>
                  <a:pt x="20162" y="54726"/>
                </a:lnTo>
                <a:lnTo>
                  <a:pt x="16322" y="54726"/>
                </a:lnTo>
                <a:lnTo>
                  <a:pt x="14401" y="53766"/>
                </a:lnTo>
                <a:lnTo>
                  <a:pt x="12481" y="53766"/>
                </a:lnTo>
                <a:lnTo>
                  <a:pt x="10561" y="52806"/>
                </a:lnTo>
                <a:lnTo>
                  <a:pt x="9601" y="51846"/>
                </a:lnTo>
                <a:lnTo>
                  <a:pt x="7680" y="51846"/>
                </a:lnTo>
                <a:lnTo>
                  <a:pt x="6720" y="50886"/>
                </a:lnTo>
                <a:lnTo>
                  <a:pt x="4800" y="50886"/>
                </a:lnTo>
                <a:lnTo>
                  <a:pt x="3840" y="49926"/>
                </a:lnTo>
                <a:lnTo>
                  <a:pt x="2880" y="48966"/>
                </a:lnTo>
                <a:lnTo>
                  <a:pt x="960" y="48966"/>
                </a:lnTo>
                <a:lnTo>
                  <a:pt x="960" y="49926"/>
                </a:lnTo>
                <a:lnTo>
                  <a:pt x="0" y="49926"/>
                </a:lnTo>
                <a:lnTo>
                  <a:pt x="0" y="59527"/>
                </a:lnTo>
                <a:lnTo>
                  <a:pt x="960" y="60487"/>
                </a:lnTo>
                <a:lnTo>
                  <a:pt x="960" y="61447"/>
                </a:lnTo>
                <a:lnTo>
                  <a:pt x="1920" y="61447"/>
                </a:lnTo>
                <a:lnTo>
                  <a:pt x="1920" y="62407"/>
                </a:lnTo>
                <a:lnTo>
                  <a:pt x="2880" y="62407"/>
                </a:lnTo>
                <a:lnTo>
                  <a:pt x="3840" y="63367"/>
                </a:lnTo>
                <a:lnTo>
                  <a:pt x="4800" y="63367"/>
                </a:lnTo>
                <a:lnTo>
                  <a:pt x="5760" y="64328"/>
                </a:lnTo>
                <a:lnTo>
                  <a:pt x="7680" y="64328"/>
                </a:lnTo>
                <a:lnTo>
                  <a:pt x="9601" y="65288"/>
                </a:lnTo>
                <a:lnTo>
                  <a:pt x="11521" y="65288"/>
                </a:lnTo>
                <a:lnTo>
                  <a:pt x="13441" y="66248"/>
                </a:lnTo>
                <a:lnTo>
                  <a:pt x="26883" y="66248"/>
                </a:lnTo>
                <a:lnTo>
                  <a:pt x="29763" y="65288"/>
                </a:lnTo>
                <a:lnTo>
                  <a:pt x="32644" y="64328"/>
                </a:lnTo>
                <a:lnTo>
                  <a:pt x="35524" y="63367"/>
                </a:lnTo>
                <a:lnTo>
                  <a:pt x="37444" y="61447"/>
                </a:lnTo>
                <a:lnTo>
                  <a:pt x="40325" y="59527"/>
                </a:lnTo>
                <a:lnTo>
                  <a:pt x="42230" y="57607"/>
                </a:lnTo>
                <a:lnTo>
                  <a:pt x="43205" y="54726"/>
                </a:lnTo>
                <a:lnTo>
                  <a:pt x="44165" y="51846"/>
                </a:lnTo>
                <a:lnTo>
                  <a:pt x="45110" y="48966"/>
                </a:lnTo>
                <a:lnTo>
                  <a:pt x="45110" y="43205"/>
                </a:lnTo>
                <a:lnTo>
                  <a:pt x="44165" y="41285"/>
                </a:lnTo>
                <a:lnTo>
                  <a:pt x="44165" y="39364"/>
                </a:lnTo>
                <a:lnTo>
                  <a:pt x="43205" y="37444"/>
                </a:lnTo>
                <a:lnTo>
                  <a:pt x="41269" y="35524"/>
                </a:lnTo>
                <a:lnTo>
                  <a:pt x="40325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/>
          <p:nvPr/>
        </p:nvSpPr>
        <p:spPr>
          <a:xfrm>
            <a:off x="2212969" y="2495687"/>
            <a:ext cx="47990" cy="85450"/>
          </a:xfrm>
          <a:custGeom>
            <a:avLst/>
            <a:gdLst/>
            <a:ahLst/>
            <a:cxnLst/>
            <a:rect l="l" t="t" r="r" b="b"/>
            <a:pathLst>
              <a:path w="47990" h="85450">
                <a:moveTo>
                  <a:pt x="18242" y="36484"/>
                </a:moveTo>
                <a:lnTo>
                  <a:pt x="18242" y="13441"/>
                </a:lnTo>
                <a:lnTo>
                  <a:pt x="47045" y="13441"/>
                </a:lnTo>
                <a:lnTo>
                  <a:pt x="47045" y="12496"/>
                </a:lnTo>
                <a:lnTo>
                  <a:pt x="47990" y="12496"/>
                </a:lnTo>
                <a:lnTo>
                  <a:pt x="47990" y="975"/>
                </a:lnTo>
                <a:lnTo>
                  <a:pt x="47045" y="975"/>
                </a:lnTo>
                <a:lnTo>
                  <a:pt x="47045" y="0"/>
                </a:lnTo>
                <a:lnTo>
                  <a:pt x="2880" y="0"/>
                </a:lnTo>
                <a:lnTo>
                  <a:pt x="1920" y="975"/>
                </a:lnTo>
                <a:lnTo>
                  <a:pt x="960" y="1935"/>
                </a:lnTo>
                <a:lnTo>
                  <a:pt x="0" y="2880"/>
                </a:lnTo>
                <a:lnTo>
                  <a:pt x="0" y="83530"/>
                </a:lnTo>
                <a:lnTo>
                  <a:pt x="960" y="83530"/>
                </a:lnTo>
                <a:lnTo>
                  <a:pt x="960" y="84490"/>
                </a:lnTo>
                <a:lnTo>
                  <a:pt x="1920" y="84490"/>
                </a:lnTo>
                <a:lnTo>
                  <a:pt x="2880" y="85450"/>
                </a:lnTo>
                <a:lnTo>
                  <a:pt x="14401" y="85450"/>
                </a:lnTo>
                <a:lnTo>
                  <a:pt x="15361" y="84490"/>
                </a:lnTo>
                <a:lnTo>
                  <a:pt x="17282" y="84490"/>
                </a:lnTo>
                <a:lnTo>
                  <a:pt x="17282" y="83530"/>
                </a:lnTo>
                <a:lnTo>
                  <a:pt x="18242" y="82570"/>
                </a:lnTo>
                <a:lnTo>
                  <a:pt x="18242" y="50886"/>
                </a:lnTo>
                <a:lnTo>
                  <a:pt x="45125" y="50886"/>
                </a:lnTo>
                <a:lnTo>
                  <a:pt x="45125" y="49926"/>
                </a:lnTo>
                <a:lnTo>
                  <a:pt x="46085" y="49926"/>
                </a:lnTo>
                <a:lnTo>
                  <a:pt x="46085" y="47045"/>
                </a:lnTo>
                <a:lnTo>
                  <a:pt x="47045" y="46085"/>
                </a:lnTo>
                <a:lnTo>
                  <a:pt x="47045" y="41285"/>
                </a:lnTo>
                <a:lnTo>
                  <a:pt x="46085" y="40325"/>
                </a:lnTo>
                <a:lnTo>
                  <a:pt x="46085" y="37444"/>
                </a:lnTo>
                <a:lnTo>
                  <a:pt x="45125" y="37444"/>
                </a:lnTo>
                <a:lnTo>
                  <a:pt x="45125" y="36484"/>
                </a:lnTo>
                <a:lnTo>
                  <a:pt x="18242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/>
          <p:nvPr/>
        </p:nvSpPr>
        <p:spPr>
          <a:xfrm>
            <a:off x="2308966" y="2554254"/>
            <a:ext cx="17282" cy="26883"/>
          </a:xfrm>
          <a:custGeom>
            <a:avLst/>
            <a:gdLst/>
            <a:ahLst/>
            <a:cxnLst/>
            <a:rect l="l" t="t" r="r" b="b"/>
            <a:pathLst>
              <a:path w="17282" h="26883">
                <a:moveTo>
                  <a:pt x="17282" y="0"/>
                </a:moveTo>
                <a:lnTo>
                  <a:pt x="15361" y="2880"/>
                </a:lnTo>
                <a:lnTo>
                  <a:pt x="13441" y="5760"/>
                </a:lnTo>
                <a:lnTo>
                  <a:pt x="10561" y="7680"/>
                </a:lnTo>
                <a:lnTo>
                  <a:pt x="8641" y="9601"/>
                </a:lnTo>
                <a:lnTo>
                  <a:pt x="4800" y="10561"/>
                </a:lnTo>
                <a:lnTo>
                  <a:pt x="1920" y="12481"/>
                </a:lnTo>
                <a:lnTo>
                  <a:pt x="0" y="26883"/>
                </a:lnTo>
                <a:lnTo>
                  <a:pt x="6720" y="25923"/>
                </a:lnTo>
                <a:lnTo>
                  <a:pt x="11521" y="24002"/>
                </a:lnTo>
                <a:lnTo>
                  <a:pt x="17282" y="22082"/>
                </a:lnTo>
                <a:lnTo>
                  <a:pt x="172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/>
          <p:nvPr/>
        </p:nvSpPr>
        <p:spPr>
          <a:xfrm>
            <a:off x="2275362" y="2495687"/>
            <a:ext cx="71048" cy="85450"/>
          </a:xfrm>
          <a:custGeom>
            <a:avLst/>
            <a:gdLst/>
            <a:ahLst/>
            <a:cxnLst/>
            <a:rect l="l" t="t" r="r" b="b"/>
            <a:pathLst>
              <a:path w="71048" h="85450">
                <a:moveTo>
                  <a:pt x="0" y="2880"/>
                </a:moveTo>
                <a:lnTo>
                  <a:pt x="0" y="81610"/>
                </a:lnTo>
                <a:lnTo>
                  <a:pt x="975" y="82570"/>
                </a:lnTo>
                <a:lnTo>
                  <a:pt x="1935" y="83530"/>
                </a:lnTo>
                <a:lnTo>
                  <a:pt x="2880" y="84490"/>
                </a:lnTo>
                <a:lnTo>
                  <a:pt x="3840" y="85450"/>
                </a:lnTo>
                <a:lnTo>
                  <a:pt x="33604" y="85450"/>
                </a:lnTo>
                <a:lnTo>
                  <a:pt x="35524" y="71048"/>
                </a:lnTo>
                <a:lnTo>
                  <a:pt x="17282" y="71048"/>
                </a:lnTo>
                <a:lnTo>
                  <a:pt x="17282" y="13441"/>
                </a:lnTo>
                <a:lnTo>
                  <a:pt x="31683" y="13441"/>
                </a:lnTo>
                <a:lnTo>
                  <a:pt x="35524" y="14401"/>
                </a:lnTo>
                <a:lnTo>
                  <a:pt x="39364" y="15361"/>
                </a:lnTo>
                <a:lnTo>
                  <a:pt x="42245" y="17282"/>
                </a:lnTo>
                <a:lnTo>
                  <a:pt x="45125" y="19217"/>
                </a:lnTo>
                <a:lnTo>
                  <a:pt x="47045" y="21122"/>
                </a:lnTo>
                <a:lnTo>
                  <a:pt x="48966" y="24002"/>
                </a:lnTo>
                <a:lnTo>
                  <a:pt x="50886" y="26883"/>
                </a:lnTo>
                <a:lnTo>
                  <a:pt x="51846" y="30723"/>
                </a:lnTo>
                <a:lnTo>
                  <a:pt x="52806" y="33604"/>
                </a:lnTo>
                <a:lnTo>
                  <a:pt x="53766" y="37444"/>
                </a:lnTo>
                <a:lnTo>
                  <a:pt x="53766" y="47045"/>
                </a:lnTo>
                <a:lnTo>
                  <a:pt x="52806" y="50886"/>
                </a:lnTo>
                <a:lnTo>
                  <a:pt x="51846" y="54726"/>
                </a:lnTo>
                <a:lnTo>
                  <a:pt x="50886" y="58567"/>
                </a:lnTo>
                <a:lnTo>
                  <a:pt x="50886" y="80650"/>
                </a:lnTo>
                <a:lnTo>
                  <a:pt x="55686" y="78729"/>
                </a:lnTo>
                <a:lnTo>
                  <a:pt x="59527" y="74889"/>
                </a:lnTo>
                <a:lnTo>
                  <a:pt x="63367" y="71048"/>
                </a:lnTo>
                <a:lnTo>
                  <a:pt x="66248" y="67208"/>
                </a:lnTo>
                <a:lnTo>
                  <a:pt x="68168" y="61447"/>
                </a:lnTo>
                <a:lnTo>
                  <a:pt x="70088" y="55686"/>
                </a:lnTo>
                <a:lnTo>
                  <a:pt x="71048" y="48966"/>
                </a:lnTo>
                <a:lnTo>
                  <a:pt x="71048" y="34564"/>
                </a:lnTo>
                <a:lnTo>
                  <a:pt x="70088" y="28803"/>
                </a:lnTo>
                <a:lnTo>
                  <a:pt x="68168" y="23042"/>
                </a:lnTo>
                <a:lnTo>
                  <a:pt x="66248" y="18242"/>
                </a:lnTo>
                <a:lnTo>
                  <a:pt x="63367" y="13441"/>
                </a:lnTo>
                <a:lnTo>
                  <a:pt x="60487" y="10561"/>
                </a:lnTo>
                <a:lnTo>
                  <a:pt x="56647" y="6720"/>
                </a:lnTo>
                <a:lnTo>
                  <a:pt x="51846" y="3840"/>
                </a:lnTo>
                <a:lnTo>
                  <a:pt x="47045" y="1935"/>
                </a:lnTo>
                <a:lnTo>
                  <a:pt x="41285" y="975"/>
                </a:lnTo>
                <a:lnTo>
                  <a:pt x="34564" y="0"/>
                </a:lnTo>
                <a:lnTo>
                  <a:pt x="2880" y="0"/>
                </a:lnTo>
                <a:lnTo>
                  <a:pt x="1935" y="975"/>
                </a:lnTo>
                <a:lnTo>
                  <a:pt x="975" y="1935"/>
                </a:lnTo>
                <a:lnTo>
                  <a:pt x="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/>
          <p:nvPr/>
        </p:nvSpPr>
        <p:spPr>
          <a:xfrm>
            <a:off x="2360813" y="2494727"/>
            <a:ext cx="17282" cy="86410"/>
          </a:xfrm>
          <a:custGeom>
            <a:avLst/>
            <a:gdLst/>
            <a:ahLst/>
            <a:cxnLst/>
            <a:rect l="l" t="t" r="r" b="b"/>
            <a:pathLst>
              <a:path w="17282" h="86410">
                <a:moveTo>
                  <a:pt x="7680" y="86410"/>
                </a:moveTo>
                <a:lnTo>
                  <a:pt x="14401" y="86410"/>
                </a:lnTo>
                <a:lnTo>
                  <a:pt x="15346" y="85450"/>
                </a:lnTo>
                <a:lnTo>
                  <a:pt x="17282" y="85450"/>
                </a:lnTo>
                <a:lnTo>
                  <a:pt x="17282" y="960"/>
                </a:lnTo>
                <a:lnTo>
                  <a:pt x="14401" y="960"/>
                </a:lnTo>
                <a:lnTo>
                  <a:pt x="13441" y="0"/>
                </a:lnTo>
                <a:lnTo>
                  <a:pt x="4785" y="0"/>
                </a:lnTo>
                <a:lnTo>
                  <a:pt x="3840" y="960"/>
                </a:lnTo>
                <a:lnTo>
                  <a:pt x="944" y="960"/>
                </a:lnTo>
                <a:lnTo>
                  <a:pt x="944" y="1935"/>
                </a:lnTo>
                <a:lnTo>
                  <a:pt x="0" y="1935"/>
                </a:lnTo>
                <a:lnTo>
                  <a:pt x="0" y="84490"/>
                </a:lnTo>
                <a:lnTo>
                  <a:pt x="944" y="84490"/>
                </a:lnTo>
                <a:lnTo>
                  <a:pt x="944" y="85450"/>
                </a:lnTo>
                <a:lnTo>
                  <a:pt x="1905" y="85450"/>
                </a:lnTo>
                <a:lnTo>
                  <a:pt x="2880" y="86410"/>
                </a:lnTo>
                <a:lnTo>
                  <a:pt x="7680" y="864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/>
          <p:nvPr/>
        </p:nvSpPr>
        <p:spPr>
          <a:xfrm>
            <a:off x="2133295" y="3373099"/>
            <a:ext cx="1047323" cy="834222"/>
          </a:xfrm>
          <a:custGeom>
            <a:avLst/>
            <a:gdLst/>
            <a:ahLst/>
            <a:cxnLst/>
            <a:rect l="l" t="t" r="r" b="b"/>
            <a:pathLst>
              <a:path w="1047323" h="834222">
                <a:moveTo>
                  <a:pt x="692" y="748978"/>
                </a:moveTo>
                <a:lnTo>
                  <a:pt x="14604" y="788638"/>
                </a:lnTo>
                <a:lnTo>
                  <a:pt x="43211" y="818092"/>
                </a:lnTo>
                <a:lnTo>
                  <a:pt x="82315" y="833136"/>
                </a:lnTo>
                <a:lnTo>
                  <a:pt x="96956" y="834222"/>
                </a:lnTo>
                <a:lnTo>
                  <a:pt x="950366" y="834222"/>
                </a:lnTo>
                <a:lnTo>
                  <a:pt x="989452" y="826093"/>
                </a:lnTo>
                <a:lnTo>
                  <a:pt x="1022773" y="801914"/>
                </a:lnTo>
                <a:lnTo>
                  <a:pt x="1043084" y="765843"/>
                </a:lnTo>
                <a:lnTo>
                  <a:pt x="1047323" y="737265"/>
                </a:lnTo>
                <a:lnTo>
                  <a:pt x="1047323" y="348477"/>
                </a:lnTo>
                <a:lnTo>
                  <a:pt x="1038973" y="308729"/>
                </a:lnTo>
                <a:lnTo>
                  <a:pt x="1014767" y="275313"/>
                </a:lnTo>
                <a:lnTo>
                  <a:pt x="978816" y="254846"/>
                </a:lnTo>
                <a:lnTo>
                  <a:pt x="950366" y="250560"/>
                </a:lnTo>
                <a:lnTo>
                  <a:pt x="872611" y="250560"/>
                </a:lnTo>
                <a:lnTo>
                  <a:pt x="984930" y="0"/>
                </a:lnTo>
                <a:lnTo>
                  <a:pt x="611504" y="250560"/>
                </a:lnTo>
                <a:lnTo>
                  <a:pt x="96956" y="250560"/>
                </a:lnTo>
                <a:lnTo>
                  <a:pt x="84527" y="251357"/>
                </a:lnTo>
                <a:lnTo>
                  <a:pt x="57365" y="259077"/>
                </a:lnTo>
                <a:lnTo>
                  <a:pt x="34106" y="273948"/>
                </a:lnTo>
                <a:lnTo>
                  <a:pt x="15975" y="294671"/>
                </a:lnTo>
                <a:lnTo>
                  <a:pt x="4198" y="319947"/>
                </a:lnTo>
                <a:lnTo>
                  <a:pt x="0" y="348477"/>
                </a:lnTo>
                <a:lnTo>
                  <a:pt x="0" y="737265"/>
                </a:lnTo>
                <a:lnTo>
                  <a:pt x="692" y="74897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" name="object 80"/>
          <p:cNvSpPr/>
          <p:nvPr/>
        </p:nvSpPr>
        <p:spPr>
          <a:xfrm>
            <a:off x="2131374" y="3371194"/>
            <a:ext cx="988771" cy="838047"/>
          </a:xfrm>
          <a:custGeom>
            <a:avLst/>
            <a:gdLst/>
            <a:ahLst/>
            <a:cxnLst/>
            <a:rect l="l" t="t" r="r" b="b"/>
            <a:pathLst>
              <a:path w="988771" h="838047">
                <a:moveTo>
                  <a:pt x="987811" y="3840"/>
                </a:moveTo>
                <a:lnTo>
                  <a:pt x="987811" y="0"/>
                </a:lnTo>
                <a:lnTo>
                  <a:pt x="985890" y="0"/>
                </a:lnTo>
                <a:lnTo>
                  <a:pt x="984930" y="960"/>
                </a:lnTo>
                <a:lnTo>
                  <a:pt x="981899" y="7806"/>
                </a:lnTo>
                <a:lnTo>
                  <a:pt x="873572" y="252465"/>
                </a:lnTo>
                <a:lnTo>
                  <a:pt x="874532" y="250545"/>
                </a:lnTo>
                <a:lnTo>
                  <a:pt x="877743" y="250545"/>
                </a:lnTo>
                <a:lnTo>
                  <a:pt x="988771" y="2880"/>
                </a:lnTo>
                <a:lnTo>
                  <a:pt x="988771" y="0"/>
                </a:lnTo>
                <a:lnTo>
                  <a:pt x="987811" y="0"/>
                </a:lnTo>
                <a:lnTo>
                  <a:pt x="987811" y="3840"/>
                </a:lnTo>
                <a:close/>
              </a:path>
              <a:path w="988771" h="838047">
                <a:moveTo>
                  <a:pt x="480" y="753511"/>
                </a:moveTo>
                <a:lnTo>
                  <a:pt x="3398" y="766508"/>
                </a:lnTo>
                <a:lnTo>
                  <a:pt x="8120" y="779050"/>
                </a:lnTo>
                <a:lnTo>
                  <a:pt x="14485" y="790914"/>
                </a:lnTo>
                <a:lnTo>
                  <a:pt x="22330" y="801878"/>
                </a:lnTo>
                <a:lnTo>
                  <a:pt x="31493" y="811720"/>
                </a:lnTo>
                <a:lnTo>
                  <a:pt x="41813" y="820217"/>
                </a:lnTo>
                <a:lnTo>
                  <a:pt x="53127" y="827146"/>
                </a:lnTo>
                <a:lnTo>
                  <a:pt x="65272" y="832286"/>
                </a:lnTo>
                <a:lnTo>
                  <a:pt x="70073" y="834207"/>
                </a:lnTo>
                <a:lnTo>
                  <a:pt x="74874" y="835167"/>
                </a:lnTo>
                <a:lnTo>
                  <a:pt x="84475" y="837087"/>
                </a:lnTo>
                <a:lnTo>
                  <a:pt x="94076" y="838047"/>
                </a:lnTo>
                <a:lnTo>
                  <a:pt x="962847" y="838047"/>
                </a:lnTo>
                <a:lnTo>
                  <a:pt x="967648" y="837087"/>
                </a:lnTo>
                <a:lnTo>
                  <a:pt x="972449" y="836127"/>
                </a:lnTo>
                <a:lnTo>
                  <a:pt x="977326" y="835289"/>
                </a:lnTo>
                <a:lnTo>
                  <a:pt x="1001125" y="825926"/>
                </a:lnTo>
                <a:lnTo>
                  <a:pt x="1022360" y="809244"/>
                </a:lnTo>
                <a:lnTo>
                  <a:pt x="1034792" y="794691"/>
                </a:lnTo>
                <a:lnTo>
                  <a:pt x="1045935" y="771823"/>
                </a:lnTo>
                <a:lnTo>
                  <a:pt x="1050203" y="754532"/>
                </a:lnTo>
                <a:lnTo>
                  <a:pt x="1051163" y="744931"/>
                </a:lnTo>
                <a:lnTo>
                  <a:pt x="1051163" y="344622"/>
                </a:lnTo>
                <a:lnTo>
                  <a:pt x="1050203" y="335020"/>
                </a:lnTo>
                <a:lnTo>
                  <a:pt x="1049243" y="330220"/>
                </a:lnTo>
                <a:lnTo>
                  <a:pt x="1048283" y="325419"/>
                </a:lnTo>
                <a:lnTo>
                  <a:pt x="1045403" y="315818"/>
                </a:lnTo>
                <a:lnTo>
                  <a:pt x="1043482" y="311993"/>
                </a:lnTo>
                <a:lnTo>
                  <a:pt x="1037627" y="299652"/>
                </a:lnTo>
                <a:lnTo>
                  <a:pt x="1030207" y="288518"/>
                </a:lnTo>
                <a:lnTo>
                  <a:pt x="1021392" y="278691"/>
                </a:lnTo>
                <a:lnTo>
                  <a:pt x="1011338" y="270237"/>
                </a:lnTo>
                <a:lnTo>
                  <a:pt x="1000204" y="263223"/>
                </a:lnTo>
                <a:lnTo>
                  <a:pt x="988146" y="257719"/>
                </a:lnTo>
                <a:lnTo>
                  <a:pt x="975321" y="253790"/>
                </a:lnTo>
                <a:lnTo>
                  <a:pt x="961887" y="251505"/>
                </a:lnTo>
                <a:lnTo>
                  <a:pt x="957087" y="250545"/>
                </a:lnTo>
                <a:lnTo>
                  <a:pt x="874532" y="250545"/>
                </a:lnTo>
                <a:lnTo>
                  <a:pt x="873572" y="252465"/>
                </a:lnTo>
                <a:lnTo>
                  <a:pt x="873572" y="254386"/>
                </a:lnTo>
                <a:lnTo>
                  <a:pt x="874532" y="254386"/>
                </a:lnTo>
                <a:lnTo>
                  <a:pt x="876452" y="253425"/>
                </a:lnTo>
                <a:lnTo>
                  <a:pt x="957087" y="254386"/>
                </a:lnTo>
                <a:lnTo>
                  <a:pt x="961887" y="255346"/>
                </a:lnTo>
                <a:lnTo>
                  <a:pt x="974947" y="257389"/>
                </a:lnTo>
                <a:lnTo>
                  <a:pt x="987811" y="261466"/>
                </a:lnTo>
                <a:lnTo>
                  <a:pt x="999863" y="267362"/>
                </a:lnTo>
                <a:lnTo>
                  <a:pt x="1010920" y="274895"/>
                </a:lnTo>
                <a:lnTo>
                  <a:pt x="1020800" y="283881"/>
                </a:lnTo>
                <a:lnTo>
                  <a:pt x="1029321" y="294138"/>
                </a:lnTo>
                <a:lnTo>
                  <a:pt x="1036303" y="305485"/>
                </a:lnTo>
                <a:lnTo>
                  <a:pt x="1041562" y="317738"/>
                </a:lnTo>
                <a:lnTo>
                  <a:pt x="1043482" y="321579"/>
                </a:lnTo>
                <a:lnTo>
                  <a:pt x="1044442" y="326379"/>
                </a:lnTo>
                <a:lnTo>
                  <a:pt x="1046363" y="331180"/>
                </a:lnTo>
                <a:lnTo>
                  <a:pt x="1046363" y="335981"/>
                </a:lnTo>
                <a:lnTo>
                  <a:pt x="1047323" y="340781"/>
                </a:lnTo>
                <a:lnTo>
                  <a:pt x="1048283" y="345582"/>
                </a:lnTo>
                <a:lnTo>
                  <a:pt x="1048283" y="743971"/>
                </a:lnTo>
                <a:lnTo>
                  <a:pt x="1047323" y="748771"/>
                </a:lnTo>
                <a:lnTo>
                  <a:pt x="1046363" y="754532"/>
                </a:lnTo>
                <a:lnTo>
                  <a:pt x="1046363" y="758372"/>
                </a:lnTo>
                <a:lnTo>
                  <a:pt x="1044442" y="763173"/>
                </a:lnTo>
                <a:lnTo>
                  <a:pt x="1043815" y="765501"/>
                </a:lnTo>
                <a:lnTo>
                  <a:pt x="1039397" y="777585"/>
                </a:lnTo>
                <a:lnTo>
                  <a:pt x="1033239" y="789721"/>
                </a:lnTo>
                <a:lnTo>
                  <a:pt x="1026200" y="799642"/>
                </a:lnTo>
                <a:lnTo>
                  <a:pt x="1023335" y="803483"/>
                </a:lnTo>
                <a:lnTo>
                  <a:pt x="1019495" y="806363"/>
                </a:lnTo>
                <a:lnTo>
                  <a:pt x="1016614" y="810204"/>
                </a:lnTo>
                <a:lnTo>
                  <a:pt x="1012774" y="813084"/>
                </a:lnTo>
                <a:lnTo>
                  <a:pt x="1009893" y="815964"/>
                </a:lnTo>
                <a:lnTo>
                  <a:pt x="1005093" y="818845"/>
                </a:lnTo>
                <a:lnTo>
                  <a:pt x="1002876" y="820433"/>
                </a:lnTo>
                <a:lnTo>
                  <a:pt x="991736" y="826350"/>
                </a:lnTo>
                <a:lnTo>
                  <a:pt x="978729" y="831219"/>
                </a:lnTo>
                <a:lnTo>
                  <a:pt x="966688" y="834207"/>
                </a:lnTo>
                <a:lnTo>
                  <a:pt x="961887" y="834207"/>
                </a:lnTo>
                <a:lnTo>
                  <a:pt x="957087" y="835167"/>
                </a:lnTo>
                <a:lnTo>
                  <a:pt x="94076" y="835167"/>
                </a:lnTo>
                <a:lnTo>
                  <a:pt x="89275" y="834207"/>
                </a:lnTo>
                <a:lnTo>
                  <a:pt x="84475" y="834207"/>
                </a:lnTo>
                <a:lnTo>
                  <a:pt x="79674" y="833247"/>
                </a:lnTo>
                <a:lnTo>
                  <a:pt x="75834" y="831326"/>
                </a:lnTo>
                <a:lnTo>
                  <a:pt x="71033" y="830366"/>
                </a:lnTo>
                <a:lnTo>
                  <a:pt x="66233" y="828446"/>
                </a:lnTo>
                <a:lnTo>
                  <a:pt x="62392" y="827486"/>
                </a:lnTo>
                <a:lnTo>
                  <a:pt x="53494" y="823258"/>
                </a:lnTo>
                <a:lnTo>
                  <a:pt x="32139" y="807406"/>
                </a:lnTo>
                <a:lnTo>
                  <a:pt x="16118" y="786512"/>
                </a:lnTo>
                <a:lnTo>
                  <a:pt x="6232" y="761972"/>
                </a:lnTo>
                <a:lnTo>
                  <a:pt x="3840" y="748771"/>
                </a:lnTo>
                <a:lnTo>
                  <a:pt x="3840" y="344622"/>
                </a:lnTo>
                <a:lnTo>
                  <a:pt x="11274" y="312886"/>
                </a:lnTo>
                <a:lnTo>
                  <a:pt x="25527" y="289536"/>
                </a:lnTo>
                <a:lnTo>
                  <a:pt x="45718" y="271192"/>
                </a:lnTo>
                <a:lnTo>
                  <a:pt x="70588" y="259069"/>
                </a:lnTo>
                <a:lnTo>
                  <a:pt x="98877" y="254386"/>
                </a:lnTo>
                <a:lnTo>
                  <a:pt x="614385" y="254386"/>
                </a:lnTo>
                <a:lnTo>
                  <a:pt x="981899" y="7806"/>
                </a:lnTo>
                <a:lnTo>
                  <a:pt x="984930" y="960"/>
                </a:lnTo>
                <a:lnTo>
                  <a:pt x="985890" y="0"/>
                </a:lnTo>
                <a:lnTo>
                  <a:pt x="612465" y="251505"/>
                </a:lnTo>
                <a:lnTo>
                  <a:pt x="613425" y="250545"/>
                </a:lnTo>
                <a:lnTo>
                  <a:pt x="98877" y="250545"/>
                </a:lnTo>
                <a:lnTo>
                  <a:pt x="74024" y="254016"/>
                </a:lnTo>
                <a:lnTo>
                  <a:pt x="48454" y="264759"/>
                </a:lnTo>
                <a:lnTo>
                  <a:pt x="27106" y="281734"/>
                </a:lnTo>
                <a:lnTo>
                  <a:pt x="11168" y="303903"/>
                </a:lnTo>
                <a:lnTo>
                  <a:pt x="1826" y="330226"/>
                </a:lnTo>
                <a:lnTo>
                  <a:pt x="0" y="344622"/>
                </a:lnTo>
                <a:lnTo>
                  <a:pt x="0" y="749731"/>
                </a:lnTo>
                <a:lnTo>
                  <a:pt x="480" y="753511"/>
                </a:lnTo>
                <a:close/>
              </a:path>
              <a:path w="988771" h="838047">
                <a:moveTo>
                  <a:pt x="876452" y="253425"/>
                </a:moveTo>
                <a:lnTo>
                  <a:pt x="874532" y="254386"/>
                </a:lnTo>
                <a:lnTo>
                  <a:pt x="957087" y="254386"/>
                </a:lnTo>
                <a:lnTo>
                  <a:pt x="876452" y="2534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" name="object 81"/>
          <p:cNvSpPr/>
          <p:nvPr/>
        </p:nvSpPr>
        <p:spPr>
          <a:xfrm>
            <a:off x="2358877" y="3794531"/>
            <a:ext cx="18242" cy="86395"/>
          </a:xfrm>
          <a:custGeom>
            <a:avLst/>
            <a:gdLst/>
            <a:ahLst/>
            <a:cxnLst/>
            <a:rect l="l" t="t" r="r" b="b"/>
            <a:pathLst>
              <a:path w="18242" h="86395">
                <a:moveTo>
                  <a:pt x="17282" y="1920"/>
                </a:moveTo>
                <a:lnTo>
                  <a:pt x="17282" y="960"/>
                </a:lnTo>
                <a:lnTo>
                  <a:pt x="16337" y="960"/>
                </a:lnTo>
                <a:lnTo>
                  <a:pt x="15377" y="0"/>
                </a:lnTo>
                <a:lnTo>
                  <a:pt x="2880" y="0"/>
                </a:lnTo>
                <a:lnTo>
                  <a:pt x="1935" y="960"/>
                </a:lnTo>
                <a:lnTo>
                  <a:pt x="975" y="960"/>
                </a:lnTo>
                <a:lnTo>
                  <a:pt x="0" y="1920"/>
                </a:lnTo>
                <a:lnTo>
                  <a:pt x="0" y="84490"/>
                </a:lnTo>
                <a:lnTo>
                  <a:pt x="975" y="84490"/>
                </a:lnTo>
                <a:lnTo>
                  <a:pt x="1935" y="85435"/>
                </a:lnTo>
                <a:lnTo>
                  <a:pt x="4815" y="85435"/>
                </a:lnTo>
                <a:lnTo>
                  <a:pt x="5775" y="86395"/>
                </a:lnTo>
                <a:lnTo>
                  <a:pt x="12496" y="86395"/>
                </a:lnTo>
                <a:lnTo>
                  <a:pt x="13441" y="85435"/>
                </a:lnTo>
                <a:lnTo>
                  <a:pt x="16337" y="85435"/>
                </a:lnTo>
                <a:lnTo>
                  <a:pt x="17282" y="84490"/>
                </a:lnTo>
                <a:lnTo>
                  <a:pt x="18242" y="83515"/>
                </a:lnTo>
                <a:lnTo>
                  <a:pt x="18242" y="1920"/>
                </a:lnTo>
                <a:lnTo>
                  <a:pt x="17282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" name="object 82"/>
          <p:cNvSpPr/>
          <p:nvPr/>
        </p:nvSpPr>
        <p:spPr>
          <a:xfrm>
            <a:off x="2387681" y="3801252"/>
            <a:ext cx="41285" cy="80634"/>
          </a:xfrm>
          <a:custGeom>
            <a:avLst/>
            <a:gdLst/>
            <a:ahLst/>
            <a:cxnLst/>
            <a:rect l="l" t="t" r="r" b="b"/>
            <a:pathLst>
              <a:path w="41285" h="80634">
                <a:moveTo>
                  <a:pt x="10561" y="68153"/>
                </a:moveTo>
                <a:lnTo>
                  <a:pt x="11521" y="71033"/>
                </a:lnTo>
                <a:lnTo>
                  <a:pt x="12481" y="72953"/>
                </a:lnTo>
                <a:lnTo>
                  <a:pt x="14401" y="74874"/>
                </a:lnTo>
                <a:lnTo>
                  <a:pt x="15361" y="76794"/>
                </a:lnTo>
                <a:lnTo>
                  <a:pt x="18242" y="77769"/>
                </a:lnTo>
                <a:lnTo>
                  <a:pt x="20162" y="78714"/>
                </a:lnTo>
                <a:lnTo>
                  <a:pt x="23042" y="79674"/>
                </a:lnTo>
                <a:lnTo>
                  <a:pt x="25923" y="80634"/>
                </a:lnTo>
                <a:lnTo>
                  <a:pt x="31683" y="80634"/>
                </a:lnTo>
                <a:lnTo>
                  <a:pt x="32644" y="79674"/>
                </a:lnTo>
                <a:lnTo>
                  <a:pt x="35524" y="79674"/>
                </a:lnTo>
                <a:lnTo>
                  <a:pt x="36484" y="78714"/>
                </a:lnTo>
                <a:lnTo>
                  <a:pt x="39364" y="78714"/>
                </a:lnTo>
                <a:lnTo>
                  <a:pt x="40325" y="77769"/>
                </a:lnTo>
                <a:lnTo>
                  <a:pt x="40325" y="76794"/>
                </a:lnTo>
                <a:lnTo>
                  <a:pt x="41285" y="76794"/>
                </a:lnTo>
                <a:lnTo>
                  <a:pt x="41285" y="65272"/>
                </a:lnTo>
                <a:lnTo>
                  <a:pt x="40325" y="65272"/>
                </a:lnTo>
                <a:lnTo>
                  <a:pt x="40325" y="64312"/>
                </a:lnTo>
                <a:lnTo>
                  <a:pt x="39364" y="64312"/>
                </a:lnTo>
                <a:lnTo>
                  <a:pt x="39364" y="65272"/>
                </a:lnTo>
                <a:lnTo>
                  <a:pt x="37444" y="65272"/>
                </a:lnTo>
                <a:lnTo>
                  <a:pt x="36484" y="66248"/>
                </a:lnTo>
                <a:lnTo>
                  <a:pt x="30723" y="66248"/>
                </a:lnTo>
                <a:lnTo>
                  <a:pt x="28803" y="65272"/>
                </a:lnTo>
                <a:lnTo>
                  <a:pt x="27843" y="64312"/>
                </a:lnTo>
                <a:lnTo>
                  <a:pt x="26883" y="62407"/>
                </a:lnTo>
                <a:lnTo>
                  <a:pt x="25923" y="59527"/>
                </a:lnTo>
                <a:lnTo>
                  <a:pt x="25923" y="28803"/>
                </a:lnTo>
                <a:lnTo>
                  <a:pt x="40325" y="28803"/>
                </a:lnTo>
                <a:lnTo>
                  <a:pt x="41285" y="27843"/>
                </a:lnTo>
                <a:lnTo>
                  <a:pt x="41285" y="17282"/>
                </a:lnTo>
                <a:lnTo>
                  <a:pt x="40325" y="16322"/>
                </a:lnTo>
                <a:lnTo>
                  <a:pt x="39364" y="15361"/>
                </a:lnTo>
                <a:lnTo>
                  <a:pt x="25923" y="15361"/>
                </a:lnTo>
                <a:lnTo>
                  <a:pt x="25923" y="960"/>
                </a:lnTo>
                <a:lnTo>
                  <a:pt x="24963" y="960"/>
                </a:lnTo>
                <a:lnTo>
                  <a:pt x="24003" y="0"/>
                </a:lnTo>
                <a:lnTo>
                  <a:pt x="11521" y="0"/>
                </a:lnTo>
                <a:lnTo>
                  <a:pt x="10561" y="960"/>
                </a:lnTo>
                <a:lnTo>
                  <a:pt x="9601" y="960"/>
                </a:lnTo>
                <a:lnTo>
                  <a:pt x="9601" y="15361"/>
                </a:lnTo>
                <a:lnTo>
                  <a:pt x="1920" y="15361"/>
                </a:lnTo>
                <a:lnTo>
                  <a:pt x="960" y="16322"/>
                </a:lnTo>
                <a:lnTo>
                  <a:pt x="960" y="17282"/>
                </a:lnTo>
                <a:lnTo>
                  <a:pt x="0" y="17282"/>
                </a:lnTo>
                <a:lnTo>
                  <a:pt x="0" y="26883"/>
                </a:lnTo>
                <a:lnTo>
                  <a:pt x="960" y="27843"/>
                </a:lnTo>
                <a:lnTo>
                  <a:pt x="960" y="28803"/>
                </a:lnTo>
                <a:lnTo>
                  <a:pt x="9601" y="28803"/>
                </a:lnTo>
                <a:lnTo>
                  <a:pt x="9601" y="66248"/>
                </a:lnTo>
                <a:lnTo>
                  <a:pt x="10561" y="681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/>
          <p:nvPr/>
        </p:nvSpPr>
        <p:spPr>
          <a:xfrm>
            <a:off x="2438567" y="3787810"/>
            <a:ext cx="25907" cy="38404"/>
          </a:xfrm>
          <a:custGeom>
            <a:avLst/>
            <a:gdLst/>
            <a:ahLst/>
            <a:cxnLst/>
            <a:rect l="l" t="t" r="r" b="b"/>
            <a:pathLst>
              <a:path w="25907" h="38404">
                <a:moveTo>
                  <a:pt x="0" y="36484"/>
                </a:moveTo>
                <a:lnTo>
                  <a:pt x="0" y="37444"/>
                </a:lnTo>
                <a:lnTo>
                  <a:pt x="960" y="38404"/>
                </a:lnTo>
                <a:lnTo>
                  <a:pt x="8641" y="38404"/>
                </a:lnTo>
                <a:lnTo>
                  <a:pt x="9601" y="37444"/>
                </a:lnTo>
                <a:lnTo>
                  <a:pt x="11521" y="37444"/>
                </a:lnTo>
                <a:lnTo>
                  <a:pt x="11521" y="36484"/>
                </a:lnTo>
                <a:lnTo>
                  <a:pt x="12481" y="35524"/>
                </a:lnTo>
                <a:lnTo>
                  <a:pt x="21107" y="23042"/>
                </a:lnTo>
                <a:lnTo>
                  <a:pt x="22067" y="22082"/>
                </a:lnTo>
                <a:lnTo>
                  <a:pt x="23042" y="21122"/>
                </a:lnTo>
                <a:lnTo>
                  <a:pt x="23042" y="19202"/>
                </a:lnTo>
                <a:lnTo>
                  <a:pt x="24002" y="18242"/>
                </a:lnTo>
                <a:lnTo>
                  <a:pt x="24947" y="17282"/>
                </a:lnTo>
                <a:lnTo>
                  <a:pt x="24947" y="14401"/>
                </a:lnTo>
                <a:lnTo>
                  <a:pt x="25907" y="13441"/>
                </a:lnTo>
                <a:lnTo>
                  <a:pt x="25907" y="2880"/>
                </a:lnTo>
                <a:lnTo>
                  <a:pt x="24947" y="1920"/>
                </a:lnTo>
                <a:lnTo>
                  <a:pt x="24002" y="960"/>
                </a:lnTo>
                <a:lnTo>
                  <a:pt x="23042" y="960"/>
                </a:lnTo>
                <a:lnTo>
                  <a:pt x="22067" y="0"/>
                </a:lnTo>
                <a:lnTo>
                  <a:pt x="11521" y="0"/>
                </a:lnTo>
                <a:lnTo>
                  <a:pt x="10561" y="960"/>
                </a:lnTo>
                <a:lnTo>
                  <a:pt x="9601" y="1920"/>
                </a:lnTo>
                <a:lnTo>
                  <a:pt x="8641" y="1920"/>
                </a:lnTo>
                <a:lnTo>
                  <a:pt x="8641" y="3840"/>
                </a:lnTo>
                <a:lnTo>
                  <a:pt x="7680" y="5760"/>
                </a:lnTo>
                <a:lnTo>
                  <a:pt x="7680" y="17282"/>
                </a:lnTo>
                <a:lnTo>
                  <a:pt x="0" y="35524"/>
                </a:lnTo>
                <a:lnTo>
                  <a:pt x="0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/>
          <p:nvPr/>
        </p:nvSpPr>
        <p:spPr>
          <a:xfrm>
            <a:off x="2468316" y="3815654"/>
            <a:ext cx="45125" cy="66233"/>
          </a:xfrm>
          <a:custGeom>
            <a:avLst/>
            <a:gdLst/>
            <a:ahLst/>
            <a:cxnLst/>
            <a:rect l="l" t="t" r="r" b="b"/>
            <a:pathLst>
              <a:path w="45125" h="66233">
                <a:moveTo>
                  <a:pt x="975" y="59527"/>
                </a:moveTo>
                <a:lnTo>
                  <a:pt x="975" y="60472"/>
                </a:lnTo>
                <a:lnTo>
                  <a:pt x="1920" y="61432"/>
                </a:lnTo>
                <a:lnTo>
                  <a:pt x="2880" y="62392"/>
                </a:lnTo>
                <a:lnTo>
                  <a:pt x="3855" y="62392"/>
                </a:lnTo>
                <a:lnTo>
                  <a:pt x="4815" y="63367"/>
                </a:lnTo>
                <a:lnTo>
                  <a:pt x="6720" y="63367"/>
                </a:lnTo>
                <a:lnTo>
                  <a:pt x="7696" y="64312"/>
                </a:lnTo>
                <a:lnTo>
                  <a:pt x="9601" y="65272"/>
                </a:lnTo>
                <a:lnTo>
                  <a:pt x="13441" y="65272"/>
                </a:lnTo>
                <a:lnTo>
                  <a:pt x="15361" y="66233"/>
                </a:lnTo>
                <a:lnTo>
                  <a:pt x="23042" y="66233"/>
                </a:lnTo>
                <a:lnTo>
                  <a:pt x="26883" y="65272"/>
                </a:lnTo>
                <a:lnTo>
                  <a:pt x="29763" y="64312"/>
                </a:lnTo>
                <a:lnTo>
                  <a:pt x="33604" y="64312"/>
                </a:lnTo>
                <a:lnTo>
                  <a:pt x="35524" y="62392"/>
                </a:lnTo>
                <a:lnTo>
                  <a:pt x="38404" y="60472"/>
                </a:lnTo>
                <a:lnTo>
                  <a:pt x="40325" y="59527"/>
                </a:lnTo>
                <a:lnTo>
                  <a:pt x="42245" y="56631"/>
                </a:lnTo>
                <a:lnTo>
                  <a:pt x="43205" y="54711"/>
                </a:lnTo>
                <a:lnTo>
                  <a:pt x="45125" y="51846"/>
                </a:lnTo>
                <a:lnTo>
                  <a:pt x="45125" y="40325"/>
                </a:lnTo>
                <a:lnTo>
                  <a:pt x="44165" y="38404"/>
                </a:lnTo>
                <a:lnTo>
                  <a:pt x="43205" y="36484"/>
                </a:lnTo>
                <a:lnTo>
                  <a:pt x="42245" y="34564"/>
                </a:lnTo>
                <a:lnTo>
                  <a:pt x="40325" y="33604"/>
                </a:lnTo>
                <a:lnTo>
                  <a:pt x="39364" y="32644"/>
                </a:lnTo>
                <a:lnTo>
                  <a:pt x="37444" y="30723"/>
                </a:lnTo>
                <a:lnTo>
                  <a:pt x="36484" y="29763"/>
                </a:lnTo>
                <a:lnTo>
                  <a:pt x="34564" y="28803"/>
                </a:lnTo>
                <a:lnTo>
                  <a:pt x="32644" y="27843"/>
                </a:lnTo>
                <a:lnTo>
                  <a:pt x="30723" y="27843"/>
                </a:lnTo>
                <a:lnTo>
                  <a:pt x="28803" y="26883"/>
                </a:lnTo>
                <a:lnTo>
                  <a:pt x="26883" y="25923"/>
                </a:lnTo>
                <a:lnTo>
                  <a:pt x="25923" y="25923"/>
                </a:lnTo>
                <a:lnTo>
                  <a:pt x="24002" y="24963"/>
                </a:lnTo>
                <a:lnTo>
                  <a:pt x="22082" y="24003"/>
                </a:lnTo>
                <a:lnTo>
                  <a:pt x="21122" y="24003"/>
                </a:lnTo>
                <a:lnTo>
                  <a:pt x="19202" y="23042"/>
                </a:lnTo>
                <a:lnTo>
                  <a:pt x="18242" y="22082"/>
                </a:lnTo>
                <a:lnTo>
                  <a:pt x="17282" y="21122"/>
                </a:lnTo>
                <a:lnTo>
                  <a:pt x="16322" y="20162"/>
                </a:lnTo>
                <a:lnTo>
                  <a:pt x="16322" y="16322"/>
                </a:lnTo>
                <a:lnTo>
                  <a:pt x="17282" y="15361"/>
                </a:lnTo>
                <a:lnTo>
                  <a:pt x="17282" y="13441"/>
                </a:lnTo>
                <a:lnTo>
                  <a:pt x="18242" y="13441"/>
                </a:lnTo>
                <a:lnTo>
                  <a:pt x="19202" y="12481"/>
                </a:lnTo>
                <a:lnTo>
                  <a:pt x="20162" y="12481"/>
                </a:lnTo>
                <a:lnTo>
                  <a:pt x="21122" y="11521"/>
                </a:lnTo>
                <a:lnTo>
                  <a:pt x="28803" y="11521"/>
                </a:lnTo>
                <a:lnTo>
                  <a:pt x="30723" y="12481"/>
                </a:lnTo>
                <a:lnTo>
                  <a:pt x="32644" y="12481"/>
                </a:lnTo>
                <a:lnTo>
                  <a:pt x="33604" y="13441"/>
                </a:lnTo>
                <a:lnTo>
                  <a:pt x="34564" y="13441"/>
                </a:lnTo>
                <a:lnTo>
                  <a:pt x="36484" y="14401"/>
                </a:lnTo>
                <a:lnTo>
                  <a:pt x="37444" y="14401"/>
                </a:lnTo>
                <a:lnTo>
                  <a:pt x="38404" y="15361"/>
                </a:lnTo>
                <a:lnTo>
                  <a:pt x="41285" y="15361"/>
                </a:lnTo>
                <a:lnTo>
                  <a:pt x="41285" y="14401"/>
                </a:lnTo>
                <a:lnTo>
                  <a:pt x="42245" y="14401"/>
                </a:lnTo>
                <a:lnTo>
                  <a:pt x="42245" y="5760"/>
                </a:lnTo>
                <a:lnTo>
                  <a:pt x="41285" y="5760"/>
                </a:lnTo>
                <a:lnTo>
                  <a:pt x="41285" y="3840"/>
                </a:lnTo>
                <a:lnTo>
                  <a:pt x="40325" y="3840"/>
                </a:lnTo>
                <a:lnTo>
                  <a:pt x="40325" y="2880"/>
                </a:lnTo>
                <a:lnTo>
                  <a:pt x="39364" y="2880"/>
                </a:lnTo>
                <a:lnTo>
                  <a:pt x="38404" y="1920"/>
                </a:lnTo>
                <a:lnTo>
                  <a:pt x="37444" y="1920"/>
                </a:lnTo>
                <a:lnTo>
                  <a:pt x="36484" y="960"/>
                </a:lnTo>
                <a:lnTo>
                  <a:pt x="33604" y="960"/>
                </a:lnTo>
                <a:lnTo>
                  <a:pt x="31683" y="0"/>
                </a:lnTo>
                <a:lnTo>
                  <a:pt x="17282" y="0"/>
                </a:lnTo>
                <a:lnTo>
                  <a:pt x="14401" y="960"/>
                </a:lnTo>
                <a:lnTo>
                  <a:pt x="11536" y="1920"/>
                </a:lnTo>
                <a:lnTo>
                  <a:pt x="8641" y="2880"/>
                </a:lnTo>
                <a:lnTo>
                  <a:pt x="6720" y="4800"/>
                </a:lnTo>
                <a:lnTo>
                  <a:pt x="4815" y="6720"/>
                </a:lnTo>
                <a:lnTo>
                  <a:pt x="2880" y="8641"/>
                </a:lnTo>
                <a:lnTo>
                  <a:pt x="1920" y="10561"/>
                </a:lnTo>
                <a:lnTo>
                  <a:pt x="975" y="13441"/>
                </a:lnTo>
                <a:lnTo>
                  <a:pt x="975" y="24003"/>
                </a:lnTo>
                <a:lnTo>
                  <a:pt x="1920" y="25923"/>
                </a:lnTo>
                <a:lnTo>
                  <a:pt x="2880" y="27843"/>
                </a:lnTo>
                <a:lnTo>
                  <a:pt x="3855" y="29763"/>
                </a:lnTo>
                <a:lnTo>
                  <a:pt x="4815" y="30723"/>
                </a:lnTo>
                <a:lnTo>
                  <a:pt x="6720" y="32644"/>
                </a:lnTo>
                <a:lnTo>
                  <a:pt x="7696" y="33604"/>
                </a:lnTo>
                <a:lnTo>
                  <a:pt x="9601" y="34564"/>
                </a:lnTo>
                <a:lnTo>
                  <a:pt x="11536" y="35524"/>
                </a:lnTo>
                <a:lnTo>
                  <a:pt x="13441" y="36484"/>
                </a:lnTo>
                <a:lnTo>
                  <a:pt x="14401" y="37444"/>
                </a:lnTo>
                <a:lnTo>
                  <a:pt x="16322" y="37444"/>
                </a:lnTo>
                <a:lnTo>
                  <a:pt x="18242" y="38404"/>
                </a:lnTo>
                <a:lnTo>
                  <a:pt x="20162" y="39364"/>
                </a:lnTo>
                <a:lnTo>
                  <a:pt x="22082" y="39364"/>
                </a:lnTo>
                <a:lnTo>
                  <a:pt x="23042" y="40325"/>
                </a:lnTo>
                <a:lnTo>
                  <a:pt x="24963" y="41285"/>
                </a:lnTo>
                <a:lnTo>
                  <a:pt x="25923" y="42245"/>
                </a:lnTo>
                <a:lnTo>
                  <a:pt x="26883" y="42245"/>
                </a:lnTo>
                <a:lnTo>
                  <a:pt x="27843" y="43190"/>
                </a:lnTo>
                <a:lnTo>
                  <a:pt x="28803" y="44165"/>
                </a:lnTo>
                <a:lnTo>
                  <a:pt x="28803" y="49911"/>
                </a:lnTo>
                <a:lnTo>
                  <a:pt x="27843" y="50871"/>
                </a:lnTo>
                <a:lnTo>
                  <a:pt x="26883" y="51846"/>
                </a:lnTo>
                <a:lnTo>
                  <a:pt x="25923" y="52806"/>
                </a:lnTo>
                <a:lnTo>
                  <a:pt x="24963" y="52806"/>
                </a:lnTo>
                <a:lnTo>
                  <a:pt x="23042" y="53751"/>
                </a:lnTo>
                <a:lnTo>
                  <a:pt x="15361" y="53751"/>
                </a:lnTo>
                <a:lnTo>
                  <a:pt x="13441" y="52806"/>
                </a:lnTo>
                <a:lnTo>
                  <a:pt x="11536" y="52806"/>
                </a:lnTo>
                <a:lnTo>
                  <a:pt x="9601" y="51846"/>
                </a:lnTo>
                <a:lnTo>
                  <a:pt x="8641" y="50871"/>
                </a:lnTo>
                <a:lnTo>
                  <a:pt x="6720" y="50871"/>
                </a:lnTo>
                <a:lnTo>
                  <a:pt x="5760" y="49911"/>
                </a:lnTo>
                <a:lnTo>
                  <a:pt x="4815" y="49911"/>
                </a:lnTo>
                <a:lnTo>
                  <a:pt x="3855" y="48966"/>
                </a:lnTo>
                <a:lnTo>
                  <a:pt x="975" y="48966"/>
                </a:lnTo>
                <a:lnTo>
                  <a:pt x="975" y="50871"/>
                </a:lnTo>
                <a:lnTo>
                  <a:pt x="0" y="51846"/>
                </a:lnTo>
                <a:lnTo>
                  <a:pt x="0" y="58552"/>
                </a:lnTo>
                <a:lnTo>
                  <a:pt x="975" y="595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2549926" y="3816614"/>
            <a:ext cx="60472" cy="64312"/>
          </a:xfrm>
          <a:custGeom>
            <a:avLst/>
            <a:gdLst/>
            <a:ahLst/>
            <a:cxnLst/>
            <a:rect l="l" t="t" r="r" b="b"/>
            <a:pathLst>
              <a:path w="60472" h="64312">
                <a:moveTo>
                  <a:pt x="20147" y="63352"/>
                </a:moveTo>
                <a:lnTo>
                  <a:pt x="24003" y="63352"/>
                </a:lnTo>
                <a:lnTo>
                  <a:pt x="25907" y="64312"/>
                </a:lnTo>
                <a:lnTo>
                  <a:pt x="29748" y="64312"/>
                </a:lnTo>
                <a:lnTo>
                  <a:pt x="30708" y="47045"/>
                </a:lnTo>
                <a:lnTo>
                  <a:pt x="32628" y="64312"/>
                </a:lnTo>
                <a:lnTo>
                  <a:pt x="34549" y="64312"/>
                </a:lnTo>
                <a:lnTo>
                  <a:pt x="35509" y="63352"/>
                </a:lnTo>
                <a:lnTo>
                  <a:pt x="40309" y="63352"/>
                </a:lnTo>
                <a:lnTo>
                  <a:pt x="41269" y="62407"/>
                </a:lnTo>
                <a:lnTo>
                  <a:pt x="41269" y="61432"/>
                </a:lnTo>
                <a:lnTo>
                  <a:pt x="42230" y="61432"/>
                </a:lnTo>
                <a:lnTo>
                  <a:pt x="42230" y="60472"/>
                </a:lnTo>
                <a:lnTo>
                  <a:pt x="59512" y="6720"/>
                </a:lnTo>
                <a:lnTo>
                  <a:pt x="60472" y="6720"/>
                </a:lnTo>
                <a:lnTo>
                  <a:pt x="60472" y="960"/>
                </a:lnTo>
                <a:lnTo>
                  <a:pt x="59512" y="960"/>
                </a:lnTo>
                <a:lnTo>
                  <a:pt x="59512" y="0"/>
                </a:lnTo>
                <a:lnTo>
                  <a:pt x="46070" y="0"/>
                </a:lnTo>
                <a:lnTo>
                  <a:pt x="46070" y="960"/>
                </a:lnTo>
                <a:lnTo>
                  <a:pt x="45110" y="960"/>
                </a:lnTo>
                <a:lnTo>
                  <a:pt x="45110" y="1920"/>
                </a:lnTo>
                <a:lnTo>
                  <a:pt x="44150" y="1920"/>
                </a:lnTo>
                <a:lnTo>
                  <a:pt x="44150" y="2880"/>
                </a:lnTo>
                <a:lnTo>
                  <a:pt x="30708" y="46070"/>
                </a:lnTo>
                <a:lnTo>
                  <a:pt x="17282" y="2880"/>
                </a:lnTo>
                <a:lnTo>
                  <a:pt x="16306" y="1920"/>
                </a:lnTo>
                <a:lnTo>
                  <a:pt x="16306" y="960"/>
                </a:lnTo>
                <a:lnTo>
                  <a:pt x="15346" y="960"/>
                </a:lnTo>
                <a:lnTo>
                  <a:pt x="14401" y="0"/>
                </a:lnTo>
                <a:lnTo>
                  <a:pt x="944" y="0"/>
                </a:lnTo>
                <a:lnTo>
                  <a:pt x="944" y="960"/>
                </a:lnTo>
                <a:lnTo>
                  <a:pt x="0" y="960"/>
                </a:lnTo>
                <a:lnTo>
                  <a:pt x="0" y="6720"/>
                </a:lnTo>
                <a:lnTo>
                  <a:pt x="944" y="6720"/>
                </a:lnTo>
                <a:lnTo>
                  <a:pt x="18227" y="60472"/>
                </a:lnTo>
                <a:lnTo>
                  <a:pt x="18227" y="61432"/>
                </a:lnTo>
                <a:lnTo>
                  <a:pt x="19187" y="61432"/>
                </a:lnTo>
                <a:lnTo>
                  <a:pt x="19187" y="62407"/>
                </a:lnTo>
                <a:lnTo>
                  <a:pt x="20147" y="63352"/>
                </a:lnTo>
                <a:close/>
              </a:path>
              <a:path w="60472" h="64312">
                <a:moveTo>
                  <a:pt x="32628" y="64312"/>
                </a:moveTo>
                <a:lnTo>
                  <a:pt x="30708" y="47045"/>
                </a:lnTo>
                <a:lnTo>
                  <a:pt x="29748" y="64312"/>
                </a:lnTo>
                <a:lnTo>
                  <a:pt x="32628" y="6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2632481" y="3815654"/>
            <a:ext cx="41269" cy="37444"/>
          </a:xfrm>
          <a:custGeom>
            <a:avLst/>
            <a:gdLst/>
            <a:ahLst/>
            <a:cxnLst/>
            <a:rect l="l" t="t" r="r" b="b"/>
            <a:pathLst>
              <a:path w="41269" h="37444">
                <a:moveTo>
                  <a:pt x="8641" y="0"/>
                </a:moveTo>
                <a:lnTo>
                  <a:pt x="4800" y="0"/>
                </a:lnTo>
                <a:lnTo>
                  <a:pt x="960" y="1920"/>
                </a:lnTo>
                <a:lnTo>
                  <a:pt x="1920" y="18242"/>
                </a:lnTo>
                <a:lnTo>
                  <a:pt x="2880" y="17282"/>
                </a:lnTo>
                <a:lnTo>
                  <a:pt x="3840" y="15361"/>
                </a:lnTo>
                <a:lnTo>
                  <a:pt x="4800" y="14401"/>
                </a:lnTo>
                <a:lnTo>
                  <a:pt x="5760" y="13441"/>
                </a:lnTo>
                <a:lnTo>
                  <a:pt x="7680" y="12481"/>
                </a:lnTo>
                <a:lnTo>
                  <a:pt x="8641" y="11521"/>
                </a:lnTo>
                <a:lnTo>
                  <a:pt x="17282" y="11521"/>
                </a:lnTo>
                <a:lnTo>
                  <a:pt x="20147" y="12481"/>
                </a:lnTo>
                <a:lnTo>
                  <a:pt x="22082" y="15361"/>
                </a:lnTo>
                <a:lnTo>
                  <a:pt x="23987" y="18242"/>
                </a:lnTo>
                <a:lnTo>
                  <a:pt x="24963" y="22082"/>
                </a:lnTo>
                <a:lnTo>
                  <a:pt x="24963" y="25923"/>
                </a:lnTo>
                <a:lnTo>
                  <a:pt x="0" y="25923"/>
                </a:lnTo>
                <a:lnTo>
                  <a:pt x="0" y="37444"/>
                </a:lnTo>
                <a:lnTo>
                  <a:pt x="37429" y="37444"/>
                </a:lnTo>
                <a:lnTo>
                  <a:pt x="39364" y="36484"/>
                </a:lnTo>
                <a:lnTo>
                  <a:pt x="39364" y="35524"/>
                </a:lnTo>
                <a:lnTo>
                  <a:pt x="40309" y="34564"/>
                </a:lnTo>
                <a:lnTo>
                  <a:pt x="41269" y="32644"/>
                </a:lnTo>
                <a:lnTo>
                  <a:pt x="41269" y="24003"/>
                </a:lnTo>
                <a:lnTo>
                  <a:pt x="40309" y="20162"/>
                </a:lnTo>
                <a:lnTo>
                  <a:pt x="39364" y="17282"/>
                </a:lnTo>
                <a:lnTo>
                  <a:pt x="38389" y="13441"/>
                </a:lnTo>
                <a:lnTo>
                  <a:pt x="36484" y="10561"/>
                </a:lnTo>
                <a:lnTo>
                  <a:pt x="34549" y="7680"/>
                </a:lnTo>
                <a:lnTo>
                  <a:pt x="32644" y="4800"/>
                </a:lnTo>
                <a:lnTo>
                  <a:pt x="29763" y="2880"/>
                </a:lnTo>
                <a:lnTo>
                  <a:pt x="25923" y="1920"/>
                </a:lnTo>
                <a:lnTo>
                  <a:pt x="22082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2616159" y="3817574"/>
            <a:ext cx="54711" cy="64312"/>
          </a:xfrm>
          <a:custGeom>
            <a:avLst/>
            <a:gdLst/>
            <a:ahLst/>
            <a:cxnLst/>
            <a:rect l="l" t="t" r="r" b="b"/>
            <a:pathLst>
              <a:path w="54711" h="64312">
                <a:moveTo>
                  <a:pt x="17282" y="0"/>
                </a:moveTo>
                <a:lnTo>
                  <a:pt x="13441" y="1920"/>
                </a:lnTo>
                <a:lnTo>
                  <a:pt x="10561" y="3840"/>
                </a:lnTo>
                <a:lnTo>
                  <a:pt x="7680" y="6720"/>
                </a:lnTo>
                <a:lnTo>
                  <a:pt x="4800" y="9601"/>
                </a:lnTo>
                <a:lnTo>
                  <a:pt x="2880" y="13441"/>
                </a:lnTo>
                <a:lnTo>
                  <a:pt x="1920" y="17282"/>
                </a:lnTo>
                <a:lnTo>
                  <a:pt x="0" y="22082"/>
                </a:lnTo>
                <a:lnTo>
                  <a:pt x="0" y="42245"/>
                </a:lnTo>
                <a:lnTo>
                  <a:pt x="1920" y="46085"/>
                </a:lnTo>
                <a:lnTo>
                  <a:pt x="2880" y="49926"/>
                </a:lnTo>
                <a:lnTo>
                  <a:pt x="4800" y="53766"/>
                </a:lnTo>
                <a:lnTo>
                  <a:pt x="7680" y="55671"/>
                </a:lnTo>
                <a:lnTo>
                  <a:pt x="9601" y="58552"/>
                </a:lnTo>
                <a:lnTo>
                  <a:pt x="13441" y="60472"/>
                </a:lnTo>
                <a:lnTo>
                  <a:pt x="17282" y="62392"/>
                </a:lnTo>
                <a:lnTo>
                  <a:pt x="21122" y="63352"/>
                </a:lnTo>
                <a:lnTo>
                  <a:pt x="25923" y="64312"/>
                </a:lnTo>
                <a:lnTo>
                  <a:pt x="36469" y="64312"/>
                </a:lnTo>
                <a:lnTo>
                  <a:pt x="39349" y="63352"/>
                </a:lnTo>
                <a:lnTo>
                  <a:pt x="42245" y="63352"/>
                </a:lnTo>
                <a:lnTo>
                  <a:pt x="44150" y="62392"/>
                </a:lnTo>
                <a:lnTo>
                  <a:pt x="46085" y="62392"/>
                </a:lnTo>
                <a:lnTo>
                  <a:pt x="47990" y="61447"/>
                </a:lnTo>
                <a:lnTo>
                  <a:pt x="49911" y="61447"/>
                </a:lnTo>
                <a:lnTo>
                  <a:pt x="50871" y="60472"/>
                </a:lnTo>
                <a:lnTo>
                  <a:pt x="52806" y="60472"/>
                </a:lnTo>
                <a:lnTo>
                  <a:pt x="52806" y="59512"/>
                </a:lnTo>
                <a:lnTo>
                  <a:pt x="53751" y="59512"/>
                </a:lnTo>
                <a:lnTo>
                  <a:pt x="53751" y="58552"/>
                </a:lnTo>
                <a:lnTo>
                  <a:pt x="54711" y="58552"/>
                </a:lnTo>
                <a:lnTo>
                  <a:pt x="54711" y="48950"/>
                </a:lnTo>
                <a:lnTo>
                  <a:pt x="53751" y="47990"/>
                </a:lnTo>
                <a:lnTo>
                  <a:pt x="49911" y="47990"/>
                </a:lnTo>
                <a:lnTo>
                  <a:pt x="48966" y="48950"/>
                </a:lnTo>
                <a:lnTo>
                  <a:pt x="47990" y="48950"/>
                </a:lnTo>
                <a:lnTo>
                  <a:pt x="46085" y="49926"/>
                </a:lnTo>
                <a:lnTo>
                  <a:pt x="44150" y="49926"/>
                </a:lnTo>
                <a:lnTo>
                  <a:pt x="42245" y="50886"/>
                </a:lnTo>
                <a:lnTo>
                  <a:pt x="40309" y="50886"/>
                </a:lnTo>
                <a:lnTo>
                  <a:pt x="38404" y="51831"/>
                </a:lnTo>
                <a:lnTo>
                  <a:pt x="29763" y="51831"/>
                </a:lnTo>
                <a:lnTo>
                  <a:pt x="26883" y="50886"/>
                </a:lnTo>
                <a:lnTo>
                  <a:pt x="24963" y="50886"/>
                </a:lnTo>
                <a:lnTo>
                  <a:pt x="23042" y="49926"/>
                </a:lnTo>
                <a:lnTo>
                  <a:pt x="21122" y="48950"/>
                </a:lnTo>
                <a:lnTo>
                  <a:pt x="20162" y="47045"/>
                </a:lnTo>
                <a:lnTo>
                  <a:pt x="19202" y="46085"/>
                </a:lnTo>
                <a:lnTo>
                  <a:pt x="18242" y="44165"/>
                </a:lnTo>
                <a:lnTo>
                  <a:pt x="17282" y="42245"/>
                </a:lnTo>
                <a:lnTo>
                  <a:pt x="16322" y="40325"/>
                </a:lnTo>
                <a:lnTo>
                  <a:pt x="16322" y="22082"/>
                </a:lnTo>
                <a:lnTo>
                  <a:pt x="17282" y="20162"/>
                </a:lnTo>
                <a:lnTo>
                  <a:pt x="17282" y="18242"/>
                </a:lnTo>
                <a:lnTo>
                  <a:pt x="18242" y="16322"/>
                </a:lnTo>
                <a:lnTo>
                  <a:pt x="172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2687192" y="3815654"/>
            <a:ext cx="38404" cy="65272"/>
          </a:xfrm>
          <a:custGeom>
            <a:avLst/>
            <a:gdLst/>
            <a:ahLst/>
            <a:cxnLst/>
            <a:rect l="l" t="t" r="r" b="b"/>
            <a:pathLst>
              <a:path w="38404" h="65272">
                <a:moveTo>
                  <a:pt x="16322" y="25923"/>
                </a:moveTo>
                <a:lnTo>
                  <a:pt x="18242" y="24003"/>
                </a:lnTo>
                <a:lnTo>
                  <a:pt x="19202" y="22082"/>
                </a:lnTo>
                <a:lnTo>
                  <a:pt x="20162" y="21122"/>
                </a:lnTo>
                <a:lnTo>
                  <a:pt x="21122" y="19202"/>
                </a:lnTo>
                <a:lnTo>
                  <a:pt x="22082" y="18242"/>
                </a:lnTo>
                <a:lnTo>
                  <a:pt x="23042" y="17282"/>
                </a:lnTo>
                <a:lnTo>
                  <a:pt x="24002" y="16322"/>
                </a:lnTo>
                <a:lnTo>
                  <a:pt x="24963" y="16322"/>
                </a:lnTo>
                <a:lnTo>
                  <a:pt x="25923" y="15361"/>
                </a:lnTo>
                <a:lnTo>
                  <a:pt x="32644" y="15361"/>
                </a:lnTo>
                <a:lnTo>
                  <a:pt x="32644" y="16322"/>
                </a:lnTo>
                <a:lnTo>
                  <a:pt x="37444" y="16322"/>
                </a:lnTo>
                <a:lnTo>
                  <a:pt x="37444" y="12481"/>
                </a:lnTo>
                <a:lnTo>
                  <a:pt x="38404" y="11521"/>
                </a:lnTo>
                <a:lnTo>
                  <a:pt x="38404" y="7680"/>
                </a:lnTo>
                <a:lnTo>
                  <a:pt x="37444" y="5760"/>
                </a:lnTo>
                <a:lnTo>
                  <a:pt x="37444" y="960"/>
                </a:lnTo>
                <a:lnTo>
                  <a:pt x="35524" y="960"/>
                </a:lnTo>
                <a:lnTo>
                  <a:pt x="35524" y="0"/>
                </a:lnTo>
                <a:lnTo>
                  <a:pt x="25923" y="0"/>
                </a:lnTo>
                <a:lnTo>
                  <a:pt x="24963" y="960"/>
                </a:lnTo>
                <a:lnTo>
                  <a:pt x="24002" y="960"/>
                </a:lnTo>
                <a:lnTo>
                  <a:pt x="22082" y="1920"/>
                </a:lnTo>
                <a:lnTo>
                  <a:pt x="21122" y="2880"/>
                </a:lnTo>
                <a:lnTo>
                  <a:pt x="20162" y="3840"/>
                </a:lnTo>
                <a:lnTo>
                  <a:pt x="18242" y="5760"/>
                </a:lnTo>
                <a:lnTo>
                  <a:pt x="17282" y="6720"/>
                </a:lnTo>
                <a:lnTo>
                  <a:pt x="15361" y="8641"/>
                </a:lnTo>
                <a:lnTo>
                  <a:pt x="14401" y="10561"/>
                </a:lnTo>
                <a:lnTo>
                  <a:pt x="14401" y="1920"/>
                </a:lnTo>
                <a:lnTo>
                  <a:pt x="13441" y="1920"/>
                </a:lnTo>
                <a:lnTo>
                  <a:pt x="12481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63367"/>
                </a:lnTo>
                <a:lnTo>
                  <a:pt x="960" y="63367"/>
                </a:lnTo>
                <a:lnTo>
                  <a:pt x="960" y="64312"/>
                </a:lnTo>
                <a:lnTo>
                  <a:pt x="4800" y="64312"/>
                </a:lnTo>
                <a:lnTo>
                  <a:pt x="5760" y="65272"/>
                </a:lnTo>
                <a:lnTo>
                  <a:pt x="11521" y="65272"/>
                </a:lnTo>
                <a:lnTo>
                  <a:pt x="12481" y="64312"/>
                </a:lnTo>
                <a:lnTo>
                  <a:pt x="15361" y="64312"/>
                </a:lnTo>
                <a:lnTo>
                  <a:pt x="16322" y="63367"/>
                </a:lnTo>
                <a:lnTo>
                  <a:pt x="16322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2728478" y="3801252"/>
            <a:ext cx="42230" cy="80634"/>
          </a:xfrm>
          <a:custGeom>
            <a:avLst/>
            <a:gdLst/>
            <a:ahLst/>
            <a:cxnLst/>
            <a:rect l="l" t="t" r="r" b="b"/>
            <a:pathLst>
              <a:path w="42230" h="80634">
                <a:moveTo>
                  <a:pt x="11521" y="71033"/>
                </a:moveTo>
                <a:lnTo>
                  <a:pt x="12481" y="72953"/>
                </a:lnTo>
                <a:lnTo>
                  <a:pt x="14401" y="74874"/>
                </a:lnTo>
                <a:lnTo>
                  <a:pt x="16322" y="76794"/>
                </a:lnTo>
                <a:lnTo>
                  <a:pt x="18227" y="77769"/>
                </a:lnTo>
                <a:lnTo>
                  <a:pt x="20162" y="78714"/>
                </a:lnTo>
                <a:lnTo>
                  <a:pt x="23042" y="79674"/>
                </a:lnTo>
                <a:lnTo>
                  <a:pt x="25908" y="80634"/>
                </a:lnTo>
                <a:lnTo>
                  <a:pt x="31683" y="80634"/>
                </a:lnTo>
                <a:lnTo>
                  <a:pt x="32628" y="79674"/>
                </a:lnTo>
                <a:lnTo>
                  <a:pt x="36469" y="79674"/>
                </a:lnTo>
                <a:lnTo>
                  <a:pt x="37429" y="78714"/>
                </a:lnTo>
                <a:lnTo>
                  <a:pt x="39349" y="78714"/>
                </a:lnTo>
                <a:lnTo>
                  <a:pt x="40309" y="77769"/>
                </a:lnTo>
                <a:lnTo>
                  <a:pt x="41285" y="76794"/>
                </a:lnTo>
                <a:lnTo>
                  <a:pt x="41285" y="74874"/>
                </a:lnTo>
                <a:lnTo>
                  <a:pt x="42230" y="73929"/>
                </a:lnTo>
                <a:lnTo>
                  <a:pt x="42230" y="68153"/>
                </a:lnTo>
                <a:lnTo>
                  <a:pt x="41285" y="68153"/>
                </a:lnTo>
                <a:lnTo>
                  <a:pt x="41285" y="65272"/>
                </a:lnTo>
                <a:lnTo>
                  <a:pt x="40309" y="65272"/>
                </a:lnTo>
                <a:lnTo>
                  <a:pt x="40309" y="64312"/>
                </a:lnTo>
                <a:lnTo>
                  <a:pt x="39349" y="64312"/>
                </a:lnTo>
                <a:lnTo>
                  <a:pt x="39349" y="65272"/>
                </a:lnTo>
                <a:lnTo>
                  <a:pt x="37429" y="65272"/>
                </a:lnTo>
                <a:lnTo>
                  <a:pt x="37429" y="66248"/>
                </a:lnTo>
                <a:lnTo>
                  <a:pt x="30723" y="66248"/>
                </a:lnTo>
                <a:lnTo>
                  <a:pt x="28788" y="65272"/>
                </a:lnTo>
                <a:lnTo>
                  <a:pt x="27843" y="64312"/>
                </a:lnTo>
                <a:lnTo>
                  <a:pt x="26883" y="62407"/>
                </a:lnTo>
                <a:lnTo>
                  <a:pt x="26883" y="28803"/>
                </a:lnTo>
                <a:lnTo>
                  <a:pt x="41285" y="28803"/>
                </a:lnTo>
                <a:lnTo>
                  <a:pt x="41285" y="26883"/>
                </a:lnTo>
                <a:lnTo>
                  <a:pt x="42230" y="24963"/>
                </a:lnTo>
                <a:lnTo>
                  <a:pt x="42230" y="20162"/>
                </a:lnTo>
                <a:lnTo>
                  <a:pt x="41285" y="19202"/>
                </a:lnTo>
                <a:lnTo>
                  <a:pt x="41285" y="16322"/>
                </a:lnTo>
                <a:lnTo>
                  <a:pt x="40309" y="16322"/>
                </a:lnTo>
                <a:lnTo>
                  <a:pt x="40309" y="15361"/>
                </a:lnTo>
                <a:lnTo>
                  <a:pt x="26883" y="15361"/>
                </a:lnTo>
                <a:lnTo>
                  <a:pt x="26883" y="1920"/>
                </a:lnTo>
                <a:lnTo>
                  <a:pt x="25908" y="1920"/>
                </a:lnTo>
                <a:lnTo>
                  <a:pt x="25908" y="960"/>
                </a:lnTo>
                <a:lnTo>
                  <a:pt x="24947" y="960"/>
                </a:lnTo>
                <a:lnTo>
                  <a:pt x="24947" y="0"/>
                </a:lnTo>
                <a:lnTo>
                  <a:pt x="11521" y="0"/>
                </a:lnTo>
                <a:lnTo>
                  <a:pt x="10561" y="960"/>
                </a:lnTo>
                <a:lnTo>
                  <a:pt x="9601" y="1920"/>
                </a:lnTo>
                <a:lnTo>
                  <a:pt x="9601" y="15361"/>
                </a:lnTo>
                <a:lnTo>
                  <a:pt x="1920" y="15361"/>
                </a:lnTo>
                <a:lnTo>
                  <a:pt x="1920" y="16322"/>
                </a:lnTo>
                <a:lnTo>
                  <a:pt x="960" y="16322"/>
                </a:lnTo>
                <a:lnTo>
                  <a:pt x="960" y="18242"/>
                </a:lnTo>
                <a:lnTo>
                  <a:pt x="0" y="19202"/>
                </a:lnTo>
                <a:lnTo>
                  <a:pt x="0" y="24963"/>
                </a:lnTo>
                <a:lnTo>
                  <a:pt x="960" y="26883"/>
                </a:lnTo>
                <a:lnTo>
                  <a:pt x="960" y="28803"/>
                </a:lnTo>
                <a:lnTo>
                  <a:pt x="9601" y="28803"/>
                </a:lnTo>
                <a:lnTo>
                  <a:pt x="9601" y="62407"/>
                </a:lnTo>
                <a:lnTo>
                  <a:pt x="10561" y="66248"/>
                </a:lnTo>
                <a:lnTo>
                  <a:pt x="10561" y="68153"/>
                </a:lnTo>
                <a:lnTo>
                  <a:pt x="11521" y="710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2781269" y="3790690"/>
            <a:ext cx="19202" cy="17282"/>
          </a:xfrm>
          <a:custGeom>
            <a:avLst/>
            <a:gdLst/>
            <a:ahLst/>
            <a:cxnLst/>
            <a:rect l="l" t="t" r="r" b="b"/>
            <a:pathLst>
              <a:path w="19202" h="17282">
                <a:moveTo>
                  <a:pt x="19202" y="8641"/>
                </a:moveTo>
                <a:lnTo>
                  <a:pt x="19202" y="4800"/>
                </a:lnTo>
                <a:lnTo>
                  <a:pt x="18242" y="2880"/>
                </a:lnTo>
                <a:lnTo>
                  <a:pt x="17282" y="1920"/>
                </a:lnTo>
                <a:lnTo>
                  <a:pt x="16322" y="0"/>
                </a:lnTo>
                <a:lnTo>
                  <a:pt x="5760" y="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5760"/>
                </a:lnTo>
                <a:lnTo>
                  <a:pt x="0" y="11521"/>
                </a:lnTo>
                <a:lnTo>
                  <a:pt x="960" y="14401"/>
                </a:lnTo>
                <a:lnTo>
                  <a:pt x="1920" y="15361"/>
                </a:lnTo>
                <a:lnTo>
                  <a:pt x="2880" y="16322"/>
                </a:lnTo>
                <a:lnTo>
                  <a:pt x="5760" y="17282"/>
                </a:lnTo>
                <a:lnTo>
                  <a:pt x="13441" y="17282"/>
                </a:lnTo>
                <a:lnTo>
                  <a:pt x="15361" y="16322"/>
                </a:lnTo>
                <a:lnTo>
                  <a:pt x="17282" y="15361"/>
                </a:lnTo>
                <a:lnTo>
                  <a:pt x="18242" y="14401"/>
                </a:lnTo>
                <a:lnTo>
                  <a:pt x="19202" y="11521"/>
                </a:lnTo>
                <a:lnTo>
                  <a:pt x="19202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2782229" y="3816614"/>
            <a:ext cx="17282" cy="64312"/>
          </a:xfrm>
          <a:custGeom>
            <a:avLst/>
            <a:gdLst/>
            <a:ahLst/>
            <a:cxnLst/>
            <a:rect l="l" t="t" r="r" b="b"/>
            <a:pathLst>
              <a:path w="17282" h="64312">
                <a:moveTo>
                  <a:pt x="960" y="62407"/>
                </a:moveTo>
                <a:lnTo>
                  <a:pt x="960" y="63352"/>
                </a:lnTo>
                <a:lnTo>
                  <a:pt x="4800" y="63352"/>
                </a:lnTo>
                <a:lnTo>
                  <a:pt x="5760" y="64312"/>
                </a:lnTo>
                <a:lnTo>
                  <a:pt x="11521" y="64312"/>
                </a:lnTo>
                <a:lnTo>
                  <a:pt x="12481" y="63352"/>
                </a:lnTo>
                <a:lnTo>
                  <a:pt x="15361" y="63352"/>
                </a:lnTo>
                <a:lnTo>
                  <a:pt x="16322" y="62407"/>
                </a:lnTo>
                <a:lnTo>
                  <a:pt x="17282" y="62407"/>
                </a:lnTo>
                <a:lnTo>
                  <a:pt x="17282" y="1920"/>
                </a:lnTo>
                <a:lnTo>
                  <a:pt x="16322" y="1920"/>
                </a:lnTo>
                <a:lnTo>
                  <a:pt x="16322" y="960"/>
                </a:lnTo>
                <a:lnTo>
                  <a:pt x="15361" y="960"/>
                </a:lnTo>
                <a:lnTo>
                  <a:pt x="1440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62407"/>
                </a:lnTo>
                <a:lnTo>
                  <a:pt x="960" y="624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2811993" y="3815654"/>
            <a:ext cx="48966" cy="66233"/>
          </a:xfrm>
          <a:custGeom>
            <a:avLst/>
            <a:gdLst/>
            <a:ahLst/>
            <a:cxnLst/>
            <a:rect l="l" t="t" r="r" b="b"/>
            <a:pathLst>
              <a:path w="48966" h="66233">
                <a:moveTo>
                  <a:pt x="48966" y="48966"/>
                </a:moveTo>
                <a:lnTo>
                  <a:pt x="47990" y="48006"/>
                </a:lnTo>
                <a:lnTo>
                  <a:pt x="47990" y="46085"/>
                </a:lnTo>
                <a:lnTo>
                  <a:pt x="47030" y="46085"/>
                </a:lnTo>
                <a:lnTo>
                  <a:pt x="47030" y="45125"/>
                </a:lnTo>
                <a:lnTo>
                  <a:pt x="46085" y="45125"/>
                </a:lnTo>
                <a:lnTo>
                  <a:pt x="45125" y="46085"/>
                </a:lnTo>
                <a:lnTo>
                  <a:pt x="44150" y="47030"/>
                </a:lnTo>
                <a:lnTo>
                  <a:pt x="43190" y="47030"/>
                </a:lnTo>
                <a:lnTo>
                  <a:pt x="42245" y="48006"/>
                </a:lnTo>
                <a:lnTo>
                  <a:pt x="41285" y="48966"/>
                </a:lnTo>
                <a:lnTo>
                  <a:pt x="40309" y="49911"/>
                </a:lnTo>
                <a:lnTo>
                  <a:pt x="38404" y="50871"/>
                </a:lnTo>
                <a:lnTo>
                  <a:pt x="36469" y="50871"/>
                </a:lnTo>
                <a:lnTo>
                  <a:pt x="35524" y="51846"/>
                </a:lnTo>
                <a:lnTo>
                  <a:pt x="26883" y="51846"/>
                </a:lnTo>
                <a:lnTo>
                  <a:pt x="24963" y="50871"/>
                </a:lnTo>
                <a:lnTo>
                  <a:pt x="23042" y="49911"/>
                </a:lnTo>
                <a:lnTo>
                  <a:pt x="22082" y="48966"/>
                </a:lnTo>
                <a:lnTo>
                  <a:pt x="21122" y="47030"/>
                </a:lnTo>
                <a:lnTo>
                  <a:pt x="20162" y="45125"/>
                </a:lnTo>
                <a:lnTo>
                  <a:pt x="19202" y="43190"/>
                </a:lnTo>
                <a:lnTo>
                  <a:pt x="18242" y="41285"/>
                </a:lnTo>
                <a:lnTo>
                  <a:pt x="17282" y="38404"/>
                </a:lnTo>
                <a:lnTo>
                  <a:pt x="17282" y="25923"/>
                </a:lnTo>
                <a:lnTo>
                  <a:pt x="18242" y="21122"/>
                </a:lnTo>
                <a:lnTo>
                  <a:pt x="21122" y="18242"/>
                </a:lnTo>
                <a:lnTo>
                  <a:pt x="23042" y="14401"/>
                </a:lnTo>
                <a:lnTo>
                  <a:pt x="26883" y="13441"/>
                </a:lnTo>
                <a:lnTo>
                  <a:pt x="34564" y="13441"/>
                </a:lnTo>
                <a:lnTo>
                  <a:pt x="36469" y="14401"/>
                </a:lnTo>
                <a:lnTo>
                  <a:pt x="38404" y="14401"/>
                </a:lnTo>
                <a:lnTo>
                  <a:pt x="39349" y="15361"/>
                </a:lnTo>
                <a:lnTo>
                  <a:pt x="40309" y="16322"/>
                </a:lnTo>
                <a:lnTo>
                  <a:pt x="42245" y="17282"/>
                </a:lnTo>
                <a:lnTo>
                  <a:pt x="43190" y="17282"/>
                </a:lnTo>
                <a:lnTo>
                  <a:pt x="43190" y="18242"/>
                </a:lnTo>
                <a:lnTo>
                  <a:pt x="44150" y="19202"/>
                </a:lnTo>
                <a:lnTo>
                  <a:pt x="47030" y="19202"/>
                </a:lnTo>
                <a:lnTo>
                  <a:pt x="47030" y="18242"/>
                </a:lnTo>
                <a:lnTo>
                  <a:pt x="47990" y="17282"/>
                </a:lnTo>
                <a:lnTo>
                  <a:pt x="47990" y="6720"/>
                </a:lnTo>
                <a:lnTo>
                  <a:pt x="47030" y="5760"/>
                </a:lnTo>
                <a:lnTo>
                  <a:pt x="46085" y="4800"/>
                </a:lnTo>
                <a:lnTo>
                  <a:pt x="45125" y="3840"/>
                </a:lnTo>
                <a:lnTo>
                  <a:pt x="44150" y="2880"/>
                </a:lnTo>
                <a:lnTo>
                  <a:pt x="43190" y="2880"/>
                </a:lnTo>
                <a:lnTo>
                  <a:pt x="41285" y="1920"/>
                </a:lnTo>
                <a:lnTo>
                  <a:pt x="40309" y="960"/>
                </a:lnTo>
                <a:lnTo>
                  <a:pt x="38404" y="960"/>
                </a:lnTo>
                <a:lnTo>
                  <a:pt x="37444" y="0"/>
                </a:lnTo>
                <a:lnTo>
                  <a:pt x="22082" y="0"/>
                </a:lnTo>
                <a:lnTo>
                  <a:pt x="18242" y="1920"/>
                </a:lnTo>
                <a:lnTo>
                  <a:pt x="14401" y="2880"/>
                </a:lnTo>
                <a:lnTo>
                  <a:pt x="11521" y="4800"/>
                </a:lnTo>
                <a:lnTo>
                  <a:pt x="8641" y="7680"/>
                </a:lnTo>
                <a:lnTo>
                  <a:pt x="5760" y="10561"/>
                </a:lnTo>
                <a:lnTo>
                  <a:pt x="3840" y="14401"/>
                </a:lnTo>
                <a:lnTo>
                  <a:pt x="2880" y="18242"/>
                </a:lnTo>
                <a:lnTo>
                  <a:pt x="960" y="23042"/>
                </a:lnTo>
                <a:lnTo>
                  <a:pt x="0" y="27843"/>
                </a:lnTo>
                <a:lnTo>
                  <a:pt x="0" y="39364"/>
                </a:lnTo>
                <a:lnTo>
                  <a:pt x="960" y="43190"/>
                </a:lnTo>
                <a:lnTo>
                  <a:pt x="1920" y="48006"/>
                </a:lnTo>
                <a:lnTo>
                  <a:pt x="3840" y="51846"/>
                </a:lnTo>
                <a:lnTo>
                  <a:pt x="4800" y="54711"/>
                </a:lnTo>
                <a:lnTo>
                  <a:pt x="7680" y="57591"/>
                </a:lnTo>
                <a:lnTo>
                  <a:pt x="9601" y="60472"/>
                </a:lnTo>
                <a:lnTo>
                  <a:pt x="13441" y="62392"/>
                </a:lnTo>
                <a:lnTo>
                  <a:pt x="16322" y="64312"/>
                </a:lnTo>
                <a:lnTo>
                  <a:pt x="20162" y="65272"/>
                </a:lnTo>
                <a:lnTo>
                  <a:pt x="24003" y="66233"/>
                </a:lnTo>
                <a:lnTo>
                  <a:pt x="32628" y="66233"/>
                </a:lnTo>
                <a:lnTo>
                  <a:pt x="34564" y="65272"/>
                </a:lnTo>
                <a:lnTo>
                  <a:pt x="36469" y="65272"/>
                </a:lnTo>
                <a:lnTo>
                  <a:pt x="38404" y="64312"/>
                </a:lnTo>
                <a:lnTo>
                  <a:pt x="39349" y="64312"/>
                </a:lnTo>
                <a:lnTo>
                  <a:pt x="41285" y="63367"/>
                </a:lnTo>
                <a:lnTo>
                  <a:pt x="43190" y="62392"/>
                </a:lnTo>
                <a:lnTo>
                  <a:pt x="44150" y="62392"/>
                </a:lnTo>
                <a:lnTo>
                  <a:pt x="45125" y="61432"/>
                </a:lnTo>
                <a:lnTo>
                  <a:pt x="46085" y="60472"/>
                </a:lnTo>
                <a:lnTo>
                  <a:pt x="47030" y="60472"/>
                </a:lnTo>
                <a:lnTo>
                  <a:pt x="47030" y="59527"/>
                </a:lnTo>
                <a:lnTo>
                  <a:pt x="47990" y="59527"/>
                </a:lnTo>
                <a:lnTo>
                  <a:pt x="47990" y="57591"/>
                </a:lnTo>
                <a:lnTo>
                  <a:pt x="48966" y="56631"/>
                </a:lnTo>
                <a:lnTo>
                  <a:pt x="48966" y="489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2868625" y="3815654"/>
            <a:ext cx="53766" cy="66233"/>
          </a:xfrm>
          <a:custGeom>
            <a:avLst/>
            <a:gdLst/>
            <a:ahLst/>
            <a:cxnLst/>
            <a:rect l="l" t="t" r="r" b="b"/>
            <a:pathLst>
              <a:path w="53766" h="66233">
                <a:moveTo>
                  <a:pt x="3840" y="6720"/>
                </a:moveTo>
                <a:lnTo>
                  <a:pt x="3840" y="7680"/>
                </a:lnTo>
                <a:lnTo>
                  <a:pt x="2895" y="8641"/>
                </a:lnTo>
                <a:lnTo>
                  <a:pt x="2895" y="15361"/>
                </a:lnTo>
                <a:lnTo>
                  <a:pt x="3840" y="16322"/>
                </a:lnTo>
                <a:lnTo>
                  <a:pt x="3840" y="17282"/>
                </a:lnTo>
                <a:lnTo>
                  <a:pt x="4800" y="17282"/>
                </a:lnTo>
                <a:lnTo>
                  <a:pt x="4800" y="18242"/>
                </a:lnTo>
                <a:lnTo>
                  <a:pt x="7680" y="18242"/>
                </a:lnTo>
                <a:lnTo>
                  <a:pt x="8641" y="17282"/>
                </a:lnTo>
                <a:lnTo>
                  <a:pt x="9601" y="16322"/>
                </a:lnTo>
                <a:lnTo>
                  <a:pt x="11521" y="16322"/>
                </a:lnTo>
                <a:lnTo>
                  <a:pt x="12481" y="15361"/>
                </a:lnTo>
                <a:lnTo>
                  <a:pt x="14401" y="14401"/>
                </a:lnTo>
                <a:lnTo>
                  <a:pt x="16322" y="13441"/>
                </a:lnTo>
                <a:lnTo>
                  <a:pt x="18242" y="13441"/>
                </a:lnTo>
                <a:lnTo>
                  <a:pt x="21122" y="12481"/>
                </a:lnTo>
                <a:lnTo>
                  <a:pt x="31683" y="12481"/>
                </a:lnTo>
                <a:lnTo>
                  <a:pt x="32644" y="13441"/>
                </a:lnTo>
                <a:lnTo>
                  <a:pt x="33604" y="14401"/>
                </a:lnTo>
                <a:lnTo>
                  <a:pt x="34564" y="15361"/>
                </a:lnTo>
                <a:lnTo>
                  <a:pt x="35524" y="16322"/>
                </a:lnTo>
                <a:lnTo>
                  <a:pt x="36484" y="17282"/>
                </a:lnTo>
                <a:lnTo>
                  <a:pt x="36484" y="18242"/>
                </a:lnTo>
                <a:lnTo>
                  <a:pt x="37444" y="20162"/>
                </a:lnTo>
                <a:lnTo>
                  <a:pt x="37444" y="26883"/>
                </a:lnTo>
                <a:lnTo>
                  <a:pt x="21122" y="26883"/>
                </a:lnTo>
                <a:lnTo>
                  <a:pt x="17282" y="27843"/>
                </a:lnTo>
                <a:lnTo>
                  <a:pt x="13441" y="28803"/>
                </a:lnTo>
                <a:lnTo>
                  <a:pt x="10561" y="29763"/>
                </a:lnTo>
                <a:lnTo>
                  <a:pt x="7680" y="31683"/>
                </a:lnTo>
                <a:lnTo>
                  <a:pt x="4800" y="33604"/>
                </a:lnTo>
                <a:lnTo>
                  <a:pt x="2895" y="35524"/>
                </a:lnTo>
                <a:lnTo>
                  <a:pt x="1920" y="38404"/>
                </a:lnTo>
                <a:lnTo>
                  <a:pt x="0" y="40325"/>
                </a:lnTo>
                <a:lnTo>
                  <a:pt x="0" y="52806"/>
                </a:lnTo>
                <a:lnTo>
                  <a:pt x="960" y="55686"/>
                </a:lnTo>
                <a:lnTo>
                  <a:pt x="1920" y="57591"/>
                </a:lnTo>
                <a:lnTo>
                  <a:pt x="3840" y="59527"/>
                </a:lnTo>
                <a:lnTo>
                  <a:pt x="5760" y="61432"/>
                </a:lnTo>
                <a:lnTo>
                  <a:pt x="7680" y="62392"/>
                </a:lnTo>
                <a:lnTo>
                  <a:pt x="9601" y="64312"/>
                </a:lnTo>
                <a:lnTo>
                  <a:pt x="12481" y="64312"/>
                </a:lnTo>
                <a:lnTo>
                  <a:pt x="15361" y="65272"/>
                </a:lnTo>
                <a:lnTo>
                  <a:pt x="18242" y="66233"/>
                </a:lnTo>
                <a:lnTo>
                  <a:pt x="16322" y="50871"/>
                </a:lnTo>
                <a:lnTo>
                  <a:pt x="16322" y="42245"/>
                </a:lnTo>
                <a:lnTo>
                  <a:pt x="17282" y="41285"/>
                </a:lnTo>
                <a:lnTo>
                  <a:pt x="18242" y="40325"/>
                </a:lnTo>
                <a:lnTo>
                  <a:pt x="19202" y="39364"/>
                </a:lnTo>
                <a:lnTo>
                  <a:pt x="20162" y="38404"/>
                </a:lnTo>
                <a:lnTo>
                  <a:pt x="22082" y="38404"/>
                </a:lnTo>
                <a:lnTo>
                  <a:pt x="24003" y="37444"/>
                </a:lnTo>
                <a:lnTo>
                  <a:pt x="37444" y="37444"/>
                </a:lnTo>
                <a:lnTo>
                  <a:pt x="37444" y="47030"/>
                </a:lnTo>
                <a:lnTo>
                  <a:pt x="35524" y="49911"/>
                </a:lnTo>
                <a:lnTo>
                  <a:pt x="33604" y="50871"/>
                </a:lnTo>
                <a:lnTo>
                  <a:pt x="30723" y="52806"/>
                </a:lnTo>
                <a:lnTo>
                  <a:pt x="28803" y="53751"/>
                </a:lnTo>
                <a:lnTo>
                  <a:pt x="26883" y="54711"/>
                </a:lnTo>
                <a:lnTo>
                  <a:pt x="28803" y="65272"/>
                </a:lnTo>
                <a:lnTo>
                  <a:pt x="31683" y="64312"/>
                </a:lnTo>
                <a:lnTo>
                  <a:pt x="34564" y="62392"/>
                </a:lnTo>
                <a:lnTo>
                  <a:pt x="37444" y="60472"/>
                </a:lnTo>
                <a:lnTo>
                  <a:pt x="39364" y="57591"/>
                </a:lnTo>
                <a:lnTo>
                  <a:pt x="39364" y="63367"/>
                </a:lnTo>
                <a:lnTo>
                  <a:pt x="40325" y="63367"/>
                </a:lnTo>
                <a:lnTo>
                  <a:pt x="40325" y="64312"/>
                </a:lnTo>
                <a:lnTo>
                  <a:pt x="42245" y="64312"/>
                </a:lnTo>
                <a:lnTo>
                  <a:pt x="43205" y="65272"/>
                </a:lnTo>
                <a:lnTo>
                  <a:pt x="48006" y="65272"/>
                </a:lnTo>
                <a:lnTo>
                  <a:pt x="49926" y="64312"/>
                </a:lnTo>
                <a:lnTo>
                  <a:pt x="52806" y="64312"/>
                </a:lnTo>
                <a:lnTo>
                  <a:pt x="53766" y="63367"/>
                </a:lnTo>
                <a:lnTo>
                  <a:pt x="53766" y="19202"/>
                </a:lnTo>
                <a:lnTo>
                  <a:pt x="52806" y="15361"/>
                </a:lnTo>
                <a:lnTo>
                  <a:pt x="51846" y="12481"/>
                </a:lnTo>
                <a:lnTo>
                  <a:pt x="50886" y="9601"/>
                </a:lnTo>
                <a:lnTo>
                  <a:pt x="49926" y="6720"/>
                </a:lnTo>
                <a:lnTo>
                  <a:pt x="47045" y="4800"/>
                </a:lnTo>
                <a:lnTo>
                  <a:pt x="45125" y="2880"/>
                </a:lnTo>
                <a:lnTo>
                  <a:pt x="42245" y="1920"/>
                </a:lnTo>
                <a:lnTo>
                  <a:pt x="39364" y="960"/>
                </a:lnTo>
                <a:lnTo>
                  <a:pt x="36484" y="0"/>
                </a:lnTo>
                <a:lnTo>
                  <a:pt x="20162" y="0"/>
                </a:lnTo>
                <a:lnTo>
                  <a:pt x="17282" y="960"/>
                </a:lnTo>
                <a:lnTo>
                  <a:pt x="15361" y="960"/>
                </a:lnTo>
                <a:lnTo>
                  <a:pt x="13441" y="1920"/>
                </a:lnTo>
                <a:lnTo>
                  <a:pt x="10561" y="2880"/>
                </a:lnTo>
                <a:lnTo>
                  <a:pt x="9601" y="2880"/>
                </a:lnTo>
                <a:lnTo>
                  <a:pt x="7680" y="3840"/>
                </a:lnTo>
                <a:lnTo>
                  <a:pt x="5760" y="4800"/>
                </a:lnTo>
                <a:lnTo>
                  <a:pt x="4800" y="5760"/>
                </a:lnTo>
                <a:lnTo>
                  <a:pt x="384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2884947" y="3866525"/>
            <a:ext cx="12481" cy="15361"/>
          </a:xfrm>
          <a:custGeom>
            <a:avLst/>
            <a:gdLst/>
            <a:ahLst/>
            <a:cxnLst/>
            <a:rect l="l" t="t" r="r" b="b"/>
            <a:pathLst>
              <a:path w="12481" h="15361">
                <a:moveTo>
                  <a:pt x="3840" y="2880"/>
                </a:moveTo>
                <a:lnTo>
                  <a:pt x="1920" y="975"/>
                </a:lnTo>
                <a:lnTo>
                  <a:pt x="0" y="0"/>
                </a:lnTo>
                <a:lnTo>
                  <a:pt x="1920" y="15361"/>
                </a:lnTo>
                <a:lnTo>
                  <a:pt x="8641" y="15361"/>
                </a:lnTo>
                <a:lnTo>
                  <a:pt x="12481" y="14401"/>
                </a:lnTo>
                <a:lnTo>
                  <a:pt x="10561" y="3840"/>
                </a:lnTo>
                <a:lnTo>
                  <a:pt x="5760" y="3840"/>
                </a:lnTo>
                <a:lnTo>
                  <a:pt x="384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2938713" y="3788770"/>
            <a:ext cx="16322" cy="92156"/>
          </a:xfrm>
          <a:custGeom>
            <a:avLst/>
            <a:gdLst/>
            <a:ahLst/>
            <a:cxnLst/>
            <a:rect l="l" t="t" r="r" b="b"/>
            <a:pathLst>
              <a:path w="16322" h="92156">
                <a:moveTo>
                  <a:pt x="16322" y="960"/>
                </a:moveTo>
                <a:lnTo>
                  <a:pt x="15346" y="960"/>
                </a:lnTo>
                <a:lnTo>
                  <a:pt x="15346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90251"/>
                </a:lnTo>
                <a:lnTo>
                  <a:pt x="960" y="90251"/>
                </a:lnTo>
                <a:lnTo>
                  <a:pt x="960" y="91196"/>
                </a:lnTo>
                <a:lnTo>
                  <a:pt x="4800" y="91196"/>
                </a:lnTo>
                <a:lnTo>
                  <a:pt x="5760" y="92156"/>
                </a:lnTo>
                <a:lnTo>
                  <a:pt x="11506" y="92156"/>
                </a:lnTo>
                <a:lnTo>
                  <a:pt x="12481" y="91196"/>
                </a:lnTo>
                <a:lnTo>
                  <a:pt x="15346" y="91196"/>
                </a:lnTo>
                <a:lnTo>
                  <a:pt x="16322" y="90251"/>
                </a:lnTo>
                <a:lnTo>
                  <a:pt x="16322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2281123" y="3977883"/>
            <a:ext cx="45125" cy="66233"/>
          </a:xfrm>
          <a:custGeom>
            <a:avLst/>
            <a:gdLst/>
            <a:ahLst/>
            <a:cxnLst/>
            <a:rect l="l" t="t" r="r" b="b"/>
            <a:pathLst>
              <a:path w="45125" h="66233">
                <a:moveTo>
                  <a:pt x="4800" y="6720"/>
                </a:moveTo>
                <a:lnTo>
                  <a:pt x="2895" y="8641"/>
                </a:lnTo>
                <a:lnTo>
                  <a:pt x="1920" y="10561"/>
                </a:lnTo>
                <a:lnTo>
                  <a:pt x="960" y="13441"/>
                </a:lnTo>
                <a:lnTo>
                  <a:pt x="0" y="16322"/>
                </a:lnTo>
                <a:lnTo>
                  <a:pt x="0" y="21122"/>
                </a:lnTo>
                <a:lnTo>
                  <a:pt x="960" y="24002"/>
                </a:lnTo>
                <a:lnTo>
                  <a:pt x="1920" y="25923"/>
                </a:lnTo>
                <a:lnTo>
                  <a:pt x="1920" y="27843"/>
                </a:lnTo>
                <a:lnTo>
                  <a:pt x="3840" y="29763"/>
                </a:lnTo>
                <a:lnTo>
                  <a:pt x="4800" y="30723"/>
                </a:lnTo>
                <a:lnTo>
                  <a:pt x="5760" y="32644"/>
                </a:lnTo>
                <a:lnTo>
                  <a:pt x="7680" y="33604"/>
                </a:lnTo>
                <a:lnTo>
                  <a:pt x="9601" y="34564"/>
                </a:lnTo>
                <a:lnTo>
                  <a:pt x="11521" y="35524"/>
                </a:lnTo>
                <a:lnTo>
                  <a:pt x="12481" y="36484"/>
                </a:lnTo>
                <a:lnTo>
                  <a:pt x="14401" y="37444"/>
                </a:lnTo>
                <a:lnTo>
                  <a:pt x="16322" y="37444"/>
                </a:lnTo>
                <a:lnTo>
                  <a:pt x="18242" y="38404"/>
                </a:lnTo>
                <a:lnTo>
                  <a:pt x="20162" y="39364"/>
                </a:lnTo>
                <a:lnTo>
                  <a:pt x="21122" y="39364"/>
                </a:lnTo>
                <a:lnTo>
                  <a:pt x="23042" y="40325"/>
                </a:lnTo>
                <a:lnTo>
                  <a:pt x="24003" y="41285"/>
                </a:lnTo>
                <a:lnTo>
                  <a:pt x="25923" y="42245"/>
                </a:lnTo>
                <a:lnTo>
                  <a:pt x="26883" y="42245"/>
                </a:lnTo>
                <a:lnTo>
                  <a:pt x="27843" y="43205"/>
                </a:lnTo>
                <a:lnTo>
                  <a:pt x="28803" y="44165"/>
                </a:lnTo>
                <a:lnTo>
                  <a:pt x="28803" y="48966"/>
                </a:lnTo>
                <a:lnTo>
                  <a:pt x="27843" y="49926"/>
                </a:lnTo>
                <a:lnTo>
                  <a:pt x="27843" y="50886"/>
                </a:lnTo>
                <a:lnTo>
                  <a:pt x="26883" y="51846"/>
                </a:lnTo>
                <a:lnTo>
                  <a:pt x="25923" y="51846"/>
                </a:lnTo>
                <a:lnTo>
                  <a:pt x="24963" y="52806"/>
                </a:lnTo>
                <a:lnTo>
                  <a:pt x="24003" y="52806"/>
                </a:lnTo>
                <a:lnTo>
                  <a:pt x="23042" y="53766"/>
                </a:lnTo>
                <a:lnTo>
                  <a:pt x="14401" y="53766"/>
                </a:lnTo>
                <a:lnTo>
                  <a:pt x="12481" y="52806"/>
                </a:lnTo>
                <a:lnTo>
                  <a:pt x="10561" y="52806"/>
                </a:lnTo>
                <a:lnTo>
                  <a:pt x="9601" y="51846"/>
                </a:lnTo>
                <a:lnTo>
                  <a:pt x="7680" y="50886"/>
                </a:lnTo>
                <a:lnTo>
                  <a:pt x="6720" y="50886"/>
                </a:lnTo>
                <a:lnTo>
                  <a:pt x="4800" y="49926"/>
                </a:lnTo>
                <a:lnTo>
                  <a:pt x="3840" y="48966"/>
                </a:lnTo>
                <a:lnTo>
                  <a:pt x="960" y="48966"/>
                </a:lnTo>
                <a:lnTo>
                  <a:pt x="960" y="49926"/>
                </a:lnTo>
                <a:lnTo>
                  <a:pt x="0" y="49926"/>
                </a:lnTo>
                <a:lnTo>
                  <a:pt x="0" y="59527"/>
                </a:lnTo>
                <a:lnTo>
                  <a:pt x="960" y="60487"/>
                </a:lnTo>
                <a:lnTo>
                  <a:pt x="1920" y="61447"/>
                </a:lnTo>
                <a:lnTo>
                  <a:pt x="2895" y="62407"/>
                </a:lnTo>
                <a:lnTo>
                  <a:pt x="3840" y="62407"/>
                </a:lnTo>
                <a:lnTo>
                  <a:pt x="4800" y="63367"/>
                </a:lnTo>
                <a:lnTo>
                  <a:pt x="5760" y="63367"/>
                </a:lnTo>
                <a:lnTo>
                  <a:pt x="7680" y="64328"/>
                </a:lnTo>
                <a:lnTo>
                  <a:pt x="9601" y="65288"/>
                </a:lnTo>
                <a:lnTo>
                  <a:pt x="13441" y="65288"/>
                </a:lnTo>
                <a:lnTo>
                  <a:pt x="15361" y="66233"/>
                </a:lnTo>
                <a:lnTo>
                  <a:pt x="23042" y="66233"/>
                </a:lnTo>
                <a:lnTo>
                  <a:pt x="26883" y="65288"/>
                </a:lnTo>
                <a:lnTo>
                  <a:pt x="29763" y="64328"/>
                </a:lnTo>
                <a:lnTo>
                  <a:pt x="32644" y="63367"/>
                </a:lnTo>
                <a:lnTo>
                  <a:pt x="35524" y="62407"/>
                </a:lnTo>
                <a:lnTo>
                  <a:pt x="37444" y="60487"/>
                </a:lnTo>
                <a:lnTo>
                  <a:pt x="40325" y="59527"/>
                </a:lnTo>
                <a:lnTo>
                  <a:pt x="42245" y="56647"/>
                </a:lnTo>
                <a:lnTo>
                  <a:pt x="43205" y="54726"/>
                </a:lnTo>
                <a:lnTo>
                  <a:pt x="44165" y="51846"/>
                </a:lnTo>
                <a:lnTo>
                  <a:pt x="45125" y="48966"/>
                </a:lnTo>
                <a:lnTo>
                  <a:pt x="45125" y="43205"/>
                </a:lnTo>
                <a:lnTo>
                  <a:pt x="44165" y="40325"/>
                </a:lnTo>
                <a:lnTo>
                  <a:pt x="44165" y="38404"/>
                </a:lnTo>
                <a:lnTo>
                  <a:pt x="43205" y="36484"/>
                </a:lnTo>
                <a:lnTo>
                  <a:pt x="42245" y="34564"/>
                </a:lnTo>
                <a:lnTo>
                  <a:pt x="40325" y="33604"/>
                </a:lnTo>
                <a:lnTo>
                  <a:pt x="39364" y="31683"/>
                </a:lnTo>
                <a:lnTo>
                  <a:pt x="37444" y="30723"/>
                </a:lnTo>
                <a:lnTo>
                  <a:pt x="35524" y="29763"/>
                </a:lnTo>
                <a:lnTo>
                  <a:pt x="33604" y="28803"/>
                </a:lnTo>
                <a:lnTo>
                  <a:pt x="32644" y="27843"/>
                </a:lnTo>
                <a:lnTo>
                  <a:pt x="30723" y="27843"/>
                </a:lnTo>
                <a:lnTo>
                  <a:pt x="28803" y="26883"/>
                </a:lnTo>
                <a:lnTo>
                  <a:pt x="26883" y="25923"/>
                </a:lnTo>
                <a:lnTo>
                  <a:pt x="24963" y="25923"/>
                </a:lnTo>
                <a:lnTo>
                  <a:pt x="23042" y="24963"/>
                </a:lnTo>
                <a:lnTo>
                  <a:pt x="22082" y="24002"/>
                </a:lnTo>
                <a:lnTo>
                  <a:pt x="20162" y="23042"/>
                </a:lnTo>
                <a:lnTo>
                  <a:pt x="19202" y="23042"/>
                </a:lnTo>
                <a:lnTo>
                  <a:pt x="18242" y="22082"/>
                </a:lnTo>
                <a:lnTo>
                  <a:pt x="17282" y="21122"/>
                </a:lnTo>
                <a:lnTo>
                  <a:pt x="16322" y="20162"/>
                </a:lnTo>
                <a:lnTo>
                  <a:pt x="16322" y="15361"/>
                </a:lnTo>
                <a:lnTo>
                  <a:pt x="17282" y="14401"/>
                </a:lnTo>
                <a:lnTo>
                  <a:pt x="17282" y="13441"/>
                </a:lnTo>
                <a:lnTo>
                  <a:pt x="18242" y="13441"/>
                </a:lnTo>
                <a:lnTo>
                  <a:pt x="19202" y="12481"/>
                </a:lnTo>
                <a:lnTo>
                  <a:pt x="20162" y="12481"/>
                </a:lnTo>
                <a:lnTo>
                  <a:pt x="21122" y="11521"/>
                </a:lnTo>
                <a:lnTo>
                  <a:pt x="28803" y="11521"/>
                </a:lnTo>
                <a:lnTo>
                  <a:pt x="30723" y="12481"/>
                </a:lnTo>
                <a:lnTo>
                  <a:pt x="31683" y="12481"/>
                </a:lnTo>
                <a:lnTo>
                  <a:pt x="33604" y="13441"/>
                </a:lnTo>
                <a:lnTo>
                  <a:pt x="34564" y="13441"/>
                </a:lnTo>
                <a:lnTo>
                  <a:pt x="36484" y="14401"/>
                </a:lnTo>
                <a:lnTo>
                  <a:pt x="37444" y="14401"/>
                </a:lnTo>
                <a:lnTo>
                  <a:pt x="37444" y="15361"/>
                </a:lnTo>
                <a:lnTo>
                  <a:pt x="41285" y="15361"/>
                </a:lnTo>
                <a:lnTo>
                  <a:pt x="41285" y="3840"/>
                </a:lnTo>
                <a:lnTo>
                  <a:pt x="40325" y="3840"/>
                </a:lnTo>
                <a:lnTo>
                  <a:pt x="39364" y="2880"/>
                </a:lnTo>
                <a:lnTo>
                  <a:pt x="38404" y="1920"/>
                </a:lnTo>
                <a:lnTo>
                  <a:pt x="37444" y="1920"/>
                </a:lnTo>
                <a:lnTo>
                  <a:pt x="35524" y="960"/>
                </a:lnTo>
                <a:lnTo>
                  <a:pt x="32644" y="960"/>
                </a:lnTo>
                <a:lnTo>
                  <a:pt x="31683" y="0"/>
                </a:lnTo>
                <a:lnTo>
                  <a:pt x="17282" y="0"/>
                </a:lnTo>
                <a:lnTo>
                  <a:pt x="14401" y="960"/>
                </a:lnTo>
                <a:lnTo>
                  <a:pt x="11521" y="1920"/>
                </a:lnTo>
                <a:lnTo>
                  <a:pt x="8641" y="2880"/>
                </a:lnTo>
                <a:lnTo>
                  <a:pt x="6720" y="4800"/>
                </a:lnTo>
                <a:lnTo>
                  <a:pt x="480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2338730" y="3977883"/>
            <a:ext cx="59512" cy="88315"/>
          </a:xfrm>
          <a:custGeom>
            <a:avLst/>
            <a:gdLst/>
            <a:ahLst/>
            <a:cxnLst/>
            <a:rect l="l" t="t" r="r" b="b"/>
            <a:pathLst>
              <a:path w="59512" h="88315">
                <a:moveTo>
                  <a:pt x="28803" y="65288"/>
                </a:moveTo>
                <a:lnTo>
                  <a:pt x="29763" y="66233"/>
                </a:lnTo>
                <a:lnTo>
                  <a:pt x="37429" y="66233"/>
                </a:lnTo>
                <a:lnTo>
                  <a:pt x="41269" y="65288"/>
                </a:lnTo>
                <a:lnTo>
                  <a:pt x="44150" y="63367"/>
                </a:lnTo>
                <a:lnTo>
                  <a:pt x="47990" y="62407"/>
                </a:lnTo>
                <a:lnTo>
                  <a:pt x="49911" y="59527"/>
                </a:lnTo>
                <a:lnTo>
                  <a:pt x="52791" y="56647"/>
                </a:lnTo>
                <a:lnTo>
                  <a:pt x="54711" y="53766"/>
                </a:lnTo>
                <a:lnTo>
                  <a:pt x="56631" y="49926"/>
                </a:lnTo>
                <a:lnTo>
                  <a:pt x="57591" y="46085"/>
                </a:lnTo>
                <a:lnTo>
                  <a:pt x="58552" y="42245"/>
                </a:lnTo>
                <a:lnTo>
                  <a:pt x="59512" y="37444"/>
                </a:lnTo>
                <a:lnTo>
                  <a:pt x="59512" y="27843"/>
                </a:lnTo>
                <a:lnTo>
                  <a:pt x="58552" y="23042"/>
                </a:lnTo>
                <a:lnTo>
                  <a:pt x="57591" y="19202"/>
                </a:lnTo>
                <a:lnTo>
                  <a:pt x="56631" y="15361"/>
                </a:lnTo>
                <a:lnTo>
                  <a:pt x="55671" y="12481"/>
                </a:lnTo>
                <a:lnTo>
                  <a:pt x="53751" y="8641"/>
                </a:lnTo>
                <a:lnTo>
                  <a:pt x="51831" y="5760"/>
                </a:lnTo>
                <a:lnTo>
                  <a:pt x="48950" y="3840"/>
                </a:lnTo>
                <a:lnTo>
                  <a:pt x="46070" y="1920"/>
                </a:lnTo>
                <a:lnTo>
                  <a:pt x="43205" y="0"/>
                </a:lnTo>
                <a:lnTo>
                  <a:pt x="28803" y="0"/>
                </a:lnTo>
                <a:lnTo>
                  <a:pt x="26868" y="960"/>
                </a:lnTo>
                <a:lnTo>
                  <a:pt x="25923" y="960"/>
                </a:lnTo>
                <a:lnTo>
                  <a:pt x="23987" y="1920"/>
                </a:lnTo>
                <a:lnTo>
                  <a:pt x="22082" y="2880"/>
                </a:lnTo>
                <a:lnTo>
                  <a:pt x="20147" y="4800"/>
                </a:lnTo>
                <a:lnTo>
                  <a:pt x="19202" y="5760"/>
                </a:lnTo>
                <a:lnTo>
                  <a:pt x="17282" y="6720"/>
                </a:lnTo>
                <a:lnTo>
                  <a:pt x="15361" y="8641"/>
                </a:lnTo>
                <a:lnTo>
                  <a:pt x="13441" y="10561"/>
                </a:lnTo>
                <a:lnTo>
                  <a:pt x="13441" y="1920"/>
                </a:lnTo>
                <a:lnTo>
                  <a:pt x="12481" y="1920"/>
                </a:lnTo>
                <a:lnTo>
                  <a:pt x="12481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87355"/>
                </a:lnTo>
                <a:lnTo>
                  <a:pt x="960" y="87355"/>
                </a:lnTo>
                <a:lnTo>
                  <a:pt x="1920" y="88315"/>
                </a:lnTo>
                <a:lnTo>
                  <a:pt x="14401" y="88315"/>
                </a:lnTo>
                <a:lnTo>
                  <a:pt x="14401" y="87355"/>
                </a:lnTo>
                <a:lnTo>
                  <a:pt x="15361" y="87355"/>
                </a:lnTo>
                <a:lnTo>
                  <a:pt x="16306" y="86410"/>
                </a:lnTo>
                <a:lnTo>
                  <a:pt x="16306" y="57607"/>
                </a:lnTo>
                <a:lnTo>
                  <a:pt x="18242" y="59527"/>
                </a:lnTo>
                <a:lnTo>
                  <a:pt x="19202" y="60487"/>
                </a:lnTo>
                <a:lnTo>
                  <a:pt x="20147" y="61447"/>
                </a:lnTo>
                <a:lnTo>
                  <a:pt x="22082" y="62407"/>
                </a:lnTo>
                <a:lnTo>
                  <a:pt x="23027" y="49926"/>
                </a:lnTo>
                <a:lnTo>
                  <a:pt x="21122" y="48005"/>
                </a:lnTo>
                <a:lnTo>
                  <a:pt x="18242" y="45125"/>
                </a:lnTo>
                <a:lnTo>
                  <a:pt x="16306" y="42245"/>
                </a:lnTo>
                <a:lnTo>
                  <a:pt x="16306" y="23042"/>
                </a:lnTo>
                <a:lnTo>
                  <a:pt x="17282" y="21122"/>
                </a:lnTo>
                <a:lnTo>
                  <a:pt x="19202" y="20162"/>
                </a:lnTo>
                <a:lnTo>
                  <a:pt x="20147" y="19202"/>
                </a:lnTo>
                <a:lnTo>
                  <a:pt x="21122" y="17282"/>
                </a:lnTo>
                <a:lnTo>
                  <a:pt x="22082" y="16322"/>
                </a:lnTo>
                <a:lnTo>
                  <a:pt x="23987" y="16322"/>
                </a:lnTo>
                <a:lnTo>
                  <a:pt x="24963" y="15361"/>
                </a:lnTo>
                <a:lnTo>
                  <a:pt x="25923" y="14401"/>
                </a:lnTo>
                <a:lnTo>
                  <a:pt x="27828" y="14401"/>
                </a:lnTo>
                <a:lnTo>
                  <a:pt x="28803" y="13441"/>
                </a:lnTo>
                <a:lnTo>
                  <a:pt x="32644" y="13441"/>
                </a:lnTo>
                <a:lnTo>
                  <a:pt x="34549" y="14401"/>
                </a:lnTo>
                <a:lnTo>
                  <a:pt x="35524" y="15361"/>
                </a:lnTo>
                <a:lnTo>
                  <a:pt x="37429" y="16322"/>
                </a:lnTo>
                <a:lnTo>
                  <a:pt x="38389" y="18242"/>
                </a:lnTo>
                <a:lnTo>
                  <a:pt x="39364" y="20162"/>
                </a:lnTo>
                <a:lnTo>
                  <a:pt x="40309" y="21122"/>
                </a:lnTo>
                <a:lnTo>
                  <a:pt x="41269" y="24002"/>
                </a:lnTo>
                <a:lnTo>
                  <a:pt x="41269" y="27843"/>
                </a:lnTo>
                <a:lnTo>
                  <a:pt x="42230" y="30723"/>
                </a:lnTo>
                <a:lnTo>
                  <a:pt x="42230" y="35524"/>
                </a:lnTo>
                <a:lnTo>
                  <a:pt x="41269" y="37444"/>
                </a:lnTo>
                <a:lnTo>
                  <a:pt x="41269" y="40325"/>
                </a:lnTo>
                <a:lnTo>
                  <a:pt x="40309" y="42245"/>
                </a:lnTo>
                <a:lnTo>
                  <a:pt x="40309" y="44165"/>
                </a:lnTo>
                <a:lnTo>
                  <a:pt x="39364" y="46085"/>
                </a:lnTo>
                <a:lnTo>
                  <a:pt x="38389" y="48005"/>
                </a:lnTo>
                <a:lnTo>
                  <a:pt x="36484" y="48966"/>
                </a:lnTo>
                <a:lnTo>
                  <a:pt x="35524" y="49926"/>
                </a:lnTo>
                <a:lnTo>
                  <a:pt x="33588" y="50886"/>
                </a:lnTo>
                <a:lnTo>
                  <a:pt x="31668" y="51846"/>
                </a:lnTo>
                <a:lnTo>
                  <a:pt x="26868" y="51846"/>
                </a:lnTo>
                <a:lnTo>
                  <a:pt x="24963" y="50886"/>
                </a:lnTo>
                <a:lnTo>
                  <a:pt x="25923" y="64328"/>
                </a:lnTo>
                <a:lnTo>
                  <a:pt x="26868" y="65288"/>
                </a:lnTo>
                <a:lnTo>
                  <a:pt x="28803" y="65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2360813" y="4027810"/>
            <a:ext cx="3840" cy="14401"/>
          </a:xfrm>
          <a:custGeom>
            <a:avLst/>
            <a:gdLst/>
            <a:ahLst/>
            <a:cxnLst/>
            <a:rect l="l" t="t" r="r" b="b"/>
            <a:pathLst>
              <a:path w="3840" h="14401">
                <a:moveTo>
                  <a:pt x="0" y="12481"/>
                </a:moveTo>
                <a:lnTo>
                  <a:pt x="944" y="13441"/>
                </a:lnTo>
                <a:lnTo>
                  <a:pt x="1905" y="14401"/>
                </a:lnTo>
                <a:lnTo>
                  <a:pt x="3840" y="14401"/>
                </a:lnTo>
                <a:lnTo>
                  <a:pt x="2880" y="960"/>
                </a:lnTo>
                <a:lnTo>
                  <a:pt x="944" y="0"/>
                </a:lnTo>
                <a:lnTo>
                  <a:pt x="0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2425125" y="3977883"/>
            <a:ext cx="12481" cy="18242"/>
          </a:xfrm>
          <a:custGeom>
            <a:avLst/>
            <a:gdLst/>
            <a:ahLst/>
            <a:cxnLst/>
            <a:rect l="l" t="t" r="r" b="b"/>
            <a:pathLst>
              <a:path w="12481" h="18242">
                <a:moveTo>
                  <a:pt x="7680" y="0"/>
                </a:moveTo>
                <a:lnTo>
                  <a:pt x="3840" y="0"/>
                </a:lnTo>
                <a:lnTo>
                  <a:pt x="0" y="1920"/>
                </a:lnTo>
                <a:lnTo>
                  <a:pt x="960" y="18242"/>
                </a:lnTo>
                <a:lnTo>
                  <a:pt x="1920" y="17282"/>
                </a:lnTo>
                <a:lnTo>
                  <a:pt x="2880" y="15361"/>
                </a:lnTo>
                <a:lnTo>
                  <a:pt x="3840" y="14401"/>
                </a:lnTo>
                <a:lnTo>
                  <a:pt x="4800" y="13441"/>
                </a:lnTo>
                <a:lnTo>
                  <a:pt x="6720" y="12481"/>
                </a:lnTo>
                <a:lnTo>
                  <a:pt x="7680" y="11521"/>
                </a:lnTo>
                <a:lnTo>
                  <a:pt x="9601" y="11521"/>
                </a:lnTo>
                <a:lnTo>
                  <a:pt x="12481" y="0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2407843" y="3977883"/>
            <a:ext cx="57607" cy="66233"/>
          </a:xfrm>
          <a:custGeom>
            <a:avLst/>
            <a:gdLst/>
            <a:ahLst/>
            <a:cxnLst/>
            <a:rect l="l" t="t" r="r" b="b"/>
            <a:pathLst>
              <a:path w="57607" h="66233">
                <a:moveTo>
                  <a:pt x="53766" y="10561"/>
                </a:moveTo>
                <a:lnTo>
                  <a:pt x="50886" y="7680"/>
                </a:lnTo>
                <a:lnTo>
                  <a:pt x="48950" y="4800"/>
                </a:lnTo>
                <a:lnTo>
                  <a:pt x="46085" y="2880"/>
                </a:lnTo>
                <a:lnTo>
                  <a:pt x="42245" y="1920"/>
                </a:lnTo>
                <a:lnTo>
                  <a:pt x="39364" y="0"/>
                </a:lnTo>
                <a:lnTo>
                  <a:pt x="29763" y="0"/>
                </a:lnTo>
                <a:lnTo>
                  <a:pt x="26883" y="11521"/>
                </a:lnTo>
                <a:lnTo>
                  <a:pt x="33604" y="11521"/>
                </a:lnTo>
                <a:lnTo>
                  <a:pt x="36484" y="12481"/>
                </a:lnTo>
                <a:lnTo>
                  <a:pt x="38404" y="15361"/>
                </a:lnTo>
                <a:lnTo>
                  <a:pt x="40325" y="18242"/>
                </a:lnTo>
                <a:lnTo>
                  <a:pt x="41285" y="22082"/>
                </a:lnTo>
                <a:lnTo>
                  <a:pt x="41285" y="25923"/>
                </a:lnTo>
                <a:lnTo>
                  <a:pt x="16322" y="25923"/>
                </a:lnTo>
                <a:lnTo>
                  <a:pt x="16322" y="24002"/>
                </a:lnTo>
                <a:lnTo>
                  <a:pt x="17282" y="22082"/>
                </a:lnTo>
                <a:lnTo>
                  <a:pt x="17282" y="20162"/>
                </a:lnTo>
                <a:lnTo>
                  <a:pt x="18242" y="18242"/>
                </a:lnTo>
                <a:lnTo>
                  <a:pt x="17282" y="1920"/>
                </a:lnTo>
                <a:lnTo>
                  <a:pt x="13441" y="3840"/>
                </a:lnTo>
                <a:lnTo>
                  <a:pt x="10561" y="5760"/>
                </a:lnTo>
                <a:lnTo>
                  <a:pt x="7680" y="8641"/>
                </a:lnTo>
                <a:lnTo>
                  <a:pt x="4800" y="11521"/>
                </a:lnTo>
                <a:lnTo>
                  <a:pt x="2880" y="15361"/>
                </a:lnTo>
                <a:lnTo>
                  <a:pt x="1920" y="19202"/>
                </a:lnTo>
                <a:lnTo>
                  <a:pt x="0" y="24002"/>
                </a:lnTo>
                <a:lnTo>
                  <a:pt x="0" y="44165"/>
                </a:lnTo>
                <a:lnTo>
                  <a:pt x="1920" y="48005"/>
                </a:lnTo>
                <a:lnTo>
                  <a:pt x="2880" y="51846"/>
                </a:lnTo>
                <a:lnTo>
                  <a:pt x="4800" y="55686"/>
                </a:lnTo>
                <a:lnTo>
                  <a:pt x="7680" y="57607"/>
                </a:lnTo>
                <a:lnTo>
                  <a:pt x="10561" y="60487"/>
                </a:lnTo>
                <a:lnTo>
                  <a:pt x="13441" y="62407"/>
                </a:lnTo>
                <a:lnTo>
                  <a:pt x="17282" y="64328"/>
                </a:lnTo>
                <a:lnTo>
                  <a:pt x="21122" y="65288"/>
                </a:lnTo>
                <a:lnTo>
                  <a:pt x="25923" y="66233"/>
                </a:lnTo>
                <a:lnTo>
                  <a:pt x="36484" y="66233"/>
                </a:lnTo>
                <a:lnTo>
                  <a:pt x="39364" y="65288"/>
                </a:lnTo>
                <a:lnTo>
                  <a:pt x="42245" y="65288"/>
                </a:lnTo>
                <a:lnTo>
                  <a:pt x="44165" y="64328"/>
                </a:lnTo>
                <a:lnTo>
                  <a:pt x="46085" y="64328"/>
                </a:lnTo>
                <a:lnTo>
                  <a:pt x="48006" y="63367"/>
                </a:lnTo>
                <a:lnTo>
                  <a:pt x="49926" y="63367"/>
                </a:lnTo>
                <a:lnTo>
                  <a:pt x="50886" y="62407"/>
                </a:lnTo>
                <a:lnTo>
                  <a:pt x="52791" y="62407"/>
                </a:lnTo>
                <a:lnTo>
                  <a:pt x="52791" y="61447"/>
                </a:lnTo>
                <a:lnTo>
                  <a:pt x="53766" y="61447"/>
                </a:lnTo>
                <a:lnTo>
                  <a:pt x="53766" y="60487"/>
                </a:lnTo>
                <a:lnTo>
                  <a:pt x="54726" y="59527"/>
                </a:lnTo>
                <a:lnTo>
                  <a:pt x="54726" y="50886"/>
                </a:lnTo>
                <a:lnTo>
                  <a:pt x="53766" y="49926"/>
                </a:lnTo>
                <a:lnTo>
                  <a:pt x="52791" y="48966"/>
                </a:lnTo>
                <a:lnTo>
                  <a:pt x="51831" y="48966"/>
                </a:lnTo>
                <a:lnTo>
                  <a:pt x="50886" y="49926"/>
                </a:lnTo>
                <a:lnTo>
                  <a:pt x="49926" y="49926"/>
                </a:lnTo>
                <a:lnTo>
                  <a:pt x="48950" y="50886"/>
                </a:lnTo>
                <a:lnTo>
                  <a:pt x="48006" y="50886"/>
                </a:lnTo>
                <a:lnTo>
                  <a:pt x="46085" y="51846"/>
                </a:lnTo>
                <a:lnTo>
                  <a:pt x="44165" y="51846"/>
                </a:lnTo>
                <a:lnTo>
                  <a:pt x="42245" y="52806"/>
                </a:lnTo>
                <a:lnTo>
                  <a:pt x="38404" y="52806"/>
                </a:lnTo>
                <a:lnTo>
                  <a:pt x="35524" y="53766"/>
                </a:lnTo>
                <a:lnTo>
                  <a:pt x="29763" y="53766"/>
                </a:lnTo>
                <a:lnTo>
                  <a:pt x="27843" y="52806"/>
                </a:lnTo>
                <a:lnTo>
                  <a:pt x="24963" y="52806"/>
                </a:lnTo>
                <a:lnTo>
                  <a:pt x="23042" y="51846"/>
                </a:lnTo>
                <a:lnTo>
                  <a:pt x="22082" y="50886"/>
                </a:lnTo>
                <a:lnTo>
                  <a:pt x="20162" y="48966"/>
                </a:lnTo>
                <a:lnTo>
                  <a:pt x="19202" y="48005"/>
                </a:lnTo>
                <a:lnTo>
                  <a:pt x="18242" y="46085"/>
                </a:lnTo>
                <a:lnTo>
                  <a:pt x="17282" y="44165"/>
                </a:lnTo>
                <a:lnTo>
                  <a:pt x="17282" y="42245"/>
                </a:lnTo>
                <a:lnTo>
                  <a:pt x="16322" y="39364"/>
                </a:lnTo>
                <a:lnTo>
                  <a:pt x="16322" y="37444"/>
                </a:lnTo>
                <a:lnTo>
                  <a:pt x="53766" y="37444"/>
                </a:lnTo>
                <a:lnTo>
                  <a:pt x="55671" y="36484"/>
                </a:lnTo>
                <a:lnTo>
                  <a:pt x="56631" y="35524"/>
                </a:lnTo>
                <a:lnTo>
                  <a:pt x="57607" y="34564"/>
                </a:lnTo>
                <a:lnTo>
                  <a:pt x="57607" y="24002"/>
                </a:lnTo>
                <a:lnTo>
                  <a:pt x="56631" y="20162"/>
                </a:lnTo>
                <a:lnTo>
                  <a:pt x="55671" y="17282"/>
                </a:lnTo>
                <a:lnTo>
                  <a:pt x="54726" y="13441"/>
                </a:lnTo>
                <a:lnTo>
                  <a:pt x="53766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2475036" y="3977883"/>
            <a:ext cx="48006" cy="66233"/>
          </a:xfrm>
          <a:custGeom>
            <a:avLst/>
            <a:gdLst/>
            <a:ahLst/>
            <a:cxnLst/>
            <a:rect l="l" t="t" r="r" b="b"/>
            <a:pathLst>
              <a:path w="48006" h="66233">
                <a:moveTo>
                  <a:pt x="17282" y="38404"/>
                </a:moveTo>
                <a:lnTo>
                  <a:pt x="17282" y="25923"/>
                </a:lnTo>
                <a:lnTo>
                  <a:pt x="18242" y="21122"/>
                </a:lnTo>
                <a:lnTo>
                  <a:pt x="21122" y="18242"/>
                </a:lnTo>
                <a:lnTo>
                  <a:pt x="23042" y="14401"/>
                </a:lnTo>
                <a:lnTo>
                  <a:pt x="25923" y="13441"/>
                </a:lnTo>
                <a:lnTo>
                  <a:pt x="34564" y="13441"/>
                </a:lnTo>
                <a:lnTo>
                  <a:pt x="36484" y="14401"/>
                </a:lnTo>
                <a:lnTo>
                  <a:pt x="38404" y="14401"/>
                </a:lnTo>
                <a:lnTo>
                  <a:pt x="39364" y="15361"/>
                </a:lnTo>
                <a:lnTo>
                  <a:pt x="40325" y="16322"/>
                </a:lnTo>
                <a:lnTo>
                  <a:pt x="41285" y="17282"/>
                </a:lnTo>
                <a:lnTo>
                  <a:pt x="42245" y="17282"/>
                </a:lnTo>
                <a:lnTo>
                  <a:pt x="43205" y="18242"/>
                </a:lnTo>
                <a:lnTo>
                  <a:pt x="44165" y="19202"/>
                </a:lnTo>
                <a:lnTo>
                  <a:pt x="46085" y="19202"/>
                </a:lnTo>
                <a:lnTo>
                  <a:pt x="47045" y="18242"/>
                </a:lnTo>
                <a:lnTo>
                  <a:pt x="47045" y="17282"/>
                </a:lnTo>
                <a:lnTo>
                  <a:pt x="48006" y="16322"/>
                </a:lnTo>
                <a:lnTo>
                  <a:pt x="48006" y="6720"/>
                </a:lnTo>
                <a:lnTo>
                  <a:pt x="47045" y="6720"/>
                </a:lnTo>
                <a:lnTo>
                  <a:pt x="47045" y="5760"/>
                </a:lnTo>
                <a:lnTo>
                  <a:pt x="46085" y="4800"/>
                </a:lnTo>
                <a:lnTo>
                  <a:pt x="45125" y="3840"/>
                </a:lnTo>
                <a:lnTo>
                  <a:pt x="44165" y="2880"/>
                </a:lnTo>
                <a:lnTo>
                  <a:pt x="42245" y="2880"/>
                </a:lnTo>
                <a:lnTo>
                  <a:pt x="41285" y="1920"/>
                </a:lnTo>
                <a:lnTo>
                  <a:pt x="40325" y="960"/>
                </a:lnTo>
                <a:lnTo>
                  <a:pt x="38404" y="960"/>
                </a:lnTo>
                <a:lnTo>
                  <a:pt x="36484" y="0"/>
                </a:lnTo>
                <a:lnTo>
                  <a:pt x="21122" y="0"/>
                </a:lnTo>
                <a:lnTo>
                  <a:pt x="18242" y="1920"/>
                </a:lnTo>
                <a:lnTo>
                  <a:pt x="14401" y="2880"/>
                </a:lnTo>
                <a:lnTo>
                  <a:pt x="11521" y="4800"/>
                </a:lnTo>
                <a:lnTo>
                  <a:pt x="8641" y="7680"/>
                </a:lnTo>
                <a:lnTo>
                  <a:pt x="5760" y="10561"/>
                </a:lnTo>
                <a:lnTo>
                  <a:pt x="3840" y="14401"/>
                </a:lnTo>
                <a:lnTo>
                  <a:pt x="2880" y="18242"/>
                </a:lnTo>
                <a:lnTo>
                  <a:pt x="975" y="23042"/>
                </a:lnTo>
                <a:lnTo>
                  <a:pt x="0" y="27843"/>
                </a:lnTo>
                <a:lnTo>
                  <a:pt x="0" y="39364"/>
                </a:lnTo>
                <a:lnTo>
                  <a:pt x="975" y="43205"/>
                </a:lnTo>
                <a:lnTo>
                  <a:pt x="1920" y="47045"/>
                </a:lnTo>
                <a:lnTo>
                  <a:pt x="2880" y="51846"/>
                </a:lnTo>
                <a:lnTo>
                  <a:pt x="4815" y="54726"/>
                </a:lnTo>
                <a:lnTo>
                  <a:pt x="7680" y="57607"/>
                </a:lnTo>
                <a:lnTo>
                  <a:pt x="9601" y="60487"/>
                </a:lnTo>
                <a:lnTo>
                  <a:pt x="12481" y="62407"/>
                </a:lnTo>
                <a:lnTo>
                  <a:pt x="16322" y="63367"/>
                </a:lnTo>
                <a:lnTo>
                  <a:pt x="20162" y="65288"/>
                </a:lnTo>
                <a:lnTo>
                  <a:pt x="24003" y="66233"/>
                </a:lnTo>
                <a:lnTo>
                  <a:pt x="30723" y="66233"/>
                </a:lnTo>
                <a:lnTo>
                  <a:pt x="32644" y="65288"/>
                </a:lnTo>
                <a:lnTo>
                  <a:pt x="36484" y="65288"/>
                </a:lnTo>
                <a:lnTo>
                  <a:pt x="38404" y="64328"/>
                </a:lnTo>
                <a:lnTo>
                  <a:pt x="39364" y="64328"/>
                </a:lnTo>
                <a:lnTo>
                  <a:pt x="41285" y="63367"/>
                </a:lnTo>
                <a:lnTo>
                  <a:pt x="42245" y="62407"/>
                </a:lnTo>
                <a:lnTo>
                  <a:pt x="44165" y="62407"/>
                </a:lnTo>
                <a:lnTo>
                  <a:pt x="45125" y="61447"/>
                </a:lnTo>
                <a:lnTo>
                  <a:pt x="46085" y="60487"/>
                </a:lnTo>
                <a:lnTo>
                  <a:pt x="47045" y="60487"/>
                </a:lnTo>
                <a:lnTo>
                  <a:pt x="47045" y="59527"/>
                </a:lnTo>
                <a:lnTo>
                  <a:pt x="48006" y="58567"/>
                </a:lnTo>
                <a:lnTo>
                  <a:pt x="48006" y="46085"/>
                </a:lnTo>
                <a:lnTo>
                  <a:pt x="47045" y="46085"/>
                </a:lnTo>
                <a:lnTo>
                  <a:pt x="47045" y="45125"/>
                </a:lnTo>
                <a:lnTo>
                  <a:pt x="46085" y="45125"/>
                </a:lnTo>
                <a:lnTo>
                  <a:pt x="45125" y="46085"/>
                </a:lnTo>
                <a:lnTo>
                  <a:pt x="44165" y="46085"/>
                </a:lnTo>
                <a:lnTo>
                  <a:pt x="43205" y="47045"/>
                </a:lnTo>
                <a:lnTo>
                  <a:pt x="42245" y="48005"/>
                </a:lnTo>
                <a:lnTo>
                  <a:pt x="41285" y="48966"/>
                </a:lnTo>
                <a:lnTo>
                  <a:pt x="40325" y="49926"/>
                </a:lnTo>
                <a:lnTo>
                  <a:pt x="38404" y="50886"/>
                </a:lnTo>
                <a:lnTo>
                  <a:pt x="36484" y="50886"/>
                </a:lnTo>
                <a:lnTo>
                  <a:pt x="35524" y="51846"/>
                </a:lnTo>
                <a:lnTo>
                  <a:pt x="26883" y="51846"/>
                </a:lnTo>
                <a:lnTo>
                  <a:pt x="24963" y="50886"/>
                </a:lnTo>
                <a:lnTo>
                  <a:pt x="23042" y="49926"/>
                </a:lnTo>
                <a:lnTo>
                  <a:pt x="22082" y="48966"/>
                </a:lnTo>
                <a:lnTo>
                  <a:pt x="21122" y="47045"/>
                </a:lnTo>
                <a:lnTo>
                  <a:pt x="19202" y="45125"/>
                </a:lnTo>
                <a:lnTo>
                  <a:pt x="18242" y="43205"/>
                </a:lnTo>
                <a:lnTo>
                  <a:pt x="18242" y="41285"/>
                </a:lnTo>
                <a:lnTo>
                  <a:pt x="17282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2535524" y="3978843"/>
            <a:ext cx="16322" cy="64328"/>
          </a:xfrm>
          <a:custGeom>
            <a:avLst/>
            <a:gdLst/>
            <a:ahLst/>
            <a:cxnLst/>
            <a:rect l="l" t="t" r="r" b="b"/>
            <a:pathLst>
              <a:path w="16322" h="64328">
                <a:moveTo>
                  <a:pt x="14401" y="960"/>
                </a:moveTo>
                <a:lnTo>
                  <a:pt x="1440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62407"/>
                </a:lnTo>
                <a:lnTo>
                  <a:pt x="960" y="63367"/>
                </a:lnTo>
                <a:lnTo>
                  <a:pt x="3840" y="63367"/>
                </a:lnTo>
                <a:lnTo>
                  <a:pt x="4800" y="64328"/>
                </a:lnTo>
                <a:lnTo>
                  <a:pt x="10561" y="64328"/>
                </a:lnTo>
                <a:lnTo>
                  <a:pt x="12481" y="63367"/>
                </a:lnTo>
                <a:lnTo>
                  <a:pt x="15346" y="63367"/>
                </a:lnTo>
                <a:lnTo>
                  <a:pt x="15346" y="62407"/>
                </a:lnTo>
                <a:lnTo>
                  <a:pt x="16322" y="62407"/>
                </a:lnTo>
                <a:lnTo>
                  <a:pt x="16322" y="960"/>
                </a:lnTo>
                <a:lnTo>
                  <a:pt x="14401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2533604" y="3952935"/>
            <a:ext cx="19202" cy="17266"/>
          </a:xfrm>
          <a:custGeom>
            <a:avLst/>
            <a:gdLst/>
            <a:ahLst/>
            <a:cxnLst/>
            <a:rect l="l" t="t" r="r" b="b"/>
            <a:pathLst>
              <a:path w="19202" h="17266">
                <a:moveTo>
                  <a:pt x="960" y="14386"/>
                </a:moveTo>
                <a:lnTo>
                  <a:pt x="1920" y="15346"/>
                </a:lnTo>
                <a:lnTo>
                  <a:pt x="3840" y="16322"/>
                </a:lnTo>
                <a:lnTo>
                  <a:pt x="5760" y="17266"/>
                </a:lnTo>
                <a:lnTo>
                  <a:pt x="13441" y="17266"/>
                </a:lnTo>
                <a:lnTo>
                  <a:pt x="16322" y="16322"/>
                </a:lnTo>
                <a:lnTo>
                  <a:pt x="17266" y="15346"/>
                </a:lnTo>
                <a:lnTo>
                  <a:pt x="19202" y="14386"/>
                </a:lnTo>
                <a:lnTo>
                  <a:pt x="19202" y="2880"/>
                </a:lnTo>
                <a:lnTo>
                  <a:pt x="17266" y="1920"/>
                </a:lnTo>
                <a:lnTo>
                  <a:pt x="16322" y="0"/>
                </a:lnTo>
                <a:lnTo>
                  <a:pt x="3840" y="0"/>
                </a:lnTo>
                <a:lnTo>
                  <a:pt x="1920" y="1920"/>
                </a:lnTo>
                <a:lnTo>
                  <a:pt x="960" y="2880"/>
                </a:lnTo>
                <a:lnTo>
                  <a:pt x="0" y="5760"/>
                </a:lnTo>
                <a:lnTo>
                  <a:pt x="0" y="11506"/>
                </a:lnTo>
                <a:lnTo>
                  <a:pt x="960" y="143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2581595" y="4028770"/>
            <a:ext cx="11521" cy="15346"/>
          </a:xfrm>
          <a:custGeom>
            <a:avLst/>
            <a:gdLst/>
            <a:ahLst/>
            <a:cxnLst/>
            <a:rect l="l" t="t" r="r" b="b"/>
            <a:pathLst>
              <a:path w="11521" h="15346">
                <a:moveTo>
                  <a:pt x="2880" y="2880"/>
                </a:moveTo>
                <a:lnTo>
                  <a:pt x="1920" y="960"/>
                </a:lnTo>
                <a:lnTo>
                  <a:pt x="0" y="0"/>
                </a:lnTo>
                <a:lnTo>
                  <a:pt x="1920" y="15346"/>
                </a:lnTo>
                <a:lnTo>
                  <a:pt x="8641" y="15346"/>
                </a:lnTo>
                <a:lnTo>
                  <a:pt x="11521" y="14401"/>
                </a:lnTo>
                <a:lnTo>
                  <a:pt x="10561" y="3840"/>
                </a:lnTo>
                <a:lnTo>
                  <a:pt x="5760" y="384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2564328" y="3977883"/>
            <a:ext cx="54711" cy="66233"/>
          </a:xfrm>
          <a:custGeom>
            <a:avLst/>
            <a:gdLst/>
            <a:ahLst/>
            <a:cxnLst/>
            <a:rect l="l" t="t" r="r" b="b"/>
            <a:pathLst>
              <a:path w="54711" h="66233">
                <a:moveTo>
                  <a:pt x="4785" y="16322"/>
                </a:moveTo>
                <a:lnTo>
                  <a:pt x="4785" y="17282"/>
                </a:lnTo>
                <a:lnTo>
                  <a:pt x="5745" y="18242"/>
                </a:lnTo>
                <a:lnTo>
                  <a:pt x="8625" y="18242"/>
                </a:lnTo>
                <a:lnTo>
                  <a:pt x="9601" y="17282"/>
                </a:lnTo>
                <a:lnTo>
                  <a:pt x="10546" y="16322"/>
                </a:lnTo>
                <a:lnTo>
                  <a:pt x="11506" y="16322"/>
                </a:lnTo>
                <a:lnTo>
                  <a:pt x="13441" y="15361"/>
                </a:lnTo>
                <a:lnTo>
                  <a:pt x="15346" y="14401"/>
                </a:lnTo>
                <a:lnTo>
                  <a:pt x="17266" y="13441"/>
                </a:lnTo>
                <a:lnTo>
                  <a:pt x="19187" y="13441"/>
                </a:lnTo>
                <a:lnTo>
                  <a:pt x="21107" y="12481"/>
                </a:lnTo>
                <a:lnTo>
                  <a:pt x="31668" y="12481"/>
                </a:lnTo>
                <a:lnTo>
                  <a:pt x="33588" y="13441"/>
                </a:lnTo>
                <a:lnTo>
                  <a:pt x="34549" y="14401"/>
                </a:lnTo>
                <a:lnTo>
                  <a:pt x="35509" y="15361"/>
                </a:lnTo>
                <a:lnTo>
                  <a:pt x="36469" y="15361"/>
                </a:lnTo>
                <a:lnTo>
                  <a:pt x="37429" y="17282"/>
                </a:lnTo>
                <a:lnTo>
                  <a:pt x="37429" y="20162"/>
                </a:lnTo>
                <a:lnTo>
                  <a:pt x="38389" y="21122"/>
                </a:lnTo>
                <a:lnTo>
                  <a:pt x="38389" y="26883"/>
                </a:lnTo>
                <a:lnTo>
                  <a:pt x="22067" y="26883"/>
                </a:lnTo>
                <a:lnTo>
                  <a:pt x="18227" y="27843"/>
                </a:lnTo>
                <a:lnTo>
                  <a:pt x="14386" y="28803"/>
                </a:lnTo>
                <a:lnTo>
                  <a:pt x="10546" y="29763"/>
                </a:lnTo>
                <a:lnTo>
                  <a:pt x="8625" y="31683"/>
                </a:lnTo>
                <a:lnTo>
                  <a:pt x="5745" y="33604"/>
                </a:lnTo>
                <a:lnTo>
                  <a:pt x="3825" y="35524"/>
                </a:lnTo>
                <a:lnTo>
                  <a:pt x="1905" y="38404"/>
                </a:lnTo>
                <a:lnTo>
                  <a:pt x="944" y="40325"/>
                </a:lnTo>
                <a:lnTo>
                  <a:pt x="0" y="43205"/>
                </a:lnTo>
                <a:lnTo>
                  <a:pt x="0" y="49926"/>
                </a:lnTo>
                <a:lnTo>
                  <a:pt x="944" y="52806"/>
                </a:lnTo>
                <a:lnTo>
                  <a:pt x="1905" y="54726"/>
                </a:lnTo>
                <a:lnTo>
                  <a:pt x="2880" y="57607"/>
                </a:lnTo>
                <a:lnTo>
                  <a:pt x="4785" y="59527"/>
                </a:lnTo>
                <a:lnTo>
                  <a:pt x="6720" y="61447"/>
                </a:lnTo>
                <a:lnTo>
                  <a:pt x="8625" y="62407"/>
                </a:lnTo>
                <a:lnTo>
                  <a:pt x="10546" y="64328"/>
                </a:lnTo>
                <a:lnTo>
                  <a:pt x="13441" y="64328"/>
                </a:lnTo>
                <a:lnTo>
                  <a:pt x="15346" y="65288"/>
                </a:lnTo>
                <a:lnTo>
                  <a:pt x="19187" y="66233"/>
                </a:lnTo>
                <a:lnTo>
                  <a:pt x="17266" y="50886"/>
                </a:lnTo>
                <a:lnTo>
                  <a:pt x="16306" y="48966"/>
                </a:lnTo>
                <a:lnTo>
                  <a:pt x="16306" y="45125"/>
                </a:lnTo>
                <a:lnTo>
                  <a:pt x="17266" y="43205"/>
                </a:lnTo>
                <a:lnTo>
                  <a:pt x="17266" y="42245"/>
                </a:lnTo>
                <a:lnTo>
                  <a:pt x="18227" y="41285"/>
                </a:lnTo>
                <a:lnTo>
                  <a:pt x="19187" y="40325"/>
                </a:lnTo>
                <a:lnTo>
                  <a:pt x="20147" y="39364"/>
                </a:lnTo>
                <a:lnTo>
                  <a:pt x="21107" y="38404"/>
                </a:lnTo>
                <a:lnTo>
                  <a:pt x="23027" y="38404"/>
                </a:lnTo>
                <a:lnTo>
                  <a:pt x="24947" y="37444"/>
                </a:lnTo>
                <a:lnTo>
                  <a:pt x="38389" y="37444"/>
                </a:lnTo>
                <a:lnTo>
                  <a:pt x="38389" y="47045"/>
                </a:lnTo>
                <a:lnTo>
                  <a:pt x="35509" y="49926"/>
                </a:lnTo>
                <a:lnTo>
                  <a:pt x="33588" y="50886"/>
                </a:lnTo>
                <a:lnTo>
                  <a:pt x="31668" y="52806"/>
                </a:lnTo>
                <a:lnTo>
                  <a:pt x="29748" y="53766"/>
                </a:lnTo>
                <a:lnTo>
                  <a:pt x="27828" y="54726"/>
                </a:lnTo>
                <a:lnTo>
                  <a:pt x="28788" y="65288"/>
                </a:lnTo>
                <a:lnTo>
                  <a:pt x="32628" y="63367"/>
                </a:lnTo>
                <a:lnTo>
                  <a:pt x="35509" y="62407"/>
                </a:lnTo>
                <a:lnTo>
                  <a:pt x="38389" y="60487"/>
                </a:lnTo>
                <a:lnTo>
                  <a:pt x="40309" y="57607"/>
                </a:lnTo>
                <a:lnTo>
                  <a:pt x="40309" y="63367"/>
                </a:lnTo>
                <a:lnTo>
                  <a:pt x="41269" y="64328"/>
                </a:lnTo>
                <a:lnTo>
                  <a:pt x="43190" y="64328"/>
                </a:lnTo>
                <a:lnTo>
                  <a:pt x="44150" y="65288"/>
                </a:lnTo>
                <a:lnTo>
                  <a:pt x="48950" y="65288"/>
                </a:lnTo>
                <a:lnTo>
                  <a:pt x="50871" y="64328"/>
                </a:lnTo>
                <a:lnTo>
                  <a:pt x="53751" y="64328"/>
                </a:lnTo>
                <a:lnTo>
                  <a:pt x="53751" y="63367"/>
                </a:lnTo>
                <a:lnTo>
                  <a:pt x="54711" y="63367"/>
                </a:lnTo>
                <a:lnTo>
                  <a:pt x="54711" y="19202"/>
                </a:lnTo>
                <a:lnTo>
                  <a:pt x="53751" y="15361"/>
                </a:lnTo>
                <a:lnTo>
                  <a:pt x="52791" y="12481"/>
                </a:lnTo>
                <a:lnTo>
                  <a:pt x="51831" y="9601"/>
                </a:lnTo>
                <a:lnTo>
                  <a:pt x="49911" y="6720"/>
                </a:lnTo>
                <a:lnTo>
                  <a:pt x="47990" y="4800"/>
                </a:lnTo>
                <a:lnTo>
                  <a:pt x="46070" y="2880"/>
                </a:lnTo>
                <a:lnTo>
                  <a:pt x="43190" y="1920"/>
                </a:lnTo>
                <a:lnTo>
                  <a:pt x="40309" y="960"/>
                </a:lnTo>
                <a:lnTo>
                  <a:pt x="36469" y="0"/>
                </a:lnTo>
                <a:lnTo>
                  <a:pt x="20147" y="0"/>
                </a:lnTo>
                <a:lnTo>
                  <a:pt x="18227" y="960"/>
                </a:lnTo>
                <a:lnTo>
                  <a:pt x="16306" y="960"/>
                </a:lnTo>
                <a:lnTo>
                  <a:pt x="13441" y="1920"/>
                </a:lnTo>
                <a:lnTo>
                  <a:pt x="11506" y="2880"/>
                </a:lnTo>
                <a:lnTo>
                  <a:pt x="9601" y="2880"/>
                </a:lnTo>
                <a:lnTo>
                  <a:pt x="8625" y="3840"/>
                </a:lnTo>
                <a:lnTo>
                  <a:pt x="6720" y="4800"/>
                </a:lnTo>
                <a:lnTo>
                  <a:pt x="5745" y="5760"/>
                </a:lnTo>
                <a:lnTo>
                  <a:pt x="4785" y="5760"/>
                </a:lnTo>
                <a:lnTo>
                  <a:pt x="4785" y="6720"/>
                </a:lnTo>
                <a:lnTo>
                  <a:pt x="3825" y="7680"/>
                </a:lnTo>
                <a:lnTo>
                  <a:pt x="3825" y="15361"/>
                </a:lnTo>
                <a:lnTo>
                  <a:pt x="4785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2635361" y="3950055"/>
            <a:ext cx="16322" cy="93116"/>
          </a:xfrm>
          <a:custGeom>
            <a:avLst/>
            <a:gdLst/>
            <a:ahLst/>
            <a:cxnLst/>
            <a:rect l="l" t="t" r="r" b="b"/>
            <a:pathLst>
              <a:path w="16322" h="93116">
                <a:moveTo>
                  <a:pt x="960" y="92156"/>
                </a:moveTo>
                <a:lnTo>
                  <a:pt x="3840" y="92156"/>
                </a:lnTo>
                <a:lnTo>
                  <a:pt x="4800" y="93116"/>
                </a:lnTo>
                <a:lnTo>
                  <a:pt x="10561" y="93116"/>
                </a:lnTo>
                <a:lnTo>
                  <a:pt x="12481" y="92156"/>
                </a:lnTo>
                <a:lnTo>
                  <a:pt x="15361" y="92156"/>
                </a:lnTo>
                <a:lnTo>
                  <a:pt x="15361" y="91196"/>
                </a:lnTo>
                <a:lnTo>
                  <a:pt x="16322" y="91196"/>
                </a:lnTo>
                <a:lnTo>
                  <a:pt x="16322" y="1920"/>
                </a:lnTo>
                <a:lnTo>
                  <a:pt x="15361" y="1920"/>
                </a:lnTo>
                <a:lnTo>
                  <a:pt x="15361" y="960"/>
                </a:lnTo>
                <a:lnTo>
                  <a:pt x="10561" y="960"/>
                </a:lnTo>
                <a:lnTo>
                  <a:pt x="9601" y="0"/>
                </a:lnTo>
                <a:lnTo>
                  <a:pt x="6720" y="0"/>
                </a:lnTo>
                <a:lnTo>
                  <a:pt x="480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91196"/>
                </a:lnTo>
                <a:lnTo>
                  <a:pt x="960" y="9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2667990" y="3978843"/>
            <a:ext cx="16322" cy="64328"/>
          </a:xfrm>
          <a:custGeom>
            <a:avLst/>
            <a:gdLst/>
            <a:ahLst/>
            <a:cxnLst/>
            <a:rect l="l" t="t" r="r" b="b"/>
            <a:pathLst>
              <a:path w="16322" h="64328">
                <a:moveTo>
                  <a:pt x="0" y="1920"/>
                </a:moveTo>
                <a:lnTo>
                  <a:pt x="0" y="62407"/>
                </a:lnTo>
                <a:lnTo>
                  <a:pt x="975" y="62407"/>
                </a:lnTo>
                <a:lnTo>
                  <a:pt x="975" y="63367"/>
                </a:lnTo>
                <a:lnTo>
                  <a:pt x="4800" y="63367"/>
                </a:lnTo>
                <a:lnTo>
                  <a:pt x="5760" y="64328"/>
                </a:lnTo>
                <a:lnTo>
                  <a:pt x="11521" y="64328"/>
                </a:lnTo>
                <a:lnTo>
                  <a:pt x="12481" y="63367"/>
                </a:lnTo>
                <a:lnTo>
                  <a:pt x="15361" y="63367"/>
                </a:lnTo>
                <a:lnTo>
                  <a:pt x="16322" y="62407"/>
                </a:lnTo>
                <a:lnTo>
                  <a:pt x="16322" y="960"/>
                </a:lnTo>
                <a:lnTo>
                  <a:pt x="15361" y="960"/>
                </a:lnTo>
                <a:lnTo>
                  <a:pt x="14401" y="0"/>
                </a:lnTo>
                <a:lnTo>
                  <a:pt x="2880" y="0"/>
                </a:lnTo>
                <a:lnTo>
                  <a:pt x="1920" y="960"/>
                </a:lnTo>
                <a:lnTo>
                  <a:pt x="975" y="96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2667030" y="3952935"/>
            <a:ext cx="19202" cy="17266"/>
          </a:xfrm>
          <a:custGeom>
            <a:avLst/>
            <a:gdLst/>
            <a:ahLst/>
            <a:cxnLst/>
            <a:rect l="l" t="t" r="r" b="b"/>
            <a:pathLst>
              <a:path w="19202" h="17266">
                <a:moveTo>
                  <a:pt x="19202" y="8641"/>
                </a:moveTo>
                <a:lnTo>
                  <a:pt x="19202" y="4800"/>
                </a:lnTo>
                <a:lnTo>
                  <a:pt x="18242" y="2880"/>
                </a:lnTo>
                <a:lnTo>
                  <a:pt x="17282" y="1920"/>
                </a:lnTo>
                <a:lnTo>
                  <a:pt x="15361" y="0"/>
                </a:lnTo>
                <a:lnTo>
                  <a:pt x="2880" y="0"/>
                </a:lnTo>
                <a:lnTo>
                  <a:pt x="1935" y="1920"/>
                </a:lnTo>
                <a:lnTo>
                  <a:pt x="0" y="2880"/>
                </a:lnTo>
                <a:lnTo>
                  <a:pt x="0" y="14386"/>
                </a:lnTo>
                <a:lnTo>
                  <a:pt x="1935" y="15346"/>
                </a:lnTo>
                <a:lnTo>
                  <a:pt x="2880" y="16322"/>
                </a:lnTo>
                <a:lnTo>
                  <a:pt x="5760" y="17266"/>
                </a:lnTo>
                <a:lnTo>
                  <a:pt x="13441" y="17266"/>
                </a:lnTo>
                <a:lnTo>
                  <a:pt x="15361" y="16322"/>
                </a:lnTo>
                <a:lnTo>
                  <a:pt x="17282" y="15346"/>
                </a:lnTo>
                <a:lnTo>
                  <a:pt x="18242" y="14386"/>
                </a:lnTo>
                <a:lnTo>
                  <a:pt x="19202" y="11506"/>
                </a:lnTo>
                <a:lnTo>
                  <a:pt x="19202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2697754" y="3977883"/>
            <a:ext cx="45125" cy="66233"/>
          </a:xfrm>
          <a:custGeom>
            <a:avLst/>
            <a:gdLst/>
            <a:ahLst/>
            <a:cxnLst/>
            <a:rect l="l" t="t" r="r" b="b"/>
            <a:pathLst>
              <a:path w="45125" h="66233">
                <a:moveTo>
                  <a:pt x="40325" y="33604"/>
                </a:moveTo>
                <a:lnTo>
                  <a:pt x="39364" y="31683"/>
                </a:lnTo>
                <a:lnTo>
                  <a:pt x="37444" y="30723"/>
                </a:lnTo>
                <a:lnTo>
                  <a:pt x="35524" y="29763"/>
                </a:lnTo>
                <a:lnTo>
                  <a:pt x="33604" y="28803"/>
                </a:lnTo>
                <a:lnTo>
                  <a:pt x="32644" y="27843"/>
                </a:lnTo>
                <a:lnTo>
                  <a:pt x="30723" y="27843"/>
                </a:lnTo>
                <a:lnTo>
                  <a:pt x="28803" y="26883"/>
                </a:lnTo>
                <a:lnTo>
                  <a:pt x="26883" y="25923"/>
                </a:lnTo>
                <a:lnTo>
                  <a:pt x="24963" y="25923"/>
                </a:lnTo>
                <a:lnTo>
                  <a:pt x="23042" y="24963"/>
                </a:lnTo>
                <a:lnTo>
                  <a:pt x="22082" y="24002"/>
                </a:lnTo>
                <a:lnTo>
                  <a:pt x="20162" y="23042"/>
                </a:lnTo>
                <a:lnTo>
                  <a:pt x="19202" y="23042"/>
                </a:lnTo>
                <a:lnTo>
                  <a:pt x="18242" y="22082"/>
                </a:lnTo>
                <a:lnTo>
                  <a:pt x="17282" y="21122"/>
                </a:lnTo>
                <a:lnTo>
                  <a:pt x="16322" y="20162"/>
                </a:lnTo>
                <a:lnTo>
                  <a:pt x="16322" y="15361"/>
                </a:lnTo>
                <a:lnTo>
                  <a:pt x="17282" y="14401"/>
                </a:lnTo>
                <a:lnTo>
                  <a:pt x="17282" y="13441"/>
                </a:lnTo>
                <a:lnTo>
                  <a:pt x="18242" y="13441"/>
                </a:lnTo>
                <a:lnTo>
                  <a:pt x="19202" y="12481"/>
                </a:lnTo>
                <a:lnTo>
                  <a:pt x="20162" y="12481"/>
                </a:lnTo>
                <a:lnTo>
                  <a:pt x="21122" y="11521"/>
                </a:lnTo>
                <a:lnTo>
                  <a:pt x="28803" y="11521"/>
                </a:lnTo>
                <a:lnTo>
                  <a:pt x="30723" y="12481"/>
                </a:lnTo>
                <a:lnTo>
                  <a:pt x="31683" y="12481"/>
                </a:lnTo>
                <a:lnTo>
                  <a:pt x="33604" y="13441"/>
                </a:lnTo>
                <a:lnTo>
                  <a:pt x="34564" y="13441"/>
                </a:lnTo>
                <a:lnTo>
                  <a:pt x="35524" y="14401"/>
                </a:lnTo>
                <a:lnTo>
                  <a:pt x="37444" y="14401"/>
                </a:lnTo>
                <a:lnTo>
                  <a:pt x="37444" y="15361"/>
                </a:lnTo>
                <a:lnTo>
                  <a:pt x="41285" y="15361"/>
                </a:lnTo>
                <a:lnTo>
                  <a:pt x="41285" y="4800"/>
                </a:lnTo>
                <a:lnTo>
                  <a:pt x="40325" y="3840"/>
                </a:lnTo>
                <a:lnTo>
                  <a:pt x="39364" y="2880"/>
                </a:lnTo>
                <a:lnTo>
                  <a:pt x="38404" y="2880"/>
                </a:lnTo>
                <a:lnTo>
                  <a:pt x="38404" y="1920"/>
                </a:lnTo>
                <a:lnTo>
                  <a:pt x="36484" y="1920"/>
                </a:lnTo>
                <a:lnTo>
                  <a:pt x="35524" y="960"/>
                </a:lnTo>
                <a:lnTo>
                  <a:pt x="32644" y="960"/>
                </a:lnTo>
                <a:lnTo>
                  <a:pt x="31683" y="0"/>
                </a:lnTo>
                <a:lnTo>
                  <a:pt x="17282" y="0"/>
                </a:lnTo>
                <a:lnTo>
                  <a:pt x="14401" y="960"/>
                </a:lnTo>
                <a:lnTo>
                  <a:pt x="11521" y="1920"/>
                </a:lnTo>
                <a:lnTo>
                  <a:pt x="8641" y="2880"/>
                </a:lnTo>
                <a:lnTo>
                  <a:pt x="6720" y="4800"/>
                </a:lnTo>
                <a:lnTo>
                  <a:pt x="4800" y="6720"/>
                </a:lnTo>
                <a:lnTo>
                  <a:pt x="2880" y="8641"/>
                </a:lnTo>
                <a:lnTo>
                  <a:pt x="1920" y="10561"/>
                </a:lnTo>
                <a:lnTo>
                  <a:pt x="960" y="13441"/>
                </a:lnTo>
                <a:lnTo>
                  <a:pt x="0" y="16322"/>
                </a:lnTo>
                <a:lnTo>
                  <a:pt x="0" y="21122"/>
                </a:lnTo>
                <a:lnTo>
                  <a:pt x="960" y="24002"/>
                </a:lnTo>
                <a:lnTo>
                  <a:pt x="960" y="25923"/>
                </a:lnTo>
                <a:lnTo>
                  <a:pt x="1920" y="27843"/>
                </a:lnTo>
                <a:lnTo>
                  <a:pt x="2880" y="29763"/>
                </a:lnTo>
                <a:lnTo>
                  <a:pt x="4800" y="30723"/>
                </a:lnTo>
                <a:lnTo>
                  <a:pt x="5760" y="32644"/>
                </a:lnTo>
                <a:lnTo>
                  <a:pt x="7680" y="33604"/>
                </a:lnTo>
                <a:lnTo>
                  <a:pt x="9601" y="34564"/>
                </a:lnTo>
                <a:lnTo>
                  <a:pt x="10561" y="35524"/>
                </a:lnTo>
                <a:lnTo>
                  <a:pt x="12481" y="36484"/>
                </a:lnTo>
                <a:lnTo>
                  <a:pt x="14401" y="37444"/>
                </a:lnTo>
                <a:lnTo>
                  <a:pt x="16322" y="37444"/>
                </a:lnTo>
                <a:lnTo>
                  <a:pt x="18242" y="38404"/>
                </a:lnTo>
                <a:lnTo>
                  <a:pt x="20162" y="39364"/>
                </a:lnTo>
                <a:lnTo>
                  <a:pt x="21122" y="39364"/>
                </a:lnTo>
                <a:lnTo>
                  <a:pt x="23042" y="40325"/>
                </a:lnTo>
                <a:lnTo>
                  <a:pt x="24002" y="41285"/>
                </a:lnTo>
                <a:lnTo>
                  <a:pt x="25923" y="42245"/>
                </a:lnTo>
                <a:lnTo>
                  <a:pt x="26883" y="42245"/>
                </a:lnTo>
                <a:lnTo>
                  <a:pt x="27843" y="43205"/>
                </a:lnTo>
                <a:lnTo>
                  <a:pt x="28803" y="44165"/>
                </a:lnTo>
                <a:lnTo>
                  <a:pt x="28803" y="48966"/>
                </a:lnTo>
                <a:lnTo>
                  <a:pt x="27843" y="49926"/>
                </a:lnTo>
                <a:lnTo>
                  <a:pt x="27843" y="50886"/>
                </a:lnTo>
                <a:lnTo>
                  <a:pt x="26883" y="51846"/>
                </a:lnTo>
                <a:lnTo>
                  <a:pt x="25923" y="51846"/>
                </a:lnTo>
                <a:lnTo>
                  <a:pt x="24963" y="52806"/>
                </a:lnTo>
                <a:lnTo>
                  <a:pt x="24002" y="52806"/>
                </a:lnTo>
                <a:lnTo>
                  <a:pt x="23042" y="53766"/>
                </a:lnTo>
                <a:lnTo>
                  <a:pt x="14401" y="53766"/>
                </a:lnTo>
                <a:lnTo>
                  <a:pt x="12481" y="52806"/>
                </a:lnTo>
                <a:lnTo>
                  <a:pt x="10561" y="52806"/>
                </a:lnTo>
                <a:lnTo>
                  <a:pt x="9601" y="51846"/>
                </a:lnTo>
                <a:lnTo>
                  <a:pt x="7680" y="50886"/>
                </a:lnTo>
                <a:lnTo>
                  <a:pt x="6720" y="50886"/>
                </a:lnTo>
                <a:lnTo>
                  <a:pt x="4800" y="49926"/>
                </a:lnTo>
                <a:lnTo>
                  <a:pt x="3840" y="48966"/>
                </a:lnTo>
                <a:lnTo>
                  <a:pt x="960" y="48966"/>
                </a:lnTo>
                <a:lnTo>
                  <a:pt x="0" y="49926"/>
                </a:lnTo>
                <a:lnTo>
                  <a:pt x="0" y="59527"/>
                </a:lnTo>
                <a:lnTo>
                  <a:pt x="960" y="60487"/>
                </a:lnTo>
                <a:lnTo>
                  <a:pt x="960" y="61447"/>
                </a:lnTo>
                <a:lnTo>
                  <a:pt x="1920" y="61447"/>
                </a:lnTo>
                <a:lnTo>
                  <a:pt x="2880" y="62407"/>
                </a:lnTo>
                <a:lnTo>
                  <a:pt x="3840" y="62407"/>
                </a:lnTo>
                <a:lnTo>
                  <a:pt x="4800" y="63367"/>
                </a:lnTo>
                <a:lnTo>
                  <a:pt x="5760" y="63367"/>
                </a:lnTo>
                <a:lnTo>
                  <a:pt x="7680" y="64328"/>
                </a:lnTo>
                <a:lnTo>
                  <a:pt x="9601" y="65288"/>
                </a:lnTo>
                <a:lnTo>
                  <a:pt x="13441" y="65288"/>
                </a:lnTo>
                <a:lnTo>
                  <a:pt x="15361" y="66233"/>
                </a:lnTo>
                <a:lnTo>
                  <a:pt x="23042" y="66233"/>
                </a:lnTo>
                <a:lnTo>
                  <a:pt x="26883" y="65288"/>
                </a:lnTo>
                <a:lnTo>
                  <a:pt x="29763" y="64328"/>
                </a:lnTo>
                <a:lnTo>
                  <a:pt x="32644" y="63367"/>
                </a:lnTo>
                <a:lnTo>
                  <a:pt x="35524" y="62407"/>
                </a:lnTo>
                <a:lnTo>
                  <a:pt x="37444" y="60487"/>
                </a:lnTo>
                <a:lnTo>
                  <a:pt x="40325" y="59527"/>
                </a:lnTo>
                <a:lnTo>
                  <a:pt x="42245" y="56647"/>
                </a:lnTo>
                <a:lnTo>
                  <a:pt x="43205" y="54726"/>
                </a:lnTo>
                <a:lnTo>
                  <a:pt x="44165" y="51846"/>
                </a:lnTo>
                <a:lnTo>
                  <a:pt x="45125" y="48966"/>
                </a:lnTo>
                <a:lnTo>
                  <a:pt x="45125" y="43205"/>
                </a:lnTo>
                <a:lnTo>
                  <a:pt x="44165" y="40325"/>
                </a:lnTo>
                <a:lnTo>
                  <a:pt x="44165" y="38404"/>
                </a:lnTo>
                <a:lnTo>
                  <a:pt x="43205" y="36484"/>
                </a:lnTo>
                <a:lnTo>
                  <a:pt x="41285" y="34564"/>
                </a:lnTo>
                <a:lnTo>
                  <a:pt x="40325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2751521" y="3977883"/>
            <a:ext cx="53751" cy="66233"/>
          </a:xfrm>
          <a:custGeom>
            <a:avLst/>
            <a:gdLst/>
            <a:ahLst/>
            <a:cxnLst/>
            <a:rect l="l" t="t" r="r" b="b"/>
            <a:pathLst>
              <a:path w="53751" h="66233">
                <a:moveTo>
                  <a:pt x="3840" y="15361"/>
                </a:moveTo>
                <a:lnTo>
                  <a:pt x="3840" y="17282"/>
                </a:lnTo>
                <a:lnTo>
                  <a:pt x="4800" y="17282"/>
                </a:lnTo>
                <a:lnTo>
                  <a:pt x="4800" y="18242"/>
                </a:lnTo>
                <a:lnTo>
                  <a:pt x="7680" y="18242"/>
                </a:lnTo>
                <a:lnTo>
                  <a:pt x="8641" y="17282"/>
                </a:lnTo>
                <a:lnTo>
                  <a:pt x="9585" y="16322"/>
                </a:lnTo>
                <a:lnTo>
                  <a:pt x="11521" y="16322"/>
                </a:lnTo>
                <a:lnTo>
                  <a:pt x="13426" y="15361"/>
                </a:lnTo>
                <a:lnTo>
                  <a:pt x="14386" y="14401"/>
                </a:lnTo>
                <a:lnTo>
                  <a:pt x="16306" y="13441"/>
                </a:lnTo>
                <a:lnTo>
                  <a:pt x="19187" y="13441"/>
                </a:lnTo>
                <a:lnTo>
                  <a:pt x="21107" y="12481"/>
                </a:lnTo>
                <a:lnTo>
                  <a:pt x="31668" y="12481"/>
                </a:lnTo>
                <a:lnTo>
                  <a:pt x="32628" y="13441"/>
                </a:lnTo>
                <a:lnTo>
                  <a:pt x="34549" y="14401"/>
                </a:lnTo>
                <a:lnTo>
                  <a:pt x="34549" y="15361"/>
                </a:lnTo>
                <a:lnTo>
                  <a:pt x="35509" y="15361"/>
                </a:lnTo>
                <a:lnTo>
                  <a:pt x="36469" y="17282"/>
                </a:lnTo>
                <a:lnTo>
                  <a:pt x="36469" y="18242"/>
                </a:lnTo>
                <a:lnTo>
                  <a:pt x="37429" y="20162"/>
                </a:lnTo>
                <a:lnTo>
                  <a:pt x="37429" y="26883"/>
                </a:lnTo>
                <a:lnTo>
                  <a:pt x="22082" y="26883"/>
                </a:lnTo>
                <a:lnTo>
                  <a:pt x="18242" y="27843"/>
                </a:lnTo>
                <a:lnTo>
                  <a:pt x="13426" y="28803"/>
                </a:lnTo>
                <a:lnTo>
                  <a:pt x="10546" y="29763"/>
                </a:lnTo>
                <a:lnTo>
                  <a:pt x="7680" y="31683"/>
                </a:lnTo>
                <a:lnTo>
                  <a:pt x="4800" y="33604"/>
                </a:lnTo>
                <a:lnTo>
                  <a:pt x="2865" y="35524"/>
                </a:lnTo>
                <a:lnTo>
                  <a:pt x="1904" y="38404"/>
                </a:lnTo>
                <a:lnTo>
                  <a:pt x="960" y="40325"/>
                </a:lnTo>
                <a:lnTo>
                  <a:pt x="0" y="43205"/>
                </a:lnTo>
                <a:lnTo>
                  <a:pt x="0" y="52806"/>
                </a:lnTo>
                <a:lnTo>
                  <a:pt x="960" y="54726"/>
                </a:lnTo>
                <a:lnTo>
                  <a:pt x="2865" y="57607"/>
                </a:lnTo>
                <a:lnTo>
                  <a:pt x="3840" y="59527"/>
                </a:lnTo>
                <a:lnTo>
                  <a:pt x="5745" y="61447"/>
                </a:lnTo>
                <a:lnTo>
                  <a:pt x="7680" y="62407"/>
                </a:lnTo>
                <a:lnTo>
                  <a:pt x="10546" y="64328"/>
                </a:lnTo>
                <a:lnTo>
                  <a:pt x="12466" y="64328"/>
                </a:lnTo>
                <a:lnTo>
                  <a:pt x="15361" y="65288"/>
                </a:lnTo>
                <a:lnTo>
                  <a:pt x="18242" y="66233"/>
                </a:lnTo>
                <a:lnTo>
                  <a:pt x="17266" y="50886"/>
                </a:lnTo>
                <a:lnTo>
                  <a:pt x="16306" y="48966"/>
                </a:lnTo>
                <a:lnTo>
                  <a:pt x="16306" y="43205"/>
                </a:lnTo>
                <a:lnTo>
                  <a:pt x="17266" y="42245"/>
                </a:lnTo>
                <a:lnTo>
                  <a:pt x="17266" y="41285"/>
                </a:lnTo>
                <a:lnTo>
                  <a:pt x="18242" y="40325"/>
                </a:lnTo>
                <a:lnTo>
                  <a:pt x="19187" y="39364"/>
                </a:lnTo>
                <a:lnTo>
                  <a:pt x="21107" y="38404"/>
                </a:lnTo>
                <a:lnTo>
                  <a:pt x="22082" y="38404"/>
                </a:lnTo>
                <a:lnTo>
                  <a:pt x="23987" y="37444"/>
                </a:lnTo>
                <a:lnTo>
                  <a:pt x="37429" y="37444"/>
                </a:lnTo>
                <a:lnTo>
                  <a:pt x="37429" y="47045"/>
                </a:lnTo>
                <a:lnTo>
                  <a:pt x="35509" y="49926"/>
                </a:lnTo>
                <a:lnTo>
                  <a:pt x="33588" y="50886"/>
                </a:lnTo>
                <a:lnTo>
                  <a:pt x="31668" y="52806"/>
                </a:lnTo>
                <a:lnTo>
                  <a:pt x="29748" y="53766"/>
                </a:lnTo>
                <a:lnTo>
                  <a:pt x="26868" y="54726"/>
                </a:lnTo>
                <a:lnTo>
                  <a:pt x="28788" y="65288"/>
                </a:lnTo>
                <a:lnTo>
                  <a:pt x="31668" y="63367"/>
                </a:lnTo>
                <a:lnTo>
                  <a:pt x="34549" y="62407"/>
                </a:lnTo>
                <a:lnTo>
                  <a:pt x="37429" y="60487"/>
                </a:lnTo>
                <a:lnTo>
                  <a:pt x="40309" y="57607"/>
                </a:lnTo>
                <a:lnTo>
                  <a:pt x="40309" y="64328"/>
                </a:lnTo>
                <a:lnTo>
                  <a:pt x="42230" y="64328"/>
                </a:lnTo>
                <a:lnTo>
                  <a:pt x="43190" y="65288"/>
                </a:lnTo>
                <a:lnTo>
                  <a:pt x="48950" y="65288"/>
                </a:lnTo>
                <a:lnTo>
                  <a:pt x="49910" y="64328"/>
                </a:lnTo>
                <a:lnTo>
                  <a:pt x="52791" y="64328"/>
                </a:lnTo>
                <a:lnTo>
                  <a:pt x="53751" y="63367"/>
                </a:lnTo>
                <a:lnTo>
                  <a:pt x="53751" y="19202"/>
                </a:lnTo>
                <a:lnTo>
                  <a:pt x="52791" y="15361"/>
                </a:lnTo>
                <a:lnTo>
                  <a:pt x="51831" y="12481"/>
                </a:lnTo>
                <a:lnTo>
                  <a:pt x="50871" y="9601"/>
                </a:lnTo>
                <a:lnTo>
                  <a:pt x="49910" y="6720"/>
                </a:lnTo>
                <a:lnTo>
                  <a:pt x="47990" y="4800"/>
                </a:lnTo>
                <a:lnTo>
                  <a:pt x="45110" y="2880"/>
                </a:lnTo>
                <a:lnTo>
                  <a:pt x="43190" y="1920"/>
                </a:lnTo>
                <a:lnTo>
                  <a:pt x="39349" y="960"/>
                </a:lnTo>
                <a:lnTo>
                  <a:pt x="36469" y="0"/>
                </a:lnTo>
                <a:lnTo>
                  <a:pt x="20147" y="0"/>
                </a:lnTo>
                <a:lnTo>
                  <a:pt x="17266" y="960"/>
                </a:lnTo>
                <a:lnTo>
                  <a:pt x="15361" y="960"/>
                </a:lnTo>
                <a:lnTo>
                  <a:pt x="13426" y="1920"/>
                </a:lnTo>
                <a:lnTo>
                  <a:pt x="11521" y="2880"/>
                </a:lnTo>
                <a:lnTo>
                  <a:pt x="9585" y="2880"/>
                </a:lnTo>
                <a:lnTo>
                  <a:pt x="7680" y="3840"/>
                </a:lnTo>
                <a:lnTo>
                  <a:pt x="6705" y="4800"/>
                </a:lnTo>
                <a:lnTo>
                  <a:pt x="4800" y="5760"/>
                </a:lnTo>
                <a:lnTo>
                  <a:pt x="3840" y="6720"/>
                </a:lnTo>
                <a:lnTo>
                  <a:pt x="3840" y="8641"/>
                </a:lnTo>
                <a:lnTo>
                  <a:pt x="2865" y="8641"/>
                </a:lnTo>
                <a:lnTo>
                  <a:pt x="2865" y="14401"/>
                </a:lnTo>
                <a:lnTo>
                  <a:pt x="384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2768787" y="4028770"/>
            <a:ext cx="11521" cy="15346"/>
          </a:xfrm>
          <a:custGeom>
            <a:avLst/>
            <a:gdLst/>
            <a:ahLst/>
            <a:cxnLst/>
            <a:rect l="l" t="t" r="r" b="b"/>
            <a:pathLst>
              <a:path w="11521" h="15346">
                <a:moveTo>
                  <a:pt x="2880" y="2880"/>
                </a:moveTo>
                <a:lnTo>
                  <a:pt x="975" y="960"/>
                </a:lnTo>
                <a:lnTo>
                  <a:pt x="0" y="0"/>
                </a:lnTo>
                <a:lnTo>
                  <a:pt x="975" y="15346"/>
                </a:lnTo>
                <a:lnTo>
                  <a:pt x="7680" y="15346"/>
                </a:lnTo>
                <a:lnTo>
                  <a:pt x="11521" y="14401"/>
                </a:lnTo>
                <a:lnTo>
                  <a:pt x="9601" y="3840"/>
                </a:lnTo>
                <a:lnTo>
                  <a:pt x="4815" y="384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2813913" y="3963482"/>
            <a:ext cx="41269" cy="80634"/>
          </a:xfrm>
          <a:custGeom>
            <a:avLst/>
            <a:gdLst/>
            <a:ahLst/>
            <a:cxnLst/>
            <a:rect l="l" t="t" r="r" b="b"/>
            <a:pathLst>
              <a:path w="41269" h="80634">
                <a:moveTo>
                  <a:pt x="9601" y="15361"/>
                </a:moveTo>
                <a:lnTo>
                  <a:pt x="1920" y="15361"/>
                </a:lnTo>
                <a:lnTo>
                  <a:pt x="960" y="16322"/>
                </a:lnTo>
                <a:lnTo>
                  <a:pt x="0" y="17282"/>
                </a:lnTo>
                <a:lnTo>
                  <a:pt x="0" y="27843"/>
                </a:lnTo>
                <a:lnTo>
                  <a:pt x="960" y="28803"/>
                </a:lnTo>
                <a:lnTo>
                  <a:pt x="9601" y="28803"/>
                </a:lnTo>
                <a:lnTo>
                  <a:pt x="9601" y="66248"/>
                </a:lnTo>
                <a:lnTo>
                  <a:pt x="10561" y="68168"/>
                </a:lnTo>
                <a:lnTo>
                  <a:pt x="11521" y="71048"/>
                </a:lnTo>
                <a:lnTo>
                  <a:pt x="12481" y="72969"/>
                </a:lnTo>
                <a:lnTo>
                  <a:pt x="14401" y="74889"/>
                </a:lnTo>
                <a:lnTo>
                  <a:pt x="15361" y="76809"/>
                </a:lnTo>
                <a:lnTo>
                  <a:pt x="17282" y="77769"/>
                </a:lnTo>
                <a:lnTo>
                  <a:pt x="20162" y="78729"/>
                </a:lnTo>
                <a:lnTo>
                  <a:pt x="22082" y="79689"/>
                </a:lnTo>
                <a:lnTo>
                  <a:pt x="24963" y="80634"/>
                </a:lnTo>
                <a:lnTo>
                  <a:pt x="29763" y="80634"/>
                </a:lnTo>
                <a:lnTo>
                  <a:pt x="30708" y="79689"/>
                </a:lnTo>
                <a:lnTo>
                  <a:pt x="35524" y="79689"/>
                </a:lnTo>
                <a:lnTo>
                  <a:pt x="36484" y="78729"/>
                </a:lnTo>
                <a:lnTo>
                  <a:pt x="38389" y="78729"/>
                </a:lnTo>
                <a:lnTo>
                  <a:pt x="39364" y="77769"/>
                </a:lnTo>
                <a:lnTo>
                  <a:pt x="40325" y="77769"/>
                </a:lnTo>
                <a:lnTo>
                  <a:pt x="40325" y="76809"/>
                </a:lnTo>
                <a:lnTo>
                  <a:pt x="41269" y="75849"/>
                </a:lnTo>
                <a:lnTo>
                  <a:pt x="41269" y="65288"/>
                </a:lnTo>
                <a:lnTo>
                  <a:pt x="40325" y="65288"/>
                </a:lnTo>
                <a:lnTo>
                  <a:pt x="40325" y="64328"/>
                </a:lnTo>
                <a:lnTo>
                  <a:pt x="39364" y="64328"/>
                </a:lnTo>
                <a:lnTo>
                  <a:pt x="39364" y="65288"/>
                </a:lnTo>
                <a:lnTo>
                  <a:pt x="36484" y="65288"/>
                </a:lnTo>
                <a:lnTo>
                  <a:pt x="36484" y="66248"/>
                </a:lnTo>
                <a:lnTo>
                  <a:pt x="30708" y="66248"/>
                </a:lnTo>
                <a:lnTo>
                  <a:pt x="28803" y="65288"/>
                </a:lnTo>
                <a:lnTo>
                  <a:pt x="27843" y="64328"/>
                </a:lnTo>
                <a:lnTo>
                  <a:pt x="26883" y="62407"/>
                </a:lnTo>
                <a:lnTo>
                  <a:pt x="25923" y="59527"/>
                </a:lnTo>
                <a:lnTo>
                  <a:pt x="25923" y="28803"/>
                </a:lnTo>
                <a:lnTo>
                  <a:pt x="40325" y="28803"/>
                </a:lnTo>
                <a:lnTo>
                  <a:pt x="41269" y="27843"/>
                </a:lnTo>
                <a:lnTo>
                  <a:pt x="41269" y="17282"/>
                </a:lnTo>
                <a:lnTo>
                  <a:pt x="40325" y="16322"/>
                </a:lnTo>
                <a:lnTo>
                  <a:pt x="39364" y="15361"/>
                </a:lnTo>
                <a:lnTo>
                  <a:pt x="25923" y="15361"/>
                </a:lnTo>
                <a:lnTo>
                  <a:pt x="25923" y="960"/>
                </a:lnTo>
                <a:lnTo>
                  <a:pt x="24963" y="960"/>
                </a:lnTo>
                <a:lnTo>
                  <a:pt x="24002" y="0"/>
                </a:lnTo>
                <a:lnTo>
                  <a:pt x="11521" y="0"/>
                </a:lnTo>
                <a:lnTo>
                  <a:pt x="10561" y="960"/>
                </a:lnTo>
                <a:lnTo>
                  <a:pt x="9601" y="960"/>
                </a:lnTo>
                <a:lnTo>
                  <a:pt x="9601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2867680" y="3978843"/>
            <a:ext cx="16306" cy="64328"/>
          </a:xfrm>
          <a:custGeom>
            <a:avLst/>
            <a:gdLst/>
            <a:ahLst/>
            <a:cxnLst/>
            <a:rect l="l" t="t" r="r" b="b"/>
            <a:pathLst>
              <a:path w="16306" h="64328">
                <a:moveTo>
                  <a:pt x="944" y="63367"/>
                </a:moveTo>
                <a:lnTo>
                  <a:pt x="3840" y="63367"/>
                </a:lnTo>
                <a:lnTo>
                  <a:pt x="4785" y="64328"/>
                </a:lnTo>
                <a:lnTo>
                  <a:pt x="10546" y="64328"/>
                </a:lnTo>
                <a:lnTo>
                  <a:pt x="11506" y="63367"/>
                </a:lnTo>
                <a:lnTo>
                  <a:pt x="15346" y="63367"/>
                </a:lnTo>
                <a:lnTo>
                  <a:pt x="15346" y="62407"/>
                </a:lnTo>
                <a:lnTo>
                  <a:pt x="16306" y="62407"/>
                </a:lnTo>
                <a:lnTo>
                  <a:pt x="16306" y="960"/>
                </a:lnTo>
                <a:lnTo>
                  <a:pt x="14386" y="960"/>
                </a:lnTo>
                <a:lnTo>
                  <a:pt x="13426" y="0"/>
                </a:lnTo>
                <a:lnTo>
                  <a:pt x="1905" y="0"/>
                </a:lnTo>
                <a:lnTo>
                  <a:pt x="944" y="960"/>
                </a:lnTo>
                <a:lnTo>
                  <a:pt x="0" y="960"/>
                </a:lnTo>
                <a:lnTo>
                  <a:pt x="0" y="62407"/>
                </a:lnTo>
                <a:lnTo>
                  <a:pt x="944" y="633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2865744" y="3952935"/>
            <a:ext cx="19202" cy="17266"/>
          </a:xfrm>
          <a:custGeom>
            <a:avLst/>
            <a:gdLst/>
            <a:ahLst/>
            <a:cxnLst/>
            <a:rect l="l" t="t" r="r" b="b"/>
            <a:pathLst>
              <a:path w="19202" h="17266">
                <a:moveTo>
                  <a:pt x="960" y="14386"/>
                </a:moveTo>
                <a:lnTo>
                  <a:pt x="1935" y="15346"/>
                </a:lnTo>
                <a:lnTo>
                  <a:pt x="3840" y="16322"/>
                </a:lnTo>
                <a:lnTo>
                  <a:pt x="5775" y="17266"/>
                </a:lnTo>
                <a:lnTo>
                  <a:pt x="13441" y="17266"/>
                </a:lnTo>
                <a:lnTo>
                  <a:pt x="16322" y="16322"/>
                </a:lnTo>
                <a:lnTo>
                  <a:pt x="17282" y="15346"/>
                </a:lnTo>
                <a:lnTo>
                  <a:pt x="19202" y="14386"/>
                </a:lnTo>
                <a:lnTo>
                  <a:pt x="19202" y="2880"/>
                </a:lnTo>
                <a:lnTo>
                  <a:pt x="17282" y="1920"/>
                </a:lnTo>
                <a:lnTo>
                  <a:pt x="16322" y="0"/>
                </a:lnTo>
                <a:lnTo>
                  <a:pt x="3840" y="0"/>
                </a:lnTo>
                <a:lnTo>
                  <a:pt x="1935" y="1920"/>
                </a:lnTo>
                <a:lnTo>
                  <a:pt x="960" y="2880"/>
                </a:lnTo>
                <a:lnTo>
                  <a:pt x="0" y="5760"/>
                </a:lnTo>
                <a:lnTo>
                  <a:pt x="0" y="11506"/>
                </a:lnTo>
                <a:lnTo>
                  <a:pt x="960" y="143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2896468" y="3977883"/>
            <a:ext cx="63352" cy="66233"/>
          </a:xfrm>
          <a:custGeom>
            <a:avLst/>
            <a:gdLst/>
            <a:ahLst/>
            <a:cxnLst/>
            <a:rect l="l" t="t" r="r" b="b"/>
            <a:pathLst>
              <a:path w="63352" h="66233">
                <a:moveTo>
                  <a:pt x="960" y="43205"/>
                </a:moveTo>
                <a:lnTo>
                  <a:pt x="1920" y="47045"/>
                </a:lnTo>
                <a:lnTo>
                  <a:pt x="3840" y="50886"/>
                </a:lnTo>
                <a:lnTo>
                  <a:pt x="5760" y="54726"/>
                </a:lnTo>
                <a:lnTo>
                  <a:pt x="7680" y="57607"/>
                </a:lnTo>
                <a:lnTo>
                  <a:pt x="10561" y="60487"/>
                </a:lnTo>
                <a:lnTo>
                  <a:pt x="13441" y="62407"/>
                </a:lnTo>
                <a:lnTo>
                  <a:pt x="17282" y="63367"/>
                </a:lnTo>
                <a:lnTo>
                  <a:pt x="21122" y="65288"/>
                </a:lnTo>
                <a:lnTo>
                  <a:pt x="21122" y="48966"/>
                </a:lnTo>
                <a:lnTo>
                  <a:pt x="20162" y="47045"/>
                </a:lnTo>
                <a:lnTo>
                  <a:pt x="19202" y="45125"/>
                </a:lnTo>
                <a:lnTo>
                  <a:pt x="18242" y="43205"/>
                </a:lnTo>
                <a:lnTo>
                  <a:pt x="18242" y="40325"/>
                </a:lnTo>
                <a:lnTo>
                  <a:pt x="17282" y="38404"/>
                </a:lnTo>
                <a:lnTo>
                  <a:pt x="17282" y="29763"/>
                </a:lnTo>
                <a:lnTo>
                  <a:pt x="18242" y="26883"/>
                </a:lnTo>
                <a:lnTo>
                  <a:pt x="18242" y="24002"/>
                </a:lnTo>
                <a:lnTo>
                  <a:pt x="19202" y="22082"/>
                </a:lnTo>
                <a:lnTo>
                  <a:pt x="20162" y="20162"/>
                </a:lnTo>
                <a:lnTo>
                  <a:pt x="21122" y="18242"/>
                </a:lnTo>
                <a:lnTo>
                  <a:pt x="22082" y="16322"/>
                </a:lnTo>
                <a:lnTo>
                  <a:pt x="24002" y="15361"/>
                </a:lnTo>
                <a:lnTo>
                  <a:pt x="25923" y="14401"/>
                </a:lnTo>
                <a:lnTo>
                  <a:pt x="27843" y="13441"/>
                </a:lnTo>
                <a:lnTo>
                  <a:pt x="29763" y="12481"/>
                </a:lnTo>
                <a:lnTo>
                  <a:pt x="34564" y="12481"/>
                </a:lnTo>
                <a:lnTo>
                  <a:pt x="37444" y="13441"/>
                </a:lnTo>
                <a:lnTo>
                  <a:pt x="39364" y="14401"/>
                </a:lnTo>
                <a:lnTo>
                  <a:pt x="40325" y="15361"/>
                </a:lnTo>
                <a:lnTo>
                  <a:pt x="42245" y="16322"/>
                </a:lnTo>
                <a:lnTo>
                  <a:pt x="43205" y="18242"/>
                </a:lnTo>
                <a:lnTo>
                  <a:pt x="44165" y="20162"/>
                </a:lnTo>
                <a:lnTo>
                  <a:pt x="45125" y="22082"/>
                </a:lnTo>
                <a:lnTo>
                  <a:pt x="46070" y="24963"/>
                </a:lnTo>
                <a:lnTo>
                  <a:pt x="46070" y="38404"/>
                </a:lnTo>
                <a:lnTo>
                  <a:pt x="45125" y="41285"/>
                </a:lnTo>
                <a:lnTo>
                  <a:pt x="45125" y="44165"/>
                </a:lnTo>
                <a:lnTo>
                  <a:pt x="44165" y="46085"/>
                </a:lnTo>
                <a:lnTo>
                  <a:pt x="43205" y="47045"/>
                </a:lnTo>
                <a:lnTo>
                  <a:pt x="41285" y="48966"/>
                </a:lnTo>
                <a:lnTo>
                  <a:pt x="40325" y="50886"/>
                </a:lnTo>
                <a:lnTo>
                  <a:pt x="38404" y="51846"/>
                </a:lnTo>
                <a:lnTo>
                  <a:pt x="36484" y="52806"/>
                </a:lnTo>
                <a:lnTo>
                  <a:pt x="36484" y="66233"/>
                </a:lnTo>
                <a:lnTo>
                  <a:pt x="41285" y="65288"/>
                </a:lnTo>
                <a:lnTo>
                  <a:pt x="45125" y="63367"/>
                </a:lnTo>
                <a:lnTo>
                  <a:pt x="49910" y="61447"/>
                </a:lnTo>
                <a:lnTo>
                  <a:pt x="52791" y="59527"/>
                </a:lnTo>
                <a:lnTo>
                  <a:pt x="55686" y="56647"/>
                </a:lnTo>
                <a:lnTo>
                  <a:pt x="58567" y="53766"/>
                </a:lnTo>
                <a:lnTo>
                  <a:pt x="60472" y="49926"/>
                </a:lnTo>
                <a:lnTo>
                  <a:pt x="61432" y="46085"/>
                </a:lnTo>
                <a:lnTo>
                  <a:pt x="63352" y="42245"/>
                </a:lnTo>
                <a:lnTo>
                  <a:pt x="63352" y="22082"/>
                </a:lnTo>
                <a:lnTo>
                  <a:pt x="61432" y="18242"/>
                </a:lnTo>
                <a:lnTo>
                  <a:pt x="60472" y="14401"/>
                </a:lnTo>
                <a:lnTo>
                  <a:pt x="58567" y="10561"/>
                </a:lnTo>
                <a:lnTo>
                  <a:pt x="55686" y="7680"/>
                </a:lnTo>
                <a:lnTo>
                  <a:pt x="53751" y="4800"/>
                </a:lnTo>
                <a:lnTo>
                  <a:pt x="49910" y="2880"/>
                </a:lnTo>
                <a:lnTo>
                  <a:pt x="46070" y="1920"/>
                </a:lnTo>
                <a:lnTo>
                  <a:pt x="42245" y="0"/>
                </a:lnTo>
                <a:lnTo>
                  <a:pt x="22082" y="0"/>
                </a:lnTo>
                <a:lnTo>
                  <a:pt x="18242" y="1920"/>
                </a:lnTo>
                <a:lnTo>
                  <a:pt x="14401" y="3840"/>
                </a:lnTo>
                <a:lnTo>
                  <a:pt x="10561" y="5760"/>
                </a:lnTo>
                <a:lnTo>
                  <a:pt x="8641" y="8641"/>
                </a:lnTo>
                <a:lnTo>
                  <a:pt x="5760" y="11521"/>
                </a:lnTo>
                <a:lnTo>
                  <a:pt x="3840" y="15361"/>
                </a:lnTo>
                <a:lnTo>
                  <a:pt x="1920" y="19202"/>
                </a:lnTo>
                <a:lnTo>
                  <a:pt x="960" y="24002"/>
                </a:lnTo>
                <a:lnTo>
                  <a:pt x="0" y="28803"/>
                </a:lnTo>
                <a:lnTo>
                  <a:pt x="0" y="38404"/>
                </a:lnTo>
                <a:lnTo>
                  <a:pt x="960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2917591" y="4026849"/>
            <a:ext cx="15361" cy="17266"/>
          </a:xfrm>
          <a:custGeom>
            <a:avLst/>
            <a:gdLst/>
            <a:ahLst/>
            <a:cxnLst/>
            <a:rect l="l" t="t" r="r" b="b"/>
            <a:pathLst>
              <a:path w="15361" h="17266">
                <a:moveTo>
                  <a:pt x="15361" y="3840"/>
                </a:moveTo>
                <a:lnTo>
                  <a:pt x="7680" y="3840"/>
                </a:lnTo>
                <a:lnTo>
                  <a:pt x="5760" y="2880"/>
                </a:lnTo>
                <a:lnTo>
                  <a:pt x="3840" y="1920"/>
                </a:lnTo>
                <a:lnTo>
                  <a:pt x="1920" y="960"/>
                </a:lnTo>
                <a:lnTo>
                  <a:pt x="0" y="0"/>
                </a:lnTo>
                <a:lnTo>
                  <a:pt x="0" y="16322"/>
                </a:lnTo>
                <a:lnTo>
                  <a:pt x="4800" y="17266"/>
                </a:lnTo>
                <a:lnTo>
                  <a:pt x="15361" y="17266"/>
                </a:lnTo>
                <a:lnTo>
                  <a:pt x="1536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2973263" y="3977883"/>
            <a:ext cx="55686" cy="65288"/>
          </a:xfrm>
          <a:custGeom>
            <a:avLst/>
            <a:gdLst/>
            <a:ahLst/>
            <a:cxnLst/>
            <a:rect l="l" t="t" r="r" b="b"/>
            <a:pathLst>
              <a:path w="55686" h="65288">
                <a:moveTo>
                  <a:pt x="20162" y="3840"/>
                </a:moveTo>
                <a:lnTo>
                  <a:pt x="17282" y="6720"/>
                </a:lnTo>
                <a:lnTo>
                  <a:pt x="14401" y="10561"/>
                </a:lnTo>
                <a:lnTo>
                  <a:pt x="14401" y="2880"/>
                </a:lnTo>
                <a:lnTo>
                  <a:pt x="13441" y="2880"/>
                </a:lnTo>
                <a:lnTo>
                  <a:pt x="13441" y="1920"/>
                </a:lnTo>
                <a:lnTo>
                  <a:pt x="12481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63367"/>
                </a:lnTo>
                <a:lnTo>
                  <a:pt x="960" y="64328"/>
                </a:lnTo>
                <a:lnTo>
                  <a:pt x="3840" y="64328"/>
                </a:lnTo>
                <a:lnTo>
                  <a:pt x="4800" y="65288"/>
                </a:lnTo>
                <a:lnTo>
                  <a:pt x="11521" y="65288"/>
                </a:lnTo>
                <a:lnTo>
                  <a:pt x="12481" y="64328"/>
                </a:lnTo>
                <a:lnTo>
                  <a:pt x="15361" y="64328"/>
                </a:lnTo>
                <a:lnTo>
                  <a:pt x="15361" y="63367"/>
                </a:lnTo>
                <a:lnTo>
                  <a:pt x="16322" y="63367"/>
                </a:lnTo>
                <a:lnTo>
                  <a:pt x="16322" y="23042"/>
                </a:lnTo>
                <a:lnTo>
                  <a:pt x="19202" y="20162"/>
                </a:lnTo>
                <a:lnTo>
                  <a:pt x="21122" y="18242"/>
                </a:lnTo>
                <a:lnTo>
                  <a:pt x="23042" y="16322"/>
                </a:lnTo>
                <a:lnTo>
                  <a:pt x="24963" y="14401"/>
                </a:lnTo>
                <a:lnTo>
                  <a:pt x="32644" y="14401"/>
                </a:lnTo>
                <a:lnTo>
                  <a:pt x="33604" y="15361"/>
                </a:lnTo>
                <a:lnTo>
                  <a:pt x="35524" y="15361"/>
                </a:lnTo>
                <a:lnTo>
                  <a:pt x="36484" y="16322"/>
                </a:lnTo>
                <a:lnTo>
                  <a:pt x="37444" y="17282"/>
                </a:lnTo>
                <a:lnTo>
                  <a:pt x="37444" y="19202"/>
                </a:lnTo>
                <a:lnTo>
                  <a:pt x="38404" y="20162"/>
                </a:lnTo>
                <a:lnTo>
                  <a:pt x="38404" y="22082"/>
                </a:lnTo>
                <a:lnTo>
                  <a:pt x="39364" y="24002"/>
                </a:lnTo>
                <a:lnTo>
                  <a:pt x="39364" y="63367"/>
                </a:lnTo>
                <a:lnTo>
                  <a:pt x="40325" y="63367"/>
                </a:lnTo>
                <a:lnTo>
                  <a:pt x="40325" y="64328"/>
                </a:lnTo>
                <a:lnTo>
                  <a:pt x="44165" y="64328"/>
                </a:lnTo>
                <a:lnTo>
                  <a:pt x="45125" y="65288"/>
                </a:lnTo>
                <a:lnTo>
                  <a:pt x="50886" y="65288"/>
                </a:lnTo>
                <a:lnTo>
                  <a:pt x="51846" y="64328"/>
                </a:lnTo>
                <a:lnTo>
                  <a:pt x="54726" y="64328"/>
                </a:lnTo>
                <a:lnTo>
                  <a:pt x="55686" y="63367"/>
                </a:lnTo>
                <a:lnTo>
                  <a:pt x="55686" y="18242"/>
                </a:lnTo>
                <a:lnTo>
                  <a:pt x="54726" y="15361"/>
                </a:lnTo>
                <a:lnTo>
                  <a:pt x="53766" y="11521"/>
                </a:lnTo>
                <a:lnTo>
                  <a:pt x="52806" y="9601"/>
                </a:lnTo>
                <a:lnTo>
                  <a:pt x="50886" y="6720"/>
                </a:lnTo>
                <a:lnTo>
                  <a:pt x="49926" y="4800"/>
                </a:lnTo>
                <a:lnTo>
                  <a:pt x="47045" y="2880"/>
                </a:lnTo>
                <a:lnTo>
                  <a:pt x="44165" y="1920"/>
                </a:lnTo>
                <a:lnTo>
                  <a:pt x="42245" y="0"/>
                </a:lnTo>
                <a:lnTo>
                  <a:pt x="30723" y="0"/>
                </a:lnTo>
                <a:lnTo>
                  <a:pt x="26883" y="960"/>
                </a:lnTo>
                <a:lnTo>
                  <a:pt x="24003" y="1920"/>
                </a:lnTo>
                <a:lnTo>
                  <a:pt x="2016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3636614" y="3289584"/>
            <a:ext cx="1047323" cy="947501"/>
          </a:xfrm>
          <a:custGeom>
            <a:avLst/>
            <a:gdLst/>
            <a:ahLst/>
            <a:cxnLst/>
            <a:rect l="l" t="t" r="r" b="b"/>
            <a:pathLst>
              <a:path w="1047323" h="947501">
                <a:moveTo>
                  <a:pt x="691" y="862246"/>
                </a:moveTo>
                <a:lnTo>
                  <a:pt x="14599" y="901910"/>
                </a:lnTo>
                <a:lnTo>
                  <a:pt x="43203" y="931368"/>
                </a:lnTo>
                <a:lnTo>
                  <a:pt x="82302" y="946415"/>
                </a:lnTo>
                <a:lnTo>
                  <a:pt x="96941" y="947501"/>
                </a:lnTo>
                <a:lnTo>
                  <a:pt x="950366" y="947501"/>
                </a:lnTo>
                <a:lnTo>
                  <a:pt x="989445" y="939372"/>
                </a:lnTo>
                <a:lnTo>
                  <a:pt x="1022768" y="915193"/>
                </a:lnTo>
                <a:lnTo>
                  <a:pt x="1043083" y="879122"/>
                </a:lnTo>
                <a:lnTo>
                  <a:pt x="1047323" y="850544"/>
                </a:lnTo>
                <a:lnTo>
                  <a:pt x="1047323" y="461756"/>
                </a:lnTo>
                <a:lnTo>
                  <a:pt x="1038970" y="421590"/>
                </a:lnTo>
                <a:lnTo>
                  <a:pt x="1014760" y="388257"/>
                </a:lnTo>
                <a:lnTo>
                  <a:pt x="978810" y="368043"/>
                </a:lnTo>
                <a:lnTo>
                  <a:pt x="950366" y="363839"/>
                </a:lnTo>
                <a:lnTo>
                  <a:pt x="435818" y="363839"/>
                </a:lnTo>
                <a:lnTo>
                  <a:pt x="132466" y="0"/>
                </a:lnTo>
                <a:lnTo>
                  <a:pt x="174711" y="363839"/>
                </a:lnTo>
                <a:lnTo>
                  <a:pt x="96941" y="363839"/>
                </a:lnTo>
                <a:lnTo>
                  <a:pt x="84526" y="364618"/>
                </a:lnTo>
                <a:lnTo>
                  <a:pt x="57367" y="372203"/>
                </a:lnTo>
                <a:lnTo>
                  <a:pt x="34108" y="386899"/>
                </a:lnTo>
                <a:lnTo>
                  <a:pt x="15977" y="407516"/>
                </a:lnTo>
                <a:lnTo>
                  <a:pt x="4198" y="432865"/>
                </a:lnTo>
                <a:lnTo>
                  <a:pt x="0" y="461756"/>
                </a:lnTo>
                <a:lnTo>
                  <a:pt x="0" y="850544"/>
                </a:lnTo>
                <a:lnTo>
                  <a:pt x="691" y="862246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3634679" y="3296007"/>
            <a:ext cx="1051178" cy="951326"/>
          </a:xfrm>
          <a:custGeom>
            <a:avLst/>
            <a:gdLst/>
            <a:ahLst/>
            <a:cxnLst/>
            <a:rect l="l" t="t" r="r" b="b"/>
            <a:pathLst>
              <a:path w="1051178" h="951326">
                <a:moveTo>
                  <a:pt x="98877" y="355496"/>
                </a:moveTo>
                <a:lnTo>
                  <a:pt x="174726" y="357416"/>
                </a:lnTo>
                <a:lnTo>
                  <a:pt x="174503" y="355496"/>
                </a:lnTo>
                <a:lnTo>
                  <a:pt x="98877" y="355496"/>
                </a:lnTo>
                <a:close/>
              </a:path>
              <a:path w="1051178" h="951326">
                <a:moveTo>
                  <a:pt x="10097" y="879142"/>
                </a:moveTo>
                <a:lnTo>
                  <a:pt x="5996" y="866634"/>
                </a:lnTo>
                <a:lnTo>
                  <a:pt x="3840" y="853722"/>
                </a:lnTo>
                <a:lnTo>
                  <a:pt x="3840" y="848921"/>
                </a:lnTo>
                <a:lnTo>
                  <a:pt x="2895" y="844121"/>
                </a:lnTo>
                <a:lnTo>
                  <a:pt x="2895" y="455333"/>
                </a:lnTo>
                <a:lnTo>
                  <a:pt x="3840" y="449572"/>
                </a:lnTo>
                <a:lnTo>
                  <a:pt x="4278" y="443529"/>
                </a:lnTo>
                <a:lnTo>
                  <a:pt x="6854" y="429685"/>
                </a:lnTo>
                <a:lnTo>
                  <a:pt x="11447" y="416572"/>
                </a:lnTo>
                <a:lnTo>
                  <a:pt x="17875" y="404368"/>
                </a:lnTo>
                <a:lnTo>
                  <a:pt x="25955" y="393251"/>
                </a:lnTo>
                <a:lnTo>
                  <a:pt x="35504" y="383399"/>
                </a:lnTo>
                <a:lnTo>
                  <a:pt x="46338" y="374990"/>
                </a:lnTo>
                <a:lnTo>
                  <a:pt x="58276" y="368201"/>
                </a:lnTo>
                <a:lnTo>
                  <a:pt x="71133" y="363210"/>
                </a:lnTo>
                <a:lnTo>
                  <a:pt x="84728" y="360196"/>
                </a:lnTo>
                <a:lnTo>
                  <a:pt x="98877" y="359336"/>
                </a:lnTo>
                <a:lnTo>
                  <a:pt x="176646" y="359336"/>
                </a:lnTo>
                <a:lnTo>
                  <a:pt x="176646" y="355496"/>
                </a:lnTo>
                <a:lnTo>
                  <a:pt x="137050" y="0"/>
                </a:lnTo>
                <a:lnTo>
                  <a:pt x="136321" y="-6423"/>
                </a:lnTo>
                <a:lnTo>
                  <a:pt x="134401" y="-8328"/>
                </a:lnTo>
                <a:lnTo>
                  <a:pt x="132481" y="-8328"/>
                </a:lnTo>
                <a:lnTo>
                  <a:pt x="132481" y="-6423"/>
                </a:lnTo>
                <a:lnTo>
                  <a:pt x="132589" y="-5490"/>
                </a:lnTo>
                <a:lnTo>
                  <a:pt x="132610" y="-5308"/>
                </a:lnTo>
                <a:lnTo>
                  <a:pt x="174503" y="355496"/>
                </a:lnTo>
                <a:lnTo>
                  <a:pt x="174726" y="357416"/>
                </a:lnTo>
                <a:lnTo>
                  <a:pt x="98877" y="355496"/>
                </a:lnTo>
                <a:lnTo>
                  <a:pt x="87863" y="356257"/>
                </a:lnTo>
                <a:lnTo>
                  <a:pt x="60524" y="363494"/>
                </a:lnTo>
                <a:lnTo>
                  <a:pt x="37102" y="377483"/>
                </a:lnTo>
                <a:lnTo>
                  <a:pt x="18563" y="397185"/>
                </a:lnTo>
                <a:lnTo>
                  <a:pt x="5873" y="421561"/>
                </a:lnTo>
                <a:lnTo>
                  <a:pt x="0" y="449572"/>
                </a:lnTo>
                <a:lnTo>
                  <a:pt x="0" y="853722"/>
                </a:lnTo>
                <a:lnTo>
                  <a:pt x="592" y="858368"/>
                </a:lnTo>
                <a:lnTo>
                  <a:pt x="3531" y="871470"/>
                </a:lnTo>
                <a:lnTo>
                  <a:pt x="8199" y="884003"/>
                </a:lnTo>
                <a:lnTo>
                  <a:pt x="14466" y="895787"/>
                </a:lnTo>
                <a:lnTo>
                  <a:pt x="10097" y="879142"/>
                </a:lnTo>
                <a:close/>
              </a:path>
              <a:path w="1051178" h="951326">
                <a:moveTo>
                  <a:pt x="438873" y="355496"/>
                </a:moveTo>
                <a:lnTo>
                  <a:pt x="437753" y="355496"/>
                </a:lnTo>
                <a:lnTo>
                  <a:pt x="439674" y="356456"/>
                </a:lnTo>
                <a:lnTo>
                  <a:pt x="957102" y="355496"/>
                </a:lnTo>
                <a:lnTo>
                  <a:pt x="438873" y="355496"/>
                </a:lnTo>
                <a:close/>
              </a:path>
              <a:path w="1051178" h="951326">
                <a:moveTo>
                  <a:pt x="66248" y="933397"/>
                </a:moveTo>
                <a:lnTo>
                  <a:pt x="62407" y="932436"/>
                </a:lnTo>
                <a:lnTo>
                  <a:pt x="53697" y="928181"/>
                </a:lnTo>
                <a:lnTo>
                  <a:pt x="42479" y="920882"/>
                </a:lnTo>
                <a:lnTo>
                  <a:pt x="32336" y="912116"/>
                </a:lnTo>
                <a:lnTo>
                  <a:pt x="23442" y="902096"/>
                </a:lnTo>
                <a:lnTo>
                  <a:pt x="15971" y="891034"/>
                </a:lnTo>
                <a:lnTo>
                  <a:pt x="10097" y="879142"/>
                </a:lnTo>
                <a:lnTo>
                  <a:pt x="14466" y="895787"/>
                </a:lnTo>
                <a:lnTo>
                  <a:pt x="41577" y="924865"/>
                </a:lnTo>
                <a:lnTo>
                  <a:pt x="73929" y="940117"/>
                </a:lnTo>
                <a:lnTo>
                  <a:pt x="89291" y="942998"/>
                </a:lnTo>
                <a:lnTo>
                  <a:pt x="961903" y="942998"/>
                </a:lnTo>
                <a:lnTo>
                  <a:pt x="1000703" y="930277"/>
                </a:lnTo>
                <a:lnTo>
                  <a:pt x="1014694" y="919955"/>
                </a:lnTo>
                <a:lnTo>
                  <a:pt x="1018534" y="918035"/>
                </a:lnTo>
                <a:lnTo>
                  <a:pt x="1025255" y="910354"/>
                </a:lnTo>
                <a:lnTo>
                  <a:pt x="1028136" y="907473"/>
                </a:lnTo>
                <a:lnTo>
                  <a:pt x="1031976" y="902673"/>
                </a:lnTo>
                <a:lnTo>
                  <a:pt x="1040903" y="888583"/>
                </a:lnTo>
                <a:lnTo>
                  <a:pt x="1049258" y="864268"/>
                </a:lnTo>
                <a:lnTo>
                  <a:pt x="1051178" y="848921"/>
                </a:lnTo>
                <a:lnTo>
                  <a:pt x="1051178" y="449572"/>
                </a:lnTo>
                <a:lnTo>
                  <a:pt x="1050218" y="439971"/>
                </a:lnTo>
                <a:lnTo>
                  <a:pt x="1049258" y="434210"/>
                </a:lnTo>
                <a:lnTo>
                  <a:pt x="1048298" y="430370"/>
                </a:lnTo>
                <a:lnTo>
                  <a:pt x="1046378" y="425569"/>
                </a:lnTo>
                <a:lnTo>
                  <a:pt x="1045418" y="420769"/>
                </a:lnTo>
                <a:lnTo>
                  <a:pt x="1043498" y="415968"/>
                </a:lnTo>
                <a:lnTo>
                  <a:pt x="1037871" y="404640"/>
                </a:lnTo>
                <a:lnTo>
                  <a:pt x="1030368" y="393683"/>
                </a:lnTo>
                <a:lnTo>
                  <a:pt x="1021424" y="383835"/>
                </a:lnTo>
                <a:lnTo>
                  <a:pt x="1011233" y="375245"/>
                </a:lnTo>
                <a:lnTo>
                  <a:pt x="999990" y="368063"/>
                </a:lnTo>
                <a:lnTo>
                  <a:pt x="987891" y="362439"/>
                </a:lnTo>
                <a:lnTo>
                  <a:pt x="975130" y="358520"/>
                </a:lnTo>
                <a:lnTo>
                  <a:pt x="961903" y="356456"/>
                </a:lnTo>
                <a:lnTo>
                  <a:pt x="957102" y="355496"/>
                </a:lnTo>
                <a:lnTo>
                  <a:pt x="439674" y="356456"/>
                </a:lnTo>
                <a:lnTo>
                  <a:pt x="437753" y="355496"/>
                </a:lnTo>
                <a:lnTo>
                  <a:pt x="438873" y="355496"/>
                </a:lnTo>
                <a:lnTo>
                  <a:pt x="136321" y="-7383"/>
                </a:lnTo>
                <a:lnTo>
                  <a:pt x="135361" y="-8328"/>
                </a:lnTo>
                <a:lnTo>
                  <a:pt x="134401" y="-8328"/>
                </a:lnTo>
                <a:lnTo>
                  <a:pt x="136321" y="-6423"/>
                </a:lnTo>
                <a:lnTo>
                  <a:pt x="137050" y="0"/>
                </a:lnTo>
                <a:lnTo>
                  <a:pt x="436793" y="358376"/>
                </a:lnTo>
                <a:lnTo>
                  <a:pt x="436793" y="359336"/>
                </a:lnTo>
                <a:lnTo>
                  <a:pt x="961903" y="359336"/>
                </a:lnTo>
                <a:lnTo>
                  <a:pt x="974921" y="361612"/>
                </a:lnTo>
                <a:lnTo>
                  <a:pt x="987688" y="365728"/>
                </a:lnTo>
                <a:lnTo>
                  <a:pt x="999621" y="371525"/>
                </a:lnTo>
                <a:lnTo>
                  <a:pt x="1010570" y="378888"/>
                </a:lnTo>
                <a:lnTo>
                  <a:pt x="1020389" y="387704"/>
                </a:lnTo>
                <a:lnTo>
                  <a:pt x="1028929" y="397859"/>
                </a:lnTo>
                <a:lnTo>
                  <a:pt x="1036041" y="409239"/>
                </a:lnTo>
                <a:lnTo>
                  <a:pt x="1041577" y="421729"/>
                </a:lnTo>
                <a:lnTo>
                  <a:pt x="1045418" y="435170"/>
                </a:lnTo>
                <a:lnTo>
                  <a:pt x="1046378" y="439971"/>
                </a:lnTo>
                <a:lnTo>
                  <a:pt x="1047338" y="444772"/>
                </a:lnTo>
                <a:lnTo>
                  <a:pt x="1047338" y="853722"/>
                </a:lnTo>
                <a:lnTo>
                  <a:pt x="1046378" y="858522"/>
                </a:lnTo>
                <a:lnTo>
                  <a:pt x="1045418" y="863308"/>
                </a:lnTo>
                <a:lnTo>
                  <a:pt x="1044458" y="868108"/>
                </a:lnTo>
                <a:lnTo>
                  <a:pt x="1043672" y="870756"/>
                </a:lnTo>
                <a:lnTo>
                  <a:pt x="1039239" y="882862"/>
                </a:lnTo>
                <a:lnTo>
                  <a:pt x="1033478" y="894199"/>
                </a:lnTo>
                <a:lnTo>
                  <a:pt x="1026215" y="904593"/>
                </a:lnTo>
                <a:lnTo>
                  <a:pt x="1019495" y="911314"/>
                </a:lnTo>
                <a:lnTo>
                  <a:pt x="1016614" y="915154"/>
                </a:lnTo>
                <a:lnTo>
                  <a:pt x="979221" y="935658"/>
                </a:lnTo>
                <a:lnTo>
                  <a:pt x="961903" y="939157"/>
                </a:lnTo>
                <a:lnTo>
                  <a:pt x="89291" y="939157"/>
                </a:lnTo>
                <a:lnTo>
                  <a:pt x="84490" y="938197"/>
                </a:lnTo>
                <a:lnTo>
                  <a:pt x="79689" y="937237"/>
                </a:lnTo>
                <a:lnTo>
                  <a:pt x="74889" y="936277"/>
                </a:lnTo>
                <a:lnTo>
                  <a:pt x="66248" y="933397"/>
                </a:lnTo>
                <a:close/>
              </a:path>
              <a:path w="1051178" h="951326">
                <a:moveTo>
                  <a:pt x="176646" y="355496"/>
                </a:moveTo>
                <a:lnTo>
                  <a:pt x="176646" y="359336"/>
                </a:lnTo>
                <a:lnTo>
                  <a:pt x="177606" y="358376"/>
                </a:lnTo>
                <a:lnTo>
                  <a:pt x="177606" y="357416"/>
                </a:lnTo>
                <a:lnTo>
                  <a:pt x="137050" y="0"/>
                </a:lnTo>
                <a:lnTo>
                  <a:pt x="176646" y="3554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3790203" y="3823335"/>
            <a:ext cx="17282" cy="86395"/>
          </a:xfrm>
          <a:custGeom>
            <a:avLst/>
            <a:gdLst/>
            <a:ahLst/>
            <a:cxnLst/>
            <a:rect l="l" t="t" r="r" b="b"/>
            <a:pathLst>
              <a:path w="17282" h="86395">
                <a:moveTo>
                  <a:pt x="960" y="960"/>
                </a:moveTo>
                <a:lnTo>
                  <a:pt x="960" y="1920"/>
                </a:lnTo>
                <a:lnTo>
                  <a:pt x="0" y="1920"/>
                </a:lnTo>
                <a:lnTo>
                  <a:pt x="0" y="84475"/>
                </a:lnTo>
                <a:lnTo>
                  <a:pt x="960" y="84475"/>
                </a:lnTo>
                <a:lnTo>
                  <a:pt x="960" y="85435"/>
                </a:lnTo>
                <a:lnTo>
                  <a:pt x="1920" y="85435"/>
                </a:lnTo>
                <a:lnTo>
                  <a:pt x="2880" y="86395"/>
                </a:lnTo>
                <a:lnTo>
                  <a:pt x="15361" y="86395"/>
                </a:lnTo>
                <a:lnTo>
                  <a:pt x="15361" y="85435"/>
                </a:lnTo>
                <a:lnTo>
                  <a:pt x="17282" y="85435"/>
                </a:lnTo>
                <a:lnTo>
                  <a:pt x="17282" y="1920"/>
                </a:lnTo>
                <a:lnTo>
                  <a:pt x="16322" y="960"/>
                </a:lnTo>
                <a:lnTo>
                  <a:pt x="13441" y="960"/>
                </a:lnTo>
                <a:lnTo>
                  <a:pt x="12481" y="0"/>
                </a:lnTo>
                <a:lnTo>
                  <a:pt x="5760" y="0"/>
                </a:lnTo>
                <a:lnTo>
                  <a:pt x="4800" y="960"/>
                </a:lnTo>
                <a:lnTo>
                  <a:pt x="9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3819006" y="3830055"/>
            <a:ext cx="41269" cy="80634"/>
          </a:xfrm>
          <a:custGeom>
            <a:avLst/>
            <a:gdLst/>
            <a:ahLst/>
            <a:cxnLst/>
            <a:rect l="l" t="t" r="r" b="b"/>
            <a:pathLst>
              <a:path w="41269" h="80634">
                <a:moveTo>
                  <a:pt x="25908" y="1920"/>
                </a:moveTo>
                <a:lnTo>
                  <a:pt x="24963" y="960"/>
                </a:lnTo>
                <a:lnTo>
                  <a:pt x="23987" y="960"/>
                </a:lnTo>
                <a:lnTo>
                  <a:pt x="23027" y="0"/>
                </a:lnTo>
                <a:lnTo>
                  <a:pt x="12466" y="0"/>
                </a:lnTo>
                <a:lnTo>
                  <a:pt x="11506" y="960"/>
                </a:lnTo>
                <a:lnTo>
                  <a:pt x="9601" y="960"/>
                </a:lnTo>
                <a:lnTo>
                  <a:pt x="9601" y="16322"/>
                </a:lnTo>
                <a:lnTo>
                  <a:pt x="960" y="16322"/>
                </a:lnTo>
                <a:lnTo>
                  <a:pt x="960" y="17282"/>
                </a:lnTo>
                <a:lnTo>
                  <a:pt x="0" y="17282"/>
                </a:lnTo>
                <a:lnTo>
                  <a:pt x="0" y="27843"/>
                </a:lnTo>
                <a:lnTo>
                  <a:pt x="960" y="28788"/>
                </a:lnTo>
                <a:lnTo>
                  <a:pt x="1920" y="29763"/>
                </a:lnTo>
                <a:lnTo>
                  <a:pt x="9601" y="29763"/>
                </a:lnTo>
                <a:lnTo>
                  <a:pt x="9601" y="66233"/>
                </a:lnTo>
                <a:lnTo>
                  <a:pt x="10561" y="69113"/>
                </a:lnTo>
                <a:lnTo>
                  <a:pt x="11506" y="71993"/>
                </a:lnTo>
                <a:lnTo>
                  <a:pt x="12466" y="73913"/>
                </a:lnTo>
                <a:lnTo>
                  <a:pt x="14401" y="75834"/>
                </a:lnTo>
                <a:lnTo>
                  <a:pt x="15346" y="77754"/>
                </a:lnTo>
                <a:lnTo>
                  <a:pt x="17282" y="78714"/>
                </a:lnTo>
                <a:lnTo>
                  <a:pt x="20147" y="79674"/>
                </a:lnTo>
                <a:lnTo>
                  <a:pt x="22067" y="80634"/>
                </a:lnTo>
                <a:lnTo>
                  <a:pt x="34549" y="80634"/>
                </a:lnTo>
                <a:lnTo>
                  <a:pt x="35509" y="79674"/>
                </a:lnTo>
                <a:lnTo>
                  <a:pt x="37429" y="79674"/>
                </a:lnTo>
                <a:lnTo>
                  <a:pt x="38389" y="78714"/>
                </a:lnTo>
                <a:lnTo>
                  <a:pt x="39349" y="78714"/>
                </a:lnTo>
                <a:lnTo>
                  <a:pt x="40309" y="77754"/>
                </a:lnTo>
                <a:lnTo>
                  <a:pt x="41269" y="76794"/>
                </a:lnTo>
                <a:lnTo>
                  <a:pt x="41269" y="66233"/>
                </a:lnTo>
                <a:lnTo>
                  <a:pt x="40309" y="65272"/>
                </a:lnTo>
                <a:lnTo>
                  <a:pt x="38389" y="65272"/>
                </a:lnTo>
                <a:lnTo>
                  <a:pt x="37429" y="66233"/>
                </a:lnTo>
                <a:lnTo>
                  <a:pt x="35509" y="66233"/>
                </a:lnTo>
                <a:lnTo>
                  <a:pt x="34549" y="67193"/>
                </a:lnTo>
                <a:lnTo>
                  <a:pt x="30708" y="67193"/>
                </a:lnTo>
                <a:lnTo>
                  <a:pt x="28788" y="66233"/>
                </a:lnTo>
                <a:lnTo>
                  <a:pt x="27828" y="64312"/>
                </a:lnTo>
                <a:lnTo>
                  <a:pt x="26868" y="62392"/>
                </a:lnTo>
                <a:lnTo>
                  <a:pt x="25908" y="60472"/>
                </a:lnTo>
                <a:lnTo>
                  <a:pt x="25908" y="29763"/>
                </a:lnTo>
                <a:lnTo>
                  <a:pt x="39349" y="29763"/>
                </a:lnTo>
                <a:lnTo>
                  <a:pt x="40309" y="28788"/>
                </a:lnTo>
                <a:lnTo>
                  <a:pt x="41269" y="27843"/>
                </a:lnTo>
                <a:lnTo>
                  <a:pt x="41269" y="17282"/>
                </a:lnTo>
                <a:lnTo>
                  <a:pt x="40309" y="17282"/>
                </a:lnTo>
                <a:lnTo>
                  <a:pt x="40309" y="16322"/>
                </a:lnTo>
                <a:lnTo>
                  <a:pt x="25908" y="16322"/>
                </a:lnTo>
                <a:lnTo>
                  <a:pt x="25908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3868917" y="3816614"/>
            <a:ext cx="26883" cy="38404"/>
          </a:xfrm>
          <a:custGeom>
            <a:avLst/>
            <a:gdLst/>
            <a:ahLst/>
            <a:cxnLst/>
            <a:rect l="l" t="t" r="r" b="b"/>
            <a:pathLst>
              <a:path w="26883" h="38404">
                <a:moveTo>
                  <a:pt x="0" y="36484"/>
                </a:moveTo>
                <a:lnTo>
                  <a:pt x="0" y="37444"/>
                </a:lnTo>
                <a:lnTo>
                  <a:pt x="960" y="37444"/>
                </a:lnTo>
                <a:lnTo>
                  <a:pt x="960" y="38404"/>
                </a:lnTo>
                <a:lnTo>
                  <a:pt x="11521" y="38404"/>
                </a:lnTo>
                <a:lnTo>
                  <a:pt x="11521" y="37444"/>
                </a:lnTo>
                <a:lnTo>
                  <a:pt x="12481" y="37444"/>
                </a:lnTo>
                <a:lnTo>
                  <a:pt x="12481" y="36484"/>
                </a:lnTo>
                <a:lnTo>
                  <a:pt x="13441" y="36484"/>
                </a:lnTo>
                <a:lnTo>
                  <a:pt x="22082" y="24003"/>
                </a:lnTo>
                <a:lnTo>
                  <a:pt x="23042" y="22082"/>
                </a:lnTo>
                <a:lnTo>
                  <a:pt x="24002" y="21122"/>
                </a:lnTo>
                <a:lnTo>
                  <a:pt x="24002" y="20162"/>
                </a:lnTo>
                <a:lnTo>
                  <a:pt x="24963" y="19202"/>
                </a:lnTo>
                <a:lnTo>
                  <a:pt x="24963" y="17282"/>
                </a:lnTo>
                <a:lnTo>
                  <a:pt x="25923" y="16322"/>
                </a:lnTo>
                <a:lnTo>
                  <a:pt x="25923" y="15361"/>
                </a:lnTo>
                <a:lnTo>
                  <a:pt x="26883" y="13441"/>
                </a:lnTo>
                <a:lnTo>
                  <a:pt x="26883" y="4800"/>
                </a:lnTo>
                <a:lnTo>
                  <a:pt x="25923" y="3840"/>
                </a:lnTo>
                <a:lnTo>
                  <a:pt x="25923" y="1920"/>
                </a:lnTo>
                <a:lnTo>
                  <a:pt x="24963" y="1920"/>
                </a:lnTo>
                <a:lnTo>
                  <a:pt x="24002" y="960"/>
                </a:lnTo>
                <a:lnTo>
                  <a:pt x="21122" y="960"/>
                </a:lnTo>
                <a:lnTo>
                  <a:pt x="19202" y="0"/>
                </a:lnTo>
                <a:lnTo>
                  <a:pt x="16322" y="0"/>
                </a:lnTo>
                <a:lnTo>
                  <a:pt x="15361" y="960"/>
                </a:lnTo>
                <a:lnTo>
                  <a:pt x="11521" y="960"/>
                </a:lnTo>
                <a:lnTo>
                  <a:pt x="11521" y="1920"/>
                </a:lnTo>
                <a:lnTo>
                  <a:pt x="10561" y="1920"/>
                </a:lnTo>
                <a:lnTo>
                  <a:pt x="9601" y="2880"/>
                </a:lnTo>
                <a:lnTo>
                  <a:pt x="9601" y="3840"/>
                </a:lnTo>
                <a:lnTo>
                  <a:pt x="8641" y="4800"/>
                </a:lnTo>
                <a:lnTo>
                  <a:pt x="8641" y="18242"/>
                </a:lnTo>
                <a:lnTo>
                  <a:pt x="960" y="36484"/>
                </a:lnTo>
                <a:lnTo>
                  <a:pt x="0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3899641" y="3844457"/>
            <a:ext cx="45110" cy="66233"/>
          </a:xfrm>
          <a:custGeom>
            <a:avLst/>
            <a:gdLst/>
            <a:ahLst/>
            <a:cxnLst/>
            <a:rect l="l" t="t" r="r" b="b"/>
            <a:pathLst>
              <a:path w="45110" h="66233">
                <a:moveTo>
                  <a:pt x="6720" y="50871"/>
                </a:moveTo>
                <a:lnTo>
                  <a:pt x="5760" y="50871"/>
                </a:lnTo>
                <a:lnTo>
                  <a:pt x="4800" y="49911"/>
                </a:lnTo>
                <a:lnTo>
                  <a:pt x="3840" y="48950"/>
                </a:lnTo>
                <a:lnTo>
                  <a:pt x="960" y="48950"/>
                </a:lnTo>
                <a:lnTo>
                  <a:pt x="960" y="50871"/>
                </a:lnTo>
                <a:lnTo>
                  <a:pt x="0" y="50871"/>
                </a:lnTo>
                <a:lnTo>
                  <a:pt x="0" y="58552"/>
                </a:lnTo>
                <a:lnTo>
                  <a:pt x="960" y="59512"/>
                </a:lnTo>
                <a:lnTo>
                  <a:pt x="960" y="61432"/>
                </a:lnTo>
                <a:lnTo>
                  <a:pt x="1920" y="61432"/>
                </a:lnTo>
                <a:lnTo>
                  <a:pt x="1920" y="62392"/>
                </a:lnTo>
                <a:lnTo>
                  <a:pt x="2880" y="62392"/>
                </a:lnTo>
                <a:lnTo>
                  <a:pt x="3840" y="63352"/>
                </a:lnTo>
                <a:lnTo>
                  <a:pt x="4800" y="63352"/>
                </a:lnTo>
                <a:lnTo>
                  <a:pt x="6720" y="64312"/>
                </a:lnTo>
                <a:lnTo>
                  <a:pt x="7680" y="65272"/>
                </a:lnTo>
                <a:lnTo>
                  <a:pt x="11521" y="65272"/>
                </a:lnTo>
                <a:lnTo>
                  <a:pt x="13441" y="66233"/>
                </a:lnTo>
                <a:lnTo>
                  <a:pt x="26883" y="66233"/>
                </a:lnTo>
                <a:lnTo>
                  <a:pt x="29748" y="65272"/>
                </a:lnTo>
                <a:lnTo>
                  <a:pt x="32628" y="64312"/>
                </a:lnTo>
                <a:lnTo>
                  <a:pt x="35524" y="63352"/>
                </a:lnTo>
                <a:lnTo>
                  <a:pt x="38404" y="61432"/>
                </a:lnTo>
                <a:lnTo>
                  <a:pt x="40309" y="59512"/>
                </a:lnTo>
                <a:lnTo>
                  <a:pt x="42245" y="57591"/>
                </a:lnTo>
                <a:lnTo>
                  <a:pt x="43190" y="54711"/>
                </a:lnTo>
                <a:lnTo>
                  <a:pt x="44150" y="52791"/>
                </a:lnTo>
                <a:lnTo>
                  <a:pt x="45110" y="48950"/>
                </a:lnTo>
                <a:lnTo>
                  <a:pt x="45110" y="41269"/>
                </a:lnTo>
                <a:lnTo>
                  <a:pt x="44150" y="39349"/>
                </a:lnTo>
                <a:lnTo>
                  <a:pt x="43190" y="37429"/>
                </a:lnTo>
                <a:lnTo>
                  <a:pt x="42245" y="35509"/>
                </a:lnTo>
                <a:lnTo>
                  <a:pt x="40309" y="34564"/>
                </a:lnTo>
                <a:lnTo>
                  <a:pt x="39349" y="32628"/>
                </a:lnTo>
                <a:lnTo>
                  <a:pt x="37429" y="31668"/>
                </a:lnTo>
                <a:lnTo>
                  <a:pt x="35524" y="30723"/>
                </a:lnTo>
                <a:lnTo>
                  <a:pt x="34564" y="29748"/>
                </a:lnTo>
                <a:lnTo>
                  <a:pt x="32628" y="28788"/>
                </a:lnTo>
                <a:lnTo>
                  <a:pt x="30723" y="27828"/>
                </a:lnTo>
                <a:lnTo>
                  <a:pt x="28788" y="26883"/>
                </a:lnTo>
                <a:lnTo>
                  <a:pt x="26883" y="26883"/>
                </a:lnTo>
                <a:lnTo>
                  <a:pt x="24963" y="25908"/>
                </a:lnTo>
                <a:lnTo>
                  <a:pt x="24002" y="24947"/>
                </a:lnTo>
                <a:lnTo>
                  <a:pt x="22067" y="24947"/>
                </a:lnTo>
                <a:lnTo>
                  <a:pt x="21122" y="24002"/>
                </a:lnTo>
                <a:lnTo>
                  <a:pt x="19202" y="23042"/>
                </a:lnTo>
                <a:lnTo>
                  <a:pt x="18242" y="22067"/>
                </a:lnTo>
                <a:lnTo>
                  <a:pt x="17282" y="21107"/>
                </a:lnTo>
                <a:lnTo>
                  <a:pt x="16322" y="21107"/>
                </a:lnTo>
                <a:lnTo>
                  <a:pt x="16322" y="15361"/>
                </a:lnTo>
                <a:lnTo>
                  <a:pt x="17282" y="15361"/>
                </a:lnTo>
                <a:lnTo>
                  <a:pt x="17282" y="14386"/>
                </a:lnTo>
                <a:lnTo>
                  <a:pt x="18242" y="13441"/>
                </a:lnTo>
                <a:lnTo>
                  <a:pt x="19202" y="13441"/>
                </a:lnTo>
                <a:lnTo>
                  <a:pt x="20162" y="12481"/>
                </a:lnTo>
                <a:lnTo>
                  <a:pt x="22067" y="12481"/>
                </a:lnTo>
                <a:lnTo>
                  <a:pt x="23042" y="11521"/>
                </a:lnTo>
                <a:lnTo>
                  <a:pt x="26883" y="11521"/>
                </a:lnTo>
                <a:lnTo>
                  <a:pt x="28788" y="12481"/>
                </a:lnTo>
                <a:lnTo>
                  <a:pt x="30723" y="12481"/>
                </a:lnTo>
                <a:lnTo>
                  <a:pt x="32628" y="13441"/>
                </a:lnTo>
                <a:lnTo>
                  <a:pt x="33588" y="13441"/>
                </a:lnTo>
                <a:lnTo>
                  <a:pt x="34564" y="14386"/>
                </a:lnTo>
                <a:lnTo>
                  <a:pt x="36469" y="14386"/>
                </a:lnTo>
                <a:lnTo>
                  <a:pt x="37429" y="15361"/>
                </a:lnTo>
                <a:lnTo>
                  <a:pt x="38404" y="15361"/>
                </a:lnTo>
                <a:lnTo>
                  <a:pt x="39349" y="16322"/>
                </a:lnTo>
                <a:lnTo>
                  <a:pt x="41269" y="16322"/>
                </a:lnTo>
                <a:lnTo>
                  <a:pt x="41269" y="14386"/>
                </a:lnTo>
                <a:lnTo>
                  <a:pt x="42245" y="14386"/>
                </a:lnTo>
                <a:lnTo>
                  <a:pt x="42245" y="7680"/>
                </a:lnTo>
                <a:lnTo>
                  <a:pt x="41269" y="6720"/>
                </a:lnTo>
                <a:lnTo>
                  <a:pt x="41269" y="4800"/>
                </a:lnTo>
                <a:lnTo>
                  <a:pt x="40309" y="3840"/>
                </a:lnTo>
                <a:lnTo>
                  <a:pt x="39349" y="2880"/>
                </a:lnTo>
                <a:lnTo>
                  <a:pt x="38404" y="2880"/>
                </a:lnTo>
                <a:lnTo>
                  <a:pt x="37429" y="1920"/>
                </a:lnTo>
                <a:lnTo>
                  <a:pt x="34564" y="1920"/>
                </a:lnTo>
                <a:lnTo>
                  <a:pt x="33588" y="960"/>
                </a:lnTo>
                <a:lnTo>
                  <a:pt x="29748" y="960"/>
                </a:lnTo>
                <a:lnTo>
                  <a:pt x="27843" y="0"/>
                </a:lnTo>
                <a:lnTo>
                  <a:pt x="21122" y="0"/>
                </a:lnTo>
                <a:lnTo>
                  <a:pt x="17282" y="960"/>
                </a:lnTo>
                <a:lnTo>
                  <a:pt x="14401" y="1920"/>
                </a:lnTo>
                <a:lnTo>
                  <a:pt x="11521" y="2880"/>
                </a:lnTo>
                <a:lnTo>
                  <a:pt x="8641" y="3840"/>
                </a:lnTo>
                <a:lnTo>
                  <a:pt x="6720" y="5760"/>
                </a:lnTo>
                <a:lnTo>
                  <a:pt x="4800" y="6720"/>
                </a:lnTo>
                <a:lnTo>
                  <a:pt x="2880" y="8641"/>
                </a:lnTo>
                <a:lnTo>
                  <a:pt x="1920" y="11521"/>
                </a:lnTo>
                <a:lnTo>
                  <a:pt x="960" y="13441"/>
                </a:lnTo>
                <a:lnTo>
                  <a:pt x="960" y="24002"/>
                </a:lnTo>
                <a:lnTo>
                  <a:pt x="1920" y="25908"/>
                </a:lnTo>
                <a:lnTo>
                  <a:pt x="2880" y="27828"/>
                </a:lnTo>
                <a:lnTo>
                  <a:pt x="3840" y="29748"/>
                </a:lnTo>
                <a:lnTo>
                  <a:pt x="4800" y="31668"/>
                </a:lnTo>
                <a:lnTo>
                  <a:pt x="6720" y="32628"/>
                </a:lnTo>
                <a:lnTo>
                  <a:pt x="7680" y="33588"/>
                </a:lnTo>
                <a:lnTo>
                  <a:pt x="9601" y="34564"/>
                </a:lnTo>
                <a:lnTo>
                  <a:pt x="11521" y="35509"/>
                </a:lnTo>
                <a:lnTo>
                  <a:pt x="13441" y="36469"/>
                </a:lnTo>
                <a:lnTo>
                  <a:pt x="14401" y="37429"/>
                </a:lnTo>
                <a:lnTo>
                  <a:pt x="16322" y="38389"/>
                </a:lnTo>
                <a:lnTo>
                  <a:pt x="18242" y="39349"/>
                </a:lnTo>
                <a:lnTo>
                  <a:pt x="20162" y="39349"/>
                </a:lnTo>
                <a:lnTo>
                  <a:pt x="22067" y="40309"/>
                </a:lnTo>
                <a:lnTo>
                  <a:pt x="23042" y="41269"/>
                </a:lnTo>
                <a:lnTo>
                  <a:pt x="24963" y="41269"/>
                </a:lnTo>
                <a:lnTo>
                  <a:pt x="25908" y="42230"/>
                </a:lnTo>
                <a:lnTo>
                  <a:pt x="26883" y="43190"/>
                </a:lnTo>
                <a:lnTo>
                  <a:pt x="27843" y="44150"/>
                </a:lnTo>
                <a:lnTo>
                  <a:pt x="28788" y="45110"/>
                </a:lnTo>
                <a:lnTo>
                  <a:pt x="28788" y="50871"/>
                </a:lnTo>
                <a:lnTo>
                  <a:pt x="27843" y="51831"/>
                </a:lnTo>
                <a:lnTo>
                  <a:pt x="26883" y="51831"/>
                </a:lnTo>
                <a:lnTo>
                  <a:pt x="25908" y="52791"/>
                </a:lnTo>
                <a:lnTo>
                  <a:pt x="24963" y="53751"/>
                </a:lnTo>
                <a:lnTo>
                  <a:pt x="23042" y="53751"/>
                </a:lnTo>
                <a:lnTo>
                  <a:pt x="22067" y="54711"/>
                </a:lnTo>
                <a:lnTo>
                  <a:pt x="17282" y="54711"/>
                </a:lnTo>
                <a:lnTo>
                  <a:pt x="14401" y="53751"/>
                </a:lnTo>
                <a:lnTo>
                  <a:pt x="12481" y="53751"/>
                </a:lnTo>
                <a:lnTo>
                  <a:pt x="11521" y="52791"/>
                </a:lnTo>
                <a:lnTo>
                  <a:pt x="9601" y="52791"/>
                </a:lnTo>
                <a:lnTo>
                  <a:pt x="7680" y="51831"/>
                </a:lnTo>
                <a:lnTo>
                  <a:pt x="6720" y="5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3986037" y="3816614"/>
            <a:ext cx="26883" cy="38404"/>
          </a:xfrm>
          <a:custGeom>
            <a:avLst/>
            <a:gdLst/>
            <a:ahLst/>
            <a:cxnLst/>
            <a:rect l="l" t="t" r="r" b="b"/>
            <a:pathLst>
              <a:path w="26883" h="38404">
                <a:moveTo>
                  <a:pt x="24003" y="0"/>
                </a:moveTo>
                <a:lnTo>
                  <a:pt x="20162" y="0"/>
                </a:lnTo>
                <a:lnTo>
                  <a:pt x="19202" y="960"/>
                </a:lnTo>
                <a:lnTo>
                  <a:pt x="16322" y="960"/>
                </a:lnTo>
                <a:lnTo>
                  <a:pt x="15361" y="1920"/>
                </a:lnTo>
                <a:lnTo>
                  <a:pt x="14401" y="1920"/>
                </a:lnTo>
                <a:lnTo>
                  <a:pt x="14401" y="2880"/>
                </a:lnTo>
                <a:lnTo>
                  <a:pt x="4800" y="15361"/>
                </a:lnTo>
                <a:lnTo>
                  <a:pt x="3840" y="17282"/>
                </a:lnTo>
                <a:lnTo>
                  <a:pt x="3840" y="18242"/>
                </a:lnTo>
                <a:lnTo>
                  <a:pt x="2880" y="19202"/>
                </a:lnTo>
                <a:lnTo>
                  <a:pt x="1920" y="20162"/>
                </a:lnTo>
                <a:lnTo>
                  <a:pt x="1920" y="22082"/>
                </a:lnTo>
                <a:lnTo>
                  <a:pt x="960" y="23042"/>
                </a:lnTo>
                <a:lnTo>
                  <a:pt x="960" y="26883"/>
                </a:lnTo>
                <a:lnTo>
                  <a:pt x="0" y="28803"/>
                </a:lnTo>
                <a:lnTo>
                  <a:pt x="0" y="33604"/>
                </a:lnTo>
                <a:lnTo>
                  <a:pt x="960" y="34564"/>
                </a:lnTo>
                <a:lnTo>
                  <a:pt x="960" y="36484"/>
                </a:lnTo>
                <a:lnTo>
                  <a:pt x="1920" y="37444"/>
                </a:lnTo>
                <a:lnTo>
                  <a:pt x="2880" y="38404"/>
                </a:lnTo>
                <a:lnTo>
                  <a:pt x="15361" y="38404"/>
                </a:lnTo>
                <a:lnTo>
                  <a:pt x="16322" y="37444"/>
                </a:lnTo>
                <a:lnTo>
                  <a:pt x="17282" y="37444"/>
                </a:lnTo>
                <a:lnTo>
                  <a:pt x="17282" y="35524"/>
                </a:lnTo>
                <a:lnTo>
                  <a:pt x="18242" y="34564"/>
                </a:lnTo>
                <a:lnTo>
                  <a:pt x="18242" y="21122"/>
                </a:lnTo>
                <a:lnTo>
                  <a:pt x="25923" y="2880"/>
                </a:lnTo>
                <a:lnTo>
                  <a:pt x="26883" y="2880"/>
                </a:lnTo>
                <a:lnTo>
                  <a:pt x="26883" y="1920"/>
                </a:lnTo>
                <a:lnTo>
                  <a:pt x="25923" y="960"/>
                </a:lnTo>
                <a:lnTo>
                  <a:pt x="24003" y="960"/>
                </a:lnTo>
                <a:lnTo>
                  <a:pt x="240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4023466" y="3824295"/>
            <a:ext cx="50886" cy="85435"/>
          </a:xfrm>
          <a:custGeom>
            <a:avLst/>
            <a:gdLst/>
            <a:ahLst/>
            <a:cxnLst/>
            <a:rect l="l" t="t" r="r" b="b"/>
            <a:pathLst>
              <a:path w="50886" h="85435">
                <a:moveTo>
                  <a:pt x="49926" y="960"/>
                </a:moveTo>
                <a:lnTo>
                  <a:pt x="48966" y="0"/>
                </a:lnTo>
                <a:lnTo>
                  <a:pt x="2880" y="0"/>
                </a:lnTo>
                <a:lnTo>
                  <a:pt x="1935" y="960"/>
                </a:lnTo>
                <a:lnTo>
                  <a:pt x="975" y="1920"/>
                </a:lnTo>
                <a:lnTo>
                  <a:pt x="0" y="2880"/>
                </a:lnTo>
                <a:lnTo>
                  <a:pt x="0" y="81594"/>
                </a:lnTo>
                <a:lnTo>
                  <a:pt x="975" y="83515"/>
                </a:lnTo>
                <a:lnTo>
                  <a:pt x="1935" y="83515"/>
                </a:lnTo>
                <a:lnTo>
                  <a:pt x="2880" y="84475"/>
                </a:lnTo>
                <a:lnTo>
                  <a:pt x="3840" y="85435"/>
                </a:lnTo>
                <a:lnTo>
                  <a:pt x="48966" y="85435"/>
                </a:lnTo>
                <a:lnTo>
                  <a:pt x="48966" y="84475"/>
                </a:lnTo>
                <a:lnTo>
                  <a:pt x="49926" y="84475"/>
                </a:lnTo>
                <a:lnTo>
                  <a:pt x="49926" y="83515"/>
                </a:lnTo>
                <a:lnTo>
                  <a:pt x="50886" y="82555"/>
                </a:lnTo>
                <a:lnTo>
                  <a:pt x="50886" y="73913"/>
                </a:lnTo>
                <a:lnTo>
                  <a:pt x="49926" y="73913"/>
                </a:lnTo>
                <a:lnTo>
                  <a:pt x="49926" y="71993"/>
                </a:lnTo>
                <a:lnTo>
                  <a:pt x="17282" y="71993"/>
                </a:lnTo>
                <a:lnTo>
                  <a:pt x="17282" y="47045"/>
                </a:lnTo>
                <a:lnTo>
                  <a:pt x="45125" y="47045"/>
                </a:lnTo>
                <a:lnTo>
                  <a:pt x="45125" y="45110"/>
                </a:lnTo>
                <a:lnTo>
                  <a:pt x="46085" y="44165"/>
                </a:lnTo>
                <a:lnTo>
                  <a:pt x="46085" y="37444"/>
                </a:lnTo>
                <a:lnTo>
                  <a:pt x="45125" y="36484"/>
                </a:lnTo>
                <a:lnTo>
                  <a:pt x="45125" y="35524"/>
                </a:lnTo>
                <a:lnTo>
                  <a:pt x="44165" y="34549"/>
                </a:lnTo>
                <a:lnTo>
                  <a:pt x="17282" y="34549"/>
                </a:lnTo>
                <a:lnTo>
                  <a:pt x="17282" y="13441"/>
                </a:lnTo>
                <a:lnTo>
                  <a:pt x="48966" y="13441"/>
                </a:lnTo>
                <a:lnTo>
                  <a:pt x="48966" y="12481"/>
                </a:lnTo>
                <a:lnTo>
                  <a:pt x="49926" y="12481"/>
                </a:lnTo>
                <a:lnTo>
                  <a:pt x="49926" y="8641"/>
                </a:lnTo>
                <a:lnTo>
                  <a:pt x="50886" y="7680"/>
                </a:lnTo>
                <a:lnTo>
                  <a:pt x="50886" y="5760"/>
                </a:lnTo>
                <a:lnTo>
                  <a:pt x="49926" y="3840"/>
                </a:lnTo>
                <a:lnTo>
                  <a:pt x="49926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4088754" y="3844457"/>
            <a:ext cx="94076" cy="65272"/>
          </a:xfrm>
          <a:custGeom>
            <a:avLst/>
            <a:gdLst/>
            <a:ahLst/>
            <a:cxnLst/>
            <a:rect l="l" t="t" r="r" b="b"/>
            <a:pathLst>
              <a:path w="94076" h="65272">
                <a:moveTo>
                  <a:pt x="82555" y="1920"/>
                </a:moveTo>
                <a:lnTo>
                  <a:pt x="79674" y="960"/>
                </a:lnTo>
                <a:lnTo>
                  <a:pt x="76794" y="0"/>
                </a:lnTo>
                <a:lnTo>
                  <a:pt x="69113" y="0"/>
                </a:lnTo>
                <a:lnTo>
                  <a:pt x="67193" y="960"/>
                </a:lnTo>
                <a:lnTo>
                  <a:pt x="66233" y="960"/>
                </a:lnTo>
                <a:lnTo>
                  <a:pt x="64312" y="1920"/>
                </a:lnTo>
                <a:lnTo>
                  <a:pt x="62392" y="2880"/>
                </a:lnTo>
                <a:lnTo>
                  <a:pt x="60472" y="3840"/>
                </a:lnTo>
                <a:lnTo>
                  <a:pt x="59512" y="4800"/>
                </a:lnTo>
                <a:lnTo>
                  <a:pt x="57591" y="5760"/>
                </a:lnTo>
                <a:lnTo>
                  <a:pt x="55671" y="7680"/>
                </a:lnTo>
                <a:lnTo>
                  <a:pt x="53751" y="8641"/>
                </a:lnTo>
                <a:lnTo>
                  <a:pt x="52791" y="10561"/>
                </a:lnTo>
                <a:lnTo>
                  <a:pt x="51831" y="9601"/>
                </a:lnTo>
                <a:lnTo>
                  <a:pt x="50871" y="7680"/>
                </a:lnTo>
                <a:lnTo>
                  <a:pt x="49911" y="6720"/>
                </a:lnTo>
                <a:lnTo>
                  <a:pt x="48966" y="4800"/>
                </a:lnTo>
                <a:lnTo>
                  <a:pt x="47030" y="3840"/>
                </a:lnTo>
                <a:lnTo>
                  <a:pt x="46070" y="2880"/>
                </a:lnTo>
                <a:lnTo>
                  <a:pt x="44150" y="1920"/>
                </a:lnTo>
                <a:lnTo>
                  <a:pt x="42245" y="960"/>
                </a:lnTo>
                <a:lnTo>
                  <a:pt x="40309" y="960"/>
                </a:lnTo>
                <a:lnTo>
                  <a:pt x="38404" y="0"/>
                </a:lnTo>
                <a:lnTo>
                  <a:pt x="30723" y="0"/>
                </a:lnTo>
                <a:lnTo>
                  <a:pt x="26883" y="960"/>
                </a:lnTo>
                <a:lnTo>
                  <a:pt x="24002" y="2880"/>
                </a:lnTo>
                <a:lnTo>
                  <a:pt x="20162" y="4800"/>
                </a:lnTo>
                <a:lnTo>
                  <a:pt x="17282" y="6720"/>
                </a:lnTo>
                <a:lnTo>
                  <a:pt x="14401" y="10561"/>
                </a:lnTo>
                <a:lnTo>
                  <a:pt x="14401" y="2880"/>
                </a:lnTo>
                <a:lnTo>
                  <a:pt x="13441" y="2880"/>
                </a:lnTo>
                <a:lnTo>
                  <a:pt x="13441" y="1920"/>
                </a:lnTo>
                <a:lnTo>
                  <a:pt x="10561" y="1920"/>
                </a:lnTo>
                <a:lnTo>
                  <a:pt x="9601" y="960"/>
                </a:lnTo>
                <a:lnTo>
                  <a:pt x="4800" y="960"/>
                </a:lnTo>
                <a:lnTo>
                  <a:pt x="384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64312"/>
                </a:lnTo>
                <a:lnTo>
                  <a:pt x="1920" y="64312"/>
                </a:lnTo>
                <a:lnTo>
                  <a:pt x="1920" y="65272"/>
                </a:lnTo>
                <a:lnTo>
                  <a:pt x="14401" y="65272"/>
                </a:lnTo>
                <a:lnTo>
                  <a:pt x="14401" y="64312"/>
                </a:lnTo>
                <a:lnTo>
                  <a:pt x="16322" y="64312"/>
                </a:lnTo>
                <a:lnTo>
                  <a:pt x="16322" y="24002"/>
                </a:lnTo>
                <a:lnTo>
                  <a:pt x="19202" y="21107"/>
                </a:lnTo>
                <a:lnTo>
                  <a:pt x="21122" y="18227"/>
                </a:lnTo>
                <a:lnTo>
                  <a:pt x="23042" y="17282"/>
                </a:lnTo>
                <a:lnTo>
                  <a:pt x="24963" y="15361"/>
                </a:lnTo>
                <a:lnTo>
                  <a:pt x="26883" y="14386"/>
                </a:lnTo>
                <a:lnTo>
                  <a:pt x="30723" y="14386"/>
                </a:lnTo>
                <a:lnTo>
                  <a:pt x="31683" y="15361"/>
                </a:lnTo>
                <a:lnTo>
                  <a:pt x="33604" y="15361"/>
                </a:lnTo>
                <a:lnTo>
                  <a:pt x="34564" y="16322"/>
                </a:lnTo>
                <a:lnTo>
                  <a:pt x="35509" y="17282"/>
                </a:lnTo>
                <a:lnTo>
                  <a:pt x="36469" y="18227"/>
                </a:lnTo>
                <a:lnTo>
                  <a:pt x="37444" y="19202"/>
                </a:lnTo>
                <a:lnTo>
                  <a:pt x="37444" y="22067"/>
                </a:lnTo>
                <a:lnTo>
                  <a:pt x="38404" y="24002"/>
                </a:lnTo>
                <a:lnTo>
                  <a:pt x="38404" y="64312"/>
                </a:lnTo>
                <a:lnTo>
                  <a:pt x="40309" y="64312"/>
                </a:lnTo>
                <a:lnTo>
                  <a:pt x="41285" y="65272"/>
                </a:lnTo>
                <a:lnTo>
                  <a:pt x="52791" y="65272"/>
                </a:lnTo>
                <a:lnTo>
                  <a:pt x="53751" y="64312"/>
                </a:lnTo>
                <a:lnTo>
                  <a:pt x="54711" y="64312"/>
                </a:lnTo>
                <a:lnTo>
                  <a:pt x="54711" y="24002"/>
                </a:lnTo>
                <a:lnTo>
                  <a:pt x="57591" y="21107"/>
                </a:lnTo>
                <a:lnTo>
                  <a:pt x="59512" y="18227"/>
                </a:lnTo>
                <a:lnTo>
                  <a:pt x="61432" y="17282"/>
                </a:lnTo>
                <a:lnTo>
                  <a:pt x="63352" y="15361"/>
                </a:lnTo>
                <a:lnTo>
                  <a:pt x="65272" y="14386"/>
                </a:lnTo>
                <a:lnTo>
                  <a:pt x="69113" y="14386"/>
                </a:lnTo>
                <a:lnTo>
                  <a:pt x="71033" y="15361"/>
                </a:lnTo>
                <a:lnTo>
                  <a:pt x="71993" y="15361"/>
                </a:lnTo>
                <a:lnTo>
                  <a:pt x="72953" y="16322"/>
                </a:lnTo>
                <a:lnTo>
                  <a:pt x="73913" y="17282"/>
                </a:lnTo>
                <a:lnTo>
                  <a:pt x="74874" y="18227"/>
                </a:lnTo>
                <a:lnTo>
                  <a:pt x="75834" y="19202"/>
                </a:lnTo>
                <a:lnTo>
                  <a:pt x="75834" y="21107"/>
                </a:lnTo>
                <a:lnTo>
                  <a:pt x="76794" y="22067"/>
                </a:lnTo>
                <a:lnTo>
                  <a:pt x="76794" y="63352"/>
                </a:lnTo>
                <a:lnTo>
                  <a:pt x="77754" y="64312"/>
                </a:lnTo>
                <a:lnTo>
                  <a:pt x="78714" y="64312"/>
                </a:lnTo>
                <a:lnTo>
                  <a:pt x="79674" y="65272"/>
                </a:lnTo>
                <a:lnTo>
                  <a:pt x="91196" y="65272"/>
                </a:lnTo>
                <a:lnTo>
                  <a:pt x="92156" y="64312"/>
                </a:lnTo>
                <a:lnTo>
                  <a:pt x="93116" y="64312"/>
                </a:lnTo>
                <a:lnTo>
                  <a:pt x="93116" y="63352"/>
                </a:lnTo>
                <a:lnTo>
                  <a:pt x="94076" y="63352"/>
                </a:lnTo>
                <a:lnTo>
                  <a:pt x="94076" y="22067"/>
                </a:lnTo>
                <a:lnTo>
                  <a:pt x="93116" y="18227"/>
                </a:lnTo>
                <a:lnTo>
                  <a:pt x="92156" y="15361"/>
                </a:lnTo>
                <a:lnTo>
                  <a:pt x="92156" y="12481"/>
                </a:lnTo>
                <a:lnTo>
                  <a:pt x="90236" y="9601"/>
                </a:lnTo>
                <a:lnTo>
                  <a:pt x="89275" y="7680"/>
                </a:lnTo>
                <a:lnTo>
                  <a:pt x="87355" y="4800"/>
                </a:lnTo>
                <a:lnTo>
                  <a:pt x="85435" y="3840"/>
                </a:lnTo>
                <a:lnTo>
                  <a:pt x="82555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4195312" y="3847338"/>
            <a:ext cx="54711" cy="63352"/>
          </a:xfrm>
          <a:custGeom>
            <a:avLst/>
            <a:gdLst/>
            <a:ahLst/>
            <a:cxnLst/>
            <a:rect l="l" t="t" r="r" b="b"/>
            <a:pathLst>
              <a:path w="54711" h="63352">
                <a:moveTo>
                  <a:pt x="29763" y="50871"/>
                </a:moveTo>
                <a:lnTo>
                  <a:pt x="27828" y="50871"/>
                </a:lnTo>
                <a:lnTo>
                  <a:pt x="25923" y="49911"/>
                </a:lnTo>
                <a:lnTo>
                  <a:pt x="23987" y="48950"/>
                </a:lnTo>
                <a:lnTo>
                  <a:pt x="22082" y="47990"/>
                </a:lnTo>
                <a:lnTo>
                  <a:pt x="20147" y="47030"/>
                </a:lnTo>
                <a:lnTo>
                  <a:pt x="19202" y="45110"/>
                </a:lnTo>
                <a:lnTo>
                  <a:pt x="18242" y="43190"/>
                </a:lnTo>
                <a:lnTo>
                  <a:pt x="17282" y="41269"/>
                </a:lnTo>
                <a:lnTo>
                  <a:pt x="17282" y="20162"/>
                </a:lnTo>
                <a:lnTo>
                  <a:pt x="18242" y="18227"/>
                </a:lnTo>
                <a:lnTo>
                  <a:pt x="18242" y="16322"/>
                </a:lnTo>
                <a:lnTo>
                  <a:pt x="17282" y="0"/>
                </a:lnTo>
                <a:lnTo>
                  <a:pt x="13441" y="960"/>
                </a:lnTo>
                <a:lnTo>
                  <a:pt x="10561" y="3840"/>
                </a:lnTo>
                <a:lnTo>
                  <a:pt x="7680" y="6720"/>
                </a:lnTo>
                <a:lnTo>
                  <a:pt x="5760" y="9601"/>
                </a:lnTo>
                <a:lnTo>
                  <a:pt x="2880" y="12481"/>
                </a:lnTo>
                <a:lnTo>
                  <a:pt x="1920" y="17282"/>
                </a:lnTo>
                <a:lnTo>
                  <a:pt x="960" y="21122"/>
                </a:lnTo>
                <a:lnTo>
                  <a:pt x="0" y="25908"/>
                </a:lnTo>
                <a:lnTo>
                  <a:pt x="0" y="36469"/>
                </a:lnTo>
                <a:lnTo>
                  <a:pt x="960" y="41269"/>
                </a:lnTo>
                <a:lnTo>
                  <a:pt x="1920" y="45110"/>
                </a:lnTo>
                <a:lnTo>
                  <a:pt x="2880" y="49911"/>
                </a:lnTo>
                <a:lnTo>
                  <a:pt x="4800" y="52791"/>
                </a:lnTo>
                <a:lnTo>
                  <a:pt x="7680" y="55671"/>
                </a:lnTo>
                <a:lnTo>
                  <a:pt x="10561" y="58552"/>
                </a:lnTo>
                <a:lnTo>
                  <a:pt x="13441" y="60472"/>
                </a:lnTo>
                <a:lnTo>
                  <a:pt x="17282" y="61432"/>
                </a:lnTo>
                <a:lnTo>
                  <a:pt x="22082" y="63352"/>
                </a:lnTo>
                <a:lnTo>
                  <a:pt x="39349" y="63352"/>
                </a:lnTo>
                <a:lnTo>
                  <a:pt x="42230" y="62392"/>
                </a:lnTo>
                <a:lnTo>
                  <a:pt x="44150" y="62392"/>
                </a:lnTo>
                <a:lnTo>
                  <a:pt x="46070" y="61432"/>
                </a:lnTo>
                <a:lnTo>
                  <a:pt x="48950" y="61432"/>
                </a:lnTo>
                <a:lnTo>
                  <a:pt x="49911" y="60472"/>
                </a:lnTo>
                <a:lnTo>
                  <a:pt x="51831" y="60472"/>
                </a:lnTo>
                <a:lnTo>
                  <a:pt x="52791" y="59512"/>
                </a:lnTo>
                <a:lnTo>
                  <a:pt x="53751" y="59512"/>
                </a:lnTo>
                <a:lnTo>
                  <a:pt x="53751" y="58552"/>
                </a:lnTo>
                <a:lnTo>
                  <a:pt x="54711" y="58552"/>
                </a:lnTo>
                <a:lnTo>
                  <a:pt x="54711" y="47990"/>
                </a:lnTo>
                <a:lnTo>
                  <a:pt x="53751" y="47030"/>
                </a:lnTo>
                <a:lnTo>
                  <a:pt x="51831" y="47030"/>
                </a:lnTo>
                <a:lnTo>
                  <a:pt x="50871" y="47990"/>
                </a:lnTo>
                <a:lnTo>
                  <a:pt x="48950" y="47990"/>
                </a:lnTo>
                <a:lnTo>
                  <a:pt x="47990" y="48950"/>
                </a:lnTo>
                <a:lnTo>
                  <a:pt x="46070" y="48950"/>
                </a:lnTo>
                <a:lnTo>
                  <a:pt x="45110" y="49911"/>
                </a:lnTo>
                <a:lnTo>
                  <a:pt x="43190" y="49911"/>
                </a:lnTo>
                <a:lnTo>
                  <a:pt x="40325" y="50871"/>
                </a:lnTo>
                <a:lnTo>
                  <a:pt x="29763" y="5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4212595" y="3844457"/>
            <a:ext cx="40309" cy="37429"/>
          </a:xfrm>
          <a:custGeom>
            <a:avLst/>
            <a:gdLst/>
            <a:ahLst/>
            <a:cxnLst/>
            <a:rect l="l" t="t" r="r" b="b"/>
            <a:pathLst>
              <a:path w="40309" h="37429">
                <a:moveTo>
                  <a:pt x="36469" y="10561"/>
                </a:moveTo>
                <a:lnTo>
                  <a:pt x="33588" y="8641"/>
                </a:lnTo>
                <a:lnTo>
                  <a:pt x="31668" y="5760"/>
                </a:lnTo>
                <a:lnTo>
                  <a:pt x="28788" y="3840"/>
                </a:lnTo>
                <a:lnTo>
                  <a:pt x="24947" y="1920"/>
                </a:lnTo>
                <a:lnTo>
                  <a:pt x="22067" y="960"/>
                </a:lnTo>
                <a:lnTo>
                  <a:pt x="17266" y="0"/>
                </a:lnTo>
                <a:lnTo>
                  <a:pt x="7680" y="0"/>
                </a:lnTo>
                <a:lnTo>
                  <a:pt x="3840" y="960"/>
                </a:lnTo>
                <a:lnTo>
                  <a:pt x="0" y="2880"/>
                </a:lnTo>
                <a:lnTo>
                  <a:pt x="960" y="19202"/>
                </a:lnTo>
                <a:lnTo>
                  <a:pt x="1920" y="17282"/>
                </a:lnTo>
                <a:lnTo>
                  <a:pt x="2865" y="16322"/>
                </a:lnTo>
                <a:lnTo>
                  <a:pt x="3840" y="15361"/>
                </a:lnTo>
                <a:lnTo>
                  <a:pt x="4800" y="13441"/>
                </a:lnTo>
                <a:lnTo>
                  <a:pt x="6705" y="13441"/>
                </a:lnTo>
                <a:lnTo>
                  <a:pt x="8641" y="12481"/>
                </a:lnTo>
                <a:lnTo>
                  <a:pt x="10546" y="11521"/>
                </a:lnTo>
                <a:lnTo>
                  <a:pt x="16322" y="11521"/>
                </a:lnTo>
                <a:lnTo>
                  <a:pt x="19202" y="13441"/>
                </a:lnTo>
                <a:lnTo>
                  <a:pt x="22067" y="16322"/>
                </a:lnTo>
                <a:lnTo>
                  <a:pt x="23987" y="18227"/>
                </a:lnTo>
                <a:lnTo>
                  <a:pt x="24947" y="22067"/>
                </a:lnTo>
                <a:lnTo>
                  <a:pt x="23987" y="26883"/>
                </a:lnTo>
                <a:lnTo>
                  <a:pt x="0" y="26883"/>
                </a:lnTo>
                <a:lnTo>
                  <a:pt x="0" y="37429"/>
                </a:lnTo>
                <a:lnTo>
                  <a:pt x="38389" y="37429"/>
                </a:lnTo>
                <a:lnTo>
                  <a:pt x="39349" y="36469"/>
                </a:lnTo>
                <a:lnTo>
                  <a:pt x="40309" y="35509"/>
                </a:lnTo>
                <a:lnTo>
                  <a:pt x="40309" y="21107"/>
                </a:lnTo>
                <a:lnTo>
                  <a:pt x="39349" y="17282"/>
                </a:lnTo>
                <a:lnTo>
                  <a:pt x="38389" y="13441"/>
                </a:lnTo>
                <a:lnTo>
                  <a:pt x="36469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4266346" y="3844457"/>
            <a:ext cx="38404" cy="65272"/>
          </a:xfrm>
          <a:custGeom>
            <a:avLst/>
            <a:gdLst/>
            <a:ahLst/>
            <a:cxnLst/>
            <a:rect l="l" t="t" r="r" b="b"/>
            <a:pathLst>
              <a:path w="38404" h="65272">
                <a:moveTo>
                  <a:pt x="37444" y="17282"/>
                </a:moveTo>
                <a:lnTo>
                  <a:pt x="37444" y="15361"/>
                </a:lnTo>
                <a:lnTo>
                  <a:pt x="38404" y="15361"/>
                </a:lnTo>
                <a:lnTo>
                  <a:pt x="38404" y="2880"/>
                </a:lnTo>
                <a:lnTo>
                  <a:pt x="37444" y="2880"/>
                </a:lnTo>
                <a:lnTo>
                  <a:pt x="37444" y="1920"/>
                </a:lnTo>
                <a:lnTo>
                  <a:pt x="36484" y="1920"/>
                </a:lnTo>
                <a:lnTo>
                  <a:pt x="36484" y="960"/>
                </a:lnTo>
                <a:lnTo>
                  <a:pt x="34564" y="960"/>
                </a:lnTo>
                <a:lnTo>
                  <a:pt x="33604" y="0"/>
                </a:lnTo>
                <a:lnTo>
                  <a:pt x="27843" y="0"/>
                </a:lnTo>
                <a:lnTo>
                  <a:pt x="26883" y="960"/>
                </a:lnTo>
                <a:lnTo>
                  <a:pt x="24963" y="960"/>
                </a:lnTo>
                <a:lnTo>
                  <a:pt x="24002" y="1920"/>
                </a:lnTo>
                <a:lnTo>
                  <a:pt x="23042" y="1920"/>
                </a:lnTo>
                <a:lnTo>
                  <a:pt x="22082" y="2880"/>
                </a:lnTo>
                <a:lnTo>
                  <a:pt x="20162" y="4800"/>
                </a:lnTo>
                <a:lnTo>
                  <a:pt x="19202" y="5760"/>
                </a:lnTo>
                <a:lnTo>
                  <a:pt x="17282" y="7680"/>
                </a:lnTo>
                <a:lnTo>
                  <a:pt x="16322" y="8641"/>
                </a:lnTo>
                <a:lnTo>
                  <a:pt x="14401" y="11521"/>
                </a:lnTo>
                <a:lnTo>
                  <a:pt x="14401" y="1920"/>
                </a:lnTo>
                <a:lnTo>
                  <a:pt x="11521" y="1920"/>
                </a:lnTo>
                <a:lnTo>
                  <a:pt x="10561" y="960"/>
                </a:lnTo>
                <a:lnTo>
                  <a:pt x="4800" y="960"/>
                </a:lnTo>
                <a:lnTo>
                  <a:pt x="384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63352"/>
                </a:lnTo>
                <a:lnTo>
                  <a:pt x="960" y="63352"/>
                </a:lnTo>
                <a:lnTo>
                  <a:pt x="960" y="64312"/>
                </a:lnTo>
                <a:lnTo>
                  <a:pt x="1920" y="64312"/>
                </a:lnTo>
                <a:lnTo>
                  <a:pt x="2880" y="65272"/>
                </a:lnTo>
                <a:lnTo>
                  <a:pt x="14401" y="65272"/>
                </a:lnTo>
                <a:lnTo>
                  <a:pt x="15361" y="64312"/>
                </a:lnTo>
                <a:lnTo>
                  <a:pt x="16322" y="64312"/>
                </a:lnTo>
                <a:lnTo>
                  <a:pt x="17282" y="63352"/>
                </a:lnTo>
                <a:lnTo>
                  <a:pt x="17282" y="25908"/>
                </a:lnTo>
                <a:lnTo>
                  <a:pt x="18242" y="24002"/>
                </a:lnTo>
                <a:lnTo>
                  <a:pt x="19202" y="22067"/>
                </a:lnTo>
                <a:lnTo>
                  <a:pt x="20162" y="21107"/>
                </a:lnTo>
                <a:lnTo>
                  <a:pt x="22082" y="20162"/>
                </a:lnTo>
                <a:lnTo>
                  <a:pt x="23042" y="19202"/>
                </a:lnTo>
                <a:lnTo>
                  <a:pt x="24002" y="18227"/>
                </a:lnTo>
                <a:lnTo>
                  <a:pt x="24963" y="17282"/>
                </a:lnTo>
                <a:lnTo>
                  <a:pt x="25923" y="16322"/>
                </a:lnTo>
                <a:lnTo>
                  <a:pt x="27843" y="16322"/>
                </a:lnTo>
                <a:lnTo>
                  <a:pt x="28803" y="15361"/>
                </a:lnTo>
                <a:lnTo>
                  <a:pt x="30723" y="15361"/>
                </a:lnTo>
                <a:lnTo>
                  <a:pt x="31683" y="16322"/>
                </a:lnTo>
                <a:lnTo>
                  <a:pt x="33604" y="16322"/>
                </a:lnTo>
                <a:lnTo>
                  <a:pt x="34564" y="17282"/>
                </a:lnTo>
                <a:lnTo>
                  <a:pt x="37444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4322033" y="3892448"/>
            <a:ext cx="43190" cy="41285"/>
          </a:xfrm>
          <a:custGeom>
            <a:avLst/>
            <a:gdLst/>
            <a:ahLst/>
            <a:cxnLst/>
            <a:rect l="l" t="t" r="r" b="b"/>
            <a:pathLst>
              <a:path w="43190" h="41285">
                <a:moveTo>
                  <a:pt x="18227" y="29763"/>
                </a:moveTo>
                <a:lnTo>
                  <a:pt x="9585" y="29763"/>
                </a:lnTo>
                <a:lnTo>
                  <a:pt x="6705" y="28803"/>
                </a:lnTo>
                <a:lnTo>
                  <a:pt x="3840" y="27843"/>
                </a:lnTo>
                <a:lnTo>
                  <a:pt x="1905" y="26883"/>
                </a:lnTo>
                <a:lnTo>
                  <a:pt x="960" y="24963"/>
                </a:lnTo>
                <a:lnTo>
                  <a:pt x="0" y="40325"/>
                </a:lnTo>
                <a:lnTo>
                  <a:pt x="3840" y="40325"/>
                </a:lnTo>
                <a:lnTo>
                  <a:pt x="7680" y="41285"/>
                </a:lnTo>
                <a:lnTo>
                  <a:pt x="18227" y="41285"/>
                </a:lnTo>
                <a:lnTo>
                  <a:pt x="22067" y="40325"/>
                </a:lnTo>
                <a:lnTo>
                  <a:pt x="25908" y="39364"/>
                </a:lnTo>
                <a:lnTo>
                  <a:pt x="29748" y="38404"/>
                </a:lnTo>
                <a:lnTo>
                  <a:pt x="33588" y="36484"/>
                </a:lnTo>
                <a:lnTo>
                  <a:pt x="35509" y="34564"/>
                </a:lnTo>
                <a:lnTo>
                  <a:pt x="38389" y="32644"/>
                </a:lnTo>
                <a:lnTo>
                  <a:pt x="40309" y="30723"/>
                </a:lnTo>
                <a:lnTo>
                  <a:pt x="41269" y="27843"/>
                </a:lnTo>
                <a:lnTo>
                  <a:pt x="43190" y="25923"/>
                </a:lnTo>
                <a:lnTo>
                  <a:pt x="43190" y="15361"/>
                </a:lnTo>
                <a:lnTo>
                  <a:pt x="42230" y="13441"/>
                </a:lnTo>
                <a:lnTo>
                  <a:pt x="41269" y="10561"/>
                </a:lnTo>
                <a:lnTo>
                  <a:pt x="39349" y="9601"/>
                </a:lnTo>
                <a:lnTo>
                  <a:pt x="38389" y="7680"/>
                </a:lnTo>
                <a:lnTo>
                  <a:pt x="36469" y="5760"/>
                </a:lnTo>
                <a:lnTo>
                  <a:pt x="33588" y="4800"/>
                </a:lnTo>
                <a:lnTo>
                  <a:pt x="31668" y="3840"/>
                </a:lnTo>
                <a:lnTo>
                  <a:pt x="28788" y="3840"/>
                </a:lnTo>
                <a:lnTo>
                  <a:pt x="25908" y="2880"/>
                </a:lnTo>
                <a:lnTo>
                  <a:pt x="22067" y="2880"/>
                </a:lnTo>
                <a:lnTo>
                  <a:pt x="7680" y="1920"/>
                </a:lnTo>
                <a:lnTo>
                  <a:pt x="4800" y="1920"/>
                </a:lnTo>
                <a:lnTo>
                  <a:pt x="3840" y="960"/>
                </a:lnTo>
                <a:lnTo>
                  <a:pt x="1905" y="0"/>
                </a:lnTo>
                <a:lnTo>
                  <a:pt x="1905" y="18242"/>
                </a:lnTo>
                <a:lnTo>
                  <a:pt x="2865" y="17282"/>
                </a:lnTo>
                <a:lnTo>
                  <a:pt x="3840" y="16322"/>
                </a:lnTo>
                <a:lnTo>
                  <a:pt x="4800" y="15361"/>
                </a:lnTo>
                <a:lnTo>
                  <a:pt x="5745" y="14401"/>
                </a:lnTo>
                <a:lnTo>
                  <a:pt x="21107" y="14401"/>
                </a:lnTo>
                <a:lnTo>
                  <a:pt x="23027" y="15361"/>
                </a:lnTo>
                <a:lnTo>
                  <a:pt x="24947" y="16322"/>
                </a:lnTo>
                <a:lnTo>
                  <a:pt x="25908" y="17282"/>
                </a:lnTo>
                <a:lnTo>
                  <a:pt x="26868" y="19202"/>
                </a:lnTo>
                <a:lnTo>
                  <a:pt x="26868" y="23042"/>
                </a:lnTo>
                <a:lnTo>
                  <a:pt x="25908" y="24002"/>
                </a:lnTo>
                <a:lnTo>
                  <a:pt x="25908" y="24963"/>
                </a:lnTo>
                <a:lnTo>
                  <a:pt x="24947" y="25923"/>
                </a:lnTo>
                <a:lnTo>
                  <a:pt x="23987" y="26883"/>
                </a:lnTo>
                <a:lnTo>
                  <a:pt x="23027" y="27843"/>
                </a:lnTo>
                <a:lnTo>
                  <a:pt x="21107" y="28803"/>
                </a:lnTo>
                <a:lnTo>
                  <a:pt x="20147" y="28803"/>
                </a:lnTo>
                <a:lnTo>
                  <a:pt x="18227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4306671" y="3844457"/>
            <a:ext cx="59512" cy="88315"/>
          </a:xfrm>
          <a:custGeom>
            <a:avLst/>
            <a:gdLst/>
            <a:ahLst/>
            <a:cxnLst/>
            <a:rect l="l" t="t" r="r" b="b"/>
            <a:pathLst>
              <a:path w="59512" h="88315">
                <a:moveTo>
                  <a:pt x="28788" y="31668"/>
                </a:moveTo>
                <a:lnTo>
                  <a:pt x="24947" y="31668"/>
                </a:lnTo>
                <a:lnTo>
                  <a:pt x="23042" y="30723"/>
                </a:lnTo>
                <a:lnTo>
                  <a:pt x="21107" y="29748"/>
                </a:lnTo>
                <a:lnTo>
                  <a:pt x="20162" y="42230"/>
                </a:lnTo>
                <a:lnTo>
                  <a:pt x="21107" y="42230"/>
                </a:lnTo>
                <a:lnTo>
                  <a:pt x="23042" y="43190"/>
                </a:lnTo>
                <a:lnTo>
                  <a:pt x="35509" y="43190"/>
                </a:lnTo>
                <a:lnTo>
                  <a:pt x="38389" y="42230"/>
                </a:lnTo>
                <a:lnTo>
                  <a:pt x="41269" y="41269"/>
                </a:lnTo>
                <a:lnTo>
                  <a:pt x="44150" y="39349"/>
                </a:lnTo>
                <a:lnTo>
                  <a:pt x="46070" y="37429"/>
                </a:lnTo>
                <a:lnTo>
                  <a:pt x="48950" y="36469"/>
                </a:lnTo>
                <a:lnTo>
                  <a:pt x="49911" y="33588"/>
                </a:lnTo>
                <a:lnTo>
                  <a:pt x="50871" y="30723"/>
                </a:lnTo>
                <a:lnTo>
                  <a:pt x="52791" y="28788"/>
                </a:lnTo>
                <a:lnTo>
                  <a:pt x="52791" y="18227"/>
                </a:lnTo>
                <a:lnTo>
                  <a:pt x="51831" y="16322"/>
                </a:lnTo>
                <a:lnTo>
                  <a:pt x="50871" y="15361"/>
                </a:lnTo>
                <a:lnTo>
                  <a:pt x="49911" y="14386"/>
                </a:lnTo>
                <a:lnTo>
                  <a:pt x="57591" y="14386"/>
                </a:lnTo>
                <a:lnTo>
                  <a:pt x="58552" y="13441"/>
                </a:lnTo>
                <a:lnTo>
                  <a:pt x="58552" y="12481"/>
                </a:lnTo>
                <a:lnTo>
                  <a:pt x="59512" y="11521"/>
                </a:lnTo>
                <a:lnTo>
                  <a:pt x="59512" y="3840"/>
                </a:lnTo>
                <a:lnTo>
                  <a:pt x="58552" y="2880"/>
                </a:lnTo>
                <a:lnTo>
                  <a:pt x="58552" y="1920"/>
                </a:lnTo>
                <a:lnTo>
                  <a:pt x="38389" y="1920"/>
                </a:lnTo>
                <a:lnTo>
                  <a:pt x="37429" y="960"/>
                </a:lnTo>
                <a:lnTo>
                  <a:pt x="33588" y="960"/>
                </a:lnTo>
                <a:lnTo>
                  <a:pt x="31668" y="0"/>
                </a:lnTo>
                <a:lnTo>
                  <a:pt x="24947" y="0"/>
                </a:lnTo>
                <a:lnTo>
                  <a:pt x="21107" y="960"/>
                </a:lnTo>
                <a:lnTo>
                  <a:pt x="18227" y="1920"/>
                </a:lnTo>
                <a:lnTo>
                  <a:pt x="15361" y="2880"/>
                </a:lnTo>
                <a:lnTo>
                  <a:pt x="12481" y="4800"/>
                </a:lnTo>
                <a:lnTo>
                  <a:pt x="10546" y="5760"/>
                </a:lnTo>
                <a:lnTo>
                  <a:pt x="8641" y="7680"/>
                </a:lnTo>
                <a:lnTo>
                  <a:pt x="6705" y="10561"/>
                </a:lnTo>
                <a:lnTo>
                  <a:pt x="5760" y="13441"/>
                </a:lnTo>
                <a:lnTo>
                  <a:pt x="4800" y="15361"/>
                </a:lnTo>
                <a:lnTo>
                  <a:pt x="3840" y="19202"/>
                </a:lnTo>
                <a:lnTo>
                  <a:pt x="3840" y="25908"/>
                </a:lnTo>
                <a:lnTo>
                  <a:pt x="4800" y="27828"/>
                </a:lnTo>
                <a:lnTo>
                  <a:pt x="5760" y="30723"/>
                </a:lnTo>
                <a:lnTo>
                  <a:pt x="5760" y="32628"/>
                </a:lnTo>
                <a:lnTo>
                  <a:pt x="7680" y="34564"/>
                </a:lnTo>
                <a:lnTo>
                  <a:pt x="8641" y="35509"/>
                </a:lnTo>
                <a:lnTo>
                  <a:pt x="6705" y="37429"/>
                </a:lnTo>
                <a:lnTo>
                  <a:pt x="5760" y="39349"/>
                </a:lnTo>
                <a:lnTo>
                  <a:pt x="4800" y="41269"/>
                </a:lnTo>
                <a:lnTo>
                  <a:pt x="2880" y="44150"/>
                </a:lnTo>
                <a:lnTo>
                  <a:pt x="2880" y="52791"/>
                </a:lnTo>
                <a:lnTo>
                  <a:pt x="3840" y="54711"/>
                </a:lnTo>
                <a:lnTo>
                  <a:pt x="4800" y="55671"/>
                </a:lnTo>
                <a:lnTo>
                  <a:pt x="6705" y="57591"/>
                </a:lnTo>
                <a:lnTo>
                  <a:pt x="8641" y="58552"/>
                </a:lnTo>
                <a:lnTo>
                  <a:pt x="6705" y="59512"/>
                </a:lnTo>
                <a:lnTo>
                  <a:pt x="5760" y="60472"/>
                </a:lnTo>
                <a:lnTo>
                  <a:pt x="4800" y="61432"/>
                </a:lnTo>
                <a:lnTo>
                  <a:pt x="3840" y="62392"/>
                </a:lnTo>
                <a:lnTo>
                  <a:pt x="2880" y="64312"/>
                </a:lnTo>
                <a:lnTo>
                  <a:pt x="1920" y="65272"/>
                </a:lnTo>
                <a:lnTo>
                  <a:pt x="1920" y="66233"/>
                </a:lnTo>
                <a:lnTo>
                  <a:pt x="960" y="67193"/>
                </a:lnTo>
                <a:lnTo>
                  <a:pt x="960" y="69113"/>
                </a:lnTo>
                <a:lnTo>
                  <a:pt x="0" y="70073"/>
                </a:lnTo>
                <a:lnTo>
                  <a:pt x="0" y="75834"/>
                </a:lnTo>
                <a:lnTo>
                  <a:pt x="960" y="77754"/>
                </a:lnTo>
                <a:lnTo>
                  <a:pt x="1920" y="79674"/>
                </a:lnTo>
                <a:lnTo>
                  <a:pt x="2880" y="81594"/>
                </a:lnTo>
                <a:lnTo>
                  <a:pt x="3840" y="83515"/>
                </a:lnTo>
                <a:lnTo>
                  <a:pt x="6705" y="84475"/>
                </a:lnTo>
                <a:lnTo>
                  <a:pt x="8641" y="86395"/>
                </a:lnTo>
                <a:lnTo>
                  <a:pt x="11521" y="87355"/>
                </a:lnTo>
                <a:lnTo>
                  <a:pt x="15361" y="88315"/>
                </a:lnTo>
                <a:lnTo>
                  <a:pt x="16322" y="72953"/>
                </a:lnTo>
                <a:lnTo>
                  <a:pt x="16322" y="67193"/>
                </a:lnTo>
                <a:lnTo>
                  <a:pt x="17266" y="67193"/>
                </a:lnTo>
                <a:lnTo>
                  <a:pt x="17266" y="43190"/>
                </a:lnTo>
                <a:lnTo>
                  <a:pt x="18227" y="42230"/>
                </a:lnTo>
                <a:lnTo>
                  <a:pt x="18227" y="41269"/>
                </a:lnTo>
                <a:lnTo>
                  <a:pt x="19202" y="41269"/>
                </a:lnTo>
                <a:lnTo>
                  <a:pt x="18227" y="24947"/>
                </a:lnTo>
                <a:lnTo>
                  <a:pt x="18227" y="19202"/>
                </a:lnTo>
                <a:lnTo>
                  <a:pt x="19202" y="18227"/>
                </a:lnTo>
                <a:lnTo>
                  <a:pt x="19202" y="17282"/>
                </a:lnTo>
                <a:lnTo>
                  <a:pt x="20162" y="16322"/>
                </a:lnTo>
                <a:lnTo>
                  <a:pt x="21107" y="15361"/>
                </a:lnTo>
                <a:lnTo>
                  <a:pt x="22067" y="14386"/>
                </a:lnTo>
                <a:lnTo>
                  <a:pt x="23042" y="13441"/>
                </a:lnTo>
                <a:lnTo>
                  <a:pt x="23987" y="12481"/>
                </a:lnTo>
                <a:lnTo>
                  <a:pt x="24947" y="12481"/>
                </a:lnTo>
                <a:lnTo>
                  <a:pt x="26883" y="11521"/>
                </a:lnTo>
                <a:lnTo>
                  <a:pt x="31668" y="11521"/>
                </a:lnTo>
                <a:lnTo>
                  <a:pt x="33588" y="12481"/>
                </a:lnTo>
                <a:lnTo>
                  <a:pt x="35509" y="14386"/>
                </a:lnTo>
                <a:lnTo>
                  <a:pt x="37429" y="16322"/>
                </a:lnTo>
                <a:lnTo>
                  <a:pt x="38389" y="19202"/>
                </a:lnTo>
                <a:lnTo>
                  <a:pt x="38389" y="24947"/>
                </a:lnTo>
                <a:lnTo>
                  <a:pt x="37429" y="25908"/>
                </a:lnTo>
                <a:lnTo>
                  <a:pt x="37429" y="26883"/>
                </a:lnTo>
                <a:lnTo>
                  <a:pt x="36469" y="27828"/>
                </a:lnTo>
                <a:lnTo>
                  <a:pt x="35509" y="28788"/>
                </a:lnTo>
                <a:lnTo>
                  <a:pt x="35509" y="29748"/>
                </a:lnTo>
                <a:lnTo>
                  <a:pt x="33588" y="30723"/>
                </a:lnTo>
                <a:lnTo>
                  <a:pt x="32628" y="30723"/>
                </a:lnTo>
                <a:lnTo>
                  <a:pt x="31668" y="31668"/>
                </a:lnTo>
                <a:lnTo>
                  <a:pt x="28788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4324898" y="3869405"/>
            <a:ext cx="2880" cy="17282"/>
          </a:xfrm>
          <a:custGeom>
            <a:avLst/>
            <a:gdLst/>
            <a:ahLst/>
            <a:cxnLst/>
            <a:rect l="l" t="t" r="r" b="b"/>
            <a:pathLst>
              <a:path w="2880" h="17282">
                <a:moveTo>
                  <a:pt x="975" y="2880"/>
                </a:moveTo>
                <a:lnTo>
                  <a:pt x="0" y="0"/>
                </a:lnTo>
                <a:lnTo>
                  <a:pt x="975" y="16322"/>
                </a:lnTo>
                <a:lnTo>
                  <a:pt x="1935" y="17282"/>
                </a:lnTo>
                <a:lnTo>
                  <a:pt x="2880" y="4800"/>
                </a:lnTo>
                <a:lnTo>
                  <a:pt x="975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4377705" y="3845417"/>
            <a:ext cx="16322" cy="64312"/>
          </a:xfrm>
          <a:custGeom>
            <a:avLst/>
            <a:gdLst/>
            <a:ahLst/>
            <a:cxnLst/>
            <a:rect l="l" t="t" r="r" b="b"/>
            <a:pathLst>
              <a:path w="16322" h="64312">
                <a:moveTo>
                  <a:pt x="14401" y="64312"/>
                </a:moveTo>
                <a:lnTo>
                  <a:pt x="14401" y="63352"/>
                </a:lnTo>
                <a:lnTo>
                  <a:pt x="16322" y="63352"/>
                </a:lnTo>
                <a:lnTo>
                  <a:pt x="16322" y="1920"/>
                </a:lnTo>
                <a:lnTo>
                  <a:pt x="15361" y="1920"/>
                </a:lnTo>
                <a:lnTo>
                  <a:pt x="15361" y="960"/>
                </a:lnTo>
                <a:lnTo>
                  <a:pt x="12481" y="960"/>
                </a:lnTo>
                <a:lnTo>
                  <a:pt x="10561" y="0"/>
                </a:lnTo>
                <a:lnTo>
                  <a:pt x="4800" y="0"/>
                </a:lnTo>
                <a:lnTo>
                  <a:pt x="384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63352"/>
                </a:lnTo>
                <a:lnTo>
                  <a:pt x="960" y="63352"/>
                </a:lnTo>
                <a:lnTo>
                  <a:pt x="1920" y="64312"/>
                </a:lnTo>
                <a:lnTo>
                  <a:pt x="14401" y="6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4375785" y="3819494"/>
            <a:ext cx="19202" cy="17282"/>
          </a:xfrm>
          <a:custGeom>
            <a:avLst/>
            <a:gdLst/>
            <a:ahLst/>
            <a:cxnLst/>
            <a:rect l="l" t="t" r="r" b="b"/>
            <a:pathLst>
              <a:path w="19202" h="17282">
                <a:moveTo>
                  <a:pt x="960" y="14401"/>
                </a:moveTo>
                <a:lnTo>
                  <a:pt x="1920" y="16322"/>
                </a:lnTo>
                <a:lnTo>
                  <a:pt x="3840" y="17282"/>
                </a:lnTo>
                <a:lnTo>
                  <a:pt x="16322" y="17282"/>
                </a:lnTo>
                <a:lnTo>
                  <a:pt x="17282" y="16322"/>
                </a:lnTo>
                <a:lnTo>
                  <a:pt x="19202" y="14401"/>
                </a:lnTo>
                <a:lnTo>
                  <a:pt x="19202" y="3840"/>
                </a:lnTo>
                <a:lnTo>
                  <a:pt x="17282" y="1920"/>
                </a:lnTo>
                <a:lnTo>
                  <a:pt x="16322" y="960"/>
                </a:lnTo>
                <a:lnTo>
                  <a:pt x="13441" y="0"/>
                </a:lnTo>
                <a:lnTo>
                  <a:pt x="6720" y="0"/>
                </a:lnTo>
                <a:lnTo>
                  <a:pt x="3840" y="960"/>
                </a:lnTo>
                <a:lnTo>
                  <a:pt x="1920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12481"/>
                </a:lnTo>
                <a:lnTo>
                  <a:pt x="96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4410349" y="3844457"/>
            <a:ext cx="56631" cy="65272"/>
          </a:xfrm>
          <a:custGeom>
            <a:avLst/>
            <a:gdLst/>
            <a:ahLst/>
            <a:cxnLst/>
            <a:rect l="l" t="t" r="r" b="b"/>
            <a:pathLst>
              <a:path w="56631" h="65272">
                <a:moveTo>
                  <a:pt x="25907" y="15361"/>
                </a:moveTo>
                <a:lnTo>
                  <a:pt x="27828" y="14386"/>
                </a:lnTo>
                <a:lnTo>
                  <a:pt x="31668" y="14386"/>
                </a:lnTo>
                <a:lnTo>
                  <a:pt x="33588" y="15361"/>
                </a:lnTo>
                <a:lnTo>
                  <a:pt x="34549" y="15361"/>
                </a:lnTo>
                <a:lnTo>
                  <a:pt x="35509" y="16322"/>
                </a:lnTo>
                <a:lnTo>
                  <a:pt x="36469" y="17282"/>
                </a:lnTo>
                <a:lnTo>
                  <a:pt x="37429" y="18227"/>
                </a:lnTo>
                <a:lnTo>
                  <a:pt x="38389" y="19202"/>
                </a:lnTo>
                <a:lnTo>
                  <a:pt x="39349" y="21107"/>
                </a:lnTo>
                <a:lnTo>
                  <a:pt x="39349" y="22067"/>
                </a:lnTo>
                <a:lnTo>
                  <a:pt x="40309" y="24002"/>
                </a:lnTo>
                <a:lnTo>
                  <a:pt x="40309" y="64312"/>
                </a:lnTo>
                <a:lnTo>
                  <a:pt x="42230" y="64312"/>
                </a:lnTo>
                <a:lnTo>
                  <a:pt x="42230" y="65272"/>
                </a:lnTo>
                <a:lnTo>
                  <a:pt x="54711" y="65272"/>
                </a:lnTo>
                <a:lnTo>
                  <a:pt x="54711" y="64312"/>
                </a:lnTo>
                <a:lnTo>
                  <a:pt x="56631" y="64312"/>
                </a:lnTo>
                <a:lnTo>
                  <a:pt x="56631" y="18227"/>
                </a:lnTo>
                <a:lnTo>
                  <a:pt x="55671" y="15361"/>
                </a:lnTo>
                <a:lnTo>
                  <a:pt x="54711" y="12481"/>
                </a:lnTo>
                <a:lnTo>
                  <a:pt x="53751" y="9601"/>
                </a:lnTo>
                <a:lnTo>
                  <a:pt x="51831" y="7680"/>
                </a:lnTo>
                <a:lnTo>
                  <a:pt x="49911" y="4800"/>
                </a:lnTo>
                <a:lnTo>
                  <a:pt x="47990" y="3840"/>
                </a:lnTo>
                <a:lnTo>
                  <a:pt x="45110" y="1920"/>
                </a:lnTo>
                <a:lnTo>
                  <a:pt x="42230" y="960"/>
                </a:lnTo>
                <a:lnTo>
                  <a:pt x="39349" y="0"/>
                </a:lnTo>
                <a:lnTo>
                  <a:pt x="31668" y="0"/>
                </a:lnTo>
                <a:lnTo>
                  <a:pt x="27828" y="960"/>
                </a:lnTo>
                <a:lnTo>
                  <a:pt x="24947" y="2880"/>
                </a:lnTo>
                <a:lnTo>
                  <a:pt x="21122" y="4800"/>
                </a:lnTo>
                <a:lnTo>
                  <a:pt x="18227" y="6720"/>
                </a:lnTo>
                <a:lnTo>
                  <a:pt x="14401" y="10561"/>
                </a:lnTo>
                <a:lnTo>
                  <a:pt x="14401" y="1920"/>
                </a:lnTo>
                <a:lnTo>
                  <a:pt x="10561" y="1920"/>
                </a:lnTo>
                <a:lnTo>
                  <a:pt x="10561" y="960"/>
                </a:lnTo>
                <a:lnTo>
                  <a:pt x="4785" y="960"/>
                </a:lnTo>
                <a:lnTo>
                  <a:pt x="3840" y="1920"/>
                </a:lnTo>
                <a:lnTo>
                  <a:pt x="944" y="1920"/>
                </a:lnTo>
                <a:lnTo>
                  <a:pt x="944" y="2880"/>
                </a:lnTo>
                <a:lnTo>
                  <a:pt x="0" y="2880"/>
                </a:lnTo>
                <a:lnTo>
                  <a:pt x="0" y="63352"/>
                </a:lnTo>
                <a:lnTo>
                  <a:pt x="944" y="63352"/>
                </a:lnTo>
                <a:lnTo>
                  <a:pt x="944" y="64312"/>
                </a:lnTo>
                <a:lnTo>
                  <a:pt x="1920" y="64312"/>
                </a:lnTo>
                <a:lnTo>
                  <a:pt x="2880" y="65272"/>
                </a:lnTo>
                <a:lnTo>
                  <a:pt x="14401" y="65272"/>
                </a:lnTo>
                <a:lnTo>
                  <a:pt x="15346" y="64312"/>
                </a:lnTo>
                <a:lnTo>
                  <a:pt x="16306" y="64312"/>
                </a:lnTo>
                <a:lnTo>
                  <a:pt x="17282" y="63352"/>
                </a:lnTo>
                <a:lnTo>
                  <a:pt x="17282" y="24002"/>
                </a:lnTo>
                <a:lnTo>
                  <a:pt x="19187" y="21107"/>
                </a:lnTo>
                <a:lnTo>
                  <a:pt x="22067" y="18227"/>
                </a:lnTo>
                <a:lnTo>
                  <a:pt x="23987" y="17282"/>
                </a:lnTo>
                <a:lnTo>
                  <a:pt x="25907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4495784" y="3872285"/>
            <a:ext cx="3840" cy="14401"/>
          </a:xfrm>
          <a:custGeom>
            <a:avLst/>
            <a:gdLst/>
            <a:ahLst/>
            <a:cxnLst/>
            <a:rect l="l" t="t" r="r" b="b"/>
            <a:pathLst>
              <a:path w="3840" h="14401">
                <a:moveTo>
                  <a:pt x="1920" y="1920"/>
                </a:moveTo>
                <a:lnTo>
                  <a:pt x="0" y="0"/>
                </a:lnTo>
                <a:lnTo>
                  <a:pt x="0" y="13441"/>
                </a:lnTo>
                <a:lnTo>
                  <a:pt x="960" y="14401"/>
                </a:lnTo>
                <a:lnTo>
                  <a:pt x="2880" y="14401"/>
                </a:lnTo>
                <a:lnTo>
                  <a:pt x="3840" y="2895"/>
                </a:lnTo>
                <a:lnTo>
                  <a:pt x="192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4476582" y="3847338"/>
            <a:ext cx="59512" cy="86395"/>
          </a:xfrm>
          <a:custGeom>
            <a:avLst/>
            <a:gdLst/>
            <a:ahLst/>
            <a:cxnLst/>
            <a:rect l="l" t="t" r="r" b="b"/>
            <a:pathLst>
              <a:path w="59512" h="86395">
                <a:moveTo>
                  <a:pt x="33604" y="74874"/>
                </a:moveTo>
                <a:lnTo>
                  <a:pt x="24963" y="74874"/>
                </a:lnTo>
                <a:lnTo>
                  <a:pt x="22082" y="73913"/>
                </a:lnTo>
                <a:lnTo>
                  <a:pt x="19202" y="72953"/>
                </a:lnTo>
                <a:lnTo>
                  <a:pt x="17282" y="71993"/>
                </a:lnTo>
                <a:lnTo>
                  <a:pt x="16322" y="70073"/>
                </a:lnTo>
                <a:lnTo>
                  <a:pt x="15361" y="0"/>
                </a:lnTo>
                <a:lnTo>
                  <a:pt x="13441" y="1920"/>
                </a:lnTo>
                <a:lnTo>
                  <a:pt x="11521" y="2880"/>
                </a:lnTo>
                <a:lnTo>
                  <a:pt x="8641" y="4800"/>
                </a:lnTo>
                <a:lnTo>
                  <a:pt x="6720" y="7680"/>
                </a:lnTo>
                <a:lnTo>
                  <a:pt x="5760" y="10561"/>
                </a:lnTo>
                <a:lnTo>
                  <a:pt x="4800" y="12481"/>
                </a:lnTo>
                <a:lnTo>
                  <a:pt x="3840" y="16322"/>
                </a:lnTo>
                <a:lnTo>
                  <a:pt x="3840" y="23027"/>
                </a:lnTo>
                <a:lnTo>
                  <a:pt x="4800" y="24947"/>
                </a:lnTo>
                <a:lnTo>
                  <a:pt x="5760" y="27843"/>
                </a:lnTo>
                <a:lnTo>
                  <a:pt x="6720" y="29748"/>
                </a:lnTo>
                <a:lnTo>
                  <a:pt x="7680" y="31683"/>
                </a:lnTo>
                <a:lnTo>
                  <a:pt x="9601" y="32628"/>
                </a:lnTo>
                <a:lnTo>
                  <a:pt x="7680" y="34549"/>
                </a:lnTo>
                <a:lnTo>
                  <a:pt x="5760" y="36469"/>
                </a:lnTo>
                <a:lnTo>
                  <a:pt x="4800" y="38389"/>
                </a:lnTo>
                <a:lnTo>
                  <a:pt x="3840" y="41269"/>
                </a:lnTo>
                <a:lnTo>
                  <a:pt x="2880" y="43190"/>
                </a:lnTo>
                <a:lnTo>
                  <a:pt x="2880" y="47990"/>
                </a:lnTo>
                <a:lnTo>
                  <a:pt x="3840" y="49911"/>
                </a:lnTo>
                <a:lnTo>
                  <a:pt x="4800" y="51831"/>
                </a:lnTo>
                <a:lnTo>
                  <a:pt x="5760" y="52791"/>
                </a:lnTo>
                <a:lnTo>
                  <a:pt x="6720" y="54711"/>
                </a:lnTo>
                <a:lnTo>
                  <a:pt x="8641" y="55671"/>
                </a:lnTo>
                <a:lnTo>
                  <a:pt x="7680" y="56631"/>
                </a:lnTo>
                <a:lnTo>
                  <a:pt x="5760" y="57591"/>
                </a:lnTo>
                <a:lnTo>
                  <a:pt x="4800" y="58552"/>
                </a:lnTo>
                <a:lnTo>
                  <a:pt x="3840" y="59512"/>
                </a:lnTo>
                <a:lnTo>
                  <a:pt x="2880" y="61432"/>
                </a:lnTo>
                <a:lnTo>
                  <a:pt x="2880" y="62392"/>
                </a:lnTo>
                <a:lnTo>
                  <a:pt x="1920" y="63352"/>
                </a:lnTo>
                <a:lnTo>
                  <a:pt x="960" y="64312"/>
                </a:lnTo>
                <a:lnTo>
                  <a:pt x="960" y="66233"/>
                </a:lnTo>
                <a:lnTo>
                  <a:pt x="0" y="67193"/>
                </a:lnTo>
                <a:lnTo>
                  <a:pt x="0" y="72953"/>
                </a:lnTo>
                <a:lnTo>
                  <a:pt x="960" y="74874"/>
                </a:lnTo>
                <a:lnTo>
                  <a:pt x="1920" y="76794"/>
                </a:lnTo>
                <a:lnTo>
                  <a:pt x="2880" y="78714"/>
                </a:lnTo>
                <a:lnTo>
                  <a:pt x="4800" y="80634"/>
                </a:lnTo>
                <a:lnTo>
                  <a:pt x="6720" y="81594"/>
                </a:lnTo>
                <a:lnTo>
                  <a:pt x="8641" y="83515"/>
                </a:lnTo>
                <a:lnTo>
                  <a:pt x="11521" y="84475"/>
                </a:lnTo>
                <a:lnTo>
                  <a:pt x="15361" y="85435"/>
                </a:lnTo>
                <a:lnTo>
                  <a:pt x="19202" y="85435"/>
                </a:lnTo>
                <a:lnTo>
                  <a:pt x="23042" y="86395"/>
                </a:lnTo>
                <a:lnTo>
                  <a:pt x="33604" y="86395"/>
                </a:lnTo>
                <a:lnTo>
                  <a:pt x="38404" y="85435"/>
                </a:lnTo>
                <a:lnTo>
                  <a:pt x="42245" y="84475"/>
                </a:lnTo>
                <a:lnTo>
                  <a:pt x="46085" y="83515"/>
                </a:lnTo>
                <a:lnTo>
                  <a:pt x="48966" y="81594"/>
                </a:lnTo>
                <a:lnTo>
                  <a:pt x="51831" y="79674"/>
                </a:lnTo>
                <a:lnTo>
                  <a:pt x="53751" y="77754"/>
                </a:lnTo>
                <a:lnTo>
                  <a:pt x="55671" y="75834"/>
                </a:lnTo>
                <a:lnTo>
                  <a:pt x="57591" y="72953"/>
                </a:lnTo>
                <a:lnTo>
                  <a:pt x="58552" y="71033"/>
                </a:lnTo>
                <a:lnTo>
                  <a:pt x="59512" y="68153"/>
                </a:lnTo>
                <a:lnTo>
                  <a:pt x="59512" y="62392"/>
                </a:lnTo>
                <a:lnTo>
                  <a:pt x="58552" y="60472"/>
                </a:lnTo>
                <a:lnTo>
                  <a:pt x="57591" y="58552"/>
                </a:lnTo>
                <a:lnTo>
                  <a:pt x="56631" y="55671"/>
                </a:lnTo>
                <a:lnTo>
                  <a:pt x="55671" y="54711"/>
                </a:lnTo>
                <a:lnTo>
                  <a:pt x="53751" y="52791"/>
                </a:lnTo>
                <a:lnTo>
                  <a:pt x="51831" y="50871"/>
                </a:lnTo>
                <a:lnTo>
                  <a:pt x="49911" y="49911"/>
                </a:lnTo>
                <a:lnTo>
                  <a:pt x="47030" y="48950"/>
                </a:lnTo>
                <a:lnTo>
                  <a:pt x="44150" y="48950"/>
                </a:lnTo>
                <a:lnTo>
                  <a:pt x="41285" y="47990"/>
                </a:lnTo>
                <a:lnTo>
                  <a:pt x="38404" y="47990"/>
                </a:lnTo>
                <a:lnTo>
                  <a:pt x="24002" y="47030"/>
                </a:lnTo>
                <a:lnTo>
                  <a:pt x="20162" y="47030"/>
                </a:lnTo>
                <a:lnTo>
                  <a:pt x="19202" y="46070"/>
                </a:lnTo>
                <a:lnTo>
                  <a:pt x="18242" y="45110"/>
                </a:lnTo>
                <a:lnTo>
                  <a:pt x="18242" y="63352"/>
                </a:lnTo>
                <a:lnTo>
                  <a:pt x="18242" y="62392"/>
                </a:lnTo>
                <a:lnTo>
                  <a:pt x="19202" y="61432"/>
                </a:lnTo>
                <a:lnTo>
                  <a:pt x="20162" y="61432"/>
                </a:lnTo>
                <a:lnTo>
                  <a:pt x="21122" y="60472"/>
                </a:lnTo>
                <a:lnTo>
                  <a:pt x="22082" y="59512"/>
                </a:lnTo>
                <a:lnTo>
                  <a:pt x="36469" y="59512"/>
                </a:lnTo>
                <a:lnTo>
                  <a:pt x="38404" y="60472"/>
                </a:lnTo>
                <a:lnTo>
                  <a:pt x="40309" y="61432"/>
                </a:lnTo>
                <a:lnTo>
                  <a:pt x="41285" y="62392"/>
                </a:lnTo>
                <a:lnTo>
                  <a:pt x="42245" y="64312"/>
                </a:lnTo>
                <a:lnTo>
                  <a:pt x="42245" y="69113"/>
                </a:lnTo>
                <a:lnTo>
                  <a:pt x="41285" y="70073"/>
                </a:lnTo>
                <a:lnTo>
                  <a:pt x="40309" y="71033"/>
                </a:lnTo>
                <a:lnTo>
                  <a:pt x="39349" y="71993"/>
                </a:lnTo>
                <a:lnTo>
                  <a:pt x="38404" y="72953"/>
                </a:lnTo>
                <a:lnTo>
                  <a:pt x="37444" y="73913"/>
                </a:lnTo>
                <a:lnTo>
                  <a:pt x="35524" y="73913"/>
                </a:lnTo>
                <a:lnTo>
                  <a:pt x="33604" y="74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4491944" y="3844457"/>
            <a:ext cx="45110" cy="72953"/>
          </a:xfrm>
          <a:custGeom>
            <a:avLst/>
            <a:gdLst/>
            <a:ahLst/>
            <a:cxnLst/>
            <a:rect l="l" t="t" r="r" b="b"/>
            <a:pathLst>
              <a:path w="45110" h="72953">
                <a:moveTo>
                  <a:pt x="2880" y="42230"/>
                </a:moveTo>
                <a:lnTo>
                  <a:pt x="3840" y="41269"/>
                </a:lnTo>
                <a:lnTo>
                  <a:pt x="3840" y="18227"/>
                </a:lnTo>
                <a:lnTo>
                  <a:pt x="4800" y="17282"/>
                </a:lnTo>
                <a:lnTo>
                  <a:pt x="4800" y="16322"/>
                </a:lnTo>
                <a:lnTo>
                  <a:pt x="5760" y="15361"/>
                </a:lnTo>
                <a:lnTo>
                  <a:pt x="6720" y="14386"/>
                </a:lnTo>
                <a:lnTo>
                  <a:pt x="7680" y="13441"/>
                </a:lnTo>
                <a:lnTo>
                  <a:pt x="8641" y="12481"/>
                </a:lnTo>
                <a:lnTo>
                  <a:pt x="10561" y="12481"/>
                </a:lnTo>
                <a:lnTo>
                  <a:pt x="11521" y="11521"/>
                </a:lnTo>
                <a:lnTo>
                  <a:pt x="16322" y="11521"/>
                </a:lnTo>
                <a:lnTo>
                  <a:pt x="19202" y="12481"/>
                </a:lnTo>
                <a:lnTo>
                  <a:pt x="20162" y="14386"/>
                </a:lnTo>
                <a:lnTo>
                  <a:pt x="22082" y="16322"/>
                </a:lnTo>
                <a:lnTo>
                  <a:pt x="23042" y="19202"/>
                </a:lnTo>
                <a:lnTo>
                  <a:pt x="23042" y="25908"/>
                </a:lnTo>
                <a:lnTo>
                  <a:pt x="22082" y="26883"/>
                </a:lnTo>
                <a:lnTo>
                  <a:pt x="21107" y="27828"/>
                </a:lnTo>
                <a:lnTo>
                  <a:pt x="21107" y="28788"/>
                </a:lnTo>
                <a:lnTo>
                  <a:pt x="20162" y="29748"/>
                </a:lnTo>
                <a:lnTo>
                  <a:pt x="19202" y="30723"/>
                </a:lnTo>
                <a:lnTo>
                  <a:pt x="17266" y="30723"/>
                </a:lnTo>
                <a:lnTo>
                  <a:pt x="16322" y="31668"/>
                </a:lnTo>
                <a:lnTo>
                  <a:pt x="10561" y="31668"/>
                </a:lnTo>
                <a:lnTo>
                  <a:pt x="7680" y="30723"/>
                </a:lnTo>
                <a:lnTo>
                  <a:pt x="6720" y="42230"/>
                </a:lnTo>
                <a:lnTo>
                  <a:pt x="7680" y="43190"/>
                </a:lnTo>
                <a:lnTo>
                  <a:pt x="20162" y="43190"/>
                </a:lnTo>
                <a:lnTo>
                  <a:pt x="23042" y="42230"/>
                </a:lnTo>
                <a:lnTo>
                  <a:pt x="26883" y="41269"/>
                </a:lnTo>
                <a:lnTo>
                  <a:pt x="28788" y="39349"/>
                </a:lnTo>
                <a:lnTo>
                  <a:pt x="31668" y="37429"/>
                </a:lnTo>
                <a:lnTo>
                  <a:pt x="33604" y="36469"/>
                </a:lnTo>
                <a:lnTo>
                  <a:pt x="35509" y="33588"/>
                </a:lnTo>
                <a:lnTo>
                  <a:pt x="36469" y="30723"/>
                </a:lnTo>
                <a:lnTo>
                  <a:pt x="37444" y="28788"/>
                </a:lnTo>
                <a:lnTo>
                  <a:pt x="37444" y="18227"/>
                </a:lnTo>
                <a:lnTo>
                  <a:pt x="36469" y="16322"/>
                </a:lnTo>
                <a:lnTo>
                  <a:pt x="36469" y="15361"/>
                </a:lnTo>
                <a:lnTo>
                  <a:pt x="35509" y="14386"/>
                </a:lnTo>
                <a:lnTo>
                  <a:pt x="43190" y="14386"/>
                </a:lnTo>
                <a:lnTo>
                  <a:pt x="43190" y="13441"/>
                </a:lnTo>
                <a:lnTo>
                  <a:pt x="44150" y="12481"/>
                </a:lnTo>
                <a:lnTo>
                  <a:pt x="44150" y="11521"/>
                </a:lnTo>
                <a:lnTo>
                  <a:pt x="45110" y="10561"/>
                </a:lnTo>
                <a:lnTo>
                  <a:pt x="45110" y="5760"/>
                </a:lnTo>
                <a:lnTo>
                  <a:pt x="44150" y="3840"/>
                </a:lnTo>
                <a:lnTo>
                  <a:pt x="44150" y="2880"/>
                </a:lnTo>
                <a:lnTo>
                  <a:pt x="43190" y="1920"/>
                </a:lnTo>
                <a:lnTo>
                  <a:pt x="23042" y="1920"/>
                </a:lnTo>
                <a:lnTo>
                  <a:pt x="22082" y="960"/>
                </a:lnTo>
                <a:lnTo>
                  <a:pt x="18242" y="960"/>
                </a:lnTo>
                <a:lnTo>
                  <a:pt x="17266" y="0"/>
                </a:lnTo>
                <a:lnTo>
                  <a:pt x="9601" y="0"/>
                </a:lnTo>
                <a:lnTo>
                  <a:pt x="6720" y="960"/>
                </a:lnTo>
                <a:lnTo>
                  <a:pt x="3840" y="1920"/>
                </a:lnTo>
                <a:lnTo>
                  <a:pt x="0" y="2880"/>
                </a:lnTo>
                <a:lnTo>
                  <a:pt x="960" y="72953"/>
                </a:lnTo>
                <a:lnTo>
                  <a:pt x="960" y="68153"/>
                </a:lnTo>
                <a:lnTo>
                  <a:pt x="1920" y="67193"/>
                </a:lnTo>
                <a:lnTo>
                  <a:pt x="2880" y="66233"/>
                </a:lnTo>
                <a:lnTo>
                  <a:pt x="2880" y="47990"/>
                </a:lnTo>
                <a:lnTo>
                  <a:pt x="1920" y="47030"/>
                </a:lnTo>
                <a:lnTo>
                  <a:pt x="1920" y="44150"/>
                </a:lnTo>
                <a:lnTo>
                  <a:pt x="2880" y="43190"/>
                </a:lnTo>
                <a:lnTo>
                  <a:pt x="2880" y="422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3919804" y="3986524"/>
            <a:ext cx="99822" cy="85435"/>
          </a:xfrm>
          <a:custGeom>
            <a:avLst/>
            <a:gdLst/>
            <a:ahLst/>
            <a:cxnLst/>
            <a:rect l="l" t="t" r="r" b="b"/>
            <a:pathLst>
              <a:path w="99822" h="85435">
                <a:moveTo>
                  <a:pt x="86395" y="85435"/>
                </a:moveTo>
                <a:lnTo>
                  <a:pt x="97916" y="85435"/>
                </a:lnTo>
                <a:lnTo>
                  <a:pt x="97916" y="84490"/>
                </a:lnTo>
                <a:lnTo>
                  <a:pt x="98877" y="84490"/>
                </a:lnTo>
                <a:lnTo>
                  <a:pt x="99822" y="83515"/>
                </a:lnTo>
                <a:lnTo>
                  <a:pt x="99822" y="3840"/>
                </a:lnTo>
                <a:lnTo>
                  <a:pt x="98877" y="2880"/>
                </a:lnTo>
                <a:lnTo>
                  <a:pt x="98877" y="1920"/>
                </a:lnTo>
                <a:lnTo>
                  <a:pt x="97916" y="1920"/>
                </a:lnTo>
                <a:lnTo>
                  <a:pt x="97916" y="960"/>
                </a:lnTo>
                <a:lnTo>
                  <a:pt x="96956" y="0"/>
                </a:lnTo>
                <a:lnTo>
                  <a:pt x="76794" y="0"/>
                </a:lnTo>
                <a:lnTo>
                  <a:pt x="75834" y="960"/>
                </a:lnTo>
                <a:lnTo>
                  <a:pt x="74874" y="960"/>
                </a:lnTo>
                <a:lnTo>
                  <a:pt x="73913" y="1920"/>
                </a:lnTo>
                <a:lnTo>
                  <a:pt x="72953" y="2880"/>
                </a:lnTo>
                <a:lnTo>
                  <a:pt x="71993" y="3840"/>
                </a:lnTo>
                <a:lnTo>
                  <a:pt x="71033" y="4800"/>
                </a:lnTo>
                <a:lnTo>
                  <a:pt x="71033" y="6720"/>
                </a:lnTo>
                <a:lnTo>
                  <a:pt x="70073" y="7680"/>
                </a:lnTo>
                <a:lnTo>
                  <a:pt x="69113" y="9601"/>
                </a:lnTo>
                <a:lnTo>
                  <a:pt x="49911" y="60487"/>
                </a:lnTo>
                <a:lnTo>
                  <a:pt x="31668" y="9601"/>
                </a:lnTo>
                <a:lnTo>
                  <a:pt x="30708" y="7680"/>
                </a:lnTo>
                <a:lnTo>
                  <a:pt x="30708" y="5760"/>
                </a:lnTo>
                <a:lnTo>
                  <a:pt x="29748" y="4800"/>
                </a:lnTo>
                <a:lnTo>
                  <a:pt x="28788" y="3840"/>
                </a:lnTo>
                <a:lnTo>
                  <a:pt x="27828" y="2880"/>
                </a:lnTo>
                <a:lnTo>
                  <a:pt x="26868" y="1920"/>
                </a:lnTo>
                <a:lnTo>
                  <a:pt x="25908" y="960"/>
                </a:lnTo>
                <a:lnTo>
                  <a:pt x="24947" y="960"/>
                </a:lnTo>
                <a:lnTo>
                  <a:pt x="23027" y="0"/>
                </a:lnTo>
                <a:lnTo>
                  <a:pt x="2880" y="0"/>
                </a:lnTo>
                <a:lnTo>
                  <a:pt x="1904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83515"/>
                </a:lnTo>
                <a:lnTo>
                  <a:pt x="960" y="83515"/>
                </a:lnTo>
                <a:lnTo>
                  <a:pt x="960" y="84490"/>
                </a:lnTo>
                <a:lnTo>
                  <a:pt x="1904" y="84490"/>
                </a:lnTo>
                <a:lnTo>
                  <a:pt x="2880" y="85435"/>
                </a:lnTo>
                <a:lnTo>
                  <a:pt x="14401" y="85435"/>
                </a:lnTo>
                <a:lnTo>
                  <a:pt x="15361" y="84490"/>
                </a:lnTo>
                <a:lnTo>
                  <a:pt x="16306" y="84490"/>
                </a:lnTo>
                <a:lnTo>
                  <a:pt x="16306" y="13441"/>
                </a:lnTo>
                <a:lnTo>
                  <a:pt x="40309" y="82555"/>
                </a:lnTo>
                <a:lnTo>
                  <a:pt x="41269" y="83515"/>
                </a:lnTo>
                <a:lnTo>
                  <a:pt x="42230" y="84490"/>
                </a:lnTo>
                <a:lnTo>
                  <a:pt x="43190" y="84490"/>
                </a:lnTo>
                <a:lnTo>
                  <a:pt x="44150" y="85435"/>
                </a:lnTo>
                <a:lnTo>
                  <a:pt x="55671" y="85435"/>
                </a:lnTo>
                <a:lnTo>
                  <a:pt x="56631" y="84490"/>
                </a:lnTo>
                <a:lnTo>
                  <a:pt x="57591" y="84490"/>
                </a:lnTo>
                <a:lnTo>
                  <a:pt x="57591" y="83515"/>
                </a:lnTo>
                <a:lnTo>
                  <a:pt x="58552" y="83515"/>
                </a:lnTo>
                <a:lnTo>
                  <a:pt x="58552" y="82555"/>
                </a:lnTo>
                <a:lnTo>
                  <a:pt x="83515" y="13441"/>
                </a:lnTo>
                <a:lnTo>
                  <a:pt x="83515" y="83515"/>
                </a:lnTo>
                <a:lnTo>
                  <a:pt x="84475" y="84490"/>
                </a:lnTo>
                <a:lnTo>
                  <a:pt x="85435" y="84490"/>
                </a:lnTo>
                <a:lnTo>
                  <a:pt x="85435" y="85435"/>
                </a:lnTo>
                <a:lnTo>
                  <a:pt x="86395" y="85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4034028" y="4006687"/>
            <a:ext cx="53766" cy="66233"/>
          </a:xfrm>
          <a:custGeom>
            <a:avLst/>
            <a:gdLst/>
            <a:ahLst/>
            <a:cxnLst/>
            <a:rect l="l" t="t" r="r" b="b"/>
            <a:pathLst>
              <a:path w="53766" h="66233">
                <a:moveTo>
                  <a:pt x="48966" y="65272"/>
                </a:moveTo>
                <a:lnTo>
                  <a:pt x="51846" y="65272"/>
                </a:lnTo>
                <a:lnTo>
                  <a:pt x="52806" y="64328"/>
                </a:lnTo>
                <a:lnTo>
                  <a:pt x="53766" y="64328"/>
                </a:lnTo>
                <a:lnTo>
                  <a:pt x="53766" y="19202"/>
                </a:lnTo>
                <a:lnTo>
                  <a:pt x="52806" y="15361"/>
                </a:lnTo>
                <a:lnTo>
                  <a:pt x="51846" y="12481"/>
                </a:lnTo>
                <a:lnTo>
                  <a:pt x="50886" y="9601"/>
                </a:lnTo>
                <a:lnTo>
                  <a:pt x="49926" y="7680"/>
                </a:lnTo>
                <a:lnTo>
                  <a:pt x="48006" y="5760"/>
                </a:lnTo>
                <a:lnTo>
                  <a:pt x="45125" y="3840"/>
                </a:lnTo>
                <a:lnTo>
                  <a:pt x="43205" y="1920"/>
                </a:lnTo>
                <a:lnTo>
                  <a:pt x="39364" y="1920"/>
                </a:lnTo>
                <a:lnTo>
                  <a:pt x="36484" y="960"/>
                </a:lnTo>
                <a:lnTo>
                  <a:pt x="32644" y="0"/>
                </a:lnTo>
                <a:lnTo>
                  <a:pt x="22082" y="0"/>
                </a:lnTo>
                <a:lnTo>
                  <a:pt x="20162" y="960"/>
                </a:lnTo>
                <a:lnTo>
                  <a:pt x="17282" y="960"/>
                </a:lnTo>
                <a:lnTo>
                  <a:pt x="15361" y="1920"/>
                </a:lnTo>
                <a:lnTo>
                  <a:pt x="13441" y="1920"/>
                </a:lnTo>
                <a:lnTo>
                  <a:pt x="11521" y="2880"/>
                </a:lnTo>
                <a:lnTo>
                  <a:pt x="9601" y="3840"/>
                </a:lnTo>
                <a:lnTo>
                  <a:pt x="7680" y="4800"/>
                </a:lnTo>
                <a:lnTo>
                  <a:pt x="672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3840" y="7680"/>
                </a:lnTo>
                <a:lnTo>
                  <a:pt x="2880" y="8641"/>
                </a:lnTo>
                <a:lnTo>
                  <a:pt x="2880" y="15361"/>
                </a:lnTo>
                <a:lnTo>
                  <a:pt x="3840" y="16322"/>
                </a:lnTo>
                <a:lnTo>
                  <a:pt x="3840" y="17282"/>
                </a:lnTo>
                <a:lnTo>
                  <a:pt x="4800" y="18242"/>
                </a:lnTo>
                <a:lnTo>
                  <a:pt x="7680" y="18242"/>
                </a:lnTo>
                <a:lnTo>
                  <a:pt x="8641" y="17282"/>
                </a:lnTo>
                <a:lnTo>
                  <a:pt x="9601" y="17282"/>
                </a:lnTo>
                <a:lnTo>
                  <a:pt x="11521" y="16322"/>
                </a:lnTo>
                <a:lnTo>
                  <a:pt x="12481" y="15361"/>
                </a:lnTo>
                <a:lnTo>
                  <a:pt x="14401" y="14401"/>
                </a:lnTo>
                <a:lnTo>
                  <a:pt x="16322" y="14401"/>
                </a:lnTo>
                <a:lnTo>
                  <a:pt x="18242" y="13441"/>
                </a:lnTo>
                <a:lnTo>
                  <a:pt x="21122" y="12481"/>
                </a:lnTo>
                <a:lnTo>
                  <a:pt x="29763" y="12481"/>
                </a:lnTo>
                <a:lnTo>
                  <a:pt x="31683" y="13441"/>
                </a:lnTo>
                <a:lnTo>
                  <a:pt x="32644" y="13441"/>
                </a:lnTo>
                <a:lnTo>
                  <a:pt x="34564" y="14401"/>
                </a:lnTo>
                <a:lnTo>
                  <a:pt x="34564" y="15361"/>
                </a:lnTo>
                <a:lnTo>
                  <a:pt x="35524" y="16322"/>
                </a:lnTo>
                <a:lnTo>
                  <a:pt x="36484" y="17282"/>
                </a:lnTo>
                <a:lnTo>
                  <a:pt x="36484" y="19202"/>
                </a:lnTo>
                <a:lnTo>
                  <a:pt x="37444" y="20162"/>
                </a:lnTo>
                <a:lnTo>
                  <a:pt x="37444" y="26883"/>
                </a:lnTo>
                <a:lnTo>
                  <a:pt x="25923" y="26883"/>
                </a:lnTo>
                <a:lnTo>
                  <a:pt x="22082" y="27843"/>
                </a:lnTo>
                <a:lnTo>
                  <a:pt x="17282" y="28803"/>
                </a:lnTo>
                <a:lnTo>
                  <a:pt x="13441" y="28803"/>
                </a:lnTo>
                <a:lnTo>
                  <a:pt x="10561" y="30723"/>
                </a:lnTo>
                <a:lnTo>
                  <a:pt x="7680" y="32644"/>
                </a:lnTo>
                <a:lnTo>
                  <a:pt x="4800" y="33604"/>
                </a:lnTo>
                <a:lnTo>
                  <a:pt x="2880" y="35524"/>
                </a:lnTo>
                <a:lnTo>
                  <a:pt x="1935" y="38404"/>
                </a:lnTo>
                <a:lnTo>
                  <a:pt x="0" y="41285"/>
                </a:lnTo>
                <a:lnTo>
                  <a:pt x="0" y="53766"/>
                </a:lnTo>
                <a:lnTo>
                  <a:pt x="960" y="55671"/>
                </a:lnTo>
                <a:lnTo>
                  <a:pt x="2880" y="57607"/>
                </a:lnTo>
                <a:lnTo>
                  <a:pt x="3840" y="60487"/>
                </a:lnTo>
                <a:lnTo>
                  <a:pt x="5775" y="61432"/>
                </a:lnTo>
                <a:lnTo>
                  <a:pt x="7680" y="63352"/>
                </a:lnTo>
                <a:lnTo>
                  <a:pt x="9601" y="64328"/>
                </a:lnTo>
                <a:lnTo>
                  <a:pt x="12481" y="65272"/>
                </a:lnTo>
                <a:lnTo>
                  <a:pt x="15361" y="66233"/>
                </a:lnTo>
                <a:lnTo>
                  <a:pt x="18242" y="66233"/>
                </a:lnTo>
                <a:lnTo>
                  <a:pt x="16322" y="50886"/>
                </a:lnTo>
                <a:lnTo>
                  <a:pt x="16322" y="44165"/>
                </a:lnTo>
                <a:lnTo>
                  <a:pt x="17282" y="43205"/>
                </a:lnTo>
                <a:lnTo>
                  <a:pt x="17282" y="42245"/>
                </a:lnTo>
                <a:lnTo>
                  <a:pt x="18242" y="41285"/>
                </a:lnTo>
                <a:lnTo>
                  <a:pt x="19202" y="40325"/>
                </a:lnTo>
                <a:lnTo>
                  <a:pt x="21122" y="39364"/>
                </a:lnTo>
                <a:lnTo>
                  <a:pt x="22082" y="38404"/>
                </a:lnTo>
                <a:lnTo>
                  <a:pt x="24002" y="38404"/>
                </a:lnTo>
                <a:lnTo>
                  <a:pt x="25923" y="37429"/>
                </a:lnTo>
                <a:lnTo>
                  <a:pt x="37444" y="37429"/>
                </a:lnTo>
                <a:lnTo>
                  <a:pt x="37444" y="47990"/>
                </a:lnTo>
                <a:lnTo>
                  <a:pt x="35524" y="49926"/>
                </a:lnTo>
                <a:lnTo>
                  <a:pt x="33604" y="51831"/>
                </a:lnTo>
                <a:lnTo>
                  <a:pt x="31683" y="52806"/>
                </a:lnTo>
                <a:lnTo>
                  <a:pt x="29763" y="53766"/>
                </a:lnTo>
                <a:lnTo>
                  <a:pt x="26883" y="54711"/>
                </a:lnTo>
                <a:lnTo>
                  <a:pt x="28803" y="65272"/>
                </a:lnTo>
                <a:lnTo>
                  <a:pt x="31683" y="64328"/>
                </a:lnTo>
                <a:lnTo>
                  <a:pt x="34564" y="62392"/>
                </a:lnTo>
                <a:lnTo>
                  <a:pt x="37444" y="60487"/>
                </a:lnTo>
                <a:lnTo>
                  <a:pt x="40325" y="58552"/>
                </a:lnTo>
                <a:lnTo>
                  <a:pt x="40325" y="64328"/>
                </a:lnTo>
                <a:lnTo>
                  <a:pt x="41285" y="64328"/>
                </a:lnTo>
                <a:lnTo>
                  <a:pt x="41285" y="65272"/>
                </a:lnTo>
                <a:lnTo>
                  <a:pt x="48966" y="65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4050350" y="4057573"/>
            <a:ext cx="12481" cy="15346"/>
          </a:xfrm>
          <a:custGeom>
            <a:avLst/>
            <a:gdLst/>
            <a:ahLst/>
            <a:cxnLst/>
            <a:rect l="l" t="t" r="r" b="b"/>
            <a:pathLst>
              <a:path w="12481" h="15346">
                <a:moveTo>
                  <a:pt x="3840" y="2880"/>
                </a:moveTo>
                <a:lnTo>
                  <a:pt x="1920" y="1920"/>
                </a:lnTo>
                <a:lnTo>
                  <a:pt x="0" y="0"/>
                </a:lnTo>
                <a:lnTo>
                  <a:pt x="1920" y="15346"/>
                </a:lnTo>
                <a:lnTo>
                  <a:pt x="8641" y="15346"/>
                </a:lnTo>
                <a:lnTo>
                  <a:pt x="12481" y="14386"/>
                </a:lnTo>
                <a:lnTo>
                  <a:pt x="10561" y="3825"/>
                </a:lnTo>
                <a:lnTo>
                  <a:pt x="5760" y="3825"/>
                </a:lnTo>
                <a:lnTo>
                  <a:pt x="384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4104116" y="4006687"/>
            <a:ext cx="38389" cy="65272"/>
          </a:xfrm>
          <a:custGeom>
            <a:avLst/>
            <a:gdLst/>
            <a:ahLst/>
            <a:cxnLst/>
            <a:rect l="l" t="t" r="r" b="b"/>
            <a:pathLst>
              <a:path w="38389" h="65272">
                <a:moveTo>
                  <a:pt x="16322" y="8641"/>
                </a:moveTo>
                <a:lnTo>
                  <a:pt x="14401" y="11521"/>
                </a:lnTo>
                <a:lnTo>
                  <a:pt x="14401" y="1920"/>
                </a:lnTo>
                <a:lnTo>
                  <a:pt x="11521" y="1920"/>
                </a:lnTo>
                <a:lnTo>
                  <a:pt x="10561" y="960"/>
                </a:lnTo>
                <a:lnTo>
                  <a:pt x="3840" y="960"/>
                </a:lnTo>
                <a:lnTo>
                  <a:pt x="288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63352"/>
                </a:lnTo>
                <a:lnTo>
                  <a:pt x="960" y="64328"/>
                </a:lnTo>
                <a:lnTo>
                  <a:pt x="1920" y="64328"/>
                </a:lnTo>
                <a:lnTo>
                  <a:pt x="2880" y="65272"/>
                </a:lnTo>
                <a:lnTo>
                  <a:pt x="14401" y="65272"/>
                </a:lnTo>
                <a:lnTo>
                  <a:pt x="15361" y="64328"/>
                </a:lnTo>
                <a:lnTo>
                  <a:pt x="16322" y="64328"/>
                </a:lnTo>
                <a:lnTo>
                  <a:pt x="17266" y="63352"/>
                </a:lnTo>
                <a:lnTo>
                  <a:pt x="17266" y="25923"/>
                </a:lnTo>
                <a:lnTo>
                  <a:pt x="18242" y="24002"/>
                </a:lnTo>
                <a:lnTo>
                  <a:pt x="19202" y="22082"/>
                </a:lnTo>
                <a:lnTo>
                  <a:pt x="20147" y="21122"/>
                </a:lnTo>
                <a:lnTo>
                  <a:pt x="21107" y="20162"/>
                </a:lnTo>
                <a:lnTo>
                  <a:pt x="23042" y="19202"/>
                </a:lnTo>
                <a:lnTo>
                  <a:pt x="23987" y="18242"/>
                </a:lnTo>
                <a:lnTo>
                  <a:pt x="24947" y="17282"/>
                </a:lnTo>
                <a:lnTo>
                  <a:pt x="25923" y="16322"/>
                </a:lnTo>
                <a:lnTo>
                  <a:pt x="27828" y="16322"/>
                </a:lnTo>
                <a:lnTo>
                  <a:pt x="27828" y="15361"/>
                </a:lnTo>
                <a:lnTo>
                  <a:pt x="30708" y="15361"/>
                </a:lnTo>
                <a:lnTo>
                  <a:pt x="31668" y="16322"/>
                </a:lnTo>
                <a:lnTo>
                  <a:pt x="34549" y="16322"/>
                </a:lnTo>
                <a:lnTo>
                  <a:pt x="34549" y="17282"/>
                </a:lnTo>
                <a:lnTo>
                  <a:pt x="36469" y="17282"/>
                </a:lnTo>
                <a:lnTo>
                  <a:pt x="37429" y="16322"/>
                </a:lnTo>
                <a:lnTo>
                  <a:pt x="37429" y="15361"/>
                </a:lnTo>
                <a:lnTo>
                  <a:pt x="38389" y="14401"/>
                </a:lnTo>
                <a:lnTo>
                  <a:pt x="38389" y="3840"/>
                </a:lnTo>
                <a:lnTo>
                  <a:pt x="37429" y="2880"/>
                </a:lnTo>
                <a:lnTo>
                  <a:pt x="37429" y="1920"/>
                </a:lnTo>
                <a:lnTo>
                  <a:pt x="36469" y="960"/>
                </a:lnTo>
                <a:lnTo>
                  <a:pt x="34549" y="960"/>
                </a:lnTo>
                <a:lnTo>
                  <a:pt x="33604" y="0"/>
                </a:lnTo>
                <a:lnTo>
                  <a:pt x="27828" y="0"/>
                </a:lnTo>
                <a:lnTo>
                  <a:pt x="26883" y="960"/>
                </a:lnTo>
                <a:lnTo>
                  <a:pt x="24947" y="960"/>
                </a:lnTo>
                <a:lnTo>
                  <a:pt x="23987" y="1920"/>
                </a:lnTo>
                <a:lnTo>
                  <a:pt x="23042" y="1920"/>
                </a:lnTo>
                <a:lnTo>
                  <a:pt x="21107" y="2880"/>
                </a:lnTo>
                <a:lnTo>
                  <a:pt x="20147" y="3840"/>
                </a:lnTo>
                <a:lnTo>
                  <a:pt x="19202" y="5760"/>
                </a:lnTo>
                <a:lnTo>
                  <a:pt x="17266" y="7680"/>
                </a:lnTo>
                <a:lnTo>
                  <a:pt x="16322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4153067" y="3979804"/>
            <a:ext cx="54726" cy="92156"/>
          </a:xfrm>
          <a:custGeom>
            <a:avLst/>
            <a:gdLst/>
            <a:ahLst/>
            <a:cxnLst/>
            <a:rect l="l" t="t" r="r" b="b"/>
            <a:pathLst>
              <a:path w="54726" h="92156">
                <a:moveTo>
                  <a:pt x="49926" y="35524"/>
                </a:moveTo>
                <a:lnTo>
                  <a:pt x="50886" y="34564"/>
                </a:lnTo>
                <a:lnTo>
                  <a:pt x="50886" y="33604"/>
                </a:lnTo>
                <a:lnTo>
                  <a:pt x="51846" y="32644"/>
                </a:lnTo>
                <a:lnTo>
                  <a:pt x="51846" y="28803"/>
                </a:lnTo>
                <a:lnTo>
                  <a:pt x="48966" y="28803"/>
                </a:lnTo>
                <a:lnTo>
                  <a:pt x="48006" y="27843"/>
                </a:lnTo>
                <a:lnTo>
                  <a:pt x="39364" y="27843"/>
                </a:lnTo>
                <a:lnTo>
                  <a:pt x="38404" y="28803"/>
                </a:lnTo>
                <a:lnTo>
                  <a:pt x="35524" y="28803"/>
                </a:lnTo>
                <a:lnTo>
                  <a:pt x="34564" y="29763"/>
                </a:lnTo>
                <a:lnTo>
                  <a:pt x="33604" y="30723"/>
                </a:lnTo>
                <a:lnTo>
                  <a:pt x="16322" y="54726"/>
                </a:lnTo>
                <a:lnTo>
                  <a:pt x="16322" y="1920"/>
                </a:lnTo>
                <a:lnTo>
                  <a:pt x="15361" y="1920"/>
                </a:lnTo>
                <a:lnTo>
                  <a:pt x="15361" y="960"/>
                </a:lnTo>
                <a:lnTo>
                  <a:pt x="13441" y="960"/>
                </a:lnTo>
                <a:lnTo>
                  <a:pt x="12481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91211"/>
                </a:lnTo>
                <a:lnTo>
                  <a:pt x="960" y="91211"/>
                </a:lnTo>
                <a:lnTo>
                  <a:pt x="1920" y="92156"/>
                </a:lnTo>
                <a:lnTo>
                  <a:pt x="13441" y="92156"/>
                </a:lnTo>
                <a:lnTo>
                  <a:pt x="14401" y="91211"/>
                </a:lnTo>
                <a:lnTo>
                  <a:pt x="15361" y="91211"/>
                </a:lnTo>
                <a:lnTo>
                  <a:pt x="16322" y="90236"/>
                </a:lnTo>
                <a:lnTo>
                  <a:pt x="16322" y="58567"/>
                </a:lnTo>
                <a:lnTo>
                  <a:pt x="35524" y="89275"/>
                </a:lnTo>
                <a:lnTo>
                  <a:pt x="36484" y="90236"/>
                </a:lnTo>
                <a:lnTo>
                  <a:pt x="36484" y="91211"/>
                </a:lnTo>
                <a:lnTo>
                  <a:pt x="37444" y="91211"/>
                </a:lnTo>
                <a:lnTo>
                  <a:pt x="38404" y="92156"/>
                </a:lnTo>
                <a:lnTo>
                  <a:pt x="51846" y="92156"/>
                </a:lnTo>
                <a:lnTo>
                  <a:pt x="52806" y="91211"/>
                </a:lnTo>
                <a:lnTo>
                  <a:pt x="53766" y="91211"/>
                </a:lnTo>
                <a:lnTo>
                  <a:pt x="53766" y="90236"/>
                </a:lnTo>
                <a:lnTo>
                  <a:pt x="54726" y="90236"/>
                </a:lnTo>
                <a:lnTo>
                  <a:pt x="54726" y="89275"/>
                </a:lnTo>
                <a:lnTo>
                  <a:pt x="53766" y="88315"/>
                </a:lnTo>
                <a:lnTo>
                  <a:pt x="53766" y="86395"/>
                </a:lnTo>
                <a:lnTo>
                  <a:pt x="52806" y="85435"/>
                </a:lnTo>
                <a:lnTo>
                  <a:pt x="32644" y="54726"/>
                </a:lnTo>
                <a:lnTo>
                  <a:pt x="49926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4210674" y="4008607"/>
            <a:ext cx="54711" cy="64312"/>
          </a:xfrm>
          <a:custGeom>
            <a:avLst/>
            <a:gdLst/>
            <a:ahLst/>
            <a:cxnLst/>
            <a:rect l="l" t="t" r="r" b="b"/>
            <a:pathLst>
              <a:path w="54711" h="64312">
                <a:moveTo>
                  <a:pt x="29748" y="51846"/>
                </a:moveTo>
                <a:lnTo>
                  <a:pt x="27828" y="51846"/>
                </a:lnTo>
                <a:lnTo>
                  <a:pt x="25907" y="50886"/>
                </a:lnTo>
                <a:lnTo>
                  <a:pt x="23027" y="49911"/>
                </a:lnTo>
                <a:lnTo>
                  <a:pt x="22067" y="48966"/>
                </a:lnTo>
                <a:lnTo>
                  <a:pt x="20147" y="48005"/>
                </a:lnTo>
                <a:lnTo>
                  <a:pt x="19187" y="46070"/>
                </a:lnTo>
                <a:lnTo>
                  <a:pt x="18242" y="44165"/>
                </a:lnTo>
                <a:lnTo>
                  <a:pt x="17282" y="42245"/>
                </a:lnTo>
                <a:lnTo>
                  <a:pt x="17282" y="19202"/>
                </a:lnTo>
                <a:lnTo>
                  <a:pt x="18242" y="17282"/>
                </a:lnTo>
                <a:lnTo>
                  <a:pt x="17282" y="0"/>
                </a:lnTo>
                <a:lnTo>
                  <a:pt x="13441" y="1920"/>
                </a:lnTo>
                <a:lnTo>
                  <a:pt x="10561" y="3840"/>
                </a:lnTo>
                <a:lnTo>
                  <a:pt x="7680" y="7680"/>
                </a:lnTo>
                <a:lnTo>
                  <a:pt x="4785" y="10561"/>
                </a:lnTo>
                <a:lnTo>
                  <a:pt x="2880" y="13441"/>
                </a:lnTo>
                <a:lnTo>
                  <a:pt x="1920" y="18242"/>
                </a:lnTo>
                <a:lnTo>
                  <a:pt x="960" y="22082"/>
                </a:lnTo>
                <a:lnTo>
                  <a:pt x="0" y="26883"/>
                </a:lnTo>
                <a:lnTo>
                  <a:pt x="0" y="37444"/>
                </a:lnTo>
                <a:lnTo>
                  <a:pt x="960" y="42245"/>
                </a:lnTo>
                <a:lnTo>
                  <a:pt x="1920" y="46070"/>
                </a:lnTo>
                <a:lnTo>
                  <a:pt x="2880" y="50886"/>
                </a:lnTo>
                <a:lnTo>
                  <a:pt x="4785" y="53751"/>
                </a:lnTo>
                <a:lnTo>
                  <a:pt x="7680" y="56631"/>
                </a:lnTo>
                <a:lnTo>
                  <a:pt x="10561" y="59512"/>
                </a:lnTo>
                <a:lnTo>
                  <a:pt x="13441" y="61432"/>
                </a:lnTo>
                <a:lnTo>
                  <a:pt x="17282" y="62407"/>
                </a:lnTo>
                <a:lnTo>
                  <a:pt x="21122" y="64312"/>
                </a:lnTo>
                <a:lnTo>
                  <a:pt x="39349" y="64312"/>
                </a:lnTo>
                <a:lnTo>
                  <a:pt x="42230" y="63352"/>
                </a:lnTo>
                <a:lnTo>
                  <a:pt x="44150" y="63352"/>
                </a:lnTo>
                <a:lnTo>
                  <a:pt x="46070" y="62407"/>
                </a:lnTo>
                <a:lnTo>
                  <a:pt x="47990" y="62407"/>
                </a:lnTo>
                <a:lnTo>
                  <a:pt x="49911" y="61432"/>
                </a:lnTo>
                <a:lnTo>
                  <a:pt x="50871" y="61432"/>
                </a:lnTo>
                <a:lnTo>
                  <a:pt x="52791" y="60472"/>
                </a:lnTo>
                <a:lnTo>
                  <a:pt x="53751" y="60472"/>
                </a:lnTo>
                <a:lnTo>
                  <a:pt x="53751" y="59512"/>
                </a:lnTo>
                <a:lnTo>
                  <a:pt x="54711" y="59512"/>
                </a:lnTo>
                <a:lnTo>
                  <a:pt x="54711" y="48966"/>
                </a:lnTo>
                <a:lnTo>
                  <a:pt x="53751" y="48005"/>
                </a:lnTo>
                <a:lnTo>
                  <a:pt x="51831" y="48005"/>
                </a:lnTo>
                <a:lnTo>
                  <a:pt x="49911" y="48966"/>
                </a:lnTo>
                <a:lnTo>
                  <a:pt x="48950" y="48966"/>
                </a:lnTo>
                <a:lnTo>
                  <a:pt x="47990" y="49911"/>
                </a:lnTo>
                <a:lnTo>
                  <a:pt x="46070" y="49911"/>
                </a:lnTo>
                <a:lnTo>
                  <a:pt x="45110" y="50886"/>
                </a:lnTo>
                <a:lnTo>
                  <a:pt x="43190" y="50886"/>
                </a:lnTo>
                <a:lnTo>
                  <a:pt x="40309" y="51846"/>
                </a:lnTo>
                <a:lnTo>
                  <a:pt x="29748" y="51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4227957" y="4006687"/>
            <a:ext cx="40309" cy="37429"/>
          </a:xfrm>
          <a:custGeom>
            <a:avLst/>
            <a:gdLst/>
            <a:ahLst/>
            <a:cxnLst/>
            <a:rect l="l" t="t" r="r" b="b"/>
            <a:pathLst>
              <a:path w="40309" h="37429">
                <a:moveTo>
                  <a:pt x="4785" y="13441"/>
                </a:moveTo>
                <a:lnTo>
                  <a:pt x="6705" y="13441"/>
                </a:lnTo>
                <a:lnTo>
                  <a:pt x="8625" y="12481"/>
                </a:lnTo>
                <a:lnTo>
                  <a:pt x="10546" y="11521"/>
                </a:lnTo>
                <a:lnTo>
                  <a:pt x="16306" y="11521"/>
                </a:lnTo>
                <a:lnTo>
                  <a:pt x="19187" y="13441"/>
                </a:lnTo>
                <a:lnTo>
                  <a:pt x="21107" y="16322"/>
                </a:lnTo>
                <a:lnTo>
                  <a:pt x="23987" y="18242"/>
                </a:lnTo>
                <a:lnTo>
                  <a:pt x="24947" y="22082"/>
                </a:lnTo>
                <a:lnTo>
                  <a:pt x="23987" y="26883"/>
                </a:lnTo>
                <a:lnTo>
                  <a:pt x="0" y="26883"/>
                </a:lnTo>
                <a:lnTo>
                  <a:pt x="0" y="37429"/>
                </a:lnTo>
                <a:lnTo>
                  <a:pt x="38389" y="37429"/>
                </a:lnTo>
                <a:lnTo>
                  <a:pt x="39349" y="36484"/>
                </a:lnTo>
                <a:lnTo>
                  <a:pt x="40309" y="35524"/>
                </a:lnTo>
                <a:lnTo>
                  <a:pt x="40309" y="21122"/>
                </a:lnTo>
                <a:lnTo>
                  <a:pt x="39349" y="17282"/>
                </a:lnTo>
                <a:lnTo>
                  <a:pt x="37429" y="13441"/>
                </a:lnTo>
                <a:lnTo>
                  <a:pt x="36469" y="10561"/>
                </a:lnTo>
                <a:lnTo>
                  <a:pt x="33588" y="8641"/>
                </a:lnTo>
                <a:lnTo>
                  <a:pt x="31668" y="5760"/>
                </a:lnTo>
                <a:lnTo>
                  <a:pt x="28788" y="3840"/>
                </a:lnTo>
                <a:lnTo>
                  <a:pt x="24947" y="1920"/>
                </a:lnTo>
                <a:lnTo>
                  <a:pt x="22067" y="960"/>
                </a:lnTo>
                <a:lnTo>
                  <a:pt x="17266" y="0"/>
                </a:lnTo>
                <a:lnTo>
                  <a:pt x="7680" y="0"/>
                </a:lnTo>
                <a:lnTo>
                  <a:pt x="3840" y="960"/>
                </a:lnTo>
                <a:lnTo>
                  <a:pt x="0" y="1920"/>
                </a:lnTo>
                <a:lnTo>
                  <a:pt x="960" y="19202"/>
                </a:lnTo>
                <a:lnTo>
                  <a:pt x="1905" y="17282"/>
                </a:lnTo>
                <a:lnTo>
                  <a:pt x="2865" y="16322"/>
                </a:lnTo>
                <a:lnTo>
                  <a:pt x="3840" y="14401"/>
                </a:lnTo>
                <a:lnTo>
                  <a:pt x="4785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4274027" y="3992285"/>
            <a:ext cx="42245" cy="80634"/>
          </a:xfrm>
          <a:custGeom>
            <a:avLst/>
            <a:gdLst/>
            <a:ahLst/>
            <a:cxnLst/>
            <a:rect l="l" t="t" r="r" b="b"/>
            <a:pathLst>
              <a:path w="42245" h="80634">
                <a:moveTo>
                  <a:pt x="42245" y="18242"/>
                </a:moveTo>
                <a:lnTo>
                  <a:pt x="41285" y="18242"/>
                </a:lnTo>
                <a:lnTo>
                  <a:pt x="41285" y="16322"/>
                </a:lnTo>
                <a:lnTo>
                  <a:pt x="26883" y="16322"/>
                </a:lnTo>
                <a:lnTo>
                  <a:pt x="26883" y="1920"/>
                </a:lnTo>
                <a:lnTo>
                  <a:pt x="25923" y="1920"/>
                </a:lnTo>
                <a:lnTo>
                  <a:pt x="25923" y="960"/>
                </a:lnTo>
                <a:lnTo>
                  <a:pt x="24002" y="960"/>
                </a:lnTo>
                <a:lnTo>
                  <a:pt x="23042" y="0"/>
                </a:lnTo>
                <a:lnTo>
                  <a:pt x="13441" y="0"/>
                </a:lnTo>
                <a:lnTo>
                  <a:pt x="12481" y="960"/>
                </a:lnTo>
                <a:lnTo>
                  <a:pt x="10561" y="960"/>
                </a:lnTo>
                <a:lnTo>
                  <a:pt x="10561" y="1920"/>
                </a:lnTo>
                <a:lnTo>
                  <a:pt x="9601" y="2880"/>
                </a:lnTo>
                <a:lnTo>
                  <a:pt x="9601" y="16322"/>
                </a:lnTo>
                <a:lnTo>
                  <a:pt x="1920" y="16322"/>
                </a:lnTo>
                <a:lnTo>
                  <a:pt x="960" y="17282"/>
                </a:lnTo>
                <a:lnTo>
                  <a:pt x="960" y="19202"/>
                </a:lnTo>
                <a:lnTo>
                  <a:pt x="0" y="20162"/>
                </a:lnTo>
                <a:lnTo>
                  <a:pt x="0" y="24963"/>
                </a:lnTo>
                <a:lnTo>
                  <a:pt x="960" y="26883"/>
                </a:lnTo>
                <a:lnTo>
                  <a:pt x="960" y="27843"/>
                </a:lnTo>
                <a:lnTo>
                  <a:pt x="1920" y="28803"/>
                </a:lnTo>
                <a:lnTo>
                  <a:pt x="1920" y="29763"/>
                </a:lnTo>
                <a:lnTo>
                  <a:pt x="9601" y="29763"/>
                </a:lnTo>
                <a:lnTo>
                  <a:pt x="9601" y="63367"/>
                </a:lnTo>
                <a:lnTo>
                  <a:pt x="10561" y="66233"/>
                </a:lnTo>
                <a:lnTo>
                  <a:pt x="11521" y="69113"/>
                </a:lnTo>
                <a:lnTo>
                  <a:pt x="11521" y="72009"/>
                </a:lnTo>
                <a:lnTo>
                  <a:pt x="13441" y="73913"/>
                </a:lnTo>
                <a:lnTo>
                  <a:pt x="14401" y="75834"/>
                </a:lnTo>
                <a:lnTo>
                  <a:pt x="16322" y="77754"/>
                </a:lnTo>
                <a:lnTo>
                  <a:pt x="18242" y="78729"/>
                </a:lnTo>
                <a:lnTo>
                  <a:pt x="21122" y="79674"/>
                </a:lnTo>
                <a:lnTo>
                  <a:pt x="23042" y="80634"/>
                </a:lnTo>
                <a:lnTo>
                  <a:pt x="34564" y="80634"/>
                </a:lnTo>
                <a:lnTo>
                  <a:pt x="35524" y="79674"/>
                </a:lnTo>
                <a:lnTo>
                  <a:pt x="38404" y="79674"/>
                </a:lnTo>
                <a:lnTo>
                  <a:pt x="39349" y="78729"/>
                </a:lnTo>
                <a:lnTo>
                  <a:pt x="40325" y="78729"/>
                </a:lnTo>
                <a:lnTo>
                  <a:pt x="40325" y="77754"/>
                </a:lnTo>
                <a:lnTo>
                  <a:pt x="41285" y="77754"/>
                </a:lnTo>
                <a:lnTo>
                  <a:pt x="41285" y="75834"/>
                </a:lnTo>
                <a:lnTo>
                  <a:pt x="42245" y="74889"/>
                </a:lnTo>
                <a:lnTo>
                  <a:pt x="42245" y="67208"/>
                </a:lnTo>
                <a:lnTo>
                  <a:pt x="41285" y="67208"/>
                </a:lnTo>
                <a:lnTo>
                  <a:pt x="41285" y="65288"/>
                </a:lnTo>
                <a:lnTo>
                  <a:pt x="38404" y="65288"/>
                </a:lnTo>
                <a:lnTo>
                  <a:pt x="38404" y="66233"/>
                </a:lnTo>
                <a:lnTo>
                  <a:pt x="35524" y="66233"/>
                </a:lnTo>
                <a:lnTo>
                  <a:pt x="34564" y="67208"/>
                </a:lnTo>
                <a:lnTo>
                  <a:pt x="30723" y="67208"/>
                </a:lnTo>
                <a:lnTo>
                  <a:pt x="28803" y="66233"/>
                </a:lnTo>
                <a:lnTo>
                  <a:pt x="27843" y="64328"/>
                </a:lnTo>
                <a:lnTo>
                  <a:pt x="26883" y="62392"/>
                </a:lnTo>
                <a:lnTo>
                  <a:pt x="26883" y="29763"/>
                </a:lnTo>
                <a:lnTo>
                  <a:pt x="40325" y="29763"/>
                </a:lnTo>
                <a:lnTo>
                  <a:pt x="41285" y="28803"/>
                </a:lnTo>
                <a:lnTo>
                  <a:pt x="41285" y="27843"/>
                </a:lnTo>
                <a:lnTo>
                  <a:pt x="42245" y="26883"/>
                </a:lnTo>
                <a:lnTo>
                  <a:pt x="42245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4324898" y="4006687"/>
            <a:ext cx="45125" cy="66233"/>
          </a:xfrm>
          <a:custGeom>
            <a:avLst/>
            <a:gdLst/>
            <a:ahLst/>
            <a:cxnLst/>
            <a:rect l="l" t="t" r="r" b="b"/>
            <a:pathLst>
              <a:path w="45125" h="66233">
                <a:moveTo>
                  <a:pt x="22082" y="11521"/>
                </a:moveTo>
                <a:lnTo>
                  <a:pt x="26883" y="11521"/>
                </a:lnTo>
                <a:lnTo>
                  <a:pt x="28803" y="12481"/>
                </a:lnTo>
                <a:lnTo>
                  <a:pt x="29763" y="12481"/>
                </a:lnTo>
                <a:lnTo>
                  <a:pt x="31683" y="13441"/>
                </a:lnTo>
                <a:lnTo>
                  <a:pt x="33604" y="13441"/>
                </a:lnTo>
                <a:lnTo>
                  <a:pt x="34564" y="14401"/>
                </a:lnTo>
                <a:lnTo>
                  <a:pt x="35524" y="14401"/>
                </a:lnTo>
                <a:lnTo>
                  <a:pt x="36484" y="15361"/>
                </a:lnTo>
                <a:lnTo>
                  <a:pt x="37444" y="15361"/>
                </a:lnTo>
                <a:lnTo>
                  <a:pt x="38404" y="16322"/>
                </a:lnTo>
                <a:lnTo>
                  <a:pt x="40325" y="16322"/>
                </a:lnTo>
                <a:lnTo>
                  <a:pt x="40325" y="15361"/>
                </a:lnTo>
                <a:lnTo>
                  <a:pt x="41285" y="15361"/>
                </a:lnTo>
                <a:lnTo>
                  <a:pt x="41285" y="4800"/>
                </a:lnTo>
                <a:lnTo>
                  <a:pt x="40325" y="4800"/>
                </a:lnTo>
                <a:lnTo>
                  <a:pt x="40325" y="3840"/>
                </a:lnTo>
                <a:lnTo>
                  <a:pt x="39364" y="3840"/>
                </a:lnTo>
                <a:lnTo>
                  <a:pt x="38404" y="2880"/>
                </a:lnTo>
                <a:lnTo>
                  <a:pt x="37444" y="2880"/>
                </a:lnTo>
                <a:lnTo>
                  <a:pt x="36484" y="1920"/>
                </a:lnTo>
                <a:lnTo>
                  <a:pt x="34564" y="1920"/>
                </a:lnTo>
                <a:lnTo>
                  <a:pt x="32644" y="960"/>
                </a:lnTo>
                <a:lnTo>
                  <a:pt x="29763" y="960"/>
                </a:lnTo>
                <a:lnTo>
                  <a:pt x="27843" y="0"/>
                </a:lnTo>
                <a:lnTo>
                  <a:pt x="20162" y="0"/>
                </a:lnTo>
                <a:lnTo>
                  <a:pt x="17282" y="960"/>
                </a:lnTo>
                <a:lnTo>
                  <a:pt x="14401" y="1920"/>
                </a:lnTo>
                <a:lnTo>
                  <a:pt x="11521" y="1920"/>
                </a:lnTo>
                <a:lnTo>
                  <a:pt x="8656" y="3840"/>
                </a:lnTo>
                <a:lnTo>
                  <a:pt x="6720" y="5760"/>
                </a:lnTo>
                <a:lnTo>
                  <a:pt x="4815" y="6720"/>
                </a:lnTo>
                <a:lnTo>
                  <a:pt x="2880" y="8641"/>
                </a:lnTo>
                <a:lnTo>
                  <a:pt x="1935" y="11521"/>
                </a:lnTo>
                <a:lnTo>
                  <a:pt x="975" y="13441"/>
                </a:lnTo>
                <a:lnTo>
                  <a:pt x="0" y="16322"/>
                </a:lnTo>
                <a:lnTo>
                  <a:pt x="0" y="22082"/>
                </a:lnTo>
                <a:lnTo>
                  <a:pt x="975" y="24002"/>
                </a:lnTo>
                <a:lnTo>
                  <a:pt x="975" y="25923"/>
                </a:lnTo>
                <a:lnTo>
                  <a:pt x="1935" y="27843"/>
                </a:lnTo>
                <a:lnTo>
                  <a:pt x="2880" y="29763"/>
                </a:lnTo>
                <a:lnTo>
                  <a:pt x="4815" y="31683"/>
                </a:lnTo>
                <a:lnTo>
                  <a:pt x="5760" y="32644"/>
                </a:lnTo>
                <a:lnTo>
                  <a:pt x="7680" y="33604"/>
                </a:lnTo>
                <a:lnTo>
                  <a:pt x="9601" y="34564"/>
                </a:lnTo>
                <a:lnTo>
                  <a:pt x="10561" y="35524"/>
                </a:lnTo>
                <a:lnTo>
                  <a:pt x="12481" y="36484"/>
                </a:lnTo>
                <a:lnTo>
                  <a:pt x="14401" y="37429"/>
                </a:lnTo>
                <a:lnTo>
                  <a:pt x="16322" y="38404"/>
                </a:lnTo>
                <a:lnTo>
                  <a:pt x="18242" y="39364"/>
                </a:lnTo>
                <a:lnTo>
                  <a:pt x="19202" y="39364"/>
                </a:lnTo>
                <a:lnTo>
                  <a:pt x="21122" y="40325"/>
                </a:lnTo>
                <a:lnTo>
                  <a:pt x="23042" y="41285"/>
                </a:lnTo>
                <a:lnTo>
                  <a:pt x="24002" y="41285"/>
                </a:lnTo>
                <a:lnTo>
                  <a:pt x="25923" y="42245"/>
                </a:lnTo>
                <a:lnTo>
                  <a:pt x="26883" y="43205"/>
                </a:lnTo>
                <a:lnTo>
                  <a:pt x="27843" y="44165"/>
                </a:lnTo>
                <a:lnTo>
                  <a:pt x="27843" y="45125"/>
                </a:lnTo>
                <a:lnTo>
                  <a:pt x="28803" y="46085"/>
                </a:lnTo>
                <a:lnTo>
                  <a:pt x="28803" y="49926"/>
                </a:lnTo>
                <a:lnTo>
                  <a:pt x="27843" y="50886"/>
                </a:lnTo>
                <a:lnTo>
                  <a:pt x="27843" y="51831"/>
                </a:lnTo>
                <a:lnTo>
                  <a:pt x="26883" y="51831"/>
                </a:lnTo>
                <a:lnTo>
                  <a:pt x="25923" y="52806"/>
                </a:lnTo>
                <a:lnTo>
                  <a:pt x="24963" y="52806"/>
                </a:lnTo>
                <a:lnTo>
                  <a:pt x="24002" y="53766"/>
                </a:lnTo>
                <a:lnTo>
                  <a:pt x="23042" y="53766"/>
                </a:lnTo>
                <a:lnTo>
                  <a:pt x="22082" y="54711"/>
                </a:lnTo>
                <a:lnTo>
                  <a:pt x="16322" y="54711"/>
                </a:lnTo>
                <a:lnTo>
                  <a:pt x="14401" y="53766"/>
                </a:lnTo>
                <a:lnTo>
                  <a:pt x="12481" y="53766"/>
                </a:lnTo>
                <a:lnTo>
                  <a:pt x="10561" y="52806"/>
                </a:lnTo>
                <a:lnTo>
                  <a:pt x="8656" y="52806"/>
                </a:lnTo>
                <a:lnTo>
                  <a:pt x="7680" y="51831"/>
                </a:lnTo>
                <a:lnTo>
                  <a:pt x="5760" y="50886"/>
                </a:lnTo>
                <a:lnTo>
                  <a:pt x="4815" y="50886"/>
                </a:lnTo>
                <a:lnTo>
                  <a:pt x="3840" y="49926"/>
                </a:lnTo>
                <a:lnTo>
                  <a:pt x="2880" y="48966"/>
                </a:lnTo>
                <a:lnTo>
                  <a:pt x="975" y="48966"/>
                </a:lnTo>
                <a:lnTo>
                  <a:pt x="975" y="49926"/>
                </a:lnTo>
                <a:lnTo>
                  <a:pt x="0" y="49926"/>
                </a:lnTo>
                <a:lnTo>
                  <a:pt x="0" y="60487"/>
                </a:lnTo>
                <a:lnTo>
                  <a:pt x="975" y="61432"/>
                </a:lnTo>
                <a:lnTo>
                  <a:pt x="1935" y="62392"/>
                </a:lnTo>
                <a:lnTo>
                  <a:pt x="2880" y="62392"/>
                </a:lnTo>
                <a:lnTo>
                  <a:pt x="3840" y="63352"/>
                </a:lnTo>
                <a:lnTo>
                  <a:pt x="4815" y="63352"/>
                </a:lnTo>
                <a:lnTo>
                  <a:pt x="5760" y="64328"/>
                </a:lnTo>
                <a:lnTo>
                  <a:pt x="7680" y="64328"/>
                </a:lnTo>
                <a:lnTo>
                  <a:pt x="9601" y="65272"/>
                </a:lnTo>
                <a:lnTo>
                  <a:pt x="10561" y="65272"/>
                </a:lnTo>
                <a:lnTo>
                  <a:pt x="13441" y="66233"/>
                </a:lnTo>
                <a:lnTo>
                  <a:pt x="25923" y="66233"/>
                </a:lnTo>
                <a:lnTo>
                  <a:pt x="29763" y="65272"/>
                </a:lnTo>
                <a:lnTo>
                  <a:pt x="32644" y="64328"/>
                </a:lnTo>
                <a:lnTo>
                  <a:pt x="35524" y="63352"/>
                </a:lnTo>
                <a:lnTo>
                  <a:pt x="37444" y="61432"/>
                </a:lnTo>
                <a:lnTo>
                  <a:pt x="40325" y="59512"/>
                </a:lnTo>
                <a:lnTo>
                  <a:pt x="41285" y="57607"/>
                </a:lnTo>
                <a:lnTo>
                  <a:pt x="43205" y="54711"/>
                </a:lnTo>
                <a:lnTo>
                  <a:pt x="44165" y="52806"/>
                </a:lnTo>
                <a:lnTo>
                  <a:pt x="45125" y="48966"/>
                </a:lnTo>
                <a:lnTo>
                  <a:pt x="45125" y="43205"/>
                </a:lnTo>
                <a:lnTo>
                  <a:pt x="44165" y="41285"/>
                </a:lnTo>
                <a:lnTo>
                  <a:pt x="43205" y="39364"/>
                </a:lnTo>
                <a:lnTo>
                  <a:pt x="43205" y="37429"/>
                </a:lnTo>
                <a:lnTo>
                  <a:pt x="41285" y="35524"/>
                </a:lnTo>
                <a:lnTo>
                  <a:pt x="40325" y="33604"/>
                </a:lnTo>
                <a:lnTo>
                  <a:pt x="39364" y="32644"/>
                </a:lnTo>
                <a:lnTo>
                  <a:pt x="37444" y="31683"/>
                </a:lnTo>
                <a:lnTo>
                  <a:pt x="35524" y="30723"/>
                </a:lnTo>
                <a:lnTo>
                  <a:pt x="33604" y="29763"/>
                </a:lnTo>
                <a:lnTo>
                  <a:pt x="31683" y="28803"/>
                </a:lnTo>
                <a:lnTo>
                  <a:pt x="30723" y="27843"/>
                </a:lnTo>
                <a:lnTo>
                  <a:pt x="28803" y="26883"/>
                </a:lnTo>
                <a:lnTo>
                  <a:pt x="26883" y="26883"/>
                </a:lnTo>
                <a:lnTo>
                  <a:pt x="24963" y="25923"/>
                </a:lnTo>
                <a:lnTo>
                  <a:pt x="23042" y="24963"/>
                </a:lnTo>
                <a:lnTo>
                  <a:pt x="22082" y="24963"/>
                </a:lnTo>
                <a:lnTo>
                  <a:pt x="20162" y="24002"/>
                </a:lnTo>
                <a:lnTo>
                  <a:pt x="19202" y="23042"/>
                </a:lnTo>
                <a:lnTo>
                  <a:pt x="18242" y="22082"/>
                </a:lnTo>
                <a:lnTo>
                  <a:pt x="17282" y="21122"/>
                </a:lnTo>
                <a:lnTo>
                  <a:pt x="16322" y="20162"/>
                </a:lnTo>
                <a:lnTo>
                  <a:pt x="15361" y="19202"/>
                </a:lnTo>
                <a:lnTo>
                  <a:pt x="15361" y="17282"/>
                </a:lnTo>
                <a:lnTo>
                  <a:pt x="16322" y="16322"/>
                </a:lnTo>
                <a:lnTo>
                  <a:pt x="16322" y="14401"/>
                </a:lnTo>
                <a:lnTo>
                  <a:pt x="17282" y="14401"/>
                </a:lnTo>
                <a:lnTo>
                  <a:pt x="18242" y="13441"/>
                </a:lnTo>
                <a:lnTo>
                  <a:pt x="19202" y="12481"/>
                </a:lnTo>
                <a:lnTo>
                  <a:pt x="20162" y="12481"/>
                </a:lnTo>
                <a:lnTo>
                  <a:pt x="22082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4375785" y="3978843"/>
            <a:ext cx="25923" cy="38404"/>
          </a:xfrm>
          <a:custGeom>
            <a:avLst/>
            <a:gdLst/>
            <a:ahLst/>
            <a:cxnLst/>
            <a:rect l="l" t="t" r="r" b="b"/>
            <a:pathLst>
              <a:path w="25923" h="38404">
                <a:moveTo>
                  <a:pt x="960" y="38404"/>
                </a:moveTo>
                <a:lnTo>
                  <a:pt x="10561" y="38404"/>
                </a:lnTo>
                <a:lnTo>
                  <a:pt x="10561" y="37444"/>
                </a:lnTo>
                <a:lnTo>
                  <a:pt x="11521" y="37444"/>
                </a:lnTo>
                <a:lnTo>
                  <a:pt x="12481" y="36484"/>
                </a:lnTo>
                <a:lnTo>
                  <a:pt x="21122" y="24002"/>
                </a:lnTo>
                <a:lnTo>
                  <a:pt x="22082" y="22082"/>
                </a:lnTo>
                <a:lnTo>
                  <a:pt x="23042" y="21122"/>
                </a:lnTo>
                <a:lnTo>
                  <a:pt x="23042" y="20162"/>
                </a:lnTo>
                <a:lnTo>
                  <a:pt x="24002" y="18242"/>
                </a:lnTo>
                <a:lnTo>
                  <a:pt x="24963" y="17282"/>
                </a:lnTo>
                <a:lnTo>
                  <a:pt x="24963" y="14401"/>
                </a:lnTo>
                <a:lnTo>
                  <a:pt x="25923" y="13441"/>
                </a:lnTo>
                <a:lnTo>
                  <a:pt x="25923" y="3840"/>
                </a:lnTo>
                <a:lnTo>
                  <a:pt x="24963" y="2880"/>
                </a:lnTo>
                <a:lnTo>
                  <a:pt x="24963" y="1920"/>
                </a:lnTo>
                <a:lnTo>
                  <a:pt x="24002" y="1920"/>
                </a:lnTo>
                <a:lnTo>
                  <a:pt x="23042" y="960"/>
                </a:lnTo>
                <a:lnTo>
                  <a:pt x="21122" y="960"/>
                </a:lnTo>
                <a:lnTo>
                  <a:pt x="20162" y="0"/>
                </a:lnTo>
                <a:lnTo>
                  <a:pt x="15361" y="0"/>
                </a:lnTo>
                <a:lnTo>
                  <a:pt x="14401" y="960"/>
                </a:lnTo>
                <a:lnTo>
                  <a:pt x="11521" y="960"/>
                </a:lnTo>
                <a:lnTo>
                  <a:pt x="10561" y="1920"/>
                </a:lnTo>
                <a:lnTo>
                  <a:pt x="9601" y="1920"/>
                </a:lnTo>
                <a:lnTo>
                  <a:pt x="8641" y="2880"/>
                </a:lnTo>
                <a:lnTo>
                  <a:pt x="8641" y="4800"/>
                </a:lnTo>
                <a:lnTo>
                  <a:pt x="7680" y="5760"/>
                </a:lnTo>
                <a:lnTo>
                  <a:pt x="7680" y="18242"/>
                </a:lnTo>
                <a:lnTo>
                  <a:pt x="0" y="35524"/>
                </a:lnTo>
                <a:lnTo>
                  <a:pt x="0" y="38404"/>
                </a:lnTo>
                <a:lnTo>
                  <a:pt x="960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4097395" y="1877476"/>
            <a:ext cx="1046363" cy="583661"/>
          </a:xfrm>
          <a:custGeom>
            <a:avLst/>
            <a:gdLst/>
            <a:ahLst/>
            <a:cxnLst/>
            <a:rect l="l" t="t" r="r" b="b"/>
            <a:pathLst>
              <a:path w="1046363" h="583661">
                <a:moveTo>
                  <a:pt x="63352" y="96956"/>
                </a:moveTo>
                <a:lnTo>
                  <a:pt x="63352" y="340781"/>
                </a:lnTo>
                <a:lnTo>
                  <a:pt x="0" y="526054"/>
                </a:lnTo>
                <a:lnTo>
                  <a:pt x="63352" y="486704"/>
                </a:lnTo>
                <a:lnTo>
                  <a:pt x="71481" y="525784"/>
                </a:lnTo>
                <a:lnTo>
                  <a:pt x="95660" y="559106"/>
                </a:lnTo>
                <a:lnTo>
                  <a:pt x="131731" y="579421"/>
                </a:lnTo>
                <a:lnTo>
                  <a:pt x="160309" y="583661"/>
                </a:lnTo>
                <a:lnTo>
                  <a:pt x="949406" y="583661"/>
                </a:lnTo>
                <a:lnTo>
                  <a:pt x="988485" y="575532"/>
                </a:lnTo>
                <a:lnTo>
                  <a:pt x="1021808" y="551353"/>
                </a:lnTo>
                <a:lnTo>
                  <a:pt x="1042123" y="515282"/>
                </a:lnTo>
                <a:lnTo>
                  <a:pt x="1046363" y="486704"/>
                </a:lnTo>
                <a:lnTo>
                  <a:pt x="1046363" y="96956"/>
                </a:lnTo>
                <a:lnTo>
                  <a:pt x="1038233" y="58280"/>
                </a:lnTo>
                <a:lnTo>
                  <a:pt x="1014055" y="24881"/>
                </a:lnTo>
                <a:lnTo>
                  <a:pt x="977984" y="4319"/>
                </a:lnTo>
                <a:lnTo>
                  <a:pt x="949406" y="0"/>
                </a:lnTo>
                <a:lnTo>
                  <a:pt x="160309" y="0"/>
                </a:lnTo>
                <a:lnTo>
                  <a:pt x="121230" y="8270"/>
                </a:lnTo>
                <a:lnTo>
                  <a:pt x="87907" y="32686"/>
                </a:lnTo>
                <a:lnTo>
                  <a:pt x="67592" y="68727"/>
                </a:lnTo>
                <a:lnTo>
                  <a:pt x="63352" y="96956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4095475" y="2217298"/>
            <a:ext cx="1050203" cy="529894"/>
          </a:xfrm>
          <a:custGeom>
            <a:avLst/>
            <a:gdLst/>
            <a:ahLst/>
            <a:cxnLst/>
            <a:rect l="l" t="t" r="r" b="b"/>
            <a:pathLst>
              <a:path w="1050203" h="529894">
                <a:moveTo>
                  <a:pt x="0" y="187192"/>
                </a:moveTo>
                <a:lnTo>
                  <a:pt x="960" y="188153"/>
                </a:lnTo>
                <a:lnTo>
                  <a:pt x="960" y="184312"/>
                </a:lnTo>
                <a:lnTo>
                  <a:pt x="5835" y="181237"/>
                </a:lnTo>
                <a:lnTo>
                  <a:pt x="63352" y="960"/>
                </a:lnTo>
                <a:lnTo>
                  <a:pt x="63352" y="0"/>
                </a:lnTo>
                <a:lnTo>
                  <a:pt x="0" y="186232"/>
                </a:lnTo>
                <a:lnTo>
                  <a:pt x="0" y="187192"/>
                </a:lnTo>
                <a:close/>
              </a:path>
              <a:path w="1050203" h="529894">
                <a:moveTo>
                  <a:pt x="64312" y="162245"/>
                </a:moveTo>
                <a:lnTo>
                  <a:pt x="65272" y="167045"/>
                </a:lnTo>
                <a:lnTo>
                  <a:pt x="65809" y="169494"/>
                </a:lnTo>
                <a:lnTo>
                  <a:pt x="69490" y="182108"/>
                </a:lnTo>
                <a:lnTo>
                  <a:pt x="74555" y="193751"/>
                </a:lnTo>
                <a:lnTo>
                  <a:pt x="81086" y="204506"/>
                </a:lnTo>
                <a:lnTo>
                  <a:pt x="89165" y="214454"/>
                </a:lnTo>
                <a:lnTo>
                  <a:pt x="98877" y="223677"/>
                </a:lnTo>
                <a:lnTo>
                  <a:pt x="102717" y="226557"/>
                </a:lnTo>
                <a:lnTo>
                  <a:pt x="106558" y="229438"/>
                </a:lnTo>
                <a:lnTo>
                  <a:pt x="119648" y="236774"/>
                </a:lnTo>
                <a:lnTo>
                  <a:pt x="131053" y="241208"/>
                </a:lnTo>
                <a:lnTo>
                  <a:pt x="142423" y="244060"/>
                </a:lnTo>
                <a:lnTo>
                  <a:pt x="153847" y="245640"/>
                </a:lnTo>
                <a:lnTo>
                  <a:pt x="165413" y="246257"/>
                </a:lnTo>
                <a:lnTo>
                  <a:pt x="177208" y="246223"/>
                </a:lnTo>
                <a:lnTo>
                  <a:pt x="189323" y="245846"/>
                </a:lnTo>
                <a:lnTo>
                  <a:pt x="201845" y="245436"/>
                </a:lnTo>
                <a:lnTo>
                  <a:pt x="214862" y="245304"/>
                </a:lnTo>
                <a:lnTo>
                  <a:pt x="228462" y="245760"/>
                </a:lnTo>
                <a:lnTo>
                  <a:pt x="956127" y="245760"/>
                </a:lnTo>
                <a:lnTo>
                  <a:pt x="990080" y="237798"/>
                </a:lnTo>
                <a:lnTo>
                  <a:pt x="1023419" y="214391"/>
                </a:lnTo>
                <a:lnTo>
                  <a:pt x="1044648" y="179479"/>
                </a:lnTo>
                <a:lnTo>
                  <a:pt x="1050203" y="151683"/>
                </a:lnTo>
                <a:lnTo>
                  <a:pt x="1050203" y="-247665"/>
                </a:lnTo>
                <a:lnTo>
                  <a:pt x="1040608" y="-285389"/>
                </a:lnTo>
                <a:lnTo>
                  <a:pt x="1015697" y="-317929"/>
                </a:lnTo>
                <a:lnTo>
                  <a:pt x="979612" y="-337643"/>
                </a:lnTo>
                <a:lnTo>
                  <a:pt x="951326" y="-341741"/>
                </a:lnTo>
                <a:lnTo>
                  <a:pt x="162229" y="-341741"/>
                </a:lnTo>
                <a:lnTo>
                  <a:pt x="125292" y="-334172"/>
                </a:lnTo>
                <a:lnTo>
                  <a:pt x="95996" y="-315818"/>
                </a:lnTo>
                <a:lnTo>
                  <a:pt x="87770" y="-307976"/>
                </a:lnTo>
                <a:lnTo>
                  <a:pt x="79774" y="-297720"/>
                </a:lnTo>
                <a:lnTo>
                  <a:pt x="73326" y="-286417"/>
                </a:lnTo>
                <a:lnTo>
                  <a:pt x="68476" y="-274416"/>
                </a:lnTo>
                <a:lnTo>
                  <a:pt x="65272" y="-262067"/>
                </a:lnTo>
                <a:lnTo>
                  <a:pt x="63352" y="-247665"/>
                </a:lnTo>
                <a:lnTo>
                  <a:pt x="63352" y="960"/>
                </a:lnTo>
                <a:lnTo>
                  <a:pt x="5835" y="181237"/>
                </a:lnTo>
                <a:lnTo>
                  <a:pt x="66233" y="960"/>
                </a:lnTo>
                <a:lnTo>
                  <a:pt x="66233" y="-247665"/>
                </a:lnTo>
                <a:lnTo>
                  <a:pt x="67193" y="-252465"/>
                </a:lnTo>
                <a:lnTo>
                  <a:pt x="67193" y="-257266"/>
                </a:lnTo>
                <a:lnTo>
                  <a:pt x="68153" y="-262067"/>
                </a:lnTo>
                <a:lnTo>
                  <a:pt x="71801" y="-274396"/>
                </a:lnTo>
                <a:lnTo>
                  <a:pt x="77047" y="-286187"/>
                </a:lnTo>
                <a:lnTo>
                  <a:pt x="83819" y="-297145"/>
                </a:lnTo>
                <a:lnTo>
                  <a:pt x="92071" y="-307084"/>
                </a:lnTo>
                <a:lnTo>
                  <a:pt x="101757" y="-315818"/>
                </a:lnTo>
                <a:lnTo>
                  <a:pt x="104637" y="-318698"/>
                </a:lnTo>
                <a:lnTo>
                  <a:pt x="108478" y="-321579"/>
                </a:lnTo>
                <a:lnTo>
                  <a:pt x="119536" y="-327741"/>
                </a:lnTo>
                <a:lnTo>
                  <a:pt x="131032" y="-332413"/>
                </a:lnTo>
                <a:lnTo>
                  <a:pt x="142406" y="-335476"/>
                </a:lnTo>
                <a:lnTo>
                  <a:pt x="153777" y="-337238"/>
                </a:lnTo>
                <a:lnTo>
                  <a:pt x="165260" y="-338010"/>
                </a:lnTo>
                <a:lnTo>
                  <a:pt x="176973" y="-338104"/>
                </a:lnTo>
                <a:lnTo>
                  <a:pt x="189033" y="-337829"/>
                </a:lnTo>
                <a:lnTo>
                  <a:pt x="201556" y="-337497"/>
                </a:lnTo>
                <a:lnTo>
                  <a:pt x="214660" y="-337417"/>
                </a:lnTo>
                <a:lnTo>
                  <a:pt x="228462" y="-337901"/>
                </a:lnTo>
                <a:lnTo>
                  <a:pt x="956127" y="-337901"/>
                </a:lnTo>
                <a:lnTo>
                  <a:pt x="997019" y="-326411"/>
                </a:lnTo>
                <a:lnTo>
                  <a:pt x="1028171" y="-299400"/>
                </a:lnTo>
                <a:lnTo>
                  <a:pt x="1044911" y="-261738"/>
                </a:lnTo>
                <a:lnTo>
                  <a:pt x="1046363" y="-247665"/>
                </a:lnTo>
                <a:lnTo>
                  <a:pt x="1046363" y="151683"/>
                </a:lnTo>
                <a:lnTo>
                  <a:pt x="1038762" y="185072"/>
                </a:lnTo>
                <a:lnTo>
                  <a:pt x="1014704" y="218196"/>
                </a:lnTo>
                <a:lnTo>
                  <a:pt x="979071" y="238129"/>
                </a:lnTo>
                <a:lnTo>
                  <a:pt x="951326" y="241919"/>
                </a:lnTo>
                <a:lnTo>
                  <a:pt x="162229" y="241919"/>
                </a:lnTo>
                <a:lnTo>
                  <a:pt x="127503" y="235722"/>
                </a:lnTo>
                <a:lnTo>
                  <a:pt x="101757" y="219836"/>
                </a:lnTo>
                <a:lnTo>
                  <a:pt x="97916" y="217916"/>
                </a:lnTo>
                <a:lnTo>
                  <a:pt x="91130" y="210981"/>
                </a:lnTo>
                <a:lnTo>
                  <a:pt x="83251" y="200934"/>
                </a:lnTo>
                <a:lnTo>
                  <a:pt x="77053" y="190323"/>
                </a:lnTo>
                <a:lnTo>
                  <a:pt x="72150" y="178817"/>
                </a:lnTo>
                <a:lnTo>
                  <a:pt x="68153" y="166085"/>
                </a:lnTo>
                <a:lnTo>
                  <a:pt x="67193" y="161284"/>
                </a:lnTo>
                <a:lnTo>
                  <a:pt x="67193" y="156484"/>
                </a:lnTo>
                <a:lnTo>
                  <a:pt x="66233" y="151683"/>
                </a:lnTo>
                <a:lnTo>
                  <a:pt x="66233" y="144962"/>
                </a:lnTo>
                <a:lnTo>
                  <a:pt x="63352" y="144962"/>
                </a:lnTo>
                <a:lnTo>
                  <a:pt x="63352" y="152643"/>
                </a:lnTo>
                <a:lnTo>
                  <a:pt x="64312" y="162245"/>
                </a:lnTo>
                <a:close/>
              </a:path>
              <a:path w="1050203" h="529894">
                <a:moveTo>
                  <a:pt x="960" y="188153"/>
                </a:moveTo>
                <a:lnTo>
                  <a:pt x="1920" y="188153"/>
                </a:lnTo>
                <a:lnTo>
                  <a:pt x="3840" y="187192"/>
                </a:lnTo>
                <a:lnTo>
                  <a:pt x="63352" y="150592"/>
                </a:lnTo>
                <a:lnTo>
                  <a:pt x="63352" y="144962"/>
                </a:lnTo>
                <a:lnTo>
                  <a:pt x="5835" y="181237"/>
                </a:lnTo>
                <a:lnTo>
                  <a:pt x="960" y="184312"/>
                </a:lnTo>
                <a:lnTo>
                  <a:pt x="960" y="188153"/>
                </a:lnTo>
                <a:close/>
              </a:path>
              <a:path w="1050203" h="529894">
                <a:moveTo>
                  <a:pt x="3840" y="187192"/>
                </a:moveTo>
                <a:lnTo>
                  <a:pt x="1920" y="188153"/>
                </a:lnTo>
                <a:lnTo>
                  <a:pt x="2880" y="188153"/>
                </a:lnTo>
                <a:lnTo>
                  <a:pt x="63352" y="150592"/>
                </a:lnTo>
                <a:lnTo>
                  <a:pt x="3840" y="187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4251944" y="1966752"/>
            <a:ext cx="18242" cy="86395"/>
          </a:xfrm>
          <a:custGeom>
            <a:avLst/>
            <a:gdLst/>
            <a:ahLst/>
            <a:cxnLst/>
            <a:rect l="l" t="t" r="r" b="b"/>
            <a:pathLst>
              <a:path w="18242" h="86395">
                <a:moveTo>
                  <a:pt x="960" y="84475"/>
                </a:moveTo>
                <a:lnTo>
                  <a:pt x="960" y="85435"/>
                </a:lnTo>
                <a:lnTo>
                  <a:pt x="2880" y="85435"/>
                </a:lnTo>
                <a:lnTo>
                  <a:pt x="3840" y="86395"/>
                </a:lnTo>
                <a:lnTo>
                  <a:pt x="14401" y="86395"/>
                </a:lnTo>
                <a:lnTo>
                  <a:pt x="15361" y="85435"/>
                </a:lnTo>
                <a:lnTo>
                  <a:pt x="17282" y="85435"/>
                </a:lnTo>
                <a:lnTo>
                  <a:pt x="17282" y="84475"/>
                </a:lnTo>
                <a:lnTo>
                  <a:pt x="18242" y="84475"/>
                </a:lnTo>
                <a:lnTo>
                  <a:pt x="18242" y="2880"/>
                </a:lnTo>
                <a:lnTo>
                  <a:pt x="17282" y="1920"/>
                </a:lnTo>
                <a:lnTo>
                  <a:pt x="17282" y="960"/>
                </a:lnTo>
                <a:lnTo>
                  <a:pt x="14401" y="960"/>
                </a:lnTo>
                <a:lnTo>
                  <a:pt x="13441" y="0"/>
                </a:lnTo>
                <a:lnTo>
                  <a:pt x="4800" y="0"/>
                </a:lnTo>
                <a:lnTo>
                  <a:pt x="384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84475"/>
                </a:lnTo>
                <a:lnTo>
                  <a:pt x="960" y="844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4280748" y="1973473"/>
            <a:ext cx="41285" cy="80634"/>
          </a:xfrm>
          <a:custGeom>
            <a:avLst/>
            <a:gdLst/>
            <a:ahLst/>
            <a:cxnLst/>
            <a:rect l="l" t="t" r="r" b="b"/>
            <a:pathLst>
              <a:path w="41285" h="80634">
                <a:moveTo>
                  <a:pt x="31683" y="80634"/>
                </a:moveTo>
                <a:lnTo>
                  <a:pt x="33604" y="80634"/>
                </a:lnTo>
                <a:lnTo>
                  <a:pt x="34564" y="79674"/>
                </a:lnTo>
                <a:lnTo>
                  <a:pt x="37444" y="79674"/>
                </a:lnTo>
                <a:lnTo>
                  <a:pt x="38404" y="78714"/>
                </a:lnTo>
                <a:lnTo>
                  <a:pt x="40309" y="78714"/>
                </a:lnTo>
                <a:lnTo>
                  <a:pt x="40309" y="77754"/>
                </a:lnTo>
                <a:lnTo>
                  <a:pt x="41285" y="76794"/>
                </a:lnTo>
                <a:lnTo>
                  <a:pt x="41285" y="66233"/>
                </a:lnTo>
                <a:lnTo>
                  <a:pt x="40309" y="65272"/>
                </a:lnTo>
                <a:lnTo>
                  <a:pt x="37444" y="65272"/>
                </a:lnTo>
                <a:lnTo>
                  <a:pt x="37444" y="66233"/>
                </a:lnTo>
                <a:lnTo>
                  <a:pt x="28803" y="66233"/>
                </a:lnTo>
                <a:lnTo>
                  <a:pt x="27843" y="64312"/>
                </a:lnTo>
                <a:lnTo>
                  <a:pt x="26883" y="62392"/>
                </a:lnTo>
                <a:lnTo>
                  <a:pt x="25923" y="60472"/>
                </a:lnTo>
                <a:lnTo>
                  <a:pt x="25923" y="29763"/>
                </a:lnTo>
                <a:lnTo>
                  <a:pt x="40309" y="29763"/>
                </a:lnTo>
                <a:lnTo>
                  <a:pt x="40309" y="28788"/>
                </a:lnTo>
                <a:lnTo>
                  <a:pt x="41285" y="27843"/>
                </a:lnTo>
                <a:lnTo>
                  <a:pt x="41285" y="17282"/>
                </a:lnTo>
                <a:lnTo>
                  <a:pt x="40309" y="17282"/>
                </a:lnTo>
                <a:lnTo>
                  <a:pt x="40309" y="16322"/>
                </a:lnTo>
                <a:lnTo>
                  <a:pt x="25923" y="16322"/>
                </a:lnTo>
                <a:lnTo>
                  <a:pt x="25923" y="960"/>
                </a:lnTo>
                <a:lnTo>
                  <a:pt x="24002" y="960"/>
                </a:lnTo>
                <a:lnTo>
                  <a:pt x="24002" y="0"/>
                </a:lnTo>
                <a:lnTo>
                  <a:pt x="11521" y="0"/>
                </a:lnTo>
                <a:lnTo>
                  <a:pt x="11521" y="960"/>
                </a:lnTo>
                <a:lnTo>
                  <a:pt x="10561" y="960"/>
                </a:lnTo>
                <a:lnTo>
                  <a:pt x="9601" y="1920"/>
                </a:lnTo>
                <a:lnTo>
                  <a:pt x="9601" y="16322"/>
                </a:lnTo>
                <a:lnTo>
                  <a:pt x="960" y="16322"/>
                </a:lnTo>
                <a:lnTo>
                  <a:pt x="960" y="17282"/>
                </a:lnTo>
                <a:lnTo>
                  <a:pt x="0" y="18242"/>
                </a:lnTo>
                <a:lnTo>
                  <a:pt x="0" y="26883"/>
                </a:lnTo>
                <a:lnTo>
                  <a:pt x="960" y="27843"/>
                </a:lnTo>
                <a:lnTo>
                  <a:pt x="960" y="28788"/>
                </a:lnTo>
                <a:lnTo>
                  <a:pt x="1920" y="29763"/>
                </a:lnTo>
                <a:lnTo>
                  <a:pt x="9601" y="29763"/>
                </a:lnTo>
                <a:lnTo>
                  <a:pt x="9601" y="66233"/>
                </a:lnTo>
                <a:lnTo>
                  <a:pt x="10561" y="69113"/>
                </a:lnTo>
                <a:lnTo>
                  <a:pt x="11521" y="71993"/>
                </a:lnTo>
                <a:lnTo>
                  <a:pt x="12481" y="73914"/>
                </a:lnTo>
                <a:lnTo>
                  <a:pt x="14401" y="75834"/>
                </a:lnTo>
                <a:lnTo>
                  <a:pt x="15361" y="76794"/>
                </a:lnTo>
                <a:lnTo>
                  <a:pt x="18242" y="78714"/>
                </a:lnTo>
                <a:lnTo>
                  <a:pt x="20162" y="79674"/>
                </a:lnTo>
                <a:lnTo>
                  <a:pt x="23042" y="80634"/>
                </a:lnTo>
                <a:lnTo>
                  <a:pt x="31683" y="8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4331619" y="1960031"/>
            <a:ext cx="25923" cy="38389"/>
          </a:xfrm>
          <a:custGeom>
            <a:avLst/>
            <a:gdLst/>
            <a:ahLst/>
            <a:cxnLst/>
            <a:rect l="l" t="t" r="r" b="b"/>
            <a:pathLst>
              <a:path w="25923" h="38389">
                <a:moveTo>
                  <a:pt x="960" y="38389"/>
                </a:moveTo>
                <a:lnTo>
                  <a:pt x="9601" y="38389"/>
                </a:lnTo>
                <a:lnTo>
                  <a:pt x="10561" y="37444"/>
                </a:lnTo>
                <a:lnTo>
                  <a:pt x="11521" y="37444"/>
                </a:lnTo>
                <a:lnTo>
                  <a:pt x="11521" y="36484"/>
                </a:lnTo>
                <a:lnTo>
                  <a:pt x="12481" y="36484"/>
                </a:lnTo>
                <a:lnTo>
                  <a:pt x="21122" y="24002"/>
                </a:lnTo>
                <a:lnTo>
                  <a:pt x="22082" y="22082"/>
                </a:lnTo>
                <a:lnTo>
                  <a:pt x="23042" y="21122"/>
                </a:lnTo>
                <a:lnTo>
                  <a:pt x="23042" y="20162"/>
                </a:lnTo>
                <a:lnTo>
                  <a:pt x="24003" y="18242"/>
                </a:lnTo>
                <a:lnTo>
                  <a:pt x="24963" y="17282"/>
                </a:lnTo>
                <a:lnTo>
                  <a:pt x="24963" y="14401"/>
                </a:lnTo>
                <a:lnTo>
                  <a:pt x="25923" y="13441"/>
                </a:lnTo>
                <a:lnTo>
                  <a:pt x="25923" y="3840"/>
                </a:lnTo>
                <a:lnTo>
                  <a:pt x="24963" y="2880"/>
                </a:lnTo>
                <a:lnTo>
                  <a:pt x="24963" y="1920"/>
                </a:lnTo>
                <a:lnTo>
                  <a:pt x="24003" y="1920"/>
                </a:lnTo>
                <a:lnTo>
                  <a:pt x="23042" y="960"/>
                </a:lnTo>
                <a:lnTo>
                  <a:pt x="21122" y="960"/>
                </a:lnTo>
                <a:lnTo>
                  <a:pt x="20162" y="0"/>
                </a:lnTo>
                <a:lnTo>
                  <a:pt x="14401" y="0"/>
                </a:lnTo>
                <a:lnTo>
                  <a:pt x="13441" y="960"/>
                </a:lnTo>
                <a:lnTo>
                  <a:pt x="10561" y="960"/>
                </a:lnTo>
                <a:lnTo>
                  <a:pt x="10561" y="1920"/>
                </a:lnTo>
                <a:lnTo>
                  <a:pt x="9601" y="1920"/>
                </a:lnTo>
                <a:lnTo>
                  <a:pt x="8641" y="2880"/>
                </a:lnTo>
                <a:lnTo>
                  <a:pt x="8641" y="4800"/>
                </a:lnTo>
                <a:lnTo>
                  <a:pt x="7680" y="5760"/>
                </a:lnTo>
                <a:lnTo>
                  <a:pt x="7680" y="17282"/>
                </a:lnTo>
                <a:lnTo>
                  <a:pt x="0" y="35524"/>
                </a:lnTo>
                <a:lnTo>
                  <a:pt x="0" y="38389"/>
                </a:lnTo>
                <a:lnTo>
                  <a:pt x="960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4361383" y="1987875"/>
            <a:ext cx="45125" cy="66233"/>
          </a:xfrm>
          <a:custGeom>
            <a:avLst/>
            <a:gdLst/>
            <a:ahLst/>
            <a:cxnLst/>
            <a:rect l="l" t="t" r="r" b="b"/>
            <a:pathLst>
              <a:path w="45125" h="66233">
                <a:moveTo>
                  <a:pt x="6720" y="50871"/>
                </a:moveTo>
                <a:lnTo>
                  <a:pt x="5760" y="49910"/>
                </a:lnTo>
                <a:lnTo>
                  <a:pt x="4800" y="49910"/>
                </a:lnTo>
                <a:lnTo>
                  <a:pt x="3840" y="48950"/>
                </a:lnTo>
                <a:lnTo>
                  <a:pt x="960" y="48950"/>
                </a:lnTo>
                <a:lnTo>
                  <a:pt x="960" y="50871"/>
                </a:lnTo>
                <a:lnTo>
                  <a:pt x="0" y="51831"/>
                </a:lnTo>
                <a:lnTo>
                  <a:pt x="0" y="58552"/>
                </a:lnTo>
                <a:lnTo>
                  <a:pt x="960" y="59512"/>
                </a:lnTo>
                <a:lnTo>
                  <a:pt x="960" y="61432"/>
                </a:lnTo>
                <a:lnTo>
                  <a:pt x="1920" y="61432"/>
                </a:lnTo>
                <a:lnTo>
                  <a:pt x="1920" y="62392"/>
                </a:lnTo>
                <a:lnTo>
                  <a:pt x="2880" y="62392"/>
                </a:lnTo>
                <a:lnTo>
                  <a:pt x="3840" y="63352"/>
                </a:lnTo>
                <a:lnTo>
                  <a:pt x="4800" y="63352"/>
                </a:lnTo>
                <a:lnTo>
                  <a:pt x="6720" y="64312"/>
                </a:lnTo>
                <a:lnTo>
                  <a:pt x="7680" y="64312"/>
                </a:lnTo>
                <a:lnTo>
                  <a:pt x="9601" y="65272"/>
                </a:lnTo>
                <a:lnTo>
                  <a:pt x="11521" y="65272"/>
                </a:lnTo>
                <a:lnTo>
                  <a:pt x="13441" y="66233"/>
                </a:lnTo>
                <a:lnTo>
                  <a:pt x="26883" y="66233"/>
                </a:lnTo>
                <a:lnTo>
                  <a:pt x="29763" y="65272"/>
                </a:lnTo>
                <a:lnTo>
                  <a:pt x="33604" y="64312"/>
                </a:lnTo>
                <a:lnTo>
                  <a:pt x="35524" y="63352"/>
                </a:lnTo>
                <a:lnTo>
                  <a:pt x="38404" y="61432"/>
                </a:lnTo>
                <a:lnTo>
                  <a:pt x="40325" y="59512"/>
                </a:lnTo>
                <a:lnTo>
                  <a:pt x="42245" y="57591"/>
                </a:lnTo>
                <a:lnTo>
                  <a:pt x="43205" y="54711"/>
                </a:lnTo>
                <a:lnTo>
                  <a:pt x="45125" y="51831"/>
                </a:lnTo>
                <a:lnTo>
                  <a:pt x="45125" y="41269"/>
                </a:lnTo>
                <a:lnTo>
                  <a:pt x="44165" y="39349"/>
                </a:lnTo>
                <a:lnTo>
                  <a:pt x="43205" y="37444"/>
                </a:lnTo>
                <a:lnTo>
                  <a:pt x="42245" y="35509"/>
                </a:lnTo>
                <a:lnTo>
                  <a:pt x="40325" y="33604"/>
                </a:lnTo>
                <a:lnTo>
                  <a:pt x="39364" y="32628"/>
                </a:lnTo>
                <a:lnTo>
                  <a:pt x="37444" y="31668"/>
                </a:lnTo>
                <a:lnTo>
                  <a:pt x="36484" y="30723"/>
                </a:lnTo>
                <a:lnTo>
                  <a:pt x="34564" y="29748"/>
                </a:lnTo>
                <a:lnTo>
                  <a:pt x="32644" y="28788"/>
                </a:lnTo>
                <a:lnTo>
                  <a:pt x="30723" y="27828"/>
                </a:lnTo>
                <a:lnTo>
                  <a:pt x="28803" y="26883"/>
                </a:lnTo>
                <a:lnTo>
                  <a:pt x="26883" y="26883"/>
                </a:lnTo>
                <a:lnTo>
                  <a:pt x="25923" y="25907"/>
                </a:lnTo>
                <a:lnTo>
                  <a:pt x="24002" y="24947"/>
                </a:lnTo>
                <a:lnTo>
                  <a:pt x="22082" y="24947"/>
                </a:lnTo>
                <a:lnTo>
                  <a:pt x="21122" y="23987"/>
                </a:lnTo>
                <a:lnTo>
                  <a:pt x="19202" y="23042"/>
                </a:lnTo>
                <a:lnTo>
                  <a:pt x="18242" y="22067"/>
                </a:lnTo>
                <a:lnTo>
                  <a:pt x="17282" y="21107"/>
                </a:lnTo>
                <a:lnTo>
                  <a:pt x="16322" y="20162"/>
                </a:lnTo>
                <a:lnTo>
                  <a:pt x="16322" y="16322"/>
                </a:lnTo>
                <a:lnTo>
                  <a:pt x="17282" y="15361"/>
                </a:lnTo>
                <a:lnTo>
                  <a:pt x="17282" y="14386"/>
                </a:lnTo>
                <a:lnTo>
                  <a:pt x="18242" y="14386"/>
                </a:lnTo>
                <a:lnTo>
                  <a:pt x="18242" y="13441"/>
                </a:lnTo>
                <a:lnTo>
                  <a:pt x="19202" y="12481"/>
                </a:lnTo>
                <a:lnTo>
                  <a:pt x="21122" y="12481"/>
                </a:lnTo>
                <a:lnTo>
                  <a:pt x="22082" y="11521"/>
                </a:lnTo>
                <a:lnTo>
                  <a:pt x="28803" y="11521"/>
                </a:lnTo>
                <a:lnTo>
                  <a:pt x="30723" y="12481"/>
                </a:lnTo>
                <a:lnTo>
                  <a:pt x="32644" y="12481"/>
                </a:lnTo>
                <a:lnTo>
                  <a:pt x="33604" y="13441"/>
                </a:lnTo>
                <a:lnTo>
                  <a:pt x="34564" y="13441"/>
                </a:lnTo>
                <a:lnTo>
                  <a:pt x="36484" y="14386"/>
                </a:lnTo>
                <a:lnTo>
                  <a:pt x="37444" y="15361"/>
                </a:lnTo>
                <a:lnTo>
                  <a:pt x="38404" y="15361"/>
                </a:lnTo>
                <a:lnTo>
                  <a:pt x="39364" y="16322"/>
                </a:lnTo>
                <a:lnTo>
                  <a:pt x="41285" y="16322"/>
                </a:lnTo>
                <a:lnTo>
                  <a:pt x="41285" y="15361"/>
                </a:lnTo>
                <a:lnTo>
                  <a:pt x="42245" y="14386"/>
                </a:lnTo>
                <a:lnTo>
                  <a:pt x="42245" y="6720"/>
                </a:lnTo>
                <a:lnTo>
                  <a:pt x="41285" y="5760"/>
                </a:lnTo>
                <a:lnTo>
                  <a:pt x="41285" y="4800"/>
                </a:lnTo>
                <a:lnTo>
                  <a:pt x="40325" y="3840"/>
                </a:lnTo>
                <a:lnTo>
                  <a:pt x="39364" y="2880"/>
                </a:lnTo>
                <a:lnTo>
                  <a:pt x="38404" y="2880"/>
                </a:lnTo>
                <a:lnTo>
                  <a:pt x="37444" y="1920"/>
                </a:lnTo>
                <a:lnTo>
                  <a:pt x="36484" y="1920"/>
                </a:lnTo>
                <a:lnTo>
                  <a:pt x="34564" y="960"/>
                </a:lnTo>
                <a:lnTo>
                  <a:pt x="31683" y="960"/>
                </a:lnTo>
                <a:lnTo>
                  <a:pt x="29763" y="0"/>
                </a:lnTo>
                <a:lnTo>
                  <a:pt x="17282" y="0"/>
                </a:lnTo>
                <a:lnTo>
                  <a:pt x="14401" y="960"/>
                </a:lnTo>
                <a:lnTo>
                  <a:pt x="11521" y="1920"/>
                </a:lnTo>
                <a:lnTo>
                  <a:pt x="8641" y="3840"/>
                </a:lnTo>
                <a:lnTo>
                  <a:pt x="6720" y="4800"/>
                </a:lnTo>
                <a:lnTo>
                  <a:pt x="4800" y="6720"/>
                </a:lnTo>
                <a:lnTo>
                  <a:pt x="2880" y="8641"/>
                </a:lnTo>
                <a:lnTo>
                  <a:pt x="1920" y="11521"/>
                </a:lnTo>
                <a:lnTo>
                  <a:pt x="960" y="13441"/>
                </a:lnTo>
                <a:lnTo>
                  <a:pt x="960" y="23987"/>
                </a:lnTo>
                <a:lnTo>
                  <a:pt x="1920" y="25907"/>
                </a:lnTo>
                <a:lnTo>
                  <a:pt x="2880" y="27828"/>
                </a:lnTo>
                <a:lnTo>
                  <a:pt x="3840" y="29748"/>
                </a:lnTo>
                <a:lnTo>
                  <a:pt x="4800" y="31668"/>
                </a:lnTo>
                <a:lnTo>
                  <a:pt x="6720" y="32628"/>
                </a:lnTo>
                <a:lnTo>
                  <a:pt x="7680" y="33604"/>
                </a:lnTo>
                <a:lnTo>
                  <a:pt x="9601" y="34549"/>
                </a:lnTo>
                <a:lnTo>
                  <a:pt x="11521" y="35509"/>
                </a:lnTo>
                <a:lnTo>
                  <a:pt x="13441" y="36469"/>
                </a:lnTo>
                <a:lnTo>
                  <a:pt x="14401" y="37444"/>
                </a:lnTo>
                <a:lnTo>
                  <a:pt x="16322" y="38389"/>
                </a:lnTo>
                <a:lnTo>
                  <a:pt x="18242" y="38389"/>
                </a:lnTo>
                <a:lnTo>
                  <a:pt x="20162" y="39349"/>
                </a:lnTo>
                <a:lnTo>
                  <a:pt x="22082" y="40309"/>
                </a:lnTo>
                <a:lnTo>
                  <a:pt x="23042" y="40309"/>
                </a:lnTo>
                <a:lnTo>
                  <a:pt x="24963" y="41269"/>
                </a:lnTo>
                <a:lnTo>
                  <a:pt x="25923" y="42230"/>
                </a:lnTo>
                <a:lnTo>
                  <a:pt x="26883" y="43190"/>
                </a:lnTo>
                <a:lnTo>
                  <a:pt x="27843" y="44150"/>
                </a:lnTo>
                <a:lnTo>
                  <a:pt x="28803" y="45110"/>
                </a:lnTo>
                <a:lnTo>
                  <a:pt x="28803" y="49910"/>
                </a:lnTo>
                <a:lnTo>
                  <a:pt x="27843" y="50871"/>
                </a:lnTo>
                <a:lnTo>
                  <a:pt x="26883" y="51831"/>
                </a:lnTo>
                <a:lnTo>
                  <a:pt x="26883" y="52791"/>
                </a:lnTo>
                <a:lnTo>
                  <a:pt x="25923" y="52791"/>
                </a:lnTo>
                <a:lnTo>
                  <a:pt x="24963" y="53751"/>
                </a:lnTo>
                <a:lnTo>
                  <a:pt x="22082" y="53751"/>
                </a:lnTo>
                <a:lnTo>
                  <a:pt x="21122" y="54711"/>
                </a:lnTo>
                <a:lnTo>
                  <a:pt x="17282" y="54711"/>
                </a:lnTo>
                <a:lnTo>
                  <a:pt x="15361" y="53751"/>
                </a:lnTo>
                <a:lnTo>
                  <a:pt x="13441" y="53751"/>
                </a:lnTo>
                <a:lnTo>
                  <a:pt x="11521" y="52791"/>
                </a:lnTo>
                <a:lnTo>
                  <a:pt x="9601" y="51831"/>
                </a:lnTo>
                <a:lnTo>
                  <a:pt x="8641" y="51831"/>
                </a:lnTo>
                <a:lnTo>
                  <a:pt x="6720" y="5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" name="object 155"/>
          <p:cNvSpPr/>
          <p:nvPr/>
        </p:nvSpPr>
        <p:spPr>
          <a:xfrm>
            <a:off x="4442978" y="1973473"/>
            <a:ext cx="41285" cy="80634"/>
          </a:xfrm>
          <a:custGeom>
            <a:avLst/>
            <a:gdLst/>
            <a:ahLst/>
            <a:cxnLst/>
            <a:rect l="l" t="t" r="r" b="b"/>
            <a:pathLst>
              <a:path w="41285" h="80634">
                <a:moveTo>
                  <a:pt x="9601" y="1920"/>
                </a:moveTo>
                <a:lnTo>
                  <a:pt x="9601" y="16322"/>
                </a:lnTo>
                <a:lnTo>
                  <a:pt x="960" y="16322"/>
                </a:lnTo>
                <a:lnTo>
                  <a:pt x="960" y="17282"/>
                </a:lnTo>
                <a:lnTo>
                  <a:pt x="0" y="17282"/>
                </a:lnTo>
                <a:lnTo>
                  <a:pt x="0" y="27843"/>
                </a:lnTo>
                <a:lnTo>
                  <a:pt x="960" y="28788"/>
                </a:lnTo>
                <a:lnTo>
                  <a:pt x="1920" y="29763"/>
                </a:lnTo>
                <a:lnTo>
                  <a:pt x="9601" y="29763"/>
                </a:lnTo>
                <a:lnTo>
                  <a:pt x="9601" y="66233"/>
                </a:lnTo>
                <a:lnTo>
                  <a:pt x="10561" y="69113"/>
                </a:lnTo>
                <a:lnTo>
                  <a:pt x="11521" y="71993"/>
                </a:lnTo>
                <a:lnTo>
                  <a:pt x="12481" y="73914"/>
                </a:lnTo>
                <a:lnTo>
                  <a:pt x="14401" y="75834"/>
                </a:lnTo>
                <a:lnTo>
                  <a:pt x="15361" y="76794"/>
                </a:lnTo>
                <a:lnTo>
                  <a:pt x="17282" y="78714"/>
                </a:lnTo>
                <a:lnTo>
                  <a:pt x="20162" y="79674"/>
                </a:lnTo>
                <a:lnTo>
                  <a:pt x="22082" y="80634"/>
                </a:lnTo>
                <a:lnTo>
                  <a:pt x="33604" y="80634"/>
                </a:lnTo>
                <a:lnTo>
                  <a:pt x="34564" y="79674"/>
                </a:lnTo>
                <a:lnTo>
                  <a:pt x="37444" y="79674"/>
                </a:lnTo>
                <a:lnTo>
                  <a:pt x="38404" y="78714"/>
                </a:lnTo>
                <a:lnTo>
                  <a:pt x="39364" y="78714"/>
                </a:lnTo>
                <a:lnTo>
                  <a:pt x="40325" y="77754"/>
                </a:lnTo>
                <a:lnTo>
                  <a:pt x="41285" y="76794"/>
                </a:lnTo>
                <a:lnTo>
                  <a:pt x="41285" y="66233"/>
                </a:lnTo>
                <a:lnTo>
                  <a:pt x="40325" y="66233"/>
                </a:lnTo>
                <a:lnTo>
                  <a:pt x="40325" y="65272"/>
                </a:lnTo>
                <a:lnTo>
                  <a:pt x="37444" y="65272"/>
                </a:lnTo>
                <a:lnTo>
                  <a:pt x="37444" y="66233"/>
                </a:lnTo>
                <a:lnTo>
                  <a:pt x="28803" y="66233"/>
                </a:lnTo>
                <a:lnTo>
                  <a:pt x="27843" y="64312"/>
                </a:lnTo>
                <a:lnTo>
                  <a:pt x="26883" y="62392"/>
                </a:lnTo>
                <a:lnTo>
                  <a:pt x="25923" y="60472"/>
                </a:lnTo>
                <a:lnTo>
                  <a:pt x="25923" y="29763"/>
                </a:lnTo>
                <a:lnTo>
                  <a:pt x="39364" y="29763"/>
                </a:lnTo>
                <a:lnTo>
                  <a:pt x="40325" y="28788"/>
                </a:lnTo>
                <a:lnTo>
                  <a:pt x="40325" y="27843"/>
                </a:lnTo>
                <a:lnTo>
                  <a:pt x="41285" y="26883"/>
                </a:lnTo>
                <a:lnTo>
                  <a:pt x="41285" y="18242"/>
                </a:lnTo>
                <a:lnTo>
                  <a:pt x="40325" y="17282"/>
                </a:lnTo>
                <a:lnTo>
                  <a:pt x="40325" y="16322"/>
                </a:lnTo>
                <a:lnTo>
                  <a:pt x="25923" y="16322"/>
                </a:lnTo>
                <a:lnTo>
                  <a:pt x="25923" y="1920"/>
                </a:lnTo>
                <a:lnTo>
                  <a:pt x="24963" y="960"/>
                </a:lnTo>
                <a:lnTo>
                  <a:pt x="24002" y="960"/>
                </a:lnTo>
                <a:lnTo>
                  <a:pt x="24002" y="0"/>
                </a:lnTo>
                <a:lnTo>
                  <a:pt x="11521" y="0"/>
                </a:lnTo>
                <a:lnTo>
                  <a:pt x="10561" y="960"/>
                </a:lnTo>
                <a:lnTo>
                  <a:pt x="9601" y="960"/>
                </a:lnTo>
                <a:lnTo>
                  <a:pt x="9601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/>
          <p:nvPr/>
        </p:nvSpPr>
        <p:spPr>
          <a:xfrm>
            <a:off x="4496744" y="1960991"/>
            <a:ext cx="55671" cy="92156"/>
          </a:xfrm>
          <a:custGeom>
            <a:avLst/>
            <a:gdLst/>
            <a:ahLst/>
            <a:cxnLst/>
            <a:rect l="l" t="t" r="r" b="b"/>
            <a:pathLst>
              <a:path w="55671" h="92156">
                <a:moveTo>
                  <a:pt x="47990" y="92156"/>
                </a:moveTo>
                <a:lnTo>
                  <a:pt x="52791" y="92156"/>
                </a:lnTo>
                <a:lnTo>
                  <a:pt x="53751" y="91196"/>
                </a:lnTo>
                <a:lnTo>
                  <a:pt x="55671" y="91196"/>
                </a:lnTo>
                <a:lnTo>
                  <a:pt x="55671" y="45110"/>
                </a:lnTo>
                <a:lnTo>
                  <a:pt x="54711" y="42245"/>
                </a:lnTo>
                <a:lnTo>
                  <a:pt x="53751" y="39364"/>
                </a:lnTo>
                <a:lnTo>
                  <a:pt x="52791" y="36484"/>
                </a:lnTo>
                <a:lnTo>
                  <a:pt x="50871" y="34564"/>
                </a:lnTo>
                <a:lnTo>
                  <a:pt x="49911" y="31683"/>
                </a:lnTo>
                <a:lnTo>
                  <a:pt x="47030" y="29763"/>
                </a:lnTo>
                <a:lnTo>
                  <a:pt x="44150" y="28803"/>
                </a:lnTo>
                <a:lnTo>
                  <a:pt x="42230" y="27843"/>
                </a:lnTo>
                <a:lnTo>
                  <a:pt x="38389" y="26883"/>
                </a:lnTo>
                <a:lnTo>
                  <a:pt x="31668" y="26883"/>
                </a:lnTo>
                <a:lnTo>
                  <a:pt x="27828" y="27843"/>
                </a:lnTo>
                <a:lnTo>
                  <a:pt x="24963" y="28803"/>
                </a:lnTo>
                <a:lnTo>
                  <a:pt x="22082" y="30723"/>
                </a:lnTo>
                <a:lnTo>
                  <a:pt x="19187" y="32644"/>
                </a:lnTo>
                <a:lnTo>
                  <a:pt x="16306" y="35524"/>
                </a:lnTo>
                <a:lnTo>
                  <a:pt x="16306" y="1920"/>
                </a:lnTo>
                <a:lnTo>
                  <a:pt x="15361" y="960"/>
                </a:lnTo>
                <a:lnTo>
                  <a:pt x="14401" y="960"/>
                </a:lnTo>
                <a:lnTo>
                  <a:pt x="14401" y="0"/>
                </a:lnTo>
                <a:lnTo>
                  <a:pt x="192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91196"/>
                </a:lnTo>
                <a:lnTo>
                  <a:pt x="1920" y="91196"/>
                </a:lnTo>
                <a:lnTo>
                  <a:pt x="1920" y="92156"/>
                </a:lnTo>
                <a:lnTo>
                  <a:pt x="13441" y="92156"/>
                </a:lnTo>
                <a:lnTo>
                  <a:pt x="14401" y="91196"/>
                </a:lnTo>
                <a:lnTo>
                  <a:pt x="15361" y="91196"/>
                </a:lnTo>
                <a:lnTo>
                  <a:pt x="16306" y="90236"/>
                </a:lnTo>
                <a:lnTo>
                  <a:pt x="16306" y="49926"/>
                </a:lnTo>
                <a:lnTo>
                  <a:pt x="19187" y="47045"/>
                </a:lnTo>
                <a:lnTo>
                  <a:pt x="21122" y="45110"/>
                </a:lnTo>
                <a:lnTo>
                  <a:pt x="23027" y="43205"/>
                </a:lnTo>
                <a:lnTo>
                  <a:pt x="24963" y="42245"/>
                </a:lnTo>
                <a:lnTo>
                  <a:pt x="27828" y="41269"/>
                </a:lnTo>
                <a:lnTo>
                  <a:pt x="32644" y="41269"/>
                </a:lnTo>
                <a:lnTo>
                  <a:pt x="33588" y="42245"/>
                </a:lnTo>
                <a:lnTo>
                  <a:pt x="35509" y="43205"/>
                </a:lnTo>
                <a:lnTo>
                  <a:pt x="36469" y="44150"/>
                </a:lnTo>
                <a:lnTo>
                  <a:pt x="37429" y="45110"/>
                </a:lnTo>
                <a:lnTo>
                  <a:pt x="37429" y="46085"/>
                </a:lnTo>
                <a:lnTo>
                  <a:pt x="38389" y="47990"/>
                </a:lnTo>
                <a:lnTo>
                  <a:pt x="38389" y="48950"/>
                </a:lnTo>
                <a:lnTo>
                  <a:pt x="39349" y="50871"/>
                </a:lnTo>
                <a:lnTo>
                  <a:pt x="39349" y="90236"/>
                </a:lnTo>
                <a:lnTo>
                  <a:pt x="40309" y="90236"/>
                </a:lnTo>
                <a:lnTo>
                  <a:pt x="40309" y="91196"/>
                </a:lnTo>
                <a:lnTo>
                  <a:pt x="41269" y="91196"/>
                </a:lnTo>
                <a:lnTo>
                  <a:pt x="42230" y="92156"/>
                </a:lnTo>
                <a:lnTo>
                  <a:pt x="47990" y="9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/>
          <p:nvPr/>
        </p:nvSpPr>
        <p:spPr>
          <a:xfrm>
            <a:off x="4565858" y="1989795"/>
            <a:ext cx="54726" cy="64312"/>
          </a:xfrm>
          <a:custGeom>
            <a:avLst/>
            <a:gdLst/>
            <a:ahLst/>
            <a:cxnLst/>
            <a:rect l="l" t="t" r="r" b="b"/>
            <a:pathLst>
              <a:path w="54726" h="64312">
                <a:moveTo>
                  <a:pt x="29763" y="51831"/>
                </a:moveTo>
                <a:lnTo>
                  <a:pt x="27843" y="51831"/>
                </a:lnTo>
                <a:lnTo>
                  <a:pt x="25923" y="50871"/>
                </a:lnTo>
                <a:lnTo>
                  <a:pt x="24002" y="49910"/>
                </a:lnTo>
                <a:lnTo>
                  <a:pt x="22082" y="48950"/>
                </a:lnTo>
                <a:lnTo>
                  <a:pt x="20162" y="47990"/>
                </a:lnTo>
                <a:lnTo>
                  <a:pt x="19202" y="46070"/>
                </a:lnTo>
                <a:lnTo>
                  <a:pt x="18242" y="44150"/>
                </a:lnTo>
                <a:lnTo>
                  <a:pt x="17282" y="42230"/>
                </a:lnTo>
                <a:lnTo>
                  <a:pt x="17282" y="21122"/>
                </a:lnTo>
                <a:lnTo>
                  <a:pt x="18242" y="19187"/>
                </a:lnTo>
                <a:lnTo>
                  <a:pt x="18242" y="17282"/>
                </a:lnTo>
                <a:lnTo>
                  <a:pt x="17282" y="0"/>
                </a:lnTo>
                <a:lnTo>
                  <a:pt x="13441" y="1920"/>
                </a:lnTo>
                <a:lnTo>
                  <a:pt x="10561" y="3840"/>
                </a:lnTo>
                <a:lnTo>
                  <a:pt x="7680" y="6720"/>
                </a:lnTo>
                <a:lnTo>
                  <a:pt x="4800" y="9601"/>
                </a:lnTo>
                <a:lnTo>
                  <a:pt x="2880" y="13441"/>
                </a:lnTo>
                <a:lnTo>
                  <a:pt x="1920" y="18242"/>
                </a:lnTo>
                <a:lnTo>
                  <a:pt x="960" y="22067"/>
                </a:lnTo>
                <a:lnTo>
                  <a:pt x="0" y="26868"/>
                </a:lnTo>
                <a:lnTo>
                  <a:pt x="0" y="37429"/>
                </a:lnTo>
                <a:lnTo>
                  <a:pt x="960" y="42230"/>
                </a:lnTo>
                <a:lnTo>
                  <a:pt x="1920" y="46070"/>
                </a:lnTo>
                <a:lnTo>
                  <a:pt x="2880" y="50871"/>
                </a:lnTo>
                <a:lnTo>
                  <a:pt x="4800" y="53751"/>
                </a:lnTo>
                <a:lnTo>
                  <a:pt x="7680" y="56631"/>
                </a:lnTo>
                <a:lnTo>
                  <a:pt x="10561" y="59512"/>
                </a:lnTo>
                <a:lnTo>
                  <a:pt x="13441" y="61432"/>
                </a:lnTo>
                <a:lnTo>
                  <a:pt x="17282" y="62392"/>
                </a:lnTo>
                <a:lnTo>
                  <a:pt x="22082" y="63352"/>
                </a:lnTo>
                <a:lnTo>
                  <a:pt x="25923" y="64312"/>
                </a:lnTo>
                <a:lnTo>
                  <a:pt x="39364" y="64312"/>
                </a:lnTo>
                <a:lnTo>
                  <a:pt x="42245" y="63352"/>
                </a:lnTo>
                <a:lnTo>
                  <a:pt x="44165" y="63352"/>
                </a:lnTo>
                <a:lnTo>
                  <a:pt x="46085" y="62392"/>
                </a:lnTo>
                <a:lnTo>
                  <a:pt x="47990" y="62392"/>
                </a:lnTo>
                <a:lnTo>
                  <a:pt x="49926" y="61432"/>
                </a:lnTo>
                <a:lnTo>
                  <a:pt x="51831" y="61432"/>
                </a:lnTo>
                <a:lnTo>
                  <a:pt x="52791" y="60472"/>
                </a:lnTo>
                <a:lnTo>
                  <a:pt x="53766" y="60472"/>
                </a:lnTo>
                <a:lnTo>
                  <a:pt x="53766" y="59512"/>
                </a:lnTo>
                <a:lnTo>
                  <a:pt x="54726" y="59512"/>
                </a:lnTo>
                <a:lnTo>
                  <a:pt x="54726" y="48950"/>
                </a:lnTo>
                <a:lnTo>
                  <a:pt x="53766" y="47990"/>
                </a:lnTo>
                <a:lnTo>
                  <a:pt x="51831" y="47990"/>
                </a:lnTo>
                <a:lnTo>
                  <a:pt x="49926" y="48950"/>
                </a:lnTo>
                <a:lnTo>
                  <a:pt x="47990" y="48950"/>
                </a:lnTo>
                <a:lnTo>
                  <a:pt x="46085" y="49910"/>
                </a:lnTo>
                <a:lnTo>
                  <a:pt x="45110" y="50871"/>
                </a:lnTo>
                <a:lnTo>
                  <a:pt x="40325" y="50871"/>
                </a:lnTo>
                <a:lnTo>
                  <a:pt x="38404" y="51831"/>
                </a:lnTo>
                <a:lnTo>
                  <a:pt x="29763" y="51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/>
          <p:nvPr/>
        </p:nvSpPr>
        <p:spPr>
          <a:xfrm>
            <a:off x="4583140" y="1987875"/>
            <a:ext cx="40325" cy="37444"/>
          </a:xfrm>
          <a:custGeom>
            <a:avLst/>
            <a:gdLst/>
            <a:ahLst/>
            <a:cxnLst/>
            <a:rect l="l" t="t" r="r" b="b"/>
            <a:pathLst>
              <a:path w="40325" h="37444">
                <a:moveTo>
                  <a:pt x="36484" y="10546"/>
                </a:moveTo>
                <a:lnTo>
                  <a:pt x="33604" y="8641"/>
                </a:lnTo>
                <a:lnTo>
                  <a:pt x="31668" y="5760"/>
                </a:lnTo>
                <a:lnTo>
                  <a:pt x="28803" y="3840"/>
                </a:lnTo>
                <a:lnTo>
                  <a:pt x="24963" y="1920"/>
                </a:lnTo>
                <a:lnTo>
                  <a:pt x="22082" y="960"/>
                </a:lnTo>
                <a:lnTo>
                  <a:pt x="17282" y="0"/>
                </a:lnTo>
                <a:lnTo>
                  <a:pt x="7680" y="0"/>
                </a:lnTo>
                <a:lnTo>
                  <a:pt x="3840" y="960"/>
                </a:lnTo>
                <a:lnTo>
                  <a:pt x="0" y="1920"/>
                </a:lnTo>
                <a:lnTo>
                  <a:pt x="960" y="19202"/>
                </a:lnTo>
                <a:lnTo>
                  <a:pt x="1920" y="17266"/>
                </a:lnTo>
                <a:lnTo>
                  <a:pt x="2880" y="16322"/>
                </a:lnTo>
                <a:lnTo>
                  <a:pt x="3840" y="14386"/>
                </a:lnTo>
                <a:lnTo>
                  <a:pt x="4800" y="13441"/>
                </a:lnTo>
                <a:lnTo>
                  <a:pt x="6720" y="12481"/>
                </a:lnTo>
                <a:lnTo>
                  <a:pt x="8641" y="12481"/>
                </a:lnTo>
                <a:lnTo>
                  <a:pt x="10561" y="11521"/>
                </a:lnTo>
                <a:lnTo>
                  <a:pt x="16322" y="11521"/>
                </a:lnTo>
                <a:lnTo>
                  <a:pt x="19202" y="13441"/>
                </a:lnTo>
                <a:lnTo>
                  <a:pt x="21122" y="15361"/>
                </a:lnTo>
                <a:lnTo>
                  <a:pt x="23987" y="18227"/>
                </a:lnTo>
                <a:lnTo>
                  <a:pt x="24963" y="22067"/>
                </a:lnTo>
                <a:lnTo>
                  <a:pt x="23987" y="26883"/>
                </a:lnTo>
                <a:lnTo>
                  <a:pt x="0" y="26883"/>
                </a:lnTo>
                <a:lnTo>
                  <a:pt x="0" y="37444"/>
                </a:lnTo>
                <a:lnTo>
                  <a:pt x="37444" y="37444"/>
                </a:lnTo>
                <a:lnTo>
                  <a:pt x="38389" y="36469"/>
                </a:lnTo>
                <a:lnTo>
                  <a:pt x="39349" y="35509"/>
                </a:lnTo>
                <a:lnTo>
                  <a:pt x="40325" y="34549"/>
                </a:lnTo>
                <a:lnTo>
                  <a:pt x="40325" y="21107"/>
                </a:lnTo>
                <a:lnTo>
                  <a:pt x="39349" y="17266"/>
                </a:lnTo>
                <a:lnTo>
                  <a:pt x="38389" y="13441"/>
                </a:lnTo>
                <a:lnTo>
                  <a:pt x="36484" y="105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/>
          <p:nvPr/>
        </p:nvSpPr>
        <p:spPr>
          <a:xfrm>
            <a:off x="4668575" y="1967712"/>
            <a:ext cx="50871" cy="85435"/>
          </a:xfrm>
          <a:custGeom>
            <a:avLst/>
            <a:gdLst/>
            <a:ahLst/>
            <a:cxnLst/>
            <a:rect l="l" t="t" r="r" b="b"/>
            <a:pathLst>
              <a:path w="50871" h="85435">
                <a:moveTo>
                  <a:pt x="44150" y="34549"/>
                </a:moveTo>
                <a:lnTo>
                  <a:pt x="44150" y="33604"/>
                </a:lnTo>
                <a:lnTo>
                  <a:pt x="17282" y="33604"/>
                </a:lnTo>
                <a:lnTo>
                  <a:pt x="17282" y="13441"/>
                </a:lnTo>
                <a:lnTo>
                  <a:pt x="48966" y="13441"/>
                </a:lnTo>
                <a:lnTo>
                  <a:pt x="48966" y="12481"/>
                </a:lnTo>
                <a:lnTo>
                  <a:pt x="49926" y="12481"/>
                </a:lnTo>
                <a:lnTo>
                  <a:pt x="49926" y="11521"/>
                </a:lnTo>
                <a:lnTo>
                  <a:pt x="50871" y="11521"/>
                </a:lnTo>
                <a:lnTo>
                  <a:pt x="50871" y="1920"/>
                </a:lnTo>
                <a:lnTo>
                  <a:pt x="49926" y="1920"/>
                </a:lnTo>
                <a:lnTo>
                  <a:pt x="49926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81594"/>
                </a:lnTo>
                <a:lnTo>
                  <a:pt x="960" y="82555"/>
                </a:lnTo>
                <a:lnTo>
                  <a:pt x="1920" y="83515"/>
                </a:lnTo>
                <a:lnTo>
                  <a:pt x="2880" y="84475"/>
                </a:lnTo>
                <a:lnTo>
                  <a:pt x="3840" y="85435"/>
                </a:lnTo>
                <a:lnTo>
                  <a:pt x="48966" y="85435"/>
                </a:lnTo>
                <a:lnTo>
                  <a:pt x="48966" y="84475"/>
                </a:lnTo>
                <a:lnTo>
                  <a:pt x="49926" y="84475"/>
                </a:lnTo>
                <a:lnTo>
                  <a:pt x="50871" y="83515"/>
                </a:lnTo>
                <a:lnTo>
                  <a:pt x="50871" y="72953"/>
                </a:lnTo>
                <a:lnTo>
                  <a:pt x="49926" y="71993"/>
                </a:lnTo>
                <a:lnTo>
                  <a:pt x="48966" y="71993"/>
                </a:lnTo>
                <a:lnTo>
                  <a:pt x="48966" y="71033"/>
                </a:lnTo>
                <a:lnTo>
                  <a:pt x="17282" y="71033"/>
                </a:lnTo>
                <a:lnTo>
                  <a:pt x="17282" y="47045"/>
                </a:lnTo>
                <a:lnTo>
                  <a:pt x="45125" y="47045"/>
                </a:lnTo>
                <a:lnTo>
                  <a:pt x="45125" y="46070"/>
                </a:lnTo>
                <a:lnTo>
                  <a:pt x="46085" y="45110"/>
                </a:lnTo>
                <a:lnTo>
                  <a:pt x="46085" y="36484"/>
                </a:lnTo>
                <a:lnTo>
                  <a:pt x="45125" y="35524"/>
                </a:lnTo>
                <a:lnTo>
                  <a:pt x="45125" y="34549"/>
                </a:lnTo>
                <a:lnTo>
                  <a:pt x="44150" y="345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" name="object 160"/>
          <p:cNvSpPr/>
          <p:nvPr/>
        </p:nvSpPr>
        <p:spPr>
          <a:xfrm>
            <a:off x="4728088" y="1987875"/>
            <a:ext cx="54726" cy="66233"/>
          </a:xfrm>
          <a:custGeom>
            <a:avLst/>
            <a:gdLst/>
            <a:ahLst/>
            <a:cxnLst/>
            <a:rect l="l" t="t" r="r" b="b"/>
            <a:pathLst>
              <a:path w="54726" h="66233">
                <a:moveTo>
                  <a:pt x="4800" y="16322"/>
                </a:moveTo>
                <a:lnTo>
                  <a:pt x="4800" y="18227"/>
                </a:lnTo>
                <a:lnTo>
                  <a:pt x="8641" y="18227"/>
                </a:lnTo>
                <a:lnTo>
                  <a:pt x="9601" y="17266"/>
                </a:lnTo>
                <a:lnTo>
                  <a:pt x="10561" y="17266"/>
                </a:lnTo>
                <a:lnTo>
                  <a:pt x="11521" y="16322"/>
                </a:lnTo>
                <a:lnTo>
                  <a:pt x="13441" y="15361"/>
                </a:lnTo>
                <a:lnTo>
                  <a:pt x="15361" y="14386"/>
                </a:lnTo>
                <a:lnTo>
                  <a:pt x="17282" y="14386"/>
                </a:lnTo>
                <a:lnTo>
                  <a:pt x="19202" y="13441"/>
                </a:lnTo>
                <a:lnTo>
                  <a:pt x="21122" y="12481"/>
                </a:lnTo>
                <a:lnTo>
                  <a:pt x="30723" y="12481"/>
                </a:lnTo>
                <a:lnTo>
                  <a:pt x="31683" y="13441"/>
                </a:lnTo>
                <a:lnTo>
                  <a:pt x="33604" y="13441"/>
                </a:lnTo>
                <a:lnTo>
                  <a:pt x="34564" y="14386"/>
                </a:lnTo>
                <a:lnTo>
                  <a:pt x="35524" y="15361"/>
                </a:lnTo>
                <a:lnTo>
                  <a:pt x="36484" y="16322"/>
                </a:lnTo>
                <a:lnTo>
                  <a:pt x="37444" y="17266"/>
                </a:lnTo>
                <a:lnTo>
                  <a:pt x="37444" y="20162"/>
                </a:lnTo>
                <a:lnTo>
                  <a:pt x="38404" y="22067"/>
                </a:lnTo>
                <a:lnTo>
                  <a:pt x="38404" y="26883"/>
                </a:lnTo>
                <a:lnTo>
                  <a:pt x="26883" y="26883"/>
                </a:lnTo>
                <a:lnTo>
                  <a:pt x="22082" y="27828"/>
                </a:lnTo>
                <a:lnTo>
                  <a:pt x="18242" y="28788"/>
                </a:lnTo>
                <a:lnTo>
                  <a:pt x="14401" y="28788"/>
                </a:lnTo>
                <a:lnTo>
                  <a:pt x="11521" y="30723"/>
                </a:lnTo>
                <a:lnTo>
                  <a:pt x="8641" y="31668"/>
                </a:lnTo>
                <a:lnTo>
                  <a:pt x="5760" y="33604"/>
                </a:lnTo>
                <a:lnTo>
                  <a:pt x="3840" y="35509"/>
                </a:lnTo>
                <a:lnTo>
                  <a:pt x="1920" y="38389"/>
                </a:lnTo>
                <a:lnTo>
                  <a:pt x="960" y="41269"/>
                </a:lnTo>
                <a:lnTo>
                  <a:pt x="0" y="44150"/>
                </a:lnTo>
                <a:lnTo>
                  <a:pt x="0" y="50871"/>
                </a:lnTo>
                <a:lnTo>
                  <a:pt x="960" y="52791"/>
                </a:lnTo>
                <a:lnTo>
                  <a:pt x="1920" y="55671"/>
                </a:lnTo>
                <a:lnTo>
                  <a:pt x="2880" y="57591"/>
                </a:lnTo>
                <a:lnTo>
                  <a:pt x="4800" y="59512"/>
                </a:lnTo>
                <a:lnTo>
                  <a:pt x="6720" y="61432"/>
                </a:lnTo>
                <a:lnTo>
                  <a:pt x="8641" y="63352"/>
                </a:lnTo>
                <a:lnTo>
                  <a:pt x="10561" y="64312"/>
                </a:lnTo>
                <a:lnTo>
                  <a:pt x="13441" y="65272"/>
                </a:lnTo>
                <a:lnTo>
                  <a:pt x="16322" y="66233"/>
                </a:lnTo>
                <a:lnTo>
                  <a:pt x="19202" y="66233"/>
                </a:lnTo>
                <a:lnTo>
                  <a:pt x="17282" y="50871"/>
                </a:lnTo>
                <a:lnTo>
                  <a:pt x="16322" y="48950"/>
                </a:lnTo>
                <a:lnTo>
                  <a:pt x="16322" y="45110"/>
                </a:lnTo>
                <a:lnTo>
                  <a:pt x="17282" y="44150"/>
                </a:lnTo>
                <a:lnTo>
                  <a:pt x="17282" y="43190"/>
                </a:lnTo>
                <a:lnTo>
                  <a:pt x="18242" y="41269"/>
                </a:lnTo>
                <a:lnTo>
                  <a:pt x="19202" y="40309"/>
                </a:lnTo>
                <a:lnTo>
                  <a:pt x="20162" y="40309"/>
                </a:lnTo>
                <a:lnTo>
                  <a:pt x="21122" y="39349"/>
                </a:lnTo>
                <a:lnTo>
                  <a:pt x="23042" y="38389"/>
                </a:lnTo>
                <a:lnTo>
                  <a:pt x="24963" y="38389"/>
                </a:lnTo>
                <a:lnTo>
                  <a:pt x="26883" y="37444"/>
                </a:lnTo>
                <a:lnTo>
                  <a:pt x="38404" y="37444"/>
                </a:lnTo>
                <a:lnTo>
                  <a:pt x="38404" y="47990"/>
                </a:lnTo>
                <a:lnTo>
                  <a:pt x="35524" y="49910"/>
                </a:lnTo>
                <a:lnTo>
                  <a:pt x="33604" y="51831"/>
                </a:lnTo>
                <a:lnTo>
                  <a:pt x="31683" y="52791"/>
                </a:lnTo>
                <a:lnTo>
                  <a:pt x="29763" y="53751"/>
                </a:lnTo>
                <a:lnTo>
                  <a:pt x="27843" y="54711"/>
                </a:lnTo>
                <a:lnTo>
                  <a:pt x="28803" y="65272"/>
                </a:lnTo>
                <a:lnTo>
                  <a:pt x="32644" y="64312"/>
                </a:lnTo>
                <a:lnTo>
                  <a:pt x="35524" y="62392"/>
                </a:lnTo>
                <a:lnTo>
                  <a:pt x="38404" y="60472"/>
                </a:lnTo>
                <a:lnTo>
                  <a:pt x="40325" y="58552"/>
                </a:lnTo>
                <a:lnTo>
                  <a:pt x="40325" y="64312"/>
                </a:lnTo>
                <a:lnTo>
                  <a:pt x="41285" y="64312"/>
                </a:lnTo>
                <a:lnTo>
                  <a:pt x="42245" y="65272"/>
                </a:lnTo>
                <a:lnTo>
                  <a:pt x="52806" y="65272"/>
                </a:lnTo>
                <a:lnTo>
                  <a:pt x="52806" y="64312"/>
                </a:lnTo>
                <a:lnTo>
                  <a:pt x="53766" y="64312"/>
                </a:lnTo>
                <a:lnTo>
                  <a:pt x="54726" y="63352"/>
                </a:lnTo>
                <a:lnTo>
                  <a:pt x="54726" y="19202"/>
                </a:lnTo>
                <a:lnTo>
                  <a:pt x="53766" y="15361"/>
                </a:lnTo>
                <a:lnTo>
                  <a:pt x="52806" y="12481"/>
                </a:lnTo>
                <a:lnTo>
                  <a:pt x="51846" y="9601"/>
                </a:lnTo>
                <a:lnTo>
                  <a:pt x="49926" y="7680"/>
                </a:lnTo>
                <a:lnTo>
                  <a:pt x="48006" y="5760"/>
                </a:lnTo>
                <a:lnTo>
                  <a:pt x="46085" y="3840"/>
                </a:lnTo>
                <a:lnTo>
                  <a:pt x="43205" y="1920"/>
                </a:lnTo>
                <a:lnTo>
                  <a:pt x="40325" y="960"/>
                </a:lnTo>
                <a:lnTo>
                  <a:pt x="36484" y="0"/>
                </a:lnTo>
                <a:lnTo>
                  <a:pt x="23042" y="0"/>
                </a:lnTo>
                <a:lnTo>
                  <a:pt x="21122" y="960"/>
                </a:lnTo>
                <a:lnTo>
                  <a:pt x="18242" y="960"/>
                </a:lnTo>
                <a:lnTo>
                  <a:pt x="16322" y="1920"/>
                </a:lnTo>
                <a:lnTo>
                  <a:pt x="13441" y="1920"/>
                </a:lnTo>
                <a:lnTo>
                  <a:pt x="11521" y="2880"/>
                </a:lnTo>
                <a:lnTo>
                  <a:pt x="9601" y="3840"/>
                </a:lnTo>
                <a:lnTo>
                  <a:pt x="8641" y="4800"/>
                </a:lnTo>
                <a:lnTo>
                  <a:pt x="6720" y="4800"/>
                </a:lnTo>
                <a:lnTo>
                  <a:pt x="5760" y="5760"/>
                </a:lnTo>
                <a:lnTo>
                  <a:pt x="4800" y="6720"/>
                </a:lnTo>
                <a:lnTo>
                  <a:pt x="3840" y="7680"/>
                </a:lnTo>
                <a:lnTo>
                  <a:pt x="3840" y="16322"/>
                </a:lnTo>
                <a:lnTo>
                  <a:pt x="480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" name="object 161"/>
          <p:cNvSpPr/>
          <p:nvPr/>
        </p:nvSpPr>
        <p:spPr>
          <a:xfrm>
            <a:off x="4745370" y="2038746"/>
            <a:ext cx="11521" cy="15361"/>
          </a:xfrm>
          <a:custGeom>
            <a:avLst/>
            <a:gdLst/>
            <a:ahLst/>
            <a:cxnLst/>
            <a:rect l="l" t="t" r="r" b="b"/>
            <a:pathLst>
              <a:path w="11521" h="15361">
                <a:moveTo>
                  <a:pt x="2880" y="2880"/>
                </a:moveTo>
                <a:lnTo>
                  <a:pt x="1920" y="1920"/>
                </a:lnTo>
                <a:lnTo>
                  <a:pt x="0" y="0"/>
                </a:lnTo>
                <a:lnTo>
                  <a:pt x="1920" y="15361"/>
                </a:lnTo>
                <a:lnTo>
                  <a:pt x="8641" y="15361"/>
                </a:lnTo>
                <a:lnTo>
                  <a:pt x="11521" y="14401"/>
                </a:lnTo>
                <a:lnTo>
                  <a:pt x="10561" y="3840"/>
                </a:lnTo>
                <a:lnTo>
                  <a:pt x="5760" y="384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" name="object 162"/>
          <p:cNvSpPr/>
          <p:nvPr/>
        </p:nvSpPr>
        <p:spPr>
          <a:xfrm>
            <a:off x="4795296" y="1987875"/>
            <a:ext cx="45110" cy="66233"/>
          </a:xfrm>
          <a:custGeom>
            <a:avLst/>
            <a:gdLst/>
            <a:ahLst/>
            <a:cxnLst/>
            <a:rect l="l" t="t" r="r" b="b"/>
            <a:pathLst>
              <a:path w="45110" h="66233">
                <a:moveTo>
                  <a:pt x="45110" y="41269"/>
                </a:moveTo>
                <a:lnTo>
                  <a:pt x="44150" y="39349"/>
                </a:lnTo>
                <a:lnTo>
                  <a:pt x="43190" y="37444"/>
                </a:lnTo>
                <a:lnTo>
                  <a:pt x="42230" y="35509"/>
                </a:lnTo>
                <a:lnTo>
                  <a:pt x="40309" y="33604"/>
                </a:lnTo>
                <a:lnTo>
                  <a:pt x="39349" y="32628"/>
                </a:lnTo>
                <a:lnTo>
                  <a:pt x="37429" y="31668"/>
                </a:lnTo>
                <a:lnTo>
                  <a:pt x="35509" y="30723"/>
                </a:lnTo>
                <a:lnTo>
                  <a:pt x="34549" y="29748"/>
                </a:lnTo>
                <a:lnTo>
                  <a:pt x="32628" y="28788"/>
                </a:lnTo>
                <a:lnTo>
                  <a:pt x="30708" y="27828"/>
                </a:lnTo>
                <a:lnTo>
                  <a:pt x="28788" y="26883"/>
                </a:lnTo>
                <a:lnTo>
                  <a:pt x="26868" y="26883"/>
                </a:lnTo>
                <a:lnTo>
                  <a:pt x="24947" y="25907"/>
                </a:lnTo>
                <a:lnTo>
                  <a:pt x="24002" y="24947"/>
                </a:lnTo>
                <a:lnTo>
                  <a:pt x="22067" y="24947"/>
                </a:lnTo>
                <a:lnTo>
                  <a:pt x="21122" y="23987"/>
                </a:lnTo>
                <a:lnTo>
                  <a:pt x="19187" y="23042"/>
                </a:lnTo>
                <a:lnTo>
                  <a:pt x="18227" y="22067"/>
                </a:lnTo>
                <a:lnTo>
                  <a:pt x="17282" y="21107"/>
                </a:lnTo>
                <a:lnTo>
                  <a:pt x="16322" y="20162"/>
                </a:lnTo>
                <a:lnTo>
                  <a:pt x="16322" y="15361"/>
                </a:lnTo>
                <a:lnTo>
                  <a:pt x="17282" y="14386"/>
                </a:lnTo>
                <a:lnTo>
                  <a:pt x="18227" y="13441"/>
                </a:lnTo>
                <a:lnTo>
                  <a:pt x="19187" y="12481"/>
                </a:lnTo>
                <a:lnTo>
                  <a:pt x="21122" y="12481"/>
                </a:lnTo>
                <a:lnTo>
                  <a:pt x="22067" y="11521"/>
                </a:lnTo>
                <a:lnTo>
                  <a:pt x="28788" y="11521"/>
                </a:lnTo>
                <a:lnTo>
                  <a:pt x="30708" y="12481"/>
                </a:lnTo>
                <a:lnTo>
                  <a:pt x="32628" y="12481"/>
                </a:lnTo>
                <a:lnTo>
                  <a:pt x="33588" y="13441"/>
                </a:lnTo>
                <a:lnTo>
                  <a:pt x="34549" y="13441"/>
                </a:lnTo>
                <a:lnTo>
                  <a:pt x="36469" y="14386"/>
                </a:lnTo>
                <a:lnTo>
                  <a:pt x="37429" y="15361"/>
                </a:lnTo>
                <a:lnTo>
                  <a:pt x="38389" y="15361"/>
                </a:lnTo>
                <a:lnTo>
                  <a:pt x="39349" y="16322"/>
                </a:lnTo>
                <a:lnTo>
                  <a:pt x="41269" y="16322"/>
                </a:lnTo>
                <a:lnTo>
                  <a:pt x="41269" y="14386"/>
                </a:lnTo>
                <a:lnTo>
                  <a:pt x="42230" y="13441"/>
                </a:lnTo>
                <a:lnTo>
                  <a:pt x="42230" y="7680"/>
                </a:lnTo>
                <a:lnTo>
                  <a:pt x="41269" y="6720"/>
                </a:lnTo>
                <a:lnTo>
                  <a:pt x="41269" y="4800"/>
                </a:lnTo>
                <a:lnTo>
                  <a:pt x="40309" y="3840"/>
                </a:lnTo>
                <a:lnTo>
                  <a:pt x="39349" y="2880"/>
                </a:lnTo>
                <a:lnTo>
                  <a:pt x="38389" y="2880"/>
                </a:lnTo>
                <a:lnTo>
                  <a:pt x="37429" y="1920"/>
                </a:lnTo>
                <a:lnTo>
                  <a:pt x="36469" y="1920"/>
                </a:lnTo>
                <a:lnTo>
                  <a:pt x="34549" y="960"/>
                </a:lnTo>
                <a:lnTo>
                  <a:pt x="31668" y="960"/>
                </a:lnTo>
                <a:lnTo>
                  <a:pt x="29748" y="0"/>
                </a:lnTo>
                <a:lnTo>
                  <a:pt x="17282" y="0"/>
                </a:lnTo>
                <a:lnTo>
                  <a:pt x="14386" y="960"/>
                </a:lnTo>
                <a:lnTo>
                  <a:pt x="11506" y="1920"/>
                </a:lnTo>
                <a:lnTo>
                  <a:pt x="8641" y="3840"/>
                </a:lnTo>
                <a:lnTo>
                  <a:pt x="6720" y="4800"/>
                </a:lnTo>
                <a:lnTo>
                  <a:pt x="4800" y="6720"/>
                </a:lnTo>
                <a:lnTo>
                  <a:pt x="2880" y="8641"/>
                </a:lnTo>
                <a:lnTo>
                  <a:pt x="1920" y="11521"/>
                </a:lnTo>
                <a:lnTo>
                  <a:pt x="960" y="13441"/>
                </a:lnTo>
                <a:lnTo>
                  <a:pt x="960" y="23987"/>
                </a:lnTo>
                <a:lnTo>
                  <a:pt x="1920" y="25907"/>
                </a:lnTo>
                <a:lnTo>
                  <a:pt x="2880" y="27828"/>
                </a:lnTo>
                <a:lnTo>
                  <a:pt x="3840" y="29748"/>
                </a:lnTo>
                <a:lnTo>
                  <a:pt x="4800" y="31668"/>
                </a:lnTo>
                <a:lnTo>
                  <a:pt x="6720" y="32628"/>
                </a:lnTo>
                <a:lnTo>
                  <a:pt x="7665" y="33604"/>
                </a:lnTo>
                <a:lnTo>
                  <a:pt x="9601" y="34549"/>
                </a:lnTo>
                <a:lnTo>
                  <a:pt x="11506" y="35509"/>
                </a:lnTo>
                <a:lnTo>
                  <a:pt x="13441" y="36469"/>
                </a:lnTo>
                <a:lnTo>
                  <a:pt x="14386" y="37444"/>
                </a:lnTo>
                <a:lnTo>
                  <a:pt x="16322" y="38389"/>
                </a:lnTo>
                <a:lnTo>
                  <a:pt x="18227" y="38389"/>
                </a:lnTo>
                <a:lnTo>
                  <a:pt x="20162" y="39349"/>
                </a:lnTo>
                <a:lnTo>
                  <a:pt x="22067" y="40309"/>
                </a:lnTo>
                <a:lnTo>
                  <a:pt x="23027" y="40309"/>
                </a:lnTo>
                <a:lnTo>
                  <a:pt x="24947" y="41269"/>
                </a:lnTo>
                <a:lnTo>
                  <a:pt x="25907" y="42230"/>
                </a:lnTo>
                <a:lnTo>
                  <a:pt x="26868" y="43190"/>
                </a:lnTo>
                <a:lnTo>
                  <a:pt x="27843" y="44150"/>
                </a:lnTo>
                <a:lnTo>
                  <a:pt x="28788" y="45110"/>
                </a:lnTo>
                <a:lnTo>
                  <a:pt x="28788" y="49910"/>
                </a:lnTo>
                <a:lnTo>
                  <a:pt x="27843" y="50871"/>
                </a:lnTo>
                <a:lnTo>
                  <a:pt x="26868" y="51831"/>
                </a:lnTo>
                <a:lnTo>
                  <a:pt x="26868" y="52791"/>
                </a:lnTo>
                <a:lnTo>
                  <a:pt x="25907" y="52791"/>
                </a:lnTo>
                <a:lnTo>
                  <a:pt x="24947" y="53751"/>
                </a:lnTo>
                <a:lnTo>
                  <a:pt x="22067" y="53751"/>
                </a:lnTo>
                <a:lnTo>
                  <a:pt x="21122" y="54711"/>
                </a:lnTo>
                <a:lnTo>
                  <a:pt x="17282" y="54711"/>
                </a:lnTo>
                <a:lnTo>
                  <a:pt x="14386" y="53751"/>
                </a:lnTo>
                <a:lnTo>
                  <a:pt x="13441" y="53751"/>
                </a:lnTo>
                <a:lnTo>
                  <a:pt x="11506" y="52791"/>
                </a:lnTo>
                <a:lnTo>
                  <a:pt x="9601" y="51831"/>
                </a:lnTo>
                <a:lnTo>
                  <a:pt x="7665" y="51831"/>
                </a:lnTo>
                <a:lnTo>
                  <a:pt x="6720" y="50871"/>
                </a:lnTo>
                <a:lnTo>
                  <a:pt x="5760" y="49910"/>
                </a:lnTo>
                <a:lnTo>
                  <a:pt x="4800" y="49910"/>
                </a:lnTo>
                <a:lnTo>
                  <a:pt x="3840" y="48950"/>
                </a:lnTo>
                <a:lnTo>
                  <a:pt x="960" y="48950"/>
                </a:lnTo>
                <a:lnTo>
                  <a:pt x="960" y="50871"/>
                </a:lnTo>
                <a:lnTo>
                  <a:pt x="0" y="50871"/>
                </a:lnTo>
                <a:lnTo>
                  <a:pt x="0" y="58552"/>
                </a:lnTo>
                <a:lnTo>
                  <a:pt x="960" y="59512"/>
                </a:lnTo>
                <a:lnTo>
                  <a:pt x="960" y="61432"/>
                </a:lnTo>
                <a:lnTo>
                  <a:pt x="1920" y="61432"/>
                </a:lnTo>
                <a:lnTo>
                  <a:pt x="1920" y="62392"/>
                </a:lnTo>
                <a:lnTo>
                  <a:pt x="2880" y="62392"/>
                </a:lnTo>
                <a:lnTo>
                  <a:pt x="3840" y="63352"/>
                </a:lnTo>
                <a:lnTo>
                  <a:pt x="4800" y="63352"/>
                </a:lnTo>
                <a:lnTo>
                  <a:pt x="6720" y="64312"/>
                </a:lnTo>
                <a:lnTo>
                  <a:pt x="7665" y="64312"/>
                </a:lnTo>
                <a:lnTo>
                  <a:pt x="9601" y="65272"/>
                </a:lnTo>
                <a:lnTo>
                  <a:pt x="11506" y="65272"/>
                </a:lnTo>
                <a:lnTo>
                  <a:pt x="13441" y="66233"/>
                </a:lnTo>
                <a:lnTo>
                  <a:pt x="26868" y="66233"/>
                </a:lnTo>
                <a:lnTo>
                  <a:pt x="29748" y="65272"/>
                </a:lnTo>
                <a:lnTo>
                  <a:pt x="32628" y="64312"/>
                </a:lnTo>
                <a:lnTo>
                  <a:pt x="35509" y="63352"/>
                </a:lnTo>
                <a:lnTo>
                  <a:pt x="38389" y="61432"/>
                </a:lnTo>
                <a:lnTo>
                  <a:pt x="40309" y="59512"/>
                </a:lnTo>
                <a:lnTo>
                  <a:pt x="42230" y="57591"/>
                </a:lnTo>
                <a:lnTo>
                  <a:pt x="43190" y="54711"/>
                </a:lnTo>
                <a:lnTo>
                  <a:pt x="45110" y="51831"/>
                </a:lnTo>
                <a:lnTo>
                  <a:pt x="45110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" name="object 163"/>
          <p:cNvSpPr/>
          <p:nvPr/>
        </p:nvSpPr>
        <p:spPr>
          <a:xfrm>
            <a:off x="4845207" y="1973473"/>
            <a:ext cx="41285" cy="80634"/>
          </a:xfrm>
          <a:custGeom>
            <a:avLst/>
            <a:gdLst/>
            <a:ahLst/>
            <a:cxnLst/>
            <a:rect l="l" t="t" r="r" b="b"/>
            <a:pathLst>
              <a:path w="41285" h="80634">
                <a:moveTo>
                  <a:pt x="9601" y="1920"/>
                </a:moveTo>
                <a:lnTo>
                  <a:pt x="9601" y="16322"/>
                </a:lnTo>
                <a:lnTo>
                  <a:pt x="960" y="16322"/>
                </a:lnTo>
                <a:lnTo>
                  <a:pt x="960" y="17282"/>
                </a:lnTo>
                <a:lnTo>
                  <a:pt x="0" y="18242"/>
                </a:lnTo>
                <a:lnTo>
                  <a:pt x="0" y="26883"/>
                </a:lnTo>
                <a:lnTo>
                  <a:pt x="960" y="27843"/>
                </a:lnTo>
                <a:lnTo>
                  <a:pt x="960" y="28788"/>
                </a:lnTo>
                <a:lnTo>
                  <a:pt x="1920" y="29763"/>
                </a:lnTo>
                <a:lnTo>
                  <a:pt x="9601" y="29763"/>
                </a:lnTo>
                <a:lnTo>
                  <a:pt x="9601" y="66233"/>
                </a:lnTo>
                <a:lnTo>
                  <a:pt x="10561" y="69113"/>
                </a:lnTo>
                <a:lnTo>
                  <a:pt x="11521" y="71993"/>
                </a:lnTo>
                <a:lnTo>
                  <a:pt x="12481" y="73914"/>
                </a:lnTo>
                <a:lnTo>
                  <a:pt x="14401" y="75834"/>
                </a:lnTo>
                <a:lnTo>
                  <a:pt x="15361" y="76794"/>
                </a:lnTo>
                <a:lnTo>
                  <a:pt x="17282" y="78714"/>
                </a:lnTo>
                <a:lnTo>
                  <a:pt x="20162" y="79674"/>
                </a:lnTo>
                <a:lnTo>
                  <a:pt x="23042" y="80634"/>
                </a:lnTo>
                <a:lnTo>
                  <a:pt x="33604" y="80634"/>
                </a:lnTo>
                <a:lnTo>
                  <a:pt x="34564" y="79674"/>
                </a:lnTo>
                <a:lnTo>
                  <a:pt x="37444" y="79674"/>
                </a:lnTo>
                <a:lnTo>
                  <a:pt x="38404" y="78714"/>
                </a:lnTo>
                <a:lnTo>
                  <a:pt x="39364" y="78714"/>
                </a:lnTo>
                <a:lnTo>
                  <a:pt x="40325" y="77754"/>
                </a:lnTo>
                <a:lnTo>
                  <a:pt x="41285" y="76794"/>
                </a:lnTo>
                <a:lnTo>
                  <a:pt x="41285" y="66233"/>
                </a:lnTo>
                <a:lnTo>
                  <a:pt x="40325" y="65272"/>
                </a:lnTo>
                <a:lnTo>
                  <a:pt x="37444" y="65272"/>
                </a:lnTo>
                <a:lnTo>
                  <a:pt x="37444" y="66233"/>
                </a:lnTo>
                <a:lnTo>
                  <a:pt x="28803" y="66233"/>
                </a:lnTo>
                <a:lnTo>
                  <a:pt x="27843" y="64312"/>
                </a:lnTo>
                <a:lnTo>
                  <a:pt x="26883" y="62392"/>
                </a:lnTo>
                <a:lnTo>
                  <a:pt x="25923" y="60472"/>
                </a:lnTo>
                <a:lnTo>
                  <a:pt x="25923" y="29763"/>
                </a:lnTo>
                <a:lnTo>
                  <a:pt x="39364" y="29763"/>
                </a:lnTo>
                <a:lnTo>
                  <a:pt x="40325" y="28788"/>
                </a:lnTo>
                <a:lnTo>
                  <a:pt x="41285" y="27843"/>
                </a:lnTo>
                <a:lnTo>
                  <a:pt x="41285" y="17282"/>
                </a:lnTo>
                <a:lnTo>
                  <a:pt x="40325" y="17282"/>
                </a:lnTo>
                <a:lnTo>
                  <a:pt x="40325" y="16322"/>
                </a:lnTo>
                <a:lnTo>
                  <a:pt x="25923" y="16322"/>
                </a:lnTo>
                <a:lnTo>
                  <a:pt x="25923" y="1920"/>
                </a:lnTo>
                <a:lnTo>
                  <a:pt x="24963" y="960"/>
                </a:lnTo>
                <a:lnTo>
                  <a:pt x="24003" y="960"/>
                </a:lnTo>
                <a:lnTo>
                  <a:pt x="24003" y="0"/>
                </a:lnTo>
                <a:lnTo>
                  <a:pt x="11521" y="0"/>
                </a:lnTo>
                <a:lnTo>
                  <a:pt x="11521" y="960"/>
                </a:lnTo>
                <a:lnTo>
                  <a:pt x="9601" y="960"/>
                </a:lnTo>
                <a:lnTo>
                  <a:pt x="9601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/>
          <p:nvPr/>
        </p:nvSpPr>
        <p:spPr>
          <a:xfrm>
            <a:off x="4244263" y="2128982"/>
            <a:ext cx="79674" cy="86395"/>
          </a:xfrm>
          <a:custGeom>
            <a:avLst/>
            <a:gdLst/>
            <a:ahLst/>
            <a:cxnLst/>
            <a:rect l="l" t="t" r="r" b="b"/>
            <a:pathLst>
              <a:path w="79674" h="86395">
                <a:moveTo>
                  <a:pt x="17282" y="83515"/>
                </a:moveTo>
                <a:lnTo>
                  <a:pt x="23042" y="66248"/>
                </a:lnTo>
                <a:lnTo>
                  <a:pt x="26883" y="52806"/>
                </a:lnTo>
                <a:lnTo>
                  <a:pt x="38404" y="17282"/>
                </a:lnTo>
                <a:lnTo>
                  <a:pt x="39364" y="0"/>
                </a:lnTo>
                <a:lnTo>
                  <a:pt x="30723" y="0"/>
                </a:lnTo>
                <a:lnTo>
                  <a:pt x="30723" y="960"/>
                </a:lnTo>
                <a:lnTo>
                  <a:pt x="28803" y="960"/>
                </a:lnTo>
                <a:lnTo>
                  <a:pt x="28803" y="1920"/>
                </a:lnTo>
                <a:lnTo>
                  <a:pt x="27843" y="1920"/>
                </a:lnTo>
                <a:lnTo>
                  <a:pt x="27843" y="3840"/>
                </a:lnTo>
                <a:lnTo>
                  <a:pt x="960" y="79674"/>
                </a:lnTo>
                <a:lnTo>
                  <a:pt x="960" y="82555"/>
                </a:lnTo>
                <a:lnTo>
                  <a:pt x="0" y="83515"/>
                </a:lnTo>
                <a:lnTo>
                  <a:pt x="0" y="84475"/>
                </a:lnTo>
                <a:lnTo>
                  <a:pt x="960" y="85450"/>
                </a:lnTo>
                <a:lnTo>
                  <a:pt x="1920" y="86395"/>
                </a:lnTo>
                <a:lnTo>
                  <a:pt x="14401" y="86395"/>
                </a:lnTo>
                <a:lnTo>
                  <a:pt x="15361" y="85450"/>
                </a:lnTo>
                <a:lnTo>
                  <a:pt x="16322" y="85450"/>
                </a:lnTo>
                <a:lnTo>
                  <a:pt x="16322" y="84475"/>
                </a:lnTo>
                <a:lnTo>
                  <a:pt x="17282" y="84475"/>
                </a:lnTo>
                <a:lnTo>
                  <a:pt x="17282" y="83515"/>
                </a:lnTo>
                <a:close/>
              </a:path>
              <a:path w="79674" h="86395">
                <a:moveTo>
                  <a:pt x="50886" y="52806"/>
                </a:moveTo>
                <a:lnTo>
                  <a:pt x="26883" y="52806"/>
                </a:lnTo>
                <a:lnTo>
                  <a:pt x="23042" y="66248"/>
                </a:lnTo>
                <a:lnTo>
                  <a:pt x="54726" y="66248"/>
                </a:lnTo>
                <a:lnTo>
                  <a:pt x="60487" y="83515"/>
                </a:lnTo>
                <a:lnTo>
                  <a:pt x="60487" y="84475"/>
                </a:lnTo>
                <a:lnTo>
                  <a:pt x="61447" y="84475"/>
                </a:lnTo>
                <a:lnTo>
                  <a:pt x="61447" y="85450"/>
                </a:lnTo>
                <a:lnTo>
                  <a:pt x="62407" y="85450"/>
                </a:lnTo>
                <a:lnTo>
                  <a:pt x="63367" y="86395"/>
                </a:lnTo>
                <a:lnTo>
                  <a:pt x="76794" y="86395"/>
                </a:lnTo>
                <a:lnTo>
                  <a:pt x="77769" y="85450"/>
                </a:lnTo>
                <a:lnTo>
                  <a:pt x="78729" y="85450"/>
                </a:lnTo>
                <a:lnTo>
                  <a:pt x="78729" y="84475"/>
                </a:lnTo>
                <a:lnTo>
                  <a:pt x="79674" y="84475"/>
                </a:lnTo>
                <a:lnTo>
                  <a:pt x="78729" y="83515"/>
                </a:lnTo>
                <a:lnTo>
                  <a:pt x="78729" y="80634"/>
                </a:lnTo>
                <a:lnTo>
                  <a:pt x="77769" y="79674"/>
                </a:lnTo>
                <a:lnTo>
                  <a:pt x="51846" y="3840"/>
                </a:lnTo>
                <a:lnTo>
                  <a:pt x="51846" y="2880"/>
                </a:lnTo>
                <a:lnTo>
                  <a:pt x="50886" y="1920"/>
                </a:lnTo>
                <a:lnTo>
                  <a:pt x="49926" y="960"/>
                </a:lnTo>
                <a:lnTo>
                  <a:pt x="48966" y="960"/>
                </a:lnTo>
                <a:lnTo>
                  <a:pt x="48006" y="0"/>
                </a:lnTo>
                <a:lnTo>
                  <a:pt x="39364" y="0"/>
                </a:lnTo>
                <a:lnTo>
                  <a:pt x="38404" y="17282"/>
                </a:lnTo>
                <a:lnTo>
                  <a:pt x="50886" y="528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" name="object 165"/>
          <p:cNvSpPr/>
          <p:nvPr/>
        </p:nvSpPr>
        <p:spPr>
          <a:xfrm>
            <a:off x="4329714" y="2150104"/>
            <a:ext cx="45110" cy="66233"/>
          </a:xfrm>
          <a:custGeom>
            <a:avLst/>
            <a:gdLst/>
            <a:ahLst/>
            <a:cxnLst/>
            <a:rect l="l" t="t" r="r" b="b"/>
            <a:pathLst>
              <a:path w="45110" h="66233">
                <a:moveTo>
                  <a:pt x="6705" y="50871"/>
                </a:moveTo>
                <a:lnTo>
                  <a:pt x="5745" y="49926"/>
                </a:lnTo>
                <a:lnTo>
                  <a:pt x="4785" y="49926"/>
                </a:lnTo>
                <a:lnTo>
                  <a:pt x="3840" y="48966"/>
                </a:lnTo>
                <a:lnTo>
                  <a:pt x="944" y="48966"/>
                </a:lnTo>
                <a:lnTo>
                  <a:pt x="944" y="50871"/>
                </a:lnTo>
                <a:lnTo>
                  <a:pt x="0" y="50871"/>
                </a:lnTo>
                <a:lnTo>
                  <a:pt x="0" y="58552"/>
                </a:lnTo>
                <a:lnTo>
                  <a:pt x="944" y="59512"/>
                </a:lnTo>
                <a:lnTo>
                  <a:pt x="944" y="61432"/>
                </a:lnTo>
                <a:lnTo>
                  <a:pt x="1904" y="61432"/>
                </a:lnTo>
                <a:lnTo>
                  <a:pt x="1904" y="62392"/>
                </a:lnTo>
                <a:lnTo>
                  <a:pt x="2865" y="62392"/>
                </a:lnTo>
                <a:lnTo>
                  <a:pt x="3840" y="63352"/>
                </a:lnTo>
                <a:lnTo>
                  <a:pt x="4785" y="63352"/>
                </a:lnTo>
                <a:lnTo>
                  <a:pt x="6705" y="64328"/>
                </a:lnTo>
                <a:lnTo>
                  <a:pt x="7665" y="64328"/>
                </a:lnTo>
                <a:lnTo>
                  <a:pt x="9585" y="65272"/>
                </a:lnTo>
                <a:lnTo>
                  <a:pt x="11506" y="65272"/>
                </a:lnTo>
                <a:lnTo>
                  <a:pt x="13426" y="66233"/>
                </a:lnTo>
                <a:lnTo>
                  <a:pt x="26868" y="66233"/>
                </a:lnTo>
                <a:lnTo>
                  <a:pt x="29748" y="65272"/>
                </a:lnTo>
                <a:lnTo>
                  <a:pt x="32628" y="64328"/>
                </a:lnTo>
                <a:lnTo>
                  <a:pt x="35509" y="63352"/>
                </a:lnTo>
                <a:lnTo>
                  <a:pt x="38389" y="61432"/>
                </a:lnTo>
                <a:lnTo>
                  <a:pt x="40309" y="59512"/>
                </a:lnTo>
                <a:lnTo>
                  <a:pt x="42230" y="57591"/>
                </a:lnTo>
                <a:lnTo>
                  <a:pt x="43190" y="54711"/>
                </a:lnTo>
                <a:lnTo>
                  <a:pt x="45110" y="51831"/>
                </a:lnTo>
                <a:lnTo>
                  <a:pt x="45110" y="41285"/>
                </a:lnTo>
                <a:lnTo>
                  <a:pt x="44150" y="39364"/>
                </a:lnTo>
                <a:lnTo>
                  <a:pt x="43190" y="37444"/>
                </a:lnTo>
                <a:lnTo>
                  <a:pt x="42230" y="35524"/>
                </a:lnTo>
                <a:lnTo>
                  <a:pt x="40309" y="33604"/>
                </a:lnTo>
                <a:lnTo>
                  <a:pt x="39349" y="32644"/>
                </a:lnTo>
                <a:lnTo>
                  <a:pt x="37429" y="31683"/>
                </a:lnTo>
                <a:lnTo>
                  <a:pt x="36469" y="30723"/>
                </a:lnTo>
                <a:lnTo>
                  <a:pt x="34549" y="29763"/>
                </a:lnTo>
                <a:lnTo>
                  <a:pt x="32628" y="28803"/>
                </a:lnTo>
                <a:lnTo>
                  <a:pt x="30708" y="27843"/>
                </a:lnTo>
                <a:lnTo>
                  <a:pt x="28788" y="26883"/>
                </a:lnTo>
                <a:lnTo>
                  <a:pt x="26868" y="26883"/>
                </a:lnTo>
                <a:lnTo>
                  <a:pt x="25908" y="25923"/>
                </a:lnTo>
                <a:lnTo>
                  <a:pt x="23987" y="24963"/>
                </a:lnTo>
                <a:lnTo>
                  <a:pt x="22067" y="24963"/>
                </a:lnTo>
                <a:lnTo>
                  <a:pt x="21107" y="24002"/>
                </a:lnTo>
                <a:lnTo>
                  <a:pt x="19187" y="23042"/>
                </a:lnTo>
                <a:lnTo>
                  <a:pt x="18227" y="22082"/>
                </a:lnTo>
                <a:lnTo>
                  <a:pt x="17266" y="21122"/>
                </a:lnTo>
                <a:lnTo>
                  <a:pt x="16306" y="20162"/>
                </a:lnTo>
                <a:lnTo>
                  <a:pt x="16306" y="15361"/>
                </a:lnTo>
                <a:lnTo>
                  <a:pt x="17266" y="14401"/>
                </a:lnTo>
                <a:lnTo>
                  <a:pt x="18227" y="13441"/>
                </a:lnTo>
                <a:lnTo>
                  <a:pt x="19187" y="12481"/>
                </a:lnTo>
                <a:lnTo>
                  <a:pt x="21107" y="12481"/>
                </a:lnTo>
                <a:lnTo>
                  <a:pt x="22067" y="11521"/>
                </a:lnTo>
                <a:lnTo>
                  <a:pt x="28788" y="11521"/>
                </a:lnTo>
                <a:lnTo>
                  <a:pt x="30708" y="12481"/>
                </a:lnTo>
                <a:lnTo>
                  <a:pt x="32628" y="12481"/>
                </a:lnTo>
                <a:lnTo>
                  <a:pt x="33588" y="13441"/>
                </a:lnTo>
                <a:lnTo>
                  <a:pt x="34549" y="13441"/>
                </a:lnTo>
                <a:lnTo>
                  <a:pt x="36469" y="14401"/>
                </a:lnTo>
                <a:lnTo>
                  <a:pt x="37429" y="15361"/>
                </a:lnTo>
                <a:lnTo>
                  <a:pt x="38389" y="15361"/>
                </a:lnTo>
                <a:lnTo>
                  <a:pt x="39349" y="16322"/>
                </a:lnTo>
                <a:lnTo>
                  <a:pt x="41269" y="16322"/>
                </a:lnTo>
                <a:lnTo>
                  <a:pt x="41269" y="14401"/>
                </a:lnTo>
                <a:lnTo>
                  <a:pt x="42230" y="13441"/>
                </a:lnTo>
                <a:lnTo>
                  <a:pt x="42230" y="6720"/>
                </a:lnTo>
                <a:lnTo>
                  <a:pt x="41269" y="6720"/>
                </a:lnTo>
                <a:lnTo>
                  <a:pt x="41269" y="4800"/>
                </a:lnTo>
                <a:lnTo>
                  <a:pt x="40309" y="3840"/>
                </a:lnTo>
                <a:lnTo>
                  <a:pt x="39349" y="2880"/>
                </a:lnTo>
                <a:lnTo>
                  <a:pt x="38389" y="2880"/>
                </a:lnTo>
                <a:lnTo>
                  <a:pt x="37429" y="1920"/>
                </a:lnTo>
                <a:lnTo>
                  <a:pt x="36469" y="1920"/>
                </a:lnTo>
                <a:lnTo>
                  <a:pt x="34549" y="960"/>
                </a:lnTo>
                <a:lnTo>
                  <a:pt x="31668" y="960"/>
                </a:lnTo>
                <a:lnTo>
                  <a:pt x="29748" y="0"/>
                </a:lnTo>
                <a:lnTo>
                  <a:pt x="17266" y="0"/>
                </a:lnTo>
                <a:lnTo>
                  <a:pt x="14386" y="960"/>
                </a:lnTo>
                <a:lnTo>
                  <a:pt x="11506" y="1920"/>
                </a:lnTo>
                <a:lnTo>
                  <a:pt x="8625" y="3840"/>
                </a:lnTo>
                <a:lnTo>
                  <a:pt x="6705" y="4800"/>
                </a:lnTo>
                <a:lnTo>
                  <a:pt x="4785" y="6720"/>
                </a:lnTo>
                <a:lnTo>
                  <a:pt x="2865" y="8641"/>
                </a:lnTo>
                <a:lnTo>
                  <a:pt x="1904" y="11521"/>
                </a:lnTo>
                <a:lnTo>
                  <a:pt x="944" y="13441"/>
                </a:lnTo>
                <a:lnTo>
                  <a:pt x="944" y="24002"/>
                </a:lnTo>
                <a:lnTo>
                  <a:pt x="1904" y="25923"/>
                </a:lnTo>
                <a:lnTo>
                  <a:pt x="2865" y="27843"/>
                </a:lnTo>
                <a:lnTo>
                  <a:pt x="3840" y="29763"/>
                </a:lnTo>
                <a:lnTo>
                  <a:pt x="4785" y="31683"/>
                </a:lnTo>
                <a:lnTo>
                  <a:pt x="6705" y="32644"/>
                </a:lnTo>
                <a:lnTo>
                  <a:pt x="7665" y="33604"/>
                </a:lnTo>
                <a:lnTo>
                  <a:pt x="9585" y="34564"/>
                </a:lnTo>
                <a:lnTo>
                  <a:pt x="11506" y="35524"/>
                </a:lnTo>
                <a:lnTo>
                  <a:pt x="13426" y="36484"/>
                </a:lnTo>
                <a:lnTo>
                  <a:pt x="14386" y="37444"/>
                </a:lnTo>
                <a:lnTo>
                  <a:pt x="16306" y="38404"/>
                </a:lnTo>
                <a:lnTo>
                  <a:pt x="18227" y="38404"/>
                </a:lnTo>
                <a:lnTo>
                  <a:pt x="20147" y="39364"/>
                </a:lnTo>
                <a:lnTo>
                  <a:pt x="22067" y="40325"/>
                </a:lnTo>
                <a:lnTo>
                  <a:pt x="23027" y="40325"/>
                </a:lnTo>
                <a:lnTo>
                  <a:pt x="24947" y="41285"/>
                </a:lnTo>
                <a:lnTo>
                  <a:pt x="25908" y="42245"/>
                </a:lnTo>
                <a:lnTo>
                  <a:pt x="26868" y="43205"/>
                </a:lnTo>
                <a:lnTo>
                  <a:pt x="27828" y="44150"/>
                </a:lnTo>
                <a:lnTo>
                  <a:pt x="28788" y="45125"/>
                </a:lnTo>
                <a:lnTo>
                  <a:pt x="28788" y="49926"/>
                </a:lnTo>
                <a:lnTo>
                  <a:pt x="27828" y="50871"/>
                </a:lnTo>
                <a:lnTo>
                  <a:pt x="26868" y="51831"/>
                </a:lnTo>
                <a:lnTo>
                  <a:pt x="26868" y="52806"/>
                </a:lnTo>
                <a:lnTo>
                  <a:pt x="25908" y="52806"/>
                </a:lnTo>
                <a:lnTo>
                  <a:pt x="24947" y="53766"/>
                </a:lnTo>
                <a:lnTo>
                  <a:pt x="22067" y="53766"/>
                </a:lnTo>
                <a:lnTo>
                  <a:pt x="21107" y="54711"/>
                </a:lnTo>
                <a:lnTo>
                  <a:pt x="17266" y="54711"/>
                </a:lnTo>
                <a:lnTo>
                  <a:pt x="14386" y="53766"/>
                </a:lnTo>
                <a:lnTo>
                  <a:pt x="13426" y="53766"/>
                </a:lnTo>
                <a:lnTo>
                  <a:pt x="11506" y="52806"/>
                </a:lnTo>
                <a:lnTo>
                  <a:pt x="9585" y="51831"/>
                </a:lnTo>
                <a:lnTo>
                  <a:pt x="7665" y="51831"/>
                </a:lnTo>
                <a:lnTo>
                  <a:pt x="6705" y="5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" name="object 166"/>
          <p:cNvSpPr/>
          <p:nvPr/>
        </p:nvSpPr>
        <p:spPr>
          <a:xfrm>
            <a:off x="4387306" y="2151065"/>
            <a:ext cx="17282" cy="64312"/>
          </a:xfrm>
          <a:custGeom>
            <a:avLst/>
            <a:gdLst/>
            <a:ahLst/>
            <a:cxnLst/>
            <a:rect l="l" t="t" r="r" b="b"/>
            <a:pathLst>
              <a:path w="17282" h="64312">
                <a:moveTo>
                  <a:pt x="960" y="960"/>
                </a:moveTo>
                <a:lnTo>
                  <a:pt x="960" y="1920"/>
                </a:lnTo>
                <a:lnTo>
                  <a:pt x="0" y="1920"/>
                </a:lnTo>
                <a:lnTo>
                  <a:pt x="0" y="62392"/>
                </a:lnTo>
                <a:lnTo>
                  <a:pt x="960" y="62392"/>
                </a:lnTo>
                <a:lnTo>
                  <a:pt x="960" y="63367"/>
                </a:lnTo>
                <a:lnTo>
                  <a:pt x="1920" y="63367"/>
                </a:lnTo>
                <a:lnTo>
                  <a:pt x="2880" y="64312"/>
                </a:lnTo>
                <a:lnTo>
                  <a:pt x="13441" y="64312"/>
                </a:lnTo>
                <a:lnTo>
                  <a:pt x="14401" y="63367"/>
                </a:lnTo>
                <a:lnTo>
                  <a:pt x="16322" y="63367"/>
                </a:lnTo>
                <a:lnTo>
                  <a:pt x="16322" y="62392"/>
                </a:lnTo>
                <a:lnTo>
                  <a:pt x="17282" y="62392"/>
                </a:lnTo>
                <a:lnTo>
                  <a:pt x="17282" y="1920"/>
                </a:lnTo>
                <a:lnTo>
                  <a:pt x="16322" y="1920"/>
                </a:lnTo>
                <a:lnTo>
                  <a:pt x="16322" y="960"/>
                </a:lnTo>
                <a:lnTo>
                  <a:pt x="14401" y="960"/>
                </a:lnTo>
                <a:lnTo>
                  <a:pt x="13441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" name="object 167"/>
          <p:cNvSpPr/>
          <p:nvPr/>
        </p:nvSpPr>
        <p:spPr>
          <a:xfrm>
            <a:off x="4386346" y="2125141"/>
            <a:ext cx="19202" cy="17282"/>
          </a:xfrm>
          <a:custGeom>
            <a:avLst/>
            <a:gdLst/>
            <a:ahLst/>
            <a:cxnLst/>
            <a:rect l="l" t="t" r="r" b="b"/>
            <a:pathLst>
              <a:path w="19202" h="17282">
                <a:moveTo>
                  <a:pt x="19202" y="8641"/>
                </a:moveTo>
                <a:lnTo>
                  <a:pt x="19202" y="5760"/>
                </a:lnTo>
                <a:lnTo>
                  <a:pt x="18242" y="2880"/>
                </a:lnTo>
                <a:lnTo>
                  <a:pt x="17282" y="1920"/>
                </a:lnTo>
                <a:lnTo>
                  <a:pt x="16322" y="960"/>
                </a:lnTo>
                <a:lnTo>
                  <a:pt x="13441" y="0"/>
                </a:lnTo>
                <a:lnTo>
                  <a:pt x="5760" y="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12481"/>
                </a:lnTo>
                <a:lnTo>
                  <a:pt x="960" y="14401"/>
                </a:lnTo>
                <a:lnTo>
                  <a:pt x="1920" y="15361"/>
                </a:lnTo>
                <a:lnTo>
                  <a:pt x="2880" y="17282"/>
                </a:lnTo>
                <a:lnTo>
                  <a:pt x="15361" y="17282"/>
                </a:lnTo>
                <a:lnTo>
                  <a:pt x="17282" y="15361"/>
                </a:lnTo>
                <a:lnTo>
                  <a:pt x="18242" y="14401"/>
                </a:lnTo>
                <a:lnTo>
                  <a:pt x="19202" y="12481"/>
                </a:lnTo>
                <a:lnTo>
                  <a:pt x="19202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" name="object 168"/>
          <p:cNvSpPr/>
          <p:nvPr/>
        </p:nvSpPr>
        <p:spPr>
          <a:xfrm>
            <a:off x="4436257" y="2202911"/>
            <a:ext cx="9601" cy="13426"/>
          </a:xfrm>
          <a:custGeom>
            <a:avLst/>
            <a:gdLst/>
            <a:ahLst/>
            <a:cxnLst/>
            <a:rect l="l" t="t" r="r" b="b"/>
            <a:pathLst>
              <a:path w="9601" h="13426">
                <a:moveTo>
                  <a:pt x="9601" y="12466"/>
                </a:moveTo>
                <a:lnTo>
                  <a:pt x="6720" y="1904"/>
                </a:lnTo>
                <a:lnTo>
                  <a:pt x="3840" y="1904"/>
                </a:lnTo>
                <a:lnTo>
                  <a:pt x="960" y="960"/>
                </a:lnTo>
                <a:lnTo>
                  <a:pt x="0" y="0"/>
                </a:lnTo>
                <a:lnTo>
                  <a:pt x="2880" y="13426"/>
                </a:lnTo>
                <a:lnTo>
                  <a:pt x="6720" y="13426"/>
                </a:lnTo>
                <a:lnTo>
                  <a:pt x="9601" y="124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" name="object 169"/>
          <p:cNvSpPr/>
          <p:nvPr/>
        </p:nvSpPr>
        <p:spPr>
          <a:xfrm>
            <a:off x="4417070" y="2150104"/>
            <a:ext cx="53751" cy="66233"/>
          </a:xfrm>
          <a:custGeom>
            <a:avLst/>
            <a:gdLst/>
            <a:ahLst/>
            <a:cxnLst/>
            <a:rect l="l" t="t" r="r" b="b"/>
            <a:pathLst>
              <a:path w="53751" h="66233">
                <a:moveTo>
                  <a:pt x="4785" y="17282"/>
                </a:moveTo>
                <a:lnTo>
                  <a:pt x="4785" y="18242"/>
                </a:lnTo>
                <a:lnTo>
                  <a:pt x="8625" y="18242"/>
                </a:lnTo>
                <a:lnTo>
                  <a:pt x="9585" y="17282"/>
                </a:lnTo>
                <a:lnTo>
                  <a:pt x="10561" y="17282"/>
                </a:lnTo>
                <a:lnTo>
                  <a:pt x="11506" y="16322"/>
                </a:lnTo>
                <a:lnTo>
                  <a:pt x="13426" y="15361"/>
                </a:lnTo>
                <a:lnTo>
                  <a:pt x="15346" y="14401"/>
                </a:lnTo>
                <a:lnTo>
                  <a:pt x="17266" y="14401"/>
                </a:lnTo>
                <a:lnTo>
                  <a:pt x="19187" y="13441"/>
                </a:lnTo>
                <a:lnTo>
                  <a:pt x="21107" y="12481"/>
                </a:lnTo>
                <a:lnTo>
                  <a:pt x="30708" y="12481"/>
                </a:lnTo>
                <a:lnTo>
                  <a:pt x="31668" y="13441"/>
                </a:lnTo>
                <a:lnTo>
                  <a:pt x="33588" y="13441"/>
                </a:lnTo>
                <a:lnTo>
                  <a:pt x="34549" y="14401"/>
                </a:lnTo>
                <a:lnTo>
                  <a:pt x="35509" y="15361"/>
                </a:lnTo>
                <a:lnTo>
                  <a:pt x="36469" y="16322"/>
                </a:lnTo>
                <a:lnTo>
                  <a:pt x="36469" y="17282"/>
                </a:lnTo>
                <a:lnTo>
                  <a:pt x="37429" y="19202"/>
                </a:lnTo>
                <a:lnTo>
                  <a:pt x="37429" y="26883"/>
                </a:lnTo>
                <a:lnTo>
                  <a:pt x="26868" y="26883"/>
                </a:lnTo>
                <a:lnTo>
                  <a:pt x="22067" y="27843"/>
                </a:lnTo>
                <a:lnTo>
                  <a:pt x="18227" y="28803"/>
                </a:lnTo>
                <a:lnTo>
                  <a:pt x="14401" y="28803"/>
                </a:lnTo>
                <a:lnTo>
                  <a:pt x="10561" y="30723"/>
                </a:lnTo>
                <a:lnTo>
                  <a:pt x="8625" y="31683"/>
                </a:lnTo>
                <a:lnTo>
                  <a:pt x="5745" y="33604"/>
                </a:lnTo>
                <a:lnTo>
                  <a:pt x="3840" y="35524"/>
                </a:lnTo>
                <a:lnTo>
                  <a:pt x="1905" y="38404"/>
                </a:lnTo>
                <a:lnTo>
                  <a:pt x="944" y="41285"/>
                </a:lnTo>
                <a:lnTo>
                  <a:pt x="0" y="44150"/>
                </a:lnTo>
                <a:lnTo>
                  <a:pt x="0" y="49926"/>
                </a:lnTo>
                <a:lnTo>
                  <a:pt x="944" y="52806"/>
                </a:lnTo>
                <a:lnTo>
                  <a:pt x="1905" y="55671"/>
                </a:lnTo>
                <a:lnTo>
                  <a:pt x="2880" y="57591"/>
                </a:lnTo>
                <a:lnTo>
                  <a:pt x="4785" y="59512"/>
                </a:lnTo>
                <a:lnTo>
                  <a:pt x="6720" y="61432"/>
                </a:lnTo>
                <a:lnTo>
                  <a:pt x="8625" y="63352"/>
                </a:lnTo>
                <a:lnTo>
                  <a:pt x="10561" y="64328"/>
                </a:lnTo>
                <a:lnTo>
                  <a:pt x="13426" y="65272"/>
                </a:lnTo>
                <a:lnTo>
                  <a:pt x="15346" y="66233"/>
                </a:lnTo>
                <a:lnTo>
                  <a:pt x="22067" y="66233"/>
                </a:lnTo>
                <a:lnTo>
                  <a:pt x="19187" y="52806"/>
                </a:lnTo>
                <a:lnTo>
                  <a:pt x="17266" y="50871"/>
                </a:lnTo>
                <a:lnTo>
                  <a:pt x="16306" y="48966"/>
                </a:lnTo>
                <a:lnTo>
                  <a:pt x="16306" y="45125"/>
                </a:lnTo>
                <a:lnTo>
                  <a:pt x="17266" y="44150"/>
                </a:lnTo>
                <a:lnTo>
                  <a:pt x="17266" y="43205"/>
                </a:lnTo>
                <a:lnTo>
                  <a:pt x="18227" y="41285"/>
                </a:lnTo>
                <a:lnTo>
                  <a:pt x="19187" y="40325"/>
                </a:lnTo>
                <a:lnTo>
                  <a:pt x="20147" y="40325"/>
                </a:lnTo>
                <a:lnTo>
                  <a:pt x="21107" y="39364"/>
                </a:lnTo>
                <a:lnTo>
                  <a:pt x="23027" y="38404"/>
                </a:lnTo>
                <a:lnTo>
                  <a:pt x="24947" y="38404"/>
                </a:lnTo>
                <a:lnTo>
                  <a:pt x="26868" y="37444"/>
                </a:lnTo>
                <a:lnTo>
                  <a:pt x="37429" y="37444"/>
                </a:lnTo>
                <a:lnTo>
                  <a:pt x="37429" y="47990"/>
                </a:lnTo>
                <a:lnTo>
                  <a:pt x="35509" y="49926"/>
                </a:lnTo>
                <a:lnTo>
                  <a:pt x="33588" y="51831"/>
                </a:lnTo>
                <a:lnTo>
                  <a:pt x="31668" y="52806"/>
                </a:lnTo>
                <a:lnTo>
                  <a:pt x="29748" y="53766"/>
                </a:lnTo>
                <a:lnTo>
                  <a:pt x="27828" y="54711"/>
                </a:lnTo>
                <a:lnTo>
                  <a:pt x="25908" y="54711"/>
                </a:lnTo>
                <a:lnTo>
                  <a:pt x="28788" y="65272"/>
                </a:lnTo>
                <a:lnTo>
                  <a:pt x="31668" y="64328"/>
                </a:lnTo>
                <a:lnTo>
                  <a:pt x="35509" y="62392"/>
                </a:lnTo>
                <a:lnTo>
                  <a:pt x="38389" y="60487"/>
                </a:lnTo>
                <a:lnTo>
                  <a:pt x="40309" y="58552"/>
                </a:lnTo>
                <a:lnTo>
                  <a:pt x="40309" y="64328"/>
                </a:lnTo>
                <a:lnTo>
                  <a:pt x="41269" y="64328"/>
                </a:lnTo>
                <a:lnTo>
                  <a:pt x="42230" y="65272"/>
                </a:lnTo>
                <a:lnTo>
                  <a:pt x="52791" y="65272"/>
                </a:lnTo>
                <a:lnTo>
                  <a:pt x="52791" y="64328"/>
                </a:lnTo>
                <a:lnTo>
                  <a:pt x="53751" y="64328"/>
                </a:lnTo>
                <a:lnTo>
                  <a:pt x="53751" y="15361"/>
                </a:lnTo>
                <a:lnTo>
                  <a:pt x="52791" y="12481"/>
                </a:lnTo>
                <a:lnTo>
                  <a:pt x="51831" y="9601"/>
                </a:lnTo>
                <a:lnTo>
                  <a:pt x="49911" y="7680"/>
                </a:lnTo>
                <a:lnTo>
                  <a:pt x="47990" y="5760"/>
                </a:lnTo>
                <a:lnTo>
                  <a:pt x="46070" y="3840"/>
                </a:lnTo>
                <a:lnTo>
                  <a:pt x="43190" y="1920"/>
                </a:lnTo>
                <a:lnTo>
                  <a:pt x="40309" y="960"/>
                </a:lnTo>
                <a:lnTo>
                  <a:pt x="36469" y="0"/>
                </a:lnTo>
                <a:lnTo>
                  <a:pt x="23027" y="0"/>
                </a:lnTo>
                <a:lnTo>
                  <a:pt x="20147" y="960"/>
                </a:lnTo>
                <a:lnTo>
                  <a:pt x="18227" y="960"/>
                </a:lnTo>
                <a:lnTo>
                  <a:pt x="16306" y="1920"/>
                </a:lnTo>
                <a:lnTo>
                  <a:pt x="13426" y="1920"/>
                </a:lnTo>
                <a:lnTo>
                  <a:pt x="11506" y="2880"/>
                </a:lnTo>
                <a:lnTo>
                  <a:pt x="9585" y="3840"/>
                </a:lnTo>
                <a:lnTo>
                  <a:pt x="8625" y="4800"/>
                </a:lnTo>
                <a:lnTo>
                  <a:pt x="6720" y="4800"/>
                </a:lnTo>
                <a:lnTo>
                  <a:pt x="5745" y="5760"/>
                </a:lnTo>
                <a:lnTo>
                  <a:pt x="4785" y="6720"/>
                </a:lnTo>
                <a:lnTo>
                  <a:pt x="3840" y="7680"/>
                </a:lnTo>
                <a:lnTo>
                  <a:pt x="3840" y="16322"/>
                </a:lnTo>
                <a:lnTo>
                  <a:pt x="4785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" name="object 170"/>
          <p:cNvSpPr/>
          <p:nvPr/>
        </p:nvSpPr>
        <p:spPr>
          <a:xfrm>
            <a:off x="4488103" y="2150104"/>
            <a:ext cx="56631" cy="65272"/>
          </a:xfrm>
          <a:custGeom>
            <a:avLst/>
            <a:gdLst/>
            <a:ahLst/>
            <a:cxnLst/>
            <a:rect l="l" t="t" r="r" b="b"/>
            <a:pathLst>
              <a:path w="56631" h="65272">
                <a:moveTo>
                  <a:pt x="14401" y="10561"/>
                </a:moveTo>
                <a:lnTo>
                  <a:pt x="14401" y="2880"/>
                </a:lnTo>
                <a:lnTo>
                  <a:pt x="13441" y="2880"/>
                </a:lnTo>
                <a:lnTo>
                  <a:pt x="13441" y="1920"/>
                </a:lnTo>
                <a:lnTo>
                  <a:pt x="12481" y="1920"/>
                </a:lnTo>
                <a:lnTo>
                  <a:pt x="11521" y="960"/>
                </a:lnTo>
                <a:lnTo>
                  <a:pt x="2880" y="960"/>
                </a:lnTo>
                <a:lnTo>
                  <a:pt x="1920" y="1920"/>
                </a:lnTo>
                <a:lnTo>
                  <a:pt x="0" y="1920"/>
                </a:lnTo>
                <a:lnTo>
                  <a:pt x="0" y="63352"/>
                </a:lnTo>
                <a:lnTo>
                  <a:pt x="960" y="64328"/>
                </a:lnTo>
                <a:lnTo>
                  <a:pt x="1920" y="64328"/>
                </a:lnTo>
                <a:lnTo>
                  <a:pt x="1920" y="65272"/>
                </a:lnTo>
                <a:lnTo>
                  <a:pt x="13441" y="65272"/>
                </a:lnTo>
                <a:lnTo>
                  <a:pt x="14401" y="64328"/>
                </a:lnTo>
                <a:lnTo>
                  <a:pt x="16322" y="64328"/>
                </a:lnTo>
                <a:lnTo>
                  <a:pt x="16322" y="23042"/>
                </a:lnTo>
                <a:lnTo>
                  <a:pt x="19202" y="20162"/>
                </a:lnTo>
                <a:lnTo>
                  <a:pt x="21107" y="18242"/>
                </a:lnTo>
                <a:lnTo>
                  <a:pt x="23042" y="16322"/>
                </a:lnTo>
                <a:lnTo>
                  <a:pt x="25923" y="15361"/>
                </a:lnTo>
                <a:lnTo>
                  <a:pt x="27828" y="14401"/>
                </a:lnTo>
                <a:lnTo>
                  <a:pt x="32628" y="14401"/>
                </a:lnTo>
                <a:lnTo>
                  <a:pt x="34564" y="15361"/>
                </a:lnTo>
                <a:lnTo>
                  <a:pt x="35509" y="16322"/>
                </a:lnTo>
                <a:lnTo>
                  <a:pt x="36469" y="17282"/>
                </a:lnTo>
                <a:lnTo>
                  <a:pt x="37444" y="18242"/>
                </a:lnTo>
                <a:lnTo>
                  <a:pt x="38389" y="19202"/>
                </a:lnTo>
                <a:lnTo>
                  <a:pt x="38389" y="21122"/>
                </a:lnTo>
                <a:lnTo>
                  <a:pt x="39349" y="22082"/>
                </a:lnTo>
                <a:lnTo>
                  <a:pt x="39349" y="63352"/>
                </a:lnTo>
                <a:lnTo>
                  <a:pt x="40309" y="63352"/>
                </a:lnTo>
                <a:lnTo>
                  <a:pt x="40309" y="64328"/>
                </a:lnTo>
                <a:lnTo>
                  <a:pt x="41285" y="64328"/>
                </a:lnTo>
                <a:lnTo>
                  <a:pt x="42230" y="65272"/>
                </a:lnTo>
                <a:lnTo>
                  <a:pt x="52791" y="65272"/>
                </a:lnTo>
                <a:lnTo>
                  <a:pt x="53751" y="64328"/>
                </a:lnTo>
                <a:lnTo>
                  <a:pt x="55671" y="64328"/>
                </a:lnTo>
                <a:lnTo>
                  <a:pt x="55671" y="63352"/>
                </a:lnTo>
                <a:lnTo>
                  <a:pt x="56631" y="63352"/>
                </a:lnTo>
                <a:lnTo>
                  <a:pt x="56631" y="22082"/>
                </a:lnTo>
                <a:lnTo>
                  <a:pt x="55671" y="18242"/>
                </a:lnTo>
                <a:lnTo>
                  <a:pt x="54711" y="15361"/>
                </a:lnTo>
                <a:lnTo>
                  <a:pt x="54711" y="12481"/>
                </a:lnTo>
                <a:lnTo>
                  <a:pt x="52791" y="9601"/>
                </a:lnTo>
                <a:lnTo>
                  <a:pt x="51831" y="7680"/>
                </a:lnTo>
                <a:lnTo>
                  <a:pt x="49911" y="4800"/>
                </a:lnTo>
                <a:lnTo>
                  <a:pt x="47990" y="2880"/>
                </a:lnTo>
                <a:lnTo>
                  <a:pt x="45110" y="1920"/>
                </a:lnTo>
                <a:lnTo>
                  <a:pt x="42230" y="960"/>
                </a:lnTo>
                <a:lnTo>
                  <a:pt x="38389" y="0"/>
                </a:lnTo>
                <a:lnTo>
                  <a:pt x="30723" y="0"/>
                </a:lnTo>
                <a:lnTo>
                  <a:pt x="27828" y="960"/>
                </a:lnTo>
                <a:lnTo>
                  <a:pt x="24003" y="2880"/>
                </a:lnTo>
                <a:lnTo>
                  <a:pt x="21107" y="4800"/>
                </a:lnTo>
                <a:lnTo>
                  <a:pt x="17282" y="6720"/>
                </a:lnTo>
                <a:lnTo>
                  <a:pt x="14401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" name="object 171"/>
          <p:cNvSpPr/>
          <p:nvPr/>
        </p:nvSpPr>
        <p:spPr>
          <a:xfrm>
            <a:off x="4250024" y="2284506"/>
            <a:ext cx="25923" cy="38389"/>
          </a:xfrm>
          <a:custGeom>
            <a:avLst/>
            <a:gdLst/>
            <a:ahLst/>
            <a:cxnLst/>
            <a:rect l="l" t="t" r="r" b="b"/>
            <a:pathLst>
              <a:path w="25923" h="38389">
                <a:moveTo>
                  <a:pt x="1920" y="22067"/>
                </a:moveTo>
                <a:lnTo>
                  <a:pt x="960" y="23027"/>
                </a:lnTo>
                <a:lnTo>
                  <a:pt x="960" y="24002"/>
                </a:lnTo>
                <a:lnTo>
                  <a:pt x="0" y="25907"/>
                </a:lnTo>
                <a:lnTo>
                  <a:pt x="0" y="35509"/>
                </a:lnTo>
                <a:lnTo>
                  <a:pt x="960" y="36469"/>
                </a:lnTo>
                <a:lnTo>
                  <a:pt x="1920" y="37429"/>
                </a:lnTo>
                <a:lnTo>
                  <a:pt x="2880" y="37429"/>
                </a:lnTo>
                <a:lnTo>
                  <a:pt x="3840" y="38389"/>
                </a:lnTo>
                <a:lnTo>
                  <a:pt x="14401" y="38389"/>
                </a:lnTo>
                <a:lnTo>
                  <a:pt x="15361" y="37429"/>
                </a:lnTo>
                <a:lnTo>
                  <a:pt x="16322" y="36469"/>
                </a:lnTo>
                <a:lnTo>
                  <a:pt x="17282" y="36469"/>
                </a:lnTo>
                <a:lnTo>
                  <a:pt x="17282" y="35509"/>
                </a:lnTo>
                <a:lnTo>
                  <a:pt x="18242" y="34564"/>
                </a:lnTo>
                <a:lnTo>
                  <a:pt x="18242" y="21107"/>
                </a:lnTo>
                <a:lnTo>
                  <a:pt x="25923" y="2880"/>
                </a:lnTo>
                <a:lnTo>
                  <a:pt x="25923" y="960"/>
                </a:lnTo>
                <a:lnTo>
                  <a:pt x="24963" y="960"/>
                </a:lnTo>
                <a:lnTo>
                  <a:pt x="24963" y="0"/>
                </a:lnTo>
                <a:lnTo>
                  <a:pt x="18242" y="0"/>
                </a:lnTo>
                <a:lnTo>
                  <a:pt x="17282" y="960"/>
                </a:lnTo>
                <a:lnTo>
                  <a:pt x="15361" y="960"/>
                </a:lnTo>
                <a:lnTo>
                  <a:pt x="14401" y="1920"/>
                </a:lnTo>
                <a:lnTo>
                  <a:pt x="13441" y="2880"/>
                </a:lnTo>
                <a:lnTo>
                  <a:pt x="4800" y="15346"/>
                </a:lnTo>
                <a:lnTo>
                  <a:pt x="3840" y="16322"/>
                </a:lnTo>
                <a:lnTo>
                  <a:pt x="2880" y="18227"/>
                </a:lnTo>
                <a:lnTo>
                  <a:pt x="2880" y="19187"/>
                </a:lnTo>
                <a:lnTo>
                  <a:pt x="1920" y="20162"/>
                </a:lnTo>
                <a:lnTo>
                  <a:pt x="1920" y="22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" name="object 172"/>
          <p:cNvSpPr/>
          <p:nvPr/>
        </p:nvSpPr>
        <p:spPr>
          <a:xfrm>
            <a:off x="4286509" y="2312349"/>
            <a:ext cx="93116" cy="65272"/>
          </a:xfrm>
          <a:custGeom>
            <a:avLst/>
            <a:gdLst/>
            <a:ahLst/>
            <a:cxnLst/>
            <a:rect l="l" t="t" r="r" b="b"/>
            <a:pathLst>
              <a:path w="93116" h="65272">
                <a:moveTo>
                  <a:pt x="88315" y="65272"/>
                </a:moveTo>
                <a:lnTo>
                  <a:pt x="90236" y="65272"/>
                </a:lnTo>
                <a:lnTo>
                  <a:pt x="91196" y="64312"/>
                </a:lnTo>
                <a:lnTo>
                  <a:pt x="93116" y="64312"/>
                </a:lnTo>
                <a:lnTo>
                  <a:pt x="93116" y="18227"/>
                </a:lnTo>
                <a:lnTo>
                  <a:pt x="92156" y="15346"/>
                </a:lnTo>
                <a:lnTo>
                  <a:pt x="92156" y="12466"/>
                </a:lnTo>
                <a:lnTo>
                  <a:pt x="90236" y="9585"/>
                </a:lnTo>
                <a:lnTo>
                  <a:pt x="89275" y="7665"/>
                </a:lnTo>
                <a:lnTo>
                  <a:pt x="87355" y="4785"/>
                </a:lnTo>
                <a:lnTo>
                  <a:pt x="85435" y="2865"/>
                </a:lnTo>
                <a:lnTo>
                  <a:pt x="82555" y="1905"/>
                </a:lnTo>
                <a:lnTo>
                  <a:pt x="79674" y="944"/>
                </a:lnTo>
                <a:lnTo>
                  <a:pt x="76794" y="0"/>
                </a:lnTo>
                <a:lnTo>
                  <a:pt x="69113" y="0"/>
                </a:lnTo>
                <a:lnTo>
                  <a:pt x="67193" y="944"/>
                </a:lnTo>
                <a:lnTo>
                  <a:pt x="65272" y="944"/>
                </a:lnTo>
                <a:lnTo>
                  <a:pt x="64312" y="1905"/>
                </a:lnTo>
                <a:lnTo>
                  <a:pt x="62392" y="2865"/>
                </a:lnTo>
                <a:lnTo>
                  <a:pt x="60472" y="2865"/>
                </a:lnTo>
                <a:lnTo>
                  <a:pt x="59512" y="4785"/>
                </a:lnTo>
                <a:lnTo>
                  <a:pt x="57591" y="5745"/>
                </a:lnTo>
                <a:lnTo>
                  <a:pt x="55671" y="6720"/>
                </a:lnTo>
                <a:lnTo>
                  <a:pt x="53751" y="8625"/>
                </a:lnTo>
                <a:lnTo>
                  <a:pt x="51831" y="10546"/>
                </a:lnTo>
                <a:lnTo>
                  <a:pt x="51831" y="8625"/>
                </a:lnTo>
                <a:lnTo>
                  <a:pt x="50871" y="7665"/>
                </a:lnTo>
                <a:lnTo>
                  <a:pt x="49911" y="6720"/>
                </a:lnTo>
                <a:lnTo>
                  <a:pt x="47990" y="4785"/>
                </a:lnTo>
                <a:lnTo>
                  <a:pt x="47045" y="3825"/>
                </a:lnTo>
                <a:lnTo>
                  <a:pt x="45110" y="2865"/>
                </a:lnTo>
                <a:lnTo>
                  <a:pt x="44150" y="1905"/>
                </a:lnTo>
                <a:lnTo>
                  <a:pt x="42230" y="944"/>
                </a:lnTo>
                <a:lnTo>
                  <a:pt x="40325" y="944"/>
                </a:lnTo>
                <a:lnTo>
                  <a:pt x="38389" y="0"/>
                </a:lnTo>
                <a:lnTo>
                  <a:pt x="29763" y="0"/>
                </a:lnTo>
                <a:lnTo>
                  <a:pt x="26868" y="944"/>
                </a:lnTo>
                <a:lnTo>
                  <a:pt x="24002" y="2865"/>
                </a:lnTo>
                <a:lnTo>
                  <a:pt x="20162" y="4785"/>
                </a:lnTo>
                <a:lnTo>
                  <a:pt x="17282" y="6720"/>
                </a:lnTo>
                <a:lnTo>
                  <a:pt x="13441" y="10546"/>
                </a:lnTo>
                <a:lnTo>
                  <a:pt x="13441" y="1905"/>
                </a:lnTo>
                <a:lnTo>
                  <a:pt x="12481" y="1905"/>
                </a:lnTo>
                <a:lnTo>
                  <a:pt x="11521" y="944"/>
                </a:lnTo>
                <a:lnTo>
                  <a:pt x="2880" y="944"/>
                </a:lnTo>
                <a:lnTo>
                  <a:pt x="1920" y="1905"/>
                </a:lnTo>
                <a:lnTo>
                  <a:pt x="0" y="1905"/>
                </a:lnTo>
                <a:lnTo>
                  <a:pt x="0" y="64312"/>
                </a:lnTo>
                <a:lnTo>
                  <a:pt x="1920" y="64312"/>
                </a:lnTo>
                <a:lnTo>
                  <a:pt x="2880" y="65272"/>
                </a:lnTo>
                <a:lnTo>
                  <a:pt x="13441" y="65272"/>
                </a:lnTo>
                <a:lnTo>
                  <a:pt x="14401" y="64312"/>
                </a:lnTo>
                <a:lnTo>
                  <a:pt x="15361" y="64312"/>
                </a:lnTo>
                <a:lnTo>
                  <a:pt x="16322" y="63352"/>
                </a:lnTo>
                <a:lnTo>
                  <a:pt x="16322" y="23027"/>
                </a:lnTo>
                <a:lnTo>
                  <a:pt x="18242" y="20147"/>
                </a:lnTo>
                <a:lnTo>
                  <a:pt x="21122" y="18227"/>
                </a:lnTo>
                <a:lnTo>
                  <a:pt x="23042" y="16306"/>
                </a:lnTo>
                <a:lnTo>
                  <a:pt x="24963" y="15346"/>
                </a:lnTo>
                <a:lnTo>
                  <a:pt x="26868" y="14386"/>
                </a:lnTo>
                <a:lnTo>
                  <a:pt x="31683" y="14386"/>
                </a:lnTo>
                <a:lnTo>
                  <a:pt x="33588" y="15346"/>
                </a:lnTo>
                <a:lnTo>
                  <a:pt x="34549" y="16306"/>
                </a:lnTo>
                <a:lnTo>
                  <a:pt x="35524" y="17266"/>
                </a:lnTo>
                <a:lnTo>
                  <a:pt x="36484" y="18227"/>
                </a:lnTo>
                <a:lnTo>
                  <a:pt x="36484" y="19187"/>
                </a:lnTo>
                <a:lnTo>
                  <a:pt x="37429" y="20147"/>
                </a:lnTo>
                <a:lnTo>
                  <a:pt x="37429" y="22067"/>
                </a:lnTo>
                <a:lnTo>
                  <a:pt x="38389" y="23987"/>
                </a:lnTo>
                <a:lnTo>
                  <a:pt x="38389" y="63352"/>
                </a:lnTo>
                <a:lnTo>
                  <a:pt x="39364" y="64312"/>
                </a:lnTo>
                <a:lnTo>
                  <a:pt x="40325" y="64312"/>
                </a:lnTo>
                <a:lnTo>
                  <a:pt x="41269" y="65272"/>
                </a:lnTo>
                <a:lnTo>
                  <a:pt x="51831" y="65272"/>
                </a:lnTo>
                <a:lnTo>
                  <a:pt x="52791" y="64312"/>
                </a:lnTo>
                <a:lnTo>
                  <a:pt x="53751" y="64312"/>
                </a:lnTo>
                <a:lnTo>
                  <a:pt x="54711" y="63352"/>
                </a:lnTo>
                <a:lnTo>
                  <a:pt x="54711" y="23027"/>
                </a:lnTo>
                <a:lnTo>
                  <a:pt x="57591" y="20147"/>
                </a:lnTo>
                <a:lnTo>
                  <a:pt x="59512" y="18227"/>
                </a:lnTo>
                <a:lnTo>
                  <a:pt x="61432" y="16306"/>
                </a:lnTo>
                <a:lnTo>
                  <a:pt x="63352" y="15346"/>
                </a:lnTo>
                <a:lnTo>
                  <a:pt x="65272" y="14386"/>
                </a:lnTo>
                <a:lnTo>
                  <a:pt x="71033" y="14386"/>
                </a:lnTo>
                <a:lnTo>
                  <a:pt x="71993" y="15346"/>
                </a:lnTo>
                <a:lnTo>
                  <a:pt x="72953" y="16306"/>
                </a:lnTo>
                <a:lnTo>
                  <a:pt x="73913" y="17266"/>
                </a:lnTo>
                <a:lnTo>
                  <a:pt x="74874" y="18227"/>
                </a:lnTo>
                <a:lnTo>
                  <a:pt x="75834" y="19187"/>
                </a:lnTo>
                <a:lnTo>
                  <a:pt x="75834" y="22067"/>
                </a:lnTo>
                <a:lnTo>
                  <a:pt x="76794" y="23987"/>
                </a:lnTo>
                <a:lnTo>
                  <a:pt x="76794" y="63352"/>
                </a:lnTo>
                <a:lnTo>
                  <a:pt x="77754" y="64312"/>
                </a:lnTo>
                <a:lnTo>
                  <a:pt x="79674" y="64312"/>
                </a:lnTo>
                <a:lnTo>
                  <a:pt x="79674" y="65272"/>
                </a:lnTo>
                <a:lnTo>
                  <a:pt x="88315" y="65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" name="object 173"/>
          <p:cNvSpPr/>
          <p:nvPr/>
        </p:nvSpPr>
        <p:spPr>
          <a:xfrm>
            <a:off x="4395947" y="2313294"/>
            <a:ext cx="17282" cy="64328"/>
          </a:xfrm>
          <a:custGeom>
            <a:avLst/>
            <a:gdLst/>
            <a:ahLst/>
            <a:cxnLst/>
            <a:rect l="l" t="t" r="r" b="b"/>
            <a:pathLst>
              <a:path w="17282" h="64328">
                <a:moveTo>
                  <a:pt x="960" y="960"/>
                </a:moveTo>
                <a:lnTo>
                  <a:pt x="960" y="1920"/>
                </a:lnTo>
                <a:lnTo>
                  <a:pt x="0" y="1920"/>
                </a:lnTo>
                <a:lnTo>
                  <a:pt x="0" y="62407"/>
                </a:lnTo>
                <a:lnTo>
                  <a:pt x="960" y="62407"/>
                </a:lnTo>
                <a:lnTo>
                  <a:pt x="960" y="63367"/>
                </a:lnTo>
                <a:lnTo>
                  <a:pt x="2880" y="63367"/>
                </a:lnTo>
                <a:lnTo>
                  <a:pt x="3840" y="64328"/>
                </a:lnTo>
                <a:lnTo>
                  <a:pt x="13441" y="64328"/>
                </a:lnTo>
                <a:lnTo>
                  <a:pt x="14401" y="63367"/>
                </a:lnTo>
                <a:lnTo>
                  <a:pt x="16322" y="63367"/>
                </a:lnTo>
                <a:lnTo>
                  <a:pt x="16322" y="62407"/>
                </a:lnTo>
                <a:lnTo>
                  <a:pt x="17282" y="62407"/>
                </a:lnTo>
                <a:lnTo>
                  <a:pt x="17282" y="1920"/>
                </a:lnTo>
                <a:lnTo>
                  <a:pt x="16322" y="1920"/>
                </a:lnTo>
                <a:lnTo>
                  <a:pt x="16322" y="960"/>
                </a:lnTo>
                <a:lnTo>
                  <a:pt x="14401" y="960"/>
                </a:lnTo>
                <a:lnTo>
                  <a:pt x="13441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" name="object 174"/>
          <p:cNvSpPr/>
          <p:nvPr/>
        </p:nvSpPr>
        <p:spPr>
          <a:xfrm>
            <a:off x="4394987" y="2287386"/>
            <a:ext cx="19202" cy="17282"/>
          </a:xfrm>
          <a:custGeom>
            <a:avLst/>
            <a:gdLst/>
            <a:ahLst/>
            <a:cxnLst/>
            <a:rect l="l" t="t" r="r" b="b"/>
            <a:pathLst>
              <a:path w="19202" h="17282">
                <a:moveTo>
                  <a:pt x="19202" y="8625"/>
                </a:moveTo>
                <a:lnTo>
                  <a:pt x="19202" y="5760"/>
                </a:lnTo>
                <a:lnTo>
                  <a:pt x="18242" y="2880"/>
                </a:lnTo>
                <a:lnTo>
                  <a:pt x="17282" y="1920"/>
                </a:lnTo>
                <a:lnTo>
                  <a:pt x="16306" y="960"/>
                </a:lnTo>
                <a:lnTo>
                  <a:pt x="13441" y="0"/>
                </a:lnTo>
                <a:lnTo>
                  <a:pt x="5760" y="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12466"/>
                </a:lnTo>
                <a:lnTo>
                  <a:pt x="960" y="14401"/>
                </a:lnTo>
                <a:lnTo>
                  <a:pt x="1920" y="15346"/>
                </a:lnTo>
                <a:lnTo>
                  <a:pt x="2880" y="17282"/>
                </a:lnTo>
                <a:lnTo>
                  <a:pt x="15361" y="17282"/>
                </a:lnTo>
                <a:lnTo>
                  <a:pt x="17282" y="15346"/>
                </a:lnTo>
                <a:lnTo>
                  <a:pt x="18242" y="14401"/>
                </a:lnTo>
                <a:lnTo>
                  <a:pt x="19202" y="11506"/>
                </a:lnTo>
                <a:lnTo>
                  <a:pt x="19202" y="86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" name="object 175"/>
          <p:cNvSpPr/>
          <p:nvPr/>
        </p:nvSpPr>
        <p:spPr>
          <a:xfrm>
            <a:off x="4429536" y="2312349"/>
            <a:ext cx="37444" cy="65272"/>
          </a:xfrm>
          <a:custGeom>
            <a:avLst/>
            <a:gdLst/>
            <a:ahLst/>
            <a:cxnLst/>
            <a:rect l="l" t="t" r="r" b="b"/>
            <a:pathLst>
              <a:path w="37444" h="65272">
                <a:moveTo>
                  <a:pt x="16322" y="25908"/>
                </a:moveTo>
                <a:lnTo>
                  <a:pt x="18242" y="23987"/>
                </a:lnTo>
                <a:lnTo>
                  <a:pt x="19202" y="22067"/>
                </a:lnTo>
                <a:lnTo>
                  <a:pt x="20162" y="21107"/>
                </a:lnTo>
                <a:lnTo>
                  <a:pt x="21122" y="19187"/>
                </a:lnTo>
                <a:lnTo>
                  <a:pt x="22082" y="18227"/>
                </a:lnTo>
                <a:lnTo>
                  <a:pt x="23042" y="18227"/>
                </a:lnTo>
                <a:lnTo>
                  <a:pt x="24002" y="17266"/>
                </a:lnTo>
                <a:lnTo>
                  <a:pt x="24963" y="16306"/>
                </a:lnTo>
                <a:lnTo>
                  <a:pt x="25923" y="16306"/>
                </a:lnTo>
                <a:lnTo>
                  <a:pt x="26883" y="15346"/>
                </a:lnTo>
                <a:lnTo>
                  <a:pt x="30723" y="15346"/>
                </a:lnTo>
                <a:lnTo>
                  <a:pt x="31683" y="16306"/>
                </a:lnTo>
                <a:lnTo>
                  <a:pt x="34564" y="16306"/>
                </a:lnTo>
                <a:lnTo>
                  <a:pt x="34564" y="17266"/>
                </a:lnTo>
                <a:lnTo>
                  <a:pt x="36484" y="17266"/>
                </a:lnTo>
                <a:lnTo>
                  <a:pt x="36484" y="16306"/>
                </a:lnTo>
                <a:lnTo>
                  <a:pt x="37444" y="16306"/>
                </a:lnTo>
                <a:lnTo>
                  <a:pt x="37444" y="1905"/>
                </a:lnTo>
                <a:lnTo>
                  <a:pt x="36484" y="1905"/>
                </a:lnTo>
                <a:lnTo>
                  <a:pt x="36484" y="944"/>
                </a:lnTo>
                <a:lnTo>
                  <a:pt x="34564" y="944"/>
                </a:lnTo>
                <a:lnTo>
                  <a:pt x="33604" y="0"/>
                </a:lnTo>
                <a:lnTo>
                  <a:pt x="25923" y="0"/>
                </a:lnTo>
                <a:lnTo>
                  <a:pt x="24963" y="944"/>
                </a:lnTo>
                <a:lnTo>
                  <a:pt x="24002" y="944"/>
                </a:lnTo>
                <a:lnTo>
                  <a:pt x="22082" y="1905"/>
                </a:lnTo>
                <a:lnTo>
                  <a:pt x="21122" y="2865"/>
                </a:lnTo>
                <a:lnTo>
                  <a:pt x="20162" y="3825"/>
                </a:lnTo>
                <a:lnTo>
                  <a:pt x="18242" y="5745"/>
                </a:lnTo>
                <a:lnTo>
                  <a:pt x="17282" y="6720"/>
                </a:lnTo>
                <a:lnTo>
                  <a:pt x="15361" y="8625"/>
                </a:lnTo>
                <a:lnTo>
                  <a:pt x="14401" y="10546"/>
                </a:lnTo>
                <a:lnTo>
                  <a:pt x="14401" y="2865"/>
                </a:lnTo>
                <a:lnTo>
                  <a:pt x="13441" y="2865"/>
                </a:lnTo>
                <a:lnTo>
                  <a:pt x="13441" y="1905"/>
                </a:lnTo>
                <a:lnTo>
                  <a:pt x="12481" y="1905"/>
                </a:lnTo>
                <a:lnTo>
                  <a:pt x="12481" y="944"/>
                </a:lnTo>
                <a:lnTo>
                  <a:pt x="2880" y="944"/>
                </a:lnTo>
                <a:lnTo>
                  <a:pt x="1935" y="1905"/>
                </a:lnTo>
                <a:lnTo>
                  <a:pt x="960" y="1905"/>
                </a:lnTo>
                <a:lnTo>
                  <a:pt x="0" y="2865"/>
                </a:lnTo>
                <a:lnTo>
                  <a:pt x="0" y="63352"/>
                </a:lnTo>
                <a:lnTo>
                  <a:pt x="960" y="64312"/>
                </a:lnTo>
                <a:lnTo>
                  <a:pt x="1935" y="64312"/>
                </a:lnTo>
                <a:lnTo>
                  <a:pt x="2880" y="65272"/>
                </a:lnTo>
                <a:lnTo>
                  <a:pt x="13441" y="65272"/>
                </a:lnTo>
                <a:lnTo>
                  <a:pt x="14401" y="64312"/>
                </a:lnTo>
                <a:lnTo>
                  <a:pt x="16322" y="64312"/>
                </a:lnTo>
                <a:lnTo>
                  <a:pt x="16322" y="25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" name="object 176"/>
          <p:cNvSpPr/>
          <p:nvPr/>
        </p:nvSpPr>
        <p:spPr>
          <a:xfrm>
            <a:off x="4488103" y="2363221"/>
            <a:ext cx="8641" cy="15361"/>
          </a:xfrm>
          <a:custGeom>
            <a:avLst/>
            <a:gdLst/>
            <a:ahLst/>
            <a:cxnLst/>
            <a:rect l="l" t="t" r="r" b="b"/>
            <a:pathLst>
              <a:path w="8641" h="15361">
                <a:moveTo>
                  <a:pt x="4800" y="3840"/>
                </a:moveTo>
                <a:lnTo>
                  <a:pt x="2880" y="2880"/>
                </a:lnTo>
                <a:lnTo>
                  <a:pt x="960" y="1920"/>
                </a:lnTo>
                <a:lnTo>
                  <a:pt x="0" y="0"/>
                </a:lnTo>
                <a:lnTo>
                  <a:pt x="960" y="15361"/>
                </a:lnTo>
                <a:lnTo>
                  <a:pt x="8641" y="15361"/>
                </a:lnTo>
                <a:lnTo>
                  <a:pt x="7680" y="3840"/>
                </a:lnTo>
                <a:lnTo>
                  <a:pt x="480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" name="object 177"/>
          <p:cNvSpPr/>
          <p:nvPr/>
        </p:nvSpPr>
        <p:spPr>
          <a:xfrm>
            <a:off x="4470821" y="2312349"/>
            <a:ext cx="53751" cy="66233"/>
          </a:xfrm>
          <a:custGeom>
            <a:avLst/>
            <a:gdLst/>
            <a:ahLst/>
            <a:cxnLst/>
            <a:rect l="l" t="t" r="r" b="b"/>
            <a:pathLst>
              <a:path w="53751" h="66233">
                <a:moveTo>
                  <a:pt x="4800" y="17266"/>
                </a:moveTo>
                <a:lnTo>
                  <a:pt x="4800" y="18227"/>
                </a:lnTo>
                <a:lnTo>
                  <a:pt x="7680" y="18227"/>
                </a:lnTo>
                <a:lnTo>
                  <a:pt x="8641" y="17266"/>
                </a:lnTo>
                <a:lnTo>
                  <a:pt x="10561" y="17266"/>
                </a:lnTo>
                <a:lnTo>
                  <a:pt x="11521" y="16306"/>
                </a:lnTo>
                <a:lnTo>
                  <a:pt x="13441" y="15346"/>
                </a:lnTo>
                <a:lnTo>
                  <a:pt x="15361" y="14386"/>
                </a:lnTo>
                <a:lnTo>
                  <a:pt x="17282" y="14386"/>
                </a:lnTo>
                <a:lnTo>
                  <a:pt x="19202" y="13426"/>
                </a:lnTo>
                <a:lnTo>
                  <a:pt x="21122" y="12466"/>
                </a:lnTo>
                <a:lnTo>
                  <a:pt x="30723" y="12466"/>
                </a:lnTo>
                <a:lnTo>
                  <a:pt x="31683" y="13426"/>
                </a:lnTo>
                <a:lnTo>
                  <a:pt x="33604" y="13426"/>
                </a:lnTo>
                <a:lnTo>
                  <a:pt x="34564" y="14386"/>
                </a:lnTo>
                <a:lnTo>
                  <a:pt x="35524" y="15346"/>
                </a:lnTo>
                <a:lnTo>
                  <a:pt x="36484" y="16306"/>
                </a:lnTo>
                <a:lnTo>
                  <a:pt x="36484" y="17266"/>
                </a:lnTo>
                <a:lnTo>
                  <a:pt x="37444" y="19187"/>
                </a:lnTo>
                <a:lnTo>
                  <a:pt x="37444" y="26868"/>
                </a:lnTo>
                <a:lnTo>
                  <a:pt x="26883" y="26868"/>
                </a:lnTo>
                <a:lnTo>
                  <a:pt x="22082" y="27828"/>
                </a:lnTo>
                <a:lnTo>
                  <a:pt x="18242" y="27828"/>
                </a:lnTo>
                <a:lnTo>
                  <a:pt x="14401" y="28788"/>
                </a:lnTo>
                <a:lnTo>
                  <a:pt x="10561" y="30708"/>
                </a:lnTo>
                <a:lnTo>
                  <a:pt x="7680" y="31668"/>
                </a:lnTo>
                <a:lnTo>
                  <a:pt x="5760" y="33588"/>
                </a:lnTo>
                <a:lnTo>
                  <a:pt x="3840" y="35509"/>
                </a:lnTo>
                <a:lnTo>
                  <a:pt x="1920" y="38389"/>
                </a:lnTo>
                <a:lnTo>
                  <a:pt x="960" y="40309"/>
                </a:lnTo>
                <a:lnTo>
                  <a:pt x="0" y="44150"/>
                </a:lnTo>
                <a:lnTo>
                  <a:pt x="0" y="49911"/>
                </a:lnTo>
                <a:lnTo>
                  <a:pt x="960" y="52791"/>
                </a:lnTo>
                <a:lnTo>
                  <a:pt x="1920" y="55671"/>
                </a:lnTo>
                <a:lnTo>
                  <a:pt x="2880" y="57591"/>
                </a:lnTo>
                <a:lnTo>
                  <a:pt x="3840" y="59512"/>
                </a:lnTo>
                <a:lnTo>
                  <a:pt x="5760" y="61432"/>
                </a:lnTo>
                <a:lnTo>
                  <a:pt x="7680" y="63352"/>
                </a:lnTo>
                <a:lnTo>
                  <a:pt x="10561" y="64312"/>
                </a:lnTo>
                <a:lnTo>
                  <a:pt x="13441" y="65272"/>
                </a:lnTo>
                <a:lnTo>
                  <a:pt x="15361" y="66233"/>
                </a:lnTo>
                <a:lnTo>
                  <a:pt x="18242" y="66233"/>
                </a:lnTo>
                <a:lnTo>
                  <a:pt x="17282" y="50871"/>
                </a:lnTo>
                <a:lnTo>
                  <a:pt x="16322" y="48950"/>
                </a:lnTo>
                <a:lnTo>
                  <a:pt x="16322" y="44150"/>
                </a:lnTo>
                <a:lnTo>
                  <a:pt x="17282" y="43190"/>
                </a:lnTo>
                <a:lnTo>
                  <a:pt x="18242" y="41269"/>
                </a:lnTo>
                <a:lnTo>
                  <a:pt x="18242" y="40309"/>
                </a:lnTo>
                <a:lnTo>
                  <a:pt x="20162" y="40309"/>
                </a:lnTo>
                <a:lnTo>
                  <a:pt x="21122" y="39349"/>
                </a:lnTo>
                <a:lnTo>
                  <a:pt x="23042" y="38389"/>
                </a:lnTo>
                <a:lnTo>
                  <a:pt x="24002" y="38389"/>
                </a:lnTo>
                <a:lnTo>
                  <a:pt x="25923" y="37429"/>
                </a:lnTo>
                <a:lnTo>
                  <a:pt x="37444" y="37429"/>
                </a:lnTo>
                <a:lnTo>
                  <a:pt x="37444" y="47990"/>
                </a:lnTo>
                <a:lnTo>
                  <a:pt x="35524" y="49911"/>
                </a:lnTo>
                <a:lnTo>
                  <a:pt x="33604" y="51831"/>
                </a:lnTo>
                <a:lnTo>
                  <a:pt x="31683" y="52791"/>
                </a:lnTo>
                <a:lnTo>
                  <a:pt x="29763" y="53751"/>
                </a:lnTo>
                <a:lnTo>
                  <a:pt x="27843" y="54711"/>
                </a:lnTo>
                <a:lnTo>
                  <a:pt x="24963" y="54711"/>
                </a:lnTo>
                <a:lnTo>
                  <a:pt x="25923" y="66233"/>
                </a:lnTo>
                <a:lnTo>
                  <a:pt x="28803" y="65272"/>
                </a:lnTo>
                <a:lnTo>
                  <a:pt x="31683" y="64312"/>
                </a:lnTo>
                <a:lnTo>
                  <a:pt x="35524" y="62392"/>
                </a:lnTo>
                <a:lnTo>
                  <a:pt x="37444" y="60472"/>
                </a:lnTo>
                <a:lnTo>
                  <a:pt x="40325" y="57591"/>
                </a:lnTo>
                <a:lnTo>
                  <a:pt x="40325" y="64312"/>
                </a:lnTo>
                <a:lnTo>
                  <a:pt x="42230" y="64312"/>
                </a:lnTo>
                <a:lnTo>
                  <a:pt x="43205" y="65272"/>
                </a:lnTo>
                <a:lnTo>
                  <a:pt x="50886" y="65272"/>
                </a:lnTo>
                <a:lnTo>
                  <a:pt x="51846" y="64312"/>
                </a:lnTo>
                <a:lnTo>
                  <a:pt x="53751" y="64312"/>
                </a:lnTo>
                <a:lnTo>
                  <a:pt x="53751" y="15346"/>
                </a:lnTo>
                <a:lnTo>
                  <a:pt x="52791" y="12466"/>
                </a:lnTo>
                <a:lnTo>
                  <a:pt x="51846" y="9585"/>
                </a:lnTo>
                <a:lnTo>
                  <a:pt x="49911" y="7665"/>
                </a:lnTo>
                <a:lnTo>
                  <a:pt x="48005" y="5745"/>
                </a:lnTo>
                <a:lnTo>
                  <a:pt x="46070" y="3825"/>
                </a:lnTo>
                <a:lnTo>
                  <a:pt x="43205" y="1905"/>
                </a:lnTo>
                <a:lnTo>
                  <a:pt x="39364" y="944"/>
                </a:lnTo>
                <a:lnTo>
                  <a:pt x="36484" y="0"/>
                </a:lnTo>
                <a:lnTo>
                  <a:pt x="23042" y="0"/>
                </a:lnTo>
                <a:lnTo>
                  <a:pt x="20162" y="944"/>
                </a:lnTo>
                <a:lnTo>
                  <a:pt x="18242" y="944"/>
                </a:lnTo>
                <a:lnTo>
                  <a:pt x="15361" y="1905"/>
                </a:lnTo>
                <a:lnTo>
                  <a:pt x="13441" y="1905"/>
                </a:lnTo>
                <a:lnTo>
                  <a:pt x="11521" y="2865"/>
                </a:lnTo>
                <a:lnTo>
                  <a:pt x="9601" y="3825"/>
                </a:lnTo>
                <a:lnTo>
                  <a:pt x="8641" y="4785"/>
                </a:lnTo>
                <a:lnTo>
                  <a:pt x="6720" y="4785"/>
                </a:lnTo>
                <a:lnTo>
                  <a:pt x="5760" y="5745"/>
                </a:lnTo>
                <a:lnTo>
                  <a:pt x="4800" y="6720"/>
                </a:lnTo>
                <a:lnTo>
                  <a:pt x="3840" y="6720"/>
                </a:lnTo>
                <a:lnTo>
                  <a:pt x="3840" y="16306"/>
                </a:lnTo>
                <a:lnTo>
                  <a:pt x="4800" y="172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" name="object 178"/>
          <p:cNvSpPr/>
          <p:nvPr/>
        </p:nvSpPr>
        <p:spPr>
          <a:xfrm>
            <a:off x="4538014" y="2312349"/>
            <a:ext cx="48006" cy="66233"/>
          </a:xfrm>
          <a:custGeom>
            <a:avLst/>
            <a:gdLst/>
            <a:ahLst/>
            <a:cxnLst/>
            <a:rect l="l" t="t" r="r" b="b"/>
            <a:pathLst>
              <a:path w="48006" h="66233">
                <a:moveTo>
                  <a:pt x="18242" y="41269"/>
                </a:moveTo>
                <a:lnTo>
                  <a:pt x="17282" y="39349"/>
                </a:lnTo>
                <a:lnTo>
                  <a:pt x="17282" y="26868"/>
                </a:lnTo>
                <a:lnTo>
                  <a:pt x="18242" y="22067"/>
                </a:lnTo>
                <a:lnTo>
                  <a:pt x="20162" y="18227"/>
                </a:lnTo>
                <a:lnTo>
                  <a:pt x="23042" y="15346"/>
                </a:lnTo>
                <a:lnTo>
                  <a:pt x="25923" y="13426"/>
                </a:lnTo>
                <a:lnTo>
                  <a:pt x="34564" y="13426"/>
                </a:lnTo>
                <a:lnTo>
                  <a:pt x="35524" y="14386"/>
                </a:lnTo>
                <a:lnTo>
                  <a:pt x="37444" y="15346"/>
                </a:lnTo>
                <a:lnTo>
                  <a:pt x="39364" y="15346"/>
                </a:lnTo>
                <a:lnTo>
                  <a:pt x="40325" y="16306"/>
                </a:lnTo>
                <a:lnTo>
                  <a:pt x="41285" y="17266"/>
                </a:lnTo>
                <a:lnTo>
                  <a:pt x="42245" y="18227"/>
                </a:lnTo>
                <a:lnTo>
                  <a:pt x="43205" y="18227"/>
                </a:lnTo>
                <a:lnTo>
                  <a:pt x="44165" y="19187"/>
                </a:lnTo>
                <a:lnTo>
                  <a:pt x="47045" y="19187"/>
                </a:lnTo>
                <a:lnTo>
                  <a:pt x="47045" y="18227"/>
                </a:lnTo>
                <a:lnTo>
                  <a:pt x="48006" y="17266"/>
                </a:lnTo>
                <a:lnTo>
                  <a:pt x="48006" y="8625"/>
                </a:lnTo>
                <a:lnTo>
                  <a:pt x="47045" y="7665"/>
                </a:lnTo>
                <a:lnTo>
                  <a:pt x="47045" y="5745"/>
                </a:lnTo>
                <a:lnTo>
                  <a:pt x="46085" y="5745"/>
                </a:lnTo>
                <a:lnTo>
                  <a:pt x="46085" y="4785"/>
                </a:lnTo>
                <a:lnTo>
                  <a:pt x="45125" y="4785"/>
                </a:lnTo>
                <a:lnTo>
                  <a:pt x="44165" y="3825"/>
                </a:lnTo>
                <a:lnTo>
                  <a:pt x="43205" y="3825"/>
                </a:lnTo>
                <a:lnTo>
                  <a:pt x="42245" y="2865"/>
                </a:lnTo>
                <a:lnTo>
                  <a:pt x="41285" y="1905"/>
                </a:lnTo>
                <a:lnTo>
                  <a:pt x="39364" y="1905"/>
                </a:lnTo>
                <a:lnTo>
                  <a:pt x="38404" y="944"/>
                </a:lnTo>
                <a:lnTo>
                  <a:pt x="36484" y="944"/>
                </a:lnTo>
                <a:lnTo>
                  <a:pt x="34564" y="0"/>
                </a:lnTo>
                <a:lnTo>
                  <a:pt x="24963" y="0"/>
                </a:lnTo>
                <a:lnTo>
                  <a:pt x="21122" y="944"/>
                </a:lnTo>
                <a:lnTo>
                  <a:pt x="17282" y="1905"/>
                </a:lnTo>
                <a:lnTo>
                  <a:pt x="14401" y="3825"/>
                </a:lnTo>
                <a:lnTo>
                  <a:pt x="10561" y="5745"/>
                </a:lnTo>
                <a:lnTo>
                  <a:pt x="8641" y="8625"/>
                </a:lnTo>
                <a:lnTo>
                  <a:pt x="5760" y="11506"/>
                </a:lnTo>
                <a:lnTo>
                  <a:pt x="3840" y="14386"/>
                </a:lnTo>
                <a:lnTo>
                  <a:pt x="1920" y="19187"/>
                </a:lnTo>
                <a:lnTo>
                  <a:pt x="960" y="23027"/>
                </a:lnTo>
                <a:lnTo>
                  <a:pt x="0" y="28788"/>
                </a:lnTo>
                <a:lnTo>
                  <a:pt x="0" y="44150"/>
                </a:lnTo>
                <a:lnTo>
                  <a:pt x="1920" y="47990"/>
                </a:lnTo>
                <a:lnTo>
                  <a:pt x="2880" y="51831"/>
                </a:lnTo>
                <a:lnTo>
                  <a:pt x="4800" y="54711"/>
                </a:lnTo>
                <a:lnTo>
                  <a:pt x="6720" y="57591"/>
                </a:lnTo>
                <a:lnTo>
                  <a:pt x="9601" y="60472"/>
                </a:lnTo>
                <a:lnTo>
                  <a:pt x="12481" y="62392"/>
                </a:lnTo>
                <a:lnTo>
                  <a:pt x="16322" y="64312"/>
                </a:lnTo>
                <a:lnTo>
                  <a:pt x="19202" y="65272"/>
                </a:lnTo>
                <a:lnTo>
                  <a:pt x="23042" y="66233"/>
                </a:lnTo>
                <a:lnTo>
                  <a:pt x="31683" y="66233"/>
                </a:lnTo>
                <a:lnTo>
                  <a:pt x="33604" y="65272"/>
                </a:lnTo>
                <a:lnTo>
                  <a:pt x="37444" y="65272"/>
                </a:lnTo>
                <a:lnTo>
                  <a:pt x="39364" y="64312"/>
                </a:lnTo>
                <a:lnTo>
                  <a:pt x="41285" y="63352"/>
                </a:lnTo>
                <a:lnTo>
                  <a:pt x="42245" y="63352"/>
                </a:lnTo>
                <a:lnTo>
                  <a:pt x="43205" y="62392"/>
                </a:lnTo>
                <a:lnTo>
                  <a:pt x="45125" y="61432"/>
                </a:lnTo>
                <a:lnTo>
                  <a:pt x="46085" y="61432"/>
                </a:lnTo>
                <a:lnTo>
                  <a:pt x="46085" y="60472"/>
                </a:lnTo>
                <a:lnTo>
                  <a:pt x="47045" y="60472"/>
                </a:lnTo>
                <a:lnTo>
                  <a:pt x="47045" y="58552"/>
                </a:lnTo>
                <a:lnTo>
                  <a:pt x="48006" y="58552"/>
                </a:lnTo>
                <a:lnTo>
                  <a:pt x="48006" y="47030"/>
                </a:lnTo>
                <a:lnTo>
                  <a:pt x="47045" y="47030"/>
                </a:lnTo>
                <a:lnTo>
                  <a:pt x="47045" y="46070"/>
                </a:lnTo>
                <a:lnTo>
                  <a:pt x="44165" y="46070"/>
                </a:lnTo>
                <a:lnTo>
                  <a:pt x="44165" y="47030"/>
                </a:lnTo>
                <a:lnTo>
                  <a:pt x="43205" y="47030"/>
                </a:lnTo>
                <a:lnTo>
                  <a:pt x="42245" y="47990"/>
                </a:lnTo>
                <a:lnTo>
                  <a:pt x="40325" y="48950"/>
                </a:lnTo>
                <a:lnTo>
                  <a:pt x="39364" y="49911"/>
                </a:lnTo>
                <a:lnTo>
                  <a:pt x="38404" y="50871"/>
                </a:lnTo>
                <a:lnTo>
                  <a:pt x="36484" y="51831"/>
                </a:lnTo>
                <a:lnTo>
                  <a:pt x="34564" y="51831"/>
                </a:lnTo>
                <a:lnTo>
                  <a:pt x="32644" y="52791"/>
                </a:lnTo>
                <a:lnTo>
                  <a:pt x="27843" y="52791"/>
                </a:lnTo>
                <a:lnTo>
                  <a:pt x="25923" y="51831"/>
                </a:lnTo>
                <a:lnTo>
                  <a:pt x="24963" y="50871"/>
                </a:lnTo>
                <a:lnTo>
                  <a:pt x="23042" y="49911"/>
                </a:lnTo>
                <a:lnTo>
                  <a:pt x="21122" y="48950"/>
                </a:lnTo>
                <a:lnTo>
                  <a:pt x="20162" y="47030"/>
                </a:lnTo>
                <a:lnTo>
                  <a:pt x="19202" y="46070"/>
                </a:lnTo>
                <a:lnTo>
                  <a:pt x="18242" y="44150"/>
                </a:lnTo>
                <a:lnTo>
                  <a:pt x="18242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" name="object 179"/>
          <p:cNvSpPr/>
          <p:nvPr/>
        </p:nvSpPr>
        <p:spPr>
          <a:xfrm>
            <a:off x="4597542" y="2285466"/>
            <a:ext cx="17266" cy="92156"/>
          </a:xfrm>
          <a:custGeom>
            <a:avLst/>
            <a:gdLst/>
            <a:ahLst/>
            <a:cxnLst/>
            <a:rect l="l" t="t" r="r" b="b"/>
            <a:pathLst>
              <a:path w="17266" h="92156">
                <a:moveTo>
                  <a:pt x="7680" y="92156"/>
                </a:moveTo>
                <a:lnTo>
                  <a:pt x="13426" y="92156"/>
                </a:lnTo>
                <a:lnTo>
                  <a:pt x="14401" y="91196"/>
                </a:lnTo>
                <a:lnTo>
                  <a:pt x="16306" y="91196"/>
                </a:lnTo>
                <a:lnTo>
                  <a:pt x="16306" y="90236"/>
                </a:lnTo>
                <a:lnTo>
                  <a:pt x="17266" y="90236"/>
                </a:lnTo>
                <a:lnTo>
                  <a:pt x="17266" y="1920"/>
                </a:lnTo>
                <a:lnTo>
                  <a:pt x="16306" y="1920"/>
                </a:lnTo>
                <a:lnTo>
                  <a:pt x="16306" y="960"/>
                </a:lnTo>
                <a:lnTo>
                  <a:pt x="15361" y="960"/>
                </a:lnTo>
                <a:lnTo>
                  <a:pt x="1440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90236"/>
                </a:lnTo>
                <a:lnTo>
                  <a:pt x="960" y="90236"/>
                </a:lnTo>
                <a:lnTo>
                  <a:pt x="960" y="91196"/>
                </a:lnTo>
                <a:lnTo>
                  <a:pt x="2880" y="91196"/>
                </a:lnTo>
                <a:lnTo>
                  <a:pt x="3840" y="92156"/>
                </a:lnTo>
                <a:lnTo>
                  <a:pt x="7680" y="9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" name="object 180"/>
          <p:cNvSpPr/>
          <p:nvPr/>
        </p:nvSpPr>
        <p:spPr>
          <a:xfrm>
            <a:off x="4628250" y="2314254"/>
            <a:ext cx="54726" cy="64328"/>
          </a:xfrm>
          <a:custGeom>
            <a:avLst/>
            <a:gdLst/>
            <a:ahLst/>
            <a:cxnLst/>
            <a:rect l="l" t="t" r="r" b="b"/>
            <a:pathLst>
              <a:path w="54726" h="64328">
                <a:moveTo>
                  <a:pt x="1920" y="46085"/>
                </a:moveTo>
                <a:lnTo>
                  <a:pt x="2880" y="49926"/>
                </a:lnTo>
                <a:lnTo>
                  <a:pt x="4800" y="53766"/>
                </a:lnTo>
                <a:lnTo>
                  <a:pt x="7680" y="56647"/>
                </a:lnTo>
                <a:lnTo>
                  <a:pt x="10561" y="59527"/>
                </a:lnTo>
                <a:lnTo>
                  <a:pt x="13441" y="61447"/>
                </a:lnTo>
                <a:lnTo>
                  <a:pt x="17282" y="62407"/>
                </a:lnTo>
                <a:lnTo>
                  <a:pt x="21122" y="63367"/>
                </a:lnTo>
                <a:lnTo>
                  <a:pt x="25923" y="64328"/>
                </a:lnTo>
                <a:lnTo>
                  <a:pt x="36484" y="64328"/>
                </a:lnTo>
                <a:lnTo>
                  <a:pt x="39364" y="63367"/>
                </a:lnTo>
                <a:lnTo>
                  <a:pt x="44165" y="63367"/>
                </a:lnTo>
                <a:lnTo>
                  <a:pt x="46085" y="62407"/>
                </a:lnTo>
                <a:lnTo>
                  <a:pt x="48005" y="62407"/>
                </a:lnTo>
                <a:lnTo>
                  <a:pt x="49926" y="61447"/>
                </a:lnTo>
                <a:lnTo>
                  <a:pt x="50886" y="60487"/>
                </a:lnTo>
                <a:lnTo>
                  <a:pt x="52806" y="60487"/>
                </a:lnTo>
                <a:lnTo>
                  <a:pt x="52806" y="59527"/>
                </a:lnTo>
                <a:lnTo>
                  <a:pt x="53766" y="59527"/>
                </a:lnTo>
                <a:lnTo>
                  <a:pt x="53766" y="58567"/>
                </a:lnTo>
                <a:lnTo>
                  <a:pt x="54726" y="58567"/>
                </a:lnTo>
                <a:lnTo>
                  <a:pt x="54726" y="48966"/>
                </a:lnTo>
                <a:lnTo>
                  <a:pt x="53766" y="48966"/>
                </a:lnTo>
                <a:lnTo>
                  <a:pt x="53766" y="48005"/>
                </a:lnTo>
                <a:lnTo>
                  <a:pt x="50886" y="48005"/>
                </a:lnTo>
                <a:lnTo>
                  <a:pt x="49926" y="48966"/>
                </a:lnTo>
                <a:lnTo>
                  <a:pt x="48005" y="48966"/>
                </a:lnTo>
                <a:lnTo>
                  <a:pt x="46085" y="49926"/>
                </a:lnTo>
                <a:lnTo>
                  <a:pt x="44165" y="49926"/>
                </a:lnTo>
                <a:lnTo>
                  <a:pt x="42245" y="50886"/>
                </a:lnTo>
                <a:lnTo>
                  <a:pt x="40325" y="50886"/>
                </a:lnTo>
                <a:lnTo>
                  <a:pt x="38404" y="51846"/>
                </a:lnTo>
                <a:lnTo>
                  <a:pt x="26883" y="51846"/>
                </a:lnTo>
                <a:lnTo>
                  <a:pt x="24963" y="50886"/>
                </a:lnTo>
                <a:lnTo>
                  <a:pt x="23042" y="49926"/>
                </a:lnTo>
                <a:lnTo>
                  <a:pt x="21122" y="48966"/>
                </a:lnTo>
                <a:lnTo>
                  <a:pt x="20162" y="47045"/>
                </a:lnTo>
                <a:lnTo>
                  <a:pt x="19202" y="46085"/>
                </a:lnTo>
                <a:lnTo>
                  <a:pt x="18242" y="44165"/>
                </a:lnTo>
                <a:lnTo>
                  <a:pt x="17282" y="42245"/>
                </a:lnTo>
                <a:lnTo>
                  <a:pt x="16322" y="40325"/>
                </a:lnTo>
                <a:lnTo>
                  <a:pt x="16322" y="23042"/>
                </a:lnTo>
                <a:lnTo>
                  <a:pt x="17282" y="21122"/>
                </a:lnTo>
                <a:lnTo>
                  <a:pt x="17282" y="19202"/>
                </a:lnTo>
                <a:lnTo>
                  <a:pt x="18242" y="17282"/>
                </a:lnTo>
                <a:lnTo>
                  <a:pt x="17282" y="0"/>
                </a:lnTo>
                <a:lnTo>
                  <a:pt x="13441" y="1920"/>
                </a:lnTo>
                <a:lnTo>
                  <a:pt x="10561" y="3840"/>
                </a:lnTo>
                <a:lnTo>
                  <a:pt x="7680" y="6720"/>
                </a:lnTo>
                <a:lnTo>
                  <a:pt x="4800" y="9601"/>
                </a:lnTo>
                <a:lnTo>
                  <a:pt x="2880" y="13441"/>
                </a:lnTo>
                <a:lnTo>
                  <a:pt x="1920" y="17282"/>
                </a:lnTo>
                <a:lnTo>
                  <a:pt x="0" y="22082"/>
                </a:lnTo>
                <a:lnTo>
                  <a:pt x="0" y="42245"/>
                </a:lnTo>
                <a:lnTo>
                  <a:pt x="1920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" name="object 181"/>
          <p:cNvSpPr/>
          <p:nvPr/>
        </p:nvSpPr>
        <p:spPr>
          <a:xfrm>
            <a:off x="4644572" y="2312349"/>
            <a:ext cx="41285" cy="37429"/>
          </a:xfrm>
          <a:custGeom>
            <a:avLst/>
            <a:gdLst/>
            <a:ahLst/>
            <a:cxnLst/>
            <a:rect l="l" t="t" r="r" b="b"/>
            <a:pathLst>
              <a:path w="41285" h="37429">
                <a:moveTo>
                  <a:pt x="8641" y="0"/>
                </a:moveTo>
                <a:lnTo>
                  <a:pt x="4800" y="944"/>
                </a:lnTo>
                <a:lnTo>
                  <a:pt x="960" y="1905"/>
                </a:lnTo>
                <a:lnTo>
                  <a:pt x="1920" y="19187"/>
                </a:lnTo>
                <a:lnTo>
                  <a:pt x="2880" y="17266"/>
                </a:lnTo>
                <a:lnTo>
                  <a:pt x="3840" y="16306"/>
                </a:lnTo>
                <a:lnTo>
                  <a:pt x="4800" y="14386"/>
                </a:lnTo>
                <a:lnTo>
                  <a:pt x="5760" y="13426"/>
                </a:lnTo>
                <a:lnTo>
                  <a:pt x="7680" y="12466"/>
                </a:lnTo>
                <a:lnTo>
                  <a:pt x="8641" y="12466"/>
                </a:lnTo>
                <a:lnTo>
                  <a:pt x="10561" y="11506"/>
                </a:lnTo>
                <a:lnTo>
                  <a:pt x="17282" y="11506"/>
                </a:lnTo>
                <a:lnTo>
                  <a:pt x="20162" y="13426"/>
                </a:lnTo>
                <a:lnTo>
                  <a:pt x="22082" y="15346"/>
                </a:lnTo>
                <a:lnTo>
                  <a:pt x="24003" y="18227"/>
                </a:lnTo>
                <a:lnTo>
                  <a:pt x="24963" y="22067"/>
                </a:lnTo>
                <a:lnTo>
                  <a:pt x="24963" y="26868"/>
                </a:lnTo>
                <a:lnTo>
                  <a:pt x="0" y="26868"/>
                </a:lnTo>
                <a:lnTo>
                  <a:pt x="0" y="37429"/>
                </a:lnTo>
                <a:lnTo>
                  <a:pt x="37444" y="37429"/>
                </a:lnTo>
                <a:lnTo>
                  <a:pt x="39364" y="36469"/>
                </a:lnTo>
                <a:lnTo>
                  <a:pt x="39364" y="35509"/>
                </a:lnTo>
                <a:lnTo>
                  <a:pt x="40325" y="34549"/>
                </a:lnTo>
                <a:lnTo>
                  <a:pt x="41285" y="33588"/>
                </a:lnTo>
                <a:lnTo>
                  <a:pt x="41285" y="24947"/>
                </a:lnTo>
                <a:lnTo>
                  <a:pt x="40325" y="21107"/>
                </a:lnTo>
                <a:lnTo>
                  <a:pt x="39364" y="17266"/>
                </a:lnTo>
                <a:lnTo>
                  <a:pt x="38404" y="13426"/>
                </a:lnTo>
                <a:lnTo>
                  <a:pt x="36484" y="10546"/>
                </a:lnTo>
                <a:lnTo>
                  <a:pt x="34564" y="7665"/>
                </a:lnTo>
                <a:lnTo>
                  <a:pt x="32644" y="5745"/>
                </a:lnTo>
                <a:lnTo>
                  <a:pt x="29763" y="3825"/>
                </a:lnTo>
                <a:lnTo>
                  <a:pt x="25923" y="1905"/>
                </a:lnTo>
                <a:lnTo>
                  <a:pt x="22082" y="944"/>
                </a:lnTo>
                <a:lnTo>
                  <a:pt x="18242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" name="object 182"/>
          <p:cNvSpPr/>
          <p:nvPr/>
        </p:nvSpPr>
        <p:spPr>
          <a:xfrm>
            <a:off x="4692578" y="2284506"/>
            <a:ext cx="25923" cy="38389"/>
          </a:xfrm>
          <a:custGeom>
            <a:avLst/>
            <a:gdLst/>
            <a:ahLst/>
            <a:cxnLst/>
            <a:rect l="l" t="t" r="r" b="b"/>
            <a:pathLst>
              <a:path w="25923" h="38389">
                <a:moveTo>
                  <a:pt x="8641" y="17282"/>
                </a:moveTo>
                <a:lnTo>
                  <a:pt x="0" y="35509"/>
                </a:lnTo>
                <a:lnTo>
                  <a:pt x="0" y="37429"/>
                </a:lnTo>
                <a:lnTo>
                  <a:pt x="960" y="38389"/>
                </a:lnTo>
                <a:lnTo>
                  <a:pt x="10561" y="38389"/>
                </a:lnTo>
                <a:lnTo>
                  <a:pt x="10561" y="37429"/>
                </a:lnTo>
                <a:lnTo>
                  <a:pt x="11521" y="37429"/>
                </a:lnTo>
                <a:lnTo>
                  <a:pt x="11521" y="36469"/>
                </a:lnTo>
                <a:lnTo>
                  <a:pt x="12466" y="36469"/>
                </a:lnTo>
                <a:lnTo>
                  <a:pt x="21122" y="23027"/>
                </a:lnTo>
                <a:lnTo>
                  <a:pt x="22082" y="22067"/>
                </a:lnTo>
                <a:lnTo>
                  <a:pt x="23027" y="21107"/>
                </a:lnTo>
                <a:lnTo>
                  <a:pt x="23987" y="20162"/>
                </a:lnTo>
                <a:lnTo>
                  <a:pt x="23987" y="18227"/>
                </a:lnTo>
                <a:lnTo>
                  <a:pt x="24963" y="17282"/>
                </a:lnTo>
                <a:lnTo>
                  <a:pt x="24963" y="16322"/>
                </a:lnTo>
                <a:lnTo>
                  <a:pt x="25923" y="14386"/>
                </a:lnTo>
                <a:lnTo>
                  <a:pt x="25923" y="2880"/>
                </a:lnTo>
                <a:lnTo>
                  <a:pt x="24963" y="1920"/>
                </a:lnTo>
                <a:lnTo>
                  <a:pt x="23987" y="1920"/>
                </a:lnTo>
                <a:lnTo>
                  <a:pt x="23027" y="960"/>
                </a:lnTo>
                <a:lnTo>
                  <a:pt x="21122" y="960"/>
                </a:lnTo>
                <a:lnTo>
                  <a:pt x="20147" y="0"/>
                </a:lnTo>
                <a:lnTo>
                  <a:pt x="14401" y="0"/>
                </a:lnTo>
                <a:lnTo>
                  <a:pt x="13441" y="960"/>
                </a:lnTo>
                <a:lnTo>
                  <a:pt x="11521" y="960"/>
                </a:lnTo>
                <a:lnTo>
                  <a:pt x="10561" y="1920"/>
                </a:lnTo>
                <a:lnTo>
                  <a:pt x="9601" y="1920"/>
                </a:lnTo>
                <a:lnTo>
                  <a:pt x="9601" y="2880"/>
                </a:lnTo>
                <a:lnTo>
                  <a:pt x="8641" y="3840"/>
                </a:lnTo>
                <a:lnTo>
                  <a:pt x="8641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" name="object 183"/>
          <p:cNvSpPr/>
          <p:nvPr/>
        </p:nvSpPr>
        <p:spPr>
          <a:xfrm>
            <a:off x="5032400" y="2210592"/>
            <a:ext cx="778535" cy="655655"/>
          </a:xfrm>
          <a:custGeom>
            <a:avLst/>
            <a:gdLst/>
            <a:ahLst/>
            <a:cxnLst/>
            <a:rect l="l" t="t" r="r" b="b"/>
            <a:pathLst>
              <a:path w="778535" h="655655">
                <a:moveTo>
                  <a:pt x="195972" y="82373"/>
                </a:moveTo>
                <a:lnTo>
                  <a:pt x="194873" y="96941"/>
                </a:lnTo>
                <a:lnTo>
                  <a:pt x="194873" y="382051"/>
                </a:lnTo>
                <a:lnTo>
                  <a:pt x="0" y="551017"/>
                </a:lnTo>
                <a:lnTo>
                  <a:pt x="194873" y="546216"/>
                </a:lnTo>
                <a:lnTo>
                  <a:pt x="194873" y="558698"/>
                </a:lnTo>
                <a:lnTo>
                  <a:pt x="195670" y="571124"/>
                </a:lnTo>
                <a:lnTo>
                  <a:pt x="203390" y="598283"/>
                </a:lnTo>
                <a:lnTo>
                  <a:pt x="218261" y="621542"/>
                </a:lnTo>
                <a:lnTo>
                  <a:pt x="238984" y="639675"/>
                </a:lnTo>
                <a:lnTo>
                  <a:pt x="264260" y="651455"/>
                </a:lnTo>
                <a:lnTo>
                  <a:pt x="292790" y="655655"/>
                </a:lnTo>
                <a:lnTo>
                  <a:pt x="681578" y="655655"/>
                </a:lnTo>
                <a:lnTo>
                  <a:pt x="707391" y="652216"/>
                </a:lnTo>
                <a:lnTo>
                  <a:pt x="732958" y="641047"/>
                </a:lnTo>
                <a:lnTo>
                  <a:pt x="753986" y="623347"/>
                </a:lnTo>
                <a:lnTo>
                  <a:pt x="769231" y="600361"/>
                </a:lnTo>
                <a:lnTo>
                  <a:pt x="777449" y="573336"/>
                </a:lnTo>
                <a:lnTo>
                  <a:pt x="778535" y="558698"/>
                </a:lnTo>
                <a:lnTo>
                  <a:pt x="778535" y="96941"/>
                </a:lnTo>
                <a:lnTo>
                  <a:pt x="775100" y="71144"/>
                </a:lnTo>
                <a:lnTo>
                  <a:pt x="763935" y="45579"/>
                </a:lnTo>
                <a:lnTo>
                  <a:pt x="746237" y="24551"/>
                </a:lnTo>
                <a:lnTo>
                  <a:pt x="723251" y="9305"/>
                </a:lnTo>
                <a:lnTo>
                  <a:pt x="696221" y="1085"/>
                </a:lnTo>
                <a:lnTo>
                  <a:pt x="681578" y="0"/>
                </a:lnTo>
                <a:lnTo>
                  <a:pt x="292790" y="0"/>
                </a:lnTo>
                <a:lnTo>
                  <a:pt x="266309" y="3603"/>
                </a:lnTo>
                <a:lnTo>
                  <a:pt x="240741" y="14853"/>
                </a:lnTo>
                <a:lnTo>
                  <a:pt x="219629" y="32549"/>
                </a:lnTo>
                <a:lnTo>
                  <a:pt x="204273" y="55465"/>
                </a:lnTo>
                <a:lnTo>
                  <a:pt x="195972" y="82373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" name="object 184"/>
          <p:cNvSpPr/>
          <p:nvPr/>
        </p:nvSpPr>
        <p:spPr>
          <a:xfrm>
            <a:off x="5030480" y="2296988"/>
            <a:ext cx="240925" cy="638791"/>
          </a:xfrm>
          <a:custGeom>
            <a:avLst/>
            <a:gdLst/>
            <a:ahLst/>
            <a:cxnLst/>
            <a:rect l="l" t="t" r="r" b="b"/>
            <a:pathLst>
              <a:path w="240925" h="638791">
                <a:moveTo>
                  <a:pt x="8455" y="462540"/>
                </a:moveTo>
                <a:lnTo>
                  <a:pt x="194873" y="459821"/>
                </a:lnTo>
                <a:lnTo>
                  <a:pt x="196794" y="457901"/>
                </a:lnTo>
                <a:lnTo>
                  <a:pt x="8455" y="462540"/>
                </a:lnTo>
                <a:close/>
              </a:path>
              <a:path w="240925" h="638791">
                <a:moveTo>
                  <a:pt x="195834" y="294711"/>
                </a:moveTo>
                <a:lnTo>
                  <a:pt x="195834" y="0"/>
                </a:lnTo>
                <a:lnTo>
                  <a:pt x="194873" y="5745"/>
                </a:lnTo>
                <a:lnTo>
                  <a:pt x="194873" y="295543"/>
                </a:lnTo>
                <a:lnTo>
                  <a:pt x="195834" y="294711"/>
                </a:lnTo>
                <a:close/>
              </a:path>
              <a:path w="240925" h="638791">
                <a:moveTo>
                  <a:pt x="199674" y="481904"/>
                </a:moveTo>
                <a:lnTo>
                  <a:pt x="200053" y="501755"/>
                </a:lnTo>
                <a:lnTo>
                  <a:pt x="204898" y="513909"/>
                </a:lnTo>
                <a:lnTo>
                  <a:pt x="211289" y="525465"/>
                </a:lnTo>
                <a:lnTo>
                  <a:pt x="218928" y="536042"/>
                </a:lnTo>
                <a:lnTo>
                  <a:pt x="227517" y="545256"/>
                </a:lnTo>
                <a:lnTo>
                  <a:pt x="231358" y="549097"/>
                </a:lnTo>
                <a:lnTo>
                  <a:pt x="240925" y="550460"/>
                </a:lnTo>
                <a:lnTo>
                  <a:pt x="230157" y="541857"/>
                </a:lnTo>
                <a:lnTo>
                  <a:pt x="220661" y="531877"/>
                </a:lnTo>
                <a:lnTo>
                  <a:pt x="212650" y="520704"/>
                </a:lnTo>
                <a:lnTo>
                  <a:pt x="206340" y="508527"/>
                </a:lnTo>
                <a:lnTo>
                  <a:pt x="201943" y="495531"/>
                </a:lnTo>
                <a:lnTo>
                  <a:pt x="199674" y="481904"/>
                </a:lnTo>
                <a:close/>
              </a:path>
              <a:path w="240925" h="638791">
                <a:moveTo>
                  <a:pt x="196794" y="461741"/>
                </a:moveTo>
                <a:lnTo>
                  <a:pt x="194873" y="461788"/>
                </a:lnTo>
                <a:lnTo>
                  <a:pt x="194873" y="477103"/>
                </a:lnTo>
                <a:lnTo>
                  <a:pt x="195834" y="482864"/>
                </a:lnTo>
                <a:lnTo>
                  <a:pt x="196794" y="487664"/>
                </a:lnTo>
                <a:lnTo>
                  <a:pt x="197050" y="489388"/>
                </a:lnTo>
                <a:lnTo>
                  <a:pt x="196794" y="461741"/>
                </a:lnTo>
                <a:close/>
              </a:path>
              <a:path w="240925" h="638791">
                <a:moveTo>
                  <a:pt x="198714" y="458861"/>
                </a:moveTo>
                <a:lnTo>
                  <a:pt x="197754" y="457901"/>
                </a:lnTo>
                <a:lnTo>
                  <a:pt x="196794" y="457901"/>
                </a:lnTo>
                <a:lnTo>
                  <a:pt x="194873" y="459821"/>
                </a:lnTo>
                <a:lnTo>
                  <a:pt x="8455" y="462540"/>
                </a:lnTo>
                <a:lnTo>
                  <a:pt x="194873" y="295655"/>
                </a:lnTo>
                <a:lnTo>
                  <a:pt x="198714" y="297591"/>
                </a:lnTo>
                <a:lnTo>
                  <a:pt x="198714" y="10546"/>
                </a:lnTo>
                <a:lnTo>
                  <a:pt x="200634" y="-3840"/>
                </a:lnTo>
                <a:lnTo>
                  <a:pt x="201594" y="-8641"/>
                </a:lnTo>
                <a:lnTo>
                  <a:pt x="204242" y="-19655"/>
                </a:lnTo>
                <a:lnTo>
                  <a:pt x="209256" y="-31919"/>
                </a:lnTo>
                <a:lnTo>
                  <a:pt x="216058" y="-43650"/>
                </a:lnTo>
                <a:lnTo>
                  <a:pt x="224211" y="-54072"/>
                </a:lnTo>
                <a:lnTo>
                  <a:pt x="233278" y="-62407"/>
                </a:lnTo>
                <a:lnTo>
                  <a:pt x="237119" y="-66248"/>
                </a:lnTo>
                <a:lnTo>
                  <a:pt x="240959" y="-68168"/>
                </a:lnTo>
                <a:lnTo>
                  <a:pt x="244800" y="-71048"/>
                </a:lnTo>
                <a:lnTo>
                  <a:pt x="251520" y="-74889"/>
                </a:lnTo>
                <a:lnTo>
                  <a:pt x="259201" y="-78729"/>
                </a:lnTo>
                <a:lnTo>
                  <a:pt x="265907" y="-80650"/>
                </a:lnTo>
                <a:lnTo>
                  <a:pt x="270723" y="-81610"/>
                </a:lnTo>
                <a:lnTo>
                  <a:pt x="275523" y="-82555"/>
                </a:lnTo>
                <a:lnTo>
                  <a:pt x="280309" y="-83530"/>
                </a:lnTo>
                <a:lnTo>
                  <a:pt x="285109" y="-84490"/>
                </a:lnTo>
                <a:lnTo>
                  <a:pt x="693099" y="-84490"/>
                </a:lnTo>
                <a:lnTo>
                  <a:pt x="721427" y="-76815"/>
                </a:lnTo>
                <a:lnTo>
                  <a:pt x="744718" y="-62318"/>
                </a:lnTo>
                <a:lnTo>
                  <a:pt x="762752" y="-42111"/>
                </a:lnTo>
                <a:lnTo>
                  <a:pt x="774401" y="-17416"/>
                </a:lnTo>
                <a:lnTo>
                  <a:pt x="778535" y="10546"/>
                </a:lnTo>
                <a:lnTo>
                  <a:pt x="778535" y="477103"/>
                </a:lnTo>
                <a:lnTo>
                  <a:pt x="771103" y="509341"/>
                </a:lnTo>
                <a:lnTo>
                  <a:pt x="756852" y="532889"/>
                </a:lnTo>
                <a:lnTo>
                  <a:pt x="736663" y="551217"/>
                </a:lnTo>
                <a:lnTo>
                  <a:pt x="711793" y="563106"/>
                </a:lnTo>
                <a:lnTo>
                  <a:pt x="683498" y="567339"/>
                </a:lnTo>
                <a:lnTo>
                  <a:pt x="292434" y="567354"/>
                </a:lnTo>
                <a:lnTo>
                  <a:pt x="278719" y="566131"/>
                </a:lnTo>
                <a:lnTo>
                  <a:pt x="265420" y="562783"/>
                </a:lnTo>
                <a:lnTo>
                  <a:pt x="252751" y="557497"/>
                </a:lnTo>
                <a:lnTo>
                  <a:pt x="240925" y="550460"/>
                </a:lnTo>
                <a:lnTo>
                  <a:pt x="231358" y="549097"/>
                </a:lnTo>
                <a:lnTo>
                  <a:pt x="235198" y="551017"/>
                </a:lnTo>
                <a:lnTo>
                  <a:pt x="245714" y="558001"/>
                </a:lnTo>
                <a:lnTo>
                  <a:pt x="257034" y="563766"/>
                </a:lnTo>
                <a:lnTo>
                  <a:pt x="268815" y="567885"/>
                </a:lnTo>
                <a:lnTo>
                  <a:pt x="281295" y="570356"/>
                </a:lnTo>
                <a:lnTo>
                  <a:pt x="294711" y="571179"/>
                </a:lnTo>
                <a:lnTo>
                  <a:pt x="688299" y="571179"/>
                </a:lnTo>
                <a:lnTo>
                  <a:pt x="721978" y="563492"/>
                </a:lnTo>
                <a:lnTo>
                  <a:pt x="745535" y="549181"/>
                </a:lnTo>
                <a:lnTo>
                  <a:pt x="764361" y="529104"/>
                </a:lnTo>
                <a:lnTo>
                  <a:pt x="777095" y="504624"/>
                </a:lnTo>
                <a:lnTo>
                  <a:pt x="782375" y="477103"/>
                </a:lnTo>
                <a:lnTo>
                  <a:pt x="782375" y="10546"/>
                </a:lnTo>
                <a:lnTo>
                  <a:pt x="779233" y="-14301"/>
                </a:lnTo>
                <a:lnTo>
                  <a:pt x="768587" y="-39869"/>
                </a:lnTo>
                <a:lnTo>
                  <a:pt x="751519" y="-61218"/>
                </a:lnTo>
                <a:lnTo>
                  <a:pt x="729179" y="-77159"/>
                </a:lnTo>
                <a:lnTo>
                  <a:pt x="702717" y="-86504"/>
                </a:lnTo>
                <a:lnTo>
                  <a:pt x="688299" y="-88331"/>
                </a:lnTo>
                <a:lnTo>
                  <a:pt x="294711" y="-88331"/>
                </a:lnTo>
                <a:lnTo>
                  <a:pt x="269859" y="-85206"/>
                </a:lnTo>
                <a:lnTo>
                  <a:pt x="246392" y="-75495"/>
                </a:lnTo>
                <a:lnTo>
                  <a:pt x="235198" y="-68168"/>
                </a:lnTo>
                <a:lnTo>
                  <a:pt x="231358" y="-66248"/>
                </a:lnTo>
                <a:lnTo>
                  <a:pt x="227517" y="-62407"/>
                </a:lnTo>
                <a:lnTo>
                  <a:pt x="220968" y="-55972"/>
                </a:lnTo>
                <a:lnTo>
                  <a:pt x="212830" y="-45635"/>
                </a:lnTo>
                <a:lnTo>
                  <a:pt x="205753" y="-33860"/>
                </a:lnTo>
                <a:lnTo>
                  <a:pt x="200481" y="-21549"/>
                </a:lnTo>
                <a:lnTo>
                  <a:pt x="197754" y="-9601"/>
                </a:lnTo>
                <a:lnTo>
                  <a:pt x="195834" y="0"/>
                </a:lnTo>
                <a:lnTo>
                  <a:pt x="195834" y="294711"/>
                </a:lnTo>
                <a:lnTo>
                  <a:pt x="194873" y="295543"/>
                </a:lnTo>
                <a:lnTo>
                  <a:pt x="2071" y="462697"/>
                </a:lnTo>
                <a:lnTo>
                  <a:pt x="1920" y="462701"/>
                </a:lnTo>
                <a:lnTo>
                  <a:pt x="960" y="463661"/>
                </a:lnTo>
                <a:lnTo>
                  <a:pt x="0" y="463661"/>
                </a:lnTo>
                <a:lnTo>
                  <a:pt x="0" y="465581"/>
                </a:lnTo>
                <a:lnTo>
                  <a:pt x="960" y="466542"/>
                </a:lnTo>
                <a:lnTo>
                  <a:pt x="1920" y="466542"/>
                </a:lnTo>
                <a:lnTo>
                  <a:pt x="3817" y="466495"/>
                </a:lnTo>
                <a:lnTo>
                  <a:pt x="194873" y="461788"/>
                </a:lnTo>
                <a:lnTo>
                  <a:pt x="196794" y="461741"/>
                </a:lnTo>
                <a:lnTo>
                  <a:pt x="197050" y="489388"/>
                </a:lnTo>
                <a:lnTo>
                  <a:pt x="200053" y="501755"/>
                </a:lnTo>
                <a:lnTo>
                  <a:pt x="199674" y="481904"/>
                </a:lnTo>
                <a:lnTo>
                  <a:pt x="198714" y="472302"/>
                </a:lnTo>
                <a:lnTo>
                  <a:pt x="198714" y="458861"/>
                </a:lnTo>
                <a:close/>
              </a:path>
              <a:path w="240925" h="638791">
                <a:moveTo>
                  <a:pt x="198714" y="297591"/>
                </a:moveTo>
                <a:lnTo>
                  <a:pt x="194873" y="295655"/>
                </a:lnTo>
                <a:lnTo>
                  <a:pt x="8455" y="462540"/>
                </a:lnTo>
                <a:lnTo>
                  <a:pt x="198714" y="2975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" name="object 185"/>
          <p:cNvSpPr/>
          <p:nvPr/>
        </p:nvSpPr>
        <p:spPr>
          <a:xfrm>
            <a:off x="5444230" y="2254742"/>
            <a:ext cx="17282" cy="85435"/>
          </a:xfrm>
          <a:custGeom>
            <a:avLst/>
            <a:gdLst/>
            <a:ahLst/>
            <a:cxnLst/>
            <a:rect l="l" t="t" r="r" b="b"/>
            <a:pathLst>
              <a:path w="17282" h="85435">
                <a:moveTo>
                  <a:pt x="17282" y="83515"/>
                </a:moveTo>
                <a:lnTo>
                  <a:pt x="17282" y="960"/>
                </a:lnTo>
                <a:lnTo>
                  <a:pt x="16322" y="960"/>
                </a:lnTo>
                <a:lnTo>
                  <a:pt x="1536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84475"/>
                </a:lnTo>
                <a:lnTo>
                  <a:pt x="960" y="84475"/>
                </a:lnTo>
                <a:lnTo>
                  <a:pt x="1920" y="85435"/>
                </a:lnTo>
                <a:lnTo>
                  <a:pt x="15361" y="85435"/>
                </a:lnTo>
                <a:lnTo>
                  <a:pt x="16322" y="84475"/>
                </a:lnTo>
                <a:lnTo>
                  <a:pt x="17282" y="84475"/>
                </a:lnTo>
                <a:lnTo>
                  <a:pt x="17282" y="83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" name="object 186"/>
          <p:cNvSpPr/>
          <p:nvPr/>
        </p:nvSpPr>
        <p:spPr>
          <a:xfrm>
            <a:off x="5473034" y="2260503"/>
            <a:ext cx="41269" cy="80634"/>
          </a:xfrm>
          <a:custGeom>
            <a:avLst/>
            <a:gdLst/>
            <a:ahLst/>
            <a:cxnLst/>
            <a:rect l="l" t="t" r="r" b="b"/>
            <a:pathLst>
              <a:path w="41269" h="80634">
                <a:moveTo>
                  <a:pt x="20162" y="79674"/>
                </a:moveTo>
                <a:lnTo>
                  <a:pt x="22067" y="80634"/>
                </a:lnTo>
                <a:lnTo>
                  <a:pt x="35524" y="80634"/>
                </a:lnTo>
                <a:lnTo>
                  <a:pt x="36469" y="79674"/>
                </a:lnTo>
                <a:lnTo>
                  <a:pt x="38389" y="79674"/>
                </a:lnTo>
                <a:lnTo>
                  <a:pt x="39349" y="78714"/>
                </a:lnTo>
                <a:lnTo>
                  <a:pt x="40309" y="78714"/>
                </a:lnTo>
                <a:lnTo>
                  <a:pt x="40309" y="76794"/>
                </a:lnTo>
                <a:lnTo>
                  <a:pt x="41269" y="75834"/>
                </a:lnTo>
                <a:lnTo>
                  <a:pt x="41269" y="67193"/>
                </a:lnTo>
                <a:lnTo>
                  <a:pt x="40309" y="67193"/>
                </a:lnTo>
                <a:lnTo>
                  <a:pt x="40309" y="65272"/>
                </a:lnTo>
                <a:lnTo>
                  <a:pt x="38389" y="65272"/>
                </a:lnTo>
                <a:lnTo>
                  <a:pt x="38389" y="66233"/>
                </a:lnTo>
                <a:lnTo>
                  <a:pt x="36469" y="66233"/>
                </a:lnTo>
                <a:lnTo>
                  <a:pt x="35524" y="67193"/>
                </a:lnTo>
                <a:lnTo>
                  <a:pt x="29748" y="67193"/>
                </a:lnTo>
                <a:lnTo>
                  <a:pt x="27843" y="66233"/>
                </a:lnTo>
                <a:lnTo>
                  <a:pt x="26868" y="64312"/>
                </a:lnTo>
                <a:lnTo>
                  <a:pt x="25908" y="63352"/>
                </a:lnTo>
                <a:lnTo>
                  <a:pt x="25908" y="29763"/>
                </a:lnTo>
                <a:lnTo>
                  <a:pt x="39349" y="29763"/>
                </a:lnTo>
                <a:lnTo>
                  <a:pt x="40309" y="28803"/>
                </a:lnTo>
                <a:lnTo>
                  <a:pt x="40309" y="27843"/>
                </a:lnTo>
                <a:lnTo>
                  <a:pt x="41269" y="26883"/>
                </a:lnTo>
                <a:lnTo>
                  <a:pt x="41269" y="18242"/>
                </a:lnTo>
                <a:lnTo>
                  <a:pt x="40309" y="18242"/>
                </a:lnTo>
                <a:lnTo>
                  <a:pt x="40309" y="17282"/>
                </a:lnTo>
                <a:lnTo>
                  <a:pt x="39349" y="16322"/>
                </a:lnTo>
                <a:lnTo>
                  <a:pt x="25908" y="16322"/>
                </a:lnTo>
                <a:lnTo>
                  <a:pt x="25908" y="1920"/>
                </a:lnTo>
                <a:lnTo>
                  <a:pt x="24963" y="1920"/>
                </a:lnTo>
                <a:lnTo>
                  <a:pt x="24963" y="960"/>
                </a:lnTo>
                <a:lnTo>
                  <a:pt x="20162" y="960"/>
                </a:lnTo>
                <a:lnTo>
                  <a:pt x="19187" y="0"/>
                </a:lnTo>
                <a:lnTo>
                  <a:pt x="16322" y="0"/>
                </a:lnTo>
                <a:lnTo>
                  <a:pt x="14401" y="960"/>
                </a:lnTo>
                <a:lnTo>
                  <a:pt x="10561" y="960"/>
                </a:lnTo>
                <a:lnTo>
                  <a:pt x="9601" y="1920"/>
                </a:lnTo>
                <a:lnTo>
                  <a:pt x="9601" y="16322"/>
                </a:lnTo>
                <a:lnTo>
                  <a:pt x="960" y="16322"/>
                </a:lnTo>
                <a:lnTo>
                  <a:pt x="960" y="17282"/>
                </a:lnTo>
                <a:lnTo>
                  <a:pt x="0" y="17282"/>
                </a:lnTo>
                <a:lnTo>
                  <a:pt x="0" y="27843"/>
                </a:lnTo>
                <a:lnTo>
                  <a:pt x="960" y="29763"/>
                </a:lnTo>
                <a:lnTo>
                  <a:pt x="9601" y="29763"/>
                </a:lnTo>
                <a:lnTo>
                  <a:pt x="9601" y="66233"/>
                </a:lnTo>
                <a:lnTo>
                  <a:pt x="10561" y="69113"/>
                </a:lnTo>
                <a:lnTo>
                  <a:pt x="11521" y="71993"/>
                </a:lnTo>
                <a:lnTo>
                  <a:pt x="12481" y="73913"/>
                </a:lnTo>
                <a:lnTo>
                  <a:pt x="13441" y="75834"/>
                </a:lnTo>
                <a:lnTo>
                  <a:pt x="15346" y="77754"/>
                </a:lnTo>
                <a:lnTo>
                  <a:pt x="17282" y="78714"/>
                </a:lnTo>
                <a:lnTo>
                  <a:pt x="20162" y="796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" name="object 187"/>
          <p:cNvSpPr/>
          <p:nvPr/>
        </p:nvSpPr>
        <p:spPr>
          <a:xfrm>
            <a:off x="5522945" y="2248021"/>
            <a:ext cx="26883" cy="38404"/>
          </a:xfrm>
          <a:custGeom>
            <a:avLst/>
            <a:gdLst/>
            <a:ahLst/>
            <a:cxnLst/>
            <a:rect l="l" t="t" r="r" b="b"/>
            <a:pathLst>
              <a:path w="26883" h="38404">
                <a:moveTo>
                  <a:pt x="25923" y="1920"/>
                </a:moveTo>
                <a:lnTo>
                  <a:pt x="24963" y="1920"/>
                </a:lnTo>
                <a:lnTo>
                  <a:pt x="24963" y="960"/>
                </a:lnTo>
                <a:lnTo>
                  <a:pt x="24002" y="960"/>
                </a:lnTo>
                <a:lnTo>
                  <a:pt x="23042" y="0"/>
                </a:lnTo>
                <a:lnTo>
                  <a:pt x="12481" y="0"/>
                </a:lnTo>
                <a:lnTo>
                  <a:pt x="11521" y="960"/>
                </a:lnTo>
                <a:lnTo>
                  <a:pt x="10561" y="960"/>
                </a:lnTo>
                <a:lnTo>
                  <a:pt x="9601" y="1920"/>
                </a:lnTo>
                <a:lnTo>
                  <a:pt x="9601" y="2880"/>
                </a:lnTo>
                <a:lnTo>
                  <a:pt x="8641" y="3840"/>
                </a:lnTo>
                <a:lnTo>
                  <a:pt x="8641" y="17282"/>
                </a:lnTo>
                <a:lnTo>
                  <a:pt x="960" y="35524"/>
                </a:lnTo>
                <a:lnTo>
                  <a:pt x="0" y="35524"/>
                </a:lnTo>
                <a:lnTo>
                  <a:pt x="0" y="37444"/>
                </a:lnTo>
                <a:lnTo>
                  <a:pt x="1920" y="37444"/>
                </a:lnTo>
                <a:lnTo>
                  <a:pt x="2880" y="38404"/>
                </a:lnTo>
                <a:lnTo>
                  <a:pt x="8641" y="38404"/>
                </a:lnTo>
                <a:lnTo>
                  <a:pt x="9601" y="37444"/>
                </a:lnTo>
                <a:lnTo>
                  <a:pt x="11521" y="37444"/>
                </a:lnTo>
                <a:lnTo>
                  <a:pt x="11521" y="36484"/>
                </a:lnTo>
                <a:lnTo>
                  <a:pt x="12481" y="36484"/>
                </a:lnTo>
                <a:lnTo>
                  <a:pt x="12481" y="35524"/>
                </a:lnTo>
                <a:lnTo>
                  <a:pt x="22082" y="23042"/>
                </a:lnTo>
                <a:lnTo>
                  <a:pt x="23042" y="22082"/>
                </a:lnTo>
                <a:lnTo>
                  <a:pt x="23042" y="20162"/>
                </a:lnTo>
                <a:lnTo>
                  <a:pt x="24002" y="19202"/>
                </a:lnTo>
                <a:lnTo>
                  <a:pt x="24963" y="18242"/>
                </a:lnTo>
                <a:lnTo>
                  <a:pt x="24963" y="16322"/>
                </a:lnTo>
                <a:lnTo>
                  <a:pt x="25923" y="15361"/>
                </a:lnTo>
                <a:lnTo>
                  <a:pt x="25923" y="11521"/>
                </a:lnTo>
                <a:lnTo>
                  <a:pt x="26883" y="9601"/>
                </a:lnTo>
                <a:lnTo>
                  <a:pt x="26883" y="3840"/>
                </a:lnTo>
                <a:lnTo>
                  <a:pt x="25923" y="2880"/>
                </a:lnTo>
                <a:lnTo>
                  <a:pt x="25923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" name="object 188"/>
          <p:cNvSpPr/>
          <p:nvPr/>
        </p:nvSpPr>
        <p:spPr>
          <a:xfrm>
            <a:off x="5553669" y="2274905"/>
            <a:ext cx="45125" cy="67193"/>
          </a:xfrm>
          <a:custGeom>
            <a:avLst/>
            <a:gdLst/>
            <a:ahLst/>
            <a:cxnLst/>
            <a:rect l="l" t="t" r="r" b="b"/>
            <a:pathLst>
              <a:path w="45125" h="67193">
                <a:moveTo>
                  <a:pt x="40309" y="34549"/>
                </a:moveTo>
                <a:lnTo>
                  <a:pt x="39349" y="32628"/>
                </a:lnTo>
                <a:lnTo>
                  <a:pt x="37444" y="31668"/>
                </a:lnTo>
                <a:lnTo>
                  <a:pt x="35524" y="30708"/>
                </a:lnTo>
                <a:lnTo>
                  <a:pt x="33604" y="29763"/>
                </a:lnTo>
                <a:lnTo>
                  <a:pt x="32628" y="28788"/>
                </a:lnTo>
                <a:lnTo>
                  <a:pt x="30723" y="28788"/>
                </a:lnTo>
                <a:lnTo>
                  <a:pt x="28803" y="27828"/>
                </a:lnTo>
                <a:lnTo>
                  <a:pt x="26883" y="26883"/>
                </a:lnTo>
                <a:lnTo>
                  <a:pt x="24963" y="25923"/>
                </a:lnTo>
                <a:lnTo>
                  <a:pt x="23042" y="25923"/>
                </a:lnTo>
                <a:lnTo>
                  <a:pt x="22082" y="24947"/>
                </a:lnTo>
                <a:lnTo>
                  <a:pt x="20162" y="23987"/>
                </a:lnTo>
                <a:lnTo>
                  <a:pt x="19202" y="23987"/>
                </a:lnTo>
                <a:lnTo>
                  <a:pt x="18242" y="23042"/>
                </a:lnTo>
                <a:lnTo>
                  <a:pt x="17282" y="22082"/>
                </a:lnTo>
                <a:lnTo>
                  <a:pt x="16322" y="21107"/>
                </a:lnTo>
                <a:lnTo>
                  <a:pt x="16322" y="16322"/>
                </a:lnTo>
                <a:lnTo>
                  <a:pt x="17282" y="15361"/>
                </a:lnTo>
                <a:lnTo>
                  <a:pt x="17282" y="14401"/>
                </a:lnTo>
                <a:lnTo>
                  <a:pt x="18242" y="14401"/>
                </a:lnTo>
                <a:lnTo>
                  <a:pt x="19202" y="13441"/>
                </a:lnTo>
                <a:lnTo>
                  <a:pt x="20162" y="12481"/>
                </a:lnTo>
                <a:lnTo>
                  <a:pt x="30723" y="12481"/>
                </a:lnTo>
                <a:lnTo>
                  <a:pt x="31683" y="13441"/>
                </a:lnTo>
                <a:lnTo>
                  <a:pt x="33604" y="13441"/>
                </a:lnTo>
                <a:lnTo>
                  <a:pt x="34564" y="14401"/>
                </a:lnTo>
                <a:lnTo>
                  <a:pt x="35524" y="14401"/>
                </a:lnTo>
                <a:lnTo>
                  <a:pt x="37444" y="15361"/>
                </a:lnTo>
                <a:lnTo>
                  <a:pt x="37444" y="16322"/>
                </a:lnTo>
                <a:lnTo>
                  <a:pt x="41285" y="16322"/>
                </a:lnTo>
                <a:lnTo>
                  <a:pt x="41285" y="5760"/>
                </a:lnTo>
                <a:lnTo>
                  <a:pt x="40309" y="4800"/>
                </a:lnTo>
                <a:lnTo>
                  <a:pt x="40309" y="3840"/>
                </a:lnTo>
                <a:lnTo>
                  <a:pt x="39349" y="3840"/>
                </a:lnTo>
                <a:lnTo>
                  <a:pt x="38404" y="2880"/>
                </a:lnTo>
                <a:lnTo>
                  <a:pt x="37444" y="2880"/>
                </a:lnTo>
                <a:lnTo>
                  <a:pt x="35524" y="1920"/>
                </a:lnTo>
                <a:lnTo>
                  <a:pt x="34564" y="1920"/>
                </a:lnTo>
                <a:lnTo>
                  <a:pt x="32628" y="960"/>
                </a:lnTo>
                <a:lnTo>
                  <a:pt x="27843" y="960"/>
                </a:lnTo>
                <a:lnTo>
                  <a:pt x="25908" y="0"/>
                </a:lnTo>
                <a:lnTo>
                  <a:pt x="20162" y="0"/>
                </a:lnTo>
                <a:lnTo>
                  <a:pt x="17282" y="960"/>
                </a:lnTo>
                <a:lnTo>
                  <a:pt x="14401" y="1920"/>
                </a:lnTo>
                <a:lnTo>
                  <a:pt x="11521" y="2880"/>
                </a:lnTo>
                <a:lnTo>
                  <a:pt x="8641" y="3840"/>
                </a:lnTo>
                <a:lnTo>
                  <a:pt x="6720" y="5760"/>
                </a:lnTo>
                <a:lnTo>
                  <a:pt x="4800" y="7680"/>
                </a:lnTo>
                <a:lnTo>
                  <a:pt x="2880" y="9601"/>
                </a:lnTo>
                <a:lnTo>
                  <a:pt x="1920" y="11521"/>
                </a:lnTo>
                <a:lnTo>
                  <a:pt x="960" y="14401"/>
                </a:lnTo>
                <a:lnTo>
                  <a:pt x="0" y="16322"/>
                </a:lnTo>
                <a:lnTo>
                  <a:pt x="0" y="22082"/>
                </a:lnTo>
                <a:lnTo>
                  <a:pt x="960" y="24947"/>
                </a:lnTo>
                <a:lnTo>
                  <a:pt x="1920" y="26883"/>
                </a:lnTo>
                <a:lnTo>
                  <a:pt x="1920" y="28788"/>
                </a:lnTo>
                <a:lnTo>
                  <a:pt x="3840" y="30708"/>
                </a:lnTo>
                <a:lnTo>
                  <a:pt x="4800" y="31668"/>
                </a:lnTo>
                <a:lnTo>
                  <a:pt x="5760" y="33604"/>
                </a:lnTo>
                <a:lnTo>
                  <a:pt x="7680" y="34549"/>
                </a:lnTo>
                <a:lnTo>
                  <a:pt x="9601" y="35509"/>
                </a:lnTo>
                <a:lnTo>
                  <a:pt x="10561" y="36469"/>
                </a:lnTo>
                <a:lnTo>
                  <a:pt x="12481" y="37444"/>
                </a:lnTo>
                <a:lnTo>
                  <a:pt x="14401" y="37444"/>
                </a:lnTo>
                <a:lnTo>
                  <a:pt x="16322" y="38389"/>
                </a:lnTo>
                <a:lnTo>
                  <a:pt x="18242" y="39349"/>
                </a:lnTo>
                <a:lnTo>
                  <a:pt x="20162" y="40309"/>
                </a:lnTo>
                <a:lnTo>
                  <a:pt x="21122" y="40309"/>
                </a:lnTo>
                <a:lnTo>
                  <a:pt x="23042" y="41269"/>
                </a:lnTo>
                <a:lnTo>
                  <a:pt x="24002" y="42230"/>
                </a:lnTo>
                <a:lnTo>
                  <a:pt x="25908" y="42230"/>
                </a:lnTo>
                <a:lnTo>
                  <a:pt x="26883" y="43190"/>
                </a:lnTo>
                <a:lnTo>
                  <a:pt x="27843" y="44165"/>
                </a:lnTo>
                <a:lnTo>
                  <a:pt x="28803" y="45110"/>
                </a:lnTo>
                <a:lnTo>
                  <a:pt x="28803" y="49910"/>
                </a:lnTo>
                <a:lnTo>
                  <a:pt x="27843" y="50871"/>
                </a:lnTo>
                <a:lnTo>
                  <a:pt x="27843" y="51831"/>
                </a:lnTo>
                <a:lnTo>
                  <a:pt x="26883" y="52791"/>
                </a:lnTo>
                <a:lnTo>
                  <a:pt x="25908" y="52791"/>
                </a:lnTo>
                <a:lnTo>
                  <a:pt x="24963" y="53751"/>
                </a:lnTo>
                <a:lnTo>
                  <a:pt x="24002" y="53751"/>
                </a:lnTo>
                <a:lnTo>
                  <a:pt x="23042" y="54711"/>
                </a:lnTo>
                <a:lnTo>
                  <a:pt x="14401" y="54711"/>
                </a:lnTo>
                <a:lnTo>
                  <a:pt x="12481" y="53751"/>
                </a:lnTo>
                <a:lnTo>
                  <a:pt x="10561" y="52791"/>
                </a:lnTo>
                <a:lnTo>
                  <a:pt x="9601" y="52791"/>
                </a:lnTo>
                <a:lnTo>
                  <a:pt x="7680" y="51831"/>
                </a:lnTo>
                <a:lnTo>
                  <a:pt x="6720" y="50871"/>
                </a:lnTo>
                <a:lnTo>
                  <a:pt x="4800" y="50871"/>
                </a:lnTo>
                <a:lnTo>
                  <a:pt x="3840" y="49910"/>
                </a:lnTo>
                <a:lnTo>
                  <a:pt x="2880" y="49910"/>
                </a:lnTo>
                <a:lnTo>
                  <a:pt x="2880" y="48950"/>
                </a:lnTo>
                <a:lnTo>
                  <a:pt x="1920" y="48950"/>
                </a:lnTo>
                <a:lnTo>
                  <a:pt x="960" y="49910"/>
                </a:lnTo>
                <a:lnTo>
                  <a:pt x="0" y="50871"/>
                </a:lnTo>
                <a:lnTo>
                  <a:pt x="0" y="59512"/>
                </a:lnTo>
                <a:lnTo>
                  <a:pt x="960" y="60472"/>
                </a:lnTo>
                <a:lnTo>
                  <a:pt x="960" y="61432"/>
                </a:lnTo>
                <a:lnTo>
                  <a:pt x="1920" y="62392"/>
                </a:lnTo>
                <a:lnTo>
                  <a:pt x="2880" y="63352"/>
                </a:lnTo>
                <a:lnTo>
                  <a:pt x="3840" y="63352"/>
                </a:lnTo>
                <a:lnTo>
                  <a:pt x="4800" y="64312"/>
                </a:lnTo>
                <a:lnTo>
                  <a:pt x="5760" y="64312"/>
                </a:lnTo>
                <a:lnTo>
                  <a:pt x="7680" y="65272"/>
                </a:lnTo>
                <a:lnTo>
                  <a:pt x="9601" y="65272"/>
                </a:lnTo>
                <a:lnTo>
                  <a:pt x="11521" y="66233"/>
                </a:lnTo>
                <a:lnTo>
                  <a:pt x="15361" y="66233"/>
                </a:lnTo>
                <a:lnTo>
                  <a:pt x="17282" y="67193"/>
                </a:lnTo>
                <a:lnTo>
                  <a:pt x="23042" y="67193"/>
                </a:lnTo>
                <a:lnTo>
                  <a:pt x="26883" y="66233"/>
                </a:lnTo>
                <a:lnTo>
                  <a:pt x="29763" y="65272"/>
                </a:lnTo>
                <a:lnTo>
                  <a:pt x="32628" y="64312"/>
                </a:lnTo>
                <a:lnTo>
                  <a:pt x="35524" y="63352"/>
                </a:lnTo>
                <a:lnTo>
                  <a:pt x="37444" y="61432"/>
                </a:lnTo>
                <a:lnTo>
                  <a:pt x="40309" y="59512"/>
                </a:lnTo>
                <a:lnTo>
                  <a:pt x="42245" y="57591"/>
                </a:lnTo>
                <a:lnTo>
                  <a:pt x="43190" y="55671"/>
                </a:lnTo>
                <a:lnTo>
                  <a:pt x="44150" y="52791"/>
                </a:lnTo>
                <a:lnTo>
                  <a:pt x="45125" y="49910"/>
                </a:lnTo>
                <a:lnTo>
                  <a:pt x="45125" y="44165"/>
                </a:lnTo>
                <a:lnTo>
                  <a:pt x="44150" y="41269"/>
                </a:lnTo>
                <a:lnTo>
                  <a:pt x="44150" y="39349"/>
                </a:lnTo>
                <a:lnTo>
                  <a:pt x="43190" y="37444"/>
                </a:lnTo>
                <a:lnTo>
                  <a:pt x="41285" y="35509"/>
                </a:lnTo>
                <a:lnTo>
                  <a:pt x="40309" y="345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" name="object 189"/>
          <p:cNvSpPr/>
          <p:nvPr/>
        </p:nvSpPr>
        <p:spPr>
          <a:xfrm>
            <a:off x="5336712" y="2437135"/>
            <a:ext cx="48006" cy="66233"/>
          </a:xfrm>
          <a:custGeom>
            <a:avLst/>
            <a:gdLst/>
            <a:ahLst/>
            <a:cxnLst/>
            <a:rect l="l" t="t" r="r" b="b"/>
            <a:pathLst>
              <a:path w="48006" h="66233">
                <a:moveTo>
                  <a:pt x="48006" y="49926"/>
                </a:moveTo>
                <a:lnTo>
                  <a:pt x="47045" y="48966"/>
                </a:lnTo>
                <a:lnTo>
                  <a:pt x="47045" y="47045"/>
                </a:lnTo>
                <a:lnTo>
                  <a:pt x="46085" y="46085"/>
                </a:lnTo>
                <a:lnTo>
                  <a:pt x="45125" y="46085"/>
                </a:lnTo>
                <a:lnTo>
                  <a:pt x="44165" y="47045"/>
                </a:lnTo>
                <a:lnTo>
                  <a:pt x="43205" y="47045"/>
                </a:lnTo>
                <a:lnTo>
                  <a:pt x="42245" y="48006"/>
                </a:lnTo>
                <a:lnTo>
                  <a:pt x="41285" y="48966"/>
                </a:lnTo>
                <a:lnTo>
                  <a:pt x="40325" y="49926"/>
                </a:lnTo>
                <a:lnTo>
                  <a:pt x="39364" y="49926"/>
                </a:lnTo>
                <a:lnTo>
                  <a:pt x="37444" y="50871"/>
                </a:lnTo>
                <a:lnTo>
                  <a:pt x="36484" y="51846"/>
                </a:lnTo>
                <a:lnTo>
                  <a:pt x="34564" y="52806"/>
                </a:lnTo>
                <a:lnTo>
                  <a:pt x="25923" y="52806"/>
                </a:lnTo>
                <a:lnTo>
                  <a:pt x="24003" y="51846"/>
                </a:lnTo>
                <a:lnTo>
                  <a:pt x="22082" y="50871"/>
                </a:lnTo>
                <a:lnTo>
                  <a:pt x="21122" y="49926"/>
                </a:lnTo>
                <a:lnTo>
                  <a:pt x="20162" y="48006"/>
                </a:lnTo>
                <a:lnTo>
                  <a:pt x="19202" y="46085"/>
                </a:lnTo>
                <a:lnTo>
                  <a:pt x="18242" y="44165"/>
                </a:lnTo>
                <a:lnTo>
                  <a:pt x="17282" y="42245"/>
                </a:lnTo>
                <a:lnTo>
                  <a:pt x="17282" y="39364"/>
                </a:lnTo>
                <a:lnTo>
                  <a:pt x="16322" y="36484"/>
                </a:lnTo>
                <a:lnTo>
                  <a:pt x="16322" y="26883"/>
                </a:lnTo>
                <a:lnTo>
                  <a:pt x="18242" y="22082"/>
                </a:lnTo>
                <a:lnTo>
                  <a:pt x="20162" y="19202"/>
                </a:lnTo>
                <a:lnTo>
                  <a:pt x="22082" y="15361"/>
                </a:lnTo>
                <a:lnTo>
                  <a:pt x="25923" y="13441"/>
                </a:lnTo>
                <a:lnTo>
                  <a:pt x="32644" y="13441"/>
                </a:lnTo>
                <a:lnTo>
                  <a:pt x="33604" y="14401"/>
                </a:lnTo>
                <a:lnTo>
                  <a:pt x="35524" y="14401"/>
                </a:lnTo>
                <a:lnTo>
                  <a:pt x="37444" y="15361"/>
                </a:lnTo>
                <a:lnTo>
                  <a:pt x="38404" y="16322"/>
                </a:lnTo>
                <a:lnTo>
                  <a:pt x="39364" y="17282"/>
                </a:lnTo>
                <a:lnTo>
                  <a:pt x="41285" y="17282"/>
                </a:lnTo>
                <a:lnTo>
                  <a:pt x="42245" y="18242"/>
                </a:lnTo>
                <a:lnTo>
                  <a:pt x="42245" y="19202"/>
                </a:lnTo>
                <a:lnTo>
                  <a:pt x="43205" y="19202"/>
                </a:lnTo>
                <a:lnTo>
                  <a:pt x="44165" y="20162"/>
                </a:lnTo>
                <a:lnTo>
                  <a:pt x="46085" y="20162"/>
                </a:lnTo>
                <a:lnTo>
                  <a:pt x="46085" y="19202"/>
                </a:lnTo>
                <a:lnTo>
                  <a:pt x="47045" y="18242"/>
                </a:lnTo>
                <a:lnTo>
                  <a:pt x="47045" y="6720"/>
                </a:lnTo>
                <a:lnTo>
                  <a:pt x="46085" y="6720"/>
                </a:lnTo>
                <a:lnTo>
                  <a:pt x="46085" y="5760"/>
                </a:lnTo>
                <a:lnTo>
                  <a:pt x="45125" y="4800"/>
                </a:lnTo>
                <a:lnTo>
                  <a:pt x="44165" y="4800"/>
                </a:lnTo>
                <a:lnTo>
                  <a:pt x="43205" y="3840"/>
                </a:lnTo>
                <a:lnTo>
                  <a:pt x="42245" y="2880"/>
                </a:lnTo>
                <a:lnTo>
                  <a:pt x="40325" y="2880"/>
                </a:lnTo>
                <a:lnTo>
                  <a:pt x="39364" y="1920"/>
                </a:lnTo>
                <a:lnTo>
                  <a:pt x="37444" y="1920"/>
                </a:lnTo>
                <a:lnTo>
                  <a:pt x="36484" y="960"/>
                </a:lnTo>
                <a:lnTo>
                  <a:pt x="32644" y="960"/>
                </a:lnTo>
                <a:lnTo>
                  <a:pt x="30723" y="0"/>
                </a:lnTo>
                <a:lnTo>
                  <a:pt x="24963" y="0"/>
                </a:lnTo>
                <a:lnTo>
                  <a:pt x="21122" y="960"/>
                </a:lnTo>
                <a:lnTo>
                  <a:pt x="17282" y="2880"/>
                </a:lnTo>
                <a:lnTo>
                  <a:pt x="13441" y="3840"/>
                </a:lnTo>
                <a:lnTo>
                  <a:pt x="10561" y="5760"/>
                </a:lnTo>
                <a:lnTo>
                  <a:pt x="7680" y="8641"/>
                </a:lnTo>
                <a:lnTo>
                  <a:pt x="4800" y="11521"/>
                </a:lnTo>
                <a:lnTo>
                  <a:pt x="2880" y="15361"/>
                </a:lnTo>
                <a:lnTo>
                  <a:pt x="1920" y="19202"/>
                </a:lnTo>
                <a:lnTo>
                  <a:pt x="0" y="24002"/>
                </a:lnTo>
                <a:lnTo>
                  <a:pt x="0" y="44165"/>
                </a:lnTo>
                <a:lnTo>
                  <a:pt x="960" y="48006"/>
                </a:lnTo>
                <a:lnTo>
                  <a:pt x="2880" y="51846"/>
                </a:lnTo>
                <a:lnTo>
                  <a:pt x="4800" y="55686"/>
                </a:lnTo>
                <a:lnTo>
                  <a:pt x="6720" y="58552"/>
                </a:lnTo>
                <a:lnTo>
                  <a:pt x="8641" y="61432"/>
                </a:lnTo>
                <a:lnTo>
                  <a:pt x="12481" y="63367"/>
                </a:lnTo>
                <a:lnTo>
                  <a:pt x="15361" y="64312"/>
                </a:lnTo>
                <a:lnTo>
                  <a:pt x="19202" y="66233"/>
                </a:lnTo>
                <a:lnTo>
                  <a:pt x="35524" y="66233"/>
                </a:lnTo>
                <a:lnTo>
                  <a:pt x="37444" y="65272"/>
                </a:lnTo>
                <a:lnTo>
                  <a:pt x="38404" y="64312"/>
                </a:lnTo>
                <a:lnTo>
                  <a:pt x="40325" y="64312"/>
                </a:lnTo>
                <a:lnTo>
                  <a:pt x="42245" y="63367"/>
                </a:lnTo>
                <a:lnTo>
                  <a:pt x="43205" y="62392"/>
                </a:lnTo>
                <a:lnTo>
                  <a:pt x="44165" y="62392"/>
                </a:lnTo>
                <a:lnTo>
                  <a:pt x="45125" y="61432"/>
                </a:lnTo>
                <a:lnTo>
                  <a:pt x="46085" y="61432"/>
                </a:lnTo>
                <a:lnTo>
                  <a:pt x="46085" y="60487"/>
                </a:lnTo>
                <a:lnTo>
                  <a:pt x="47045" y="60487"/>
                </a:lnTo>
                <a:lnTo>
                  <a:pt x="47045" y="57591"/>
                </a:lnTo>
                <a:lnTo>
                  <a:pt x="48006" y="57591"/>
                </a:lnTo>
                <a:lnTo>
                  <a:pt x="48006" y="499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" name="object 190"/>
          <p:cNvSpPr/>
          <p:nvPr/>
        </p:nvSpPr>
        <p:spPr>
          <a:xfrm>
            <a:off x="5392399" y="2437135"/>
            <a:ext cx="53751" cy="67208"/>
          </a:xfrm>
          <a:custGeom>
            <a:avLst/>
            <a:gdLst/>
            <a:ahLst/>
            <a:cxnLst/>
            <a:rect l="l" t="t" r="r" b="b"/>
            <a:pathLst>
              <a:path w="53751" h="67208">
                <a:moveTo>
                  <a:pt x="3840" y="7680"/>
                </a:moveTo>
                <a:lnTo>
                  <a:pt x="3840" y="8641"/>
                </a:lnTo>
                <a:lnTo>
                  <a:pt x="2880" y="8641"/>
                </a:lnTo>
                <a:lnTo>
                  <a:pt x="2880" y="16322"/>
                </a:lnTo>
                <a:lnTo>
                  <a:pt x="3840" y="16322"/>
                </a:lnTo>
                <a:lnTo>
                  <a:pt x="3840" y="18242"/>
                </a:lnTo>
                <a:lnTo>
                  <a:pt x="4785" y="18242"/>
                </a:lnTo>
                <a:lnTo>
                  <a:pt x="4785" y="19202"/>
                </a:lnTo>
                <a:lnTo>
                  <a:pt x="6720" y="19202"/>
                </a:lnTo>
                <a:lnTo>
                  <a:pt x="7680" y="18242"/>
                </a:lnTo>
                <a:lnTo>
                  <a:pt x="8625" y="18242"/>
                </a:lnTo>
                <a:lnTo>
                  <a:pt x="9585" y="17282"/>
                </a:lnTo>
                <a:lnTo>
                  <a:pt x="11521" y="16322"/>
                </a:lnTo>
                <a:lnTo>
                  <a:pt x="12466" y="16322"/>
                </a:lnTo>
                <a:lnTo>
                  <a:pt x="14401" y="15361"/>
                </a:lnTo>
                <a:lnTo>
                  <a:pt x="16306" y="14401"/>
                </a:lnTo>
                <a:lnTo>
                  <a:pt x="18242" y="13441"/>
                </a:lnTo>
                <a:lnTo>
                  <a:pt x="31668" y="13441"/>
                </a:lnTo>
                <a:lnTo>
                  <a:pt x="32628" y="14401"/>
                </a:lnTo>
                <a:lnTo>
                  <a:pt x="33588" y="14401"/>
                </a:lnTo>
                <a:lnTo>
                  <a:pt x="34549" y="15361"/>
                </a:lnTo>
                <a:lnTo>
                  <a:pt x="35509" y="16322"/>
                </a:lnTo>
                <a:lnTo>
                  <a:pt x="36469" y="18242"/>
                </a:lnTo>
                <a:lnTo>
                  <a:pt x="36469" y="19202"/>
                </a:lnTo>
                <a:lnTo>
                  <a:pt x="37429" y="20162"/>
                </a:lnTo>
                <a:lnTo>
                  <a:pt x="37429" y="27843"/>
                </a:lnTo>
                <a:lnTo>
                  <a:pt x="22067" y="27843"/>
                </a:lnTo>
                <a:lnTo>
                  <a:pt x="17266" y="28803"/>
                </a:lnTo>
                <a:lnTo>
                  <a:pt x="13426" y="29763"/>
                </a:lnTo>
                <a:lnTo>
                  <a:pt x="10561" y="30723"/>
                </a:lnTo>
                <a:lnTo>
                  <a:pt x="7680" y="32644"/>
                </a:lnTo>
                <a:lnTo>
                  <a:pt x="4785" y="34564"/>
                </a:lnTo>
                <a:lnTo>
                  <a:pt x="2880" y="36484"/>
                </a:lnTo>
                <a:lnTo>
                  <a:pt x="1904" y="38404"/>
                </a:lnTo>
                <a:lnTo>
                  <a:pt x="0" y="41285"/>
                </a:lnTo>
                <a:lnTo>
                  <a:pt x="0" y="53766"/>
                </a:lnTo>
                <a:lnTo>
                  <a:pt x="960" y="55686"/>
                </a:lnTo>
                <a:lnTo>
                  <a:pt x="1904" y="58552"/>
                </a:lnTo>
                <a:lnTo>
                  <a:pt x="3840" y="60487"/>
                </a:lnTo>
                <a:lnTo>
                  <a:pt x="5745" y="62392"/>
                </a:lnTo>
                <a:lnTo>
                  <a:pt x="7680" y="63367"/>
                </a:lnTo>
                <a:lnTo>
                  <a:pt x="9585" y="64312"/>
                </a:lnTo>
                <a:lnTo>
                  <a:pt x="12466" y="65272"/>
                </a:lnTo>
                <a:lnTo>
                  <a:pt x="15346" y="66233"/>
                </a:lnTo>
                <a:lnTo>
                  <a:pt x="18242" y="67208"/>
                </a:lnTo>
                <a:lnTo>
                  <a:pt x="16306" y="51846"/>
                </a:lnTo>
                <a:lnTo>
                  <a:pt x="16306" y="43205"/>
                </a:lnTo>
                <a:lnTo>
                  <a:pt x="17266" y="42245"/>
                </a:lnTo>
                <a:lnTo>
                  <a:pt x="18242" y="41285"/>
                </a:lnTo>
                <a:lnTo>
                  <a:pt x="19187" y="40325"/>
                </a:lnTo>
                <a:lnTo>
                  <a:pt x="20147" y="39364"/>
                </a:lnTo>
                <a:lnTo>
                  <a:pt x="22067" y="39364"/>
                </a:lnTo>
                <a:lnTo>
                  <a:pt x="23987" y="38404"/>
                </a:lnTo>
                <a:lnTo>
                  <a:pt x="37429" y="38404"/>
                </a:lnTo>
                <a:lnTo>
                  <a:pt x="37429" y="48006"/>
                </a:lnTo>
                <a:lnTo>
                  <a:pt x="35509" y="49926"/>
                </a:lnTo>
                <a:lnTo>
                  <a:pt x="33588" y="51846"/>
                </a:lnTo>
                <a:lnTo>
                  <a:pt x="31668" y="52806"/>
                </a:lnTo>
                <a:lnTo>
                  <a:pt x="28788" y="54711"/>
                </a:lnTo>
                <a:lnTo>
                  <a:pt x="26868" y="54711"/>
                </a:lnTo>
                <a:lnTo>
                  <a:pt x="28788" y="66233"/>
                </a:lnTo>
                <a:lnTo>
                  <a:pt x="31668" y="64312"/>
                </a:lnTo>
                <a:lnTo>
                  <a:pt x="34549" y="63367"/>
                </a:lnTo>
                <a:lnTo>
                  <a:pt x="37429" y="61432"/>
                </a:lnTo>
                <a:lnTo>
                  <a:pt x="40309" y="58552"/>
                </a:lnTo>
                <a:lnTo>
                  <a:pt x="40309" y="65272"/>
                </a:lnTo>
                <a:lnTo>
                  <a:pt x="52791" y="65272"/>
                </a:lnTo>
                <a:lnTo>
                  <a:pt x="52791" y="64312"/>
                </a:lnTo>
                <a:lnTo>
                  <a:pt x="53751" y="64312"/>
                </a:lnTo>
                <a:lnTo>
                  <a:pt x="53751" y="19202"/>
                </a:lnTo>
                <a:lnTo>
                  <a:pt x="52791" y="16322"/>
                </a:lnTo>
                <a:lnTo>
                  <a:pt x="51831" y="13441"/>
                </a:lnTo>
                <a:lnTo>
                  <a:pt x="50871" y="10561"/>
                </a:lnTo>
                <a:lnTo>
                  <a:pt x="49910" y="7680"/>
                </a:lnTo>
                <a:lnTo>
                  <a:pt x="47990" y="5760"/>
                </a:lnTo>
                <a:lnTo>
                  <a:pt x="45110" y="3840"/>
                </a:lnTo>
                <a:lnTo>
                  <a:pt x="42230" y="2880"/>
                </a:lnTo>
                <a:lnTo>
                  <a:pt x="39349" y="1920"/>
                </a:lnTo>
                <a:lnTo>
                  <a:pt x="36469" y="960"/>
                </a:lnTo>
                <a:lnTo>
                  <a:pt x="32628" y="0"/>
                </a:lnTo>
                <a:lnTo>
                  <a:pt x="24947" y="0"/>
                </a:lnTo>
                <a:lnTo>
                  <a:pt x="22067" y="960"/>
                </a:lnTo>
                <a:lnTo>
                  <a:pt x="17266" y="960"/>
                </a:lnTo>
                <a:lnTo>
                  <a:pt x="15346" y="1920"/>
                </a:lnTo>
                <a:lnTo>
                  <a:pt x="13426" y="2880"/>
                </a:lnTo>
                <a:lnTo>
                  <a:pt x="11521" y="2880"/>
                </a:lnTo>
                <a:lnTo>
                  <a:pt x="9585" y="3840"/>
                </a:lnTo>
                <a:lnTo>
                  <a:pt x="7680" y="4800"/>
                </a:lnTo>
                <a:lnTo>
                  <a:pt x="5745" y="5760"/>
                </a:lnTo>
                <a:lnTo>
                  <a:pt x="4785" y="6720"/>
                </a:lnTo>
                <a:lnTo>
                  <a:pt x="384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" name="object 191"/>
          <p:cNvSpPr/>
          <p:nvPr/>
        </p:nvSpPr>
        <p:spPr>
          <a:xfrm>
            <a:off x="5408706" y="2488981"/>
            <a:ext cx="12481" cy="15361"/>
          </a:xfrm>
          <a:custGeom>
            <a:avLst/>
            <a:gdLst/>
            <a:ahLst/>
            <a:cxnLst/>
            <a:rect l="l" t="t" r="r" b="b"/>
            <a:pathLst>
              <a:path w="12481" h="15361">
                <a:moveTo>
                  <a:pt x="3840" y="2865"/>
                </a:moveTo>
                <a:lnTo>
                  <a:pt x="1935" y="960"/>
                </a:lnTo>
                <a:lnTo>
                  <a:pt x="0" y="0"/>
                </a:lnTo>
                <a:lnTo>
                  <a:pt x="1935" y="15361"/>
                </a:lnTo>
                <a:lnTo>
                  <a:pt x="8641" y="15361"/>
                </a:lnTo>
                <a:lnTo>
                  <a:pt x="12481" y="14386"/>
                </a:lnTo>
                <a:lnTo>
                  <a:pt x="10561" y="2865"/>
                </a:lnTo>
                <a:lnTo>
                  <a:pt x="3840" y="2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" name="object 192"/>
          <p:cNvSpPr/>
          <p:nvPr/>
        </p:nvSpPr>
        <p:spPr>
          <a:xfrm>
            <a:off x="5462473" y="2437135"/>
            <a:ext cx="59512" cy="89275"/>
          </a:xfrm>
          <a:custGeom>
            <a:avLst/>
            <a:gdLst/>
            <a:ahLst/>
            <a:cxnLst/>
            <a:rect l="l" t="t" r="r" b="b"/>
            <a:pathLst>
              <a:path w="59512" h="89275">
                <a:moveTo>
                  <a:pt x="10561" y="1920"/>
                </a:move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87355"/>
                </a:lnTo>
                <a:lnTo>
                  <a:pt x="960" y="87355"/>
                </a:lnTo>
                <a:lnTo>
                  <a:pt x="960" y="88315"/>
                </a:lnTo>
                <a:lnTo>
                  <a:pt x="2880" y="88315"/>
                </a:lnTo>
                <a:lnTo>
                  <a:pt x="3840" y="89275"/>
                </a:lnTo>
                <a:lnTo>
                  <a:pt x="13441" y="89275"/>
                </a:lnTo>
                <a:lnTo>
                  <a:pt x="14401" y="88315"/>
                </a:lnTo>
                <a:lnTo>
                  <a:pt x="16322" y="88315"/>
                </a:lnTo>
                <a:lnTo>
                  <a:pt x="16322" y="87355"/>
                </a:lnTo>
                <a:lnTo>
                  <a:pt x="17282" y="86395"/>
                </a:lnTo>
                <a:lnTo>
                  <a:pt x="17282" y="58552"/>
                </a:lnTo>
                <a:lnTo>
                  <a:pt x="18242" y="60487"/>
                </a:lnTo>
                <a:lnTo>
                  <a:pt x="19187" y="46085"/>
                </a:lnTo>
                <a:lnTo>
                  <a:pt x="17282" y="43205"/>
                </a:lnTo>
                <a:lnTo>
                  <a:pt x="17282" y="24002"/>
                </a:lnTo>
                <a:lnTo>
                  <a:pt x="18242" y="22082"/>
                </a:lnTo>
                <a:lnTo>
                  <a:pt x="19187" y="21122"/>
                </a:lnTo>
                <a:lnTo>
                  <a:pt x="20162" y="19202"/>
                </a:lnTo>
                <a:lnTo>
                  <a:pt x="22082" y="18242"/>
                </a:lnTo>
                <a:lnTo>
                  <a:pt x="23042" y="17282"/>
                </a:lnTo>
                <a:lnTo>
                  <a:pt x="24003" y="16322"/>
                </a:lnTo>
                <a:lnTo>
                  <a:pt x="24963" y="16322"/>
                </a:lnTo>
                <a:lnTo>
                  <a:pt x="25908" y="15361"/>
                </a:lnTo>
                <a:lnTo>
                  <a:pt x="26883" y="15361"/>
                </a:lnTo>
                <a:lnTo>
                  <a:pt x="28803" y="14401"/>
                </a:lnTo>
                <a:lnTo>
                  <a:pt x="32628" y="14401"/>
                </a:lnTo>
                <a:lnTo>
                  <a:pt x="34564" y="15361"/>
                </a:lnTo>
                <a:lnTo>
                  <a:pt x="36469" y="16322"/>
                </a:lnTo>
                <a:lnTo>
                  <a:pt x="37429" y="17282"/>
                </a:lnTo>
                <a:lnTo>
                  <a:pt x="38404" y="18242"/>
                </a:lnTo>
                <a:lnTo>
                  <a:pt x="39364" y="20162"/>
                </a:lnTo>
                <a:lnTo>
                  <a:pt x="40309" y="22082"/>
                </a:lnTo>
                <a:lnTo>
                  <a:pt x="41269" y="24002"/>
                </a:lnTo>
                <a:lnTo>
                  <a:pt x="41269" y="26883"/>
                </a:lnTo>
                <a:lnTo>
                  <a:pt x="42245" y="28803"/>
                </a:lnTo>
                <a:lnTo>
                  <a:pt x="42245" y="38404"/>
                </a:lnTo>
                <a:lnTo>
                  <a:pt x="41269" y="40325"/>
                </a:lnTo>
                <a:lnTo>
                  <a:pt x="41269" y="43205"/>
                </a:lnTo>
                <a:lnTo>
                  <a:pt x="40309" y="45125"/>
                </a:lnTo>
                <a:lnTo>
                  <a:pt x="39364" y="47045"/>
                </a:lnTo>
                <a:lnTo>
                  <a:pt x="38404" y="48966"/>
                </a:lnTo>
                <a:lnTo>
                  <a:pt x="37429" y="49926"/>
                </a:lnTo>
                <a:lnTo>
                  <a:pt x="35524" y="50871"/>
                </a:lnTo>
                <a:lnTo>
                  <a:pt x="33588" y="51846"/>
                </a:lnTo>
                <a:lnTo>
                  <a:pt x="32628" y="52806"/>
                </a:lnTo>
                <a:lnTo>
                  <a:pt x="27843" y="52806"/>
                </a:lnTo>
                <a:lnTo>
                  <a:pt x="25908" y="51846"/>
                </a:lnTo>
                <a:lnTo>
                  <a:pt x="24963" y="64312"/>
                </a:lnTo>
                <a:lnTo>
                  <a:pt x="25908" y="65272"/>
                </a:lnTo>
                <a:lnTo>
                  <a:pt x="27843" y="66233"/>
                </a:lnTo>
                <a:lnTo>
                  <a:pt x="30723" y="66233"/>
                </a:lnTo>
                <a:lnTo>
                  <a:pt x="31683" y="67208"/>
                </a:lnTo>
                <a:lnTo>
                  <a:pt x="38404" y="67208"/>
                </a:lnTo>
                <a:lnTo>
                  <a:pt x="41269" y="66233"/>
                </a:lnTo>
                <a:lnTo>
                  <a:pt x="45110" y="64312"/>
                </a:lnTo>
                <a:lnTo>
                  <a:pt x="47990" y="62392"/>
                </a:lnTo>
                <a:lnTo>
                  <a:pt x="50871" y="60487"/>
                </a:lnTo>
                <a:lnTo>
                  <a:pt x="52791" y="57591"/>
                </a:lnTo>
                <a:lnTo>
                  <a:pt x="54711" y="54711"/>
                </a:lnTo>
                <a:lnTo>
                  <a:pt x="56631" y="50871"/>
                </a:lnTo>
                <a:lnTo>
                  <a:pt x="57591" y="47045"/>
                </a:lnTo>
                <a:lnTo>
                  <a:pt x="58552" y="42245"/>
                </a:lnTo>
                <a:lnTo>
                  <a:pt x="59512" y="38404"/>
                </a:lnTo>
                <a:lnTo>
                  <a:pt x="59512" y="24002"/>
                </a:lnTo>
                <a:lnTo>
                  <a:pt x="58552" y="20162"/>
                </a:lnTo>
                <a:lnTo>
                  <a:pt x="57591" y="16322"/>
                </a:lnTo>
                <a:lnTo>
                  <a:pt x="55671" y="12481"/>
                </a:lnTo>
                <a:lnTo>
                  <a:pt x="53751" y="9601"/>
                </a:lnTo>
                <a:lnTo>
                  <a:pt x="51831" y="6720"/>
                </a:lnTo>
                <a:lnTo>
                  <a:pt x="49911" y="4800"/>
                </a:lnTo>
                <a:lnTo>
                  <a:pt x="47030" y="2880"/>
                </a:lnTo>
                <a:lnTo>
                  <a:pt x="43190" y="960"/>
                </a:lnTo>
                <a:lnTo>
                  <a:pt x="39364" y="0"/>
                </a:lnTo>
                <a:lnTo>
                  <a:pt x="33588" y="0"/>
                </a:lnTo>
                <a:lnTo>
                  <a:pt x="31683" y="960"/>
                </a:lnTo>
                <a:lnTo>
                  <a:pt x="29748" y="960"/>
                </a:lnTo>
                <a:lnTo>
                  <a:pt x="27843" y="1920"/>
                </a:lnTo>
                <a:lnTo>
                  <a:pt x="25908" y="1920"/>
                </a:lnTo>
                <a:lnTo>
                  <a:pt x="24003" y="2880"/>
                </a:lnTo>
                <a:lnTo>
                  <a:pt x="23042" y="3840"/>
                </a:lnTo>
                <a:lnTo>
                  <a:pt x="21122" y="4800"/>
                </a:lnTo>
                <a:lnTo>
                  <a:pt x="19187" y="6720"/>
                </a:lnTo>
                <a:lnTo>
                  <a:pt x="17282" y="7680"/>
                </a:lnTo>
                <a:lnTo>
                  <a:pt x="16322" y="9601"/>
                </a:lnTo>
                <a:lnTo>
                  <a:pt x="14401" y="11521"/>
                </a:lnTo>
                <a:lnTo>
                  <a:pt x="14401" y="2880"/>
                </a:lnTo>
                <a:lnTo>
                  <a:pt x="13441" y="2880"/>
                </a:lnTo>
                <a:lnTo>
                  <a:pt x="13441" y="1920"/>
                </a:lnTo>
                <a:lnTo>
                  <a:pt x="10561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" name="object 193"/>
          <p:cNvSpPr/>
          <p:nvPr/>
        </p:nvSpPr>
        <p:spPr>
          <a:xfrm>
            <a:off x="5480715" y="2483220"/>
            <a:ext cx="7665" cy="18227"/>
          </a:xfrm>
          <a:custGeom>
            <a:avLst/>
            <a:gdLst/>
            <a:ahLst/>
            <a:cxnLst/>
            <a:rect l="l" t="t" r="r" b="b"/>
            <a:pathLst>
              <a:path w="7665" h="18227">
                <a:moveTo>
                  <a:pt x="0" y="14401"/>
                </a:moveTo>
                <a:lnTo>
                  <a:pt x="944" y="15346"/>
                </a:lnTo>
                <a:lnTo>
                  <a:pt x="2880" y="16306"/>
                </a:lnTo>
                <a:lnTo>
                  <a:pt x="3840" y="17282"/>
                </a:lnTo>
                <a:lnTo>
                  <a:pt x="5760" y="18227"/>
                </a:lnTo>
                <a:lnTo>
                  <a:pt x="6720" y="18227"/>
                </a:lnTo>
                <a:lnTo>
                  <a:pt x="7665" y="5760"/>
                </a:lnTo>
                <a:lnTo>
                  <a:pt x="4800" y="3840"/>
                </a:lnTo>
                <a:lnTo>
                  <a:pt x="2880" y="2880"/>
                </a:lnTo>
                <a:lnTo>
                  <a:pt x="944" y="0"/>
                </a:lnTo>
                <a:lnTo>
                  <a:pt x="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" name="object 194"/>
          <p:cNvSpPr/>
          <p:nvPr/>
        </p:nvSpPr>
        <p:spPr>
          <a:xfrm>
            <a:off x="5535427" y="2439055"/>
            <a:ext cx="16322" cy="63352"/>
          </a:xfrm>
          <a:custGeom>
            <a:avLst/>
            <a:gdLst/>
            <a:ahLst/>
            <a:cxnLst/>
            <a:rect l="l" t="t" r="r" b="b"/>
            <a:pathLst>
              <a:path w="16322" h="63352">
                <a:moveTo>
                  <a:pt x="0" y="960"/>
                </a:moveTo>
                <a:lnTo>
                  <a:pt x="0" y="62392"/>
                </a:lnTo>
                <a:lnTo>
                  <a:pt x="960" y="62392"/>
                </a:lnTo>
                <a:lnTo>
                  <a:pt x="1920" y="63352"/>
                </a:lnTo>
                <a:lnTo>
                  <a:pt x="14401" y="63352"/>
                </a:lnTo>
                <a:lnTo>
                  <a:pt x="15361" y="62392"/>
                </a:lnTo>
                <a:lnTo>
                  <a:pt x="16322" y="62392"/>
                </a:lnTo>
                <a:lnTo>
                  <a:pt x="16322" y="960"/>
                </a:lnTo>
                <a:lnTo>
                  <a:pt x="15361" y="960"/>
                </a:lnTo>
                <a:lnTo>
                  <a:pt x="1440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" name="object 195"/>
          <p:cNvSpPr/>
          <p:nvPr/>
        </p:nvSpPr>
        <p:spPr>
          <a:xfrm>
            <a:off x="5534466" y="2413132"/>
            <a:ext cx="19202" cy="17282"/>
          </a:xfrm>
          <a:custGeom>
            <a:avLst/>
            <a:gdLst/>
            <a:ahLst/>
            <a:cxnLst/>
            <a:rect l="l" t="t" r="r" b="b"/>
            <a:pathLst>
              <a:path w="19202" h="17282">
                <a:moveTo>
                  <a:pt x="19202" y="8641"/>
                </a:moveTo>
                <a:lnTo>
                  <a:pt x="19202" y="4800"/>
                </a:lnTo>
                <a:lnTo>
                  <a:pt x="18242" y="2880"/>
                </a:lnTo>
                <a:lnTo>
                  <a:pt x="17282" y="1920"/>
                </a:lnTo>
                <a:lnTo>
                  <a:pt x="15361" y="0"/>
                </a:lnTo>
                <a:lnTo>
                  <a:pt x="2880" y="0"/>
                </a:lnTo>
                <a:lnTo>
                  <a:pt x="1920" y="1920"/>
                </a:lnTo>
                <a:lnTo>
                  <a:pt x="0" y="2880"/>
                </a:lnTo>
                <a:lnTo>
                  <a:pt x="0" y="14401"/>
                </a:lnTo>
                <a:lnTo>
                  <a:pt x="1920" y="15361"/>
                </a:lnTo>
                <a:lnTo>
                  <a:pt x="2880" y="16322"/>
                </a:lnTo>
                <a:lnTo>
                  <a:pt x="5760" y="17282"/>
                </a:lnTo>
                <a:lnTo>
                  <a:pt x="12481" y="17282"/>
                </a:lnTo>
                <a:lnTo>
                  <a:pt x="15361" y="16322"/>
                </a:lnTo>
                <a:lnTo>
                  <a:pt x="17282" y="15361"/>
                </a:lnTo>
                <a:lnTo>
                  <a:pt x="18242" y="13441"/>
                </a:lnTo>
                <a:lnTo>
                  <a:pt x="19202" y="11521"/>
                </a:lnTo>
                <a:lnTo>
                  <a:pt x="19202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" name="object 196"/>
          <p:cNvSpPr/>
          <p:nvPr/>
        </p:nvSpPr>
        <p:spPr>
          <a:xfrm>
            <a:off x="5562310" y="2422733"/>
            <a:ext cx="41269" cy="80634"/>
          </a:xfrm>
          <a:custGeom>
            <a:avLst/>
            <a:gdLst/>
            <a:ahLst/>
            <a:cxnLst/>
            <a:rect l="l" t="t" r="r" b="b"/>
            <a:pathLst>
              <a:path w="41269" h="80634">
                <a:moveTo>
                  <a:pt x="28803" y="66248"/>
                </a:moveTo>
                <a:lnTo>
                  <a:pt x="27828" y="64328"/>
                </a:lnTo>
                <a:lnTo>
                  <a:pt x="26883" y="63367"/>
                </a:lnTo>
                <a:lnTo>
                  <a:pt x="25923" y="60487"/>
                </a:lnTo>
                <a:lnTo>
                  <a:pt x="25923" y="29763"/>
                </a:lnTo>
                <a:lnTo>
                  <a:pt x="39349" y="29763"/>
                </a:lnTo>
                <a:lnTo>
                  <a:pt x="40325" y="28803"/>
                </a:lnTo>
                <a:lnTo>
                  <a:pt x="40325" y="27843"/>
                </a:lnTo>
                <a:lnTo>
                  <a:pt x="41269" y="26883"/>
                </a:lnTo>
                <a:lnTo>
                  <a:pt x="41269" y="18242"/>
                </a:lnTo>
                <a:lnTo>
                  <a:pt x="40325" y="17282"/>
                </a:lnTo>
                <a:lnTo>
                  <a:pt x="40325" y="16322"/>
                </a:lnTo>
                <a:lnTo>
                  <a:pt x="25923" y="16322"/>
                </a:lnTo>
                <a:lnTo>
                  <a:pt x="25923" y="1920"/>
                </a:lnTo>
                <a:lnTo>
                  <a:pt x="24963" y="1920"/>
                </a:lnTo>
                <a:lnTo>
                  <a:pt x="24963" y="960"/>
                </a:lnTo>
                <a:lnTo>
                  <a:pt x="22082" y="960"/>
                </a:lnTo>
                <a:lnTo>
                  <a:pt x="20162" y="0"/>
                </a:lnTo>
                <a:lnTo>
                  <a:pt x="14401" y="0"/>
                </a:lnTo>
                <a:lnTo>
                  <a:pt x="13441" y="960"/>
                </a:lnTo>
                <a:lnTo>
                  <a:pt x="10561" y="960"/>
                </a:lnTo>
                <a:lnTo>
                  <a:pt x="9601" y="1920"/>
                </a:lnTo>
                <a:lnTo>
                  <a:pt x="9601" y="16322"/>
                </a:lnTo>
                <a:lnTo>
                  <a:pt x="960" y="16322"/>
                </a:lnTo>
                <a:lnTo>
                  <a:pt x="960" y="17282"/>
                </a:lnTo>
                <a:lnTo>
                  <a:pt x="0" y="17282"/>
                </a:lnTo>
                <a:lnTo>
                  <a:pt x="0" y="27843"/>
                </a:lnTo>
                <a:lnTo>
                  <a:pt x="960" y="29763"/>
                </a:lnTo>
                <a:lnTo>
                  <a:pt x="9601" y="29763"/>
                </a:lnTo>
                <a:lnTo>
                  <a:pt x="9601" y="66248"/>
                </a:lnTo>
                <a:lnTo>
                  <a:pt x="10561" y="69113"/>
                </a:lnTo>
                <a:lnTo>
                  <a:pt x="11521" y="71993"/>
                </a:lnTo>
                <a:lnTo>
                  <a:pt x="12481" y="73929"/>
                </a:lnTo>
                <a:lnTo>
                  <a:pt x="14401" y="75834"/>
                </a:lnTo>
                <a:lnTo>
                  <a:pt x="15361" y="77769"/>
                </a:lnTo>
                <a:lnTo>
                  <a:pt x="17266" y="78714"/>
                </a:lnTo>
                <a:lnTo>
                  <a:pt x="20162" y="79674"/>
                </a:lnTo>
                <a:lnTo>
                  <a:pt x="22082" y="80634"/>
                </a:lnTo>
                <a:lnTo>
                  <a:pt x="35509" y="80634"/>
                </a:lnTo>
                <a:lnTo>
                  <a:pt x="36484" y="79674"/>
                </a:lnTo>
                <a:lnTo>
                  <a:pt x="38389" y="79674"/>
                </a:lnTo>
                <a:lnTo>
                  <a:pt x="39349" y="78714"/>
                </a:lnTo>
                <a:lnTo>
                  <a:pt x="40325" y="78714"/>
                </a:lnTo>
                <a:lnTo>
                  <a:pt x="40325" y="77769"/>
                </a:lnTo>
                <a:lnTo>
                  <a:pt x="41269" y="76794"/>
                </a:lnTo>
                <a:lnTo>
                  <a:pt x="41269" y="66248"/>
                </a:lnTo>
                <a:lnTo>
                  <a:pt x="40325" y="66248"/>
                </a:lnTo>
                <a:lnTo>
                  <a:pt x="40325" y="65272"/>
                </a:lnTo>
                <a:lnTo>
                  <a:pt x="39349" y="65272"/>
                </a:lnTo>
                <a:lnTo>
                  <a:pt x="38389" y="66248"/>
                </a:lnTo>
                <a:lnTo>
                  <a:pt x="35509" y="66248"/>
                </a:lnTo>
                <a:lnTo>
                  <a:pt x="35509" y="67208"/>
                </a:lnTo>
                <a:lnTo>
                  <a:pt x="30708" y="67208"/>
                </a:lnTo>
                <a:lnTo>
                  <a:pt x="28803" y="662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" name="object 197"/>
          <p:cNvSpPr/>
          <p:nvPr/>
        </p:nvSpPr>
        <p:spPr>
          <a:xfrm>
            <a:off x="5611261" y="2437135"/>
            <a:ext cx="53766" cy="67208"/>
          </a:xfrm>
          <a:custGeom>
            <a:avLst/>
            <a:gdLst/>
            <a:ahLst/>
            <a:cxnLst/>
            <a:rect l="l" t="t" r="r" b="b"/>
            <a:pathLst>
              <a:path w="53766" h="67208">
                <a:moveTo>
                  <a:pt x="7680" y="4800"/>
                </a:moveTo>
                <a:lnTo>
                  <a:pt x="5760" y="5760"/>
                </a:lnTo>
                <a:lnTo>
                  <a:pt x="4800" y="6720"/>
                </a:lnTo>
                <a:lnTo>
                  <a:pt x="3840" y="7680"/>
                </a:lnTo>
                <a:lnTo>
                  <a:pt x="2880" y="8641"/>
                </a:lnTo>
                <a:lnTo>
                  <a:pt x="2880" y="16322"/>
                </a:lnTo>
                <a:lnTo>
                  <a:pt x="3840" y="17282"/>
                </a:lnTo>
                <a:lnTo>
                  <a:pt x="3840" y="18242"/>
                </a:lnTo>
                <a:lnTo>
                  <a:pt x="4800" y="18242"/>
                </a:lnTo>
                <a:lnTo>
                  <a:pt x="4800" y="19202"/>
                </a:lnTo>
                <a:lnTo>
                  <a:pt x="6720" y="19202"/>
                </a:lnTo>
                <a:lnTo>
                  <a:pt x="7680" y="18242"/>
                </a:lnTo>
                <a:lnTo>
                  <a:pt x="8641" y="18242"/>
                </a:lnTo>
                <a:lnTo>
                  <a:pt x="9601" y="17282"/>
                </a:lnTo>
                <a:lnTo>
                  <a:pt x="11521" y="16322"/>
                </a:lnTo>
                <a:lnTo>
                  <a:pt x="12481" y="16322"/>
                </a:lnTo>
                <a:lnTo>
                  <a:pt x="14401" y="15361"/>
                </a:lnTo>
                <a:lnTo>
                  <a:pt x="16322" y="14401"/>
                </a:lnTo>
                <a:lnTo>
                  <a:pt x="18242" y="13441"/>
                </a:lnTo>
                <a:lnTo>
                  <a:pt x="31683" y="13441"/>
                </a:lnTo>
                <a:lnTo>
                  <a:pt x="32644" y="14401"/>
                </a:lnTo>
                <a:lnTo>
                  <a:pt x="33604" y="14401"/>
                </a:lnTo>
                <a:lnTo>
                  <a:pt x="34564" y="15361"/>
                </a:lnTo>
                <a:lnTo>
                  <a:pt x="35524" y="16322"/>
                </a:lnTo>
                <a:lnTo>
                  <a:pt x="36484" y="18242"/>
                </a:lnTo>
                <a:lnTo>
                  <a:pt x="36484" y="20162"/>
                </a:lnTo>
                <a:lnTo>
                  <a:pt x="37444" y="22082"/>
                </a:lnTo>
                <a:lnTo>
                  <a:pt x="37444" y="27843"/>
                </a:lnTo>
                <a:lnTo>
                  <a:pt x="21122" y="27843"/>
                </a:lnTo>
                <a:lnTo>
                  <a:pt x="17282" y="28803"/>
                </a:lnTo>
                <a:lnTo>
                  <a:pt x="13441" y="29763"/>
                </a:lnTo>
                <a:lnTo>
                  <a:pt x="10561" y="30723"/>
                </a:lnTo>
                <a:lnTo>
                  <a:pt x="7680" y="32644"/>
                </a:lnTo>
                <a:lnTo>
                  <a:pt x="4800" y="34564"/>
                </a:lnTo>
                <a:lnTo>
                  <a:pt x="2880" y="36484"/>
                </a:lnTo>
                <a:lnTo>
                  <a:pt x="1920" y="38404"/>
                </a:lnTo>
                <a:lnTo>
                  <a:pt x="0" y="41285"/>
                </a:lnTo>
                <a:lnTo>
                  <a:pt x="0" y="53766"/>
                </a:lnTo>
                <a:lnTo>
                  <a:pt x="960" y="55686"/>
                </a:lnTo>
                <a:lnTo>
                  <a:pt x="1920" y="58552"/>
                </a:lnTo>
                <a:lnTo>
                  <a:pt x="3840" y="60487"/>
                </a:lnTo>
                <a:lnTo>
                  <a:pt x="5760" y="62392"/>
                </a:lnTo>
                <a:lnTo>
                  <a:pt x="7680" y="63367"/>
                </a:lnTo>
                <a:lnTo>
                  <a:pt x="9601" y="64312"/>
                </a:lnTo>
                <a:lnTo>
                  <a:pt x="12481" y="65272"/>
                </a:lnTo>
                <a:lnTo>
                  <a:pt x="15361" y="66233"/>
                </a:lnTo>
                <a:lnTo>
                  <a:pt x="18242" y="67208"/>
                </a:lnTo>
                <a:lnTo>
                  <a:pt x="16322" y="51846"/>
                </a:lnTo>
                <a:lnTo>
                  <a:pt x="15361" y="49926"/>
                </a:lnTo>
                <a:lnTo>
                  <a:pt x="15361" y="46085"/>
                </a:lnTo>
                <a:lnTo>
                  <a:pt x="16322" y="44165"/>
                </a:lnTo>
                <a:lnTo>
                  <a:pt x="16322" y="43205"/>
                </a:lnTo>
                <a:lnTo>
                  <a:pt x="17282" y="42245"/>
                </a:lnTo>
                <a:lnTo>
                  <a:pt x="18242" y="41285"/>
                </a:lnTo>
                <a:lnTo>
                  <a:pt x="19202" y="40325"/>
                </a:lnTo>
                <a:lnTo>
                  <a:pt x="20162" y="39364"/>
                </a:lnTo>
                <a:lnTo>
                  <a:pt x="22082" y="39364"/>
                </a:lnTo>
                <a:lnTo>
                  <a:pt x="24002" y="38404"/>
                </a:lnTo>
                <a:lnTo>
                  <a:pt x="37444" y="38404"/>
                </a:lnTo>
                <a:lnTo>
                  <a:pt x="37444" y="48006"/>
                </a:lnTo>
                <a:lnTo>
                  <a:pt x="35524" y="49926"/>
                </a:lnTo>
                <a:lnTo>
                  <a:pt x="32644" y="51846"/>
                </a:lnTo>
                <a:lnTo>
                  <a:pt x="30723" y="52806"/>
                </a:lnTo>
                <a:lnTo>
                  <a:pt x="28803" y="54711"/>
                </a:lnTo>
                <a:lnTo>
                  <a:pt x="26883" y="54711"/>
                </a:lnTo>
                <a:lnTo>
                  <a:pt x="28803" y="66233"/>
                </a:lnTo>
                <a:lnTo>
                  <a:pt x="31683" y="64312"/>
                </a:lnTo>
                <a:lnTo>
                  <a:pt x="34564" y="63367"/>
                </a:lnTo>
                <a:lnTo>
                  <a:pt x="37444" y="61432"/>
                </a:lnTo>
                <a:lnTo>
                  <a:pt x="39364" y="58552"/>
                </a:lnTo>
                <a:lnTo>
                  <a:pt x="39364" y="64312"/>
                </a:lnTo>
                <a:lnTo>
                  <a:pt x="40325" y="64312"/>
                </a:lnTo>
                <a:lnTo>
                  <a:pt x="40325" y="65272"/>
                </a:lnTo>
                <a:lnTo>
                  <a:pt x="52806" y="65272"/>
                </a:lnTo>
                <a:lnTo>
                  <a:pt x="52806" y="64312"/>
                </a:lnTo>
                <a:lnTo>
                  <a:pt x="53766" y="63367"/>
                </a:lnTo>
                <a:lnTo>
                  <a:pt x="53766" y="19202"/>
                </a:lnTo>
                <a:lnTo>
                  <a:pt x="52806" y="16322"/>
                </a:lnTo>
                <a:lnTo>
                  <a:pt x="51846" y="13441"/>
                </a:lnTo>
                <a:lnTo>
                  <a:pt x="50886" y="10561"/>
                </a:lnTo>
                <a:lnTo>
                  <a:pt x="49926" y="7680"/>
                </a:lnTo>
                <a:lnTo>
                  <a:pt x="47045" y="5760"/>
                </a:lnTo>
                <a:lnTo>
                  <a:pt x="45125" y="3840"/>
                </a:lnTo>
                <a:lnTo>
                  <a:pt x="42245" y="2880"/>
                </a:lnTo>
                <a:lnTo>
                  <a:pt x="39364" y="1920"/>
                </a:lnTo>
                <a:lnTo>
                  <a:pt x="35524" y="960"/>
                </a:lnTo>
                <a:lnTo>
                  <a:pt x="31683" y="0"/>
                </a:lnTo>
                <a:lnTo>
                  <a:pt x="24963" y="0"/>
                </a:lnTo>
                <a:lnTo>
                  <a:pt x="22082" y="960"/>
                </a:lnTo>
                <a:lnTo>
                  <a:pt x="17282" y="960"/>
                </a:lnTo>
                <a:lnTo>
                  <a:pt x="15361" y="1920"/>
                </a:lnTo>
                <a:lnTo>
                  <a:pt x="13441" y="2880"/>
                </a:lnTo>
                <a:lnTo>
                  <a:pt x="10561" y="2880"/>
                </a:lnTo>
                <a:lnTo>
                  <a:pt x="9601" y="3840"/>
                </a:lnTo>
                <a:lnTo>
                  <a:pt x="768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" name="object 198"/>
          <p:cNvSpPr/>
          <p:nvPr/>
        </p:nvSpPr>
        <p:spPr>
          <a:xfrm>
            <a:off x="5627583" y="2488981"/>
            <a:ext cx="12481" cy="15361"/>
          </a:xfrm>
          <a:custGeom>
            <a:avLst/>
            <a:gdLst/>
            <a:ahLst/>
            <a:cxnLst/>
            <a:rect l="l" t="t" r="r" b="b"/>
            <a:pathLst>
              <a:path w="12481" h="15361">
                <a:moveTo>
                  <a:pt x="3840" y="2865"/>
                </a:moveTo>
                <a:lnTo>
                  <a:pt x="1920" y="960"/>
                </a:lnTo>
                <a:lnTo>
                  <a:pt x="0" y="0"/>
                </a:lnTo>
                <a:lnTo>
                  <a:pt x="1920" y="15361"/>
                </a:lnTo>
                <a:lnTo>
                  <a:pt x="8641" y="15361"/>
                </a:lnTo>
                <a:lnTo>
                  <a:pt x="12481" y="14386"/>
                </a:lnTo>
                <a:lnTo>
                  <a:pt x="10561" y="2865"/>
                </a:lnTo>
                <a:lnTo>
                  <a:pt x="3840" y="2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" name="object 199"/>
          <p:cNvSpPr/>
          <p:nvPr/>
        </p:nvSpPr>
        <p:spPr>
          <a:xfrm>
            <a:off x="5681350" y="2410266"/>
            <a:ext cx="16322" cy="92141"/>
          </a:xfrm>
          <a:custGeom>
            <a:avLst/>
            <a:gdLst/>
            <a:ahLst/>
            <a:cxnLst/>
            <a:rect l="l" t="t" r="r" b="b"/>
            <a:pathLst>
              <a:path w="16322" h="92141">
                <a:moveTo>
                  <a:pt x="960" y="91180"/>
                </a:moveTo>
                <a:lnTo>
                  <a:pt x="1920" y="92141"/>
                </a:lnTo>
                <a:lnTo>
                  <a:pt x="14386" y="92141"/>
                </a:lnTo>
                <a:lnTo>
                  <a:pt x="15361" y="91180"/>
                </a:lnTo>
                <a:lnTo>
                  <a:pt x="16322" y="91180"/>
                </a:lnTo>
                <a:lnTo>
                  <a:pt x="16322" y="1904"/>
                </a:lnTo>
                <a:lnTo>
                  <a:pt x="15361" y="944"/>
                </a:lnTo>
                <a:lnTo>
                  <a:pt x="13426" y="944"/>
                </a:lnTo>
                <a:lnTo>
                  <a:pt x="12481" y="0"/>
                </a:lnTo>
                <a:lnTo>
                  <a:pt x="3840" y="0"/>
                </a:lnTo>
                <a:lnTo>
                  <a:pt x="2865" y="944"/>
                </a:lnTo>
                <a:lnTo>
                  <a:pt x="960" y="944"/>
                </a:lnTo>
                <a:lnTo>
                  <a:pt x="960" y="1904"/>
                </a:lnTo>
                <a:lnTo>
                  <a:pt x="0" y="1904"/>
                </a:lnTo>
                <a:lnTo>
                  <a:pt x="0" y="91180"/>
                </a:lnTo>
                <a:lnTo>
                  <a:pt x="960" y="911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" name="object 200"/>
          <p:cNvSpPr/>
          <p:nvPr/>
        </p:nvSpPr>
        <p:spPr>
          <a:xfrm>
            <a:off x="5369356" y="2572496"/>
            <a:ext cx="42230" cy="92156"/>
          </a:xfrm>
          <a:custGeom>
            <a:avLst/>
            <a:gdLst/>
            <a:ahLst/>
            <a:cxnLst/>
            <a:rect l="l" t="t" r="r" b="b"/>
            <a:pathLst>
              <a:path w="42230" h="92156">
                <a:moveTo>
                  <a:pt x="26883" y="28788"/>
                </a:moveTo>
                <a:lnTo>
                  <a:pt x="26883" y="17266"/>
                </a:lnTo>
                <a:lnTo>
                  <a:pt x="27828" y="16322"/>
                </a:lnTo>
                <a:lnTo>
                  <a:pt x="27828" y="15361"/>
                </a:lnTo>
                <a:lnTo>
                  <a:pt x="28788" y="14401"/>
                </a:lnTo>
                <a:lnTo>
                  <a:pt x="29763" y="14401"/>
                </a:lnTo>
                <a:lnTo>
                  <a:pt x="29763" y="13426"/>
                </a:lnTo>
                <a:lnTo>
                  <a:pt x="37444" y="13426"/>
                </a:lnTo>
                <a:lnTo>
                  <a:pt x="38389" y="14401"/>
                </a:lnTo>
                <a:lnTo>
                  <a:pt x="41285" y="14401"/>
                </a:lnTo>
                <a:lnTo>
                  <a:pt x="41285" y="13426"/>
                </a:lnTo>
                <a:lnTo>
                  <a:pt x="42230" y="12481"/>
                </a:lnTo>
                <a:lnTo>
                  <a:pt x="42230" y="3840"/>
                </a:lnTo>
                <a:lnTo>
                  <a:pt x="41285" y="2880"/>
                </a:lnTo>
                <a:lnTo>
                  <a:pt x="41285" y="1920"/>
                </a:lnTo>
                <a:lnTo>
                  <a:pt x="40309" y="1920"/>
                </a:lnTo>
                <a:lnTo>
                  <a:pt x="40309" y="960"/>
                </a:lnTo>
                <a:lnTo>
                  <a:pt x="38389" y="960"/>
                </a:lnTo>
                <a:lnTo>
                  <a:pt x="36469" y="0"/>
                </a:lnTo>
                <a:lnTo>
                  <a:pt x="24003" y="0"/>
                </a:lnTo>
                <a:lnTo>
                  <a:pt x="21107" y="960"/>
                </a:lnTo>
                <a:lnTo>
                  <a:pt x="18242" y="1920"/>
                </a:lnTo>
                <a:lnTo>
                  <a:pt x="16322" y="3840"/>
                </a:lnTo>
                <a:lnTo>
                  <a:pt x="14401" y="5760"/>
                </a:lnTo>
                <a:lnTo>
                  <a:pt x="13441" y="7680"/>
                </a:lnTo>
                <a:lnTo>
                  <a:pt x="11521" y="10561"/>
                </a:lnTo>
                <a:lnTo>
                  <a:pt x="10561" y="13426"/>
                </a:lnTo>
                <a:lnTo>
                  <a:pt x="10561" y="16322"/>
                </a:lnTo>
                <a:lnTo>
                  <a:pt x="9601" y="20147"/>
                </a:lnTo>
                <a:lnTo>
                  <a:pt x="9601" y="28788"/>
                </a:lnTo>
                <a:lnTo>
                  <a:pt x="960" y="28788"/>
                </a:lnTo>
                <a:lnTo>
                  <a:pt x="960" y="29763"/>
                </a:lnTo>
                <a:lnTo>
                  <a:pt x="0" y="30708"/>
                </a:lnTo>
                <a:lnTo>
                  <a:pt x="0" y="39349"/>
                </a:lnTo>
                <a:lnTo>
                  <a:pt x="960" y="40325"/>
                </a:lnTo>
                <a:lnTo>
                  <a:pt x="960" y="41269"/>
                </a:lnTo>
                <a:lnTo>
                  <a:pt x="1920" y="42230"/>
                </a:lnTo>
                <a:lnTo>
                  <a:pt x="9601" y="42230"/>
                </a:lnTo>
                <a:lnTo>
                  <a:pt x="9601" y="90236"/>
                </a:lnTo>
                <a:lnTo>
                  <a:pt x="10561" y="91196"/>
                </a:lnTo>
                <a:lnTo>
                  <a:pt x="11521" y="92156"/>
                </a:lnTo>
                <a:lnTo>
                  <a:pt x="24947" y="92156"/>
                </a:lnTo>
                <a:lnTo>
                  <a:pt x="24947" y="91196"/>
                </a:lnTo>
                <a:lnTo>
                  <a:pt x="25923" y="91196"/>
                </a:lnTo>
                <a:lnTo>
                  <a:pt x="25923" y="90236"/>
                </a:lnTo>
                <a:lnTo>
                  <a:pt x="26883" y="90236"/>
                </a:lnTo>
                <a:lnTo>
                  <a:pt x="26883" y="42230"/>
                </a:lnTo>
                <a:lnTo>
                  <a:pt x="38389" y="42230"/>
                </a:lnTo>
                <a:lnTo>
                  <a:pt x="38389" y="41269"/>
                </a:lnTo>
                <a:lnTo>
                  <a:pt x="39349" y="40325"/>
                </a:lnTo>
                <a:lnTo>
                  <a:pt x="39349" y="29763"/>
                </a:lnTo>
                <a:lnTo>
                  <a:pt x="38389" y="29763"/>
                </a:lnTo>
                <a:lnTo>
                  <a:pt x="38389" y="28788"/>
                </a:lnTo>
                <a:lnTo>
                  <a:pt x="26883" y="287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" name="object 201"/>
          <p:cNvSpPr/>
          <p:nvPr/>
        </p:nvSpPr>
        <p:spPr>
          <a:xfrm>
            <a:off x="5418307" y="2572496"/>
            <a:ext cx="17282" cy="92156"/>
          </a:xfrm>
          <a:custGeom>
            <a:avLst/>
            <a:gdLst/>
            <a:ahLst/>
            <a:cxnLst/>
            <a:rect l="l" t="t" r="r" b="b"/>
            <a:pathLst>
              <a:path w="17282" h="92156">
                <a:moveTo>
                  <a:pt x="960" y="1920"/>
                </a:moveTo>
                <a:lnTo>
                  <a:pt x="0" y="1920"/>
                </a:lnTo>
                <a:lnTo>
                  <a:pt x="0" y="90236"/>
                </a:lnTo>
                <a:lnTo>
                  <a:pt x="960" y="91196"/>
                </a:lnTo>
                <a:lnTo>
                  <a:pt x="1920" y="92156"/>
                </a:lnTo>
                <a:lnTo>
                  <a:pt x="15361" y="92156"/>
                </a:lnTo>
                <a:lnTo>
                  <a:pt x="15361" y="91196"/>
                </a:lnTo>
                <a:lnTo>
                  <a:pt x="16322" y="91196"/>
                </a:lnTo>
                <a:lnTo>
                  <a:pt x="16322" y="90236"/>
                </a:lnTo>
                <a:lnTo>
                  <a:pt x="17282" y="90236"/>
                </a:lnTo>
                <a:lnTo>
                  <a:pt x="17282" y="2880"/>
                </a:lnTo>
                <a:lnTo>
                  <a:pt x="16322" y="1920"/>
                </a:lnTo>
                <a:lnTo>
                  <a:pt x="15361" y="960"/>
                </a:lnTo>
                <a:lnTo>
                  <a:pt x="13441" y="960"/>
                </a:lnTo>
                <a:lnTo>
                  <a:pt x="12481" y="0"/>
                </a:lnTo>
                <a:lnTo>
                  <a:pt x="4800" y="0"/>
                </a:lnTo>
                <a:lnTo>
                  <a:pt x="3840" y="960"/>
                </a:lnTo>
                <a:lnTo>
                  <a:pt x="960" y="96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" name="object 202"/>
          <p:cNvSpPr/>
          <p:nvPr/>
        </p:nvSpPr>
        <p:spPr>
          <a:xfrm>
            <a:off x="5448071" y="2638729"/>
            <a:ext cx="21122" cy="66248"/>
          </a:xfrm>
          <a:custGeom>
            <a:avLst/>
            <a:gdLst/>
            <a:ahLst/>
            <a:cxnLst/>
            <a:rect l="l" t="t" r="r" b="b"/>
            <a:pathLst>
              <a:path w="21122" h="66248">
                <a:moveTo>
                  <a:pt x="21122" y="26883"/>
                </a:moveTo>
                <a:lnTo>
                  <a:pt x="21122" y="10561"/>
                </a:lnTo>
                <a:lnTo>
                  <a:pt x="20162" y="8641"/>
                </a:lnTo>
                <a:lnTo>
                  <a:pt x="19202" y="6720"/>
                </a:lnTo>
                <a:lnTo>
                  <a:pt x="18242" y="4800"/>
                </a:lnTo>
                <a:lnTo>
                  <a:pt x="18242" y="1920"/>
                </a:lnTo>
                <a:lnTo>
                  <a:pt x="17282" y="0"/>
                </a:lnTo>
                <a:lnTo>
                  <a:pt x="17282" y="24963"/>
                </a:lnTo>
                <a:lnTo>
                  <a:pt x="21122" y="26883"/>
                </a:lnTo>
                <a:close/>
              </a:path>
              <a:path w="21122" h="66248">
                <a:moveTo>
                  <a:pt x="36484" y="13441"/>
                </a:moveTo>
                <a:lnTo>
                  <a:pt x="33588" y="14401"/>
                </a:lnTo>
                <a:lnTo>
                  <a:pt x="28803" y="14401"/>
                </a:lnTo>
                <a:lnTo>
                  <a:pt x="25923" y="13441"/>
                </a:lnTo>
                <a:lnTo>
                  <a:pt x="24963" y="12481"/>
                </a:lnTo>
                <a:lnTo>
                  <a:pt x="23042" y="11521"/>
                </a:lnTo>
                <a:lnTo>
                  <a:pt x="21122" y="10561"/>
                </a:lnTo>
                <a:lnTo>
                  <a:pt x="21122" y="26883"/>
                </a:lnTo>
                <a:lnTo>
                  <a:pt x="25923" y="27843"/>
                </a:lnTo>
                <a:lnTo>
                  <a:pt x="36484" y="27843"/>
                </a:lnTo>
                <a:lnTo>
                  <a:pt x="41285" y="26883"/>
                </a:lnTo>
                <a:lnTo>
                  <a:pt x="45125" y="24963"/>
                </a:lnTo>
                <a:lnTo>
                  <a:pt x="48966" y="23042"/>
                </a:lnTo>
                <a:lnTo>
                  <a:pt x="52806" y="21122"/>
                </a:lnTo>
                <a:lnTo>
                  <a:pt x="54711" y="18242"/>
                </a:lnTo>
                <a:lnTo>
                  <a:pt x="57591" y="15361"/>
                </a:lnTo>
                <a:lnTo>
                  <a:pt x="59512" y="11521"/>
                </a:lnTo>
                <a:lnTo>
                  <a:pt x="61432" y="7680"/>
                </a:lnTo>
                <a:lnTo>
                  <a:pt x="62392" y="2880"/>
                </a:lnTo>
                <a:lnTo>
                  <a:pt x="63352" y="-960"/>
                </a:lnTo>
                <a:lnTo>
                  <a:pt x="63352" y="-11521"/>
                </a:lnTo>
                <a:lnTo>
                  <a:pt x="62392" y="-16322"/>
                </a:lnTo>
                <a:lnTo>
                  <a:pt x="61432" y="-20162"/>
                </a:lnTo>
                <a:lnTo>
                  <a:pt x="60487" y="-24002"/>
                </a:lnTo>
                <a:lnTo>
                  <a:pt x="58552" y="-27843"/>
                </a:lnTo>
                <a:lnTo>
                  <a:pt x="55671" y="-30723"/>
                </a:lnTo>
                <a:lnTo>
                  <a:pt x="52806" y="-33604"/>
                </a:lnTo>
                <a:lnTo>
                  <a:pt x="49926" y="-35524"/>
                </a:lnTo>
                <a:lnTo>
                  <a:pt x="46085" y="-36469"/>
                </a:lnTo>
                <a:lnTo>
                  <a:pt x="42245" y="-38404"/>
                </a:lnTo>
                <a:lnTo>
                  <a:pt x="37444" y="-39364"/>
                </a:lnTo>
                <a:lnTo>
                  <a:pt x="26883" y="-39364"/>
                </a:lnTo>
                <a:lnTo>
                  <a:pt x="22082" y="-38404"/>
                </a:lnTo>
                <a:lnTo>
                  <a:pt x="18242" y="-36469"/>
                </a:lnTo>
                <a:lnTo>
                  <a:pt x="14401" y="-34564"/>
                </a:lnTo>
                <a:lnTo>
                  <a:pt x="10561" y="-32628"/>
                </a:lnTo>
                <a:lnTo>
                  <a:pt x="7680" y="-29763"/>
                </a:lnTo>
                <a:lnTo>
                  <a:pt x="5760" y="-26883"/>
                </a:lnTo>
                <a:lnTo>
                  <a:pt x="2880" y="-23042"/>
                </a:lnTo>
                <a:lnTo>
                  <a:pt x="1920" y="-19202"/>
                </a:lnTo>
                <a:lnTo>
                  <a:pt x="960" y="-14401"/>
                </a:lnTo>
                <a:lnTo>
                  <a:pt x="0" y="-10561"/>
                </a:lnTo>
                <a:lnTo>
                  <a:pt x="0" y="0"/>
                </a:lnTo>
                <a:lnTo>
                  <a:pt x="960" y="4800"/>
                </a:lnTo>
                <a:lnTo>
                  <a:pt x="1920" y="8641"/>
                </a:lnTo>
                <a:lnTo>
                  <a:pt x="2880" y="12481"/>
                </a:lnTo>
                <a:lnTo>
                  <a:pt x="4800" y="16322"/>
                </a:lnTo>
                <a:lnTo>
                  <a:pt x="7680" y="19202"/>
                </a:lnTo>
                <a:lnTo>
                  <a:pt x="9601" y="22082"/>
                </a:lnTo>
                <a:lnTo>
                  <a:pt x="13441" y="24002"/>
                </a:lnTo>
                <a:lnTo>
                  <a:pt x="17282" y="24963"/>
                </a:lnTo>
                <a:lnTo>
                  <a:pt x="17282" y="-11521"/>
                </a:lnTo>
                <a:lnTo>
                  <a:pt x="18242" y="-14401"/>
                </a:lnTo>
                <a:lnTo>
                  <a:pt x="18242" y="-16322"/>
                </a:lnTo>
                <a:lnTo>
                  <a:pt x="19202" y="-19202"/>
                </a:lnTo>
                <a:lnTo>
                  <a:pt x="20162" y="-20162"/>
                </a:lnTo>
                <a:lnTo>
                  <a:pt x="22082" y="-22082"/>
                </a:lnTo>
                <a:lnTo>
                  <a:pt x="23042" y="-24002"/>
                </a:lnTo>
                <a:lnTo>
                  <a:pt x="24963" y="-24963"/>
                </a:lnTo>
                <a:lnTo>
                  <a:pt x="26883" y="-24963"/>
                </a:lnTo>
                <a:lnTo>
                  <a:pt x="28803" y="-25907"/>
                </a:lnTo>
                <a:lnTo>
                  <a:pt x="34564" y="-25907"/>
                </a:lnTo>
                <a:lnTo>
                  <a:pt x="36484" y="-24963"/>
                </a:lnTo>
                <a:lnTo>
                  <a:pt x="38404" y="-24002"/>
                </a:lnTo>
                <a:lnTo>
                  <a:pt x="40309" y="-23042"/>
                </a:lnTo>
                <a:lnTo>
                  <a:pt x="42245" y="-22082"/>
                </a:lnTo>
                <a:lnTo>
                  <a:pt x="43205" y="-20162"/>
                </a:lnTo>
                <a:lnTo>
                  <a:pt x="44150" y="-18242"/>
                </a:lnTo>
                <a:lnTo>
                  <a:pt x="45125" y="-16322"/>
                </a:lnTo>
                <a:lnTo>
                  <a:pt x="45125" y="-13441"/>
                </a:lnTo>
                <a:lnTo>
                  <a:pt x="46085" y="-11521"/>
                </a:lnTo>
                <a:lnTo>
                  <a:pt x="46085" y="0"/>
                </a:lnTo>
                <a:lnTo>
                  <a:pt x="45125" y="2880"/>
                </a:lnTo>
                <a:lnTo>
                  <a:pt x="44150" y="4800"/>
                </a:lnTo>
                <a:lnTo>
                  <a:pt x="44150" y="6720"/>
                </a:lnTo>
                <a:lnTo>
                  <a:pt x="42245" y="8641"/>
                </a:lnTo>
                <a:lnTo>
                  <a:pt x="41285" y="10561"/>
                </a:lnTo>
                <a:lnTo>
                  <a:pt x="39364" y="11521"/>
                </a:lnTo>
                <a:lnTo>
                  <a:pt x="38404" y="12481"/>
                </a:lnTo>
                <a:lnTo>
                  <a:pt x="36484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" name="object 203"/>
          <p:cNvSpPr/>
          <p:nvPr/>
        </p:nvSpPr>
        <p:spPr>
          <a:xfrm>
            <a:off x="5518144" y="2601285"/>
            <a:ext cx="95996" cy="63367"/>
          </a:xfrm>
          <a:custGeom>
            <a:avLst/>
            <a:gdLst/>
            <a:ahLst/>
            <a:cxnLst/>
            <a:rect l="l" t="t" r="r" b="b"/>
            <a:pathLst>
              <a:path w="95996" h="63367">
                <a:moveTo>
                  <a:pt x="79674" y="1920"/>
                </a:moveTo>
                <a:lnTo>
                  <a:pt x="69128" y="46085"/>
                </a:lnTo>
                <a:lnTo>
                  <a:pt x="68153" y="46085"/>
                </a:lnTo>
                <a:lnTo>
                  <a:pt x="56647" y="1920"/>
                </a:lnTo>
                <a:lnTo>
                  <a:pt x="56647" y="975"/>
                </a:lnTo>
                <a:lnTo>
                  <a:pt x="55686" y="975"/>
                </a:lnTo>
                <a:lnTo>
                  <a:pt x="55686" y="0"/>
                </a:lnTo>
                <a:lnTo>
                  <a:pt x="41285" y="0"/>
                </a:lnTo>
                <a:lnTo>
                  <a:pt x="41285" y="975"/>
                </a:lnTo>
                <a:lnTo>
                  <a:pt x="40325" y="975"/>
                </a:lnTo>
                <a:lnTo>
                  <a:pt x="40325" y="1920"/>
                </a:lnTo>
                <a:lnTo>
                  <a:pt x="28803" y="46085"/>
                </a:lnTo>
                <a:lnTo>
                  <a:pt x="17282" y="1920"/>
                </a:lnTo>
                <a:lnTo>
                  <a:pt x="16322" y="975"/>
                </a:lnTo>
                <a:lnTo>
                  <a:pt x="15361" y="0"/>
                </a:lnTo>
                <a:lnTo>
                  <a:pt x="960" y="0"/>
                </a:lnTo>
                <a:lnTo>
                  <a:pt x="960" y="975"/>
                </a:lnTo>
                <a:lnTo>
                  <a:pt x="0" y="975"/>
                </a:lnTo>
                <a:lnTo>
                  <a:pt x="0" y="4815"/>
                </a:lnTo>
                <a:lnTo>
                  <a:pt x="960" y="5760"/>
                </a:lnTo>
                <a:lnTo>
                  <a:pt x="960" y="6720"/>
                </a:lnTo>
                <a:lnTo>
                  <a:pt x="16322" y="60487"/>
                </a:lnTo>
                <a:lnTo>
                  <a:pt x="17282" y="61447"/>
                </a:lnTo>
                <a:lnTo>
                  <a:pt x="17282" y="62407"/>
                </a:lnTo>
                <a:lnTo>
                  <a:pt x="18242" y="62407"/>
                </a:lnTo>
                <a:lnTo>
                  <a:pt x="19202" y="63367"/>
                </a:lnTo>
                <a:lnTo>
                  <a:pt x="36484" y="63367"/>
                </a:lnTo>
                <a:lnTo>
                  <a:pt x="36484" y="62407"/>
                </a:lnTo>
                <a:lnTo>
                  <a:pt x="37444" y="62407"/>
                </a:lnTo>
                <a:lnTo>
                  <a:pt x="38404" y="61447"/>
                </a:lnTo>
                <a:lnTo>
                  <a:pt x="38404" y="60487"/>
                </a:lnTo>
                <a:lnTo>
                  <a:pt x="48005" y="24002"/>
                </a:lnTo>
                <a:lnTo>
                  <a:pt x="57607" y="60487"/>
                </a:lnTo>
                <a:lnTo>
                  <a:pt x="58567" y="61447"/>
                </a:lnTo>
                <a:lnTo>
                  <a:pt x="58567" y="62407"/>
                </a:lnTo>
                <a:lnTo>
                  <a:pt x="59527" y="62407"/>
                </a:lnTo>
                <a:lnTo>
                  <a:pt x="60487" y="63367"/>
                </a:lnTo>
                <a:lnTo>
                  <a:pt x="76809" y="63367"/>
                </a:lnTo>
                <a:lnTo>
                  <a:pt x="77769" y="62407"/>
                </a:lnTo>
                <a:lnTo>
                  <a:pt x="78714" y="62407"/>
                </a:lnTo>
                <a:lnTo>
                  <a:pt x="78714" y="61447"/>
                </a:lnTo>
                <a:lnTo>
                  <a:pt x="79674" y="60487"/>
                </a:lnTo>
                <a:lnTo>
                  <a:pt x="95036" y="6720"/>
                </a:lnTo>
                <a:lnTo>
                  <a:pt x="95996" y="5760"/>
                </a:lnTo>
                <a:lnTo>
                  <a:pt x="95996" y="975"/>
                </a:lnTo>
                <a:lnTo>
                  <a:pt x="95036" y="0"/>
                </a:lnTo>
                <a:lnTo>
                  <a:pt x="80650" y="0"/>
                </a:lnTo>
                <a:lnTo>
                  <a:pt x="80650" y="1920"/>
                </a:lnTo>
                <a:lnTo>
                  <a:pt x="79674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" name="object 204"/>
          <p:cNvSpPr/>
          <p:nvPr/>
        </p:nvSpPr>
        <p:spPr>
          <a:xfrm>
            <a:off x="5620862" y="2599364"/>
            <a:ext cx="45125" cy="67208"/>
          </a:xfrm>
          <a:custGeom>
            <a:avLst/>
            <a:gdLst/>
            <a:ahLst/>
            <a:cxnLst/>
            <a:rect l="l" t="t" r="r" b="b"/>
            <a:pathLst>
              <a:path w="45125" h="67208">
                <a:moveTo>
                  <a:pt x="17282" y="54726"/>
                </a:moveTo>
                <a:lnTo>
                  <a:pt x="14401" y="54726"/>
                </a:lnTo>
                <a:lnTo>
                  <a:pt x="12481" y="53766"/>
                </a:lnTo>
                <a:lnTo>
                  <a:pt x="10561" y="52806"/>
                </a:lnTo>
                <a:lnTo>
                  <a:pt x="9601" y="52806"/>
                </a:lnTo>
                <a:lnTo>
                  <a:pt x="7680" y="51846"/>
                </a:lnTo>
                <a:lnTo>
                  <a:pt x="6720" y="50886"/>
                </a:lnTo>
                <a:lnTo>
                  <a:pt x="4800" y="50886"/>
                </a:lnTo>
                <a:lnTo>
                  <a:pt x="4800" y="49926"/>
                </a:lnTo>
                <a:lnTo>
                  <a:pt x="3840" y="49926"/>
                </a:lnTo>
                <a:lnTo>
                  <a:pt x="2880" y="48966"/>
                </a:lnTo>
                <a:lnTo>
                  <a:pt x="1920" y="48966"/>
                </a:lnTo>
                <a:lnTo>
                  <a:pt x="960" y="49926"/>
                </a:lnTo>
                <a:lnTo>
                  <a:pt x="960" y="50886"/>
                </a:lnTo>
                <a:lnTo>
                  <a:pt x="0" y="50886"/>
                </a:lnTo>
                <a:lnTo>
                  <a:pt x="0" y="59527"/>
                </a:lnTo>
                <a:lnTo>
                  <a:pt x="960" y="60487"/>
                </a:lnTo>
                <a:lnTo>
                  <a:pt x="960" y="61447"/>
                </a:lnTo>
                <a:lnTo>
                  <a:pt x="1920" y="62407"/>
                </a:lnTo>
                <a:lnTo>
                  <a:pt x="2880" y="63367"/>
                </a:lnTo>
                <a:lnTo>
                  <a:pt x="3840" y="63367"/>
                </a:lnTo>
                <a:lnTo>
                  <a:pt x="4800" y="64328"/>
                </a:lnTo>
                <a:lnTo>
                  <a:pt x="6720" y="64328"/>
                </a:lnTo>
                <a:lnTo>
                  <a:pt x="7680" y="65288"/>
                </a:lnTo>
                <a:lnTo>
                  <a:pt x="9601" y="65288"/>
                </a:lnTo>
                <a:lnTo>
                  <a:pt x="11521" y="66248"/>
                </a:lnTo>
                <a:lnTo>
                  <a:pt x="15361" y="66248"/>
                </a:lnTo>
                <a:lnTo>
                  <a:pt x="17282" y="67208"/>
                </a:lnTo>
                <a:lnTo>
                  <a:pt x="23042" y="67208"/>
                </a:lnTo>
                <a:lnTo>
                  <a:pt x="26883" y="66248"/>
                </a:lnTo>
                <a:lnTo>
                  <a:pt x="29763" y="65288"/>
                </a:lnTo>
                <a:lnTo>
                  <a:pt x="32644" y="64328"/>
                </a:lnTo>
                <a:lnTo>
                  <a:pt x="35524" y="63367"/>
                </a:lnTo>
                <a:lnTo>
                  <a:pt x="37444" y="61447"/>
                </a:lnTo>
                <a:lnTo>
                  <a:pt x="40325" y="59527"/>
                </a:lnTo>
                <a:lnTo>
                  <a:pt x="42245" y="57607"/>
                </a:lnTo>
                <a:lnTo>
                  <a:pt x="43205" y="54726"/>
                </a:lnTo>
                <a:lnTo>
                  <a:pt x="44165" y="52806"/>
                </a:lnTo>
                <a:lnTo>
                  <a:pt x="45125" y="49926"/>
                </a:lnTo>
                <a:lnTo>
                  <a:pt x="45125" y="43205"/>
                </a:lnTo>
                <a:lnTo>
                  <a:pt x="44165" y="41285"/>
                </a:lnTo>
                <a:lnTo>
                  <a:pt x="44165" y="39364"/>
                </a:lnTo>
                <a:lnTo>
                  <a:pt x="43205" y="37444"/>
                </a:lnTo>
                <a:lnTo>
                  <a:pt x="42245" y="35524"/>
                </a:lnTo>
                <a:lnTo>
                  <a:pt x="40325" y="34564"/>
                </a:lnTo>
                <a:lnTo>
                  <a:pt x="39364" y="32644"/>
                </a:lnTo>
                <a:lnTo>
                  <a:pt x="37444" y="31683"/>
                </a:lnTo>
                <a:lnTo>
                  <a:pt x="35524" y="30723"/>
                </a:lnTo>
                <a:lnTo>
                  <a:pt x="34564" y="29763"/>
                </a:lnTo>
                <a:lnTo>
                  <a:pt x="32644" y="28803"/>
                </a:lnTo>
                <a:lnTo>
                  <a:pt x="30723" y="27843"/>
                </a:lnTo>
                <a:lnTo>
                  <a:pt x="28803" y="27843"/>
                </a:lnTo>
                <a:lnTo>
                  <a:pt x="26883" y="26883"/>
                </a:lnTo>
                <a:lnTo>
                  <a:pt x="24963" y="25923"/>
                </a:lnTo>
                <a:lnTo>
                  <a:pt x="23042" y="25923"/>
                </a:lnTo>
                <a:lnTo>
                  <a:pt x="22082" y="24963"/>
                </a:lnTo>
                <a:lnTo>
                  <a:pt x="20162" y="24002"/>
                </a:lnTo>
                <a:lnTo>
                  <a:pt x="19202" y="23042"/>
                </a:lnTo>
                <a:lnTo>
                  <a:pt x="18242" y="23042"/>
                </a:lnTo>
                <a:lnTo>
                  <a:pt x="17282" y="22082"/>
                </a:lnTo>
                <a:lnTo>
                  <a:pt x="16322" y="21122"/>
                </a:lnTo>
                <a:lnTo>
                  <a:pt x="16322" y="16322"/>
                </a:lnTo>
                <a:lnTo>
                  <a:pt x="17282" y="15361"/>
                </a:lnTo>
                <a:lnTo>
                  <a:pt x="17282" y="14401"/>
                </a:lnTo>
                <a:lnTo>
                  <a:pt x="18242" y="13456"/>
                </a:lnTo>
                <a:lnTo>
                  <a:pt x="19202" y="13456"/>
                </a:lnTo>
                <a:lnTo>
                  <a:pt x="20162" y="12481"/>
                </a:lnTo>
                <a:lnTo>
                  <a:pt x="30723" y="12481"/>
                </a:lnTo>
                <a:lnTo>
                  <a:pt x="31683" y="13456"/>
                </a:lnTo>
                <a:lnTo>
                  <a:pt x="33604" y="13456"/>
                </a:lnTo>
                <a:lnTo>
                  <a:pt x="34564" y="14401"/>
                </a:lnTo>
                <a:lnTo>
                  <a:pt x="36484" y="14401"/>
                </a:lnTo>
                <a:lnTo>
                  <a:pt x="37444" y="15361"/>
                </a:lnTo>
                <a:lnTo>
                  <a:pt x="38404" y="15361"/>
                </a:lnTo>
                <a:lnTo>
                  <a:pt x="38404" y="16322"/>
                </a:lnTo>
                <a:lnTo>
                  <a:pt x="41285" y="16322"/>
                </a:lnTo>
                <a:lnTo>
                  <a:pt x="41285" y="13456"/>
                </a:lnTo>
                <a:lnTo>
                  <a:pt x="42245" y="12481"/>
                </a:lnTo>
                <a:lnTo>
                  <a:pt x="42245" y="9601"/>
                </a:lnTo>
                <a:lnTo>
                  <a:pt x="41285" y="8641"/>
                </a:lnTo>
                <a:lnTo>
                  <a:pt x="41285" y="4800"/>
                </a:lnTo>
                <a:lnTo>
                  <a:pt x="40325" y="4800"/>
                </a:lnTo>
                <a:lnTo>
                  <a:pt x="40325" y="3840"/>
                </a:lnTo>
                <a:lnTo>
                  <a:pt x="39364" y="3840"/>
                </a:lnTo>
                <a:lnTo>
                  <a:pt x="38404" y="2895"/>
                </a:lnTo>
                <a:lnTo>
                  <a:pt x="37444" y="2895"/>
                </a:lnTo>
                <a:lnTo>
                  <a:pt x="35524" y="1920"/>
                </a:lnTo>
                <a:lnTo>
                  <a:pt x="34564" y="1920"/>
                </a:lnTo>
                <a:lnTo>
                  <a:pt x="32644" y="960"/>
                </a:lnTo>
                <a:lnTo>
                  <a:pt x="29763" y="960"/>
                </a:lnTo>
                <a:lnTo>
                  <a:pt x="27843" y="0"/>
                </a:lnTo>
                <a:lnTo>
                  <a:pt x="21122" y="0"/>
                </a:lnTo>
                <a:lnTo>
                  <a:pt x="17282" y="960"/>
                </a:lnTo>
                <a:lnTo>
                  <a:pt x="14401" y="1920"/>
                </a:lnTo>
                <a:lnTo>
                  <a:pt x="11521" y="2895"/>
                </a:lnTo>
                <a:lnTo>
                  <a:pt x="8641" y="3840"/>
                </a:lnTo>
                <a:lnTo>
                  <a:pt x="6720" y="5760"/>
                </a:lnTo>
                <a:lnTo>
                  <a:pt x="4800" y="7680"/>
                </a:lnTo>
                <a:lnTo>
                  <a:pt x="2880" y="9601"/>
                </a:lnTo>
                <a:lnTo>
                  <a:pt x="1920" y="11521"/>
                </a:lnTo>
                <a:lnTo>
                  <a:pt x="960" y="14401"/>
                </a:lnTo>
                <a:lnTo>
                  <a:pt x="0" y="16322"/>
                </a:lnTo>
                <a:lnTo>
                  <a:pt x="0" y="22082"/>
                </a:lnTo>
                <a:lnTo>
                  <a:pt x="960" y="24963"/>
                </a:lnTo>
                <a:lnTo>
                  <a:pt x="1920" y="26883"/>
                </a:lnTo>
                <a:lnTo>
                  <a:pt x="2880" y="28803"/>
                </a:lnTo>
                <a:lnTo>
                  <a:pt x="3840" y="29763"/>
                </a:lnTo>
                <a:lnTo>
                  <a:pt x="4800" y="31683"/>
                </a:lnTo>
                <a:lnTo>
                  <a:pt x="5760" y="32644"/>
                </a:lnTo>
                <a:lnTo>
                  <a:pt x="7680" y="34564"/>
                </a:lnTo>
                <a:lnTo>
                  <a:pt x="9601" y="35524"/>
                </a:lnTo>
                <a:lnTo>
                  <a:pt x="11521" y="36484"/>
                </a:lnTo>
                <a:lnTo>
                  <a:pt x="12481" y="37444"/>
                </a:lnTo>
                <a:lnTo>
                  <a:pt x="14401" y="37444"/>
                </a:lnTo>
                <a:lnTo>
                  <a:pt x="16322" y="38404"/>
                </a:lnTo>
                <a:lnTo>
                  <a:pt x="18242" y="39364"/>
                </a:lnTo>
                <a:lnTo>
                  <a:pt x="20162" y="39364"/>
                </a:lnTo>
                <a:lnTo>
                  <a:pt x="21122" y="40325"/>
                </a:lnTo>
                <a:lnTo>
                  <a:pt x="23042" y="41285"/>
                </a:lnTo>
                <a:lnTo>
                  <a:pt x="24002" y="42245"/>
                </a:lnTo>
                <a:lnTo>
                  <a:pt x="25923" y="42245"/>
                </a:lnTo>
                <a:lnTo>
                  <a:pt x="26883" y="43205"/>
                </a:lnTo>
                <a:lnTo>
                  <a:pt x="27843" y="44165"/>
                </a:lnTo>
                <a:lnTo>
                  <a:pt x="28803" y="45125"/>
                </a:lnTo>
                <a:lnTo>
                  <a:pt x="28803" y="49926"/>
                </a:lnTo>
                <a:lnTo>
                  <a:pt x="27843" y="50886"/>
                </a:lnTo>
                <a:lnTo>
                  <a:pt x="27843" y="51846"/>
                </a:lnTo>
                <a:lnTo>
                  <a:pt x="26883" y="52806"/>
                </a:lnTo>
                <a:lnTo>
                  <a:pt x="25923" y="52806"/>
                </a:lnTo>
                <a:lnTo>
                  <a:pt x="24963" y="53766"/>
                </a:lnTo>
                <a:lnTo>
                  <a:pt x="23042" y="53766"/>
                </a:lnTo>
                <a:lnTo>
                  <a:pt x="22082" y="54726"/>
                </a:lnTo>
                <a:lnTo>
                  <a:pt x="17282" y="547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" name="object 205"/>
          <p:cNvSpPr/>
          <p:nvPr/>
        </p:nvSpPr>
        <p:spPr>
          <a:xfrm>
            <a:off x="2608478" y="974140"/>
            <a:ext cx="77754" cy="143027"/>
          </a:xfrm>
          <a:custGeom>
            <a:avLst/>
            <a:gdLst/>
            <a:ahLst/>
            <a:cxnLst/>
            <a:rect l="l" t="t" r="r" b="b"/>
            <a:pathLst>
              <a:path w="77754" h="143027">
                <a:moveTo>
                  <a:pt x="58552" y="0"/>
                </a:moveTo>
                <a:lnTo>
                  <a:pt x="52806" y="0"/>
                </a:lnTo>
                <a:lnTo>
                  <a:pt x="49926" y="960"/>
                </a:lnTo>
                <a:lnTo>
                  <a:pt x="47030" y="1920"/>
                </a:lnTo>
                <a:lnTo>
                  <a:pt x="44150" y="2880"/>
                </a:lnTo>
                <a:lnTo>
                  <a:pt x="41285" y="4800"/>
                </a:lnTo>
                <a:lnTo>
                  <a:pt x="38404" y="6720"/>
                </a:lnTo>
                <a:lnTo>
                  <a:pt x="35524" y="9601"/>
                </a:lnTo>
                <a:lnTo>
                  <a:pt x="31683" y="12481"/>
                </a:lnTo>
                <a:lnTo>
                  <a:pt x="28803" y="16322"/>
                </a:lnTo>
                <a:lnTo>
                  <a:pt x="24963" y="20162"/>
                </a:lnTo>
                <a:lnTo>
                  <a:pt x="22082" y="24963"/>
                </a:lnTo>
                <a:lnTo>
                  <a:pt x="22082" y="4800"/>
                </a:lnTo>
                <a:lnTo>
                  <a:pt x="21122" y="3840"/>
                </a:lnTo>
                <a:lnTo>
                  <a:pt x="20162" y="2880"/>
                </a:lnTo>
                <a:lnTo>
                  <a:pt x="19202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40162"/>
                </a:lnTo>
                <a:lnTo>
                  <a:pt x="960" y="141122"/>
                </a:lnTo>
                <a:lnTo>
                  <a:pt x="1920" y="141122"/>
                </a:lnTo>
                <a:lnTo>
                  <a:pt x="1920" y="142082"/>
                </a:lnTo>
                <a:lnTo>
                  <a:pt x="5760" y="142082"/>
                </a:lnTo>
                <a:lnTo>
                  <a:pt x="7680" y="143027"/>
                </a:lnTo>
                <a:lnTo>
                  <a:pt x="16322" y="143027"/>
                </a:lnTo>
                <a:lnTo>
                  <a:pt x="18242" y="142082"/>
                </a:lnTo>
                <a:lnTo>
                  <a:pt x="22082" y="142082"/>
                </a:lnTo>
                <a:lnTo>
                  <a:pt x="23042" y="141122"/>
                </a:lnTo>
                <a:lnTo>
                  <a:pt x="24003" y="140162"/>
                </a:lnTo>
                <a:lnTo>
                  <a:pt x="24003" y="50886"/>
                </a:lnTo>
                <a:lnTo>
                  <a:pt x="27843" y="46085"/>
                </a:lnTo>
                <a:lnTo>
                  <a:pt x="30723" y="41285"/>
                </a:lnTo>
                <a:lnTo>
                  <a:pt x="33604" y="37444"/>
                </a:lnTo>
                <a:lnTo>
                  <a:pt x="36484" y="33604"/>
                </a:lnTo>
                <a:lnTo>
                  <a:pt x="39364" y="30723"/>
                </a:lnTo>
                <a:lnTo>
                  <a:pt x="41285" y="28803"/>
                </a:lnTo>
                <a:lnTo>
                  <a:pt x="44150" y="26883"/>
                </a:lnTo>
                <a:lnTo>
                  <a:pt x="47030" y="24963"/>
                </a:lnTo>
                <a:lnTo>
                  <a:pt x="48966" y="24003"/>
                </a:lnTo>
                <a:lnTo>
                  <a:pt x="51831" y="23042"/>
                </a:lnTo>
                <a:lnTo>
                  <a:pt x="53766" y="22082"/>
                </a:lnTo>
                <a:lnTo>
                  <a:pt x="58552" y="22082"/>
                </a:lnTo>
                <a:lnTo>
                  <a:pt x="60487" y="23042"/>
                </a:lnTo>
                <a:lnTo>
                  <a:pt x="64312" y="23042"/>
                </a:lnTo>
                <a:lnTo>
                  <a:pt x="65272" y="24003"/>
                </a:lnTo>
                <a:lnTo>
                  <a:pt x="67208" y="24003"/>
                </a:lnTo>
                <a:lnTo>
                  <a:pt x="68153" y="24963"/>
                </a:lnTo>
                <a:lnTo>
                  <a:pt x="70073" y="24963"/>
                </a:lnTo>
                <a:lnTo>
                  <a:pt x="71033" y="25923"/>
                </a:lnTo>
                <a:lnTo>
                  <a:pt x="75834" y="25923"/>
                </a:lnTo>
                <a:lnTo>
                  <a:pt x="75834" y="24963"/>
                </a:lnTo>
                <a:lnTo>
                  <a:pt x="76794" y="24003"/>
                </a:lnTo>
                <a:lnTo>
                  <a:pt x="76794" y="20162"/>
                </a:lnTo>
                <a:lnTo>
                  <a:pt x="77754" y="19202"/>
                </a:lnTo>
                <a:lnTo>
                  <a:pt x="77754" y="12481"/>
                </a:lnTo>
                <a:lnTo>
                  <a:pt x="76794" y="10561"/>
                </a:lnTo>
                <a:lnTo>
                  <a:pt x="76794" y="4800"/>
                </a:lnTo>
                <a:lnTo>
                  <a:pt x="75834" y="3840"/>
                </a:lnTo>
                <a:lnTo>
                  <a:pt x="74874" y="3840"/>
                </a:lnTo>
                <a:lnTo>
                  <a:pt x="74874" y="2880"/>
                </a:lnTo>
                <a:lnTo>
                  <a:pt x="73914" y="1920"/>
                </a:lnTo>
                <a:lnTo>
                  <a:pt x="71993" y="1920"/>
                </a:lnTo>
                <a:lnTo>
                  <a:pt x="71033" y="960"/>
                </a:lnTo>
                <a:lnTo>
                  <a:pt x="67208" y="960"/>
                </a:lnTo>
                <a:lnTo>
                  <a:pt x="65272" y="0"/>
                </a:lnTo>
                <a:lnTo>
                  <a:pt x="585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" name="object 206"/>
          <p:cNvSpPr/>
          <p:nvPr/>
        </p:nvSpPr>
        <p:spPr>
          <a:xfrm>
            <a:off x="2714076" y="974140"/>
            <a:ext cx="195833" cy="143027"/>
          </a:xfrm>
          <a:custGeom>
            <a:avLst/>
            <a:gdLst/>
            <a:ahLst/>
            <a:cxnLst/>
            <a:rect l="l" t="t" r="r" b="b"/>
            <a:pathLst>
              <a:path w="195833" h="143027">
                <a:moveTo>
                  <a:pt x="960" y="141122"/>
                </a:moveTo>
                <a:lnTo>
                  <a:pt x="1920" y="142082"/>
                </a:lnTo>
                <a:lnTo>
                  <a:pt x="5760" y="142082"/>
                </a:lnTo>
                <a:lnTo>
                  <a:pt x="7680" y="143027"/>
                </a:lnTo>
                <a:lnTo>
                  <a:pt x="16322" y="143027"/>
                </a:lnTo>
                <a:lnTo>
                  <a:pt x="17282" y="142082"/>
                </a:lnTo>
                <a:lnTo>
                  <a:pt x="21122" y="142082"/>
                </a:lnTo>
                <a:lnTo>
                  <a:pt x="22082" y="141122"/>
                </a:lnTo>
                <a:lnTo>
                  <a:pt x="23042" y="141122"/>
                </a:lnTo>
                <a:lnTo>
                  <a:pt x="23042" y="140162"/>
                </a:lnTo>
                <a:lnTo>
                  <a:pt x="24002" y="140162"/>
                </a:lnTo>
                <a:lnTo>
                  <a:pt x="24002" y="46085"/>
                </a:lnTo>
                <a:lnTo>
                  <a:pt x="24824" y="45037"/>
                </a:lnTo>
                <a:lnTo>
                  <a:pt x="33846" y="34662"/>
                </a:lnTo>
                <a:lnTo>
                  <a:pt x="42245" y="26883"/>
                </a:lnTo>
                <a:lnTo>
                  <a:pt x="47990" y="23042"/>
                </a:lnTo>
                <a:lnTo>
                  <a:pt x="53751" y="20162"/>
                </a:lnTo>
                <a:lnTo>
                  <a:pt x="64312" y="20162"/>
                </a:lnTo>
                <a:lnTo>
                  <a:pt x="68153" y="21122"/>
                </a:lnTo>
                <a:lnTo>
                  <a:pt x="71033" y="23042"/>
                </a:lnTo>
                <a:lnTo>
                  <a:pt x="73913" y="24963"/>
                </a:lnTo>
                <a:lnTo>
                  <a:pt x="76794" y="27843"/>
                </a:lnTo>
                <a:lnTo>
                  <a:pt x="79674" y="30723"/>
                </a:lnTo>
                <a:lnTo>
                  <a:pt x="81594" y="34564"/>
                </a:lnTo>
                <a:lnTo>
                  <a:pt x="82555" y="38404"/>
                </a:lnTo>
                <a:lnTo>
                  <a:pt x="84475" y="42245"/>
                </a:lnTo>
                <a:lnTo>
                  <a:pt x="85435" y="47045"/>
                </a:lnTo>
                <a:lnTo>
                  <a:pt x="85435" y="140162"/>
                </a:lnTo>
                <a:lnTo>
                  <a:pt x="86395" y="140162"/>
                </a:lnTo>
                <a:lnTo>
                  <a:pt x="86395" y="141122"/>
                </a:lnTo>
                <a:lnTo>
                  <a:pt x="87355" y="141122"/>
                </a:lnTo>
                <a:lnTo>
                  <a:pt x="88315" y="142082"/>
                </a:lnTo>
                <a:lnTo>
                  <a:pt x="92156" y="142082"/>
                </a:lnTo>
                <a:lnTo>
                  <a:pt x="94076" y="143027"/>
                </a:lnTo>
                <a:lnTo>
                  <a:pt x="101757" y="143027"/>
                </a:lnTo>
                <a:lnTo>
                  <a:pt x="103677" y="142082"/>
                </a:lnTo>
                <a:lnTo>
                  <a:pt x="107518" y="142082"/>
                </a:lnTo>
                <a:lnTo>
                  <a:pt x="108478" y="141122"/>
                </a:lnTo>
                <a:lnTo>
                  <a:pt x="109438" y="141122"/>
                </a:lnTo>
                <a:lnTo>
                  <a:pt x="109438" y="140162"/>
                </a:lnTo>
                <a:lnTo>
                  <a:pt x="110398" y="139202"/>
                </a:lnTo>
                <a:lnTo>
                  <a:pt x="110398" y="46085"/>
                </a:lnTo>
                <a:lnTo>
                  <a:pt x="111220" y="45037"/>
                </a:lnTo>
                <a:lnTo>
                  <a:pt x="120248" y="34662"/>
                </a:lnTo>
                <a:lnTo>
                  <a:pt x="128640" y="26883"/>
                </a:lnTo>
                <a:lnTo>
                  <a:pt x="134386" y="23042"/>
                </a:lnTo>
                <a:lnTo>
                  <a:pt x="140162" y="20162"/>
                </a:lnTo>
                <a:lnTo>
                  <a:pt x="149748" y="20162"/>
                </a:lnTo>
                <a:lnTo>
                  <a:pt x="153603" y="21122"/>
                </a:lnTo>
                <a:lnTo>
                  <a:pt x="157444" y="23042"/>
                </a:lnTo>
                <a:lnTo>
                  <a:pt x="160309" y="24963"/>
                </a:lnTo>
                <a:lnTo>
                  <a:pt x="163189" y="27843"/>
                </a:lnTo>
                <a:lnTo>
                  <a:pt x="165110" y="30723"/>
                </a:lnTo>
                <a:lnTo>
                  <a:pt x="167990" y="34564"/>
                </a:lnTo>
                <a:lnTo>
                  <a:pt x="168950" y="38404"/>
                </a:lnTo>
                <a:lnTo>
                  <a:pt x="169910" y="42245"/>
                </a:lnTo>
                <a:lnTo>
                  <a:pt x="170870" y="47045"/>
                </a:lnTo>
                <a:lnTo>
                  <a:pt x="171831" y="52791"/>
                </a:lnTo>
                <a:lnTo>
                  <a:pt x="171831" y="140162"/>
                </a:lnTo>
                <a:lnTo>
                  <a:pt x="172791" y="141122"/>
                </a:lnTo>
                <a:lnTo>
                  <a:pt x="173751" y="142082"/>
                </a:lnTo>
                <a:lnTo>
                  <a:pt x="177591" y="142082"/>
                </a:lnTo>
                <a:lnTo>
                  <a:pt x="179511" y="143027"/>
                </a:lnTo>
                <a:lnTo>
                  <a:pt x="188153" y="143027"/>
                </a:lnTo>
                <a:lnTo>
                  <a:pt x="190073" y="142082"/>
                </a:lnTo>
                <a:lnTo>
                  <a:pt x="193913" y="142082"/>
                </a:lnTo>
                <a:lnTo>
                  <a:pt x="193913" y="141122"/>
                </a:lnTo>
                <a:lnTo>
                  <a:pt x="194873" y="141122"/>
                </a:lnTo>
                <a:lnTo>
                  <a:pt x="195833" y="140162"/>
                </a:lnTo>
                <a:lnTo>
                  <a:pt x="195833" y="47045"/>
                </a:lnTo>
                <a:lnTo>
                  <a:pt x="194873" y="40325"/>
                </a:lnTo>
                <a:lnTo>
                  <a:pt x="193913" y="33604"/>
                </a:lnTo>
                <a:lnTo>
                  <a:pt x="191993" y="26883"/>
                </a:lnTo>
                <a:lnTo>
                  <a:pt x="189113" y="21122"/>
                </a:lnTo>
                <a:lnTo>
                  <a:pt x="186232" y="16322"/>
                </a:lnTo>
                <a:lnTo>
                  <a:pt x="182392" y="10561"/>
                </a:lnTo>
                <a:lnTo>
                  <a:pt x="177591" y="6720"/>
                </a:lnTo>
                <a:lnTo>
                  <a:pt x="171831" y="3840"/>
                </a:lnTo>
                <a:lnTo>
                  <a:pt x="166070" y="960"/>
                </a:lnTo>
                <a:lnTo>
                  <a:pt x="159349" y="0"/>
                </a:lnTo>
                <a:lnTo>
                  <a:pt x="143042" y="0"/>
                </a:lnTo>
                <a:lnTo>
                  <a:pt x="140162" y="960"/>
                </a:lnTo>
                <a:lnTo>
                  <a:pt x="136321" y="1920"/>
                </a:lnTo>
                <a:lnTo>
                  <a:pt x="132481" y="3840"/>
                </a:lnTo>
                <a:lnTo>
                  <a:pt x="129600" y="5760"/>
                </a:lnTo>
                <a:lnTo>
                  <a:pt x="125760" y="7680"/>
                </a:lnTo>
                <a:lnTo>
                  <a:pt x="121919" y="10561"/>
                </a:lnTo>
                <a:lnTo>
                  <a:pt x="118079" y="13441"/>
                </a:lnTo>
                <a:lnTo>
                  <a:pt x="113278" y="17282"/>
                </a:lnTo>
                <a:lnTo>
                  <a:pt x="109438" y="21122"/>
                </a:lnTo>
                <a:lnTo>
                  <a:pt x="105597" y="25923"/>
                </a:lnTo>
                <a:lnTo>
                  <a:pt x="103677" y="22082"/>
                </a:lnTo>
                <a:lnTo>
                  <a:pt x="101757" y="18242"/>
                </a:lnTo>
                <a:lnTo>
                  <a:pt x="98877" y="15361"/>
                </a:lnTo>
                <a:lnTo>
                  <a:pt x="96956" y="11521"/>
                </a:lnTo>
                <a:lnTo>
                  <a:pt x="94076" y="8641"/>
                </a:lnTo>
                <a:lnTo>
                  <a:pt x="91196" y="6720"/>
                </a:lnTo>
                <a:lnTo>
                  <a:pt x="87355" y="4800"/>
                </a:lnTo>
                <a:lnTo>
                  <a:pt x="83515" y="2880"/>
                </a:lnTo>
                <a:lnTo>
                  <a:pt x="79674" y="1920"/>
                </a:lnTo>
                <a:lnTo>
                  <a:pt x="74874" y="0"/>
                </a:lnTo>
                <a:lnTo>
                  <a:pt x="57591" y="0"/>
                </a:lnTo>
                <a:lnTo>
                  <a:pt x="49910" y="1920"/>
                </a:lnTo>
                <a:lnTo>
                  <a:pt x="43190" y="5760"/>
                </a:lnTo>
                <a:lnTo>
                  <a:pt x="40879" y="7135"/>
                </a:lnTo>
                <a:lnTo>
                  <a:pt x="31253" y="14120"/>
                </a:lnTo>
                <a:lnTo>
                  <a:pt x="21122" y="24003"/>
                </a:lnTo>
                <a:lnTo>
                  <a:pt x="21122" y="3840"/>
                </a:lnTo>
                <a:lnTo>
                  <a:pt x="20162" y="2880"/>
                </a:lnTo>
                <a:lnTo>
                  <a:pt x="19202" y="2880"/>
                </a:lnTo>
                <a:lnTo>
                  <a:pt x="18242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0" y="3840"/>
                </a:lnTo>
                <a:lnTo>
                  <a:pt x="0" y="140162"/>
                </a:lnTo>
                <a:lnTo>
                  <a:pt x="960" y="14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" name="object 207"/>
          <p:cNvSpPr/>
          <p:nvPr/>
        </p:nvSpPr>
        <p:spPr>
          <a:xfrm>
            <a:off x="2941594" y="1031748"/>
            <a:ext cx="71993" cy="20147"/>
          </a:xfrm>
          <a:custGeom>
            <a:avLst/>
            <a:gdLst/>
            <a:ahLst/>
            <a:cxnLst/>
            <a:rect l="l" t="t" r="r" b="b"/>
            <a:pathLst>
              <a:path w="71993" h="20147">
                <a:moveTo>
                  <a:pt x="70073" y="944"/>
                </a:moveTo>
                <a:lnTo>
                  <a:pt x="69113" y="944"/>
                </a:lnTo>
                <a:lnTo>
                  <a:pt x="69113" y="0"/>
                </a:lnTo>
                <a:lnTo>
                  <a:pt x="3840" y="0"/>
                </a:lnTo>
                <a:lnTo>
                  <a:pt x="2880" y="944"/>
                </a:lnTo>
                <a:lnTo>
                  <a:pt x="1920" y="2880"/>
                </a:lnTo>
                <a:lnTo>
                  <a:pt x="944" y="3840"/>
                </a:lnTo>
                <a:lnTo>
                  <a:pt x="0" y="6720"/>
                </a:lnTo>
                <a:lnTo>
                  <a:pt x="0" y="14401"/>
                </a:lnTo>
                <a:lnTo>
                  <a:pt x="944" y="16306"/>
                </a:lnTo>
                <a:lnTo>
                  <a:pt x="1920" y="18227"/>
                </a:lnTo>
                <a:lnTo>
                  <a:pt x="2880" y="19187"/>
                </a:lnTo>
                <a:lnTo>
                  <a:pt x="3840" y="20147"/>
                </a:lnTo>
                <a:lnTo>
                  <a:pt x="69113" y="20147"/>
                </a:lnTo>
                <a:lnTo>
                  <a:pt x="70073" y="19187"/>
                </a:lnTo>
                <a:lnTo>
                  <a:pt x="71033" y="18227"/>
                </a:lnTo>
                <a:lnTo>
                  <a:pt x="71993" y="16306"/>
                </a:lnTo>
                <a:lnTo>
                  <a:pt x="71993" y="3840"/>
                </a:lnTo>
                <a:lnTo>
                  <a:pt x="71033" y="2880"/>
                </a:lnTo>
                <a:lnTo>
                  <a:pt x="70073" y="1904"/>
                </a:lnTo>
                <a:lnTo>
                  <a:pt x="70073" y="9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" name="object 208"/>
          <p:cNvSpPr/>
          <p:nvPr/>
        </p:nvSpPr>
        <p:spPr>
          <a:xfrm>
            <a:off x="3035670" y="974140"/>
            <a:ext cx="94076" cy="144962"/>
          </a:xfrm>
          <a:custGeom>
            <a:avLst/>
            <a:gdLst/>
            <a:ahLst/>
            <a:cxnLst/>
            <a:rect l="l" t="t" r="r" b="b"/>
            <a:pathLst>
              <a:path w="94076" h="144962">
                <a:moveTo>
                  <a:pt x="36469" y="960"/>
                </a:moveTo>
                <a:lnTo>
                  <a:pt x="30708" y="2880"/>
                </a:lnTo>
                <a:lnTo>
                  <a:pt x="24963" y="4800"/>
                </a:lnTo>
                <a:lnTo>
                  <a:pt x="19187" y="7680"/>
                </a:lnTo>
                <a:lnTo>
                  <a:pt x="15346" y="11521"/>
                </a:lnTo>
                <a:lnTo>
                  <a:pt x="11506" y="15361"/>
                </a:lnTo>
                <a:lnTo>
                  <a:pt x="8625" y="19202"/>
                </a:lnTo>
                <a:lnTo>
                  <a:pt x="6720" y="24003"/>
                </a:lnTo>
                <a:lnTo>
                  <a:pt x="4785" y="28803"/>
                </a:lnTo>
                <a:lnTo>
                  <a:pt x="3840" y="33604"/>
                </a:lnTo>
                <a:lnTo>
                  <a:pt x="3840" y="44165"/>
                </a:lnTo>
                <a:lnTo>
                  <a:pt x="4785" y="49926"/>
                </a:lnTo>
                <a:lnTo>
                  <a:pt x="6720" y="53766"/>
                </a:lnTo>
                <a:lnTo>
                  <a:pt x="8625" y="58552"/>
                </a:lnTo>
                <a:lnTo>
                  <a:pt x="10561" y="61447"/>
                </a:lnTo>
                <a:lnTo>
                  <a:pt x="13441" y="64328"/>
                </a:lnTo>
                <a:lnTo>
                  <a:pt x="17282" y="68168"/>
                </a:lnTo>
                <a:lnTo>
                  <a:pt x="21122" y="70073"/>
                </a:lnTo>
                <a:lnTo>
                  <a:pt x="24963" y="72953"/>
                </a:lnTo>
                <a:lnTo>
                  <a:pt x="28788" y="74874"/>
                </a:lnTo>
                <a:lnTo>
                  <a:pt x="32628" y="76794"/>
                </a:lnTo>
                <a:lnTo>
                  <a:pt x="36469" y="77754"/>
                </a:lnTo>
                <a:lnTo>
                  <a:pt x="41269" y="79674"/>
                </a:lnTo>
                <a:lnTo>
                  <a:pt x="45110" y="81594"/>
                </a:lnTo>
                <a:lnTo>
                  <a:pt x="48950" y="82555"/>
                </a:lnTo>
                <a:lnTo>
                  <a:pt x="52791" y="84475"/>
                </a:lnTo>
                <a:lnTo>
                  <a:pt x="56631" y="86395"/>
                </a:lnTo>
                <a:lnTo>
                  <a:pt x="59512" y="88315"/>
                </a:lnTo>
                <a:lnTo>
                  <a:pt x="62392" y="90236"/>
                </a:lnTo>
                <a:lnTo>
                  <a:pt x="65272" y="92156"/>
                </a:lnTo>
                <a:lnTo>
                  <a:pt x="67193" y="95036"/>
                </a:lnTo>
                <a:lnTo>
                  <a:pt x="69113" y="96956"/>
                </a:lnTo>
                <a:lnTo>
                  <a:pt x="70073" y="100797"/>
                </a:lnTo>
                <a:lnTo>
                  <a:pt x="70073" y="107518"/>
                </a:lnTo>
                <a:lnTo>
                  <a:pt x="69113" y="111358"/>
                </a:lnTo>
                <a:lnTo>
                  <a:pt x="68153" y="113278"/>
                </a:lnTo>
                <a:lnTo>
                  <a:pt x="66233" y="116159"/>
                </a:lnTo>
                <a:lnTo>
                  <a:pt x="64312" y="118079"/>
                </a:lnTo>
                <a:lnTo>
                  <a:pt x="62392" y="119999"/>
                </a:lnTo>
                <a:lnTo>
                  <a:pt x="59512" y="121920"/>
                </a:lnTo>
                <a:lnTo>
                  <a:pt x="56631" y="122880"/>
                </a:lnTo>
                <a:lnTo>
                  <a:pt x="53751" y="123840"/>
                </a:lnTo>
                <a:lnTo>
                  <a:pt x="49911" y="124800"/>
                </a:lnTo>
                <a:lnTo>
                  <a:pt x="46070" y="125760"/>
                </a:lnTo>
                <a:lnTo>
                  <a:pt x="36469" y="125760"/>
                </a:lnTo>
                <a:lnTo>
                  <a:pt x="31683" y="124800"/>
                </a:lnTo>
                <a:lnTo>
                  <a:pt x="27843" y="123840"/>
                </a:lnTo>
                <a:lnTo>
                  <a:pt x="23987" y="121920"/>
                </a:lnTo>
                <a:lnTo>
                  <a:pt x="20147" y="119999"/>
                </a:lnTo>
                <a:lnTo>
                  <a:pt x="17282" y="119039"/>
                </a:lnTo>
                <a:lnTo>
                  <a:pt x="13441" y="117119"/>
                </a:lnTo>
                <a:lnTo>
                  <a:pt x="11506" y="116159"/>
                </a:lnTo>
                <a:lnTo>
                  <a:pt x="8625" y="115199"/>
                </a:lnTo>
                <a:lnTo>
                  <a:pt x="6720" y="113278"/>
                </a:lnTo>
                <a:lnTo>
                  <a:pt x="5760" y="112318"/>
                </a:lnTo>
                <a:lnTo>
                  <a:pt x="3840" y="112318"/>
                </a:lnTo>
                <a:lnTo>
                  <a:pt x="2880" y="113278"/>
                </a:lnTo>
                <a:lnTo>
                  <a:pt x="1920" y="113278"/>
                </a:lnTo>
                <a:lnTo>
                  <a:pt x="1920" y="114239"/>
                </a:lnTo>
                <a:lnTo>
                  <a:pt x="960" y="115199"/>
                </a:lnTo>
                <a:lnTo>
                  <a:pt x="960" y="118079"/>
                </a:lnTo>
                <a:lnTo>
                  <a:pt x="0" y="119039"/>
                </a:lnTo>
                <a:lnTo>
                  <a:pt x="0" y="125760"/>
                </a:lnTo>
                <a:lnTo>
                  <a:pt x="960" y="127680"/>
                </a:lnTo>
                <a:lnTo>
                  <a:pt x="960" y="129600"/>
                </a:lnTo>
                <a:lnTo>
                  <a:pt x="1920" y="131521"/>
                </a:lnTo>
                <a:lnTo>
                  <a:pt x="1920" y="133441"/>
                </a:lnTo>
                <a:lnTo>
                  <a:pt x="2880" y="134401"/>
                </a:lnTo>
                <a:lnTo>
                  <a:pt x="4785" y="135361"/>
                </a:lnTo>
                <a:lnTo>
                  <a:pt x="5760" y="136321"/>
                </a:lnTo>
                <a:lnTo>
                  <a:pt x="8625" y="137281"/>
                </a:lnTo>
                <a:lnTo>
                  <a:pt x="10561" y="138242"/>
                </a:lnTo>
                <a:lnTo>
                  <a:pt x="13441" y="140162"/>
                </a:lnTo>
                <a:lnTo>
                  <a:pt x="17282" y="141122"/>
                </a:lnTo>
                <a:lnTo>
                  <a:pt x="20147" y="142082"/>
                </a:lnTo>
                <a:lnTo>
                  <a:pt x="23987" y="143027"/>
                </a:lnTo>
                <a:lnTo>
                  <a:pt x="28788" y="143027"/>
                </a:lnTo>
                <a:lnTo>
                  <a:pt x="32628" y="144002"/>
                </a:lnTo>
                <a:lnTo>
                  <a:pt x="37429" y="144962"/>
                </a:lnTo>
                <a:lnTo>
                  <a:pt x="49911" y="144962"/>
                </a:lnTo>
                <a:lnTo>
                  <a:pt x="56631" y="144002"/>
                </a:lnTo>
                <a:lnTo>
                  <a:pt x="63352" y="142082"/>
                </a:lnTo>
                <a:lnTo>
                  <a:pt x="69113" y="140162"/>
                </a:lnTo>
                <a:lnTo>
                  <a:pt x="74874" y="137281"/>
                </a:lnTo>
                <a:lnTo>
                  <a:pt x="79674" y="133441"/>
                </a:lnTo>
                <a:lnTo>
                  <a:pt x="84475" y="129600"/>
                </a:lnTo>
                <a:lnTo>
                  <a:pt x="87355" y="125760"/>
                </a:lnTo>
                <a:lnTo>
                  <a:pt x="90236" y="119999"/>
                </a:lnTo>
                <a:lnTo>
                  <a:pt x="93116" y="115199"/>
                </a:lnTo>
                <a:lnTo>
                  <a:pt x="94076" y="109438"/>
                </a:lnTo>
                <a:lnTo>
                  <a:pt x="94076" y="96956"/>
                </a:lnTo>
                <a:lnTo>
                  <a:pt x="93116" y="92156"/>
                </a:lnTo>
                <a:lnTo>
                  <a:pt x="91196" y="87355"/>
                </a:lnTo>
                <a:lnTo>
                  <a:pt x="89275" y="83515"/>
                </a:lnTo>
                <a:lnTo>
                  <a:pt x="86395" y="79674"/>
                </a:lnTo>
                <a:lnTo>
                  <a:pt x="83515" y="76794"/>
                </a:lnTo>
                <a:lnTo>
                  <a:pt x="80634" y="73914"/>
                </a:lnTo>
                <a:lnTo>
                  <a:pt x="76794" y="72009"/>
                </a:lnTo>
                <a:lnTo>
                  <a:pt x="72953" y="69113"/>
                </a:lnTo>
                <a:lnTo>
                  <a:pt x="68153" y="67193"/>
                </a:lnTo>
                <a:lnTo>
                  <a:pt x="64312" y="65288"/>
                </a:lnTo>
                <a:lnTo>
                  <a:pt x="60472" y="64328"/>
                </a:lnTo>
                <a:lnTo>
                  <a:pt x="55671" y="62392"/>
                </a:lnTo>
                <a:lnTo>
                  <a:pt x="51831" y="60487"/>
                </a:lnTo>
                <a:lnTo>
                  <a:pt x="47990" y="59512"/>
                </a:lnTo>
                <a:lnTo>
                  <a:pt x="44150" y="57607"/>
                </a:lnTo>
                <a:lnTo>
                  <a:pt x="40309" y="55671"/>
                </a:lnTo>
                <a:lnTo>
                  <a:pt x="37429" y="53766"/>
                </a:lnTo>
                <a:lnTo>
                  <a:pt x="33588" y="51831"/>
                </a:lnTo>
                <a:lnTo>
                  <a:pt x="31683" y="49926"/>
                </a:lnTo>
                <a:lnTo>
                  <a:pt x="29748" y="47045"/>
                </a:lnTo>
                <a:lnTo>
                  <a:pt x="27843" y="44165"/>
                </a:lnTo>
                <a:lnTo>
                  <a:pt x="26868" y="41285"/>
                </a:lnTo>
                <a:lnTo>
                  <a:pt x="26868" y="31683"/>
                </a:lnTo>
                <a:lnTo>
                  <a:pt x="27843" y="29763"/>
                </a:lnTo>
                <a:lnTo>
                  <a:pt x="29748" y="27843"/>
                </a:lnTo>
                <a:lnTo>
                  <a:pt x="30708" y="24963"/>
                </a:lnTo>
                <a:lnTo>
                  <a:pt x="32628" y="24003"/>
                </a:lnTo>
                <a:lnTo>
                  <a:pt x="34549" y="22082"/>
                </a:lnTo>
                <a:lnTo>
                  <a:pt x="37429" y="21122"/>
                </a:lnTo>
                <a:lnTo>
                  <a:pt x="40309" y="20162"/>
                </a:lnTo>
                <a:lnTo>
                  <a:pt x="44150" y="19202"/>
                </a:lnTo>
                <a:lnTo>
                  <a:pt x="47030" y="18242"/>
                </a:lnTo>
                <a:lnTo>
                  <a:pt x="55671" y="18242"/>
                </a:lnTo>
                <a:lnTo>
                  <a:pt x="60472" y="19202"/>
                </a:lnTo>
                <a:lnTo>
                  <a:pt x="63352" y="20162"/>
                </a:lnTo>
                <a:lnTo>
                  <a:pt x="67193" y="21122"/>
                </a:lnTo>
                <a:lnTo>
                  <a:pt x="70073" y="22082"/>
                </a:lnTo>
                <a:lnTo>
                  <a:pt x="72953" y="23042"/>
                </a:lnTo>
                <a:lnTo>
                  <a:pt x="75834" y="24963"/>
                </a:lnTo>
                <a:lnTo>
                  <a:pt x="77754" y="25923"/>
                </a:lnTo>
                <a:lnTo>
                  <a:pt x="79674" y="26883"/>
                </a:lnTo>
                <a:lnTo>
                  <a:pt x="81594" y="27843"/>
                </a:lnTo>
                <a:lnTo>
                  <a:pt x="82555" y="28803"/>
                </a:lnTo>
                <a:lnTo>
                  <a:pt x="83515" y="28803"/>
                </a:lnTo>
                <a:lnTo>
                  <a:pt x="84475" y="27843"/>
                </a:lnTo>
                <a:lnTo>
                  <a:pt x="85435" y="27843"/>
                </a:lnTo>
                <a:lnTo>
                  <a:pt x="85435" y="26883"/>
                </a:lnTo>
                <a:lnTo>
                  <a:pt x="86395" y="25923"/>
                </a:lnTo>
                <a:lnTo>
                  <a:pt x="86395" y="23042"/>
                </a:lnTo>
                <a:lnTo>
                  <a:pt x="87355" y="22082"/>
                </a:lnTo>
                <a:lnTo>
                  <a:pt x="87355" y="16322"/>
                </a:lnTo>
                <a:lnTo>
                  <a:pt x="86395" y="15361"/>
                </a:lnTo>
                <a:lnTo>
                  <a:pt x="86395" y="10561"/>
                </a:lnTo>
                <a:lnTo>
                  <a:pt x="85435" y="10561"/>
                </a:lnTo>
                <a:lnTo>
                  <a:pt x="85435" y="9601"/>
                </a:lnTo>
                <a:lnTo>
                  <a:pt x="84475" y="8641"/>
                </a:lnTo>
                <a:lnTo>
                  <a:pt x="83515" y="8641"/>
                </a:lnTo>
                <a:lnTo>
                  <a:pt x="82555" y="7680"/>
                </a:lnTo>
                <a:lnTo>
                  <a:pt x="80634" y="6720"/>
                </a:lnTo>
                <a:lnTo>
                  <a:pt x="78714" y="5760"/>
                </a:lnTo>
                <a:lnTo>
                  <a:pt x="76794" y="4800"/>
                </a:lnTo>
                <a:lnTo>
                  <a:pt x="74874" y="3840"/>
                </a:lnTo>
                <a:lnTo>
                  <a:pt x="71993" y="2880"/>
                </a:lnTo>
                <a:lnTo>
                  <a:pt x="69113" y="1920"/>
                </a:lnTo>
                <a:lnTo>
                  <a:pt x="66233" y="960"/>
                </a:lnTo>
                <a:lnTo>
                  <a:pt x="62392" y="0"/>
                </a:lnTo>
                <a:lnTo>
                  <a:pt x="43190" y="0"/>
                </a:lnTo>
                <a:lnTo>
                  <a:pt x="36469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" name="object 209"/>
          <p:cNvSpPr/>
          <p:nvPr/>
        </p:nvSpPr>
        <p:spPr>
          <a:xfrm>
            <a:off x="3164296" y="976061"/>
            <a:ext cx="42491" cy="192953"/>
          </a:xfrm>
          <a:custGeom>
            <a:avLst/>
            <a:gdLst/>
            <a:ahLst/>
            <a:cxnLst/>
            <a:rect l="l" t="t" r="r" b="b"/>
            <a:pathLst>
              <a:path w="42491" h="192953">
                <a:moveTo>
                  <a:pt x="975" y="191033"/>
                </a:moveTo>
                <a:lnTo>
                  <a:pt x="975" y="191993"/>
                </a:lnTo>
                <a:lnTo>
                  <a:pt x="1920" y="191993"/>
                </a:lnTo>
                <a:lnTo>
                  <a:pt x="2880" y="192953"/>
                </a:lnTo>
                <a:lnTo>
                  <a:pt x="21122" y="192953"/>
                </a:lnTo>
                <a:lnTo>
                  <a:pt x="21122" y="191993"/>
                </a:lnTo>
                <a:lnTo>
                  <a:pt x="22082" y="191993"/>
                </a:lnTo>
                <a:lnTo>
                  <a:pt x="23042" y="191033"/>
                </a:lnTo>
                <a:lnTo>
                  <a:pt x="24002" y="190073"/>
                </a:lnTo>
                <a:lnTo>
                  <a:pt x="24002" y="122880"/>
                </a:lnTo>
                <a:lnTo>
                  <a:pt x="27843" y="125760"/>
                </a:lnTo>
                <a:lnTo>
                  <a:pt x="30723" y="128640"/>
                </a:lnTo>
                <a:lnTo>
                  <a:pt x="33604" y="131521"/>
                </a:lnTo>
                <a:lnTo>
                  <a:pt x="37444" y="134401"/>
                </a:lnTo>
                <a:lnTo>
                  <a:pt x="42491" y="114712"/>
                </a:lnTo>
                <a:lnTo>
                  <a:pt x="33565" y="107131"/>
                </a:lnTo>
                <a:lnTo>
                  <a:pt x="24002" y="96956"/>
                </a:lnTo>
                <a:lnTo>
                  <a:pt x="24002" y="44165"/>
                </a:lnTo>
                <a:lnTo>
                  <a:pt x="27843" y="39364"/>
                </a:lnTo>
                <a:lnTo>
                  <a:pt x="24963" y="18242"/>
                </a:lnTo>
                <a:lnTo>
                  <a:pt x="21122" y="22082"/>
                </a:lnTo>
                <a:lnTo>
                  <a:pt x="21122" y="2880"/>
                </a:lnTo>
                <a:lnTo>
                  <a:pt x="20162" y="1920"/>
                </a:lnTo>
                <a:lnTo>
                  <a:pt x="19202" y="960"/>
                </a:lnTo>
                <a:lnTo>
                  <a:pt x="18242" y="0"/>
                </a:lnTo>
                <a:lnTo>
                  <a:pt x="2880" y="0"/>
                </a:lnTo>
                <a:lnTo>
                  <a:pt x="1920" y="960"/>
                </a:lnTo>
                <a:lnTo>
                  <a:pt x="975" y="960"/>
                </a:lnTo>
                <a:lnTo>
                  <a:pt x="975" y="1920"/>
                </a:lnTo>
                <a:lnTo>
                  <a:pt x="0" y="1920"/>
                </a:lnTo>
                <a:lnTo>
                  <a:pt x="0" y="191033"/>
                </a:lnTo>
                <a:lnTo>
                  <a:pt x="975" y="1910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" name="object 210"/>
          <p:cNvSpPr/>
          <p:nvPr/>
        </p:nvSpPr>
        <p:spPr>
          <a:xfrm>
            <a:off x="3189259" y="974140"/>
            <a:ext cx="96956" cy="144962"/>
          </a:xfrm>
          <a:custGeom>
            <a:avLst/>
            <a:gdLst/>
            <a:ahLst/>
            <a:cxnLst/>
            <a:rect l="l" t="t" r="r" b="b"/>
            <a:pathLst>
              <a:path w="96956" h="144962">
                <a:moveTo>
                  <a:pt x="12481" y="136321"/>
                </a:moveTo>
                <a:lnTo>
                  <a:pt x="15361" y="138242"/>
                </a:lnTo>
                <a:lnTo>
                  <a:pt x="18242" y="140162"/>
                </a:lnTo>
                <a:lnTo>
                  <a:pt x="22082" y="142082"/>
                </a:lnTo>
                <a:lnTo>
                  <a:pt x="24963" y="143027"/>
                </a:lnTo>
                <a:lnTo>
                  <a:pt x="28803" y="143027"/>
                </a:lnTo>
                <a:lnTo>
                  <a:pt x="31683" y="144002"/>
                </a:lnTo>
                <a:lnTo>
                  <a:pt x="35524" y="144962"/>
                </a:lnTo>
                <a:lnTo>
                  <a:pt x="48966" y="144962"/>
                </a:lnTo>
                <a:lnTo>
                  <a:pt x="56647" y="143027"/>
                </a:lnTo>
                <a:lnTo>
                  <a:pt x="63367" y="139202"/>
                </a:lnTo>
                <a:lnTo>
                  <a:pt x="71033" y="136321"/>
                </a:lnTo>
                <a:lnTo>
                  <a:pt x="76794" y="130561"/>
                </a:lnTo>
                <a:lnTo>
                  <a:pt x="81594" y="124800"/>
                </a:lnTo>
                <a:lnTo>
                  <a:pt x="88339" y="113330"/>
                </a:lnTo>
                <a:lnTo>
                  <a:pt x="93116" y="100797"/>
                </a:lnTo>
                <a:lnTo>
                  <a:pt x="94140" y="95959"/>
                </a:lnTo>
                <a:lnTo>
                  <a:pt x="96120" y="83699"/>
                </a:lnTo>
                <a:lnTo>
                  <a:pt x="96956" y="70073"/>
                </a:lnTo>
                <a:lnTo>
                  <a:pt x="96946" y="68357"/>
                </a:lnTo>
                <a:lnTo>
                  <a:pt x="96147" y="55481"/>
                </a:lnTo>
                <a:lnTo>
                  <a:pt x="94076" y="43205"/>
                </a:lnTo>
                <a:lnTo>
                  <a:pt x="91196" y="34564"/>
                </a:lnTo>
                <a:lnTo>
                  <a:pt x="88315" y="26883"/>
                </a:lnTo>
                <a:lnTo>
                  <a:pt x="84475" y="20162"/>
                </a:lnTo>
                <a:lnTo>
                  <a:pt x="79674" y="14401"/>
                </a:lnTo>
                <a:lnTo>
                  <a:pt x="74874" y="8641"/>
                </a:lnTo>
                <a:lnTo>
                  <a:pt x="68153" y="4800"/>
                </a:lnTo>
                <a:lnTo>
                  <a:pt x="56756" y="959"/>
                </a:lnTo>
                <a:lnTo>
                  <a:pt x="43205" y="0"/>
                </a:lnTo>
                <a:lnTo>
                  <a:pt x="34564" y="0"/>
                </a:lnTo>
                <a:lnTo>
                  <a:pt x="30723" y="960"/>
                </a:lnTo>
                <a:lnTo>
                  <a:pt x="26883" y="1920"/>
                </a:lnTo>
                <a:lnTo>
                  <a:pt x="23042" y="3840"/>
                </a:lnTo>
                <a:lnTo>
                  <a:pt x="19202" y="5760"/>
                </a:lnTo>
                <a:lnTo>
                  <a:pt x="15361" y="7680"/>
                </a:lnTo>
                <a:lnTo>
                  <a:pt x="11521" y="10561"/>
                </a:lnTo>
                <a:lnTo>
                  <a:pt x="7680" y="13441"/>
                </a:lnTo>
                <a:lnTo>
                  <a:pt x="3840" y="16322"/>
                </a:lnTo>
                <a:lnTo>
                  <a:pt x="0" y="20162"/>
                </a:lnTo>
                <a:lnTo>
                  <a:pt x="2880" y="41285"/>
                </a:lnTo>
                <a:lnTo>
                  <a:pt x="6720" y="37444"/>
                </a:lnTo>
                <a:lnTo>
                  <a:pt x="9601" y="34564"/>
                </a:lnTo>
                <a:lnTo>
                  <a:pt x="13441" y="30723"/>
                </a:lnTo>
                <a:lnTo>
                  <a:pt x="16322" y="27843"/>
                </a:lnTo>
                <a:lnTo>
                  <a:pt x="20162" y="25923"/>
                </a:lnTo>
                <a:lnTo>
                  <a:pt x="23042" y="24003"/>
                </a:lnTo>
                <a:lnTo>
                  <a:pt x="25923" y="23042"/>
                </a:lnTo>
                <a:lnTo>
                  <a:pt x="28803" y="22082"/>
                </a:lnTo>
                <a:lnTo>
                  <a:pt x="32644" y="21122"/>
                </a:lnTo>
                <a:lnTo>
                  <a:pt x="35524" y="20162"/>
                </a:lnTo>
                <a:lnTo>
                  <a:pt x="45125" y="20162"/>
                </a:lnTo>
                <a:lnTo>
                  <a:pt x="49926" y="22082"/>
                </a:lnTo>
                <a:lnTo>
                  <a:pt x="53751" y="24963"/>
                </a:lnTo>
                <a:lnTo>
                  <a:pt x="58552" y="27843"/>
                </a:lnTo>
                <a:lnTo>
                  <a:pt x="61432" y="31683"/>
                </a:lnTo>
                <a:lnTo>
                  <a:pt x="64312" y="36484"/>
                </a:lnTo>
                <a:lnTo>
                  <a:pt x="67208" y="41285"/>
                </a:lnTo>
                <a:lnTo>
                  <a:pt x="68153" y="47045"/>
                </a:lnTo>
                <a:lnTo>
                  <a:pt x="69113" y="53766"/>
                </a:lnTo>
                <a:lnTo>
                  <a:pt x="71033" y="59512"/>
                </a:lnTo>
                <a:lnTo>
                  <a:pt x="71033" y="78714"/>
                </a:lnTo>
                <a:lnTo>
                  <a:pt x="70073" y="85435"/>
                </a:lnTo>
                <a:lnTo>
                  <a:pt x="69113" y="91196"/>
                </a:lnTo>
                <a:lnTo>
                  <a:pt x="68153" y="96956"/>
                </a:lnTo>
                <a:lnTo>
                  <a:pt x="65272" y="102717"/>
                </a:lnTo>
                <a:lnTo>
                  <a:pt x="63367" y="107518"/>
                </a:lnTo>
                <a:lnTo>
                  <a:pt x="60487" y="112318"/>
                </a:lnTo>
                <a:lnTo>
                  <a:pt x="56647" y="116159"/>
                </a:lnTo>
                <a:lnTo>
                  <a:pt x="52806" y="119039"/>
                </a:lnTo>
                <a:lnTo>
                  <a:pt x="48006" y="121920"/>
                </a:lnTo>
                <a:lnTo>
                  <a:pt x="43205" y="123840"/>
                </a:lnTo>
                <a:lnTo>
                  <a:pt x="30723" y="123840"/>
                </a:lnTo>
                <a:lnTo>
                  <a:pt x="24003" y="121920"/>
                </a:lnTo>
                <a:lnTo>
                  <a:pt x="18242" y="117119"/>
                </a:lnTo>
                <a:lnTo>
                  <a:pt x="17528" y="116632"/>
                </a:lnTo>
                <a:lnTo>
                  <a:pt x="12481" y="1363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" name="object 211"/>
          <p:cNvSpPr/>
          <p:nvPr/>
        </p:nvSpPr>
        <p:spPr>
          <a:xfrm>
            <a:off x="3313099" y="974140"/>
            <a:ext cx="121920" cy="144962"/>
          </a:xfrm>
          <a:custGeom>
            <a:avLst/>
            <a:gdLst/>
            <a:ahLst/>
            <a:cxnLst/>
            <a:rect l="l" t="t" r="r" b="b"/>
            <a:pathLst>
              <a:path w="121920" h="144962">
                <a:moveTo>
                  <a:pt x="103677" y="12481"/>
                </a:moveTo>
                <a:lnTo>
                  <a:pt x="97916" y="7680"/>
                </a:lnTo>
                <a:lnTo>
                  <a:pt x="90236" y="4800"/>
                </a:lnTo>
                <a:lnTo>
                  <a:pt x="88611" y="4036"/>
                </a:lnTo>
                <a:lnTo>
                  <a:pt x="76938" y="816"/>
                </a:lnTo>
                <a:lnTo>
                  <a:pt x="63352" y="0"/>
                </a:lnTo>
                <a:lnTo>
                  <a:pt x="62319" y="3"/>
                </a:lnTo>
                <a:lnTo>
                  <a:pt x="49207" y="1039"/>
                </a:lnTo>
                <a:lnTo>
                  <a:pt x="37444" y="4800"/>
                </a:lnTo>
                <a:lnTo>
                  <a:pt x="38389" y="26883"/>
                </a:lnTo>
                <a:lnTo>
                  <a:pt x="42230" y="24003"/>
                </a:lnTo>
                <a:lnTo>
                  <a:pt x="47030" y="22082"/>
                </a:lnTo>
                <a:lnTo>
                  <a:pt x="51831" y="19202"/>
                </a:lnTo>
                <a:lnTo>
                  <a:pt x="56631" y="18242"/>
                </a:lnTo>
                <a:lnTo>
                  <a:pt x="62392" y="18242"/>
                </a:lnTo>
                <a:lnTo>
                  <a:pt x="67121" y="18441"/>
                </a:lnTo>
                <a:lnTo>
                  <a:pt x="80063" y="21930"/>
                </a:lnTo>
                <a:lnTo>
                  <a:pt x="89275" y="29763"/>
                </a:lnTo>
                <a:lnTo>
                  <a:pt x="92107" y="33756"/>
                </a:lnTo>
                <a:lnTo>
                  <a:pt x="96464" y="45273"/>
                </a:lnTo>
                <a:lnTo>
                  <a:pt x="97916" y="59512"/>
                </a:lnTo>
                <a:lnTo>
                  <a:pt x="25923" y="59512"/>
                </a:lnTo>
                <a:lnTo>
                  <a:pt x="25923" y="53766"/>
                </a:lnTo>
                <a:lnTo>
                  <a:pt x="26883" y="48950"/>
                </a:lnTo>
                <a:lnTo>
                  <a:pt x="28788" y="44165"/>
                </a:lnTo>
                <a:lnTo>
                  <a:pt x="30723" y="39364"/>
                </a:lnTo>
                <a:lnTo>
                  <a:pt x="29763" y="7680"/>
                </a:lnTo>
                <a:lnTo>
                  <a:pt x="23042" y="12481"/>
                </a:lnTo>
                <a:lnTo>
                  <a:pt x="17282" y="19202"/>
                </a:lnTo>
                <a:lnTo>
                  <a:pt x="9773" y="30358"/>
                </a:lnTo>
                <a:lnTo>
                  <a:pt x="4800" y="42245"/>
                </a:lnTo>
                <a:lnTo>
                  <a:pt x="3323" y="47170"/>
                </a:lnTo>
                <a:lnTo>
                  <a:pt x="896" y="59389"/>
                </a:lnTo>
                <a:lnTo>
                  <a:pt x="0" y="72953"/>
                </a:lnTo>
                <a:lnTo>
                  <a:pt x="239" y="79997"/>
                </a:lnTo>
                <a:lnTo>
                  <a:pt x="1888" y="92770"/>
                </a:lnTo>
                <a:lnTo>
                  <a:pt x="4800" y="104637"/>
                </a:lnTo>
                <a:lnTo>
                  <a:pt x="7680" y="113278"/>
                </a:lnTo>
                <a:lnTo>
                  <a:pt x="11521" y="120959"/>
                </a:lnTo>
                <a:lnTo>
                  <a:pt x="17282" y="126720"/>
                </a:lnTo>
                <a:lnTo>
                  <a:pt x="23042" y="132481"/>
                </a:lnTo>
                <a:lnTo>
                  <a:pt x="29763" y="137281"/>
                </a:lnTo>
                <a:lnTo>
                  <a:pt x="37444" y="140162"/>
                </a:lnTo>
                <a:lnTo>
                  <a:pt x="40850" y="141228"/>
                </a:lnTo>
                <a:lnTo>
                  <a:pt x="52992" y="143946"/>
                </a:lnTo>
                <a:lnTo>
                  <a:pt x="66233" y="144962"/>
                </a:lnTo>
                <a:lnTo>
                  <a:pt x="72953" y="144962"/>
                </a:lnTo>
                <a:lnTo>
                  <a:pt x="78714" y="144002"/>
                </a:lnTo>
                <a:lnTo>
                  <a:pt x="83515" y="143027"/>
                </a:lnTo>
                <a:lnTo>
                  <a:pt x="89275" y="142082"/>
                </a:lnTo>
                <a:lnTo>
                  <a:pt x="95036" y="141122"/>
                </a:lnTo>
                <a:lnTo>
                  <a:pt x="98877" y="140162"/>
                </a:lnTo>
                <a:lnTo>
                  <a:pt x="102717" y="139202"/>
                </a:lnTo>
                <a:lnTo>
                  <a:pt x="106558" y="138242"/>
                </a:lnTo>
                <a:lnTo>
                  <a:pt x="109438" y="136321"/>
                </a:lnTo>
                <a:lnTo>
                  <a:pt x="111358" y="135361"/>
                </a:lnTo>
                <a:lnTo>
                  <a:pt x="113278" y="134401"/>
                </a:lnTo>
                <a:lnTo>
                  <a:pt x="114239" y="133441"/>
                </a:lnTo>
                <a:lnTo>
                  <a:pt x="114239" y="132481"/>
                </a:lnTo>
                <a:lnTo>
                  <a:pt x="115199" y="132481"/>
                </a:lnTo>
                <a:lnTo>
                  <a:pt x="115199" y="131521"/>
                </a:lnTo>
                <a:lnTo>
                  <a:pt x="116159" y="130561"/>
                </a:lnTo>
                <a:lnTo>
                  <a:pt x="116159" y="118079"/>
                </a:lnTo>
                <a:lnTo>
                  <a:pt x="115199" y="117119"/>
                </a:lnTo>
                <a:lnTo>
                  <a:pt x="115199" y="116159"/>
                </a:lnTo>
                <a:lnTo>
                  <a:pt x="114239" y="116159"/>
                </a:lnTo>
                <a:lnTo>
                  <a:pt x="114239" y="115199"/>
                </a:lnTo>
                <a:lnTo>
                  <a:pt x="109438" y="115199"/>
                </a:lnTo>
                <a:lnTo>
                  <a:pt x="107518" y="117119"/>
                </a:lnTo>
                <a:lnTo>
                  <a:pt x="104637" y="118079"/>
                </a:lnTo>
                <a:lnTo>
                  <a:pt x="101757" y="119039"/>
                </a:lnTo>
                <a:lnTo>
                  <a:pt x="97916" y="119999"/>
                </a:lnTo>
                <a:lnTo>
                  <a:pt x="95036" y="120959"/>
                </a:lnTo>
                <a:lnTo>
                  <a:pt x="90236" y="122880"/>
                </a:lnTo>
                <a:lnTo>
                  <a:pt x="85435" y="123840"/>
                </a:lnTo>
                <a:lnTo>
                  <a:pt x="80634" y="124800"/>
                </a:lnTo>
                <a:lnTo>
                  <a:pt x="60472" y="124800"/>
                </a:lnTo>
                <a:lnTo>
                  <a:pt x="53751" y="123840"/>
                </a:lnTo>
                <a:lnTo>
                  <a:pt x="48950" y="121920"/>
                </a:lnTo>
                <a:lnTo>
                  <a:pt x="43190" y="119039"/>
                </a:lnTo>
                <a:lnTo>
                  <a:pt x="38389" y="116159"/>
                </a:lnTo>
                <a:lnTo>
                  <a:pt x="35509" y="112318"/>
                </a:lnTo>
                <a:lnTo>
                  <a:pt x="31668" y="107518"/>
                </a:lnTo>
                <a:lnTo>
                  <a:pt x="29763" y="102717"/>
                </a:lnTo>
                <a:lnTo>
                  <a:pt x="27828" y="96956"/>
                </a:lnTo>
                <a:lnTo>
                  <a:pt x="26883" y="91196"/>
                </a:lnTo>
                <a:lnTo>
                  <a:pt x="25923" y="84475"/>
                </a:lnTo>
                <a:lnTo>
                  <a:pt x="25923" y="76794"/>
                </a:lnTo>
                <a:lnTo>
                  <a:pt x="115199" y="76794"/>
                </a:lnTo>
                <a:lnTo>
                  <a:pt x="117119" y="75834"/>
                </a:lnTo>
                <a:lnTo>
                  <a:pt x="119024" y="74874"/>
                </a:lnTo>
                <a:lnTo>
                  <a:pt x="120959" y="72953"/>
                </a:lnTo>
                <a:lnTo>
                  <a:pt x="121920" y="70073"/>
                </a:lnTo>
                <a:lnTo>
                  <a:pt x="121920" y="53766"/>
                </a:lnTo>
                <a:lnTo>
                  <a:pt x="120959" y="45110"/>
                </a:lnTo>
                <a:lnTo>
                  <a:pt x="118079" y="37444"/>
                </a:lnTo>
                <a:lnTo>
                  <a:pt x="116159" y="29763"/>
                </a:lnTo>
                <a:lnTo>
                  <a:pt x="113278" y="24003"/>
                </a:lnTo>
                <a:lnTo>
                  <a:pt x="108478" y="18242"/>
                </a:lnTo>
                <a:lnTo>
                  <a:pt x="103677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" name="object 212"/>
          <p:cNvSpPr/>
          <p:nvPr/>
        </p:nvSpPr>
        <p:spPr>
          <a:xfrm>
            <a:off x="3342863" y="978941"/>
            <a:ext cx="8625" cy="34564"/>
          </a:xfrm>
          <a:custGeom>
            <a:avLst/>
            <a:gdLst/>
            <a:ahLst/>
            <a:cxnLst/>
            <a:rect l="l" t="t" r="r" b="b"/>
            <a:pathLst>
              <a:path w="8625" h="34564">
                <a:moveTo>
                  <a:pt x="7680" y="0"/>
                </a:moveTo>
                <a:lnTo>
                  <a:pt x="0" y="2880"/>
                </a:lnTo>
                <a:lnTo>
                  <a:pt x="960" y="34564"/>
                </a:lnTo>
                <a:lnTo>
                  <a:pt x="2865" y="29763"/>
                </a:lnTo>
                <a:lnTo>
                  <a:pt x="5745" y="25923"/>
                </a:lnTo>
                <a:lnTo>
                  <a:pt x="8625" y="22082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" name="object 213"/>
          <p:cNvSpPr/>
          <p:nvPr/>
        </p:nvSpPr>
        <p:spPr>
          <a:xfrm>
            <a:off x="3462848" y="974140"/>
            <a:ext cx="104637" cy="144962"/>
          </a:xfrm>
          <a:custGeom>
            <a:avLst/>
            <a:gdLst/>
            <a:ahLst/>
            <a:cxnLst/>
            <a:rect l="l" t="t" r="r" b="b"/>
            <a:pathLst>
              <a:path w="104637" h="144962">
                <a:moveTo>
                  <a:pt x="101757" y="15361"/>
                </a:moveTo>
                <a:lnTo>
                  <a:pt x="100797" y="14401"/>
                </a:lnTo>
                <a:lnTo>
                  <a:pt x="100797" y="13441"/>
                </a:lnTo>
                <a:lnTo>
                  <a:pt x="99837" y="12481"/>
                </a:lnTo>
                <a:lnTo>
                  <a:pt x="97917" y="11521"/>
                </a:lnTo>
                <a:lnTo>
                  <a:pt x="95996" y="9601"/>
                </a:lnTo>
                <a:lnTo>
                  <a:pt x="94091" y="8641"/>
                </a:lnTo>
                <a:lnTo>
                  <a:pt x="91196" y="6720"/>
                </a:lnTo>
                <a:lnTo>
                  <a:pt x="88315" y="4800"/>
                </a:lnTo>
                <a:lnTo>
                  <a:pt x="84475" y="3840"/>
                </a:lnTo>
                <a:lnTo>
                  <a:pt x="81594" y="2880"/>
                </a:lnTo>
                <a:lnTo>
                  <a:pt x="77754" y="1920"/>
                </a:lnTo>
                <a:lnTo>
                  <a:pt x="73914" y="960"/>
                </a:lnTo>
                <a:lnTo>
                  <a:pt x="70088" y="0"/>
                </a:lnTo>
                <a:lnTo>
                  <a:pt x="52806" y="0"/>
                </a:lnTo>
                <a:lnTo>
                  <a:pt x="45125" y="960"/>
                </a:lnTo>
                <a:lnTo>
                  <a:pt x="37444" y="3840"/>
                </a:lnTo>
                <a:lnTo>
                  <a:pt x="29763" y="6720"/>
                </a:lnTo>
                <a:lnTo>
                  <a:pt x="23042" y="11521"/>
                </a:lnTo>
                <a:lnTo>
                  <a:pt x="17282" y="17282"/>
                </a:lnTo>
                <a:lnTo>
                  <a:pt x="10122" y="27719"/>
                </a:lnTo>
                <a:lnTo>
                  <a:pt x="4800" y="40325"/>
                </a:lnTo>
                <a:lnTo>
                  <a:pt x="2419" y="47778"/>
                </a:lnTo>
                <a:lnTo>
                  <a:pt x="504" y="59941"/>
                </a:lnTo>
                <a:lnTo>
                  <a:pt x="0" y="73914"/>
                </a:lnTo>
                <a:lnTo>
                  <a:pt x="98" y="79949"/>
                </a:lnTo>
                <a:lnTo>
                  <a:pt x="1199" y="92691"/>
                </a:lnTo>
                <a:lnTo>
                  <a:pt x="3840" y="104637"/>
                </a:lnTo>
                <a:lnTo>
                  <a:pt x="6720" y="113278"/>
                </a:lnTo>
                <a:lnTo>
                  <a:pt x="10561" y="119999"/>
                </a:lnTo>
                <a:lnTo>
                  <a:pt x="15361" y="126720"/>
                </a:lnTo>
                <a:lnTo>
                  <a:pt x="20162" y="132481"/>
                </a:lnTo>
                <a:lnTo>
                  <a:pt x="25923" y="137281"/>
                </a:lnTo>
                <a:lnTo>
                  <a:pt x="33604" y="140162"/>
                </a:lnTo>
                <a:lnTo>
                  <a:pt x="45375" y="143639"/>
                </a:lnTo>
                <a:lnTo>
                  <a:pt x="58567" y="144962"/>
                </a:lnTo>
                <a:lnTo>
                  <a:pt x="63367" y="144962"/>
                </a:lnTo>
                <a:lnTo>
                  <a:pt x="68168" y="144002"/>
                </a:lnTo>
                <a:lnTo>
                  <a:pt x="72009" y="143027"/>
                </a:lnTo>
                <a:lnTo>
                  <a:pt x="76809" y="142082"/>
                </a:lnTo>
                <a:lnTo>
                  <a:pt x="80650" y="141122"/>
                </a:lnTo>
                <a:lnTo>
                  <a:pt x="84475" y="140162"/>
                </a:lnTo>
                <a:lnTo>
                  <a:pt x="88315" y="138242"/>
                </a:lnTo>
                <a:lnTo>
                  <a:pt x="91196" y="137281"/>
                </a:lnTo>
                <a:lnTo>
                  <a:pt x="94091" y="135361"/>
                </a:lnTo>
                <a:lnTo>
                  <a:pt x="96956" y="133441"/>
                </a:lnTo>
                <a:lnTo>
                  <a:pt x="98877" y="131521"/>
                </a:lnTo>
                <a:lnTo>
                  <a:pt x="99837" y="130561"/>
                </a:lnTo>
                <a:lnTo>
                  <a:pt x="101757" y="129600"/>
                </a:lnTo>
                <a:lnTo>
                  <a:pt x="102717" y="128640"/>
                </a:lnTo>
                <a:lnTo>
                  <a:pt x="102717" y="126720"/>
                </a:lnTo>
                <a:lnTo>
                  <a:pt x="103677" y="126720"/>
                </a:lnTo>
                <a:lnTo>
                  <a:pt x="103677" y="122880"/>
                </a:lnTo>
                <a:lnTo>
                  <a:pt x="104637" y="120959"/>
                </a:lnTo>
                <a:lnTo>
                  <a:pt x="104637" y="116159"/>
                </a:lnTo>
                <a:lnTo>
                  <a:pt x="103677" y="114239"/>
                </a:lnTo>
                <a:lnTo>
                  <a:pt x="103677" y="110398"/>
                </a:lnTo>
                <a:lnTo>
                  <a:pt x="102717" y="109438"/>
                </a:lnTo>
                <a:lnTo>
                  <a:pt x="102717" y="107518"/>
                </a:lnTo>
                <a:lnTo>
                  <a:pt x="101757" y="107518"/>
                </a:lnTo>
                <a:lnTo>
                  <a:pt x="100797" y="106558"/>
                </a:lnTo>
                <a:lnTo>
                  <a:pt x="98877" y="106558"/>
                </a:lnTo>
                <a:lnTo>
                  <a:pt x="96956" y="107518"/>
                </a:lnTo>
                <a:lnTo>
                  <a:pt x="95036" y="109438"/>
                </a:lnTo>
                <a:lnTo>
                  <a:pt x="93116" y="111358"/>
                </a:lnTo>
                <a:lnTo>
                  <a:pt x="90236" y="113278"/>
                </a:lnTo>
                <a:lnTo>
                  <a:pt x="87370" y="115199"/>
                </a:lnTo>
                <a:lnTo>
                  <a:pt x="84475" y="117119"/>
                </a:lnTo>
                <a:lnTo>
                  <a:pt x="80650" y="119039"/>
                </a:lnTo>
                <a:lnTo>
                  <a:pt x="76809" y="120959"/>
                </a:lnTo>
                <a:lnTo>
                  <a:pt x="72009" y="122880"/>
                </a:lnTo>
                <a:lnTo>
                  <a:pt x="67193" y="123840"/>
                </a:lnTo>
                <a:lnTo>
                  <a:pt x="55686" y="123840"/>
                </a:lnTo>
                <a:lnTo>
                  <a:pt x="50886" y="122880"/>
                </a:lnTo>
                <a:lnTo>
                  <a:pt x="46085" y="120959"/>
                </a:lnTo>
                <a:lnTo>
                  <a:pt x="41285" y="118079"/>
                </a:lnTo>
                <a:lnTo>
                  <a:pt x="37444" y="115199"/>
                </a:lnTo>
                <a:lnTo>
                  <a:pt x="34564" y="111358"/>
                </a:lnTo>
                <a:lnTo>
                  <a:pt x="31683" y="106558"/>
                </a:lnTo>
                <a:lnTo>
                  <a:pt x="28803" y="100797"/>
                </a:lnTo>
                <a:lnTo>
                  <a:pt x="27843" y="95036"/>
                </a:lnTo>
                <a:lnTo>
                  <a:pt x="25923" y="88315"/>
                </a:lnTo>
                <a:lnTo>
                  <a:pt x="24963" y="80634"/>
                </a:lnTo>
                <a:lnTo>
                  <a:pt x="24963" y="72953"/>
                </a:lnTo>
                <a:lnTo>
                  <a:pt x="24993" y="69917"/>
                </a:lnTo>
                <a:lnTo>
                  <a:pt x="26214" y="55276"/>
                </a:lnTo>
                <a:lnTo>
                  <a:pt x="29345" y="43115"/>
                </a:lnTo>
                <a:lnTo>
                  <a:pt x="34564" y="33604"/>
                </a:lnTo>
                <a:lnTo>
                  <a:pt x="37511" y="29868"/>
                </a:lnTo>
                <a:lnTo>
                  <a:pt x="48016" y="22661"/>
                </a:lnTo>
                <a:lnTo>
                  <a:pt x="61447" y="20162"/>
                </a:lnTo>
                <a:lnTo>
                  <a:pt x="67193" y="20162"/>
                </a:lnTo>
                <a:lnTo>
                  <a:pt x="72009" y="21122"/>
                </a:lnTo>
                <a:lnTo>
                  <a:pt x="75849" y="23042"/>
                </a:lnTo>
                <a:lnTo>
                  <a:pt x="80650" y="24003"/>
                </a:lnTo>
                <a:lnTo>
                  <a:pt x="83530" y="25923"/>
                </a:lnTo>
                <a:lnTo>
                  <a:pt x="86395" y="27843"/>
                </a:lnTo>
                <a:lnTo>
                  <a:pt x="89275" y="29763"/>
                </a:lnTo>
                <a:lnTo>
                  <a:pt x="92156" y="31683"/>
                </a:lnTo>
                <a:lnTo>
                  <a:pt x="94091" y="33604"/>
                </a:lnTo>
                <a:lnTo>
                  <a:pt x="95996" y="34564"/>
                </a:lnTo>
                <a:lnTo>
                  <a:pt x="97917" y="35524"/>
                </a:lnTo>
                <a:lnTo>
                  <a:pt x="100797" y="35524"/>
                </a:lnTo>
                <a:lnTo>
                  <a:pt x="101757" y="34564"/>
                </a:lnTo>
                <a:lnTo>
                  <a:pt x="102717" y="33604"/>
                </a:lnTo>
                <a:lnTo>
                  <a:pt x="102717" y="31683"/>
                </a:lnTo>
                <a:lnTo>
                  <a:pt x="103677" y="28803"/>
                </a:lnTo>
                <a:lnTo>
                  <a:pt x="103677" y="20162"/>
                </a:lnTo>
                <a:lnTo>
                  <a:pt x="102717" y="19202"/>
                </a:lnTo>
                <a:lnTo>
                  <a:pt x="102717" y="17282"/>
                </a:lnTo>
                <a:lnTo>
                  <a:pt x="101757" y="16322"/>
                </a:lnTo>
                <a:lnTo>
                  <a:pt x="101757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" name="object 214"/>
          <p:cNvSpPr/>
          <p:nvPr/>
        </p:nvSpPr>
        <p:spPr>
          <a:xfrm>
            <a:off x="3596289" y="921334"/>
            <a:ext cx="29763" cy="28803"/>
          </a:xfrm>
          <a:custGeom>
            <a:avLst/>
            <a:gdLst/>
            <a:ahLst/>
            <a:cxnLst/>
            <a:rect l="l" t="t" r="r" b="b"/>
            <a:pathLst>
              <a:path w="29763" h="28803">
                <a:moveTo>
                  <a:pt x="29763" y="14401"/>
                </a:moveTo>
                <a:lnTo>
                  <a:pt x="29763" y="8656"/>
                </a:lnTo>
                <a:lnTo>
                  <a:pt x="28803" y="4815"/>
                </a:lnTo>
                <a:lnTo>
                  <a:pt x="26883" y="2895"/>
                </a:lnTo>
                <a:lnTo>
                  <a:pt x="24963" y="975"/>
                </a:lnTo>
                <a:lnTo>
                  <a:pt x="21122" y="0"/>
                </a:lnTo>
                <a:lnTo>
                  <a:pt x="9601" y="0"/>
                </a:lnTo>
                <a:lnTo>
                  <a:pt x="4800" y="975"/>
                </a:lnTo>
                <a:lnTo>
                  <a:pt x="2880" y="2895"/>
                </a:lnTo>
                <a:lnTo>
                  <a:pt x="960" y="4815"/>
                </a:lnTo>
                <a:lnTo>
                  <a:pt x="0" y="8656"/>
                </a:lnTo>
                <a:lnTo>
                  <a:pt x="0" y="20177"/>
                </a:lnTo>
                <a:lnTo>
                  <a:pt x="960" y="24002"/>
                </a:lnTo>
                <a:lnTo>
                  <a:pt x="2880" y="25923"/>
                </a:lnTo>
                <a:lnTo>
                  <a:pt x="4800" y="27843"/>
                </a:lnTo>
                <a:lnTo>
                  <a:pt x="9601" y="28803"/>
                </a:lnTo>
                <a:lnTo>
                  <a:pt x="21122" y="28803"/>
                </a:lnTo>
                <a:lnTo>
                  <a:pt x="24963" y="27843"/>
                </a:lnTo>
                <a:lnTo>
                  <a:pt x="26883" y="25923"/>
                </a:lnTo>
                <a:lnTo>
                  <a:pt x="28803" y="24002"/>
                </a:lnTo>
                <a:lnTo>
                  <a:pt x="29763" y="20177"/>
                </a:lnTo>
                <a:lnTo>
                  <a:pt x="29763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" name="object 215"/>
          <p:cNvSpPr/>
          <p:nvPr/>
        </p:nvSpPr>
        <p:spPr>
          <a:xfrm>
            <a:off x="3599169" y="976061"/>
            <a:ext cx="24003" cy="141107"/>
          </a:xfrm>
          <a:custGeom>
            <a:avLst/>
            <a:gdLst/>
            <a:ahLst/>
            <a:cxnLst/>
            <a:rect l="l" t="t" r="r" b="b"/>
            <a:pathLst>
              <a:path w="24003" h="141107">
                <a:moveTo>
                  <a:pt x="24003" y="1920"/>
                </a:moveTo>
                <a:lnTo>
                  <a:pt x="23042" y="1920"/>
                </a:lnTo>
                <a:lnTo>
                  <a:pt x="23042" y="960"/>
                </a:lnTo>
                <a:lnTo>
                  <a:pt x="22082" y="960"/>
                </a:lnTo>
                <a:lnTo>
                  <a:pt x="21122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38242"/>
                </a:lnTo>
                <a:lnTo>
                  <a:pt x="960" y="139202"/>
                </a:lnTo>
                <a:lnTo>
                  <a:pt x="1920" y="139202"/>
                </a:lnTo>
                <a:lnTo>
                  <a:pt x="1920" y="140162"/>
                </a:lnTo>
                <a:lnTo>
                  <a:pt x="5760" y="140162"/>
                </a:lnTo>
                <a:lnTo>
                  <a:pt x="7680" y="141107"/>
                </a:lnTo>
                <a:lnTo>
                  <a:pt x="16322" y="141107"/>
                </a:lnTo>
                <a:lnTo>
                  <a:pt x="18242" y="140162"/>
                </a:lnTo>
                <a:lnTo>
                  <a:pt x="22082" y="140162"/>
                </a:lnTo>
                <a:lnTo>
                  <a:pt x="23042" y="139202"/>
                </a:lnTo>
                <a:lnTo>
                  <a:pt x="24003" y="138242"/>
                </a:lnTo>
                <a:lnTo>
                  <a:pt x="24003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" name="object 216"/>
          <p:cNvSpPr/>
          <p:nvPr/>
        </p:nvSpPr>
        <p:spPr>
          <a:xfrm>
            <a:off x="3651001" y="910788"/>
            <a:ext cx="89275" cy="206380"/>
          </a:xfrm>
          <a:custGeom>
            <a:avLst/>
            <a:gdLst/>
            <a:ahLst/>
            <a:cxnLst/>
            <a:rect l="l" t="t" r="r" b="b"/>
            <a:pathLst>
              <a:path w="89275" h="206380">
                <a:moveTo>
                  <a:pt x="25923" y="28788"/>
                </a:moveTo>
                <a:lnTo>
                  <a:pt x="24003" y="34549"/>
                </a:lnTo>
                <a:lnTo>
                  <a:pt x="23042" y="43190"/>
                </a:lnTo>
                <a:lnTo>
                  <a:pt x="23042" y="65272"/>
                </a:lnTo>
                <a:lnTo>
                  <a:pt x="3840" y="65272"/>
                </a:lnTo>
                <a:lnTo>
                  <a:pt x="2880" y="66233"/>
                </a:lnTo>
                <a:lnTo>
                  <a:pt x="1920" y="66233"/>
                </a:lnTo>
                <a:lnTo>
                  <a:pt x="1920" y="67193"/>
                </a:lnTo>
                <a:lnTo>
                  <a:pt x="960" y="68153"/>
                </a:lnTo>
                <a:lnTo>
                  <a:pt x="960" y="69113"/>
                </a:lnTo>
                <a:lnTo>
                  <a:pt x="0" y="70073"/>
                </a:lnTo>
                <a:lnTo>
                  <a:pt x="0" y="81594"/>
                </a:lnTo>
                <a:lnTo>
                  <a:pt x="960" y="83515"/>
                </a:lnTo>
                <a:lnTo>
                  <a:pt x="1920" y="85435"/>
                </a:lnTo>
                <a:lnTo>
                  <a:pt x="23042" y="85435"/>
                </a:lnTo>
                <a:lnTo>
                  <a:pt x="23042" y="202554"/>
                </a:lnTo>
                <a:lnTo>
                  <a:pt x="24003" y="203514"/>
                </a:lnTo>
                <a:lnTo>
                  <a:pt x="24003" y="204475"/>
                </a:lnTo>
                <a:lnTo>
                  <a:pt x="24963" y="204475"/>
                </a:lnTo>
                <a:lnTo>
                  <a:pt x="25923" y="205435"/>
                </a:lnTo>
                <a:lnTo>
                  <a:pt x="29763" y="205435"/>
                </a:lnTo>
                <a:lnTo>
                  <a:pt x="31683" y="206380"/>
                </a:lnTo>
                <a:lnTo>
                  <a:pt x="40325" y="206380"/>
                </a:lnTo>
                <a:lnTo>
                  <a:pt x="41285" y="205435"/>
                </a:lnTo>
                <a:lnTo>
                  <a:pt x="45125" y="205435"/>
                </a:lnTo>
                <a:lnTo>
                  <a:pt x="46085" y="204475"/>
                </a:lnTo>
                <a:lnTo>
                  <a:pt x="47045" y="204475"/>
                </a:lnTo>
                <a:lnTo>
                  <a:pt x="47045" y="203514"/>
                </a:lnTo>
                <a:lnTo>
                  <a:pt x="48006" y="203514"/>
                </a:lnTo>
                <a:lnTo>
                  <a:pt x="48006" y="85435"/>
                </a:lnTo>
                <a:lnTo>
                  <a:pt x="78714" y="85435"/>
                </a:lnTo>
                <a:lnTo>
                  <a:pt x="79689" y="84475"/>
                </a:lnTo>
                <a:lnTo>
                  <a:pt x="80650" y="83515"/>
                </a:lnTo>
                <a:lnTo>
                  <a:pt x="81594" y="81594"/>
                </a:lnTo>
                <a:lnTo>
                  <a:pt x="82555" y="79674"/>
                </a:lnTo>
                <a:lnTo>
                  <a:pt x="82555" y="73914"/>
                </a:lnTo>
                <a:lnTo>
                  <a:pt x="81594" y="71993"/>
                </a:lnTo>
                <a:lnTo>
                  <a:pt x="81594" y="69113"/>
                </a:lnTo>
                <a:lnTo>
                  <a:pt x="80650" y="68153"/>
                </a:lnTo>
                <a:lnTo>
                  <a:pt x="80650" y="67193"/>
                </a:lnTo>
                <a:lnTo>
                  <a:pt x="79689" y="66233"/>
                </a:lnTo>
                <a:lnTo>
                  <a:pt x="78714" y="66233"/>
                </a:lnTo>
                <a:lnTo>
                  <a:pt x="77769" y="65272"/>
                </a:lnTo>
                <a:lnTo>
                  <a:pt x="48006" y="65272"/>
                </a:lnTo>
                <a:lnTo>
                  <a:pt x="48006" y="40309"/>
                </a:lnTo>
                <a:lnTo>
                  <a:pt x="48966" y="36469"/>
                </a:lnTo>
                <a:lnTo>
                  <a:pt x="49926" y="32628"/>
                </a:lnTo>
                <a:lnTo>
                  <a:pt x="50886" y="29763"/>
                </a:lnTo>
                <a:lnTo>
                  <a:pt x="51846" y="26883"/>
                </a:lnTo>
                <a:lnTo>
                  <a:pt x="53766" y="24947"/>
                </a:lnTo>
                <a:lnTo>
                  <a:pt x="55686" y="23042"/>
                </a:lnTo>
                <a:lnTo>
                  <a:pt x="58567" y="22067"/>
                </a:lnTo>
                <a:lnTo>
                  <a:pt x="61447" y="20162"/>
                </a:lnTo>
                <a:lnTo>
                  <a:pt x="72969" y="20162"/>
                </a:lnTo>
                <a:lnTo>
                  <a:pt x="74874" y="21107"/>
                </a:lnTo>
                <a:lnTo>
                  <a:pt x="78714" y="21107"/>
                </a:lnTo>
                <a:lnTo>
                  <a:pt x="79689" y="22067"/>
                </a:lnTo>
                <a:lnTo>
                  <a:pt x="81594" y="23042"/>
                </a:lnTo>
                <a:lnTo>
                  <a:pt x="82555" y="23042"/>
                </a:lnTo>
                <a:lnTo>
                  <a:pt x="83530" y="23987"/>
                </a:lnTo>
                <a:lnTo>
                  <a:pt x="88331" y="23987"/>
                </a:lnTo>
                <a:lnTo>
                  <a:pt x="88331" y="22067"/>
                </a:lnTo>
                <a:lnTo>
                  <a:pt x="89275" y="21107"/>
                </a:lnTo>
                <a:lnTo>
                  <a:pt x="89275" y="8641"/>
                </a:lnTo>
                <a:lnTo>
                  <a:pt x="88331" y="7680"/>
                </a:lnTo>
                <a:lnTo>
                  <a:pt x="88331" y="5760"/>
                </a:lnTo>
                <a:lnTo>
                  <a:pt x="87370" y="5760"/>
                </a:lnTo>
                <a:lnTo>
                  <a:pt x="87370" y="4800"/>
                </a:lnTo>
                <a:lnTo>
                  <a:pt x="86395" y="3840"/>
                </a:lnTo>
                <a:lnTo>
                  <a:pt x="85435" y="3840"/>
                </a:lnTo>
                <a:lnTo>
                  <a:pt x="83530" y="2880"/>
                </a:lnTo>
                <a:lnTo>
                  <a:pt x="81594" y="1920"/>
                </a:lnTo>
                <a:lnTo>
                  <a:pt x="79689" y="960"/>
                </a:lnTo>
                <a:lnTo>
                  <a:pt x="75849" y="960"/>
                </a:lnTo>
                <a:lnTo>
                  <a:pt x="72969" y="0"/>
                </a:lnTo>
                <a:lnTo>
                  <a:pt x="58567" y="0"/>
                </a:lnTo>
                <a:lnTo>
                  <a:pt x="51846" y="960"/>
                </a:lnTo>
                <a:lnTo>
                  <a:pt x="47045" y="2880"/>
                </a:lnTo>
                <a:lnTo>
                  <a:pt x="41285" y="4800"/>
                </a:lnTo>
                <a:lnTo>
                  <a:pt x="37444" y="7680"/>
                </a:lnTo>
                <a:lnTo>
                  <a:pt x="33604" y="12481"/>
                </a:lnTo>
                <a:lnTo>
                  <a:pt x="30723" y="16322"/>
                </a:lnTo>
                <a:lnTo>
                  <a:pt x="27843" y="22067"/>
                </a:lnTo>
                <a:lnTo>
                  <a:pt x="25923" y="287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" name="object 217"/>
          <p:cNvSpPr/>
          <p:nvPr/>
        </p:nvSpPr>
        <p:spPr>
          <a:xfrm>
            <a:off x="3759479" y="976061"/>
            <a:ext cx="24963" cy="141107"/>
          </a:xfrm>
          <a:custGeom>
            <a:avLst/>
            <a:gdLst/>
            <a:ahLst/>
            <a:cxnLst/>
            <a:rect l="l" t="t" r="r" b="b"/>
            <a:pathLst>
              <a:path w="24963" h="141107">
                <a:moveTo>
                  <a:pt x="24963" y="136321"/>
                </a:moveTo>
                <a:lnTo>
                  <a:pt x="24963" y="3840"/>
                </a:lnTo>
                <a:lnTo>
                  <a:pt x="24002" y="2880"/>
                </a:lnTo>
                <a:lnTo>
                  <a:pt x="24002" y="1920"/>
                </a:lnTo>
                <a:lnTo>
                  <a:pt x="23042" y="1920"/>
                </a:lnTo>
                <a:lnTo>
                  <a:pt x="23042" y="960"/>
                </a:lnTo>
                <a:lnTo>
                  <a:pt x="22082" y="960"/>
                </a:lnTo>
                <a:lnTo>
                  <a:pt x="21122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38242"/>
                </a:lnTo>
                <a:lnTo>
                  <a:pt x="960" y="138242"/>
                </a:lnTo>
                <a:lnTo>
                  <a:pt x="960" y="139202"/>
                </a:lnTo>
                <a:lnTo>
                  <a:pt x="1920" y="139202"/>
                </a:lnTo>
                <a:lnTo>
                  <a:pt x="2880" y="140162"/>
                </a:lnTo>
                <a:lnTo>
                  <a:pt x="6720" y="140162"/>
                </a:lnTo>
                <a:lnTo>
                  <a:pt x="7680" y="141107"/>
                </a:lnTo>
                <a:lnTo>
                  <a:pt x="17282" y="141107"/>
                </a:lnTo>
                <a:lnTo>
                  <a:pt x="18242" y="140162"/>
                </a:lnTo>
                <a:lnTo>
                  <a:pt x="22082" y="140162"/>
                </a:lnTo>
                <a:lnTo>
                  <a:pt x="23042" y="139202"/>
                </a:lnTo>
                <a:lnTo>
                  <a:pt x="24002" y="139202"/>
                </a:lnTo>
                <a:lnTo>
                  <a:pt x="24002" y="138242"/>
                </a:lnTo>
                <a:lnTo>
                  <a:pt x="24963" y="137281"/>
                </a:lnTo>
                <a:lnTo>
                  <a:pt x="24963" y="1363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" name="object 218"/>
          <p:cNvSpPr/>
          <p:nvPr/>
        </p:nvSpPr>
        <p:spPr>
          <a:xfrm>
            <a:off x="3756599" y="921334"/>
            <a:ext cx="29763" cy="28803"/>
          </a:xfrm>
          <a:custGeom>
            <a:avLst/>
            <a:gdLst/>
            <a:ahLst/>
            <a:cxnLst/>
            <a:rect l="l" t="t" r="r" b="b"/>
            <a:pathLst>
              <a:path w="29763" h="28803">
                <a:moveTo>
                  <a:pt x="29763" y="14401"/>
                </a:moveTo>
                <a:lnTo>
                  <a:pt x="29763" y="8656"/>
                </a:lnTo>
                <a:lnTo>
                  <a:pt x="28803" y="4815"/>
                </a:lnTo>
                <a:lnTo>
                  <a:pt x="26883" y="2895"/>
                </a:lnTo>
                <a:lnTo>
                  <a:pt x="24963" y="975"/>
                </a:lnTo>
                <a:lnTo>
                  <a:pt x="21122" y="0"/>
                </a:lnTo>
                <a:lnTo>
                  <a:pt x="9601" y="0"/>
                </a:lnTo>
                <a:lnTo>
                  <a:pt x="5760" y="975"/>
                </a:lnTo>
                <a:lnTo>
                  <a:pt x="3840" y="2895"/>
                </a:lnTo>
                <a:lnTo>
                  <a:pt x="960" y="4815"/>
                </a:lnTo>
                <a:lnTo>
                  <a:pt x="0" y="8656"/>
                </a:lnTo>
                <a:lnTo>
                  <a:pt x="0" y="20177"/>
                </a:lnTo>
                <a:lnTo>
                  <a:pt x="960" y="24002"/>
                </a:lnTo>
                <a:lnTo>
                  <a:pt x="2880" y="25923"/>
                </a:lnTo>
                <a:lnTo>
                  <a:pt x="5760" y="27843"/>
                </a:lnTo>
                <a:lnTo>
                  <a:pt x="9601" y="28803"/>
                </a:lnTo>
                <a:lnTo>
                  <a:pt x="21122" y="28803"/>
                </a:lnTo>
                <a:lnTo>
                  <a:pt x="24963" y="27843"/>
                </a:lnTo>
                <a:lnTo>
                  <a:pt x="26883" y="25923"/>
                </a:lnTo>
                <a:lnTo>
                  <a:pt x="28803" y="24002"/>
                </a:lnTo>
                <a:lnTo>
                  <a:pt x="29763" y="20177"/>
                </a:lnTo>
                <a:lnTo>
                  <a:pt x="29763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" name="object 219"/>
          <p:cNvSpPr/>
          <p:nvPr/>
        </p:nvSpPr>
        <p:spPr>
          <a:xfrm>
            <a:off x="3819006" y="974140"/>
            <a:ext cx="104637" cy="144962"/>
          </a:xfrm>
          <a:custGeom>
            <a:avLst/>
            <a:gdLst/>
            <a:ahLst/>
            <a:cxnLst/>
            <a:rect l="l" t="t" r="r" b="b"/>
            <a:pathLst>
              <a:path w="104637" h="144962">
                <a:moveTo>
                  <a:pt x="102702" y="16322"/>
                </a:moveTo>
                <a:lnTo>
                  <a:pt x="101757" y="15361"/>
                </a:lnTo>
                <a:lnTo>
                  <a:pt x="101757" y="14401"/>
                </a:lnTo>
                <a:lnTo>
                  <a:pt x="100797" y="13441"/>
                </a:lnTo>
                <a:lnTo>
                  <a:pt x="99837" y="12481"/>
                </a:lnTo>
                <a:lnTo>
                  <a:pt x="98877" y="11521"/>
                </a:lnTo>
                <a:lnTo>
                  <a:pt x="96956" y="9601"/>
                </a:lnTo>
                <a:lnTo>
                  <a:pt x="94076" y="8641"/>
                </a:lnTo>
                <a:lnTo>
                  <a:pt x="91196" y="6720"/>
                </a:lnTo>
                <a:lnTo>
                  <a:pt x="88315" y="4800"/>
                </a:lnTo>
                <a:lnTo>
                  <a:pt x="85435" y="3840"/>
                </a:lnTo>
                <a:lnTo>
                  <a:pt x="81594" y="2880"/>
                </a:lnTo>
                <a:lnTo>
                  <a:pt x="78714" y="1920"/>
                </a:lnTo>
                <a:lnTo>
                  <a:pt x="73913" y="960"/>
                </a:lnTo>
                <a:lnTo>
                  <a:pt x="70073" y="0"/>
                </a:lnTo>
                <a:lnTo>
                  <a:pt x="52791" y="0"/>
                </a:lnTo>
                <a:lnTo>
                  <a:pt x="45110" y="960"/>
                </a:lnTo>
                <a:lnTo>
                  <a:pt x="37429" y="3840"/>
                </a:lnTo>
                <a:lnTo>
                  <a:pt x="29748" y="6720"/>
                </a:lnTo>
                <a:lnTo>
                  <a:pt x="23987" y="11521"/>
                </a:lnTo>
                <a:lnTo>
                  <a:pt x="18242" y="17282"/>
                </a:lnTo>
                <a:lnTo>
                  <a:pt x="10477" y="27921"/>
                </a:lnTo>
                <a:lnTo>
                  <a:pt x="4785" y="40325"/>
                </a:lnTo>
                <a:lnTo>
                  <a:pt x="2819" y="47777"/>
                </a:lnTo>
                <a:lnTo>
                  <a:pt x="756" y="59941"/>
                </a:lnTo>
                <a:lnTo>
                  <a:pt x="0" y="73914"/>
                </a:lnTo>
                <a:lnTo>
                  <a:pt x="174" y="79949"/>
                </a:lnTo>
                <a:lnTo>
                  <a:pt x="1610" y="92691"/>
                </a:lnTo>
                <a:lnTo>
                  <a:pt x="3840" y="104637"/>
                </a:lnTo>
                <a:lnTo>
                  <a:pt x="6720" y="113278"/>
                </a:lnTo>
                <a:lnTo>
                  <a:pt x="10561" y="119999"/>
                </a:lnTo>
                <a:lnTo>
                  <a:pt x="15346" y="126720"/>
                </a:lnTo>
                <a:lnTo>
                  <a:pt x="20147" y="132481"/>
                </a:lnTo>
                <a:lnTo>
                  <a:pt x="26868" y="137281"/>
                </a:lnTo>
                <a:lnTo>
                  <a:pt x="33588" y="140162"/>
                </a:lnTo>
                <a:lnTo>
                  <a:pt x="46305" y="143727"/>
                </a:lnTo>
                <a:lnTo>
                  <a:pt x="59512" y="144962"/>
                </a:lnTo>
                <a:lnTo>
                  <a:pt x="64312" y="144962"/>
                </a:lnTo>
                <a:lnTo>
                  <a:pt x="68153" y="144002"/>
                </a:lnTo>
                <a:lnTo>
                  <a:pt x="72953" y="143027"/>
                </a:lnTo>
                <a:lnTo>
                  <a:pt x="76794" y="142082"/>
                </a:lnTo>
                <a:lnTo>
                  <a:pt x="80634" y="141122"/>
                </a:lnTo>
                <a:lnTo>
                  <a:pt x="84475" y="140162"/>
                </a:lnTo>
                <a:lnTo>
                  <a:pt x="88315" y="138242"/>
                </a:lnTo>
                <a:lnTo>
                  <a:pt x="91196" y="137281"/>
                </a:lnTo>
                <a:lnTo>
                  <a:pt x="95036" y="135361"/>
                </a:lnTo>
                <a:lnTo>
                  <a:pt x="97917" y="133441"/>
                </a:lnTo>
                <a:lnTo>
                  <a:pt x="99837" y="131521"/>
                </a:lnTo>
                <a:lnTo>
                  <a:pt x="100797" y="130561"/>
                </a:lnTo>
                <a:lnTo>
                  <a:pt x="101757" y="129600"/>
                </a:lnTo>
                <a:lnTo>
                  <a:pt x="102702" y="128640"/>
                </a:lnTo>
                <a:lnTo>
                  <a:pt x="102702" y="127680"/>
                </a:lnTo>
                <a:lnTo>
                  <a:pt x="103677" y="126720"/>
                </a:lnTo>
                <a:lnTo>
                  <a:pt x="103677" y="125760"/>
                </a:lnTo>
                <a:lnTo>
                  <a:pt x="104637" y="124800"/>
                </a:lnTo>
                <a:lnTo>
                  <a:pt x="104637" y="111358"/>
                </a:lnTo>
                <a:lnTo>
                  <a:pt x="103677" y="110398"/>
                </a:lnTo>
                <a:lnTo>
                  <a:pt x="103677" y="108478"/>
                </a:lnTo>
                <a:lnTo>
                  <a:pt x="102702" y="107518"/>
                </a:lnTo>
                <a:lnTo>
                  <a:pt x="101757" y="107518"/>
                </a:lnTo>
                <a:lnTo>
                  <a:pt x="101757" y="106558"/>
                </a:lnTo>
                <a:lnTo>
                  <a:pt x="99837" y="106558"/>
                </a:lnTo>
                <a:lnTo>
                  <a:pt x="97917" y="107518"/>
                </a:lnTo>
                <a:lnTo>
                  <a:pt x="95996" y="109438"/>
                </a:lnTo>
                <a:lnTo>
                  <a:pt x="94076" y="111358"/>
                </a:lnTo>
                <a:lnTo>
                  <a:pt x="91196" y="113278"/>
                </a:lnTo>
                <a:lnTo>
                  <a:pt x="88315" y="115199"/>
                </a:lnTo>
                <a:lnTo>
                  <a:pt x="84475" y="117119"/>
                </a:lnTo>
                <a:lnTo>
                  <a:pt x="81594" y="119039"/>
                </a:lnTo>
                <a:lnTo>
                  <a:pt x="76794" y="120959"/>
                </a:lnTo>
                <a:lnTo>
                  <a:pt x="72953" y="122880"/>
                </a:lnTo>
                <a:lnTo>
                  <a:pt x="68153" y="123840"/>
                </a:lnTo>
                <a:lnTo>
                  <a:pt x="56631" y="123840"/>
                </a:lnTo>
                <a:lnTo>
                  <a:pt x="50871" y="122880"/>
                </a:lnTo>
                <a:lnTo>
                  <a:pt x="47030" y="120959"/>
                </a:lnTo>
                <a:lnTo>
                  <a:pt x="42230" y="118079"/>
                </a:lnTo>
                <a:lnTo>
                  <a:pt x="38389" y="115199"/>
                </a:lnTo>
                <a:lnTo>
                  <a:pt x="35509" y="111358"/>
                </a:lnTo>
                <a:lnTo>
                  <a:pt x="31668" y="106558"/>
                </a:lnTo>
                <a:lnTo>
                  <a:pt x="29748" y="100797"/>
                </a:lnTo>
                <a:lnTo>
                  <a:pt x="27828" y="95036"/>
                </a:lnTo>
                <a:lnTo>
                  <a:pt x="25908" y="88315"/>
                </a:lnTo>
                <a:lnTo>
                  <a:pt x="25908" y="72953"/>
                </a:lnTo>
                <a:lnTo>
                  <a:pt x="27087" y="55421"/>
                </a:lnTo>
                <a:lnTo>
                  <a:pt x="29959" y="43173"/>
                </a:lnTo>
                <a:lnTo>
                  <a:pt x="34549" y="33604"/>
                </a:lnTo>
                <a:lnTo>
                  <a:pt x="37814" y="29868"/>
                </a:lnTo>
                <a:lnTo>
                  <a:pt x="48298" y="22661"/>
                </a:lnTo>
                <a:lnTo>
                  <a:pt x="61432" y="20162"/>
                </a:lnTo>
                <a:lnTo>
                  <a:pt x="67193" y="20162"/>
                </a:lnTo>
                <a:lnTo>
                  <a:pt x="71993" y="21122"/>
                </a:lnTo>
                <a:lnTo>
                  <a:pt x="76794" y="23042"/>
                </a:lnTo>
                <a:lnTo>
                  <a:pt x="80634" y="24003"/>
                </a:lnTo>
                <a:lnTo>
                  <a:pt x="84475" y="25923"/>
                </a:lnTo>
                <a:lnTo>
                  <a:pt x="87355" y="27843"/>
                </a:lnTo>
                <a:lnTo>
                  <a:pt x="90236" y="29763"/>
                </a:lnTo>
                <a:lnTo>
                  <a:pt x="93116" y="31683"/>
                </a:lnTo>
                <a:lnTo>
                  <a:pt x="94076" y="33604"/>
                </a:lnTo>
                <a:lnTo>
                  <a:pt x="96956" y="34564"/>
                </a:lnTo>
                <a:lnTo>
                  <a:pt x="97917" y="35524"/>
                </a:lnTo>
                <a:lnTo>
                  <a:pt x="100797" y="35524"/>
                </a:lnTo>
                <a:lnTo>
                  <a:pt x="101757" y="34564"/>
                </a:lnTo>
                <a:lnTo>
                  <a:pt x="102702" y="33604"/>
                </a:lnTo>
                <a:lnTo>
                  <a:pt x="103677" y="31683"/>
                </a:lnTo>
                <a:lnTo>
                  <a:pt x="103677" y="18242"/>
                </a:lnTo>
                <a:lnTo>
                  <a:pt x="102702" y="17282"/>
                </a:lnTo>
                <a:lnTo>
                  <a:pt x="102702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" name="object 220"/>
          <p:cNvSpPr/>
          <p:nvPr/>
        </p:nvSpPr>
        <p:spPr>
          <a:xfrm>
            <a:off x="2366558" y="1355259"/>
            <a:ext cx="3268705" cy="1324755"/>
          </a:xfrm>
          <a:custGeom>
            <a:avLst/>
            <a:gdLst/>
            <a:ahLst/>
            <a:cxnLst/>
            <a:rect l="l" t="t" r="r" b="b"/>
            <a:pathLst>
              <a:path w="3268705" h="1324755">
                <a:moveTo>
                  <a:pt x="3268705" y="0"/>
                </a:moveTo>
                <a:lnTo>
                  <a:pt x="3268705" y="1324755"/>
                </a:lnTo>
                <a:lnTo>
                  <a:pt x="326870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" name="object 221"/>
          <p:cNvSpPr/>
          <p:nvPr/>
        </p:nvSpPr>
        <p:spPr>
          <a:xfrm>
            <a:off x="2363693" y="1352367"/>
            <a:ext cx="3274451" cy="1330528"/>
          </a:xfrm>
          <a:custGeom>
            <a:avLst/>
            <a:gdLst/>
            <a:ahLst/>
            <a:cxnLst/>
            <a:rect l="l" t="t" r="r" b="b"/>
            <a:pathLst>
              <a:path w="3274451" h="1330528">
                <a:moveTo>
                  <a:pt x="3274451" y="1328607"/>
                </a:moveTo>
                <a:lnTo>
                  <a:pt x="3274451" y="960"/>
                </a:lnTo>
                <a:lnTo>
                  <a:pt x="3272530" y="0"/>
                </a:lnTo>
                <a:lnTo>
                  <a:pt x="3271570" y="0"/>
                </a:lnTo>
                <a:lnTo>
                  <a:pt x="3268690" y="2880"/>
                </a:lnTo>
                <a:lnTo>
                  <a:pt x="3271570" y="2880"/>
                </a:lnTo>
                <a:lnTo>
                  <a:pt x="3271570" y="5760"/>
                </a:lnTo>
                <a:lnTo>
                  <a:pt x="3272530" y="1330528"/>
                </a:lnTo>
                <a:lnTo>
                  <a:pt x="3274451" y="1328607"/>
                </a:lnTo>
                <a:close/>
              </a:path>
              <a:path w="3274451" h="1330528">
                <a:moveTo>
                  <a:pt x="5745" y="1327647"/>
                </a:moveTo>
                <a:lnTo>
                  <a:pt x="2865" y="1327647"/>
                </a:lnTo>
                <a:lnTo>
                  <a:pt x="2865" y="1324767"/>
                </a:lnTo>
                <a:lnTo>
                  <a:pt x="2865" y="5760"/>
                </a:lnTo>
                <a:lnTo>
                  <a:pt x="2865" y="2880"/>
                </a:lnTo>
                <a:lnTo>
                  <a:pt x="2865" y="0"/>
                </a:lnTo>
                <a:lnTo>
                  <a:pt x="960" y="0"/>
                </a:lnTo>
                <a:lnTo>
                  <a:pt x="0" y="960"/>
                </a:lnTo>
                <a:lnTo>
                  <a:pt x="0" y="1327647"/>
                </a:lnTo>
                <a:lnTo>
                  <a:pt x="0" y="1328607"/>
                </a:lnTo>
                <a:lnTo>
                  <a:pt x="960" y="1330528"/>
                </a:lnTo>
                <a:lnTo>
                  <a:pt x="3271570" y="1330528"/>
                </a:lnTo>
                <a:lnTo>
                  <a:pt x="5745" y="132764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" name="object 222"/>
          <p:cNvSpPr/>
          <p:nvPr/>
        </p:nvSpPr>
        <p:spPr>
          <a:xfrm>
            <a:off x="2369438" y="1358127"/>
            <a:ext cx="3265825" cy="1324767"/>
          </a:xfrm>
          <a:custGeom>
            <a:avLst/>
            <a:gdLst/>
            <a:ahLst/>
            <a:cxnLst/>
            <a:rect l="l" t="t" r="r" b="b"/>
            <a:pathLst>
              <a:path w="3265825" h="1324767">
                <a:moveTo>
                  <a:pt x="3262944" y="1321887"/>
                </a:moveTo>
                <a:lnTo>
                  <a:pt x="0" y="1321887"/>
                </a:lnTo>
                <a:lnTo>
                  <a:pt x="3265825" y="1324767"/>
                </a:lnTo>
                <a:lnTo>
                  <a:pt x="3262944" y="132188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" name="object 223"/>
          <p:cNvSpPr/>
          <p:nvPr/>
        </p:nvSpPr>
        <p:spPr>
          <a:xfrm>
            <a:off x="2366558" y="1352367"/>
            <a:ext cx="3268705" cy="1324767"/>
          </a:xfrm>
          <a:custGeom>
            <a:avLst/>
            <a:gdLst/>
            <a:ahLst/>
            <a:cxnLst/>
            <a:rect l="l" t="t" r="r" b="b"/>
            <a:pathLst>
              <a:path w="3268705" h="1324767">
                <a:moveTo>
                  <a:pt x="3268705" y="0"/>
                </a:moveTo>
                <a:lnTo>
                  <a:pt x="0" y="0"/>
                </a:lnTo>
                <a:lnTo>
                  <a:pt x="0" y="2880"/>
                </a:lnTo>
                <a:lnTo>
                  <a:pt x="3265825" y="2880"/>
                </a:lnTo>
                <a:lnTo>
                  <a:pt x="3268705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" name="object 224"/>
          <p:cNvSpPr/>
          <p:nvPr/>
        </p:nvSpPr>
        <p:spPr>
          <a:xfrm>
            <a:off x="2366558" y="1355259"/>
            <a:ext cx="3268705" cy="1324755"/>
          </a:xfrm>
          <a:custGeom>
            <a:avLst/>
            <a:gdLst/>
            <a:ahLst/>
            <a:cxnLst/>
            <a:rect l="l" t="t" r="r" b="b"/>
            <a:pathLst>
              <a:path w="3268705" h="1324755">
                <a:moveTo>
                  <a:pt x="0" y="1324755"/>
                </a:moveTo>
                <a:lnTo>
                  <a:pt x="3268705" y="1324755"/>
                </a:lnTo>
                <a:lnTo>
                  <a:pt x="3268705" y="0"/>
                </a:lnTo>
                <a:lnTo>
                  <a:pt x="0" y="0"/>
                </a:lnTo>
                <a:lnTo>
                  <a:pt x="0" y="132475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" name="object 225"/>
          <p:cNvSpPr/>
          <p:nvPr/>
        </p:nvSpPr>
        <p:spPr>
          <a:xfrm>
            <a:off x="2363693" y="1352367"/>
            <a:ext cx="3274451" cy="1330528"/>
          </a:xfrm>
          <a:custGeom>
            <a:avLst/>
            <a:gdLst/>
            <a:ahLst/>
            <a:cxnLst/>
            <a:rect l="l" t="t" r="r" b="b"/>
            <a:pathLst>
              <a:path w="3274451" h="1330528">
                <a:moveTo>
                  <a:pt x="0" y="1327647"/>
                </a:moveTo>
                <a:lnTo>
                  <a:pt x="0" y="1328607"/>
                </a:lnTo>
                <a:lnTo>
                  <a:pt x="960" y="1330528"/>
                </a:lnTo>
                <a:lnTo>
                  <a:pt x="3271570" y="1330528"/>
                </a:lnTo>
                <a:lnTo>
                  <a:pt x="5745" y="1327647"/>
                </a:lnTo>
                <a:lnTo>
                  <a:pt x="5745" y="5760"/>
                </a:lnTo>
                <a:lnTo>
                  <a:pt x="3271570" y="5760"/>
                </a:lnTo>
                <a:lnTo>
                  <a:pt x="3272530" y="1330528"/>
                </a:lnTo>
                <a:lnTo>
                  <a:pt x="3274451" y="1328607"/>
                </a:lnTo>
                <a:lnTo>
                  <a:pt x="3274451" y="960"/>
                </a:lnTo>
                <a:lnTo>
                  <a:pt x="3272530" y="0"/>
                </a:lnTo>
                <a:lnTo>
                  <a:pt x="3271570" y="0"/>
                </a:lnTo>
                <a:lnTo>
                  <a:pt x="3268690" y="2880"/>
                </a:lnTo>
                <a:lnTo>
                  <a:pt x="5745" y="2880"/>
                </a:lnTo>
                <a:lnTo>
                  <a:pt x="2865" y="5760"/>
                </a:lnTo>
                <a:lnTo>
                  <a:pt x="2865" y="1324767"/>
                </a:lnTo>
                <a:lnTo>
                  <a:pt x="2865" y="0"/>
                </a:lnTo>
                <a:lnTo>
                  <a:pt x="960" y="0"/>
                </a:lnTo>
                <a:lnTo>
                  <a:pt x="0" y="960"/>
                </a:lnTo>
                <a:lnTo>
                  <a:pt x="0" y="132764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" name="object 226"/>
          <p:cNvSpPr/>
          <p:nvPr/>
        </p:nvSpPr>
        <p:spPr>
          <a:xfrm>
            <a:off x="2369438" y="1358127"/>
            <a:ext cx="3265825" cy="1324767"/>
          </a:xfrm>
          <a:custGeom>
            <a:avLst/>
            <a:gdLst/>
            <a:ahLst/>
            <a:cxnLst/>
            <a:rect l="l" t="t" r="r" b="b"/>
            <a:pathLst>
              <a:path w="3265825" h="1324767">
                <a:moveTo>
                  <a:pt x="3265825" y="0"/>
                </a:moveTo>
                <a:lnTo>
                  <a:pt x="3262945" y="0"/>
                </a:lnTo>
                <a:lnTo>
                  <a:pt x="3262944" y="1319006"/>
                </a:lnTo>
                <a:lnTo>
                  <a:pt x="0" y="1319006"/>
                </a:lnTo>
                <a:lnTo>
                  <a:pt x="0" y="1321887"/>
                </a:lnTo>
                <a:lnTo>
                  <a:pt x="3265825" y="1324767"/>
                </a:lnTo>
                <a:lnTo>
                  <a:pt x="3262944" y="1321887"/>
                </a:lnTo>
                <a:lnTo>
                  <a:pt x="3265825" y="1319006"/>
                </a:lnTo>
                <a:lnTo>
                  <a:pt x="3265825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" name="object 227"/>
          <p:cNvSpPr/>
          <p:nvPr/>
        </p:nvSpPr>
        <p:spPr>
          <a:xfrm>
            <a:off x="2366558" y="1352367"/>
            <a:ext cx="3268705" cy="1324767"/>
          </a:xfrm>
          <a:custGeom>
            <a:avLst/>
            <a:gdLst/>
            <a:ahLst/>
            <a:cxnLst/>
            <a:rect l="l" t="t" r="r" b="b"/>
            <a:pathLst>
              <a:path w="3268705" h="1324767">
                <a:moveTo>
                  <a:pt x="0" y="1324767"/>
                </a:moveTo>
                <a:lnTo>
                  <a:pt x="0" y="5760"/>
                </a:lnTo>
                <a:lnTo>
                  <a:pt x="2880" y="2880"/>
                </a:lnTo>
                <a:lnTo>
                  <a:pt x="3265825" y="2880"/>
                </a:lnTo>
                <a:lnTo>
                  <a:pt x="3268705" y="0"/>
                </a:lnTo>
                <a:lnTo>
                  <a:pt x="0" y="0"/>
                </a:lnTo>
                <a:lnTo>
                  <a:pt x="0" y="132476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" name="object 228"/>
          <p:cNvSpPr/>
          <p:nvPr/>
        </p:nvSpPr>
        <p:spPr>
          <a:xfrm>
            <a:off x="2595996" y="1413814"/>
            <a:ext cx="75849" cy="49911"/>
          </a:xfrm>
          <a:custGeom>
            <a:avLst/>
            <a:gdLst/>
            <a:ahLst/>
            <a:cxnLst/>
            <a:rect l="l" t="t" r="r" b="b"/>
            <a:pathLst>
              <a:path w="75849" h="49911">
                <a:moveTo>
                  <a:pt x="4800" y="27828"/>
                </a:moveTo>
                <a:lnTo>
                  <a:pt x="2880" y="31668"/>
                </a:lnTo>
                <a:lnTo>
                  <a:pt x="960" y="36469"/>
                </a:lnTo>
                <a:lnTo>
                  <a:pt x="0" y="40309"/>
                </a:lnTo>
                <a:lnTo>
                  <a:pt x="0" y="46070"/>
                </a:lnTo>
                <a:lnTo>
                  <a:pt x="960" y="47030"/>
                </a:lnTo>
                <a:lnTo>
                  <a:pt x="960" y="48950"/>
                </a:lnTo>
                <a:lnTo>
                  <a:pt x="1920" y="48950"/>
                </a:lnTo>
                <a:lnTo>
                  <a:pt x="2880" y="49911"/>
                </a:lnTo>
                <a:lnTo>
                  <a:pt x="16322" y="49911"/>
                </a:lnTo>
                <a:lnTo>
                  <a:pt x="18242" y="48950"/>
                </a:lnTo>
                <a:lnTo>
                  <a:pt x="20162" y="47990"/>
                </a:lnTo>
                <a:lnTo>
                  <a:pt x="20162" y="47030"/>
                </a:lnTo>
                <a:lnTo>
                  <a:pt x="21122" y="46070"/>
                </a:lnTo>
                <a:lnTo>
                  <a:pt x="22082" y="45110"/>
                </a:lnTo>
                <a:lnTo>
                  <a:pt x="22082" y="41269"/>
                </a:lnTo>
                <a:lnTo>
                  <a:pt x="24963" y="28788"/>
                </a:lnTo>
                <a:lnTo>
                  <a:pt x="40325" y="4785"/>
                </a:lnTo>
                <a:lnTo>
                  <a:pt x="40325" y="3825"/>
                </a:lnTo>
                <a:lnTo>
                  <a:pt x="41285" y="2880"/>
                </a:lnTo>
                <a:lnTo>
                  <a:pt x="41285" y="944"/>
                </a:lnTo>
                <a:lnTo>
                  <a:pt x="40325" y="944"/>
                </a:lnTo>
                <a:lnTo>
                  <a:pt x="39364" y="0"/>
                </a:lnTo>
                <a:lnTo>
                  <a:pt x="29763" y="0"/>
                </a:lnTo>
                <a:lnTo>
                  <a:pt x="28803" y="944"/>
                </a:lnTo>
                <a:lnTo>
                  <a:pt x="26883" y="944"/>
                </a:lnTo>
                <a:lnTo>
                  <a:pt x="25923" y="1920"/>
                </a:lnTo>
                <a:lnTo>
                  <a:pt x="24963" y="2880"/>
                </a:lnTo>
                <a:lnTo>
                  <a:pt x="10561" y="20162"/>
                </a:lnTo>
                <a:lnTo>
                  <a:pt x="7680" y="24003"/>
                </a:lnTo>
                <a:lnTo>
                  <a:pt x="4800" y="27828"/>
                </a:lnTo>
                <a:close/>
              </a:path>
              <a:path w="75849" h="49911">
                <a:moveTo>
                  <a:pt x="39364" y="27828"/>
                </a:moveTo>
                <a:lnTo>
                  <a:pt x="37444" y="31668"/>
                </a:lnTo>
                <a:lnTo>
                  <a:pt x="35524" y="36469"/>
                </a:lnTo>
                <a:lnTo>
                  <a:pt x="34564" y="40309"/>
                </a:lnTo>
                <a:lnTo>
                  <a:pt x="34564" y="45110"/>
                </a:lnTo>
                <a:lnTo>
                  <a:pt x="35524" y="46070"/>
                </a:lnTo>
                <a:lnTo>
                  <a:pt x="35524" y="47990"/>
                </a:lnTo>
                <a:lnTo>
                  <a:pt x="36484" y="48950"/>
                </a:lnTo>
                <a:lnTo>
                  <a:pt x="37444" y="49911"/>
                </a:lnTo>
                <a:lnTo>
                  <a:pt x="50886" y="49911"/>
                </a:lnTo>
                <a:lnTo>
                  <a:pt x="52791" y="48950"/>
                </a:lnTo>
                <a:lnTo>
                  <a:pt x="53766" y="48950"/>
                </a:lnTo>
                <a:lnTo>
                  <a:pt x="54726" y="47990"/>
                </a:lnTo>
                <a:lnTo>
                  <a:pt x="55686" y="47030"/>
                </a:lnTo>
                <a:lnTo>
                  <a:pt x="55686" y="46070"/>
                </a:lnTo>
                <a:lnTo>
                  <a:pt x="56631" y="45110"/>
                </a:lnTo>
                <a:lnTo>
                  <a:pt x="56631" y="43190"/>
                </a:lnTo>
                <a:lnTo>
                  <a:pt x="57607" y="41269"/>
                </a:lnTo>
                <a:lnTo>
                  <a:pt x="59512" y="28788"/>
                </a:lnTo>
                <a:lnTo>
                  <a:pt x="74874" y="4785"/>
                </a:lnTo>
                <a:lnTo>
                  <a:pt x="75849" y="3825"/>
                </a:lnTo>
                <a:lnTo>
                  <a:pt x="75849" y="944"/>
                </a:lnTo>
                <a:lnTo>
                  <a:pt x="74874" y="944"/>
                </a:lnTo>
                <a:lnTo>
                  <a:pt x="73913" y="0"/>
                </a:lnTo>
                <a:lnTo>
                  <a:pt x="65288" y="0"/>
                </a:lnTo>
                <a:lnTo>
                  <a:pt x="63352" y="944"/>
                </a:lnTo>
                <a:lnTo>
                  <a:pt x="61447" y="944"/>
                </a:lnTo>
                <a:lnTo>
                  <a:pt x="60472" y="1920"/>
                </a:lnTo>
                <a:lnTo>
                  <a:pt x="59512" y="2880"/>
                </a:lnTo>
                <a:lnTo>
                  <a:pt x="45125" y="20162"/>
                </a:lnTo>
                <a:lnTo>
                  <a:pt x="42245" y="24003"/>
                </a:lnTo>
                <a:lnTo>
                  <a:pt x="39364" y="2782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" name="object 229"/>
          <p:cNvSpPr/>
          <p:nvPr/>
        </p:nvSpPr>
        <p:spPr>
          <a:xfrm>
            <a:off x="2664150" y="1421480"/>
            <a:ext cx="107518" cy="117119"/>
          </a:xfrm>
          <a:custGeom>
            <a:avLst/>
            <a:gdLst/>
            <a:ahLst/>
            <a:cxnLst/>
            <a:rect l="l" t="t" r="r" b="b"/>
            <a:pathLst>
              <a:path w="107518" h="117119">
                <a:moveTo>
                  <a:pt x="32644" y="10561"/>
                </a:moveTo>
                <a:lnTo>
                  <a:pt x="26883" y="13441"/>
                </a:lnTo>
                <a:lnTo>
                  <a:pt x="22082" y="18242"/>
                </a:lnTo>
                <a:lnTo>
                  <a:pt x="18242" y="22082"/>
                </a:lnTo>
                <a:lnTo>
                  <a:pt x="14401" y="26883"/>
                </a:lnTo>
                <a:lnTo>
                  <a:pt x="10561" y="32644"/>
                </a:lnTo>
                <a:lnTo>
                  <a:pt x="7696" y="37444"/>
                </a:lnTo>
                <a:lnTo>
                  <a:pt x="5760" y="43205"/>
                </a:lnTo>
                <a:lnTo>
                  <a:pt x="2880" y="48966"/>
                </a:lnTo>
                <a:lnTo>
                  <a:pt x="1920" y="54726"/>
                </a:lnTo>
                <a:lnTo>
                  <a:pt x="975" y="61447"/>
                </a:lnTo>
                <a:lnTo>
                  <a:pt x="0" y="67208"/>
                </a:lnTo>
                <a:lnTo>
                  <a:pt x="0" y="80650"/>
                </a:lnTo>
                <a:lnTo>
                  <a:pt x="975" y="87355"/>
                </a:lnTo>
                <a:lnTo>
                  <a:pt x="2880" y="92171"/>
                </a:lnTo>
                <a:lnTo>
                  <a:pt x="5760" y="97917"/>
                </a:lnTo>
                <a:lnTo>
                  <a:pt x="8641" y="102717"/>
                </a:lnTo>
                <a:lnTo>
                  <a:pt x="12481" y="106573"/>
                </a:lnTo>
                <a:lnTo>
                  <a:pt x="17282" y="109438"/>
                </a:lnTo>
                <a:lnTo>
                  <a:pt x="22082" y="112318"/>
                </a:lnTo>
                <a:lnTo>
                  <a:pt x="28803" y="114254"/>
                </a:lnTo>
                <a:lnTo>
                  <a:pt x="34564" y="116159"/>
                </a:lnTo>
                <a:lnTo>
                  <a:pt x="42245" y="117119"/>
                </a:lnTo>
                <a:lnTo>
                  <a:pt x="58567" y="117119"/>
                </a:lnTo>
                <a:lnTo>
                  <a:pt x="62407" y="116159"/>
                </a:lnTo>
                <a:lnTo>
                  <a:pt x="67208" y="115199"/>
                </a:lnTo>
                <a:lnTo>
                  <a:pt x="71048" y="115199"/>
                </a:lnTo>
                <a:lnTo>
                  <a:pt x="73929" y="114254"/>
                </a:lnTo>
                <a:lnTo>
                  <a:pt x="77769" y="113278"/>
                </a:lnTo>
                <a:lnTo>
                  <a:pt x="80650" y="112318"/>
                </a:lnTo>
                <a:lnTo>
                  <a:pt x="82555" y="111358"/>
                </a:lnTo>
                <a:lnTo>
                  <a:pt x="85450" y="110413"/>
                </a:lnTo>
                <a:lnTo>
                  <a:pt x="86395" y="109438"/>
                </a:lnTo>
                <a:lnTo>
                  <a:pt x="87370" y="108478"/>
                </a:lnTo>
                <a:lnTo>
                  <a:pt x="87370" y="107533"/>
                </a:lnTo>
                <a:lnTo>
                  <a:pt x="88331" y="107533"/>
                </a:lnTo>
                <a:lnTo>
                  <a:pt x="88331" y="106573"/>
                </a:lnTo>
                <a:lnTo>
                  <a:pt x="89275" y="105597"/>
                </a:lnTo>
                <a:lnTo>
                  <a:pt x="89275" y="103692"/>
                </a:lnTo>
                <a:lnTo>
                  <a:pt x="98892" y="57607"/>
                </a:lnTo>
                <a:lnTo>
                  <a:pt x="98892" y="53766"/>
                </a:lnTo>
                <a:lnTo>
                  <a:pt x="97917" y="52806"/>
                </a:lnTo>
                <a:lnTo>
                  <a:pt x="96956" y="50886"/>
                </a:lnTo>
                <a:lnTo>
                  <a:pt x="53766" y="50886"/>
                </a:lnTo>
                <a:lnTo>
                  <a:pt x="53766" y="51846"/>
                </a:lnTo>
                <a:lnTo>
                  <a:pt x="52806" y="51846"/>
                </a:lnTo>
                <a:lnTo>
                  <a:pt x="52806" y="52806"/>
                </a:lnTo>
                <a:lnTo>
                  <a:pt x="51846" y="53766"/>
                </a:lnTo>
                <a:lnTo>
                  <a:pt x="51846" y="54726"/>
                </a:lnTo>
                <a:lnTo>
                  <a:pt x="50886" y="56647"/>
                </a:lnTo>
                <a:lnTo>
                  <a:pt x="50886" y="58567"/>
                </a:lnTo>
                <a:lnTo>
                  <a:pt x="49926" y="59527"/>
                </a:lnTo>
                <a:lnTo>
                  <a:pt x="49926" y="67208"/>
                </a:lnTo>
                <a:lnTo>
                  <a:pt x="50886" y="68168"/>
                </a:lnTo>
                <a:lnTo>
                  <a:pt x="73929" y="68168"/>
                </a:lnTo>
                <a:lnTo>
                  <a:pt x="68168" y="94076"/>
                </a:lnTo>
                <a:lnTo>
                  <a:pt x="66248" y="96011"/>
                </a:lnTo>
                <a:lnTo>
                  <a:pt x="63367" y="96972"/>
                </a:lnTo>
                <a:lnTo>
                  <a:pt x="60487" y="96972"/>
                </a:lnTo>
                <a:lnTo>
                  <a:pt x="57607" y="97917"/>
                </a:lnTo>
                <a:lnTo>
                  <a:pt x="48006" y="97917"/>
                </a:lnTo>
                <a:lnTo>
                  <a:pt x="43205" y="96972"/>
                </a:lnTo>
                <a:lnTo>
                  <a:pt x="40325" y="96011"/>
                </a:lnTo>
                <a:lnTo>
                  <a:pt x="36484" y="95036"/>
                </a:lnTo>
                <a:lnTo>
                  <a:pt x="33604" y="93131"/>
                </a:lnTo>
                <a:lnTo>
                  <a:pt x="31683" y="91196"/>
                </a:lnTo>
                <a:lnTo>
                  <a:pt x="28803" y="88331"/>
                </a:lnTo>
                <a:lnTo>
                  <a:pt x="26883" y="85450"/>
                </a:lnTo>
                <a:lnTo>
                  <a:pt x="25923" y="82570"/>
                </a:lnTo>
                <a:lnTo>
                  <a:pt x="24003" y="78729"/>
                </a:lnTo>
                <a:lnTo>
                  <a:pt x="24003" y="62407"/>
                </a:lnTo>
                <a:lnTo>
                  <a:pt x="24963" y="58567"/>
                </a:lnTo>
                <a:lnTo>
                  <a:pt x="25923" y="53766"/>
                </a:lnTo>
                <a:lnTo>
                  <a:pt x="26883" y="49926"/>
                </a:lnTo>
                <a:lnTo>
                  <a:pt x="28803" y="46085"/>
                </a:lnTo>
                <a:lnTo>
                  <a:pt x="30723" y="42245"/>
                </a:lnTo>
                <a:lnTo>
                  <a:pt x="33604" y="38404"/>
                </a:lnTo>
                <a:lnTo>
                  <a:pt x="35524" y="35524"/>
                </a:lnTo>
                <a:lnTo>
                  <a:pt x="38404" y="31683"/>
                </a:lnTo>
                <a:lnTo>
                  <a:pt x="41285" y="28803"/>
                </a:lnTo>
                <a:lnTo>
                  <a:pt x="45125" y="26883"/>
                </a:lnTo>
                <a:lnTo>
                  <a:pt x="48006" y="24002"/>
                </a:lnTo>
                <a:lnTo>
                  <a:pt x="51846" y="22082"/>
                </a:lnTo>
                <a:lnTo>
                  <a:pt x="56647" y="21122"/>
                </a:lnTo>
                <a:lnTo>
                  <a:pt x="60487" y="19202"/>
                </a:lnTo>
                <a:lnTo>
                  <a:pt x="65288" y="18242"/>
                </a:lnTo>
                <a:lnTo>
                  <a:pt x="74889" y="18242"/>
                </a:lnTo>
                <a:lnTo>
                  <a:pt x="79689" y="19202"/>
                </a:lnTo>
                <a:lnTo>
                  <a:pt x="82555" y="20162"/>
                </a:lnTo>
                <a:lnTo>
                  <a:pt x="86395" y="21122"/>
                </a:lnTo>
                <a:lnTo>
                  <a:pt x="90236" y="22082"/>
                </a:lnTo>
                <a:lnTo>
                  <a:pt x="92171" y="23042"/>
                </a:lnTo>
                <a:lnTo>
                  <a:pt x="95051" y="24963"/>
                </a:lnTo>
                <a:lnTo>
                  <a:pt x="96956" y="25923"/>
                </a:lnTo>
                <a:lnTo>
                  <a:pt x="98892" y="26883"/>
                </a:lnTo>
                <a:lnTo>
                  <a:pt x="99837" y="27843"/>
                </a:lnTo>
                <a:lnTo>
                  <a:pt x="103677" y="27843"/>
                </a:lnTo>
                <a:lnTo>
                  <a:pt x="103677" y="26883"/>
                </a:lnTo>
                <a:lnTo>
                  <a:pt x="104637" y="25923"/>
                </a:lnTo>
                <a:lnTo>
                  <a:pt x="104637" y="24963"/>
                </a:lnTo>
                <a:lnTo>
                  <a:pt x="105613" y="24002"/>
                </a:lnTo>
                <a:lnTo>
                  <a:pt x="105613" y="22082"/>
                </a:lnTo>
                <a:lnTo>
                  <a:pt x="106558" y="21122"/>
                </a:lnTo>
                <a:lnTo>
                  <a:pt x="106558" y="19202"/>
                </a:lnTo>
                <a:lnTo>
                  <a:pt x="107518" y="18242"/>
                </a:lnTo>
                <a:lnTo>
                  <a:pt x="107518" y="10561"/>
                </a:lnTo>
                <a:lnTo>
                  <a:pt x="106558" y="9616"/>
                </a:lnTo>
                <a:lnTo>
                  <a:pt x="105613" y="8656"/>
                </a:lnTo>
                <a:lnTo>
                  <a:pt x="104637" y="7680"/>
                </a:lnTo>
                <a:lnTo>
                  <a:pt x="103677" y="7680"/>
                </a:lnTo>
                <a:lnTo>
                  <a:pt x="101757" y="5775"/>
                </a:lnTo>
                <a:lnTo>
                  <a:pt x="99837" y="4800"/>
                </a:lnTo>
                <a:lnTo>
                  <a:pt x="96956" y="3840"/>
                </a:lnTo>
                <a:lnTo>
                  <a:pt x="94076" y="2880"/>
                </a:lnTo>
                <a:lnTo>
                  <a:pt x="91211" y="1935"/>
                </a:lnTo>
                <a:lnTo>
                  <a:pt x="87370" y="960"/>
                </a:lnTo>
                <a:lnTo>
                  <a:pt x="83530" y="960"/>
                </a:lnTo>
                <a:lnTo>
                  <a:pt x="79689" y="0"/>
                </a:lnTo>
                <a:lnTo>
                  <a:pt x="63367" y="0"/>
                </a:lnTo>
                <a:lnTo>
                  <a:pt x="56647" y="960"/>
                </a:lnTo>
                <a:lnTo>
                  <a:pt x="49926" y="2880"/>
                </a:lnTo>
                <a:lnTo>
                  <a:pt x="43205" y="4800"/>
                </a:lnTo>
                <a:lnTo>
                  <a:pt x="37444" y="6720"/>
                </a:lnTo>
                <a:lnTo>
                  <a:pt x="32644" y="105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" name="object 230"/>
          <p:cNvSpPr/>
          <p:nvPr/>
        </p:nvSpPr>
        <p:spPr>
          <a:xfrm>
            <a:off x="2786070" y="1422440"/>
            <a:ext cx="102717" cy="115199"/>
          </a:xfrm>
          <a:custGeom>
            <a:avLst/>
            <a:gdLst/>
            <a:ahLst/>
            <a:cxnLst/>
            <a:rect l="l" t="t" r="r" b="b"/>
            <a:pathLst>
              <a:path w="102717" h="115199">
                <a:moveTo>
                  <a:pt x="17282" y="114239"/>
                </a:moveTo>
                <a:lnTo>
                  <a:pt x="18242" y="114239"/>
                </a:lnTo>
                <a:lnTo>
                  <a:pt x="19202" y="115199"/>
                </a:lnTo>
                <a:lnTo>
                  <a:pt x="37444" y="115199"/>
                </a:lnTo>
                <a:lnTo>
                  <a:pt x="39364" y="114239"/>
                </a:lnTo>
                <a:lnTo>
                  <a:pt x="43205" y="114239"/>
                </a:lnTo>
                <a:lnTo>
                  <a:pt x="43205" y="113294"/>
                </a:lnTo>
                <a:lnTo>
                  <a:pt x="44165" y="113294"/>
                </a:lnTo>
                <a:lnTo>
                  <a:pt x="45125" y="112318"/>
                </a:lnTo>
                <a:lnTo>
                  <a:pt x="45125" y="111358"/>
                </a:lnTo>
                <a:lnTo>
                  <a:pt x="46085" y="110398"/>
                </a:lnTo>
                <a:lnTo>
                  <a:pt x="99837" y="9601"/>
                </a:lnTo>
                <a:lnTo>
                  <a:pt x="100797" y="7696"/>
                </a:lnTo>
                <a:lnTo>
                  <a:pt x="101757" y="5760"/>
                </a:lnTo>
                <a:lnTo>
                  <a:pt x="101757" y="4815"/>
                </a:lnTo>
                <a:lnTo>
                  <a:pt x="102717" y="2880"/>
                </a:lnTo>
                <a:lnTo>
                  <a:pt x="102717" y="1920"/>
                </a:lnTo>
                <a:lnTo>
                  <a:pt x="101757" y="1920"/>
                </a:lnTo>
                <a:lnTo>
                  <a:pt x="101757" y="975"/>
                </a:lnTo>
                <a:lnTo>
                  <a:pt x="100797" y="0"/>
                </a:lnTo>
                <a:lnTo>
                  <a:pt x="84475" y="0"/>
                </a:lnTo>
                <a:lnTo>
                  <a:pt x="82555" y="975"/>
                </a:lnTo>
                <a:lnTo>
                  <a:pt x="80634" y="975"/>
                </a:lnTo>
                <a:lnTo>
                  <a:pt x="80634" y="1920"/>
                </a:lnTo>
                <a:lnTo>
                  <a:pt x="79674" y="1920"/>
                </a:lnTo>
                <a:lnTo>
                  <a:pt x="79674" y="2880"/>
                </a:lnTo>
                <a:lnTo>
                  <a:pt x="78729" y="2880"/>
                </a:lnTo>
                <a:lnTo>
                  <a:pt x="78729" y="3840"/>
                </a:lnTo>
                <a:lnTo>
                  <a:pt x="33604" y="92171"/>
                </a:lnTo>
                <a:lnTo>
                  <a:pt x="24003" y="4815"/>
                </a:lnTo>
                <a:lnTo>
                  <a:pt x="24003" y="1920"/>
                </a:lnTo>
                <a:lnTo>
                  <a:pt x="23042" y="1920"/>
                </a:lnTo>
                <a:lnTo>
                  <a:pt x="23042" y="975"/>
                </a:lnTo>
                <a:lnTo>
                  <a:pt x="21122" y="975"/>
                </a:lnTo>
                <a:lnTo>
                  <a:pt x="20162" y="0"/>
                </a:lnTo>
                <a:lnTo>
                  <a:pt x="2880" y="0"/>
                </a:lnTo>
                <a:lnTo>
                  <a:pt x="1920" y="975"/>
                </a:lnTo>
                <a:lnTo>
                  <a:pt x="960" y="975"/>
                </a:lnTo>
                <a:lnTo>
                  <a:pt x="0" y="1920"/>
                </a:lnTo>
                <a:lnTo>
                  <a:pt x="0" y="7696"/>
                </a:lnTo>
                <a:lnTo>
                  <a:pt x="14401" y="110398"/>
                </a:lnTo>
                <a:lnTo>
                  <a:pt x="14401" y="112318"/>
                </a:lnTo>
                <a:lnTo>
                  <a:pt x="15361" y="113294"/>
                </a:lnTo>
                <a:lnTo>
                  <a:pt x="16322" y="114239"/>
                </a:lnTo>
                <a:lnTo>
                  <a:pt x="17282" y="11423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" name="object 231"/>
          <p:cNvSpPr/>
          <p:nvPr/>
        </p:nvSpPr>
        <p:spPr>
          <a:xfrm>
            <a:off x="2883027" y="1421480"/>
            <a:ext cx="92156" cy="117119"/>
          </a:xfrm>
          <a:custGeom>
            <a:avLst/>
            <a:gdLst/>
            <a:ahLst/>
            <a:cxnLst/>
            <a:rect l="l" t="t" r="r" b="b"/>
            <a:pathLst>
              <a:path w="92156" h="117119">
                <a:moveTo>
                  <a:pt x="29763" y="116159"/>
                </a:moveTo>
                <a:lnTo>
                  <a:pt x="35524" y="117119"/>
                </a:lnTo>
                <a:lnTo>
                  <a:pt x="48966" y="117119"/>
                </a:lnTo>
                <a:lnTo>
                  <a:pt x="52806" y="116159"/>
                </a:lnTo>
                <a:lnTo>
                  <a:pt x="55686" y="115199"/>
                </a:lnTo>
                <a:lnTo>
                  <a:pt x="58567" y="115199"/>
                </a:lnTo>
                <a:lnTo>
                  <a:pt x="61447" y="114254"/>
                </a:lnTo>
                <a:lnTo>
                  <a:pt x="64328" y="113278"/>
                </a:lnTo>
                <a:lnTo>
                  <a:pt x="66233" y="112318"/>
                </a:lnTo>
                <a:lnTo>
                  <a:pt x="68168" y="111358"/>
                </a:lnTo>
                <a:lnTo>
                  <a:pt x="70073" y="110413"/>
                </a:lnTo>
                <a:lnTo>
                  <a:pt x="72008" y="109438"/>
                </a:lnTo>
                <a:lnTo>
                  <a:pt x="72008" y="108478"/>
                </a:lnTo>
                <a:lnTo>
                  <a:pt x="72969" y="107533"/>
                </a:lnTo>
                <a:lnTo>
                  <a:pt x="73913" y="106573"/>
                </a:lnTo>
                <a:lnTo>
                  <a:pt x="73913" y="105597"/>
                </a:lnTo>
                <a:lnTo>
                  <a:pt x="74874" y="104637"/>
                </a:lnTo>
                <a:lnTo>
                  <a:pt x="74874" y="102717"/>
                </a:lnTo>
                <a:lnTo>
                  <a:pt x="75849" y="101757"/>
                </a:lnTo>
                <a:lnTo>
                  <a:pt x="75849" y="96972"/>
                </a:lnTo>
                <a:lnTo>
                  <a:pt x="76794" y="96011"/>
                </a:lnTo>
                <a:lnTo>
                  <a:pt x="76794" y="90251"/>
                </a:lnTo>
                <a:lnTo>
                  <a:pt x="75849" y="89291"/>
                </a:lnTo>
                <a:lnTo>
                  <a:pt x="72969" y="89291"/>
                </a:lnTo>
                <a:lnTo>
                  <a:pt x="71033" y="90251"/>
                </a:lnTo>
                <a:lnTo>
                  <a:pt x="70073" y="91196"/>
                </a:lnTo>
                <a:lnTo>
                  <a:pt x="68168" y="92171"/>
                </a:lnTo>
                <a:lnTo>
                  <a:pt x="66233" y="93131"/>
                </a:lnTo>
                <a:lnTo>
                  <a:pt x="63352" y="94076"/>
                </a:lnTo>
                <a:lnTo>
                  <a:pt x="61447" y="95036"/>
                </a:lnTo>
                <a:lnTo>
                  <a:pt x="58567" y="96011"/>
                </a:lnTo>
                <a:lnTo>
                  <a:pt x="55686" y="96972"/>
                </a:lnTo>
                <a:lnTo>
                  <a:pt x="51846" y="97917"/>
                </a:lnTo>
                <a:lnTo>
                  <a:pt x="44165" y="97917"/>
                </a:lnTo>
                <a:lnTo>
                  <a:pt x="41285" y="96972"/>
                </a:lnTo>
                <a:lnTo>
                  <a:pt x="38404" y="96011"/>
                </a:lnTo>
                <a:lnTo>
                  <a:pt x="35524" y="95036"/>
                </a:lnTo>
                <a:lnTo>
                  <a:pt x="32644" y="93131"/>
                </a:lnTo>
                <a:lnTo>
                  <a:pt x="30723" y="91196"/>
                </a:lnTo>
                <a:lnTo>
                  <a:pt x="28803" y="89291"/>
                </a:lnTo>
                <a:lnTo>
                  <a:pt x="27843" y="86410"/>
                </a:lnTo>
                <a:lnTo>
                  <a:pt x="26883" y="83530"/>
                </a:lnTo>
                <a:lnTo>
                  <a:pt x="24963" y="80650"/>
                </a:lnTo>
                <a:lnTo>
                  <a:pt x="24963" y="65288"/>
                </a:lnTo>
                <a:lnTo>
                  <a:pt x="25923" y="61447"/>
                </a:lnTo>
                <a:lnTo>
                  <a:pt x="26883" y="57607"/>
                </a:lnTo>
                <a:lnTo>
                  <a:pt x="27843" y="53766"/>
                </a:lnTo>
                <a:lnTo>
                  <a:pt x="28803" y="49926"/>
                </a:lnTo>
                <a:lnTo>
                  <a:pt x="30723" y="46085"/>
                </a:lnTo>
                <a:lnTo>
                  <a:pt x="32644" y="42245"/>
                </a:lnTo>
                <a:lnTo>
                  <a:pt x="34564" y="38404"/>
                </a:lnTo>
                <a:lnTo>
                  <a:pt x="36484" y="34564"/>
                </a:lnTo>
                <a:lnTo>
                  <a:pt x="39364" y="31683"/>
                </a:lnTo>
                <a:lnTo>
                  <a:pt x="41285" y="28803"/>
                </a:lnTo>
                <a:lnTo>
                  <a:pt x="44165" y="25923"/>
                </a:lnTo>
                <a:lnTo>
                  <a:pt x="48006" y="23042"/>
                </a:lnTo>
                <a:lnTo>
                  <a:pt x="50886" y="22082"/>
                </a:lnTo>
                <a:lnTo>
                  <a:pt x="54726" y="20162"/>
                </a:lnTo>
                <a:lnTo>
                  <a:pt x="58567" y="19202"/>
                </a:lnTo>
                <a:lnTo>
                  <a:pt x="70073" y="19202"/>
                </a:lnTo>
                <a:lnTo>
                  <a:pt x="72969" y="20162"/>
                </a:lnTo>
                <a:lnTo>
                  <a:pt x="75849" y="21122"/>
                </a:lnTo>
                <a:lnTo>
                  <a:pt x="77754" y="23042"/>
                </a:lnTo>
                <a:lnTo>
                  <a:pt x="79689" y="24002"/>
                </a:lnTo>
                <a:lnTo>
                  <a:pt x="81594" y="24963"/>
                </a:lnTo>
                <a:lnTo>
                  <a:pt x="82570" y="25923"/>
                </a:lnTo>
                <a:lnTo>
                  <a:pt x="83515" y="26883"/>
                </a:lnTo>
                <a:lnTo>
                  <a:pt x="84475" y="27843"/>
                </a:lnTo>
                <a:lnTo>
                  <a:pt x="88315" y="27843"/>
                </a:lnTo>
                <a:lnTo>
                  <a:pt x="89275" y="25923"/>
                </a:lnTo>
                <a:lnTo>
                  <a:pt x="90236" y="24002"/>
                </a:lnTo>
                <a:lnTo>
                  <a:pt x="91196" y="22082"/>
                </a:lnTo>
                <a:lnTo>
                  <a:pt x="91196" y="19202"/>
                </a:lnTo>
                <a:lnTo>
                  <a:pt x="92156" y="16337"/>
                </a:lnTo>
                <a:lnTo>
                  <a:pt x="92156" y="9616"/>
                </a:lnTo>
                <a:lnTo>
                  <a:pt x="90236" y="8656"/>
                </a:lnTo>
                <a:lnTo>
                  <a:pt x="89275" y="6720"/>
                </a:lnTo>
                <a:lnTo>
                  <a:pt x="87355" y="5775"/>
                </a:lnTo>
                <a:lnTo>
                  <a:pt x="84475" y="3840"/>
                </a:lnTo>
                <a:lnTo>
                  <a:pt x="82570" y="2880"/>
                </a:lnTo>
                <a:lnTo>
                  <a:pt x="78714" y="1935"/>
                </a:lnTo>
                <a:lnTo>
                  <a:pt x="74874" y="960"/>
                </a:lnTo>
                <a:lnTo>
                  <a:pt x="72008" y="0"/>
                </a:lnTo>
                <a:lnTo>
                  <a:pt x="56647" y="0"/>
                </a:lnTo>
                <a:lnTo>
                  <a:pt x="49926" y="960"/>
                </a:lnTo>
                <a:lnTo>
                  <a:pt x="43205" y="2880"/>
                </a:lnTo>
                <a:lnTo>
                  <a:pt x="37444" y="4800"/>
                </a:lnTo>
                <a:lnTo>
                  <a:pt x="32644" y="8656"/>
                </a:lnTo>
                <a:lnTo>
                  <a:pt x="27843" y="12496"/>
                </a:lnTo>
                <a:lnTo>
                  <a:pt x="23042" y="15361"/>
                </a:lnTo>
                <a:lnTo>
                  <a:pt x="18242" y="20162"/>
                </a:lnTo>
                <a:lnTo>
                  <a:pt x="15361" y="24963"/>
                </a:lnTo>
                <a:lnTo>
                  <a:pt x="11521" y="30723"/>
                </a:lnTo>
                <a:lnTo>
                  <a:pt x="8641" y="35524"/>
                </a:lnTo>
                <a:lnTo>
                  <a:pt x="6720" y="41285"/>
                </a:lnTo>
                <a:lnTo>
                  <a:pt x="3840" y="47045"/>
                </a:lnTo>
                <a:lnTo>
                  <a:pt x="2880" y="52806"/>
                </a:lnTo>
                <a:lnTo>
                  <a:pt x="1920" y="58567"/>
                </a:lnTo>
                <a:lnTo>
                  <a:pt x="0" y="64328"/>
                </a:lnTo>
                <a:lnTo>
                  <a:pt x="0" y="82570"/>
                </a:lnTo>
                <a:lnTo>
                  <a:pt x="960" y="88331"/>
                </a:lnTo>
                <a:lnTo>
                  <a:pt x="2880" y="94076"/>
                </a:lnTo>
                <a:lnTo>
                  <a:pt x="4800" y="98877"/>
                </a:lnTo>
                <a:lnTo>
                  <a:pt x="7680" y="103692"/>
                </a:lnTo>
                <a:lnTo>
                  <a:pt x="10561" y="106573"/>
                </a:lnTo>
                <a:lnTo>
                  <a:pt x="14401" y="110413"/>
                </a:lnTo>
                <a:lnTo>
                  <a:pt x="19202" y="113278"/>
                </a:lnTo>
                <a:lnTo>
                  <a:pt x="24003" y="114254"/>
                </a:lnTo>
                <a:lnTo>
                  <a:pt x="29763" y="11615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" name="object 232"/>
          <p:cNvSpPr/>
          <p:nvPr/>
        </p:nvSpPr>
        <p:spPr>
          <a:xfrm>
            <a:off x="3012627" y="1450284"/>
            <a:ext cx="65272" cy="87355"/>
          </a:xfrm>
          <a:custGeom>
            <a:avLst/>
            <a:gdLst/>
            <a:ahLst/>
            <a:cxnLst/>
            <a:rect l="l" t="t" r="r" b="b"/>
            <a:pathLst>
              <a:path w="65272" h="87355">
                <a:moveTo>
                  <a:pt x="65272" y="2880"/>
                </a:moveTo>
                <a:lnTo>
                  <a:pt x="64312" y="1920"/>
                </a:lnTo>
                <a:lnTo>
                  <a:pt x="63352" y="1920"/>
                </a:lnTo>
                <a:lnTo>
                  <a:pt x="63352" y="960"/>
                </a:lnTo>
                <a:lnTo>
                  <a:pt x="60472" y="960"/>
                </a:lnTo>
                <a:lnTo>
                  <a:pt x="59512" y="0"/>
                </a:lnTo>
                <a:lnTo>
                  <a:pt x="53751" y="0"/>
                </a:lnTo>
                <a:lnTo>
                  <a:pt x="51831" y="960"/>
                </a:lnTo>
                <a:lnTo>
                  <a:pt x="48950" y="960"/>
                </a:lnTo>
                <a:lnTo>
                  <a:pt x="47030" y="1920"/>
                </a:lnTo>
                <a:lnTo>
                  <a:pt x="45110" y="3840"/>
                </a:lnTo>
                <a:lnTo>
                  <a:pt x="42230" y="4800"/>
                </a:lnTo>
                <a:lnTo>
                  <a:pt x="40325" y="6720"/>
                </a:lnTo>
                <a:lnTo>
                  <a:pt x="38389" y="8641"/>
                </a:lnTo>
                <a:lnTo>
                  <a:pt x="36484" y="10561"/>
                </a:lnTo>
                <a:lnTo>
                  <a:pt x="34549" y="12481"/>
                </a:lnTo>
                <a:lnTo>
                  <a:pt x="33604" y="15361"/>
                </a:lnTo>
                <a:lnTo>
                  <a:pt x="31668" y="17282"/>
                </a:lnTo>
                <a:lnTo>
                  <a:pt x="34549" y="4800"/>
                </a:lnTo>
                <a:lnTo>
                  <a:pt x="34549" y="3840"/>
                </a:lnTo>
                <a:lnTo>
                  <a:pt x="33604" y="2880"/>
                </a:lnTo>
                <a:lnTo>
                  <a:pt x="32644" y="2880"/>
                </a:lnTo>
                <a:lnTo>
                  <a:pt x="32644" y="1920"/>
                </a:lnTo>
                <a:lnTo>
                  <a:pt x="19202" y="1920"/>
                </a:lnTo>
                <a:lnTo>
                  <a:pt x="18242" y="2880"/>
                </a:lnTo>
                <a:lnTo>
                  <a:pt x="16322" y="2880"/>
                </a:lnTo>
                <a:lnTo>
                  <a:pt x="16322" y="3840"/>
                </a:lnTo>
                <a:lnTo>
                  <a:pt x="15361" y="4800"/>
                </a:lnTo>
                <a:lnTo>
                  <a:pt x="0" y="83515"/>
                </a:lnTo>
                <a:lnTo>
                  <a:pt x="0" y="85450"/>
                </a:lnTo>
                <a:lnTo>
                  <a:pt x="960" y="86395"/>
                </a:lnTo>
                <a:lnTo>
                  <a:pt x="4800" y="86395"/>
                </a:lnTo>
                <a:lnTo>
                  <a:pt x="6720" y="87355"/>
                </a:lnTo>
                <a:lnTo>
                  <a:pt x="14401" y="87355"/>
                </a:lnTo>
                <a:lnTo>
                  <a:pt x="15361" y="86395"/>
                </a:lnTo>
                <a:lnTo>
                  <a:pt x="19202" y="86395"/>
                </a:lnTo>
                <a:lnTo>
                  <a:pt x="20162" y="85450"/>
                </a:lnTo>
                <a:lnTo>
                  <a:pt x="21122" y="85450"/>
                </a:lnTo>
                <a:lnTo>
                  <a:pt x="22082" y="84475"/>
                </a:lnTo>
                <a:lnTo>
                  <a:pt x="22082" y="83515"/>
                </a:lnTo>
                <a:lnTo>
                  <a:pt x="28803" y="48005"/>
                </a:lnTo>
                <a:lnTo>
                  <a:pt x="29763" y="44165"/>
                </a:lnTo>
                <a:lnTo>
                  <a:pt x="30723" y="41285"/>
                </a:lnTo>
                <a:lnTo>
                  <a:pt x="32644" y="37444"/>
                </a:lnTo>
                <a:lnTo>
                  <a:pt x="34549" y="34564"/>
                </a:lnTo>
                <a:lnTo>
                  <a:pt x="36484" y="31683"/>
                </a:lnTo>
                <a:lnTo>
                  <a:pt x="38389" y="28803"/>
                </a:lnTo>
                <a:lnTo>
                  <a:pt x="40325" y="26883"/>
                </a:lnTo>
                <a:lnTo>
                  <a:pt x="42230" y="24963"/>
                </a:lnTo>
                <a:lnTo>
                  <a:pt x="44165" y="23042"/>
                </a:lnTo>
                <a:lnTo>
                  <a:pt x="47030" y="21122"/>
                </a:lnTo>
                <a:lnTo>
                  <a:pt x="54726" y="21122"/>
                </a:lnTo>
                <a:lnTo>
                  <a:pt x="54726" y="22082"/>
                </a:lnTo>
                <a:lnTo>
                  <a:pt x="57591" y="22082"/>
                </a:lnTo>
                <a:lnTo>
                  <a:pt x="57591" y="23042"/>
                </a:lnTo>
                <a:lnTo>
                  <a:pt x="59512" y="23042"/>
                </a:lnTo>
                <a:lnTo>
                  <a:pt x="60472" y="22082"/>
                </a:lnTo>
                <a:lnTo>
                  <a:pt x="60472" y="21122"/>
                </a:lnTo>
                <a:lnTo>
                  <a:pt x="61432" y="20162"/>
                </a:lnTo>
                <a:lnTo>
                  <a:pt x="62392" y="19202"/>
                </a:lnTo>
                <a:lnTo>
                  <a:pt x="62392" y="18242"/>
                </a:lnTo>
                <a:lnTo>
                  <a:pt x="63352" y="17282"/>
                </a:lnTo>
                <a:lnTo>
                  <a:pt x="63352" y="14401"/>
                </a:lnTo>
                <a:lnTo>
                  <a:pt x="64312" y="12481"/>
                </a:lnTo>
                <a:lnTo>
                  <a:pt x="64312" y="8641"/>
                </a:lnTo>
                <a:lnTo>
                  <a:pt x="65272" y="6720"/>
                </a:lnTo>
                <a:lnTo>
                  <a:pt x="65272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" name="object 233"/>
          <p:cNvSpPr/>
          <p:nvPr/>
        </p:nvSpPr>
        <p:spPr>
          <a:xfrm>
            <a:off x="3077900" y="1455084"/>
            <a:ext cx="67193" cy="83515"/>
          </a:xfrm>
          <a:custGeom>
            <a:avLst/>
            <a:gdLst/>
            <a:ahLst/>
            <a:cxnLst/>
            <a:rect l="l" t="t" r="r" b="b"/>
            <a:pathLst>
              <a:path w="67193" h="83515">
                <a:moveTo>
                  <a:pt x="42245" y="30723"/>
                </a:moveTo>
                <a:lnTo>
                  <a:pt x="25923" y="30723"/>
                </a:lnTo>
                <a:lnTo>
                  <a:pt x="26883" y="27843"/>
                </a:lnTo>
                <a:lnTo>
                  <a:pt x="27843" y="0"/>
                </a:lnTo>
                <a:lnTo>
                  <a:pt x="24003" y="1920"/>
                </a:lnTo>
                <a:lnTo>
                  <a:pt x="20162" y="5760"/>
                </a:lnTo>
                <a:lnTo>
                  <a:pt x="16322" y="8641"/>
                </a:lnTo>
                <a:lnTo>
                  <a:pt x="13441" y="11521"/>
                </a:lnTo>
                <a:lnTo>
                  <a:pt x="10561" y="15361"/>
                </a:lnTo>
                <a:lnTo>
                  <a:pt x="8641" y="20162"/>
                </a:lnTo>
                <a:lnTo>
                  <a:pt x="5760" y="24003"/>
                </a:lnTo>
                <a:lnTo>
                  <a:pt x="4800" y="28803"/>
                </a:lnTo>
                <a:lnTo>
                  <a:pt x="2880" y="32644"/>
                </a:lnTo>
                <a:lnTo>
                  <a:pt x="1920" y="37444"/>
                </a:lnTo>
                <a:lnTo>
                  <a:pt x="960" y="41285"/>
                </a:lnTo>
                <a:lnTo>
                  <a:pt x="0" y="46085"/>
                </a:lnTo>
                <a:lnTo>
                  <a:pt x="0" y="59527"/>
                </a:lnTo>
                <a:lnTo>
                  <a:pt x="960" y="63367"/>
                </a:lnTo>
                <a:lnTo>
                  <a:pt x="1920" y="67193"/>
                </a:lnTo>
                <a:lnTo>
                  <a:pt x="3840" y="71033"/>
                </a:lnTo>
                <a:lnTo>
                  <a:pt x="5760" y="73929"/>
                </a:lnTo>
                <a:lnTo>
                  <a:pt x="8641" y="76809"/>
                </a:lnTo>
                <a:lnTo>
                  <a:pt x="11521" y="78714"/>
                </a:lnTo>
                <a:lnTo>
                  <a:pt x="14401" y="80650"/>
                </a:lnTo>
                <a:lnTo>
                  <a:pt x="19202" y="81594"/>
                </a:lnTo>
                <a:lnTo>
                  <a:pt x="23042" y="83515"/>
                </a:lnTo>
                <a:lnTo>
                  <a:pt x="44165" y="83515"/>
                </a:lnTo>
                <a:lnTo>
                  <a:pt x="47045" y="82555"/>
                </a:lnTo>
                <a:lnTo>
                  <a:pt x="49926" y="82555"/>
                </a:lnTo>
                <a:lnTo>
                  <a:pt x="52806" y="81594"/>
                </a:lnTo>
                <a:lnTo>
                  <a:pt x="55686" y="81594"/>
                </a:lnTo>
                <a:lnTo>
                  <a:pt x="57607" y="80650"/>
                </a:lnTo>
                <a:lnTo>
                  <a:pt x="59527" y="79674"/>
                </a:lnTo>
                <a:lnTo>
                  <a:pt x="61447" y="78714"/>
                </a:lnTo>
                <a:lnTo>
                  <a:pt x="62407" y="78714"/>
                </a:lnTo>
                <a:lnTo>
                  <a:pt x="63367" y="77754"/>
                </a:lnTo>
                <a:lnTo>
                  <a:pt x="64312" y="76809"/>
                </a:lnTo>
                <a:lnTo>
                  <a:pt x="64312" y="75834"/>
                </a:lnTo>
                <a:lnTo>
                  <a:pt x="65288" y="74874"/>
                </a:lnTo>
                <a:lnTo>
                  <a:pt x="65288" y="73929"/>
                </a:lnTo>
                <a:lnTo>
                  <a:pt x="66248" y="72969"/>
                </a:lnTo>
                <a:lnTo>
                  <a:pt x="66248" y="70088"/>
                </a:lnTo>
                <a:lnTo>
                  <a:pt x="67193" y="69113"/>
                </a:lnTo>
                <a:lnTo>
                  <a:pt x="67193" y="62407"/>
                </a:lnTo>
                <a:lnTo>
                  <a:pt x="66248" y="62407"/>
                </a:lnTo>
                <a:lnTo>
                  <a:pt x="66248" y="61432"/>
                </a:lnTo>
                <a:lnTo>
                  <a:pt x="64312" y="61432"/>
                </a:lnTo>
                <a:lnTo>
                  <a:pt x="63367" y="62407"/>
                </a:lnTo>
                <a:lnTo>
                  <a:pt x="62407" y="62407"/>
                </a:lnTo>
                <a:lnTo>
                  <a:pt x="60472" y="63367"/>
                </a:lnTo>
                <a:lnTo>
                  <a:pt x="58567" y="63367"/>
                </a:lnTo>
                <a:lnTo>
                  <a:pt x="55686" y="64312"/>
                </a:lnTo>
                <a:lnTo>
                  <a:pt x="53766" y="65272"/>
                </a:lnTo>
                <a:lnTo>
                  <a:pt x="50886" y="66248"/>
                </a:lnTo>
                <a:lnTo>
                  <a:pt x="48006" y="66248"/>
                </a:lnTo>
                <a:lnTo>
                  <a:pt x="45125" y="67193"/>
                </a:lnTo>
                <a:lnTo>
                  <a:pt x="31683" y="67193"/>
                </a:lnTo>
                <a:lnTo>
                  <a:pt x="27843" y="66248"/>
                </a:lnTo>
                <a:lnTo>
                  <a:pt x="25923" y="63367"/>
                </a:lnTo>
                <a:lnTo>
                  <a:pt x="23042" y="61432"/>
                </a:lnTo>
                <a:lnTo>
                  <a:pt x="22082" y="57591"/>
                </a:lnTo>
                <a:lnTo>
                  <a:pt x="22082" y="46085"/>
                </a:lnTo>
                <a:lnTo>
                  <a:pt x="23042" y="45125"/>
                </a:lnTo>
                <a:lnTo>
                  <a:pt x="39364" y="45125"/>
                </a:lnTo>
                <a:lnTo>
                  <a:pt x="47045" y="44165"/>
                </a:lnTo>
                <a:lnTo>
                  <a:pt x="42245" y="3072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" name="object 234"/>
          <p:cNvSpPr/>
          <p:nvPr/>
        </p:nvSpPr>
        <p:spPr>
          <a:xfrm>
            <a:off x="3104784" y="1450284"/>
            <a:ext cx="52791" cy="48966"/>
          </a:xfrm>
          <a:custGeom>
            <a:avLst/>
            <a:gdLst/>
            <a:ahLst/>
            <a:cxnLst/>
            <a:rect l="l" t="t" r="r" b="b"/>
            <a:pathLst>
              <a:path w="52791" h="48966">
                <a:moveTo>
                  <a:pt x="2880" y="25923"/>
                </a:moveTo>
                <a:lnTo>
                  <a:pt x="4800" y="23042"/>
                </a:lnTo>
                <a:lnTo>
                  <a:pt x="6720" y="22082"/>
                </a:lnTo>
                <a:lnTo>
                  <a:pt x="8641" y="20162"/>
                </a:lnTo>
                <a:lnTo>
                  <a:pt x="10561" y="18242"/>
                </a:lnTo>
                <a:lnTo>
                  <a:pt x="12481" y="17282"/>
                </a:lnTo>
                <a:lnTo>
                  <a:pt x="15361" y="16322"/>
                </a:lnTo>
                <a:lnTo>
                  <a:pt x="17282" y="15361"/>
                </a:lnTo>
                <a:lnTo>
                  <a:pt x="24003" y="15361"/>
                </a:lnTo>
                <a:lnTo>
                  <a:pt x="26883" y="16322"/>
                </a:lnTo>
                <a:lnTo>
                  <a:pt x="28803" y="18242"/>
                </a:lnTo>
                <a:lnTo>
                  <a:pt x="30723" y="20162"/>
                </a:lnTo>
                <a:lnTo>
                  <a:pt x="31683" y="22082"/>
                </a:lnTo>
                <a:lnTo>
                  <a:pt x="31683" y="25923"/>
                </a:lnTo>
                <a:lnTo>
                  <a:pt x="30723" y="26883"/>
                </a:lnTo>
                <a:lnTo>
                  <a:pt x="29763" y="28803"/>
                </a:lnTo>
                <a:lnTo>
                  <a:pt x="28803" y="29763"/>
                </a:lnTo>
                <a:lnTo>
                  <a:pt x="27843" y="31683"/>
                </a:lnTo>
                <a:lnTo>
                  <a:pt x="25923" y="32644"/>
                </a:lnTo>
                <a:lnTo>
                  <a:pt x="24003" y="33604"/>
                </a:lnTo>
                <a:lnTo>
                  <a:pt x="21122" y="34564"/>
                </a:lnTo>
                <a:lnTo>
                  <a:pt x="18242" y="34564"/>
                </a:lnTo>
                <a:lnTo>
                  <a:pt x="15361" y="35524"/>
                </a:lnTo>
                <a:lnTo>
                  <a:pt x="20162" y="48966"/>
                </a:lnTo>
                <a:lnTo>
                  <a:pt x="25923" y="48005"/>
                </a:lnTo>
                <a:lnTo>
                  <a:pt x="32644" y="47045"/>
                </a:lnTo>
                <a:lnTo>
                  <a:pt x="37429" y="45125"/>
                </a:lnTo>
                <a:lnTo>
                  <a:pt x="41269" y="42245"/>
                </a:lnTo>
                <a:lnTo>
                  <a:pt x="45110" y="40325"/>
                </a:lnTo>
                <a:lnTo>
                  <a:pt x="48950" y="37444"/>
                </a:lnTo>
                <a:lnTo>
                  <a:pt x="49926" y="33604"/>
                </a:lnTo>
                <a:lnTo>
                  <a:pt x="51831" y="30723"/>
                </a:lnTo>
                <a:lnTo>
                  <a:pt x="52791" y="26883"/>
                </a:lnTo>
                <a:lnTo>
                  <a:pt x="52791" y="16322"/>
                </a:lnTo>
                <a:lnTo>
                  <a:pt x="51831" y="14401"/>
                </a:lnTo>
                <a:lnTo>
                  <a:pt x="49926" y="11521"/>
                </a:lnTo>
                <a:lnTo>
                  <a:pt x="47990" y="8641"/>
                </a:lnTo>
                <a:lnTo>
                  <a:pt x="46085" y="6720"/>
                </a:lnTo>
                <a:lnTo>
                  <a:pt x="43205" y="4800"/>
                </a:lnTo>
                <a:lnTo>
                  <a:pt x="40309" y="2880"/>
                </a:lnTo>
                <a:lnTo>
                  <a:pt x="36484" y="1920"/>
                </a:lnTo>
                <a:lnTo>
                  <a:pt x="32644" y="960"/>
                </a:lnTo>
                <a:lnTo>
                  <a:pt x="27843" y="0"/>
                </a:lnTo>
                <a:lnTo>
                  <a:pt x="16322" y="0"/>
                </a:lnTo>
                <a:lnTo>
                  <a:pt x="10561" y="960"/>
                </a:lnTo>
                <a:lnTo>
                  <a:pt x="5760" y="2880"/>
                </a:lnTo>
                <a:lnTo>
                  <a:pt x="960" y="4800"/>
                </a:lnTo>
                <a:lnTo>
                  <a:pt x="0" y="32644"/>
                </a:lnTo>
                <a:lnTo>
                  <a:pt x="960" y="30723"/>
                </a:lnTo>
                <a:lnTo>
                  <a:pt x="1920" y="27843"/>
                </a:lnTo>
                <a:lnTo>
                  <a:pt x="2880" y="2592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" name="object 235"/>
          <p:cNvSpPr/>
          <p:nvPr/>
        </p:nvSpPr>
        <p:spPr>
          <a:xfrm>
            <a:off x="3169097" y="1452204"/>
            <a:ext cx="78714" cy="85435"/>
          </a:xfrm>
          <a:custGeom>
            <a:avLst/>
            <a:gdLst/>
            <a:ahLst/>
            <a:cxnLst/>
            <a:rect l="l" t="t" r="r" b="b"/>
            <a:pathLst>
              <a:path w="78714" h="85435">
                <a:moveTo>
                  <a:pt x="22082" y="960"/>
                </a:moveTo>
                <a:lnTo>
                  <a:pt x="21122" y="960"/>
                </a:lnTo>
                <a:lnTo>
                  <a:pt x="20162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7680"/>
                </a:lnTo>
                <a:lnTo>
                  <a:pt x="960" y="8641"/>
                </a:lnTo>
                <a:lnTo>
                  <a:pt x="960" y="9601"/>
                </a:lnTo>
                <a:lnTo>
                  <a:pt x="9601" y="80634"/>
                </a:lnTo>
                <a:lnTo>
                  <a:pt x="9601" y="82555"/>
                </a:lnTo>
                <a:lnTo>
                  <a:pt x="10561" y="82555"/>
                </a:lnTo>
                <a:lnTo>
                  <a:pt x="10561" y="83530"/>
                </a:lnTo>
                <a:lnTo>
                  <a:pt x="11521" y="83530"/>
                </a:lnTo>
                <a:lnTo>
                  <a:pt x="12481" y="84475"/>
                </a:lnTo>
                <a:lnTo>
                  <a:pt x="16322" y="84475"/>
                </a:lnTo>
                <a:lnTo>
                  <a:pt x="18242" y="85435"/>
                </a:lnTo>
                <a:lnTo>
                  <a:pt x="31683" y="85435"/>
                </a:lnTo>
                <a:lnTo>
                  <a:pt x="32644" y="84475"/>
                </a:lnTo>
                <a:lnTo>
                  <a:pt x="35524" y="84475"/>
                </a:lnTo>
                <a:lnTo>
                  <a:pt x="36484" y="83530"/>
                </a:lnTo>
                <a:lnTo>
                  <a:pt x="37444" y="83530"/>
                </a:lnTo>
                <a:lnTo>
                  <a:pt x="38404" y="82555"/>
                </a:lnTo>
                <a:lnTo>
                  <a:pt x="39364" y="81594"/>
                </a:lnTo>
                <a:lnTo>
                  <a:pt x="43205" y="75849"/>
                </a:lnTo>
                <a:lnTo>
                  <a:pt x="48006" y="70073"/>
                </a:lnTo>
                <a:lnTo>
                  <a:pt x="50886" y="64312"/>
                </a:lnTo>
                <a:lnTo>
                  <a:pt x="54726" y="58567"/>
                </a:lnTo>
                <a:lnTo>
                  <a:pt x="58567" y="51846"/>
                </a:lnTo>
                <a:lnTo>
                  <a:pt x="61447" y="46085"/>
                </a:lnTo>
                <a:lnTo>
                  <a:pt x="64328" y="39364"/>
                </a:lnTo>
                <a:lnTo>
                  <a:pt x="67193" y="33604"/>
                </a:lnTo>
                <a:lnTo>
                  <a:pt x="70088" y="26883"/>
                </a:lnTo>
                <a:lnTo>
                  <a:pt x="72969" y="20162"/>
                </a:lnTo>
                <a:lnTo>
                  <a:pt x="74874" y="14401"/>
                </a:lnTo>
                <a:lnTo>
                  <a:pt x="77754" y="7680"/>
                </a:lnTo>
                <a:lnTo>
                  <a:pt x="77754" y="4800"/>
                </a:lnTo>
                <a:lnTo>
                  <a:pt x="78714" y="3840"/>
                </a:lnTo>
                <a:lnTo>
                  <a:pt x="78714" y="1920"/>
                </a:lnTo>
                <a:lnTo>
                  <a:pt x="77754" y="960"/>
                </a:lnTo>
                <a:lnTo>
                  <a:pt x="76809" y="960"/>
                </a:lnTo>
                <a:lnTo>
                  <a:pt x="76809" y="0"/>
                </a:lnTo>
                <a:lnTo>
                  <a:pt x="58567" y="0"/>
                </a:lnTo>
                <a:lnTo>
                  <a:pt x="57607" y="960"/>
                </a:lnTo>
                <a:lnTo>
                  <a:pt x="56647" y="960"/>
                </a:lnTo>
                <a:lnTo>
                  <a:pt x="56647" y="1920"/>
                </a:lnTo>
                <a:lnTo>
                  <a:pt x="55686" y="1920"/>
                </a:lnTo>
                <a:lnTo>
                  <a:pt x="55686" y="3840"/>
                </a:lnTo>
                <a:lnTo>
                  <a:pt x="53766" y="9601"/>
                </a:lnTo>
                <a:lnTo>
                  <a:pt x="51846" y="14401"/>
                </a:lnTo>
                <a:lnTo>
                  <a:pt x="49926" y="20162"/>
                </a:lnTo>
                <a:lnTo>
                  <a:pt x="48006" y="24963"/>
                </a:lnTo>
                <a:lnTo>
                  <a:pt x="46085" y="29763"/>
                </a:lnTo>
                <a:lnTo>
                  <a:pt x="44165" y="34564"/>
                </a:lnTo>
                <a:lnTo>
                  <a:pt x="42245" y="39364"/>
                </a:lnTo>
                <a:lnTo>
                  <a:pt x="40325" y="44165"/>
                </a:lnTo>
                <a:lnTo>
                  <a:pt x="37444" y="48966"/>
                </a:lnTo>
                <a:lnTo>
                  <a:pt x="35524" y="53766"/>
                </a:lnTo>
                <a:lnTo>
                  <a:pt x="32644" y="57607"/>
                </a:lnTo>
                <a:lnTo>
                  <a:pt x="29763" y="62407"/>
                </a:lnTo>
                <a:lnTo>
                  <a:pt x="28803" y="63352"/>
                </a:lnTo>
                <a:lnTo>
                  <a:pt x="28803" y="61447"/>
                </a:lnTo>
                <a:lnTo>
                  <a:pt x="22082" y="3840"/>
                </a:lnTo>
                <a:lnTo>
                  <a:pt x="22082" y="9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" name="object 236"/>
          <p:cNvSpPr/>
          <p:nvPr/>
        </p:nvSpPr>
        <p:spPr>
          <a:xfrm>
            <a:off x="3274694" y="1450284"/>
            <a:ext cx="59512" cy="88315"/>
          </a:xfrm>
          <a:custGeom>
            <a:avLst/>
            <a:gdLst/>
            <a:ahLst/>
            <a:cxnLst/>
            <a:rect l="l" t="t" r="r" b="b"/>
            <a:pathLst>
              <a:path w="59512" h="88315">
                <a:moveTo>
                  <a:pt x="15361" y="71048"/>
                </a:moveTo>
                <a:lnTo>
                  <a:pt x="7680" y="71048"/>
                </a:lnTo>
                <a:lnTo>
                  <a:pt x="9601" y="88315"/>
                </a:lnTo>
                <a:lnTo>
                  <a:pt x="15361" y="88315"/>
                </a:lnTo>
                <a:lnTo>
                  <a:pt x="21122" y="87355"/>
                </a:lnTo>
                <a:lnTo>
                  <a:pt x="25923" y="86395"/>
                </a:lnTo>
                <a:lnTo>
                  <a:pt x="30723" y="84475"/>
                </a:lnTo>
                <a:lnTo>
                  <a:pt x="35524" y="82555"/>
                </a:lnTo>
                <a:lnTo>
                  <a:pt x="38404" y="79674"/>
                </a:lnTo>
                <a:lnTo>
                  <a:pt x="42245" y="76794"/>
                </a:lnTo>
                <a:lnTo>
                  <a:pt x="46085" y="72953"/>
                </a:lnTo>
                <a:lnTo>
                  <a:pt x="48006" y="69113"/>
                </a:lnTo>
                <a:lnTo>
                  <a:pt x="50886" y="66233"/>
                </a:lnTo>
                <a:lnTo>
                  <a:pt x="53766" y="61447"/>
                </a:lnTo>
                <a:lnTo>
                  <a:pt x="54726" y="57607"/>
                </a:lnTo>
                <a:lnTo>
                  <a:pt x="56647" y="53766"/>
                </a:lnTo>
                <a:lnTo>
                  <a:pt x="57607" y="48966"/>
                </a:lnTo>
                <a:lnTo>
                  <a:pt x="58567" y="44165"/>
                </a:lnTo>
                <a:lnTo>
                  <a:pt x="59512" y="40325"/>
                </a:lnTo>
                <a:lnTo>
                  <a:pt x="59512" y="22082"/>
                </a:lnTo>
                <a:lnTo>
                  <a:pt x="57607" y="18242"/>
                </a:lnTo>
                <a:lnTo>
                  <a:pt x="56647" y="14401"/>
                </a:lnTo>
                <a:lnTo>
                  <a:pt x="53766" y="10561"/>
                </a:lnTo>
                <a:lnTo>
                  <a:pt x="51846" y="8641"/>
                </a:lnTo>
                <a:lnTo>
                  <a:pt x="48006" y="5760"/>
                </a:lnTo>
                <a:lnTo>
                  <a:pt x="45125" y="3840"/>
                </a:lnTo>
                <a:lnTo>
                  <a:pt x="40325" y="1920"/>
                </a:lnTo>
                <a:lnTo>
                  <a:pt x="36484" y="960"/>
                </a:lnTo>
                <a:lnTo>
                  <a:pt x="30723" y="0"/>
                </a:lnTo>
                <a:lnTo>
                  <a:pt x="19202" y="0"/>
                </a:lnTo>
                <a:lnTo>
                  <a:pt x="13441" y="960"/>
                </a:lnTo>
                <a:lnTo>
                  <a:pt x="8641" y="2880"/>
                </a:lnTo>
                <a:lnTo>
                  <a:pt x="3840" y="3840"/>
                </a:lnTo>
                <a:lnTo>
                  <a:pt x="0" y="6720"/>
                </a:lnTo>
                <a:lnTo>
                  <a:pt x="960" y="35524"/>
                </a:lnTo>
                <a:lnTo>
                  <a:pt x="2880" y="32644"/>
                </a:lnTo>
                <a:lnTo>
                  <a:pt x="3840" y="30723"/>
                </a:lnTo>
                <a:lnTo>
                  <a:pt x="4800" y="27843"/>
                </a:lnTo>
                <a:lnTo>
                  <a:pt x="6720" y="25923"/>
                </a:lnTo>
                <a:lnTo>
                  <a:pt x="8641" y="24002"/>
                </a:lnTo>
                <a:lnTo>
                  <a:pt x="10561" y="22082"/>
                </a:lnTo>
                <a:lnTo>
                  <a:pt x="12481" y="20162"/>
                </a:lnTo>
                <a:lnTo>
                  <a:pt x="15361" y="19202"/>
                </a:lnTo>
                <a:lnTo>
                  <a:pt x="17282" y="18242"/>
                </a:lnTo>
                <a:lnTo>
                  <a:pt x="20162" y="17282"/>
                </a:lnTo>
                <a:lnTo>
                  <a:pt x="25923" y="17282"/>
                </a:lnTo>
                <a:lnTo>
                  <a:pt x="27843" y="18242"/>
                </a:lnTo>
                <a:lnTo>
                  <a:pt x="29763" y="18242"/>
                </a:lnTo>
                <a:lnTo>
                  <a:pt x="30723" y="19202"/>
                </a:lnTo>
                <a:lnTo>
                  <a:pt x="32644" y="20162"/>
                </a:lnTo>
                <a:lnTo>
                  <a:pt x="33604" y="22082"/>
                </a:lnTo>
                <a:lnTo>
                  <a:pt x="34564" y="23042"/>
                </a:lnTo>
                <a:lnTo>
                  <a:pt x="35524" y="24963"/>
                </a:lnTo>
                <a:lnTo>
                  <a:pt x="36484" y="26883"/>
                </a:lnTo>
                <a:lnTo>
                  <a:pt x="36484" y="28803"/>
                </a:lnTo>
                <a:lnTo>
                  <a:pt x="37444" y="30723"/>
                </a:lnTo>
                <a:lnTo>
                  <a:pt x="37444" y="35524"/>
                </a:lnTo>
                <a:lnTo>
                  <a:pt x="36484" y="38404"/>
                </a:lnTo>
                <a:lnTo>
                  <a:pt x="36484" y="41285"/>
                </a:lnTo>
                <a:lnTo>
                  <a:pt x="35524" y="44165"/>
                </a:lnTo>
                <a:lnTo>
                  <a:pt x="35524" y="47045"/>
                </a:lnTo>
                <a:lnTo>
                  <a:pt x="34564" y="49926"/>
                </a:lnTo>
                <a:lnTo>
                  <a:pt x="33604" y="52806"/>
                </a:lnTo>
                <a:lnTo>
                  <a:pt x="32644" y="55686"/>
                </a:lnTo>
                <a:lnTo>
                  <a:pt x="30723" y="57607"/>
                </a:lnTo>
                <a:lnTo>
                  <a:pt x="29763" y="60487"/>
                </a:lnTo>
                <a:lnTo>
                  <a:pt x="27843" y="62392"/>
                </a:lnTo>
                <a:lnTo>
                  <a:pt x="25923" y="64328"/>
                </a:lnTo>
                <a:lnTo>
                  <a:pt x="24003" y="66233"/>
                </a:lnTo>
                <a:lnTo>
                  <a:pt x="22082" y="68168"/>
                </a:lnTo>
                <a:lnTo>
                  <a:pt x="20162" y="69113"/>
                </a:lnTo>
                <a:lnTo>
                  <a:pt x="17282" y="70073"/>
                </a:lnTo>
                <a:lnTo>
                  <a:pt x="15361" y="7104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" name="object 237"/>
          <p:cNvSpPr/>
          <p:nvPr/>
        </p:nvSpPr>
        <p:spPr>
          <a:xfrm>
            <a:off x="3249747" y="1457004"/>
            <a:ext cx="34549" cy="81594"/>
          </a:xfrm>
          <a:custGeom>
            <a:avLst/>
            <a:gdLst/>
            <a:ahLst/>
            <a:cxnLst/>
            <a:rect l="l" t="t" r="r" b="b"/>
            <a:pathLst>
              <a:path w="34549" h="81594">
                <a:moveTo>
                  <a:pt x="32628" y="64328"/>
                </a:moveTo>
                <a:lnTo>
                  <a:pt x="30708" y="63352"/>
                </a:lnTo>
                <a:lnTo>
                  <a:pt x="28788" y="62392"/>
                </a:lnTo>
                <a:lnTo>
                  <a:pt x="26868" y="61447"/>
                </a:lnTo>
                <a:lnTo>
                  <a:pt x="25908" y="60487"/>
                </a:lnTo>
                <a:lnTo>
                  <a:pt x="24947" y="58552"/>
                </a:lnTo>
                <a:lnTo>
                  <a:pt x="23987" y="57607"/>
                </a:lnTo>
                <a:lnTo>
                  <a:pt x="23987" y="55671"/>
                </a:lnTo>
                <a:lnTo>
                  <a:pt x="23027" y="53766"/>
                </a:lnTo>
                <a:lnTo>
                  <a:pt x="23027" y="40325"/>
                </a:lnTo>
                <a:lnTo>
                  <a:pt x="23987" y="37444"/>
                </a:lnTo>
                <a:lnTo>
                  <a:pt x="24947" y="34564"/>
                </a:lnTo>
                <a:lnTo>
                  <a:pt x="24947" y="31683"/>
                </a:lnTo>
                <a:lnTo>
                  <a:pt x="25908" y="28803"/>
                </a:lnTo>
                <a:lnTo>
                  <a:pt x="24947" y="0"/>
                </a:lnTo>
                <a:lnTo>
                  <a:pt x="21107" y="2880"/>
                </a:lnTo>
                <a:lnTo>
                  <a:pt x="17266" y="5760"/>
                </a:lnTo>
                <a:lnTo>
                  <a:pt x="14386" y="8641"/>
                </a:lnTo>
                <a:lnTo>
                  <a:pt x="11506" y="12481"/>
                </a:lnTo>
                <a:lnTo>
                  <a:pt x="8625" y="16322"/>
                </a:lnTo>
                <a:lnTo>
                  <a:pt x="6720" y="20162"/>
                </a:lnTo>
                <a:lnTo>
                  <a:pt x="4785" y="24002"/>
                </a:lnTo>
                <a:lnTo>
                  <a:pt x="2880" y="28803"/>
                </a:lnTo>
                <a:lnTo>
                  <a:pt x="1904" y="32644"/>
                </a:lnTo>
                <a:lnTo>
                  <a:pt x="944" y="37444"/>
                </a:lnTo>
                <a:lnTo>
                  <a:pt x="0" y="42245"/>
                </a:lnTo>
                <a:lnTo>
                  <a:pt x="0" y="55671"/>
                </a:lnTo>
                <a:lnTo>
                  <a:pt x="944" y="60487"/>
                </a:lnTo>
                <a:lnTo>
                  <a:pt x="1904" y="64328"/>
                </a:lnTo>
                <a:lnTo>
                  <a:pt x="3825" y="68168"/>
                </a:lnTo>
                <a:lnTo>
                  <a:pt x="5745" y="71048"/>
                </a:lnTo>
                <a:lnTo>
                  <a:pt x="8625" y="73913"/>
                </a:lnTo>
                <a:lnTo>
                  <a:pt x="11506" y="76794"/>
                </a:lnTo>
                <a:lnTo>
                  <a:pt x="15346" y="78729"/>
                </a:lnTo>
                <a:lnTo>
                  <a:pt x="19187" y="79674"/>
                </a:lnTo>
                <a:lnTo>
                  <a:pt x="23987" y="81594"/>
                </a:lnTo>
                <a:lnTo>
                  <a:pt x="34549" y="81594"/>
                </a:lnTo>
                <a:lnTo>
                  <a:pt x="32628" y="6432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" name="object 238"/>
          <p:cNvSpPr/>
          <p:nvPr/>
        </p:nvSpPr>
        <p:spPr>
          <a:xfrm>
            <a:off x="3342863" y="1414759"/>
            <a:ext cx="45110" cy="122880"/>
          </a:xfrm>
          <a:custGeom>
            <a:avLst/>
            <a:gdLst/>
            <a:ahLst/>
            <a:cxnLst/>
            <a:rect l="l" t="t" r="r" b="b"/>
            <a:pathLst>
              <a:path w="45110" h="122880">
                <a:moveTo>
                  <a:pt x="1904" y="121919"/>
                </a:moveTo>
                <a:lnTo>
                  <a:pt x="4800" y="121919"/>
                </a:lnTo>
                <a:lnTo>
                  <a:pt x="6705" y="122880"/>
                </a:lnTo>
                <a:lnTo>
                  <a:pt x="14386" y="122880"/>
                </a:lnTo>
                <a:lnTo>
                  <a:pt x="16306" y="121919"/>
                </a:lnTo>
                <a:lnTo>
                  <a:pt x="19187" y="121919"/>
                </a:lnTo>
                <a:lnTo>
                  <a:pt x="20147" y="120975"/>
                </a:lnTo>
                <a:lnTo>
                  <a:pt x="21107" y="120975"/>
                </a:lnTo>
                <a:lnTo>
                  <a:pt x="22067" y="119999"/>
                </a:lnTo>
                <a:lnTo>
                  <a:pt x="22067" y="119039"/>
                </a:lnTo>
                <a:lnTo>
                  <a:pt x="45110" y="3840"/>
                </a:lnTo>
                <a:lnTo>
                  <a:pt x="45110" y="975"/>
                </a:lnTo>
                <a:lnTo>
                  <a:pt x="44150" y="975"/>
                </a:lnTo>
                <a:lnTo>
                  <a:pt x="43190" y="0"/>
                </a:lnTo>
                <a:lnTo>
                  <a:pt x="26868" y="0"/>
                </a:lnTo>
                <a:lnTo>
                  <a:pt x="25907" y="975"/>
                </a:lnTo>
                <a:lnTo>
                  <a:pt x="24947" y="975"/>
                </a:lnTo>
                <a:lnTo>
                  <a:pt x="23987" y="1935"/>
                </a:lnTo>
                <a:lnTo>
                  <a:pt x="23027" y="2880"/>
                </a:lnTo>
                <a:lnTo>
                  <a:pt x="23027" y="3840"/>
                </a:lnTo>
                <a:lnTo>
                  <a:pt x="0" y="119039"/>
                </a:lnTo>
                <a:lnTo>
                  <a:pt x="0" y="120975"/>
                </a:lnTo>
                <a:lnTo>
                  <a:pt x="960" y="120975"/>
                </a:lnTo>
                <a:lnTo>
                  <a:pt x="960" y="121919"/>
                </a:lnTo>
                <a:lnTo>
                  <a:pt x="1904" y="12191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" name="object 239"/>
          <p:cNvSpPr/>
          <p:nvPr/>
        </p:nvSpPr>
        <p:spPr>
          <a:xfrm>
            <a:off x="3391814" y="1452204"/>
            <a:ext cx="84475" cy="86395"/>
          </a:xfrm>
          <a:custGeom>
            <a:avLst/>
            <a:gdLst/>
            <a:ahLst/>
            <a:cxnLst/>
            <a:rect l="l" t="t" r="r" b="b"/>
            <a:pathLst>
              <a:path w="84475" h="86395">
                <a:moveTo>
                  <a:pt x="960" y="53766"/>
                </a:moveTo>
                <a:lnTo>
                  <a:pt x="0" y="55686"/>
                </a:lnTo>
                <a:lnTo>
                  <a:pt x="0" y="70073"/>
                </a:lnTo>
                <a:lnTo>
                  <a:pt x="960" y="72969"/>
                </a:lnTo>
                <a:lnTo>
                  <a:pt x="1920" y="75849"/>
                </a:lnTo>
                <a:lnTo>
                  <a:pt x="2880" y="78714"/>
                </a:lnTo>
                <a:lnTo>
                  <a:pt x="4800" y="80634"/>
                </a:lnTo>
                <a:lnTo>
                  <a:pt x="6720" y="82555"/>
                </a:lnTo>
                <a:lnTo>
                  <a:pt x="8641" y="83530"/>
                </a:lnTo>
                <a:lnTo>
                  <a:pt x="11521" y="84475"/>
                </a:lnTo>
                <a:lnTo>
                  <a:pt x="14401" y="86395"/>
                </a:lnTo>
                <a:lnTo>
                  <a:pt x="28803" y="86395"/>
                </a:lnTo>
                <a:lnTo>
                  <a:pt x="31683" y="85435"/>
                </a:lnTo>
                <a:lnTo>
                  <a:pt x="34564" y="84475"/>
                </a:lnTo>
                <a:lnTo>
                  <a:pt x="37444" y="82555"/>
                </a:lnTo>
                <a:lnTo>
                  <a:pt x="40309" y="80634"/>
                </a:lnTo>
                <a:lnTo>
                  <a:pt x="43205" y="78714"/>
                </a:lnTo>
                <a:lnTo>
                  <a:pt x="45125" y="76809"/>
                </a:lnTo>
                <a:lnTo>
                  <a:pt x="47030" y="74874"/>
                </a:lnTo>
                <a:lnTo>
                  <a:pt x="49926" y="72969"/>
                </a:lnTo>
                <a:lnTo>
                  <a:pt x="50871" y="71033"/>
                </a:lnTo>
                <a:lnTo>
                  <a:pt x="51831" y="69128"/>
                </a:lnTo>
                <a:lnTo>
                  <a:pt x="49926" y="81594"/>
                </a:lnTo>
                <a:lnTo>
                  <a:pt x="49926" y="83530"/>
                </a:lnTo>
                <a:lnTo>
                  <a:pt x="50871" y="84475"/>
                </a:lnTo>
                <a:lnTo>
                  <a:pt x="53766" y="84475"/>
                </a:lnTo>
                <a:lnTo>
                  <a:pt x="54711" y="85435"/>
                </a:lnTo>
                <a:lnTo>
                  <a:pt x="61432" y="85435"/>
                </a:lnTo>
                <a:lnTo>
                  <a:pt x="63352" y="84475"/>
                </a:lnTo>
                <a:lnTo>
                  <a:pt x="67208" y="84475"/>
                </a:lnTo>
                <a:lnTo>
                  <a:pt x="67208" y="83530"/>
                </a:lnTo>
                <a:lnTo>
                  <a:pt x="68153" y="83530"/>
                </a:lnTo>
                <a:lnTo>
                  <a:pt x="68153" y="81594"/>
                </a:lnTo>
                <a:lnTo>
                  <a:pt x="84475" y="2880"/>
                </a:lnTo>
                <a:lnTo>
                  <a:pt x="84475" y="1920"/>
                </a:lnTo>
                <a:lnTo>
                  <a:pt x="83515" y="960"/>
                </a:lnTo>
                <a:lnTo>
                  <a:pt x="82555" y="960"/>
                </a:lnTo>
                <a:lnTo>
                  <a:pt x="81594" y="0"/>
                </a:lnTo>
                <a:lnTo>
                  <a:pt x="66233" y="0"/>
                </a:lnTo>
                <a:lnTo>
                  <a:pt x="65272" y="960"/>
                </a:lnTo>
                <a:lnTo>
                  <a:pt x="63352" y="960"/>
                </a:lnTo>
                <a:lnTo>
                  <a:pt x="63352" y="1920"/>
                </a:lnTo>
                <a:lnTo>
                  <a:pt x="62392" y="1920"/>
                </a:lnTo>
                <a:lnTo>
                  <a:pt x="62392" y="2880"/>
                </a:lnTo>
                <a:lnTo>
                  <a:pt x="55671" y="37444"/>
                </a:lnTo>
                <a:lnTo>
                  <a:pt x="54711" y="41285"/>
                </a:lnTo>
                <a:lnTo>
                  <a:pt x="52806" y="45125"/>
                </a:lnTo>
                <a:lnTo>
                  <a:pt x="50871" y="48966"/>
                </a:lnTo>
                <a:lnTo>
                  <a:pt x="48966" y="52806"/>
                </a:lnTo>
                <a:lnTo>
                  <a:pt x="47030" y="55686"/>
                </a:lnTo>
                <a:lnTo>
                  <a:pt x="45125" y="58567"/>
                </a:lnTo>
                <a:lnTo>
                  <a:pt x="42245" y="61447"/>
                </a:lnTo>
                <a:lnTo>
                  <a:pt x="40309" y="63352"/>
                </a:lnTo>
                <a:lnTo>
                  <a:pt x="37444" y="65288"/>
                </a:lnTo>
                <a:lnTo>
                  <a:pt x="34564" y="67193"/>
                </a:lnTo>
                <a:lnTo>
                  <a:pt x="26883" y="67193"/>
                </a:lnTo>
                <a:lnTo>
                  <a:pt x="25923" y="66248"/>
                </a:lnTo>
                <a:lnTo>
                  <a:pt x="24963" y="66248"/>
                </a:lnTo>
                <a:lnTo>
                  <a:pt x="24002" y="65288"/>
                </a:lnTo>
                <a:lnTo>
                  <a:pt x="24002" y="64312"/>
                </a:lnTo>
                <a:lnTo>
                  <a:pt x="23042" y="63352"/>
                </a:lnTo>
                <a:lnTo>
                  <a:pt x="23042" y="51846"/>
                </a:lnTo>
                <a:lnTo>
                  <a:pt x="24002" y="49926"/>
                </a:lnTo>
                <a:lnTo>
                  <a:pt x="32644" y="2880"/>
                </a:lnTo>
                <a:lnTo>
                  <a:pt x="33604" y="2880"/>
                </a:lnTo>
                <a:lnTo>
                  <a:pt x="32644" y="1920"/>
                </a:lnTo>
                <a:lnTo>
                  <a:pt x="32644" y="960"/>
                </a:lnTo>
                <a:lnTo>
                  <a:pt x="31683" y="960"/>
                </a:lnTo>
                <a:lnTo>
                  <a:pt x="30723" y="0"/>
                </a:lnTo>
                <a:lnTo>
                  <a:pt x="14401" y="0"/>
                </a:lnTo>
                <a:lnTo>
                  <a:pt x="13441" y="960"/>
                </a:lnTo>
                <a:lnTo>
                  <a:pt x="12481" y="960"/>
                </a:lnTo>
                <a:lnTo>
                  <a:pt x="11521" y="1920"/>
                </a:lnTo>
                <a:lnTo>
                  <a:pt x="10561" y="2880"/>
                </a:lnTo>
                <a:lnTo>
                  <a:pt x="960" y="51846"/>
                </a:lnTo>
                <a:lnTo>
                  <a:pt x="960" y="5376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" name="object 240"/>
          <p:cNvSpPr/>
          <p:nvPr/>
        </p:nvSpPr>
        <p:spPr>
          <a:xfrm>
            <a:off x="3486851" y="1431096"/>
            <a:ext cx="57591" cy="107502"/>
          </a:xfrm>
          <a:custGeom>
            <a:avLst/>
            <a:gdLst/>
            <a:ahLst/>
            <a:cxnLst/>
            <a:rect l="l" t="t" r="r" b="b"/>
            <a:pathLst>
              <a:path w="57591" h="107502">
                <a:moveTo>
                  <a:pt x="27843" y="87355"/>
                </a:moveTo>
                <a:lnTo>
                  <a:pt x="26883" y="86395"/>
                </a:lnTo>
                <a:lnTo>
                  <a:pt x="25923" y="84460"/>
                </a:lnTo>
                <a:lnTo>
                  <a:pt x="25923" y="79674"/>
                </a:lnTo>
                <a:lnTo>
                  <a:pt x="26883" y="77739"/>
                </a:lnTo>
                <a:lnTo>
                  <a:pt x="26883" y="75834"/>
                </a:lnTo>
                <a:lnTo>
                  <a:pt x="34564" y="39349"/>
                </a:lnTo>
                <a:lnTo>
                  <a:pt x="52806" y="39349"/>
                </a:lnTo>
                <a:lnTo>
                  <a:pt x="52806" y="38389"/>
                </a:lnTo>
                <a:lnTo>
                  <a:pt x="53751" y="37429"/>
                </a:lnTo>
                <a:lnTo>
                  <a:pt x="54711" y="37429"/>
                </a:lnTo>
                <a:lnTo>
                  <a:pt x="54711" y="36469"/>
                </a:lnTo>
                <a:lnTo>
                  <a:pt x="55686" y="35509"/>
                </a:lnTo>
                <a:lnTo>
                  <a:pt x="55686" y="33588"/>
                </a:lnTo>
                <a:lnTo>
                  <a:pt x="56647" y="32628"/>
                </a:lnTo>
                <a:lnTo>
                  <a:pt x="56647" y="28788"/>
                </a:lnTo>
                <a:lnTo>
                  <a:pt x="57591" y="27828"/>
                </a:lnTo>
                <a:lnTo>
                  <a:pt x="57591" y="23027"/>
                </a:lnTo>
                <a:lnTo>
                  <a:pt x="56647" y="22067"/>
                </a:lnTo>
                <a:lnTo>
                  <a:pt x="56647" y="21107"/>
                </a:lnTo>
                <a:lnTo>
                  <a:pt x="38404" y="21107"/>
                </a:lnTo>
                <a:lnTo>
                  <a:pt x="41285" y="3825"/>
                </a:lnTo>
                <a:lnTo>
                  <a:pt x="41285" y="1904"/>
                </a:lnTo>
                <a:lnTo>
                  <a:pt x="40325" y="944"/>
                </a:lnTo>
                <a:lnTo>
                  <a:pt x="39364" y="944"/>
                </a:lnTo>
                <a:lnTo>
                  <a:pt x="37444" y="0"/>
                </a:lnTo>
                <a:lnTo>
                  <a:pt x="25923" y="0"/>
                </a:lnTo>
                <a:lnTo>
                  <a:pt x="24002" y="944"/>
                </a:lnTo>
                <a:lnTo>
                  <a:pt x="21122" y="944"/>
                </a:lnTo>
                <a:lnTo>
                  <a:pt x="20162" y="1904"/>
                </a:lnTo>
                <a:lnTo>
                  <a:pt x="19202" y="2880"/>
                </a:lnTo>
                <a:lnTo>
                  <a:pt x="19202" y="3825"/>
                </a:lnTo>
                <a:lnTo>
                  <a:pt x="15361" y="21107"/>
                </a:lnTo>
                <a:lnTo>
                  <a:pt x="5760" y="21107"/>
                </a:lnTo>
                <a:lnTo>
                  <a:pt x="4800" y="22067"/>
                </a:lnTo>
                <a:lnTo>
                  <a:pt x="3840" y="23027"/>
                </a:lnTo>
                <a:lnTo>
                  <a:pt x="2880" y="23987"/>
                </a:lnTo>
                <a:lnTo>
                  <a:pt x="1920" y="24947"/>
                </a:lnTo>
                <a:lnTo>
                  <a:pt x="1920" y="26868"/>
                </a:lnTo>
                <a:lnTo>
                  <a:pt x="960" y="28788"/>
                </a:lnTo>
                <a:lnTo>
                  <a:pt x="960" y="33588"/>
                </a:lnTo>
                <a:lnTo>
                  <a:pt x="0" y="34549"/>
                </a:lnTo>
                <a:lnTo>
                  <a:pt x="0" y="37429"/>
                </a:lnTo>
                <a:lnTo>
                  <a:pt x="960" y="38389"/>
                </a:lnTo>
                <a:lnTo>
                  <a:pt x="960" y="39349"/>
                </a:lnTo>
                <a:lnTo>
                  <a:pt x="12481" y="39349"/>
                </a:lnTo>
                <a:lnTo>
                  <a:pt x="4800" y="77739"/>
                </a:lnTo>
                <a:lnTo>
                  <a:pt x="4800" y="78714"/>
                </a:lnTo>
                <a:lnTo>
                  <a:pt x="3840" y="78714"/>
                </a:lnTo>
                <a:lnTo>
                  <a:pt x="3840" y="82555"/>
                </a:lnTo>
                <a:lnTo>
                  <a:pt x="2880" y="83515"/>
                </a:lnTo>
                <a:lnTo>
                  <a:pt x="2880" y="91180"/>
                </a:lnTo>
                <a:lnTo>
                  <a:pt x="3840" y="94076"/>
                </a:lnTo>
                <a:lnTo>
                  <a:pt x="4800" y="96956"/>
                </a:lnTo>
                <a:lnTo>
                  <a:pt x="5760" y="98861"/>
                </a:lnTo>
                <a:lnTo>
                  <a:pt x="6720" y="101742"/>
                </a:lnTo>
                <a:lnTo>
                  <a:pt x="8641" y="102702"/>
                </a:lnTo>
                <a:lnTo>
                  <a:pt x="10561" y="104637"/>
                </a:lnTo>
                <a:lnTo>
                  <a:pt x="12481" y="105582"/>
                </a:lnTo>
                <a:lnTo>
                  <a:pt x="15361" y="106542"/>
                </a:lnTo>
                <a:lnTo>
                  <a:pt x="18242" y="107502"/>
                </a:lnTo>
                <a:lnTo>
                  <a:pt x="29763" y="107502"/>
                </a:lnTo>
                <a:lnTo>
                  <a:pt x="31683" y="106542"/>
                </a:lnTo>
                <a:lnTo>
                  <a:pt x="34564" y="106542"/>
                </a:lnTo>
                <a:lnTo>
                  <a:pt x="35524" y="105582"/>
                </a:lnTo>
                <a:lnTo>
                  <a:pt x="38404" y="105582"/>
                </a:lnTo>
                <a:lnTo>
                  <a:pt x="39364" y="104637"/>
                </a:lnTo>
                <a:lnTo>
                  <a:pt x="40325" y="104637"/>
                </a:lnTo>
                <a:lnTo>
                  <a:pt x="40325" y="103662"/>
                </a:lnTo>
                <a:lnTo>
                  <a:pt x="41285" y="102702"/>
                </a:lnTo>
                <a:lnTo>
                  <a:pt x="42245" y="100797"/>
                </a:lnTo>
                <a:lnTo>
                  <a:pt x="42245" y="99822"/>
                </a:lnTo>
                <a:lnTo>
                  <a:pt x="43190" y="98861"/>
                </a:lnTo>
                <a:lnTo>
                  <a:pt x="43190" y="95981"/>
                </a:lnTo>
                <a:lnTo>
                  <a:pt x="44165" y="95021"/>
                </a:lnTo>
                <a:lnTo>
                  <a:pt x="44165" y="87355"/>
                </a:lnTo>
                <a:lnTo>
                  <a:pt x="40325" y="87355"/>
                </a:lnTo>
                <a:lnTo>
                  <a:pt x="39364" y="88300"/>
                </a:lnTo>
                <a:lnTo>
                  <a:pt x="36484" y="88300"/>
                </a:lnTo>
                <a:lnTo>
                  <a:pt x="35524" y="89260"/>
                </a:lnTo>
                <a:lnTo>
                  <a:pt x="30723" y="89260"/>
                </a:lnTo>
                <a:lnTo>
                  <a:pt x="28803" y="88300"/>
                </a:lnTo>
                <a:lnTo>
                  <a:pt x="27843" y="8735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" name="object 241"/>
          <p:cNvSpPr/>
          <p:nvPr/>
        </p:nvSpPr>
        <p:spPr>
          <a:xfrm>
            <a:off x="3545403" y="1417640"/>
            <a:ext cx="45125" cy="119999"/>
          </a:xfrm>
          <a:custGeom>
            <a:avLst/>
            <a:gdLst/>
            <a:ahLst/>
            <a:cxnLst/>
            <a:rect l="l" t="t" r="r" b="b"/>
            <a:pathLst>
              <a:path w="45125" h="119999">
                <a:moveTo>
                  <a:pt x="15361" y="37444"/>
                </a:moveTo>
                <a:lnTo>
                  <a:pt x="0" y="116159"/>
                </a:lnTo>
                <a:lnTo>
                  <a:pt x="0" y="118094"/>
                </a:lnTo>
                <a:lnTo>
                  <a:pt x="975" y="119039"/>
                </a:lnTo>
                <a:lnTo>
                  <a:pt x="4815" y="119039"/>
                </a:lnTo>
                <a:lnTo>
                  <a:pt x="5760" y="119999"/>
                </a:lnTo>
                <a:lnTo>
                  <a:pt x="14401" y="119999"/>
                </a:lnTo>
                <a:lnTo>
                  <a:pt x="15361" y="119039"/>
                </a:lnTo>
                <a:lnTo>
                  <a:pt x="19202" y="119039"/>
                </a:lnTo>
                <a:lnTo>
                  <a:pt x="20162" y="118094"/>
                </a:lnTo>
                <a:lnTo>
                  <a:pt x="21122" y="118094"/>
                </a:lnTo>
                <a:lnTo>
                  <a:pt x="21122" y="117119"/>
                </a:lnTo>
                <a:lnTo>
                  <a:pt x="22082" y="117119"/>
                </a:lnTo>
                <a:lnTo>
                  <a:pt x="22082" y="116159"/>
                </a:lnTo>
                <a:lnTo>
                  <a:pt x="37444" y="37444"/>
                </a:lnTo>
                <a:lnTo>
                  <a:pt x="37444" y="35524"/>
                </a:lnTo>
                <a:lnTo>
                  <a:pt x="35524" y="35524"/>
                </a:lnTo>
                <a:lnTo>
                  <a:pt x="34564" y="34564"/>
                </a:lnTo>
                <a:lnTo>
                  <a:pt x="19202" y="34564"/>
                </a:lnTo>
                <a:lnTo>
                  <a:pt x="18242" y="35524"/>
                </a:lnTo>
                <a:lnTo>
                  <a:pt x="16322" y="35524"/>
                </a:lnTo>
                <a:lnTo>
                  <a:pt x="16322" y="36484"/>
                </a:lnTo>
                <a:lnTo>
                  <a:pt x="15361" y="36484"/>
                </a:lnTo>
                <a:lnTo>
                  <a:pt x="15361" y="37444"/>
                </a:lnTo>
                <a:close/>
              </a:path>
              <a:path w="45125" h="119999">
                <a:moveTo>
                  <a:pt x="19202" y="19202"/>
                </a:moveTo>
                <a:lnTo>
                  <a:pt x="20162" y="20177"/>
                </a:lnTo>
                <a:lnTo>
                  <a:pt x="21122" y="21122"/>
                </a:lnTo>
                <a:lnTo>
                  <a:pt x="22082" y="22082"/>
                </a:lnTo>
                <a:lnTo>
                  <a:pt x="23042" y="22082"/>
                </a:lnTo>
                <a:lnTo>
                  <a:pt x="24963" y="23042"/>
                </a:lnTo>
                <a:lnTo>
                  <a:pt x="34564" y="23042"/>
                </a:lnTo>
                <a:lnTo>
                  <a:pt x="35524" y="22082"/>
                </a:lnTo>
                <a:lnTo>
                  <a:pt x="37444" y="22082"/>
                </a:lnTo>
                <a:lnTo>
                  <a:pt x="39364" y="21122"/>
                </a:lnTo>
                <a:lnTo>
                  <a:pt x="40325" y="20177"/>
                </a:lnTo>
                <a:lnTo>
                  <a:pt x="41285" y="19202"/>
                </a:lnTo>
                <a:lnTo>
                  <a:pt x="42245" y="18242"/>
                </a:lnTo>
                <a:lnTo>
                  <a:pt x="43205" y="17282"/>
                </a:lnTo>
                <a:lnTo>
                  <a:pt x="43205" y="15361"/>
                </a:lnTo>
                <a:lnTo>
                  <a:pt x="44165" y="13456"/>
                </a:lnTo>
                <a:lnTo>
                  <a:pt x="44165" y="11521"/>
                </a:lnTo>
                <a:lnTo>
                  <a:pt x="45125" y="9616"/>
                </a:lnTo>
                <a:lnTo>
                  <a:pt x="45125" y="4800"/>
                </a:lnTo>
                <a:lnTo>
                  <a:pt x="44165" y="2895"/>
                </a:lnTo>
                <a:lnTo>
                  <a:pt x="44165" y="1935"/>
                </a:lnTo>
                <a:lnTo>
                  <a:pt x="43205" y="960"/>
                </a:lnTo>
                <a:lnTo>
                  <a:pt x="42245" y="960"/>
                </a:lnTo>
                <a:lnTo>
                  <a:pt x="40325" y="0"/>
                </a:lnTo>
                <a:lnTo>
                  <a:pt x="27843" y="0"/>
                </a:lnTo>
                <a:lnTo>
                  <a:pt x="25923" y="960"/>
                </a:lnTo>
                <a:lnTo>
                  <a:pt x="24963" y="1935"/>
                </a:lnTo>
                <a:lnTo>
                  <a:pt x="24003" y="1935"/>
                </a:lnTo>
                <a:lnTo>
                  <a:pt x="22082" y="2895"/>
                </a:lnTo>
                <a:lnTo>
                  <a:pt x="21122" y="4800"/>
                </a:lnTo>
                <a:lnTo>
                  <a:pt x="21122" y="5775"/>
                </a:lnTo>
                <a:lnTo>
                  <a:pt x="20162" y="7680"/>
                </a:lnTo>
                <a:lnTo>
                  <a:pt x="19202" y="9616"/>
                </a:lnTo>
                <a:lnTo>
                  <a:pt x="19202" y="11521"/>
                </a:lnTo>
                <a:lnTo>
                  <a:pt x="18242" y="13456"/>
                </a:lnTo>
                <a:lnTo>
                  <a:pt x="18242" y="18242"/>
                </a:lnTo>
                <a:lnTo>
                  <a:pt x="19202" y="1920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" name="object 242"/>
          <p:cNvSpPr/>
          <p:nvPr/>
        </p:nvSpPr>
        <p:spPr>
          <a:xfrm>
            <a:off x="3617412" y="1517492"/>
            <a:ext cx="14386" cy="21107"/>
          </a:xfrm>
          <a:custGeom>
            <a:avLst/>
            <a:gdLst/>
            <a:ahLst/>
            <a:cxnLst/>
            <a:rect l="l" t="t" r="r" b="b"/>
            <a:pathLst>
              <a:path w="14386" h="21107">
                <a:moveTo>
                  <a:pt x="8641" y="3840"/>
                </a:moveTo>
                <a:lnTo>
                  <a:pt x="5760" y="3840"/>
                </a:lnTo>
                <a:lnTo>
                  <a:pt x="4800" y="2865"/>
                </a:lnTo>
                <a:lnTo>
                  <a:pt x="2880" y="1905"/>
                </a:lnTo>
                <a:lnTo>
                  <a:pt x="960" y="960"/>
                </a:lnTo>
                <a:lnTo>
                  <a:pt x="0" y="0"/>
                </a:lnTo>
                <a:lnTo>
                  <a:pt x="2880" y="21107"/>
                </a:lnTo>
                <a:lnTo>
                  <a:pt x="14386" y="21107"/>
                </a:lnTo>
                <a:lnTo>
                  <a:pt x="10546" y="3840"/>
                </a:lnTo>
                <a:lnTo>
                  <a:pt x="8641" y="3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" name="object 243"/>
          <p:cNvSpPr/>
          <p:nvPr/>
        </p:nvSpPr>
        <p:spPr>
          <a:xfrm>
            <a:off x="3591488" y="1450284"/>
            <a:ext cx="84475" cy="88315"/>
          </a:xfrm>
          <a:custGeom>
            <a:avLst/>
            <a:gdLst/>
            <a:ahLst/>
            <a:cxnLst/>
            <a:rect l="l" t="t" r="r" b="b"/>
            <a:pathLst>
              <a:path w="84475" h="88315">
                <a:moveTo>
                  <a:pt x="84475" y="22082"/>
                </a:moveTo>
                <a:lnTo>
                  <a:pt x="82555" y="18242"/>
                </a:lnTo>
                <a:lnTo>
                  <a:pt x="81594" y="14401"/>
                </a:lnTo>
                <a:lnTo>
                  <a:pt x="78714" y="10561"/>
                </a:lnTo>
                <a:lnTo>
                  <a:pt x="75834" y="8641"/>
                </a:lnTo>
                <a:lnTo>
                  <a:pt x="72953" y="5760"/>
                </a:lnTo>
                <a:lnTo>
                  <a:pt x="70073" y="3840"/>
                </a:lnTo>
                <a:lnTo>
                  <a:pt x="65272" y="1920"/>
                </a:lnTo>
                <a:lnTo>
                  <a:pt x="61432" y="960"/>
                </a:lnTo>
                <a:lnTo>
                  <a:pt x="55671" y="0"/>
                </a:lnTo>
                <a:lnTo>
                  <a:pt x="44150" y="0"/>
                </a:lnTo>
                <a:lnTo>
                  <a:pt x="38404" y="960"/>
                </a:lnTo>
                <a:lnTo>
                  <a:pt x="33604" y="2880"/>
                </a:lnTo>
                <a:lnTo>
                  <a:pt x="28803" y="3840"/>
                </a:lnTo>
                <a:lnTo>
                  <a:pt x="24963" y="6720"/>
                </a:lnTo>
                <a:lnTo>
                  <a:pt x="21122" y="9601"/>
                </a:lnTo>
                <a:lnTo>
                  <a:pt x="17282" y="12481"/>
                </a:lnTo>
                <a:lnTo>
                  <a:pt x="14401" y="15361"/>
                </a:lnTo>
                <a:lnTo>
                  <a:pt x="11521" y="19202"/>
                </a:lnTo>
                <a:lnTo>
                  <a:pt x="8641" y="23042"/>
                </a:lnTo>
                <a:lnTo>
                  <a:pt x="6720" y="26883"/>
                </a:lnTo>
                <a:lnTo>
                  <a:pt x="4800" y="30723"/>
                </a:lnTo>
                <a:lnTo>
                  <a:pt x="2880" y="35524"/>
                </a:lnTo>
                <a:lnTo>
                  <a:pt x="1920" y="39364"/>
                </a:lnTo>
                <a:lnTo>
                  <a:pt x="960" y="44165"/>
                </a:lnTo>
                <a:lnTo>
                  <a:pt x="0" y="48966"/>
                </a:lnTo>
                <a:lnTo>
                  <a:pt x="0" y="62392"/>
                </a:lnTo>
                <a:lnTo>
                  <a:pt x="960" y="67208"/>
                </a:lnTo>
                <a:lnTo>
                  <a:pt x="1920" y="71048"/>
                </a:lnTo>
                <a:lnTo>
                  <a:pt x="2880" y="74889"/>
                </a:lnTo>
                <a:lnTo>
                  <a:pt x="5760" y="77769"/>
                </a:lnTo>
                <a:lnTo>
                  <a:pt x="8641" y="80634"/>
                </a:lnTo>
                <a:lnTo>
                  <a:pt x="11521" y="83515"/>
                </a:lnTo>
                <a:lnTo>
                  <a:pt x="15361" y="85450"/>
                </a:lnTo>
                <a:lnTo>
                  <a:pt x="19202" y="86395"/>
                </a:lnTo>
                <a:lnTo>
                  <a:pt x="24002" y="88315"/>
                </a:lnTo>
                <a:lnTo>
                  <a:pt x="28803" y="88315"/>
                </a:lnTo>
                <a:lnTo>
                  <a:pt x="25923" y="67208"/>
                </a:lnTo>
                <a:lnTo>
                  <a:pt x="24963" y="65272"/>
                </a:lnTo>
                <a:lnTo>
                  <a:pt x="24002" y="64328"/>
                </a:lnTo>
                <a:lnTo>
                  <a:pt x="23042" y="62392"/>
                </a:lnTo>
                <a:lnTo>
                  <a:pt x="23042" y="47045"/>
                </a:lnTo>
                <a:lnTo>
                  <a:pt x="24002" y="44165"/>
                </a:lnTo>
                <a:lnTo>
                  <a:pt x="24002" y="41285"/>
                </a:lnTo>
                <a:lnTo>
                  <a:pt x="24963" y="38404"/>
                </a:lnTo>
                <a:lnTo>
                  <a:pt x="25923" y="35524"/>
                </a:lnTo>
                <a:lnTo>
                  <a:pt x="26883" y="32644"/>
                </a:lnTo>
                <a:lnTo>
                  <a:pt x="28803" y="30723"/>
                </a:lnTo>
                <a:lnTo>
                  <a:pt x="29763" y="27843"/>
                </a:lnTo>
                <a:lnTo>
                  <a:pt x="31683" y="25923"/>
                </a:lnTo>
                <a:lnTo>
                  <a:pt x="33604" y="24002"/>
                </a:lnTo>
                <a:lnTo>
                  <a:pt x="35524" y="22082"/>
                </a:lnTo>
                <a:lnTo>
                  <a:pt x="37444" y="20162"/>
                </a:lnTo>
                <a:lnTo>
                  <a:pt x="39364" y="19202"/>
                </a:lnTo>
                <a:lnTo>
                  <a:pt x="42245" y="18242"/>
                </a:lnTo>
                <a:lnTo>
                  <a:pt x="45125" y="17282"/>
                </a:lnTo>
                <a:lnTo>
                  <a:pt x="49926" y="17282"/>
                </a:lnTo>
                <a:lnTo>
                  <a:pt x="52806" y="18242"/>
                </a:lnTo>
                <a:lnTo>
                  <a:pt x="53751" y="18242"/>
                </a:lnTo>
                <a:lnTo>
                  <a:pt x="55671" y="19202"/>
                </a:lnTo>
                <a:lnTo>
                  <a:pt x="57591" y="20162"/>
                </a:lnTo>
                <a:lnTo>
                  <a:pt x="58552" y="22082"/>
                </a:lnTo>
                <a:lnTo>
                  <a:pt x="59512" y="23042"/>
                </a:lnTo>
                <a:lnTo>
                  <a:pt x="60472" y="24963"/>
                </a:lnTo>
                <a:lnTo>
                  <a:pt x="61432" y="26883"/>
                </a:lnTo>
                <a:lnTo>
                  <a:pt x="61432" y="41285"/>
                </a:lnTo>
                <a:lnTo>
                  <a:pt x="60472" y="44165"/>
                </a:lnTo>
                <a:lnTo>
                  <a:pt x="60472" y="47045"/>
                </a:lnTo>
                <a:lnTo>
                  <a:pt x="59512" y="49926"/>
                </a:lnTo>
                <a:lnTo>
                  <a:pt x="58552" y="52806"/>
                </a:lnTo>
                <a:lnTo>
                  <a:pt x="57591" y="55686"/>
                </a:lnTo>
                <a:lnTo>
                  <a:pt x="55671" y="57607"/>
                </a:lnTo>
                <a:lnTo>
                  <a:pt x="54711" y="60487"/>
                </a:lnTo>
                <a:lnTo>
                  <a:pt x="52806" y="62392"/>
                </a:lnTo>
                <a:lnTo>
                  <a:pt x="50871" y="64328"/>
                </a:lnTo>
                <a:lnTo>
                  <a:pt x="48966" y="66233"/>
                </a:lnTo>
                <a:lnTo>
                  <a:pt x="47030" y="68168"/>
                </a:lnTo>
                <a:lnTo>
                  <a:pt x="45125" y="69113"/>
                </a:lnTo>
                <a:lnTo>
                  <a:pt x="42245" y="70073"/>
                </a:lnTo>
                <a:lnTo>
                  <a:pt x="40309" y="71048"/>
                </a:lnTo>
                <a:lnTo>
                  <a:pt x="36469" y="71048"/>
                </a:lnTo>
                <a:lnTo>
                  <a:pt x="40309" y="88315"/>
                </a:lnTo>
                <a:lnTo>
                  <a:pt x="46085" y="87355"/>
                </a:lnTo>
                <a:lnTo>
                  <a:pt x="50871" y="86395"/>
                </a:lnTo>
                <a:lnTo>
                  <a:pt x="55671" y="84475"/>
                </a:lnTo>
                <a:lnTo>
                  <a:pt x="59512" y="82555"/>
                </a:lnTo>
                <a:lnTo>
                  <a:pt x="63352" y="79674"/>
                </a:lnTo>
                <a:lnTo>
                  <a:pt x="67193" y="76794"/>
                </a:lnTo>
                <a:lnTo>
                  <a:pt x="71033" y="72953"/>
                </a:lnTo>
                <a:lnTo>
                  <a:pt x="72953" y="69113"/>
                </a:lnTo>
                <a:lnTo>
                  <a:pt x="75834" y="66233"/>
                </a:lnTo>
                <a:lnTo>
                  <a:pt x="77754" y="61447"/>
                </a:lnTo>
                <a:lnTo>
                  <a:pt x="79674" y="57607"/>
                </a:lnTo>
                <a:lnTo>
                  <a:pt x="81594" y="53766"/>
                </a:lnTo>
                <a:lnTo>
                  <a:pt x="82555" y="48966"/>
                </a:lnTo>
                <a:lnTo>
                  <a:pt x="83515" y="44165"/>
                </a:lnTo>
                <a:lnTo>
                  <a:pt x="84475" y="40325"/>
                </a:lnTo>
                <a:lnTo>
                  <a:pt x="84475" y="220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" name="object 244"/>
          <p:cNvSpPr/>
          <p:nvPr/>
        </p:nvSpPr>
        <p:spPr>
          <a:xfrm>
            <a:off x="3684605" y="1450284"/>
            <a:ext cx="84475" cy="87355"/>
          </a:xfrm>
          <a:custGeom>
            <a:avLst/>
            <a:gdLst/>
            <a:ahLst/>
            <a:cxnLst/>
            <a:rect l="l" t="t" r="r" b="b"/>
            <a:pathLst>
              <a:path w="84475" h="87355">
                <a:moveTo>
                  <a:pt x="60472" y="36484"/>
                </a:moveTo>
                <a:lnTo>
                  <a:pt x="50886" y="83515"/>
                </a:lnTo>
                <a:lnTo>
                  <a:pt x="50886" y="84475"/>
                </a:lnTo>
                <a:lnTo>
                  <a:pt x="51831" y="85450"/>
                </a:lnTo>
                <a:lnTo>
                  <a:pt x="52791" y="86395"/>
                </a:lnTo>
                <a:lnTo>
                  <a:pt x="56631" y="86395"/>
                </a:lnTo>
                <a:lnTo>
                  <a:pt x="57607" y="87355"/>
                </a:lnTo>
                <a:lnTo>
                  <a:pt x="65272" y="87355"/>
                </a:lnTo>
                <a:lnTo>
                  <a:pt x="67193" y="86395"/>
                </a:lnTo>
                <a:lnTo>
                  <a:pt x="70073" y="86395"/>
                </a:lnTo>
                <a:lnTo>
                  <a:pt x="71033" y="85450"/>
                </a:lnTo>
                <a:lnTo>
                  <a:pt x="72953" y="85450"/>
                </a:lnTo>
                <a:lnTo>
                  <a:pt x="72953" y="84475"/>
                </a:lnTo>
                <a:lnTo>
                  <a:pt x="73913" y="83515"/>
                </a:lnTo>
                <a:lnTo>
                  <a:pt x="83515" y="35524"/>
                </a:lnTo>
                <a:lnTo>
                  <a:pt x="83515" y="32644"/>
                </a:lnTo>
                <a:lnTo>
                  <a:pt x="84475" y="30723"/>
                </a:lnTo>
                <a:lnTo>
                  <a:pt x="84475" y="16322"/>
                </a:lnTo>
                <a:lnTo>
                  <a:pt x="83515" y="14401"/>
                </a:lnTo>
                <a:lnTo>
                  <a:pt x="82555" y="11521"/>
                </a:lnTo>
                <a:lnTo>
                  <a:pt x="81594" y="8641"/>
                </a:lnTo>
                <a:lnTo>
                  <a:pt x="79674" y="6720"/>
                </a:lnTo>
                <a:lnTo>
                  <a:pt x="77754" y="4800"/>
                </a:lnTo>
                <a:lnTo>
                  <a:pt x="75834" y="2880"/>
                </a:lnTo>
                <a:lnTo>
                  <a:pt x="72953" y="1920"/>
                </a:lnTo>
                <a:lnTo>
                  <a:pt x="70073" y="960"/>
                </a:lnTo>
                <a:lnTo>
                  <a:pt x="66233" y="0"/>
                </a:lnTo>
                <a:lnTo>
                  <a:pt x="59512" y="0"/>
                </a:lnTo>
                <a:lnTo>
                  <a:pt x="55671" y="960"/>
                </a:lnTo>
                <a:lnTo>
                  <a:pt x="52791" y="1920"/>
                </a:lnTo>
                <a:lnTo>
                  <a:pt x="49926" y="2880"/>
                </a:lnTo>
                <a:lnTo>
                  <a:pt x="47045" y="3840"/>
                </a:lnTo>
                <a:lnTo>
                  <a:pt x="44165" y="5760"/>
                </a:lnTo>
                <a:lnTo>
                  <a:pt x="41269" y="7680"/>
                </a:lnTo>
                <a:lnTo>
                  <a:pt x="39364" y="9601"/>
                </a:lnTo>
                <a:lnTo>
                  <a:pt x="36484" y="11521"/>
                </a:lnTo>
                <a:lnTo>
                  <a:pt x="34564" y="13441"/>
                </a:lnTo>
                <a:lnTo>
                  <a:pt x="33604" y="16322"/>
                </a:lnTo>
                <a:lnTo>
                  <a:pt x="31683" y="18242"/>
                </a:lnTo>
                <a:lnTo>
                  <a:pt x="34564" y="4800"/>
                </a:lnTo>
                <a:lnTo>
                  <a:pt x="34564" y="2880"/>
                </a:lnTo>
                <a:lnTo>
                  <a:pt x="33604" y="2880"/>
                </a:lnTo>
                <a:lnTo>
                  <a:pt x="32644" y="1920"/>
                </a:lnTo>
                <a:lnTo>
                  <a:pt x="19202" y="1920"/>
                </a:lnTo>
                <a:lnTo>
                  <a:pt x="18242" y="2880"/>
                </a:lnTo>
                <a:lnTo>
                  <a:pt x="17282" y="2880"/>
                </a:lnTo>
                <a:lnTo>
                  <a:pt x="16322" y="3840"/>
                </a:lnTo>
                <a:lnTo>
                  <a:pt x="16322" y="4800"/>
                </a:lnTo>
                <a:lnTo>
                  <a:pt x="0" y="83515"/>
                </a:lnTo>
                <a:lnTo>
                  <a:pt x="0" y="85450"/>
                </a:lnTo>
                <a:lnTo>
                  <a:pt x="960" y="85450"/>
                </a:lnTo>
                <a:lnTo>
                  <a:pt x="960" y="86395"/>
                </a:lnTo>
                <a:lnTo>
                  <a:pt x="4800" y="86395"/>
                </a:lnTo>
                <a:lnTo>
                  <a:pt x="6720" y="87355"/>
                </a:lnTo>
                <a:lnTo>
                  <a:pt x="14401" y="87355"/>
                </a:lnTo>
                <a:lnTo>
                  <a:pt x="15361" y="86395"/>
                </a:lnTo>
                <a:lnTo>
                  <a:pt x="19202" y="86395"/>
                </a:lnTo>
                <a:lnTo>
                  <a:pt x="20162" y="85450"/>
                </a:lnTo>
                <a:lnTo>
                  <a:pt x="21122" y="85450"/>
                </a:lnTo>
                <a:lnTo>
                  <a:pt x="22082" y="84475"/>
                </a:lnTo>
                <a:lnTo>
                  <a:pt x="22082" y="83515"/>
                </a:lnTo>
                <a:lnTo>
                  <a:pt x="29763" y="48005"/>
                </a:lnTo>
                <a:lnTo>
                  <a:pt x="29763" y="44165"/>
                </a:lnTo>
                <a:lnTo>
                  <a:pt x="31683" y="40325"/>
                </a:lnTo>
                <a:lnTo>
                  <a:pt x="33604" y="36484"/>
                </a:lnTo>
                <a:lnTo>
                  <a:pt x="35524" y="33604"/>
                </a:lnTo>
                <a:lnTo>
                  <a:pt x="37444" y="30723"/>
                </a:lnTo>
                <a:lnTo>
                  <a:pt x="39364" y="27843"/>
                </a:lnTo>
                <a:lnTo>
                  <a:pt x="42245" y="24963"/>
                </a:lnTo>
                <a:lnTo>
                  <a:pt x="44165" y="23042"/>
                </a:lnTo>
                <a:lnTo>
                  <a:pt x="47045" y="21122"/>
                </a:lnTo>
                <a:lnTo>
                  <a:pt x="49926" y="20162"/>
                </a:lnTo>
                <a:lnTo>
                  <a:pt x="51831" y="19202"/>
                </a:lnTo>
                <a:lnTo>
                  <a:pt x="56631" y="19202"/>
                </a:lnTo>
                <a:lnTo>
                  <a:pt x="58552" y="20162"/>
                </a:lnTo>
                <a:lnTo>
                  <a:pt x="60472" y="22082"/>
                </a:lnTo>
                <a:lnTo>
                  <a:pt x="61447" y="24002"/>
                </a:lnTo>
                <a:lnTo>
                  <a:pt x="61447" y="35524"/>
                </a:lnTo>
                <a:lnTo>
                  <a:pt x="60472" y="3648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" name="object 245"/>
          <p:cNvSpPr/>
          <p:nvPr/>
        </p:nvSpPr>
        <p:spPr>
          <a:xfrm>
            <a:off x="3785402" y="1413814"/>
            <a:ext cx="75834" cy="49911"/>
          </a:xfrm>
          <a:custGeom>
            <a:avLst/>
            <a:gdLst/>
            <a:ahLst/>
            <a:cxnLst/>
            <a:rect l="l" t="t" r="r" b="b"/>
            <a:pathLst>
              <a:path w="75834" h="49911">
                <a:moveTo>
                  <a:pt x="960" y="48950"/>
                </a:moveTo>
                <a:lnTo>
                  <a:pt x="960" y="49911"/>
                </a:lnTo>
                <a:lnTo>
                  <a:pt x="12481" y="49911"/>
                </a:lnTo>
                <a:lnTo>
                  <a:pt x="14401" y="48950"/>
                </a:lnTo>
                <a:lnTo>
                  <a:pt x="15361" y="47990"/>
                </a:lnTo>
                <a:lnTo>
                  <a:pt x="16322" y="47030"/>
                </a:lnTo>
                <a:lnTo>
                  <a:pt x="30723" y="30708"/>
                </a:lnTo>
                <a:lnTo>
                  <a:pt x="34564" y="26868"/>
                </a:lnTo>
                <a:lnTo>
                  <a:pt x="36484" y="23027"/>
                </a:lnTo>
                <a:lnTo>
                  <a:pt x="38389" y="18227"/>
                </a:lnTo>
                <a:lnTo>
                  <a:pt x="40325" y="14386"/>
                </a:lnTo>
                <a:lnTo>
                  <a:pt x="41285" y="9601"/>
                </a:lnTo>
                <a:lnTo>
                  <a:pt x="41285" y="3825"/>
                </a:lnTo>
                <a:lnTo>
                  <a:pt x="40325" y="2880"/>
                </a:lnTo>
                <a:lnTo>
                  <a:pt x="40325" y="1920"/>
                </a:lnTo>
                <a:lnTo>
                  <a:pt x="39364" y="1920"/>
                </a:lnTo>
                <a:lnTo>
                  <a:pt x="39364" y="944"/>
                </a:lnTo>
                <a:lnTo>
                  <a:pt x="38389" y="944"/>
                </a:lnTo>
                <a:lnTo>
                  <a:pt x="37444" y="0"/>
                </a:lnTo>
                <a:lnTo>
                  <a:pt x="24963" y="0"/>
                </a:lnTo>
                <a:lnTo>
                  <a:pt x="24002" y="944"/>
                </a:lnTo>
                <a:lnTo>
                  <a:pt x="22082" y="944"/>
                </a:lnTo>
                <a:lnTo>
                  <a:pt x="21122" y="1920"/>
                </a:lnTo>
                <a:lnTo>
                  <a:pt x="21122" y="2880"/>
                </a:lnTo>
                <a:lnTo>
                  <a:pt x="20162" y="3825"/>
                </a:lnTo>
                <a:lnTo>
                  <a:pt x="19202" y="5760"/>
                </a:lnTo>
                <a:lnTo>
                  <a:pt x="19202" y="8625"/>
                </a:lnTo>
                <a:lnTo>
                  <a:pt x="16322" y="22067"/>
                </a:lnTo>
                <a:lnTo>
                  <a:pt x="960" y="46070"/>
                </a:lnTo>
                <a:lnTo>
                  <a:pt x="960" y="47030"/>
                </a:lnTo>
                <a:lnTo>
                  <a:pt x="0" y="47030"/>
                </a:lnTo>
                <a:lnTo>
                  <a:pt x="0" y="48950"/>
                </a:lnTo>
                <a:lnTo>
                  <a:pt x="960" y="48950"/>
                </a:lnTo>
                <a:close/>
              </a:path>
              <a:path w="75834" h="49911">
                <a:moveTo>
                  <a:pt x="35524" y="48950"/>
                </a:moveTo>
                <a:lnTo>
                  <a:pt x="35524" y="49911"/>
                </a:lnTo>
                <a:lnTo>
                  <a:pt x="47045" y="49911"/>
                </a:lnTo>
                <a:lnTo>
                  <a:pt x="48950" y="48950"/>
                </a:lnTo>
                <a:lnTo>
                  <a:pt x="49911" y="47990"/>
                </a:lnTo>
                <a:lnTo>
                  <a:pt x="50886" y="47030"/>
                </a:lnTo>
                <a:lnTo>
                  <a:pt x="65272" y="30708"/>
                </a:lnTo>
                <a:lnTo>
                  <a:pt x="69113" y="26868"/>
                </a:lnTo>
                <a:lnTo>
                  <a:pt x="71033" y="23027"/>
                </a:lnTo>
                <a:lnTo>
                  <a:pt x="72953" y="18227"/>
                </a:lnTo>
                <a:lnTo>
                  <a:pt x="74874" y="14386"/>
                </a:lnTo>
                <a:lnTo>
                  <a:pt x="75834" y="9601"/>
                </a:lnTo>
                <a:lnTo>
                  <a:pt x="75834" y="3825"/>
                </a:lnTo>
                <a:lnTo>
                  <a:pt x="74874" y="2880"/>
                </a:lnTo>
                <a:lnTo>
                  <a:pt x="74874" y="1920"/>
                </a:lnTo>
                <a:lnTo>
                  <a:pt x="73913" y="944"/>
                </a:lnTo>
                <a:lnTo>
                  <a:pt x="72953" y="944"/>
                </a:lnTo>
                <a:lnTo>
                  <a:pt x="71993" y="0"/>
                </a:lnTo>
                <a:lnTo>
                  <a:pt x="59512" y="0"/>
                </a:lnTo>
                <a:lnTo>
                  <a:pt x="58567" y="944"/>
                </a:lnTo>
                <a:lnTo>
                  <a:pt x="57591" y="944"/>
                </a:lnTo>
                <a:lnTo>
                  <a:pt x="56631" y="1920"/>
                </a:lnTo>
                <a:lnTo>
                  <a:pt x="55671" y="2880"/>
                </a:lnTo>
                <a:lnTo>
                  <a:pt x="54726" y="3825"/>
                </a:lnTo>
                <a:lnTo>
                  <a:pt x="54726" y="5760"/>
                </a:lnTo>
                <a:lnTo>
                  <a:pt x="53751" y="6720"/>
                </a:lnTo>
                <a:lnTo>
                  <a:pt x="53751" y="8625"/>
                </a:lnTo>
                <a:lnTo>
                  <a:pt x="50886" y="22067"/>
                </a:lnTo>
                <a:lnTo>
                  <a:pt x="35524" y="46070"/>
                </a:lnTo>
                <a:lnTo>
                  <a:pt x="35524" y="47030"/>
                </a:lnTo>
                <a:lnTo>
                  <a:pt x="34564" y="47030"/>
                </a:lnTo>
                <a:lnTo>
                  <a:pt x="34564" y="48950"/>
                </a:lnTo>
                <a:lnTo>
                  <a:pt x="35524" y="4895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" name="object 246"/>
          <p:cNvSpPr/>
          <p:nvPr/>
        </p:nvSpPr>
        <p:spPr>
          <a:xfrm>
            <a:off x="2655509" y="1563564"/>
            <a:ext cx="1120289" cy="0"/>
          </a:xfrm>
          <a:custGeom>
            <a:avLst/>
            <a:gdLst/>
            <a:ahLst/>
            <a:cxnLst/>
            <a:rect l="l" t="t" r="r" b="b"/>
            <a:pathLst>
              <a:path w="1120289" h="0">
                <a:moveTo>
                  <a:pt x="0" y="0"/>
                </a:moveTo>
                <a:lnTo>
                  <a:pt x="1120289" y="0"/>
                </a:lnTo>
              </a:path>
            </a:pathLst>
          </a:custGeom>
          <a:ln w="1278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" name="object 247"/>
          <p:cNvSpPr/>
          <p:nvPr/>
        </p:nvSpPr>
        <p:spPr>
          <a:xfrm>
            <a:off x="2592156" y="1638437"/>
            <a:ext cx="83530" cy="115199"/>
          </a:xfrm>
          <a:custGeom>
            <a:avLst/>
            <a:gdLst/>
            <a:ahLst/>
            <a:cxnLst/>
            <a:rect l="l" t="t" r="r" b="b"/>
            <a:pathLst>
              <a:path w="83530" h="115199">
                <a:moveTo>
                  <a:pt x="77754" y="12481"/>
                </a:moveTo>
                <a:lnTo>
                  <a:pt x="79689" y="9601"/>
                </a:lnTo>
                <a:lnTo>
                  <a:pt x="80634" y="8641"/>
                </a:lnTo>
                <a:lnTo>
                  <a:pt x="80634" y="6720"/>
                </a:lnTo>
                <a:lnTo>
                  <a:pt x="81594" y="5760"/>
                </a:lnTo>
                <a:lnTo>
                  <a:pt x="81594" y="2880"/>
                </a:lnTo>
                <a:lnTo>
                  <a:pt x="80634" y="2880"/>
                </a:lnTo>
                <a:lnTo>
                  <a:pt x="80634" y="1920"/>
                </a:lnTo>
                <a:lnTo>
                  <a:pt x="79689" y="1920"/>
                </a:lnTo>
                <a:lnTo>
                  <a:pt x="78714" y="960"/>
                </a:lnTo>
                <a:lnTo>
                  <a:pt x="75834" y="960"/>
                </a:lnTo>
                <a:lnTo>
                  <a:pt x="73914" y="0"/>
                </a:lnTo>
                <a:lnTo>
                  <a:pt x="64312" y="0"/>
                </a:lnTo>
                <a:lnTo>
                  <a:pt x="62407" y="960"/>
                </a:lnTo>
                <a:lnTo>
                  <a:pt x="59527" y="960"/>
                </a:lnTo>
                <a:lnTo>
                  <a:pt x="58567" y="1920"/>
                </a:lnTo>
                <a:lnTo>
                  <a:pt x="57607" y="1920"/>
                </a:lnTo>
                <a:lnTo>
                  <a:pt x="57607" y="2880"/>
                </a:lnTo>
                <a:lnTo>
                  <a:pt x="56631" y="3840"/>
                </a:lnTo>
                <a:lnTo>
                  <a:pt x="23042" y="52806"/>
                </a:lnTo>
                <a:lnTo>
                  <a:pt x="23042" y="1920"/>
                </a:lnTo>
                <a:lnTo>
                  <a:pt x="22082" y="1920"/>
                </a:lnTo>
                <a:lnTo>
                  <a:pt x="21122" y="960"/>
                </a:lnTo>
                <a:lnTo>
                  <a:pt x="17282" y="960"/>
                </a:lnTo>
                <a:lnTo>
                  <a:pt x="15361" y="0"/>
                </a:lnTo>
                <a:lnTo>
                  <a:pt x="7680" y="0"/>
                </a:lnTo>
                <a:lnTo>
                  <a:pt x="576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112318"/>
                </a:lnTo>
                <a:lnTo>
                  <a:pt x="960" y="113278"/>
                </a:lnTo>
                <a:lnTo>
                  <a:pt x="1920" y="114239"/>
                </a:lnTo>
                <a:lnTo>
                  <a:pt x="2880" y="114239"/>
                </a:lnTo>
                <a:lnTo>
                  <a:pt x="4800" y="115199"/>
                </a:lnTo>
                <a:lnTo>
                  <a:pt x="19202" y="115199"/>
                </a:lnTo>
                <a:lnTo>
                  <a:pt x="20162" y="114239"/>
                </a:lnTo>
                <a:lnTo>
                  <a:pt x="22082" y="114239"/>
                </a:lnTo>
                <a:lnTo>
                  <a:pt x="22082" y="113278"/>
                </a:lnTo>
                <a:lnTo>
                  <a:pt x="23042" y="113278"/>
                </a:lnTo>
                <a:lnTo>
                  <a:pt x="23042" y="57607"/>
                </a:lnTo>
                <a:lnTo>
                  <a:pt x="57607" y="111358"/>
                </a:lnTo>
                <a:lnTo>
                  <a:pt x="57607" y="112318"/>
                </a:lnTo>
                <a:lnTo>
                  <a:pt x="58567" y="113278"/>
                </a:lnTo>
                <a:lnTo>
                  <a:pt x="59527" y="113278"/>
                </a:lnTo>
                <a:lnTo>
                  <a:pt x="60472" y="114239"/>
                </a:lnTo>
                <a:lnTo>
                  <a:pt x="61447" y="114239"/>
                </a:lnTo>
                <a:lnTo>
                  <a:pt x="63352" y="115199"/>
                </a:lnTo>
                <a:lnTo>
                  <a:pt x="78714" y="115199"/>
                </a:lnTo>
                <a:lnTo>
                  <a:pt x="79689" y="114239"/>
                </a:lnTo>
                <a:lnTo>
                  <a:pt x="81594" y="114239"/>
                </a:lnTo>
                <a:lnTo>
                  <a:pt x="82555" y="113278"/>
                </a:lnTo>
                <a:lnTo>
                  <a:pt x="83530" y="112318"/>
                </a:lnTo>
                <a:lnTo>
                  <a:pt x="83530" y="110398"/>
                </a:lnTo>
                <a:lnTo>
                  <a:pt x="82555" y="109438"/>
                </a:lnTo>
                <a:lnTo>
                  <a:pt x="82555" y="108478"/>
                </a:lnTo>
                <a:lnTo>
                  <a:pt x="81594" y="106558"/>
                </a:lnTo>
                <a:lnTo>
                  <a:pt x="80634" y="104637"/>
                </a:lnTo>
                <a:lnTo>
                  <a:pt x="46085" y="52806"/>
                </a:lnTo>
                <a:lnTo>
                  <a:pt x="77754" y="1248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" name="object 248"/>
          <p:cNvSpPr/>
          <p:nvPr/>
        </p:nvSpPr>
        <p:spPr>
          <a:xfrm>
            <a:off x="2688153" y="1666280"/>
            <a:ext cx="74889" cy="87355"/>
          </a:xfrm>
          <a:custGeom>
            <a:avLst/>
            <a:gdLst/>
            <a:ahLst/>
            <a:cxnLst/>
            <a:rect l="l" t="t" r="r" b="b"/>
            <a:pathLst>
              <a:path w="74889" h="87355">
                <a:moveTo>
                  <a:pt x="61447" y="87355"/>
                </a:moveTo>
                <a:lnTo>
                  <a:pt x="71048" y="87355"/>
                </a:lnTo>
                <a:lnTo>
                  <a:pt x="72008" y="86395"/>
                </a:lnTo>
                <a:lnTo>
                  <a:pt x="73913" y="86395"/>
                </a:lnTo>
                <a:lnTo>
                  <a:pt x="73913" y="85435"/>
                </a:lnTo>
                <a:lnTo>
                  <a:pt x="74889" y="84475"/>
                </a:lnTo>
                <a:lnTo>
                  <a:pt x="74889" y="29763"/>
                </a:lnTo>
                <a:lnTo>
                  <a:pt x="73913" y="24963"/>
                </a:lnTo>
                <a:lnTo>
                  <a:pt x="72953" y="21122"/>
                </a:lnTo>
                <a:lnTo>
                  <a:pt x="72008" y="16322"/>
                </a:lnTo>
                <a:lnTo>
                  <a:pt x="71048" y="13441"/>
                </a:lnTo>
                <a:lnTo>
                  <a:pt x="68168" y="10561"/>
                </a:lnTo>
                <a:lnTo>
                  <a:pt x="66233" y="6720"/>
                </a:lnTo>
                <a:lnTo>
                  <a:pt x="63367" y="4800"/>
                </a:lnTo>
                <a:lnTo>
                  <a:pt x="59527" y="2880"/>
                </a:lnTo>
                <a:lnTo>
                  <a:pt x="55686" y="960"/>
                </a:lnTo>
                <a:lnTo>
                  <a:pt x="50886" y="0"/>
                </a:lnTo>
                <a:lnTo>
                  <a:pt x="41285" y="0"/>
                </a:lnTo>
                <a:lnTo>
                  <a:pt x="36484" y="1920"/>
                </a:lnTo>
                <a:lnTo>
                  <a:pt x="31683" y="3840"/>
                </a:lnTo>
                <a:lnTo>
                  <a:pt x="27843" y="5760"/>
                </a:lnTo>
                <a:lnTo>
                  <a:pt x="23042" y="9601"/>
                </a:lnTo>
                <a:lnTo>
                  <a:pt x="18242" y="14401"/>
                </a:lnTo>
                <a:lnTo>
                  <a:pt x="18242" y="2880"/>
                </a:lnTo>
                <a:lnTo>
                  <a:pt x="16322" y="2880"/>
                </a:lnTo>
                <a:lnTo>
                  <a:pt x="16322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960" y="2880"/>
                </a:lnTo>
                <a:lnTo>
                  <a:pt x="0" y="3840"/>
                </a:lnTo>
                <a:lnTo>
                  <a:pt x="0" y="85435"/>
                </a:lnTo>
                <a:lnTo>
                  <a:pt x="960" y="85435"/>
                </a:lnTo>
                <a:lnTo>
                  <a:pt x="960" y="86395"/>
                </a:lnTo>
                <a:lnTo>
                  <a:pt x="2880" y="86395"/>
                </a:lnTo>
                <a:lnTo>
                  <a:pt x="3840" y="87355"/>
                </a:lnTo>
                <a:lnTo>
                  <a:pt x="17282" y="87355"/>
                </a:lnTo>
                <a:lnTo>
                  <a:pt x="19202" y="86395"/>
                </a:lnTo>
                <a:lnTo>
                  <a:pt x="20162" y="86395"/>
                </a:lnTo>
                <a:lnTo>
                  <a:pt x="21122" y="85435"/>
                </a:lnTo>
                <a:lnTo>
                  <a:pt x="22082" y="84475"/>
                </a:lnTo>
                <a:lnTo>
                  <a:pt x="22082" y="31683"/>
                </a:lnTo>
                <a:lnTo>
                  <a:pt x="24963" y="27843"/>
                </a:lnTo>
                <a:lnTo>
                  <a:pt x="27843" y="24963"/>
                </a:lnTo>
                <a:lnTo>
                  <a:pt x="30723" y="23042"/>
                </a:lnTo>
                <a:lnTo>
                  <a:pt x="33604" y="20162"/>
                </a:lnTo>
                <a:lnTo>
                  <a:pt x="36484" y="19202"/>
                </a:lnTo>
                <a:lnTo>
                  <a:pt x="42245" y="19202"/>
                </a:lnTo>
                <a:lnTo>
                  <a:pt x="44165" y="20162"/>
                </a:lnTo>
                <a:lnTo>
                  <a:pt x="45125" y="21122"/>
                </a:lnTo>
                <a:lnTo>
                  <a:pt x="47045" y="22082"/>
                </a:lnTo>
                <a:lnTo>
                  <a:pt x="48006" y="23042"/>
                </a:lnTo>
                <a:lnTo>
                  <a:pt x="49926" y="24963"/>
                </a:lnTo>
                <a:lnTo>
                  <a:pt x="50886" y="25923"/>
                </a:lnTo>
                <a:lnTo>
                  <a:pt x="50886" y="27843"/>
                </a:lnTo>
                <a:lnTo>
                  <a:pt x="51846" y="29763"/>
                </a:lnTo>
                <a:lnTo>
                  <a:pt x="52806" y="32644"/>
                </a:lnTo>
                <a:lnTo>
                  <a:pt x="52806" y="85435"/>
                </a:lnTo>
                <a:lnTo>
                  <a:pt x="53766" y="85435"/>
                </a:lnTo>
                <a:lnTo>
                  <a:pt x="53766" y="86395"/>
                </a:lnTo>
                <a:lnTo>
                  <a:pt x="55686" y="86395"/>
                </a:lnTo>
                <a:lnTo>
                  <a:pt x="56647" y="87355"/>
                </a:lnTo>
                <a:lnTo>
                  <a:pt x="61447" y="8735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" name="object 249"/>
          <p:cNvSpPr/>
          <p:nvPr/>
        </p:nvSpPr>
        <p:spPr>
          <a:xfrm>
            <a:off x="2803352" y="1718111"/>
            <a:ext cx="4800" cy="36484"/>
          </a:xfrm>
          <a:custGeom>
            <a:avLst/>
            <a:gdLst/>
            <a:ahLst/>
            <a:cxnLst/>
            <a:rect l="l" t="t" r="r" b="b"/>
            <a:pathLst>
              <a:path w="4800" h="36484">
                <a:moveTo>
                  <a:pt x="4800" y="36484"/>
                </a:moveTo>
                <a:lnTo>
                  <a:pt x="4800" y="14401"/>
                </a:lnTo>
                <a:lnTo>
                  <a:pt x="3840" y="11521"/>
                </a:lnTo>
                <a:lnTo>
                  <a:pt x="1920" y="9616"/>
                </a:lnTo>
                <a:lnTo>
                  <a:pt x="960" y="6736"/>
                </a:lnTo>
                <a:lnTo>
                  <a:pt x="960" y="2895"/>
                </a:lnTo>
                <a:lnTo>
                  <a:pt x="0" y="0"/>
                </a:lnTo>
                <a:lnTo>
                  <a:pt x="0" y="34564"/>
                </a:lnTo>
                <a:lnTo>
                  <a:pt x="4800" y="3648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" name="object 250"/>
          <p:cNvSpPr/>
          <p:nvPr/>
        </p:nvSpPr>
        <p:spPr>
          <a:xfrm>
            <a:off x="2780309" y="1666280"/>
            <a:ext cx="84490" cy="89275"/>
          </a:xfrm>
          <a:custGeom>
            <a:avLst/>
            <a:gdLst/>
            <a:ahLst/>
            <a:cxnLst/>
            <a:rect l="l" t="t" r="r" b="b"/>
            <a:pathLst>
              <a:path w="84490" h="89275">
                <a:moveTo>
                  <a:pt x="48006" y="71033"/>
                </a:moveTo>
                <a:lnTo>
                  <a:pt x="38404" y="71033"/>
                </a:lnTo>
                <a:lnTo>
                  <a:pt x="35524" y="70073"/>
                </a:lnTo>
                <a:lnTo>
                  <a:pt x="32644" y="69113"/>
                </a:lnTo>
                <a:lnTo>
                  <a:pt x="30723" y="68153"/>
                </a:lnTo>
                <a:lnTo>
                  <a:pt x="27843" y="66233"/>
                </a:lnTo>
                <a:lnTo>
                  <a:pt x="27843" y="88315"/>
                </a:lnTo>
                <a:lnTo>
                  <a:pt x="34564" y="89275"/>
                </a:lnTo>
                <a:lnTo>
                  <a:pt x="48006" y="89275"/>
                </a:lnTo>
                <a:lnTo>
                  <a:pt x="54726" y="87355"/>
                </a:lnTo>
                <a:lnTo>
                  <a:pt x="60487" y="85435"/>
                </a:lnTo>
                <a:lnTo>
                  <a:pt x="65288" y="83515"/>
                </a:lnTo>
                <a:lnTo>
                  <a:pt x="70088" y="80634"/>
                </a:lnTo>
                <a:lnTo>
                  <a:pt x="73929" y="76794"/>
                </a:lnTo>
                <a:lnTo>
                  <a:pt x="76809" y="71993"/>
                </a:lnTo>
                <a:lnTo>
                  <a:pt x="79674" y="67193"/>
                </a:lnTo>
                <a:lnTo>
                  <a:pt x="81594" y="62392"/>
                </a:lnTo>
                <a:lnTo>
                  <a:pt x="83515" y="56631"/>
                </a:lnTo>
                <a:lnTo>
                  <a:pt x="84490" y="50886"/>
                </a:lnTo>
                <a:lnTo>
                  <a:pt x="84490" y="36484"/>
                </a:lnTo>
                <a:lnTo>
                  <a:pt x="83515" y="30723"/>
                </a:lnTo>
                <a:lnTo>
                  <a:pt x="81594" y="24963"/>
                </a:lnTo>
                <a:lnTo>
                  <a:pt x="79674" y="20162"/>
                </a:lnTo>
                <a:lnTo>
                  <a:pt x="77769" y="15361"/>
                </a:lnTo>
                <a:lnTo>
                  <a:pt x="73929" y="11521"/>
                </a:lnTo>
                <a:lnTo>
                  <a:pt x="71033" y="7680"/>
                </a:lnTo>
                <a:lnTo>
                  <a:pt x="66248" y="4800"/>
                </a:lnTo>
                <a:lnTo>
                  <a:pt x="61447" y="2880"/>
                </a:lnTo>
                <a:lnTo>
                  <a:pt x="56647" y="960"/>
                </a:lnTo>
                <a:lnTo>
                  <a:pt x="49926" y="0"/>
                </a:lnTo>
                <a:lnTo>
                  <a:pt x="35524" y="0"/>
                </a:lnTo>
                <a:lnTo>
                  <a:pt x="29763" y="1920"/>
                </a:lnTo>
                <a:lnTo>
                  <a:pt x="24003" y="3840"/>
                </a:lnTo>
                <a:lnTo>
                  <a:pt x="19202" y="5760"/>
                </a:lnTo>
                <a:lnTo>
                  <a:pt x="14401" y="8641"/>
                </a:lnTo>
                <a:lnTo>
                  <a:pt x="10561" y="12481"/>
                </a:lnTo>
                <a:lnTo>
                  <a:pt x="6720" y="16322"/>
                </a:lnTo>
                <a:lnTo>
                  <a:pt x="4800" y="21122"/>
                </a:lnTo>
                <a:lnTo>
                  <a:pt x="2880" y="26883"/>
                </a:lnTo>
                <a:lnTo>
                  <a:pt x="960" y="32644"/>
                </a:lnTo>
                <a:lnTo>
                  <a:pt x="0" y="38389"/>
                </a:lnTo>
                <a:lnTo>
                  <a:pt x="0" y="52791"/>
                </a:lnTo>
                <a:lnTo>
                  <a:pt x="960" y="58567"/>
                </a:lnTo>
                <a:lnTo>
                  <a:pt x="2880" y="64312"/>
                </a:lnTo>
                <a:lnTo>
                  <a:pt x="3840" y="69113"/>
                </a:lnTo>
                <a:lnTo>
                  <a:pt x="6720" y="73913"/>
                </a:lnTo>
                <a:lnTo>
                  <a:pt x="9601" y="77754"/>
                </a:lnTo>
                <a:lnTo>
                  <a:pt x="13441" y="81594"/>
                </a:lnTo>
                <a:lnTo>
                  <a:pt x="18242" y="84475"/>
                </a:lnTo>
                <a:lnTo>
                  <a:pt x="23042" y="86395"/>
                </a:lnTo>
                <a:lnTo>
                  <a:pt x="23042" y="36484"/>
                </a:lnTo>
                <a:lnTo>
                  <a:pt x="24003" y="33604"/>
                </a:lnTo>
                <a:lnTo>
                  <a:pt x="24963" y="29763"/>
                </a:lnTo>
                <a:lnTo>
                  <a:pt x="25923" y="26883"/>
                </a:lnTo>
                <a:lnTo>
                  <a:pt x="27843" y="24963"/>
                </a:lnTo>
                <a:lnTo>
                  <a:pt x="28803" y="23042"/>
                </a:lnTo>
                <a:lnTo>
                  <a:pt x="30723" y="21122"/>
                </a:lnTo>
                <a:lnTo>
                  <a:pt x="33604" y="20162"/>
                </a:lnTo>
                <a:lnTo>
                  <a:pt x="36484" y="18242"/>
                </a:lnTo>
                <a:lnTo>
                  <a:pt x="48966" y="18242"/>
                </a:lnTo>
                <a:lnTo>
                  <a:pt x="51846" y="20162"/>
                </a:lnTo>
                <a:lnTo>
                  <a:pt x="53766" y="21122"/>
                </a:lnTo>
                <a:lnTo>
                  <a:pt x="55686" y="23042"/>
                </a:lnTo>
                <a:lnTo>
                  <a:pt x="57607" y="25923"/>
                </a:lnTo>
                <a:lnTo>
                  <a:pt x="58567" y="27843"/>
                </a:lnTo>
                <a:lnTo>
                  <a:pt x="59527" y="30723"/>
                </a:lnTo>
                <a:lnTo>
                  <a:pt x="60487" y="33604"/>
                </a:lnTo>
                <a:lnTo>
                  <a:pt x="61447" y="37444"/>
                </a:lnTo>
                <a:lnTo>
                  <a:pt x="61447" y="52791"/>
                </a:lnTo>
                <a:lnTo>
                  <a:pt x="60487" y="55671"/>
                </a:lnTo>
                <a:lnTo>
                  <a:pt x="59527" y="59512"/>
                </a:lnTo>
                <a:lnTo>
                  <a:pt x="58567" y="61447"/>
                </a:lnTo>
                <a:lnTo>
                  <a:pt x="56647" y="64312"/>
                </a:lnTo>
                <a:lnTo>
                  <a:pt x="54726" y="66233"/>
                </a:lnTo>
                <a:lnTo>
                  <a:pt x="52806" y="68153"/>
                </a:lnTo>
                <a:lnTo>
                  <a:pt x="50886" y="69113"/>
                </a:lnTo>
                <a:lnTo>
                  <a:pt x="48006" y="7103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" name="object 251"/>
          <p:cNvSpPr/>
          <p:nvPr/>
        </p:nvSpPr>
        <p:spPr>
          <a:xfrm>
            <a:off x="2873425" y="1668200"/>
            <a:ext cx="128640" cy="85435"/>
          </a:xfrm>
          <a:custGeom>
            <a:avLst/>
            <a:gdLst/>
            <a:ahLst/>
            <a:cxnLst/>
            <a:rect l="l" t="t" r="r" b="b"/>
            <a:pathLst>
              <a:path w="128640" h="85435">
                <a:moveTo>
                  <a:pt x="105597" y="82555"/>
                </a:moveTo>
                <a:lnTo>
                  <a:pt x="106558" y="81594"/>
                </a:lnTo>
                <a:lnTo>
                  <a:pt x="106558" y="80634"/>
                </a:lnTo>
                <a:lnTo>
                  <a:pt x="127680" y="9601"/>
                </a:lnTo>
                <a:lnTo>
                  <a:pt x="127680" y="7680"/>
                </a:lnTo>
                <a:lnTo>
                  <a:pt x="128640" y="6720"/>
                </a:lnTo>
                <a:lnTo>
                  <a:pt x="128640" y="1920"/>
                </a:lnTo>
                <a:lnTo>
                  <a:pt x="127680" y="960"/>
                </a:lnTo>
                <a:lnTo>
                  <a:pt x="126720" y="960"/>
                </a:lnTo>
                <a:lnTo>
                  <a:pt x="125760" y="0"/>
                </a:lnTo>
                <a:lnTo>
                  <a:pt x="110398" y="0"/>
                </a:lnTo>
                <a:lnTo>
                  <a:pt x="109438" y="960"/>
                </a:lnTo>
                <a:lnTo>
                  <a:pt x="107518" y="960"/>
                </a:lnTo>
                <a:lnTo>
                  <a:pt x="107518" y="2880"/>
                </a:lnTo>
                <a:lnTo>
                  <a:pt x="106558" y="2880"/>
                </a:lnTo>
                <a:lnTo>
                  <a:pt x="106558" y="3840"/>
                </a:lnTo>
                <a:lnTo>
                  <a:pt x="92171" y="61432"/>
                </a:lnTo>
                <a:lnTo>
                  <a:pt x="91196" y="62392"/>
                </a:lnTo>
                <a:lnTo>
                  <a:pt x="91196" y="61432"/>
                </a:lnTo>
                <a:lnTo>
                  <a:pt x="75834" y="2880"/>
                </a:lnTo>
                <a:lnTo>
                  <a:pt x="74889" y="1920"/>
                </a:lnTo>
                <a:lnTo>
                  <a:pt x="74889" y="960"/>
                </a:lnTo>
                <a:lnTo>
                  <a:pt x="72953" y="960"/>
                </a:lnTo>
                <a:lnTo>
                  <a:pt x="72009" y="0"/>
                </a:lnTo>
                <a:lnTo>
                  <a:pt x="56647" y="0"/>
                </a:lnTo>
                <a:lnTo>
                  <a:pt x="56647" y="960"/>
                </a:lnTo>
                <a:lnTo>
                  <a:pt x="54726" y="960"/>
                </a:lnTo>
                <a:lnTo>
                  <a:pt x="54726" y="1920"/>
                </a:lnTo>
                <a:lnTo>
                  <a:pt x="53766" y="2880"/>
                </a:lnTo>
                <a:lnTo>
                  <a:pt x="53766" y="3840"/>
                </a:lnTo>
                <a:lnTo>
                  <a:pt x="39364" y="61432"/>
                </a:lnTo>
                <a:lnTo>
                  <a:pt x="38404" y="62392"/>
                </a:lnTo>
                <a:lnTo>
                  <a:pt x="38404" y="61432"/>
                </a:lnTo>
                <a:lnTo>
                  <a:pt x="23042" y="3840"/>
                </a:lnTo>
                <a:lnTo>
                  <a:pt x="23042" y="1920"/>
                </a:lnTo>
                <a:lnTo>
                  <a:pt x="22082" y="1920"/>
                </a:lnTo>
                <a:lnTo>
                  <a:pt x="22082" y="960"/>
                </a:lnTo>
                <a:lnTo>
                  <a:pt x="20162" y="960"/>
                </a:lnTo>
                <a:lnTo>
                  <a:pt x="19202" y="0"/>
                </a:lnTo>
                <a:lnTo>
                  <a:pt x="288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5760"/>
                </a:lnTo>
                <a:lnTo>
                  <a:pt x="960" y="6720"/>
                </a:lnTo>
                <a:lnTo>
                  <a:pt x="960" y="7680"/>
                </a:lnTo>
                <a:lnTo>
                  <a:pt x="1920" y="9601"/>
                </a:lnTo>
                <a:lnTo>
                  <a:pt x="22082" y="80634"/>
                </a:lnTo>
                <a:lnTo>
                  <a:pt x="23042" y="81594"/>
                </a:lnTo>
                <a:lnTo>
                  <a:pt x="23042" y="83515"/>
                </a:lnTo>
                <a:lnTo>
                  <a:pt x="24003" y="83515"/>
                </a:lnTo>
                <a:lnTo>
                  <a:pt x="24963" y="84475"/>
                </a:lnTo>
                <a:lnTo>
                  <a:pt x="26883" y="84475"/>
                </a:lnTo>
                <a:lnTo>
                  <a:pt x="27843" y="85435"/>
                </a:lnTo>
                <a:lnTo>
                  <a:pt x="46085" y="85435"/>
                </a:lnTo>
                <a:lnTo>
                  <a:pt x="47045" y="84475"/>
                </a:lnTo>
                <a:lnTo>
                  <a:pt x="48966" y="84475"/>
                </a:lnTo>
                <a:lnTo>
                  <a:pt x="49926" y="83515"/>
                </a:lnTo>
                <a:lnTo>
                  <a:pt x="50886" y="83515"/>
                </a:lnTo>
                <a:lnTo>
                  <a:pt x="50886" y="82555"/>
                </a:lnTo>
                <a:lnTo>
                  <a:pt x="51846" y="81594"/>
                </a:lnTo>
                <a:lnTo>
                  <a:pt x="51846" y="80634"/>
                </a:lnTo>
                <a:lnTo>
                  <a:pt x="63367" y="32644"/>
                </a:lnTo>
                <a:lnTo>
                  <a:pt x="64328" y="32644"/>
                </a:lnTo>
                <a:lnTo>
                  <a:pt x="77769" y="80634"/>
                </a:lnTo>
                <a:lnTo>
                  <a:pt x="77769" y="82555"/>
                </a:lnTo>
                <a:lnTo>
                  <a:pt x="78729" y="83515"/>
                </a:lnTo>
                <a:lnTo>
                  <a:pt x="79674" y="84475"/>
                </a:lnTo>
                <a:lnTo>
                  <a:pt x="81610" y="84475"/>
                </a:lnTo>
                <a:lnTo>
                  <a:pt x="83515" y="85435"/>
                </a:lnTo>
                <a:lnTo>
                  <a:pt x="100797" y="85435"/>
                </a:lnTo>
                <a:lnTo>
                  <a:pt x="101757" y="84475"/>
                </a:lnTo>
                <a:lnTo>
                  <a:pt x="103677" y="84475"/>
                </a:lnTo>
                <a:lnTo>
                  <a:pt x="104637" y="83515"/>
                </a:lnTo>
                <a:lnTo>
                  <a:pt x="105597" y="83515"/>
                </a:lnTo>
                <a:lnTo>
                  <a:pt x="105597" y="8255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" name="object 252"/>
          <p:cNvSpPr/>
          <p:nvPr/>
        </p:nvSpPr>
        <p:spPr>
          <a:xfrm>
            <a:off x="3009747" y="1699884"/>
            <a:ext cx="45110" cy="18227"/>
          </a:xfrm>
          <a:custGeom>
            <a:avLst/>
            <a:gdLst/>
            <a:ahLst/>
            <a:cxnLst/>
            <a:rect l="l" t="t" r="r" b="b"/>
            <a:pathLst>
              <a:path w="45110" h="18227">
                <a:moveTo>
                  <a:pt x="43205" y="0"/>
                </a:move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12466"/>
                </a:lnTo>
                <a:lnTo>
                  <a:pt x="960" y="14401"/>
                </a:lnTo>
                <a:lnTo>
                  <a:pt x="960" y="16306"/>
                </a:lnTo>
                <a:lnTo>
                  <a:pt x="1920" y="17282"/>
                </a:lnTo>
                <a:lnTo>
                  <a:pt x="2880" y="18227"/>
                </a:lnTo>
                <a:lnTo>
                  <a:pt x="42230" y="18227"/>
                </a:lnTo>
                <a:lnTo>
                  <a:pt x="44165" y="17282"/>
                </a:lnTo>
                <a:lnTo>
                  <a:pt x="44165" y="16306"/>
                </a:lnTo>
                <a:lnTo>
                  <a:pt x="45110" y="14401"/>
                </a:lnTo>
                <a:lnTo>
                  <a:pt x="45110" y="2880"/>
                </a:lnTo>
                <a:lnTo>
                  <a:pt x="44165" y="1920"/>
                </a:lnTo>
                <a:lnTo>
                  <a:pt x="44165" y="960"/>
                </a:lnTo>
                <a:lnTo>
                  <a:pt x="43205" y="960"/>
                </a:lnTo>
                <a:lnTo>
                  <a:pt x="43205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" name="object 253"/>
          <p:cNvSpPr/>
          <p:nvPr/>
        </p:nvSpPr>
        <p:spPr>
          <a:xfrm>
            <a:off x="3071180" y="1630756"/>
            <a:ext cx="74874" cy="122880"/>
          </a:xfrm>
          <a:custGeom>
            <a:avLst/>
            <a:gdLst/>
            <a:ahLst/>
            <a:cxnLst/>
            <a:rect l="l" t="t" r="r" b="b"/>
            <a:pathLst>
              <a:path w="74874" h="122880">
                <a:moveTo>
                  <a:pt x="57607" y="122880"/>
                </a:moveTo>
                <a:lnTo>
                  <a:pt x="71033" y="122880"/>
                </a:lnTo>
                <a:lnTo>
                  <a:pt x="72008" y="121920"/>
                </a:lnTo>
                <a:lnTo>
                  <a:pt x="73913" y="121920"/>
                </a:lnTo>
                <a:lnTo>
                  <a:pt x="73913" y="120959"/>
                </a:lnTo>
                <a:lnTo>
                  <a:pt x="74874" y="120959"/>
                </a:lnTo>
                <a:lnTo>
                  <a:pt x="74874" y="60487"/>
                </a:lnTo>
                <a:lnTo>
                  <a:pt x="73913" y="56647"/>
                </a:lnTo>
                <a:lnTo>
                  <a:pt x="72969" y="51846"/>
                </a:lnTo>
                <a:lnTo>
                  <a:pt x="71033" y="48966"/>
                </a:lnTo>
                <a:lnTo>
                  <a:pt x="69128" y="46085"/>
                </a:lnTo>
                <a:lnTo>
                  <a:pt x="66248" y="42245"/>
                </a:lnTo>
                <a:lnTo>
                  <a:pt x="63367" y="40325"/>
                </a:lnTo>
                <a:lnTo>
                  <a:pt x="59527" y="38404"/>
                </a:lnTo>
                <a:lnTo>
                  <a:pt x="55686" y="36484"/>
                </a:lnTo>
                <a:lnTo>
                  <a:pt x="51846" y="35524"/>
                </a:lnTo>
                <a:lnTo>
                  <a:pt x="42245" y="35524"/>
                </a:lnTo>
                <a:lnTo>
                  <a:pt x="37444" y="36484"/>
                </a:lnTo>
                <a:lnTo>
                  <a:pt x="33604" y="38404"/>
                </a:lnTo>
                <a:lnTo>
                  <a:pt x="29763" y="40325"/>
                </a:lnTo>
                <a:lnTo>
                  <a:pt x="25923" y="43205"/>
                </a:lnTo>
                <a:lnTo>
                  <a:pt x="22082" y="47045"/>
                </a:lnTo>
                <a:lnTo>
                  <a:pt x="22082" y="1920"/>
                </a:lnTo>
                <a:lnTo>
                  <a:pt x="21122" y="1920"/>
                </a:lnTo>
                <a:lnTo>
                  <a:pt x="21122" y="960"/>
                </a:lnTo>
                <a:lnTo>
                  <a:pt x="19202" y="960"/>
                </a:lnTo>
                <a:lnTo>
                  <a:pt x="18242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2895"/>
                </a:lnTo>
                <a:lnTo>
                  <a:pt x="0" y="120959"/>
                </a:lnTo>
                <a:lnTo>
                  <a:pt x="960" y="120959"/>
                </a:lnTo>
                <a:lnTo>
                  <a:pt x="1920" y="121920"/>
                </a:lnTo>
                <a:lnTo>
                  <a:pt x="2880" y="121920"/>
                </a:lnTo>
                <a:lnTo>
                  <a:pt x="3840" y="122880"/>
                </a:lnTo>
                <a:lnTo>
                  <a:pt x="18242" y="122880"/>
                </a:lnTo>
                <a:lnTo>
                  <a:pt x="19202" y="121920"/>
                </a:lnTo>
                <a:lnTo>
                  <a:pt x="21122" y="121920"/>
                </a:lnTo>
                <a:lnTo>
                  <a:pt x="21122" y="120959"/>
                </a:lnTo>
                <a:lnTo>
                  <a:pt x="22082" y="120959"/>
                </a:lnTo>
                <a:lnTo>
                  <a:pt x="22082" y="67208"/>
                </a:lnTo>
                <a:lnTo>
                  <a:pt x="24963" y="63367"/>
                </a:lnTo>
                <a:lnTo>
                  <a:pt x="28803" y="60487"/>
                </a:lnTo>
                <a:lnTo>
                  <a:pt x="31683" y="58567"/>
                </a:lnTo>
                <a:lnTo>
                  <a:pt x="34564" y="55686"/>
                </a:lnTo>
                <a:lnTo>
                  <a:pt x="36484" y="54726"/>
                </a:lnTo>
                <a:lnTo>
                  <a:pt x="42245" y="54726"/>
                </a:lnTo>
                <a:lnTo>
                  <a:pt x="44165" y="55686"/>
                </a:lnTo>
                <a:lnTo>
                  <a:pt x="45125" y="56647"/>
                </a:lnTo>
                <a:lnTo>
                  <a:pt x="47045" y="57607"/>
                </a:lnTo>
                <a:lnTo>
                  <a:pt x="48966" y="58567"/>
                </a:lnTo>
                <a:lnTo>
                  <a:pt x="49926" y="60487"/>
                </a:lnTo>
                <a:lnTo>
                  <a:pt x="50886" y="61447"/>
                </a:lnTo>
                <a:lnTo>
                  <a:pt x="51846" y="63367"/>
                </a:lnTo>
                <a:lnTo>
                  <a:pt x="51846" y="65288"/>
                </a:lnTo>
                <a:lnTo>
                  <a:pt x="52806" y="68168"/>
                </a:lnTo>
                <a:lnTo>
                  <a:pt x="52806" y="120959"/>
                </a:lnTo>
                <a:lnTo>
                  <a:pt x="53766" y="120959"/>
                </a:lnTo>
                <a:lnTo>
                  <a:pt x="54726" y="121920"/>
                </a:lnTo>
                <a:lnTo>
                  <a:pt x="56647" y="121920"/>
                </a:lnTo>
                <a:lnTo>
                  <a:pt x="57607" y="12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" name="object 254"/>
          <p:cNvSpPr/>
          <p:nvPr/>
        </p:nvSpPr>
        <p:spPr>
          <a:xfrm>
            <a:off x="3186379" y="1718111"/>
            <a:ext cx="4800" cy="36484"/>
          </a:xfrm>
          <a:custGeom>
            <a:avLst/>
            <a:gdLst/>
            <a:ahLst/>
            <a:cxnLst/>
            <a:rect l="l" t="t" r="r" b="b"/>
            <a:pathLst>
              <a:path w="4800" h="36484">
                <a:moveTo>
                  <a:pt x="4800" y="36484"/>
                </a:moveTo>
                <a:lnTo>
                  <a:pt x="4800" y="14401"/>
                </a:lnTo>
                <a:lnTo>
                  <a:pt x="3840" y="11521"/>
                </a:lnTo>
                <a:lnTo>
                  <a:pt x="1920" y="9616"/>
                </a:lnTo>
                <a:lnTo>
                  <a:pt x="960" y="6736"/>
                </a:lnTo>
                <a:lnTo>
                  <a:pt x="960" y="2895"/>
                </a:lnTo>
                <a:lnTo>
                  <a:pt x="0" y="0"/>
                </a:lnTo>
                <a:lnTo>
                  <a:pt x="0" y="34564"/>
                </a:lnTo>
                <a:lnTo>
                  <a:pt x="4800" y="3648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" name="object 255"/>
          <p:cNvSpPr/>
          <p:nvPr/>
        </p:nvSpPr>
        <p:spPr>
          <a:xfrm>
            <a:off x="3163336" y="1666280"/>
            <a:ext cx="84475" cy="89275"/>
          </a:xfrm>
          <a:custGeom>
            <a:avLst/>
            <a:gdLst/>
            <a:ahLst/>
            <a:cxnLst/>
            <a:rect l="l" t="t" r="r" b="b"/>
            <a:pathLst>
              <a:path w="84475" h="89275">
                <a:moveTo>
                  <a:pt x="48006" y="71033"/>
                </a:moveTo>
                <a:lnTo>
                  <a:pt x="38404" y="71033"/>
                </a:lnTo>
                <a:lnTo>
                  <a:pt x="35524" y="70073"/>
                </a:lnTo>
                <a:lnTo>
                  <a:pt x="32644" y="69113"/>
                </a:lnTo>
                <a:lnTo>
                  <a:pt x="29763" y="68153"/>
                </a:lnTo>
                <a:lnTo>
                  <a:pt x="27843" y="66233"/>
                </a:lnTo>
                <a:lnTo>
                  <a:pt x="27843" y="88315"/>
                </a:lnTo>
                <a:lnTo>
                  <a:pt x="34564" y="89275"/>
                </a:lnTo>
                <a:lnTo>
                  <a:pt x="48006" y="89275"/>
                </a:lnTo>
                <a:lnTo>
                  <a:pt x="54726" y="87355"/>
                </a:lnTo>
                <a:lnTo>
                  <a:pt x="60487" y="85435"/>
                </a:lnTo>
                <a:lnTo>
                  <a:pt x="65288" y="83515"/>
                </a:lnTo>
                <a:lnTo>
                  <a:pt x="70088" y="80634"/>
                </a:lnTo>
                <a:lnTo>
                  <a:pt x="73929" y="76794"/>
                </a:lnTo>
                <a:lnTo>
                  <a:pt x="76794" y="71993"/>
                </a:lnTo>
                <a:lnTo>
                  <a:pt x="79674" y="67193"/>
                </a:lnTo>
                <a:lnTo>
                  <a:pt x="81610" y="62392"/>
                </a:lnTo>
                <a:lnTo>
                  <a:pt x="83515" y="56631"/>
                </a:lnTo>
                <a:lnTo>
                  <a:pt x="84475" y="50886"/>
                </a:lnTo>
                <a:lnTo>
                  <a:pt x="84475" y="36484"/>
                </a:lnTo>
                <a:lnTo>
                  <a:pt x="83515" y="30723"/>
                </a:lnTo>
                <a:lnTo>
                  <a:pt x="81610" y="24963"/>
                </a:lnTo>
                <a:lnTo>
                  <a:pt x="79674" y="20162"/>
                </a:lnTo>
                <a:lnTo>
                  <a:pt x="77769" y="15361"/>
                </a:lnTo>
                <a:lnTo>
                  <a:pt x="73929" y="11521"/>
                </a:lnTo>
                <a:lnTo>
                  <a:pt x="71048" y="7680"/>
                </a:lnTo>
                <a:lnTo>
                  <a:pt x="66248" y="4800"/>
                </a:lnTo>
                <a:lnTo>
                  <a:pt x="61447" y="2880"/>
                </a:lnTo>
                <a:lnTo>
                  <a:pt x="55686" y="960"/>
                </a:lnTo>
                <a:lnTo>
                  <a:pt x="49926" y="0"/>
                </a:lnTo>
                <a:lnTo>
                  <a:pt x="35524" y="0"/>
                </a:lnTo>
                <a:lnTo>
                  <a:pt x="29763" y="1920"/>
                </a:lnTo>
                <a:lnTo>
                  <a:pt x="24002" y="3840"/>
                </a:lnTo>
                <a:lnTo>
                  <a:pt x="18242" y="5760"/>
                </a:lnTo>
                <a:lnTo>
                  <a:pt x="14401" y="8641"/>
                </a:lnTo>
                <a:lnTo>
                  <a:pt x="10561" y="12481"/>
                </a:lnTo>
                <a:lnTo>
                  <a:pt x="6720" y="16322"/>
                </a:lnTo>
                <a:lnTo>
                  <a:pt x="3840" y="21122"/>
                </a:lnTo>
                <a:lnTo>
                  <a:pt x="2880" y="26883"/>
                </a:lnTo>
                <a:lnTo>
                  <a:pt x="960" y="32644"/>
                </a:lnTo>
                <a:lnTo>
                  <a:pt x="0" y="38389"/>
                </a:lnTo>
                <a:lnTo>
                  <a:pt x="0" y="52791"/>
                </a:lnTo>
                <a:lnTo>
                  <a:pt x="960" y="58567"/>
                </a:lnTo>
                <a:lnTo>
                  <a:pt x="1935" y="64312"/>
                </a:lnTo>
                <a:lnTo>
                  <a:pt x="3840" y="69113"/>
                </a:lnTo>
                <a:lnTo>
                  <a:pt x="6720" y="73913"/>
                </a:lnTo>
                <a:lnTo>
                  <a:pt x="9601" y="77754"/>
                </a:lnTo>
                <a:lnTo>
                  <a:pt x="13441" y="81594"/>
                </a:lnTo>
                <a:lnTo>
                  <a:pt x="17282" y="84475"/>
                </a:lnTo>
                <a:lnTo>
                  <a:pt x="23042" y="86395"/>
                </a:lnTo>
                <a:lnTo>
                  <a:pt x="23042" y="36484"/>
                </a:lnTo>
                <a:lnTo>
                  <a:pt x="24002" y="33604"/>
                </a:lnTo>
                <a:lnTo>
                  <a:pt x="24963" y="29763"/>
                </a:lnTo>
                <a:lnTo>
                  <a:pt x="25923" y="26883"/>
                </a:lnTo>
                <a:lnTo>
                  <a:pt x="27843" y="24963"/>
                </a:lnTo>
                <a:lnTo>
                  <a:pt x="28803" y="23042"/>
                </a:lnTo>
                <a:lnTo>
                  <a:pt x="30723" y="21122"/>
                </a:lnTo>
                <a:lnTo>
                  <a:pt x="33604" y="20162"/>
                </a:lnTo>
                <a:lnTo>
                  <a:pt x="36484" y="18242"/>
                </a:lnTo>
                <a:lnTo>
                  <a:pt x="48966" y="18242"/>
                </a:lnTo>
                <a:lnTo>
                  <a:pt x="51846" y="20162"/>
                </a:lnTo>
                <a:lnTo>
                  <a:pt x="53766" y="21122"/>
                </a:lnTo>
                <a:lnTo>
                  <a:pt x="55686" y="23042"/>
                </a:lnTo>
                <a:lnTo>
                  <a:pt x="57607" y="25923"/>
                </a:lnTo>
                <a:lnTo>
                  <a:pt x="58567" y="27843"/>
                </a:lnTo>
                <a:lnTo>
                  <a:pt x="59527" y="30723"/>
                </a:lnTo>
                <a:lnTo>
                  <a:pt x="60487" y="33604"/>
                </a:lnTo>
                <a:lnTo>
                  <a:pt x="61447" y="37444"/>
                </a:lnTo>
                <a:lnTo>
                  <a:pt x="61447" y="48950"/>
                </a:lnTo>
                <a:lnTo>
                  <a:pt x="60487" y="52791"/>
                </a:lnTo>
                <a:lnTo>
                  <a:pt x="60487" y="55671"/>
                </a:lnTo>
                <a:lnTo>
                  <a:pt x="59527" y="59512"/>
                </a:lnTo>
                <a:lnTo>
                  <a:pt x="58567" y="61447"/>
                </a:lnTo>
                <a:lnTo>
                  <a:pt x="56647" y="64312"/>
                </a:lnTo>
                <a:lnTo>
                  <a:pt x="54726" y="66233"/>
                </a:lnTo>
                <a:lnTo>
                  <a:pt x="52806" y="68153"/>
                </a:lnTo>
                <a:lnTo>
                  <a:pt x="50886" y="69113"/>
                </a:lnTo>
                <a:lnTo>
                  <a:pt x="48006" y="7103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" name="object 256"/>
          <p:cNvSpPr/>
          <p:nvPr/>
        </p:nvSpPr>
        <p:spPr>
          <a:xfrm>
            <a:off x="3257412" y="1668200"/>
            <a:ext cx="127680" cy="85435"/>
          </a:xfrm>
          <a:custGeom>
            <a:avLst/>
            <a:gdLst/>
            <a:ahLst/>
            <a:cxnLst/>
            <a:rect l="l" t="t" r="r" b="b"/>
            <a:pathLst>
              <a:path w="127680" h="85435">
                <a:moveTo>
                  <a:pt x="105597" y="3840"/>
                </a:moveTo>
                <a:lnTo>
                  <a:pt x="91196" y="61432"/>
                </a:lnTo>
                <a:lnTo>
                  <a:pt x="91196" y="62392"/>
                </a:lnTo>
                <a:lnTo>
                  <a:pt x="90251" y="61432"/>
                </a:lnTo>
                <a:lnTo>
                  <a:pt x="74889" y="2880"/>
                </a:lnTo>
                <a:lnTo>
                  <a:pt x="74889" y="1920"/>
                </a:lnTo>
                <a:lnTo>
                  <a:pt x="73929" y="1920"/>
                </a:lnTo>
                <a:lnTo>
                  <a:pt x="73929" y="960"/>
                </a:lnTo>
                <a:lnTo>
                  <a:pt x="72009" y="960"/>
                </a:lnTo>
                <a:lnTo>
                  <a:pt x="72009" y="0"/>
                </a:lnTo>
                <a:lnTo>
                  <a:pt x="55686" y="0"/>
                </a:lnTo>
                <a:lnTo>
                  <a:pt x="55686" y="960"/>
                </a:lnTo>
                <a:lnTo>
                  <a:pt x="53766" y="960"/>
                </a:lnTo>
                <a:lnTo>
                  <a:pt x="53766" y="2880"/>
                </a:lnTo>
                <a:lnTo>
                  <a:pt x="52806" y="2880"/>
                </a:lnTo>
                <a:lnTo>
                  <a:pt x="52806" y="3840"/>
                </a:lnTo>
                <a:lnTo>
                  <a:pt x="38404" y="61432"/>
                </a:lnTo>
                <a:lnTo>
                  <a:pt x="38404" y="62392"/>
                </a:lnTo>
                <a:lnTo>
                  <a:pt x="37444" y="61432"/>
                </a:lnTo>
                <a:lnTo>
                  <a:pt x="22082" y="3840"/>
                </a:lnTo>
                <a:lnTo>
                  <a:pt x="22082" y="1920"/>
                </a:lnTo>
                <a:lnTo>
                  <a:pt x="21122" y="1920"/>
                </a:lnTo>
                <a:lnTo>
                  <a:pt x="21122" y="960"/>
                </a:lnTo>
                <a:lnTo>
                  <a:pt x="20162" y="960"/>
                </a:lnTo>
                <a:lnTo>
                  <a:pt x="19202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7680"/>
                </a:lnTo>
                <a:lnTo>
                  <a:pt x="960" y="9601"/>
                </a:lnTo>
                <a:lnTo>
                  <a:pt x="21122" y="80634"/>
                </a:lnTo>
                <a:lnTo>
                  <a:pt x="22082" y="81594"/>
                </a:lnTo>
                <a:lnTo>
                  <a:pt x="22082" y="82555"/>
                </a:lnTo>
                <a:lnTo>
                  <a:pt x="23042" y="83515"/>
                </a:lnTo>
                <a:lnTo>
                  <a:pt x="24002" y="84475"/>
                </a:lnTo>
                <a:lnTo>
                  <a:pt x="25923" y="84475"/>
                </a:lnTo>
                <a:lnTo>
                  <a:pt x="26883" y="85435"/>
                </a:lnTo>
                <a:lnTo>
                  <a:pt x="45125" y="85435"/>
                </a:lnTo>
                <a:lnTo>
                  <a:pt x="46085" y="84475"/>
                </a:lnTo>
                <a:lnTo>
                  <a:pt x="48966" y="84475"/>
                </a:lnTo>
                <a:lnTo>
                  <a:pt x="49926" y="83515"/>
                </a:lnTo>
                <a:lnTo>
                  <a:pt x="49926" y="82555"/>
                </a:lnTo>
                <a:lnTo>
                  <a:pt x="50886" y="81594"/>
                </a:lnTo>
                <a:lnTo>
                  <a:pt x="50886" y="80634"/>
                </a:lnTo>
                <a:lnTo>
                  <a:pt x="63367" y="32644"/>
                </a:lnTo>
                <a:lnTo>
                  <a:pt x="76794" y="80634"/>
                </a:lnTo>
                <a:lnTo>
                  <a:pt x="76794" y="82555"/>
                </a:lnTo>
                <a:lnTo>
                  <a:pt x="77769" y="83515"/>
                </a:lnTo>
                <a:lnTo>
                  <a:pt x="78729" y="84475"/>
                </a:lnTo>
                <a:lnTo>
                  <a:pt x="80634" y="84475"/>
                </a:lnTo>
                <a:lnTo>
                  <a:pt x="82570" y="85435"/>
                </a:lnTo>
                <a:lnTo>
                  <a:pt x="99837" y="85435"/>
                </a:lnTo>
                <a:lnTo>
                  <a:pt x="101757" y="84475"/>
                </a:lnTo>
                <a:lnTo>
                  <a:pt x="103692" y="84475"/>
                </a:lnTo>
                <a:lnTo>
                  <a:pt x="103692" y="83515"/>
                </a:lnTo>
                <a:lnTo>
                  <a:pt x="104637" y="83515"/>
                </a:lnTo>
                <a:lnTo>
                  <a:pt x="104637" y="82555"/>
                </a:lnTo>
                <a:lnTo>
                  <a:pt x="105597" y="81594"/>
                </a:lnTo>
                <a:lnTo>
                  <a:pt x="105597" y="80634"/>
                </a:lnTo>
                <a:lnTo>
                  <a:pt x="126720" y="9601"/>
                </a:lnTo>
                <a:lnTo>
                  <a:pt x="127680" y="7680"/>
                </a:lnTo>
                <a:lnTo>
                  <a:pt x="127680" y="1920"/>
                </a:lnTo>
                <a:lnTo>
                  <a:pt x="126720" y="960"/>
                </a:lnTo>
                <a:lnTo>
                  <a:pt x="125760" y="960"/>
                </a:lnTo>
                <a:lnTo>
                  <a:pt x="124800" y="0"/>
                </a:lnTo>
                <a:lnTo>
                  <a:pt x="109438" y="0"/>
                </a:lnTo>
                <a:lnTo>
                  <a:pt x="108478" y="960"/>
                </a:lnTo>
                <a:lnTo>
                  <a:pt x="107518" y="960"/>
                </a:lnTo>
                <a:lnTo>
                  <a:pt x="106558" y="1920"/>
                </a:lnTo>
                <a:lnTo>
                  <a:pt x="106558" y="2880"/>
                </a:lnTo>
                <a:lnTo>
                  <a:pt x="105597" y="3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" name="object 257"/>
          <p:cNvSpPr/>
          <p:nvPr/>
        </p:nvSpPr>
        <p:spPr>
          <a:xfrm>
            <a:off x="3439805" y="1630756"/>
            <a:ext cx="24963" cy="122880"/>
          </a:xfrm>
          <a:custGeom>
            <a:avLst/>
            <a:gdLst/>
            <a:ahLst/>
            <a:cxnLst/>
            <a:rect l="l" t="t" r="r" b="b"/>
            <a:pathLst>
              <a:path w="24963" h="122880">
                <a:moveTo>
                  <a:pt x="975" y="121920"/>
                </a:moveTo>
                <a:lnTo>
                  <a:pt x="1935" y="121920"/>
                </a:lnTo>
                <a:lnTo>
                  <a:pt x="2880" y="122880"/>
                </a:lnTo>
                <a:lnTo>
                  <a:pt x="15361" y="122880"/>
                </a:lnTo>
                <a:lnTo>
                  <a:pt x="16322" y="121920"/>
                </a:lnTo>
                <a:lnTo>
                  <a:pt x="17282" y="121920"/>
                </a:lnTo>
                <a:lnTo>
                  <a:pt x="18242" y="120959"/>
                </a:lnTo>
                <a:lnTo>
                  <a:pt x="19217" y="119999"/>
                </a:lnTo>
                <a:lnTo>
                  <a:pt x="19217" y="110398"/>
                </a:lnTo>
                <a:lnTo>
                  <a:pt x="21122" y="113278"/>
                </a:lnTo>
                <a:lnTo>
                  <a:pt x="23042" y="115199"/>
                </a:lnTo>
                <a:lnTo>
                  <a:pt x="24963" y="96972"/>
                </a:lnTo>
                <a:lnTo>
                  <a:pt x="22082" y="93116"/>
                </a:lnTo>
                <a:lnTo>
                  <a:pt x="22082" y="67208"/>
                </a:lnTo>
                <a:lnTo>
                  <a:pt x="24003" y="65288"/>
                </a:lnTo>
                <a:lnTo>
                  <a:pt x="22082" y="47045"/>
                </a:lnTo>
                <a:lnTo>
                  <a:pt x="22082" y="2895"/>
                </a:lnTo>
                <a:lnTo>
                  <a:pt x="21122" y="1920"/>
                </a:lnTo>
                <a:lnTo>
                  <a:pt x="20162" y="960"/>
                </a:lnTo>
                <a:lnTo>
                  <a:pt x="19217" y="960"/>
                </a:lnTo>
                <a:lnTo>
                  <a:pt x="17282" y="0"/>
                </a:lnTo>
                <a:lnTo>
                  <a:pt x="3840" y="0"/>
                </a:lnTo>
                <a:lnTo>
                  <a:pt x="2880" y="960"/>
                </a:lnTo>
                <a:lnTo>
                  <a:pt x="975" y="960"/>
                </a:lnTo>
                <a:lnTo>
                  <a:pt x="975" y="1920"/>
                </a:lnTo>
                <a:lnTo>
                  <a:pt x="0" y="1920"/>
                </a:lnTo>
                <a:lnTo>
                  <a:pt x="0" y="120959"/>
                </a:lnTo>
                <a:lnTo>
                  <a:pt x="975" y="12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" name="object 258"/>
          <p:cNvSpPr/>
          <p:nvPr/>
        </p:nvSpPr>
        <p:spPr>
          <a:xfrm>
            <a:off x="3461887" y="1666280"/>
            <a:ext cx="56647" cy="89275"/>
          </a:xfrm>
          <a:custGeom>
            <a:avLst/>
            <a:gdLst/>
            <a:ahLst/>
            <a:cxnLst/>
            <a:rect l="l" t="t" r="r" b="b"/>
            <a:pathLst>
              <a:path w="56647" h="89275">
                <a:moveTo>
                  <a:pt x="960" y="79674"/>
                </a:moveTo>
                <a:lnTo>
                  <a:pt x="2880" y="81594"/>
                </a:lnTo>
                <a:lnTo>
                  <a:pt x="4800" y="83515"/>
                </a:lnTo>
                <a:lnTo>
                  <a:pt x="6720" y="84475"/>
                </a:lnTo>
                <a:lnTo>
                  <a:pt x="8641" y="85435"/>
                </a:lnTo>
                <a:lnTo>
                  <a:pt x="11521" y="86395"/>
                </a:lnTo>
                <a:lnTo>
                  <a:pt x="13441" y="87355"/>
                </a:lnTo>
                <a:lnTo>
                  <a:pt x="15361" y="88315"/>
                </a:lnTo>
                <a:lnTo>
                  <a:pt x="18242" y="88315"/>
                </a:lnTo>
                <a:lnTo>
                  <a:pt x="20162" y="89275"/>
                </a:lnTo>
                <a:lnTo>
                  <a:pt x="28803" y="89275"/>
                </a:lnTo>
                <a:lnTo>
                  <a:pt x="33604" y="87355"/>
                </a:lnTo>
                <a:lnTo>
                  <a:pt x="37444" y="85435"/>
                </a:lnTo>
                <a:lnTo>
                  <a:pt x="41285" y="83515"/>
                </a:lnTo>
                <a:lnTo>
                  <a:pt x="45125" y="80634"/>
                </a:lnTo>
                <a:lnTo>
                  <a:pt x="48006" y="76794"/>
                </a:lnTo>
                <a:lnTo>
                  <a:pt x="50886" y="72953"/>
                </a:lnTo>
                <a:lnTo>
                  <a:pt x="52806" y="68153"/>
                </a:lnTo>
                <a:lnTo>
                  <a:pt x="54726" y="62392"/>
                </a:lnTo>
                <a:lnTo>
                  <a:pt x="56647" y="56631"/>
                </a:lnTo>
                <a:lnTo>
                  <a:pt x="56647" y="32644"/>
                </a:lnTo>
                <a:lnTo>
                  <a:pt x="54726" y="26883"/>
                </a:lnTo>
                <a:lnTo>
                  <a:pt x="53766" y="22082"/>
                </a:lnTo>
                <a:lnTo>
                  <a:pt x="51846" y="17282"/>
                </a:lnTo>
                <a:lnTo>
                  <a:pt x="49926" y="13441"/>
                </a:lnTo>
                <a:lnTo>
                  <a:pt x="47045" y="9601"/>
                </a:lnTo>
                <a:lnTo>
                  <a:pt x="43205" y="5760"/>
                </a:lnTo>
                <a:lnTo>
                  <a:pt x="39364" y="3840"/>
                </a:lnTo>
                <a:lnTo>
                  <a:pt x="35524" y="1920"/>
                </a:lnTo>
                <a:lnTo>
                  <a:pt x="30723" y="0"/>
                </a:lnTo>
                <a:lnTo>
                  <a:pt x="22082" y="0"/>
                </a:lnTo>
                <a:lnTo>
                  <a:pt x="20162" y="960"/>
                </a:lnTo>
                <a:lnTo>
                  <a:pt x="16322" y="960"/>
                </a:lnTo>
                <a:lnTo>
                  <a:pt x="13441" y="1920"/>
                </a:lnTo>
                <a:lnTo>
                  <a:pt x="11521" y="2880"/>
                </a:lnTo>
                <a:lnTo>
                  <a:pt x="9601" y="3840"/>
                </a:lnTo>
                <a:lnTo>
                  <a:pt x="7680" y="4800"/>
                </a:lnTo>
                <a:lnTo>
                  <a:pt x="5760" y="6720"/>
                </a:lnTo>
                <a:lnTo>
                  <a:pt x="3840" y="7680"/>
                </a:lnTo>
                <a:lnTo>
                  <a:pt x="1920" y="9601"/>
                </a:lnTo>
                <a:lnTo>
                  <a:pt x="0" y="11521"/>
                </a:lnTo>
                <a:lnTo>
                  <a:pt x="1920" y="29763"/>
                </a:lnTo>
                <a:lnTo>
                  <a:pt x="2880" y="27843"/>
                </a:lnTo>
                <a:lnTo>
                  <a:pt x="4800" y="25923"/>
                </a:lnTo>
                <a:lnTo>
                  <a:pt x="6720" y="24002"/>
                </a:lnTo>
                <a:lnTo>
                  <a:pt x="7680" y="23042"/>
                </a:lnTo>
                <a:lnTo>
                  <a:pt x="9601" y="22082"/>
                </a:lnTo>
                <a:lnTo>
                  <a:pt x="11521" y="21122"/>
                </a:lnTo>
                <a:lnTo>
                  <a:pt x="12481" y="20162"/>
                </a:lnTo>
                <a:lnTo>
                  <a:pt x="14401" y="20162"/>
                </a:lnTo>
                <a:lnTo>
                  <a:pt x="15361" y="19202"/>
                </a:lnTo>
                <a:lnTo>
                  <a:pt x="21122" y="19202"/>
                </a:lnTo>
                <a:lnTo>
                  <a:pt x="24003" y="20162"/>
                </a:lnTo>
                <a:lnTo>
                  <a:pt x="25923" y="21122"/>
                </a:lnTo>
                <a:lnTo>
                  <a:pt x="27843" y="23042"/>
                </a:lnTo>
                <a:lnTo>
                  <a:pt x="28803" y="24963"/>
                </a:lnTo>
                <a:lnTo>
                  <a:pt x="30723" y="26883"/>
                </a:lnTo>
                <a:lnTo>
                  <a:pt x="31683" y="29763"/>
                </a:lnTo>
                <a:lnTo>
                  <a:pt x="32644" y="32644"/>
                </a:lnTo>
                <a:lnTo>
                  <a:pt x="32644" y="35524"/>
                </a:lnTo>
                <a:lnTo>
                  <a:pt x="33604" y="38389"/>
                </a:lnTo>
                <a:lnTo>
                  <a:pt x="33604" y="50886"/>
                </a:lnTo>
                <a:lnTo>
                  <a:pt x="32644" y="53751"/>
                </a:lnTo>
                <a:lnTo>
                  <a:pt x="32644" y="56631"/>
                </a:lnTo>
                <a:lnTo>
                  <a:pt x="31683" y="59512"/>
                </a:lnTo>
                <a:lnTo>
                  <a:pt x="29763" y="62392"/>
                </a:lnTo>
                <a:lnTo>
                  <a:pt x="28803" y="64312"/>
                </a:lnTo>
                <a:lnTo>
                  <a:pt x="26883" y="66233"/>
                </a:lnTo>
                <a:lnTo>
                  <a:pt x="24963" y="68153"/>
                </a:lnTo>
                <a:lnTo>
                  <a:pt x="23042" y="69113"/>
                </a:lnTo>
                <a:lnTo>
                  <a:pt x="20162" y="70073"/>
                </a:lnTo>
                <a:lnTo>
                  <a:pt x="14401" y="70073"/>
                </a:lnTo>
                <a:lnTo>
                  <a:pt x="11521" y="69113"/>
                </a:lnTo>
                <a:lnTo>
                  <a:pt x="8641" y="67193"/>
                </a:lnTo>
                <a:lnTo>
                  <a:pt x="5760" y="65288"/>
                </a:lnTo>
                <a:lnTo>
                  <a:pt x="2880" y="61447"/>
                </a:lnTo>
                <a:lnTo>
                  <a:pt x="960" y="7967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" name="object 259"/>
          <p:cNvSpPr/>
          <p:nvPr/>
        </p:nvSpPr>
        <p:spPr>
          <a:xfrm>
            <a:off x="3531976" y="1670121"/>
            <a:ext cx="73913" cy="85435"/>
          </a:xfrm>
          <a:custGeom>
            <a:avLst/>
            <a:gdLst/>
            <a:ahLst/>
            <a:cxnLst/>
            <a:rect l="l" t="t" r="r" b="b"/>
            <a:pathLst>
              <a:path w="73913" h="85435">
                <a:moveTo>
                  <a:pt x="960" y="55671"/>
                </a:moveTo>
                <a:lnTo>
                  <a:pt x="2880" y="60472"/>
                </a:lnTo>
                <a:lnTo>
                  <a:pt x="4785" y="66233"/>
                </a:lnTo>
                <a:lnTo>
                  <a:pt x="6720" y="71033"/>
                </a:lnTo>
                <a:lnTo>
                  <a:pt x="10561" y="73913"/>
                </a:lnTo>
                <a:lnTo>
                  <a:pt x="14401" y="77754"/>
                </a:lnTo>
                <a:lnTo>
                  <a:pt x="18242" y="80634"/>
                </a:lnTo>
                <a:lnTo>
                  <a:pt x="23987" y="82555"/>
                </a:lnTo>
                <a:lnTo>
                  <a:pt x="28788" y="84475"/>
                </a:lnTo>
                <a:lnTo>
                  <a:pt x="35509" y="85435"/>
                </a:lnTo>
                <a:lnTo>
                  <a:pt x="46070" y="85435"/>
                </a:lnTo>
                <a:lnTo>
                  <a:pt x="49911" y="84475"/>
                </a:lnTo>
                <a:lnTo>
                  <a:pt x="52791" y="84475"/>
                </a:lnTo>
                <a:lnTo>
                  <a:pt x="56631" y="83515"/>
                </a:lnTo>
                <a:lnTo>
                  <a:pt x="59512" y="83515"/>
                </a:lnTo>
                <a:lnTo>
                  <a:pt x="62392" y="82555"/>
                </a:lnTo>
                <a:lnTo>
                  <a:pt x="64312" y="81594"/>
                </a:lnTo>
                <a:lnTo>
                  <a:pt x="67193" y="81594"/>
                </a:lnTo>
                <a:lnTo>
                  <a:pt x="68153" y="80634"/>
                </a:lnTo>
                <a:lnTo>
                  <a:pt x="70073" y="79674"/>
                </a:lnTo>
                <a:lnTo>
                  <a:pt x="71033" y="78714"/>
                </a:lnTo>
                <a:lnTo>
                  <a:pt x="71993" y="78714"/>
                </a:lnTo>
                <a:lnTo>
                  <a:pt x="72953" y="77754"/>
                </a:lnTo>
                <a:lnTo>
                  <a:pt x="72953" y="74874"/>
                </a:lnTo>
                <a:lnTo>
                  <a:pt x="73913" y="74874"/>
                </a:lnTo>
                <a:lnTo>
                  <a:pt x="73913" y="67193"/>
                </a:lnTo>
                <a:lnTo>
                  <a:pt x="72953" y="66233"/>
                </a:lnTo>
                <a:lnTo>
                  <a:pt x="72953" y="63352"/>
                </a:lnTo>
                <a:lnTo>
                  <a:pt x="67193" y="63352"/>
                </a:lnTo>
                <a:lnTo>
                  <a:pt x="66233" y="64312"/>
                </a:lnTo>
                <a:lnTo>
                  <a:pt x="64312" y="65272"/>
                </a:lnTo>
                <a:lnTo>
                  <a:pt x="62392" y="65272"/>
                </a:lnTo>
                <a:lnTo>
                  <a:pt x="59512" y="66233"/>
                </a:lnTo>
                <a:lnTo>
                  <a:pt x="57591" y="67193"/>
                </a:lnTo>
                <a:lnTo>
                  <a:pt x="54711" y="67193"/>
                </a:lnTo>
                <a:lnTo>
                  <a:pt x="50871" y="68153"/>
                </a:lnTo>
                <a:lnTo>
                  <a:pt x="37429" y="68153"/>
                </a:lnTo>
                <a:lnTo>
                  <a:pt x="34549" y="67193"/>
                </a:lnTo>
                <a:lnTo>
                  <a:pt x="31668" y="65272"/>
                </a:lnTo>
                <a:lnTo>
                  <a:pt x="29748" y="64312"/>
                </a:lnTo>
                <a:lnTo>
                  <a:pt x="27828" y="62392"/>
                </a:lnTo>
                <a:lnTo>
                  <a:pt x="25907" y="60472"/>
                </a:lnTo>
                <a:lnTo>
                  <a:pt x="24963" y="58552"/>
                </a:lnTo>
                <a:lnTo>
                  <a:pt x="23987" y="55671"/>
                </a:lnTo>
                <a:lnTo>
                  <a:pt x="23027" y="52791"/>
                </a:lnTo>
                <a:lnTo>
                  <a:pt x="23027" y="0"/>
                </a:lnTo>
                <a:lnTo>
                  <a:pt x="18242" y="1920"/>
                </a:lnTo>
                <a:lnTo>
                  <a:pt x="14401" y="4800"/>
                </a:lnTo>
                <a:lnTo>
                  <a:pt x="10561" y="8641"/>
                </a:lnTo>
                <a:lnTo>
                  <a:pt x="6720" y="12481"/>
                </a:lnTo>
                <a:lnTo>
                  <a:pt x="4785" y="17282"/>
                </a:lnTo>
                <a:lnTo>
                  <a:pt x="2880" y="23042"/>
                </a:lnTo>
                <a:lnTo>
                  <a:pt x="960" y="28803"/>
                </a:lnTo>
                <a:lnTo>
                  <a:pt x="0" y="34549"/>
                </a:lnTo>
                <a:lnTo>
                  <a:pt x="0" y="48950"/>
                </a:lnTo>
                <a:lnTo>
                  <a:pt x="960" y="5567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" name="object 260"/>
          <p:cNvSpPr/>
          <p:nvPr/>
        </p:nvSpPr>
        <p:spPr>
          <a:xfrm>
            <a:off x="3555004" y="1666280"/>
            <a:ext cx="53766" cy="49910"/>
          </a:xfrm>
          <a:custGeom>
            <a:avLst/>
            <a:gdLst/>
            <a:ahLst/>
            <a:cxnLst/>
            <a:rect l="l" t="t" r="r" b="b"/>
            <a:pathLst>
              <a:path w="53766" h="49910">
                <a:moveTo>
                  <a:pt x="0" y="33604"/>
                </a:moveTo>
                <a:lnTo>
                  <a:pt x="0" y="30723"/>
                </a:lnTo>
                <a:lnTo>
                  <a:pt x="960" y="27843"/>
                </a:lnTo>
                <a:lnTo>
                  <a:pt x="1935" y="25923"/>
                </a:lnTo>
                <a:lnTo>
                  <a:pt x="2880" y="24002"/>
                </a:lnTo>
                <a:lnTo>
                  <a:pt x="3840" y="22082"/>
                </a:lnTo>
                <a:lnTo>
                  <a:pt x="5760" y="20162"/>
                </a:lnTo>
                <a:lnTo>
                  <a:pt x="6720" y="18242"/>
                </a:lnTo>
                <a:lnTo>
                  <a:pt x="9601" y="17282"/>
                </a:lnTo>
                <a:lnTo>
                  <a:pt x="11521" y="16322"/>
                </a:lnTo>
                <a:lnTo>
                  <a:pt x="22082" y="16322"/>
                </a:lnTo>
                <a:lnTo>
                  <a:pt x="25923" y="18242"/>
                </a:lnTo>
                <a:lnTo>
                  <a:pt x="28803" y="21122"/>
                </a:lnTo>
                <a:lnTo>
                  <a:pt x="31683" y="24963"/>
                </a:lnTo>
                <a:lnTo>
                  <a:pt x="32644" y="29763"/>
                </a:lnTo>
                <a:lnTo>
                  <a:pt x="32644" y="35524"/>
                </a:lnTo>
                <a:lnTo>
                  <a:pt x="0" y="35524"/>
                </a:lnTo>
                <a:lnTo>
                  <a:pt x="0" y="49910"/>
                </a:lnTo>
                <a:lnTo>
                  <a:pt x="50886" y="49910"/>
                </a:lnTo>
                <a:lnTo>
                  <a:pt x="52806" y="48005"/>
                </a:lnTo>
                <a:lnTo>
                  <a:pt x="53766" y="47045"/>
                </a:lnTo>
                <a:lnTo>
                  <a:pt x="53766" y="27843"/>
                </a:lnTo>
                <a:lnTo>
                  <a:pt x="51846" y="23042"/>
                </a:lnTo>
                <a:lnTo>
                  <a:pt x="50886" y="19202"/>
                </a:lnTo>
                <a:lnTo>
                  <a:pt x="48966" y="14401"/>
                </a:lnTo>
                <a:lnTo>
                  <a:pt x="45125" y="11521"/>
                </a:lnTo>
                <a:lnTo>
                  <a:pt x="42245" y="7680"/>
                </a:lnTo>
                <a:lnTo>
                  <a:pt x="38404" y="4800"/>
                </a:lnTo>
                <a:lnTo>
                  <a:pt x="33604" y="2880"/>
                </a:lnTo>
                <a:lnTo>
                  <a:pt x="28803" y="960"/>
                </a:lnTo>
                <a:lnTo>
                  <a:pt x="24002" y="0"/>
                </a:lnTo>
                <a:lnTo>
                  <a:pt x="10561" y="0"/>
                </a:lnTo>
                <a:lnTo>
                  <a:pt x="4800" y="960"/>
                </a:lnTo>
                <a:lnTo>
                  <a:pt x="0" y="3840"/>
                </a:lnTo>
                <a:lnTo>
                  <a:pt x="0" y="3360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" name="object 261"/>
          <p:cNvSpPr/>
          <p:nvPr/>
        </p:nvSpPr>
        <p:spPr>
          <a:xfrm>
            <a:off x="3622212" y="1666280"/>
            <a:ext cx="64312" cy="88315"/>
          </a:xfrm>
          <a:custGeom>
            <a:avLst/>
            <a:gdLst/>
            <a:ahLst/>
            <a:cxnLst/>
            <a:rect l="l" t="t" r="r" b="b"/>
            <a:pathLst>
              <a:path w="64312" h="88315">
                <a:moveTo>
                  <a:pt x="0" y="38389"/>
                </a:moveTo>
                <a:lnTo>
                  <a:pt x="0" y="52791"/>
                </a:lnTo>
                <a:lnTo>
                  <a:pt x="960" y="58567"/>
                </a:lnTo>
                <a:lnTo>
                  <a:pt x="2880" y="64312"/>
                </a:lnTo>
                <a:lnTo>
                  <a:pt x="4800" y="69113"/>
                </a:lnTo>
                <a:lnTo>
                  <a:pt x="6720" y="73913"/>
                </a:lnTo>
                <a:lnTo>
                  <a:pt x="10561" y="77754"/>
                </a:lnTo>
                <a:lnTo>
                  <a:pt x="13426" y="81594"/>
                </a:lnTo>
                <a:lnTo>
                  <a:pt x="17266" y="84475"/>
                </a:lnTo>
                <a:lnTo>
                  <a:pt x="22082" y="86395"/>
                </a:lnTo>
                <a:lnTo>
                  <a:pt x="26868" y="88315"/>
                </a:lnTo>
                <a:lnTo>
                  <a:pt x="46070" y="88315"/>
                </a:lnTo>
                <a:lnTo>
                  <a:pt x="47990" y="87355"/>
                </a:lnTo>
                <a:lnTo>
                  <a:pt x="50871" y="87355"/>
                </a:lnTo>
                <a:lnTo>
                  <a:pt x="52791" y="86395"/>
                </a:lnTo>
                <a:lnTo>
                  <a:pt x="54711" y="85435"/>
                </a:lnTo>
                <a:lnTo>
                  <a:pt x="56631" y="84475"/>
                </a:lnTo>
                <a:lnTo>
                  <a:pt x="58552" y="83515"/>
                </a:lnTo>
                <a:lnTo>
                  <a:pt x="60472" y="82555"/>
                </a:lnTo>
                <a:lnTo>
                  <a:pt x="61432" y="81594"/>
                </a:lnTo>
                <a:lnTo>
                  <a:pt x="62392" y="81594"/>
                </a:lnTo>
                <a:lnTo>
                  <a:pt x="63352" y="80634"/>
                </a:lnTo>
                <a:lnTo>
                  <a:pt x="63352" y="79674"/>
                </a:lnTo>
                <a:lnTo>
                  <a:pt x="64312" y="78714"/>
                </a:lnTo>
                <a:lnTo>
                  <a:pt x="64312" y="62392"/>
                </a:lnTo>
                <a:lnTo>
                  <a:pt x="63352" y="62392"/>
                </a:lnTo>
                <a:lnTo>
                  <a:pt x="63352" y="61447"/>
                </a:lnTo>
                <a:lnTo>
                  <a:pt x="61432" y="61447"/>
                </a:lnTo>
                <a:lnTo>
                  <a:pt x="60472" y="62392"/>
                </a:lnTo>
                <a:lnTo>
                  <a:pt x="59512" y="63352"/>
                </a:lnTo>
                <a:lnTo>
                  <a:pt x="57591" y="63352"/>
                </a:lnTo>
                <a:lnTo>
                  <a:pt x="56631" y="65288"/>
                </a:lnTo>
                <a:lnTo>
                  <a:pt x="54711" y="66233"/>
                </a:lnTo>
                <a:lnTo>
                  <a:pt x="53751" y="67193"/>
                </a:lnTo>
                <a:lnTo>
                  <a:pt x="50871" y="68153"/>
                </a:lnTo>
                <a:lnTo>
                  <a:pt x="48950" y="69113"/>
                </a:lnTo>
                <a:lnTo>
                  <a:pt x="47030" y="70073"/>
                </a:lnTo>
                <a:lnTo>
                  <a:pt x="35509" y="70073"/>
                </a:lnTo>
                <a:lnTo>
                  <a:pt x="33588" y="69113"/>
                </a:lnTo>
                <a:lnTo>
                  <a:pt x="30708" y="67193"/>
                </a:lnTo>
                <a:lnTo>
                  <a:pt x="28788" y="66233"/>
                </a:lnTo>
                <a:lnTo>
                  <a:pt x="27828" y="63352"/>
                </a:lnTo>
                <a:lnTo>
                  <a:pt x="25923" y="61447"/>
                </a:lnTo>
                <a:lnTo>
                  <a:pt x="24947" y="58567"/>
                </a:lnTo>
                <a:lnTo>
                  <a:pt x="23987" y="55671"/>
                </a:lnTo>
                <a:lnTo>
                  <a:pt x="23987" y="52791"/>
                </a:lnTo>
                <a:lnTo>
                  <a:pt x="23027" y="48950"/>
                </a:lnTo>
                <a:lnTo>
                  <a:pt x="23027" y="35524"/>
                </a:lnTo>
                <a:lnTo>
                  <a:pt x="24947" y="29763"/>
                </a:lnTo>
                <a:lnTo>
                  <a:pt x="27828" y="24963"/>
                </a:lnTo>
                <a:lnTo>
                  <a:pt x="30708" y="20162"/>
                </a:lnTo>
                <a:lnTo>
                  <a:pt x="35509" y="18242"/>
                </a:lnTo>
                <a:lnTo>
                  <a:pt x="44150" y="18242"/>
                </a:lnTo>
                <a:lnTo>
                  <a:pt x="46070" y="19202"/>
                </a:lnTo>
                <a:lnTo>
                  <a:pt x="48950" y="19202"/>
                </a:lnTo>
                <a:lnTo>
                  <a:pt x="50871" y="20162"/>
                </a:lnTo>
                <a:lnTo>
                  <a:pt x="52791" y="21122"/>
                </a:lnTo>
                <a:lnTo>
                  <a:pt x="53751" y="22082"/>
                </a:lnTo>
                <a:lnTo>
                  <a:pt x="55671" y="23042"/>
                </a:lnTo>
                <a:lnTo>
                  <a:pt x="56631" y="24002"/>
                </a:lnTo>
                <a:lnTo>
                  <a:pt x="57591" y="24963"/>
                </a:lnTo>
                <a:lnTo>
                  <a:pt x="59512" y="25923"/>
                </a:lnTo>
                <a:lnTo>
                  <a:pt x="63352" y="25923"/>
                </a:lnTo>
                <a:lnTo>
                  <a:pt x="63352" y="24002"/>
                </a:lnTo>
                <a:lnTo>
                  <a:pt x="64312" y="23042"/>
                </a:lnTo>
                <a:lnTo>
                  <a:pt x="64312" y="10561"/>
                </a:lnTo>
                <a:lnTo>
                  <a:pt x="63352" y="9601"/>
                </a:lnTo>
                <a:lnTo>
                  <a:pt x="63352" y="8641"/>
                </a:lnTo>
                <a:lnTo>
                  <a:pt x="62392" y="7680"/>
                </a:lnTo>
                <a:lnTo>
                  <a:pt x="61432" y="6720"/>
                </a:lnTo>
                <a:lnTo>
                  <a:pt x="60472" y="5760"/>
                </a:lnTo>
                <a:lnTo>
                  <a:pt x="58552" y="4800"/>
                </a:lnTo>
                <a:lnTo>
                  <a:pt x="56631" y="3840"/>
                </a:lnTo>
                <a:lnTo>
                  <a:pt x="55671" y="3840"/>
                </a:lnTo>
                <a:lnTo>
                  <a:pt x="53751" y="2880"/>
                </a:lnTo>
                <a:lnTo>
                  <a:pt x="50871" y="1920"/>
                </a:lnTo>
                <a:lnTo>
                  <a:pt x="48950" y="960"/>
                </a:lnTo>
                <a:lnTo>
                  <a:pt x="45110" y="960"/>
                </a:lnTo>
                <a:lnTo>
                  <a:pt x="42230" y="0"/>
                </a:lnTo>
                <a:lnTo>
                  <a:pt x="34549" y="0"/>
                </a:lnTo>
                <a:lnTo>
                  <a:pt x="28788" y="960"/>
                </a:lnTo>
                <a:lnTo>
                  <a:pt x="23987" y="2880"/>
                </a:lnTo>
                <a:lnTo>
                  <a:pt x="19202" y="4800"/>
                </a:lnTo>
                <a:lnTo>
                  <a:pt x="15361" y="7680"/>
                </a:lnTo>
                <a:lnTo>
                  <a:pt x="11521" y="11521"/>
                </a:lnTo>
                <a:lnTo>
                  <a:pt x="7680" y="15361"/>
                </a:lnTo>
                <a:lnTo>
                  <a:pt x="5745" y="20162"/>
                </a:lnTo>
                <a:lnTo>
                  <a:pt x="3840" y="25923"/>
                </a:lnTo>
                <a:lnTo>
                  <a:pt x="960" y="31683"/>
                </a:lnTo>
                <a:lnTo>
                  <a:pt x="0" y="3838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" name="object 262"/>
          <p:cNvSpPr/>
          <p:nvPr/>
        </p:nvSpPr>
        <p:spPr>
          <a:xfrm>
            <a:off x="3720129" y="1718111"/>
            <a:ext cx="4800" cy="36484"/>
          </a:xfrm>
          <a:custGeom>
            <a:avLst/>
            <a:gdLst/>
            <a:ahLst/>
            <a:cxnLst/>
            <a:rect l="l" t="t" r="r" b="b"/>
            <a:pathLst>
              <a:path w="4800" h="36484">
                <a:moveTo>
                  <a:pt x="4800" y="36484"/>
                </a:moveTo>
                <a:lnTo>
                  <a:pt x="4800" y="14401"/>
                </a:lnTo>
                <a:lnTo>
                  <a:pt x="3840" y="11521"/>
                </a:lnTo>
                <a:lnTo>
                  <a:pt x="2880" y="9616"/>
                </a:lnTo>
                <a:lnTo>
                  <a:pt x="960" y="6736"/>
                </a:lnTo>
                <a:lnTo>
                  <a:pt x="960" y="2895"/>
                </a:lnTo>
                <a:lnTo>
                  <a:pt x="0" y="0"/>
                </a:lnTo>
                <a:lnTo>
                  <a:pt x="0" y="34564"/>
                </a:lnTo>
                <a:lnTo>
                  <a:pt x="4800" y="3648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" name="object 263"/>
          <p:cNvSpPr/>
          <p:nvPr/>
        </p:nvSpPr>
        <p:spPr>
          <a:xfrm>
            <a:off x="3697086" y="1666280"/>
            <a:ext cx="84475" cy="89275"/>
          </a:xfrm>
          <a:custGeom>
            <a:avLst/>
            <a:gdLst/>
            <a:ahLst/>
            <a:cxnLst/>
            <a:rect l="l" t="t" r="r" b="b"/>
            <a:pathLst>
              <a:path w="84475" h="89275">
                <a:moveTo>
                  <a:pt x="47990" y="71033"/>
                </a:moveTo>
                <a:lnTo>
                  <a:pt x="38404" y="71033"/>
                </a:lnTo>
                <a:lnTo>
                  <a:pt x="35509" y="70073"/>
                </a:lnTo>
                <a:lnTo>
                  <a:pt x="32628" y="69113"/>
                </a:lnTo>
                <a:lnTo>
                  <a:pt x="30723" y="68153"/>
                </a:lnTo>
                <a:lnTo>
                  <a:pt x="27843" y="66233"/>
                </a:lnTo>
                <a:lnTo>
                  <a:pt x="27843" y="88315"/>
                </a:lnTo>
                <a:lnTo>
                  <a:pt x="34564" y="89275"/>
                </a:lnTo>
                <a:lnTo>
                  <a:pt x="47990" y="89275"/>
                </a:lnTo>
                <a:lnTo>
                  <a:pt x="54711" y="87355"/>
                </a:lnTo>
                <a:lnTo>
                  <a:pt x="60472" y="85435"/>
                </a:lnTo>
                <a:lnTo>
                  <a:pt x="65272" y="83515"/>
                </a:lnTo>
                <a:lnTo>
                  <a:pt x="70073" y="80634"/>
                </a:lnTo>
                <a:lnTo>
                  <a:pt x="73913" y="76794"/>
                </a:lnTo>
                <a:lnTo>
                  <a:pt x="76794" y="71993"/>
                </a:lnTo>
                <a:lnTo>
                  <a:pt x="79674" y="67193"/>
                </a:lnTo>
                <a:lnTo>
                  <a:pt x="81594" y="62392"/>
                </a:lnTo>
                <a:lnTo>
                  <a:pt x="83515" y="56631"/>
                </a:lnTo>
                <a:lnTo>
                  <a:pt x="84475" y="50886"/>
                </a:lnTo>
                <a:lnTo>
                  <a:pt x="84475" y="36484"/>
                </a:lnTo>
                <a:lnTo>
                  <a:pt x="83515" y="30723"/>
                </a:lnTo>
                <a:lnTo>
                  <a:pt x="81594" y="24963"/>
                </a:lnTo>
                <a:lnTo>
                  <a:pt x="79674" y="20162"/>
                </a:lnTo>
                <a:lnTo>
                  <a:pt x="77754" y="15361"/>
                </a:lnTo>
                <a:lnTo>
                  <a:pt x="73913" y="11521"/>
                </a:lnTo>
                <a:lnTo>
                  <a:pt x="71033" y="7680"/>
                </a:lnTo>
                <a:lnTo>
                  <a:pt x="66233" y="4800"/>
                </a:lnTo>
                <a:lnTo>
                  <a:pt x="61432" y="2880"/>
                </a:lnTo>
                <a:lnTo>
                  <a:pt x="56631" y="960"/>
                </a:lnTo>
                <a:lnTo>
                  <a:pt x="49911" y="0"/>
                </a:lnTo>
                <a:lnTo>
                  <a:pt x="35509" y="0"/>
                </a:lnTo>
                <a:lnTo>
                  <a:pt x="29763" y="1920"/>
                </a:lnTo>
                <a:lnTo>
                  <a:pt x="24002" y="3840"/>
                </a:lnTo>
                <a:lnTo>
                  <a:pt x="19202" y="5760"/>
                </a:lnTo>
                <a:lnTo>
                  <a:pt x="14401" y="8641"/>
                </a:lnTo>
                <a:lnTo>
                  <a:pt x="10561" y="12481"/>
                </a:lnTo>
                <a:lnTo>
                  <a:pt x="6720" y="16322"/>
                </a:lnTo>
                <a:lnTo>
                  <a:pt x="4800" y="21122"/>
                </a:lnTo>
                <a:lnTo>
                  <a:pt x="2880" y="26883"/>
                </a:lnTo>
                <a:lnTo>
                  <a:pt x="960" y="32644"/>
                </a:lnTo>
                <a:lnTo>
                  <a:pt x="0" y="38389"/>
                </a:lnTo>
                <a:lnTo>
                  <a:pt x="0" y="52791"/>
                </a:lnTo>
                <a:lnTo>
                  <a:pt x="960" y="58567"/>
                </a:lnTo>
                <a:lnTo>
                  <a:pt x="2880" y="64312"/>
                </a:lnTo>
                <a:lnTo>
                  <a:pt x="3840" y="69113"/>
                </a:lnTo>
                <a:lnTo>
                  <a:pt x="6720" y="73913"/>
                </a:lnTo>
                <a:lnTo>
                  <a:pt x="9601" y="77754"/>
                </a:lnTo>
                <a:lnTo>
                  <a:pt x="13441" y="81594"/>
                </a:lnTo>
                <a:lnTo>
                  <a:pt x="18242" y="84475"/>
                </a:lnTo>
                <a:lnTo>
                  <a:pt x="23042" y="86395"/>
                </a:lnTo>
                <a:lnTo>
                  <a:pt x="23042" y="36484"/>
                </a:lnTo>
                <a:lnTo>
                  <a:pt x="24002" y="33604"/>
                </a:lnTo>
                <a:lnTo>
                  <a:pt x="24963" y="29763"/>
                </a:lnTo>
                <a:lnTo>
                  <a:pt x="25923" y="26883"/>
                </a:lnTo>
                <a:lnTo>
                  <a:pt x="27843" y="24963"/>
                </a:lnTo>
                <a:lnTo>
                  <a:pt x="28788" y="23042"/>
                </a:lnTo>
                <a:lnTo>
                  <a:pt x="31683" y="21122"/>
                </a:lnTo>
                <a:lnTo>
                  <a:pt x="33604" y="20162"/>
                </a:lnTo>
                <a:lnTo>
                  <a:pt x="36469" y="18242"/>
                </a:lnTo>
                <a:lnTo>
                  <a:pt x="48966" y="18242"/>
                </a:lnTo>
                <a:lnTo>
                  <a:pt x="51831" y="20162"/>
                </a:lnTo>
                <a:lnTo>
                  <a:pt x="53751" y="21122"/>
                </a:lnTo>
                <a:lnTo>
                  <a:pt x="55671" y="23042"/>
                </a:lnTo>
                <a:lnTo>
                  <a:pt x="57591" y="25923"/>
                </a:lnTo>
                <a:lnTo>
                  <a:pt x="58552" y="27843"/>
                </a:lnTo>
                <a:lnTo>
                  <a:pt x="59512" y="30723"/>
                </a:lnTo>
                <a:lnTo>
                  <a:pt x="60472" y="33604"/>
                </a:lnTo>
                <a:lnTo>
                  <a:pt x="61432" y="37444"/>
                </a:lnTo>
                <a:lnTo>
                  <a:pt x="61432" y="52791"/>
                </a:lnTo>
                <a:lnTo>
                  <a:pt x="60472" y="55671"/>
                </a:lnTo>
                <a:lnTo>
                  <a:pt x="59512" y="59512"/>
                </a:lnTo>
                <a:lnTo>
                  <a:pt x="58552" y="61447"/>
                </a:lnTo>
                <a:lnTo>
                  <a:pt x="56631" y="64312"/>
                </a:lnTo>
                <a:lnTo>
                  <a:pt x="54711" y="66233"/>
                </a:lnTo>
                <a:lnTo>
                  <a:pt x="52791" y="68153"/>
                </a:lnTo>
                <a:lnTo>
                  <a:pt x="50871" y="69113"/>
                </a:lnTo>
                <a:lnTo>
                  <a:pt x="47990" y="7103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4" name="object 264"/>
          <p:cNvSpPr/>
          <p:nvPr/>
        </p:nvSpPr>
        <p:spPr>
          <a:xfrm>
            <a:off x="3798844" y="1666280"/>
            <a:ext cx="124800" cy="87355"/>
          </a:xfrm>
          <a:custGeom>
            <a:avLst/>
            <a:gdLst/>
            <a:ahLst/>
            <a:cxnLst/>
            <a:rect l="l" t="t" r="r" b="b"/>
            <a:pathLst>
              <a:path w="124800" h="87355">
                <a:moveTo>
                  <a:pt x="110398" y="2880"/>
                </a:moveTo>
                <a:lnTo>
                  <a:pt x="106558" y="960"/>
                </a:lnTo>
                <a:lnTo>
                  <a:pt x="102717" y="0"/>
                </a:lnTo>
                <a:lnTo>
                  <a:pt x="95036" y="0"/>
                </a:lnTo>
                <a:lnTo>
                  <a:pt x="93116" y="960"/>
                </a:lnTo>
                <a:lnTo>
                  <a:pt x="90236" y="960"/>
                </a:lnTo>
                <a:lnTo>
                  <a:pt x="88315" y="1920"/>
                </a:lnTo>
                <a:lnTo>
                  <a:pt x="86395" y="2880"/>
                </a:lnTo>
                <a:lnTo>
                  <a:pt x="83515" y="3840"/>
                </a:lnTo>
                <a:lnTo>
                  <a:pt x="81594" y="4800"/>
                </a:lnTo>
                <a:lnTo>
                  <a:pt x="79674" y="6720"/>
                </a:lnTo>
                <a:lnTo>
                  <a:pt x="76794" y="8641"/>
                </a:lnTo>
                <a:lnTo>
                  <a:pt x="74874" y="9601"/>
                </a:lnTo>
                <a:lnTo>
                  <a:pt x="72953" y="12481"/>
                </a:lnTo>
                <a:lnTo>
                  <a:pt x="70073" y="14401"/>
                </a:lnTo>
                <a:lnTo>
                  <a:pt x="69113" y="12481"/>
                </a:lnTo>
                <a:lnTo>
                  <a:pt x="68153" y="10561"/>
                </a:lnTo>
                <a:lnTo>
                  <a:pt x="66233" y="8641"/>
                </a:lnTo>
                <a:lnTo>
                  <a:pt x="65272" y="6720"/>
                </a:lnTo>
                <a:lnTo>
                  <a:pt x="63352" y="5760"/>
                </a:lnTo>
                <a:lnTo>
                  <a:pt x="61432" y="3840"/>
                </a:lnTo>
                <a:lnTo>
                  <a:pt x="59512" y="2880"/>
                </a:lnTo>
                <a:lnTo>
                  <a:pt x="56631" y="1920"/>
                </a:lnTo>
                <a:lnTo>
                  <a:pt x="54711" y="960"/>
                </a:lnTo>
                <a:lnTo>
                  <a:pt x="51831" y="960"/>
                </a:lnTo>
                <a:lnTo>
                  <a:pt x="48950" y="0"/>
                </a:lnTo>
                <a:lnTo>
                  <a:pt x="41285" y="0"/>
                </a:lnTo>
                <a:lnTo>
                  <a:pt x="36469" y="1920"/>
                </a:lnTo>
                <a:lnTo>
                  <a:pt x="31668" y="3840"/>
                </a:lnTo>
                <a:lnTo>
                  <a:pt x="27843" y="5760"/>
                </a:lnTo>
                <a:lnTo>
                  <a:pt x="23042" y="9601"/>
                </a:lnTo>
                <a:lnTo>
                  <a:pt x="19202" y="14401"/>
                </a:lnTo>
                <a:lnTo>
                  <a:pt x="19202" y="3840"/>
                </a:lnTo>
                <a:lnTo>
                  <a:pt x="18242" y="3840"/>
                </a:lnTo>
                <a:lnTo>
                  <a:pt x="18242" y="2880"/>
                </a:lnTo>
                <a:lnTo>
                  <a:pt x="17282" y="2880"/>
                </a:lnTo>
                <a:lnTo>
                  <a:pt x="16322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85435"/>
                </a:lnTo>
                <a:lnTo>
                  <a:pt x="960" y="85435"/>
                </a:lnTo>
                <a:lnTo>
                  <a:pt x="1920" y="86395"/>
                </a:lnTo>
                <a:lnTo>
                  <a:pt x="2880" y="86395"/>
                </a:lnTo>
                <a:lnTo>
                  <a:pt x="4800" y="87355"/>
                </a:lnTo>
                <a:lnTo>
                  <a:pt x="18242" y="87355"/>
                </a:lnTo>
                <a:lnTo>
                  <a:pt x="19202" y="86395"/>
                </a:lnTo>
                <a:lnTo>
                  <a:pt x="21122" y="86395"/>
                </a:lnTo>
                <a:lnTo>
                  <a:pt x="21122" y="85435"/>
                </a:lnTo>
                <a:lnTo>
                  <a:pt x="22082" y="85435"/>
                </a:lnTo>
                <a:lnTo>
                  <a:pt x="22082" y="31683"/>
                </a:lnTo>
                <a:lnTo>
                  <a:pt x="25923" y="27843"/>
                </a:lnTo>
                <a:lnTo>
                  <a:pt x="28788" y="24963"/>
                </a:lnTo>
                <a:lnTo>
                  <a:pt x="30723" y="23042"/>
                </a:lnTo>
                <a:lnTo>
                  <a:pt x="33604" y="20162"/>
                </a:lnTo>
                <a:lnTo>
                  <a:pt x="36469" y="19202"/>
                </a:lnTo>
                <a:lnTo>
                  <a:pt x="41285" y="19202"/>
                </a:lnTo>
                <a:lnTo>
                  <a:pt x="43190" y="20162"/>
                </a:lnTo>
                <a:lnTo>
                  <a:pt x="45125" y="21122"/>
                </a:lnTo>
                <a:lnTo>
                  <a:pt x="46070" y="22082"/>
                </a:lnTo>
                <a:lnTo>
                  <a:pt x="47990" y="23042"/>
                </a:lnTo>
                <a:lnTo>
                  <a:pt x="48950" y="24963"/>
                </a:lnTo>
                <a:lnTo>
                  <a:pt x="49911" y="25923"/>
                </a:lnTo>
                <a:lnTo>
                  <a:pt x="50871" y="27843"/>
                </a:lnTo>
                <a:lnTo>
                  <a:pt x="50871" y="29763"/>
                </a:lnTo>
                <a:lnTo>
                  <a:pt x="51831" y="32644"/>
                </a:lnTo>
                <a:lnTo>
                  <a:pt x="51831" y="85435"/>
                </a:lnTo>
                <a:lnTo>
                  <a:pt x="52791" y="85435"/>
                </a:lnTo>
                <a:lnTo>
                  <a:pt x="52791" y="86395"/>
                </a:lnTo>
                <a:lnTo>
                  <a:pt x="54711" y="86395"/>
                </a:lnTo>
                <a:lnTo>
                  <a:pt x="55671" y="87355"/>
                </a:lnTo>
                <a:lnTo>
                  <a:pt x="69113" y="87355"/>
                </a:lnTo>
                <a:lnTo>
                  <a:pt x="71033" y="86395"/>
                </a:lnTo>
                <a:lnTo>
                  <a:pt x="71993" y="86395"/>
                </a:lnTo>
                <a:lnTo>
                  <a:pt x="72953" y="85435"/>
                </a:lnTo>
                <a:lnTo>
                  <a:pt x="73914" y="84475"/>
                </a:lnTo>
                <a:lnTo>
                  <a:pt x="73914" y="31683"/>
                </a:lnTo>
                <a:lnTo>
                  <a:pt x="76794" y="27843"/>
                </a:lnTo>
                <a:lnTo>
                  <a:pt x="79674" y="24963"/>
                </a:lnTo>
                <a:lnTo>
                  <a:pt x="82555" y="23042"/>
                </a:lnTo>
                <a:lnTo>
                  <a:pt x="85435" y="20162"/>
                </a:lnTo>
                <a:lnTo>
                  <a:pt x="88315" y="19202"/>
                </a:lnTo>
                <a:lnTo>
                  <a:pt x="93116" y="19202"/>
                </a:lnTo>
                <a:lnTo>
                  <a:pt x="95036" y="20162"/>
                </a:lnTo>
                <a:lnTo>
                  <a:pt x="95996" y="21122"/>
                </a:lnTo>
                <a:lnTo>
                  <a:pt x="97917" y="22082"/>
                </a:lnTo>
                <a:lnTo>
                  <a:pt x="98877" y="23042"/>
                </a:lnTo>
                <a:lnTo>
                  <a:pt x="99837" y="24963"/>
                </a:lnTo>
                <a:lnTo>
                  <a:pt x="100797" y="25923"/>
                </a:lnTo>
                <a:lnTo>
                  <a:pt x="101757" y="27843"/>
                </a:lnTo>
                <a:lnTo>
                  <a:pt x="102717" y="29763"/>
                </a:lnTo>
                <a:lnTo>
                  <a:pt x="102717" y="84475"/>
                </a:lnTo>
                <a:lnTo>
                  <a:pt x="103677" y="85435"/>
                </a:lnTo>
                <a:lnTo>
                  <a:pt x="104637" y="86395"/>
                </a:lnTo>
                <a:lnTo>
                  <a:pt x="106558" y="86395"/>
                </a:lnTo>
                <a:lnTo>
                  <a:pt x="107518" y="87355"/>
                </a:lnTo>
                <a:lnTo>
                  <a:pt x="120959" y="87355"/>
                </a:lnTo>
                <a:lnTo>
                  <a:pt x="121920" y="86395"/>
                </a:lnTo>
                <a:lnTo>
                  <a:pt x="123840" y="86395"/>
                </a:lnTo>
                <a:lnTo>
                  <a:pt x="124800" y="85435"/>
                </a:lnTo>
                <a:lnTo>
                  <a:pt x="124800" y="24963"/>
                </a:lnTo>
                <a:lnTo>
                  <a:pt x="123840" y="21122"/>
                </a:lnTo>
                <a:lnTo>
                  <a:pt x="122864" y="16322"/>
                </a:lnTo>
                <a:lnTo>
                  <a:pt x="120959" y="13441"/>
                </a:lnTo>
                <a:lnTo>
                  <a:pt x="119039" y="10561"/>
                </a:lnTo>
                <a:lnTo>
                  <a:pt x="117119" y="6720"/>
                </a:lnTo>
                <a:lnTo>
                  <a:pt x="114239" y="4800"/>
                </a:lnTo>
                <a:lnTo>
                  <a:pt x="110398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5" name="object 265"/>
          <p:cNvSpPr/>
          <p:nvPr/>
        </p:nvSpPr>
        <p:spPr>
          <a:xfrm>
            <a:off x="3940911" y="1670121"/>
            <a:ext cx="73929" cy="85435"/>
          </a:xfrm>
          <a:custGeom>
            <a:avLst/>
            <a:gdLst/>
            <a:ahLst/>
            <a:cxnLst/>
            <a:rect l="l" t="t" r="r" b="b"/>
            <a:pathLst>
              <a:path w="73929" h="85435">
                <a:moveTo>
                  <a:pt x="975" y="55671"/>
                </a:moveTo>
                <a:lnTo>
                  <a:pt x="2880" y="60472"/>
                </a:lnTo>
                <a:lnTo>
                  <a:pt x="4800" y="66233"/>
                </a:lnTo>
                <a:lnTo>
                  <a:pt x="7680" y="71033"/>
                </a:lnTo>
                <a:lnTo>
                  <a:pt x="10561" y="73913"/>
                </a:lnTo>
                <a:lnTo>
                  <a:pt x="14401" y="77754"/>
                </a:lnTo>
                <a:lnTo>
                  <a:pt x="19202" y="80634"/>
                </a:lnTo>
                <a:lnTo>
                  <a:pt x="24002" y="82555"/>
                </a:lnTo>
                <a:lnTo>
                  <a:pt x="28803" y="84475"/>
                </a:lnTo>
                <a:lnTo>
                  <a:pt x="35524" y="85435"/>
                </a:lnTo>
                <a:lnTo>
                  <a:pt x="46085" y="85435"/>
                </a:lnTo>
                <a:lnTo>
                  <a:pt x="49926" y="84475"/>
                </a:lnTo>
                <a:lnTo>
                  <a:pt x="53766" y="84475"/>
                </a:lnTo>
                <a:lnTo>
                  <a:pt x="56647" y="83515"/>
                </a:lnTo>
                <a:lnTo>
                  <a:pt x="59527" y="83515"/>
                </a:lnTo>
                <a:lnTo>
                  <a:pt x="62407" y="82555"/>
                </a:lnTo>
                <a:lnTo>
                  <a:pt x="65288" y="81594"/>
                </a:lnTo>
                <a:lnTo>
                  <a:pt x="67208" y="81594"/>
                </a:lnTo>
                <a:lnTo>
                  <a:pt x="69128" y="80634"/>
                </a:lnTo>
                <a:lnTo>
                  <a:pt x="71048" y="79674"/>
                </a:lnTo>
                <a:lnTo>
                  <a:pt x="72009" y="78714"/>
                </a:lnTo>
                <a:lnTo>
                  <a:pt x="72969" y="77754"/>
                </a:lnTo>
                <a:lnTo>
                  <a:pt x="72969" y="76794"/>
                </a:lnTo>
                <a:lnTo>
                  <a:pt x="73929" y="75834"/>
                </a:lnTo>
                <a:lnTo>
                  <a:pt x="73929" y="65272"/>
                </a:lnTo>
                <a:lnTo>
                  <a:pt x="72969" y="65272"/>
                </a:lnTo>
                <a:lnTo>
                  <a:pt x="72969" y="63352"/>
                </a:lnTo>
                <a:lnTo>
                  <a:pt x="67208" y="63352"/>
                </a:lnTo>
                <a:lnTo>
                  <a:pt x="66248" y="64312"/>
                </a:lnTo>
                <a:lnTo>
                  <a:pt x="64328" y="65272"/>
                </a:lnTo>
                <a:lnTo>
                  <a:pt x="62407" y="65272"/>
                </a:lnTo>
                <a:lnTo>
                  <a:pt x="60487" y="66233"/>
                </a:lnTo>
                <a:lnTo>
                  <a:pt x="57607" y="67193"/>
                </a:lnTo>
                <a:lnTo>
                  <a:pt x="54726" y="67193"/>
                </a:lnTo>
                <a:lnTo>
                  <a:pt x="51846" y="68153"/>
                </a:lnTo>
                <a:lnTo>
                  <a:pt x="37444" y="68153"/>
                </a:lnTo>
                <a:lnTo>
                  <a:pt x="34564" y="67193"/>
                </a:lnTo>
                <a:lnTo>
                  <a:pt x="31683" y="65272"/>
                </a:lnTo>
                <a:lnTo>
                  <a:pt x="29763" y="64312"/>
                </a:lnTo>
                <a:lnTo>
                  <a:pt x="27843" y="62392"/>
                </a:lnTo>
                <a:lnTo>
                  <a:pt x="25923" y="60472"/>
                </a:lnTo>
                <a:lnTo>
                  <a:pt x="24963" y="58552"/>
                </a:lnTo>
                <a:lnTo>
                  <a:pt x="24002" y="55671"/>
                </a:lnTo>
                <a:lnTo>
                  <a:pt x="23042" y="52791"/>
                </a:lnTo>
                <a:lnTo>
                  <a:pt x="23042" y="26883"/>
                </a:lnTo>
                <a:lnTo>
                  <a:pt x="24002" y="24002"/>
                </a:lnTo>
                <a:lnTo>
                  <a:pt x="24963" y="22082"/>
                </a:lnTo>
                <a:lnTo>
                  <a:pt x="24002" y="0"/>
                </a:lnTo>
                <a:lnTo>
                  <a:pt x="18242" y="1920"/>
                </a:lnTo>
                <a:lnTo>
                  <a:pt x="14401" y="4800"/>
                </a:lnTo>
                <a:lnTo>
                  <a:pt x="10561" y="8641"/>
                </a:lnTo>
                <a:lnTo>
                  <a:pt x="7680" y="12481"/>
                </a:lnTo>
                <a:lnTo>
                  <a:pt x="4800" y="17282"/>
                </a:lnTo>
                <a:lnTo>
                  <a:pt x="2880" y="23042"/>
                </a:lnTo>
                <a:lnTo>
                  <a:pt x="975" y="28803"/>
                </a:lnTo>
                <a:lnTo>
                  <a:pt x="0" y="34549"/>
                </a:lnTo>
                <a:lnTo>
                  <a:pt x="0" y="48950"/>
                </a:lnTo>
                <a:lnTo>
                  <a:pt x="975" y="5567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6" name="object 266"/>
          <p:cNvSpPr/>
          <p:nvPr/>
        </p:nvSpPr>
        <p:spPr>
          <a:xfrm>
            <a:off x="3963954" y="1666280"/>
            <a:ext cx="54726" cy="49910"/>
          </a:xfrm>
          <a:custGeom>
            <a:avLst/>
            <a:gdLst/>
            <a:ahLst/>
            <a:cxnLst/>
            <a:rect l="l" t="t" r="r" b="b"/>
            <a:pathLst>
              <a:path w="54726" h="49910">
                <a:moveTo>
                  <a:pt x="11521" y="0"/>
                </a:moveTo>
                <a:lnTo>
                  <a:pt x="5760" y="960"/>
                </a:lnTo>
                <a:lnTo>
                  <a:pt x="960" y="3840"/>
                </a:lnTo>
                <a:lnTo>
                  <a:pt x="1920" y="25923"/>
                </a:lnTo>
                <a:lnTo>
                  <a:pt x="2880" y="24002"/>
                </a:lnTo>
                <a:lnTo>
                  <a:pt x="3840" y="22082"/>
                </a:lnTo>
                <a:lnTo>
                  <a:pt x="5760" y="20162"/>
                </a:lnTo>
                <a:lnTo>
                  <a:pt x="7680" y="18242"/>
                </a:lnTo>
                <a:lnTo>
                  <a:pt x="9601" y="17282"/>
                </a:lnTo>
                <a:lnTo>
                  <a:pt x="11521" y="16322"/>
                </a:lnTo>
                <a:lnTo>
                  <a:pt x="22082" y="16322"/>
                </a:lnTo>
                <a:lnTo>
                  <a:pt x="26883" y="18242"/>
                </a:lnTo>
                <a:lnTo>
                  <a:pt x="28803" y="21122"/>
                </a:lnTo>
                <a:lnTo>
                  <a:pt x="31683" y="24963"/>
                </a:lnTo>
                <a:lnTo>
                  <a:pt x="33604" y="29763"/>
                </a:lnTo>
                <a:lnTo>
                  <a:pt x="32644" y="35524"/>
                </a:lnTo>
                <a:lnTo>
                  <a:pt x="0" y="35524"/>
                </a:lnTo>
                <a:lnTo>
                  <a:pt x="0" y="49910"/>
                </a:lnTo>
                <a:lnTo>
                  <a:pt x="51846" y="49910"/>
                </a:lnTo>
                <a:lnTo>
                  <a:pt x="52806" y="48005"/>
                </a:lnTo>
                <a:lnTo>
                  <a:pt x="53766" y="47045"/>
                </a:lnTo>
                <a:lnTo>
                  <a:pt x="54726" y="45110"/>
                </a:lnTo>
                <a:lnTo>
                  <a:pt x="54726" y="33604"/>
                </a:lnTo>
                <a:lnTo>
                  <a:pt x="53766" y="27843"/>
                </a:lnTo>
                <a:lnTo>
                  <a:pt x="52806" y="23042"/>
                </a:lnTo>
                <a:lnTo>
                  <a:pt x="50886" y="19202"/>
                </a:lnTo>
                <a:lnTo>
                  <a:pt x="48966" y="14401"/>
                </a:lnTo>
                <a:lnTo>
                  <a:pt x="46085" y="11521"/>
                </a:lnTo>
                <a:lnTo>
                  <a:pt x="43205" y="7680"/>
                </a:lnTo>
                <a:lnTo>
                  <a:pt x="39364" y="4800"/>
                </a:lnTo>
                <a:lnTo>
                  <a:pt x="34564" y="2880"/>
                </a:lnTo>
                <a:lnTo>
                  <a:pt x="29763" y="960"/>
                </a:lnTo>
                <a:lnTo>
                  <a:pt x="24003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7" name="object 267"/>
          <p:cNvSpPr/>
          <p:nvPr/>
        </p:nvSpPr>
        <p:spPr>
          <a:xfrm>
            <a:off x="4032123" y="1666280"/>
            <a:ext cx="59512" cy="89275"/>
          </a:xfrm>
          <a:custGeom>
            <a:avLst/>
            <a:gdLst/>
            <a:ahLst/>
            <a:cxnLst/>
            <a:rect l="l" t="t" r="r" b="b"/>
            <a:pathLst>
              <a:path w="59512" h="89275">
                <a:moveTo>
                  <a:pt x="55671" y="9601"/>
                </a:moveTo>
                <a:lnTo>
                  <a:pt x="54711" y="8641"/>
                </a:lnTo>
                <a:lnTo>
                  <a:pt x="54711" y="6720"/>
                </a:lnTo>
                <a:lnTo>
                  <a:pt x="53751" y="5760"/>
                </a:lnTo>
                <a:lnTo>
                  <a:pt x="52791" y="4800"/>
                </a:lnTo>
                <a:lnTo>
                  <a:pt x="51831" y="4800"/>
                </a:lnTo>
                <a:lnTo>
                  <a:pt x="50871" y="3840"/>
                </a:lnTo>
                <a:lnTo>
                  <a:pt x="48950" y="2880"/>
                </a:lnTo>
                <a:lnTo>
                  <a:pt x="47990" y="2880"/>
                </a:lnTo>
                <a:lnTo>
                  <a:pt x="46070" y="1920"/>
                </a:lnTo>
                <a:lnTo>
                  <a:pt x="44150" y="1920"/>
                </a:lnTo>
                <a:lnTo>
                  <a:pt x="42230" y="960"/>
                </a:lnTo>
                <a:lnTo>
                  <a:pt x="37429" y="960"/>
                </a:lnTo>
                <a:lnTo>
                  <a:pt x="34549" y="0"/>
                </a:lnTo>
                <a:lnTo>
                  <a:pt x="27828" y="0"/>
                </a:lnTo>
                <a:lnTo>
                  <a:pt x="23027" y="960"/>
                </a:lnTo>
                <a:lnTo>
                  <a:pt x="19187" y="1920"/>
                </a:lnTo>
                <a:lnTo>
                  <a:pt x="15346" y="3840"/>
                </a:lnTo>
                <a:lnTo>
                  <a:pt x="11506" y="4800"/>
                </a:lnTo>
                <a:lnTo>
                  <a:pt x="8625" y="7680"/>
                </a:lnTo>
                <a:lnTo>
                  <a:pt x="5745" y="9601"/>
                </a:lnTo>
                <a:lnTo>
                  <a:pt x="3840" y="12481"/>
                </a:lnTo>
                <a:lnTo>
                  <a:pt x="2865" y="15361"/>
                </a:lnTo>
                <a:lnTo>
                  <a:pt x="960" y="18242"/>
                </a:lnTo>
                <a:lnTo>
                  <a:pt x="0" y="22082"/>
                </a:lnTo>
                <a:lnTo>
                  <a:pt x="0" y="29763"/>
                </a:lnTo>
                <a:lnTo>
                  <a:pt x="960" y="32644"/>
                </a:lnTo>
                <a:lnTo>
                  <a:pt x="1904" y="35524"/>
                </a:lnTo>
                <a:lnTo>
                  <a:pt x="2865" y="37444"/>
                </a:lnTo>
                <a:lnTo>
                  <a:pt x="4785" y="40325"/>
                </a:lnTo>
                <a:lnTo>
                  <a:pt x="6705" y="42230"/>
                </a:lnTo>
                <a:lnTo>
                  <a:pt x="7680" y="44165"/>
                </a:lnTo>
                <a:lnTo>
                  <a:pt x="10546" y="45110"/>
                </a:lnTo>
                <a:lnTo>
                  <a:pt x="12466" y="47045"/>
                </a:lnTo>
                <a:lnTo>
                  <a:pt x="14386" y="48005"/>
                </a:lnTo>
                <a:lnTo>
                  <a:pt x="17266" y="48950"/>
                </a:lnTo>
                <a:lnTo>
                  <a:pt x="19187" y="49910"/>
                </a:lnTo>
                <a:lnTo>
                  <a:pt x="22067" y="50886"/>
                </a:lnTo>
                <a:lnTo>
                  <a:pt x="23987" y="51831"/>
                </a:lnTo>
                <a:lnTo>
                  <a:pt x="25907" y="52791"/>
                </a:lnTo>
                <a:lnTo>
                  <a:pt x="28788" y="53751"/>
                </a:lnTo>
                <a:lnTo>
                  <a:pt x="30708" y="54726"/>
                </a:lnTo>
                <a:lnTo>
                  <a:pt x="32628" y="55671"/>
                </a:lnTo>
                <a:lnTo>
                  <a:pt x="34549" y="56631"/>
                </a:lnTo>
                <a:lnTo>
                  <a:pt x="35509" y="57591"/>
                </a:lnTo>
                <a:lnTo>
                  <a:pt x="36469" y="58567"/>
                </a:lnTo>
                <a:lnTo>
                  <a:pt x="37429" y="60472"/>
                </a:lnTo>
                <a:lnTo>
                  <a:pt x="38389" y="61447"/>
                </a:lnTo>
                <a:lnTo>
                  <a:pt x="38389" y="66233"/>
                </a:lnTo>
                <a:lnTo>
                  <a:pt x="37429" y="67193"/>
                </a:lnTo>
                <a:lnTo>
                  <a:pt x="36469" y="69113"/>
                </a:lnTo>
                <a:lnTo>
                  <a:pt x="35509" y="70073"/>
                </a:lnTo>
                <a:lnTo>
                  <a:pt x="34549" y="70073"/>
                </a:lnTo>
                <a:lnTo>
                  <a:pt x="33588" y="71033"/>
                </a:lnTo>
                <a:lnTo>
                  <a:pt x="32628" y="71993"/>
                </a:lnTo>
                <a:lnTo>
                  <a:pt x="30708" y="71993"/>
                </a:lnTo>
                <a:lnTo>
                  <a:pt x="28788" y="72953"/>
                </a:lnTo>
                <a:lnTo>
                  <a:pt x="22067" y="72953"/>
                </a:lnTo>
                <a:lnTo>
                  <a:pt x="19187" y="71993"/>
                </a:lnTo>
                <a:lnTo>
                  <a:pt x="17266" y="71993"/>
                </a:lnTo>
                <a:lnTo>
                  <a:pt x="14386" y="71033"/>
                </a:lnTo>
                <a:lnTo>
                  <a:pt x="12466" y="70073"/>
                </a:lnTo>
                <a:lnTo>
                  <a:pt x="10546" y="69113"/>
                </a:lnTo>
                <a:lnTo>
                  <a:pt x="8625" y="68153"/>
                </a:lnTo>
                <a:lnTo>
                  <a:pt x="6705" y="67193"/>
                </a:lnTo>
                <a:lnTo>
                  <a:pt x="5745" y="67193"/>
                </a:lnTo>
                <a:lnTo>
                  <a:pt x="4785" y="66233"/>
                </a:lnTo>
                <a:lnTo>
                  <a:pt x="3840" y="65288"/>
                </a:lnTo>
                <a:lnTo>
                  <a:pt x="1904" y="65288"/>
                </a:lnTo>
                <a:lnTo>
                  <a:pt x="1904" y="66233"/>
                </a:lnTo>
                <a:lnTo>
                  <a:pt x="960" y="66233"/>
                </a:lnTo>
                <a:lnTo>
                  <a:pt x="960" y="67193"/>
                </a:lnTo>
                <a:lnTo>
                  <a:pt x="0" y="68153"/>
                </a:lnTo>
                <a:lnTo>
                  <a:pt x="0" y="79674"/>
                </a:lnTo>
                <a:lnTo>
                  <a:pt x="960" y="80634"/>
                </a:lnTo>
                <a:lnTo>
                  <a:pt x="960" y="81594"/>
                </a:lnTo>
                <a:lnTo>
                  <a:pt x="1904" y="82555"/>
                </a:lnTo>
                <a:lnTo>
                  <a:pt x="2865" y="83515"/>
                </a:lnTo>
                <a:lnTo>
                  <a:pt x="3840" y="83515"/>
                </a:lnTo>
                <a:lnTo>
                  <a:pt x="4785" y="84475"/>
                </a:lnTo>
                <a:lnTo>
                  <a:pt x="6705" y="85435"/>
                </a:lnTo>
                <a:lnTo>
                  <a:pt x="8625" y="85435"/>
                </a:lnTo>
                <a:lnTo>
                  <a:pt x="10546" y="86395"/>
                </a:lnTo>
                <a:lnTo>
                  <a:pt x="12466" y="87355"/>
                </a:lnTo>
                <a:lnTo>
                  <a:pt x="14386" y="87355"/>
                </a:lnTo>
                <a:lnTo>
                  <a:pt x="17266" y="88315"/>
                </a:lnTo>
                <a:lnTo>
                  <a:pt x="20147" y="88315"/>
                </a:lnTo>
                <a:lnTo>
                  <a:pt x="23027" y="89275"/>
                </a:lnTo>
                <a:lnTo>
                  <a:pt x="30708" y="89275"/>
                </a:lnTo>
                <a:lnTo>
                  <a:pt x="35509" y="88315"/>
                </a:lnTo>
                <a:lnTo>
                  <a:pt x="39349" y="87355"/>
                </a:lnTo>
                <a:lnTo>
                  <a:pt x="44150" y="86395"/>
                </a:lnTo>
                <a:lnTo>
                  <a:pt x="47030" y="84475"/>
                </a:lnTo>
                <a:lnTo>
                  <a:pt x="49911" y="81594"/>
                </a:lnTo>
                <a:lnTo>
                  <a:pt x="53751" y="79674"/>
                </a:lnTo>
                <a:lnTo>
                  <a:pt x="55671" y="76794"/>
                </a:lnTo>
                <a:lnTo>
                  <a:pt x="57591" y="73913"/>
                </a:lnTo>
                <a:lnTo>
                  <a:pt x="59512" y="70073"/>
                </a:lnTo>
                <a:lnTo>
                  <a:pt x="59512" y="54726"/>
                </a:lnTo>
                <a:lnTo>
                  <a:pt x="58552" y="52791"/>
                </a:lnTo>
                <a:lnTo>
                  <a:pt x="57591" y="49910"/>
                </a:lnTo>
                <a:lnTo>
                  <a:pt x="55671" y="47045"/>
                </a:lnTo>
                <a:lnTo>
                  <a:pt x="53751" y="46070"/>
                </a:lnTo>
                <a:lnTo>
                  <a:pt x="51831" y="44165"/>
                </a:lnTo>
                <a:lnTo>
                  <a:pt x="49911" y="42230"/>
                </a:lnTo>
                <a:lnTo>
                  <a:pt x="47990" y="41285"/>
                </a:lnTo>
                <a:lnTo>
                  <a:pt x="45110" y="39364"/>
                </a:lnTo>
                <a:lnTo>
                  <a:pt x="43190" y="38389"/>
                </a:lnTo>
                <a:lnTo>
                  <a:pt x="40309" y="37444"/>
                </a:lnTo>
                <a:lnTo>
                  <a:pt x="38389" y="36484"/>
                </a:lnTo>
                <a:lnTo>
                  <a:pt x="35509" y="35524"/>
                </a:lnTo>
                <a:lnTo>
                  <a:pt x="33588" y="34564"/>
                </a:lnTo>
                <a:lnTo>
                  <a:pt x="30708" y="33604"/>
                </a:lnTo>
                <a:lnTo>
                  <a:pt x="28788" y="32644"/>
                </a:lnTo>
                <a:lnTo>
                  <a:pt x="26868" y="32644"/>
                </a:lnTo>
                <a:lnTo>
                  <a:pt x="25907" y="31683"/>
                </a:lnTo>
                <a:lnTo>
                  <a:pt x="23987" y="29763"/>
                </a:lnTo>
                <a:lnTo>
                  <a:pt x="23027" y="28803"/>
                </a:lnTo>
                <a:lnTo>
                  <a:pt x="22067" y="27843"/>
                </a:lnTo>
                <a:lnTo>
                  <a:pt x="21107" y="25923"/>
                </a:lnTo>
                <a:lnTo>
                  <a:pt x="21107" y="22082"/>
                </a:lnTo>
                <a:lnTo>
                  <a:pt x="22067" y="21122"/>
                </a:lnTo>
                <a:lnTo>
                  <a:pt x="22067" y="20162"/>
                </a:lnTo>
                <a:lnTo>
                  <a:pt x="23027" y="19202"/>
                </a:lnTo>
                <a:lnTo>
                  <a:pt x="23987" y="18242"/>
                </a:lnTo>
                <a:lnTo>
                  <a:pt x="24947" y="17282"/>
                </a:lnTo>
                <a:lnTo>
                  <a:pt x="25907" y="17282"/>
                </a:lnTo>
                <a:lnTo>
                  <a:pt x="27828" y="16322"/>
                </a:lnTo>
                <a:lnTo>
                  <a:pt x="38389" y="16322"/>
                </a:lnTo>
                <a:lnTo>
                  <a:pt x="40309" y="17282"/>
                </a:lnTo>
                <a:lnTo>
                  <a:pt x="42230" y="17282"/>
                </a:lnTo>
                <a:lnTo>
                  <a:pt x="44150" y="18242"/>
                </a:lnTo>
                <a:lnTo>
                  <a:pt x="46070" y="19202"/>
                </a:lnTo>
                <a:lnTo>
                  <a:pt x="47990" y="19202"/>
                </a:lnTo>
                <a:lnTo>
                  <a:pt x="48950" y="20162"/>
                </a:lnTo>
                <a:lnTo>
                  <a:pt x="50871" y="21122"/>
                </a:lnTo>
                <a:lnTo>
                  <a:pt x="51831" y="21122"/>
                </a:lnTo>
                <a:lnTo>
                  <a:pt x="52791" y="22082"/>
                </a:lnTo>
                <a:lnTo>
                  <a:pt x="53751" y="22082"/>
                </a:lnTo>
                <a:lnTo>
                  <a:pt x="53751" y="21122"/>
                </a:lnTo>
                <a:lnTo>
                  <a:pt x="54711" y="21122"/>
                </a:lnTo>
                <a:lnTo>
                  <a:pt x="54711" y="20162"/>
                </a:lnTo>
                <a:lnTo>
                  <a:pt x="55671" y="19202"/>
                </a:lnTo>
                <a:lnTo>
                  <a:pt x="55671" y="96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8" name="object 268"/>
          <p:cNvSpPr/>
          <p:nvPr/>
        </p:nvSpPr>
        <p:spPr>
          <a:xfrm>
            <a:off x="4111797" y="1670121"/>
            <a:ext cx="24947" cy="26883"/>
          </a:xfrm>
          <a:custGeom>
            <a:avLst/>
            <a:gdLst/>
            <a:ahLst/>
            <a:cxnLst/>
            <a:rect l="l" t="t" r="r" b="b"/>
            <a:pathLst>
              <a:path w="24947" h="26883">
                <a:moveTo>
                  <a:pt x="960" y="5760"/>
                </a:moveTo>
                <a:lnTo>
                  <a:pt x="960" y="6720"/>
                </a:lnTo>
                <a:lnTo>
                  <a:pt x="0" y="8641"/>
                </a:lnTo>
                <a:lnTo>
                  <a:pt x="0" y="18242"/>
                </a:lnTo>
                <a:lnTo>
                  <a:pt x="960" y="19202"/>
                </a:lnTo>
                <a:lnTo>
                  <a:pt x="960" y="21122"/>
                </a:lnTo>
                <a:lnTo>
                  <a:pt x="1920" y="23042"/>
                </a:lnTo>
                <a:lnTo>
                  <a:pt x="2880" y="24002"/>
                </a:lnTo>
                <a:lnTo>
                  <a:pt x="3840" y="24963"/>
                </a:lnTo>
                <a:lnTo>
                  <a:pt x="4800" y="25923"/>
                </a:lnTo>
                <a:lnTo>
                  <a:pt x="6720" y="25923"/>
                </a:lnTo>
                <a:lnTo>
                  <a:pt x="7680" y="26883"/>
                </a:lnTo>
                <a:lnTo>
                  <a:pt x="14401" y="26883"/>
                </a:lnTo>
                <a:lnTo>
                  <a:pt x="16306" y="25923"/>
                </a:lnTo>
                <a:lnTo>
                  <a:pt x="20147" y="25923"/>
                </a:lnTo>
                <a:lnTo>
                  <a:pt x="21107" y="24963"/>
                </a:lnTo>
                <a:lnTo>
                  <a:pt x="22082" y="24002"/>
                </a:lnTo>
                <a:lnTo>
                  <a:pt x="23027" y="23042"/>
                </a:lnTo>
                <a:lnTo>
                  <a:pt x="23987" y="21122"/>
                </a:lnTo>
                <a:lnTo>
                  <a:pt x="23987" y="19202"/>
                </a:lnTo>
                <a:lnTo>
                  <a:pt x="24947" y="18242"/>
                </a:lnTo>
                <a:lnTo>
                  <a:pt x="24947" y="8641"/>
                </a:lnTo>
                <a:lnTo>
                  <a:pt x="23987" y="6720"/>
                </a:lnTo>
                <a:lnTo>
                  <a:pt x="23987" y="5760"/>
                </a:lnTo>
                <a:lnTo>
                  <a:pt x="23027" y="3840"/>
                </a:lnTo>
                <a:lnTo>
                  <a:pt x="22082" y="2880"/>
                </a:lnTo>
                <a:lnTo>
                  <a:pt x="21107" y="1920"/>
                </a:lnTo>
                <a:lnTo>
                  <a:pt x="20147" y="960"/>
                </a:lnTo>
                <a:lnTo>
                  <a:pt x="18242" y="960"/>
                </a:lnTo>
                <a:lnTo>
                  <a:pt x="16306" y="0"/>
                </a:lnTo>
                <a:lnTo>
                  <a:pt x="7680" y="0"/>
                </a:lnTo>
                <a:lnTo>
                  <a:pt x="6720" y="960"/>
                </a:lnTo>
                <a:lnTo>
                  <a:pt x="4800" y="960"/>
                </a:lnTo>
                <a:lnTo>
                  <a:pt x="3840" y="192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57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9" name="object 269"/>
          <p:cNvSpPr/>
          <p:nvPr/>
        </p:nvSpPr>
        <p:spPr>
          <a:xfrm>
            <a:off x="4111797" y="1727728"/>
            <a:ext cx="24947" cy="26868"/>
          </a:xfrm>
          <a:custGeom>
            <a:avLst/>
            <a:gdLst/>
            <a:ahLst/>
            <a:cxnLst/>
            <a:rect l="l" t="t" r="r" b="b"/>
            <a:pathLst>
              <a:path w="24947" h="26868">
                <a:moveTo>
                  <a:pt x="960" y="5745"/>
                </a:moveTo>
                <a:lnTo>
                  <a:pt x="960" y="6705"/>
                </a:lnTo>
                <a:lnTo>
                  <a:pt x="0" y="8625"/>
                </a:lnTo>
                <a:lnTo>
                  <a:pt x="0" y="18227"/>
                </a:lnTo>
                <a:lnTo>
                  <a:pt x="960" y="19187"/>
                </a:lnTo>
                <a:lnTo>
                  <a:pt x="960" y="21107"/>
                </a:lnTo>
                <a:lnTo>
                  <a:pt x="1920" y="23027"/>
                </a:lnTo>
                <a:lnTo>
                  <a:pt x="2880" y="23987"/>
                </a:lnTo>
                <a:lnTo>
                  <a:pt x="3840" y="24947"/>
                </a:lnTo>
                <a:lnTo>
                  <a:pt x="4800" y="25908"/>
                </a:lnTo>
                <a:lnTo>
                  <a:pt x="7680" y="25908"/>
                </a:lnTo>
                <a:lnTo>
                  <a:pt x="9585" y="26868"/>
                </a:lnTo>
                <a:lnTo>
                  <a:pt x="14401" y="26868"/>
                </a:lnTo>
                <a:lnTo>
                  <a:pt x="16306" y="25908"/>
                </a:lnTo>
                <a:lnTo>
                  <a:pt x="18242" y="25908"/>
                </a:lnTo>
                <a:lnTo>
                  <a:pt x="20147" y="24947"/>
                </a:lnTo>
                <a:lnTo>
                  <a:pt x="21107" y="24947"/>
                </a:lnTo>
                <a:lnTo>
                  <a:pt x="22082" y="23987"/>
                </a:lnTo>
                <a:lnTo>
                  <a:pt x="23027" y="23027"/>
                </a:lnTo>
                <a:lnTo>
                  <a:pt x="23987" y="21107"/>
                </a:lnTo>
                <a:lnTo>
                  <a:pt x="23987" y="19187"/>
                </a:lnTo>
                <a:lnTo>
                  <a:pt x="24947" y="18227"/>
                </a:lnTo>
                <a:lnTo>
                  <a:pt x="24947" y="8625"/>
                </a:lnTo>
                <a:lnTo>
                  <a:pt x="23987" y="6705"/>
                </a:lnTo>
                <a:lnTo>
                  <a:pt x="23987" y="5745"/>
                </a:lnTo>
                <a:lnTo>
                  <a:pt x="23027" y="3840"/>
                </a:lnTo>
                <a:lnTo>
                  <a:pt x="22082" y="2865"/>
                </a:lnTo>
                <a:lnTo>
                  <a:pt x="21107" y="1905"/>
                </a:lnTo>
                <a:lnTo>
                  <a:pt x="20147" y="944"/>
                </a:lnTo>
                <a:lnTo>
                  <a:pt x="18242" y="944"/>
                </a:lnTo>
                <a:lnTo>
                  <a:pt x="16306" y="0"/>
                </a:lnTo>
                <a:lnTo>
                  <a:pt x="7680" y="0"/>
                </a:lnTo>
                <a:lnTo>
                  <a:pt x="6720" y="944"/>
                </a:lnTo>
                <a:lnTo>
                  <a:pt x="4800" y="944"/>
                </a:lnTo>
                <a:lnTo>
                  <a:pt x="3840" y="1905"/>
                </a:lnTo>
                <a:lnTo>
                  <a:pt x="2880" y="2865"/>
                </a:lnTo>
                <a:lnTo>
                  <a:pt x="1920" y="3840"/>
                </a:lnTo>
                <a:lnTo>
                  <a:pt x="960" y="574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0" name="object 270"/>
          <p:cNvSpPr/>
          <p:nvPr/>
        </p:nvSpPr>
        <p:spPr>
          <a:xfrm>
            <a:off x="2593116" y="1854433"/>
            <a:ext cx="70073" cy="115199"/>
          </a:xfrm>
          <a:custGeom>
            <a:avLst/>
            <a:gdLst/>
            <a:ahLst/>
            <a:cxnLst/>
            <a:rect l="l" t="t" r="r" b="b"/>
            <a:pathLst>
              <a:path w="70073" h="115199">
                <a:moveTo>
                  <a:pt x="47045" y="960"/>
                </a:moveTo>
                <a:lnTo>
                  <a:pt x="45125" y="960"/>
                </a:lnTo>
                <a:lnTo>
                  <a:pt x="44165" y="0"/>
                </a:lnTo>
                <a:lnTo>
                  <a:pt x="30723" y="0"/>
                </a:lnTo>
                <a:lnTo>
                  <a:pt x="29763" y="960"/>
                </a:lnTo>
                <a:lnTo>
                  <a:pt x="26883" y="960"/>
                </a:lnTo>
                <a:lnTo>
                  <a:pt x="2880" y="17282"/>
                </a:lnTo>
                <a:lnTo>
                  <a:pt x="1920" y="18242"/>
                </a:lnTo>
                <a:lnTo>
                  <a:pt x="960" y="18242"/>
                </a:lnTo>
                <a:lnTo>
                  <a:pt x="960" y="19202"/>
                </a:lnTo>
                <a:lnTo>
                  <a:pt x="0" y="19202"/>
                </a:lnTo>
                <a:lnTo>
                  <a:pt x="0" y="33604"/>
                </a:lnTo>
                <a:lnTo>
                  <a:pt x="960" y="33604"/>
                </a:lnTo>
                <a:lnTo>
                  <a:pt x="960" y="34564"/>
                </a:lnTo>
                <a:lnTo>
                  <a:pt x="3840" y="34564"/>
                </a:lnTo>
                <a:lnTo>
                  <a:pt x="4800" y="33604"/>
                </a:lnTo>
                <a:lnTo>
                  <a:pt x="5760" y="32644"/>
                </a:lnTo>
                <a:lnTo>
                  <a:pt x="24963" y="23042"/>
                </a:lnTo>
                <a:lnTo>
                  <a:pt x="24963" y="96956"/>
                </a:lnTo>
                <a:lnTo>
                  <a:pt x="1920" y="96956"/>
                </a:lnTo>
                <a:lnTo>
                  <a:pt x="1920" y="97916"/>
                </a:lnTo>
                <a:lnTo>
                  <a:pt x="960" y="98877"/>
                </a:lnTo>
                <a:lnTo>
                  <a:pt x="0" y="99837"/>
                </a:lnTo>
                <a:lnTo>
                  <a:pt x="0" y="111358"/>
                </a:lnTo>
                <a:lnTo>
                  <a:pt x="960" y="112318"/>
                </a:lnTo>
                <a:lnTo>
                  <a:pt x="960" y="114239"/>
                </a:lnTo>
                <a:lnTo>
                  <a:pt x="1920" y="114239"/>
                </a:lnTo>
                <a:lnTo>
                  <a:pt x="2880" y="115199"/>
                </a:lnTo>
                <a:lnTo>
                  <a:pt x="67193" y="115199"/>
                </a:lnTo>
                <a:lnTo>
                  <a:pt x="68168" y="114239"/>
                </a:lnTo>
                <a:lnTo>
                  <a:pt x="68168" y="113278"/>
                </a:lnTo>
                <a:lnTo>
                  <a:pt x="69128" y="113278"/>
                </a:lnTo>
                <a:lnTo>
                  <a:pt x="69128" y="110398"/>
                </a:lnTo>
                <a:lnTo>
                  <a:pt x="70073" y="109438"/>
                </a:lnTo>
                <a:lnTo>
                  <a:pt x="70073" y="102717"/>
                </a:lnTo>
                <a:lnTo>
                  <a:pt x="69128" y="101757"/>
                </a:lnTo>
                <a:lnTo>
                  <a:pt x="69128" y="98877"/>
                </a:lnTo>
                <a:lnTo>
                  <a:pt x="68168" y="98877"/>
                </a:lnTo>
                <a:lnTo>
                  <a:pt x="68168" y="97916"/>
                </a:lnTo>
                <a:lnTo>
                  <a:pt x="67193" y="96956"/>
                </a:lnTo>
                <a:lnTo>
                  <a:pt x="48006" y="96956"/>
                </a:lnTo>
                <a:lnTo>
                  <a:pt x="48006" y="2880"/>
                </a:lnTo>
                <a:lnTo>
                  <a:pt x="47045" y="1920"/>
                </a:lnTo>
                <a:lnTo>
                  <a:pt x="47045" y="9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1" name="object 271"/>
          <p:cNvSpPr/>
          <p:nvPr/>
        </p:nvSpPr>
        <p:spPr>
          <a:xfrm>
            <a:off x="2679512" y="1843872"/>
            <a:ext cx="38404" cy="156484"/>
          </a:xfrm>
          <a:custGeom>
            <a:avLst/>
            <a:gdLst/>
            <a:ahLst/>
            <a:cxnLst/>
            <a:rect l="l" t="t" r="r" b="b"/>
            <a:pathLst>
              <a:path w="38404" h="156484">
                <a:moveTo>
                  <a:pt x="9168" y="126725"/>
                </a:moveTo>
                <a:lnTo>
                  <a:pt x="5518" y="138840"/>
                </a:lnTo>
                <a:lnTo>
                  <a:pt x="960" y="150723"/>
                </a:lnTo>
                <a:lnTo>
                  <a:pt x="0" y="151683"/>
                </a:lnTo>
                <a:lnTo>
                  <a:pt x="0" y="154548"/>
                </a:lnTo>
                <a:lnTo>
                  <a:pt x="960" y="154548"/>
                </a:lnTo>
                <a:lnTo>
                  <a:pt x="960" y="155524"/>
                </a:lnTo>
                <a:lnTo>
                  <a:pt x="1920" y="155524"/>
                </a:lnTo>
                <a:lnTo>
                  <a:pt x="2880" y="156484"/>
                </a:lnTo>
                <a:lnTo>
                  <a:pt x="16322" y="156484"/>
                </a:lnTo>
                <a:lnTo>
                  <a:pt x="17282" y="155524"/>
                </a:lnTo>
                <a:lnTo>
                  <a:pt x="19202" y="155524"/>
                </a:lnTo>
                <a:lnTo>
                  <a:pt x="19202" y="154548"/>
                </a:lnTo>
                <a:lnTo>
                  <a:pt x="20162" y="153603"/>
                </a:lnTo>
                <a:lnTo>
                  <a:pt x="23042" y="147843"/>
                </a:lnTo>
                <a:lnTo>
                  <a:pt x="25923" y="142082"/>
                </a:lnTo>
                <a:lnTo>
                  <a:pt x="27843" y="135361"/>
                </a:lnTo>
                <a:lnTo>
                  <a:pt x="30723" y="129600"/>
                </a:lnTo>
                <a:lnTo>
                  <a:pt x="32644" y="122880"/>
                </a:lnTo>
                <a:lnTo>
                  <a:pt x="33604" y="117119"/>
                </a:lnTo>
                <a:lnTo>
                  <a:pt x="35524" y="110398"/>
                </a:lnTo>
                <a:lnTo>
                  <a:pt x="36484" y="103677"/>
                </a:lnTo>
                <a:lnTo>
                  <a:pt x="37444" y="97917"/>
                </a:lnTo>
                <a:lnTo>
                  <a:pt x="38404" y="91196"/>
                </a:lnTo>
                <a:lnTo>
                  <a:pt x="38403" y="77184"/>
                </a:lnTo>
                <a:lnTo>
                  <a:pt x="37764" y="64642"/>
                </a:lnTo>
                <a:lnTo>
                  <a:pt x="36096" y="51898"/>
                </a:lnTo>
                <a:lnTo>
                  <a:pt x="33604" y="39364"/>
                </a:lnTo>
                <a:lnTo>
                  <a:pt x="29772" y="25826"/>
                </a:lnTo>
                <a:lnTo>
                  <a:pt x="25354" y="13873"/>
                </a:lnTo>
                <a:lnTo>
                  <a:pt x="20162" y="1920"/>
                </a:lnTo>
                <a:lnTo>
                  <a:pt x="19202" y="1920"/>
                </a:lnTo>
                <a:lnTo>
                  <a:pt x="19202" y="960"/>
                </a:lnTo>
                <a:lnTo>
                  <a:pt x="16322" y="960"/>
                </a:lnTo>
                <a:lnTo>
                  <a:pt x="15361" y="0"/>
                </a:lnTo>
                <a:lnTo>
                  <a:pt x="5760" y="0"/>
                </a:lnTo>
                <a:lnTo>
                  <a:pt x="480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4800"/>
                </a:lnTo>
                <a:lnTo>
                  <a:pt x="960" y="4800"/>
                </a:lnTo>
                <a:lnTo>
                  <a:pt x="5272" y="16088"/>
                </a:lnTo>
                <a:lnTo>
                  <a:pt x="9209" y="28313"/>
                </a:lnTo>
                <a:lnTo>
                  <a:pt x="12481" y="40325"/>
                </a:lnTo>
                <a:lnTo>
                  <a:pt x="14043" y="52433"/>
                </a:lnTo>
                <a:lnTo>
                  <a:pt x="15032" y="65097"/>
                </a:lnTo>
                <a:lnTo>
                  <a:pt x="15361" y="77754"/>
                </a:lnTo>
                <a:lnTo>
                  <a:pt x="15024" y="90563"/>
                </a:lnTo>
                <a:lnTo>
                  <a:pt x="13818" y="103209"/>
                </a:lnTo>
                <a:lnTo>
                  <a:pt x="11521" y="115199"/>
                </a:lnTo>
                <a:lnTo>
                  <a:pt x="9168" y="12672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2" name="object 272"/>
          <p:cNvSpPr/>
          <p:nvPr/>
        </p:nvSpPr>
        <p:spPr>
          <a:xfrm>
            <a:off x="2862864" y="1855393"/>
            <a:ext cx="64328" cy="114239"/>
          </a:xfrm>
          <a:custGeom>
            <a:avLst/>
            <a:gdLst/>
            <a:ahLst/>
            <a:cxnLst/>
            <a:rect l="l" t="t" r="r" b="b"/>
            <a:pathLst>
              <a:path w="64328" h="114239">
                <a:moveTo>
                  <a:pt x="960" y="112318"/>
                </a:moveTo>
                <a:lnTo>
                  <a:pt x="960" y="113278"/>
                </a:lnTo>
                <a:lnTo>
                  <a:pt x="2880" y="113278"/>
                </a:lnTo>
                <a:lnTo>
                  <a:pt x="3840" y="114239"/>
                </a:lnTo>
                <a:lnTo>
                  <a:pt x="20162" y="114239"/>
                </a:lnTo>
                <a:lnTo>
                  <a:pt x="21122" y="113278"/>
                </a:lnTo>
                <a:lnTo>
                  <a:pt x="22082" y="113278"/>
                </a:lnTo>
                <a:lnTo>
                  <a:pt x="22082" y="112318"/>
                </a:lnTo>
                <a:lnTo>
                  <a:pt x="23042" y="112318"/>
                </a:lnTo>
                <a:lnTo>
                  <a:pt x="23042" y="68168"/>
                </a:lnTo>
                <a:lnTo>
                  <a:pt x="59527" y="68168"/>
                </a:lnTo>
                <a:lnTo>
                  <a:pt x="60487" y="67193"/>
                </a:lnTo>
                <a:lnTo>
                  <a:pt x="60487" y="66233"/>
                </a:lnTo>
                <a:lnTo>
                  <a:pt x="61447" y="65288"/>
                </a:lnTo>
                <a:lnTo>
                  <a:pt x="61447" y="51831"/>
                </a:lnTo>
                <a:lnTo>
                  <a:pt x="60487" y="51831"/>
                </a:lnTo>
                <a:lnTo>
                  <a:pt x="60487" y="49926"/>
                </a:lnTo>
                <a:lnTo>
                  <a:pt x="23042" y="49926"/>
                </a:lnTo>
                <a:lnTo>
                  <a:pt x="23042" y="19202"/>
                </a:lnTo>
                <a:lnTo>
                  <a:pt x="61447" y="19202"/>
                </a:lnTo>
                <a:lnTo>
                  <a:pt x="62407" y="18242"/>
                </a:lnTo>
                <a:lnTo>
                  <a:pt x="63367" y="17282"/>
                </a:lnTo>
                <a:lnTo>
                  <a:pt x="63367" y="15361"/>
                </a:lnTo>
                <a:lnTo>
                  <a:pt x="64328" y="14401"/>
                </a:lnTo>
                <a:lnTo>
                  <a:pt x="64328" y="4800"/>
                </a:lnTo>
                <a:lnTo>
                  <a:pt x="63367" y="3840"/>
                </a:lnTo>
                <a:lnTo>
                  <a:pt x="63367" y="1920"/>
                </a:lnTo>
                <a:lnTo>
                  <a:pt x="62407" y="960"/>
                </a:lnTo>
                <a:lnTo>
                  <a:pt x="61447" y="0"/>
                </a:lnTo>
                <a:lnTo>
                  <a:pt x="4815" y="0"/>
                </a:lnTo>
                <a:lnTo>
                  <a:pt x="3840" y="960"/>
                </a:lnTo>
                <a:lnTo>
                  <a:pt x="1935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112318"/>
                </a:lnTo>
                <a:lnTo>
                  <a:pt x="960" y="11231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3" name="object 273"/>
          <p:cNvSpPr/>
          <p:nvPr/>
        </p:nvSpPr>
        <p:spPr>
          <a:xfrm>
            <a:off x="2942539" y="1849633"/>
            <a:ext cx="25923" cy="23042"/>
          </a:xfrm>
          <a:custGeom>
            <a:avLst/>
            <a:gdLst/>
            <a:ahLst/>
            <a:cxnLst/>
            <a:rect l="l" t="t" r="r" b="b"/>
            <a:pathLst>
              <a:path w="25923" h="23042">
                <a:moveTo>
                  <a:pt x="25923" y="11521"/>
                </a:moveTo>
                <a:lnTo>
                  <a:pt x="25923" y="7680"/>
                </a:lnTo>
                <a:lnTo>
                  <a:pt x="24963" y="4800"/>
                </a:lnTo>
                <a:lnTo>
                  <a:pt x="23058" y="2880"/>
                </a:lnTo>
                <a:lnTo>
                  <a:pt x="21122" y="960"/>
                </a:lnTo>
                <a:lnTo>
                  <a:pt x="18242" y="0"/>
                </a:lnTo>
                <a:lnTo>
                  <a:pt x="8656" y="0"/>
                </a:lnTo>
                <a:lnTo>
                  <a:pt x="4815" y="960"/>
                </a:lnTo>
                <a:lnTo>
                  <a:pt x="2895" y="2880"/>
                </a:lnTo>
                <a:lnTo>
                  <a:pt x="975" y="4800"/>
                </a:lnTo>
                <a:lnTo>
                  <a:pt x="0" y="7680"/>
                </a:lnTo>
                <a:lnTo>
                  <a:pt x="0" y="16322"/>
                </a:lnTo>
                <a:lnTo>
                  <a:pt x="975" y="19202"/>
                </a:lnTo>
                <a:lnTo>
                  <a:pt x="2895" y="21122"/>
                </a:lnTo>
                <a:lnTo>
                  <a:pt x="4815" y="23042"/>
                </a:lnTo>
                <a:lnTo>
                  <a:pt x="21122" y="23042"/>
                </a:lnTo>
                <a:lnTo>
                  <a:pt x="23058" y="21122"/>
                </a:lnTo>
                <a:lnTo>
                  <a:pt x="24963" y="19202"/>
                </a:lnTo>
                <a:lnTo>
                  <a:pt x="25923" y="16322"/>
                </a:lnTo>
                <a:lnTo>
                  <a:pt x="25923" y="115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4" name="object 274"/>
          <p:cNvSpPr/>
          <p:nvPr/>
        </p:nvSpPr>
        <p:spPr>
          <a:xfrm>
            <a:off x="2944474" y="1884197"/>
            <a:ext cx="22067" cy="85435"/>
          </a:xfrm>
          <a:custGeom>
            <a:avLst/>
            <a:gdLst/>
            <a:ahLst/>
            <a:cxnLst/>
            <a:rect l="l" t="t" r="r" b="b"/>
            <a:pathLst>
              <a:path w="22067" h="85435">
                <a:moveTo>
                  <a:pt x="22067" y="1920"/>
                </a:moveTo>
                <a:lnTo>
                  <a:pt x="21122" y="1920"/>
                </a:lnTo>
                <a:lnTo>
                  <a:pt x="20147" y="960"/>
                </a:lnTo>
                <a:lnTo>
                  <a:pt x="18242" y="960"/>
                </a:lnTo>
                <a:lnTo>
                  <a:pt x="16306" y="0"/>
                </a:lnTo>
                <a:lnTo>
                  <a:pt x="5745" y="0"/>
                </a:lnTo>
                <a:lnTo>
                  <a:pt x="4785" y="960"/>
                </a:lnTo>
                <a:lnTo>
                  <a:pt x="2880" y="960"/>
                </a:lnTo>
                <a:lnTo>
                  <a:pt x="1905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83515"/>
                </a:lnTo>
                <a:lnTo>
                  <a:pt x="960" y="83515"/>
                </a:lnTo>
                <a:lnTo>
                  <a:pt x="960" y="84475"/>
                </a:lnTo>
                <a:lnTo>
                  <a:pt x="2880" y="84475"/>
                </a:lnTo>
                <a:lnTo>
                  <a:pt x="2880" y="85435"/>
                </a:lnTo>
                <a:lnTo>
                  <a:pt x="19187" y="85435"/>
                </a:lnTo>
                <a:lnTo>
                  <a:pt x="20147" y="84475"/>
                </a:lnTo>
                <a:lnTo>
                  <a:pt x="21122" y="84475"/>
                </a:lnTo>
                <a:lnTo>
                  <a:pt x="22067" y="83515"/>
                </a:lnTo>
                <a:lnTo>
                  <a:pt x="22067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5" name="object 275"/>
          <p:cNvSpPr/>
          <p:nvPr/>
        </p:nvSpPr>
        <p:spPr>
          <a:xfrm>
            <a:off x="2988624" y="1883237"/>
            <a:ext cx="50886" cy="86395"/>
          </a:xfrm>
          <a:custGeom>
            <a:avLst/>
            <a:gdLst/>
            <a:ahLst/>
            <a:cxnLst/>
            <a:rect l="l" t="t" r="r" b="b"/>
            <a:pathLst>
              <a:path w="50886" h="86395">
                <a:moveTo>
                  <a:pt x="21122" y="85435"/>
                </a:moveTo>
                <a:lnTo>
                  <a:pt x="22082" y="85435"/>
                </a:lnTo>
                <a:lnTo>
                  <a:pt x="22082" y="84475"/>
                </a:lnTo>
                <a:lnTo>
                  <a:pt x="23042" y="83515"/>
                </a:lnTo>
                <a:lnTo>
                  <a:pt x="23042" y="34549"/>
                </a:lnTo>
                <a:lnTo>
                  <a:pt x="24003" y="31668"/>
                </a:lnTo>
                <a:lnTo>
                  <a:pt x="25923" y="29763"/>
                </a:lnTo>
                <a:lnTo>
                  <a:pt x="26883" y="27828"/>
                </a:lnTo>
                <a:lnTo>
                  <a:pt x="28803" y="25923"/>
                </a:lnTo>
                <a:lnTo>
                  <a:pt x="29763" y="24947"/>
                </a:lnTo>
                <a:lnTo>
                  <a:pt x="31683" y="23042"/>
                </a:lnTo>
                <a:lnTo>
                  <a:pt x="32644" y="22082"/>
                </a:lnTo>
                <a:lnTo>
                  <a:pt x="33604" y="22082"/>
                </a:lnTo>
                <a:lnTo>
                  <a:pt x="35524" y="21107"/>
                </a:lnTo>
                <a:lnTo>
                  <a:pt x="36484" y="21107"/>
                </a:lnTo>
                <a:lnTo>
                  <a:pt x="37444" y="20162"/>
                </a:lnTo>
                <a:lnTo>
                  <a:pt x="41285" y="20162"/>
                </a:lnTo>
                <a:lnTo>
                  <a:pt x="42245" y="21107"/>
                </a:lnTo>
                <a:lnTo>
                  <a:pt x="44165" y="21107"/>
                </a:lnTo>
                <a:lnTo>
                  <a:pt x="45125" y="22082"/>
                </a:lnTo>
                <a:lnTo>
                  <a:pt x="48966" y="22082"/>
                </a:lnTo>
                <a:lnTo>
                  <a:pt x="49926" y="21107"/>
                </a:lnTo>
                <a:lnTo>
                  <a:pt x="49926" y="20162"/>
                </a:lnTo>
                <a:lnTo>
                  <a:pt x="50886" y="19202"/>
                </a:lnTo>
                <a:lnTo>
                  <a:pt x="50886" y="3840"/>
                </a:lnTo>
                <a:lnTo>
                  <a:pt x="49926" y="2880"/>
                </a:lnTo>
                <a:lnTo>
                  <a:pt x="49926" y="1920"/>
                </a:lnTo>
                <a:lnTo>
                  <a:pt x="48966" y="960"/>
                </a:lnTo>
                <a:lnTo>
                  <a:pt x="47045" y="960"/>
                </a:lnTo>
                <a:lnTo>
                  <a:pt x="46085" y="0"/>
                </a:lnTo>
                <a:lnTo>
                  <a:pt x="35524" y="0"/>
                </a:lnTo>
                <a:lnTo>
                  <a:pt x="33604" y="960"/>
                </a:lnTo>
                <a:lnTo>
                  <a:pt x="31683" y="1920"/>
                </a:lnTo>
                <a:lnTo>
                  <a:pt x="30723" y="2880"/>
                </a:lnTo>
                <a:lnTo>
                  <a:pt x="28803" y="3840"/>
                </a:lnTo>
                <a:lnTo>
                  <a:pt x="26883" y="4800"/>
                </a:lnTo>
                <a:lnTo>
                  <a:pt x="24963" y="7680"/>
                </a:lnTo>
                <a:lnTo>
                  <a:pt x="23042" y="9601"/>
                </a:lnTo>
                <a:lnTo>
                  <a:pt x="21122" y="11521"/>
                </a:lnTo>
                <a:lnTo>
                  <a:pt x="19202" y="14401"/>
                </a:lnTo>
                <a:lnTo>
                  <a:pt x="19202" y="2880"/>
                </a:lnTo>
                <a:lnTo>
                  <a:pt x="18242" y="2880"/>
                </a:lnTo>
                <a:lnTo>
                  <a:pt x="18242" y="1920"/>
                </a:lnTo>
                <a:lnTo>
                  <a:pt x="16322" y="1920"/>
                </a:lnTo>
                <a:lnTo>
                  <a:pt x="14401" y="960"/>
                </a:lnTo>
                <a:lnTo>
                  <a:pt x="5760" y="960"/>
                </a:lnTo>
                <a:lnTo>
                  <a:pt x="384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83515"/>
                </a:lnTo>
                <a:lnTo>
                  <a:pt x="960" y="84475"/>
                </a:lnTo>
                <a:lnTo>
                  <a:pt x="960" y="85435"/>
                </a:lnTo>
                <a:lnTo>
                  <a:pt x="2880" y="85435"/>
                </a:lnTo>
                <a:lnTo>
                  <a:pt x="3840" y="86395"/>
                </a:lnTo>
                <a:lnTo>
                  <a:pt x="19202" y="86395"/>
                </a:lnTo>
                <a:lnTo>
                  <a:pt x="20162" y="85435"/>
                </a:lnTo>
                <a:lnTo>
                  <a:pt x="21122" y="8543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6" name="object 276"/>
          <p:cNvSpPr/>
          <p:nvPr/>
        </p:nvSpPr>
        <p:spPr>
          <a:xfrm>
            <a:off x="3052953" y="1883237"/>
            <a:ext cx="125745" cy="86395"/>
          </a:xfrm>
          <a:custGeom>
            <a:avLst/>
            <a:gdLst/>
            <a:ahLst/>
            <a:cxnLst/>
            <a:rect l="l" t="t" r="r" b="b"/>
            <a:pathLst>
              <a:path w="125745" h="86395">
                <a:moveTo>
                  <a:pt x="104622" y="85435"/>
                </a:moveTo>
                <a:lnTo>
                  <a:pt x="105597" y="85435"/>
                </a:lnTo>
                <a:lnTo>
                  <a:pt x="106542" y="86395"/>
                </a:lnTo>
                <a:lnTo>
                  <a:pt x="121904" y="86395"/>
                </a:lnTo>
                <a:lnTo>
                  <a:pt x="122864" y="85435"/>
                </a:lnTo>
                <a:lnTo>
                  <a:pt x="124785" y="85435"/>
                </a:lnTo>
                <a:lnTo>
                  <a:pt x="124785" y="84475"/>
                </a:lnTo>
                <a:lnTo>
                  <a:pt x="125745" y="83515"/>
                </a:lnTo>
                <a:lnTo>
                  <a:pt x="125745" y="28788"/>
                </a:lnTo>
                <a:lnTo>
                  <a:pt x="124785" y="23987"/>
                </a:lnTo>
                <a:lnTo>
                  <a:pt x="123825" y="20162"/>
                </a:lnTo>
                <a:lnTo>
                  <a:pt x="122864" y="16322"/>
                </a:lnTo>
                <a:lnTo>
                  <a:pt x="120944" y="12481"/>
                </a:lnTo>
                <a:lnTo>
                  <a:pt x="119024" y="9601"/>
                </a:lnTo>
                <a:lnTo>
                  <a:pt x="117104" y="6720"/>
                </a:lnTo>
                <a:lnTo>
                  <a:pt x="114223" y="3840"/>
                </a:lnTo>
                <a:lnTo>
                  <a:pt x="110383" y="1920"/>
                </a:lnTo>
                <a:lnTo>
                  <a:pt x="106542" y="960"/>
                </a:lnTo>
                <a:lnTo>
                  <a:pt x="102702" y="0"/>
                </a:lnTo>
                <a:lnTo>
                  <a:pt x="93101" y="0"/>
                </a:lnTo>
                <a:lnTo>
                  <a:pt x="90236" y="960"/>
                </a:lnTo>
                <a:lnTo>
                  <a:pt x="88315" y="960"/>
                </a:lnTo>
                <a:lnTo>
                  <a:pt x="86395" y="1920"/>
                </a:lnTo>
                <a:lnTo>
                  <a:pt x="83515" y="2880"/>
                </a:lnTo>
                <a:lnTo>
                  <a:pt x="81594" y="3840"/>
                </a:lnTo>
                <a:lnTo>
                  <a:pt x="79674" y="5760"/>
                </a:lnTo>
                <a:lnTo>
                  <a:pt x="76794" y="7680"/>
                </a:lnTo>
                <a:lnTo>
                  <a:pt x="74874" y="9601"/>
                </a:lnTo>
                <a:lnTo>
                  <a:pt x="72953" y="11521"/>
                </a:lnTo>
                <a:lnTo>
                  <a:pt x="70073" y="14401"/>
                </a:lnTo>
                <a:lnTo>
                  <a:pt x="69113" y="11521"/>
                </a:lnTo>
                <a:lnTo>
                  <a:pt x="68153" y="9601"/>
                </a:lnTo>
                <a:lnTo>
                  <a:pt x="66233" y="7680"/>
                </a:lnTo>
                <a:lnTo>
                  <a:pt x="65272" y="6720"/>
                </a:lnTo>
                <a:lnTo>
                  <a:pt x="63352" y="4800"/>
                </a:lnTo>
                <a:lnTo>
                  <a:pt x="61432" y="3840"/>
                </a:lnTo>
                <a:lnTo>
                  <a:pt x="59512" y="1920"/>
                </a:lnTo>
                <a:lnTo>
                  <a:pt x="56631" y="960"/>
                </a:lnTo>
                <a:lnTo>
                  <a:pt x="54711" y="960"/>
                </a:lnTo>
                <a:lnTo>
                  <a:pt x="51831" y="0"/>
                </a:lnTo>
                <a:lnTo>
                  <a:pt x="41269" y="0"/>
                </a:lnTo>
                <a:lnTo>
                  <a:pt x="36469" y="960"/>
                </a:lnTo>
                <a:lnTo>
                  <a:pt x="32628" y="2880"/>
                </a:lnTo>
                <a:lnTo>
                  <a:pt x="27828" y="5760"/>
                </a:lnTo>
                <a:lnTo>
                  <a:pt x="23987" y="8641"/>
                </a:lnTo>
                <a:lnTo>
                  <a:pt x="19187" y="13441"/>
                </a:lnTo>
                <a:lnTo>
                  <a:pt x="19187" y="2880"/>
                </a:lnTo>
                <a:lnTo>
                  <a:pt x="18227" y="2880"/>
                </a:lnTo>
                <a:lnTo>
                  <a:pt x="18227" y="1920"/>
                </a:lnTo>
                <a:lnTo>
                  <a:pt x="15346" y="1920"/>
                </a:lnTo>
                <a:lnTo>
                  <a:pt x="14401" y="960"/>
                </a:lnTo>
                <a:lnTo>
                  <a:pt x="4785" y="960"/>
                </a:lnTo>
                <a:lnTo>
                  <a:pt x="3840" y="1920"/>
                </a:lnTo>
                <a:lnTo>
                  <a:pt x="1905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84475"/>
                </a:lnTo>
                <a:lnTo>
                  <a:pt x="960" y="84475"/>
                </a:lnTo>
                <a:lnTo>
                  <a:pt x="960" y="85435"/>
                </a:lnTo>
                <a:lnTo>
                  <a:pt x="2865" y="85435"/>
                </a:lnTo>
                <a:lnTo>
                  <a:pt x="3840" y="86395"/>
                </a:lnTo>
                <a:lnTo>
                  <a:pt x="19187" y="86395"/>
                </a:lnTo>
                <a:lnTo>
                  <a:pt x="20147" y="85435"/>
                </a:lnTo>
                <a:lnTo>
                  <a:pt x="21107" y="85435"/>
                </a:lnTo>
                <a:lnTo>
                  <a:pt x="22067" y="84475"/>
                </a:lnTo>
                <a:lnTo>
                  <a:pt x="22067" y="30708"/>
                </a:lnTo>
                <a:lnTo>
                  <a:pt x="25907" y="26883"/>
                </a:lnTo>
                <a:lnTo>
                  <a:pt x="28788" y="23987"/>
                </a:lnTo>
                <a:lnTo>
                  <a:pt x="30708" y="22082"/>
                </a:lnTo>
                <a:lnTo>
                  <a:pt x="33588" y="20162"/>
                </a:lnTo>
                <a:lnTo>
                  <a:pt x="36469" y="19202"/>
                </a:lnTo>
                <a:lnTo>
                  <a:pt x="43190" y="19202"/>
                </a:lnTo>
                <a:lnTo>
                  <a:pt x="45110" y="20162"/>
                </a:lnTo>
                <a:lnTo>
                  <a:pt x="46070" y="21107"/>
                </a:lnTo>
                <a:lnTo>
                  <a:pt x="47990" y="22082"/>
                </a:lnTo>
                <a:lnTo>
                  <a:pt x="48950" y="23987"/>
                </a:lnTo>
                <a:lnTo>
                  <a:pt x="49911" y="24947"/>
                </a:lnTo>
                <a:lnTo>
                  <a:pt x="50871" y="26883"/>
                </a:lnTo>
                <a:lnTo>
                  <a:pt x="50871" y="29763"/>
                </a:lnTo>
                <a:lnTo>
                  <a:pt x="51831" y="31668"/>
                </a:lnTo>
                <a:lnTo>
                  <a:pt x="51831" y="84475"/>
                </a:lnTo>
                <a:lnTo>
                  <a:pt x="52791" y="85435"/>
                </a:lnTo>
                <a:lnTo>
                  <a:pt x="53751" y="85435"/>
                </a:lnTo>
                <a:lnTo>
                  <a:pt x="54711" y="86395"/>
                </a:lnTo>
                <a:lnTo>
                  <a:pt x="71033" y="86395"/>
                </a:lnTo>
                <a:lnTo>
                  <a:pt x="71033" y="85435"/>
                </a:lnTo>
                <a:lnTo>
                  <a:pt x="72953" y="85435"/>
                </a:lnTo>
                <a:lnTo>
                  <a:pt x="72953" y="84475"/>
                </a:lnTo>
                <a:lnTo>
                  <a:pt x="73913" y="84475"/>
                </a:lnTo>
                <a:lnTo>
                  <a:pt x="73913" y="30708"/>
                </a:lnTo>
                <a:lnTo>
                  <a:pt x="76794" y="26883"/>
                </a:lnTo>
                <a:lnTo>
                  <a:pt x="79674" y="23987"/>
                </a:lnTo>
                <a:lnTo>
                  <a:pt x="82555" y="22082"/>
                </a:lnTo>
                <a:lnTo>
                  <a:pt x="85420" y="20162"/>
                </a:lnTo>
                <a:lnTo>
                  <a:pt x="88315" y="19202"/>
                </a:lnTo>
                <a:lnTo>
                  <a:pt x="95036" y="19202"/>
                </a:lnTo>
                <a:lnTo>
                  <a:pt x="95981" y="20162"/>
                </a:lnTo>
                <a:lnTo>
                  <a:pt x="97917" y="21107"/>
                </a:lnTo>
                <a:lnTo>
                  <a:pt x="98877" y="22082"/>
                </a:lnTo>
                <a:lnTo>
                  <a:pt x="99822" y="23987"/>
                </a:lnTo>
                <a:lnTo>
                  <a:pt x="100782" y="24947"/>
                </a:lnTo>
                <a:lnTo>
                  <a:pt x="101757" y="26883"/>
                </a:lnTo>
                <a:lnTo>
                  <a:pt x="102702" y="29763"/>
                </a:lnTo>
                <a:lnTo>
                  <a:pt x="102702" y="31668"/>
                </a:lnTo>
                <a:lnTo>
                  <a:pt x="103662" y="33604"/>
                </a:lnTo>
                <a:lnTo>
                  <a:pt x="103662" y="85435"/>
                </a:lnTo>
                <a:lnTo>
                  <a:pt x="104622" y="8543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7" name="object 277"/>
          <p:cNvSpPr/>
          <p:nvPr/>
        </p:nvSpPr>
        <p:spPr>
          <a:xfrm>
            <a:off x="3194060" y="1915866"/>
            <a:ext cx="45125" cy="18242"/>
          </a:xfrm>
          <a:custGeom>
            <a:avLst/>
            <a:gdLst/>
            <a:ahLst/>
            <a:cxnLst/>
            <a:rect l="l" t="t" r="r" b="b"/>
            <a:pathLst>
              <a:path w="45125" h="18242">
                <a:moveTo>
                  <a:pt x="43205" y="975"/>
                </a:moveTo>
                <a:lnTo>
                  <a:pt x="42230" y="975"/>
                </a:lnTo>
                <a:lnTo>
                  <a:pt x="42230" y="0"/>
                </a:lnTo>
                <a:lnTo>
                  <a:pt x="2880" y="0"/>
                </a:lnTo>
                <a:lnTo>
                  <a:pt x="1920" y="975"/>
                </a:lnTo>
                <a:lnTo>
                  <a:pt x="960" y="1920"/>
                </a:lnTo>
                <a:lnTo>
                  <a:pt x="0" y="3840"/>
                </a:lnTo>
                <a:lnTo>
                  <a:pt x="0" y="15361"/>
                </a:lnTo>
                <a:lnTo>
                  <a:pt x="960" y="16322"/>
                </a:lnTo>
                <a:lnTo>
                  <a:pt x="1920" y="18242"/>
                </a:lnTo>
                <a:lnTo>
                  <a:pt x="42230" y="18242"/>
                </a:lnTo>
                <a:lnTo>
                  <a:pt x="43205" y="17282"/>
                </a:lnTo>
                <a:lnTo>
                  <a:pt x="44165" y="16322"/>
                </a:lnTo>
                <a:lnTo>
                  <a:pt x="44165" y="15361"/>
                </a:lnTo>
                <a:lnTo>
                  <a:pt x="45125" y="12481"/>
                </a:lnTo>
                <a:lnTo>
                  <a:pt x="45125" y="5760"/>
                </a:lnTo>
                <a:lnTo>
                  <a:pt x="44165" y="4815"/>
                </a:lnTo>
                <a:lnTo>
                  <a:pt x="44165" y="1920"/>
                </a:lnTo>
                <a:lnTo>
                  <a:pt x="43205" y="1920"/>
                </a:lnTo>
                <a:lnTo>
                  <a:pt x="43205" y="97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8" name="object 278"/>
          <p:cNvSpPr/>
          <p:nvPr/>
        </p:nvSpPr>
        <p:spPr>
          <a:xfrm>
            <a:off x="3250691" y="1883237"/>
            <a:ext cx="59527" cy="88315"/>
          </a:xfrm>
          <a:custGeom>
            <a:avLst/>
            <a:gdLst/>
            <a:ahLst/>
            <a:cxnLst/>
            <a:rect l="l" t="t" r="r" b="b"/>
            <a:pathLst>
              <a:path w="59527" h="88315">
                <a:moveTo>
                  <a:pt x="5775" y="66233"/>
                </a:moveTo>
                <a:lnTo>
                  <a:pt x="3840" y="65272"/>
                </a:lnTo>
                <a:lnTo>
                  <a:pt x="960" y="65272"/>
                </a:lnTo>
                <a:lnTo>
                  <a:pt x="0" y="66233"/>
                </a:lnTo>
                <a:lnTo>
                  <a:pt x="0" y="80634"/>
                </a:lnTo>
                <a:lnTo>
                  <a:pt x="960" y="81594"/>
                </a:lnTo>
                <a:lnTo>
                  <a:pt x="1935" y="81594"/>
                </a:lnTo>
                <a:lnTo>
                  <a:pt x="1935" y="82555"/>
                </a:lnTo>
                <a:lnTo>
                  <a:pt x="2880" y="83515"/>
                </a:lnTo>
                <a:lnTo>
                  <a:pt x="4800" y="83515"/>
                </a:lnTo>
                <a:lnTo>
                  <a:pt x="5775" y="84475"/>
                </a:lnTo>
                <a:lnTo>
                  <a:pt x="7680" y="85435"/>
                </a:lnTo>
                <a:lnTo>
                  <a:pt x="9601" y="85435"/>
                </a:lnTo>
                <a:lnTo>
                  <a:pt x="12496" y="86395"/>
                </a:lnTo>
                <a:lnTo>
                  <a:pt x="14401" y="87355"/>
                </a:lnTo>
                <a:lnTo>
                  <a:pt x="17282" y="87355"/>
                </a:lnTo>
                <a:lnTo>
                  <a:pt x="20162" y="88315"/>
                </a:lnTo>
                <a:lnTo>
                  <a:pt x="30723" y="88315"/>
                </a:lnTo>
                <a:lnTo>
                  <a:pt x="34564" y="87355"/>
                </a:lnTo>
                <a:lnTo>
                  <a:pt x="39364" y="86395"/>
                </a:lnTo>
                <a:lnTo>
                  <a:pt x="43205" y="85435"/>
                </a:lnTo>
                <a:lnTo>
                  <a:pt x="47045" y="83515"/>
                </a:lnTo>
                <a:lnTo>
                  <a:pt x="49926" y="81594"/>
                </a:lnTo>
                <a:lnTo>
                  <a:pt x="52806" y="78714"/>
                </a:lnTo>
                <a:lnTo>
                  <a:pt x="55686" y="75834"/>
                </a:lnTo>
                <a:lnTo>
                  <a:pt x="56647" y="72953"/>
                </a:lnTo>
                <a:lnTo>
                  <a:pt x="58567" y="69113"/>
                </a:lnTo>
                <a:lnTo>
                  <a:pt x="59527" y="65272"/>
                </a:lnTo>
                <a:lnTo>
                  <a:pt x="59527" y="57591"/>
                </a:lnTo>
                <a:lnTo>
                  <a:pt x="58567" y="54711"/>
                </a:lnTo>
                <a:lnTo>
                  <a:pt x="57607" y="51831"/>
                </a:lnTo>
                <a:lnTo>
                  <a:pt x="56647" y="48950"/>
                </a:lnTo>
                <a:lnTo>
                  <a:pt x="55686" y="47030"/>
                </a:lnTo>
                <a:lnTo>
                  <a:pt x="53766" y="45110"/>
                </a:lnTo>
                <a:lnTo>
                  <a:pt x="51846" y="43190"/>
                </a:lnTo>
                <a:lnTo>
                  <a:pt x="49926" y="41269"/>
                </a:lnTo>
                <a:lnTo>
                  <a:pt x="47045" y="40325"/>
                </a:lnTo>
                <a:lnTo>
                  <a:pt x="45125" y="39349"/>
                </a:lnTo>
                <a:lnTo>
                  <a:pt x="42245" y="37444"/>
                </a:lnTo>
                <a:lnTo>
                  <a:pt x="40325" y="36469"/>
                </a:lnTo>
                <a:lnTo>
                  <a:pt x="37444" y="35509"/>
                </a:lnTo>
                <a:lnTo>
                  <a:pt x="35524" y="34549"/>
                </a:lnTo>
                <a:lnTo>
                  <a:pt x="33604" y="34549"/>
                </a:lnTo>
                <a:lnTo>
                  <a:pt x="30723" y="33604"/>
                </a:lnTo>
                <a:lnTo>
                  <a:pt x="28803" y="32628"/>
                </a:lnTo>
                <a:lnTo>
                  <a:pt x="26883" y="31668"/>
                </a:lnTo>
                <a:lnTo>
                  <a:pt x="24963" y="30708"/>
                </a:lnTo>
                <a:lnTo>
                  <a:pt x="24002" y="29763"/>
                </a:lnTo>
                <a:lnTo>
                  <a:pt x="23042" y="27828"/>
                </a:lnTo>
                <a:lnTo>
                  <a:pt x="21122" y="26883"/>
                </a:lnTo>
                <a:lnTo>
                  <a:pt x="21122" y="21107"/>
                </a:lnTo>
                <a:lnTo>
                  <a:pt x="22082" y="20162"/>
                </a:lnTo>
                <a:lnTo>
                  <a:pt x="22082" y="19202"/>
                </a:lnTo>
                <a:lnTo>
                  <a:pt x="23042" y="18242"/>
                </a:lnTo>
                <a:lnTo>
                  <a:pt x="24002" y="17266"/>
                </a:lnTo>
                <a:lnTo>
                  <a:pt x="24963" y="17266"/>
                </a:lnTo>
                <a:lnTo>
                  <a:pt x="25923" y="16322"/>
                </a:lnTo>
                <a:lnTo>
                  <a:pt x="26883" y="16322"/>
                </a:lnTo>
                <a:lnTo>
                  <a:pt x="28803" y="15361"/>
                </a:lnTo>
                <a:lnTo>
                  <a:pt x="37444" y="15361"/>
                </a:lnTo>
                <a:lnTo>
                  <a:pt x="40325" y="16322"/>
                </a:lnTo>
                <a:lnTo>
                  <a:pt x="42245" y="17266"/>
                </a:lnTo>
                <a:lnTo>
                  <a:pt x="44165" y="17266"/>
                </a:lnTo>
                <a:lnTo>
                  <a:pt x="46085" y="18242"/>
                </a:lnTo>
                <a:lnTo>
                  <a:pt x="48006" y="19202"/>
                </a:lnTo>
                <a:lnTo>
                  <a:pt x="48966" y="19202"/>
                </a:lnTo>
                <a:lnTo>
                  <a:pt x="49926" y="20162"/>
                </a:lnTo>
                <a:lnTo>
                  <a:pt x="50886" y="21107"/>
                </a:lnTo>
                <a:lnTo>
                  <a:pt x="53766" y="21107"/>
                </a:lnTo>
                <a:lnTo>
                  <a:pt x="53766" y="20162"/>
                </a:lnTo>
                <a:lnTo>
                  <a:pt x="54726" y="20162"/>
                </a:lnTo>
                <a:lnTo>
                  <a:pt x="54726" y="17266"/>
                </a:lnTo>
                <a:lnTo>
                  <a:pt x="55686" y="16322"/>
                </a:lnTo>
                <a:lnTo>
                  <a:pt x="55686" y="11521"/>
                </a:lnTo>
                <a:lnTo>
                  <a:pt x="54726" y="10561"/>
                </a:lnTo>
                <a:lnTo>
                  <a:pt x="54726" y="6720"/>
                </a:lnTo>
                <a:lnTo>
                  <a:pt x="53766" y="5760"/>
                </a:lnTo>
                <a:lnTo>
                  <a:pt x="53766" y="4800"/>
                </a:lnTo>
                <a:lnTo>
                  <a:pt x="52806" y="4800"/>
                </a:lnTo>
                <a:lnTo>
                  <a:pt x="52806" y="3840"/>
                </a:lnTo>
                <a:lnTo>
                  <a:pt x="51846" y="3840"/>
                </a:lnTo>
                <a:lnTo>
                  <a:pt x="49926" y="2880"/>
                </a:lnTo>
                <a:lnTo>
                  <a:pt x="48966" y="2880"/>
                </a:lnTo>
                <a:lnTo>
                  <a:pt x="47045" y="1920"/>
                </a:lnTo>
                <a:lnTo>
                  <a:pt x="45125" y="1920"/>
                </a:lnTo>
                <a:lnTo>
                  <a:pt x="43205" y="960"/>
                </a:lnTo>
                <a:lnTo>
                  <a:pt x="41285" y="960"/>
                </a:lnTo>
                <a:lnTo>
                  <a:pt x="39364" y="0"/>
                </a:lnTo>
                <a:lnTo>
                  <a:pt x="23042" y="0"/>
                </a:lnTo>
                <a:lnTo>
                  <a:pt x="18242" y="1920"/>
                </a:lnTo>
                <a:lnTo>
                  <a:pt x="14401" y="2880"/>
                </a:lnTo>
                <a:lnTo>
                  <a:pt x="11521" y="4800"/>
                </a:lnTo>
                <a:lnTo>
                  <a:pt x="8641" y="6720"/>
                </a:lnTo>
                <a:lnTo>
                  <a:pt x="5775" y="8641"/>
                </a:lnTo>
                <a:lnTo>
                  <a:pt x="3840" y="11521"/>
                </a:lnTo>
                <a:lnTo>
                  <a:pt x="1935" y="14401"/>
                </a:lnTo>
                <a:lnTo>
                  <a:pt x="960" y="18242"/>
                </a:lnTo>
                <a:lnTo>
                  <a:pt x="0" y="21107"/>
                </a:lnTo>
                <a:lnTo>
                  <a:pt x="0" y="28788"/>
                </a:lnTo>
                <a:lnTo>
                  <a:pt x="960" y="31668"/>
                </a:lnTo>
                <a:lnTo>
                  <a:pt x="1935" y="34549"/>
                </a:lnTo>
                <a:lnTo>
                  <a:pt x="2880" y="37444"/>
                </a:lnTo>
                <a:lnTo>
                  <a:pt x="3840" y="39349"/>
                </a:lnTo>
                <a:lnTo>
                  <a:pt x="5775" y="41269"/>
                </a:lnTo>
                <a:lnTo>
                  <a:pt x="7680" y="43190"/>
                </a:lnTo>
                <a:lnTo>
                  <a:pt x="9601" y="45110"/>
                </a:lnTo>
                <a:lnTo>
                  <a:pt x="11521" y="46070"/>
                </a:lnTo>
                <a:lnTo>
                  <a:pt x="14401" y="47030"/>
                </a:lnTo>
                <a:lnTo>
                  <a:pt x="16322" y="48950"/>
                </a:lnTo>
                <a:lnTo>
                  <a:pt x="19202" y="49910"/>
                </a:lnTo>
                <a:lnTo>
                  <a:pt x="21122" y="50871"/>
                </a:lnTo>
                <a:lnTo>
                  <a:pt x="24002" y="51831"/>
                </a:lnTo>
                <a:lnTo>
                  <a:pt x="25923" y="51831"/>
                </a:lnTo>
                <a:lnTo>
                  <a:pt x="27843" y="52791"/>
                </a:lnTo>
                <a:lnTo>
                  <a:pt x="30723" y="53751"/>
                </a:lnTo>
                <a:lnTo>
                  <a:pt x="31683" y="54711"/>
                </a:lnTo>
                <a:lnTo>
                  <a:pt x="33604" y="55671"/>
                </a:lnTo>
                <a:lnTo>
                  <a:pt x="35524" y="56631"/>
                </a:lnTo>
                <a:lnTo>
                  <a:pt x="36484" y="58552"/>
                </a:lnTo>
                <a:lnTo>
                  <a:pt x="37444" y="59512"/>
                </a:lnTo>
                <a:lnTo>
                  <a:pt x="38404" y="61432"/>
                </a:lnTo>
                <a:lnTo>
                  <a:pt x="38404" y="64312"/>
                </a:lnTo>
                <a:lnTo>
                  <a:pt x="37444" y="65272"/>
                </a:lnTo>
                <a:lnTo>
                  <a:pt x="37444" y="67193"/>
                </a:lnTo>
                <a:lnTo>
                  <a:pt x="36484" y="68153"/>
                </a:lnTo>
                <a:lnTo>
                  <a:pt x="35524" y="69113"/>
                </a:lnTo>
                <a:lnTo>
                  <a:pt x="34564" y="70073"/>
                </a:lnTo>
                <a:lnTo>
                  <a:pt x="33604" y="70073"/>
                </a:lnTo>
                <a:lnTo>
                  <a:pt x="31683" y="71033"/>
                </a:lnTo>
                <a:lnTo>
                  <a:pt x="30723" y="71033"/>
                </a:lnTo>
                <a:lnTo>
                  <a:pt x="28803" y="71993"/>
                </a:lnTo>
                <a:lnTo>
                  <a:pt x="19202" y="71993"/>
                </a:lnTo>
                <a:lnTo>
                  <a:pt x="16322" y="71033"/>
                </a:lnTo>
                <a:lnTo>
                  <a:pt x="14401" y="70073"/>
                </a:lnTo>
                <a:lnTo>
                  <a:pt x="11521" y="69113"/>
                </a:lnTo>
                <a:lnTo>
                  <a:pt x="9601" y="68153"/>
                </a:lnTo>
                <a:lnTo>
                  <a:pt x="7680" y="67193"/>
                </a:lnTo>
                <a:lnTo>
                  <a:pt x="6720" y="67193"/>
                </a:lnTo>
                <a:lnTo>
                  <a:pt x="5775" y="6623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9" name="object 279"/>
          <p:cNvSpPr/>
          <p:nvPr/>
        </p:nvSpPr>
        <p:spPr>
          <a:xfrm>
            <a:off x="3326541" y="1884197"/>
            <a:ext cx="31668" cy="117119"/>
          </a:xfrm>
          <a:custGeom>
            <a:avLst/>
            <a:gdLst/>
            <a:ahLst/>
            <a:cxnLst/>
            <a:rect l="l" t="t" r="r" b="b"/>
            <a:pathLst>
              <a:path w="31668" h="117119">
                <a:moveTo>
                  <a:pt x="5760" y="0"/>
                </a:moveTo>
                <a:lnTo>
                  <a:pt x="3840" y="960"/>
                </a:lnTo>
                <a:lnTo>
                  <a:pt x="1920" y="96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14223"/>
                </a:lnTo>
                <a:lnTo>
                  <a:pt x="960" y="114223"/>
                </a:lnTo>
                <a:lnTo>
                  <a:pt x="960" y="115199"/>
                </a:lnTo>
                <a:lnTo>
                  <a:pt x="1920" y="116159"/>
                </a:lnTo>
                <a:lnTo>
                  <a:pt x="3840" y="116159"/>
                </a:lnTo>
                <a:lnTo>
                  <a:pt x="4800" y="117119"/>
                </a:lnTo>
                <a:lnTo>
                  <a:pt x="18227" y="117119"/>
                </a:lnTo>
                <a:lnTo>
                  <a:pt x="19187" y="116159"/>
                </a:lnTo>
                <a:lnTo>
                  <a:pt x="21122" y="116159"/>
                </a:lnTo>
                <a:lnTo>
                  <a:pt x="22067" y="115199"/>
                </a:lnTo>
                <a:lnTo>
                  <a:pt x="22067" y="114223"/>
                </a:lnTo>
                <a:lnTo>
                  <a:pt x="23027" y="114223"/>
                </a:lnTo>
                <a:lnTo>
                  <a:pt x="23027" y="76794"/>
                </a:lnTo>
                <a:lnTo>
                  <a:pt x="24947" y="77754"/>
                </a:lnTo>
                <a:lnTo>
                  <a:pt x="25908" y="79674"/>
                </a:lnTo>
                <a:lnTo>
                  <a:pt x="27843" y="81594"/>
                </a:lnTo>
                <a:lnTo>
                  <a:pt x="29748" y="82555"/>
                </a:lnTo>
                <a:lnTo>
                  <a:pt x="31668" y="65272"/>
                </a:lnTo>
                <a:lnTo>
                  <a:pt x="28788" y="63352"/>
                </a:lnTo>
                <a:lnTo>
                  <a:pt x="25908" y="59512"/>
                </a:lnTo>
                <a:lnTo>
                  <a:pt x="23027" y="55671"/>
                </a:lnTo>
                <a:lnTo>
                  <a:pt x="23027" y="29748"/>
                </a:lnTo>
                <a:lnTo>
                  <a:pt x="21122" y="10561"/>
                </a:lnTo>
                <a:lnTo>
                  <a:pt x="19187" y="12481"/>
                </a:lnTo>
                <a:lnTo>
                  <a:pt x="19187" y="1920"/>
                </a:lnTo>
                <a:lnTo>
                  <a:pt x="18227" y="1920"/>
                </a:lnTo>
                <a:lnTo>
                  <a:pt x="18227" y="960"/>
                </a:lnTo>
                <a:lnTo>
                  <a:pt x="15346" y="960"/>
                </a:lnTo>
                <a:lnTo>
                  <a:pt x="14386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0" name="object 280"/>
          <p:cNvSpPr/>
          <p:nvPr/>
        </p:nvSpPr>
        <p:spPr>
          <a:xfrm>
            <a:off x="3347664" y="1883237"/>
            <a:ext cx="58552" cy="88315"/>
          </a:xfrm>
          <a:custGeom>
            <a:avLst/>
            <a:gdLst/>
            <a:ahLst/>
            <a:cxnLst/>
            <a:rect l="l" t="t" r="r" b="b"/>
            <a:pathLst>
              <a:path w="58552" h="88315">
                <a:moveTo>
                  <a:pt x="8625" y="83515"/>
                </a:moveTo>
                <a:lnTo>
                  <a:pt x="10546" y="84475"/>
                </a:lnTo>
                <a:lnTo>
                  <a:pt x="12466" y="85435"/>
                </a:lnTo>
                <a:lnTo>
                  <a:pt x="14386" y="86395"/>
                </a:lnTo>
                <a:lnTo>
                  <a:pt x="16306" y="87355"/>
                </a:lnTo>
                <a:lnTo>
                  <a:pt x="18227" y="87355"/>
                </a:lnTo>
                <a:lnTo>
                  <a:pt x="20147" y="88315"/>
                </a:lnTo>
                <a:lnTo>
                  <a:pt x="29748" y="88315"/>
                </a:lnTo>
                <a:lnTo>
                  <a:pt x="34549" y="87355"/>
                </a:lnTo>
                <a:lnTo>
                  <a:pt x="39349" y="85435"/>
                </a:lnTo>
                <a:lnTo>
                  <a:pt x="43190" y="82555"/>
                </a:lnTo>
                <a:lnTo>
                  <a:pt x="47030" y="79674"/>
                </a:lnTo>
                <a:lnTo>
                  <a:pt x="49911" y="75834"/>
                </a:lnTo>
                <a:lnTo>
                  <a:pt x="52791" y="71993"/>
                </a:lnTo>
                <a:lnTo>
                  <a:pt x="54711" y="67193"/>
                </a:lnTo>
                <a:lnTo>
                  <a:pt x="56631" y="61432"/>
                </a:lnTo>
                <a:lnTo>
                  <a:pt x="57591" y="55671"/>
                </a:lnTo>
                <a:lnTo>
                  <a:pt x="58552" y="49910"/>
                </a:lnTo>
                <a:lnTo>
                  <a:pt x="58552" y="36469"/>
                </a:lnTo>
                <a:lnTo>
                  <a:pt x="57591" y="31668"/>
                </a:lnTo>
                <a:lnTo>
                  <a:pt x="56631" y="25923"/>
                </a:lnTo>
                <a:lnTo>
                  <a:pt x="55671" y="21107"/>
                </a:lnTo>
                <a:lnTo>
                  <a:pt x="53751" y="16322"/>
                </a:lnTo>
                <a:lnTo>
                  <a:pt x="50871" y="12481"/>
                </a:lnTo>
                <a:lnTo>
                  <a:pt x="48950" y="8641"/>
                </a:lnTo>
                <a:lnTo>
                  <a:pt x="45110" y="4800"/>
                </a:lnTo>
                <a:lnTo>
                  <a:pt x="41269" y="2880"/>
                </a:lnTo>
                <a:lnTo>
                  <a:pt x="37429" y="960"/>
                </a:lnTo>
                <a:lnTo>
                  <a:pt x="32628" y="0"/>
                </a:lnTo>
                <a:lnTo>
                  <a:pt x="21107" y="0"/>
                </a:lnTo>
                <a:lnTo>
                  <a:pt x="18227" y="960"/>
                </a:lnTo>
                <a:lnTo>
                  <a:pt x="16306" y="960"/>
                </a:lnTo>
                <a:lnTo>
                  <a:pt x="13441" y="1920"/>
                </a:lnTo>
                <a:lnTo>
                  <a:pt x="11506" y="2880"/>
                </a:lnTo>
                <a:lnTo>
                  <a:pt x="9585" y="4800"/>
                </a:lnTo>
                <a:lnTo>
                  <a:pt x="6720" y="5760"/>
                </a:lnTo>
                <a:lnTo>
                  <a:pt x="4785" y="7680"/>
                </a:lnTo>
                <a:lnTo>
                  <a:pt x="2880" y="9601"/>
                </a:lnTo>
                <a:lnTo>
                  <a:pt x="0" y="11521"/>
                </a:lnTo>
                <a:lnTo>
                  <a:pt x="1905" y="30708"/>
                </a:lnTo>
                <a:lnTo>
                  <a:pt x="2880" y="28788"/>
                </a:lnTo>
                <a:lnTo>
                  <a:pt x="4785" y="26883"/>
                </a:lnTo>
                <a:lnTo>
                  <a:pt x="6720" y="24947"/>
                </a:lnTo>
                <a:lnTo>
                  <a:pt x="7665" y="23987"/>
                </a:lnTo>
                <a:lnTo>
                  <a:pt x="9585" y="22082"/>
                </a:lnTo>
                <a:lnTo>
                  <a:pt x="11506" y="21107"/>
                </a:lnTo>
                <a:lnTo>
                  <a:pt x="12466" y="20162"/>
                </a:lnTo>
                <a:lnTo>
                  <a:pt x="14386" y="19202"/>
                </a:lnTo>
                <a:lnTo>
                  <a:pt x="17266" y="19202"/>
                </a:lnTo>
                <a:lnTo>
                  <a:pt x="18227" y="18242"/>
                </a:lnTo>
                <a:lnTo>
                  <a:pt x="23027" y="18242"/>
                </a:lnTo>
                <a:lnTo>
                  <a:pt x="24947" y="19202"/>
                </a:lnTo>
                <a:lnTo>
                  <a:pt x="26868" y="21107"/>
                </a:lnTo>
                <a:lnTo>
                  <a:pt x="29748" y="22082"/>
                </a:lnTo>
                <a:lnTo>
                  <a:pt x="30708" y="23987"/>
                </a:lnTo>
                <a:lnTo>
                  <a:pt x="31668" y="26883"/>
                </a:lnTo>
                <a:lnTo>
                  <a:pt x="33588" y="28788"/>
                </a:lnTo>
                <a:lnTo>
                  <a:pt x="34549" y="31668"/>
                </a:lnTo>
                <a:lnTo>
                  <a:pt x="34549" y="34549"/>
                </a:lnTo>
                <a:lnTo>
                  <a:pt x="35509" y="37444"/>
                </a:lnTo>
                <a:lnTo>
                  <a:pt x="35509" y="49910"/>
                </a:lnTo>
                <a:lnTo>
                  <a:pt x="34549" y="53751"/>
                </a:lnTo>
                <a:lnTo>
                  <a:pt x="33588" y="56631"/>
                </a:lnTo>
                <a:lnTo>
                  <a:pt x="32628" y="59512"/>
                </a:lnTo>
                <a:lnTo>
                  <a:pt x="31668" y="61432"/>
                </a:lnTo>
                <a:lnTo>
                  <a:pt x="30708" y="63352"/>
                </a:lnTo>
                <a:lnTo>
                  <a:pt x="28788" y="65272"/>
                </a:lnTo>
                <a:lnTo>
                  <a:pt x="26868" y="67193"/>
                </a:lnTo>
                <a:lnTo>
                  <a:pt x="24947" y="68153"/>
                </a:lnTo>
                <a:lnTo>
                  <a:pt x="22067" y="69113"/>
                </a:lnTo>
                <a:lnTo>
                  <a:pt x="16306" y="69113"/>
                </a:lnTo>
                <a:lnTo>
                  <a:pt x="13441" y="68153"/>
                </a:lnTo>
                <a:lnTo>
                  <a:pt x="10546" y="66233"/>
                </a:lnTo>
                <a:lnTo>
                  <a:pt x="8625" y="835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1" name="object 281"/>
          <p:cNvSpPr/>
          <p:nvPr/>
        </p:nvSpPr>
        <p:spPr>
          <a:xfrm>
            <a:off x="3419657" y="1883237"/>
            <a:ext cx="76794" cy="88315"/>
          </a:xfrm>
          <a:custGeom>
            <a:avLst/>
            <a:gdLst/>
            <a:ahLst/>
            <a:cxnLst/>
            <a:rect l="l" t="t" r="r" b="b"/>
            <a:pathLst>
              <a:path w="76794" h="88315">
                <a:moveTo>
                  <a:pt x="36469" y="71033"/>
                </a:moveTo>
                <a:lnTo>
                  <a:pt x="33588" y="70073"/>
                </a:lnTo>
                <a:lnTo>
                  <a:pt x="30708" y="69113"/>
                </a:lnTo>
                <a:lnTo>
                  <a:pt x="28803" y="67193"/>
                </a:lnTo>
                <a:lnTo>
                  <a:pt x="26868" y="65272"/>
                </a:lnTo>
                <a:lnTo>
                  <a:pt x="24963" y="63352"/>
                </a:lnTo>
                <a:lnTo>
                  <a:pt x="23987" y="61432"/>
                </a:lnTo>
                <a:lnTo>
                  <a:pt x="23027" y="58552"/>
                </a:lnTo>
                <a:lnTo>
                  <a:pt x="23027" y="55671"/>
                </a:lnTo>
                <a:lnTo>
                  <a:pt x="22082" y="52791"/>
                </a:lnTo>
                <a:lnTo>
                  <a:pt x="22082" y="49910"/>
                </a:lnTo>
                <a:lnTo>
                  <a:pt x="71993" y="49910"/>
                </a:lnTo>
                <a:lnTo>
                  <a:pt x="73913" y="48950"/>
                </a:lnTo>
                <a:lnTo>
                  <a:pt x="74874" y="47990"/>
                </a:lnTo>
                <a:lnTo>
                  <a:pt x="76794" y="46070"/>
                </a:lnTo>
                <a:lnTo>
                  <a:pt x="76794" y="32628"/>
                </a:lnTo>
                <a:lnTo>
                  <a:pt x="75834" y="27828"/>
                </a:lnTo>
                <a:lnTo>
                  <a:pt x="74874" y="23042"/>
                </a:lnTo>
                <a:lnTo>
                  <a:pt x="72953" y="18242"/>
                </a:lnTo>
                <a:lnTo>
                  <a:pt x="71033" y="14401"/>
                </a:lnTo>
                <a:lnTo>
                  <a:pt x="68153" y="10561"/>
                </a:lnTo>
                <a:lnTo>
                  <a:pt x="65272" y="6720"/>
                </a:lnTo>
                <a:lnTo>
                  <a:pt x="61432" y="4800"/>
                </a:lnTo>
                <a:lnTo>
                  <a:pt x="56631" y="2880"/>
                </a:lnTo>
                <a:lnTo>
                  <a:pt x="51831" y="960"/>
                </a:lnTo>
                <a:lnTo>
                  <a:pt x="46070" y="0"/>
                </a:lnTo>
                <a:lnTo>
                  <a:pt x="39364" y="0"/>
                </a:lnTo>
                <a:lnTo>
                  <a:pt x="36469" y="15361"/>
                </a:lnTo>
                <a:lnTo>
                  <a:pt x="45110" y="15361"/>
                </a:lnTo>
                <a:lnTo>
                  <a:pt x="48950" y="17266"/>
                </a:lnTo>
                <a:lnTo>
                  <a:pt x="51831" y="21107"/>
                </a:lnTo>
                <a:lnTo>
                  <a:pt x="54711" y="23987"/>
                </a:lnTo>
                <a:lnTo>
                  <a:pt x="55671" y="28788"/>
                </a:lnTo>
                <a:lnTo>
                  <a:pt x="55671" y="35509"/>
                </a:lnTo>
                <a:lnTo>
                  <a:pt x="22082" y="35509"/>
                </a:lnTo>
                <a:lnTo>
                  <a:pt x="22082" y="32628"/>
                </a:lnTo>
                <a:lnTo>
                  <a:pt x="23027" y="29763"/>
                </a:lnTo>
                <a:lnTo>
                  <a:pt x="23027" y="27828"/>
                </a:lnTo>
                <a:lnTo>
                  <a:pt x="23987" y="24947"/>
                </a:lnTo>
                <a:lnTo>
                  <a:pt x="23027" y="2880"/>
                </a:lnTo>
                <a:lnTo>
                  <a:pt x="18242" y="4800"/>
                </a:lnTo>
                <a:lnTo>
                  <a:pt x="13441" y="7680"/>
                </a:lnTo>
                <a:lnTo>
                  <a:pt x="10561" y="11521"/>
                </a:lnTo>
                <a:lnTo>
                  <a:pt x="6720" y="15361"/>
                </a:lnTo>
                <a:lnTo>
                  <a:pt x="3840" y="20162"/>
                </a:lnTo>
                <a:lnTo>
                  <a:pt x="2880" y="25923"/>
                </a:lnTo>
                <a:lnTo>
                  <a:pt x="960" y="31668"/>
                </a:lnTo>
                <a:lnTo>
                  <a:pt x="0" y="37444"/>
                </a:lnTo>
                <a:lnTo>
                  <a:pt x="0" y="51831"/>
                </a:lnTo>
                <a:lnTo>
                  <a:pt x="960" y="58552"/>
                </a:lnTo>
                <a:lnTo>
                  <a:pt x="1920" y="64312"/>
                </a:lnTo>
                <a:lnTo>
                  <a:pt x="3840" y="69113"/>
                </a:lnTo>
                <a:lnTo>
                  <a:pt x="6720" y="73913"/>
                </a:lnTo>
                <a:lnTo>
                  <a:pt x="10561" y="77754"/>
                </a:lnTo>
                <a:lnTo>
                  <a:pt x="13441" y="81594"/>
                </a:lnTo>
                <a:lnTo>
                  <a:pt x="18242" y="83515"/>
                </a:lnTo>
                <a:lnTo>
                  <a:pt x="23027" y="85435"/>
                </a:lnTo>
                <a:lnTo>
                  <a:pt x="28803" y="87355"/>
                </a:lnTo>
                <a:lnTo>
                  <a:pt x="34549" y="88315"/>
                </a:lnTo>
                <a:lnTo>
                  <a:pt x="48950" y="88315"/>
                </a:lnTo>
                <a:lnTo>
                  <a:pt x="52791" y="87355"/>
                </a:lnTo>
                <a:lnTo>
                  <a:pt x="55671" y="86395"/>
                </a:lnTo>
                <a:lnTo>
                  <a:pt x="59512" y="86395"/>
                </a:lnTo>
                <a:lnTo>
                  <a:pt x="61432" y="85435"/>
                </a:lnTo>
                <a:lnTo>
                  <a:pt x="64312" y="85435"/>
                </a:lnTo>
                <a:lnTo>
                  <a:pt x="66233" y="84475"/>
                </a:lnTo>
                <a:lnTo>
                  <a:pt x="68153" y="83515"/>
                </a:lnTo>
                <a:lnTo>
                  <a:pt x="70073" y="82555"/>
                </a:lnTo>
                <a:lnTo>
                  <a:pt x="71033" y="82555"/>
                </a:lnTo>
                <a:lnTo>
                  <a:pt x="71033" y="81594"/>
                </a:lnTo>
                <a:lnTo>
                  <a:pt x="71993" y="81594"/>
                </a:lnTo>
                <a:lnTo>
                  <a:pt x="71993" y="80634"/>
                </a:lnTo>
                <a:lnTo>
                  <a:pt x="72953" y="80634"/>
                </a:lnTo>
                <a:lnTo>
                  <a:pt x="72953" y="67193"/>
                </a:lnTo>
                <a:lnTo>
                  <a:pt x="71993" y="67193"/>
                </a:lnTo>
                <a:lnTo>
                  <a:pt x="71993" y="66233"/>
                </a:lnTo>
                <a:lnTo>
                  <a:pt x="68153" y="66233"/>
                </a:lnTo>
                <a:lnTo>
                  <a:pt x="67193" y="67193"/>
                </a:lnTo>
                <a:lnTo>
                  <a:pt x="65272" y="67193"/>
                </a:lnTo>
                <a:lnTo>
                  <a:pt x="63352" y="68153"/>
                </a:lnTo>
                <a:lnTo>
                  <a:pt x="61432" y="69113"/>
                </a:lnTo>
                <a:lnTo>
                  <a:pt x="59512" y="69113"/>
                </a:lnTo>
                <a:lnTo>
                  <a:pt x="56631" y="70073"/>
                </a:lnTo>
                <a:lnTo>
                  <a:pt x="53751" y="71033"/>
                </a:lnTo>
                <a:lnTo>
                  <a:pt x="36469" y="7103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2" name="object 282"/>
          <p:cNvSpPr/>
          <p:nvPr/>
        </p:nvSpPr>
        <p:spPr>
          <a:xfrm>
            <a:off x="3442685" y="1883237"/>
            <a:ext cx="16337" cy="24947"/>
          </a:xfrm>
          <a:custGeom>
            <a:avLst/>
            <a:gdLst/>
            <a:ahLst/>
            <a:cxnLst/>
            <a:rect l="l" t="t" r="r" b="b"/>
            <a:pathLst>
              <a:path w="16337" h="24947">
                <a:moveTo>
                  <a:pt x="10561" y="0"/>
                </a:moveTo>
                <a:lnTo>
                  <a:pt x="4800" y="960"/>
                </a:lnTo>
                <a:lnTo>
                  <a:pt x="0" y="2880"/>
                </a:lnTo>
                <a:lnTo>
                  <a:pt x="960" y="24947"/>
                </a:lnTo>
                <a:lnTo>
                  <a:pt x="1935" y="23042"/>
                </a:lnTo>
                <a:lnTo>
                  <a:pt x="3840" y="21107"/>
                </a:lnTo>
                <a:lnTo>
                  <a:pt x="4800" y="19202"/>
                </a:lnTo>
                <a:lnTo>
                  <a:pt x="6720" y="18242"/>
                </a:lnTo>
                <a:lnTo>
                  <a:pt x="8641" y="17266"/>
                </a:lnTo>
                <a:lnTo>
                  <a:pt x="10561" y="15361"/>
                </a:lnTo>
                <a:lnTo>
                  <a:pt x="13441" y="15361"/>
                </a:lnTo>
                <a:lnTo>
                  <a:pt x="16337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3" name="object 283"/>
          <p:cNvSpPr/>
          <p:nvPr/>
        </p:nvSpPr>
        <p:spPr>
          <a:xfrm>
            <a:off x="3509893" y="1883237"/>
            <a:ext cx="64312" cy="88315"/>
          </a:xfrm>
          <a:custGeom>
            <a:avLst/>
            <a:gdLst/>
            <a:ahLst/>
            <a:cxnLst/>
            <a:rect l="l" t="t" r="r" b="b"/>
            <a:pathLst>
              <a:path w="64312" h="88315">
                <a:moveTo>
                  <a:pt x="64312" y="12481"/>
                </a:moveTo>
                <a:lnTo>
                  <a:pt x="63352" y="11521"/>
                </a:lnTo>
                <a:lnTo>
                  <a:pt x="63352" y="8641"/>
                </a:lnTo>
                <a:lnTo>
                  <a:pt x="62392" y="7680"/>
                </a:lnTo>
                <a:lnTo>
                  <a:pt x="61432" y="6720"/>
                </a:lnTo>
                <a:lnTo>
                  <a:pt x="60472" y="5760"/>
                </a:lnTo>
                <a:lnTo>
                  <a:pt x="59512" y="4800"/>
                </a:lnTo>
                <a:lnTo>
                  <a:pt x="58552" y="4800"/>
                </a:lnTo>
                <a:lnTo>
                  <a:pt x="56631" y="3840"/>
                </a:lnTo>
                <a:lnTo>
                  <a:pt x="54711" y="2880"/>
                </a:lnTo>
                <a:lnTo>
                  <a:pt x="52791" y="1920"/>
                </a:lnTo>
                <a:lnTo>
                  <a:pt x="50871" y="960"/>
                </a:lnTo>
                <a:lnTo>
                  <a:pt x="48950" y="960"/>
                </a:lnTo>
                <a:lnTo>
                  <a:pt x="47045" y="0"/>
                </a:lnTo>
                <a:lnTo>
                  <a:pt x="33604" y="0"/>
                </a:lnTo>
                <a:lnTo>
                  <a:pt x="28803" y="960"/>
                </a:lnTo>
                <a:lnTo>
                  <a:pt x="23987" y="2880"/>
                </a:lnTo>
                <a:lnTo>
                  <a:pt x="19202" y="3840"/>
                </a:lnTo>
                <a:lnTo>
                  <a:pt x="14401" y="6720"/>
                </a:lnTo>
                <a:lnTo>
                  <a:pt x="11521" y="10561"/>
                </a:lnTo>
                <a:lnTo>
                  <a:pt x="7680" y="14401"/>
                </a:lnTo>
                <a:lnTo>
                  <a:pt x="4800" y="19202"/>
                </a:lnTo>
                <a:lnTo>
                  <a:pt x="2880" y="24947"/>
                </a:lnTo>
                <a:lnTo>
                  <a:pt x="960" y="30708"/>
                </a:lnTo>
                <a:lnTo>
                  <a:pt x="0" y="37444"/>
                </a:lnTo>
                <a:lnTo>
                  <a:pt x="0" y="51831"/>
                </a:lnTo>
                <a:lnTo>
                  <a:pt x="960" y="58552"/>
                </a:lnTo>
                <a:lnTo>
                  <a:pt x="2880" y="63352"/>
                </a:lnTo>
                <a:lnTo>
                  <a:pt x="3840" y="69113"/>
                </a:lnTo>
                <a:lnTo>
                  <a:pt x="6720" y="72953"/>
                </a:lnTo>
                <a:lnTo>
                  <a:pt x="9601" y="76794"/>
                </a:lnTo>
                <a:lnTo>
                  <a:pt x="12481" y="80634"/>
                </a:lnTo>
                <a:lnTo>
                  <a:pt x="17282" y="83515"/>
                </a:lnTo>
                <a:lnTo>
                  <a:pt x="21122" y="85435"/>
                </a:lnTo>
                <a:lnTo>
                  <a:pt x="25923" y="87355"/>
                </a:lnTo>
                <a:lnTo>
                  <a:pt x="31668" y="88315"/>
                </a:lnTo>
                <a:lnTo>
                  <a:pt x="40325" y="88315"/>
                </a:lnTo>
                <a:lnTo>
                  <a:pt x="43190" y="87355"/>
                </a:lnTo>
                <a:lnTo>
                  <a:pt x="45110" y="87355"/>
                </a:lnTo>
                <a:lnTo>
                  <a:pt x="47990" y="86395"/>
                </a:lnTo>
                <a:lnTo>
                  <a:pt x="50871" y="86395"/>
                </a:lnTo>
                <a:lnTo>
                  <a:pt x="52791" y="85435"/>
                </a:lnTo>
                <a:lnTo>
                  <a:pt x="54711" y="84475"/>
                </a:lnTo>
                <a:lnTo>
                  <a:pt x="56631" y="83515"/>
                </a:lnTo>
                <a:lnTo>
                  <a:pt x="58552" y="82555"/>
                </a:lnTo>
                <a:lnTo>
                  <a:pt x="60472" y="81594"/>
                </a:lnTo>
                <a:lnTo>
                  <a:pt x="61432" y="81594"/>
                </a:lnTo>
                <a:lnTo>
                  <a:pt x="62392" y="80634"/>
                </a:lnTo>
                <a:lnTo>
                  <a:pt x="62392" y="79674"/>
                </a:lnTo>
                <a:lnTo>
                  <a:pt x="63352" y="78714"/>
                </a:lnTo>
                <a:lnTo>
                  <a:pt x="63352" y="77754"/>
                </a:lnTo>
                <a:lnTo>
                  <a:pt x="64312" y="76794"/>
                </a:lnTo>
                <a:lnTo>
                  <a:pt x="64312" y="63352"/>
                </a:lnTo>
                <a:lnTo>
                  <a:pt x="63352" y="63352"/>
                </a:lnTo>
                <a:lnTo>
                  <a:pt x="63352" y="61432"/>
                </a:lnTo>
                <a:lnTo>
                  <a:pt x="62392" y="60472"/>
                </a:lnTo>
                <a:lnTo>
                  <a:pt x="60472" y="60472"/>
                </a:lnTo>
                <a:lnTo>
                  <a:pt x="59512" y="61432"/>
                </a:lnTo>
                <a:lnTo>
                  <a:pt x="58552" y="62392"/>
                </a:lnTo>
                <a:lnTo>
                  <a:pt x="57591" y="63352"/>
                </a:lnTo>
                <a:lnTo>
                  <a:pt x="56631" y="64312"/>
                </a:lnTo>
                <a:lnTo>
                  <a:pt x="54711" y="65272"/>
                </a:lnTo>
                <a:lnTo>
                  <a:pt x="52791" y="66233"/>
                </a:lnTo>
                <a:lnTo>
                  <a:pt x="50871" y="67193"/>
                </a:lnTo>
                <a:lnTo>
                  <a:pt x="48950" y="68153"/>
                </a:lnTo>
                <a:lnTo>
                  <a:pt x="47045" y="69113"/>
                </a:lnTo>
                <a:lnTo>
                  <a:pt x="44150" y="70073"/>
                </a:lnTo>
                <a:lnTo>
                  <a:pt x="38389" y="70073"/>
                </a:lnTo>
                <a:lnTo>
                  <a:pt x="35509" y="69113"/>
                </a:lnTo>
                <a:lnTo>
                  <a:pt x="32644" y="68153"/>
                </a:lnTo>
                <a:lnTo>
                  <a:pt x="30708" y="67193"/>
                </a:lnTo>
                <a:lnTo>
                  <a:pt x="28803" y="65272"/>
                </a:lnTo>
                <a:lnTo>
                  <a:pt x="26868" y="63352"/>
                </a:lnTo>
                <a:lnTo>
                  <a:pt x="25923" y="60472"/>
                </a:lnTo>
                <a:lnTo>
                  <a:pt x="24963" y="58552"/>
                </a:lnTo>
                <a:lnTo>
                  <a:pt x="23987" y="54711"/>
                </a:lnTo>
                <a:lnTo>
                  <a:pt x="23042" y="51831"/>
                </a:lnTo>
                <a:lnTo>
                  <a:pt x="23042" y="35509"/>
                </a:lnTo>
                <a:lnTo>
                  <a:pt x="23987" y="28788"/>
                </a:lnTo>
                <a:lnTo>
                  <a:pt x="27828" y="23987"/>
                </a:lnTo>
                <a:lnTo>
                  <a:pt x="30708" y="20162"/>
                </a:lnTo>
                <a:lnTo>
                  <a:pt x="34549" y="17266"/>
                </a:lnTo>
                <a:lnTo>
                  <a:pt x="43190" y="17266"/>
                </a:lnTo>
                <a:lnTo>
                  <a:pt x="46070" y="18242"/>
                </a:lnTo>
                <a:lnTo>
                  <a:pt x="47990" y="19202"/>
                </a:lnTo>
                <a:lnTo>
                  <a:pt x="49911" y="20162"/>
                </a:lnTo>
                <a:lnTo>
                  <a:pt x="51831" y="21107"/>
                </a:lnTo>
                <a:lnTo>
                  <a:pt x="53751" y="22082"/>
                </a:lnTo>
                <a:lnTo>
                  <a:pt x="55671" y="23042"/>
                </a:lnTo>
                <a:lnTo>
                  <a:pt x="56631" y="23987"/>
                </a:lnTo>
                <a:lnTo>
                  <a:pt x="57591" y="23987"/>
                </a:lnTo>
                <a:lnTo>
                  <a:pt x="58552" y="24947"/>
                </a:lnTo>
                <a:lnTo>
                  <a:pt x="59512" y="25923"/>
                </a:lnTo>
                <a:lnTo>
                  <a:pt x="61432" y="25923"/>
                </a:lnTo>
                <a:lnTo>
                  <a:pt x="62392" y="24947"/>
                </a:lnTo>
                <a:lnTo>
                  <a:pt x="63352" y="23987"/>
                </a:lnTo>
                <a:lnTo>
                  <a:pt x="63352" y="22082"/>
                </a:lnTo>
                <a:lnTo>
                  <a:pt x="64312" y="20162"/>
                </a:lnTo>
                <a:lnTo>
                  <a:pt x="64312" y="1248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4" name="object 284"/>
          <p:cNvSpPr/>
          <p:nvPr/>
        </p:nvSpPr>
        <p:spPr>
          <a:xfrm>
            <a:off x="3588608" y="1849633"/>
            <a:ext cx="25923" cy="23042"/>
          </a:xfrm>
          <a:custGeom>
            <a:avLst/>
            <a:gdLst/>
            <a:ahLst/>
            <a:cxnLst/>
            <a:rect l="l" t="t" r="r" b="b"/>
            <a:pathLst>
              <a:path w="25923" h="23042">
                <a:moveTo>
                  <a:pt x="25923" y="11521"/>
                </a:moveTo>
                <a:lnTo>
                  <a:pt x="25923" y="7680"/>
                </a:lnTo>
                <a:lnTo>
                  <a:pt x="24963" y="4800"/>
                </a:lnTo>
                <a:lnTo>
                  <a:pt x="23042" y="2880"/>
                </a:lnTo>
                <a:lnTo>
                  <a:pt x="21122" y="960"/>
                </a:lnTo>
                <a:lnTo>
                  <a:pt x="17282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lnTo>
                  <a:pt x="2880" y="21122"/>
                </a:lnTo>
                <a:lnTo>
                  <a:pt x="3840" y="23042"/>
                </a:lnTo>
                <a:lnTo>
                  <a:pt x="21122" y="23042"/>
                </a:lnTo>
                <a:lnTo>
                  <a:pt x="23042" y="21122"/>
                </a:lnTo>
                <a:lnTo>
                  <a:pt x="24963" y="19202"/>
                </a:lnTo>
                <a:lnTo>
                  <a:pt x="25923" y="16322"/>
                </a:lnTo>
                <a:lnTo>
                  <a:pt x="25923" y="115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5" name="object 285"/>
          <p:cNvSpPr/>
          <p:nvPr/>
        </p:nvSpPr>
        <p:spPr>
          <a:xfrm>
            <a:off x="3590528" y="1884197"/>
            <a:ext cx="22082" cy="85435"/>
          </a:xfrm>
          <a:custGeom>
            <a:avLst/>
            <a:gdLst/>
            <a:ahLst/>
            <a:cxnLst/>
            <a:rect l="l" t="t" r="r" b="b"/>
            <a:pathLst>
              <a:path w="22082" h="85435">
                <a:moveTo>
                  <a:pt x="960" y="84475"/>
                </a:moveTo>
                <a:lnTo>
                  <a:pt x="1920" y="84475"/>
                </a:lnTo>
                <a:lnTo>
                  <a:pt x="2880" y="85435"/>
                </a:lnTo>
                <a:lnTo>
                  <a:pt x="19202" y="85435"/>
                </a:lnTo>
                <a:lnTo>
                  <a:pt x="19202" y="84475"/>
                </a:lnTo>
                <a:lnTo>
                  <a:pt x="21122" y="84475"/>
                </a:lnTo>
                <a:lnTo>
                  <a:pt x="21122" y="83515"/>
                </a:lnTo>
                <a:lnTo>
                  <a:pt x="22082" y="83515"/>
                </a:lnTo>
                <a:lnTo>
                  <a:pt x="22082" y="2880"/>
                </a:lnTo>
                <a:lnTo>
                  <a:pt x="21122" y="1920"/>
                </a:lnTo>
                <a:lnTo>
                  <a:pt x="20162" y="1920"/>
                </a:lnTo>
                <a:lnTo>
                  <a:pt x="19202" y="960"/>
                </a:lnTo>
                <a:lnTo>
                  <a:pt x="17282" y="960"/>
                </a:lnTo>
                <a:lnTo>
                  <a:pt x="16322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83515"/>
                </a:lnTo>
                <a:lnTo>
                  <a:pt x="960" y="8447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6" name="object 286"/>
          <p:cNvSpPr/>
          <p:nvPr/>
        </p:nvSpPr>
        <p:spPr>
          <a:xfrm>
            <a:off x="3626053" y="1845792"/>
            <a:ext cx="55671" cy="123840"/>
          </a:xfrm>
          <a:custGeom>
            <a:avLst/>
            <a:gdLst/>
            <a:ahLst/>
            <a:cxnLst/>
            <a:rect l="l" t="t" r="r" b="b"/>
            <a:pathLst>
              <a:path w="55671" h="123840">
                <a:moveTo>
                  <a:pt x="14401" y="122880"/>
                </a:moveTo>
                <a:lnTo>
                  <a:pt x="15361" y="122880"/>
                </a:lnTo>
                <a:lnTo>
                  <a:pt x="16306" y="123840"/>
                </a:lnTo>
                <a:lnTo>
                  <a:pt x="31668" y="123840"/>
                </a:lnTo>
                <a:lnTo>
                  <a:pt x="32628" y="122880"/>
                </a:lnTo>
                <a:lnTo>
                  <a:pt x="34549" y="122880"/>
                </a:lnTo>
                <a:lnTo>
                  <a:pt x="34549" y="56647"/>
                </a:lnTo>
                <a:lnTo>
                  <a:pt x="51831" y="56647"/>
                </a:lnTo>
                <a:lnTo>
                  <a:pt x="51831" y="54711"/>
                </a:lnTo>
                <a:lnTo>
                  <a:pt x="52791" y="53766"/>
                </a:lnTo>
                <a:lnTo>
                  <a:pt x="52791" y="42245"/>
                </a:lnTo>
                <a:lnTo>
                  <a:pt x="51831" y="41285"/>
                </a:lnTo>
                <a:lnTo>
                  <a:pt x="51831" y="40325"/>
                </a:lnTo>
                <a:lnTo>
                  <a:pt x="50871" y="39364"/>
                </a:lnTo>
                <a:lnTo>
                  <a:pt x="34549" y="39364"/>
                </a:lnTo>
                <a:lnTo>
                  <a:pt x="34549" y="29763"/>
                </a:lnTo>
                <a:lnTo>
                  <a:pt x="35509" y="26883"/>
                </a:lnTo>
                <a:lnTo>
                  <a:pt x="35509" y="24002"/>
                </a:lnTo>
                <a:lnTo>
                  <a:pt x="36469" y="22082"/>
                </a:lnTo>
                <a:lnTo>
                  <a:pt x="37429" y="21122"/>
                </a:lnTo>
                <a:lnTo>
                  <a:pt x="38389" y="20162"/>
                </a:lnTo>
                <a:lnTo>
                  <a:pt x="39349" y="19202"/>
                </a:lnTo>
                <a:lnTo>
                  <a:pt x="40309" y="19202"/>
                </a:lnTo>
                <a:lnTo>
                  <a:pt x="41269" y="18242"/>
                </a:lnTo>
                <a:lnTo>
                  <a:pt x="48950" y="18242"/>
                </a:lnTo>
                <a:lnTo>
                  <a:pt x="49911" y="19202"/>
                </a:lnTo>
                <a:lnTo>
                  <a:pt x="51831" y="19202"/>
                </a:lnTo>
                <a:lnTo>
                  <a:pt x="51831" y="20162"/>
                </a:lnTo>
                <a:lnTo>
                  <a:pt x="54711" y="20162"/>
                </a:lnTo>
                <a:lnTo>
                  <a:pt x="54711" y="19202"/>
                </a:lnTo>
                <a:lnTo>
                  <a:pt x="55671" y="18242"/>
                </a:lnTo>
                <a:lnTo>
                  <a:pt x="55671" y="4800"/>
                </a:lnTo>
                <a:lnTo>
                  <a:pt x="54711" y="4800"/>
                </a:lnTo>
                <a:lnTo>
                  <a:pt x="54711" y="3840"/>
                </a:lnTo>
                <a:lnTo>
                  <a:pt x="53751" y="2880"/>
                </a:lnTo>
                <a:lnTo>
                  <a:pt x="52791" y="2880"/>
                </a:lnTo>
                <a:lnTo>
                  <a:pt x="51831" y="1920"/>
                </a:lnTo>
                <a:lnTo>
                  <a:pt x="50871" y="1920"/>
                </a:lnTo>
                <a:lnTo>
                  <a:pt x="48950" y="960"/>
                </a:lnTo>
                <a:lnTo>
                  <a:pt x="45110" y="960"/>
                </a:lnTo>
                <a:lnTo>
                  <a:pt x="43190" y="0"/>
                </a:lnTo>
                <a:lnTo>
                  <a:pt x="35509" y="0"/>
                </a:lnTo>
                <a:lnTo>
                  <a:pt x="31668" y="960"/>
                </a:lnTo>
                <a:lnTo>
                  <a:pt x="27828" y="2880"/>
                </a:lnTo>
                <a:lnTo>
                  <a:pt x="24947" y="3840"/>
                </a:lnTo>
                <a:lnTo>
                  <a:pt x="22082" y="5760"/>
                </a:lnTo>
                <a:lnTo>
                  <a:pt x="19187" y="8641"/>
                </a:lnTo>
                <a:lnTo>
                  <a:pt x="17266" y="11521"/>
                </a:lnTo>
                <a:lnTo>
                  <a:pt x="15361" y="14401"/>
                </a:lnTo>
                <a:lnTo>
                  <a:pt x="14401" y="18242"/>
                </a:lnTo>
                <a:lnTo>
                  <a:pt x="13426" y="23042"/>
                </a:lnTo>
                <a:lnTo>
                  <a:pt x="12466" y="26883"/>
                </a:lnTo>
                <a:lnTo>
                  <a:pt x="12466" y="39364"/>
                </a:lnTo>
                <a:lnTo>
                  <a:pt x="1904" y="39364"/>
                </a:lnTo>
                <a:lnTo>
                  <a:pt x="960" y="40325"/>
                </a:lnTo>
                <a:lnTo>
                  <a:pt x="0" y="41285"/>
                </a:lnTo>
                <a:lnTo>
                  <a:pt x="0" y="54711"/>
                </a:lnTo>
                <a:lnTo>
                  <a:pt x="960" y="56647"/>
                </a:lnTo>
                <a:lnTo>
                  <a:pt x="12466" y="56647"/>
                </a:lnTo>
                <a:lnTo>
                  <a:pt x="12466" y="120959"/>
                </a:lnTo>
                <a:lnTo>
                  <a:pt x="13426" y="121920"/>
                </a:lnTo>
                <a:lnTo>
                  <a:pt x="13426" y="122880"/>
                </a:lnTo>
                <a:lnTo>
                  <a:pt x="14401" y="12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7" name="object 287"/>
          <p:cNvSpPr/>
          <p:nvPr/>
        </p:nvSpPr>
        <p:spPr>
          <a:xfrm>
            <a:off x="3691326" y="1884197"/>
            <a:ext cx="23042" cy="85435"/>
          </a:xfrm>
          <a:custGeom>
            <a:avLst/>
            <a:gdLst/>
            <a:ahLst/>
            <a:cxnLst/>
            <a:rect l="l" t="t" r="r" b="b"/>
            <a:pathLst>
              <a:path w="23042" h="85435">
                <a:moveTo>
                  <a:pt x="960" y="83515"/>
                </a:moveTo>
                <a:lnTo>
                  <a:pt x="960" y="84475"/>
                </a:lnTo>
                <a:lnTo>
                  <a:pt x="2880" y="84475"/>
                </a:lnTo>
                <a:lnTo>
                  <a:pt x="3840" y="85435"/>
                </a:lnTo>
                <a:lnTo>
                  <a:pt x="19202" y="85435"/>
                </a:lnTo>
                <a:lnTo>
                  <a:pt x="20162" y="84475"/>
                </a:lnTo>
                <a:lnTo>
                  <a:pt x="22082" y="84475"/>
                </a:lnTo>
                <a:lnTo>
                  <a:pt x="22082" y="83515"/>
                </a:lnTo>
                <a:lnTo>
                  <a:pt x="23042" y="82555"/>
                </a:lnTo>
                <a:lnTo>
                  <a:pt x="23042" y="2880"/>
                </a:lnTo>
                <a:lnTo>
                  <a:pt x="22082" y="2880"/>
                </a:lnTo>
                <a:lnTo>
                  <a:pt x="22082" y="1920"/>
                </a:lnTo>
                <a:lnTo>
                  <a:pt x="21122" y="1920"/>
                </a:lnTo>
                <a:lnTo>
                  <a:pt x="20162" y="960"/>
                </a:lnTo>
                <a:lnTo>
                  <a:pt x="18242" y="960"/>
                </a:lnTo>
                <a:lnTo>
                  <a:pt x="17282" y="0"/>
                </a:lnTo>
                <a:lnTo>
                  <a:pt x="5760" y="0"/>
                </a:lnTo>
                <a:lnTo>
                  <a:pt x="480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82555"/>
                </a:lnTo>
                <a:lnTo>
                  <a:pt x="960" y="835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8" name="object 288"/>
          <p:cNvSpPr/>
          <p:nvPr/>
        </p:nvSpPr>
        <p:spPr>
          <a:xfrm>
            <a:off x="3690366" y="1849633"/>
            <a:ext cx="24963" cy="23042"/>
          </a:xfrm>
          <a:custGeom>
            <a:avLst/>
            <a:gdLst/>
            <a:ahLst/>
            <a:cxnLst/>
            <a:rect l="l" t="t" r="r" b="b"/>
            <a:pathLst>
              <a:path w="24963" h="23042">
                <a:moveTo>
                  <a:pt x="24963" y="11521"/>
                </a:moveTo>
                <a:lnTo>
                  <a:pt x="24963" y="7680"/>
                </a:lnTo>
                <a:lnTo>
                  <a:pt x="24002" y="4800"/>
                </a:lnTo>
                <a:lnTo>
                  <a:pt x="23042" y="2880"/>
                </a:lnTo>
                <a:lnTo>
                  <a:pt x="21122" y="960"/>
                </a:lnTo>
                <a:lnTo>
                  <a:pt x="17282" y="0"/>
                </a:lnTo>
                <a:lnTo>
                  <a:pt x="7680" y="0"/>
                </a:lnTo>
                <a:lnTo>
                  <a:pt x="3840" y="960"/>
                </a:lnTo>
                <a:lnTo>
                  <a:pt x="192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lnTo>
                  <a:pt x="1920" y="21122"/>
                </a:lnTo>
                <a:lnTo>
                  <a:pt x="3840" y="23042"/>
                </a:lnTo>
                <a:lnTo>
                  <a:pt x="21122" y="23042"/>
                </a:lnTo>
                <a:lnTo>
                  <a:pt x="22082" y="21122"/>
                </a:lnTo>
                <a:lnTo>
                  <a:pt x="24002" y="19202"/>
                </a:lnTo>
                <a:lnTo>
                  <a:pt x="24963" y="16322"/>
                </a:lnTo>
                <a:lnTo>
                  <a:pt x="24963" y="115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9" name="object 289"/>
          <p:cNvSpPr/>
          <p:nvPr/>
        </p:nvSpPr>
        <p:spPr>
          <a:xfrm>
            <a:off x="3731651" y="1883237"/>
            <a:ext cx="64312" cy="88315"/>
          </a:xfrm>
          <a:custGeom>
            <a:avLst/>
            <a:gdLst/>
            <a:ahLst/>
            <a:cxnLst/>
            <a:rect l="l" t="t" r="r" b="b"/>
            <a:pathLst>
              <a:path w="64312" h="88315">
                <a:moveTo>
                  <a:pt x="64312" y="67193"/>
                </a:moveTo>
                <a:lnTo>
                  <a:pt x="63352" y="66233"/>
                </a:lnTo>
                <a:lnTo>
                  <a:pt x="63352" y="62392"/>
                </a:lnTo>
                <a:lnTo>
                  <a:pt x="62392" y="61432"/>
                </a:lnTo>
                <a:lnTo>
                  <a:pt x="62392" y="60472"/>
                </a:lnTo>
                <a:lnTo>
                  <a:pt x="60472" y="60472"/>
                </a:lnTo>
                <a:lnTo>
                  <a:pt x="59512" y="61432"/>
                </a:lnTo>
                <a:lnTo>
                  <a:pt x="58552" y="62392"/>
                </a:lnTo>
                <a:lnTo>
                  <a:pt x="57591" y="63352"/>
                </a:lnTo>
                <a:lnTo>
                  <a:pt x="55671" y="64312"/>
                </a:lnTo>
                <a:lnTo>
                  <a:pt x="53751" y="65272"/>
                </a:lnTo>
                <a:lnTo>
                  <a:pt x="52791" y="66233"/>
                </a:lnTo>
                <a:lnTo>
                  <a:pt x="50871" y="67193"/>
                </a:lnTo>
                <a:lnTo>
                  <a:pt x="47990" y="68153"/>
                </a:lnTo>
                <a:lnTo>
                  <a:pt x="46070" y="69113"/>
                </a:lnTo>
                <a:lnTo>
                  <a:pt x="43190" y="70073"/>
                </a:lnTo>
                <a:lnTo>
                  <a:pt x="37429" y="70073"/>
                </a:lnTo>
                <a:lnTo>
                  <a:pt x="34549" y="69113"/>
                </a:lnTo>
                <a:lnTo>
                  <a:pt x="32628" y="68153"/>
                </a:lnTo>
                <a:lnTo>
                  <a:pt x="30708" y="67193"/>
                </a:lnTo>
                <a:lnTo>
                  <a:pt x="28788" y="65272"/>
                </a:lnTo>
                <a:lnTo>
                  <a:pt x="26868" y="63352"/>
                </a:lnTo>
                <a:lnTo>
                  <a:pt x="24947" y="60472"/>
                </a:lnTo>
                <a:lnTo>
                  <a:pt x="23987" y="58552"/>
                </a:lnTo>
                <a:lnTo>
                  <a:pt x="23987" y="54711"/>
                </a:lnTo>
                <a:lnTo>
                  <a:pt x="23027" y="51831"/>
                </a:lnTo>
                <a:lnTo>
                  <a:pt x="22067" y="47990"/>
                </a:lnTo>
                <a:lnTo>
                  <a:pt x="22067" y="35509"/>
                </a:lnTo>
                <a:lnTo>
                  <a:pt x="23987" y="28788"/>
                </a:lnTo>
                <a:lnTo>
                  <a:pt x="26868" y="23987"/>
                </a:lnTo>
                <a:lnTo>
                  <a:pt x="29748" y="20162"/>
                </a:lnTo>
                <a:lnTo>
                  <a:pt x="34549" y="17266"/>
                </a:lnTo>
                <a:lnTo>
                  <a:pt x="43190" y="17266"/>
                </a:lnTo>
                <a:lnTo>
                  <a:pt x="46070" y="18242"/>
                </a:lnTo>
                <a:lnTo>
                  <a:pt x="47990" y="19202"/>
                </a:lnTo>
                <a:lnTo>
                  <a:pt x="49911" y="20162"/>
                </a:lnTo>
                <a:lnTo>
                  <a:pt x="51831" y="21107"/>
                </a:lnTo>
                <a:lnTo>
                  <a:pt x="53751" y="22082"/>
                </a:lnTo>
                <a:lnTo>
                  <a:pt x="54711" y="23042"/>
                </a:lnTo>
                <a:lnTo>
                  <a:pt x="56631" y="23987"/>
                </a:lnTo>
                <a:lnTo>
                  <a:pt x="57591" y="23987"/>
                </a:lnTo>
                <a:lnTo>
                  <a:pt x="58552" y="24947"/>
                </a:lnTo>
                <a:lnTo>
                  <a:pt x="59512" y="25923"/>
                </a:lnTo>
                <a:lnTo>
                  <a:pt x="61432" y="25923"/>
                </a:lnTo>
                <a:lnTo>
                  <a:pt x="62392" y="24947"/>
                </a:lnTo>
                <a:lnTo>
                  <a:pt x="62392" y="23987"/>
                </a:lnTo>
                <a:lnTo>
                  <a:pt x="63352" y="22082"/>
                </a:lnTo>
                <a:lnTo>
                  <a:pt x="63352" y="9601"/>
                </a:lnTo>
                <a:lnTo>
                  <a:pt x="62392" y="8641"/>
                </a:lnTo>
                <a:lnTo>
                  <a:pt x="62392" y="7680"/>
                </a:lnTo>
                <a:lnTo>
                  <a:pt x="61432" y="7680"/>
                </a:lnTo>
                <a:lnTo>
                  <a:pt x="61432" y="6720"/>
                </a:lnTo>
                <a:lnTo>
                  <a:pt x="60472" y="5760"/>
                </a:lnTo>
                <a:lnTo>
                  <a:pt x="59512" y="4800"/>
                </a:lnTo>
                <a:lnTo>
                  <a:pt x="57591" y="4800"/>
                </a:lnTo>
                <a:lnTo>
                  <a:pt x="56631" y="3840"/>
                </a:lnTo>
                <a:lnTo>
                  <a:pt x="54711" y="2880"/>
                </a:lnTo>
                <a:lnTo>
                  <a:pt x="52791" y="1920"/>
                </a:lnTo>
                <a:lnTo>
                  <a:pt x="50871" y="960"/>
                </a:lnTo>
                <a:lnTo>
                  <a:pt x="47990" y="960"/>
                </a:lnTo>
                <a:lnTo>
                  <a:pt x="46070" y="0"/>
                </a:lnTo>
                <a:lnTo>
                  <a:pt x="33588" y="0"/>
                </a:lnTo>
                <a:lnTo>
                  <a:pt x="27828" y="960"/>
                </a:lnTo>
                <a:lnTo>
                  <a:pt x="23027" y="2880"/>
                </a:lnTo>
                <a:lnTo>
                  <a:pt x="18227" y="3840"/>
                </a:lnTo>
                <a:lnTo>
                  <a:pt x="14401" y="6720"/>
                </a:lnTo>
                <a:lnTo>
                  <a:pt x="10561" y="10561"/>
                </a:lnTo>
                <a:lnTo>
                  <a:pt x="7680" y="14401"/>
                </a:lnTo>
                <a:lnTo>
                  <a:pt x="4785" y="19202"/>
                </a:lnTo>
                <a:lnTo>
                  <a:pt x="2880" y="24947"/>
                </a:lnTo>
                <a:lnTo>
                  <a:pt x="944" y="30708"/>
                </a:lnTo>
                <a:lnTo>
                  <a:pt x="0" y="37444"/>
                </a:lnTo>
                <a:lnTo>
                  <a:pt x="0" y="58552"/>
                </a:lnTo>
                <a:lnTo>
                  <a:pt x="1904" y="63352"/>
                </a:lnTo>
                <a:lnTo>
                  <a:pt x="3840" y="69113"/>
                </a:lnTo>
                <a:lnTo>
                  <a:pt x="5745" y="72953"/>
                </a:lnTo>
                <a:lnTo>
                  <a:pt x="9585" y="76794"/>
                </a:lnTo>
                <a:lnTo>
                  <a:pt x="12466" y="80634"/>
                </a:lnTo>
                <a:lnTo>
                  <a:pt x="16306" y="83515"/>
                </a:lnTo>
                <a:lnTo>
                  <a:pt x="21107" y="85435"/>
                </a:lnTo>
                <a:lnTo>
                  <a:pt x="25908" y="87355"/>
                </a:lnTo>
                <a:lnTo>
                  <a:pt x="30708" y="88315"/>
                </a:lnTo>
                <a:lnTo>
                  <a:pt x="40309" y="88315"/>
                </a:lnTo>
                <a:lnTo>
                  <a:pt x="42230" y="87355"/>
                </a:lnTo>
                <a:lnTo>
                  <a:pt x="45110" y="87355"/>
                </a:lnTo>
                <a:lnTo>
                  <a:pt x="47990" y="86395"/>
                </a:lnTo>
                <a:lnTo>
                  <a:pt x="49911" y="86395"/>
                </a:lnTo>
                <a:lnTo>
                  <a:pt x="51831" y="85435"/>
                </a:lnTo>
                <a:lnTo>
                  <a:pt x="54711" y="84475"/>
                </a:lnTo>
                <a:lnTo>
                  <a:pt x="56631" y="83515"/>
                </a:lnTo>
                <a:lnTo>
                  <a:pt x="57591" y="82555"/>
                </a:lnTo>
                <a:lnTo>
                  <a:pt x="59512" y="81594"/>
                </a:lnTo>
                <a:lnTo>
                  <a:pt x="60472" y="81594"/>
                </a:lnTo>
                <a:lnTo>
                  <a:pt x="61432" y="80634"/>
                </a:lnTo>
                <a:lnTo>
                  <a:pt x="62392" y="79674"/>
                </a:lnTo>
                <a:lnTo>
                  <a:pt x="62392" y="78714"/>
                </a:lnTo>
                <a:lnTo>
                  <a:pt x="63352" y="78714"/>
                </a:lnTo>
                <a:lnTo>
                  <a:pt x="63352" y="74874"/>
                </a:lnTo>
                <a:lnTo>
                  <a:pt x="64312" y="73913"/>
                </a:lnTo>
                <a:lnTo>
                  <a:pt x="64312" y="6719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0" name="object 290"/>
          <p:cNvSpPr/>
          <p:nvPr/>
        </p:nvSpPr>
        <p:spPr>
          <a:xfrm>
            <a:off x="3802684" y="1943709"/>
            <a:ext cx="34564" cy="51846"/>
          </a:xfrm>
          <a:custGeom>
            <a:avLst/>
            <a:gdLst/>
            <a:ahLst/>
            <a:cxnLst/>
            <a:rect l="l" t="t" r="r" b="b"/>
            <a:pathLst>
              <a:path w="34564" h="51846">
                <a:moveTo>
                  <a:pt x="0" y="48966"/>
                </a:moveTo>
                <a:lnTo>
                  <a:pt x="0" y="49926"/>
                </a:lnTo>
                <a:lnTo>
                  <a:pt x="960" y="50886"/>
                </a:lnTo>
                <a:lnTo>
                  <a:pt x="3840" y="50886"/>
                </a:lnTo>
                <a:lnTo>
                  <a:pt x="5760" y="51846"/>
                </a:lnTo>
                <a:lnTo>
                  <a:pt x="8641" y="51846"/>
                </a:lnTo>
                <a:lnTo>
                  <a:pt x="9601" y="50886"/>
                </a:lnTo>
                <a:lnTo>
                  <a:pt x="13441" y="50886"/>
                </a:lnTo>
                <a:lnTo>
                  <a:pt x="14401" y="49926"/>
                </a:lnTo>
                <a:lnTo>
                  <a:pt x="15361" y="49926"/>
                </a:lnTo>
                <a:lnTo>
                  <a:pt x="15361" y="48966"/>
                </a:lnTo>
                <a:lnTo>
                  <a:pt x="16322" y="48966"/>
                </a:lnTo>
                <a:lnTo>
                  <a:pt x="16322" y="48005"/>
                </a:lnTo>
                <a:lnTo>
                  <a:pt x="28788" y="31683"/>
                </a:lnTo>
                <a:lnTo>
                  <a:pt x="29763" y="29763"/>
                </a:lnTo>
                <a:lnTo>
                  <a:pt x="30723" y="27843"/>
                </a:lnTo>
                <a:lnTo>
                  <a:pt x="31668" y="25923"/>
                </a:lnTo>
                <a:lnTo>
                  <a:pt x="32628" y="24963"/>
                </a:lnTo>
                <a:lnTo>
                  <a:pt x="32628" y="23042"/>
                </a:lnTo>
                <a:lnTo>
                  <a:pt x="33604" y="21122"/>
                </a:lnTo>
                <a:lnTo>
                  <a:pt x="33604" y="19202"/>
                </a:lnTo>
                <a:lnTo>
                  <a:pt x="34564" y="17282"/>
                </a:lnTo>
                <a:lnTo>
                  <a:pt x="34564" y="4800"/>
                </a:lnTo>
                <a:lnTo>
                  <a:pt x="33604" y="3840"/>
                </a:lnTo>
                <a:lnTo>
                  <a:pt x="33604" y="2880"/>
                </a:lnTo>
                <a:lnTo>
                  <a:pt x="31668" y="1920"/>
                </a:lnTo>
                <a:lnTo>
                  <a:pt x="30723" y="960"/>
                </a:lnTo>
                <a:lnTo>
                  <a:pt x="28788" y="960"/>
                </a:lnTo>
                <a:lnTo>
                  <a:pt x="26883" y="0"/>
                </a:lnTo>
                <a:lnTo>
                  <a:pt x="19202" y="0"/>
                </a:lnTo>
                <a:lnTo>
                  <a:pt x="17282" y="960"/>
                </a:lnTo>
                <a:lnTo>
                  <a:pt x="14401" y="960"/>
                </a:lnTo>
                <a:lnTo>
                  <a:pt x="13441" y="1920"/>
                </a:lnTo>
                <a:lnTo>
                  <a:pt x="12481" y="2880"/>
                </a:lnTo>
                <a:lnTo>
                  <a:pt x="12481" y="3840"/>
                </a:lnTo>
                <a:lnTo>
                  <a:pt x="11521" y="4800"/>
                </a:lnTo>
                <a:lnTo>
                  <a:pt x="11521" y="5760"/>
                </a:lnTo>
                <a:lnTo>
                  <a:pt x="10561" y="7680"/>
                </a:lnTo>
                <a:lnTo>
                  <a:pt x="10561" y="23042"/>
                </a:lnTo>
                <a:lnTo>
                  <a:pt x="0" y="48005"/>
                </a:lnTo>
                <a:lnTo>
                  <a:pt x="0" y="4896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1" name="object 291"/>
          <p:cNvSpPr/>
          <p:nvPr/>
        </p:nvSpPr>
        <p:spPr>
          <a:xfrm>
            <a:off x="3899641" y="1883237"/>
            <a:ext cx="74874" cy="86395"/>
          </a:xfrm>
          <a:custGeom>
            <a:avLst/>
            <a:gdLst/>
            <a:ahLst/>
            <a:cxnLst/>
            <a:rect l="l" t="t" r="r" b="b"/>
            <a:pathLst>
              <a:path w="74874" h="86395">
                <a:moveTo>
                  <a:pt x="18242" y="2880"/>
                </a:moveTo>
                <a:lnTo>
                  <a:pt x="17282" y="2880"/>
                </a:lnTo>
                <a:lnTo>
                  <a:pt x="17282" y="1920"/>
                </a:lnTo>
                <a:lnTo>
                  <a:pt x="15361" y="1920"/>
                </a:lnTo>
                <a:lnTo>
                  <a:pt x="13441" y="960"/>
                </a:lnTo>
                <a:lnTo>
                  <a:pt x="4800" y="960"/>
                </a:lnTo>
                <a:lnTo>
                  <a:pt x="288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85435"/>
                </a:lnTo>
                <a:lnTo>
                  <a:pt x="1920" y="85435"/>
                </a:lnTo>
                <a:lnTo>
                  <a:pt x="2880" y="86395"/>
                </a:lnTo>
                <a:lnTo>
                  <a:pt x="18242" y="86395"/>
                </a:lnTo>
                <a:lnTo>
                  <a:pt x="19202" y="85435"/>
                </a:lnTo>
                <a:lnTo>
                  <a:pt x="21122" y="85435"/>
                </a:lnTo>
                <a:lnTo>
                  <a:pt x="21122" y="84475"/>
                </a:lnTo>
                <a:lnTo>
                  <a:pt x="22067" y="84475"/>
                </a:lnTo>
                <a:lnTo>
                  <a:pt x="22067" y="30708"/>
                </a:lnTo>
                <a:lnTo>
                  <a:pt x="24963" y="26883"/>
                </a:lnTo>
                <a:lnTo>
                  <a:pt x="27843" y="23987"/>
                </a:lnTo>
                <a:lnTo>
                  <a:pt x="30723" y="22082"/>
                </a:lnTo>
                <a:lnTo>
                  <a:pt x="33588" y="20162"/>
                </a:lnTo>
                <a:lnTo>
                  <a:pt x="36469" y="19202"/>
                </a:lnTo>
                <a:lnTo>
                  <a:pt x="43190" y="19202"/>
                </a:lnTo>
                <a:lnTo>
                  <a:pt x="45110" y="20162"/>
                </a:lnTo>
                <a:lnTo>
                  <a:pt x="47030" y="21107"/>
                </a:lnTo>
                <a:lnTo>
                  <a:pt x="47990" y="22082"/>
                </a:lnTo>
                <a:lnTo>
                  <a:pt x="48950" y="23987"/>
                </a:lnTo>
                <a:lnTo>
                  <a:pt x="49911" y="24947"/>
                </a:lnTo>
                <a:lnTo>
                  <a:pt x="50871" y="26883"/>
                </a:lnTo>
                <a:lnTo>
                  <a:pt x="51831" y="29763"/>
                </a:lnTo>
                <a:lnTo>
                  <a:pt x="51831" y="31668"/>
                </a:lnTo>
                <a:lnTo>
                  <a:pt x="52791" y="34549"/>
                </a:lnTo>
                <a:lnTo>
                  <a:pt x="52791" y="84475"/>
                </a:lnTo>
                <a:lnTo>
                  <a:pt x="53751" y="85435"/>
                </a:lnTo>
                <a:lnTo>
                  <a:pt x="54711" y="85435"/>
                </a:lnTo>
                <a:lnTo>
                  <a:pt x="55671" y="86395"/>
                </a:lnTo>
                <a:lnTo>
                  <a:pt x="71993" y="86395"/>
                </a:lnTo>
                <a:lnTo>
                  <a:pt x="71993" y="85435"/>
                </a:lnTo>
                <a:lnTo>
                  <a:pt x="73913" y="85435"/>
                </a:lnTo>
                <a:lnTo>
                  <a:pt x="73913" y="84475"/>
                </a:lnTo>
                <a:lnTo>
                  <a:pt x="74874" y="84475"/>
                </a:lnTo>
                <a:lnTo>
                  <a:pt x="74874" y="28788"/>
                </a:lnTo>
                <a:lnTo>
                  <a:pt x="73913" y="23987"/>
                </a:lnTo>
                <a:lnTo>
                  <a:pt x="72953" y="20162"/>
                </a:lnTo>
                <a:lnTo>
                  <a:pt x="71993" y="16322"/>
                </a:lnTo>
                <a:lnTo>
                  <a:pt x="70073" y="12481"/>
                </a:lnTo>
                <a:lnTo>
                  <a:pt x="68153" y="9601"/>
                </a:lnTo>
                <a:lnTo>
                  <a:pt x="66233" y="6720"/>
                </a:lnTo>
                <a:lnTo>
                  <a:pt x="63352" y="3840"/>
                </a:lnTo>
                <a:lnTo>
                  <a:pt x="59512" y="1920"/>
                </a:lnTo>
                <a:lnTo>
                  <a:pt x="55671" y="960"/>
                </a:lnTo>
                <a:lnTo>
                  <a:pt x="50871" y="0"/>
                </a:lnTo>
                <a:lnTo>
                  <a:pt x="41269" y="0"/>
                </a:lnTo>
                <a:lnTo>
                  <a:pt x="36469" y="960"/>
                </a:lnTo>
                <a:lnTo>
                  <a:pt x="31683" y="2880"/>
                </a:lnTo>
                <a:lnTo>
                  <a:pt x="26883" y="5760"/>
                </a:lnTo>
                <a:lnTo>
                  <a:pt x="23042" y="8641"/>
                </a:lnTo>
                <a:lnTo>
                  <a:pt x="18242" y="13441"/>
                </a:lnTo>
                <a:lnTo>
                  <a:pt x="18242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2" name="object 292"/>
          <p:cNvSpPr/>
          <p:nvPr/>
        </p:nvSpPr>
        <p:spPr>
          <a:xfrm>
            <a:off x="4015800" y="1883237"/>
            <a:ext cx="59512" cy="88315"/>
          </a:xfrm>
          <a:custGeom>
            <a:avLst/>
            <a:gdLst/>
            <a:ahLst/>
            <a:cxnLst/>
            <a:rect l="l" t="t" r="r" b="b"/>
            <a:pathLst>
              <a:path w="59512" h="88315">
                <a:moveTo>
                  <a:pt x="24002" y="70073"/>
                </a:moveTo>
                <a:lnTo>
                  <a:pt x="10546" y="70073"/>
                </a:lnTo>
                <a:lnTo>
                  <a:pt x="8641" y="68153"/>
                </a:lnTo>
                <a:lnTo>
                  <a:pt x="5760" y="67193"/>
                </a:lnTo>
                <a:lnTo>
                  <a:pt x="3825" y="65272"/>
                </a:lnTo>
                <a:lnTo>
                  <a:pt x="3825" y="87355"/>
                </a:lnTo>
                <a:lnTo>
                  <a:pt x="9601" y="88315"/>
                </a:lnTo>
                <a:lnTo>
                  <a:pt x="24002" y="88315"/>
                </a:lnTo>
                <a:lnTo>
                  <a:pt x="30708" y="87355"/>
                </a:lnTo>
                <a:lnTo>
                  <a:pt x="35509" y="84475"/>
                </a:lnTo>
                <a:lnTo>
                  <a:pt x="41269" y="82555"/>
                </a:lnTo>
                <a:lnTo>
                  <a:pt x="46070" y="79674"/>
                </a:lnTo>
                <a:lnTo>
                  <a:pt x="48950" y="75834"/>
                </a:lnTo>
                <a:lnTo>
                  <a:pt x="52791" y="71993"/>
                </a:lnTo>
                <a:lnTo>
                  <a:pt x="55671" y="67193"/>
                </a:lnTo>
                <a:lnTo>
                  <a:pt x="57591" y="61432"/>
                </a:lnTo>
                <a:lnTo>
                  <a:pt x="59512" y="55671"/>
                </a:lnTo>
                <a:lnTo>
                  <a:pt x="59512" y="29763"/>
                </a:lnTo>
                <a:lnTo>
                  <a:pt x="57591" y="24947"/>
                </a:lnTo>
                <a:lnTo>
                  <a:pt x="55671" y="19202"/>
                </a:lnTo>
                <a:lnTo>
                  <a:pt x="53751" y="14401"/>
                </a:lnTo>
                <a:lnTo>
                  <a:pt x="49911" y="10561"/>
                </a:lnTo>
                <a:lnTo>
                  <a:pt x="47030" y="7680"/>
                </a:lnTo>
                <a:lnTo>
                  <a:pt x="42230" y="4800"/>
                </a:lnTo>
                <a:lnTo>
                  <a:pt x="37429" y="2880"/>
                </a:lnTo>
                <a:lnTo>
                  <a:pt x="31668" y="960"/>
                </a:lnTo>
                <a:lnTo>
                  <a:pt x="25908" y="0"/>
                </a:lnTo>
                <a:lnTo>
                  <a:pt x="11506" y="0"/>
                </a:lnTo>
                <a:lnTo>
                  <a:pt x="4800" y="960"/>
                </a:lnTo>
                <a:lnTo>
                  <a:pt x="0" y="2880"/>
                </a:lnTo>
                <a:lnTo>
                  <a:pt x="960" y="29763"/>
                </a:lnTo>
                <a:lnTo>
                  <a:pt x="1920" y="26883"/>
                </a:lnTo>
                <a:lnTo>
                  <a:pt x="2880" y="23987"/>
                </a:lnTo>
                <a:lnTo>
                  <a:pt x="4800" y="22082"/>
                </a:lnTo>
                <a:lnTo>
                  <a:pt x="6720" y="20162"/>
                </a:lnTo>
                <a:lnTo>
                  <a:pt x="9601" y="19202"/>
                </a:lnTo>
                <a:lnTo>
                  <a:pt x="11506" y="18242"/>
                </a:lnTo>
                <a:lnTo>
                  <a:pt x="14386" y="17266"/>
                </a:lnTo>
                <a:lnTo>
                  <a:pt x="22067" y="17266"/>
                </a:lnTo>
                <a:lnTo>
                  <a:pt x="24947" y="18242"/>
                </a:lnTo>
                <a:lnTo>
                  <a:pt x="26868" y="19202"/>
                </a:lnTo>
                <a:lnTo>
                  <a:pt x="29748" y="20162"/>
                </a:lnTo>
                <a:lnTo>
                  <a:pt x="31668" y="22082"/>
                </a:lnTo>
                <a:lnTo>
                  <a:pt x="32628" y="24947"/>
                </a:lnTo>
                <a:lnTo>
                  <a:pt x="34549" y="26883"/>
                </a:lnTo>
                <a:lnTo>
                  <a:pt x="35509" y="29763"/>
                </a:lnTo>
                <a:lnTo>
                  <a:pt x="36469" y="33604"/>
                </a:lnTo>
                <a:lnTo>
                  <a:pt x="36469" y="36469"/>
                </a:lnTo>
                <a:lnTo>
                  <a:pt x="37429" y="40325"/>
                </a:lnTo>
                <a:lnTo>
                  <a:pt x="37429" y="47990"/>
                </a:lnTo>
                <a:lnTo>
                  <a:pt x="36469" y="51831"/>
                </a:lnTo>
                <a:lnTo>
                  <a:pt x="36469" y="54711"/>
                </a:lnTo>
                <a:lnTo>
                  <a:pt x="35509" y="58552"/>
                </a:lnTo>
                <a:lnTo>
                  <a:pt x="33588" y="61432"/>
                </a:lnTo>
                <a:lnTo>
                  <a:pt x="32628" y="63352"/>
                </a:lnTo>
                <a:lnTo>
                  <a:pt x="30708" y="65272"/>
                </a:lnTo>
                <a:lnTo>
                  <a:pt x="28788" y="67193"/>
                </a:lnTo>
                <a:lnTo>
                  <a:pt x="25908" y="69113"/>
                </a:lnTo>
                <a:lnTo>
                  <a:pt x="24002" y="7007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3" name="object 293"/>
          <p:cNvSpPr/>
          <p:nvPr/>
        </p:nvSpPr>
        <p:spPr>
          <a:xfrm>
            <a:off x="3991797" y="1886117"/>
            <a:ext cx="27828" cy="84475"/>
          </a:xfrm>
          <a:custGeom>
            <a:avLst/>
            <a:gdLst/>
            <a:ahLst/>
            <a:cxnLst/>
            <a:rect l="l" t="t" r="r" b="b"/>
            <a:pathLst>
              <a:path w="27828" h="84475">
                <a:moveTo>
                  <a:pt x="960" y="54711"/>
                </a:moveTo>
                <a:lnTo>
                  <a:pt x="1920" y="60472"/>
                </a:lnTo>
                <a:lnTo>
                  <a:pt x="3840" y="65272"/>
                </a:lnTo>
                <a:lnTo>
                  <a:pt x="6720" y="70073"/>
                </a:lnTo>
                <a:lnTo>
                  <a:pt x="9601" y="73914"/>
                </a:lnTo>
                <a:lnTo>
                  <a:pt x="13441" y="77754"/>
                </a:lnTo>
                <a:lnTo>
                  <a:pt x="17282" y="80634"/>
                </a:lnTo>
                <a:lnTo>
                  <a:pt x="23042" y="82555"/>
                </a:lnTo>
                <a:lnTo>
                  <a:pt x="27828" y="84475"/>
                </a:lnTo>
                <a:lnTo>
                  <a:pt x="27828" y="62392"/>
                </a:lnTo>
                <a:lnTo>
                  <a:pt x="26883" y="60472"/>
                </a:lnTo>
                <a:lnTo>
                  <a:pt x="24963" y="57591"/>
                </a:lnTo>
                <a:lnTo>
                  <a:pt x="24002" y="54711"/>
                </a:lnTo>
                <a:lnTo>
                  <a:pt x="23042" y="51831"/>
                </a:lnTo>
                <a:lnTo>
                  <a:pt x="23042" y="47990"/>
                </a:lnTo>
                <a:lnTo>
                  <a:pt x="22082" y="45110"/>
                </a:lnTo>
                <a:lnTo>
                  <a:pt x="22082" y="36469"/>
                </a:lnTo>
                <a:lnTo>
                  <a:pt x="23042" y="32628"/>
                </a:lnTo>
                <a:lnTo>
                  <a:pt x="24002" y="29748"/>
                </a:lnTo>
                <a:lnTo>
                  <a:pt x="24963" y="26883"/>
                </a:lnTo>
                <a:lnTo>
                  <a:pt x="24002" y="0"/>
                </a:lnTo>
                <a:lnTo>
                  <a:pt x="18242" y="1920"/>
                </a:lnTo>
                <a:lnTo>
                  <a:pt x="14401" y="5760"/>
                </a:lnTo>
                <a:lnTo>
                  <a:pt x="10561" y="9601"/>
                </a:lnTo>
                <a:lnTo>
                  <a:pt x="6720" y="13441"/>
                </a:lnTo>
                <a:lnTo>
                  <a:pt x="3840" y="18227"/>
                </a:lnTo>
                <a:lnTo>
                  <a:pt x="1920" y="23042"/>
                </a:lnTo>
                <a:lnTo>
                  <a:pt x="960" y="28788"/>
                </a:lnTo>
                <a:lnTo>
                  <a:pt x="0" y="35509"/>
                </a:lnTo>
                <a:lnTo>
                  <a:pt x="0" y="48950"/>
                </a:lnTo>
                <a:lnTo>
                  <a:pt x="960" y="5471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4" name="object 294"/>
          <p:cNvSpPr/>
          <p:nvPr/>
        </p:nvSpPr>
        <p:spPr>
          <a:xfrm>
            <a:off x="4083954" y="1864034"/>
            <a:ext cx="55671" cy="107518"/>
          </a:xfrm>
          <a:custGeom>
            <a:avLst/>
            <a:gdLst/>
            <a:ahLst/>
            <a:cxnLst/>
            <a:rect l="l" t="t" r="r" b="b"/>
            <a:pathLst>
              <a:path w="55671" h="107518">
                <a:moveTo>
                  <a:pt x="13441" y="1920"/>
                </a:moveTo>
                <a:lnTo>
                  <a:pt x="13441" y="21122"/>
                </a:lnTo>
                <a:lnTo>
                  <a:pt x="1920" y="21122"/>
                </a:lnTo>
                <a:lnTo>
                  <a:pt x="1920" y="22082"/>
                </a:lnTo>
                <a:lnTo>
                  <a:pt x="960" y="23042"/>
                </a:lnTo>
                <a:lnTo>
                  <a:pt x="960" y="25923"/>
                </a:lnTo>
                <a:lnTo>
                  <a:pt x="0" y="26883"/>
                </a:lnTo>
                <a:lnTo>
                  <a:pt x="0" y="32644"/>
                </a:lnTo>
                <a:lnTo>
                  <a:pt x="960" y="35524"/>
                </a:lnTo>
                <a:lnTo>
                  <a:pt x="960" y="36469"/>
                </a:lnTo>
                <a:lnTo>
                  <a:pt x="1920" y="38404"/>
                </a:lnTo>
                <a:lnTo>
                  <a:pt x="13441" y="38404"/>
                </a:lnTo>
                <a:lnTo>
                  <a:pt x="13441" y="88315"/>
                </a:lnTo>
                <a:lnTo>
                  <a:pt x="14401" y="91196"/>
                </a:lnTo>
                <a:lnTo>
                  <a:pt x="16322" y="95036"/>
                </a:lnTo>
                <a:lnTo>
                  <a:pt x="17282" y="97917"/>
                </a:lnTo>
                <a:lnTo>
                  <a:pt x="19202" y="100797"/>
                </a:lnTo>
                <a:lnTo>
                  <a:pt x="22082" y="102717"/>
                </a:lnTo>
                <a:lnTo>
                  <a:pt x="24002" y="104637"/>
                </a:lnTo>
                <a:lnTo>
                  <a:pt x="27843" y="105597"/>
                </a:lnTo>
                <a:lnTo>
                  <a:pt x="30723" y="106558"/>
                </a:lnTo>
                <a:lnTo>
                  <a:pt x="34564" y="107518"/>
                </a:lnTo>
                <a:lnTo>
                  <a:pt x="40309" y="107518"/>
                </a:lnTo>
                <a:lnTo>
                  <a:pt x="42245" y="106558"/>
                </a:lnTo>
                <a:lnTo>
                  <a:pt x="47045" y="106558"/>
                </a:lnTo>
                <a:lnTo>
                  <a:pt x="47990" y="105597"/>
                </a:lnTo>
                <a:lnTo>
                  <a:pt x="50871" y="105597"/>
                </a:lnTo>
                <a:lnTo>
                  <a:pt x="51831" y="104637"/>
                </a:lnTo>
                <a:lnTo>
                  <a:pt x="52791" y="104637"/>
                </a:lnTo>
                <a:lnTo>
                  <a:pt x="53766" y="103677"/>
                </a:lnTo>
                <a:lnTo>
                  <a:pt x="54711" y="103677"/>
                </a:lnTo>
                <a:lnTo>
                  <a:pt x="54711" y="102717"/>
                </a:lnTo>
                <a:lnTo>
                  <a:pt x="55671" y="101757"/>
                </a:lnTo>
                <a:lnTo>
                  <a:pt x="55671" y="87355"/>
                </a:lnTo>
                <a:lnTo>
                  <a:pt x="54711" y="87355"/>
                </a:lnTo>
                <a:lnTo>
                  <a:pt x="54711" y="86395"/>
                </a:lnTo>
                <a:lnTo>
                  <a:pt x="51831" y="86395"/>
                </a:lnTo>
                <a:lnTo>
                  <a:pt x="51831" y="87355"/>
                </a:lnTo>
                <a:lnTo>
                  <a:pt x="49926" y="87355"/>
                </a:lnTo>
                <a:lnTo>
                  <a:pt x="48950" y="88315"/>
                </a:lnTo>
                <a:lnTo>
                  <a:pt x="41269" y="88315"/>
                </a:lnTo>
                <a:lnTo>
                  <a:pt x="38404" y="87355"/>
                </a:lnTo>
                <a:lnTo>
                  <a:pt x="37429" y="85435"/>
                </a:lnTo>
                <a:lnTo>
                  <a:pt x="36484" y="83515"/>
                </a:lnTo>
                <a:lnTo>
                  <a:pt x="35524" y="79674"/>
                </a:lnTo>
                <a:lnTo>
                  <a:pt x="35524" y="38404"/>
                </a:lnTo>
                <a:lnTo>
                  <a:pt x="54711" y="38404"/>
                </a:lnTo>
                <a:lnTo>
                  <a:pt x="55671" y="36469"/>
                </a:lnTo>
                <a:lnTo>
                  <a:pt x="55671" y="23042"/>
                </a:lnTo>
                <a:lnTo>
                  <a:pt x="54711" y="22082"/>
                </a:lnTo>
                <a:lnTo>
                  <a:pt x="54711" y="21122"/>
                </a:lnTo>
                <a:lnTo>
                  <a:pt x="35524" y="21122"/>
                </a:lnTo>
                <a:lnTo>
                  <a:pt x="35524" y="1920"/>
                </a:lnTo>
                <a:lnTo>
                  <a:pt x="34564" y="1920"/>
                </a:lnTo>
                <a:lnTo>
                  <a:pt x="34564" y="960"/>
                </a:lnTo>
                <a:lnTo>
                  <a:pt x="33588" y="960"/>
                </a:lnTo>
                <a:lnTo>
                  <a:pt x="32644" y="0"/>
                </a:lnTo>
                <a:lnTo>
                  <a:pt x="16322" y="0"/>
                </a:lnTo>
                <a:lnTo>
                  <a:pt x="15361" y="960"/>
                </a:lnTo>
                <a:lnTo>
                  <a:pt x="14401" y="960"/>
                </a:lnTo>
                <a:lnTo>
                  <a:pt x="13441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5" name="object 295"/>
          <p:cNvSpPr/>
          <p:nvPr/>
        </p:nvSpPr>
        <p:spPr>
          <a:xfrm>
            <a:off x="4196273" y="1883237"/>
            <a:ext cx="74874" cy="86395"/>
          </a:xfrm>
          <a:custGeom>
            <a:avLst/>
            <a:gdLst/>
            <a:ahLst/>
            <a:cxnLst/>
            <a:rect l="l" t="t" r="r" b="b"/>
            <a:pathLst>
              <a:path w="74874" h="86395">
                <a:moveTo>
                  <a:pt x="57591" y="86395"/>
                </a:moveTo>
                <a:lnTo>
                  <a:pt x="71993" y="86395"/>
                </a:lnTo>
                <a:lnTo>
                  <a:pt x="72953" y="85435"/>
                </a:lnTo>
                <a:lnTo>
                  <a:pt x="73914" y="85435"/>
                </a:lnTo>
                <a:lnTo>
                  <a:pt x="74874" y="84475"/>
                </a:lnTo>
                <a:lnTo>
                  <a:pt x="74874" y="23987"/>
                </a:lnTo>
                <a:lnTo>
                  <a:pt x="73914" y="20162"/>
                </a:lnTo>
                <a:lnTo>
                  <a:pt x="72953" y="16322"/>
                </a:lnTo>
                <a:lnTo>
                  <a:pt x="71033" y="12481"/>
                </a:lnTo>
                <a:lnTo>
                  <a:pt x="69113" y="9601"/>
                </a:lnTo>
                <a:lnTo>
                  <a:pt x="66233" y="6720"/>
                </a:lnTo>
                <a:lnTo>
                  <a:pt x="63352" y="3840"/>
                </a:lnTo>
                <a:lnTo>
                  <a:pt x="59512" y="1920"/>
                </a:lnTo>
                <a:lnTo>
                  <a:pt x="55671" y="960"/>
                </a:lnTo>
                <a:lnTo>
                  <a:pt x="51831" y="0"/>
                </a:lnTo>
                <a:lnTo>
                  <a:pt x="41269" y="0"/>
                </a:lnTo>
                <a:lnTo>
                  <a:pt x="36469" y="960"/>
                </a:lnTo>
                <a:lnTo>
                  <a:pt x="32644" y="2880"/>
                </a:lnTo>
                <a:lnTo>
                  <a:pt x="27843" y="5760"/>
                </a:lnTo>
                <a:lnTo>
                  <a:pt x="23027" y="8641"/>
                </a:lnTo>
                <a:lnTo>
                  <a:pt x="19187" y="13441"/>
                </a:lnTo>
                <a:lnTo>
                  <a:pt x="19187" y="3840"/>
                </a:lnTo>
                <a:lnTo>
                  <a:pt x="18242" y="2880"/>
                </a:lnTo>
                <a:lnTo>
                  <a:pt x="17282" y="1920"/>
                </a:lnTo>
                <a:lnTo>
                  <a:pt x="15361" y="1920"/>
                </a:lnTo>
                <a:lnTo>
                  <a:pt x="14401" y="960"/>
                </a:lnTo>
                <a:lnTo>
                  <a:pt x="4800" y="960"/>
                </a:lnTo>
                <a:lnTo>
                  <a:pt x="384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84475"/>
                </a:lnTo>
                <a:lnTo>
                  <a:pt x="960" y="84475"/>
                </a:lnTo>
                <a:lnTo>
                  <a:pt x="960" y="85435"/>
                </a:lnTo>
                <a:lnTo>
                  <a:pt x="1920" y="85435"/>
                </a:lnTo>
                <a:lnTo>
                  <a:pt x="2880" y="86395"/>
                </a:lnTo>
                <a:lnTo>
                  <a:pt x="19187" y="86395"/>
                </a:lnTo>
                <a:lnTo>
                  <a:pt x="20162" y="85435"/>
                </a:lnTo>
                <a:lnTo>
                  <a:pt x="21122" y="85435"/>
                </a:lnTo>
                <a:lnTo>
                  <a:pt x="22082" y="84475"/>
                </a:lnTo>
                <a:lnTo>
                  <a:pt x="22082" y="30708"/>
                </a:lnTo>
                <a:lnTo>
                  <a:pt x="24963" y="26883"/>
                </a:lnTo>
                <a:lnTo>
                  <a:pt x="28803" y="23987"/>
                </a:lnTo>
                <a:lnTo>
                  <a:pt x="31683" y="22082"/>
                </a:lnTo>
                <a:lnTo>
                  <a:pt x="34549" y="20162"/>
                </a:lnTo>
                <a:lnTo>
                  <a:pt x="36469" y="19202"/>
                </a:lnTo>
                <a:lnTo>
                  <a:pt x="44150" y="19202"/>
                </a:lnTo>
                <a:lnTo>
                  <a:pt x="45110" y="20162"/>
                </a:lnTo>
                <a:lnTo>
                  <a:pt x="47030" y="21107"/>
                </a:lnTo>
                <a:lnTo>
                  <a:pt x="48950" y="22082"/>
                </a:lnTo>
                <a:lnTo>
                  <a:pt x="49911" y="23987"/>
                </a:lnTo>
                <a:lnTo>
                  <a:pt x="50871" y="24947"/>
                </a:lnTo>
                <a:lnTo>
                  <a:pt x="51831" y="26883"/>
                </a:lnTo>
                <a:lnTo>
                  <a:pt x="51831" y="29763"/>
                </a:lnTo>
                <a:lnTo>
                  <a:pt x="52791" y="31668"/>
                </a:lnTo>
                <a:lnTo>
                  <a:pt x="52791" y="84475"/>
                </a:lnTo>
                <a:lnTo>
                  <a:pt x="53751" y="84475"/>
                </a:lnTo>
                <a:lnTo>
                  <a:pt x="53751" y="85435"/>
                </a:lnTo>
                <a:lnTo>
                  <a:pt x="55671" y="85435"/>
                </a:lnTo>
                <a:lnTo>
                  <a:pt x="56631" y="86395"/>
                </a:lnTo>
                <a:lnTo>
                  <a:pt x="57591" y="8639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6" name="object 296"/>
          <p:cNvSpPr/>
          <p:nvPr/>
        </p:nvSpPr>
        <p:spPr>
          <a:xfrm>
            <a:off x="4288429" y="1883237"/>
            <a:ext cx="71993" cy="88315"/>
          </a:xfrm>
          <a:custGeom>
            <a:avLst/>
            <a:gdLst/>
            <a:ahLst/>
            <a:cxnLst/>
            <a:rect l="l" t="t" r="r" b="b"/>
            <a:pathLst>
              <a:path w="71993" h="88315">
                <a:moveTo>
                  <a:pt x="53751" y="83515"/>
                </a:moveTo>
                <a:lnTo>
                  <a:pt x="53751" y="84475"/>
                </a:lnTo>
                <a:lnTo>
                  <a:pt x="54711" y="85435"/>
                </a:lnTo>
                <a:lnTo>
                  <a:pt x="55671" y="86395"/>
                </a:lnTo>
                <a:lnTo>
                  <a:pt x="69113" y="86395"/>
                </a:lnTo>
                <a:lnTo>
                  <a:pt x="70073" y="85435"/>
                </a:lnTo>
                <a:lnTo>
                  <a:pt x="71033" y="85435"/>
                </a:lnTo>
                <a:lnTo>
                  <a:pt x="71993" y="84475"/>
                </a:lnTo>
                <a:lnTo>
                  <a:pt x="71993" y="24947"/>
                </a:lnTo>
                <a:lnTo>
                  <a:pt x="71033" y="20162"/>
                </a:lnTo>
                <a:lnTo>
                  <a:pt x="70073" y="16322"/>
                </a:lnTo>
                <a:lnTo>
                  <a:pt x="68153" y="12481"/>
                </a:lnTo>
                <a:lnTo>
                  <a:pt x="66233" y="9601"/>
                </a:lnTo>
                <a:lnTo>
                  <a:pt x="63352" y="6720"/>
                </a:lnTo>
                <a:lnTo>
                  <a:pt x="61432" y="4800"/>
                </a:lnTo>
                <a:lnTo>
                  <a:pt x="57591" y="2880"/>
                </a:lnTo>
                <a:lnTo>
                  <a:pt x="52791" y="1920"/>
                </a:lnTo>
                <a:lnTo>
                  <a:pt x="48950" y="0"/>
                </a:lnTo>
                <a:lnTo>
                  <a:pt x="30723" y="0"/>
                </a:lnTo>
                <a:lnTo>
                  <a:pt x="26883" y="960"/>
                </a:lnTo>
                <a:lnTo>
                  <a:pt x="24002" y="960"/>
                </a:lnTo>
                <a:lnTo>
                  <a:pt x="21122" y="1920"/>
                </a:lnTo>
                <a:lnTo>
                  <a:pt x="18242" y="2880"/>
                </a:lnTo>
                <a:lnTo>
                  <a:pt x="15361" y="3840"/>
                </a:lnTo>
                <a:lnTo>
                  <a:pt x="12481" y="4800"/>
                </a:lnTo>
                <a:lnTo>
                  <a:pt x="10561" y="5760"/>
                </a:lnTo>
                <a:lnTo>
                  <a:pt x="8641" y="6720"/>
                </a:lnTo>
                <a:lnTo>
                  <a:pt x="7680" y="7680"/>
                </a:lnTo>
                <a:lnTo>
                  <a:pt x="6720" y="8641"/>
                </a:lnTo>
                <a:lnTo>
                  <a:pt x="5760" y="9601"/>
                </a:lnTo>
                <a:lnTo>
                  <a:pt x="4800" y="10561"/>
                </a:lnTo>
                <a:lnTo>
                  <a:pt x="4800" y="21107"/>
                </a:lnTo>
                <a:lnTo>
                  <a:pt x="5760" y="22082"/>
                </a:lnTo>
                <a:lnTo>
                  <a:pt x="5760" y="23042"/>
                </a:lnTo>
                <a:lnTo>
                  <a:pt x="6720" y="23987"/>
                </a:lnTo>
                <a:lnTo>
                  <a:pt x="10561" y="23987"/>
                </a:lnTo>
                <a:lnTo>
                  <a:pt x="11521" y="23042"/>
                </a:lnTo>
                <a:lnTo>
                  <a:pt x="13441" y="22082"/>
                </a:lnTo>
                <a:lnTo>
                  <a:pt x="15361" y="21107"/>
                </a:lnTo>
                <a:lnTo>
                  <a:pt x="17282" y="20162"/>
                </a:lnTo>
                <a:lnTo>
                  <a:pt x="20162" y="19202"/>
                </a:lnTo>
                <a:lnTo>
                  <a:pt x="22082" y="18242"/>
                </a:lnTo>
                <a:lnTo>
                  <a:pt x="24947" y="17266"/>
                </a:lnTo>
                <a:lnTo>
                  <a:pt x="27843" y="17266"/>
                </a:lnTo>
                <a:lnTo>
                  <a:pt x="31668" y="16322"/>
                </a:lnTo>
                <a:lnTo>
                  <a:pt x="38404" y="16322"/>
                </a:lnTo>
                <a:lnTo>
                  <a:pt x="40309" y="17266"/>
                </a:lnTo>
                <a:lnTo>
                  <a:pt x="42230" y="17266"/>
                </a:lnTo>
                <a:lnTo>
                  <a:pt x="44150" y="18242"/>
                </a:lnTo>
                <a:lnTo>
                  <a:pt x="46070" y="19202"/>
                </a:lnTo>
                <a:lnTo>
                  <a:pt x="47030" y="20162"/>
                </a:lnTo>
                <a:lnTo>
                  <a:pt x="47990" y="21107"/>
                </a:lnTo>
                <a:lnTo>
                  <a:pt x="48950" y="23042"/>
                </a:lnTo>
                <a:lnTo>
                  <a:pt x="48950" y="24947"/>
                </a:lnTo>
                <a:lnTo>
                  <a:pt x="49911" y="26883"/>
                </a:lnTo>
                <a:lnTo>
                  <a:pt x="49911" y="35509"/>
                </a:lnTo>
                <a:lnTo>
                  <a:pt x="35509" y="35509"/>
                </a:lnTo>
                <a:lnTo>
                  <a:pt x="29763" y="36469"/>
                </a:lnTo>
                <a:lnTo>
                  <a:pt x="24002" y="37444"/>
                </a:lnTo>
                <a:lnTo>
                  <a:pt x="19202" y="38389"/>
                </a:lnTo>
                <a:lnTo>
                  <a:pt x="14401" y="40325"/>
                </a:lnTo>
                <a:lnTo>
                  <a:pt x="10561" y="42230"/>
                </a:lnTo>
                <a:lnTo>
                  <a:pt x="6720" y="44165"/>
                </a:lnTo>
                <a:lnTo>
                  <a:pt x="4800" y="47030"/>
                </a:lnTo>
                <a:lnTo>
                  <a:pt x="2880" y="50871"/>
                </a:lnTo>
                <a:lnTo>
                  <a:pt x="960" y="53751"/>
                </a:lnTo>
                <a:lnTo>
                  <a:pt x="0" y="57591"/>
                </a:lnTo>
                <a:lnTo>
                  <a:pt x="0" y="67193"/>
                </a:lnTo>
                <a:lnTo>
                  <a:pt x="960" y="71033"/>
                </a:lnTo>
                <a:lnTo>
                  <a:pt x="1920" y="73913"/>
                </a:lnTo>
                <a:lnTo>
                  <a:pt x="3840" y="76794"/>
                </a:lnTo>
                <a:lnTo>
                  <a:pt x="5760" y="79674"/>
                </a:lnTo>
                <a:lnTo>
                  <a:pt x="7680" y="81594"/>
                </a:lnTo>
                <a:lnTo>
                  <a:pt x="10561" y="83515"/>
                </a:lnTo>
                <a:lnTo>
                  <a:pt x="13441" y="85435"/>
                </a:lnTo>
                <a:lnTo>
                  <a:pt x="17282" y="86395"/>
                </a:lnTo>
                <a:lnTo>
                  <a:pt x="21122" y="87355"/>
                </a:lnTo>
                <a:lnTo>
                  <a:pt x="24947" y="88315"/>
                </a:lnTo>
                <a:lnTo>
                  <a:pt x="23042" y="68153"/>
                </a:lnTo>
                <a:lnTo>
                  <a:pt x="22082" y="65272"/>
                </a:lnTo>
                <a:lnTo>
                  <a:pt x="22082" y="58552"/>
                </a:lnTo>
                <a:lnTo>
                  <a:pt x="23042" y="56631"/>
                </a:lnTo>
                <a:lnTo>
                  <a:pt x="24002" y="55671"/>
                </a:lnTo>
                <a:lnTo>
                  <a:pt x="24947" y="53751"/>
                </a:lnTo>
                <a:lnTo>
                  <a:pt x="25923" y="52791"/>
                </a:lnTo>
                <a:lnTo>
                  <a:pt x="27843" y="51831"/>
                </a:lnTo>
                <a:lnTo>
                  <a:pt x="29763" y="50871"/>
                </a:lnTo>
                <a:lnTo>
                  <a:pt x="32628" y="50871"/>
                </a:lnTo>
                <a:lnTo>
                  <a:pt x="34564" y="49910"/>
                </a:lnTo>
                <a:lnTo>
                  <a:pt x="49911" y="49910"/>
                </a:lnTo>
                <a:lnTo>
                  <a:pt x="49911" y="63352"/>
                </a:lnTo>
                <a:lnTo>
                  <a:pt x="47030" y="66233"/>
                </a:lnTo>
                <a:lnTo>
                  <a:pt x="45125" y="68153"/>
                </a:lnTo>
                <a:lnTo>
                  <a:pt x="42230" y="70073"/>
                </a:lnTo>
                <a:lnTo>
                  <a:pt x="39349" y="71993"/>
                </a:lnTo>
                <a:lnTo>
                  <a:pt x="36469" y="72953"/>
                </a:lnTo>
                <a:lnTo>
                  <a:pt x="38404" y="87355"/>
                </a:lnTo>
                <a:lnTo>
                  <a:pt x="42230" y="85435"/>
                </a:lnTo>
                <a:lnTo>
                  <a:pt x="47030" y="83515"/>
                </a:lnTo>
                <a:lnTo>
                  <a:pt x="49911" y="80634"/>
                </a:lnTo>
                <a:lnTo>
                  <a:pt x="53751" y="76794"/>
                </a:lnTo>
                <a:lnTo>
                  <a:pt x="53751" y="835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7" name="object 297"/>
          <p:cNvSpPr/>
          <p:nvPr/>
        </p:nvSpPr>
        <p:spPr>
          <a:xfrm>
            <a:off x="4311472" y="1951390"/>
            <a:ext cx="15361" cy="20162"/>
          </a:xfrm>
          <a:custGeom>
            <a:avLst/>
            <a:gdLst/>
            <a:ahLst/>
            <a:cxnLst/>
            <a:rect l="l" t="t" r="r" b="b"/>
            <a:pathLst>
              <a:path w="15361" h="20162">
                <a:moveTo>
                  <a:pt x="3840" y="3840"/>
                </a:moveTo>
                <a:lnTo>
                  <a:pt x="1905" y="1920"/>
                </a:lnTo>
                <a:lnTo>
                  <a:pt x="0" y="0"/>
                </a:lnTo>
                <a:lnTo>
                  <a:pt x="1905" y="20162"/>
                </a:lnTo>
                <a:lnTo>
                  <a:pt x="10561" y="20162"/>
                </a:lnTo>
                <a:lnTo>
                  <a:pt x="15361" y="19202"/>
                </a:lnTo>
                <a:lnTo>
                  <a:pt x="13426" y="4800"/>
                </a:lnTo>
                <a:lnTo>
                  <a:pt x="6720" y="4800"/>
                </a:lnTo>
                <a:lnTo>
                  <a:pt x="3840" y="3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8" name="object 298"/>
          <p:cNvSpPr/>
          <p:nvPr/>
        </p:nvSpPr>
        <p:spPr>
          <a:xfrm>
            <a:off x="4370984" y="1864034"/>
            <a:ext cx="55671" cy="107518"/>
          </a:xfrm>
          <a:custGeom>
            <a:avLst/>
            <a:gdLst/>
            <a:ahLst/>
            <a:cxnLst/>
            <a:rect l="l" t="t" r="r" b="b"/>
            <a:pathLst>
              <a:path w="55671" h="107518">
                <a:moveTo>
                  <a:pt x="55671" y="23042"/>
                </a:moveTo>
                <a:lnTo>
                  <a:pt x="54711" y="23042"/>
                </a:lnTo>
                <a:lnTo>
                  <a:pt x="54711" y="21122"/>
                </a:lnTo>
                <a:lnTo>
                  <a:pt x="35524" y="21122"/>
                </a:lnTo>
                <a:lnTo>
                  <a:pt x="35524" y="1920"/>
                </a:lnTo>
                <a:lnTo>
                  <a:pt x="34564" y="1920"/>
                </a:lnTo>
                <a:lnTo>
                  <a:pt x="34564" y="960"/>
                </a:lnTo>
                <a:lnTo>
                  <a:pt x="33604" y="960"/>
                </a:lnTo>
                <a:lnTo>
                  <a:pt x="32644" y="0"/>
                </a:lnTo>
                <a:lnTo>
                  <a:pt x="16322" y="0"/>
                </a:lnTo>
                <a:lnTo>
                  <a:pt x="15361" y="960"/>
                </a:lnTo>
                <a:lnTo>
                  <a:pt x="14401" y="960"/>
                </a:lnTo>
                <a:lnTo>
                  <a:pt x="13441" y="1920"/>
                </a:lnTo>
                <a:lnTo>
                  <a:pt x="13441" y="21122"/>
                </a:lnTo>
                <a:lnTo>
                  <a:pt x="1920" y="21122"/>
                </a:lnTo>
                <a:lnTo>
                  <a:pt x="1920" y="22082"/>
                </a:lnTo>
                <a:lnTo>
                  <a:pt x="960" y="23042"/>
                </a:lnTo>
                <a:lnTo>
                  <a:pt x="960" y="25923"/>
                </a:lnTo>
                <a:lnTo>
                  <a:pt x="0" y="26883"/>
                </a:lnTo>
                <a:lnTo>
                  <a:pt x="0" y="32644"/>
                </a:lnTo>
                <a:lnTo>
                  <a:pt x="960" y="35524"/>
                </a:lnTo>
                <a:lnTo>
                  <a:pt x="960" y="36469"/>
                </a:lnTo>
                <a:lnTo>
                  <a:pt x="1920" y="38404"/>
                </a:lnTo>
                <a:lnTo>
                  <a:pt x="13441" y="38404"/>
                </a:lnTo>
                <a:lnTo>
                  <a:pt x="13441" y="88315"/>
                </a:lnTo>
                <a:lnTo>
                  <a:pt x="14401" y="91196"/>
                </a:lnTo>
                <a:lnTo>
                  <a:pt x="16322" y="95036"/>
                </a:lnTo>
                <a:lnTo>
                  <a:pt x="17282" y="97917"/>
                </a:lnTo>
                <a:lnTo>
                  <a:pt x="19202" y="100797"/>
                </a:lnTo>
                <a:lnTo>
                  <a:pt x="21122" y="102717"/>
                </a:lnTo>
                <a:lnTo>
                  <a:pt x="24002" y="104637"/>
                </a:lnTo>
                <a:lnTo>
                  <a:pt x="27843" y="105597"/>
                </a:lnTo>
                <a:lnTo>
                  <a:pt x="30723" y="106558"/>
                </a:lnTo>
                <a:lnTo>
                  <a:pt x="34564" y="107518"/>
                </a:lnTo>
                <a:lnTo>
                  <a:pt x="40309" y="107518"/>
                </a:lnTo>
                <a:lnTo>
                  <a:pt x="42245" y="106558"/>
                </a:lnTo>
                <a:lnTo>
                  <a:pt x="47030" y="106558"/>
                </a:lnTo>
                <a:lnTo>
                  <a:pt x="47990" y="105597"/>
                </a:lnTo>
                <a:lnTo>
                  <a:pt x="50871" y="105597"/>
                </a:lnTo>
                <a:lnTo>
                  <a:pt x="51831" y="104637"/>
                </a:lnTo>
                <a:lnTo>
                  <a:pt x="52806" y="104637"/>
                </a:lnTo>
                <a:lnTo>
                  <a:pt x="53766" y="103677"/>
                </a:lnTo>
                <a:lnTo>
                  <a:pt x="54711" y="103677"/>
                </a:lnTo>
                <a:lnTo>
                  <a:pt x="54711" y="102717"/>
                </a:lnTo>
                <a:lnTo>
                  <a:pt x="55671" y="101757"/>
                </a:lnTo>
                <a:lnTo>
                  <a:pt x="55671" y="88315"/>
                </a:lnTo>
                <a:lnTo>
                  <a:pt x="54711" y="87355"/>
                </a:lnTo>
                <a:lnTo>
                  <a:pt x="54711" y="86395"/>
                </a:lnTo>
                <a:lnTo>
                  <a:pt x="51831" y="86395"/>
                </a:lnTo>
                <a:lnTo>
                  <a:pt x="51831" y="87355"/>
                </a:lnTo>
                <a:lnTo>
                  <a:pt x="49926" y="87355"/>
                </a:lnTo>
                <a:lnTo>
                  <a:pt x="48966" y="88315"/>
                </a:lnTo>
                <a:lnTo>
                  <a:pt x="41285" y="88315"/>
                </a:lnTo>
                <a:lnTo>
                  <a:pt x="38404" y="87355"/>
                </a:lnTo>
                <a:lnTo>
                  <a:pt x="37444" y="85435"/>
                </a:lnTo>
                <a:lnTo>
                  <a:pt x="36484" y="83515"/>
                </a:lnTo>
                <a:lnTo>
                  <a:pt x="35524" y="79674"/>
                </a:lnTo>
                <a:lnTo>
                  <a:pt x="35524" y="38404"/>
                </a:lnTo>
                <a:lnTo>
                  <a:pt x="54711" y="38404"/>
                </a:lnTo>
                <a:lnTo>
                  <a:pt x="54711" y="36469"/>
                </a:lnTo>
                <a:lnTo>
                  <a:pt x="55671" y="35524"/>
                </a:lnTo>
                <a:lnTo>
                  <a:pt x="55671" y="230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9" name="object 299"/>
          <p:cNvSpPr/>
          <p:nvPr/>
        </p:nvSpPr>
        <p:spPr>
          <a:xfrm>
            <a:off x="4442978" y="1884197"/>
            <a:ext cx="22082" cy="85435"/>
          </a:xfrm>
          <a:custGeom>
            <a:avLst/>
            <a:gdLst/>
            <a:ahLst/>
            <a:cxnLst/>
            <a:rect l="l" t="t" r="r" b="b"/>
            <a:pathLst>
              <a:path w="22082" h="85435">
                <a:moveTo>
                  <a:pt x="0" y="2880"/>
                </a:moveTo>
                <a:lnTo>
                  <a:pt x="0" y="83515"/>
                </a:lnTo>
                <a:lnTo>
                  <a:pt x="960" y="83515"/>
                </a:lnTo>
                <a:lnTo>
                  <a:pt x="960" y="84475"/>
                </a:lnTo>
                <a:lnTo>
                  <a:pt x="2880" y="84475"/>
                </a:lnTo>
                <a:lnTo>
                  <a:pt x="3840" y="85435"/>
                </a:lnTo>
                <a:lnTo>
                  <a:pt x="19202" y="85435"/>
                </a:lnTo>
                <a:lnTo>
                  <a:pt x="20162" y="84475"/>
                </a:lnTo>
                <a:lnTo>
                  <a:pt x="21122" y="84475"/>
                </a:lnTo>
                <a:lnTo>
                  <a:pt x="22082" y="83515"/>
                </a:lnTo>
                <a:lnTo>
                  <a:pt x="22082" y="1920"/>
                </a:lnTo>
                <a:lnTo>
                  <a:pt x="21122" y="1920"/>
                </a:lnTo>
                <a:lnTo>
                  <a:pt x="20162" y="960"/>
                </a:lnTo>
                <a:lnTo>
                  <a:pt x="18242" y="960"/>
                </a:lnTo>
                <a:lnTo>
                  <a:pt x="16322" y="0"/>
                </a:lnTo>
                <a:lnTo>
                  <a:pt x="5760" y="0"/>
                </a:lnTo>
                <a:lnTo>
                  <a:pt x="480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0" name="object 300"/>
          <p:cNvSpPr/>
          <p:nvPr/>
        </p:nvSpPr>
        <p:spPr>
          <a:xfrm>
            <a:off x="4441057" y="1849633"/>
            <a:ext cx="25923" cy="23042"/>
          </a:xfrm>
          <a:custGeom>
            <a:avLst/>
            <a:gdLst/>
            <a:ahLst/>
            <a:cxnLst/>
            <a:rect l="l" t="t" r="r" b="b"/>
            <a:pathLst>
              <a:path w="25923" h="23042">
                <a:moveTo>
                  <a:pt x="25923" y="11521"/>
                </a:moveTo>
                <a:lnTo>
                  <a:pt x="25923" y="7680"/>
                </a:lnTo>
                <a:lnTo>
                  <a:pt x="24963" y="4800"/>
                </a:lnTo>
                <a:lnTo>
                  <a:pt x="23042" y="2880"/>
                </a:lnTo>
                <a:lnTo>
                  <a:pt x="22082" y="960"/>
                </a:lnTo>
                <a:lnTo>
                  <a:pt x="18242" y="0"/>
                </a:lnTo>
                <a:lnTo>
                  <a:pt x="8641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lnTo>
                  <a:pt x="2880" y="21122"/>
                </a:lnTo>
                <a:lnTo>
                  <a:pt x="4800" y="23042"/>
                </a:lnTo>
                <a:lnTo>
                  <a:pt x="21122" y="23042"/>
                </a:lnTo>
                <a:lnTo>
                  <a:pt x="23042" y="21122"/>
                </a:lnTo>
                <a:lnTo>
                  <a:pt x="24963" y="19202"/>
                </a:lnTo>
                <a:lnTo>
                  <a:pt x="25923" y="16322"/>
                </a:lnTo>
                <a:lnTo>
                  <a:pt x="25923" y="115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1" name="object 301"/>
          <p:cNvSpPr/>
          <p:nvPr/>
        </p:nvSpPr>
        <p:spPr>
          <a:xfrm>
            <a:off x="4483303" y="1883237"/>
            <a:ext cx="83515" cy="88315"/>
          </a:xfrm>
          <a:custGeom>
            <a:avLst/>
            <a:gdLst/>
            <a:ahLst/>
            <a:cxnLst/>
            <a:rect l="l" t="t" r="r" b="b"/>
            <a:pathLst>
              <a:path w="83515" h="88315">
                <a:moveTo>
                  <a:pt x="47990" y="70073"/>
                </a:moveTo>
                <a:lnTo>
                  <a:pt x="34564" y="70073"/>
                </a:lnTo>
                <a:lnTo>
                  <a:pt x="32628" y="68153"/>
                </a:lnTo>
                <a:lnTo>
                  <a:pt x="29748" y="67193"/>
                </a:lnTo>
                <a:lnTo>
                  <a:pt x="27843" y="65272"/>
                </a:lnTo>
                <a:lnTo>
                  <a:pt x="27843" y="87355"/>
                </a:lnTo>
                <a:lnTo>
                  <a:pt x="33588" y="88315"/>
                </a:lnTo>
                <a:lnTo>
                  <a:pt x="47990" y="88315"/>
                </a:lnTo>
                <a:lnTo>
                  <a:pt x="54711" y="87355"/>
                </a:lnTo>
                <a:lnTo>
                  <a:pt x="59512" y="84475"/>
                </a:lnTo>
                <a:lnTo>
                  <a:pt x="65272" y="82555"/>
                </a:lnTo>
                <a:lnTo>
                  <a:pt x="70073" y="79674"/>
                </a:lnTo>
                <a:lnTo>
                  <a:pt x="72953" y="75834"/>
                </a:lnTo>
                <a:lnTo>
                  <a:pt x="76794" y="71993"/>
                </a:lnTo>
                <a:lnTo>
                  <a:pt x="79674" y="67193"/>
                </a:lnTo>
                <a:lnTo>
                  <a:pt x="81594" y="61432"/>
                </a:lnTo>
                <a:lnTo>
                  <a:pt x="83515" y="55671"/>
                </a:lnTo>
                <a:lnTo>
                  <a:pt x="83515" y="29763"/>
                </a:lnTo>
                <a:lnTo>
                  <a:pt x="81594" y="24947"/>
                </a:lnTo>
                <a:lnTo>
                  <a:pt x="79674" y="19202"/>
                </a:lnTo>
                <a:lnTo>
                  <a:pt x="76794" y="14401"/>
                </a:lnTo>
                <a:lnTo>
                  <a:pt x="73913" y="10561"/>
                </a:lnTo>
                <a:lnTo>
                  <a:pt x="70073" y="7680"/>
                </a:lnTo>
                <a:lnTo>
                  <a:pt x="66233" y="4800"/>
                </a:lnTo>
                <a:lnTo>
                  <a:pt x="61432" y="2880"/>
                </a:lnTo>
                <a:lnTo>
                  <a:pt x="55671" y="960"/>
                </a:lnTo>
                <a:lnTo>
                  <a:pt x="49911" y="0"/>
                </a:lnTo>
                <a:lnTo>
                  <a:pt x="35524" y="0"/>
                </a:lnTo>
                <a:lnTo>
                  <a:pt x="28803" y="960"/>
                </a:lnTo>
                <a:lnTo>
                  <a:pt x="24002" y="2880"/>
                </a:lnTo>
                <a:lnTo>
                  <a:pt x="18242" y="4800"/>
                </a:lnTo>
                <a:lnTo>
                  <a:pt x="13441" y="8641"/>
                </a:lnTo>
                <a:lnTo>
                  <a:pt x="10561" y="12481"/>
                </a:lnTo>
                <a:lnTo>
                  <a:pt x="6720" y="16322"/>
                </a:lnTo>
                <a:lnTo>
                  <a:pt x="3840" y="21107"/>
                </a:lnTo>
                <a:lnTo>
                  <a:pt x="1920" y="25923"/>
                </a:lnTo>
                <a:lnTo>
                  <a:pt x="960" y="31668"/>
                </a:lnTo>
                <a:lnTo>
                  <a:pt x="0" y="38389"/>
                </a:lnTo>
                <a:lnTo>
                  <a:pt x="0" y="51831"/>
                </a:lnTo>
                <a:lnTo>
                  <a:pt x="960" y="57591"/>
                </a:lnTo>
                <a:lnTo>
                  <a:pt x="1920" y="63352"/>
                </a:lnTo>
                <a:lnTo>
                  <a:pt x="3840" y="68153"/>
                </a:lnTo>
                <a:lnTo>
                  <a:pt x="6720" y="72953"/>
                </a:lnTo>
                <a:lnTo>
                  <a:pt x="9601" y="76794"/>
                </a:lnTo>
                <a:lnTo>
                  <a:pt x="13441" y="80634"/>
                </a:lnTo>
                <a:lnTo>
                  <a:pt x="17282" y="83515"/>
                </a:lnTo>
                <a:lnTo>
                  <a:pt x="22082" y="85435"/>
                </a:lnTo>
                <a:lnTo>
                  <a:pt x="22082" y="39349"/>
                </a:lnTo>
                <a:lnTo>
                  <a:pt x="23042" y="35509"/>
                </a:lnTo>
                <a:lnTo>
                  <a:pt x="24002" y="32628"/>
                </a:lnTo>
                <a:lnTo>
                  <a:pt x="24963" y="29763"/>
                </a:lnTo>
                <a:lnTo>
                  <a:pt x="25907" y="26883"/>
                </a:lnTo>
                <a:lnTo>
                  <a:pt x="26883" y="23987"/>
                </a:lnTo>
                <a:lnTo>
                  <a:pt x="28803" y="22082"/>
                </a:lnTo>
                <a:lnTo>
                  <a:pt x="30723" y="20162"/>
                </a:lnTo>
                <a:lnTo>
                  <a:pt x="33588" y="19202"/>
                </a:lnTo>
                <a:lnTo>
                  <a:pt x="35524" y="18242"/>
                </a:lnTo>
                <a:lnTo>
                  <a:pt x="38404" y="17266"/>
                </a:lnTo>
                <a:lnTo>
                  <a:pt x="46085" y="17266"/>
                </a:lnTo>
                <a:lnTo>
                  <a:pt x="48950" y="18242"/>
                </a:lnTo>
                <a:lnTo>
                  <a:pt x="50871" y="19202"/>
                </a:lnTo>
                <a:lnTo>
                  <a:pt x="53751" y="20162"/>
                </a:lnTo>
                <a:lnTo>
                  <a:pt x="55671" y="22082"/>
                </a:lnTo>
                <a:lnTo>
                  <a:pt x="56631" y="24947"/>
                </a:lnTo>
                <a:lnTo>
                  <a:pt x="58552" y="26883"/>
                </a:lnTo>
                <a:lnTo>
                  <a:pt x="59512" y="29763"/>
                </a:lnTo>
                <a:lnTo>
                  <a:pt x="60472" y="33604"/>
                </a:lnTo>
                <a:lnTo>
                  <a:pt x="60472" y="36469"/>
                </a:lnTo>
                <a:lnTo>
                  <a:pt x="61432" y="40325"/>
                </a:lnTo>
                <a:lnTo>
                  <a:pt x="61432" y="47990"/>
                </a:lnTo>
                <a:lnTo>
                  <a:pt x="60472" y="51831"/>
                </a:lnTo>
                <a:lnTo>
                  <a:pt x="59512" y="54711"/>
                </a:lnTo>
                <a:lnTo>
                  <a:pt x="59512" y="58552"/>
                </a:lnTo>
                <a:lnTo>
                  <a:pt x="57591" y="61432"/>
                </a:lnTo>
                <a:lnTo>
                  <a:pt x="56631" y="63352"/>
                </a:lnTo>
                <a:lnTo>
                  <a:pt x="54711" y="65272"/>
                </a:lnTo>
                <a:lnTo>
                  <a:pt x="52791" y="67193"/>
                </a:lnTo>
                <a:lnTo>
                  <a:pt x="49911" y="69113"/>
                </a:lnTo>
                <a:lnTo>
                  <a:pt x="47990" y="7007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2" name="object 302"/>
          <p:cNvSpPr/>
          <p:nvPr/>
        </p:nvSpPr>
        <p:spPr>
          <a:xfrm>
            <a:off x="4505385" y="1931228"/>
            <a:ext cx="5760" cy="39364"/>
          </a:xfrm>
          <a:custGeom>
            <a:avLst/>
            <a:gdLst/>
            <a:ahLst/>
            <a:cxnLst/>
            <a:rect l="l" t="t" r="r" b="b"/>
            <a:pathLst>
              <a:path w="5760" h="39364">
                <a:moveTo>
                  <a:pt x="5760" y="39364"/>
                </a:moveTo>
                <a:lnTo>
                  <a:pt x="5760" y="17282"/>
                </a:lnTo>
                <a:lnTo>
                  <a:pt x="4800" y="15361"/>
                </a:lnTo>
                <a:lnTo>
                  <a:pt x="2880" y="12481"/>
                </a:lnTo>
                <a:lnTo>
                  <a:pt x="1920" y="9601"/>
                </a:lnTo>
                <a:lnTo>
                  <a:pt x="960" y="6720"/>
                </a:lnTo>
                <a:lnTo>
                  <a:pt x="960" y="2880"/>
                </a:lnTo>
                <a:lnTo>
                  <a:pt x="0" y="0"/>
                </a:lnTo>
                <a:lnTo>
                  <a:pt x="0" y="37444"/>
                </a:lnTo>
                <a:lnTo>
                  <a:pt x="5760" y="393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3" name="object 303"/>
          <p:cNvSpPr/>
          <p:nvPr/>
        </p:nvSpPr>
        <p:spPr>
          <a:xfrm>
            <a:off x="4585060" y="1883237"/>
            <a:ext cx="74874" cy="86395"/>
          </a:xfrm>
          <a:custGeom>
            <a:avLst/>
            <a:gdLst/>
            <a:ahLst/>
            <a:cxnLst/>
            <a:rect l="l" t="t" r="r" b="b"/>
            <a:pathLst>
              <a:path w="74874" h="86395">
                <a:moveTo>
                  <a:pt x="54711" y="85435"/>
                </a:moveTo>
                <a:lnTo>
                  <a:pt x="55671" y="86395"/>
                </a:lnTo>
                <a:lnTo>
                  <a:pt x="71993" y="86395"/>
                </a:lnTo>
                <a:lnTo>
                  <a:pt x="72953" y="85435"/>
                </a:lnTo>
                <a:lnTo>
                  <a:pt x="73913" y="85435"/>
                </a:lnTo>
                <a:lnTo>
                  <a:pt x="74874" y="84475"/>
                </a:lnTo>
                <a:lnTo>
                  <a:pt x="74874" y="23987"/>
                </a:lnTo>
                <a:lnTo>
                  <a:pt x="73913" y="20162"/>
                </a:lnTo>
                <a:lnTo>
                  <a:pt x="71993" y="16322"/>
                </a:lnTo>
                <a:lnTo>
                  <a:pt x="71033" y="12481"/>
                </a:lnTo>
                <a:lnTo>
                  <a:pt x="68153" y="9601"/>
                </a:lnTo>
                <a:lnTo>
                  <a:pt x="66233" y="6720"/>
                </a:lnTo>
                <a:lnTo>
                  <a:pt x="63352" y="3840"/>
                </a:lnTo>
                <a:lnTo>
                  <a:pt x="59512" y="1920"/>
                </a:lnTo>
                <a:lnTo>
                  <a:pt x="55671" y="960"/>
                </a:lnTo>
                <a:lnTo>
                  <a:pt x="51831" y="0"/>
                </a:lnTo>
                <a:lnTo>
                  <a:pt x="41269" y="0"/>
                </a:lnTo>
                <a:lnTo>
                  <a:pt x="36469" y="960"/>
                </a:lnTo>
                <a:lnTo>
                  <a:pt x="31683" y="2880"/>
                </a:lnTo>
                <a:lnTo>
                  <a:pt x="27843" y="5760"/>
                </a:lnTo>
                <a:lnTo>
                  <a:pt x="23042" y="8641"/>
                </a:lnTo>
                <a:lnTo>
                  <a:pt x="19202" y="13441"/>
                </a:lnTo>
                <a:lnTo>
                  <a:pt x="19202" y="3840"/>
                </a:lnTo>
                <a:lnTo>
                  <a:pt x="18242" y="3840"/>
                </a:lnTo>
                <a:lnTo>
                  <a:pt x="18242" y="2880"/>
                </a:lnTo>
                <a:lnTo>
                  <a:pt x="17282" y="1920"/>
                </a:lnTo>
                <a:lnTo>
                  <a:pt x="15361" y="1920"/>
                </a:lnTo>
                <a:lnTo>
                  <a:pt x="14401" y="960"/>
                </a:lnTo>
                <a:lnTo>
                  <a:pt x="4800" y="960"/>
                </a:lnTo>
                <a:lnTo>
                  <a:pt x="384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84475"/>
                </a:lnTo>
                <a:lnTo>
                  <a:pt x="960" y="85435"/>
                </a:lnTo>
                <a:lnTo>
                  <a:pt x="1920" y="85435"/>
                </a:lnTo>
                <a:lnTo>
                  <a:pt x="2880" y="86395"/>
                </a:lnTo>
                <a:lnTo>
                  <a:pt x="19202" y="86395"/>
                </a:lnTo>
                <a:lnTo>
                  <a:pt x="20162" y="85435"/>
                </a:lnTo>
                <a:lnTo>
                  <a:pt x="21122" y="85435"/>
                </a:lnTo>
                <a:lnTo>
                  <a:pt x="21122" y="84475"/>
                </a:lnTo>
                <a:lnTo>
                  <a:pt x="22067" y="84475"/>
                </a:lnTo>
                <a:lnTo>
                  <a:pt x="22067" y="30708"/>
                </a:lnTo>
                <a:lnTo>
                  <a:pt x="24963" y="26883"/>
                </a:lnTo>
                <a:lnTo>
                  <a:pt x="27843" y="23987"/>
                </a:lnTo>
                <a:lnTo>
                  <a:pt x="30723" y="22082"/>
                </a:lnTo>
                <a:lnTo>
                  <a:pt x="33588" y="20162"/>
                </a:lnTo>
                <a:lnTo>
                  <a:pt x="36469" y="19202"/>
                </a:lnTo>
                <a:lnTo>
                  <a:pt x="44150" y="19202"/>
                </a:lnTo>
                <a:lnTo>
                  <a:pt x="45110" y="20162"/>
                </a:lnTo>
                <a:lnTo>
                  <a:pt x="47030" y="21107"/>
                </a:lnTo>
                <a:lnTo>
                  <a:pt x="48950" y="22082"/>
                </a:lnTo>
                <a:lnTo>
                  <a:pt x="49910" y="23987"/>
                </a:lnTo>
                <a:lnTo>
                  <a:pt x="50871" y="24947"/>
                </a:lnTo>
                <a:lnTo>
                  <a:pt x="51831" y="26883"/>
                </a:lnTo>
                <a:lnTo>
                  <a:pt x="51831" y="29763"/>
                </a:lnTo>
                <a:lnTo>
                  <a:pt x="52791" y="31668"/>
                </a:lnTo>
                <a:lnTo>
                  <a:pt x="52791" y="84475"/>
                </a:lnTo>
                <a:lnTo>
                  <a:pt x="53751" y="84475"/>
                </a:lnTo>
                <a:lnTo>
                  <a:pt x="53751" y="85435"/>
                </a:lnTo>
                <a:lnTo>
                  <a:pt x="54711" y="8543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4" name="object 304"/>
          <p:cNvSpPr/>
          <p:nvPr/>
        </p:nvSpPr>
        <p:spPr>
          <a:xfrm>
            <a:off x="4675296" y="1915866"/>
            <a:ext cx="45110" cy="18242"/>
          </a:xfrm>
          <a:custGeom>
            <a:avLst/>
            <a:gdLst/>
            <a:ahLst/>
            <a:cxnLst/>
            <a:rect l="l" t="t" r="r" b="b"/>
            <a:pathLst>
              <a:path w="45110" h="18242">
                <a:moveTo>
                  <a:pt x="960" y="1920"/>
                </a:moveTo>
                <a:lnTo>
                  <a:pt x="960" y="3840"/>
                </a:lnTo>
                <a:lnTo>
                  <a:pt x="0" y="5760"/>
                </a:lnTo>
                <a:lnTo>
                  <a:pt x="0" y="12481"/>
                </a:lnTo>
                <a:lnTo>
                  <a:pt x="960" y="15361"/>
                </a:lnTo>
                <a:lnTo>
                  <a:pt x="960" y="16322"/>
                </a:lnTo>
                <a:lnTo>
                  <a:pt x="1920" y="18242"/>
                </a:lnTo>
                <a:lnTo>
                  <a:pt x="42245" y="18242"/>
                </a:lnTo>
                <a:lnTo>
                  <a:pt x="44150" y="17282"/>
                </a:lnTo>
                <a:lnTo>
                  <a:pt x="44150" y="16322"/>
                </a:lnTo>
                <a:lnTo>
                  <a:pt x="45110" y="15361"/>
                </a:lnTo>
                <a:lnTo>
                  <a:pt x="45110" y="2880"/>
                </a:lnTo>
                <a:lnTo>
                  <a:pt x="44150" y="1920"/>
                </a:lnTo>
                <a:lnTo>
                  <a:pt x="43205" y="975"/>
                </a:lnTo>
                <a:lnTo>
                  <a:pt x="42245" y="0"/>
                </a:lnTo>
                <a:lnTo>
                  <a:pt x="2880" y="0"/>
                </a:lnTo>
                <a:lnTo>
                  <a:pt x="1920" y="975"/>
                </a:lnTo>
                <a:lnTo>
                  <a:pt x="960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5" name="object 305"/>
          <p:cNvSpPr/>
          <p:nvPr/>
        </p:nvSpPr>
        <p:spPr>
          <a:xfrm>
            <a:off x="4731928" y="1883237"/>
            <a:ext cx="60487" cy="88315"/>
          </a:xfrm>
          <a:custGeom>
            <a:avLst/>
            <a:gdLst/>
            <a:ahLst/>
            <a:cxnLst/>
            <a:rect l="l" t="t" r="r" b="b"/>
            <a:pathLst>
              <a:path w="60487" h="88315">
                <a:moveTo>
                  <a:pt x="27843" y="0"/>
                </a:moveTo>
                <a:lnTo>
                  <a:pt x="23042" y="0"/>
                </a:lnTo>
                <a:lnTo>
                  <a:pt x="19202" y="1920"/>
                </a:lnTo>
                <a:lnTo>
                  <a:pt x="15361" y="2880"/>
                </a:lnTo>
                <a:lnTo>
                  <a:pt x="11521" y="4800"/>
                </a:lnTo>
                <a:lnTo>
                  <a:pt x="8641" y="6720"/>
                </a:lnTo>
                <a:lnTo>
                  <a:pt x="6720" y="8641"/>
                </a:lnTo>
                <a:lnTo>
                  <a:pt x="3840" y="11521"/>
                </a:lnTo>
                <a:lnTo>
                  <a:pt x="2880" y="14401"/>
                </a:lnTo>
                <a:lnTo>
                  <a:pt x="960" y="18242"/>
                </a:lnTo>
                <a:lnTo>
                  <a:pt x="960" y="31668"/>
                </a:lnTo>
                <a:lnTo>
                  <a:pt x="1920" y="34549"/>
                </a:lnTo>
                <a:lnTo>
                  <a:pt x="2880" y="37444"/>
                </a:lnTo>
                <a:lnTo>
                  <a:pt x="4800" y="39349"/>
                </a:lnTo>
                <a:lnTo>
                  <a:pt x="6720" y="41269"/>
                </a:lnTo>
                <a:lnTo>
                  <a:pt x="8641" y="43190"/>
                </a:lnTo>
                <a:lnTo>
                  <a:pt x="10561" y="45110"/>
                </a:lnTo>
                <a:lnTo>
                  <a:pt x="12481" y="46070"/>
                </a:lnTo>
                <a:lnTo>
                  <a:pt x="14401" y="47030"/>
                </a:lnTo>
                <a:lnTo>
                  <a:pt x="17282" y="48950"/>
                </a:lnTo>
                <a:lnTo>
                  <a:pt x="19202" y="49910"/>
                </a:lnTo>
                <a:lnTo>
                  <a:pt x="22082" y="50871"/>
                </a:lnTo>
                <a:lnTo>
                  <a:pt x="24002" y="51831"/>
                </a:lnTo>
                <a:lnTo>
                  <a:pt x="26883" y="51831"/>
                </a:lnTo>
                <a:lnTo>
                  <a:pt x="28803" y="52791"/>
                </a:lnTo>
                <a:lnTo>
                  <a:pt x="30723" y="53751"/>
                </a:lnTo>
                <a:lnTo>
                  <a:pt x="32644" y="54711"/>
                </a:lnTo>
                <a:lnTo>
                  <a:pt x="34564" y="55671"/>
                </a:lnTo>
                <a:lnTo>
                  <a:pt x="35524" y="56631"/>
                </a:lnTo>
                <a:lnTo>
                  <a:pt x="36484" y="58552"/>
                </a:lnTo>
                <a:lnTo>
                  <a:pt x="38404" y="59512"/>
                </a:lnTo>
                <a:lnTo>
                  <a:pt x="38404" y="65272"/>
                </a:lnTo>
                <a:lnTo>
                  <a:pt x="37444" y="67193"/>
                </a:lnTo>
                <a:lnTo>
                  <a:pt x="37444" y="68153"/>
                </a:lnTo>
                <a:lnTo>
                  <a:pt x="36484" y="69113"/>
                </a:lnTo>
                <a:lnTo>
                  <a:pt x="34564" y="70073"/>
                </a:lnTo>
                <a:lnTo>
                  <a:pt x="33604" y="70073"/>
                </a:lnTo>
                <a:lnTo>
                  <a:pt x="32644" y="71033"/>
                </a:lnTo>
                <a:lnTo>
                  <a:pt x="30723" y="71033"/>
                </a:lnTo>
                <a:lnTo>
                  <a:pt x="29763" y="71993"/>
                </a:lnTo>
                <a:lnTo>
                  <a:pt x="19202" y="71993"/>
                </a:lnTo>
                <a:lnTo>
                  <a:pt x="17282" y="71033"/>
                </a:lnTo>
                <a:lnTo>
                  <a:pt x="14401" y="70073"/>
                </a:lnTo>
                <a:lnTo>
                  <a:pt x="12481" y="69113"/>
                </a:lnTo>
                <a:lnTo>
                  <a:pt x="10561" y="68153"/>
                </a:lnTo>
                <a:lnTo>
                  <a:pt x="8641" y="67193"/>
                </a:lnTo>
                <a:lnTo>
                  <a:pt x="6720" y="67193"/>
                </a:lnTo>
                <a:lnTo>
                  <a:pt x="5760" y="66233"/>
                </a:lnTo>
                <a:lnTo>
                  <a:pt x="4800" y="65272"/>
                </a:lnTo>
                <a:lnTo>
                  <a:pt x="960" y="65272"/>
                </a:lnTo>
                <a:lnTo>
                  <a:pt x="960" y="67193"/>
                </a:lnTo>
                <a:lnTo>
                  <a:pt x="0" y="68153"/>
                </a:lnTo>
                <a:lnTo>
                  <a:pt x="0" y="77754"/>
                </a:lnTo>
                <a:lnTo>
                  <a:pt x="960" y="78714"/>
                </a:lnTo>
                <a:lnTo>
                  <a:pt x="960" y="80634"/>
                </a:lnTo>
                <a:lnTo>
                  <a:pt x="1920" y="81594"/>
                </a:lnTo>
                <a:lnTo>
                  <a:pt x="2880" y="82555"/>
                </a:lnTo>
                <a:lnTo>
                  <a:pt x="3840" y="83515"/>
                </a:lnTo>
                <a:lnTo>
                  <a:pt x="4800" y="83515"/>
                </a:lnTo>
                <a:lnTo>
                  <a:pt x="6720" y="84475"/>
                </a:lnTo>
                <a:lnTo>
                  <a:pt x="8641" y="85435"/>
                </a:lnTo>
                <a:lnTo>
                  <a:pt x="10561" y="85435"/>
                </a:lnTo>
                <a:lnTo>
                  <a:pt x="12481" y="86395"/>
                </a:lnTo>
                <a:lnTo>
                  <a:pt x="15361" y="87355"/>
                </a:lnTo>
                <a:lnTo>
                  <a:pt x="17282" y="87355"/>
                </a:lnTo>
                <a:lnTo>
                  <a:pt x="20162" y="88315"/>
                </a:lnTo>
                <a:lnTo>
                  <a:pt x="30723" y="88315"/>
                </a:lnTo>
                <a:lnTo>
                  <a:pt x="35524" y="87355"/>
                </a:lnTo>
                <a:lnTo>
                  <a:pt x="39364" y="86395"/>
                </a:lnTo>
                <a:lnTo>
                  <a:pt x="44165" y="85435"/>
                </a:lnTo>
                <a:lnTo>
                  <a:pt x="48005" y="83515"/>
                </a:lnTo>
                <a:lnTo>
                  <a:pt x="50886" y="81594"/>
                </a:lnTo>
                <a:lnTo>
                  <a:pt x="53766" y="78714"/>
                </a:lnTo>
                <a:lnTo>
                  <a:pt x="55686" y="75834"/>
                </a:lnTo>
                <a:lnTo>
                  <a:pt x="57607" y="72953"/>
                </a:lnTo>
                <a:lnTo>
                  <a:pt x="59527" y="69113"/>
                </a:lnTo>
                <a:lnTo>
                  <a:pt x="60487" y="65272"/>
                </a:lnTo>
                <a:lnTo>
                  <a:pt x="60487" y="57591"/>
                </a:lnTo>
                <a:lnTo>
                  <a:pt x="59527" y="54711"/>
                </a:lnTo>
                <a:lnTo>
                  <a:pt x="58567" y="51831"/>
                </a:lnTo>
                <a:lnTo>
                  <a:pt x="57607" y="48950"/>
                </a:lnTo>
                <a:lnTo>
                  <a:pt x="55686" y="47030"/>
                </a:lnTo>
                <a:lnTo>
                  <a:pt x="53766" y="45110"/>
                </a:lnTo>
                <a:lnTo>
                  <a:pt x="51846" y="43190"/>
                </a:lnTo>
                <a:lnTo>
                  <a:pt x="49926" y="41269"/>
                </a:lnTo>
                <a:lnTo>
                  <a:pt x="48005" y="40325"/>
                </a:lnTo>
                <a:lnTo>
                  <a:pt x="45125" y="39349"/>
                </a:lnTo>
                <a:lnTo>
                  <a:pt x="43205" y="37444"/>
                </a:lnTo>
                <a:lnTo>
                  <a:pt x="40325" y="36469"/>
                </a:lnTo>
                <a:lnTo>
                  <a:pt x="38404" y="35509"/>
                </a:lnTo>
                <a:lnTo>
                  <a:pt x="35524" y="34549"/>
                </a:lnTo>
                <a:lnTo>
                  <a:pt x="33604" y="34549"/>
                </a:lnTo>
                <a:lnTo>
                  <a:pt x="31683" y="33604"/>
                </a:lnTo>
                <a:lnTo>
                  <a:pt x="28803" y="32628"/>
                </a:lnTo>
                <a:lnTo>
                  <a:pt x="27843" y="31668"/>
                </a:lnTo>
                <a:lnTo>
                  <a:pt x="25923" y="30708"/>
                </a:lnTo>
                <a:lnTo>
                  <a:pt x="24002" y="29763"/>
                </a:lnTo>
                <a:lnTo>
                  <a:pt x="23042" y="27828"/>
                </a:lnTo>
                <a:lnTo>
                  <a:pt x="22082" y="26883"/>
                </a:lnTo>
                <a:lnTo>
                  <a:pt x="21122" y="24947"/>
                </a:lnTo>
                <a:lnTo>
                  <a:pt x="21122" y="22082"/>
                </a:lnTo>
                <a:lnTo>
                  <a:pt x="22082" y="21107"/>
                </a:lnTo>
                <a:lnTo>
                  <a:pt x="22082" y="20162"/>
                </a:lnTo>
                <a:lnTo>
                  <a:pt x="23042" y="19202"/>
                </a:lnTo>
                <a:lnTo>
                  <a:pt x="23042" y="18242"/>
                </a:lnTo>
                <a:lnTo>
                  <a:pt x="24002" y="17266"/>
                </a:lnTo>
                <a:lnTo>
                  <a:pt x="24963" y="17266"/>
                </a:lnTo>
                <a:lnTo>
                  <a:pt x="26883" y="16322"/>
                </a:lnTo>
                <a:lnTo>
                  <a:pt x="27843" y="16322"/>
                </a:lnTo>
                <a:lnTo>
                  <a:pt x="29763" y="15361"/>
                </a:lnTo>
                <a:lnTo>
                  <a:pt x="38404" y="15361"/>
                </a:lnTo>
                <a:lnTo>
                  <a:pt x="40325" y="16322"/>
                </a:lnTo>
                <a:lnTo>
                  <a:pt x="43205" y="17266"/>
                </a:lnTo>
                <a:lnTo>
                  <a:pt x="45125" y="17266"/>
                </a:lnTo>
                <a:lnTo>
                  <a:pt x="46085" y="18242"/>
                </a:lnTo>
                <a:lnTo>
                  <a:pt x="48005" y="19202"/>
                </a:lnTo>
                <a:lnTo>
                  <a:pt x="49926" y="19202"/>
                </a:lnTo>
                <a:lnTo>
                  <a:pt x="50886" y="20162"/>
                </a:lnTo>
                <a:lnTo>
                  <a:pt x="51846" y="21107"/>
                </a:lnTo>
                <a:lnTo>
                  <a:pt x="54726" y="21107"/>
                </a:lnTo>
                <a:lnTo>
                  <a:pt x="54726" y="19202"/>
                </a:lnTo>
                <a:lnTo>
                  <a:pt x="55686" y="19202"/>
                </a:lnTo>
                <a:lnTo>
                  <a:pt x="55686" y="7680"/>
                </a:lnTo>
                <a:lnTo>
                  <a:pt x="54726" y="6720"/>
                </a:lnTo>
                <a:lnTo>
                  <a:pt x="54726" y="5760"/>
                </a:lnTo>
                <a:lnTo>
                  <a:pt x="53766" y="4800"/>
                </a:lnTo>
                <a:lnTo>
                  <a:pt x="52806" y="3840"/>
                </a:lnTo>
                <a:lnTo>
                  <a:pt x="51846" y="3840"/>
                </a:lnTo>
                <a:lnTo>
                  <a:pt x="50886" y="2880"/>
                </a:lnTo>
                <a:lnTo>
                  <a:pt x="49926" y="2880"/>
                </a:lnTo>
                <a:lnTo>
                  <a:pt x="48005" y="1920"/>
                </a:lnTo>
                <a:lnTo>
                  <a:pt x="46085" y="1920"/>
                </a:lnTo>
                <a:lnTo>
                  <a:pt x="44165" y="960"/>
                </a:lnTo>
                <a:lnTo>
                  <a:pt x="42245" y="960"/>
                </a:lnTo>
                <a:lnTo>
                  <a:pt x="39364" y="0"/>
                </a:lnTo>
                <a:lnTo>
                  <a:pt x="27843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6" name="object 306"/>
          <p:cNvSpPr/>
          <p:nvPr/>
        </p:nvSpPr>
        <p:spPr>
          <a:xfrm>
            <a:off x="4842327" y="1951390"/>
            <a:ext cx="6720" cy="19202"/>
          </a:xfrm>
          <a:custGeom>
            <a:avLst/>
            <a:gdLst/>
            <a:ahLst/>
            <a:cxnLst/>
            <a:rect l="l" t="t" r="r" b="b"/>
            <a:pathLst>
              <a:path w="6720" h="19202">
                <a:moveTo>
                  <a:pt x="2880" y="960"/>
                </a:moveTo>
                <a:lnTo>
                  <a:pt x="0" y="0"/>
                </a:lnTo>
                <a:lnTo>
                  <a:pt x="960" y="18242"/>
                </a:lnTo>
                <a:lnTo>
                  <a:pt x="2880" y="19202"/>
                </a:lnTo>
                <a:lnTo>
                  <a:pt x="4800" y="19202"/>
                </a:lnTo>
                <a:lnTo>
                  <a:pt x="6720" y="960"/>
                </a:lnTo>
                <a:lnTo>
                  <a:pt x="2880" y="9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7" name="object 307"/>
          <p:cNvSpPr/>
          <p:nvPr/>
        </p:nvSpPr>
        <p:spPr>
          <a:xfrm>
            <a:off x="4808738" y="1883237"/>
            <a:ext cx="78714" cy="118079"/>
          </a:xfrm>
          <a:custGeom>
            <a:avLst/>
            <a:gdLst/>
            <a:ahLst/>
            <a:cxnLst/>
            <a:rect l="l" t="t" r="r" b="b"/>
            <a:pathLst>
              <a:path w="78714" h="118079">
                <a:moveTo>
                  <a:pt x="38389" y="87355"/>
                </a:moveTo>
                <a:lnTo>
                  <a:pt x="40309" y="88315"/>
                </a:lnTo>
                <a:lnTo>
                  <a:pt x="50871" y="88315"/>
                </a:lnTo>
                <a:lnTo>
                  <a:pt x="55671" y="87355"/>
                </a:lnTo>
                <a:lnTo>
                  <a:pt x="59512" y="85435"/>
                </a:lnTo>
                <a:lnTo>
                  <a:pt x="64312" y="82555"/>
                </a:lnTo>
                <a:lnTo>
                  <a:pt x="67193" y="79674"/>
                </a:lnTo>
                <a:lnTo>
                  <a:pt x="70073" y="75834"/>
                </a:lnTo>
                <a:lnTo>
                  <a:pt x="72953" y="71993"/>
                </a:lnTo>
                <a:lnTo>
                  <a:pt x="75834" y="67193"/>
                </a:lnTo>
                <a:lnTo>
                  <a:pt x="76794" y="61432"/>
                </a:lnTo>
                <a:lnTo>
                  <a:pt x="78714" y="55671"/>
                </a:lnTo>
                <a:lnTo>
                  <a:pt x="78714" y="31668"/>
                </a:lnTo>
                <a:lnTo>
                  <a:pt x="77754" y="25923"/>
                </a:lnTo>
                <a:lnTo>
                  <a:pt x="75834" y="21107"/>
                </a:lnTo>
                <a:lnTo>
                  <a:pt x="73913" y="16322"/>
                </a:lnTo>
                <a:lnTo>
                  <a:pt x="71993" y="12481"/>
                </a:lnTo>
                <a:lnTo>
                  <a:pt x="69113" y="8641"/>
                </a:lnTo>
                <a:lnTo>
                  <a:pt x="66233" y="4800"/>
                </a:lnTo>
                <a:lnTo>
                  <a:pt x="61432" y="2880"/>
                </a:lnTo>
                <a:lnTo>
                  <a:pt x="57591" y="960"/>
                </a:lnTo>
                <a:lnTo>
                  <a:pt x="52791" y="0"/>
                </a:lnTo>
                <a:lnTo>
                  <a:pt x="42230" y="0"/>
                </a:lnTo>
                <a:lnTo>
                  <a:pt x="39349" y="960"/>
                </a:lnTo>
                <a:lnTo>
                  <a:pt x="36469" y="960"/>
                </a:lnTo>
                <a:lnTo>
                  <a:pt x="34549" y="1920"/>
                </a:lnTo>
                <a:lnTo>
                  <a:pt x="32628" y="2880"/>
                </a:lnTo>
                <a:lnTo>
                  <a:pt x="29748" y="4800"/>
                </a:lnTo>
                <a:lnTo>
                  <a:pt x="27828" y="5760"/>
                </a:lnTo>
                <a:lnTo>
                  <a:pt x="25907" y="7680"/>
                </a:lnTo>
                <a:lnTo>
                  <a:pt x="23027" y="9601"/>
                </a:lnTo>
                <a:lnTo>
                  <a:pt x="21107" y="11521"/>
                </a:lnTo>
                <a:lnTo>
                  <a:pt x="19187" y="13441"/>
                </a:lnTo>
                <a:lnTo>
                  <a:pt x="19187" y="3840"/>
                </a:lnTo>
                <a:lnTo>
                  <a:pt x="18227" y="3840"/>
                </a:lnTo>
                <a:lnTo>
                  <a:pt x="18227" y="2880"/>
                </a:lnTo>
                <a:lnTo>
                  <a:pt x="17266" y="1920"/>
                </a:lnTo>
                <a:lnTo>
                  <a:pt x="15346" y="1920"/>
                </a:lnTo>
                <a:lnTo>
                  <a:pt x="13426" y="960"/>
                </a:lnTo>
                <a:lnTo>
                  <a:pt x="4785" y="960"/>
                </a:lnTo>
                <a:lnTo>
                  <a:pt x="3840" y="1920"/>
                </a:lnTo>
                <a:lnTo>
                  <a:pt x="944" y="1920"/>
                </a:lnTo>
                <a:lnTo>
                  <a:pt x="944" y="2880"/>
                </a:lnTo>
                <a:lnTo>
                  <a:pt x="0" y="2880"/>
                </a:lnTo>
                <a:lnTo>
                  <a:pt x="0" y="115183"/>
                </a:lnTo>
                <a:lnTo>
                  <a:pt x="944" y="116159"/>
                </a:lnTo>
                <a:lnTo>
                  <a:pt x="1904" y="117119"/>
                </a:lnTo>
                <a:lnTo>
                  <a:pt x="2880" y="117119"/>
                </a:lnTo>
                <a:lnTo>
                  <a:pt x="4785" y="118079"/>
                </a:lnTo>
                <a:lnTo>
                  <a:pt x="18227" y="118079"/>
                </a:lnTo>
                <a:lnTo>
                  <a:pt x="19187" y="117119"/>
                </a:lnTo>
                <a:lnTo>
                  <a:pt x="21107" y="117119"/>
                </a:lnTo>
                <a:lnTo>
                  <a:pt x="21107" y="116159"/>
                </a:lnTo>
                <a:lnTo>
                  <a:pt x="22067" y="116159"/>
                </a:lnTo>
                <a:lnTo>
                  <a:pt x="22067" y="77754"/>
                </a:lnTo>
                <a:lnTo>
                  <a:pt x="23987" y="78714"/>
                </a:lnTo>
                <a:lnTo>
                  <a:pt x="25907" y="80634"/>
                </a:lnTo>
                <a:lnTo>
                  <a:pt x="27828" y="82555"/>
                </a:lnTo>
                <a:lnTo>
                  <a:pt x="29748" y="83515"/>
                </a:lnTo>
                <a:lnTo>
                  <a:pt x="31668" y="84475"/>
                </a:lnTo>
                <a:lnTo>
                  <a:pt x="32628" y="85435"/>
                </a:lnTo>
                <a:lnTo>
                  <a:pt x="34549" y="86395"/>
                </a:lnTo>
                <a:lnTo>
                  <a:pt x="33588" y="68153"/>
                </a:lnTo>
                <a:lnTo>
                  <a:pt x="30708" y="66233"/>
                </a:lnTo>
                <a:lnTo>
                  <a:pt x="27828" y="64312"/>
                </a:lnTo>
                <a:lnTo>
                  <a:pt x="24947" y="60472"/>
                </a:lnTo>
                <a:lnTo>
                  <a:pt x="22067" y="56631"/>
                </a:lnTo>
                <a:lnTo>
                  <a:pt x="22067" y="30708"/>
                </a:lnTo>
                <a:lnTo>
                  <a:pt x="23987" y="28788"/>
                </a:lnTo>
                <a:lnTo>
                  <a:pt x="25907" y="26883"/>
                </a:lnTo>
                <a:lnTo>
                  <a:pt x="26868" y="24947"/>
                </a:lnTo>
                <a:lnTo>
                  <a:pt x="28788" y="23987"/>
                </a:lnTo>
                <a:lnTo>
                  <a:pt x="30708" y="22082"/>
                </a:lnTo>
                <a:lnTo>
                  <a:pt x="31668" y="21107"/>
                </a:lnTo>
                <a:lnTo>
                  <a:pt x="33588" y="20162"/>
                </a:lnTo>
                <a:lnTo>
                  <a:pt x="34549" y="19202"/>
                </a:lnTo>
                <a:lnTo>
                  <a:pt x="37429" y="19202"/>
                </a:lnTo>
                <a:lnTo>
                  <a:pt x="39349" y="18242"/>
                </a:lnTo>
                <a:lnTo>
                  <a:pt x="43190" y="18242"/>
                </a:lnTo>
                <a:lnTo>
                  <a:pt x="46070" y="19202"/>
                </a:lnTo>
                <a:lnTo>
                  <a:pt x="47990" y="21107"/>
                </a:lnTo>
                <a:lnTo>
                  <a:pt x="49911" y="22082"/>
                </a:lnTo>
                <a:lnTo>
                  <a:pt x="51831" y="23987"/>
                </a:lnTo>
                <a:lnTo>
                  <a:pt x="52791" y="26883"/>
                </a:lnTo>
                <a:lnTo>
                  <a:pt x="53751" y="28788"/>
                </a:lnTo>
                <a:lnTo>
                  <a:pt x="54711" y="31668"/>
                </a:lnTo>
                <a:lnTo>
                  <a:pt x="55671" y="34549"/>
                </a:lnTo>
                <a:lnTo>
                  <a:pt x="55671" y="49910"/>
                </a:lnTo>
                <a:lnTo>
                  <a:pt x="54711" y="53751"/>
                </a:lnTo>
                <a:lnTo>
                  <a:pt x="54711" y="56631"/>
                </a:lnTo>
                <a:lnTo>
                  <a:pt x="53751" y="59512"/>
                </a:lnTo>
                <a:lnTo>
                  <a:pt x="51831" y="61432"/>
                </a:lnTo>
                <a:lnTo>
                  <a:pt x="50871" y="63352"/>
                </a:lnTo>
                <a:lnTo>
                  <a:pt x="48950" y="65272"/>
                </a:lnTo>
                <a:lnTo>
                  <a:pt x="47030" y="67193"/>
                </a:lnTo>
                <a:lnTo>
                  <a:pt x="45110" y="68153"/>
                </a:lnTo>
                <a:lnTo>
                  <a:pt x="43190" y="69113"/>
                </a:lnTo>
                <a:lnTo>
                  <a:pt x="40309" y="69113"/>
                </a:lnTo>
                <a:lnTo>
                  <a:pt x="38389" y="8735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8" name="object 308"/>
          <p:cNvSpPr/>
          <p:nvPr/>
        </p:nvSpPr>
        <p:spPr>
          <a:xfrm>
            <a:off x="4900879" y="1886117"/>
            <a:ext cx="73929" cy="85435"/>
          </a:xfrm>
          <a:custGeom>
            <a:avLst/>
            <a:gdLst/>
            <a:ahLst/>
            <a:cxnLst/>
            <a:rect l="l" t="t" r="r" b="b"/>
            <a:pathLst>
              <a:path w="73929" h="85435">
                <a:moveTo>
                  <a:pt x="975" y="55671"/>
                </a:moveTo>
                <a:lnTo>
                  <a:pt x="2895" y="61432"/>
                </a:lnTo>
                <a:lnTo>
                  <a:pt x="4815" y="66233"/>
                </a:lnTo>
                <a:lnTo>
                  <a:pt x="6720" y="71033"/>
                </a:lnTo>
                <a:lnTo>
                  <a:pt x="10561" y="74874"/>
                </a:lnTo>
                <a:lnTo>
                  <a:pt x="14401" y="78714"/>
                </a:lnTo>
                <a:lnTo>
                  <a:pt x="18242" y="80634"/>
                </a:lnTo>
                <a:lnTo>
                  <a:pt x="24002" y="82555"/>
                </a:lnTo>
                <a:lnTo>
                  <a:pt x="28803" y="84475"/>
                </a:lnTo>
                <a:lnTo>
                  <a:pt x="35524" y="85435"/>
                </a:lnTo>
                <a:lnTo>
                  <a:pt x="49926" y="85435"/>
                </a:lnTo>
                <a:lnTo>
                  <a:pt x="52806" y="84475"/>
                </a:lnTo>
                <a:lnTo>
                  <a:pt x="56647" y="83515"/>
                </a:lnTo>
                <a:lnTo>
                  <a:pt x="59527" y="83515"/>
                </a:lnTo>
                <a:lnTo>
                  <a:pt x="62407" y="82555"/>
                </a:lnTo>
                <a:lnTo>
                  <a:pt x="65288" y="82555"/>
                </a:lnTo>
                <a:lnTo>
                  <a:pt x="67208" y="81594"/>
                </a:lnTo>
                <a:lnTo>
                  <a:pt x="69128" y="80634"/>
                </a:lnTo>
                <a:lnTo>
                  <a:pt x="71048" y="79674"/>
                </a:lnTo>
                <a:lnTo>
                  <a:pt x="72009" y="79674"/>
                </a:lnTo>
                <a:lnTo>
                  <a:pt x="72009" y="78714"/>
                </a:lnTo>
                <a:lnTo>
                  <a:pt x="72969" y="77754"/>
                </a:lnTo>
                <a:lnTo>
                  <a:pt x="72969" y="75834"/>
                </a:lnTo>
                <a:lnTo>
                  <a:pt x="73929" y="75834"/>
                </a:lnTo>
                <a:lnTo>
                  <a:pt x="73929" y="66233"/>
                </a:lnTo>
                <a:lnTo>
                  <a:pt x="72969" y="65272"/>
                </a:lnTo>
                <a:lnTo>
                  <a:pt x="72969" y="63352"/>
                </a:lnTo>
                <a:lnTo>
                  <a:pt x="69128" y="63352"/>
                </a:lnTo>
                <a:lnTo>
                  <a:pt x="67208" y="64312"/>
                </a:lnTo>
                <a:lnTo>
                  <a:pt x="66248" y="64312"/>
                </a:lnTo>
                <a:lnTo>
                  <a:pt x="64328" y="65272"/>
                </a:lnTo>
                <a:lnTo>
                  <a:pt x="62407" y="66233"/>
                </a:lnTo>
                <a:lnTo>
                  <a:pt x="60487" y="66233"/>
                </a:lnTo>
                <a:lnTo>
                  <a:pt x="57607" y="67193"/>
                </a:lnTo>
                <a:lnTo>
                  <a:pt x="54726" y="68153"/>
                </a:lnTo>
                <a:lnTo>
                  <a:pt x="37444" y="68153"/>
                </a:lnTo>
                <a:lnTo>
                  <a:pt x="34564" y="67193"/>
                </a:lnTo>
                <a:lnTo>
                  <a:pt x="31683" y="66233"/>
                </a:lnTo>
                <a:lnTo>
                  <a:pt x="29763" y="64312"/>
                </a:lnTo>
                <a:lnTo>
                  <a:pt x="27843" y="62392"/>
                </a:lnTo>
                <a:lnTo>
                  <a:pt x="25923" y="60472"/>
                </a:lnTo>
                <a:lnTo>
                  <a:pt x="24963" y="58552"/>
                </a:lnTo>
                <a:lnTo>
                  <a:pt x="24002" y="55671"/>
                </a:lnTo>
                <a:lnTo>
                  <a:pt x="23042" y="52791"/>
                </a:lnTo>
                <a:lnTo>
                  <a:pt x="23042" y="26883"/>
                </a:lnTo>
                <a:lnTo>
                  <a:pt x="24002" y="24947"/>
                </a:lnTo>
                <a:lnTo>
                  <a:pt x="23042" y="0"/>
                </a:lnTo>
                <a:lnTo>
                  <a:pt x="18242" y="1920"/>
                </a:lnTo>
                <a:lnTo>
                  <a:pt x="14401" y="4800"/>
                </a:lnTo>
                <a:lnTo>
                  <a:pt x="10561" y="8641"/>
                </a:lnTo>
                <a:lnTo>
                  <a:pt x="7680" y="12481"/>
                </a:lnTo>
                <a:lnTo>
                  <a:pt x="4815" y="17282"/>
                </a:lnTo>
                <a:lnTo>
                  <a:pt x="2895" y="23042"/>
                </a:lnTo>
                <a:lnTo>
                  <a:pt x="975" y="28788"/>
                </a:lnTo>
                <a:lnTo>
                  <a:pt x="0" y="34564"/>
                </a:lnTo>
                <a:lnTo>
                  <a:pt x="0" y="48950"/>
                </a:lnTo>
                <a:lnTo>
                  <a:pt x="975" y="5567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9" name="object 309"/>
          <p:cNvSpPr/>
          <p:nvPr/>
        </p:nvSpPr>
        <p:spPr>
          <a:xfrm>
            <a:off x="4923922" y="1883237"/>
            <a:ext cx="54726" cy="49910"/>
          </a:xfrm>
          <a:custGeom>
            <a:avLst/>
            <a:gdLst/>
            <a:ahLst/>
            <a:cxnLst/>
            <a:rect l="l" t="t" r="r" b="b"/>
            <a:pathLst>
              <a:path w="54726" h="49910">
                <a:moveTo>
                  <a:pt x="11521" y="0"/>
                </a:moveTo>
                <a:lnTo>
                  <a:pt x="5760" y="960"/>
                </a:lnTo>
                <a:lnTo>
                  <a:pt x="0" y="2880"/>
                </a:lnTo>
                <a:lnTo>
                  <a:pt x="960" y="27828"/>
                </a:lnTo>
                <a:lnTo>
                  <a:pt x="1920" y="24947"/>
                </a:lnTo>
                <a:lnTo>
                  <a:pt x="2880" y="23042"/>
                </a:lnTo>
                <a:lnTo>
                  <a:pt x="3840" y="21107"/>
                </a:lnTo>
                <a:lnTo>
                  <a:pt x="5760" y="19202"/>
                </a:lnTo>
                <a:lnTo>
                  <a:pt x="7680" y="18242"/>
                </a:lnTo>
                <a:lnTo>
                  <a:pt x="9601" y="17266"/>
                </a:lnTo>
                <a:lnTo>
                  <a:pt x="11521" y="15361"/>
                </a:lnTo>
                <a:lnTo>
                  <a:pt x="22082" y="15361"/>
                </a:lnTo>
                <a:lnTo>
                  <a:pt x="26883" y="17266"/>
                </a:lnTo>
                <a:lnTo>
                  <a:pt x="28803" y="21107"/>
                </a:lnTo>
                <a:lnTo>
                  <a:pt x="31683" y="23987"/>
                </a:lnTo>
                <a:lnTo>
                  <a:pt x="32644" y="28788"/>
                </a:lnTo>
                <a:lnTo>
                  <a:pt x="32644" y="35509"/>
                </a:lnTo>
                <a:lnTo>
                  <a:pt x="0" y="35509"/>
                </a:lnTo>
                <a:lnTo>
                  <a:pt x="0" y="49910"/>
                </a:lnTo>
                <a:lnTo>
                  <a:pt x="49926" y="49910"/>
                </a:lnTo>
                <a:lnTo>
                  <a:pt x="51846" y="48950"/>
                </a:lnTo>
                <a:lnTo>
                  <a:pt x="52806" y="47990"/>
                </a:lnTo>
                <a:lnTo>
                  <a:pt x="53766" y="46070"/>
                </a:lnTo>
                <a:lnTo>
                  <a:pt x="54726" y="44165"/>
                </a:lnTo>
                <a:lnTo>
                  <a:pt x="54726" y="32628"/>
                </a:lnTo>
                <a:lnTo>
                  <a:pt x="53766" y="27828"/>
                </a:lnTo>
                <a:lnTo>
                  <a:pt x="51846" y="23042"/>
                </a:lnTo>
                <a:lnTo>
                  <a:pt x="50886" y="18242"/>
                </a:lnTo>
                <a:lnTo>
                  <a:pt x="48966" y="14401"/>
                </a:lnTo>
                <a:lnTo>
                  <a:pt x="46085" y="10561"/>
                </a:lnTo>
                <a:lnTo>
                  <a:pt x="42245" y="6720"/>
                </a:lnTo>
                <a:lnTo>
                  <a:pt x="38404" y="4800"/>
                </a:lnTo>
                <a:lnTo>
                  <a:pt x="34564" y="2880"/>
                </a:lnTo>
                <a:lnTo>
                  <a:pt x="29763" y="960"/>
                </a:lnTo>
                <a:lnTo>
                  <a:pt x="24002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0" name="object 310"/>
          <p:cNvSpPr/>
          <p:nvPr/>
        </p:nvSpPr>
        <p:spPr>
          <a:xfrm>
            <a:off x="4992090" y="1883237"/>
            <a:ext cx="64312" cy="88315"/>
          </a:xfrm>
          <a:custGeom>
            <a:avLst/>
            <a:gdLst/>
            <a:ahLst/>
            <a:cxnLst/>
            <a:rect l="l" t="t" r="r" b="b"/>
            <a:pathLst>
              <a:path w="64312" h="88315">
                <a:moveTo>
                  <a:pt x="64312" y="67193"/>
                </a:moveTo>
                <a:lnTo>
                  <a:pt x="63352" y="66233"/>
                </a:lnTo>
                <a:lnTo>
                  <a:pt x="63352" y="62392"/>
                </a:lnTo>
                <a:lnTo>
                  <a:pt x="62392" y="61432"/>
                </a:lnTo>
                <a:lnTo>
                  <a:pt x="62392" y="60472"/>
                </a:lnTo>
                <a:lnTo>
                  <a:pt x="60472" y="60472"/>
                </a:lnTo>
                <a:lnTo>
                  <a:pt x="59512" y="61432"/>
                </a:lnTo>
                <a:lnTo>
                  <a:pt x="58552" y="62392"/>
                </a:lnTo>
                <a:lnTo>
                  <a:pt x="57591" y="63352"/>
                </a:lnTo>
                <a:lnTo>
                  <a:pt x="55671" y="64312"/>
                </a:lnTo>
                <a:lnTo>
                  <a:pt x="53751" y="65272"/>
                </a:lnTo>
                <a:lnTo>
                  <a:pt x="52791" y="66233"/>
                </a:lnTo>
                <a:lnTo>
                  <a:pt x="50871" y="67193"/>
                </a:lnTo>
                <a:lnTo>
                  <a:pt x="47990" y="68153"/>
                </a:lnTo>
                <a:lnTo>
                  <a:pt x="46070" y="69113"/>
                </a:lnTo>
                <a:lnTo>
                  <a:pt x="43190" y="70073"/>
                </a:lnTo>
                <a:lnTo>
                  <a:pt x="37429" y="70073"/>
                </a:lnTo>
                <a:lnTo>
                  <a:pt x="34549" y="69113"/>
                </a:lnTo>
                <a:lnTo>
                  <a:pt x="32628" y="68153"/>
                </a:lnTo>
                <a:lnTo>
                  <a:pt x="30708" y="67193"/>
                </a:lnTo>
                <a:lnTo>
                  <a:pt x="28788" y="65272"/>
                </a:lnTo>
                <a:lnTo>
                  <a:pt x="26883" y="63352"/>
                </a:lnTo>
                <a:lnTo>
                  <a:pt x="24947" y="60472"/>
                </a:lnTo>
                <a:lnTo>
                  <a:pt x="23987" y="58552"/>
                </a:lnTo>
                <a:lnTo>
                  <a:pt x="23987" y="54711"/>
                </a:lnTo>
                <a:lnTo>
                  <a:pt x="23042" y="51831"/>
                </a:lnTo>
                <a:lnTo>
                  <a:pt x="22067" y="47990"/>
                </a:lnTo>
                <a:lnTo>
                  <a:pt x="22067" y="35509"/>
                </a:lnTo>
                <a:lnTo>
                  <a:pt x="23987" y="28788"/>
                </a:lnTo>
                <a:lnTo>
                  <a:pt x="26883" y="23987"/>
                </a:lnTo>
                <a:lnTo>
                  <a:pt x="29748" y="20162"/>
                </a:lnTo>
                <a:lnTo>
                  <a:pt x="34549" y="17266"/>
                </a:lnTo>
                <a:lnTo>
                  <a:pt x="43190" y="17266"/>
                </a:lnTo>
                <a:lnTo>
                  <a:pt x="46070" y="18242"/>
                </a:lnTo>
                <a:lnTo>
                  <a:pt x="47990" y="19202"/>
                </a:lnTo>
                <a:lnTo>
                  <a:pt x="49911" y="20162"/>
                </a:lnTo>
                <a:lnTo>
                  <a:pt x="51831" y="21107"/>
                </a:lnTo>
                <a:lnTo>
                  <a:pt x="53751" y="22082"/>
                </a:lnTo>
                <a:lnTo>
                  <a:pt x="54711" y="23042"/>
                </a:lnTo>
                <a:lnTo>
                  <a:pt x="56631" y="23987"/>
                </a:lnTo>
                <a:lnTo>
                  <a:pt x="57591" y="23987"/>
                </a:lnTo>
                <a:lnTo>
                  <a:pt x="58552" y="24947"/>
                </a:lnTo>
                <a:lnTo>
                  <a:pt x="59512" y="25923"/>
                </a:lnTo>
                <a:lnTo>
                  <a:pt x="61432" y="25923"/>
                </a:lnTo>
                <a:lnTo>
                  <a:pt x="62392" y="24947"/>
                </a:lnTo>
                <a:lnTo>
                  <a:pt x="62392" y="23987"/>
                </a:lnTo>
                <a:lnTo>
                  <a:pt x="63352" y="22082"/>
                </a:lnTo>
                <a:lnTo>
                  <a:pt x="63352" y="9601"/>
                </a:lnTo>
                <a:lnTo>
                  <a:pt x="62392" y="8641"/>
                </a:lnTo>
                <a:lnTo>
                  <a:pt x="62392" y="7680"/>
                </a:lnTo>
                <a:lnTo>
                  <a:pt x="61432" y="7680"/>
                </a:lnTo>
                <a:lnTo>
                  <a:pt x="61432" y="6720"/>
                </a:lnTo>
                <a:lnTo>
                  <a:pt x="60472" y="5760"/>
                </a:lnTo>
                <a:lnTo>
                  <a:pt x="59512" y="4800"/>
                </a:lnTo>
                <a:lnTo>
                  <a:pt x="57591" y="4800"/>
                </a:lnTo>
                <a:lnTo>
                  <a:pt x="56631" y="3840"/>
                </a:lnTo>
                <a:lnTo>
                  <a:pt x="54711" y="2880"/>
                </a:lnTo>
                <a:lnTo>
                  <a:pt x="52791" y="1920"/>
                </a:lnTo>
                <a:lnTo>
                  <a:pt x="50871" y="960"/>
                </a:lnTo>
                <a:lnTo>
                  <a:pt x="47990" y="960"/>
                </a:lnTo>
                <a:lnTo>
                  <a:pt x="46070" y="0"/>
                </a:lnTo>
                <a:lnTo>
                  <a:pt x="33588" y="0"/>
                </a:lnTo>
                <a:lnTo>
                  <a:pt x="27828" y="960"/>
                </a:lnTo>
                <a:lnTo>
                  <a:pt x="23042" y="2880"/>
                </a:lnTo>
                <a:lnTo>
                  <a:pt x="18227" y="3840"/>
                </a:lnTo>
                <a:lnTo>
                  <a:pt x="14386" y="6720"/>
                </a:lnTo>
                <a:lnTo>
                  <a:pt x="10546" y="10561"/>
                </a:lnTo>
                <a:lnTo>
                  <a:pt x="7680" y="14401"/>
                </a:lnTo>
                <a:lnTo>
                  <a:pt x="4800" y="19202"/>
                </a:lnTo>
                <a:lnTo>
                  <a:pt x="2880" y="24947"/>
                </a:lnTo>
                <a:lnTo>
                  <a:pt x="960" y="30708"/>
                </a:lnTo>
                <a:lnTo>
                  <a:pt x="0" y="37444"/>
                </a:lnTo>
                <a:lnTo>
                  <a:pt x="0" y="58552"/>
                </a:lnTo>
                <a:lnTo>
                  <a:pt x="1920" y="63352"/>
                </a:lnTo>
                <a:lnTo>
                  <a:pt x="3840" y="69113"/>
                </a:lnTo>
                <a:lnTo>
                  <a:pt x="5760" y="72953"/>
                </a:lnTo>
                <a:lnTo>
                  <a:pt x="9601" y="76794"/>
                </a:lnTo>
                <a:lnTo>
                  <a:pt x="12481" y="80634"/>
                </a:lnTo>
                <a:lnTo>
                  <a:pt x="16322" y="83515"/>
                </a:lnTo>
                <a:lnTo>
                  <a:pt x="21107" y="85435"/>
                </a:lnTo>
                <a:lnTo>
                  <a:pt x="25908" y="87355"/>
                </a:lnTo>
                <a:lnTo>
                  <a:pt x="30708" y="88315"/>
                </a:lnTo>
                <a:lnTo>
                  <a:pt x="40309" y="88315"/>
                </a:lnTo>
                <a:lnTo>
                  <a:pt x="42230" y="87355"/>
                </a:lnTo>
                <a:lnTo>
                  <a:pt x="45110" y="87355"/>
                </a:lnTo>
                <a:lnTo>
                  <a:pt x="47990" y="86395"/>
                </a:lnTo>
                <a:lnTo>
                  <a:pt x="49911" y="86395"/>
                </a:lnTo>
                <a:lnTo>
                  <a:pt x="51831" y="85435"/>
                </a:lnTo>
                <a:lnTo>
                  <a:pt x="54711" y="84475"/>
                </a:lnTo>
                <a:lnTo>
                  <a:pt x="56631" y="83515"/>
                </a:lnTo>
                <a:lnTo>
                  <a:pt x="57591" y="82555"/>
                </a:lnTo>
                <a:lnTo>
                  <a:pt x="59512" y="81594"/>
                </a:lnTo>
                <a:lnTo>
                  <a:pt x="60472" y="81594"/>
                </a:lnTo>
                <a:lnTo>
                  <a:pt x="61432" y="80634"/>
                </a:lnTo>
                <a:lnTo>
                  <a:pt x="62392" y="79674"/>
                </a:lnTo>
                <a:lnTo>
                  <a:pt x="62392" y="78714"/>
                </a:lnTo>
                <a:lnTo>
                  <a:pt x="63352" y="78714"/>
                </a:lnTo>
                <a:lnTo>
                  <a:pt x="63352" y="74874"/>
                </a:lnTo>
                <a:lnTo>
                  <a:pt x="64312" y="73913"/>
                </a:lnTo>
                <a:lnTo>
                  <a:pt x="64312" y="6719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1" name="object 311"/>
          <p:cNvSpPr/>
          <p:nvPr/>
        </p:nvSpPr>
        <p:spPr>
          <a:xfrm>
            <a:off x="5071765" y="1884197"/>
            <a:ext cx="22082" cy="85435"/>
          </a:xfrm>
          <a:custGeom>
            <a:avLst/>
            <a:gdLst/>
            <a:ahLst/>
            <a:cxnLst/>
            <a:rect l="l" t="t" r="r" b="b"/>
            <a:pathLst>
              <a:path w="22082" h="85435">
                <a:moveTo>
                  <a:pt x="0" y="2880"/>
                </a:moveTo>
                <a:lnTo>
                  <a:pt x="0" y="83515"/>
                </a:lnTo>
                <a:lnTo>
                  <a:pt x="960" y="83515"/>
                </a:lnTo>
                <a:lnTo>
                  <a:pt x="960" y="84475"/>
                </a:lnTo>
                <a:lnTo>
                  <a:pt x="2880" y="84475"/>
                </a:lnTo>
                <a:lnTo>
                  <a:pt x="3840" y="85435"/>
                </a:lnTo>
                <a:lnTo>
                  <a:pt x="19202" y="85435"/>
                </a:lnTo>
                <a:lnTo>
                  <a:pt x="20162" y="84475"/>
                </a:lnTo>
                <a:lnTo>
                  <a:pt x="21122" y="84475"/>
                </a:lnTo>
                <a:lnTo>
                  <a:pt x="22082" y="83515"/>
                </a:lnTo>
                <a:lnTo>
                  <a:pt x="22082" y="1920"/>
                </a:lnTo>
                <a:lnTo>
                  <a:pt x="21122" y="1920"/>
                </a:lnTo>
                <a:lnTo>
                  <a:pt x="20162" y="960"/>
                </a:lnTo>
                <a:lnTo>
                  <a:pt x="18242" y="960"/>
                </a:lnTo>
                <a:lnTo>
                  <a:pt x="16322" y="0"/>
                </a:lnTo>
                <a:lnTo>
                  <a:pt x="5760" y="0"/>
                </a:lnTo>
                <a:lnTo>
                  <a:pt x="480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2" name="object 312"/>
          <p:cNvSpPr/>
          <p:nvPr/>
        </p:nvSpPr>
        <p:spPr>
          <a:xfrm>
            <a:off x="5069845" y="1849633"/>
            <a:ext cx="25923" cy="23042"/>
          </a:xfrm>
          <a:custGeom>
            <a:avLst/>
            <a:gdLst/>
            <a:ahLst/>
            <a:cxnLst/>
            <a:rect l="l" t="t" r="r" b="b"/>
            <a:pathLst>
              <a:path w="25923" h="23042">
                <a:moveTo>
                  <a:pt x="25923" y="11521"/>
                </a:moveTo>
                <a:lnTo>
                  <a:pt x="25923" y="7680"/>
                </a:lnTo>
                <a:lnTo>
                  <a:pt x="24963" y="4800"/>
                </a:lnTo>
                <a:lnTo>
                  <a:pt x="23042" y="2880"/>
                </a:lnTo>
                <a:lnTo>
                  <a:pt x="22082" y="960"/>
                </a:lnTo>
                <a:lnTo>
                  <a:pt x="18242" y="0"/>
                </a:lnTo>
                <a:lnTo>
                  <a:pt x="8641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lnTo>
                  <a:pt x="2880" y="21122"/>
                </a:lnTo>
                <a:lnTo>
                  <a:pt x="4800" y="23042"/>
                </a:lnTo>
                <a:lnTo>
                  <a:pt x="21122" y="23042"/>
                </a:lnTo>
                <a:lnTo>
                  <a:pt x="23042" y="21122"/>
                </a:lnTo>
                <a:lnTo>
                  <a:pt x="24963" y="19202"/>
                </a:lnTo>
                <a:lnTo>
                  <a:pt x="25923" y="16322"/>
                </a:lnTo>
                <a:lnTo>
                  <a:pt x="25923" y="115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3" name="object 313"/>
          <p:cNvSpPr/>
          <p:nvPr/>
        </p:nvSpPr>
        <p:spPr>
          <a:xfrm>
            <a:off x="5107274" y="1845792"/>
            <a:ext cx="56647" cy="123840"/>
          </a:xfrm>
          <a:custGeom>
            <a:avLst/>
            <a:gdLst/>
            <a:ahLst/>
            <a:cxnLst/>
            <a:rect l="l" t="t" r="r" b="b"/>
            <a:pathLst>
              <a:path w="56647" h="123840">
                <a:moveTo>
                  <a:pt x="960" y="54711"/>
                </a:moveTo>
                <a:lnTo>
                  <a:pt x="1935" y="56647"/>
                </a:lnTo>
                <a:lnTo>
                  <a:pt x="13441" y="56647"/>
                </a:lnTo>
                <a:lnTo>
                  <a:pt x="13441" y="121920"/>
                </a:lnTo>
                <a:lnTo>
                  <a:pt x="14401" y="122880"/>
                </a:lnTo>
                <a:lnTo>
                  <a:pt x="15361" y="122880"/>
                </a:lnTo>
                <a:lnTo>
                  <a:pt x="16322" y="123840"/>
                </a:lnTo>
                <a:lnTo>
                  <a:pt x="32644" y="123840"/>
                </a:lnTo>
                <a:lnTo>
                  <a:pt x="33604" y="122880"/>
                </a:lnTo>
                <a:lnTo>
                  <a:pt x="34564" y="122880"/>
                </a:lnTo>
                <a:lnTo>
                  <a:pt x="34564" y="121920"/>
                </a:lnTo>
                <a:lnTo>
                  <a:pt x="35524" y="121920"/>
                </a:lnTo>
                <a:lnTo>
                  <a:pt x="35524" y="56647"/>
                </a:lnTo>
                <a:lnTo>
                  <a:pt x="51846" y="56647"/>
                </a:lnTo>
                <a:lnTo>
                  <a:pt x="52806" y="54711"/>
                </a:lnTo>
                <a:lnTo>
                  <a:pt x="52806" y="53766"/>
                </a:lnTo>
                <a:lnTo>
                  <a:pt x="53766" y="50886"/>
                </a:lnTo>
                <a:lnTo>
                  <a:pt x="53766" y="45125"/>
                </a:lnTo>
                <a:lnTo>
                  <a:pt x="52806" y="44165"/>
                </a:lnTo>
                <a:lnTo>
                  <a:pt x="52806" y="41285"/>
                </a:lnTo>
                <a:lnTo>
                  <a:pt x="51846" y="40325"/>
                </a:lnTo>
                <a:lnTo>
                  <a:pt x="51846" y="39364"/>
                </a:lnTo>
                <a:lnTo>
                  <a:pt x="35524" y="39364"/>
                </a:lnTo>
                <a:lnTo>
                  <a:pt x="35524" y="26883"/>
                </a:lnTo>
                <a:lnTo>
                  <a:pt x="36484" y="25923"/>
                </a:lnTo>
                <a:lnTo>
                  <a:pt x="36484" y="24002"/>
                </a:lnTo>
                <a:lnTo>
                  <a:pt x="37444" y="22082"/>
                </a:lnTo>
                <a:lnTo>
                  <a:pt x="37444" y="21122"/>
                </a:lnTo>
                <a:lnTo>
                  <a:pt x="38404" y="20162"/>
                </a:lnTo>
                <a:lnTo>
                  <a:pt x="39364" y="19202"/>
                </a:lnTo>
                <a:lnTo>
                  <a:pt x="40325" y="19202"/>
                </a:lnTo>
                <a:lnTo>
                  <a:pt x="42245" y="18242"/>
                </a:lnTo>
                <a:lnTo>
                  <a:pt x="48966" y="18242"/>
                </a:lnTo>
                <a:lnTo>
                  <a:pt x="49926" y="19202"/>
                </a:lnTo>
                <a:lnTo>
                  <a:pt x="51846" y="19202"/>
                </a:lnTo>
                <a:lnTo>
                  <a:pt x="52806" y="20162"/>
                </a:lnTo>
                <a:lnTo>
                  <a:pt x="54726" y="20162"/>
                </a:lnTo>
                <a:lnTo>
                  <a:pt x="55686" y="19202"/>
                </a:lnTo>
                <a:lnTo>
                  <a:pt x="55686" y="18242"/>
                </a:lnTo>
                <a:lnTo>
                  <a:pt x="56647" y="17282"/>
                </a:lnTo>
                <a:lnTo>
                  <a:pt x="56647" y="6720"/>
                </a:lnTo>
                <a:lnTo>
                  <a:pt x="55686" y="5760"/>
                </a:lnTo>
                <a:lnTo>
                  <a:pt x="55686" y="4800"/>
                </a:lnTo>
                <a:lnTo>
                  <a:pt x="54726" y="3840"/>
                </a:lnTo>
                <a:lnTo>
                  <a:pt x="54726" y="2880"/>
                </a:lnTo>
                <a:lnTo>
                  <a:pt x="53766" y="2880"/>
                </a:lnTo>
                <a:lnTo>
                  <a:pt x="52806" y="1920"/>
                </a:lnTo>
                <a:lnTo>
                  <a:pt x="50886" y="1920"/>
                </a:lnTo>
                <a:lnTo>
                  <a:pt x="49926" y="960"/>
                </a:lnTo>
                <a:lnTo>
                  <a:pt x="45125" y="960"/>
                </a:lnTo>
                <a:lnTo>
                  <a:pt x="43205" y="0"/>
                </a:lnTo>
                <a:lnTo>
                  <a:pt x="36484" y="0"/>
                </a:lnTo>
                <a:lnTo>
                  <a:pt x="31683" y="960"/>
                </a:lnTo>
                <a:lnTo>
                  <a:pt x="28803" y="2880"/>
                </a:lnTo>
                <a:lnTo>
                  <a:pt x="24963" y="3840"/>
                </a:lnTo>
                <a:lnTo>
                  <a:pt x="22082" y="5760"/>
                </a:lnTo>
                <a:lnTo>
                  <a:pt x="20162" y="8641"/>
                </a:lnTo>
                <a:lnTo>
                  <a:pt x="17282" y="11521"/>
                </a:lnTo>
                <a:lnTo>
                  <a:pt x="16322" y="14401"/>
                </a:lnTo>
                <a:lnTo>
                  <a:pt x="15361" y="18242"/>
                </a:lnTo>
                <a:lnTo>
                  <a:pt x="14401" y="23042"/>
                </a:lnTo>
                <a:lnTo>
                  <a:pt x="13441" y="26883"/>
                </a:lnTo>
                <a:lnTo>
                  <a:pt x="13441" y="39364"/>
                </a:lnTo>
                <a:lnTo>
                  <a:pt x="1935" y="39364"/>
                </a:lnTo>
                <a:lnTo>
                  <a:pt x="1935" y="40325"/>
                </a:lnTo>
                <a:lnTo>
                  <a:pt x="960" y="40325"/>
                </a:lnTo>
                <a:lnTo>
                  <a:pt x="960" y="42245"/>
                </a:lnTo>
                <a:lnTo>
                  <a:pt x="0" y="44165"/>
                </a:lnTo>
                <a:lnTo>
                  <a:pt x="0" y="53766"/>
                </a:lnTo>
                <a:lnTo>
                  <a:pt x="960" y="5471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4" name="object 314"/>
          <p:cNvSpPr/>
          <p:nvPr/>
        </p:nvSpPr>
        <p:spPr>
          <a:xfrm>
            <a:off x="5173522" y="1884197"/>
            <a:ext cx="22082" cy="85435"/>
          </a:xfrm>
          <a:custGeom>
            <a:avLst/>
            <a:gdLst/>
            <a:ahLst/>
            <a:cxnLst/>
            <a:rect l="l" t="t" r="r" b="b"/>
            <a:pathLst>
              <a:path w="22082" h="85435">
                <a:moveTo>
                  <a:pt x="960" y="84475"/>
                </a:moveTo>
                <a:lnTo>
                  <a:pt x="1920" y="84475"/>
                </a:lnTo>
                <a:lnTo>
                  <a:pt x="2880" y="85435"/>
                </a:lnTo>
                <a:lnTo>
                  <a:pt x="19202" y="85435"/>
                </a:lnTo>
                <a:lnTo>
                  <a:pt x="20162" y="84475"/>
                </a:lnTo>
                <a:lnTo>
                  <a:pt x="21107" y="84475"/>
                </a:lnTo>
                <a:lnTo>
                  <a:pt x="22082" y="83515"/>
                </a:lnTo>
                <a:lnTo>
                  <a:pt x="22082" y="1920"/>
                </a:lnTo>
                <a:lnTo>
                  <a:pt x="21107" y="1920"/>
                </a:lnTo>
                <a:lnTo>
                  <a:pt x="20162" y="960"/>
                </a:lnTo>
                <a:lnTo>
                  <a:pt x="18242" y="960"/>
                </a:lnTo>
                <a:lnTo>
                  <a:pt x="16322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83515"/>
                </a:lnTo>
                <a:lnTo>
                  <a:pt x="960" y="8447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5" name="object 315"/>
          <p:cNvSpPr/>
          <p:nvPr/>
        </p:nvSpPr>
        <p:spPr>
          <a:xfrm>
            <a:off x="5171602" y="1849633"/>
            <a:ext cx="25923" cy="23042"/>
          </a:xfrm>
          <a:custGeom>
            <a:avLst/>
            <a:gdLst/>
            <a:ahLst/>
            <a:cxnLst/>
            <a:rect l="l" t="t" r="r" b="b"/>
            <a:pathLst>
              <a:path w="25923" h="23042">
                <a:moveTo>
                  <a:pt x="25923" y="11521"/>
                </a:moveTo>
                <a:lnTo>
                  <a:pt x="25923" y="7680"/>
                </a:lnTo>
                <a:lnTo>
                  <a:pt x="24963" y="4800"/>
                </a:lnTo>
                <a:lnTo>
                  <a:pt x="23027" y="2880"/>
                </a:lnTo>
                <a:lnTo>
                  <a:pt x="21122" y="960"/>
                </a:lnTo>
                <a:lnTo>
                  <a:pt x="18242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lnTo>
                  <a:pt x="2880" y="21122"/>
                </a:lnTo>
                <a:lnTo>
                  <a:pt x="4800" y="23042"/>
                </a:lnTo>
                <a:lnTo>
                  <a:pt x="21122" y="23042"/>
                </a:lnTo>
                <a:lnTo>
                  <a:pt x="23027" y="21122"/>
                </a:lnTo>
                <a:lnTo>
                  <a:pt x="24963" y="19202"/>
                </a:lnTo>
                <a:lnTo>
                  <a:pt x="25923" y="16322"/>
                </a:lnTo>
                <a:lnTo>
                  <a:pt x="25923" y="115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6" name="object 316"/>
          <p:cNvSpPr/>
          <p:nvPr/>
        </p:nvSpPr>
        <p:spPr>
          <a:xfrm>
            <a:off x="5212872" y="1883237"/>
            <a:ext cx="64328" cy="88315"/>
          </a:xfrm>
          <a:custGeom>
            <a:avLst/>
            <a:gdLst/>
            <a:ahLst/>
            <a:cxnLst/>
            <a:rect l="l" t="t" r="r" b="b"/>
            <a:pathLst>
              <a:path w="64328" h="88315">
                <a:moveTo>
                  <a:pt x="24963" y="58552"/>
                </a:moveTo>
                <a:lnTo>
                  <a:pt x="24002" y="54711"/>
                </a:lnTo>
                <a:lnTo>
                  <a:pt x="23042" y="51831"/>
                </a:lnTo>
                <a:lnTo>
                  <a:pt x="23042" y="35509"/>
                </a:lnTo>
                <a:lnTo>
                  <a:pt x="24963" y="28788"/>
                </a:lnTo>
                <a:lnTo>
                  <a:pt x="27843" y="23987"/>
                </a:lnTo>
                <a:lnTo>
                  <a:pt x="30723" y="20162"/>
                </a:lnTo>
                <a:lnTo>
                  <a:pt x="35524" y="17266"/>
                </a:lnTo>
                <a:lnTo>
                  <a:pt x="44165" y="17266"/>
                </a:lnTo>
                <a:lnTo>
                  <a:pt x="46085" y="18242"/>
                </a:lnTo>
                <a:lnTo>
                  <a:pt x="48005" y="19202"/>
                </a:lnTo>
                <a:lnTo>
                  <a:pt x="50886" y="20162"/>
                </a:lnTo>
                <a:lnTo>
                  <a:pt x="52806" y="21107"/>
                </a:lnTo>
                <a:lnTo>
                  <a:pt x="53766" y="22082"/>
                </a:lnTo>
                <a:lnTo>
                  <a:pt x="55686" y="23042"/>
                </a:lnTo>
                <a:lnTo>
                  <a:pt x="56647" y="23987"/>
                </a:lnTo>
                <a:lnTo>
                  <a:pt x="57607" y="23987"/>
                </a:lnTo>
                <a:lnTo>
                  <a:pt x="58567" y="24947"/>
                </a:lnTo>
                <a:lnTo>
                  <a:pt x="59527" y="25923"/>
                </a:lnTo>
                <a:lnTo>
                  <a:pt x="62407" y="25923"/>
                </a:lnTo>
                <a:lnTo>
                  <a:pt x="62407" y="24947"/>
                </a:lnTo>
                <a:lnTo>
                  <a:pt x="63367" y="23987"/>
                </a:lnTo>
                <a:lnTo>
                  <a:pt x="64328" y="22082"/>
                </a:lnTo>
                <a:lnTo>
                  <a:pt x="64328" y="11521"/>
                </a:lnTo>
                <a:lnTo>
                  <a:pt x="63367" y="10561"/>
                </a:lnTo>
                <a:lnTo>
                  <a:pt x="63367" y="8641"/>
                </a:lnTo>
                <a:lnTo>
                  <a:pt x="62407" y="7680"/>
                </a:lnTo>
                <a:lnTo>
                  <a:pt x="61447" y="6720"/>
                </a:lnTo>
                <a:lnTo>
                  <a:pt x="61447" y="5760"/>
                </a:lnTo>
                <a:lnTo>
                  <a:pt x="59527" y="4800"/>
                </a:lnTo>
                <a:lnTo>
                  <a:pt x="58567" y="4800"/>
                </a:lnTo>
                <a:lnTo>
                  <a:pt x="56647" y="3840"/>
                </a:lnTo>
                <a:lnTo>
                  <a:pt x="54726" y="2880"/>
                </a:lnTo>
                <a:lnTo>
                  <a:pt x="52806" y="1920"/>
                </a:lnTo>
                <a:lnTo>
                  <a:pt x="50886" y="960"/>
                </a:lnTo>
                <a:lnTo>
                  <a:pt x="48966" y="960"/>
                </a:lnTo>
                <a:lnTo>
                  <a:pt x="47045" y="0"/>
                </a:lnTo>
                <a:lnTo>
                  <a:pt x="33604" y="0"/>
                </a:lnTo>
                <a:lnTo>
                  <a:pt x="28803" y="960"/>
                </a:lnTo>
                <a:lnTo>
                  <a:pt x="24002" y="2880"/>
                </a:lnTo>
                <a:lnTo>
                  <a:pt x="19202" y="3840"/>
                </a:lnTo>
                <a:lnTo>
                  <a:pt x="15361" y="6720"/>
                </a:lnTo>
                <a:lnTo>
                  <a:pt x="11521" y="10561"/>
                </a:lnTo>
                <a:lnTo>
                  <a:pt x="7680" y="14401"/>
                </a:lnTo>
                <a:lnTo>
                  <a:pt x="4800" y="19202"/>
                </a:lnTo>
                <a:lnTo>
                  <a:pt x="2880" y="24947"/>
                </a:lnTo>
                <a:lnTo>
                  <a:pt x="960" y="30708"/>
                </a:lnTo>
                <a:lnTo>
                  <a:pt x="0" y="37444"/>
                </a:lnTo>
                <a:lnTo>
                  <a:pt x="0" y="51831"/>
                </a:lnTo>
                <a:lnTo>
                  <a:pt x="960" y="58552"/>
                </a:lnTo>
                <a:lnTo>
                  <a:pt x="2880" y="63352"/>
                </a:lnTo>
                <a:lnTo>
                  <a:pt x="3840" y="69113"/>
                </a:lnTo>
                <a:lnTo>
                  <a:pt x="6720" y="72953"/>
                </a:lnTo>
                <a:lnTo>
                  <a:pt x="9601" y="76794"/>
                </a:lnTo>
                <a:lnTo>
                  <a:pt x="13441" y="80634"/>
                </a:lnTo>
                <a:lnTo>
                  <a:pt x="17282" y="83515"/>
                </a:lnTo>
                <a:lnTo>
                  <a:pt x="21122" y="85435"/>
                </a:lnTo>
                <a:lnTo>
                  <a:pt x="25923" y="87355"/>
                </a:lnTo>
                <a:lnTo>
                  <a:pt x="31683" y="88315"/>
                </a:lnTo>
                <a:lnTo>
                  <a:pt x="40325" y="88315"/>
                </a:lnTo>
                <a:lnTo>
                  <a:pt x="43205" y="87355"/>
                </a:lnTo>
                <a:lnTo>
                  <a:pt x="45125" y="87355"/>
                </a:lnTo>
                <a:lnTo>
                  <a:pt x="48005" y="86395"/>
                </a:lnTo>
                <a:lnTo>
                  <a:pt x="50886" y="86395"/>
                </a:lnTo>
                <a:lnTo>
                  <a:pt x="52806" y="85435"/>
                </a:lnTo>
                <a:lnTo>
                  <a:pt x="54726" y="84475"/>
                </a:lnTo>
                <a:lnTo>
                  <a:pt x="56647" y="83515"/>
                </a:lnTo>
                <a:lnTo>
                  <a:pt x="58567" y="82555"/>
                </a:lnTo>
                <a:lnTo>
                  <a:pt x="60487" y="81594"/>
                </a:lnTo>
                <a:lnTo>
                  <a:pt x="61447" y="81594"/>
                </a:lnTo>
                <a:lnTo>
                  <a:pt x="62407" y="80634"/>
                </a:lnTo>
                <a:lnTo>
                  <a:pt x="62407" y="79674"/>
                </a:lnTo>
                <a:lnTo>
                  <a:pt x="63367" y="78714"/>
                </a:lnTo>
                <a:lnTo>
                  <a:pt x="64328" y="77754"/>
                </a:lnTo>
                <a:lnTo>
                  <a:pt x="64328" y="63352"/>
                </a:lnTo>
                <a:lnTo>
                  <a:pt x="63367" y="63352"/>
                </a:lnTo>
                <a:lnTo>
                  <a:pt x="63367" y="61432"/>
                </a:lnTo>
                <a:lnTo>
                  <a:pt x="62407" y="60472"/>
                </a:lnTo>
                <a:lnTo>
                  <a:pt x="60487" y="60472"/>
                </a:lnTo>
                <a:lnTo>
                  <a:pt x="59527" y="61432"/>
                </a:lnTo>
                <a:lnTo>
                  <a:pt x="58567" y="62392"/>
                </a:lnTo>
                <a:lnTo>
                  <a:pt x="57607" y="63352"/>
                </a:lnTo>
                <a:lnTo>
                  <a:pt x="56647" y="64312"/>
                </a:lnTo>
                <a:lnTo>
                  <a:pt x="54726" y="65272"/>
                </a:lnTo>
                <a:lnTo>
                  <a:pt x="52806" y="66233"/>
                </a:lnTo>
                <a:lnTo>
                  <a:pt x="50886" y="67193"/>
                </a:lnTo>
                <a:lnTo>
                  <a:pt x="48966" y="68153"/>
                </a:lnTo>
                <a:lnTo>
                  <a:pt x="47045" y="69113"/>
                </a:lnTo>
                <a:lnTo>
                  <a:pt x="44165" y="70073"/>
                </a:lnTo>
                <a:lnTo>
                  <a:pt x="38404" y="70073"/>
                </a:lnTo>
                <a:lnTo>
                  <a:pt x="35524" y="69113"/>
                </a:lnTo>
                <a:lnTo>
                  <a:pt x="32644" y="68153"/>
                </a:lnTo>
                <a:lnTo>
                  <a:pt x="30723" y="67193"/>
                </a:lnTo>
                <a:lnTo>
                  <a:pt x="28803" y="65272"/>
                </a:lnTo>
                <a:lnTo>
                  <a:pt x="27843" y="63352"/>
                </a:lnTo>
                <a:lnTo>
                  <a:pt x="25923" y="60472"/>
                </a:lnTo>
                <a:lnTo>
                  <a:pt x="24963" y="5855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7" name="object 317"/>
          <p:cNvSpPr/>
          <p:nvPr/>
        </p:nvSpPr>
        <p:spPr>
          <a:xfrm>
            <a:off x="5293522" y="1943709"/>
            <a:ext cx="25908" cy="26883"/>
          </a:xfrm>
          <a:custGeom>
            <a:avLst/>
            <a:gdLst/>
            <a:ahLst/>
            <a:cxnLst/>
            <a:rect l="l" t="t" r="r" b="b"/>
            <a:pathLst>
              <a:path w="25908" h="26883">
                <a:moveTo>
                  <a:pt x="25908" y="13441"/>
                </a:moveTo>
                <a:lnTo>
                  <a:pt x="25908" y="7680"/>
                </a:lnTo>
                <a:lnTo>
                  <a:pt x="24947" y="3840"/>
                </a:lnTo>
                <a:lnTo>
                  <a:pt x="23027" y="2880"/>
                </a:lnTo>
                <a:lnTo>
                  <a:pt x="21107" y="960"/>
                </a:lnTo>
                <a:lnTo>
                  <a:pt x="18227" y="0"/>
                </a:lnTo>
                <a:lnTo>
                  <a:pt x="7680" y="0"/>
                </a:lnTo>
                <a:lnTo>
                  <a:pt x="4800" y="960"/>
                </a:lnTo>
                <a:lnTo>
                  <a:pt x="2865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8242"/>
                </a:lnTo>
                <a:lnTo>
                  <a:pt x="960" y="22082"/>
                </a:lnTo>
                <a:lnTo>
                  <a:pt x="2865" y="24002"/>
                </a:lnTo>
                <a:lnTo>
                  <a:pt x="4800" y="25923"/>
                </a:lnTo>
                <a:lnTo>
                  <a:pt x="7680" y="26883"/>
                </a:lnTo>
                <a:lnTo>
                  <a:pt x="17266" y="26883"/>
                </a:lnTo>
                <a:lnTo>
                  <a:pt x="21107" y="25923"/>
                </a:lnTo>
                <a:lnTo>
                  <a:pt x="23027" y="24002"/>
                </a:lnTo>
                <a:lnTo>
                  <a:pt x="24947" y="22082"/>
                </a:lnTo>
                <a:lnTo>
                  <a:pt x="25908" y="18242"/>
                </a:lnTo>
                <a:lnTo>
                  <a:pt x="25908" y="134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8" name="object 318"/>
          <p:cNvSpPr/>
          <p:nvPr/>
        </p:nvSpPr>
        <p:spPr>
          <a:xfrm>
            <a:off x="2587355" y="2069470"/>
            <a:ext cx="76794" cy="116159"/>
          </a:xfrm>
          <a:custGeom>
            <a:avLst/>
            <a:gdLst/>
            <a:ahLst/>
            <a:cxnLst/>
            <a:rect l="l" t="t" r="r" b="b"/>
            <a:pathLst>
              <a:path w="76794" h="116159">
                <a:moveTo>
                  <a:pt x="1920" y="96956"/>
                </a:moveTo>
                <a:lnTo>
                  <a:pt x="960" y="97916"/>
                </a:lnTo>
                <a:lnTo>
                  <a:pt x="960" y="99837"/>
                </a:lnTo>
                <a:lnTo>
                  <a:pt x="0" y="101757"/>
                </a:lnTo>
                <a:lnTo>
                  <a:pt x="0" y="111358"/>
                </a:lnTo>
                <a:lnTo>
                  <a:pt x="960" y="113278"/>
                </a:lnTo>
                <a:lnTo>
                  <a:pt x="960" y="114239"/>
                </a:lnTo>
                <a:lnTo>
                  <a:pt x="1920" y="114239"/>
                </a:lnTo>
                <a:lnTo>
                  <a:pt x="1920" y="115199"/>
                </a:lnTo>
                <a:lnTo>
                  <a:pt x="2880" y="115199"/>
                </a:lnTo>
                <a:lnTo>
                  <a:pt x="3840" y="116159"/>
                </a:lnTo>
                <a:lnTo>
                  <a:pt x="74889" y="116159"/>
                </a:lnTo>
                <a:lnTo>
                  <a:pt x="74889" y="115199"/>
                </a:lnTo>
                <a:lnTo>
                  <a:pt x="75834" y="115199"/>
                </a:lnTo>
                <a:lnTo>
                  <a:pt x="75834" y="112318"/>
                </a:lnTo>
                <a:lnTo>
                  <a:pt x="76794" y="111358"/>
                </a:lnTo>
                <a:lnTo>
                  <a:pt x="76794" y="102717"/>
                </a:lnTo>
                <a:lnTo>
                  <a:pt x="75834" y="101757"/>
                </a:lnTo>
                <a:lnTo>
                  <a:pt x="75834" y="99837"/>
                </a:lnTo>
                <a:lnTo>
                  <a:pt x="74889" y="98877"/>
                </a:lnTo>
                <a:lnTo>
                  <a:pt x="74889" y="97916"/>
                </a:lnTo>
                <a:lnTo>
                  <a:pt x="73929" y="97916"/>
                </a:lnTo>
                <a:lnTo>
                  <a:pt x="72953" y="96956"/>
                </a:lnTo>
                <a:lnTo>
                  <a:pt x="27843" y="96956"/>
                </a:lnTo>
                <a:lnTo>
                  <a:pt x="41285" y="83515"/>
                </a:lnTo>
                <a:lnTo>
                  <a:pt x="48005" y="76794"/>
                </a:lnTo>
                <a:lnTo>
                  <a:pt x="52806" y="71033"/>
                </a:lnTo>
                <a:lnTo>
                  <a:pt x="57607" y="66233"/>
                </a:lnTo>
                <a:lnTo>
                  <a:pt x="61432" y="61432"/>
                </a:lnTo>
                <a:lnTo>
                  <a:pt x="64328" y="56631"/>
                </a:lnTo>
                <a:lnTo>
                  <a:pt x="66248" y="52791"/>
                </a:lnTo>
                <a:lnTo>
                  <a:pt x="69113" y="47990"/>
                </a:lnTo>
                <a:lnTo>
                  <a:pt x="70088" y="44150"/>
                </a:lnTo>
                <a:lnTo>
                  <a:pt x="71048" y="41269"/>
                </a:lnTo>
                <a:lnTo>
                  <a:pt x="71993" y="37429"/>
                </a:lnTo>
                <a:lnTo>
                  <a:pt x="71993" y="25923"/>
                </a:lnTo>
                <a:lnTo>
                  <a:pt x="71048" y="22082"/>
                </a:lnTo>
                <a:lnTo>
                  <a:pt x="70088" y="18242"/>
                </a:lnTo>
                <a:lnTo>
                  <a:pt x="68153" y="14401"/>
                </a:lnTo>
                <a:lnTo>
                  <a:pt x="66248" y="11521"/>
                </a:lnTo>
                <a:lnTo>
                  <a:pt x="63367" y="8641"/>
                </a:lnTo>
                <a:lnTo>
                  <a:pt x="60487" y="5760"/>
                </a:lnTo>
                <a:lnTo>
                  <a:pt x="56647" y="3840"/>
                </a:lnTo>
                <a:lnTo>
                  <a:pt x="51846" y="2880"/>
                </a:lnTo>
                <a:lnTo>
                  <a:pt x="48005" y="960"/>
                </a:lnTo>
                <a:lnTo>
                  <a:pt x="42245" y="0"/>
                </a:lnTo>
                <a:lnTo>
                  <a:pt x="32644" y="0"/>
                </a:lnTo>
                <a:lnTo>
                  <a:pt x="28803" y="960"/>
                </a:lnTo>
                <a:lnTo>
                  <a:pt x="25923" y="960"/>
                </a:lnTo>
                <a:lnTo>
                  <a:pt x="22082" y="1920"/>
                </a:lnTo>
                <a:lnTo>
                  <a:pt x="19202" y="2880"/>
                </a:lnTo>
                <a:lnTo>
                  <a:pt x="16322" y="3840"/>
                </a:lnTo>
                <a:lnTo>
                  <a:pt x="13441" y="4800"/>
                </a:lnTo>
                <a:lnTo>
                  <a:pt x="10561" y="5760"/>
                </a:lnTo>
                <a:lnTo>
                  <a:pt x="8641" y="6720"/>
                </a:lnTo>
                <a:lnTo>
                  <a:pt x="6720" y="8641"/>
                </a:lnTo>
                <a:lnTo>
                  <a:pt x="5760" y="8641"/>
                </a:lnTo>
                <a:lnTo>
                  <a:pt x="4800" y="9601"/>
                </a:lnTo>
                <a:lnTo>
                  <a:pt x="3840" y="10561"/>
                </a:lnTo>
                <a:lnTo>
                  <a:pt x="3840" y="11521"/>
                </a:lnTo>
                <a:lnTo>
                  <a:pt x="2880" y="12481"/>
                </a:lnTo>
                <a:lnTo>
                  <a:pt x="2880" y="14401"/>
                </a:lnTo>
                <a:lnTo>
                  <a:pt x="1920" y="15361"/>
                </a:lnTo>
                <a:lnTo>
                  <a:pt x="1920" y="24002"/>
                </a:lnTo>
                <a:lnTo>
                  <a:pt x="2880" y="25923"/>
                </a:lnTo>
                <a:lnTo>
                  <a:pt x="2880" y="28803"/>
                </a:lnTo>
                <a:lnTo>
                  <a:pt x="3840" y="28803"/>
                </a:lnTo>
                <a:lnTo>
                  <a:pt x="4800" y="29763"/>
                </a:lnTo>
                <a:lnTo>
                  <a:pt x="6720" y="29763"/>
                </a:lnTo>
                <a:lnTo>
                  <a:pt x="8641" y="28803"/>
                </a:lnTo>
                <a:lnTo>
                  <a:pt x="9601" y="27843"/>
                </a:lnTo>
                <a:lnTo>
                  <a:pt x="11521" y="26868"/>
                </a:lnTo>
                <a:lnTo>
                  <a:pt x="13441" y="25923"/>
                </a:lnTo>
                <a:lnTo>
                  <a:pt x="15361" y="24002"/>
                </a:lnTo>
                <a:lnTo>
                  <a:pt x="18242" y="23042"/>
                </a:lnTo>
                <a:lnTo>
                  <a:pt x="20162" y="22082"/>
                </a:lnTo>
                <a:lnTo>
                  <a:pt x="23042" y="21122"/>
                </a:lnTo>
                <a:lnTo>
                  <a:pt x="34564" y="21122"/>
                </a:lnTo>
                <a:lnTo>
                  <a:pt x="36484" y="22082"/>
                </a:lnTo>
                <a:lnTo>
                  <a:pt x="38404" y="23042"/>
                </a:lnTo>
                <a:lnTo>
                  <a:pt x="39364" y="24002"/>
                </a:lnTo>
                <a:lnTo>
                  <a:pt x="40325" y="24963"/>
                </a:lnTo>
                <a:lnTo>
                  <a:pt x="42245" y="26868"/>
                </a:lnTo>
                <a:lnTo>
                  <a:pt x="43205" y="27843"/>
                </a:lnTo>
                <a:lnTo>
                  <a:pt x="43205" y="29763"/>
                </a:lnTo>
                <a:lnTo>
                  <a:pt x="44165" y="31683"/>
                </a:lnTo>
                <a:lnTo>
                  <a:pt x="44165" y="39364"/>
                </a:lnTo>
                <a:lnTo>
                  <a:pt x="43205" y="42230"/>
                </a:lnTo>
                <a:lnTo>
                  <a:pt x="43205" y="44150"/>
                </a:lnTo>
                <a:lnTo>
                  <a:pt x="42245" y="47045"/>
                </a:lnTo>
                <a:lnTo>
                  <a:pt x="41285" y="49926"/>
                </a:lnTo>
                <a:lnTo>
                  <a:pt x="39364" y="52791"/>
                </a:lnTo>
                <a:lnTo>
                  <a:pt x="37444" y="55671"/>
                </a:lnTo>
                <a:lnTo>
                  <a:pt x="35524" y="58552"/>
                </a:lnTo>
                <a:lnTo>
                  <a:pt x="32644" y="62392"/>
                </a:lnTo>
                <a:lnTo>
                  <a:pt x="29763" y="66233"/>
                </a:lnTo>
                <a:lnTo>
                  <a:pt x="25923" y="70073"/>
                </a:lnTo>
                <a:lnTo>
                  <a:pt x="5760" y="91196"/>
                </a:lnTo>
                <a:lnTo>
                  <a:pt x="4800" y="92156"/>
                </a:lnTo>
                <a:lnTo>
                  <a:pt x="3840" y="94076"/>
                </a:lnTo>
                <a:lnTo>
                  <a:pt x="2880" y="95036"/>
                </a:lnTo>
                <a:lnTo>
                  <a:pt x="1920" y="95996"/>
                </a:lnTo>
                <a:lnTo>
                  <a:pt x="1920" y="9695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9" name="object 319"/>
          <p:cNvSpPr/>
          <p:nvPr/>
        </p:nvSpPr>
        <p:spPr>
          <a:xfrm>
            <a:off x="2679512" y="2059868"/>
            <a:ext cx="38404" cy="156469"/>
          </a:xfrm>
          <a:custGeom>
            <a:avLst/>
            <a:gdLst/>
            <a:ahLst/>
            <a:cxnLst/>
            <a:rect l="l" t="t" r="r" b="b"/>
            <a:pathLst>
              <a:path w="38404" h="156469">
                <a:moveTo>
                  <a:pt x="9170" y="127249"/>
                </a:moveTo>
                <a:lnTo>
                  <a:pt x="5520" y="139569"/>
                </a:lnTo>
                <a:lnTo>
                  <a:pt x="960" y="151668"/>
                </a:lnTo>
                <a:lnTo>
                  <a:pt x="0" y="152628"/>
                </a:lnTo>
                <a:lnTo>
                  <a:pt x="0" y="154564"/>
                </a:lnTo>
                <a:lnTo>
                  <a:pt x="960" y="154564"/>
                </a:lnTo>
                <a:lnTo>
                  <a:pt x="960" y="155508"/>
                </a:lnTo>
                <a:lnTo>
                  <a:pt x="1920" y="155508"/>
                </a:lnTo>
                <a:lnTo>
                  <a:pt x="2880" y="156469"/>
                </a:lnTo>
                <a:lnTo>
                  <a:pt x="17282" y="156469"/>
                </a:lnTo>
                <a:lnTo>
                  <a:pt x="18242" y="155508"/>
                </a:lnTo>
                <a:lnTo>
                  <a:pt x="19202" y="155508"/>
                </a:lnTo>
                <a:lnTo>
                  <a:pt x="19202" y="154564"/>
                </a:lnTo>
                <a:lnTo>
                  <a:pt x="20162" y="154564"/>
                </a:lnTo>
                <a:lnTo>
                  <a:pt x="23042" y="147827"/>
                </a:lnTo>
                <a:lnTo>
                  <a:pt x="25923" y="142067"/>
                </a:lnTo>
                <a:lnTo>
                  <a:pt x="27843" y="135361"/>
                </a:lnTo>
                <a:lnTo>
                  <a:pt x="30723" y="129600"/>
                </a:lnTo>
                <a:lnTo>
                  <a:pt x="32644" y="123840"/>
                </a:lnTo>
                <a:lnTo>
                  <a:pt x="33604" y="117119"/>
                </a:lnTo>
                <a:lnTo>
                  <a:pt x="35524" y="110398"/>
                </a:lnTo>
                <a:lnTo>
                  <a:pt x="36484" y="104637"/>
                </a:lnTo>
                <a:lnTo>
                  <a:pt x="37444" y="97917"/>
                </a:lnTo>
                <a:lnTo>
                  <a:pt x="38404" y="91196"/>
                </a:lnTo>
                <a:lnTo>
                  <a:pt x="38403" y="78086"/>
                </a:lnTo>
                <a:lnTo>
                  <a:pt x="37763" y="65158"/>
                </a:lnTo>
                <a:lnTo>
                  <a:pt x="36095" y="52637"/>
                </a:lnTo>
                <a:lnTo>
                  <a:pt x="33604" y="40309"/>
                </a:lnTo>
                <a:lnTo>
                  <a:pt x="29775" y="26126"/>
                </a:lnTo>
                <a:lnTo>
                  <a:pt x="25356" y="14211"/>
                </a:lnTo>
                <a:lnTo>
                  <a:pt x="20162" y="2880"/>
                </a:lnTo>
                <a:lnTo>
                  <a:pt x="19202" y="1920"/>
                </a:lnTo>
                <a:lnTo>
                  <a:pt x="18242" y="960"/>
                </a:lnTo>
                <a:lnTo>
                  <a:pt x="14401" y="960"/>
                </a:lnTo>
                <a:lnTo>
                  <a:pt x="13441" y="0"/>
                </a:lnTo>
                <a:lnTo>
                  <a:pt x="7680" y="0"/>
                </a:lnTo>
                <a:lnTo>
                  <a:pt x="5760" y="960"/>
                </a:lnTo>
                <a:lnTo>
                  <a:pt x="192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4800"/>
                </a:lnTo>
                <a:lnTo>
                  <a:pt x="960" y="5760"/>
                </a:lnTo>
                <a:lnTo>
                  <a:pt x="5272" y="16848"/>
                </a:lnTo>
                <a:lnTo>
                  <a:pt x="9209" y="28846"/>
                </a:lnTo>
                <a:lnTo>
                  <a:pt x="12481" y="41285"/>
                </a:lnTo>
                <a:lnTo>
                  <a:pt x="14043" y="52760"/>
                </a:lnTo>
                <a:lnTo>
                  <a:pt x="15032" y="65406"/>
                </a:lnTo>
                <a:lnTo>
                  <a:pt x="15361" y="78714"/>
                </a:lnTo>
                <a:lnTo>
                  <a:pt x="15024" y="90891"/>
                </a:lnTo>
                <a:lnTo>
                  <a:pt x="13818" y="103525"/>
                </a:lnTo>
                <a:lnTo>
                  <a:pt x="11521" y="116159"/>
                </a:lnTo>
                <a:lnTo>
                  <a:pt x="9170" y="12724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0" name="object 320"/>
          <p:cNvSpPr/>
          <p:nvPr/>
        </p:nvSpPr>
        <p:spPr>
          <a:xfrm>
            <a:off x="2895508" y="2121301"/>
            <a:ext cx="6720" cy="20162"/>
          </a:xfrm>
          <a:custGeom>
            <a:avLst/>
            <a:gdLst/>
            <a:ahLst/>
            <a:cxnLst/>
            <a:rect l="l" t="t" r="r" b="b"/>
            <a:pathLst>
              <a:path w="6720" h="20162">
                <a:moveTo>
                  <a:pt x="0" y="18242"/>
                </a:moveTo>
                <a:lnTo>
                  <a:pt x="2880" y="18242"/>
                </a:lnTo>
                <a:lnTo>
                  <a:pt x="4800" y="19202"/>
                </a:lnTo>
                <a:lnTo>
                  <a:pt x="6720" y="20162"/>
                </a:lnTo>
                <a:lnTo>
                  <a:pt x="5760" y="0"/>
                </a:lnTo>
                <a:lnTo>
                  <a:pt x="2880" y="0"/>
                </a:lnTo>
                <a:lnTo>
                  <a:pt x="0" y="182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1" name="object 321"/>
          <p:cNvSpPr/>
          <p:nvPr/>
        </p:nvSpPr>
        <p:spPr>
          <a:xfrm>
            <a:off x="2862864" y="2071390"/>
            <a:ext cx="84490" cy="115199"/>
          </a:xfrm>
          <a:custGeom>
            <a:avLst/>
            <a:gdLst/>
            <a:ahLst/>
            <a:cxnLst/>
            <a:rect l="l" t="t" r="r" b="b"/>
            <a:pathLst>
              <a:path w="84490" h="115199">
                <a:moveTo>
                  <a:pt x="59527" y="111358"/>
                </a:moveTo>
                <a:lnTo>
                  <a:pt x="60487" y="111358"/>
                </a:lnTo>
                <a:lnTo>
                  <a:pt x="60487" y="112318"/>
                </a:lnTo>
                <a:lnTo>
                  <a:pt x="61447" y="113278"/>
                </a:lnTo>
                <a:lnTo>
                  <a:pt x="62407" y="114239"/>
                </a:lnTo>
                <a:lnTo>
                  <a:pt x="66248" y="114239"/>
                </a:lnTo>
                <a:lnTo>
                  <a:pt x="67208" y="115199"/>
                </a:lnTo>
                <a:lnTo>
                  <a:pt x="74889" y="115199"/>
                </a:lnTo>
                <a:lnTo>
                  <a:pt x="76809" y="114239"/>
                </a:lnTo>
                <a:lnTo>
                  <a:pt x="82570" y="114239"/>
                </a:lnTo>
                <a:lnTo>
                  <a:pt x="83515" y="113278"/>
                </a:lnTo>
                <a:lnTo>
                  <a:pt x="84490" y="113278"/>
                </a:lnTo>
                <a:lnTo>
                  <a:pt x="84490" y="107518"/>
                </a:lnTo>
                <a:lnTo>
                  <a:pt x="83515" y="106558"/>
                </a:lnTo>
                <a:lnTo>
                  <a:pt x="82570" y="103677"/>
                </a:lnTo>
                <a:lnTo>
                  <a:pt x="72969" y="81594"/>
                </a:lnTo>
                <a:lnTo>
                  <a:pt x="72009" y="78714"/>
                </a:lnTo>
                <a:lnTo>
                  <a:pt x="71048" y="76794"/>
                </a:lnTo>
                <a:lnTo>
                  <a:pt x="69128" y="73913"/>
                </a:lnTo>
                <a:lnTo>
                  <a:pt x="68168" y="71993"/>
                </a:lnTo>
                <a:lnTo>
                  <a:pt x="67208" y="70073"/>
                </a:lnTo>
                <a:lnTo>
                  <a:pt x="65288" y="68153"/>
                </a:lnTo>
                <a:lnTo>
                  <a:pt x="64328" y="67193"/>
                </a:lnTo>
                <a:lnTo>
                  <a:pt x="63367" y="65272"/>
                </a:lnTo>
                <a:lnTo>
                  <a:pt x="61447" y="64312"/>
                </a:lnTo>
                <a:lnTo>
                  <a:pt x="60487" y="63352"/>
                </a:lnTo>
                <a:lnTo>
                  <a:pt x="58567" y="62392"/>
                </a:lnTo>
                <a:lnTo>
                  <a:pt x="56647" y="61432"/>
                </a:lnTo>
                <a:lnTo>
                  <a:pt x="60487" y="60472"/>
                </a:lnTo>
                <a:lnTo>
                  <a:pt x="63367" y="58552"/>
                </a:lnTo>
                <a:lnTo>
                  <a:pt x="66248" y="56631"/>
                </a:lnTo>
                <a:lnTo>
                  <a:pt x="69128" y="54711"/>
                </a:lnTo>
                <a:lnTo>
                  <a:pt x="71048" y="52791"/>
                </a:lnTo>
                <a:lnTo>
                  <a:pt x="72969" y="50871"/>
                </a:lnTo>
                <a:lnTo>
                  <a:pt x="74889" y="48005"/>
                </a:lnTo>
                <a:lnTo>
                  <a:pt x="76809" y="45125"/>
                </a:lnTo>
                <a:lnTo>
                  <a:pt x="77769" y="42230"/>
                </a:lnTo>
                <a:lnTo>
                  <a:pt x="78729" y="39349"/>
                </a:lnTo>
                <a:lnTo>
                  <a:pt x="78729" y="26883"/>
                </a:lnTo>
                <a:lnTo>
                  <a:pt x="77769" y="23042"/>
                </a:lnTo>
                <a:lnTo>
                  <a:pt x="76809" y="19202"/>
                </a:lnTo>
                <a:lnTo>
                  <a:pt x="75849" y="16322"/>
                </a:lnTo>
                <a:lnTo>
                  <a:pt x="73929" y="13441"/>
                </a:lnTo>
                <a:lnTo>
                  <a:pt x="71048" y="10561"/>
                </a:lnTo>
                <a:lnTo>
                  <a:pt x="68168" y="7680"/>
                </a:lnTo>
                <a:lnTo>
                  <a:pt x="65288" y="5760"/>
                </a:lnTo>
                <a:lnTo>
                  <a:pt x="61447" y="4800"/>
                </a:lnTo>
                <a:lnTo>
                  <a:pt x="57607" y="2880"/>
                </a:lnTo>
                <a:lnTo>
                  <a:pt x="53766" y="1920"/>
                </a:lnTo>
                <a:lnTo>
                  <a:pt x="48966" y="960"/>
                </a:lnTo>
                <a:lnTo>
                  <a:pt x="44165" y="960"/>
                </a:lnTo>
                <a:lnTo>
                  <a:pt x="42245" y="0"/>
                </a:lnTo>
                <a:lnTo>
                  <a:pt x="4815" y="0"/>
                </a:lnTo>
                <a:lnTo>
                  <a:pt x="3840" y="960"/>
                </a:lnTo>
                <a:lnTo>
                  <a:pt x="1935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112318"/>
                </a:lnTo>
                <a:lnTo>
                  <a:pt x="960" y="112318"/>
                </a:lnTo>
                <a:lnTo>
                  <a:pt x="960" y="113278"/>
                </a:lnTo>
                <a:lnTo>
                  <a:pt x="1935" y="113278"/>
                </a:lnTo>
                <a:lnTo>
                  <a:pt x="2880" y="114239"/>
                </a:lnTo>
                <a:lnTo>
                  <a:pt x="7680" y="114239"/>
                </a:lnTo>
                <a:lnTo>
                  <a:pt x="9601" y="115199"/>
                </a:lnTo>
                <a:lnTo>
                  <a:pt x="14401" y="115199"/>
                </a:lnTo>
                <a:lnTo>
                  <a:pt x="16322" y="114239"/>
                </a:lnTo>
                <a:lnTo>
                  <a:pt x="21122" y="114239"/>
                </a:lnTo>
                <a:lnTo>
                  <a:pt x="22082" y="113278"/>
                </a:lnTo>
                <a:lnTo>
                  <a:pt x="23042" y="112318"/>
                </a:lnTo>
                <a:lnTo>
                  <a:pt x="23042" y="68153"/>
                </a:lnTo>
                <a:lnTo>
                  <a:pt x="32644" y="68153"/>
                </a:lnTo>
                <a:lnTo>
                  <a:pt x="35524" y="49910"/>
                </a:lnTo>
                <a:lnTo>
                  <a:pt x="23042" y="49910"/>
                </a:lnTo>
                <a:lnTo>
                  <a:pt x="23042" y="18242"/>
                </a:lnTo>
                <a:lnTo>
                  <a:pt x="41285" y="18242"/>
                </a:lnTo>
                <a:lnTo>
                  <a:pt x="43205" y="19202"/>
                </a:lnTo>
                <a:lnTo>
                  <a:pt x="44165" y="19202"/>
                </a:lnTo>
                <a:lnTo>
                  <a:pt x="48006" y="20162"/>
                </a:lnTo>
                <a:lnTo>
                  <a:pt x="50886" y="22082"/>
                </a:lnTo>
                <a:lnTo>
                  <a:pt x="52806" y="24947"/>
                </a:lnTo>
                <a:lnTo>
                  <a:pt x="53766" y="26883"/>
                </a:lnTo>
                <a:lnTo>
                  <a:pt x="54726" y="30723"/>
                </a:lnTo>
                <a:lnTo>
                  <a:pt x="54726" y="38389"/>
                </a:lnTo>
                <a:lnTo>
                  <a:pt x="53766" y="40309"/>
                </a:lnTo>
                <a:lnTo>
                  <a:pt x="52806" y="42230"/>
                </a:lnTo>
                <a:lnTo>
                  <a:pt x="51846" y="44150"/>
                </a:lnTo>
                <a:lnTo>
                  <a:pt x="49926" y="46070"/>
                </a:lnTo>
                <a:lnTo>
                  <a:pt x="48006" y="47030"/>
                </a:lnTo>
                <a:lnTo>
                  <a:pt x="46085" y="48005"/>
                </a:lnTo>
                <a:lnTo>
                  <a:pt x="44165" y="48950"/>
                </a:lnTo>
                <a:lnTo>
                  <a:pt x="41285" y="49910"/>
                </a:lnTo>
                <a:lnTo>
                  <a:pt x="38404" y="49910"/>
                </a:lnTo>
                <a:lnTo>
                  <a:pt x="39364" y="70073"/>
                </a:lnTo>
                <a:lnTo>
                  <a:pt x="40325" y="71033"/>
                </a:lnTo>
                <a:lnTo>
                  <a:pt x="42245" y="71993"/>
                </a:lnTo>
                <a:lnTo>
                  <a:pt x="43205" y="73913"/>
                </a:lnTo>
                <a:lnTo>
                  <a:pt x="45125" y="75834"/>
                </a:lnTo>
                <a:lnTo>
                  <a:pt x="46085" y="77754"/>
                </a:lnTo>
                <a:lnTo>
                  <a:pt x="47045" y="79674"/>
                </a:lnTo>
                <a:lnTo>
                  <a:pt x="48006" y="82555"/>
                </a:lnTo>
                <a:lnTo>
                  <a:pt x="49926" y="85435"/>
                </a:lnTo>
                <a:lnTo>
                  <a:pt x="59527" y="11135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2" name="object 322"/>
          <p:cNvSpPr/>
          <p:nvPr/>
        </p:nvSpPr>
        <p:spPr>
          <a:xfrm>
            <a:off x="2958876" y="2099233"/>
            <a:ext cx="71033" cy="88315"/>
          </a:xfrm>
          <a:custGeom>
            <a:avLst/>
            <a:gdLst/>
            <a:ahLst/>
            <a:cxnLst/>
            <a:rect l="l" t="t" r="r" b="b"/>
            <a:pathLst>
              <a:path w="71033" h="88315">
                <a:moveTo>
                  <a:pt x="57591" y="86395"/>
                </a:moveTo>
                <a:lnTo>
                  <a:pt x="59512" y="87355"/>
                </a:lnTo>
                <a:lnTo>
                  <a:pt x="64312" y="87355"/>
                </a:lnTo>
                <a:lnTo>
                  <a:pt x="66233" y="86395"/>
                </a:lnTo>
                <a:lnTo>
                  <a:pt x="70073" y="86395"/>
                </a:lnTo>
                <a:lnTo>
                  <a:pt x="71033" y="85435"/>
                </a:lnTo>
                <a:lnTo>
                  <a:pt x="71033" y="21107"/>
                </a:lnTo>
                <a:lnTo>
                  <a:pt x="69113" y="17282"/>
                </a:lnTo>
                <a:lnTo>
                  <a:pt x="68153" y="12466"/>
                </a:lnTo>
                <a:lnTo>
                  <a:pt x="66233" y="9601"/>
                </a:lnTo>
                <a:lnTo>
                  <a:pt x="63352" y="7665"/>
                </a:lnTo>
                <a:lnTo>
                  <a:pt x="60472" y="4785"/>
                </a:lnTo>
                <a:lnTo>
                  <a:pt x="56631" y="2880"/>
                </a:lnTo>
                <a:lnTo>
                  <a:pt x="52791" y="1920"/>
                </a:lnTo>
                <a:lnTo>
                  <a:pt x="47990" y="944"/>
                </a:lnTo>
                <a:lnTo>
                  <a:pt x="43190" y="0"/>
                </a:lnTo>
                <a:lnTo>
                  <a:pt x="29748" y="0"/>
                </a:lnTo>
                <a:lnTo>
                  <a:pt x="26868" y="944"/>
                </a:lnTo>
                <a:lnTo>
                  <a:pt x="23027" y="944"/>
                </a:lnTo>
                <a:lnTo>
                  <a:pt x="20147" y="1920"/>
                </a:lnTo>
                <a:lnTo>
                  <a:pt x="17266" y="2880"/>
                </a:lnTo>
                <a:lnTo>
                  <a:pt x="14386" y="3825"/>
                </a:lnTo>
                <a:lnTo>
                  <a:pt x="12466" y="4785"/>
                </a:lnTo>
                <a:lnTo>
                  <a:pt x="10561" y="5760"/>
                </a:lnTo>
                <a:lnTo>
                  <a:pt x="8625" y="6720"/>
                </a:lnTo>
                <a:lnTo>
                  <a:pt x="6720" y="7665"/>
                </a:lnTo>
                <a:lnTo>
                  <a:pt x="5745" y="8625"/>
                </a:lnTo>
                <a:lnTo>
                  <a:pt x="4785" y="9601"/>
                </a:lnTo>
                <a:lnTo>
                  <a:pt x="4785" y="11506"/>
                </a:lnTo>
                <a:lnTo>
                  <a:pt x="3840" y="12466"/>
                </a:lnTo>
                <a:lnTo>
                  <a:pt x="3840" y="19187"/>
                </a:lnTo>
                <a:lnTo>
                  <a:pt x="4785" y="20162"/>
                </a:lnTo>
                <a:lnTo>
                  <a:pt x="4785" y="22067"/>
                </a:lnTo>
                <a:lnTo>
                  <a:pt x="5745" y="23027"/>
                </a:lnTo>
                <a:lnTo>
                  <a:pt x="5745" y="24002"/>
                </a:lnTo>
                <a:lnTo>
                  <a:pt x="6720" y="24002"/>
                </a:lnTo>
                <a:lnTo>
                  <a:pt x="7665" y="24947"/>
                </a:lnTo>
                <a:lnTo>
                  <a:pt x="8625" y="24947"/>
                </a:lnTo>
                <a:lnTo>
                  <a:pt x="10561" y="24002"/>
                </a:lnTo>
                <a:lnTo>
                  <a:pt x="11506" y="23027"/>
                </a:lnTo>
                <a:lnTo>
                  <a:pt x="13426" y="22067"/>
                </a:lnTo>
                <a:lnTo>
                  <a:pt x="15346" y="22067"/>
                </a:lnTo>
                <a:lnTo>
                  <a:pt x="17266" y="21107"/>
                </a:lnTo>
                <a:lnTo>
                  <a:pt x="19187" y="19187"/>
                </a:lnTo>
                <a:lnTo>
                  <a:pt x="22067" y="19187"/>
                </a:lnTo>
                <a:lnTo>
                  <a:pt x="24947" y="18227"/>
                </a:lnTo>
                <a:lnTo>
                  <a:pt x="27828" y="17282"/>
                </a:lnTo>
                <a:lnTo>
                  <a:pt x="30708" y="16306"/>
                </a:lnTo>
                <a:lnTo>
                  <a:pt x="37429" y="16306"/>
                </a:lnTo>
                <a:lnTo>
                  <a:pt x="40309" y="17282"/>
                </a:lnTo>
                <a:lnTo>
                  <a:pt x="42230" y="17282"/>
                </a:lnTo>
                <a:lnTo>
                  <a:pt x="44150" y="18227"/>
                </a:lnTo>
                <a:lnTo>
                  <a:pt x="45110" y="19187"/>
                </a:lnTo>
                <a:lnTo>
                  <a:pt x="46070" y="20162"/>
                </a:lnTo>
                <a:lnTo>
                  <a:pt x="47990" y="21107"/>
                </a:lnTo>
                <a:lnTo>
                  <a:pt x="48950" y="23027"/>
                </a:lnTo>
                <a:lnTo>
                  <a:pt x="48950" y="24947"/>
                </a:lnTo>
                <a:lnTo>
                  <a:pt x="49911" y="26868"/>
                </a:lnTo>
                <a:lnTo>
                  <a:pt x="49911" y="36469"/>
                </a:lnTo>
                <a:lnTo>
                  <a:pt x="28788" y="36469"/>
                </a:lnTo>
                <a:lnTo>
                  <a:pt x="23987" y="37429"/>
                </a:lnTo>
                <a:lnTo>
                  <a:pt x="18227" y="38389"/>
                </a:lnTo>
                <a:lnTo>
                  <a:pt x="13426" y="40309"/>
                </a:lnTo>
                <a:lnTo>
                  <a:pt x="10561" y="42230"/>
                </a:lnTo>
                <a:lnTo>
                  <a:pt x="6720" y="45110"/>
                </a:lnTo>
                <a:lnTo>
                  <a:pt x="3840" y="47990"/>
                </a:lnTo>
                <a:lnTo>
                  <a:pt x="1905" y="50871"/>
                </a:lnTo>
                <a:lnTo>
                  <a:pt x="944" y="54711"/>
                </a:lnTo>
                <a:lnTo>
                  <a:pt x="0" y="58552"/>
                </a:lnTo>
                <a:lnTo>
                  <a:pt x="0" y="71033"/>
                </a:lnTo>
                <a:lnTo>
                  <a:pt x="1905" y="73914"/>
                </a:lnTo>
                <a:lnTo>
                  <a:pt x="2865" y="76794"/>
                </a:lnTo>
                <a:lnTo>
                  <a:pt x="4785" y="79674"/>
                </a:lnTo>
                <a:lnTo>
                  <a:pt x="7665" y="81594"/>
                </a:lnTo>
                <a:lnTo>
                  <a:pt x="10561" y="84475"/>
                </a:lnTo>
                <a:lnTo>
                  <a:pt x="13426" y="85435"/>
                </a:lnTo>
                <a:lnTo>
                  <a:pt x="16306" y="86395"/>
                </a:lnTo>
                <a:lnTo>
                  <a:pt x="20147" y="88315"/>
                </a:lnTo>
                <a:lnTo>
                  <a:pt x="23987" y="88315"/>
                </a:lnTo>
                <a:lnTo>
                  <a:pt x="22067" y="68153"/>
                </a:lnTo>
                <a:lnTo>
                  <a:pt x="21107" y="65272"/>
                </a:lnTo>
                <a:lnTo>
                  <a:pt x="21107" y="60472"/>
                </a:lnTo>
                <a:lnTo>
                  <a:pt x="22067" y="58552"/>
                </a:lnTo>
                <a:lnTo>
                  <a:pt x="22067" y="56631"/>
                </a:lnTo>
                <a:lnTo>
                  <a:pt x="23027" y="55671"/>
                </a:lnTo>
                <a:lnTo>
                  <a:pt x="23987" y="54711"/>
                </a:lnTo>
                <a:lnTo>
                  <a:pt x="25907" y="52791"/>
                </a:lnTo>
                <a:lnTo>
                  <a:pt x="27828" y="51831"/>
                </a:lnTo>
                <a:lnTo>
                  <a:pt x="29748" y="51831"/>
                </a:lnTo>
                <a:lnTo>
                  <a:pt x="31668" y="50871"/>
                </a:lnTo>
                <a:lnTo>
                  <a:pt x="34549" y="49911"/>
                </a:lnTo>
                <a:lnTo>
                  <a:pt x="49911" y="49911"/>
                </a:lnTo>
                <a:lnTo>
                  <a:pt x="49911" y="63352"/>
                </a:lnTo>
                <a:lnTo>
                  <a:pt x="47030" y="66233"/>
                </a:lnTo>
                <a:lnTo>
                  <a:pt x="44150" y="69113"/>
                </a:lnTo>
                <a:lnTo>
                  <a:pt x="41269" y="70073"/>
                </a:lnTo>
                <a:lnTo>
                  <a:pt x="39349" y="71993"/>
                </a:lnTo>
                <a:lnTo>
                  <a:pt x="36469" y="72953"/>
                </a:lnTo>
                <a:lnTo>
                  <a:pt x="38389" y="87355"/>
                </a:lnTo>
                <a:lnTo>
                  <a:pt x="42230" y="85435"/>
                </a:lnTo>
                <a:lnTo>
                  <a:pt x="46070" y="83515"/>
                </a:lnTo>
                <a:lnTo>
                  <a:pt x="49911" y="80634"/>
                </a:lnTo>
                <a:lnTo>
                  <a:pt x="52791" y="77754"/>
                </a:lnTo>
                <a:lnTo>
                  <a:pt x="52791" y="84475"/>
                </a:lnTo>
                <a:lnTo>
                  <a:pt x="53751" y="85435"/>
                </a:lnTo>
                <a:lnTo>
                  <a:pt x="54711" y="86395"/>
                </a:lnTo>
                <a:lnTo>
                  <a:pt x="57591" y="8639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3" name="object 323"/>
          <p:cNvSpPr/>
          <p:nvPr/>
        </p:nvSpPr>
        <p:spPr>
          <a:xfrm>
            <a:off x="2980943" y="2167387"/>
            <a:ext cx="16322" cy="20162"/>
          </a:xfrm>
          <a:custGeom>
            <a:avLst/>
            <a:gdLst/>
            <a:ahLst/>
            <a:cxnLst/>
            <a:rect l="l" t="t" r="r" b="b"/>
            <a:pathLst>
              <a:path w="16322" h="20162">
                <a:moveTo>
                  <a:pt x="4800" y="3840"/>
                </a:moveTo>
                <a:lnTo>
                  <a:pt x="1920" y="1920"/>
                </a:lnTo>
                <a:lnTo>
                  <a:pt x="0" y="0"/>
                </a:lnTo>
                <a:lnTo>
                  <a:pt x="1920" y="20162"/>
                </a:lnTo>
                <a:lnTo>
                  <a:pt x="11521" y="20162"/>
                </a:lnTo>
                <a:lnTo>
                  <a:pt x="16322" y="19202"/>
                </a:lnTo>
                <a:lnTo>
                  <a:pt x="14401" y="4800"/>
                </a:lnTo>
                <a:lnTo>
                  <a:pt x="7680" y="4800"/>
                </a:lnTo>
                <a:lnTo>
                  <a:pt x="4800" y="3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4" name="object 324"/>
          <p:cNvSpPr/>
          <p:nvPr/>
        </p:nvSpPr>
        <p:spPr>
          <a:xfrm>
            <a:off x="3052953" y="2099233"/>
            <a:ext cx="78714" cy="118064"/>
          </a:xfrm>
          <a:custGeom>
            <a:avLst/>
            <a:gdLst/>
            <a:ahLst/>
            <a:cxnLst/>
            <a:rect l="l" t="t" r="r" b="b"/>
            <a:pathLst>
              <a:path w="78714" h="118064">
                <a:moveTo>
                  <a:pt x="0" y="2880"/>
                </a:moveTo>
                <a:lnTo>
                  <a:pt x="0" y="116144"/>
                </a:lnTo>
                <a:lnTo>
                  <a:pt x="960" y="117104"/>
                </a:lnTo>
                <a:lnTo>
                  <a:pt x="1905" y="117104"/>
                </a:lnTo>
                <a:lnTo>
                  <a:pt x="2865" y="118064"/>
                </a:lnTo>
                <a:lnTo>
                  <a:pt x="18227" y="118064"/>
                </a:lnTo>
                <a:lnTo>
                  <a:pt x="19187" y="117104"/>
                </a:lnTo>
                <a:lnTo>
                  <a:pt x="20147" y="117104"/>
                </a:lnTo>
                <a:lnTo>
                  <a:pt x="21107" y="116144"/>
                </a:lnTo>
                <a:lnTo>
                  <a:pt x="22067" y="115199"/>
                </a:lnTo>
                <a:lnTo>
                  <a:pt x="22067" y="77754"/>
                </a:lnTo>
                <a:lnTo>
                  <a:pt x="23987" y="79674"/>
                </a:lnTo>
                <a:lnTo>
                  <a:pt x="25907" y="80634"/>
                </a:lnTo>
                <a:lnTo>
                  <a:pt x="26868" y="82555"/>
                </a:lnTo>
                <a:lnTo>
                  <a:pt x="28788" y="83515"/>
                </a:lnTo>
                <a:lnTo>
                  <a:pt x="27828" y="64312"/>
                </a:lnTo>
                <a:lnTo>
                  <a:pt x="24947" y="61432"/>
                </a:lnTo>
                <a:lnTo>
                  <a:pt x="22067" y="57591"/>
                </a:lnTo>
                <a:lnTo>
                  <a:pt x="22067" y="31668"/>
                </a:lnTo>
                <a:lnTo>
                  <a:pt x="23987" y="28788"/>
                </a:lnTo>
                <a:lnTo>
                  <a:pt x="24947" y="26868"/>
                </a:lnTo>
                <a:lnTo>
                  <a:pt x="26868" y="25907"/>
                </a:lnTo>
                <a:lnTo>
                  <a:pt x="28788" y="24002"/>
                </a:lnTo>
                <a:lnTo>
                  <a:pt x="29748" y="23027"/>
                </a:lnTo>
                <a:lnTo>
                  <a:pt x="31668" y="22067"/>
                </a:lnTo>
                <a:lnTo>
                  <a:pt x="32628" y="20162"/>
                </a:lnTo>
                <a:lnTo>
                  <a:pt x="34549" y="20162"/>
                </a:lnTo>
                <a:lnTo>
                  <a:pt x="35509" y="19187"/>
                </a:lnTo>
                <a:lnTo>
                  <a:pt x="46070" y="19187"/>
                </a:lnTo>
                <a:lnTo>
                  <a:pt x="47990" y="21107"/>
                </a:lnTo>
                <a:lnTo>
                  <a:pt x="49911" y="22067"/>
                </a:lnTo>
                <a:lnTo>
                  <a:pt x="50871" y="24002"/>
                </a:lnTo>
                <a:lnTo>
                  <a:pt x="52791" y="26868"/>
                </a:lnTo>
                <a:lnTo>
                  <a:pt x="53751" y="28788"/>
                </a:lnTo>
                <a:lnTo>
                  <a:pt x="54711" y="31668"/>
                </a:lnTo>
                <a:lnTo>
                  <a:pt x="54711" y="34549"/>
                </a:lnTo>
                <a:lnTo>
                  <a:pt x="55671" y="38389"/>
                </a:lnTo>
                <a:lnTo>
                  <a:pt x="55671" y="50871"/>
                </a:lnTo>
                <a:lnTo>
                  <a:pt x="54711" y="53751"/>
                </a:lnTo>
                <a:lnTo>
                  <a:pt x="53751" y="56631"/>
                </a:lnTo>
                <a:lnTo>
                  <a:pt x="52791" y="59512"/>
                </a:lnTo>
                <a:lnTo>
                  <a:pt x="51831" y="61432"/>
                </a:lnTo>
                <a:lnTo>
                  <a:pt x="50871" y="64312"/>
                </a:lnTo>
                <a:lnTo>
                  <a:pt x="48950" y="66233"/>
                </a:lnTo>
                <a:lnTo>
                  <a:pt x="47030" y="67193"/>
                </a:lnTo>
                <a:lnTo>
                  <a:pt x="45110" y="69113"/>
                </a:lnTo>
                <a:lnTo>
                  <a:pt x="42230" y="70073"/>
                </a:lnTo>
                <a:lnTo>
                  <a:pt x="36469" y="70073"/>
                </a:lnTo>
                <a:lnTo>
                  <a:pt x="34549" y="86395"/>
                </a:lnTo>
                <a:lnTo>
                  <a:pt x="36469" y="87355"/>
                </a:lnTo>
                <a:lnTo>
                  <a:pt x="38389" y="87355"/>
                </a:lnTo>
                <a:lnTo>
                  <a:pt x="40309" y="88315"/>
                </a:lnTo>
                <a:lnTo>
                  <a:pt x="49911" y="88315"/>
                </a:lnTo>
                <a:lnTo>
                  <a:pt x="54711" y="87355"/>
                </a:lnTo>
                <a:lnTo>
                  <a:pt x="59512" y="85435"/>
                </a:lnTo>
                <a:lnTo>
                  <a:pt x="63352" y="83515"/>
                </a:lnTo>
                <a:lnTo>
                  <a:pt x="67193" y="79674"/>
                </a:lnTo>
                <a:lnTo>
                  <a:pt x="70073" y="75834"/>
                </a:lnTo>
                <a:lnTo>
                  <a:pt x="72953" y="71993"/>
                </a:lnTo>
                <a:lnTo>
                  <a:pt x="74874" y="67193"/>
                </a:lnTo>
                <a:lnTo>
                  <a:pt x="76794" y="62392"/>
                </a:lnTo>
                <a:lnTo>
                  <a:pt x="77754" y="56631"/>
                </a:lnTo>
                <a:lnTo>
                  <a:pt x="78714" y="49911"/>
                </a:lnTo>
                <a:lnTo>
                  <a:pt x="78714" y="37429"/>
                </a:lnTo>
                <a:lnTo>
                  <a:pt x="77754" y="31668"/>
                </a:lnTo>
                <a:lnTo>
                  <a:pt x="76794" y="25907"/>
                </a:lnTo>
                <a:lnTo>
                  <a:pt x="75834" y="21107"/>
                </a:lnTo>
                <a:lnTo>
                  <a:pt x="73913" y="16306"/>
                </a:lnTo>
                <a:lnTo>
                  <a:pt x="71033" y="12466"/>
                </a:lnTo>
                <a:lnTo>
                  <a:pt x="69113" y="8625"/>
                </a:lnTo>
                <a:lnTo>
                  <a:pt x="65272" y="5760"/>
                </a:lnTo>
                <a:lnTo>
                  <a:pt x="61432" y="2880"/>
                </a:lnTo>
                <a:lnTo>
                  <a:pt x="57591" y="944"/>
                </a:lnTo>
                <a:lnTo>
                  <a:pt x="52791" y="0"/>
                </a:lnTo>
                <a:lnTo>
                  <a:pt x="41269" y="0"/>
                </a:lnTo>
                <a:lnTo>
                  <a:pt x="39349" y="944"/>
                </a:lnTo>
                <a:lnTo>
                  <a:pt x="36469" y="944"/>
                </a:lnTo>
                <a:lnTo>
                  <a:pt x="34549" y="1920"/>
                </a:lnTo>
                <a:lnTo>
                  <a:pt x="31668" y="3825"/>
                </a:lnTo>
                <a:lnTo>
                  <a:pt x="29748" y="4785"/>
                </a:lnTo>
                <a:lnTo>
                  <a:pt x="26868" y="6720"/>
                </a:lnTo>
                <a:lnTo>
                  <a:pt x="24947" y="7665"/>
                </a:lnTo>
                <a:lnTo>
                  <a:pt x="23027" y="9601"/>
                </a:lnTo>
                <a:lnTo>
                  <a:pt x="21107" y="11506"/>
                </a:lnTo>
                <a:lnTo>
                  <a:pt x="18227" y="14386"/>
                </a:lnTo>
                <a:lnTo>
                  <a:pt x="18227" y="3825"/>
                </a:lnTo>
                <a:lnTo>
                  <a:pt x="17266" y="2880"/>
                </a:lnTo>
                <a:lnTo>
                  <a:pt x="16306" y="1920"/>
                </a:lnTo>
                <a:lnTo>
                  <a:pt x="12466" y="1920"/>
                </a:lnTo>
                <a:lnTo>
                  <a:pt x="10561" y="944"/>
                </a:lnTo>
                <a:lnTo>
                  <a:pt x="7680" y="944"/>
                </a:lnTo>
                <a:lnTo>
                  <a:pt x="5745" y="1920"/>
                </a:lnTo>
                <a:lnTo>
                  <a:pt x="1905" y="1920"/>
                </a:lnTo>
                <a:lnTo>
                  <a:pt x="960" y="2880"/>
                </a:lnTo>
                <a:lnTo>
                  <a:pt x="0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5" name="object 325"/>
          <p:cNvSpPr/>
          <p:nvPr/>
        </p:nvSpPr>
        <p:spPr>
          <a:xfrm>
            <a:off x="3080781" y="2163546"/>
            <a:ext cx="8641" cy="22082"/>
          </a:xfrm>
          <a:custGeom>
            <a:avLst/>
            <a:gdLst/>
            <a:ahLst/>
            <a:cxnLst/>
            <a:rect l="l" t="t" r="r" b="b"/>
            <a:pathLst>
              <a:path w="8641" h="22082">
                <a:moveTo>
                  <a:pt x="960" y="19202"/>
                </a:moveTo>
                <a:lnTo>
                  <a:pt x="2880" y="20162"/>
                </a:lnTo>
                <a:lnTo>
                  <a:pt x="4800" y="21122"/>
                </a:lnTo>
                <a:lnTo>
                  <a:pt x="6720" y="22082"/>
                </a:lnTo>
                <a:lnTo>
                  <a:pt x="8641" y="5760"/>
                </a:lnTo>
                <a:lnTo>
                  <a:pt x="5760" y="3840"/>
                </a:lnTo>
                <a:lnTo>
                  <a:pt x="2880" y="1920"/>
                </a:lnTo>
                <a:lnTo>
                  <a:pt x="0" y="0"/>
                </a:lnTo>
                <a:lnTo>
                  <a:pt x="960" y="1920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6" name="object 326"/>
          <p:cNvSpPr/>
          <p:nvPr/>
        </p:nvSpPr>
        <p:spPr>
          <a:xfrm>
            <a:off x="3147989" y="2066589"/>
            <a:ext cx="25908" cy="23042"/>
          </a:xfrm>
          <a:custGeom>
            <a:avLst/>
            <a:gdLst/>
            <a:ahLst/>
            <a:cxnLst/>
            <a:rect l="l" t="t" r="r" b="b"/>
            <a:pathLst>
              <a:path w="25908" h="23042">
                <a:moveTo>
                  <a:pt x="25908" y="10561"/>
                </a:moveTo>
                <a:lnTo>
                  <a:pt x="25908" y="6720"/>
                </a:lnTo>
                <a:lnTo>
                  <a:pt x="24947" y="3840"/>
                </a:lnTo>
                <a:lnTo>
                  <a:pt x="23027" y="1920"/>
                </a:lnTo>
                <a:lnTo>
                  <a:pt x="21107" y="0"/>
                </a:lnTo>
                <a:lnTo>
                  <a:pt x="3840" y="0"/>
                </a:lnTo>
                <a:lnTo>
                  <a:pt x="2880" y="1920"/>
                </a:lnTo>
                <a:lnTo>
                  <a:pt x="944" y="3840"/>
                </a:lnTo>
                <a:lnTo>
                  <a:pt x="0" y="6720"/>
                </a:lnTo>
                <a:lnTo>
                  <a:pt x="0" y="15361"/>
                </a:lnTo>
                <a:lnTo>
                  <a:pt x="944" y="19202"/>
                </a:lnTo>
                <a:lnTo>
                  <a:pt x="2880" y="20162"/>
                </a:lnTo>
                <a:lnTo>
                  <a:pt x="3840" y="22082"/>
                </a:lnTo>
                <a:lnTo>
                  <a:pt x="7665" y="23042"/>
                </a:lnTo>
                <a:lnTo>
                  <a:pt x="17282" y="23042"/>
                </a:lnTo>
                <a:lnTo>
                  <a:pt x="21107" y="22082"/>
                </a:lnTo>
                <a:lnTo>
                  <a:pt x="23027" y="20162"/>
                </a:lnTo>
                <a:lnTo>
                  <a:pt x="24947" y="18242"/>
                </a:lnTo>
                <a:lnTo>
                  <a:pt x="25908" y="15361"/>
                </a:lnTo>
                <a:lnTo>
                  <a:pt x="25908" y="105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7" name="object 327"/>
          <p:cNvSpPr/>
          <p:nvPr/>
        </p:nvSpPr>
        <p:spPr>
          <a:xfrm>
            <a:off x="3149894" y="2100178"/>
            <a:ext cx="22082" cy="86410"/>
          </a:xfrm>
          <a:custGeom>
            <a:avLst/>
            <a:gdLst/>
            <a:ahLst/>
            <a:cxnLst/>
            <a:rect l="l" t="t" r="r" b="b"/>
            <a:pathLst>
              <a:path w="22082" h="86410">
                <a:moveTo>
                  <a:pt x="22082" y="2880"/>
                </a:moveTo>
                <a:lnTo>
                  <a:pt x="21122" y="2880"/>
                </a:lnTo>
                <a:lnTo>
                  <a:pt x="21122" y="1935"/>
                </a:lnTo>
                <a:lnTo>
                  <a:pt x="19202" y="1935"/>
                </a:lnTo>
                <a:lnTo>
                  <a:pt x="18242" y="975"/>
                </a:lnTo>
                <a:lnTo>
                  <a:pt x="14401" y="975"/>
                </a:lnTo>
                <a:lnTo>
                  <a:pt x="12481" y="0"/>
                </a:lnTo>
                <a:lnTo>
                  <a:pt x="8656" y="0"/>
                </a:lnTo>
                <a:lnTo>
                  <a:pt x="6720" y="975"/>
                </a:lnTo>
                <a:lnTo>
                  <a:pt x="2880" y="975"/>
                </a:lnTo>
                <a:lnTo>
                  <a:pt x="1935" y="1935"/>
                </a:lnTo>
                <a:lnTo>
                  <a:pt x="975" y="1935"/>
                </a:lnTo>
                <a:lnTo>
                  <a:pt x="0" y="2880"/>
                </a:lnTo>
                <a:lnTo>
                  <a:pt x="0" y="84490"/>
                </a:lnTo>
                <a:lnTo>
                  <a:pt x="975" y="84490"/>
                </a:lnTo>
                <a:lnTo>
                  <a:pt x="1935" y="85450"/>
                </a:lnTo>
                <a:lnTo>
                  <a:pt x="6720" y="85450"/>
                </a:lnTo>
                <a:lnTo>
                  <a:pt x="8656" y="86410"/>
                </a:lnTo>
                <a:lnTo>
                  <a:pt x="13441" y="86410"/>
                </a:lnTo>
                <a:lnTo>
                  <a:pt x="14401" y="85450"/>
                </a:lnTo>
                <a:lnTo>
                  <a:pt x="19202" y="85450"/>
                </a:lnTo>
                <a:lnTo>
                  <a:pt x="20162" y="84490"/>
                </a:lnTo>
                <a:lnTo>
                  <a:pt x="21122" y="84490"/>
                </a:lnTo>
                <a:lnTo>
                  <a:pt x="22082" y="83530"/>
                </a:lnTo>
                <a:lnTo>
                  <a:pt x="22082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8" name="object 328"/>
          <p:cNvSpPr/>
          <p:nvPr/>
        </p:nvSpPr>
        <p:spPr>
          <a:xfrm>
            <a:off x="3189259" y="2063709"/>
            <a:ext cx="79674" cy="123840"/>
          </a:xfrm>
          <a:custGeom>
            <a:avLst/>
            <a:gdLst/>
            <a:ahLst/>
            <a:cxnLst/>
            <a:rect l="l" t="t" r="r" b="b"/>
            <a:pathLst>
              <a:path w="79674" h="123840">
                <a:moveTo>
                  <a:pt x="65272" y="121920"/>
                </a:moveTo>
                <a:lnTo>
                  <a:pt x="66233" y="122880"/>
                </a:lnTo>
                <a:lnTo>
                  <a:pt x="71993" y="122880"/>
                </a:lnTo>
                <a:lnTo>
                  <a:pt x="72953" y="121920"/>
                </a:lnTo>
                <a:lnTo>
                  <a:pt x="77754" y="121920"/>
                </a:lnTo>
                <a:lnTo>
                  <a:pt x="77754" y="120959"/>
                </a:lnTo>
                <a:lnTo>
                  <a:pt x="78714" y="120959"/>
                </a:lnTo>
                <a:lnTo>
                  <a:pt x="79674" y="119999"/>
                </a:lnTo>
                <a:lnTo>
                  <a:pt x="79674" y="2880"/>
                </a:lnTo>
                <a:lnTo>
                  <a:pt x="78714" y="1920"/>
                </a:lnTo>
                <a:lnTo>
                  <a:pt x="78714" y="960"/>
                </a:lnTo>
                <a:lnTo>
                  <a:pt x="76794" y="960"/>
                </a:lnTo>
                <a:lnTo>
                  <a:pt x="75834" y="0"/>
                </a:lnTo>
                <a:lnTo>
                  <a:pt x="60487" y="0"/>
                </a:lnTo>
                <a:lnTo>
                  <a:pt x="59527" y="960"/>
                </a:lnTo>
                <a:lnTo>
                  <a:pt x="58552" y="960"/>
                </a:lnTo>
                <a:lnTo>
                  <a:pt x="57591" y="1920"/>
                </a:lnTo>
                <a:lnTo>
                  <a:pt x="57591" y="46070"/>
                </a:lnTo>
                <a:lnTo>
                  <a:pt x="53751" y="42245"/>
                </a:lnTo>
                <a:lnTo>
                  <a:pt x="49926" y="40309"/>
                </a:lnTo>
                <a:lnTo>
                  <a:pt x="47030" y="38404"/>
                </a:lnTo>
                <a:lnTo>
                  <a:pt x="43205" y="36469"/>
                </a:lnTo>
                <a:lnTo>
                  <a:pt x="39364" y="35524"/>
                </a:lnTo>
                <a:lnTo>
                  <a:pt x="28803" y="35524"/>
                </a:lnTo>
                <a:lnTo>
                  <a:pt x="24003" y="36469"/>
                </a:lnTo>
                <a:lnTo>
                  <a:pt x="20162" y="38404"/>
                </a:lnTo>
                <a:lnTo>
                  <a:pt x="15361" y="40309"/>
                </a:lnTo>
                <a:lnTo>
                  <a:pt x="11521" y="44150"/>
                </a:lnTo>
                <a:lnTo>
                  <a:pt x="8641" y="47990"/>
                </a:lnTo>
                <a:lnTo>
                  <a:pt x="5760" y="51831"/>
                </a:lnTo>
                <a:lnTo>
                  <a:pt x="3840" y="56631"/>
                </a:lnTo>
                <a:lnTo>
                  <a:pt x="2880" y="62392"/>
                </a:lnTo>
                <a:lnTo>
                  <a:pt x="960" y="67193"/>
                </a:lnTo>
                <a:lnTo>
                  <a:pt x="0" y="73914"/>
                </a:lnTo>
                <a:lnTo>
                  <a:pt x="0" y="86395"/>
                </a:lnTo>
                <a:lnTo>
                  <a:pt x="960" y="92156"/>
                </a:lnTo>
                <a:lnTo>
                  <a:pt x="1920" y="96956"/>
                </a:lnTo>
                <a:lnTo>
                  <a:pt x="2880" y="102717"/>
                </a:lnTo>
                <a:lnTo>
                  <a:pt x="4800" y="107518"/>
                </a:lnTo>
                <a:lnTo>
                  <a:pt x="7680" y="111358"/>
                </a:lnTo>
                <a:lnTo>
                  <a:pt x="10561" y="115199"/>
                </a:lnTo>
                <a:lnTo>
                  <a:pt x="13441" y="118079"/>
                </a:lnTo>
                <a:lnTo>
                  <a:pt x="18242" y="120959"/>
                </a:lnTo>
                <a:lnTo>
                  <a:pt x="22082" y="122880"/>
                </a:lnTo>
                <a:lnTo>
                  <a:pt x="23042" y="85435"/>
                </a:lnTo>
                <a:lnTo>
                  <a:pt x="23042" y="72953"/>
                </a:lnTo>
                <a:lnTo>
                  <a:pt x="24003" y="70073"/>
                </a:lnTo>
                <a:lnTo>
                  <a:pt x="24003" y="67193"/>
                </a:lnTo>
                <a:lnTo>
                  <a:pt x="24963" y="64312"/>
                </a:lnTo>
                <a:lnTo>
                  <a:pt x="26883" y="62392"/>
                </a:lnTo>
                <a:lnTo>
                  <a:pt x="27843" y="59527"/>
                </a:lnTo>
                <a:lnTo>
                  <a:pt x="29763" y="57591"/>
                </a:lnTo>
                <a:lnTo>
                  <a:pt x="31683" y="56631"/>
                </a:lnTo>
                <a:lnTo>
                  <a:pt x="33604" y="54711"/>
                </a:lnTo>
                <a:lnTo>
                  <a:pt x="36484" y="53751"/>
                </a:lnTo>
                <a:lnTo>
                  <a:pt x="42245" y="53751"/>
                </a:lnTo>
                <a:lnTo>
                  <a:pt x="45125" y="55686"/>
                </a:lnTo>
                <a:lnTo>
                  <a:pt x="48006" y="57591"/>
                </a:lnTo>
                <a:lnTo>
                  <a:pt x="50871" y="59527"/>
                </a:lnTo>
                <a:lnTo>
                  <a:pt x="53751" y="62392"/>
                </a:lnTo>
                <a:lnTo>
                  <a:pt x="57591" y="66233"/>
                </a:lnTo>
                <a:lnTo>
                  <a:pt x="57591" y="92156"/>
                </a:lnTo>
                <a:lnTo>
                  <a:pt x="55686" y="95036"/>
                </a:lnTo>
                <a:lnTo>
                  <a:pt x="53751" y="96956"/>
                </a:lnTo>
                <a:lnTo>
                  <a:pt x="51846" y="98877"/>
                </a:lnTo>
                <a:lnTo>
                  <a:pt x="50871" y="99837"/>
                </a:lnTo>
                <a:lnTo>
                  <a:pt x="48966" y="101757"/>
                </a:lnTo>
                <a:lnTo>
                  <a:pt x="47030" y="102717"/>
                </a:lnTo>
                <a:lnTo>
                  <a:pt x="46085" y="103677"/>
                </a:lnTo>
                <a:lnTo>
                  <a:pt x="44165" y="104637"/>
                </a:lnTo>
                <a:lnTo>
                  <a:pt x="41285" y="104637"/>
                </a:lnTo>
                <a:lnTo>
                  <a:pt x="40325" y="105597"/>
                </a:lnTo>
                <a:lnTo>
                  <a:pt x="35524" y="105597"/>
                </a:lnTo>
                <a:lnTo>
                  <a:pt x="32644" y="104637"/>
                </a:lnTo>
                <a:lnTo>
                  <a:pt x="30723" y="102717"/>
                </a:lnTo>
                <a:lnTo>
                  <a:pt x="28803" y="101757"/>
                </a:lnTo>
                <a:lnTo>
                  <a:pt x="32644" y="123840"/>
                </a:lnTo>
                <a:lnTo>
                  <a:pt x="38404" y="123840"/>
                </a:lnTo>
                <a:lnTo>
                  <a:pt x="43205" y="122880"/>
                </a:lnTo>
                <a:lnTo>
                  <a:pt x="48006" y="119999"/>
                </a:lnTo>
                <a:lnTo>
                  <a:pt x="51846" y="118079"/>
                </a:lnTo>
                <a:lnTo>
                  <a:pt x="56647" y="114239"/>
                </a:lnTo>
                <a:lnTo>
                  <a:pt x="60487" y="110398"/>
                </a:lnTo>
                <a:lnTo>
                  <a:pt x="60487" y="119999"/>
                </a:lnTo>
                <a:lnTo>
                  <a:pt x="61432" y="120959"/>
                </a:lnTo>
                <a:lnTo>
                  <a:pt x="62392" y="121920"/>
                </a:lnTo>
                <a:lnTo>
                  <a:pt x="65272" y="12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9" name="object 329"/>
          <p:cNvSpPr/>
          <p:nvPr/>
        </p:nvSpPr>
        <p:spPr>
          <a:xfrm>
            <a:off x="3211342" y="2149144"/>
            <a:ext cx="10561" cy="38404"/>
          </a:xfrm>
          <a:custGeom>
            <a:avLst/>
            <a:gdLst/>
            <a:ahLst/>
            <a:cxnLst/>
            <a:rect l="l" t="t" r="r" b="b"/>
            <a:pathLst>
              <a:path w="10561" h="38404">
                <a:moveTo>
                  <a:pt x="1920" y="3840"/>
                </a:moveTo>
                <a:lnTo>
                  <a:pt x="960" y="0"/>
                </a:lnTo>
                <a:lnTo>
                  <a:pt x="0" y="37444"/>
                </a:lnTo>
                <a:lnTo>
                  <a:pt x="4800" y="38404"/>
                </a:lnTo>
                <a:lnTo>
                  <a:pt x="10561" y="38404"/>
                </a:lnTo>
                <a:lnTo>
                  <a:pt x="6720" y="16322"/>
                </a:lnTo>
                <a:lnTo>
                  <a:pt x="5760" y="14401"/>
                </a:lnTo>
                <a:lnTo>
                  <a:pt x="3840" y="11521"/>
                </a:lnTo>
                <a:lnTo>
                  <a:pt x="2880" y="9601"/>
                </a:lnTo>
                <a:lnTo>
                  <a:pt x="1920" y="6720"/>
                </a:lnTo>
                <a:lnTo>
                  <a:pt x="1920" y="3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0" name="object 330"/>
          <p:cNvSpPr/>
          <p:nvPr/>
        </p:nvSpPr>
        <p:spPr>
          <a:xfrm>
            <a:off x="3291017" y="2062749"/>
            <a:ext cx="22082" cy="123840"/>
          </a:xfrm>
          <a:custGeom>
            <a:avLst/>
            <a:gdLst/>
            <a:ahLst/>
            <a:cxnLst/>
            <a:rect l="l" t="t" r="r" b="b"/>
            <a:pathLst>
              <a:path w="22082" h="123840">
                <a:moveTo>
                  <a:pt x="960" y="121920"/>
                </a:moveTo>
                <a:lnTo>
                  <a:pt x="1920" y="122880"/>
                </a:lnTo>
                <a:lnTo>
                  <a:pt x="6720" y="122880"/>
                </a:lnTo>
                <a:lnTo>
                  <a:pt x="8641" y="123840"/>
                </a:lnTo>
                <a:lnTo>
                  <a:pt x="13441" y="123840"/>
                </a:lnTo>
                <a:lnTo>
                  <a:pt x="15361" y="122880"/>
                </a:lnTo>
                <a:lnTo>
                  <a:pt x="20162" y="122880"/>
                </a:lnTo>
                <a:lnTo>
                  <a:pt x="21122" y="121920"/>
                </a:lnTo>
                <a:lnTo>
                  <a:pt x="22082" y="121920"/>
                </a:lnTo>
                <a:lnTo>
                  <a:pt x="22082" y="2880"/>
                </a:lnTo>
                <a:lnTo>
                  <a:pt x="21122" y="1920"/>
                </a:lnTo>
                <a:lnTo>
                  <a:pt x="20162" y="1920"/>
                </a:lnTo>
                <a:lnTo>
                  <a:pt x="19202" y="960"/>
                </a:lnTo>
                <a:lnTo>
                  <a:pt x="15361" y="960"/>
                </a:lnTo>
                <a:lnTo>
                  <a:pt x="13441" y="0"/>
                </a:lnTo>
                <a:lnTo>
                  <a:pt x="8641" y="0"/>
                </a:lnTo>
                <a:lnTo>
                  <a:pt x="672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121920"/>
                </a:lnTo>
                <a:lnTo>
                  <a:pt x="960" y="12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1" name="object 331"/>
          <p:cNvSpPr/>
          <p:nvPr/>
        </p:nvSpPr>
        <p:spPr>
          <a:xfrm>
            <a:off x="3326541" y="2100178"/>
            <a:ext cx="81594" cy="117119"/>
          </a:xfrm>
          <a:custGeom>
            <a:avLst/>
            <a:gdLst/>
            <a:ahLst/>
            <a:cxnLst/>
            <a:rect l="l" t="t" r="r" b="b"/>
            <a:pathLst>
              <a:path w="81594" h="117119">
                <a:moveTo>
                  <a:pt x="21122" y="115199"/>
                </a:moveTo>
                <a:lnTo>
                  <a:pt x="21122" y="116159"/>
                </a:lnTo>
                <a:lnTo>
                  <a:pt x="22067" y="116159"/>
                </a:lnTo>
                <a:lnTo>
                  <a:pt x="23027" y="117119"/>
                </a:lnTo>
                <a:lnTo>
                  <a:pt x="38389" y="117119"/>
                </a:lnTo>
                <a:lnTo>
                  <a:pt x="40309" y="116159"/>
                </a:lnTo>
                <a:lnTo>
                  <a:pt x="43190" y="116159"/>
                </a:lnTo>
                <a:lnTo>
                  <a:pt x="44150" y="114254"/>
                </a:lnTo>
                <a:lnTo>
                  <a:pt x="45110" y="113278"/>
                </a:lnTo>
                <a:lnTo>
                  <a:pt x="54711" y="85450"/>
                </a:lnTo>
                <a:lnTo>
                  <a:pt x="80634" y="8656"/>
                </a:lnTo>
                <a:lnTo>
                  <a:pt x="81594" y="6720"/>
                </a:lnTo>
                <a:lnTo>
                  <a:pt x="81594" y="3840"/>
                </a:lnTo>
                <a:lnTo>
                  <a:pt x="80634" y="2880"/>
                </a:lnTo>
                <a:lnTo>
                  <a:pt x="79674" y="1935"/>
                </a:lnTo>
                <a:lnTo>
                  <a:pt x="79674" y="975"/>
                </a:lnTo>
                <a:lnTo>
                  <a:pt x="74874" y="975"/>
                </a:lnTo>
                <a:lnTo>
                  <a:pt x="72953" y="0"/>
                </a:lnTo>
                <a:lnTo>
                  <a:pt x="67193" y="0"/>
                </a:lnTo>
                <a:lnTo>
                  <a:pt x="64312" y="975"/>
                </a:lnTo>
                <a:lnTo>
                  <a:pt x="61432" y="975"/>
                </a:lnTo>
                <a:lnTo>
                  <a:pt x="60472" y="1935"/>
                </a:lnTo>
                <a:lnTo>
                  <a:pt x="59512" y="2880"/>
                </a:lnTo>
                <a:lnTo>
                  <a:pt x="59512" y="4815"/>
                </a:lnTo>
                <a:lnTo>
                  <a:pt x="42230" y="58567"/>
                </a:lnTo>
                <a:lnTo>
                  <a:pt x="23027" y="5775"/>
                </a:lnTo>
                <a:lnTo>
                  <a:pt x="23027" y="3840"/>
                </a:lnTo>
                <a:lnTo>
                  <a:pt x="22067" y="2880"/>
                </a:lnTo>
                <a:lnTo>
                  <a:pt x="22067" y="1935"/>
                </a:lnTo>
                <a:lnTo>
                  <a:pt x="21122" y="1935"/>
                </a:lnTo>
                <a:lnTo>
                  <a:pt x="20162" y="975"/>
                </a:lnTo>
                <a:lnTo>
                  <a:pt x="17282" y="975"/>
                </a:lnTo>
                <a:lnTo>
                  <a:pt x="15346" y="0"/>
                </a:lnTo>
                <a:lnTo>
                  <a:pt x="7665" y="0"/>
                </a:lnTo>
                <a:lnTo>
                  <a:pt x="5760" y="975"/>
                </a:lnTo>
                <a:lnTo>
                  <a:pt x="2880" y="975"/>
                </a:lnTo>
                <a:lnTo>
                  <a:pt x="960" y="1935"/>
                </a:lnTo>
                <a:lnTo>
                  <a:pt x="0" y="2880"/>
                </a:lnTo>
                <a:lnTo>
                  <a:pt x="0" y="7680"/>
                </a:lnTo>
                <a:lnTo>
                  <a:pt x="960" y="9601"/>
                </a:lnTo>
                <a:lnTo>
                  <a:pt x="27843" y="81610"/>
                </a:lnTo>
                <a:lnTo>
                  <a:pt x="27843" y="82570"/>
                </a:lnTo>
                <a:lnTo>
                  <a:pt x="28788" y="83530"/>
                </a:lnTo>
                <a:lnTo>
                  <a:pt x="29748" y="84490"/>
                </a:lnTo>
                <a:lnTo>
                  <a:pt x="30708" y="85450"/>
                </a:lnTo>
                <a:lnTo>
                  <a:pt x="31668" y="85450"/>
                </a:lnTo>
                <a:lnTo>
                  <a:pt x="21122" y="111358"/>
                </a:lnTo>
                <a:lnTo>
                  <a:pt x="20162" y="113278"/>
                </a:lnTo>
                <a:lnTo>
                  <a:pt x="20162" y="115199"/>
                </a:lnTo>
                <a:lnTo>
                  <a:pt x="21122" y="11519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2" name="object 332"/>
          <p:cNvSpPr/>
          <p:nvPr/>
        </p:nvSpPr>
        <p:spPr>
          <a:xfrm>
            <a:off x="3456127" y="2099233"/>
            <a:ext cx="64328" cy="88315"/>
          </a:xfrm>
          <a:custGeom>
            <a:avLst/>
            <a:gdLst/>
            <a:ahLst/>
            <a:cxnLst/>
            <a:rect l="l" t="t" r="r" b="b"/>
            <a:pathLst>
              <a:path w="64328" h="88315">
                <a:moveTo>
                  <a:pt x="64328" y="65272"/>
                </a:moveTo>
                <a:lnTo>
                  <a:pt x="63367" y="64312"/>
                </a:lnTo>
                <a:lnTo>
                  <a:pt x="63367" y="61432"/>
                </a:lnTo>
                <a:lnTo>
                  <a:pt x="59527" y="61432"/>
                </a:lnTo>
                <a:lnTo>
                  <a:pt x="58567" y="62392"/>
                </a:lnTo>
                <a:lnTo>
                  <a:pt x="57607" y="63352"/>
                </a:lnTo>
                <a:lnTo>
                  <a:pt x="55686" y="64312"/>
                </a:lnTo>
                <a:lnTo>
                  <a:pt x="54726" y="65272"/>
                </a:lnTo>
                <a:lnTo>
                  <a:pt x="52806" y="66233"/>
                </a:lnTo>
                <a:lnTo>
                  <a:pt x="50886" y="67193"/>
                </a:lnTo>
                <a:lnTo>
                  <a:pt x="48966" y="68153"/>
                </a:lnTo>
                <a:lnTo>
                  <a:pt x="46085" y="69113"/>
                </a:lnTo>
                <a:lnTo>
                  <a:pt x="44165" y="70073"/>
                </a:lnTo>
                <a:lnTo>
                  <a:pt x="37444" y="70073"/>
                </a:lnTo>
                <a:lnTo>
                  <a:pt x="35524" y="69113"/>
                </a:lnTo>
                <a:lnTo>
                  <a:pt x="32644" y="68153"/>
                </a:lnTo>
                <a:lnTo>
                  <a:pt x="30723" y="67193"/>
                </a:lnTo>
                <a:lnTo>
                  <a:pt x="28803" y="65272"/>
                </a:lnTo>
                <a:lnTo>
                  <a:pt x="26883" y="63352"/>
                </a:lnTo>
                <a:lnTo>
                  <a:pt x="25923" y="61432"/>
                </a:lnTo>
                <a:lnTo>
                  <a:pt x="24963" y="58552"/>
                </a:lnTo>
                <a:lnTo>
                  <a:pt x="24002" y="55671"/>
                </a:lnTo>
                <a:lnTo>
                  <a:pt x="23042" y="51831"/>
                </a:lnTo>
                <a:lnTo>
                  <a:pt x="23042" y="35509"/>
                </a:lnTo>
                <a:lnTo>
                  <a:pt x="24002" y="28788"/>
                </a:lnTo>
                <a:lnTo>
                  <a:pt x="26883" y="24947"/>
                </a:lnTo>
                <a:lnTo>
                  <a:pt x="30723" y="20162"/>
                </a:lnTo>
                <a:lnTo>
                  <a:pt x="34564" y="18227"/>
                </a:lnTo>
                <a:lnTo>
                  <a:pt x="46085" y="18227"/>
                </a:lnTo>
                <a:lnTo>
                  <a:pt x="48005" y="19187"/>
                </a:lnTo>
                <a:lnTo>
                  <a:pt x="49926" y="20162"/>
                </a:lnTo>
                <a:lnTo>
                  <a:pt x="51846" y="21107"/>
                </a:lnTo>
                <a:lnTo>
                  <a:pt x="53766" y="22067"/>
                </a:lnTo>
                <a:lnTo>
                  <a:pt x="54726" y="23027"/>
                </a:lnTo>
                <a:lnTo>
                  <a:pt x="56647" y="24002"/>
                </a:lnTo>
                <a:lnTo>
                  <a:pt x="57607" y="24947"/>
                </a:lnTo>
                <a:lnTo>
                  <a:pt x="58567" y="25907"/>
                </a:lnTo>
                <a:lnTo>
                  <a:pt x="61447" y="25907"/>
                </a:lnTo>
                <a:lnTo>
                  <a:pt x="62407" y="24947"/>
                </a:lnTo>
                <a:lnTo>
                  <a:pt x="63367" y="24002"/>
                </a:lnTo>
                <a:lnTo>
                  <a:pt x="63367" y="22067"/>
                </a:lnTo>
                <a:lnTo>
                  <a:pt x="64328" y="20162"/>
                </a:lnTo>
                <a:lnTo>
                  <a:pt x="64328" y="15346"/>
                </a:lnTo>
                <a:lnTo>
                  <a:pt x="63367" y="13441"/>
                </a:lnTo>
                <a:lnTo>
                  <a:pt x="63367" y="8625"/>
                </a:lnTo>
                <a:lnTo>
                  <a:pt x="62407" y="8625"/>
                </a:lnTo>
                <a:lnTo>
                  <a:pt x="62407" y="7665"/>
                </a:lnTo>
                <a:lnTo>
                  <a:pt x="61447" y="6720"/>
                </a:lnTo>
                <a:lnTo>
                  <a:pt x="60487" y="6720"/>
                </a:lnTo>
                <a:lnTo>
                  <a:pt x="59527" y="5760"/>
                </a:lnTo>
                <a:lnTo>
                  <a:pt x="57607" y="4785"/>
                </a:lnTo>
                <a:lnTo>
                  <a:pt x="56647" y="3825"/>
                </a:lnTo>
                <a:lnTo>
                  <a:pt x="54726" y="2880"/>
                </a:lnTo>
                <a:lnTo>
                  <a:pt x="52806" y="1920"/>
                </a:lnTo>
                <a:lnTo>
                  <a:pt x="50886" y="1920"/>
                </a:lnTo>
                <a:lnTo>
                  <a:pt x="48966" y="944"/>
                </a:lnTo>
                <a:lnTo>
                  <a:pt x="46085" y="944"/>
                </a:lnTo>
                <a:lnTo>
                  <a:pt x="44165" y="0"/>
                </a:lnTo>
                <a:lnTo>
                  <a:pt x="33604" y="0"/>
                </a:lnTo>
                <a:lnTo>
                  <a:pt x="28803" y="944"/>
                </a:lnTo>
                <a:lnTo>
                  <a:pt x="24002" y="2880"/>
                </a:lnTo>
                <a:lnTo>
                  <a:pt x="19202" y="4785"/>
                </a:lnTo>
                <a:lnTo>
                  <a:pt x="14401" y="7665"/>
                </a:lnTo>
                <a:lnTo>
                  <a:pt x="11521" y="11506"/>
                </a:lnTo>
                <a:lnTo>
                  <a:pt x="7680" y="14386"/>
                </a:lnTo>
                <a:lnTo>
                  <a:pt x="4800" y="19187"/>
                </a:lnTo>
                <a:lnTo>
                  <a:pt x="2895" y="24947"/>
                </a:lnTo>
                <a:lnTo>
                  <a:pt x="960" y="30708"/>
                </a:lnTo>
                <a:lnTo>
                  <a:pt x="0" y="37429"/>
                </a:lnTo>
                <a:lnTo>
                  <a:pt x="0" y="52791"/>
                </a:lnTo>
                <a:lnTo>
                  <a:pt x="960" y="58552"/>
                </a:lnTo>
                <a:lnTo>
                  <a:pt x="1920" y="63352"/>
                </a:lnTo>
                <a:lnTo>
                  <a:pt x="3840" y="69113"/>
                </a:lnTo>
                <a:lnTo>
                  <a:pt x="6720" y="73914"/>
                </a:lnTo>
                <a:lnTo>
                  <a:pt x="9601" y="76794"/>
                </a:lnTo>
                <a:lnTo>
                  <a:pt x="12481" y="80634"/>
                </a:lnTo>
                <a:lnTo>
                  <a:pt x="16322" y="83515"/>
                </a:lnTo>
                <a:lnTo>
                  <a:pt x="21122" y="85435"/>
                </a:lnTo>
                <a:lnTo>
                  <a:pt x="25923" y="87355"/>
                </a:lnTo>
                <a:lnTo>
                  <a:pt x="31683" y="88315"/>
                </a:lnTo>
                <a:lnTo>
                  <a:pt x="43205" y="88315"/>
                </a:lnTo>
                <a:lnTo>
                  <a:pt x="45125" y="87355"/>
                </a:lnTo>
                <a:lnTo>
                  <a:pt x="48005" y="87355"/>
                </a:lnTo>
                <a:lnTo>
                  <a:pt x="49926" y="86395"/>
                </a:lnTo>
                <a:lnTo>
                  <a:pt x="52806" y="85435"/>
                </a:lnTo>
                <a:lnTo>
                  <a:pt x="54726" y="85435"/>
                </a:lnTo>
                <a:lnTo>
                  <a:pt x="56647" y="84475"/>
                </a:lnTo>
                <a:lnTo>
                  <a:pt x="58567" y="83515"/>
                </a:lnTo>
                <a:lnTo>
                  <a:pt x="59527" y="82555"/>
                </a:lnTo>
                <a:lnTo>
                  <a:pt x="61447" y="81594"/>
                </a:lnTo>
                <a:lnTo>
                  <a:pt x="61447" y="80634"/>
                </a:lnTo>
                <a:lnTo>
                  <a:pt x="62407" y="79674"/>
                </a:lnTo>
                <a:lnTo>
                  <a:pt x="63367" y="79674"/>
                </a:lnTo>
                <a:lnTo>
                  <a:pt x="63367" y="77754"/>
                </a:lnTo>
                <a:lnTo>
                  <a:pt x="64328" y="76794"/>
                </a:lnTo>
                <a:lnTo>
                  <a:pt x="64328" y="6527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3" name="object 333"/>
          <p:cNvSpPr/>
          <p:nvPr/>
        </p:nvSpPr>
        <p:spPr>
          <a:xfrm>
            <a:off x="3554044" y="2151065"/>
            <a:ext cx="4800" cy="35524"/>
          </a:xfrm>
          <a:custGeom>
            <a:avLst/>
            <a:gdLst/>
            <a:ahLst/>
            <a:cxnLst/>
            <a:rect l="l" t="t" r="r" b="b"/>
            <a:pathLst>
              <a:path w="4800" h="35524">
                <a:moveTo>
                  <a:pt x="4800" y="35524"/>
                </a:moveTo>
                <a:lnTo>
                  <a:pt x="4800" y="13441"/>
                </a:lnTo>
                <a:lnTo>
                  <a:pt x="3840" y="11521"/>
                </a:lnTo>
                <a:lnTo>
                  <a:pt x="1920" y="8641"/>
                </a:lnTo>
                <a:lnTo>
                  <a:pt x="960" y="5760"/>
                </a:lnTo>
                <a:lnTo>
                  <a:pt x="960" y="2880"/>
                </a:lnTo>
                <a:lnTo>
                  <a:pt x="0" y="0"/>
                </a:lnTo>
                <a:lnTo>
                  <a:pt x="0" y="33604"/>
                </a:lnTo>
                <a:lnTo>
                  <a:pt x="4800" y="3552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4" name="object 334"/>
          <p:cNvSpPr/>
          <p:nvPr/>
        </p:nvSpPr>
        <p:spPr>
          <a:xfrm>
            <a:off x="3531016" y="2099233"/>
            <a:ext cx="84475" cy="88315"/>
          </a:xfrm>
          <a:custGeom>
            <a:avLst/>
            <a:gdLst/>
            <a:ahLst/>
            <a:cxnLst/>
            <a:rect l="l" t="t" r="r" b="b"/>
            <a:pathLst>
              <a:path w="84475" h="88315">
                <a:moveTo>
                  <a:pt x="47990" y="70073"/>
                </a:moveTo>
                <a:lnTo>
                  <a:pt x="45110" y="71033"/>
                </a:lnTo>
                <a:lnTo>
                  <a:pt x="38389" y="71033"/>
                </a:lnTo>
                <a:lnTo>
                  <a:pt x="35509" y="70073"/>
                </a:lnTo>
                <a:lnTo>
                  <a:pt x="32628" y="69113"/>
                </a:lnTo>
                <a:lnTo>
                  <a:pt x="29748" y="67193"/>
                </a:lnTo>
                <a:lnTo>
                  <a:pt x="27828" y="65272"/>
                </a:lnTo>
                <a:lnTo>
                  <a:pt x="27828" y="87355"/>
                </a:lnTo>
                <a:lnTo>
                  <a:pt x="34549" y="88315"/>
                </a:lnTo>
                <a:lnTo>
                  <a:pt x="47990" y="88315"/>
                </a:lnTo>
                <a:lnTo>
                  <a:pt x="54711" y="87355"/>
                </a:lnTo>
                <a:lnTo>
                  <a:pt x="60472" y="85435"/>
                </a:lnTo>
                <a:lnTo>
                  <a:pt x="65272" y="82555"/>
                </a:lnTo>
                <a:lnTo>
                  <a:pt x="70073" y="79674"/>
                </a:lnTo>
                <a:lnTo>
                  <a:pt x="73913" y="75834"/>
                </a:lnTo>
                <a:lnTo>
                  <a:pt x="76794" y="71993"/>
                </a:lnTo>
                <a:lnTo>
                  <a:pt x="79674" y="67193"/>
                </a:lnTo>
                <a:lnTo>
                  <a:pt x="81594" y="61432"/>
                </a:lnTo>
                <a:lnTo>
                  <a:pt x="83515" y="55671"/>
                </a:lnTo>
                <a:lnTo>
                  <a:pt x="84475" y="49911"/>
                </a:lnTo>
                <a:lnTo>
                  <a:pt x="84475" y="36469"/>
                </a:lnTo>
                <a:lnTo>
                  <a:pt x="83515" y="29748"/>
                </a:lnTo>
                <a:lnTo>
                  <a:pt x="81594" y="24947"/>
                </a:lnTo>
                <a:lnTo>
                  <a:pt x="79674" y="19187"/>
                </a:lnTo>
                <a:lnTo>
                  <a:pt x="77754" y="14386"/>
                </a:lnTo>
                <a:lnTo>
                  <a:pt x="73913" y="11506"/>
                </a:lnTo>
                <a:lnTo>
                  <a:pt x="71033" y="7665"/>
                </a:lnTo>
                <a:lnTo>
                  <a:pt x="66233" y="4785"/>
                </a:lnTo>
                <a:lnTo>
                  <a:pt x="61432" y="2880"/>
                </a:lnTo>
                <a:lnTo>
                  <a:pt x="55671" y="944"/>
                </a:lnTo>
                <a:lnTo>
                  <a:pt x="49911" y="0"/>
                </a:lnTo>
                <a:lnTo>
                  <a:pt x="35509" y="0"/>
                </a:lnTo>
                <a:lnTo>
                  <a:pt x="29748" y="944"/>
                </a:lnTo>
                <a:lnTo>
                  <a:pt x="23987" y="2880"/>
                </a:lnTo>
                <a:lnTo>
                  <a:pt x="18227" y="5760"/>
                </a:lnTo>
                <a:lnTo>
                  <a:pt x="14386" y="8625"/>
                </a:lnTo>
                <a:lnTo>
                  <a:pt x="10546" y="12466"/>
                </a:lnTo>
                <a:lnTo>
                  <a:pt x="6705" y="16306"/>
                </a:lnTo>
                <a:lnTo>
                  <a:pt x="3840" y="21107"/>
                </a:lnTo>
                <a:lnTo>
                  <a:pt x="2865" y="26868"/>
                </a:lnTo>
                <a:lnTo>
                  <a:pt x="960" y="32628"/>
                </a:lnTo>
                <a:lnTo>
                  <a:pt x="0" y="38389"/>
                </a:lnTo>
                <a:lnTo>
                  <a:pt x="0" y="51831"/>
                </a:lnTo>
                <a:lnTo>
                  <a:pt x="960" y="58552"/>
                </a:lnTo>
                <a:lnTo>
                  <a:pt x="1920" y="63352"/>
                </a:lnTo>
                <a:lnTo>
                  <a:pt x="3840" y="69113"/>
                </a:lnTo>
                <a:lnTo>
                  <a:pt x="6705" y="72953"/>
                </a:lnTo>
                <a:lnTo>
                  <a:pt x="9585" y="76794"/>
                </a:lnTo>
                <a:lnTo>
                  <a:pt x="13426" y="80634"/>
                </a:lnTo>
                <a:lnTo>
                  <a:pt x="17266" y="83515"/>
                </a:lnTo>
                <a:lnTo>
                  <a:pt x="23027" y="85435"/>
                </a:lnTo>
                <a:lnTo>
                  <a:pt x="23027" y="36469"/>
                </a:lnTo>
                <a:lnTo>
                  <a:pt x="23987" y="32628"/>
                </a:lnTo>
                <a:lnTo>
                  <a:pt x="24947" y="29748"/>
                </a:lnTo>
                <a:lnTo>
                  <a:pt x="25923" y="26868"/>
                </a:lnTo>
                <a:lnTo>
                  <a:pt x="27828" y="24947"/>
                </a:lnTo>
                <a:lnTo>
                  <a:pt x="28788" y="22067"/>
                </a:lnTo>
                <a:lnTo>
                  <a:pt x="30708" y="20162"/>
                </a:lnTo>
                <a:lnTo>
                  <a:pt x="33588" y="19187"/>
                </a:lnTo>
                <a:lnTo>
                  <a:pt x="36469" y="18227"/>
                </a:lnTo>
                <a:lnTo>
                  <a:pt x="39349" y="17282"/>
                </a:lnTo>
                <a:lnTo>
                  <a:pt x="46070" y="17282"/>
                </a:lnTo>
                <a:lnTo>
                  <a:pt x="48950" y="18227"/>
                </a:lnTo>
                <a:lnTo>
                  <a:pt x="51831" y="19187"/>
                </a:lnTo>
                <a:lnTo>
                  <a:pt x="53751" y="21107"/>
                </a:lnTo>
                <a:lnTo>
                  <a:pt x="55671" y="23027"/>
                </a:lnTo>
                <a:lnTo>
                  <a:pt x="57591" y="24947"/>
                </a:lnTo>
                <a:lnTo>
                  <a:pt x="58552" y="27828"/>
                </a:lnTo>
                <a:lnTo>
                  <a:pt x="59512" y="30708"/>
                </a:lnTo>
                <a:lnTo>
                  <a:pt x="60472" y="33588"/>
                </a:lnTo>
                <a:lnTo>
                  <a:pt x="61432" y="36469"/>
                </a:lnTo>
                <a:lnTo>
                  <a:pt x="61432" y="48950"/>
                </a:lnTo>
                <a:lnTo>
                  <a:pt x="60472" y="51831"/>
                </a:lnTo>
                <a:lnTo>
                  <a:pt x="60472" y="55671"/>
                </a:lnTo>
                <a:lnTo>
                  <a:pt x="59512" y="58552"/>
                </a:lnTo>
                <a:lnTo>
                  <a:pt x="58552" y="61432"/>
                </a:lnTo>
                <a:lnTo>
                  <a:pt x="56631" y="63352"/>
                </a:lnTo>
                <a:lnTo>
                  <a:pt x="54711" y="66233"/>
                </a:lnTo>
                <a:lnTo>
                  <a:pt x="52791" y="68153"/>
                </a:lnTo>
                <a:lnTo>
                  <a:pt x="50871" y="69113"/>
                </a:lnTo>
                <a:lnTo>
                  <a:pt x="47990" y="7007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5" name="object 335"/>
          <p:cNvSpPr/>
          <p:nvPr/>
        </p:nvSpPr>
        <p:spPr>
          <a:xfrm>
            <a:off x="3632774" y="2099233"/>
            <a:ext cx="124785" cy="87355"/>
          </a:xfrm>
          <a:custGeom>
            <a:avLst/>
            <a:gdLst/>
            <a:ahLst/>
            <a:cxnLst/>
            <a:rect l="l" t="t" r="r" b="b"/>
            <a:pathLst>
              <a:path w="124785" h="87355">
                <a:moveTo>
                  <a:pt x="104622" y="85435"/>
                </a:moveTo>
                <a:lnTo>
                  <a:pt x="105597" y="86395"/>
                </a:lnTo>
                <a:lnTo>
                  <a:pt x="110383" y="86395"/>
                </a:lnTo>
                <a:lnTo>
                  <a:pt x="112303" y="87355"/>
                </a:lnTo>
                <a:lnTo>
                  <a:pt x="116144" y="87355"/>
                </a:lnTo>
                <a:lnTo>
                  <a:pt x="118064" y="86395"/>
                </a:lnTo>
                <a:lnTo>
                  <a:pt x="122864" y="86395"/>
                </a:lnTo>
                <a:lnTo>
                  <a:pt x="123825" y="85435"/>
                </a:lnTo>
                <a:lnTo>
                  <a:pt x="124785" y="85435"/>
                </a:lnTo>
                <a:lnTo>
                  <a:pt x="124785" y="24002"/>
                </a:lnTo>
                <a:lnTo>
                  <a:pt x="123825" y="20162"/>
                </a:lnTo>
                <a:lnTo>
                  <a:pt x="122864" y="16306"/>
                </a:lnTo>
                <a:lnTo>
                  <a:pt x="120944" y="12466"/>
                </a:lnTo>
                <a:lnTo>
                  <a:pt x="119024" y="9601"/>
                </a:lnTo>
                <a:lnTo>
                  <a:pt x="117104" y="6720"/>
                </a:lnTo>
                <a:lnTo>
                  <a:pt x="114223" y="3825"/>
                </a:lnTo>
                <a:lnTo>
                  <a:pt x="110383" y="2880"/>
                </a:lnTo>
                <a:lnTo>
                  <a:pt x="106558" y="944"/>
                </a:lnTo>
                <a:lnTo>
                  <a:pt x="102717" y="0"/>
                </a:lnTo>
                <a:lnTo>
                  <a:pt x="92156" y="0"/>
                </a:lnTo>
                <a:lnTo>
                  <a:pt x="90236" y="944"/>
                </a:lnTo>
                <a:lnTo>
                  <a:pt x="88315" y="944"/>
                </a:lnTo>
                <a:lnTo>
                  <a:pt x="86395" y="1920"/>
                </a:lnTo>
                <a:lnTo>
                  <a:pt x="83515" y="2880"/>
                </a:lnTo>
                <a:lnTo>
                  <a:pt x="81594" y="4785"/>
                </a:lnTo>
                <a:lnTo>
                  <a:pt x="79674" y="5760"/>
                </a:lnTo>
                <a:lnTo>
                  <a:pt x="76794" y="7665"/>
                </a:lnTo>
                <a:lnTo>
                  <a:pt x="74874" y="9601"/>
                </a:lnTo>
                <a:lnTo>
                  <a:pt x="71993" y="11506"/>
                </a:lnTo>
                <a:lnTo>
                  <a:pt x="70073" y="14386"/>
                </a:lnTo>
                <a:lnTo>
                  <a:pt x="69113" y="12466"/>
                </a:lnTo>
                <a:lnTo>
                  <a:pt x="68153" y="10546"/>
                </a:lnTo>
                <a:lnTo>
                  <a:pt x="66233" y="8625"/>
                </a:lnTo>
                <a:lnTo>
                  <a:pt x="65272" y="6720"/>
                </a:lnTo>
                <a:lnTo>
                  <a:pt x="63352" y="4785"/>
                </a:lnTo>
                <a:lnTo>
                  <a:pt x="61432" y="3825"/>
                </a:lnTo>
                <a:lnTo>
                  <a:pt x="59512" y="2880"/>
                </a:lnTo>
                <a:lnTo>
                  <a:pt x="56631" y="1920"/>
                </a:lnTo>
                <a:lnTo>
                  <a:pt x="54711" y="944"/>
                </a:lnTo>
                <a:lnTo>
                  <a:pt x="51831" y="0"/>
                </a:lnTo>
                <a:lnTo>
                  <a:pt x="40309" y="0"/>
                </a:lnTo>
                <a:lnTo>
                  <a:pt x="36469" y="944"/>
                </a:lnTo>
                <a:lnTo>
                  <a:pt x="31668" y="3825"/>
                </a:lnTo>
                <a:lnTo>
                  <a:pt x="27828" y="5760"/>
                </a:lnTo>
                <a:lnTo>
                  <a:pt x="23027" y="9601"/>
                </a:lnTo>
                <a:lnTo>
                  <a:pt x="19187" y="14386"/>
                </a:lnTo>
                <a:lnTo>
                  <a:pt x="19187" y="3825"/>
                </a:lnTo>
                <a:lnTo>
                  <a:pt x="18227" y="3825"/>
                </a:lnTo>
                <a:lnTo>
                  <a:pt x="18227" y="2880"/>
                </a:lnTo>
                <a:lnTo>
                  <a:pt x="17266" y="2880"/>
                </a:lnTo>
                <a:lnTo>
                  <a:pt x="17266" y="1920"/>
                </a:lnTo>
                <a:lnTo>
                  <a:pt x="13426" y="1920"/>
                </a:lnTo>
                <a:lnTo>
                  <a:pt x="11521" y="944"/>
                </a:lnTo>
                <a:lnTo>
                  <a:pt x="7680" y="944"/>
                </a:lnTo>
                <a:lnTo>
                  <a:pt x="5745" y="1920"/>
                </a:lnTo>
                <a:lnTo>
                  <a:pt x="1905" y="1920"/>
                </a:lnTo>
                <a:lnTo>
                  <a:pt x="960" y="2880"/>
                </a:lnTo>
                <a:lnTo>
                  <a:pt x="0" y="3825"/>
                </a:lnTo>
                <a:lnTo>
                  <a:pt x="0" y="84475"/>
                </a:lnTo>
                <a:lnTo>
                  <a:pt x="960" y="85435"/>
                </a:lnTo>
                <a:lnTo>
                  <a:pt x="1905" y="85435"/>
                </a:lnTo>
                <a:lnTo>
                  <a:pt x="1905" y="86395"/>
                </a:lnTo>
                <a:lnTo>
                  <a:pt x="6705" y="86395"/>
                </a:lnTo>
                <a:lnTo>
                  <a:pt x="8641" y="87355"/>
                </a:lnTo>
                <a:lnTo>
                  <a:pt x="13426" y="87355"/>
                </a:lnTo>
                <a:lnTo>
                  <a:pt x="15361" y="86395"/>
                </a:lnTo>
                <a:lnTo>
                  <a:pt x="20147" y="86395"/>
                </a:lnTo>
                <a:lnTo>
                  <a:pt x="21107" y="85435"/>
                </a:lnTo>
                <a:lnTo>
                  <a:pt x="22067" y="85435"/>
                </a:lnTo>
                <a:lnTo>
                  <a:pt x="22067" y="31668"/>
                </a:lnTo>
                <a:lnTo>
                  <a:pt x="24947" y="26868"/>
                </a:lnTo>
                <a:lnTo>
                  <a:pt x="28788" y="24002"/>
                </a:lnTo>
                <a:lnTo>
                  <a:pt x="30708" y="22067"/>
                </a:lnTo>
                <a:lnTo>
                  <a:pt x="33588" y="20162"/>
                </a:lnTo>
                <a:lnTo>
                  <a:pt x="36469" y="19187"/>
                </a:lnTo>
                <a:lnTo>
                  <a:pt x="43190" y="19187"/>
                </a:lnTo>
                <a:lnTo>
                  <a:pt x="45110" y="20162"/>
                </a:lnTo>
                <a:lnTo>
                  <a:pt x="46070" y="21107"/>
                </a:lnTo>
                <a:lnTo>
                  <a:pt x="47990" y="22067"/>
                </a:lnTo>
                <a:lnTo>
                  <a:pt x="48950" y="24002"/>
                </a:lnTo>
                <a:lnTo>
                  <a:pt x="49911" y="25907"/>
                </a:lnTo>
                <a:lnTo>
                  <a:pt x="49911" y="27828"/>
                </a:lnTo>
                <a:lnTo>
                  <a:pt x="50871" y="29748"/>
                </a:lnTo>
                <a:lnTo>
                  <a:pt x="50871" y="31668"/>
                </a:lnTo>
                <a:lnTo>
                  <a:pt x="51831" y="34549"/>
                </a:lnTo>
                <a:lnTo>
                  <a:pt x="51831" y="85435"/>
                </a:lnTo>
                <a:lnTo>
                  <a:pt x="52791" y="85435"/>
                </a:lnTo>
                <a:lnTo>
                  <a:pt x="53751" y="86395"/>
                </a:lnTo>
                <a:lnTo>
                  <a:pt x="58552" y="86395"/>
                </a:lnTo>
                <a:lnTo>
                  <a:pt x="60472" y="87355"/>
                </a:lnTo>
                <a:lnTo>
                  <a:pt x="64312" y="87355"/>
                </a:lnTo>
                <a:lnTo>
                  <a:pt x="66233" y="86395"/>
                </a:lnTo>
                <a:lnTo>
                  <a:pt x="71033" y="86395"/>
                </a:lnTo>
                <a:lnTo>
                  <a:pt x="71993" y="85435"/>
                </a:lnTo>
                <a:lnTo>
                  <a:pt x="72953" y="85435"/>
                </a:lnTo>
                <a:lnTo>
                  <a:pt x="73914" y="84475"/>
                </a:lnTo>
                <a:lnTo>
                  <a:pt x="73914" y="31668"/>
                </a:lnTo>
                <a:lnTo>
                  <a:pt x="76794" y="26868"/>
                </a:lnTo>
                <a:lnTo>
                  <a:pt x="79674" y="24002"/>
                </a:lnTo>
                <a:lnTo>
                  <a:pt x="82555" y="22067"/>
                </a:lnTo>
                <a:lnTo>
                  <a:pt x="85435" y="20162"/>
                </a:lnTo>
                <a:lnTo>
                  <a:pt x="88315" y="19187"/>
                </a:lnTo>
                <a:lnTo>
                  <a:pt x="95036" y="19187"/>
                </a:lnTo>
                <a:lnTo>
                  <a:pt x="95996" y="20162"/>
                </a:lnTo>
                <a:lnTo>
                  <a:pt x="97917" y="21107"/>
                </a:lnTo>
                <a:lnTo>
                  <a:pt x="98877" y="22067"/>
                </a:lnTo>
                <a:lnTo>
                  <a:pt x="99822" y="24002"/>
                </a:lnTo>
                <a:lnTo>
                  <a:pt x="100782" y="25907"/>
                </a:lnTo>
                <a:lnTo>
                  <a:pt x="101757" y="27828"/>
                </a:lnTo>
                <a:lnTo>
                  <a:pt x="101757" y="29748"/>
                </a:lnTo>
                <a:lnTo>
                  <a:pt x="102717" y="31668"/>
                </a:lnTo>
                <a:lnTo>
                  <a:pt x="102717" y="84475"/>
                </a:lnTo>
                <a:lnTo>
                  <a:pt x="103662" y="84475"/>
                </a:lnTo>
                <a:lnTo>
                  <a:pt x="103662" y="85435"/>
                </a:lnTo>
                <a:lnTo>
                  <a:pt x="104622" y="8543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6" name="object 336"/>
          <p:cNvSpPr/>
          <p:nvPr/>
        </p:nvSpPr>
        <p:spPr>
          <a:xfrm>
            <a:off x="3801724" y="2160666"/>
            <a:ext cx="8641" cy="23042"/>
          </a:xfrm>
          <a:custGeom>
            <a:avLst/>
            <a:gdLst/>
            <a:ahLst/>
            <a:cxnLst/>
            <a:rect l="l" t="t" r="r" b="b"/>
            <a:pathLst>
              <a:path w="8641" h="23042">
                <a:moveTo>
                  <a:pt x="0" y="18242"/>
                </a:moveTo>
                <a:lnTo>
                  <a:pt x="2880" y="19202"/>
                </a:lnTo>
                <a:lnTo>
                  <a:pt x="4800" y="21122"/>
                </a:lnTo>
                <a:lnTo>
                  <a:pt x="6720" y="23042"/>
                </a:lnTo>
                <a:lnTo>
                  <a:pt x="8641" y="4800"/>
                </a:lnTo>
                <a:lnTo>
                  <a:pt x="5760" y="2880"/>
                </a:lnTo>
                <a:lnTo>
                  <a:pt x="2880" y="0"/>
                </a:lnTo>
                <a:lnTo>
                  <a:pt x="0" y="182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7" name="object 337"/>
          <p:cNvSpPr/>
          <p:nvPr/>
        </p:nvSpPr>
        <p:spPr>
          <a:xfrm>
            <a:off x="3778681" y="2062749"/>
            <a:ext cx="79674" cy="124800"/>
          </a:xfrm>
          <a:custGeom>
            <a:avLst/>
            <a:gdLst/>
            <a:ahLst/>
            <a:cxnLst/>
            <a:rect l="l" t="t" r="r" b="b"/>
            <a:pathLst>
              <a:path w="79674" h="124800">
                <a:moveTo>
                  <a:pt x="14401" y="122880"/>
                </a:moveTo>
                <a:lnTo>
                  <a:pt x="17282" y="122880"/>
                </a:lnTo>
                <a:lnTo>
                  <a:pt x="18242" y="121920"/>
                </a:lnTo>
                <a:lnTo>
                  <a:pt x="19202" y="121920"/>
                </a:lnTo>
                <a:lnTo>
                  <a:pt x="19202" y="111358"/>
                </a:lnTo>
                <a:lnTo>
                  <a:pt x="21122" y="114239"/>
                </a:lnTo>
                <a:lnTo>
                  <a:pt x="23042" y="116159"/>
                </a:lnTo>
                <a:lnTo>
                  <a:pt x="25923" y="97917"/>
                </a:lnTo>
                <a:lnTo>
                  <a:pt x="22082" y="94076"/>
                </a:lnTo>
                <a:lnTo>
                  <a:pt x="22082" y="68153"/>
                </a:lnTo>
                <a:lnTo>
                  <a:pt x="24002" y="65272"/>
                </a:lnTo>
                <a:lnTo>
                  <a:pt x="25923" y="63352"/>
                </a:lnTo>
                <a:lnTo>
                  <a:pt x="27843" y="61432"/>
                </a:lnTo>
                <a:lnTo>
                  <a:pt x="28803" y="60487"/>
                </a:lnTo>
                <a:lnTo>
                  <a:pt x="30723" y="58552"/>
                </a:lnTo>
                <a:lnTo>
                  <a:pt x="31683" y="57591"/>
                </a:lnTo>
                <a:lnTo>
                  <a:pt x="33604" y="56647"/>
                </a:lnTo>
                <a:lnTo>
                  <a:pt x="35524" y="56647"/>
                </a:lnTo>
                <a:lnTo>
                  <a:pt x="36484" y="55671"/>
                </a:lnTo>
                <a:lnTo>
                  <a:pt x="46085" y="55671"/>
                </a:lnTo>
                <a:lnTo>
                  <a:pt x="48005" y="57591"/>
                </a:lnTo>
                <a:lnTo>
                  <a:pt x="49926" y="58552"/>
                </a:lnTo>
                <a:lnTo>
                  <a:pt x="51831" y="60487"/>
                </a:lnTo>
                <a:lnTo>
                  <a:pt x="52791" y="63352"/>
                </a:lnTo>
                <a:lnTo>
                  <a:pt x="54726" y="65272"/>
                </a:lnTo>
                <a:lnTo>
                  <a:pt x="55671" y="68153"/>
                </a:lnTo>
                <a:lnTo>
                  <a:pt x="55671" y="71033"/>
                </a:lnTo>
                <a:lnTo>
                  <a:pt x="56631" y="74874"/>
                </a:lnTo>
                <a:lnTo>
                  <a:pt x="56631" y="84475"/>
                </a:lnTo>
                <a:lnTo>
                  <a:pt x="55671" y="87355"/>
                </a:lnTo>
                <a:lnTo>
                  <a:pt x="55671" y="90236"/>
                </a:lnTo>
                <a:lnTo>
                  <a:pt x="54726" y="93116"/>
                </a:lnTo>
                <a:lnTo>
                  <a:pt x="53766" y="95996"/>
                </a:lnTo>
                <a:lnTo>
                  <a:pt x="52791" y="97917"/>
                </a:lnTo>
                <a:lnTo>
                  <a:pt x="51831" y="100797"/>
                </a:lnTo>
                <a:lnTo>
                  <a:pt x="49926" y="102717"/>
                </a:lnTo>
                <a:lnTo>
                  <a:pt x="48005" y="103677"/>
                </a:lnTo>
                <a:lnTo>
                  <a:pt x="46085" y="105597"/>
                </a:lnTo>
                <a:lnTo>
                  <a:pt x="43205" y="106558"/>
                </a:lnTo>
                <a:lnTo>
                  <a:pt x="37444" y="106558"/>
                </a:lnTo>
                <a:lnTo>
                  <a:pt x="34564" y="104637"/>
                </a:lnTo>
                <a:lnTo>
                  <a:pt x="31683" y="102717"/>
                </a:lnTo>
                <a:lnTo>
                  <a:pt x="29763" y="120959"/>
                </a:lnTo>
                <a:lnTo>
                  <a:pt x="31683" y="121920"/>
                </a:lnTo>
                <a:lnTo>
                  <a:pt x="33604" y="122880"/>
                </a:lnTo>
                <a:lnTo>
                  <a:pt x="35524" y="123840"/>
                </a:lnTo>
                <a:lnTo>
                  <a:pt x="38404" y="123840"/>
                </a:lnTo>
                <a:lnTo>
                  <a:pt x="40325" y="124800"/>
                </a:lnTo>
                <a:lnTo>
                  <a:pt x="50886" y="124800"/>
                </a:lnTo>
                <a:lnTo>
                  <a:pt x="55671" y="123840"/>
                </a:lnTo>
                <a:lnTo>
                  <a:pt x="59512" y="121920"/>
                </a:lnTo>
                <a:lnTo>
                  <a:pt x="64312" y="119999"/>
                </a:lnTo>
                <a:lnTo>
                  <a:pt x="68153" y="116159"/>
                </a:lnTo>
                <a:lnTo>
                  <a:pt x="71033" y="112318"/>
                </a:lnTo>
                <a:lnTo>
                  <a:pt x="73913" y="108478"/>
                </a:lnTo>
                <a:lnTo>
                  <a:pt x="75834" y="103677"/>
                </a:lnTo>
                <a:lnTo>
                  <a:pt x="76794" y="98877"/>
                </a:lnTo>
                <a:lnTo>
                  <a:pt x="78714" y="93116"/>
                </a:lnTo>
                <a:lnTo>
                  <a:pt x="79674" y="86395"/>
                </a:lnTo>
                <a:lnTo>
                  <a:pt x="79674" y="73914"/>
                </a:lnTo>
                <a:lnTo>
                  <a:pt x="78714" y="68153"/>
                </a:lnTo>
                <a:lnTo>
                  <a:pt x="77754" y="63352"/>
                </a:lnTo>
                <a:lnTo>
                  <a:pt x="76794" y="57591"/>
                </a:lnTo>
                <a:lnTo>
                  <a:pt x="74874" y="52791"/>
                </a:lnTo>
                <a:lnTo>
                  <a:pt x="71993" y="48950"/>
                </a:lnTo>
                <a:lnTo>
                  <a:pt x="69113" y="45110"/>
                </a:lnTo>
                <a:lnTo>
                  <a:pt x="66233" y="42245"/>
                </a:lnTo>
                <a:lnTo>
                  <a:pt x="62392" y="40309"/>
                </a:lnTo>
                <a:lnTo>
                  <a:pt x="58567" y="37429"/>
                </a:lnTo>
                <a:lnTo>
                  <a:pt x="52791" y="36484"/>
                </a:lnTo>
                <a:lnTo>
                  <a:pt x="43205" y="36484"/>
                </a:lnTo>
                <a:lnTo>
                  <a:pt x="40325" y="37429"/>
                </a:lnTo>
                <a:lnTo>
                  <a:pt x="38404" y="37429"/>
                </a:lnTo>
                <a:lnTo>
                  <a:pt x="36484" y="38404"/>
                </a:lnTo>
                <a:lnTo>
                  <a:pt x="34564" y="39364"/>
                </a:lnTo>
                <a:lnTo>
                  <a:pt x="32644" y="40309"/>
                </a:lnTo>
                <a:lnTo>
                  <a:pt x="30723" y="41269"/>
                </a:lnTo>
                <a:lnTo>
                  <a:pt x="28803" y="42245"/>
                </a:lnTo>
                <a:lnTo>
                  <a:pt x="26883" y="44150"/>
                </a:lnTo>
                <a:lnTo>
                  <a:pt x="24002" y="46085"/>
                </a:lnTo>
                <a:lnTo>
                  <a:pt x="22082" y="47990"/>
                </a:lnTo>
                <a:lnTo>
                  <a:pt x="22082" y="1920"/>
                </a:lnTo>
                <a:lnTo>
                  <a:pt x="20162" y="1920"/>
                </a:lnTo>
                <a:lnTo>
                  <a:pt x="19202" y="960"/>
                </a:lnTo>
                <a:lnTo>
                  <a:pt x="15361" y="960"/>
                </a:lnTo>
                <a:lnTo>
                  <a:pt x="13441" y="0"/>
                </a:lnTo>
                <a:lnTo>
                  <a:pt x="9601" y="0"/>
                </a:lnTo>
                <a:lnTo>
                  <a:pt x="7680" y="960"/>
                </a:lnTo>
                <a:lnTo>
                  <a:pt x="3840" y="960"/>
                </a:lnTo>
                <a:lnTo>
                  <a:pt x="288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20959"/>
                </a:lnTo>
                <a:lnTo>
                  <a:pt x="960" y="120959"/>
                </a:lnTo>
                <a:lnTo>
                  <a:pt x="960" y="121920"/>
                </a:lnTo>
                <a:lnTo>
                  <a:pt x="1920" y="121920"/>
                </a:lnTo>
                <a:lnTo>
                  <a:pt x="1920" y="122880"/>
                </a:lnTo>
                <a:lnTo>
                  <a:pt x="4800" y="122880"/>
                </a:lnTo>
                <a:lnTo>
                  <a:pt x="6720" y="123840"/>
                </a:lnTo>
                <a:lnTo>
                  <a:pt x="11521" y="123840"/>
                </a:lnTo>
                <a:lnTo>
                  <a:pt x="13441" y="122880"/>
                </a:lnTo>
                <a:lnTo>
                  <a:pt x="14401" y="12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8" name="object 338"/>
          <p:cNvSpPr/>
          <p:nvPr/>
        </p:nvSpPr>
        <p:spPr>
          <a:xfrm>
            <a:off x="3876598" y="2100178"/>
            <a:ext cx="22082" cy="86410"/>
          </a:xfrm>
          <a:custGeom>
            <a:avLst/>
            <a:gdLst/>
            <a:ahLst/>
            <a:cxnLst/>
            <a:rect l="l" t="t" r="r" b="b"/>
            <a:pathLst>
              <a:path w="22082" h="86410">
                <a:moveTo>
                  <a:pt x="0" y="1935"/>
                </a:moveTo>
                <a:lnTo>
                  <a:pt x="0" y="84490"/>
                </a:lnTo>
                <a:lnTo>
                  <a:pt x="960" y="84490"/>
                </a:lnTo>
                <a:lnTo>
                  <a:pt x="1920" y="85450"/>
                </a:lnTo>
                <a:lnTo>
                  <a:pt x="6720" y="85450"/>
                </a:lnTo>
                <a:lnTo>
                  <a:pt x="8641" y="86410"/>
                </a:lnTo>
                <a:lnTo>
                  <a:pt x="12481" y="86410"/>
                </a:lnTo>
                <a:lnTo>
                  <a:pt x="14401" y="85450"/>
                </a:lnTo>
                <a:lnTo>
                  <a:pt x="19202" y="85450"/>
                </a:lnTo>
                <a:lnTo>
                  <a:pt x="20162" y="84490"/>
                </a:lnTo>
                <a:lnTo>
                  <a:pt x="21122" y="84490"/>
                </a:lnTo>
                <a:lnTo>
                  <a:pt x="21122" y="83530"/>
                </a:lnTo>
                <a:lnTo>
                  <a:pt x="22082" y="82570"/>
                </a:lnTo>
                <a:lnTo>
                  <a:pt x="22082" y="3840"/>
                </a:lnTo>
                <a:lnTo>
                  <a:pt x="21122" y="2880"/>
                </a:lnTo>
                <a:lnTo>
                  <a:pt x="21122" y="1935"/>
                </a:lnTo>
                <a:lnTo>
                  <a:pt x="19202" y="1935"/>
                </a:lnTo>
                <a:lnTo>
                  <a:pt x="18242" y="975"/>
                </a:lnTo>
                <a:lnTo>
                  <a:pt x="14401" y="975"/>
                </a:lnTo>
                <a:lnTo>
                  <a:pt x="12481" y="0"/>
                </a:lnTo>
                <a:lnTo>
                  <a:pt x="8641" y="0"/>
                </a:lnTo>
                <a:lnTo>
                  <a:pt x="6720" y="975"/>
                </a:lnTo>
                <a:lnTo>
                  <a:pt x="2880" y="975"/>
                </a:lnTo>
                <a:lnTo>
                  <a:pt x="1920" y="1935"/>
                </a:lnTo>
                <a:lnTo>
                  <a:pt x="0" y="193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9" name="object 339"/>
          <p:cNvSpPr/>
          <p:nvPr/>
        </p:nvSpPr>
        <p:spPr>
          <a:xfrm>
            <a:off x="3874678" y="2066589"/>
            <a:ext cx="24963" cy="23042"/>
          </a:xfrm>
          <a:custGeom>
            <a:avLst/>
            <a:gdLst/>
            <a:ahLst/>
            <a:cxnLst/>
            <a:rect l="l" t="t" r="r" b="b"/>
            <a:pathLst>
              <a:path w="24963" h="23042">
                <a:moveTo>
                  <a:pt x="24963" y="10561"/>
                </a:moveTo>
                <a:lnTo>
                  <a:pt x="24963" y="6720"/>
                </a:lnTo>
                <a:lnTo>
                  <a:pt x="24002" y="3840"/>
                </a:lnTo>
                <a:lnTo>
                  <a:pt x="23042" y="1920"/>
                </a:lnTo>
                <a:lnTo>
                  <a:pt x="21122" y="0"/>
                </a:lnTo>
                <a:lnTo>
                  <a:pt x="3840" y="0"/>
                </a:lnTo>
                <a:lnTo>
                  <a:pt x="2880" y="1920"/>
                </a:lnTo>
                <a:lnTo>
                  <a:pt x="960" y="3840"/>
                </a:lnTo>
                <a:lnTo>
                  <a:pt x="0" y="6720"/>
                </a:lnTo>
                <a:lnTo>
                  <a:pt x="0" y="15361"/>
                </a:lnTo>
                <a:lnTo>
                  <a:pt x="960" y="19202"/>
                </a:lnTo>
                <a:lnTo>
                  <a:pt x="1920" y="20162"/>
                </a:lnTo>
                <a:lnTo>
                  <a:pt x="3840" y="22082"/>
                </a:lnTo>
                <a:lnTo>
                  <a:pt x="7680" y="23042"/>
                </a:lnTo>
                <a:lnTo>
                  <a:pt x="17282" y="23042"/>
                </a:lnTo>
                <a:lnTo>
                  <a:pt x="21122" y="22082"/>
                </a:lnTo>
                <a:lnTo>
                  <a:pt x="23042" y="20162"/>
                </a:lnTo>
                <a:lnTo>
                  <a:pt x="24002" y="18242"/>
                </a:lnTo>
                <a:lnTo>
                  <a:pt x="24963" y="15361"/>
                </a:lnTo>
                <a:lnTo>
                  <a:pt x="24963" y="105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0" name="object 340"/>
          <p:cNvSpPr/>
          <p:nvPr/>
        </p:nvSpPr>
        <p:spPr>
          <a:xfrm>
            <a:off x="3920764" y="2099233"/>
            <a:ext cx="74874" cy="87355"/>
          </a:xfrm>
          <a:custGeom>
            <a:avLst/>
            <a:gdLst/>
            <a:ahLst/>
            <a:cxnLst/>
            <a:rect l="l" t="t" r="r" b="b"/>
            <a:pathLst>
              <a:path w="74874" h="87355">
                <a:moveTo>
                  <a:pt x="61432" y="87355"/>
                </a:moveTo>
                <a:lnTo>
                  <a:pt x="66233" y="87355"/>
                </a:lnTo>
                <a:lnTo>
                  <a:pt x="68153" y="86395"/>
                </a:lnTo>
                <a:lnTo>
                  <a:pt x="72953" y="86395"/>
                </a:lnTo>
                <a:lnTo>
                  <a:pt x="72953" y="85435"/>
                </a:lnTo>
                <a:lnTo>
                  <a:pt x="73913" y="85435"/>
                </a:lnTo>
                <a:lnTo>
                  <a:pt x="74874" y="84475"/>
                </a:lnTo>
                <a:lnTo>
                  <a:pt x="74874" y="28788"/>
                </a:lnTo>
                <a:lnTo>
                  <a:pt x="73913" y="24002"/>
                </a:lnTo>
                <a:lnTo>
                  <a:pt x="72953" y="20162"/>
                </a:lnTo>
                <a:lnTo>
                  <a:pt x="71993" y="16306"/>
                </a:lnTo>
                <a:lnTo>
                  <a:pt x="71033" y="12466"/>
                </a:lnTo>
                <a:lnTo>
                  <a:pt x="68153" y="9601"/>
                </a:lnTo>
                <a:lnTo>
                  <a:pt x="66233" y="6720"/>
                </a:lnTo>
                <a:lnTo>
                  <a:pt x="63352" y="3825"/>
                </a:lnTo>
                <a:lnTo>
                  <a:pt x="59512" y="2880"/>
                </a:lnTo>
                <a:lnTo>
                  <a:pt x="55671" y="944"/>
                </a:lnTo>
                <a:lnTo>
                  <a:pt x="50871" y="0"/>
                </a:lnTo>
                <a:lnTo>
                  <a:pt x="41269" y="0"/>
                </a:lnTo>
                <a:lnTo>
                  <a:pt x="36469" y="944"/>
                </a:lnTo>
                <a:lnTo>
                  <a:pt x="31668" y="3825"/>
                </a:lnTo>
                <a:lnTo>
                  <a:pt x="27828" y="5760"/>
                </a:lnTo>
                <a:lnTo>
                  <a:pt x="23027" y="9601"/>
                </a:lnTo>
                <a:lnTo>
                  <a:pt x="18227" y="14386"/>
                </a:lnTo>
                <a:lnTo>
                  <a:pt x="18227" y="2880"/>
                </a:lnTo>
                <a:lnTo>
                  <a:pt x="17282" y="2880"/>
                </a:lnTo>
                <a:lnTo>
                  <a:pt x="16306" y="1920"/>
                </a:lnTo>
                <a:lnTo>
                  <a:pt x="12466" y="1920"/>
                </a:lnTo>
                <a:lnTo>
                  <a:pt x="11506" y="944"/>
                </a:lnTo>
                <a:lnTo>
                  <a:pt x="7665" y="944"/>
                </a:lnTo>
                <a:lnTo>
                  <a:pt x="5760" y="1920"/>
                </a:lnTo>
                <a:lnTo>
                  <a:pt x="1920" y="1920"/>
                </a:lnTo>
                <a:lnTo>
                  <a:pt x="944" y="2880"/>
                </a:lnTo>
                <a:lnTo>
                  <a:pt x="0" y="2880"/>
                </a:lnTo>
                <a:lnTo>
                  <a:pt x="0" y="85435"/>
                </a:lnTo>
                <a:lnTo>
                  <a:pt x="944" y="85435"/>
                </a:lnTo>
                <a:lnTo>
                  <a:pt x="1920" y="86395"/>
                </a:lnTo>
                <a:lnTo>
                  <a:pt x="6720" y="86395"/>
                </a:lnTo>
                <a:lnTo>
                  <a:pt x="8625" y="87355"/>
                </a:lnTo>
                <a:lnTo>
                  <a:pt x="13441" y="87355"/>
                </a:lnTo>
                <a:lnTo>
                  <a:pt x="14401" y="86395"/>
                </a:lnTo>
                <a:lnTo>
                  <a:pt x="19187" y="86395"/>
                </a:lnTo>
                <a:lnTo>
                  <a:pt x="20147" y="85435"/>
                </a:lnTo>
                <a:lnTo>
                  <a:pt x="21122" y="85435"/>
                </a:lnTo>
                <a:lnTo>
                  <a:pt x="22067" y="84475"/>
                </a:lnTo>
                <a:lnTo>
                  <a:pt x="22067" y="31668"/>
                </a:lnTo>
                <a:lnTo>
                  <a:pt x="24947" y="26868"/>
                </a:lnTo>
                <a:lnTo>
                  <a:pt x="27828" y="24002"/>
                </a:lnTo>
                <a:lnTo>
                  <a:pt x="30708" y="22067"/>
                </a:lnTo>
                <a:lnTo>
                  <a:pt x="33588" y="20162"/>
                </a:lnTo>
                <a:lnTo>
                  <a:pt x="36469" y="19187"/>
                </a:lnTo>
                <a:lnTo>
                  <a:pt x="44150" y="19187"/>
                </a:lnTo>
                <a:lnTo>
                  <a:pt x="45110" y="20162"/>
                </a:lnTo>
                <a:lnTo>
                  <a:pt x="47030" y="21107"/>
                </a:lnTo>
                <a:lnTo>
                  <a:pt x="47990" y="22067"/>
                </a:lnTo>
                <a:lnTo>
                  <a:pt x="48950" y="24002"/>
                </a:lnTo>
                <a:lnTo>
                  <a:pt x="50871" y="25907"/>
                </a:lnTo>
                <a:lnTo>
                  <a:pt x="50871" y="27828"/>
                </a:lnTo>
                <a:lnTo>
                  <a:pt x="51831" y="29748"/>
                </a:lnTo>
                <a:lnTo>
                  <a:pt x="52791" y="31668"/>
                </a:lnTo>
                <a:lnTo>
                  <a:pt x="52791" y="85435"/>
                </a:lnTo>
                <a:lnTo>
                  <a:pt x="53751" y="85435"/>
                </a:lnTo>
                <a:lnTo>
                  <a:pt x="54711" y="86395"/>
                </a:lnTo>
                <a:lnTo>
                  <a:pt x="59512" y="86395"/>
                </a:lnTo>
                <a:lnTo>
                  <a:pt x="61432" y="8735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1" name="object 341"/>
          <p:cNvSpPr/>
          <p:nvPr/>
        </p:nvSpPr>
        <p:spPr>
          <a:xfrm>
            <a:off x="4012920" y="2102114"/>
            <a:ext cx="73913" cy="85435"/>
          </a:xfrm>
          <a:custGeom>
            <a:avLst/>
            <a:gdLst/>
            <a:ahLst/>
            <a:cxnLst/>
            <a:rect l="l" t="t" r="r" b="b"/>
            <a:pathLst>
              <a:path w="73913" h="85435">
                <a:moveTo>
                  <a:pt x="23042" y="0"/>
                </a:moveTo>
                <a:lnTo>
                  <a:pt x="18227" y="1904"/>
                </a:lnTo>
                <a:lnTo>
                  <a:pt x="14386" y="4785"/>
                </a:lnTo>
                <a:lnTo>
                  <a:pt x="10546" y="8625"/>
                </a:lnTo>
                <a:lnTo>
                  <a:pt x="7680" y="13426"/>
                </a:lnTo>
                <a:lnTo>
                  <a:pt x="4800" y="17282"/>
                </a:lnTo>
                <a:lnTo>
                  <a:pt x="2880" y="23027"/>
                </a:lnTo>
                <a:lnTo>
                  <a:pt x="960" y="28788"/>
                </a:lnTo>
                <a:lnTo>
                  <a:pt x="0" y="35509"/>
                </a:lnTo>
                <a:lnTo>
                  <a:pt x="0" y="49911"/>
                </a:lnTo>
                <a:lnTo>
                  <a:pt x="960" y="55671"/>
                </a:lnTo>
                <a:lnTo>
                  <a:pt x="2880" y="61432"/>
                </a:lnTo>
                <a:lnTo>
                  <a:pt x="4800" y="67193"/>
                </a:lnTo>
                <a:lnTo>
                  <a:pt x="6705" y="71033"/>
                </a:lnTo>
                <a:lnTo>
                  <a:pt x="10546" y="74874"/>
                </a:lnTo>
                <a:lnTo>
                  <a:pt x="14386" y="78714"/>
                </a:lnTo>
                <a:lnTo>
                  <a:pt x="18227" y="81594"/>
                </a:lnTo>
                <a:lnTo>
                  <a:pt x="23987" y="82555"/>
                </a:lnTo>
                <a:lnTo>
                  <a:pt x="28788" y="84475"/>
                </a:lnTo>
                <a:lnTo>
                  <a:pt x="35509" y="85435"/>
                </a:lnTo>
                <a:lnTo>
                  <a:pt x="49911" y="85435"/>
                </a:lnTo>
                <a:lnTo>
                  <a:pt x="52791" y="84475"/>
                </a:lnTo>
                <a:lnTo>
                  <a:pt x="56631" y="84475"/>
                </a:lnTo>
                <a:lnTo>
                  <a:pt x="59512" y="83515"/>
                </a:lnTo>
                <a:lnTo>
                  <a:pt x="62392" y="83515"/>
                </a:lnTo>
                <a:lnTo>
                  <a:pt x="65272" y="82555"/>
                </a:lnTo>
                <a:lnTo>
                  <a:pt x="67193" y="81594"/>
                </a:lnTo>
                <a:lnTo>
                  <a:pt x="69113" y="80634"/>
                </a:lnTo>
                <a:lnTo>
                  <a:pt x="70073" y="80634"/>
                </a:lnTo>
                <a:lnTo>
                  <a:pt x="71033" y="79674"/>
                </a:lnTo>
                <a:lnTo>
                  <a:pt x="71993" y="79674"/>
                </a:lnTo>
                <a:lnTo>
                  <a:pt x="71993" y="78714"/>
                </a:lnTo>
                <a:lnTo>
                  <a:pt x="72953" y="78714"/>
                </a:lnTo>
                <a:lnTo>
                  <a:pt x="72953" y="76794"/>
                </a:lnTo>
                <a:lnTo>
                  <a:pt x="73913" y="75834"/>
                </a:lnTo>
                <a:lnTo>
                  <a:pt x="73913" y="67193"/>
                </a:lnTo>
                <a:lnTo>
                  <a:pt x="72953" y="66233"/>
                </a:lnTo>
                <a:lnTo>
                  <a:pt x="72953" y="64312"/>
                </a:lnTo>
                <a:lnTo>
                  <a:pt x="71993" y="63352"/>
                </a:lnTo>
                <a:lnTo>
                  <a:pt x="69113" y="63352"/>
                </a:lnTo>
                <a:lnTo>
                  <a:pt x="67193" y="64312"/>
                </a:lnTo>
                <a:lnTo>
                  <a:pt x="66233" y="65272"/>
                </a:lnTo>
                <a:lnTo>
                  <a:pt x="64312" y="65272"/>
                </a:lnTo>
                <a:lnTo>
                  <a:pt x="62392" y="66233"/>
                </a:lnTo>
                <a:lnTo>
                  <a:pt x="59512" y="67193"/>
                </a:lnTo>
                <a:lnTo>
                  <a:pt x="57591" y="67193"/>
                </a:lnTo>
                <a:lnTo>
                  <a:pt x="54711" y="68153"/>
                </a:lnTo>
                <a:lnTo>
                  <a:pt x="51831" y="68153"/>
                </a:lnTo>
                <a:lnTo>
                  <a:pt x="47990" y="69113"/>
                </a:lnTo>
                <a:lnTo>
                  <a:pt x="40309" y="69113"/>
                </a:lnTo>
                <a:lnTo>
                  <a:pt x="37429" y="68153"/>
                </a:lnTo>
                <a:lnTo>
                  <a:pt x="34549" y="67193"/>
                </a:lnTo>
                <a:lnTo>
                  <a:pt x="31668" y="66233"/>
                </a:lnTo>
                <a:lnTo>
                  <a:pt x="29748" y="65272"/>
                </a:lnTo>
                <a:lnTo>
                  <a:pt x="27828" y="63352"/>
                </a:lnTo>
                <a:lnTo>
                  <a:pt x="25907" y="61432"/>
                </a:lnTo>
                <a:lnTo>
                  <a:pt x="24947" y="58552"/>
                </a:lnTo>
                <a:lnTo>
                  <a:pt x="23987" y="55671"/>
                </a:lnTo>
                <a:lnTo>
                  <a:pt x="23042" y="52791"/>
                </a:lnTo>
                <a:lnTo>
                  <a:pt x="2304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2" name="object 342"/>
          <p:cNvSpPr/>
          <p:nvPr/>
        </p:nvSpPr>
        <p:spPr>
          <a:xfrm>
            <a:off x="4035963" y="2099233"/>
            <a:ext cx="54711" cy="49911"/>
          </a:xfrm>
          <a:custGeom>
            <a:avLst/>
            <a:gdLst/>
            <a:ahLst/>
            <a:cxnLst/>
            <a:rect l="l" t="t" r="r" b="b"/>
            <a:pathLst>
              <a:path w="54711" h="49911">
                <a:moveTo>
                  <a:pt x="48950" y="14386"/>
                </a:moveTo>
                <a:lnTo>
                  <a:pt x="45110" y="10546"/>
                </a:lnTo>
                <a:lnTo>
                  <a:pt x="42230" y="7665"/>
                </a:lnTo>
                <a:lnTo>
                  <a:pt x="38389" y="4785"/>
                </a:lnTo>
                <a:lnTo>
                  <a:pt x="33588" y="2880"/>
                </a:lnTo>
                <a:lnTo>
                  <a:pt x="29748" y="944"/>
                </a:lnTo>
                <a:lnTo>
                  <a:pt x="23987" y="0"/>
                </a:lnTo>
                <a:lnTo>
                  <a:pt x="10546" y="0"/>
                </a:lnTo>
                <a:lnTo>
                  <a:pt x="4785" y="944"/>
                </a:lnTo>
                <a:lnTo>
                  <a:pt x="0" y="2880"/>
                </a:lnTo>
                <a:lnTo>
                  <a:pt x="0" y="32628"/>
                </a:lnTo>
                <a:lnTo>
                  <a:pt x="0" y="29748"/>
                </a:lnTo>
                <a:lnTo>
                  <a:pt x="944" y="27828"/>
                </a:lnTo>
                <a:lnTo>
                  <a:pt x="1904" y="24947"/>
                </a:lnTo>
                <a:lnTo>
                  <a:pt x="2865" y="23027"/>
                </a:lnTo>
                <a:lnTo>
                  <a:pt x="3840" y="21107"/>
                </a:lnTo>
                <a:lnTo>
                  <a:pt x="5745" y="19187"/>
                </a:lnTo>
                <a:lnTo>
                  <a:pt x="7665" y="18227"/>
                </a:lnTo>
                <a:lnTo>
                  <a:pt x="9585" y="17282"/>
                </a:lnTo>
                <a:lnTo>
                  <a:pt x="11506" y="16306"/>
                </a:lnTo>
                <a:lnTo>
                  <a:pt x="13426" y="15346"/>
                </a:lnTo>
                <a:lnTo>
                  <a:pt x="22067" y="15346"/>
                </a:lnTo>
                <a:lnTo>
                  <a:pt x="25908" y="17282"/>
                </a:lnTo>
                <a:lnTo>
                  <a:pt x="28788" y="21107"/>
                </a:lnTo>
                <a:lnTo>
                  <a:pt x="31668" y="24002"/>
                </a:lnTo>
                <a:lnTo>
                  <a:pt x="32628" y="29748"/>
                </a:lnTo>
                <a:lnTo>
                  <a:pt x="32628" y="35509"/>
                </a:lnTo>
                <a:lnTo>
                  <a:pt x="0" y="35509"/>
                </a:lnTo>
                <a:lnTo>
                  <a:pt x="0" y="49911"/>
                </a:lnTo>
                <a:lnTo>
                  <a:pt x="49911" y="49911"/>
                </a:lnTo>
                <a:lnTo>
                  <a:pt x="50871" y="48950"/>
                </a:lnTo>
                <a:lnTo>
                  <a:pt x="52791" y="47990"/>
                </a:lnTo>
                <a:lnTo>
                  <a:pt x="53751" y="46070"/>
                </a:lnTo>
                <a:lnTo>
                  <a:pt x="54711" y="44150"/>
                </a:lnTo>
                <a:lnTo>
                  <a:pt x="54711" y="32628"/>
                </a:lnTo>
                <a:lnTo>
                  <a:pt x="53751" y="27828"/>
                </a:lnTo>
                <a:lnTo>
                  <a:pt x="51831" y="23027"/>
                </a:lnTo>
                <a:lnTo>
                  <a:pt x="50871" y="18227"/>
                </a:lnTo>
                <a:lnTo>
                  <a:pt x="48950" y="1438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3" name="object 343"/>
          <p:cNvSpPr/>
          <p:nvPr/>
        </p:nvSpPr>
        <p:spPr>
          <a:xfrm>
            <a:off x="4130040" y="2160666"/>
            <a:ext cx="12466" cy="26883"/>
          </a:xfrm>
          <a:custGeom>
            <a:avLst/>
            <a:gdLst/>
            <a:ahLst/>
            <a:cxnLst/>
            <a:rect l="l" t="t" r="r" b="b"/>
            <a:pathLst>
              <a:path w="12466" h="26883">
                <a:moveTo>
                  <a:pt x="12466" y="8641"/>
                </a:moveTo>
                <a:lnTo>
                  <a:pt x="8625" y="8641"/>
                </a:lnTo>
                <a:lnTo>
                  <a:pt x="6705" y="7680"/>
                </a:lnTo>
                <a:lnTo>
                  <a:pt x="4785" y="5760"/>
                </a:lnTo>
                <a:lnTo>
                  <a:pt x="2865" y="4800"/>
                </a:lnTo>
                <a:lnTo>
                  <a:pt x="960" y="2880"/>
                </a:lnTo>
                <a:lnTo>
                  <a:pt x="0" y="0"/>
                </a:lnTo>
                <a:lnTo>
                  <a:pt x="960" y="26883"/>
                </a:lnTo>
                <a:lnTo>
                  <a:pt x="12466" y="26883"/>
                </a:lnTo>
                <a:lnTo>
                  <a:pt x="12466" y="86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4" name="object 344"/>
          <p:cNvSpPr/>
          <p:nvPr/>
        </p:nvSpPr>
        <p:spPr>
          <a:xfrm>
            <a:off x="4104116" y="2063709"/>
            <a:ext cx="78714" cy="123840"/>
          </a:xfrm>
          <a:custGeom>
            <a:avLst/>
            <a:gdLst/>
            <a:ahLst/>
            <a:cxnLst/>
            <a:rect l="l" t="t" r="r" b="b"/>
            <a:pathLst>
              <a:path w="78714" h="123840">
                <a:moveTo>
                  <a:pt x="78714" y="1920"/>
                </a:moveTo>
                <a:lnTo>
                  <a:pt x="77754" y="1920"/>
                </a:lnTo>
                <a:lnTo>
                  <a:pt x="77754" y="960"/>
                </a:lnTo>
                <a:lnTo>
                  <a:pt x="76794" y="960"/>
                </a:lnTo>
                <a:lnTo>
                  <a:pt x="75834" y="0"/>
                </a:lnTo>
                <a:lnTo>
                  <a:pt x="59512" y="0"/>
                </a:lnTo>
                <a:lnTo>
                  <a:pt x="58552" y="960"/>
                </a:lnTo>
                <a:lnTo>
                  <a:pt x="57591" y="960"/>
                </a:lnTo>
                <a:lnTo>
                  <a:pt x="57591" y="1920"/>
                </a:lnTo>
                <a:lnTo>
                  <a:pt x="56631" y="2880"/>
                </a:lnTo>
                <a:lnTo>
                  <a:pt x="56631" y="46070"/>
                </a:lnTo>
                <a:lnTo>
                  <a:pt x="52791" y="42245"/>
                </a:lnTo>
                <a:lnTo>
                  <a:pt x="49910" y="40309"/>
                </a:lnTo>
                <a:lnTo>
                  <a:pt x="46070" y="38404"/>
                </a:lnTo>
                <a:lnTo>
                  <a:pt x="42230" y="36469"/>
                </a:lnTo>
                <a:lnTo>
                  <a:pt x="38389" y="35524"/>
                </a:lnTo>
                <a:lnTo>
                  <a:pt x="28788" y="35524"/>
                </a:lnTo>
                <a:lnTo>
                  <a:pt x="23042" y="36469"/>
                </a:lnTo>
                <a:lnTo>
                  <a:pt x="19202" y="38404"/>
                </a:lnTo>
                <a:lnTo>
                  <a:pt x="15361" y="40309"/>
                </a:lnTo>
                <a:lnTo>
                  <a:pt x="11521" y="44150"/>
                </a:lnTo>
                <a:lnTo>
                  <a:pt x="8641" y="47990"/>
                </a:lnTo>
                <a:lnTo>
                  <a:pt x="5760" y="51831"/>
                </a:lnTo>
                <a:lnTo>
                  <a:pt x="3840" y="56631"/>
                </a:lnTo>
                <a:lnTo>
                  <a:pt x="1920" y="62392"/>
                </a:lnTo>
                <a:lnTo>
                  <a:pt x="0" y="67193"/>
                </a:lnTo>
                <a:lnTo>
                  <a:pt x="0" y="92156"/>
                </a:lnTo>
                <a:lnTo>
                  <a:pt x="960" y="96956"/>
                </a:lnTo>
                <a:lnTo>
                  <a:pt x="2880" y="102717"/>
                </a:lnTo>
                <a:lnTo>
                  <a:pt x="4800" y="107518"/>
                </a:lnTo>
                <a:lnTo>
                  <a:pt x="6720" y="111358"/>
                </a:lnTo>
                <a:lnTo>
                  <a:pt x="9601" y="115199"/>
                </a:lnTo>
                <a:lnTo>
                  <a:pt x="13426" y="118079"/>
                </a:lnTo>
                <a:lnTo>
                  <a:pt x="17266" y="120959"/>
                </a:lnTo>
                <a:lnTo>
                  <a:pt x="21107" y="122880"/>
                </a:lnTo>
                <a:lnTo>
                  <a:pt x="26883" y="123840"/>
                </a:lnTo>
                <a:lnTo>
                  <a:pt x="25923" y="96956"/>
                </a:lnTo>
                <a:lnTo>
                  <a:pt x="23987" y="95036"/>
                </a:lnTo>
                <a:lnTo>
                  <a:pt x="23987" y="92156"/>
                </a:lnTo>
                <a:lnTo>
                  <a:pt x="23042" y="89275"/>
                </a:lnTo>
                <a:lnTo>
                  <a:pt x="22082" y="85435"/>
                </a:lnTo>
                <a:lnTo>
                  <a:pt x="22082" y="75834"/>
                </a:lnTo>
                <a:lnTo>
                  <a:pt x="23042" y="72953"/>
                </a:lnTo>
                <a:lnTo>
                  <a:pt x="23042" y="70073"/>
                </a:lnTo>
                <a:lnTo>
                  <a:pt x="23987" y="67193"/>
                </a:lnTo>
                <a:lnTo>
                  <a:pt x="24947" y="64312"/>
                </a:lnTo>
                <a:lnTo>
                  <a:pt x="25923" y="62392"/>
                </a:lnTo>
                <a:lnTo>
                  <a:pt x="26883" y="59527"/>
                </a:lnTo>
                <a:lnTo>
                  <a:pt x="28788" y="57591"/>
                </a:lnTo>
                <a:lnTo>
                  <a:pt x="30708" y="56631"/>
                </a:lnTo>
                <a:lnTo>
                  <a:pt x="32628" y="54711"/>
                </a:lnTo>
                <a:lnTo>
                  <a:pt x="35509" y="53751"/>
                </a:lnTo>
                <a:lnTo>
                  <a:pt x="41269" y="53751"/>
                </a:lnTo>
                <a:lnTo>
                  <a:pt x="45110" y="55686"/>
                </a:lnTo>
                <a:lnTo>
                  <a:pt x="47990" y="57591"/>
                </a:lnTo>
                <a:lnTo>
                  <a:pt x="50871" y="59527"/>
                </a:lnTo>
                <a:lnTo>
                  <a:pt x="53751" y="62392"/>
                </a:lnTo>
                <a:lnTo>
                  <a:pt x="56631" y="66233"/>
                </a:lnTo>
                <a:lnTo>
                  <a:pt x="56631" y="92156"/>
                </a:lnTo>
                <a:lnTo>
                  <a:pt x="54711" y="95036"/>
                </a:lnTo>
                <a:lnTo>
                  <a:pt x="52791" y="96956"/>
                </a:lnTo>
                <a:lnTo>
                  <a:pt x="51831" y="98877"/>
                </a:lnTo>
                <a:lnTo>
                  <a:pt x="49910" y="99837"/>
                </a:lnTo>
                <a:lnTo>
                  <a:pt x="47990" y="101757"/>
                </a:lnTo>
                <a:lnTo>
                  <a:pt x="47030" y="102717"/>
                </a:lnTo>
                <a:lnTo>
                  <a:pt x="45110" y="103677"/>
                </a:lnTo>
                <a:lnTo>
                  <a:pt x="44150" y="104637"/>
                </a:lnTo>
                <a:lnTo>
                  <a:pt x="41269" y="104637"/>
                </a:lnTo>
                <a:lnTo>
                  <a:pt x="39349" y="105597"/>
                </a:lnTo>
                <a:lnTo>
                  <a:pt x="38389" y="105597"/>
                </a:lnTo>
                <a:lnTo>
                  <a:pt x="38389" y="123840"/>
                </a:lnTo>
                <a:lnTo>
                  <a:pt x="43190" y="122880"/>
                </a:lnTo>
                <a:lnTo>
                  <a:pt x="47030" y="119999"/>
                </a:lnTo>
                <a:lnTo>
                  <a:pt x="51831" y="118079"/>
                </a:lnTo>
                <a:lnTo>
                  <a:pt x="55671" y="114239"/>
                </a:lnTo>
                <a:lnTo>
                  <a:pt x="59512" y="110398"/>
                </a:lnTo>
                <a:lnTo>
                  <a:pt x="59512" y="119999"/>
                </a:lnTo>
                <a:lnTo>
                  <a:pt x="60472" y="119999"/>
                </a:lnTo>
                <a:lnTo>
                  <a:pt x="60472" y="120959"/>
                </a:lnTo>
                <a:lnTo>
                  <a:pt x="61432" y="120959"/>
                </a:lnTo>
                <a:lnTo>
                  <a:pt x="62392" y="121920"/>
                </a:lnTo>
                <a:lnTo>
                  <a:pt x="65272" y="121920"/>
                </a:lnTo>
                <a:lnTo>
                  <a:pt x="66233" y="122880"/>
                </a:lnTo>
                <a:lnTo>
                  <a:pt x="71033" y="122880"/>
                </a:lnTo>
                <a:lnTo>
                  <a:pt x="72953" y="121920"/>
                </a:lnTo>
                <a:lnTo>
                  <a:pt x="76794" y="121920"/>
                </a:lnTo>
                <a:lnTo>
                  <a:pt x="77754" y="120959"/>
                </a:lnTo>
                <a:lnTo>
                  <a:pt x="78714" y="120959"/>
                </a:lnTo>
                <a:lnTo>
                  <a:pt x="78714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5" name="object 345"/>
          <p:cNvSpPr/>
          <p:nvPr/>
        </p:nvSpPr>
        <p:spPr>
          <a:xfrm>
            <a:off x="4237542" y="2100178"/>
            <a:ext cx="94076" cy="86410"/>
          </a:xfrm>
          <a:custGeom>
            <a:avLst/>
            <a:gdLst/>
            <a:ahLst/>
            <a:cxnLst/>
            <a:rect l="l" t="t" r="r" b="b"/>
            <a:pathLst>
              <a:path w="94076" h="86410">
                <a:moveTo>
                  <a:pt x="39364" y="86410"/>
                </a:moveTo>
                <a:lnTo>
                  <a:pt x="38404" y="63367"/>
                </a:lnTo>
                <a:lnTo>
                  <a:pt x="36484" y="86410"/>
                </a:lnTo>
                <a:lnTo>
                  <a:pt x="39364" y="86410"/>
                </a:lnTo>
                <a:close/>
              </a:path>
              <a:path w="94076" h="86410">
                <a:moveTo>
                  <a:pt x="22082" y="2880"/>
                </a:moveTo>
                <a:lnTo>
                  <a:pt x="21122" y="1935"/>
                </a:lnTo>
                <a:lnTo>
                  <a:pt x="20162" y="975"/>
                </a:lnTo>
                <a:lnTo>
                  <a:pt x="16322" y="975"/>
                </a:lnTo>
                <a:lnTo>
                  <a:pt x="15361" y="0"/>
                </a:lnTo>
                <a:lnTo>
                  <a:pt x="8641" y="0"/>
                </a:lnTo>
                <a:lnTo>
                  <a:pt x="6720" y="975"/>
                </a:lnTo>
                <a:lnTo>
                  <a:pt x="1920" y="975"/>
                </a:lnTo>
                <a:lnTo>
                  <a:pt x="960" y="1935"/>
                </a:lnTo>
                <a:lnTo>
                  <a:pt x="0" y="1935"/>
                </a:lnTo>
                <a:lnTo>
                  <a:pt x="0" y="7680"/>
                </a:lnTo>
                <a:lnTo>
                  <a:pt x="960" y="8656"/>
                </a:lnTo>
                <a:lnTo>
                  <a:pt x="960" y="10561"/>
                </a:lnTo>
                <a:lnTo>
                  <a:pt x="22082" y="81610"/>
                </a:lnTo>
                <a:lnTo>
                  <a:pt x="22082" y="82570"/>
                </a:lnTo>
                <a:lnTo>
                  <a:pt x="23042" y="82570"/>
                </a:lnTo>
                <a:lnTo>
                  <a:pt x="23042" y="83530"/>
                </a:lnTo>
                <a:lnTo>
                  <a:pt x="24003" y="84490"/>
                </a:lnTo>
                <a:lnTo>
                  <a:pt x="24963" y="85450"/>
                </a:lnTo>
                <a:lnTo>
                  <a:pt x="31683" y="85450"/>
                </a:lnTo>
                <a:lnTo>
                  <a:pt x="33604" y="86410"/>
                </a:lnTo>
                <a:lnTo>
                  <a:pt x="36484" y="86410"/>
                </a:lnTo>
                <a:lnTo>
                  <a:pt x="38404" y="63367"/>
                </a:lnTo>
                <a:lnTo>
                  <a:pt x="39364" y="86410"/>
                </a:lnTo>
                <a:lnTo>
                  <a:pt x="42245" y="85450"/>
                </a:lnTo>
                <a:lnTo>
                  <a:pt x="48006" y="85450"/>
                </a:lnTo>
                <a:lnTo>
                  <a:pt x="48966" y="84490"/>
                </a:lnTo>
                <a:lnTo>
                  <a:pt x="49926" y="84490"/>
                </a:lnTo>
                <a:lnTo>
                  <a:pt x="49926" y="83530"/>
                </a:lnTo>
                <a:lnTo>
                  <a:pt x="50886" y="82570"/>
                </a:lnTo>
                <a:lnTo>
                  <a:pt x="50886" y="81610"/>
                </a:lnTo>
                <a:lnTo>
                  <a:pt x="63367" y="33604"/>
                </a:lnTo>
                <a:lnTo>
                  <a:pt x="63367" y="32644"/>
                </a:lnTo>
                <a:lnTo>
                  <a:pt x="76809" y="81610"/>
                </a:lnTo>
                <a:lnTo>
                  <a:pt x="76809" y="82570"/>
                </a:lnTo>
                <a:lnTo>
                  <a:pt x="77769" y="82570"/>
                </a:lnTo>
                <a:lnTo>
                  <a:pt x="77769" y="83530"/>
                </a:lnTo>
                <a:lnTo>
                  <a:pt x="78729" y="84490"/>
                </a:lnTo>
                <a:lnTo>
                  <a:pt x="79674" y="84490"/>
                </a:lnTo>
                <a:lnTo>
                  <a:pt x="80650" y="85450"/>
                </a:lnTo>
                <a:lnTo>
                  <a:pt x="86395" y="85450"/>
                </a:lnTo>
                <a:lnTo>
                  <a:pt x="88331" y="86410"/>
                </a:lnTo>
                <a:lnTo>
                  <a:pt x="91196" y="86410"/>
                </a:lnTo>
                <a:lnTo>
                  <a:pt x="91196" y="63367"/>
                </a:lnTo>
                <a:lnTo>
                  <a:pt x="94076" y="86410"/>
                </a:lnTo>
                <a:lnTo>
                  <a:pt x="96956" y="85450"/>
                </a:lnTo>
                <a:lnTo>
                  <a:pt x="102717" y="85450"/>
                </a:lnTo>
                <a:lnTo>
                  <a:pt x="103677" y="84490"/>
                </a:lnTo>
                <a:lnTo>
                  <a:pt x="104637" y="84490"/>
                </a:lnTo>
                <a:lnTo>
                  <a:pt x="104637" y="83530"/>
                </a:lnTo>
                <a:lnTo>
                  <a:pt x="105597" y="82570"/>
                </a:lnTo>
                <a:lnTo>
                  <a:pt x="106558" y="81610"/>
                </a:lnTo>
                <a:lnTo>
                  <a:pt x="126720" y="10561"/>
                </a:lnTo>
                <a:lnTo>
                  <a:pt x="127680" y="8656"/>
                </a:lnTo>
                <a:lnTo>
                  <a:pt x="127680" y="5775"/>
                </a:lnTo>
                <a:lnTo>
                  <a:pt x="128640" y="4815"/>
                </a:lnTo>
                <a:lnTo>
                  <a:pt x="128640" y="2880"/>
                </a:lnTo>
                <a:lnTo>
                  <a:pt x="127680" y="2880"/>
                </a:lnTo>
                <a:lnTo>
                  <a:pt x="127680" y="1935"/>
                </a:lnTo>
                <a:lnTo>
                  <a:pt x="126720" y="975"/>
                </a:lnTo>
                <a:lnTo>
                  <a:pt x="122880" y="975"/>
                </a:lnTo>
                <a:lnTo>
                  <a:pt x="121920" y="0"/>
                </a:lnTo>
                <a:lnTo>
                  <a:pt x="115199" y="0"/>
                </a:lnTo>
                <a:lnTo>
                  <a:pt x="113278" y="975"/>
                </a:lnTo>
                <a:lnTo>
                  <a:pt x="108478" y="975"/>
                </a:lnTo>
                <a:lnTo>
                  <a:pt x="108478" y="1935"/>
                </a:lnTo>
                <a:lnTo>
                  <a:pt x="107518" y="1935"/>
                </a:lnTo>
                <a:lnTo>
                  <a:pt x="107518" y="2880"/>
                </a:lnTo>
                <a:lnTo>
                  <a:pt x="106558" y="2880"/>
                </a:lnTo>
                <a:lnTo>
                  <a:pt x="106558" y="3840"/>
                </a:lnTo>
                <a:lnTo>
                  <a:pt x="91196" y="61447"/>
                </a:lnTo>
                <a:lnTo>
                  <a:pt x="91196" y="62407"/>
                </a:lnTo>
                <a:lnTo>
                  <a:pt x="74889" y="3840"/>
                </a:lnTo>
                <a:lnTo>
                  <a:pt x="74889" y="1935"/>
                </a:lnTo>
                <a:lnTo>
                  <a:pt x="73929" y="1935"/>
                </a:lnTo>
                <a:lnTo>
                  <a:pt x="72969" y="975"/>
                </a:lnTo>
                <a:lnTo>
                  <a:pt x="68168" y="975"/>
                </a:lnTo>
                <a:lnTo>
                  <a:pt x="66248" y="0"/>
                </a:lnTo>
                <a:lnTo>
                  <a:pt x="62407" y="0"/>
                </a:lnTo>
                <a:lnTo>
                  <a:pt x="60487" y="975"/>
                </a:lnTo>
                <a:lnTo>
                  <a:pt x="55686" y="975"/>
                </a:lnTo>
                <a:lnTo>
                  <a:pt x="54726" y="1935"/>
                </a:lnTo>
                <a:lnTo>
                  <a:pt x="53766" y="2880"/>
                </a:lnTo>
                <a:lnTo>
                  <a:pt x="53766" y="3840"/>
                </a:lnTo>
                <a:lnTo>
                  <a:pt x="52806" y="3840"/>
                </a:lnTo>
                <a:lnTo>
                  <a:pt x="38404" y="61447"/>
                </a:lnTo>
                <a:lnTo>
                  <a:pt x="23042" y="3840"/>
                </a:lnTo>
                <a:lnTo>
                  <a:pt x="22082" y="3840"/>
                </a:lnTo>
                <a:lnTo>
                  <a:pt x="22082" y="2880"/>
                </a:lnTo>
                <a:close/>
              </a:path>
              <a:path w="94076" h="86410">
                <a:moveTo>
                  <a:pt x="76809" y="81610"/>
                </a:moveTo>
                <a:lnTo>
                  <a:pt x="63367" y="32644"/>
                </a:lnTo>
                <a:lnTo>
                  <a:pt x="63367" y="33604"/>
                </a:lnTo>
                <a:lnTo>
                  <a:pt x="76809" y="81610"/>
                </a:lnTo>
                <a:close/>
              </a:path>
              <a:path w="94076" h="86410">
                <a:moveTo>
                  <a:pt x="94076" y="86410"/>
                </a:moveTo>
                <a:lnTo>
                  <a:pt x="91196" y="63367"/>
                </a:lnTo>
                <a:lnTo>
                  <a:pt x="91196" y="86410"/>
                </a:lnTo>
                <a:lnTo>
                  <a:pt x="94076" y="8641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6" name="object 346"/>
          <p:cNvSpPr/>
          <p:nvPr/>
        </p:nvSpPr>
        <p:spPr>
          <a:xfrm>
            <a:off x="4379625" y="2100178"/>
            <a:ext cx="23042" cy="86410"/>
          </a:xfrm>
          <a:custGeom>
            <a:avLst/>
            <a:gdLst/>
            <a:ahLst/>
            <a:cxnLst/>
            <a:rect l="l" t="t" r="r" b="b"/>
            <a:pathLst>
              <a:path w="23042" h="86410">
                <a:moveTo>
                  <a:pt x="960" y="1935"/>
                </a:moveTo>
                <a:lnTo>
                  <a:pt x="960" y="2880"/>
                </a:lnTo>
                <a:lnTo>
                  <a:pt x="0" y="3840"/>
                </a:lnTo>
                <a:lnTo>
                  <a:pt x="0" y="83530"/>
                </a:lnTo>
                <a:lnTo>
                  <a:pt x="960" y="83530"/>
                </a:lnTo>
                <a:lnTo>
                  <a:pt x="960" y="84490"/>
                </a:lnTo>
                <a:lnTo>
                  <a:pt x="1920" y="84490"/>
                </a:lnTo>
                <a:lnTo>
                  <a:pt x="2880" y="85450"/>
                </a:lnTo>
                <a:lnTo>
                  <a:pt x="7680" y="85450"/>
                </a:lnTo>
                <a:lnTo>
                  <a:pt x="9601" y="86410"/>
                </a:lnTo>
                <a:lnTo>
                  <a:pt x="13441" y="86410"/>
                </a:lnTo>
                <a:lnTo>
                  <a:pt x="15361" y="85450"/>
                </a:lnTo>
                <a:lnTo>
                  <a:pt x="20162" y="85450"/>
                </a:lnTo>
                <a:lnTo>
                  <a:pt x="21122" y="84490"/>
                </a:lnTo>
                <a:lnTo>
                  <a:pt x="22082" y="84490"/>
                </a:lnTo>
                <a:lnTo>
                  <a:pt x="22082" y="83530"/>
                </a:lnTo>
                <a:lnTo>
                  <a:pt x="23042" y="82570"/>
                </a:lnTo>
                <a:lnTo>
                  <a:pt x="23042" y="3840"/>
                </a:lnTo>
                <a:lnTo>
                  <a:pt x="22082" y="2880"/>
                </a:lnTo>
                <a:lnTo>
                  <a:pt x="22082" y="1935"/>
                </a:lnTo>
                <a:lnTo>
                  <a:pt x="20162" y="1935"/>
                </a:lnTo>
                <a:lnTo>
                  <a:pt x="19202" y="975"/>
                </a:lnTo>
                <a:lnTo>
                  <a:pt x="15361" y="975"/>
                </a:lnTo>
                <a:lnTo>
                  <a:pt x="13441" y="0"/>
                </a:lnTo>
                <a:lnTo>
                  <a:pt x="9601" y="0"/>
                </a:lnTo>
                <a:lnTo>
                  <a:pt x="7680" y="975"/>
                </a:lnTo>
                <a:lnTo>
                  <a:pt x="3840" y="975"/>
                </a:lnTo>
                <a:lnTo>
                  <a:pt x="2880" y="1935"/>
                </a:lnTo>
                <a:lnTo>
                  <a:pt x="960" y="193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7" name="object 347"/>
          <p:cNvSpPr/>
          <p:nvPr/>
        </p:nvSpPr>
        <p:spPr>
          <a:xfrm>
            <a:off x="4378665" y="2066589"/>
            <a:ext cx="24963" cy="23042"/>
          </a:xfrm>
          <a:custGeom>
            <a:avLst/>
            <a:gdLst/>
            <a:ahLst/>
            <a:cxnLst/>
            <a:rect l="l" t="t" r="r" b="b"/>
            <a:pathLst>
              <a:path w="24963" h="23042">
                <a:moveTo>
                  <a:pt x="24963" y="10561"/>
                </a:moveTo>
                <a:lnTo>
                  <a:pt x="24963" y="6720"/>
                </a:lnTo>
                <a:lnTo>
                  <a:pt x="24002" y="3840"/>
                </a:lnTo>
                <a:lnTo>
                  <a:pt x="23042" y="1920"/>
                </a:lnTo>
                <a:lnTo>
                  <a:pt x="21122" y="0"/>
                </a:lnTo>
                <a:lnTo>
                  <a:pt x="3840" y="0"/>
                </a:lnTo>
                <a:lnTo>
                  <a:pt x="1920" y="1920"/>
                </a:lnTo>
                <a:lnTo>
                  <a:pt x="960" y="3840"/>
                </a:lnTo>
                <a:lnTo>
                  <a:pt x="0" y="6720"/>
                </a:lnTo>
                <a:lnTo>
                  <a:pt x="0" y="15361"/>
                </a:lnTo>
                <a:lnTo>
                  <a:pt x="960" y="19202"/>
                </a:lnTo>
                <a:lnTo>
                  <a:pt x="1920" y="20162"/>
                </a:lnTo>
                <a:lnTo>
                  <a:pt x="3840" y="22082"/>
                </a:lnTo>
                <a:lnTo>
                  <a:pt x="7680" y="23042"/>
                </a:lnTo>
                <a:lnTo>
                  <a:pt x="17282" y="23042"/>
                </a:lnTo>
                <a:lnTo>
                  <a:pt x="21122" y="22082"/>
                </a:lnTo>
                <a:lnTo>
                  <a:pt x="22082" y="20162"/>
                </a:lnTo>
                <a:lnTo>
                  <a:pt x="24002" y="18242"/>
                </a:lnTo>
                <a:lnTo>
                  <a:pt x="24963" y="15361"/>
                </a:lnTo>
                <a:lnTo>
                  <a:pt x="24963" y="105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8" name="object 348"/>
          <p:cNvSpPr/>
          <p:nvPr/>
        </p:nvSpPr>
        <p:spPr>
          <a:xfrm>
            <a:off x="4415134" y="2080031"/>
            <a:ext cx="55686" cy="107518"/>
          </a:xfrm>
          <a:custGeom>
            <a:avLst/>
            <a:gdLst/>
            <a:ahLst/>
            <a:cxnLst/>
            <a:rect l="l" t="t" r="r" b="b"/>
            <a:pathLst>
              <a:path w="55686" h="107518">
                <a:moveTo>
                  <a:pt x="35524" y="21122"/>
                </a:moveTo>
                <a:lnTo>
                  <a:pt x="35524" y="2880"/>
                </a:lnTo>
                <a:lnTo>
                  <a:pt x="34564" y="1920"/>
                </a:lnTo>
                <a:lnTo>
                  <a:pt x="33604" y="960"/>
                </a:lnTo>
                <a:lnTo>
                  <a:pt x="31683" y="960"/>
                </a:lnTo>
                <a:lnTo>
                  <a:pt x="30723" y="0"/>
                </a:lnTo>
                <a:lnTo>
                  <a:pt x="17282" y="0"/>
                </a:lnTo>
                <a:lnTo>
                  <a:pt x="16337" y="960"/>
                </a:lnTo>
                <a:lnTo>
                  <a:pt x="14401" y="960"/>
                </a:lnTo>
                <a:lnTo>
                  <a:pt x="14401" y="1920"/>
                </a:lnTo>
                <a:lnTo>
                  <a:pt x="13441" y="1920"/>
                </a:lnTo>
                <a:lnTo>
                  <a:pt x="13441" y="21122"/>
                </a:lnTo>
                <a:lnTo>
                  <a:pt x="1935" y="21122"/>
                </a:lnTo>
                <a:lnTo>
                  <a:pt x="1935" y="22082"/>
                </a:lnTo>
                <a:lnTo>
                  <a:pt x="975" y="23027"/>
                </a:lnTo>
                <a:lnTo>
                  <a:pt x="975" y="24963"/>
                </a:lnTo>
                <a:lnTo>
                  <a:pt x="0" y="25923"/>
                </a:lnTo>
                <a:lnTo>
                  <a:pt x="0" y="33588"/>
                </a:lnTo>
                <a:lnTo>
                  <a:pt x="975" y="35509"/>
                </a:lnTo>
                <a:lnTo>
                  <a:pt x="975" y="37429"/>
                </a:lnTo>
                <a:lnTo>
                  <a:pt x="1935" y="38389"/>
                </a:lnTo>
                <a:lnTo>
                  <a:pt x="2880" y="39364"/>
                </a:lnTo>
                <a:lnTo>
                  <a:pt x="13441" y="39364"/>
                </a:lnTo>
                <a:lnTo>
                  <a:pt x="13441" y="88315"/>
                </a:lnTo>
                <a:lnTo>
                  <a:pt x="14401" y="92156"/>
                </a:lnTo>
                <a:lnTo>
                  <a:pt x="15361" y="95036"/>
                </a:lnTo>
                <a:lnTo>
                  <a:pt x="17282" y="97917"/>
                </a:lnTo>
                <a:lnTo>
                  <a:pt x="19202" y="100797"/>
                </a:lnTo>
                <a:lnTo>
                  <a:pt x="21122" y="102717"/>
                </a:lnTo>
                <a:lnTo>
                  <a:pt x="24003" y="104637"/>
                </a:lnTo>
                <a:lnTo>
                  <a:pt x="27843" y="105597"/>
                </a:lnTo>
                <a:lnTo>
                  <a:pt x="30723" y="106558"/>
                </a:lnTo>
                <a:lnTo>
                  <a:pt x="34564" y="107518"/>
                </a:lnTo>
                <a:lnTo>
                  <a:pt x="44165" y="107518"/>
                </a:lnTo>
                <a:lnTo>
                  <a:pt x="45125" y="106558"/>
                </a:lnTo>
                <a:lnTo>
                  <a:pt x="48006" y="106558"/>
                </a:lnTo>
                <a:lnTo>
                  <a:pt x="49926" y="105597"/>
                </a:lnTo>
                <a:lnTo>
                  <a:pt x="51846" y="105597"/>
                </a:lnTo>
                <a:lnTo>
                  <a:pt x="52806" y="104637"/>
                </a:lnTo>
                <a:lnTo>
                  <a:pt x="53766" y="104637"/>
                </a:lnTo>
                <a:lnTo>
                  <a:pt x="53766" y="103677"/>
                </a:lnTo>
                <a:lnTo>
                  <a:pt x="54726" y="102717"/>
                </a:lnTo>
                <a:lnTo>
                  <a:pt x="54726" y="101757"/>
                </a:lnTo>
                <a:lnTo>
                  <a:pt x="55686" y="100797"/>
                </a:lnTo>
                <a:lnTo>
                  <a:pt x="55686" y="88315"/>
                </a:lnTo>
                <a:lnTo>
                  <a:pt x="54726" y="87355"/>
                </a:lnTo>
                <a:lnTo>
                  <a:pt x="53766" y="86395"/>
                </a:lnTo>
                <a:lnTo>
                  <a:pt x="52806" y="86395"/>
                </a:lnTo>
                <a:lnTo>
                  <a:pt x="52806" y="87355"/>
                </a:lnTo>
                <a:lnTo>
                  <a:pt x="50886" y="87355"/>
                </a:lnTo>
                <a:lnTo>
                  <a:pt x="49926" y="88315"/>
                </a:lnTo>
                <a:lnTo>
                  <a:pt x="47045" y="88315"/>
                </a:lnTo>
                <a:lnTo>
                  <a:pt x="46085" y="89275"/>
                </a:lnTo>
                <a:lnTo>
                  <a:pt x="41285" y="89275"/>
                </a:lnTo>
                <a:lnTo>
                  <a:pt x="38404" y="87355"/>
                </a:lnTo>
                <a:lnTo>
                  <a:pt x="37444" y="85435"/>
                </a:lnTo>
                <a:lnTo>
                  <a:pt x="35524" y="83515"/>
                </a:lnTo>
                <a:lnTo>
                  <a:pt x="35524" y="39364"/>
                </a:lnTo>
                <a:lnTo>
                  <a:pt x="53766" y="39364"/>
                </a:lnTo>
                <a:lnTo>
                  <a:pt x="54726" y="38389"/>
                </a:lnTo>
                <a:lnTo>
                  <a:pt x="54726" y="37429"/>
                </a:lnTo>
                <a:lnTo>
                  <a:pt x="55686" y="35509"/>
                </a:lnTo>
                <a:lnTo>
                  <a:pt x="55686" y="23987"/>
                </a:lnTo>
                <a:lnTo>
                  <a:pt x="54726" y="23027"/>
                </a:lnTo>
                <a:lnTo>
                  <a:pt x="54726" y="22082"/>
                </a:lnTo>
                <a:lnTo>
                  <a:pt x="53766" y="21122"/>
                </a:lnTo>
                <a:lnTo>
                  <a:pt x="35524" y="211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9" name="object 349"/>
          <p:cNvSpPr/>
          <p:nvPr/>
        </p:nvSpPr>
        <p:spPr>
          <a:xfrm>
            <a:off x="4487143" y="2062749"/>
            <a:ext cx="74874" cy="123840"/>
          </a:xfrm>
          <a:custGeom>
            <a:avLst/>
            <a:gdLst/>
            <a:ahLst/>
            <a:cxnLst/>
            <a:rect l="l" t="t" r="r" b="b"/>
            <a:pathLst>
              <a:path w="74874" h="123840">
                <a:moveTo>
                  <a:pt x="53751" y="121920"/>
                </a:moveTo>
                <a:lnTo>
                  <a:pt x="54711" y="121920"/>
                </a:lnTo>
                <a:lnTo>
                  <a:pt x="55671" y="122880"/>
                </a:lnTo>
                <a:lnTo>
                  <a:pt x="60472" y="122880"/>
                </a:lnTo>
                <a:lnTo>
                  <a:pt x="62392" y="123840"/>
                </a:lnTo>
                <a:lnTo>
                  <a:pt x="66233" y="123840"/>
                </a:lnTo>
                <a:lnTo>
                  <a:pt x="68153" y="122880"/>
                </a:lnTo>
                <a:lnTo>
                  <a:pt x="72953" y="122880"/>
                </a:lnTo>
                <a:lnTo>
                  <a:pt x="73913" y="121920"/>
                </a:lnTo>
                <a:lnTo>
                  <a:pt x="74874" y="121920"/>
                </a:lnTo>
                <a:lnTo>
                  <a:pt x="74874" y="61432"/>
                </a:lnTo>
                <a:lnTo>
                  <a:pt x="73913" y="56647"/>
                </a:lnTo>
                <a:lnTo>
                  <a:pt x="72953" y="52791"/>
                </a:lnTo>
                <a:lnTo>
                  <a:pt x="71033" y="48950"/>
                </a:lnTo>
                <a:lnTo>
                  <a:pt x="69113" y="46085"/>
                </a:lnTo>
                <a:lnTo>
                  <a:pt x="66233" y="43205"/>
                </a:lnTo>
                <a:lnTo>
                  <a:pt x="63352" y="40309"/>
                </a:lnTo>
                <a:lnTo>
                  <a:pt x="59512" y="39364"/>
                </a:lnTo>
                <a:lnTo>
                  <a:pt x="56631" y="37429"/>
                </a:lnTo>
                <a:lnTo>
                  <a:pt x="51831" y="36484"/>
                </a:lnTo>
                <a:lnTo>
                  <a:pt x="42245" y="36484"/>
                </a:lnTo>
                <a:lnTo>
                  <a:pt x="37429" y="37429"/>
                </a:lnTo>
                <a:lnTo>
                  <a:pt x="33588" y="39364"/>
                </a:lnTo>
                <a:lnTo>
                  <a:pt x="29748" y="41269"/>
                </a:lnTo>
                <a:lnTo>
                  <a:pt x="25908" y="44150"/>
                </a:lnTo>
                <a:lnTo>
                  <a:pt x="22067" y="47990"/>
                </a:lnTo>
                <a:lnTo>
                  <a:pt x="22067" y="2880"/>
                </a:lnTo>
                <a:lnTo>
                  <a:pt x="21122" y="1920"/>
                </a:lnTo>
                <a:lnTo>
                  <a:pt x="20162" y="1920"/>
                </a:lnTo>
                <a:lnTo>
                  <a:pt x="19202" y="960"/>
                </a:lnTo>
                <a:lnTo>
                  <a:pt x="15361" y="960"/>
                </a:lnTo>
                <a:lnTo>
                  <a:pt x="13441" y="0"/>
                </a:lnTo>
                <a:lnTo>
                  <a:pt x="8641" y="0"/>
                </a:lnTo>
                <a:lnTo>
                  <a:pt x="768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20959"/>
                </a:lnTo>
                <a:lnTo>
                  <a:pt x="960" y="121920"/>
                </a:lnTo>
                <a:lnTo>
                  <a:pt x="1920" y="121920"/>
                </a:lnTo>
                <a:lnTo>
                  <a:pt x="1920" y="122880"/>
                </a:lnTo>
                <a:lnTo>
                  <a:pt x="7680" y="122880"/>
                </a:lnTo>
                <a:lnTo>
                  <a:pt x="8641" y="123840"/>
                </a:lnTo>
                <a:lnTo>
                  <a:pt x="13441" y="123840"/>
                </a:lnTo>
                <a:lnTo>
                  <a:pt x="15361" y="122880"/>
                </a:lnTo>
                <a:lnTo>
                  <a:pt x="20162" y="122880"/>
                </a:lnTo>
                <a:lnTo>
                  <a:pt x="21122" y="121920"/>
                </a:lnTo>
                <a:lnTo>
                  <a:pt x="22067" y="121920"/>
                </a:lnTo>
                <a:lnTo>
                  <a:pt x="22067" y="68153"/>
                </a:lnTo>
                <a:lnTo>
                  <a:pt x="25908" y="63352"/>
                </a:lnTo>
                <a:lnTo>
                  <a:pt x="28788" y="60487"/>
                </a:lnTo>
                <a:lnTo>
                  <a:pt x="31683" y="58552"/>
                </a:lnTo>
                <a:lnTo>
                  <a:pt x="34564" y="56647"/>
                </a:lnTo>
                <a:lnTo>
                  <a:pt x="37429" y="55671"/>
                </a:lnTo>
                <a:lnTo>
                  <a:pt x="44150" y="55671"/>
                </a:lnTo>
                <a:lnTo>
                  <a:pt x="46070" y="56647"/>
                </a:lnTo>
                <a:lnTo>
                  <a:pt x="47030" y="57591"/>
                </a:lnTo>
                <a:lnTo>
                  <a:pt x="48950" y="58552"/>
                </a:lnTo>
                <a:lnTo>
                  <a:pt x="49911" y="60487"/>
                </a:lnTo>
                <a:lnTo>
                  <a:pt x="50871" y="62392"/>
                </a:lnTo>
                <a:lnTo>
                  <a:pt x="51831" y="64312"/>
                </a:lnTo>
                <a:lnTo>
                  <a:pt x="51831" y="66233"/>
                </a:lnTo>
                <a:lnTo>
                  <a:pt x="52791" y="68153"/>
                </a:lnTo>
                <a:lnTo>
                  <a:pt x="52791" y="120959"/>
                </a:lnTo>
                <a:lnTo>
                  <a:pt x="53751" y="12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0" name="object 350"/>
          <p:cNvSpPr/>
          <p:nvPr/>
        </p:nvSpPr>
        <p:spPr>
          <a:xfrm>
            <a:off x="4618649" y="2069470"/>
            <a:ext cx="74889" cy="118079"/>
          </a:xfrm>
          <a:custGeom>
            <a:avLst/>
            <a:gdLst/>
            <a:ahLst/>
            <a:cxnLst/>
            <a:rect l="l" t="t" r="r" b="b"/>
            <a:pathLst>
              <a:path w="74889" h="118079">
                <a:moveTo>
                  <a:pt x="26883" y="24002"/>
                </a:moveTo>
                <a:lnTo>
                  <a:pt x="27843" y="23042"/>
                </a:lnTo>
                <a:lnTo>
                  <a:pt x="28803" y="22082"/>
                </a:lnTo>
                <a:lnTo>
                  <a:pt x="30723" y="21122"/>
                </a:lnTo>
                <a:lnTo>
                  <a:pt x="32644" y="20162"/>
                </a:lnTo>
                <a:lnTo>
                  <a:pt x="33604" y="19202"/>
                </a:lnTo>
                <a:lnTo>
                  <a:pt x="35524" y="18242"/>
                </a:lnTo>
                <a:lnTo>
                  <a:pt x="44165" y="18242"/>
                </a:lnTo>
                <a:lnTo>
                  <a:pt x="47045" y="19202"/>
                </a:lnTo>
                <a:lnTo>
                  <a:pt x="49926" y="19202"/>
                </a:lnTo>
                <a:lnTo>
                  <a:pt x="51846" y="20162"/>
                </a:lnTo>
                <a:lnTo>
                  <a:pt x="54726" y="21122"/>
                </a:lnTo>
                <a:lnTo>
                  <a:pt x="56647" y="22082"/>
                </a:lnTo>
                <a:lnTo>
                  <a:pt x="58567" y="23042"/>
                </a:lnTo>
                <a:lnTo>
                  <a:pt x="60487" y="24002"/>
                </a:lnTo>
                <a:lnTo>
                  <a:pt x="61447" y="24963"/>
                </a:lnTo>
                <a:lnTo>
                  <a:pt x="63367" y="25923"/>
                </a:lnTo>
                <a:lnTo>
                  <a:pt x="66248" y="25923"/>
                </a:lnTo>
                <a:lnTo>
                  <a:pt x="67208" y="24963"/>
                </a:lnTo>
                <a:lnTo>
                  <a:pt x="67208" y="23042"/>
                </a:lnTo>
                <a:lnTo>
                  <a:pt x="68168" y="22082"/>
                </a:lnTo>
                <a:lnTo>
                  <a:pt x="68168" y="10561"/>
                </a:lnTo>
                <a:lnTo>
                  <a:pt x="67208" y="10561"/>
                </a:lnTo>
                <a:lnTo>
                  <a:pt x="67208" y="8641"/>
                </a:lnTo>
                <a:lnTo>
                  <a:pt x="66248" y="7680"/>
                </a:lnTo>
                <a:lnTo>
                  <a:pt x="66248" y="6720"/>
                </a:lnTo>
                <a:lnTo>
                  <a:pt x="65288" y="6720"/>
                </a:lnTo>
                <a:lnTo>
                  <a:pt x="64328" y="5760"/>
                </a:lnTo>
                <a:lnTo>
                  <a:pt x="62407" y="4800"/>
                </a:lnTo>
                <a:lnTo>
                  <a:pt x="60487" y="3840"/>
                </a:lnTo>
                <a:lnTo>
                  <a:pt x="58567" y="2880"/>
                </a:lnTo>
                <a:lnTo>
                  <a:pt x="55686" y="2880"/>
                </a:lnTo>
                <a:lnTo>
                  <a:pt x="53766" y="1920"/>
                </a:lnTo>
                <a:lnTo>
                  <a:pt x="50886" y="960"/>
                </a:lnTo>
                <a:lnTo>
                  <a:pt x="48005" y="960"/>
                </a:lnTo>
                <a:lnTo>
                  <a:pt x="46085" y="0"/>
                </a:lnTo>
                <a:lnTo>
                  <a:pt x="34564" y="0"/>
                </a:lnTo>
                <a:lnTo>
                  <a:pt x="29763" y="960"/>
                </a:lnTo>
                <a:lnTo>
                  <a:pt x="24963" y="1920"/>
                </a:lnTo>
                <a:lnTo>
                  <a:pt x="21122" y="3840"/>
                </a:lnTo>
                <a:lnTo>
                  <a:pt x="16322" y="5760"/>
                </a:lnTo>
                <a:lnTo>
                  <a:pt x="13441" y="8641"/>
                </a:lnTo>
                <a:lnTo>
                  <a:pt x="9601" y="11521"/>
                </a:lnTo>
                <a:lnTo>
                  <a:pt x="6720" y="14401"/>
                </a:lnTo>
                <a:lnTo>
                  <a:pt x="4815" y="19202"/>
                </a:lnTo>
                <a:lnTo>
                  <a:pt x="2880" y="23042"/>
                </a:lnTo>
                <a:lnTo>
                  <a:pt x="1935" y="27843"/>
                </a:lnTo>
                <a:lnTo>
                  <a:pt x="1935" y="37429"/>
                </a:lnTo>
                <a:lnTo>
                  <a:pt x="2880" y="42230"/>
                </a:lnTo>
                <a:lnTo>
                  <a:pt x="3840" y="45110"/>
                </a:lnTo>
                <a:lnTo>
                  <a:pt x="5760" y="48950"/>
                </a:lnTo>
                <a:lnTo>
                  <a:pt x="7680" y="51831"/>
                </a:lnTo>
                <a:lnTo>
                  <a:pt x="9601" y="53766"/>
                </a:lnTo>
                <a:lnTo>
                  <a:pt x="11521" y="56631"/>
                </a:lnTo>
                <a:lnTo>
                  <a:pt x="14401" y="58552"/>
                </a:lnTo>
                <a:lnTo>
                  <a:pt x="17282" y="60472"/>
                </a:lnTo>
                <a:lnTo>
                  <a:pt x="20162" y="62392"/>
                </a:lnTo>
                <a:lnTo>
                  <a:pt x="23042" y="64312"/>
                </a:lnTo>
                <a:lnTo>
                  <a:pt x="25923" y="65272"/>
                </a:lnTo>
                <a:lnTo>
                  <a:pt x="29763" y="67193"/>
                </a:lnTo>
                <a:lnTo>
                  <a:pt x="32644" y="68153"/>
                </a:lnTo>
                <a:lnTo>
                  <a:pt x="35524" y="69113"/>
                </a:lnTo>
                <a:lnTo>
                  <a:pt x="38404" y="71033"/>
                </a:lnTo>
                <a:lnTo>
                  <a:pt x="40325" y="71993"/>
                </a:lnTo>
                <a:lnTo>
                  <a:pt x="43205" y="73913"/>
                </a:lnTo>
                <a:lnTo>
                  <a:pt x="45125" y="74874"/>
                </a:lnTo>
                <a:lnTo>
                  <a:pt x="47045" y="76794"/>
                </a:lnTo>
                <a:lnTo>
                  <a:pt x="48005" y="78714"/>
                </a:lnTo>
                <a:lnTo>
                  <a:pt x="49926" y="80634"/>
                </a:lnTo>
                <a:lnTo>
                  <a:pt x="50886" y="82555"/>
                </a:lnTo>
                <a:lnTo>
                  <a:pt x="50886" y="87355"/>
                </a:lnTo>
                <a:lnTo>
                  <a:pt x="49926" y="89275"/>
                </a:lnTo>
                <a:lnTo>
                  <a:pt x="48966" y="91196"/>
                </a:lnTo>
                <a:lnTo>
                  <a:pt x="48005" y="93116"/>
                </a:lnTo>
                <a:lnTo>
                  <a:pt x="47045" y="94076"/>
                </a:lnTo>
                <a:lnTo>
                  <a:pt x="46085" y="95996"/>
                </a:lnTo>
                <a:lnTo>
                  <a:pt x="44165" y="96956"/>
                </a:lnTo>
                <a:lnTo>
                  <a:pt x="42245" y="97916"/>
                </a:lnTo>
                <a:lnTo>
                  <a:pt x="40325" y="98877"/>
                </a:lnTo>
                <a:lnTo>
                  <a:pt x="37444" y="98877"/>
                </a:lnTo>
                <a:lnTo>
                  <a:pt x="35524" y="99837"/>
                </a:lnTo>
                <a:lnTo>
                  <a:pt x="27843" y="99837"/>
                </a:lnTo>
                <a:lnTo>
                  <a:pt x="24002" y="98877"/>
                </a:lnTo>
                <a:lnTo>
                  <a:pt x="21122" y="97916"/>
                </a:lnTo>
                <a:lnTo>
                  <a:pt x="18242" y="96956"/>
                </a:lnTo>
                <a:lnTo>
                  <a:pt x="15361" y="95996"/>
                </a:lnTo>
                <a:lnTo>
                  <a:pt x="12481" y="95036"/>
                </a:lnTo>
                <a:lnTo>
                  <a:pt x="10561" y="94076"/>
                </a:lnTo>
                <a:lnTo>
                  <a:pt x="8656" y="92156"/>
                </a:lnTo>
                <a:lnTo>
                  <a:pt x="6720" y="92156"/>
                </a:lnTo>
                <a:lnTo>
                  <a:pt x="5760" y="90236"/>
                </a:lnTo>
                <a:lnTo>
                  <a:pt x="1935" y="90236"/>
                </a:lnTo>
                <a:lnTo>
                  <a:pt x="1935" y="91196"/>
                </a:lnTo>
                <a:lnTo>
                  <a:pt x="975" y="91196"/>
                </a:lnTo>
                <a:lnTo>
                  <a:pt x="975" y="93116"/>
                </a:lnTo>
                <a:lnTo>
                  <a:pt x="0" y="94076"/>
                </a:lnTo>
                <a:lnTo>
                  <a:pt x="0" y="104637"/>
                </a:lnTo>
                <a:lnTo>
                  <a:pt x="975" y="106558"/>
                </a:lnTo>
                <a:lnTo>
                  <a:pt x="975" y="107518"/>
                </a:lnTo>
                <a:lnTo>
                  <a:pt x="1935" y="108478"/>
                </a:lnTo>
                <a:lnTo>
                  <a:pt x="1935" y="109438"/>
                </a:lnTo>
                <a:lnTo>
                  <a:pt x="2880" y="110398"/>
                </a:lnTo>
                <a:lnTo>
                  <a:pt x="3840" y="111358"/>
                </a:lnTo>
                <a:lnTo>
                  <a:pt x="5760" y="112318"/>
                </a:lnTo>
                <a:lnTo>
                  <a:pt x="7680" y="113278"/>
                </a:lnTo>
                <a:lnTo>
                  <a:pt x="9601" y="114239"/>
                </a:lnTo>
                <a:lnTo>
                  <a:pt x="12481" y="115199"/>
                </a:lnTo>
                <a:lnTo>
                  <a:pt x="15361" y="116159"/>
                </a:lnTo>
                <a:lnTo>
                  <a:pt x="18242" y="116159"/>
                </a:lnTo>
                <a:lnTo>
                  <a:pt x="21122" y="117119"/>
                </a:lnTo>
                <a:lnTo>
                  <a:pt x="24963" y="118079"/>
                </a:lnTo>
                <a:lnTo>
                  <a:pt x="38404" y="118079"/>
                </a:lnTo>
                <a:lnTo>
                  <a:pt x="43205" y="117119"/>
                </a:lnTo>
                <a:lnTo>
                  <a:pt x="48966" y="116159"/>
                </a:lnTo>
                <a:lnTo>
                  <a:pt x="53766" y="114239"/>
                </a:lnTo>
                <a:lnTo>
                  <a:pt x="58567" y="112318"/>
                </a:lnTo>
                <a:lnTo>
                  <a:pt x="62407" y="109438"/>
                </a:lnTo>
                <a:lnTo>
                  <a:pt x="66248" y="105597"/>
                </a:lnTo>
                <a:lnTo>
                  <a:pt x="69128" y="102717"/>
                </a:lnTo>
                <a:lnTo>
                  <a:pt x="71048" y="97916"/>
                </a:lnTo>
                <a:lnTo>
                  <a:pt x="73929" y="93116"/>
                </a:lnTo>
                <a:lnTo>
                  <a:pt x="74889" y="88315"/>
                </a:lnTo>
                <a:lnTo>
                  <a:pt x="74889" y="77754"/>
                </a:lnTo>
                <a:lnTo>
                  <a:pt x="73929" y="73913"/>
                </a:lnTo>
                <a:lnTo>
                  <a:pt x="72009" y="70073"/>
                </a:lnTo>
                <a:lnTo>
                  <a:pt x="71048" y="67193"/>
                </a:lnTo>
                <a:lnTo>
                  <a:pt x="69128" y="63352"/>
                </a:lnTo>
                <a:lnTo>
                  <a:pt x="67208" y="61432"/>
                </a:lnTo>
                <a:lnTo>
                  <a:pt x="64328" y="58552"/>
                </a:lnTo>
                <a:lnTo>
                  <a:pt x="62407" y="56631"/>
                </a:lnTo>
                <a:lnTo>
                  <a:pt x="59527" y="54711"/>
                </a:lnTo>
                <a:lnTo>
                  <a:pt x="55686" y="52791"/>
                </a:lnTo>
                <a:lnTo>
                  <a:pt x="52806" y="51831"/>
                </a:lnTo>
                <a:lnTo>
                  <a:pt x="49926" y="49926"/>
                </a:lnTo>
                <a:lnTo>
                  <a:pt x="47045" y="48950"/>
                </a:lnTo>
                <a:lnTo>
                  <a:pt x="44165" y="47045"/>
                </a:lnTo>
                <a:lnTo>
                  <a:pt x="41285" y="46070"/>
                </a:lnTo>
                <a:lnTo>
                  <a:pt x="38404" y="45110"/>
                </a:lnTo>
                <a:lnTo>
                  <a:pt x="35524" y="43205"/>
                </a:lnTo>
                <a:lnTo>
                  <a:pt x="33604" y="42230"/>
                </a:lnTo>
                <a:lnTo>
                  <a:pt x="30723" y="40309"/>
                </a:lnTo>
                <a:lnTo>
                  <a:pt x="28803" y="39364"/>
                </a:lnTo>
                <a:lnTo>
                  <a:pt x="27843" y="37429"/>
                </a:lnTo>
                <a:lnTo>
                  <a:pt x="25923" y="35524"/>
                </a:lnTo>
                <a:lnTo>
                  <a:pt x="25923" y="26868"/>
                </a:lnTo>
                <a:lnTo>
                  <a:pt x="26883" y="25923"/>
                </a:lnTo>
                <a:lnTo>
                  <a:pt x="26883" y="2400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1" name="object 351"/>
          <p:cNvSpPr/>
          <p:nvPr/>
        </p:nvSpPr>
        <p:spPr>
          <a:xfrm>
            <a:off x="4728088" y="2151065"/>
            <a:ext cx="4800" cy="35524"/>
          </a:xfrm>
          <a:custGeom>
            <a:avLst/>
            <a:gdLst/>
            <a:ahLst/>
            <a:cxnLst/>
            <a:rect l="l" t="t" r="r" b="b"/>
            <a:pathLst>
              <a:path w="4800" h="35524">
                <a:moveTo>
                  <a:pt x="4800" y="35524"/>
                </a:moveTo>
                <a:lnTo>
                  <a:pt x="4800" y="13441"/>
                </a:lnTo>
                <a:lnTo>
                  <a:pt x="3840" y="11521"/>
                </a:lnTo>
                <a:lnTo>
                  <a:pt x="1920" y="8641"/>
                </a:lnTo>
                <a:lnTo>
                  <a:pt x="960" y="5760"/>
                </a:lnTo>
                <a:lnTo>
                  <a:pt x="960" y="2880"/>
                </a:lnTo>
                <a:lnTo>
                  <a:pt x="0" y="0"/>
                </a:lnTo>
                <a:lnTo>
                  <a:pt x="0" y="33604"/>
                </a:lnTo>
                <a:lnTo>
                  <a:pt x="4800" y="3552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2" name="object 352"/>
          <p:cNvSpPr/>
          <p:nvPr/>
        </p:nvSpPr>
        <p:spPr>
          <a:xfrm>
            <a:off x="4705045" y="2099233"/>
            <a:ext cx="84490" cy="88315"/>
          </a:xfrm>
          <a:custGeom>
            <a:avLst/>
            <a:gdLst/>
            <a:ahLst/>
            <a:cxnLst/>
            <a:rect l="l" t="t" r="r" b="b"/>
            <a:pathLst>
              <a:path w="84490" h="88315">
                <a:moveTo>
                  <a:pt x="48006" y="70073"/>
                </a:moveTo>
                <a:lnTo>
                  <a:pt x="45125" y="71033"/>
                </a:lnTo>
                <a:lnTo>
                  <a:pt x="38404" y="71033"/>
                </a:lnTo>
                <a:lnTo>
                  <a:pt x="35524" y="70073"/>
                </a:lnTo>
                <a:lnTo>
                  <a:pt x="32644" y="69113"/>
                </a:lnTo>
                <a:lnTo>
                  <a:pt x="30723" y="67193"/>
                </a:lnTo>
                <a:lnTo>
                  <a:pt x="27843" y="65272"/>
                </a:lnTo>
                <a:lnTo>
                  <a:pt x="27843" y="87355"/>
                </a:lnTo>
                <a:lnTo>
                  <a:pt x="34564" y="88315"/>
                </a:lnTo>
                <a:lnTo>
                  <a:pt x="48006" y="88315"/>
                </a:lnTo>
                <a:lnTo>
                  <a:pt x="54726" y="87355"/>
                </a:lnTo>
                <a:lnTo>
                  <a:pt x="60487" y="85435"/>
                </a:lnTo>
                <a:lnTo>
                  <a:pt x="65288" y="82555"/>
                </a:lnTo>
                <a:lnTo>
                  <a:pt x="70088" y="79674"/>
                </a:lnTo>
                <a:lnTo>
                  <a:pt x="73929" y="75834"/>
                </a:lnTo>
                <a:lnTo>
                  <a:pt x="76809" y="71993"/>
                </a:lnTo>
                <a:lnTo>
                  <a:pt x="79689" y="67193"/>
                </a:lnTo>
                <a:lnTo>
                  <a:pt x="81610" y="61432"/>
                </a:lnTo>
                <a:lnTo>
                  <a:pt x="83530" y="55671"/>
                </a:lnTo>
                <a:lnTo>
                  <a:pt x="84490" y="49911"/>
                </a:lnTo>
                <a:lnTo>
                  <a:pt x="84490" y="36469"/>
                </a:lnTo>
                <a:lnTo>
                  <a:pt x="83530" y="29748"/>
                </a:lnTo>
                <a:lnTo>
                  <a:pt x="81610" y="24947"/>
                </a:lnTo>
                <a:lnTo>
                  <a:pt x="79689" y="19187"/>
                </a:lnTo>
                <a:lnTo>
                  <a:pt x="77769" y="14386"/>
                </a:lnTo>
                <a:lnTo>
                  <a:pt x="73929" y="11506"/>
                </a:lnTo>
                <a:lnTo>
                  <a:pt x="71048" y="7665"/>
                </a:lnTo>
                <a:lnTo>
                  <a:pt x="66248" y="4785"/>
                </a:lnTo>
                <a:lnTo>
                  <a:pt x="61447" y="2880"/>
                </a:lnTo>
                <a:lnTo>
                  <a:pt x="56647" y="944"/>
                </a:lnTo>
                <a:lnTo>
                  <a:pt x="49926" y="0"/>
                </a:lnTo>
                <a:lnTo>
                  <a:pt x="35524" y="0"/>
                </a:lnTo>
                <a:lnTo>
                  <a:pt x="29763" y="944"/>
                </a:lnTo>
                <a:lnTo>
                  <a:pt x="24002" y="2880"/>
                </a:lnTo>
                <a:lnTo>
                  <a:pt x="19202" y="5760"/>
                </a:lnTo>
                <a:lnTo>
                  <a:pt x="14401" y="8625"/>
                </a:lnTo>
                <a:lnTo>
                  <a:pt x="10561" y="12466"/>
                </a:lnTo>
                <a:lnTo>
                  <a:pt x="6720" y="16306"/>
                </a:lnTo>
                <a:lnTo>
                  <a:pt x="4815" y="21107"/>
                </a:lnTo>
                <a:lnTo>
                  <a:pt x="2895" y="26868"/>
                </a:lnTo>
                <a:lnTo>
                  <a:pt x="975" y="32628"/>
                </a:lnTo>
                <a:lnTo>
                  <a:pt x="0" y="38389"/>
                </a:lnTo>
                <a:lnTo>
                  <a:pt x="0" y="51831"/>
                </a:lnTo>
                <a:lnTo>
                  <a:pt x="975" y="58552"/>
                </a:lnTo>
                <a:lnTo>
                  <a:pt x="2895" y="63352"/>
                </a:lnTo>
                <a:lnTo>
                  <a:pt x="3840" y="69113"/>
                </a:lnTo>
                <a:lnTo>
                  <a:pt x="6720" y="72953"/>
                </a:lnTo>
                <a:lnTo>
                  <a:pt x="9616" y="76794"/>
                </a:lnTo>
                <a:lnTo>
                  <a:pt x="13456" y="80634"/>
                </a:lnTo>
                <a:lnTo>
                  <a:pt x="18242" y="83515"/>
                </a:lnTo>
                <a:lnTo>
                  <a:pt x="23042" y="85435"/>
                </a:lnTo>
                <a:lnTo>
                  <a:pt x="23042" y="36469"/>
                </a:lnTo>
                <a:lnTo>
                  <a:pt x="24002" y="32628"/>
                </a:lnTo>
                <a:lnTo>
                  <a:pt x="24963" y="29748"/>
                </a:lnTo>
                <a:lnTo>
                  <a:pt x="25923" y="26868"/>
                </a:lnTo>
                <a:lnTo>
                  <a:pt x="27843" y="24947"/>
                </a:lnTo>
                <a:lnTo>
                  <a:pt x="28803" y="22067"/>
                </a:lnTo>
                <a:lnTo>
                  <a:pt x="30723" y="20162"/>
                </a:lnTo>
                <a:lnTo>
                  <a:pt x="33604" y="19187"/>
                </a:lnTo>
                <a:lnTo>
                  <a:pt x="36484" y="18227"/>
                </a:lnTo>
                <a:lnTo>
                  <a:pt x="39364" y="17282"/>
                </a:lnTo>
                <a:lnTo>
                  <a:pt x="46085" y="17282"/>
                </a:lnTo>
                <a:lnTo>
                  <a:pt x="48966" y="18227"/>
                </a:lnTo>
                <a:lnTo>
                  <a:pt x="51846" y="19187"/>
                </a:lnTo>
                <a:lnTo>
                  <a:pt x="53766" y="21107"/>
                </a:lnTo>
                <a:lnTo>
                  <a:pt x="55686" y="23027"/>
                </a:lnTo>
                <a:lnTo>
                  <a:pt x="57607" y="24947"/>
                </a:lnTo>
                <a:lnTo>
                  <a:pt x="58567" y="27828"/>
                </a:lnTo>
                <a:lnTo>
                  <a:pt x="59527" y="30708"/>
                </a:lnTo>
                <a:lnTo>
                  <a:pt x="60487" y="33588"/>
                </a:lnTo>
                <a:lnTo>
                  <a:pt x="61447" y="36469"/>
                </a:lnTo>
                <a:lnTo>
                  <a:pt x="61447" y="51831"/>
                </a:lnTo>
                <a:lnTo>
                  <a:pt x="60487" y="55671"/>
                </a:lnTo>
                <a:lnTo>
                  <a:pt x="59527" y="58552"/>
                </a:lnTo>
                <a:lnTo>
                  <a:pt x="58567" y="61432"/>
                </a:lnTo>
                <a:lnTo>
                  <a:pt x="56647" y="63352"/>
                </a:lnTo>
                <a:lnTo>
                  <a:pt x="54726" y="66233"/>
                </a:lnTo>
                <a:lnTo>
                  <a:pt x="52806" y="68153"/>
                </a:lnTo>
                <a:lnTo>
                  <a:pt x="50886" y="69113"/>
                </a:lnTo>
                <a:lnTo>
                  <a:pt x="48006" y="7007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3" name="object 353"/>
          <p:cNvSpPr/>
          <p:nvPr/>
        </p:nvSpPr>
        <p:spPr>
          <a:xfrm>
            <a:off x="4806802" y="2100178"/>
            <a:ext cx="74889" cy="87370"/>
          </a:xfrm>
          <a:custGeom>
            <a:avLst/>
            <a:gdLst/>
            <a:ahLst/>
            <a:cxnLst/>
            <a:rect l="l" t="t" r="r" b="b"/>
            <a:pathLst>
              <a:path w="74889" h="87370">
                <a:moveTo>
                  <a:pt x="22082" y="2880"/>
                </a:moveTo>
                <a:lnTo>
                  <a:pt x="21122" y="2880"/>
                </a:lnTo>
                <a:lnTo>
                  <a:pt x="21122" y="1935"/>
                </a:lnTo>
                <a:lnTo>
                  <a:pt x="20162" y="1935"/>
                </a:lnTo>
                <a:lnTo>
                  <a:pt x="19202" y="975"/>
                </a:lnTo>
                <a:lnTo>
                  <a:pt x="14401" y="975"/>
                </a:lnTo>
                <a:lnTo>
                  <a:pt x="12496" y="0"/>
                </a:lnTo>
                <a:lnTo>
                  <a:pt x="8656" y="0"/>
                </a:lnTo>
                <a:lnTo>
                  <a:pt x="6720" y="975"/>
                </a:lnTo>
                <a:lnTo>
                  <a:pt x="1935" y="975"/>
                </a:lnTo>
                <a:lnTo>
                  <a:pt x="975" y="1935"/>
                </a:lnTo>
                <a:lnTo>
                  <a:pt x="0" y="2880"/>
                </a:lnTo>
                <a:lnTo>
                  <a:pt x="0" y="63367"/>
                </a:lnTo>
                <a:lnTo>
                  <a:pt x="975" y="67208"/>
                </a:lnTo>
                <a:lnTo>
                  <a:pt x="1935" y="71048"/>
                </a:lnTo>
                <a:lnTo>
                  <a:pt x="3840" y="74889"/>
                </a:lnTo>
                <a:lnTo>
                  <a:pt x="5775" y="77769"/>
                </a:lnTo>
                <a:lnTo>
                  <a:pt x="8656" y="80650"/>
                </a:lnTo>
                <a:lnTo>
                  <a:pt x="11521" y="83530"/>
                </a:lnTo>
                <a:lnTo>
                  <a:pt x="15361" y="84490"/>
                </a:lnTo>
                <a:lnTo>
                  <a:pt x="18242" y="86410"/>
                </a:lnTo>
                <a:lnTo>
                  <a:pt x="23042" y="87370"/>
                </a:lnTo>
                <a:lnTo>
                  <a:pt x="33604" y="87370"/>
                </a:lnTo>
                <a:lnTo>
                  <a:pt x="38404" y="86410"/>
                </a:lnTo>
                <a:lnTo>
                  <a:pt x="42245" y="83530"/>
                </a:lnTo>
                <a:lnTo>
                  <a:pt x="47045" y="81610"/>
                </a:lnTo>
                <a:lnTo>
                  <a:pt x="51846" y="77769"/>
                </a:lnTo>
                <a:lnTo>
                  <a:pt x="55686" y="72969"/>
                </a:lnTo>
                <a:lnTo>
                  <a:pt x="55686" y="83530"/>
                </a:lnTo>
                <a:lnTo>
                  <a:pt x="56647" y="84490"/>
                </a:lnTo>
                <a:lnTo>
                  <a:pt x="57607" y="85450"/>
                </a:lnTo>
                <a:lnTo>
                  <a:pt x="61447" y="85450"/>
                </a:lnTo>
                <a:lnTo>
                  <a:pt x="63367" y="86410"/>
                </a:lnTo>
                <a:lnTo>
                  <a:pt x="67208" y="86410"/>
                </a:lnTo>
                <a:lnTo>
                  <a:pt x="69128" y="85450"/>
                </a:lnTo>
                <a:lnTo>
                  <a:pt x="72969" y="85450"/>
                </a:lnTo>
                <a:lnTo>
                  <a:pt x="73929" y="84490"/>
                </a:lnTo>
                <a:lnTo>
                  <a:pt x="74889" y="83530"/>
                </a:lnTo>
                <a:lnTo>
                  <a:pt x="74889" y="2880"/>
                </a:lnTo>
                <a:lnTo>
                  <a:pt x="73929" y="2880"/>
                </a:lnTo>
                <a:lnTo>
                  <a:pt x="73929" y="1935"/>
                </a:lnTo>
                <a:lnTo>
                  <a:pt x="72969" y="1935"/>
                </a:lnTo>
                <a:lnTo>
                  <a:pt x="72969" y="975"/>
                </a:lnTo>
                <a:lnTo>
                  <a:pt x="68168" y="975"/>
                </a:lnTo>
                <a:lnTo>
                  <a:pt x="66248" y="0"/>
                </a:lnTo>
                <a:lnTo>
                  <a:pt x="61447" y="0"/>
                </a:lnTo>
                <a:lnTo>
                  <a:pt x="59527" y="975"/>
                </a:lnTo>
                <a:lnTo>
                  <a:pt x="54726" y="975"/>
                </a:lnTo>
                <a:lnTo>
                  <a:pt x="53766" y="1935"/>
                </a:lnTo>
                <a:lnTo>
                  <a:pt x="52806" y="2880"/>
                </a:lnTo>
                <a:lnTo>
                  <a:pt x="52806" y="55686"/>
                </a:lnTo>
                <a:lnTo>
                  <a:pt x="49926" y="60487"/>
                </a:lnTo>
                <a:lnTo>
                  <a:pt x="46085" y="63367"/>
                </a:lnTo>
                <a:lnTo>
                  <a:pt x="43205" y="65288"/>
                </a:lnTo>
                <a:lnTo>
                  <a:pt x="40325" y="67208"/>
                </a:lnTo>
                <a:lnTo>
                  <a:pt x="38404" y="68168"/>
                </a:lnTo>
                <a:lnTo>
                  <a:pt x="30723" y="68168"/>
                </a:lnTo>
                <a:lnTo>
                  <a:pt x="28803" y="67208"/>
                </a:lnTo>
                <a:lnTo>
                  <a:pt x="27843" y="66248"/>
                </a:lnTo>
                <a:lnTo>
                  <a:pt x="25923" y="65288"/>
                </a:lnTo>
                <a:lnTo>
                  <a:pt x="24963" y="63367"/>
                </a:lnTo>
                <a:lnTo>
                  <a:pt x="24002" y="61447"/>
                </a:lnTo>
                <a:lnTo>
                  <a:pt x="23042" y="59527"/>
                </a:lnTo>
                <a:lnTo>
                  <a:pt x="23042" y="57607"/>
                </a:lnTo>
                <a:lnTo>
                  <a:pt x="22082" y="55686"/>
                </a:lnTo>
                <a:lnTo>
                  <a:pt x="22082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4" name="object 354"/>
          <p:cNvSpPr/>
          <p:nvPr/>
        </p:nvSpPr>
        <p:spPr>
          <a:xfrm>
            <a:off x="4895133" y="2080031"/>
            <a:ext cx="55671" cy="107518"/>
          </a:xfrm>
          <a:custGeom>
            <a:avLst/>
            <a:gdLst/>
            <a:ahLst/>
            <a:cxnLst/>
            <a:rect l="l" t="t" r="r" b="b"/>
            <a:pathLst>
              <a:path w="55671" h="107518">
                <a:moveTo>
                  <a:pt x="55671" y="91196"/>
                </a:moveTo>
                <a:lnTo>
                  <a:pt x="54711" y="90236"/>
                </a:lnTo>
                <a:lnTo>
                  <a:pt x="54711" y="87355"/>
                </a:lnTo>
                <a:lnTo>
                  <a:pt x="53751" y="87355"/>
                </a:lnTo>
                <a:lnTo>
                  <a:pt x="53751" y="86395"/>
                </a:lnTo>
                <a:lnTo>
                  <a:pt x="52791" y="86395"/>
                </a:lnTo>
                <a:lnTo>
                  <a:pt x="51831" y="87355"/>
                </a:lnTo>
                <a:lnTo>
                  <a:pt x="50871" y="87355"/>
                </a:lnTo>
                <a:lnTo>
                  <a:pt x="49911" y="88315"/>
                </a:lnTo>
                <a:lnTo>
                  <a:pt x="46070" y="88315"/>
                </a:lnTo>
                <a:lnTo>
                  <a:pt x="45110" y="89275"/>
                </a:lnTo>
                <a:lnTo>
                  <a:pt x="40309" y="89275"/>
                </a:lnTo>
                <a:lnTo>
                  <a:pt x="38389" y="87355"/>
                </a:lnTo>
                <a:lnTo>
                  <a:pt x="36469" y="85435"/>
                </a:lnTo>
                <a:lnTo>
                  <a:pt x="35509" y="83515"/>
                </a:lnTo>
                <a:lnTo>
                  <a:pt x="34549" y="80634"/>
                </a:lnTo>
                <a:lnTo>
                  <a:pt x="34549" y="39364"/>
                </a:lnTo>
                <a:lnTo>
                  <a:pt x="52791" y="39364"/>
                </a:lnTo>
                <a:lnTo>
                  <a:pt x="53751" y="38389"/>
                </a:lnTo>
                <a:lnTo>
                  <a:pt x="54711" y="37429"/>
                </a:lnTo>
                <a:lnTo>
                  <a:pt x="55671" y="35509"/>
                </a:lnTo>
                <a:lnTo>
                  <a:pt x="55671" y="25923"/>
                </a:lnTo>
                <a:lnTo>
                  <a:pt x="54711" y="24963"/>
                </a:lnTo>
                <a:lnTo>
                  <a:pt x="54711" y="22082"/>
                </a:lnTo>
                <a:lnTo>
                  <a:pt x="53751" y="22082"/>
                </a:lnTo>
                <a:lnTo>
                  <a:pt x="53751" y="21122"/>
                </a:lnTo>
                <a:lnTo>
                  <a:pt x="34549" y="21122"/>
                </a:lnTo>
                <a:lnTo>
                  <a:pt x="34549" y="1920"/>
                </a:lnTo>
                <a:lnTo>
                  <a:pt x="33588" y="1920"/>
                </a:lnTo>
                <a:lnTo>
                  <a:pt x="33588" y="960"/>
                </a:lnTo>
                <a:lnTo>
                  <a:pt x="31668" y="960"/>
                </a:lnTo>
                <a:lnTo>
                  <a:pt x="30708" y="0"/>
                </a:lnTo>
                <a:lnTo>
                  <a:pt x="17266" y="0"/>
                </a:lnTo>
                <a:lnTo>
                  <a:pt x="15361" y="960"/>
                </a:lnTo>
                <a:lnTo>
                  <a:pt x="14401" y="960"/>
                </a:lnTo>
                <a:lnTo>
                  <a:pt x="13426" y="1920"/>
                </a:lnTo>
                <a:lnTo>
                  <a:pt x="12466" y="2880"/>
                </a:lnTo>
                <a:lnTo>
                  <a:pt x="12466" y="21122"/>
                </a:lnTo>
                <a:lnTo>
                  <a:pt x="1920" y="21122"/>
                </a:lnTo>
                <a:lnTo>
                  <a:pt x="960" y="22082"/>
                </a:lnTo>
                <a:lnTo>
                  <a:pt x="960" y="23027"/>
                </a:lnTo>
                <a:lnTo>
                  <a:pt x="0" y="23987"/>
                </a:lnTo>
                <a:lnTo>
                  <a:pt x="0" y="35509"/>
                </a:lnTo>
                <a:lnTo>
                  <a:pt x="960" y="37429"/>
                </a:lnTo>
                <a:lnTo>
                  <a:pt x="960" y="38389"/>
                </a:lnTo>
                <a:lnTo>
                  <a:pt x="1920" y="39364"/>
                </a:lnTo>
                <a:lnTo>
                  <a:pt x="12466" y="39364"/>
                </a:lnTo>
                <a:lnTo>
                  <a:pt x="12466" y="84475"/>
                </a:lnTo>
                <a:lnTo>
                  <a:pt x="13426" y="88315"/>
                </a:lnTo>
                <a:lnTo>
                  <a:pt x="14401" y="92156"/>
                </a:lnTo>
                <a:lnTo>
                  <a:pt x="15361" y="95036"/>
                </a:lnTo>
                <a:lnTo>
                  <a:pt x="16306" y="97917"/>
                </a:lnTo>
                <a:lnTo>
                  <a:pt x="19202" y="100797"/>
                </a:lnTo>
                <a:lnTo>
                  <a:pt x="21107" y="102717"/>
                </a:lnTo>
                <a:lnTo>
                  <a:pt x="23987" y="104637"/>
                </a:lnTo>
                <a:lnTo>
                  <a:pt x="26868" y="105597"/>
                </a:lnTo>
                <a:lnTo>
                  <a:pt x="29748" y="106558"/>
                </a:lnTo>
                <a:lnTo>
                  <a:pt x="33588" y="107518"/>
                </a:lnTo>
                <a:lnTo>
                  <a:pt x="43190" y="107518"/>
                </a:lnTo>
                <a:lnTo>
                  <a:pt x="45110" y="106558"/>
                </a:lnTo>
                <a:lnTo>
                  <a:pt x="47990" y="106558"/>
                </a:lnTo>
                <a:lnTo>
                  <a:pt x="48950" y="105597"/>
                </a:lnTo>
                <a:lnTo>
                  <a:pt x="50871" y="105597"/>
                </a:lnTo>
                <a:lnTo>
                  <a:pt x="52791" y="104637"/>
                </a:lnTo>
                <a:lnTo>
                  <a:pt x="53751" y="103677"/>
                </a:lnTo>
                <a:lnTo>
                  <a:pt x="54711" y="102717"/>
                </a:lnTo>
                <a:lnTo>
                  <a:pt x="54711" y="100797"/>
                </a:lnTo>
                <a:lnTo>
                  <a:pt x="55671" y="99837"/>
                </a:lnTo>
                <a:lnTo>
                  <a:pt x="55671" y="9119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5" name="object 355"/>
          <p:cNvSpPr/>
          <p:nvPr/>
        </p:nvSpPr>
        <p:spPr>
          <a:xfrm>
            <a:off x="4967127" y="2062749"/>
            <a:ext cx="74874" cy="123840"/>
          </a:xfrm>
          <a:custGeom>
            <a:avLst/>
            <a:gdLst/>
            <a:ahLst/>
            <a:cxnLst/>
            <a:rect l="l" t="t" r="r" b="b"/>
            <a:pathLst>
              <a:path w="74874" h="123840">
                <a:moveTo>
                  <a:pt x="22082" y="47990"/>
                </a:moveTo>
                <a:lnTo>
                  <a:pt x="22082" y="2880"/>
                </a:lnTo>
                <a:lnTo>
                  <a:pt x="21122" y="2880"/>
                </a:lnTo>
                <a:lnTo>
                  <a:pt x="21122" y="1920"/>
                </a:lnTo>
                <a:lnTo>
                  <a:pt x="19202" y="1920"/>
                </a:lnTo>
                <a:lnTo>
                  <a:pt x="18242" y="960"/>
                </a:lnTo>
                <a:lnTo>
                  <a:pt x="14401" y="960"/>
                </a:lnTo>
                <a:lnTo>
                  <a:pt x="12481" y="0"/>
                </a:lnTo>
                <a:lnTo>
                  <a:pt x="8641" y="0"/>
                </a:lnTo>
                <a:lnTo>
                  <a:pt x="672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121920"/>
                </a:lnTo>
                <a:lnTo>
                  <a:pt x="960" y="121920"/>
                </a:lnTo>
                <a:lnTo>
                  <a:pt x="1920" y="122880"/>
                </a:lnTo>
                <a:lnTo>
                  <a:pt x="6720" y="122880"/>
                </a:lnTo>
                <a:lnTo>
                  <a:pt x="8641" y="123840"/>
                </a:lnTo>
                <a:lnTo>
                  <a:pt x="13441" y="123840"/>
                </a:lnTo>
                <a:lnTo>
                  <a:pt x="14401" y="122880"/>
                </a:lnTo>
                <a:lnTo>
                  <a:pt x="19202" y="122880"/>
                </a:lnTo>
                <a:lnTo>
                  <a:pt x="20162" y="121920"/>
                </a:lnTo>
                <a:lnTo>
                  <a:pt x="21122" y="121920"/>
                </a:lnTo>
                <a:lnTo>
                  <a:pt x="22082" y="120959"/>
                </a:lnTo>
                <a:lnTo>
                  <a:pt x="22082" y="68153"/>
                </a:lnTo>
                <a:lnTo>
                  <a:pt x="24963" y="63352"/>
                </a:lnTo>
                <a:lnTo>
                  <a:pt x="27843" y="60487"/>
                </a:lnTo>
                <a:lnTo>
                  <a:pt x="30723" y="58552"/>
                </a:lnTo>
                <a:lnTo>
                  <a:pt x="33604" y="56647"/>
                </a:lnTo>
                <a:lnTo>
                  <a:pt x="36484" y="55671"/>
                </a:lnTo>
                <a:lnTo>
                  <a:pt x="43190" y="55671"/>
                </a:lnTo>
                <a:lnTo>
                  <a:pt x="45125" y="56647"/>
                </a:lnTo>
                <a:lnTo>
                  <a:pt x="47030" y="57591"/>
                </a:lnTo>
                <a:lnTo>
                  <a:pt x="48006" y="58552"/>
                </a:lnTo>
                <a:lnTo>
                  <a:pt x="48950" y="60487"/>
                </a:lnTo>
                <a:lnTo>
                  <a:pt x="50871" y="62392"/>
                </a:lnTo>
                <a:lnTo>
                  <a:pt x="50871" y="64312"/>
                </a:lnTo>
                <a:lnTo>
                  <a:pt x="51846" y="66233"/>
                </a:lnTo>
                <a:lnTo>
                  <a:pt x="52791" y="68153"/>
                </a:lnTo>
                <a:lnTo>
                  <a:pt x="52791" y="121920"/>
                </a:lnTo>
                <a:lnTo>
                  <a:pt x="53751" y="121920"/>
                </a:lnTo>
                <a:lnTo>
                  <a:pt x="54711" y="122880"/>
                </a:lnTo>
                <a:lnTo>
                  <a:pt x="59512" y="122880"/>
                </a:lnTo>
                <a:lnTo>
                  <a:pt x="61432" y="123840"/>
                </a:lnTo>
                <a:lnTo>
                  <a:pt x="66233" y="123840"/>
                </a:lnTo>
                <a:lnTo>
                  <a:pt x="67193" y="122880"/>
                </a:lnTo>
                <a:lnTo>
                  <a:pt x="72953" y="122880"/>
                </a:lnTo>
                <a:lnTo>
                  <a:pt x="72953" y="121920"/>
                </a:lnTo>
                <a:lnTo>
                  <a:pt x="73913" y="121920"/>
                </a:lnTo>
                <a:lnTo>
                  <a:pt x="74874" y="120959"/>
                </a:lnTo>
                <a:lnTo>
                  <a:pt x="74874" y="66233"/>
                </a:lnTo>
                <a:lnTo>
                  <a:pt x="73913" y="61432"/>
                </a:lnTo>
                <a:lnTo>
                  <a:pt x="72953" y="56647"/>
                </a:lnTo>
                <a:lnTo>
                  <a:pt x="71993" y="52791"/>
                </a:lnTo>
                <a:lnTo>
                  <a:pt x="71033" y="48950"/>
                </a:lnTo>
                <a:lnTo>
                  <a:pt x="68153" y="46085"/>
                </a:lnTo>
                <a:lnTo>
                  <a:pt x="66233" y="43205"/>
                </a:lnTo>
                <a:lnTo>
                  <a:pt x="63352" y="40309"/>
                </a:lnTo>
                <a:lnTo>
                  <a:pt x="59512" y="39364"/>
                </a:lnTo>
                <a:lnTo>
                  <a:pt x="55671" y="37429"/>
                </a:lnTo>
                <a:lnTo>
                  <a:pt x="50871" y="36484"/>
                </a:lnTo>
                <a:lnTo>
                  <a:pt x="41285" y="36484"/>
                </a:lnTo>
                <a:lnTo>
                  <a:pt x="37444" y="37429"/>
                </a:lnTo>
                <a:lnTo>
                  <a:pt x="33604" y="39364"/>
                </a:lnTo>
                <a:lnTo>
                  <a:pt x="29763" y="41269"/>
                </a:lnTo>
                <a:lnTo>
                  <a:pt x="25923" y="44150"/>
                </a:lnTo>
                <a:lnTo>
                  <a:pt x="22082" y="4799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6" name="object 356"/>
          <p:cNvSpPr/>
          <p:nvPr/>
        </p:nvSpPr>
        <p:spPr>
          <a:xfrm>
            <a:off x="2861904" y="2279705"/>
            <a:ext cx="22082" cy="122880"/>
          </a:xfrm>
          <a:custGeom>
            <a:avLst/>
            <a:gdLst/>
            <a:ahLst/>
            <a:cxnLst/>
            <a:rect l="l" t="t" r="r" b="b"/>
            <a:pathLst>
              <a:path w="22082" h="122880">
                <a:moveTo>
                  <a:pt x="20162" y="121904"/>
                </a:moveTo>
                <a:lnTo>
                  <a:pt x="21122" y="120944"/>
                </a:lnTo>
                <a:lnTo>
                  <a:pt x="22082" y="119999"/>
                </a:lnTo>
                <a:lnTo>
                  <a:pt x="22082" y="1920"/>
                </a:lnTo>
                <a:lnTo>
                  <a:pt x="21122" y="1920"/>
                </a:lnTo>
                <a:lnTo>
                  <a:pt x="21122" y="960"/>
                </a:lnTo>
                <a:lnTo>
                  <a:pt x="19202" y="960"/>
                </a:lnTo>
                <a:lnTo>
                  <a:pt x="19202" y="0"/>
                </a:lnTo>
                <a:lnTo>
                  <a:pt x="2895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20944"/>
                </a:lnTo>
                <a:lnTo>
                  <a:pt x="960" y="120944"/>
                </a:lnTo>
                <a:lnTo>
                  <a:pt x="960" y="121904"/>
                </a:lnTo>
                <a:lnTo>
                  <a:pt x="3840" y="121904"/>
                </a:lnTo>
                <a:lnTo>
                  <a:pt x="5775" y="122880"/>
                </a:lnTo>
                <a:lnTo>
                  <a:pt x="16322" y="122880"/>
                </a:lnTo>
                <a:lnTo>
                  <a:pt x="17282" y="121904"/>
                </a:lnTo>
                <a:lnTo>
                  <a:pt x="20162" y="12190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7" name="object 357"/>
          <p:cNvSpPr/>
          <p:nvPr/>
        </p:nvSpPr>
        <p:spPr>
          <a:xfrm>
            <a:off x="2924312" y="2383383"/>
            <a:ext cx="15361" cy="20147"/>
          </a:xfrm>
          <a:custGeom>
            <a:avLst/>
            <a:gdLst/>
            <a:ahLst/>
            <a:cxnLst/>
            <a:rect l="l" t="t" r="r" b="b"/>
            <a:pathLst>
              <a:path w="15361" h="20147">
                <a:moveTo>
                  <a:pt x="3840" y="3840"/>
                </a:moveTo>
                <a:lnTo>
                  <a:pt x="1920" y="1920"/>
                </a:lnTo>
                <a:lnTo>
                  <a:pt x="0" y="0"/>
                </a:lnTo>
                <a:lnTo>
                  <a:pt x="1920" y="20147"/>
                </a:lnTo>
                <a:lnTo>
                  <a:pt x="10561" y="20147"/>
                </a:lnTo>
                <a:lnTo>
                  <a:pt x="15361" y="19202"/>
                </a:lnTo>
                <a:lnTo>
                  <a:pt x="13441" y="4800"/>
                </a:lnTo>
                <a:lnTo>
                  <a:pt x="6720" y="4800"/>
                </a:lnTo>
                <a:lnTo>
                  <a:pt x="3840" y="3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8" name="object 358"/>
          <p:cNvSpPr/>
          <p:nvPr/>
        </p:nvSpPr>
        <p:spPr>
          <a:xfrm>
            <a:off x="2901269" y="2315215"/>
            <a:ext cx="71993" cy="88315"/>
          </a:xfrm>
          <a:custGeom>
            <a:avLst/>
            <a:gdLst/>
            <a:ahLst/>
            <a:cxnLst/>
            <a:rect l="l" t="t" r="r" b="b"/>
            <a:pathLst>
              <a:path w="71993" h="88315">
                <a:moveTo>
                  <a:pt x="68168" y="13441"/>
                </a:moveTo>
                <a:lnTo>
                  <a:pt x="66233" y="9601"/>
                </a:lnTo>
                <a:lnTo>
                  <a:pt x="63352" y="7680"/>
                </a:lnTo>
                <a:lnTo>
                  <a:pt x="60472" y="4800"/>
                </a:lnTo>
                <a:lnTo>
                  <a:pt x="57607" y="2880"/>
                </a:lnTo>
                <a:lnTo>
                  <a:pt x="52791" y="1920"/>
                </a:lnTo>
                <a:lnTo>
                  <a:pt x="48950" y="960"/>
                </a:lnTo>
                <a:lnTo>
                  <a:pt x="43205" y="0"/>
                </a:lnTo>
                <a:lnTo>
                  <a:pt x="33604" y="0"/>
                </a:lnTo>
                <a:lnTo>
                  <a:pt x="30723" y="960"/>
                </a:lnTo>
                <a:lnTo>
                  <a:pt x="26883" y="960"/>
                </a:lnTo>
                <a:lnTo>
                  <a:pt x="24003" y="1920"/>
                </a:lnTo>
                <a:lnTo>
                  <a:pt x="21122" y="1920"/>
                </a:lnTo>
                <a:lnTo>
                  <a:pt x="18242" y="2880"/>
                </a:lnTo>
                <a:lnTo>
                  <a:pt x="15361" y="3855"/>
                </a:lnTo>
                <a:lnTo>
                  <a:pt x="12481" y="4800"/>
                </a:lnTo>
                <a:lnTo>
                  <a:pt x="10561" y="5760"/>
                </a:lnTo>
                <a:lnTo>
                  <a:pt x="8641" y="6720"/>
                </a:lnTo>
                <a:lnTo>
                  <a:pt x="7680" y="7680"/>
                </a:lnTo>
                <a:lnTo>
                  <a:pt x="6720" y="8641"/>
                </a:lnTo>
                <a:lnTo>
                  <a:pt x="5760" y="9601"/>
                </a:lnTo>
                <a:lnTo>
                  <a:pt x="4800" y="10561"/>
                </a:lnTo>
                <a:lnTo>
                  <a:pt x="4800" y="22082"/>
                </a:lnTo>
                <a:lnTo>
                  <a:pt x="5760" y="22082"/>
                </a:lnTo>
                <a:lnTo>
                  <a:pt x="5760" y="24002"/>
                </a:lnTo>
                <a:lnTo>
                  <a:pt x="6720" y="24002"/>
                </a:lnTo>
                <a:lnTo>
                  <a:pt x="6720" y="24963"/>
                </a:lnTo>
                <a:lnTo>
                  <a:pt x="9601" y="24963"/>
                </a:lnTo>
                <a:lnTo>
                  <a:pt x="10561" y="24002"/>
                </a:lnTo>
                <a:lnTo>
                  <a:pt x="11521" y="24002"/>
                </a:lnTo>
                <a:lnTo>
                  <a:pt x="13441" y="23042"/>
                </a:lnTo>
                <a:lnTo>
                  <a:pt x="15361" y="22082"/>
                </a:lnTo>
                <a:lnTo>
                  <a:pt x="17282" y="21122"/>
                </a:lnTo>
                <a:lnTo>
                  <a:pt x="20162" y="20162"/>
                </a:lnTo>
                <a:lnTo>
                  <a:pt x="22082" y="19202"/>
                </a:lnTo>
                <a:lnTo>
                  <a:pt x="24963" y="18242"/>
                </a:lnTo>
                <a:lnTo>
                  <a:pt x="27843" y="17282"/>
                </a:lnTo>
                <a:lnTo>
                  <a:pt x="40325" y="17282"/>
                </a:lnTo>
                <a:lnTo>
                  <a:pt x="42245" y="18242"/>
                </a:lnTo>
                <a:lnTo>
                  <a:pt x="44165" y="18242"/>
                </a:lnTo>
                <a:lnTo>
                  <a:pt x="46085" y="19202"/>
                </a:lnTo>
                <a:lnTo>
                  <a:pt x="47045" y="20162"/>
                </a:lnTo>
                <a:lnTo>
                  <a:pt x="47990" y="22082"/>
                </a:lnTo>
                <a:lnTo>
                  <a:pt x="48950" y="23042"/>
                </a:lnTo>
                <a:lnTo>
                  <a:pt x="48950" y="24963"/>
                </a:lnTo>
                <a:lnTo>
                  <a:pt x="49926" y="26883"/>
                </a:lnTo>
                <a:lnTo>
                  <a:pt x="49926" y="36484"/>
                </a:lnTo>
                <a:lnTo>
                  <a:pt x="35524" y="36484"/>
                </a:lnTo>
                <a:lnTo>
                  <a:pt x="29763" y="37444"/>
                </a:lnTo>
                <a:lnTo>
                  <a:pt x="24003" y="38404"/>
                </a:lnTo>
                <a:lnTo>
                  <a:pt x="18242" y="39364"/>
                </a:lnTo>
                <a:lnTo>
                  <a:pt x="14401" y="40325"/>
                </a:lnTo>
                <a:lnTo>
                  <a:pt x="10561" y="43205"/>
                </a:lnTo>
                <a:lnTo>
                  <a:pt x="6720" y="45125"/>
                </a:lnTo>
                <a:lnTo>
                  <a:pt x="4800" y="48005"/>
                </a:lnTo>
                <a:lnTo>
                  <a:pt x="2880" y="50886"/>
                </a:lnTo>
                <a:lnTo>
                  <a:pt x="960" y="54726"/>
                </a:lnTo>
                <a:lnTo>
                  <a:pt x="0" y="58567"/>
                </a:lnTo>
                <a:lnTo>
                  <a:pt x="0" y="67208"/>
                </a:lnTo>
                <a:lnTo>
                  <a:pt x="960" y="71048"/>
                </a:lnTo>
                <a:lnTo>
                  <a:pt x="1920" y="73929"/>
                </a:lnTo>
                <a:lnTo>
                  <a:pt x="3840" y="77769"/>
                </a:lnTo>
                <a:lnTo>
                  <a:pt x="5760" y="80650"/>
                </a:lnTo>
                <a:lnTo>
                  <a:pt x="7680" y="82555"/>
                </a:lnTo>
                <a:lnTo>
                  <a:pt x="10561" y="84490"/>
                </a:lnTo>
                <a:lnTo>
                  <a:pt x="13441" y="86395"/>
                </a:lnTo>
                <a:lnTo>
                  <a:pt x="17282" y="87370"/>
                </a:lnTo>
                <a:lnTo>
                  <a:pt x="21122" y="88315"/>
                </a:lnTo>
                <a:lnTo>
                  <a:pt x="24963" y="88315"/>
                </a:lnTo>
                <a:lnTo>
                  <a:pt x="23042" y="68168"/>
                </a:lnTo>
                <a:lnTo>
                  <a:pt x="22082" y="65288"/>
                </a:lnTo>
                <a:lnTo>
                  <a:pt x="22082" y="58567"/>
                </a:lnTo>
                <a:lnTo>
                  <a:pt x="23042" y="57607"/>
                </a:lnTo>
                <a:lnTo>
                  <a:pt x="24003" y="55686"/>
                </a:lnTo>
                <a:lnTo>
                  <a:pt x="24963" y="54726"/>
                </a:lnTo>
                <a:lnTo>
                  <a:pt x="25923" y="53766"/>
                </a:lnTo>
                <a:lnTo>
                  <a:pt x="27843" y="52806"/>
                </a:lnTo>
                <a:lnTo>
                  <a:pt x="29763" y="51846"/>
                </a:lnTo>
                <a:lnTo>
                  <a:pt x="32644" y="50886"/>
                </a:lnTo>
                <a:lnTo>
                  <a:pt x="34564" y="50886"/>
                </a:lnTo>
                <a:lnTo>
                  <a:pt x="38404" y="49926"/>
                </a:lnTo>
                <a:lnTo>
                  <a:pt x="49926" y="49926"/>
                </a:lnTo>
                <a:lnTo>
                  <a:pt x="49926" y="63367"/>
                </a:lnTo>
                <a:lnTo>
                  <a:pt x="47045" y="67208"/>
                </a:lnTo>
                <a:lnTo>
                  <a:pt x="45110" y="69128"/>
                </a:lnTo>
                <a:lnTo>
                  <a:pt x="42245" y="71048"/>
                </a:lnTo>
                <a:lnTo>
                  <a:pt x="39364" y="72008"/>
                </a:lnTo>
                <a:lnTo>
                  <a:pt x="36484" y="72969"/>
                </a:lnTo>
                <a:lnTo>
                  <a:pt x="38404" y="87370"/>
                </a:lnTo>
                <a:lnTo>
                  <a:pt x="42245" y="85435"/>
                </a:lnTo>
                <a:lnTo>
                  <a:pt x="47045" y="83530"/>
                </a:lnTo>
                <a:lnTo>
                  <a:pt x="49926" y="81594"/>
                </a:lnTo>
                <a:lnTo>
                  <a:pt x="53766" y="77769"/>
                </a:lnTo>
                <a:lnTo>
                  <a:pt x="53766" y="85435"/>
                </a:lnTo>
                <a:lnTo>
                  <a:pt x="54726" y="85435"/>
                </a:lnTo>
                <a:lnTo>
                  <a:pt x="54726" y="86395"/>
                </a:lnTo>
                <a:lnTo>
                  <a:pt x="56631" y="86395"/>
                </a:lnTo>
                <a:lnTo>
                  <a:pt x="57607" y="87370"/>
                </a:lnTo>
                <a:lnTo>
                  <a:pt x="67193" y="87370"/>
                </a:lnTo>
                <a:lnTo>
                  <a:pt x="68168" y="86395"/>
                </a:lnTo>
                <a:lnTo>
                  <a:pt x="70073" y="86395"/>
                </a:lnTo>
                <a:lnTo>
                  <a:pt x="71033" y="85435"/>
                </a:lnTo>
                <a:lnTo>
                  <a:pt x="71993" y="85435"/>
                </a:lnTo>
                <a:lnTo>
                  <a:pt x="71993" y="25923"/>
                </a:lnTo>
                <a:lnTo>
                  <a:pt x="71033" y="21122"/>
                </a:lnTo>
                <a:lnTo>
                  <a:pt x="70073" y="17282"/>
                </a:lnTo>
                <a:lnTo>
                  <a:pt x="68168" y="134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9" name="object 359"/>
          <p:cNvSpPr/>
          <p:nvPr/>
        </p:nvSpPr>
        <p:spPr>
          <a:xfrm>
            <a:off x="3018388" y="2315215"/>
            <a:ext cx="56631" cy="88315"/>
          </a:xfrm>
          <a:custGeom>
            <a:avLst/>
            <a:gdLst/>
            <a:ahLst/>
            <a:cxnLst/>
            <a:rect l="l" t="t" r="r" b="b"/>
            <a:pathLst>
              <a:path w="56631" h="88315">
                <a:moveTo>
                  <a:pt x="0" y="79689"/>
                </a:moveTo>
                <a:lnTo>
                  <a:pt x="1920" y="81594"/>
                </a:lnTo>
                <a:lnTo>
                  <a:pt x="3840" y="83530"/>
                </a:lnTo>
                <a:lnTo>
                  <a:pt x="6720" y="84490"/>
                </a:lnTo>
                <a:lnTo>
                  <a:pt x="8641" y="85435"/>
                </a:lnTo>
                <a:lnTo>
                  <a:pt x="10561" y="86395"/>
                </a:lnTo>
                <a:lnTo>
                  <a:pt x="12481" y="87370"/>
                </a:lnTo>
                <a:lnTo>
                  <a:pt x="15361" y="88315"/>
                </a:lnTo>
                <a:lnTo>
                  <a:pt x="27843" y="88315"/>
                </a:lnTo>
                <a:lnTo>
                  <a:pt x="32628" y="87370"/>
                </a:lnTo>
                <a:lnTo>
                  <a:pt x="36469" y="85435"/>
                </a:lnTo>
                <a:lnTo>
                  <a:pt x="41269" y="83530"/>
                </a:lnTo>
                <a:lnTo>
                  <a:pt x="44150" y="80650"/>
                </a:lnTo>
                <a:lnTo>
                  <a:pt x="47030" y="76809"/>
                </a:lnTo>
                <a:lnTo>
                  <a:pt x="49910" y="72969"/>
                </a:lnTo>
                <a:lnTo>
                  <a:pt x="52791" y="68168"/>
                </a:lnTo>
                <a:lnTo>
                  <a:pt x="53751" y="62407"/>
                </a:lnTo>
                <a:lnTo>
                  <a:pt x="55671" y="56647"/>
                </a:lnTo>
                <a:lnTo>
                  <a:pt x="56631" y="49926"/>
                </a:lnTo>
                <a:lnTo>
                  <a:pt x="56631" y="37444"/>
                </a:lnTo>
                <a:lnTo>
                  <a:pt x="55671" y="31683"/>
                </a:lnTo>
                <a:lnTo>
                  <a:pt x="54711" y="26883"/>
                </a:lnTo>
                <a:lnTo>
                  <a:pt x="52791" y="21122"/>
                </a:lnTo>
                <a:lnTo>
                  <a:pt x="50871" y="17282"/>
                </a:lnTo>
                <a:lnTo>
                  <a:pt x="48966" y="13441"/>
                </a:lnTo>
                <a:lnTo>
                  <a:pt x="46070" y="8641"/>
                </a:lnTo>
                <a:lnTo>
                  <a:pt x="43190" y="5760"/>
                </a:lnTo>
                <a:lnTo>
                  <a:pt x="39349" y="3855"/>
                </a:lnTo>
                <a:lnTo>
                  <a:pt x="34564" y="960"/>
                </a:lnTo>
                <a:lnTo>
                  <a:pt x="29748" y="0"/>
                </a:lnTo>
                <a:lnTo>
                  <a:pt x="19202" y="0"/>
                </a:lnTo>
                <a:lnTo>
                  <a:pt x="17282" y="960"/>
                </a:lnTo>
                <a:lnTo>
                  <a:pt x="15361" y="960"/>
                </a:lnTo>
                <a:lnTo>
                  <a:pt x="13441" y="1920"/>
                </a:lnTo>
                <a:lnTo>
                  <a:pt x="11521" y="2880"/>
                </a:lnTo>
                <a:lnTo>
                  <a:pt x="9601" y="3855"/>
                </a:lnTo>
                <a:lnTo>
                  <a:pt x="6720" y="4800"/>
                </a:lnTo>
                <a:lnTo>
                  <a:pt x="7680" y="23042"/>
                </a:lnTo>
                <a:lnTo>
                  <a:pt x="8641" y="22082"/>
                </a:lnTo>
                <a:lnTo>
                  <a:pt x="10561" y="21122"/>
                </a:lnTo>
                <a:lnTo>
                  <a:pt x="11521" y="20162"/>
                </a:lnTo>
                <a:lnTo>
                  <a:pt x="13441" y="20162"/>
                </a:lnTo>
                <a:lnTo>
                  <a:pt x="14401" y="19202"/>
                </a:lnTo>
                <a:lnTo>
                  <a:pt x="20162" y="19202"/>
                </a:lnTo>
                <a:lnTo>
                  <a:pt x="23042" y="20162"/>
                </a:lnTo>
                <a:lnTo>
                  <a:pt x="24963" y="21122"/>
                </a:lnTo>
                <a:lnTo>
                  <a:pt x="26883" y="23042"/>
                </a:lnTo>
                <a:lnTo>
                  <a:pt x="28788" y="24963"/>
                </a:lnTo>
                <a:lnTo>
                  <a:pt x="29748" y="26883"/>
                </a:lnTo>
                <a:lnTo>
                  <a:pt x="30723" y="29763"/>
                </a:lnTo>
                <a:lnTo>
                  <a:pt x="31683" y="32644"/>
                </a:lnTo>
                <a:lnTo>
                  <a:pt x="32628" y="35524"/>
                </a:lnTo>
                <a:lnTo>
                  <a:pt x="32628" y="38404"/>
                </a:lnTo>
                <a:lnTo>
                  <a:pt x="33588" y="41285"/>
                </a:lnTo>
                <a:lnTo>
                  <a:pt x="33588" y="48005"/>
                </a:lnTo>
                <a:lnTo>
                  <a:pt x="32628" y="50886"/>
                </a:lnTo>
                <a:lnTo>
                  <a:pt x="32628" y="53766"/>
                </a:lnTo>
                <a:lnTo>
                  <a:pt x="31683" y="56647"/>
                </a:lnTo>
                <a:lnTo>
                  <a:pt x="30723" y="59527"/>
                </a:lnTo>
                <a:lnTo>
                  <a:pt x="29748" y="62407"/>
                </a:lnTo>
                <a:lnTo>
                  <a:pt x="27843" y="64328"/>
                </a:lnTo>
                <a:lnTo>
                  <a:pt x="25907" y="66248"/>
                </a:lnTo>
                <a:lnTo>
                  <a:pt x="24002" y="68168"/>
                </a:lnTo>
                <a:lnTo>
                  <a:pt x="22067" y="69128"/>
                </a:lnTo>
                <a:lnTo>
                  <a:pt x="20162" y="70088"/>
                </a:lnTo>
                <a:lnTo>
                  <a:pt x="14401" y="70088"/>
                </a:lnTo>
                <a:lnTo>
                  <a:pt x="10561" y="69128"/>
                </a:lnTo>
                <a:lnTo>
                  <a:pt x="7680" y="67208"/>
                </a:lnTo>
                <a:lnTo>
                  <a:pt x="5760" y="64328"/>
                </a:lnTo>
                <a:lnTo>
                  <a:pt x="1920" y="61447"/>
                </a:lnTo>
                <a:lnTo>
                  <a:pt x="0" y="7968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0" name="object 360"/>
          <p:cNvSpPr/>
          <p:nvPr/>
        </p:nvSpPr>
        <p:spPr>
          <a:xfrm>
            <a:off x="2995345" y="2279705"/>
            <a:ext cx="30723" cy="122880"/>
          </a:xfrm>
          <a:custGeom>
            <a:avLst/>
            <a:gdLst/>
            <a:ahLst/>
            <a:cxnLst/>
            <a:rect l="l" t="t" r="r" b="b"/>
            <a:pathLst>
              <a:path w="30723" h="122880">
                <a:moveTo>
                  <a:pt x="960" y="960"/>
                </a:moveTo>
                <a:lnTo>
                  <a:pt x="960" y="1920"/>
                </a:lnTo>
                <a:lnTo>
                  <a:pt x="0" y="2880"/>
                </a:lnTo>
                <a:lnTo>
                  <a:pt x="0" y="120944"/>
                </a:lnTo>
                <a:lnTo>
                  <a:pt x="960" y="120944"/>
                </a:lnTo>
                <a:lnTo>
                  <a:pt x="960" y="121904"/>
                </a:lnTo>
                <a:lnTo>
                  <a:pt x="2880" y="121904"/>
                </a:lnTo>
                <a:lnTo>
                  <a:pt x="3840" y="122880"/>
                </a:lnTo>
                <a:lnTo>
                  <a:pt x="14401" y="122880"/>
                </a:lnTo>
                <a:lnTo>
                  <a:pt x="15361" y="121904"/>
                </a:lnTo>
                <a:lnTo>
                  <a:pt x="17282" y="121904"/>
                </a:lnTo>
                <a:lnTo>
                  <a:pt x="18242" y="120944"/>
                </a:lnTo>
                <a:lnTo>
                  <a:pt x="19202" y="119999"/>
                </a:lnTo>
                <a:lnTo>
                  <a:pt x="19202" y="110383"/>
                </a:lnTo>
                <a:lnTo>
                  <a:pt x="21122" y="113278"/>
                </a:lnTo>
                <a:lnTo>
                  <a:pt x="23042" y="115199"/>
                </a:lnTo>
                <a:lnTo>
                  <a:pt x="24963" y="96956"/>
                </a:lnTo>
                <a:lnTo>
                  <a:pt x="22082" y="93116"/>
                </a:lnTo>
                <a:lnTo>
                  <a:pt x="22082" y="67193"/>
                </a:lnTo>
                <a:lnTo>
                  <a:pt x="24003" y="64312"/>
                </a:lnTo>
                <a:lnTo>
                  <a:pt x="25923" y="62392"/>
                </a:lnTo>
                <a:lnTo>
                  <a:pt x="26883" y="61432"/>
                </a:lnTo>
                <a:lnTo>
                  <a:pt x="28803" y="59512"/>
                </a:lnTo>
                <a:lnTo>
                  <a:pt x="30723" y="58552"/>
                </a:lnTo>
                <a:lnTo>
                  <a:pt x="29763" y="40309"/>
                </a:lnTo>
                <a:lnTo>
                  <a:pt x="27843" y="42230"/>
                </a:lnTo>
                <a:lnTo>
                  <a:pt x="25923" y="43190"/>
                </a:lnTo>
                <a:lnTo>
                  <a:pt x="24003" y="45110"/>
                </a:lnTo>
                <a:lnTo>
                  <a:pt x="22082" y="47030"/>
                </a:lnTo>
                <a:lnTo>
                  <a:pt x="22082" y="1920"/>
                </a:lnTo>
                <a:lnTo>
                  <a:pt x="21122" y="960"/>
                </a:lnTo>
                <a:lnTo>
                  <a:pt x="20162" y="960"/>
                </a:lnTo>
                <a:lnTo>
                  <a:pt x="19202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1" name="object 361"/>
          <p:cNvSpPr/>
          <p:nvPr/>
        </p:nvSpPr>
        <p:spPr>
          <a:xfrm>
            <a:off x="3113425" y="2376662"/>
            <a:ext cx="8641" cy="26868"/>
          </a:xfrm>
          <a:custGeom>
            <a:avLst/>
            <a:gdLst/>
            <a:ahLst/>
            <a:cxnLst/>
            <a:rect l="l" t="t" r="r" b="b"/>
            <a:pathLst>
              <a:path w="8641" h="26868">
                <a:moveTo>
                  <a:pt x="6720" y="7680"/>
                </a:moveTo>
                <a:lnTo>
                  <a:pt x="4800" y="6720"/>
                </a:lnTo>
                <a:lnTo>
                  <a:pt x="2880" y="4800"/>
                </a:lnTo>
                <a:lnTo>
                  <a:pt x="960" y="1920"/>
                </a:lnTo>
                <a:lnTo>
                  <a:pt x="0" y="0"/>
                </a:lnTo>
                <a:lnTo>
                  <a:pt x="1920" y="25923"/>
                </a:lnTo>
                <a:lnTo>
                  <a:pt x="8641" y="26868"/>
                </a:lnTo>
                <a:lnTo>
                  <a:pt x="6720" y="76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2" name="object 362"/>
          <p:cNvSpPr/>
          <p:nvPr/>
        </p:nvSpPr>
        <p:spPr>
          <a:xfrm>
            <a:off x="3087502" y="2315215"/>
            <a:ext cx="84475" cy="88315"/>
          </a:xfrm>
          <a:custGeom>
            <a:avLst/>
            <a:gdLst/>
            <a:ahLst/>
            <a:cxnLst/>
            <a:rect l="l" t="t" r="r" b="b"/>
            <a:pathLst>
              <a:path w="84475" h="88315">
                <a:moveTo>
                  <a:pt x="960" y="58567"/>
                </a:moveTo>
                <a:lnTo>
                  <a:pt x="2880" y="63367"/>
                </a:lnTo>
                <a:lnTo>
                  <a:pt x="3840" y="69128"/>
                </a:lnTo>
                <a:lnTo>
                  <a:pt x="6720" y="73929"/>
                </a:lnTo>
                <a:lnTo>
                  <a:pt x="10561" y="77769"/>
                </a:lnTo>
                <a:lnTo>
                  <a:pt x="13441" y="80650"/>
                </a:lnTo>
                <a:lnTo>
                  <a:pt x="18242" y="83530"/>
                </a:lnTo>
                <a:lnTo>
                  <a:pt x="23042" y="85435"/>
                </a:lnTo>
                <a:lnTo>
                  <a:pt x="27843" y="87370"/>
                </a:lnTo>
                <a:lnTo>
                  <a:pt x="25923" y="61447"/>
                </a:lnTo>
                <a:lnTo>
                  <a:pt x="24963" y="58567"/>
                </a:lnTo>
                <a:lnTo>
                  <a:pt x="24003" y="54726"/>
                </a:lnTo>
                <a:lnTo>
                  <a:pt x="23042" y="51846"/>
                </a:lnTo>
                <a:lnTo>
                  <a:pt x="23042" y="36484"/>
                </a:lnTo>
                <a:lnTo>
                  <a:pt x="24003" y="33604"/>
                </a:lnTo>
                <a:lnTo>
                  <a:pt x="24963" y="29763"/>
                </a:lnTo>
                <a:lnTo>
                  <a:pt x="25923" y="26883"/>
                </a:lnTo>
                <a:lnTo>
                  <a:pt x="27843" y="24963"/>
                </a:lnTo>
                <a:lnTo>
                  <a:pt x="29763" y="22082"/>
                </a:lnTo>
                <a:lnTo>
                  <a:pt x="31683" y="21122"/>
                </a:lnTo>
                <a:lnTo>
                  <a:pt x="33604" y="19202"/>
                </a:lnTo>
                <a:lnTo>
                  <a:pt x="36484" y="18242"/>
                </a:lnTo>
                <a:lnTo>
                  <a:pt x="39364" y="17282"/>
                </a:lnTo>
                <a:lnTo>
                  <a:pt x="46085" y="17282"/>
                </a:lnTo>
                <a:lnTo>
                  <a:pt x="48966" y="18242"/>
                </a:lnTo>
                <a:lnTo>
                  <a:pt x="51846" y="20162"/>
                </a:lnTo>
                <a:lnTo>
                  <a:pt x="53766" y="21122"/>
                </a:lnTo>
                <a:lnTo>
                  <a:pt x="55686" y="23042"/>
                </a:lnTo>
                <a:lnTo>
                  <a:pt x="57591" y="24963"/>
                </a:lnTo>
                <a:lnTo>
                  <a:pt x="58552" y="27843"/>
                </a:lnTo>
                <a:lnTo>
                  <a:pt x="60487" y="30723"/>
                </a:lnTo>
                <a:lnTo>
                  <a:pt x="60487" y="33604"/>
                </a:lnTo>
                <a:lnTo>
                  <a:pt x="61432" y="37444"/>
                </a:lnTo>
                <a:lnTo>
                  <a:pt x="61432" y="52806"/>
                </a:lnTo>
                <a:lnTo>
                  <a:pt x="60487" y="55686"/>
                </a:lnTo>
                <a:lnTo>
                  <a:pt x="59527" y="58567"/>
                </a:lnTo>
                <a:lnTo>
                  <a:pt x="58552" y="61447"/>
                </a:lnTo>
                <a:lnTo>
                  <a:pt x="56647" y="64328"/>
                </a:lnTo>
                <a:lnTo>
                  <a:pt x="55686" y="66248"/>
                </a:lnTo>
                <a:lnTo>
                  <a:pt x="52806" y="68168"/>
                </a:lnTo>
                <a:lnTo>
                  <a:pt x="50871" y="69128"/>
                </a:lnTo>
                <a:lnTo>
                  <a:pt x="48006" y="70088"/>
                </a:lnTo>
                <a:lnTo>
                  <a:pt x="45125" y="71048"/>
                </a:lnTo>
                <a:lnTo>
                  <a:pt x="38404" y="71048"/>
                </a:lnTo>
                <a:lnTo>
                  <a:pt x="35524" y="70088"/>
                </a:lnTo>
                <a:lnTo>
                  <a:pt x="32644" y="69128"/>
                </a:lnTo>
                <a:lnTo>
                  <a:pt x="34564" y="88315"/>
                </a:lnTo>
                <a:lnTo>
                  <a:pt x="48966" y="88315"/>
                </a:lnTo>
                <a:lnTo>
                  <a:pt x="54711" y="87370"/>
                </a:lnTo>
                <a:lnTo>
                  <a:pt x="60487" y="85435"/>
                </a:lnTo>
                <a:lnTo>
                  <a:pt x="65272" y="83530"/>
                </a:lnTo>
                <a:lnTo>
                  <a:pt x="70073" y="80650"/>
                </a:lnTo>
                <a:lnTo>
                  <a:pt x="73913" y="75849"/>
                </a:lnTo>
                <a:lnTo>
                  <a:pt x="77769" y="72008"/>
                </a:lnTo>
                <a:lnTo>
                  <a:pt x="79674" y="67208"/>
                </a:lnTo>
                <a:lnTo>
                  <a:pt x="81594" y="62407"/>
                </a:lnTo>
                <a:lnTo>
                  <a:pt x="83515" y="56647"/>
                </a:lnTo>
                <a:lnTo>
                  <a:pt x="84475" y="49926"/>
                </a:lnTo>
                <a:lnTo>
                  <a:pt x="84475" y="36484"/>
                </a:lnTo>
                <a:lnTo>
                  <a:pt x="83515" y="30723"/>
                </a:lnTo>
                <a:lnTo>
                  <a:pt x="81594" y="24963"/>
                </a:lnTo>
                <a:lnTo>
                  <a:pt x="80634" y="19202"/>
                </a:lnTo>
                <a:lnTo>
                  <a:pt x="77769" y="15361"/>
                </a:lnTo>
                <a:lnTo>
                  <a:pt x="73913" y="11521"/>
                </a:lnTo>
                <a:lnTo>
                  <a:pt x="71048" y="7680"/>
                </a:lnTo>
                <a:lnTo>
                  <a:pt x="66233" y="4800"/>
                </a:lnTo>
                <a:lnTo>
                  <a:pt x="61432" y="2880"/>
                </a:lnTo>
                <a:lnTo>
                  <a:pt x="56647" y="960"/>
                </a:lnTo>
                <a:lnTo>
                  <a:pt x="49926" y="0"/>
                </a:lnTo>
                <a:lnTo>
                  <a:pt x="35524" y="0"/>
                </a:lnTo>
                <a:lnTo>
                  <a:pt x="29763" y="960"/>
                </a:lnTo>
                <a:lnTo>
                  <a:pt x="24003" y="3855"/>
                </a:lnTo>
                <a:lnTo>
                  <a:pt x="19202" y="5760"/>
                </a:lnTo>
                <a:lnTo>
                  <a:pt x="14401" y="8641"/>
                </a:lnTo>
                <a:lnTo>
                  <a:pt x="10561" y="12481"/>
                </a:lnTo>
                <a:lnTo>
                  <a:pt x="7680" y="16322"/>
                </a:lnTo>
                <a:lnTo>
                  <a:pt x="4800" y="21122"/>
                </a:lnTo>
                <a:lnTo>
                  <a:pt x="2880" y="26883"/>
                </a:lnTo>
                <a:lnTo>
                  <a:pt x="960" y="32644"/>
                </a:lnTo>
                <a:lnTo>
                  <a:pt x="0" y="38404"/>
                </a:lnTo>
                <a:lnTo>
                  <a:pt x="0" y="51846"/>
                </a:lnTo>
                <a:lnTo>
                  <a:pt x="960" y="5856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3" name="object 363"/>
          <p:cNvSpPr/>
          <p:nvPr/>
        </p:nvSpPr>
        <p:spPr>
          <a:xfrm>
            <a:off x="3189259" y="2317135"/>
            <a:ext cx="74874" cy="86395"/>
          </a:xfrm>
          <a:custGeom>
            <a:avLst/>
            <a:gdLst/>
            <a:ahLst/>
            <a:cxnLst/>
            <a:rect l="l" t="t" r="r" b="b"/>
            <a:pathLst>
              <a:path w="74874" h="86395">
                <a:moveTo>
                  <a:pt x="22082" y="1935"/>
                </a:moveTo>
                <a:lnTo>
                  <a:pt x="21122" y="1935"/>
                </a:lnTo>
                <a:lnTo>
                  <a:pt x="21122" y="960"/>
                </a:lnTo>
                <a:lnTo>
                  <a:pt x="19202" y="960"/>
                </a:lnTo>
                <a:lnTo>
                  <a:pt x="18242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35"/>
                </a:lnTo>
                <a:lnTo>
                  <a:pt x="0" y="62407"/>
                </a:lnTo>
                <a:lnTo>
                  <a:pt x="960" y="66248"/>
                </a:lnTo>
                <a:lnTo>
                  <a:pt x="1920" y="70088"/>
                </a:lnTo>
                <a:lnTo>
                  <a:pt x="3840" y="73929"/>
                </a:lnTo>
                <a:lnTo>
                  <a:pt x="5760" y="76794"/>
                </a:lnTo>
                <a:lnTo>
                  <a:pt x="8641" y="79674"/>
                </a:lnTo>
                <a:lnTo>
                  <a:pt x="11521" y="82570"/>
                </a:lnTo>
                <a:lnTo>
                  <a:pt x="15361" y="84475"/>
                </a:lnTo>
                <a:lnTo>
                  <a:pt x="18242" y="85450"/>
                </a:lnTo>
                <a:lnTo>
                  <a:pt x="23042" y="86395"/>
                </a:lnTo>
                <a:lnTo>
                  <a:pt x="33604" y="86395"/>
                </a:lnTo>
                <a:lnTo>
                  <a:pt x="38404" y="85450"/>
                </a:lnTo>
                <a:lnTo>
                  <a:pt x="42245" y="83515"/>
                </a:lnTo>
                <a:lnTo>
                  <a:pt x="47030" y="80634"/>
                </a:lnTo>
                <a:lnTo>
                  <a:pt x="51846" y="77769"/>
                </a:lnTo>
                <a:lnTo>
                  <a:pt x="55686" y="72953"/>
                </a:lnTo>
                <a:lnTo>
                  <a:pt x="55686" y="82570"/>
                </a:lnTo>
                <a:lnTo>
                  <a:pt x="56647" y="83515"/>
                </a:lnTo>
                <a:lnTo>
                  <a:pt x="57591" y="84475"/>
                </a:lnTo>
                <a:lnTo>
                  <a:pt x="59527" y="84475"/>
                </a:lnTo>
                <a:lnTo>
                  <a:pt x="60487" y="85450"/>
                </a:lnTo>
                <a:lnTo>
                  <a:pt x="70073" y="85450"/>
                </a:lnTo>
                <a:lnTo>
                  <a:pt x="71033" y="84475"/>
                </a:lnTo>
                <a:lnTo>
                  <a:pt x="73929" y="84475"/>
                </a:lnTo>
                <a:lnTo>
                  <a:pt x="73929" y="83515"/>
                </a:lnTo>
                <a:lnTo>
                  <a:pt x="74874" y="83515"/>
                </a:lnTo>
                <a:lnTo>
                  <a:pt x="74874" y="1935"/>
                </a:lnTo>
                <a:lnTo>
                  <a:pt x="73929" y="1935"/>
                </a:lnTo>
                <a:lnTo>
                  <a:pt x="73929" y="960"/>
                </a:lnTo>
                <a:lnTo>
                  <a:pt x="72953" y="960"/>
                </a:lnTo>
                <a:lnTo>
                  <a:pt x="71993" y="0"/>
                </a:lnTo>
                <a:lnTo>
                  <a:pt x="55686" y="0"/>
                </a:lnTo>
                <a:lnTo>
                  <a:pt x="54711" y="960"/>
                </a:lnTo>
                <a:lnTo>
                  <a:pt x="53751" y="960"/>
                </a:lnTo>
                <a:lnTo>
                  <a:pt x="52806" y="1935"/>
                </a:lnTo>
                <a:lnTo>
                  <a:pt x="52806" y="55686"/>
                </a:lnTo>
                <a:lnTo>
                  <a:pt x="49926" y="59527"/>
                </a:lnTo>
                <a:lnTo>
                  <a:pt x="46085" y="62407"/>
                </a:lnTo>
                <a:lnTo>
                  <a:pt x="43205" y="64328"/>
                </a:lnTo>
                <a:lnTo>
                  <a:pt x="41285" y="66248"/>
                </a:lnTo>
                <a:lnTo>
                  <a:pt x="38404" y="67208"/>
                </a:lnTo>
                <a:lnTo>
                  <a:pt x="30723" y="67208"/>
                </a:lnTo>
                <a:lnTo>
                  <a:pt x="29763" y="66248"/>
                </a:lnTo>
                <a:lnTo>
                  <a:pt x="27843" y="65288"/>
                </a:lnTo>
                <a:lnTo>
                  <a:pt x="25923" y="64328"/>
                </a:lnTo>
                <a:lnTo>
                  <a:pt x="24963" y="62407"/>
                </a:lnTo>
                <a:lnTo>
                  <a:pt x="24003" y="61447"/>
                </a:lnTo>
                <a:lnTo>
                  <a:pt x="23042" y="59527"/>
                </a:lnTo>
                <a:lnTo>
                  <a:pt x="23042" y="56647"/>
                </a:lnTo>
                <a:lnTo>
                  <a:pt x="22082" y="54726"/>
                </a:lnTo>
                <a:lnTo>
                  <a:pt x="22082" y="193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4" name="object 364"/>
          <p:cNvSpPr/>
          <p:nvPr/>
        </p:nvSpPr>
        <p:spPr>
          <a:xfrm>
            <a:off x="3286216" y="2315215"/>
            <a:ext cx="50886" cy="87370"/>
          </a:xfrm>
          <a:custGeom>
            <a:avLst/>
            <a:gdLst/>
            <a:ahLst/>
            <a:cxnLst/>
            <a:rect l="l" t="t" r="r" b="b"/>
            <a:pathLst>
              <a:path w="50886" h="87370">
                <a:moveTo>
                  <a:pt x="960" y="2880"/>
                </a:moveTo>
                <a:lnTo>
                  <a:pt x="960" y="3855"/>
                </a:lnTo>
                <a:lnTo>
                  <a:pt x="0" y="3855"/>
                </a:lnTo>
                <a:lnTo>
                  <a:pt x="0" y="84490"/>
                </a:lnTo>
                <a:lnTo>
                  <a:pt x="960" y="84490"/>
                </a:lnTo>
                <a:lnTo>
                  <a:pt x="960" y="85435"/>
                </a:lnTo>
                <a:lnTo>
                  <a:pt x="1920" y="86395"/>
                </a:lnTo>
                <a:lnTo>
                  <a:pt x="4800" y="86395"/>
                </a:lnTo>
                <a:lnTo>
                  <a:pt x="5760" y="87370"/>
                </a:lnTo>
                <a:lnTo>
                  <a:pt x="17282" y="87370"/>
                </a:lnTo>
                <a:lnTo>
                  <a:pt x="18242" y="86395"/>
                </a:lnTo>
                <a:lnTo>
                  <a:pt x="21122" y="86395"/>
                </a:lnTo>
                <a:lnTo>
                  <a:pt x="22082" y="85435"/>
                </a:lnTo>
                <a:lnTo>
                  <a:pt x="22082" y="34564"/>
                </a:lnTo>
                <a:lnTo>
                  <a:pt x="24002" y="31683"/>
                </a:lnTo>
                <a:lnTo>
                  <a:pt x="25923" y="29763"/>
                </a:lnTo>
                <a:lnTo>
                  <a:pt x="26883" y="27843"/>
                </a:lnTo>
                <a:lnTo>
                  <a:pt x="28803" y="26883"/>
                </a:lnTo>
                <a:lnTo>
                  <a:pt x="29763" y="24963"/>
                </a:lnTo>
                <a:lnTo>
                  <a:pt x="31683" y="24002"/>
                </a:lnTo>
                <a:lnTo>
                  <a:pt x="32644" y="23042"/>
                </a:lnTo>
                <a:lnTo>
                  <a:pt x="33604" y="22082"/>
                </a:lnTo>
                <a:lnTo>
                  <a:pt x="35524" y="22082"/>
                </a:lnTo>
                <a:lnTo>
                  <a:pt x="36484" y="21122"/>
                </a:lnTo>
                <a:lnTo>
                  <a:pt x="42245" y="21122"/>
                </a:lnTo>
                <a:lnTo>
                  <a:pt x="43205" y="22082"/>
                </a:lnTo>
                <a:lnTo>
                  <a:pt x="46085" y="22082"/>
                </a:lnTo>
                <a:lnTo>
                  <a:pt x="46085" y="23042"/>
                </a:lnTo>
                <a:lnTo>
                  <a:pt x="48966" y="23042"/>
                </a:lnTo>
                <a:lnTo>
                  <a:pt x="48966" y="22082"/>
                </a:lnTo>
                <a:lnTo>
                  <a:pt x="49926" y="22082"/>
                </a:lnTo>
                <a:lnTo>
                  <a:pt x="49926" y="21122"/>
                </a:lnTo>
                <a:lnTo>
                  <a:pt x="50886" y="20162"/>
                </a:lnTo>
                <a:lnTo>
                  <a:pt x="50886" y="4800"/>
                </a:lnTo>
                <a:lnTo>
                  <a:pt x="49926" y="3855"/>
                </a:lnTo>
                <a:lnTo>
                  <a:pt x="49926" y="2880"/>
                </a:lnTo>
                <a:lnTo>
                  <a:pt x="48966" y="1920"/>
                </a:lnTo>
                <a:lnTo>
                  <a:pt x="47990" y="1920"/>
                </a:lnTo>
                <a:lnTo>
                  <a:pt x="47045" y="960"/>
                </a:lnTo>
                <a:lnTo>
                  <a:pt x="44165" y="960"/>
                </a:lnTo>
                <a:lnTo>
                  <a:pt x="43205" y="0"/>
                </a:lnTo>
                <a:lnTo>
                  <a:pt x="36484" y="0"/>
                </a:lnTo>
                <a:lnTo>
                  <a:pt x="35524" y="960"/>
                </a:lnTo>
                <a:lnTo>
                  <a:pt x="33604" y="960"/>
                </a:lnTo>
                <a:lnTo>
                  <a:pt x="31683" y="1920"/>
                </a:lnTo>
                <a:lnTo>
                  <a:pt x="30723" y="2880"/>
                </a:lnTo>
                <a:lnTo>
                  <a:pt x="28803" y="4800"/>
                </a:lnTo>
                <a:lnTo>
                  <a:pt x="26883" y="5760"/>
                </a:lnTo>
                <a:lnTo>
                  <a:pt x="24963" y="7680"/>
                </a:lnTo>
                <a:lnTo>
                  <a:pt x="23042" y="9601"/>
                </a:lnTo>
                <a:lnTo>
                  <a:pt x="21122" y="12481"/>
                </a:lnTo>
                <a:lnTo>
                  <a:pt x="19202" y="15361"/>
                </a:lnTo>
                <a:lnTo>
                  <a:pt x="19202" y="3855"/>
                </a:lnTo>
                <a:lnTo>
                  <a:pt x="18242" y="2880"/>
                </a:lnTo>
                <a:lnTo>
                  <a:pt x="17282" y="2880"/>
                </a:lnTo>
                <a:lnTo>
                  <a:pt x="16322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5" name="object 365"/>
          <p:cNvSpPr/>
          <p:nvPr/>
        </p:nvSpPr>
        <p:spPr>
          <a:xfrm>
            <a:off x="3378372" y="2343058"/>
            <a:ext cx="91196" cy="18242"/>
          </a:xfrm>
          <a:custGeom>
            <a:avLst/>
            <a:gdLst/>
            <a:ahLst/>
            <a:cxnLst/>
            <a:rect l="l" t="t" r="r" b="b"/>
            <a:pathLst>
              <a:path w="91196" h="18242">
                <a:moveTo>
                  <a:pt x="2880" y="0"/>
                </a:move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4401"/>
                </a:lnTo>
                <a:lnTo>
                  <a:pt x="960" y="15361"/>
                </a:lnTo>
                <a:lnTo>
                  <a:pt x="1920" y="17282"/>
                </a:lnTo>
                <a:lnTo>
                  <a:pt x="2880" y="18242"/>
                </a:lnTo>
                <a:lnTo>
                  <a:pt x="89275" y="18242"/>
                </a:lnTo>
                <a:lnTo>
                  <a:pt x="90236" y="17282"/>
                </a:lnTo>
                <a:lnTo>
                  <a:pt x="90236" y="15361"/>
                </a:lnTo>
                <a:lnTo>
                  <a:pt x="91196" y="14401"/>
                </a:lnTo>
                <a:lnTo>
                  <a:pt x="91196" y="2880"/>
                </a:lnTo>
                <a:lnTo>
                  <a:pt x="90236" y="1920"/>
                </a:lnTo>
                <a:lnTo>
                  <a:pt x="90236" y="960"/>
                </a:lnTo>
                <a:lnTo>
                  <a:pt x="89275" y="0"/>
                </a:lnTo>
                <a:lnTo>
                  <a:pt x="288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6" name="object 366"/>
          <p:cNvSpPr/>
          <p:nvPr/>
        </p:nvSpPr>
        <p:spPr>
          <a:xfrm>
            <a:off x="3520455" y="2279705"/>
            <a:ext cx="79674" cy="123825"/>
          </a:xfrm>
          <a:custGeom>
            <a:avLst/>
            <a:gdLst/>
            <a:ahLst/>
            <a:cxnLst/>
            <a:rect l="l" t="t" r="r" b="b"/>
            <a:pathLst>
              <a:path w="79674" h="123825">
                <a:moveTo>
                  <a:pt x="960" y="119999"/>
                </a:moveTo>
                <a:lnTo>
                  <a:pt x="960" y="120944"/>
                </a:lnTo>
                <a:lnTo>
                  <a:pt x="1920" y="121904"/>
                </a:lnTo>
                <a:lnTo>
                  <a:pt x="2880" y="121904"/>
                </a:lnTo>
                <a:lnTo>
                  <a:pt x="3840" y="122880"/>
                </a:lnTo>
                <a:lnTo>
                  <a:pt x="14401" y="122880"/>
                </a:lnTo>
                <a:lnTo>
                  <a:pt x="15361" y="121904"/>
                </a:lnTo>
                <a:lnTo>
                  <a:pt x="18242" y="121904"/>
                </a:lnTo>
                <a:lnTo>
                  <a:pt x="18242" y="120944"/>
                </a:lnTo>
                <a:lnTo>
                  <a:pt x="19202" y="120944"/>
                </a:lnTo>
                <a:lnTo>
                  <a:pt x="19202" y="110383"/>
                </a:lnTo>
                <a:lnTo>
                  <a:pt x="21107" y="113278"/>
                </a:lnTo>
                <a:lnTo>
                  <a:pt x="23987" y="115199"/>
                </a:lnTo>
                <a:lnTo>
                  <a:pt x="25923" y="96956"/>
                </a:lnTo>
                <a:lnTo>
                  <a:pt x="23042" y="93116"/>
                </a:lnTo>
                <a:lnTo>
                  <a:pt x="23042" y="67193"/>
                </a:lnTo>
                <a:lnTo>
                  <a:pt x="23987" y="64312"/>
                </a:lnTo>
                <a:lnTo>
                  <a:pt x="25923" y="62392"/>
                </a:lnTo>
                <a:lnTo>
                  <a:pt x="27828" y="61432"/>
                </a:lnTo>
                <a:lnTo>
                  <a:pt x="28788" y="59512"/>
                </a:lnTo>
                <a:lnTo>
                  <a:pt x="30708" y="58552"/>
                </a:lnTo>
                <a:lnTo>
                  <a:pt x="32628" y="57591"/>
                </a:lnTo>
                <a:lnTo>
                  <a:pt x="33588" y="56631"/>
                </a:lnTo>
                <a:lnTo>
                  <a:pt x="35509" y="55671"/>
                </a:lnTo>
                <a:lnTo>
                  <a:pt x="36484" y="55671"/>
                </a:lnTo>
                <a:lnTo>
                  <a:pt x="38389" y="54711"/>
                </a:lnTo>
                <a:lnTo>
                  <a:pt x="44150" y="54711"/>
                </a:lnTo>
                <a:lnTo>
                  <a:pt x="46070" y="55671"/>
                </a:lnTo>
                <a:lnTo>
                  <a:pt x="47990" y="56631"/>
                </a:lnTo>
                <a:lnTo>
                  <a:pt x="50871" y="58552"/>
                </a:lnTo>
                <a:lnTo>
                  <a:pt x="51831" y="60472"/>
                </a:lnTo>
                <a:lnTo>
                  <a:pt x="52791" y="62392"/>
                </a:lnTo>
                <a:lnTo>
                  <a:pt x="54711" y="65272"/>
                </a:lnTo>
                <a:lnTo>
                  <a:pt x="55671" y="68153"/>
                </a:lnTo>
                <a:lnTo>
                  <a:pt x="55671" y="71033"/>
                </a:lnTo>
                <a:lnTo>
                  <a:pt x="56631" y="73913"/>
                </a:lnTo>
                <a:lnTo>
                  <a:pt x="56631" y="86395"/>
                </a:lnTo>
                <a:lnTo>
                  <a:pt x="55671" y="89275"/>
                </a:lnTo>
                <a:lnTo>
                  <a:pt x="54711" y="92156"/>
                </a:lnTo>
                <a:lnTo>
                  <a:pt x="53751" y="95036"/>
                </a:lnTo>
                <a:lnTo>
                  <a:pt x="52791" y="97916"/>
                </a:lnTo>
                <a:lnTo>
                  <a:pt x="51831" y="99837"/>
                </a:lnTo>
                <a:lnTo>
                  <a:pt x="49911" y="101757"/>
                </a:lnTo>
                <a:lnTo>
                  <a:pt x="47990" y="103677"/>
                </a:lnTo>
                <a:lnTo>
                  <a:pt x="46070" y="104637"/>
                </a:lnTo>
                <a:lnTo>
                  <a:pt x="43190" y="105597"/>
                </a:lnTo>
                <a:lnTo>
                  <a:pt x="37429" y="105597"/>
                </a:lnTo>
                <a:lnTo>
                  <a:pt x="34549" y="104637"/>
                </a:lnTo>
                <a:lnTo>
                  <a:pt x="31668" y="102717"/>
                </a:lnTo>
                <a:lnTo>
                  <a:pt x="29763" y="119999"/>
                </a:lnTo>
                <a:lnTo>
                  <a:pt x="31668" y="120944"/>
                </a:lnTo>
                <a:lnTo>
                  <a:pt x="33588" y="121904"/>
                </a:lnTo>
                <a:lnTo>
                  <a:pt x="36484" y="122880"/>
                </a:lnTo>
                <a:lnTo>
                  <a:pt x="38389" y="123825"/>
                </a:lnTo>
                <a:lnTo>
                  <a:pt x="50871" y="123825"/>
                </a:lnTo>
                <a:lnTo>
                  <a:pt x="55671" y="122880"/>
                </a:lnTo>
                <a:lnTo>
                  <a:pt x="60472" y="120944"/>
                </a:lnTo>
                <a:lnTo>
                  <a:pt x="64312" y="119039"/>
                </a:lnTo>
                <a:lnTo>
                  <a:pt x="68153" y="116159"/>
                </a:lnTo>
                <a:lnTo>
                  <a:pt x="71033" y="112318"/>
                </a:lnTo>
                <a:lnTo>
                  <a:pt x="73913" y="108478"/>
                </a:lnTo>
                <a:lnTo>
                  <a:pt x="75834" y="103677"/>
                </a:lnTo>
                <a:lnTo>
                  <a:pt x="77754" y="97916"/>
                </a:lnTo>
                <a:lnTo>
                  <a:pt x="78714" y="92156"/>
                </a:lnTo>
                <a:lnTo>
                  <a:pt x="79674" y="85435"/>
                </a:lnTo>
                <a:lnTo>
                  <a:pt x="79674" y="72953"/>
                </a:lnTo>
                <a:lnTo>
                  <a:pt x="78714" y="67193"/>
                </a:lnTo>
                <a:lnTo>
                  <a:pt x="77754" y="62392"/>
                </a:lnTo>
                <a:lnTo>
                  <a:pt x="76794" y="56631"/>
                </a:lnTo>
                <a:lnTo>
                  <a:pt x="74874" y="52791"/>
                </a:lnTo>
                <a:lnTo>
                  <a:pt x="71993" y="48950"/>
                </a:lnTo>
                <a:lnTo>
                  <a:pt x="70073" y="44150"/>
                </a:lnTo>
                <a:lnTo>
                  <a:pt x="66233" y="41269"/>
                </a:lnTo>
                <a:lnTo>
                  <a:pt x="62392" y="39364"/>
                </a:lnTo>
                <a:lnTo>
                  <a:pt x="58552" y="36469"/>
                </a:lnTo>
                <a:lnTo>
                  <a:pt x="53751" y="35509"/>
                </a:lnTo>
                <a:lnTo>
                  <a:pt x="43190" y="35509"/>
                </a:lnTo>
                <a:lnTo>
                  <a:pt x="40309" y="36469"/>
                </a:lnTo>
                <a:lnTo>
                  <a:pt x="38389" y="36469"/>
                </a:lnTo>
                <a:lnTo>
                  <a:pt x="36484" y="37429"/>
                </a:lnTo>
                <a:lnTo>
                  <a:pt x="34549" y="38389"/>
                </a:lnTo>
                <a:lnTo>
                  <a:pt x="32628" y="39364"/>
                </a:lnTo>
                <a:lnTo>
                  <a:pt x="30708" y="40309"/>
                </a:lnTo>
                <a:lnTo>
                  <a:pt x="28788" y="42230"/>
                </a:lnTo>
                <a:lnTo>
                  <a:pt x="26868" y="43190"/>
                </a:lnTo>
                <a:lnTo>
                  <a:pt x="24947" y="45110"/>
                </a:lnTo>
                <a:lnTo>
                  <a:pt x="23042" y="47030"/>
                </a:lnTo>
                <a:lnTo>
                  <a:pt x="23042" y="2880"/>
                </a:lnTo>
                <a:lnTo>
                  <a:pt x="22082" y="1920"/>
                </a:lnTo>
                <a:lnTo>
                  <a:pt x="22082" y="960"/>
                </a:lnTo>
                <a:lnTo>
                  <a:pt x="20147" y="960"/>
                </a:lnTo>
                <a:lnTo>
                  <a:pt x="19202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19999"/>
                </a:lnTo>
                <a:lnTo>
                  <a:pt x="960" y="11999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7" name="object 367"/>
          <p:cNvSpPr/>
          <p:nvPr/>
        </p:nvSpPr>
        <p:spPr>
          <a:xfrm>
            <a:off x="3544442" y="2376662"/>
            <a:ext cx="7680" cy="23042"/>
          </a:xfrm>
          <a:custGeom>
            <a:avLst/>
            <a:gdLst/>
            <a:ahLst/>
            <a:cxnLst/>
            <a:rect l="l" t="t" r="r" b="b"/>
            <a:pathLst>
              <a:path w="7680" h="23042">
                <a:moveTo>
                  <a:pt x="0" y="18242"/>
                </a:moveTo>
                <a:lnTo>
                  <a:pt x="1935" y="20147"/>
                </a:lnTo>
                <a:lnTo>
                  <a:pt x="3840" y="22082"/>
                </a:lnTo>
                <a:lnTo>
                  <a:pt x="5775" y="23042"/>
                </a:lnTo>
                <a:lnTo>
                  <a:pt x="7680" y="5760"/>
                </a:lnTo>
                <a:lnTo>
                  <a:pt x="4800" y="2880"/>
                </a:lnTo>
                <a:lnTo>
                  <a:pt x="1935" y="0"/>
                </a:lnTo>
                <a:lnTo>
                  <a:pt x="0" y="182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8" name="object 368"/>
          <p:cNvSpPr/>
          <p:nvPr/>
        </p:nvSpPr>
        <p:spPr>
          <a:xfrm>
            <a:off x="3617412" y="2317135"/>
            <a:ext cx="74874" cy="86395"/>
          </a:xfrm>
          <a:custGeom>
            <a:avLst/>
            <a:gdLst/>
            <a:ahLst/>
            <a:cxnLst/>
            <a:rect l="l" t="t" r="r" b="b"/>
            <a:pathLst>
              <a:path w="74874" h="86395">
                <a:moveTo>
                  <a:pt x="74874" y="1935"/>
                </a:moveTo>
                <a:lnTo>
                  <a:pt x="73913" y="960"/>
                </a:lnTo>
                <a:lnTo>
                  <a:pt x="72953" y="960"/>
                </a:lnTo>
                <a:lnTo>
                  <a:pt x="71993" y="0"/>
                </a:lnTo>
                <a:lnTo>
                  <a:pt x="56631" y="0"/>
                </a:lnTo>
                <a:lnTo>
                  <a:pt x="55671" y="960"/>
                </a:lnTo>
                <a:lnTo>
                  <a:pt x="53751" y="960"/>
                </a:lnTo>
                <a:lnTo>
                  <a:pt x="53751" y="1935"/>
                </a:lnTo>
                <a:lnTo>
                  <a:pt x="52791" y="1935"/>
                </a:lnTo>
                <a:lnTo>
                  <a:pt x="52791" y="55686"/>
                </a:lnTo>
                <a:lnTo>
                  <a:pt x="49911" y="59527"/>
                </a:lnTo>
                <a:lnTo>
                  <a:pt x="47030" y="62407"/>
                </a:lnTo>
                <a:lnTo>
                  <a:pt x="44150" y="64328"/>
                </a:lnTo>
                <a:lnTo>
                  <a:pt x="41269" y="66248"/>
                </a:lnTo>
                <a:lnTo>
                  <a:pt x="38389" y="67208"/>
                </a:lnTo>
                <a:lnTo>
                  <a:pt x="31668" y="67208"/>
                </a:lnTo>
                <a:lnTo>
                  <a:pt x="29748" y="66248"/>
                </a:lnTo>
                <a:lnTo>
                  <a:pt x="27828" y="65288"/>
                </a:lnTo>
                <a:lnTo>
                  <a:pt x="26883" y="64328"/>
                </a:lnTo>
                <a:lnTo>
                  <a:pt x="25908" y="62407"/>
                </a:lnTo>
                <a:lnTo>
                  <a:pt x="24002" y="61447"/>
                </a:lnTo>
                <a:lnTo>
                  <a:pt x="24002" y="59527"/>
                </a:lnTo>
                <a:lnTo>
                  <a:pt x="23042" y="56647"/>
                </a:lnTo>
                <a:lnTo>
                  <a:pt x="22067" y="54726"/>
                </a:lnTo>
                <a:lnTo>
                  <a:pt x="22067" y="1935"/>
                </a:lnTo>
                <a:lnTo>
                  <a:pt x="21107" y="960"/>
                </a:lnTo>
                <a:lnTo>
                  <a:pt x="20162" y="960"/>
                </a:lnTo>
                <a:lnTo>
                  <a:pt x="19202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35"/>
                </a:lnTo>
                <a:lnTo>
                  <a:pt x="0" y="1935"/>
                </a:lnTo>
                <a:lnTo>
                  <a:pt x="0" y="57607"/>
                </a:lnTo>
                <a:lnTo>
                  <a:pt x="960" y="62407"/>
                </a:lnTo>
                <a:lnTo>
                  <a:pt x="1920" y="66248"/>
                </a:lnTo>
                <a:lnTo>
                  <a:pt x="2880" y="70088"/>
                </a:lnTo>
                <a:lnTo>
                  <a:pt x="3840" y="73929"/>
                </a:lnTo>
                <a:lnTo>
                  <a:pt x="6720" y="76794"/>
                </a:lnTo>
                <a:lnTo>
                  <a:pt x="8641" y="79674"/>
                </a:lnTo>
                <a:lnTo>
                  <a:pt x="11521" y="82570"/>
                </a:lnTo>
                <a:lnTo>
                  <a:pt x="15361" y="84475"/>
                </a:lnTo>
                <a:lnTo>
                  <a:pt x="19202" y="85450"/>
                </a:lnTo>
                <a:lnTo>
                  <a:pt x="24002" y="86395"/>
                </a:lnTo>
                <a:lnTo>
                  <a:pt x="33588" y="86395"/>
                </a:lnTo>
                <a:lnTo>
                  <a:pt x="38389" y="85450"/>
                </a:lnTo>
                <a:lnTo>
                  <a:pt x="43190" y="83515"/>
                </a:lnTo>
                <a:lnTo>
                  <a:pt x="47030" y="80634"/>
                </a:lnTo>
                <a:lnTo>
                  <a:pt x="51831" y="77769"/>
                </a:lnTo>
                <a:lnTo>
                  <a:pt x="56631" y="72953"/>
                </a:lnTo>
                <a:lnTo>
                  <a:pt x="56631" y="83515"/>
                </a:lnTo>
                <a:lnTo>
                  <a:pt x="57591" y="84475"/>
                </a:lnTo>
                <a:lnTo>
                  <a:pt x="59512" y="84475"/>
                </a:lnTo>
                <a:lnTo>
                  <a:pt x="61432" y="85450"/>
                </a:lnTo>
                <a:lnTo>
                  <a:pt x="70073" y="85450"/>
                </a:lnTo>
                <a:lnTo>
                  <a:pt x="71033" y="84475"/>
                </a:lnTo>
                <a:lnTo>
                  <a:pt x="73913" y="84475"/>
                </a:lnTo>
                <a:lnTo>
                  <a:pt x="74874" y="83515"/>
                </a:lnTo>
                <a:lnTo>
                  <a:pt x="74874" y="193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9" name="object 369"/>
          <p:cNvSpPr/>
          <p:nvPr/>
        </p:nvSpPr>
        <p:spPr>
          <a:xfrm>
            <a:off x="3705727" y="2296012"/>
            <a:ext cx="55671" cy="107518"/>
          </a:xfrm>
          <a:custGeom>
            <a:avLst/>
            <a:gdLst/>
            <a:ahLst/>
            <a:cxnLst/>
            <a:rect l="l" t="t" r="r" b="b"/>
            <a:pathLst>
              <a:path w="55671" h="107518">
                <a:moveTo>
                  <a:pt x="52791" y="39364"/>
                </a:moveTo>
                <a:lnTo>
                  <a:pt x="53751" y="39364"/>
                </a:lnTo>
                <a:lnTo>
                  <a:pt x="54711" y="38404"/>
                </a:lnTo>
                <a:lnTo>
                  <a:pt x="54711" y="37444"/>
                </a:lnTo>
                <a:lnTo>
                  <a:pt x="55671" y="35524"/>
                </a:lnTo>
                <a:lnTo>
                  <a:pt x="55671" y="24002"/>
                </a:lnTo>
                <a:lnTo>
                  <a:pt x="54711" y="23058"/>
                </a:lnTo>
                <a:lnTo>
                  <a:pt x="54711" y="22082"/>
                </a:lnTo>
                <a:lnTo>
                  <a:pt x="53751" y="22082"/>
                </a:lnTo>
                <a:lnTo>
                  <a:pt x="53751" y="21122"/>
                </a:lnTo>
                <a:lnTo>
                  <a:pt x="35509" y="21122"/>
                </a:lnTo>
                <a:lnTo>
                  <a:pt x="35509" y="2880"/>
                </a:lnTo>
                <a:lnTo>
                  <a:pt x="34549" y="1935"/>
                </a:lnTo>
                <a:lnTo>
                  <a:pt x="33604" y="975"/>
                </a:lnTo>
                <a:lnTo>
                  <a:pt x="30708" y="975"/>
                </a:lnTo>
                <a:lnTo>
                  <a:pt x="29763" y="0"/>
                </a:lnTo>
                <a:lnTo>
                  <a:pt x="19202" y="0"/>
                </a:lnTo>
                <a:lnTo>
                  <a:pt x="17282" y="975"/>
                </a:lnTo>
                <a:lnTo>
                  <a:pt x="15361" y="975"/>
                </a:lnTo>
                <a:lnTo>
                  <a:pt x="14401" y="1935"/>
                </a:lnTo>
                <a:lnTo>
                  <a:pt x="13441" y="1935"/>
                </a:lnTo>
                <a:lnTo>
                  <a:pt x="13441" y="21122"/>
                </a:lnTo>
                <a:lnTo>
                  <a:pt x="2880" y="21122"/>
                </a:lnTo>
                <a:lnTo>
                  <a:pt x="1920" y="22082"/>
                </a:lnTo>
                <a:lnTo>
                  <a:pt x="1920" y="23058"/>
                </a:lnTo>
                <a:lnTo>
                  <a:pt x="960" y="23058"/>
                </a:lnTo>
                <a:lnTo>
                  <a:pt x="960" y="25923"/>
                </a:lnTo>
                <a:lnTo>
                  <a:pt x="0" y="26883"/>
                </a:lnTo>
                <a:lnTo>
                  <a:pt x="0" y="33604"/>
                </a:lnTo>
                <a:lnTo>
                  <a:pt x="960" y="35524"/>
                </a:lnTo>
                <a:lnTo>
                  <a:pt x="960" y="37444"/>
                </a:lnTo>
                <a:lnTo>
                  <a:pt x="1920" y="38404"/>
                </a:lnTo>
                <a:lnTo>
                  <a:pt x="2880" y="39364"/>
                </a:lnTo>
                <a:lnTo>
                  <a:pt x="13441" y="39364"/>
                </a:lnTo>
                <a:lnTo>
                  <a:pt x="13441" y="88331"/>
                </a:lnTo>
                <a:lnTo>
                  <a:pt x="14401" y="92171"/>
                </a:lnTo>
                <a:lnTo>
                  <a:pt x="15361" y="96011"/>
                </a:lnTo>
                <a:lnTo>
                  <a:pt x="17282" y="98892"/>
                </a:lnTo>
                <a:lnTo>
                  <a:pt x="19202" y="100797"/>
                </a:lnTo>
                <a:lnTo>
                  <a:pt x="21122" y="102732"/>
                </a:lnTo>
                <a:lnTo>
                  <a:pt x="23987" y="104637"/>
                </a:lnTo>
                <a:lnTo>
                  <a:pt x="27828" y="105597"/>
                </a:lnTo>
                <a:lnTo>
                  <a:pt x="30708" y="107518"/>
                </a:lnTo>
                <a:lnTo>
                  <a:pt x="45110" y="107518"/>
                </a:lnTo>
                <a:lnTo>
                  <a:pt x="47030" y="106573"/>
                </a:lnTo>
                <a:lnTo>
                  <a:pt x="49910" y="106573"/>
                </a:lnTo>
                <a:lnTo>
                  <a:pt x="50871" y="105597"/>
                </a:lnTo>
                <a:lnTo>
                  <a:pt x="51831" y="105597"/>
                </a:lnTo>
                <a:lnTo>
                  <a:pt x="52791" y="104637"/>
                </a:lnTo>
                <a:lnTo>
                  <a:pt x="53751" y="104637"/>
                </a:lnTo>
                <a:lnTo>
                  <a:pt x="53751" y="103692"/>
                </a:lnTo>
                <a:lnTo>
                  <a:pt x="54711" y="103692"/>
                </a:lnTo>
                <a:lnTo>
                  <a:pt x="54711" y="102732"/>
                </a:lnTo>
                <a:lnTo>
                  <a:pt x="55671" y="100797"/>
                </a:lnTo>
                <a:lnTo>
                  <a:pt x="55671" y="88331"/>
                </a:lnTo>
                <a:lnTo>
                  <a:pt x="54711" y="88331"/>
                </a:lnTo>
                <a:lnTo>
                  <a:pt x="54711" y="87370"/>
                </a:lnTo>
                <a:lnTo>
                  <a:pt x="51831" y="87370"/>
                </a:lnTo>
                <a:lnTo>
                  <a:pt x="50871" y="88331"/>
                </a:lnTo>
                <a:lnTo>
                  <a:pt x="48950" y="88331"/>
                </a:lnTo>
                <a:lnTo>
                  <a:pt x="47990" y="89291"/>
                </a:lnTo>
                <a:lnTo>
                  <a:pt x="41269" y="89291"/>
                </a:lnTo>
                <a:lnTo>
                  <a:pt x="38389" y="88331"/>
                </a:lnTo>
                <a:lnTo>
                  <a:pt x="37429" y="85450"/>
                </a:lnTo>
                <a:lnTo>
                  <a:pt x="35509" y="83530"/>
                </a:lnTo>
                <a:lnTo>
                  <a:pt x="35509" y="39364"/>
                </a:lnTo>
                <a:lnTo>
                  <a:pt x="52791" y="393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0" name="object 370"/>
          <p:cNvSpPr/>
          <p:nvPr/>
        </p:nvSpPr>
        <p:spPr>
          <a:xfrm>
            <a:off x="3836289" y="2367061"/>
            <a:ext cx="5745" cy="35524"/>
          </a:xfrm>
          <a:custGeom>
            <a:avLst/>
            <a:gdLst/>
            <a:ahLst/>
            <a:cxnLst/>
            <a:rect l="l" t="t" r="r" b="b"/>
            <a:pathLst>
              <a:path w="5745" h="35524">
                <a:moveTo>
                  <a:pt x="5745" y="35524"/>
                </a:moveTo>
                <a:lnTo>
                  <a:pt x="5745" y="14401"/>
                </a:lnTo>
                <a:lnTo>
                  <a:pt x="3840" y="11521"/>
                </a:lnTo>
                <a:lnTo>
                  <a:pt x="2865" y="9601"/>
                </a:lnTo>
                <a:lnTo>
                  <a:pt x="1904" y="6720"/>
                </a:lnTo>
                <a:lnTo>
                  <a:pt x="960" y="2880"/>
                </a:lnTo>
                <a:lnTo>
                  <a:pt x="0" y="0"/>
                </a:lnTo>
                <a:lnTo>
                  <a:pt x="0" y="33588"/>
                </a:lnTo>
                <a:lnTo>
                  <a:pt x="5745" y="3552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1" name="object 371"/>
          <p:cNvSpPr/>
          <p:nvPr/>
        </p:nvSpPr>
        <p:spPr>
          <a:xfrm>
            <a:off x="3813246" y="2315215"/>
            <a:ext cx="84475" cy="88315"/>
          </a:xfrm>
          <a:custGeom>
            <a:avLst/>
            <a:gdLst/>
            <a:ahLst/>
            <a:cxnLst/>
            <a:rect l="l" t="t" r="r" b="b"/>
            <a:pathLst>
              <a:path w="84475" h="88315">
                <a:moveTo>
                  <a:pt x="48950" y="70088"/>
                </a:moveTo>
                <a:lnTo>
                  <a:pt x="46070" y="71048"/>
                </a:lnTo>
                <a:lnTo>
                  <a:pt x="38389" y="71048"/>
                </a:lnTo>
                <a:lnTo>
                  <a:pt x="35509" y="70088"/>
                </a:lnTo>
                <a:lnTo>
                  <a:pt x="33588" y="69128"/>
                </a:lnTo>
                <a:lnTo>
                  <a:pt x="30723" y="68168"/>
                </a:lnTo>
                <a:lnTo>
                  <a:pt x="28788" y="66248"/>
                </a:lnTo>
                <a:lnTo>
                  <a:pt x="28788" y="87370"/>
                </a:lnTo>
                <a:lnTo>
                  <a:pt x="34549" y="88315"/>
                </a:lnTo>
                <a:lnTo>
                  <a:pt x="48950" y="88315"/>
                </a:lnTo>
                <a:lnTo>
                  <a:pt x="54711" y="87370"/>
                </a:lnTo>
                <a:lnTo>
                  <a:pt x="60472" y="85435"/>
                </a:lnTo>
                <a:lnTo>
                  <a:pt x="66233" y="83530"/>
                </a:lnTo>
                <a:lnTo>
                  <a:pt x="70073" y="80650"/>
                </a:lnTo>
                <a:lnTo>
                  <a:pt x="73913" y="75849"/>
                </a:lnTo>
                <a:lnTo>
                  <a:pt x="77754" y="72008"/>
                </a:lnTo>
                <a:lnTo>
                  <a:pt x="80634" y="67208"/>
                </a:lnTo>
                <a:lnTo>
                  <a:pt x="81594" y="62407"/>
                </a:lnTo>
                <a:lnTo>
                  <a:pt x="83515" y="56647"/>
                </a:lnTo>
                <a:lnTo>
                  <a:pt x="84475" y="49926"/>
                </a:lnTo>
                <a:lnTo>
                  <a:pt x="84475" y="36484"/>
                </a:lnTo>
                <a:lnTo>
                  <a:pt x="83515" y="30723"/>
                </a:lnTo>
                <a:lnTo>
                  <a:pt x="82555" y="24963"/>
                </a:lnTo>
                <a:lnTo>
                  <a:pt x="80634" y="19202"/>
                </a:lnTo>
                <a:lnTo>
                  <a:pt x="77754" y="15361"/>
                </a:lnTo>
                <a:lnTo>
                  <a:pt x="74874" y="11521"/>
                </a:lnTo>
                <a:lnTo>
                  <a:pt x="71033" y="7680"/>
                </a:lnTo>
                <a:lnTo>
                  <a:pt x="67193" y="4800"/>
                </a:lnTo>
                <a:lnTo>
                  <a:pt x="61432" y="2880"/>
                </a:lnTo>
                <a:lnTo>
                  <a:pt x="56631" y="960"/>
                </a:lnTo>
                <a:lnTo>
                  <a:pt x="50871" y="0"/>
                </a:lnTo>
                <a:lnTo>
                  <a:pt x="36469" y="0"/>
                </a:lnTo>
                <a:lnTo>
                  <a:pt x="29748" y="960"/>
                </a:lnTo>
                <a:lnTo>
                  <a:pt x="24947" y="3855"/>
                </a:lnTo>
                <a:lnTo>
                  <a:pt x="19202" y="5760"/>
                </a:lnTo>
                <a:lnTo>
                  <a:pt x="14386" y="8641"/>
                </a:lnTo>
                <a:lnTo>
                  <a:pt x="11521" y="12481"/>
                </a:lnTo>
                <a:lnTo>
                  <a:pt x="7680" y="16322"/>
                </a:lnTo>
                <a:lnTo>
                  <a:pt x="4800" y="21122"/>
                </a:lnTo>
                <a:lnTo>
                  <a:pt x="2880" y="26883"/>
                </a:lnTo>
                <a:lnTo>
                  <a:pt x="960" y="32644"/>
                </a:lnTo>
                <a:lnTo>
                  <a:pt x="0" y="38404"/>
                </a:lnTo>
                <a:lnTo>
                  <a:pt x="0" y="51846"/>
                </a:lnTo>
                <a:lnTo>
                  <a:pt x="960" y="58567"/>
                </a:lnTo>
                <a:lnTo>
                  <a:pt x="2880" y="63367"/>
                </a:lnTo>
                <a:lnTo>
                  <a:pt x="4800" y="69128"/>
                </a:lnTo>
                <a:lnTo>
                  <a:pt x="6720" y="73929"/>
                </a:lnTo>
                <a:lnTo>
                  <a:pt x="10546" y="77769"/>
                </a:lnTo>
                <a:lnTo>
                  <a:pt x="13441" y="80650"/>
                </a:lnTo>
                <a:lnTo>
                  <a:pt x="18227" y="83530"/>
                </a:lnTo>
                <a:lnTo>
                  <a:pt x="23042" y="85435"/>
                </a:lnTo>
                <a:lnTo>
                  <a:pt x="23042" y="40325"/>
                </a:lnTo>
                <a:lnTo>
                  <a:pt x="24002" y="36484"/>
                </a:lnTo>
                <a:lnTo>
                  <a:pt x="24002" y="33604"/>
                </a:lnTo>
                <a:lnTo>
                  <a:pt x="24947" y="29763"/>
                </a:lnTo>
                <a:lnTo>
                  <a:pt x="25907" y="26883"/>
                </a:lnTo>
                <a:lnTo>
                  <a:pt x="27828" y="24963"/>
                </a:lnTo>
                <a:lnTo>
                  <a:pt x="29748" y="22082"/>
                </a:lnTo>
                <a:lnTo>
                  <a:pt x="31668" y="21122"/>
                </a:lnTo>
                <a:lnTo>
                  <a:pt x="33588" y="19202"/>
                </a:lnTo>
                <a:lnTo>
                  <a:pt x="36469" y="18242"/>
                </a:lnTo>
                <a:lnTo>
                  <a:pt x="39349" y="17282"/>
                </a:lnTo>
                <a:lnTo>
                  <a:pt x="46070" y="17282"/>
                </a:lnTo>
                <a:lnTo>
                  <a:pt x="49911" y="18242"/>
                </a:lnTo>
                <a:lnTo>
                  <a:pt x="51831" y="20162"/>
                </a:lnTo>
                <a:lnTo>
                  <a:pt x="54711" y="21122"/>
                </a:lnTo>
                <a:lnTo>
                  <a:pt x="56631" y="23042"/>
                </a:lnTo>
                <a:lnTo>
                  <a:pt x="57591" y="24963"/>
                </a:lnTo>
                <a:lnTo>
                  <a:pt x="59512" y="27843"/>
                </a:lnTo>
                <a:lnTo>
                  <a:pt x="60472" y="30723"/>
                </a:lnTo>
                <a:lnTo>
                  <a:pt x="60472" y="33604"/>
                </a:lnTo>
                <a:lnTo>
                  <a:pt x="61432" y="37444"/>
                </a:lnTo>
                <a:lnTo>
                  <a:pt x="61432" y="52806"/>
                </a:lnTo>
                <a:lnTo>
                  <a:pt x="60472" y="55686"/>
                </a:lnTo>
                <a:lnTo>
                  <a:pt x="59512" y="58567"/>
                </a:lnTo>
                <a:lnTo>
                  <a:pt x="58552" y="61447"/>
                </a:lnTo>
                <a:lnTo>
                  <a:pt x="57591" y="64328"/>
                </a:lnTo>
                <a:lnTo>
                  <a:pt x="55671" y="66248"/>
                </a:lnTo>
                <a:lnTo>
                  <a:pt x="53751" y="68168"/>
                </a:lnTo>
                <a:lnTo>
                  <a:pt x="50871" y="69128"/>
                </a:lnTo>
                <a:lnTo>
                  <a:pt x="48950" y="7008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2" name="object 372"/>
          <p:cNvSpPr/>
          <p:nvPr/>
        </p:nvSpPr>
        <p:spPr>
          <a:xfrm>
            <a:off x="3915963" y="2315215"/>
            <a:ext cx="74874" cy="87370"/>
          </a:xfrm>
          <a:custGeom>
            <a:avLst/>
            <a:gdLst/>
            <a:ahLst/>
            <a:cxnLst/>
            <a:rect l="l" t="t" r="r" b="b"/>
            <a:pathLst>
              <a:path w="74874" h="87370">
                <a:moveTo>
                  <a:pt x="960" y="86395"/>
                </a:moveTo>
                <a:lnTo>
                  <a:pt x="3840" y="86395"/>
                </a:lnTo>
                <a:lnTo>
                  <a:pt x="5745" y="87370"/>
                </a:lnTo>
                <a:lnTo>
                  <a:pt x="16306" y="87370"/>
                </a:lnTo>
                <a:lnTo>
                  <a:pt x="17266" y="86395"/>
                </a:lnTo>
                <a:lnTo>
                  <a:pt x="20147" y="86395"/>
                </a:lnTo>
                <a:lnTo>
                  <a:pt x="21107" y="85435"/>
                </a:lnTo>
                <a:lnTo>
                  <a:pt x="22082" y="84490"/>
                </a:lnTo>
                <a:lnTo>
                  <a:pt x="22082" y="31683"/>
                </a:lnTo>
                <a:lnTo>
                  <a:pt x="24947" y="27843"/>
                </a:lnTo>
                <a:lnTo>
                  <a:pt x="27828" y="24963"/>
                </a:lnTo>
                <a:lnTo>
                  <a:pt x="30708" y="22082"/>
                </a:lnTo>
                <a:lnTo>
                  <a:pt x="33588" y="20162"/>
                </a:lnTo>
                <a:lnTo>
                  <a:pt x="36469" y="19202"/>
                </a:lnTo>
                <a:lnTo>
                  <a:pt x="41269" y="19202"/>
                </a:lnTo>
                <a:lnTo>
                  <a:pt x="43190" y="20162"/>
                </a:lnTo>
                <a:lnTo>
                  <a:pt x="45110" y="21122"/>
                </a:lnTo>
                <a:lnTo>
                  <a:pt x="47030" y="22082"/>
                </a:lnTo>
                <a:lnTo>
                  <a:pt x="47990" y="23042"/>
                </a:lnTo>
                <a:lnTo>
                  <a:pt x="48950" y="24002"/>
                </a:lnTo>
                <a:lnTo>
                  <a:pt x="49910" y="25923"/>
                </a:lnTo>
                <a:lnTo>
                  <a:pt x="50871" y="27843"/>
                </a:lnTo>
                <a:lnTo>
                  <a:pt x="51831" y="29763"/>
                </a:lnTo>
                <a:lnTo>
                  <a:pt x="51831" y="31683"/>
                </a:lnTo>
                <a:lnTo>
                  <a:pt x="52791" y="35524"/>
                </a:lnTo>
                <a:lnTo>
                  <a:pt x="52791" y="85435"/>
                </a:lnTo>
                <a:lnTo>
                  <a:pt x="53751" y="85435"/>
                </a:lnTo>
                <a:lnTo>
                  <a:pt x="53751" y="86395"/>
                </a:lnTo>
                <a:lnTo>
                  <a:pt x="56631" y="86395"/>
                </a:lnTo>
                <a:lnTo>
                  <a:pt x="58552" y="87370"/>
                </a:lnTo>
                <a:lnTo>
                  <a:pt x="69113" y="87370"/>
                </a:lnTo>
                <a:lnTo>
                  <a:pt x="70073" y="86395"/>
                </a:lnTo>
                <a:lnTo>
                  <a:pt x="72953" y="86395"/>
                </a:lnTo>
                <a:lnTo>
                  <a:pt x="73913" y="85435"/>
                </a:lnTo>
                <a:lnTo>
                  <a:pt x="74874" y="84490"/>
                </a:lnTo>
                <a:lnTo>
                  <a:pt x="74874" y="29763"/>
                </a:lnTo>
                <a:lnTo>
                  <a:pt x="73913" y="24963"/>
                </a:lnTo>
                <a:lnTo>
                  <a:pt x="72953" y="20162"/>
                </a:lnTo>
                <a:lnTo>
                  <a:pt x="71993" y="16322"/>
                </a:lnTo>
                <a:lnTo>
                  <a:pt x="70073" y="13441"/>
                </a:lnTo>
                <a:lnTo>
                  <a:pt x="68153" y="9601"/>
                </a:lnTo>
                <a:lnTo>
                  <a:pt x="66233" y="6720"/>
                </a:lnTo>
                <a:lnTo>
                  <a:pt x="63352" y="4800"/>
                </a:lnTo>
                <a:lnTo>
                  <a:pt x="59512" y="2880"/>
                </a:lnTo>
                <a:lnTo>
                  <a:pt x="55671" y="960"/>
                </a:lnTo>
                <a:lnTo>
                  <a:pt x="50871" y="0"/>
                </a:lnTo>
                <a:lnTo>
                  <a:pt x="41269" y="0"/>
                </a:lnTo>
                <a:lnTo>
                  <a:pt x="36469" y="960"/>
                </a:lnTo>
                <a:lnTo>
                  <a:pt x="31668" y="3855"/>
                </a:lnTo>
                <a:lnTo>
                  <a:pt x="26868" y="5760"/>
                </a:lnTo>
                <a:lnTo>
                  <a:pt x="23027" y="9601"/>
                </a:lnTo>
                <a:lnTo>
                  <a:pt x="18242" y="14401"/>
                </a:lnTo>
                <a:lnTo>
                  <a:pt x="18242" y="3855"/>
                </a:lnTo>
                <a:lnTo>
                  <a:pt x="17266" y="2880"/>
                </a:lnTo>
                <a:lnTo>
                  <a:pt x="16306" y="2880"/>
                </a:lnTo>
                <a:lnTo>
                  <a:pt x="16306" y="1920"/>
                </a:lnTo>
                <a:lnTo>
                  <a:pt x="1920" y="1920"/>
                </a:lnTo>
                <a:lnTo>
                  <a:pt x="1920" y="2880"/>
                </a:lnTo>
                <a:lnTo>
                  <a:pt x="0" y="2880"/>
                </a:lnTo>
                <a:lnTo>
                  <a:pt x="0" y="85435"/>
                </a:lnTo>
                <a:lnTo>
                  <a:pt x="960" y="8639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3" name="object 373"/>
          <p:cNvSpPr/>
          <p:nvPr/>
        </p:nvSpPr>
        <p:spPr>
          <a:xfrm>
            <a:off x="4012920" y="2279705"/>
            <a:ext cx="22067" cy="122880"/>
          </a:xfrm>
          <a:custGeom>
            <a:avLst/>
            <a:gdLst/>
            <a:ahLst/>
            <a:cxnLst/>
            <a:rect l="l" t="t" r="r" b="b"/>
            <a:pathLst>
              <a:path w="22067" h="122880">
                <a:moveTo>
                  <a:pt x="22067" y="1920"/>
                </a:moveTo>
                <a:lnTo>
                  <a:pt x="21107" y="1920"/>
                </a:lnTo>
                <a:lnTo>
                  <a:pt x="21107" y="960"/>
                </a:lnTo>
                <a:lnTo>
                  <a:pt x="19202" y="960"/>
                </a:lnTo>
                <a:lnTo>
                  <a:pt x="18227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120944"/>
                </a:lnTo>
                <a:lnTo>
                  <a:pt x="960" y="121904"/>
                </a:lnTo>
                <a:lnTo>
                  <a:pt x="3840" y="121904"/>
                </a:lnTo>
                <a:lnTo>
                  <a:pt x="5760" y="122880"/>
                </a:lnTo>
                <a:lnTo>
                  <a:pt x="16322" y="122880"/>
                </a:lnTo>
                <a:lnTo>
                  <a:pt x="17266" y="121904"/>
                </a:lnTo>
                <a:lnTo>
                  <a:pt x="20162" y="121904"/>
                </a:lnTo>
                <a:lnTo>
                  <a:pt x="21107" y="120944"/>
                </a:lnTo>
                <a:lnTo>
                  <a:pt x="22067" y="119999"/>
                </a:lnTo>
                <a:lnTo>
                  <a:pt x="22067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4" name="object 374"/>
          <p:cNvSpPr/>
          <p:nvPr/>
        </p:nvSpPr>
        <p:spPr>
          <a:xfrm>
            <a:off x="4047469" y="2317135"/>
            <a:ext cx="81594" cy="117119"/>
          </a:xfrm>
          <a:custGeom>
            <a:avLst/>
            <a:gdLst/>
            <a:ahLst/>
            <a:cxnLst/>
            <a:rect l="l" t="t" r="r" b="b"/>
            <a:pathLst>
              <a:path w="81594" h="117119">
                <a:moveTo>
                  <a:pt x="24003" y="3840"/>
                </a:moveTo>
                <a:lnTo>
                  <a:pt x="23042" y="2880"/>
                </a:lnTo>
                <a:lnTo>
                  <a:pt x="23042" y="1935"/>
                </a:lnTo>
                <a:lnTo>
                  <a:pt x="22082" y="960"/>
                </a:lnTo>
                <a:lnTo>
                  <a:pt x="21122" y="960"/>
                </a:lnTo>
                <a:lnTo>
                  <a:pt x="20162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35"/>
                </a:lnTo>
                <a:lnTo>
                  <a:pt x="0" y="2880"/>
                </a:lnTo>
                <a:lnTo>
                  <a:pt x="0" y="4800"/>
                </a:lnTo>
                <a:lnTo>
                  <a:pt x="960" y="6720"/>
                </a:lnTo>
                <a:lnTo>
                  <a:pt x="960" y="8641"/>
                </a:lnTo>
                <a:lnTo>
                  <a:pt x="28803" y="80634"/>
                </a:lnTo>
                <a:lnTo>
                  <a:pt x="28803" y="82570"/>
                </a:lnTo>
                <a:lnTo>
                  <a:pt x="29763" y="83515"/>
                </a:lnTo>
                <a:lnTo>
                  <a:pt x="30723" y="83515"/>
                </a:lnTo>
                <a:lnTo>
                  <a:pt x="30723" y="84475"/>
                </a:lnTo>
                <a:lnTo>
                  <a:pt x="31683" y="84475"/>
                </a:lnTo>
                <a:lnTo>
                  <a:pt x="21122" y="111358"/>
                </a:lnTo>
                <a:lnTo>
                  <a:pt x="21122" y="115199"/>
                </a:lnTo>
                <a:lnTo>
                  <a:pt x="22082" y="115199"/>
                </a:lnTo>
                <a:lnTo>
                  <a:pt x="23042" y="116159"/>
                </a:lnTo>
                <a:lnTo>
                  <a:pt x="26883" y="116159"/>
                </a:lnTo>
                <a:lnTo>
                  <a:pt x="28803" y="117119"/>
                </a:lnTo>
                <a:lnTo>
                  <a:pt x="35524" y="117119"/>
                </a:lnTo>
                <a:lnTo>
                  <a:pt x="38404" y="116159"/>
                </a:lnTo>
                <a:lnTo>
                  <a:pt x="41285" y="116159"/>
                </a:lnTo>
                <a:lnTo>
                  <a:pt x="43205" y="115199"/>
                </a:lnTo>
                <a:lnTo>
                  <a:pt x="45125" y="114239"/>
                </a:lnTo>
                <a:lnTo>
                  <a:pt x="45125" y="112318"/>
                </a:lnTo>
                <a:lnTo>
                  <a:pt x="54726" y="84475"/>
                </a:lnTo>
                <a:lnTo>
                  <a:pt x="81594" y="7680"/>
                </a:lnTo>
                <a:lnTo>
                  <a:pt x="81594" y="1935"/>
                </a:lnTo>
                <a:lnTo>
                  <a:pt x="80634" y="960"/>
                </a:lnTo>
                <a:lnTo>
                  <a:pt x="79689" y="960"/>
                </a:lnTo>
                <a:lnTo>
                  <a:pt x="78729" y="0"/>
                </a:lnTo>
                <a:lnTo>
                  <a:pt x="62407" y="0"/>
                </a:lnTo>
                <a:lnTo>
                  <a:pt x="61447" y="960"/>
                </a:lnTo>
                <a:lnTo>
                  <a:pt x="60487" y="1935"/>
                </a:lnTo>
                <a:lnTo>
                  <a:pt x="60487" y="2880"/>
                </a:lnTo>
                <a:lnTo>
                  <a:pt x="59527" y="3840"/>
                </a:lnTo>
                <a:lnTo>
                  <a:pt x="43205" y="57607"/>
                </a:lnTo>
                <a:lnTo>
                  <a:pt x="42245" y="57607"/>
                </a:lnTo>
                <a:lnTo>
                  <a:pt x="24003" y="5760"/>
                </a:lnTo>
                <a:lnTo>
                  <a:pt x="24003" y="3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5" name="object 375"/>
          <p:cNvSpPr/>
          <p:nvPr/>
        </p:nvSpPr>
        <p:spPr>
          <a:xfrm>
            <a:off x="4181871" y="2317135"/>
            <a:ext cx="23042" cy="85450"/>
          </a:xfrm>
          <a:custGeom>
            <a:avLst/>
            <a:gdLst/>
            <a:ahLst/>
            <a:cxnLst/>
            <a:rect l="l" t="t" r="r" b="b"/>
            <a:pathLst>
              <a:path w="23042" h="85450">
                <a:moveTo>
                  <a:pt x="960" y="1935"/>
                </a:moveTo>
                <a:lnTo>
                  <a:pt x="960" y="2880"/>
                </a:lnTo>
                <a:lnTo>
                  <a:pt x="0" y="2880"/>
                </a:lnTo>
                <a:lnTo>
                  <a:pt x="0" y="82570"/>
                </a:lnTo>
                <a:lnTo>
                  <a:pt x="960" y="82570"/>
                </a:lnTo>
                <a:lnTo>
                  <a:pt x="960" y="83515"/>
                </a:lnTo>
                <a:lnTo>
                  <a:pt x="1920" y="84475"/>
                </a:lnTo>
                <a:lnTo>
                  <a:pt x="4800" y="84475"/>
                </a:lnTo>
                <a:lnTo>
                  <a:pt x="5760" y="85450"/>
                </a:lnTo>
                <a:lnTo>
                  <a:pt x="17282" y="85450"/>
                </a:lnTo>
                <a:lnTo>
                  <a:pt x="18242" y="84475"/>
                </a:lnTo>
                <a:lnTo>
                  <a:pt x="21122" y="84475"/>
                </a:lnTo>
                <a:lnTo>
                  <a:pt x="22082" y="83515"/>
                </a:lnTo>
                <a:lnTo>
                  <a:pt x="22082" y="82570"/>
                </a:lnTo>
                <a:lnTo>
                  <a:pt x="23042" y="82570"/>
                </a:lnTo>
                <a:lnTo>
                  <a:pt x="23042" y="2880"/>
                </a:lnTo>
                <a:lnTo>
                  <a:pt x="22082" y="1935"/>
                </a:lnTo>
                <a:lnTo>
                  <a:pt x="22082" y="960"/>
                </a:lnTo>
                <a:lnTo>
                  <a:pt x="20162" y="960"/>
                </a:lnTo>
                <a:lnTo>
                  <a:pt x="19202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3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6" name="object 376"/>
          <p:cNvSpPr/>
          <p:nvPr/>
        </p:nvSpPr>
        <p:spPr>
          <a:xfrm>
            <a:off x="4180911" y="2282586"/>
            <a:ext cx="24963" cy="23027"/>
          </a:xfrm>
          <a:custGeom>
            <a:avLst/>
            <a:gdLst/>
            <a:ahLst/>
            <a:cxnLst/>
            <a:rect l="l" t="t" r="r" b="b"/>
            <a:pathLst>
              <a:path w="24963" h="23027">
                <a:moveTo>
                  <a:pt x="24963" y="11521"/>
                </a:moveTo>
                <a:lnTo>
                  <a:pt x="24963" y="6720"/>
                </a:lnTo>
                <a:lnTo>
                  <a:pt x="24002" y="3840"/>
                </a:lnTo>
                <a:lnTo>
                  <a:pt x="23042" y="1920"/>
                </a:lnTo>
                <a:lnTo>
                  <a:pt x="21122" y="960"/>
                </a:lnTo>
                <a:lnTo>
                  <a:pt x="17282" y="0"/>
                </a:lnTo>
                <a:lnTo>
                  <a:pt x="7680" y="0"/>
                </a:lnTo>
                <a:lnTo>
                  <a:pt x="3840" y="960"/>
                </a:lnTo>
                <a:lnTo>
                  <a:pt x="1920" y="2880"/>
                </a:lnTo>
                <a:lnTo>
                  <a:pt x="960" y="3840"/>
                </a:lnTo>
                <a:lnTo>
                  <a:pt x="0" y="7680"/>
                </a:lnTo>
                <a:lnTo>
                  <a:pt x="0" y="16306"/>
                </a:lnTo>
                <a:lnTo>
                  <a:pt x="960" y="19202"/>
                </a:lnTo>
                <a:lnTo>
                  <a:pt x="1920" y="20147"/>
                </a:lnTo>
                <a:lnTo>
                  <a:pt x="3840" y="22082"/>
                </a:lnTo>
                <a:lnTo>
                  <a:pt x="7680" y="23027"/>
                </a:lnTo>
                <a:lnTo>
                  <a:pt x="17282" y="23027"/>
                </a:lnTo>
                <a:lnTo>
                  <a:pt x="21122" y="22082"/>
                </a:lnTo>
                <a:lnTo>
                  <a:pt x="22082" y="20147"/>
                </a:lnTo>
                <a:lnTo>
                  <a:pt x="24002" y="19202"/>
                </a:lnTo>
                <a:lnTo>
                  <a:pt x="24963" y="15361"/>
                </a:lnTo>
                <a:lnTo>
                  <a:pt x="24963" y="115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7" name="object 377"/>
          <p:cNvSpPr/>
          <p:nvPr/>
        </p:nvSpPr>
        <p:spPr>
          <a:xfrm>
            <a:off x="4226981" y="2315215"/>
            <a:ext cx="74889" cy="87370"/>
          </a:xfrm>
          <a:custGeom>
            <a:avLst/>
            <a:gdLst/>
            <a:ahLst/>
            <a:cxnLst/>
            <a:rect l="l" t="t" r="r" b="b"/>
            <a:pathLst>
              <a:path w="74889" h="87370">
                <a:moveTo>
                  <a:pt x="1935" y="1920"/>
                </a:moveTo>
                <a:lnTo>
                  <a:pt x="1935" y="2880"/>
                </a:lnTo>
                <a:lnTo>
                  <a:pt x="0" y="2880"/>
                </a:lnTo>
                <a:lnTo>
                  <a:pt x="0" y="85435"/>
                </a:lnTo>
                <a:lnTo>
                  <a:pt x="975" y="85435"/>
                </a:lnTo>
                <a:lnTo>
                  <a:pt x="975" y="86395"/>
                </a:lnTo>
                <a:lnTo>
                  <a:pt x="3840" y="86395"/>
                </a:lnTo>
                <a:lnTo>
                  <a:pt x="5760" y="87370"/>
                </a:lnTo>
                <a:lnTo>
                  <a:pt x="16322" y="87370"/>
                </a:lnTo>
                <a:lnTo>
                  <a:pt x="17282" y="86395"/>
                </a:lnTo>
                <a:lnTo>
                  <a:pt x="20162" y="86395"/>
                </a:lnTo>
                <a:lnTo>
                  <a:pt x="21122" y="85435"/>
                </a:lnTo>
                <a:lnTo>
                  <a:pt x="22082" y="84490"/>
                </a:lnTo>
                <a:lnTo>
                  <a:pt x="22082" y="31683"/>
                </a:lnTo>
                <a:lnTo>
                  <a:pt x="24963" y="27843"/>
                </a:lnTo>
                <a:lnTo>
                  <a:pt x="27843" y="24963"/>
                </a:lnTo>
                <a:lnTo>
                  <a:pt x="30723" y="22082"/>
                </a:lnTo>
                <a:lnTo>
                  <a:pt x="33604" y="20162"/>
                </a:lnTo>
                <a:lnTo>
                  <a:pt x="36484" y="19202"/>
                </a:lnTo>
                <a:lnTo>
                  <a:pt x="41285" y="19202"/>
                </a:lnTo>
                <a:lnTo>
                  <a:pt x="43205" y="20162"/>
                </a:lnTo>
                <a:lnTo>
                  <a:pt x="45125" y="21122"/>
                </a:lnTo>
                <a:lnTo>
                  <a:pt x="47045" y="22082"/>
                </a:lnTo>
                <a:lnTo>
                  <a:pt x="48006" y="23042"/>
                </a:lnTo>
                <a:lnTo>
                  <a:pt x="48966" y="24002"/>
                </a:lnTo>
                <a:lnTo>
                  <a:pt x="49926" y="25923"/>
                </a:lnTo>
                <a:lnTo>
                  <a:pt x="50886" y="27843"/>
                </a:lnTo>
                <a:lnTo>
                  <a:pt x="51846" y="29763"/>
                </a:lnTo>
                <a:lnTo>
                  <a:pt x="52806" y="31683"/>
                </a:lnTo>
                <a:lnTo>
                  <a:pt x="52806" y="85435"/>
                </a:lnTo>
                <a:lnTo>
                  <a:pt x="53766" y="85435"/>
                </a:lnTo>
                <a:lnTo>
                  <a:pt x="53766" y="86395"/>
                </a:lnTo>
                <a:lnTo>
                  <a:pt x="56647" y="86395"/>
                </a:lnTo>
                <a:lnTo>
                  <a:pt x="58567" y="87370"/>
                </a:lnTo>
                <a:lnTo>
                  <a:pt x="69128" y="87370"/>
                </a:lnTo>
                <a:lnTo>
                  <a:pt x="70088" y="86395"/>
                </a:lnTo>
                <a:lnTo>
                  <a:pt x="72969" y="86395"/>
                </a:lnTo>
                <a:lnTo>
                  <a:pt x="73929" y="85435"/>
                </a:lnTo>
                <a:lnTo>
                  <a:pt x="74889" y="84490"/>
                </a:lnTo>
                <a:lnTo>
                  <a:pt x="74889" y="29763"/>
                </a:lnTo>
                <a:lnTo>
                  <a:pt x="73929" y="24963"/>
                </a:lnTo>
                <a:lnTo>
                  <a:pt x="72969" y="20162"/>
                </a:lnTo>
                <a:lnTo>
                  <a:pt x="72009" y="16322"/>
                </a:lnTo>
                <a:lnTo>
                  <a:pt x="71048" y="13441"/>
                </a:lnTo>
                <a:lnTo>
                  <a:pt x="68168" y="9601"/>
                </a:lnTo>
                <a:lnTo>
                  <a:pt x="66248" y="6720"/>
                </a:lnTo>
                <a:lnTo>
                  <a:pt x="63367" y="4800"/>
                </a:lnTo>
                <a:lnTo>
                  <a:pt x="59527" y="2880"/>
                </a:lnTo>
                <a:lnTo>
                  <a:pt x="55686" y="960"/>
                </a:lnTo>
                <a:lnTo>
                  <a:pt x="50886" y="0"/>
                </a:lnTo>
                <a:lnTo>
                  <a:pt x="41285" y="0"/>
                </a:lnTo>
                <a:lnTo>
                  <a:pt x="36484" y="960"/>
                </a:lnTo>
                <a:lnTo>
                  <a:pt x="31683" y="3855"/>
                </a:lnTo>
                <a:lnTo>
                  <a:pt x="26883" y="5760"/>
                </a:lnTo>
                <a:lnTo>
                  <a:pt x="23042" y="9601"/>
                </a:lnTo>
                <a:lnTo>
                  <a:pt x="18242" y="14401"/>
                </a:lnTo>
                <a:lnTo>
                  <a:pt x="18242" y="2880"/>
                </a:lnTo>
                <a:lnTo>
                  <a:pt x="16322" y="2880"/>
                </a:lnTo>
                <a:lnTo>
                  <a:pt x="16322" y="1920"/>
                </a:lnTo>
                <a:lnTo>
                  <a:pt x="1935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8" name="object 378"/>
          <p:cNvSpPr/>
          <p:nvPr/>
        </p:nvSpPr>
        <p:spPr>
          <a:xfrm>
            <a:off x="4381545" y="2383383"/>
            <a:ext cx="11521" cy="20147"/>
          </a:xfrm>
          <a:custGeom>
            <a:avLst/>
            <a:gdLst/>
            <a:ahLst/>
            <a:cxnLst/>
            <a:rect l="l" t="t" r="r" b="b"/>
            <a:pathLst>
              <a:path w="11521" h="20147">
                <a:moveTo>
                  <a:pt x="6720" y="4800"/>
                </a:moveTo>
                <a:lnTo>
                  <a:pt x="3840" y="3840"/>
                </a:lnTo>
                <a:lnTo>
                  <a:pt x="1920" y="1920"/>
                </a:lnTo>
                <a:lnTo>
                  <a:pt x="0" y="0"/>
                </a:lnTo>
                <a:lnTo>
                  <a:pt x="1920" y="20147"/>
                </a:lnTo>
                <a:lnTo>
                  <a:pt x="11521" y="20147"/>
                </a:lnTo>
                <a:lnTo>
                  <a:pt x="10561" y="4800"/>
                </a:lnTo>
                <a:lnTo>
                  <a:pt x="6720" y="48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9" name="object 379"/>
          <p:cNvSpPr/>
          <p:nvPr/>
        </p:nvSpPr>
        <p:spPr>
          <a:xfrm>
            <a:off x="4358502" y="2315215"/>
            <a:ext cx="71993" cy="88315"/>
          </a:xfrm>
          <a:custGeom>
            <a:avLst/>
            <a:gdLst/>
            <a:ahLst/>
            <a:cxnLst/>
            <a:rect l="l" t="t" r="r" b="b"/>
            <a:pathLst>
              <a:path w="71993" h="88315">
                <a:moveTo>
                  <a:pt x="55686" y="86395"/>
                </a:moveTo>
                <a:lnTo>
                  <a:pt x="57607" y="86395"/>
                </a:lnTo>
                <a:lnTo>
                  <a:pt x="58567" y="87370"/>
                </a:lnTo>
                <a:lnTo>
                  <a:pt x="67193" y="87370"/>
                </a:lnTo>
                <a:lnTo>
                  <a:pt x="68153" y="86395"/>
                </a:lnTo>
                <a:lnTo>
                  <a:pt x="71033" y="86395"/>
                </a:lnTo>
                <a:lnTo>
                  <a:pt x="71033" y="85435"/>
                </a:lnTo>
                <a:lnTo>
                  <a:pt x="71993" y="85435"/>
                </a:lnTo>
                <a:lnTo>
                  <a:pt x="71993" y="21122"/>
                </a:lnTo>
                <a:lnTo>
                  <a:pt x="70073" y="17282"/>
                </a:lnTo>
                <a:lnTo>
                  <a:pt x="69128" y="13441"/>
                </a:lnTo>
                <a:lnTo>
                  <a:pt x="67193" y="9601"/>
                </a:lnTo>
                <a:lnTo>
                  <a:pt x="64312" y="7680"/>
                </a:lnTo>
                <a:lnTo>
                  <a:pt x="61447" y="4800"/>
                </a:lnTo>
                <a:lnTo>
                  <a:pt x="57607" y="2880"/>
                </a:lnTo>
                <a:lnTo>
                  <a:pt x="53766" y="1920"/>
                </a:lnTo>
                <a:lnTo>
                  <a:pt x="48966" y="960"/>
                </a:lnTo>
                <a:lnTo>
                  <a:pt x="44165" y="0"/>
                </a:lnTo>
                <a:lnTo>
                  <a:pt x="33604" y="0"/>
                </a:lnTo>
                <a:lnTo>
                  <a:pt x="30723" y="960"/>
                </a:lnTo>
                <a:lnTo>
                  <a:pt x="27843" y="960"/>
                </a:lnTo>
                <a:lnTo>
                  <a:pt x="24002" y="1920"/>
                </a:lnTo>
                <a:lnTo>
                  <a:pt x="21122" y="1920"/>
                </a:lnTo>
                <a:lnTo>
                  <a:pt x="18242" y="2880"/>
                </a:lnTo>
                <a:lnTo>
                  <a:pt x="15361" y="3855"/>
                </a:lnTo>
                <a:lnTo>
                  <a:pt x="13441" y="4800"/>
                </a:lnTo>
                <a:lnTo>
                  <a:pt x="11521" y="5760"/>
                </a:lnTo>
                <a:lnTo>
                  <a:pt x="8641" y="6720"/>
                </a:lnTo>
                <a:lnTo>
                  <a:pt x="7680" y="7680"/>
                </a:lnTo>
                <a:lnTo>
                  <a:pt x="6720" y="8641"/>
                </a:lnTo>
                <a:lnTo>
                  <a:pt x="5760" y="9601"/>
                </a:lnTo>
                <a:lnTo>
                  <a:pt x="5760" y="10561"/>
                </a:lnTo>
                <a:lnTo>
                  <a:pt x="4800" y="11521"/>
                </a:lnTo>
                <a:lnTo>
                  <a:pt x="4800" y="21122"/>
                </a:lnTo>
                <a:lnTo>
                  <a:pt x="5760" y="22082"/>
                </a:lnTo>
                <a:lnTo>
                  <a:pt x="5760" y="23042"/>
                </a:lnTo>
                <a:lnTo>
                  <a:pt x="6720" y="24002"/>
                </a:lnTo>
                <a:lnTo>
                  <a:pt x="7680" y="24963"/>
                </a:lnTo>
                <a:lnTo>
                  <a:pt x="9601" y="24963"/>
                </a:lnTo>
                <a:lnTo>
                  <a:pt x="10561" y="24002"/>
                </a:lnTo>
                <a:lnTo>
                  <a:pt x="12481" y="24002"/>
                </a:lnTo>
                <a:lnTo>
                  <a:pt x="13441" y="23042"/>
                </a:lnTo>
                <a:lnTo>
                  <a:pt x="15361" y="22082"/>
                </a:lnTo>
                <a:lnTo>
                  <a:pt x="18242" y="21122"/>
                </a:lnTo>
                <a:lnTo>
                  <a:pt x="20162" y="20162"/>
                </a:lnTo>
                <a:lnTo>
                  <a:pt x="23042" y="19202"/>
                </a:lnTo>
                <a:lnTo>
                  <a:pt x="25923" y="18242"/>
                </a:lnTo>
                <a:lnTo>
                  <a:pt x="28803" y="17282"/>
                </a:lnTo>
                <a:lnTo>
                  <a:pt x="41285" y="17282"/>
                </a:lnTo>
                <a:lnTo>
                  <a:pt x="42245" y="18242"/>
                </a:lnTo>
                <a:lnTo>
                  <a:pt x="44165" y="18242"/>
                </a:lnTo>
                <a:lnTo>
                  <a:pt x="46085" y="19202"/>
                </a:lnTo>
                <a:lnTo>
                  <a:pt x="47045" y="20162"/>
                </a:lnTo>
                <a:lnTo>
                  <a:pt x="48005" y="22082"/>
                </a:lnTo>
                <a:lnTo>
                  <a:pt x="48966" y="23042"/>
                </a:lnTo>
                <a:lnTo>
                  <a:pt x="49926" y="24963"/>
                </a:lnTo>
                <a:lnTo>
                  <a:pt x="49926" y="26883"/>
                </a:lnTo>
                <a:lnTo>
                  <a:pt x="50886" y="28803"/>
                </a:lnTo>
                <a:lnTo>
                  <a:pt x="50886" y="36484"/>
                </a:lnTo>
                <a:lnTo>
                  <a:pt x="35524" y="36484"/>
                </a:lnTo>
                <a:lnTo>
                  <a:pt x="29763" y="37444"/>
                </a:lnTo>
                <a:lnTo>
                  <a:pt x="24002" y="38404"/>
                </a:lnTo>
                <a:lnTo>
                  <a:pt x="19202" y="39364"/>
                </a:lnTo>
                <a:lnTo>
                  <a:pt x="14401" y="40325"/>
                </a:lnTo>
                <a:lnTo>
                  <a:pt x="11521" y="43205"/>
                </a:lnTo>
                <a:lnTo>
                  <a:pt x="7680" y="45125"/>
                </a:lnTo>
                <a:lnTo>
                  <a:pt x="4800" y="48005"/>
                </a:lnTo>
                <a:lnTo>
                  <a:pt x="2880" y="50886"/>
                </a:lnTo>
                <a:lnTo>
                  <a:pt x="960" y="54726"/>
                </a:lnTo>
                <a:lnTo>
                  <a:pt x="0" y="58567"/>
                </a:lnTo>
                <a:lnTo>
                  <a:pt x="0" y="67208"/>
                </a:lnTo>
                <a:lnTo>
                  <a:pt x="960" y="71048"/>
                </a:lnTo>
                <a:lnTo>
                  <a:pt x="2880" y="73929"/>
                </a:lnTo>
                <a:lnTo>
                  <a:pt x="3840" y="77769"/>
                </a:lnTo>
                <a:lnTo>
                  <a:pt x="5760" y="80650"/>
                </a:lnTo>
                <a:lnTo>
                  <a:pt x="8641" y="82555"/>
                </a:lnTo>
                <a:lnTo>
                  <a:pt x="11521" y="84490"/>
                </a:lnTo>
                <a:lnTo>
                  <a:pt x="14401" y="86395"/>
                </a:lnTo>
                <a:lnTo>
                  <a:pt x="17282" y="87370"/>
                </a:lnTo>
                <a:lnTo>
                  <a:pt x="21122" y="88315"/>
                </a:lnTo>
                <a:lnTo>
                  <a:pt x="24963" y="88315"/>
                </a:lnTo>
                <a:lnTo>
                  <a:pt x="23042" y="68168"/>
                </a:lnTo>
                <a:lnTo>
                  <a:pt x="22082" y="65288"/>
                </a:lnTo>
                <a:lnTo>
                  <a:pt x="22082" y="58567"/>
                </a:lnTo>
                <a:lnTo>
                  <a:pt x="23042" y="57607"/>
                </a:lnTo>
                <a:lnTo>
                  <a:pt x="24002" y="55686"/>
                </a:lnTo>
                <a:lnTo>
                  <a:pt x="24963" y="54726"/>
                </a:lnTo>
                <a:lnTo>
                  <a:pt x="26883" y="53766"/>
                </a:lnTo>
                <a:lnTo>
                  <a:pt x="27843" y="52806"/>
                </a:lnTo>
                <a:lnTo>
                  <a:pt x="30723" y="51846"/>
                </a:lnTo>
                <a:lnTo>
                  <a:pt x="32644" y="50886"/>
                </a:lnTo>
                <a:lnTo>
                  <a:pt x="35524" y="50886"/>
                </a:lnTo>
                <a:lnTo>
                  <a:pt x="38404" y="49926"/>
                </a:lnTo>
                <a:lnTo>
                  <a:pt x="50886" y="49926"/>
                </a:lnTo>
                <a:lnTo>
                  <a:pt x="50886" y="63367"/>
                </a:lnTo>
                <a:lnTo>
                  <a:pt x="48005" y="67208"/>
                </a:lnTo>
                <a:lnTo>
                  <a:pt x="45125" y="69128"/>
                </a:lnTo>
                <a:lnTo>
                  <a:pt x="42245" y="71048"/>
                </a:lnTo>
                <a:lnTo>
                  <a:pt x="39364" y="72008"/>
                </a:lnTo>
                <a:lnTo>
                  <a:pt x="37444" y="72969"/>
                </a:lnTo>
                <a:lnTo>
                  <a:pt x="33604" y="72969"/>
                </a:lnTo>
                <a:lnTo>
                  <a:pt x="34564" y="88315"/>
                </a:lnTo>
                <a:lnTo>
                  <a:pt x="38404" y="87370"/>
                </a:lnTo>
                <a:lnTo>
                  <a:pt x="43205" y="85435"/>
                </a:lnTo>
                <a:lnTo>
                  <a:pt x="47045" y="83530"/>
                </a:lnTo>
                <a:lnTo>
                  <a:pt x="50886" y="81594"/>
                </a:lnTo>
                <a:lnTo>
                  <a:pt x="53766" y="77769"/>
                </a:lnTo>
                <a:lnTo>
                  <a:pt x="53766" y="85435"/>
                </a:lnTo>
                <a:lnTo>
                  <a:pt x="54726" y="85435"/>
                </a:lnTo>
                <a:lnTo>
                  <a:pt x="54726" y="86395"/>
                </a:lnTo>
                <a:lnTo>
                  <a:pt x="55686" y="8639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0" name="object 380"/>
          <p:cNvSpPr/>
          <p:nvPr/>
        </p:nvSpPr>
        <p:spPr>
          <a:xfrm>
            <a:off x="4485223" y="2278745"/>
            <a:ext cx="55671" cy="123840"/>
          </a:xfrm>
          <a:custGeom>
            <a:avLst/>
            <a:gdLst/>
            <a:ahLst/>
            <a:cxnLst/>
            <a:rect l="l" t="t" r="r" b="b"/>
            <a:pathLst>
              <a:path w="55671" h="123840">
                <a:moveTo>
                  <a:pt x="14401" y="122864"/>
                </a:moveTo>
                <a:lnTo>
                  <a:pt x="17282" y="122864"/>
                </a:lnTo>
                <a:lnTo>
                  <a:pt x="18242" y="123840"/>
                </a:lnTo>
                <a:lnTo>
                  <a:pt x="29763" y="123840"/>
                </a:lnTo>
                <a:lnTo>
                  <a:pt x="30708" y="122864"/>
                </a:lnTo>
                <a:lnTo>
                  <a:pt x="33604" y="122864"/>
                </a:lnTo>
                <a:lnTo>
                  <a:pt x="34549" y="121904"/>
                </a:lnTo>
                <a:lnTo>
                  <a:pt x="34549" y="56631"/>
                </a:lnTo>
                <a:lnTo>
                  <a:pt x="50871" y="56631"/>
                </a:lnTo>
                <a:lnTo>
                  <a:pt x="51831" y="55671"/>
                </a:lnTo>
                <a:lnTo>
                  <a:pt x="51831" y="54711"/>
                </a:lnTo>
                <a:lnTo>
                  <a:pt x="52791" y="52791"/>
                </a:lnTo>
                <a:lnTo>
                  <a:pt x="52791" y="42230"/>
                </a:lnTo>
                <a:lnTo>
                  <a:pt x="51831" y="41269"/>
                </a:lnTo>
                <a:lnTo>
                  <a:pt x="51831" y="40325"/>
                </a:lnTo>
                <a:lnTo>
                  <a:pt x="50871" y="39349"/>
                </a:lnTo>
                <a:lnTo>
                  <a:pt x="49911" y="38389"/>
                </a:lnTo>
                <a:lnTo>
                  <a:pt x="34549" y="38389"/>
                </a:lnTo>
                <a:lnTo>
                  <a:pt x="34549" y="28788"/>
                </a:lnTo>
                <a:lnTo>
                  <a:pt x="35509" y="26868"/>
                </a:lnTo>
                <a:lnTo>
                  <a:pt x="35509" y="23042"/>
                </a:lnTo>
                <a:lnTo>
                  <a:pt x="36484" y="22082"/>
                </a:lnTo>
                <a:lnTo>
                  <a:pt x="37444" y="21107"/>
                </a:lnTo>
                <a:lnTo>
                  <a:pt x="38389" y="20147"/>
                </a:lnTo>
                <a:lnTo>
                  <a:pt x="39349" y="19202"/>
                </a:lnTo>
                <a:lnTo>
                  <a:pt x="40325" y="18242"/>
                </a:lnTo>
                <a:lnTo>
                  <a:pt x="41269" y="18242"/>
                </a:lnTo>
                <a:lnTo>
                  <a:pt x="42230" y="17266"/>
                </a:lnTo>
                <a:lnTo>
                  <a:pt x="46070" y="17266"/>
                </a:lnTo>
                <a:lnTo>
                  <a:pt x="47030" y="18242"/>
                </a:lnTo>
                <a:lnTo>
                  <a:pt x="49911" y="18242"/>
                </a:lnTo>
                <a:lnTo>
                  <a:pt x="50871" y="19202"/>
                </a:lnTo>
                <a:lnTo>
                  <a:pt x="52791" y="19202"/>
                </a:lnTo>
                <a:lnTo>
                  <a:pt x="52791" y="20147"/>
                </a:lnTo>
                <a:lnTo>
                  <a:pt x="53751" y="20147"/>
                </a:lnTo>
                <a:lnTo>
                  <a:pt x="54711" y="19202"/>
                </a:lnTo>
                <a:lnTo>
                  <a:pt x="55671" y="18242"/>
                </a:lnTo>
                <a:lnTo>
                  <a:pt x="55671" y="4800"/>
                </a:lnTo>
                <a:lnTo>
                  <a:pt x="54711" y="3840"/>
                </a:lnTo>
                <a:lnTo>
                  <a:pt x="54711" y="2880"/>
                </a:lnTo>
                <a:lnTo>
                  <a:pt x="53751" y="2880"/>
                </a:lnTo>
                <a:lnTo>
                  <a:pt x="52791" y="1920"/>
                </a:lnTo>
                <a:lnTo>
                  <a:pt x="51831" y="1920"/>
                </a:lnTo>
                <a:lnTo>
                  <a:pt x="50871" y="960"/>
                </a:lnTo>
                <a:lnTo>
                  <a:pt x="47030" y="960"/>
                </a:lnTo>
                <a:lnTo>
                  <a:pt x="45110" y="0"/>
                </a:lnTo>
                <a:lnTo>
                  <a:pt x="35509" y="0"/>
                </a:lnTo>
                <a:lnTo>
                  <a:pt x="31668" y="960"/>
                </a:lnTo>
                <a:lnTo>
                  <a:pt x="27828" y="1920"/>
                </a:lnTo>
                <a:lnTo>
                  <a:pt x="24963" y="3840"/>
                </a:lnTo>
                <a:lnTo>
                  <a:pt x="22082" y="5760"/>
                </a:lnTo>
                <a:lnTo>
                  <a:pt x="19202" y="7680"/>
                </a:lnTo>
                <a:lnTo>
                  <a:pt x="17282" y="10561"/>
                </a:lnTo>
                <a:lnTo>
                  <a:pt x="15361" y="14401"/>
                </a:lnTo>
                <a:lnTo>
                  <a:pt x="14401" y="18242"/>
                </a:lnTo>
                <a:lnTo>
                  <a:pt x="13441" y="22082"/>
                </a:lnTo>
                <a:lnTo>
                  <a:pt x="12481" y="26868"/>
                </a:lnTo>
                <a:lnTo>
                  <a:pt x="12481" y="38389"/>
                </a:lnTo>
                <a:lnTo>
                  <a:pt x="1920" y="38389"/>
                </a:lnTo>
                <a:lnTo>
                  <a:pt x="1920" y="39349"/>
                </a:lnTo>
                <a:lnTo>
                  <a:pt x="960" y="39349"/>
                </a:lnTo>
                <a:lnTo>
                  <a:pt x="960" y="40325"/>
                </a:lnTo>
                <a:lnTo>
                  <a:pt x="0" y="40325"/>
                </a:lnTo>
                <a:lnTo>
                  <a:pt x="0" y="54711"/>
                </a:lnTo>
                <a:lnTo>
                  <a:pt x="960" y="55671"/>
                </a:lnTo>
                <a:lnTo>
                  <a:pt x="1920" y="56631"/>
                </a:lnTo>
                <a:lnTo>
                  <a:pt x="12481" y="56631"/>
                </a:lnTo>
                <a:lnTo>
                  <a:pt x="12481" y="120959"/>
                </a:lnTo>
                <a:lnTo>
                  <a:pt x="13441" y="120959"/>
                </a:lnTo>
                <a:lnTo>
                  <a:pt x="13441" y="121904"/>
                </a:lnTo>
                <a:lnTo>
                  <a:pt x="14401" y="1228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1" name="object 381"/>
          <p:cNvSpPr/>
          <p:nvPr/>
        </p:nvSpPr>
        <p:spPr>
          <a:xfrm>
            <a:off x="4565858" y="2315215"/>
            <a:ext cx="54726" cy="56647"/>
          </a:xfrm>
          <a:custGeom>
            <a:avLst/>
            <a:gdLst/>
            <a:ahLst/>
            <a:cxnLst/>
            <a:rect l="l" t="t" r="r" b="b"/>
            <a:pathLst>
              <a:path w="54726" h="56647">
                <a:moveTo>
                  <a:pt x="11521" y="0"/>
                </a:moveTo>
                <a:lnTo>
                  <a:pt x="5760" y="960"/>
                </a:lnTo>
                <a:lnTo>
                  <a:pt x="960" y="2880"/>
                </a:lnTo>
                <a:lnTo>
                  <a:pt x="1920" y="25923"/>
                </a:lnTo>
                <a:lnTo>
                  <a:pt x="2880" y="23042"/>
                </a:lnTo>
                <a:lnTo>
                  <a:pt x="4800" y="22082"/>
                </a:lnTo>
                <a:lnTo>
                  <a:pt x="5760" y="20162"/>
                </a:lnTo>
                <a:lnTo>
                  <a:pt x="7680" y="18242"/>
                </a:lnTo>
                <a:lnTo>
                  <a:pt x="9601" y="17282"/>
                </a:lnTo>
                <a:lnTo>
                  <a:pt x="11521" y="16322"/>
                </a:lnTo>
                <a:lnTo>
                  <a:pt x="23042" y="16322"/>
                </a:lnTo>
                <a:lnTo>
                  <a:pt x="26883" y="17282"/>
                </a:lnTo>
                <a:lnTo>
                  <a:pt x="29763" y="21122"/>
                </a:lnTo>
                <a:lnTo>
                  <a:pt x="31683" y="24963"/>
                </a:lnTo>
                <a:lnTo>
                  <a:pt x="33604" y="29763"/>
                </a:lnTo>
                <a:lnTo>
                  <a:pt x="33604" y="35524"/>
                </a:lnTo>
                <a:lnTo>
                  <a:pt x="0" y="35524"/>
                </a:lnTo>
                <a:lnTo>
                  <a:pt x="0" y="32644"/>
                </a:lnTo>
                <a:lnTo>
                  <a:pt x="0" y="56647"/>
                </a:lnTo>
                <a:lnTo>
                  <a:pt x="0" y="49926"/>
                </a:lnTo>
                <a:lnTo>
                  <a:pt x="49926" y="49926"/>
                </a:lnTo>
                <a:lnTo>
                  <a:pt x="51831" y="48966"/>
                </a:lnTo>
                <a:lnTo>
                  <a:pt x="52791" y="48005"/>
                </a:lnTo>
                <a:lnTo>
                  <a:pt x="53766" y="47045"/>
                </a:lnTo>
                <a:lnTo>
                  <a:pt x="54726" y="45125"/>
                </a:lnTo>
                <a:lnTo>
                  <a:pt x="54726" y="32644"/>
                </a:lnTo>
                <a:lnTo>
                  <a:pt x="53766" y="27843"/>
                </a:lnTo>
                <a:lnTo>
                  <a:pt x="52791" y="23042"/>
                </a:lnTo>
                <a:lnTo>
                  <a:pt x="50886" y="18242"/>
                </a:lnTo>
                <a:lnTo>
                  <a:pt x="48950" y="14401"/>
                </a:lnTo>
                <a:lnTo>
                  <a:pt x="46085" y="11521"/>
                </a:lnTo>
                <a:lnTo>
                  <a:pt x="43205" y="7680"/>
                </a:lnTo>
                <a:lnTo>
                  <a:pt x="39364" y="4800"/>
                </a:lnTo>
                <a:lnTo>
                  <a:pt x="34564" y="2880"/>
                </a:lnTo>
                <a:lnTo>
                  <a:pt x="29763" y="960"/>
                </a:lnTo>
                <a:lnTo>
                  <a:pt x="24002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2" name="object 382"/>
          <p:cNvSpPr/>
          <p:nvPr/>
        </p:nvSpPr>
        <p:spPr>
          <a:xfrm>
            <a:off x="4543775" y="2318095"/>
            <a:ext cx="72969" cy="85435"/>
          </a:xfrm>
          <a:custGeom>
            <a:avLst/>
            <a:gdLst/>
            <a:ahLst/>
            <a:cxnLst/>
            <a:rect l="l" t="t" r="r" b="b"/>
            <a:pathLst>
              <a:path w="72969" h="85435">
                <a:moveTo>
                  <a:pt x="23042" y="0"/>
                </a:moveTo>
                <a:lnTo>
                  <a:pt x="18242" y="2880"/>
                </a:lnTo>
                <a:lnTo>
                  <a:pt x="13441" y="5760"/>
                </a:lnTo>
                <a:lnTo>
                  <a:pt x="10561" y="9601"/>
                </a:lnTo>
                <a:lnTo>
                  <a:pt x="6720" y="13441"/>
                </a:lnTo>
                <a:lnTo>
                  <a:pt x="3840" y="18242"/>
                </a:lnTo>
                <a:lnTo>
                  <a:pt x="1920" y="24002"/>
                </a:lnTo>
                <a:lnTo>
                  <a:pt x="0" y="28803"/>
                </a:lnTo>
                <a:lnTo>
                  <a:pt x="0" y="56647"/>
                </a:lnTo>
                <a:lnTo>
                  <a:pt x="1920" y="61447"/>
                </a:lnTo>
                <a:lnTo>
                  <a:pt x="3840" y="67208"/>
                </a:lnTo>
                <a:lnTo>
                  <a:pt x="6720" y="71993"/>
                </a:lnTo>
                <a:lnTo>
                  <a:pt x="9601" y="74889"/>
                </a:lnTo>
                <a:lnTo>
                  <a:pt x="13441" y="78714"/>
                </a:lnTo>
                <a:lnTo>
                  <a:pt x="18242" y="81610"/>
                </a:lnTo>
                <a:lnTo>
                  <a:pt x="23042" y="83515"/>
                </a:lnTo>
                <a:lnTo>
                  <a:pt x="28803" y="84490"/>
                </a:lnTo>
                <a:lnTo>
                  <a:pt x="34564" y="85435"/>
                </a:lnTo>
                <a:lnTo>
                  <a:pt x="52806" y="85435"/>
                </a:lnTo>
                <a:lnTo>
                  <a:pt x="55686" y="84490"/>
                </a:lnTo>
                <a:lnTo>
                  <a:pt x="58567" y="83515"/>
                </a:lnTo>
                <a:lnTo>
                  <a:pt x="61447" y="83515"/>
                </a:lnTo>
                <a:lnTo>
                  <a:pt x="64328" y="82555"/>
                </a:lnTo>
                <a:lnTo>
                  <a:pt x="66248" y="81610"/>
                </a:lnTo>
                <a:lnTo>
                  <a:pt x="68168" y="81610"/>
                </a:lnTo>
                <a:lnTo>
                  <a:pt x="70073" y="80650"/>
                </a:lnTo>
                <a:lnTo>
                  <a:pt x="71033" y="79674"/>
                </a:lnTo>
                <a:lnTo>
                  <a:pt x="72008" y="78714"/>
                </a:lnTo>
                <a:lnTo>
                  <a:pt x="72008" y="77769"/>
                </a:lnTo>
                <a:lnTo>
                  <a:pt x="72969" y="77769"/>
                </a:lnTo>
                <a:lnTo>
                  <a:pt x="72969" y="65288"/>
                </a:lnTo>
                <a:lnTo>
                  <a:pt x="72008" y="65288"/>
                </a:lnTo>
                <a:lnTo>
                  <a:pt x="72008" y="64328"/>
                </a:lnTo>
                <a:lnTo>
                  <a:pt x="71033" y="63367"/>
                </a:lnTo>
                <a:lnTo>
                  <a:pt x="69128" y="63367"/>
                </a:lnTo>
                <a:lnTo>
                  <a:pt x="68168" y="64328"/>
                </a:lnTo>
                <a:lnTo>
                  <a:pt x="67193" y="64328"/>
                </a:lnTo>
                <a:lnTo>
                  <a:pt x="65288" y="65288"/>
                </a:lnTo>
                <a:lnTo>
                  <a:pt x="63352" y="66248"/>
                </a:lnTo>
                <a:lnTo>
                  <a:pt x="61447" y="66248"/>
                </a:lnTo>
                <a:lnTo>
                  <a:pt x="59527" y="67208"/>
                </a:lnTo>
                <a:lnTo>
                  <a:pt x="56647" y="68168"/>
                </a:lnTo>
                <a:lnTo>
                  <a:pt x="53766" y="68168"/>
                </a:lnTo>
                <a:lnTo>
                  <a:pt x="50886" y="69128"/>
                </a:lnTo>
                <a:lnTo>
                  <a:pt x="39364" y="69128"/>
                </a:lnTo>
                <a:lnTo>
                  <a:pt x="36484" y="68168"/>
                </a:lnTo>
                <a:lnTo>
                  <a:pt x="33604" y="67208"/>
                </a:lnTo>
                <a:lnTo>
                  <a:pt x="30723" y="66248"/>
                </a:lnTo>
                <a:lnTo>
                  <a:pt x="28803" y="65288"/>
                </a:lnTo>
                <a:lnTo>
                  <a:pt x="26883" y="63367"/>
                </a:lnTo>
                <a:lnTo>
                  <a:pt x="24963" y="61447"/>
                </a:lnTo>
                <a:lnTo>
                  <a:pt x="24002" y="58567"/>
                </a:lnTo>
                <a:lnTo>
                  <a:pt x="23042" y="56647"/>
                </a:lnTo>
                <a:lnTo>
                  <a:pt x="22082" y="53766"/>
                </a:lnTo>
                <a:lnTo>
                  <a:pt x="22082" y="29763"/>
                </a:lnTo>
                <a:lnTo>
                  <a:pt x="23042" y="27843"/>
                </a:lnTo>
                <a:lnTo>
                  <a:pt x="23042" y="24963"/>
                </a:lnTo>
                <a:lnTo>
                  <a:pt x="24002" y="23042"/>
                </a:lnTo>
                <a:lnTo>
                  <a:pt x="2304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3" name="object 383"/>
          <p:cNvSpPr/>
          <p:nvPr/>
        </p:nvSpPr>
        <p:spPr>
          <a:xfrm>
            <a:off x="4629210" y="2317135"/>
            <a:ext cx="128640" cy="85450"/>
          </a:xfrm>
          <a:custGeom>
            <a:avLst/>
            <a:gdLst/>
            <a:ahLst/>
            <a:cxnLst/>
            <a:rect l="l" t="t" r="r" b="b"/>
            <a:pathLst>
              <a:path w="128640" h="85450">
                <a:moveTo>
                  <a:pt x="1920" y="960"/>
                </a:moveTo>
                <a:lnTo>
                  <a:pt x="960" y="960"/>
                </a:lnTo>
                <a:lnTo>
                  <a:pt x="960" y="1935"/>
                </a:lnTo>
                <a:lnTo>
                  <a:pt x="0" y="2880"/>
                </a:lnTo>
                <a:lnTo>
                  <a:pt x="0" y="3840"/>
                </a:lnTo>
                <a:lnTo>
                  <a:pt x="960" y="4800"/>
                </a:lnTo>
                <a:lnTo>
                  <a:pt x="960" y="7680"/>
                </a:lnTo>
                <a:lnTo>
                  <a:pt x="1920" y="9601"/>
                </a:lnTo>
                <a:lnTo>
                  <a:pt x="22082" y="80634"/>
                </a:lnTo>
                <a:lnTo>
                  <a:pt x="23042" y="81610"/>
                </a:lnTo>
                <a:lnTo>
                  <a:pt x="23042" y="82570"/>
                </a:lnTo>
                <a:lnTo>
                  <a:pt x="24002" y="82570"/>
                </a:lnTo>
                <a:lnTo>
                  <a:pt x="24002" y="83515"/>
                </a:lnTo>
                <a:lnTo>
                  <a:pt x="24963" y="83515"/>
                </a:lnTo>
                <a:lnTo>
                  <a:pt x="25923" y="84475"/>
                </a:lnTo>
                <a:lnTo>
                  <a:pt x="27843" y="84475"/>
                </a:lnTo>
                <a:lnTo>
                  <a:pt x="29763" y="85450"/>
                </a:lnTo>
                <a:lnTo>
                  <a:pt x="44165" y="85450"/>
                </a:lnTo>
                <a:lnTo>
                  <a:pt x="46085" y="84475"/>
                </a:lnTo>
                <a:lnTo>
                  <a:pt x="49926" y="84475"/>
                </a:lnTo>
                <a:lnTo>
                  <a:pt x="49926" y="83515"/>
                </a:lnTo>
                <a:lnTo>
                  <a:pt x="50886" y="82570"/>
                </a:lnTo>
                <a:lnTo>
                  <a:pt x="51846" y="81610"/>
                </a:lnTo>
                <a:lnTo>
                  <a:pt x="51846" y="80634"/>
                </a:lnTo>
                <a:lnTo>
                  <a:pt x="64328" y="32644"/>
                </a:lnTo>
                <a:lnTo>
                  <a:pt x="64328" y="31683"/>
                </a:lnTo>
                <a:lnTo>
                  <a:pt x="65288" y="0"/>
                </a:lnTo>
                <a:lnTo>
                  <a:pt x="56647" y="0"/>
                </a:lnTo>
                <a:lnTo>
                  <a:pt x="56647" y="960"/>
                </a:lnTo>
                <a:lnTo>
                  <a:pt x="54726" y="960"/>
                </a:lnTo>
                <a:lnTo>
                  <a:pt x="54726" y="1935"/>
                </a:lnTo>
                <a:lnTo>
                  <a:pt x="53766" y="1935"/>
                </a:lnTo>
                <a:lnTo>
                  <a:pt x="53766" y="3840"/>
                </a:lnTo>
                <a:lnTo>
                  <a:pt x="39364" y="61447"/>
                </a:lnTo>
                <a:lnTo>
                  <a:pt x="39364" y="62407"/>
                </a:lnTo>
                <a:lnTo>
                  <a:pt x="38404" y="61447"/>
                </a:lnTo>
                <a:lnTo>
                  <a:pt x="23042" y="3840"/>
                </a:lnTo>
                <a:lnTo>
                  <a:pt x="23042" y="1935"/>
                </a:lnTo>
                <a:lnTo>
                  <a:pt x="22082" y="1935"/>
                </a:lnTo>
                <a:lnTo>
                  <a:pt x="22082" y="960"/>
                </a:lnTo>
                <a:lnTo>
                  <a:pt x="21122" y="960"/>
                </a:lnTo>
                <a:lnTo>
                  <a:pt x="20162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close/>
              </a:path>
              <a:path w="128640" h="85450">
                <a:moveTo>
                  <a:pt x="104637" y="83515"/>
                </a:moveTo>
                <a:lnTo>
                  <a:pt x="105597" y="82570"/>
                </a:lnTo>
                <a:lnTo>
                  <a:pt x="106558" y="81610"/>
                </a:lnTo>
                <a:lnTo>
                  <a:pt x="106558" y="80634"/>
                </a:lnTo>
                <a:lnTo>
                  <a:pt x="127680" y="9601"/>
                </a:lnTo>
                <a:lnTo>
                  <a:pt x="127680" y="7680"/>
                </a:lnTo>
                <a:lnTo>
                  <a:pt x="128640" y="6720"/>
                </a:lnTo>
                <a:lnTo>
                  <a:pt x="128640" y="1935"/>
                </a:lnTo>
                <a:lnTo>
                  <a:pt x="127680" y="960"/>
                </a:lnTo>
                <a:lnTo>
                  <a:pt x="126720" y="960"/>
                </a:lnTo>
                <a:lnTo>
                  <a:pt x="125760" y="0"/>
                </a:lnTo>
                <a:lnTo>
                  <a:pt x="110398" y="0"/>
                </a:lnTo>
                <a:lnTo>
                  <a:pt x="109438" y="960"/>
                </a:lnTo>
                <a:lnTo>
                  <a:pt x="108478" y="960"/>
                </a:lnTo>
                <a:lnTo>
                  <a:pt x="107518" y="1935"/>
                </a:lnTo>
                <a:lnTo>
                  <a:pt x="107518" y="2880"/>
                </a:lnTo>
                <a:lnTo>
                  <a:pt x="106558" y="3840"/>
                </a:lnTo>
                <a:lnTo>
                  <a:pt x="92171" y="61447"/>
                </a:lnTo>
                <a:lnTo>
                  <a:pt x="92171" y="62407"/>
                </a:lnTo>
                <a:lnTo>
                  <a:pt x="91196" y="61447"/>
                </a:lnTo>
                <a:lnTo>
                  <a:pt x="75834" y="2880"/>
                </a:lnTo>
                <a:lnTo>
                  <a:pt x="75834" y="1935"/>
                </a:lnTo>
                <a:lnTo>
                  <a:pt x="74889" y="1935"/>
                </a:lnTo>
                <a:lnTo>
                  <a:pt x="74889" y="960"/>
                </a:lnTo>
                <a:lnTo>
                  <a:pt x="72969" y="960"/>
                </a:lnTo>
                <a:lnTo>
                  <a:pt x="72969" y="0"/>
                </a:lnTo>
                <a:lnTo>
                  <a:pt x="65288" y="0"/>
                </a:lnTo>
                <a:lnTo>
                  <a:pt x="64328" y="31683"/>
                </a:lnTo>
                <a:lnTo>
                  <a:pt x="64328" y="32644"/>
                </a:lnTo>
                <a:lnTo>
                  <a:pt x="77769" y="80634"/>
                </a:lnTo>
                <a:lnTo>
                  <a:pt x="77769" y="82570"/>
                </a:lnTo>
                <a:lnTo>
                  <a:pt x="78729" y="82570"/>
                </a:lnTo>
                <a:lnTo>
                  <a:pt x="78729" y="83515"/>
                </a:lnTo>
                <a:lnTo>
                  <a:pt x="79674" y="83515"/>
                </a:lnTo>
                <a:lnTo>
                  <a:pt x="80650" y="84475"/>
                </a:lnTo>
                <a:lnTo>
                  <a:pt x="83515" y="84475"/>
                </a:lnTo>
                <a:lnTo>
                  <a:pt x="85450" y="85450"/>
                </a:lnTo>
                <a:lnTo>
                  <a:pt x="98877" y="85450"/>
                </a:lnTo>
                <a:lnTo>
                  <a:pt x="100797" y="84475"/>
                </a:lnTo>
                <a:lnTo>
                  <a:pt x="104637" y="84475"/>
                </a:lnTo>
                <a:lnTo>
                  <a:pt x="104637" y="835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4" name="object 384"/>
          <p:cNvSpPr/>
          <p:nvPr/>
        </p:nvSpPr>
        <p:spPr>
          <a:xfrm>
            <a:off x="2857118" y="2495687"/>
            <a:ext cx="78714" cy="124800"/>
          </a:xfrm>
          <a:custGeom>
            <a:avLst/>
            <a:gdLst/>
            <a:ahLst/>
            <a:cxnLst/>
            <a:rect l="l" t="t" r="r" b="b"/>
            <a:pathLst>
              <a:path w="78714" h="124800">
                <a:moveTo>
                  <a:pt x="65272" y="122880"/>
                </a:moveTo>
                <a:lnTo>
                  <a:pt x="76794" y="122880"/>
                </a:lnTo>
                <a:lnTo>
                  <a:pt x="76794" y="121920"/>
                </a:lnTo>
                <a:lnTo>
                  <a:pt x="78714" y="121920"/>
                </a:lnTo>
                <a:lnTo>
                  <a:pt x="78714" y="1935"/>
                </a:lnTo>
                <a:lnTo>
                  <a:pt x="77754" y="1935"/>
                </a:lnTo>
                <a:lnTo>
                  <a:pt x="76794" y="975"/>
                </a:lnTo>
                <a:lnTo>
                  <a:pt x="73913" y="975"/>
                </a:lnTo>
                <a:lnTo>
                  <a:pt x="71993" y="0"/>
                </a:lnTo>
                <a:lnTo>
                  <a:pt x="64312" y="0"/>
                </a:lnTo>
                <a:lnTo>
                  <a:pt x="62392" y="975"/>
                </a:lnTo>
                <a:lnTo>
                  <a:pt x="59512" y="975"/>
                </a:lnTo>
                <a:lnTo>
                  <a:pt x="58552" y="1935"/>
                </a:lnTo>
                <a:lnTo>
                  <a:pt x="57591" y="1935"/>
                </a:lnTo>
                <a:lnTo>
                  <a:pt x="57591" y="46085"/>
                </a:lnTo>
                <a:lnTo>
                  <a:pt x="53751" y="43205"/>
                </a:lnTo>
                <a:lnTo>
                  <a:pt x="49911" y="40325"/>
                </a:lnTo>
                <a:lnTo>
                  <a:pt x="46070" y="38404"/>
                </a:lnTo>
                <a:lnTo>
                  <a:pt x="43190" y="36484"/>
                </a:lnTo>
                <a:lnTo>
                  <a:pt x="39349" y="35524"/>
                </a:lnTo>
                <a:lnTo>
                  <a:pt x="28788" y="35524"/>
                </a:lnTo>
                <a:lnTo>
                  <a:pt x="23987" y="37444"/>
                </a:lnTo>
                <a:lnTo>
                  <a:pt x="19187" y="39364"/>
                </a:lnTo>
                <a:lnTo>
                  <a:pt x="15346" y="41285"/>
                </a:lnTo>
                <a:lnTo>
                  <a:pt x="11506" y="44165"/>
                </a:lnTo>
                <a:lnTo>
                  <a:pt x="8625" y="48005"/>
                </a:lnTo>
                <a:lnTo>
                  <a:pt x="5745" y="51846"/>
                </a:lnTo>
                <a:lnTo>
                  <a:pt x="3840" y="56647"/>
                </a:lnTo>
                <a:lnTo>
                  <a:pt x="1905" y="62407"/>
                </a:lnTo>
                <a:lnTo>
                  <a:pt x="960" y="68168"/>
                </a:lnTo>
                <a:lnTo>
                  <a:pt x="0" y="73929"/>
                </a:lnTo>
                <a:lnTo>
                  <a:pt x="0" y="87370"/>
                </a:lnTo>
                <a:lnTo>
                  <a:pt x="960" y="93131"/>
                </a:lnTo>
                <a:lnTo>
                  <a:pt x="1905" y="97917"/>
                </a:lnTo>
                <a:lnTo>
                  <a:pt x="2865" y="103677"/>
                </a:lnTo>
                <a:lnTo>
                  <a:pt x="4785" y="107518"/>
                </a:lnTo>
                <a:lnTo>
                  <a:pt x="7680" y="111358"/>
                </a:lnTo>
                <a:lnTo>
                  <a:pt x="10561" y="115199"/>
                </a:lnTo>
                <a:lnTo>
                  <a:pt x="13426" y="119039"/>
                </a:lnTo>
                <a:lnTo>
                  <a:pt x="17266" y="120959"/>
                </a:lnTo>
                <a:lnTo>
                  <a:pt x="22067" y="123840"/>
                </a:lnTo>
                <a:lnTo>
                  <a:pt x="23027" y="89291"/>
                </a:lnTo>
                <a:lnTo>
                  <a:pt x="23027" y="73929"/>
                </a:lnTo>
                <a:lnTo>
                  <a:pt x="23987" y="71048"/>
                </a:lnTo>
                <a:lnTo>
                  <a:pt x="23987" y="68168"/>
                </a:lnTo>
                <a:lnTo>
                  <a:pt x="24947" y="65288"/>
                </a:lnTo>
                <a:lnTo>
                  <a:pt x="25907" y="62407"/>
                </a:lnTo>
                <a:lnTo>
                  <a:pt x="27828" y="60487"/>
                </a:lnTo>
                <a:lnTo>
                  <a:pt x="29748" y="58567"/>
                </a:lnTo>
                <a:lnTo>
                  <a:pt x="31668" y="56647"/>
                </a:lnTo>
                <a:lnTo>
                  <a:pt x="33588" y="55686"/>
                </a:lnTo>
                <a:lnTo>
                  <a:pt x="36469" y="54726"/>
                </a:lnTo>
                <a:lnTo>
                  <a:pt x="42230" y="54726"/>
                </a:lnTo>
                <a:lnTo>
                  <a:pt x="45110" y="55686"/>
                </a:lnTo>
                <a:lnTo>
                  <a:pt x="47990" y="57607"/>
                </a:lnTo>
                <a:lnTo>
                  <a:pt x="50871" y="60487"/>
                </a:lnTo>
                <a:lnTo>
                  <a:pt x="53751" y="63367"/>
                </a:lnTo>
                <a:lnTo>
                  <a:pt x="57591" y="67208"/>
                </a:lnTo>
                <a:lnTo>
                  <a:pt x="57591" y="93131"/>
                </a:lnTo>
                <a:lnTo>
                  <a:pt x="54711" y="95051"/>
                </a:lnTo>
                <a:lnTo>
                  <a:pt x="53751" y="97917"/>
                </a:lnTo>
                <a:lnTo>
                  <a:pt x="51831" y="98892"/>
                </a:lnTo>
                <a:lnTo>
                  <a:pt x="49911" y="100797"/>
                </a:lnTo>
                <a:lnTo>
                  <a:pt x="48950" y="101757"/>
                </a:lnTo>
                <a:lnTo>
                  <a:pt x="47030" y="102732"/>
                </a:lnTo>
                <a:lnTo>
                  <a:pt x="46070" y="103677"/>
                </a:lnTo>
                <a:lnTo>
                  <a:pt x="44150" y="104637"/>
                </a:lnTo>
                <a:lnTo>
                  <a:pt x="43190" y="105597"/>
                </a:lnTo>
                <a:lnTo>
                  <a:pt x="35509" y="105597"/>
                </a:lnTo>
                <a:lnTo>
                  <a:pt x="32628" y="104637"/>
                </a:lnTo>
                <a:lnTo>
                  <a:pt x="30708" y="103677"/>
                </a:lnTo>
                <a:lnTo>
                  <a:pt x="28788" y="101757"/>
                </a:lnTo>
                <a:lnTo>
                  <a:pt x="32628" y="124800"/>
                </a:lnTo>
                <a:lnTo>
                  <a:pt x="38389" y="124800"/>
                </a:lnTo>
                <a:lnTo>
                  <a:pt x="43190" y="122880"/>
                </a:lnTo>
                <a:lnTo>
                  <a:pt x="47990" y="120959"/>
                </a:lnTo>
                <a:lnTo>
                  <a:pt x="51831" y="118079"/>
                </a:lnTo>
                <a:lnTo>
                  <a:pt x="56631" y="115199"/>
                </a:lnTo>
                <a:lnTo>
                  <a:pt x="60472" y="110413"/>
                </a:lnTo>
                <a:lnTo>
                  <a:pt x="60472" y="120959"/>
                </a:lnTo>
                <a:lnTo>
                  <a:pt x="61432" y="121920"/>
                </a:lnTo>
                <a:lnTo>
                  <a:pt x="62392" y="121920"/>
                </a:lnTo>
                <a:lnTo>
                  <a:pt x="63352" y="122880"/>
                </a:lnTo>
                <a:lnTo>
                  <a:pt x="65272" y="12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5" name="object 385"/>
          <p:cNvSpPr/>
          <p:nvPr/>
        </p:nvSpPr>
        <p:spPr>
          <a:xfrm>
            <a:off x="2879186" y="2584978"/>
            <a:ext cx="10561" cy="35509"/>
          </a:xfrm>
          <a:custGeom>
            <a:avLst/>
            <a:gdLst/>
            <a:ahLst/>
            <a:cxnLst/>
            <a:rect l="l" t="t" r="r" b="b"/>
            <a:pathLst>
              <a:path w="10561" h="35509">
                <a:moveTo>
                  <a:pt x="4800" y="10561"/>
                </a:moveTo>
                <a:lnTo>
                  <a:pt x="3840" y="8625"/>
                </a:lnTo>
                <a:lnTo>
                  <a:pt x="2880" y="5760"/>
                </a:lnTo>
                <a:lnTo>
                  <a:pt x="1920" y="2880"/>
                </a:lnTo>
                <a:lnTo>
                  <a:pt x="960" y="0"/>
                </a:lnTo>
                <a:lnTo>
                  <a:pt x="0" y="34549"/>
                </a:lnTo>
                <a:lnTo>
                  <a:pt x="4800" y="35509"/>
                </a:lnTo>
                <a:lnTo>
                  <a:pt x="10561" y="35509"/>
                </a:lnTo>
                <a:lnTo>
                  <a:pt x="6720" y="12466"/>
                </a:lnTo>
                <a:lnTo>
                  <a:pt x="4800" y="105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6" name="object 386"/>
          <p:cNvSpPr/>
          <p:nvPr/>
        </p:nvSpPr>
        <p:spPr>
          <a:xfrm>
            <a:off x="2954060" y="2535052"/>
            <a:ext cx="73929" cy="85435"/>
          </a:xfrm>
          <a:custGeom>
            <a:avLst/>
            <a:gdLst/>
            <a:ahLst/>
            <a:cxnLst/>
            <a:rect l="l" t="t" r="r" b="b"/>
            <a:pathLst>
              <a:path w="73929" h="85435">
                <a:moveTo>
                  <a:pt x="975" y="55686"/>
                </a:moveTo>
                <a:lnTo>
                  <a:pt x="2880" y="60487"/>
                </a:lnTo>
                <a:lnTo>
                  <a:pt x="4815" y="66233"/>
                </a:lnTo>
                <a:lnTo>
                  <a:pt x="6720" y="71048"/>
                </a:lnTo>
                <a:lnTo>
                  <a:pt x="10561" y="74874"/>
                </a:lnTo>
                <a:lnTo>
                  <a:pt x="14401" y="77769"/>
                </a:lnTo>
                <a:lnTo>
                  <a:pt x="18242" y="80634"/>
                </a:lnTo>
                <a:lnTo>
                  <a:pt x="24002" y="82555"/>
                </a:lnTo>
                <a:lnTo>
                  <a:pt x="28803" y="84475"/>
                </a:lnTo>
                <a:lnTo>
                  <a:pt x="35524" y="85435"/>
                </a:lnTo>
                <a:lnTo>
                  <a:pt x="46085" y="85435"/>
                </a:lnTo>
                <a:lnTo>
                  <a:pt x="49926" y="84475"/>
                </a:lnTo>
                <a:lnTo>
                  <a:pt x="52806" y="84475"/>
                </a:lnTo>
                <a:lnTo>
                  <a:pt x="56647" y="83515"/>
                </a:lnTo>
                <a:lnTo>
                  <a:pt x="59527" y="83515"/>
                </a:lnTo>
                <a:lnTo>
                  <a:pt x="62407" y="82555"/>
                </a:lnTo>
                <a:lnTo>
                  <a:pt x="65288" y="81594"/>
                </a:lnTo>
                <a:lnTo>
                  <a:pt x="67208" y="81594"/>
                </a:lnTo>
                <a:lnTo>
                  <a:pt x="69128" y="80634"/>
                </a:lnTo>
                <a:lnTo>
                  <a:pt x="70088" y="79674"/>
                </a:lnTo>
                <a:lnTo>
                  <a:pt x="71048" y="79674"/>
                </a:lnTo>
                <a:lnTo>
                  <a:pt x="72008" y="78714"/>
                </a:lnTo>
                <a:lnTo>
                  <a:pt x="72969" y="77769"/>
                </a:lnTo>
                <a:lnTo>
                  <a:pt x="72969" y="75834"/>
                </a:lnTo>
                <a:lnTo>
                  <a:pt x="73929" y="74874"/>
                </a:lnTo>
                <a:lnTo>
                  <a:pt x="73929" y="67208"/>
                </a:lnTo>
                <a:lnTo>
                  <a:pt x="72969" y="65272"/>
                </a:lnTo>
                <a:lnTo>
                  <a:pt x="72969" y="63367"/>
                </a:lnTo>
                <a:lnTo>
                  <a:pt x="69128" y="63367"/>
                </a:lnTo>
                <a:lnTo>
                  <a:pt x="67208" y="64312"/>
                </a:lnTo>
                <a:lnTo>
                  <a:pt x="66248" y="64312"/>
                </a:lnTo>
                <a:lnTo>
                  <a:pt x="64328" y="65272"/>
                </a:lnTo>
                <a:lnTo>
                  <a:pt x="62407" y="66233"/>
                </a:lnTo>
                <a:lnTo>
                  <a:pt x="59527" y="66233"/>
                </a:lnTo>
                <a:lnTo>
                  <a:pt x="57607" y="67208"/>
                </a:lnTo>
                <a:lnTo>
                  <a:pt x="54726" y="67208"/>
                </a:lnTo>
                <a:lnTo>
                  <a:pt x="51846" y="68153"/>
                </a:lnTo>
                <a:lnTo>
                  <a:pt x="37444" y="68153"/>
                </a:lnTo>
                <a:lnTo>
                  <a:pt x="34564" y="67208"/>
                </a:lnTo>
                <a:lnTo>
                  <a:pt x="31683" y="66233"/>
                </a:lnTo>
                <a:lnTo>
                  <a:pt x="29763" y="64312"/>
                </a:lnTo>
                <a:lnTo>
                  <a:pt x="27843" y="62392"/>
                </a:lnTo>
                <a:lnTo>
                  <a:pt x="25923" y="60487"/>
                </a:lnTo>
                <a:lnTo>
                  <a:pt x="24963" y="58552"/>
                </a:lnTo>
                <a:lnTo>
                  <a:pt x="24002" y="55686"/>
                </a:lnTo>
                <a:lnTo>
                  <a:pt x="23042" y="52806"/>
                </a:lnTo>
                <a:lnTo>
                  <a:pt x="23042" y="0"/>
                </a:lnTo>
                <a:lnTo>
                  <a:pt x="18242" y="1920"/>
                </a:lnTo>
                <a:lnTo>
                  <a:pt x="14401" y="4800"/>
                </a:lnTo>
                <a:lnTo>
                  <a:pt x="10561" y="8641"/>
                </a:lnTo>
                <a:lnTo>
                  <a:pt x="7680" y="12481"/>
                </a:lnTo>
                <a:lnTo>
                  <a:pt x="4815" y="17282"/>
                </a:lnTo>
                <a:lnTo>
                  <a:pt x="2880" y="23042"/>
                </a:lnTo>
                <a:lnTo>
                  <a:pt x="975" y="28803"/>
                </a:lnTo>
                <a:lnTo>
                  <a:pt x="0" y="34564"/>
                </a:lnTo>
                <a:lnTo>
                  <a:pt x="0" y="48966"/>
                </a:lnTo>
                <a:lnTo>
                  <a:pt x="975" y="5568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7" name="object 387"/>
          <p:cNvSpPr/>
          <p:nvPr/>
        </p:nvSpPr>
        <p:spPr>
          <a:xfrm>
            <a:off x="2977103" y="2531211"/>
            <a:ext cx="54726" cy="49926"/>
          </a:xfrm>
          <a:custGeom>
            <a:avLst/>
            <a:gdLst/>
            <a:ahLst/>
            <a:cxnLst/>
            <a:rect l="l" t="t" r="r" b="b"/>
            <a:pathLst>
              <a:path w="54726" h="49926">
                <a:moveTo>
                  <a:pt x="48966" y="14401"/>
                </a:moveTo>
                <a:lnTo>
                  <a:pt x="45125" y="11521"/>
                </a:lnTo>
                <a:lnTo>
                  <a:pt x="42245" y="7680"/>
                </a:lnTo>
                <a:lnTo>
                  <a:pt x="38404" y="5760"/>
                </a:lnTo>
                <a:lnTo>
                  <a:pt x="33604" y="3840"/>
                </a:lnTo>
                <a:lnTo>
                  <a:pt x="29763" y="960"/>
                </a:lnTo>
                <a:lnTo>
                  <a:pt x="24002" y="0"/>
                </a:lnTo>
                <a:lnTo>
                  <a:pt x="10561" y="0"/>
                </a:lnTo>
                <a:lnTo>
                  <a:pt x="4800" y="1920"/>
                </a:lnTo>
                <a:lnTo>
                  <a:pt x="0" y="3840"/>
                </a:lnTo>
                <a:lnTo>
                  <a:pt x="0" y="33604"/>
                </a:lnTo>
                <a:lnTo>
                  <a:pt x="0" y="30723"/>
                </a:lnTo>
                <a:lnTo>
                  <a:pt x="960" y="28803"/>
                </a:lnTo>
                <a:lnTo>
                  <a:pt x="1920" y="25923"/>
                </a:lnTo>
                <a:lnTo>
                  <a:pt x="2880" y="24002"/>
                </a:lnTo>
                <a:lnTo>
                  <a:pt x="3840" y="22082"/>
                </a:lnTo>
                <a:lnTo>
                  <a:pt x="5760" y="20162"/>
                </a:lnTo>
                <a:lnTo>
                  <a:pt x="7680" y="19202"/>
                </a:lnTo>
                <a:lnTo>
                  <a:pt x="9601" y="17282"/>
                </a:lnTo>
                <a:lnTo>
                  <a:pt x="11521" y="16322"/>
                </a:lnTo>
                <a:lnTo>
                  <a:pt x="22082" y="16322"/>
                </a:lnTo>
                <a:lnTo>
                  <a:pt x="25923" y="18242"/>
                </a:lnTo>
                <a:lnTo>
                  <a:pt x="28803" y="21122"/>
                </a:lnTo>
                <a:lnTo>
                  <a:pt x="31683" y="24963"/>
                </a:lnTo>
                <a:lnTo>
                  <a:pt x="32644" y="29763"/>
                </a:lnTo>
                <a:lnTo>
                  <a:pt x="32644" y="36484"/>
                </a:lnTo>
                <a:lnTo>
                  <a:pt x="0" y="36484"/>
                </a:lnTo>
                <a:lnTo>
                  <a:pt x="0" y="49926"/>
                </a:lnTo>
                <a:lnTo>
                  <a:pt x="50886" y="49926"/>
                </a:lnTo>
                <a:lnTo>
                  <a:pt x="52806" y="48005"/>
                </a:lnTo>
                <a:lnTo>
                  <a:pt x="53766" y="47045"/>
                </a:lnTo>
                <a:lnTo>
                  <a:pt x="54726" y="45125"/>
                </a:lnTo>
                <a:lnTo>
                  <a:pt x="54726" y="33604"/>
                </a:lnTo>
                <a:lnTo>
                  <a:pt x="53766" y="27843"/>
                </a:lnTo>
                <a:lnTo>
                  <a:pt x="51846" y="24002"/>
                </a:lnTo>
                <a:lnTo>
                  <a:pt x="50886" y="19202"/>
                </a:lnTo>
                <a:lnTo>
                  <a:pt x="48966" y="144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8" name="object 388"/>
          <p:cNvSpPr/>
          <p:nvPr/>
        </p:nvSpPr>
        <p:spPr>
          <a:xfrm>
            <a:off x="3039511" y="2533131"/>
            <a:ext cx="81594" cy="85435"/>
          </a:xfrm>
          <a:custGeom>
            <a:avLst/>
            <a:gdLst/>
            <a:ahLst/>
            <a:cxnLst/>
            <a:rect l="l" t="t" r="r" b="b"/>
            <a:pathLst>
              <a:path w="81594" h="85435">
                <a:moveTo>
                  <a:pt x="23027" y="2880"/>
                </a:moveTo>
                <a:lnTo>
                  <a:pt x="22067" y="2880"/>
                </a:lnTo>
                <a:lnTo>
                  <a:pt x="22067" y="1920"/>
                </a:lnTo>
                <a:lnTo>
                  <a:pt x="21122" y="960"/>
                </a:lnTo>
                <a:lnTo>
                  <a:pt x="19187" y="960"/>
                </a:lnTo>
                <a:lnTo>
                  <a:pt x="18227" y="0"/>
                </a:lnTo>
                <a:lnTo>
                  <a:pt x="3840" y="0"/>
                </a:lnTo>
                <a:lnTo>
                  <a:pt x="2880" y="960"/>
                </a:lnTo>
                <a:lnTo>
                  <a:pt x="944" y="960"/>
                </a:lnTo>
                <a:lnTo>
                  <a:pt x="944" y="1920"/>
                </a:lnTo>
                <a:lnTo>
                  <a:pt x="0" y="1920"/>
                </a:lnTo>
                <a:lnTo>
                  <a:pt x="0" y="7680"/>
                </a:lnTo>
                <a:lnTo>
                  <a:pt x="944" y="8641"/>
                </a:lnTo>
                <a:lnTo>
                  <a:pt x="944" y="9601"/>
                </a:lnTo>
                <a:lnTo>
                  <a:pt x="24947" y="80634"/>
                </a:lnTo>
                <a:lnTo>
                  <a:pt x="24947" y="82555"/>
                </a:lnTo>
                <a:lnTo>
                  <a:pt x="25907" y="83515"/>
                </a:lnTo>
                <a:lnTo>
                  <a:pt x="26868" y="84475"/>
                </a:lnTo>
                <a:lnTo>
                  <a:pt x="29748" y="84475"/>
                </a:lnTo>
                <a:lnTo>
                  <a:pt x="30708" y="85435"/>
                </a:lnTo>
                <a:lnTo>
                  <a:pt x="51831" y="85435"/>
                </a:lnTo>
                <a:lnTo>
                  <a:pt x="52791" y="84475"/>
                </a:lnTo>
                <a:lnTo>
                  <a:pt x="53751" y="84475"/>
                </a:lnTo>
                <a:lnTo>
                  <a:pt x="54711" y="83515"/>
                </a:lnTo>
                <a:lnTo>
                  <a:pt x="55671" y="83515"/>
                </a:lnTo>
                <a:lnTo>
                  <a:pt x="55671" y="82555"/>
                </a:lnTo>
                <a:lnTo>
                  <a:pt x="56631" y="81594"/>
                </a:lnTo>
                <a:lnTo>
                  <a:pt x="56631" y="80634"/>
                </a:lnTo>
                <a:lnTo>
                  <a:pt x="80634" y="9601"/>
                </a:lnTo>
                <a:lnTo>
                  <a:pt x="80634" y="6720"/>
                </a:lnTo>
                <a:lnTo>
                  <a:pt x="81594" y="6720"/>
                </a:lnTo>
                <a:lnTo>
                  <a:pt x="81594" y="1920"/>
                </a:lnTo>
                <a:lnTo>
                  <a:pt x="80634" y="1920"/>
                </a:lnTo>
                <a:lnTo>
                  <a:pt x="79674" y="960"/>
                </a:lnTo>
                <a:lnTo>
                  <a:pt x="78714" y="0"/>
                </a:lnTo>
                <a:lnTo>
                  <a:pt x="64312" y="0"/>
                </a:lnTo>
                <a:lnTo>
                  <a:pt x="63352" y="960"/>
                </a:lnTo>
                <a:lnTo>
                  <a:pt x="61432" y="960"/>
                </a:lnTo>
                <a:lnTo>
                  <a:pt x="60472" y="1920"/>
                </a:lnTo>
                <a:lnTo>
                  <a:pt x="59512" y="2880"/>
                </a:lnTo>
                <a:lnTo>
                  <a:pt x="59512" y="3840"/>
                </a:lnTo>
                <a:lnTo>
                  <a:pt x="42230" y="61447"/>
                </a:lnTo>
                <a:lnTo>
                  <a:pt x="41269" y="63352"/>
                </a:lnTo>
                <a:lnTo>
                  <a:pt x="40309" y="61447"/>
                </a:lnTo>
                <a:lnTo>
                  <a:pt x="23027" y="3840"/>
                </a:lnTo>
                <a:lnTo>
                  <a:pt x="23027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9" name="object 389"/>
          <p:cNvSpPr/>
          <p:nvPr/>
        </p:nvSpPr>
        <p:spPr>
          <a:xfrm>
            <a:off x="3127827" y="2531211"/>
            <a:ext cx="76794" cy="89275"/>
          </a:xfrm>
          <a:custGeom>
            <a:avLst/>
            <a:gdLst/>
            <a:ahLst/>
            <a:cxnLst/>
            <a:rect l="l" t="t" r="r" b="b"/>
            <a:pathLst>
              <a:path w="76794" h="89275">
                <a:moveTo>
                  <a:pt x="73913" y="49926"/>
                </a:moveTo>
                <a:lnTo>
                  <a:pt x="74874" y="48005"/>
                </a:lnTo>
                <a:lnTo>
                  <a:pt x="75834" y="47045"/>
                </a:lnTo>
                <a:lnTo>
                  <a:pt x="76794" y="45125"/>
                </a:lnTo>
                <a:lnTo>
                  <a:pt x="76794" y="33604"/>
                </a:lnTo>
                <a:lnTo>
                  <a:pt x="75834" y="27843"/>
                </a:lnTo>
                <a:lnTo>
                  <a:pt x="74874" y="24002"/>
                </a:lnTo>
                <a:lnTo>
                  <a:pt x="72953" y="19202"/>
                </a:lnTo>
                <a:lnTo>
                  <a:pt x="71033" y="14401"/>
                </a:lnTo>
                <a:lnTo>
                  <a:pt x="68153" y="11521"/>
                </a:lnTo>
                <a:lnTo>
                  <a:pt x="65272" y="7680"/>
                </a:lnTo>
                <a:lnTo>
                  <a:pt x="61432" y="5760"/>
                </a:lnTo>
                <a:lnTo>
                  <a:pt x="56631" y="3840"/>
                </a:lnTo>
                <a:lnTo>
                  <a:pt x="51831" y="960"/>
                </a:lnTo>
                <a:lnTo>
                  <a:pt x="46070" y="0"/>
                </a:lnTo>
                <a:lnTo>
                  <a:pt x="39349" y="0"/>
                </a:lnTo>
                <a:lnTo>
                  <a:pt x="36469" y="16322"/>
                </a:lnTo>
                <a:lnTo>
                  <a:pt x="45110" y="16322"/>
                </a:lnTo>
                <a:lnTo>
                  <a:pt x="48950" y="18242"/>
                </a:lnTo>
                <a:lnTo>
                  <a:pt x="51831" y="21122"/>
                </a:lnTo>
                <a:lnTo>
                  <a:pt x="54711" y="24963"/>
                </a:lnTo>
                <a:lnTo>
                  <a:pt x="55671" y="29763"/>
                </a:lnTo>
                <a:lnTo>
                  <a:pt x="55671" y="36484"/>
                </a:lnTo>
                <a:lnTo>
                  <a:pt x="22067" y="36484"/>
                </a:lnTo>
                <a:lnTo>
                  <a:pt x="22067" y="33604"/>
                </a:lnTo>
                <a:lnTo>
                  <a:pt x="23042" y="30723"/>
                </a:lnTo>
                <a:lnTo>
                  <a:pt x="23042" y="28803"/>
                </a:lnTo>
                <a:lnTo>
                  <a:pt x="24002" y="25923"/>
                </a:lnTo>
                <a:lnTo>
                  <a:pt x="23042" y="3840"/>
                </a:lnTo>
                <a:lnTo>
                  <a:pt x="18227" y="5760"/>
                </a:lnTo>
                <a:lnTo>
                  <a:pt x="13441" y="8641"/>
                </a:lnTo>
                <a:lnTo>
                  <a:pt x="10546" y="12481"/>
                </a:lnTo>
                <a:lnTo>
                  <a:pt x="6720" y="16322"/>
                </a:lnTo>
                <a:lnTo>
                  <a:pt x="3840" y="21122"/>
                </a:lnTo>
                <a:lnTo>
                  <a:pt x="1920" y="26883"/>
                </a:lnTo>
                <a:lnTo>
                  <a:pt x="960" y="32644"/>
                </a:lnTo>
                <a:lnTo>
                  <a:pt x="0" y="38404"/>
                </a:lnTo>
                <a:lnTo>
                  <a:pt x="0" y="52806"/>
                </a:lnTo>
                <a:lnTo>
                  <a:pt x="960" y="59527"/>
                </a:lnTo>
                <a:lnTo>
                  <a:pt x="1920" y="64328"/>
                </a:lnTo>
                <a:lnTo>
                  <a:pt x="3840" y="70073"/>
                </a:lnTo>
                <a:lnTo>
                  <a:pt x="6720" y="74889"/>
                </a:lnTo>
                <a:lnTo>
                  <a:pt x="10546" y="78714"/>
                </a:lnTo>
                <a:lnTo>
                  <a:pt x="13441" y="81610"/>
                </a:lnTo>
                <a:lnTo>
                  <a:pt x="18227" y="84475"/>
                </a:lnTo>
                <a:lnTo>
                  <a:pt x="23042" y="86395"/>
                </a:lnTo>
                <a:lnTo>
                  <a:pt x="28788" y="88315"/>
                </a:lnTo>
                <a:lnTo>
                  <a:pt x="34549" y="89275"/>
                </a:lnTo>
                <a:lnTo>
                  <a:pt x="45110" y="89275"/>
                </a:lnTo>
                <a:lnTo>
                  <a:pt x="48950" y="88315"/>
                </a:lnTo>
                <a:lnTo>
                  <a:pt x="52791" y="88315"/>
                </a:lnTo>
                <a:lnTo>
                  <a:pt x="55671" y="87355"/>
                </a:lnTo>
                <a:lnTo>
                  <a:pt x="59512" y="87355"/>
                </a:lnTo>
                <a:lnTo>
                  <a:pt x="61432" y="86395"/>
                </a:lnTo>
                <a:lnTo>
                  <a:pt x="64312" y="85435"/>
                </a:lnTo>
                <a:lnTo>
                  <a:pt x="66233" y="85435"/>
                </a:lnTo>
                <a:lnTo>
                  <a:pt x="68153" y="84475"/>
                </a:lnTo>
                <a:lnTo>
                  <a:pt x="70073" y="83515"/>
                </a:lnTo>
                <a:lnTo>
                  <a:pt x="71033" y="83515"/>
                </a:lnTo>
                <a:lnTo>
                  <a:pt x="71033" y="82555"/>
                </a:lnTo>
                <a:lnTo>
                  <a:pt x="71993" y="82555"/>
                </a:lnTo>
                <a:lnTo>
                  <a:pt x="71993" y="81610"/>
                </a:lnTo>
                <a:lnTo>
                  <a:pt x="72953" y="80634"/>
                </a:lnTo>
                <a:lnTo>
                  <a:pt x="72953" y="68153"/>
                </a:lnTo>
                <a:lnTo>
                  <a:pt x="71993" y="68153"/>
                </a:lnTo>
                <a:lnTo>
                  <a:pt x="71993" y="67208"/>
                </a:lnTo>
                <a:lnTo>
                  <a:pt x="68153" y="67208"/>
                </a:lnTo>
                <a:lnTo>
                  <a:pt x="67193" y="68153"/>
                </a:lnTo>
                <a:lnTo>
                  <a:pt x="65272" y="68153"/>
                </a:lnTo>
                <a:lnTo>
                  <a:pt x="63352" y="69113"/>
                </a:lnTo>
                <a:lnTo>
                  <a:pt x="61432" y="70073"/>
                </a:lnTo>
                <a:lnTo>
                  <a:pt x="59512" y="70073"/>
                </a:lnTo>
                <a:lnTo>
                  <a:pt x="56631" y="71048"/>
                </a:lnTo>
                <a:lnTo>
                  <a:pt x="53751" y="71048"/>
                </a:lnTo>
                <a:lnTo>
                  <a:pt x="50871" y="71993"/>
                </a:lnTo>
                <a:lnTo>
                  <a:pt x="36469" y="71993"/>
                </a:lnTo>
                <a:lnTo>
                  <a:pt x="33588" y="71048"/>
                </a:lnTo>
                <a:lnTo>
                  <a:pt x="30723" y="70073"/>
                </a:lnTo>
                <a:lnTo>
                  <a:pt x="28788" y="68153"/>
                </a:lnTo>
                <a:lnTo>
                  <a:pt x="26883" y="66233"/>
                </a:lnTo>
                <a:lnTo>
                  <a:pt x="24947" y="64328"/>
                </a:lnTo>
                <a:lnTo>
                  <a:pt x="24002" y="62392"/>
                </a:lnTo>
                <a:lnTo>
                  <a:pt x="23042" y="59527"/>
                </a:lnTo>
                <a:lnTo>
                  <a:pt x="22067" y="56647"/>
                </a:lnTo>
                <a:lnTo>
                  <a:pt x="22067" y="49926"/>
                </a:lnTo>
                <a:lnTo>
                  <a:pt x="73913" y="4992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0" name="object 390"/>
          <p:cNvSpPr/>
          <p:nvPr/>
        </p:nvSpPr>
        <p:spPr>
          <a:xfrm>
            <a:off x="3150869" y="2531211"/>
            <a:ext cx="16306" cy="25923"/>
          </a:xfrm>
          <a:custGeom>
            <a:avLst/>
            <a:gdLst/>
            <a:ahLst/>
            <a:cxnLst/>
            <a:rect l="l" t="t" r="r" b="b"/>
            <a:pathLst>
              <a:path w="16306" h="25923">
                <a:moveTo>
                  <a:pt x="10546" y="0"/>
                </a:moveTo>
                <a:lnTo>
                  <a:pt x="4785" y="1920"/>
                </a:lnTo>
                <a:lnTo>
                  <a:pt x="0" y="3840"/>
                </a:lnTo>
                <a:lnTo>
                  <a:pt x="960" y="25923"/>
                </a:lnTo>
                <a:lnTo>
                  <a:pt x="1905" y="24002"/>
                </a:lnTo>
                <a:lnTo>
                  <a:pt x="3840" y="22082"/>
                </a:lnTo>
                <a:lnTo>
                  <a:pt x="4785" y="20162"/>
                </a:lnTo>
                <a:lnTo>
                  <a:pt x="6705" y="19202"/>
                </a:lnTo>
                <a:lnTo>
                  <a:pt x="8625" y="17282"/>
                </a:lnTo>
                <a:lnTo>
                  <a:pt x="10546" y="16322"/>
                </a:lnTo>
                <a:lnTo>
                  <a:pt x="13426" y="16322"/>
                </a:lnTo>
                <a:lnTo>
                  <a:pt x="16306" y="0"/>
                </a:lnTo>
                <a:lnTo>
                  <a:pt x="10546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1" name="object 391"/>
          <p:cNvSpPr/>
          <p:nvPr/>
        </p:nvSpPr>
        <p:spPr>
          <a:xfrm>
            <a:off x="3222863" y="2495687"/>
            <a:ext cx="22082" cy="122880"/>
          </a:xfrm>
          <a:custGeom>
            <a:avLst/>
            <a:gdLst/>
            <a:ahLst/>
            <a:cxnLst/>
            <a:rect l="l" t="t" r="r" b="b"/>
            <a:pathLst>
              <a:path w="22082" h="122880">
                <a:moveTo>
                  <a:pt x="22082" y="119039"/>
                </a:moveTo>
                <a:lnTo>
                  <a:pt x="22082" y="2880"/>
                </a:lnTo>
                <a:lnTo>
                  <a:pt x="21107" y="1935"/>
                </a:lnTo>
                <a:lnTo>
                  <a:pt x="20147" y="975"/>
                </a:lnTo>
                <a:lnTo>
                  <a:pt x="19202" y="975"/>
                </a:lnTo>
                <a:lnTo>
                  <a:pt x="17266" y="0"/>
                </a:lnTo>
                <a:lnTo>
                  <a:pt x="3840" y="0"/>
                </a:lnTo>
                <a:lnTo>
                  <a:pt x="2880" y="975"/>
                </a:lnTo>
                <a:lnTo>
                  <a:pt x="960" y="975"/>
                </a:lnTo>
                <a:lnTo>
                  <a:pt x="960" y="1935"/>
                </a:lnTo>
                <a:lnTo>
                  <a:pt x="0" y="1935"/>
                </a:lnTo>
                <a:lnTo>
                  <a:pt x="0" y="120959"/>
                </a:lnTo>
                <a:lnTo>
                  <a:pt x="960" y="121920"/>
                </a:lnTo>
                <a:lnTo>
                  <a:pt x="1920" y="121920"/>
                </a:lnTo>
                <a:lnTo>
                  <a:pt x="2880" y="122880"/>
                </a:lnTo>
                <a:lnTo>
                  <a:pt x="17266" y="122880"/>
                </a:lnTo>
                <a:lnTo>
                  <a:pt x="19202" y="121920"/>
                </a:lnTo>
                <a:lnTo>
                  <a:pt x="20147" y="121920"/>
                </a:lnTo>
                <a:lnTo>
                  <a:pt x="21107" y="120959"/>
                </a:lnTo>
                <a:lnTo>
                  <a:pt x="22082" y="120959"/>
                </a:lnTo>
                <a:lnTo>
                  <a:pt x="22082" y="11903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2" name="object 392"/>
          <p:cNvSpPr/>
          <p:nvPr/>
        </p:nvSpPr>
        <p:spPr>
          <a:xfrm>
            <a:off x="3285256" y="2583058"/>
            <a:ext cx="11521" cy="37429"/>
          </a:xfrm>
          <a:custGeom>
            <a:avLst/>
            <a:gdLst/>
            <a:ahLst/>
            <a:cxnLst/>
            <a:rect l="l" t="t" r="r" b="b"/>
            <a:pathLst>
              <a:path w="11521" h="37429">
                <a:moveTo>
                  <a:pt x="9601" y="17266"/>
                </a:moveTo>
                <a:lnTo>
                  <a:pt x="7680" y="16306"/>
                </a:lnTo>
                <a:lnTo>
                  <a:pt x="5760" y="14386"/>
                </a:lnTo>
                <a:lnTo>
                  <a:pt x="3840" y="11521"/>
                </a:lnTo>
                <a:lnTo>
                  <a:pt x="2880" y="9585"/>
                </a:lnTo>
                <a:lnTo>
                  <a:pt x="1920" y="6705"/>
                </a:lnTo>
                <a:lnTo>
                  <a:pt x="960" y="3840"/>
                </a:lnTo>
                <a:lnTo>
                  <a:pt x="0" y="0"/>
                </a:lnTo>
                <a:lnTo>
                  <a:pt x="0" y="34549"/>
                </a:lnTo>
                <a:lnTo>
                  <a:pt x="5760" y="36469"/>
                </a:lnTo>
                <a:lnTo>
                  <a:pt x="11521" y="37429"/>
                </a:lnTo>
                <a:lnTo>
                  <a:pt x="9601" y="1726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3" name="object 393"/>
          <p:cNvSpPr/>
          <p:nvPr/>
        </p:nvSpPr>
        <p:spPr>
          <a:xfrm>
            <a:off x="3262213" y="2531211"/>
            <a:ext cx="84490" cy="89275"/>
          </a:xfrm>
          <a:custGeom>
            <a:avLst/>
            <a:gdLst/>
            <a:ahLst/>
            <a:cxnLst/>
            <a:rect l="l" t="t" r="r" b="b"/>
            <a:pathLst>
              <a:path w="84490" h="89275">
                <a:moveTo>
                  <a:pt x="42245" y="71048"/>
                </a:moveTo>
                <a:lnTo>
                  <a:pt x="35524" y="71048"/>
                </a:lnTo>
                <a:lnTo>
                  <a:pt x="32644" y="69113"/>
                </a:lnTo>
                <a:lnTo>
                  <a:pt x="34564" y="89275"/>
                </a:lnTo>
                <a:lnTo>
                  <a:pt x="48966" y="89275"/>
                </a:lnTo>
                <a:lnTo>
                  <a:pt x="54726" y="88315"/>
                </a:lnTo>
                <a:lnTo>
                  <a:pt x="60487" y="85435"/>
                </a:lnTo>
                <a:lnTo>
                  <a:pt x="66248" y="83515"/>
                </a:lnTo>
                <a:lnTo>
                  <a:pt x="70088" y="80634"/>
                </a:lnTo>
                <a:lnTo>
                  <a:pt x="73929" y="76794"/>
                </a:lnTo>
                <a:lnTo>
                  <a:pt x="77769" y="71993"/>
                </a:lnTo>
                <a:lnTo>
                  <a:pt x="79674" y="68153"/>
                </a:lnTo>
                <a:lnTo>
                  <a:pt x="81610" y="62392"/>
                </a:lnTo>
                <a:lnTo>
                  <a:pt x="83515" y="56647"/>
                </a:lnTo>
                <a:lnTo>
                  <a:pt x="84490" y="50886"/>
                </a:lnTo>
                <a:lnTo>
                  <a:pt x="84490" y="36484"/>
                </a:lnTo>
                <a:lnTo>
                  <a:pt x="83515" y="30723"/>
                </a:lnTo>
                <a:lnTo>
                  <a:pt x="81610" y="24963"/>
                </a:lnTo>
                <a:lnTo>
                  <a:pt x="80650" y="20162"/>
                </a:lnTo>
                <a:lnTo>
                  <a:pt x="77769" y="15361"/>
                </a:lnTo>
                <a:lnTo>
                  <a:pt x="74889" y="11521"/>
                </a:lnTo>
                <a:lnTo>
                  <a:pt x="71048" y="7680"/>
                </a:lnTo>
                <a:lnTo>
                  <a:pt x="67208" y="4800"/>
                </a:lnTo>
                <a:lnTo>
                  <a:pt x="61447" y="3840"/>
                </a:lnTo>
                <a:lnTo>
                  <a:pt x="56647" y="960"/>
                </a:lnTo>
                <a:lnTo>
                  <a:pt x="49926" y="0"/>
                </a:lnTo>
                <a:lnTo>
                  <a:pt x="36484" y="0"/>
                </a:lnTo>
                <a:lnTo>
                  <a:pt x="29763" y="1920"/>
                </a:lnTo>
                <a:lnTo>
                  <a:pt x="24003" y="3840"/>
                </a:lnTo>
                <a:lnTo>
                  <a:pt x="19202" y="5760"/>
                </a:lnTo>
                <a:lnTo>
                  <a:pt x="14401" y="8641"/>
                </a:lnTo>
                <a:lnTo>
                  <a:pt x="10561" y="12481"/>
                </a:lnTo>
                <a:lnTo>
                  <a:pt x="7680" y="17282"/>
                </a:lnTo>
                <a:lnTo>
                  <a:pt x="4800" y="22082"/>
                </a:lnTo>
                <a:lnTo>
                  <a:pt x="2880" y="26883"/>
                </a:lnTo>
                <a:lnTo>
                  <a:pt x="975" y="32644"/>
                </a:lnTo>
                <a:lnTo>
                  <a:pt x="0" y="38404"/>
                </a:lnTo>
                <a:lnTo>
                  <a:pt x="0" y="52806"/>
                </a:lnTo>
                <a:lnTo>
                  <a:pt x="975" y="58552"/>
                </a:lnTo>
                <a:lnTo>
                  <a:pt x="2880" y="64328"/>
                </a:lnTo>
                <a:lnTo>
                  <a:pt x="4800" y="69113"/>
                </a:lnTo>
                <a:lnTo>
                  <a:pt x="6720" y="73913"/>
                </a:lnTo>
                <a:lnTo>
                  <a:pt x="10561" y="77754"/>
                </a:lnTo>
                <a:lnTo>
                  <a:pt x="13441" y="81610"/>
                </a:lnTo>
                <a:lnTo>
                  <a:pt x="18242" y="84475"/>
                </a:lnTo>
                <a:lnTo>
                  <a:pt x="23042" y="86395"/>
                </a:lnTo>
                <a:lnTo>
                  <a:pt x="23042" y="36484"/>
                </a:lnTo>
                <a:lnTo>
                  <a:pt x="24003" y="33604"/>
                </a:lnTo>
                <a:lnTo>
                  <a:pt x="24963" y="29763"/>
                </a:lnTo>
                <a:lnTo>
                  <a:pt x="25923" y="27843"/>
                </a:lnTo>
                <a:lnTo>
                  <a:pt x="27843" y="24963"/>
                </a:lnTo>
                <a:lnTo>
                  <a:pt x="29763" y="23042"/>
                </a:lnTo>
                <a:lnTo>
                  <a:pt x="31683" y="21122"/>
                </a:lnTo>
                <a:lnTo>
                  <a:pt x="33604" y="20162"/>
                </a:lnTo>
                <a:lnTo>
                  <a:pt x="36484" y="18242"/>
                </a:lnTo>
                <a:lnTo>
                  <a:pt x="48966" y="18242"/>
                </a:lnTo>
                <a:lnTo>
                  <a:pt x="51846" y="20162"/>
                </a:lnTo>
                <a:lnTo>
                  <a:pt x="53766" y="21122"/>
                </a:lnTo>
                <a:lnTo>
                  <a:pt x="56647" y="23042"/>
                </a:lnTo>
                <a:lnTo>
                  <a:pt x="57607" y="25923"/>
                </a:lnTo>
                <a:lnTo>
                  <a:pt x="59527" y="27843"/>
                </a:lnTo>
                <a:lnTo>
                  <a:pt x="60487" y="30723"/>
                </a:lnTo>
                <a:lnTo>
                  <a:pt x="60487" y="34564"/>
                </a:lnTo>
                <a:lnTo>
                  <a:pt x="61447" y="37444"/>
                </a:lnTo>
                <a:lnTo>
                  <a:pt x="61447" y="52806"/>
                </a:lnTo>
                <a:lnTo>
                  <a:pt x="60487" y="55686"/>
                </a:lnTo>
                <a:lnTo>
                  <a:pt x="59527" y="59527"/>
                </a:lnTo>
                <a:lnTo>
                  <a:pt x="58567" y="62392"/>
                </a:lnTo>
                <a:lnTo>
                  <a:pt x="56647" y="64328"/>
                </a:lnTo>
                <a:lnTo>
                  <a:pt x="55686" y="66233"/>
                </a:lnTo>
                <a:lnTo>
                  <a:pt x="53766" y="68153"/>
                </a:lnTo>
                <a:lnTo>
                  <a:pt x="50886" y="69113"/>
                </a:lnTo>
                <a:lnTo>
                  <a:pt x="48006" y="71048"/>
                </a:lnTo>
                <a:lnTo>
                  <a:pt x="42245" y="7104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4" name="object 394"/>
          <p:cNvSpPr/>
          <p:nvPr/>
        </p:nvSpPr>
        <p:spPr>
          <a:xfrm>
            <a:off x="3393734" y="2598420"/>
            <a:ext cx="7680" cy="20147"/>
          </a:xfrm>
          <a:custGeom>
            <a:avLst/>
            <a:gdLst/>
            <a:ahLst/>
            <a:cxnLst/>
            <a:rect l="l" t="t" r="r" b="b"/>
            <a:pathLst>
              <a:path w="7680" h="20147">
                <a:moveTo>
                  <a:pt x="0" y="17266"/>
                </a:moveTo>
                <a:lnTo>
                  <a:pt x="1920" y="18227"/>
                </a:lnTo>
                <a:lnTo>
                  <a:pt x="3840" y="19187"/>
                </a:lnTo>
                <a:lnTo>
                  <a:pt x="5760" y="20147"/>
                </a:lnTo>
                <a:lnTo>
                  <a:pt x="7680" y="2865"/>
                </a:lnTo>
                <a:lnTo>
                  <a:pt x="4800" y="1904"/>
                </a:lnTo>
                <a:lnTo>
                  <a:pt x="1920" y="0"/>
                </a:lnTo>
                <a:lnTo>
                  <a:pt x="0" y="1726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5" name="object 395"/>
          <p:cNvSpPr/>
          <p:nvPr/>
        </p:nvSpPr>
        <p:spPr>
          <a:xfrm>
            <a:off x="3363970" y="2531211"/>
            <a:ext cx="79674" cy="119039"/>
          </a:xfrm>
          <a:custGeom>
            <a:avLst/>
            <a:gdLst/>
            <a:ahLst/>
            <a:cxnLst/>
            <a:rect l="l" t="t" r="r" b="b"/>
            <a:pathLst>
              <a:path w="79674" h="119039">
                <a:moveTo>
                  <a:pt x="5760" y="1920"/>
                </a:moveTo>
                <a:lnTo>
                  <a:pt x="3840" y="1920"/>
                </a:lnTo>
                <a:lnTo>
                  <a:pt x="288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960" y="4800"/>
                </a:lnTo>
                <a:lnTo>
                  <a:pt x="0" y="4800"/>
                </a:lnTo>
                <a:lnTo>
                  <a:pt x="0" y="116159"/>
                </a:lnTo>
                <a:lnTo>
                  <a:pt x="960" y="116159"/>
                </a:lnTo>
                <a:lnTo>
                  <a:pt x="960" y="117119"/>
                </a:lnTo>
                <a:lnTo>
                  <a:pt x="1920" y="117119"/>
                </a:lnTo>
                <a:lnTo>
                  <a:pt x="2880" y="118079"/>
                </a:lnTo>
                <a:lnTo>
                  <a:pt x="4800" y="118079"/>
                </a:lnTo>
                <a:lnTo>
                  <a:pt x="5760" y="119039"/>
                </a:lnTo>
                <a:lnTo>
                  <a:pt x="17282" y="119039"/>
                </a:lnTo>
                <a:lnTo>
                  <a:pt x="18242" y="118079"/>
                </a:lnTo>
                <a:lnTo>
                  <a:pt x="20162" y="118079"/>
                </a:lnTo>
                <a:lnTo>
                  <a:pt x="21122" y="117119"/>
                </a:lnTo>
                <a:lnTo>
                  <a:pt x="22082" y="117119"/>
                </a:lnTo>
                <a:lnTo>
                  <a:pt x="22082" y="116159"/>
                </a:lnTo>
                <a:lnTo>
                  <a:pt x="23042" y="115199"/>
                </a:lnTo>
                <a:lnTo>
                  <a:pt x="23042" y="77754"/>
                </a:lnTo>
                <a:lnTo>
                  <a:pt x="24963" y="79674"/>
                </a:lnTo>
                <a:lnTo>
                  <a:pt x="25923" y="81610"/>
                </a:lnTo>
                <a:lnTo>
                  <a:pt x="27843" y="82555"/>
                </a:lnTo>
                <a:lnTo>
                  <a:pt x="29763" y="84475"/>
                </a:lnTo>
                <a:lnTo>
                  <a:pt x="31683" y="67208"/>
                </a:lnTo>
                <a:lnTo>
                  <a:pt x="28803" y="64328"/>
                </a:lnTo>
                <a:lnTo>
                  <a:pt x="25923" y="61432"/>
                </a:lnTo>
                <a:lnTo>
                  <a:pt x="23042" y="57607"/>
                </a:lnTo>
                <a:lnTo>
                  <a:pt x="23042" y="31683"/>
                </a:lnTo>
                <a:lnTo>
                  <a:pt x="24002" y="29763"/>
                </a:lnTo>
                <a:lnTo>
                  <a:pt x="25923" y="27843"/>
                </a:lnTo>
                <a:lnTo>
                  <a:pt x="27843" y="25923"/>
                </a:lnTo>
                <a:lnTo>
                  <a:pt x="29763" y="24963"/>
                </a:lnTo>
                <a:lnTo>
                  <a:pt x="30723" y="23042"/>
                </a:lnTo>
                <a:lnTo>
                  <a:pt x="32644" y="22082"/>
                </a:lnTo>
                <a:lnTo>
                  <a:pt x="33604" y="21122"/>
                </a:lnTo>
                <a:lnTo>
                  <a:pt x="35524" y="20162"/>
                </a:lnTo>
                <a:lnTo>
                  <a:pt x="36484" y="20162"/>
                </a:lnTo>
                <a:lnTo>
                  <a:pt x="38404" y="19202"/>
                </a:lnTo>
                <a:lnTo>
                  <a:pt x="44165" y="19202"/>
                </a:lnTo>
                <a:lnTo>
                  <a:pt x="46085" y="20162"/>
                </a:lnTo>
                <a:lnTo>
                  <a:pt x="48005" y="21122"/>
                </a:lnTo>
                <a:lnTo>
                  <a:pt x="50886" y="23042"/>
                </a:lnTo>
                <a:lnTo>
                  <a:pt x="51846" y="24963"/>
                </a:lnTo>
                <a:lnTo>
                  <a:pt x="52806" y="26883"/>
                </a:lnTo>
                <a:lnTo>
                  <a:pt x="54726" y="29763"/>
                </a:lnTo>
                <a:lnTo>
                  <a:pt x="55686" y="32644"/>
                </a:lnTo>
                <a:lnTo>
                  <a:pt x="55686" y="35524"/>
                </a:lnTo>
                <a:lnTo>
                  <a:pt x="56647" y="38404"/>
                </a:lnTo>
                <a:lnTo>
                  <a:pt x="56647" y="50886"/>
                </a:lnTo>
                <a:lnTo>
                  <a:pt x="55686" y="53766"/>
                </a:lnTo>
                <a:lnTo>
                  <a:pt x="54726" y="57607"/>
                </a:lnTo>
                <a:lnTo>
                  <a:pt x="53766" y="59527"/>
                </a:lnTo>
                <a:lnTo>
                  <a:pt x="52806" y="62392"/>
                </a:lnTo>
                <a:lnTo>
                  <a:pt x="51846" y="64328"/>
                </a:lnTo>
                <a:lnTo>
                  <a:pt x="49926" y="66233"/>
                </a:lnTo>
                <a:lnTo>
                  <a:pt x="48005" y="68153"/>
                </a:lnTo>
                <a:lnTo>
                  <a:pt x="46085" y="69113"/>
                </a:lnTo>
                <a:lnTo>
                  <a:pt x="43205" y="70073"/>
                </a:lnTo>
                <a:lnTo>
                  <a:pt x="37444" y="70073"/>
                </a:lnTo>
                <a:lnTo>
                  <a:pt x="35524" y="87355"/>
                </a:lnTo>
                <a:lnTo>
                  <a:pt x="37444" y="88315"/>
                </a:lnTo>
                <a:lnTo>
                  <a:pt x="39364" y="88315"/>
                </a:lnTo>
                <a:lnTo>
                  <a:pt x="41285" y="89275"/>
                </a:lnTo>
                <a:lnTo>
                  <a:pt x="50886" y="89275"/>
                </a:lnTo>
                <a:lnTo>
                  <a:pt x="55686" y="88315"/>
                </a:lnTo>
                <a:lnTo>
                  <a:pt x="60487" y="85435"/>
                </a:lnTo>
                <a:lnTo>
                  <a:pt x="64328" y="83515"/>
                </a:lnTo>
                <a:lnTo>
                  <a:pt x="68153" y="80634"/>
                </a:lnTo>
                <a:lnTo>
                  <a:pt x="71048" y="76794"/>
                </a:lnTo>
                <a:lnTo>
                  <a:pt x="73929" y="72953"/>
                </a:lnTo>
                <a:lnTo>
                  <a:pt x="75834" y="68153"/>
                </a:lnTo>
                <a:lnTo>
                  <a:pt x="77769" y="62392"/>
                </a:lnTo>
                <a:lnTo>
                  <a:pt x="78714" y="56647"/>
                </a:lnTo>
                <a:lnTo>
                  <a:pt x="79674" y="50886"/>
                </a:lnTo>
                <a:lnTo>
                  <a:pt x="79674" y="37444"/>
                </a:lnTo>
                <a:lnTo>
                  <a:pt x="78714" y="31683"/>
                </a:lnTo>
                <a:lnTo>
                  <a:pt x="77769" y="26883"/>
                </a:lnTo>
                <a:lnTo>
                  <a:pt x="76809" y="21122"/>
                </a:lnTo>
                <a:lnTo>
                  <a:pt x="74874" y="17282"/>
                </a:lnTo>
                <a:lnTo>
                  <a:pt x="71993" y="13441"/>
                </a:lnTo>
                <a:lnTo>
                  <a:pt x="70088" y="9601"/>
                </a:lnTo>
                <a:lnTo>
                  <a:pt x="66248" y="5760"/>
                </a:lnTo>
                <a:lnTo>
                  <a:pt x="62407" y="3840"/>
                </a:lnTo>
                <a:lnTo>
                  <a:pt x="58567" y="1920"/>
                </a:lnTo>
                <a:lnTo>
                  <a:pt x="53766" y="0"/>
                </a:lnTo>
                <a:lnTo>
                  <a:pt x="45125" y="0"/>
                </a:lnTo>
                <a:lnTo>
                  <a:pt x="42245" y="960"/>
                </a:lnTo>
                <a:lnTo>
                  <a:pt x="39364" y="960"/>
                </a:lnTo>
                <a:lnTo>
                  <a:pt x="37444" y="1920"/>
                </a:lnTo>
                <a:lnTo>
                  <a:pt x="34564" y="2880"/>
                </a:lnTo>
                <a:lnTo>
                  <a:pt x="32644" y="3840"/>
                </a:lnTo>
                <a:lnTo>
                  <a:pt x="30723" y="5760"/>
                </a:lnTo>
                <a:lnTo>
                  <a:pt x="27843" y="6720"/>
                </a:lnTo>
                <a:lnTo>
                  <a:pt x="25923" y="8641"/>
                </a:lnTo>
                <a:lnTo>
                  <a:pt x="24002" y="10561"/>
                </a:lnTo>
                <a:lnTo>
                  <a:pt x="21122" y="12481"/>
                </a:lnTo>
                <a:lnTo>
                  <a:pt x="19202" y="14401"/>
                </a:lnTo>
                <a:lnTo>
                  <a:pt x="19202" y="3840"/>
                </a:lnTo>
                <a:lnTo>
                  <a:pt x="18242" y="3840"/>
                </a:lnTo>
                <a:lnTo>
                  <a:pt x="18242" y="2880"/>
                </a:lnTo>
                <a:lnTo>
                  <a:pt x="16322" y="2880"/>
                </a:lnTo>
                <a:lnTo>
                  <a:pt x="15361" y="1920"/>
                </a:lnTo>
                <a:lnTo>
                  <a:pt x="5760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6" name="object 396"/>
          <p:cNvSpPr/>
          <p:nvPr/>
        </p:nvSpPr>
        <p:spPr>
          <a:xfrm>
            <a:off x="3461887" y="2533131"/>
            <a:ext cx="22082" cy="85435"/>
          </a:xfrm>
          <a:custGeom>
            <a:avLst/>
            <a:gdLst/>
            <a:ahLst/>
            <a:cxnLst/>
            <a:rect l="l" t="t" r="r" b="b"/>
            <a:pathLst>
              <a:path w="22082" h="85435">
                <a:moveTo>
                  <a:pt x="960" y="84475"/>
                </a:moveTo>
                <a:lnTo>
                  <a:pt x="1920" y="84475"/>
                </a:lnTo>
                <a:lnTo>
                  <a:pt x="2880" y="85435"/>
                </a:lnTo>
                <a:lnTo>
                  <a:pt x="17282" y="85435"/>
                </a:lnTo>
                <a:lnTo>
                  <a:pt x="18242" y="84475"/>
                </a:lnTo>
                <a:lnTo>
                  <a:pt x="20162" y="84475"/>
                </a:lnTo>
                <a:lnTo>
                  <a:pt x="21122" y="83515"/>
                </a:lnTo>
                <a:lnTo>
                  <a:pt x="22082" y="83515"/>
                </a:lnTo>
                <a:lnTo>
                  <a:pt x="22082" y="2880"/>
                </a:lnTo>
                <a:lnTo>
                  <a:pt x="21122" y="1920"/>
                </a:lnTo>
                <a:lnTo>
                  <a:pt x="20162" y="960"/>
                </a:lnTo>
                <a:lnTo>
                  <a:pt x="18242" y="960"/>
                </a:lnTo>
                <a:lnTo>
                  <a:pt x="17282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84475"/>
                </a:lnTo>
                <a:lnTo>
                  <a:pt x="960" y="8447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7" name="object 397"/>
          <p:cNvSpPr/>
          <p:nvPr/>
        </p:nvSpPr>
        <p:spPr>
          <a:xfrm>
            <a:off x="3459967" y="2498567"/>
            <a:ext cx="24963" cy="23042"/>
          </a:xfrm>
          <a:custGeom>
            <a:avLst/>
            <a:gdLst/>
            <a:ahLst/>
            <a:cxnLst/>
            <a:rect l="l" t="t" r="r" b="b"/>
            <a:pathLst>
              <a:path w="24963" h="23042">
                <a:moveTo>
                  <a:pt x="960" y="19202"/>
                </a:moveTo>
                <a:lnTo>
                  <a:pt x="1920" y="21122"/>
                </a:lnTo>
                <a:lnTo>
                  <a:pt x="3840" y="22082"/>
                </a:lnTo>
                <a:lnTo>
                  <a:pt x="7680" y="23042"/>
                </a:lnTo>
                <a:lnTo>
                  <a:pt x="17282" y="23042"/>
                </a:lnTo>
                <a:lnTo>
                  <a:pt x="21122" y="22082"/>
                </a:lnTo>
                <a:lnTo>
                  <a:pt x="23042" y="21122"/>
                </a:lnTo>
                <a:lnTo>
                  <a:pt x="24963" y="19202"/>
                </a:lnTo>
                <a:lnTo>
                  <a:pt x="24963" y="3840"/>
                </a:lnTo>
                <a:lnTo>
                  <a:pt x="23042" y="2880"/>
                </a:lnTo>
                <a:lnTo>
                  <a:pt x="21122" y="960"/>
                </a:lnTo>
                <a:lnTo>
                  <a:pt x="17282" y="0"/>
                </a:lnTo>
                <a:lnTo>
                  <a:pt x="7680" y="0"/>
                </a:lnTo>
                <a:lnTo>
                  <a:pt x="384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6337"/>
                </a:lnTo>
                <a:lnTo>
                  <a:pt x="960" y="1920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8" name="object 398"/>
          <p:cNvSpPr/>
          <p:nvPr/>
        </p:nvSpPr>
        <p:spPr>
          <a:xfrm>
            <a:off x="3506053" y="2531211"/>
            <a:ext cx="74874" cy="87355"/>
          </a:xfrm>
          <a:custGeom>
            <a:avLst/>
            <a:gdLst/>
            <a:ahLst/>
            <a:cxnLst/>
            <a:rect l="l" t="t" r="r" b="b"/>
            <a:pathLst>
              <a:path w="74874" h="87355">
                <a:moveTo>
                  <a:pt x="21122" y="85435"/>
                </a:moveTo>
                <a:lnTo>
                  <a:pt x="22082" y="85435"/>
                </a:lnTo>
                <a:lnTo>
                  <a:pt x="22082" y="31683"/>
                </a:lnTo>
                <a:lnTo>
                  <a:pt x="24963" y="27843"/>
                </a:lnTo>
                <a:lnTo>
                  <a:pt x="27828" y="24963"/>
                </a:lnTo>
                <a:lnTo>
                  <a:pt x="30708" y="23042"/>
                </a:lnTo>
                <a:lnTo>
                  <a:pt x="33604" y="21122"/>
                </a:lnTo>
                <a:lnTo>
                  <a:pt x="36484" y="20162"/>
                </a:lnTo>
                <a:lnTo>
                  <a:pt x="44165" y="20162"/>
                </a:lnTo>
                <a:lnTo>
                  <a:pt x="45110" y="21122"/>
                </a:lnTo>
                <a:lnTo>
                  <a:pt x="47030" y="22082"/>
                </a:lnTo>
                <a:lnTo>
                  <a:pt x="48950" y="23042"/>
                </a:lnTo>
                <a:lnTo>
                  <a:pt x="49911" y="24963"/>
                </a:lnTo>
                <a:lnTo>
                  <a:pt x="50886" y="25923"/>
                </a:lnTo>
                <a:lnTo>
                  <a:pt x="51831" y="27843"/>
                </a:lnTo>
                <a:lnTo>
                  <a:pt x="51831" y="29763"/>
                </a:lnTo>
                <a:lnTo>
                  <a:pt x="52791" y="32644"/>
                </a:lnTo>
                <a:lnTo>
                  <a:pt x="52791" y="85435"/>
                </a:lnTo>
                <a:lnTo>
                  <a:pt x="53751" y="85435"/>
                </a:lnTo>
                <a:lnTo>
                  <a:pt x="53751" y="86395"/>
                </a:lnTo>
                <a:lnTo>
                  <a:pt x="55671" y="86395"/>
                </a:lnTo>
                <a:lnTo>
                  <a:pt x="55671" y="87355"/>
                </a:lnTo>
                <a:lnTo>
                  <a:pt x="71033" y="87355"/>
                </a:lnTo>
                <a:lnTo>
                  <a:pt x="71993" y="86395"/>
                </a:lnTo>
                <a:lnTo>
                  <a:pt x="73914" y="86395"/>
                </a:lnTo>
                <a:lnTo>
                  <a:pt x="73914" y="85435"/>
                </a:lnTo>
                <a:lnTo>
                  <a:pt x="74874" y="85435"/>
                </a:lnTo>
                <a:lnTo>
                  <a:pt x="74874" y="24963"/>
                </a:lnTo>
                <a:lnTo>
                  <a:pt x="73914" y="21122"/>
                </a:lnTo>
                <a:lnTo>
                  <a:pt x="72953" y="17282"/>
                </a:lnTo>
                <a:lnTo>
                  <a:pt x="71033" y="13441"/>
                </a:lnTo>
                <a:lnTo>
                  <a:pt x="68153" y="10561"/>
                </a:lnTo>
                <a:lnTo>
                  <a:pt x="66233" y="7680"/>
                </a:lnTo>
                <a:lnTo>
                  <a:pt x="63352" y="4800"/>
                </a:lnTo>
                <a:lnTo>
                  <a:pt x="59512" y="2880"/>
                </a:lnTo>
                <a:lnTo>
                  <a:pt x="55671" y="960"/>
                </a:lnTo>
                <a:lnTo>
                  <a:pt x="51831" y="0"/>
                </a:lnTo>
                <a:lnTo>
                  <a:pt x="41269" y="0"/>
                </a:lnTo>
                <a:lnTo>
                  <a:pt x="36484" y="1920"/>
                </a:lnTo>
                <a:lnTo>
                  <a:pt x="31668" y="3840"/>
                </a:lnTo>
                <a:lnTo>
                  <a:pt x="27828" y="6720"/>
                </a:lnTo>
                <a:lnTo>
                  <a:pt x="23042" y="9601"/>
                </a:lnTo>
                <a:lnTo>
                  <a:pt x="19202" y="14401"/>
                </a:lnTo>
                <a:lnTo>
                  <a:pt x="19202" y="4800"/>
                </a:lnTo>
                <a:lnTo>
                  <a:pt x="18242" y="4800"/>
                </a:lnTo>
                <a:lnTo>
                  <a:pt x="18242" y="3840"/>
                </a:lnTo>
                <a:lnTo>
                  <a:pt x="17282" y="2880"/>
                </a:lnTo>
                <a:lnTo>
                  <a:pt x="16322" y="2880"/>
                </a:lnTo>
                <a:lnTo>
                  <a:pt x="15361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85435"/>
                </a:lnTo>
                <a:lnTo>
                  <a:pt x="960" y="86395"/>
                </a:lnTo>
                <a:lnTo>
                  <a:pt x="1920" y="86395"/>
                </a:lnTo>
                <a:lnTo>
                  <a:pt x="2880" y="87355"/>
                </a:lnTo>
                <a:lnTo>
                  <a:pt x="18242" y="87355"/>
                </a:lnTo>
                <a:lnTo>
                  <a:pt x="19202" y="86395"/>
                </a:lnTo>
                <a:lnTo>
                  <a:pt x="21122" y="86395"/>
                </a:lnTo>
                <a:lnTo>
                  <a:pt x="21122" y="8543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9" name="object 399"/>
          <p:cNvSpPr/>
          <p:nvPr/>
        </p:nvSpPr>
        <p:spPr>
          <a:xfrm>
            <a:off x="3619332" y="2564815"/>
            <a:ext cx="1920" cy="22082"/>
          </a:xfrm>
          <a:custGeom>
            <a:avLst/>
            <a:gdLst/>
            <a:ahLst/>
            <a:cxnLst/>
            <a:rect l="l" t="t" r="r" b="b"/>
            <a:pathLst>
              <a:path w="1920" h="22082">
                <a:moveTo>
                  <a:pt x="0" y="0"/>
                </a:moveTo>
                <a:lnTo>
                  <a:pt x="0" y="21107"/>
                </a:lnTo>
                <a:lnTo>
                  <a:pt x="1920" y="22082"/>
                </a:lnTo>
                <a:lnTo>
                  <a:pt x="960" y="384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0" name="object 400"/>
          <p:cNvSpPr/>
          <p:nvPr/>
        </p:nvSpPr>
        <p:spPr>
          <a:xfrm>
            <a:off x="3614531" y="2532171"/>
            <a:ext cx="59512" cy="118079"/>
          </a:xfrm>
          <a:custGeom>
            <a:avLst/>
            <a:gdLst/>
            <a:ahLst/>
            <a:cxnLst/>
            <a:rect l="l" t="t" r="r" b="b"/>
            <a:pathLst>
              <a:path w="59512" h="118079">
                <a:moveTo>
                  <a:pt x="49911" y="23042"/>
                </a:moveTo>
                <a:lnTo>
                  <a:pt x="48950" y="21122"/>
                </a:lnTo>
                <a:lnTo>
                  <a:pt x="47990" y="19202"/>
                </a:lnTo>
                <a:lnTo>
                  <a:pt x="47030" y="18242"/>
                </a:lnTo>
                <a:lnTo>
                  <a:pt x="56631" y="18242"/>
                </a:lnTo>
                <a:lnTo>
                  <a:pt x="57591" y="17282"/>
                </a:lnTo>
                <a:lnTo>
                  <a:pt x="58552" y="16322"/>
                </a:lnTo>
                <a:lnTo>
                  <a:pt x="59512" y="14401"/>
                </a:lnTo>
                <a:lnTo>
                  <a:pt x="59512" y="4800"/>
                </a:lnTo>
                <a:lnTo>
                  <a:pt x="58552" y="3840"/>
                </a:lnTo>
                <a:lnTo>
                  <a:pt x="57591" y="1920"/>
                </a:lnTo>
                <a:lnTo>
                  <a:pt x="30708" y="1920"/>
                </a:lnTo>
                <a:lnTo>
                  <a:pt x="28788" y="960"/>
                </a:lnTo>
                <a:lnTo>
                  <a:pt x="26883" y="960"/>
                </a:lnTo>
                <a:lnTo>
                  <a:pt x="24947" y="0"/>
                </a:lnTo>
                <a:lnTo>
                  <a:pt x="12481" y="0"/>
                </a:lnTo>
                <a:lnTo>
                  <a:pt x="8641" y="960"/>
                </a:lnTo>
                <a:lnTo>
                  <a:pt x="4800" y="1920"/>
                </a:lnTo>
                <a:lnTo>
                  <a:pt x="0" y="2880"/>
                </a:lnTo>
                <a:lnTo>
                  <a:pt x="960" y="92156"/>
                </a:lnTo>
                <a:lnTo>
                  <a:pt x="1920" y="91196"/>
                </a:lnTo>
                <a:lnTo>
                  <a:pt x="1920" y="89275"/>
                </a:lnTo>
                <a:lnTo>
                  <a:pt x="2880" y="88315"/>
                </a:lnTo>
                <a:lnTo>
                  <a:pt x="2880" y="87355"/>
                </a:lnTo>
                <a:lnTo>
                  <a:pt x="3840" y="86395"/>
                </a:lnTo>
                <a:lnTo>
                  <a:pt x="4800" y="85435"/>
                </a:lnTo>
                <a:lnTo>
                  <a:pt x="5760" y="84475"/>
                </a:lnTo>
                <a:lnTo>
                  <a:pt x="6720" y="83515"/>
                </a:lnTo>
                <a:lnTo>
                  <a:pt x="8641" y="82555"/>
                </a:lnTo>
                <a:lnTo>
                  <a:pt x="27828" y="82555"/>
                </a:lnTo>
                <a:lnTo>
                  <a:pt x="30708" y="83515"/>
                </a:lnTo>
                <a:lnTo>
                  <a:pt x="32628" y="85435"/>
                </a:lnTo>
                <a:lnTo>
                  <a:pt x="35509" y="86395"/>
                </a:lnTo>
                <a:lnTo>
                  <a:pt x="36469" y="88315"/>
                </a:lnTo>
                <a:lnTo>
                  <a:pt x="36469" y="93116"/>
                </a:lnTo>
                <a:lnTo>
                  <a:pt x="35509" y="94076"/>
                </a:lnTo>
                <a:lnTo>
                  <a:pt x="35509" y="95036"/>
                </a:lnTo>
                <a:lnTo>
                  <a:pt x="34549" y="96956"/>
                </a:lnTo>
                <a:lnTo>
                  <a:pt x="33604" y="97917"/>
                </a:lnTo>
                <a:lnTo>
                  <a:pt x="32628" y="98877"/>
                </a:lnTo>
                <a:lnTo>
                  <a:pt x="30708" y="100797"/>
                </a:lnTo>
                <a:lnTo>
                  <a:pt x="28788" y="101757"/>
                </a:lnTo>
                <a:lnTo>
                  <a:pt x="26883" y="101757"/>
                </a:lnTo>
                <a:lnTo>
                  <a:pt x="23987" y="102717"/>
                </a:lnTo>
                <a:lnTo>
                  <a:pt x="12481" y="102717"/>
                </a:lnTo>
                <a:lnTo>
                  <a:pt x="8641" y="101757"/>
                </a:lnTo>
                <a:lnTo>
                  <a:pt x="5760" y="100797"/>
                </a:lnTo>
                <a:lnTo>
                  <a:pt x="2880" y="98877"/>
                </a:lnTo>
                <a:lnTo>
                  <a:pt x="960" y="96956"/>
                </a:lnTo>
                <a:lnTo>
                  <a:pt x="0" y="116159"/>
                </a:lnTo>
                <a:lnTo>
                  <a:pt x="4800" y="117119"/>
                </a:lnTo>
                <a:lnTo>
                  <a:pt x="10561" y="118079"/>
                </a:lnTo>
                <a:lnTo>
                  <a:pt x="23987" y="118079"/>
                </a:lnTo>
                <a:lnTo>
                  <a:pt x="29763" y="117119"/>
                </a:lnTo>
                <a:lnTo>
                  <a:pt x="35509" y="116159"/>
                </a:lnTo>
                <a:lnTo>
                  <a:pt x="40309" y="114239"/>
                </a:lnTo>
                <a:lnTo>
                  <a:pt x="45110" y="112318"/>
                </a:lnTo>
                <a:lnTo>
                  <a:pt x="47990" y="110398"/>
                </a:lnTo>
                <a:lnTo>
                  <a:pt x="51831" y="107518"/>
                </a:lnTo>
                <a:lnTo>
                  <a:pt x="53751" y="104637"/>
                </a:lnTo>
                <a:lnTo>
                  <a:pt x="55671" y="100797"/>
                </a:lnTo>
                <a:lnTo>
                  <a:pt x="57591" y="97917"/>
                </a:lnTo>
                <a:lnTo>
                  <a:pt x="58552" y="94076"/>
                </a:lnTo>
                <a:lnTo>
                  <a:pt x="58552" y="86395"/>
                </a:lnTo>
                <a:lnTo>
                  <a:pt x="57591" y="83515"/>
                </a:lnTo>
                <a:lnTo>
                  <a:pt x="56631" y="80650"/>
                </a:lnTo>
                <a:lnTo>
                  <a:pt x="54711" y="77754"/>
                </a:lnTo>
                <a:lnTo>
                  <a:pt x="53751" y="75834"/>
                </a:lnTo>
                <a:lnTo>
                  <a:pt x="50871" y="73929"/>
                </a:lnTo>
                <a:lnTo>
                  <a:pt x="48950" y="71993"/>
                </a:lnTo>
                <a:lnTo>
                  <a:pt x="46070" y="70088"/>
                </a:lnTo>
                <a:lnTo>
                  <a:pt x="42230" y="69113"/>
                </a:lnTo>
                <a:lnTo>
                  <a:pt x="38389" y="68153"/>
                </a:lnTo>
                <a:lnTo>
                  <a:pt x="34549" y="67193"/>
                </a:lnTo>
                <a:lnTo>
                  <a:pt x="29763" y="67193"/>
                </a:lnTo>
                <a:lnTo>
                  <a:pt x="11521" y="66248"/>
                </a:lnTo>
                <a:lnTo>
                  <a:pt x="8641" y="66248"/>
                </a:lnTo>
                <a:lnTo>
                  <a:pt x="5760" y="65272"/>
                </a:lnTo>
                <a:lnTo>
                  <a:pt x="4800" y="64312"/>
                </a:lnTo>
                <a:lnTo>
                  <a:pt x="2880" y="63367"/>
                </a:lnTo>
                <a:lnTo>
                  <a:pt x="2880" y="56647"/>
                </a:lnTo>
                <a:lnTo>
                  <a:pt x="3840" y="55686"/>
                </a:lnTo>
                <a:lnTo>
                  <a:pt x="4800" y="54726"/>
                </a:lnTo>
                <a:lnTo>
                  <a:pt x="4800" y="24002"/>
                </a:lnTo>
                <a:lnTo>
                  <a:pt x="5760" y="22082"/>
                </a:lnTo>
                <a:lnTo>
                  <a:pt x="6720" y="20162"/>
                </a:lnTo>
                <a:lnTo>
                  <a:pt x="7680" y="19202"/>
                </a:lnTo>
                <a:lnTo>
                  <a:pt x="8641" y="18242"/>
                </a:lnTo>
                <a:lnTo>
                  <a:pt x="10561" y="17282"/>
                </a:lnTo>
                <a:lnTo>
                  <a:pt x="11521" y="16322"/>
                </a:lnTo>
                <a:lnTo>
                  <a:pt x="13426" y="15361"/>
                </a:lnTo>
                <a:lnTo>
                  <a:pt x="22082" y="15361"/>
                </a:lnTo>
                <a:lnTo>
                  <a:pt x="24947" y="16322"/>
                </a:lnTo>
                <a:lnTo>
                  <a:pt x="27828" y="18242"/>
                </a:lnTo>
                <a:lnTo>
                  <a:pt x="29763" y="21122"/>
                </a:lnTo>
                <a:lnTo>
                  <a:pt x="30708" y="24002"/>
                </a:lnTo>
                <a:lnTo>
                  <a:pt x="30708" y="31683"/>
                </a:lnTo>
                <a:lnTo>
                  <a:pt x="29763" y="33604"/>
                </a:lnTo>
                <a:lnTo>
                  <a:pt x="29763" y="35524"/>
                </a:lnTo>
                <a:lnTo>
                  <a:pt x="28788" y="36484"/>
                </a:lnTo>
                <a:lnTo>
                  <a:pt x="27828" y="37444"/>
                </a:lnTo>
                <a:lnTo>
                  <a:pt x="26883" y="39364"/>
                </a:lnTo>
                <a:lnTo>
                  <a:pt x="24947" y="40325"/>
                </a:lnTo>
                <a:lnTo>
                  <a:pt x="23042" y="40325"/>
                </a:lnTo>
                <a:lnTo>
                  <a:pt x="22082" y="41285"/>
                </a:lnTo>
                <a:lnTo>
                  <a:pt x="20147" y="42245"/>
                </a:lnTo>
                <a:lnTo>
                  <a:pt x="13426" y="42245"/>
                </a:lnTo>
                <a:lnTo>
                  <a:pt x="10561" y="40325"/>
                </a:lnTo>
                <a:lnTo>
                  <a:pt x="7680" y="38404"/>
                </a:lnTo>
                <a:lnTo>
                  <a:pt x="5760" y="36484"/>
                </a:lnTo>
                <a:lnTo>
                  <a:pt x="6720" y="54726"/>
                </a:lnTo>
                <a:lnTo>
                  <a:pt x="8641" y="55686"/>
                </a:lnTo>
                <a:lnTo>
                  <a:pt x="10561" y="56647"/>
                </a:lnTo>
                <a:lnTo>
                  <a:pt x="12481" y="56647"/>
                </a:lnTo>
                <a:lnTo>
                  <a:pt x="15361" y="57591"/>
                </a:lnTo>
                <a:lnTo>
                  <a:pt x="23042" y="57591"/>
                </a:lnTo>
                <a:lnTo>
                  <a:pt x="26883" y="56647"/>
                </a:lnTo>
                <a:lnTo>
                  <a:pt x="30708" y="55686"/>
                </a:lnTo>
                <a:lnTo>
                  <a:pt x="35509" y="53751"/>
                </a:lnTo>
                <a:lnTo>
                  <a:pt x="38389" y="51846"/>
                </a:lnTo>
                <a:lnTo>
                  <a:pt x="41269" y="49926"/>
                </a:lnTo>
                <a:lnTo>
                  <a:pt x="44150" y="47045"/>
                </a:lnTo>
                <a:lnTo>
                  <a:pt x="47030" y="44165"/>
                </a:lnTo>
                <a:lnTo>
                  <a:pt x="47990" y="41285"/>
                </a:lnTo>
                <a:lnTo>
                  <a:pt x="49911" y="37444"/>
                </a:lnTo>
                <a:lnTo>
                  <a:pt x="49911" y="230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1" name="object 401"/>
          <p:cNvSpPr/>
          <p:nvPr/>
        </p:nvSpPr>
        <p:spPr>
          <a:xfrm>
            <a:off x="3594369" y="2535052"/>
            <a:ext cx="21122" cy="113278"/>
          </a:xfrm>
          <a:custGeom>
            <a:avLst/>
            <a:gdLst/>
            <a:ahLst/>
            <a:cxnLst/>
            <a:rect l="l" t="t" r="r" b="b"/>
            <a:pathLst>
              <a:path w="21122" h="113278">
                <a:moveTo>
                  <a:pt x="5760" y="33604"/>
                </a:moveTo>
                <a:lnTo>
                  <a:pt x="6720" y="36484"/>
                </a:lnTo>
                <a:lnTo>
                  <a:pt x="8641" y="39364"/>
                </a:lnTo>
                <a:lnTo>
                  <a:pt x="9601" y="42245"/>
                </a:lnTo>
                <a:lnTo>
                  <a:pt x="11521" y="44165"/>
                </a:lnTo>
                <a:lnTo>
                  <a:pt x="9601" y="46085"/>
                </a:lnTo>
                <a:lnTo>
                  <a:pt x="7680" y="48966"/>
                </a:lnTo>
                <a:lnTo>
                  <a:pt x="5760" y="51846"/>
                </a:lnTo>
                <a:lnTo>
                  <a:pt x="3840" y="54711"/>
                </a:lnTo>
                <a:lnTo>
                  <a:pt x="3840" y="67208"/>
                </a:lnTo>
                <a:lnTo>
                  <a:pt x="5760" y="69113"/>
                </a:lnTo>
                <a:lnTo>
                  <a:pt x="6720" y="71048"/>
                </a:lnTo>
                <a:lnTo>
                  <a:pt x="8641" y="72953"/>
                </a:lnTo>
                <a:lnTo>
                  <a:pt x="11521" y="74874"/>
                </a:lnTo>
                <a:lnTo>
                  <a:pt x="9601" y="75834"/>
                </a:lnTo>
                <a:lnTo>
                  <a:pt x="7680" y="77769"/>
                </a:lnTo>
                <a:lnTo>
                  <a:pt x="6720" y="78714"/>
                </a:lnTo>
                <a:lnTo>
                  <a:pt x="4800" y="80634"/>
                </a:lnTo>
                <a:lnTo>
                  <a:pt x="3840" y="81594"/>
                </a:lnTo>
                <a:lnTo>
                  <a:pt x="2880" y="83515"/>
                </a:lnTo>
                <a:lnTo>
                  <a:pt x="1920" y="85435"/>
                </a:lnTo>
                <a:lnTo>
                  <a:pt x="960" y="86395"/>
                </a:lnTo>
                <a:lnTo>
                  <a:pt x="960" y="88315"/>
                </a:lnTo>
                <a:lnTo>
                  <a:pt x="0" y="90236"/>
                </a:lnTo>
                <a:lnTo>
                  <a:pt x="0" y="96956"/>
                </a:lnTo>
                <a:lnTo>
                  <a:pt x="960" y="99837"/>
                </a:lnTo>
                <a:lnTo>
                  <a:pt x="1920" y="102717"/>
                </a:lnTo>
                <a:lnTo>
                  <a:pt x="3840" y="105597"/>
                </a:lnTo>
                <a:lnTo>
                  <a:pt x="5760" y="107518"/>
                </a:lnTo>
                <a:lnTo>
                  <a:pt x="8641" y="109438"/>
                </a:lnTo>
                <a:lnTo>
                  <a:pt x="11521" y="111358"/>
                </a:lnTo>
                <a:lnTo>
                  <a:pt x="15361" y="112318"/>
                </a:lnTo>
                <a:lnTo>
                  <a:pt x="20162" y="113278"/>
                </a:lnTo>
                <a:lnTo>
                  <a:pt x="21122" y="94076"/>
                </a:lnTo>
                <a:lnTo>
                  <a:pt x="21122" y="89275"/>
                </a:lnTo>
                <a:lnTo>
                  <a:pt x="20162" y="0"/>
                </a:lnTo>
                <a:lnTo>
                  <a:pt x="17282" y="1920"/>
                </a:lnTo>
                <a:lnTo>
                  <a:pt x="14401" y="4800"/>
                </a:lnTo>
                <a:lnTo>
                  <a:pt x="11521" y="6720"/>
                </a:lnTo>
                <a:lnTo>
                  <a:pt x="8641" y="10561"/>
                </a:lnTo>
                <a:lnTo>
                  <a:pt x="7680" y="13441"/>
                </a:lnTo>
                <a:lnTo>
                  <a:pt x="5760" y="17282"/>
                </a:lnTo>
                <a:lnTo>
                  <a:pt x="4800" y="21122"/>
                </a:lnTo>
                <a:lnTo>
                  <a:pt x="4800" y="30723"/>
                </a:lnTo>
                <a:lnTo>
                  <a:pt x="5760" y="3360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2" name="object 402"/>
          <p:cNvSpPr/>
          <p:nvPr/>
        </p:nvSpPr>
        <p:spPr>
          <a:xfrm>
            <a:off x="3728770" y="2531211"/>
            <a:ext cx="74874" cy="87355"/>
          </a:xfrm>
          <a:custGeom>
            <a:avLst/>
            <a:gdLst/>
            <a:ahLst/>
            <a:cxnLst/>
            <a:rect l="l" t="t" r="r" b="b"/>
            <a:pathLst>
              <a:path w="74874" h="87355">
                <a:moveTo>
                  <a:pt x="21107" y="85435"/>
                </a:moveTo>
                <a:lnTo>
                  <a:pt x="22067" y="85435"/>
                </a:lnTo>
                <a:lnTo>
                  <a:pt x="22067" y="31683"/>
                </a:lnTo>
                <a:lnTo>
                  <a:pt x="25907" y="27843"/>
                </a:lnTo>
                <a:lnTo>
                  <a:pt x="28788" y="24963"/>
                </a:lnTo>
                <a:lnTo>
                  <a:pt x="31668" y="23042"/>
                </a:lnTo>
                <a:lnTo>
                  <a:pt x="34549" y="21122"/>
                </a:lnTo>
                <a:lnTo>
                  <a:pt x="37429" y="20162"/>
                </a:lnTo>
                <a:lnTo>
                  <a:pt x="44150" y="20162"/>
                </a:lnTo>
                <a:lnTo>
                  <a:pt x="46070" y="21122"/>
                </a:lnTo>
                <a:lnTo>
                  <a:pt x="47990" y="22082"/>
                </a:lnTo>
                <a:lnTo>
                  <a:pt x="48950" y="23042"/>
                </a:lnTo>
                <a:lnTo>
                  <a:pt x="49911" y="24963"/>
                </a:lnTo>
                <a:lnTo>
                  <a:pt x="50871" y="25923"/>
                </a:lnTo>
                <a:lnTo>
                  <a:pt x="51831" y="27843"/>
                </a:lnTo>
                <a:lnTo>
                  <a:pt x="52791" y="29763"/>
                </a:lnTo>
                <a:lnTo>
                  <a:pt x="52791" y="84475"/>
                </a:lnTo>
                <a:lnTo>
                  <a:pt x="53751" y="85435"/>
                </a:lnTo>
                <a:lnTo>
                  <a:pt x="53751" y="86395"/>
                </a:lnTo>
                <a:lnTo>
                  <a:pt x="55671" y="86395"/>
                </a:lnTo>
                <a:lnTo>
                  <a:pt x="56631" y="87355"/>
                </a:lnTo>
                <a:lnTo>
                  <a:pt x="71033" y="87355"/>
                </a:lnTo>
                <a:lnTo>
                  <a:pt x="71993" y="86395"/>
                </a:lnTo>
                <a:lnTo>
                  <a:pt x="73913" y="86395"/>
                </a:lnTo>
                <a:lnTo>
                  <a:pt x="74874" y="85435"/>
                </a:lnTo>
                <a:lnTo>
                  <a:pt x="74874" y="24963"/>
                </a:lnTo>
                <a:lnTo>
                  <a:pt x="73913" y="21122"/>
                </a:lnTo>
                <a:lnTo>
                  <a:pt x="72953" y="17282"/>
                </a:lnTo>
                <a:lnTo>
                  <a:pt x="71033" y="13441"/>
                </a:lnTo>
                <a:lnTo>
                  <a:pt x="69113" y="10561"/>
                </a:lnTo>
                <a:lnTo>
                  <a:pt x="66233" y="7680"/>
                </a:lnTo>
                <a:lnTo>
                  <a:pt x="63352" y="4800"/>
                </a:lnTo>
                <a:lnTo>
                  <a:pt x="60472" y="2880"/>
                </a:lnTo>
                <a:lnTo>
                  <a:pt x="56631" y="960"/>
                </a:lnTo>
                <a:lnTo>
                  <a:pt x="51831" y="0"/>
                </a:lnTo>
                <a:lnTo>
                  <a:pt x="41269" y="0"/>
                </a:lnTo>
                <a:lnTo>
                  <a:pt x="36469" y="1920"/>
                </a:lnTo>
                <a:lnTo>
                  <a:pt x="32628" y="3840"/>
                </a:lnTo>
                <a:lnTo>
                  <a:pt x="27828" y="6720"/>
                </a:lnTo>
                <a:lnTo>
                  <a:pt x="23027" y="9601"/>
                </a:lnTo>
                <a:lnTo>
                  <a:pt x="19187" y="14401"/>
                </a:lnTo>
                <a:lnTo>
                  <a:pt x="19187" y="3840"/>
                </a:lnTo>
                <a:lnTo>
                  <a:pt x="18227" y="3840"/>
                </a:lnTo>
                <a:lnTo>
                  <a:pt x="18227" y="2880"/>
                </a:lnTo>
                <a:lnTo>
                  <a:pt x="16306" y="2880"/>
                </a:lnTo>
                <a:lnTo>
                  <a:pt x="15346" y="1920"/>
                </a:lnTo>
                <a:lnTo>
                  <a:pt x="3825" y="1920"/>
                </a:lnTo>
                <a:lnTo>
                  <a:pt x="2880" y="2880"/>
                </a:lnTo>
                <a:lnTo>
                  <a:pt x="1920" y="2880"/>
                </a:lnTo>
                <a:lnTo>
                  <a:pt x="944" y="3840"/>
                </a:lnTo>
                <a:lnTo>
                  <a:pt x="0" y="4800"/>
                </a:lnTo>
                <a:lnTo>
                  <a:pt x="0" y="85435"/>
                </a:lnTo>
                <a:lnTo>
                  <a:pt x="944" y="85435"/>
                </a:lnTo>
                <a:lnTo>
                  <a:pt x="944" y="86395"/>
                </a:lnTo>
                <a:lnTo>
                  <a:pt x="2880" y="86395"/>
                </a:lnTo>
                <a:lnTo>
                  <a:pt x="3825" y="87355"/>
                </a:lnTo>
                <a:lnTo>
                  <a:pt x="18227" y="87355"/>
                </a:lnTo>
                <a:lnTo>
                  <a:pt x="19187" y="86395"/>
                </a:lnTo>
                <a:lnTo>
                  <a:pt x="21107" y="86395"/>
                </a:lnTo>
                <a:lnTo>
                  <a:pt x="21107" y="8543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3" name="object 403"/>
          <p:cNvSpPr/>
          <p:nvPr/>
        </p:nvSpPr>
        <p:spPr>
          <a:xfrm>
            <a:off x="3845874" y="2601285"/>
            <a:ext cx="13441" cy="19202"/>
          </a:xfrm>
          <a:custGeom>
            <a:avLst/>
            <a:gdLst/>
            <a:ahLst/>
            <a:cxnLst/>
            <a:rect l="l" t="t" r="r" b="b"/>
            <a:pathLst>
              <a:path w="13441" h="19202">
                <a:moveTo>
                  <a:pt x="13441" y="18242"/>
                </a:moveTo>
                <a:lnTo>
                  <a:pt x="8641" y="2880"/>
                </a:lnTo>
                <a:lnTo>
                  <a:pt x="4800" y="2880"/>
                </a:lnTo>
                <a:lnTo>
                  <a:pt x="1920" y="1920"/>
                </a:lnTo>
                <a:lnTo>
                  <a:pt x="0" y="0"/>
                </a:lnTo>
                <a:lnTo>
                  <a:pt x="3840" y="19202"/>
                </a:lnTo>
                <a:lnTo>
                  <a:pt x="8641" y="19202"/>
                </a:lnTo>
                <a:lnTo>
                  <a:pt x="13441" y="182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4" name="object 404"/>
          <p:cNvSpPr/>
          <p:nvPr/>
        </p:nvSpPr>
        <p:spPr>
          <a:xfrm>
            <a:off x="3820927" y="2531211"/>
            <a:ext cx="71993" cy="89275"/>
          </a:xfrm>
          <a:custGeom>
            <a:avLst/>
            <a:gdLst/>
            <a:ahLst/>
            <a:cxnLst/>
            <a:rect l="l" t="t" r="r" b="b"/>
            <a:pathLst>
              <a:path w="71993" h="89275">
                <a:moveTo>
                  <a:pt x="12481" y="24002"/>
                </a:moveTo>
                <a:lnTo>
                  <a:pt x="13426" y="23042"/>
                </a:lnTo>
                <a:lnTo>
                  <a:pt x="15361" y="22082"/>
                </a:lnTo>
                <a:lnTo>
                  <a:pt x="18227" y="21122"/>
                </a:lnTo>
                <a:lnTo>
                  <a:pt x="20147" y="20162"/>
                </a:lnTo>
                <a:lnTo>
                  <a:pt x="23042" y="19202"/>
                </a:lnTo>
                <a:lnTo>
                  <a:pt x="25908" y="18242"/>
                </a:lnTo>
                <a:lnTo>
                  <a:pt x="28788" y="17282"/>
                </a:lnTo>
                <a:lnTo>
                  <a:pt x="40309" y="17282"/>
                </a:lnTo>
                <a:lnTo>
                  <a:pt x="42230" y="18242"/>
                </a:lnTo>
                <a:lnTo>
                  <a:pt x="44150" y="19202"/>
                </a:lnTo>
                <a:lnTo>
                  <a:pt x="46070" y="19202"/>
                </a:lnTo>
                <a:lnTo>
                  <a:pt x="47030" y="21122"/>
                </a:lnTo>
                <a:lnTo>
                  <a:pt x="47990" y="22082"/>
                </a:lnTo>
                <a:lnTo>
                  <a:pt x="48950" y="24002"/>
                </a:lnTo>
                <a:lnTo>
                  <a:pt x="49911" y="25923"/>
                </a:lnTo>
                <a:lnTo>
                  <a:pt x="49911" y="36484"/>
                </a:lnTo>
                <a:lnTo>
                  <a:pt x="35509" y="36484"/>
                </a:lnTo>
                <a:lnTo>
                  <a:pt x="29748" y="37444"/>
                </a:lnTo>
                <a:lnTo>
                  <a:pt x="23987" y="38404"/>
                </a:lnTo>
                <a:lnTo>
                  <a:pt x="19202" y="39364"/>
                </a:lnTo>
                <a:lnTo>
                  <a:pt x="14386" y="41285"/>
                </a:lnTo>
                <a:lnTo>
                  <a:pt x="10546" y="43205"/>
                </a:lnTo>
                <a:lnTo>
                  <a:pt x="7680" y="45125"/>
                </a:lnTo>
                <a:lnTo>
                  <a:pt x="4800" y="48005"/>
                </a:lnTo>
                <a:lnTo>
                  <a:pt x="2865" y="51846"/>
                </a:lnTo>
                <a:lnTo>
                  <a:pt x="960" y="54711"/>
                </a:lnTo>
                <a:lnTo>
                  <a:pt x="0" y="58552"/>
                </a:lnTo>
                <a:lnTo>
                  <a:pt x="0" y="68153"/>
                </a:lnTo>
                <a:lnTo>
                  <a:pt x="960" y="71048"/>
                </a:lnTo>
                <a:lnTo>
                  <a:pt x="2865" y="74889"/>
                </a:lnTo>
                <a:lnTo>
                  <a:pt x="3840" y="77754"/>
                </a:lnTo>
                <a:lnTo>
                  <a:pt x="5760" y="80634"/>
                </a:lnTo>
                <a:lnTo>
                  <a:pt x="8641" y="82555"/>
                </a:lnTo>
                <a:lnTo>
                  <a:pt x="10546" y="84475"/>
                </a:lnTo>
                <a:lnTo>
                  <a:pt x="14386" y="86395"/>
                </a:lnTo>
                <a:lnTo>
                  <a:pt x="17266" y="87355"/>
                </a:lnTo>
                <a:lnTo>
                  <a:pt x="21107" y="88315"/>
                </a:lnTo>
                <a:lnTo>
                  <a:pt x="24947" y="89275"/>
                </a:lnTo>
                <a:lnTo>
                  <a:pt x="28788" y="89275"/>
                </a:lnTo>
                <a:lnTo>
                  <a:pt x="24947" y="70073"/>
                </a:lnTo>
                <a:lnTo>
                  <a:pt x="23042" y="68153"/>
                </a:lnTo>
                <a:lnTo>
                  <a:pt x="22067" y="66233"/>
                </a:lnTo>
                <a:lnTo>
                  <a:pt x="22067" y="59527"/>
                </a:lnTo>
                <a:lnTo>
                  <a:pt x="23042" y="57607"/>
                </a:lnTo>
                <a:lnTo>
                  <a:pt x="23987" y="55686"/>
                </a:lnTo>
                <a:lnTo>
                  <a:pt x="24947" y="54711"/>
                </a:lnTo>
                <a:lnTo>
                  <a:pt x="26868" y="53766"/>
                </a:lnTo>
                <a:lnTo>
                  <a:pt x="27828" y="52806"/>
                </a:lnTo>
                <a:lnTo>
                  <a:pt x="30708" y="51846"/>
                </a:lnTo>
                <a:lnTo>
                  <a:pt x="32628" y="51846"/>
                </a:lnTo>
                <a:lnTo>
                  <a:pt x="35509" y="50886"/>
                </a:lnTo>
                <a:lnTo>
                  <a:pt x="49911" y="50886"/>
                </a:lnTo>
                <a:lnTo>
                  <a:pt x="49911" y="64328"/>
                </a:lnTo>
                <a:lnTo>
                  <a:pt x="47990" y="67208"/>
                </a:lnTo>
                <a:lnTo>
                  <a:pt x="45110" y="69113"/>
                </a:lnTo>
                <a:lnTo>
                  <a:pt x="42230" y="71048"/>
                </a:lnTo>
                <a:lnTo>
                  <a:pt x="39349" y="72953"/>
                </a:lnTo>
                <a:lnTo>
                  <a:pt x="33588" y="72953"/>
                </a:lnTo>
                <a:lnTo>
                  <a:pt x="38389" y="88315"/>
                </a:lnTo>
                <a:lnTo>
                  <a:pt x="42230" y="86395"/>
                </a:lnTo>
                <a:lnTo>
                  <a:pt x="47030" y="84475"/>
                </a:lnTo>
                <a:lnTo>
                  <a:pt x="50871" y="81610"/>
                </a:lnTo>
                <a:lnTo>
                  <a:pt x="53751" y="77754"/>
                </a:lnTo>
                <a:lnTo>
                  <a:pt x="53751" y="85435"/>
                </a:lnTo>
                <a:lnTo>
                  <a:pt x="54711" y="86395"/>
                </a:lnTo>
                <a:lnTo>
                  <a:pt x="55671" y="87355"/>
                </a:lnTo>
                <a:lnTo>
                  <a:pt x="70073" y="87355"/>
                </a:lnTo>
                <a:lnTo>
                  <a:pt x="71033" y="86395"/>
                </a:lnTo>
                <a:lnTo>
                  <a:pt x="71993" y="85435"/>
                </a:lnTo>
                <a:lnTo>
                  <a:pt x="71993" y="25923"/>
                </a:lnTo>
                <a:lnTo>
                  <a:pt x="71033" y="21122"/>
                </a:lnTo>
                <a:lnTo>
                  <a:pt x="70073" y="17282"/>
                </a:lnTo>
                <a:lnTo>
                  <a:pt x="69113" y="13441"/>
                </a:lnTo>
                <a:lnTo>
                  <a:pt x="67193" y="10561"/>
                </a:lnTo>
                <a:lnTo>
                  <a:pt x="64312" y="7680"/>
                </a:lnTo>
                <a:lnTo>
                  <a:pt x="61432" y="5760"/>
                </a:lnTo>
                <a:lnTo>
                  <a:pt x="57591" y="3840"/>
                </a:lnTo>
                <a:lnTo>
                  <a:pt x="52791" y="1920"/>
                </a:lnTo>
                <a:lnTo>
                  <a:pt x="48950" y="960"/>
                </a:lnTo>
                <a:lnTo>
                  <a:pt x="43190" y="0"/>
                </a:lnTo>
                <a:lnTo>
                  <a:pt x="33588" y="0"/>
                </a:lnTo>
                <a:lnTo>
                  <a:pt x="30708" y="960"/>
                </a:lnTo>
                <a:lnTo>
                  <a:pt x="26868" y="960"/>
                </a:lnTo>
                <a:lnTo>
                  <a:pt x="23987" y="1920"/>
                </a:lnTo>
                <a:lnTo>
                  <a:pt x="21107" y="2880"/>
                </a:lnTo>
                <a:lnTo>
                  <a:pt x="18227" y="3840"/>
                </a:lnTo>
                <a:lnTo>
                  <a:pt x="15361" y="4800"/>
                </a:lnTo>
                <a:lnTo>
                  <a:pt x="13426" y="5760"/>
                </a:lnTo>
                <a:lnTo>
                  <a:pt x="11521" y="6720"/>
                </a:lnTo>
                <a:lnTo>
                  <a:pt x="8641" y="7680"/>
                </a:lnTo>
                <a:lnTo>
                  <a:pt x="7680" y="8641"/>
                </a:lnTo>
                <a:lnTo>
                  <a:pt x="6705" y="9601"/>
                </a:lnTo>
                <a:lnTo>
                  <a:pt x="5760" y="9601"/>
                </a:lnTo>
                <a:lnTo>
                  <a:pt x="5760" y="10561"/>
                </a:lnTo>
                <a:lnTo>
                  <a:pt x="4800" y="11521"/>
                </a:lnTo>
                <a:lnTo>
                  <a:pt x="4800" y="21122"/>
                </a:lnTo>
                <a:lnTo>
                  <a:pt x="5760" y="22082"/>
                </a:lnTo>
                <a:lnTo>
                  <a:pt x="5760" y="24002"/>
                </a:lnTo>
                <a:lnTo>
                  <a:pt x="6705" y="24002"/>
                </a:lnTo>
                <a:lnTo>
                  <a:pt x="6705" y="24963"/>
                </a:lnTo>
                <a:lnTo>
                  <a:pt x="10546" y="24963"/>
                </a:lnTo>
                <a:lnTo>
                  <a:pt x="12481" y="2400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5" name="object 405"/>
          <p:cNvSpPr/>
          <p:nvPr/>
        </p:nvSpPr>
        <p:spPr>
          <a:xfrm>
            <a:off x="3904442" y="2512009"/>
            <a:ext cx="55671" cy="107518"/>
          </a:xfrm>
          <a:custGeom>
            <a:avLst/>
            <a:gdLst/>
            <a:ahLst/>
            <a:cxnLst/>
            <a:rect l="l" t="t" r="r" b="b"/>
            <a:pathLst>
              <a:path w="55671" h="107518">
                <a:moveTo>
                  <a:pt x="34549" y="2895"/>
                </a:moveTo>
                <a:lnTo>
                  <a:pt x="33604" y="1920"/>
                </a:lnTo>
                <a:lnTo>
                  <a:pt x="32628" y="960"/>
                </a:lnTo>
                <a:lnTo>
                  <a:pt x="27828" y="960"/>
                </a:lnTo>
                <a:lnTo>
                  <a:pt x="25923" y="0"/>
                </a:lnTo>
                <a:lnTo>
                  <a:pt x="21107" y="0"/>
                </a:lnTo>
                <a:lnTo>
                  <a:pt x="19202" y="960"/>
                </a:lnTo>
                <a:lnTo>
                  <a:pt x="14401" y="960"/>
                </a:lnTo>
                <a:lnTo>
                  <a:pt x="14401" y="1920"/>
                </a:lnTo>
                <a:lnTo>
                  <a:pt x="13441" y="1920"/>
                </a:lnTo>
                <a:lnTo>
                  <a:pt x="13441" y="2895"/>
                </a:lnTo>
                <a:lnTo>
                  <a:pt x="12481" y="2895"/>
                </a:lnTo>
                <a:lnTo>
                  <a:pt x="12481" y="22082"/>
                </a:lnTo>
                <a:lnTo>
                  <a:pt x="960" y="22082"/>
                </a:lnTo>
                <a:lnTo>
                  <a:pt x="960" y="24002"/>
                </a:lnTo>
                <a:lnTo>
                  <a:pt x="0" y="24002"/>
                </a:lnTo>
                <a:lnTo>
                  <a:pt x="0" y="36484"/>
                </a:lnTo>
                <a:lnTo>
                  <a:pt x="960" y="37444"/>
                </a:lnTo>
                <a:lnTo>
                  <a:pt x="960" y="39364"/>
                </a:lnTo>
                <a:lnTo>
                  <a:pt x="12481" y="39364"/>
                </a:lnTo>
                <a:lnTo>
                  <a:pt x="12481" y="84475"/>
                </a:lnTo>
                <a:lnTo>
                  <a:pt x="13441" y="89275"/>
                </a:lnTo>
                <a:lnTo>
                  <a:pt x="14401" y="92156"/>
                </a:lnTo>
                <a:lnTo>
                  <a:pt x="15361" y="95996"/>
                </a:lnTo>
                <a:lnTo>
                  <a:pt x="16322" y="98877"/>
                </a:lnTo>
                <a:lnTo>
                  <a:pt x="19202" y="100812"/>
                </a:lnTo>
                <a:lnTo>
                  <a:pt x="21107" y="103677"/>
                </a:lnTo>
                <a:lnTo>
                  <a:pt x="23987" y="105597"/>
                </a:lnTo>
                <a:lnTo>
                  <a:pt x="26883" y="106558"/>
                </a:lnTo>
                <a:lnTo>
                  <a:pt x="29763" y="107518"/>
                </a:lnTo>
                <a:lnTo>
                  <a:pt x="46070" y="107518"/>
                </a:lnTo>
                <a:lnTo>
                  <a:pt x="47990" y="106558"/>
                </a:lnTo>
                <a:lnTo>
                  <a:pt x="49910" y="106558"/>
                </a:lnTo>
                <a:lnTo>
                  <a:pt x="50871" y="105597"/>
                </a:lnTo>
                <a:lnTo>
                  <a:pt x="51831" y="105597"/>
                </a:lnTo>
                <a:lnTo>
                  <a:pt x="52791" y="104637"/>
                </a:lnTo>
                <a:lnTo>
                  <a:pt x="53751" y="104637"/>
                </a:lnTo>
                <a:lnTo>
                  <a:pt x="53751" y="103677"/>
                </a:lnTo>
                <a:lnTo>
                  <a:pt x="54711" y="102717"/>
                </a:lnTo>
                <a:lnTo>
                  <a:pt x="54711" y="101757"/>
                </a:lnTo>
                <a:lnTo>
                  <a:pt x="55671" y="99837"/>
                </a:lnTo>
                <a:lnTo>
                  <a:pt x="55671" y="92156"/>
                </a:lnTo>
                <a:lnTo>
                  <a:pt x="54711" y="91196"/>
                </a:lnTo>
                <a:lnTo>
                  <a:pt x="54711" y="88315"/>
                </a:lnTo>
                <a:lnTo>
                  <a:pt x="53751" y="88315"/>
                </a:lnTo>
                <a:lnTo>
                  <a:pt x="53751" y="87355"/>
                </a:lnTo>
                <a:lnTo>
                  <a:pt x="51831" y="87355"/>
                </a:lnTo>
                <a:lnTo>
                  <a:pt x="50871" y="88315"/>
                </a:lnTo>
                <a:lnTo>
                  <a:pt x="48950" y="88315"/>
                </a:lnTo>
                <a:lnTo>
                  <a:pt x="47990" y="89275"/>
                </a:lnTo>
                <a:lnTo>
                  <a:pt x="40309" y="89275"/>
                </a:lnTo>
                <a:lnTo>
                  <a:pt x="38389" y="88315"/>
                </a:lnTo>
                <a:lnTo>
                  <a:pt x="36469" y="86410"/>
                </a:lnTo>
                <a:lnTo>
                  <a:pt x="35509" y="83530"/>
                </a:lnTo>
                <a:lnTo>
                  <a:pt x="34549" y="80634"/>
                </a:lnTo>
                <a:lnTo>
                  <a:pt x="34549" y="39364"/>
                </a:lnTo>
                <a:lnTo>
                  <a:pt x="53751" y="39364"/>
                </a:lnTo>
                <a:lnTo>
                  <a:pt x="54711" y="37444"/>
                </a:lnTo>
                <a:lnTo>
                  <a:pt x="54711" y="36484"/>
                </a:lnTo>
                <a:lnTo>
                  <a:pt x="55671" y="33604"/>
                </a:lnTo>
                <a:lnTo>
                  <a:pt x="55671" y="27843"/>
                </a:lnTo>
                <a:lnTo>
                  <a:pt x="54711" y="25923"/>
                </a:lnTo>
                <a:lnTo>
                  <a:pt x="54711" y="24002"/>
                </a:lnTo>
                <a:lnTo>
                  <a:pt x="53751" y="23042"/>
                </a:lnTo>
                <a:lnTo>
                  <a:pt x="53751" y="22082"/>
                </a:lnTo>
                <a:lnTo>
                  <a:pt x="34549" y="22082"/>
                </a:lnTo>
                <a:lnTo>
                  <a:pt x="34549" y="289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6" name="object 406"/>
          <p:cNvSpPr/>
          <p:nvPr/>
        </p:nvSpPr>
        <p:spPr>
          <a:xfrm>
            <a:off x="3976436" y="2533131"/>
            <a:ext cx="22082" cy="85435"/>
          </a:xfrm>
          <a:custGeom>
            <a:avLst/>
            <a:gdLst/>
            <a:ahLst/>
            <a:cxnLst/>
            <a:rect l="l" t="t" r="r" b="b"/>
            <a:pathLst>
              <a:path w="22082" h="85435">
                <a:moveTo>
                  <a:pt x="960" y="84475"/>
                </a:moveTo>
                <a:lnTo>
                  <a:pt x="1920" y="84475"/>
                </a:lnTo>
                <a:lnTo>
                  <a:pt x="2880" y="85435"/>
                </a:lnTo>
                <a:lnTo>
                  <a:pt x="17282" y="85435"/>
                </a:lnTo>
                <a:lnTo>
                  <a:pt x="18242" y="84475"/>
                </a:lnTo>
                <a:lnTo>
                  <a:pt x="20162" y="84475"/>
                </a:lnTo>
                <a:lnTo>
                  <a:pt x="21122" y="83515"/>
                </a:lnTo>
                <a:lnTo>
                  <a:pt x="22082" y="83515"/>
                </a:lnTo>
                <a:lnTo>
                  <a:pt x="22082" y="2880"/>
                </a:lnTo>
                <a:lnTo>
                  <a:pt x="21122" y="1920"/>
                </a:lnTo>
                <a:lnTo>
                  <a:pt x="20162" y="960"/>
                </a:lnTo>
                <a:lnTo>
                  <a:pt x="18242" y="960"/>
                </a:lnTo>
                <a:lnTo>
                  <a:pt x="17282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83515"/>
                </a:lnTo>
                <a:lnTo>
                  <a:pt x="960" y="8447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7" name="object 407"/>
          <p:cNvSpPr/>
          <p:nvPr/>
        </p:nvSpPr>
        <p:spPr>
          <a:xfrm>
            <a:off x="3974515" y="2498567"/>
            <a:ext cx="24963" cy="23042"/>
          </a:xfrm>
          <a:custGeom>
            <a:avLst/>
            <a:gdLst/>
            <a:ahLst/>
            <a:cxnLst/>
            <a:rect l="l" t="t" r="r" b="b"/>
            <a:pathLst>
              <a:path w="24963" h="23042">
                <a:moveTo>
                  <a:pt x="960" y="19202"/>
                </a:moveTo>
                <a:lnTo>
                  <a:pt x="2880" y="21122"/>
                </a:lnTo>
                <a:lnTo>
                  <a:pt x="3840" y="22082"/>
                </a:lnTo>
                <a:lnTo>
                  <a:pt x="7680" y="23042"/>
                </a:lnTo>
                <a:lnTo>
                  <a:pt x="17282" y="23042"/>
                </a:lnTo>
                <a:lnTo>
                  <a:pt x="21122" y="22082"/>
                </a:lnTo>
                <a:lnTo>
                  <a:pt x="23042" y="21122"/>
                </a:lnTo>
                <a:lnTo>
                  <a:pt x="24963" y="19202"/>
                </a:lnTo>
                <a:lnTo>
                  <a:pt x="24963" y="3840"/>
                </a:lnTo>
                <a:lnTo>
                  <a:pt x="23042" y="2880"/>
                </a:lnTo>
                <a:lnTo>
                  <a:pt x="21122" y="960"/>
                </a:lnTo>
                <a:lnTo>
                  <a:pt x="17282" y="0"/>
                </a:lnTo>
                <a:lnTo>
                  <a:pt x="7680" y="0"/>
                </a:lnTo>
                <a:lnTo>
                  <a:pt x="384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6337"/>
                </a:lnTo>
                <a:lnTo>
                  <a:pt x="960" y="1920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8" name="object 408"/>
          <p:cNvSpPr/>
          <p:nvPr/>
        </p:nvSpPr>
        <p:spPr>
          <a:xfrm>
            <a:off x="4038828" y="2583058"/>
            <a:ext cx="5760" cy="36469"/>
          </a:xfrm>
          <a:custGeom>
            <a:avLst/>
            <a:gdLst/>
            <a:ahLst/>
            <a:cxnLst/>
            <a:rect l="l" t="t" r="r" b="b"/>
            <a:pathLst>
              <a:path w="5760" h="36469">
                <a:moveTo>
                  <a:pt x="4800" y="36469"/>
                </a:moveTo>
                <a:lnTo>
                  <a:pt x="5760" y="14386"/>
                </a:lnTo>
                <a:lnTo>
                  <a:pt x="3840" y="11521"/>
                </a:lnTo>
                <a:lnTo>
                  <a:pt x="2880" y="9585"/>
                </a:lnTo>
                <a:lnTo>
                  <a:pt x="975" y="6705"/>
                </a:lnTo>
                <a:lnTo>
                  <a:pt x="975" y="3840"/>
                </a:lnTo>
                <a:lnTo>
                  <a:pt x="0" y="0"/>
                </a:lnTo>
                <a:lnTo>
                  <a:pt x="0" y="34549"/>
                </a:lnTo>
                <a:lnTo>
                  <a:pt x="4800" y="3646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9" name="object 409"/>
          <p:cNvSpPr/>
          <p:nvPr/>
        </p:nvSpPr>
        <p:spPr>
          <a:xfrm>
            <a:off x="4015800" y="2531211"/>
            <a:ext cx="84475" cy="89275"/>
          </a:xfrm>
          <a:custGeom>
            <a:avLst/>
            <a:gdLst/>
            <a:ahLst/>
            <a:cxnLst/>
            <a:rect l="l" t="t" r="r" b="b"/>
            <a:pathLst>
              <a:path w="84475" h="89275">
                <a:moveTo>
                  <a:pt x="47990" y="71048"/>
                </a:moveTo>
                <a:lnTo>
                  <a:pt x="35509" y="71048"/>
                </a:lnTo>
                <a:lnTo>
                  <a:pt x="32628" y="69113"/>
                </a:lnTo>
                <a:lnTo>
                  <a:pt x="30708" y="68153"/>
                </a:lnTo>
                <a:lnTo>
                  <a:pt x="28788" y="66233"/>
                </a:lnTo>
                <a:lnTo>
                  <a:pt x="27828" y="88315"/>
                </a:lnTo>
                <a:lnTo>
                  <a:pt x="34549" y="89275"/>
                </a:lnTo>
                <a:lnTo>
                  <a:pt x="47990" y="89275"/>
                </a:lnTo>
                <a:lnTo>
                  <a:pt x="54711" y="88315"/>
                </a:lnTo>
                <a:lnTo>
                  <a:pt x="60472" y="85435"/>
                </a:lnTo>
                <a:lnTo>
                  <a:pt x="65272" y="83515"/>
                </a:lnTo>
                <a:lnTo>
                  <a:pt x="70073" y="80634"/>
                </a:lnTo>
                <a:lnTo>
                  <a:pt x="73913" y="76794"/>
                </a:lnTo>
                <a:lnTo>
                  <a:pt x="76794" y="71993"/>
                </a:lnTo>
                <a:lnTo>
                  <a:pt x="79674" y="68153"/>
                </a:lnTo>
                <a:lnTo>
                  <a:pt x="81594" y="62392"/>
                </a:lnTo>
                <a:lnTo>
                  <a:pt x="83515" y="56647"/>
                </a:lnTo>
                <a:lnTo>
                  <a:pt x="84475" y="50886"/>
                </a:lnTo>
                <a:lnTo>
                  <a:pt x="84475" y="36484"/>
                </a:lnTo>
                <a:lnTo>
                  <a:pt x="83515" y="30723"/>
                </a:lnTo>
                <a:lnTo>
                  <a:pt x="81594" y="24963"/>
                </a:lnTo>
                <a:lnTo>
                  <a:pt x="80634" y="20162"/>
                </a:lnTo>
                <a:lnTo>
                  <a:pt x="77754" y="15361"/>
                </a:lnTo>
                <a:lnTo>
                  <a:pt x="73913" y="11521"/>
                </a:lnTo>
                <a:lnTo>
                  <a:pt x="71033" y="7680"/>
                </a:lnTo>
                <a:lnTo>
                  <a:pt x="66233" y="4800"/>
                </a:lnTo>
                <a:lnTo>
                  <a:pt x="61432" y="3840"/>
                </a:lnTo>
                <a:lnTo>
                  <a:pt x="56631" y="960"/>
                </a:lnTo>
                <a:lnTo>
                  <a:pt x="49911" y="0"/>
                </a:lnTo>
                <a:lnTo>
                  <a:pt x="35509" y="0"/>
                </a:lnTo>
                <a:lnTo>
                  <a:pt x="29748" y="1920"/>
                </a:lnTo>
                <a:lnTo>
                  <a:pt x="24002" y="3840"/>
                </a:lnTo>
                <a:lnTo>
                  <a:pt x="19187" y="5760"/>
                </a:lnTo>
                <a:lnTo>
                  <a:pt x="14386" y="8641"/>
                </a:lnTo>
                <a:lnTo>
                  <a:pt x="10546" y="12481"/>
                </a:lnTo>
                <a:lnTo>
                  <a:pt x="6720" y="17282"/>
                </a:lnTo>
                <a:lnTo>
                  <a:pt x="4800" y="22082"/>
                </a:lnTo>
                <a:lnTo>
                  <a:pt x="2880" y="26883"/>
                </a:lnTo>
                <a:lnTo>
                  <a:pt x="960" y="32644"/>
                </a:lnTo>
                <a:lnTo>
                  <a:pt x="0" y="38404"/>
                </a:lnTo>
                <a:lnTo>
                  <a:pt x="0" y="52806"/>
                </a:lnTo>
                <a:lnTo>
                  <a:pt x="960" y="58552"/>
                </a:lnTo>
                <a:lnTo>
                  <a:pt x="2880" y="64328"/>
                </a:lnTo>
                <a:lnTo>
                  <a:pt x="3825" y="69113"/>
                </a:lnTo>
                <a:lnTo>
                  <a:pt x="6720" y="73913"/>
                </a:lnTo>
                <a:lnTo>
                  <a:pt x="9601" y="77754"/>
                </a:lnTo>
                <a:lnTo>
                  <a:pt x="13441" y="81610"/>
                </a:lnTo>
                <a:lnTo>
                  <a:pt x="18227" y="84475"/>
                </a:lnTo>
                <a:lnTo>
                  <a:pt x="23027" y="86395"/>
                </a:lnTo>
                <a:lnTo>
                  <a:pt x="23027" y="36484"/>
                </a:lnTo>
                <a:lnTo>
                  <a:pt x="24002" y="33604"/>
                </a:lnTo>
                <a:lnTo>
                  <a:pt x="24947" y="29763"/>
                </a:lnTo>
                <a:lnTo>
                  <a:pt x="25908" y="27843"/>
                </a:lnTo>
                <a:lnTo>
                  <a:pt x="27828" y="24963"/>
                </a:lnTo>
                <a:lnTo>
                  <a:pt x="28788" y="23042"/>
                </a:lnTo>
                <a:lnTo>
                  <a:pt x="31668" y="21122"/>
                </a:lnTo>
                <a:lnTo>
                  <a:pt x="33588" y="20162"/>
                </a:lnTo>
                <a:lnTo>
                  <a:pt x="36469" y="18242"/>
                </a:lnTo>
                <a:lnTo>
                  <a:pt x="48950" y="18242"/>
                </a:lnTo>
                <a:lnTo>
                  <a:pt x="51831" y="20162"/>
                </a:lnTo>
                <a:lnTo>
                  <a:pt x="53751" y="21122"/>
                </a:lnTo>
                <a:lnTo>
                  <a:pt x="55671" y="23042"/>
                </a:lnTo>
                <a:lnTo>
                  <a:pt x="57591" y="25923"/>
                </a:lnTo>
                <a:lnTo>
                  <a:pt x="58552" y="27843"/>
                </a:lnTo>
                <a:lnTo>
                  <a:pt x="59512" y="30723"/>
                </a:lnTo>
                <a:lnTo>
                  <a:pt x="60472" y="34564"/>
                </a:lnTo>
                <a:lnTo>
                  <a:pt x="61432" y="37444"/>
                </a:lnTo>
                <a:lnTo>
                  <a:pt x="61432" y="52806"/>
                </a:lnTo>
                <a:lnTo>
                  <a:pt x="60472" y="55686"/>
                </a:lnTo>
                <a:lnTo>
                  <a:pt x="59512" y="59527"/>
                </a:lnTo>
                <a:lnTo>
                  <a:pt x="58552" y="62392"/>
                </a:lnTo>
                <a:lnTo>
                  <a:pt x="56631" y="64328"/>
                </a:lnTo>
                <a:lnTo>
                  <a:pt x="55671" y="66233"/>
                </a:lnTo>
                <a:lnTo>
                  <a:pt x="52791" y="68153"/>
                </a:lnTo>
                <a:lnTo>
                  <a:pt x="50871" y="69113"/>
                </a:lnTo>
                <a:lnTo>
                  <a:pt x="47990" y="7104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0" name="object 410"/>
          <p:cNvSpPr/>
          <p:nvPr/>
        </p:nvSpPr>
        <p:spPr>
          <a:xfrm>
            <a:off x="4117543" y="2531211"/>
            <a:ext cx="75849" cy="87355"/>
          </a:xfrm>
          <a:custGeom>
            <a:avLst/>
            <a:gdLst/>
            <a:ahLst/>
            <a:cxnLst/>
            <a:rect l="l" t="t" r="r" b="b"/>
            <a:pathLst>
              <a:path w="75849" h="87355">
                <a:moveTo>
                  <a:pt x="18242" y="87355"/>
                </a:moveTo>
                <a:lnTo>
                  <a:pt x="19202" y="86395"/>
                </a:lnTo>
                <a:lnTo>
                  <a:pt x="21122" y="86395"/>
                </a:lnTo>
                <a:lnTo>
                  <a:pt x="22082" y="85435"/>
                </a:lnTo>
                <a:lnTo>
                  <a:pt x="22082" y="31683"/>
                </a:lnTo>
                <a:lnTo>
                  <a:pt x="25923" y="27843"/>
                </a:lnTo>
                <a:lnTo>
                  <a:pt x="28803" y="24963"/>
                </a:lnTo>
                <a:lnTo>
                  <a:pt x="31683" y="23042"/>
                </a:lnTo>
                <a:lnTo>
                  <a:pt x="34564" y="21122"/>
                </a:lnTo>
                <a:lnTo>
                  <a:pt x="37444" y="20162"/>
                </a:lnTo>
                <a:lnTo>
                  <a:pt x="44165" y="20162"/>
                </a:lnTo>
                <a:lnTo>
                  <a:pt x="46085" y="21122"/>
                </a:lnTo>
                <a:lnTo>
                  <a:pt x="48006" y="22082"/>
                </a:lnTo>
                <a:lnTo>
                  <a:pt x="48966" y="23042"/>
                </a:lnTo>
                <a:lnTo>
                  <a:pt x="49926" y="24963"/>
                </a:lnTo>
                <a:lnTo>
                  <a:pt x="50886" y="25923"/>
                </a:lnTo>
                <a:lnTo>
                  <a:pt x="51846" y="27843"/>
                </a:lnTo>
                <a:lnTo>
                  <a:pt x="52806" y="29763"/>
                </a:lnTo>
                <a:lnTo>
                  <a:pt x="52806" y="32644"/>
                </a:lnTo>
                <a:lnTo>
                  <a:pt x="53766" y="35524"/>
                </a:lnTo>
                <a:lnTo>
                  <a:pt x="53766" y="86395"/>
                </a:lnTo>
                <a:lnTo>
                  <a:pt x="55686" y="86395"/>
                </a:lnTo>
                <a:lnTo>
                  <a:pt x="56647" y="87355"/>
                </a:lnTo>
                <a:lnTo>
                  <a:pt x="71048" y="87355"/>
                </a:lnTo>
                <a:lnTo>
                  <a:pt x="72009" y="86395"/>
                </a:lnTo>
                <a:lnTo>
                  <a:pt x="73929" y="86395"/>
                </a:lnTo>
                <a:lnTo>
                  <a:pt x="74889" y="85435"/>
                </a:lnTo>
                <a:lnTo>
                  <a:pt x="75849" y="84475"/>
                </a:lnTo>
                <a:lnTo>
                  <a:pt x="75849" y="29763"/>
                </a:lnTo>
                <a:lnTo>
                  <a:pt x="74889" y="24963"/>
                </a:lnTo>
                <a:lnTo>
                  <a:pt x="73929" y="21122"/>
                </a:lnTo>
                <a:lnTo>
                  <a:pt x="72969" y="17282"/>
                </a:lnTo>
                <a:lnTo>
                  <a:pt x="71048" y="13441"/>
                </a:lnTo>
                <a:lnTo>
                  <a:pt x="69128" y="10561"/>
                </a:lnTo>
                <a:lnTo>
                  <a:pt x="66248" y="7680"/>
                </a:lnTo>
                <a:lnTo>
                  <a:pt x="63367" y="4800"/>
                </a:lnTo>
                <a:lnTo>
                  <a:pt x="60487" y="2880"/>
                </a:lnTo>
                <a:lnTo>
                  <a:pt x="56647" y="960"/>
                </a:lnTo>
                <a:lnTo>
                  <a:pt x="51846" y="0"/>
                </a:lnTo>
                <a:lnTo>
                  <a:pt x="41285" y="0"/>
                </a:lnTo>
                <a:lnTo>
                  <a:pt x="37444" y="1920"/>
                </a:lnTo>
                <a:lnTo>
                  <a:pt x="32644" y="3840"/>
                </a:lnTo>
                <a:lnTo>
                  <a:pt x="27843" y="6720"/>
                </a:lnTo>
                <a:lnTo>
                  <a:pt x="24002" y="9601"/>
                </a:lnTo>
                <a:lnTo>
                  <a:pt x="19202" y="14401"/>
                </a:lnTo>
                <a:lnTo>
                  <a:pt x="19202" y="3840"/>
                </a:lnTo>
                <a:lnTo>
                  <a:pt x="18242" y="3840"/>
                </a:lnTo>
                <a:lnTo>
                  <a:pt x="18242" y="2880"/>
                </a:lnTo>
                <a:lnTo>
                  <a:pt x="16337" y="2880"/>
                </a:lnTo>
                <a:lnTo>
                  <a:pt x="15361" y="1920"/>
                </a:lnTo>
                <a:lnTo>
                  <a:pt x="3840" y="1920"/>
                </a:lnTo>
                <a:lnTo>
                  <a:pt x="2895" y="2880"/>
                </a:lnTo>
                <a:lnTo>
                  <a:pt x="1935" y="2880"/>
                </a:lnTo>
                <a:lnTo>
                  <a:pt x="975" y="3840"/>
                </a:lnTo>
                <a:lnTo>
                  <a:pt x="0" y="4800"/>
                </a:lnTo>
                <a:lnTo>
                  <a:pt x="0" y="85435"/>
                </a:lnTo>
                <a:lnTo>
                  <a:pt x="975" y="85435"/>
                </a:lnTo>
                <a:lnTo>
                  <a:pt x="975" y="86395"/>
                </a:lnTo>
                <a:lnTo>
                  <a:pt x="2895" y="86395"/>
                </a:lnTo>
                <a:lnTo>
                  <a:pt x="3840" y="87355"/>
                </a:lnTo>
                <a:lnTo>
                  <a:pt x="18242" y="8735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1" name="object 411"/>
          <p:cNvSpPr/>
          <p:nvPr/>
        </p:nvSpPr>
        <p:spPr>
          <a:xfrm>
            <a:off x="4210674" y="2531211"/>
            <a:ext cx="59512" cy="89275"/>
          </a:xfrm>
          <a:custGeom>
            <a:avLst/>
            <a:gdLst/>
            <a:ahLst/>
            <a:cxnLst/>
            <a:rect l="l" t="t" r="r" b="b"/>
            <a:pathLst>
              <a:path w="59512" h="89275">
                <a:moveTo>
                  <a:pt x="0" y="25923"/>
                </a:moveTo>
                <a:lnTo>
                  <a:pt x="0" y="29763"/>
                </a:lnTo>
                <a:lnTo>
                  <a:pt x="960" y="32644"/>
                </a:lnTo>
                <a:lnTo>
                  <a:pt x="1920" y="35524"/>
                </a:lnTo>
                <a:lnTo>
                  <a:pt x="2880" y="38404"/>
                </a:lnTo>
                <a:lnTo>
                  <a:pt x="3840" y="40325"/>
                </a:lnTo>
                <a:lnTo>
                  <a:pt x="5760" y="42245"/>
                </a:lnTo>
                <a:lnTo>
                  <a:pt x="7680" y="44165"/>
                </a:lnTo>
                <a:lnTo>
                  <a:pt x="9601" y="46085"/>
                </a:lnTo>
                <a:lnTo>
                  <a:pt x="12466" y="47045"/>
                </a:lnTo>
                <a:lnTo>
                  <a:pt x="14401" y="48005"/>
                </a:lnTo>
                <a:lnTo>
                  <a:pt x="16306" y="48966"/>
                </a:lnTo>
                <a:lnTo>
                  <a:pt x="19187" y="49926"/>
                </a:lnTo>
                <a:lnTo>
                  <a:pt x="21122" y="51846"/>
                </a:lnTo>
                <a:lnTo>
                  <a:pt x="23987" y="51846"/>
                </a:lnTo>
                <a:lnTo>
                  <a:pt x="25907" y="52806"/>
                </a:lnTo>
                <a:lnTo>
                  <a:pt x="27828" y="53766"/>
                </a:lnTo>
                <a:lnTo>
                  <a:pt x="30708" y="54711"/>
                </a:lnTo>
                <a:lnTo>
                  <a:pt x="31668" y="55686"/>
                </a:lnTo>
                <a:lnTo>
                  <a:pt x="33588" y="56647"/>
                </a:lnTo>
                <a:lnTo>
                  <a:pt x="35509" y="57607"/>
                </a:lnTo>
                <a:lnTo>
                  <a:pt x="36469" y="59527"/>
                </a:lnTo>
                <a:lnTo>
                  <a:pt x="37429" y="60487"/>
                </a:lnTo>
                <a:lnTo>
                  <a:pt x="38389" y="61432"/>
                </a:lnTo>
                <a:lnTo>
                  <a:pt x="38389" y="65272"/>
                </a:lnTo>
                <a:lnTo>
                  <a:pt x="37429" y="66233"/>
                </a:lnTo>
                <a:lnTo>
                  <a:pt x="37429" y="67208"/>
                </a:lnTo>
                <a:lnTo>
                  <a:pt x="36469" y="69113"/>
                </a:lnTo>
                <a:lnTo>
                  <a:pt x="35509" y="70073"/>
                </a:lnTo>
                <a:lnTo>
                  <a:pt x="34549" y="70073"/>
                </a:lnTo>
                <a:lnTo>
                  <a:pt x="33588" y="71048"/>
                </a:lnTo>
                <a:lnTo>
                  <a:pt x="31668" y="71993"/>
                </a:lnTo>
                <a:lnTo>
                  <a:pt x="30708" y="71993"/>
                </a:lnTo>
                <a:lnTo>
                  <a:pt x="28788" y="72953"/>
                </a:lnTo>
                <a:lnTo>
                  <a:pt x="22067" y="72953"/>
                </a:lnTo>
                <a:lnTo>
                  <a:pt x="19187" y="71993"/>
                </a:lnTo>
                <a:lnTo>
                  <a:pt x="16306" y="71993"/>
                </a:lnTo>
                <a:lnTo>
                  <a:pt x="14401" y="71048"/>
                </a:lnTo>
                <a:lnTo>
                  <a:pt x="11506" y="70073"/>
                </a:lnTo>
                <a:lnTo>
                  <a:pt x="9601" y="69113"/>
                </a:lnTo>
                <a:lnTo>
                  <a:pt x="7680" y="68153"/>
                </a:lnTo>
                <a:lnTo>
                  <a:pt x="6720" y="67208"/>
                </a:lnTo>
                <a:lnTo>
                  <a:pt x="5760" y="67208"/>
                </a:lnTo>
                <a:lnTo>
                  <a:pt x="3840" y="66233"/>
                </a:lnTo>
                <a:lnTo>
                  <a:pt x="2880" y="65272"/>
                </a:lnTo>
                <a:lnTo>
                  <a:pt x="1920" y="65272"/>
                </a:lnTo>
                <a:lnTo>
                  <a:pt x="1920" y="66233"/>
                </a:lnTo>
                <a:lnTo>
                  <a:pt x="960" y="66233"/>
                </a:lnTo>
                <a:lnTo>
                  <a:pt x="0" y="67208"/>
                </a:lnTo>
                <a:lnTo>
                  <a:pt x="0" y="80634"/>
                </a:lnTo>
                <a:lnTo>
                  <a:pt x="960" y="81610"/>
                </a:lnTo>
                <a:lnTo>
                  <a:pt x="1920" y="82555"/>
                </a:lnTo>
                <a:lnTo>
                  <a:pt x="1920" y="83515"/>
                </a:lnTo>
                <a:lnTo>
                  <a:pt x="2880" y="83515"/>
                </a:lnTo>
                <a:lnTo>
                  <a:pt x="4785" y="84475"/>
                </a:lnTo>
                <a:lnTo>
                  <a:pt x="5760" y="85435"/>
                </a:lnTo>
                <a:lnTo>
                  <a:pt x="7680" y="86395"/>
                </a:lnTo>
                <a:lnTo>
                  <a:pt x="9601" y="86395"/>
                </a:lnTo>
                <a:lnTo>
                  <a:pt x="12466" y="87355"/>
                </a:lnTo>
                <a:lnTo>
                  <a:pt x="14401" y="88315"/>
                </a:lnTo>
                <a:lnTo>
                  <a:pt x="17282" y="88315"/>
                </a:lnTo>
                <a:lnTo>
                  <a:pt x="20147" y="89275"/>
                </a:lnTo>
                <a:lnTo>
                  <a:pt x="30708" y="89275"/>
                </a:lnTo>
                <a:lnTo>
                  <a:pt x="34549" y="88315"/>
                </a:lnTo>
                <a:lnTo>
                  <a:pt x="39349" y="87355"/>
                </a:lnTo>
                <a:lnTo>
                  <a:pt x="43190" y="86395"/>
                </a:lnTo>
                <a:lnTo>
                  <a:pt x="47030" y="84475"/>
                </a:lnTo>
                <a:lnTo>
                  <a:pt x="49911" y="82555"/>
                </a:lnTo>
                <a:lnTo>
                  <a:pt x="52791" y="79674"/>
                </a:lnTo>
                <a:lnTo>
                  <a:pt x="55671" y="76794"/>
                </a:lnTo>
                <a:lnTo>
                  <a:pt x="56631" y="73913"/>
                </a:lnTo>
                <a:lnTo>
                  <a:pt x="58552" y="70073"/>
                </a:lnTo>
                <a:lnTo>
                  <a:pt x="59512" y="66233"/>
                </a:lnTo>
                <a:lnTo>
                  <a:pt x="59512" y="58552"/>
                </a:lnTo>
                <a:lnTo>
                  <a:pt x="58552" y="54711"/>
                </a:lnTo>
                <a:lnTo>
                  <a:pt x="57591" y="52806"/>
                </a:lnTo>
                <a:lnTo>
                  <a:pt x="56631" y="49926"/>
                </a:lnTo>
                <a:lnTo>
                  <a:pt x="55671" y="48005"/>
                </a:lnTo>
                <a:lnTo>
                  <a:pt x="53751" y="46085"/>
                </a:lnTo>
                <a:lnTo>
                  <a:pt x="51831" y="44165"/>
                </a:lnTo>
                <a:lnTo>
                  <a:pt x="49911" y="42245"/>
                </a:lnTo>
                <a:lnTo>
                  <a:pt x="47030" y="41285"/>
                </a:lnTo>
                <a:lnTo>
                  <a:pt x="45110" y="39364"/>
                </a:lnTo>
                <a:lnTo>
                  <a:pt x="42230" y="38404"/>
                </a:lnTo>
                <a:lnTo>
                  <a:pt x="40309" y="37444"/>
                </a:lnTo>
                <a:lnTo>
                  <a:pt x="37429" y="36484"/>
                </a:lnTo>
                <a:lnTo>
                  <a:pt x="35509" y="35524"/>
                </a:lnTo>
                <a:lnTo>
                  <a:pt x="33588" y="34564"/>
                </a:lnTo>
                <a:lnTo>
                  <a:pt x="30708" y="33604"/>
                </a:lnTo>
                <a:lnTo>
                  <a:pt x="28788" y="33604"/>
                </a:lnTo>
                <a:lnTo>
                  <a:pt x="26868" y="32644"/>
                </a:lnTo>
                <a:lnTo>
                  <a:pt x="24963" y="31683"/>
                </a:lnTo>
                <a:lnTo>
                  <a:pt x="23987" y="30723"/>
                </a:lnTo>
                <a:lnTo>
                  <a:pt x="23027" y="28803"/>
                </a:lnTo>
                <a:lnTo>
                  <a:pt x="21122" y="27843"/>
                </a:lnTo>
                <a:lnTo>
                  <a:pt x="21122" y="22082"/>
                </a:lnTo>
                <a:lnTo>
                  <a:pt x="22067" y="21122"/>
                </a:lnTo>
                <a:lnTo>
                  <a:pt x="22067" y="20162"/>
                </a:lnTo>
                <a:lnTo>
                  <a:pt x="23027" y="19202"/>
                </a:lnTo>
                <a:lnTo>
                  <a:pt x="23987" y="18242"/>
                </a:lnTo>
                <a:lnTo>
                  <a:pt x="24963" y="17282"/>
                </a:lnTo>
                <a:lnTo>
                  <a:pt x="25907" y="17282"/>
                </a:lnTo>
                <a:lnTo>
                  <a:pt x="27828" y="16322"/>
                </a:lnTo>
                <a:lnTo>
                  <a:pt x="38389" y="16322"/>
                </a:lnTo>
                <a:lnTo>
                  <a:pt x="40309" y="17282"/>
                </a:lnTo>
                <a:lnTo>
                  <a:pt x="42230" y="17282"/>
                </a:lnTo>
                <a:lnTo>
                  <a:pt x="44150" y="18242"/>
                </a:lnTo>
                <a:lnTo>
                  <a:pt x="46070" y="19202"/>
                </a:lnTo>
                <a:lnTo>
                  <a:pt x="47990" y="20162"/>
                </a:lnTo>
                <a:lnTo>
                  <a:pt x="48950" y="20162"/>
                </a:lnTo>
                <a:lnTo>
                  <a:pt x="49911" y="21122"/>
                </a:lnTo>
                <a:lnTo>
                  <a:pt x="50871" y="22082"/>
                </a:lnTo>
                <a:lnTo>
                  <a:pt x="53751" y="22082"/>
                </a:lnTo>
                <a:lnTo>
                  <a:pt x="53751" y="21122"/>
                </a:lnTo>
                <a:lnTo>
                  <a:pt x="54711" y="21122"/>
                </a:lnTo>
                <a:lnTo>
                  <a:pt x="54711" y="18242"/>
                </a:lnTo>
                <a:lnTo>
                  <a:pt x="55671" y="17282"/>
                </a:lnTo>
                <a:lnTo>
                  <a:pt x="55671" y="12481"/>
                </a:lnTo>
                <a:lnTo>
                  <a:pt x="54711" y="11521"/>
                </a:lnTo>
                <a:lnTo>
                  <a:pt x="54711" y="6720"/>
                </a:lnTo>
                <a:lnTo>
                  <a:pt x="53751" y="6720"/>
                </a:lnTo>
                <a:lnTo>
                  <a:pt x="53751" y="5760"/>
                </a:lnTo>
                <a:lnTo>
                  <a:pt x="52791" y="5760"/>
                </a:lnTo>
                <a:lnTo>
                  <a:pt x="52791" y="4800"/>
                </a:lnTo>
                <a:lnTo>
                  <a:pt x="51831" y="4800"/>
                </a:lnTo>
                <a:lnTo>
                  <a:pt x="49911" y="3840"/>
                </a:lnTo>
                <a:lnTo>
                  <a:pt x="48950" y="3840"/>
                </a:lnTo>
                <a:lnTo>
                  <a:pt x="47030" y="2880"/>
                </a:lnTo>
                <a:lnTo>
                  <a:pt x="45110" y="1920"/>
                </a:lnTo>
                <a:lnTo>
                  <a:pt x="43190" y="1920"/>
                </a:lnTo>
                <a:lnTo>
                  <a:pt x="41269" y="960"/>
                </a:lnTo>
                <a:lnTo>
                  <a:pt x="36469" y="960"/>
                </a:lnTo>
                <a:lnTo>
                  <a:pt x="34549" y="0"/>
                </a:lnTo>
                <a:lnTo>
                  <a:pt x="26868" y="0"/>
                </a:lnTo>
                <a:lnTo>
                  <a:pt x="23027" y="960"/>
                </a:lnTo>
                <a:lnTo>
                  <a:pt x="18242" y="1920"/>
                </a:lnTo>
                <a:lnTo>
                  <a:pt x="14401" y="3840"/>
                </a:lnTo>
                <a:lnTo>
                  <a:pt x="11506" y="5760"/>
                </a:lnTo>
                <a:lnTo>
                  <a:pt x="8625" y="7680"/>
                </a:lnTo>
                <a:lnTo>
                  <a:pt x="5760" y="9601"/>
                </a:lnTo>
                <a:lnTo>
                  <a:pt x="3840" y="12481"/>
                </a:lnTo>
                <a:lnTo>
                  <a:pt x="1920" y="15361"/>
                </a:lnTo>
                <a:lnTo>
                  <a:pt x="960" y="19202"/>
                </a:lnTo>
                <a:lnTo>
                  <a:pt x="0" y="22082"/>
                </a:lnTo>
                <a:lnTo>
                  <a:pt x="0" y="2592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2" name="object 412"/>
          <p:cNvSpPr/>
          <p:nvPr/>
        </p:nvSpPr>
        <p:spPr>
          <a:xfrm>
            <a:off x="4287469" y="2591699"/>
            <a:ext cx="25908" cy="27828"/>
          </a:xfrm>
          <a:custGeom>
            <a:avLst/>
            <a:gdLst/>
            <a:ahLst/>
            <a:cxnLst/>
            <a:rect l="l" t="t" r="r" b="b"/>
            <a:pathLst>
              <a:path w="25908" h="27828">
                <a:moveTo>
                  <a:pt x="25908" y="13426"/>
                </a:moveTo>
                <a:lnTo>
                  <a:pt x="25908" y="8625"/>
                </a:lnTo>
                <a:lnTo>
                  <a:pt x="24963" y="4785"/>
                </a:lnTo>
                <a:lnTo>
                  <a:pt x="23042" y="2880"/>
                </a:lnTo>
                <a:lnTo>
                  <a:pt x="21122" y="944"/>
                </a:lnTo>
                <a:lnTo>
                  <a:pt x="17282" y="0"/>
                </a:lnTo>
                <a:lnTo>
                  <a:pt x="7680" y="0"/>
                </a:lnTo>
                <a:lnTo>
                  <a:pt x="3840" y="944"/>
                </a:lnTo>
                <a:lnTo>
                  <a:pt x="1920" y="2880"/>
                </a:lnTo>
                <a:lnTo>
                  <a:pt x="0" y="4785"/>
                </a:lnTo>
                <a:lnTo>
                  <a:pt x="0" y="19187"/>
                </a:lnTo>
                <a:lnTo>
                  <a:pt x="960" y="23027"/>
                </a:lnTo>
                <a:lnTo>
                  <a:pt x="1920" y="24947"/>
                </a:lnTo>
                <a:lnTo>
                  <a:pt x="3840" y="26868"/>
                </a:lnTo>
                <a:lnTo>
                  <a:pt x="7680" y="27828"/>
                </a:lnTo>
                <a:lnTo>
                  <a:pt x="17282" y="27828"/>
                </a:lnTo>
                <a:lnTo>
                  <a:pt x="21122" y="26868"/>
                </a:lnTo>
                <a:lnTo>
                  <a:pt x="23042" y="24947"/>
                </a:lnTo>
                <a:lnTo>
                  <a:pt x="24963" y="23027"/>
                </a:lnTo>
                <a:lnTo>
                  <a:pt x="25908" y="19187"/>
                </a:lnTo>
                <a:lnTo>
                  <a:pt x="25908" y="1342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3" name="object 413"/>
          <p:cNvSpPr/>
          <p:nvPr/>
        </p:nvSpPr>
        <p:spPr>
          <a:xfrm>
            <a:off x="1584198" y="566150"/>
            <a:ext cx="105597" cy="189113"/>
          </a:xfrm>
          <a:custGeom>
            <a:avLst/>
            <a:gdLst/>
            <a:ahLst/>
            <a:cxnLst/>
            <a:rect l="l" t="t" r="r" b="b"/>
            <a:pathLst>
              <a:path w="105597" h="189113">
                <a:moveTo>
                  <a:pt x="104637" y="5760"/>
                </a:moveTo>
                <a:lnTo>
                  <a:pt x="103662" y="3840"/>
                </a:lnTo>
                <a:lnTo>
                  <a:pt x="103662" y="1920"/>
                </a:lnTo>
                <a:lnTo>
                  <a:pt x="102702" y="960"/>
                </a:lnTo>
                <a:lnTo>
                  <a:pt x="102702" y="0"/>
                </a:lnTo>
                <a:lnTo>
                  <a:pt x="4785" y="0"/>
                </a:lnTo>
                <a:lnTo>
                  <a:pt x="2880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183352"/>
                </a:lnTo>
                <a:lnTo>
                  <a:pt x="960" y="186248"/>
                </a:lnTo>
                <a:lnTo>
                  <a:pt x="2880" y="187192"/>
                </a:lnTo>
                <a:lnTo>
                  <a:pt x="4785" y="189113"/>
                </a:lnTo>
                <a:lnTo>
                  <a:pt x="102702" y="189113"/>
                </a:lnTo>
                <a:lnTo>
                  <a:pt x="103662" y="188153"/>
                </a:lnTo>
                <a:lnTo>
                  <a:pt x="104637" y="187192"/>
                </a:lnTo>
                <a:lnTo>
                  <a:pt x="105597" y="186248"/>
                </a:lnTo>
                <a:lnTo>
                  <a:pt x="105597" y="172791"/>
                </a:lnTo>
                <a:lnTo>
                  <a:pt x="104637" y="171846"/>
                </a:lnTo>
                <a:lnTo>
                  <a:pt x="104637" y="170886"/>
                </a:lnTo>
                <a:lnTo>
                  <a:pt x="103662" y="169910"/>
                </a:lnTo>
                <a:lnTo>
                  <a:pt x="103662" y="168965"/>
                </a:lnTo>
                <a:lnTo>
                  <a:pt x="101757" y="168965"/>
                </a:lnTo>
                <a:lnTo>
                  <a:pt x="101757" y="168005"/>
                </a:lnTo>
                <a:lnTo>
                  <a:pt x="24947" y="168005"/>
                </a:lnTo>
                <a:lnTo>
                  <a:pt x="24947" y="100797"/>
                </a:lnTo>
                <a:lnTo>
                  <a:pt x="90236" y="100797"/>
                </a:lnTo>
                <a:lnTo>
                  <a:pt x="91196" y="99837"/>
                </a:lnTo>
                <a:lnTo>
                  <a:pt x="92141" y="99837"/>
                </a:lnTo>
                <a:lnTo>
                  <a:pt x="92141" y="98877"/>
                </a:lnTo>
                <a:lnTo>
                  <a:pt x="93101" y="97917"/>
                </a:lnTo>
                <a:lnTo>
                  <a:pt x="93101" y="96956"/>
                </a:lnTo>
                <a:lnTo>
                  <a:pt x="94076" y="95996"/>
                </a:lnTo>
                <a:lnTo>
                  <a:pt x="94076" y="85435"/>
                </a:lnTo>
                <a:lnTo>
                  <a:pt x="93101" y="84490"/>
                </a:lnTo>
                <a:lnTo>
                  <a:pt x="93101" y="82555"/>
                </a:lnTo>
                <a:lnTo>
                  <a:pt x="92141" y="81610"/>
                </a:lnTo>
                <a:lnTo>
                  <a:pt x="91196" y="80650"/>
                </a:lnTo>
                <a:lnTo>
                  <a:pt x="90236" y="80650"/>
                </a:lnTo>
                <a:lnTo>
                  <a:pt x="90236" y="79674"/>
                </a:lnTo>
                <a:lnTo>
                  <a:pt x="24947" y="79674"/>
                </a:lnTo>
                <a:lnTo>
                  <a:pt x="24947" y="20162"/>
                </a:lnTo>
                <a:lnTo>
                  <a:pt x="101757" y="20162"/>
                </a:lnTo>
                <a:lnTo>
                  <a:pt x="102702" y="19202"/>
                </a:lnTo>
                <a:lnTo>
                  <a:pt x="103662" y="18242"/>
                </a:lnTo>
                <a:lnTo>
                  <a:pt x="103662" y="16322"/>
                </a:lnTo>
                <a:lnTo>
                  <a:pt x="104637" y="15361"/>
                </a:lnTo>
                <a:lnTo>
                  <a:pt x="104637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4" name="object 414"/>
          <p:cNvSpPr/>
          <p:nvPr/>
        </p:nvSpPr>
        <p:spPr>
          <a:xfrm>
            <a:off x="1728185" y="550788"/>
            <a:ext cx="24003" cy="205435"/>
          </a:xfrm>
          <a:custGeom>
            <a:avLst/>
            <a:gdLst/>
            <a:ahLst/>
            <a:cxnLst/>
            <a:rect l="l" t="t" r="r" b="b"/>
            <a:pathLst>
              <a:path w="24003" h="205435">
                <a:moveTo>
                  <a:pt x="4800" y="960"/>
                </a:moveTo>
                <a:lnTo>
                  <a:pt x="2880" y="960"/>
                </a:lnTo>
                <a:lnTo>
                  <a:pt x="2880" y="1935"/>
                </a:lnTo>
                <a:lnTo>
                  <a:pt x="1920" y="1935"/>
                </a:lnTo>
                <a:lnTo>
                  <a:pt x="960" y="2880"/>
                </a:lnTo>
                <a:lnTo>
                  <a:pt x="0" y="3840"/>
                </a:lnTo>
                <a:lnTo>
                  <a:pt x="0" y="202554"/>
                </a:lnTo>
                <a:lnTo>
                  <a:pt x="960" y="203514"/>
                </a:lnTo>
                <a:lnTo>
                  <a:pt x="1920" y="204475"/>
                </a:lnTo>
                <a:lnTo>
                  <a:pt x="3840" y="204475"/>
                </a:lnTo>
                <a:lnTo>
                  <a:pt x="4800" y="205435"/>
                </a:lnTo>
                <a:lnTo>
                  <a:pt x="20162" y="205435"/>
                </a:lnTo>
                <a:lnTo>
                  <a:pt x="21122" y="204475"/>
                </a:lnTo>
                <a:lnTo>
                  <a:pt x="23042" y="204475"/>
                </a:lnTo>
                <a:lnTo>
                  <a:pt x="23042" y="203514"/>
                </a:lnTo>
                <a:lnTo>
                  <a:pt x="24003" y="203514"/>
                </a:lnTo>
                <a:lnTo>
                  <a:pt x="24003" y="2880"/>
                </a:lnTo>
                <a:lnTo>
                  <a:pt x="23042" y="2880"/>
                </a:lnTo>
                <a:lnTo>
                  <a:pt x="23042" y="1935"/>
                </a:lnTo>
                <a:lnTo>
                  <a:pt x="22082" y="1935"/>
                </a:lnTo>
                <a:lnTo>
                  <a:pt x="21122" y="960"/>
                </a:lnTo>
                <a:lnTo>
                  <a:pt x="18242" y="960"/>
                </a:lnTo>
                <a:lnTo>
                  <a:pt x="16322" y="0"/>
                </a:lnTo>
                <a:lnTo>
                  <a:pt x="9601" y="0"/>
                </a:lnTo>
                <a:lnTo>
                  <a:pt x="7680" y="960"/>
                </a:lnTo>
                <a:lnTo>
                  <a:pt x="480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5" name="object 415"/>
          <p:cNvSpPr/>
          <p:nvPr/>
        </p:nvSpPr>
        <p:spPr>
          <a:xfrm>
            <a:off x="1810740" y="617997"/>
            <a:ext cx="16322" cy="54711"/>
          </a:xfrm>
          <a:custGeom>
            <a:avLst/>
            <a:gdLst/>
            <a:ahLst/>
            <a:cxnLst/>
            <a:rect l="l" t="t" r="r" b="b"/>
            <a:pathLst>
              <a:path w="16322" h="54711">
                <a:moveTo>
                  <a:pt x="3840" y="44150"/>
                </a:moveTo>
                <a:lnTo>
                  <a:pt x="5760" y="39349"/>
                </a:lnTo>
                <a:lnTo>
                  <a:pt x="7680" y="34549"/>
                </a:lnTo>
                <a:lnTo>
                  <a:pt x="9601" y="29763"/>
                </a:lnTo>
                <a:lnTo>
                  <a:pt x="13441" y="26868"/>
                </a:lnTo>
                <a:lnTo>
                  <a:pt x="16322" y="23027"/>
                </a:lnTo>
                <a:lnTo>
                  <a:pt x="14401" y="0"/>
                </a:lnTo>
                <a:lnTo>
                  <a:pt x="6720" y="3840"/>
                </a:lnTo>
                <a:lnTo>
                  <a:pt x="0" y="8641"/>
                </a:lnTo>
                <a:lnTo>
                  <a:pt x="2880" y="54711"/>
                </a:lnTo>
                <a:lnTo>
                  <a:pt x="3840" y="49911"/>
                </a:lnTo>
                <a:lnTo>
                  <a:pt x="3840" y="441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6" name="object 416"/>
          <p:cNvSpPr/>
          <p:nvPr/>
        </p:nvSpPr>
        <p:spPr>
          <a:xfrm>
            <a:off x="1788657" y="613196"/>
            <a:ext cx="120959" cy="144947"/>
          </a:xfrm>
          <a:custGeom>
            <a:avLst/>
            <a:gdLst/>
            <a:ahLst/>
            <a:cxnLst/>
            <a:rect l="l" t="t" r="r" b="b"/>
            <a:pathLst>
              <a:path w="120959" h="144947">
                <a:moveTo>
                  <a:pt x="34564" y="112303"/>
                </a:moveTo>
                <a:lnTo>
                  <a:pt x="31683" y="108478"/>
                </a:lnTo>
                <a:lnTo>
                  <a:pt x="28803" y="103677"/>
                </a:lnTo>
                <a:lnTo>
                  <a:pt x="27843" y="96956"/>
                </a:lnTo>
                <a:lnTo>
                  <a:pt x="25923" y="91196"/>
                </a:lnTo>
                <a:lnTo>
                  <a:pt x="24963" y="84475"/>
                </a:lnTo>
                <a:lnTo>
                  <a:pt x="24963" y="77754"/>
                </a:lnTo>
                <a:lnTo>
                  <a:pt x="114239" y="77754"/>
                </a:lnTo>
                <a:lnTo>
                  <a:pt x="117119" y="76794"/>
                </a:lnTo>
                <a:lnTo>
                  <a:pt x="118079" y="74874"/>
                </a:lnTo>
                <a:lnTo>
                  <a:pt x="120959" y="72953"/>
                </a:lnTo>
                <a:lnTo>
                  <a:pt x="120959" y="53751"/>
                </a:lnTo>
                <a:lnTo>
                  <a:pt x="119999" y="46070"/>
                </a:lnTo>
                <a:lnTo>
                  <a:pt x="118079" y="38389"/>
                </a:lnTo>
                <a:lnTo>
                  <a:pt x="116159" y="30723"/>
                </a:lnTo>
                <a:lnTo>
                  <a:pt x="112318" y="24002"/>
                </a:lnTo>
                <a:lnTo>
                  <a:pt x="107518" y="18227"/>
                </a:lnTo>
                <a:lnTo>
                  <a:pt x="102717" y="12481"/>
                </a:lnTo>
                <a:lnTo>
                  <a:pt x="96972" y="8641"/>
                </a:lnTo>
                <a:lnTo>
                  <a:pt x="89291" y="4800"/>
                </a:lnTo>
                <a:lnTo>
                  <a:pt x="77293" y="1229"/>
                </a:lnTo>
                <a:lnTo>
                  <a:pt x="63367" y="0"/>
                </a:lnTo>
                <a:lnTo>
                  <a:pt x="61355" y="27"/>
                </a:lnTo>
                <a:lnTo>
                  <a:pt x="48253" y="1501"/>
                </a:lnTo>
                <a:lnTo>
                  <a:pt x="36484" y="4800"/>
                </a:lnTo>
                <a:lnTo>
                  <a:pt x="38404" y="27828"/>
                </a:lnTo>
                <a:lnTo>
                  <a:pt x="42245" y="24947"/>
                </a:lnTo>
                <a:lnTo>
                  <a:pt x="46085" y="22067"/>
                </a:lnTo>
                <a:lnTo>
                  <a:pt x="50886" y="20162"/>
                </a:lnTo>
                <a:lnTo>
                  <a:pt x="56647" y="19202"/>
                </a:lnTo>
                <a:lnTo>
                  <a:pt x="62407" y="19202"/>
                </a:lnTo>
                <a:lnTo>
                  <a:pt x="65519" y="19299"/>
                </a:lnTo>
                <a:lnTo>
                  <a:pt x="78703" y="22481"/>
                </a:lnTo>
                <a:lnTo>
                  <a:pt x="88315" y="29763"/>
                </a:lnTo>
                <a:lnTo>
                  <a:pt x="91150" y="34106"/>
                </a:lnTo>
                <a:lnTo>
                  <a:pt x="95514" y="45554"/>
                </a:lnTo>
                <a:lnTo>
                  <a:pt x="96972" y="59512"/>
                </a:lnTo>
                <a:lnTo>
                  <a:pt x="24963" y="59512"/>
                </a:lnTo>
                <a:lnTo>
                  <a:pt x="22082" y="13441"/>
                </a:lnTo>
                <a:lnTo>
                  <a:pt x="16322" y="20162"/>
                </a:lnTo>
                <a:lnTo>
                  <a:pt x="9165" y="30591"/>
                </a:lnTo>
                <a:lnTo>
                  <a:pt x="3840" y="43190"/>
                </a:lnTo>
                <a:lnTo>
                  <a:pt x="2645" y="47301"/>
                </a:lnTo>
                <a:lnTo>
                  <a:pt x="588" y="59691"/>
                </a:lnTo>
                <a:lnTo>
                  <a:pt x="0" y="72953"/>
                </a:lnTo>
                <a:lnTo>
                  <a:pt x="128" y="80358"/>
                </a:lnTo>
                <a:lnTo>
                  <a:pt x="1253" y="93410"/>
                </a:lnTo>
                <a:lnTo>
                  <a:pt x="3840" y="104637"/>
                </a:lnTo>
                <a:lnTo>
                  <a:pt x="6720" y="114239"/>
                </a:lnTo>
                <a:lnTo>
                  <a:pt x="10561" y="120959"/>
                </a:lnTo>
                <a:lnTo>
                  <a:pt x="16322" y="126705"/>
                </a:lnTo>
                <a:lnTo>
                  <a:pt x="16433" y="126835"/>
                </a:lnTo>
                <a:lnTo>
                  <a:pt x="25870" y="135030"/>
                </a:lnTo>
                <a:lnTo>
                  <a:pt x="37444" y="141107"/>
                </a:lnTo>
                <a:lnTo>
                  <a:pt x="40437" y="142105"/>
                </a:lnTo>
                <a:lnTo>
                  <a:pt x="52242" y="144317"/>
                </a:lnTo>
                <a:lnTo>
                  <a:pt x="66248" y="144947"/>
                </a:lnTo>
                <a:lnTo>
                  <a:pt x="77769" y="144947"/>
                </a:lnTo>
                <a:lnTo>
                  <a:pt x="83515" y="143987"/>
                </a:lnTo>
                <a:lnTo>
                  <a:pt x="89291" y="143027"/>
                </a:lnTo>
                <a:lnTo>
                  <a:pt x="94076" y="142067"/>
                </a:lnTo>
                <a:lnTo>
                  <a:pt x="97917" y="141107"/>
                </a:lnTo>
                <a:lnTo>
                  <a:pt x="102717" y="139202"/>
                </a:lnTo>
                <a:lnTo>
                  <a:pt x="105597" y="138226"/>
                </a:lnTo>
                <a:lnTo>
                  <a:pt x="108478" y="137266"/>
                </a:lnTo>
                <a:lnTo>
                  <a:pt x="111358" y="135361"/>
                </a:lnTo>
                <a:lnTo>
                  <a:pt x="112318" y="135361"/>
                </a:lnTo>
                <a:lnTo>
                  <a:pt x="113278" y="134386"/>
                </a:lnTo>
                <a:lnTo>
                  <a:pt x="113278" y="133426"/>
                </a:lnTo>
                <a:lnTo>
                  <a:pt x="114239" y="133426"/>
                </a:lnTo>
                <a:lnTo>
                  <a:pt x="114239" y="132481"/>
                </a:lnTo>
                <a:lnTo>
                  <a:pt x="115199" y="132481"/>
                </a:lnTo>
                <a:lnTo>
                  <a:pt x="115199" y="128640"/>
                </a:lnTo>
                <a:lnTo>
                  <a:pt x="116159" y="127680"/>
                </a:lnTo>
                <a:lnTo>
                  <a:pt x="116159" y="122864"/>
                </a:lnTo>
                <a:lnTo>
                  <a:pt x="115199" y="121920"/>
                </a:lnTo>
                <a:lnTo>
                  <a:pt x="115199" y="118079"/>
                </a:lnTo>
                <a:lnTo>
                  <a:pt x="114239" y="117119"/>
                </a:lnTo>
                <a:lnTo>
                  <a:pt x="114239" y="116144"/>
                </a:lnTo>
                <a:lnTo>
                  <a:pt x="113278" y="116144"/>
                </a:lnTo>
                <a:lnTo>
                  <a:pt x="112318" y="115199"/>
                </a:lnTo>
                <a:lnTo>
                  <a:pt x="110398" y="115199"/>
                </a:lnTo>
                <a:lnTo>
                  <a:pt x="108478" y="116144"/>
                </a:lnTo>
                <a:lnTo>
                  <a:pt x="106558" y="117119"/>
                </a:lnTo>
                <a:lnTo>
                  <a:pt x="104637" y="118079"/>
                </a:lnTo>
                <a:lnTo>
                  <a:pt x="100797" y="119024"/>
                </a:lnTo>
                <a:lnTo>
                  <a:pt x="97917" y="120959"/>
                </a:lnTo>
                <a:lnTo>
                  <a:pt x="94076" y="121920"/>
                </a:lnTo>
                <a:lnTo>
                  <a:pt x="90251" y="122864"/>
                </a:lnTo>
                <a:lnTo>
                  <a:pt x="85450" y="123840"/>
                </a:lnTo>
                <a:lnTo>
                  <a:pt x="79689" y="124800"/>
                </a:lnTo>
                <a:lnTo>
                  <a:pt x="74889" y="125745"/>
                </a:lnTo>
                <a:lnTo>
                  <a:pt x="60487" y="125745"/>
                </a:lnTo>
                <a:lnTo>
                  <a:pt x="53766" y="124800"/>
                </a:lnTo>
                <a:lnTo>
                  <a:pt x="48006" y="121920"/>
                </a:lnTo>
                <a:lnTo>
                  <a:pt x="42245" y="119984"/>
                </a:lnTo>
                <a:lnTo>
                  <a:pt x="38404" y="116144"/>
                </a:lnTo>
                <a:lnTo>
                  <a:pt x="34564" y="1123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7" name="object 417"/>
          <p:cNvSpPr/>
          <p:nvPr/>
        </p:nvSpPr>
        <p:spPr>
          <a:xfrm>
            <a:off x="1947062" y="613196"/>
            <a:ext cx="121904" cy="195834"/>
          </a:xfrm>
          <a:custGeom>
            <a:avLst/>
            <a:gdLst/>
            <a:ahLst/>
            <a:cxnLst/>
            <a:rect l="l" t="t" r="r" b="b"/>
            <a:pathLst>
              <a:path w="121904" h="195834">
                <a:moveTo>
                  <a:pt x="37429" y="136306"/>
                </a:moveTo>
                <a:lnTo>
                  <a:pt x="40309" y="139202"/>
                </a:lnTo>
                <a:lnTo>
                  <a:pt x="43205" y="140147"/>
                </a:lnTo>
                <a:lnTo>
                  <a:pt x="47030" y="142067"/>
                </a:lnTo>
                <a:lnTo>
                  <a:pt x="49911" y="143027"/>
                </a:lnTo>
                <a:lnTo>
                  <a:pt x="53751" y="143987"/>
                </a:lnTo>
                <a:lnTo>
                  <a:pt x="56631" y="144947"/>
                </a:lnTo>
                <a:lnTo>
                  <a:pt x="64336" y="144947"/>
                </a:lnTo>
                <a:lnTo>
                  <a:pt x="77524" y="143625"/>
                </a:lnTo>
                <a:lnTo>
                  <a:pt x="89275" y="140147"/>
                </a:lnTo>
                <a:lnTo>
                  <a:pt x="95996" y="136306"/>
                </a:lnTo>
                <a:lnTo>
                  <a:pt x="101757" y="131521"/>
                </a:lnTo>
                <a:lnTo>
                  <a:pt x="106558" y="124800"/>
                </a:lnTo>
                <a:lnTo>
                  <a:pt x="106756" y="124559"/>
                </a:lnTo>
                <a:lnTo>
                  <a:pt x="113116" y="114189"/>
                </a:lnTo>
                <a:lnTo>
                  <a:pt x="118064" y="101757"/>
                </a:lnTo>
                <a:lnTo>
                  <a:pt x="119436" y="96571"/>
                </a:lnTo>
                <a:lnTo>
                  <a:pt x="121353" y="84374"/>
                </a:lnTo>
                <a:lnTo>
                  <a:pt x="121904" y="71033"/>
                </a:lnTo>
                <a:lnTo>
                  <a:pt x="121880" y="68368"/>
                </a:lnTo>
                <a:lnTo>
                  <a:pt x="121047" y="55455"/>
                </a:lnTo>
                <a:lnTo>
                  <a:pt x="119039" y="43190"/>
                </a:lnTo>
                <a:lnTo>
                  <a:pt x="117119" y="34564"/>
                </a:lnTo>
                <a:lnTo>
                  <a:pt x="113278" y="26883"/>
                </a:lnTo>
                <a:lnTo>
                  <a:pt x="109438" y="21107"/>
                </a:lnTo>
                <a:lnTo>
                  <a:pt x="104637" y="14386"/>
                </a:lnTo>
                <a:lnTo>
                  <a:pt x="99837" y="9601"/>
                </a:lnTo>
                <a:lnTo>
                  <a:pt x="93116" y="5760"/>
                </a:lnTo>
                <a:lnTo>
                  <a:pt x="81607" y="1415"/>
                </a:lnTo>
                <a:lnTo>
                  <a:pt x="68153" y="0"/>
                </a:lnTo>
                <a:lnTo>
                  <a:pt x="64312" y="0"/>
                </a:lnTo>
                <a:lnTo>
                  <a:pt x="59512" y="960"/>
                </a:lnTo>
                <a:lnTo>
                  <a:pt x="55671" y="1920"/>
                </a:lnTo>
                <a:lnTo>
                  <a:pt x="51831" y="2880"/>
                </a:lnTo>
                <a:lnTo>
                  <a:pt x="47990" y="3840"/>
                </a:lnTo>
                <a:lnTo>
                  <a:pt x="44150" y="5760"/>
                </a:lnTo>
                <a:lnTo>
                  <a:pt x="40309" y="8641"/>
                </a:lnTo>
                <a:lnTo>
                  <a:pt x="36484" y="10561"/>
                </a:lnTo>
                <a:lnTo>
                  <a:pt x="32644" y="13441"/>
                </a:lnTo>
                <a:lnTo>
                  <a:pt x="28803" y="16322"/>
                </a:lnTo>
                <a:lnTo>
                  <a:pt x="24963" y="20162"/>
                </a:lnTo>
                <a:lnTo>
                  <a:pt x="21122" y="24002"/>
                </a:lnTo>
                <a:lnTo>
                  <a:pt x="21122" y="4800"/>
                </a:lnTo>
                <a:lnTo>
                  <a:pt x="20147" y="3840"/>
                </a:lnTo>
                <a:lnTo>
                  <a:pt x="19202" y="2880"/>
                </a:lnTo>
                <a:lnTo>
                  <a:pt x="15361" y="2880"/>
                </a:lnTo>
                <a:lnTo>
                  <a:pt x="14401" y="1920"/>
                </a:lnTo>
                <a:lnTo>
                  <a:pt x="6720" y="1920"/>
                </a:lnTo>
                <a:lnTo>
                  <a:pt x="576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92953"/>
                </a:lnTo>
                <a:lnTo>
                  <a:pt x="960" y="193913"/>
                </a:lnTo>
                <a:lnTo>
                  <a:pt x="1920" y="194873"/>
                </a:lnTo>
                <a:lnTo>
                  <a:pt x="2880" y="194873"/>
                </a:lnTo>
                <a:lnTo>
                  <a:pt x="4800" y="195834"/>
                </a:lnTo>
                <a:lnTo>
                  <a:pt x="18242" y="195834"/>
                </a:lnTo>
                <a:lnTo>
                  <a:pt x="19202" y="194873"/>
                </a:lnTo>
                <a:lnTo>
                  <a:pt x="22082" y="194873"/>
                </a:lnTo>
                <a:lnTo>
                  <a:pt x="23987" y="47030"/>
                </a:lnTo>
                <a:lnTo>
                  <a:pt x="27828" y="42230"/>
                </a:lnTo>
                <a:lnTo>
                  <a:pt x="31683" y="38389"/>
                </a:lnTo>
                <a:lnTo>
                  <a:pt x="35524" y="34564"/>
                </a:lnTo>
                <a:lnTo>
                  <a:pt x="38389" y="31668"/>
                </a:lnTo>
                <a:lnTo>
                  <a:pt x="42230" y="28788"/>
                </a:lnTo>
                <a:lnTo>
                  <a:pt x="45110" y="26883"/>
                </a:lnTo>
                <a:lnTo>
                  <a:pt x="47990" y="24947"/>
                </a:lnTo>
                <a:lnTo>
                  <a:pt x="50871" y="23042"/>
                </a:lnTo>
                <a:lnTo>
                  <a:pt x="53751" y="22067"/>
                </a:lnTo>
                <a:lnTo>
                  <a:pt x="57591" y="21107"/>
                </a:lnTo>
                <a:lnTo>
                  <a:pt x="70073" y="21107"/>
                </a:lnTo>
                <a:lnTo>
                  <a:pt x="74874" y="22067"/>
                </a:lnTo>
                <a:lnTo>
                  <a:pt x="78714" y="24947"/>
                </a:lnTo>
                <a:lnTo>
                  <a:pt x="83515" y="27828"/>
                </a:lnTo>
                <a:lnTo>
                  <a:pt x="86395" y="32628"/>
                </a:lnTo>
                <a:lnTo>
                  <a:pt x="89275" y="37444"/>
                </a:lnTo>
                <a:lnTo>
                  <a:pt x="92156" y="42230"/>
                </a:lnTo>
                <a:lnTo>
                  <a:pt x="94076" y="47990"/>
                </a:lnTo>
                <a:lnTo>
                  <a:pt x="94076" y="53751"/>
                </a:lnTo>
                <a:lnTo>
                  <a:pt x="95996" y="60472"/>
                </a:lnTo>
                <a:lnTo>
                  <a:pt x="95996" y="79674"/>
                </a:lnTo>
                <a:lnTo>
                  <a:pt x="95036" y="85435"/>
                </a:lnTo>
                <a:lnTo>
                  <a:pt x="94076" y="92156"/>
                </a:lnTo>
                <a:lnTo>
                  <a:pt x="93116" y="97917"/>
                </a:lnTo>
                <a:lnTo>
                  <a:pt x="91196" y="103677"/>
                </a:lnTo>
                <a:lnTo>
                  <a:pt x="88315" y="108478"/>
                </a:lnTo>
                <a:lnTo>
                  <a:pt x="85435" y="113278"/>
                </a:lnTo>
                <a:lnTo>
                  <a:pt x="81594" y="117119"/>
                </a:lnTo>
                <a:lnTo>
                  <a:pt x="77754" y="119984"/>
                </a:lnTo>
                <a:lnTo>
                  <a:pt x="72953" y="122864"/>
                </a:lnTo>
                <a:lnTo>
                  <a:pt x="68153" y="124800"/>
                </a:lnTo>
                <a:lnTo>
                  <a:pt x="55671" y="124800"/>
                </a:lnTo>
                <a:lnTo>
                  <a:pt x="48950" y="121920"/>
                </a:lnTo>
                <a:lnTo>
                  <a:pt x="43205" y="118079"/>
                </a:lnTo>
                <a:lnTo>
                  <a:pt x="42066" y="117130"/>
                </a:lnTo>
                <a:lnTo>
                  <a:pt x="37429" y="13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8" name="object 418"/>
          <p:cNvSpPr/>
          <p:nvPr/>
        </p:nvSpPr>
        <p:spPr>
          <a:xfrm>
            <a:off x="1969145" y="660227"/>
            <a:ext cx="19983" cy="147843"/>
          </a:xfrm>
          <a:custGeom>
            <a:avLst/>
            <a:gdLst/>
            <a:ahLst/>
            <a:cxnLst/>
            <a:rect l="l" t="t" r="r" b="b"/>
            <a:pathLst>
              <a:path w="19983" h="147843">
                <a:moveTo>
                  <a:pt x="1905" y="144962"/>
                </a:moveTo>
                <a:lnTo>
                  <a:pt x="1905" y="77769"/>
                </a:lnTo>
                <a:lnTo>
                  <a:pt x="5745" y="81610"/>
                </a:lnTo>
                <a:lnTo>
                  <a:pt x="8625" y="84490"/>
                </a:lnTo>
                <a:lnTo>
                  <a:pt x="12466" y="87355"/>
                </a:lnTo>
                <a:lnTo>
                  <a:pt x="15346" y="89275"/>
                </a:lnTo>
                <a:lnTo>
                  <a:pt x="19983" y="70099"/>
                </a:lnTo>
                <a:lnTo>
                  <a:pt x="11233" y="62272"/>
                </a:lnTo>
                <a:lnTo>
                  <a:pt x="1905" y="51846"/>
                </a:lnTo>
                <a:lnTo>
                  <a:pt x="1905" y="0"/>
                </a:lnTo>
                <a:lnTo>
                  <a:pt x="0" y="147843"/>
                </a:lnTo>
                <a:lnTo>
                  <a:pt x="944" y="146883"/>
                </a:lnTo>
                <a:lnTo>
                  <a:pt x="1905" y="145923"/>
                </a:lnTo>
                <a:lnTo>
                  <a:pt x="1905" y="1449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9" name="object 419"/>
          <p:cNvSpPr/>
          <p:nvPr/>
        </p:nvSpPr>
        <p:spPr>
          <a:xfrm>
            <a:off x="2105451" y="550788"/>
            <a:ext cx="113278" cy="205435"/>
          </a:xfrm>
          <a:custGeom>
            <a:avLst/>
            <a:gdLst/>
            <a:ahLst/>
            <a:cxnLst/>
            <a:rect l="l" t="t" r="r" b="b"/>
            <a:pathLst>
              <a:path w="113278" h="205435">
                <a:moveTo>
                  <a:pt x="90236" y="203514"/>
                </a:moveTo>
                <a:lnTo>
                  <a:pt x="91196" y="204475"/>
                </a:lnTo>
                <a:lnTo>
                  <a:pt x="92156" y="204475"/>
                </a:lnTo>
                <a:lnTo>
                  <a:pt x="94076" y="205435"/>
                </a:lnTo>
                <a:lnTo>
                  <a:pt x="108478" y="205435"/>
                </a:lnTo>
                <a:lnTo>
                  <a:pt x="110398" y="204475"/>
                </a:lnTo>
                <a:lnTo>
                  <a:pt x="112318" y="204475"/>
                </a:lnTo>
                <a:lnTo>
                  <a:pt x="112318" y="203514"/>
                </a:lnTo>
                <a:lnTo>
                  <a:pt x="113278" y="203514"/>
                </a:lnTo>
                <a:lnTo>
                  <a:pt x="113278" y="111358"/>
                </a:lnTo>
                <a:lnTo>
                  <a:pt x="112318" y="102717"/>
                </a:lnTo>
                <a:lnTo>
                  <a:pt x="111358" y="96972"/>
                </a:lnTo>
                <a:lnTo>
                  <a:pt x="109438" y="89291"/>
                </a:lnTo>
                <a:lnTo>
                  <a:pt x="106558" y="83515"/>
                </a:lnTo>
                <a:lnTo>
                  <a:pt x="102717" y="78729"/>
                </a:lnTo>
                <a:lnTo>
                  <a:pt x="98877" y="73929"/>
                </a:lnTo>
                <a:lnTo>
                  <a:pt x="94076" y="70088"/>
                </a:lnTo>
                <a:lnTo>
                  <a:pt x="88315" y="67208"/>
                </a:lnTo>
                <a:lnTo>
                  <a:pt x="82555" y="64328"/>
                </a:lnTo>
                <a:lnTo>
                  <a:pt x="74874" y="62407"/>
                </a:lnTo>
                <a:lnTo>
                  <a:pt x="58567" y="62407"/>
                </a:lnTo>
                <a:lnTo>
                  <a:pt x="51846" y="64328"/>
                </a:lnTo>
                <a:lnTo>
                  <a:pt x="45125" y="68168"/>
                </a:lnTo>
                <a:lnTo>
                  <a:pt x="44022" y="68604"/>
                </a:lnTo>
                <a:lnTo>
                  <a:pt x="33702" y="74924"/>
                </a:lnTo>
                <a:lnTo>
                  <a:pt x="24003" y="84475"/>
                </a:lnTo>
                <a:lnTo>
                  <a:pt x="24003" y="3840"/>
                </a:lnTo>
                <a:lnTo>
                  <a:pt x="23042" y="3840"/>
                </a:lnTo>
                <a:lnTo>
                  <a:pt x="23042" y="2880"/>
                </a:lnTo>
                <a:lnTo>
                  <a:pt x="22082" y="1935"/>
                </a:lnTo>
                <a:lnTo>
                  <a:pt x="21122" y="1935"/>
                </a:lnTo>
                <a:lnTo>
                  <a:pt x="20162" y="960"/>
                </a:lnTo>
                <a:lnTo>
                  <a:pt x="17282" y="960"/>
                </a:lnTo>
                <a:lnTo>
                  <a:pt x="16322" y="0"/>
                </a:lnTo>
                <a:lnTo>
                  <a:pt x="9601" y="0"/>
                </a:lnTo>
                <a:lnTo>
                  <a:pt x="6720" y="960"/>
                </a:lnTo>
                <a:lnTo>
                  <a:pt x="2880" y="960"/>
                </a:lnTo>
                <a:lnTo>
                  <a:pt x="1920" y="1935"/>
                </a:lnTo>
                <a:lnTo>
                  <a:pt x="960" y="1935"/>
                </a:lnTo>
                <a:lnTo>
                  <a:pt x="0" y="2880"/>
                </a:lnTo>
                <a:lnTo>
                  <a:pt x="0" y="203514"/>
                </a:lnTo>
                <a:lnTo>
                  <a:pt x="960" y="204475"/>
                </a:lnTo>
                <a:lnTo>
                  <a:pt x="2880" y="204475"/>
                </a:lnTo>
                <a:lnTo>
                  <a:pt x="3840" y="205435"/>
                </a:lnTo>
                <a:lnTo>
                  <a:pt x="19202" y="205435"/>
                </a:lnTo>
                <a:lnTo>
                  <a:pt x="20162" y="204475"/>
                </a:lnTo>
                <a:lnTo>
                  <a:pt x="22082" y="204475"/>
                </a:lnTo>
                <a:lnTo>
                  <a:pt x="23042" y="203514"/>
                </a:lnTo>
                <a:lnTo>
                  <a:pt x="24003" y="202554"/>
                </a:lnTo>
                <a:lnTo>
                  <a:pt x="24003" y="108478"/>
                </a:lnTo>
                <a:lnTo>
                  <a:pt x="24825" y="107538"/>
                </a:lnTo>
                <a:lnTo>
                  <a:pt x="33988" y="97535"/>
                </a:lnTo>
                <a:lnTo>
                  <a:pt x="43205" y="90236"/>
                </a:lnTo>
                <a:lnTo>
                  <a:pt x="48966" y="85450"/>
                </a:lnTo>
                <a:lnTo>
                  <a:pt x="54726" y="83515"/>
                </a:lnTo>
                <a:lnTo>
                  <a:pt x="66248" y="83515"/>
                </a:lnTo>
                <a:lnTo>
                  <a:pt x="70088" y="84475"/>
                </a:lnTo>
                <a:lnTo>
                  <a:pt x="73929" y="86410"/>
                </a:lnTo>
                <a:lnTo>
                  <a:pt x="76809" y="88331"/>
                </a:lnTo>
                <a:lnTo>
                  <a:pt x="79674" y="90236"/>
                </a:lnTo>
                <a:lnTo>
                  <a:pt x="82555" y="94076"/>
                </a:lnTo>
                <a:lnTo>
                  <a:pt x="86395" y="100797"/>
                </a:lnTo>
                <a:lnTo>
                  <a:pt x="87355" y="105597"/>
                </a:lnTo>
                <a:lnTo>
                  <a:pt x="88315" y="110398"/>
                </a:lnTo>
                <a:lnTo>
                  <a:pt x="89275" y="116159"/>
                </a:lnTo>
                <a:lnTo>
                  <a:pt x="89275" y="202554"/>
                </a:lnTo>
                <a:lnTo>
                  <a:pt x="90236" y="2035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0" name="object 420"/>
          <p:cNvSpPr/>
          <p:nvPr/>
        </p:nvSpPr>
        <p:spPr>
          <a:xfrm>
            <a:off x="2254255" y="613196"/>
            <a:ext cx="108463" cy="144947"/>
          </a:xfrm>
          <a:custGeom>
            <a:avLst/>
            <a:gdLst/>
            <a:ahLst/>
            <a:cxnLst/>
            <a:rect l="l" t="t" r="r" b="b"/>
            <a:pathLst>
              <a:path w="108463" h="144947">
                <a:moveTo>
                  <a:pt x="100782" y="17282"/>
                </a:moveTo>
                <a:lnTo>
                  <a:pt x="96956" y="12481"/>
                </a:lnTo>
                <a:lnTo>
                  <a:pt x="92156" y="8641"/>
                </a:lnTo>
                <a:lnTo>
                  <a:pt x="87355" y="5760"/>
                </a:lnTo>
                <a:lnTo>
                  <a:pt x="80634" y="2880"/>
                </a:lnTo>
                <a:lnTo>
                  <a:pt x="73913" y="960"/>
                </a:lnTo>
                <a:lnTo>
                  <a:pt x="65272" y="0"/>
                </a:lnTo>
                <a:lnTo>
                  <a:pt x="50871" y="0"/>
                </a:lnTo>
                <a:lnTo>
                  <a:pt x="46070" y="960"/>
                </a:lnTo>
                <a:lnTo>
                  <a:pt x="41269" y="1920"/>
                </a:lnTo>
                <a:lnTo>
                  <a:pt x="36469" y="2880"/>
                </a:lnTo>
                <a:lnTo>
                  <a:pt x="31668" y="3840"/>
                </a:lnTo>
                <a:lnTo>
                  <a:pt x="26868" y="4800"/>
                </a:lnTo>
                <a:lnTo>
                  <a:pt x="23042" y="6720"/>
                </a:lnTo>
                <a:lnTo>
                  <a:pt x="19202" y="7680"/>
                </a:lnTo>
                <a:lnTo>
                  <a:pt x="16322" y="9601"/>
                </a:lnTo>
                <a:lnTo>
                  <a:pt x="12481" y="11521"/>
                </a:lnTo>
                <a:lnTo>
                  <a:pt x="10546" y="13441"/>
                </a:lnTo>
                <a:lnTo>
                  <a:pt x="9585" y="14386"/>
                </a:lnTo>
                <a:lnTo>
                  <a:pt x="7680" y="15361"/>
                </a:lnTo>
                <a:lnTo>
                  <a:pt x="6705" y="16322"/>
                </a:lnTo>
                <a:lnTo>
                  <a:pt x="6705" y="30723"/>
                </a:lnTo>
                <a:lnTo>
                  <a:pt x="7680" y="30723"/>
                </a:lnTo>
                <a:lnTo>
                  <a:pt x="7680" y="31668"/>
                </a:lnTo>
                <a:lnTo>
                  <a:pt x="8641" y="32628"/>
                </a:lnTo>
                <a:lnTo>
                  <a:pt x="9585" y="33604"/>
                </a:lnTo>
                <a:lnTo>
                  <a:pt x="12481" y="33604"/>
                </a:lnTo>
                <a:lnTo>
                  <a:pt x="14386" y="32628"/>
                </a:lnTo>
                <a:lnTo>
                  <a:pt x="16322" y="31668"/>
                </a:lnTo>
                <a:lnTo>
                  <a:pt x="19202" y="29763"/>
                </a:lnTo>
                <a:lnTo>
                  <a:pt x="22082" y="27828"/>
                </a:lnTo>
                <a:lnTo>
                  <a:pt x="24947" y="26883"/>
                </a:lnTo>
                <a:lnTo>
                  <a:pt x="28788" y="24947"/>
                </a:lnTo>
                <a:lnTo>
                  <a:pt x="33588" y="23042"/>
                </a:lnTo>
                <a:lnTo>
                  <a:pt x="37429" y="22067"/>
                </a:lnTo>
                <a:lnTo>
                  <a:pt x="43190" y="20162"/>
                </a:lnTo>
                <a:lnTo>
                  <a:pt x="64312" y="20162"/>
                </a:lnTo>
                <a:lnTo>
                  <a:pt x="68153" y="22067"/>
                </a:lnTo>
                <a:lnTo>
                  <a:pt x="71993" y="23042"/>
                </a:lnTo>
                <a:lnTo>
                  <a:pt x="74874" y="24947"/>
                </a:lnTo>
                <a:lnTo>
                  <a:pt x="77754" y="27828"/>
                </a:lnTo>
                <a:lnTo>
                  <a:pt x="79674" y="30723"/>
                </a:lnTo>
                <a:lnTo>
                  <a:pt x="81594" y="33604"/>
                </a:lnTo>
                <a:lnTo>
                  <a:pt x="82555" y="37444"/>
                </a:lnTo>
                <a:lnTo>
                  <a:pt x="83515" y="41285"/>
                </a:lnTo>
                <a:lnTo>
                  <a:pt x="84475" y="46070"/>
                </a:lnTo>
                <a:lnTo>
                  <a:pt x="84475" y="61432"/>
                </a:lnTo>
                <a:lnTo>
                  <a:pt x="66233" y="61432"/>
                </a:lnTo>
                <a:lnTo>
                  <a:pt x="63324" y="61457"/>
                </a:lnTo>
                <a:lnTo>
                  <a:pt x="49940" y="62292"/>
                </a:lnTo>
                <a:lnTo>
                  <a:pt x="38389" y="64312"/>
                </a:lnTo>
                <a:lnTo>
                  <a:pt x="29763" y="65272"/>
                </a:lnTo>
                <a:lnTo>
                  <a:pt x="23042" y="68153"/>
                </a:lnTo>
                <a:lnTo>
                  <a:pt x="17266" y="71993"/>
                </a:lnTo>
                <a:lnTo>
                  <a:pt x="11521" y="75834"/>
                </a:lnTo>
                <a:lnTo>
                  <a:pt x="7680" y="80634"/>
                </a:lnTo>
                <a:lnTo>
                  <a:pt x="4800" y="85435"/>
                </a:lnTo>
                <a:lnTo>
                  <a:pt x="960" y="91196"/>
                </a:lnTo>
                <a:lnTo>
                  <a:pt x="0" y="97917"/>
                </a:lnTo>
                <a:lnTo>
                  <a:pt x="0" y="111358"/>
                </a:lnTo>
                <a:lnTo>
                  <a:pt x="960" y="117119"/>
                </a:lnTo>
                <a:lnTo>
                  <a:pt x="2865" y="121920"/>
                </a:lnTo>
                <a:lnTo>
                  <a:pt x="5760" y="126705"/>
                </a:lnTo>
                <a:lnTo>
                  <a:pt x="8641" y="131521"/>
                </a:lnTo>
                <a:lnTo>
                  <a:pt x="12481" y="134386"/>
                </a:lnTo>
                <a:lnTo>
                  <a:pt x="16322" y="138226"/>
                </a:lnTo>
                <a:lnTo>
                  <a:pt x="21107" y="141107"/>
                </a:lnTo>
                <a:lnTo>
                  <a:pt x="24947" y="110398"/>
                </a:lnTo>
                <a:lnTo>
                  <a:pt x="24947" y="95996"/>
                </a:lnTo>
                <a:lnTo>
                  <a:pt x="26868" y="93116"/>
                </a:lnTo>
                <a:lnTo>
                  <a:pt x="28788" y="90236"/>
                </a:lnTo>
                <a:lnTo>
                  <a:pt x="30708" y="87355"/>
                </a:lnTo>
                <a:lnTo>
                  <a:pt x="33588" y="85435"/>
                </a:lnTo>
                <a:lnTo>
                  <a:pt x="37429" y="82555"/>
                </a:lnTo>
                <a:lnTo>
                  <a:pt x="41269" y="81594"/>
                </a:lnTo>
                <a:lnTo>
                  <a:pt x="46070" y="80634"/>
                </a:lnTo>
                <a:lnTo>
                  <a:pt x="50871" y="78714"/>
                </a:lnTo>
                <a:lnTo>
                  <a:pt x="84475" y="78714"/>
                </a:lnTo>
                <a:lnTo>
                  <a:pt x="84475" y="106558"/>
                </a:lnTo>
                <a:lnTo>
                  <a:pt x="78714" y="113278"/>
                </a:lnTo>
                <a:lnTo>
                  <a:pt x="72953" y="118079"/>
                </a:lnTo>
                <a:lnTo>
                  <a:pt x="67193" y="120959"/>
                </a:lnTo>
                <a:lnTo>
                  <a:pt x="61432" y="124800"/>
                </a:lnTo>
                <a:lnTo>
                  <a:pt x="55671" y="126705"/>
                </a:lnTo>
                <a:lnTo>
                  <a:pt x="41269" y="126705"/>
                </a:lnTo>
                <a:lnTo>
                  <a:pt x="35509" y="123840"/>
                </a:lnTo>
                <a:lnTo>
                  <a:pt x="30708" y="119984"/>
                </a:lnTo>
                <a:lnTo>
                  <a:pt x="32628" y="143987"/>
                </a:lnTo>
                <a:lnTo>
                  <a:pt x="38389" y="144947"/>
                </a:lnTo>
                <a:lnTo>
                  <a:pt x="53751" y="144947"/>
                </a:lnTo>
                <a:lnTo>
                  <a:pt x="61432" y="143027"/>
                </a:lnTo>
                <a:lnTo>
                  <a:pt x="68153" y="140147"/>
                </a:lnTo>
                <a:lnTo>
                  <a:pt x="75834" y="136306"/>
                </a:lnTo>
                <a:lnTo>
                  <a:pt x="81594" y="131521"/>
                </a:lnTo>
                <a:lnTo>
                  <a:pt x="87355" y="125745"/>
                </a:lnTo>
                <a:lnTo>
                  <a:pt x="87355" y="140147"/>
                </a:lnTo>
                <a:lnTo>
                  <a:pt x="88315" y="141107"/>
                </a:lnTo>
                <a:lnTo>
                  <a:pt x="89275" y="142067"/>
                </a:lnTo>
                <a:lnTo>
                  <a:pt x="90236" y="142067"/>
                </a:lnTo>
                <a:lnTo>
                  <a:pt x="92156" y="143027"/>
                </a:lnTo>
                <a:lnTo>
                  <a:pt x="103677" y="143027"/>
                </a:lnTo>
                <a:lnTo>
                  <a:pt x="105597" y="142067"/>
                </a:lnTo>
                <a:lnTo>
                  <a:pt x="106558" y="142067"/>
                </a:lnTo>
                <a:lnTo>
                  <a:pt x="107502" y="141107"/>
                </a:lnTo>
                <a:lnTo>
                  <a:pt x="108463" y="141107"/>
                </a:lnTo>
                <a:lnTo>
                  <a:pt x="108463" y="41285"/>
                </a:lnTo>
                <a:lnTo>
                  <a:pt x="107502" y="34564"/>
                </a:lnTo>
                <a:lnTo>
                  <a:pt x="105597" y="27828"/>
                </a:lnTo>
                <a:lnTo>
                  <a:pt x="103677" y="22067"/>
                </a:lnTo>
                <a:lnTo>
                  <a:pt x="100782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1" name="object 421"/>
          <p:cNvSpPr/>
          <p:nvPr/>
        </p:nvSpPr>
        <p:spPr>
          <a:xfrm>
            <a:off x="2275362" y="723595"/>
            <a:ext cx="11521" cy="33588"/>
          </a:xfrm>
          <a:custGeom>
            <a:avLst/>
            <a:gdLst/>
            <a:ahLst/>
            <a:cxnLst/>
            <a:rect l="l" t="t" r="r" b="b"/>
            <a:pathLst>
              <a:path w="11521" h="33588">
                <a:moveTo>
                  <a:pt x="5760" y="5745"/>
                </a:moveTo>
                <a:lnTo>
                  <a:pt x="3840" y="0"/>
                </a:lnTo>
                <a:lnTo>
                  <a:pt x="0" y="30708"/>
                </a:lnTo>
                <a:lnTo>
                  <a:pt x="5760" y="31668"/>
                </a:lnTo>
                <a:lnTo>
                  <a:pt x="11521" y="33588"/>
                </a:lnTo>
                <a:lnTo>
                  <a:pt x="9601" y="9585"/>
                </a:lnTo>
                <a:lnTo>
                  <a:pt x="5760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2" name="object 422"/>
          <p:cNvSpPr/>
          <p:nvPr/>
        </p:nvSpPr>
        <p:spPr>
          <a:xfrm>
            <a:off x="2406883" y="613196"/>
            <a:ext cx="114239" cy="143027"/>
          </a:xfrm>
          <a:custGeom>
            <a:avLst/>
            <a:gdLst/>
            <a:ahLst/>
            <a:cxnLst/>
            <a:rect l="l" t="t" r="r" b="b"/>
            <a:pathLst>
              <a:path w="114239" h="143027">
                <a:moveTo>
                  <a:pt x="92156" y="142067"/>
                </a:moveTo>
                <a:lnTo>
                  <a:pt x="93116" y="142067"/>
                </a:lnTo>
                <a:lnTo>
                  <a:pt x="95036" y="143027"/>
                </a:lnTo>
                <a:lnTo>
                  <a:pt x="109438" y="143027"/>
                </a:lnTo>
                <a:lnTo>
                  <a:pt x="110398" y="142067"/>
                </a:lnTo>
                <a:lnTo>
                  <a:pt x="112318" y="142067"/>
                </a:lnTo>
                <a:lnTo>
                  <a:pt x="113278" y="141107"/>
                </a:lnTo>
                <a:lnTo>
                  <a:pt x="114239" y="140147"/>
                </a:lnTo>
                <a:lnTo>
                  <a:pt x="114239" y="48950"/>
                </a:lnTo>
                <a:lnTo>
                  <a:pt x="113278" y="40309"/>
                </a:lnTo>
                <a:lnTo>
                  <a:pt x="111358" y="34564"/>
                </a:lnTo>
                <a:lnTo>
                  <a:pt x="110398" y="26883"/>
                </a:lnTo>
                <a:lnTo>
                  <a:pt x="107518" y="21107"/>
                </a:lnTo>
                <a:lnTo>
                  <a:pt x="103677" y="16322"/>
                </a:lnTo>
                <a:lnTo>
                  <a:pt x="99837" y="11521"/>
                </a:lnTo>
                <a:lnTo>
                  <a:pt x="95036" y="7680"/>
                </a:lnTo>
                <a:lnTo>
                  <a:pt x="89275" y="4800"/>
                </a:lnTo>
                <a:lnTo>
                  <a:pt x="83515" y="1920"/>
                </a:lnTo>
                <a:lnTo>
                  <a:pt x="75834" y="0"/>
                </a:lnTo>
                <a:lnTo>
                  <a:pt x="59527" y="0"/>
                </a:lnTo>
                <a:lnTo>
                  <a:pt x="51846" y="1920"/>
                </a:lnTo>
                <a:lnTo>
                  <a:pt x="44165" y="5760"/>
                </a:lnTo>
                <a:lnTo>
                  <a:pt x="41847" y="7173"/>
                </a:lnTo>
                <a:lnTo>
                  <a:pt x="32215" y="14519"/>
                </a:lnTo>
                <a:lnTo>
                  <a:pt x="22082" y="24002"/>
                </a:lnTo>
                <a:lnTo>
                  <a:pt x="22082" y="4800"/>
                </a:lnTo>
                <a:lnTo>
                  <a:pt x="21122" y="3840"/>
                </a:lnTo>
                <a:lnTo>
                  <a:pt x="20162" y="2880"/>
                </a:lnTo>
                <a:lnTo>
                  <a:pt x="16322" y="2880"/>
                </a:lnTo>
                <a:lnTo>
                  <a:pt x="15361" y="1920"/>
                </a:lnTo>
                <a:lnTo>
                  <a:pt x="6720" y="1920"/>
                </a:lnTo>
                <a:lnTo>
                  <a:pt x="5760" y="288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40147"/>
                </a:lnTo>
                <a:lnTo>
                  <a:pt x="960" y="141107"/>
                </a:lnTo>
                <a:lnTo>
                  <a:pt x="1920" y="142067"/>
                </a:lnTo>
                <a:lnTo>
                  <a:pt x="3840" y="142067"/>
                </a:lnTo>
                <a:lnTo>
                  <a:pt x="4800" y="143027"/>
                </a:lnTo>
                <a:lnTo>
                  <a:pt x="20162" y="143027"/>
                </a:lnTo>
                <a:lnTo>
                  <a:pt x="21122" y="142067"/>
                </a:lnTo>
                <a:lnTo>
                  <a:pt x="23042" y="142067"/>
                </a:lnTo>
                <a:lnTo>
                  <a:pt x="24002" y="141107"/>
                </a:lnTo>
                <a:lnTo>
                  <a:pt x="24002" y="140147"/>
                </a:lnTo>
                <a:lnTo>
                  <a:pt x="24963" y="139202"/>
                </a:lnTo>
                <a:lnTo>
                  <a:pt x="24963" y="46070"/>
                </a:lnTo>
                <a:lnTo>
                  <a:pt x="34583" y="35364"/>
                </a:lnTo>
                <a:lnTo>
                  <a:pt x="43205" y="27828"/>
                </a:lnTo>
                <a:lnTo>
                  <a:pt x="49911" y="23042"/>
                </a:lnTo>
                <a:lnTo>
                  <a:pt x="55686" y="21107"/>
                </a:lnTo>
                <a:lnTo>
                  <a:pt x="66248" y="21107"/>
                </a:lnTo>
                <a:lnTo>
                  <a:pt x="71033" y="22067"/>
                </a:lnTo>
                <a:lnTo>
                  <a:pt x="73913" y="24002"/>
                </a:lnTo>
                <a:lnTo>
                  <a:pt x="77754" y="25923"/>
                </a:lnTo>
                <a:lnTo>
                  <a:pt x="83515" y="31668"/>
                </a:lnTo>
                <a:lnTo>
                  <a:pt x="87355" y="38389"/>
                </a:lnTo>
                <a:lnTo>
                  <a:pt x="88315" y="43190"/>
                </a:lnTo>
                <a:lnTo>
                  <a:pt x="89275" y="47990"/>
                </a:lnTo>
                <a:lnTo>
                  <a:pt x="90236" y="53751"/>
                </a:lnTo>
                <a:lnTo>
                  <a:pt x="90236" y="141107"/>
                </a:lnTo>
                <a:lnTo>
                  <a:pt x="91196" y="141107"/>
                </a:lnTo>
                <a:lnTo>
                  <a:pt x="91196" y="142067"/>
                </a:lnTo>
                <a:lnTo>
                  <a:pt x="92156" y="142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3" name="object 423"/>
          <p:cNvSpPr/>
          <p:nvPr/>
        </p:nvSpPr>
        <p:spPr>
          <a:xfrm>
            <a:off x="2545125" y="579592"/>
            <a:ext cx="86395" cy="178551"/>
          </a:xfrm>
          <a:custGeom>
            <a:avLst/>
            <a:gdLst/>
            <a:ahLst/>
            <a:cxnLst/>
            <a:rect l="l" t="t" r="r" b="b"/>
            <a:pathLst>
              <a:path w="86395" h="178551">
                <a:moveTo>
                  <a:pt x="85435" y="42245"/>
                </a:moveTo>
                <a:lnTo>
                  <a:pt x="85435" y="39364"/>
                </a:lnTo>
                <a:lnTo>
                  <a:pt x="84475" y="38404"/>
                </a:lnTo>
                <a:lnTo>
                  <a:pt x="84475" y="37444"/>
                </a:lnTo>
                <a:lnTo>
                  <a:pt x="83515" y="37444"/>
                </a:lnTo>
                <a:lnTo>
                  <a:pt x="82555" y="36484"/>
                </a:lnTo>
                <a:lnTo>
                  <a:pt x="47030" y="36484"/>
                </a:lnTo>
                <a:lnTo>
                  <a:pt x="47030" y="2880"/>
                </a:lnTo>
                <a:lnTo>
                  <a:pt x="46070" y="2880"/>
                </a:lnTo>
                <a:lnTo>
                  <a:pt x="46070" y="1920"/>
                </a:lnTo>
                <a:lnTo>
                  <a:pt x="45110" y="1920"/>
                </a:lnTo>
                <a:lnTo>
                  <a:pt x="44150" y="960"/>
                </a:lnTo>
                <a:lnTo>
                  <a:pt x="41269" y="960"/>
                </a:lnTo>
                <a:lnTo>
                  <a:pt x="39349" y="0"/>
                </a:lnTo>
                <a:lnTo>
                  <a:pt x="32644" y="0"/>
                </a:lnTo>
                <a:lnTo>
                  <a:pt x="30708" y="960"/>
                </a:lnTo>
                <a:lnTo>
                  <a:pt x="25923" y="960"/>
                </a:lnTo>
                <a:lnTo>
                  <a:pt x="24947" y="1920"/>
                </a:lnTo>
                <a:lnTo>
                  <a:pt x="23987" y="1920"/>
                </a:lnTo>
                <a:lnTo>
                  <a:pt x="23987" y="2880"/>
                </a:lnTo>
                <a:lnTo>
                  <a:pt x="23027" y="2880"/>
                </a:lnTo>
                <a:lnTo>
                  <a:pt x="23027" y="36484"/>
                </a:lnTo>
                <a:lnTo>
                  <a:pt x="2880" y="36484"/>
                </a:lnTo>
                <a:lnTo>
                  <a:pt x="2880" y="37444"/>
                </a:lnTo>
                <a:lnTo>
                  <a:pt x="960" y="37444"/>
                </a:lnTo>
                <a:lnTo>
                  <a:pt x="960" y="39364"/>
                </a:lnTo>
                <a:lnTo>
                  <a:pt x="0" y="40325"/>
                </a:lnTo>
                <a:lnTo>
                  <a:pt x="0" y="52806"/>
                </a:lnTo>
                <a:lnTo>
                  <a:pt x="960" y="53766"/>
                </a:lnTo>
                <a:lnTo>
                  <a:pt x="1920" y="55671"/>
                </a:lnTo>
                <a:lnTo>
                  <a:pt x="2880" y="56647"/>
                </a:lnTo>
                <a:lnTo>
                  <a:pt x="23027" y="56647"/>
                </a:lnTo>
                <a:lnTo>
                  <a:pt x="23027" y="141122"/>
                </a:lnTo>
                <a:lnTo>
                  <a:pt x="23987" y="147843"/>
                </a:lnTo>
                <a:lnTo>
                  <a:pt x="24947" y="153588"/>
                </a:lnTo>
                <a:lnTo>
                  <a:pt x="26868" y="159349"/>
                </a:lnTo>
                <a:lnTo>
                  <a:pt x="28803" y="164150"/>
                </a:lnTo>
                <a:lnTo>
                  <a:pt x="31668" y="167990"/>
                </a:lnTo>
                <a:lnTo>
                  <a:pt x="35509" y="170870"/>
                </a:lnTo>
                <a:lnTo>
                  <a:pt x="39349" y="173751"/>
                </a:lnTo>
                <a:lnTo>
                  <a:pt x="44150" y="175671"/>
                </a:lnTo>
                <a:lnTo>
                  <a:pt x="48950" y="177591"/>
                </a:lnTo>
                <a:lnTo>
                  <a:pt x="54711" y="178551"/>
                </a:lnTo>
                <a:lnTo>
                  <a:pt x="66233" y="178551"/>
                </a:lnTo>
                <a:lnTo>
                  <a:pt x="68153" y="177591"/>
                </a:lnTo>
                <a:lnTo>
                  <a:pt x="72953" y="177591"/>
                </a:lnTo>
                <a:lnTo>
                  <a:pt x="74874" y="176631"/>
                </a:lnTo>
                <a:lnTo>
                  <a:pt x="76794" y="176631"/>
                </a:lnTo>
                <a:lnTo>
                  <a:pt x="78714" y="175671"/>
                </a:lnTo>
                <a:lnTo>
                  <a:pt x="80634" y="175671"/>
                </a:lnTo>
                <a:lnTo>
                  <a:pt x="81594" y="174711"/>
                </a:lnTo>
                <a:lnTo>
                  <a:pt x="82555" y="173751"/>
                </a:lnTo>
                <a:lnTo>
                  <a:pt x="83515" y="172806"/>
                </a:lnTo>
                <a:lnTo>
                  <a:pt x="84475" y="171830"/>
                </a:lnTo>
                <a:lnTo>
                  <a:pt x="85435" y="170870"/>
                </a:lnTo>
                <a:lnTo>
                  <a:pt x="85435" y="168965"/>
                </a:lnTo>
                <a:lnTo>
                  <a:pt x="86395" y="167990"/>
                </a:lnTo>
                <a:lnTo>
                  <a:pt x="86395" y="159349"/>
                </a:lnTo>
                <a:lnTo>
                  <a:pt x="85435" y="158404"/>
                </a:lnTo>
                <a:lnTo>
                  <a:pt x="85435" y="155524"/>
                </a:lnTo>
                <a:lnTo>
                  <a:pt x="84475" y="154564"/>
                </a:lnTo>
                <a:lnTo>
                  <a:pt x="83515" y="153588"/>
                </a:lnTo>
                <a:lnTo>
                  <a:pt x="80634" y="153588"/>
                </a:lnTo>
                <a:lnTo>
                  <a:pt x="79674" y="154564"/>
                </a:lnTo>
                <a:lnTo>
                  <a:pt x="78714" y="154564"/>
                </a:lnTo>
                <a:lnTo>
                  <a:pt x="77754" y="155524"/>
                </a:lnTo>
                <a:lnTo>
                  <a:pt x="76794" y="155524"/>
                </a:lnTo>
                <a:lnTo>
                  <a:pt x="74874" y="156469"/>
                </a:lnTo>
                <a:lnTo>
                  <a:pt x="73913" y="156469"/>
                </a:lnTo>
                <a:lnTo>
                  <a:pt x="71993" y="157444"/>
                </a:lnTo>
                <a:lnTo>
                  <a:pt x="58552" y="157444"/>
                </a:lnTo>
                <a:lnTo>
                  <a:pt x="53751" y="155524"/>
                </a:lnTo>
                <a:lnTo>
                  <a:pt x="50871" y="150723"/>
                </a:lnTo>
                <a:lnTo>
                  <a:pt x="48950" y="145907"/>
                </a:lnTo>
                <a:lnTo>
                  <a:pt x="47030" y="139202"/>
                </a:lnTo>
                <a:lnTo>
                  <a:pt x="47030" y="56647"/>
                </a:lnTo>
                <a:lnTo>
                  <a:pt x="82555" y="56647"/>
                </a:lnTo>
                <a:lnTo>
                  <a:pt x="83515" y="55671"/>
                </a:lnTo>
                <a:lnTo>
                  <a:pt x="84475" y="53766"/>
                </a:lnTo>
                <a:lnTo>
                  <a:pt x="85435" y="52806"/>
                </a:lnTo>
                <a:lnTo>
                  <a:pt x="86395" y="49926"/>
                </a:lnTo>
                <a:lnTo>
                  <a:pt x="86395" y="43205"/>
                </a:lnTo>
                <a:lnTo>
                  <a:pt x="85435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4" name="object 424"/>
          <p:cNvSpPr/>
          <p:nvPr/>
        </p:nvSpPr>
        <p:spPr>
          <a:xfrm>
            <a:off x="2721757" y="632399"/>
            <a:ext cx="121919" cy="20147"/>
          </a:xfrm>
          <a:custGeom>
            <a:avLst/>
            <a:gdLst/>
            <a:ahLst/>
            <a:cxnLst/>
            <a:rect l="l" t="t" r="r" b="b"/>
            <a:pathLst>
              <a:path w="121919" h="20147">
                <a:moveTo>
                  <a:pt x="960" y="18242"/>
                </a:moveTo>
                <a:lnTo>
                  <a:pt x="1920" y="20147"/>
                </a:lnTo>
                <a:lnTo>
                  <a:pt x="119039" y="20147"/>
                </a:lnTo>
                <a:lnTo>
                  <a:pt x="119999" y="18242"/>
                </a:lnTo>
                <a:lnTo>
                  <a:pt x="120959" y="16306"/>
                </a:lnTo>
                <a:lnTo>
                  <a:pt x="121919" y="13426"/>
                </a:lnTo>
                <a:lnTo>
                  <a:pt x="121919" y="6720"/>
                </a:lnTo>
                <a:lnTo>
                  <a:pt x="120959" y="3840"/>
                </a:lnTo>
                <a:lnTo>
                  <a:pt x="119999" y="1904"/>
                </a:lnTo>
                <a:lnTo>
                  <a:pt x="119039" y="960"/>
                </a:lnTo>
                <a:lnTo>
                  <a:pt x="118079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04"/>
                </a:lnTo>
                <a:lnTo>
                  <a:pt x="0" y="3840"/>
                </a:lnTo>
                <a:lnTo>
                  <a:pt x="0" y="17266"/>
                </a:lnTo>
                <a:lnTo>
                  <a:pt x="96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5" name="object 425"/>
          <p:cNvSpPr/>
          <p:nvPr/>
        </p:nvSpPr>
        <p:spPr>
          <a:xfrm>
            <a:off x="2721757" y="689030"/>
            <a:ext cx="121919" cy="21122"/>
          </a:xfrm>
          <a:custGeom>
            <a:avLst/>
            <a:gdLst/>
            <a:ahLst/>
            <a:cxnLst/>
            <a:rect l="l" t="t" r="r" b="b"/>
            <a:pathLst>
              <a:path w="121919" h="21122">
                <a:moveTo>
                  <a:pt x="960" y="18242"/>
                </a:moveTo>
                <a:lnTo>
                  <a:pt x="1920" y="20162"/>
                </a:lnTo>
                <a:lnTo>
                  <a:pt x="3840" y="21122"/>
                </a:lnTo>
                <a:lnTo>
                  <a:pt x="118079" y="21122"/>
                </a:lnTo>
                <a:lnTo>
                  <a:pt x="119039" y="20162"/>
                </a:lnTo>
                <a:lnTo>
                  <a:pt x="119999" y="18242"/>
                </a:lnTo>
                <a:lnTo>
                  <a:pt x="120959" y="17282"/>
                </a:lnTo>
                <a:lnTo>
                  <a:pt x="121919" y="14401"/>
                </a:lnTo>
                <a:lnTo>
                  <a:pt x="121919" y="6720"/>
                </a:lnTo>
                <a:lnTo>
                  <a:pt x="120959" y="3840"/>
                </a:lnTo>
                <a:lnTo>
                  <a:pt x="119999" y="2880"/>
                </a:lnTo>
                <a:lnTo>
                  <a:pt x="119039" y="960"/>
                </a:lnTo>
                <a:lnTo>
                  <a:pt x="118079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2880"/>
                </a:lnTo>
                <a:lnTo>
                  <a:pt x="0" y="4800"/>
                </a:lnTo>
                <a:lnTo>
                  <a:pt x="0" y="17282"/>
                </a:lnTo>
                <a:lnTo>
                  <a:pt x="96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6" name="object 426"/>
          <p:cNvSpPr/>
          <p:nvPr/>
        </p:nvSpPr>
        <p:spPr>
          <a:xfrm>
            <a:off x="2947355" y="615116"/>
            <a:ext cx="23987" cy="141107"/>
          </a:xfrm>
          <a:custGeom>
            <a:avLst/>
            <a:gdLst/>
            <a:ahLst/>
            <a:cxnLst/>
            <a:rect l="l" t="t" r="r" b="b"/>
            <a:pathLst>
              <a:path w="23987" h="141107">
                <a:moveTo>
                  <a:pt x="23987" y="3840"/>
                </a:moveTo>
                <a:lnTo>
                  <a:pt x="23027" y="2880"/>
                </a:lnTo>
                <a:lnTo>
                  <a:pt x="23027" y="1920"/>
                </a:lnTo>
                <a:lnTo>
                  <a:pt x="22082" y="1920"/>
                </a:lnTo>
                <a:lnTo>
                  <a:pt x="21107" y="960"/>
                </a:lnTo>
                <a:lnTo>
                  <a:pt x="18242" y="960"/>
                </a:lnTo>
                <a:lnTo>
                  <a:pt x="16306" y="0"/>
                </a:lnTo>
                <a:lnTo>
                  <a:pt x="7680" y="0"/>
                </a:lnTo>
                <a:lnTo>
                  <a:pt x="5745" y="960"/>
                </a:lnTo>
                <a:lnTo>
                  <a:pt x="1905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39186"/>
                </a:lnTo>
                <a:lnTo>
                  <a:pt x="960" y="139186"/>
                </a:lnTo>
                <a:lnTo>
                  <a:pt x="960" y="140147"/>
                </a:lnTo>
                <a:lnTo>
                  <a:pt x="2865" y="140147"/>
                </a:lnTo>
                <a:lnTo>
                  <a:pt x="4800" y="141107"/>
                </a:lnTo>
                <a:lnTo>
                  <a:pt x="19187" y="141107"/>
                </a:lnTo>
                <a:lnTo>
                  <a:pt x="21107" y="140147"/>
                </a:lnTo>
                <a:lnTo>
                  <a:pt x="22082" y="140147"/>
                </a:lnTo>
                <a:lnTo>
                  <a:pt x="23027" y="139186"/>
                </a:lnTo>
                <a:lnTo>
                  <a:pt x="23987" y="138226"/>
                </a:lnTo>
                <a:lnTo>
                  <a:pt x="23987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7" name="object 427"/>
          <p:cNvSpPr/>
          <p:nvPr/>
        </p:nvSpPr>
        <p:spPr>
          <a:xfrm>
            <a:off x="2944474" y="560390"/>
            <a:ext cx="29748" cy="29763"/>
          </a:xfrm>
          <a:custGeom>
            <a:avLst/>
            <a:gdLst/>
            <a:ahLst/>
            <a:cxnLst/>
            <a:rect l="l" t="t" r="r" b="b"/>
            <a:pathLst>
              <a:path w="29748" h="29763">
                <a:moveTo>
                  <a:pt x="29748" y="14401"/>
                </a:moveTo>
                <a:lnTo>
                  <a:pt x="29748" y="9601"/>
                </a:lnTo>
                <a:lnTo>
                  <a:pt x="28788" y="5760"/>
                </a:lnTo>
                <a:lnTo>
                  <a:pt x="26868" y="3840"/>
                </a:lnTo>
                <a:lnTo>
                  <a:pt x="23987" y="1920"/>
                </a:lnTo>
                <a:lnTo>
                  <a:pt x="20147" y="0"/>
                </a:lnTo>
                <a:lnTo>
                  <a:pt x="8625" y="0"/>
                </a:lnTo>
                <a:lnTo>
                  <a:pt x="4785" y="1920"/>
                </a:lnTo>
                <a:lnTo>
                  <a:pt x="2880" y="3840"/>
                </a:lnTo>
                <a:lnTo>
                  <a:pt x="960" y="5760"/>
                </a:lnTo>
                <a:lnTo>
                  <a:pt x="0" y="9601"/>
                </a:lnTo>
                <a:lnTo>
                  <a:pt x="0" y="21122"/>
                </a:lnTo>
                <a:lnTo>
                  <a:pt x="960" y="24963"/>
                </a:lnTo>
                <a:lnTo>
                  <a:pt x="2880" y="26883"/>
                </a:lnTo>
                <a:lnTo>
                  <a:pt x="4785" y="28803"/>
                </a:lnTo>
                <a:lnTo>
                  <a:pt x="8625" y="29763"/>
                </a:lnTo>
                <a:lnTo>
                  <a:pt x="20147" y="29763"/>
                </a:lnTo>
                <a:lnTo>
                  <a:pt x="23987" y="28803"/>
                </a:lnTo>
                <a:lnTo>
                  <a:pt x="26868" y="26883"/>
                </a:lnTo>
                <a:lnTo>
                  <a:pt x="28788" y="24002"/>
                </a:lnTo>
                <a:lnTo>
                  <a:pt x="29748" y="20162"/>
                </a:lnTo>
                <a:lnTo>
                  <a:pt x="29748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8" name="object 428"/>
          <p:cNvSpPr/>
          <p:nvPr/>
        </p:nvSpPr>
        <p:spPr>
          <a:xfrm>
            <a:off x="3015508" y="613196"/>
            <a:ext cx="114239" cy="143027"/>
          </a:xfrm>
          <a:custGeom>
            <a:avLst/>
            <a:gdLst/>
            <a:ahLst/>
            <a:cxnLst/>
            <a:rect l="l" t="t" r="r" b="b"/>
            <a:pathLst>
              <a:path w="114239" h="143027">
                <a:moveTo>
                  <a:pt x="91196" y="141107"/>
                </a:moveTo>
                <a:lnTo>
                  <a:pt x="92156" y="142067"/>
                </a:lnTo>
                <a:lnTo>
                  <a:pt x="93116" y="142067"/>
                </a:lnTo>
                <a:lnTo>
                  <a:pt x="95036" y="143027"/>
                </a:lnTo>
                <a:lnTo>
                  <a:pt x="109438" y="143027"/>
                </a:lnTo>
                <a:lnTo>
                  <a:pt x="111358" y="142067"/>
                </a:lnTo>
                <a:lnTo>
                  <a:pt x="113278" y="142067"/>
                </a:lnTo>
                <a:lnTo>
                  <a:pt x="113278" y="141107"/>
                </a:lnTo>
                <a:lnTo>
                  <a:pt x="114239" y="141107"/>
                </a:lnTo>
                <a:lnTo>
                  <a:pt x="114239" y="48950"/>
                </a:lnTo>
                <a:lnTo>
                  <a:pt x="113278" y="40309"/>
                </a:lnTo>
                <a:lnTo>
                  <a:pt x="112318" y="34564"/>
                </a:lnTo>
                <a:lnTo>
                  <a:pt x="110398" y="26883"/>
                </a:lnTo>
                <a:lnTo>
                  <a:pt x="107518" y="21107"/>
                </a:lnTo>
                <a:lnTo>
                  <a:pt x="103677" y="16322"/>
                </a:lnTo>
                <a:lnTo>
                  <a:pt x="99837" y="11521"/>
                </a:lnTo>
                <a:lnTo>
                  <a:pt x="95036" y="7680"/>
                </a:lnTo>
                <a:lnTo>
                  <a:pt x="89275" y="4800"/>
                </a:lnTo>
                <a:lnTo>
                  <a:pt x="83515" y="1920"/>
                </a:lnTo>
                <a:lnTo>
                  <a:pt x="75834" y="0"/>
                </a:lnTo>
                <a:lnTo>
                  <a:pt x="59512" y="0"/>
                </a:lnTo>
                <a:lnTo>
                  <a:pt x="51846" y="1920"/>
                </a:lnTo>
                <a:lnTo>
                  <a:pt x="44150" y="5760"/>
                </a:lnTo>
                <a:lnTo>
                  <a:pt x="41843" y="7168"/>
                </a:lnTo>
                <a:lnTo>
                  <a:pt x="32218" y="14516"/>
                </a:lnTo>
                <a:lnTo>
                  <a:pt x="22082" y="24002"/>
                </a:lnTo>
                <a:lnTo>
                  <a:pt x="22082" y="4800"/>
                </a:lnTo>
                <a:lnTo>
                  <a:pt x="21122" y="3840"/>
                </a:lnTo>
                <a:lnTo>
                  <a:pt x="20162" y="2880"/>
                </a:lnTo>
                <a:lnTo>
                  <a:pt x="16322" y="2880"/>
                </a:lnTo>
                <a:lnTo>
                  <a:pt x="15361" y="1920"/>
                </a:lnTo>
                <a:lnTo>
                  <a:pt x="7680" y="1920"/>
                </a:lnTo>
                <a:lnTo>
                  <a:pt x="5760" y="288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3840"/>
                </a:lnTo>
                <a:lnTo>
                  <a:pt x="960" y="5760"/>
                </a:lnTo>
                <a:lnTo>
                  <a:pt x="0" y="5760"/>
                </a:lnTo>
                <a:lnTo>
                  <a:pt x="0" y="139202"/>
                </a:lnTo>
                <a:lnTo>
                  <a:pt x="960" y="140147"/>
                </a:lnTo>
                <a:lnTo>
                  <a:pt x="960" y="141107"/>
                </a:lnTo>
                <a:lnTo>
                  <a:pt x="1920" y="142067"/>
                </a:lnTo>
                <a:lnTo>
                  <a:pt x="3840" y="142067"/>
                </a:lnTo>
                <a:lnTo>
                  <a:pt x="4800" y="143027"/>
                </a:lnTo>
                <a:lnTo>
                  <a:pt x="20162" y="143027"/>
                </a:lnTo>
                <a:lnTo>
                  <a:pt x="21122" y="142067"/>
                </a:lnTo>
                <a:lnTo>
                  <a:pt x="23042" y="142067"/>
                </a:lnTo>
                <a:lnTo>
                  <a:pt x="24003" y="141107"/>
                </a:lnTo>
                <a:lnTo>
                  <a:pt x="24947" y="140147"/>
                </a:lnTo>
                <a:lnTo>
                  <a:pt x="24947" y="46070"/>
                </a:lnTo>
                <a:lnTo>
                  <a:pt x="25770" y="45130"/>
                </a:lnTo>
                <a:lnTo>
                  <a:pt x="34938" y="35127"/>
                </a:lnTo>
                <a:lnTo>
                  <a:pt x="44150" y="27828"/>
                </a:lnTo>
                <a:lnTo>
                  <a:pt x="49911" y="23042"/>
                </a:lnTo>
                <a:lnTo>
                  <a:pt x="55671" y="21107"/>
                </a:lnTo>
                <a:lnTo>
                  <a:pt x="67193" y="21107"/>
                </a:lnTo>
                <a:lnTo>
                  <a:pt x="71033" y="22067"/>
                </a:lnTo>
                <a:lnTo>
                  <a:pt x="74874" y="24002"/>
                </a:lnTo>
                <a:lnTo>
                  <a:pt x="77754" y="25923"/>
                </a:lnTo>
                <a:lnTo>
                  <a:pt x="80634" y="27828"/>
                </a:lnTo>
                <a:lnTo>
                  <a:pt x="83515" y="31668"/>
                </a:lnTo>
                <a:lnTo>
                  <a:pt x="87355" y="38389"/>
                </a:lnTo>
                <a:lnTo>
                  <a:pt x="88315" y="43190"/>
                </a:lnTo>
                <a:lnTo>
                  <a:pt x="89275" y="47990"/>
                </a:lnTo>
                <a:lnTo>
                  <a:pt x="90236" y="53751"/>
                </a:lnTo>
                <a:lnTo>
                  <a:pt x="90236" y="140147"/>
                </a:lnTo>
                <a:lnTo>
                  <a:pt x="91196" y="1411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9" name="object 429"/>
          <p:cNvSpPr/>
          <p:nvPr/>
        </p:nvSpPr>
        <p:spPr>
          <a:xfrm>
            <a:off x="3153735" y="579592"/>
            <a:ext cx="86395" cy="178551"/>
          </a:xfrm>
          <a:custGeom>
            <a:avLst/>
            <a:gdLst/>
            <a:ahLst/>
            <a:cxnLst/>
            <a:rect l="l" t="t" r="r" b="b"/>
            <a:pathLst>
              <a:path w="86395" h="178551">
                <a:moveTo>
                  <a:pt x="46085" y="1920"/>
                </a:moveTo>
                <a:lnTo>
                  <a:pt x="45125" y="1920"/>
                </a:lnTo>
                <a:lnTo>
                  <a:pt x="44165" y="960"/>
                </a:lnTo>
                <a:lnTo>
                  <a:pt x="41285" y="960"/>
                </a:lnTo>
                <a:lnTo>
                  <a:pt x="39364" y="0"/>
                </a:lnTo>
                <a:lnTo>
                  <a:pt x="32644" y="0"/>
                </a:lnTo>
                <a:lnTo>
                  <a:pt x="30723" y="960"/>
                </a:lnTo>
                <a:lnTo>
                  <a:pt x="26883" y="960"/>
                </a:lnTo>
                <a:lnTo>
                  <a:pt x="25923" y="1920"/>
                </a:lnTo>
                <a:lnTo>
                  <a:pt x="24963" y="1920"/>
                </a:lnTo>
                <a:lnTo>
                  <a:pt x="24002" y="2880"/>
                </a:lnTo>
                <a:lnTo>
                  <a:pt x="23042" y="3840"/>
                </a:lnTo>
                <a:lnTo>
                  <a:pt x="23042" y="36484"/>
                </a:lnTo>
                <a:lnTo>
                  <a:pt x="2880" y="36484"/>
                </a:lnTo>
                <a:lnTo>
                  <a:pt x="2880" y="37444"/>
                </a:lnTo>
                <a:lnTo>
                  <a:pt x="975" y="37444"/>
                </a:lnTo>
                <a:lnTo>
                  <a:pt x="975" y="39364"/>
                </a:lnTo>
                <a:lnTo>
                  <a:pt x="0" y="40325"/>
                </a:lnTo>
                <a:lnTo>
                  <a:pt x="0" y="52806"/>
                </a:lnTo>
                <a:lnTo>
                  <a:pt x="975" y="53766"/>
                </a:lnTo>
                <a:lnTo>
                  <a:pt x="1920" y="55671"/>
                </a:lnTo>
                <a:lnTo>
                  <a:pt x="2880" y="56647"/>
                </a:lnTo>
                <a:lnTo>
                  <a:pt x="23042" y="56647"/>
                </a:lnTo>
                <a:lnTo>
                  <a:pt x="23042" y="141122"/>
                </a:lnTo>
                <a:lnTo>
                  <a:pt x="24002" y="147843"/>
                </a:lnTo>
                <a:lnTo>
                  <a:pt x="24963" y="153588"/>
                </a:lnTo>
                <a:lnTo>
                  <a:pt x="26883" y="159349"/>
                </a:lnTo>
                <a:lnTo>
                  <a:pt x="28803" y="164150"/>
                </a:lnTo>
                <a:lnTo>
                  <a:pt x="31683" y="167990"/>
                </a:lnTo>
                <a:lnTo>
                  <a:pt x="35524" y="170870"/>
                </a:lnTo>
                <a:lnTo>
                  <a:pt x="39364" y="173751"/>
                </a:lnTo>
                <a:lnTo>
                  <a:pt x="44165" y="175671"/>
                </a:lnTo>
                <a:lnTo>
                  <a:pt x="48966" y="177591"/>
                </a:lnTo>
                <a:lnTo>
                  <a:pt x="54726" y="178551"/>
                </a:lnTo>
                <a:lnTo>
                  <a:pt x="66248" y="178551"/>
                </a:lnTo>
                <a:lnTo>
                  <a:pt x="68168" y="177591"/>
                </a:lnTo>
                <a:lnTo>
                  <a:pt x="72969" y="177591"/>
                </a:lnTo>
                <a:lnTo>
                  <a:pt x="74889" y="176631"/>
                </a:lnTo>
                <a:lnTo>
                  <a:pt x="76809" y="176631"/>
                </a:lnTo>
                <a:lnTo>
                  <a:pt x="78729" y="175671"/>
                </a:lnTo>
                <a:lnTo>
                  <a:pt x="80650" y="175671"/>
                </a:lnTo>
                <a:lnTo>
                  <a:pt x="81610" y="174711"/>
                </a:lnTo>
                <a:lnTo>
                  <a:pt x="83530" y="173751"/>
                </a:lnTo>
                <a:lnTo>
                  <a:pt x="83530" y="172806"/>
                </a:lnTo>
                <a:lnTo>
                  <a:pt x="84490" y="171830"/>
                </a:lnTo>
                <a:lnTo>
                  <a:pt x="85450" y="170870"/>
                </a:lnTo>
                <a:lnTo>
                  <a:pt x="85450" y="168965"/>
                </a:lnTo>
                <a:lnTo>
                  <a:pt x="86395" y="167990"/>
                </a:lnTo>
                <a:lnTo>
                  <a:pt x="86395" y="158404"/>
                </a:lnTo>
                <a:lnTo>
                  <a:pt x="85450" y="157444"/>
                </a:lnTo>
                <a:lnTo>
                  <a:pt x="85450" y="155524"/>
                </a:lnTo>
                <a:lnTo>
                  <a:pt x="84490" y="154564"/>
                </a:lnTo>
                <a:lnTo>
                  <a:pt x="83530" y="153588"/>
                </a:lnTo>
                <a:lnTo>
                  <a:pt x="80650" y="153588"/>
                </a:lnTo>
                <a:lnTo>
                  <a:pt x="80650" y="154564"/>
                </a:lnTo>
                <a:lnTo>
                  <a:pt x="79689" y="154564"/>
                </a:lnTo>
                <a:lnTo>
                  <a:pt x="77769" y="155524"/>
                </a:lnTo>
                <a:lnTo>
                  <a:pt x="76809" y="155524"/>
                </a:lnTo>
                <a:lnTo>
                  <a:pt x="74889" y="156469"/>
                </a:lnTo>
                <a:lnTo>
                  <a:pt x="73929" y="156469"/>
                </a:lnTo>
                <a:lnTo>
                  <a:pt x="72008" y="157444"/>
                </a:lnTo>
                <a:lnTo>
                  <a:pt x="58567" y="157444"/>
                </a:lnTo>
                <a:lnTo>
                  <a:pt x="53766" y="155524"/>
                </a:lnTo>
                <a:lnTo>
                  <a:pt x="51846" y="150723"/>
                </a:lnTo>
                <a:lnTo>
                  <a:pt x="48966" y="145907"/>
                </a:lnTo>
                <a:lnTo>
                  <a:pt x="47045" y="139202"/>
                </a:lnTo>
                <a:lnTo>
                  <a:pt x="47045" y="56647"/>
                </a:lnTo>
                <a:lnTo>
                  <a:pt x="82555" y="56647"/>
                </a:lnTo>
                <a:lnTo>
                  <a:pt x="84490" y="55671"/>
                </a:lnTo>
                <a:lnTo>
                  <a:pt x="84490" y="53766"/>
                </a:lnTo>
                <a:lnTo>
                  <a:pt x="85450" y="52806"/>
                </a:lnTo>
                <a:lnTo>
                  <a:pt x="86395" y="49926"/>
                </a:lnTo>
                <a:lnTo>
                  <a:pt x="86395" y="42245"/>
                </a:lnTo>
                <a:lnTo>
                  <a:pt x="85450" y="40325"/>
                </a:lnTo>
                <a:lnTo>
                  <a:pt x="85450" y="39364"/>
                </a:lnTo>
                <a:lnTo>
                  <a:pt x="84490" y="38404"/>
                </a:lnTo>
                <a:lnTo>
                  <a:pt x="84490" y="37444"/>
                </a:lnTo>
                <a:lnTo>
                  <a:pt x="83530" y="37444"/>
                </a:lnTo>
                <a:lnTo>
                  <a:pt x="82555" y="36484"/>
                </a:lnTo>
                <a:lnTo>
                  <a:pt x="47045" y="36484"/>
                </a:lnTo>
                <a:lnTo>
                  <a:pt x="47045" y="2880"/>
                </a:lnTo>
                <a:lnTo>
                  <a:pt x="46085" y="2880"/>
                </a:lnTo>
                <a:lnTo>
                  <a:pt x="46085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0" name="object 430"/>
          <p:cNvSpPr/>
          <p:nvPr/>
        </p:nvSpPr>
        <p:spPr>
          <a:xfrm>
            <a:off x="3260293" y="613196"/>
            <a:ext cx="120959" cy="144947"/>
          </a:xfrm>
          <a:custGeom>
            <a:avLst/>
            <a:gdLst/>
            <a:ahLst/>
            <a:cxnLst/>
            <a:rect l="l" t="t" r="r" b="b"/>
            <a:pathLst>
              <a:path w="120959" h="144947">
                <a:moveTo>
                  <a:pt x="117119" y="76794"/>
                </a:moveTo>
                <a:lnTo>
                  <a:pt x="118079" y="74874"/>
                </a:lnTo>
                <a:lnTo>
                  <a:pt x="119999" y="72953"/>
                </a:lnTo>
                <a:lnTo>
                  <a:pt x="120959" y="71033"/>
                </a:lnTo>
                <a:lnTo>
                  <a:pt x="120959" y="53751"/>
                </a:lnTo>
                <a:lnTo>
                  <a:pt x="119999" y="46070"/>
                </a:lnTo>
                <a:lnTo>
                  <a:pt x="118079" y="38389"/>
                </a:lnTo>
                <a:lnTo>
                  <a:pt x="116159" y="30723"/>
                </a:lnTo>
                <a:lnTo>
                  <a:pt x="112318" y="24002"/>
                </a:lnTo>
                <a:lnTo>
                  <a:pt x="107518" y="18227"/>
                </a:lnTo>
                <a:lnTo>
                  <a:pt x="102717" y="12481"/>
                </a:lnTo>
                <a:lnTo>
                  <a:pt x="96956" y="8641"/>
                </a:lnTo>
                <a:lnTo>
                  <a:pt x="89275" y="4800"/>
                </a:lnTo>
                <a:lnTo>
                  <a:pt x="76926" y="1230"/>
                </a:lnTo>
                <a:lnTo>
                  <a:pt x="63367" y="0"/>
                </a:lnTo>
                <a:lnTo>
                  <a:pt x="61355" y="27"/>
                </a:lnTo>
                <a:lnTo>
                  <a:pt x="48253" y="1501"/>
                </a:lnTo>
                <a:lnTo>
                  <a:pt x="36484" y="4800"/>
                </a:lnTo>
                <a:lnTo>
                  <a:pt x="38404" y="27828"/>
                </a:lnTo>
                <a:lnTo>
                  <a:pt x="42245" y="24947"/>
                </a:lnTo>
                <a:lnTo>
                  <a:pt x="46085" y="22067"/>
                </a:lnTo>
                <a:lnTo>
                  <a:pt x="50886" y="20162"/>
                </a:lnTo>
                <a:lnTo>
                  <a:pt x="56647" y="19202"/>
                </a:lnTo>
                <a:lnTo>
                  <a:pt x="62407" y="19202"/>
                </a:lnTo>
                <a:lnTo>
                  <a:pt x="65515" y="19299"/>
                </a:lnTo>
                <a:lnTo>
                  <a:pt x="78698" y="22481"/>
                </a:lnTo>
                <a:lnTo>
                  <a:pt x="88315" y="29763"/>
                </a:lnTo>
                <a:lnTo>
                  <a:pt x="91153" y="34104"/>
                </a:lnTo>
                <a:lnTo>
                  <a:pt x="95509" y="45552"/>
                </a:lnTo>
                <a:lnTo>
                  <a:pt x="96956" y="59512"/>
                </a:lnTo>
                <a:lnTo>
                  <a:pt x="24963" y="59512"/>
                </a:lnTo>
                <a:lnTo>
                  <a:pt x="22082" y="13441"/>
                </a:lnTo>
                <a:lnTo>
                  <a:pt x="16322" y="20162"/>
                </a:lnTo>
                <a:lnTo>
                  <a:pt x="9165" y="30591"/>
                </a:lnTo>
                <a:lnTo>
                  <a:pt x="3840" y="43190"/>
                </a:lnTo>
                <a:lnTo>
                  <a:pt x="2645" y="47301"/>
                </a:lnTo>
                <a:lnTo>
                  <a:pt x="588" y="59691"/>
                </a:lnTo>
                <a:lnTo>
                  <a:pt x="0" y="72953"/>
                </a:lnTo>
                <a:lnTo>
                  <a:pt x="128" y="80358"/>
                </a:lnTo>
                <a:lnTo>
                  <a:pt x="1253" y="93410"/>
                </a:lnTo>
                <a:lnTo>
                  <a:pt x="3840" y="104637"/>
                </a:lnTo>
                <a:lnTo>
                  <a:pt x="6720" y="114239"/>
                </a:lnTo>
                <a:lnTo>
                  <a:pt x="10561" y="120959"/>
                </a:lnTo>
                <a:lnTo>
                  <a:pt x="16322" y="126705"/>
                </a:lnTo>
                <a:lnTo>
                  <a:pt x="16433" y="126835"/>
                </a:lnTo>
                <a:lnTo>
                  <a:pt x="25870" y="135030"/>
                </a:lnTo>
                <a:lnTo>
                  <a:pt x="37444" y="141107"/>
                </a:lnTo>
                <a:lnTo>
                  <a:pt x="40437" y="142105"/>
                </a:lnTo>
                <a:lnTo>
                  <a:pt x="52242" y="144317"/>
                </a:lnTo>
                <a:lnTo>
                  <a:pt x="66248" y="144947"/>
                </a:lnTo>
                <a:lnTo>
                  <a:pt x="77754" y="144947"/>
                </a:lnTo>
                <a:lnTo>
                  <a:pt x="83530" y="143987"/>
                </a:lnTo>
                <a:lnTo>
                  <a:pt x="89275" y="143027"/>
                </a:lnTo>
                <a:lnTo>
                  <a:pt x="94091" y="142067"/>
                </a:lnTo>
                <a:lnTo>
                  <a:pt x="97916" y="141107"/>
                </a:lnTo>
                <a:lnTo>
                  <a:pt x="102717" y="139202"/>
                </a:lnTo>
                <a:lnTo>
                  <a:pt x="105597" y="138226"/>
                </a:lnTo>
                <a:lnTo>
                  <a:pt x="108478" y="137266"/>
                </a:lnTo>
                <a:lnTo>
                  <a:pt x="111358" y="135361"/>
                </a:lnTo>
                <a:lnTo>
                  <a:pt x="112318" y="135361"/>
                </a:lnTo>
                <a:lnTo>
                  <a:pt x="113278" y="134386"/>
                </a:lnTo>
                <a:lnTo>
                  <a:pt x="113278" y="133426"/>
                </a:lnTo>
                <a:lnTo>
                  <a:pt x="114239" y="133426"/>
                </a:lnTo>
                <a:lnTo>
                  <a:pt x="114239" y="132481"/>
                </a:lnTo>
                <a:lnTo>
                  <a:pt x="115199" y="132481"/>
                </a:lnTo>
                <a:lnTo>
                  <a:pt x="115199" y="128640"/>
                </a:lnTo>
                <a:lnTo>
                  <a:pt x="116159" y="127680"/>
                </a:lnTo>
                <a:lnTo>
                  <a:pt x="116159" y="122864"/>
                </a:lnTo>
                <a:lnTo>
                  <a:pt x="115199" y="121920"/>
                </a:lnTo>
                <a:lnTo>
                  <a:pt x="115199" y="118079"/>
                </a:lnTo>
                <a:lnTo>
                  <a:pt x="114239" y="117119"/>
                </a:lnTo>
                <a:lnTo>
                  <a:pt x="114239" y="116144"/>
                </a:lnTo>
                <a:lnTo>
                  <a:pt x="113278" y="116144"/>
                </a:lnTo>
                <a:lnTo>
                  <a:pt x="112318" y="115199"/>
                </a:lnTo>
                <a:lnTo>
                  <a:pt x="110398" y="115199"/>
                </a:lnTo>
                <a:lnTo>
                  <a:pt x="108478" y="116144"/>
                </a:lnTo>
                <a:lnTo>
                  <a:pt x="106558" y="117119"/>
                </a:lnTo>
                <a:lnTo>
                  <a:pt x="103677" y="118079"/>
                </a:lnTo>
                <a:lnTo>
                  <a:pt x="100812" y="119024"/>
                </a:lnTo>
                <a:lnTo>
                  <a:pt x="97916" y="120959"/>
                </a:lnTo>
                <a:lnTo>
                  <a:pt x="94091" y="121920"/>
                </a:lnTo>
                <a:lnTo>
                  <a:pt x="90251" y="122864"/>
                </a:lnTo>
                <a:lnTo>
                  <a:pt x="85435" y="123840"/>
                </a:lnTo>
                <a:lnTo>
                  <a:pt x="79689" y="124800"/>
                </a:lnTo>
                <a:lnTo>
                  <a:pt x="74889" y="125745"/>
                </a:lnTo>
                <a:lnTo>
                  <a:pt x="60487" y="125745"/>
                </a:lnTo>
                <a:lnTo>
                  <a:pt x="53766" y="124800"/>
                </a:lnTo>
                <a:lnTo>
                  <a:pt x="48006" y="121920"/>
                </a:lnTo>
                <a:lnTo>
                  <a:pt x="42245" y="119984"/>
                </a:lnTo>
                <a:lnTo>
                  <a:pt x="38404" y="116144"/>
                </a:lnTo>
                <a:lnTo>
                  <a:pt x="34564" y="112303"/>
                </a:lnTo>
                <a:lnTo>
                  <a:pt x="31683" y="108478"/>
                </a:lnTo>
                <a:lnTo>
                  <a:pt x="28803" y="103677"/>
                </a:lnTo>
                <a:lnTo>
                  <a:pt x="27843" y="96956"/>
                </a:lnTo>
                <a:lnTo>
                  <a:pt x="25923" y="91196"/>
                </a:lnTo>
                <a:lnTo>
                  <a:pt x="24963" y="84475"/>
                </a:lnTo>
                <a:lnTo>
                  <a:pt x="24963" y="77754"/>
                </a:lnTo>
                <a:lnTo>
                  <a:pt x="114239" y="77754"/>
                </a:lnTo>
                <a:lnTo>
                  <a:pt x="117119" y="767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1" name="object 431"/>
          <p:cNvSpPr/>
          <p:nvPr/>
        </p:nvSpPr>
        <p:spPr>
          <a:xfrm>
            <a:off x="3282375" y="617997"/>
            <a:ext cx="16322" cy="54711"/>
          </a:xfrm>
          <a:custGeom>
            <a:avLst/>
            <a:gdLst/>
            <a:ahLst/>
            <a:cxnLst/>
            <a:rect l="l" t="t" r="r" b="b"/>
            <a:pathLst>
              <a:path w="16322" h="54711">
                <a:moveTo>
                  <a:pt x="3840" y="44150"/>
                </a:moveTo>
                <a:lnTo>
                  <a:pt x="5760" y="39349"/>
                </a:lnTo>
                <a:lnTo>
                  <a:pt x="7680" y="34549"/>
                </a:lnTo>
                <a:lnTo>
                  <a:pt x="9601" y="29763"/>
                </a:lnTo>
                <a:lnTo>
                  <a:pt x="13441" y="26868"/>
                </a:lnTo>
                <a:lnTo>
                  <a:pt x="16322" y="23027"/>
                </a:lnTo>
                <a:lnTo>
                  <a:pt x="14401" y="0"/>
                </a:lnTo>
                <a:lnTo>
                  <a:pt x="6720" y="3840"/>
                </a:lnTo>
                <a:lnTo>
                  <a:pt x="0" y="8641"/>
                </a:lnTo>
                <a:lnTo>
                  <a:pt x="2880" y="54711"/>
                </a:lnTo>
                <a:lnTo>
                  <a:pt x="3840" y="49911"/>
                </a:lnTo>
                <a:lnTo>
                  <a:pt x="3840" y="441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2" name="object 432"/>
          <p:cNvSpPr/>
          <p:nvPr/>
        </p:nvSpPr>
        <p:spPr>
          <a:xfrm>
            <a:off x="3418697" y="613196"/>
            <a:ext cx="77754" cy="143027"/>
          </a:xfrm>
          <a:custGeom>
            <a:avLst/>
            <a:gdLst/>
            <a:ahLst/>
            <a:cxnLst/>
            <a:rect l="l" t="t" r="r" b="b"/>
            <a:pathLst>
              <a:path w="77754" h="143027">
                <a:moveTo>
                  <a:pt x="21107" y="3840"/>
                </a:moveTo>
                <a:lnTo>
                  <a:pt x="20147" y="3840"/>
                </a:lnTo>
                <a:lnTo>
                  <a:pt x="20147" y="2880"/>
                </a:lnTo>
                <a:lnTo>
                  <a:pt x="16322" y="2880"/>
                </a:lnTo>
                <a:lnTo>
                  <a:pt x="15361" y="1920"/>
                </a:lnTo>
                <a:lnTo>
                  <a:pt x="6720" y="1920"/>
                </a:lnTo>
                <a:lnTo>
                  <a:pt x="576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40147"/>
                </a:lnTo>
                <a:lnTo>
                  <a:pt x="960" y="141107"/>
                </a:lnTo>
                <a:lnTo>
                  <a:pt x="1920" y="142067"/>
                </a:lnTo>
                <a:lnTo>
                  <a:pt x="3840" y="142067"/>
                </a:lnTo>
                <a:lnTo>
                  <a:pt x="4800" y="143027"/>
                </a:lnTo>
                <a:lnTo>
                  <a:pt x="20147" y="143027"/>
                </a:lnTo>
                <a:lnTo>
                  <a:pt x="21107" y="142067"/>
                </a:lnTo>
                <a:lnTo>
                  <a:pt x="23042" y="142067"/>
                </a:lnTo>
                <a:lnTo>
                  <a:pt x="23042" y="141107"/>
                </a:lnTo>
                <a:lnTo>
                  <a:pt x="23987" y="141107"/>
                </a:lnTo>
                <a:lnTo>
                  <a:pt x="23987" y="51831"/>
                </a:lnTo>
                <a:lnTo>
                  <a:pt x="27828" y="46070"/>
                </a:lnTo>
                <a:lnTo>
                  <a:pt x="30708" y="42230"/>
                </a:lnTo>
                <a:lnTo>
                  <a:pt x="33604" y="38389"/>
                </a:lnTo>
                <a:lnTo>
                  <a:pt x="36469" y="34564"/>
                </a:lnTo>
                <a:lnTo>
                  <a:pt x="39349" y="31668"/>
                </a:lnTo>
                <a:lnTo>
                  <a:pt x="42230" y="28788"/>
                </a:lnTo>
                <a:lnTo>
                  <a:pt x="44150" y="26883"/>
                </a:lnTo>
                <a:lnTo>
                  <a:pt x="47030" y="24947"/>
                </a:lnTo>
                <a:lnTo>
                  <a:pt x="48950" y="24002"/>
                </a:lnTo>
                <a:lnTo>
                  <a:pt x="51831" y="23042"/>
                </a:lnTo>
                <a:lnTo>
                  <a:pt x="60472" y="23042"/>
                </a:lnTo>
                <a:lnTo>
                  <a:pt x="62392" y="24002"/>
                </a:lnTo>
                <a:lnTo>
                  <a:pt x="65272" y="24002"/>
                </a:lnTo>
                <a:lnTo>
                  <a:pt x="67193" y="24947"/>
                </a:lnTo>
                <a:lnTo>
                  <a:pt x="68153" y="24947"/>
                </a:lnTo>
                <a:lnTo>
                  <a:pt x="70073" y="25923"/>
                </a:lnTo>
                <a:lnTo>
                  <a:pt x="71033" y="25923"/>
                </a:lnTo>
                <a:lnTo>
                  <a:pt x="71993" y="26883"/>
                </a:lnTo>
                <a:lnTo>
                  <a:pt x="74874" y="26883"/>
                </a:lnTo>
                <a:lnTo>
                  <a:pt x="75834" y="25923"/>
                </a:lnTo>
                <a:lnTo>
                  <a:pt x="76794" y="24947"/>
                </a:lnTo>
                <a:lnTo>
                  <a:pt x="76794" y="21107"/>
                </a:lnTo>
                <a:lnTo>
                  <a:pt x="77754" y="19202"/>
                </a:lnTo>
                <a:lnTo>
                  <a:pt x="77754" y="13441"/>
                </a:lnTo>
                <a:lnTo>
                  <a:pt x="76794" y="11521"/>
                </a:lnTo>
                <a:lnTo>
                  <a:pt x="76794" y="5760"/>
                </a:lnTo>
                <a:lnTo>
                  <a:pt x="75834" y="4800"/>
                </a:lnTo>
                <a:lnTo>
                  <a:pt x="75834" y="3840"/>
                </a:lnTo>
                <a:lnTo>
                  <a:pt x="74874" y="3840"/>
                </a:lnTo>
                <a:lnTo>
                  <a:pt x="74874" y="2880"/>
                </a:lnTo>
                <a:lnTo>
                  <a:pt x="71993" y="2880"/>
                </a:lnTo>
                <a:lnTo>
                  <a:pt x="71033" y="1920"/>
                </a:lnTo>
                <a:lnTo>
                  <a:pt x="69113" y="960"/>
                </a:lnTo>
                <a:lnTo>
                  <a:pt x="66233" y="960"/>
                </a:lnTo>
                <a:lnTo>
                  <a:pt x="64312" y="0"/>
                </a:lnTo>
                <a:lnTo>
                  <a:pt x="54711" y="0"/>
                </a:lnTo>
                <a:lnTo>
                  <a:pt x="52791" y="960"/>
                </a:lnTo>
                <a:lnTo>
                  <a:pt x="49911" y="960"/>
                </a:lnTo>
                <a:lnTo>
                  <a:pt x="47030" y="1920"/>
                </a:lnTo>
                <a:lnTo>
                  <a:pt x="44150" y="2880"/>
                </a:lnTo>
                <a:lnTo>
                  <a:pt x="41269" y="4800"/>
                </a:lnTo>
                <a:lnTo>
                  <a:pt x="38389" y="6720"/>
                </a:lnTo>
                <a:lnTo>
                  <a:pt x="35509" y="9601"/>
                </a:lnTo>
                <a:lnTo>
                  <a:pt x="31668" y="13441"/>
                </a:lnTo>
                <a:lnTo>
                  <a:pt x="28788" y="16322"/>
                </a:lnTo>
                <a:lnTo>
                  <a:pt x="25923" y="20162"/>
                </a:lnTo>
                <a:lnTo>
                  <a:pt x="22082" y="25923"/>
                </a:lnTo>
                <a:lnTo>
                  <a:pt x="22082" y="4800"/>
                </a:lnTo>
                <a:lnTo>
                  <a:pt x="21107" y="4800"/>
                </a:lnTo>
                <a:lnTo>
                  <a:pt x="21107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3" name="object 433"/>
          <p:cNvSpPr/>
          <p:nvPr/>
        </p:nvSpPr>
        <p:spPr>
          <a:xfrm>
            <a:off x="3523335" y="613196"/>
            <a:ext cx="114239" cy="143027"/>
          </a:xfrm>
          <a:custGeom>
            <a:avLst/>
            <a:gdLst/>
            <a:ahLst/>
            <a:cxnLst/>
            <a:rect l="l" t="t" r="r" b="b"/>
            <a:pathLst>
              <a:path w="114239" h="143027">
                <a:moveTo>
                  <a:pt x="91196" y="141107"/>
                </a:moveTo>
                <a:lnTo>
                  <a:pt x="92156" y="142067"/>
                </a:lnTo>
                <a:lnTo>
                  <a:pt x="93116" y="142067"/>
                </a:lnTo>
                <a:lnTo>
                  <a:pt x="95036" y="143027"/>
                </a:lnTo>
                <a:lnTo>
                  <a:pt x="109438" y="143027"/>
                </a:lnTo>
                <a:lnTo>
                  <a:pt x="111343" y="142067"/>
                </a:lnTo>
                <a:lnTo>
                  <a:pt x="112303" y="142067"/>
                </a:lnTo>
                <a:lnTo>
                  <a:pt x="113278" y="141107"/>
                </a:lnTo>
                <a:lnTo>
                  <a:pt x="114239" y="141107"/>
                </a:lnTo>
                <a:lnTo>
                  <a:pt x="114239" y="48950"/>
                </a:lnTo>
                <a:lnTo>
                  <a:pt x="113278" y="40309"/>
                </a:lnTo>
                <a:lnTo>
                  <a:pt x="112303" y="34564"/>
                </a:lnTo>
                <a:lnTo>
                  <a:pt x="110398" y="26883"/>
                </a:lnTo>
                <a:lnTo>
                  <a:pt x="107518" y="21107"/>
                </a:lnTo>
                <a:lnTo>
                  <a:pt x="103677" y="16322"/>
                </a:lnTo>
                <a:lnTo>
                  <a:pt x="99837" y="11521"/>
                </a:lnTo>
                <a:lnTo>
                  <a:pt x="95036" y="7680"/>
                </a:lnTo>
                <a:lnTo>
                  <a:pt x="89275" y="4800"/>
                </a:lnTo>
                <a:lnTo>
                  <a:pt x="83515" y="1920"/>
                </a:lnTo>
                <a:lnTo>
                  <a:pt x="75834" y="0"/>
                </a:lnTo>
                <a:lnTo>
                  <a:pt x="59512" y="0"/>
                </a:lnTo>
                <a:lnTo>
                  <a:pt x="51831" y="1920"/>
                </a:lnTo>
                <a:lnTo>
                  <a:pt x="44150" y="5760"/>
                </a:lnTo>
                <a:lnTo>
                  <a:pt x="41831" y="7173"/>
                </a:lnTo>
                <a:lnTo>
                  <a:pt x="32200" y="14519"/>
                </a:lnTo>
                <a:lnTo>
                  <a:pt x="22067" y="24002"/>
                </a:lnTo>
                <a:lnTo>
                  <a:pt x="22067" y="4800"/>
                </a:lnTo>
                <a:lnTo>
                  <a:pt x="21107" y="3840"/>
                </a:lnTo>
                <a:lnTo>
                  <a:pt x="20162" y="2880"/>
                </a:lnTo>
                <a:lnTo>
                  <a:pt x="16322" y="2880"/>
                </a:lnTo>
                <a:lnTo>
                  <a:pt x="15361" y="1920"/>
                </a:lnTo>
                <a:lnTo>
                  <a:pt x="7680" y="1920"/>
                </a:lnTo>
                <a:lnTo>
                  <a:pt x="5760" y="288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3840"/>
                </a:lnTo>
                <a:lnTo>
                  <a:pt x="960" y="5760"/>
                </a:lnTo>
                <a:lnTo>
                  <a:pt x="0" y="5760"/>
                </a:lnTo>
                <a:lnTo>
                  <a:pt x="0" y="139202"/>
                </a:lnTo>
                <a:lnTo>
                  <a:pt x="960" y="140147"/>
                </a:lnTo>
                <a:lnTo>
                  <a:pt x="960" y="141107"/>
                </a:lnTo>
                <a:lnTo>
                  <a:pt x="1920" y="142067"/>
                </a:lnTo>
                <a:lnTo>
                  <a:pt x="3840" y="142067"/>
                </a:lnTo>
                <a:lnTo>
                  <a:pt x="4800" y="143027"/>
                </a:lnTo>
                <a:lnTo>
                  <a:pt x="20162" y="143027"/>
                </a:lnTo>
                <a:lnTo>
                  <a:pt x="21107" y="142067"/>
                </a:lnTo>
                <a:lnTo>
                  <a:pt x="23042" y="142067"/>
                </a:lnTo>
                <a:lnTo>
                  <a:pt x="23987" y="141107"/>
                </a:lnTo>
                <a:lnTo>
                  <a:pt x="24947" y="140147"/>
                </a:lnTo>
                <a:lnTo>
                  <a:pt x="24947" y="46070"/>
                </a:lnTo>
                <a:lnTo>
                  <a:pt x="25769" y="45130"/>
                </a:lnTo>
                <a:lnTo>
                  <a:pt x="34932" y="35127"/>
                </a:lnTo>
                <a:lnTo>
                  <a:pt x="44150" y="27828"/>
                </a:lnTo>
                <a:lnTo>
                  <a:pt x="49911" y="23042"/>
                </a:lnTo>
                <a:lnTo>
                  <a:pt x="55671" y="21107"/>
                </a:lnTo>
                <a:lnTo>
                  <a:pt x="66233" y="21107"/>
                </a:lnTo>
                <a:lnTo>
                  <a:pt x="71033" y="22067"/>
                </a:lnTo>
                <a:lnTo>
                  <a:pt x="73913" y="24002"/>
                </a:lnTo>
                <a:lnTo>
                  <a:pt x="77754" y="25923"/>
                </a:lnTo>
                <a:lnTo>
                  <a:pt x="83515" y="31668"/>
                </a:lnTo>
                <a:lnTo>
                  <a:pt x="87355" y="38389"/>
                </a:lnTo>
                <a:lnTo>
                  <a:pt x="88315" y="43190"/>
                </a:lnTo>
                <a:lnTo>
                  <a:pt x="89275" y="47990"/>
                </a:lnTo>
                <a:lnTo>
                  <a:pt x="90236" y="53751"/>
                </a:lnTo>
                <a:lnTo>
                  <a:pt x="90236" y="141107"/>
                </a:lnTo>
                <a:lnTo>
                  <a:pt x="91196" y="1411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4" name="object 434"/>
          <p:cNvSpPr/>
          <p:nvPr/>
        </p:nvSpPr>
        <p:spPr>
          <a:xfrm>
            <a:off x="3673083" y="613196"/>
            <a:ext cx="108478" cy="144947"/>
          </a:xfrm>
          <a:custGeom>
            <a:avLst/>
            <a:gdLst/>
            <a:ahLst/>
            <a:cxnLst/>
            <a:rect l="l" t="t" r="r" b="b"/>
            <a:pathLst>
              <a:path w="108478" h="144947">
                <a:moveTo>
                  <a:pt x="100797" y="17282"/>
                </a:moveTo>
                <a:lnTo>
                  <a:pt x="96956" y="12481"/>
                </a:lnTo>
                <a:lnTo>
                  <a:pt x="92156" y="8641"/>
                </a:lnTo>
                <a:lnTo>
                  <a:pt x="87355" y="5760"/>
                </a:lnTo>
                <a:lnTo>
                  <a:pt x="80634" y="2880"/>
                </a:lnTo>
                <a:lnTo>
                  <a:pt x="73914" y="960"/>
                </a:lnTo>
                <a:lnTo>
                  <a:pt x="65288" y="0"/>
                </a:lnTo>
                <a:lnTo>
                  <a:pt x="50886" y="0"/>
                </a:lnTo>
                <a:lnTo>
                  <a:pt x="46085" y="960"/>
                </a:lnTo>
                <a:lnTo>
                  <a:pt x="41285" y="1920"/>
                </a:lnTo>
                <a:lnTo>
                  <a:pt x="35524" y="2880"/>
                </a:lnTo>
                <a:lnTo>
                  <a:pt x="31683" y="3840"/>
                </a:lnTo>
                <a:lnTo>
                  <a:pt x="26883" y="4800"/>
                </a:lnTo>
                <a:lnTo>
                  <a:pt x="23042" y="6720"/>
                </a:lnTo>
                <a:lnTo>
                  <a:pt x="19202" y="7680"/>
                </a:lnTo>
                <a:lnTo>
                  <a:pt x="16322" y="9601"/>
                </a:lnTo>
                <a:lnTo>
                  <a:pt x="12481" y="11521"/>
                </a:lnTo>
                <a:lnTo>
                  <a:pt x="10561" y="13441"/>
                </a:lnTo>
                <a:lnTo>
                  <a:pt x="8641" y="14386"/>
                </a:lnTo>
                <a:lnTo>
                  <a:pt x="7680" y="15361"/>
                </a:lnTo>
                <a:lnTo>
                  <a:pt x="6720" y="16322"/>
                </a:lnTo>
                <a:lnTo>
                  <a:pt x="6720" y="20162"/>
                </a:lnTo>
                <a:lnTo>
                  <a:pt x="5760" y="22067"/>
                </a:lnTo>
                <a:lnTo>
                  <a:pt x="5760" y="25923"/>
                </a:lnTo>
                <a:lnTo>
                  <a:pt x="6720" y="26883"/>
                </a:lnTo>
                <a:lnTo>
                  <a:pt x="6720" y="30723"/>
                </a:lnTo>
                <a:lnTo>
                  <a:pt x="7680" y="30723"/>
                </a:lnTo>
                <a:lnTo>
                  <a:pt x="7680" y="31668"/>
                </a:lnTo>
                <a:lnTo>
                  <a:pt x="8641" y="32628"/>
                </a:lnTo>
                <a:lnTo>
                  <a:pt x="9601" y="33604"/>
                </a:lnTo>
                <a:lnTo>
                  <a:pt x="12481" y="33604"/>
                </a:lnTo>
                <a:lnTo>
                  <a:pt x="13441" y="32628"/>
                </a:lnTo>
                <a:lnTo>
                  <a:pt x="16322" y="31668"/>
                </a:lnTo>
                <a:lnTo>
                  <a:pt x="19202" y="29763"/>
                </a:lnTo>
                <a:lnTo>
                  <a:pt x="22082" y="27828"/>
                </a:lnTo>
                <a:lnTo>
                  <a:pt x="24963" y="26883"/>
                </a:lnTo>
                <a:lnTo>
                  <a:pt x="28803" y="24947"/>
                </a:lnTo>
                <a:lnTo>
                  <a:pt x="32644" y="23042"/>
                </a:lnTo>
                <a:lnTo>
                  <a:pt x="37444" y="22067"/>
                </a:lnTo>
                <a:lnTo>
                  <a:pt x="42245" y="20162"/>
                </a:lnTo>
                <a:lnTo>
                  <a:pt x="64312" y="20162"/>
                </a:lnTo>
                <a:lnTo>
                  <a:pt x="68153" y="22067"/>
                </a:lnTo>
                <a:lnTo>
                  <a:pt x="71993" y="23042"/>
                </a:lnTo>
                <a:lnTo>
                  <a:pt x="74874" y="24947"/>
                </a:lnTo>
                <a:lnTo>
                  <a:pt x="77754" y="27828"/>
                </a:lnTo>
                <a:lnTo>
                  <a:pt x="79674" y="30723"/>
                </a:lnTo>
                <a:lnTo>
                  <a:pt x="81594" y="33604"/>
                </a:lnTo>
                <a:lnTo>
                  <a:pt x="82555" y="37444"/>
                </a:lnTo>
                <a:lnTo>
                  <a:pt x="83515" y="41285"/>
                </a:lnTo>
                <a:lnTo>
                  <a:pt x="84475" y="46070"/>
                </a:lnTo>
                <a:lnTo>
                  <a:pt x="84475" y="61432"/>
                </a:lnTo>
                <a:lnTo>
                  <a:pt x="66248" y="61432"/>
                </a:lnTo>
                <a:lnTo>
                  <a:pt x="63339" y="61457"/>
                </a:lnTo>
                <a:lnTo>
                  <a:pt x="49955" y="62292"/>
                </a:lnTo>
                <a:lnTo>
                  <a:pt x="38404" y="64312"/>
                </a:lnTo>
                <a:lnTo>
                  <a:pt x="29763" y="65272"/>
                </a:lnTo>
                <a:lnTo>
                  <a:pt x="23042" y="68153"/>
                </a:lnTo>
                <a:lnTo>
                  <a:pt x="17282" y="71993"/>
                </a:lnTo>
                <a:lnTo>
                  <a:pt x="11521" y="75834"/>
                </a:lnTo>
                <a:lnTo>
                  <a:pt x="6720" y="80634"/>
                </a:lnTo>
                <a:lnTo>
                  <a:pt x="3840" y="85435"/>
                </a:lnTo>
                <a:lnTo>
                  <a:pt x="960" y="91196"/>
                </a:lnTo>
                <a:lnTo>
                  <a:pt x="0" y="97917"/>
                </a:lnTo>
                <a:lnTo>
                  <a:pt x="0" y="111358"/>
                </a:lnTo>
                <a:lnTo>
                  <a:pt x="960" y="117119"/>
                </a:lnTo>
                <a:lnTo>
                  <a:pt x="2880" y="121920"/>
                </a:lnTo>
                <a:lnTo>
                  <a:pt x="4800" y="126705"/>
                </a:lnTo>
                <a:lnTo>
                  <a:pt x="8641" y="131521"/>
                </a:lnTo>
                <a:lnTo>
                  <a:pt x="12481" y="134386"/>
                </a:lnTo>
                <a:lnTo>
                  <a:pt x="16322" y="138226"/>
                </a:lnTo>
                <a:lnTo>
                  <a:pt x="21122" y="141107"/>
                </a:lnTo>
                <a:lnTo>
                  <a:pt x="24963" y="110398"/>
                </a:lnTo>
                <a:lnTo>
                  <a:pt x="24963" y="95996"/>
                </a:lnTo>
                <a:lnTo>
                  <a:pt x="26883" y="93116"/>
                </a:lnTo>
                <a:lnTo>
                  <a:pt x="28803" y="90236"/>
                </a:lnTo>
                <a:lnTo>
                  <a:pt x="30723" y="87355"/>
                </a:lnTo>
                <a:lnTo>
                  <a:pt x="33604" y="85435"/>
                </a:lnTo>
                <a:lnTo>
                  <a:pt x="37444" y="82555"/>
                </a:lnTo>
                <a:lnTo>
                  <a:pt x="41285" y="81594"/>
                </a:lnTo>
                <a:lnTo>
                  <a:pt x="46085" y="80634"/>
                </a:lnTo>
                <a:lnTo>
                  <a:pt x="50886" y="78714"/>
                </a:lnTo>
                <a:lnTo>
                  <a:pt x="84475" y="78714"/>
                </a:lnTo>
                <a:lnTo>
                  <a:pt x="84475" y="106558"/>
                </a:lnTo>
                <a:lnTo>
                  <a:pt x="77754" y="113278"/>
                </a:lnTo>
                <a:lnTo>
                  <a:pt x="71993" y="118079"/>
                </a:lnTo>
                <a:lnTo>
                  <a:pt x="67193" y="120959"/>
                </a:lnTo>
                <a:lnTo>
                  <a:pt x="61447" y="124800"/>
                </a:lnTo>
                <a:lnTo>
                  <a:pt x="55686" y="126705"/>
                </a:lnTo>
                <a:lnTo>
                  <a:pt x="41285" y="126705"/>
                </a:lnTo>
                <a:lnTo>
                  <a:pt x="35524" y="123840"/>
                </a:lnTo>
                <a:lnTo>
                  <a:pt x="30723" y="119984"/>
                </a:lnTo>
                <a:lnTo>
                  <a:pt x="32644" y="143987"/>
                </a:lnTo>
                <a:lnTo>
                  <a:pt x="38404" y="144947"/>
                </a:lnTo>
                <a:lnTo>
                  <a:pt x="53766" y="144947"/>
                </a:lnTo>
                <a:lnTo>
                  <a:pt x="61447" y="143027"/>
                </a:lnTo>
                <a:lnTo>
                  <a:pt x="68153" y="140147"/>
                </a:lnTo>
                <a:lnTo>
                  <a:pt x="74874" y="136306"/>
                </a:lnTo>
                <a:lnTo>
                  <a:pt x="81594" y="131521"/>
                </a:lnTo>
                <a:lnTo>
                  <a:pt x="87355" y="125745"/>
                </a:lnTo>
                <a:lnTo>
                  <a:pt x="87355" y="140147"/>
                </a:lnTo>
                <a:lnTo>
                  <a:pt x="88315" y="141107"/>
                </a:lnTo>
                <a:lnTo>
                  <a:pt x="89275" y="142067"/>
                </a:lnTo>
                <a:lnTo>
                  <a:pt x="90236" y="142067"/>
                </a:lnTo>
                <a:lnTo>
                  <a:pt x="92156" y="143027"/>
                </a:lnTo>
                <a:lnTo>
                  <a:pt x="103677" y="143027"/>
                </a:lnTo>
                <a:lnTo>
                  <a:pt x="105597" y="142067"/>
                </a:lnTo>
                <a:lnTo>
                  <a:pt x="106558" y="142067"/>
                </a:lnTo>
                <a:lnTo>
                  <a:pt x="107518" y="141107"/>
                </a:lnTo>
                <a:lnTo>
                  <a:pt x="108478" y="141107"/>
                </a:lnTo>
                <a:lnTo>
                  <a:pt x="108478" y="41285"/>
                </a:lnTo>
                <a:lnTo>
                  <a:pt x="107518" y="34564"/>
                </a:lnTo>
                <a:lnTo>
                  <a:pt x="105597" y="27828"/>
                </a:lnTo>
                <a:lnTo>
                  <a:pt x="103677" y="22067"/>
                </a:lnTo>
                <a:lnTo>
                  <a:pt x="100797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5" name="object 435"/>
          <p:cNvSpPr/>
          <p:nvPr/>
        </p:nvSpPr>
        <p:spPr>
          <a:xfrm>
            <a:off x="3694206" y="723595"/>
            <a:ext cx="11521" cy="33588"/>
          </a:xfrm>
          <a:custGeom>
            <a:avLst/>
            <a:gdLst/>
            <a:ahLst/>
            <a:cxnLst/>
            <a:rect l="l" t="t" r="r" b="b"/>
            <a:pathLst>
              <a:path w="11521" h="33588">
                <a:moveTo>
                  <a:pt x="5760" y="5745"/>
                </a:moveTo>
                <a:lnTo>
                  <a:pt x="3840" y="0"/>
                </a:lnTo>
                <a:lnTo>
                  <a:pt x="0" y="30708"/>
                </a:lnTo>
                <a:lnTo>
                  <a:pt x="5760" y="31668"/>
                </a:lnTo>
                <a:lnTo>
                  <a:pt x="11521" y="33588"/>
                </a:lnTo>
                <a:lnTo>
                  <a:pt x="9601" y="9585"/>
                </a:lnTo>
                <a:lnTo>
                  <a:pt x="5760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6" name="object 436"/>
          <p:cNvSpPr/>
          <p:nvPr/>
        </p:nvSpPr>
        <p:spPr>
          <a:xfrm>
            <a:off x="3805565" y="579592"/>
            <a:ext cx="86395" cy="178551"/>
          </a:xfrm>
          <a:custGeom>
            <a:avLst/>
            <a:gdLst/>
            <a:ahLst/>
            <a:cxnLst/>
            <a:rect l="l" t="t" r="r" b="b"/>
            <a:pathLst>
              <a:path w="86395" h="178551">
                <a:moveTo>
                  <a:pt x="960" y="52806"/>
                </a:moveTo>
                <a:lnTo>
                  <a:pt x="1920" y="53766"/>
                </a:lnTo>
                <a:lnTo>
                  <a:pt x="2880" y="55671"/>
                </a:lnTo>
                <a:lnTo>
                  <a:pt x="3840" y="56647"/>
                </a:lnTo>
                <a:lnTo>
                  <a:pt x="24002" y="56647"/>
                </a:lnTo>
                <a:lnTo>
                  <a:pt x="24002" y="147843"/>
                </a:lnTo>
                <a:lnTo>
                  <a:pt x="25908" y="153588"/>
                </a:lnTo>
                <a:lnTo>
                  <a:pt x="26883" y="159349"/>
                </a:lnTo>
                <a:lnTo>
                  <a:pt x="29748" y="164150"/>
                </a:lnTo>
                <a:lnTo>
                  <a:pt x="32628" y="167990"/>
                </a:lnTo>
                <a:lnTo>
                  <a:pt x="35509" y="170870"/>
                </a:lnTo>
                <a:lnTo>
                  <a:pt x="39349" y="173751"/>
                </a:lnTo>
                <a:lnTo>
                  <a:pt x="45110" y="175671"/>
                </a:lnTo>
                <a:lnTo>
                  <a:pt x="49911" y="177591"/>
                </a:lnTo>
                <a:lnTo>
                  <a:pt x="55671" y="178551"/>
                </a:lnTo>
                <a:lnTo>
                  <a:pt x="67193" y="178551"/>
                </a:lnTo>
                <a:lnTo>
                  <a:pt x="69113" y="177591"/>
                </a:lnTo>
                <a:lnTo>
                  <a:pt x="73913" y="177591"/>
                </a:lnTo>
                <a:lnTo>
                  <a:pt x="75834" y="176631"/>
                </a:lnTo>
                <a:lnTo>
                  <a:pt x="77754" y="176631"/>
                </a:lnTo>
                <a:lnTo>
                  <a:pt x="79674" y="175671"/>
                </a:lnTo>
                <a:lnTo>
                  <a:pt x="80634" y="175671"/>
                </a:lnTo>
                <a:lnTo>
                  <a:pt x="82555" y="174711"/>
                </a:lnTo>
                <a:lnTo>
                  <a:pt x="83515" y="173751"/>
                </a:lnTo>
                <a:lnTo>
                  <a:pt x="84475" y="172806"/>
                </a:lnTo>
                <a:lnTo>
                  <a:pt x="85435" y="171830"/>
                </a:lnTo>
                <a:lnTo>
                  <a:pt x="85435" y="170870"/>
                </a:lnTo>
                <a:lnTo>
                  <a:pt x="86395" y="168965"/>
                </a:lnTo>
                <a:lnTo>
                  <a:pt x="86395" y="156469"/>
                </a:lnTo>
                <a:lnTo>
                  <a:pt x="85435" y="155524"/>
                </a:lnTo>
                <a:lnTo>
                  <a:pt x="85435" y="154564"/>
                </a:lnTo>
                <a:lnTo>
                  <a:pt x="84475" y="154564"/>
                </a:lnTo>
                <a:lnTo>
                  <a:pt x="84475" y="153588"/>
                </a:lnTo>
                <a:lnTo>
                  <a:pt x="81594" y="153588"/>
                </a:lnTo>
                <a:lnTo>
                  <a:pt x="80634" y="154564"/>
                </a:lnTo>
                <a:lnTo>
                  <a:pt x="79674" y="154564"/>
                </a:lnTo>
                <a:lnTo>
                  <a:pt x="78714" y="155524"/>
                </a:lnTo>
                <a:lnTo>
                  <a:pt x="76794" y="155524"/>
                </a:lnTo>
                <a:lnTo>
                  <a:pt x="75834" y="156469"/>
                </a:lnTo>
                <a:lnTo>
                  <a:pt x="73913" y="156469"/>
                </a:lnTo>
                <a:lnTo>
                  <a:pt x="71993" y="157444"/>
                </a:lnTo>
                <a:lnTo>
                  <a:pt x="59512" y="157444"/>
                </a:lnTo>
                <a:lnTo>
                  <a:pt x="54711" y="155524"/>
                </a:lnTo>
                <a:lnTo>
                  <a:pt x="51831" y="150723"/>
                </a:lnTo>
                <a:lnTo>
                  <a:pt x="48950" y="145907"/>
                </a:lnTo>
                <a:lnTo>
                  <a:pt x="47990" y="139202"/>
                </a:lnTo>
                <a:lnTo>
                  <a:pt x="47990" y="56647"/>
                </a:lnTo>
                <a:lnTo>
                  <a:pt x="83515" y="56647"/>
                </a:lnTo>
                <a:lnTo>
                  <a:pt x="84475" y="55671"/>
                </a:lnTo>
                <a:lnTo>
                  <a:pt x="85435" y="53766"/>
                </a:lnTo>
                <a:lnTo>
                  <a:pt x="86395" y="52806"/>
                </a:lnTo>
                <a:lnTo>
                  <a:pt x="86395" y="40325"/>
                </a:lnTo>
                <a:lnTo>
                  <a:pt x="85435" y="39364"/>
                </a:lnTo>
                <a:lnTo>
                  <a:pt x="85435" y="37444"/>
                </a:lnTo>
                <a:lnTo>
                  <a:pt x="83515" y="37444"/>
                </a:lnTo>
                <a:lnTo>
                  <a:pt x="83515" y="36484"/>
                </a:lnTo>
                <a:lnTo>
                  <a:pt x="47990" y="36484"/>
                </a:lnTo>
                <a:lnTo>
                  <a:pt x="47990" y="3840"/>
                </a:lnTo>
                <a:lnTo>
                  <a:pt x="47030" y="2880"/>
                </a:lnTo>
                <a:lnTo>
                  <a:pt x="46070" y="1920"/>
                </a:lnTo>
                <a:lnTo>
                  <a:pt x="45110" y="1920"/>
                </a:lnTo>
                <a:lnTo>
                  <a:pt x="44150" y="960"/>
                </a:lnTo>
                <a:lnTo>
                  <a:pt x="41269" y="960"/>
                </a:lnTo>
                <a:lnTo>
                  <a:pt x="40309" y="0"/>
                </a:lnTo>
                <a:lnTo>
                  <a:pt x="33588" y="0"/>
                </a:lnTo>
                <a:lnTo>
                  <a:pt x="31683" y="960"/>
                </a:lnTo>
                <a:lnTo>
                  <a:pt x="26883" y="960"/>
                </a:lnTo>
                <a:lnTo>
                  <a:pt x="25908" y="1920"/>
                </a:lnTo>
                <a:lnTo>
                  <a:pt x="24947" y="1920"/>
                </a:lnTo>
                <a:lnTo>
                  <a:pt x="24002" y="2880"/>
                </a:lnTo>
                <a:lnTo>
                  <a:pt x="24002" y="36484"/>
                </a:lnTo>
                <a:lnTo>
                  <a:pt x="3840" y="36484"/>
                </a:lnTo>
                <a:lnTo>
                  <a:pt x="2880" y="37444"/>
                </a:lnTo>
                <a:lnTo>
                  <a:pt x="1920" y="37444"/>
                </a:lnTo>
                <a:lnTo>
                  <a:pt x="1920" y="38404"/>
                </a:lnTo>
                <a:lnTo>
                  <a:pt x="960" y="39364"/>
                </a:lnTo>
                <a:lnTo>
                  <a:pt x="960" y="42245"/>
                </a:lnTo>
                <a:lnTo>
                  <a:pt x="0" y="43205"/>
                </a:lnTo>
                <a:lnTo>
                  <a:pt x="0" y="49926"/>
                </a:lnTo>
                <a:lnTo>
                  <a:pt x="960" y="528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7" name="object 437"/>
          <p:cNvSpPr/>
          <p:nvPr/>
        </p:nvSpPr>
        <p:spPr>
          <a:xfrm>
            <a:off x="3921709" y="560390"/>
            <a:ext cx="29763" cy="29763"/>
          </a:xfrm>
          <a:custGeom>
            <a:avLst/>
            <a:gdLst/>
            <a:ahLst/>
            <a:cxnLst/>
            <a:rect l="l" t="t" r="r" b="b"/>
            <a:pathLst>
              <a:path w="29763" h="29763">
                <a:moveTo>
                  <a:pt x="29763" y="14401"/>
                </a:moveTo>
                <a:lnTo>
                  <a:pt x="29763" y="9601"/>
                </a:lnTo>
                <a:lnTo>
                  <a:pt x="28803" y="5760"/>
                </a:lnTo>
                <a:lnTo>
                  <a:pt x="25923" y="3840"/>
                </a:lnTo>
                <a:lnTo>
                  <a:pt x="24003" y="1920"/>
                </a:lnTo>
                <a:lnTo>
                  <a:pt x="20177" y="0"/>
                </a:lnTo>
                <a:lnTo>
                  <a:pt x="8656" y="0"/>
                </a:lnTo>
                <a:lnTo>
                  <a:pt x="4815" y="1920"/>
                </a:lnTo>
                <a:lnTo>
                  <a:pt x="2895" y="3840"/>
                </a:lnTo>
                <a:lnTo>
                  <a:pt x="975" y="5760"/>
                </a:lnTo>
                <a:lnTo>
                  <a:pt x="0" y="9601"/>
                </a:lnTo>
                <a:lnTo>
                  <a:pt x="0" y="21122"/>
                </a:lnTo>
                <a:lnTo>
                  <a:pt x="975" y="24963"/>
                </a:lnTo>
                <a:lnTo>
                  <a:pt x="2895" y="26883"/>
                </a:lnTo>
                <a:lnTo>
                  <a:pt x="4815" y="28803"/>
                </a:lnTo>
                <a:lnTo>
                  <a:pt x="8656" y="29763"/>
                </a:lnTo>
                <a:lnTo>
                  <a:pt x="20177" y="29763"/>
                </a:lnTo>
                <a:lnTo>
                  <a:pt x="24003" y="28803"/>
                </a:lnTo>
                <a:lnTo>
                  <a:pt x="25923" y="26883"/>
                </a:lnTo>
                <a:lnTo>
                  <a:pt x="28803" y="24002"/>
                </a:lnTo>
                <a:lnTo>
                  <a:pt x="29763" y="20162"/>
                </a:lnTo>
                <a:lnTo>
                  <a:pt x="29763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8" name="object 438"/>
          <p:cNvSpPr/>
          <p:nvPr/>
        </p:nvSpPr>
        <p:spPr>
          <a:xfrm>
            <a:off x="3924604" y="615116"/>
            <a:ext cx="23987" cy="141107"/>
          </a:xfrm>
          <a:custGeom>
            <a:avLst/>
            <a:gdLst/>
            <a:ahLst/>
            <a:cxnLst/>
            <a:rect l="l" t="t" r="r" b="b"/>
            <a:pathLst>
              <a:path w="23987" h="141107">
                <a:moveTo>
                  <a:pt x="23987" y="3840"/>
                </a:moveTo>
                <a:lnTo>
                  <a:pt x="23027" y="2880"/>
                </a:lnTo>
                <a:lnTo>
                  <a:pt x="23027" y="1920"/>
                </a:lnTo>
                <a:lnTo>
                  <a:pt x="22067" y="1920"/>
                </a:lnTo>
                <a:lnTo>
                  <a:pt x="21107" y="960"/>
                </a:lnTo>
                <a:lnTo>
                  <a:pt x="17282" y="960"/>
                </a:lnTo>
                <a:lnTo>
                  <a:pt x="16306" y="0"/>
                </a:lnTo>
                <a:lnTo>
                  <a:pt x="7665" y="0"/>
                </a:lnTo>
                <a:lnTo>
                  <a:pt x="5760" y="960"/>
                </a:lnTo>
                <a:lnTo>
                  <a:pt x="1920" y="960"/>
                </a:lnTo>
                <a:lnTo>
                  <a:pt x="944" y="1920"/>
                </a:lnTo>
                <a:lnTo>
                  <a:pt x="0" y="1920"/>
                </a:lnTo>
                <a:lnTo>
                  <a:pt x="0" y="139186"/>
                </a:lnTo>
                <a:lnTo>
                  <a:pt x="944" y="140147"/>
                </a:lnTo>
                <a:lnTo>
                  <a:pt x="2880" y="140147"/>
                </a:lnTo>
                <a:lnTo>
                  <a:pt x="3825" y="141107"/>
                </a:lnTo>
                <a:lnTo>
                  <a:pt x="19187" y="141107"/>
                </a:lnTo>
                <a:lnTo>
                  <a:pt x="20147" y="140147"/>
                </a:lnTo>
                <a:lnTo>
                  <a:pt x="22067" y="140147"/>
                </a:lnTo>
                <a:lnTo>
                  <a:pt x="23027" y="139186"/>
                </a:lnTo>
                <a:lnTo>
                  <a:pt x="23987" y="138226"/>
                </a:lnTo>
                <a:lnTo>
                  <a:pt x="23987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9" name="object 439"/>
          <p:cNvSpPr/>
          <p:nvPr/>
        </p:nvSpPr>
        <p:spPr>
          <a:xfrm>
            <a:off x="4017721" y="722635"/>
            <a:ext cx="49911" cy="35509"/>
          </a:xfrm>
          <a:custGeom>
            <a:avLst/>
            <a:gdLst/>
            <a:ahLst/>
            <a:cxnLst/>
            <a:rect l="l" t="t" r="r" b="b"/>
            <a:pathLst>
              <a:path w="49911" h="35509">
                <a:moveTo>
                  <a:pt x="49911" y="11521"/>
                </a:moveTo>
                <a:lnTo>
                  <a:pt x="45110" y="14401"/>
                </a:lnTo>
                <a:lnTo>
                  <a:pt x="39349" y="15361"/>
                </a:lnTo>
                <a:lnTo>
                  <a:pt x="23987" y="15361"/>
                </a:lnTo>
                <a:lnTo>
                  <a:pt x="17266" y="13426"/>
                </a:lnTo>
                <a:lnTo>
                  <a:pt x="12466" y="11521"/>
                </a:lnTo>
                <a:lnTo>
                  <a:pt x="7680" y="8641"/>
                </a:lnTo>
                <a:lnTo>
                  <a:pt x="2880" y="4800"/>
                </a:lnTo>
                <a:lnTo>
                  <a:pt x="0" y="0"/>
                </a:lnTo>
                <a:lnTo>
                  <a:pt x="1905" y="30708"/>
                </a:lnTo>
                <a:lnTo>
                  <a:pt x="5332" y="32066"/>
                </a:lnTo>
                <a:lnTo>
                  <a:pt x="17478" y="34806"/>
                </a:lnTo>
                <a:lnTo>
                  <a:pt x="30708" y="35509"/>
                </a:lnTo>
                <a:lnTo>
                  <a:pt x="36013" y="35370"/>
                </a:lnTo>
                <a:lnTo>
                  <a:pt x="48969" y="33765"/>
                </a:lnTo>
                <a:lnTo>
                  <a:pt x="49911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0" name="object 440"/>
          <p:cNvSpPr/>
          <p:nvPr/>
        </p:nvSpPr>
        <p:spPr>
          <a:xfrm>
            <a:off x="3984116" y="613196"/>
            <a:ext cx="131521" cy="143204"/>
          </a:xfrm>
          <a:custGeom>
            <a:avLst/>
            <a:gdLst/>
            <a:ahLst/>
            <a:cxnLst/>
            <a:rect l="l" t="t" r="r" b="b"/>
            <a:pathLst>
              <a:path w="131521" h="143204">
                <a:moveTo>
                  <a:pt x="28803" y="45110"/>
                </a:moveTo>
                <a:lnTo>
                  <a:pt x="31683" y="39349"/>
                </a:lnTo>
                <a:lnTo>
                  <a:pt x="34564" y="34564"/>
                </a:lnTo>
                <a:lnTo>
                  <a:pt x="38404" y="30723"/>
                </a:lnTo>
                <a:lnTo>
                  <a:pt x="42230" y="26883"/>
                </a:lnTo>
                <a:lnTo>
                  <a:pt x="48006" y="24002"/>
                </a:lnTo>
                <a:lnTo>
                  <a:pt x="52791" y="21107"/>
                </a:lnTo>
                <a:lnTo>
                  <a:pt x="59512" y="20162"/>
                </a:lnTo>
                <a:lnTo>
                  <a:pt x="73913" y="20162"/>
                </a:lnTo>
                <a:lnTo>
                  <a:pt x="80634" y="22067"/>
                </a:lnTo>
                <a:lnTo>
                  <a:pt x="85435" y="24947"/>
                </a:lnTo>
                <a:lnTo>
                  <a:pt x="91196" y="26883"/>
                </a:lnTo>
                <a:lnTo>
                  <a:pt x="95036" y="30723"/>
                </a:lnTo>
                <a:lnTo>
                  <a:pt x="97917" y="35509"/>
                </a:lnTo>
                <a:lnTo>
                  <a:pt x="100797" y="40309"/>
                </a:lnTo>
                <a:lnTo>
                  <a:pt x="102717" y="46070"/>
                </a:lnTo>
                <a:lnTo>
                  <a:pt x="104637" y="52791"/>
                </a:lnTo>
                <a:lnTo>
                  <a:pt x="105597" y="59512"/>
                </a:lnTo>
                <a:lnTo>
                  <a:pt x="106558" y="66233"/>
                </a:lnTo>
                <a:lnTo>
                  <a:pt x="106558" y="80634"/>
                </a:lnTo>
                <a:lnTo>
                  <a:pt x="105597" y="87355"/>
                </a:lnTo>
                <a:lnTo>
                  <a:pt x="103677" y="94076"/>
                </a:lnTo>
                <a:lnTo>
                  <a:pt x="102717" y="99837"/>
                </a:lnTo>
                <a:lnTo>
                  <a:pt x="99837" y="105597"/>
                </a:lnTo>
                <a:lnTo>
                  <a:pt x="96956" y="110398"/>
                </a:lnTo>
                <a:lnTo>
                  <a:pt x="93116" y="115199"/>
                </a:lnTo>
                <a:lnTo>
                  <a:pt x="89275" y="118079"/>
                </a:lnTo>
                <a:lnTo>
                  <a:pt x="83515" y="120959"/>
                </a:lnTo>
                <a:lnTo>
                  <a:pt x="82573" y="143204"/>
                </a:lnTo>
                <a:lnTo>
                  <a:pt x="94076" y="140147"/>
                </a:lnTo>
                <a:lnTo>
                  <a:pt x="106000" y="132972"/>
                </a:lnTo>
                <a:lnTo>
                  <a:pt x="115199" y="124800"/>
                </a:lnTo>
                <a:lnTo>
                  <a:pt x="122890" y="113148"/>
                </a:lnTo>
                <a:lnTo>
                  <a:pt x="127680" y="100797"/>
                </a:lnTo>
                <a:lnTo>
                  <a:pt x="130932" y="84296"/>
                </a:lnTo>
                <a:lnTo>
                  <a:pt x="131521" y="71033"/>
                </a:lnTo>
                <a:lnTo>
                  <a:pt x="131450" y="66186"/>
                </a:lnTo>
                <a:lnTo>
                  <a:pt x="130379" y="53135"/>
                </a:lnTo>
                <a:lnTo>
                  <a:pt x="127680" y="41285"/>
                </a:lnTo>
                <a:lnTo>
                  <a:pt x="124800" y="32628"/>
                </a:lnTo>
                <a:lnTo>
                  <a:pt x="120959" y="24947"/>
                </a:lnTo>
                <a:lnTo>
                  <a:pt x="116159" y="19202"/>
                </a:lnTo>
                <a:lnTo>
                  <a:pt x="106610" y="10514"/>
                </a:lnTo>
                <a:lnTo>
                  <a:pt x="95036" y="4800"/>
                </a:lnTo>
                <a:lnTo>
                  <a:pt x="80765" y="1076"/>
                </a:lnTo>
                <a:lnTo>
                  <a:pt x="67193" y="0"/>
                </a:lnTo>
                <a:lnTo>
                  <a:pt x="61754" y="150"/>
                </a:lnTo>
                <a:lnTo>
                  <a:pt x="48878" y="1943"/>
                </a:lnTo>
                <a:lnTo>
                  <a:pt x="37444" y="5760"/>
                </a:lnTo>
                <a:lnTo>
                  <a:pt x="25520" y="12559"/>
                </a:lnTo>
                <a:lnTo>
                  <a:pt x="16322" y="21107"/>
                </a:lnTo>
                <a:lnTo>
                  <a:pt x="8813" y="31920"/>
                </a:lnTo>
                <a:lnTo>
                  <a:pt x="3840" y="44150"/>
                </a:lnTo>
                <a:lnTo>
                  <a:pt x="588" y="60948"/>
                </a:lnTo>
                <a:lnTo>
                  <a:pt x="0" y="73914"/>
                </a:lnTo>
                <a:lnTo>
                  <a:pt x="71" y="79091"/>
                </a:lnTo>
                <a:lnTo>
                  <a:pt x="1142" y="92118"/>
                </a:lnTo>
                <a:lnTo>
                  <a:pt x="3840" y="103677"/>
                </a:lnTo>
                <a:lnTo>
                  <a:pt x="8959" y="116061"/>
                </a:lnTo>
                <a:lnTo>
                  <a:pt x="15361" y="126705"/>
                </a:lnTo>
                <a:lnTo>
                  <a:pt x="21122" y="132481"/>
                </a:lnTo>
                <a:lnTo>
                  <a:pt x="27843" y="137266"/>
                </a:lnTo>
                <a:lnTo>
                  <a:pt x="35509" y="140147"/>
                </a:lnTo>
                <a:lnTo>
                  <a:pt x="33604" y="109438"/>
                </a:lnTo>
                <a:lnTo>
                  <a:pt x="30723" y="104637"/>
                </a:lnTo>
                <a:lnTo>
                  <a:pt x="27843" y="98877"/>
                </a:lnTo>
                <a:lnTo>
                  <a:pt x="26883" y="93116"/>
                </a:lnTo>
                <a:lnTo>
                  <a:pt x="25923" y="86395"/>
                </a:lnTo>
                <a:lnTo>
                  <a:pt x="24963" y="79674"/>
                </a:lnTo>
                <a:lnTo>
                  <a:pt x="24963" y="64312"/>
                </a:lnTo>
                <a:lnTo>
                  <a:pt x="25923" y="57591"/>
                </a:lnTo>
                <a:lnTo>
                  <a:pt x="27843" y="51831"/>
                </a:lnTo>
                <a:lnTo>
                  <a:pt x="28803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1" name="object 441"/>
          <p:cNvSpPr/>
          <p:nvPr/>
        </p:nvSpPr>
        <p:spPr>
          <a:xfrm>
            <a:off x="4151147" y="613196"/>
            <a:ext cx="114239" cy="143027"/>
          </a:xfrm>
          <a:custGeom>
            <a:avLst/>
            <a:gdLst/>
            <a:ahLst/>
            <a:cxnLst/>
            <a:rect l="l" t="t" r="r" b="b"/>
            <a:pathLst>
              <a:path w="114239" h="143027">
                <a:moveTo>
                  <a:pt x="91196" y="141107"/>
                </a:moveTo>
                <a:lnTo>
                  <a:pt x="92156" y="142067"/>
                </a:lnTo>
                <a:lnTo>
                  <a:pt x="93116" y="142067"/>
                </a:lnTo>
                <a:lnTo>
                  <a:pt x="95036" y="143027"/>
                </a:lnTo>
                <a:lnTo>
                  <a:pt x="109438" y="143027"/>
                </a:lnTo>
                <a:lnTo>
                  <a:pt x="111358" y="142067"/>
                </a:lnTo>
                <a:lnTo>
                  <a:pt x="112318" y="142067"/>
                </a:lnTo>
                <a:lnTo>
                  <a:pt x="113278" y="141107"/>
                </a:lnTo>
                <a:lnTo>
                  <a:pt x="114239" y="141107"/>
                </a:lnTo>
                <a:lnTo>
                  <a:pt x="114239" y="48950"/>
                </a:lnTo>
                <a:lnTo>
                  <a:pt x="113278" y="40309"/>
                </a:lnTo>
                <a:lnTo>
                  <a:pt x="112318" y="34564"/>
                </a:lnTo>
                <a:lnTo>
                  <a:pt x="110398" y="26883"/>
                </a:lnTo>
                <a:lnTo>
                  <a:pt x="107518" y="21107"/>
                </a:lnTo>
                <a:lnTo>
                  <a:pt x="103677" y="16322"/>
                </a:lnTo>
                <a:lnTo>
                  <a:pt x="99837" y="11521"/>
                </a:lnTo>
                <a:lnTo>
                  <a:pt x="95036" y="7680"/>
                </a:lnTo>
                <a:lnTo>
                  <a:pt x="89275" y="4800"/>
                </a:lnTo>
                <a:lnTo>
                  <a:pt x="83515" y="1920"/>
                </a:lnTo>
                <a:lnTo>
                  <a:pt x="75834" y="0"/>
                </a:lnTo>
                <a:lnTo>
                  <a:pt x="59527" y="0"/>
                </a:lnTo>
                <a:lnTo>
                  <a:pt x="51846" y="1920"/>
                </a:lnTo>
                <a:lnTo>
                  <a:pt x="44165" y="5760"/>
                </a:lnTo>
                <a:lnTo>
                  <a:pt x="41847" y="7173"/>
                </a:lnTo>
                <a:lnTo>
                  <a:pt x="32215" y="14519"/>
                </a:lnTo>
                <a:lnTo>
                  <a:pt x="22082" y="24002"/>
                </a:lnTo>
                <a:lnTo>
                  <a:pt x="22082" y="4800"/>
                </a:lnTo>
                <a:lnTo>
                  <a:pt x="21122" y="3840"/>
                </a:lnTo>
                <a:lnTo>
                  <a:pt x="20162" y="2880"/>
                </a:lnTo>
                <a:lnTo>
                  <a:pt x="16322" y="2880"/>
                </a:lnTo>
                <a:lnTo>
                  <a:pt x="15361" y="1920"/>
                </a:lnTo>
                <a:lnTo>
                  <a:pt x="7680" y="1920"/>
                </a:lnTo>
                <a:lnTo>
                  <a:pt x="5760" y="288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3840"/>
                </a:lnTo>
                <a:lnTo>
                  <a:pt x="960" y="5760"/>
                </a:lnTo>
                <a:lnTo>
                  <a:pt x="0" y="5760"/>
                </a:lnTo>
                <a:lnTo>
                  <a:pt x="0" y="139202"/>
                </a:lnTo>
                <a:lnTo>
                  <a:pt x="960" y="140147"/>
                </a:lnTo>
                <a:lnTo>
                  <a:pt x="960" y="141107"/>
                </a:lnTo>
                <a:lnTo>
                  <a:pt x="1920" y="142067"/>
                </a:lnTo>
                <a:lnTo>
                  <a:pt x="3840" y="142067"/>
                </a:lnTo>
                <a:lnTo>
                  <a:pt x="4800" y="143027"/>
                </a:lnTo>
                <a:lnTo>
                  <a:pt x="20162" y="143027"/>
                </a:lnTo>
                <a:lnTo>
                  <a:pt x="21122" y="142067"/>
                </a:lnTo>
                <a:lnTo>
                  <a:pt x="23042" y="142067"/>
                </a:lnTo>
                <a:lnTo>
                  <a:pt x="24002" y="141107"/>
                </a:lnTo>
                <a:lnTo>
                  <a:pt x="24963" y="140147"/>
                </a:lnTo>
                <a:lnTo>
                  <a:pt x="24963" y="46070"/>
                </a:lnTo>
                <a:lnTo>
                  <a:pt x="25785" y="45130"/>
                </a:lnTo>
                <a:lnTo>
                  <a:pt x="34948" y="35127"/>
                </a:lnTo>
                <a:lnTo>
                  <a:pt x="44165" y="27828"/>
                </a:lnTo>
                <a:lnTo>
                  <a:pt x="49926" y="23042"/>
                </a:lnTo>
                <a:lnTo>
                  <a:pt x="55686" y="21107"/>
                </a:lnTo>
                <a:lnTo>
                  <a:pt x="67208" y="21107"/>
                </a:lnTo>
                <a:lnTo>
                  <a:pt x="71033" y="22067"/>
                </a:lnTo>
                <a:lnTo>
                  <a:pt x="74874" y="24002"/>
                </a:lnTo>
                <a:lnTo>
                  <a:pt x="77769" y="25923"/>
                </a:lnTo>
                <a:lnTo>
                  <a:pt x="80650" y="27828"/>
                </a:lnTo>
                <a:lnTo>
                  <a:pt x="83515" y="31668"/>
                </a:lnTo>
                <a:lnTo>
                  <a:pt x="87355" y="38389"/>
                </a:lnTo>
                <a:lnTo>
                  <a:pt x="88315" y="43190"/>
                </a:lnTo>
                <a:lnTo>
                  <a:pt x="89275" y="47990"/>
                </a:lnTo>
                <a:lnTo>
                  <a:pt x="90236" y="53751"/>
                </a:lnTo>
                <a:lnTo>
                  <a:pt x="90236" y="140147"/>
                </a:lnTo>
                <a:lnTo>
                  <a:pt x="91196" y="1411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2" name="object 442"/>
          <p:cNvSpPr/>
          <p:nvPr/>
        </p:nvSpPr>
        <p:spPr>
          <a:xfrm>
            <a:off x="4300910" y="613196"/>
            <a:ext cx="108478" cy="144947"/>
          </a:xfrm>
          <a:custGeom>
            <a:avLst/>
            <a:gdLst/>
            <a:ahLst/>
            <a:cxnLst/>
            <a:rect l="l" t="t" r="r" b="b"/>
            <a:pathLst>
              <a:path w="108478" h="144947">
                <a:moveTo>
                  <a:pt x="100797" y="17282"/>
                </a:moveTo>
                <a:lnTo>
                  <a:pt x="96956" y="12481"/>
                </a:lnTo>
                <a:lnTo>
                  <a:pt x="92156" y="8641"/>
                </a:lnTo>
                <a:lnTo>
                  <a:pt x="87355" y="5760"/>
                </a:lnTo>
                <a:lnTo>
                  <a:pt x="80634" y="2880"/>
                </a:lnTo>
                <a:lnTo>
                  <a:pt x="73913" y="960"/>
                </a:lnTo>
                <a:lnTo>
                  <a:pt x="65272" y="0"/>
                </a:lnTo>
                <a:lnTo>
                  <a:pt x="50871" y="0"/>
                </a:lnTo>
                <a:lnTo>
                  <a:pt x="46070" y="960"/>
                </a:lnTo>
                <a:lnTo>
                  <a:pt x="41269" y="1920"/>
                </a:lnTo>
                <a:lnTo>
                  <a:pt x="36469" y="2880"/>
                </a:lnTo>
                <a:lnTo>
                  <a:pt x="31668" y="3840"/>
                </a:lnTo>
                <a:lnTo>
                  <a:pt x="26868" y="4800"/>
                </a:lnTo>
                <a:lnTo>
                  <a:pt x="23027" y="6720"/>
                </a:lnTo>
                <a:lnTo>
                  <a:pt x="19187" y="7680"/>
                </a:lnTo>
                <a:lnTo>
                  <a:pt x="16306" y="9601"/>
                </a:lnTo>
                <a:lnTo>
                  <a:pt x="12466" y="11521"/>
                </a:lnTo>
                <a:lnTo>
                  <a:pt x="10561" y="13441"/>
                </a:lnTo>
                <a:lnTo>
                  <a:pt x="8641" y="14386"/>
                </a:lnTo>
                <a:lnTo>
                  <a:pt x="7680" y="15361"/>
                </a:lnTo>
                <a:lnTo>
                  <a:pt x="6720" y="16322"/>
                </a:lnTo>
                <a:lnTo>
                  <a:pt x="6720" y="20162"/>
                </a:lnTo>
                <a:lnTo>
                  <a:pt x="5760" y="22067"/>
                </a:lnTo>
                <a:lnTo>
                  <a:pt x="5760" y="25923"/>
                </a:lnTo>
                <a:lnTo>
                  <a:pt x="6720" y="26883"/>
                </a:lnTo>
                <a:lnTo>
                  <a:pt x="6720" y="30723"/>
                </a:lnTo>
                <a:lnTo>
                  <a:pt x="7680" y="30723"/>
                </a:lnTo>
                <a:lnTo>
                  <a:pt x="7680" y="31668"/>
                </a:lnTo>
                <a:lnTo>
                  <a:pt x="8641" y="32628"/>
                </a:lnTo>
                <a:lnTo>
                  <a:pt x="9601" y="33604"/>
                </a:lnTo>
                <a:lnTo>
                  <a:pt x="12466" y="33604"/>
                </a:lnTo>
                <a:lnTo>
                  <a:pt x="14401" y="32628"/>
                </a:lnTo>
                <a:lnTo>
                  <a:pt x="16306" y="31668"/>
                </a:lnTo>
                <a:lnTo>
                  <a:pt x="19187" y="29763"/>
                </a:lnTo>
                <a:lnTo>
                  <a:pt x="22082" y="27828"/>
                </a:lnTo>
                <a:lnTo>
                  <a:pt x="24963" y="26883"/>
                </a:lnTo>
                <a:lnTo>
                  <a:pt x="28803" y="24947"/>
                </a:lnTo>
                <a:lnTo>
                  <a:pt x="32644" y="23042"/>
                </a:lnTo>
                <a:lnTo>
                  <a:pt x="37429" y="22067"/>
                </a:lnTo>
                <a:lnTo>
                  <a:pt x="42230" y="20162"/>
                </a:lnTo>
                <a:lnTo>
                  <a:pt x="64312" y="20162"/>
                </a:lnTo>
                <a:lnTo>
                  <a:pt x="68153" y="22067"/>
                </a:lnTo>
                <a:lnTo>
                  <a:pt x="71993" y="23042"/>
                </a:lnTo>
                <a:lnTo>
                  <a:pt x="74874" y="24947"/>
                </a:lnTo>
                <a:lnTo>
                  <a:pt x="77754" y="27828"/>
                </a:lnTo>
                <a:lnTo>
                  <a:pt x="79674" y="30723"/>
                </a:lnTo>
                <a:lnTo>
                  <a:pt x="81594" y="33604"/>
                </a:lnTo>
                <a:lnTo>
                  <a:pt x="82555" y="37444"/>
                </a:lnTo>
                <a:lnTo>
                  <a:pt x="83515" y="41285"/>
                </a:lnTo>
                <a:lnTo>
                  <a:pt x="84475" y="46070"/>
                </a:lnTo>
                <a:lnTo>
                  <a:pt x="84475" y="61432"/>
                </a:lnTo>
                <a:lnTo>
                  <a:pt x="66233" y="61432"/>
                </a:lnTo>
                <a:lnTo>
                  <a:pt x="63324" y="61457"/>
                </a:lnTo>
                <a:lnTo>
                  <a:pt x="49940" y="62292"/>
                </a:lnTo>
                <a:lnTo>
                  <a:pt x="38389" y="64312"/>
                </a:lnTo>
                <a:lnTo>
                  <a:pt x="29748" y="65272"/>
                </a:lnTo>
                <a:lnTo>
                  <a:pt x="23027" y="68153"/>
                </a:lnTo>
                <a:lnTo>
                  <a:pt x="17282" y="71993"/>
                </a:lnTo>
                <a:lnTo>
                  <a:pt x="11521" y="75834"/>
                </a:lnTo>
                <a:lnTo>
                  <a:pt x="7680" y="80634"/>
                </a:lnTo>
                <a:lnTo>
                  <a:pt x="3840" y="85435"/>
                </a:lnTo>
                <a:lnTo>
                  <a:pt x="960" y="91196"/>
                </a:lnTo>
                <a:lnTo>
                  <a:pt x="0" y="97917"/>
                </a:lnTo>
                <a:lnTo>
                  <a:pt x="0" y="111358"/>
                </a:lnTo>
                <a:lnTo>
                  <a:pt x="960" y="117119"/>
                </a:lnTo>
                <a:lnTo>
                  <a:pt x="2880" y="121920"/>
                </a:lnTo>
                <a:lnTo>
                  <a:pt x="5760" y="126705"/>
                </a:lnTo>
                <a:lnTo>
                  <a:pt x="8641" y="131521"/>
                </a:lnTo>
                <a:lnTo>
                  <a:pt x="12466" y="134386"/>
                </a:lnTo>
                <a:lnTo>
                  <a:pt x="16306" y="138226"/>
                </a:lnTo>
                <a:lnTo>
                  <a:pt x="21122" y="141107"/>
                </a:lnTo>
                <a:lnTo>
                  <a:pt x="24963" y="110398"/>
                </a:lnTo>
                <a:lnTo>
                  <a:pt x="24963" y="95996"/>
                </a:lnTo>
                <a:lnTo>
                  <a:pt x="26868" y="93116"/>
                </a:lnTo>
                <a:lnTo>
                  <a:pt x="28803" y="90236"/>
                </a:lnTo>
                <a:lnTo>
                  <a:pt x="30708" y="87355"/>
                </a:lnTo>
                <a:lnTo>
                  <a:pt x="33588" y="85435"/>
                </a:lnTo>
                <a:lnTo>
                  <a:pt x="37429" y="82555"/>
                </a:lnTo>
                <a:lnTo>
                  <a:pt x="41269" y="81594"/>
                </a:lnTo>
                <a:lnTo>
                  <a:pt x="46070" y="80634"/>
                </a:lnTo>
                <a:lnTo>
                  <a:pt x="50871" y="78714"/>
                </a:lnTo>
                <a:lnTo>
                  <a:pt x="84475" y="78714"/>
                </a:lnTo>
                <a:lnTo>
                  <a:pt x="84475" y="106558"/>
                </a:lnTo>
                <a:lnTo>
                  <a:pt x="77754" y="113278"/>
                </a:lnTo>
                <a:lnTo>
                  <a:pt x="72953" y="118079"/>
                </a:lnTo>
                <a:lnTo>
                  <a:pt x="67193" y="120959"/>
                </a:lnTo>
                <a:lnTo>
                  <a:pt x="61432" y="124800"/>
                </a:lnTo>
                <a:lnTo>
                  <a:pt x="55671" y="126705"/>
                </a:lnTo>
                <a:lnTo>
                  <a:pt x="41269" y="126705"/>
                </a:lnTo>
                <a:lnTo>
                  <a:pt x="35509" y="123840"/>
                </a:lnTo>
                <a:lnTo>
                  <a:pt x="30708" y="119984"/>
                </a:lnTo>
                <a:lnTo>
                  <a:pt x="32644" y="143987"/>
                </a:lnTo>
                <a:lnTo>
                  <a:pt x="38389" y="144947"/>
                </a:lnTo>
                <a:lnTo>
                  <a:pt x="53751" y="144947"/>
                </a:lnTo>
                <a:lnTo>
                  <a:pt x="61432" y="143027"/>
                </a:lnTo>
                <a:lnTo>
                  <a:pt x="68153" y="140147"/>
                </a:lnTo>
                <a:lnTo>
                  <a:pt x="74874" y="136306"/>
                </a:lnTo>
                <a:lnTo>
                  <a:pt x="81594" y="131521"/>
                </a:lnTo>
                <a:lnTo>
                  <a:pt x="87355" y="125745"/>
                </a:lnTo>
                <a:lnTo>
                  <a:pt x="87355" y="140147"/>
                </a:lnTo>
                <a:lnTo>
                  <a:pt x="88315" y="141107"/>
                </a:lnTo>
                <a:lnTo>
                  <a:pt x="89275" y="142067"/>
                </a:lnTo>
                <a:lnTo>
                  <a:pt x="90236" y="142067"/>
                </a:lnTo>
                <a:lnTo>
                  <a:pt x="92156" y="143027"/>
                </a:lnTo>
                <a:lnTo>
                  <a:pt x="103677" y="143027"/>
                </a:lnTo>
                <a:lnTo>
                  <a:pt x="105597" y="142067"/>
                </a:lnTo>
                <a:lnTo>
                  <a:pt x="106558" y="142067"/>
                </a:lnTo>
                <a:lnTo>
                  <a:pt x="107518" y="141107"/>
                </a:lnTo>
                <a:lnTo>
                  <a:pt x="108478" y="141107"/>
                </a:lnTo>
                <a:lnTo>
                  <a:pt x="108478" y="41285"/>
                </a:lnTo>
                <a:lnTo>
                  <a:pt x="107518" y="34564"/>
                </a:lnTo>
                <a:lnTo>
                  <a:pt x="105597" y="27828"/>
                </a:lnTo>
                <a:lnTo>
                  <a:pt x="103677" y="22067"/>
                </a:lnTo>
                <a:lnTo>
                  <a:pt x="100797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3" name="object 443"/>
          <p:cNvSpPr/>
          <p:nvPr/>
        </p:nvSpPr>
        <p:spPr>
          <a:xfrm>
            <a:off x="4322033" y="723595"/>
            <a:ext cx="11521" cy="33588"/>
          </a:xfrm>
          <a:custGeom>
            <a:avLst/>
            <a:gdLst/>
            <a:ahLst/>
            <a:cxnLst/>
            <a:rect l="l" t="t" r="r" b="b"/>
            <a:pathLst>
              <a:path w="11521" h="33588">
                <a:moveTo>
                  <a:pt x="5745" y="5745"/>
                </a:moveTo>
                <a:lnTo>
                  <a:pt x="3840" y="0"/>
                </a:lnTo>
                <a:lnTo>
                  <a:pt x="0" y="30708"/>
                </a:lnTo>
                <a:lnTo>
                  <a:pt x="5745" y="31668"/>
                </a:lnTo>
                <a:lnTo>
                  <a:pt x="11521" y="33588"/>
                </a:lnTo>
                <a:lnTo>
                  <a:pt x="9585" y="9585"/>
                </a:lnTo>
                <a:lnTo>
                  <a:pt x="5745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4" name="object 444"/>
          <p:cNvSpPr/>
          <p:nvPr/>
        </p:nvSpPr>
        <p:spPr>
          <a:xfrm>
            <a:off x="4453539" y="550788"/>
            <a:ext cx="24002" cy="205435"/>
          </a:xfrm>
          <a:custGeom>
            <a:avLst/>
            <a:gdLst/>
            <a:ahLst/>
            <a:cxnLst/>
            <a:rect l="l" t="t" r="r" b="b"/>
            <a:pathLst>
              <a:path w="24002" h="205435">
                <a:moveTo>
                  <a:pt x="24002" y="2880"/>
                </a:moveTo>
                <a:lnTo>
                  <a:pt x="23042" y="2880"/>
                </a:lnTo>
                <a:lnTo>
                  <a:pt x="23042" y="1935"/>
                </a:lnTo>
                <a:lnTo>
                  <a:pt x="22082" y="1935"/>
                </a:lnTo>
                <a:lnTo>
                  <a:pt x="21122" y="960"/>
                </a:lnTo>
                <a:lnTo>
                  <a:pt x="18242" y="960"/>
                </a:lnTo>
                <a:lnTo>
                  <a:pt x="16322" y="0"/>
                </a:lnTo>
                <a:lnTo>
                  <a:pt x="9601" y="0"/>
                </a:lnTo>
                <a:lnTo>
                  <a:pt x="7680" y="960"/>
                </a:lnTo>
                <a:lnTo>
                  <a:pt x="3840" y="960"/>
                </a:lnTo>
                <a:lnTo>
                  <a:pt x="2880" y="1935"/>
                </a:lnTo>
                <a:lnTo>
                  <a:pt x="1920" y="1935"/>
                </a:lnTo>
                <a:lnTo>
                  <a:pt x="960" y="2880"/>
                </a:lnTo>
                <a:lnTo>
                  <a:pt x="0" y="3840"/>
                </a:lnTo>
                <a:lnTo>
                  <a:pt x="0" y="202554"/>
                </a:lnTo>
                <a:lnTo>
                  <a:pt x="960" y="203514"/>
                </a:lnTo>
                <a:lnTo>
                  <a:pt x="1920" y="204475"/>
                </a:lnTo>
                <a:lnTo>
                  <a:pt x="3840" y="204475"/>
                </a:lnTo>
                <a:lnTo>
                  <a:pt x="4800" y="205435"/>
                </a:lnTo>
                <a:lnTo>
                  <a:pt x="20162" y="205435"/>
                </a:lnTo>
                <a:lnTo>
                  <a:pt x="21122" y="204475"/>
                </a:lnTo>
                <a:lnTo>
                  <a:pt x="23042" y="204475"/>
                </a:lnTo>
                <a:lnTo>
                  <a:pt x="24002" y="203514"/>
                </a:lnTo>
                <a:lnTo>
                  <a:pt x="24002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5" name="object 445"/>
          <p:cNvSpPr/>
          <p:nvPr/>
        </p:nvSpPr>
        <p:spPr>
          <a:xfrm>
            <a:off x="4588901" y="613196"/>
            <a:ext cx="196794" cy="143027"/>
          </a:xfrm>
          <a:custGeom>
            <a:avLst/>
            <a:gdLst/>
            <a:ahLst/>
            <a:cxnLst/>
            <a:rect l="l" t="t" r="r" b="b"/>
            <a:pathLst>
              <a:path w="196794" h="143027">
                <a:moveTo>
                  <a:pt x="190073" y="21107"/>
                </a:moveTo>
                <a:lnTo>
                  <a:pt x="186232" y="16322"/>
                </a:lnTo>
                <a:lnTo>
                  <a:pt x="183352" y="11521"/>
                </a:lnTo>
                <a:lnTo>
                  <a:pt x="178551" y="7680"/>
                </a:lnTo>
                <a:lnTo>
                  <a:pt x="172791" y="4800"/>
                </a:lnTo>
                <a:lnTo>
                  <a:pt x="167030" y="1920"/>
                </a:lnTo>
                <a:lnTo>
                  <a:pt x="159349" y="0"/>
                </a:lnTo>
                <a:lnTo>
                  <a:pt x="147827" y="0"/>
                </a:lnTo>
                <a:lnTo>
                  <a:pt x="143987" y="960"/>
                </a:lnTo>
                <a:lnTo>
                  <a:pt x="140147" y="1920"/>
                </a:lnTo>
                <a:lnTo>
                  <a:pt x="137266" y="2880"/>
                </a:lnTo>
                <a:lnTo>
                  <a:pt x="133426" y="3840"/>
                </a:lnTo>
                <a:lnTo>
                  <a:pt x="129600" y="5760"/>
                </a:lnTo>
                <a:lnTo>
                  <a:pt x="125760" y="7680"/>
                </a:lnTo>
                <a:lnTo>
                  <a:pt x="121919" y="10561"/>
                </a:lnTo>
                <a:lnTo>
                  <a:pt x="118079" y="14386"/>
                </a:lnTo>
                <a:lnTo>
                  <a:pt x="114239" y="17282"/>
                </a:lnTo>
                <a:lnTo>
                  <a:pt x="110398" y="21107"/>
                </a:lnTo>
                <a:lnTo>
                  <a:pt x="105597" y="25923"/>
                </a:lnTo>
                <a:lnTo>
                  <a:pt x="104637" y="22067"/>
                </a:lnTo>
                <a:lnTo>
                  <a:pt x="102717" y="18227"/>
                </a:lnTo>
                <a:lnTo>
                  <a:pt x="99837" y="15361"/>
                </a:lnTo>
                <a:lnTo>
                  <a:pt x="97916" y="12481"/>
                </a:lnTo>
                <a:lnTo>
                  <a:pt x="95036" y="9601"/>
                </a:lnTo>
                <a:lnTo>
                  <a:pt x="91196" y="7680"/>
                </a:lnTo>
                <a:lnTo>
                  <a:pt x="88315" y="4800"/>
                </a:lnTo>
                <a:lnTo>
                  <a:pt x="84475" y="2880"/>
                </a:lnTo>
                <a:lnTo>
                  <a:pt x="79674" y="1920"/>
                </a:lnTo>
                <a:lnTo>
                  <a:pt x="75834" y="960"/>
                </a:lnTo>
                <a:lnTo>
                  <a:pt x="71033" y="0"/>
                </a:lnTo>
                <a:lnTo>
                  <a:pt x="57591" y="0"/>
                </a:lnTo>
                <a:lnTo>
                  <a:pt x="50871" y="1920"/>
                </a:lnTo>
                <a:lnTo>
                  <a:pt x="44150" y="5760"/>
                </a:lnTo>
                <a:lnTo>
                  <a:pt x="41575" y="7173"/>
                </a:lnTo>
                <a:lnTo>
                  <a:pt x="31885" y="14519"/>
                </a:lnTo>
                <a:lnTo>
                  <a:pt x="22067" y="24002"/>
                </a:lnTo>
                <a:lnTo>
                  <a:pt x="22067" y="4800"/>
                </a:lnTo>
                <a:lnTo>
                  <a:pt x="21122" y="3840"/>
                </a:lnTo>
                <a:lnTo>
                  <a:pt x="20162" y="2880"/>
                </a:lnTo>
                <a:lnTo>
                  <a:pt x="16322" y="2880"/>
                </a:lnTo>
                <a:lnTo>
                  <a:pt x="15361" y="1920"/>
                </a:lnTo>
                <a:lnTo>
                  <a:pt x="7680" y="1920"/>
                </a:lnTo>
                <a:lnTo>
                  <a:pt x="5760" y="288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40147"/>
                </a:lnTo>
                <a:lnTo>
                  <a:pt x="960" y="141107"/>
                </a:lnTo>
                <a:lnTo>
                  <a:pt x="1920" y="142067"/>
                </a:lnTo>
                <a:lnTo>
                  <a:pt x="3840" y="142067"/>
                </a:lnTo>
                <a:lnTo>
                  <a:pt x="4800" y="143027"/>
                </a:lnTo>
                <a:lnTo>
                  <a:pt x="20162" y="143027"/>
                </a:lnTo>
                <a:lnTo>
                  <a:pt x="21122" y="142067"/>
                </a:lnTo>
                <a:lnTo>
                  <a:pt x="23042" y="142067"/>
                </a:lnTo>
                <a:lnTo>
                  <a:pt x="24002" y="141107"/>
                </a:lnTo>
                <a:lnTo>
                  <a:pt x="24002" y="140147"/>
                </a:lnTo>
                <a:lnTo>
                  <a:pt x="24947" y="139202"/>
                </a:lnTo>
                <a:lnTo>
                  <a:pt x="24947" y="46070"/>
                </a:lnTo>
                <a:lnTo>
                  <a:pt x="25259" y="45715"/>
                </a:lnTo>
                <a:lnTo>
                  <a:pt x="34573" y="35364"/>
                </a:lnTo>
                <a:lnTo>
                  <a:pt x="43190" y="27828"/>
                </a:lnTo>
                <a:lnTo>
                  <a:pt x="48950" y="23042"/>
                </a:lnTo>
                <a:lnTo>
                  <a:pt x="54711" y="21107"/>
                </a:lnTo>
                <a:lnTo>
                  <a:pt x="64312" y="21107"/>
                </a:lnTo>
                <a:lnTo>
                  <a:pt x="68153" y="22067"/>
                </a:lnTo>
                <a:lnTo>
                  <a:pt x="71993" y="24002"/>
                </a:lnTo>
                <a:lnTo>
                  <a:pt x="74874" y="25923"/>
                </a:lnTo>
                <a:lnTo>
                  <a:pt x="77754" y="27828"/>
                </a:lnTo>
                <a:lnTo>
                  <a:pt x="79674" y="31668"/>
                </a:lnTo>
                <a:lnTo>
                  <a:pt x="81594" y="34564"/>
                </a:lnTo>
                <a:lnTo>
                  <a:pt x="83515" y="38389"/>
                </a:lnTo>
                <a:lnTo>
                  <a:pt x="84475" y="43190"/>
                </a:lnTo>
                <a:lnTo>
                  <a:pt x="85435" y="47990"/>
                </a:lnTo>
                <a:lnTo>
                  <a:pt x="86395" y="52791"/>
                </a:lnTo>
                <a:lnTo>
                  <a:pt x="86395" y="141107"/>
                </a:lnTo>
                <a:lnTo>
                  <a:pt x="87355" y="141107"/>
                </a:lnTo>
                <a:lnTo>
                  <a:pt x="87355" y="142067"/>
                </a:lnTo>
                <a:lnTo>
                  <a:pt x="89275" y="142067"/>
                </a:lnTo>
                <a:lnTo>
                  <a:pt x="91196" y="143027"/>
                </a:lnTo>
                <a:lnTo>
                  <a:pt x="105597" y="143027"/>
                </a:lnTo>
                <a:lnTo>
                  <a:pt x="107518" y="142067"/>
                </a:lnTo>
                <a:lnTo>
                  <a:pt x="108478" y="142067"/>
                </a:lnTo>
                <a:lnTo>
                  <a:pt x="109438" y="141107"/>
                </a:lnTo>
                <a:lnTo>
                  <a:pt x="110398" y="141107"/>
                </a:lnTo>
                <a:lnTo>
                  <a:pt x="110398" y="46070"/>
                </a:lnTo>
                <a:lnTo>
                  <a:pt x="110709" y="45715"/>
                </a:lnTo>
                <a:lnTo>
                  <a:pt x="120378" y="35364"/>
                </a:lnTo>
                <a:lnTo>
                  <a:pt x="128640" y="27828"/>
                </a:lnTo>
                <a:lnTo>
                  <a:pt x="134386" y="23042"/>
                </a:lnTo>
                <a:lnTo>
                  <a:pt x="140147" y="21107"/>
                </a:lnTo>
                <a:lnTo>
                  <a:pt x="150708" y="21107"/>
                </a:lnTo>
                <a:lnTo>
                  <a:pt x="154548" y="22067"/>
                </a:lnTo>
                <a:lnTo>
                  <a:pt x="157429" y="24002"/>
                </a:lnTo>
                <a:lnTo>
                  <a:pt x="161269" y="25923"/>
                </a:lnTo>
                <a:lnTo>
                  <a:pt x="164150" y="27828"/>
                </a:lnTo>
                <a:lnTo>
                  <a:pt x="166070" y="31668"/>
                </a:lnTo>
                <a:lnTo>
                  <a:pt x="167990" y="34564"/>
                </a:lnTo>
                <a:lnTo>
                  <a:pt x="169910" y="38389"/>
                </a:lnTo>
                <a:lnTo>
                  <a:pt x="170870" y="43190"/>
                </a:lnTo>
                <a:lnTo>
                  <a:pt x="171830" y="47990"/>
                </a:lnTo>
                <a:lnTo>
                  <a:pt x="171830" y="139202"/>
                </a:lnTo>
                <a:lnTo>
                  <a:pt x="172791" y="140147"/>
                </a:lnTo>
                <a:lnTo>
                  <a:pt x="172791" y="141107"/>
                </a:lnTo>
                <a:lnTo>
                  <a:pt x="173751" y="142067"/>
                </a:lnTo>
                <a:lnTo>
                  <a:pt x="175671" y="142067"/>
                </a:lnTo>
                <a:lnTo>
                  <a:pt x="176631" y="143027"/>
                </a:lnTo>
                <a:lnTo>
                  <a:pt x="191993" y="143027"/>
                </a:lnTo>
                <a:lnTo>
                  <a:pt x="192953" y="142067"/>
                </a:lnTo>
                <a:lnTo>
                  <a:pt x="194873" y="142067"/>
                </a:lnTo>
                <a:lnTo>
                  <a:pt x="195834" y="141107"/>
                </a:lnTo>
                <a:lnTo>
                  <a:pt x="196794" y="140147"/>
                </a:lnTo>
                <a:lnTo>
                  <a:pt x="196794" y="47990"/>
                </a:lnTo>
                <a:lnTo>
                  <a:pt x="195834" y="40309"/>
                </a:lnTo>
                <a:lnTo>
                  <a:pt x="193913" y="34564"/>
                </a:lnTo>
                <a:lnTo>
                  <a:pt x="192953" y="26883"/>
                </a:lnTo>
                <a:lnTo>
                  <a:pt x="190073" y="211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6" name="object 446"/>
          <p:cNvSpPr/>
          <p:nvPr/>
        </p:nvSpPr>
        <p:spPr>
          <a:xfrm>
            <a:off x="4848087" y="712073"/>
            <a:ext cx="8641" cy="41269"/>
          </a:xfrm>
          <a:custGeom>
            <a:avLst/>
            <a:gdLst/>
            <a:ahLst/>
            <a:cxnLst/>
            <a:rect l="l" t="t" r="r" b="b"/>
            <a:pathLst>
              <a:path w="8641" h="41269">
                <a:moveTo>
                  <a:pt x="8641" y="41269"/>
                </a:moveTo>
                <a:lnTo>
                  <a:pt x="5760" y="10561"/>
                </a:lnTo>
                <a:lnTo>
                  <a:pt x="2880" y="5760"/>
                </a:lnTo>
                <a:lnTo>
                  <a:pt x="960" y="0"/>
                </a:lnTo>
                <a:lnTo>
                  <a:pt x="0" y="38389"/>
                </a:lnTo>
                <a:lnTo>
                  <a:pt x="8641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7" name="object 447"/>
          <p:cNvSpPr/>
          <p:nvPr/>
        </p:nvSpPr>
        <p:spPr>
          <a:xfrm>
            <a:off x="4820244" y="613196"/>
            <a:ext cx="132481" cy="144947"/>
          </a:xfrm>
          <a:custGeom>
            <a:avLst/>
            <a:gdLst/>
            <a:ahLst/>
            <a:cxnLst/>
            <a:rect l="l" t="t" r="r" b="b"/>
            <a:pathLst>
              <a:path w="132481" h="144947">
                <a:moveTo>
                  <a:pt x="51846" y="122864"/>
                </a:moveTo>
                <a:lnTo>
                  <a:pt x="46085" y="120959"/>
                </a:lnTo>
                <a:lnTo>
                  <a:pt x="41285" y="118079"/>
                </a:lnTo>
                <a:lnTo>
                  <a:pt x="37444" y="114239"/>
                </a:lnTo>
                <a:lnTo>
                  <a:pt x="33604" y="109438"/>
                </a:lnTo>
                <a:lnTo>
                  <a:pt x="36484" y="140147"/>
                </a:lnTo>
                <a:lnTo>
                  <a:pt x="38870" y="141224"/>
                </a:lnTo>
                <a:lnTo>
                  <a:pt x="50755" y="144191"/>
                </a:lnTo>
                <a:lnTo>
                  <a:pt x="64328" y="144947"/>
                </a:lnTo>
                <a:lnTo>
                  <a:pt x="69632" y="144808"/>
                </a:lnTo>
                <a:lnTo>
                  <a:pt x="82588" y="143204"/>
                </a:lnTo>
                <a:lnTo>
                  <a:pt x="94091" y="140147"/>
                </a:lnTo>
                <a:lnTo>
                  <a:pt x="105997" y="132976"/>
                </a:lnTo>
                <a:lnTo>
                  <a:pt x="115199" y="124800"/>
                </a:lnTo>
                <a:lnTo>
                  <a:pt x="123270" y="113148"/>
                </a:lnTo>
                <a:lnTo>
                  <a:pt x="127680" y="100797"/>
                </a:lnTo>
                <a:lnTo>
                  <a:pt x="129288" y="96579"/>
                </a:lnTo>
                <a:lnTo>
                  <a:pt x="131826" y="84236"/>
                </a:lnTo>
                <a:lnTo>
                  <a:pt x="132481" y="71033"/>
                </a:lnTo>
                <a:lnTo>
                  <a:pt x="132353" y="66186"/>
                </a:lnTo>
                <a:lnTo>
                  <a:pt x="130934" y="53135"/>
                </a:lnTo>
                <a:lnTo>
                  <a:pt x="128640" y="41285"/>
                </a:lnTo>
                <a:lnTo>
                  <a:pt x="125760" y="32628"/>
                </a:lnTo>
                <a:lnTo>
                  <a:pt x="121920" y="24947"/>
                </a:lnTo>
                <a:lnTo>
                  <a:pt x="116159" y="19202"/>
                </a:lnTo>
                <a:lnTo>
                  <a:pt x="110398" y="12481"/>
                </a:lnTo>
                <a:lnTo>
                  <a:pt x="103677" y="7680"/>
                </a:lnTo>
                <a:lnTo>
                  <a:pt x="95996" y="4800"/>
                </a:lnTo>
                <a:lnTo>
                  <a:pt x="80843" y="1011"/>
                </a:lnTo>
                <a:lnTo>
                  <a:pt x="67208" y="0"/>
                </a:lnTo>
                <a:lnTo>
                  <a:pt x="62928" y="105"/>
                </a:lnTo>
                <a:lnTo>
                  <a:pt x="49749" y="1856"/>
                </a:lnTo>
                <a:lnTo>
                  <a:pt x="38404" y="5760"/>
                </a:lnTo>
                <a:lnTo>
                  <a:pt x="26111" y="12559"/>
                </a:lnTo>
                <a:lnTo>
                  <a:pt x="17282" y="21107"/>
                </a:lnTo>
                <a:lnTo>
                  <a:pt x="9156" y="32125"/>
                </a:lnTo>
                <a:lnTo>
                  <a:pt x="3840" y="44150"/>
                </a:lnTo>
                <a:lnTo>
                  <a:pt x="2645" y="48578"/>
                </a:lnTo>
                <a:lnTo>
                  <a:pt x="588" y="60948"/>
                </a:lnTo>
                <a:lnTo>
                  <a:pt x="0" y="73914"/>
                </a:lnTo>
                <a:lnTo>
                  <a:pt x="71" y="79091"/>
                </a:lnTo>
                <a:lnTo>
                  <a:pt x="1142" y="92118"/>
                </a:lnTo>
                <a:lnTo>
                  <a:pt x="3840" y="103677"/>
                </a:lnTo>
                <a:lnTo>
                  <a:pt x="9187" y="116253"/>
                </a:lnTo>
                <a:lnTo>
                  <a:pt x="16322" y="126705"/>
                </a:lnTo>
                <a:lnTo>
                  <a:pt x="21122" y="132481"/>
                </a:lnTo>
                <a:lnTo>
                  <a:pt x="27843" y="137266"/>
                </a:lnTo>
                <a:lnTo>
                  <a:pt x="28803" y="98877"/>
                </a:lnTo>
                <a:lnTo>
                  <a:pt x="27843" y="93116"/>
                </a:lnTo>
                <a:lnTo>
                  <a:pt x="25923" y="86395"/>
                </a:lnTo>
                <a:lnTo>
                  <a:pt x="25923" y="57591"/>
                </a:lnTo>
                <a:lnTo>
                  <a:pt x="27843" y="51831"/>
                </a:lnTo>
                <a:lnTo>
                  <a:pt x="29763" y="45110"/>
                </a:lnTo>
                <a:lnTo>
                  <a:pt x="31683" y="39349"/>
                </a:lnTo>
                <a:lnTo>
                  <a:pt x="35524" y="34564"/>
                </a:lnTo>
                <a:lnTo>
                  <a:pt x="38404" y="30723"/>
                </a:lnTo>
                <a:lnTo>
                  <a:pt x="43205" y="26883"/>
                </a:lnTo>
                <a:lnTo>
                  <a:pt x="48006" y="24002"/>
                </a:lnTo>
                <a:lnTo>
                  <a:pt x="52806" y="21107"/>
                </a:lnTo>
                <a:lnTo>
                  <a:pt x="59527" y="20162"/>
                </a:lnTo>
                <a:lnTo>
                  <a:pt x="73929" y="20162"/>
                </a:lnTo>
                <a:lnTo>
                  <a:pt x="80634" y="22067"/>
                </a:lnTo>
                <a:lnTo>
                  <a:pt x="85450" y="24947"/>
                </a:lnTo>
                <a:lnTo>
                  <a:pt x="91196" y="26883"/>
                </a:lnTo>
                <a:lnTo>
                  <a:pt x="95036" y="30723"/>
                </a:lnTo>
                <a:lnTo>
                  <a:pt x="97917" y="35509"/>
                </a:lnTo>
                <a:lnTo>
                  <a:pt x="101757" y="40309"/>
                </a:lnTo>
                <a:lnTo>
                  <a:pt x="103677" y="46070"/>
                </a:lnTo>
                <a:lnTo>
                  <a:pt x="104637" y="52791"/>
                </a:lnTo>
                <a:lnTo>
                  <a:pt x="106558" y="59512"/>
                </a:lnTo>
                <a:lnTo>
                  <a:pt x="106558" y="80634"/>
                </a:lnTo>
                <a:lnTo>
                  <a:pt x="105597" y="87355"/>
                </a:lnTo>
                <a:lnTo>
                  <a:pt x="104637" y="94076"/>
                </a:lnTo>
                <a:lnTo>
                  <a:pt x="102717" y="99837"/>
                </a:lnTo>
                <a:lnTo>
                  <a:pt x="100812" y="105597"/>
                </a:lnTo>
                <a:lnTo>
                  <a:pt x="96972" y="110398"/>
                </a:lnTo>
                <a:lnTo>
                  <a:pt x="94091" y="115199"/>
                </a:lnTo>
                <a:lnTo>
                  <a:pt x="89291" y="118079"/>
                </a:lnTo>
                <a:lnTo>
                  <a:pt x="84475" y="120959"/>
                </a:lnTo>
                <a:lnTo>
                  <a:pt x="78729" y="123840"/>
                </a:lnTo>
                <a:lnTo>
                  <a:pt x="72969" y="124800"/>
                </a:lnTo>
                <a:lnTo>
                  <a:pt x="58567" y="124800"/>
                </a:lnTo>
                <a:lnTo>
                  <a:pt x="51846" y="1228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8" name="object 448"/>
          <p:cNvSpPr/>
          <p:nvPr/>
        </p:nvSpPr>
        <p:spPr>
          <a:xfrm>
            <a:off x="4970967" y="615116"/>
            <a:ext cx="125745" cy="141107"/>
          </a:xfrm>
          <a:custGeom>
            <a:avLst/>
            <a:gdLst/>
            <a:ahLst/>
            <a:cxnLst/>
            <a:rect l="l" t="t" r="r" b="b"/>
            <a:pathLst>
              <a:path w="125745" h="141107">
                <a:moveTo>
                  <a:pt x="24963" y="2880"/>
                </a:moveTo>
                <a:lnTo>
                  <a:pt x="24003" y="2880"/>
                </a:lnTo>
                <a:lnTo>
                  <a:pt x="24003" y="1920"/>
                </a:lnTo>
                <a:lnTo>
                  <a:pt x="23042" y="1920"/>
                </a:lnTo>
                <a:lnTo>
                  <a:pt x="22082" y="960"/>
                </a:lnTo>
                <a:lnTo>
                  <a:pt x="18242" y="960"/>
                </a:lnTo>
                <a:lnTo>
                  <a:pt x="16322" y="0"/>
                </a:lnTo>
                <a:lnTo>
                  <a:pt x="5760" y="0"/>
                </a:lnTo>
                <a:lnTo>
                  <a:pt x="384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8641"/>
                </a:lnTo>
                <a:lnTo>
                  <a:pt x="960" y="9601"/>
                </a:lnTo>
                <a:lnTo>
                  <a:pt x="960" y="10561"/>
                </a:lnTo>
                <a:lnTo>
                  <a:pt x="46070" y="136306"/>
                </a:lnTo>
                <a:lnTo>
                  <a:pt x="46070" y="137281"/>
                </a:lnTo>
                <a:lnTo>
                  <a:pt x="47030" y="138226"/>
                </a:lnTo>
                <a:lnTo>
                  <a:pt x="48006" y="138226"/>
                </a:lnTo>
                <a:lnTo>
                  <a:pt x="48006" y="139186"/>
                </a:lnTo>
                <a:lnTo>
                  <a:pt x="48950" y="140147"/>
                </a:lnTo>
                <a:lnTo>
                  <a:pt x="51831" y="140147"/>
                </a:lnTo>
                <a:lnTo>
                  <a:pt x="53751" y="141107"/>
                </a:lnTo>
                <a:lnTo>
                  <a:pt x="71993" y="141107"/>
                </a:lnTo>
                <a:lnTo>
                  <a:pt x="73914" y="140147"/>
                </a:lnTo>
                <a:lnTo>
                  <a:pt x="75834" y="140147"/>
                </a:lnTo>
                <a:lnTo>
                  <a:pt x="76794" y="139186"/>
                </a:lnTo>
                <a:lnTo>
                  <a:pt x="77754" y="139186"/>
                </a:lnTo>
                <a:lnTo>
                  <a:pt x="78714" y="138226"/>
                </a:lnTo>
                <a:lnTo>
                  <a:pt x="78714" y="137281"/>
                </a:lnTo>
                <a:lnTo>
                  <a:pt x="79674" y="136306"/>
                </a:lnTo>
                <a:lnTo>
                  <a:pt x="124800" y="10561"/>
                </a:lnTo>
                <a:lnTo>
                  <a:pt x="124800" y="6720"/>
                </a:lnTo>
                <a:lnTo>
                  <a:pt x="125745" y="6720"/>
                </a:lnTo>
                <a:lnTo>
                  <a:pt x="125745" y="3840"/>
                </a:lnTo>
                <a:lnTo>
                  <a:pt x="124800" y="2880"/>
                </a:lnTo>
                <a:lnTo>
                  <a:pt x="124800" y="1920"/>
                </a:lnTo>
                <a:lnTo>
                  <a:pt x="123840" y="960"/>
                </a:lnTo>
                <a:lnTo>
                  <a:pt x="121920" y="960"/>
                </a:lnTo>
                <a:lnTo>
                  <a:pt x="120959" y="0"/>
                </a:lnTo>
                <a:lnTo>
                  <a:pt x="109438" y="0"/>
                </a:lnTo>
                <a:lnTo>
                  <a:pt x="107518" y="960"/>
                </a:lnTo>
                <a:lnTo>
                  <a:pt x="103677" y="960"/>
                </a:lnTo>
                <a:lnTo>
                  <a:pt x="102717" y="1920"/>
                </a:lnTo>
                <a:lnTo>
                  <a:pt x="101757" y="2880"/>
                </a:lnTo>
                <a:lnTo>
                  <a:pt x="100797" y="3840"/>
                </a:lnTo>
                <a:lnTo>
                  <a:pt x="100797" y="4800"/>
                </a:lnTo>
                <a:lnTo>
                  <a:pt x="64312" y="114223"/>
                </a:lnTo>
                <a:lnTo>
                  <a:pt x="63352" y="115199"/>
                </a:lnTo>
                <a:lnTo>
                  <a:pt x="63352" y="114223"/>
                </a:lnTo>
                <a:lnTo>
                  <a:pt x="25923" y="4800"/>
                </a:lnTo>
                <a:lnTo>
                  <a:pt x="24963" y="3840"/>
                </a:lnTo>
                <a:lnTo>
                  <a:pt x="24963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9" name="object 449"/>
          <p:cNvSpPr/>
          <p:nvPr/>
        </p:nvSpPr>
        <p:spPr>
          <a:xfrm>
            <a:off x="5112075" y="613196"/>
            <a:ext cx="121920" cy="144947"/>
          </a:xfrm>
          <a:custGeom>
            <a:avLst/>
            <a:gdLst/>
            <a:ahLst/>
            <a:cxnLst/>
            <a:rect l="l" t="t" r="r" b="b"/>
            <a:pathLst>
              <a:path w="121920" h="144947">
                <a:moveTo>
                  <a:pt x="119039" y="74874"/>
                </a:moveTo>
                <a:lnTo>
                  <a:pt x="120959" y="72953"/>
                </a:lnTo>
                <a:lnTo>
                  <a:pt x="121920" y="71033"/>
                </a:lnTo>
                <a:lnTo>
                  <a:pt x="121920" y="53751"/>
                </a:lnTo>
                <a:lnTo>
                  <a:pt x="120959" y="46070"/>
                </a:lnTo>
                <a:lnTo>
                  <a:pt x="118079" y="38389"/>
                </a:lnTo>
                <a:lnTo>
                  <a:pt x="116159" y="30723"/>
                </a:lnTo>
                <a:lnTo>
                  <a:pt x="112318" y="24002"/>
                </a:lnTo>
                <a:lnTo>
                  <a:pt x="108478" y="18227"/>
                </a:lnTo>
                <a:lnTo>
                  <a:pt x="103677" y="12481"/>
                </a:lnTo>
                <a:lnTo>
                  <a:pt x="96956" y="8641"/>
                </a:lnTo>
                <a:lnTo>
                  <a:pt x="90236" y="4800"/>
                </a:lnTo>
                <a:lnTo>
                  <a:pt x="88623" y="4215"/>
                </a:lnTo>
                <a:lnTo>
                  <a:pt x="76953" y="1150"/>
                </a:lnTo>
                <a:lnTo>
                  <a:pt x="63367" y="0"/>
                </a:lnTo>
                <a:lnTo>
                  <a:pt x="62318" y="7"/>
                </a:lnTo>
                <a:lnTo>
                  <a:pt x="49213" y="1413"/>
                </a:lnTo>
                <a:lnTo>
                  <a:pt x="37444" y="4800"/>
                </a:lnTo>
                <a:lnTo>
                  <a:pt x="38404" y="27828"/>
                </a:lnTo>
                <a:lnTo>
                  <a:pt x="42245" y="24947"/>
                </a:lnTo>
                <a:lnTo>
                  <a:pt x="47045" y="22067"/>
                </a:lnTo>
                <a:lnTo>
                  <a:pt x="50886" y="20162"/>
                </a:lnTo>
                <a:lnTo>
                  <a:pt x="56647" y="19202"/>
                </a:lnTo>
                <a:lnTo>
                  <a:pt x="62407" y="19202"/>
                </a:lnTo>
                <a:lnTo>
                  <a:pt x="65534" y="19300"/>
                </a:lnTo>
                <a:lnTo>
                  <a:pt x="78705" y="22484"/>
                </a:lnTo>
                <a:lnTo>
                  <a:pt x="88331" y="29763"/>
                </a:lnTo>
                <a:lnTo>
                  <a:pt x="91826" y="34488"/>
                </a:lnTo>
                <a:lnTo>
                  <a:pt x="96255" y="45787"/>
                </a:lnTo>
                <a:lnTo>
                  <a:pt x="96956" y="59512"/>
                </a:lnTo>
                <a:lnTo>
                  <a:pt x="25923" y="59512"/>
                </a:lnTo>
                <a:lnTo>
                  <a:pt x="25923" y="54711"/>
                </a:lnTo>
                <a:lnTo>
                  <a:pt x="23042" y="13441"/>
                </a:lnTo>
                <a:lnTo>
                  <a:pt x="17282" y="20162"/>
                </a:lnTo>
                <a:lnTo>
                  <a:pt x="16768" y="20686"/>
                </a:lnTo>
                <a:lnTo>
                  <a:pt x="9780" y="30588"/>
                </a:lnTo>
                <a:lnTo>
                  <a:pt x="4815" y="43190"/>
                </a:lnTo>
                <a:lnTo>
                  <a:pt x="3206" y="47410"/>
                </a:lnTo>
                <a:lnTo>
                  <a:pt x="660" y="59751"/>
                </a:lnTo>
                <a:lnTo>
                  <a:pt x="0" y="72953"/>
                </a:lnTo>
                <a:lnTo>
                  <a:pt x="129" y="80358"/>
                </a:lnTo>
                <a:lnTo>
                  <a:pt x="1260" y="93410"/>
                </a:lnTo>
                <a:lnTo>
                  <a:pt x="3840" y="104637"/>
                </a:lnTo>
                <a:lnTo>
                  <a:pt x="9597" y="117300"/>
                </a:lnTo>
                <a:lnTo>
                  <a:pt x="17282" y="126705"/>
                </a:lnTo>
                <a:lnTo>
                  <a:pt x="22082" y="133426"/>
                </a:lnTo>
                <a:lnTo>
                  <a:pt x="29763" y="137266"/>
                </a:lnTo>
                <a:lnTo>
                  <a:pt x="37444" y="141107"/>
                </a:lnTo>
                <a:lnTo>
                  <a:pt x="40754" y="142105"/>
                </a:lnTo>
                <a:lnTo>
                  <a:pt x="52951" y="144317"/>
                </a:lnTo>
                <a:lnTo>
                  <a:pt x="66248" y="144947"/>
                </a:lnTo>
                <a:lnTo>
                  <a:pt x="78729" y="144947"/>
                </a:lnTo>
                <a:lnTo>
                  <a:pt x="83530" y="143987"/>
                </a:lnTo>
                <a:lnTo>
                  <a:pt x="89275" y="143027"/>
                </a:lnTo>
                <a:lnTo>
                  <a:pt x="94076" y="142067"/>
                </a:lnTo>
                <a:lnTo>
                  <a:pt x="98892" y="141107"/>
                </a:lnTo>
                <a:lnTo>
                  <a:pt x="102732" y="139202"/>
                </a:lnTo>
                <a:lnTo>
                  <a:pt x="106558" y="138226"/>
                </a:lnTo>
                <a:lnTo>
                  <a:pt x="108478" y="137266"/>
                </a:lnTo>
                <a:lnTo>
                  <a:pt x="111358" y="135361"/>
                </a:lnTo>
                <a:lnTo>
                  <a:pt x="113278" y="135361"/>
                </a:lnTo>
                <a:lnTo>
                  <a:pt x="113278" y="134386"/>
                </a:lnTo>
                <a:lnTo>
                  <a:pt x="114239" y="133426"/>
                </a:lnTo>
                <a:lnTo>
                  <a:pt x="115199" y="132481"/>
                </a:lnTo>
                <a:lnTo>
                  <a:pt x="115199" y="130545"/>
                </a:lnTo>
                <a:lnTo>
                  <a:pt x="116159" y="129585"/>
                </a:lnTo>
                <a:lnTo>
                  <a:pt x="116159" y="120959"/>
                </a:lnTo>
                <a:lnTo>
                  <a:pt x="115199" y="119024"/>
                </a:lnTo>
                <a:lnTo>
                  <a:pt x="115199" y="117119"/>
                </a:lnTo>
                <a:lnTo>
                  <a:pt x="114239" y="116144"/>
                </a:lnTo>
                <a:lnTo>
                  <a:pt x="113278" y="116144"/>
                </a:lnTo>
                <a:lnTo>
                  <a:pt x="112318" y="115199"/>
                </a:lnTo>
                <a:lnTo>
                  <a:pt x="111358" y="115199"/>
                </a:lnTo>
                <a:lnTo>
                  <a:pt x="109438" y="116144"/>
                </a:lnTo>
                <a:lnTo>
                  <a:pt x="106558" y="117119"/>
                </a:lnTo>
                <a:lnTo>
                  <a:pt x="104637" y="118079"/>
                </a:lnTo>
                <a:lnTo>
                  <a:pt x="101757" y="119024"/>
                </a:lnTo>
                <a:lnTo>
                  <a:pt x="97916" y="120959"/>
                </a:lnTo>
                <a:lnTo>
                  <a:pt x="94076" y="121920"/>
                </a:lnTo>
                <a:lnTo>
                  <a:pt x="90236" y="122864"/>
                </a:lnTo>
                <a:lnTo>
                  <a:pt x="85450" y="123840"/>
                </a:lnTo>
                <a:lnTo>
                  <a:pt x="80650" y="124800"/>
                </a:lnTo>
                <a:lnTo>
                  <a:pt x="74889" y="125745"/>
                </a:lnTo>
                <a:lnTo>
                  <a:pt x="60487" y="125745"/>
                </a:lnTo>
                <a:lnTo>
                  <a:pt x="53766" y="124800"/>
                </a:lnTo>
                <a:lnTo>
                  <a:pt x="48005" y="121920"/>
                </a:lnTo>
                <a:lnTo>
                  <a:pt x="43205" y="119984"/>
                </a:lnTo>
                <a:lnTo>
                  <a:pt x="38404" y="116144"/>
                </a:lnTo>
                <a:lnTo>
                  <a:pt x="35524" y="112303"/>
                </a:lnTo>
                <a:lnTo>
                  <a:pt x="31683" y="108478"/>
                </a:lnTo>
                <a:lnTo>
                  <a:pt x="28803" y="103677"/>
                </a:lnTo>
                <a:lnTo>
                  <a:pt x="27843" y="96956"/>
                </a:lnTo>
                <a:lnTo>
                  <a:pt x="25923" y="91196"/>
                </a:lnTo>
                <a:lnTo>
                  <a:pt x="25923" y="77754"/>
                </a:lnTo>
                <a:lnTo>
                  <a:pt x="115199" y="77754"/>
                </a:lnTo>
                <a:lnTo>
                  <a:pt x="117119" y="76794"/>
                </a:lnTo>
                <a:lnTo>
                  <a:pt x="119039" y="74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0" name="object 450"/>
          <p:cNvSpPr/>
          <p:nvPr/>
        </p:nvSpPr>
        <p:spPr>
          <a:xfrm>
            <a:off x="5135118" y="617997"/>
            <a:ext cx="15361" cy="49911"/>
          </a:xfrm>
          <a:custGeom>
            <a:avLst/>
            <a:gdLst/>
            <a:ahLst/>
            <a:cxnLst/>
            <a:rect l="l" t="t" r="r" b="b"/>
            <a:pathLst>
              <a:path w="15361" h="49911">
                <a:moveTo>
                  <a:pt x="14401" y="0"/>
                </a:moveTo>
                <a:lnTo>
                  <a:pt x="5760" y="3840"/>
                </a:lnTo>
                <a:lnTo>
                  <a:pt x="0" y="8641"/>
                </a:lnTo>
                <a:lnTo>
                  <a:pt x="2880" y="49911"/>
                </a:lnTo>
                <a:lnTo>
                  <a:pt x="3840" y="44150"/>
                </a:lnTo>
                <a:lnTo>
                  <a:pt x="5760" y="39349"/>
                </a:lnTo>
                <a:lnTo>
                  <a:pt x="6720" y="34549"/>
                </a:lnTo>
                <a:lnTo>
                  <a:pt x="9601" y="29763"/>
                </a:lnTo>
                <a:lnTo>
                  <a:pt x="12481" y="26868"/>
                </a:lnTo>
                <a:lnTo>
                  <a:pt x="15361" y="23027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1" name="object 451"/>
          <p:cNvSpPr/>
          <p:nvPr/>
        </p:nvSpPr>
        <p:spPr>
          <a:xfrm>
            <a:off x="5270479" y="613196"/>
            <a:ext cx="196794" cy="143027"/>
          </a:xfrm>
          <a:custGeom>
            <a:avLst/>
            <a:gdLst/>
            <a:ahLst/>
            <a:cxnLst/>
            <a:rect l="l" t="t" r="r" b="b"/>
            <a:pathLst>
              <a:path w="196794" h="143027">
                <a:moveTo>
                  <a:pt x="190073" y="21107"/>
                </a:moveTo>
                <a:lnTo>
                  <a:pt x="186232" y="16322"/>
                </a:lnTo>
                <a:lnTo>
                  <a:pt x="183352" y="11521"/>
                </a:lnTo>
                <a:lnTo>
                  <a:pt x="178551" y="7680"/>
                </a:lnTo>
                <a:lnTo>
                  <a:pt x="172791" y="4800"/>
                </a:lnTo>
                <a:lnTo>
                  <a:pt x="167030" y="1920"/>
                </a:lnTo>
                <a:lnTo>
                  <a:pt x="159349" y="0"/>
                </a:lnTo>
                <a:lnTo>
                  <a:pt x="147827" y="0"/>
                </a:lnTo>
                <a:lnTo>
                  <a:pt x="143987" y="960"/>
                </a:lnTo>
                <a:lnTo>
                  <a:pt x="141107" y="1920"/>
                </a:lnTo>
                <a:lnTo>
                  <a:pt x="137266" y="2880"/>
                </a:lnTo>
                <a:lnTo>
                  <a:pt x="133441" y="3840"/>
                </a:lnTo>
                <a:lnTo>
                  <a:pt x="129600" y="5760"/>
                </a:lnTo>
                <a:lnTo>
                  <a:pt x="126705" y="7680"/>
                </a:lnTo>
                <a:lnTo>
                  <a:pt x="122880" y="10561"/>
                </a:lnTo>
                <a:lnTo>
                  <a:pt x="118079" y="14386"/>
                </a:lnTo>
                <a:lnTo>
                  <a:pt x="114239" y="17282"/>
                </a:lnTo>
                <a:lnTo>
                  <a:pt x="110398" y="21107"/>
                </a:lnTo>
                <a:lnTo>
                  <a:pt x="105597" y="25923"/>
                </a:lnTo>
                <a:lnTo>
                  <a:pt x="104637" y="22067"/>
                </a:lnTo>
                <a:lnTo>
                  <a:pt x="102717" y="18227"/>
                </a:lnTo>
                <a:lnTo>
                  <a:pt x="99837" y="15361"/>
                </a:lnTo>
                <a:lnTo>
                  <a:pt x="97916" y="12481"/>
                </a:lnTo>
                <a:lnTo>
                  <a:pt x="95036" y="9601"/>
                </a:lnTo>
                <a:lnTo>
                  <a:pt x="91196" y="7680"/>
                </a:lnTo>
                <a:lnTo>
                  <a:pt x="88315" y="4800"/>
                </a:lnTo>
                <a:lnTo>
                  <a:pt x="84475" y="2880"/>
                </a:lnTo>
                <a:lnTo>
                  <a:pt x="79674" y="1920"/>
                </a:lnTo>
                <a:lnTo>
                  <a:pt x="75834" y="960"/>
                </a:lnTo>
                <a:lnTo>
                  <a:pt x="71033" y="0"/>
                </a:lnTo>
                <a:lnTo>
                  <a:pt x="57591" y="0"/>
                </a:lnTo>
                <a:lnTo>
                  <a:pt x="50871" y="1920"/>
                </a:lnTo>
                <a:lnTo>
                  <a:pt x="44150" y="5760"/>
                </a:lnTo>
                <a:lnTo>
                  <a:pt x="41575" y="7173"/>
                </a:lnTo>
                <a:lnTo>
                  <a:pt x="31885" y="14519"/>
                </a:lnTo>
                <a:lnTo>
                  <a:pt x="22067" y="24002"/>
                </a:lnTo>
                <a:lnTo>
                  <a:pt x="22067" y="4800"/>
                </a:lnTo>
                <a:lnTo>
                  <a:pt x="21122" y="3840"/>
                </a:lnTo>
                <a:lnTo>
                  <a:pt x="20162" y="2880"/>
                </a:lnTo>
                <a:lnTo>
                  <a:pt x="16322" y="2880"/>
                </a:lnTo>
                <a:lnTo>
                  <a:pt x="15361" y="1920"/>
                </a:lnTo>
                <a:lnTo>
                  <a:pt x="7680" y="1920"/>
                </a:lnTo>
                <a:lnTo>
                  <a:pt x="5760" y="288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3840"/>
                </a:lnTo>
                <a:lnTo>
                  <a:pt x="960" y="5760"/>
                </a:lnTo>
                <a:lnTo>
                  <a:pt x="0" y="5760"/>
                </a:lnTo>
                <a:lnTo>
                  <a:pt x="0" y="139202"/>
                </a:lnTo>
                <a:lnTo>
                  <a:pt x="960" y="140147"/>
                </a:lnTo>
                <a:lnTo>
                  <a:pt x="960" y="141107"/>
                </a:lnTo>
                <a:lnTo>
                  <a:pt x="1920" y="142067"/>
                </a:lnTo>
                <a:lnTo>
                  <a:pt x="3840" y="142067"/>
                </a:lnTo>
                <a:lnTo>
                  <a:pt x="4800" y="143027"/>
                </a:lnTo>
                <a:lnTo>
                  <a:pt x="20162" y="143027"/>
                </a:lnTo>
                <a:lnTo>
                  <a:pt x="21122" y="142067"/>
                </a:lnTo>
                <a:lnTo>
                  <a:pt x="23042" y="142067"/>
                </a:lnTo>
                <a:lnTo>
                  <a:pt x="24002" y="141107"/>
                </a:lnTo>
                <a:lnTo>
                  <a:pt x="24963" y="140147"/>
                </a:lnTo>
                <a:lnTo>
                  <a:pt x="24963" y="46070"/>
                </a:lnTo>
                <a:lnTo>
                  <a:pt x="25265" y="45724"/>
                </a:lnTo>
                <a:lnTo>
                  <a:pt x="34571" y="35368"/>
                </a:lnTo>
                <a:lnTo>
                  <a:pt x="43190" y="27828"/>
                </a:lnTo>
                <a:lnTo>
                  <a:pt x="48950" y="23042"/>
                </a:lnTo>
                <a:lnTo>
                  <a:pt x="54711" y="21107"/>
                </a:lnTo>
                <a:lnTo>
                  <a:pt x="64312" y="21107"/>
                </a:lnTo>
                <a:lnTo>
                  <a:pt x="68153" y="22067"/>
                </a:lnTo>
                <a:lnTo>
                  <a:pt x="71993" y="24002"/>
                </a:lnTo>
                <a:lnTo>
                  <a:pt x="74874" y="25923"/>
                </a:lnTo>
                <a:lnTo>
                  <a:pt x="77754" y="27828"/>
                </a:lnTo>
                <a:lnTo>
                  <a:pt x="79674" y="31668"/>
                </a:lnTo>
                <a:lnTo>
                  <a:pt x="82555" y="34564"/>
                </a:lnTo>
                <a:lnTo>
                  <a:pt x="83515" y="38389"/>
                </a:lnTo>
                <a:lnTo>
                  <a:pt x="84475" y="43190"/>
                </a:lnTo>
                <a:lnTo>
                  <a:pt x="86395" y="47990"/>
                </a:lnTo>
                <a:lnTo>
                  <a:pt x="86395" y="141107"/>
                </a:lnTo>
                <a:lnTo>
                  <a:pt x="87355" y="141107"/>
                </a:lnTo>
                <a:lnTo>
                  <a:pt x="88315" y="142067"/>
                </a:lnTo>
                <a:lnTo>
                  <a:pt x="90236" y="142067"/>
                </a:lnTo>
                <a:lnTo>
                  <a:pt x="91196" y="143027"/>
                </a:lnTo>
                <a:lnTo>
                  <a:pt x="105597" y="143027"/>
                </a:lnTo>
                <a:lnTo>
                  <a:pt x="107518" y="142067"/>
                </a:lnTo>
                <a:lnTo>
                  <a:pt x="109438" y="142067"/>
                </a:lnTo>
                <a:lnTo>
                  <a:pt x="109438" y="141107"/>
                </a:lnTo>
                <a:lnTo>
                  <a:pt x="110398" y="141107"/>
                </a:lnTo>
                <a:lnTo>
                  <a:pt x="110398" y="46070"/>
                </a:lnTo>
                <a:lnTo>
                  <a:pt x="111225" y="45130"/>
                </a:lnTo>
                <a:lnTo>
                  <a:pt x="120751" y="35127"/>
                </a:lnTo>
                <a:lnTo>
                  <a:pt x="129600" y="27828"/>
                </a:lnTo>
                <a:lnTo>
                  <a:pt x="135346" y="23042"/>
                </a:lnTo>
                <a:lnTo>
                  <a:pt x="140162" y="21107"/>
                </a:lnTo>
                <a:lnTo>
                  <a:pt x="150708" y="21107"/>
                </a:lnTo>
                <a:lnTo>
                  <a:pt x="154548" y="22067"/>
                </a:lnTo>
                <a:lnTo>
                  <a:pt x="157429" y="24002"/>
                </a:lnTo>
                <a:lnTo>
                  <a:pt x="161269" y="25923"/>
                </a:lnTo>
                <a:lnTo>
                  <a:pt x="164150" y="27828"/>
                </a:lnTo>
                <a:lnTo>
                  <a:pt x="166070" y="31668"/>
                </a:lnTo>
                <a:lnTo>
                  <a:pt x="167990" y="34564"/>
                </a:lnTo>
                <a:lnTo>
                  <a:pt x="169910" y="38389"/>
                </a:lnTo>
                <a:lnTo>
                  <a:pt x="170870" y="43190"/>
                </a:lnTo>
                <a:lnTo>
                  <a:pt x="171830" y="47990"/>
                </a:lnTo>
                <a:lnTo>
                  <a:pt x="171830" y="139202"/>
                </a:lnTo>
                <a:lnTo>
                  <a:pt x="172791" y="140147"/>
                </a:lnTo>
                <a:lnTo>
                  <a:pt x="172791" y="141107"/>
                </a:lnTo>
                <a:lnTo>
                  <a:pt x="173751" y="141107"/>
                </a:lnTo>
                <a:lnTo>
                  <a:pt x="173751" y="142067"/>
                </a:lnTo>
                <a:lnTo>
                  <a:pt x="175671" y="142067"/>
                </a:lnTo>
                <a:lnTo>
                  <a:pt x="177591" y="143027"/>
                </a:lnTo>
                <a:lnTo>
                  <a:pt x="191993" y="143027"/>
                </a:lnTo>
                <a:lnTo>
                  <a:pt x="192953" y="142067"/>
                </a:lnTo>
                <a:lnTo>
                  <a:pt x="194873" y="142067"/>
                </a:lnTo>
                <a:lnTo>
                  <a:pt x="195834" y="141107"/>
                </a:lnTo>
                <a:lnTo>
                  <a:pt x="196794" y="140147"/>
                </a:lnTo>
                <a:lnTo>
                  <a:pt x="196794" y="47990"/>
                </a:lnTo>
                <a:lnTo>
                  <a:pt x="195834" y="40309"/>
                </a:lnTo>
                <a:lnTo>
                  <a:pt x="193913" y="34564"/>
                </a:lnTo>
                <a:lnTo>
                  <a:pt x="192953" y="26883"/>
                </a:lnTo>
                <a:lnTo>
                  <a:pt x="190073" y="211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2" name="object 452"/>
          <p:cNvSpPr/>
          <p:nvPr/>
        </p:nvSpPr>
        <p:spPr>
          <a:xfrm>
            <a:off x="5524865" y="617997"/>
            <a:ext cx="16322" cy="54711"/>
          </a:xfrm>
          <a:custGeom>
            <a:avLst/>
            <a:gdLst/>
            <a:ahLst/>
            <a:cxnLst/>
            <a:rect l="l" t="t" r="r" b="b"/>
            <a:pathLst>
              <a:path w="16322" h="54711">
                <a:moveTo>
                  <a:pt x="3840" y="44150"/>
                </a:moveTo>
                <a:lnTo>
                  <a:pt x="5760" y="39349"/>
                </a:lnTo>
                <a:lnTo>
                  <a:pt x="7680" y="34549"/>
                </a:lnTo>
                <a:lnTo>
                  <a:pt x="9601" y="29763"/>
                </a:lnTo>
                <a:lnTo>
                  <a:pt x="13441" y="26868"/>
                </a:lnTo>
                <a:lnTo>
                  <a:pt x="16322" y="23027"/>
                </a:lnTo>
                <a:lnTo>
                  <a:pt x="14401" y="0"/>
                </a:lnTo>
                <a:lnTo>
                  <a:pt x="6720" y="3840"/>
                </a:lnTo>
                <a:lnTo>
                  <a:pt x="0" y="8641"/>
                </a:lnTo>
                <a:lnTo>
                  <a:pt x="2880" y="54711"/>
                </a:lnTo>
                <a:lnTo>
                  <a:pt x="3840" y="49911"/>
                </a:lnTo>
                <a:lnTo>
                  <a:pt x="3840" y="441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3" name="object 453"/>
          <p:cNvSpPr/>
          <p:nvPr/>
        </p:nvSpPr>
        <p:spPr>
          <a:xfrm>
            <a:off x="5502783" y="613196"/>
            <a:ext cx="120959" cy="144947"/>
          </a:xfrm>
          <a:custGeom>
            <a:avLst/>
            <a:gdLst/>
            <a:ahLst/>
            <a:cxnLst/>
            <a:rect l="l" t="t" r="r" b="b"/>
            <a:pathLst>
              <a:path w="120959" h="144947">
                <a:moveTo>
                  <a:pt x="34564" y="112303"/>
                </a:moveTo>
                <a:lnTo>
                  <a:pt x="31683" y="108478"/>
                </a:lnTo>
                <a:lnTo>
                  <a:pt x="28803" y="103677"/>
                </a:lnTo>
                <a:lnTo>
                  <a:pt x="27843" y="96956"/>
                </a:lnTo>
                <a:lnTo>
                  <a:pt x="25923" y="91196"/>
                </a:lnTo>
                <a:lnTo>
                  <a:pt x="24963" y="84475"/>
                </a:lnTo>
                <a:lnTo>
                  <a:pt x="24963" y="77754"/>
                </a:lnTo>
                <a:lnTo>
                  <a:pt x="114239" y="77754"/>
                </a:lnTo>
                <a:lnTo>
                  <a:pt x="117119" y="76794"/>
                </a:lnTo>
                <a:lnTo>
                  <a:pt x="118079" y="74874"/>
                </a:lnTo>
                <a:lnTo>
                  <a:pt x="120959" y="72953"/>
                </a:lnTo>
                <a:lnTo>
                  <a:pt x="120959" y="53751"/>
                </a:lnTo>
                <a:lnTo>
                  <a:pt x="119999" y="46070"/>
                </a:lnTo>
                <a:lnTo>
                  <a:pt x="118079" y="38389"/>
                </a:lnTo>
                <a:lnTo>
                  <a:pt x="116159" y="30723"/>
                </a:lnTo>
                <a:lnTo>
                  <a:pt x="112318" y="24002"/>
                </a:lnTo>
                <a:lnTo>
                  <a:pt x="107518" y="18227"/>
                </a:lnTo>
                <a:lnTo>
                  <a:pt x="102717" y="12481"/>
                </a:lnTo>
                <a:lnTo>
                  <a:pt x="96972" y="8641"/>
                </a:lnTo>
                <a:lnTo>
                  <a:pt x="89291" y="4800"/>
                </a:lnTo>
                <a:lnTo>
                  <a:pt x="77293" y="1229"/>
                </a:lnTo>
                <a:lnTo>
                  <a:pt x="63367" y="0"/>
                </a:lnTo>
                <a:lnTo>
                  <a:pt x="61355" y="27"/>
                </a:lnTo>
                <a:lnTo>
                  <a:pt x="48253" y="1501"/>
                </a:lnTo>
                <a:lnTo>
                  <a:pt x="36484" y="4800"/>
                </a:lnTo>
                <a:lnTo>
                  <a:pt x="38404" y="27828"/>
                </a:lnTo>
                <a:lnTo>
                  <a:pt x="42245" y="24947"/>
                </a:lnTo>
                <a:lnTo>
                  <a:pt x="46085" y="22067"/>
                </a:lnTo>
                <a:lnTo>
                  <a:pt x="50886" y="20162"/>
                </a:lnTo>
                <a:lnTo>
                  <a:pt x="56647" y="19202"/>
                </a:lnTo>
                <a:lnTo>
                  <a:pt x="62407" y="19202"/>
                </a:lnTo>
                <a:lnTo>
                  <a:pt x="65534" y="19300"/>
                </a:lnTo>
                <a:lnTo>
                  <a:pt x="78711" y="22484"/>
                </a:lnTo>
                <a:lnTo>
                  <a:pt x="88331" y="29763"/>
                </a:lnTo>
                <a:lnTo>
                  <a:pt x="91157" y="34104"/>
                </a:lnTo>
                <a:lnTo>
                  <a:pt x="95515" y="45552"/>
                </a:lnTo>
                <a:lnTo>
                  <a:pt x="96972" y="59512"/>
                </a:lnTo>
                <a:lnTo>
                  <a:pt x="24963" y="59512"/>
                </a:lnTo>
                <a:lnTo>
                  <a:pt x="22082" y="13441"/>
                </a:lnTo>
                <a:lnTo>
                  <a:pt x="16322" y="20162"/>
                </a:lnTo>
                <a:lnTo>
                  <a:pt x="9165" y="30591"/>
                </a:lnTo>
                <a:lnTo>
                  <a:pt x="3840" y="43190"/>
                </a:lnTo>
                <a:lnTo>
                  <a:pt x="2645" y="47301"/>
                </a:lnTo>
                <a:lnTo>
                  <a:pt x="588" y="59691"/>
                </a:lnTo>
                <a:lnTo>
                  <a:pt x="0" y="72953"/>
                </a:lnTo>
                <a:lnTo>
                  <a:pt x="128" y="80358"/>
                </a:lnTo>
                <a:lnTo>
                  <a:pt x="1253" y="93410"/>
                </a:lnTo>
                <a:lnTo>
                  <a:pt x="3840" y="104637"/>
                </a:lnTo>
                <a:lnTo>
                  <a:pt x="6720" y="114239"/>
                </a:lnTo>
                <a:lnTo>
                  <a:pt x="10561" y="120959"/>
                </a:lnTo>
                <a:lnTo>
                  <a:pt x="16322" y="126705"/>
                </a:lnTo>
                <a:lnTo>
                  <a:pt x="16433" y="126835"/>
                </a:lnTo>
                <a:lnTo>
                  <a:pt x="25870" y="135030"/>
                </a:lnTo>
                <a:lnTo>
                  <a:pt x="37444" y="141107"/>
                </a:lnTo>
                <a:lnTo>
                  <a:pt x="40437" y="142105"/>
                </a:lnTo>
                <a:lnTo>
                  <a:pt x="52242" y="144317"/>
                </a:lnTo>
                <a:lnTo>
                  <a:pt x="66248" y="144947"/>
                </a:lnTo>
                <a:lnTo>
                  <a:pt x="77769" y="144947"/>
                </a:lnTo>
                <a:lnTo>
                  <a:pt x="83515" y="143987"/>
                </a:lnTo>
                <a:lnTo>
                  <a:pt x="89291" y="143027"/>
                </a:lnTo>
                <a:lnTo>
                  <a:pt x="94076" y="142067"/>
                </a:lnTo>
                <a:lnTo>
                  <a:pt x="97917" y="141107"/>
                </a:lnTo>
                <a:lnTo>
                  <a:pt x="102717" y="139202"/>
                </a:lnTo>
                <a:lnTo>
                  <a:pt x="105597" y="138226"/>
                </a:lnTo>
                <a:lnTo>
                  <a:pt x="108478" y="137266"/>
                </a:lnTo>
                <a:lnTo>
                  <a:pt x="111358" y="135361"/>
                </a:lnTo>
                <a:lnTo>
                  <a:pt x="112318" y="135361"/>
                </a:lnTo>
                <a:lnTo>
                  <a:pt x="113278" y="134386"/>
                </a:lnTo>
                <a:lnTo>
                  <a:pt x="113278" y="133426"/>
                </a:lnTo>
                <a:lnTo>
                  <a:pt x="114239" y="133426"/>
                </a:lnTo>
                <a:lnTo>
                  <a:pt x="114239" y="132481"/>
                </a:lnTo>
                <a:lnTo>
                  <a:pt x="115199" y="132481"/>
                </a:lnTo>
                <a:lnTo>
                  <a:pt x="115199" y="128640"/>
                </a:lnTo>
                <a:lnTo>
                  <a:pt x="116159" y="127680"/>
                </a:lnTo>
                <a:lnTo>
                  <a:pt x="116159" y="122864"/>
                </a:lnTo>
                <a:lnTo>
                  <a:pt x="115199" y="121920"/>
                </a:lnTo>
                <a:lnTo>
                  <a:pt x="115199" y="118079"/>
                </a:lnTo>
                <a:lnTo>
                  <a:pt x="114239" y="117119"/>
                </a:lnTo>
                <a:lnTo>
                  <a:pt x="114239" y="116144"/>
                </a:lnTo>
                <a:lnTo>
                  <a:pt x="113278" y="116144"/>
                </a:lnTo>
                <a:lnTo>
                  <a:pt x="112318" y="115199"/>
                </a:lnTo>
                <a:lnTo>
                  <a:pt x="110398" y="115199"/>
                </a:lnTo>
                <a:lnTo>
                  <a:pt x="108478" y="116144"/>
                </a:lnTo>
                <a:lnTo>
                  <a:pt x="106558" y="117119"/>
                </a:lnTo>
                <a:lnTo>
                  <a:pt x="104637" y="118079"/>
                </a:lnTo>
                <a:lnTo>
                  <a:pt x="100797" y="119024"/>
                </a:lnTo>
                <a:lnTo>
                  <a:pt x="97917" y="120959"/>
                </a:lnTo>
                <a:lnTo>
                  <a:pt x="94076" y="121920"/>
                </a:lnTo>
                <a:lnTo>
                  <a:pt x="90236" y="122864"/>
                </a:lnTo>
                <a:lnTo>
                  <a:pt x="85450" y="123840"/>
                </a:lnTo>
                <a:lnTo>
                  <a:pt x="79689" y="124800"/>
                </a:lnTo>
                <a:lnTo>
                  <a:pt x="74889" y="125745"/>
                </a:lnTo>
                <a:lnTo>
                  <a:pt x="60487" y="125745"/>
                </a:lnTo>
                <a:lnTo>
                  <a:pt x="53766" y="124800"/>
                </a:lnTo>
                <a:lnTo>
                  <a:pt x="48006" y="121920"/>
                </a:lnTo>
                <a:lnTo>
                  <a:pt x="42245" y="119984"/>
                </a:lnTo>
                <a:lnTo>
                  <a:pt x="38404" y="116144"/>
                </a:lnTo>
                <a:lnTo>
                  <a:pt x="34564" y="1123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4" name="object 454"/>
          <p:cNvSpPr/>
          <p:nvPr/>
        </p:nvSpPr>
        <p:spPr>
          <a:xfrm>
            <a:off x="5661187" y="613196"/>
            <a:ext cx="113278" cy="143027"/>
          </a:xfrm>
          <a:custGeom>
            <a:avLst/>
            <a:gdLst/>
            <a:ahLst/>
            <a:cxnLst/>
            <a:rect l="l" t="t" r="r" b="b"/>
            <a:pathLst>
              <a:path w="113278" h="143027">
                <a:moveTo>
                  <a:pt x="22082" y="24002"/>
                </a:moveTo>
                <a:lnTo>
                  <a:pt x="22082" y="5760"/>
                </a:lnTo>
                <a:lnTo>
                  <a:pt x="21122" y="4800"/>
                </a:lnTo>
                <a:lnTo>
                  <a:pt x="21122" y="3840"/>
                </a:lnTo>
                <a:lnTo>
                  <a:pt x="20162" y="3840"/>
                </a:lnTo>
                <a:lnTo>
                  <a:pt x="19202" y="2880"/>
                </a:lnTo>
                <a:lnTo>
                  <a:pt x="16306" y="2880"/>
                </a:lnTo>
                <a:lnTo>
                  <a:pt x="14401" y="1920"/>
                </a:lnTo>
                <a:lnTo>
                  <a:pt x="6720" y="1920"/>
                </a:lnTo>
                <a:lnTo>
                  <a:pt x="576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41107"/>
                </a:lnTo>
                <a:lnTo>
                  <a:pt x="960" y="141107"/>
                </a:lnTo>
                <a:lnTo>
                  <a:pt x="960" y="142067"/>
                </a:lnTo>
                <a:lnTo>
                  <a:pt x="2880" y="142067"/>
                </a:lnTo>
                <a:lnTo>
                  <a:pt x="4800" y="143027"/>
                </a:lnTo>
                <a:lnTo>
                  <a:pt x="19202" y="143027"/>
                </a:lnTo>
                <a:lnTo>
                  <a:pt x="21122" y="142067"/>
                </a:lnTo>
                <a:lnTo>
                  <a:pt x="22082" y="142067"/>
                </a:lnTo>
                <a:lnTo>
                  <a:pt x="23027" y="141107"/>
                </a:lnTo>
                <a:lnTo>
                  <a:pt x="24003" y="140147"/>
                </a:lnTo>
                <a:lnTo>
                  <a:pt x="24003" y="46070"/>
                </a:lnTo>
                <a:lnTo>
                  <a:pt x="24827" y="45130"/>
                </a:lnTo>
                <a:lnTo>
                  <a:pt x="34350" y="35127"/>
                </a:lnTo>
                <a:lnTo>
                  <a:pt x="43205" y="27828"/>
                </a:lnTo>
                <a:lnTo>
                  <a:pt x="48950" y="23042"/>
                </a:lnTo>
                <a:lnTo>
                  <a:pt x="55671" y="21107"/>
                </a:lnTo>
                <a:lnTo>
                  <a:pt x="66233" y="21107"/>
                </a:lnTo>
                <a:lnTo>
                  <a:pt x="70073" y="22067"/>
                </a:lnTo>
                <a:lnTo>
                  <a:pt x="73913" y="24002"/>
                </a:lnTo>
                <a:lnTo>
                  <a:pt x="77754" y="25923"/>
                </a:lnTo>
                <a:lnTo>
                  <a:pt x="80634" y="27828"/>
                </a:lnTo>
                <a:lnTo>
                  <a:pt x="82555" y="31668"/>
                </a:lnTo>
                <a:lnTo>
                  <a:pt x="84475" y="34564"/>
                </a:lnTo>
                <a:lnTo>
                  <a:pt x="86395" y="38389"/>
                </a:lnTo>
                <a:lnTo>
                  <a:pt x="87355" y="43190"/>
                </a:lnTo>
                <a:lnTo>
                  <a:pt x="89275" y="47990"/>
                </a:lnTo>
                <a:lnTo>
                  <a:pt x="89275" y="139202"/>
                </a:lnTo>
                <a:lnTo>
                  <a:pt x="90236" y="140147"/>
                </a:lnTo>
                <a:lnTo>
                  <a:pt x="90236" y="141107"/>
                </a:lnTo>
                <a:lnTo>
                  <a:pt x="91196" y="142067"/>
                </a:lnTo>
                <a:lnTo>
                  <a:pt x="93116" y="142067"/>
                </a:lnTo>
                <a:lnTo>
                  <a:pt x="94076" y="143027"/>
                </a:lnTo>
                <a:lnTo>
                  <a:pt x="109438" y="143027"/>
                </a:lnTo>
                <a:lnTo>
                  <a:pt x="110398" y="142067"/>
                </a:lnTo>
                <a:lnTo>
                  <a:pt x="112318" y="142067"/>
                </a:lnTo>
                <a:lnTo>
                  <a:pt x="113278" y="141107"/>
                </a:lnTo>
                <a:lnTo>
                  <a:pt x="113278" y="40309"/>
                </a:lnTo>
                <a:lnTo>
                  <a:pt x="111358" y="34564"/>
                </a:lnTo>
                <a:lnTo>
                  <a:pt x="109438" y="26883"/>
                </a:lnTo>
                <a:lnTo>
                  <a:pt x="106558" y="21107"/>
                </a:lnTo>
                <a:lnTo>
                  <a:pt x="103677" y="16322"/>
                </a:lnTo>
                <a:lnTo>
                  <a:pt x="99837" y="11521"/>
                </a:lnTo>
                <a:lnTo>
                  <a:pt x="95036" y="7680"/>
                </a:lnTo>
                <a:lnTo>
                  <a:pt x="88315" y="4800"/>
                </a:lnTo>
                <a:lnTo>
                  <a:pt x="82555" y="1920"/>
                </a:lnTo>
                <a:lnTo>
                  <a:pt x="74874" y="0"/>
                </a:lnTo>
                <a:lnTo>
                  <a:pt x="58552" y="0"/>
                </a:lnTo>
                <a:lnTo>
                  <a:pt x="50871" y="1920"/>
                </a:lnTo>
                <a:lnTo>
                  <a:pt x="44150" y="5760"/>
                </a:lnTo>
                <a:lnTo>
                  <a:pt x="41555" y="7168"/>
                </a:lnTo>
                <a:lnTo>
                  <a:pt x="31507" y="14516"/>
                </a:lnTo>
                <a:lnTo>
                  <a:pt x="22082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5" name="object 455"/>
          <p:cNvSpPr/>
          <p:nvPr/>
        </p:nvSpPr>
        <p:spPr>
          <a:xfrm>
            <a:off x="5798469" y="579592"/>
            <a:ext cx="86395" cy="178551"/>
          </a:xfrm>
          <a:custGeom>
            <a:avLst/>
            <a:gdLst/>
            <a:ahLst/>
            <a:cxnLst/>
            <a:rect l="l" t="t" r="r" b="b"/>
            <a:pathLst>
              <a:path w="86395" h="178551">
                <a:moveTo>
                  <a:pt x="86395" y="40325"/>
                </a:moveTo>
                <a:lnTo>
                  <a:pt x="85420" y="39364"/>
                </a:lnTo>
                <a:lnTo>
                  <a:pt x="85420" y="38404"/>
                </a:lnTo>
                <a:lnTo>
                  <a:pt x="84475" y="37444"/>
                </a:lnTo>
                <a:lnTo>
                  <a:pt x="83515" y="37444"/>
                </a:lnTo>
                <a:lnTo>
                  <a:pt x="83515" y="36484"/>
                </a:lnTo>
                <a:lnTo>
                  <a:pt x="47990" y="36484"/>
                </a:lnTo>
                <a:lnTo>
                  <a:pt x="47990" y="3840"/>
                </a:lnTo>
                <a:lnTo>
                  <a:pt x="47030" y="3840"/>
                </a:lnTo>
                <a:lnTo>
                  <a:pt x="47030" y="2880"/>
                </a:lnTo>
                <a:lnTo>
                  <a:pt x="46070" y="1920"/>
                </a:lnTo>
                <a:lnTo>
                  <a:pt x="45110" y="1920"/>
                </a:lnTo>
                <a:lnTo>
                  <a:pt x="44150" y="960"/>
                </a:lnTo>
                <a:lnTo>
                  <a:pt x="41269" y="960"/>
                </a:lnTo>
                <a:lnTo>
                  <a:pt x="40309" y="0"/>
                </a:lnTo>
                <a:lnTo>
                  <a:pt x="33588" y="0"/>
                </a:lnTo>
                <a:lnTo>
                  <a:pt x="30708" y="960"/>
                </a:lnTo>
                <a:lnTo>
                  <a:pt x="26868" y="960"/>
                </a:lnTo>
                <a:lnTo>
                  <a:pt x="25908" y="1920"/>
                </a:lnTo>
                <a:lnTo>
                  <a:pt x="24947" y="1920"/>
                </a:lnTo>
                <a:lnTo>
                  <a:pt x="23987" y="2880"/>
                </a:lnTo>
                <a:lnTo>
                  <a:pt x="23987" y="3840"/>
                </a:lnTo>
                <a:lnTo>
                  <a:pt x="23027" y="4800"/>
                </a:lnTo>
                <a:lnTo>
                  <a:pt x="23027" y="36484"/>
                </a:lnTo>
                <a:lnTo>
                  <a:pt x="3840" y="36484"/>
                </a:lnTo>
                <a:lnTo>
                  <a:pt x="2865" y="37444"/>
                </a:lnTo>
                <a:lnTo>
                  <a:pt x="1905" y="37444"/>
                </a:lnTo>
                <a:lnTo>
                  <a:pt x="944" y="38404"/>
                </a:lnTo>
                <a:lnTo>
                  <a:pt x="944" y="40325"/>
                </a:lnTo>
                <a:lnTo>
                  <a:pt x="0" y="42245"/>
                </a:lnTo>
                <a:lnTo>
                  <a:pt x="0" y="49926"/>
                </a:lnTo>
                <a:lnTo>
                  <a:pt x="944" y="52806"/>
                </a:lnTo>
                <a:lnTo>
                  <a:pt x="944" y="53766"/>
                </a:lnTo>
                <a:lnTo>
                  <a:pt x="1905" y="55671"/>
                </a:lnTo>
                <a:lnTo>
                  <a:pt x="3840" y="56647"/>
                </a:lnTo>
                <a:lnTo>
                  <a:pt x="23027" y="56647"/>
                </a:lnTo>
                <a:lnTo>
                  <a:pt x="23027" y="141122"/>
                </a:lnTo>
                <a:lnTo>
                  <a:pt x="23987" y="147843"/>
                </a:lnTo>
                <a:lnTo>
                  <a:pt x="25908" y="153588"/>
                </a:lnTo>
                <a:lnTo>
                  <a:pt x="26868" y="159349"/>
                </a:lnTo>
                <a:lnTo>
                  <a:pt x="29748" y="164150"/>
                </a:lnTo>
                <a:lnTo>
                  <a:pt x="32628" y="167990"/>
                </a:lnTo>
                <a:lnTo>
                  <a:pt x="35509" y="170870"/>
                </a:lnTo>
                <a:lnTo>
                  <a:pt x="39349" y="173751"/>
                </a:lnTo>
                <a:lnTo>
                  <a:pt x="44150" y="175671"/>
                </a:lnTo>
                <a:lnTo>
                  <a:pt x="49911" y="177591"/>
                </a:lnTo>
                <a:lnTo>
                  <a:pt x="55671" y="178551"/>
                </a:lnTo>
                <a:lnTo>
                  <a:pt x="66233" y="178551"/>
                </a:lnTo>
                <a:lnTo>
                  <a:pt x="69113" y="177591"/>
                </a:lnTo>
                <a:lnTo>
                  <a:pt x="72953" y="177591"/>
                </a:lnTo>
                <a:lnTo>
                  <a:pt x="74858" y="176631"/>
                </a:lnTo>
                <a:lnTo>
                  <a:pt x="76794" y="176631"/>
                </a:lnTo>
                <a:lnTo>
                  <a:pt x="78714" y="175671"/>
                </a:lnTo>
                <a:lnTo>
                  <a:pt x="80634" y="175671"/>
                </a:lnTo>
                <a:lnTo>
                  <a:pt x="82555" y="174711"/>
                </a:lnTo>
                <a:lnTo>
                  <a:pt x="83515" y="173751"/>
                </a:lnTo>
                <a:lnTo>
                  <a:pt x="84475" y="172806"/>
                </a:lnTo>
                <a:lnTo>
                  <a:pt x="85420" y="171830"/>
                </a:lnTo>
                <a:lnTo>
                  <a:pt x="85420" y="170870"/>
                </a:lnTo>
                <a:lnTo>
                  <a:pt x="86395" y="168965"/>
                </a:lnTo>
                <a:lnTo>
                  <a:pt x="86395" y="157444"/>
                </a:lnTo>
                <a:lnTo>
                  <a:pt x="85420" y="156469"/>
                </a:lnTo>
                <a:lnTo>
                  <a:pt x="85420" y="154564"/>
                </a:lnTo>
                <a:lnTo>
                  <a:pt x="84475" y="154564"/>
                </a:lnTo>
                <a:lnTo>
                  <a:pt x="84475" y="153588"/>
                </a:lnTo>
                <a:lnTo>
                  <a:pt x="81579" y="153588"/>
                </a:lnTo>
                <a:lnTo>
                  <a:pt x="80634" y="154564"/>
                </a:lnTo>
                <a:lnTo>
                  <a:pt x="79674" y="154564"/>
                </a:lnTo>
                <a:lnTo>
                  <a:pt x="78714" y="155524"/>
                </a:lnTo>
                <a:lnTo>
                  <a:pt x="76794" y="155524"/>
                </a:lnTo>
                <a:lnTo>
                  <a:pt x="75834" y="156469"/>
                </a:lnTo>
                <a:lnTo>
                  <a:pt x="73913" y="156469"/>
                </a:lnTo>
                <a:lnTo>
                  <a:pt x="71993" y="157444"/>
                </a:lnTo>
                <a:lnTo>
                  <a:pt x="59512" y="157444"/>
                </a:lnTo>
                <a:lnTo>
                  <a:pt x="54711" y="155524"/>
                </a:lnTo>
                <a:lnTo>
                  <a:pt x="51831" y="150723"/>
                </a:lnTo>
                <a:lnTo>
                  <a:pt x="48950" y="145907"/>
                </a:lnTo>
                <a:lnTo>
                  <a:pt x="47990" y="139202"/>
                </a:lnTo>
                <a:lnTo>
                  <a:pt x="47990" y="56647"/>
                </a:lnTo>
                <a:lnTo>
                  <a:pt x="83515" y="56647"/>
                </a:lnTo>
                <a:lnTo>
                  <a:pt x="84475" y="55671"/>
                </a:lnTo>
                <a:lnTo>
                  <a:pt x="85420" y="53766"/>
                </a:lnTo>
                <a:lnTo>
                  <a:pt x="86395" y="52806"/>
                </a:lnTo>
                <a:lnTo>
                  <a:pt x="86395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6" name="object 456"/>
          <p:cNvSpPr/>
          <p:nvPr/>
        </p:nvSpPr>
        <p:spPr>
          <a:xfrm>
            <a:off x="6003889" y="712073"/>
            <a:ext cx="7680" cy="41269"/>
          </a:xfrm>
          <a:custGeom>
            <a:avLst/>
            <a:gdLst/>
            <a:ahLst/>
            <a:cxnLst/>
            <a:rect l="l" t="t" r="r" b="b"/>
            <a:pathLst>
              <a:path w="7680" h="41269">
                <a:moveTo>
                  <a:pt x="7680" y="41269"/>
                </a:moveTo>
                <a:lnTo>
                  <a:pt x="5760" y="10561"/>
                </a:lnTo>
                <a:lnTo>
                  <a:pt x="2880" y="5760"/>
                </a:lnTo>
                <a:lnTo>
                  <a:pt x="0" y="0"/>
                </a:lnTo>
                <a:lnTo>
                  <a:pt x="0" y="38389"/>
                </a:lnTo>
                <a:lnTo>
                  <a:pt x="7680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7" name="object 457"/>
          <p:cNvSpPr/>
          <p:nvPr/>
        </p:nvSpPr>
        <p:spPr>
          <a:xfrm>
            <a:off x="5975085" y="613196"/>
            <a:ext cx="132481" cy="144947"/>
          </a:xfrm>
          <a:custGeom>
            <a:avLst/>
            <a:gdLst/>
            <a:ahLst/>
            <a:cxnLst/>
            <a:rect l="l" t="t" r="r" b="b"/>
            <a:pathLst>
              <a:path w="132481" h="144947">
                <a:moveTo>
                  <a:pt x="51846" y="122864"/>
                </a:moveTo>
                <a:lnTo>
                  <a:pt x="47045" y="120959"/>
                </a:lnTo>
                <a:lnTo>
                  <a:pt x="41285" y="118079"/>
                </a:lnTo>
                <a:lnTo>
                  <a:pt x="37444" y="114239"/>
                </a:lnTo>
                <a:lnTo>
                  <a:pt x="34564" y="109438"/>
                </a:lnTo>
                <a:lnTo>
                  <a:pt x="36484" y="140147"/>
                </a:lnTo>
                <a:lnTo>
                  <a:pt x="39865" y="141504"/>
                </a:lnTo>
                <a:lnTo>
                  <a:pt x="51653" y="144244"/>
                </a:lnTo>
                <a:lnTo>
                  <a:pt x="65288" y="144947"/>
                </a:lnTo>
                <a:lnTo>
                  <a:pt x="69391" y="144852"/>
                </a:lnTo>
                <a:lnTo>
                  <a:pt x="82663" y="143282"/>
                </a:lnTo>
                <a:lnTo>
                  <a:pt x="94076" y="140147"/>
                </a:lnTo>
                <a:lnTo>
                  <a:pt x="106381" y="132972"/>
                </a:lnTo>
                <a:lnTo>
                  <a:pt x="115199" y="124800"/>
                </a:lnTo>
                <a:lnTo>
                  <a:pt x="123523" y="112961"/>
                </a:lnTo>
                <a:lnTo>
                  <a:pt x="128640" y="100797"/>
                </a:lnTo>
                <a:lnTo>
                  <a:pt x="129835" y="96685"/>
                </a:lnTo>
                <a:lnTo>
                  <a:pt x="131892" y="84296"/>
                </a:lnTo>
                <a:lnTo>
                  <a:pt x="132481" y="71033"/>
                </a:lnTo>
                <a:lnTo>
                  <a:pt x="132410" y="66186"/>
                </a:lnTo>
                <a:lnTo>
                  <a:pt x="131339" y="53135"/>
                </a:lnTo>
                <a:lnTo>
                  <a:pt x="128640" y="41285"/>
                </a:lnTo>
                <a:lnTo>
                  <a:pt x="125760" y="32628"/>
                </a:lnTo>
                <a:lnTo>
                  <a:pt x="121919" y="24947"/>
                </a:lnTo>
                <a:lnTo>
                  <a:pt x="116159" y="19202"/>
                </a:lnTo>
                <a:lnTo>
                  <a:pt x="111358" y="12481"/>
                </a:lnTo>
                <a:lnTo>
                  <a:pt x="104637" y="7680"/>
                </a:lnTo>
                <a:lnTo>
                  <a:pt x="96011" y="4800"/>
                </a:lnTo>
                <a:lnTo>
                  <a:pt x="93626" y="3958"/>
                </a:lnTo>
                <a:lnTo>
                  <a:pt x="81740" y="1076"/>
                </a:lnTo>
                <a:lnTo>
                  <a:pt x="68168" y="0"/>
                </a:lnTo>
                <a:lnTo>
                  <a:pt x="62710" y="151"/>
                </a:lnTo>
                <a:lnTo>
                  <a:pt x="49840" y="1945"/>
                </a:lnTo>
                <a:lnTo>
                  <a:pt x="38404" y="5760"/>
                </a:lnTo>
                <a:lnTo>
                  <a:pt x="26486" y="12559"/>
                </a:lnTo>
                <a:lnTo>
                  <a:pt x="17282" y="21107"/>
                </a:lnTo>
                <a:lnTo>
                  <a:pt x="9789" y="31917"/>
                </a:lnTo>
                <a:lnTo>
                  <a:pt x="4815" y="44150"/>
                </a:lnTo>
                <a:lnTo>
                  <a:pt x="3528" y="48692"/>
                </a:lnTo>
                <a:lnTo>
                  <a:pt x="956" y="61007"/>
                </a:lnTo>
                <a:lnTo>
                  <a:pt x="0" y="73914"/>
                </a:lnTo>
                <a:lnTo>
                  <a:pt x="140" y="79220"/>
                </a:lnTo>
                <a:lnTo>
                  <a:pt x="1753" y="92175"/>
                </a:lnTo>
                <a:lnTo>
                  <a:pt x="4815" y="103677"/>
                </a:lnTo>
                <a:lnTo>
                  <a:pt x="4894" y="104028"/>
                </a:lnTo>
                <a:lnTo>
                  <a:pt x="9573" y="116061"/>
                </a:lnTo>
                <a:lnTo>
                  <a:pt x="16337" y="126705"/>
                </a:lnTo>
                <a:lnTo>
                  <a:pt x="22082" y="132481"/>
                </a:lnTo>
                <a:lnTo>
                  <a:pt x="28803" y="137266"/>
                </a:lnTo>
                <a:lnTo>
                  <a:pt x="28803" y="98877"/>
                </a:lnTo>
                <a:lnTo>
                  <a:pt x="27843" y="93116"/>
                </a:lnTo>
                <a:lnTo>
                  <a:pt x="25923" y="86395"/>
                </a:lnTo>
                <a:lnTo>
                  <a:pt x="25923" y="64312"/>
                </a:lnTo>
                <a:lnTo>
                  <a:pt x="26883" y="57591"/>
                </a:lnTo>
                <a:lnTo>
                  <a:pt x="27843" y="51831"/>
                </a:lnTo>
                <a:lnTo>
                  <a:pt x="29763" y="45110"/>
                </a:lnTo>
                <a:lnTo>
                  <a:pt x="32644" y="39349"/>
                </a:lnTo>
                <a:lnTo>
                  <a:pt x="35524" y="34564"/>
                </a:lnTo>
                <a:lnTo>
                  <a:pt x="39364" y="30723"/>
                </a:lnTo>
                <a:lnTo>
                  <a:pt x="43205" y="26883"/>
                </a:lnTo>
                <a:lnTo>
                  <a:pt x="48005" y="24002"/>
                </a:lnTo>
                <a:lnTo>
                  <a:pt x="53766" y="21107"/>
                </a:lnTo>
                <a:lnTo>
                  <a:pt x="59527" y="20162"/>
                </a:lnTo>
                <a:lnTo>
                  <a:pt x="74889" y="20162"/>
                </a:lnTo>
                <a:lnTo>
                  <a:pt x="80650" y="22067"/>
                </a:lnTo>
                <a:lnTo>
                  <a:pt x="86410" y="24947"/>
                </a:lnTo>
                <a:lnTo>
                  <a:pt x="91211" y="26883"/>
                </a:lnTo>
                <a:lnTo>
                  <a:pt x="96011" y="30723"/>
                </a:lnTo>
                <a:lnTo>
                  <a:pt x="98892" y="35509"/>
                </a:lnTo>
                <a:lnTo>
                  <a:pt x="101772" y="40309"/>
                </a:lnTo>
                <a:lnTo>
                  <a:pt x="103692" y="46070"/>
                </a:lnTo>
                <a:lnTo>
                  <a:pt x="104637" y="52791"/>
                </a:lnTo>
                <a:lnTo>
                  <a:pt x="106573" y="59512"/>
                </a:lnTo>
                <a:lnTo>
                  <a:pt x="107518" y="66233"/>
                </a:lnTo>
                <a:lnTo>
                  <a:pt x="107518" y="80634"/>
                </a:lnTo>
                <a:lnTo>
                  <a:pt x="106573" y="87355"/>
                </a:lnTo>
                <a:lnTo>
                  <a:pt x="104637" y="94076"/>
                </a:lnTo>
                <a:lnTo>
                  <a:pt x="102732" y="99837"/>
                </a:lnTo>
                <a:lnTo>
                  <a:pt x="100797" y="105597"/>
                </a:lnTo>
                <a:lnTo>
                  <a:pt x="96972" y="110398"/>
                </a:lnTo>
                <a:lnTo>
                  <a:pt x="94076" y="115199"/>
                </a:lnTo>
                <a:lnTo>
                  <a:pt x="90251" y="118079"/>
                </a:lnTo>
                <a:lnTo>
                  <a:pt x="84490" y="120959"/>
                </a:lnTo>
                <a:lnTo>
                  <a:pt x="79689" y="123840"/>
                </a:lnTo>
                <a:lnTo>
                  <a:pt x="72969" y="124800"/>
                </a:lnTo>
                <a:lnTo>
                  <a:pt x="58567" y="124800"/>
                </a:lnTo>
                <a:lnTo>
                  <a:pt x="51846" y="1228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8" name="object 458"/>
          <p:cNvSpPr/>
          <p:nvPr/>
        </p:nvSpPr>
        <p:spPr>
          <a:xfrm>
            <a:off x="6126769" y="549843"/>
            <a:ext cx="89275" cy="206380"/>
          </a:xfrm>
          <a:custGeom>
            <a:avLst/>
            <a:gdLst/>
            <a:ahLst/>
            <a:cxnLst/>
            <a:rect l="l" t="t" r="r" b="b"/>
            <a:pathLst>
              <a:path w="89275" h="206380">
                <a:moveTo>
                  <a:pt x="81594" y="70073"/>
                </a:moveTo>
                <a:lnTo>
                  <a:pt x="80634" y="69113"/>
                </a:lnTo>
                <a:lnTo>
                  <a:pt x="80634" y="68153"/>
                </a:lnTo>
                <a:lnTo>
                  <a:pt x="79674" y="67193"/>
                </a:lnTo>
                <a:lnTo>
                  <a:pt x="78714" y="67193"/>
                </a:lnTo>
                <a:lnTo>
                  <a:pt x="78714" y="66233"/>
                </a:lnTo>
                <a:lnTo>
                  <a:pt x="47030" y="66233"/>
                </a:lnTo>
                <a:lnTo>
                  <a:pt x="47030" y="46070"/>
                </a:lnTo>
                <a:lnTo>
                  <a:pt x="48005" y="41269"/>
                </a:lnTo>
                <a:lnTo>
                  <a:pt x="48966" y="37429"/>
                </a:lnTo>
                <a:lnTo>
                  <a:pt x="48966" y="33588"/>
                </a:lnTo>
                <a:lnTo>
                  <a:pt x="50871" y="29748"/>
                </a:lnTo>
                <a:lnTo>
                  <a:pt x="51846" y="27828"/>
                </a:lnTo>
                <a:lnTo>
                  <a:pt x="53751" y="24947"/>
                </a:lnTo>
                <a:lnTo>
                  <a:pt x="55686" y="23027"/>
                </a:lnTo>
                <a:lnTo>
                  <a:pt x="58552" y="22067"/>
                </a:lnTo>
                <a:lnTo>
                  <a:pt x="60487" y="21107"/>
                </a:lnTo>
                <a:lnTo>
                  <a:pt x="63367" y="20147"/>
                </a:lnTo>
                <a:lnTo>
                  <a:pt x="70073" y="20147"/>
                </a:lnTo>
                <a:lnTo>
                  <a:pt x="71993" y="21107"/>
                </a:lnTo>
                <a:lnTo>
                  <a:pt x="73913" y="21107"/>
                </a:lnTo>
                <a:lnTo>
                  <a:pt x="76794" y="22067"/>
                </a:lnTo>
                <a:lnTo>
                  <a:pt x="77754" y="22067"/>
                </a:lnTo>
                <a:lnTo>
                  <a:pt x="79674" y="23027"/>
                </a:lnTo>
                <a:lnTo>
                  <a:pt x="80634" y="23027"/>
                </a:lnTo>
                <a:lnTo>
                  <a:pt x="82555" y="23987"/>
                </a:lnTo>
                <a:lnTo>
                  <a:pt x="83515" y="23987"/>
                </a:lnTo>
                <a:lnTo>
                  <a:pt x="84475" y="24947"/>
                </a:lnTo>
                <a:lnTo>
                  <a:pt x="87355" y="24947"/>
                </a:lnTo>
                <a:lnTo>
                  <a:pt x="87355" y="23987"/>
                </a:lnTo>
                <a:lnTo>
                  <a:pt x="88315" y="23027"/>
                </a:lnTo>
                <a:lnTo>
                  <a:pt x="88315" y="22067"/>
                </a:lnTo>
                <a:lnTo>
                  <a:pt x="89275" y="21107"/>
                </a:lnTo>
                <a:lnTo>
                  <a:pt x="89275" y="9585"/>
                </a:lnTo>
                <a:lnTo>
                  <a:pt x="88315" y="8625"/>
                </a:lnTo>
                <a:lnTo>
                  <a:pt x="88315" y="7665"/>
                </a:lnTo>
                <a:lnTo>
                  <a:pt x="87355" y="6720"/>
                </a:lnTo>
                <a:lnTo>
                  <a:pt x="87355" y="5745"/>
                </a:lnTo>
                <a:lnTo>
                  <a:pt x="86395" y="5745"/>
                </a:lnTo>
                <a:lnTo>
                  <a:pt x="86395" y="4785"/>
                </a:lnTo>
                <a:lnTo>
                  <a:pt x="85435" y="3825"/>
                </a:lnTo>
                <a:lnTo>
                  <a:pt x="83515" y="3825"/>
                </a:lnTo>
                <a:lnTo>
                  <a:pt x="81594" y="2880"/>
                </a:lnTo>
                <a:lnTo>
                  <a:pt x="78714" y="1904"/>
                </a:lnTo>
                <a:lnTo>
                  <a:pt x="75834" y="944"/>
                </a:lnTo>
                <a:lnTo>
                  <a:pt x="72953" y="944"/>
                </a:lnTo>
                <a:lnTo>
                  <a:pt x="69113" y="0"/>
                </a:lnTo>
                <a:lnTo>
                  <a:pt x="58552" y="0"/>
                </a:lnTo>
                <a:lnTo>
                  <a:pt x="51846" y="944"/>
                </a:lnTo>
                <a:lnTo>
                  <a:pt x="47030" y="3825"/>
                </a:lnTo>
                <a:lnTo>
                  <a:pt x="41285" y="5745"/>
                </a:lnTo>
                <a:lnTo>
                  <a:pt x="37444" y="8625"/>
                </a:lnTo>
                <a:lnTo>
                  <a:pt x="33604" y="12466"/>
                </a:lnTo>
                <a:lnTo>
                  <a:pt x="29763" y="17266"/>
                </a:lnTo>
                <a:lnTo>
                  <a:pt x="27843" y="22067"/>
                </a:lnTo>
                <a:lnTo>
                  <a:pt x="25923" y="28788"/>
                </a:lnTo>
                <a:lnTo>
                  <a:pt x="24002" y="35509"/>
                </a:lnTo>
                <a:lnTo>
                  <a:pt x="23042" y="43190"/>
                </a:lnTo>
                <a:lnTo>
                  <a:pt x="23042" y="66233"/>
                </a:lnTo>
                <a:lnTo>
                  <a:pt x="2880" y="66233"/>
                </a:lnTo>
                <a:lnTo>
                  <a:pt x="1920" y="67193"/>
                </a:lnTo>
                <a:lnTo>
                  <a:pt x="960" y="67193"/>
                </a:lnTo>
                <a:lnTo>
                  <a:pt x="960" y="68153"/>
                </a:lnTo>
                <a:lnTo>
                  <a:pt x="0" y="69113"/>
                </a:lnTo>
                <a:lnTo>
                  <a:pt x="0" y="82555"/>
                </a:lnTo>
                <a:lnTo>
                  <a:pt x="960" y="83515"/>
                </a:lnTo>
                <a:lnTo>
                  <a:pt x="1920" y="85420"/>
                </a:lnTo>
                <a:lnTo>
                  <a:pt x="2880" y="86395"/>
                </a:lnTo>
                <a:lnTo>
                  <a:pt x="23042" y="86395"/>
                </a:lnTo>
                <a:lnTo>
                  <a:pt x="23042" y="203499"/>
                </a:lnTo>
                <a:lnTo>
                  <a:pt x="24002" y="204459"/>
                </a:lnTo>
                <a:lnTo>
                  <a:pt x="24963" y="205419"/>
                </a:lnTo>
                <a:lnTo>
                  <a:pt x="26883" y="205419"/>
                </a:lnTo>
                <a:lnTo>
                  <a:pt x="27843" y="206380"/>
                </a:lnTo>
                <a:lnTo>
                  <a:pt x="43205" y="206380"/>
                </a:lnTo>
                <a:lnTo>
                  <a:pt x="44150" y="205419"/>
                </a:lnTo>
                <a:lnTo>
                  <a:pt x="46085" y="205419"/>
                </a:lnTo>
                <a:lnTo>
                  <a:pt x="47030" y="204459"/>
                </a:lnTo>
                <a:lnTo>
                  <a:pt x="47030" y="86395"/>
                </a:lnTo>
                <a:lnTo>
                  <a:pt x="78714" y="86395"/>
                </a:lnTo>
                <a:lnTo>
                  <a:pt x="79674" y="85420"/>
                </a:lnTo>
                <a:lnTo>
                  <a:pt x="80634" y="83515"/>
                </a:lnTo>
                <a:lnTo>
                  <a:pt x="81594" y="82555"/>
                </a:lnTo>
                <a:lnTo>
                  <a:pt x="81594" y="70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9" name="object 459"/>
          <p:cNvSpPr/>
          <p:nvPr/>
        </p:nvSpPr>
        <p:spPr>
          <a:xfrm>
            <a:off x="2429926" y="910788"/>
            <a:ext cx="90236" cy="206380"/>
          </a:xfrm>
          <a:custGeom>
            <a:avLst/>
            <a:gdLst/>
            <a:ahLst/>
            <a:cxnLst/>
            <a:rect l="l" t="t" r="r" b="b"/>
            <a:pathLst>
              <a:path w="90236" h="206380">
                <a:moveTo>
                  <a:pt x="81594" y="69113"/>
                </a:moveTo>
                <a:lnTo>
                  <a:pt x="80634" y="68153"/>
                </a:lnTo>
                <a:lnTo>
                  <a:pt x="80634" y="66233"/>
                </a:lnTo>
                <a:lnTo>
                  <a:pt x="78714" y="66233"/>
                </a:lnTo>
                <a:lnTo>
                  <a:pt x="78714" y="65272"/>
                </a:lnTo>
                <a:lnTo>
                  <a:pt x="47990" y="65272"/>
                </a:lnTo>
                <a:lnTo>
                  <a:pt x="47990" y="46070"/>
                </a:lnTo>
                <a:lnTo>
                  <a:pt x="48950" y="40309"/>
                </a:lnTo>
                <a:lnTo>
                  <a:pt x="48950" y="36469"/>
                </a:lnTo>
                <a:lnTo>
                  <a:pt x="49926" y="32628"/>
                </a:lnTo>
                <a:lnTo>
                  <a:pt x="50871" y="29763"/>
                </a:lnTo>
                <a:lnTo>
                  <a:pt x="52791" y="26883"/>
                </a:lnTo>
                <a:lnTo>
                  <a:pt x="53751" y="24947"/>
                </a:lnTo>
                <a:lnTo>
                  <a:pt x="56631" y="23042"/>
                </a:lnTo>
                <a:lnTo>
                  <a:pt x="58552" y="22067"/>
                </a:lnTo>
                <a:lnTo>
                  <a:pt x="61432" y="20162"/>
                </a:lnTo>
                <a:lnTo>
                  <a:pt x="72953" y="20162"/>
                </a:lnTo>
                <a:lnTo>
                  <a:pt x="74874" y="21107"/>
                </a:lnTo>
                <a:lnTo>
                  <a:pt x="78714" y="21107"/>
                </a:lnTo>
                <a:lnTo>
                  <a:pt x="80634" y="22067"/>
                </a:lnTo>
                <a:lnTo>
                  <a:pt x="81594" y="23042"/>
                </a:lnTo>
                <a:lnTo>
                  <a:pt x="82555" y="23042"/>
                </a:lnTo>
                <a:lnTo>
                  <a:pt x="83515" y="23987"/>
                </a:lnTo>
                <a:lnTo>
                  <a:pt x="88315" y="23987"/>
                </a:lnTo>
                <a:lnTo>
                  <a:pt x="88315" y="23042"/>
                </a:lnTo>
                <a:lnTo>
                  <a:pt x="89275" y="22067"/>
                </a:lnTo>
                <a:lnTo>
                  <a:pt x="89275" y="20162"/>
                </a:lnTo>
                <a:lnTo>
                  <a:pt x="90236" y="18227"/>
                </a:lnTo>
                <a:lnTo>
                  <a:pt x="90236" y="11521"/>
                </a:lnTo>
                <a:lnTo>
                  <a:pt x="89275" y="10546"/>
                </a:lnTo>
                <a:lnTo>
                  <a:pt x="89275" y="6720"/>
                </a:lnTo>
                <a:lnTo>
                  <a:pt x="88315" y="5760"/>
                </a:lnTo>
                <a:lnTo>
                  <a:pt x="87355" y="4800"/>
                </a:lnTo>
                <a:lnTo>
                  <a:pt x="86395" y="3840"/>
                </a:lnTo>
                <a:lnTo>
                  <a:pt x="85435" y="3840"/>
                </a:lnTo>
                <a:lnTo>
                  <a:pt x="83515" y="2880"/>
                </a:lnTo>
                <a:lnTo>
                  <a:pt x="82555" y="1920"/>
                </a:lnTo>
                <a:lnTo>
                  <a:pt x="79674" y="960"/>
                </a:lnTo>
                <a:lnTo>
                  <a:pt x="76794" y="960"/>
                </a:lnTo>
                <a:lnTo>
                  <a:pt x="72953" y="0"/>
                </a:lnTo>
                <a:lnTo>
                  <a:pt x="59512" y="0"/>
                </a:lnTo>
                <a:lnTo>
                  <a:pt x="52791" y="960"/>
                </a:lnTo>
                <a:lnTo>
                  <a:pt x="47030" y="2880"/>
                </a:lnTo>
                <a:lnTo>
                  <a:pt x="42245" y="4800"/>
                </a:lnTo>
                <a:lnTo>
                  <a:pt x="37429" y="7680"/>
                </a:lnTo>
                <a:lnTo>
                  <a:pt x="34549" y="12481"/>
                </a:lnTo>
                <a:lnTo>
                  <a:pt x="30708" y="16322"/>
                </a:lnTo>
                <a:lnTo>
                  <a:pt x="27843" y="22067"/>
                </a:lnTo>
                <a:lnTo>
                  <a:pt x="25923" y="28788"/>
                </a:lnTo>
                <a:lnTo>
                  <a:pt x="24963" y="34549"/>
                </a:lnTo>
                <a:lnTo>
                  <a:pt x="24003" y="43190"/>
                </a:lnTo>
                <a:lnTo>
                  <a:pt x="24003" y="65272"/>
                </a:lnTo>
                <a:lnTo>
                  <a:pt x="3840" y="65272"/>
                </a:lnTo>
                <a:lnTo>
                  <a:pt x="3840" y="66233"/>
                </a:lnTo>
                <a:lnTo>
                  <a:pt x="2880" y="66233"/>
                </a:lnTo>
                <a:lnTo>
                  <a:pt x="1920" y="67193"/>
                </a:lnTo>
                <a:lnTo>
                  <a:pt x="1920" y="68153"/>
                </a:lnTo>
                <a:lnTo>
                  <a:pt x="960" y="69113"/>
                </a:lnTo>
                <a:lnTo>
                  <a:pt x="960" y="71033"/>
                </a:lnTo>
                <a:lnTo>
                  <a:pt x="0" y="71993"/>
                </a:lnTo>
                <a:lnTo>
                  <a:pt x="0" y="79674"/>
                </a:lnTo>
                <a:lnTo>
                  <a:pt x="960" y="81594"/>
                </a:lnTo>
                <a:lnTo>
                  <a:pt x="1920" y="83515"/>
                </a:lnTo>
                <a:lnTo>
                  <a:pt x="2880" y="85435"/>
                </a:lnTo>
                <a:lnTo>
                  <a:pt x="24003" y="85435"/>
                </a:lnTo>
                <a:lnTo>
                  <a:pt x="24003" y="203514"/>
                </a:lnTo>
                <a:lnTo>
                  <a:pt x="24963" y="204475"/>
                </a:lnTo>
                <a:lnTo>
                  <a:pt x="25923" y="205435"/>
                </a:lnTo>
                <a:lnTo>
                  <a:pt x="29748" y="205435"/>
                </a:lnTo>
                <a:lnTo>
                  <a:pt x="31683" y="206380"/>
                </a:lnTo>
                <a:lnTo>
                  <a:pt x="40309" y="206380"/>
                </a:lnTo>
                <a:lnTo>
                  <a:pt x="42245" y="205435"/>
                </a:lnTo>
                <a:lnTo>
                  <a:pt x="45110" y="205435"/>
                </a:lnTo>
                <a:lnTo>
                  <a:pt x="46085" y="204475"/>
                </a:lnTo>
                <a:lnTo>
                  <a:pt x="47030" y="204475"/>
                </a:lnTo>
                <a:lnTo>
                  <a:pt x="47990" y="203514"/>
                </a:lnTo>
                <a:lnTo>
                  <a:pt x="47990" y="85435"/>
                </a:lnTo>
                <a:lnTo>
                  <a:pt x="79674" y="85435"/>
                </a:lnTo>
                <a:lnTo>
                  <a:pt x="80634" y="84475"/>
                </a:lnTo>
                <a:lnTo>
                  <a:pt x="81594" y="83515"/>
                </a:lnTo>
                <a:lnTo>
                  <a:pt x="82555" y="81594"/>
                </a:lnTo>
                <a:lnTo>
                  <a:pt x="82555" y="71033"/>
                </a:lnTo>
                <a:lnTo>
                  <a:pt x="81594" y="70073"/>
                </a:lnTo>
                <a:lnTo>
                  <a:pt x="81594" y="691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0" name="object 460"/>
          <p:cNvSpPr/>
          <p:nvPr/>
        </p:nvSpPr>
        <p:spPr>
          <a:xfrm>
            <a:off x="2536484" y="921334"/>
            <a:ext cx="29748" cy="28803"/>
          </a:xfrm>
          <a:custGeom>
            <a:avLst/>
            <a:gdLst/>
            <a:ahLst/>
            <a:cxnLst/>
            <a:rect l="l" t="t" r="r" b="b"/>
            <a:pathLst>
              <a:path w="29748" h="28803">
                <a:moveTo>
                  <a:pt x="29748" y="14401"/>
                </a:moveTo>
                <a:lnTo>
                  <a:pt x="29748" y="8656"/>
                </a:lnTo>
                <a:lnTo>
                  <a:pt x="28788" y="4815"/>
                </a:lnTo>
                <a:lnTo>
                  <a:pt x="26883" y="2895"/>
                </a:lnTo>
                <a:lnTo>
                  <a:pt x="24947" y="975"/>
                </a:lnTo>
                <a:lnTo>
                  <a:pt x="21107" y="0"/>
                </a:lnTo>
                <a:lnTo>
                  <a:pt x="9601" y="0"/>
                </a:lnTo>
                <a:lnTo>
                  <a:pt x="4800" y="975"/>
                </a:lnTo>
                <a:lnTo>
                  <a:pt x="2880" y="2895"/>
                </a:lnTo>
                <a:lnTo>
                  <a:pt x="960" y="4815"/>
                </a:lnTo>
                <a:lnTo>
                  <a:pt x="0" y="8656"/>
                </a:lnTo>
                <a:lnTo>
                  <a:pt x="0" y="20177"/>
                </a:lnTo>
                <a:lnTo>
                  <a:pt x="960" y="24002"/>
                </a:lnTo>
                <a:lnTo>
                  <a:pt x="2880" y="25923"/>
                </a:lnTo>
                <a:lnTo>
                  <a:pt x="4800" y="27843"/>
                </a:lnTo>
                <a:lnTo>
                  <a:pt x="9601" y="28803"/>
                </a:lnTo>
                <a:lnTo>
                  <a:pt x="21107" y="28803"/>
                </a:lnTo>
                <a:lnTo>
                  <a:pt x="24947" y="27843"/>
                </a:lnTo>
                <a:lnTo>
                  <a:pt x="26883" y="25923"/>
                </a:lnTo>
                <a:lnTo>
                  <a:pt x="28788" y="24002"/>
                </a:lnTo>
                <a:lnTo>
                  <a:pt x="29748" y="20177"/>
                </a:lnTo>
                <a:lnTo>
                  <a:pt x="29748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1" name="object 461"/>
          <p:cNvSpPr/>
          <p:nvPr/>
        </p:nvSpPr>
        <p:spPr>
          <a:xfrm>
            <a:off x="2539365" y="976061"/>
            <a:ext cx="24003" cy="141107"/>
          </a:xfrm>
          <a:custGeom>
            <a:avLst/>
            <a:gdLst/>
            <a:ahLst/>
            <a:cxnLst/>
            <a:rect l="l" t="t" r="r" b="b"/>
            <a:pathLst>
              <a:path w="24003" h="141107">
                <a:moveTo>
                  <a:pt x="24003" y="1920"/>
                </a:moveTo>
                <a:lnTo>
                  <a:pt x="23027" y="1920"/>
                </a:lnTo>
                <a:lnTo>
                  <a:pt x="23027" y="960"/>
                </a:lnTo>
                <a:lnTo>
                  <a:pt x="22067" y="960"/>
                </a:lnTo>
                <a:lnTo>
                  <a:pt x="21122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38242"/>
                </a:lnTo>
                <a:lnTo>
                  <a:pt x="960" y="139202"/>
                </a:lnTo>
                <a:lnTo>
                  <a:pt x="1920" y="139202"/>
                </a:lnTo>
                <a:lnTo>
                  <a:pt x="1920" y="140162"/>
                </a:lnTo>
                <a:lnTo>
                  <a:pt x="5760" y="140162"/>
                </a:lnTo>
                <a:lnTo>
                  <a:pt x="7680" y="141107"/>
                </a:lnTo>
                <a:lnTo>
                  <a:pt x="16322" y="141107"/>
                </a:lnTo>
                <a:lnTo>
                  <a:pt x="18227" y="140162"/>
                </a:lnTo>
                <a:lnTo>
                  <a:pt x="22067" y="140162"/>
                </a:lnTo>
                <a:lnTo>
                  <a:pt x="23027" y="139202"/>
                </a:lnTo>
                <a:lnTo>
                  <a:pt x="24003" y="138242"/>
                </a:lnTo>
                <a:lnTo>
                  <a:pt x="24003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2" name="object 462"/>
          <p:cNvSpPr/>
          <p:nvPr/>
        </p:nvSpPr>
        <p:spPr>
          <a:xfrm>
            <a:off x="4023466" y="911748"/>
            <a:ext cx="108478" cy="205419"/>
          </a:xfrm>
          <a:custGeom>
            <a:avLst/>
            <a:gdLst/>
            <a:ahLst/>
            <a:cxnLst/>
            <a:rect l="l" t="t" r="r" b="b"/>
            <a:pathLst>
              <a:path w="108478" h="205419">
                <a:moveTo>
                  <a:pt x="101757" y="72953"/>
                </a:moveTo>
                <a:lnTo>
                  <a:pt x="101757" y="71993"/>
                </a:lnTo>
                <a:lnTo>
                  <a:pt x="102732" y="71033"/>
                </a:lnTo>
                <a:lnTo>
                  <a:pt x="102732" y="67193"/>
                </a:lnTo>
                <a:lnTo>
                  <a:pt x="101757" y="66233"/>
                </a:lnTo>
                <a:lnTo>
                  <a:pt x="100797" y="65272"/>
                </a:lnTo>
                <a:lnTo>
                  <a:pt x="99852" y="65272"/>
                </a:lnTo>
                <a:lnTo>
                  <a:pt x="98892" y="64312"/>
                </a:lnTo>
                <a:lnTo>
                  <a:pt x="80650" y="64312"/>
                </a:lnTo>
                <a:lnTo>
                  <a:pt x="79689" y="65272"/>
                </a:lnTo>
                <a:lnTo>
                  <a:pt x="78729" y="65272"/>
                </a:lnTo>
                <a:lnTo>
                  <a:pt x="76809" y="66233"/>
                </a:lnTo>
                <a:lnTo>
                  <a:pt x="76809" y="67193"/>
                </a:lnTo>
                <a:lnTo>
                  <a:pt x="75849" y="67193"/>
                </a:lnTo>
                <a:lnTo>
                  <a:pt x="74889" y="68153"/>
                </a:lnTo>
                <a:lnTo>
                  <a:pt x="73929" y="69113"/>
                </a:lnTo>
                <a:lnTo>
                  <a:pt x="24002" y="123840"/>
                </a:lnTo>
                <a:lnTo>
                  <a:pt x="24002" y="2880"/>
                </a:lnTo>
                <a:lnTo>
                  <a:pt x="23042" y="2880"/>
                </a:lnTo>
                <a:lnTo>
                  <a:pt x="23042" y="1920"/>
                </a:lnTo>
                <a:lnTo>
                  <a:pt x="22082" y="960"/>
                </a:lnTo>
                <a:lnTo>
                  <a:pt x="20162" y="960"/>
                </a:lnTo>
                <a:lnTo>
                  <a:pt x="19202" y="0"/>
                </a:lnTo>
                <a:lnTo>
                  <a:pt x="3840" y="0"/>
                </a:lnTo>
                <a:lnTo>
                  <a:pt x="2880" y="960"/>
                </a:lnTo>
                <a:lnTo>
                  <a:pt x="1935" y="960"/>
                </a:lnTo>
                <a:lnTo>
                  <a:pt x="975" y="1920"/>
                </a:lnTo>
                <a:lnTo>
                  <a:pt x="0" y="1920"/>
                </a:lnTo>
                <a:lnTo>
                  <a:pt x="0" y="203514"/>
                </a:lnTo>
                <a:lnTo>
                  <a:pt x="975" y="203514"/>
                </a:lnTo>
                <a:lnTo>
                  <a:pt x="1935" y="204475"/>
                </a:lnTo>
                <a:lnTo>
                  <a:pt x="5775" y="204475"/>
                </a:lnTo>
                <a:lnTo>
                  <a:pt x="7680" y="205419"/>
                </a:lnTo>
                <a:lnTo>
                  <a:pt x="16337" y="205419"/>
                </a:lnTo>
                <a:lnTo>
                  <a:pt x="17282" y="204475"/>
                </a:lnTo>
                <a:lnTo>
                  <a:pt x="21122" y="204475"/>
                </a:lnTo>
                <a:lnTo>
                  <a:pt x="22082" y="203514"/>
                </a:lnTo>
                <a:lnTo>
                  <a:pt x="23042" y="203514"/>
                </a:lnTo>
                <a:lnTo>
                  <a:pt x="23042" y="202554"/>
                </a:lnTo>
                <a:lnTo>
                  <a:pt x="24002" y="202554"/>
                </a:lnTo>
                <a:lnTo>
                  <a:pt x="24002" y="127680"/>
                </a:lnTo>
                <a:lnTo>
                  <a:pt x="79689" y="200634"/>
                </a:lnTo>
                <a:lnTo>
                  <a:pt x="80650" y="201594"/>
                </a:lnTo>
                <a:lnTo>
                  <a:pt x="80650" y="202554"/>
                </a:lnTo>
                <a:lnTo>
                  <a:pt x="81610" y="202554"/>
                </a:lnTo>
                <a:lnTo>
                  <a:pt x="82570" y="203514"/>
                </a:lnTo>
                <a:lnTo>
                  <a:pt x="83530" y="204475"/>
                </a:lnTo>
                <a:lnTo>
                  <a:pt x="89291" y="204475"/>
                </a:lnTo>
                <a:lnTo>
                  <a:pt x="90251" y="205419"/>
                </a:lnTo>
                <a:lnTo>
                  <a:pt x="99852" y="205419"/>
                </a:lnTo>
                <a:lnTo>
                  <a:pt x="101757" y="204475"/>
                </a:lnTo>
                <a:lnTo>
                  <a:pt x="105597" y="204475"/>
                </a:lnTo>
                <a:lnTo>
                  <a:pt x="106573" y="203514"/>
                </a:lnTo>
                <a:lnTo>
                  <a:pt x="107533" y="203514"/>
                </a:lnTo>
                <a:lnTo>
                  <a:pt x="107533" y="202554"/>
                </a:lnTo>
                <a:lnTo>
                  <a:pt x="108478" y="201594"/>
                </a:lnTo>
                <a:lnTo>
                  <a:pt x="108478" y="199674"/>
                </a:lnTo>
                <a:lnTo>
                  <a:pt x="107533" y="198714"/>
                </a:lnTo>
                <a:lnTo>
                  <a:pt x="107533" y="197754"/>
                </a:lnTo>
                <a:lnTo>
                  <a:pt x="106573" y="196794"/>
                </a:lnTo>
                <a:lnTo>
                  <a:pt x="105597" y="194873"/>
                </a:lnTo>
                <a:lnTo>
                  <a:pt x="104637" y="193913"/>
                </a:lnTo>
                <a:lnTo>
                  <a:pt x="50886" y="123840"/>
                </a:lnTo>
                <a:lnTo>
                  <a:pt x="98892" y="75834"/>
                </a:lnTo>
                <a:lnTo>
                  <a:pt x="99852" y="74874"/>
                </a:lnTo>
                <a:lnTo>
                  <a:pt x="101757" y="729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3" name="object 463"/>
          <p:cNvSpPr/>
          <p:nvPr/>
        </p:nvSpPr>
        <p:spPr>
          <a:xfrm>
            <a:off x="4159788" y="974140"/>
            <a:ext cx="113278" cy="143027"/>
          </a:xfrm>
          <a:custGeom>
            <a:avLst/>
            <a:gdLst/>
            <a:ahLst/>
            <a:cxnLst/>
            <a:rect l="l" t="t" r="r" b="b"/>
            <a:pathLst>
              <a:path w="113278" h="143027">
                <a:moveTo>
                  <a:pt x="91196" y="141122"/>
                </a:moveTo>
                <a:lnTo>
                  <a:pt x="92156" y="142082"/>
                </a:lnTo>
                <a:lnTo>
                  <a:pt x="95036" y="142082"/>
                </a:lnTo>
                <a:lnTo>
                  <a:pt x="96956" y="143027"/>
                </a:lnTo>
                <a:lnTo>
                  <a:pt x="105597" y="143027"/>
                </a:lnTo>
                <a:lnTo>
                  <a:pt x="107518" y="142082"/>
                </a:lnTo>
                <a:lnTo>
                  <a:pt x="111358" y="142082"/>
                </a:lnTo>
                <a:lnTo>
                  <a:pt x="112318" y="141122"/>
                </a:lnTo>
                <a:lnTo>
                  <a:pt x="113278" y="140162"/>
                </a:lnTo>
                <a:lnTo>
                  <a:pt x="113278" y="48006"/>
                </a:lnTo>
                <a:lnTo>
                  <a:pt x="112318" y="40325"/>
                </a:lnTo>
                <a:lnTo>
                  <a:pt x="111358" y="33604"/>
                </a:lnTo>
                <a:lnTo>
                  <a:pt x="109438" y="26883"/>
                </a:lnTo>
                <a:lnTo>
                  <a:pt x="106558" y="21122"/>
                </a:lnTo>
                <a:lnTo>
                  <a:pt x="102717" y="16322"/>
                </a:lnTo>
                <a:lnTo>
                  <a:pt x="98877" y="10561"/>
                </a:lnTo>
                <a:lnTo>
                  <a:pt x="94076" y="6720"/>
                </a:lnTo>
                <a:lnTo>
                  <a:pt x="88315" y="3840"/>
                </a:lnTo>
                <a:lnTo>
                  <a:pt x="82555" y="960"/>
                </a:lnTo>
                <a:lnTo>
                  <a:pt x="74874" y="0"/>
                </a:lnTo>
                <a:lnTo>
                  <a:pt x="58567" y="0"/>
                </a:lnTo>
                <a:lnTo>
                  <a:pt x="50886" y="1920"/>
                </a:lnTo>
                <a:lnTo>
                  <a:pt x="44165" y="5760"/>
                </a:lnTo>
                <a:lnTo>
                  <a:pt x="41037" y="7433"/>
                </a:lnTo>
                <a:lnTo>
                  <a:pt x="31080" y="14337"/>
                </a:lnTo>
                <a:lnTo>
                  <a:pt x="21122" y="24003"/>
                </a:lnTo>
                <a:lnTo>
                  <a:pt x="21122" y="3840"/>
                </a:lnTo>
                <a:lnTo>
                  <a:pt x="20162" y="3840"/>
                </a:lnTo>
                <a:lnTo>
                  <a:pt x="20162" y="2880"/>
                </a:lnTo>
                <a:lnTo>
                  <a:pt x="19202" y="2880"/>
                </a:lnTo>
                <a:lnTo>
                  <a:pt x="18242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0" y="3840"/>
                </a:lnTo>
                <a:lnTo>
                  <a:pt x="0" y="141122"/>
                </a:lnTo>
                <a:lnTo>
                  <a:pt x="960" y="141122"/>
                </a:lnTo>
                <a:lnTo>
                  <a:pt x="1920" y="142082"/>
                </a:lnTo>
                <a:lnTo>
                  <a:pt x="5760" y="142082"/>
                </a:lnTo>
                <a:lnTo>
                  <a:pt x="7680" y="143027"/>
                </a:lnTo>
                <a:lnTo>
                  <a:pt x="16322" y="143027"/>
                </a:lnTo>
                <a:lnTo>
                  <a:pt x="17282" y="142082"/>
                </a:lnTo>
                <a:lnTo>
                  <a:pt x="21122" y="142082"/>
                </a:lnTo>
                <a:lnTo>
                  <a:pt x="22082" y="141122"/>
                </a:lnTo>
                <a:lnTo>
                  <a:pt x="23042" y="141122"/>
                </a:lnTo>
                <a:lnTo>
                  <a:pt x="23042" y="140162"/>
                </a:lnTo>
                <a:lnTo>
                  <a:pt x="24002" y="140162"/>
                </a:lnTo>
                <a:lnTo>
                  <a:pt x="24002" y="46085"/>
                </a:lnTo>
                <a:lnTo>
                  <a:pt x="25295" y="44444"/>
                </a:lnTo>
                <a:lnTo>
                  <a:pt x="34209" y="34444"/>
                </a:lnTo>
                <a:lnTo>
                  <a:pt x="43205" y="26883"/>
                </a:lnTo>
                <a:lnTo>
                  <a:pt x="48966" y="23042"/>
                </a:lnTo>
                <a:lnTo>
                  <a:pt x="54726" y="20162"/>
                </a:lnTo>
                <a:lnTo>
                  <a:pt x="66233" y="20162"/>
                </a:lnTo>
                <a:lnTo>
                  <a:pt x="73913" y="23042"/>
                </a:lnTo>
                <a:lnTo>
                  <a:pt x="80634" y="27843"/>
                </a:lnTo>
                <a:lnTo>
                  <a:pt x="84475" y="34564"/>
                </a:lnTo>
                <a:lnTo>
                  <a:pt x="86395" y="38404"/>
                </a:lnTo>
                <a:lnTo>
                  <a:pt x="87355" y="42245"/>
                </a:lnTo>
                <a:lnTo>
                  <a:pt x="88315" y="47045"/>
                </a:lnTo>
                <a:lnTo>
                  <a:pt x="89275" y="53766"/>
                </a:lnTo>
                <a:lnTo>
                  <a:pt x="89275" y="140162"/>
                </a:lnTo>
                <a:lnTo>
                  <a:pt x="90236" y="140162"/>
                </a:lnTo>
                <a:lnTo>
                  <a:pt x="90236" y="141122"/>
                </a:lnTo>
                <a:lnTo>
                  <a:pt x="91196" y="14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4" name="object 464"/>
          <p:cNvSpPr/>
          <p:nvPr/>
        </p:nvSpPr>
        <p:spPr>
          <a:xfrm>
            <a:off x="4341220" y="1082619"/>
            <a:ext cx="7680" cy="32522"/>
          </a:xfrm>
          <a:custGeom>
            <a:avLst/>
            <a:gdLst/>
            <a:ahLst/>
            <a:cxnLst/>
            <a:rect l="l" t="t" r="r" b="b"/>
            <a:pathLst>
              <a:path w="7680" h="32522">
                <a:moveTo>
                  <a:pt x="2880" y="4800"/>
                </a:moveTo>
                <a:lnTo>
                  <a:pt x="0" y="0"/>
                </a:lnTo>
                <a:lnTo>
                  <a:pt x="2880" y="31683"/>
                </a:lnTo>
                <a:lnTo>
                  <a:pt x="5265" y="32522"/>
                </a:lnTo>
                <a:lnTo>
                  <a:pt x="7680" y="8641"/>
                </a:lnTo>
                <a:lnTo>
                  <a:pt x="288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5" name="object 465"/>
          <p:cNvSpPr/>
          <p:nvPr/>
        </p:nvSpPr>
        <p:spPr>
          <a:xfrm>
            <a:off x="4307631" y="974140"/>
            <a:ext cx="132466" cy="144962"/>
          </a:xfrm>
          <a:custGeom>
            <a:avLst/>
            <a:gdLst/>
            <a:ahLst/>
            <a:cxnLst/>
            <a:rect l="l" t="t" r="r" b="b"/>
            <a:pathLst>
              <a:path w="132466" h="144962">
                <a:moveTo>
                  <a:pt x="84475" y="119999"/>
                </a:moveTo>
                <a:lnTo>
                  <a:pt x="78714" y="122880"/>
                </a:lnTo>
                <a:lnTo>
                  <a:pt x="72953" y="123840"/>
                </a:lnTo>
                <a:lnTo>
                  <a:pt x="57591" y="123840"/>
                </a:lnTo>
                <a:lnTo>
                  <a:pt x="51831" y="122880"/>
                </a:lnTo>
                <a:lnTo>
                  <a:pt x="46070" y="119999"/>
                </a:lnTo>
                <a:lnTo>
                  <a:pt x="41269" y="117119"/>
                </a:lnTo>
                <a:lnTo>
                  <a:pt x="38854" y="141001"/>
                </a:lnTo>
                <a:lnTo>
                  <a:pt x="50740" y="143881"/>
                </a:lnTo>
                <a:lnTo>
                  <a:pt x="64312" y="144962"/>
                </a:lnTo>
                <a:lnTo>
                  <a:pt x="69770" y="144810"/>
                </a:lnTo>
                <a:lnTo>
                  <a:pt x="82640" y="143011"/>
                </a:lnTo>
                <a:lnTo>
                  <a:pt x="94076" y="139202"/>
                </a:lnTo>
                <a:lnTo>
                  <a:pt x="105997" y="132396"/>
                </a:lnTo>
                <a:lnTo>
                  <a:pt x="115183" y="123840"/>
                </a:lnTo>
                <a:lnTo>
                  <a:pt x="122692" y="112683"/>
                </a:lnTo>
                <a:lnTo>
                  <a:pt x="127665" y="100797"/>
                </a:lnTo>
                <a:lnTo>
                  <a:pt x="128951" y="96257"/>
                </a:lnTo>
                <a:lnTo>
                  <a:pt x="131515" y="83941"/>
                </a:lnTo>
                <a:lnTo>
                  <a:pt x="132466" y="71033"/>
                </a:lnTo>
                <a:lnTo>
                  <a:pt x="132327" y="65743"/>
                </a:lnTo>
                <a:lnTo>
                  <a:pt x="130723" y="52788"/>
                </a:lnTo>
                <a:lnTo>
                  <a:pt x="127665" y="41285"/>
                </a:lnTo>
                <a:lnTo>
                  <a:pt x="127584" y="40888"/>
                </a:lnTo>
                <a:lnTo>
                  <a:pt x="122902" y="28529"/>
                </a:lnTo>
                <a:lnTo>
                  <a:pt x="116159" y="18242"/>
                </a:lnTo>
                <a:lnTo>
                  <a:pt x="110383" y="12481"/>
                </a:lnTo>
                <a:lnTo>
                  <a:pt x="103662" y="7680"/>
                </a:lnTo>
                <a:lnTo>
                  <a:pt x="95996" y="4800"/>
                </a:lnTo>
                <a:lnTo>
                  <a:pt x="92616" y="3443"/>
                </a:lnTo>
                <a:lnTo>
                  <a:pt x="80828" y="702"/>
                </a:lnTo>
                <a:lnTo>
                  <a:pt x="67193" y="0"/>
                </a:lnTo>
                <a:lnTo>
                  <a:pt x="61888" y="139"/>
                </a:lnTo>
                <a:lnTo>
                  <a:pt x="48932" y="1743"/>
                </a:lnTo>
                <a:lnTo>
                  <a:pt x="37429" y="4800"/>
                </a:lnTo>
                <a:lnTo>
                  <a:pt x="25857" y="11610"/>
                </a:lnTo>
                <a:lnTo>
                  <a:pt x="16306" y="20162"/>
                </a:lnTo>
                <a:lnTo>
                  <a:pt x="8967" y="31811"/>
                </a:lnTo>
                <a:lnTo>
                  <a:pt x="3840" y="44165"/>
                </a:lnTo>
                <a:lnTo>
                  <a:pt x="631" y="59651"/>
                </a:lnTo>
                <a:lnTo>
                  <a:pt x="0" y="72953"/>
                </a:lnTo>
                <a:lnTo>
                  <a:pt x="98" y="78989"/>
                </a:lnTo>
                <a:lnTo>
                  <a:pt x="1199" y="91730"/>
                </a:lnTo>
                <a:lnTo>
                  <a:pt x="3840" y="103677"/>
                </a:lnTo>
                <a:lnTo>
                  <a:pt x="6720" y="112318"/>
                </a:lnTo>
                <a:lnTo>
                  <a:pt x="10561" y="119999"/>
                </a:lnTo>
                <a:lnTo>
                  <a:pt x="16306" y="125760"/>
                </a:lnTo>
                <a:lnTo>
                  <a:pt x="21107" y="131521"/>
                </a:lnTo>
                <a:lnTo>
                  <a:pt x="27828" y="136321"/>
                </a:lnTo>
                <a:lnTo>
                  <a:pt x="36469" y="140162"/>
                </a:lnTo>
                <a:lnTo>
                  <a:pt x="33588" y="108478"/>
                </a:lnTo>
                <a:lnTo>
                  <a:pt x="30708" y="103677"/>
                </a:lnTo>
                <a:lnTo>
                  <a:pt x="28788" y="98877"/>
                </a:lnTo>
                <a:lnTo>
                  <a:pt x="26868" y="92156"/>
                </a:lnTo>
                <a:lnTo>
                  <a:pt x="25923" y="85435"/>
                </a:lnTo>
                <a:lnTo>
                  <a:pt x="24947" y="78714"/>
                </a:lnTo>
                <a:lnTo>
                  <a:pt x="24947" y="64328"/>
                </a:lnTo>
                <a:lnTo>
                  <a:pt x="25923" y="57607"/>
                </a:lnTo>
                <a:lnTo>
                  <a:pt x="27828" y="50886"/>
                </a:lnTo>
                <a:lnTo>
                  <a:pt x="29748" y="44165"/>
                </a:lnTo>
                <a:lnTo>
                  <a:pt x="31668" y="39364"/>
                </a:lnTo>
                <a:lnTo>
                  <a:pt x="35509" y="34564"/>
                </a:lnTo>
                <a:lnTo>
                  <a:pt x="38389" y="29763"/>
                </a:lnTo>
                <a:lnTo>
                  <a:pt x="43190" y="25923"/>
                </a:lnTo>
                <a:lnTo>
                  <a:pt x="47990" y="24003"/>
                </a:lnTo>
                <a:lnTo>
                  <a:pt x="52791" y="21122"/>
                </a:lnTo>
                <a:lnTo>
                  <a:pt x="59512" y="20162"/>
                </a:lnTo>
                <a:lnTo>
                  <a:pt x="73913" y="20162"/>
                </a:lnTo>
                <a:lnTo>
                  <a:pt x="80634" y="21122"/>
                </a:lnTo>
                <a:lnTo>
                  <a:pt x="85435" y="24003"/>
                </a:lnTo>
                <a:lnTo>
                  <a:pt x="91196" y="26883"/>
                </a:lnTo>
                <a:lnTo>
                  <a:pt x="95036" y="30723"/>
                </a:lnTo>
                <a:lnTo>
                  <a:pt x="97916" y="35524"/>
                </a:lnTo>
                <a:lnTo>
                  <a:pt x="100797" y="40325"/>
                </a:lnTo>
                <a:lnTo>
                  <a:pt x="103662" y="46085"/>
                </a:lnTo>
                <a:lnTo>
                  <a:pt x="104637" y="51831"/>
                </a:lnTo>
                <a:lnTo>
                  <a:pt x="105597" y="58552"/>
                </a:lnTo>
                <a:lnTo>
                  <a:pt x="106558" y="65288"/>
                </a:lnTo>
                <a:lnTo>
                  <a:pt x="106558" y="79674"/>
                </a:lnTo>
                <a:lnTo>
                  <a:pt x="105597" y="87355"/>
                </a:lnTo>
                <a:lnTo>
                  <a:pt x="104637" y="93116"/>
                </a:lnTo>
                <a:lnTo>
                  <a:pt x="102717" y="99837"/>
                </a:lnTo>
                <a:lnTo>
                  <a:pt x="99837" y="105597"/>
                </a:lnTo>
                <a:lnTo>
                  <a:pt x="96956" y="109438"/>
                </a:lnTo>
                <a:lnTo>
                  <a:pt x="93116" y="114239"/>
                </a:lnTo>
                <a:lnTo>
                  <a:pt x="89275" y="118079"/>
                </a:lnTo>
                <a:lnTo>
                  <a:pt x="84475" y="119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6" name="object 466"/>
          <p:cNvSpPr/>
          <p:nvPr/>
        </p:nvSpPr>
        <p:spPr>
          <a:xfrm>
            <a:off x="4460260" y="976061"/>
            <a:ext cx="58567" cy="141107"/>
          </a:xfrm>
          <a:custGeom>
            <a:avLst/>
            <a:gdLst/>
            <a:ahLst/>
            <a:cxnLst/>
            <a:rect l="l" t="t" r="r" b="b"/>
            <a:pathLst>
              <a:path w="58567" h="141107">
                <a:moveTo>
                  <a:pt x="58567" y="141107"/>
                </a:moveTo>
                <a:lnTo>
                  <a:pt x="57607" y="114239"/>
                </a:lnTo>
                <a:lnTo>
                  <a:pt x="55671" y="141107"/>
                </a:lnTo>
                <a:lnTo>
                  <a:pt x="58567" y="141107"/>
                </a:lnTo>
                <a:close/>
              </a:path>
              <a:path w="58567" h="141107">
                <a:moveTo>
                  <a:pt x="128640" y="139202"/>
                </a:moveTo>
                <a:lnTo>
                  <a:pt x="129600" y="139202"/>
                </a:lnTo>
                <a:lnTo>
                  <a:pt x="130561" y="140162"/>
                </a:lnTo>
                <a:lnTo>
                  <a:pt x="135361" y="140162"/>
                </a:lnTo>
                <a:lnTo>
                  <a:pt x="137281" y="141107"/>
                </a:lnTo>
                <a:lnTo>
                  <a:pt x="148803" y="141107"/>
                </a:lnTo>
                <a:lnTo>
                  <a:pt x="150708" y="140162"/>
                </a:lnTo>
                <a:lnTo>
                  <a:pt x="155524" y="140162"/>
                </a:lnTo>
                <a:lnTo>
                  <a:pt x="156484" y="139202"/>
                </a:lnTo>
                <a:lnTo>
                  <a:pt x="157429" y="139202"/>
                </a:lnTo>
                <a:lnTo>
                  <a:pt x="157429" y="138242"/>
                </a:lnTo>
                <a:lnTo>
                  <a:pt x="158389" y="137281"/>
                </a:lnTo>
                <a:lnTo>
                  <a:pt x="159364" y="136321"/>
                </a:lnTo>
                <a:lnTo>
                  <a:pt x="159364" y="135361"/>
                </a:lnTo>
                <a:lnTo>
                  <a:pt x="198714" y="10561"/>
                </a:lnTo>
                <a:lnTo>
                  <a:pt x="198714" y="8641"/>
                </a:lnTo>
                <a:lnTo>
                  <a:pt x="199674" y="7680"/>
                </a:lnTo>
                <a:lnTo>
                  <a:pt x="199674" y="1920"/>
                </a:lnTo>
                <a:lnTo>
                  <a:pt x="198714" y="1920"/>
                </a:lnTo>
                <a:lnTo>
                  <a:pt x="198714" y="960"/>
                </a:lnTo>
                <a:lnTo>
                  <a:pt x="197754" y="960"/>
                </a:lnTo>
                <a:lnTo>
                  <a:pt x="196794" y="0"/>
                </a:lnTo>
                <a:lnTo>
                  <a:pt x="179511" y="0"/>
                </a:lnTo>
                <a:lnTo>
                  <a:pt x="178551" y="960"/>
                </a:lnTo>
                <a:lnTo>
                  <a:pt x="177591" y="960"/>
                </a:lnTo>
                <a:lnTo>
                  <a:pt x="176631" y="1920"/>
                </a:lnTo>
                <a:lnTo>
                  <a:pt x="175671" y="1920"/>
                </a:lnTo>
                <a:lnTo>
                  <a:pt x="175671" y="4800"/>
                </a:lnTo>
                <a:lnTo>
                  <a:pt x="144002" y="113278"/>
                </a:lnTo>
                <a:lnTo>
                  <a:pt x="144002" y="114239"/>
                </a:lnTo>
                <a:lnTo>
                  <a:pt x="143042" y="113278"/>
                </a:lnTo>
                <a:lnTo>
                  <a:pt x="111358" y="3840"/>
                </a:lnTo>
                <a:lnTo>
                  <a:pt x="111358" y="2880"/>
                </a:lnTo>
                <a:lnTo>
                  <a:pt x="110398" y="1920"/>
                </a:lnTo>
                <a:lnTo>
                  <a:pt x="109438" y="960"/>
                </a:lnTo>
                <a:lnTo>
                  <a:pt x="108478" y="960"/>
                </a:lnTo>
                <a:lnTo>
                  <a:pt x="108478" y="0"/>
                </a:lnTo>
                <a:lnTo>
                  <a:pt x="91196" y="0"/>
                </a:lnTo>
                <a:lnTo>
                  <a:pt x="90236" y="960"/>
                </a:lnTo>
                <a:lnTo>
                  <a:pt x="89275" y="960"/>
                </a:lnTo>
                <a:lnTo>
                  <a:pt x="88315" y="1920"/>
                </a:lnTo>
                <a:lnTo>
                  <a:pt x="87355" y="2880"/>
                </a:lnTo>
                <a:lnTo>
                  <a:pt x="87355" y="4800"/>
                </a:lnTo>
                <a:lnTo>
                  <a:pt x="57607" y="113278"/>
                </a:lnTo>
                <a:lnTo>
                  <a:pt x="24963" y="4800"/>
                </a:lnTo>
                <a:lnTo>
                  <a:pt x="24963" y="2880"/>
                </a:lnTo>
                <a:lnTo>
                  <a:pt x="24002" y="1920"/>
                </a:lnTo>
                <a:lnTo>
                  <a:pt x="23042" y="960"/>
                </a:lnTo>
                <a:lnTo>
                  <a:pt x="22082" y="960"/>
                </a:lnTo>
                <a:lnTo>
                  <a:pt x="21122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7680"/>
                </a:lnTo>
                <a:lnTo>
                  <a:pt x="960" y="8641"/>
                </a:lnTo>
                <a:lnTo>
                  <a:pt x="960" y="10561"/>
                </a:lnTo>
                <a:lnTo>
                  <a:pt x="39364" y="135361"/>
                </a:lnTo>
                <a:lnTo>
                  <a:pt x="40325" y="136321"/>
                </a:lnTo>
                <a:lnTo>
                  <a:pt x="40325" y="137281"/>
                </a:lnTo>
                <a:lnTo>
                  <a:pt x="41285" y="138242"/>
                </a:lnTo>
                <a:lnTo>
                  <a:pt x="41285" y="139202"/>
                </a:lnTo>
                <a:lnTo>
                  <a:pt x="42245" y="139202"/>
                </a:lnTo>
                <a:lnTo>
                  <a:pt x="44165" y="140162"/>
                </a:lnTo>
                <a:lnTo>
                  <a:pt x="48950" y="140162"/>
                </a:lnTo>
                <a:lnTo>
                  <a:pt x="50886" y="141107"/>
                </a:lnTo>
                <a:lnTo>
                  <a:pt x="55671" y="141107"/>
                </a:lnTo>
                <a:lnTo>
                  <a:pt x="57607" y="114239"/>
                </a:lnTo>
                <a:lnTo>
                  <a:pt x="58567" y="141107"/>
                </a:lnTo>
                <a:lnTo>
                  <a:pt x="61447" y="141107"/>
                </a:lnTo>
                <a:lnTo>
                  <a:pt x="63352" y="140162"/>
                </a:lnTo>
                <a:lnTo>
                  <a:pt x="68153" y="140162"/>
                </a:lnTo>
                <a:lnTo>
                  <a:pt x="70073" y="139202"/>
                </a:lnTo>
                <a:lnTo>
                  <a:pt x="71033" y="138242"/>
                </a:lnTo>
                <a:lnTo>
                  <a:pt x="71993" y="137281"/>
                </a:lnTo>
                <a:lnTo>
                  <a:pt x="71993" y="136321"/>
                </a:lnTo>
                <a:lnTo>
                  <a:pt x="72953" y="135361"/>
                </a:lnTo>
                <a:lnTo>
                  <a:pt x="97916" y="39364"/>
                </a:lnTo>
                <a:lnTo>
                  <a:pt x="98877" y="38404"/>
                </a:lnTo>
                <a:lnTo>
                  <a:pt x="98877" y="39364"/>
                </a:lnTo>
                <a:lnTo>
                  <a:pt x="126720" y="135361"/>
                </a:lnTo>
                <a:lnTo>
                  <a:pt x="126720" y="136321"/>
                </a:lnTo>
                <a:lnTo>
                  <a:pt x="127680" y="137281"/>
                </a:lnTo>
                <a:lnTo>
                  <a:pt x="127680" y="138242"/>
                </a:lnTo>
                <a:lnTo>
                  <a:pt x="128640" y="13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7" name="object 467"/>
          <p:cNvSpPr/>
          <p:nvPr/>
        </p:nvSpPr>
        <p:spPr>
          <a:xfrm>
            <a:off x="4678177" y="1031748"/>
            <a:ext cx="71993" cy="20147"/>
          </a:xfrm>
          <a:custGeom>
            <a:avLst/>
            <a:gdLst/>
            <a:ahLst/>
            <a:cxnLst/>
            <a:rect l="l" t="t" r="r" b="b"/>
            <a:pathLst>
              <a:path w="71993" h="20147">
                <a:moveTo>
                  <a:pt x="71993" y="5745"/>
                </a:moveTo>
                <a:lnTo>
                  <a:pt x="71033" y="3840"/>
                </a:lnTo>
                <a:lnTo>
                  <a:pt x="71033" y="2880"/>
                </a:lnTo>
                <a:lnTo>
                  <a:pt x="70073" y="1904"/>
                </a:lnTo>
                <a:lnTo>
                  <a:pt x="70073" y="944"/>
                </a:lnTo>
                <a:lnTo>
                  <a:pt x="69113" y="944"/>
                </a:lnTo>
                <a:lnTo>
                  <a:pt x="68153" y="0"/>
                </a:lnTo>
                <a:lnTo>
                  <a:pt x="3840" y="0"/>
                </a:lnTo>
                <a:lnTo>
                  <a:pt x="2880" y="944"/>
                </a:lnTo>
                <a:lnTo>
                  <a:pt x="1920" y="2880"/>
                </a:lnTo>
                <a:lnTo>
                  <a:pt x="960" y="3840"/>
                </a:lnTo>
                <a:lnTo>
                  <a:pt x="0" y="6720"/>
                </a:lnTo>
                <a:lnTo>
                  <a:pt x="0" y="14401"/>
                </a:lnTo>
                <a:lnTo>
                  <a:pt x="960" y="16306"/>
                </a:lnTo>
                <a:lnTo>
                  <a:pt x="1920" y="18227"/>
                </a:lnTo>
                <a:lnTo>
                  <a:pt x="2880" y="19187"/>
                </a:lnTo>
                <a:lnTo>
                  <a:pt x="3840" y="20147"/>
                </a:lnTo>
                <a:lnTo>
                  <a:pt x="69113" y="20147"/>
                </a:lnTo>
                <a:lnTo>
                  <a:pt x="70073" y="19187"/>
                </a:lnTo>
                <a:lnTo>
                  <a:pt x="71033" y="18227"/>
                </a:lnTo>
                <a:lnTo>
                  <a:pt x="71993" y="16306"/>
                </a:lnTo>
                <a:lnTo>
                  <a:pt x="71993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8" name="object 468"/>
          <p:cNvSpPr/>
          <p:nvPr/>
        </p:nvSpPr>
        <p:spPr>
          <a:xfrm>
            <a:off x="4782814" y="911748"/>
            <a:ext cx="114239" cy="205419"/>
          </a:xfrm>
          <a:custGeom>
            <a:avLst/>
            <a:gdLst/>
            <a:ahLst/>
            <a:cxnLst/>
            <a:rect l="l" t="t" r="r" b="b"/>
            <a:pathLst>
              <a:path w="114239" h="205419">
                <a:moveTo>
                  <a:pt x="91196" y="203514"/>
                </a:moveTo>
                <a:lnTo>
                  <a:pt x="92156" y="204475"/>
                </a:lnTo>
                <a:lnTo>
                  <a:pt x="95996" y="204475"/>
                </a:lnTo>
                <a:lnTo>
                  <a:pt x="97917" y="205419"/>
                </a:lnTo>
                <a:lnTo>
                  <a:pt x="106558" y="205419"/>
                </a:lnTo>
                <a:lnTo>
                  <a:pt x="107518" y="204475"/>
                </a:lnTo>
                <a:lnTo>
                  <a:pt x="111358" y="204475"/>
                </a:lnTo>
                <a:lnTo>
                  <a:pt x="112318" y="203514"/>
                </a:lnTo>
                <a:lnTo>
                  <a:pt x="113278" y="203514"/>
                </a:lnTo>
                <a:lnTo>
                  <a:pt x="113278" y="202554"/>
                </a:lnTo>
                <a:lnTo>
                  <a:pt x="114239" y="202554"/>
                </a:lnTo>
                <a:lnTo>
                  <a:pt x="114239" y="110398"/>
                </a:lnTo>
                <a:lnTo>
                  <a:pt x="113278" y="102717"/>
                </a:lnTo>
                <a:lnTo>
                  <a:pt x="111358" y="95996"/>
                </a:lnTo>
                <a:lnTo>
                  <a:pt x="109438" y="89275"/>
                </a:lnTo>
                <a:lnTo>
                  <a:pt x="107518" y="83515"/>
                </a:lnTo>
                <a:lnTo>
                  <a:pt x="103677" y="78714"/>
                </a:lnTo>
                <a:lnTo>
                  <a:pt x="99837" y="72953"/>
                </a:lnTo>
                <a:lnTo>
                  <a:pt x="95036" y="69113"/>
                </a:lnTo>
                <a:lnTo>
                  <a:pt x="89275" y="66233"/>
                </a:lnTo>
                <a:lnTo>
                  <a:pt x="82555" y="63352"/>
                </a:lnTo>
                <a:lnTo>
                  <a:pt x="75834" y="62392"/>
                </a:lnTo>
                <a:lnTo>
                  <a:pt x="59512" y="62392"/>
                </a:lnTo>
                <a:lnTo>
                  <a:pt x="52791" y="64312"/>
                </a:lnTo>
                <a:lnTo>
                  <a:pt x="45110" y="67193"/>
                </a:lnTo>
                <a:lnTo>
                  <a:pt x="34402" y="74678"/>
                </a:lnTo>
                <a:lnTo>
                  <a:pt x="23987" y="83515"/>
                </a:lnTo>
                <a:lnTo>
                  <a:pt x="23987" y="2880"/>
                </a:lnTo>
                <a:lnTo>
                  <a:pt x="23042" y="1920"/>
                </a:lnTo>
                <a:lnTo>
                  <a:pt x="23042" y="960"/>
                </a:lnTo>
                <a:lnTo>
                  <a:pt x="21122" y="960"/>
                </a:lnTo>
                <a:lnTo>
                  <a:pt x="19202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202554"/>
                </a:lnTo>
                <a:lnTo>
                  <a:pt x="960" y="202554"/>
                </a:lnTo>
                <a:lnTo>
                  <a:pt x="960" y="203514"/>
                </a:lnTo>
                <a:lnTo>
                  <a:pt x="1920" y="203514"/>
                </a:lnTo>
                <a:lnTo>
                  <a:pt x="2880" y="204475"/>
                </a:lnTo>
                <a:lnTo>
                  <a:pt x="6720" y="204475"/>
                </a:lnTo>
                <a:lnTo>
                  <a:pt x="7680" y="205419"/>
                </a:lnTo>
                <a:lnTo>
                  <a:pt x="16322" y="205419"/>
                </a:lnTo>
                <a:lnTo>
                  <a:pt x="18242" y="204475"/>
                </a:lnTo>
                <a:lnTo>
                  <a:pt x="22082" y="204475"/>
                </a:lnTo>
                <a:lnTo>
                  <a:pt x="23042" y="203514"/>
                </a:lnTo>
                <a:lnTo>
                  <a:pt x="23987" y="202554"/>
                </a:lnTo>
                <a:lnTo>
                  <a:pt x="23987" y="108478"/>
                </a:lnTo>
                <a:lnTo>
                  <a:pt x="25291" y="106837"/>
                </a:lnTo>
                <a:lnTo>
                  <a:pt x="34576" y="96837"/>
                </a:lnTo>
                <a:lnTo>
                  <a:pt x="43190" y="89275"/>
                </a:lnTo>
                <a:lnTo>
                  <a:pt x="49911" y="85435"/>
                </a:lnTo>
                <a:lnTo>
                  <a:pt x="55671" y="82555"/>
                </a:lnTo>
                <a:lnTo>
                  <a:pt x="66233" y="82555"/>
                </a:lnTo>
                <a:lnTo>
                  <a:pt x="70073" y="83515"/>
                </a:lnTo>
                <a:lnTo>
                  <a:pt x="73914" y="85435"/>
                </a:lnTo>
                <a:lnTo>
                  <a:pt x="77754" y="87355"/>
                </a:lnTo>
                <a:lnTo>
                  <a:pt x="80634" y="90236"/>
                </a:lnTo>
                <a:lnTo>
                  <a:pt x="82555" y="93116"/>
                </a:lnTo>
                <a:lnTo>
                  <a:pt x="85435" y="96956"/>
                </a:lnTo>
                <a:lnTo>
                  <a:pt x="86395" y="100797"/>
                </a:lnTo>
                <a:lnTo>
                  <a:pt x="88315" y="104637"/>
                </a:lnTo>
                <a:lnTo>
                  <a:pt x="89275" y="109438"/>
                </a:lnTo>
                <a:lnTo>
                  <a:pt x="90236" y="116159"/>
                </a:lnTo>
                <a:lnTo>
                  <a:pt x="90236" y="202554"/>
                </a:lnTo>
                <a:lnTo>
                  <a:pt x="91196" y="2035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9" name="object 469"/>
          <p:cNvSpPr/>
          <p:nvPr/>
        </p:nvSpPr>
        <p:spPr>
          <a:xfrm>
            <a:off x="4965207" y="1082619"/>
            <a:ext cx="30723" cy="36484"/>
          </a:xfrm>
          <a:custGeom>
            <a:avLst/>
            <a:gdLst/>
            <a:ahLst/>
            <a:cxnLst/>
            <a:rect l="l" t="t" r="r" b="b"/>
            <a:pathLst>
              <a:path w="30723" h="36484">
                <a:moveTo>
                  <a:pt x="17282" y="14401"/>
                </a:moveTo>
                <a:lnTo>
                  <a:pt x="12481" y="11521"/>
                </a:lnTo>
                <a:lnTo>
                  <a:pt x="6720" y="8641"/>
                </a:lnTo>
                <a:lnTo>
                  <a:pt x="2880" y="4800"/>
                </a:lnTo>
                <a:lnTo>
                  <a:pt x="0" y="0"/>
                </a:lnTo>
                <a:lnTo>
                  <a:pt x="1920" y="31683"/>
                </a:lnTo>
                <a:lnTo>
                  <a:pt x="5300" y="32753"/>
                </a:lnTo>
                <a:lnTo>
                  <a:pt x="17088" y="35468"/>
                </a:lnTo>
                <a:lnTo>
                  <a:pt x="30723" y="36484"/>
                </a:lnTo>
                <a:lnTo>
                  <a:pt x="24002" y="15361"/>
                </a:lnTo>
                <a:lnTo>
                  <a:pt x="17282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0" name="object 470"/>
          <p:cNvSpPr/>
          <p:nvPr/>
        </p:nvSpPr>
        <p:spPr>
          <a:xfrm>
            <a:off x="4930642" y="974140"/>
            <a:ext cx="132481" cy="144962"/>
          </a:xfrm>
          <a:custGeom>
            <a:avLst/>
            <a:gdLst/>
            <a:ahLst/>
            <a:cxnLst/>
            <a:rect l="l" t="t" r="r" b="b"/>
            <a:pathLst>
              <a:path w="132481" h="144962">
                <a:moveTo>
                  <a:pt x="84490" y="119999"/>
                </a:moveTo>
                <a:lnTo>
                  <a:pt x="79674" y="122880"/>
                </a:lnTo>
                <a:lnTo>
                  <a:pt x="72969" y="123840"/>
                </a:lnTo>
                <a:lnTo>
                  <a:pt x="58567" y="123840"/>
                </a:lnTo>
                <a:lnTo>
                  <a:pt x="65288" y="144962"/>
                </a:lnTo>
                <a:lnTo>
                  <a:pt x="82726" y="143101"/>
                </a:lnTo>
                <a:lnTo>
                  <a:pt x="94076" y="139202"/>
                </a:lnTo>
                <a:lnTo>
                  <a:pt x="106373" y="132392"/>
                </a:lnTo>
                <a:lnTo>
                  <a:pt x="115199" y="123840"/>
                </a:lnTo>
                <a:lnTo>
                  <a:pt x="123325" y="112485"/>
                </a:lnTo>
                <a:lnTo>
                  <a:pt x="128640" y="100797"/>
                </a:lnTo>
                <a:lnTo>
                  <a:pt x="131892" y="83998"/>
                </a:lnTo>
                <a:lnTo>
                  <a:pt x="132481" y="71033"/>
                </a:lnTo>
                <a:lnTo>
                  <a:pt x="132410" y="65871"/>
                </a:lnTo>
                <a:lnTo>
                  <a:pt x="131339" y="52844"/>
                </a:lnTo>
                <a:lnTo>
                  <a:pt x="128640" y="41285"/>
                </a:lnTo>
                <a:lnTo>
                  <a:pt x="123290" y="28341"/>
                </a:lnTo>
                <a:lnTo>
                  <a:pt x="116159" y="18242"/>
                </a:lnTo>
                <a:lnTo>
                  <a:pt x="111358" y="12481"/>
                </a:lnTo>
                <a:lnTo>
                  <a:pt x="104637" y="7680"/>
                </a:lnTo>
                <a:lnTo>
                  <a:pt x="95996" y="4800"/>
                </a:lnTo>
                <a:lnTo>
                  <a:pt x="93614" y="3722"/>
                </a:lnTo>
                <a:lnTo>
                  <a:pt x="81730" y="756"/>
                </a:lnTo>
                <a:lnTo>
                  <a:pt x="68153" y="0"/>
                </a:lnTo>
                <a:lnTo>
                  <a:pt x="62868" y="138"/>
                </a:lnTo>
                <a:lnTo>
                  <a:pt x="49912" y="1742"/>
                </a:lnTo>
                <a:lnTo>
                  <a:pt x="38404" y="4800"/>
                </a:lnTo>
                <a:lnTo>
                  <a:pt x="26477" y="11610"/>
                </a:lnTo>
                <a:lnTo>
                  <a:pt x="17282" y="20162"/>
                </a:lnTo>
                <a:lnTo>
                  <a:pt x="9590" y="31814"/>
                </a:lnTo>
                <a:lnTo>
                  <a:pt x="4800" y="44165"/>
                </a:lnTo>
                <a:lnTo>
                  <a:pt x="1011" y="59713"/>
                </a:lnTo>
                <a:lnTo>
                  <a:pt x="0" y="72953"/>
                </a:lnTo>
                <a:lnTo>
                  <a:pt x="174" y="78989"/>
                </a:lnTo>
                <a:lnTo>
                  <a:pt x="1610" y="91730"/>
                </a:lnTo>
                <a:lnTo>
                  <a:pt x="3840" y="103677"/>
                </a:lnTo>
                <a:lnTo>
                  <a:pt x="6720" y="112318"/>
                </a:lnTo>
                <a:lnTo>
                  <a:pt x="11521" y="119999"/>
                </a:lnTo>
                <a:lnTo>
                  <a:pt x="16322" y="125760"/>
                </a:lnTo>
                <a:lnTo>
                  <a:pt x="22082" y="131521"/>
                </a:lnTo>
                <a:lnTo>
                  <a:pt x="28803" y="136321"/>
                </a:lnTo>
                <a:lnTo>
                  <a:pt x="36484" y="140162"/>
                </a:lnTo>
                <a:lnTo>
                  <a:pt x="34564" y="108478"/>
                </a:lnTo>
                <a:lnTo>
                  <a:pt x="31683" y="103677"/>
                </a:lnTo>
                <a:lnTo>
                  <a:pt x="28803" y="98877"/>
                </a:lnTo>
                <a:lnTo>
                  <a:pt x="27843" y="92156"/>
                </a:lnTo>
                <a:lnTo>
                  <a:pt x="25923" y="85435"/>
                </a:lnTo>
                <a:lnTo>
                  <a:pt x="25923" y="64328"/>
                </a:lnTo>
                <a:lnTo>
                  <a:pt x="26883" y="57607"/>
                </a:lnTo>
                <a:lnTo>
                  <a:pt x="27843" y="50886"/>
                </a:lnTo>
                <a:lnTo>
                  <a:pt x="29763" y="44165"/>
                </a:lnTo>
                <a:lnTo>
                  <a:pt x="32644" y="39364"/>
                </a:lnTo>
                <a:lnTo>
                  <a:pt x="35524" y="34564"/>
                </a:lnTo>
                <a:lnTo>
                  <a:pt x="39364" y="29763"/>
                </a:lnTo>
                <a:lnTo>
                  <a:pt x="43205" y="25923"/>
                </a:lnTo>
                <a:lnTo>
                  <a:pt x="48005" y="24003"/>
                </a:lnTo>
                <a:lnTo>
                  <a:pt x="53766" y="21122"/>
                </a:lnTo>
                <a:lnTo>
                  <a:pt x="59527" y="20162"/>
                </a:lnTo>
                <a:lnTo>
                  <a:pt x="74874" y="20162"/>
                </a:lnTo>
                <a:lnTo>
                  <a:pt x="80650" y="21122"/>
                </a:lnTo>
                <a:lnTo>
                  <a:pt x="86395" y="24003"/>
                </a:lnTo>
                <a:lnTo>
                  <a:pt x="91196" y="26883"/>
                </a:lnTo>
                <a:lnTo>
                  <a:pt x="95996" y="30723"/>
                </a:lnTo>
                <a:lnTo>
                  <a:pt x="98877" y="35524"/>
                </a:lnTo>
                <a:lnTo>
                  <a:pt x="101757" y="40325"/>
                </a:lnTo>
                <a:lnTo>
                  <a:pt x="103677" y="46085"/>
                </a:lnTo>
                <a:lnTo>
                  <a:pt x="104637" y="51831"/>
                </a:lnTo>
                <a:lnTo>
                  <a:pt x="106558" y="58552"/>
                </a:lnTo>
                <a:lnTo>
                  <a:pt x="107518" y="65288"/>
                </a:lnTo>
                <a:lnTo>
                  <a:pt x="107518" y="79674"/>
                </a:lnTo>
                <a:lnTo>
                  <a:pt x="106558" y="87355"/>
                </a:lnTo>
                <a:lnTo>
                  <a:pt x="104637" y="93116"/>
                </a:lnTo>
                <a:lnTo>
                  <a:pt x="102717" y="99837"/>
                </a:lnTo>
                <a:lnTo>
                  <a:pt x="100797" y="105597"/>
                </a:lnTo>
                <a:lnTo>
                  <a:pt x="96956" y="109438"/>
                </a:lnTo>
                <a:lnTo>
                  <a:pt x="94076" y="114239"/>
                </a:lnTo>
                <a:lnTo>
                  <a:pt x="89275" y="118079"/>
                </a:lnTo>
                <a:lnTo>
                  <a:pt x="84490" y="119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1" name="object 471"/>
          <p:cNvSpPr/>
          <p:nvPr/>
        </p:nvSpPr>
        <p:spPr>
          <a:xfrm>
            <a:off x="5083286" y="976061"/>
            <a:ext cx="199674" cy="141107"/>
          </a:xfrm>
          <a:custGeom>
            <a:avLst/>
            <a:gdLst/>
            <a:ahLst/>
            <a:cxnLst/>
            <a:rect l="l" t="t" r="r" b="b"/>
            <a:pathLst>
              <a:path w="199674" h="141107">
                <a:moveTo>
                  <a:pt x="112318" y="2880"/>
                </a:moveTo>
                <a:lnTo>
                  <a:pt x="111343" y="2880"/>
                </a:lnTo>
                <a:lnTo>
                  <a:pt x="111343" y="1920"/>
                </a:lnTo>
                <a:lnTo>
                  <a:pt x="110398" y="1920"/>
                </a:lnTo>
                <a:lnTo>
                  <a:pt x="110398" y="960"/>
                </a:lnTo>
                <a:lnTo>
                  <a:pt x="109438" y="960"/>
                </a:lnTo>
                <a:lnTo>
                  <a:pt x="108478" y="0"/>
                </a:lnTo>
                <a:lnTo>
                  <a:pt x="91196" y="0"/>
                </a:lnTo>
                <a:lnTo>
                  <a:pt x="90236" y="960"/>
                </a:lnTo>
                <a:lnTo>
                  <a:pt x="89275" y="960"/>
                </a:lnTo>
                <a:lnTo>
                  <a:pt x="88315" y="1920"/>
                </a:lnTo>
                <a:lnTo>
                  <a:pt x="88315" y="2880"/>
                </a:lnTo>
                <a:lnTo>
                  <a:pt x="87355" y="3840"/>
                </a:lnTo>
                <a:lnTo>
                  <a:pt x="87355" y="4800"/>
                </a:lnTo>
                <a:lnTo>
                  <a:pt x="58552" y="113278"/>
                </a:lnTo>
                <a:lnTo>
                  <a:pt x="57591" y="114239"/>
                </a:lnTo>
                <a:lnTo>
                  <a:pt x="57591" y="113278"/>
                </a:lnTo>
                <a:lnTo>
                  <a:pt x="25923" y="4800"/>
                </a:lnTo>
                <a:lnTo>
                  <a:pt x="24947" y="3840"/>
                </a:lnTo>
                <a:lnTo>
                  <a:pt x="24947" y="1920"/>
                </a:lnTo>
                <a:lnTo>
                  <a:pt x="23987" y="1920"/>
                </a:lnTo>
                <a:lnTo>
                  <a:pt x="23987" y="960"/>
                </a:lnTo>
                <a:lnTo>
                  <a:pt x="23042" y="960"/>
                </a:lnTo>
                <a:lnTo>
                  <a:pt x="22082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5760"/>
                </a:lnTo>
                <a:lnTo>
                  <a:pt x="960" y="6720"/>
                </a:lnTo>
                <a:lnTo>
                  <a:pt x="960" y="8641"/>
                </a:lnTo>
                <a:lnTo>
                  <a:pt x="1920" y="10561"/>
                </a:lnTo>
                <a:lnTo>
                  <a:pt x="40309" y="135361"/>
                </a:lnTo>
                <a:lnTo>
                  <a:pt x="40309" y="136321"/>
                </a:lnTo>
                <a:lnTo>
                  <a:pt x="41269" y="137281"/>
                </a:lnTo>
                <a:lnTo>
                  <a:pt x="41269" y="138242"/>
                </a:lnTo>
                <a:lnTo>
                  <a:pt x="42230" y="139202"/>
                </a:lnTo>
                <a:lnTo>
                  <a:pt x="43190" y="139202"/>
                </a:lnTo>
                <a:lnTo>
                  <a:pt x="44150" y="140162"/>
                </a:lnTo>
                <a:lnTo>
                  <a:pt x="48950" y="140162"/>
                </a:lnTo>
                <a:lnTo>
                  <a:pt x="50871" y="141107"/>
                </a:lnTo>
                <a:lnTo>
                  <a:pt x="61432" y="141107"/>
                </a:lnTo>
                <a:lnTo>
                  <a:pt x="63352" y="140162"/>
                </a:lnTo>
                <a:lnTo>
                  <a:pt x="69113" y="140162"/>
                </a:lnTo>
                <a:lnTo>
                  <a:pt x="70073" y="139202"/>
                </a:lnTo>
                <a:lnTo>
                  <a:pt x="71033" y="139202"/>
                </a:lnTo>
                <a:lnTo>
                  <a:pt x="71993" y="138242"/>
                </a:lnTo>
                <a:lnTo>
                  <a:pt x="71993" y="137281"/>
                </a:lnTo>
                <a:lnTo>
                  <a:pt x="72953" y="136321"/>
                </a:lnTo>
                <a:lnTo>
                  <a:pt x="72953" y="135361"/>
                </a:lnTo>
                <a:lnTo>
                  <a:pt x="98877" y="39364"/>
                </a:lnTo>
                <a:lnTo>
                  <a:pt x="98877" y="38404"/>
                </a:lnTo>
                <a:lnTo>
                  <a:pt x="126705" y="135361"/>
                </a:lnTo>
                <a:lnTo>
                  <a:pt x="127680" y="136321"/>
                </a:lnTo>
                <a:lnTo>
                  <a:pt x="127680" y="137281"/>
                </a:lnTo>
                <a:lnTo>
                  <a:pt x="128625" y="138242"/>
                </a:lnTo>
                <a:lnTo>
                  <a:pt x="128625" y="139202"/>
                </a:lnTo>
                <a:lnTo>
                  <a:pt x="129585" y="139202"/>
                </a:lnTo>
                <a:lnTo>
                  <a:pt x="131521" y="140162"/>
                </a:lnTo>
                <a:lnTo>
                  <a:pt x="136306" y="140162"/>
                </a:lnTo>
                <a:lnTo>
                  <a:pt x="138226" y="141107"/>
                </a:lnTo>
                <a:lnTo>
                  <a:pt x="143987" y="141107"/>
                </a:lnTo>
                <a:lnTo>
                  <a:pt x="143987" y="114239"/>
                </a:lnTo>
                <a:lnTo>
                  <a:pt x="146867" y="141107"/>
                </a:lnTo>
                <a:lnTo>
                  <a:pt x="148788" y="141107"/>
                </a:lnTo>
                <a:lnTo>
                  <a:pt x="150708" y="140162"/>
                </a:lnTo>
                <a:lnTo>
                  <a:pt x="155508" y="140162"/>
                </a:lnTo>
                <a:lnTo>
                  <a:pt x="156469" y="139202"/>
                </a:lnTo>
                <a:lnTo>
                  <a:pt x="157429" y="139202"/>
                </a:lnTo>
                <a:lnTo>
                  <a:pt x="158389" y="138242"/>
                </a:lnTo>
                <a:lnTo>
                  <a:pt x="159349" y="137281"/>
                </a:lnTo>
                <a:lnTo>
                  <a:pt x="159349" y="135361"/>
                </a:lnTo>
                <a:lnTo>
                  <a:pt x="198714" y="10561"/>
                </a:lnTo>
                <a:lnTo>
                  <a:pt x="199674" y="8641"/>
                </a:lnTo>
                <a:lnTo>
                  <a:pt x="199674" y="1920"/>
                </a:lnTo>
                <a:lnTo>
                  <a:pt x="198714" y="960"/>
                </a:lnTo>
                <a:lnTo>
                  <a:pt x="197754" y="960"/>
                </a:lnTo>
                <a:lnTo>
                  <a:pt x="196794" y="0"/>
                </a:lnTo>
                <a:lnTo>
                  <a:pt x="179511" y="0"/>
                </a:lnTo>
                <a:lnTo>
                  <a:pt x="178551" y="960"/>
                </a:lnTo>
                <a:lnTo>
                  <a:pt x="177591" y="960"/>
                </a:lnTo>
                <a:lnTo>
                  <a:pt x="176631" y="1920"/>
                </a:lnTo>
                <a:lnTo>
                  <a:pt x="175671" y="2880"/>
                </a:lnTo>
                <a:lnTo>
                  <a:pt x="175671" y="4800"/>
                </a:lnTo>
                <a:lnTo>
                  <a:pt x="143987" y="113278"/>
                </a:lnTo>
                <a:lnTo>
                  <a:pt x="112318" y="3840"/>
                </a:lnTo>
                <a:lnTo>
                  <a:pt x="112318" y="2880"/>
                </a:lnTo>
                <a:close/>
              </a:path>
              <a:path w="199674" h="141107">
                <a:moveTo>
                  <a:pt x="126705" y="135361"/>
                </a:moveTo>
                <a:lnTo>
                  <a:pt x="98877" y="38404"/>
                </a:lnTo>
                <a:lnTo>
                  <a:pt x="98877" y="39364"/>
                </a:lnTo>
                <a:lnTo>
                  <a:pt x="126705" y="135361"/>
                </a:lnTo>
                <a:close/>
              </a:path>
              <a:path w="199674" h="141107">
                <a:moveTo>
                  <a:pt x="146867" y="141107"/>
                </a:moveTo>
                <a:lnTo>
                  <a:pt x="143987" y="114239"/>
                </a:lnTo>
                <a:lnTo>
                  <a:pt x="143987" y="141107"/>
                </a:lnTo>
                <a:lnTo>
                  <a:pt x="146867" y="1411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2" name="object 472"/>
          <p:cNvSpPr/>
          <p:nvPr/>
        </p:nvSpPr>
        <p:spPr>
          <a:xfrm>
            <a:off x="5293522" y="1083579"/>
            <a:ext cx="31668" cy="33588"/>
          </a:xfrm>
          <a:custGeom>
            <a:avLst/>
            <a:gdLst/>
            <a:ahLst/>
            <a:cxnLst/>
            <a:rect l="l" t="t" r="r" b="b"/>
            <a:pathLst>
              <a:path w="31668" h="33588">
                <a:moveTo>
                  <a:pt x="31668" y="16322"/>
                </a:moveTo>
                <a:lnTo>
                  <a:pt x="31668" y="9601"/>
                </a:lnTo>
                <a:lnTo>
                  <a:pt x="30708" y="4800"/>
                </a:lnTo>
                <a:lnTo>
                  <a:pt x="28788" y="2880"/>
                </a:lnTo>
                <a:lnTo>
                  <a:pt x="25908" y="960"/>
                </a:lnTo>
                <a:lnTo>
                  <a:pt x="22067" y="0"/>
                </a:lnTo>
                <a:lnTo>
                  <a:pt x="10546" y="0"/>
                </a:lnTo>
                <a:lnTo>
                  <a:pt x="5745" y="960"/>
                </a:lnTo>
                <a:lnTo>
                  <a:pt x="3840" y="2880"/>
                </a:lnTo>
                <a:lnTo>
                  <a:pt x="960" y="5760"/>
                </a:lnTo>
                <a:lnTo>
                  <a:pt x="0" y="9601"/>
                </a:lnTo>
                <a:lnTo>
                  <a:pt x="0" y="24002"/>
                </a:lnTo>
                <a:lnTo>
                  <a:pt x="1920" y="27843"/>
                </a:lnTo>
                <a:lnTo>
                  <a:pt x="3840" y="30723"/>
                </a:lnTo>
                <a:lnTo>
                  <a:pt x="5745" y="32644"/>
                </a:lnTo>
                <a:lnTo>
                  <a:pt x="10546" y="33588"/>
                </a:lnTo>
                <a:lnTo>
                  <a:pt x="22067" y="33588"/>
                </a:lnTo>
                <a:lnTo>
                  <a:pt x="25908" y="32644"/>
                </a:lnTo>
                <a:lnTo>
                  <a:pt x="28788" y="30723"/>
                </a:lnTo>
                <a:lnTo>
                  <a:pt x="30708" y="27843"/>
                </a:lnTo>
                <a:lnTo>
                  <a:pt x="31668" y="23042"/>
                </a:lnTo>
                <a:lnTo>
                  <a:pt x="31668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3" name="object 473"/>
          <p:cNvSpPr/>
          <p:nvPr/>
        </p:nvSpPr>
        <p:spPr>
          <a:xfrm>
            <a:off x="654795" y="6355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4" name="object 474"/>
          <p:cNvSpPr/>
          <p:nvPr/>
        </p:nvSpPr>
        <p:spPr>
          <a:xfrm>
            <a:off x="1446913" y="5760841"/>
            <a:ext cx="105601" cy="190073"/>
          </a:xfrm>
          <a:custGeom>
            <a:avLst/>
            <a:gdLst/>
            <a:ahLst/>
            <a:cxnLst/>
            <a:rect l="l" t="t" r="r" b="b"/>
            <a:pathLst>
              <a:path w="105601" h="190073">
                <a:moveTo>
                  <a:pt x="104640" y="5760"/>
                </a:moveTo>
                <a:lnTo>
                  <a:pt x="103680" y="4800"/>
                </a:lnTo>
                <a:lnTo>
                  <a:pt x="103680" y="2880"/>
                </a:lnTo>
                <a:lnTo>
                  <a:pt x="102720" y="1920"/>
                </a:lnTo>
                <a:lnTo>
                  <a:pt x="102720" y="960"/>
                </a:lnTo>
                <a:lnTo>
                  <a:pt x="101760" y="960"/>
                </a:lnTo>
                <a:lnTo>
                  <a:pt x="100800" y="0"/>
                </a:lnTo>
                <a:lnTo>
                  <a:pt x="6720" y="0"/>
                </a:lnTo>
                <a:lnTo>
                  <a:pt x="4803" y="960"/>
                </a:lnTo>
                <a:lnTo>
                  <a:pt x="2881" y="2880"/>
                </a:lnTo>
                <a:lnTo>
                  <a:pt x="964" y="3840"/>
                </a:lnTo>
                <a:lnTo>
                  <a:pt x="0" y="6720"/>
                </a:lnTo>
                <a:lnTo>
                  <a:pt x="0" y="183352"/>
                </a:lnTo>
                <a:lnTo>
                  <a:pt x="964" y="186232"/>
                </a:lnTo>
                <a:lnTo>
                  <a:pt x="2881" y="188153"/>
                </a:lnTo>
                <a:lnTo>
                  <a:pt x="4803" y="189113"/>
                </a:lnTo>
                <a:lnTo>
                  <a:pt x="7679" y="190073"/>
                </a:lnTo>
                <a:lnTo>
                  <a:pt x="101760" y="190073"/>
                </a:lnTo>
                <a:lnTo>
                  <a:pt x="102720" y="189113"/>
                </a:lnTo>
                <a:lnTo>
                  <a:pt x="103680" y="189113"/>
                </a:lnTo>
                <a:lnTo>
                  <a:pt x="103680" y="188153"/>
                </a:lnTo>
                <a:lnTo>
                  <a:pt x="104640" y="187192"/>
                </a:lnTo>
                <a:lnTo>
                  <a:pt x="105601" y="187192"/>
                </a:lnTo>
                <a:lnTo>
                  <a:pt x="105601" y="173751"/>
                </a:lnTo>
                <a:lnTo>
                  <a:pt x="104640" y="172791"/>
                </a:lnTo>
                <a:lnTo>
                  <a:pt x="104640" y="171831"/>
                </a:lnTo>
                <a:lnTo>
                  <a:pt x="103680" y="170870"/>
                </a:lnTo>
                <a:lnTo>
                  <a:pt x="103680" y="169910"/>
                </a:lnTo>
                <a:lnTo>
                  <a:pt x="102720" y="169910"/>
                </a:lnTo>
                <a:lnTo>
                  <a:pt x="101760" y="168950"/>
                </a:lnTo>
                <a:lnTo>
                  <a:pt x="24961" y="168950"/>
                </a:lnTo>
                <a:lnTo>
                  <a:pt x="24961" y="100797"/>
                </a:lnTo>
                <a:lnTo>
                  <a:pt x="92159" y="100797"/>
                </a:lnTo>
                <a:lnTo>
                  <a:pt x="92159" y="99837"/>
                </a:lnTo>
                <a:lnTo>
                  <a:pt x="93119" y="98877"/>
                </a:lnTo>
                <a:lnTo>
                  <a:pt x="93119" y="97916"/>
                </a:lnTo>
                <a:lnTo>
                  <a:pt x="94079" y="96956"/>
                </a:lnTo>
                <a:lnTo>
                  <a:pt x="94079" y="86395"/>
                </a:lnTo>
                <a:lnTo>
                  <a:pt x="93119" y="85435"/>
                </a:lnTo>
                <a:lnTo>
                  <a:pt x="93119" y="83515"/>
                </a:lnTo>
                <a:lnTo>
                  <a:pt x="92159" y="82555"/>
                </a:lnTo>
                <a:lnTo>
                  <a:pt x="92159" y="81594"/>
                </a:lnTo>
                <a:lnTo>
                  <a:pt x="91199" y="81594"/>
                </a:lnTo>
                <a:lnTo>
                  <a:pt x="90239" y="80634"/>
                </a:lnTo>
                <a:lnTo>
                  <a:pt x="24961" y="80634"/>
                </a:lnTo>
                <a:lnTo>
                  <a:pt x="24961" y="21122"/>
                </a:lnTo>
                <a:lnTo>
                  <a:pt x="101760" y="21122"/>
                </a:lnTo>
                <a:lnTo>
                  <a:pt x="102720" y="20147"/>
                </a:lnTo>
                <a:lnTo>
                  <a:pt x="102720" y="19202"/>
                </a:lnTo>
                <a:lnTo>
                  <a:pt x="103680" y="19202"/>
                </a:lnTo>
                <a:lnTo>
                  <a:pt x="103680" y="17282"/>
                </a:lnTo>
                <a:lnTo>
                  <a:pt x="104640" y="15361"/>
                </a:lnTo>
                <a:lnTo>
                  <a:pt x="10464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5" name="object 475"/>
          <p:cNvSpPr/>
          <p:nvPr/>
        </p:nvSpPr>
        <p:spPr>
          <a:xfrm>
            <a:off x="1574596" y="5810752"/>
            <a:ext cx="118079" cy="141122"/>
          </a:xfrm>
          <a:custGeom>
            <a:avLst/>
            <a:gdLst/>
            <a:ahLst/>
            <a:cxnLst/>
            <a:rect l="l" t="t" r="r" b="b"/>
            <a:pathLst>
              <a:path w="118079" h="141122">
                <a:moveTo>
                  <a:pt x="112303" y="0"/>
                </a:moveTo>
                <a:lnTo>
                  <a:pt x="95996" y="0"/>
                </a:lnTo>
                <a:lnTo>
                  <a:pt x="95021" y="960"/>
                </a:lnTo>
                <a:lnTo>
                  <a:pt x="93116" y="960"/>
                </a:lnTo>
                <a:lnTo>
                  <a:pt x="92156" y="1920"/>
                </a:lnTo>
                <a:lnTo>
                  <a:pt x="91196" y="2880"/>
                </a:lnTo>
                <a:lnTo>
                  <a:pt x="91196" y="3840"/>
                </a:lnTo>
                <a:lnTo>
                  <a:pt x="60472" y="52806"/>
                </a:lnTo>
                <a:lnTo>
                  <a:pt x="29748" y="3840"/>
                </a:lnTo>
                <a:lnTo>
                  <a:pt x="29748" y="2880"/>
                </a:lnTo>
                <a:lnTo>
                  <a:pt x="28788" y="2880"/>
                </a:lnTo>
                <a:lnTo>
                  <a:pt x="28788" y="1920"/>
                </a:lnTo>
                <a:lnTo>
                  <a:pt x="27828" y="960"/>
                </a:lnTo>
                <a:lnTo>
                  <a:pt x="25908" y="960"/>
                </a:lnTo>
                <a:lnTo>
                  <a:pt x="24003" y="0"/>
                </a:lnTo>
                <a:lnTo>
                  <a:pt x="7665" y="0"/>
                </a:lnTo>
                <a:lnTo>
                  <a:pt x="5760" y="960"/>
                </a:lnTo>
                <a:lnTo>
                  <a:pt x="4785" y="960"/>
                </a:lnTo>
                <a:lnTo>
                  <a:pt x="3825" y="1920"/>
                </a:lnTo>
                <a:lnTo>
                  <a:pt x="2880" y="1920"/>
                </a:lnTo>
                <a:lnTo>
                  <a:pt x="2880" y="5760"/>
                </a:lnTo>
                <a:lnTo>
                  <a:pt x="3825" y="7680"/>
                </a:lnTo>
                <a:lnTo>
                  <a:pt x="42230" y="69128"/>
                </a:lnTo>
                <a:lnTo>
                  <a:pt x="1920" y="133441"/>
                </a:lnTo>
                <a:lnTo>
                  <a:pt x="944" y="135361"/>
                </a:lnTo>
                <a:lnTo>
                  <a:pt x="0" y="136321"/>
                </a:lnTo>
                <a:lnTo>
                  <a:pt x="0" y="138242"/>
                </a:lnTo>
                <a:lnTo>
                  <a:pt x="944" y="139202"/>
                </a:lnTo>
                <a:lnTo>
                  <a:pt x="1920" y="140162"/>
                </a:lnTo>
                <a:lnTo>
                  <a:pt x="3825" y="140162"/>
                </a:lnTo>
                <a:lnTo>
                  <a:pt x="4785" y="141122"/>
                </a:lnTo>
                <a:lnTo>
                  <a:pt x="21107" y="141122"/>
                </a:lnTo>
                <a:lnTo>
                  <a:pt x="22067" y="140162"/>
                </a:lnTo>
                <a:lnTo>
                  <a:pt x="24003" y="140162"/>
                </a:lnTo>
                <a:lnTo>
                  <a:pt x="24947" y="139202"/>
                </a:lnTo>
                <a:lnTo>
                  <a:pt x="25908" y="138242"/>
                </a:lnTo>
                <a:lnTo>
                  <a:pt x="25908" y="137281"/>
                </a:lnTo>
                <a:lnTo>
                  <a:pt x="26868" y="137281"/>
                </a:lnTo>
                <a:lnTo>
                  <a:pt x="58552" y="84490"/>
                </a:lnTo>
                <a:lnTo>
                  <a:pt x="90236" y="137281"/>
                </a:lnTo>
                <a:lnTo>
                  <a:pt x="91196" y="138242"/>
                </a:lnTo>
                <a:lnTo>
                  <a:pt x="91196" y="139202"/>
                </a:lnTo>
                <a:lnTo>
                  <a:pt x="92156" y="139202"/>
                </a:lnTo>
                <a:lnTo>
                  <a:pt x="93116" y="140162"/>
                </a:lnTo>
                <a:lnTo>
                  <a:pt x="95021" y="140162"/>
                </a:lnTo>
                <a:lnTo>
                  <a:pt x="95996" y="141122"/>
                </a:lnTo>
                <a:lnTo>
                  <a:pt x="112303" y="141122"/>
                </a:lnTo>
                <a:lnTo>
                  <a:pt x="114239" y="140162"/>
                </a:lnTo>
                <a:lnTo>
                  <a:pt x="115199" y="140162"/>
                </a:lnTo>
                <a:lnTo>
                  <a:pt x="116144" y="139202"/>
                </a:lnTo>
                <a:lnTo>
                  <a:pt x="117104" y="139202"/>
                </a:lnTo>
                <a:lnTo>
                  <a:pt x="118079" y="138242"/>
                </a:lnTo>
                <a:lnTo>
                  <a:pt x="118079" y="136321"/>
                </a:lnTo>
                <a:lnTo>
                  <a:pt x="117104" y="135361"/>
                </a:lnTo>
                <a:lnTo>
                  <a:pt x="117104" y="133441"/>
                </a:lnTo>
                <a:lnTo>
                  <a:pt x="75834" y="68153"/>
                </a:lnTo>
                <a:lnTo>
                  <a:pt x="114239" y="7680"/>
                </a:lnTo>
                <a:lnTo>
                  <a:pt x="115199" y="5760"/>
                </a:lnTo>
                <a:lnTo>
                  <a:pt x="116144" y="4800"/>
                </a:lnTo>
                <a:lnTo>
                  <a:pt x="116144" y="1920"/>
                </a:lnTo>
                <a:lnTo>
                  <a:pt x="115199" y="960"/>
                </a:lnTo>
                <a:lnTo>
                  <a:pt x="114239" y="960"/>
                </a:lnTo>
                <a:lnTo>
                  <a:pt x="1123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6" name="object 476"/>
          <p:cNvSpPr/>
          <p:nvPr/>
        </p:nvSpPr>
        <p:spPr>
          <a:xfrm>
            <a:off x="1721464" y="5808832"/>
            <a:ext cx="121919" cy="195833"/>
          </a:xfrm>
          <a:custGeom>
            <a:avLst/>
            <a:gdLst/>
            <a:ahLst/>
            <a:cxnLst/>
            <a:rect l="l" t="t" r="r" b="b"/>
            <a:pathLst>
              <a:path w="121919" h="195833">
                <a:moveTo>
                  <a:pt x="44165" y="140162"/>
                </a:moveTo>
                <a:lnTo>
                  <a:pt x="47045" y="142082"/>
                </a:lnTo>
                <a:lnTo>
                  <a:pt x="49911" y="143042"/>
                </a:lnTo>
                <a:lnTo>
                  <a:pt x="53751" y="144002"/>
                </a:lnTo>
                <a:lnTo>
                  <a:pt x="56631" y="144962"/>
                </a:lnTo>
                <a:lnTo>
                  <a:pt x="64336" y="144962"/>
                </a:lnTo>
                <a:lnTo>
                  <a:pt x="77524" y="143640"/>
                </a:lnTo>
                <a:lnTo>
                  <a:pt x="89275" y="140162"/>
                </a:lnTo>
                <a:lnTo>
                  <a:pt x="95996" y="136321"/>
                </a:lnTo>
                <a:lnTo>
                  <a:pt x="102717" y="131521"/>
                </a:lnTo>
                <a:lnTo>
                  <a:pt x="106558" y="124800"/>
                </a:lnTo>
                <a:lnTo>
                  <a:pt x="106799" y="124515"/>
                </a:lnTo>
                <a:lnTo>
                  <a:pt x="113474" y="113836"/>
                </a:lnTo>
                <a:lnTo>
                  <a:pt x="118079" y="101757"/>
                </a:lnTo>
                <a:lnTo>
                  <a:pt x="119611" y="95756"/>
                </a:lnTo>
                <a:lnTo>
                  <a:pt x="121403" y="83371"/>
                </a:lnTo>
                <a:lnTo>
                  <a:pt x="121919" y="70073"/>
                </a:lnTo>
                <a:lnTo>
                  <a:pt x="121909" y="68357"/>
                </a:lnTo>
                <a:lnTo>
                  <a:pt x="121110" y="55487"/>
                </a:lnTo>
                <a:lnTo>
                  <a:pt x="119039" y="43205"/>
                </a:lnTo>
                <a:lnTo>
                  <a:pt x="117119" y="34564"/>
                </a:lnTo>
                <a:lnTo>
                  <a:pt x="113278" y="26883"/>
                </a:lnTo>
                <a:lnTo>
                  <a:pt x="109438" y="21122"/>
                </a:lnTo>
                <a:lnTo>
                  <a:pt x="105597" y="14401"/>
                </a:lnTo>
                <a:lnTo>
                  <a:pt x="99837" y="8641"/>
                </a:lnTo>
                <a:lnTo>
                  <a:pt x="93116" y="5760"/>
                </a:lnTo>
                <a:lnTo>
                  <a:pt x="92943" y="5662"/>
                </a:lnTo>
                <a:lnTo>
                  <a:pt x="81607" y="1415"/>
                </a:lnTo>
                <a:lnTo>
                  <a:pt x="68153" y="0"/>
                </a:lnTo>
                <a:lnTo>
                  <a:pt x="59527" y="0"/>
                </a:lnTo>
                <a:lnTo>
                  <a:pt x="55686" y="1920"/>
                </a:lnTo>
                <a:lnTo>
                  <a:pt x="51846" y="2880"/>
                </a:lnTo>
                <a:lnTo>
                  <a:pt x="48006" y="3840"/>
                </a:lnTo>
                <a:lnTo>
                  <a:pt x="44165" y="5760"/>
                </a:lnTo>
                <a:lnTo>
                  <a:pt x="40325" y="7680"/>
                </a:lnTo>
                <a:lnTo>
                  <a:pt x="36484" y="10561"/>
                </a:lnTo>
                <a:lnTo>
                  <a:pt x="32644" y="13441"/>
                </a:lnTo>
                <a:lnTo>
                  <a:pt x="28803" y="16322"/>
                </a:lnTo>
                <a:lnTo>
                  <a:pt x="24963" y="20162"/>
                </a:lnTo>
                <a:lnTo>
                  <a:pt x="21122" y="24002"/>
                </a:lnTo>
                <a:lnTo>
                  <a:pt x="21122" y="4800"/>
                </a:lnTo>
                <a:lnTo>
                  <a:pt x="20162" y="3840"/>
                </a:lnTo>
                <a:lnTo>
                  <a:pt x="20162" y="2880"/>
                </a:lnTo>
                <a:lnTo>
                  <a:pt x="18242" y="2880"/>
                </a:lnTo>
                <a:lnTo>
                  <a:pt x="17282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960" y="2880"/>
                </a:lnTo>
                <a:lnTo>
                  <a:pt x="960" y="4800"/>
                </a:lnTo>
                <a:lnTo>
                  <a:pt x="0" y="4800"/>
                </a:lnTo>
                <a:lnTo>
                  <a:pt x="0" y="191993"/>
                </a:lnTo>
                <a:lnTo>
                  <a:pt x="960" y="192953"/>
                </a:lnTo>
                <a:lnTo>
                  <a:pt x="960" y="193913"/>
                </a:lnTo>
                <a:lnTo>
                  <a:pt x="1920" y="193913"/>
                </a:lnTo>
                <a:lnTo>
                  <a:pt x="2880" y="194873"/>
                </a:lnTo>
                <a:lnTo>
                  <a:pt x="6720" y="194873"/>
                </a:lnTo>
                <a:lnTo>
                  <a:pt x="7680" y="195833"/>
                </a:lnTo>
                <a:lnTo>
                  <a:pt x="16322" y="195833"/>
                </a:lnTo>
                <a:lnTo>
                  <a:pt x="18242" y="194873"/>
                </a:lnTo>
                <a:lnTo>
                  <a:pt x="22082" y="194873"/>
                </a:lnTo>
                <a:lnTo>
                  <a:pt x="23042" y="193913"/>
                </a:lnTo>
                <a:lnTo>
                  <a:pt x="24003" y="192953"/>
                </a:lnTo>
                <a:lnTo>
                  <a:pt x="24003" y="124800"/>
                </a:lnTo>
                <a:lnTo>
                  <a:pt x="27843" y="128640"/>
                </a:lnTo>
                <a:lnTo>
                  <a:pt x="31683" y="131521"/>
                </a:lnTo>
                <a:lnTo>
                  <a:pt x="34564" y="133441"/>
                </a:lnTo>
                <a:lnTo>
                  <a:pt x="37444" y="136321"/>
                </a:lnTo>
                <a:lnTo>
                  <a:pt x="42075" y="117135"/>
                </a:lnTo>
                <a:lnTo>
                  <a:pt x="33334" y="109306"/>
                </a:lnTo>
                <a:lnTo>
                  <a:pt x="24003" y="98877"/>
                </a:lnTo>
                <a:lnTo>
                  <a:pt x="24003" y="46085"/>
                </a:lnTo>
                <a:lnTo>
                  <a:pt x="27843" y="41285"/>
                </a:lnTo>
                <a:lnTo>
                  <a:pt x="31683" y="37444"/>
                </a:lnTo>
                <a:lnTo>
                  <a:pt x="35524" y="34564"/>
                </a:lnTo>
                <a:lnTo>
                  <a:pt x="38404" y="30723"/>
                </a:lnTo>
                <a:lnTo>
                  <a:pt x="42245" y="28803"/>
                </a:lnTo>
                <a:lnTo>
                  <a:pt x="45125" y="26883"/>
                </a:lnTo>
                <a:lnTo>
                  <a:pt x="48006" y="24963"/>
                </a:lnTo>
                <a:lnTo>
                  <a:pt x="51846" y="23042"/>
                </a:lnTo>
                <a:lnTo>
                  <a:pt x="54726" y="22082"/>
                </a:lnTo>
                <a:lnTo>
                  <a:pt x="57591" y="21122"/>
                </a:lnTo>
                <a:lnTo>
                  <a:pt x="70073" y="21122"/>
                </a:lnTo>
                <a:lnTo>
                  <a:pt x="74874" y="22082"/>
                </a:lnTo>
                <a:lnTo>
                  <a:pt x="79674" y="24963"/>
                </a:lnTo>
                <a:lnTo>
                  <a:pt x="83515" y="27843"/>
                </a:lnTo>
                <a:lnTo>
                  <a:pt x="87355" y="31683"/>
                </a:lnTo>
                <a:lnTo>
                  <a:pt x="89275" y="36484"/>
                </a:lnTo>
                <a:lnTo>
                  <a:pt x="92156" y="42245"/>
                </a:lnTo>
                <a:lnTo>
                  <a:pt x="94076" y="47045"/>
                </a:lnTo>
                <a:lnTo>
                  <a:pt x="95036" y="53766"/>
                </a:lnTo>
                <a:lnTo>
                  <a:pt x="95996" y="59512"/>
                </a:lnTo>
                <a:lnTo>
                  <a:pt x="95996" y="79689"/>
                </a:lnTo>
                <a:lnTo>
                  <a:pt x="95036" y="85435"/>
                </a:lnTo>
                <a:lnTo>
                  <a:pt x="94076" y="91196"/>
                </a:lnTo>
                <a:lnTo>
                  <a:pt x="93116" y="97916"/>
                </a:lnTo>
                <a:lnTo>
                  <a:pt x="91196" y="102717"/>
                </a:lnTo>
                <a:lnTo>
                  <a:pt x="88315" y="107518"/>
                </a:lnTo>
                <a:lnTo>
                  <a:pt x="85435" y="113278"/>
                </a:lnTo>
                <a:lnTo>
                  <a:pt x="82555" y="117119"/>
                </a:lnTo>
                <a:lnTo>
                  <a:pt x="77754" y="119999"/>
                </a:lnTo>
                <a:lnTo>
                  <a:pt x="72969" y="122880"/>
                </a:lnTo>
                <a:lnTo>
                  <a:pt x="68153" y="123840"/>
                </a:lnTo>
                <a:lnTo>
                  <a:pt x="55686" y="123840"/>
                </a:lnTo>
                <a:lnTo>
                  <a:pt x="48966" y="121919"/>
                </a:lnTo>
                <a:lnTo>
                  <a:pt x="44165" y="14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7" name="object 477"/>
          <p:cNvSpPr/>
          <p:nvPr/>
        </p:nvSpPr>
        <p:spPr>
          <a:xfrm>
            <a:off x="1758909" y="5925968"/>
            <a:ext cx="11521" cy="23026"/>
          </a:xfrm>
          <a:custGeom>
            <a:avLst/>
            <a:gdLst/>
            <a:ahLst/>
            <a:cxnLst/>
            <a:rect l="l" t="t" r="r" b="b"/>
            <a:pathLst>
              <a:path w="11521" h="23026">
                <a:moveTo>
                  <a:pt x="0" y="19186"/>
                </a:moveTo>
                <a:lnTo>
                  <a:pt x="2880" y="21106"/>
                </a:lnTo>
                <a:lnTo>
                  <a:pt x="6720" y="23026"/>
                </a:lnTo>
                <a:lnTo>
                  <a:pt x="11521" y="4784"/>
                </a:lnTo>
                <a:lnTo>
                  <a:pt x="5760" y="943"/>
                </a:lnTo>
                <a:lnTo>
                  <a:pt x="4631" y="0"/>
                </a:lnTo>
                <a:lnTo>
                  <a:pt x="0" y="191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8" name="object 478"/>
          <p:cNvSpPr/>
          <p:nvPr/>
        </p:nvSpPr>
        <p:spPr>
          <a:xfrm>
            <a:off x="1879853" y="5746440"/>
            <a:ext cx="24003" cy="205435"/>
          </a:xfrm>
          <a:custGeom>
            <a:avLst/>
            <a:gdLst/>
            <a:ahLst/>
            <a:cxnLst/>
            <a:rect l="l" t="t" r="r" b="b"/>
            <a:pathLst>
              <a:path w="24003" h="205435">
                <a:moveTo>
                  <a:pt x="0" y="2880"/>
                </a:moveTo>
                <a:lnTo>
                  <a:pt x="0" y="202554"/>
                </a:lnTo>
                <a:lnTo>
                  <a:pt x="960" y="203514"/>
                </a:lnTo>
                <a:lnTo>
                  <a:pt x="1935" y="204475"/>
                </a:lnTo>
                <a:lnTo>
                  <a:pt x="2880" y="204475"/>
                </a:lnTo>
                <a:lnTo>
                  <a:pt x="4815" y="205435"/>
                </a:lnTo>
                <a:lnTo>
                  <a:pt x="18242" y="205435"/>
                </a:lnTo>
                <a:lnTo>
                  <a:pt x="19202" y="204475"/>
                </a:lnTo>
                <a:lnTo>
                  <a:pt x="21122" y="204475"/>
                </a:lnTo>
                <a:lnTo>
                  <a:pt x="22082" y="203514"/>
                </a:lnTo>
                <a:lnTo>
                  <a:pt x="23042" y="203514"/>
                </a:lnTo>
                <a:lnTo>
                  <a:pt x="23042" y="202554"/>
                </a:lnTo>
                <a:lnTo>
                  <a:pt x="24003" y="202554"/>
                </a:lnTo>
                <a:lnTo>
                  <a:pt x="24003" y="3840"/>
                </a:lnTo>
                <a:lnTo>
                  <a:pt x="23042" y="2880"/>
                </a:lnTo>
                <a:lnTo>
                  <a:pt x="23042" y="1920"/>
                </a:lnTo>
                <a:lnTo>
                  <a:pt x="22082" y="1920"/>
                </a:lnTo>
                <a:lnTo>
                  <a:pt x="21122" y="960"/>
                </a:lnTo>
                <a:lnTo>
                  <a:pt x="19202" y="960"/>
                </a:lnTo>
                <a:lnTo>
                  <a:pt x="18242" y="0"/>
                </a:lnTo>
                <a:lnTo>
                  <a:pt x="5775" y="0"/>
                </a:lnTo>
                <a:lnTo>
                  <a:pt x="4815" y="960"/>
                </a:lnTo>
                <a:lnTo>
                  <a:pt x="1935" y="960"/>
                </a:lnTo>
                <a:lnTo>
                  <a:pt x="960" y="1920"/>
                </a:lnTo>
                <a:lnTo>
                  <a:pt x="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9" name="object 479"/>
          <p:cNvSpPr/>
          <p:nvPr/>
        </p:nvSpPr>
        <p:spPr>
          <a:xfrm>
            <a:off x="1939381" y="5808832"/>
            <a:ext cx="109438" cy="144962"/>
          </a:xfrm>
          <a:custGeom>
            <a:avLst/>
            <a:gdLst/>
            <a:ahLst/>
            <a:cxnLst/>
            <a:rect l="l" t="t" r="r" b="b"/>
            <a:pathLst>
              <a:path w="109438" h="144962">
                <a:moveTo>
                  <a:pt x="101757" y="16322"/>
                </a:moveTo>
                <a:lnTo>
                  <a:pt x="96956" y="12481"/>
                </a:lnTo>
                <a:lnTo>
                  <a:pt x="93116" y="8641"/>
                </a:lnTo>
                <a:lnTo>
                  <a:pt x="87355" y="4800"/>
                </a:lnTo>
                <a:lnTo>
                  <a:pt x="80634" y="2880"/>
                </a:lnTo>
                <a:lnTo>
                  <a:pt x="73913" y="960"/>
                </a:lnTo>
                <a:lnTo>
                  <a:pt x="66233" y="0"/>
                </a:lnTo>
                <a:lnTo>
                  <a:pt x="47045" y="0"/>
                </a:lnTo>
                <a:lnTo>
                  <a:pt x="41269" y="960"/>
                </a:lnTo>
                <a:lnTo>
                  <a:pt x="36484" y="1920"/>
                </a:lnTo>
                <a:lnTo>
                  <a:pt x="31668" y="2880"/>
                </a:lnTo>
                <a:lnTo>
                  <a:pt x="27828" y="4800"/>
                </a:lnTo>
                <a:lnTo>
                  <a:pt x="23987" y="6720"/>
                </a:lnTo>
                <a:lnTo>
                  <a:pt x="20162" y="7680"/>
                </a:lnTo>
                <a:lnTo>
                  <a:pt x="16322" y="9601"/>
                </a:lnTo>
                <a:lnTo>
                  <a:pt x="13441" y="11521"/>
                </a:lnTo>
                <a:lnTo>
                  <a:pt x="11521" y="12481"/>
                </a:lnTo>
                <a:lnTo>
                  <a:pt x="9601" y="13441"/>
                </a:lnTo>
                <a:lnTo>
                  <a:pt x="8641" y="15361"/>
                </a:lnTo>
                <a:lnTo>
                  <a:pt x="7680" y="16322"/>
                </a:lnTo>
                <a:lnTo>
                  <a:pt x="7680" y="18242"/>
                </a:lnTo>
                <a:lnTo>
                  <a:pt x="6720" y="19202"/>
                </a:lnTo>
                <a:lnTo>
                  <a:pt x="6720" y="27843"/>
                </a:lnTo>
                <a:lnTo>
                  <a:pt x="7680" y="28803"/>
                </a:lnTo>
                <a:lnTo>
                  <a:pt x="7680" y="30723"/>
                </a:lnTo>
                <a:lnTo>
                  <a:pt x="8641" y="31683"/>
                </a:lnTo>
                <a:lnTo>
                  <a:pt x="8641" y="32644"/>
                </a:lnTo>
                <a:lnTo>
                  <a:pt x="10561" y="32644"/>
                </a:lnTo>
                <a:lnTo>
                  <a:pt x="10561" y="33604"/>
                </a:lnTo>
                <a:lnTo>
                  <a:pt x="12481" y="33604"/>
                </a:lnTo>
                <a:lnTo>
                  <a:pt x="14401" y="32644"/>
                </a:lnTo>
                <a:lnTo>
                  <a:pt x="17282" y="30723"/>
                </a:lnTo>
                <a:lnTo>
                  <a:pt x="19202" y="29763"/>
                </a:lnTo>
                <a:lnTo>
                  <a:pt x="22082" y="27843"/>
                </a:lnTo>
                <a:lnTo>
                  <a:pt x="25923" y="25923"/>
                </a:lnTo>
                <a:lnTo>
                  <a:pt x="29763" y="24963"/>
                </a:lnTo>
                <a:lnTo>
                  <a:pt x="33604" y="23042"/>
                </a:lnTo>
                <a:lnTo>
                  <a:pt x="38389" y="22082"/>
                </a:lnTo>
                <a:lnTo>
                  <a:pt x="43205" y="20162"/>
                </a:lnTo>
                <a:lnTo>
                  <a:pt x="48950" y="19202"/>
                </a:lnTo>
                <a:lnTo>
                  <a:pt x="60472" y="19202"/>
                </a:lnTo>
                <a:lnTo>
                  <a:pt x="65272" y="20162"/>
                </a:lnTo>
                <a:lnTo>
                  <a:pt x="69113" y="21122"/>
                </a:lnTo>
                <a:lnTo>
                  <a:pt x="72953" y="23042"/>
                </a:lnTo>
                <a:lnTo>
                  <a:pt x="75834" y="24963"/>
                </a:lnTo>
                <a:lnTo>
                  <a:pt x="77754" y="27843"/>
                </a:lnTo>
                <a:lnTo>
                  <a:pt x="80634" y="29763"/>
                </a:lnTo>
                <a:lnTo>
                  <a:pt x="82555" y="33604"/>
                </a:lnTo>
                <a:lnTo>
                  <a:pt x="83515" y="37444"/>
                </a:lnTo>
                <a:lnTo>
                  <a:pt x="84475" y="41285"/>
                </a:lnTo>
                <a:lnTo>
                  <a:pt x="84475" y="60487"/>
                </a:lnTo>
                <a:lnTo>
                  <a:pt x="66233" y="60487"/>
                </a:lnTo>
                <a:lnTo>
                  <a:pt x="63568" y="60512"/>
                </a:lnTo>
                <a:lnTo>
                  <a:pt x="50661" y="61344"/>
                </a:lnTo>
                <a:lnTo>
                  <a:pt x="38389" y="63352"/>
                </a:lnTo>
                <a:lnTo>
                  <a:pt x="30708" y="65288"/>
                </a:lnTo>
                <a:lnTo>
                  <a:pt x="23987" y="68168"/>
                </a:lnTo>
                <a:lnTo>
                  <a:pt x="18242" y="72008"/>
                </a:lnTo>
                <a:lnTo>
                  <a:pt x="12481" y="75849"/>
                </a:lnTo>
                <a:lnTo>
                  <a:pt x="7680" y="79689"/>
                </a:lnTo>
                <a:lnTo>
                  <a:pt x="4800" y="85435"/>
                </a:lnTo>
                <a:lnTo>
                  <a:pt x="1920" y="91196"/>
                </a:lnTo>
                <a:lnTo>
                  <a:pt x="0" y="96956"/>
                </a:lnTo>
                <a:lnTo>
                  <a:pt x="0" y="111358"/>
                </a:lnTo>
                <a:lnTo>
                  <a:pt x="1920" y="117119"/>
                </a:lnTo>
                <a:lnTo>
                  <a:pt x="3840" y="121919"/>
                </a:lnTo>
                <a:lnTo>
                  <a:pt x="5760" y="126720"/>
                </a:lnTo>
                <a:lnTo>
                  <a:pt x="8641" y="130561"/>
                </a:lnTo>
                <a:lnTo>
                  <a:pt x="12481" y="134401"/>
                </a:lnTo>
                <a:lnTo>
                  <a:pt x="17282" y="138242"/>
                </a:lnTo>
                <a:lnTo>
                  <a:pt x="22082" y="140162"/>
                </a:lnTo>
                <a:lnTo>
                  <a:pt x="24963" y="110398"/>
                </a:lnTo>
                <a:lnTo>
                  <a:pt x="24963" y="99837"/>
                </a:lnTo>
                <a:lnTo>
                  <a:pt x="25923" y="95996"/>
                </a:lnTo>
                <a:lnTo>
                  <a:pt x="27828" y="93116"/>
                </a:lnTo>
                <a:lnTo>
                  <a:pt x="28803" y="90251"/>
                </a:lnTo>
                <a:lnTo>
                  <a:pt x="31668" y="87355"/>
                </a:lnTo>
                <a:lnTo>
                  <a:pt x="34549" y="85435"/>
                </a:lnTo>
                <a:lnTo>
                  <a:pt x="37444" y="82570"/>
                </a:lnTo>
                <a:lnTo>
                  <a:pt x="42230" y="81594"/>
                </a:lnTo>
                <a:lnTo>
                  <a:pt x="47045" y="79689"/>
                </a:lnTo>
                <a:lnTo>
                  <a:pt x="51831" y="78729"/>
                </a:lnTo>
                <a:lnTo>
                  <a:pt x="84475" y="78729"/>
                </a:lnTo>
                <a:lnTo>
                  <a:pt x="84475" y="106558"/>
                </a:lnTo>
                <a:lnTo>
                  <a:pt x="78714" y="113278"/>
                </a:lnTo>
                <a:lnTo>
                  <a:pt x="72953" y="118079"/>
                </a:lnTo>
                <a:lnTo>
                  <a:pt x="67193" y="120959"/>
                </a:lnTo>
                <a:lnTo>
                  <a:pt x="62392" y="124800"/>
                </a:lnTo>
                <a:lnTo>
                  <a:pt x="56631" y="125760"/>
                </a:lnTo>
                <a:lnTo>
                  <a:pt x="42230" y="125760"/>
                </a:lnTo>
                <a:lnTo>
                  <a:pt x="36484" y="123840"/>
                </a:lnTo>
                <a:lnTo>
                  <a:pt x="31668" y="119999"/>
                </a:lnTo>
                <a:lnTo>
                  <a:pt x="32644" y="144002"/>
                </a:lnTo>
                <a:lnTo>
                  <a:pt x="39349" y="144962"/>
                </a:lnTo>
                <a:lnTo>
                  <a:pt x="53751" y="144962"/>
                </a:lnTo>
                <a:lnTo>
                  <a:pt x="61432" y="143042"/>
                </a:lnTo>
                <a:lnTo>
                  <a:pt x="69113" y="140162"/>
                </a:lnTo>
                <a:lnTo>
                  <a:pt x="75834" y="136321"/>
                </a:lnTo>
                <a:lnTo>
                  <a:pt x="82555" y="131521"/>
                </a:lnTo>
                <a:lnTo>
                  <a:pt x="88315" y="125760"/>
                </a:lnTo>
                <a:lnTo>
                  <a:pt x="88315" y="141122"/>
                </a:lnTo>
                <a:lnTo>
                  <a:pt x="89275" y="141122"/>
                </a:lnTo>
                <a:lnTo>
                  <a:pt x="90236" y="142082"/>
                </a:lnTo>
                <a:lnTo>
                  <a:pt x="91196" y="142082"/>
                </a:lnTo>
                <a:lnTo>
                  <a:pt x="92156" y="143042"/>
                </a:lnTo>
                <a:lnTo>
                  <a:pt x="104637" y="143042"/>
                </a:lnTo>
                <a:lnTo>
                  <a:pt x="105597" y="142082"/>
                </a:lnTo>
                <a:lnTo>
                  <a:pt x="107518" y="142082"/>
                </a:lnTo>
                <a:lnTo>
                  <a:pt x="107518" y="141122"/>
                </a:lnTo>
                <a:lnTo>
                  <a:pt x="108478" y="141122"/>
                </a:lnTo>
                <a:lnTo>
                  <a:pt x="109438" y="140162"/>
                </a:lnTo>
                <a:lnTo>
                  <a:pt x="109438" y="41285"/>
                </a:lnTo>
                <a:lnTo>
                  <a:pt x="107518" y="34564"/>
                </a:lnTo>
                <a:lnTo>
                  <a:pt x="106558" y="27843"/>
                </a:lnTo>
                <a:lnTo>
                  <a:pt x="104637" y="22082"/>
                </a:lnTo>
                <a:lnTo>
                  <a:pt x="101757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0" name="object 480"/>
          <p:cNvSpPr/>
          <p:nvPr/>
        </p:nvSpPr>
        <p:spPr>
          <a:xfrm>
            <a:off x="1961464" y="5919231"/>
            <a:ext cx="10561" cy="33604"/>
          </a:xfrm>
          <a:custGeom>
            <a:avLst/>
            <a:gdLst/>
            <a:ahLst/>
            <a:cxnLst/>
            <a:rect l="l" t="t" r="r" b="b"/>
            <a:pathLst>
              <a:path w="10561" h="33604">
                <a:moveTo>
                  <a:pt x="4800" y="5760"/>
                </a:moveTo>
                <a:lnTo>
                  <a:pt x="2880" y="0"/>
                </a:lnTo>
                <a:lnTo>
                  <a:pt x="0" y="29763"/>
                </a:lnTo>
                <a:lnTo>
                  <a:pt x="4800" y="31683"/>
                </a:lnTo>
                <a:lnTo>
                  <a:pt x="10561" y="33604"/>
                </a:lnTo>
                <a:lnTo>
                  <a:pt x="9585" y="9601"/>
                </a:lnTo>
                <a:lnTo>
                  <a:pt x="480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1" name="object 481"/>
          <p:cNvSpPr/>
          <p:nvPr/>
        </p:nvSpPr>
        <p:spPr>
          <a:xfrm>
            <a:off x="2090089" y="5756041"/>
            <a:ext cx="29763" cy="29763"/>
          </a:xfrm>
          <a:custGeom>
            <a:avLst/>
            <a:gdLst/>
            <a:ahLst/>
            <a:cxnLst/>
            <a:rect l="l" t="t" r="r" b="b"/>
            <a:pathLst>
              <a:path w="29763" h="29763">
                <a:moveTo>
                  <a:pt x="29763" y="14386"/>
                </a:moveTo>
                <a:lnTo>
                  <a:pt x="29763" y="8641"/>
                </a:lnTo>
                <a:lnTo>
                  <a:pt x="28803" y="4800"/>
                </a:lnTo>
                <a:lnTo>
                  <a:pt x="26883" y="2880"/>
                </a:lnTo>
                <a:lnTo>
                  <a:pt x="24963" y="960"/>
                </a:lnTo>
                <a:lnTo>
                  <a:pt x="20162" y="0"/>
                </a:lnTo>
                <a:lnTo>
                  <a:pt x="9601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5760"/>
                </a:lnTo>
                <a:lnTo>
                  <a:pt x="0" y="9601"/>
                </a:lnTo>
                <a:lnTo>
                  <a:pt x="0" y="20162"/>
                </a:lnTo>
                <a:lnTo>
                  <a:pt x="960" y="24002"/>
                </a:lnTo>
                <a:lnTo>
                  <a:pt x="2880" y="25923"/>
                </a:lnTo>
                <a:lnTo>
                  <a:pt x="4800" y="28788"/>
                </a:lnTo>
                <a:lnTo>
                  <a:pt x="9601" y="29763"/>
                </a:lnTo>
                <a:lnTo>
                  <a:pt x="20162" y="29763"/>
                </a:lnTo>
                <a:lnTo>
                  <a:pt x="24963" y="27843"/>
                </a:lnTo>
                <a:lnTo>
                  <a:pt x="26883" y="25923"/>
                </a:lnTo>
                <a:lnTo>
                  <a:pt x="28803" y="24002"/>
                </a:lnTo>
                <a:lnTo>
                  <a:pt x="29763" y="20162"/>
                </a:lnTo>
                <a:lnTo>
                  <a:pt x="29763" y="143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2" name="object 482"/>
          <p:cNvSpPr/>
          <p:nvPr/>
        </p:nvSpPr>
        <p:spPr>
          <a:xfrm>
            <a:off x="2092970" y="5810752"/>
            <a:ext cx="24003" cy="141122"/>
          </a:xfrm>
          <a:custGeom>
            <a:avLst/>
            <a:gdLst/>
            <a:ahLst/>
            <a:cxnLst/>
            <a:rect l="l" t="t" r="r" b="b"/>
            <a:pathLst>
              <a:path w="24003" h="141122">
                <a:moveTo>
                  <a:pt x="24003" y="2880"/>
                </a:moveTo>
                <a:lnTo>
                  <a:pt x="23042" y="1920"/>
                </a:lnTo>
                <a:lnTo>
                  <a:pt x="23042" y="960"/>
                </a:lnTo>
                <a:lnTo>
                  <a:pt x="21122" y="960"/>
                </a:lnTo>
                <a:lnTo>
                  <a:pt x="19202" y="0"/>
                </a:lnTo>
                <a:lnTo>
                  <a:pt x="5760" y="0"/>
                </a:lnTo>
                <a:lnTo>
                  <a:pt x="480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38242"/>
                </a:lnTo>
                <a:lnTo>
                  <a:pt x="960" y="139202"/>
                </a:lnTo>
                <a:lnTo>
                  <a:pt x="1920" y="140162"/>
                </a:lnTo>
                <a:lnTo>
                  <a:pt x="2880" y="140162"/>
                </a:lnTo>
                <a:lnTo>
                  <a:pt x="4800" y="141122"/>
                </a:lnTo>
                <a:lnTo>
                  <a:pt x="18242" y="141122"/>
                </a:lnTo>
                <a:lnTo>
                  <a:pt x="19202" y="140162"/>
                </a:lnTo>
                <a:lnTo>
                  <a:pt x="22082" y="140162"/>
                </a:lnTo>
                <a:lnTo>
                  <a:pt x="23042" y="139202"/>
                </a:lnTo>
                <a:lnTo>
                  <a:pt x="24003" y="138242"/>
                </a:lnTo>
                <a:lnTo>
                  <a:pt x="24003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3" name="object 483"/>
          <p:cNvSpPr/>
          <p:nvPr/>
        </p:nvSpPr>
        <p:spPr>
          <a:xfrm>
            <a:off x="2162098" y="5808832"/>
            <a:ext cx="114223" cy="143042"/>
          </a:xfrm>
          <a:custGeom>
            <a:avLst/>
            <a:gdLst/>
            <a:ahLst/>
            <a:cxnLst/>
            <a:rect l="l" t="t" r="r" b="b"/>
            <a:pathLst>
              <a:path w="114223" h="143042">
                <a:moveTo>
                  <a:pt x="91196" y="141122"/>
                </a:moveTo>
                <a:lnTo>
                  <a:pt x="92156" y="142082"/>
                </a:lnTo>
                <a:lnTo>
                  <a:pt x="93116" y="142082"/>
                </a:lnTo>
                <a:lnTo>
                  <a:pt x="94076" y="143042"/>
                </a:lnTo>
                <a:lnTo>
                  <a:pt x="107518" y="143042"/>
                </a:lnTo>
                <a:lnTo>
                  <a:pt x="109423" y="142082"/>
                </a:lnTo>
                <a:lnTo>
                  <a:pt x="111358" y="142082"/>
                </a:lnTo>
                <a:lnTo>
                  <a:pt x="112303" y="141122"/>
                </a:lnTo>
                <a:lnTo>
                  <a:pt x="113263" y="141122"/>
                </a:lnTo>
                <a:lnTo>
                  <a:pt x="113263" y="140162"/>
                </a:lnTo>
                <a:lnTo>
                  <a:pt x="114223" y="139202"/>
                </a:lnTo>
                <a:lnTo>
                  <a:pt x="114223" y="48966"/>
                </a:lnTo>
                <a:lnTo>
                  <a:pt x="113263" y="40325"/>
                </a:lnTo>
                <a:lnTo>
                  <a:pt x="111358" y="33604"/>
                </a:lnTo>
                <a:lnTo>
                  <a:pt x="109423" y="26883"/>
                </a:lnTo>
                <a:lnTo>
                  <a:pt x="106542" y="21122"/>
                </a:lnTo>
                <a:lnTo>
                  <a:pt x="103677" y="16322"/>
                </a:lnTo>
                <a:lnTo>
                  <a:pt x="99837" y="11521"/>
                </a:lnTo>
                <a:lnTo>
                  <a:pt x="95021" y="7680"/>
                </a:lnTo>
                <a:lnTo>
                  <a:pt x="88315" y="4800"/>
                </a:lnTo>
                <a:lnTo>
                  <a:pt x="82555" y="960"/>
                </a:lnTo>
                <a:lnTo>
                  <a:pt x="74874" y="0"/>
                </a:lnTo>
                <a:lnTo>
                  <a:pt x="58552" y="0"/>
                </a:lnTo>
                <a:lnTo>
                  <a:pt x="50871" y="1920"/>
                </a:lnTo>
                <a:lnTo>
                  <a:pt x="44150" y="5760"/>
                </a:lnTo>
                <a:lnTo>
                  <a:pt x="41542" y="7140"/>
                </a:lnTo>
                <a:lnTo>
                  <a:pt x="31489" y="14124"/>
                </a:lnTo>
                <a:lnTo>
                  <a:pt x="22067" y="24002"/>
                </a:lnTo>
                <a:lnTo>
                  <a:pt x="22067" y="5760"/>
                </a:lnTo>
                <a:lnTo>
                  <a:pt x="21107" y="4800"/>
                </a:lnTo>
                <a:lnTo>
                  <a:pt x="21107" y="3840"/>
                </a:lnTo>
                <a:lnTo>
                  <a:pt x="20162" y="2880"/>
                </a:lnTo>
                <a:lnTo>
                  <a:pt x="18227" y="2880"/>
                </a:lnTo>
                <a:lnTo>
                  <a:pt x="17282" y="1920"/>
                </a:lnTo>
                <a:lnTo>
                  <a:pt x="3825" y="1920"/>
                </a:lnTo>
                <a:lnTo>
                  <a:pt x="2880" y="2880"/>
                </a:lnTo>
                <a:lnTo>
                  <a:pt x="1920" y="2880"/>
                </a:lnTo>
                <a:lnTo>
                  <a:pt x="944" y="3840"/>
                </a:lnTo>
                <a:lnTo>
                  <a:pt x="0" y="4800"/>
                </a:lnTo>
                <a:lnTo>
                  <a:pt x="0" y="140162"/>
                </a:lnTo>
                <a:lnTo>
                  <a:pt x="944" y="141122"/>
                </a:lnTo>
                <a:lnTo>
                  <a:pt x="1920" y="142082"/>
                </a:lnTo>
                <a:lnTo>
                  <a:pt x="2880" y="142082"/>
                </a:lnTo>
                <a:lnTo>
                  <a:pt x="4785" y="143042"/>
                </a:lnTo>
                <a:lnTo>
                  <a:pt x="18227" y="143042"/>
                </a:lnTo>
                <a:lnTo>
                  <a:pt x="19187" y="142082"/>
                </a:lnTo>
                <a:lnTo>
                  <a:pt x="21107" y="142082"/>
                </a:lnTo>
                <a:lnTo>
                  <a:pt x="22067" y="141122"/>
                </a:lnTo>
                <a:lnTo>
                  <a:pt x="23027" y="141122"/>
                </a:lnTo>
                <a:lnTo>
                  <a:pt x="23027" y="140162"/>
                </a:lnTo>
                <a:lnTo>
                  <a:pt x="24002" y="140162"/>
                </a:lnTo>
                <a:lnTo>
                  <a:pt x="24002" y="46085"/>
                </a:lnTo>
                <a:lnTo>
                  <a:pt x="25296" y="44454"/>
                </a:lnTo>
                <a:lnTo>
                  <a:pt x="34574" y="34448"/>
                </a:lnTo>
                <a:lnTo>
                  <a:pt x="43190" y="26883"/>
                </a:lnTo>
                <a:lnTo>
                  <a:pt x="48950" y="23042"/>
                </a:lnTo>
                <a:lnTo>
                  <a:pt x="55671" y="21122"/>
                </a:lnTo>
                <a:lnTo>
                  <a:pt x="66233" y="21122"/>
                </a:lnTo>
                <a:lnTo>
                  <a:pt x="70073" y="22082"/>
                </a:lnTo>
                <a:lnTo>
                  <a:pt x="73913" y="23042"/>
                </a:lnTo>
                <a:lnTo>
                  <a:pt x="77754" y="24963"/>
                </a:lnTo>
                <a:lnTo>
                  <a:pt x="80634" y="27843"/>
                </a:lnTo>
                <a:lnTo>
                  <a:pt x="82555" y="30723"/>
                </a:lnTo>
                <a:lnTo>
                  <a:pt x="85435" y="34564"/>
                </a:lnTo>
                <a:lnTo>
                  <a:pt x="86395" y="38404"/>
                </a:lnTo>
                <a:lnTo>
                  <a:pt x="87355" y="43205"/>
                </a:lnTo>
                <a:lnTo>
                  <a:pt x="89275" y="48005"/>
                </a:lnTo>
                <a:lnTo>
                  <a:pt x="89275" y="139202"/>
                </a:lnTo>
                <a:lnTo>
                  <a:pt x="90236" y="140162"/>
                </a:lnTo>
                <a:lnTo>
                  <a:pt x="90236" y="141122"/>
                </a:lnTo>
                <a:lnTo>
                  <a:pt x="91196" y="14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4" name="object 484"/>
          <p:cNvSpPr/>
          <p:nvPr/>
        </p:nvSpPr>
        <p:spPr>
          <a:xfrm>
            <a:off x="2386721" y="5808832"/>
            <a:ext cx="121919" cy="195833"/>
          </a:xfrm>
          <a:custGeom>
            <a:avLst/>
            <a:gdLst/>
            <a:ahLst/>
            <a:cxnLst/>
            <a:rect l="l" t="t" r="r" b="b"/>
            <a:pathLst>
              <a:path w="121919" h="195833">
                <a:moveTo>
                  <a:pt x="56647" y="144962"/>
                </a:moveTo>
                <a:lnTo>
                  <a:pt x="64328" y="144962"/>
                </a:lnTo>
                <a:lnTo>
                  <a:pt x="77519" y="143642"/>
                </a:lnTo>
                <a:lnTo>
                  <a:pt x="89275" y="140162"/>
                </a:lnTo>
                <a:lnTo>
                  <a:pt x="95996" y="136321"/>
                </a:lnTo>
                <a:lnTo>
                  <a:pt x="102717" y="131521"/>
                </a:lnTo>
                <a:lnTo>
                  <a:pt x="106558" y="124800"/>
                </a:lnTo>
                <a:lnTo>
                  <a:pt x="106799" y="124515"/>
                </a:lnTo>
                <a:lnTo>
                  <a:pt x="113474" y="113836"/>
                </a:lnTo>
                <a:lnTo>
                  <a:pt x="118079" y="101757"/>
                </a:lnTo>
                <a:lnTo>
                  <a:pt x="119611" y="95756"/>
                </a:lnTo>
                <a:lnTo>
                  <a:pt x="121403" y="83371"/>
                </a:lnTo>
                <a:lnTo>
                  <a:pt x="121919" y="70073"/>
                </a:lnTo>
                <a:lnTo>
                  <a:pt x="121909" y="68357"/>
                </a:lnTo>
                <a:lnTo>
                  <a:pt x="121110" y="55487"/>
                </a:lnTo>
                <a:lnTo>
                  <a:pt x="119039" y="43205"/>
                </a:lnTo>
                <a:lnTo>
                  <a:pt x="117119" y="34564"/>
                </a:lnTo>
                <a:lnTo>
                  <a:pt x="113278" y="26883"/>
                </a:lnTo>
                <a:lnTo>
                  <a:pt x="109438" y="21122"/>
                </a:lnTo>
                <a:lnTo>
                  <a:pt x="105597" y="14401"/>
                </a:lnTo>
                <a:lnTo>
                  <a:pt x="99837" y="8641"/>
                </a:lnTo>
                <a:lnTo>
                  <a:pt x="93131" y="5760"/>
                </a:lnTo>
                <a:lnTo>
                  <a:pt x="92958" y="5662"/>
                </a:lnTo>
                <a:lnTo>
                  <a:pt x="81616" y="1415"/>
                </a:lnTo>
                <a:lnTo>
                  <a:pt x="68168" y="0"/>
                </a:lnTo>
                <a:lnTo>
                  <a:pt x="59527" y="0"/>
                </a:lnTo>
                <a:lnTo>
                  <a:pt x="55686" y="1920"/>
                </a:lnTo>
                <a:lnTo>
                  <a:pt x="51846" y="2880"/>
                </a:lnTo>
                <a:lnTo>
                  <a:pt x="48006" y="3840"/>
                </a:lnTo>
                <a:lnTo>
                  <a:pt x="44165" y="5760"/>
                </a:lnTo>
                <a:lnTo>
                  <a:pt x="40325" y="7680"/>
                </a:lnTo>
                <a:lnTo>
                  <a:pt x="36484" y="10561"/>
                </a:lnTo>
                <a:lnTo>
                  <a:pt x="32644" y="13441"/>
                </a:lnTo>
                <a:lnTo>
                  <a:pt x="28803" y="16322"/>
                </a:lnTo>
                <a:lnTo>
                  <a:pt x="24963" y="20162"/>
                </a:lnTo>
                <a:lnTo>
                  <a:pt x="21122" y="24002"/>
                </a:lnTo>
                <a:lnTo>
                  <a:pt x="21122" y="4800"/>
                </a:lnTo>
                <a:lnTo>
                  <a:pt x="20162" y="3840"/>
                </a:lnTo>
                <a:lnTo>
                  <a:pt x="20162" y="2880"/>
                </a:lnTo>
                <a:lnTo>
                  <a:pt x="18242" y="2880"/>
                </a:lnTo>
                <a:lnTo>
                  <a:pt x="17282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960" y="2880"/>
                </a:lnTo>
                <a:lnTo>
                  <a:pt x="960" y="4800"/>
                </a:lnTo>
                <a:lnTo>
                  <a:pt x="0" y="4800"/>
                </a:lnTo>
                <a:lnTo>
                  <a:pt x="0" y="191993"/>
                </a:lnTo>
                <a:lnTo>
                  <a:pt x="960" y="192953"/>
                </a:lnTo>
                <a:lnTo>
                  <a:pt x="960" y="193913"/>
                </a:lnTo>
                <a:lnTo>
                  <a:pt x="1920" y="193913"/>
                </a:lnTo>
                <a:lnTo>
                  <a:pt x="2880" y="194873"/>
                </a:lnTo>
                <a:lnTo>
                  <a:pt x="6720" y="194873"/>
                </a:lnTo>
                <a:lnTo>
                  <a:pt x="7680" y="195833"/>
                </a:lnTo>
                <a:lnTo>
                  <a:pt x="16322" y="195833"/>
                </a:lnTo>
                <a:lnTo>
                  <a:pt x="18242" y="194873"/>
                </a:lnTo>
                <a:lnTo>
                  <a:pt x="22082" y="194873"/>
                </a:lnTo>
                <a:lnTo>
                  <a:pt x="23042" y="193913"/>
                </a:lnTo>
                <a:lnTo>
                  <a:pt x="24003" y="192953"/>
                </a:lnTo>
                <a:lnTo>
                  <a:pt x="24003" y="124800"/>
                </a:lnTo>
                <a:lnTo>
                  <a:pt x="27843" y="128640"/>
                </a:lnTo>
                <a:lnTo>
                  <a:pt x="31683" y="131521"/>
                </a:lnTo>
                <a:lnTo>
                  <a:pt x="34564" y="133441"/>
                </a:lnTo>
                <a:lnTo>
                  <a:pt x="37444" y="136321"/>
                </a:lnTo>
                <a:lnTo>
                  <a:pt x="40325" y="138242"/>
                </a:lnTo>
                <a:lnTo>
                  <a:pt x="44165" y="140162"/>
                </a:lnTo>
                <a:lnTo>
                  <a:pt x="43205" y="118079"/>
                </a:lnTo>
                <a:lnTo>
                  <a:pt x="42075" y="117135"/>
                </a:lnTo>
                <a:lnTo>
                  <a:pt x="33334" y="109306"/>
                </a:lnTo>
                <a:lnTo>
                  <a:pt x="24003" y="98877"/>
                </a:lnTo>
                <a:lnTo>
                  <a:pt x="24003" y="46085"/>
                </a:lnTo>
                <a:lnTo>
                  <a:pt x="27843" y="41285"/>
                </a:lnTo>
                <a:lnTo>
                  <a:pt x="31683" y="37444"/>
                </a:lnTo>
                <a:lnTo>
                  <a:pt x="35524" y="34564"/>
                </a:lnTo>
                <a:lnTo>
                  <a:pt x="38404" y="30723"/>
                </a:lnTo>
                <a:lnTo>
                  <a:pt x="42245" y="28803"/>
                </a:lnTo>
                <a:lnTo>
                  <a:pt x="45125" y="26883"/>
                </a:lnTo>
                <a:lnTo>
                  <a:pt x="48006" y="24963"/>
                </a:lnTo>
                <a:lnTo>
                  <a:pt x="51846" y="23042"/>
                </a:lnTo>
                <a:lnTo>
                  <a:pt x="54726" y="22082"/>
                </a:lnTo>
                <a:lnTo>
                  <a:pt x="57607" y="21122"/>
                </a:lnTo>
                <a:lnTo>
                  <a:pt x="70073" y="21122"/>
                </a:lnTo>
                <a:lnTo>
                  <a:pt x="74889" y="22082"/>
                </a:lnTo>
                <a:lnTo>
                  <a:pt x="79689" y="24963"/>
                </a:lnTo>
                <a:lnTo>
                  <a:pt x="83515" y="27843"/>
                </a:lnTo>
                <a:lnTo>
                  <a:pt x="87355" y="31683"/>
                </a:lnTo>
                <a:lnTo>
                  <a:pt x="89275" y="36484"/>
                </a:lnTo>
                <a:lnTo>
                  <a:pt x="92156" y="42245"/>
                </a:lnTo>
                <a:lnTo>
                  <a:pt x="94076" y="47045"/>
                </a:lnTo>
                <a:lnTo>
                  <a:pt x="95036" y="53766"/>
                </a:lnTo>
                <a:lnTo>
                  <a:pt x="95996" y="59512"/>
                </a:lnTo>
                <a:lnTo>
                  <a:pt x="95996" y="85435"/>
                </a:lnTo>
                <a:lnTo>
                  <a:pt x="94076" y="91196"/>
                </a:lnTo>
                <a:lnTo>
                  <a:pt x="93131" y="97916"/>
                </a:lnTo>
                <a:lnTo>
                  <a:pt x="91196" y="102717"/>
                </a:lnTo>
                <a:lnTo>
                  <a:pt x="88315" y="107518"/>
                </a:lnTo>
                <a:lnTo>
                  <a:pt x="85435" y="113278"/>
                </a:lnTo>
                <a:lnTo>
                  <a:pt x="82570" y="117119"/>
                </a:lnTo>
                <a:lnTo>
                  <a:pt x="77754" y="119999"/>
                </a:lnTo>
                <a:lnTo>
                  <a:pt x="72953" y="122880"/>
                </a:lnTo>
                <a:lnTo>
                  <a:pt x="68168" y="123840"/>
                </a:lnTo>
                <a:lnTo>
                  <a:pt x="55686" y="123840"/>
                </a:lnTo>
                <a:lnTo>
                  <a:pt x="48966" y="121919"/>
                </a:lnTo>
                <a:lnTo>
                  <a:pt x="49926" y="143042"/>
                </a:lnTo>
                <a:lnTo>
                  <a:pt x="53766" y="144002"/>
                </a:lnTo>
                <a:lnTo>
                  <a:pt x="56647" y="1449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5" name="object 485"/>
          <p:cNvSpPr/>
          <p:nvPr/>
        </p:nvSpPr>
        <p:spPr>
          <a:xfrm>
            <a:off x="2429926" y="5926912"/>
            <a:ext cx="6720" cy="24963"/>
          </a:xfrm>
          <a:custGeom>
            <a:avLst/>
            <a:gdLst/>
            <a:ahLst/>
            <a:cxnLst/>
            <a:rect l="l" t="t" r="r" b="b"/>
            <a:pathLst>
              <a:path w="6720" h="24963">
                <a:moveTo>
                  <a:pt x="5760" y="3840"/>
                </a:moveTo>
                <a:lnTo>
                  <a:pt x="0" y="0"/>
                </a:lnTo>
                <a:lnTo>
                  <a:pt x="960" y="22082"/>
                </a:lnTo>
                <a:lnTo>
                  <a:pt x="3840" y="24002"/>
                </a:lnTo>
                <a:lnTo>
                  <a:pt x="6720" y="24963"/>
                </a:lnTo>
                <a:lnTo>
                  <a:pt x="576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6" name="object 486"/>
          <p:cNvSpPr/>
          <p:nvPr/>
        </p:nvSpPr>
        <p:spPr>
          <a:xfrm>
            <a:off x="2545125" y="5808832"/>
            <a:ext cx="76794" cy="143042"/>
          </a:xfrm>
          <a:custGeom>
            <a:avLst/>
            <a:gdLst/>
            <a:ahLst/>
            <a:cxnLst/>
            <a:rect l="l" t="t" r="r" b="b"/>
            <a:pathLst>
              <a:path w="76794" h="143042">
                <a:moveTo>
                  <a:pt x="76794" y="5760"/>
                </a:moveTo>
                <a:lnTo>
                  <a:pt x="75834" y="5760"/>
                </a:lnTo>
                <a:lnTo>
                  <a:pt x="75834" y="3840"/>
                </a:lnTo>
                <a:lnTo>
                  <a:pt x="74874" y="3840"/>
                </a:lnTo>
                <a:lnTo>
                  <a:pt x="73913" y="2880"/>
                </a:lnTo>
                <a:lnTo>
                  <a:pt x="72953" y="2880"/>
                </a:lnTo>
                <a:lnTo>
                  <a:pt x="71993" y="1920"/>
                </a:lnTo>
                <a:lnTo>
                  <a:pt x="70073" y="1920"/>
                </a:lnTo>
                <a:lnTo>
                  <a:pt x="69113" y="960"/>
                </a:lnTo>
                <a:lnTo>
                  <a:pt x="67193" y="960"/>
                </a:lnTo>
                <a:lnTo>
                  <a:pt x="65272" y="0"/>
                </a:lnTo>
                <a:lnTo>
                  <a:pt x="51831" y="0"/>
                </a:lnTo>
                <a:lnTo>
                  <a:pt x="48950" y="960"/>
                </a:lnTo>
                <a:lnTo>
                  <a:pt x="46070" y="1920"/>
                </a:lnTo>
                <a:lnTo>
                  <a:pt x="43190" y="2880"/>
                </a:lnTo>
                <a:lnTo>
                  <a:pt x="40309" y="4800"/>
                </a:lnTo>
                <a:lnTo>
                  <a:pt x="37429" y="6720"/>
                </a:lnTo>
                <a:lnTo>
                  <a:pt x="34549" y="9601"/>
                </a:lnTo>
                <a:lnTo>
                  <a:pt x="31668" y="12481"/>
                </a:lnTo>
                <a:lnTo>
                  <a:pt x="28788" y="16322"/>
                </a:lnTo>
                <a:lnTo>
                  <a:pt x="24947" y="20162"/>
                </a:lnTo>
                <a:lnTo>
                  <a:pt x="21107" y="25923"/>
                </a:lnTo>
                <a:lnTo>
                  <a:pt x="21107" y="4800"/>
                </a:lnTo>
                <a:lnTo>
                  <a:pt x="20147" y="3840"/>
                </a:lnTo>
                <a:lnTo>
                  <a:pt x="20147" y="2880"/>
                </a:lnTo>
                <a:lnTo>
                  <a:pt x="18242" y="2880"/>
                </a:lnTo>
                <a:lnTo>
                  <a:pt x="17266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41122"/>
                </a:lnTo>
                <a:lnTo>
                  <a:pt x="960" y="141122"/>
                </a:lnTo>
                <a:lnTo>
                  <a:pt x="1920" y="142082"/>
                </a:lnTo>
                <a:lnTo>
                  <a:pt x="2880" y="142082"/>
                </a:lnTo>
                <a:lnTo>
                  <a:pt x="3840" y="143042"/>
                </a:lnTo>
                <a:lnTo>
                  <a:pt x="17266" y="143042"/>
                </a:lnTo>
                <a:lnTo>
                  <a:pt x="19202" y="142082"/>
                </a:lnTo>
                <a:lnTo>
                  <a:pt x="21107" y="142082"/>
                </a:lnTo>
                <a:lnTo>
                  <a:pt x="22082" y="141122"/>
                </a:lnTo>
                <a:lnTo>
                  <a:pt x="23027" y="141122"/>
                </a:lnTo>
                <a:lnTo>
                  <a:pt x="23027" y="140162"/>
                </a:lnTo>
                <a:lnTo>
                  <a:pt x="23987" y="140162"/>
                </a:lnTo>
                <a:lnTo>
                  <a:pt x="23987" y="51846"/>
                </a:lnTo>
                <a:lnTo>
                  <a:pt x="27828" y="46085"/>
                </a:lnTo>
                <a:lnTo>
                  <a:pt x="30708" y="41285"/>
                </a:lnTo>
                <a:lnTo>
                  <a:pt x="33588" y="38404"/>
                </a:lnTo>
                <a:lnTo>
                  <a:pt x="36469" y="34564"/>
                </a:lnTo>
                <a:lnTo>
                  <a:pt x="38389" y="31683"/>
                </a:lnTo>
                <a:lnTo>
                  <a:pt x="41269" y="28803"/>
                </a:lnTo>
                <a:lnTo>
                  <a:pt x="44150" y="26883"/>
                </a:lnTo>
                <a:lnTo>
                  <a:pt x="46070" y="24963"/>
                </a:lnTo>
                <a:lnTo>
                  <a:pt x="48950" y="24002"/>
                </a:lnTo>
                <a:lnTo>
                  <a:pt x="50871" y="23042"/>
                </a:lnTo>
                <a:lnTo>
                  <a:pt x="61432" y="23042"/>
                </a:lnTo>
                <a:lnTo>
                  <a:pt x="63352" y="24002"/>
                </a:lnTo>
                <a:lnTo>
                  <a:pt x="65272" y="24002"/>
                </a:lnTo>
                <a:lnTo>
                  <a:pt x="66233" y="24963"/>
                </a:lnTo>
                <a:lnTo>
                  <a:pt x="68153" y="24963"/>
                </a:lnTo>
                <a:lnTo>
                  <a:pt x="69113" y="25923"/>
                </a:lnTo>
                <a:lnTo>
                  <a:pt x="71033" y="25923"/>
                </a:lnTo>
                <a:lnTo>
                  <a:pt x="72953" y="26883"/>
                </a:lnTo>
                <a:lnTo>
                  <a:pt x="73913" y="26883"/>
                </a:lnTo>
                <a:lnTo>
                  <a:pt x="74874" y="25923"/>
                </a:lnTo>
                <a:lnTo>
                  <a:pt x="75834" y="24963"/>
                </a:lnTo>
                <a:lnTo>
                  <a:pt x="75834" y="24002"/>
                </a:lnTo>
                <a:lnTo>
                  <a:pt x="76794" y="23042"/>
                </a:lnTo>
                <a:lnTo>
                  <a:pt x="76794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7" name="object 487"/>
          <p:cNvSpPr/>
          <p:nvPr/>
        </p:nvSpPr>
        <p:spPr>
          <a:xfrm>
            <a:off x="2659349" y="5813633"/>
            <a:ext cx="16337" cy="54711"/>
          </a:xfrm>
          <a:custGeom>
            <a:avLst/>
            <a:gdLst/>
            <a:ahLst/>
            <a:cxnLst/>
            <a:rect l="l" t="t" r="r" b="b"/>
            <a:pathLst>
              <a:path w="16337" h="54711">
                <a:moveTo>
                  <a:pt x="15361" y="0"/>
                </a:moveTo>
                <a:lnTo>
                  <a:pt x="6720" y="3840"/>
                </a:lnTo>
                <a:lnTo>
                  <a:pt x="0" y="8641"/>
                </a:lnTo>
                <a:lnTo>
                  <a:pt x="2895" y="54711"/>
                </a:lnTo>
                <a:lnTo>
                  <a:pt x="3840" y="48966"/>
                </a:lnTo>
                <a:lnTo>
                  <a:pt x="4800" y="44165"/>
                </a:lnTo>
                <a:lnTo>
                  <a:pt x="5775" y="39364"/>
                </a:lnTo>
                <a:lnTo>
                  <a:pt x="7680" y="34564"/>
                </a:lnTo>
                <a:lnTo>
                  <a:pt x="10561" y="29763"/>
                </a:lnTo>
                <a:lnTo>
                  <a:pt x="13441" y="25923"/>
                </a:lnTo>
                <a:lnTo>
                  <a:pt x="16337" y="22082"/>
                </a:lnTo>
                <a:lnTo>
                  <a:pt x="153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8" name="object 488"/>
          <p:cNvSpPr/>
          <p:nvPr/>
        </p:nvSpPr>
        <p:spPr>
          <a:xfrm>
            <a:off x="2637281" y="5808832"/>
            <a:ext cx="121919" cy="144962"/>
          </a:xfrm>
          <a:custGeom>
            <a:avLst/>
            <a:gdLst/>
            <a:ahLst/>
            <a:cxnLst/>
            <a:rect l="l" t="t" r="r" b="b"/>
            <a:pathLst>
              <a:path w="121919" h="144962">
                <a:moveTo>
                  <a:pt x="116144" y="119999"/>
                </a:moveTo>
                <a:lnTo>
                  <a:pt x="115199" y="119039"/>
                </a:lnTo>
                <a:lnTo>
                  <a:pt x="115199" y="116159"/>
                </a:lnTo>
                <a:lnTo>
                  <a:pt x="114239" y="116159"/>
                </a:lnTo>
                <a:lnTo>
                  <a:pt x="113263" y="115199"/>
                </a:lnTo>
                <a:lnTo>
                  <a:pt x="110398" y="115199"/>
                </a:lnTo>
                <a:lnTo>
                  <a:pt x="109423" y="116159"/>
                </a:lnTo>
                <a:lnTo>
                  <a:pt x="106558" y="117119"/>
                </a:lnTo>
                <a:lnTo>
                  <a:pt x="104637" y="118079"/>
                </a:lnTo>
                <a:lnTo>
                  <a:pt x="101757" y="119039"/>
                </a:lnTo>
                <a:lnTo>
                  <a:pt x="97917" y="119999"/>
                </a:lnTo>
                <a:lnTo>
                  <a:pt x="94076" y="121919"/>
                </a:lnTo>
                <a:lnTo>
                  <a:pt x="90236" y="122880"/>
                </a:lnTo>
                <a:lnTo>
                  <a:pt x="85435" y="123840"/>
                </a:lnTo>
                <a:lnTo>
                  <a:pt x="80634" y="124800"/>
                </a:lnTo>
                <a:lnTo>
                  <a:pt x="74874" y="125760"/>
                </a:lnTo>
                <a:lnTo>
                  <a:pt x="60472" y="125760"/>
                </a:lnTo>
                <a:lnTo>
                  <a:pt x="53751" y="123840"/>
                </a:lnTo>
                <a:lnTo>
                  <a:pt x="47990" y="121919"/>
                </a:lnTo>
                <a:lnTo>
                  <a:pt x="43190" y="119999"/>
                </a:lnTo>
                <a:lnTo>
                  <a:pt x="38404" y="116159"/>
                </a:lnTo>
                <a:lnTo>
                  <a:pt x="34549" y="112318"/>
                </a:lnTo>
                <a:lnTo>
                  <a:pt x="31683" y="107518"/>
                </a:lnTo>
                <a:lnTo>
                  <a:pt x="28788" y="102717"/>
                </a:lnTo>
                <a:lnTo>
                  <a:pt x="27843" y="96956"/>
                </a:lnTo>
                <a:lnTo>
                  <a:pt x="25907" y="91196"/>
                </a:lnTo>
                <a:lnTo>
                  <a:pt x="24963" y="84475"/>
                </a:lnTo>
                <a:lnTo>
                  <a:pt x="24963" y="77754"/>
                </a:lnTo>
                <a:lnTo>
                  <a:pt x="114239" y="77754"/>
                </a:lnTo>
                <a:lnTo>
                  <a:pt x="117104" y="76794"/>
                </a:lnTo>
                <a:lnTo>
                  <a:pt x="119039" y="74889"/>
                </a:lnTo>
                <a:lnTo>
                  <a:pt x="120944" y="72969"/>
                </a:lnTo>
                <a:lnTo>
                  <a:pt x="121919" y="70073"/>
                </a:lnTo>
                <a:lnTo>
                  <a:pt x="121919" y="53766"/>
                </a:lnTo>
                <a:lnTo>
                  <a:pt x="119984" y="46085"/>
                </a:lnTo>
                <a:lnTo>
                  <a:pt x="118079" y="38404"/>
                </a:lnTo>
                <a:lnTo>
                  <a:pt x="116144" y="30723"/>
                </a:lnTo>
                <a:lnTo>
                  <a:pt x="112318" y="24002"/>
                </a:lnTo>
                <a:lnTo>
                  <a:pt x="107518" y="18242"/>
                </a:lnTo>
                <a:lnTo>
                  <a:pt x="103677" y="12481"/>
                </a:lnTo>
                <a:lnTo>
                  <a:pt x="96956" y="7680"/>
                </a:lnTo>
                <a:lnTo>
                  <a:pt x="90236" y="4800"/>
                </a:lnTo>
                <a:lnTo>
                  <a:pt x="76938" y="1149"/>
                </a:lnTo>
                <a:lnTo>
                  <a:pt x="63352" y="0"/>
                </a:lnTo>
                <a:lnTo>
                  <a:pt x="62303" y="7"/>
                </a:lnTo>
                <a:lnTo>
                  <a:pt x="49197" y="1413"/>
                </a:lnTo>
                <a:lnTo>
                  <a:pt x="37429" y="4800"/>
                </a:lnTo>
                <a:lnTo>
                  <a:pt x="38404" y="26883"/>
                </a:lnTo>
                <a:lnTo>
                  <a:pt x="42230" y="24002"/>
                </a:lnTo>
                <a:lnTo>
                  <a:pt x="47030" y="22082"/>
                </a:lnTo>
                <a:lnTo>
                  <a:pt x="50871" y="20162"/>
                </a:lnTo>
                <a:lnTo>
                  <a:pt x="56631" y="19202"/>
                </a:lnTo>
                <a:lnTo>
                  <a:pt x="62392" y="19202"/>
                </a:lnTo>
                <a:lnTo>
                  <a:pt x="65519" y="19278"/>
                </a:lnTo>
                <a:lnTo>
                  <a:pt x="78696" y="22094"/>
                </a:lnTo>
                <a:lnTo>
                  <a:pt x="88315" y="29763"/>
                </a:lnTo>
                <a:lnTo>
                  <a:pt x="91815" y="34128"/>
                </a:lnTo>
                <a:lnTo>
                  <a:pt x="96250" y="45517"/>
                </a:lnTo>
                <a:lnTo>
                  <a:pt x="96956" y="59512"/>
                </a:lnTo>
                <a:lnTo>
                  <a:pt x="24963" y="59512"/>
                </a:lnTo>
                <a:lnTo>
                  <a:pt x="22067" y="13441"/>
                </a:lnTo>
                <a:lnTo>
                  <a:pt x="17282" y="19202"/>
                </a:lnTo>
                <a:lnTo>
                  <a:pt x="9527" y="30556"/>
                </a:lnTo>
                <a:lnTo>
                  <a:pt x="3840" y="42245"/>
                </a:lnTo>
                <a:lnTo>
                  <a:pt x="2468" y="47431"/>
                </a:lnTo>
                <a:lnTo>
                  <a:pt x="550" y="59628"/>
                </a:lnTo>
                <a:lnTo>
                  <a:pt x="0" y="72969"/>
                </a:lnTo>
                <a:lnTo>
                  <a:pt x="127" y="80257"/>
                </a:lnTo>
                <a:lnTo>
                  <a:pt x="1252" y="92990"/>
                </a:lnTo>
                <a:lnTo>
                  <a:pt x="3840" y="104637"/>
                </a:lnTo>
                <a:lnTo>
                  <a:pt x="6720" y="113278"/>
                </a:lnTo>
                <a:lnTo>
                  <a:pt x="11506" y="120959"/>
                </a:lnTo>
                <a:lnTo>
                  <a:pt x="16322" y="126720"/>
                </a:lnTo>
                <a:lnTo>
                  <a:pt x="22067" y="132481"/>
                </a:lnTo>
                <a:lnTo>
                  <a:pt x="28788" y="137281"/>
                </a:lnTo>
                <a:lnTo>
                  <a:pt x="37429" y="140162"/>
                </a:lnTo>
                <a:lnTo>
                  <a:pt x="40526" y="141236"/>
                </a:lnTo>
                <a:lnTo>
                  <a:pt x="52290" y="143952"/>
                </a:lnTo>
                <a:lnTo>
                  <a:pt x="66233" y="144962"/>
                </a:lnTo>
                <a:lnTo>
                  <a:pt x="71993" y="144962"/>
                </a:lnTo>
                <a:lnTo>
                  <a:pt x="77754" y="144002"/>
                </a:lnTo>
                <a:lnTo>
                  <a:pt x="83515" y="143042"/>
                </a:lnTo>
                <a:lnTo>
                  <a:pt x="89275" y="143042"/>
                </a:lnTo>
                <a:lnTo>
                  <a:pt x="94076" y="141122"/>
                </a:lnTo>
                <a:lnTo>
                  <a:pt x="97917" y="140162"/>
                </a:lnTo>
                <a:lnTo>
                  <a:pt x="102717" y="139202"/>
                </a:lnTo>
                <a:lnTo>
                  <a:pt x="105597" y="138242"/>
                </a:lnTo>
                <a:lnTo>
                  <a:pt x="108478" y="137281"/>
                </a:lnTo>
                <a:lnTo>
                  <a:pt x="111358" y="135361"/>
                </a:lnTo>
                <a:lnTo>
                  <a:pt x="113263" y="134401"/>
                </a:lnTo>
                <a:lnTo>
                  <a:pt x="114239" y="133441"/>
                </a:lnTo>
                <a:lnTo>
                  <a:pt x="114239" y="132481"/>
                </a:lnTo>
                <a:lnTo>
                  <a:pt x="115199" y="131521"/>
                </a:lnTo>
                <a:lnTo>
                  <a:pt x="115199" y="130561"/>
                </a:lnTo>
                <a:lnTo>
                  <a:pt x="116144" y="129600"/>
                </a:lnTo>
                <a:lnTo>
                  <a:pt x="116144" y="119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9" name="object 489"/>
          <p:cNvSpPr/>
          <p:nvPr/>
        </p:nvSpPr>
        <p:spPr>
          <a:xfrm>
            <a:off x="2783189" y="5867400"/>
            <a:ext cx="71993" cy="19187"/>
          </a:xfrm>
          <a:custGeom>
            <a:avLst/>
            <a:gdLst/>
            <a:ahLst/>
            <a:cxnLst/>
            <a:rect l="l" t="t" r="r" b="b"/>
            <a:pathLst>
              <a:path w="71993" h="19187">
                <a:moveTo>
                  <a:pt x="71993" y="4785"/>
                </a:moveTo>
                <a:lnTo>
                  <a:pt x="71048" y="3840"/>
                </a:lnTo>
                <a:lnTo>
                  <a:pt x="71048" y="1920"/>
                </a:lnTo>
                <a:lnTo>
                  <a:pt x="70088" y="944"/>
                </a:lnTo>
                <a:lnTo>
                  <a:pt x="70088" y="0"/>
                </a:lnTo>
                <a:lnTo>
                  <a:pt x="2880" y="0"/>
                </a:lnTo>
                <a:lnTo>
                  <a:pt x="1920" y="1920"/>
                </a:lnTo>
                <a:lnTo>
                  <a:pt x="960" y="2880"/>
                </a:lnTo>
                <a:lnTo>
                  <a:pt x="0" y="5760"/>
                </a:lnTo>
                <a:lnTo>
                  <a:pt x="0" y="13441"/>
                </a:lnTo>
                <a:lnTo>
                  <a:pt x="960" y="16322"/>
                </a:lnTo>
                <a:lnTo>
                  <a:pt x="1920" y="17282"/>
                </a:lnTo>
                <a:lnTo>
                  <a:pt x="2880" y="19187"/>
                </a:lnTo>
                <a:lnTo>
                  <a:pt x="70088" y="19187"/>
                </a:lnTo>
                <a:lnTo>
                  <a:pt x="71048" y="17282"/>
                </a:lnTo>
                <a:lnTo>
                  <a:pt x="71993" y="16322"/>
                </a:lnTo>
                <a:lnTo>
                  <a:pt x="71993" y="47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0" name="object 490"/>
          <p:cNvSpPr/>
          <p:nvPr/>
        </p:nvSpPr>
        <p:spPr>
          <a:xfrm>
            <a:off x="2946379" y="5808832"/>
            <a:ext cx="109438" cy="144962"/>
          </a:xfrm>
          <a:custGeom>
            <a:avLst/>
            <a:gdLst/>
            <a:ahLst/>
            <a:cxnLst/>
            <a:rect l="l" t="t" r="r" b="b"/>
            <a:pathLst>
              <a:path w="109438" h="144962">
                <a:moveTo>
                  <a:pt x="101757" y="16322"/>
                </a:moveTo>
                <a:lnTo>
                  <a:pt x="96972" y="12481"/>
                </a:lnTo>
                <a:lnTo>
                  <a:pt x="93131" y="8641"/>
                </a:lnTo>
                <a:lnTo>
                  <a:pt x="87370" y="4800"/>
                </a:lnTo>
                <a:lnTo>
                  <a:pt x="80650" y="2880"/>
                </a:lnTo>
                <a:lnTo>
                  <a:pt x="73929" y="960"/>
                </a:lnTo>
                <a:lnTo>
                  <a:pt x="66248" y="0"/>
                </a:lnTo>
                <a:lnTo>
                  <a:pt x="47045" y="0"/>
                </a:lnTo>
                <a:lnTo>
                  <a:pt x="41285" y="960"/>
                </a:lnTo>
                <a:lnTo>
                  <a:pt x="36484" y="1920"/>
                </a:lnTo>
                <a:lnTo>
                  <a:pt x="31683" y="2880"/>
                </a:lnTo>
                <a:lnTo>
                  <a:pt x="27843" y="4800"/>
                </a:lnTo>
                <a:lnTo>
                  <a:pt x="24003" y="6720"/>
                </a:lnTo>
                <a:lnTo>
                  <a:pt x="20162" y="7680"/>
                </a:lnTo>
                <a:lnTo>
                  <a:pt x="16337" y="9601"/>
                </a:lnTo>
                <a:lnTo>
                  <a:pt x="13441" y="11521"/>
                </a:lnTo>
                <a:lnTo>
                  <a:pt x="11521" y="12481"/>
                </a:lnTo>
                <a:lnTo>
                  <a:pt x="9616" y="13441"/>
                </a:lnTo>
                <a:lnTo>
                  <a:pt x="8656" y="15361"/>
                </a:lnTo>
                <a:lnTo>
                  <a:pt x="7680" y="16322"/>
                </a:lnTo>
                <a:lnTo>
                  <a:pt x="7680" y="18242"/>
                </a:lnTo>
                <a:lnTo>
                  <a:pt x="6720" y="19202"/>
                </a:lnTo>
                <a:lnTo>
                  <a:pt x="6720" y="27843"/>
                </a:lnTo>
                <a:lnTo>
                  <a:pt x="7680" y="28803"/>
                </a:lnTo>
                <a:lnTo>
                  <a:pt x="7680" y="30723"/>
                </a:lnTo>
                <a:lnTo>
                  <a:pt x="8656" y="31683"/>
                </a:lnTo>
                <a:lnTo>
                  <a:pt x="8656" y="32644"/>
                </a:lnTo>
                <a:lnTo>
                  <a:pt x="10561" y="32644"/>
                </a:lnTo>
                <a:lnTo>
                  <a:pt x="10561" y="33604"/>
                </a:lnTo>
                <a:lnTo>
                  <a:pt x="12496" y="33604"/>
                </a:lnTo>
                <a:lnTo>
                  <a:pt x="14401" y="32644"/>
                </a:lnTo>
                <a:lnTo>
                  <a:pt x="17282" y="30723"/>
                </a:lnTo>
                <a:lnTo>
                  <a:pt x="19202" y="29763"/>
                </a:lnTo>
                <a:lnTo>
                  <a:pt x="22082" y="27843"/>
                </a:lnTo>
                <a:lnTo>
                  <a:pt x="25923" y="25923"/>
                </a:lnTo>
                <a:lnTo>
                  <a:pt x="29763" y="24963"/>
                </a:lnTo>
                <a:lnTo>
                  <a:pt x="33604" y="23042"/>
                </a:lnTo>
                <a:lnTo>
                  <a:pt x="38404" y="22082"/>
                </a:lnTo>
                <a:lnTo>
                  <a:pt x="43205" y="20162"/>
                </a:lnTo>
                <a:lnTo>
                  <a:pt x="48966" y="19202"/>
                </a:lnTo>
                <a:lnTo>
                  <a:pt x="60487" y="19202"/>
                </a:lnTo>
                <a:lnTo>
                  <a:pt x="65288" y="20162"/>
                </a:lnTo>
                <a:lnTo>
                  <a:pt x="69128" y="21122"/>
                </a:lnTo>
                <a:lnTo>
                  <a:pt x="72969" y="23042"/>
                </a:lnTo>
                <a:lnTo>
                  <a:pt x="75849" y="24963"/>
                </a:lnTo>
                <a:lnTo>
                  <a:pt x="77769" y="27843"/>
                </a:lnTo>
                <a:lnTo>
                  <a:pt x="80650" y="29763"/>
                </a:lnTo>
                <a:lnTo>
                  <a:pt x="82570" y="33604"/>
                </a:lnTo>
                <a:lnTo>
                  <a:pt x="83530" y="37444"/>
                </a:lnTo>
                <a:lnTo>
                  <a:pt x="84490" y="41285"/>
                </a:lnTo>
                <a:lnTo>
                  <a:pt x="84490" y="60487"/>
                </a:lnTo>
                <a:lnTo>
                  <a:pt x="66248" y="60487"/>
                </a:lnTo>
                <a:lnTo>
                  <a:pt x="63583" y="60512"/>
                </a:lnTo>
                <a:lnTo>
                  <a:pt x="50670" y="61344"/>
                </a:lnTo>
                <a:lnTo>
                  <a:pt x="38404" y="63352"/>
                </a:lnTo>
                <a:lnTo>
                  <a:pt x="30723" y="65288"/>
                </a:lnTo>
                <a:lnTo>
                  <a:pt x="24003" y="68168"/>
                </a:lnTo>
                <a:lnTo>
                  <a:pt x="18242" y="72008"/>
                </a:lnTo>
                <a:lnTo>
                  <a:pt x="12496" y="75849"/>
                </a:lnTo>
                <a:lnTo>
                  <a:pt x="7680" y="79689"/>
                </a:lnTo>
                <a:lnTo>
                  <a:pt x="4815" y="85435"/>
                </a:lnTo>
                <a:lnTo>
                  <a:pt x="1935" y="91196"/>
                </a:lnTo>
                <a:lnTo>
                  <a:pt x="0" y="96956"/>
                </a:lnTo>
                <a:lnTo>
                  <a:pt x="0" y="111358"/>
                </a:lnTo>
                <a:lnTo>
                  <a:pt x="1935" y="117119"/>
                </a:lnTo>
                <a:lnTo>
                  <a:pt x="3840" y="121919"/>
                </a:lnTo>
                <a:lnTo>
                  <a:pt x="5775" y="126720"/>
                </a:lnTo>
                <a:lnTo>
                  <a:pt x="8656" y="130561"/>
                </a:lnTo>
                <a:lnTo>
                  <a:pt x="12496" y="134401"/>
                </a:lnTo>
                <a:lnTo>
                  <a:pt x="17282" y="138242"/>
                </a:lnTo>
                <a:lnTo>
                  <a:pt x="22082" y="140162"/>
                </a:lnTo>
                <a:lnTo>
                  <a:pt x="24963" y="110398"/>
                </a:lnTo>
                <a:lnTo>
                  <a:pt x="24963" y="99837"/>
                </a:lnTo>
                <a:lnTo>
                  <a:pt x="25923" y="95996"/>
                </a:lnTo>
                <a:lnTo>
                  <a:pt x="27843" y="93116"/>
                </a:lnTo>
                <a:lnTo>
                  <a:pt x="28803" y="90251"/>
                </a:lnTo>
                <a:lnTo>
                  <a:pt x="31683" y="87355"/>
                </a:lnTo>
                <a:lnTo>
                  <a:pt x="34564" y="85435"/>
                </a:lnTo>
                <a:lnTo>
                  <a:pt x="37444" y="82570"/>
                </a:lnTo>
                <a:lnTo>
                  <a:pt x="42245" y="81594"/>
                </a:lnTo>
                <a:lnTo>
                  <a:pt x="47045" y="79689"/>
                </a:lnTo>
                <a:lnTo>
                  <a:pt x="51846" y="78729"/>
                </a:lnTo>
                <a:lnTo>
                  <a:pt x="84490" y="78729"/>
                </a:lnTo>
                <a:lnTo>
                  <a:pt x="84490" y="106558"/>
                </a:lnTo>
                <a:lnTo>
                  <a:pt x="78729" y="113278"/>
                </a:lnTo>
                <a:lnTo>
                  <a:pt x="72969" y="118079"/>
                </a:lnTo>
                <a:lnTo>
                  <a:pt x="67208" y="120959"/>
                </a:lnTo>
                <a:lnTo>
                  <a:pt x="62407" y="124800"/>
                </a:lnTo>
                <a:lnTo>
                  <a:pt x="56647" y="125760"/>
                </a:lnTo>
                <a:lnTo>
                  <a:pt x="42245" y="125760"/>
                </a:lnTo>
                <a:lnTo>
                  <a:pt x="36484" y="123840"/>
                </a:lnTo>
                <a:lnTo>
                  <a:pt x="31683" y="119999"/>
                </a:lnTo>
                <a:lnTo>
                  <a:pt x="32644" y="144002"/>
                </a:lnTo>
                <a:lnTo>
                  <a:pt x="39364" y="144962"/>
                </a:lnTo>
                <a:lnTo>
                  <a:pt x="53766" y="144962"/>
                </a:lnTo>
                <a:lnTo>
                  <a:pt x="61447" y="143042"/>
                </a:lnTo>
                <a:lnTo>
                  <a:pt x="69128" y="140162"/>
                </a:lnTo>
                <a:lnTo>
                  <a:pt x="75849" y="136321"/>
                </a:lnTo>
                <a:lnTo>
                  <a:pt x="82570" y="131521"/>
                </a:lnTo>
                <a:lnTo>
                  <a:pt x="88331" y="125760"/>
                </a:lnTo>
                <a:lnTo>
                  <a:pt x="88331" y="141122"/>
                </a:lnTo>
                <a:lnTo>
                  <a:pt x="89291" y="141122"/>
                </a:lnTo>
                <a:lnTo>
                  <a:pt x="90251" y="142082"/>
                </a:lnTo>
                <a:lnTo>
                  <a:pt x="91211" y="142082"/>
                </a:lnTo>
                <a:lnTo>
                  <a:pt x="92171" y="143042"/>
                </a:lnTo>
                <a:lnTo>
                  <a:pt x="104637" y="143042"/>
                </a:lnTo>
                <a:lnTo>
                  <a:pt x="105597" y="142082"/>
                </a:lnTo>
                <a:lnTo>
                  <a:pt x="107533" y="142082"/>
                </a:lnTo>
                <a:lnTo>
                  <a:pt x="107533" y="141122"/>
                </a:lnTo>
                <a:lnTo>
                  <a:pt x="108478" y="141122"/>
                </a:lnTo>
                <a:lnTo>
                  <a:pt x="109438" y="140162"/>
                </a:lnTo>
                <a:lnTo>
                  <a:pt x="109438" y="41285"/>
                </a:lnTo>
                <a:lnTo>
                  <a:pt x="107533" y="34564"/>
                </a:lnTo>
                <a:lnTo>
                  <a:pt x="106573" y="27843"/>
                </a:lnTo>
                <a:lnTo>
                  <a:pt x="104637" y="22082"/>
                </a:lnTo>
                <a:lnTo>
                  <a:pt x="101757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1" name="object 491"/>
          <p:cNvSpPr/>
          <p:nvPr/>
        </p:nvSpPr>
        <p:spPr>
          <a:xfrm>
            <a:off x="2968462" y="5919231"/>
            <a:ext cx="10561" cy="33604"/>
          </a:xfrm>
          <a:custGeom>
            <a:avLst/>
            <a:gdLst/>
            <a:ahLst/>
            <a:cxnLst/>
            <a:rect l="l" t="t" r="r" b="b"/>
            <a:pathLst>
              <a:path w="10561" h="33604">
                <a:moveTo>
                  <a:pt x="4800" y="5760"/>
                </a:moveTo>
                <a:lnTo>
                  <a:pt x="2880" y="0"/>
                </a:lnTo>
                <a:lnTo>
                  <a:pt x="0" y="29763"/>
                </a:lnTo>
                <a:lnTo>
                  <a:pt x="4800" y="31683"/>
                </a:lnTo>
                <a:lnTo>
                  <a:pt x="10561" y="33604"/>
                </a:lnTo>
                <a:lnTo>
                  <a:pt x="9601" y="9601"/>
                </a:lnTo>
                <a:lnTo>
                  <a:pt x="480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2" name="object 492"/>
          <p:cNvSpPr/>
          <p:nvPr/>
        </p:nvSpPr>
        <p:spPr>
          <a:xfrm>
            <a:off x="3099983" y="5808832"/>
            <a:ext cx="114239" cy="143042"/>
          </a:xfrm>
          <a:custGeom>
            <a:avLst/>
            <a:gdLst/>
            <a:ahLst/>
            <a:cxnLst/>
            <a:rect l="l" t="t" r="r" b="b"/>
            <a:pathLst>
              <a:path w="114239" h="143042">
                <a:moveTo>
                  <a:pt x="91196" y="141122"/>
                </a:moveTo>
                <a:lnTo>
                  <a:pt x="92156" y="142082"/>
                </a:lnTo>
                <a:lnTo>
                  <a:pt x="93116" y="142082"/>
                </a:lnTo>
                <a:lnTo>
                  <a:pt x="94076" y="143042"/>
                </a:lnTo>
                <a:lnTo>
                  <a:pt x="107518" y="143042"/>
                </a:lnTo>
                <a:lnTo>
                  <a:pt x="109438" y="142082"/>
                </a:lnTo>
                <a:lnTo>
                  <a:pt x="111358" y="142082"/>
                </a:lnTo>
                <a:lnTo>
                  <a:pt x="112318" y="141122"/>
                </a:lnTo>
                <a:lnTo>
                  <a:pt x="113278" y="141122"/>
                </a:lnTo>
                <a:lnTo>
                  <a:pt x="113278" y="140162"/>
                </a:lnTo>
                <a:lnTo>
                  <a:pt x="114239" y="140162"/>
                </a:lnTo>
                <a:lnTo>
                  <a:pt x="114239" y="48966"/>
                </a:lnTo>
                <a:lnTo>
                  <a:pt x="113278" y="40325"/>
                </a:lnTo>
                <a:lnTo>
                  <a:pt x="111358" y="33604"/>
                </a:lnTo>
                <a:lnTo>
                  <a:pt x="109438" y="26883"/>
                </a:lnTo>
                <a:lnTo>
                  <a:pt x="107518" y="21122"/>
                </a:lnTo>
                <a:lnTo>
                  <a:pt x="103677" y="16322"/>
                </a:lnTo>
                <a:lnTo>
                  <a:pt x="99837" y="11521"/>
                </a:lnTo>
                <a:lnTo>
                  <a:pt x="95036" y="7680"/>
                </a:lnTo>
                <a:lnTo>
                  <a:pt x="88315" y="4800"/>
                </a:lnTo>
                <a:lnTo>
                  <a:pt x="82555" y="960"/>
                </a:lnTo>
                <a:lnTo>
                  <a:pt x="75834" y="0"/>
                </a:lnTo>
                <a:lnTo>
                  <a:pt x="58567" y="0"/>
                </a:lnTo>
                <a:lnTo>
                  <a:pt x="51846" y="1920"/>
                </a:lnTo>
                <a:lnTo>
                  <a:pt x="44165" y="5760"/>
                </a:lnTo>
                <a:lnTo>
                  <a:pt x="41557" y="7140"/>
                </a:lnTo>
                <a:lnTo>
                  <a:pt x="31505" y="14124"/>
                </a:lnTo>
                <a:lnTo>
                  <a:pt x="22082" y="24002"/>
                </a:lnTo>
                <a:lnTo>
                  <a:pt x="22082" y="5760"/>
                </a:lnTo>
                <a:lnTo>
                  <a:pt x="21122" y="4800"/>
                </a:lnTo>
                <a:lnTo>
                  <a:pt x="21122" y="3840"/>
                </a:lnTo>
                <a:lnTo>
                  <a:pt x="20162" y="2880"/>
                </a:lnTo>
                <a:lnTo>
                  <a:pt x="19202" y="2880"/>
                </a:lnTo>
                <a:lnTo>
                  <a:pt x="17282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40162"/>
                </a:lnTo>
                <a:lnTo>
                  <a:pt x="960" y="141122"/>
                </a:lnTo>
                <a:lnTo>
                  <a:pt x="1920" y="142082"/>
                </a:lnTo>
                <a:lnTo>
                  <a:pt x="2880" y="142082"/>
                </a:lnTo>
                <a:lnTo>
                  <a:pt x="4800" y="143042"/>
                </a:lnTo>
                <a:lnTo>
                  <a:pt x="18242" y="143042"/>
                </a:lnTo>
                <a:lnTo>
                  <a:pt x="19202" y="142082"/>
                </a:lnTo>
                <a:lnTo>
                  <a:pt x="22082" y="142082"/>
                </a:lnTo>
                <a:lnTo>
                  <a:pt x="23042" y="141122"/>
                </a:lnTo>
                <a:lnTo>
                  <a:pt x="24003" y="140162"/>
                </a:lnTo>
                <a:lnTo>
                  <a:pt x="24003" y="46085"/>
                </a:lnTo>
                <a:lnTo>
                  <a:pt x="25306" y="44444"/>
                </a:lnTo>
                <a:lnTo>
                  <a:pt x="34591" y="34444"/>
                </a:lnTo>
                <a:lnTo>
                  <a:pt x="43205" y="26883"/>
                </a:lnTo>
                <a:lnTo>
                  <a:pt x="49911" y="23042"/>
                </a:lnTo>
                <a:lnTo>
                  <a:pt x="55671" y="21122"/>
                </a:lnTo>
                <a:lnTo>
                  <a:pt x="66233" y="21122"/>
                </a:lnTo>
                <a:lnTo>
                  <a:pt x="70073" y="22082"/>
                </a:lnTo>
                <a:lnTo>
                  <a:pt x="73914" y="23042"/>
                </a:lnTo>
                <a:lnTo>
                  <a:pt x="77754" y="24963"/>
                </a:lnTo>
                <a:lnTo>
                  <a:pt x="80634" y="27843"/>
                </a:lnTo>
                <a:lnTo>
                  <a:pt x="82555" y="30723"/>
                </a:lnTo>
                <a:lnTo>
                  <a:pt x="85435" y="34564"/>
                </a:lnTo>
                <a:lnTo>
                  <a:pt x="86395" y="38404"/>
                </a:lnTo>
                <a:lnTo>
                  <a:pt x="88315" y="43205"/>
                </a:lnTo>
                <a:lnTo>
                  <a:pt x="89275" y="48005"/>
                </a:lnTo>
                <a:lnTo>
                  <a:pt x="89275" y="139202"/>
                </a:lnTo>
                <a:lnTo>
                  <a:pt x="90236" y="140162"/>
                </a:lnTo>
                <a:lnTo>
                  <a:pt x="90236" y="141122"/>
                </a:lnTo>
                <a:lnTo>
                  <a:pt x="91196" y="14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3" name="object 493"/>
          <p:cNvSpPr/>
          <p:nvPr/>
        </p:nvSpPr>
        <p:spPr>
          <a:xfrm>
            <a:off x="3249747" y="5747400"/>
            <a:ext cx="121904" cy="206395"/>
          </a:xfrm>
          <a:custGeom>
            <a:avLst/>
            <a:gdLst/>
            <a:ahLst/>
            <a:cxnLst/>
            <a:rect l="l" t="t" r="r" b="b"/>
            <a:pathLst>
              <a:path w="121904" h="206395">
                <a:moveTo>
                  <a:pt x="107502" y="204475"/>
                </a:moveTo>
                <a:lnTo>
                  <a:pt x="116144" y="204475"/>
                </a:lnTo>
                <a:lnTo>
                  <a:pt x="117104" y="203514"/>
                </a:lnTo>
                <a:lnTo>
                  <a:pt x="119024" y="203514"/>
                </a:lnTo>
                <a:lnTo>
                  <a:pt x="119984" y="202554"/>
                </a:lnTo>
                <a:lnTo>
                  <a:pt x="120944" y="202554"/>
                </a:lnTo>
                <a:lnTo>
                  <a:pt x="120944" y="201594"/>
                </a:lnTo>
                <a:lnTo>
                  <a:pt x="121904" y="201594"/>
                </a:lnTo>
                <a:lnTo>
                  <a:pt x="121904" y="3840"/>
                </a:lnTo>
                <a:lnTo>
                  <a:pt x="120944" y="2880"/>
                </a:lnTo>
                <a:lnTo>
                  <a:pt x="120944" y="1920"/>
                </a:lnTo>
                <a:lnTo>
                  <a:pt x="119984" y="960"/>
                </a:lnTo>
                <a:lnTo>
                  <a:pt x="118064" y="960"/>
                </a:lnTo>
                <a:lnTo>
                  <a:pt x="117104" y="0"/>
                </a:lnTo>
                <a:lnTo>
                  <a:pt x="103662" y="0"/>
                </a:lnTo>
                <a:lnTo>
                  <a:pt x="101742" y="960"/>
                </a:lnTo>
                <a:lnTo>
                  <a:pt x="98861" y="960"/>
                </a:lnTo>
                <a:lnTo>
                  <a:pt x="97916" y="1920"/>
                </a:lnTo>
                <a:lnTo>
                  <a:pt x="97916" y="2880"/>
                </a:lnTo>
                <a:lnTo>
                  <a:pt x="96956" y="3840"/>
                </a:lnTo>
                <a:lnTo>
                  <a:pt x="96956" y="81594"/>
                </a:lnTo>
                <a:lnTo>
                  <a:pt x="91180" y="74874"/>
                </a:lnTo>
                <a:lnTo>
                  <a:pt x="84460" y="70073"/>
                </a:lnTo>
                <a:lnTo>
                  <a:pt x="77754" y="66233"/>
                </a:lnTo>
                <a:lnTo>
                  <a:pt x="71993" y="63352"/>
                </a:lnTo>
                <a:lnTo>
                  <a:pt x="64312" y="61432"/>
                </a:lnTo>
                <a:lnTo>
                  <a:pt x="47990" y="61432"/>
                </a:lnTo>
                <a:lnTo>
                  <a:pt x="39349" y="63352"/>
                </a:lnTo>
                <a:lnTo>
                  <a:pt x="32628" y="66233"/>
                </a:lnTo>
                <a:lnTo>
                  <a:pt x="24947" y="70073"/>
                </a:lnTo>
                <a:lnTo>
                  <a:pt x="19187" y="74874"/>
                </a:lnTo>
                <a:lnTo>
                  <a:pt x="14386" y="81594"/>
                </a:lnTo>
                <a:lnTo>
                  <a:pt x="9585" y="87355"/>
                </a:lnTo>
                <a:lnTo>
                  <a:pt x="5745" y="95996"/>
                </a:lnTo>
                <a:lnTo>
                  <a:pt x="3825" y="104637"/>
                </a:lnTo>
                <a:lnTo>
                  <a:pt x="2457" y="109810"/>
                </a:lnTo>
                <a:lnTo>
                  <a:pt x="545" y="122011"/>
                </a:lnTo>
                <a:lnTo>
                  <a:pt x="0" y="135346"/>
                </a:lnTo>
                <a:lnTo>
                  <a:pt x="24" y="138012"/>
                </a:lnTo>
                <a:lnTo>
                  <a:pt x="853" y="150925"/>
                </a:lnTo>
                <a:lnTo>
                  <a:pt x="2880" y="163189"/>
                </a:lnTo>
                <a:lnTo>
                  <a:pt x="4785" y="171830"/>
                </a:lnTo>
                <a:lnTo>
                  <a:pt x="7665" y="179511"/>
                </a:lnTo>
                <a:lnTo>
                  <a:pt x="12466" y="185272"/>
                </a:lnTo>
                <a:lnTo>
                  <a:pt x="16306" y="191993"/>
                </a:lnTo>
                <a:lnTo>
                  <a:pt x="22067" y="196794"/>
                </a:lnTo>
                <a:lnTo>
                  <a:pt x="28788" y="200634"/>
                </a:lnTo>
                <a:lnTo>
                  <a:pt x="28961" y="200732"/>
                </a:lnTo>
                <a:lnTo>
                  <a:pt x="29748" y="164150"/>
                </a:lnTo>
                <a:lnTo>
                  <a:pt x="27828" y="158389"/>
                </a:lnTo>
                <a:lnTo>
                  <a:pt x="26868" y="152628"/>
                </a:lnTo>
                <a:lnTo>
                  <a:pt x="25908" y="145907"/>
                </a:lnTo>
                <a:lnTo>
                  <a:pt x="24947" y="139186"/>
                </a:lnTo>
                <a:lnTo>
                  <a:pt x="24947" y="126720"/>
                </a:lnTo>
                <a:lnTo>
                  <a:pt x="25908" y="119999"/>
                </a:lnTo>
                <a:lnTo>
                  <a:pt x="26868" y="114239"/>
                </a:lnTo>
                <a:lnTo>
                  <a:pt x="27828" y="108478"/>
                </a:lnTo>
                <a:lnTo>
                  <a:pt x="29748" y="102717"/>
                </a:lnTo>
                <a:lnTo>
                  <a:pt x="32628" y="97916"/>
                </a:lnTo>
                <a:lnTo>
                  <a:pt x="35509" y="93116"/>
                </a:lnTo>
                <a:lnTo>
                  <a:pt x="39349" y="89275"/>
                </a:lnTo>
                <a:lnTo>
                  <a:pt x="43190" y="86395"/>
                </a:lnTo>
                <a:lnTo>
                  <a:pt x="47990" y="83515"/>
                </a:lnTo>
                <a:lnTo>
                  <a:pt x="52791" y="82555"/>
                </a:lnTo>
                <a:lnTo>
                  <a:pt x="66233" y="82555"/>
                </a:lnTo>
                <a:lnTo>
                  <a:pt x="71993" y="84475"/>
                </a:lnTo>
                <a:lnTo>
                  <a:pt x="77754" y="88315"/>
                </a:lnTo>
                <a:lnTo>
                  <a:pt x="88331" y="97088"/>
                </a:lnTo>
                <a:lnTo>
                  <a:pt x="96956" y="107518"/>
                </a:lnTo>
                <a:lnTo>
                  <a:pt x="96956" y="160309"/>
                </a:lnTo>
                <a:lnTo>
                  <a:pt x="93116" y="165110"/>
                </a:lnTo>
                <a:lnTo>
                  <a:pt x="90236" y="168950"/>
                </a:lnTo>
                <a:lnTo>
                  <a:pt x="86395" y="171830"/>
                </a:lnTo>
                <a:lnTo>
                  <a:pt x="82555" y="175671"/>
                </a:lnTo>
                <a:lnTo>
                  <a:pt x="79674" y="177591"/>
                </a:lnTo>
                <a:lnTo>
                  <a:pt x="76794" y="179511"/>
                </a:lnTo>
                <a:lnTo>
                  <a:pt x="72953" y="182392"/>
                </a:lnTo>
                <a:lnTo>
                  <a:pt x="70073" y="183352"/>
                </a:lnTo>
                <a:lnTo>
                  <a:pt x="67193" y="184312"/>
                </a:lnTo>
                <a:lnTo>
                  <a:pt x="64312" y="185272"/>
                </a:lnTo>
                <a:lnTo>
                  <a:pt x="51831" y="185272"/>
                </a:lnTo>
                <a:lnTo>
                  <a:pt x="46070" y="184312"/>
                </a:lnTo>
                <a:lnTo>
                  <a:pt x="42230" y="181432"/>
                </a:lnTo>
                <a:lnTo>
                  <a:pt x="40297" y="204979"/>
                </a:lnTo>
                <a:lnTo>
                  <a:pt x="53751" y="206395"/>
                </a:lnTo>
                <a:lnTo>
                  <a:pt x="54204" y="206393"/>
                </a:lnTo>
                <a:lnTo>
                  <a:pt x="66813" y="204777"/>
                </a:lnTo>
                <a:lnTo>
                  <a:pt x="78714" y="199674"/>
                </a:lnTo>
                <a:lnTo>
                  <a:pt x="80289" y="198853"/>
                </a:lnTo>
                <a:lnTo>
                  <a:pt x="90351" y="191871"/>
                </a:lnTo>
                <a:lnTo>
                  <a:pt x="99822" y="182392"/>
                </a:lnTo>
                <a:lnTo>
                  <a:pt x="99822" y="200634"/>
                </a:lnTo>
                <a:lnTo>
                  <a:pt x="100797" y="201594"/>
                </a:lnTo>
                <a:lnTo>
                  <a:pt x="100797" y="202554"/>
                </a:lnTo>
                <a:lnTo>
                  <a:pt x="101742" y="203514"/>
                </a:lnTo>
                <a:lnTo>
                  <a:pt x="103662" y="203514"/>
                </a:lnTo>
                <a:lnTo>
                  <a:pt x="104637" y="204475"/>
                </a:lnTo>
                <a:lnTo>
                  <a:pt x="107502" y="2044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4" name="object 494"/>
          <p:cNvSpPr/>
          <p:nvPr/>
        </p:nvSpPr>
        <p:spPr>
          <a:xfrm>
            <a:off x="3278708" y="5911550"/>
            <a:ext cx="13268" cy="40829"/>
          </a:xfrm>
          <a:custGeom>
            <a:avLst/>
            <a:gdLst/>
            <a:ahLst/>
            <a:cxnLst/>
            <a:rect l="l" t="t" r="r" b="b"/>
            <a:pathLst>
              <a:path w="13268" h="40829">
                <a:moveTo>
                  <a:pt x="11336" y="40829"/>
                </a:moveTo>
                <a:lnTo>
                  <a:pt x="13268" y="17282"/>
                </a:lnTo>
                <a:lnTo>
                  <a:pt x="8468" y="14401"/>
                </a:lnTo>
                <a:lnTo>
                  <a:pt x="5587" y="10561"/>
                </a:lnTo>
                <a:lnTo>
                  <a:pt x="2707" y="4800"/>
                </a:lnTo>
                <a:lnTo>
                  <a:pt x="787" y="0"/>
                </a:lnTo>
                <a:lnTo>
                  <a:pt x="0" y="36582"/>
                </a:lnTo>
                <a:lnTo>
                  <a:pt x="11336" y="408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5" name="object 495"/>
          <p:cNvSpPr/>
          <p:nvPr/>
        </p:nvSpPr>
        <p:spPr>
          <a:xfrm>
            <a:off x="3505093" y="5854918"/>
            <a:ext cx="19993" cy="148788"/>
          </a:xfrm>
          <a:custGeom>
            <a:avLst/>
            <a:gdLst/>
            <a:ahLst/>
            <a:cxnLst/>
            <a:rect l="l" t="t" r="r" b="b"/>
            <a:pathLst>
              <a:path w="19993" h="148788">
                <a:moveTo>
                  <a:pt x="1920" y="145907"/>
                </a:moveTo>
                <a:lnTo>
                  <a:pt x="1920" y="78714"/>
                </a:lnTo>
                <a:lnTo>
                  <a:pt x="5760" y="82555"/>
                </a:lnTo>
                <a:lnTo>
                  <a:pt x="8641" y="85435"/>
                </a:lnTo>
                <a:lnTo>
                  <a:pt x="12481" y="87355"/>
                </a:lnTo>
                <a:lnTo>
                  <a:pt x="15361" y="90236"/>
                </a:lnTo>
                <a:lnTo>
                  <a:pt x="19993" y="71049"/>
                </a:lnTo>
                <a:lnTo>
                  <a:pt x="11251" y="63221"/>
                </a:lnTo>
                <a:lnTo>
                  <a:pt x="1920" y="52791"/>
                </a:lnTo>
                <a:lnTo>
                  <a:pt x="1920" y="0"/>
                </a:lnTo>
                <a:lnTo>
                  <a:pt x="0" y="148788"/>
                </a:lnTo>
                <a:lnTo>
                  <a:pt x="960" y="147827"/>
                </a:lnTo>
                <a:lnTo>
                  <a:pt x="1920" y="146867"/>
                </a:lnTo>
                <a:lnTo>
                  <a:pt x="1920" y="1459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6" name="object 496"/>
          <p:cNvSpPr/>
          <p:nvPr/>
        </p:nvSpPr>
        <p:spPr>
          <a:xfrm>
            <a:off x="3483010" y="5808832"/>
            <a:ext cx="121920" cy="195833"/>
          </a:xfrm>
          <a:custGeom>
            <a:avLst/>
            <a:gdLst/>
            <a:ahLst/>
            <a:cxnLst/>
            <a:rect l="l" t="t" r="r" b="b"/>
            <a:pathLst>
              <a:path w="121920" h="195833">
                <a:moveTo>
                  <a:pt x="37444" y="136321"/>
                </a:moveTo>
                <a:lnTo>
                  <a:pt x="40325" y="138242"/>
                </a:lnTo>
                <a:lnTo>
                  <a:pt x="43205" y="140162"/>
                </a:lnTo>
                <a:lnTo>
                  <a:pt x="47030" y="142082"/>
                </a:lnTo>
                <a:lnTo>
                  <a:pt x="49926" y="143042"/>
                </a:lnTo>
                <a:lnTo>
                  <a:pt x="53751" y="144002"/>
                </a:lnTo>
                <a:lnTo>
                  <a:pt x="56647" y="144962"/>
                </a:lnTo>
                <a:lnTo>
                  <a:pt x="64336" y="144962"/>
                </a:lnTo>
                <a:lnTo>
                  <a:pt x="77524" y="143640"/>
                </a:lnTo>
                <a:lnTo>
                  <a:pt x="89275" y="140162"/>
                </a:lnTo>
                <a:lnTo>
                  <a:pt x="95996" y="136321"/>
                </a:lnTo>
                <a:lnTo>
                  <a:pt x="101757" y="131521"/>
                </a:lnTo>
                <a:lnTo>
                  <a:pt x="106558" y="124800"/>
                </a:lnTo>
                <a:lnTo>
                  <a:pt x="106799" y="124515"/>
                </a:lnTo>
                <a:lnTo>
                  <a:pt x="113474" y="113836"/>
                </a:lnTo>
                <a:lnTo>
                  <a:pt x="118079" y="101757"/>
                </a:lnTo>
                <a:lnTo>
                  <a:pt x="119611" y="95756"/>
                </a:lnTo>
                <a:lnTo>
                  <a:pt x="121403" y="83371"/>
                </a:lnTo>
                <a:lnTo>
                  <a:pt x="121920" y="70073"/>
                </a:lnTo>
                <a:lnTo>
                  <a:pt x="121909" y="68357"/>
                </a:lnTo>
                <a:lnTo>
                  <a:pt x="121110" y="55487"/>
                </a:lnTo>
                <a:lnTo>
                  <a:pt x="119039" y="43205"/>
                </a:lnTo>
                <a:lnTo>
                  <a:pt x="117119" y="34564"/>
                </a:lnTo>
                <a:lnTo>
                  <a:pt x="113278" y="26883"/>
                </a:lnTo>
                <a:lnTo>
                  <a:pt x="109438" y="21122"/>
                </a:lnTo>
                <a:lnTo>
                  <a:pt x="104637" y="14401"/>
                </a:lnTo>
                <a:lnTo>
                  <a:pt x="99837" y="8641"/>
                </a:lnTo>
                <a:lnTo>
                  <a:pt x="93116" y="5760"/>
                </a:lnTo>
                <a:lnTo>
                  <a:pt x="92943" y="5662"/>
                </a:lnTo>
                <a:lnTo>
                  <a:pt x="81607" y="1415"/>
                </a:lnTo>
                <a:lnTo>
                  <a:pt x="68153" y="0"/>
                </a:lnTo>
                <a:lnTo>
                  <a:pt x="59527" y="0"/>
                </a:lnTo>
                <a:lnTo>
                  <a:pt x="55686" y="1920"/>
                </a:lnTo>
                <a:lnTo>
                  <a:pt x="51846" y="2880"/>
                </a:lnTo>
                <a:lnTo>
                  <a:pt x="48006" y="3840"/>
                </a:lnTo>
                <a:lnTo>
                  <a:pt x="44165" y="5760"/>
                </a:lnTo>
                <a:lnTo>
                  <a:pt x="40325" y="7680"/>
                </a:lnTo>
                <a:lnTo>
                  <a:pt x="36484" y="10561"/>
                </a:lnTo>
                <a:lnTo>
                  <a:pt x="32644" y="13441"/>
                </a:lnTo>
                <a:lnTo>
                  <a:pt x="28803" y="16322"/>
                </a:lnTo>
                <a:lnTo>
                  <a:pt x="24963" y="20162"/>
                </a:lnTo>
                <a:lnTo>
                  <a:pt x="21122" y="24002"/>
                </a:lnTo>
                <a:lnTo>
                  <a:pt x="21122" y="4800"/>
                </a:lnTo>
                <a:lnTo>
                  <a:pt x="20162" y="3840"/>
                </a:lnTo>
                <a:lnTo>
                  <a:pt x="20162" y="2880"/>
                </a:lnTo>
                <a:lnTo>
                  <a:pt x="18242" y="2880"/>
                </a:lnTo>
                <a:lnTo>
                  <a:pt x="17282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92953"/>
                </a:lnTo>
                <a:lnTo>
                  <a:pt x="960" y="193913"/>
                </a:lnTo>
                <a:lnTo>
                  <a:pt x="1920" y="193913"/>
                </a:lnTo>
                <a:lnTo>
                  <a:pt x="1920" y="194873"/>
                </a:lnTo>
                <a:lnTo>
                  <a:pt x="5760" y="194873"/>
                </a:lnTo>
                <a:lnTo>
                  <a:pt x="7680" y="195833"/>
                </a:lnTo>
                <a:lnTo>
                  <a:pt x="16322" y="195833"/>
                </a:lnTo>
                <a:lnTo>
                  <a:pt x="18242" y="194873"/>
                </a:lnTo>
                <a:lnTo>
                  <a:pt x="22082" y="194873"/>
                </a:lnTo>
                <a:lnTo>
                  <a:pt x="24003" y="46085"/>
                </a:lnTo>
                <a:lnTo>
                  <a:pt x="27843" y="41285"/>
                </a:lnTo>
                <a:lnTo>
                  <a:pt x="31683" y="37444"/>
                </a:lnTo>
                <a:lnTo>
                  <a:pt x="35524" y="34564"/>
                </a:lnTo>
                <a:lnTo>
                  <a:pt x="38404" y="30723"/>
                </a:lnTo>
                <a:lnTo>
                  <a:pt x="42245" y="28803"/>
                </a:lnTo>
                <a:lnTo>
                  <a:pt x="45125" y="26883"/>
                </a:lnTo>
                <a:lnTo>
                  <a:pt x="48006" y="24963"/>
                </a:lnTo>
                <a:lnTo>
                  <a:pt x="50871" y="23042"/>
                </a:lnTo>
                <a:lnTo>
                  <a:pt x="54711" y="22082"/>
                </a:lnTo>
                <a:lnTo>
                  <a:pt x="57591" y="21122"/>
                </a:lnTo>
                <a:lnTo>
                  <a:pt x="70073" y="21122"/>
                </a:lnTo>
                <a:lnTo>
                  <a:pt x="74874" y="22082"/>
                </a:lnTo>
                <a:lnTo>
                  <a:pt x="79674" y="24963"/>
                </a:lnTo>
                <a:lnTo>
                  <a:pt x="83515" y="27843"/>
                </a:lnTo>
                <a:lnTo>
                  <a:pt x="87355" y="31683"/>
                </a:lnTo>
                <a:lnTo>
                  <a:pt x="89275" y="36484"/>
                </a:lnTo>
                <a:lnTo>
                  <a:pt x="92156" y="42245"/>
                </a:lnTo>
                <a:lnTo>
                  <a:pt x="94076" y="47045"/>
                </a:lnTo>
                <a:lnTo>
                  <a:pt x="94076" y="53766"/>
                </a:lnTo>
                <a:lnTo>
                  <a:pt x="95996" y="59512"/>
                </a:lnTo>
                <a:lnTo>
                  <a:pt x="95996" y="79689"/>
                </a:lnTo>
                <a:lnTo>
                  <a:pt x="95036" y="85435"/>
                </a:lnTo>
                <a:lnTo>
                  <a:pt x="94076" y="91196"/>
                </a:lnTo>
                <a:lnTo>
                  <a:pt x="93116" y="97916"/>
                </a:lnTo>
                <a:lnTo>
                  <a:pt x="91196" y="102717"/>
                </a:lnTo>
                <a:lnTo>
                  <a:pt x="88315" y="107518"/>
                </a:lnTo>
                <a:lnTo>
                  <a:pt x="85435" y="113278"/>
                </a:lnTo>
                <a:lnTo>
                  <a:pt x="81594" y="117119"/>
                </a:lnTo>
                <a:lnTo>
                  <a:pt x="77754" y="119999"/>
                </a:lnTo>
                <a:lnTo>
                  <a:pt x="72953" y="122880"/>
                </a:lnTo>
                <a:lnTo>
                  <a:pt x="68153" y="123840"/>
                </a:lnTo>
                <a:lnTo>
                  <a:pt x="55686" y="123840"/>
                </a:lnTo>
                <a:lnTo>
                  <a:pt x="48966" y="121919"/>
                </a:lnTo>
                <a:lnTo>
                  <a:pt x="43205" y="118079"/>
                </a:lnTo>
                <a:lnTo>
                  <a:pt x="42075" y="117135"/>
                </a:lnTo>
                <a:lnTo>
                  <a:pt x="37444" y="1363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7" name="object 497"/>
          <p:cNvSpPr/>
          <p:nvPr/>
        </p:nvSpPr>
        <p:spPr>
          <a:xfrm>
            <a:off x="3657721" y="5895243"/>
            <a:ext cx="10561" cy="53751"/>
          </a:xfrm>
          <a:custGeom>
            <a:avLst/>
            <a:gdLst/>
            <a:ahLst/>
            <a:cxnLst/>
            <a:rect l="l" t="t" r="r" b="b"/>
            <a:pathLst>
              <a:path w="10561" h="53751">
                <a:moveTo>
                  <a:pt x="7680" y="23027"/>
                </a:moveTo>
                <a:lnTo>
                  <a:pt x="4800" y="18227"/>
                </a:lnTo>
                <a:lnTo>
                  <a:pt x="2880" y="12466"/>
                </a:lnTo>
                <a:lnTo>
                  <a:pt x="960" y="5745"/>
                </a:lnTo>
                <a:lnTo>
                  <a:pt x="0" y="0"/>
                </a:lnTo>
                <a:lnTo>
                  <a:pt x="1920" y="50871"/>
                </a:lnTo>
                <a:lnTo>
                  <a:pt x="10561" y="53751"/>
                </a:lnTo>
                <a:lnTo>
                  <a:pt x="7680" y="230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8" name="object 498"/>
          <p:cNvSpPr/>
          <p:nvPr/>
        </p:nvSpPr>
        <p:spPr>
          <a:xfrm>
            <a:off x="3631798" y="5808832"/>
            <a:ext cx="132481" cy="144962"/>
          </a:xfrm>
          <a:custGeom>
            <a:avLst/>
            <a:gdLst/>
            <a:ahLst/>
            <a:cxnLst/>
            <a:rect l="l" t="t" r="r" b="b"/>
            <a:pathLst>
              <a:path w="132481" h="144962">
                <a:moveTo>
                  <a:pt x="51846" y="122880"/>
                </a:moveTo>
                <a:lnTo>
                  <a:pt x="46085" y="119999"/>
                </a:lnTo>
                <a:lnTo>
                  <a:pt x="41285" y="117119"/>
                </a:lnTo>
                <a:lnTo>
                  <a:pt x="37444" y="114239"/>
                </a:lnTo>
                <a:lnTo>
                  <a:pt x="33604" y="109438"/>
                </a:lnTo>
                <a:lnTo>
                  <a:pt x="36484" y="140162"/>
                </a:lnTo>
                <a:lnTo>
                  <a:pt x="38870" y="141004"/>
                </a:lnTo>
                <a:lnTo>
                  <a:pt x="50755" y="143886"/>
                </a:lnTo>
                <a:lnTo>
                  <a:pt x="64328" y="144962"/>
                </a:lnTo>
                <a:lnTo>
                  <a:pt x="69772" y="144812"/>
                </a:lnTo>
                <a:lnTo>
                  <a:pt x="82646" y="143019"/>
                </a:lnTo>
                <a:lnTo>
                  <a:pt x="94076" y="139202"/>
                </a:lnTo>
                <a:lnTo>
                  <a:pt x="106009" y="132392"/>
                </a:lnTo>
                <a:lnTo>
                  <a:pt x="115199" y="123840"/>
                </a:lnTo>
                <a:lnTo>
                  <a:pt x="122707" y="112683"/>
                </a:lnTo>
                <a:lnTo>
                  <a:pt x="127680" y="100797"/>
                </a:lnTo>
                <a:lnTo>
                  <a:pt x="131529" y="84246"/>
                </a:lnTo>
                <a:lnTo>
                  <a:pt x="132481" y="71048"/>
                </a:lnTo>
                <a:lnTo>
                  <a:pt x="132352" y="65866"/>
                </a:lnTo>
                <a:lnTo>
                  <a:pt x="130933" y="52839"/>
                </a:lnTo>
                <a:lnTo>
                  <a:pt x="128640" y="41285"/>
                </a:lnTo>
                <a:lnTo>
                  <a:pt x="125760" y="32644"/>
                </a:lnTo>
                <a:lnTo>
                  <a:pt x="120959" y="24963"/>
                </a:lnTo>
                <a:lnTo>
                  <a:pt x="116159" y="19202"/>
                </a:lnTo>
                <a:lnTo>
                  <a:pt x="110413" y="12481"/>
                </a:lnTo>
                <a:lnTo>
                  <a:pt x="103692" y="7680"/>
                </a:lnTo>
                <a:lnTo>
                  <a:pt x="96012" y="4800"/>
                </a:lnTo>
                <a:lnTo>
                  <a:pt x="80843" y="1010"/>
                </a:lnTo>
                <a:lnTo>
                  <a:pt x="67208" y="0"/>
                </a:lnTo>
                <a:lnTo>
                  <a:pt x="61903" y="139"/>
                </a:lnTo>
                <a:lnTo>
                  <a:pt x="48947" y="1743"/>
                </a:lnTo>
                <a:lnTo>
                  <a:pt x="37444" y="4800"/>
                </a:lnTo>
                <a:lnTo>
                  <a:pt x="25873" y="11976"/>
                </a:lnTo>
                <a:lnTo>
                  <a:pt x="16337" y="20162"/>
                </a:lnTo>
                <a:lnTo>
                  <a:pt x="8967" y="31817"/>
                </a:lnTo>
                <a:lnTo>
                  <a:pt x="3840" y="44165"/>
                </a:lnTo>
                <a:lnTo>
                  <a:pt x="593" y="60650"/>
                </a:lnTo>
                <a:lnTo>
                  <a:pt x="0" y="73913"/>
                </a:lnTo>
                <a:lnTo>
                  <a:pt x="72" y="78774"/>
                </a:lnTo>
                <a:lnTo>
                  <a:pt x="1149" y="91821"/>
                </a:lnTo>
                <a:lnTo>
                  <a:pt x="3840" y="103677"/>
                </a:lnTo>
                <a:lnTo>
                  <a:pt x="6720" y="112318"/>
                </a:lnTo>
                <a:lnTo>
                  <a:pt x="10561" y="119999"/>
                </a:lnTo>
                <a:lnTo>
                  <a:pt x="16337" y="125760"/>
                </a:lnTo>
                <a:lnTo>
                  <a:pt x="21122" y="132481"/>
                </a:lnTo>
                <a:lnTo>
                  <a:pt x="27843" y="137281"/>
                </a:lnTo>
                <a:lnTo>
                  <a:pt x="25923" y="86410"/>
                </a:lnTo>
                <a:lnTo>
                  <a:pt x="24963" y="79689"/>
                </a:lnTo>
                <a:lnTo>
                  <a:pt x="24963" y="64328"/>
                </a:lnTo>
                <a:lnTo>
                  <a:pt x="25923" y="57607"/>
                </a:lnTo>
                <a:lnTo>
                  <a:pt x="27843" y="50886"/>
                </a:lnTo>
                <a:lnTo>
                  <a:pt x="29763" y="45125"/>
                </a:lnTo>
                <a:lnTo>
                  <a:pt x="31683" y="39364"/>
                </a:lnTo>
                <a:lnTo>
                  <a:pt x="35524" y="34564"/>
                </a:lnTo>
                <a:lnTo>
                  <a:pt x="38404" y="29763"/>
                </a:lnTo>
                <a:lnTo>
                  <a:pt x="43205" y="25923"/>
                </a:lnTo>
                <a:lnTo>
                  <a:pt x="48005" y="24002"/>
                </a:lnTo>
                <a:lnTo>
                  <a:pt x="52806" y="21122"/>
                </a:lnTo>
                <a:lnTo>
                  <a:pt x="59527" y="20162"/>
                </a:lnTo>
                <a:lnTo>
                  <a:pt x="73929" y="20162"/>
                </a:lnTo>
                <a:lnTo>
                  <a:pt x="80650" y="21122"/>
                </a:lnTo>
                <a:lnTo>
                  <a:pt x="85450" y="24002"/>
                </a:lnTo>
                <a:lnTo>
                  <a:pt x="91211" y="26883"/>
                </a:lnTo>
                <a:lnTo>
                  <a:pt x="95051" y="30723"/>
                </a:lnTo>
                <a:lnTo>
                  <a:pt x="97916" y="35524"/>
                </a:lnTo>
                <a:lnTo>
                  <a:pt x="100797" y="40325"/>
                </a:lnTo>
                <a:lnTo>
                  <a:pt x="103692" y="46085"/>
                </a:lnTo>
                <a:lnTo>
                  <a:pt x="104637" y="52806"/>
                </a:lnTo>
                <a:lnTo>
                  <a:pt x="106573" y="58567"/>
                </a:lnTo>
                <a:lnTo>
                  <a:pt x="106573" y="80634"/>
                </a:lnTo>
                <a:lnTo>
                  <a:pt x="105597" y="87355"/>
                </a:lnTo>
                <a:lnTo>
                  <a:pt x="104637" y="93116"/>
                </a:lnTo>
                <a:lnTo>
                  <a:pt x="102732" y="99837"/>
                </a:lnTo>
                <a:lnTo>
                  <a:pt x="99852" y="105597"/>
                </a:lnTo>
                <a:lnTo>
                  <a:pt x="96972" y="110398"/>
                </a:lnTo>
                <a:lnTo>
                  <a:pt x="94076" y="115199"/>
                </a:lnTo>
                <a:lnTo>
                  <a:pt x="89291" y="118079"/>
                </a:lnTo>
                <a:lnTo>
                  <a:pt x="84490" y="120959"/>
                </a:lnTo>
                <a:lnTo>
                  <a:pt x="78729" y="123840"/>
                </a:lnTo>
                <a:lnTo>
                  <a:pt x="72969" y="124800"/>
                </a:lnTo>
                <a:lnTo>
                  <a:pt x="57607" y="124800"/>
                </a:lnTo>
                <a:lnTo>
                  <a:pt x="51846" y="12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9" name="object 499"/>
          <p:cNvSpPr/>
          <p:nvPr/>
        </p:nvSpPr>
        <p:spPr>
          <a:xfrm>
            <a:off x="3789243" y="5808832"/>
            <a:ext cx="93116" cy="144962"/>
          </a:xfrm>
          <a:custGeom>
            <a:avLst/>
            <a:gdLst/>
            <a:ahLst/>
            <a:cxnLst/>
            <a:rect l="l" t="t" r="r" b="b"/>
            <a:pathLst>
              <a:path w="93116" h="144962">
                <a:moveTo>
                  <a:pt x="86395" y="12481"/>
                </a:moveTo>
                <a:lnTo>
                  <a:pt x="85435" y="11521"/>
                </a:lnTo>
                <a:lnTo>
                  <a:pt x="85435" y="9601"/>
                </a:lnTo>
                <a:lnTo>
                  <a:pt x="84475" y="9601"/>
                </a:lnTo>
                <a:lnTo>
                  <a:pt x="83515" y="8641"/>
                </a:lnTo>
                <a:lnTo>
                  <a:pt x="82555" y="7680"/>
                </a:lnTo>
                <a:lnTo>
                  <a:pt x="80634" y="6720"/>
                </a:lnTo>
                <a:lnTo>
                  <a:pt x="78714" y="5760"/>
                </a:lnTo>
                <a:lnTo>
                  <a:pt x="76794" y="4800"/>
                </a:lnTo>
                <a:lnTo>
                  <a:pt x="73913" y="3840"/>
                </a:lnTo>
                <a:lnTo>
                  <a:pt x="71033" y="2880"/>
                </a:lnTo>
                <a:lnTo>
                  <a:pt x="68153" y="1920"/>
                </a:lnTo>
                <a:lnTo>
                  <a:pt x="65272" y="960"/>
                </a:lnTo>
                <a:lnTo>
                  <a:pt x="61432" y="960"/>
                </a:lnTo>
                <a:lnTo>
                  <a:pt x="58552" y="0"/>
                </a:lnTo>
                <a:lnTo>
                  <a:pt x="43205" y="0"/>
                </a:lnTo>
                <a:lnTo>
                  <a:pt x="36484" y="960"/>
                </a:lnTo>
                <a:lnTo>
                  <a:pt x="29763" y="2880"/>
                </a:lnTo>
                <a:lnTo>
                  <a:pt x="24002" y="4800"/>
                </a:lnTo>
                <a:lnTo>
                  <a:pt x="19202" y="8641"/>
                </a:lnTo>
                <a:lnTo>
                  <a:pt x="15361" y="11521"/>
                </a:lnTo>
                <a:lnTo>
                  <a:pt x="10561" y="15361"/>
                </a:lnTo>
                <a:lnTo>
                  <a:pt x="7680" y="19202"/>
                </a:lnTo>
                <a:lnTo>
                  <a:pt x="5760" y="24002"/>
                </a:lnTo>
                <a:lnTo>
                  <a:pt x="3840" y="28803"/>
                </a:lnTo>
                <a:lnTo>
                  <a:pt x="2880" y="33604"/>
                </a:lnTo>
                <a:lnTo>
                  <a:pt x="2880" y="45125"/>
                </a:lnTo>
                <a:lnTo>
                  <a:pt x="3840" y="49926"/>
                </a:lnTo>
                <a:lnTo>
                  <a:pt x="5760" y="53766"/>
                </a:lnTo>
                <a:lnTo>
                  <a:pt x="7680" y="58567"/>
                </a:lnTo>
                <a:lnTo>
                  <a:pt x="10561" y="62407"/>
                </a:lnTo>
                <a:lnTo>
                  <a:pt x="13441" y="65288"/>
                </a:lnTo>
                <a:lnTo>
                  <a:pt x="16322" y="68168"/>
                </a:lnTo>
                <a:lnTo>
                  <a:pt x="20162" y="71048"/>
                </a:lnTo>
                <a:lnTo>
                  <a:pt x="24002" y="72969"/>
                </a:lnTo>
                <a:lnTo>
                  <a:pt x="27843" y="74889"/>
                </a:lnTo>
                <a:lnTo>
                  <a:pt x="32644" y="76794"/>
                </a:lnTo>
                <a:lnTo>
                  <a:pt x="36484" y="78729"/>
                </a:lnTo>
                <a:lnTo>
                  <a:pt x="40325" y="79689"/>
                </a:lnTo>
                <a:lnTo>
                  <a:pt x="45110" y="81594"/>
                </a:lnTo>
                <a:lnTo>
                  <a:pt x="48950" y="83515"/>
                </a:lnTo>
                <a:lnTo>
                  <a:pt x="52791" y="84475"/>
                </a:lnTo>
                <a:lnTo>
                  <a:pt x="55671" y="86410"/>
                </a:lnTo>
                <a:lnTo>
                  <a:pt x="59512" y="88315"/>
                </a:lnTo>
                <a:lnTo>
                  <a:pt x="62392" y="90251"/>
                </a:lnTo>
                <a:lnTo>
                  <a:pt x="65272" y="92156"/>
                </a:lnTo>
                <a:lnTo>
                  <a:pt x="66233" y="95036"/>
                </a:lnTo>
                <a:lnTo>
                  <a:pt x="69113" y="97916"/>
                </a:lnTo>
                <a:lnTo>
                  <a:pt x="69113" y="111358"/>
                </a:lnTo>
                <a:lnTo>
                  <a:pt x="67193" y="114239"/>
                </a:lnTo>
                <a:lnTo>
                  <a:pt x="66233" y="116159"/>
                </a:lnTo>
                <a:lnTo>
                  <a:pt x="64312" y="119039"/>
                </a:lnTo>
                <a:lnTo>
                  <a:pt x="61432" y="119999"/>
                </a:lnTo>
                <a:lnTo>
                  <a:pt x="59512" y="121919"/>
                </a:lnTo>
                <a:lnTo>
                  <a:pt x="56631" y="123840"/>
                </a:lnTo>
                <a:lnTo>
                  <a:pt x="52791" y="123840"/>
                </a:lnTo>
                <a:lnTo>
                  <a:pt x="49910" y="124800"/>
                </a:lnTo>
                <a:lnTo>
                  <a:pt x="46070" y="125760"/>
                </a:lnTo>
                <a:lnTo>
                  <a:pt x="36484" y="125760"/>
                </a:lnTo>
                <a:lnTo>
                  <a:pt x="31683" y="124800"/>
                </a:lnTo>
                <a:lnTo>
                  <a:pt x="27843" y="123840"/>
                </a:lnTo>
                <a:lnTo>
                  <a:pt x="23042" y="121919"/>
                </a:lnTo>
                <a:lnTo>
                  <a:pt x="19202" y="120959"/>
                </a:lnTo>
                <a:lnTo>
                  <a:pt x="16322" y="119039"/>
                </a:lnTo>
                <a:lnTo>
                  <a:pt x="13441" y="118079"/>
                </a:lnTo>
                <a:lnTo>
                  <a:pt x="10561" y="116159"/>
                </a:lnTo>
                <a:lnTo>
                  <a:pt x="8641" y="115199"/>
                </a:lnTo>
                <a:lnTo>
                  <a:pt x="6720" y="113278"/>
                </a:lnTo>
                <a:lnTo>
                  <a:pt x="1920" y="113278"/>
                </a:lnTo>
                <a:lnTo>
                  <a:pt x="1920" y="114239"/>
                </a:lnTo>
                <a:lnTo>
                  <a:pt x="960" y="114239"/>
                </a:lnTo>
                <a:lnTo>
                  <a:pt x="960" y="116159"/>
                </a:lnTo>
                <a:lnTo>
                  <a:pt x="0" y="117119"/>
                </a:lnTo>
                <a:lnTo>
                  <a:pt x="0" y="128640"/>
                </a:lnTo>
                <a:lnTo>
                  <a:pt x="960" y="130561"/>
                </a:lnTo>
                <a:lnTo>
                  <a:pt x="960" y="131521"/>
                </a:lnTo>
                <a:lnTo>
                  <a:pt x="1920" y="133441"/>
                </a:lnTo>
                <a:lnTo>
                  <a:pt x="2880" y="134401"/>
                </a:lnTo>
                <a:lnTo>
                  <a:pt x="3840" y="135361"/>
                </a:lnTo>
                <a:lnTo>
                  <a:pt x="5760" y="136321"/>
                </a:lnTo>
                <a:lnTo>
                  <a:pt x="7680" y="137281"/>
                </a:lnTo>
                <a:lnTo>
                  <a:pt x="10561" y="139202"/>
                </a:lnTo>
                <a:lnTo>
                  <a:pt x="13441" y="140162"/>
                </a:lnTo>
                <a:lnTo>
                  <a:pt x="16322" y="141122"/>
                </a:lnTo>
                <a:lnTo>
                  <a:pt x="20162" y="142082"/>
                </a:lnTo>
                <a:lnTo>
                  <a:pt x="24002" y="143042"/>
                </a:lnTo>
                <a:lnTo>
                  <a:pt x="27843" y="144002"/>
                </a:lnTo>
                <a:lnTo>
                  <a:pt x="32644" y="144962"/>
                </a:lnTo>
                <a:lnTo>
                  <a:pt x="48950" y="144962"/>
                </a:lnTo>
                <a:lnTo>
                  <a:pt x="56631" y="144002"/>
                </a:lnTo>
                <a:lnTo>
                  <a:pt x="62392" y="142082"/>
                </a:lnTo>
                <a:lnTo>
                  <a:pt x="69113" y="140162"/>
                </a:lnTo>
                <a:lnTo>
                  <a:pt x="74874" y="137281"/>
                </a:lnTo>
                <a:lnTo>
                  <a:pt x="78714" y="134401"/>
                </a:lnTo>
                <a:lnTo>
                  <a:pt x="83515" y="130561"/>
                </a:lnTo>
                <a:lnTo>
                  <a:pt x="87355" y="125760"/>
                </a:lnTo>
                <a:lnTo>
                  <a:pt x="89275" y="120959"/>
                </a:lnTo>
                <a:lnTo>
                  <a:pt x="92156" y="115199"/>
                </a:lnTo>
                <a:lnTo>
                  <a:pt x="93116" y="109438"/>
                </a:lnTo>
                <a:lnTo>
                  <a:pt x="93116" y="96956"/>
                </a:lnTo>
                <a:lnTo>
                  <a:pt x="92156" y="92156"/>
                </a:lnTo>
                <a:lnTo>
                  <a:pt x="90236" y="88315"/>
                </a:lnTo>
                <a:lnTo>
                  <a:pt x="88315" y="83515"/>
                </a:lnTo>
                <a:lnTo>
                  <a:pt x="86395" y="80634"/>
                </a:lnTo>
                <a:lnTo>
                  <a:pt x="83515" y="77754"/>
                </a:lnTo>
                <a:lnTo>
                  <a:pt x="79674" y="73913"/>
                </a:lnTo>
                <a:lnTo>
                  <a:pt x="75834" y="72008"/>
                </a:lnTo>
                <a:lnTo>
                  <a:pt x="71993" y="70073"/>
                </a:lnTo>
                <a:lnTo>
                  <a:pt x="68153" y="68168"/>
                </a:lnTo>
                <a:lnTo>
                  <a:pt x="64312" y="66248"/>
                </a:lnTo>
                <a:lnTo>
                  <a:pt x="59512" y="64328"/>
                </a:lnTo>
                <a:lnTo>
                  <a:pt x="55671" y="62407"/>
                </a:lnTo>
                <a:lnTo>
                  <a:pt x="51831" y="60487"/>
                </a:lnTo>
                <a:lnTo>
                  <a:pt x="48005" y="59512"/>
                </a:lnTo>
                <a:lnTo>
                  <a:pt x="43205" y="57607"/>
                </a:lnTo>
                <a:lnTo>
                  <a:pt x="40325" y="55686"/>
                </a:lnTo>
                <a:lnTo>
                  <a:pt x="36484" y="53766"/>
                </a:lnTo>
                <a:lnTo>
                  <a:pt x="33604" y="51846"/>
                </a:lnTo>
                <a:lnTo>
                  <a:pt x="30723" y="49926"/>
                </a:lnTo>
                <a:lnTo>
                  <a:pt x="28803" y="47045"/>
                </a:lnTo>
                <a:lnTo>
                  <a:pt x="26883" y="45125"/>
                </a:lnTo>
                <a:lnTo>
                  <a:pt x="25923" y="41285"/>
                </a:lnTo>
                <a:lnTo>
                  <a:pt x="25923" y="34564"/>
                </a:lnTo>
                <a:lnTo>
                  <a:pt x="26883" y="32644"/>
                </a:lnTo>
                <a:lnTo>
                  <a:pt x="27843" y="29763"/>
                </a:lnTo>
                <a:lnTo>
                  <a:pt x="28803" y="27843"/>
                </a:lnTo>
                <a:lnTo>
                  <a:pt x="30723" y="25923"/>
                </a:lnTo>
                <a:lnTo>
                  <a:pt x="32644" y="24002"/>
                </a:lnTo>
                <a:lnTo>
                  <a:pt x="34549" y="22082"/>
                </a:lnTo>
                <a:lnTo>
                  <a:pt x="37444" y="21122"/>
                </a:lnTo>
                <a:lnTo>
                  <a:pt x="40325" y="20162"/>
                </a:lnTo>
                <a:lnTo>
                  <a:pt x="43205" y="19202"/>
                </a:lnTo>
                <a:lnTo>
                  <a:pt x="47045" y="18242"/>
                </a:lnTo>
                <a:lnTo>
                  <a:pt x="55671" y="18242"/>
                </a:lnTo>
                <a:lnTo>
                  <a:pt x="59512" y="19202"/>
                </a:lnTo>
                <a:lnTo>
                  <a:pt x="63352" y="20162"/>
                </a:lnTo>
                <a:lnTo>
                  <a:pt x="67193" y="21122"/>
                </a:lnTo>
                <a:lnTo>
                  <a:pt x="70073" y="23042"/>
                </a:lnTo>
                <a:lnTo>
                  <a:pt x="72953" y="24002"/>
                </a:lnTo>
                <a:lnTo>
                  <a:pt x="74874" y="24963"/>
                </a:lnTo>
                <a:lnTo>
                  <a:pt x="77754" y="25923"/>
                </a:lnTo>
                <a:lnTo>
                  <a:pt x="78714" y="26883"/>
                </a:lnTo>
                <a:lnTo>
                  <a:pt x="80634" y="27843"/>
                </a:lnTo>
                <a:lnTo>
                  <a:pt x="81594" y="28803"/>
                </a:lnTo>
                <a:lnTo>
                  <a:pt x="84475" y="28803"/>
                </a:lnTo>
                <a:lnTo>
                  <a:pt x="84475" y="27843"/>
                </a:lnTo>
                <a:lnTo>
                  <a:pt x="85435" y="27843"/>
                </a:lnTo>
                <a:lnTo>
                  <a:pt x="85435" y="26883"/>
                </a:lnTo>
                <a:lnTo>
                  <a:pt x="86395" y="25923"/>
                </a:lnTo>
                <a:lnTo>
                  <a:pt x="86395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0" name="object 500"/>
          <p:cNvSpPr/>
          <p:nvPr/>
        </p:nvSpPr>
        <p:spPr>
          <a:xfrm>
            <a:off x="3895801" y="5775243"/>
            <a:ext cx="87355" cy="178551"/>
          </a:xfrm>
          <a:custGeom>
            <a:avLst/>
            <a:gdLst/>
            <a:ahLst/>
            <a:cxnLst/>
            <a:rect l="l" t="t" r="r" b="b"/>
            <a:pathLst>
              <a:path w="87355" h="178551">
                <a:moveTo>
                  <a:pt x="47030" y="1920"/>
                </a:moveTo>
                <a:lnTo>
                  <a:pt x="45110" y="1920"/>
                </a:lnTo>
                <a:lnTo>
                  <a:pt x="45110" y="960"/>
                </a:lnTo>
                <a:lnTo>
                  <a:pt x="43190" y="960"/>
                </a:lnTo>
                <a:lnTo>
                  <a:pt x="42245" y="0"/>
                </a:lnTo>
                <a:lnTo>
                  <a:pt x="29748" y="0"/>
                </a:lnTo>
                <a:lnTo>
                  <a:pt x="28803" y="960"/>
                </a:lnTo>
                <a:lnTo>
                  <a:pt x="26883" y="960"/>
                </a:lnTo>
                <a:lnTo>
                  <a:pt x="25907" y="1920"/>
                </a:lnTo>
                <a:lnTo>
                  <a:pt x="24963" y="1920"/>
                </a:lnTo>
                <a:lnTo>
                  <a:pt x="24002" y="2880"/>
                </a:lnTo>
                <a:lnTo>
                  <a:pt x="24002" y="36469"/>
                </a:lnTo>
                <a:lnTo>
                  <a:pt x="2880" y="36469"/>
                </a:lnTo>
                <a:lnTo>
                  <a:pt x="2880" y="37429"/>
                </a:lnTo>
                <a:lnTo>
                  <a:pt x="1920" y="37429"/>
                </a:lnTo>
                <a:lnTo>
                  <a:pt x="1920" y="38389"/>
                </a:lnTo>
                <a:lnTo>
                  <a:pt x="960" y="39349"/>
                </a:lnTo>
                <a:lnTo>
                  <a:pt x="960" y="41269"/>
                </a:lnTo>
                <a:lnTo>
                  <a:pt x="0" y="43190"/>
                </a:lnTo>
                <a:lnTo>
                  <a:pt x="0" y="49911"/>
                </a:lnTo>
                <a:lnTo>
                  <a:pt x="960" y="52791"/>
                </a:lnTo>
                <a:lnTo>
                  <a:pt x="1920" y="53751"/>
                </a:lnTo>
                <a:lnTo>
                  <a:pt x="2880" y="55671"/>
                </a:lnTo>
                <a:lnTo>
                  <a:pt x="3840" y="56631"/>
                </a:lnTo>
                <a:lnTo>
                  <a:pt x="24002" y="56631"/>
                </a:lnTo>
                <a:lnTo>
                  <a:pt x="24002" y="141107"/>
                </a:lnTo>
                <a:lnTo>
                  <a:pt x="24963" y="147828"/>
                </a:lnTo>
                <a:lnTo>
                  <a:pt x="25907" y="153588"/>
                </a:lnTo>
                <a:lnTo>
                  <a:pt x="26883" y="159349"/>
                </a:lnTo>
                <a:lnTo>
                  <a:pt x="29748" y="164150"/>
                </a:lnTo>
                <a:lnTo>
                  <a:pt x="32628" y="167030"/>
                </a:lnTo>
                <a:lnTo>
                  <a:pt x="36469" y="170870"/>
                </a:lnTo>
                <a:lnTo>
                  <a:pt x="40309" y="173751"/>
                </a:lnTo>
                <a:lnTo>
                  <a:pt x="45110" y="175671"/>
                </a:lnTo>
                <a:lnTo>
                  <a:pt x="49911" y="177591"/>
                </a:lnTo>
                <a:lnTo>
                  <a:pt x="55671" y="178551"/>
                </a:lnTo>
                <a:lnTo>
                  <a:pt x="67193" y="178551"/>
                </a:lnTo>
                <a:lnTo>
                  <a:pt x="69113" y="177591"/>
                </a:lnTo>
                <a:lnTo>
                  <a:pt x="71993" y="177591"/>
                </a:lnTo>
                <a:lnTo>
                  <a:pt x="73913" y="176631"/>
                </a:lnTo>
                <a:lnTo>
                  <a:pt x="77754" y="176631"/>
                </a:lnTo>
                <a:lnTo>
                  <a:pt x="79674" y="175671"/>
                </a:lnTo>
                <a:lnTo>
                  <a:pt x="80634" y="174711"/>
                </a:lnTo>
                <a:lnTo>
                  <a:pt x="82555" y="174711"/>
                </a:lnTo>
                <a:lnTo>
                  <a:pt x="83515" y="173751"/>
                </a:lnTo>
                <a:lnTo>
                  <a:pt x="84475" y="172791"/>
                </a:lnTo>
                <a:lnTo>
                  <a:pt x="85435" y="171831"/>
                </a:lnTo>
                <a:lnTo>
                  <a:pt x="86395" y="170870"/>
                </a:lnTo>
                <a:lnTo>
                  <a:pt x="86395" y="167030"/>
                </a:lnTo>
                <a:lnTo>
                  <a:pt x="87355" y="165110"/>
                </a:lnTo>
                <a:lnTo>
                  <a:pt x="87355" y="160309"/>
                </a:lnTo>
                <a:lnTo>
                  <a:pt x="86395" y="159349"/>
                </a:lnTo>
                <a:lnTo>
                  <a:pt x="86395" y="155508"/>
                </a:lnTo>
                <a:lnTo>
                  <a:pt x="85435" y="155508"/>
                </a:lnTo>
                <a:lnTo>
                  <a:pt x="85435" y="153588"/>
                </a:lnTo>
                <a:lnTo>
                  <a:pt x="81594" y="153588"/>
                </a:lnTo>
                <a:lnTo>
                  <a:pt x="80634" y="154548"/>
                </a:lnTo>
                <a:lnTo>
                  <a:pt x="79674" y="154548"/>
                </a:lnTo>
                <a:lnTo>
                  <a:pt x="78714" y="155508"/>
                </a:lnTo>
                <a:lnTo>
                  <a:pt x="77754" y="155508"/>
                </a:lnTo>
                <a:lnTo>
                  <a:pt x="75834" y="156469"/>
                </a:lnTo>
                <a:lnTo>
                  <a:pt x="73913" y="156469"/>
                </a:lnTo>
                <a:lnTo>
                  <a:pt x="72953" y="157429"/>
                </a:lnTo>
                <a:lnTo>
                  <a:pt x="59512" y="157429"/>
                </a:lnTo>
                <a:lnTo>
                  <a:pt x="54711" y="155508"/>
                </a:lnTo>
                <a:lnTo>
                  <a:pt x="51831" y="150708"/>
                </a:lnTo>
                <a:lnTo>
                  <a:pt x="48950" y="145907"/>
                </a:lnTo>
                <a:lnTo>
                  <a:pt x="47990" y="139186"/>
                </a:lnTo>
                <a:lnTo>
                  <a:pt x="47990" y="56631"/>
                </a:lnTo>
                <a:lnTo>
                  <a:pt x="83515" y="56631"/>
                </a:lnTo>
                <a:lnTo>
                  <a:pt x="84475" y="55671"/>
                </a:lnTo>
                <a:lnTo>
                  <a:pt x="85435" y="53751"/>
                </a:lnTo>
                <a:lnTo>
                  <a:pt x="86395" y="52791"/>
                </a:lnTo>
                <a:lnTo>
                  <a:pt x="87355" y="49911"/>
                </a:lnTo>
                <a:lnTo>
                  <a:pt x="87355" y="44150"/>
                </a:lnTo>
                <a:lnTo>
                  <a:pt x="86395" y="43190"/>
                </a:lnTo>
                <a:lnTo>
                  <a:pt x="86395" y="39349"/>
                </a:lnTo>
                <a:lnTo>
                  <a:pt x="85435" y="38389"/>
                </a:lnTo>
                <a:lnTo>
                  <a:pt x="85435" y="37429"/>
                </a:lnTo>
                <a:lnTo>
                  <a:pt x="84475" y="37429"/>
                </a:lnTo>
                <a:lnTo>
                  <a:pt x="84475" y="36469"/>
                </a:lnTo>
                <a:lnTo>
                  <a:pt x="47990" y="36469"/>
                </a:lnTo>
                <a:lnTo>
                  <a:pt x="47990" y="3840"/>
                </a:lnTo>
                <a:lnTo>
                  <a:pt x="47030" y="2880"/>
                </a:lnTo>
                <a:lnTo>
                  <a:pt x="4703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1" name="object 501"/>
          <p:cNvSpPr/>
          <p:nvPr/>
        </p:nvSpPr>
        <p:spPr>
          <a:xfrm>
            <a:off x="4002359" y="5867400"/>
            <a:ext cx="71993" cy="19187"/>
          </a:xfrm>
          <a:custGeom>
            <a:avLst/>
            <a:gdLst/>
            <a:ahLst/>
            <a:cxnLst/>
            <a:rect l="l" t="t" r="r" b="b"/>
            <a:pathLst>
              <a:path w="71993" h="19187">
                <a:moveTo>
                  <a:pt x="3840" y="0"/>
                </a:moveTo>
                <a:lnTo>
                  <a:pt x="1920" y="0"/>
                </a:lnTo>
                <a:lnTo>
                  <a:pt x="1920" y="1920"/>
                </a:lnTo>
                <a:lnTo>
                  <a:pt x="960" y="2880"/>
                </a:lnTo>
                <a:lnTo>
                  <a:pt x="0" y="5760"/>
                </a:lnTo>
                <a:lnTo>
                  <a:pt x="0" y="13441"/>
                </a:lnTo>
                <a:lnTo>
                  <a:pt x="960" y="16322"/>
                </a:lnTo>
                <a:lnTo>
                  <a:pt x="1920" y="17282"/>
                </a:lnTo>
                <a:lnTo>
                  <a:pt x="1920" y="19187"/>
                </a:lnTo>
                <a:lnTo>
                  <a:pt x="70073" y="19187"/>
                </a:lnTo>
                <a:lnTo>
                  <a:pt x="71033" y="17282"/>
                </a:lnTo>
                <a:lnTo>
                  <a:pt x="71993" y="16322"/>
                </a:lnTo>
                <a:lnTo>
                  <a:pt x="71993" y="4785"/>
                </a:lnTo>
                <a:lnTo>
                  <a:pt x="71033" y="3840"/>
                </a:lnTo>
                <a:lnTo>
                  <a:pt x="71033" y="1920"/>
                </a:lnTo>
                <a:lnTo>
                  <a:pt x="70073" y="944"/>
                </a:lnTo>
                <a:lnTo>
                  <a:pt x="69113" y="0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2" name="object 502"/>
          <p:cNvSpPr/>
          <p:nvPr/>
        </p:nvSpPr>
        <p:spPr>
          <a:xfrm>
            <a:off x="4109877" y="5759881"/>
            <a:ext cx="110398" cy="191033"/>
          </a:xfrm>
          <a:custGeom>
            <a:avLst/>
            <a:gdLst/>
            <a:ahLst/>
            <a:cxnLst/>
            <a:rect l="l" t="t" r="r" b="b"/>
            <a:pathLst>
              <a:path w="110398" h="191033">
                <a:moveTo>
                  <a:pt x="108478" y="171830"/>
                </a:moveTo>
                <a:lnTo>
                  <a:pt x="107518" y="171830"/>
                </a:lnTo>
                <a:lnTo>
                  <a:pt x="107518" y="170870"/>
                </a:lnTo>
                <a:lnTo>
                  <a:pt x="71033" y="170870"/>
                </a:lnTo>
                <a:lnTo>
                  <a:pt x="71033" y="2880"/>
                </a:lnTo>
                <a:lnTo>
                  <a:pt x="70073" y="1920"/>
                </a:lnTo>
                <a:lnTo>
                  <a:pt x="70073" y="960"/>
                </a:lnTo>
                <a:lnTo>
                  <a:pt x="68153" y="960"/>
                </a:lnTo>
                <a:lnTo>
                  <a:pt x="67193" y="0"/>
                </a:lnTo>
                <a:lnTo>
                  <a:pt x="51831" y="0"/>
                </a:lnTo>
                <a:lnTo>
                  <a:pt x="50871" y="960"/>
                </a:lnTo>
                <a:lnTo>
                  <a:pt x="48950" y="960"/>
                </a:lnTo>
                <a:lnTo>
                  <a:pt x="47990" y="1920"/>
                </a:lnTo>
                <a:lnTo>
                  <a:pt x="4800" y="29763"/>
                </a:lnTo>
                <a:lnTo>
                  <a:pt x="3840" y="30723"/>
                </a:lnTo>
                <a:lnTo>
                  <a:pt x="2880" y="30723"/>
                </a:lnTo>
                <a:lnTo>
                  <a:pt x="1920" y="31668"/>
                </a:lnTo>
                <a:lnTo>
                  <a:pt x="944" y="32628"/>
                </a:lnTo>
                <a:lnTo>
                  <a:pt x="944" y="34549"/>
                </a:lnTo>
                <a:lnTo>
                  <a:pt x="0" y="35509"/>
                </a:lnTo>
                <a:lnTo>
                  <a:pt x="0" y="46070"/>
                </a:lnTo>
                <a:lnTo>
                  <a:pt x="944" y="47990"/>
                </a:lnTo>
                <a:lnTo>
                  <a:pt x="944" y="48950"/>
                </a:lnTo>
                <a:lnTo>
                  <a:pt x="1920" y="49911"/>
                </a:lnTo>
                <a:lnTo>
                  <a:pt x="5760" y="49911"/>
                </a:lnTo>
                <a:lnTo>
                  <a:pt x="7665" y="48950"/>
                </a:lnTo>
                <a:lnTo>
                  <a:pt x="8641" y="47990"/>
                </a:lnTo>
                <a:lnTo>
                  <a:pt x="46070" y="26883"/>
                </a:lnTo>
                <a:lnTo>
                  <a:pt x="46070" y="170870"/>
                </a:lnTo>
                <a:lnTo>
                  <a:pt x="4800" y="170870"/>
                </a:lnTo>
                <a:lnTo>
                  <a:pt x="3840" y="171830"/>
                </a:lnTo>
                <a:lnTo>
                  <a:pt x="2880" y="172791"/>
                </a:lnTo>
                <a:lnTo>
                  <a:pt x="1920" y="173751"/>
                </a:lnTo>
                <a:lnTo>
                  <a:pt x="1920" y="175671"/>
                </a:lnTo>
                <a:lnTo>
                  <a:pt x="944" y="176631"/>
                </a:lnTo>
                <a:lnTo>
                  <a:pt x="944" y="186232"/>
                </a:lnTo>
                <a:lnTo>
                  <a:pt x="1920" y="187192"/>
                </a:lnTo>
                <a:lnTo>
                  <a:pt x="1920" y="188153"/>
                </a:lnTo>
                <a:lnTo>
                  <a:pt x="2880" y="189113"/>
                </a:lnTo>
                <a:lnTo>
                  <a:pt x="2880" y="190073"/>
                </a:lnTo>
                <a:lnTo>
                  <a:pt x="3840" y="190073"/>
                </a:lnTo>
                <a:lnTo>
                  <a:pt x="3840" y="191033"/>
                </a:lnTo>
                <a:lnTo>
                  <a:pt x="107518" y="191033"/>
                </a:lnTo>
                <a:lnTo>
                  <a:pt x="108478" y="190073"/>
                </a:lnTo>
                <a:lnTo>
                  <a:pt x="109423" y="189113"/>
                </a:lnTo>
                <a:lnTo>
                  <a:pt x="109423" y="188153"/>
                </a:lnTo>
                <a:lnTo>
                  <a:pt x="110398" y="187192"/>
                </a:lnTo>
                <a:lnTo>
                  <a:pt x="110398" y="175671"/>
                </a:lnTo>
                <a:lnTo>
                  <a:pt x="109423" y="174711"/>
                </a:lnTo>
                <a:lnTo>
                  <a:pt x="109423" y="173751"/>
                </a:lnTo>
                <a:lnTo>
                  <a:pt x="108478" y="172791"/>
                </a:lnTo>
                <a:lnTo>
                  <a:pt x="108478" y="1718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3" name="object 503"/>
          <p:cNvSpPr/>
          <p:nvPr/>
        </p:nvSpPr>
        <p:spPr>
          <a:xfrm>
            <a:off x="4249064" y="5757961"/>
            <a:ext cx="125760" cy="195833"/>
          </a:xfrm>
          <a:custGeom>
            <a:avLst/>
            <a:gdLst/>
            <a:ahLst/>
            <a:cxnLst/>
            <a:rect l="l" t="t" r="r" b="b"/>
            <a:pathLst>
              <a:path w="125760" h="195833">
                <a:moveTo>
                  <a:pt x="6720" y="169910"/>
                </a:moveTo>
                <a:lnTo>
                  <a:pt x="5760" y="170870"/>
                </a:lnTo>
                <a:lnTo>
                  <a:pt x="5760" y="184312"/>
                </a:lnTo>
                <a:lnTo>
                  <a:pt x="6720" y="186232"/>
                </a:lnTo>
                <a:lnTo>
                  <a:pt x="7680" y="187192"/>
                </a:lnTo>
                <a:lnTo>
                  <a:pt x="8641" y="188153"/>
                </a:lnTo>
                <a:lnTo>
                  <a:pt x="9601" y="189113"/>
                </a:lnTo>
                <a:lnTo>
                  <a:pt x="10561" y="190073"/>
                </a:lnTo>
                <a:lnTo>
                  <a:pt x="13441" y="190073"/>
                </a:lnTo>
                <a:lnTo>
                  <a:pt x="15361" y="191033"/>
                </a:lnTo>
                <a:lnTo>
                  <a:pt x="18242" y="191993"/>
                </a:lnTo>
                <a:lnTo>
                  <a:pt x="21122" y="192953"/>
                </a:lnTo>
                <a:lnTo>
                  <a:pt x="24002" y="193913"/>
                </a:lnTo>
                <a:lnTo>
                  <a:pt x="27843" y="194873"/>
                </a:lnTo>
                <a:lnTo>
                  <a:pt x="31683" y="194873"/>
                </a:lnTo>
                <a:lnTo>
                  <a:pt x="35524" y="195833"/>
                </a:lnTo>
                <a:lnTo>
                  <a:pt x="44165" y="195833"/>
                </a:lnTo>
                <a:lnTo>
                  <a:pt x="48108" y="195746"/>
                </a:lnTo>
                <a:lnTo>
                  <a:pt x="61082" y="194350"/>
                </a:lnTo>
                <a:lnTo>
                  <a:pt x="72969" y="191993"/>
                </a:lnTo>
                <a:lnTo>
                  <a:pt x="81594" y="189113"/>
                </a:lnTo>
                <a:lnTo>
                  <a:pt x="88315" y="184312"/>
                </a:lnTo>
                <a:lnTo>
                  <a:pt x="94076" y="179511"/>
                </a:lnTo>
                <a:lnTo>
                  <a:pt x="100797" y="174711"/>
                </a:lnTo>
                <a:lnTo>
                  <a:pt x="105597" y="168950"/>
                </a:lnTo>
                <a:lnTo>
                  <a:pt x="109438" y="162229"/>
                </a:lnTo>
                <a:lnTo>
                  <a:pt x="113278" y="154548"/>
                </a:lnTo>
                <a:lnTo>
                  <a:pt x="116159" y="147827"/>
                </a:lnTo>
                <a:lnTo>
                  <a:pt x="119039" y="140147"/>
                </a:lnTo>
                <a:lnTo>
                  <a:pt x="121800" y="128030"/>
                </a:lnTo>
                <a:lnTo>
                  <a:pt x="123840" y="115199"/>
                </a:lnTo>
                <a:lnTo>
                  <a:pt x="124800" y="107518"/>
                </a:lnTo>
                <a:lnTo>
                  <a:pt x="125760" y="98877"/>
                </a:lnTo>
                <a:lnTo>
                  <a:pt x="125760" y="81594"/>
                </a:lnTo>
                <a:lnTo>
                  <a:pt x="124800" y="73913"/>
                </a:lnTo>
                <a:lnTo>
                  <a:pt x="123840" y="66233"/>
                </a:lnTo>
                <a:lnTo>
                  <a:pt x="122880" y="57591"/>
                </a:lnTo>
                <a:lnTo>
                  <a:pt x="121919" y="50871"/>
                </a:lnTo>
                <a:lnTo>
                  <a:pt x="119999" y="44150"/>
                </a:lnTo>
                <a:lnTo>
                  <a:pt x="118079" y="37429"/>
                </a:lnTo>
                <a:lnTo>
                  <a:pt x="115199" y="30708"/>
                </a:lnTo>
                <a:lnTo>
                  <a:pt x="112318" y="25923"/>
                </a:lnTo>
                <a:lnTo>
                  <a:pt x="109438" y="20162"/>
                </a:lnTo>
                <a:lnTo>
                  <a:pt x="105597" y="15361"/>
                </a:lnTo>
                <a:lnTo>
                  <a:pt x="100797" y="12466"/>
                </a:lnTo>
                <a:lnTo>
                  <a:pt x="95996" y="8641"/>
                </a:lnTo>
                <a:lnTo>
                  <a:pt x="91196" y="5760"/>
                </a:lnTo>
                <a:lnTo>
                  <a:pt x="84490" y="3840"/>
                </a:lnTo>
                <a:lnTo>
                  <a:pt x="78714" y="960"/>
                </a:lnTo>
                <a:lnTo>
                  <a:pt x="71993" y="0"/>
                </a:lnTo>
                <a:lnTo>
                  <a:pt x="64312" y="0"/>
                </a:lnTo>
                <a:lnTo>
                  <a:pt x="59761" y="104"/>
                </a:lnTo>
                <a:lnTo>
                  <a:pt x="49926" y="22082"/>
                </a:lnTo>
                <a:lnTo>
                  <a:pt x="55686" y="20162"/>
                </a:lnTo>
                <a:lnTo>
                  <a:pt x="68153" y="20162"/>
                </a:lnTo>
                <a:lnTo>
                  <a:pt x="72969" y="22082"/>
                </a:lnTo>
                <a:lnTo>
                  <a:pt x="77769" y="24002"/>
                </a:lnTo>
                <a:lnTo>
                  <a:pt x="82555" y="25923"/>
                </a:lnTo>
                <a:lnTo>
                  <a:pt x="86395" y="29748"/>
                </a:lnTo>
                <a:lnTo>
                  <a:pt x="89275" y="35524"/>
                </a:lnTo>
                <a:lnTo>
                  <a:pt x="93116" y="40309"/>
                </a:lnTo>
                <a:lnTo>
                  <a:pt x="95036" y="47990"/>
                </a:lnTo>
                <a:lnTo>
                  <a:pt x="96956" y="56631"/>
                </a:lnTo>
                <a:lnTo>
                  <a:pt x="97885" y="61047"/>
                </a:lnTo>
                <a:lnTo>
                  <a:pt x="99349" y="73398"/>
                </a:lnTo>
                <a:lnTo>
                  <a:pt x="99837" y="87355"/>
                </a:lnTo>
                <a:lnTo>
                  <a:pt x="95036" y="91196"/>
                </a:lnTo>
                <a:lnTo>
                  <a:pt x="88315" y="94076"/>
                </a:lnTo>
                <a:lnTo>
                  <a:pt x="81594" y="96956"/>
                </a:lnTo>
                <a:lnTo>
                  <a:pt x="74874" y="98877"/>
                </a:lnTo>
                <a:lnTo>
                  <a:pt x="68153" y="99837"/>
                </a:lnTo>
                <a:lnTo>
                  <a:pt x="53766" y="99837"/>
                </a:lnTo>
                <a:lnTo>
                  <a:pt x="48966" y="98877"/>
                </a:lnTo>
                <a:lnTo>
                  <a:pt x="44165" y="96956"/>
                </a:lnTo>
                <a:lnTo>
                  <a:pt x="39364" y="95036"/>
                </a:lnTo>
                <a:lnTo>
                  <a:pt x="36484" y="93116"/>
                </a:lnTo>
                <a:lnTo>
                  <a:pt x="33604" y="89275"/>
                </a:lnTo>
                <a:lnTo>
                  <a:pt x="30723" y="86395"/>
                </a:lnTo>
                <a:lnTo>
                  <a:pt x="28803" y="81594"/>
                </a:lnTo>
                <a:lnTo>
                  <a:pt x="27843" y="76794"/>
                </a:lnTo>
                <a:lnTo>
                  <a:pt x="25923" y="71993"/>
                </a:lnTo>
                <a:lnTo>
                  <a:pt x="25923" y="50871"/>
                </a:lnTo>
                <a:lnTo>
                  <a:pt x="27843" y="46070"/>
                </a:lnTo>
                <a:lnTo>
                  <a:pt x="28803" y="41269"/>
                </a:lnTo>
                <a:lnTo>
                  <a:pt x="35524" y="5760"/>
                </a:lnTo>
                <a:lnTo>
                  <a:pt x="26883" y="8641"/>
                </a:lnTo>
                <a:lnTo>
                  <a:pt x="20162" y="13441"/>
                </a:lnTo>
                <a:lnTo>
                  <a:pt x="15361" y="19202"/>
                </a:lnTo>
                <a:lnTo>
                  <a:pt x="9601" y="24963"/>
                </a:lnTo>
                <a:lnTo>
                  <a:pt x="5760" y="31683"/>
                </a:lnTo>
                <a:lnTo>
                  <a:pt x="3840" y="39364"/>
                </a:lnTo>
                <a:lnTo>
                  <a:pt x="960" y="47030"/>
                </a:lnTo>
                <a:lnTo>
                  <a:pt x="0" y="54711"/>
                </a:lnTo>
                <a:lnTo>
                  <a:pt x="0" y="71993"/>
                </a:lnTo>
                <a:lnTo>
                  <a:pt x="960" y="78714"/>
                </a:lnTo>
                <a:lnTo>
                  <a:pt x="2880" y="85435"/>
                </a:lnTo>
                <a:lnTo>
                  <a:pt x="4800" y="93116"/>
                </a:lnTo>
                <a:lnTo>
                  <a:pt x="7680" y="98877"/>
                </a:lnTo>
                <a:lnTo>
                  <a:pt x="12481" y="103677"/>
                </a:lnTo>
                <a:lnTo>
                  <a:pt x="16322" y="108478"/>
                </a:lnTo>
                <a:lnTo>
                  <a:pt x="23042" y="112318"/>
                </a:lnTo>
                <a:lnTo>
                  <a:pt x="29763" y="115199"/>
                </a:lnTo>
                <a:lnTo>
                  <a:pt x="43061" y="118850"/>
                </a:lnTo>
                <a:lnTo>
                  <a:pt x="56647" y="119999"/>
                </a:lnTo>
                <a:lnTo>
                  <a:pt x="66248" y="119999"/>
                </a:lnTo>
                <a:lnTo>
                  <a:pt x="73929" y="118079"/>
                </a:lnTo>
                <a:lnTo>
                  <a:pt x="81594" y="116159"/>
                </a:lnTo>
                <a:lnTo>
                  <a:pt x="88315" y="114223"/>
                </a:lnTo>
                <a:lnTo>
                  <a:pt x="95036" y="111358"/>
                </a:lnTo>
                <a:lnTo>
                  <a:pt x="99837" y="108478"/>
                </a:lnTo>
                <a:lnTo>
                  <a:pt x="99837" y="117119"/>
                </a:lnTo>
                <a:lnTo>
                  <a:pt x="98877" y="125760"/>
                </a:lnTo>
                <a:lnTo>
                  <a:pt x="96956" y="133441"/>
                </a:lnTo>
                <a:lnTo>
                  <a:pt x="94076" y="142067"/>
                </a:lnTo>
                <a:lnTo>
                  <a:pt x="91196" y="148788"/>
                </a:lnTo>
                <a:lnTo>
                  <a:pt x="86395" y="155508"/>
                </a:lnTo>
                <a:lnTo>
                  <a:pt x="82555" y="161269"/>
                </a:lnTo>
                <a:lnTo>
                  <a:pt x="76809" y="166070"/>
                </a:lnTo>
                <a:lnTo>
                  <a:pt x="70088" y="169910"/>
                </a:lnTo>
                <a:lnTo>
                  <a:pt x="63367" y="173751"/>
                </a:lnTo>
                <a:lnTo>
                  <a:pt x="54726" y="175671"/>
                </a:lnTo>
                <a:lnTo>
                  <a:pt x="40325" y="175671"/>
                </a:lnTo>
                <a:lnTo>
                  <a:pt x="36484" y="174711"/>
                </a:lnTo>
                <a:lnTo>
                  <a:pt x="31683" y="174711"/>
                </a:lnTo>
                <a:lnTo>
                  <a:pt x="27843" y="173751"/>
                </a:lnTo>
                <a:lnTo>
                  <a:pt x="24002" y="172791"/>
                </a:lnTo>
                <a:lnTo>
                  <a:pt x="21122" y="171830"/>
                </a:lnTo>
                <a:lnTo>
                  <a:pt x="18242" y="170870"/>
                </a:lnTo>
                <a:lnTo>
                  <a:pt x="16322" y="169910"/>
                </a:lnTo>
                <a:lnTo>
                  <a:pt x="14401" y="169910"/>
                </a:lnTo>
                <a:lnTo>
                  <a:pt x="12481" y="168950"/>
                </a:lnTo>
                <a:lnTo>
                  <a:pt x="10561" y="167990"/>
                </a:lnTo>
                <a:lnTo>
                  <a:pt x="8641" y="167990"/>
                </a:lnTo>
                <a:lnTo>
                  <a:pt x="7680" y="168950"/>
                </a:lnTo>
                <a:lnTo>
                  <a:pt x="6720" y="168950"/>
                </a:lnTo>
                <a:lnTo>
                  <a:pt x="6720" y="169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4" name="object 504"/>
          <p:cNvSpPr/>
          <p:nvPr/>
        </p:nvSpPr>
        <p:spPr>
          <a:xfrm>
            <a:off x="4277868" y="5758066"/>
            <a:ext cx="30958" cy="41165"/>
          </a:xfrm>
          <a:custGeom>
            <a:avLst/>
            <a:gdLst/>
            <a:ahLst/>
            <a:cxnLst/>
            <a:rect l="l" t="t" r="r" b="b"/>
            <a:pathLst>
              <a:path w="30958" h="41165">
                <a:moveTo>
                  <a:pt x="17765" y="1750"/>
                </a:moveTo>
                <a:lnTo>
                  <a:pt x="6720" y="5655"/>
                </a:lnTo>
                <a:lnTo>
                  <a:pt x="0" y="41165"/>
                </a:lnTo>
                <a:lnTo>
                  <a:pt x="2880" y="37324"/>
                </a:lnTo>
                <a:lnTo>
                  <a:pt x="4800" y="33484"/>
                </a:lnTo>
                <a:lnTo>
                  <a:pt x="8641" y="29643"/>
                </a:lnTo>
                <a:lnTo>
                  <a:pt x="11521" y="25818"/>
                </a:lnTo>
                <a:lnTo>
                  <a:pt x="16322" y="23898"/>
                </a:lnTo>
                <a:lnTo>
                  <a:pt x="21122" y="21978"/>
                </a:lnTo>
                <a:lnTo>
                  <a:pt x="30958" y="0"/>
                </a:lnTo>
                <a:lnTo>
                  <a:pt x="17765" y="17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5" name="object 505"/>
          <p:cNvSpPr/>
          <p:nvPr/>
        </p:nvSpPr>
        <p:spPr>
          <a:xfrm>
            <a:off x="4401708" y="5757961"/>
            <a:ext cx="125745" cy="195833"/>
          </a:xfrm>
          <a:custGeom>
            <a:avLst/>
            <a:gdLst/>
            <a:ahLst/>
            <a:cxnLst/>
            <a:rect l="l" t="t" r="r" b="b"/>
            <a:pathLst>
              <a:path w="125745" h="195833">
                <a:moveTo>
                  <a:pt x="6705" y="186232"/>
                </a:moveTo>
                <a:lnTo>
                  <a:pt x="7680" y="187192"/>
                </a:lnTo>
                <a:lnTo>
                  <a:pt x="8641" y="188153"/>
                </a:lnTo>
                <a:lnTo>
                  <a:pt x="9585" y="189113"/>
                </a:lnTo>
                <a:lnTo>
                  <a:pt x="10561" y="190073"/>
                </a:lnTo>
                <a:lnTo>
                  <a:pt x="13426" y="190073"/>
                </a:lnTo>
                <a:lnTo>
                  <a:pt x="15361" y="191033"/>
                </a:lnTo>
                <a:lnTo>
                  <a:pt x="18242" y="191993"/>
                </a:lnTo>
                <a:lnTo>
                  <a:pt x="21107" y="192953"/>
                </a:lnTo>
                <a:lnTo>
                  <a:pt x="23987" y="193913"/>
                </a:lnTo>
                <a:lnTo>
                  <a:pt x="27828" y="194873"/>
                </a:lnTo>
                <a:lnTo>
                  <a:pt x="31668" y="194873"/>
                </a:lnTo>
                <a:lnTo>
                  <a:pt x="35509" y="195833"/>
                </a:lnTo>
                <a:lnTo>
                  <a:pt x="44150" y="195833"/>
                </a:lnTo>
                <a:lnTo>
                  <a:pt x="48093" y="195746"/>
                </a:lnTo>
                <a:lnTo>
                  <a:pt x="61073" y="194350"/>
                </a:lnTo>
                <a:lnTo>
                  <a:pt x="72953" y="191993"/>
                </a:lnTo>
                <a:lnTo>
                  <a:pt x="81594" y="189113"/>
                </a:lnTo>
                <a:lnTo>
                  <a:pt x="88315" y="184312"/>
                </a:lnTo>
                <a:lnTo>
                  <a:pt x="94076" y="179511"/>
                </a:lnTo>
                <a:lnTo>
                  <a:pt x="100782" y="174711"/>
                </a:lnTo>
                <a:lnTo>
                  <a:pt x="105597" y="168950"/>
                </a:lnTo>
                <a:lnTo>
                  <a:pt x="109438" y="162229"/>
                </a:lnTo>
                <a:lnTo>
                  <a:pt x="113278" y="154548"/>
                </a:lnTo>
                <a:lnTo>
                  <a:pt x="116159" y="147827"/>
                </a:lnTo>
                <a:lnTo>
                  <a:pt x="119024" y="140147"/>
                </a:lnTo>
                <a:lnTo>
                  <a:pt x="121793" y="128028"/>
                </a:lnTo>
                <a:lnTo>
                  <a:pt x="123840" y="115199"/>
                </a:lnTo>
                <a:lnTo>
                  <a:pt x="124785" y="107518"/>
                </a:lnTo>
                <a:lnTo>
                  <a:pt x="125745" y="98877"/>
                </a:lnTo>
                <a:lnTo>
                  <a:pt x="125745" y="81594"/>
                </a:lnTo>
                <a:lnTo>
                  <a:pt x="124785" y="73913"/>
                </a:lnTo>
                <a:lnTo>
                  <a:pt x="123840" y="66233"/>
                </a:lnTo>
                <a:lnTo>
                  <a:pt x="122864" y="57591"/>
                </a:lnTo>
                <a:lnTo>
                  <a:pt x="121904" y="50871"/>
                </a:lnTo>
                <a:lnTo>
                  <a:pt x="119999" y="44150"/>
                </a:lnTo>
                <a:lnTo>
                  <a:pt x="118064" y="37429"/>
                </a:lnTo>
                <a:lnTo>
                  <a:pt x="115183" y="30708"/>
                </a:lnTo>
                <a:lnTo>
                  <a:pt x="112318" y="25923"/>
                </a:lnTo>
                <a:lnTo>
                  <a:pt x="109438" y="20162"/>
                </a:lnTo>
                <a:lnTo>
                  <a:pt x="105597" y="15361"/>
                </a:lnTo>
                <a:lnTo>
                  <a:pt x="100782" y="12466"/>
                </a:lnTo>
                <a:lnTo>
                  <a:pt x="95996" y="8641"/>
                </a:lnTo>
                <a:lnTo>
                  <a:pt x="91196" y="5760"/>
                </a:lnTo>
                <a:lnTo>
                  <a:pt x="84475" y="3840"/>
                </a:lnTo>
                <a:lnTo>
                  <a:pt x="78714" y="960"/>
                </a:lnTo>
                <a:lnTo>
                  <a:pt x="71993" y="0"/>
                </a:lnTo>
                <a:lnTo>
                  <a:pt x="64312" y="0"/>
                </a:lnTo>
                <a:lnTo>
                  <a:pt x="59742" y="105"/>
                </a:lnTo>
                <a:lnTo>
                  <a:pt x="49911" y="22082"/>
                </a:lnTo>
                <a:lnTo>
                  <a:pt x="55671" y="20162"/>
                </a:lnTo>
                <a:lnTo>
                  <a:pt x="68153" y="20162"/>
                </a:lnTo>
                <a:lnTo>
                  <a:pt x="72953" y="22082"/>
                </a:lnTo>
                <a:lnTo>
                  <a:pt x="77754" y="24002"/>
                </a:lnTo>
                <a:lnTo>
                  <a:pt x="82555" y="25923"/>
                </a:lnTo>
                <a:lnTo>
                  <a:pt x="86395" y="29748"/>
                </a:lnTo>
                <a:lnTo>
                  <a:pt x="90236" y="35524"/>
                </a:lnTo>
                <a:lnTo>
                  <a:pt x="93116" y="40309"/>
                </a:lnTo>
                <a:lnTo>
                  <a:pt x="95036" y="47990"/>
                </a:lnTo>
                <a:lnTo>
                  <a:pt x="96956" y="56631"/>
                </a:lnTo>
                <a:lnTo>
                  <a:pt x="97885" y="61047"/>
                </a:lnTo>
                <a:lnTo>
                  <a:pt x="99349" y="73398"/>
                </a:lnTo>
                <a:lnTo>
                  <a:pt x="99837" y="87355"/>
                </a:lnTo>
                <a:lnTo>
                  <a:pt x="95036" y="91196"/>
                </a:lnTo>
                <a:lnTo>
                  <a:pt x="88315" y="94076"/>
                </a:lnTo>
                <a:lnTo>
                  <a:pt x="81594" y="96956"/>
                </a:lnTo>
                <a:lnTo>
                  <a:pt x="74874" y="98877"/>
                </a:lnTo>
                <a:lnTo>
                  <a:pt x="68153" y="99837"/>
                </a:lnTo>
                <a:lnTo>
                  <a:pt x="53751" y="99837"/>
                </a:lnTo>
                <a:lnTo>
                  <a:pt x="48950" y="98877"/>
                </a:lnTo>
                <a:lnTo>
                  <a:pt x="44150" y="96956"/>
                </a:lnTo>
                <a:lnTo>
                  <a:pt x="39349" y="95036"/>
                </a:lnTo>
                <a:lnTo>
                  <a:pt x="36469" y="93116"/>
                </a:lnTo>
                <a:lnTo>
                  <a:pt x="33588" y="89275"/>
                </a:lnTo>
                <a:lnTo>
                  <a:pt x="30708" y="86395"/>
                </a:lnTo>
                <a:lnTo>
                  <a:pt x="28788" y="81594"/>
                </a:lnTo>
                <a:lnTo>
                  <a:pt x="27828" y="76794"/>
                </a:lnTo>
                <a:lnTo>
                  <a:pt x="25923" y="71993"/>
                </a:lnTo>
                <a:lnTo>
                  <a:pt x="25923" y="50871"/>
                </a:lnTo>
                <a:lnTo>
                  <a:pt x="27828" y="46070"/>
                </a:lnTo>
                <a:lnTo>
                  <a:pt x="28788" y="41269"/>
                </a:lnTo>
                <a:lnTo>
                  <a:pt x="35509" y="5760"/>
                </a:lnTo>
                <a:lnTo>
                  <a:pt x="26868" y="8641"/>
                </a:lnTo>
                <a:lnTo>
                  <a:pt x="20147" y="13441"/>
                </a:lnTo>
                <a:lnTo>
                  <a:pt x="15361" y="19202"/>
                </a:lnTo>
                <a:lnTo>
                  <a:pt x="9585" y="24963"/>
                </a:lnTo>
                <a:lnTo>
                  <a:pt x="5760" y="31683"/>
                </a:lnTo>
                <a:lnTo>
                  <a:pt x="3840" y="39364"/>
                </a:lnTo>
                <a:lnTo>
                  <a:pt x="960" y="47030"/>
                </a:lnTo>
                <a:lnTo>
                  <a:pt x="0" y="54711"/>
                </a:lnTo>
                <a:lnTo>
                  <a:pt x="0" y="71993"/>
                </a:lnTo>
                <a:lnTo>
                  <a:pt x="960" y="78714"/>
                </a:lnTo>
                <a:lnTo>
                  <a:pt x="2865" y="85435"/>
                </a:lnTo>
                <a:lnTo>
                  <a:pt x="4800" y="93116"/>
                </a:lnTo>
                <a:lnTo>
                  <a:pt x="7680" y="98877"/>
                </a:lnTo>
                <a:lnTo>
                  <a:pt x="12481" y="103677"/>
                </a:lnTo>
                <a:lnTo>
                  <a:pt x="16306" y="108478"/>
                </a:lnTo>
                <a:lnTo>
                  <a:pt x="23042" y="112318"/>
                </a:lnTo>
                <a:lnTo>
                  <a:pt x="29763" y="115199"/>
                </a:lnTo>
                <a:lnTo>
                  <a:pt x="43041" y="118849"/>
                </a:lnTo>
                <a:lnTo>
                  <a:pt x="56631" y="119999"/>
                </a:lnTo>
                <a:lnTo>
                  <a:pt x="66233" y="119999"/>
                </a:lnTo>
                <a:lnTo>
                  <a:pt x="73913" y="118079"/>
                </a:lnTo>
                <a:lnTo>
                  <a:pt x="81594" y="116159"/>
                </a:lnTo>
                <a:lnTo>
                  <a:pt x="88315" y="114223"/>
                </a:lnTo>
                <a:lnTo>
                  <a:pt x="95036" y="111358"/>
                </a:lnTo>
                <a:lnTo>
                  <a:pt x="99837" y="108478"/>
                </a:lnTo>
                <a:lnTo>
                  <a:pt x="99837" y="117119"/>
                </a:lnTo>
                <a:lnTo>
                  <a:pt x="98877" y="125760"/>
                </a:lnTo>
                <a:lnTo>
                  <a:pt x="96956" y="133441"/>
                </a:lnTo>
                <a:lnTo>
                  <a:pt x="94076" y="142067"/>
                </a:lnTo>
                <a:lnTo>
                  <a:pt x="91196" y="148788"/>
                </a:lnTo>
                <a:lnTo>
                  <a:pt x="86395" y="155508"/>
                </a:lnTo>
                <a:lnTo>
                  <a:pt x="82555" y="161269"/>
                </a:lnTo>
                <a:lnTo>
                  <a:pt x="76794" y="166070"/>
                </a:lnTo>
                <a:lnTo>
                  <a:pt x="70073" y="169910"/>
                </a:lnTo>
                <a:lnTo>
                  <a:pt x="63352" y="173751"/>
                </a:lnTo>
                <a:lnTo>
                  <a:pt x="54711" y="175671"/>
                </a:lnTo>
                <a:lnTo>
                  <a:pt x="40309" y="175671"/>
                </a:lnTo>
                <a:lnTo>
                  <a:pt x="36469" y="174711"/>
                </a:lnTo>
                <a:lnTo>
                  <a:pt x="31668" y="174711"/>
                </a:lnTo>
                <a:lnTo>
                  <a:pt x="27828" y="173751"/>
                </a:lnTo>
                <a:lnTo>
                  <a:pt x="24947" y="172791"/>
                </a:lnTo>
                <a:lnTo>
                  <a:pt x="21107" y="171830"/>
                </a:lnTo>
                <a:lnTo>
                  <a:pt x="18242" y="170870"/>
                </a:lnTo>
                <a:lnTo>
                  <a:pt x="16306" y="169910"/>
                </a:lnTo>
                <a:lnTo>
                  <a:pt x="14401" y="169910"/>
                </a:lnTo>
                <a:lnTo>
                  <a:pt x="12481" y="168950"/>
                </a:lnTo>
                <a:lnTo>
                  <a:pt x="10561" y="167990"/>
                </a:lnTo>
                <a:lnTo>
                  <a:pt x="8641" y="167990"/>
                </a:lnTo>
                <a:lnTo>
                  <a:pt x="8641" y="168950"/>
                </a:lnTo>
                <a:lnTo>
                  <a:pt x="6705" y="168950"/>
                </a:lnTo>
                <a:lnTo>
                  <a:pt x="6705" y="169910"/>
                </a:lnTo>
                <a:lnTo>
                  <a:pt x="5760" y="170870"/>
                </a:lnTo>
                <a:lnTo>
                  <a:pt x="5760" y="184312"/>
                </a:lnTo>
                <a:lnTo>
                  <a:pt x="6705" y="1862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6" name="object 506"/>
          <p:cNvSpPr/>
          <p:nvPr/>
        </p:nvSpPr>
        <p:spPr>
          <a:xfrm>
            <a:off x="4430496" y="5758067"/>
            <a:ext cx="30953" cy="41164"/>
          </a:xfrm>
          <a:custGeom>
            <a:avLst/>
            <a:gdLst/>
            <a:ahLst/>
            <a:cxnLst/>
            <a:rect l="l" t="t" r="r" b="b"/>
            <a:pathLst>
              <a:path w="30953" h="41164">
                <a:moveTo>
                  <a:pt x="17760" y="1750"/>
                </a:moveTo>
                <a:lnTo>
                  <a:pt x="6720" y="5655"/>
                </a:lnTo>
                <a:lnTo>
                  <a:pt x="0" y="41164"/>
                </a:lnTo>
                <a:lnTo>
                  <a:pt x="2880" y="37323"/>
                </a:lnTo>
                <a:lnTo>
                  <a:pt x="4800" y="33483"/>
                </a:lnTo>
                <a:lnTo>
                  <a:pt x="8641" y="29643"/>
                </a:lnTo>
                <a:lnTo>
                  <a:pt x="12481" y="25817"/>
                </a:lnTo>
                <a:lnTo>
                  <a:pt x="16322" y="23897"/>
                </a:lnTo>
                <a:lnTo>
                  <a:pt x="21122" y="21977"/>
                </a:lnTo>
                <a:lnTo>
                  <a:pt x="30953" y="0"/>
                </a:lnTo>
                <a:lnTo>
                  <a:pt x="17760" y="17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7" name="object 507"/>
          <p:cNvSpPr/>
          <p:nvPr/>
        </p:nvSpPr>
        <p:spPr>
          <a:xfrm>
            <a:off x="4587941" y="5915390"/>
            <a:ext cx="17282" cy="37402"/>
          </a:xfrm>
          <a:custGeom>
            <a:avLst/>
            <a:gdLst/>
            <a:ahLst/>
            <a:cxnLst/>
            <a:rect l="l" t="t" r="r" b="b"/>
            <a:pathLst>
              <a:path w="17282" h="37402">
                <a:moveTo>
                  <a:pt x="17282" y="16322"/>
                </a:moveTo>
                <a:lnTo>
                  <a:pt x="12466" y="13441"/>
                </a:lnTo>
                <a:lnTo>
                  <a:pt x="7680" y="10561"/>
                </a:lnTo>
                <a:lnTo>
                  <a:pt x="2880" y="5760"/>
                </a:lnTo>
                <a:lnTo>
                  <a:pt x="0" y="0"/>
                </a:lnTo>
                <a:lnTo>
                  <a:pt x="3273" y="34141"/>
                </a:lnTo>
                <a:lnTo>
                  <a:pt x="15379" y="37402"/>
                </a:lnTo>
                <a:lnTo>
                  <a:pt x="17282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8" name="object 508"/>
          <p:cNvSpPr/>
          <p:nvPr/>
        </p:nvSpPr>
        <p:spPr>
          <a:xfrm>
            <a:off x="4553376" y="5757961"/>
            <a:ext cx="131521" cy="195833"/>
          </a:xfrm>
          <a:custGeom>
            <a:avLst/>
            <a:gdLst/>
            <a:ahLst/>
            <a:cxnLst/>
            <a:rect l="l" t="t" r="r" b="b"/>
            <a:pathLst>
              <a:path w="131521" h="195833">
                <a:moveTo>
                  <a:pt x="0" y="98877"/>
                </a:moveTo>
                <a:lnTo>
                  <a:pt x="17" y="102497"/>
                </a:lnTo>
                <a:lnTo>
                  <a:pt x="429" y="116116"/>
                </a:lnTo>
                <a:lnTo>
                  <a:pt x="1383" y="128778"/>
                </a:lnTo>
                <a:lnTo>
                  <a:pt x="2880" y="140147"/>
                </a:lnTo>
                <a:lnTo>
                  <a:pt x="4401" y="147925"/>
                </a:lnTo>
                <a:lnTo>
                  <a:pt x="8309" y="160182"/>
                </a:lnTo>
                <a:lnTo>
                  <a:pt x="13441" y="170870"/>
                </a:lnTo>
                <a:lnTo>
                  <a:pt x="22363" y="181813"/>
                </a:lnTo>
                <a:lnTo>
                  <a:pt x="32644" y="189113"/>
                </a:lnTo>
                <a:lnTo>
                  <a:pt x="37837" y="191570"/>
                </a:lnTo>
                <a:lnTo>
                  <a:pt x="34564" y="157429"/>
                </a:lnTo>
                <a:lnTo>
                  <a:pt x="31683" y="150708"/>
                </a:lnTo>
                <a:lnTo>
                  <a:pt x="28803" y="143027"/>
                </a:lnTo>
                <a:lnTo>
                  <a:pt x="27843" y="133441"/>
                </a:lnTo>
                <a:lnTo>
                  <a:pt x="26568" y="123274"/>
                </a:lnTo>
                <a:lnTo>
                  <a:pt x="26003" y="110579"/>
                </a:lnTo>
                <a:lnTo>
                  <a:pt x="25923" y="96956"/>
                </a:lnTo>
                <a:lnTo>
                  <a:pt x="25926" y="92303"/>
                </a:lnTo>
                <a:lnTo>
                  <a:pt x="26104" y="79147"/>
                </a:lnTo>
                <a:lnTo>
                  <a:pt x="26883" y="67193"/>
                </a:lnTo>
                <a:lnTo>
                  <a:pt x="27843" y="57591"/>
                </a:lnTo>
                <a:lnTo>
                  <a:pt x="29763" y="49911"/>
                </a:lnTo>
                <a:lnTo>
                  <a:pt x="32644" y="43205"/>
                </a:lnTo>
                <a:lnTo>
                  <a:pt x="36484" y="36469"/>
                </a:lnTo>
                <a:lnTo>
                  <a:pt x="40325" y="30708"/>
                </a:lnTo>
                <a:lnTo>
                  <a:pt x="45125" y="26868"/>
                </a:lnTo>
                <a:lnTo>
                  <a:pt x="50871" y="23027"/>
                </a:lnTo>
                <a:lnTo>
                  <a:pt x="57591" y="21122"/>
                </a:lnTo>
                <a:lnTo>
                  <a:pt x="70088" y="21122"/>
                </a:lnTo>
                <a:lnTo>
                  <a:pt x="74874" y="22082"/>
                </a:lnTo>
                <a:lnTo>
                  <a:pt x="78714" y="23027"/>
                </a:lnTo>
                <a:lnTo>
                  <a:pt x="82555" y="24002"/>
                </a:lnTo>
                <a:lnTo>
                  <a:pt x="85435" y="25923"/>
                </a:lnTo>
                <a:lnTo>
                  <a:pt x="88315" y="28803"/>
                </a:lnTo>
                <a:lnTo>
                  <a:pt x="91196" y="31683"/>
                </a:lnTo>
                <a:lnTo>
                  <a:pt x="94076" y="34549"/>
                </a:lnTo>
                <a:lnTo>
                  <a:pt x="95996" y="39364"/>
                </a:lnTo>
                <a:lnTo>
                  <a:pt x="97916" y="43205"/>
                </a:lnTo>
                <a:lnTo>
                  <a:pt x="99837" y="47990"/>
                </a:lnTo>
                <a:lnTo>
                  <a:pt x="100797" y="53751"/>
                </a:lnTo>
                <a:lnTo>
                  <a:pt x="102717" y="59512"/>
                </a:lnTo>
                <a:lnTo>
                  <a:pt x="103677" y="66233"/>
                </a:lnTo>
                <a:lnTo>
                  <a:pt x="104637" y="73913"/>
                </a:lnTo>
                <a:lnTo>
                  <a:pt x="104639" y="74395"/>
                </a:lnTo>
                <a:lnTo>
                  <a:pt x="105132" y="86426"/>
                </a:lnTo>
                <a:lnTo>
                  <a:pt x="105597" y="99837"/>
                </a:lnTo>
                <a:lnTo>
                  <a:pt x="105597" y="106558"/>
                </a:lnTo>
                <a:lnTo>
                  <a:pt x="104637" y="113278"/>
                </a:lnTo>
                <a:lnTo>
                  <a:pt x="104637" y="119999"/>
                </a:lnTo>
                <a:lnTo>
                  <a:pt x="103677" y="126720"/>
                </a:lnTo>
                <a:lnTo>
                  <a:pt x="103677" y="132466"/>
                </a:lnTo>
                <a:lnTo>
                  <a:pt x="101757" y="138226"/>
                </a:lnTo>
                <a:lnTo>
                  <a:pt x="100797" y="143027"/>
                </a:lnTo>
                <a:lnTo>
                  <a:pt x="99837" y="148788"/>
                </a:lnTo>
                <a:lnTo>
                  <a:pt x="97916" y="153588"/>
                </a:lnTo>
                <a:lnTo>
                  <a:pt x="95036" y="157429"/>
                </a:lnTo>
                <a:lnTo>
                  <a:pt x="93116" y="162229"/>
                </a:lnTo>
                <a:lnTo>
                  <a:pt x="90236" y="165110"/>
                </a:lnTo>
                <a:lnTo>
                  <a:pt x="87355" y="167990"/>
                </a:lnTo>
                <a:lnTo>
                  <a:pt x="83515" y="170870"/>
                </a:lnTo>
                <a:lnTo>
                  <a:pt x="79674" y="172791"/>
                </a:lnTo>
                <a:lnTo>
                  <a:pt x="74874" y="174711"/>
                </a:lnTo>
                <a:lnTo>
                  <a:pt x="57591" y="174711"/>
                </a:lnTo>
                <a:lnTo>
                  <a:pt x="51846" y="173751"/>
                </a:lnTo>
                <a:lnTo>
                  <a:pt x="49943" y="194831"/>
                </a:lnTo>
                <a:lnTo>
                  <a:pt x="63367" y="195833"/>
                </a:lnTo>
                <a:lnTo>
                  <a:pt x="71159" y="195557"/>
                </a:lnTo>
                <a:lnTo>
                  <a:pt x="83981" y="193491"/>
                </a:lnTo>
                <a:lnTo>
                  <a:pt x="95036" y="189113"/>
                </a:lnTo>
                <a:lnTo>
                  <a:pt x="108419" y="179135"/>
                </a:lnTo>
                <a:lnTo>
                  <a:pt x="116159" y="168950"/>
                </a:lnTo>
                <a:lnTo>
                  <a:pt x="120066" y="162217"/>
                </a:lnTo>
                <a:lnTo>
                  <a:pt x="124691" y="150563"/>
                </a:lnTo>
                <a:lnTo>
                  <a:pt x="127680" y="137281"/>
                </a:lnTo>
                <a:lnTo>
                  <a:pt x="129653" y="124221"/>
                </a:lnTo>
                <a:lnTo>
                  <a:pt x="130990" y="111461"/>
                </a:lnTo>
                <a:lnTo>
                  <a:pt x="131521" y="97916"/>
                </a:lnTo>
                <a:lnTo>
                  <a:pt x="131463" y="93018"/>
                </a:lnTo>
                <a:lnTo>
                  <a:pt x="130717" y="79537"/>
                </a:lnTo>
                <a:lnTo>
                  <a:pt x="129353" y="67192"/>
                </a:lnTo>
                <a:lnTo>
                  <a:pt x="127680" y="55671"/>
                </a:lnTo>
                <a:lnTo>
                  <a:pt x="126342" y="49043"/>
                </a:lnTo>
                <a:lnTo>
                  <a:pt x="122384" y="36455"/>
                </a:lnTo>
                <a:lnTo>
                  <a:pt x="117119" y="25923"/>
                </a:lnTo>
                <a:lnTo>
                  <a:pt x="107965" y="13900"/>
                </a:lnTo>
                <a:lnTo>
                  <a:pt x="97916" y="6720"/>
                </a:lnTo>
                <a:lnTo>
                  <a:pt x="81040" y="1283"/>
                </a:lnTo>
                <a:lnTo>
                  <a:pt x="67208" y="0"/>
                </a:lnTo>
                <a:lnTo>
                  <a:pt x="59217" y="411"/>
                </a:lnTo>
                <a:lnTo>
                  <a:pt x="46497" y="3001"/>
                </a:lnTo>
                <a:lnTo>
                  <a:pt x="35524" y="7680"/>
                </a:lnTo>
                <a:lnTo>
                  <a:pt x="22541" y="17653"/>
                </a:lnTo>
                <a:lnTo>
                  <a:pt x="14401" y="27843"/>
                </a:lnTo>
                <a:lnTo>
                  <a:pt x="11299" y="33965"/>
                </a:lnTo>
                <a:lnTo>
                  <a:pt x="6658" y="45656"/>
                </a:lnTo>
                <a:lnTo>
                  <a:pt x="2880" y="58552"/>
                </a:lnTo>
                <a:lnTo>
                  <a:pt x="1136" y="72868"/>
                </a:lnTo>
                <a:lnTo>
                  <a:pt x="284" y="85588"/>
                </a:lnTo>
                <a:lnTo>
                  <a:pt x="0" y="988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9" name="object 509"/>
          <p:cNvSpPr/>
          <p:nvPr/>
        </p:nvSpPr>
        <p:spPr>
          <a:xfrm>
            <a:off x="4769373" y="5830915"/>
            <a:ext cx="123840" cy="194749"/>
          </a:xfrm>
          <a:custGeom>
            <a:avLst/>
            <a:gdLst/>
            <a:ahLst/>
            <a:cxnLst/>
            <a:rect l="l" t="t" r="r" b="b"/>
            <a:pathLst>
              <a:path w="123840" h="194749">
                <a:moveTo>
                  <a:pt x="27843" y="121919"/>
                </a:moveTo>
                <a:lnTo>
                  <a:pt x="29763" y="119999"/>
                </a:lnTo>
                <a:lnTo>
                  <a:pt x="31683" y="117119"/>
                </a:lnTo>
                <a:lnTo>
                  <a:pt x="33588" y="115199"/>
                </a:lnTo>
                <a:lnTo>
                  <a:pt x="36484" y="113278"/>
                </a:lnTo>
                <a:lnTo>
                  <a:pt x="39364" y="110398"/>
                </a:lnTo>
                <a:lnTo>
                  <a:pt x="73913" y="111358"/>
                </a:lnTo>
                <a:lnTo>
                  <a:pt x="81594" y="112318"/>
                </a:lnTo>
                <a:lnTo>
                  <a:pt x="88315" y="113278"/>
                </a:lnTo>
                <a:lnTo>
                  <a:pt x="92156" y="117119"/>
                </a:lnTo>
                <a:lnTo>
                  <a:pt x="96956" y="119999"/>
                </a:lnTo>
                <a:lnTo>
                  <a:pt x="99837" y="123840"/>
                </a:lnTo>
                <a:lnTo>
                  <a:pt x="99837" y="133441"/>
                </a:lnTo>
                <a:lnTo>
                  <a:pt x="98877" y="136321"/>
                </a:lnTo>
                <a:lnTo>
                  <a:pt x="97917" y="139186"/>
                </a:lnTo>
                <a:lnTo>
                  <a:pt x="95996" y="142082"/>
                </a:lnTo>
                <a:lnTo>
                  <a:pt x="94076" y="144962"/>
                </a:lnTo>
                <a:lnTo>
                  <a:pt x="91196" y="147843"/>
                </a:lnTo>
                <a:lnTo>
                  <a:pt x="88315" y="149748"/>
                </a:lnTo>
                <a:lnTo>
                  <a:pt x="84475" y="151683"/>
                </a:lnTo>
                <a:lnTo>
                  <a:pt x="78714" y="152628"/>
                </a:lnTo>
                <a:lnTo>
                  <a:pt x="77144" y="172667"/>
                </a:lnTo>
                <a:lnTo>
                  <a:pt x="88315" y="169910"/>
                </a:lnTo>
                <a:lnTo>
                  <a:pt x="96956" y="167990"/>
                </a:lnTo>
                <a:lnTo>
                  <a:pt x="102717" y="164150"/>
                </a:lnTo>
                <a:lnTo>
                  <a:pt x="108478" y="160309"/>
                </a:lnTo>
                <a:lnTo>
                  <a:pt x="113278" y="156469"/>
                </a:lnTo>
                <a:lnTo>
                  <a:pt x="117119" y="150723"/>
                </a:lnTo>
                <a:lnTo>
                  <a:pt x="119999" y="145907"/>
                </a:lnTo>
                <a:lnTo>
                  <a:pt x="122880" y="140162"/>
                </a:lnTo>
                <a:lnTo>
                  <a:pt x="123840" y="134401"/>
                </a:lnTo>
                <a:lnTo>
                  <a:pt x="123840" y="122880"/>
                </a:lnTo>
                <a:lnTo>
                  <a:pt x="122880" y="117119"/>
                </a:lnTo>
                <a:lnTo>
                  <a:pt x="120959" y="113278"/>
                </a:lnTo>
                <a:lnTo>
                  <a:pt x="118079" y="108478"/>
                </a:lnTo>
                <a:lnTo>
                  <a:pt x="115199" y="105597"/>
                </a:lnTo>
                <a:lnTo>
                  <a:pt x="111358" y="102717"/>
                </a:lnTo>
                <a:lnTo>
                  <a:pt x="106558" y="98877"/>
                </a:lnTo>
                <a:lnTo>
                  <a:pt x="102717" y="96956"/>
                </a:lnTo>
                <a:lnTo>
                  <a:pt x="96956" y="95036"/>
                </a:lnTo>
                <a:lnTo>
                  <a:pt x="91196" y="94076"/>
                </a:lnTo>
                <a:lnTo>
                  <a:pt x="85435" y="93116"/>
                </a:lnTo>
                <a:lnTo>
                  <a:pt x="78714" y="93116"/>
                </a:lnTo>
                <a:lnTo>
                  <a:pt x="44150" y="91196"/>
                </a:lnTo>
                <a:lnTo>
                  <a:pt x="39364" y="91196"/>
                </a:lnTo>
                <a:lnTo>
                  <a:pt x="34549" y="89275"/>
                </a:lnTo>
                <a:lnTo>
                  <a:pt x="31683" y="87355"/>
                </a:lnTo>
                <a:lnTo>
                  <a:pt x="27843" y="85435"/>
                </a:lnTo>
                <a:lnTo>
                  <a:pt x="26868" y="82555"/>
                </a:lnTo>
                <a:lnTo>
                  <a:pt x="26868" y="123840"/>
                </a:lnTo>
                <a:lnTo>
                  <a:pt x="27843" y="121919"/>
                </a:lnTo>
                <a:close/>
              </a:path>
              <a:path w="123840" h="194749">
                <a:moveTo>
                  <a:pt x="24963" y="127680"/>
                </a:moveTo>
                <a:lnTo>
                  <a:pt x="25923" y="125760"/>
                </a:lnTo>
                <a:lnTo>
                  <a:pt x="26868" y="123840"/>
                </a:lnTo>
                <a:lnTo>
                  <a:pt x="26868" y="72953"/>
                </a:lnTo>
                <a:lnTo>
                  <a:pt x="27843" y="71033"/>
                </a:lnTo>
                <a:lnTo>
                  <a:pt x="29763" y="69113"/>
                </a:lnTo>
                <a:lnTo>
                  <a:pt x="30708" y="67193"/>
                </a:lnTo>
                <a:lnTo>
                  <a:pt x="32644" y="65272"/>
                </a:lnTo>
                <a:lnTo>
                  <a:pt x="35524" y="67193"/>
                </a:lnTo>
                <a:lnTo>
                  <a:pt x="39364" y="69113"/>
                </a:lnTo>
                <a:lnTo>
                  <a:pt x="44150" y="71033"/>
                </a:lnTo>
                <a:lnTo>
                  <a:pt x="49926" y="53766"/>
                </a:lnTo>
                <a:lnTo>
                  <a:pt x="43205" y="51831"/>
                </a:lnTo>
                <a:lnTo>
                  <a:pt x="38404" y="47045"/>
                </a:lnTo>
                <a:lnTo>
                  <a:pt x="33588" y="41269"/>
                </a:lnTo>
                <a:lnTo>
                  <a:pt x="30708" y="34564"/>
                </a:lnTo>
                <a:lnTo>
                  <a:pt x="30708" y="22082"/>
                </a:lnTo>
                <a:lnTo>
                  <a:pt x="31683" y="18242"/>
                </a:lnTo>
                <a:lnTo>
                  <a:pt x="32644" y="14401"/>
                </a:lnTo>
                <a:lnTo>
                  <a:pt x="33588" y="11521"/>
                </a:lnTo>
                <a:lnTo>
                  <a:pt x="35524" y="7680"/>
                </a:lnTo>
                <a:lnTo>
                  <a:pt x="37429" y="5760"/>
                </a:lnTo>
                <a:lnTo>
                  <a:pt x="40309" y="2880"/>
                </a:lnTo>
                <a:lnTo>
                  <a:pt x="43205" y="0"/>
                </a:lnTo>
                <a:lnTo>
                  <a:pt x="46085" y="-960"/>
                </a:lnTo>
                <a:lnTo>
                  <a:pt x="49926" y="-2880"/>
                </a:lnTo>
                <a:lnTo>
                  <a:pt x="53766" y="-3840"/>
                </a:lnTo>
                <a:lnTo>
                  <a:pt x="68153" y="-3840"/>
                </a:lnTo>
                <a:lnTo>
                  <a:pt x="74874" y="-960"/>
                </a:lnTo>
                <a:lnTo>
                  <a:pt x="79674" y="3840"/>
                </a:lnTo>
                <a:lnTo>
                  <a:pt x="84475" y="9601"/>
                </a:lnTo>
                <a:lnTo>
                  <a:pt x="87355" y="16322"/>
                </a:lnTo>
                <a:lnTo>
                  <a:pt x="101757" y="0"/>
                </a:lnTo>
                <a:lnTo>
                  <a:pt x="121920" y="0"/>
                </a:lnTo>
                <a:lnTo>
                  <a:pt x="122880" y="-960"/>
                </a:lnTo>
                <a:lnTo>
                  <a:pt x="123840" y="-1920"/>
                </a:lnTo>
                <a:lnTo>
                  <a:pt x="124785" y="-3840"/>
                </a:lnTo>
                <a:lnTo>
                  <a:pt x="125760" y="-6720"/>
                </a:lnTo>
                <a:lnTo>
                  <a:pt x="125760" y="-13441"/>
                </a:lnTo>
                <a:lnTo>
                  <a:pt x="124785" y="-15361"/>
                </a:lnTo>
                <a:lnTo>
                  <a:pt x="123840" y="-17282"/>
                </a:lnTo>
                <a:lnTo>
                  <a:pt x="122880" y="-19202"/>
                </a:lnTo>
                <a:lnTo>
                  <a:pt x="80634" y="-19202"/>
                </a:lnTo>
                <a:lnTo>
                  <a:pt x="76794" y="-20162"/>
                </a:lnTo>
                <a:lnTo>
                  <a:pt x="73913" y="-21122"/>
                </a:lnTo>
                <a:lnTo>
                  <a:pt x="70073" y="-21122"/>
                </a:lnTo>
                <a:lnTo>
                  <a:pt x="67193" y="-22082"/>
                </a:lnTo>
                <a:lnTo>
                  <a:pt x="51831" y="-22082"/>
                </a:lnTo>
                <a:lnTo>
                  <a:pt x="45110" y="-21122"/>
                </a:lnTo>
                <a:lnTo>
                  <a:pt x="38404" y="-18242"/>
                </a:lnTo>
                <a:lnTo>
                  <a:pt x="32644" y="-16322"/>
                </a:lnTo>
                <a:lnTo>
                  <a:pt x="26868" y="-13441"/>
                </a:lnTo>
                <a:lnTo>
                  <a:pt x="22082" y="-9601"/>
                </a:lnTo>
                <a:lnTo>
                  <a:pt x="18242" y="-4800"/>
                </a:lnTo>
                <a:lnTo>
                  <a:pt x="14401" y="0"/>
                </a:lnTo>
                <a:lnTo>
                  <a:pt x="11521" y="5760"/>
                </a:lnTo>
                <a:lnTo>
                  <a:pt x="9601" y="11521"/>
                </a:lnTo>
                <a:lnTo>
                  <a:pt x="7680" y="18242"/>
                </a:lnTo>
                <a:lnTo>
                  <a:pt x="7680" y="32644"/>
                </a:lnTo>
                <a:lnTo>
                  <a:pt x="8641" y="38404"/>
                </a:lnTo>
                <a:lnTo>
                  <a:pt x="10561" y="43205"/>
                </a:lnTo>
                <a:lnTo>
                  <a:pt x="12481" y="47045"/>
                </a:lnTo>
                <a:lnTo>
                  <a:pt x="15361" y="51831"/>
                </a:lnTo>
                <a:lnTo>
                  <a:pt x="18242" y="54711"/>
                </a:lnTo>
                <a:lnTo>
                  <a:pt x="14401" y="58552"/>
                </a:lnTo>
                <a:lnTo>
                  <a:pt x="11521" y="62392"/>
                </a:lnTo>
                <a:lnTo>
                  <a:pt x="8641" y="67193"/>
                </a:lnTo>
                <a:lnTo>
                  <a:pt x="6720" y="71993"/>
                </a:lnTo>
                <a:lnTo>
                  <a:pt x="4800" y="77754"/>
                </a:lnTo>
                <a:lnTo>
                  <a:pt x="4800" y="88315"/>
                </a:lnTo>
                <a:lnTo>
                  <a:pt x="6720" y="92156"/>
                </a:lnTo>
                <a:lnTo>
                  <a:pt x="8641" y="95996"/>
                </a:lnTo>
                <a:lnTo>
                  <a:pt x="10561" y="99837"/>
                </a:lnTo>
                <a:lnTo>
                  <a:pt x="14401" y="102717"/>
                </a:lnTo>
                <a:lnTo>
                  <a:pt x="19202" y="104637"/>
                </a:lnTo>
                <a:lnTo>
                  <a:pt x="16322" y="107518"/>
                </a:lnTo>
                <a:lnTo>
                  <a:pt x="13441" y="109438"/>
                </a:lnTo>
                <a:lnTo>
                  <a:pt x="10561" y="112318"/>
                </a:lnTo>
                <a:lnTo>
                  <a:pt x="8641" y="115199"/>
                </a:lnTo>
                <a:lnTo>
                  <a:pt x="6720" y="117119"/>
                </a:lnTo>
                <a:lnTo>
                  <a:pt x="4800" y="119999"/>
                </a:lnTo>
                <a:lnTo>
                  <a:pt x="2880" y="122880"/>
                </a:lnTo>
                <a:lnTo>
                  <a:pt x="1920" y="125760"/>
                </a:lnTo>
                <a:lnTo>
                  <a:pt x="960" y="128640"/>
                </a:lnTo>
                <a:lnTo>
                  <a:pt x="0" y="131521"/>
                </a:lnTo>
                <a:lnTo>
                  <a:pt x="0" y="143042"/>
                </a:lnTo>
                <a:lnTo>
                  <a:pt x="960" y="147843"/>
                </a:lnTo>
                <a:lnTo>
                  <a:pt x="2880" y="152628"/>
                </a:lnTo>
                <a:lnTo>
                  <a:pt x="5760" y="156469"/>
                </a:lnTo>
                <a:lnTo>
                  <a:pt x="8641" y="160309"/>
                </a:lnTo>
                <a:lnTo>
                  <a:pt x="13441" y="163189"/>
                </a:lnTo>
                <a:lnTo>
                  <a:pt x="18242" y="167030"/>
                </a:lnTo>
                <a:lnTo>
                  <a:pt x="24963" y="168950"/>
                </a:lnTo>
                <a:lnTo>
                  <a:pt x="31683" y="170870"/>
                </a:lnTo>
                <a:lnTo>
                  <a:pt x="33854" y="171377"/>
                </a:lnTo>
                <a:lnTo>
                  <a:pt x="45819" y="173157"/>
                </a:lnTo>
                <a:lnTo>
                  <a:pt x="59512" y="173751"/>
                </a:lnTo>
                <a:lnTo>
                  <a:pt x="63772" y="173703"/>
                </a:lnTo>
                <a:lnTo>
                  <a:pt x="77144" y="172667"/>
                </a:lnTo>
                <a:lnTo>
                  <a:pt x="78714" y="152628"/>
                </a:lnTo>
                <a:lnTo>
                  <a:pt x="73913" y="154564"/>
                </a:lnTo>
                <a:lnTo>
                  <a:pt x="68153" y="155524"/>
                </a:lnTo>
                <a:lnTo>
                  <a:pt x="60472" y="155524"/>
                </a:lnTo>
                <a:lnTo>
                  <a:pt x="57886" y="155490"/>
                </a:lnTo>
                <a:lnTo>
                  <a:pt x="44224" y="153847"/>
                </a:lnTo>
                <a:lnTo>
                  <a:pt x="33588" y="149748"/>
                </a:lnTo>
                <a:lnTo>
                  <a:pt x="26868" y="146883"/>
                </a:lnTo>
                <a:lnTo>
                  <a:pt x="24002" y="142082"/>
                </a:lnTo>
                <a:lnTo>
                  <a:pt x="24002" y="131521"/>
                </a:lnTo>
                <a:lnTo>
                  <a:pt x="24963" y="129600"/>
                </a:lnTo>
                <a:lnTo>
                  <a:pt x="24963" y="127680"/>
                </a:lnTo>
                <a:close/>
              </a:path>
              <a:path w="123840" h="194749">
                <a:moveTo>
                  <a:pt x="67193" y="72953"/>
                </a:moveTo>
                <a:lnTo>
                  <a:pt x="73913" y="71033"/>
                </a:lnTo>
                <a:lnTo>
                  <a:pt x="80634" y="69113"/>
                </a:lnTo>
                <a:lnTo>
                  <a:pt x="86395" y="67193"/>
                </a:lnTo>
                <a:lnTo>
                  <a:pt x="92156" y="64328"/>
                </a:lnTo>
                <a:lnTo>
                  <a:pt x="95996" y="60487"/>
                </a:lnTo>
                <a:lnTo>
                  <a:pt x="100797" y="55671"/>
                </a:lnTo>
                <a:lnTo>
                  <a:pt x="104637" y="50886"/>
                </a:lnTo>
                <a:lnTo>
                  <a:pt x="106558" y="45125"/>
                </a:lnTo>
                <a:lnTo>
                  <a:pt x="109438" y="39364"/>
                </a:lnTo>
                <a:lnTo>
                  <a:pt x="110398" y="32644"/>
                </a:lnTo>
                <a:lnTo>
                  <a:pt x="110398" y="16322"/>
                </a:lnTo>
                <a:lnTo>
                  <a:pt x="108478" y="11521"/>
                </a:lnTo>
                <a:lnTo>
                  <a:pt x="107518" y="7680"/>
                </a:lnTo>
                <a:lnTo>
                  <a:pt x="104637" y="3840"/>
                </a:lnTo>
                <a:lnTo>
                  <a:pt x="101757" y="0"/>
                </a:lnTo>
                <a:lnTo>
                  <a:pt x="87355" y="16322"/>
                </a:lnTo>
                <a:lnTo>
                  <a:pt x="87355" y="28803"/>
                </a:lnTo>
                <a:lnTo>
                  <a:pt x="86395" y="32644"/>
                </a:lnTo>
                <a:lnTo>
                  <a:pt x="85435" y="36484"/>
                </a:lnTo>
                <a:lnTo>
                  <a:pt x="84475" y="39364"/>
                </a:lnTo>
                <a:lnTo>
                  <a:pt x="82555" y="43205"/>
                </a:lnTo>
                <a:lnTo>
                  <a:pt x="80634" y="45125"/>
                </a:lnTo>
                <a:lnTo>
                  <a:pt x="77754" y="47990"/>
                </a:lnTo>
                <a:lnTo>
                  <a:pt x="75834" y="49926"/>
                </a:lnTo>
                <a:lnTo>
                  <a:pt x="71993" y="51831"/>
                </a:lnTo>
                <a:lnTo>
                  <a:pt x="68153" y="53766"/>
                </a:lnTo>
                <a:lnTo>
                  <a:pt x="49926" y="53766"/>
                </a:lnTo>
                <a:lnTo>
                  <a:pt x="44150" y="71033"/>
                </a:lnTo>
                <a:lnTo>
                  <a:pt x="48950" y="71993"/>
                </a:lnTo>
                <a:lnTo>
                  <a:pt x="53766" y="72953"/>
                </a:lnTo>
                <a:lnTo>
                  <a:pt x="67193" y="729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0" name="object 510"/>
          <p:cNvSpPr/>
          <p:nvPr/>
        </p:nvSpPr>
        <p:spPr>
          <a:xfrm>
            <a:off x="4925842" y="5746440"/>
            <a:ext cx="24002" cy="205435"/>
          </a:xfrm>
          <a:custGeom>
            <a:avLst/>
            <a:gdLst/>
            <a:ahLst/>
            <a:cxnLst/>
            <a:rect l="l" t="t" r="r" b="b"/>
            <a:pathLst>
              <a:path w="24002" h="205435">
                <a:moveTo>
                  <a:pt x="24002" y="200634"/>
                </a:moveTo>
                <a:lnTo>
                  <a:pt x="24002" y="2880"/>
                </a:lnTo>
                <a:lnTo>
                  <a:pt x="23042" y="1920"/>
                </a:lnTo>
                <a:lnTo>
                  <a:pt x="22082" y="960"/>
                </a:lnTo>
                <a:lnTo>
                  <a:pt x="19202" y="960"/>
                </a:lnTo>
                <a:lnTo>
                  <a:pt x="18242" y="0"/>
                </a:lnTo>
                <a:lnTo>
                  <a:pt x="5760" y="0"/>
                </a:lnTo>
                <a:lnTo>
                  <a:pt x="480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202554"/>
                </a:lnTo>
                <a:lnTo>
                  <a:pt x="960" y="202554"/>
                </a:lnTo>
                <a:lnTo>
                  <a:pt x="960" y="203514"/>
                </a:lnTo>
                <a:lnTo>
                  <a:pt x="1920" y="203514"/>
                </a:lnTo>
                <a:lnTo>
                  <a:pt x="2880" y="204475"/>
                </a:lnTo>
                <a:lnTo>
                  <a:pt x="3840" y="204475"/>
                </a:lnTo>
                <a:lnTo>
                  <a:pt x="4800" y="205435"/>
                </a:lnTo>
                <a:lnTo>
                  <a:pt x="18242" y="205435"/>
                </a:lnTo>
                <a:lnTo>
                  <a:pt x="20162" y="204475"/>
                </a:lnTo>
                <a:lnTo>
                  <a:pt x="22082" y="204475"/>
                </a:lnTo>
                <a:lnTo>
                  <a:pt x="23042" y="203514"/>
                </a:lnTo>
                <a:lnTo>
                  <a:pt x="24002" y="202554"/>
                </a:lnTo>
                <a:lnTo>
                  <a:pt x="24002" y="20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1" name="object 511"/>
          <p:cNvSpPr/>
          <p:nvPr/>
        </p:nvSpPr>
        <p:spPr>
          <a:xfrm>
            <a:off x="4985369" y="5808832"/>
            <a:ext cx="132466" cy="144962"/>
          </a:xfrm>
          <a:custGeom>
            <a:avLst/>
            <a:gdLst/>
            <a:ahLst/>
            <a:cxnLst/>
            <a:rect l="l" t="t" r="r" b="b"/>
            <a:pathLst>
              <a:path w="132466" h="144962">
                <a:moveTo>
                  <a:pt x="51831" y="122880"/>
                </a:moveTo>
                <a:lnTo>
                  <a:pt x="47030" y="119999"/>
                </a:lnTo>
                <a:lnTo>
                  <a:pt x="41269" y="117119"/>
                </a:lnTo>
                <a:lnTo>
                  <a:pt x="37429" y="114239"/>
                </a:lnTo>
                <a:lnTo>
                  <a:pt x="34549" y="109438"/>
                </a:lnTo>
                <a:lnTo>
                  <a:pt x="36469" y="140162"/>
                </a:lnTo>
                <a:lnTo>
                  <a:pt x="39566" y="141236"/>
                </a:lnTo>
                <a:lnTo>
                  <a:pt x="51329" y="143952"/>
                </a:lnTo>
                <a:lnTo>
                  <a:pt x="65272" y="144962"/>
                </a:lnTo>
                <a:lnTo>
                  <a:pt x="69506" y="144857"/>
                </a:lnTo>
                <a:lnTo>
                  <a:pt x="82330" y="143106"/>
                </a:lnTo>
                <a:lnTo>
                  <a:pt x="94076" y="139202"/>
                </a:lnTo>
                <a:lnTo>
                  <a:pt x="105997" y="132396"/>
                </a:lnTo>
                <a:lnTo>
                  <a:pt x="115183" y="123840"/>
                </a:lnTo>
                <a:lnTo>
                  <a:pt x="123315" y="112485"/>
                </a:lnTo>
                <a:lnTo>
                  <a:pt x="128625" y="100797"/>
                </a:lnTo>
                <a:lnTo>
                  <a:pt x="129822" y="96697"/>
                </a:lnTo>
                <a:lnTo>
                  <a:pt x="131881" y="84305"/>
                </a:lnTo>
                <a:lnTo>
                  <a:pt x="132466" y="71048"/>
                </a:lnTo>
                <a:lnTo>
                  <a:pt x="132337" y="65866"/>
                </a:lnTo>
                <a:lnTo>
                  <a:pt x="130917" y="52839"/>
                </a:lnTo>
                <a:lnTo>
                  <a:pt x="128625" y="41285"/>
                </a:lnTo>
                <a:lnTo>
                  <a:pt x="125745" y="32644"/>
                </a:lnTo>
                <a:lnTo>
                  <a:pt x="121904" y="24963"/>
                </a:lnTo>
                <a:lnTo>
                  <a:pt x="116144" y="19202"/>
                </a:lnTo>
                <a:lnTo>
                  <a:pt x="110398" y="12481"/>
                </a:lnTo>
                <a:lnTo>
                  <a:pt x="103677" y="7680"/>
                </a:lnTo>
                <a:lnTo>
                  <a:pt x="95996" y="4800"/>
                </a:lnTo>
                <a:lnTo>
                  <a:pt x="81136" y="1010"/>
                </a:lnTo>
                <a:lnTo>
                  <a:pt x="67193" y="0"/>
                </a:lnTo>
                <a:lnTo>
                  <a:pt x="63075" y="95"/>
                </a:lnTo>
                <a:lnTo>
                  <a:pt x="49808" y="1666"/>
                </a:lnTo>
                <a:lnTo>
                  <a:pt x="38389" y="4800"/>
                </a:lnTo>
                <a:lnTo>
                  <a:pt x="26103" y="11979"/>
                </a:lnTo>
                <a:lnTo>
                  <a:pt x="17266" y="20162"/>
                </a:lnTo>
                <a:lnTo>
                  <a:pt x="8956" y="31998"/>
                </a:lnTo>
                <a:lnTo>
                  <a:pt x="3840" y="44165"/>
                </a:lnTo>
                <a:lnTo>
                  <a:pt x="886" y="60650"/>
                </a:lnTo>
                <a:lnTo>
                  <a:pt x="0" y="73913"/>
                </a:lnTo>
                <a:lnTo>
                  <a:pt x="129" y="78774"/>
                </a:lnTo>
                <a:lnTo>
                  <a:pt x="1548" y="91821"/>
                </a:lnTo>
                <a:lnTo>
                  <a:pt x="3840" y="103677"/>
                </a:lnTo>
                <a:lnTo>
                  <a:pt x="6705" y="112318"/>
                </a:lnTo>
                <a:lnTo>
                  <a:pt x="10546" y="119999"/>
                </a:lnTo>
                <a:lnTo>
                  <a:pt x="16322" y="125760"/>
                </a:lnTo>
                <a:lnTo>
                  <a:pt x="22082" y="132481"/>
                </a:lnTo>
                <a:lnTo>
                  <a:pt x="25923" y="86410"/>
                </a:lnTo>
                <a:lnTo>
                  <a:pt x="25923" y="64328"/>
                </a:lnTo>
                <a:lnTo>
                  <a:pt x="26883" y="57607"/>
                </a:lnTo>
                <a:lnTo>
                  <a:pt x="27828" y="50886"/>
                </a:lnTo>
                <a:lnTo>
                  <a:pt x="29763" y="45125"/>
                </a:lnTo>
                <a:lnTo>
                  <a:pt x="32628" y="39364"/>
                </a:lnTo>
                <a:lnTo>
                  <a:pt x="35509" y="34564"/>
                </a:lnTo>
                <a:lnTo>
                  <a:pt x="38389" y="29763"/>
                </a:lnTo>
                <a:lnTo>
                  <a:pt x="43190" y="25923"/>
                </a:lnTo>
                <a:lnTo>
                  <a:pt x="47990" y="24002"/>
                </a:lnTo>
                <a:lnTo>
                  <a:pt x="53751" y="21122"/>
                </a:lnTo>
                <a:lnTo>
                  <a:pt x="59512" y="20162"/>
                </a:lnTo>
                <a:lnTo>
                  <a:pt x="73913" y="20162"/>
                </a:lnTo>
                <a:lnTo>
                  <a:pt x="80634" y="21122"/>
                </a:lnTo>
                <a:lnTo>
                  <a:pt x="86395" y="24002"/>
                </a:lnTo>
                <a:lnTo>
                  <a:pt x="91196" y="26883"/>
                </a:lnTo>
                <a:lnTo>
                  <a:pt x="95036" y="30723"/>
                </a:lnTo>
                <a:lnTo>
                  <a:pt x="97916" y="35524"/>
                </a:lnTo>
                <a:lnTo>
                  <a:pt x="101757" y="40325"/>
                </a:lnTo>
                <a:lnTo>
                  <a:pt x="103677" y="46085"/>
                </a:lnTo>
                <a:lnTo>
                  <a:pt x="104622" y="52806"/>
                </a:lnTo>
                <a:lnTo>
                  <a:pt x="106558" y="58567"/>
                </a:lnTo>
                <a:lnTo>
                  <a:pt x="106558" y="80634"/>
                </a:lnTo>
                <a:lnTo>
                  <a:pt x="105597" y="87355"/>
                </a:lnTo>
                <a:lnTo>
                  <a:pt x="104622" y="93116"/>
                </a:lnTo>
                <a:lnTo>
                  <a:pt x="102717" y="99837"/>
                </a:lnTo>
                <a:lnTo>
                  <a:pt x="100797" y="105597"/>
                </a:lnTo>
                <a:lnTo>
                  <a:pt x="96956" y="110398"/>
                </a:lnTo>
                <a:lnTo>
                  <a:pt x="94076" y="115199"/>
                </a:lnTo>
                <a:lnTo>
                  <a:pt x="89275" y="118079"/>
                </a:lnTo>
                <a:lnTo>
                  <a:pt x="84475" y="120959"/>
                </a:lnTo>
                <a:lnTo>
                  <a:pt x="78714" y="123840"/>
                </a:lnTo>
                <a:lnTo>
                  <a:pt x="72953" y="124800"/>
                </a:lnTo>
                <a:lnTo>
                  <a:pt x="58552" y="124800"/>
                </a:lnTo>
                <a:lnTo>
                  <a:pt x="51831" y="12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2" name="object 512"/>
          <p:cNvSpPr/>
          <p:nvPr/>
        </p:nvSpPr>
        <p:spPr>
          <a:xfrm>
            <a:off x="5007452" y="5895243"/>
            <a:ext cx="14386" cy="53751"/>
          </a:xfrm>
          <a:custGeom>
            <a:avLst/>
            <a:gdLst/>
            <a:ahLst/>
            <a:cxnLst/>
            <a:rect l="l" t="t" r="r" b="b"/>
            <a:pathLst>
              <a:path w="14386" h="53751">
                <a:moveTo>
                  <a:pt x="12466" y="23027"/>
                </a:moveTo>
                <a:lnTo>
                  <a:pt x="8625" y="18227"/>
                </a:lnTo>
                <a:lnTo>
                  <a:pt x="6705" y="12466"/>
                </a:lnTo>
                <a:lnTo>
                  <a:pt x="5745" y="5745"/>
                </a:lnTo>
                <a:lnTo>
                  <a:pt x="3840" y="0"/>
                </a:lnTo>
                <a:lnTo>
                  <a:pt x="0" y="46070"/>
                </a:lnTo>
                <a:lnTo>
                  <a:pt x="6705" y="50871"/>
                </a:lnTo>
                <a:lnTo>
                  <a:pt x="14386" y="53751"/>
                </a:lnTo>
                <a:lnTo>
                  <a:pt x="12466" y="230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3" name="object 513"/>
          <p:cNvSpPr/>
          <p:nvPr/>
        </p:nvSpPr>
        <p:spPr>
          <a:xfrm>
            <a:off x="5153360" y="5746440"/>
            <a:ext cx="121919" cy="207355"/>
          </a:xfrm>
          <a:custGeom>
            <a:avLst/>
            <a:gdLst/>
            <a:ahLst/>
            <a:cxnLst/>
            <a:rect l="l" t="t" r="r" b="b"/>
            <a:pathLst>
              <a:path w="121919" h="207355">
                <a:moveTo>
                  <a:pt x="960" y="203514"/>
                </a:moveTo>
                <a:lnTo>
                  <a:pt x="960" y="204475"/>
                </a:lnTo>
                <a:lnTo>
                  <a:pt x="2880" y="204475"/>
                </a:lnTo>
                <a:lnTo>
                  <a:pt x="3840" y="205435"/>
                </a:lnTo>
                <a:lnTo>
                  <a:pt x="15361" y="205435"/>
                </a:lnTo>
                <a:lnTo>
                  <a:pt x="17282" y="204475"/>
                </a:lnTo>
                <a:lnTo>
                  <a:pt x="19202" y="204475"/>
                </a:lnTo>
                <a:lnTo>
                  <a:pt x="20162" y="203514"/>
                </a:lnTo>
                <a:lnTo>
                  <a:pt x="21122" y="202554"/>
                </a:lnTo>
                <a:lnTo>
                  <a:pt x="21122" y="184312"/>
                </a:lnTo>
                <a:lnTo>
                  <a:pt x="24963" y="189113"/>
                </a:lnTo>
                <a:lnTo>
                  <a:pt x="24002" y="161269"/>
                </a:lnTo>
                <a:lnTo>
                  <a:pt x="24002" y="108478"/>
                </a:lnTo>
                <a:lnTo>
                  <a:pt x="27843" y="103677"/>
                </a:lnTo>
                <a:lnTo>
                  <a:pt x="31683" y="99837"/>
                </a:lnTo>
                <a:lnTo>
                  <a:pt x="34549" y="96956"/>
                </a:lnTo>
                <a:lnTo>
                  <a:pt x="38389" y="93116"/>
                </a:lnTo>
                <a:lnTo>
                  <a:pt x="42230" y="91196"/>
                </a:lnTo>
                <a:lnTo>
                  <a:pt x="45110" y="88315"/>
                </a:lnTo>
                <a:lnTo>
                  <a:pt x="47990" y="86395"/>
                </a:lnTo>
                <a:lnTo>
                  <a:pt x="50886" y="85435"/>
                </a:lnTo>
                <a:lnTo>
                  <a:pt x="53766" y="84475"/>
                </a:lnTo>
                <a:lnTo>
                  <a:pt x="57607" y="83515"/>
                </a:lnTo>
                <a:lnTo>
                  <a:pt x="70073" y="83515"/>
                </a:lnTo>
                <a:lnTo>
                  <a:pt x="74874" y="84475"/>
                </a:lnTo>
                <a:lnTo>
                  <a:pt x="78714" y="87355"/>
                </a:lnTo>
                <a:lnTo>
                  <a:pt x="83515" y="90236"/>
                </a:lnTo>
                <a:lnTo>
                  <a:pt x="86395" y="94076"/>
                </a:lnTo>
                <a:lnTo>
                  <a:pt x="89275" y="98877"/>
                </a:lnTo>
                <a:lnTo>
                  <a:pt x="92156" y="104637"/>
                </a:lnTo>
                <a:lnTo>
                  <a:pt x="94076" y="110398"/>
                </a:lnTo>
                <a:lnTo>
                  <a:pt x="95036" y="116159"/>
                </a:lnTo>
                <a:lnTo>
                  <a:pt x="95996" y="122880"/>
                </a:lnTo>
                <a:lnTo>
                  <a:pt x="95996" y="142082"/>
                </a:lnTo>
                <a:lnTo>
                  <a:pt x="95036" y="147827"/>
                </a:lnTo>
                <a:lnTo>
                  <a:pt x="94076" y="154548"/>
                </a:lnTo>
                <a:lnTo>
                  <a:pt x="93116" y="160309"/>
                </a:lnTo>
                <a:lnTo>
                  <a:pt x="91196" y="166070"/>
                </a:lnTo>
                <a:lnTo>
                  <a:pt x="88315" y="170870"/>
                </a:lnTo>
                <a:lnTo>
                  <a:pt x="85435" y="175671"/>
                </a:lnTo>
                <a:lnTo>
                  <a:pt x="82555" y="179511"/>
                </a:lnTo>
                <a:lnTo>
                  <a:pt x="77754" y="182392"/>
                </a:lnTo>
                <a:lnTo>
                  <a:pt x="73913" y="185272"/>
                </a:lnTo>
                <a:lnTo>
                  <a:pt x="68153" y="186232"/>
                </a:lnTo>
                <a:lnTo>
                  <a:pt x="55671" y="186232"/>
                </a:lnTo>
                <a:lnTo>
                  <a:pt x="48950" y="184312"/>
                </a:lnTo>
                <a:lnTo>
                  <a:pt x="43205" y="180472"/>
                </a:lnTo>
                <a:lnTo>
                  <a:pt x="42075" y="179528"/>
                </a:lnTo>
                <a:lnTo>
                  <a:pt x="35524" y="197754"/>
                </a:lnTo>
                <a:lnTo>
                  <a:pt x="39364" y="200634"/>
                </a:lnTo>
                <a:lnTo>
                  <a:pt x="42230" y="201594"/>
                </a:lnTo>
                <a:lnTo>
                  <a:pt x="46070" y="203514"/>
                </a:lnTo>
                <a:lnTo>
                  <a:pt x="49926" y="205435"/>
                </a:lnTo>
                <a:lnTo>
                  <a:pt x="52791" y="206395"/>
                </a:lnTo>
                <a:lnTo>
                  <a:pt x="56631" y="207355"/>
                </a:lnTo>
                <a:lnTo>
                  <a:pt x="73913" y="207355"/>
                </a:lnTo>
                <a:lnTo>
                  <a:pt x="81594" y="205435"/>
                </a:lnTo>
                <a:lnTo>
                  <a:pt x="89275" y="202554"/>
                </a:lnTo>
                <a:lnTo>
                  <a:pt x="95996" y="198714"/>
                </a:lnTo>
                <a:lnTo>
                  <a:pt x="101757" y="193913"/>
                </a:lnTo>
                <a:lnTo>
                  <a:pt x="106558" y="187192"/>
                </a:lnTo>
                <a:lnTo>
                  <a:pt x="106799" y="186908"/>
                </a:lnTo>
                <a:lnTo>
                  <a:pt x="113474" y="176229"/>
                </a:lnTo>
                <a:lnTo>
                  <a:pt x="118079" y="164150"/>
                </a:lnTo>
                <a:lnTo>
                  <a:pt x="119448" y="158976"/>
                </a:lnTo>
                <a:lnTo>
                  <a:pt x="121368" y="146782"/>
                </a:lnTo>
                <a:lnTo>
                  <a:pt x="121919" y="133441"/>
                </a:lnTo>
                <a:lnTo>
                  <a:pt x="121895" y="130774"/>
                </a:lnTo>
                <a:lnTo>
                  <a:pt x="121060" y="117862"/>
                </a:lnTo>
                <a:lnTo>
                  <a:pt x="119039" y="105597"/>
                </a:lnTo>
                <a:lnTo>
                  <a:pt x="117119" y="96956"/>
                </a:lnTo>
                <a:lnTo>
                  <a:pt x="113278" y="89275"/>
                </a:lnTo>
                <a:lnTo>
                  <a:pt x="109438" y="83515"/>
                </a:lnTo>
                <a:lnTo>
                  <a:pt x="105597" y="76794"/>
                </a:lnTo>
                <a:lnTo>
                  <a:pt x="99837" y="71993"/>
                </a:lnTo>
                <a:lnTo>
                  <a:pt x="93116" y="68153"/>
                </a:lnTo>
                <a:lnTo>
                  <a:pt x="81607" y="63808"/>
                </a:lnTo>
                <a:lnTo>
                  <a:pt x="68153" y="62392"/>
                </a:lnTo>
                <a:lnTo>
                  <a:pt x="60472" y="62392"/>
                </a:lnTo>
                <a:lnTo>
                  <a:pt x="56631" y="63352"/>
                </a:lnTo>
                <a:lnTo>
                  <a:pt x="53766" y="64312"/>
                </a:lnTo>
                <a:lnTo>
                  <a:pt x="49926" y="65272"/>
                </a:lnTo>
                <a:lnTo>
                  <a:pt x="46070" y="67193"/>
                </a:lnTo>
                <a:lnTo>
                  <a:pt x="43205" y="69113"/>
                </a:lnTo>
                <a:lnTo>
                  <a:pt x="39364" y="71033"/>
                </a:lnTo>
                <a:lnTo>
                  <a:pt x="35524" y="73913"/>
                </a:lnTo>
                <a:lnTo>
                  <a:pt x="31683" y="76794"/>
                </a:lnTo>
                <a:lnTo>
                  <a:pt x="27843" y="79674"/>
                </a:lnTo>
                <a:lnTo>
                  <a:pt x="24002" y="83515"/>
                </a:lnTo>
                <a:lnTo>
                  <a:pt x="24002" y="2880"/>
                </a:lnTo>
                <a:lnTo>
                  <a:pt x="23042" y="1920"/>
                </a:lnTo>
                <a:lnTo>
                  <a:pt x="22082" y="960"/>
                </a:lnTo>
                <a:lnTo>
                  <a:pt x="19202" y="960"/>
                </a:lnTo>
                <a:lnTo>
                  <a:pt x="18242" y="0"/>
                </a:lnTo>
                <a:lnTo>
                  <a:pt x="5760" y="0"/>
                </a:lnTo>
                <a:lnTo>
                  <a:pt x="4800" y="960"/>
                </a:lnTo>
                <a:lnTo>
                  <a:pt x="192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202554"/>
                </a:lnTo>
                <a:lnTo>
                  <a:pt x="960" y="2035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4" name="object 514"/>
          <p:cNvSpPr/>
          <p:nvPr/>
        </p:nvSpPr>
        <p:spPr>
          <a:xfrm>
            <a:off x="5177363" y="5907709"/>
            <a:ext cx="18072" cy="36484"/>
          </a:xfrm>
          <a:custGeom>
            <a:avLst/>
            <a:gdLst/>
            <a:ahLst/>
            <a:cxnLst/>
            <a:rect l="l" t="t" r="r" b="b"/>
            <a:pathLst>
              <a:path w="18072" h="36484">
                <a:moveTo>
                  <a:pt x="9331" y="10429"/>
                </a:moveTo>
                <a:lnTo>
                  <a:pt x="0" y="0"/>
                </a:lnTo>
                <a:lnTo>
                  <a:pt x="960" y="27843"/>
                </a:lnTo>
                <a:lnTo>
                  <a:pt x="4800" y="30723"/>
                </a:lnTo>
                <a:lnTo>
                  <a:pt x="8641" y="33604"/>
                </a:lnTo>
                <a:lnTo>
                  <a:pt x="11521" y="36484"/>
                </a:lnTo>
                <a:lnTo>
                  <a:pt x="18072" y="18258"/>
                </a:lnTo>
                <a:lnTo>
                  <a:pt x="9331" y="104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5" name="object 515"/>
          <p:cNvSpPr/>
          <p:nvPr/>
        </p:nvSpPr>
        <p:spPr>
          <a:xfrm>
            <a:off x="5302163" y="5808832"/>
            <a:ext cx="108478" cy="144962"/>
          </a:xfrm>
          <a:custGeom>
            <a:avLst/>
            <a:gdLst/>
            <a:ahLst/>
            <a:cxnLst/>
            <a:rect l="l" t="t" r="r" b="b"/>
            <a:pathLst>
              <a:path w="108478" h="144962">
                <a:moveTo>
                  <a:pt x="104637" y="22082"/>
                </a:moveTo>
                <a:lnTo>
                  <a:pt x="101757" y="16322"/>
                </a:lnTo>
                <a:lnTo>
                  <a:pt x="96956" y="12481"/>
                </a:lnTo>
                <a:lnTo>
                  <a:pt x="93101" y="8641"/>
                </a:lnTo>
                <a:lnTo>
                  <a:pt x="87355" y="4800"/>
                </a:lnTo>
                <a:lnTo>
                  <a:pt x="80634" y="2880"/>
                </a:lnTo>
                <a:lnTo>
                  <a:pt x="73913" y="960"/>
                </a:lnTo>
                <a:lnTo>
                  <a:pt x="66233" y="0"/>
                </a:lnTo>
                <a:lnTo>
                  <a:pt x="47030" y="0"/>
                </a:lnTo>
                <a:lnTo>
                  <a:pt x="41269" y="960"/>
                </a:lnTo>
                <a:lnTo>
                  <a:pt x="36469" y="1920"/>
                </a:lnTo>
                <a:lnTo>
                  <a:pt x="31668" y="2880"/>
                </a:lnTo>
                <a:lnTo>
                  <a:pt x="27828" y="4800"/>
                </a:lnTo>
                <a:lnTo>
                  <a:pt x="23027" y="6720"/>
                </a:lnTo>
                <a:lnTo>
                  <a:pt x="20147" y="7680"/>
                </a:lnTo>
                <a:lnTo>
                  <a:pt x="16306" y="9601"/>
                </a:lnTo>
                <a:lnTo>
                  <a:pt x="13426" y="11521"/>
                </a:lnTo>
                <a:lnTo>
                  <a:pt x="10561" y="12481"/>
                </a:lnTo>
                <a:lnTo>
                  <a:pt x="9585" y="13441"/>
                </a:lnTo>
                <a:lnTo>
                  <a:pt x="8625" y="15361"/>
                </a:lnTo>
                <a:lnTo>
                  <a:pt x="7665" y="16322"/>
                </a:lnTo>
                <a:lnTo>
                  <a:pt x="6720" y="18242"/>
                </a:lnTo>
                <a:lnTo>
                  <a:pt x="6720" y="27843"/>
                </a:lnTo>
                <a:lnTo>
                  <a:pt x="7665" y="28803"/>
                </a:lnTo>
                <a:lnTo>
                  <a:pt x="7665" y="30723"/>
                </a:lnTo>
                <a:lnTo>
                  <a:pt x="8625" y="31683"/>
                </a:lnTo>
                <a:lnTo>
                  <a:pt x="8625" y="32644"/>
                </a:lnTo>
                <a:lnTo>
                  <a:pt x="10561" y="32644"/>
                </a:lnTo>
                <a:lnTo>
                  <a:pt x="10561" y="33604"/>
                </a:lnTo>
                <a:lnTo>
                  <a:pt x="12466" y="33604"/>
                </a:lnTo>
                <a:lnTo>
                  <a:pt x="14386" y="32644"/>
                </a:lnTo>
                <a:lnTo>
                  <a:pt x="17266" y="30723"/>
                </a:lnTo>
                <a:lnTo>
                  <a:pt x="19187" y="29763"/>
                </a:lnTo>
                <a:lnTo>
                  <a:pt x="22067" y="27843"/>
                </a:lnTo>
                <a:lnTo>
                  <a:pt x="25908" y="25923"/>
                </a:lnTo>
                <a:lnTo>
                  <a:pt x="29748" y="24963"/>
                </a:lnTo>
                <a:lnTo>
                  <a:pt x="33588" y="23042"/>
                </a:lnTo>
                <a:lnTo>
                  <a:pt x="38389" y="22082"/>
                </a:lnTo>
                <a:lnTo>
                  <a:pt x="43190" y="20162"/>
                </a:lnTo>
                <a:lnTo>
                  <a:pt x="48950" y="19202"/>
                </a:lnTo>
                <a:lnTo>
                  <a:pt x="60472" y="19202"/>
                </a:lnTo>
                <a:lnTo>
                  <a:pt x="65272" y="20162"/>
                </a:lnTo>
                <a:lnTo>
                  <a:pt x="68153" y="21122"/>
                </a:lnTo>
                <a:lnTo>
                  <a:pt x="71993" y="23042"/>
                </a:lnTo>
                <a:lnTo>
                  <a:pt x="75834" y="24963"/>
                </a:lnTo>
                <a:lnTo>
                  <a:pt x="77754" y="27843"/>
                </a:lnTo>
                <a:lnTo>
                  <a:pt x="80634" y="29763"/>
                </a:lnTo>
                <a:lnTo>
                  <a:pt x="82555" y="33604"/>
                </a:lnTo>
                <a:lnTo>
                  <a:pt x="83515" y="37444"/>
                </a:lnTo>
                <a:lnTo>
                  <a:pt x="84475" y="41285"/>
                </a:lnTo>
                <a:lnTo>
                  <a:pt x="84475" y="60487"/>
                </a:lnTo>
                <a:lnTo>
                  <a:pt x="66233" y="60487"/>
                </a:lnTo>
                <a:lnTo>
                  <a:pt x="63568" y="60512"/>
                </a:lnTo>
                <a:lnTo>
                  <a:pt x="50654" y="61344"/>
                </a:lnTo>
                <a:lnTo>
                  <a:pt x="38389" y="63352"/>
                </a:lnTo>
                <a:lnTo>
                  <a:pt x="30708" y="65288"/>
                </a:lnTo>
                <a:lnTo>
                  <a:pt x="23027" y="68168"/>
                </a:lnTo>
                <a:lnTo>
                  <a:pt x="18227" y="72008"/>
                </a:lnTo>
                <a:lnTo>
                  <a:pt x="12466" y="75849"/>
                </a:lnTo>
                <a:lnTo>
                  <a:pt x="7665" y="79689"/>
                </a:lnTo>
                <a:lnTo>
                  <a:pt x="4785" y="85435"/>
                </a:lnTo>
                <a:lnTo>
                  <a:pt x="1904" y="91196"/>
                </a:lnTo>
                <a:lnTo>
                  <a:pt x="0" y="96956"/>
                </a:lnTo>
                <a:lnTo>
                  <a:pt x="0" y="111358"/>
                </a:lnTo>
                <a:lnTo>
                  <a:pt x="944" y="117119"/>
                </a:lnTo>
                <a:lnTo>
                  <a:pt x="3840" y="121919"/>
                </a:lnTo>
                <a:lnTo>
                  <a:pt x="5745" y="126720"/>
                </a:lnTo>
                <a:lnTo>
                  <a:pt x="8625" y="130561"/>
                </a:lnTo>
                <a:lnTo>
                  <a:pt x="12466" y="134401"/>
                </a:lnTo>
                <a:lnTo>
                  <a:pt x="17266" y="138242"/>
                </a:lnTo>
                <a:lnTo>
                  <a:pt x="21107" y="140162"/>
                </a:lnTo>
                <a:lnTo>
                  <a:pt x="24947" y="110398"/>
                </a:lnTo>
                <a:lnTo>
                  <a:pt x="24947" y="99837"/>
                </a:lnTo>
                <a:lnTo>
                  <a:pt x="25908" y="95996"/>
                </a:lnTo>
                <a:lnTo>
                  <a:pt x="26868" y="93116"/>
                </a:lnTo>
                <a:lnTo>
                  <a:pt x="28788" y="90251"/>
                </a:lnTo>
                <a:lnTo>
                  <a:pt x="31668" y="87355"/>
                </a:lnTo>
                <a:lnTo>
                  <a:pt x="34549" y="85435"/>
                </a:lnTo>
                <a:lnTo>
                  <a:pt x="37429" y="82570"/>
                </a:lnTo>
                <a:lnTo>
                  <a:pt x="42230" y="81594"/>
                </a:lnTo>
                <a:lnTo>
                  <a:pt x="47030" y="79689"/>
                </a:lnTo>
                <a:lnTo>
                  <a:pt x="51831" y="78729"/>
                </a:lnTo>
                <a:lnTo>
                  <a:pt x="84475" y="78729"/>
                </a:lnTo>
                <a:lnTo>
                  <a:pt x="84475" y="106558"/>
                </a:lnTo>
                <a:lnTo>
                  <a:pt x="78714" y="113278"/>
                </a:lnTo>
                <a:lnTo>
                  <a:pt x="72953" y="118079"/>
                </a:lnTo>
                <a:lnTo>
                  <a:pt x="67193" y="120959"/>
                </a:lnTo>
                <a:lnTo>
                  <a:pt x="62392" y="124800"/>
                </a:lnTo>
                <a:lnTo>
                  <a:pt x="56631" y="125760"/>
                </a:lnTo>
                <a:lnTo>
                  <a:pt x="42230" y="125760"/>
                </a:lnTo>
                <a:lnTo>
                  <a:pt x="35509" y="123840"/>
                </a:lnTo>
                <a:lnTo>
                  <a:pt x="31668" y="119999"/>
                </a:lnTo>
                <a:lnTo>
                  <a:pt x="32628" y="144002"/>
                </a:lnTo>
                <a:lnTo>
                  <a:pt x="39349" y="144962"/>
                </a:lnTo>
                <a:lnTo>
                  <a:pt x="53751" y="144962"/>
                </a:lnTo>
                <a:lnTo>
                  <a:pt x="61432" y="143042"/>
                </a:lnTo>
                <a:lnTo>
                  <a:pt x="68153" y="140162"/>
                </a:lnTo>
                <a:lnTo>
                  <a:pt x="75834" y="136321"/>
                </a:lnTo>
                <a:lnTo>
                  <a:pt x="82555" y="131521"/>
                </a:lnTo>
                <a:lnTo>
                  <a:pt x="88300" y="125760"/>
                </a:lnTo>
                <a:lnTo>
                  <a:pt x="88300" y="141122"/>
                </a:lnTo>
                <a:lnTo>
                  <a:pt x="89260" y="141122"/>
                </a:lnTo>
                <a:lnTo>
                  <a:pt x="90236" y="142082"/>
                </a:lnTo>
                <a:lnTo>
                  <a:pt x="91196" y="142082"/>
                </a:lnTo>
                <a:lnTo>
                  <a:pt x="92141" y="143042"/>
                </a:lnTo>
                <a:lnTo>
                  <a:pt x="104637" y="143042"/>
                </a:lnTo>
                <a:lnTo>
                  <a:pt x="105582" y="142082"/>
                </a:lnTo>
                <a:lnTo>
                  <a:pt x="106542" y="142082"/>
                </a:lnTo>
                <a:lnTo>
                  <a:pt x="107502" y="141122"/>
                </a:lnTo>
                <a:lnTo>
                  <a:pt x="108478" y="141122"/>
                </a:lnTo>
                <a:lnTo>
                  <a:pt x="108478" y="41285"/>
                </a:lnTo>
                <a:lnTo>
                  <a:pt x="107502" y="34564"/>
                </a:lnTo>
                <a:lnTo>
                  <a:pt x="106542" y="27843"/>
                </a:lnTo>
                <a:lnTo>
                  <a:pt x="104637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6" name="object 516"/>
          <p:cNvSpPr/>
          <p:nvPr/>
        </p:nvSpPr>
        <p:spPr>
          <a:xfrm>
            <a:off x="5323271" y="5919231"/>
            <a:ext cx="11521" cy="33604"/>
          </a:xfrm>
          <a:custGeom>
            <a:avLst/>
            <a:gdLst/>
            <a:ahLst/>
            <a:cxnLst/>
            <a:rect l="l" t="t" r="r" b="b"/>
            <a:pathLst>
              <a:path w="11521" h="33604">
                <a:moveTo>
                  <a:pt x="5760" y="5760"/>
                </a:moveTo>
                <a:lnTo>
                  <a:pt x="3840" y="0"/>
                </a:lnTo>
                <a:lnTo>
                  <a:pt x="0" y="29763"/>
                </a:lnTo>
                <a:lnTo>
                  <a:pt x="5760" y="31683"/>
                </a:lnTo>
                <a:lnTo>
                  <a:pt x="11521" y="33604"/>
                </a:lnTo>
                <a:lnTo>
                  <a:pt x="10561" y="9601"/>
                </a:lnTo>
                <a:lnTo>
                  <a:pt x="576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7" name="object 517"/>
          <p:cNvSpPr/>
          <p:nvPr/>
        </p:nvSpPr>
        <p:spPr>
          <a:xfrm>
            <a:off x="5455752" y="5746440"/>
            <a:ext cx="24002" cy="205435"/>
          </a:xfrm>
          <a:custGeom>
            <a:avLst/>
            <a:gdLst/>
            <a:ahLst/>
            <a:cxnLst/>
            <a:rect l="l" t="t" r="r" b="b"/>
            <a:pathLst>
              <a:path w="24002" h="205435">
                <a:moveTo>
                  <a:pt x="0" y="2880"/>
                </a:moveTo>
                <a:lnTo>
                  <a:pt x="0" y="202554"/>
                </a:lnTo>
                <a:lnTo>
                  <a:pt x="960" y="203514"/>
                </a:lnTo>
                <a:lnTo>
                  <a:pt x="1920" y="204475"/>
                </a:lnTo>
                <a:lnTo>
                  <a:pt x="2880" y="204475"/>
                </a:lnTo>
                <a:lnTo>
                  <a:pt x="4800" y="205435"/>
                </a:lnTo>
                <a:lnTo>
                  <a:pt x="18242" y="205435"/>
                </a:lnTo>
                <a:lnTo>
                  <a:pt x="19202" y="204475"/>
                </a:lnTo>
                <a:lnTo>
                  <a:pt x="21122" y="204475"/>
                </a:lnTo>
                <a:lnTo>
                  <a:pt x="22082" y="203514"/>
                </a:lnTo>
                <a:lnTo>
                  <a:pt x="23042" y="203514"/>
                </a:lnTo>
                <a:lnTo>
                  <a:pt x="23042" y="202554"/>
                </a:lnTo>
                <a:lnTo>
                  <a:pt x="24002" y="202554"/>
                </a:lnTo>
                <a:lnTo>
                  <a:pt x="24002" y="3840"/>
                </a:lnTo>
                <a:lnTo>
                  <a:pt x="23042" y="2880"/>
                </a:lnTo>
                <a:lnTo>
                  <a:pt x="23042" y="1920"/>
                </a:lnTo>
                <a:lnTo>
                  <a:pt x="22082" y="1920"/>
                </a:lnTo>
                <a:lnTo>
                  <a:pt x="21122" y="960"/>
                </a:lnTo>
                <a:lnTo>
                  <a:pt x="19202" y="960"/>
                </a:lnTo>
                <a:lnTo>
                  <a:pt x="18242" y="0"/>
                </a:lnTo>
                <a:lnTo>
                  <a:pt x="5760" y="0"/>
                </a:lnTo>
                <a:lnTo>
                  <a:pt x="480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8" name="object 518"/>
          <p:cNvSpPr/>
          <p:nvPr/>
        </p:nvSpPr>
        <p:spPr>
          <a:xfrm>
            <a:off x="5521025" y="5756041"/>
            <a:ext cx="30723" cy="29763"/>
          </a:xfrm>
          <a:custGeom>
            <a:avLst/>
            <a:gdLst/>
            <a:ahLst/>
            <a:cxnLst/>
            <a:rect l="l" t="t" r="r" b="b"/>
            <a:pathLst>
              <a:path w="30723" h="29763">
                <a:moveTo>
                  <a:pt x="0" y="15361"/>
                </a:moveTo>
                <a:lnTo>
                  <a:pt x="0" y="20162"/>
                </a:lnTo>
                <a:lnTo>
                  <a:pt x="1920" y="24002"/>
                </a:lnTo>
                <a:lnTo>
                  <a:pt x="3840" y="25923"/>
                </a:lnTo>
                <a:lnTo>
                  <a:pt x="5760" y="28788"/>
                </a:lnTo>
                <a:lnTo>
                  <a:pt x="9601" y="29763"/>
                </a:lnTo>
                <a:lnTo>
                  <a:pt x="21122" y="29763"/>
                </a:lnTo>
                <a:lnTo>
                  <a:pt x="24963" y="27843"/>
                </a:lnTo>
                <a:lnTo>
                  <a:pt x="26883" y="25923"/>
                </a:lnTo>
                <a:lnTo>
                  <a:pt x="29763" y="24002"/>
                </a:lnTo>
                <a:lnTo>
                  <a:pt x="30723" y="20162"/>
                </a:lnTo>
                <a:lnTo>
                  <a:pt x="30723" y="8641"/>
                </a:lnTo>
                <a:lnTo>
                  <a:pt x="28803" y="4800"/>
                </a:lnTo>
                <a:lnTo>
                  <a:pt x="26883" y="2880"/>
                </a:lnTo>
                <a:lnTo>
                  <a:pt x="24963" y="960"/>
                </a:lnTo>
                <a:lnTo>
                  <a:pt x="21122" y="0"/>
                </a:lnTo>
                <a:lnTo>
                  <a:pt x="9601" y="0"/>
                </a:lnTo>
                <a:lnTo>
                  <a:pt x="5760" y="960"/>
                </a:lnTo>
                <a:lnTo>
                  <a:pt x="3840" y="2880"/>
                </a:lnTo>
                <a:lnTo>
                  <a:pt x="1920" y="5760"/>
                </a:lnTo>
                <a:lnTo>
                  <a:pt x="0" y="9601"/>
                </a:lnTo>
                <a:lnTo>
                  <a:pt x="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9" name="object 519"/>
          <p:cNvSpPr/>
          <p:nvPr/>
        </p:nvSpPr>
        <p:spPr>
          <a:xfrm>
            <a:off x="5524865" y="5810752"/>
            <a:ext cx="24003" cy="141122"/>
          </a:xfrm>
          <a:custGeom>
            <a:avLst/>
            <a:gdLst/>
            <a:ahLst/>
            <a:cxnLst/>
            <a:rect l="l" t="t" r="r" b="b"/>
            <a:pathLst>
              <a:path w="24003" h="141122">
                <a:moveTo>
                  <a:pt x="960" y="139202"/>
                </a:moveTo>
                <a:lnTo>
                  <a:pt x="1920" y="140162"/>
                </a:lnTo>
                <a:lnTo>
                  <a:pt x="2880" y="140162"/>
                </a:lnTo>
                <a:lnTo>
                  <a:pt x="3840" y="141122"/>
                </a:lnTo>
                <a:lnTo>
                  <a:pt x="17282" y="141122"/>
                </a:lnTo>
                <a:lnTo>
                  <a:pt x="19202" y="140162"/>
                </a:lnTo>
                <a:lnTo>
                  <a:pt x="21122" y="140162"/>
                </a:lnTo>
                <a:lnTo>
                  <a:pt x="22082" y="139202"/>
                </a:lnTo>
                <a:lnTo>
                  <a:pt x="23042" y="139202"/>
                </a:lnTo>
                <a:lnTo>
                  <a:pt x="23042" y="138242"/>
                </a:lnTo>
                <a:lnTo>
                  <a:pt x="24003" y="138242"/>
                </a:lnTo>
                <a:lnTo>
                  <a:pt x="24003" y="3840"/>
                </a:lnTo>
                <a:lnTo>
                  <a:pt x="23042" y="2880"/>
                </a:lnTo>
                <a:lnTo>
                  <a:pt x="23042" y="1920"/>
                </a:lnTo>
                <a:lnTo>
                  <a:pt x="22082" y="960"/>
                </a:lnTo>
                <a:lnTo>
                  <a:pt x="20162" y="960"/>
                </a:lnTo>
                <a:lnTo>
                  <a:pt x="19202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39202"/>
                </a:lnTo>
                <a:lnTo>
                  <a:pt x="960" y="13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0" name="object 520"/>
          <p:cNvSpPr/>
          <p:nvPr/>
        </p:nvSpPr>
        <p:spPr>
          <a:xfrm>
            <a:off x="5582472" y="5808832"/>
            <a:ext cx="94076" cy="144962"/>
          </a:xfrm>
          <a:custGeom>
            <a:avLst/>
            <a:gdLst/>
            <a:ahLst/>
            <a:cxnLst/>
            <a:rect l="l" t="t" r="r" b="b"/>
            <a:pathLst>
              <a:path w="94076" h="144962">
                <a:moveTo>
                  <a:pt x="87355" y="16322"/>
                </a:moveTo>
                <a:lnTo>
                  <a:pt x="86395" y="15361"/>
                </a:lnTo>
                <a:lnTo>
                  <a:pt x="86395" y="11521"/>
                </a:lnTo>
                <a:lnTo>
                  <a:pt x="85435" y="10561"/>
                </a:lnTo>
                <a:lnTo>
                  <a:pt x="85435" y="9601"/>
                </a:lnTo>
                <a:lnTo>
                  <a:pt x="84475" y="9601"/>
                </a:lnTo>
                <a:lnTo>
                  <a:pt x="83515" y="8641"/>
                </a:lnTo>
                <a:lnTo>
                  <a:pt x="82555" y="7680"/>
                </a:lnTo>
                <a:lnTo>
                  <a:pt x="80634" y="6720"/>
                </a:lnTo>
                <a:lnTo>
                  <a:pt x="78714" y="5760"/>
                </a:lnTo>
                <a:lnTo>
                  <a:pt x="76794" y="4800"/>
                </a:lnTo>
                <a:lnTo>
                  <a:pt x="74874" y="3840"/>
                </a:lnTo>
                <a:lnTo>
                  <a:pt x="71993" y="2880"/>
                </a:lnTo>
                <a:lnTo>
                  <a:pt x="69113" y="1920"/>
                </a:lnTo>
                <a:lnTo>
                  <a:pt x="66233" y="960"/>
                </a:lnTo>
                <a:lnTo>
                  <a:pt x="62392" y="960"/>
                </a:lnTo>
                <a:lnTo>
                  <a:pt x="58552" y="0"/>
                </a:lnTo>
                <a:lnTo>
                  <a:pt x="43190" y="0"/>
                </a:lnTo>
                <a:lnTo>
                  <a:pt x="36469" y="960"/>
                </a:lnTo>
                <a:lnTo>
                  <a:pt x="30708" y="2880"/>
                </a:lnTo>
                <a:lnTo>
                  <a:pt x="24947" y="4800"/>
                </a:lnTo>
                <a:lnTo>
                  <a:pt x="19187" y="8641"/>
                </a:lnTo>
                <a:lnTo>
                  <a:pt x="15346" y="11521"/>
                </a:lnTo>
                <a:lnTo>
                  <a:pt x="11506" y="15361"/>
                </a:lnTo>
                <a:lnTo>
                  <a:pt x="8625" y="19202"/>
                </a:lnTo>
                <a:lnTo>
                  <a:pt x="6720" y="24002"/>
                </a:lnTo>
                <a:lnTo>
                  <a:pt x="4785" y="28803"/>
                </a:lnTo>
                <a:lnTo>
                  <a:pt x="3825" y="33604"/>
                </a:lnTo>
                <a:lnTo>
                  <a:pt x="3825" y="45125"/>
                </a:lnTo>
                <a:lnTo>
                  <a:pt x="4785" y="49926"/>
                </a:lnTo>
                <a:lnTo>
                  <a:pt x="6720" y="53766"/>
                </a:lnTo>
                <a:lnTo>
                  <a:pt x="8625" y="58567"/>
                </a:lnTo>
                <a:lnTo>
                  <a:pt x="10546" y="62407"/>
                </a:lnTo>
                <a:lnTo>
                  <a:pt x="13441" y="65288"/>
                </a:lnTo>
                <a:lnTo>
                  <a:pt x="17282" y="68168"/>
                </a:lnTo>
                <a:lnTo>
                  <a:pt x="21107" y="71048"/>
                </a:lnTo>
                <a:lnTo>
                  <a:pt x="24947" y="72969"/>
                </a:lnTo>
                <a:lnTo>
                  <a:pt x="28788" y="74889"/>
                </a:lnTo>
                <a:lnTo>
                  <a:pt x="32628" y="76794"/>
                </a:lnTo>
                <a:lnTo>
                  <a:pt x="36469" y="78729"/>
                </a:lnTo>
                <a:lnTo>
                  <a:pt x="41269" y="79689"/>
                </a:lnTo>
                <a:lnTo>
                  <a:pt x="45110" y="81594"/>
                </a:lnTo>
                <a:lnTo>
                  <a:pt x="48950" y="83515"/>
                </a:lnTo>
                <a:lnTo>
                  <a:pt x="52791" y="84475"/>
                </a:lnTo>
                <a:lnTo>
                  <a:pt x="56631" y="86410"/>
                </a:lnTo>
                <a:lnTo>
                  <a:pt x="59512" y="88315"/>
                </a:lnTo>
                <a:lnTo>
                  <a:pt x="62392" y="90251"/>
                </a:lnTo>
                <a:lnTo>
                  <a:pt x="65272" y="92156"/>
                </a:lnTo>
                <a:lnTo>
                  <a:pt x="67193" y="95036"/>
                </a:lnTo>
                <a:lnTo>
                  <a:pt x="69113" y="97916"/>
                </a:lnTo>
                <a:lnTo>
                  <a:pt x="70073" y="100797"/>
                </a:lnTo>
                <a:lnTo>
                  <a:pt x="70073" y="108478"/>
                </a:lnTo>
                <a:lnTo>
                  <a:pt x="69113" y="111358"/>
                </a:lnTo>
                <a:lnTo>
                  <a:pt x="68153" y="114239"/>
                </a:lnTo>
                <a:lnTo>
                  <a:pt x="66233" y="116159"/>
                </a:lnTo>
                <a:lnTo>
                  <a:pt x="64312" y="119039"/>
                </a:lnTo>
                <a:lnTo>
                  <a:pt x="62392" y="119999"/>
                </a:lnTo>
                <a:lnTo>
                  <a:pt x="59512" y="121919"/>
                </a:lnTo>
                <a:lnTo>
                  <a:pt x="56631" y="123840"/>
                </a:lnTo>
                <a:lnTo>
                  <a:pt x="53751" y="123840"/>
                </a:lnTo>
                <a:lnTo>
                  <a:pt x="49911" y="124800"/>
                </a:lnTo>
                <a:lnTo>
                  <a:pt x="46070" y="125760"/>
                </a:lnTo>
                <a:lnTo>
                  <a:pt x="36469" y="125760"/>
                </a:lnTo>
                <a:lnTo>
                  <a:pt x="31668" y="124800"/>
                </a:lnTo>
                <a:lnTo>
                  <a:pt x="27828" y="123840"/>
                </a:lnTo>
                <a:lnTo>
                  <a:pt x="24002" y="121919"/>
                </a:lnTo>
                <a:lnTo>
                  <a:pt x="20162" y="120959"/>
                </a:lnTo>
                <a:lnTo>
                  <a:pt x="17282" y="119039"/>
                </a:lnTo>
                <a:lnTo>
                  <a:pt x="13441" y="118079"/>
                </a:lnTo>
                <a:lnTo>
                  <a:pt x="11506" y="116159"/>
                </a:lnTo>
                <a:lnTo>
                  <a:pt x="8625" y="115199"/>
                </a:lnTo>
                <a:lnTo>
                  <a:pt x="6720" y="113278"/>
                </a:lnTo>
                <a:lnTo>
                  <a:pt x="2880" y="113278"/>
                </a:lnTo>
                <a:lnTo>
                  <a:pt x="1920" y="114239"/>
                </a:lnTo>
                <a:lnTo>
                  <a:pt x="944" y="115199"/>
                </a:lnTo>
                <a:lnTo>
                  <a:pt x="944" y="118079"/>
                </a:lnTo>
                <a:lnTo>
                  <a:pt x="0" y="119999"/>
                </a:lnTo>
                <a:lnTo>
                  <a:pt x="0" y="125760"/>
                </a:lnTo>
                <a:lnTo>
                  <a:pt x="944" y="128640"/>
                </a:lnTo>
                <a:lnTo>
                  <a:pt x="944" y="130561"/>
                </a:lnTo>
                <a:lnTo>
                  <a:pt x="1920" y="131521"/>
                </a:lnTo>
                <a:lnTo>
                  <a:pt x="1920" y="133441"/>
                </a:lnTo>
                <a:lnTo>
                  <a:pt x="2880" y="134401"/>
                </a:lnTo>
                <a:lnTo>
                  <a:pt x="4785" y="135361"/>
                </a:lnTo>
                <a:lnTo>
                  <a:pt x="5760" y="136321"/>
                </a:lnTo>
                <a:lnTo>
                  <a:pt x="8625" y="137281"/>
                </a:lnTo>
                <a:lnTo>
                  <a:pt x="10546" y="139202"/>
                </a:lnTo>
                <a:lnTo>
                  <a:pt x="13441" y="140162"/>
                </a:lnTo>
                <a:lnTo>
                  <a:pt x="17282" y="141122"/>
                </a:lnTo>
                <a:lnTo>
                  <a:pt x="20162" y="142082"/>
                </a:lnTo>
                <a:lnTo>
                  <a:pt x="24002" y="143042"/>
                </a:lnTo>
                <a:lnTo>
                  <a:pt x="28788" y="144002"/>
                </a:lnTo>
                <a:lnTo>
                  <a:pt x="32628" y="144962"/>
                </a:lnTo>
                <a:lnTo>
                  <a:pt x="49911" y="144962"/>
                </a:lnTo>
                <a:lnTo>
                  <a:pt x="56631" y="144002"/>
                </a:lnTo>
                <a:lnTo>
                  <a:pt x="63352" y="142082"/>
                </a:lnTo>
                <a:lnTo>
                  <a:pt x="69113" y="140162"/>
                </a:lnTo>
                <a:lnTo>
                  <a:pt x="74874" y="137281"/>
                </a:lnTo>
                <a:lnTo>
                  <a:pt x="79674" y="134401"/>
                </a:lnTo>
                <a:lnTo>
                  <a:pt x="84475" y="130561"/>
                </a:lnTo>
                <a:lnTo>
                  <a:pt x="87355" y="125760"/>
                </a:lnTo>
                <a:lnTo>
                  <a:pt x="90236" y="120959"/>
                </a:lnTo>
                <a:lnTo>
                  <a:pt x="93116" y="115199"/>
                </a:lnTo>
                <a:lnTo>
                  <a:pt x="94076" y="109438"/>
                </a:lnTo>
                <a:lnTo>
                  <a:pt x="94076" y="96956"/>
                </a:lnTo>
                <a:lnTo>
                  <a:pt x="93116" y="92156"/>
                </a:lnTo>
                <a:lnTo>
                  <a:pt x="91196" y="88315"/>
                </a:lnTo>
                <a:lnTo>
                  <a:pt x="89275" y="83515"/>
                </a:lnTo>
                <a:lnTo>
                  <a:pt x="86395" y="80634"/>
                </a:lnTo>
                <a:lnTo>
                  <a:pt x="83515" y="77754"/>
                </a:lnTo>
                <a:lnTo>
                  <a:pt x="80634" y="73913"/>
                </a:lnTo>
                <a:lnTo>
                  <a:pt x="76794" y="72008"/>
                </a:lnTo>
                <a:lnTo>
                  <a:pt x="72953" y="70073"/>
                </a:lnTo>
                <a:lnTo>
                  <a:pt x="68153" y="68168"/>
                </a:lnTo>
                <a:lnTo>
                  <a:pt x="64312" y="66248"/>
                </a:lnTo>
                <a:lnTo>
                  <a:pt x="60472" y="64328"/>
                </a:lnTo>
                <a:lnTo>
                  <a:pt x="55671" y="62407"/>
                </a:lnTo>
                <a:lnTo>
                  <a:pt x="51831" y="60487"/>
                </a:lnTo>
                <a:lnTo>
                  <a:pt x="47990" y="59512"/>
                </a:lnTo>
                <a:lnTo>
                  <a:pt x="44150" y="57607"/>
                </a:lnTo>
                <a:lnTo>
                  <a:pt x="40309" y="55686"/>
                </a:lnTo>
                <a:lnTo>
                  <a:pt x="37429" y="53766"/>
                </a:lnTo>
                <a:lnTo>
                  <a:pt x="33588" y="51846"/>
                </a:lnTo>
                <a:lnTo>
                  <a:pt x="31668" y="49926"/>
                </a:lnTo>
                <a:lnTo>
                  <a:pt x="29748" y="47045"/>
                </a:lnTo>
                <a:lnTo>
                  <a:pt x="27828" y="45125"/>
                </a:lnTo>
                <a:lnTo>
                  <a:pt x="26868" y="41285"/>
                </a:lnTo>
                <a:lnTo>
                  <a:pt x="26868" y="32644"/>
                </a:lnTo>
                <a:lnTo>
                  <a:pt x="27828" y="29763"/>
                </a:lnTo>
                <a:lnTo>
                  <a:pt x="29748" y="27843"/>
                </a:lnTo>
                <a:lnTo>
                  <a:pt x="30708" y="25923"/>
                </a:lnTo>
                <a:lnTo>
                  <a:pt x="32628" y="24002"/>
                </a:lnTo>
                <a:lnTo>
                  <a:pt x="34549" y="22082"/>
                </a:lnTo>
                <a:lnTo>
                  <a:pt x="37429" y="21122"/>
                </a:lnTo>
                <a:lnTo>
                  <a:pt x="40309" y="20162"/>
                </a:lnTo>
                <a:lnTo>
                  <a:pt x="44150" y="19202"/>
                </a:lnTo>
                <a:lnTo>
                  <a:pt x="47030" y="18242"/>
                </a:lnTo>
                <a:lnTo>
                  <a:pt x="55671" y="18242"/>
                </a:lnTo>
                <a:lnTo>
                  <a:pt x="60472" y="19202"/>
                </a:lnTo>
                <a:lnTo>
                  <a:pt x="63352" y="20162"/>
                </a:lnTo>
                <a:lnTo>
                  <a:pt x="67193" y="21122"/>
                </a:lnTo>
                <a:lnTo>
                  <a:pt x="70073" y="23042"/>
                </a:lnTo>
                <a:lnTo>
                  <a:pt x="72953" y="24002"/>
                </a:lnTo>
                <a:lnTo>
                  <a:pt x="75834" y="24963"/>
                </a:lnTo>
                <a:lnTo>
                  <a:pt x="77754" y="25923"/>
                </a:lnTo>
                <a:lnTo>
                  <a:pt x="79674" y="26883"/>
                </a:lnTo>
                <a:lnTo>
                  <a:pt x="81594" y="27843"/>
                </a:lnTo>
                <a:lnTo>
                  <a:pt x="82555" y="28803"/>
                </a:lnTo>
                <a:lnTo>
                  <a:pt x="84475" y="28803"/>
                </a:lnTo>
                <a:lnTo>
                  <a:pt x="84475" y="27843"/>
                </a:lnTo>
                <a:lnTo>
                  <a:pt x="85435" y="27843"/>
                </a:lnTo>
                <a:lnTo>
                  <a:pt x="85435" y="26883"/>
                </a:lnTo>
                <a:lnTo>
                  <a:pt x="86395" y="26883"/>
                </a:lnTo>
                <a:lnTo>
                  <a:pt x="86395" y="24002"/>
                </a:lnTo>
                <a:lnTo>
                  <a:pt x="87355" y="22082"/>
                </a:lnTo>
                <a:lnTo>
                  <a:pt x="87355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1" name="object 521"/>
          <p:cNvSpPr/>
          <p:nvPr/>
        </p:nvSpPr>
        <p:spPr>
          <a:xfrm>
            <a:off x="5701497" y="5808832"/>
            <a:ext cx="109438" cy="144962"/>
          </a:xfrm>
          <a:custGeom>
            <a:avLst/>
            <a:gdLst/>
            <a:ahLst/>
            <a:cxnLst/>
            <a:rect l="l" t="t" r="r" b="b"/>
            <a:pathLst>
              <a:path w="109438" h="144962">
                <a:moveTo>
                  <a:pt x="98877" y="143042"/>
                </a:moveTo>
                <a:lnTo>
                  <a:pt x="104637" y="143042"/>
                </a:lnTo>
                <a:lnTo>
                  <a:pt x="106558" y="142082"/>
                </a:lnTo>
                <a:lnTo>
                  <a:pt x="107518" y="142082"/>
                </a:lnTo>
                <a:lnTo>
                  <a:pt x="107518" y="141122"/>
                </a:lnTo>
                <a:lnTo>
                  <a:pt x="108478" y="141122"/>
                </a:lnTo>
                <a:lnTo>
                  <a:pt x="109438" y="140162"/>
                </a:lnTo>
                <a:lnTo>
                  <a:pt x="109438" y="41285"/>
                </a:lnTo>
                <a:lnTo>
                  <a:pt x="108478" y="34564"/>
                </a:lnTo>
                <a:lnTo>
                  <a:pt x="106558" y="27843"/>
                </a:lnTo>
                <a:lnTo>
                  <a:pt x="104637" y="22082"/>
                </a:lnTo>
                <a:lnTo>
                  <a:pt x="101757" y="16322"/>
                </a:lnTo>
                <a:lnTo>
                  <a:pt x="96972" y="12481"/>
                </a:lnTo>
                <a:lnTo>
                  <a:pt x="93131" y="8641"/>
                </a:lnTo>
                <a:lnTo>
                  <a:pt x="87355" y="4800"/>
                </a:lnTo>
                <a:lnTo>
                  <a:pt x="81594" y="2880"/>
                </a:lnTo>
                <a:lnTo>
                  <a:pt x="74889" y="960"/>
                </a:lnTo>
                <a:lnTo>
                  <a:pt x="66248" y="0"/>
                </a:lnTo>
                <a:lnTo>
                  <a:pt x="47045" y="0"/>
                </a:lnTo>
                <a:lnTo>
                  <a:pt x="42245" y="960"/>
                </a:lnTo>
                <a:lnTo>
                  <a:pt x="36484" y="1920"/>
                </a:lnTo>
                <a:lnTo>
                  <a:pt x="31683" y="2880"/>
                </a:lnTo>
                <a:lnTo>
                  <a:pt x="27843" y="4800"/>
                </a:lnTo>
                <a:lnTo>
                  <a:pt x="24003" y="6720"/>
                </a:lnTo>
                <a:lnTo>
                  <a:pt x="20162" y="7680"/>
                </a:lnTo>
                <a:lnTo>
                  <a:pt x="16322" y="9601"/>
                </a:lnTo>
                <a:lnTo>
                  <a:pt x="13441" y="11521"/>
                </a:lnTo>
                <a:lnTo>
                  <a:pt x="11521" y="12481"/>
                </a:lnTo>
                <a:lnTo>
                  <a:pt x="9601" y="13441"/>
                </a:lnTo>
                <a:lnTo>
                  <a:pt x="8641" y="15361"/>
                </a:lnTo>
                <a:lnTo>
                  <a:pt x="7680" y="16322"/>
                </a:lnTo>
                <a:lnTo>
                  <a:pt x="7680" y="18242"/>
                </a:lnTo>
                <a:lnTo>
                  <a:pt x="6720" y="19202"/>
                </a:lnTo>
                <a:lnTo>
                  <a:pt x="6720" y="26883"/>
                </a:lnTo>
                <a:lnTo>
                  <a:pt x="7680" y="27843"/>
                </a:lnTo>
                <a:lnTo>
                  <a:pt x="7680" y="30723"/>
                </a:lnTo>
                <a:lnTo>
                  <a:pt x="8641" y="31683"/>
                </a:lnTo>
                <a:lnTo>
                  <a:pt x="9601" y="32644"/>
                </a:lnTo>
                <a:lnTo>
                  <a:pt x="10561" y="32644"/>
                </a:lnTo>
                <a:lnTo>
                  <a:pt x="11521" y="33604"/>
                </a:lnTo>
                <a:lnTo>
                  <a:pt x="13441" y="33604"/>
                </a:lnTo>
                <a:lnTo>
                  <a:pt x="14401" y="32644"/>
                </a:lnTo>
                <a:lnTo>
                  <a:pt x="17282" y="30723"/>
                </a:lnTo>
                <a:lnTo>
                  <a:pt x="19202" y="29763"/>
                </a:lnTo>
                <a:lnTo>
                  <a:pt x="22082" y="27843"/>
                </a:lnTo>
                <a:lnTo>
                  <a:pt x="25923" y="25923"/>
                </a:lnTo>
                <a:lnTo>
                  <a:pt x="29763" y="24963"/>
                </a:lnTo>
                <a:lnTo>
                  <a:pt x="33604" y="23042"/>
                </a:lnTo>
                <a:lnTo>
                  <a:pt x="38404" y="22082"/>
                </a:lnTo>
                <a:lnTo>
                  <a:pt x="43205" y="20162"/>
                </a:lnTo>
                <a:lnTo>
                  <a:pt x="48966" y="19202"/>
                </a:lnTo>
                <a:lnTo>
                  <a:pt x="60487" y="19202"/>
                </a:lnTo>
                <a:lnTo>
                  <a:pt x="65288" y="20162"/>
                </a:lnTo>
                <a:lnTo>
                  <a:pt x="69128" y="21122"/>
                </a:lnTo>
                <a:lnTo>
                  <a:pt x="72969" y="23042"/>
                </a:lnTo>
                <a:lnTo>
                  <a:pt x="75849" y="24963"/>
                </a:lnTo>
                <a:lnTo>
                  <a:pt x="77754" y="27843"/>
                </a:lnTo>
                <a:lnTo>
                  <a:pt x="80634" y="29763"/>
                </a:lnTo>
                <a:lnTo>
                  <a:pt x="82570" y="33604"/>
                </a:lnTo>
                <a:lnTo>
                  <a:pt x="83530" y="37444"/>
                </a:lnTo>
                <a:lnTo>
                  <a:pt x="84475" y="41285"/>
                </a:lnTo>
                <a:lnTo>
                  <a:pt x="85435" y="46085"/>
                </a:lnTo>
                <a:lnTo>
                  <a:pt x="85435" y="60487"/>
                </a:lnTo>
                <a:lnTo>
                  <a:pt x="67208" y="60487"/>
                </a:lnTo>
                <a:lnTo>
                  <a:pt x="64301" y="60512"/>
                </a:lnTo>
                <a:lnTo>
                  <a:pt x="50916" y="61344"/>
                </a:lnTo>
                <a:lnTo>
                  <a:pt x="39364" y="63352"/>
                </a:lnTo>
                <a:lnTo>
                  <a:pt x="30723" y="65288"/>
                </a:lnTo>
                <a:lnTo>
                  <a:pt x="24003" y="68168"/>
                </a:lnTo>
                <a:lnTo>
                  <a:pt x="18242" y="72008"/>
                </a:lnTo>
                <a:lnTo>
                  <a:pt x="12481" y="75849"/>
                </a:lnTo>
                <a:lnTo>
                  <a:pt x="7680" y="79689"/>
                </a:lnTo>
                <a:lnTo>
                  <a:pt x="4800" y="85435"/>
                </a:lnTo>
                <a:lnTo>
                  <a:pt x="1920" y="91196"/>
                </a:lnTo>
                <a:lnTo>
                  <a:pt x="0" y="96956"/>
                </a:lnTo>
                <a:lnTo>
                  <a:pt x="0" y="111358"/>
                </a:lnTo>
                <a:lnTo>
                  <a:pt x="1920" y="117119"/>
                </a:lnTo>
                <a:lnTo>
                  <a:pt x="3840" y="121919"/>
                </a:lnTo>
                <a:lnTo>
                  <a:pt x="5760" y="126720"/>
                </a:lnTo>
                <a:lnTo>
                  <a:pt x="9601" y="130561"/>
                </a:lnTo>
                <a:lnTo>
                  <a:pt x="13441" y="134401"/>
                </a:lnTo>
                <a:lnTo>
                  <a:pt x="17282" y="138242"/>
                </a:lnTo>
                <a:lnTo>
                  <a:pt x="22082" y="140162"/>
                </a:lnTo>
                <a:lnTo>
                  <a:pt x="24963" y="110398"/>
                </a:lnTo>
                <a:lnTo>
                  <a:pt x="24963" y="99837"/>
                </a:lnTo>
                <a:lnTo>
                  <a:pt x="25923" y="95996"/>
                </a:lnTo>
                <a:lnTo>
                  <a:pt x="27843" y="93116"/>
                </a:lnTo>
                <a:lnTo>
                  <a:pt x="28803" y="90251"/>
                </a:lnTo>
                <a:lnTo>
                  <a:pt x="31683" y="87355"/>
                </a:lnTo>
                <a:lnTo>
                  <a:pt x="34564" y="85435"/>
                </a:lnTo>
                <a:lnTo>
                  <a:pt x="38404" y="82570"/>
                </a:lnTo>
                <a:lnTo>
                  <a:pt x="42245" y="81594"/>
                </a:lnTo>
                <a:lnTo>
                  <a:pt x="47045" y="79689"/>
                </a:lnTo>
                <a:lnTo>
                  <a:pt x="51846" y="78729"/>
                </a:lnTo>
                <a:lnTo>
                  <a:pt x="85435" y="78729"/>
                </a:lnTo>
                <a:lnTo>
                  <a:pt x="85435" y="106558"/>
                </a:lnTo>
                <a:lnTo>
                  <a:pt x="78729" y="113278"/>
                </a:lnTo>
                <a:lnTo>
                  <a:pt x="72969" y="118079"/>
                </a:lnTo>
                <a:lnTo>
                  <a:pt x="68168" y="120959"/>
                </a:lnTo>
                <a:lnTo>
                  <a:pt x="62407" y="124800"/>
                </a:lnTo>
                <a:lnTo>
                  <a:pt x="56647" y="125760"/>
                </a:lnTo>
                <a:lnTo>
                  <a:pt x="42245" y="125760"/>
                </a:lnTo>
                <a:lnTo>
                  <a:pt x="36484" y="123840"/>
                </a:lnTo>
                <a:lnTo>
                  <a:pt x="31683" y="119999"/>
                </a:lnTo>
                <a:lnTo>
                  <a:pt x="32644" y="144002"/>
                </a:lnTo>
                <a:lnTo>
                  <a:pt x="39364" y="144962"/>
                </a:lnTo>
                <a:lnTo>
                  <a:pt x="54726" y="144962"/>
                </a:lnTo>
                <a:lnTo>
                  <a:pt x="61447" y="143042"/>
                </a:lnTo>
                <a:lnTo>
                  <a:pt x="69128" y="140162"/>
                </a:lnTo>
                <a:lnTo>
                  <a:pt x="75849" y="136321"/>
                </a:lnTo>
                <a:lnTo>
                  <a:pt x="82570" y="131521"/>
                </a:lnTo>
                <a:lnTo>
                  <a:pt x="88315" y="125760"/>
                </a:lnTo>
                <a:lnTo>
                  <a:pt x="88315" y="141122"/>
                </a:lnTo>
                <a:lnTo>
                  <a:pt x="89275" y="141122"/>
                </a:lnTo>
                <a:lnTo>
                  <a:pt x="90251" y="142082"/>
                </a:lnTo>
                <a:lnTo>
                  <a:pt x="91196" y="142082"/>
                </a:lnTo>
                <a:lnTo>
                  <a:pt x="92156" y="143042"/>
                </a:lnTo>
                <a:lnTo>
                  <a:pt x="98877" y="14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2" name="object 522"/>
          <p:cNvSpPr/>
          <p:nvPr/>
        </p:nvSpPr>
        <p:spPr>
          <a:xfrm>
            <a:off x="5723580" y="5919231"/>
            <a:ext cx="10561" cy="33604"/>
          </a:xfrm>
          <a:custGeom>
            <a:avLst/>
            <a:gdLst/>
            <a:ahLst/>
            <a:cxnLst/>
            <a:rect l="l" t="t" r="r" b="b"/>
            <a:pathLst>
              <a:path w="10561" h="33604">
                <a:moveTo>
                  <a:pt x="5760" y="5760"/>
                </a:moveTo>
                <a:lnTo>
                  <a:pt x="2880" y="0"/>
                </a:lnTo>
                <a:lnTo>
                  <a:pt x="0" y="29763"/>
                </a:lnTo>
                <a:lnTo>
                  <a:pt x="5760" y="31683"/>
                </a:lnTo>
                <a:lnTo>
                  <a:pt x="10561" y="33604"/>
                </a:lnTo>
                <a:lnTo>
                  <a:pt x="9601" y="9601"/>
                </a:lnTo>
                <a:lnTo>
                  <a:pt x="576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3" name="object 523"/>
          <p:cNvSpPr/>
          <p:nvPr/>
        </p:nvSpPr>
        <p:spPr>
          <a:xfrm>
            <a:off x="5855101" y="5810752"/>
            <a:ext cx="24002" cy="141122"/>
          </a:xfrm>
          <a:custGeom>
            <a:avLst/>
            <a:gdLst/>
            <a:ahLst/>
            <a:cxnLst/>
            <a:rect l="l" t="t" r="r" b="b"/>
            <a:pathLst>
              <a:path w="24002" h="141122">
                <a:moveTo>
                  <a:pt x="2880" y="960"/>
                </a:moveTo>
                <a:lnTo>
                  <a:pt x="192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138242"/>
                </a:lnTo>
                <a:lnTo>
                  <a:pt x="960" y="139202"/>
                </a:lnTo>
                <a:lnTo>
                  <a:pt x="1920" y="139202"/>
                </a:lnTo>
                <a:lnTo>
                  <a:pt x="1920" y="140162"/>
                </a:lnTo>
                <a:lnTo>
                  <a:pt x="3840" y="140162"/>
                </a:lnTo>
                <a:lnTo>
                  <a:pt x="4800" y="141122"/>
                </a:lnTo>
                <a:lnTo>
                  <a:pt x="18227" y="141122"/>
                </a:lnTo>
                <a:lnTo>
                  <a:pt x="20162" y="140162"/>
                </a:lnTo>
                <a:lnTo>
                  <a:pt x="22067" y="140162"/>
                </a:lnTo>
                <a:lnTo>
                  <a:pt x="23042" y="139202"/>
                </a:lnTo>
                <a:lnTo>
                  <a:pt x="24002" y="138242"/>
                </a:lnTo>
                <a:lnTo>
                  <a:pt x="24002" y="2880"/>
                </a:lnTo>
                <a:lnTo>
                  <a:pt x="23042" y="1920"/>
                </a:lnTo>
                <a:lnTo>
                  <a:pt x="23042" y="960"/>
                </a:lnTo>
                <a:lnTo>
                  <a:pt x="21122" y="960"/>
                </a:lnTo>
                <a:lnTo>
                  <a:pt x="19202" y="0"/>
                </a:lnTo>
                <a:lnTo>
                  <a:pt x="5760" y="0"/>
                </a:lnTo>
                <a:lnTo>
                  <a:pt x="4800" y="960"/>
                </a:lnTo>
                <a:lnTo>
                  <a:pt x="288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4" name="object 524"/>
          <p:cNvSpPr/>
          <p:nvPr/>
        </p:nvSpPr>
        <p:spPr>
          <a:xfrm>
            <a:off x="5852220" y="5756041"/>
            <a:ext cx="29763" cy="29763"/>
          </a:xfrm>
          <a:custGeom>
            <a:avLst/>
            <a:gdLst/>
            <a:ahLst/>
            <a:cxnLst/>
            <a:rect l="l" t="t" r="r" b="b"/>
            <a:pathLst>
              <a:path w="29763" h="29763">
                <a:moveTo>
                  <a:pt x="29763" y="14386"/>
                </a:moveTo>
                <a:lnTo>
                  <a:pt x="29763" y="8641"/>
                </a:lnTo>
                <a:lnTo>
                  <a:pt x="28788" y="4800"/>
                </a:lnTo>
                <a:lnTo>
                  <a:pt x="26883" y="2880"/>
                </a:lnTo>
                <a:lnTo>
                  <a:pt x="24947" y="960"/>
                </a:lnTo>
                <a:lnTo>
                  <a:pt x="21107" y="0"/>
                </a:lnTo>
                <a:lnTo>
                  <a:pt x="9601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5760"/>
                </a:lnTo>
                <a:lnTo>
                  <a:pt x="0" y="9601"/>
                </a:lnTo>
                <a:lnTo>
                  <a:pt x="0" y="20162"/>
                </a:lnTo>
                <a:lnTo>
                  <a:pt x="960" y="24002"/>
                </a:lnTo>
                <a:lnTo>
                  <a:pt x="2880" y="25923"/>
                </a:lnTo>
                <a:lnTo>
                  <a:pt x="4800" y="28788"/>
                </a:lnTo>
                <a:lnTo>
                  <a:pt x="9601" y="29763"/>
                </a:lnTo>
                <a:lnTo>
                  <a:pt x="21107" y="29763"/>
                </a:lnTo>
                <a:lnTo>
                  <a:pt x="24947" y="27843"/>
                </a:lnTo>
                <a:lnTo>
                  <a:pt x="26883" y="25923"/>
                </a:lnTo>
                <a:lnTo>
                  <a:pt x="28788" y="24002"/>
                </a:lnTo>
                <a:lnTo>
                  <a:pt x="29763" y="20162"/>
                </a:lnTo>
                <a:lnTo>
                  <a:pt x="29763" y="143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5" name="object 525"/>
          <p:cNvSpPr/>
          <p:nvPr/>
        </p:nvSpPr>
        <p:spPr>
          <a:xfrm>
            <a:off x="5905972" y="5775243"/>
            <a:ext cx="86395" cy="178551"/>
          </a:xfrm>
          <a:custGeom>
            <a:avLst/>
            <a:gdLst/>
            <a:ahLst/>
            <a:cxnLst/>
            <a:rect l="l" t="t" r="r" b="b"/>
            <a:pathLst>
              <a:path w="86395" h="178551">
                <a:moveTo>
                  <a:pt x="86395" y="155508"/>
                </a:moveTo>
                <a:lnTo>
                  <a:pt x="85450" y="155508"/>
                </a:lnTo>
                <a:lnTo>
                  <a:pt x="85450" y="153588"/>
                </a:lnTo>
                <a:lnTo>
                  <a:pt x="81610" y="153588"/>
                </a:lnTo>
                <a:lnTo>
                  <a:pt x="80634" y="154548"/>
                </a:lnTo>
                <a:lnTo>
                  <a:pt x="79674" y="154548"/>
                </a:lnTo>
                <a:lnTo>
                  <a:pt x="78714" y="155508"/>
                </a:lnTo>
                <a:lnTo>
                  <a:pt x="76794" y="155508"/>
                </a:lnTo>
                <a:lnTo>
                  <a:pt x="75834" y="156469"/>
                </a:lnTo>
                <a:lnTo>
                  <a:pt x="73929" y="156469"/>
                </a:lnTo>
                <a:lnTo>
                  <a:pt x="72953" y="157429"/>
                </a:lnTo>
                <a:lnTo>
                  <a:pt x="59527" y="157429"/>
                </a:lnTo>
                <a:lnTo>
                  <a:pt x="54726" y="155508"/>
                </a:lnTo>
                <a:lnTo>
                  <a:pt x="51846" y="150708"/>
                </a:lnTo>
                <a:lnTo>
                  <a:pt x="48966" y="145907"/>
                </a:lnTo>
                <a:lnTo>
                  <a:pt x="48005" y="139186"/>
                </a:lnTo>
                <a:lnTo>
                  <a:pt x="48005" y="56631"/>
                </a:lnTo>
                <a:lnTo>
                  <a:pt x="83515" y="56631"/>
                </a:lnTo>
                <a:lnTo>
                  <a:pt x="84475" y="55671"/>
                </a:lnTo>
                <a:lnTo>
                  <a:pt x="85450" y="53751"/>
                </a:lnTo>
                <a:lnTo>
                  <a:pt x="86395" y="52791"/>
                </a:lnTo>
                <a:lnTo>
                  <a:pt x="86395" y="39349"/>
                </a:lnTo>
                <a:lnTo>
                  <a:pt x="85450" y="38389"/>
                </a:lnTo>
                <a:lnTo>
                  <a:pt x="85450" y="37429"/>
                </a:lnTo>
                <a:lnTo>
                  <a:pt x="84475" y="37429"/>
                </a:lnTo>
                <a:lnTo>
                  <a:pt x="84475" y="36469"/>
                </a:lnTo>
                <a:lnTo>
                  <a:pt x="48005" y="36469"/>
                </a:lnTo>
                <a:lnTo>
                  <a:pt x="48005" y="3840"/>
                </a:lnTo>
                <a:lnTo>
                  <a:pt x="47045" y="2880"/>
                </a:lnTo>
                <a:lnTo>
                  <a:pt x="47045" y="1920"/>
                </a:lnTo>
                <a:lnTo>
                  <a:pt x="45125" y="1920"/>
                </a:lnTo>
                <a:lnTo>
                  <a:pt x="44165" y="960"/>
                </a:lnTo>
                <a:lnTo>
                  <a:pt x="43205" y="960"/>
                </a:lnTo>
                <a:lnTo>
                  <a:pt x="42245" y="0"/>
                </a:lnTo>
                <a:lnTo>
                  <a:pt x="29763" y="0"/>
                </a:lnTo>
                <a:lnTo>
                  <a:pt x="27843" y="960"/>
                </a:lnTo>
                <a:lnTo>
                  <a:pt x="26883" y="960"/>
                </a:lnTo>
                <a:lnTo>
                  <a:pt x="25923" y="1920"/>
                </a:lnTo>
                <a:lnTo>
                  <a:pt x="24002" y="1920"/>
                </a:lnTo>
                <a:lnTo>
                  <a:pt x="24002" y="36469"/>
                </a:lnTo>
                <a:lnTo>
                  <a:pt x="2880" y="36469"/>
                </a:lnTo>
                <a:lnTo>
                  <a:pt x="2880" y="37429"/>
                </a:lnTo>
                <a:lnTo>
                  <a:pt x="1920" y="37429"/>
                </a:lnTo>
                <a:lnTo>
                  <a:pt x="1920" y="38389"/>
                </a:lnTo>
                <a:lnTo>
                  <a:pt x="960" y="39349"/>
                </a:lnTo>
                <a:lnTo>
                  <a:pt x="960" y="41269"/>
                </a:lnTo>
                <a:lnTo>
                  <a:pt x="0" y="43190"/>
                </a:lnTo>
                <a:lnTo>
                  <a:pt x="0" y="49911"/>
                </a:lnTo>
                <a:lnTo>
                  <a:pt x="960" y="52791"/>
                </a:lnTo>
                <a:lnTo>
                  <a:pt x="1920" y="53751"/>
                </a:lnTo>
                <a:lnTo>
                  <a:pt x="2880" y="55671"/>
                </a:lnTo>
                <a:lnTo>
                  <a:pt x="3840" y="56631"/>
                </a:lnTo>
                <a:lnTo>
                  <a:pt x="24002" y="56631"/>
                </a:lnTo>
                <a:lnTo>
                  <a:pt x="24002" y="147828"/>
                </a:lnTo>
                <a:lnTo>
                  <a:pt x="25923" y="153588"/>
                </a:lnTo>
                <a:lnTo>
                  <a:pt x="26883" y="159349"/>
                </a:lnTo>
                <a:lnTo>
                  <a:pt x="29763" y="164150"/>
                </a:lnTo>
                <a:lnTo>
                  <a:pt x="32644" y="167030"/>
                </a:lnTo>
                <a:lnTo>
                  <a:pt x="35524" y="170870"/>
                </a:lnTo>
                <a:lnTo>
                  <a:pt x="40325" y="173751"/>
                </a:lnTo>
                <a:lnTo>
                  <a:pt x="45125" y="175671"/>
                </a:lnTo>
                <a:lnTo>
                  <a:pt x="49926" y="177591"/>
                </a:lnTo>
                <a:lnTo>
                  <a:pt x="55686" y="178551"/>
                </a:lnTo>
                <a:lnTo>
                  <a:pt x="67208" y="178551"/>
                </a:lnTo>
                <a:lnTo>
                  <a:pt x="69113" y="177591"/>
                </a:lnTo>
                <a:lnTo>
                  <a:pt x="71048" y="177591"/>
                </a:lnTo>
                <a:lnTo>
                  <a:pt x="73929" y="176631"/>
                </a:lnTo>
                <a:lnTo>
                  <a:pt x="77769" y="176631"/>
                </a:lnTo>
                <a:lnTo>
                  <a:pt x="79674" y="175671"/>
                </a:lnTo>
                <a:lnTo>
                  <a:pt x="80634" y="174711"/>
                </a:lnTo>
                <a:lnTo>
                  <a:pt x="82555" y="174711"/>
                </a:lnTo>
                <a:lnTo>
                  <a:pt x="83515" y="173751"/>
                </a:lnTo>
                <a:lnTo>
                  <a:pt x="84475" y="172791"/>
                </a:lnTo>
                <a:lnTo>
                  <a:pt x="85450" y="171831"/>
                </a:lnTo>
                <a:lnTo>
                  <a:pt x="86395" y="170870"/>
                </a:lnTo>
                <a:lnTo>
                  <a:pt x="86395" y="1555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6" name="object 526"/>
          <p:cNvSpPr/>
          <p:nvPr/>
        </p:nvSpPr>
        <p:spPr>
          <a:xfrm>
            <a:off x="6038453" y="5895243"/>
            <a:ext cx="9601" cy="53751"/>
          </a:xfrm>
          <a:custGeom>
            <a:avLst/>
            <a:gdLst/>
            <a:ahLst/>
            <a:cxnLst/>
            <a:rect l="l" t="t" r="r" b="b"/>
            <a:pathLst>
              <a:path w="9601" h="53751">
                <a:moveTo>
                  <a:pt x="7680" y="23027"/>
                </a:moveTo>
                <a:lnTo>
                  <a:pt x="4800" y="18227"/>
                </a:lnTo>
                <a:lnTo>
                  <a:pt x="2880" y="12466"/>
                </a:lnTo>
                <a:lnTo>
                  <a:pt x="960" y="5745"/>
                </a:lnTo>
                <a:lnTo>
                  <a:pt x="0" y="0"/>
                </a:lnTo>
                <a:lnTo>
                  <a:pt x="1920" y="50871"/>
                </a:lnTo>
                <a:lnTo>
                  <a:pt x="9601" y="53751"/>
                </a:lnTo>
                <a:lnTo>
                  <a:pt x="7680" y="230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7" name="object 527"/>
          <p:cNvSpPr/>
          <p:nvPr/>
        </p:nvSpPr>
        <p:spPr>
          <a:xfrm>
            <a:off x="6012530" y="5808832"/>
            <a:ext cx="132481" cy="144962"/>
          </a:xfrm>
          <a:custGeom>
            <a:avLst/>
            <a:gdLst/>
            <a:ahLst/>
            <a:cxnLst/>
            <a:rect l="l" t="t" r="r" b="b"/>
            <a:pathLst>
              <a:path w="132481" h="144962">
                <a:moveTo>
                  <a:pt x="28803" y="45125"/>
                </a:moveTo>
                <a:lnTo>
                  <a:pt x="31683" y="39364"/>
                </a:lnTo>
                <a:lnTo>
                  <a:pt x="34564" y="34564"/>
                </a:lnTo>
                <a:lnTo>
                  <a:pt x="38404" y="29763"/>
                </a:lnTo>
                <a:lnTo>
                  <a:pt x="42245" y="25923"/>
                </a:lnTo>
                <a:lnTo>
                  <a:pt x="48005" y="24002"/>
                </a:lnTo>
                <a:lnTo>
                  <a:pt x="52806" y="21122"/>
                </a:lnTo>
                <a:lnTo>
                  <a:pt x="59527" y="20162"/>
                </a:lnTo>
                <a:lnTo>
                  <a:pt x="73913" y="20162"/>
                </a:lnTo>
                <a:lnTo>
                  <a:pt x="80634" y="21122"/>
                </a:lnTo>
                <a:lnTo>
                  <a:pt x="85435" y="24002"/>
                </a:lnTo>
                <a:lnTo>
                  <a:pt x="91196" y="26883"/>
                </a:lnTo>
                <a:lnTo>
                  <a:pt x="95036" y="30723"/>
                </a:lnTo>
                <a:lnTo>
                  <a:pt x="97916" y="35524"/>
                </a:lnTo>
                <a:lnTo>
                  <a:pt x="100797" y="40325"/>
                </a:lnTo>
                <a:lnTo>
                  <a:pt x="103677" y="46085"/>
                </a:lnTo>
                <a:lnTo>
                  <a:pt x="104637" y="52806"/>
                </a:lnTo>
                <a:lnTo>
                  <a:pt x="105597" y="58567"/>
                </a:lnTo>
                <a:lnTo>
                  <a:pt x="106558" y="65288"/>
                </a:lnTo>
                <a:lnTo>
                  <a:pt x="106558" y="80634"/>
                </a:lnTo>
                <a:lnTo>
                  <a:pt x="105597" y="87355"/>
                </a:lnTo>
                <a:lnTo>
                  <a:pt x="103677" y="93116"/>
                </a:lnTo>
                <a:lnTo>
                  <a:pt x="102717" y="99837"/>
                </a:lnTo>
                <a:lnTo>
                  <a:pt x="99837" y="105597"/>
                </a:lnTo>
                <a:lnTo>
                  <a:pt x="96956" y="110398"/>
                </a:lnTo>
                <a:lnTo>
                  <a:pt x="93116" y="115199"/>
                </a:lnTo>
                <a:lnTo>
                  <a:pt x="89275" y="118079"/>
                </a:lnTo>
                <a:lnTo>
                  <a:pt x="83530" y="120959"/>
                </a:lnTo>
                <a:lnTo>
                  <a:pt x="78714" y="123840"/>
                </a:lnTo>
                <a:lnTo>
                  <a:pt x="72969" y="124800"/>
                </a:lnTo>
                <a:lnTo>
                  <a:pt x="57607" y="124800"/>
                </a:lnTo>
                <a:lnTo>
                  <a:pt x="50886" y="122880"/>
                </a:lnTo>
                <a:lnTo>
                  <a:pt x="46085" y="119999"/>
                </a:lnTo>
                <a:lnTo>
                  <a:pt x="41285" y="117119"/>
                </a:lnTo>
                <a:lnTo>
                  <a:pt x="36484" y="114239"/>
                </a:lnTo>
                <a:lnTo>
                  <a:pt x="33604" y="109438"/>
                </a:lnTo>
                <a:lnTo>
                  <a:pt x="35524" y="140162"/>
                </a:lnTo>
                <a:lnTo>
                  <a:pt x="38935" y="141232"/>
                </a:lnTo>
                <a:lnTo>
                  <a:pt x="51083" y="143951"/>
                </a:lnTo>
                <a:lnTo>
                  <a:pt x="64312" y="144962"/>
                </a:lnTo>
                <a:lnTo>
                  <a:pt x="69770" y="144811"/>
                </a:lnTo>
                <a:lnTo>
                  <a:pt x="82640" y="143017"/>
                </a:lnTo>
                <a:lnTo>
                  <a:pt x="94076" y="139202"/>
                </a:lnTo>
                <a:lnTo>
                  <a:pt x="106004" y="132392"/>
                </a:lnTo>
                <a:lnTo>
                  <a:pt x="115199" y="123840"/>
                </a:lnTo>
                <a:lnTo>
                  <a:pt x="122707" y="112683"/>
                </a:lnTo>
                <a:lnTo>
                  <a:pt x="127680" y="100797"/>
                </a:lnTo>
                <a:lnTo>
                  <a:pt x="128963" y="96590"/>
                </a:lnTo>
                <a:lnTo>
                  <a:pt x="131529" y="84246"/>
                </a:lnTo>
                <a:lnTo>
                  <a:pt x="132481" y="71048"/>
                </a:lnTo>
                <a:lnTo>
                  <a:pt x="132342" y="65739"/>
                </a:lnTo>
                <a:lnTo>
                  <a:pt x="130737" y="52783"/>
                </a:lnTo>
                <a:lnTo>
                  <a:pt x="127680" y="41285"/>
                </a:lnTo>
                <a:lnTo>
                  <a:pt x="125760" y="32644"/>
                </a:lnTo>
                <a:lnTo>
                  <a:pt x="120959" y="24963"/>
                </a:lnTo>
                <a:lnTo>
                  <a:pt x="116159" y="19202"/>
                </a:lnTo>
                <a:lnTo>
                  <a:pt x="110398" y="12481"/>
                </a:lnTo>
                <a:lnTo>
                  <a:pt x="103677" y="7680"/>
                </a:lnTo>
                <a:lnTo>
                  <a:pt x="95996" y="4800"/>
                </a:lnTo>
                <a:lnTo>
                  <a:pt x="80428" y="1010"/>
                </a:lnTo>
                <a:lnTo>
                  <a:pt x="67193" y="0"/>
                </a:lnTo>
                <a:lnTo>
                  <a:pt x="61908" y="138"/>
                </a:lnTo>
                <a:lnTo>
                  <a:pt x="48952" y="1742"/>
                </a:lnTo>
                <a:lnTo>
                  <a:pt x="37444" y="4800"/>
                </a:lnTo>
                <a:lnTo>
                  <a:pt x="25516" y="11979"/>
                </a:lnTo>
                <a:lnTo>
                  <a:pt x="16322" y="20162"/>
                </a:lnTo>
                <a:lnTo>
                  <a:pt x="8630" y="31814"/>
                </a:lnTo>
                <a:lnTo>
                  <a:pt x="3840" y="44165"/>
                </a:lnTo>
                <a:lnTo>
                  <a:pt x="589" y="60650"/>
                </a:lnTo>
                <a:lnTo>
                  <a:pt x="0" y="73913"/>
                </a:lnTo>
                <a:lnTo>
                  <a:pt x="71" y="78774"/>
                </a:lnTo>
                <a:lnTo>
                  <a:pt x="1142" y="91821"/>
                </a:lnTo>
                <a:lnTo>
                  <a:pt x="3840" y="103677"/>
                </a:lnTo>
                <a:lnTo>
                  <a:pt x="6720" y="112318"/>
                </a:lnTo>
                <a:lnTo>
                  <a:pt x="10561" y="119999"/>
                </a:lnTo>
                <a:lnTo>
                  <a:pt x="15361" y="125760"/>
                </a:lnTo>
                <a:lnTo>
                  <a:pt x="21122" y="132481"/>
                </a:lnTo>
                <a:lnTo>
                  <a:pt x="27843" y="137281"/>
                </a:lnTo>
                <a:lnTo>
                  <a:pt x="25923" y="86410"/>
                </a:lnTo>
                <a:lnTo>
                  <a:pt x="24963" y="79689"/>
                </a:lnTo>
                <a:lnTo>
                  <a:pt x="24963" y="64328"/>
                </a:lnTo>
                <a:lnTo>
                  <a:pt x="25923" y="57607"/>
                </a:lnTo>
                <a:lnTo>
                  <a:pt x="27843" y="50886"/>
                </a:lnTo>
                <a:lnTo>
                  <a:pt x="28803" y="451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8" name="object 528"/>
          <p:cNvSpPr/>
          <p:nvPr/>
        </p:nvSpPr>
        <p:spPr>
          <a:xfrm>
            <a:off x="6180521" y="5808832"/>
            <a:ext cx="113278" cy="143042"/>
          </a:xfrm>
          <a:custGeom>
            <a:avLst/>
            <a:gdLst/>
            <a:ahLst/>
            <a:cxnLst/>
            <a:rect l="l" t="t" r="r" b="b"/>
            <a:pathLst>
              <a:path w="113278" h="143042">
                <a:moveTo>
                  <a:pt x="22082" y="24002"/>
                </a:moveTo>
                <a:lnTo>
                  <a:pt x="22082" y="5760"/>
                </a:lnTo>
                <a:lnTo>
                  <a:pt x="21122" y="4800"/>
                </a:lnTo>
                <a:lnTo>
                  <a:pt x="21122" y="3840"/>
                </a:lnTo>
                <a:lnTo>
                  <a:pt x="20162" y="2880"/>
                </a:lnTo>
                <a:lnTo>
                  <a:pt x="18242" y="2880"/>
                </a:lnTo>
                <a:lnTo>
                  <a:pt x="17282" y="1920"/>
                </a:lnTo>
                <a:lnTo>
                  <a:pt x="3840" y="1920"/>
                </a:lnTo>
                <a:lnTo>
                  <a:pt x="2895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40162"/>
                </a:lnTo>
                <a:lnTo>
                  <a:pt x="960" y="141122"/>
                </a:lnTo>
                <a:lnTo>
                  <a:pt x="1920" y="142082"/>
                </a:lnTo>
                <a:lnTo>
                  <a:pt x="2895" y="142082"/>
                </a:lnTo>
                <a:lnTo>
                  <a:pt x="4800" y="143042"/>
                </a:lnTo>
                <a:lnTo>
                  <a:pt x="18242" y="143042"/>
                </a:lnTo>
                <a:lnTo>
                  <a:pt x="19202" y="142082"/>
                </a:lnTo>
                <a:lnTo>
                  <a:pt x="21122" y="142082"/>
                </a:lnTo>
                <a:lnTo>
                  <a:pt x="22082" y="141122"/>
                </a:lnTo>
                <a:lnTo>
                  <a:pt x="23042" y="141122"/>
                </a:lnTo>
                <a:lnTo>
                  <a:pt x="23042" y="140162"/>
                </a:lnTo>
                <a:lnTo>
                  <a:pt x="24002" y="140162"/>
                </a:lnTo>
                <a:lnTo>
                  <a:pt x="24002" y="46085"/>
                </a:lnTo>
                <a:lnTo>
                  <a:pt x="25306" y="44444"/>
                </a:lnTo>
                <a:lnTo>
                  <a:pt x="34591" y="34444"/>
                </a:lnTo>
                <a:lnTo>
                  <a:pt x="43205" y="26883"/>
                </a:lnTo>
                <a:lnTo>
                  <a:pt x="48966" y="23042"/>
                </a:lnTo>
                <a:lnTo>
                  <a:pt x="55686" y="21122"/>
                </a:lnTo>
                <a:lnTo>
                  <a:pt x="66248" y="21122"/>
                </a:lnTo>
                <a:lnTo>
                  <a:pt x="70088" y="22082"/>
                </a:lnTo>
                <a:lnTo>
                  <a:pt x="73929" y="23042"/>
                </a:lnTo>
                <a:lnTo>
                  <a:pt x="77769" y="24963"/>
                </a:lnTo>
                <a:lnTo>
                  <a:pt x="80650" y="27843"/>
                </a:lnTo>
                <a:lnTo>
                  <a:pt x="82570" y="30723"/>
                </a:lnTo>
                <a:lnTo>
                  <a:pt x="84475" y="34564"/>
                </a:lnTo>
                <a:lnTo>
                  <a:pt x="86410" y="38404"/>
                </a:lnTo>
                <a:lnTo>
                  <a:pt x="87370" y="43205"/>
                </a:lnTo>
                <a:lnTo>
                  <a:pt x="89291" y="48005"/>
                </a:lnTo>
                <a:lnTo>
                  <a:pt x="89291" y="139202"/>
                </a:lnTo>
                <a:lnTo>
                  <a:pt x="90251" y="140162"/>
                </a:lnTo>
                <a:lnTo>
                  <a:pt x="90251" y="141122"/>
                </a:lnTo>
                <a:lnTo>
                  <a:pt x="91196" y="141122"/>
                </a:lnTo>
                <a:lnTo>
                  <a:pt x="92156" y="142082"/>
                </a:lnTo>
                <a:lnTo>
                  <a:pt x="93131" y="142082"/>
                </a:lnTo>
                <a:lnTo>
                  <a:pt x="94091" y="143042"/>
                </a:lnTo>
                <a:lnTo>
                  <a:pt x="107518" y="143042"/>
                </a:lnTo>
                <a:lnTo>
                  <a:pt x="109438" y="142082"/>
                </a:lnTo>
                <a:lnTo>
                  <a:pt x="111373" y="142082"/>
                </a:lnTo>
                <a:lnTo>
                  <a:pt x="112318" y="141122"/>
                </a:lnTo>
                <a:lnTo>
                  <a:pt x="113278" y="141122"/>
                </a:lnTo>
                <a:lnTo>
                  <a:pt x="113278" y="40325"/>
                </a:lnTo>
                <a:lnTo>
                  <a:pt x="111373" y="33604"/>
                </a:lnTo>
                <a:lnTo>
                  <a:pt x="109438" y="26883"/>
                </a:lnTo>
                <a:lnTo>
                  <a:pt x="106558" y="21122"/>
                </a:lnTo>
                <a:lnTo>
                  <a:pt x="103677" y="16322"/>
                </a:lnTo>
                <a:lnTo>
                  <a:pt x="99837" y="11521"/>
                </a:lnTo>
                <a:lnTo>
                  <a:pt x="95036" y="7680"/>
                </a:lnTo>
                <a:lnTo>
                  <a:pt x="88315" y="4800"/>
                </a:lnTo>
                <a:lnTo>
                  <a:pt x="82570" y="960"/>
                </a:lnTo>
                <a:lnTo>
                  <a:pt x="74889" y="0"/>
                </a:lnTo>
                <a:lnTo>
                  <a:pt x="58567" y="0"/>
                </a:lnTo>
                <a:lnTo>
                  <a:pt x="50886" y="1920"/>
                </a:lnTo>
                <a:lnTo>
                  <a:pt x="44165" y="5760"/>
                </a:lnTo>
                <a:lnTo>
                  <a:pt x="41557" y="7140"/>
                </a:lnTo>
                <a:lnTo>
                  <a:pt x="31505" y="14124"/>
                </a:lnTo>
                <a:lnTo>
                  <a:pt x="22082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9" name="object 529"/>
          <p:cNvSpPr/>
          <p:nvPr/>
        </p:nvSpPr>
        <p:spPr>
          <a:xfrm>
            <a:off x="1679233" y="6935841"/>
            <a:ext cx="0" cy="1773545"/>
          </a:xfrm>
          <a:custGeom>
            <a:avLst/>
            <a:gdLst/>
            <a:ahLst/>
            <a:cxnLst/>
            <a:rect l="l" t="t" r="r" b="b"/>
            <a:pathLst>
              <a:path w="0" h="1773545">
                <a:moveTo>
                  <a:pt x="0" y="0"/>
                </a:moveTo>
                <a:lnTo>
                  <a:pt x="0" y="1773545"/>
                </a:lnTo>
              </a:path>
            </a:pathLst>
          </a:custGeom>
          <a:ln w="89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0" name="object 530"/>
          <p:cNvSpPr/>
          <p:nvPr/>
        </p:nvSpPr>
        <p:spPr>
          <a:xfrm>
            <a:off x="1637949" y="8685865"/>
            <a:ext cx="41285" cy="0"/>
          </a:xfrm>
          <a:custGeom>
            <a:avLst/>
            <a:gdLst/>
            <a:ahLst/>
            <a:cxnLst/>
            <a:rect l="l" t="t" r="r" b="b"/>
            <a:pathLst>
              <a:path w="41285" h="0">
                <a:moveTo>
                  <a:pt x="0" y="0"/>
                </a:moveTo>
                <a:lnTo>
                  <a:pt x="41285" y="0"/>
                </a:lnTo>
              </a:path>
            </a:pathLst>
          </a:custGeom>
          <a:ln w="89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1" name="object 531"/>
          <p:cNvSpPr/>
          <p:nvPr/>
        </p:nvSpPr>
        <p:spPr>
          <a:xfrm>
            <a:off x="1637949" y="8248116"/>
            <a:ext cx="41285" cy="0"/>
          </a:xfrm>
          <a:custGeom>
            <a:avLst/>
            <a:gdLst/>
            <a:ahLst/>
            <a:cxnLst/>
            <a:rect l="l" t="t" r="r" b="b"/>
            <a:pathLst>
              <a:path w="41285" h="0">
                <a:moveTo>
                  <a:pt x="0" y="0"/>
                </a:moveTo>
                <a:lnTo>
                  <a:pt x="41285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2" name="object 532"/>
          <p:cNvSpPr/>
          <p:nvPr/>
        </p:nvSpPr>
        <p:spPr>
          <a:xfrm>
            <a:off x="1637949" y="7809898"/>
            <a:ext cx="41285" cy="0"/>
          </a:xfrm>
          <a:custGeom>
            <a:avLst/>
            <a:gdLst/>
            <a:ahLst/>
            <a:cxnLst/>
            <a:rect l="l" t="t" r="r" b="b"/>
            <a:pathLst>
              <a:path w="41285" h="0">
                <a:moveTo>
                  <a:pt x="0" y="0"/>
                </a:moveTo>
                <a:lnTo>
                  <a:pt x="41285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3" name="object 533"/>
          <p:cNvSpPr/>
          <p:nvPr/>
        </p:nvSpPr>
        <p:spPr>
          <a:xfrm>
            <a:off x="1637949" y="7373584"/>
            <a:ext cx="41285" cy="0"/>
          </a:xfrm>
          <a:custGeom>
            <a:avLst/>
            <a:gdLst/>
            <a:ahLst/>
            <a:cxnLst/>
            <a:rect l="l" t="t" r="r" b="b"/>
            <a:pathLst>
              <a:path w="41285" h="0">
                <a:moveTo>
                  <a:pt x="0" y="0"/>
                </a:moveTo>
                <a:lnTo>
                  <a:pt x="41285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4" name="object 534"/>
          <p:cNvSpPr/>
          <p:nvPr/>
        </p:nvSpPr>
        <p:spPr>
          <a:xfrm>
            <a:off x="1637949" y="6935365"/>
            <a:ext cx="41285" cy="0"/>
          </a:xfrm>
          <a:custGeom>
            <a:avLst/>
            <a:gdLst/>
            <a:ahLst/>
            <a:cxnLst/>
            <a:rect l="l" t="t" r="r" b="b"/>
            <a:pathLst>
              <a:path w="41285" h="0">
                <a:moveTo>
                  <a:pt x="0" y="0"/>
                </a:moveTo>
                <a:lnTo>
                  <a:pt x="41285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5" name="object 535"/>
          <p:cNvSpPr/>
          <p:nvPr/>
        </p:nvSpPr>
        <p:spPr>
          <a:xfrm>
            <a:off x="1679234" y="8685864"/>
            <a:ext cx="1229718" cy="0"/>
          </a:xfrm>
          <a:custGeom>
            <a:avLst/>
            <a:gdLst/>
            <a:ahLst/>
            <a:cxnLst/>
            <a:rect l="l" t="t" r="r" b="b"/>
            <a:pathLst>
              <a:path w="1229718" h="0">
                <a:moveTo>
                  <a:pt x="0" y="0"/>
                </a:moveTo>
                <a:lnTo>
                  <a:pt x="1229718" y="0"/>
                </a:lnTo>
              </a:path>
            </a:pathLst>
          </a:custGeom>
          <a:ln w="89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6" name="object 536"/>
          <p:cNvSpPr/>
          <p:nvPr/>
        </p:nvSpPr>
        <p:spPr>
          <a:xfrm>
            <a:off x="1694581" y="8705546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7" name="object 537"/>
          <p:cNvSpPr/>
          <p:nvPr/>
        </p:nvSpPr>
        <p:spPr>
          <a:xfrm>
            <a:off x="1713783" y="8705546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8" name="object 538"/>
          <p:cNvSpPr/>
          <p:nvPr/>
        </p:nvSpPr>
        <p:spPr>
          <a:xfrm>
            <a:off x="1732986" y="8705546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9" name="object 539"/>
          <p:cNvSpPr/>
          <p:nvPr/>
        </p:nvSpPr>
        <p:spPr>
          <a:xfrm>
            <a:off x="1752188" y="8705546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0" name="object 540"/>
          <p:cNvSpPr/>
          <p:nvPr/>
        </p:nvSpPr>
        <p:spPr>
          <a:xfrm>
            <a:off x="1770430" y="8705546"/>
            <a:ext cx="8625" cy="0"/>
          </a:xfrm>
          <a:custGeom>
            <a:avLst/>
            <a:gdLst/>
            <a:ahLst/>
            <a:cxnLst/>
            <a:rect l="l" t="t" r="r" b="b"/>
            <a:pathLst>
              <a:path w="8625" h="0">
                <a:moveTo>
                  <a:pt x="0" y="0"/>
                </a:moveTo>
                <a:lnTo>
                  <a:pt x="8625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1" name="object 541"/>
          <p:cNvSpPr/>
          <p:nvPr/>
        </p:nvSpPr>
        <p:spPr>
          <a:xfrm>
            <a:off x="1789617" y="8705546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2" name="object 542"/>
          <p:cNvSpPr/>
          <p:nvPr/>
        </p:nvSpPr>
        <p:spPr>
          <a:xfrm>
            <a:off x="1808820" y="8705546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3" name="object 543"/>
          <p:cNvSpPr/>
          <p:nvPr/>
        </p:nvSpPr>
        <p:spPr>
          <a:xfrm>
            <a:off x="1828022" y="8705546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4" name="object 544"/>
          <p:cNvSpPr/>
          <p:nvPr/>
        </p:nvSpPr>
        <p:spPr>
          <a:xfrm>
            <a:off x="1847225" y="8705546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5" name="object 545"/>
          <p:cNvSpPr/>
          <p:nvPr/>
        </p:nvSpPr>
        <p:spPr>
          <a:xfrm>
            <a:off x="1866427" y="8705546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6" name="object 546"/>
          <p:cNvSpPr/>
          <p:nvPr/>
        </p:nvSpPr>
        <p:spPr>
          <a:xfrm>
            <a:off x="1886574" y="8705546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7" name="object 547"/>
          <p:cNvSpPr/>
          <p:nvPr/>
        </p:nvSpPr>
        <p:spPr>
          <a:xfrm>
            <a:off x="1905777" y="8705546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8" name="object 548"/>
          <p:cNvSpPr/>
          <p:nvPr/>
        </p:nvSpPr>
        <p:spPr>
          <a:xfrm>
            <a:off x="1924979" y="8705546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9" name="object 549"/>
          <p:cNvSpPr/>
          <p:nvPr/>
        </p:nvSpPr>
        <p:spPr>
          <a:xfrm>
            <a:off x="1944182" y="8705546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0" name="object 550"/>
          <p:cNvSpPr/>
          <p:nvPr/>
        </p:nvSpPr>
        <p:spPr>
          <a:xfrm>
            <a:off x="1963369" y="8705546"/>
            <a:ext cx="8656" cy="0"/>
          </a:xfrm>
          <a:custGeom>
            <a:avLst/>
            <a:gdLst/>
            <a:ahLst/>
            <a:cxnLst/>
            <a:rect l="l" t="t" r="r" b="b"/>
            <a:pathLst>
              <a:path w="8656" h="0">
                <a:moveTo>
                  <a:pt x="0" y="0"/>
                </a:moveTo>
                <a:lnTo>
                  <a:pt x="8656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1" name="object 551"/>
          <p:cNvSpPr/>
          <p:nvPr/>
        </p:nvSpPr>
        <p:spPr>
          <a:xfrm>
            <a:off x="1982586" y="8705546"/>
            <a:ext cx="8625" cy="0"/>
          </a:xfrm>
          <a:custGeom>
            <a:avLst/>
            <a:gdLst/>
            <a:ahLst/>
            <a:cxnLst/>
            <a:rect l="l" t="t" r="r" b="b"/>
            <a:pathLst>
              <a:path w="8625" h="0">
                <a:moveTo>
                  <a:pt x="0" y="0"/>
                </a:moveTo>
                <a:lnTo>
                  <a:pt x="8625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2" name="object 552"/>
          <p:cNvSpPr/>
          <p:nvPr/>
        </p:nvSpPr>
        <p:spPr>
          <a:xfrm>
            <a:off x="2001774" y="8705546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3" name="object 553"/>
          <p:cNvSpPr/>
          <p:nvPr/>
        </p:nvSpPr>
        <p:spPr>
          <a:xfrm>
            <a:off x="2020016" y="8705546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4" name="object 554"/>
          <p:cNvSpPr/>
          <p:nvPr/>
        </p:nvSpPr>
        <p:spPr>
          <a:xfrm>
            <a:off x="2039218" y="8705546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5" name="object 555"/>
          <p:cNvSpPr/>
          <p:nvPr/>
        </p:nvSpPr>
        <p:spPr>
          <a:xfrm>
            <a:off x="2058421" y="8705546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6" name="object 556"/>
          <p:cNvSpPr/>
          <p:nvPr/>
        </p:nvSpPr>
        <p:spPr>
          <a:xfrm>
            <a:off x="2077623" y="8705546"/>
            <a:ext cx="8625" cy="0"/>
          </a:xfrm>
          <a:custGeom>
            <a:avLst/>
            <a:gdLst/>
            <a:ahLst/>
            <a:cxnLst/>
            <a:rect l="l" t="t" r="r" b="b"/>
            <a:pathLst>
              <a:path w="8625" h="0">
                <a:moveTo>
                  <a:pt x="0" y="0"/>
                </a:moveTo>
                <a:lnTo>
                  <a:pt x="8625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7" name="object 557"/>
          <p:cNvSpPr/>
          <p:nvPr/>
        </p:nvSpPr>
        <p:spPr>
          <a:xfrm>
            <a:off x="2097770" y="8705546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8" name="object 558"/>
          <p:cNvSpPr/>
          <p:nvPr/>
        </p:nvSpPr>
        <p:spPr>
          <a:xfrm>
            <a:off x="2116013" y="8705546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9" name="object 559"/>
          <p:cNvSpPr/>
          <p:nvPr/>
        </p:nvSpPr>
        <p:spPr>
          <a:xfrm>
            <a:off x="2136175" y="8705546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0" name="object 560"/>
          <p:cNvSpPr/>
          <p:nvPr/>
        </p:nvSpPr>
        <p:spPr>
          <a:xfrm>
            <a:off x="2155377" y="8705546"/>
            <a:ext cx="7665" cy="0"/>
          </a:xfrm>
          <a:custGeom>
            <a:avLst/>
            <a:gdLst/>
            <a:ahLst/>
            <a:cxnLst/>
            <a:rect l="l" t="t" r="r" b="b"/>
            <a:pathLst>
              <a:path w="7665" h="0">
                <a:moveTo>
                  <a:pt x="0" y="0"/>
                </a:moveTo>
                <a:lnTo>
                  <a:pt x="7665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1" name="object 561"/>
          <p:cNvSpPr/>
          <p:nvPr/>
        </p:nvSpPr>
        <p:spPr>
          <a:xfrm>
            <a:off x="2174565" y="8705546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2" name="object 562"/>
          <p:cNvSpPr/>
          <p:nvPr/>
        </p:nvSpPr>
        <p:spPr>
          <a:xfrm>
            <a:off x="2193767" y="8705546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3" name="object 563"/>
          <p:cNvSpPr/>
          <p:nvPr/>
        </p:nvSpPr>
        <p:spPr>
          <a:xfrm>
            <a:off x="2212969" y="8705546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4" name="object 564"/>
          <p:cNvSpPr/>
          <p:nvPr/>
        </p:nvSpPr>
        <p:spPr>
          <a:xfrm>
            <a:off x="2232172" y="8705546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5" name="object 565"/>
          <p:cNvSpPr/>
          <p:nvPr/>
        </p:nvSpPr>
        <p:spPr>
          <a:xfrm>
            <a:off x="2252334" y="8705546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6" name="object 566"/>
          <p:cNvSpPr/>
          <p:nvPr/>
        </p:nvSpPr>
        <p:spPr>
          <a:xfrm>
            <a:off x="2271522" y="8705546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7" name="object 567"/>
          <p:cNvSpPr/>
          <p:nvPr/>
        </p:nvSpPr>
        <p:spPr>
          <a:xfrm>
            <a:off x="2288804" y="8705546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8" name="object 568"/>
          <p:cNvSpPr/>
          <p:nvPr/>
        </p:nvSpPr>
        <p:spPr>
          <a:xfrm>
            <a:off x="2308006" y="8705546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9" name="object 569"/>
          <p:cNvSpPr/>
          <p:nvPr/>
        </p:nvSpPr>
        <p:spPr>
          <a:xfrm>
            <a:off x="2328169" y="8705546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0" name="object 570"/>
          <p:cNvSpPr/>
          <p:nvPr/>
        </p:nvSpPr>
        <p:spPr>
          <a:xfrm>
            <a:off x="2347371" y="8705546"/>
            <a:ext cx="7665" cy="0"/>
          </a:xfrm>
          <a:custGeom>
            <a:avLst/>
            <a:gdLst/>
            <a:ahLst/>
            <a:cxnLst/>
            <a:rect l="l" t="t" r="r" b="b"/>
            <a:pathLst>
              <a:path w="7665" h="0">
                <a:moveTo>
                  <a:pt x="0" y="0"/>
                </a:moveTo>
                <a:lnTo>
                  <a:pt x="7665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1" name="object 571"/>
          <p:cNvSpPr/>
          <p:nvPr/>
        </p:nvSpPr>
        <p:spPr>
          <a:xfrm>
            <a:off x="2366558" y="8705546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2" name="object 572"/>
          <p:cNvSpPr/>
          <p:nvPr/>
        </p:nvSpPr>
        <p:spPr>
          <a:xfrm>
            <a:off x="2385761" y="8705546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3" name="object 573"/>
          <p:cNvSpPr/>
          <p:nvPr/>
        </p:nvSpPr>
        <p:spPr>
          <a:xfrm>
            <a:off x="2404963" y="8705546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4" name="object 574"/>
          <p:cNvSpPr/>
          <p:nvPr/>
        </p:nvSpPr>
        <p:spPr>
          <a:xfrm>
            <a:off x="2424165" y="8705546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5" name="object 575"/>
          <p:cNvSpPr/>
          <p:nvPr/>
        </p:nvSpPr>
        <p:spPr>
          <a:xfrm>
            <a:off x="2443368" y="8705546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6" name="object 576"/>
          <p:cNvSpPr/>
          <p:nvPr/>
        </p:nvSpPr>
        <p:spPr>
          <a:xfrm>
            <a:off x="2462570" y="8705546"/>
            <a:ext cx="8625" cy="0"/>
          </a:xfrm>
          <a:custGeom>
            <a:avLst/>
            <a:gdLst/>
            <a:ahLst/>
            <a:cxnLst/>
            <a:rect l="l" t="t" r="r" b="b"/>
            <a:pathLst>
              <a:path w="8625" h="0">
                <a:moveTo>
                  <a:pt x="0" y="0"/>
                </a:moveTo>
                <a:lnTo>
                  <a:pt x="8625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7" name="object 577"/>
          <p:cNvSpPr/>
          <p:nvPr/>
        </p:nvSpPr>
        <p:spPr>
          <a:xfrm>
            <a:off x="2481757" y="8705546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8" name="object 578"/>
          <p:cNvSpPr/>
          <p:nvPr/>
        </p:nvSpPr>
        <p:spPr>
          <a:xfrm>
            <a:off x="2501920" y="8705546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9" name="object 579"/>
          <p:cNvSpPr/>
          <p:nvPr/>
        </p:nvSpPr>
        <p:spPr>
          <a:xfrm>
            <a:off x="2521122" y="8705546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0" name="object 580"/>
          <p:cNvSpPr/>
          <p:nvPr/>
        </p:nvSpPr>
        <p:spPr>
          <a:xfrm>
            <a:off x="2539365" y="8705546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1" name="object 581"/>
          <p:cNvSpPr/>
          <p:nvPr/>
        </p:nvSpPr>
        <p:spPr>
          <a:xfrm>
            <a:off x="2557592" y="8705546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2" name="object 582"/>
          <p:cNvSpPr/>
          <p:nvPr/>
        </p:nvSpPr>
        <p:spPr>
          <a:xfrm>
            <a:off x="2577769" y="8705546"/>
            <a:ext cx="7665" cy="0"/>
          </a:xfrm>
          <a:custGeom>
            <a:avLst/>
            <a:gdLst/>
            <a:ahLst/>
            <a:cxnLst/>
            <a:rect l="l" t="t" r="r" b="b"/>
            <a:pathLst>
              <a:path w="7665" h="0">
                <a:moveTo>
                  <a:pt x="0" y="0"/>
                </a:moveTo>
                <a:lnTo>
                  <a:pt x="7665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3" name="object 583"/>
          <p:cNvSpPr/>
          <p:nvPr/>
        </p:nvSpPr>
        <p:spPr>
          <a:xfrm>
            <a:off x="2596956" y="8705546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4" name="object 584"/>
          <p:cNvSpPr/>
          <p:nvPr/>
        </p:nvSpPr>
        <p:spPr>
          <a:xfrm>
            <a:off x="2616159" y="8705546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5" name="object 585"/>
          <p:cNvSpPr/>
          <p:nvPr/>
        </p:nvSpPr>
        <p:spPr>
          <a:xfrm>
            <a:off x="2635361" y="8705546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6" name="object 586"/>
          <p:cNvSpPr/>
          <p:nvPr/>
        </p:nvSpPr>
        <p:spPr>
          <a:xfrm>
            <a:off x="2654564" y="8705546"/>
            <a:ext cx="8625" cy="0"/>
          </a:xfrm>
          <a:custGeom>
            <a:avLst/>
            <a:gdLst/>
            <a:ahLst/>
            <a:cxnLst/>
            <a:rect l="l" t="t" r="r" b="b"/>
            <a:pathLst>
              <a:path w="8625" h="0">
                <a:moveTo>
                  <a:pt x="0" y="0"/>
                </a:moveTo>
                <a:lnTo>
                  <a:pt x="8625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7" name="object 587"/>
          <p:cNvSpPr/>
          <p:nvPr/>
        </p:nvSpPr>
        <p:spPr>
          <a:xfrm>
            <a:off x="2673751" y="8705546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8" name="object 588"/>
          <p:cNvSpPr/>
          <p:nvPr/>
        </p:nvSpPr>
        <p:spPr>
          <a:xfrm>
            <a:off x="2693913" y="8705546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9" name="object 589"/>
          <p:cNvSpPr/>
          <p:nvPr/>
        </p:nvSpPr>
        <p:spPr>
          <a:xfrm>
            <a:off x="2713116" y="8705546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0" name="object 590"/>
          <p:cNvSpPr/>
          <p:nvPr/>
        </p:nvSpPr>
        <p:spPr>
          <a:xfrm>
            <a:off x="2732318" y="8705546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1" name="object 591"/>
          <p:cNvSpPr/>
          <p:nvPr/>
        </p:nvSpPr>
        <p:spPr>
          <a:xfrm>
            <a:off x="2751521" y="8705546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2" name="object 592"/>
          <p:cNvSpPr/>
          <p:nvPr/>
        </p:nvSpPr>
        <p:spPr>
          <a:xfrm>
            <a:off x="2770708" y="8705546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3" name="object 593"/>
          <p:cNvSpPr/>
          <p:nvPr/>
        </p:nvSpPr>
        <p:spPr>
          <a:xfrm>
            <a:off x="2788950" y="8705546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4" name="object 594"/>
          <p:cNvSpPr/>
          <p:nvPr/>
        </p:nvSpPr>
        <p:spPr>
          <a:xfrm>
            <a:off x="2808152" y="8705546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5" name="object 595"/>
          <p:cNvSpPr/>
          <p:nvPr/>
        </p:nvSpPr>
        <p:spPr>
          <a:xfrm>
            <a:off x="2827355" y="8705546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6" name="object 596"/>
          <p:cNvSpPr/>
          <p:nvPr/>
        </p:nvSpPr>
        <p:spPr>
          <a:xfrm>
            <a:off x="2846557" y="8705546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7" name="object 597"/>
          <p:cNvSpPr/>
          <p:nvPr/>
        </p:nvSpPr>
        <p:spPr>
          <a:xfrm>
            <a:off x="2865744" y="8705546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8" name="object 598"/>
          <p:cNvSpPr/>
          <p:nvPr/>
        </p:nvSpPr>
        <p:spPr>
          <a:xfrm>
            <a:off x="2884947" y="8705546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9" name="object 599"/>
          <p:cNvSpPr/>
          <p:nvPr/>
        </p:nvSpPr>
        <p:spPr>
          <a:xfrm>
            <a:off x="2904149" y="8705546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06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0" name="object 600"/>
          <p:cNvSpPr/>
          <p:nvPr/>
        </p:nvSpPr>
        <p:spPr>
          <a:xfrm>
            <a:off x="2467355" y="7245918"/>
            <a:ext cx="75849" cy="57591"/>
          </a:xfrm>
          <a:custGeom>
            <a:avLst/>
            <a:gdLst/>
            <a:ahLst/>
            <a:cxnLst/>
            <a:rect l="l" t="t" r="r" b="b"/>
            <a:pathLst>
              <a:path w="75849" h="57591">
                <a:moveTo>
                  <a:pt x="25923" y="944"/>
                </a:moveTo>
                <a:lnTo>
                  <a:pt x="21660" y="1544"/>
                </a:lnTo>
                <a:lnTo>
                  <a:pt x="9739" y="7315"/>
                </a:lnTo>
                <a:lnTo>
                  <a:pt x="1887" y="17614"/>
                </a:lnTo>
                <a:lnTo>
                  <a:pt x="0" y="30708"/>
                </a:lnTo>
                <a:lnTo>
                  <a:pt x="465" y="34340"/>
                </a:lnTo>
                <a:lnTo>
                  <a:pt x="6103" y="46628"/>
                </a:lnTo>
                <a:lnTo>
                  <a:pt x="16478" y="54988"/>
                </a:lnTo>
                <a:lnTo>
                  <a:pt x="29763" y="57591"/>
                </a:lnTo>
                <a:lnTo>
                  <a:pt x="48966" y="55671"/>
                </a:lnTo>
                <a:lnTo>
                  <a:pt x="52793" y="55205"/>
                </a:lnTo>
                <a:lnTo>
                  <a:pt x="65305" y="49567"/>
                </a:lnTo>
                <a:lnTo>
                  <a:pt x="73433" y="39192"/>
                </a:lnTo>
                <a:lnTo>
                  <a:pt x="75849" y="25907"/>
                </a:lnTo>
                <a:lnTo>
                  <a:pt x="75071" y="20752"/>
                </a:lnTo>
                <a:lnTo>
                  <a:pt x="68866" y="8989"/>
                </a:lnTo>
                <a:lnTo>
                  <a:pt x="58230" y="1618"/>
                </a:lnTo>
                <a:lnTo>
                  <a:pt x="45125" y="0"/>
                </a:lnTo>
                <a:lnTo>
                  <a:pt x="25923" y="94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1" name="object 601"/>
          <p:cNvSpPr/>
          <p:nvPr/>
        </p:nvSpPr>
        <p:spPr>
          <a:xfrm>
            <a:off x="1660532" y="7246521"/>
            <a:ext cx="862802" cy="455377"/>
          </a:xfrm>
          <a:custGeom>
            <a:avLst/>
            <a:gdLst/>
            <a:ahLst/>
            <a:cxnLst/>
            <a:rect l="l" t="t" r="r" b="b"/>
            <a:pathLst>
              <a:path w="862802" h="455377">
                <a:moveTo>
                  <a:pt x="331640" y="144344"/>
                </a:moveTo>
                <a:lnTo>
                  <a:pt x="316373" y="166499"/>
                </a:lnTo>
                <a:lnTo>
                  <a:pt x="316145" y="166830"/>
                </a:lnTo>
                <a:lnTo>
                  <a:pt x="316834" y="166914"/>
                </a:lnTo>
                <a:lnTo>
                  <a:pt x="316960" y="166499"/>
                </a:lnTo>
                <a:lnTo>
                  <a:pt x="331640" y="144344"/>
                </a:lnTo>
                <a:close/>
              </a:path>
              <a:path w="862802" h="455377">
                <a:moveTo>
                  <a:pt x="280788" y="147662"/>
                </a:moveTo>
                <a:lnTo>
                  <a:pt x="281864" y="151065"/>
                </a:lnTo>
                <a:lnTo>
                  <a:pt x="285204" y="161626"/>
                </a:lnTo>
                <a:lnTo>
                  <a:pt x="291884" y="182749"/>
                </a:lnTo>
                <a:lnTo>
                  <a:pt x="297091" y="182749"/>
                </a:lnTo>
                <a:lnTo>
                  <a:pt x="310517" y="161626"/>
                </a:lnTo>
                <a:lnTo>
                  <a:pt x="291330" y="151065"/>
                </a:lnTo>
              </a:path>
              <a:path w="862802" h="455377">
                <a:moveTo>
                  <a:pt x="257726" y="154906"/>
                </a:moveTo>
                <a:lnTo>
                  <a:pt x="250949" y="200016"/>
                </a:lnTo>
                <a:lnTo>
                  <a:pt x="249795" y="207697"/>
                </a:lnTo>
                <a:lnTo>
                  <a:pt x="249545" y="209362"/>
                </a:lnTo>
                <a:lnTo>
                  <a:pt x="249517" y="209553"/>
                </a:lnTo>
                <a:lnTo>
                  <a:pt x="280199" y="209553"/>
                </a:lnTo>
                <a:lnTo>
                  <a:pt x="279962" y="209362"/>
                </a:lnTo>
                <a:lnTo>
                  <a:pt x="277888" y="207697"/>
                </a:lnTo>
                <a:lnTo>
                  <a:pt x="263487" y="200016"/>
                </a:lnTo>
              </a:path>
              <a:path w="862802" h="455377">
                <a:moveTo>
                  <a:pt x="317238" y="166427"/>
                </a:moveTo>
                <a:lnTo>
                  <a:pt x="316834" y="166914"/>
                </a:lnTo>
                <a:lnTo>
                  <a:pt x="317752" y="166914"/>
                </a:lnTo>
              </a:path>
              <a:path w="862802" h="455377">
                <a:moveTo>
                  <a:pt x="316087" y="166914"/>
                </a:moveTo>
                <a:lnTo>
                  <a:pt x="315392" y="167923"/>
                </a:lnTo>
                <a:lnTo>
                  <a:pt x="312453" y="172188"/>
                </a:lnTo>
                <a:lnTo>
                  <a:pt x="297091" y="182749"/>
                </a:lnTo>
                <a:lnTo>
                  <a:pt x="334467" y="182749"/>
                </a:lnTo>
                <a:lnTo>
                  <a:pt x="323319" y="172188"/>
                </a:lnTo>
                <a:lnTo>
                  <a:pt x="318817" y="167923"/>
                </a:lnTo>
                <a:lnTo>
                  <a:pt x="317752" y="166914"/>
                </a:lnTo>
              </a:path>
              <a:path w="862802" h="455377">
                <a:moveTo>
                  <a:pt x="187235" y="170410"/>
                </a:moveTo>
                <a:lnTo>
                  <a:pt x="178051" y="178909"/>
                </a:lnTo>
                <a:lnTo>
                  <a:pt x="159524" y="204832"/>
                </a:lnTo>
                <a:lnTo>
                  <a:pt x="218771" y="204832"/>
                </a:lnTo>
                <a:lnTo>
                  <a:pt x="195021" y="178909"/>
                </a:lnTo>
              </a:path>
              <a:path w="862802" h="455377">
                <a:moveTo>
                  <a:pt x="217133" y="171767"/>
                </a:moveTo>
                <a:lnTo>
                  <a:pt x="219012" y="181381"/>
                </a:lnTo>
                <a:lnTo>
                  <a:pt x="219655" y="184669"/>
                </a:lnTo>
                <a:lnTo>
                  <a:pt x="220673" y="189877"/>
                </a:lnTo>
                <a:lnTo>
                  <a:pt x="224904" y="211527"/>
                </a:lnTo>
                <a:lnTo>
                  <a:pt x="238715" y="211527"/>
                </a:lnTo>
                <a:lnTo>
                  <a:pt x="230060" y="189877"/>
                </a:lnTo>
                <a:lnTo>
                  <a:pt x="227977" y="184669"/>
                </a:lnTo>
                <a:lnTo>
                  <a:pt x="226378" y="181381"/>
                </a:lnTo>
              </a:path>
              <a:path w="862802" h="455377">
                <a:moveTo>
                  <a:pt x="291884" y="182749"/>
                </a:moveTo>
                <a:lnTo>
                  <a:pt x="292188" y="183709"/>
                </a:lnTo>
                <a:lnTo>
                  <a:pt x="296131" y="196175"/>
                </a:lnTo>
                <a:lnTo>
                  <a:pt x="283634" y="208047"/>
                </a:lnTo>
                <a:lnTo>
                  <a:pt x="283211" y="209617"/>
                </a:lnTo>
                <a:lnTo>
                  <a:pt x="282689" y="211553"/>
                </a:lnTo>
                <a:lnTo>
                  <a:pt x="351446" y="211553"/>
                </a:lnTo>
                <a:lnTo>
                  <a:pt x="353723" y="209617"/>
                </a:lnTo>
                <a:lnTo>
                  <a:pt x="352617" y="208047"/>
                </a:lnTo>
                <a:lnTo>
                  <a:pt x="344258" y="196175"/>
                </a:lnTo>
                <a:lnTo>
                  <a:pt x="335480" y="183709"/>
                </a:lnTo>
                <a:lnTo>
                  <a:pt x="334467" y="182749"/>
                </a:lnTo>
              </a:path>
              <a:path w="862802" h="455377">
                <a:moveTo>
                  <a:pt x="159524" y="204832"/>
                </a:moveTo>
                <a:lnTo>
                  <a:pt x="158849" y="205777"/>
                </a:lnTo>
                <a:lnTo>
                  <a:pt x="156929" y="209617"/>
                </a:lnTo>
                <a:lnTo>
                  <a:pt x="155008" y="212497"/>
                </a:lnTo>
                <a:lnTo>
                  <a:pt x="155008" y="216338"/>
                </a:lnTo>
                <a:lnTo>
                  <a:pt x="144447" y="267224"/>
                </a:lnTo>
                <a:lnTo>
                  <a:pt x="145407" y="277786"/>
                </a:lnTo>
                <a:lnTo>
                  <a:pt x="156085" y="278853"/>
                </a:lnTo>
                <a:lnTo>
                  <a:pt x="164610" y="279706"/>
                </a:lnTo>
                <a:lnTo>
                  <a:pt x="164730" y="278853"/>
                </a:lnTo>
                <a:lnTo>
                  <a:pt x="164880" y="277786"/>
                </a:lnTo>
                <a:lnTo>
                  <a:pt x="166370" y="267224"/>
                </a:lnTo>
                <a:lnTo>
                  <a:pt x="173548" y="216338"/>
                </a:lnTo>
                <a:lnTo>
                  <a:pt x="174090" y="212497"/>
                </a:lnTo>
                <a:lnTo>
                  <a:pt x="174496" y="209617"/>
                </a:lnTo>
                <a:lnTo>
                  <a:pt x="175038" y="205777"/>
                </a:lnTo>
                <a:lnTo>
                  <a:pt x="175171" y="204832"/>
                </a:lnTo>
              </a:path>
              <a:path w="862802" h="455377">
                <a:moveTo>
                  <a:pt x="175171" y="204832"/>
                </a:moveTo>
                <a:lnTo>
                  <a:pt x="177797" y="211527"/>
                </a:lnTo>
                <a:lnTo>
                  <a:pt x="224904" y="211527"/>
                </a:lnTo>
                <a:lnTo>
                  <a:pt x="218771" y="204832"/>
                </a:lnTo>
              </a:path>
              <a:path w="862802" h="455377">
                <a:moveTo>
                  <a:pt x="249517" y="209553"/>
                </a:moveTo>
                <a:lnTo>
                  <a:pt x="249484" y="209768"/>
                </a:lnTo>
                <a:lnTo>
                  <a:pt x="248786" y="214418"/>
                </a:lnTo>
                <a:lnTo>
                  <a:pt x="276928" y="214418"/>
                </a:lnTo>
                <a:lnTo>
                  <a:pt x="279718" y="209768"/>
                </a:lnTo>
                <a:lnTo>
                  <a:pt x="279847" y="209553"/>
                </a:lnTo>
              </a:path>
              <a:path w="862802" h="455377">
                <a:moveTo>
                  <a:pt x="279847" y="209553"/>
                </a:moveTo>
                <a:lnTo>
                  <a:pt x="280692" y="210353"/>
                </a:lnTo>
                <a:lnTo>
                  <a:pt x="281008" y="210542"/>
                </a:lnTo>
                <a:lnTo>
                  <a:pt x="282003" y="211553"/>
                </a:lnTo>
                <a:lnTo>
                  <a:pt x="282689" y="211553"/>
                </a:lnTo>
                <a:lnTo>
                  <a:pt x="281431" y="210542"/>
                </a:lnTo>
                <a:lnTo>
                  <a:pt x="281202" y="210358"/>
                </a:lnTo>
                <a:lnTo>
                  <a:pt x="280199" y="209553"/>
                </a:lnTo>
              </a:path>
              <a:path w="862802" h="455377">
                <a:moveTo>
                  <a:pt x="177797" y="211527"/>
                </a:moveTo>
                <a:lnTo>
                  <a:pt x="238726" y="211553"/>
                </a:lnTo>
              </a:path>
              <a:path w="862802" h="455377">
                <a:moveTo>
                  <a:pt x="177807" y="211553"/>
                </a:moveTo>
                <a:lnTo>
                  <a:pt x="177960" y="211941"/>
                </a:lnTo>
                <a:lnTo>
                  <a:pt x="225503" y="211941"/>
                </a:lnTo>
                <a:lnTo>
                  <a:pt x="225097" y="211553"/>
                </a:lnTo>
              </a:path>
              <a:path w="862802" h="455377">
                <a:moveTo>
                  <a:pt x="225097" y="211553"/>
                </a:moveTo>
                <a:lnTo>
                  <a:pt x="245244" y="228820"/>
                </a:lnTo>
                <a:lnTo>
                  <a:pt x="246147" y="230625"/>
                </a:lnTo>
                <a:lnTo>
                  <a:pt x="246351" y="230625"/>
                </a:lnTo>
                <a:lnTo>
                  <a:pt x="245629" y="228820"/>
                </a:lnTo>
                <a:lnTo>
                  <a:pt x="238726" y="211553"/>
                </a:lnTo>
              </a:path>
              <a:path w="862802" h="455377">
                <a:moveTo>
                  <a:pt x="282003" y="211553"/>
                </a:moveTo>
                <a:lnTo>
                  <a:pt x="282635" y="212194"/>
                </a:lnTo>
                <a:lnTo>
                  <a:pt x="296131" y="224979"/>
                </a:lnTo>
                <a:lnTo>
                  <a:pt x="297485" y="225939"/>
                </a:lnTo>
                <a:lnTo>
                  <a:pt x="300518" y="228089"/>
                </a:lnTo>
                <a:lnTo>
                  <a:pt x="310459" y="231706"/>
                </a:lnTo>
                <a:lnTo>
                  <a:pt x="312163" y="232326"/>
                </a:lnTo>
                <a:lnTo>
                  <a:pt x="324027" y="231706"/>
                </a:lnTo>
                <a:lnTo>
                  <a:pt x="330608" y="228089"/>
                </a:lnTo>
                <a:lnTo>
                  <a:pt x="334520" y="225939"/>
                </a:lnTo>
                <a:lnTo>
                  <a:pt x="335650" y="224979"/>
                </a:lnTo>
                <a:lnTo>
                  <a:pt x="350692" y="212194"/>
                </a:lnTo>
                <a:lnTo>
                  <a:pt x="351446" y="211553"/>
                </a:lnTo>
              </a:path>
              <a:path w="862802" h="455377">
                <a:moveTo>
                  <a:pt x="177960" y="211941"/>
                </a:moveTo>
                <a:lnTo>
                  <a:pt x="184581" y="228820"/>
                </a:lnTo>
                <a:lnTo>
                  <a:pt x="212130" y="228820"/>
                </a:lnTo>
                <a:lnTo>
                  <a:pt x="224805" y="211941"/>
                </a:lnTo>
              </a:path>
              <a:path w="862802" h="455377">
                <a:moveTo>
                  <a:pt x="224805" y="211941"/>
                </a:moveTo>
                <a:lnTo>
                  <a:pt x="241988" y="232660"/>
                </a:lnTo>
                <a:lnTo>
                  <a:pt x="247165" y="232660"/>
                </a:lnTo>
                <a:lnTo>
                  <a:pt x="225503" y="211941"/>
                </a:lnTo>
              </a:path>
              <a:path w="862802" h="455377">
                <a:moveTo>
                  <a:pt x="282635" y="212194"/>
                </a:moveTo>
                <a:lnTo>
                  <a:pt x="276928" y="214418"/>
                </a:lnTo>
                <a:lnTo>
                  <a:pt x="282099" y="214418"/>
                </a:lnTo>
              </a:path>
              <a:path w="862802" h="455377">
                <a:moveTo>
                  <a:pt x="248786" y="214418"/>
                </a:moveTo>
                <a:lnTo>
                  <a:pt x="246351" y="230625"/>
                </a:lnTo>
                <a:lnTo>
                  <a:pt x="278194" y="230625"/>
                </a:lnTo>
                <a:lnTo>
                  <a:pt x="282099" y="214418"/>
                </a:lnTo>
              </a:path>
              <a:path w="862802" h="455377">
                <a:moveTo>
                  <a:pt x="184581" y="228820"/>
                </a:moveTo>
                <a:lnTo>
                  <a:pt x="194373" y="253783"/>
                </a:lnTo>
                <a:lnTo>
                  <a:pt x="194853" y="254743"/>
                </a:lnTo>
                <a:lnTo>
                  <a:pt x="195333" y="255703"/>
                </a:lnTo>
                <a:lnTo>
                  <a:pt x="196294" y="255703"/>
                </a:lnTo>
                <a:lnTo>
                  <a:pt x="195333" y="254743"/>
                </a:lnTo>
                <a:lnTo>
                  <a:pt x="195867" y="253783"/>
                </a:lnTo>
                <a:lnTo>
                  <a:pt x="209735" y="228820"/>
                </a:lnTo>
              </a:path>
              <a:path w="862802" h="455377">
                <a:moveTo>
                  <a:pt x="209735" y="228820"/>
                </a:moveTo>
                <a:lnTo>
                  <a:pt x="207453" y="233370"/>
                </a:lnTo>
                <a:lnTo>
                  <a:pt x="204919" y="238421"/>
                </a:lnTo>
                <a:lnTo>
                  <a:pt x="196294" y="255703"/>
                </a:lnTo>
                <a:lnTo>
                  <a:pt x="203693" y="255703"/>
                </a:lnTo>
                <a:lnTo>
                  <a:pt x="207577" y="238421"/>
                </a:lnTo>
                <a:lnTo>
                  <a:pt x="208712" y="233370"/>
                </a:lnTo>
                <a:lnTo>
                  <a:pt x="212130" y="228820"/>
                </a:lnTo>
              </a:path>
              <a:path w="862802" h="455377">
                <a:moveTo>
                  <a:pt x="246147" y="230625"/>
                </a:moveTo>
                <a:lnTo>
                  <a:pt x="247165" y="232660"/>
                </a:lnTo>
                <a:lnTo>
                  <a:pt x="277703" y="232660"/>
                </a:lnTo>
                <a:lnTo>
                  <a:pt x="278194" y="230625"/>
                </a:lnTo>
              </a:path>
              <a:path w="862802" h="455377">
                <a:moveTo>
                  <a:pt x="241988" y="232660"/>
                </a:moveTo>
                <a:lnTo>
                  <a:pt x="263487" y="258583"/>
                </a:lnTo>
                <a:lnTo>
                  <a:pt x="227589" y="279706"/>
                </a:lnTo>
                <a:lnTo>
                  <a:pt x="214536" y="287387"/>
                </a:lnTo>
                <a:lnTo>
                  <a:pt x="217827" y="291773"/>
                </a:lnTo>
                <a:lnTo>
                  <a:pt x="219212" y="293619"/>
                </a:lnTo>
                <a:lnTo>
                  <a:pt x="228739" y="299299"/>
                </a:lnTo>
                <a:lnTo>
                  <a:pt x="230050" y="300081"/>
                </a:lnTo>
                <a:lnTo>
                  <a:pt x="242364" y="300813"/>
                </a:lnTo>
                <a:lnTo>
                  <a:pt x="245662" y="300081"/>
                </a:lnTo>
                <a:lnTo>
                  <a:pt x="249177" y="299299"/>
                </a:lnTo>
                <a:lnTo>
                  <a:pt x="257385" y="293619"/>
                </a:lnTo>
                <a:lnTo>
                  <a:pt x="260052" y="291773"/>
                </a:lnTo>
                <a:lnTo>
                  <a:pt x="262347" y="287387"/>
                </a:lnTo>
                <a:lnTo>
                  <a:pt x="266367" y="279706"/>
                </a:lnTo>
                <a:lnTo>
                  <a:pt x="271457" y="258583"/>
                </a:lnTo>
                <a:lnTo>
                  <a:pt x="277703" y="232660"/>
                </a:lnTo>
              </a:path>
              <a:path w="862802" h="455377">
                <a:moveTo>
                  <a:pt x="195333" y="255703"/>
                </a:moveTo>
                <a:lnTo>
                  <a:pt x="196294" y="257623"/>
                </a:lnTo>
                <a:lnTo>
                  <a:pt x="201392" y="265941"/>
                </a:lnTo>
                <a:lnTo>
                  <a:pt x="203261" y="257623"/>
                </a:lnTo>
                <a:lnTo>
                  <a:pt x="203693" y="255703"/>
                </a:lnTo>
              </a:path>
              <a:path w="862802" h="455377">
                <a:moveTo>
                  <a:pt x="282635" y="212194"/>
                </a:moveTo>
                <a:lnTo>
                  <a:pt x="281008" y="210542"/>
                </a:lnTo>
                <a:lnTo>
                  <a:pt x="280692" y="210353"/>
                </a:lnTo>
                <a:lnTo>
                  <a:pt x="279847" y="209553"/>
                </a:lnTo>
                <a:lnTo>
                  <a:pt x="279718" y="209768"/>
                </a:lnTo>
                <a:lnTo>
                  <a:pt x="276928" y="214418"/>
                </a:lnTo>
                <a:lnTo>
                  <a:pt x="282635" y="212194"/>
                </a:lnTo>
                <a:close/>
              </a:path>
              <a:path w="862802" h="455377">
                <a:moveTo>
                  <a:pt x="283634" y="208047"/>
                </a:moveTo>
                <a:lnTo>
                  <a:pt x="296131" y="196175"/>
                </a:lnTo>
                <a:lnTo>
                  <a:pt x="280788" y="147662"/>
                </a:lnTo>
                <a:lnTo>
                  <a:pt x="268714" y="148679"/>
                </a:lnTo>
                <a:lnTo>
                  <a:pt x="257726" y="154906"/>
                </a:lnTo>
                <a:lnTo>
                  <a:pt x="263487" y="200016"/>
                </a:lnTo>
                <a:lnTo>
                  <a:pt x="285569" y="200016"/>
                </a:lnTo>
                <a:lnTo>
                  <a:pt x="281202" y="210358"/>
                </a:lnTo>
                <a:lnTo>
                  <a:pt x="282689" y="211553"/>
                </a:lnTo>
                <a:lnTo>
                  <a:pt x="283634" y="208047"/>
                </a:lnTo>
                <a:close/>
              </a:path>
              <a:path w="862802" h="455377">
                <a:moveTo>
                  <a:pt x="285569" y="200016"/>
                </a:moveTo>
                <a:lnTo>
                  <a:pt x="263487" y="200016"/>
                </a:lnTo>
                <a:lnTo>
                  <a:pt x="277888" y="207697"/>
                </a:lnTo>
                <a:lnTo>
                  <a:pt x="279962" y="209362"/>
                </a:lnTo>
                <a:lnTo>
                  <a:pt x="281202" y="210358"/>
                </a:lnTo>
                <a:lnTo>
                  <a:pt x="285569" y="200016"/>
                </a:lnTo>
                <a:close/>
              </a:path>
              <a:path w="862802" h="455377">
                <a:moveTo>
                  <a:pt x="312453" y="172188"/>
                </a:moveTo>
                <a:lnTo>
                  <a:pt x="315392" y="167923"/>
                </a:lnTo>
                <a:lnTo>
                  <a:pt x="316373" y="166499"/>
                </a:lnTo>
                <a:lnTo>
                  <a:pt x="314358" y="164507"/>
                </a:lnTo>
                <a:lnTo>
                  <a:pt x="312453" y="163547"/>
                </a:lnTo>
                <a:lnTo>
                  <a:pt x="310517" y="161626"/>
                </a:lnTo>
                <a:lnTo>
                  <a:pt x="297091" y="182749"/>
                </a:lnTo>
                <a:lnTo>
                  <a:pt x="312453" y="172188"/>
                </a:lnTo>
                <a:close/>
              </a:path>
              <a:path w="862802" h="455377">
                <a:moveTo>
                  <a:pt x="257726" y="154906"/>
                </a:moveTo>
                <a:lnTo>
                  <a:pt x="238524" y="173148"/>
                </a:lnTo>
                <a:lnTo>
                  <a:pt x="234683" y="176028"/>
                </a:lnTo>
                <a:lnTo>
                  <a:pt x="231818" y="181789"/>
                </a:lnTo>
                <a:lnTo>
                  <a:pt x="230843" y="186589"/>
                </a:lnTo>
                <a:lnTo>
                  <a:pt x="230060" y="189877"/>
                </a:lnTo>
                <a:lnTo>
                  <a:pt x="246351" y="230625"/>
                </a:lnTo>
                <a:lnTo>
                  <a:pt x="257726" y="154906"/>
                </a:lnTo>
                <a:close/>
              </a:path>
              <a:path w="862802" h="455377">
                <a:moveTo>
                  <a:pt x="394442" y="145076"/>
                </a:moveTo>
                <a:lnTo>
                  <a:pt x="404594" y="140504"/>
                </a:lnTo>
                <a:lnTo>
                  <a:pt x="422836" y="102099"/>
                </a:lnTo>
                <a:lnTo>
                  <a:pt x="428994" y="102779"/>
                </a:lnTo>
                <a:lnTo>
                  <a:pt x="434570" y="103394"/>
                </a:lnTo>
                <a:lnTo>
                  <a:pt x="446100" y="99577"/>
                </a:lnTo>
                <a:lnTo>
                  <a:pt x="439158" y="79071"/>
                </a:lnTo>
                <a:lnTo>
                  <a:pt x="402689" y="94418"/>
                </a:lnTo>
                <a:lnTo>
                  <a:pt x="398848" y="136663"/>
                </a:lnTo>
                <a:lnTo>
                  <a:pt x="385407" y="149145"/>
                </a:lnTo>
                <a:lnTo>
                  <a:pt x="382526" y="88672"/>
                </a:lnTo>
                <a:lnTo>
                  <a:pt x="371497" y="93636"/>
                </a:lnTo>
                <a:lnTo>
                  <a:pt x="363324" y="97314"/>
                </a:lnTo>
                <a:lnTo>
                  <a:pt x="367164" y="104034"/>
                </a:lnTo>
                <a:lnTo>
                  <a:pt x="377726" y="176988"/>
                </a:lnTo>
                <a:lnTo>
                  <a:pt x="394442" y="145076"/>
                </a:lnTo>
                <a:close/>
              </a:path>
              <a:path w="862802" h="455377">
                <a:moveTo>
                  <a:pt x="355643" y="207697"/>
                </a:moveTo>
                <a:lnTo>
                  <a:pt x="356603" y="205777"/>
                </a:lnTo>
                <a:lnTo>
                  <a:pt x="358523" y="204832"/>
                </a:lnTo>
                <a:lnTo>
                  <a:pt x="377726" y="176988"/>
                </a:lnTo>
                <a:lnTo>
                  <a:pt x="367164" y="104034"/>
                </a:lnTo>
                <a:lnTo>
                  <a:pt x="363324" y="97314"/>
                </a:lnTo>
                <a:lnTo>
                  <a:pt x="356603" y="100194"/>
                </a:lnTo>
                <a:lnTo>
                  <a:pt x="351802" y="104034"/>
                </a:lnTo>
                <a:lnTo>
                  <a:pt x="348922" y="109780"/>
                </a:lnTo>
                <a:lnTo>
                  <a:pt x="331640" y="144344"/>
                </a:lnTo>
                <a:lnTo>
                  <a:pt x="316741" y="166830"/>
                </a:lnTo>
                <a:lnTo>
                  <a:pt x="317238" y="166427"/>
                </a:lnTo>
                <a:lnTo>
                  <a:pt x="335480" y="183709"/>
                </a:lnTo>
                <a:lnTo>
                  <a:pt x="353723" y="209617"/>
                </a:lnTo>
                <a:lnTo>
                  <a:pt x="355643" y="207697"/>
                </a:lnTo>
                <a:close/>
              </a:path>
              <a:path w="862802" h="455377">
                <a:moveTo>
                  <a:pt x="411315" y="138583"/>
                </a:moveTo>
                <a:lnTo>
                  <a:pt x="417091" y="132823"/>
                </a:lnTo>
                <a:lnTo>
                  <a:pt x="418996" y="126102"/>
                </a:lnTo>
                <a:lnTo>
                  <a:pt x="428994" y="102779"/>
                </a:lnTo>
                <a:lnTo>
                  <a:pt x="422836" y="102099"/>
                </a:lnTo>
                <a:lnTo>
                  <a:pt x="404594" y="140504"/>
                </a:lnTo>
                <a:lnTo>
                  <a:pt x="411315" y="138583"/>
                </a:lnTo>
                <a:close/>
              </a:path>
              <a:path w="862802" h="455377">
                <a:moveTo>
                  <a:pt x="482364" y="21464"/>
                </a:moveTo>
                <a:lnTo>
                  <a:pt x="477563" y="19559"/>
                </a:lnTo>
                <a:lnTo>
                  <a:pt x="472762" y="19559"/>
                </a:lnTo>
                <a:lnTo>
                  <a:pt x="453560" y="17624"/>
                </a:lnTo>
                <a:lnTo>
                  <a:pt x="449904" y="17782"/>
                </a:lnTo>
                <a:lnTo>
                  <a:pt x="454520" y="71390"/>
                </a:lnTo>
                <a:lnTo>
                  <a:pt x="454663" y="71428"/>
                </a:lnTo>
                <a:lnTo>
                  <a:pt x="462201" y="68510"/>
                </a:lnTo>
                <a:lnTo>
                  <a:pt x="463846" y="73877"/>
                </a:lnTo>
                <a:lnTo>
                  <a:pt x="466197" y="74504"/>
                </a:lnTo>
                <a:lnTo>
                  <a:pt x="474683" y="61789"/>
                </a:lnTo>
                <a:lnTo>
                  <a:pt x="479483" y="123222"/>
                </a:lnTo>
                <a:lnTo>
                  <a:pt x="480443" y="128022"/>
                </a:lnTo>
                <a:lnTo>
                  <a:pt x="482364" y="21464"/>
                </a:lnTo>
                <a:close/>
              </a:path>
              <a:path w="862802" h="455377">
                <a:moveTo>
                  <a:pt x="441078" y="48347"/>
                </a:moveTo>
                <a:lnTo>
                  <a:pt x="449904" y="17782"/>
                </a:lnTo>
                <a:lnTo>
                  <a:pt x="437270" y="21383"/>
                </a:lnTo>
                <a:lnTo>
                  <a:pt x="427652" y="30105"/>
                </a:lnTo>
                <a:lnTo>
                  <a:pt x="420228" y="41233"/>
                </a:lnTo>
                <a:lnTo>
                  <a:pt x="408434" y="58909"/>
                </a:lnTo>
                <a:lnTo>
                  <a:pt x="441078" y="48347"/>
                </a:lnTo>
                <a:close/>
              </a:path>
              <a:path w="862802" h="455377">
                <a:moveTo>
                  <a:pt x="549757" y="279777"/>
                </a:moveTo>
                <a:lnTo>
                  <a:pt x="553397" y="274905"/>
                </a:lnTo>
                <a:lnTo>
                  <a:pt x="563304" y="285107"/>
                </a:lnTo>
                <a:lnTo>
                  <a:pt x="575480" y="283546"/>
                </a:lnTo>
                <a:lnTo>
                  <a:pt x="594682" y="276826"/>
                </a:lnTo>
                <a:lnTo>
                  <a:pt x="590974" y="243868"/>
                </a:lnTo>
                <a:lnTo>
                  <a:pt x="590463" y="241568"/>
                </a:lnTo>
                <a:lnTo>
                  <a:pt x="577400" y="182749"/>
                </a:lnTo>
                <a:lnTo>
                  <a:pt x="571639" y="204832"/>
                </a:lnTo>
                <a:lnTo>
                  <a:pt x="575480" y="223059"/>
                </a:lnTo>
                <a:lnTo>
                  <a:pt x="572600" y="227859"/>
                </a:lnTo>
                <a:lnTo>
                  <a:pt x="570889" y="227891"/>
                </a:lnTo>
                <a:lnTo>
                  <a:pt x="569398" y="235704"/>
                </a:lnTo>
                <a:lnTo>
                  <a:pt x="555317" y="260503"/>
                </a:lnTo>
                <a:lnTo>
                  <a:pt x="542507" y="273345"/>
                </a:lnTo>
                <a:lnTo>
                  <a:pt x="539956" y="269145"/>
                </a:lnTo>
                <a:lnTo>
                  <a:pt x="555317" y="260503"/>
                </a:lnTo>
                <a:lnTo>
                  <a:pt x="557238" y="242261"/>
                </a:lnTo>
                <a:lnTo>
                  <a:pt x="565035" y="234053"/>
                </a:lnTo>
                <a:lnTo>
                  <a:pt x="563036" y="228037"/>
                </a:lnTo>
                <a:lnTo>
                  <a:pt x="568878" y="200142"/>
                </a:lnTo>
                <a:lnTo>
                  <a:pt x="568699" y="199837"/>
                </a:lnTo>
                <a:lnTo>
                  <a:pt x="561159" y="228071"/>
                </a:lnTo>
                <a:lnTo>
                  <a:pt x="560937" y="228876"/>
                </a:lnTo>
                <a:lnTo>
                  <a:pt x="560030" y="232159"/>
                </a:lnTo>
                <a:lnTo>
                  <a:pt x="556278" y="230740"/>
                </a:lnTo>
                <a:lnTo>
                  <a:pt x="551046" y="228259"/>
                </a:lnTo>
                <a:lnTo>
                  <a:pt x="520753" y="228820"/>
                </a:lnTo>
                <a:lnTo>
                  <a:pt x="520753" y="205777"/>
                </a:lnTo>
                <a:lnTo>
                  <a:pt x="534195" y="110755"/>
                </a:lnTo>
                <a:lnTo>
                  <a:pt x="515953" y="51228"/>
                </a:lnTo>
                <a:lnTo>
                  <a:pt x="513072" y="45467"/>
                </a:lnTo>
                <a:lnTo>
                  <a:pt x="509232" y="40666"/>
                </a:lnTo>
                <a:lnTo>
                  <a:pt x="504446" y="36826"/>
                </a:lnTo>
                <a:lnTo>
                  <a:pt x="486204" y="24344"/>
                </a:lnTo>
                <a:lnTo>
                  <a:pt x="482364" y="21464"/>
                </a:lnTo>
                <a:lnTo>
                  <a:pt x="480443" y="128022"/>
                </a:lnTo>
                <a:lnTo>
                  <a:pt x="479483" y="123222"/>
                </a:lnTo>
                <a:lnTo>
                  <a:pt x="474683" y="61789"/>
                </a:lnTo>
                <a:lnTo>
                  <a:pt x="466197" y="74504"/>
                </a:lnTo>
                <a:lnTo>
                  <a:pt x="463846" y="73877"/>
                </a:lnTo>
                <a:lnTo>
                  <a:pt x="462201" y="68510"/>
                </a:lnTo>
                <a:lnTo>
                  <a:pt x="454663" y="71428"/>
                </a:lnTo>
                <a:lnTo>
                  <a:pt x="454520" y="71390"/>
                </a:lnTo>
                <a:lnTo>
                  <a:pt x="449904" y="17782"/>
                </a:lnTo>
                <a:lnTo>
                  <a:pt x="441078" y="48347"/>
                </a:lnTo>
                <a:lnTo>
                  <a:pt x="408434" y="58909"/>
                </a:lnTo>
                <a:lnTo>
                  <a:pt x="420228" y="41233"/>
                </a:lnTo>
                <a:lnTo>
                  <a:pt x="416375" y="40311"/>
                </a:lnTo>
                <a:lnTo>
                  <a:pt x="404325" y="41419"/>
                </a:lnTo>
                <a:lnTo>
                  <a:pt x="393676" y="47483"/>
                </a:lnTo>
                <a:lnTo>
                  <a:pt x="386367" y="57949"/>
                </a:lnTo>
                <a:lnTo>
                  <a:pt x="371497" y="93636"/>
                </a:lnTo>
                <a:lnTo>
                  <a:pt x="382526" y="88672"/>
                </a:lnTo>
                <a:lnTo>
                  <a:pt x="385407" y="149145"/>
                </a:lnTo>
                <a:lnTo>
                  <a:pt x="398848" y="136663"/>
                </a:lnTo>
                <a:lnTo>
                  <a:pt x="402689" y="94418"/>
                </a:lnTo>
                <a:lnTo>
                  <a:pt x="439158" y="79071"/>
                </a:lnTo>
                <a:lnTo>
                  <a:pt x="446100" y="99577"/>
                </a:lnTo>
                <a:lnTo>
                  <a:pt x="455480" y="90577"/>
                </a:lnTo>
                <a:lnTo>
                  <a:pt x="448759" y="74271"/>
                </a:lnTo>
                <a:lnTo>
                  <a:pt x="454613" y="71452"/>
                </a:lnTo>
                <a:lnTo>
                  <a:pt x="459616" y="74788"/>
                </a:lnTo>
                <a:lnTo>
                  <a:pt x="464192" y="75006"/>
                </a:lnTo>
                <a:lnTo>
                  <a:pt x="465815" y="75083"/>
                </a:lnTo>
                <a:lnTo>
                  <a:pt x="466608" y="75121"/>
                </a:lnTo>
                <a:lnTo>
                  <a:pt x="468922" y="75231"/>
                </a:lnTo>
                <a:lnTo>
                  <a:pt x="471802" y="82912"/>
                </a:lnTo>
                <a:lnTo>
                  <a:pt x="479913" y="126293"/>
                </a:lnTo>
                <a:lnTo>
                  <a:pt x="499646" y="267224"/>
                </a:lnTo>
                <a:lnTo>
                  <a:pt x="502310" y="276659"/>
                </a:lnTo>
                <a:lnTo>
                  <a:pt x="501566" y="252823"/>
                </a:lnTo>
                <a:lnTo>
                  <a:pt x="534419" y="257517"/>
                </a:lnTo>
                <a:lnTo>
                  <a:pt x="545625" y="285307"/>
                </a:lnTo>
                <a:lnTo>
                  <a:pt x="549757" y="279777"/>
                </a:lnTo>
                <a:close/>
              </a:path>
              <a:path w="862802" h="455377">
                <a:moveTo>
                  <a:pt x="534053" y="291221"/>
                </a:moveTo>
                <a:lnTo>
                  <a:pt x="545625" y="285307"/>
                </a:lnTo>
                <a:lnTo>
                  <a:pt x="534419" y="257517"/>
                </a:lnTo>
                <a:lnTo>
                  <a:pt x="501566" y="252823"/>
                </a:lnTo>
                <a:lnTo>
                  <a:pt x="502310" y="276659"/>
                </a:lnTo>
                <a:lnTo>
                  <a:pt x="511063" y="286911"/>
                </a:lnTo>
                <a:lnTo>
                  <a:pt x="523633" y="292187"/>
                </a:lnTo>
                <a:lnTo>
                  <a:pt x="534053" y="291221"/>
                </a:lnTo>
                <a:close/>
              </a:path>
              <a:path w="862802" h="455377">
                <a:moveTo>
                  <a:pt x="560937" y="228876"/>
                </a:moveTo>
                <a:lnTo>
                  <a:pt x="561159" y="228071"/>
                </a:lnTo>
                <a:lnTo>
                  <a:pt x="568699" y="199837"/>
                </a:lnTo>
                <a:lnTo>
                  <a:pt x="558438" y="191401"/>
                </a:lnTo>
                <a:lnTo>
                  <a:pt x="545781" y="188509"/>
                </a:lnTo>
                <a:lnTo>
                  <a:pt x="536115" y="115541"/>
                </a:lnTo>
                <a:lnTo>
                  <a:pt x="536115" y="113636"/>
                </a:lnTo>
                <a:lnTo>
                  <a:pt x="535155" y="111700"/>
                </a:lnTo>
                <a:lnTo>
                  <a:pt x="540238" y="189419"/>
                </a:lnTo>
                <a:lnTo>
                  <a:pt x="545716" y="188494"/>
                </a:lnTo>
                <a:lnTo>
                  <a:pt x="551046" y="228259"/>
                </a:lnTo>
                <a:lnTo>
                  <a:pt x="556278" y="230740"/>
                </a:lnTo>
                <a:lnTo>
                  <a:pt x="560030" y="232159"/>
                </a:lnTo>
                <a:lnTo>
                  <a:pt x="560937" y="228876"/>
                </a:lnTo>
                <a:close/>
              </a:path>
              <a:path w="862802" h="455377">
                <a:moveTo>
                  <a:pt x="551046" y="228259"/>
                </a:moveTo>
                <a:lnTo>
                  <a:pt x="528315" y="195456"/>
                </a:lnTo>
                <a:lnTo>
                  <a:pt x="540238" y="189419"/>
                </a:lnTo>
                <a:lnTo>
                  <a:pt x="535155" y="111700"/>
                </a:lnTo>
                <a:lnTo>
                  <a:pt x="534195" y="110755"/>
                </a:lnTo>
                <a:lnTo>
                  <a:pt x="520753" y="205777"/>
                </a:lnTo>
                <a:lnTo>
                  <a:pt x="520753" y="228820"/>
                </a:lnTo>
                <a:lnTo>
                  <a:pt x="551046" y="228259"/>
                </a:lnTo>
                <a:close/>
              </a:path>
              <a:path w="862802" h="455377">
                <a:moveTo>
                  <a:pt x="545716" y="188494"/>
                </a:moveTo>
                <a:lnTo>
                  <a:pt x="540238" y="189419"/>
                </a:lnTo>
                <a:lnTo>
                  <a:pt x="528315" y="195456"/>
                </a:lnTo>
                <a:lnTo>
                  <a:pt x="551046" y="228259"/>
                </a:lnTo>
                <a:lnTo>
                  <a:pt x="545716" y="188494"/>
                </a:lnTo>
                <a:close/>
              </a:path>
              <a:path w="862802" h="455377">
                <a:moveTo>
                  <a:pt x="618670" y="318095"/>
                </a:moveTo>
                <a:lnTo>
                  <a:pt x="670517" y="324816"/>
                </a:lnTo>
                <a:lnTo>
                  <a:pt x="645553" y="277786"/>
                </a:lnTo>
                <a:lnTo>
                  <a:pt x="651314" y="274905"/>
                </a:lnTo>
                <a:lnTo>
                  <a:pt x="670517" y="324816"/>
                </a:lnTo>
                <a:lnTo>
                  <a:pt x="677237" y="264344"/>
                </a:lnTo>
                <a:lnTo>
                  <a:pt x="685879" y="256663"/>
                </a:lnTo>
                <a:lnTo>
                  <a:pt x="692599" y="245142"/>
                </a:lnTo>
                <a:lnTo>
                  <a:pt x="694504" y="318095"/>
                </a:lnTo>
                <a:lnTo>
                  <a:pt x="697400" y="236500"/>
                </a:lnTo>
                <a:lnTo>
                  <a:pt x="693604" y="241742"/>
                </a:lnTo>
                <a:lnTo>
                  <a:pt x="680062" y="260444"/>
                </a:lnTo>
                <a:lnTo>
                  <a:pt x="666676" y="269145"/>
                </a:lnTo>
                <a:lnTo>
                  <a:pt x="670517" y="266264"/>
                </a:lnTo>
                <a:lnTo>
                  <a:pt x="656057" y="272771"/>
                </a:lnTo>
                <a:lnTo>
                  <a:pt x="651314" y="255703"/>
                </a:lnTo>
                <a:lnTo>
                  <a:pt x="640753" y="281626"/>
                </a:lnTo>
                <a:lnTo>
                  <a:pt x="637873" y="286411"/>
                </a:lnTo>
                <a:lnTo>
                  <a:pt x="631152" y="183709"/>
                </a:lnTo>
                <a:lnTo>
                  <a:pt x="591802" y="244181"/>
                </a:lnTo>
                <a:lnTo>
                  <a:pt x="596587" y="269145"/>
                </a:lnTo>
                <a:lnTo>
                  <a:pt x="596361" y="276029"/>
                </a:lnTo>
                <a:lnTo>
                  <a:pt x="598091" y="274707"/>
                </a:lnTo>
                <a:lnTo>
                  <a:pt x="606565" y="268231"/>
                </a:lnTo>
                <a:lnTo>
                  <a:pt x="615790" y="340178"/>
                </a:lnTo>
                <a:lnTo>
                  <a:pt x="618670" y="318095"/>
                </a:lnTo>
                <a:close/>
              </a:path>
              <a:path w="862802" h="455377">
                <a:moveTo>
                  <a:pt x="553397" y="274905"/>
                </a:moveTo>
                <a:lnTo>
                  <a:pt x="549757" y="279777"/>
                </a:lnTo>
                <a:lnTo>
                  <a:pt x="551764" y="281557"/>
                </a:lnTo>
                <a:lnTo>
                  <a:pt x="563304" y="285107"/>
                </a:lnTo>
                <a:lnTo>
                  <a:pt x="553397" y="274905"/>
                </a:lnTo>
                <a:close/>
              </a:path>
              <a:path w="862802" h="455377">
                <a:moveTo>
                  <a:pt x="640753" y="281626"/>
                </a:moveTo>
                <a:lnTo>
                  <a:pt x="651314" y="255703"/>
                </a:lnTo>
                <a:lnTo>
                  <a:pt x="632112" y="171228"/>
                </a:lnTo>
                <a:lnTo>
                  <a:pt x="628047" y="161476"/>
                </a:lnTo>
                <a:lnTo>
                  <a:pt x="618148" y="152415"/>
                </a:lnTo>
                <a:lnTo>
                  <a:pt x="605244" y="149145"/>
                </a:lnTo>
                <a:lnTo>
                  <a:pt x="594365" y="150533"/>
                </a:lnTo>
                <a:lnTo>
                  <a:pt x="583492" y="157660"/>
                </a:lnTo>
                <a:lnTo>
                  <a:pt x="577400" y="169307"/>
                </a:lnTo>
                <a:lnTo>
                  <a:pt x="568878" y="200142"/>
                </a:lnTo>
                <a:lnTo>
                  <a:pt x="563036" y="228037"/>
                </a:lnTo>
                <a:lnTo>
                  <a:pt x="565035" y="234053"/>
                </a:lnTo>
                <a:lnTo>
                  <a:pt x="557238" y="242261"/>
                </a:lnTo>
                <a:lnTo>
                  <a:pt x="555317" y="260503"/>
                </a:lnTo>
                <a:lnTo>
                  <a:pt x="569398" y="235704"/>
                </a:lnTo>
                <a:lnTo>
                  <a:pt x="570889" y="227891"/>
                </a:lnTo>
                <a:lnTo>
                  <a:pt x="572600" y="227859"/>
                </a:lnTo>
                <a:lnTo>
                  <a:pt x="575480" y="223059"/>
                </a:lnTo>
                <a:lnTo>
                  <a:pt x="571639" y="204832"/>
                </a:lnTo>
                <a:lnTo>
                  <a:pt x="577400" y="182749"/>
                </a:lnTo>
                <a:lnTo>
                  <a:pt x="590463" y="241568"/>
                </a:lnTo>
                <a:lnTo>
                  <a:pt x="590974" y="243868"/>
                </a:lnTo>
                <a:lnTo>
                  <a:pt x="594682" y="276826"/>
                </a:lnTo>
                <a:lnTo>
                  <a:pt x="596361" y="276029"/>
                </a:lnTo>
                <a:lnTo>
                  <a:pt x="596587" y="269145"/>
                </a:lnTo>
                <a:lnTo>
                  <a:pt x="591802" y="244181"/>
                </a:lnTo>
                <a:lnTo>
                  <a:pt x="631152" y="183709"/>
                </a:lnTo>
                <a:lnTo>
                  <a:pt x="637873" y="286411"/>
                </a:lnTo>
                <a:lnTo>
                  <a:pt x="640753" y="281626"/>
                </a:lnTo>
                <a:close/>
              </a:path>
              <a:path w="862802" h="455377">
                <a:moveTo>
                  <a:pt x="658522" y="356356"/>
                </a:moveTo>
                <a:lnTo>
                  <a:pt x="667636" y="346899"/>
                </a:lnTo>
                <a:lnTo>
                  <a:pt x="681923" y="323326"/>
                </a:lnTo>
                <a:lnTo>
                  <a:pt x="692599" y="319056"/>
                </a:lnTo>
                <a:lnTo>
                  <a:pt x="694504" y="318095"/>
                </a:lnTo>
                <a:lnTo>
                  <a:pt x="692599" y="245142"/>
                </a:lnTo>
                <a:lnTo>
                  <a:pt x="686839" y="315215"/>
                </a:lnTo>
                <a:lnTo>
                  <a:pt x="673397" y="326737"/>
                </a:lnTo>
                <a:lnTo>
                  <a:pt x="670517" y="324816"/>
                </a:lnTo>
                <a:lnTo>
                  <a:pt x="618670" y="318095"/>
                </a:lnTo>
                <a:lnTo>
                  <a:pt x="615790" y="340178"/>
                </a:lnTo>
                <a:lnTo>
                  <a:pt x="617820" y="345383"/>
                </a:lnTo>
                <a:lnTo>
                  <a:pt x="626597" y="355593"/>
                </a:lnTo>
                <a:lnTo>
                  <a:pt x="638833" y="360341"/>
                </a:lnTo>
                <a:lnTo>
                  <a:pt x="647048" y="360561"/>
                </a:lnTo>
                <a:lnTo>
                  <a:pt x="658522" y="356356"/>
                </a:lnTo>
                <a:close/>
              </a:path>
              <a:path w="862802" h="455377">
                <a:moveTo>
                  <a:pt x="686839" y="315215"/>
                </a:moveTo>
                <a:lnTo>
                  <a:pt x="692599" y="245142"/>
                </a:lnTo>
                <a:lnTo>
                  <a:pt x="685879" y="256663"/>
                </a:lnTo>
                <a:lnTo>
                  <a:pt x="677237" y="264344"/>
                </a:lnTo>
                <a:lnTo>
                  <a:pt x="670517" y="324816"/>
                </a:lnTo>
                <a:lnTo>
                  <a:pt x="673397" y="326737"/>
                </a:lnTo>
                <a:lnTo>
                  <a:pt x="686839" y="315215"/>
                </a:lnTo>
                <a:close/>
              </a:path>
              <a:path w="862802" h="455377">
                <a:moveTo>
                  <a:pt x="777075" y="95393"/>
                </a:moveTo>
                <a:lnTo>
                  <a:pt x="783165" y="83481"/>
                </a:lnTo>
                <a:lnTo>
                  <a:pt x="788793" y="84170"/>
                </a:lnTo>
                <a:lnTo>
                  <a:pt x="788596" y="84832"/>
                </a:lnTo>
                <a:lnTo>
                  <a:pt x="790339" y="84360"/>
                </a:lnTo>
                <a:lnTo>
                  <a:pt x="802038" y="85792"/>
                </a:lnTo>
                <a:lnTo>
                  <a:pt x="818345" y="93473"/>
                </a:lnTo>
                <a:lnTo>
                  <a:pt x="810952" y="121023"/>
                </a:lnTo>
                <a:lnTo>
                  <a:pt x="823145" y="120341"/>
                </a:lnTo>
                <a:lnTo>
                  <a:pt x="825606" y="119498"/>
                </a:lnTo>
                <a:lnTo>
                  <a:pt x="836255" y="112399"/>
                </a:lnTo>
                <a:lnTo>
                  <a:pt x="834667" y="72350"/>
                </a:lnTo>
                <a:lnTo>
                  <a:pt x="799966" y="81752"/>
                </a:lnTo>
                <a:lnTo>
                  <a:pt x="793358" y="68867"/>
                </a:lnTo>
                <a:lnTo>
                  <a:pt x="785716" y="65630"/>
                </a:lnTo>
                <a:lnTo>
                  <a:pt x="783227" y="49112"/>
                </a:lnTo>
                <a:lnTo>
                  <a:pt x="778995" y="51228"/>
                </a:lnTo>
                <a:lnTo>
                  <a:pt x="774194" y="56989"/>
                </a:lnTo>
                <a:lnTo>
                  <a:pt x="764098" y="69104"/>
                </a:lnTo>
                <a:lnTo>
                  <a:pt x="731949" y="74271"/>
                </a:lnTo>
                <a:lnTo>
                  <a:pt x="754992" y="80031"/>
                </a:lnTo>
                <a:lnTo>
                  <a:pt x="761417" y="122041"/>
                </a:lnTo>
                <a:lnTo>
                  <a:pt x="774194" y="126102"/>
                </a:lnTo>
                <a:lnTo>
                  <a:pt x="777075" y="95393"/>
                </a:lnTo>
                <a:close/>
              </a:path>
              <a:path w="862802" h="455377">
                <a:moveTo>
                  <a:pt x="745391" y="266264"/>
                </a:moveTo>
                <a:lnTo>
                  <a:pt x="746351" y="263384"/>
                </a:lnTo>
                <a:lnTo>
                  <a:pt x="747311" y="260503"/>
                </a:lnTo>
                <a:lnTo>
                  <a:pt x="767473" y="193310"/>
                </a:lnTo>
                <a:lnTo>
                  <a:pt x="752552" y="112633"/>
                </a:lnTo>
                <a:lnTo>
                  <a:pt x="752112" y="111700"/>
                </a:lnTo>
                <a:lnTo>
                  <a:pt x="743470" y="269145"/>
                </a:lnTo>
                <a:lnTo>
                  <a:pt x="745391" y="266264"/>
                </a:lnTo>
                <a:close/>
              </a:path>
              <a:path w="862802" h="455377">
                <a:moveTo>
                  <a:pt x="818345" y="93473"/>
                </a:moveTo>
                <a:lnTo>
                  <a:pt x="802038" y="85792"/>
                </a:lnTo>
                <a:lnTo>
                  <a:pt x="790339" y="84360"/>
                </a:lnTo>
                <a:lnTo>
                  <a:pt x="788596" y="84832"/>
                </a:lnTo>
                <a:lnTo>
                  <a:pt x="788793" y="84170"/>
                </a:lnTo>
                <a:lnTo>
                  <a:pt x="783165" y="83481"/>
                </a:lnTo>
                <a:lnTo>
                  <a:pt x="777075" y="95393"/>
                </a:lnTo>
                <a:lnTo>
                  <a:pt x="780938" y="99067"/>
                </a:lnTo>
                <a:lnTo>
                  <a:pt x="796262" y="113636"/>
                </a:lnTo>
                <a:lnTo>
                  <a:pt x="818345" y="93473"/>
                </a:lnTo>
                <a:close/>
              </a:path>
              <a:path w="862802" h="455377">
                <a:moveTo>
                  <a:pt x="695480" y="317151"/>
                </a:moveTo>
                <a:lnTo>
                  <a:pt x="716587" y="303694"/>
                </a:lnTo>
                <a:lnTo>
                  <a:pt x="724268" y="296973"/>
                </a:lnTo>
                <a:lnTo>
                  <a:pt x="743470" y="269145"/>
                </a:lnTo>
                <a:lnTo>
                  <a:pt x="752112" y="111700"/>
                </a:lnTo>
                <a:lnTo>
                  <a:pt x="752552" y="112633"/>
                </a:lnTo>
                <a:lnTo>
                  <a:pt x="767473" y="193310"/>
                </a:lnTo>
                <a:lnTo>
                  <a:pt x="776197" y="126443"/>
                </a:lnTo>
                <a:lnTo>
                  <a:pt x="777047" y="126305"/>
                </a:lnTo>
                <a:lnTo>
                  <a:pt x="788230" y="124494"/>
                </a:lnTo>
                <a:lnTo>
                  <a:pt x="798197" y="116501"/>
                </a:lnTo>
                <a:lnTo>
                  <a:pt x="798911" y="115685"/>
                </a:lnTo>
                <a:lnTo>
                  <a:pt x="799666" y="116270"/>
                </a:lnTo>
                <a:lnTo>
                  <a:pt x="810952" y="121023"/>
                </a:lnTo>
                <a:lnTo>
                  <a:pt x="818345" y="93473"/>
                </a:lnTo>
                <a:lnTo>
                  <a:pt x="796262" y="113636"/>
                </a:lnTo>
                <a:lnTo>
                  <a:pt x="780938" y="99067"/>
                </a:lnTo>
                <a:lnTo>
                  <a:pt x="777075" y="95393"/>
                </a:lnTo>
                <a:lnTo>
                  <a:pt x="774194" y="126102"/>
                </a:lnTo>
                <a:lnTo>
                  <a:pt x="761417" y="122041"/>
                </a:lnTo>
                <a:lnTo>
                  <a:pt x="754992" y="80031"/>
                </a:lnTo>
                <a:lnTo>
                  <a:pt x="731949" y="74271"/>
                </a:lnTo>
                <a:lnTo>
                  <a:pt x="764098" y="69104"/>
                </a:lnTo>
                <a:lnTo>
                  <a:pt x="774194" y="56989"/>
                </a:lnTo>
                <a:lnTo>
                  <a:pt x="778995" y="51228"/>
                </a:lnTo>
                <a:lnTo>
                  <a:pt x="783227" y="49112"/>
                </a:lnTo>
                <a:lnTo>
                  <a:pt x="782835" y="48347"/>
                </a:lnTo>
                <a:lnTo>
                  <a:pt x="776221" y="40187"/>
                </a:lnTo>
                <a:lnTo>
                  <a:pt x="765303" y="34234"/>
                </a:lnTo>
                <a:lnTo>
                  <a:pt x="753072" y="33946"/>
                </a:lnTo>
                <a:lnTo>
                  <a:pt x="744270" y="36780"/>
                </a:lnTo>
                <a:lnTo>
                  <a:pt x="734198" y="45400"/>
                </a:lnTo>
                <a:lnTo>
                  <a:pt x="729069" y="57949"/>
                </a:lnTo>
                <a:lnTo>
                  <a:pt x="712747" y="176988"/>
                </a:lnTo>
                <a:lnTo>
                  <a:pt x="693604" y="241742"/>
                </a:lnTo>
                <a:lnTo>
                  <a:pt x="697400" y="236500"/>
                </a:lnTo>
                <a:lnTo>
                  <a:pt x="694504" y="318095"/>
                </a:lnTo>
                <a:lnTo>
                  <a:pt x="695480" y="317151"/>
                </a:lnTo>
                <a:close/>
              </a:path>
              <a:path w="862802" h="455377">
                <a:moveTo>
                  <a:pt x="843308" y="101139"/>
                </a:moveTo>
                <a:lnTo>
                  <a:pt x="861550" y="35866"/>
                </a:lnTo>
                <a:lnTo>
                  <a:pt x="862802" y="29734"/>
                </a:lnTo>
                <a:lnTo>
                  <a:pt x="860936" y="17773"/>
                </a:lnTo>
                <a:lnTo>
                  <a:pt x="854078" y="7761"/>
                </a:lnTo>
                <a:lnTo>
                  <a:pt x="843308" y="1317"/>
                </a:lnTo>
                <a:lnTo>
                  <a:pt x="835657" y="0"/>
                </a:lnTo>
                <a:lnTo>
                  <a:pt x="823746" y="2289"/>
                </a:lnTo>
                <a:lnTo>
                  <a:pt x="814004" y="9414"/>
                </a:lnTo>
                <a:lnTo>
                  <a:pt x="807783" y="20504"/>
                </a:lnTo>
                <a:lnTo>
                  <a:pt x="799974" y="46685"/>
                </a:lnTo>
                <a:lnTo>
                  <a:pt x="794357" y="47387"/>
                </a:lnTo>
                <a:lnTo>
                  <a:pt x="786676" y="47387"/>
                </a:lnTo>
                <a:lnTo>
                  <a:pt x="783227" y="49112"/>
                </a:lnTo>
                <a:lnTo>
                  <a:pt x="785716" y="65630"/>
                </a:lnTo>
                <a:lnTo>
                  <a:pt x="793358" y="68867"/>
                </a:lnTo>
                <a:lnTo>
                  <a:pt x="799966" y="81752"/>
                </a:lnTo>
                <a:lnTo>
                  <a:pt x="834667" y="72350"/>
                </a:lnTo>
                <a:lnTo>
                  <a:pt x="802038" y="46427"/>
                </a:lnTo>
                <a:lnTo>
                  <a:pt x="809704" y="49308"/>
                </a:lnTo>
                <a:lnTo>
                  <a:pt x="815464" y="54108"/>
                </a:lnTo>
                <a:lnTo>
                  <a:pt x="834667" y="72350"/>
                </a:lnTo>
                <a:lnTo>
                  <a:pt x="836255" y="112399"/>
                </a:lnTo>
                <a:lnTo>
                  <a:pt x="843308" y="101139"/>
                </a:lnTo>
                <a:close/>
              </a:path>
              <a:path w="862802" h="455377">
                <a:moveTo>
                  <a:pt x="815464" y="54108"/>
                </a:moveTo>
                <a:lnTo>
                  <a:pt x="809704" y="49308"/>
                </a:lnTo>
                <a:lnTo>
                  <a:pt x="802038" y="46427"/>
                </a:lnTo>
                <a:lnTo>
                  <a:pt x="834667" y="72350"/>
                </a:lnTo>
                <a:lnTo>
                  <a:pt x="815464" y="54108"/>
                </a:lnTo>
                <a:close/>
              </a:path>
              <a:path w="862802" h="455377">
                <a:moveTo>
                  <a:pt x="471802" y="82912"/>
                </a:moveTo>
                <a:lnTo>
                  <a:pt x="468922" y="75231"/>
                </a:lnTo>
                <a:lnTo>
                  <a:pt x="466608" y="75121"/>
                </a:lnTo>
                <a:lnTo>
                  <a:pt x="465815" y="75083"/>
                </a:lnTo>
                <a:lnTo>
                  <a:pt x="464192" y="75006"/>
                </a:lnTo>
                <a:lnTo>
                  <a:pt x="459616" y="74788"/>
                </a:lnTo>
                <a:lnTo>
                  <a:pt x="454613" y="71452"/>
                </a:lnTo>
                <a:lnTo>
                  <a:pt x="448759" y="74271"/>
                </a:lnTo>
                <a:lnTo>
                  <a:pt x="455480" y="90577"/>
                </a:lnTo>
                <a:lnTo>
                  <a:pt x="464043" y="77739"/>
                </a:lnTo>
                <a:lnTo>
                  <a:pt x="464719" y="76726"/>
                </a:lnTo>
                <a:lnTo>
                  <a:pt x="465284" y="78566"/>
                </a:lnTo>
                <a:lnTo>
                  <a:pt x="479913" y="126293"/>
                </a:lnTo>
                <a:lnTo>
                  <a:pt x="471802" y="82912"/>
                </a:lnTo>
                <a:close/>
              </a:path>
              <a:path w="862802" h="455377">
                <a:moveTo>
                  <a:pt x="217133" y="171767"/>
                </a:moveTo>
                <a:lnTo>
                  <a:pt x="204919" y="167387"/>
                </a:lnTo>
                <a:lnTo>
                  <a:pt x="199272" y="166986"/>
                </a:lnTo>
                <a:lnTo>
                  <a:pt x="187235" y="170410"/>
                </a:lnTo>
                <a:lnTo>
                  <a:pt x="224904" y="211527"/>
                </a:lnTo>
                <a:lnTo>
                  <a:pt x="217133" y="171767"/>
                </a:lnTo>
                <a:close/>
              </a:path>
              <a:path w="862802" h="455377">
                <a:moveTo>
                  <a:pt x="59012" y="364181"/>
                </a:moveTo>
                <a:lnTo>
                  <a:pt x="71701" y="300466"/>
                </a:lnTo>
                <a:lnTo>
                  <a:pt x="67653" y="295068"/>
                </a:lnTo>
                <a:lnTo>
                  <a:pt x="59972" y="291227"/>
                </a:lnTo>
                <a:lnTo>
                  <a:pt x="58588" y="365368"/>
                </a:lnTo>
                <a:lnTo>
                  <a:pt x="59012" y="364181"/>
                </a:lnTo>
                <a:close/>
              </a:path>
              <a:path w="862802" h="455377">
                <a:moveTo>
                  <a:pt x="39809" y="281626"/>
                </a:moveTo>
                <a:lnTo>
                  <a:pt x="32127" y="278729"/>
                </a:lnTo>
                <a:lnTo>
                  <a:pt x="20417" y="279041"/>
                </a:lnTo>
                <a:lnTo>
                  <a:pt x="18702" y="320976"/>
                </a:lnTo>
                <a:lnTo>
                  <a:pt x="34048" y="341138"/>
                </a:lnTo>
                <a:lnTo>
                  <a:pt x="39809" y="281626"/>
                </a:lnTo>
                <a:close/>
              </a:path>
              <a:path w="862802" h="455377">
                <a:moveTo>
                  <a:pt x="173907" y="333988"/>
                </a:moveTo>
                <a:lnTo>
                  <a:pt x="163649" y="286411"/>
                </a:lnTo>
                <a:lnTo>
                  <a:pt x="160268" y="283032"/>
                </a:lnTo>
                <a:lnTo>
                  <a:pt x="158831" y="284133"/>
                </a:lnTo>
                <a:lnTo>
                  <a:pt x="135806" y="301773"/>
                </a:lnTo>
                <a:lnTo>
                  <a:pt x="145407" y="277786"/>
                </a:lnTo>
                <a:lnTo>
                  <a:pt x="144447" y="267224"/>
                </a:lnTo>
                <a:lnTo>
                  <a:pt x="155008" y="216338"/>
                </a:lnTo>
                <a:lnTo>
                  <a:pt x="143732" y="266509"/>
                </a:lnTo>
                <a:lnTo>
                  <a:pt x="141567" y="264344"/>
                </a:lnTo>
                <a:lnTo>
                  <a:pt x="138686" y="262424"/>
                </a:lnTo>
                <a:lnTo>
                  <a:pt x="135806" y="261464"/>
                </a:lnTo>
                <a:lnTo>
                  <a:pt x="115659" y="252823"/>
                </a:lnTo>
                <a:lnTo>
                  <a:pt x="103604" y="250425"/>
                </a:lnTo>
                <a:lnTo>
                  <a:pt x="93576" y="304654"/>
                </a:lnTo>
                <a:lnTo>
                  <a:pt x="104137" y="307534"/>
                </a:lnTo>
                <a:lnTo>
                  <a:pt x="132926" y="284506"/>
                </a:lnTo>
                <a:lnTo>
                  <a:pt x="124215" y="327615"/>
                </a:lnTo>
                <a:lnTo>
                  <a:pt x="128125" y="331537"/>
                </a:lnTo>
                <a:lnTo>
                  <a:pt x="134846" y="334417"/>
                </a:lnTo>
                <a:lnTo>
                  <a:pt x="141567" y="334417"/>
                </a:lnTo>
                <a:lnTo>
                  <a:pt x="160769" y="336338"/>
                </a:lnTo>
                <a:lnTo>
                  <a:pt x="160913" y="336348"/>
                </a:lnTo>
                <a:lnTo>
                  <a:pt x="173907" y="333988"/>
                </a:lnTo>
                <a:close/>
              </a:path>
              <a:path w="862802" h="455377">
                <a:moveTo>
                  <a:pt x="245244" y="228820"/>
                </a:moveTo>
                <a:lnTo>
                  <a:pt x="225097" y="211553"/>
                </a:lnTo>
                <a:lnTo>
                  <a:pt x="247165" y="232660"/>
                </a:lnTo>
                <a:lnTo>
                  <a:pt x="245244" y="228820"/>
                </a:lnTo>
                <a:close/>
              </a:path>
              <a:path w="862802" h="455377">
                <a:moveTo>
                  <a:pt x="464719" y="76726"/>
                </a:moveTo>
                <a:lnTo>
                  <a:pt x="464043" y="77739"/>
                </a:lnTo>
                <a:lnTo>
                  <a:pt x="465284" y="78566"/>
                </a:lnTo>
                <a:lnTo>
                  <a:pt x="464719" y="76726"/>
                </a:lnTo>
                <a:close/>
              </a:path>
              <a:path w="862802" h="455377">
                <a:moveTo>
                  <a:pt x="555317" y="260503"/>
                </a:moveTo>
                <a:lnTo>
                  <a:pt x="539956" y="269145"/>
                </a:lnTo>
                <a:lnTo>
                  <a:pt x="542507" y="273345"/>
                </a:lnTo>
                <a:lnTo>
                  <a:pt x="555317" y="260503"/>
                </a:lnTo>
                <a:close/>
              </a:path>
              <a:path w="862802" h="455377">
                <a:moveTo>
                  <a:pt x="651314" y="274905"/>
                </a:moveTo>
                <a:lnTo>
                  <a:pt x="645553" y="277786"/>
                </a:lnTo>
                <a:lnTo>
                  <a:pt x="670517" y="324816"/>
                </a:lnTo>
                <a:lnTo>
                  <a:pt x="651314" y="274905"/>
                </a:lnTo>
                <a:close/>
              </a:path>
              <a:path w="862802" h="455377">
                <a:moveTo>
                  <a:pt x="777047" y="126305"/>
                </a:moveTo>
                <a:lnTo>
                  <a:pt x="776197" y="126443"/>
                </a:lnTo>
                <a:lnTo>
                  <a:pt x="767473" y="193310"/>
                </a:lnTo>
                <a:lnTo>
                  <a:pt x="777047" y="126305"/>
                </a:lnTo>
                <a:close/>
              </a:path>
              <a:path w="862802" h="455377">
                <a:moveTo>
                  <a:pt x="606565" y="268231"/>
                </a:moveTo>
                <a:lnTo>
                  <a:pt x="598091" y="274707"/>
                </a:lnTo>
                <a:lnTo>
                  <a:pt x="615790" y="340178"/>
                </a:lnTo>
                <a:lnTo>
                  <a:pt x="606565" y="268231"/>
                </a:lnTo>
                <a:close/>
              </a:path>
              <a:path w="862802" h="455377">
                <a:moveTo>
                  <a:pt x="39809" y="417933"/>
                </a:moveTo>
                <a:lnTo>
                  <a:pt x="58051" y="368022"/>
                </a:lnTo>
                <a:lnTo>
                  <a:pt x="94536" y="422733"/>
                </a:lnTo>
                <a:lnTo>
                  <a:pt x="107043" y="310440"/>
                </a:lnTo>
                <a:lnTo>
                  <a:pt x="113723" y="313310"/>
                </a:lnTo>
                <a:lnTo>
                  <a:pt x="123340" y="326737"/>
                </a:lnTo>
                <a:lnTo>
                  <a:pt x="113723" y="379543"/>
                </a:lnTo>
                <a:lnTo>
                  <a:pt x="124215" y="327615"/>
                </a:lnTo>
                <a:lnTo>
                  <a:pt x="132926" y="284506"/>
                </a:lnTo>
                <a:lnTo>
                  <a:pt x="104137" y="307534"/>
                </a:lnTo>
                <a:lnTo>
                  <a:pt x="93576" y="304654"/>
                </a:lnTo>
                <a:lnTo>
                  <a:pt x="103604" y="250425"/>
                </a:lnTo>
                <a:lnTo>
                  <a:pt x="91656" y="253783"/>
                </a:lnTo>
                <a:lnTo>
                  <a:pt x="83975" y="257623"/>
                </a:lnTo>
                <a:lnTo>
                  <a:pt x="79174" y="265304"/>
                </a:lnTo>
                <a:lnTo>
                  <a:pt x="77254" y="272985"/>
                </a:lnTo>
                <a:lnTo>
                  <a:pt x="71701" y="300466"/>
                </a:lnTo>
                <a:lnTo>
                  <a:pt x="59012" y="364181"/>
                </a:lnTo>
                <a:lnTo>
                  <a:pt x="58588" y="365368"/>
                </a:lnTo>
                <a:lnTo>
                  <a:pt x="59972" y="291227"/>
                </a:lnTo>
                <a:lnTo>
                  <a:pt x="39809" y="281626"/>
                </a:lnTo>
                <a:lnTo>
                  <a:pt x="34048" y="341138"/>
                </a:lnTo>
                <a:lnTo>
                  <a:pt x="18702" y="320976"/>
                </a:lnTo>
                <a:lnTo>
                  <a:pt x="20417" y="279041"/>
                </a:lnTo>
                <a:lnTo>
                  <a:pt x="18702" y="279909"/>
                </a:lnTo>
                <a:lnTo>
                  <a:pt x="18702" y="333459"/>
                </a:lnTo>
                <a:lnTo>
                  <a:pt x="21056" y="334637"/>
                </a:lnTo>
                <a:lnTo>
                  <a:pt x="37889" y="432334"/>
                </a:lnTo>
                <a:lnTo>
                  <a:pt x="41743" y="441628"/>
                </a:lnTo>
                <a:lnTo>
                  <a:pt x="39809" y="417933"/>
                </a:lnTo>
                <a:close/>
              </a:path>
              <a:path w="862802" h="455377">
                <a:moveTo>
                  <a:pt x="74818" y="454641"/>
                </a:moveTo>
                <a:lnTo>
                  <a:pt x="85780" y="448268"/>
                </a:lnTo>
                <a:lnTo>
                  <a:pt x="92616" y="437135"/>
                </a:lnTo>
                <a:lnTo>
                  <a:pt x="112778" y="383384"/>
                </a:lnTo>
                <a:lnTo>
                  <a:pt x="112778" y="382423"/>
                </a:lnTo>
                <a:lnTo>
                  <a:pt x="113723" y="381463"/>
                </a:lnTo>
                <a:lnTo>
                  <a:pt x="113723" y="379543"/>
                </a:lnTo>
                <a:lnTo>
                  <a:pt x="123340" y="326737"/>
                </a:lnTo>
                <a:lnTo>
                  <a:pt x="113723" y="313310"/>
                </a:lnTo>
                <a:lnTo>
                  <a:pt x="107043" y="310440"/>
                </a:lnTo>
                <a:lnTo>
                  <a:pt x="94536" y="422733"/>
                </a:lnTo>
                <a:lnTo>
                  <a:pt x="58051" y="368022"/>
                </a:lnTo>
                <a:lnTo>
                  <a:pt x="39809" y="417933"/>
                </a:lnTo>
                <a:lnTo>
                  <a:pt x="41743" y="441628"/>
                </a:lnTo>
                <a:lnTo>
                  <a:pt x="51157" y="451130"/>
                </a:lnTo>
                <a:lnTo>
                  <a:pt x="63812" y="455377"/>
                </a:lnTo>
                <a:lnTo>
                  <a:pt x="74818" y="454641"/>
                </a:lnTo>
                <a:close/>
              </a:path>
              <a:path w="862802" h="455377">
                <a:moveTo>
                  <a:pt x="184554" y="326131"/>
                </a:moveTo>
                <a:lnTo>
                  <a:pt x="190533" y="314255"/>
                </a:lnTo>
                <a:lnTo>
                  <a:pt x="201392" y="265941"/>
                </a:lnTo>
                <a:lnTo>
                  <a:pt x="196294" y="257623"/>
                </a:lnTo>
                <a:lnTo>
                  <a:pt x="194373" y="253783"/>
                </a:lnTo>
                <a:lnTo>
                  <a:pt x="175171" y="204832"/>
                </a:lnTo>
                <a:lnTo>
                  <a:pt x="164610" y="279706"/>
                </a:lnTo>
                <a:lnTo>
                  <a:pt x="156085" y="278853"/>
                </a:lnTo>
                <a:lnTo>
                  <a:pt x="145407" y="277786"/>
                </a:lnTo>
                <a:lnTo>
                  <a:pt x="135806" y="301773"/>
                </a:lnTo>
                <a:lnTo>
                  <a:pt x="158831" y="284133"/>
                </a:lnTo>
                <a:lnTo>
                  <a:pt x="160268" y="283032"/>
                </a:lnTo>
                <a:lnTo>
                  <a:pt x="163649" y="286411"/>
                </a:lnTo>
                <a:lnTo>
                  <a:pt x="173907" y="333988"/>
                </a:lnTo>
                <a:lnTo>
                  <a:pt x="184554" y="326131"/>
                </a:lnTo>
                <a:close/>
              </a:path>
              <a:path w="862802" h="455377">
                <a:moveTo>
                  <a:pt x="204919" y="238421"/>
                </a:moveTo>
                <a:lnTo>
                  <a:pt x="209735" y="228820"/>
                </a:lnTo>
                <a:lnTo>
                  <a:pt x="195333" y="254743"/>
                </a:lnTo>
                <a:lnTo>
                  <a:pt x="196294" y="255703"/>
                </a:lnTo>
                <a:lnTo>
                  <a:pt x="204919" y="238421"/>
                </a:lnTo>
                <a:close/>
              </a:path>
              <a:path w="862802" h="455377">
                <a:moveTo>
                  <a:pt x="263487" y="258583"/>
                </a:moveTo>
                <a:lnTo>
                  <a:pt x="224805" y="211941"/>
                </a:lnTo>
                <a:lnTo>
                  <a:pt x="208712" y="233370"/>
                </a:lnTo>
                <a:lnTo>
                  <a:pt x="201392" y="265941"/>
                </a:lnTo>
                <a:lnTo>
                  <a:pt x="214536" y="287387"/>
                </a:lnTo>
                <a:lnTo>
                  <a:pt x="263487" y="25858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2" name="object 602"/>
          <p:cNvSpPr/>
          <p:nvPr/>
        </p:nvSpPr>
        <p:spPr>
          <a:xfrm>
            <a:off x="2462570" y="7221915"/>
            <a:ext cx="103662" cy="103677"/>
          </a:xfrm>
          <a:custGeom>
            <a:avLst/>
            <a:gdLst/>
            <a:ahLst/>
            <a:cxnLst/>
            <a:rect l="l" t="t" r="r" b="b"/>
            <a:pathLst>
              <a:path w="103662" h="103677">
                <a:moveTo>
                  <a:pt x="103662" y="51831"/>
                </a:moveTo>
                <a:lnTo>
                  <a:pt x="102468" y="40633"/>
                </a:lnTo>
                <a:lnTo>
                  <a:pt x="97652" y="27444"/>
                </a:lnTo>
                <a:lnTo>
                  <a:pt x="89641" y="16247"/>
                </a:lnTo>
                <a:lnTo>
                  <a:pt x="78975" y="7580"/>
                </a:lnTo>
                <a:lnTo>
                  <a:pt x="66192" y="1985"/>
                </a:lnTo>
                <a:lnTo>
                  <a:pt x="51831" y="0"/>
                </a:lnTo>
                <a:lnTo>
                  <a:pt x="40917" y="1194"/>
                </a:lnTo>
                <a:lnTo>
                  <a:pt x="27862" y="6013"/>
                </a:lnTo>
                <a:lnTo>
                  <a:pt x="16615" y="14026"/>
                </a:lnTo>
                <a:lnTo>
                  <a:pt x="7803" y="24693"/>
                </a:lnTo>
                <a:lnTo>
                  <a:pt x="2055" y="37475"/>
                </a:lnTo>
                <a:lnTo>
                  <a:pt x="0" y="51831"/>
                </a:lnTo>
                <a:lnTo>
                  <a:pt x="1240" y="62755"/>
                </a:lnTo>
                <a:lnTo>
                  <a:pt x="6202" y="75810"/>
                </a:lnTo>
                <a:lnTo>
                  <a:pt x="14370" y="87058"/>
                </a:lnTo>
                <a:lnTo>
                  <a:pt x="25116" y="95872"/>
                </a:lnTo>
                <a:lnTo>
                  <a:pt x="37812" y="101621"/>
                </a:lnTo>
                <a:lnTo>
                  <a:pt x="51831" y="103677"/>
                </a:lnTo>
                <a:lnTo>
                  <a:pt x="63043" y="102436"/>
                </a:lnTo>
                <a:lnTo>
                  <a:pt x="76231" y="97471"/>
                </a:lnTo>
                <a:lnTo>
                  <a:pt x="87425" y="89300"/>
                </a:lnTo>
                <a:lnTo>
                  <a:pt x="96087" y="78550"/>
                </a:lnTo>
                <a:lnTo>
                  <a:pt x="101678" y="65850"/>
                </a:lnTo>
                <a:lnTo>
                  <a:pt x="103662" y="5183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3" name="object 603"/>
          <p:cNvSpPr/>
          <p:nvPr/>
        </p:nvSpPr>
        <p:spPr>
          <a:xfrm>
            <a:off x="2505672" y="7416071"/>
            <a:ext cx="421781" cy="930544"/>
          </a:xfrm>
          <a:custGeom>
            <a:avLst/>
            <a:gdLst/>
            <a:ahLst/>
            <a:cxnLst/>
            <a:rect l="l" t="t" r="r" b="b"/>
            <a:pathLst>
              <a:path w="421781" h="930544">
                <a:moveTo>
                  <a:pt x="131519" y="90220"/>
                </a:moveTo>
                <a:lnTo>
                  <a:pt x="139687" y="85977"/>
                </a:lnTo>
                <a:lnTo>
                  <a:pt x="137369" y="67911"/>
                </a:lnTo>
                <a:lnTo>
                  <a:pt x="135258" y="64041"/>
                </a:lnTo>
                <a:lnTo>
                  <a:pt x="122034" y="39797"/>
                </a:lnTo>
                <a:lnTo>
                  <a:pt x="117207" y="89994"/>
                </a:lnTo>
                <a:lnTo>
                  <a:pt x="119069" y="90459"/>
                </a:lnTo>
                <a:lnTo>
                  <a:pt x="131519" y="90220"/>
                </a:lnTo>
                <a:close/>
              </a:path>
              <a:path w="421781" h="930544">
                <a:moveTo>
                  <a:pt x="170013" y="35282"/>
                </a:moveTo>
                <a:lnTo>
                  <a:pt x="131609" y="45844"/>
                </a:lnTo>
                <a:lnTo>
                  <a:pt x="123943" y="38979"/>
                </a:lnTo>
                <a:lnTo>
                  <a:pt x="134489" y="60230"/>
                </a:lnTo>
                <a:lnTo>
                  <a:pt x="170013" y="35282"/>
                </a:lnTo>
                <a:close/>
              </a:path>
              <a:path w="421781" h="930544">
                <a:moveTo>
                  <a:pt x="187280" y="40068"/>
                </a:moveTo>
                <a:lnTo>
                  <a:pt x="169038" y="8399"/>
                </a:lnTo>
                <a:lnTo>
                  <a:pt x="166633" y="4866"/>
                </a:lnTo>
                <a:lnTo>
                  <a:pt x="156231" y="-3058"/>
                </a:lnTo>
                <a:lnTo>
                  <a:pt x="143115" y="-6002"/>
                </a:lnTo>
                <a:lnTo>
                  <a:pt x="139227" y="-5421"/>
                </a:lnTo>
                <a:lnTo>
                  <a:pt x="127077" y="0"/>
                </a:lnTo>
                <a:lnTo>
                  <a:pt x="132569" y="35282"/>
                </a:lnTo>
                <a:lnTo>
                  <a:pt x="130839" y="36024"/>
                </a:lnTo>
                <a:lnTo>
                  <a:pt x="127956" y="37259"/>
                </a:lnTo>
                <a:lnTo>
                  <a:pt x="127457" y="36088"/>
                </a:lnTo>
                <a:lnTo>
                  <a:pt x="126314" y="33401"/>
                </a:lnTo>
                <a:lnTo>
                  <a:pt x="119127" y="10319"/>
                </a:lnTo>
                <a:lnTo>
                  <a:pt x="117688" y="13130"/>
                </a:lnTo>
                <a:lnTo>
                  <a:pt x="112406" y="718"/>
                </a:lnTo>
                <a:lnTo>
                  <a:pt x="93204" y="-37686"/>
                </a:lnTo>
                <a:lnTo>
                  <a:pt x="74001" y="-92397"/>
                </a:lnTo>
                <a:lnTo>
                  <a:pt x="54814" y="-139443"/>
                </a:lnTo>
                <a:lnTo>
                  <a:pt x="50855" y="-146202"/>
                </a:lnTo>
                <a:lnTo>
                  <a:pt x="41393" y="-153746"/>
                </a:lnTo>
                <a:lnTo>
                  <a:pt x="29630" y="-156815"/>
                </a:lnTo>
                <a:lnTo>
                  <a:pt x="17370" y="-154805"/>
                </a:lnTo>
                <a:lnTo>
                  <a:pt x="11091" y="-151298"/>
                </a:lnTo>
                <a:lnTo>
                  <a:pt x="3239" y="-142148"/>
                </a:lnTo>
                <a:lnTo>
                  <a:pt x="0" y="-130606"/>
                </a:lnTo>
                <a:lnTo>
                  <a:pt x="2008" y="-118320"/>
                </a:lnTo>
                <a:lnTo>
                  <a:pt x="21210" y="-71290"/>
                </a:lnTo>
                <a:lnTo>
                  <a:pt x="40412" y="-18483"/>
                </a:lnTo>
                <a:lnTo>
                  <a:pt x="60560" y="24721"/>
                </a:lnTo>
                <a:lnTo>
                  <a:pt x="79762" y="67911"/>
                </a:lnTo>
                <a:lnTo>
                  <a:pt x="82642" y="76552"/>
                </a:lnTo>
                <a:lnTo>
                  <a:pt x="89363" y="81353"/>
                </a:lnTo>
                <a:lnTo>
                  <a:pt x="98004" y="84233"/>
                </a:lnTo>
                <a:lnTo>
                  <a:pt x="98965" y="49684"/>
                </a:lnTo>
                <a:lnTo>
                  <a:pt x="113366" y="29507"/>
                </a:lnTo>
                <a:lnTo>
                  <a:pt x="120855" y="36213"/>
                </a:lnTo>
                <a:lnTo>
                  <a:pt x="123943" y="38979"/>
                </a:lnTo>
                <a:lnTo>
                  <a:pt x="131609" y="45844"/>
                </a:lnTo>
                <a:lnTo>
                  <a:pt x="170013" y="35282"/>
                </a:lnTo>
                <a:lnTo>
                  <a:pt x="173839" y="171589"/>
                </a:lnTo>
                <a:lnTo>
                  <a:pt x="184400" y="185991"/>
                </a:lnTo>
                <a:lnTo>
                  <a:pt x="187280" y="40068"/>
                </a:lnTo>
                <a:close/>
              </a:path>
              <a:path w="421781" h="930544">
                <a:moveTo>
                  <a:pt x="305360" y="450938"/>
                </a:moveTo>
                <a:lnTo>
                  <a:pt x="324562" y="498944"/>
                </a:lnTo>
                <a:lnTo>
                  <a:pt x="304438" y="446238"/>
                </a:lnTo>
                <a:lnTo>
                  <a:pt x="290958" y="563257"/>
                </a:lnTo>
                <a:lnTo>
                  <a:pt x="289038" y="558456"/>
                </a:lnTo>
                <a:lnTo>
                  <a:pt x="286157" y="353021"/>
                </a:lnTo>
                <a:lnTo>
                  <a:pt x="265995" y="280067"/>
                </a:lnTo>
                <a:lnTo>
                  <a:pt x="247753" y="219595"/>
                </a:lnTo>
                <a:lnTo>
                  <a:pt x="227605" y="155267"/>
                </a:lnTo>
                <a:lnTo>
                  <a:pt x="226645" y="148546"/>
                </a:lnTo>
                <a:lnTo>
                  <a:pt x="222805" y="143761"/>
                </a:lnTo>
                <a:lnTo>
                  <a:pt x="217044" y="139905"/>
                </a:lnTo>
                <a:lnTo>
                  <a:pt x="207193" y="133017"/>
                </a:lnTo>
                <a:lnTo>
                  <a:pt x="190161" y="48709"/>
                </a:lnTo>
                <a:lnTo>
                  <a:pt x="189201" y="45844"/>
                </a:lnTo>
                <a:lnTo>
                  <a:pt x="188240" y="42948"/>
                </a:lnTo>
                <a:lnTo>
                  <a:pt x="187280" y="40068"/>
                </a:lnTo>
                <a:lnTo>
                  <a:pt x="184400" y="185991"/>
                </a:lnTo>
                <a:lnTo>
                  <a:pt x="173839" y="171589"/>
                </a:lnTo>
                <a:lnTo>
                  <a:pt x="170013" y="35282"/>
                </a:lnTo>
                <a:lnTo>
                  <a:pt x="134489" y="60230"/>
                </a:lnTo>
                <a:lnTo>
                  <a:pt x="123943" y="38979"/>
                </a:lnTo>
                <a:lnTo>
                  <a:pt x="120855" y="36213"/>
                </a:lnTo>
                <a:lnTo>
                  <a:pt x="113366" y="29507"/>
                </a:lnTo>
                <a:lnTo>
                  <a:pt x="98965" y="49684"/>
                </a:lnTo>
                <a:lnTo>
                  <a:pt x="98004" y="84233"/>
                </a:lnTo>
                <a:lnTo>
                  <a:pt x="117207" y="89994"/>
                </a:lnTo>
                <a:lnTo>
                  <a:pt x="122034" y="39797"/>
                </a:lnTo>
                <a:lnTo>
                  <a:pt x="135258" y="64041"/>
                </a:lnTo>
                <a:lnTo>
                  <a:pt x="137369" y="67911"/>
                </a:lnTo>
                <a:lnTo>
                  <a:pt x="139687" y="85977"/>
                </a:lnTo>
                <a:lnTo>
                  <a:pt x="153676" y="155267"/>
                </a:lnTo>
                <a:lnTo>
                  <a:pt x="155612" y="161988"/>
                </a:lnTo>
                <a:lnTo>
                  <a:pt x="159452" y="167749"/>
                </a:lnTo>
                <a:lnTo>
                  <a:pt x="165198" y="172549"/>
                </a:lnTo>
                <a:lnTo>
                  <a:pt x="176484" y="180450"/>
                </a:lnTo>
                <a:lnTo>
                  <a:pt x="193041" y="235902"/>
                </a:lnTo>
                <a:lnTo>
                  <a:pt x="197842" y="126479"/>
                </a:lnTo>
                <a:lnTo>
                  <a:pt x="209363" y="143761"/>
                </a:lnTo>
                <a:lnTo>
                  <a:pt x="212243" y="297350"/>
                </a:lnTo>
                <a:lnTo>
                  <a:pt x="231446" y="367423"/>
                </a:lnTo>
                <a:lnTo>
                  <a:pt x="250648" y="461500"/>
                </a:lnTo>
                <a:lnTo>
                  <a:pt x="250648" y="464380"/>
                </a:lnTo>
                <a:lnTo>
                  <a:pt x="251593" y="466300"/>
                </a:lnTo>
                <a:lnTo>
                  <a:pt x="270796" y="519092"/>
                </a:lnTo>
                <a:lnTo>
                  <a:pt x="289405" y="559855"/>
                </a:lnTo>
                <a:lnTo>
                  <a:pt x="309200" y="635251"/>
                </a:lnTo>
                <a:lnTo>
                  <a:pt x="305360" y="450938"/>
                </a:lnTo>
                <a:close/>
              </a:path>
              <a:path w="421781" h="930544">
                <a:moveTo>
                  <a:pt x="304400" y="446138"/>
                </a:moveTo>
                <a:lnTo>
                  <a:pt x="286157" y="353021"/>
                </a:lnTo>
                <a:lnTo>
                  <a:pt x="289038" y="558456"/>
                </a:lnTo>
                <a:lnTo>
                  <a:pt x="290958" y="563257"/>
                </a:lnTo>
                <a:lnTo>
                  <a:pt x="304400" y="446138"/>
                </a:lnTo>
                <a:close/>
              </a:path>
              <a:path w="421781" h="930544">
                <a:moveTo>
                  <a:pt x="403277" y="772533"/>
                </a:moveTo>
                <a:lnTo>
                  <a:pt x="409624" y="769088"/>
                </a:lnTo>
                <a:lnTo>
                  <a:pt x="410958" y="767651"/>
                </a:lnTo>
                <a:lnTo>
                  <a:pt x="410958" y="708692"/>
                </a:lnTo>
                <a:lnTo>
                  <a:pt x="401357" y="681337"/>
                </a:lnTo>
                <a:lnTo>
                  <a:pt x="382154" y="627570"/>
                </a:lnTo>
                <a:lnTo>
                  <a:pt x="379274" y="619904"/>
                </a:lnTo>
                <a:lnTo>
                  <a:pt x="373513" y="614128"/>
                </a:lnTo>
                <a:lnTo>
                  <a:pt x="366792" y="611263"/>
                </a:lnTo>
                <a:lnTo>
                  <a:pt x="359496" y="607977"/>
                </a:lnTo>
                <a:lnTo>
                  <a:pt x="343765" y="545015"/>
                </a:lnTo>
                <a:lnTo>
                  <a:pt x="343765" y="663094"/>
                </a:lnTo>
                <a:lnTo>
                  <a:pt x="328403" y="645812"/>
                </a:lnTo>
                <a:lnTo>
                  <a:pt x="342789" y="540214"/>
                </a:lnTo>
                <a:lnTo>
                  <a:pt x="324562" y="498944"/>
                </a:lnTo>
                <a:lnTo>
                  <a:pt x="305360" y="450938"/>
                </a:lnTo>
                <a:lnTo>
                  <a:pt x="309200" y="635251"/>
                </a:lnTo>
                <a:lnTo>
                  <a:pt x="310160" y="643892"/>
                </a:lnTo>
                <a:lnTo>
                  <a:pt x="316881" y="651573"/>
                </a:lnTo>
                <a:lnTo>
                  <a:pt x="325522" y="654453"/>
                </a:lnTo>
                <a:lnTo>
                  <a:pt x="332613" y="657812"/>
                </a:lnTo>
                <a:lnTo>
                  <a:pt x="347605" y="700539"/>
                </a:lnTo>
                <a:lnTo>
                  <a:pt x="347605" y="602622"/>
                </a:lnTo>
                <a:lnTo>
                  <a:pt x="362952" y="621809"/>
                </a:lnTo>
                <a:lnTo>
                  <a:pt x="367752" y="755251"/>
                </a:lnTo>
                <a:lnTo>
                  <a:pt x="370521" y="761066"/>
                </a:lnTo>
                <a:lnTo>
                  <a:pt x="379262" y="769639"/>
                </a:lnTo>
                <a:lnTo>
                  <a:pt x="390803" y="773729"/>
                </a:lnTo>
                <a:lnTo>
                  <a:pt x="403277" y="772533"/>
                </a:lnTo>
                <a:close/>
              </a:path>
              <a:path w="421781" h="930544">
                <a:moveTo>
                  <a:pt x="343765" y="545015"/>
                </a:moveTo>
                <a:lnTo>
                  <a:pt x="343765" y="543095"/>
                </a:lnTo>
                <a:lnTo>
                  <a:pt x="342789" y="541174"/>
                </a:lnTo>
                <a:lnTo>
                  <a:pt x="342789" y="540214"/>
                </a:lnTo>
                <a:lnTo>
                  <a:pt x="328403" y="645812"/>
                </a:lnTo>
                <a:lnTo>
                  <a:pt x="343765" y="663094"/>
                </a:lnTo>
                <a:lnTo>
                  <a:pt x="343765" y="545015"/>
                </a:lnTo>
                <a:close/>
              </a:path>
              <a:path w="421781" h="930544">
                <a:moveTo>
                  <a:pt x="362952" y="621809"/>
                </a:moveTo>
                <a:lnTo>
                  <a:pt x="347605" y="602622"/>
                </a:lnTo>
                <a:lnTo>
                  <a:pt x="347605" y="700539"/>
                </a:lnTo>
                <a:lnTo>
                  <a:pt x="367752" y="755251"/>
                </a:lnTo>
                <a:lnTo>
                  <a:pt x="362952" y="621809"/>
                </a:lnTo>
                <a:close/>
              </a:path>
              <a:path w="421781" h="930544">
                <a:moveTo>
                  <a:pt x="209363" y="143761"/>
                </a:moveTo>
                <a:lnTo>
                  <a:pt x="197842" y="126479"/>
                </a:lnTo>
                <a:lnTo>
                  <a:pt x="193041" y="235902"/>
                </a:lnTo>
                <a:lnTo>
                  <a:pt x="212243" y="297350"/>
                </a:lnTo>
                <a:lnTo>
                  <a:pt x="209363" y="143761"/>
                </a:lnTo>
                <a:close/>
              </a:path>
              <a:path w="421781" h="930544">
                <a:moveTo>
                  <a:pt x="130839" y="36024"/>
                </a:moveTo>
                <a:lnTo>
                  <a:pt x="132569" y="35282"/>
                </a:lnTo>
                <a:lnTo>
                  <a:pt x="127077" y="0"/>
                </a:lnTo>
                <a:lnTo>
                  <a:pt x="119127" y="10319"/>
                </a:lnTo>
                <a:lnTo>
                  <a:pt x="126314" y="33401"/>
                </a:lnTo>
                <a:lnTo>
                  <a:pt x="127457" y="36088"/>
                </a:lnTo>
                <a:lnTo>
                  <a:pt x="127956" y="37259"/>
                </a:lnTo>
                <a:lnTo>
                  <a:pt x="130839" y="3602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4" name="object 604"/>
          <p:cNvSpPr/>
          <p:nvPr/>
        </p:nvSpPr>
        <p:spPr>
          <a:xfrm>
            <a:off x="2540325" y="7142241"/>
            <a:ext cx="44150" cy="76794"/>
          </a:xfrm>
          <a:custGeom>
            <a:avLst/>
            <a:gdLst/>
            <a:ahLst/>
            <a:cxnLst/>
            <a:rect l="l" t="t" r="r" b="b"/>
            <a:pathLst>
              <a:path w="44150" h="76794">
                <a:moveTo>
                  <a:pt x="17266" y="0"/>
                </a:moveTo>
                <a:lnTo>
                  <a:pt x="2880" y="29763"/>
                </a:lnTo>
                <a:lnTo>
                  <a:pt x="9601" y="29763"/>
                </a:lnTo>
                <a:lnTo>
                  <a:pt x="15361" y="30708"/>
                </a:lnTo>
                <a:lnTo>
                  <a:pt x="19202" y="32628"/>
                </a:lnTo>
                <a:lnTo>
                  <a:pt x="24003" y="34549"/>
                </a:lnTo>
                <a:lnTo>
                  <a:pt x="28788" y="37429"/>
                </a:lnTo>
                <a:lnTo>
                  <a:pt x="31668" y="41269"/>
                </a:lnTo>
                <a:lnTo>
                  <a:pt x="34549" y="45110"/>
                </a:lnTo>
                <a:lnTo>
                  <a:pt x="35509" y="49910"/>
                </a:lnTo>
                <a:lnTo>
                  <a:pt x="35509" y="59512"/>
                </a:lnTo>
                <a:lnTo>
                  <a:pt x="34549" y="63352"/>
                </a:lnTo>
                <a:lnTo>
                  <a:pt x="30723" y="66233"/>
                </a:lnTo>
                <a:lnTo>
                  <a:pt x="27828" y="70073"/>
                </a:lnTo>
                <a:lnTo>
                  <a:pt x="24003" y="71033"/>
                </a:lnTo>
                <a:lnTo>
                  <a:pt x="16322" y="71033"/>
                </a:lnTo>
                <a:lnTo>
                  <a:pt x="13441" y="70073"/>
                </a:lnTo>
                <a:lnTo>
                  <a:pt x="10546" y="68153"/>
                </a:lnTo>
                <a:lnTo>
                  <a:pt x="9601" y="67193"/>
                </a:lnTo>
                <a:lnTo>
                  <a:pt x="7680" y="66233"/>
                </a:lnTo>
                <a:lnTo>
                  <a:pt x="6720" y="66233"/>
                </a:lnTo>
                <a:lnTo>
                  <a:pt x="5760" y="65272"/>
                </a:lnTo>
                <a:lnTo>
                  <a:pt x="2880" y="65272"/>
                </a:lnTo>
                <a:lnTo>
                  <a:pt x="1920" y="66233"/>
                </a:lnTo>
                <a:lnTo>
                  <a:pt x="960" y="67193"/>
                </a:lnTo>
                <a:lnTo>
                  <a:pt x="960" y="68153"/>
                </a:lnTo>
                <a:lnTo>
                  <a:pt x="0" y="68153"/>
                </a:lnTo>
                <a:lnTo>
                  <a:pt x="0" y="71993"/>
                </a:lnTo>
                <a:lnTo>
                  <a:pt x="960" y="72953"/>
                </a:lnTo>
                <a:lnTo>
                  <a:pt x="2880" y="74874"/>
                </a:lnTo>
                <a:lnTo>
                  <a:pt x="5760" y="76794"/>
                </a:lnTo>
                <a:lnTo>
                  <a:pt x="17266" y="76794"/>
                </a:lnTo>
                <a:lnTo>
                  <a:pt x="22067" y="75834"/>
                </a:lnTo>
                <a:lnTo>
                  <a:pt x="25908" y="73913"/>
                </a:lnTo>
                <a:lnTo>
                  <a:pt x="29748" y="72953"/>
                </a:lnTo>
                <a:lnTo>
                  <a:pt x="31668" y="71033"/>
                </a:lnTo>
                <a:lnTo>
                  <a:pt x="34549" y="68153"/>
                </a:lnTo>
                <a:lnTo>
                  <a:pt x="37444" y="66233"/>
                </a:lnTo>
                <a:lnTo>
                  <a:pt x="39349" y="63352"/>
                </a:lnTo>
                <a:lnTo>
                  <a:pt x="40309" y="59512"/>
                </a:lnTo>
                <a:lnTo>
                  <a:pt x="42230" y="56631"/>
                </a:lnTo>
                <a:lnTo>
                  <a:pt x="43190" y="52791"/>
                </a:lnTo>
                <a:lnTo>
                  <a:pt x="43190" y="41269"/>
                </a:lnTo>
                <a:lnTo>
                  <a:pt x="40309" y="35509"/>
                </a:lnTo>
                <a:lnTo>
                  <a:pt x="35509" y="30708"/>
                </a:lnTo>
                <a:lnTo>
                  <a:pt x="29748" y="24947"/>
                </a:lnTo>
                <a:lnTo>
                  <a:pt x="22067" y="21107"/>
                </a:lnTo>
                <a:lnTo>
                  <a:pt x="12481" y="20147"/>
                </a:lnTo>
                <a:lnTo>
                  <a:pt x="17266" y="9585"/>
                </a:lnTo>
                <a:lnTo>
                  <a:pt x="40309" y="9585"/>
                </a:lnTo>
                <a:lnTo>
                  <a:pt x="44150" y="0"/>
                </a:lnTo>
                <a:lnTo>
                  <a:pt x="17266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5" name="object 605"/>
          <p:cNvSpPr/>
          <p:nvPr/>
        </p:nvSpPr>
        <p:spPr>
          <a:xfrm>
            <a:off x="2595036" y="7140321"/>
            <a:ext cx="50886" cy="77754"/>
          </a:xfrm>
          <a:custGeom>
            <a:avLst/>
            <a:gdLst/>
            <a:ahLst/>
            <a:cxnLst/>
            <a:rect l="l" t="t" r="r" b="b"/>
            <a:pathLst>
              <a:path w="50886" h="77754">
                <a:moveTo>
                  <a:pt x="12481" y="69113"/>
                </a:moveTo>
                <a:lnTo>
                  <a:pt x="14401" y="67193"/>
                </a:lnTo>
                <a:lnTo>
                  <a:pt x="20162" y="61432"/>
                </a:lnTo>
                <a:lnTo>
                  <a:pt x="29763" y="50871"/>
                </a:lnTo>
                <a:lnTo>
                  <a:pt x="35524" y="44150"/>
                </a:lnTo>
                <a:lnTo>
                  <a:pt x="40325" y="37429"/>
                </a:lnTo>
                <a:lnTo>
                  <a:pt x="43205" y="31683"/>
                </a:lnTo>
                <a:lnTo>
                  <a:pt x="45125" y="27843"/>
                </a:lnTo>
                <a:lnTo>
                  <a:pt x="46085" y="24002"/>
                </a:lnTo>
                <a:lnTo>
                  <a:pt x="46085" y="15346"/>
                </a:lnTo>
                <a:lnTo>
                  <a:pt x="44165" y="10561"/>
                </a:lnTo>
                <a:lnTo>
                  <a:pt x="39364" y="6720"/>
                </a:lnTo>
                <a:lnTo>
                  <a:pt x="35524" y="1920"/>
                </a:lnTo>
                <a:lnTo>
                  <a:pt x="30723" y="0"/>
                </a:lnTo>
                <a:lnTo>
                  <a:pt x="18242" y="0"/>
                </a:lnTo>
                <a:lnTo>
                  <a:pt x="13441" y="1920"/>
                </a:lnTo>
                <a:lnTo>
                  <a:pt x="9601" y="5760"/>
                </a:lnTo>
                <a:lnTo>
                  <a:pt x="5760" y="9601"/>
                </a:lnTo>
                <a:lnTo>
                  <a:pt x="3840" y="15346"/>
                </a:lnTo>
                <a:lnTo>
                  <a:pt x="2880" y="22067"/>
                </a:lnTo>
                <a:lnTo>
                  <a:pt x="4800" y="22067"/>
                </a:lnTo>
                <a:lnTo>
                  <a:pt x="5760" y="17282"/>
                </a:lnTo>
                <a:lnTo>
                  <a:pt x="8641" y="14401"/>
                </a:lnTo>
                <a:lnTo>
                  <a:pt x="11521" y="12466"/>
                </a:lnTo>
                <a:lnTo>
                  <a:pt x="14401" y="9601"/>
                </a:lnTo>
                <a:lnTo>
                  <a:pt x="17282" y="8625"/>
                </a:lnTo>
                <a:lnTo>
                  <a:pt x="24963" y="8625"/>
                </a:lnTo>
                <a:lnTo>
                  <a:pt x="28803" y="10561"/>
                </a:lnTo>
                <a:lnTo>
                  <a:pt x="31683" y="13441"/>
                </a:lnTo>
                <a:lnTo>
                  <a:pt x="34564" y="16306"/>
                </a:lnTo>
                <a:lnTo>
                  <a:pt x="36484" y="20147"/>
                </a:lnTo>
                <a:lnTo>
                  <a:pt x="36484" y="31683"/>
                </a:lnTo>
                <a:lnTo>
                  <a:pt x="33604" y="38389"/>
                </a:lnTo>
                <a:lnTo>
                  <a:pt x="27843" y="46070"/>
                </a:lnTo>
                <a:lnTo>
                  <a:pt x="26843" y="47597"/>
                </a:lnTo>
                <a:lnTo>
                  <a:pt x="20423" y="55622"/>
                </a:lnTo>
                <a:lnTo>
                  <a:pt x="11417" y="64976"/>
                </a:lnTo>
                <a:lnTo>
                  <a:pt x="0" y="75834"/>
                </a:lnTo>
                <a:lnTo>
                  <a:pt x="0" y="77754"/>
                </a:lnTo>
                <a:lnTo>
                  <a:pt x="45125" y="77754"/>
                </a:lnTo>
                <a:lnTo>
                  <a:pt x="50886" y="63352"/>
                </a:lnTo>
                <a:lnTo>
                  <a:pt x="48006" y="63352"/>
                </a:lnTo>
                <a:lnTo>
                  <a:pt x="47045" y="64312"/>
                </a:lnTo>
                <a:lnTo>
                  <a:pt x="46085" y="66233"/>
                </a:lnTo>
                <a:lnTo>
                  <a:pt x="45125" y="67193"/>
                </a:lnTo>
                <a:lnTo>
                  <a:pt x="43205" y="68153"/>
                </a:lnTo>
                <a:lnTo>
                  <a:pt x="42245" y="68153"/>
                </a:lnTo>
                <a:lnTo>
                  <a:pt x="40325" y="69113"/>
                </a:lnTo>
                <a:lnTo>
                  <a:pt x="12481" y="6911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6" name="object 606"/>
          <p:cNvSpPr/>
          <p:nvPr/>
        </p:nvSpPr>
        <p:spPr>
          <a:xfrm>
            <a:off x="2655509" y="7140321"/>
            <a:ext cx="87370" cy="80634"/>
          </a:xfrm>
          <a:custGeom>
            <a:avLst/>
            <a:gdLst/>
            <a:ahLst/>
            <a:cxnLst/>
            <a:rect l="l" t="t" r="r" b="b"/>
            <a:pathLst>
              <a:path w="87370" h="80634">
                <a:moveTo>
                  <a:pt x="54726" y="56631"/>
                </a:moveTo>
                <a:lnTo>
                  <a:pt x="54726" y="64312"/>
                </a:lnTo>
                <a:lnTo>
                  <a:pt x="55686" y="68153"/>
                </a:lnTo>
                <a:lnTo>
                  <a:pt x="56647" y="71033"/>
                </a:lnTo>
                <a:lnTo>
                  <a:pt x="58567" y="73913"/>
                </a:lnTo>
                <a:lnTo>
                  <a:pt x="60487" y="76794"/>
                </a:lnTo>
                <a:lnTo>
                  <a:pt x="63367" y="78714"/>
                </a:lnTo>
                <a:lnTo>
                  <a:pt x="65288" y="79674"/>
                </a:lnTo>
                <a:lnTo>
                  <a:pt x="64328" y="71993"/>
                </a:lnTo>
                <a:lnTo>
                  <a:pt x="63367" y="67193"/>
                </a:lnTo>
                <a:lnTo>
                  <a:pt x="63367" y="53751"/>
                </a:lnTo>
                <a:lnTo>
                  <a:pt x="64328" y="48950"/>
                </a:lnTo>
                <a:lnTo>
                  <a:pt x="66248" y="46070"/>
                </a:lnTo>
                <a:lnTo>
                  <a:pt x="67208" y="44150"/>
                </a:lnTo>
                <a:lnTo>
                  <a:pt x="69128" y="43190"/>
                </a:lnTo>
                <a:lnTo>
                  <a:pt x="72969" y="43190"/>
                </a:lnTo>
                <a:lnTo>
                  <a:pt x="73929" y="44150"/>
                </a:lnTo>
                <a:lnTo>
                  <a:pt x="75849" y="46070"/>
                </a:lnTo>
                <a:lnTo>
                  <a:pt x="76809" y="48950"/>
                </a:lnTo>
                <a:lnTo>
                  <a:pt x="77769" y="53751"/>
                </a:lnTo>
                <a:lnTo>
                  <a:pt x="77769" y="67193"/>
                </a:lnTo>
                <a:lnTo>
                  <a:pt x="76809" y="71993"/>
                </a:lnTo>
                <a:lnTo>
                  <a:pt x="75849" y="74874"/>
                </a:lnTo>
                <a:lnTo>
                  <a:pt x="73929" y="76794"/>
                </a:lnTo>
                <a:lnTo>
                  <a:pt x="72969" y="77754"/>
                </a:lnTo>
                <a:lnTo>
                  <a:pt x="74889" y="80634"/>
                </a:lnTo>
                <a:lnTo>
                  <a:pt x="78729" y="78714"/>
                </a:lnTo>
                <a:lnTo>
                  <a:pt x="82570" y="75834"/>
                </a:lnTo>
                <a:lnTo>
                  <a:pt x="85450" y="71993"/>
                </a:lnTo>
                <a:lnTo>
                  <a:pt x="87370" y="67193"/>
                </a:lnTo>
                <a:lnTo>
                  <a:pt x="87370" y="56631"/>
                </a:lnTo>
                <a:lnTo>
                  <a:pt x="86410" y="52791"/>
                </a:lnTo>
                <a:lnTo>
                  <a:pt x="84490" y="49910"/>
                </a:lnTo>
                <a:lnTo>
                  <a:pt x="83530" y="47030"/>
                </a:lnTo>
                <a:lnTo>
                  <a:pt x="81610" y="44150"/>
                </a:lnTo>
                <a:lnTo>
                  <a:pt x="78729" y="42230"/>
                </a:lnTo>
                <a:lnTo>
                  <a:pt x="75849" y="41269"/>
                </a:lnTo>
                <a:lnTo>
                  <a:pt x="72969" y="40309"/>
                </a:lnTo>
                <a:lnTo>
                  <a:pt x="68168" y="40309"/>
                </a:lnTo>
                <a:lnTo>
                  <a:pt x="65288" y="41269"/>
                </a:lnTo>
                <a:lnTo>
                  <a:pt x="63367" y="42230"/>
                </a:lnTo>
                <a:lnTo>
                  <a:pt x="60487" y="44150"/>
                </a:lnTo>
                <a:lnTo>
                  <a:pt x="58567" y="46070"/>
                </a:lnTo>
                <a:lnTo>
                  <a:pt x="56647" y="49910"/>
                </a:lnTo>
                <a:lnTo>
                  <a:pt x="55686" y="52791"/>
                </a:lnTo>
                <a:lnTo>
                  <a:pt x="54726" y="56631"/>
                </a:lnTo>
                <a:close/>
              </a:path>
              <a:path w="87370" h="80634">
                <a:moveTo>
                  <a:pt x="67208" y="76794"/>
                </a:moveTo>
                <a:lnTo>
                  <a:pt x="66248" y="74874"/>
                </a:lnTo>
                <a:lnTo>
                  <a:pt x="64328" y="71993"/>
                </a:lnTo>
                <a:lnTo>
                  <a:pt x="65288" y="79674"/>
                </a:lnTo>
                <a:lnTo>
                  <a:pt x="68168" y="80634"/>
                </a:lnTo>
                <a:lnTo>
                  <a:pt x="74889" y="80634"/>
                </a:lnTo>
                <a:lnTo>
                  <a:pt x="72969" y="77754"/>
                </a:lnTo>
                <a:lnTo>
                  <a:pt x="69128" y="77754"/>
                </a:lnTo>
                <a:lnTo>
                  <a:pt x="67208" y="76794"/>
                </a:lnTo>
                <a:close/>
              </a:path>
              <a:path w="87370" h="80634">
                <a:moveTo>
                  <a:pt x="68168" y="0"/>
                </a:moveTo>
                <a:lnTo>
                  <a:pt x="13456" y="80634"/>
                </a:lnTo>
                <a:lnTo>
                  <a:pt x="18242" y="80634"/>
                </a:lnTo>
                <a:lnTo>
                  <a:pt x="72969" y="0"/>
                </a:lnTo>
                <a:lnTo>
                  <a:pt x="68168" y="0"/>
                </a:lnTo>
                <a:close/>
              </a:path>
              <a:path w="87370" h="80634">
                <a:moveTo>
                  <a:pt x="20177" y="41269"/>
                </a:moveTo>
                <a:lnTo>
                  <a:pt x="24002" y="39349"/>
                </a:lnTo>
                <a:lnTo>
                  <a:pt x="26883" y="35509"/>
                </a:lnTo>
                <a:lnTo>
                  <a:pt x="29763" y="32628"/>
                </a:lnTo>
                <a:lnTo>
                  <a:pt x="31683" y="26868"/>
                </a:lnTo>
                <a:lnTo>
                  <a:pt x="31683" y="15346"/>
                </a:lnTo>
                <a:lnTo>
                  <a:pt x="30723" y="10561"/>
                </a:lnTo>
                <a:lnTo>
                  <a:pt x="27843" y="6720"/>
                </a:lnTo>
                <a:lnTo>
                  <a:pt x="24963" y="1920"/>
                </a:lnTo>
                <a:lnTo>
                  <a:pt x="21122" y="0"/>
                </a:lnTo>
                <a:lnTo>
                  <a:pt x="13456" y="0"/>
                </a:lnTo>
                <a:lnTo>
                  <a:pt x="10561" y="944"/>
                </a:lnTo>
                <a:lnTo>
                  <a:pt x="7680" y="2880"/>
                </a:lnTo>
                <a:lnTo>
                  <a:pt x="5775" y="3840"/>
                </a:lnTo>
                <a:lnTo>
                  <a:pt x="2895" y="6720"/>
                </a:lnTo>
                <a:lnTo>
                  <a:pt x="1935" y="9601"/>
                </a:lnTo>
                <a:lnTo>
                  <a:pt x="0" y="13441"/>
                </a:lnTo>
                <a:lnTo>
                  <a:pt x="0" y="27843"/>
                </a:lnTo>
                <a:lnTo>
                  <a:pt x="1935" y="31683"/>
                </a:lnTo>
                <a:lnTo>
                  <a:pt x="2895" y="34549"/>
                </a:lnTo>
                <a:lnTo>
                  <a:pt x="4800" y="37429"/>
                </a:lnTo>
                <a:lnTo>
                  <a:pt x="7680" y="38389"/>
                </a:lnTo>
                <a:lnTo>
                  <a:pt x="10561" y="40309"/>
                </a:lnTo>
                <a:lnTo>
                  <a:pt x="8641" y="29748"/>
                </a:lnTo>
                <a:lnTo>
                  <a:pt x="8641" y="13441"/>
                </a:lnTo>
                <a:lnTo>
                  <a:pt x="9616" y="8625"/>
                </a:lnTo>
                <a:lnTo>
                  <a:pt x="10561" y="6720"/>
                </a:lnTo>
                <a:lnTo>
                  <a:pt x="12481" y="4785"/>
                </a:lnTo>
                <a:lnTo>
                  <a:pt x="13456" y="2880"/>
                </a:lnTo>
                <a:lnTo>
                  <a:pt x="17282" y="2880"/>
                </a:lnTo>
                <a:lnTo>
                  <a:pt x="19202" y="3840"/>
                </a:lnTo>
                <a:lnTo>
                  <a:pt x="20177" y="5760"/>
                </a:lnTo>
                <a:lnTo>
                  <a:pt x="22082" y="8625"/>
                </a:lnTo>
                <a:lnTo>
                  <a:pt x="23042" y="14401"/>
                </a:lnTo>
                <a:lnTo>
                  <a:pt x="23042" y="27843"/>
                </a:lnTo>
                <a:lnTo>
                  <a:pt x="22082" y="32628"/>
                </a:lnTo>
                <a:lnTo>
                  <a:pt x="20177" y="35509"/>
                </a:lnTo>
                <a:lnTo>
                  <a:pt x="19202" y="37429"/>
                </a:lnTo>
                <a:lnTo>
                  <a:pt x="17282" y="38389"/>
                </a:lnTo>
                <a:lnTo>
                  <a:pt x="13456" y="38389"/>
                </a:lnTo>
                <a:lnTo>
                  <a:pt x="12481" y="37429"/>
                </a:lnTo>
                <a:lnTo>
                  <a:pt x="12481" y="41269"/>
                </a:lnTo>
                <a:lnTo>
                  <a:pt x="20177" y="41269"/>
                </a:lnTo>
                <a:close/>
              </a:path>
              <a:path w="87370" h="80634">
                <a:moveTo>
                  <a:pt x="12481" y="37429"/>
                </a:moveTo>
                <a:lnTo>
                  <a:pt x="11521" y="36469"/>
                </a:lnTo>
                <a:lnTo>
                  <a:pt x="10561" y="34549"/>
                </a:lnTo>
                <a:lnTo>
                  <a:pt x="9616" y="32628"/>
                </a:lnTo>
                <a:lnTo>
                  <a:pt x="8641" y="29748"/>
                </a:lnTo>
                <a:lnTo>
                  <a:pt x="10561" y="40309"/>
                </a:lnTo>
                <a:lnTo>
                  <a:pt x="12481" y="41269"/>
                </a:lnTo>
                <a:lnTo>
                  <a:pt x="12481" y="3742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7" name="object 607"/>
          <p:cNvSpPr/>
          <p:nvPr/>
        </p:nvSpPr>
        <p:spPr>
          <a:xfrm>
            <a:off x="2524003" y="7008799"/>
            <a:ext cx="29763" cy="76794"/>
          </a:xfrm>
          <a:custGeom>
            <a:avLst/>
            <a:gdLst/>
            <a:ahLst/>
            <a:cxnLst/>
            <a:rect l="l" t="t" r="r" b="b"/>
            <a:pathLst>
              <a:path w="29763" h="76794">
                <a:moveTo>
                  <a:pt x="18242" y="0"/>
                </a:moveTo>
                <a:lnTo>
                  <a:pt x="0" y="8641"/>
                </a:lnTo>
                <a:lnTo>
                  <a:pt x="0" y="10561"/>
                </a:lnTo>
                <a:lnTo>
                  <a:pt x="2880" y="9601"/>
                </a:lnTo>
                <a:lnTo>
                  <a:pt x="4800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41" y="9601"/>
                </a:lnTo>
                <a:lnTo>
                  <a:pt x="9601" y="10561"/>
                </a:lnTo>
                <a:lnTo>
                  <a:pt x="9601" y="11521"/>
                </a:lnTo>
                <a:lnTo>
                  <a:pt x="10561" y="12481"/>
                </a:lnTo>
                <a:lnTo>
                  <a:pt x="10561" y="71033"/>
                </a:lnTo>
                <a:lnTo>
                  <a:pt x="9601" y="71993"/>
                </a:lnTo>
                <a:lnTo>
                  <a:pt x="9601" y="72953"/>
                </a:lnTo>
                <a:lnTo>
                  <a:pt x="8641" y="73913"/>
                </a:lnTo>
                <a:lnTo>
                  <a:pt x="7680" y="73913"/>
                </a:lnTo>
                <a:lnTo>
                  <a:pt x="6720" y="74874"/>
                </a:lnTo>
                <a:lnTo>
                  <a:pt x="960" y="74874"/>
                </a:lnTo>
                <a:lnTo>
                  <a:pt x="960" y="76794"/>
                </a:lnTo>
                <a:lnTo>
                  <a:pt x="29763" y="76794"/>
                </a:lnTo>
                <a:lnTo>
                  <a:pt x="29763" y="74874"/>
                </a:lnTo>
                <a:lnTo>
                  <a:pt x="24003" y="74874"/>
                </a:lnTo>
                <a:lnTo>
                  <a:pt x="23042" y="73913"/>
                </a:lnTo>
                <a:lnTo>
                  <a:pt x="21122" y="73913"/>
                </a:lnTo>
                <a:lnTo>
                  <a:pt x="21122" y="72953"/>
                </a:lnTo>
                <a:lnTo>
                  <a:pt x="20162" y="71993"/>
                </a:lnTo>
                <a:lnTo>
                  <a:pt x="2016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8" name="object 608"/>
          <p:cNvSpPr/>
          <p:nvPr/>
        </p:nvSpPr>
        <p:spPr>
          <a:xfrm>
            <a:off x="2572953" y="7011680"/>
            <a:ext cx="37444" cy="75834"/>
          </a:xfrm>
          <a:custGeom>
            <a:avLst/>
            <a:gdLst/>
            <a:ahLst/>
            <a:cxnLst/>
            <a:rect l="l" t="t" r="r" b="b"/>
            <a:pathLst>
              <a:path w="37444" h="75834">
                <a:moveTo>
                  <a:pt x="9601" y="0"/>
                </a:moveTo>
                <a:lnTo>
                  <a:pt x="5760" y="6720"/>
                </a:lnTo>
                <a:lnTo>
                  <a:pt x="1920" y="11521"/>
                </a:lnTo>
                <a:lnTo>
                  <a:pt x="0" y="17282"/>
                </a:lnTo>
                <a:lnTo>
                  <a:pt x="0" y="30723"/>
                </a:lnTo>
                <a:lnTo>
                  <a:pt x="1920" y="36484"/>
                </a:lnTo>
                <a:lnTo>
                  <a:pt x="5760" y="40325"/>
                </a:lnTo>
                <a:lnTo>
                  <a:pt x="8641" y="45125"/>
                </a:lnTo>
                <a:lnTo>
                  <a:pt x="13441" y="47030"/>
                </a:lnTo>
                <a:lnTo>
                  <a:pt x="24002" y="47030"/>
                </a:lnTo>
                <a:lnTo>
                  <a:pt x="28803" y="45125"/>
                </a:lnTo>
                <a:lnTo>
                  <a:pt x="34564" y="41285"/>
                </a:lnTo>
                <a:lnTo>
                  <a:pt x="33604" y="48006"/>
                </a:lnTo>
                <a:lnTo>
                  <a:pt x="30723" y="53751"/>
                </a:lnTo>
                <a:lnTo>
                  <a:pt x="26883" y="58567"/>
                </a:lnTo>
                <a:lnTo>
                  <a:pt x="23042" y="64312"/>
                </a:lnTo>
                <a:lnTo>
                  <a:pt x="19202" y="68153"/>
                </a:lnTo>
                <a:lnTo>
                  <a:pt x="14401" y="70073"/>
                </a:lnTo>
                <a:lnTo>
                  <a:pt x="10561" y="72953"/>
                </a:lnTo>
                <a:lnTo>
                  <a:pt x="5760" y="73914"/>
                </a:lnTo>
                <a:lnTo>
                  <a:pt x="960" y="73914"/>
                </a:lnTo>
                <a:lnTo>
                  <a:pt x="960" y="75834"/>
                </a:lnTo>
                <a:lnTo>
                  <a:pt x="11521" y="75834"/>
                </a:lnTo>
                <a:lnTo>
                  <a:pt x="18242" y="73914"/>
                </a:lnTo>
                <a:lnTo>
                  <a:pt x="24002" y="70073"/>
                </a:lnTo>
                <a:lnTo>
                  <a:pt x="31683" y="65272"/>
                </a:lnTo>
                <a:lnTo>
                  <a:pt x="37444" y="59512"/>
                </a:lnTo>
                <a:lnTo>
                  <a:pt x="36484" y="18242"/>
                </a:lnTo>
                <a:lnTo>
                  <a:pt x="36484" y="31668"/>
                </a:lnTo>
                <a:lnTo>
                  <a:pt x="35524" y="36484"/>
                </a:lnTo>
                <a:lnTo>
                  <a:pt x="33604" y="38404"/>
                </a:lnTo>
                <a:lnTo>
                  <a:pt x="31683" y="39349"/>
                </a:lnTo>
                <a:lnTo>
                  <a:pt x="29763" y="40325"/>
                </a:lnTo>
                <a:lnTo>
                  <a:pt x="26883" y="41285"/>
                </a:lnTo>
                <a:lnTo>
                  <a:pt x="20162" y="41285"/>
                </a:lnTo>
                <a:lnTo>
                  <a:pt x="17282" y="40325"/>
                </a:lnTo>
                <a:lnTo>
                  <a:pt x="14401" y="36484"/>
                </a:lnTo>
                <a:lnTo>
                  <a:pt x="11521" y="32644"/>
                </a:lnTo>
                <a:lnTo>
                  <a:pt x="9601" y="25923"/>
                </a:lnTo>
                <a:lnTo>
                  <a:pt x="9601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9" name="object 609"/>
          <p:cNvSpPr/>
          <p:nvPr/>
        </p:nvSpPr>
        <p:spPr>
          <a:xfrm>
            <a:off x="2582555" y="7008799"/>
            <a:ext cx="37444" cy="62392"/>
          </a:xfrm>
          <a:custGeom>
            <a:avLst/>
            <a:gdLst/>
            <a:ahLst/>
            <a:cxnLst/>
            <a:rect l="l" t="t" r="r" b="b"/>
            <a:pathLst>
              <a:path w="37444" h="62392">
                <a:moveTo>
                  <a:pt x="3840" y="7680"/>
                </a:moveTo>
                <a:lnTo>
                  <a:pt x="5760" y="4800"/>
                </a:lnTo>
                <a:lnTo>
                  <a:pt x="8641" y="3840"/>
                </a:lnTo>
                <a:lnTo>
                  <a:pt x="15361" y="3840"/>
                </a:lnTo>
                <a:lnTo>
                  <a:pt x="18242" y="4800"/>
                </a:lnTo>
                <a:lnTo>
                  <a:pt x="20162" y="6720"/>
                </a:lnTo>
                <a:lnTo>
                  <a:pt x="22082" y="8641"/>
                </a:lnTo>
                <a:lnTo>
                  <a:pt x="24002" y="12481"/>
                </a:lnTo>
                <a:lnTo>
                  <a:pt x="24963" y="16322"/>
                </a:lnTo>
                <a:lnTo>
                  <a:pt x="26883" y="21122"/>
                </a:lnTo>
                <a:lnTo>
                  <a:pt x="27843" y="62392"/>
                </a:lnTo>
                <a:lnTo>
                  <a:pt x="31683" y="54726"/>
                </a:lnTo>
                <a:lnTo>
                  <a:pt x="35524" y="47045"/>
                </a:lnTo>
                <a:lnTo>
                  <a:pt x="37444" y="39364"/>
                </a:lnTo>
                <a:lnTo>
                  <a:pt x="37444" y="22082"/>
                </a:lnTo>
                <a:lnTo>
                  <a:pt x="35524" y="14401"/>
                </a:lnTo>
                <a:lnTo>
                  <a:pt x="29763" y="7680"/>
                </a:lnTo>
                <a:lnTo>
                  <a:pt x="24963" y="2880"/>
                </a:lnTo>
                <a:lnTo>
                  <a:pt x="20162" y="0"/>
                </a:lnTo>
                <a:lnTo>
                  <a:pt x="6720" y="0"/>
                </a:lnTo>
                <a:lnTo>
                  <a:pt x="0" y="2880"/>
                </a:lnTo>
                <a:lnTo>
                  <a:pt x="0" y="21122"/>
                </a:lnTo>
                <a:lnTo>
                  <a:pt x="0" y="15361"/>
                </a:lnTo>
                <a:lnTo>
                  <a:pt x="960" y="10561"/>
                </a:lnTo>
                <a:lnTo>
                  <a:pt x="3840" y="768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0" name="object 610"/>
          <p:cNvSpPr/>
          <p:nvPr/>
        </p:nvSpPr>
        <p:spPr>
          <a:xfrm>
            <a:off x="2641122" y="7008799"/>
            <a:ext cx="12481" cy="10561"/>
          </a:xfrm>
          <a:custGeom>
            <a:avLst/>
            <a:gdLst/>
            <a:ahLst/>
            <a:cxnLst/>
            <a:rect l="l" t="t" r="r" b="b"/>
            <a:pathLst>
              <a:path w="12481" h="10561">
                <a:moveTo>
                  <a:pt x="5760" y="0"/>
                </a:moveTo>
                <a:lnTo>
                  <a:pt x="0" y="2880"/>
                </a:lnTo>
                <a:lnTo>
                  <a:pt x="960" y="10561"/>
                </a:lnTo>
                <a:lnTo>
                  <a:pt x="2880" y="7680"/>
                </a:lnTo>
                <a:lnTo>
                  <a:pt x="5760" y="4800"/>
                </a:lnTo>
                <a:lnTo>
                  <a:pt x="8641" y="3840"/>
                </a:lnTo>
                <a:lnTo>
                  <a:pt x="12481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1" name="object 611"/>
          <p:cNvSpPr/>
          <p:nvPr/>
        </p:nvSpPr>
        <p:spPr>
          <a:xfrm>
            <a:off x="2630561" y="7008799"/>
            <a:ext cx="47990" cy="78714"/>
          </a:xfrm>
          <a:custGeom>
            <a:avLst/>
            <a:gdLst/>
            <a:ahLst/>
            <a:cxnLst/>
            <a:rect l="l" t="t" r="r" b="b"/>
            <a:pathLst>
              <a:path w="47990" h="78714">
                <a:moveTo>
                  <a:pt x="1920" y="39364"/>
                </a:moveTo>
                <a:lnTo>
                  <a:pt x="5760" y="43205"/>
                </a:lnTo>
                <a:lnTo>
                  <a:pt x="9601" y="48006"/>
                </a:lnTo>
                <a:lnTo>
                  <a:pt x="14401" y="49910"/>
                </a:lnTo>
                <a:lnTo>
                  <a:pt x="24002" y="49910"/>
                </a:lnTo>
                <a:lnTo>
                  <a:pt x="29748" y="48006"/>
                </a:lnTo>
                <a:lnTo>
                  <a:pt x="35509" y="44165"/>
                </a:lnTo>
                <a:lnTo>
                  <a:pt x="33588" y="50886"/>
                </a:lnTo>
                <a:lnTo>
                  <a:pt x="30723" y="56631"/>
                </a:lnTo>
                <a:lnTo>
                  <a:pt x="26883" y="61447"/>
                </a:lnTo>
                <a:lnTo>
                  <a:pt x="23042" y="67193"/>
                </a:lnTo>
                <a:lnTo>
                  <a:pt x="19202" y="71033"/>
                </a:lnTo>
                <a:lnTo>
                  <a:pt x="15361" y="72953"/>
                </a:lnTo>
                <a:lnTo>
                  <a:pt x="10561" y="75834"/>
                </a:lnTo>
                <a:lnTo>
                  <a:pt x="5760" y="76794"/>
                </a:lnTo>
                <a:lnTo>
                  <a:pt x="960" y="76794"/>
                </a:lnTo>
                <a:lnTo>
                  <a:pt x="960" y="78714"/>
                </a:lnTo>
                <a:lnTo>
                  <a:pt x="11521" y="78714"/>
                </a:lnTo>
                <a:lnTo>
                  <a:pt x="18227" y="76794"/>
                </a:lnTo>
                <a:lnTo>
                  <a:pt x="24002" y="72953"/>
                </a:lnTo>
                <a:lnTo>
                  <a:pt x="31683" y="68153"/>
                </a:lnTo>
                <a:lnTo>
                  <a:pt x="37429" y="62392"/>
                </a:lnTo>
                <a:lnTo>
                  <a:pt x="41269" y="54726"/>
                </a:lnTo>
                <a:lnTo>
                  <a:pt x="45125" y="47045"/>
                </a:lnTo>
                <a:lnTo>
                  <a:pt x="47990" y="39364"/>
                </a:lnTo>
                <a:lnTo>
                  <a:pt x="47990" y="22082"/>
                </a:lnTo>
                <a:lnTo>
                  <a:pt x="45125" y="14401"/>
                </a:lnTo>
                <a:lnTo>
                  <a:pt x="39349" y="7680"/>
                </a:lnTo>
                <a:lnTo>
                  <a:pt x="34564" y="2880"/>
                </a:lnTo>
                <a:lnTo>
                  <a:pt x="29748" y="0"/>
                </a:lnTo>
                <a:lnTo>
                  <a:pt x="23042" y="0"/>
                </a:lnTo>
                <a:lnTo>
                  <a:pt x="19202" y="3840"/>
                </a:lnTo>
                <a:lnTo>
                  <a:pt x="24947" y="3840"/>
                </a:lnTo>
                <a:lnTo>
                  <a:pt x="27843" y="4800"/>
                </a:lnTo>
                <a:lnTo>
                  <a:pt x="29748" y="6720"/>
                </a:lnTo>
                <a:lnTo>
                  <a:pt x="32628" y="8641"/>
                </a:lnTo>
                <a:lnTo>
                  <a:pt x="33588" y="12481"/>
                </a:lnTo>
                <a:lnTo>
                  <a:pt x="35509" y="16322"/>
                </a:lnTo>
                <a:lnTo>
                  <a:pt x="36469" y="21122"/>
                </a:lnTo>
                <a:lnTo>
                  <a:pt x="37429" y="24963"/>
                </a:lnTo>
                <a:lnTo>
                  <a:pt x="37429" y="30723"/>
                </a:lnTo>
                <a:lnTo>
                  <a:pt x="36469" y="34549"/>
                </a:lnTo>
                <a:lnTo>
                  <a:pt x="36469" y="39364"/>
                </a:lnTo>
                <a:lnTo>
                  <a:pt x="34564" y="41285"/>
                </a:lnTo>
                <a:lnTo>
                  <a:pt x="32628" y="42230"/>
                </a:lnTo>
                <a:lnTo>
                  <a:pt x="29748" y="43205"/>
                </a:lnTo>
                <a:lnTo>
                  <a:pt x="27843" y="44165"/>
                </a:lnTo>
                <a:lnTo>
                  <a:pt x="20162" y="44165"/>
                </a:lnTo>
                <a:lnTo>
                  <a:pt x="17282" y="43205"/>
                </a:lnTo>
                <a:lnTo>
                  <a:pt x="14401" y="39364"/>
                </a:lnTo>
                <a:lnTo>
                  <a:pt x="11521" y="35524"/>
                </a:lnTo>
                <a:lnTo>
                  <a:pt x="9601" y="28803"/>
                </a:lnTo>
                <a:lnTo>
                  <a:pt x="9601" y="15361"/>
                </a:lnTo>
                <a:lnTo>
                  <a:pt x="11521" y="10561"/>
                </a:lnTo>
                <a:lnTo>
                  <a:pt x="10561" y="2880"/>
                </a:lnTo>
                <a:lnTo>
                  <a:pt x="5760" y="9601"/>
                </a:lnTo>
                <a:lnTo>
                  <a:pt x="1920" y="14401"/>
                </a:lnTo>
                <a:lnTo>
                  <a:pt x="0" y="20162"/>
                </a:lnTo>
                <a:lnTo>
                  <a:pt x="0" y="33604"/>
                </a:lnTo>
                <a:lnTo>
                  <a:pt x="1920" y="3936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2" name="object 612"/>
          <p:cNvSpPr/>
          <p:nvPr/>
        </p:nvSpPr>
        <p:spPr>
          <a:xfrm>
            <a:off x="2696794" y="7008799"/>
            <a:ext cx="29763" cy="76794"/>
          </a:xfrm>
          <a:custGeom>
            <a:avLst/>
            <a:gdLst/>
            <a:ahLst/>
            <a:cxnLst/>
            <a:rect l="l" t="t" r="r" b="b"/>
            <a:pathLst>
              <a:path w="29763" h="76794">
                <a:moveTo>
                  <a:pt x="19202" y="0"/>
                </a:moveTo>
                <a:lnTo>
                  <a:pt x="0" y="8641"/>
                </a:lnTo>
                <a:lnTo>
                  <a:pt x="960" y="10561"/>
                </a:lnTo>
                <a:lnTo>
                  <a:pt x="3840" y="9601"/>
                </a:lnTo>
                <a:lnTo>
                  <a:pt x="5760" y="8641"/>
                </a:lnTo>
                <a:lnTo>
                  <a:pt x="7680" y="8641"/>
                </a:lnTo>
                <a:lnTo>
                  <a:pt x="8641" y="9601"/>
                </a:lnTo>
                <a:lnTo>
                  <a:pt x="9601" y="9601"/>
                </a:lnTo>
                <a:lnTo>
                  <a:pt x="10561" y="10561"/>
                </a:lnTo>
                <a:lnTo>
                  <a:pt x="10561" y="12481"/>
                </a:lnTo>
                <a:lnTo>
                  <a:pt x="11521" y="13441"/>
                </a:lnTo>
                <a:lnTo>
                  <a:pt x="11521" y="71033"/>
                </a:lnTo>
                <a:lnTo>
                  <a:pt x="10561" y="71993"/>
                </a:lnTo>
                <a:lnTo>
                  <a:pt x="10561" y="72953"/>
                </a:lnTo>
                <a:lnTo>
                  <a:pt x="9601" y="73913"/>
                </a:lnTo>
                <a:lnTo>
                  <a:pt x="8641" y="73913"/>
                </a:lnTo>
                <a:lnTo>
                  <a:pt x="7680" y="74874"/>
                </a:lnTo>
                <a:lnTo>
                  <a:pt x="1920" y="74874"/>
                </a:lnTo>
                <a:lnTo>
                  <a:pt x="1920" y="76794"/>
                </a:lnTo>
                <a:lnTo>
                  <a:pt x="29763" y="76794"/>
                </a:lnTo>
                <a:lnTo>
                  <a:pt x="29763" y="74874"/>
                </a:lnTo>
                <a:lnTo>
                  <a:pt x="24963" y="74874"/>
                </a:lnTo>
                <a:lnTo>
                  <a:pt x="23042" y="73913"/>
                </a:lnTo>
                <a:lnTo>
                  <a:pt x="22082" y="73913"/>
                </a:lnTo>
                <a:lnTo>
                  <a:pt x="21122" y="72953"/>
                </a:lnTo>
                <a:lnTo>
                  <a:pt x="21122" y="0"/>
                </a:lnTo>
                <a:lnTo>
                  <a:pt x="19202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3" name="object 613"/>
          <p:cNvSpPr/>
          <p:nvPr/>
        </p:nvSpPr>
        <p:spPr>
          <a:xfrm>
            <a:off x="2747680" y="7075032"/>
            <a:ext cx="16306" cy="29763"/>
          </a:xfrm>
          <a:custGeom>
            <a:avLst/>
            <a:gdLst/>
            <a:ahLst/>
            <a:cxnLst/>
            <a:rect l="l" t="t" r="r" b="b"/>
            <a:pathLst>
              <a:path w="16306" h="29763">
                <a:moveTo>
                  <a:pt x="5745" y="27843"/>
                </a:moveTo>
                <a:lnTo>
                  <a:pt x="9585" y="24963"/>
                </a:lnTo>
                <a:lnTo>
                  <a:pt x="12481" y="22082"/>
                </a:lnTo>
                <a:lnTo>
                  <a:pt x="15361" y="19202"/>
                </a:lnTo>
                <a:lnTo>
                  <a:pt x="16306" y="15361"/>
                </a:lnTo>
                <a:lnTo>
                  <a:pt x="16306" y="7680"/>
                </a:lnTo>
                <a:lnTo>
                  <a:pt x="15361" y="4800"/>
                </a:lnTo>
                <a:lnTo>
                  <a:pt x="13426" y="2880"/>
                </a:lnTo>
                <a:lnTo>
                  <a:pt x="11521" y="960"/>
                </a:lnTo>
                <a:lnTo>
                  <a:pt x="9585" y="0"/>
                </a:lnTo>
                <a:lnTo>
                  <a:pt x="3840" y="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8641"/>
                </a:lnTo>
                <a:lnTo>
                  <a:pt x="960" y="9601"/>
                </a:lnTo>
                <a:lnTo>
                  <a:pt x="1920" y="10561"/>
                </a:lnTo>
                <a:lnTo>
                  <a:pt x="2865" y="11521"/>
                </a:lnTo>
                <a:lnTo>
                  <a:pt x="3840" y="12481"/>
                </a:lnTo>
                <a:lnTo>
                  <a:pt x="7680" y="12481"/>
                </a:lnTo>
                <a:lnTo>
                  <a:pt x="8641" y="11521"/>
                </a:lnTo>
                <a:lnTo>
                  <a:pt x="9585" y="11521"/>
                </a:lnTo>
                <a:lnTo>
                  <a:pt x="10546" y="10561"/>
                </a:lnTo>
                <a:lnTo>
                  <a:pt x="11521" y="10561"/>
                </a:lnTo>
                <a:lnTo>
                  <a:pt x="11521" y="11521"/>
                </a:lnTo>
                <a:lnTo>
                  <a:pt x="12481" y="12481"/>
                </a:lnTo>
                <a:lnTo>
                  <a:pt x="12481" y="16322"/>
                </a:lnTo>
                <a:lnTo>
                  <a:pt x="11521" y="19202"/>
                </a:lnTo>
                <a:lnTo>
                  <a:pt x="8641" y="21122"/>
                </a:lnTo>
                <a:lnTo>
                  <a:pt x="6705" y="24003"/>
                </a:lnTo>
                <a:lnTo>
                  <a:pt x="3840" y="25923"/>
                </a:lnTo>
                <a:lnTo>
                  <a:pt x="0" y="27843"/>
                </a:lnTo>
                <a:lnTo>
                  <a:pt x="0" y="29763"/>
                </a:lnTo>
                <a:lnTo>
                  <a:pt x="5745" y="2784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4" name="object 614"/>
          <p:cNvSpPr/>
          <p:nvPr/>
        </p:nvSpPr>
        <p:spPr>
          <a:xfrm>
            <a:off x="1312520" y="8635948"/>
            <a:ext cx="60478" cy="93117"/>
          </a:xfrm>
          <a:custGeom>
            <a:avLst/>
            <a:gdLst/>
            <a:ahLst/>
            <a:cxnLst/>
            <a:rect l="l" t="t" r="r" b="b"/>
            <a:pathLst>
              <a:path w="60478" h="93117">
                <a:moveTo>
                  <a:pt x="35516" y="60476"/>
                </a:moveTo>
                <a:lnTo>
                  <a:pt x="37742" y="58166"/>
                </a:lnTo>
                <a:lnTo>
                  <a:pt x="45895" y="47802"/>
                </a:lnTo>
                <a:lnTo>
                  <a:pt x="51834" y="37438"/>
                </a:lnTo>
                <a:lnTo>
                  <a:pt x="53757" y="32641"/>
                </a:lnTo>
                <a:lnTo>
                  <a:pt x="54716" y="27841"/>
                </a:lnTo>
                <a:lnTo>
                  <a:pt x="54716" y="17282"/>
                </a:lnTo>
                <a:lnTo>
                  <a:pt x="52798" y="11518"/>
                </a:lnTo>
                <a:lnTo>
                  <a:pt x="47036" y="6720"/>
                </a:lnTo>
                <a:lnTo>
                  <a:pt x="42237" y="1923"/>
                </a:lnTo>
                <a:lnTo>
                  <a:pt x="36475" y="0"/>
                </a:lnTo>
                <a:lnTo>
                  <a:pt x="22075" y="0"/>
                </a:lnTo>
                <a:lnTo>
                  <a:pt x="16317" y="1923"/>
                </a:lnTo>
                <a:lnTo>
                  <a:pt x="11519" y="6720"/>
                </a:lnTo>
                <a:lnTo>
                  <a:pt x="6716" y="10559"/>
                </a:lnTo>
                <a:lnTo>
                  <a:pt x="3840" y="17282"/>
                </a:lnTo>
                <a:lnTo>
                  <a:pt x="2875" y="24961"/>
                </a:lnTo>
                <a:lnTo>
                  <a:pt x="4799" y="24961"/>
                </a:lnTo>
                <a:lnTo>
                  <a:pt x="6716" y="20162"/>
                </a:lnTo>
                <a:lnTo>
                  <a:pt x="9596" y="16323"/>
                </a:lnTo>
                <a:lnTo>
                  <a:pt x="13437" y="13441"/>
                </a:lnTo>
                <a:lnTo>
                  <a:pt x="16317" y="11518"/>
                </a:lnTo>
                <a:lnTo>
                  <a:pt x="21116" y="9602"/>
                </a:lnTo>
                <a:lnTo>
                  <a:pt x="29760" y="9602"/>
                </a:lnTo>
                <a:lnTo>
                  <a:pt x="34558" y="11518"/>
                </a:lnTo>
                <a:lnTo>
                  <a:pt x="38398" y="15358"/>
                </a:lnTo>
                <a:lnTo>
                  <a:pt x="41279" y="19197"/>
                </a:lnTo>
                <a:lnTo>
                  <a:pt x="43196" y="24003"/>
                </a:lnTo>
                <a:lnTo>
                  <a:pt x="43196" y="29759"/>
                </a:lnTo>
                <a:lnTo>
                  <a:pt x="40675" y="42511"/>
                </a:lnTo>
                <a:lnTo>
                  <a:pt x="33599" y="54720"/>
                </a:lnTo>
                <a:lnTo>
                  <a:pt x="28567" y="61366"/>
                </a:lnTo>
                <a:lnTo>
                  <a:pt x="21039" y="69991"/>
                </a:lnTo>
                <a:lnTo>
                  <a:pt x="11584" y="79582"/>
                </a:lnTo>
                <a:lnTo>
                  <a:pt x="0" y="90237"/>
                </a:lnTo>
                <a:lnTo>
                  <a:pt x="0" y="93117"/>
                </a:lnTo>
                <a:lnTo>
                  <a:pt x="53757" y="93117"/>
                </a:lnTo>
                <a:lnTo>
                  <a:pt x="60478" y="74878"/>
                </a:lnTo>
                <a:lnTo>
                  <a:pt x="57596" y="74878"/>
                </a:lnTo>
                <a:lnTo>
                  <a:pt x="56637" y="76800"/>
                </a:lnTo>
                <a:lnTo>
                  <a:pt x="55674" y="78717"/>
                </a:lnTo>
                <a:lnTo>
                  <a:pt x="53757" y="79676"/>
                </a:lnTo>
                <a:lnTo>
                  <a:pt x="51834" y="80640"/>
                </a:lnTo>
                <a:lnTo>
                  <a:pt x="50875" y="81599"/>
                </a:lnTo>
                <a:lnTo>
                  <a:pt x="48958" y="81599"/>
                </a:lnTo>
                <a:lnTo>
                  <a:pt x="46078" y="82558"/>
                </a:lnTo>
                <a:lnTo>
                  <a:pt x="14395" y="82558"/>
                </a:lnTo>
                <a:lnTo>
                  <a:pt x="16186" y="80762"/>
                </a:lnTo>
                <a:lnTo>
                  <a:pt x="23571" y="73192"/>
                </a:lnTo>
                <a:lnTo>
                  <a:pt x="35516" y="604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5" name="object 615"/>
          <p:cNvSpPr/>
          <p:nvPr/>
        </p:nvSpPr>
        <p:spPr>
          <a:xfrm>
            <a:off x="1401001" y="8722345"/>
            <a:ext cx="12312" cy="7679"/>
          </a:xfrm>
          <a:custGeom>
            <a:avLst/>
            <a:gdLst/>
            <a:ahLst/>
            <a:cxnLst/>
            <a:rect l="l" t="t" r="r" b="b"/>
            <a:pathLst>
              <a:path w="12312" h="7679">
                <a:moveTo>
                  <a:pt x="6555" y="3840"/>
                </a:moveTo>
                <a:lnTo>
                  <a:pt x="2715" y="0"/>
                </a:lnTo>
                <a:lnTo>
                  <a:pt x="0" y="4163"/>
                </a:lnTo>
                <a:lnTo>
                  <a:pt x="11353" y="7679"/>
                </a:lnTo>
                <a:lnTo>
                  <a:pt x="12312" y="3840"/>
                </a:lnTo>
                <a:lnTo>
                  <a:pt x="6555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6" name="object 616"/>
          <p:cNvSpPr/>
          <p:nvPr/>
        </p:nvSpPr>
        <p:spPr>
          <a:xfrm>
            <a:off x="1383554" y="8635948"/>
            <a:ext cx="59518" cy="94076"/>
          </a:xfrm>
          <a:custGeom>
            <a:avLst/>
            <a:gdLst/>
            <a:ahLst/>
            <a:cxnLst/>
            <a:rect l="l" t="t" r="r" b="b"/>
            <a:pathLst>
              <a:path w="59518" h="94076">
                <a:moveTo>
                  <a:pt x="0" y="47999"/>
                </a:moveTo>
                <a:lnTo>
                  <a:pt x="330" y="54716"/>
                </a:lnTo>
                <a:lnTo>
                  <a:pt x="2894" y="67458"/>
                </a:lnTo>
                <a:lnTo>
                  <a:pt x="7685" y="78717"/>
                </a:lnTo>
                <a:lnTo>
                  <a:pt x="17447" y="90560"/>
                </a:lnTo>
                <a:lnTo>
                  <a:pt x="20162" y="86397"/>
                </a:lnTo>
                <a:lnTo>
                  <a:pt x="18240" y="79676"/>
                </a:lnTo>
                <a:lnTo>
                  <a:pt x="16763" y="75176"/>
                </a:lnTo>
                <a:lnTo>
                  <a:pt x="14338" y="63226"/>
                </a:lnTo>
                <a:lnTo>
                  <a:pt x="13441" y="48958"/>
                </a:lnTo>
                <a:lnTo>
                  <a:pt x="13441" y="41279"/>
                </a:lnTo>
                <a:lnTo>
                  <a:pt x="14400" y="33599"/>
                </a:lnTo>
                <a:lnTo>
                  <a:pt x="15364" y="25920"/>
                </a:lnTo>
                <a:lnTo>
                  <a:pt x="16323" y="17282"/>
                </a:lnTo>
                <a:lnTo>
                  <a:pt x="18240" y="11518"/>
                </a:lnTo>
                <a:lnTo>
                  <a:pt x="22079" y="8638"/>
                </a:lnTo>
                <a:lnTo>
                  <a:pt x="24003" y="5762"/>
                </a:lnTo>
                <a:lnTo>
                  <a:pt x="26883" y="3838"/>
                </a:lnTo>
                <a:lnTo>
                  <a:pt x="32641" y="3838"/>
                </a:lnTo>
                <a:lnTo>
                  <a:pt x="34562" y="4797"/>
                </a:lnTo>
                <a:lnTo>
                  <a:pt x="36479" y="6720"/>
                </a:lnTo>
                <a:lnTo>
                  <a:pt x="39361" y="8638"/>
                </a:lnTo>
                <a:lnTo>
                  <a:pt x="41279" y="12483"/>
                </a:lnTo>
                <a:lnTo>
                  <a:pt x="43200" y="17282"/>
                </a:lnTo>
                <a:lnTo>
                  <a:pt x="45397" y="29139"/>
                </a:lnTo>
                <a:lnTo>
                  <a:pt x="46082" y="43200"/>
                </a:lnTo>
                <a:lnTo>
                  <a:pt x="45936" y="52336"/>
                </a:lnTo>
                <a:lnTo>
                  <a:pt x="45000" y="65551"/>
                </a:lnTo>
                <a:lnTo>
                  <a:pt x="43200" y="75837"/>
                </a:lnTo>
                <a:lnTo>
                  <a:pt x="41279" y="80640"/>
                </a:lnTo>
                <a:lnTo>
                  <a:pt x="39361" y="84479"/>
                </a:lnTo>
                <a:lnTo>
                  <a:pt x="37438" y="86397"/>
                </a:lnTo>
                <a:lnTo>
                  <a:pt x="34562" y="89278"/>
                </a:lnTo>
                <a:lnTo>
                  <a:pt x="31682" y="90237"/>
                </a:lnTo>
                <a:lnTo>
                  <a:pt x="29759" y="90237"/>
                </a:lnTo>
                <a:lnTo>
                  <a:pt x="28800" y="94076"/>
                </a:lnTo>
                <a:lnTo>
                  <a:pt x="33599" y="94076"/>
                </a:lnTo>
                <a:lnTo>
                  <a:pt x="38403" y="92159"/>
                </a:lnTo>
                <a:lnTo>
                  <a:pt x="43200" y="89278"/>
                </a:lnTo>
                <a:lnTo>
                  <a:pt x="47999" y="86397"/>
                </a:lnTo>
                <a:lnTo>
                  <a:pt x="51838" y="80640"/>
                </a:lnTo>
                <a:lnTo>
                  <a:pt x="54720" y="72961"/>
                </a:lnTo>
                <a:lnTo>
                  <a:pt x="55310" y="71510"/>
                </a:lnTo>
                <a:lnTo>
                  <a:pt x="58370" y="59995"/>
                </a:lnTo>
                <a:lnTo>
                  <a:pt x="59518" y="46076"/>
                </a:lnTo>
                <a:lnTo>
                  <a:pt x="58408" y="32694"/>
                </a:lnTo>
                <a:lnTo>
                  <a:pt x="54814" y="20496"/>
                </a:lnTo>
                <a:lnTo>
                  <a:pt x="48958" y="10559"/>
                </a:lnTo>
                <a:lnTo>
                  <a:pt x="43200" y="2880"/>
                </a:lnTo>
                <a:lnTo>
                  <a:pt x="36479" y="0"/>
                </a:lnTo>
                <a:lnTo>
                  <a:pt x="25920" y="0"/>
                </a:lnTo>
                <a:lnTo>
                  <a:pt x="21121" y="958"/>
                </a:lnTo>
                <a:lnTo>
                  <a:pt x="17282" y="3838"/>
                </a:lnTo>
                <a:lnTo>
                  <a:pt x="12483" y="7679"/>
                </a:lnTo>
                <a:lnTo>
                  <a:pt x="7685" y="13441"/>
                </a:lnTo>
                <a:lnTo>
                  <a:pt x="4803" y="21121"/>
                </a:lnTo>
                <a:lnTo>
                  <a:pt x="1150" y="34414"/>
                </a:lnTo>
                <a:lnTo>
                  <a:pt x="0" y="47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7" name="object 617"/>
          <p:cNvSpPr/>
          <p:nvPr/>
        </p:nvSpPr>
        <p:spPr>
          <a:xfrm>
            <a:off x="1452675" y="8634990"/>
            <a:ext cx="105599" cy="96958"/>
          </a:xfrm>
          <a:custGeom>
            <a:avLst/>
            <a:gdLst/>
            <a:ahLst/>
            <a:cxnLst/>
            <a:rect l="l" t="t" r="r" b="b"/>
            <a:pathLst>
              <a:path w="105599" h="96958">
                <a:moveTo>
                  <a:pt x="19199" y="46076"/>
                </a:moveTo>
                <a:lnTo>
                  <a:pt x="16317" y="46076"/>
                </a:lnTo>
                <a:lnTo>
                  <a:pt x="15358" y="45118"/>
                </a:lnTo>
                <a:lnTo>
                  <a:pt x="14400" y="44159"/>
                </a:lnTo>
                <a:lnTo>
                  <a:pt x="16317" y="49917"/>
                </a:lnTo>
                <a:lnTo>
                  <a:pt x="19199" y="49917"/>
                </a:lnTo>
                <a:lnTo>
                  <a:pt x="19199" y="46076"/>
                </a:lnTo>
                <a:close/>
              </a:path>
              <a:path w="105599" h="96958">
                <a:moveTo>
                  <a:pt x="91197" y="90237"/>
                </a:moveTo>
                <a:lnTo>
                  <a:pt x="90237" y="92154"/>
                </a:lnTo>
                <a:lnTo>
                  <a:pt x="88317" y="94076"/>
                </a:lnTo>
                <a:lnTo>
                  <a:pt x="83516" y="94076"/>
                </a:lnTo>
                <a:lnTo>
                  <a:pt x="81596" y="92154"/>
                </a:lnTo>
                <a:lnTo>
                  <a:pt x="80636" y="90237"/>
                </a:lnTo>
                <a:lnTo>
                  <a:pt x="79676" y="95993"/>
                </a:lnTo>
                <a:lnTo>
                  <a:pt x="82556" y="96958"/>
                </a:lnTo>
                <a:lnTo>
                  <a:pt x="91197" y="96958"/>
                </a:lnTo>
                <a:lnTo>
                  <a:pt x="95998" y="95035"/>
                </a:lnTo>
                <a:lnTo>
                  <a:pt x="99838" y="91196"/>
                </a:lnTo>
                <a:lnTo>
                  <a:pt x="103679" y="87355"/>
                </a:lnTo>
                <a:lnTo>
                  <a:pt x="105599" y="80634"/>
                </a:lnTo>
                <a:lnTo>
                  <a:pt x="105599" y="68157"/>
                </a:lnTo>
                <a:lnTo>
                  <a:pt x="104639" y="64317"/>
                </a:lnTo>
                <a:lnTo>
                  <a:pt x="102719" y="60476"/>
                </a:lnTo>
                <a:lnTo>
                  <a:pt x="100798" y="56637"/>
                </a:lnTo>
                <a:lnTo>
                  <a:pt x="98878" y="53756"/>
                </a:lnTo>
                <a:lnTo>
                  <a:pt x="95038" y="51840"/>
                </a:lnTo>
                <a:lnTo>
                  <a:pt x="92157" y="48958"/>
                </a:lnTo>
                <a:lnTo>
                  <a:pt x="89277" y="47999"/>
                </a:lnTo>
                <a:lnTo>
                  <a:pt x="82556" y="47999"/>
                </a:lnTo>
                <a:lnTo>
                  <a:pt x="79676" y="48958"/>
                </a:lnTo>
                <a:lnTo>
                  <a:pt x="76795" y="50875"/>
                </a:lnTo>
                <a:lnTo>
                  <a:pt x="72955" y="52797"/>
                </a:lnTo>
                <a:lnTo>
                  <a:pt x="71039" y="55679"/>
                </a:lnTo>
                <a:lnTo>
                  <a:pt x="69116" y="60476"/>
                </a:lnTo>
                <a:lnTo>
                  <a:pt x="67199" y="64317"/>
                </a:lnTo>
                <a:lnTo>
                  <a:pt x="66234" y="68157"/>
                </a:lnTo>
                <a:lnTo>
                  <a:pt x="66234" y="77759"/>
                </a:lnTo>
                <a:lnTo>
                  <a:pt x="67199" y="81599"/>
                </a:lnTo>
                <a:lnTo>
                  <a:pt x="69116" y="85438"/>
                </a:lnTo>
                <a:lnTo>
                  <a:pt x="71039" y="89278"/>
                </a:lnTo>
                <a:lnTo>
                  <a:pt x="72955" y="92154"/>
                </a:lnTo>
                <a:lnTo>
                  <a:pt x="76795" y="94076"/>
                </a:lnTo>
                <a:lnTo>
                  <a:pt x="76795" y="64317"/>
                </a:lnTo>
                <a:lnTo>
                  <a:pt x="78716" y="58555"/>
                </a:lnTo>
                <a:lnTo>
                  <a:pt x="80636" y="55679"/>
                </a:lnTo>
                <a:lnTo>
                  <a:pt x="81596" y="52797"/>
                </a:lnTo>
                <a:lnTo>
                  <a:pt x="83516" y="51840"/>
                </a:lnTo>
                <a:lnTo>
                  <a:pt x="88317" y="51840"/>
                </a:lnTo>
                <a:lnTo>
                  <a:pt x="90237" y="52797"/>
                </a:lnTo>
                <a:lnTo>
                  <a:pt x="91197" y="55679"/>
                </a:lnTo>
                <a:lnTo>
                  <a:pt x="93117" y="58555"/>
                </a:lnTo>
                <a:lnTo>
                  <a:pt x="95038" y="64317"/>
                </a:lnTo>
                <a:lnTo>
                  <a:pt x="95038" y="80634"/>
                </a:lnTo>
                <a:lnTo>
                  <a:pt x="93117" y="86397"/>
                </a:lnTo>
                <a:lnTo>
                  <a:pt x="91197" y="90237"/>
                </a:lnTo>
                <a:close/>
              </a:path>
              <a:path w="105599" h="96958">
                <a:moveTo>
                  <a:pt x="79676" y="95993"/>
                </a:moveTo>
                <a:lnTo>
                  <a:pt x="80636" y="90237"/>
                </a:lnTo>
                <a:lnTo>
                  <a:pt x="78716" y="87355"/>
                </a:lnTo>
                <a:lnTo>
                  <a:pt x="76795" y="81599"/>
                </a:lnTo>
                <a:lnTo>
                  <a:pt x="76795" y="94076"/>
                </a:lnTo>
                <a:lnTo>
                  <a:pt x="79676" y="95993"/>
                </a:lnTo>
                <a:close/>
              </a:path>
              <a:path w="105599" h="96958">
                <a:moveTo>
                  <a:pt x="958" y="34558"/>
                </a:moveTo>
                <a:lnTo>
                  <a:pt x="2881" y="38397"/>
                </a:lnTo>
                <a:lnTo>
                  <a:pt x="4799" y="42237"/>
                </a:lnTo>
                <a:lnTo>
                  <a:pt x="6720" y="45118"/>
                </a:lnTo>
                <a:lnTo>
                  <a:pt x="9596" y="47035"/>
                </a:lnTo>
                <a:lnTo>
                  <a:pt x="12478" y="48958"/>
                </a:lnTo>
                <a:lnTo>
                  <a:pt x="16317" y="49917"/>
                </a:lnTo>
                <a:lnTo>
                  <a:pt x="14400" y="44159"/>
                </a:lnTo>
                <a:lnTo>
                  <a:pt x="12478" y="42237"/>
                </a:lnTo>
                <a:lnTo>
                  <a:pt x="12478" y="39355"/>
                </a:lnTo>
                <a:lnTo>
                  <a:pt x="11519" y="36479"/>
                </a:lnTo>
                <a:lnTo>
                  <a:pt x="10561" y="31676"/>
                </a:lnTo>
                <a:lnTo>
                  <a:pt x="10561" y="16317"/>
                </a:lnTo>
                <a:lnTo>
                  <a:pt x="11519" y="10561"/>
                </a:lnTo>
                <a:lnTo>
                  <a:pt x="13437" y="8638"/>
                </a:lnTo>
                <a:lnTo>
                  <a:pt x="15358" y="5756"/>
                </a:lnTo>
                <a:lnTo>
                  <a:pt x="17276" y="3838"/>
                </a:lnTo>
                <a:lnTo>
                  <a:pt x="22081" y="3838"/>
                </a:lnTo>
                <a:lnTo>
                  <a:pt x="23038" y="5756"/>
                </a:lnTo>
                <a:lnTo>
                  <a:pt x="24955" y="7679"/>
                </a:lnTo>
                <a:lnTo>
                  <a:pt x="26878" y="11518"/>
                </a:lnTo>
                <a:lnTo>
                  <a:pt x="27837" y="17282"/>
                </a:lnTo>
                <a:lnTo>
                  <a:pt x="27837" y="33599"/>
                </a:lnTo>
                <a:lnTo>
                  <a:pt x="26878" y="39355"/>
                </a:lnTo>
                <a:lnTo>
                  <a:pt x="24955" y="43196"/>
                </a:lnTo>
                <a:lnTo>
                  <a:pt x="23038" y="45118"/>
                </a:lnTo>
                <a:lnTo>
                  <a:pt x="21116" y="46076"/>
                </a:lnTo>
                <a:lnTo>
                  <a:pt x="19199" y="46076"/>
                </a:lnTo>
                <a:lnTo>
                  <a:pt x="19199" y="49917"/>
                </a:lnTo>
                <a:lnTo>
                  <a:pt x="24955" y="49917"/>
                </a:lnTo>
                <a:lnTo>
                  <a:pt x="29760" y="47999"/>
                </a:lnTo>
                <a:lnTo>
                  <a:pt x="33599" y="43196"/>
                </a:lnTo>
                <a:lnTo>
                  <a:pt x="36481" y="39355"/>
                </a:lnTo>
                <a:lnTo>
                  <a:pt x="38398" y="32641"/>
                </a:lnTo>
                <a:lnTo>
                  <a:pt x="38398" y="18240"/>
                </a:lnTo>
                <a:lnTo>
                  <a:pt x="37440" y="12476"/>
                </a:lnTo>
                <a:lnTo>
                  <a:pt x="33599" y="7679"/>
                </a:lnTo>
                <a:lnTo>
                  <a:pt x="30717" y="2881"/>
                </a:lnTo>
                <a:lnTo>
                  <a:pt x="25920" y="0"/>
                </a:lnTo>
                <a:lnTo>
                  <a:pt x="16317" y="0"/>
                </a:lnTo>
                <a:lnTo>
                  <a:pt x="13437" y="958"/>
                </a:lnTo>
                <a:lnTo>
                  <a:pt x="9596" y="2881"/>
                </a:lnTo>
                <a:lnTo>
                  <a:pt x="6720" y="5756"/>
                </a:lnTo>
                <a:lnTo>
                  <a:pt x="4799" y="8638"/>
                </a:lnTo>
                <a:lnTo>
                  <a:pt x="2881" y="12476"/>
                </a:lnTo>
                <a:lnTo>
                  <a:pt x="958" y="16317"/>
                </a:lnTo>
                <a:lnTo>
                  <a:pt x="0" y="20156"/>
                </a:lnTo>
                <a:lnTo>
                  <a:pt x="0" y="29759"/>
                </a:lnTo>
                <a:lnTo>
                  <a:pt x="958" y="34558"/>
                </a:lnTo>
                <a:close/>
              </a:path>
              <a:path w="105599" h="96958">
                <a:moveTo>
                  <a:pt x="82556" y="0"/>
                </a:moveTo>
                <a:lnTo>
                  <a:pt x="16317" y="96958"/>
                </a:lnTo>
                <a:lnTo>
                  <a:pt x="22081" y="96958"/>
                </a:lnTo>
                <a:lnTo>
                  <a:pt x="89277" y="0"/>
                </a:lnTo>
                <a:lnTo>
                  <a:pt x="825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8" name="object 618"/>
          <p:cNvSpPr/>
          <p:nvPr/>
        </p:nvSpPr>
        <p:spPr>
          <a:xfrm>
            <a:off x="1315396" y="8198205"/>
            <a:ext cx="51840" cy="95036"/>
          </a:xfrm>
          <a:custGeom>
            <a:avLst/>
            <a:gdLst/>
            <a:ahLst/>
            <a:cxnLst/>
            <a:rect l="l" t="t" r="r" b="b"/>
            <a:pathLst>
              <a:path w="51840" h="95036">
                <a:moveTo>
                  <a:pt x="964" y="91196"/>
                </a:moveTo>
                <a:lnTo>
                  <a:pt x="2881" y="92156"/>
                </a:lnTo>
                <a:lnTo>
                  <a:pt x="5762" y="94076"/>
                </a:lnTo>
                <a:lnTo>
                  <a:pt x="9602" y="95036"/>
                </a:lnTo>
                <a:lnTo>
                  <a:pt x="15358" y="95036"/>
                </a:lnTo>
                <a:lnTo>
                  <a:pt x="21861" y="94658"/>
                </a:lnTo>
                <a:lnTo>
                  <a:pt x="34459" y="91017"/>
                </a:lnTo>
                <a:lnTo>
                  <a:pt x="44160" y="83515"/>
                </a:lnTo>
                <a:lnTo>
                  <a:pt x="48958" y="77754"/>
                </a:lnTo>
                <a:lnTo>
                  <a:pt x="51840" y="71033"/>
                </a:lnTo>
                <a:lnTo>
                  <a:pt x="51840" y="57591"/>
                </a:lnTo>
                <a:lnTo>
                  <a:pt x="49923" y="52791"/>
                </a:lnTo>
                <a:lnTo>
                  <a:pt x="47041" y="47990"/>
                </a:lnTo>
                <a:lnTo>
                  <a:pt x="44160" y="44150"/>
                </a:lnTo>
                <a:lnTo>
                  <a:pt x="40320" y="41269"/>
                </a:lnTo>
                <a:lnTo>
                  <a:pt x="34564" y="39349"/>
                </a:lnTo>
                <a:lnTo>
                  <a:pt x="43202" y="31668"/>
                </a:lnTo>
                <a:lnTo>
                  <a:pt x="47041" y="24963"/>
                </a:lnTo>
                <a:lnTo>
                  <a:pt x="47041" y="14401"/>
                </a:lnTo>
                <a:lnTo>
                  <a:pt x="46082" y="10561"/>
                </a:lnTo>
                <a:lnTo>
                  <a:pt x="43202" y="6720"/>
                </a:lnTo>
                <a:lnTo>
                  <a:pt x="39361" y="1920"/>
                </a:lnTo>
                <a:lnTo>
                  <a:pt x="33599" y="0"/>
                </a:lnTo>
                <a:lnTo>
                  <a:pt x="20164" y="0"/>
                </a:lnTo>
                <a:lnTo>
                  <a:pt x="15358" y="1920"/>
                </a:lnTo>
                <a:lnTo>
                  <a:pt x="11519" y="4800"/>
                </a:lnTo>
                <a:lnTo>
                  <a:pt x="6720" y="8641"/>
                </a:lnTo>
                <a:lnTo>
                  <a:pt x="3840" y="13441"/>
                </a:lnTo>
                <a:lnTo>
                  <a:pt x="964" y="19202"/>
                </a:lnTo>
                <a:lnTo>
                  <a:pt x="3840" y="20147"/>
                </a:lnTo>
                <a:lnTo>
                  <a:pt x="8644" y="12481"/>
                </a:lnTo>
                <a:lnTo>
                  <a:pt x="14400" y="8641"/>
                </a:lnTo>
                <a:lnTo>
                  <a:pt x="24961" y="8641"/>
                </a:lnTo>
                <a:lnTo>
                  <a:pt x="28802" y="10561"/>
                </a:lnTo>
                <a:lnTo>
                  <a:pt x="31682" y="13441"/>
                </a:lnTo>
                <a:lnTo>
                  <a:pt x="34564" y="16322"/>
                </a:lnTo>
                <a:lnTo>
                  <a:pt x="36481" y="20147"/>
                </a:lnTo>
                <a:lnTo>
                  <a:pt x="36481" y="27828"/>
                </a:lnTo>
                <a:lnTo>
                  <a:pt x="35522" y="31668"/>
                </a:lnTo>
                <a:lnTo>
                  <a:pt x="33599" y="34549"/>
                </a:lnTo>
                <a:lnTo>
                  <a:pt x="31682" y="37429"/>
                </a:lnTo>
                <a:lnTo>
                  <a:pt x="29759" y="39349"/>
                </a:lnTo>
                <a:lnTo>
                  <a:pt x="25920" y="42230"/>
                </a:lnTo>
                <a:lnTo>
                  <a:pt x="22079" y="44150"/>
                </a:lnTo>
                <a:lnTo>
                  <a:pt x="19199" y="45110"/>
                </a:lnTo>
                <a:lnTo>
                  <a:pt x="15358" y="46070"/>
                </a:lnTo>
                <a:lnTo>
                  <a:pt x="15358" y="47990"/>
                </a:lnTo>
                <a:lnTo>
                  <a:pt x="24003" y="47990"/>
                </a:lnTo>
                <a:lnTo>
                  <a:pt x="27843" y="49911"/>
                </a:lnTo>
                <a:lnTo>
                  <a:pt x="30723" y="51831"/>
                </a:lnTo>
                <a:lnTo>
                  <a:pt x="33599" y="52791"/>
                </a:lnTo>
                <a:lnTo>
                  <a:pt x="35522" y="54711"/>
                </a:lnTo>
                <a:lnTo>
                  <a:pt x="37440" y="55671"/>
                </a:lnTo>
                <a:lnTo>
                  <a:pt x="38403" y="57591"/>
                </a:lnTo>
                <a:lnTo>
                  <a:pt x="39361" y="60472"/>
                </a:lnTo>
                <a:lnTo>
                  <a:pt x="41279" y="64312"/>
                </a:lnTo>
                <a:lnTo>
                  <a:pt x="42243" y="67193"/>
                </a:lnTo>
                <a:lnTo>
                  <a:pt x="42243" y="75834"/>
                </a:lnTo>
                <a:lnTo>
                  <a:pt x="40320" y="79674"/>
                </a:lnTo>
                <a:lnTo>
                  <a:pt x="36481" y="83515"/>
                </a:lnTo>
                <a:lnTo>
                  <a:pt x="33599" y="87355"/>
                </a:lnTo>
                <a:lnTo>
                  <a:pt x="29759" y="88315"/>
                </a:lnTo>
                <a:lnTo>
                  <a:pt x="19199" y="88315"/>
                </a:lnTo>
                <a:lnTo>
                  <a:pt x="18240" y="87355"/>
                </a:lnTo>
                <a:lnTo>
                  <a:pt x="16323" y="86395"/>
                </a:lnTo>
                <a:lnTo>
                  <a:pt x="13441" y="85435"/>
                </a:lnTo>
                <a:lnTo>
                  <a:pt x="11519" y="84475"/>
                </a:lnTo>
                <a:lnTo>
                  <a:pt x="9602" y="83515"/>
                </a:lnTo>
                <a:lnTo>
                  <a:pt x="8644" y="82555"/>
                </a:lnTo>
                <a:lnTo>
                  <a:pt x="2881" y="82555"/>
                </a:lnTo>
                <a:lnTo>
                  <a:pt x="964" y="83515"/>
                </a:lnTo>
                <a:lnTo>
                  <a:pt x="0" y="85435"/>
                </a:lnTo>
                <a:lnTo>
                  <a:pt x="0" y="89275"/>
                </a:lnTo>
                <a:lnTo>
                  <a:pt x="964" y="91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9" name="object 619"/>
          <p:cNvSpPr/>
          <p:nvPr/>
        </p:nvSpPr>
        <p:spPr>
          <a:xfrm>
            <a:off x="1412354" y="8287481"/>
            <a:ext cx="9602" cy="5760"/>
          </a:xfrm>
          <a:custGeom>
            <a:avLst/>
            <a:gdLst/>
            <a:ahLst/>
            <a:cxnLst/>
            <a:rect l="l" t="t" r="r" b="b"/>
            <a:pathLst>
              <a:path w="9602" h="5760">
                <a:moveTo>
                  <a:pt x="4799" y="5760"/>
                </a:moveTo>
                <a:lnTo>
                  <a:pt x="9602" y="3840"/>
                </a:lnTo>
                <a:lnTo>
                  <a:pt x="5762" y="0"/>
                </a:lnTo>
                <a:lnTo>
                  <a:pt x="2881" y="960"/>
                </a:lnTo>
                <a:lnTo>
                  <a:pt x="958" y="960"/>
                </a:lnTo>
                <a:lnTo>
                  <a:pt x="0" y="5760"/>
                </a:lnTo>
                <a:lnTo>
                  <a:pt x="4799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0" name="object 620"/>
          <p:cNvSpPr/>
          <p:nvPr/>
        </p:nvSpPr>
        <p:spPr>
          <a:xfrm>
            <a:off x="1383554" y="8198205"/>
            <a:ext cx="59518" cy="95036"/>
          </a:xfrm>
          <a:custGeom>
            <a:avLst/>
            <a:gdLst/>
            <a:ahLst/>
            <a:cxnLst/>
            <a:rect l="l" t="t" r="r" b="b"/>
            <a:pathLst>
              <a:path w="59518" h="95036">
                <a:moveTo>
                  <a:pt x="0" y="47990"/>
                </a:moveTo>
                <a:lnTo>
                  <a:pt x="331" y="55171"/>
                </a:lnTo>
                <a:lnTo>
                  <a:pt x="2895" y="68146"/>
                </a:lnTo>
                <a:lnTo>
                  <a:pt x="7685" y="78714"/>
                </a:lnTo>
                <a:lnTo>
                  <a:pt x="8525" y="80210"/>
                </a:lnTo>
                <a:lnTo>
                  <a:pt x="17668" y="91226"/>
                </a:lnTo>
                <a:lnTo>
                  <a:pt x="28800" y="95036"/>
                </a:lnTo>
                <a:lnTo>
                  <a:pt x="29759" y="90236"/>
                </a:lnTo>
                <a:lnTo>
                  <a:pt x="24003" y="90236"/>
                </a:lnTo>
                <a:lnTo>
                  <a:pt x="20162" y="87355"/>
                </a:lnTo>
                <a:lnTo>
                  <a:pt x="18240" y="80634"/>
                </a:lnTo>
                <a:lnTo>
                  <a:pt x="16762" y="75777"/>
                </a:lnTo>
                <a:lnTo>
                  <a:pt x="14337" y="63893"/>
                </a:lnTo>
                <a:lnTo>
                  <a:pt x="13441" y="49911"/>
                </a:lnTo>
                <a:lnTo>
                  <a:pt x="13441" y="42230"/>
                </a:lnTo>
                <a:lnTo>
                  <a:pt x="14400" y="33604"/>
                </a:lnTo>
                <a:lnTo>
                  <a:pt x="15364" y="25923"/>
                </a:lnTo>
                <a:lnTo>
                  <a:pt x="16323" y="18242"/>
                </a:lnTo>
                <a:lnTo>
                  <a:pt x="18240" y="12481"/>
                </a:lnTo>
                <a:lnTo>
                  <a:pt x="22079" y="8641"/>
                </a:lnTo>
                <a:lnTo>
                  <a:pt x="24003" y="5760"/>
                </a:lnTo>
                <a:lnTo>
                  <a:pt x="26883" y="4800"/>
                </a:lnTo>
                <a:lnTo>
                  <a:pt x="34562" y="4800"/>
                </a:lnTo>
                <a:lnTo>
                  <a:pt x="36479" y="6720"/>
                </a:lnTo>
                <a:lnTo>
                  <a:pt x="39361" y="8641"/>
                </a:lnTo>
                <a:lnTo>
                  <a:pt x="41279" y="12481"/>
                </a:lnTo>
                <a:lnTo>
                  <a:pt x="43200" y="17282"/>
                </a:lnTo>
                <a:lnTo>
                  <a:pt x="45397" y="29854"/>
                </a:lnTo>
                <a:lnTo>
                  <a:pt x="46082" y="43190"/>
                </a:lnTo>
                <a:lnTo>
                  <a:pt x="45936" y="52336"/>
                </a:lnTo>
                <a:lnTo>
                  <a:pt x="44999" y="65550"/>
                </a:lnTo>
                <a:lnTo>
                  <a:pt x="43200" y="75834"/>
                </a:lnTo>
                <a:lnTo>
                  <a:pt x="41279" y="81594"/>
                </a:lnTo>
                <a:lnTo>
                  <a:pt x="39361" y="85435"/>
                </a:lnTo>
                <a:lnTo>
                  <a:pt x="37438" y="87355"/>
                </a:lnTo>
                <a:lnTo>
                  <a:pt x="34562" y="89275"/>
                </a:lnTo>
                <a:lnTo>
                  <a:pt x="38403" y="93116"/>
                </a:lnTo>
                <a:lnTo>
                  <a:pt x="43200" y="89275"/>
                </a:lnTo>
                <a:lnTo>
                  <a:pt x="47999" y="86395"/>
                </a:lnTo>
                <a:lnTo>
                  <a:pt x="51838" y="80634"/>
                </a:lnTo>
                <a:lnTo>
                  <a:pt x="54720" y="73913"/>
                </a:lnTo>
                <a:lnTo>
                  <a:pt x="55563" y="71528"/>
                </a:lnTo>
                <a:lnTo>
                  <a:pt x="58443" y="59643"/>
                </a:lnTo>
                <a:lnTo>
                  <a:pt x="59518" y="46070"/>
                </a:lnTo>
                <a:lnTo>
                  <a:pt x="58409" y="33120"/>
                </a:lnTo>
                <a:lnTo>
                  <a:pt x="54815" y="20720"/>
                </a:lnTo>
                <a:lnTo>
                  <a:pt x="48958" y="10561"/>
                </a:lnTo>
                <a:lnTo>
                  <a:pt x="43200" y="3840"/>
                </a:lnTo>
                <a:lnTo>
                  <a:pt x="36479" y="0"/>
                </a:lnTo>
                <a:lnTo>
                  <a:pt x="25920" y="0"/>
                </a:lnTo>
                <a:lnTo>
                  <a:pt x="21121" y="960"/>
                </a:lnTo>
                <a:lnTo>
                  <a:pt x="17282" y="3840"/>
                </a:lnTo>
                <a:lnTo>
                  <a:pt x="12483" y="7680"/>
                </a:lnTo>
                <a:lnTo>
                  <a:pt x="7685" y="13441"/>
                </a:lnTo>
                <a:lnTo>
                  <a:pt x="4803" y="21122"/>
                </a:lnTo>
                <a:lnTo>
                  <a:pt x="1151" y="34405"/>
                </a:lnTo>
                <a:lnTo>
                  <a:pt x="0" y="479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1" name="object 621"/>
          <p:cNvSpPr/>
          <p:nvPr/>
        </p:nvSpPr>
        <p:spPr>
          <a:xfrm>
            <a:off x="1452675" y="8198205"/>
            <a:ext cx="105599" cy="96956"/>
          </a:xfrm>
          <a:custGeom>
            <a:avLst/>
            <a:gdLst/>
            <a:ahLst/>
            <a:cxnLst/>
            <a:rect l="l" t="t" r="r" b="b"/>
            <a:pathLst>
              <a:path w="105599" h="96956">
                <a:moveTo>
                  <a:pt x="19199" y="46070"/>
                </a:moveTo>
                <a:lnTo>
                  <a:pt x="18240" y="46070"/>
                </a:lnTo>
                <a:lnTo>
                  <a:pt x="16317" y="45110"/>
                </a:lnTo>
                <a:lnTo>
                  <a:pt x="15358" y="44150"/>
                </a:lnTo>
                <a:lnTo>
                  <a:pt x="14400" y="43190"/>
                </a:lnTo>
                <a:lnTo>
                  <a:pt x="16317" y="48950"/>
                </a:lnTo>
                <a:lnTo>
                  <a:pt x="19199" y="48950"/>
                </a:lnTo>
                <a:lnTo>
                  <a:pt x="19199" y="46070"/>
                </a:lnTo>
                <a:close/>
              </a:path>
              <a:path w="105599" h="96956">
                <a:moveTo>
                  <a:pt x="91197" y="89275"/>
                </a:moveTo>
                <a:lnTo>
                  <a:pt x="90237" y="92156"/>
                </a:lnTo>
                <a:lnTo>
                  <a:pt x="88317" y="93116"/>
                </a:lnTo>
                <a:lnTo>
                  <a:pt x="83516" y="93116"/>
                </a:lnTo>
                <a:lnTo>
                  <a:pt x="81596" y="92156"/>
                </a:lnTo>
                <a:lnTo>
                  <a:pt x="80636" y="89275"/>
                </a:lnTo>
                <a:lnTo>
                  <a:pt x="79676" y="95996"/>
                </a:lnTo>
                <a:lnTo>
                  <a:pt x="82556" y="96956"/>
                </a:lnTo>
                <a:lnTo>
                  <a:pt x="91197" y="96956"/>
                </a:lnTo>
                <a:lnTo>
                  <a:pt x="95998" y="95036"/>
                </a:lnTo>
                <a:lnTo>
                  <a:pt x="99838" y="90236"/>
                </a:lnTo>
                <a:lnTo>
                  <a:pt x="103679" y="86395"/>
                </a:lnTo>
                <a:lnTo>
                  <a:pt x="105599" y="80634"/>
                </a:lnTo>
                <a:lnTo>
                  <a:pt x="105599" y="67193"/>
                </a:lnTo>
                <a:lnTo>
                  <a:pt x="104639" y="63352"/>
                </a:lnTo>
                <a:lnTo>
                  <a:pt x="102719" y="59512"/>
                </a:lnTo>
                <a:lnTo>
                  <a:pt x="100798" y="55671"/>
                </a:lnTo>
                <a:lnTo>
                  <a:pt x="98878" y="52791"/>
                </a:lnTo>
                <a:lnTo>
                  <a:pt x="95038" y="50871"/>
                </a:lnTo>
                <a:lnTo>
                  <a:pt x="92157" y="48950"/>
                </a:lnTo>
                <a:lnTo>
                  <a:pt x="89277" y="47990"/>
                </a:lnTo>
                <a:lnTo>
                  <a:pt x="82556" y="47990"/>
                </a:lnTo>
                <a:lnTo>
                  <a:pt x="79676" y="48950"/>
                </a:lnTo>
                <a:lnTo>
                  <a:pt x="76795" y="50871"/>
                </a:lnTo>
                <a:lnTo>
                  <a:pt x="72955" y="52791"/>
                </a:lnTo>
                <a:lnTo>
                  <a:pt x="71039" y="55671"/>
                </a:lnTo>
                <a:lnTo>
                  <a:pt x="69116" y="59512"/>
                </a:lnTo>
                <a:lnTo>
                  <a:pt x="67199" y="63352"/>
                </a:lnTo>
                <a:lnTo>
                  <a:pt x="66234" y="67193"/>
                </a:lnTo>
                <a:lnTo>
                  <a:pt x="66234" y="76794"/>
                </a:lnTo>
                <a:lnTo>
                  <a:pt x="67199" y="81594"/>
                </a:lnTo>
                <a:lnTo>
                  <a:pt x="69116" y="85435"/>
                </a:lnTo>
                <a:lnTo>
                  <a:pt x="71039" y="89275"/>
                </a:lnTo>
                <a:lnTo>
                  <a:pt x="72955" y="92156"/>
                </a:lnTo>
                <a:lnTo>
                  <a:pt x="76795" y="94076"/>
                </a:lnTo>
                <a:lnTo>
                  <a:pt x="76795" y="64312"/>
                </a:lnTo>
                <a:lnTo>
                  <a:pt x="78716" y="57591"/>
                </a:lnTo>
                <a:lnTo>
                  <a:pt x="80636" y="54711"/>
                </a:lnTo>
                <a:lnTo>
                  <a:pt x="81596" y="52791"/>
                </a:lnTo>
                <a:lnTo>
                  <a:pt x="83516" y="50871"/>
                </a:lnTo>
                <a:lnTo>
                  <a:pt x="88317" y="50871"/>
                </a:lnTo>
                <a:lnTo>
                  <a:pt x="90237" y="52791"/>
                </a:lnTo>
                <a:lnTo>
                  <a:pt x="91197" y="54711"/>
                </a:lnTo>
                <a:lnTo>
                  <a:pt x="93117" y="57591"/>
                </a:lnTo>
                <a:lnTo>
                  <a:pt x="95038" y="64312"/>
                </a:lnTo>
                <a:lnTo>
                  <a:pt x="95038" y="80634"/>
                </a:lnTo>
                <a:lnTo>
                  <a:pt x="93117" y="86395"/>
                </a:lnTo>
                <a:lnTo>
                  <a:pt x="91197" y="89275"/>
                </a:lnTo>
                <a:close/>
              </a:path>
              <a:path w="105599" h="96956">
                <a:moveTo>
                  <a:pt x="79676" y="95996"/>
                </a:moveTo>
                <a:lnTo>
                  <a:pt x="80636" y="89275"/>
                </a:lnTo>
                <a:lnTo>
                  <a:pt x="78716" y="86395"/>
                </a:lnTo>
                <a:lnTo>
                  <a:pt x="76795" y="80634"/>
                </a:lnTo>
                <a:lnTo>
                  <a:pt x="76795" y="94076"/>
                </a:lnTo>
                <a:lnTo>
                  <a:pt x="79676" y="95996"/>
                </a:lnTo>
                <a:close/>
              </a:path>
              <a:path w="105599" h="96956">
                <a:moveTo>
                  <a:pt x="958" y="33604"/>
                </a:moveTo>
                <a:lnTo>
                  <a:pt x="2881" y="37429"/>
                </a:lnTo>
                <a:lnTo>
                  <a:pt x="4799" y="41269"/>
                </a:lnTo>
                <a:lnTo>
                  <a:pt x="6720" y="44150"/>
                </a:lnTo>
                <a:lnTo>
                  <a:pt x="9596" y="46070"/>
                </a:lnTo>
                <a:lnTo>
                  <a:pt x="12478" y="47990"/>
                </a:lnTo>
                <a:lnTo>
                  <a:pt x="16317" y="48950"/>
                </a:lnTo>
                <a:lnTo>
                  <a:pt x="14400" y="43190"/>
                </a:lnTo>
                <a:lnTo>
                  <a:pt x="12478" y="41269"/>
                </a:lnTo>
                <a:lnTo>
                  <a:pt x="12478" y="38389"/>
                </a:lnTo>
                <a:lnTo>
                  <a:pt x="11519" y="35509"/>
                </a:lnTo>
                <a:lnTo>
                  <a:pt x="10561" y="30708"/>
                </a:lnTo>
                <a:lnTo>
                  <a:pt x="10561" y="15361"/>
                </a:lnTo>
                <a:lnTo>
                  <a:pt x="11519" y="10561"/>
                </a:lnTo>
                <a:lnTo>
                  <a:pt x="13437" y="7680"/>
                </a:lnTo>
                <a:lnTo>
                  <a:pt x="15358" y="4800"/>
                </a:lnTo>
                <a:lnTo>
                  <a:pt x="17276" y="3840"/>
                </a:lnTo>
                <a:lnTo>
                  <a:pt x="22081" y="3840"/>
                </a:lnTo>
                <a:lnTo>
                  <a:pt x="23038" y="4800"/>
                </a:lnTo>
                <a:lnTo>
                  <a:pt x="24955" y="6720"/>
                </a:lnTo>
                <a:lnTo>
                  <a:pt x="26878" y="10561"/>
                </a:lnTo>
                <a:lnTo>
                  <a:pt x="27837" y="16322"/>
                </a:lnTo>
                <a:lnTo>
                  <a:pt x="27837" y="32644"/>
                </a:lnTo>
                <a:lnTo>
                  <a:pt x="26878" y="38389"/>
                </a:lnTo>
                <a:lnTo>
                  <a:pt x="24955" y="42230"/>
                </a:lnTo>
                <a:lnTo>
                  <a:pt x="23038" y="44150"/>
                </a:lnTo>
                <a:lnTo>
                  <a:pt x="21116" y="46070"/>
                </a:lnTo>
                <a:lnTo>
                  <a:pt x="19199" y="46070"/>
                </a:lnTo>
                <a:lnTo>
                  <a:pt x="19199" y="48950"/>
                </a:lnTo>
                <a:lnTo>
                  <a:pt x="24955" y="48950"/>
                </a:lnTo>
                <a:lnTo>
                  <a:pt x="29760" y="47030"/>
                </a:lnTo>
                <a:lnTo>
                  <a:pt x="33599" y="42230"/>
                </a:lnTo>
                <a:lnTo>
                  <a:pt x="36481" y="38389"/>
                </a:lnTo>
                <a:lnTo>
                  <a:pt x="38398" y="32644"/>
                </a:lnTo>
                <a:lnTo>
                  <a:pt x="38398" y="18242"/>
                </a:lnTo>
                <a:lnTo>
                  <a:pt x="37440" y="12481"/>
                </a:lnTo>
                <a:lnTo>
                  <a:pt x="33599" y="7680"/>
                </a:lnTo>
                <a:lnTo>
                  <a:pt x="30717" y="1920"/>
                </a:lnTo>
                <a:lnTo>
                  <a:pt x="25920" y="0"/>
                </a:lnTo>
                <a:lnTo>
                  <a:pt x="16317" y="0"/>
                </a:lnTo>
                <a:lnTo>
                  <a:pt x="13437" y="960"/>
                </a:lnTo>
                <a:lnTo>
                  <a:pt x="9596" y="2880"/>
                </a:lnTo>
                <a:lnTo>
                  <a:pt x="6720" y="4800"/>
                </a:lnTo>
                <a:lnTo>
                  <a:pt x="4799" y="7680"/>
                </a:lnTo>
                <a:lnTo>
                  <a:pt x="2881" y="11521"/>
                </a:lnTo>
                <a:lnTo>
                  <a:pt x="958" y="15361"/>
                </a:lnTo>
                <a:lnTo>
                  <a:pt x="0" y="20147"/>
                </a:lnTo>
                <a:lnTo>
                  <a:pt x="0" y="28803"/>
                </a:lnTo>
                <a:lnTo>
                  <a:pt x="958" y="33604"/>
                </a:lnTo>
                <a:close/>
              </a:path>
              <a:path w="105599" h="96956">
                <a:moveTo>
                  <a:pt x="82556" y="0"/>
                </a:moveTo>
                <a:lnTo>
                  <a:pt x="16317" y="96956"/>
                </a:lnTo>
                <a:lnTo>
                  <a:pt x="22081" y="96956"/>
                </a:lnTo>
                <a:lnTo>
                  <a:pt x="89277" y="0"/>
                </a:lnTo>
                <a:lnTo>
                  <a:pt x="825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2" name="object 622"/>
          <p:cNvSpPr/>
          <p:nvPr/>
        </p:nvSpPr>
        <p:spPr>
          <a:xfrm>
            <a:off x="1311557" y="7760451"/>
            <a:ext cx="62400" cy="93131"/>
          </a:xfrm>
          <a:custGeom>
            <a:avLst/>
            <a:gdLst/>
            <a:ahLst/>
            <a:cxnLst/>
            <a:rect l="l" t="t" r="r" b="b"/>
            <a:pathLst>
              <a:path w="62400" h="93131">
                <a:moveTo>
                  <a:pt x="0" y="69128"/>
                </a:moveTo>
                <a:lnTo>
                  <a:pt x="39361" y="69128"/>
                </a:lnTo>
                <a:lnTo>
                  <a:pt x="6720" y="59527"/>
                </a:lnTo>
                <a:lnTo>
                  <a:pt x="39361" y="14401"/>
                </a:lnTo>
                <a:lnTo>
                  <a:pt x="39361" y="59527"/>
                </a:lnTo>
                <a:lnTo>
                  <a:pt x="6720" y="59527"/>
                </a:lnTo>
                <a:lnTo>
                  <a:pt x="39361" y="69128"/>
                </a:lnTo>
                <a:lnTo>
                  <a:pt x="39361" y="93131"/>
                </a:lnTo>
                <a:lnTo>
                  <a:pt x="49921" y="93131"/>
                </a:lnTo>
                <a:lnTo>
                  <a:pt x="49921" y="69128"/>
                </a:lnTo>
                <a:lnTo>
                  <a:pt x="62400" y="69128"/>
                </a:lnTo>
                <a:lnTo>
                  <a:pt x="62400" y="59527"/>
                </a:lnTo>
                <a:lnTo>
                  <a:pt x="49921" y="59527"/>
                </a:lnTo>
                <a:lnTo>
                  <a:pt x="49921" y="0"/>
                </a:lnTo>
                <a:lnTo>
                  <a:pt x="42242" y="0"/>
                </a:lnTo>
                <a:lnTo>
                  <a:pt x="0" y="60487"/>
                </a:lnTo>
                <a:lnTo>
                  <a:pt x="0" y="691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3" name="object 623"/>
          <p:cNvSpPr/>
          <p:nvPr/>
        </p:nvSpPr>
        <p:spPr>
          <a:xfrm>
            <a:off x="1383554" y="7760451"/>
            <a:ext cx="59518" cy="95036"/>
          </a:xfrm>
          <a:custGeom>
            <a:avLst/>
            <a:gdLst/>
            <a:ahLst/>
            <a:cxnLst/>
            <a:rect l="l" t="t" r="r" b="b"/>
            <a:pathLst>
              <a:path w="59518" h="95036">
                <a:moveTo>
                  <a:pt x="7685" y="13441"/>
                </a:moveTo>
                <a:lnTo>
                  <a:pt x="4803" y="21122"/>
                </a:lnTo>
                <a:lnTo>
                  <a:pt x="4213" y="22747"/>
                </a:lnTo>
                <a:lnTo>
                  <a:pt x="1150" y="34420"/>
                </a:lnTo>
                <a:lnTo>
                  <a:pt x="0" y="48005"/>
                </a:lnTo>
                <a:lnTo>
                  <a:pt x="411" y="55997"/>
                </a:lnTo>
                <a:lnTo>
                  <a:pt x="3002" y="68717"/>
                </a:lnTo>
                <a:lnTo>
                  <a:pt x="7685" y="79689"/>
                </a:lnTo>
                <a:lnTo>
                  <a:pt x="8152" y="80456"/>
                </a:lnTo>
                <a:lnTo>
                  <a:pt x="17444" y="91168"/>
                </a:lnTo>
                <a:lnTo>
                  <a:pt x="18240" y="80634"/>
                </a:lnTo>
                <a:lnTo>
                  <a:pt x="16765" y="76146"/>
                </a:lnTo>
                <a:lnTo>
                  <a:pt x="14338" y="64197"/>
                </a:lnTo>
                <a:lnTo>
                  <a:pt x="13441" y="49926"/>
                </a:lnTo>
                <a:lnTo>
                  <a:pt x="13441" y="42245"/>
                </a:lnTo>
                <a:lnTo>
                  <a:pt x="14400" y="34564"/>
                </a:lnTo>
                <a:lnTo>
                  <a:pt x="15364" y="25923"/>
                </a:lnTo>
                <a:lnTo>
                  <a:pt x="16323" y="18242"/>
                </a:lnTo>
                <a:lnTo>
                  <a:pt x="18240" y="12481"/>
                </a:lnTo>
                <a:lnTo>
                  <a:pt x="22079" y="8641"/>
                </a:lnTo>
                <a:lnTo>
                  <a:pt x="24003" y="5760"/>
                </a:lnTo>
                <a:lnTo>
                  <a:pt x="26883" y="4800"/>
                </a:lnTo>
                <a:lnTo>
                  <a:pt x="32641" y="4800"/>
                </a:lnTo>
                <a:lnTo>
                  <a:pt x="36479" y="6720"/>
                </a:lnTo>
                <a:lnTo>
                  <a:pt x="39361" y="8641"/>
                </a:lnTo>
                <a:lnTo>
                  <a:pt x="41279" y="12481"/>
                </a:lnTo>
                <a:lnTo>
                  <a:pt x="43200" y="18242"/>
                </a:lnTo>
                <a:lnTo>
                  <a:pt x="45397" y="30104"/>
                </a:lnTo>
                <a:lnTo>
                  <a:pt x="46082" y="44165"/>
                </a:lnTo>
                <a:lnTo>
                  <a:pt x="45936" y="52908"/>
                </a:lnTo>
                <a:lnTo>
                  <a:pt x="45000" y="66251"/>
                </a:lnTo>
                <a:lnTo>
                  <a:pt x="43200" y="76794"/>
                </a:lnTo>
                <a:lnTo>
                  <a:pt x="41279" y="81594"/>
                </a:lnTo>
                <a:lnTo>
                  <a:pt x="39361" y="85435"/>
                </a:lnTo>
                <a:lnTo>
                  <a:pt x="34562" y="89275"/>
                </a:lnTo>
                <a:lnTo>
                  <a:pt x="33599" y="95036"/>
                </a:lnTo>
                <a:lnTo>
                  <a:pt x="38403" y="93131"/>
                </a:lnTo>
                <a:lnTo>
                  <a:pt x="43200" y="90236"/>
                </a:lnTo>
                <a:lnTo>
                  <a:pt x="47999" y="86410"/>
                </a:lnTo>
                <a:lnTo>
                  <a:pt x="51838" y="81594"/>
                </a:lnTo>
                <a:lnTo>
                  <a:pt x="54720" y="73913"/>
                </a:lnTo>
                <a:lnTo>
                  <a:pt x="58369" y="60631"/>
                </a:lnTo>
                <a:lnTo>
                  <a:pt x="59518" y="47045"/>
                </a:lnTo>
                <a:lnTo>
                  <a:pt x="58289" y="32762"/>
                </a:lnTo>
                <a:lnTo>
                  <a:pt x="54697" y="20481"/>
                </a:lnTo>
                <a:lnTo>
                  <a:pt x="48958" y="10561"/>
                </a:lnTo>
                <a:lnTo>
                  <a:pt x="43200" y="3840"/>
                </a:lnTo>
                <a:lnTo>
                  <a:pt x="36479" y="0"/>
                </a:lnTo>
                <a:lnTo>
                  <a:pt x="25920" y="0"/>
                </a:lnTo>
                <a:lnTo>
                  <a:pt x="21121" y="1920"/>
                </a:lnTo>
                <a:lnTo>
                  <a:pt x="17282" y="4800"/>
                </a:lnTo>
                <a:lnTo>
                  <a:pt x="12483" y="8641"/>
                </a:lnTo>
                <a:lnTo>
                  <a:pt x="7685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4" name="object 624"/>
          <p:cNvSpPr/>
          <p:nvPr/>
        </p:nvSpPr>
        <p:spPr>
          <a:xfrm>
            <a:off x="1400998" y="7841086"/>
            <a:ext cx="17118" cy="14401"/>
          </a:xfrm>
          <a:custGeom>
            <a:avLst/>
            <a:gdLst/>
            <a:ahLst/>
            <a:cxnLst/>
            <a:rect l="l" t="t" r="r" b="b"/>
            <a:pathLst>
              <a:path w="17118" h="14401">
                <a:moveTo>
                  <a:pt x="17118" y="8641"/>
                </a:moveTo>
                <a:lnTo>
                  <a:pt x="14238" y="9601"/>
                </a:lnTo>
                <a:lnTo>
                  <a:pt x="6558" y="9601"/>
                </a:lnTo>
                <a:lnTo>
                  <a:pt x="2718" y="6720"/>
                </a:lnTo>
                <a:lnTo>
                  <a:pt x="796" y="0"/>
                </a:lnTo>
                <a:lnTo>
                  <a:pt x="0" y="10533"/>
                </a:lnTo>
                <a:lnTo>
                  <a:pt x="11356" y="14401"/>
                </a:lnTo>
                <a:lnTo>
                  <a:pt x="16155" y="14401"/>
                </a:lnTo>
                <a:lnTo>
                  <a:pt x="17118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5" name="object 625"/>
          <p:cNvSpPr/>
          <p:nvPr/>
        </p:nvSpPr>
        <p:spPr>
          <a:xfrm>
            <a:off x="1452675" y="7760451"/>
            <a:ext cx="105599" cy="96972"/>
          </a:xfrm>
          <a:custGeom>
            <a:avLst/>
            <a:gdLst/>
            <a:ahLst/>
            <a:cxnLst/>
            <a:rect l="l" t="t" r="r" b="b"/>
            <a:pathLst>
              <a:path w="105599" h="96972">
                <a:moveTo>
                  <a:pt x="19199" y="46085"/>
                </a:moveTo>
                <a:lnTo>
                  <a:pt x="18240" y="46085"/>
                </a:lnTo>
                <a:lnTo>
                  <a:pt x="16317" y="45125"/>
                </a:lnTo>
                <a:lnTo>
                  <a:pt x="15358" y="45125"/>
                </a:lnTo>
                <a:lnTo>
                  <a:pt x="14400" y="43205"/>
                </a:lnTo>
                <a:lnTo>
                  <a:pt x="16317" y="48966"/>
                </a:lnTo>
                <a:lnTo>
                  <a:pt x="19199" y="48966"/>
                </a:lnTo>
                <a:lnTo>
                  <a:pt x="19199" y="46085"/>
                </a:lnTo>
                <a:close/>
              </a:path>
              <a:path w="105599" h="96972">
                <a:moveTo>
                  <a:pt x="91197" y="89275"/>
                </a:moveTo>
                <a:lnTo>
                  <a:pt x="90237" y="92156"/>
                </a:lnTo>
                <a:lnTo>
                  <a:pt x="88317" y="93131"/>
                </a:lnTo>
                <a:lnTo>
                  <a:pt x="83516" y="93131"/>
                </a:lnTo>
                <a:lnTo>
                  <a:pt x="81596" y="92156"/>
                </a:lnTo>
                <a:lnTo>
                  <a:pt x="80636" y="90236"/>
                </a:lnTo>
                <a:lnTo>
                  <a:pt x="79676" y="95996"/>
                </a:lnTo>
                <a:lnTo>
                  <a:pt x="82556" y="96972"/>
                </a:lnTo>
                <a:lnTo>
                  <a:pt x="91197" y="96972"/>
                </a:lnTo>
                <a:lnTo>
                  <a:pt x="95998" y="95036"/>
                </a:lnTo>
                <a:lnTo>
                  <a:pt x="99838" y="91196"/>
                </a:lnTo>
                <a:lnTo>
                  <a:pt x="103679" y="86410"/>
                </a:lnTo>
                <a:lnTo>
                  <a:pt x="105599" y="80634"/>
                </a:lnTo>
                <a:lnTo>
                  <a:pt x="105599" y="68168"/>
                </a:lnTo>
                <a:lnTo>
                  <a:pt x="104639" y="63367"/>
                </a:lnTo>
                <a:lnTo>
                  <a:pt x="102719" y="59527"/>
                </a:lnTo>
                <a:lnTo>
                  <a:pt x="100798" y="55686"/>
                </a:lnTo>
                <a:lnTo>
                  <a:pt x="98878" y="52806"/>
                </a:lnTo>
                <a:lnTo>
                  <a:pt x="95038" y="50886"/>
                </a:lnTo>
                <a:lnTo>
                  <a:pt x="92157" y="48966"/>
                </a:lnTo>
                <a:lnTo>
                  <a:pt x="89277" y="48005"/>
                </a:lnTo>
                <a:lnTo>
                  <a:pt x="82556" y="48005"/>
                </a:lnTo>
                <a:lnTo>
                  <a:pt x="79676" y="48966"/>
                </a:lnTo>
                <a:lnTo>
                  <a:pt x="76795" y="50886"/>
                </a:lnTo>
                <a:lnTo>
                  <a:pt x="72955" y="52806"/>
                </a:lnTo>
                <a:lnTo>
                  <a:pt x="71039" y="55686"/>
                </a:lnTo>
                <a:lnTo>
                  <a:pt x="69116" y="59527"/>
                </a:lnTo>
                <a:lnTo>
                  <a:pt x="67199" y="63367"/>
                </a:lnTo>
                <a:lnTo>
                  <a:pt x="66234" y="68168"/>
                </a:lnTo>
                <a:lnTo>
                  <a:pt x="66234" y="77754"/>
                </a:lnTo>
                <a:lnTo>
                  <a:pt x="67199" y="81594"/>
                </a:lnTo>
                <a:lnTo>
                  <a:pt x="69116" y="85435"/>
                </a:lnTo>
                <a:lnTo>
                  <a:pt x="71039" y="89275"/>
                </a:lnTo>
                <a:lnTo>
                  <a:pt x="72955" y="92156"/>
                </a:lnTo>
                <a:lnTo>
                  <a:pt x="76795" y="94076"/>
                </a:lnTo>
                <a:lnTo>
                  <a:pt x="76795" y="64328"/>
                </a:lnTo>
                <a:lnTo>
                  <a:pt x="78716" y="58567"/>
                </a:lnTo>
                <a:lnTo>
                  <a:pt x="80636" y="54726"/>
                </a:lnTo>
                <a:lnTo>
                  <a:pt x="81596" y="52806"/>
                </a:lnTo>
                <a:lnTo>
                  <a:pt x="83516" y="51846"/>
                </a:lnTo>
                <a:lnTo>
                  <a:pt x="88317" y="51846"/>
                </a:lnTo>
                <a:lnTo>
                  <a:pt x="90237" y="52806"/>
                </a:lnTo>
                <a:lnTo>
                  <a:pt x="91197" y="54726"/>
                </a:lnTo>
                <a:lnTo>
                  <a:pt x="93117" y="58567"/>
                </a:lnTo>
                <a:lnTo>
                  <a:pt x="95038" y="64328"/>
                </a:lnTo>
                <a:lnTo>
                  <a:pt x="95038" y="80634"/>
                </a:lnTo>
                <a:lnTo>
                  <a:pt x="93117" y="86410"/>
                </a:lnTo>
                <a:lnTo>
                  <a:pt x="91197" y="89275"/>
                </a:lnTo>
                <a:close/>
              </a:path>
              <a:path w="105599" h="96972">
                <a:moveTo>
                  <a:pt x="79676" y="95996"/>
                </a:moveTo>
                <a:lnTo>
                  <a:pt x="80636" y="90236"/>
                </a:lnTo>
                <a:lnTo>
                  <a:pt x="78716" y="86410"/>
                </a:lnTo>
                <a:lnTo>
                  <a:pt x="76795" y="80634"/>
                </a:lnTo>
                <a:lnTo>
                  <a:pt x="76795" y="94076"/>
                </a:lnTo>
                <a:lnTo>
                  <a:pt x="79676" y="95996"/>
                </a:lnTo>
                <a:close/>
              </a:path>
              <a:path w="105599" h="96972">
                <a:moveTo>
                  <a:pt x="958" y="33604"/>
                </a:moveTo>
                <a:lnTo>
                  <a:pt x="2881" y="37444"/>
                </a:lnTo>
                <a:lnTo>
                  <a:pt x="4799" y="41285"/>
                </a:lnTo>
                <a:lnTo>
                  <a:pt x="6720" y="44165"/>
                </a:lnTo>
                <a:lnTo>
                  <a:pt x="9596" y="46085"/>
                </a:lnTo>
                <a:lnTo>
                  <a:pt x="12478" y="48005"/>
                </a:lnTo>
                <a:lnTo>
                  <a:pt x="16317" y="48966"/>
                </a:lnTo>
                <a:lnTo>
                  <a:pt x="14400" y="43205"/>
                </a:lnTo>
                <a:lnTo>
                  <a:pt x="12478" y="41285"/>
                </a:lnTo>
                <a:lnTo>
                  <a:pt x="12478" y="39364"/>
                </a:lnTo>
                <a:lnTo>
                  <a:pt x="11519" y="35524"/>
                </a:lnTo>
                <a:lnTo>
                  <a:pt x="10561" y="30723"/>
                </a:lnTo>
                <a:lnTo>
                  <a:pt x="10561" y="16322"/>
                </a:lnTo>
                <a:lnTo>
                  <a:pt x="11519" y="10561"/>
                </a:lnTo>
                <a:lnTo>
                  <a:pt x="13437" y="7680"/>
                </a:lnTo>
                <a:lnTo>
                  <a:pt x="15358" y="4800"/>
                </a:lnTo>
                <a:lnTo>
                  <a:pt x="17276" y="3840"/>
                </a:lnTo>
                <a:lnTo>
                  <a:pt x="22081" y="3840"/>
                </a:lnTo>
                <a:lnTo>
                  <a:pt x="23038" y="4800"/>
                </a:lnTo>
                <a:lnTo>
                  <a:pt x="24955" y="6720"/>
                </a:lnTo>
                <a:lnTo>
                  <a:pt x="26878" y="10561"/>
                </a:lnTo>
                <a:lnTo>
                  <a:pt x="27837" y="16322"/>
                </a:lnTo>
                <a:lnTo>
                  <a:pt x="27837" y="33604"/>
                </a:lnTo>
                <a:lnTo>
                  <a:pt x="26878" y="39364"/>
                </a:lnTo>
                <a:lnTo>
                  <a:pt x="24955" y="42245"/>
                </a:lnTo>
                <a:lnTo>
                  <a:pt x="23038" y="45125"/>
                </a:lnTo>
                <a:lnTo>
                  <a:pt x="21116" y="46085"/>
                </a:lnTo>
                <a:lnTo>
                  <a:pt x="19199" y="46085"/>
                </a:lnTo>
                <a:lnTo>
                  <a:pt x="19199" y="48966"/>
                </a:lnTo>
                <a:lnTo>
                  <a:pt x="24955" y="48966"/>
                </a:lnTo>
                <a:lnTo>
                  <a:pt x="29760" y="47045"/>
                </a:lnTo>
                <a:lnTo>
                  <a:pt x="33599" y="43205"/>
                </a:lnTo>
                <a:lnTo>
                  <a:pt x="36481" y="38404"/>
                </a:lnTo>
                <a:lnTo>
                  <a:pt x="38398" y="32644"/>
                </a:lnTo>
                <a:lnTo>
                  <a:pt x="38398" y="18242"/>
                </a:lnTo>
                <a:lnTo>
                  <a:pt x="37440" y="12481"/>
                </a:lnTo>
                <a:lnTo>
                  <a:pt x="33599" y="7680"/>
                </a:lnTo>
                <a:lnTo>
                  <a:pt x="30717" y="2880"/>
                </a:lnTo>
                <a:lnTo>
                  <a:pt x="25920" y="0"/>
                </a:lnTo>
                <a:lnTo>
                  <a:pt x="16317" y="0"/>
                </a:lnTo>
                <a:lnTo>
                  <a:pt x="13437" y="960"/>
                </a:lnTo>
                <a:lnTo>
                  <a:pt x="9596" y="2880"/>
                </a:lnTo>
                <a:lnTo>
                  <a:pt x="6720" y="4800"/>
                </a:lnTo>
                <a:lnTo>
                  <a:pt x="4799" y="7680"/>
                </a:lnTo>
                <a:lnTo>
                  <a:pt x="2881" y="11521"/>
                </a:lnTo>
                <a:lnTo>
                  <a:pt x="958" y="15361"/>
                </a:lnTo>
                <a:lnTo>
                  <a:pt x="0" y="20162"/>
                </a:lnTo>
                <a:lnTo>
                  <a:pt x="0" y="29763"/>
                </a:lnTo>
                <a:lnTo>
                  <a:pt x="958" y="33604"/>
                </a:lnTo>
                <a:close/>
              </a:path>
              <a:path w="105599" h="96972">
                <a:moveTo>
                  <a:pt x="82556" y="0"/>
                </a:moveTo>
                <a:lnTo>
                  <a:pt x="16317" y="96972"/>
                </a:lnTo>
                <a:lnTo>
                  <a:pt x="22081" y="96972"/>
                </a:lnTo>
                <a:lnTo>
                  <a:pt x="89277" y="0"/>
                </a:lnTo>
                <a:lnTo>
                  <a:pt x="825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6" name="object 626"/>
          <p:cNvSpPr/>
          <p:nvPr/>
        </p:nvSpPr>
        <p:spPr>
          <a:xfrm>
            <a:off x="1316361" y="7324633"/>
            <a:ext cx="52797" cy="93116"/>
          </a:xfrm>
          <a:custGeom>
            <a:avLst/>
            <a:gdLst/>
            <a:ahLst/>
            <a:cxnLst/>
            <a:rect l="l" t="t" r="r" b="b"/>
            <a:pathLst>
              <a:path w="52797" h="93116">
                <a:moveTo>
                  <a:pt x="20156" y="0"/>
                </a:moveTo>
                <a:lnTo>
                  <a:pt x="2875" y="35524"/>
                </a:lnTo>
                <a:lnTo>
                  <a:pt x="11519" y="36469"/>
                </a:lnTo>
                <a:lnTo>
                  <a:pt x="18234" y="37429"/>
                </a:lnTo>
                <a:lnTo>
                  <a:pt x="23038" y="39364"/>
                </a:lnTo>
                <a:lnTo>
                  <a:pt x="28794" y="42230"/>
                </a:lnTo>
                <a:lnTo>
                  <a:pt x="34558" y="46070"/>
                </a:lnTo>
                <a:lnTo>
                  <a:pt x="37438" y="50871"/>
                </a:lnTo>
                <a:lnTo>
                  <a:pt x="41279" y="54711"/>
                </a:lnTo>
                <a:lnTo>
                  <a:pt x="43196" y="60472"/>
                </a:lnTo>
                <a:lnTo>
                  <a:pt x="43196" y="71993"/>
                </a:lnTo>
                <a:lnTo>
                  <a:pt x="41279" y="76794"/>
                </a:lnTo>
                <a:lnTo>
                  <a:pt x="37438" y="80634"/>
                </a:lnTo>
                <a:lnTo>
                  <a:pt x="32634" y="84475"/>
                </a:lnTo>
                <a:lnTo>
                  <a:pt x="28794" y="86395"/>
                </a:lnTo>
                <a:lnTo>
                  <a:pt x="19199" y="86395"/>
                </a:lnTo>
                <a:lnTo>
                  <a:pt x="16317" y="85435"/>
                </a:lnTo>
                <a:lnTo>
                  <a:pt x="12476" y="82555"/>
                </a:lnTo>
                <a:lnTo>
                  <a:pt x="10555" y="81594"/>
                </a:lnTo>
                <a:lnTo>
                  <a:pt x="9596" y="80634"/>
                </a:lnTo>
                <a:lnTo>
                  <a:pt x="8638" y="79674"/>
                </a:lnTo>
                <a:lnTo>
                  <a:pt x="2875" y="79674"/>
                </a:lnTo>
                <a:lnTo>
                  <a:pt x="1917" y="80634"/>
                </a:lnTo>
                <a:lnTo>
                  <a:pt x="0" y="81594"/>
                </a:lnTo>
                <a:lnTo>
                  <a:pt x="0" y="86395"/>
                </a:lnTo>
                <a:lnTo>
                  <a:pt x="958" y="88315"/>
                </a:lnTo>
                <a:lnTo>
                  <a:pt x="3838" y="90236"/>
                </a:lnTo>
                <a:lnTo>
                  <a:pt x="5756" y="92156"/>
                </a:lnTo>
                <a:lnTo>
                  <a:pt x="10555" y="93116"/>
                </a:lnTo>
                <a:lnTo>
                  <a:pt x="21115" y="93116"/>
                </a:lnTo>
                <a:lnTo>
                  <a:pt x="25920" y="92156"/>
                </a:lnTo>
                <a:lnTo>
                  <a:pt x="31676" y="89275"/>
                </a:lnTo>
                <a:lnTo>
                  <a:pt x="35516" y="87355"/>
                </a:lnTo>
                <a:lnTo>
                  <a:pt x="38397" y="85435"/>
                </a:lnTo>
                <a:lnTo>
                  <a:pt x="41279" y="82555"/>
                </a:lnTo>
                <a:lnTo>
                  <a:pt x="44154" y="79674"/>
                </a:lnTo>
                <a:lnTo>
                  <a:pt x="47035" y="75834"/>
                </a:lnTo>
                <a:lnTo>
                  <a:pt x="48958" y="71993"/>
                </a:lnTo>
                <a:lnTo>
                  <a:pt x="50875" y="68153"/>
                </a:lnTo>
                <a:lnTo>
                  <a:pt x="51834" y="63352"/>
                </a:lnTo>
                <a:lnTo>
                  <a:pt x="51834" y="50871"/>
                </a:lnTo>
                <a:lnTo>
                  <a:pt x="48958" y="43205"/>
                </a:lnTo>
                <a:lnTo>
                  <a:pt x="43196" y="37429"/>
                </a:lnTo>
                <a:lnTo>
                  <a:pt x="38336" y="33251"/>
                </a:lnTo>
                <a:lnTo>
                  <a:pt x="27287" y="27338"/>
                </a:lnTo>
                <a:lnTo>
                  <a:pt x="14394" y="23987"/>
                </a:lnTo>
                <a:lnTo>
                  <a:pt x="20156" y="11521"/>
                </a:lnTo>
                <a:lnTo>
                  <a:pt x="47993" y="11521"/>
                </a:lnTo>
                <a:lnTo>
                  <a:pt x="52797" y="0"/>
                </a:lnTo>
                <a:lnTo>
                  <a:pt x="201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7" name="object 627"/>
          <p:cNvSpPr/>
          <p:nvPr/>
        </p:nvSpPr>
        <p:spPr>
          <a:xfrm>
            <a:off x="1401001" y="7410069"/>
            <a:ext cx="12311" cy="7680"/>
          </a:xfrm>
          <a:custGeom>
            <a:avLst/>
            <a:gdLst/>
            <a:ahLst/>
            <a:cxnLst/>
            <a:rect l="l" t="t" r="r" b="b"/>
            <a:pathLst>
              <a:path w="12311" h="7680">
                <a:moveTo>
                  <a:pt x="6555" y="3840"/>
                </a:moveTo>
                <a:lnTo>
                  <a:pt x="2714" y="0"/>
                </a:lnTo>
                <a:lnTo>
                  <a:pt x="0" y="4163"/>
                </a:lnTo>
                <a:lnTo>
                  <a:pt x="11352" y="7680"/>
                </a:lnTo>
                <a:lnTo>
                  <a:pt x="12311" y="3840"/>
                </a:lnTo>
                <a:lnTo>
                  <a:pt x="6555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8" name="object 628"/>
          <p:cNvSpPr/>
          <p:nvPr/>
        </p:nvSpPr>
        <p:spPr>
          <a:xfrm>
            <a:off x="1383554" y="7322713"/>
            <a:ext cx="59518" cy="95036"/>
          </a:xfrm>
          <a:custGeom>
            <a:avLst/>
            <a:gdLst/>
            <a:ahLst/>
            <a:cxnLst/>
            <a:rect l="l" t="t" r="r" b="b"/>
            <a:pathLst>
              <a:path w="59518" h="95036">
                <a:moveTo>
                  <a:pt x="0" y="47990"/>
                </a:moveTo>
                <a:lnTo>
                  <a:pt x="411" y="55982"/>
                </a:lnTo>
                <a:lnTo>
                  <a:pt x="3002" y="68702"/>
                </a:lnTo>
                <a:lnTo>
                  <a:pt x="7685" y="79674"/>
                </a:lnTo>
                <a:lnTo>
                  <a:pt x="17447" y="91519"/>
                </a:lnTo>
                <a:lnTo>
                  <a:pt x="20162" y="87355"/>
                </a:lnTo>
                <a:lnTo>
                  <a:pt x="18240" y="80634"/>
                </a:lnTo>
                <a:lnTo>
                  <a:pt x="16762" y="76129"/>
                </a:lnTo>
                <a:lnTo>
                  <a:pt x="14337" y="64177"/>
                </a:lnTo>
                <a:lnTo>
                  <a:pt x="13441" y="49911"/>
                </a:lnTo>
                <a:lnTo>
                  <a:pt x="13441" y="42230"/>
                </a:lnTo>
                <a:lnTo>
                  <a:pt x="14400" y="34564"/>
                </a:lnTo>
                <a:lnTo>
                  <a:pt x="15364" y="26883"/>
                </a:lnTo>
                <a:lnTo>
                  <a:pt x="16323" y="18227"/>
                </a:lnTo>
                <a:lnTo>
                  <a:pt x="18240" y="12481"/>
                </a:lnTo>
                <a:lnTo>
                  <a:pt x="22079" y="8641"/>
                </a:lnTo>
                <a:lnTo>
                  <a:pt x="24003" y="5760"/>
                </a:lnTo>
                <a:lnTo>
                  <a:pt x="26883" y="4800"/>
                </a:lnTo>
                <a:lnTo>
                  <a:pt x="32641" y="4800"/>
                </a:lnTo>
                <a:lnTo>
                  <a:pt x="36479" y="6720"/>
                </a:lnTo>
                <a:lnTo>
                  <a:pt x="39361" y="9601"/>
                </a:lnTo>
                <a:lnTo>
                  <a:pt x="41279" y="12481"/>
                </a:lnTo>
                <a:lnTo>
                  <a:pt x="43200" y="18227"/>
                </a:lnTo>
                <a:lnTo>
                  <a:pt x="45397" y="30088"/>
                </a:lnTo>
                <a:lnTo>
                  <a:pt x="46082" y="44150"/>
                </a:lnTo>
                <a:lnTo>
                  <a:pt x="45936" y="53296"/>
                </a:lnTo>
                <a:lnTo>
                  <a:pt x="44999" y="66510"/>
                </a:lnTo>
                <a:lnTo>
                  <a:pt x="43200" y="76794"/>
                </a:lnTo>
                <a:lnTo>
                  <a:pt x="41279" y="81594"/>
                </a:lnTo>
                <a:lnTo>
                  <a:pt x="39361" y="85435"/>
                </a:lnTo>
                <a:lnTo>
                  <a:pt x="37438" y="87355"/>
                </a:lnTo>
                <a:lnTo>
                  <a:pt x="34562" y="90236"/>
                </a:lnTo>
                <a:lnTo>
                  <a:pt x="31682" y="91196"/>
                </a:lnTo>
                <a:lnTo>
                  <a:pt x="29759" y="91196"/>
                </a:lnTo>
                <a:lnTo>
                  <a:pt x="28800" y="95036"/>
                </a:lnTo>
                <a:lnTo>
                  <a:pt x="33599" y="95036"/>
                </a:lnTo>
                <a:lnTo>
                  <a:pt x="38403" y="93116"/>
                </a:lnTo>
                <a:lnTo>
                  <a:pt x="43200" y="90236"/>
                </a:lnTo>
                <a:lnTo>
                  <a:pt x="47999" y="86395"/>
                </a:lnTo>
                <a:lnTo>
                  <a:pt x="51838" y="81594"/>
                </a:lnTo>
                <a:lnTo>
                  <a:pt x="54720" y="73914"/>
                </a:lnTo>
                <a:lnTo>
                  <a:pt x="58370" y="60616"/>
                </a:lnTo>
                <a:lnTo>
                  <a:pt x="59518" y="47030"/>
                </a:lnTo>
                <a:lnTo>
                  <a:pt x="58409" y="33655"/>
                </a:lnTo>
                <a:lnTo>
                  <a:pt x="54815" y="21458"/>
                </a:lnTo>
                <a:lnTo>
                  <a:pt x="48958" y="11521"/>
                </a:lnTo>
                <a:lnTo>
                  <a:pt x="43200" y="3840"/>
                </a:lnTo>
                <a:lnTo>
                  <a:pt x="36479" y="0"/>
                </a:lnTo>
                <a:lnTo>
                  <a:pt x="25920" y="0"/>
                </a:lnTo>
                <a:lnTo>
                  <a:pt x="21121" y="1920"/>
                </a:lnTo>
                <a:lnTo>
                  <a:pt x="17282" y="4800"/>
                </a:lnTo>
                <a:lnTo>
                  <a:pt x="12483" y="8641"/>
                </a:lnTo>
                <a:lnTo>
                  <a:pt x="7685" y="14386"/>
                </a:lnTo>
                <a:lnTo>
                  <a:pt x="4803" y="22067"/>
                </a:lnTo>
                <a:lnTo>
                  <a:pt x="4491" y="22816"/>
                </a:lnTo>
                <a:lnTo>
                  <a:pt x="1230" y="34437"/>
                </a:lnTo>
                <a:lnTo>
                  <a:pt x="0" y="479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9" name="object 629"/>
          <p:cNvSpPr/>
          <p:nvPr/>
        </p:nvSpPr>
        <p:spPr>
          <a:xfrm>
            <a:off x="1452675" y="7322713"/>
            <a:ext cx="105599" cy="96956"/>
          </a:xfrm>
          <a:custGeom>
            <a:avLst/>
            <a:gdLst/>
            <a:ahLst/>
            <a:cxnLst/>
            <a:rect l="l" t="t" r="r" b="b"/>
            <a:pathLst>
              <a:path w="105599" h="96956">
                <a:moveTo>
                  <a:pt x="19199" y="46070"/>
                </a:moveTo>
                <a:lnTo>
                  <a:pt x="16317" y="46070"/>
                </a:lnTo>
                <a:lnTo>
                  <a:pt x="15358" y="45125"/>
                </a:lnTo>
                <a:lnTo>
                  <a:pt x="14400" y="43190"/>
                </a:lnTo>
                <a:lnTo>
                  <a:pt x="16317" y="49911"/>
                </a:lnTo>
                <a:lnTo>
                  <a:pt x="19199" y="49911"/>
                </a:lnTo>
                <a:lnTo>
                  <a:pt x="19199" y="46070"/>
                </a:lnTo>
                <a:close/>
              </a:path>
              <a:path w="105599" h="96956">
                <a:moveTo>
                  <a:pt x="91197" y="90236"/>
                </a:moveTo>
                <a:lnTo>
                  <a:pt x="90237" y="92156"/>
                </a:lnTo>
                <a:lnTo>
                  <a:pt x="88317" y="93116"/>
                </a:lnTo>
                <a:lnTo>
                  <a:pt x="83516" y="93116"/>
                </a:lnTo>
                <a:lnTo>
                  <a:pt x="81596" y="92156"/>
                </a:lnTo>
                <a:lnTo>
                  <a:pt x="80636" y="90236"/>
                </a:lnTo>
                <a:lnTo>
                  <a:pt x="79676" y="95996"/>
                </a:lnTo>
                <a:lnTo>
                  <a:pt x="82556" y="96956"/>
                </a:lnTo>
                <a:lnTo>
                  <a:pt x="91197" y="96956"/>
                </a:lnTo>
                <a:lnTo>
                  <a:pt x="95998" y="95036"/>
                </a:lnTo>
                <a:lnTo>
                  <a:pt x="99838" y="91196"/>
                </a:lnTo>
                <a:lnTo>
                  <a:pt x="103679" y="86395"/>
                </a:lnTo>
                <a:lnTo>
                  <a:pt x="105599" y="80634"/>
                </a:lnTo>
                <a:lnTo>
                  <a:pt x="105599" y="68153"/>
                </a:lnTo>
                <a:lnTo>
                  <a:pt x="104639" y="64312"/>
                </a:lnTo>
                <a:lnTo>
                  <a:pt x="102719" y="60472"/>
                </a:lnTo>
                <a:lnTo>
                  <a:pt x="100798" y="56631"/>
                </a:lnTo>
                <a:lnTo>
                  <a:pt x="98878" y="52791"/>
                </a:lnTo>
                <a:lnTo>
                  <a:pt x="95038" y="50871"/>
                </a:lnTo>
                <a:lnTo>
                  <a:pt x="92157" y="48950"/>
                </a:lnTo>
                <a:lnTo>
                  <a:pt x="89277" y="47990"/>
                </a:lnTo>
                <a:lnTo>
                  <a:pt x="82556" y="47990"/>
                </a:lnTo>
                <a:lnTo>
                  <a:pt x="79676" y="48950"/>
                </a:lnTo>
                <a:lnTo>
                  <a:pt x="76795" y="50871"/>
                </a:lnTo>
                <a:lnTo>
                  <a:pt x="72955" y="52791"/>
                </a:lnTo>
                <a:lnTo>
                  <a:pt x="71039" y="55671"/>
                </a:lnTo>
                <a:lnTo>
                  <a:pt x="69116" y="59512"/>
                </a:lnTo>
                <a:lnTo>
                  <a:pt x="67199" y="63352"/>
                </a:lnTo>
                <a:lnTo>
                  <a:pt x="66234" y="68153"/>
                </a:lnTo>
                <a:lnTo>
                  <a:pt x="66234" y="77754"/>
                </a:lnTo>
                <a:lnTo>
                  <a:pt x="67199" y="81594"/>
                </a:lnTo>
                <a:lnTo>
                  <a:pt x="69116" y="85435"/>
                </a:lnTo>
                <a:lnTo>
                  <a:pt x="71039" y="89275"/>
                </a:lnTo>
                <a:lnTo>
                  <a:pt x="72955" y="92156"/>
                </a:lnTo>
                <a:lnTo>
                  <a:pt x="76795" y="94076"/>
                </a:lnTo>
                <a:lnTo>
                  <a:pt x="76795" y="64312"/>
                </a:lnTo>
                <a:lnTo>
                  <a:pt x="78716" y="58552"/>
                </a:lnTo>
                <a:lnTo>
                  <a:pt x="80636" y="55671"/>
                </a:lnTo>
                <a:lnTo>
                  <a:pt x="81596" y="52791"/>
                </a:lnTo>
                <a:lnTo>
                  <a:pt x="83516" y="51831"/>
                </a:lnTo>
                <a:lnTo>
                  <a:pt x="88317" y="51831"/>
                </a:lnTo>
                <a:lnTo>
                  <a:pt x="90237" y="52791"/>
                </a:lnTo>
                <a:lnTo>
                  <a:pt x="91197" y="55671"/>
                </a:lnTo>
                <a:lnTo>
                  <a:pt x="93117" y="58552"/>
                </a:lnTo>
                <a:lnTo>
                  <a:pt x="95038" y="64312"/>
                </a:lnTo>
                <a:lnTo>
                  <a:pt x="95038" y="80634"/>
                </a:lnTo>
                <a:lnTo>
                  <a:pt x="93117" y="86395"/>
                </a:lnTo>
                <a:lnTo>
                  <a:pt x="91197" y="90236"/>
                </a:lnTo>
                <a:close/>
              </a:path>
              <a:path w="105599" h="96956">
                <a:moveTo>
                  <a:pt x="79676" y="95996"/>
                </a:moveTo>
                <a:lnTo>
                  <a:pt x="80636" y="90236"/>
                </a:lnTo>
                <a:lnTo>
                  <a:pt x="78716" y="86395"/>
                </a:lnTo>
                <a:lnTo>
                  <a:pt x="76795" y="81594"/>
                </a:lnTo>
                <a:lnTo>
                  <a:pt x="76795" y="94076"/>
                </a:lnTo>
                <a:lnTo>
                  <a:pt x="79676" y="95996"/>
                </a:lnTo>
                <a:close/>
              </a:path>
              <a:path w="105599" h="96956">
                <a:moveTo>
                  <a:pt x="958" y="33588"/>
                </a:moveTo>
                <a:lnTo>
                  <a:pt x="2881" y="37444"/>
                </a:lnTo>
                <a:lnTo>
                  <a:pt x="4799" y="42230"/>
                </a:lnTo>
                <a:lnTo>
                  <a:pt x="6720" y="45125"/>
                </a:lnTo>
                <a:lnTo>
                  <a:pt x="9596" y="47030"/>
                </a:lnTo>
                <a:lnTo>
                  <a:pt x="12478" y="48950"/>
                </a:lnTo>
                <a:lnTo>
                  <a:pt x="16317" y="49911"/>
                </a:lnTo>
                <a:lnTo>
                  <a:pt x="14400" y="43190"/>
                </a:lnTo>
                <a:lnTo>
                  <a:pt x="12478" y="41285"/>
                </a:lnTo>
                <a:lnTo>
                  <a:pt x="12478" y="39349"/>
                </a:lnTo>
                <a:lnTo>
                  <a:pt x="11519" y="35509"/>
                </a:lnTo>
                <a:lnTo>
                  <a:pt x="10561" y="30723"/>
                </a:lnTo>
                <a:lnTo>
                  <a:pt x="10561" y="16322"/>
                </a:lnTo>
                <a:lnTo>
                  <a:pt x="11519" y="10561"/>
                </a:lnTo>
                <a:lnTo>
                  <a:pt x="13437" y="7680"/>
                </a:lnTo>
                <a:lnTo>
                  <a:pt x="15358" y="5760"/>
                </a:lnTo>
                <a:lnTo>
                  <a:pt x="17276" y="3840"/>
                </a:lnTo>
                <a:lnTo>
                  <a:pt x="22081" y="3840"/>
                </a:lnTo>
                <a:lnTo>
                  <a:pt x="23038" y="4800"/>
                </a:lnTo>
                <a:lnTo>
                  <a:pt x="24955" y="7680"/>
                </a:lnTo>
                <a:lnTo>
                  <a:pt x="26878" y="10561"/>
                </a:lnTo>
                <a:lnTo>
                  <a:pt x="27837" y="17282"/>
                </a:lnTo>
                <a:lnTo>
                  <a:pt x="27837" y="33588"/>
                </a:lnTo>
                <a:lnTo>
                  <a:pt x="26878" y="39349"/>
                </a:lnTo>
                <a:lnTo>
                  <a:pt x="24955" y="42230"/>
                </a:lnTo>
                <a:lnTo>
                  <a:pt x="23038" y="45125"/>
                </a:lnTo>
                <a:lnTo>
                  <a:pt x="21116" y="46070"/>
                </a:lnTo>
                <a:lnTo>
                  <a:pt x="19199" y="46070"/>
                </a:lnTo>
                <a:lnTo>
                  <a:pt x="19199" y="49911"/>
                </a:lnTo>
                <a:lnTo>
                  <a:pt x="24955" y="49911"/>
                </a:lnTo>
                <a:lnTo>
                  <a:pt x="29760" y="47030"/>
                </a:lnTo>
                <a:lnTo>
                  <a:pt x="33599" y="43190"/>
                </a:lnTo>
                <a:lnTo>
                  <a:pt x="36481" y="38389"/>
                </a:lnTo>
                <a:lnTo>
                  <a:pt x="38398" y="32628"/>
                </a:lnTo>
                <a:lnTo>
                  <a:pt x="38398" y="18227"/>
                </a:lnTo>
                <a:lnTo>
                  <a:pt x="37440" y="12481"/>
                </a:lnTo>
                <a:lnTo>
                  <a:pt x="33599" y="7680"/>
                </a:lnTo>
                <a:lnTo>
                  <a:pt x="30717" y="2880"/>
                </a:lnTo>
                <a:lnTo>
                  <a:pt x="25920" y="0"/>
                </a:lnTo>
                <a:lnTo>
                  <a:pt x="16317" y="0"/>
                </a:lnTo>
                <a:lnTo>
                  <a:pt x="13437" y="960"/>
                </a:lnTo>
                <a:lnTo>
                  <a:pt x="9596" y="2880"/>
                </a:lnTo>
                <a:lnTo>
                  <a:pt x="6720" y="4800"/>
                </a:lnTo>
                <a:lnTo>
                  <a:pt x="4799" y="7680"/>
                </a:lnTo>
                <a:lnTo>
                  <a:pt x="2881" y="12481"/>
                </a:lnTo>
                <a:lnTo>
                  <a:pt x="958" y="16322"/>
                </a:lnTo>
                <a:lnTo>
                  <a:pt x="0" y="20162"/>
                </a:lnTo>
                <a:lnTo>
                  <a:pt x="0" y="29748"/>
                </a:lnTo>
                <a:lnTo>
                  <a:pt x="958" y="33588"/>
                </a:lnTo>
                <a:close/>
              </a:path>
              <a:path w="105599" h="96956">
                <a:moveTo>
                  <a:pt x="82556" y="0"/>
                </a:moveTo>
                <a:lnTo>
                  <a:pt x="16317" y="96956"/>
                </a:lnTo>
                <a:lnTo>
                  <a:pt x="22081" y="96956"/>
                </a:lnTo>
                <a:lnTo>
                  <a:pt x="89277" y="0"/>
                </a:lnTo>
                <a:lnTo>
                  <a:pt x="825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0" name="object 630"/>
          <p:cNvSpPr/>
          <p:nvPr/>
        </p:nvSpPr>
        <p:spPr>
          <a:xfrm>
            <a:off x="1328838" y="6955993"/>
            <a:ext cx="15360" cy="24002"/>
          </a:xfrm>
          <a:custGeom>
            <a:avLst/>
            <a:gdLst/>
            <a:ahLst/>
            <a:cxnLst/>
            <a:rect l="l" t="t" r="r" b="b"/>
            <a:pathLst>
              <a:path w="15360" h="24002">
                <a:moveTo>
                  <a:pt x="11519" y="19202"/>
                </a:moveTo>
                <a:lnTo>
                  <a:pt x="8638" y="17282"/>
                </a:lnTo>
                <a:lnTo>
                  <a:pt x="5757" y="14401"/>
                </a:lnTo>
                <a:lnTo>
                  <a:pt x="3840" y="10561"/>
                </a:lnTo>
                <a:lnTo>
                  <a:pt x="1917" y="5775"/>
                </a:lnTo>
                <a:lnTo>
                  <a:pt x="0" y="0"/>
                </a:lnTo>
                <a:lnTo>
                  <a:pt x="3840" y="22082"/>
                </a:lnTo>
                <a:lnTo>
                  <a:pt x="9596" y="24002"/>
                </a:lnTo>
                <a:lnTo>
                  <a:pt x="15360" y="24002"/>
                </a:lnTo>
                <a:lnTo>
                  <a:pt x="14401" y="20177"/>
                </a:lnTo>
                <a:lnTo>
                  <a:pt x="11519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1" name="object 631"/>
          <p:cNvSpPr/>
          <p:nvPr/>
        </p:nvSpPr>
        <p:spPr>
          <a:xfrm>
            <a:off x="1315396" y="6885919"/>
            <a:ext cx="57602" cy="94076"/>
          </a:xfrm>
          <a:custGeom>
            <a:avLst/>
            <a:gdLst/>
            <a:ahLst/>
            <a:cxnLst/>
            <a:rect l="l" t="t" r="r" b="b"/>
            <a:pathLst>
              <a:path w="57602" h="94076">
                <a:moveTo>
                  <a:pt x="38403" y="89275"/>
                </a:moveTo>
                <a:lnTo>
                  <a:pt x="34564" y="90251"/>
                </a:lnTo>
                <a:lnTo>
                  <a:pt x="27843" y="90251"/>
                </a:lnTo>
                <a:lnTo>
                  <a:pt x="28802" y="94076"/>
                </a:lnTo>
                <a:lnTo>
                  <a:pt x="38403" y="94076"/>
                </a:lnTo>
                <a:lnTo>
                  <a:pt x="45119" y="90251"/>
                </a:lnTo>
                <a:lnTo>
                  <a:pt x="50881" y="82570"/>
                </a:lnTo>
                <a:lnTo>
                  <a:pt x="55679" y="76794"/>
                </a:lnTo>
                <a:lnTo>
                  <a:pt x="57602" y="70073"/>
                </a:lnTo>
                <a:lnTo>
                  <a:pt x="57602" y="53766"/>
                </a:lnTo>
                <a:lnTo>
                  <a:pt x="55679" y="48006"/>
                </a:lnTo>
                <a:lnTo>
                  <a:pt x="50881" y="43205"/>
                </a:lnTo>
                <a:lnTo>
                  <a:pt x="46082" y="37444"/>
                </a:lnTo>
                <a:lnTo>
                  <a:pt x="41279" y="35524"/>
                </a:lnTo>
                <a:lnTo>
                  <a:pt x="27843" y="35524"/>
                </a:lnTo>
                <a:lnTo>
                  <a:pt x="22079" y="37444"/>
                </a:lnTo>
                <a:lnTo>
                  <a:pt x="15358" y="42245"/>
                </a:lnTo>
                <a:lnTo>
                  <a:pt x="17282" y="35524"/>
                </a:lnTo>
                <a:lnTo>
                  <a:pt x="19199" y="30723"/>
                </a:lnTo>
                <a:lnTo>
                  <a:pt x="21121" y="25923"/>
                </a:lnTo>
                <a:lnTo>
                  <a:pt x="24003" y="21122"/>
                </a:lnTo>
                <a:lnTo>
                  <a:pt x="26884" y="17282"/>
                </a:lnTo>
                <a:lnTo>
                  <a:pt x="30723" y="13441"/>
                </a:lnTo>
                <a:lnTo>
                  <a:pt x="34564" y="10561"/>
                </a:lnTo>
                <a:lnTo>
                  <a:pt x="37440" y="7680"/>
                </a:lnTo>
                <a:lnTo>
                  <a:pt x="41279" y="5760"/>
                </a:lnTo>
                <a:lnTo>
                  <a:pt x="45119" y="3840"/>
                </a:lnTo>
                <a:lnTo>
                  <a:pt x="49923" y="2880"/>
                </a:lnTo>
                <a:lnTo>
                  <a:pt x="55679" y="1920"/>
                </a:lnTo>
                <a:lnTo>
                  <a:pt x="55679" y="0"/>
                </a:lnTo>
                <a:lnTo>
                  <a:pt x="47041" y="0"/>
                </a:lnTo>
                <a:lnTo>
                  <a:pt x="42243" y="960"/>
                </a:lnTo>
                <a:lnTo>
                  <a:pt x="36481" y="2880"/>
                </a:lnTo>
                <a:lnTo>
                  <a:pt x="30723" y="4800"/>
                </a:lnTo>
                <a:lnTo>
                  <a:pt x="24961" y="8641"/>
                </a:lnTo>
                <a:lnTo>
                  <a:pt x="19199" y="14401"/>
                </a:lnTo>
                <a:lnTo>
                  <a:pt x="13441" y="20162"/>
                </a:lnTo>
                <a:lnTo>
                  <a:pt x="8644" y="26883"/>
                </a:lnTo>
                <a:lnTo>
                  <a:pt x="4803" y="33604"/>
                </a:lnTo>
                <a:lnTo>
                  <a:pt x="1923" y="41285"/>
                </a:lnTo>
                <a:lnTo>
                  <a:pt x="0" y="48966"/>
                </a:lnTo>
                <a:lnTo>
                  <a:pt x="0" y="56647"/>
                </a:lnTo>
                <a:lnTo>
                  <a:pt x="969" y="66599"/>
                </a:lnTo>
                <a:lnTo>
                  <a:pt x="5491" y="78632"/>
                </a:lnTo>
                <a:lnTo>
                  <a:pt x="13441" y="88315"/>
                </a:lnTo>
                <a:lnTo>
                  <a:pt x="17282" y="92156"/>
                </a:lnTo>
                <a:lnTo>
                  <a:pt x="13441" y="70073"/>
                </a:lnTo>
                <a:lnTo>
                  <a:pt x="13441" y="52806"/>
                </a:lnTo>
                <a:lnTo>
                  <a:pt x="14400" y="47045"/>
                </a:lnTo>
                <a:lnTo>
                  <a:pt x="18240" y="44165"/>
                </a:lnTo>
                <a:lnTo>
                  <a:pt x="21121" y="43205"/>
                </a:lnTo>
                <a:lnTo>
                  <a:pt x="23038" y="42245"/>
                </a:lnTo>
                <a:lnTo>
                  <a:pt x="24961" y="41285"/>
                </a:lnTo>
                <a:lnTo>
                  <a:pt x="33599" y="41285"/>
                </a:lnTo>
                <a:lnTo>
                  <a:pt x="38403" y="44165"/>
                </a:lnTo>
                <a:lnTo>
                  <a:pt x="41279" y="49926"/>
                </a:lnTo>
                <a:lnTo>
                  <a:pt x="44160" y="54726"/>
                </a:lnTo>
                <a:lnTo>
                  <a:pt x="46082" y="61447"/>
                </a:lnTo>
                <a:lnTo>
                  <a:pt x="46082" y="75849"/>
                </a:lnTo>
                <a:lnTo>
                  <a:pt x="44160" y="81594"/>
                </a:lnTo>
                <a:lnTo>
                  <a:pt x="41279" y="85435"/>
                </a:lnTo>
                <a:lnTo>
                  <a:pt x="38403" y="892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2" name="object 632"/>
          <p:cNvSpPr/>
          <p:nvPr/>
        </p:nvSpPr>
        <p:spPr>
          <a:xfrm>
            <a:off x="1400998" y="6972330"/>
            <a:ext cx="12314" cy="7665"/>
          </a:xfrm>
          <a:custGeom>
            <a:avLst/>
            <a:gdLst/>
            <a:ahLst/>
            <a:cxnLst/>
            <a:rect l="l" t="t" r="r" b="b"/>
            <a:pathLst>
              <a:path w="12314" h="7665">
                <a:moveTo>
                  <a:pt x="6558" y="3840"/>
                </a:moveTo>
                <a:lnTo>
                  <a:pt x="2718" y="0"/>
                </a:lnTo>
                <a:lnTo>
                  <a:pt x="0" y="4147"/>
                </a:lnTo>
                <a:lnTo>
                  <a:pt x="11356" y="7665"/>
                </a:lnTo>
                <a:lnTo>
                  <a:pt x="12314" y="3840"/>
                </a:lnTo>
                <a:lnTo>
                  <a:pt x="6558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3" name="object 633"/>
          <p:cNvSpPr/>
          <p:nvPr/>
        </p:nvSpPr>
        <p:spPr>
          <a:xfrm>
            <a:off x="1383554" y="6885919"/>
            <a:ext cx="59518" cy="94076"/>
          </a:xfrm>
          <a:custGeom>
            <a:avLst/>
            <a:gdLst/>
            <a:ahLst/>
            <a:cxnLst/>
            <a:rect l="l" t="t" r="r" b="b"/>
            <a:pathLst>
              <a:path w="59518" h="94076">
                <a:moveTo>
                  <a:pt x="0" y="48006"/>
                </a:moveTo>
                <a:lnTo>
                  <a:pt x="331" y="54721"/>
                </a:lnTo>
                <a:lnTo>
                  <a:pt x="2895" y="67459"/>
                </a:lnTo>
                <a:lnTo>
                  <a:pt x="7685" y="78729"/>
                </a:lnTo>
                <a:lnTo>
                  <a:pt x="17444" y="90558"/>
                </a:lnTo>
                <a:lnTo>
                  <a:pt x="20162" y="86410"/>
                </a:lnTo>
                <a:lnTo>
                  <a:pt x="18240" y="79689"/>
                </a:lnTo>
                <a:lnTo>
                  <a:pt x="16762" y="75263"/>
                </a:lnTo>
                <a:lnTo>
                  <a:pt x="14337" y="63644"/>
                </a:lnTo>
                <a:lnTo>
                  <a:pt x="13441" y="48966"/>
                </a:lnTo>
                <a:lnTo>
                  <a:pt x="13441" y="41285"/>
                </a:lnTo>
                <a:lnTo>
                  <a:pt x="14400" y="33604"/>
                </a:lnTo>
                <a:lnTo>
                  <a:pt x="15364" y="25923"/>
                </a:lnTo>
                <a:lnTo>
                  <a:pt x="16323" y="18242"/>
                </a:lnTo>
                <a:lnTo>
                  <a:pt x="18240" y="11521"/>
                </a:lnTo>
                <a:lnTo>
                  <a:pt x="22079" y="8641"/>
                </a:lnTo>
                <a:lnTo>
                  <a:pt x="24003" y="5760"/>
                </a:lnTo>
                <a:lnTo>
                  <a:pt x="26883" y="3840"/>
                </a:lnTo>
                <a:lnTo>
                  <a:pt x="32641" y="3840"/>
                </a:lnTo>
                <a:lnTo>
                  <a:pt x="34562" y="4800"/>
                </a:lnTo>
                <a:lnTo>
                  <a:pt x="36479" y="6720"/>
                </a:lnTo>
                <a:lnTo>
                  <a:pt x="39361" y="8641"/>
                </a:lnTo>
                <a:lnTo>
                  <a:pt x="41279" y="12481"/>
                </a:lnTo>
                <a:lnTo>
                  <a:pt x="43200" y="17282"/>
                </a:lnTo>
                <a:lnTo>
                  <a:pt x="45397" y="29143"/>
                </a:lnTo>
                <a:lnTo>
                  <a:pt x="46082" y="43205"/>
                </a:lnTo>
                <a:lnTo>
                  <a:pt x="45936" y="52351"/>
                </a:lnTo>
                <a:lnTo>
                  <a:pt x="44999" y="65565"/>
                </a:lnTo>
                <a:lnTo>
                  <a:pt x="43200" y="75849"/>
                </a:lnTo>
                <a:lnTo>
                  <a:pt x="41279" y="80634"/>
                </a:lnTo>
                <a:lnTo>
                  <a:pt x="39361" y="84475"/>
                </a:lnTo>
                <a:lnTo>
                  <a:pt x="37438" y="87355"/>
                </a:lnTo>
                <a:lnTo>
                  <a:pt x="34562" y="89275"/>
                </a:lnTo>
                <a:lnTo>
                  <a:pt x="31682" y="90251"/>
                </a:lnTo>
                <a:lnTo>
                  <a:pt x="29759" y="90251"/>
                </a:lnTo>
                <a:lnTo>
                  <a:pt x="28800" y="94076"/>
                </a:lnTo>
                <a:lnTo>
                  <a:pt x="33599" y="94076"/>
                </a:lnTo>
                <a:lnTo>
                  <a:pt x="38403" y="93116"/>
                </a:lnTo>
                <a:lnTo>
                  <a:pt x="43200" y="89275"/>
                </a:lnTo>
                <a:lnTo>
                  <a:pt x="47999" y="86410"/>
                </a:lnTo>
                <a:lnTo>
                  <a:pt x="51838" y="80634"/>
                </a:lnTo>
                <a:lnTo>
                  <a:pt x="54720" y="72969"/>
                </a:lnTo>
                <a:lnTo>
                  <a:pt x="55310" y="71518"/>
                </a:lnTo>
                <a:lnTo>
                  <a:pt x="58370" y="60004"/>
                </a:lnTo>
                <a:lnTo>
                  <a:pt x="59518" y="46085"/>
                </a:lnTo>
                <a:lnTo>
                  <a:pt x="58407" y="32696"/>
                </a:lnTo>
                <a:lnTo>
                  <a:pt x="54814" y="20498"/>
                </a:lnTo>
                <a:lnTo>
                  <a:pt x="48958" y="10561"/>
                </a:lnTo>
                <a:lnTo>
                  <a:pt x="43200" y="2880"/>
                </a:lnTo>
                <a:lnTo>
                  <a:pt x="36479" y="0"/>
                </a:lnTo>
                <a:lnTo>
                  <a:pt x="25920" y="0"/>
                </a:lnTo>
                <a:lnTo>
                  <a:pt x="21121" y="960"/>
                </a:lnTo>
                <a:lnTo>
                  <a:pt x="17282" y="3840"/>
                </a:lnTo>
                <a:lnTo>
                  <a:pt x="12483" y="7680"/>
                </a:lnTo>
                <a:lnTo>
                  <a:pt x="7685" y="13441"/>
                </a:lnTo>
                <a:lnTo>
                  <a:pt x="4803" y="21122"/>
                </a:lnTo>
                <a:lnTo>
                  <a:pt x="1150" y="34420"/>
                </a:lnTo>
                <a:lnTo>
                  <a:pt x="0" y="48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4" name="object 634"/>
          <p:cNvSpPr/>
          <p:nvPr/>
        </p:nvSpPr>
        <p:spPr>
          <a:xfrm>
            <a:off x="1452675" y="6884959"/>
            <a:ext cx="105599" cy="97917"/>
          </a:xfrm>
          <a:custGeom>
            <a:avLst/>
            <a:gdLst/>
            <a:ahLst/>
            <a:cxnLst/>
            <a:rect l="l" t="t" r="r" b="b"/>
            <a:pathLst>
              <a:path w="105599" h="97917">
                <a:moveTo>
                  <a:pt x="19199" y="46085"/>
                </a:moveTo>
                <a:lnTo>
                  <a:pt x="16317" y="46085"/>
                </a:lnTo>
                <a:lnTo>
                  <a:pt x="15358" y="45125"/>
                </a:lnTo>
                <a:lnTo>
                  <a:pt x="14400" y="44165"/>
                </a:lnTo>
                <a:lnTo>
                  <a:pt x="16317" y="49926"/>
                </a:lnTo>
                <a:lnTo>
                  <a:pt x="19199" y="49926"/>
                </a:lnTo>
                <a:lnTo>
                  <a:pt x="19199" y="46085"/>
                </a:lnTo>
                <a:close/>
              </a:path>
              <a:path w="105599" h="97917">
                <a:moveTo>
                  <a:pt x="91197" y="90236"/>
                </a:moveTo>
                <a:lnTo>
                  <a:pt x="90237" y="92156"/>
                </a:lnTo>
                <a:lnTo>
                  <a:pt x="88317" y="94076"/>
                </a:lnTo>
                <a:lnTo>
                  <a:pt x="83516" y="94076"/>
                </a:lnTo>
                <a:lnTo>
                  <a:pt x="81596" y="92156"/>
                </a:lnTo>
                <a:lnTo>
                  <a:pt x="80636" y="90236"/>
                </a:lnTo>
                <a:lnTo>
                  <a:pt x="79676" y="96956"/>
                </a:lnTo>
                <a:lnTo>
                  <a:pt x="82556" y="97917"/>
                </a:lnTo>
                <a:lnTo>
                  <a:pt x="91197" y="97917"/>
                </a:lnTo>
                <a:lnTo>
                  <a:pt x="95998" y="95036"/>
                </a:lnTo>
                <a:lnTo>
                  <a:pt x="99838" y="91211"/>
                </a:lnTo>
                <a:lnTo>
                  <a:pt x="103679" y="87370"/>
                </a:lnTo>
                <a:lnTo>
                  <a:pt x="105599" y="80650"/>
                </a:lnTo>
                <a:lnTo>
                  <a:pt x="105599" y="68153"/>
                </a:lnTo>
                <a:lnTo>
                  <a:pt x="104639" y="64312"/>
                </a:lnTo>
                <a:lnTo>
                  <a:pt x="102719" y="60472"/>
                </a:lnTo>
                <a:lnTo>
                  <a:pt x="100798" y="56647"/>
                </a:lnTo>
                <a:lnTo>
                  <a:pt x="98878" y="53766"/>
                </a:lnTo>
                <a:lnTo>
                  <a:pt x="95038" y="51846"/>
                </a:lnTo>
                <a:lnTo>
                  <a:pt x="92157" y="49926"/>
                </a:lnTo>
                <a:lnTo>
                  <a:pt x="89277" y="48966"/>
                </a:lnTo>
                <a:lnTo>
                  <a:pt x="82556" y="48966"/>
                </a:lnTo>
                <a:lnTo>
                  <a:pt x="79676" y="49926"/>
                </a:lnTo>
                <a:lnTo>
                  <a:pt x="76795" y="51846"/>
                </a:lnTo>
                <a:lnTo>
                  <a:pt x="72955" y="53766"/>
                </a:lnTo>
                <a:lnTo>
                  <a:pt x="71039" y="56647"/>
                </a:lnTo>
                <a:lnTo>
                  <a:pt x="69116" y="60472"/>
                </a:lnTo>
                <a:lnTo>
                  <a:pt x="67199" y="64312"/>
                </a:lnTo>
                <a:lnTo>
                  <a:pt x="66234" y="68153"/>
                </a:lnTo>
                <a:lnTo>
                  <a:pt x="66234" y="77754"/>
                </a:lnTo>
                <a:lnTo>
                  <a:pt x="67199" y="82555"/>
                </a:lnTo>
                <a:lnTo>
                  <a:pt x="69116" y="85435"/>
                </a:lnTo>
                <a:lnTo>
                  <a:pt x="71039" y="89275"/>
                </a:lnTo>
                <a:lnTo>
                  <a:pt x="72955" y="92156"/>
                </a:lnTo>
                <a:lnTo>
                  <a:pt x="76795" y="94076"/>
                </a:lnTo>
                <a:lnTo>
                  <a:pt x="76795" y="64312"/>
                </a:lnTo>
                <a:lnTo>
                  <a:pt x="78716" y="58567"/>
                </a:lnTo>
                <a:lnTo>
                  <a:pt x="80636" y="55686"/>
                </a:lnTo>
                <a:lnTo>
                  <a:pt x="81596" y="52806"/>
                </a:lnTo>
                <a:lnTo>
                  <a:pt x="83516" y="51846"/>
                </a:lnTo>
                <a:lnTo>
                  <a:pt x="88317" y="51846"/>
                </a:lnTo>
                <a:lnTo>
                  <a:pt x="90237" y="52806"/>
                </a:lnTo>
                <a:lnTo>
                  <a:pt x="91197" y="55686"/>
                </a:lnTo>
                <a:lnTo>
                  <a:pt x="93117" y="58567"/>
                </a:lnTo>
                <a:lnTo>
                  <a:pt x="95038" y="64312"/>
                </a:lnTo>
                <a:lnTo>
                  <a:pt x="95038" y="81594"/>
                </a:lnTo>
                <a:lnTo>
                  <a:pt x="93117" y="86395"/>
                </a:lnTo>
                <a:lnTo>
                  <a:pt x="91197" y="90236"/>
                </a:lnTo>
                <a:close/>
              </a:path>
              <a:path w="105599" h="97917">
                <a:moveTo>
                  <a:pt x="79676" y="96956"/>
                </a:moveTo>
                <a:lnTo>
                  <a:pt x="80636" y="90236"/>
                </a:lnTo>
                <a:lnTo>
                  <a:pt x="78716" y="87370"/>
                </a:lnTo>
                <a:lnTo>
                  <a:pt x="76795" y="81594"/>
                </a:lnTo>
                <a:lnTo>
                  <a:pt x="76795" y="94076"/>
                </a:lnTo>
                <a:lnTo>
                  <a:pt x="79676" y="96956"/>
                </a:lnTo>
                <a:close/>
              </a:path>
              <a:path w="105599" h="97917">
                <a:moveTo>
                  <a:pt x="958" y="34564"/>
                </a:moveTo>
                <a:lnTo>
                  <a:pt x="2881" y="38404"/>
                </a:lnTo>
                <a:lnTo>
                  <a:pt x="4799" y="42245"/>
                </a:lnTo>
                <a:lnTo>
                  <a:pt x="6720" y="45125"/>
                </a:lnTo>
                <a:lnTo>
                  <a:pt x="9596" y="47045"/>
                </a:lnTo>
                <a:lnTo>
                  <a:pt x="12478" y="48966"/>
                </a:lnTo>
                <a:lnTo>
                  <a:pt x="16317" y="49926"/>
                </a:lnTo>
                <a:lnTo>
                  <a:pt x="14400" y="44165"/>
                </a:lnTo>
                <a:lnTo>
                  <a:pt x="12478" y="42245"/>
                </a:lnTo>
                <a:lnTo>
                  <a:pt x="12478" y="39364"/>
                </a:lnTo>
                <a:lnTo>
                  <a:pt x="11519" y="36484"/>
                </a:lnTo>
                <a:lnTo>
                  <a:pt x="10561" y="31683"/>
                </a:lnTo>
                <a:lnTo>
                  <a:pt x="10561" y="16322"/>
                </a:lnTo>
                <a:lnTo>
                  <a:pt x="11519" y="10561"/>
                </a:lnTo>
                <a:lnTo>
                  <a:pt x="13437" y="8641"/>
                </a:lnTo>
                <a:lnTo>
                  <a:pt x="15358" y="5760"/>
                </a:lnTo>
                <a:lnTo>
                  <a:pt x="17276" y="3840"/>
                </a:lnTo>
                <a:lnTo>
                  <a:pt x="22081" y="3840"/>
                </a:lnTo>
                <a:lnTo>
                  <a:pt x="23038" y="5760"/>
                </a:lnTo>
                <a:lnTo>
                  <a:pt x="24955" y="7680"/>
                </a:lnTo>
                <a:lnTo>
                  <a:pt x="26878" y="11521"/>
                </a:lnTo>
                <a:lnTo>
                  <a:pt x="27837" y="17282"/>
                </a:lnTo>
                <a:lnTo>
                  <a:pt x="27837" y="33604"/>
                </a:lnTo>
                <a:lnTo>
                  <a:pt x="26878" y="39364"/>
                </a:lnTo>
                <a:lnTo>
                  <a:pt x="24955" y="43205"/>
                </a:lnTo>
                <a:lnTo>
                  <a:pt x="23038" y="45125"/>
                </a:lnTo>
                <a:lnTo>
                  <a:pt x="21116" y="46085"/>
                </a:lnTo>
                <a:lnTo>
                  <a:pt x="19199" y="46085"/>
                </a:lnTo>
                <a:lnTo>
                  <a:pt x="19199" y="49926"/>
                </a:lnTo>
                <a:lnTo>
                  <a:pt x="24955" y="49926"/>
                </a:lnTo>
                <a:lnTo>
                  <a:pt x="29760" y="48006"/>
                </a:lnTo>
                <a:lnTo>
                  <a:pt x="33599" y="43205"/>
                </a:lnTo>
                <a:lnTo>
                  <a:pt x="36481" y="39364"/>
                </a:lnTo>
                <a:lnTo>
                  <a:pt x="38398" y="32644"/>
                </a:lnTo>
                <a:lnTo>
                  <a:pt x="38398" y="19202"/>
                </a:lnTo>
                <a:lnTo>
                  <a:pt x="37440" y="13441"/>
                </a:lnTo>
                <a:lnTo>
                  <a:pt x="33599" y="7680"/>
                </a:lnTo>
                <a:lnTo>
                  <a:pt x="30717" y="2880"/>
                </a:lnTo>
                <a:lnTo>
                  <a:pt x="25920" y="0"/>
                </a:lnTo>
                <a:lnTo>
                  <a:pt x="16317" y="0"/>
                </a:lnTo>
                <a:lnTo>
                  <a:pt x="13437" y="1920"/>
                </a:lnTo>
                <a:lnTo>
                  <a:pt x="9596" y="3840"/>
                </a:lnTo>
                <a:lnTo>
                  <a:pt x="6720" y="5760"/>
                </a:lnTo>
                <a:lnTo>
                  <a:pt x="4799" y="8641"/>
                </a:lnTo>
                <a:lnTo>
                  <a:pt x="2881" y="12481"/>
                </a:lnTo>
                <a:lnTo>
                  <a:pt x="958" y="16322"/>
                </a:lnTo>
                <a:lnTo>
                  <a:pt x="0" y="20162"/>
                </a:lnTo>
                <a:lnTo>
                  <a:pt x="0" y="29763"/>
                </a:lnTo>
                <a:lnTo>
                  <a:pt x="958" y="34564"/>
                </a:lnTo>
                <a:close/>
              </a:path>
              <a:path w="105599" h="97917">
                <a:moveTo>
                  <a:pt x="82556" y="0"/>
                </a:moveTo>
                <a:lnTo>
                  <a:pt x="16317" y="97917"/>
                </a:lnTo>
                <a:lnTo>
                  <a:pt x="22081" y="97917"/>
                </a:lnTo>
                <a:lnTo>
                  <a:pt x="89277" y="0"/>
                </a:lnTo>
                <a:lnTo>
                  <a:pt x="825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5" name="object 635"/>
          <p:cNvSpPr/>
          <p:nvPr/>
        </p:nvSpPr>
        <p:spPr>
          <a:xfrm>
            <a:off x="1642750" y="8991135"/>
            <a:ext cx="93116" cy="35522"/>
          </a:xfrm>
          <a:custGeom>
            <a:avLst/>
            <a:gdLst/>
            <a:ahLst/>
            <a:cxnLst/>
            <a:rect l="l" t="t" r="r" b="b"/>
            <a:pathLst>
              <a:path w="93116" h="35522">
                <a:moveTo>
                  <a:pt x="90236" y="0"/>
                </a:moveTo>
                <a:lnTo>
                  <a:pt x="90236" y="6720"/>
                </a:lnTo>
                <a:lnTo>
                  <a:pt x="89275" y="7685"/>
                </a:lnTo>
                <a:lnTo>
                  <a:pt x="89275" y="9602"/>
                </a:lnTo>
                <a:lnTo>
                  <a:pt x="87355" y="10561"/>
                </a:lnTo>
                <a:lnTo>
                  <a:pt x="86395" y="10561"/>
                </a:lnTo>
                <a:lnTo>
                  <a:pt x="85435" y="11526"/>
                </a:lnTo>
                <a:lnTo>
                  <a:pt x="0" y="11526"/>
                </a:lnTo>
                <a:lnTo>
                  <a:pt x="0" y="13443"/>
                </a:lnTo>
                <a:lnTo>
                  <a:pt x="10561" y="35522"/>
                </a:lnTo>
                <a:lnTo>
                  <a:pt x="12481" y="34564"/>
                </a:lnTo>
                <a:lnTo>
                  <a:pt x="11521" y="31682"/>
                </a:lnTo>
                <a:lnTo>
                  <a:pt x="10561" y="29760"/>
                </a:lnTo>
                <a:lnTo>
                  <a:pt x="10561" y="26884"/>
                </a:lnTo>
                <a:lnTo>
                  <a:pt x="11521" y="25920"/>
                </a:lnTo>
                <a:lnTo>
                  <a:pt x="11521" y="24961"/>
                </a:lnTo>
                <a:lnTo>
                  <a:pt x="12481" y="24003"/>
                </a:lnTo>
                <a:lnTo>
                  <a:pt x="13441" y="23044"/>
                </a:lnTo>
                <a:lnTo>
                  <a:pt x="16322" y="23044"/>
                </a:lnTo>
                <a:lnTo>
                  <a:pt x="21122" y="22081"/>
                </a:lnTo>
                <a:lnTo>
                  <a:pt x="82555" y="22081"/>
                </a:lnTo>
                <a:lnTo>
                  <a:pt x="85435" y="23044"/>
                </a:lnTo>
                <a:lnTo>
                  <a:pt x="87355" y="23044"/>
                </a:lnTo>
                <a:lnTo>
                  <a:pt x="88315" y="24003"/>
                </a:lnTo>
                <a:lnTo>
                  <a:pt x="89275" y="24961"/>
                </a:lnTo>
                <a:lnTo>
                  <a:pt x="89275" y="25920"/>
                </a:lnTo>
                <a:lnTo>
                  <a:pt x="90236" y="26884"/>
                </a:lnTo>
                <a:lnTo>
                  <a:pt x="90236" y="34564"/>
                </a:lnTo>
                <a:lnTo>
                  <a:pt x="93116" y="34564"/>
                </a:lnTo>
                <a:lnTo>
                  <a:pt x="93116" y="0"/>
                </a:lnTo>
                <a:lnTo>
                  <a:pt x="9023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6" name="object 636"/>
          <p:cNvSpPr/>
          <p:nvPr/>
        </p:nvSpPr>
        <p:spPr>
          <a:xfrm>
            <a:off x="1645630" y="8911458"/>
            <a:ext cx="92156" cy="55679"/>
          </a:xfrm>
          <a:custGeom>
            <a:avLst/>
            <a:gdLst/>
            <a:ahLst/>
            <a:cxnLst/>
            <a:rect l="l" t="t" r="r" b="b"/>
            <a:pathLst>
              <a:path w="92156" h="55679">
                <a:moveTo>
                  <a:pt x="56631" y="34564"/>
                </a:moveTo>
                <a:lnTo>
                  <a:pt x="56631" y="28800"/>
                </a:lnTo>
                <a:lnTo>
                  <a:pt x="54711" y="22079"/>
                </a:lnTo>
                <a:lnTo>
                  <a:pt x="49911" y="15358"/>
                </a:lnTo>
                <a:lnTo>
                  <a:pt x="57591" y="17282"/>
                </a:lnTo>
                <a:lnTo>
                  <a:pt x="65272" y="20164"/>
                </a:lnTo>
                <a:lnTo>
                  <a:pt x="71993" y="24961"/>
                </a:lnTo>
                <a:lnTo>
                  <a:pt x="78714" y="29759"/>
                </a:lnTo>
                <a:lnTo>
                  <a:pt x="82555" y="34564"/>
                </a:lnTo>
                <a:lnTo>
                  <a:pt x="85435" y="39361"/>
                </a:lnTo>
                <a:lnTo>
                  <a:pt x="88315" y="44160"/>
                </a:lnTo>
                <a:lnTo>
                  <a:pt x="89275" y="49923"/>
                </a:lnTo>
                <a:lnTo>
                  <a:pt x="89275" y="55679"/>
                </a:lnTo>
                <a:lnTo>
                  <a:pt x="92156" y="55679"/>
                </a:lnTo>
                <a:lnTo>
                  <a:pt x="92156" y="43202"/>
                </a:lnTo>
                <a:lnTo>
                  <a:pt x="89275" y="35522"/>
                </a:lnTo>
                <a:lnTo>
                  <a:pt x="85435" y="27843"/>
                </a:lnTo>
                <a:lnTo>
                  <a:pt x="82392" y="24068"/>
                </a:lnTo>
                <a:lnTo>
                  <a:pt x="73470" y="14835"/>
                </a:lnTo>
                <a:lnTo>
                  <a:pt x="63352" y="7679"/>
                </a:lnTo>
                <a:lnTo>
                  <a:pt x="59454" y="5679"/>
                </a:lnTo>
                <a:lnTo>
                  <a:pt x="47524" y="1494"/>
                </a:lnTo>
                <a:lnTo>
                  <a:pt x="34549" y="0"/>
                </a:lnTo>
                <a:lnTo>
                  <a:pt x="29970" y="165"/>
                </a:lnTo>
                <a:lnTo>
                  <a:pt x="17350" y="2971"/>
                </a:lnTo>
                <a:lnTo>
                  <a:pt x="6720" y="9602"/>
                </a:lnTo>
                <a:lnTo>
                  <a:pt x="0" y="15358"/>
                </a:lnTo>
                <a:lnTo>
                  <a:pt x="960" y="26878"/>
                </a:lnTo>
                <a:lnTo>
                  <a:pt x="2880" y="24003"/>
                </a:lnTo>
                <a:lnTo>
                  <a:pt x="5760" y="21121"/>
                </a:lnTo>
                <a:lnTo>
                  <a:pt x="7680" y="18240"/>
                </a:lnTo>
                <a:lnTo>
                  <a:pt x="12481" y="16323"/>
                </a:lnTo>
                <a:lnTo>
                  <a:pt x="17282" y="15358"/>
                </a:lnTo>
                <a:lnTo>
                  <a:pt x="22082" y="13441"/>
                </a:lnTo>
                <a:lnTo>
                  <a:pt x="26883" y="12483"/>
                </a:lnTo>
                <a:lnTo>
                  <a:pt x="34549" y="12483"/>
                </a:lnTo>
                <a:lnTo>
                  <a:pt x="39364" y="13441"/>
                </a:lnTo>
                <a:lnTo>
                  <a:pt x="45110" y="13441"/>
                </a:lnTo>
                <a:lnTo>
                  <a:pt x="47045" y="16323"/>
                </a:lnTo>
                <a:lnTo>
                  <a:pt x="47990" y="18240"/>
                </a:lnTo>
                <a:lnTo>
                  <a:pt x="48950" y="21121"/>
                </a:lnTo>
                <a:lnTo>
                  <a:pt x="49911" y="24003"/>
                </a:lnTo>
                <a:lnTo>
                  <a:pt x="50886" y="26878"/>
                </a:lnTo>
                <a:lnTo>
                  <a:pt x="50886" y="32641"/>
                </a:lnTo>
                <a:lnTo>
                  <a:pt x="48950" y="36481"/>
                </a:lnTo>
                <a:lnTo>
                  <a:pt x="49911" y="50881"/>
                </a:lnTo>
                <a:lnTo>
                  <a:pt x="54711" y="46082"/>
                </a:lnTo>
                <a:lnTo>
                  <a:pt x="56631" y="40320"/>
                </a:lnTo>
                <a:lnTo>
                  <a:pt x="56631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7" name="object 637"/>
          <p:cNvSpPr/>
          <p:nvPr/>
        </p:nvSpPr>
        <p:spPr>
          <a:xfrm>
            <a:off x="1642750" y="8926817"/>
            <a:ext cx="52791" cy="42243"/>
          </a:xfrm>
          <a:custGeom>
            <a:avLst/>
            <a:gdLst/>
            <a:ahLst/>
            <a:cxnLst/>
            <a:rect l="l" t="t" r="r" b="b"/>
            <a:pathLst>
              <a:path w="52791" h="42243">
                <a:moveTo>
                  <a:pt x="9601" y="25920"/>
                </a:moveTo>
                <a:lnTo>
                  <a:pt x="5760" y="22079"/>
                </a:lnTo>
                <a:lnTo>
                  <a:pt x="3840" y="19205"/>
                </a:lnTo>
                <a:lnTo>
                  <a:pt x="3840" y="11519"/>
                </a:lnTo>
                <a:lnTo>
                  <a:pt x="2880" y="0"/>
                </a:lnTo>
                <a:lnTo>
                  <a:pt x="0" y="5762"/>
                </a:lnTo>
                <a:lnTo>
                  <a:pt x="0" y="22079"/>
                </a:lnTo>
                <a:lnTo>
                  <a:pt x="3840" y="29760"/>
                </a:lnTo>
                <a:lnTo>
                  <a:pt x="11521" y="35522"/>
                </a:lnTo>
                <a:lnTo>
                  <a:pt x="17282" y="39361"/>
                </a:lnTo>
                <a:lnTo>
                  <a:pt x="24963" y="42243"/>
                </a:lnTo>
                <a:lnTo>
                  <a:pt x="41269" y="42243"/>
                </a:lnTo>
                <a:lnTo>
                  <a:pt x="47045" y="39361"/>
                </a:lnTo>
                <a:lnTo>
                  <a:pt x="52791" y="35522"/>
                </a:lnTo>
                <a:lnTo>
                  <a:pt x="51831" y="21122"/>
                </a:lnTo>
                <a:lnTo>
                  <a:pt x="47990" y="24002"/>
                </a:lnTo>
                <a:lnTo>
                  <a:pt x="42245" y="27843"/>
                </a:lnTo>
                <a:lnTo>
                  <a:pt x="35524" y="29760"/>
                </a:lnTo>
                <a:lnTo>
                  <a:pt x="18242" y="29760"/>
                </a:lnTo>
                <a:lnTo>
                  <a:pt x="13441" y="28802"/>
                </a:lnTo>
                <a:lnTo>
                  <a:pt x="9601" y="25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8" name="object 638"/>
          <p:cNvSpPr/>
          <p:nvPr/>
        </p:nvSpPr>
        <p:spPr>
          <a:xfrm>
            <a:off x="1642750" y="8841385"/>
            <a:ext cx="93116" cy="62394"/>
          </a:xfrm>
          <a:custGeom>
            <a:avLst/>
            <a:gdLst/>
            <a:ahLst/>
            <a:cxnLst/>
            <a:rect l="l" t="t" r="r" b="b"/>
            <a:pathLst>
              <a:path w="93116" h="62394">
                <a:moveTo>
                  <a:pt x="60472" y="62394"/>
                </a:moveTo>
                <a:lnTo>
                  <a:pt x="69113" y="62394"/>
                </a:lnTo>
                <a:lnTo>
                  <a:pt x="69113" y="23038"/>
                </a:lnTo>
                <a:lnTo>
                  <a:pt x="93116" y="23038"/>
                </a:lnTo>
                <a:lnTo>
                  <a:pt x="93116" y="12476"/>
                </a:lnTo>
                <a:lnTo>
                  <a:pt x="69113" y="12476"/>
                </a:lnTo>
                <a:lnTo>
                  <a:pt x="69113" y="0"/>
                </a:lnTo>
                <a:lnTo>
                  <a:pt x="59512" y="0"/>
                </a:lnTo>
                <a:lnTo>
                  <a:pt x="59512" y="12476"/>
                </a:lnTo>
                <a:lnTo>
                  <a:pt x="0" y="12476"/>
                </a:lnTo>
                <a:lnTo>
                  <a:pt x="0" y="19197"/>
                </a:lnTo>
                <a:lnTo>
                  <a:pt x="60472" y="62394"/>
                </a:lnTo>
                <a:lnTo>
                  <a:pt x="14401" y="23038"/>
                </a:lnTo>
                <a:lnTo>
                  <a:pt x="59512" y="23038"/>
                </a:lnTo>
                <a:lnTo>
                  <a:pt x="59512" y="55679"/>
                </a:lnTo>
                <a:lnTo>
                  <a:pt x="14401" y="23038"/>
                </a:lnTo>
                <a:lnTo>
                  <a:pt x="60472" y="623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9" name="object 639"/>
          <p:cNvSpPr/>
          <p:nvPr/>
        </p:nvSpPr>
        <p:spPr>
          <a:xfrm>
            <a:off x="1692676" y="8806827"/>
            <a:ext cx="10546" cy="17276"/>
          </a:xfrm>
          <a:custGeom>
            <a:avLst/>
            <a:gdLst/>
            <a:ahLst/>
            <a:cxnLst/>
            <a:rect l="l" t="t" r="r" b="b"/>
            <a:pathLst>
              <a:path w="10546" h="17276">
                <a:moveTo>
                  <a:pt x="0" y="0"/>
                </a:moveTo>
                <a:lnTo>
                  <a:pt x="1905" y="10555"/>
                </a:lnTo>
                <a:lnTo>
                  <a:pt x="6705" y="14394"/>
                </a:lnTo>
                <a:lnTo>
                  <a:pt x="10546" y="17276"/>
                </a:lnTo>
                <a:lnTo>
                  <a:pt x="9585" y="8638"/>
                </a:lnTo>
                <a:lnTo>
                  <a:pt x="6705" y="6714"/>
                </a:lnTo>
                <a:lnTo>
                  <a:pt x="2865" y="383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0" name="object 640"/>
          <p:cNvSpPr/>
          <p:nvPr/>
        </p:nvSpPr>
        <p:spPr>
          <a:xfrm>
            <a:off x="1646590" y="8778025"/>
            <a:ext cx="10561" cy="19199"/>
          </a:xfrm>
          <a:custGeom>
            <a:avLst/>
            <a:gdLst/>
            <a:ahLst/>
            <a:cxnLst/>
            <a:rect l="l" t="t" r="r" b="b"/>
            <a:pathLst>
              <a:path w="10561" h="19199">
                <a:moveTo>
                  <a:pt x="0" y="19199"/>
                </a:moveTo>
                <a:lnTo>
                  <a:pt x="960" y="16317"/>
                </a:lnTo>
                <a:lnTo>
                  <a:pt x="3840" y="13437"/>
                </a:lnTo>
                <a:lnTo>
                  <a:pt x="6720" y="10561"/>
                </a:lnTo>
                <a:lnTo>
                  <a:pt x="10561" y="0"/>
                </a:lnTo>
                <a:lnTo>
                  <a:pt x="5760" y="1917"/>
                </a:lnTo>
                <a:lnTo>
                  <a:pt x="1920" y="6722"/>
                </a:lnTo>
                <a:lnTo>
                  <a:pt x="0" y="19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1" name="object 641"/>
          <p:cNvSpPr/>
          <p:nvPr/>
        </p:nvSpPr>
        <p:spPr>
          <a:xfrm>
            <a:off x="1642750" y="8776103"/>
            <a:ext cx="95036" cy="51838"/>
          </a:xfrm>
          <a:custGeom>
            <a:avLst/>
            <a:gdLst/>
            <a:ahLst/>
            <a:cxnLst/>
            <a:rect l="l" t="t" r="r" b="b"/>
            <a:pathLst>
              <a:path w="95036" h="51838">
                <a:moveTo>
                  <a:pt x="68153" y="51838"/>
                </a:moveTo>
                <a:lnTo>
                  <a:pt x="77754" y="51838"/>
                </a:lnTo>
                <a:lnTo>
                  <a:pt x="82555" y="49921"/>
                </a:lnTo>
                <a:lnTo>
                  <a:pt x="86395" y="46082"/>
                </a:lnTo>
                <a:lnTo>
                  <a:pt x="92156" y="41279"/>
                </a:lnTo>
                <a:lnTo>
                  <a:pt x="95036" y="34562"/>
                </a:lnTo>
                <a:lnTo>
                  <a:pt x="95036" y="18239"/>
                </a:lnTo>
                <a:lnTo>
                  <a:pt x="92156" y="11518"/>
                </a:lnTo>
                <a:lnTo>
                  <a:pt x="88315" y="6720"/>
                </a:lnTo>
                <a:lnTo>
                  <a:pt x="83515" y="1921"/>
                </a:lnTo>
                <a:lnTo>
                  <a:pt x="77754" y="0"/>
                </a:lnTo>
                <a:lnTo>
                  <a:pt x="66233" y="0"/>
                </a:lnTo>
                <a:lnTo>
                  <a:pt x="61432" y="963"/>
                </a:lnTo>
                <a:lnTo>
                  <a:pt x="56631" y="4803"/>
                </a:lnTo>
                <a:lnTo>
                  <a:pt x="53766" y="7679"/>
                </a:lnTo>
                <a:lnTo>
                  <a:pt x="48950" y="12483"/>
                </a:lnTo>
                <a:lnTo>
                  <a:pt x="42245" y="20162"/>
                </a:lnTo>
                <a:lnTo>
                  <a:pt x="37429" y="12483"/>
                </a:lnTo>
                <a:lnTo>
                  <a:pt x="33588" y="7679"/>
                </a:lnTo>
                <a:lnTo>
                  <a:pt x="29763" y="5762"/>
                </a:lnTo>
                <a:lnTo>
                  <a:pt x="26868" y="2880"/>
                </a:lnTo>
                <a:lnTo>
                  <a:pt x="23042" y="1921"/>
                </a:lnTo>
                <a:lnTo>
                  <a:pt x="14401" y="1921"/>
                </a:lnTo>
                <a:lnTo>
                  <a:pt x="10561" y="12483"/>
                </a:lnTo>
                <a:lnTo>
                  <a:pt x="14401" y="11518"/>
                </a:lnTo>
                <a:lnTo>
                  <a:pt x="25923" y="11518"/>
                </a:lnTo>
                <a:lnTo>
                  <a:pt x="28803" y="13441"/>
                </a:lnTo>
                <a:lnTo>
                  <a:pt x="31683" y="14400"/>
                </a:lnTo>
                <a:lnTo>
                  <a:pt x="35524" y="18239"/>
                </a:lnTo>
                <a:lnTo>
                  <a:pt x="40325" y="24003"/>
                </a:lnTo>
                <a:lnTo>
                  <a:pt x="30708" y="34562"/>
                </a:lnTo>
                <a:lnTo>
                  <a:pt x="28803" y="36479"/>
                </a:lnTo>
                <a:lnTo>
                  <a:pt x="25923" y="38403"/>
                </a:lnTo>
                <a:lnTo>
                  <a:pt x="24002" y="39361"/>
                </a:lnTo>
                <a:lnTo>
                  <a:pt x="22082" y="41279"/>
                </a:lnTo>
                <a:lnTo>
                  <a:pt x="13441" y="41279"/>
                </a:lnTo>
                <a:lnTo>
                  <a:pt x="10561" y="40320"/>
                </a:lnTo>
                <a:lnTo>
                  <a:pt x="7680" y="37438"/>
                </a:lnTo>
                <a:lnTo>
                  <a:pt x="4800" y="34562"/>
                </a:lnTo>
                <a:lnTo>
                  <a:pt x="3840" y="30723"/>
                </a:lnTo>
                <a:lnTo>
                  <a:pt x="3840" y="21121"/>
                </a:lnTo>
                <a:lnTo>
                  <a:pt x="5760" y="8644"/>
                </a:lnTo>
                <a:lnTo>
                  <a:pt x="1920" y="12483"/>
                </a:lnTo>
                <a:lnTo>
                  <a:pt x="0" y="19197"/>
                </a:lnTo>
                <a:lnTo>
                  <a:pt x="0" y="33599"/>
                </a:lnTo>
                <a:lnTo>
                  <a:pt x="1920" y="39361"/>
                </a:lnTo>
                <a:lnTo>
                  <a:pt x="6720" y="44159"/>
                </a:lnTo>
                <a:lnTo>
                  <a:pt x="10561" y="48958"/>
                </a:lnTo>
                <a:lnTo>
                  <a:pt x="15361" y="50880"/>
                </a:lnTo>
                <a:lnTo>
                  <a:pt x="25923" y="50880"/>
                </a:lnTo>
                <a:lnTo>
                  <a:pt x="28803" y="49921"/>
                </a:lnTo>
                <a:lnTo>
                  <a:pt x="32644" y="47999"/>
                </a:lnTo>
                <a:lnTo>
                  <a:pt x="36484" y="46082"/>
                </a:lnTo>
                <a:lnTo>
                  <a:pt x="41269" y="41279"/>
                </a:lnTo>
                <a:lnTo>
                  <a:pt x="47045" y="34562"/>
                </a:lnTo>
                <a:lnTo>
                  <a:pt x="51831" y="41279"/>
                </a:lnTo>
                <a:lnTo>
                  <a:pt x="49926" y="30723"/>
                </a:lnTo>
                <a:lnTo>
                  <a:pt x="50852" y="29565"/>
                </a:lnTo>
                <a:lnTo>
                  <a:pt x="60478" y="18209"/>
                </a:lnTo>
                <a:lnTo>
                  <a:pt x="68153" y="11518"/>
                </a:lnTo>
                <a:lnTo>
                  <a:pt x="71033" y="9601"/>
                </a:lnTo>
                <a:lnTo>
                  <a:pt x="80634" y="9601"/>
                </a:lnTo>
                <a:lnTo>
                  <a:pt x="84475" y="10559"/>
                </a:lnTo>
                <a:lnTo>
                  <a:pt x="87355" y="13441"/>
                </a:lnTo>
                <a:lnTo>
                  <a:pt x="89275" y="16323"/>
                </a:lnTo>
                <a:lnTo>
                  <a:pt x="91196" y="20162"/>
                </a:lnTo>
                <a:lnTo>
                  <a:pt x="91196" y="29759"/>
                </a:lnTo>
                <a:lnTo>
                  <a:pt x="89275" y="34562"/>
                </a:lnTo>
                <a:lnTo>
                  <a:pt x="85435" y="37438"/>
                </a:lnTo>
                <a:lnTo>
                  <a:pt x="82555" y="40320"/>
                </a:lnTo>
                <a:lnTo>
                  <a:pt x="77754" y="42242"/>
                </a:lnTo>
                <a:lnTo>
                  <a:pt x="67193" y="42242"/>
                </a:lnTo>
                <a:lnTo>
                  <a:pt x="63352" y="41279"/>
                </a:lnTo>
                <a:lnTo>
                  <a:pt x="59512" y="39361"/>
                </a:lnTo>
                <a:lnTo>
                  <a:pt x="60472" y="47999"/>
                </a:lnTo>
                <a:lnTo>
                  <a:pt x="64312" y="50880"/>
                </a:lnTo>
                <a:lnTo>
                  <a:pt x="68153" y="51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2" name="object 642"/>
          <p:cNvSpPr/>
          <p:nvPr/>
        </p:nvSpPr>
        <p:spPr>
          <a:xfrm>
            <a:off x="1834743" y="8991135"/>
            <a:ext cx="93116" cy="35522"/>
          </a:xfrm>
          <a:custGeom>
            <a:avLst/>
            <a:gdLst/>
            <a:ahLst/>
            <a:cxnLst/>
            <a:rect l="l" t="t" r="r" b="b"/>
            <a:pathLst>
              <a:path w="93116" h="35522">
                <a:moveTo>
                  <a:pt x="11521" y="25920"/>
                </a:moveTo>
                <a:lnTo>
                  <a:pt x="12481" y="24961"/>
                </a:lnTo>
                <a:lnTo>
                  <a:pt x="12481" y="24003"/>
                </a:lnTo>
                <a:lnTo>
                  <a:pt x="13441" y="23044"/>
                </a:lnTo>
                <a:lnTo>
                  <a:pt x="17282" y="23044"/>
                </a:lnTo>
                <a:lnTo>
                  <a:pt x="21122" y="22081"/>
                </a:lnTo>
                <a:lnTo>
                  <a:pt x="82555" y="22081"/>
                </a:lnTo>
                <a:lnTo>
                  <a:pt x="86395" y="23044"/>
                </a:lnTo>
                <a:lnTo>
                  <a:pt x="87355" y="23044"/>
                </a:lnTo>
                <a:lnTo>
                  <a:pt x="88315" y="24003"/>
                </a:lnTo>
                <a:lnTo>
                  <a:pt x="89275" y="24961"/>
                </a:lnTo>
                <a:lnTo>
                  <a:pt x="90236" y="25920"/>
                </a:lnTo>
                <a:lnTo>
                  <a:pt x="90236" y="26884"/>
                </a:lnTo>
                <a:lnTo>
                  <a:pt x="91196" y="29760"/>
                </a:lnTo>
                <a:lnTo>
                  <a:pt x="91196" y="34564"/>
                </a:lnTo>
                <a:lnTo>
                  <a:pt x="93116" y="34564"/>
                </a:lnTo>
                <a:lnTo>
                  <a:pt x="93116" y="0"/>
                </a:lnTo>
                <a:lnTo>
                  <a:pt x="91196" y="0"/>
                </a:lnTo>
                <a:lnTo>
                  <a:pt x="91196" y="3846"/>
                </a:lnTo>
                <a:lnTo>
                  <a:pt x="90236" y="6720"/>
                </a:lnTo>
                <a:lnTo>
                  <a:pt x="90236" y="7685"/>
                </a:lnTo>
                <a:lnTo>
                  <a:pt x="89275" y="9602"/>
                </a:lnTo>
                <a:lnTo>
                  <a:pt x="88315" y="10561"/>
                </a:lnTo>
                <a:lnTo>
                  <a:pt x="87355" y="10561"/>
                </a:lnTo>
                <a:lnTo>
                  <a:pt x="85435" y="11526"/>
                </a:lnTo>
                <a:lnTo>
                  <a:pt x="0" y="11526"/>
                </a:lnTo>
                <a:lnTo>
                  <a:pt x="0" y="13443"/>
                </a:lnTo>
                <a:lnTo>
                  <a:pt x="11521" y="35522"/>
                </a:lnTo>
                <a:lnTo>
                  <a:pt x="13441" y="34564"/>
                </a:lnTo>
                <a:lnTo>
                  <a:pt x="11521" y="31682"/>
                </a:lnTo>
                <a:lnTo>
                  <a:pt x="11521" y="25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3" name="object 643"/>
          <p:cNvSpPr/>
          <p:nvPr/>
        </p:nvSpPr>
        <p:spPr>
          <a:xfrm>
            <a:off x="1841464" y="8944099"/>
            <a:ext cx="47045" cy="24961"/>
          </a:xfrm>
          <a:custGeom>
            <a:avLst/>
            <a:gdLst/>
            <a:ahLst/>
            <a:cxnLst/>
            <a:rect l="l" t="t" r="r" b="b"/>
            <a:pathLst>
              <a:path w="47045" h="24961">
                <a:moveTo>
                  <a:pt x="47045" y="0"/>
                </a:moveTo>
                <a:lnTo>
                  <a:pt x="45110" y="3840"/>
                </a:lnTo>
                <a:lnTo>
                  <a:pt x="41269" y="6720"/>
                </a:lnTo>
                <a:lnTo>
                  <a:pt x="36484" y="10561"/>
                </a:lnTo>
                <a:lnTo>
                  <a:pt x="28803" y="12478"/>
                </a:lnTo>
                <a:lnTo>
                  <a:pt x="12481" y="12478"/>
                </a:lnTo>
                <a:lnTo>
                  <a:pt x="6720" y="11519"/>
                </a:lnTo>
                <a:lnTo>
                  <a:pt x="2880" y="8638"/>
                </a:lnTo>
                <a:lnTo>
                  <a:pt x="0" y="4797"/>
                </a:lnTo>
                <a:lnTo>
                  <a:pt x="4800" y="18240"/>
                </a:lnTo>
                <a:lnTo>
                  <a:pt x="11521" y="22079"/>
                </a:lnTo>
                <a:lnTo>
                  <a:pt x="18242" y="24961"/>
                </a:lnTo>
                <a:lnTo>
                  <a:pt x="34549" y="24961"/>
                </a:lnTo>
                <a:lnTo>
                  <a:pt x="41269" y="22079"/>
                </a:lnTo>
                <a:lnTo>
                  <a:pt x="46070" y="18240"/>
                </a:lnTo>
                <a:lnTo>
                  <a:pt x="470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4" name="object 644"/>
          <p:cNvSpPr/>
          <p:nvPr/>
        </p:nvSpPr>
        <p:spPr>
          <a:xfrm>
            <a:off x="1834743" y="8911458"/>
            <a:ext cx="95036" cy="55679"/>
          </a:xfrm>
          <a:custGeom>
            <a:avLst/>
            <a:gdLst/>
            <a:ahLst/>
            <a:cxnLst/>
            <a:rect l="l" t="t" r="r" b="b"/>
            <a:pathLst>
              <a:path w="95036" h="55679">
                <a:moveTo>
                  <a:pt x="4800" y="34564"/>
                </a:moveTo>
                <a:lnTo>
                  <a:pt x="4800" y="26878"/>
                </a:lnTo>
                <a:lnTo>
                  <a:pt x="5760" y="24003"/>
                </a:lnTo>
                <a:lnTo>
                  <a:pt x="8641" y="21121"/>
                </a:lnTo>
                <a:lnTo>
                  <a:pt x="11521" y="18240"/>
                </a:lnTo>
                <a:lnTo>
                  <a:pt x="15361" y="16323"/>
                </a:lnTo>
                <a:lnTo>
                  <a:pt x="20162" y="15358"/>
                </a:lnTo>
                <a:lnTo>
                  <a:pt x="24963" y="13441"/>
                </a:lnTo>
                <a:lnTo>
                  <a:pt x="29763" y="12483"/>
                </a:lnTo>
                <a:lnTo>
                  <a:pt x="37429" y="12483"/>
                </a:lnTo>
                <a:lnTo>
                  <a:pt x="42230" y="13441"/>
                </a:lnTo>
                <a:lnTo>
                  <a:pt x="47990" y="13441"/>
                </a:lnTo>
                <a:lnTo>
                  <a:pt x="49926" y="16323"/>
                </a:lnTo>
                <a:lnTo>
                  <a:pt x="51831" y="18240"/>
                </a:lnTo>
                <a:lnTo>
                  <a:pt x="52791" y="21121"/>
                </a:lnTo>
                <a:lnTo>
                  <a:pt x="53766" y="24003"/>
                </a:lnTo>
                <a:lnTo>
                  <a:pt x="53766" y="32641"/>
                </a:lnTo>
                <a:lnTo>
                  <a:pt x="52791" y="50881"/>
                </a:lnTo>
                <a:lnTo>
                  <a:pt x="57607" y="46082"/>
                </a:lnTo>
                <a:lnTo>
                  <a:pt x="60472" y="40320"/>
                </a:lnTo>
                <a:lnTo>
                  <a:pt x="60472" y="28800"/>
                </a:lnTo>
                <a:lnTo>
                  <a:pt x="57607" y="22079"/>
                </a:lnTo>
                <a:lnTo>
                  <a:pt x="53766" y="15358"/>
                </a:lnTo>
                <a:lnTo>
                  <a:pt x="61432" y="17282"/>
                </a:lnTo>
                <a:lnTo>
                  <a:pt x="68153" y="20164"/>
                </a:lnTo>
                <a:lnTo>
                  <a:pt x="74874" y="24961"/>
                </a:lnTo>
                <a:lnTo>
                  <a:pt x="81594" y="29759"/>
                </a:lnTo>
                <a:lnTo>
                  <a:pt x="86395" y="34564"/>
                </a:lnTo>
                <a:lnTo>
                  <a:pt x="89275" y="39361"/>
                </a:lnTo>
                <a:lnTo>
                  <a:pt x="91196" y="44160"/>
                </a:lnTo>
                <a:lnTo>
                  <a:pt x="93116" y="49923"/>
                </a:lnTo>
                <a:lnTo>
                  <a:pt x="93116" y="55679"/>
                </a:lnTo>
                <a:lnTo>
                  <a:pt x="95036" y="55679"/>
                </a:lnTo>
                <a:lnTo>
                  <a:pt x="95036" y="43202"/>
                </a:lnTo>
                <a:lnTo>
                  <a:pt x="93116" y="35522"/>
                </a:lnTo>
                <a:lnTo>
                  <a:pt x="88315" y="27843"/>
                </a:lnTo>
                <a:lnTo>
                  <a:pt x="85585" y="24068"/>
                </a:lnTo>
                <a:lnTo>
                  <a:pt x="76649" y="14835"/>
                </a:lnTo>
                <a:lnTo>
                  <a:pt x="66233" y="7679"/>
                </a:lnTo>
                <a:lnTo>
                  <a:pt x="63070" y="6029"/>
                </a:lnTo>
                <a:lnTo>
                  <a:pt x="50977" y="1589"/>
                </a:lnTo>
                <a:lnTo>
                  <a:pt x="38389" y="0"/>
                </a:lnTo>
                <a:lnTo>
                  <a:pt x="32913" y="233"/>
                </a:lnTo>
                <a:lnTo>
                  <a:pt x="20252" y="3111"/>
                </a:lnTo>
                <a:lnTo>
                  <a:pt x="9601" y="9602"/>
                </a:lnTo>
                <a:lnTo>
                  <a:pt x="2880" y="15358"/>
                </a:lnTo>
                <a:lnTo>
                  <a:pt x="0" y="21121"/>
                </a:lnTo>
                <a:lnTo>
                  <a:pt x="0" y="37438"/>
                </a:lnTo>
                <a:lnTo>
                  <a:pt x="3840" y="45119"/>
                </a:lnTo>
                <a:lnTo>
                  <a:pt x="11521" y="50881"/>
                </a:lnTo>
                <a:lnTo>
                  <a:pt x="6720" y="37438"/>
                </a:lnTo>
                <a:lnTo>
                  <a:pt x="4800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5" name="object 645"/>
          <p:cNvSpPr/>
          <p:nvPr/>
        </p:nvSpPr>
        <p:spPr>
          <a:xfrm>
            <a:off x="1836663" y="8846182"/>
            <a:ext cx="93116" cy="52798"/>
          </a:xfrm>
          <a:custGeom>
            <a:avLst/>
            <a:gdLst/>
            <a:ahLst/>
            <a:cxnLst/>
            <a:rect l="l" t="t" r="r" b="b"/>
            <a:pathLst>
              <a:path w="93116" h="52798">
                <a:moveTo>
                  <a:pt x="80634" y="50881"/>
                </a:moveTo>
                <a:lnTo>
                  <a:pt x="81594" y="51840"/>
                </a:lnTo>
                <a:lnTo>
                  <a:pt x="82555" y="52798"/>
                </a:lnTo>
                <a:lnTo>
                  <a:pt x="86395" y="52798"/>
                </a:lnTo>
                <a:lnTo>
                  <a:pt x="88315" y="51840"/>
                </a:lnTo>
                <a:lnTo>
                  <a:pt x="90236" y="48958"/>
                </a:lnTo>
                <a:lnTo>
                  <a:pt x="92156" y="46076"/>
                </a:lnTo>
                <a:lnTo>
                  <a:pt x="93116" y="42237"/>
                </a:lnTo>
                <a:lnTo>
                  <a:pt x="93116" y="31676"/>
                </a:lnTo>
                <a:lnTo>
                  <a:pt x="92156" y="25920"/>
                </a:lnTo>
                <a:lnTo>
                  <a:pt x="89275" y="21121"/>
                </a:lnTo>
                <a:lnTo>
                  <a:pt x="87355" y="17282"/>
                </a:lnTo>
                <a:lnTo>
                  <a:pt x="85435" y="14400"/>
                </a:lnTo>
                <a:lnTo>
                  <a:pt x="82555" y="11519"/>
                </a:lnTo>
                <a:lnTo>
                  <a:pt x="79674" y="8638"/>
                </a:lnTo>
                <a:lnTo>
                  <a:pt x="75834" y="5762"/>
                </a:lnTo>
                <a:lnTo>
                  <a:pt x="71993" y="3840"/>
                </a:lnTo>
                <a:lnTo>
                  <a:pt x="68153" y="1923"/>
                </a:lnTo>
                <a:lnTo>
                  <a:pt x="63352" y="958"/>
                </a:lnTo>
                <a:lnTo>
                  <a:pt x="50871" y="958"/>
                </a:lnTo>
                <a:lnTo>
                  <a:pt x="43190" y="3840"/>
                </a:lnTo>
                <a:lnTo>
                  <a:pt x="37444" y="9602"/>
                </a:lnTo>
                <a:lnTo>
                  <a:pt x="33268" y="14365"/>
                </a:lnTo>
                <a:lnTo>
                  <a:pt x="27348" y="25093"/>
                </a:lnTo>
                <a:lnTo>
                  <a:pt x="24002" y="38397"/>
                </a:lnTo>
                <a:lnTo>
                  <a:pt x="11521" y="32641"/>
                </a:lnTo>
                <a:lnTo>
                  <a:pt x="11521" y="4797"/>
                </a:lnTo>
                <a:lnTo>
                  <a:pt x="0" y="0"/>
                </a:lnTo>
                <a:lnTo>
                  <a:pt x="0" y="32641"/>
                </a:lnTo>
                <a:lnTo>
                  <a:pt x="35509" y="49917"/>
                </a:lnTo>
                <a:lnTo>
                  <a:pt x="36469" y="41279"/>
                </a:lnTo>
                <a:lnTo>
                  <a:pt x="37444" y="34558"/>
                </a:lnTo>
                <a:lnTo>
                  <a:pt x="39349" y="29759"/>
                </a:lnTo>
                <a:lnTo>
                  <a:pt x="42245" y="23038"/>
                </a:lnTo>
                <a:lnTo>
                  <a:pt x="45125" y="18240"/>
                </a:lnTo>
                <a:lnTo>
                  <a:pt x="49911" y="15358"/>
                </a:lnTo>
                <a:lnTo>
                  <a:pt x="54711" y="11519"/>
                </a:lnTo>
                <a:lnTo>
                  <a:pt x="60472" y="9602"/>
                </a:lnTo>
                <a:lnTo>
                  <a:pt x="71033" y="9602"/>
                </a:lnTo>
                <a:lnTo>
                  <a:pt x="75834" y="11519"/>
                </a:lnTo>
                <a:lnTo>
                  <a:pt x="80634" y="15358"/>
                </a:lnTo>
                <a:lnTo>
                  <a:pt x="84475" y="20157"/>
                </a:lnTo>
                <a:lnTo>
                  <a:pt x="86395" y="23996"/>
                </a:lnTo>
                <a:lnTo>
                  <a:pt x="86395" y="32641"/>
                </a:lnTo>
                <a:lnTo>
                  <a:pt x="85435" y="36481"/>
                </a:lnTo>
                <a:lnTo>
                  <a:pt x="82555" y="39355"/>
                </a:lnTo>
                <a:lnTo>
                  <a:pt x="81594" y="42237"/>
                </a:lnTo>
                <a:lnTo>
                  <a:pt x="80634" y="43196"/>
                </a:lnTo>
                <a:lnTo>
                  <a:pt x="79674" y="44160"/>
                </a:lnTo>
                <a:lnTo>
                  <a:pt x="79674" y="49917"/>
                </a:lnTo>
                <a:lnTo>
                  <a:pt x="80634" y="508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6" name="object 646"/>
          <p:cNvSpPr/>
          <p:nvPr/>
        </p:nvSpPr>
        <p:spPr>
          <a:xfrm>
            <a:off x="1907697" y="8816423"/>
            <a:ext cx="14401" cy="11518"/>
          </a:xfrm>
          <a:custGeom>
            <a:avLst/>
            <a:gdLst/>
            <a:ahLst/>
            <a:cxnLst/>
            <a:rect l="l" t="t" r="r" b="b"/>
            <a:pathLst>
              <a:path w="14401" h="11518">
                <a:moveTo>
                  <a:pt x="0" y="11518"/>
                </a:moveTo>
                <a:lnTo>
                  <a:pt x="4800" y="11518"/>
                </a:lnTo>
                <a:lnTo>
                  <a:pt x="9601" y="9601"/>
                </a:lnTo>
                <a:lnTo>
                  <a:pt x="14401" y="5762"/>
                </a:lnTo>
                <a:lnTo>
                  <a:pt x="9601" y="0"/>
                </a:lnTo>
                <a:lnTo>
                  <a:pt x="4800" y="1921"/>
                </a:lnTo>
                <a:lnTo>
                  <a:pt x="0" y="115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7" name="object 647"/>
          <p:cNvSpPr/>
          <p:nvPr/>
        </p:nvSpPr>
        <p:spPr>
          <a:xfrm>
            <a:off x="1834743" y="8779942"/>
            <a:ext cx="10561" cy="40320"/>
          </a:xfrm>
          <a:custGeom>
            <a:avLst/>
            <a:gdLst/>
            <a:ahLst/>
            <a:cxnLst/>
            <a:rect l="l" t="t" r="r" b="b"/>
            <a:pathLst>
              <a:path w="10561" h="40320">
                <a:moveTo>
                  <a:pt x="3840" y="26884"/>
                </a:moveTo>
                <a:lnTo>
                  <a:pt x="3840" y="17282"/>
                </a:lnTo>
                <a:lnTo>
                  <a:pt x="5760" y="14400"/>
                </a:lnTo>
                <a:lnTo>
                  <a:pt x="8641" y="11519"/>
                </a:lnTo>
                <a:lnTo>
                  <a:pt x="10561" y="0"/>
                </a:lnTo>
                <a:lnTo>
                  <a:pt x="5760" y="4805"/>
                </a:lnTo>
                <a:lnTo>
                  <a:pt x="1920" y="8644"/>
                </a:lnTo>
                <a:lnTo>
                  <a:pt x="0" y="15358"/>
                </a:lnTo>
                <a:lnTo>
                  <a:pt x="0" y="29760"/>
                </a:lnTo>
                <a:lnTo>
                  <a:pt x="1920" y="35522"/>
                </a:lnTo>
                <a:lnTo>
                  <a:pt x="6720" y="40320"/>
                </a:lnTo>
                <a:lnTo>
                  <a:pt x="5760" y="30723"/>
                </a:lnTo>
                <a:lnTo>
                  <a:pt x="3840" y="268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8" name="object 648"/>
          <p:cNvSpPr/>
          <p:nvPr/>
        </p:nvSpPr>
        <p:spPr>
          <a:xfrm>
            <a:off x="1840504" y="8776103"/>
            <a:ext cx="89275" cy="51838"/>
          </a:xfrm>
          <a:custGeom>
            <a:avLst/>
            <a:gdLst/>
            <a:ahLst/>
            <a:cxnLst/>
            <a:rect l="l" t="t" r="r" b="b"/>
            <a:pathLst>
              <a:path w="89275" h="51838">
                <a:moveTo>
                  <a:pt x="55671" y="963"/>
                </a:moveTo>
                <a:lnTo>
                  <a:pt x="51846" y="4803"/>
                </a:lnTo>
                <a:lnTo>
                  <a:pt x="48006" y="7679"/>
                </a:lnTo>
                <a:lnTo>
                  <a:pt x="43190" y="12483"/>
                </a:lnTo>
                <a:lnTo>
                  <a:pt x="37444" y="20162"/>
                </a:lnTo>
                <a:lnTo>
                  <a:pt x="32628" y="12483"/>
                </a:lnTo>
                <a:lnTo>
                  <a:pt x="27843" y="7679"/>
                </a:lnTo>
                <a:lnTo>
                  <a:pt x="24947" y="5762"/>
                </a:lnTo>
                <a:lnTo>
                  <a:pt x="21122" y="2880"/>
                </a:lnTo>
                <a:lnTo>
                  <a:pt x="17282" y="1921"/>
                </a:lnTo>
                <a:lnTo>
                  <a:pt x="8641" y="1921"/>
                </a:lnTo>
                <a:lnTo>
                  <a:pt x="4800" y="3838"/>
                </a:lnTo>
                <a:lnTo>
                  <a:pt x="2880" y="15358"/>
                </a:lnTo>
                <a:lnTo>
                  <a:pt x="4800" y="12483"/>
                </a:lnTo>
                <a:lnTo>
                  <a:pt x="8641" y="11518"/>
                </a:lnTo>
                <a:lnTo>
                  <a:pt x="20162" y="11518"/>
                </a:lnTo>
                <a:lnTo>
                  <a:pt x="23042" y="13441"/>
                </a:lnTo>
                <a:lnTo>
                  <a:pt x="25923" y="14400"/>
                </a:lnTo>
                <a:lnTo>
                  <a:pt x="29763" y="18239"/>
                </a:lnTo>
                <a:lnTo>
                  <a:pt x="34564" y="24003"/>
                </a:lnTo>
                <a:lnTo>
                  <a:pt x="24947" y="34562"/>
                </a:lnTo>
                <a:lnTo>
                  <a:pt x="23042" y="36479"/>
                </a:lnTo>
                <a:lnTo>
                  <a:pt x="21122" y="38403"/>
                </a:lnTo>
                <a:lnTo>
                  <a:pt x="18242" y="39361"/>
                </a:lnTo>
                <a:lnTo>
                  <a:pt x="16322" y="41279"/>
                </a:lnTo>
                <a:lnTo>
                  <a:pt x="7680" y="41279"/>
                </a:lnTo>
                <a:lnTo>
                  <a:pt x="4800" y="40320"/>
                </a:lnTo>
                <a:lnTo>
                  <a:pt x="1920" y="37438"/>
                </a:lnTo>
                <a:lnTo>
                  <a:pt x="0" y="34562"/>
                </a:lnTo>
                <a:lnTo>
                  <a:pt x="960" y="44159"/>
                </a:lnTo>
                <a:lnTo>
                  <a:pt x="4800" y="48958"/>
                </a:lnTo>
                <a:lnTo>
                  <a:pt x="10561" y="50880"/>
                </a:lnTo>
                <a:lnTo>
                  <a:pt x="20162" y="50880"/>
                </a:lnTo>
                <a:lnTo>
                  <a:pt x="24002" y="49921"/>
                </a:lnTo>
                <a:lnTo>
                  <a:pt x="27843" y="47999"/>
                </a:lnTo>
                <a:lnTo>
                  <a:pt x="30723" y="46082"/>
                </a:lnTo>
                <a:lnTo>
                  <a:pt x="35509" y="41279"/>
                </a:lnTo>
                <a:lnTo>
                  <a:pt x="41285" y="34562"/>
                </a:lnTo>
                <a:lnTo>
                  <a:pt x="46070" y="41279"/>
                </a:lnTo>
                <a:lnTo>
                  <a:pt x="50871" y="45118"/>
                </a:lnTo>
                <a:lnTo>
                  <a:pt x="54711" y="47999"/>
                </a:lnTo>
                <a:lnTo>
                  <a:pt x="58552" y="50880"/>
                </a:lnTo>
                <a:lnTo>
                  <a:pt x="62392" y="51838"/>
                </a:lnTo>
                <a:lnTo>
                  <a:pt x="67193" y="51838"/>
                </a:lnTo>
                <a:lnTo>
                  <a:pt x="71993" y="42242"/>
                </a:lnTo>
                <a:lnTo>
                  <a:pt x="62392" y="42242"/>
                </a:lnTo>
                <a:lnTo>
                  <a:pt x="58552" y="41279"/>
                </a:lnTo>
                <a:lnTo>
                  <a:pt x="54711" y="39361"/>
                </a:lnTo>
                <a:lnTo>
                  <a:pt x="50871" y="37438"/>
                </a:lnTo>
                <a:lnTo>
                  <a:pt x="47030" y="34562"/>
                </a:lnTo>
                <a:lnTo>
                  <a:pt x="44165" y="30723"/>
                </a:lnTo>
                <a:lnTo>
                  <a:pt x="45636" y="28905"/>
                </a:lnTo>
                <a:lnTo>
                  <a:pt x="55459" y="17985"/>
                </a:lnTo>
                <a:lnTo>
                  <a:pt x="63352" y="11518"/>
                </a:lnTo>
                <a:lnTo>
                  <a:pt x="65272" y="9601"/>
                </a:lnTo>
                <a:lnTo>
                  <a:pt x="75834" y="9601"/>
                </a:lnTo>
                <a:lnTo>
                  <a:pt x="78714" y="10559"/>
                </a:lnTo>
                <a:lnTo>
                  <a:pt x="81594" y="13441"/>
                </a:lnTo>
                <a:lnTo>
                  <a:pt x="84475" y="16323"/>
                </a:lnTo>
                <a:lnTo>
                  <a:pt x="85435" y="20162"/>
                </a:lnTo>
                <a:lnTo>
                  <a:pt x="85435" y="29759"/>
                </a:lnTo>
                <a:lnTo>
                  <a:pt x="83515" y="34562"/>
                </a:lnTo>
                <a:lnTo>
                  <a:pt x="80634" y="37438"/>
                </a:lnTo>
                <a:lnTo>
                  <a:pt x="76794" y="40320"/>
                </a:lnTo>
                <a:lnTo>
                  <a:pt x="81594" y="46082"/>
                </a:lnTo>
                <a:lnTo>
                  <a:pt x="86395" y="41279"/>
                </a:lnTo>
                <a:lnTo>
                  <a:pt x="89275" y="34562"/>
                </a:lnTo>
                <a:lnTo>
                  <a:pt x="89275" y="18239"/>
                </a:lnTo>
                <a:lnTo>
                  <a:pt x="87355" y="11518"/>
                </a:lnTo>
                <a:lnTo>
                  <a:pt x="82555" y="6720"/>
                </a:lnTo>
                <a:lnTo>
                  <a:pt x="77754" y="1921"/>
                </a:lnTo>
                <a:lnTo>
                  <a:pt x="71993" y="0"/>
                </a:lnTo>
                <a:lnTo>
                  <a:pt x="60472" y="0"/>
                </a:lnTo>
                <a:lnTo>
                  <a:pt x="55671" y="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9" name="object 649"/>
          <p:cNvSpPr/>
          <p:nvPr/>
        </p:nvSpPr>
        <p:spPr>
          <a:xfrm>
            <a:off x="2026737" y="8991135"/>
            <a:ext cx="93116" cy="35522"/>
          </a:xfrm>
          <a:custGeom>
            <a:avLst/>
            <a:gdLst/>
            <a:ahLst/>
            <a:cxnLst/>
            <a:rect l="l" t="t" r="r" b="b"/>
            <a:pathLst>
              <a:path w="93116" h="35522">
                <a:moveTo>
                  <a:pt x="10561" y="26884"/>
                </a:moveTo>
                <a:lnTo>
                  <a:pt x="11521" y="25920"/>
                </a:lnTo>
                <a:lnTo>
                  <a:pt x="11521" y="24961"/>
                </a:lnTo>
                <a:lnTo>
                  <a:pt x="12481" y="24003"/>
                </a:lnTo>
                <a:lnTo>
                  <a:pt x="13441" y="23044"/>
                </a:lnTo>
                <a:lnTo>
                  <a:pt x="17282" y="23044"/>
                </a:lnTo>
                <a:lnTo>
                  <a:pt x="21122" y="22081"/>
                </a:lnTo>
                <a:lnTo>
                  <a:pt x="82555" y="22081"/>
                </a:lnTo>
                <a:lnTo>
                  <a:pt x="86395" y="23044"/>
                </a:lnTo>
                <a:lnTo>
                  <a:pt x="87355" y="23044"/>
                </a:lnTo>
                <a:lnTo>
                  <a:pt x="88315" y="24003"/>
                </a:lnTo>
                <a:lnTo>
                  <a:pt x="89275" y="24961"/>
                </a:lnTo>
                <a:lnTo>
                  <a:pt x="90236" y="25920"/>
                </a:lnTo>
                <a:lnTo>
                  <a:pt x="90236" y="26884"/>
                </a:lnTo>
                <a:lnTo>
                  <a:pt x="91196" y="29760"/>
                </a:lnTo>
                <a:lnTo>
                  <a:pt x="91196" y="34564"/>
                </a:lnTo>
                <a:lnTo>
                  <a:pt x="93116" y="34564"/>
                </a:lnTo>
                <a:lnTo>
                  <a:pt x="93116" y="0"/>
                </a:lnTo>
                <a:lnTo>
                  <a:pt x="91196" y="0"/>
                </a:lnTo>
                <a:lnTo>
                  <a:pt x="91196" y="3846"/>
                </a:lnTo>
                <a:lnTo>
                  <a:pt x="90236" y="6720"/>
                </a:lnTo>
                <a:lnTo>
                  <a:pt x="89275" y="7685"/>
                </a:lnTo>
                <a:lnTo>
                  <a:pt x="89275" y="9602"/>
                </a:lnTo>
                <a:lnTo>
                  <a:pt x="88315" y="10561"/>
                </a:lnTo>
                <a:lnTo>
                  <a:pt x="86395" y="10561"/>
                </a:lnTo>
                <a:lnTo>
                  <a:pt x="85435" y="11526"/>
                </a:lnTo>
                <a:lnTo>
                  <a:pt x="0" y="11526"/>
                </a:lnTo>
                <a:lnTo>
                  <a:pt x="0" y="13443"/>
                </a:lnTo>
                <a:lnTo>
                  <a:pt x="10561" y="35522"/>
                </a:lnTo>
                <a:lnTo>
                  <a:pt x="13441" y="34564"/>
                </a:lnTo>
                <a:lnTo>
                  <a:pt x="11521" y="31682"/>
                </a:lnTo>
                <a:lnTo>
                  <a:pt x="10561" y="29760"/>
                </a:lnTo>
                <a:lnTo>
                  <a:pt x="10561" y="268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0" name="object 650"/>
          <p:cNvSpPr/>
          <p:nvPr/>
        </p:nvSpPr>
        <p:spPr>
          <a:xfrm>
            <a:off x="2026737" y="8926817"/>
            <a:ext cx="52791" cy="42243"/>
          </a:xfrm>
          <a:custGeom>
            <a:avLst/>
            <a:gdLst/>
            <a:ahLst/>
            <a:cxnLst/>
            <a:rect l="l" t="t" r="r" b="b"/>
            <a:pathLst>
              <a:path w="52791" h="42243">
                <a:moveTo>
                  <a:pt x="4800" y="19205"/>
                </a:moveTo>
                <a:lnTo>
                  <a:pt x="4800" y="11519"/>
                </a:lnTo>
                <a:lnTo>
                  <a:pt x="2880" y="0"/>
                </a:lnTo>
                <a:lnTo>
                  <a:pt x="0" y="5762"/>
                </a:lnTo>
                <a:lnTo>
                  <a:pt x="0" y="22079"/>
                </a:lnTo>
                <a:lnTo>
                  <a:pt x="3840" y="29760"/>
                </a:lnTo>
                <a:lnTo>
                  <a:pt x="11521" y="35522"/>
                </a:lnTo>
                <a:lnTo>
                  <a:pt x="18242" y="39361"/>
                </a:lnTo>
                <a:lnTo>
                  <a:pt x="24963" y="42243"/>
                </a:lnTo>
                <a:lnTo>
                  <a:pt x="41269" y="42243"/>
                </a:lnTo>
                <a:lnTo>
                  <a:pt x="48006" y="39361"/>
                </a:lnTo>
                <a:lnTo>
                  <a:pt x="52791" y="35522"/>
                </a:lnTo>
                <a:lnTo>
                  <a:pt x="48006" y="24002"/>
                </a:lnTo>
                <a:lnTo>
                  <a:pt x="43205" y="27843"/>
                </a:lnTo>
                <a:lnTo>
                  <a:pt x="35524" y="29760"/>
                </a:lnTo>
                <a:lnTo>
                  <a:pt x="19202" y="29760"/>
                </a:lnTo>
                <a:lnTo>
                  <a:pt x="13441" y="28802"/>
                </a:lnTo>
                <a:lnTo>
                  <a:pt x="9601" y="25920"/>
                </a:lnTo>
                <a:lnTo>
                  <a:pt x="6720" y="22079"/>
                </a:lnTo>
                <a:lnTo>
                  <a:pt x="4800" y="19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1" name="object 651"/>
          <p:cNvSpPr/>
          <p:nvPr/>
        </p:nvSpPr>
        <p:spPr>
          <a:xfrm>
            <a:off x="2029617" y="8911458"/>
            <a:ext cx="92156" cy="55679"/>
          </a:xfrm>
          <a:custGeom>
            <a:avLst/>
            <a:gdLst/>
            <a:ahLst/>
            <a:cxnLst/>
            <a:rect l="l" t="t" r="r" b="b"/>
            <a:pathLst>
              <a:path w="92156" h="55679">
                <a:moveTo>
                  <a:pt x="57591" y="34564"/>
                </a:moveTo>
                <a:lnTo>
                  <a:pt x="57591" y="28800"/>
                </a:lnTo>
                <a:lnTo>
                  <a:pt x="54726" y="22079"/>
                </a:lnTo>
                <a:lnTo>
                  <a:pt x="49911" y="15358"/>
                </a:lnTo>
                <a:lnTo>
                  <a:pt x="58567" y="17282"/>
                </a:lnTo>
                <a:lnTo>
                  <a:pt x="65272" y="20164"/>
                </a:lnTo>
                <a:lnTo>
                  <a:pt x="71993" y="24961"/>
                </a:lnTo>
                <a:lnTo>
                  <a:pt x="78714" y="29759"/>
                </a:lnTo>
                <a:lnTo>
                  <a:pt x="83515" y="34564"/>
                </a:lnTo>
                <a:lnTo>
                  <a:pt x="85435" y="39361"/>
                </a:lnTo>
                <a:lnTo>
                  <a:pt x="88315" y="44160"/>
                </a:lnTo>
                <a:lnTo>
                  <a:pt x="90236" y="49923"/>
                </a:lnTo>
                <a:lnTo>
                  <a:pt x="90236" y="55679"/>
                </a:lnTo>
                <a:lnTo>
                  <a:pt x="92156" y="55679"/>
                </a:lnTo>
                <a:lnTo>
                  <a:pt x="92156" y="43202"/>
                </a:lnTo>
                <a:lnTo>
                  <a:pt x="90236" y="35522"/>
                </a:lnTo>
                <a:lnTo>
                  <a:pt x="85435" y="27843"/>
                </a:lnTo>
                <a:lnTo>
                  <a:pt x="82705" y="24068"/>
                </a:lnTo>
                <a:lnTo>
                  <a:pt x="73769" y="14835"/>
                </a:lnTo>
                <a:lnTo>
                  <a:pt x="63352" y="7679"/>
                </a:lnTo>
                <a:lnTo>
                  <a:pt x="59471" y="5684"/>
                </a:lnTo>
                <a:lnTo>
                  <a:pt x="47544" y="1495"/>
                </a:lnTo>
                <a:lnTo>
                  <a:pt x="34564" y="0"/>
                </a:lnTo>
                <a:lnTo>
                  <a:pt x="30261" y="166"/>
                </a:lnTo>
                <a:lnTo>
                  <a:pt x="17650" y="2973"/>
                </a:lnTo>
                <a:lnTo>
                  <a:pt x="6720" y="9602"/>
                </a:lnTo>
                <a:lnTo>
                  <a:pt x="0" y="15358"/>
                </a:lnTo>
                <a:lnTo>
                  <a:pt x="1920" y="26878"/>
                </a:lnTo>
                <a:lnTo>
                  <a:pt x="2880" y="24003"/>
                </a:lnTo>
                <a:lnTo>
                  <a:pt x="5760" y="21121"/>
                </a:lnTo>
                <a:lnTo>
                  <a:pt x="8641" y="18240"/>
                </a:lnTo>
                <a:lnTo>
                  <a:pt x="12481" y="16323"/>
                </a:lnTo>
                <a:lnTo>
                  <a:pt x="17282" y="15358"/>
                </a:lnTo>
                <a:lnTo>
                  <a:pt x="22082" y="13441"/>
                </a:lnTo>
                <a:lnTo>
                  <a:pt x="26883" y="12483"/>
                </a:lnTo>
                <a:lnTo>
                  <a:pt x="34564" y="12483"/>
                </a:lnTo>
                <a:lnTo>
                  <a:pt x="39349" y="13441"/>
                </a:lnTo>
                <a:lnTo>
                  <a:pt x="45125" y="13441"/>
                </a:lnTo>
                <a:lnTo>
                  <a:pt x="47030" y="16323"/>
                </a:lnTo>
                <a:lnTo>
                  <a:pt x="48950" y="18240"/>
                </a:lnTo>
                <a:lnTo>
                  <a:pt x="49911" y="21121"/>
                </a:lnTo>
                <a:lnTo>
                  <a:pt x="50886" y="24003"/>
                </a:lnTo>
                <a:lnTo>
                  <a:pt x="50886" y="32641"/>
                </a:lnTo>
                <a:lnTo>
                  <a:pt x="48950" y="36481"/>
                </a:lnTo>
                <a:lnTo>
                  <a:pt x="45125" y="39361"/>
                </a:lnTo>
                <a:lnTo>
                  <a:pt x="49911" y="50881"/>
                </a:lnTo>
                <a:lnTo>
                  <a:pt x="54726" y="46082"/>
                </a:lnTo>
                <a:lnTo>
                  <a:pt x="57591" y="40320"/>
                </a:lnTo>
                <a:lnTo>
                  <a:pt x="57591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2" name="object 652"/>
          <p:cNvSpPr/>
          <p:nvPr/>
        </p:nvSpPr>
        <p:spPr>
          <a:xfrm>
            <a:off x="2084344" y="8854821"/>
            <a:ext cx="37429" cy="45118"/>
          </a:xfrm>
          <a:custGeom>
            <a:avLst/>
            <a:gdLst/>
            <a:ahLst/>
            <a:cxnLst/>
            <a:rect l="l" t="t" r="r" b="b"/>
            <a:pathLst>
              <a:path w="37429" h="45118">
                <a:moveTo>
                  <a:pt x="30708" y="22079"/>
                </a:moveTo>
                <a:lnTo>
                  <a:pt x="27828" y="25920"/>
                </a:lnTo>
                <a:lnTo>
                  <a:pt x="23027" y="27843"/>
                </a:lnTo>
                <a:lnTo>
                  <a:pt x="18227" y="29759"/>
                </a:lnTo>
                <a:lnTo>
                  <a:pt x="13426" y="31682"/>
                </a:lnTo>
                <a:lnTo>
                  <a:pt x="944" y="31682"/>
                </a:lnTo>
                <a:lnTo>
                  <a:pt x="0" y="45118"/>
                </a:lnTo>
                <a:lnTo>
                  <a:pt x="8709" y="44287"/>
                </a:lnTo>
                <a:lnTo>
                  <a:pt x="20790" y="39794"/>
                </a:lnTo>
                <a:lnTo>
                  <a:pt x="30708" y="31682"/>
                </a:lnTo>
                <a:lnTo>
                  <a:pt x="35509" y="27843"/>
                </a:lnTo>
                <a:lnTo>
                  <a:pt x="37429" y="22079"/>
                </a:lnTo>
                <a:lnTo>
                  <a:pt x="37429" y="6720"/>
                </a:lnTo>
                <a:lnTo>
                  <a:pt x="33588" y="0"/>
                </a:lnTo>
                <a:lnTo>
                  <a:pt x="33588" y="17282"/>
                </a:lnTo>
                <a:lnTo>
                  <a:pt x="32628" y="20162"/>
                </a:lnTo>
                <a:lnTo>
                  <a:pt x="30708" y="22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3" name="object 653"/>
          <p:cNvSpPr/>
          <p:nvPr/>
        </p:nvSpPr>
        <p:spPr>
          <a:xfrm>
            <a:off x="2026737" y="8842342"/>
            <a:ext cx="91196" cy="57596"/>
          </a:xfrm>
          <a:custGeom>
            <a:avLst/>
            <a:gdLst/>
            <a:ahLst/>
            <a:cxnLst/>
            <a:rect l="l" t="t" r="r" b="b"/>
            <a:pathLst>
              <a:path w="91196" h="57596">
                <a:moveTo>
                  <a:pt x="7680" y="19199"/>
                </a:moveTo>
                <a:lnTo>
                  <a:pt x="5760" y="16318"/>
                </a:lnTo>
                <a:lnTo>
                  <a:pt x="4800" y="12478"/>
                </a:lnTo>
                <a:lnTo>
                  <a:pt x="2880" y="7680"/>
                </a:lnTo>
                <a:lnTo>
                  <a:pt x="2880" y="958"/>
                </a:lnTo>
                <a:lnTo>
                  <a:pt x="0" y="958"/>
                </a:lnTo>
                <a:lnTo>
                  <a:pt x="0" y="10561"/>
                </a:lnTo>
                <a:lnTo>
                  <a:pt x="960" y="15360"/>
                </a:lnTo>
                <a:lnTo>
                  <a:pt x="2880" y="21122"/>
                </a:lnTo>
                <a:lnTo>
                  <a:pt x="4800" y="26878"/>
                </a:lnTo>
                <a:lnTo>
                  <a:pt x="8641" y="32641"/>
                </a:lnTo>
                <a:lnTo>
                  <a:pt x="14401" y="38398"/>
                </a:lnTo>
                <a:lnTo>
                  <a:pt x="20162" y="44160"/>
                </a:lnTo>
                <a:lnTo>
                  <a:pt x="26883" y="48958"/>
                </a:lnTo>
                <a:lnTo>
                  <a:pt x="34549" y="52798"/>
                </a:lnTo>
                <a:lnTo>
                  <a:pt x="41269" y="55680"/>
                </a:lnTo>
                <a:lnTo>
                  <a:pt x="48950" y="57596"/>
                </a:lnTo>
                <a:lnTo>
                  <a:pt x="57607" y="57596"/>
                </a:lnTo>
                <a:lnTo>
                  <a:pt x="58552" y="44160"/>
                </a:lnTo>
                <a:lnTo>
                  <a:pt x="53766" y="44160"/>
                </a:lnTo>
                <a:lnTo>
                  <a:pt x="47045" y="43196"/>
                </a:lnTo>
                <a:lnTo>
                  <a:pt x="45110" y="39357"/>
                </a:lnTo>
                <a:lnTo>
                  <a:pt x="43205" y="36481"/>
                </a:lnTo>
                <a:lnTo>
                  <a:pt x="42230" y="34558"/>
                </a:lnTo>
                <a:lnTo>
                  <a:pt x="42230" y="32641"/>
                </a:lnTo>
                <a:lnTo>
                  <a:pt x="41269" y="30719"/>
                </a:lnTo>
                <a:lnTo>
                  <a:pt x="41269" y="23039"/>
                </a:lnTo>
                <a:lnTo>
                  <a:pt x="44165" y="19199"/>
                </a:lnTo>
                <a:lnTo>
                  <a:pt x="49911" y="16318"/>
                </a:lnTo>
                <a:lnTo>
                  <a:pt x="55671" y="13443"/>
                </a:lnTo>
                <a:lnTo>
                  <a:pt x="62392" y="11519"/>
                </a:lnTo>
                <a:lnTo>
                  <a:pt x="76794" y="11519"/>
                </a:lnTo>
                <a:lnTo>
                  <a:pt x="81594" y="13443"/>
                </a:lnTo>
                <a:lnTo>
                  <a:pt x="85435" y="16318"/>
                </a:lnTo>
                <a:lnTo>
                  <a:pt x="89275" y="19199"/>
                </a:lnTo>
                <a:lnTo>
                  <a:pt x="91196" y="23039"/>
                </a:lnTo>
                <a:lnTo>
                  <a:pt x="91196" y="12478"/>
                </a:lnTo>
                <a:lnTo>
                  <a:pt x="83515" y="6722"/>
                </a:lnTo>
                <a:lnTo>
                  <a:pt x="76794" y="1917"/>
                </a:lnTo>
                <a:lnTo>
                  <a:pt x="70073" y="0"/>
                </a:lnTo>
                <a:lnTo>
                  <a:pt x="54726" y="0"/>
                </a:lnTo>
                <a:lnTo>
                  <a:pt x="48006" y="1917"/>
                </a:lnTo>
                <a:lnTo>
                  <a:pt x="43205" y="6722"/>
                </a:lnTo>
                <a:lnTo>
                  <a:pt x="38389" y="11519"/>
                </a:lnTo>
                <a:lnTo>
                  <a:pt x="35524" y="16318"/>
                </a:lnTo>
                <a:lnTo>
                  <a:pt x="35524" y="28802"/>
                </a:lnTo>
                <a:lnTo>
                  <a:pt x="37444" y="35516"/>
                </a:lnTo>
                <a:lnTo>
                  <a:pt x="42230" y="42237"/>
                </a:lnTo>
                <a:lnTo>
                  <a:pt x="36484" y="40321"/>
                </a:lnTo>
                <a:lnTo>
                  <a:pt x="30723" y="38398"/>
                </a:lnTo>
                <a:lnTo>
                  <a:pt x="26883" y="36481"/>
                </a:lnTo>
                <a:lnTo>
                  <a:pt x="22082" y="33599"/>
                </a:lnTo>
                <a:lnTo>
                  <a:pt x="18242" y="30719"/>
                </a:lnTo>
                <a:lnTo>
                  <a:pt x="14401" y="26878"/>
                </a:lnTo>
                <a:lnTo>
                  <a:pt x="10561" y="23039"/>
                </a:lnTo>
                <a:lnTo>
                  <a:pt x="7680" y="19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4" name="object 654"/>
          <p:cNvSpPr/>
          <p:nvPr/>
        </p:nvSpPr>
        <p:spPr>
          <a:xfrm>
            <a:off x="2099691" y="8813541"/>
            <a:ext cx="13441" cy="14400"/>
          </a:xfrm>
          <a:custGeom>
            <a:avLst/>
            <a:gdLst/>
            <a:ahLst/>
            <a:cxnLst/>
            <a:rect l="l" t="t" r="r" b="b"/>
            <a:pathLst>
              <a:path w="13441" h="14400">
                <a:moveTo>
                  <a:pt x="0" y="14400"/>
                </a:moveTo>
                <a:lnTo>
                  <a:pt x="4800" y="14400"/>
                </a:lnTo>
                <a:lnTo>
                  <a:pt x="9601" y="12483"/>
                </a:lnTo>
                <a:lnTo>
                  <a:pt x="13441" y="8644"/>
                </a:lnTo>
                <a:lnTo>
                  <a:pt x="13441" y="0"/>
                </a:lnTo>
                <a:lnTo>
                  <a:pt x="9601" y="2881"/>
                </a:lnTo>
                <a:lnTo>
                  <a:pt x="4800" y="4803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5" name="object 655"/>
          <p:cNvSpPr/>
          <p:nvPr/>
        </p:nvSpPr>
        <p:spPr>
          <a:xfrm>
            <a:off x="2026737" y="8779942"/>
            <a:ext cx="10561" cy="40320"/>
          </a:xfrm>
          <a:custGeom>
            <a:avLst/>
            <a:gdLst/>
            <a:ahLst/>
            <a:cxnLst/>
            <a:rect l="l" t="t" r="r" b="b"/>
            <a:pathLst>
              <a:path w="10561" h="40320">
                <a:moveTo>
                  <a:pt x="3840" y="26884"/>
                </a:moveTo>
                <a:lnTo>
                  <a:pt x="3840" y="17282"/>
                </a:lnTo>
                <a:lnTo>
                  <a:pt x="5760" y="14400"/>
                </a:lnTo>
                <a:lnTo>
                  <a:pt x="7680" y="11519"/>
                </a:lnTo>
                <a:lnTo>
                  <a:pt x="10561" y="0"/>
                </a:lnTo>
                <a:lnTo>
                  <a:pt x="5760" y="4805"/>
                </a:lnTo>
                <a:lnTo>
                  <a:pt x="1920" y="8644"/>
                </a:lnTo>
                <a:lnTo>
                  <a:pt x="0" y="15358"/>
                </a:lnTo>
                <a:lnTo>
                  <a:pt x="0" y="29760"/>
                </a:lnTo>
                <a:lnTo>
                  <a:pt x="1920" y="35522"/>
                </a:lnTo>
                <a:lnTo>
                  <a:pt x="6720" y="40320"/>
                </a:lnTo>
                <a:lnTo>
                  <a:pt x="5760" y="30723"/>
                </a:lnTo>
                <a:lnTo>
                  <a:pt x="3840" y="268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6" name="object 656"/>
          <p:cNvSpPr/>
          <p:nvPr/>
        </p:nvSpPr>
        <p:spPr>
          <a:xfrm>
            <a:off x="2032497" y="8776103"/>
            <a:ext cx="89275" cy="51838"/>
          </a:xfrm>
          <a:custGeom>
            <a:avLst/>
            <a:gdLst/>
            <a:ahLst/>
            <a:cxnLst/>
            <a:rect l="l" t="t" r="r" b="b"/>
            <a:pathLst>
              <a:path w="89275" h="51838">
                <a:moveTo>
                  <a:pt x="55686" y="963"/>
                </a:moveTo>
                <a:lnTo>
                  <a:pt x="51846" y="4803"/>
                </a:lnTo>
                <a:lnTo>
                  <a:pt x="48006" y="7679"/>
                </a:lnTo>
                <a:lnTo>
                  <a:pt x="43190" y="12483"/>
                </a:lnTo>
                <a:lnTo>
                  <a:pt x="37444" y="20162"/>
                </a:lnTo>
                <a:lnTo>
                  <a:pt x="31683" y="12483"/>
                </a:lnTo>
                <a:lnTo>
                  <a:pt x="27843" y="7679"/>
                </a:lnTo>
                <a:lnTo>
                  <a:pt x="24003" y="5762"/>
                </a:lnTo>
                <a:lnTo>
                  <a:pt x="21122" y="2880"/>
                </a:lnTo>
                <a:lnTo>
                  <a:pt x="17282" y="1921"/>
                </a:lnTo>
                <a:lnTo>
                  <a:pt x="8641" y="1921"/>
                </a:lnTo>
                <a:lnTo>
                  <a:pt x="4800" y="3838"/>
                </a:lnTo>
                <a:lnTo>
                  <a:pt x="1920" y="15358"/>
                </a:lnTo>
                <a:lnTo>
                  <a:pt x="4800" y="12483"/>
                </a:lnTo>
                <a:lnTo>
                  <a:pt x="8641" y="11518"/>
                </a:lnTo>
                <a:lnTo>
                  <a:pt x="20162" y="11518"/>
                </a:lnTo>
                <a:lnTo>
                  <a:pt x="23042" y="13441"/>
                </a:lnTo>
                <a:lnTo>
                  <a:pt x="25923" y="14400"/>
                </a:lnTo>
                <a:lnTo>
                  <a:pt x="29763" y="18239"/>
                </a:lnTo>
                <a:lnTo>
                  <a:pt x="34564" y="24003"/>
                </a:lnTo>
                <a:lnTo>
                  <a:pt x="24963" y="34562"/>
                </a:lnTo>
                <a:lnTo>
                  <a:pt x="23042" y="36479"/>
                </a:lnTo>
                <a:lnTo>
                  <a:pt x="21122" y="38403"/>
                </a:lnTo>
                <a:lnTo>
                  <a:pt x="18242" y="39361"/>
                </a:lnTo>
                <a:lnTo>
                  <a:pt x="16322" y="41279"/>
                </a:lnTo>
                <a:lnTo>
                  <a:pt x="7680" y="41279"/>
                </a:lnTo>
                <a:lnTo>
                  <a:pt x="4800" y="40320"/>
                </a:lnTo>
                <a:lnTo>
                  <a:pt x="1920" y="37438"/>
                </a:lnTo>
                <a:lnTo>
                  <a:pt x="0" y="34562"/>
                </a:lnTo>
                <a:lnTo>
                  <a:pt x="960" y="44159"/>
                </a:lnTo>
                <a:lnTo>
                  <a:pt x="4800" y="48958"/>
                </a:lnTo>
                <a:lnTo>
                  <a:pt x="10561" y="50880"/>
                </a:lnTo>
                <a:lnTo>
                  <a:pt x="20162" y="50880"/>
                </a:lnTo>
                <a:lnTo>
                  <a:pt x="24003" y="49921"/>
                </a:lnTo>
                <a:lnTo>
                  <a:pt x="26883" y="47999"/>
                </a:lnTo>
                <a:lnTo>
                  <a:pt x="30723" y="46082"/>
                </a:lnTo>
                <a:lnTo>
                  <a:pt x="35509" y="41279"/>
                </a:lnTo>
                <a:lnTo>
                  <a:pt x="41285" y="34562"/>
                </a:lnTo>
                <a:lnTo>
                  <a:pt x="46070" y="41279"/>
                </a:lnTo>
                <a:lnTo>
                  <a:pt x="50871" y="45118"/>
                </a:lnTo>
                <a:lnTo>
                  <a:pt x="54711" y="47999"/>
                </a:lnTo>
                <a:lnTo>
                  <a:pt x="58552" y="50880"/>
                </a:lnTo>
                <a:lnTo>
                  <a:pt x="62392" y="51838"/>
                </a:lnTo>
                <a:lnTo>
                  <a:pt x="67193" y="51838"/>
                </a:lnTo>
                <a:lnTo>
                  <a:pt x="71993" y="42242"/>
                </a:lnTo>
                <a:lnTo>
                  <a:pt x="62392" y="42242"/>
                </a:lnTo>
                <a:lnTo>
                  <a:pt x="58552" y="41279"/>
                </a:lnTo>
                <a:lnTo>
                  <a:pt x="54711" y="39361"/>
                </a:lnTo>
                <a:lnTo>
                  <a:pt x="50871" y="37438"/>
                </a:lnTo>
                <a:lnTo>
                  <a:pt x="47030" y="34562"/>
                </a:lnTo>
                <a:lnTo>
                  <a:pt x="44150" y="30723"/>
                </a:lnTo>
                <a:lnTo>
                  <a:pt x="45093" y="29554"/>
                </a:lnTo>
                <a:lnTo>
                  <a:pt x="55099" y="18205"/>
                </a:lnTo>
                <a:lnTo>
                  <a:pt x="62392" y="11518"/>
                </a:lnTo>
                <a:lnTo>
                  <a:pt x="65272" y="9601"/>
                </a:lnTo>
                <a:lnTo>
                  <a:pt x="75834" y="9601"/>
                </a:lnTo>
                <a:lnTo>
                  <a:pt x="78714" y="10559"/>
                </a:lnTo>
                <a:lnTo>
                  <a:pt x="81594" y="13441"/>
                </a:lnTo>
                <a:lnTo>
                  <a:pt x="84475" y="16323"/>
                </a:lnTo>
                <a:lnTo>
                  <a:pt x="85435" y="20162"/>
                </a:lnTo>
                <a:lnTo>
                  <a:pt x="85435" y="29759"/>
                </a:lnTo>
                <a:lnTo>
                  <a:pt x="83515" y="34562"/>
                </a:lnTo>
                <a:lnTo>
                  <a:pt x="80634" y="37438"/>
                </a:lnTo>
                <a:lnTo>
                  <a:pt x="80634" y="46082"/>
                </a:lnTo>
                <a:lnTo>
                  <a:pt x="86395" y="41279"/>
                </a:lnTo>
                <a:lnTo>
                  <a:pt x="89275" y="34562"/>
                </a:lnTo>
                <a:lnTo>
                  <a:pt x="89275" y="18239"/>
                </a:lnTo>
                <a:lnTo>
                  <a:pt x="87355" y="11518"/>
                </a:lnTo>
                <a:lnTo>
                  <a:pt x="82555" y="6720"/>
                </a:lnTo>
                <a:lnTo>
                  <a:pt x="77754" y="1921"/>
                </a:lnTo>
                <a:lnTo>
                  <a:pt x="71993" y="0"/>
                </a:lnTo>
                <a:lnTo>
                  <a:pt x="60472" y="0"/>
                </a:lnTo>
                <a:lnTo>
                  <a:pt x="55686" y="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7" name="object 657"/>
          <p:cNvSpPr/>
          <p:nvPr/>
        </p:nvSpPr>
        <p:spPr>
          <a:xfrm>
            <a:off x="2218730" y="8991135"/>
            <a:ext cx="94076" cy="35522"/>
          </a:xfrm>
          <a:custGeom>
            <a:avLst/>
            <a:gdLst/>
            <a:ahLst/>
            <a:cxnLst/>
            <a:rect l="l" t="t" r="r" b="b"/>
            <a:pathLst>
              <a:path w="94076" h="35522">
                <a:moveTo>
                  <a:pt x="11521" y="35522"/>
                </a:moveTo>
                <a:lnTo>
                  <a:pt x="13441" y="34564"/>
                </a:lnTo>
                <a:lnTo>
                  <a:pt x="11521" y="31682"/>
                </a:lnTo>
                <a:lnTo>
                  <a:pt x="11521" y="25920"/>
                </a:lnTo>
                <a:lnTo>
                  <a:pt x="12481" y="24961"/>
                </a:lnTo>
                <a:lnTo>
                  <a:pt x="13441" y="24003"/>
                </a:lnTo>
                <a:lnTo>
                  <a:pt x="14401" y="23044"/>
                </a:lnTo>
                <a:lnTo>
                  <a:pt x="17282" y="23044"/>
                </a:lnTo>
                <a:lnTo>
                  <a:pt x="22082" y="22081"/>
                </a:lnTo>
                <a:lnTo>
                  <a:pt x="83515" y="22081"/>
                </a:lnTo>
                <a:lnTo>
                  <a:pt x="86395" y="23044"/>
                </a:lnTo>
                <a:lnTo>
                  <a:pt x="87355" y="23044"/>
                </a:lnTo>
                <a:lnTo>
                  <a:pt x="88315" y="24003"/>
                </a:lnTo>
                <a:lnTo>
                  <a:pt x="89275" y="24961"/>
                </a:lnTo>
                <a:lnTo>
                  <a:pt x="90236" y="25920"/>
                </a:lnTo>
                <a:lnTo>
                  <a:pt x="91196" y="26884"/>
                </a:lnTo>
                <a:lnTo>
                  <a:pt x="91196" y="34564"/>
                </a:lnTo>
                <a:lnTo>
                  <a:pt x="94076" y="34564"/>
                </a:lnTo>
                <a:lnTo>
                  <a:pt x="94076" y="0"/>
                </a:lnTo>
                <a:lnTo>
                  <a:pt x="91196" y="0"/>
                </a:lnTo>
                <a:lnTo>
                  <a:pt x="91196" y="6720"/>
                </a:lnTo>
                <a:lnTo>
                  <a:pt x="90236" y="7685"/>
                </a:lnTo>
                <a:lnTo>
                  <a:pt x="89275" y="9602"/>
                </a:lnTo>
                <a:lnTo>
                  <a:pt x="88315" y="10561"/>
                </a:lnTo>
                <a:lnTo>
                  <a:pt x="87355" y="10561"/>
                </a:lnTo>
                <a:lnTo>
                  <a:pt x="85435" y="11526"/>
                </a:lnTo>
                <a:lnTo>
                  <a:pt x="0" y="11526"/>
                </a:lnTo>
                <a:lnTo>
                  <a:pt x="0" y="13443"/>
                </a:lnTo>
                <a:lnTo>
                  <a:pt x="11521" y="355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8" name="object 658"/>
          <p:cNvSpPr/>
          <p:nvPr/>
        </p:nvSpPr>
        <p:spPr>
          <a:xfrm>
            <a:off x="2225451" y="8940259"/>
            <a:ext cx="50871" cy="28802"/>
          </a:xfrm>
          <a:custGeom>
            <a:avLst/>
            <a:gdLst/>
            <a:ahLst/>
            <a:cxnLst/>
            <a:rect l="l" t="t" r="r" b="b"/>
            <a:pathLst>
              <a:path w="50871" h="28802">
                <a:moveTo>
                  <a:pt x="48006" y="0"/>
                </a:moveTo>
                <a:lnTo>
                  <a:pt x="48006" y="3840"/>
                </a:lnTo>
                <a:lnTo>
                  <a:pt x="46070" y="7680"/>
                </a:lnTo>
                <a:lnTo>
                  <a:pt x="42230" y="10561"/>
                </a:lnTo>
                <a:lnTo>
                  <a:pt x="36484" y="14401"/>
                </a:lnTo>
                <a:lnTo>
                  <a:pt x="28803" y="16318"/>
                </a:lnTo>
                <a:lnTo>
                  <a:pt x="12481" y="16318"/>
                </a:lnTo>
                <a:lnTo>
                  <a:pt x="6720" y="15360"/>
                </a:lnTo>
                <a:lnTo>
                  <a:pt x="3840" y="12478"/>
                </a:lnTo>
                <a:lnTo>
                  <a:pt x="0" y="8638"/>
                </a:lnTo>
                <a:lnTo>
                  <a:pt x="4800" y="22081"/>
                </a:lnTo>
                <a:lnTo>
                  <a:pt x="11521" y="25920"/>
                </a:lnTo>
                <a:lnTo>
                  <a:pt x="18242" y="28802"/>
                </a:lnTo>
                <a:lnTo>
                  <a:pt x="34564" y="28802"/>
                </a:lnTo>
                <a:lnTo>
                  <a:pt x="41285" y="25920"/>
                </a:lnTo>
                <a:lnTo>
                  <a:pt x="46070" y="22081"/>
                </a:lnTo>
                <a:lnTo>
                  <a:pt x="50871" y="17282"/>
                </a:lnTo>
                <a:lnTo>
                  <a:pt x="4800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9" name="object 659"/>
          <p:cNvSpPr/>
          <p:nvPr/>
        </p:nvSpPr>
        <p:spPr>
          <a:xfrm>
            <a:off x="2218730" y="8911458"/>
            <a:ext cx="95996" cy="55679"/>
          </a:xfrm>
          <a:custGeom>
            <a:avLst/>
            <a:gdLst/>
            <a:ahLst/>
            <a:cxnLst/>
            <a:rect l="l" t="t" r="r" b="b"/>
            <a:pathLst>
              <a:path w="95996" h="55679">
                <a:moveTo>
                  <a:pt x="3840" y="45119"/>
                </a:moveTo>
                <a:lnTo>
                  <a:pt x="11521" y="50881"/>
                </a:lnTo>
                <a:lnTo>
                  <a:pt x="6720" y="37438"/>
                </a:lnTo>
                <a:lnTo>
                  <a:pt x="4800" y="34564"/>
                </a:lnTo>
                <a:lnTo>
                  <a:pt x="4800" y="26878"/>
                </a:lnTo>
                <a:lnTo>
                  <a:pt x="5760" y="24003"/>
                </a:lnTo>
                <a:lnTo>
                  <a:pt x="8641" y="21121"/>
                </a:lnTo>
                <a:lnTo>
                  <a:pt x="11521" y="18240"/>
                </a:lnTo>
                <a:lnTo>
                  <a:pt x="15361" y="16323"/>
                </a:lnTo>
                <a:lnTo>
                  <a:pt x="20162" y="15358"/>
                </a:lnTo>
                <a:lnTo>
                  <a:pt x="25923" y="13441"/>
                </a:lnTo>
                <a:lnTo>
                  <a:pt x="30723" y="12483"/>
                </a:lnTo>
                <a:lnTo>
                  <a:pt x="38389" y="12483"/>
                </a:lnTo>
                <a:lnTo>
                  <a:pt x="43205" y="13441"/>
                </a:lnTo>
                <a:lnTo>
                  <a:pt x="48950" y="13441"/>
                </a:lnTo>
                <a:lnTo>
                  <a:pt x="50886" y="16323"/>
                </a:lnTo>
                <a:lnTo>
                  <a:pt x="51846" y="18240"/>
                </a:lnTo>
                <a:lnTo>
                  <a:pt x="52791" y="21121"/>
                </a:lnTo>
                <a:lnTo>
                  <a:pt x="53751" y="24003"/>
                </a:lnTo>
                <a:lnTo>
                  <a:pt x="54726" y="26878"/>
                </a:lnTo>
                <a:lnTo>
                  <a:pt x="54726" y="28800"/>
                </a:lnTo>
                <a:lnTo>
                  <a:pt x="57591" y="46082"/>
                </a:lnTo>
                <a:lnTo>
                  <a:pt x="60472" y="40320"/>
                </a:lnTo>
                <a:lnTo>
                  <a:pt x="60472" y="28800"/>
                </a:lnTo>
                <a:lnTo>
                  <a:pt x="58567" y="22079"/>
                </a:lnTo>
                <a:lnTo>
                  <a:pt x="53751" y="15358"/>
                </a:lnTo>
                <a:lnTo>
                  <a:pt x="61447" y="17282"/>
                </a:lnTo>
                <a:lnTo>
                  <a:pt x="69113" y="20164"/>
                </a:lnTo>
                <a:lnTo>
                  <a:pt x="74874" y="24961"/>
                </a:lnTo>
                <a:lnTo>
                  <a:pt x="81594" y="29759"/>
                </a:lnTo>
                <a:lnTo>
                  <a:pt x="86395" y="34564"/>
                </a:lnTo>
                <a:lnTo>
                  <a:pt x="89275" y="39361"/>
                </a:lnTo>
                <a:lnTo>
                  <a:pt x="91196" y="44160"/>
                </a:lnTo>
                <a:lnTo>
                  <a:pt x="93116" y="49923"/>
                </a:lnTo>
                <a:lnTo>
                  <a:pt x="93116" y="55679"/>
                </a:lnTo>
                <a:lnTo>
                  <a:pt x="95996" y="55679"/>
                </a:lnTo>
                <a:lnTo>
                  <a:pt x="95996" y="43202"/>
                </a:lnTo>
                <a:lnTo>
                  <a:pt x="93116" y="35522"/>
                </a:lnTo>
                <a:lnTo>
                  <a:pt x="88315" y="27843"/>
                </a:lnTo>
                <a:lnTo>
                  <a:pt x="85641" y="24068"/>
                </a:lnTo>
                <a:lnTo>
                  <a:pt x="77054" y="14835"/>
                </a:lnTo>
                <a:lnTo>
                  <a:pt x="66233" y="7679"/>
                </a:lnTo>
                <a:lnTo>
                  <a:pt x="63067" y="6029"/>
                </a:lnTo>
                <a:lnTo>
                  <a:pt x="50979" y="1589"/>
                </a:lnTo>
                <a:lnTo>
                  <a:pt x="38389" y="0"/>
                </a:lnTo>
                <a:lnTo>
                  <a:pt x="32913" y="233"/>
                </a:lnTo>
                <a:lnTo>
                  <a:pt x="20252" y="3111"/>
                </a:lnTo>
                <a:lnTo>
                  <a:pt x="9601" y="9602"/>
                </a:lnTo>
                <a:lnTo>
                  <a:pt x="3840" y="15358"/>
                </a:lnTo>
                <a:lnTo>
                  <a:pt x="0" y="21121"/>
                </a:lnTo>
                <a:lnTo>
                  <a:pt x="0" y="37438"/>
                </a:lnTo>
                <a:lnTo>
                  <a:pt x="3840" y="451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0" name="object 660"/>
          <p:cNvSpPr/>
          <p:nvPr/>
        </p:nvSpPr>
        <p:spPr>
          <a:xfrm>
            <a:off x="2220650" y="8842342"/>
            <a:ext cx="94076" cy="57596"/>
          </a:xfrm>
          <a:custGeom>
            <a:avLst/>
            <a:gdLst/>
            <a:ahLst/>
            <a:cxnLst/>
            <a:rect l="l" t="t" r="r" b="b"/>
            <a:pathLst>
              <a:path w="94076" h="57596">
                <a:moveTo>
                  <a:pt x="11521" y="11519"/>
                </a:moveTo>
                <a:lnTo>
                  <a:pt x="94076" y="38398"/>
                </a:lnTo>
                <a:lnTo>
                  <a:pt x="94076" y="30719"/>
                </a:lnTo>
                <a:lnTo>
                  <a:pt x="2880" y="0"/>
                </a:lnTo>
                <a:lnTo>
                  <a:pt x="0" y="0"/>
                </a:lnTo>
                <a:lnTo>
                  <a:pt x="0" y="48958"/>
                </a:lnTo>
                <a:lnTo>
                  <a:pt x="22082" y="57596"/>
                </a:lnTo>
                <a:lnTo>
                  <a:pt x="23042" y="55680"/>
                </a:lnTo>
                <a:lnTo>
                  <a:pt x="18242" y="53757"/>
                </a:lnTo>
                <a:lnTo>
                  <a:pt x="15361" y="50875"/>
                </a:lnTo>
                <a:lnTo>
                  <a:pt x="13441" y="47036"/>
                </a:lnTo>
                <a:lnTo>
                  <a:pt x="12481" y="45119"/>
                </a:lnTo>
                <a:lnTo>
                  <a:pt x="11521" y="41279"/>
                </a:lnTo>
                <a:lnTo>
                  <a:pt x="11521" y="115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1" name="object 661"/>
          <p:cNvSpPr/>
          <p:nvPr/>
        </p:nvSpPr>
        <p:spPr>
          <a:xfrm>
            <a:off x="2218730" y="8776103"/>
            <a:ext cx="95036" cy="51838"/>
          </a:xfrm>
          <a:custGeom>
            <a:avLst/>
            <a:gdLst/>
            <a:ahLst/>
            <a:cxnLst/>
            <a:rect l="l" t="t" r="r" b="b"/>
            <a:pathLst>
              <a:path w="95036" h="51838">
                <a:moveTo>
                  <a:pt x="69113" y="51838"/>
                </a:moveTo>
                <a:lnTo>
                  <a:pt x="77754" y="51838"/>
                </a:lnTo>
                <a:lnTo>
                  <a:pt x="82555" y="49921"/>
                </a:lnTo>
                <a:lnTo>
                  <a:pt x="87355" y="46082"/>
                </a:lnTo>
                <a:lnTo>
                  <a:pt x="92156" y="41279"/>
                </a:lnTo>
                <a:lnTo>
                  <a:pt x="95036" y="34562"/>
                </a:lnTo>
                <a:lnTo>
                  <a:pt x="95036" y="18239"/>
                </a:lnTo>
                <a:lnTo>
                  <a:pt x="93116" y="11518"/>
                </a:lnTo>
                <a:lnTo>
                  <a:pt x="88315" y="6720"/>
                </a:lnTo>
                <a:lnTo>
                  <a:pt x="83515" y="1921"/>
                </a:lnTo>
                <a:lnTo>
                  <a:pt x="78714" y="0"/>
                </a:lnTo>
                <a:lnTo>
                  <a:pt x="67193" y="0"/>
                </a:lnTo>
                <a:lnTo>
                  <a:pt x="62392" y="963"/>
                </a:lnTo>
                <a:lnTo>
                  <a:pt x="57591" y="4803"/>
                </a:lnTo>
                <a:lnTo>
                  <a:pt x="53751" y="7679"/>
                </a:lnTo>
                <a:lnTo>
                  <a:pt x="48950" y="12483"/>
                </a:lnTo>
                <a:lnTo>
                  <a:pt x="43205" y="20162"/>
                </a:lnTo>
                <a:lnTo>
                  <a:pt x="38389" y="12483"/>
                </a:lnTo>
                <a:lnTo>
                  <a:pt x="33604" y="7679"/>
                </a:lnTo>
                <a:lnTo>
                  <a:pt x="30723" y="5762"/>
                </a:lnTo>
                <a:lnTo>
                  <a:pt x="26883" y="2880"/>
                </a:lnTo>
                <a:lnTo>
                  <a:pt x="23042" y="1921"/>
                </a:lnTo>
                <a:lnTo>
                  <a:pt x="15361" y="1921"/>
                </a:lnTo>
                <a:lnTo>
                  <a:pt x="11521" y="12483"/>
                </a:lnTo>
                <a:lnTo>
                  <a:pt x="14401" y="11518"/>
                </a:lnTo>
                <a:lnTo>
                  <a:pt x="25923" y="11518"/>
                </a:lnTo>
                <a:lnTo>
                  <a:pt x="28803" y="13441"/>
                </a:lnTo>
                <a:lnTo>
                  <a:pt x="31683" y="14400"/>
                </a:lnTo>
                <a:lnTo>
                  <a:pt x="35524" y="18239"/>
                </a:lnTo>
                <a:lnTo>
                  <a:pt x="40325" y="24003"/>
                </a:lnTo>
                <a:lnTo>
                  <a:pt x="31683" y="34562"/>
                </a:lnTo>
                <a:lnTo>
                  <a:pt x="28803" y="36479"/>
                </a:lnTo>
                <a:lnTo>
                  <a:pt x="26883" y="38403"/>
                </a:lnTo>
                <a:lnTo>
                  <a:pt x="24963" y="39361"/>
                </a:lnTo>
                <a:lnTo>
                  <a:pt x="22082" y="41279"/>
                </a:lnTo>
                <a:lnTo>
                  <a:pt x="14401" y="41279"/>
                </a:lnTo>
                <a:lnTo>
                  <a:pt x="10561" y="40320"/>
                </a:lnTo>
                <a:lnTo>
                  <a:pt x="8641" y="37438"/>
                </a:lnTo>
                <a:lnTo>
                  <a:pt x="5760" y="34562"/>
                </a:lnTo>
                <a:lnTo>
                  <a:pt x="4800" y="30723"/>
                </a:lnTo>
                <a:lnTo>
                  <a:pt x="4800" y="21121"/>
                </a:lnTo>
                <a:lnTo>
                  <a:pt x="6720" y="8644"/>
                </a:lnTo>
                <a:lnTo>
                  <a:pt x="2880" y="12483"/>
                </a:lnTo>
                <a:lnTo>
                  <a:pt x="0" y="19197"/>
                </a:lnTo>
                <a:lnTo>
                  <a:pt x="0" y="33599"/>
                </a:lnTo>
                <a:lnTo>
                  <a:pt x="2880" y="39361"/>
                </a:lnTo>
                <a:lnTo>
                  <a:pt x="6720" y="44159"/>
                </a:lnTo>
                <a:lnTo>
                  <a:pt x="11521" y="48958"/>
                </a:lnTo>
                <a:lnTo>
                  <a:pt x="16322" y="50880"/>
                </a:lnTo>
                <a:lnTo>
                  <a:pt x="25923" y="50880"/>
                </a:lnTo>
                <a:lnTo>
                  <a:pt x="29763" y="49921"/>
                </a:lnTo>
                <a:lnTo>
                  <a:pt x="33604" y="47999"/>
                </a:lnTo>
                <a:lnTo>
                  <a:pt x="37444" y="46082"/>
                </a:lnTo>
                <a:lnTo>
                  <a:pt x="41285" y="41279"/>
                </a:lnTo>
                <a:lnTo>
                  <a:pt x="48006" y="34562"/>
                </a:lnTo>
                <a:lnTo>
                  <a:pt x="52791" y="41279"/>
                </a:lnTo>
                <a:lnTo>
                  <a:pt x="49911" y="30723"/>
                </a:lnTo>
                <a:lnTo>
                  <a:pt x="51390" y="28895"/>
                </a:lnTo>
                <a:lnTo>
                  <a:pt x="61217" y="17981"/>
                </a:lnTo>
                <a:lnTo>
                  <a:pt x="69113" y="11518"/>
                </a:lnTo>
                <a:lnTo>
                  <a:pt x="71033" y="9601"/>
                </a:lnTo>
                <a:lnTo>
                  <a:pt x="81594" y="9601"/>
                </a:lnTo>
                <a:lnTo>
                  <a:pt x="84475" y="10559"/>
                </a:lnTo>
                <a:lnTo>
                  <a:pt x="87355" y="13441"/>
                </a:lnTo>
                <a:lnTo>
                  <a:pt x="90236" y="16323"/>
                </a:lnTo>
                <a:lnTo>
                  <a:pt x="91196" y="20162"/>
                </a:lnTo>
                <a:lnTo>
                  <a:pt x="91196" y="29759"/>
                </a:lnTo>
                <a:lnTo>
                  <a:pt x="90236" y="34562"/>
                </a:lnTo>
                <a:lnTo>
                  <a:pt x="86395" y="37438"/>
                </a:lnTo>
                <a:lnTo>
                  <a:pt x="82555" y="40320"/>
                </a:lnTo>
                <a:lnTo>
                  <a:pt x="78714" y="42242"/>
                </a:lnTo>
                <a:lnTo>
                  <a:pt x="68153" y="42242"/>
                </a:lnTo>
                <a:lnTo>
                  <a:pt x="64312" y="41279"/>
                </a:lnTo>
                <a:lnTo>
                  <a:pt x="65288" y="50880"/>
                </a:lnTo>
                <a:lnTo>
                  <a:pt x="69113" y="51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2" name="object 662"/>
          <p:cNvSpPr/>
          <p:nvPr/>
        </p:nvSpPr>
        <p:spPr>
          <a:xfrm>
            <a:off x="2268641" y="8806827"/>
            <a:ext cx="15377" cy="20156"/>
          </a:xfrm>
          <a:custGeom>
            <a:avLst/>
            <a:gdLst/>
            <a:ahLst/>
            <a:cxnLst/>
            <a:rect l="l" t="t" r="r" b="b"/>
            <a:pathLst>
              <a:path w="15377" h="20156">
                <a:moveTo>
                  <a:pt x="0" y="0"/>
                </a:moveTo>
                <a:lnTo>
                  <a:pt x="2880" y="10555"/>
                </a:lnTo>
                <a:lnTo>
                  <a:pt x="6720" y="14394"/>
                </a:lnTo>
                <a:lnTo>
                  <a:pt x="10561" y="17276"/>
                </a:lnTo>
                <a:lnTo>
                  <a:pt x="15377" y="20156"/>
                </a:lnTo>
                <a:lnTo>
                  <a:pt x="14401" y="10555"/>
                </a:lnTo>
                <a:lnTo>
                  <a:pt x="10561" y="8638"/>
                </a:lnTo>
                <a:lnTo>
                  <a:pt x="6720" y="6714"/>
                </a:lnTo>
                <a:lnTo>
                  <a:pt x="3840" y="383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3" name="object 663"/>
          <p:cNvSpPr/>
          <p:nvPr/>
        </p:nvSpPr>
        <p:spPr>
          <a:xfrm>
            <a:off x="2223531" y="8778025"/>
            <a:ext cx="10561" cy="19199"/>
          </a:xfrm>
          <a:custGeom>
            <a:avLst/>
            <a:gdLst/>
            <a:ahLst/>
            <a:cxnLst/>
            <a:rect l="l" t="t" r="r" b="b"/>
            <a:pathLst>
              <a:path w="10561" h="19199">
                <a:moveTo>
                  <a:pt x="0" y="19199"/>
                </a:moveTo>
                <a:lnTo>
                  <a:pt x="960" y="16317"/>
                </a:lnTo>
                <a:lnTo>
                  <a:pt x="3840" y="13437"/>
                </a:lnTo>
                <a:lnTo>
                  <a:pt x="6720" y="10561"/>
                </a:lnTo>
                <a:lnTo>
                  <a:pt x="10561" y="0"/>
                </a:lnTo>
                <a:lnTo>
                  <a:pt x="5760" y="1917"/>
                </a:lnTo>
                <a:lnTo>
                  <a:pt x="1920" y="6722"/>
                </a:lnTo>
                <a:lnTo>
                  <a:pt x="0" y="19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4" name="object 664"/>
          <p:cNvSpPr/>
          <p:nvPr/>
        </p:nvSpPr>
        <p:spPr>
          <a:xfrm>
            <a:off x="2410724" y="8991135"/>
            <a:ext cx="93116" cy="35522"/>
          </a:xfrm>
          <a:custGeom>
            <a:avLst/>
            <a:gdLst/>
            <a:ahLst/>
            <a:cxnLst/>
            <a:rect l="l" t="t" r="r" b="b"/>
            <a:pathLst>
              <a:path w="93116" h="35522">
                <a:moveTo>
                  <a:pt x="11521" y="25920"/>
                </a:moveTo>
                <a:lnTo>
                  <a:pt x="12481" y="24961"/>
                </a:lnTo>
                <a:lnTo>
                  <a:pt x="12481" y="24003"/>
                </a:lnTo>
                <a:lnTo>
                  <a:pt x="14401" y="23044"/>
                </a:lnTo>
                <a:lnTo>
                  <a:pt x="17282" y="23044"/>
                </a:lnTo>
                <a:lnTo>
                  <a:pt x="21122" y="22081"/>
                </a:lnTo>
                <a:lnTo>
                  <a:pt x="82555" y="22081"/>
                </a:lnTo>
                <a:lnTo>
                  <a:pt x="86395" y="23044"/>
                </a:lnTo>
                <a:lnTo>
                  <a:pt x="87355" y="23044"/>
                </a:lnTo>
                <a:lnTo>
                  <a:pt x="88315" y="24003"/>
                </a:lnTo>
                <a:lnTo>
                  <a:pt x="89275" y="24961"/>
                </a:lnTo>
                <a:lnTo>
                  <a:pt x="90236" y="25920"/>
                </a:lnTo>
                <a:lnTo>
                  <a:pt x="90236" y="26884"/>
                </a:lnTo>
                <a:lnTo>
                  <a:pt x="91196" y="29760"/>
                </a:lnTo>
                <a:lnTo>
                  <a:pt x="91196" y="34564"/>
                </a:lnTo>
                <a:lnTo>
                  <a:pt x="93116" y="34564"/>
                </a:lnTo>
                <a:lnTo>
                  <a:pt x="93116" y="0"/>
                </a:lnTo>
                <a:lnTo>
                  <a:pt x="91196" y="0"/>
                </a:lnTo>
                <a:lnTo>
                  <a:pt x="91196" y="3846"/>
                </a:lnTo>
                <a:lnTo>
                  <a:pt x="90236" y="6720"/>
                </a:lnTo>
                <a:lnTo>
                  <a:pt x="90236" y="7685"/>
                </a:lnTo>
                <a:lnTo>
                  <a:pt x="89275" y="9602"/>
                </a:lnTo>
                <a:lnTo>
                  <a:pt x="88315" y="10561"/>
                </a:lnTo>
                <a:lnTo>
                  <a:pt x="87355" y="10561"/>
                </a:lnTo>
                <a:lnTo>
                  <a:pt x="85435" y="11526"/>
                </a:lnTo>
                <a:lnTo>
                  <a:pt x="0" y="11526"/>
                </a:lnTo>
                <a:lnTo>
                  <a:pt x="0" y="13443"/>
                </a:lnTo>
                <a:lnTo>
                  <a:pt x="11521" y="35522"/>
                </a:lnTo>
                <a:lnTo>
                  <a:pt x="13441" y="34564"/>
                </a:lnTo>
                <a:lnTo>
                  <a:pt x="11521" y="31682"/>
                </a:lnTo>
                <a:lnTo>
                  <a:pt x="11521" y="25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5" name="object 665"/>
          <p:cNvSpPr/>
          <p:nvPr/>
        </p:nvSpPr>
        <p:spPr>
          <a:xfrm>
            <a:off x="2410724" y="8911458"/>
            <a:ext cx="95036" cy="55679"/>
          </a:xfrm>
          <a:custGeom>
            <a:avLst/>
            <a:gdLst/>
            <a:ahLst/>
            <a:cxnLst/>
            <a:rect l="l" t="t" r="r" b="b"/>
            <a:pathLst>
              <a:path w="95036" h="55679">
                <a:moveTo>
                  <a:pt x="3840" y="45119"/>
                </a:moveTo>
                <a:lnTo>
                  <a:pt x="11521" y="50881"/>
                </a:lnTo>
                <a:lnTo>
                  <a:pt x="6720" y="37438"/>
                </a:lnTo>
                <a:lnTo>
                  <a:pt x="4800" y="34564"/>
                </a:lnTo>
                <a:lnTo>
                  <a:pt x="4800" y="26878"/>
                </a:lnTo>
                <a:lnTo>
                  <a:pt x="5760" y="24003"/>
                </a:lnTo>
                <a:lnTo>
                  <a:pt x="8641" y="21121"/>
                </a:lnTo>
                <a:lnTo>
                  <a:pt x="11521" y="18240"/>
                </a:lnTo>
                <a:lnTo>
                  <a:pt x="15361" y="16323"/>
                </a:lnTo>
                <a:lnTo>
                  <a:pt x="20162" y="15358"/>
                </a:lnTo>
                <a:lnTo>
                  <a:pt x="25923" y="13441"/>
                </a:lnTo>
                <a:lnTo>
                  <a:pt x="29763" y="12483"/>
                </a:lnTo>
                <a:lnTo>
                  <a:pt x="38404" y="12483"/>
                </a:lnTo>
                <a:lnTo>
                  <a:pt x="42230" y="13441"/>
                </a:lnTo>
                <a:lnTo>
                  <a:pt x="48950" y="13441"/>
                </a:lnTo>
                <a:lnTo>
                  <a:pt x="49910" y="16323"/>
                </a:lnTo>
                <a:lnTo>
                  <a:pt x="51846" y="18240"/>
                </a:lnTo>
                <a:lnTo>
                  <a:pt x="52791" y="21121"/>
                </a:lnTo>
                <a:lnTo>
                  <a:pt x="53751" y="24003"/>
                </a:lnTo>
                <a:lnTo>
                  <a:pt x="53751" y="32641"/>
                </a:lnTo>
                <a:lnTo>
                  <a:pt x="52791" y="50881"/>
                </a:lnTo>
                <a:lnTo>
                  <a:pt x="57591" y="46082"/>
                </a:lnTo>
                <a:lnTo>
                  <a:pt x="60472" y="40320"/>
                </a:lnTo>
                <a:lnTo>
                  <a:pt x="60472" y="28800"/>
                </a:lnTo>
                <a:lnTo>
                  <a:pt x="57591" y="22079"/>
                </a:lnTo>
                <a:lnTo>
                  <a:pt x="53751" y="15358"/>
                </a:lnTo>
                <a:lnTo>
                  <a:pt x="61432" y="17282"/>
                </a:lnTo>
                <a:lnTo>
                  <a:pt x="68153" y="20164"/>
                </a:lnTo>
                <a:lnTo>
                  <a:pt x="74874" y="24961"/>
                </a:lnTo>
                <a:lnTo>
                  <a:pt x="81594" y="29759"/>
                </a:lnTo>
                <a:lnTo>
                  <a:pt x="86395" y="34564"/>
                </a:lnTo>
                <a:lnTo>
                  <a:pt x="89275" y="39361"/>
                </a:lnTo>
                <a:lnTo>
                  <a:pt x="91196" y="44160"/>
                </a:lnTo>
                <a:lnTo>
                  <a:pt x="93116" y="49923"/>
                </a:lnTo>
                <a:lnTo>
                  <a:pt x="93116" y="55679"/>
                </a:lnTo>
                <a:lnTo>
                  <a:pt x="95036" y="55679"/>
                </a:lnTo>
                <a:lnTo>
                  <a:pt x="95036" y="43202"/>
                </a:lnTo>
                <a:lnTo>
                  <a:pt x="93116" y="35522"/>
                </a:lnTo>
                <a:lnTo>
                  <a:pt x="88315" y="27843"/>
                </a:lnTo>
                <a:lnTo>
                  <a:pt x="85585" y="24068"/>
                </a:lnTo>
                <a:lnTo>
                  <a:pt x="76649" y="14835"/>
                </a:lnTo>
                <a:lnTo>
                  <a:pt x="66233" y="7679"/>
                </a:lnTo>
                <a:lnTo>
                  <a:pt x="63079" y="6034"/>
                </a:lnTo>
                <a:lnTo>
                  <a:pt x="50988" y="1590"/>
                </a:lnTo>
                <a:lnTo>
                  <a:pt x="38404" y="0"/>
                </a:lnTo>
                <a:lnTo>
                  <a:pt x="32909" y="235"/>
                </a:lnTo>
                <a:lnTo>
                  <a:pt x="20247" y="3114"/>
                </a:lnTo>
                <a:lnTo>
                  <a:pt x="9601" y="9602"/>
                </a:lnTo>
                <a:lnTo>
                  <a:pt x="3840" y="15358"/>
                </a:lnTo>
                <a:lnTo>
                  <a:pt x="0" y="21121"/>
                </a:lnTo>
                <a:lnTo>
                  <a:pt x="0" y="37438"/>
                </a:lnTo>
                <a:lnTo>
                  <a:pt x="3840" y="451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6" name="object 666"/>
          <p:cNvSpPr/>
          <p:nvPr/>
        </p:nvSpPr>
        <p:spPr>
          <a:xfrm>
            <a:off x="2417444" y="8944099"/>
            <a:ext cx="47030" cy="24961"/>
          </a:xfrm>
          <a:custGeom>
            <a:avLst/>
            <a:gdLst/>
            <a:ahLst/>
            <a:cxnLst/>
            <a:rect l="l" t="t" r="r" b="b"/>
            <a:pathLst>
              <a:path w="47030" h="24961">
                <a:moveTo>
                  <a:pt x="47030" y="0"/>
                </a:moveTo>
                <a:lnTo>
                  <a:pt x="45125" y="3840"/>
                </a:lnTo>
                <a:lnTo>
                  <a:pt x="41285" y="6720"/>
                </a:lnTo>
                <a:lnTo>
                  <a:pt x="36484" y="10561"/>
                </a:lnTo>
                <a:lnTo>
                  <a:pt x="28803" y="12478"/>
                </a:lnTo>
                <a:lnTo>
                  <a:pt x="12481" y="12478"/>
                </a:lnTo>
                <a:lnTo>
                  <a:pt x="6720" y="11519"/>
                </a:lnTo>
                <a:lnTo>
                  <a:pt x="3840" y="8638"/>
                </a:lnTo>
                <a:lnTo>
                  <a:pt x="0" y="4797"/>
                </a:lnTo>
                <a:lnTo>
                  <a:pt x="4800" y="18240"/>
                </a:lnTo>
                <a:lnTo>
                  <a:pt x="11521" y="22079"/>
                </a:lnTo>
                <a:lnTo>
                  <a:pt x="18242" y="24961"/>
                </a:lnTo>
                <a:lnTo>
                  <a:pt x="34564" y="24961"/>
                </a:lnTo>
                <a:lnTo>
                  <a:pt x="41285" y="22079"/>
                </a:lnTo>
                <a:lnTo>
                  <a:pt x="46070" y="18240"/>
                </a:lnTo>
                <a:lnTo>
                  <a:pt x="4703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7" name="object 667"/>
          <p:cNvSpPr/>
          <p:nvPr/>
        </p:nvSpPr>
        <p:spPr>
          <a:xfrm>
            <a:off x="2410724" y="8844259"/>
            <a:ext cx="95036" cy="52805"/>
          </a:xfrm>
          <a:custGeom>
            <a:avLst/>
            <a:gdLst/>
            <a:ahLst/>
            <a:cxnLst/>
            <a:rect l="l" t="t" r="r" b="b"/>
            <a:pathLst>
              <a:path w="95036" h="52805">
                <a:moveTo>
                  <a:pt x="72953" y="52805"/>
                </a:moveTo>
                <a:lnTo>
                  <a:pt x="77754" y="52805"/>
                </a:lnTo>
                <a:lnTo>
                  <a:pt x="82555" y="50881"/>
                </a:lnTo>
                <a:lnTo>
                  <a:pt x="87355" y="47041"/>
                </a:lnTo>
                <a:lnTo>
                  <a:pt x="92156" y="42243"/>
                </a:lnTo>
                <a:lnTo>
                  <a:pt x="95036" y="35522"/>
                </a:lnTo>
                <a:lnTo>
                  <a:pt x="95036" y="19205"/>
                </a:lnTo>
                <a:lnTo>
                  <a:pt x="93116" y="12484"/>
                </a:lnTo>
                <a:lnTo>
                  <a:pt x="88315" y="7685"/>
                </a:lnTo>
                <a:lnTo>
                  <a:pt x="83515" y="2881"/>
                </a:lnTo>
                <a:lnTo>
                  <a:pt x="78714" y="0"/>
                </a:lnTo>
                <a:lnTo>
                  <a:pt x="67193" y="0"/>
                </a:lnTo>
                <a:lnTo>
                  <a:pt x="62407" y="1923"/>
                </a:lnTo>
                <a:lnTo>
                  <a:pt x="57591" y="5763"/>
                </a:lnTo>
                <a:lnTo>
                  <a:pt x="53751" y="7685"/>
                </a:lnTo>
                <a:lnTo>
                  <a:pt x="48950" y="13443"/>
                </a:lnTo>
                <a:lnTo>
                  <a:pt x="43205" y="21122"/>
                </a:lnTo>
                <a:lnTo>
                  <a:pt x="38404" y="13443"/>
                </a:lnTo>
                <a:lnTo>
                  <a:pt x="33604" y="8644"/>
                </a:lnTo>
                <a:lnTo>
                  <a:pt x="30723" y="5763"/>
                </a:lnTo>
                <a:lnTo>
                  <a:pt x="26883" y="3846"/>
                </a:lnTo>
                <a:lnTo>
                  <a:pt x="23042" y="1923"/>
                </a:lnTo>
                <a:lnTo>
                  <a:pt x="15361" y="1923"/>
                </a:lnTo>
                <a:lnTo>
                  <a:pt x="10561" y="4805"/>
                </a:lnTo>
                <a:lnTo>
                  <a:pt x="8641" y="16323"/>
                </a:lnTo>
                <a:lnTo>
                  <a:pt x="10561" y="13443"/>
                </a:lnTo>
                <a:lnTo>
                  <a:pt x="14401" y="11526"/>
                </a:lnTo>
                <a:lnTo>
                  <a:pt x="23042" y="11526"/>
                </a:lnTo>
                <a:lnTo>
                  <a:pt x="25923" y="12484"/>
                </a:lnTo>
                <a:lnTo>
                  <a:pt x="28803" y="14401"/>
                </a:lnTo>
                <a:lnTo>
                  <a:pt x="31683" y="15364"/>
                </a:lnTo>
                <a:lnTo>
                  <a:pt x="35524" y="19205"/>
                </a:lnTo>
                <a:lnTo>
                  <a:pt x="40325" y="24002"/>
                </a:lnTo>
                <a:lnTo>
                  <a:pt x="30723" y="35522"/>
                </a:lnTo>
                <a:lnTo>
                  <a:pt x="28803" y="37440"/>
                </a:lnTo>
                <a:lnTo>
                  <a:pt x="26883" y="39361"/>
                </a:lnTo>
                <a:lnTo>
                  <a:pt x="24963" y="40320"/>
                </a:lnTo>
                <a:lnTo>
                  <a:pt x="22082" y="41279"/>
                </a:lnTo>
                <a:lnTo>
                  <a:pt x="20162" y="42243"/>
                </a:lnTo>
                <a:lnTo>
                  <a:pt x="14401" y="42243"/>
                </a:lnTo>
                <a:lnTo>
                  <a:pt x="10561" y="40320"/>
                </a:lnTo>
                <a:lnTo>
                  <a:pt x="8641" y="37440"/>
                </a:lnTo>
                <a:lnTo>
                  <a:pt x="5760" y="34564"/>
                </a:lnTo>
                <a:lnTo>
                  <a:pt x="3840" y="31682"/>
                </a:lnTo>
                <a:lnTo>
                  <a:pt x="3840" y="22081"/>
                </a:lnTo>
                <a:lnTo>
                  <a:pt x="6720" y="8644"/>
                </a:lnTo>
                <a:lnTo>
                  <a:pt x="1920" y="13443"/>
                </a:lnTo>
                <a:lnTo>
                  <a:pt x="0" y="19205"/>
                </a:lnTo>
                <a:lnTo>
                  <a:pt x="0" y="34564"/>
                </a:lnTo>
                <a:lnTo>
                  <a:pt x="2880" y="40320"/>
                </a:lnTo>
                <a:lnTo>
                  <a:pt x="6720" y="45119"/>
                </a:lnTo>
                <a:lnTo>
                  <a:pt x="11521" y="49923"/>
                </a:lnTo>
                <a:lnTo>
                  <a:pt x="16322" y="51840"/>
                </a:lnTo>
                <a:lnTo>
                  <a:pt x="25923" y="51840"/>
                </a:lnTo>
                <a:lnTo>
                  <a:pt x="29763" y="50881"/>
                </a:lnTo>
                <a:lnTo>
                  <a:pt x="33604" y="48958"/>
                </a:lnTo>
                <a:lnTo>
                  <a:pt x="36484" y="47041"/>
                </a:lnTo>
                <a:lnTo>
                  <a:pt x="41285" y="42243"/>
                </a:lnTo>
                <a:lnTo>
                  <a:pt x="48006" y="34564"/>
                </a:lnTo>
                <a:lnTo>
                  <a:pt x="52791" y="41279"/>
                </a:lnTo>
                <a:lnTo>
                  <a:pt x="49910" y="31682"/>
                </a:lnTo>
                <a:lnTo>
                  <a:pt x="51394" y="29848"/>
                </a:lnTo>
                <a:lnTo>
                  <a:pt x="61221" y="18942"/>
                </a:lnTo>
                <a:lnTo>
                  <a:pt x="69128" y="12484"/>
                </a:lnTo>
                <a:lnTo>
                  <a:pt x="71033" y="10561"/>
                </a:lnTo>
                <a:lnTo>
                  <a:pt x="73913" y="9602"/>
                </a:lnTo>
                <a:lnTo>
                  <a:pt x="81594" y="9602"/>
                </a:lnTo>
                <a:lnTo>
                  <a:pt x="84475" y="11526"/>
                </a:lnTo>
                <a:lnTo>
                  <a:pt x="87355" y="14401"/>
                </a:lnTo>
                <a:lnTo>
                  <a:pt x="90236" y="17282"/>
                </a:lnTo>
                <a:lnTo>
                  <a:pt x="91196" y="21122"/>
                </a:lnTo>
                <a:lnTo>
                  <a:pt x="91196" y="30723"/>
                </a:lnTo>
                <a:lnTo>
                  <a:pt x="90236" y="34564"/>
                </a:lnTo>
                <a:lnTo>
                  <a:pt x="86395" y="37440"/>
                </a:lnTo>
                <a:lnTo>
                  <a:pt x="82555" y="41279"/>
                </a:lnTo>
                <a:lnTo>
                  <a:pt x="77754" y="42243"/>
                </a:lnTo>
                <a:lnTo>
                  <a:pt x="68153" y="42243"/>
                </a:lnTo>
                <a:lnTo>
                  <a:pt x="69128" y="52805"/>
                </a:lnTo>
                <a:lnTo>
                  <a:pt x="72953" y="528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8" name="object 668"/>
          <p:cNvSpPr/>
          <p:nvPr/>
        </p:nvSpPr>
        <p:spPr>
          <a:xfrm>
            <a:off x="2460635" y="8875942"/>
            <a:ext cx="19217" cy="21122"/>
          </a:xfrm>
          <a:custGeom>
            <a:avLst/>
            <a:gdLst/>
            <a:ahLst/>
            <a:cxnLst/>
            <a:rect l="l" t="t" r="r" b="b"/>
            <a:pathLst>
              <a:path w="19217" h="21122">
                <a:moveTo>
                  <a:pt x="0" y="0"/>
                </a:moveTo>
                <a:lnTo>
                  <a:pt x="2880" y="9596"/>
                </a:lnTo>
                <a:lnTo>
                  <a:pt x="6720" y="14401"/>
                </a:lnTo>
                <a:lnTo>
                  <a:pt x="10561" y="17276"/>
                </a:lnTo>
                <a:lnTo>
                  <a:pt x="14401" y="20157"/>
                </a:lnTo>
                <a:lnTo>
                  <a:pt x="19217" y="21122"/>
                </a:lnTo>
                <a:lnTo>
                  <a:pt x="18242" y="10561"/>
                </a:lnTo>
                <a:lnTo>
                  <a:pt x="14401" y="9596"/>
                </a:lnTo>
                <a:lnTo>
                  <a:pt x="10561" y="8638"/>
                </a:lnTo>
                <a:lnTo>
                  <a:pt x="6720" y="6722"/>
                </a:lnTo>
                <a:lnTo>
                  <a:pt x="2880" y="384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9" name="object 669"/>
          <p:cNvSpPr/>
          <p:nvPr/>
        </p:nvSpPr>
        <p:spPr>
          <a:xfrm>
            <a:off x="2414564" y="8849064"/>
            <a:ext cx="6720" cy="17276"/>
          </a:xfrm>
          <a:custGeom>
            <a:avLst/>
            <a:gdLst/>
            <a:ahLst/>
            <a:cxnLst/>
            <a:rect l="l" t="t" r="r" b="b"/>
            <a:pathLst>
              <a:path w="6720" h="17276">
                <a:moveTo>
                  <a:pt x="2880" y="3838"/>
                </a:moveTo>
                <a:lnTo>
                  <a:pt x="0" y="17276"/>
                </a:lnTo>
                <a:lnTo>
                  <a:pt x="1920" y="13435"/>
                </a:lnTo>
                <a:lnTo>
                  <a:pt x="4800" y="11518"/>
                </a:lnTo>
                <a:lnTo>
                  <a:pt x="6720" y="0"/>
                </a:lnTo>
                <a:lnTo>
                  <a:pt x="2880" y="3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0" name="object 670"/>
          <p:cNvSpPr/>
          <p:nvPr/>
        </p:nvSpPr>
        <p:spPr>
          <a:xfrm>
            <a:off x="2410724" y="8776103"/>
            <a:ext cx="95036" cy="51838"/>
          </a:xfrm>
          <a:custGeom>
            <a:avLst/>
            <a:gdLst/>
            <a:ahLst/>
            <a:cxnLst/>
            <a:rect l="l" t="t" r="r" b="b"/>
            <a:pathLst>
              <a:path w="95036" h="51838">
                <a:moveTo>
                  <a:pt x="72953" y="51838"/>
                </a:moveTo>
                <a:lnTo>
                  <a:pt x="77754" y="51838"/>
                </a:lnTo>
                <a:lnTo>
                  <a:pt x="82555" y="49921"/>
                </a:lnTo>
                <a:lnTo>
                  <a:pt x="87355" y="46082"/>
                </a:lnTo>
                <a:lnTo>
                  <a:pt x="92156" y="41279"/>
                </a:lnTo>
                <a:lnTo>
                  <a:pt x="95036" y="34562"/>
                </a:lnTo>
                <a:lnTo>
                  <a:pt x="95036" y="18239"/>
                </a:lnTo>
                <a:lnTo>
                  <a:pt x="93116" y="11518"/>
                </a:lnTo>
                <a:lnTo>
                  <a:pt x="88315" y="6720"/>
                </a:lnTo>
                <a:lnTo>
                  <a:pt x="83515" y="1921"/>
                </a:lnTo>
                <a:lnTo>
                  <a:pt x="78714" y="0"/>
                </a:lnTo>
                <a:lnTo>
                  <a:pt x="67193" y="0"/>
                </a:lnTo>
                <a:lnTo>
                  <a:pt x="62407" y="963"/>
                </a:lnTo>
                <a:lnTo>
                  <a:pt x="57591" y="4803"/>
                </a:lnTo>
                <a:lnTo>
                  <a:pt x="53751" y="7679"/>
                </a:lnTo>
                <a:lnTo>
                  <a:pt x="48950" y="12483"/>
                </a:lnTo>
                <a:lnTo>
                  <a:pt x="43205" y="20162"/>
                </a:lnTo>
                <a:lnTo>
                  <a:pt x="38404" y="12483"/>
                </a:lnTo>
                <a:lnTo>
                  <a:pt x="33604" y="7679"/>
                </a:lnTo>
                <a:lnTo>
                  <a:pt x="30723" y="5762"/>
                </a:lnTo>
                <a:lnTo>
                  <a:pt x="26883" y="2880"/>
                </a:lnTo>
                <a:lnTo>
                  <a:pt x="23042" y="1921"/>
                </a:lnTo>
                <a:lnTo>
                  <a:pt x="15361" y="1921"/>
                </a:lnTo>
                <a:lnTo>
                  <a:pt x="10561" y="3838"/>
                </a:lnTo>
                <a:lnTo>
                  <a:pt x="8641" y="15358"/>
                </a:lnTo>
                <a:lnTo>
                  <a:pt x="10561" y="12483"/>
                </a:lnTo>
                <a:lnTo>
                  <a:pt x="14401" y="11518"/>
                </a:lnTo>
                <a:lnTo>
                  <a:pt x="25923" y="11518"/>
                </a:lnTo>
                <a:lnTo>
                  <a:pt x="28803" y="13441"/>
                </a:lnTo>
                <a:lnTo>
                  <a:pt x="31683" y="14400"/>
                </a:lnTo>
                <a:lnTo>
                  <a:pt x="35524" y="18239"/>
                </a:lnTo>
                <a:lnTo>
                  <a:pt x="40325" y="24003"/>
                </a:lnTo>
                <a:lnTo>
                  <a:pt x="30723" y="34562"/>
                </a:lnTo>
                <a:lnTo>
                  <a:pt x="28803" y="36479"/>
                </a:lnTo>
                <a:lnTo>
                  <a:pt x="26883" y="38403"/>
                </a:lnTo>
                <a:lnTo>
                  <a:pt x="24963" y="39361"/>
                </a:lnTo>
                <a:lnTo>
                  <a:pt x="22082" y="41279"/>
                </a:lnTo>
                <a:lnTo>
                  <a:pt x="14401" y="41279"/>
                </a:lnTo>
                <a:lnTo>
                  <a:pt x="10561" y="40320"/>
                </a:lnTo>
                <a:lnTo>
                  <a:pt x="8641" y="37438"/>
                </a:lnTo>
                <a:lnTo>
                  <a:pt x="5760" y="34562"/>
                </a:lnTo>
                <a:lnTo>
                  <a:pt x="3840" y="30723"/>
                </a:lnTo>
                <a:lnTo>
                  <a:pt x="3840" y="21121"/>
                </a:lnTo>
                <a:lnTo>
                  <a:pt x="6720" y="8644"/>
                </a:lnTo>
                <a:lnTo>
                  <a:pt x="1920" y="12483"/>
                </a:lnTo>
                <a:lnTo>
                  <a:pt x="0" y="19197"/>
                </a:lnTo>
                <a:lnTo>
                  <a:pt x="0" y="33599"/>
                </a:lnTo>
                <a:lnTo>
                  <a:pt x="2880" y="39361"/>
                </a:lnTo>
                <a:lnTo>
                  <a:pt x="6720" y="44159"/>
                </a:lnTo>
                <a:lnTo>
                  <a:pt x="11521" y="48958"/>
                </a:lnTo>
                <a:lnTo>
                  <a:pt x="16322" y="50880"/>
                </a:lnTo>
                <a:lnTo>
                  <a:pt x="25923" y="50880"/>
                </a:lnTo>
                <a:lnTo>
                  <a:pt x="29763" y="49921"/>
                </a:lnTo>
                <a:lnTo>
                  <a:pt x="33604" y="47999"/>
                </a:lnTo>
                <a:lnTo>
                  <a:pt x="36484" y="46082"/>
                </a:lnTo>
                <a:lnTo>
                  <a:pt x="41285" y="41279"/>
                </a:lnTo>
                <a:lnTo>
                  <a:pt x="48006" y="34562"/>
                </a:lnTo>
                <a:lnTo>
                  <a:pt x="52791" y="41279"/>
                </a:lnTo>
                <a:lnTo>
                  <a:pt x="49910" y="30723"/>
                </a:lnTo>
                <a:lnTo>
                  <a:pt x="51399" y="28884"/>
                </a:lnTo>
                <a:lnTo>
                  <a:pt x="61223" y="17978"/>
                </a:lnTo>
                <a:lnTo>
                  <a:pt x="69128" y="11518"/>
                </a:lnTo>
                <a:lnTo>
                  <a:pt x="71033" y="9601"/>
                </a:lnTo>
                <a:lnTo>
                  <a:pt x="81594" y="9601"/>
                </a:lnTo>
                <a:lnTo>
                  <a:pt x="84475" y="10559"/>
                </a:lnTo>
                <a:lnTo>
                  <a:pt x="87355" y="13441"/>
                </a:lnTo>
                <a:lnTo>
                  <a:pt x="90236" y="16323"/>
                </a:lnTo>
                <a:lnTo>
                  <a:pt x="91196" y="20162"/>
                </a:lnTo>
                <a:lnTo>
                  <a:pt x="91196" y="29759"/>
                </a:lnTo>
                <a:lnTo>
                  <a:pt x="90236" y="34562"/>
                </a:lnTo>
                <a:lnTo>
                  <a:pt x="86395" y="37438"/>
                </a:lnTo>
                <a:lnTo>
                  <a:pt x="82555" y="40320"/>
                </a:lnTo>
                <a:lnTo>
                  <a:pt x="77754" y="42242"/>
                </a:lnTo>
                <a:lnTo>
                  <a:pt x="68153" y="42242"/>
                </a:lnTo>
                <a:lnTo>
                  <a:pt x="69128" y="51838"/>
                </a:lnTo>
                <a:lnTo>
                  <a:pt x="72953" y="51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1" name="object 671"/>
          <p:cNvSpPr/>
          <p:nvPr/>
        </p:nvSpPr>
        <p:spPr>
          <a:xfrm>
            <a:off x="2460635" y="8806827"/>
            <a:ext cx="19217" cy="21115"/>
          </a:xfrm>
          <a:custGeom>
            <a:avLst/>
            <a:gdLst/>
            <a:ahLst/>
            <a:cxnLst/>
            <a:rect l="l" t="t" r="r" b="b"/>
            <a:pathLst>
              <a:path w="19217" h="21115">
                <a:moveTo>
                  <a:pt x="0" y="0"/>
                </a:moveTo>
                <a:lnTo>
                  <a:pt x="2880" y="10555"/>
                </a:lnTo>
                <a:lnTo>
                  <a:pt x="6720" y="14394"/>
                </a:lnTo>
                <a:lnTo>
                  <a:pt x="10561" y="17276"/>
                </a:lnTo>
                <a:lnTo>
                  <a:pt x="14401" y="20156"/>
                </a:lnTo>
                <a:lnTo>
                  <a:pt x="19217" y="21115"/>
                </a:lnTo>
                <a:lnTo>
                  <a:pt x="18242" y="11518"/>
                </a:lnTo>
                <a:lnTo>
                  <a:pt x="14401" y="10555"/>
                </a:lnTo>
                <a:lnTo>
                  <a:pt x="10561" y="8638"/>
                </a:lnTo>
                <a:lnTo>
                  <a:pt x="6720" y="6714"/>
                </a:lnTo>
                <a:lnTo>
                  <a:pt x="2880" y="383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2" name="object 672"/>
          <p:cNvSpPr/>
          <p:nvPr/>
        </p:nvSpPr>
        <p:spPr>
          <a:xfrm>
            <a:off x="2414564" y="8779942"/>
            <a:ext cx="6720" cy="17282"/>
          </a:xfrm>
          <a:custGeom>
            <a:avLst/>
            <a:gdLst/>
            <a:ahLst/>
            <a:cxnLst/>
            <a:rect l="l" t="t" r="r" b="b"/>
            <a:pathLst>
              <a:path w="6720" h="17282">
                <a:moveTo>
                  <a:pt x="2880" y="4805"/>
                </a:moveTo>
                <a:lnTo>
                  <a:pt x="0" y="17282"/>
                </a:lnTo>
                <a:lnTo>
                  <a:pt x="1920" y="14400"/>
                </a:lnTo>
                <a:lnTo>
                  <a:pt x="4800" y="11519"/>
                </a:lnTo>
                <a:lnTo>
                  <a:pt x="6720" y="0"/>
                </a:lnTo>
                <a:lnTo>
                  <a:pt x="2880" y="48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3" name="object 673"/>
          <p:cNvSpPr/>
          <p:nvPr/>
        </p:nvSpPr>
        <p:spPr>
          <a:xfrm>
            <a:off x="2603677" y="8991135"/>
            <a:ext cx="93116" cy="35522"/>
          </a:xfrm>
          <a:custGeom>
            <a:avLst/>
            <a:gdLst/>
            <a:ahLst/>
            <a:cxnLst/>
            <a:rect l="l" t="t" r="r" b="b"/>
            <a:pathLst>
              <a:path w="93116" h="35522">
                <a:moveTo>
                  <a:pt x="21122" y="22081"/>
                </a:moveTo>
                <a:lnTo>
                  <a:pt x="82555" y="22081"/>
                </a:lnTo>
                <a:lnTo>
                  <a:pt x="85435" y="23044"/>
                </a:lnTo>
                <a:lnTo>
                  <a:pt x="86395" y="23044"/>
                </a:lnTo>
                <a:lnTo>
                  <a:pt x="88315" y="24003"/>
                </a:lnTo>
                <a:lnTo>
                  <a:pt x="88315" y="24961"/>
                </a:lnTo>
                <a:lnTo>
                  <a:pt x="89275" y="25920"/>
                </a:lnTo>
                <a:lnTo>
                  <a:pt x="90236" y="26884"/>
                </a:lnTo>
                <a:lnTo>
                  <a:pt x="90236" y="34564"/>
                </a:lnTo>
                <a:lnTo>
                  <a:pt x="93116" y="34564"/>
                </a:lnTo>
                <a:lnTo>
                  <a:pt x="93116" y="0"/>
                </a:lnTo>
                <a:lnTo>
                  <a:pt x="90236" y="0"/>
                </a:lnTo>
                <a:lnTo>
                  <a:pt x="90236" y="6720"/>
                </a:lnTo>
                <a:lnTo>
                  <a:pt x="89275" y="7685"/>
                </a:lnTo>
                <a:lnTo>
                  <a:pt x="88315" y="9602"/>
                </a:lnTo>
                <a:lnTo>
                  <a:pt x="87355" y="10561"/>
                </a:lnTo>
                <a:lnTo>
                  <a:pt x="86395" y="10561"/>
                </a:lnTo>
                <a:lnTo>
                  <a:pt x="85435" y="11526"/>
                </a:lnTo>
                <a:lnTo>
                  <a:pt x="0" y="11526"/>
                </a:lnTo>
                <a:lnTo>
                  <a:pt x="0" y="13443"/>
                </a:lnTo>
                <a:lnTo>
                  <a:pt x="10561" y="35522"/>
                </a:lnTo>
                <a:lnTo>
                  <a:pt x="12481" y="34564"/>
                </a:lnTo>
                <a:lnTo>
                  <a:pt x="11521" y="31682"/>
                </a:lnTo>
                <a:lnTo>
                  <a:pt x="10561" y="29760"/>
                </a:lnTo>
                <a:lnTo>
                  <a:pt x="10561" y="25920"/>
                </a:lnTo>
                <a:lnTo>
                  <a:pt x="11521" y="24961"/>
                </a:lnTo>
                <a:lnTo>
                  <a:pt x="12481" y="24003"/>
                </a:lnTo>
                <a:lnTo>
                  <a:pt x="13441" y="23044"/>
                </a:lnTo>
                <a:lnTo>
                  <a:pt x="16322" y="23044"/>
                </a:lnTo>
                <a:lnTo>
                  <a:pt x="21122" y="220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4" name="object 674"/>
          <p:cNvSpPr/>
          <p:nvPr/>
        </p:nvSpPr>
        <p:spPr>
          <a:xfrm>
            <a:off x="2603677" y="8911458"/>
            <a:ext cx="95036" cy="55679"/>
          </a:xfrm>
          <a:custGeom>
            <a:avLst/>
            <a:gdLst/>
            <a:ahLst/>
            <a:cxnLst/>
            <a:rect l="l" t="t" r="r" b="b"/>
            <a:pathLst>
              <a:path w="95036" h="55679">
                <a:moveTo>
                  <a:pt x="3840" y="34564"/>
                </a:moveTo>
                <a:lnTo>
                  <a:pt x="3840" y="26878"/>
                </a:lnTo>
                <a:lnTo>
                  <a:pt x="5760" y="24003"/>
                </a:lnTo>
                <a:lnTo>
                  <a:pt x="7680" y="21121"/>
                </a:lnTo>
                <a:lnTo>
                  <a:pt x="10561" y="18240"/>
                </a:lnTo>
                <a:lnTo>
                  <a:pt x="14401" y="16323"/>
                </a:lnTo>
                <a:lnTo>
                  <a:pt x="20162" y="15358"/>
                </a:lnTo>
                <a:lnTo>
                  <a:pt x="24963" y="13441"/>
                </a:lnTo>
                <a:lnTo>
                  <a:pt x="29763" y="12483"/>
                </a:lnTo>
                <a:lnTo>
                  <a:pt x="37444" y="12483"/>
                </a:lnTo>
                <a:lnTo>
                  <a:pt x="42245" y="13441"/>
                </a:lnTo>
                <a:lnTo>
                  <a:pt x="48006" y="13441"/>
                </a:lnTo>
                <a:lnTo>
                  <a:pt x="49926" y="16323"/>
                </a:lnTo>
                <a:lnTo>
                  <a:pt x="50886" y="18240"/>
                </a:lnTo>
                <a:lnTo>
                  <a:pt x="51831" y="21121"/>
                </a:lnTo>
                <a:lnTo>
                  <a:pt x="52791" y="24003"/>
                </a:lnTo>
                <a:lnTo>
                  <a:pt x="53766" y="26878"/>
                </a:lnTo>
                <a:lnTo>
                  <a:pt x="53766" y="28800"/>
                </a:lnTo>
                <a:lnTo>
                  <a:pt x="57607" y="46082"/>
                </a:lnTo>
                <a:lnTo>
                  <a:pt x="59512" y="40320"/>
                </a:lnTo>
                <a:lnTo>
                  <a:pt x="59512" y="28800"/>
                </a:lnTo>
                <a:lnTo>
                  <a:pt x="57607" y="22079"/>
                </a:lnTo>
                <a:lnTo>
                  <a:pt x="52791" y="15358"/>
                </a:lnTo>
                <a:lnTo>
                  <a:pt x="60472" y="17282"/>
                </a:lnTo>
                <a:lnTo>
                  <a:pt x="68153" y="20164"/>
                </a:lnTo>
                <a:lnTo>
                  <a:pt x="74874" y="24961"/>
                </a:lnTo>
                <a:lnTo>
                  <a:pt x="80634" y="29759"/>
                </a:lnTo>
                <a:lnTo>
                  <a:pt x="85435" y="34564"/>
                </a:lnTo>
                <a:lnTo>
                  <a:pt x="88315" y="39361"/>
                </a:lnTo>
                <a:lnTo>
                  <a:pt x="91196" y="44160"/>
                </a:lnTo>
                <a:lnTo>
                  <a:pt x="92156" y="49923"/>
                </a:lnTo>
                <a:lnTo>
                  <a:pt x="92156" y="55679"/>
                </a:lnTo>
                <a:lnTo>
                  <a:pt x="95036" y="55679"/>
                </a:lnTo>
                <a:lnTo>
                  <a:pt x="95036" y="43202"/>
                </a:lnTo>
                <a:lnTo>
                  <a:pt x="92156" y="35522"/>
                </a:lnTo>
                <a:lnTo>
                  <a:pt x="87355" y="27843"/>
                </a:lnTo>
                <a:lnTo>
                  <a:pt x="85054" y="24565"/>
                </a:lnTo>
                <a:lnTo>
                  <a:pt x="76496" y="15033"/>
                </a:lnTo>
                <a:lnTo>
                  <a:pt x="66233" y="7679"/>
                </a:lnTo>
                <a:lnTo>
                  <a:pt x="62038" y="5684"/>
                </a:lnTo>
                <a:lnTo>
                  <a:pt x="50120" y="1495"/>
                </a:lnTo>
                <a:lnTo>
                  <a:pt x="37444" y="0"/>
                </a:lnTo>
                <a:lnTo>
                  <a:pt x="31949" y="235"/>
                </a:lnTo>
                <a:lnTo>
                  <a:pt x="19287" y="3114"/>
                </a:lnTo>
                <a:lnTo>
                  <a:pt x="8641" y="9602"/>
                </a:lnTo>
                <a:lnTo>
                  <a:pt x="2880" y="15358"/>
                </a:lnTo>
                <a:lnTo>
                  <a:pt x="0" y="21121"/>
                </a:lnTo>
                <a:lnTo>
                  <a:pt x="0" y="37438"/>
                </a:lnTo>
                <a:lnTo>
                  <a:pt x="3840" y="45119"/>
                </a:lnTo>
                <a:lnTo>
                  <a:pt x="11521" y="50881"/>
                </a:lnTo>
                <a:lnTo>
                  <a:pt x="5760" y="37438"/>
                </a:lnTo>
                <a:lnTo>
                  <a:pt x="3840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5" name="object 675"/>
          <p:cNvSpPr/>
          <p:nvPr/>
        </p:nvSpPr>
        <p:spPr>
          <a:xfrm>
            <a:off x="2609438" y="8940259"/>
            <a:ext cx="51846" cy="28802"/>
          </a:xfrm>
          <a:custGeom>
            <a:avLst/>
            <a:gdLst/>
            <a:ahLst/>
            <a:cxnLst/>
            <a:rect l="l" t="t" r="r" b="b"/>
            <a:pathLst>
              <a:path w="51846" h="28802">
                <a:moveTo>
                  <a:pt x="48006" y="0"/>
                </a:moveTo>
                <a:lnTo>
                  <a:pt x="48006" y="3840"/>
                </a:lnTo>
                <a:lnTo>
                  <a:pt x="46070" y="7680"/>
                </a:lnTo>
                <a:lnTo>
                  <a:pt x="42245" y="10561"/>
                </a:lnTo>
                <a:lnTo>
                  <a:pt x="36484" y="14401"/>
                </a:lnTo>
                <a:lnTo>
                  <a:pt x="28803" y="16318"/>
                </a:lnTo>
                <a:lnTo>
                  <a:pt x="12481" y="16318"/>
                </a:lnTo>
                <a:lnTo>
                  <a:pt x="7680" y="15360"/>
                </a:lnTo>
                <a:lnTo>
                  <a:pt x="3840" y="12478"/>
                </a:lnTo>
                <a:lnTo>
                  <a:pt x="0" y="8638"/>
                </a:lnTo>
                <a:lnTo>
                  <a:pt x="5760" y="22081"/>
                </a:lnTo>
                <a:lnTo>
                  <a:pt x="11521" y="25920"/>
                </a:lnTo>
                <a:lnTo>
                  <a:pt x="19202" y="28802"/>
                </a:lnTo>
                <a:lnTo>
                  <a:pt x="34564" y="28802"/>
                </a:lnTo>
                <a:lnTo>
                  <a:pt x="41285" y="25920"/>
                </a:lnTo>
                <a:lnTo>
                  <a:pt x="46070" y="22081"/>
                </a:lnTo>
                <a:lnTo>
                  <a:pt x="51846" y="17282"/>
                </a:lnTo>
                <a:lnTo>
                  <a:pt x="4800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6" name="object 676"/>
          <p:cNvSpPr/>
          <p:nvPr/>
        </p:nvSpPr>
        <p:spPr>
          <a:xfrm>
            <a:off x="2603677" y="8842342"/>
            <a:ext cx="95036" cy="55680"/>
          </a:xfrm>
          <a:custGeom>
            <a:avLst/>
            <a:gdLst/>
            <a:ahLst/>
            <a:cxnLst/>
            <a:rect l="l" t="t" r="r" b="b"/>
            <a:pathLst>
              <a:path w="95036" h="55680">
                <a:moveTo>
                  <a:pt x="3840" y="34558"/>
                </a:moveTo>
                <a:lnTo>
                  <a:pt x="3840" y="26878"/>
                </a:lnTo>
                <a:lnTo>
                  <a:pt x="5760" y="23998"/>
                </a:lnTo>
                <a:lnTo>
                  <a:pt x="7680" y="21122"/>
                </a:lnTo>
                <a:lnTo>
                  <a:pt x="10561" y="19199"/>
                </a:lnTo>
                <a:lnTo>
                  <a:pt x="14401" y="16318"/>
                </a:lnTo>
                <a:lnTo>
                  <a:pt x="20162" y="15360"/>
                </a:lnTo>
                <a:lnTo>
                  <a:pt x="24963" y="13443"/>
                </a:lnTo>
                <a:lnTo>
                  <a:pt x="42245" y="13443"/>
                </a:lnTo>
                <a:lnTo>
                  <a:pt x="48006" y="14401"/>
                </a:lnTo>
                <a:lnTo>
                  <a:pt x="49926" y="16318"/>
                </a:lnTo>
                <a:lnTo>
                  <a:pt x="50886" y="19199"/>
                </a:lnTo>
                <a:lnTo>
                  <a:pt x="51831" y="22081"/>
                </a:lnTo>
                <a:lnTo>
                  <a:pt x="52791" y="24961"/>
                </a:lnTo>
                <a:lnTo>
                  <a:pt x="53766" y="26878"/>
                </a:lnTo>
                <a:lnTo>
                  <a:pt x="53766" y="28802"/>
                </a:lnTo>
                <a:lnTo>
                  <a:pt x="57607" y="46078"/>
                </a:lnTo>
                <a:lnTo>
                  <a:pt x="59512" y="40321"/>
                </a:lnTo>
                <a:lnTo>
                  <a:pt x="59512" y="28802"/>
                </a:lnTo>
                <a:lnTo>
                  <a:pt x="57607" y="22081"/>
                </a:lnTo>
                <a:lnTo>
                  <a:pt x="52791" y="15360"/>
                </a:lnTo>
                <a:lnTo>
                  <a:pt x="60472" y="17282"/>
                </a:lnTo>
                <a:lnTo>
                  <a:pt x="68153" y="20157"/>
                </a:lnTo>
                <a:lnTo>
                  <a:pt x="74874" y="24961"/>
                </a:lnTo>
                <a:lnTo>
                  <a:pt x="80634" y="29760"/>
                </a:lnTo>
                <a:lnTo>
                  <a:pt x="85435" y="34558"/>
                </a:lnTo>
                <a:lnTo>
                  <a:pt x="88315" y="39357"/>
                </a:lnTo>
                <a:lnTo>
                  <a:pt x="91196" y="45119"/>
                </a:lnTo>
                <a:lnTo>
                  <a:pt x="92156" y="49917"/>
                </a:lnTo>
                <a:lnTo>
                  <a:pt x="92156" y="55680"/>
                </a:lnTo>
                <a:lnTo>
                  <a:pt x="95036" y="55680"/>
                </a:lnTo>
                <a:lnTo>
                  <a:pt x="95036" y="43196"/>
                </a:lnTo>
                <a:lnTo>
                  <a:pt x="92156" y="35516"/>
                </a:lnTo>
                <a:lnTo>
                  <a:pt x="87355" y="28802"/>
                </a:lnTo>
                <a:lnTo>
                  <a:pt x="84701" y="24680"/>
                </a:lnTo>
                <a:lnTo>
                  <a:pt x="76287" y="14916"/>
                </a:lnTo>
                <a:lnTo>
                  <a:pt x="66233" y="7680"/>
                </a:lnTo>
                <a:lnTo>
                  <a:pt x="62038" y="5685"/>
                </a:lnTo>
                <a:lnTo>
                  <a:pt x="50120" y="1496"/>
                </a:lnTo>
                <a:lnTo>
                  <a:pt x="37444" y="0"/>
                </a:lnTo>
                <a:lnTo>
                  <a:pt x="31949" y="299"/>
                </a:lnTo>
                <a:lnTo>
                  <a:pt x="19287" y="3521"/>
                </a:lnTo>
                <a:lnTo>
                  <a:pt x="8641" y="9602"/>
                </a:lnTo>
                <a:lnTo>
                  <a:pt x="2880" y="15360"/>
                </a:lnTo>
                <a:lnTo>
                  <a:pt x="0" y="22081"/>
                </a:lnTo>
                <a:lnTo>
                  <a:pt x="0" y="38398"/>
                </a:lnTo>
                <a:lnTo>
                  <a:pt x="3840" y="45119"/>
                </a:lnTo>
                <a:lnTo>
                  <a:pt x="11521" y="50875"/>
                </a:lnTo>
                <a:lnTo>
                  <a:pt x="5760" y="38398"/>
                </a:lnTo>
                <a:lnTo>
                  <a:pt x="3840" y="345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7" name="object 677"/>
          <p:cNvSpPr/>
          <p:nvPr/>
        </p:nvSpPr>
        <p:spPr>
          <a:xfrm>
            <a:off x="2609438" y="8871144"/>
            <a:ext cx="51846" cy="28794"/>
          </a:xfrm>
          <a:custGeom>
            <a:avLst/>
            <a:gdLst/>
            <a:ahLst/>
            <a:cxnLst/>
            <a:rect l="l" t="t" r="r" b="b"/>
            <a:pathLst>
              <a:path w="51846" h="28794">
                <a:moveTo>
                  <a:pt x="48006" y="0"/>
                </a:moveTo>
                <a:lnTo>
                  <a:pt x="48006" y="4797"/>
                </a:lnTo>
                <a:lnTo>
                  <a:pt x="46070" y="7679"/>
                </a:lnTo>
                <a:lnTo>
                  <a:pt x="42245" y="10555"/>
                </a:lnTo>
                <a:lnTo>
                  <a:pt x="36484" y="15358"/>
                </a:lnTo>
                <a:lnTo>
                  <a:pt x="28803" y="17276"/>
                </a:lnTo>
                <a:lnTo>
                  <a:pt x="12481" y="17276"/>
                </a:lnTo>
                <a:lnTo>
                  <a:pt x="7680" y="15358"/>
                </a:lnTo>
                <a:lnTo>
                  <a:pt x="3840" y="12476"/>
                </a:lnTo>
                <a:lnTo>
                  <a:pt x="0" y="9596"/>
                </a:lnTo>
                <a:lnTo>
                  <a:pt x="5760" y="22073"/>
                </a:lnTo>
                <a:lnTo>
                  <a:pt x="11521" y="26878"/>
                </a:lnTo>
                <a:lnTo>
                  <a:pt x="19202" y="28794"/>
                </a:lnTo>
                <a:lnTo>
                  <a:pt x="34564" y="28794"/>
                </a:lnTo>
                <a:lnTo>
                  <a:pt x="41285" y="26878"/>
                </a:lnTo>
                <a:lnTo>
                  <a:pt x="46070" y="22073"/>
                </a:lnTo>
                <a:lnTo>
                  <a:pt x="51846" y="17276"/>
                </a:lnTo>
                <a:lnTo>
                  <a:pt x="4800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8" name="object 678"/>
          <p:cNvSpPr/>
          <p:nvPr/>
        </p:nvSpPr>
        <p:spPr>
          <a:xfrm>
            <a:off x="2653604" y="8806827"/>
            <a:ext cx="6705" cy="14394"/>
          </a:xfrm>
          <a:custGeom>
            <a:avLst/>
            <a:gdLst/>
            <a:ahLst/>
            <a:cxnLst/>
            <a:rect l="l" t="t" r="r" b="b"/>
            <a:pathLst>
              <a:path w="6705" h="14394">
                <a:moveTo>
                  <a:pt x="2865" y="3838"/>
                </a:moveTo>
                <a:lnTo>
                  <a:pt x="0" y="0"/>
                </a:lnTo>
                <a:lnTo>
                  <a:pt x="1905" y="10555"/>
                </a:lnTo>
                <a:lnTo>
                  <a:pt x="6705" y="14394"/>
                </a:lnTo>
                <a:lnTo>
                  <a:pt x="5745" y="6714"/>
                </a:lnTo>
                <a:lnTo>
                  <a:pt x="2865" y="3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9" name="object 679"/>
          <p:cNvSpPr/>
          <p:nvPr/>
        </p:nvSpPr>
        <p:spPr>
          <a:xfrm>
            <a:off x="2607518" y="8778025"/>
            <a:ext cx="10561" cy="19199"/>
          </a:xfrm>
          <a:custGeom>
            <a:avLst/>
            <a:gdLst/>
            <a:ahLst/>
            <a:cxnLst/>
            <a:rect l="l" t="t" r="r" b="b"/>
            <a:pathLst>
              <a:path w="10561" h="19199">
                <a:moveTo>
                  <a:pt x="0" y="19199"/>
                </a:moveTo>
                <a:lnTo>
                  <a:pt x="960" y="16317"/>
                </a:lnTo>
                <a:lnTo>
                  <a:pt x="3840" y="13437"/>
                </a:lnTo>
                <a:lnTo>
                  <a:pt x="6720" y="10561"/>
                </a:lnTo>
                <a:lnTo>
                  <a:pt x="10561" y="0"/>
                </a:lnTo>
                <a:lnTo>
                  <a:pt x="5760" y="1917"/>
                </a:lnTo>
                <a:lnTo>
                  <a:pt x="1920" y="6722"/>
                </a:lnTo>
                <a:lnTo>
                  <a:pt x="0" y="19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0" name="object 680"/>
          <p:cNvSpPr/>
          <p:nvPr/>
        </p:nvSpPr>
        <p:spPr>
          <a:xfrm>
            <a:off x="2603677" y="8776103"/>
            <a:ext cx="95036" cy="51838"/>
          </a:xfrm>
          <a:custGeom>
            <a:avLst/>
            <a:gdLst/>
            <a:ahLst/>
            <a:cxnLst/>
            <a:rect l="l" t="t" r="r" b="b"/>
            <a:pathLst>
              <a:path w="95036" h="51838">
                <a:moveTo>
                  <a:pt x="68153" y="51838"/>
                </a:moveTo>
                <a:lnTo>
                  <a:pt x="77754" y="51838"/>
                </a:lnTo>
                <a:lnTo>
                  <a:pt x="82555" y="49921"/>
                </a:lnTo>
                <a:lnTo>
                  <a:pt x="86395" y="46082"/>
                </a:lnTo>
                <a:lnTo>
                  <a:pt x="92156" y="41279"/>
                </a:lnTo>
                <a:lnTo>
                  <a:pt x="95036" y="34562"/>
                </a:lnTo>
                <a:lnTo>
                  <a:pt x="95036" y="18239"/>
                </a:lnTo>
                <a:lnTo>
                  <a:pt x="92156" y="11518"/>
                </a:lnTo>
                <a:lnTo>
                  <a:pt x="87355" y="6720"/>
                </a:lnTo>
                <a:lnTo>
                  <a:pt x="83515" y="1921"/>
                </a:lnTo>
                <a:lnTo>
                  <a:pt x="77754" y="0"/>
                </a:lnTo>
                <a:lnTo>
                  <a:pt x="66233" y="0"/>
                </a:lnTo>
                <a:lnTo>
                  <a:pt x="61447" y="963"/>
                </a:lnTo>
                <a:lnTo>
                  <a:pt x="56631" y="4803"/>
                </a:lnTo>
                <a:lnTo>
                  <a:pt x="53766" y="7679"/>
                </a:lnTo>
                <a:lnTo>
                  <a:pt x="48006" y="12483"/>
                </a:lnTo>
                <a:lnTo>
                  <a:pt x="42245" y="20162"/>
                </a:lnTo>
                <a:lnTo>
                  <a:pt x="37444" y="12483"/>
                </a:lnTo>
                <a:lnTo>
                  <a:pt x="33604" y="7679"/>
                </a:lnTo>
                <a:lnTo>
                  <a:pt x="29763" y="5762"/>
                </a:lnTo>
                <a:lnTo>
                  <a:pt x="25923" y="2880"/>
                </a:lnTo>
                <a:lnTo>
                  <a:pt x="23042" y="1921"/>
                </a:lnTo>
                <a:lnTo>
                  <a:pt x="14401" y="1921"/>
                </a:lnTo>
                <a:lnTo>
                  <a:pt x="10561" y="12483"/>
                </a:lnTo>
                <a:lnTo>
                  <a:pt x="14401" y="11518"/>
                </a:lnTo>
                <a:lnTo>
                  <a:pt x="25923" y="11518"/>
                </a:lnTo>
                <a:lnTo>
                  <a:pt x="27843" y="13441"/>
                </a:lnTo>
                <a:lnTo>
                  <a:pt x="30723" y="14400"/>
                </a:lnTo>
                <a:lnTo>
                  <a:pt x="34564" y="18239"/>
                </a:lnTo>
                <a:lnTo>
                  <a:pt x="39364" y="24003"/>
                </a:lnTo>
                <a:lnTo>
                  <a:pt x="30723" y="34562"/>
                </a:lnTo>
                <a:lnTo>
                  <a:pt x="28803" y="36479"/>
                </a:lnTo>
                <a:lnTo>
                  <a:pt x="25923" y="38403"/>
                </a:lnTo>
                <a:lnTo>
                  <a:pt x="24002" y="39361"/>
                </a:lnTo>
                <a:lnTo>
                  <a:pt x="21122" y="41279"/>
                </a:lnTo>
                <a:lnTo>
                  <a:pt x="13441" y="41279"/>
                </a:lnTo>
                <a:lnTo>
                  <a:pt x="10561" y="40320"/>
                </a:lnTo>
                <a:lnTo>
                  <a:pt x="7680" y="37438"/>
                </a:lnTo>
                <a:lnTo>
                  <a:pt x="4800" y="34562"/>
                </a:lnTo>
                <a:lnTo>
                  <a:pt x="3840" y="30723"/>
                </a:lnTo>
                <a:lnTo>
                  <a:pt x="3840" y="21121"/>
                </a:lnTo>
                <a:lnTo>
                  <a:pt x="5760" y="8644"/>
                </a:lnTo>
                <a:lnTo>
                  <a:pt x="1920" y="12483"/>
                </a:lnTo>
                <a:lnTo>
                  <a:pt x="0" y="19197"/>
                </a:lnTo>
                <a:lnTo>
                  <a:pt x="0" y="33599"/>
                </a:lnTo>
                <a:lnTo>
                  <a:pt x="1920" y="39361"/>
                </a:lnTo>
                <a:lnTo>
                  <a:pt x="5760" y="44159"/>
                </a:lnTo>
                <a:lnTo>
                  <a:pt x="10561" y="48958"/>
                </a:lnTo>
                <a:lnTo>
                  <a:pt x="15361" y="50880"/>
                </a:lnTo>
                <a:lnTo>
                  <a:pt x="24963" y="50880"/>
                </a:lnTo>
                <a:lnTo>
                  <a:pt x="28803" y="49921"/>
                </a:lnTo>
                <a:lnTo>
                  <a:pt x="32644" y="47999"/>
                </a:lnTo>
                <a:lnTo>
                  <a:pt x="36484" y="46082"/>
                </a:lnTo>
                <a:lnTo>
                  <a:pt x="41285" y="41279"/>
                </a:lnTo>
                <a:lnTo>
                  <a:pt x="47045" y="34562"/>
                </a:lnTo>
                <a:lnTo>
                  <a:pt x="51831" y="41279"/>
                </a:lnTo>
                <a:lnTo>
                  <a:pt x="49926" y="30723"/>
                </a:lnTo>
                <a:lnTo>
                  <a:pt x="50854" y="29565"/>
                </a:lnTo>
                <a:lnTo>
                  <a:pt x="60484" y="18209"/>
                </a:lnTo>
                <a:lnTo>
                  <a:pt x="68153" y="11518"/>
                </a:lnTo>
                <a:lnTo>
                  <a:pt x="71033" y="9601"/>
                </a:lnTo>
                <a:lnTo>
                  <a:pt x="80634" y="9601"/>
                </a:lnTo>
                <a:lnTo>
                  <a:pt x="84475" y="10559"/>
                </a:lnTo>
                <a:lnTo>
                  <a:pt x="86395" y="13441"/>
                </a:lnTo>
                <a:lnTo>
                  <a:pt x="89275" y="16323"/>
                </a:lnTo>
                <a:lnTo>
                  <a:pt x="91196" y="20162"/>
                </a:lnTo>
                <a:lnTo>
                  <a:pt x="91196" y="29759"/>
                </a:lnTo>
                <a:lnTo>
                  <a:pt x="89275" y="34562"/>
                </a:lnTo>
                <a:lnTo>
                  <a:pt x="85435" y="37438"/>
                </a:lnTo>
                <a:lnTo>
                  <a:pt x="82555" y="40320"/>
                </a:lnTo>
                <a:lnTo>
                  <a:pt x="77754" y="42242"/>
                </a:lnTo>
                <a:lnTo>
                  <a:pt x="67193" y="42242"/>
                </a:lnTo>
                <a:lnTo>
                  <a:pt x="63352" y="41279"/>
                </a:lnTo>
                <a:lnTo>
                  <a:pt x="59512" y="39361"/>
                </a:lnTo>
                <a:lnTo>
                  <a:pt x="55671" y="37438"/>
                </a:lnTo>
                <a:lnTo>
                  <a:pt x="56631" y="45118"/>
                </a:lnTo>
                <a:lnTo>
                  <a:pt x="60472" y="47999"/>
                </a:lnTo>
                <a:lnTo>
                  <a:pt x="64312" y="50880"/>
                </a:lnTo>
                <a:lnTo>
                  <a:pt x="68153" y="51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1" name="object 681"/>
          <p:cNvSpPr/>
          <p:nvPr/>
        </p:nvSpPr>
        <p:spPr>
          <a:xfrm>
            <a:off x="2795671" y="8979616"/>
            <a:ext cx="93116" cy="60476"/>
          </a:xfrm>
          <a:custGeom>
            <a:avLst/>
            <a:gdLst/>
            <a:ahLst/>
            <a:cxnLst/>
            <a:rect l="l" t="t" r="r" b="b"/>
            <a:pathLst>
              <a:path w="93116" h="60476">
                <a:moveTo>
                  <a:pt x="9601" y="30723"/>
                </a:moveTo>
                <a:lnTo>
                  <a:pt x="11521" y="25920"/>
                </a:lnTo>
                <a:lnTo>
                  <a:pt x="15361" y="23044"/>
                </a:lnTo>
                <a:lnTo>
                  <a:pt x="19202" y="19203"/>
                </a:lnTo>
                <a:lnTo>
                  <a:pt x="24003" y="17282"/>
                </a:lnTo>
                <a:lnTo>
                  <a:pt x="29763" y="17282"/>
                </a:lnTo>
                <a:lnTo>
                  <a:pt x="42520" y="20180"/>
                </a:lnTo>
                <a:lnTo>
                  <a:pt x="54726" y="26883"/>
                </a:lnTo>
                <a:lnTo>
                  <a:pt x="61362" y="32018"/>
                </a:lnTo>
                <a:lnTo>
                  <a:pt x="69986" y="39780"/>
                </a:lnTo>
                <a:lnTo>
                  <a:pt x="79577" y="49300"/>
                </a:lnTo>
                <a:lnTo>
                  <a:pt x="90236" y="60476"/>
                </a:lnTo>
                <a:lnTo>
                  <a:pt x="93116" y="60476"/>
                </a:lnTo>
                <a:lnTo>
                  <a:pt x="93116" y="6720"/>
                </a:lnTo>
                <a:lnTo>
                  <a:pt x="74874" y="0"/>
                </a:lnTo>
                <a:lnTo>
                  <a:pt x="74874" y="2880"/>
                </a:lnTo>
                <a:lnTo>
                  <a:pt x="77754" y="3838"/>
                </a:lnTo>
                <a:lnTo>
                  <a:pt x="78714" y="5762"/>
                </a:lnTo>
                <a:lnTo>
                  <a:pt x="79674" y="6720"/>
                </a:lnTo>
                <a:lnTo>
                  <a:pt x="80634" y="8644"/>
                </a:lnTo>
                <a:lnTo>
                  <a:pt x="81594" y="10559"/>
                </a:lnTo>
                <a:lnTo>
                  <a:pt x="82555" y="12483"/>
                </a:lnTo>
                <a:lnTo>
                  <a:pt x="82555" y="46082"/>
                </a:lnTo>
                <a:lnTo>
                  <a:pt x="80759" y="44290"/>
                </a:lnTo>
                <a:lnTo>
                  <a:pt x="73187" y="36905"/>
                </a:lnTo>
                <a:lnTo>
                  <a:pt x="60472" y="24961"/>
                </a:lnTo>
                <a:lnTo>
                  <a:pt x="58574" y="23320"/>
                </a:lnTo>
                <a:lnTo>
                  <a:pt x="48010" y="15198"/>
                </a:lnTo>
                <a:lnTo>
                  <a:pt x="37444" y="9601"/>
                </a:lnTo>
                <a:lnTo>
                  <a:pt x="32644" y="6720"/>
                </a:lnTo>
                <a:lnTo>
                  <a:pt x="27843" y="5762"/>
                </a:lnTo>
                <a:lnTo>
                  <a:pt x="17282" y="5762"/>
                </a:lnTo>
                <a:lnTo>
                  <a:pt x="11521" y="8644"/>
                </a:lnTo>
                <a:lnTo>
                  <a:pt x="6720" y="13441"/>
                </a:lnTo>
                <a:lnTo>
                  <a:pt x="1920" y="18239"/>
                </a:lnTo>
                <a:lnTo>
                  <a:pt x="0" y="24961"/>
                </a:lnTo>
                <a:lnTo>
                  <a:pt x="0" y="39361"/>
                </a:lnTo>
                <a:lnTo>
                  <a:pt x="1920" y="45118"/>
                </a:lnTo>
                <a:lnTo>
                  <a:pt x="6720" y="48958"/>
                </a:lnTo>
                <a:lnTo>
                  <a:pt x="10561" y="53762"/>
                </a:lnTo>
                <a:lnTo>
                  <a:pt x="17282" y="56637"/>
                </a:lnTo>
                <a:lnTo>
                  <a:pt x="24963" y="57602"/>
                </a:lnTo>
                <a:lnTo>
                  <a:pt x="24963" y="55679"/>
                </a:lnTo>
                <a:lnTo>
                  <a:pt x="20162" y="53762"/>
                </a:lnTo>
                <a:lnTo>
                  <a:pt x="16322" y="50880"/>
                </a:lnTo>
                <a:lnTo>
                  <a:pt x="13441" y="47999"/>
                </a:lnTo>
                <a:lnTo>
                  <a:pt x="11521" y="44159"/>
                </a:lnTo>
                <a:lnTo>
                  <a:pt x="9601" y="40320"/>
                </a:lnTo>
                <a:lnTo>
                  <a:pt x="9601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2" name="object 682"/>
          <p:cNvSpPr/>
          <p:nvPr/>
        </p:nvSpPr>
        <p:spPr>
          <a:xfrm>
            <a:off x="2795671" y="8910500"/>
            <a:ext cx="94076" cy="58561"/>
          </a:xfrm>
          <a:custGeom>
            <a:avLst/>
            <a:gdLst/>
            <a:ahLst/>
            <a:cxnLst/>
            <a:rect l="l" t="t" r="r" b="b"/>
            <a:pathLst>
              <a:path w="94076" h="58561">
                <a:moveTo>
                  <a:pt x="3840" y="26878"/>
                </a:moveTo>
                <a:lnTo>
                  <a:pt x="4800" y="23996"/>
                </a:lnTo>
                <a:lnTo>
                  <a:pt x="6720" y="22079"/>
                </a:lnTo>
                <a:lnTo>
                  <a:pt x="8641" y="20157"/>
                </a:lnTo>
                <a:lnTo>
                  <a:pt x="12481" y="18240"/>
                </a:lnTo>
                <a:lnTo>
                  <a:pt x="17282" y="16317"/>
                </a:lnTo>
                <a:lnTo>
                  <a:pt x="29143" y="14123"/>
                </a:lnTo>
                <a:lnTo>
                  <a:pt x="43205" y="13441"/>
                </a:lnTo>
                <a:lnTo>
                  <a:pt x="52335" y="13586"/>
                </a:lnTo>
                <a:lnTo>
                  <a:pt x="65550" y="14519"/>
                </a:lnTo>
                <a:lnTo>
                  <a:pt x="75834" y="16317"/>
                </a:lnTo>
                <a:lnTo>
                  <a:pt x="81594" y="17282"/>
                </a:lnTo>
                <a:lnTo>
                  <a:pt x="84475" y="19199"/>
                </a:lnTo>
                <a:lnTo>
                  <a:pt x="87355" y="22079"/>
                </a:lnTo>
                <a:lnTo>
                  <a:pt x="89275" y="24961"/>
                </a:lnTo>
                <a:lnTo>
                  <a:pt x="90236" y="26878"/>
                </a:lnTo>
                <a:lnTo>
                  <a:pt x="90236" y="34558"/>
                </a:lnTo>
                <a:lnTo>
                  <a:pt x="86395" y="38397"/>
                </a:lnTo>
                <a:lnTo>
                  <a:pt x="80634" y="41279"/>
                </a:lnTo>
                <a:lnTo>
                  <a:pt x="75111" y="42938"/>
                </a:lnTo>
                <a:lnTo>
                  <a:pt x="63308" y="45234"/>
                </a:lnTo>
                <a:lnTo>
                  <a:pt x="48950" y="46078"/>
                </a:lnTo>
                <a:lnTo>
                  <a:pt x="41285" y="46078"/>
                </a:lnTo>
                <a:lnTo>
                  <a:pt x="33604" y="45119"/>
                </a:lnTo>
                <a:lnTo>
                  <a:pt x="25923" y="44160"/>
                </a:lnTo>
                <a:lnTo>
                  <a:pt x="17282" y="42237"/>
                </a:lnTo>
                <a:lnTo>
                  <a:pt x="11521" y="40320"/>
                </a:lnTo>
                <a:lnTo>
                  <a:pt x="13441" y="50881"/>
                </a:lnTo>
                <a:lnTo>
                  <a:pt x="21122" y="53757"/>
                </a:lnTo>
                <a:lnTo>
                  <a:pt x="22747" y="54521"/>
                </a:lnTo>
                <a:lnTo>
                  <a:pt x="34420" y="57743"/>
                </a:lnTo>
                <a:lnTo>
                  <a:pt x="48006" y="58561"/>
                </a:lnTo>
                <a:lnTo>
                  <a:pt x="54522" y="58341"/>
                </a:lnTo>
                <a:lnTo>
                  <a:pt x="67365" y="56310"/>
                </a:lnTo>
                <a:lnTo>
                  <a:pt x="78714" y="51840"/>
                </a:lnTo>
                <a:lnTo>
                  <a:pt x="80427" y="50859"/>
                </a:lnTo>
                <a:lnTo>
                  <a:pt x="90765" y="41252"/>
                </a:lnTo>
                <a:lnTo>
                  <a:pt x="94076" y="29759"/>
                </a:lnTo>
                <a:lnTo>
                  <a:pt x="94076" y="24961"/>
                </a:lnTo>
                <a:lnTo>
                  <a:pt x="93116" y="21122"/>
                </a:lnTo>
                <a:lnTo>
                  <a:pt x="89275" y="16317"/>
                </a:lnTo>
                <a:lnTo>
                  <a:pt x="86395" y="11519"/>
                </a:lnTo>
                <a:lnTo>
                  <a:pt x="80634" y="7679"/>
                </a:lnTo>
                <a:lnTo>
                  <a:pt x="72953" y="4799"/>
                </a:lnTo>
                <a:lnTo>
                  <a:pt x="71514" y="4040"/>
                </a:lnTo>
                <a:lnTo>
                  <a:pt x="59998" y="816"/>
                </a:lnTo>
                <a:lnTo>
                  <a:pt x="46085" y="0"/>
                </a:lnTo>
                <a:lnTo>
                  <a:pt x="32695" y="1110"/>
                </a:lnTo>
                <a:lnTo>
                  <a:pt x="20497" y="4705"/>
                </a:lnTo>
                <a:lnTo>
                  <a:pt x="10561" y="10561"/>
                </a:lnTo>
                <a:lnTo>
                  <a:pt x="2880" y="16317"/>
                </a:lnTo>
                <a:lnTo>
                  <a:pt x="0" y="22079"/>
                </a:lnTo>
                <a:lnTo>
                  <a:pt x="0" y="33599"/>
                </a:lnTo>
                <a:lnTo>
                  <a:pt x="960" y="37440"/>
                </a:lnTo>
                <a:lnTo>
                  <a:pt x="3840" y="41279"/>
                </a:lnTo>
                <a:lnTo>
                  <a:pt x="7680" y="47041"/>
                </a:lnTo>
                <a:lnTo>
                  <a:pt x="8641" y="37440"/>
                </a:lnTo>
                <a:lnTo>
                  <a:pt x="5760" y="34558"/>
                </a:lnTo>
                <a:lnTo>
                  <a:pt x="3840" y="32641"/>
                </a:lnTo>
                <a:lnTo>
                  <a:pt x="3840" y="268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3" name="object 683"/>
          <p:cNvSpPr/>
          <p:nvPr/>
        </p:nvSpPr>
        <p:spPr>
          <a:xfrm>
            <a:off x="2803352" y="8947940"/>
            <a:ext cx="5760" cy="13441"/>
          </a:xfrm>
          <a:custGeom>
            <a:avLst/>
            <a:gdLst/>
            <a:ahLst/>
            <a:cxnLst/>
            <a:rect l="l" t="t" r="r" b="b"/>
            <a:pathLst>
              <a:path w="5760" h="13441">
                <a:moveTo>
                  <a:pt x="960" y="0"/>
                </a:moveTo>
                <a:lnTo>
                  <a:pt x="0" y="9601"/>
                </a:lnTo>
                <a:lnTo>
                  <a:pt x="5760" y="13441"/>
                </a:lnTo>
                <a:lnTo>
                  <a:pt x="3840" y="288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4" name="object 684"/>
          <p:cNvSpPr/>
          <p:nvPr/>
        </p:nvSpPr>
        <p:spPr>
          <a:xfrm>
            <a:off x="2807192" y="8882664"/>
            <a:ext cx="22899" cy="17089"/>
          </a:xfrm>
          <a:custGeom>
            <a:avLst/>
            <a:gdLst/>
            <a:ahLst/>
            <a:cxnLst/>
            <a:rect l="l" t="t" r="r" b="b"/>
            <a:pathLst>
              <a:path w="22899" h="17089">
                <a:moveTo>
                  <a:pt x="0" y="0"/>
                </a:moveTo>
                <a:lnTo>
                  <a:pt x="1920" y="9595"/>
                </a:lnTo>
                <a:lnTo>
                  <a:pt x="9601" y="13435"/>
                </a:lnTo>
                <a:lnTo>
                  <a:pt x="11226" y="14025"/>
                </a:lnTo>
                <a:lnTo>
                  <a:pt x="22899" y="17089"/>
                </a:lnTo>
                <a:lnTo>
                  <a:pt x="14401" y="2874"/>
                </a:lnTo>
                <a:lnTo>
                  <a:pt x="5760" y="1915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5" name="object 685"/>
          <p:cNvSpPr/>
          <p:nvPr/>
        </p:nvSpPr>
        <p:spPr>
          <a:xfrm>
            <a:off x="2795671" y="8841385"/>
            <a:ext cx="94076" cy="59518"/>
          </a:xfrm>
          <a:custGeom>
            <a:avLst/>
            <a:gdLst/>
            <a:ahLst/>
            <a:cxnLst/>
            <a:rect l="l" t="t" r="r" b="b"/>
            <a:pathLst>
              <a:path w="94076" h="59518">
                <a:moveTo>
                  <a:pt x="80420" y="50856"/>
                </a:moveTo>
                <a:lnTo>
                  <a:pt x="90763" y="41253"/>
                </a:lnTo>
                <a:lnTo>
                  <a:pt x="94076" y="29759"/>
                </a:lnTo>
                <a:lnTo>
                  <a:pt x="94076" y="25918"/>
                </a:lnTo>
                <a:lnTo>
                  <a:pt x="93116" y="21115"/>
                </a:lnTo>
                <a:lnTo>
                  <a:pt x="89275" y="16317"/>
                </a:lnTo>
                <a:lnTo>
                  <a:pt x="86395" y="11518"/>
                </a:lnTo>
                <a:lnTo>
                  <a:pt x="80634" y="7679"/>
                </a:lnTo>
                <a:lnTo>
                  <a:pt x="72953" y="4797"/>
                </a:lnTo>
                <a:lnTo>
                  <a:pt x="71514" y="4212"/>
                </a:lnTo>
                <a:lnTo>
                  <a:pt x="59998" y="1148"/>
                </a:lnTo>
                <a:lnTo>
                  <a:pt x="46085" y="0"/>
                </a:lnTo>
                <a:lnTo>
                  <a:pt x="32696" y="1110"/>
                </a:lnTo>
                <a:lnTo>
                  <a:pt x="20498" y="4704"/>
                </a:lnTo>
                <a:lnTo>
                  <a:pt x="10561" y="10559"/>
                </a:lnTo>
                <a:lnTo>
                  <a:pt x="2880" y="16317"/>
                </a:lnTo>
                <a:lnTo>
                  <a:pt x="0" y="22079"/>
                </a:lnTo>
                <a:lnTo>
                  <a:pt x="0" y="33598"/>
                </a:lnTo>
                <a:lnTo>
                  <a:pt x="960" y="37438"/>
                </a:lnTo>
                <a:lnTo>
                  <a:pt x="3840" y="42236"/>
                </a:lnTo>
                <a:lnTo>
                  <a:pt x="7680" y="47035"/>
                </a:lnTo>
                <a:lnTo>
                  <a:pt x="13441" y="50874"/>
                </a:lnTo>
                <a:lnTo>
                  <a:pt x="11521" y="41279"/>
                </a:lnTo>
                <a:lnTo>
                  <a:pt x="8641" y="37438"/>
                </a:lnTo>
                <a:lnTo>
                  <a:pt x="5760" y="35515"/>
                </a:lnTo>
                <a:lnTo>
                  <a:pt x="3840" y="32634"/>
                </a:lnTo>
                <a:lnTo>
                  <a:pt x="3840" y="26877"/>
                </a:lnTo>
                <a:lnTo>
                  <a:pt x="4800" y="24955"/>
                </a:lnTo>
                <a:lnTo>
                  <a:pt x="6720" y="23038"/>
                </a:lnTo>
                <a:lnTo>
                  <a:pt x="8641" y="20156"/>
                </a:lnTo>
                <a:lnTo>
                  <a:pt x="12481" y="18239"/>
                </a:lnTo>
                <a:lnTo>
                  <a:pt x="17282" y="16317"/>
                </a:lnTo>
                <a:lnTo>
                  <a:pt x="29143" y="14120"/>
                </a:lnTo>
                <a:lnTo>
                  <a:pt x="43205" y="13435"/>
                </a:lnTo>
                <a:lnTo>
                  <a:pt x="52335" y="13581"/>
                </a:lnTo>
                <a:lnTo>
                  <a:pt x="65550" y="14517"/>
                </a:lnTo>
                <a:lnTo>
                  <a:pt x="75834" y="16317"/>
                </a:lnTo>
                <a:lnTo>
                  <a:pt x="81594" y="18239"/>
                </a:lnTo>
                <a:lnTo>
                  <a:pt x="84475" y="20156"/>
                </a:lnTo>
                <a:lnTo>
                  <a:pt x="87355" y="22079"/>
                </a:lnTo>
                <a:lnTo>
                  <a:pt x="89275" y="24955"/>
                </a:lnTo>
                <a:lnTo>
                  <a:pt x="90236" y="27835"/>
                </a:lnTo>
                <a:lnTo>
                  <a:pt x="90236" y="34556"/>
                </a:lnTo>
                <a:lnTo>
                  <a:pt x="86395" y="38397"/>
                </a:lnTo>
                <a:lnTo>
                  <a:pt x="80634" y="41279"/>
                </a:lnTo>
                <a:lnTo>
                  <a:pt x="75111" y="42935"/>
                </a:lnTo>
                <a:lnTo>
                  <a:pt x="63308" y="45230"/>
                </a:lnTo>
                <a:lnTo>
                  <a:pt x="48950" y="46076"/>
                </a:lnTo>
                <a:lnTo>
                  <a:pt x="41285" y="46076"/>
                </a:lnTo>
                <a:lnTo>
                  <a:pt x="33604" y="45118"/>
                </a:lnTo>
                <a:lnTo>
                  <a:pt x="25923" y="44153"/>
                </a:lnTo>
                <a:lnTo>
                  <a:pt x="34420" y="58368"/>
                </a:lnTo>
                <a:lnTo>
                  <a:pt x="48006" y="59518"/>
                </a:lnTo>
                <a:lnTo>
                  <a:pt x="54709" y="59188"/>
                </a:lnTo>
                <a:lnTo>
                  <a:pt x="67450" y="56625"/>
                </a:lnTo>
                <a:lnTo>
                  <a:pt x="78714" y="51832"/>
                </a:lnTo>
                <a:lnTo>
                  <a:pt x="80420" y="508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6" name="object 686"/>
          <p:cNvSpPr/>
          <p:nvPr/>
        </p:nvSpPr>
        <p:spPr>
          <a:xfrm>
            <a:off x="2795671" y="8776103"/>
            <a:ext cx="94076" cy="51838"/>
          </a:xfrm>
          <a:custGeom>
            <a:avLst/>
            <a:gdLst/>
            <a:ahLst/>
            <a:cxnLst/>
            <a:rect l="l" t="t" r="r" b="b"/>
            <a:pathLst>
              <a:path w="94076" h="51838">
                <a:moveTo>
                  <a:pt x="68153" y="51838"/>
                </a:moveTo>
                <a:lnTo>
                  <a:pt x="76794" y="51838"/>
                </a:lnTo>
                <a:lnTo>
                  <a:pt x="81594" y="49921"/>
                </a:lnTo>
                <a:lnTo>
                  <a:pt x="86395" y="46082"/>
                </a:lnTo>
                <a:lnTo>
                  <a:pt x="92156" y="41279"/>
                </a:lnTo>
                <a:lnTo>
                  <a:pt x="94076" y="34562"/>
                </a:lnTo>
                <a:lnTo>
                  <a:pt x="94076" y="18239"/>
                </a:lnTo>
                <a:lnTo>
                  <a:pt x="92156" y="11518"/>
                </a:lnTo>
                <a:lnTo>
                  <a:pt x="87355" y="6720"/>
                </a:lnTo>
                <a:lnTo>
                  <a:pt x="83515" y="1921"/>
                </a:lnTo>
                <a:lnTo>
                  <a:pt x="77754" y="0"/>
                </a:lnTo>
                <a:lnTo>
                  <a:pt x="66233" y="0"/>
                </a:lnTo>
                <a:lnTo>
                  <a:pt x="61447" y="963"/>
                </a:lnTo>
                <a:lnTo>
                  <a:pt x="56631" y="4803"/>
                </a:lnTo>
                <a:lnTo>
                  <a:pt x="52791" y="7679"/>
                </a:lnTo>
                <a:lnTo>
                  <a:pt x="48006" y="12483"/>
                </a:lnTo>
                <a:lnTo>
                  <a:pt x="42245" y="20162"/>
                </a:lnTo>
                <a:lnTo>
                  <a:pt x="37444" y="12483"/>
                </a:lnTo>
                <a:lnTo>
                  <a:pt x="33604" y="7679"/>
                </a:lnTo>
                <a:lnTo>
                  <a:pt x="29763" y="5762"/>
                </a:lnTo>
                <a:lnTo>
                  <a:pt x="25923" y="2880"/>
                </a:lnTo>
                <a:lnTo>
                  <a:pt x="23042" y="1921"/>
                </a:lnTo>
                <a:lnTo>
                  <a:pt x="14401" y="1921"/>
                </a:lnTo>
                <a:lnTo>
                  <a:pt x="10561" y="12483"/>
                </a:lnTo>
                <a:lnTo>
                  <a:pt x="13441" y="11518"/>
                </a:lnTo>
                <a:lnTo>
                  <a:pt x="24963" y="11518"/>
                </a:lnTo>
                <a:lnTo>
                  <a:pt x="27843" y="13441"/>
                </a:lnTo>
                <a:lnTo>
                  <a:pt x="30723" y="14400"/>
                </a:lnTo>
                <a:lnTo>
                  <a:pt x="34564" y="18239"/>
                </a:lnTo>
                <a:lnTo>
                  <a:pt x="39364" y="24003"/>
                </a:lnTo>
                <a:lnTo>
                  <a:pt x="30723" y="34562"/>
                </a:lnTo>
                <a:lnTo>
                  <a:pt x="27843" y="36479"/>
                </a:lnTo>
                <a:lnTo>
                  <a:pt x="25923" y="38403"/>
                </a:lnTo>
                <a:lnTo>
                  <a:pt x="24003" y="39361"/>
                </a:lnTo>
                <a:lnTo>
                  <a:pt x="21122" y="41279"/>
                </a:lnTo>
                <a:lnTo>
                  <a:pt x="13441" y="41279"/>
                </a:lnTo>
                <a:lnTo>
                  <a:pt x="10561" y="40320"/>
                </a:lnTo>
                <a:lnTo>
                  <a:pt x="7680" y="37438"/>
                </a:lnTo>
                <a:lnTo>
                  <a:pt x="4800" y="34562"/>
                </a:lnTo>
                <a:lnTo>
                  <a:pt x="3840" y="30723"/>
                </a:lnTo>
                <a:lnTo>
                  <a:pt x="3840" y="21121"/>
                </a:lnTo>
                <a:lnTo>
                  <a:pt x="5760" y="8644"/>
                </a:lnTo>
                <a:lnTo>
                  <a:pt x="1920" y="12483"/>
                </a:lnTo>
                <a:lnTo>
                  <a:pt x="0" y="19197"/>
                </a:lnTo>
                <a:lnTo>
                  <a:pt x="0" y="33599"/>
                </a:lnTo>
                <a:lnTo>
                  <a:pt x="1920" y="39361"/>
                </a:lnTo>
                <a:lnTo>
                  <a:pt x="5760" y="44159"/>
                </a:lnTo>
                <a:lnTo>
                  <a:pt x="10561" y="48958"/>
                </a:lnTo>
                <a:lnTo>
                  <a:pt x="15361" y="50880"/>
                </a:lnTo>
                <a:lnTo>
                  <a:pt x="24963" y="50880"/>
                </a:lnTo>
                <a:lnTo>
                  <a:pt x="28803" y="49921"/>
                </a:lnTo>
                <a:lnTo>
                  <a:pt x="32644" y="47999"/>
                </a:lnTo>
                <a:lnTo>
                  <a:pt x="36484" y="46082"/>
                </a:lnTo>
                <a:lnTo>
                  <a:pt x="41285" y="41279"/>
                </a:lnTo>
                <a:lnTo>
                  <a:pt x="47045" y="34562"/>
                </a:lnTo>
                <a:lnTo>
                  <a:pt x="51846" y="41279"/>
                </a:lnTo>
                <a:lnTo>
                  <a:pt x="48950" y="30723"/>
                </a:lnTo>
                <a:lnTo>
                  <a:pt x="50430" y="28895"/>
                </a:lnTo>
                <a:lnTo>
                  <a:pt x="60257" y="17981"/>
                </a:lnTo>
                <a:lnTo>
                  <a:pt x="68153" y="11518"/>
                </a:lnTo>
                <a:lnTo>
                  <a:pt x="71033" y="9601"/>
                </a:lnTo>
                <a:lnTo>
                  <a:pt x="80634" y="9601"/>
                </a:lnTo>
                <a:lnTo>
                  <a:pt x="84475" y="10559"/>
                </a:lnTo>
                <a:lnTo>
                  <a:pt x="86395" y="13441"/>
                </a:lnTo>
                <a:lnTo>
                  <a:pt x="89275" y="16323"/>
                </a:lnTo>
                <a:lnTo>
                  <a:pt x="91196" y="20162"/>
                </a:lnTo>
                <a:lnTo>
                  <a:pt x="91196" y="29759"/>
                </a:lnTo>
                <a:lnTo>
                  <a:pt x="89275" y="34562"/>
                </a:lnTo>
                <a:lnTo>
                  <a:pt x="85435" y="37438"/>
                </a:lnTo>
                <a:lnTo>
                  <a:pt x="82555" y="40320"/>
                </a:lnTo>
                <a:lnTo>
                  <a:pt x="77754" y="42242"/>
                </a:lnTo>
                <a:lnTo>
                  <a:pt x="67193" y="42242"/>
                </a:lnTo>
                <a:lnTo>
                  <a:pt x="63352" y="41279"/>
                </a:lnTo>
                <a:lnTo>
                  <a:pt x="59512" y="39361"/>
                </a:lnTo>
                <a:lnTo>
                  <a:pt x="60472" y="47999"/>
                </a:lnTo>
                <a:lnTo>
                  <a:pt x="64312" y="50880"/>
                </a:lnTo>
                <a:lnTo>
                  <a:pt x="68153" y="51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7" name="object 687"/>
          <p:cNvSpPr/>
          <p:nvPr/>
        </p:nvSpPr>
        <p:spPr>
          <a:xfrm>
            <a:off x="2844622" y="8806827"/>
            <a:ext cx="11521" cy="17276"/>
          </a:xfrm>
          <a:custGeom>
            <a:avLst/>
            <a:gdLst/>
            <a:ahLst/>
            <a:cxnLst/>
            <a:rect l="l" t="t" r="r" b="b"/>
            <a:pathLst>
              <a:path w="11521" h="17276">
                <a:moveTo>
                  <a:pt x="0" y="0"/>
                </a:moveTo>
                <a:lnTo>
                  <a:pt x="2895" y="10555"/>
                </a:lnTo>
                <a:lnTo>
                  <a:pt x="6720" y="14394"/>
                </a:lnTo>
                <a:lnTo>
                  <a:pt x="11521" y="17276"/>
                </a:lnTo>
                <a:lnTo>
                  <a:pt x="10561" y="8638"/>
                </a:lnTo>
                <a:lnTo>
                  <a:pt x="6720" y="6714"/>
                </a:lnTo>
                <a:lnTo>
                  <a:pt x="3840" y="383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8" name="object 688"/>
          <p:cNvSpPr/>
          <p:nvPr/>
        </p:nvSpPr>
        <p:spPr>
          <a:xfrm>
            <a:off x="2799511" y="8778025"/>
            <a:ext cx="10561" cy="19199"/>
          </a:xfrm>
          <a:custGeom>
            <a:avLst/>
            <a:gdLst/>
            <a:ahLst/>
            <a:cxnLst/>
            <a:rect l="l" t="t" r="r" b="b"/>
            <a:pathLst>
              <a:path w="10561" h="19199">
                <a:moveTo>
                  <a:pt x="0" y="19199"/>
                </a:moveTo>
                <a:lnTo>
                  <a:pt x="960" y="16317"/>
                </a:lnTo>
                <a:lnTo>
                  <a:pt x="3840" y="13437"/>
                </a:lnTo>
                <a:lnTo>
                  <a:pt x="6720" y="10561"/>
                </a:lnTo>
                <a:lnTo>
                  <a:pt x="10561" y="0"/>
                </a:lnTo>
                <a:lnTo>
                  <a:pt x="5760" y="1917"/>
                </a:lnTo>
                <a:lnTo>
                  <a:pt x="1920" y="6722"/>
                </a:lnTo>
                <a:lnTo>
                  <a:pt x="0" y="19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9" name="object 689"/>
          <p:cNvSpPr/>
          <p:nvPr/>
        </p:nvSpPr>
        <p:spPr>
          <a:xfrm>
            <a:off x="1339399" y="6555699"/>
            <a:ext cx="99834" cy="95036"/>
          </a:xfrm>
          <a:custGeom>
            <a:avLst/>
            <a:gdLst/>
            <a:ahLst/>
            <a:cxnLst/>
            <a:rect l="l" t="t" r="r" b="b"/>
            <a:pathLst>
              <a:path w="99834" h="95036">
                <a:moveTo>
                  <a:pt x="6720" y="74874"/>
                </a:moveTo>
                <a:lnTo>
                  <a:pt x="10561" y="78714"/>
                </a:lnTo>
                <a:lnTo>
                  <a:pt x="14400" y="82555"/>
                </a:lnTo>
                <a:lnTo>
                  <a:pt x="19199" y="86395"/>
                </a:lnTo>
                <a:lnTo>
                  <a:pt x="23996" y="89275"/>
                </a:lnTo>
                <a:lnTo>
                  <a:pt x="29759" y="92156"/>
                </a:lnTo>
                <a:lnTo>
                  <a:pt x="35516" y="94076"/>
                </a:lnTo>
                <a:lnTo>
                  <a:pt x="43196" y="95036"/>
                </a:lnTo>
                <a:lnTo>
                  <a:pt x="65275" y="95036"/>
                </a:lnTo>
                <a:lnTo>
                  <a:pt x="71038" y="93116"/>
                </a:lnTo>
                <a:lnTo>
                  <a:pt x="77754" y="92156"/>
                </a:lnTo>
                <a:lnTo>
                  <a:pt x="83516" y="90236"/>
                </a:lnTo>
                <a:lnTo>
                  <a:pt x="89272" y="87355"/>
                </a:lnTo>
                <a:lnTo>
                  <a:pt x="89272" y="63352"/>
                </a:lnTo>
                <a:lnTo>
                  <a:pt x="90237" y="62392"/>
                </a:lnTo>
                <a:lnTo>
                  <a:pt x="91196" y="60472"/>
                </a:lnTo>
                <a:lnTo>
                  <a:pt x="92154" y="59512"/>
                </a:lnTo>
                <a:lnTo>
                  <a:pt x="93113" y="58552"/>
                </a:lnTo>
                <a:lnTo>
                  <a:pt x="94078" y="58552"/>
                </a:lnTo>
                <a:lnTo>
                  <a:pt x="96952" y="57591"/>
                </a:lnTo>
                <a:lnTo>
                  <a:pt x="99834" y="57591"/>
                </a:lnTo>
                <a:lnTo>
                  <a:pt x="99834" y="54711"/>
                </a:lnTo>
                <a:lnTo>
                  <a:pt x="55679" y="54711"/>
                </a:lnTo>
                <a:lnTo>
                  <a:pt x="55679" y="57591"/>
                </a:lnTo>
                <a:lnTo>
                  <a:pt x="62395" y="57591"/>
                </a:lnTo>
                <a:lnTo>
                  <a:pt x="63358" y="58552"/>
                </a:lnTo>
                <a:lnTo>
                  <a:pt x="65275" y="59512"/>
                </a:lnTo>
                <a:lnTo>
                  <a:pt x="66234" y="60472"/>
                </a:lnTo>
                <a:lnTo>
                  <a:pt x="67199" y="61432"/>
                </a:lnTo>
                <a:lnTo>
                  <a:pt x="67199" y="87355"/>
                </a:lnTo>
                <a:lnTo>
                  <a:pt x="65275" y="88315"/>
                </a:lnTo>
                <a:lnTo>
                  <a:pt x="62395" y="89275"/>
                </a:lnTo>
                <a:lnTo>
                  <a:pt x="60478" y="89275"/>
                </a:lnTo>
                <a:lnTo>
                  <a:pt x="57596" y="90236"/>
                </a:lnTo>
                <a:lnTo>
                  <a:pt x="47035" y="90236"/>
                </a:lnTo>
                <a:lnTo>
                  <a:pt x="42237" y="88315"/>
                </a:lnTo>
                <a:lnTo>
                  <a:pt x="37440" y="85435"/>
                </a:lnTo>
                <a:lnTo>
                  <a:pt x="32634" y="82555"/>
                </a:lnTo>
                <a:lnTo>
                  <a:pt x="28795" y="77754"/>
                </a:lnTo>
                <a:lnTo>
                  <a:pt x="26878" y="71033"/>
                </a:lnTo>
                <a:lnTo>
                  <a:pt x="24955" y="64312"/>
                </a:lnTo>
                <a:lnTo>
                  <a:pt x="23996" y="56631"/>
                </a:lnTo>
                <a:lnTo>
                  <a:pt x="23996" y="41269"/>
                </a:lnTo>
                <a:lnTo>
                  <a:pt x="24955" y="33588"/>
                </a:lnTo>
                <a:lnTo>
                  <a:pt x="26878" y="26868"/>
                </a:lnTo>
                <a:lnTo>
                  <a:pt x="28795" y="20147"/>
                </a:lnTo>
                <a:lnTo>
                  <a:pt x="31676" y="14401"/>
                </a:lnTo>
                <a:lnTo>
                  <a:pt x="36475" y="10561"/>
                </a:lnTo>
                <a:lnTo>
                  <a:pt x="41279" y="6720"/>
                </a:lnTo>
                <a:lnTo>
                  <a:pt x="47035" y="4800"/>
                </a:lnTo>
                <a:lnTo>
                  <a:pt x="60478" y="4800"/>
                </a:lnTo>
                <a:lnTo>
                  <a:pt x="67199" y="7680"/>
                </a:lnTo>
                <a:lnTo>
                  <a:pt x="72955" y="12466"/>
                </a:lnTo>
                <a:lnTo>
                  <a:pt x="79676" y="16306"/>
                </a:lnTo>
                <a:lnTo>
                  <a:pt x="83516" y="23027"/>
                </a:lnTo>
                <a:lnTo>
                  <a:pt x="87355" y="31668"/>
                </a:lnTo>
                <a:lnTo>
                  <a:pt x="89272" y="31668"/>
                </a:lnTo>
                <a:lnTo>
                  <a:pt x="89272" y="0"/>
                </a:lnTo>
                <a:lnTo>
                  <a:pt x="87355" y="0"/>
                </a:lnTo>
                <a:lnTo>
                  <a:pt x="86398" y="2880"/>
                </a:lnTo>
                <a:lnTo>
                  <a:pt x="85433" y="3840"/>
                </a:lnTo>
                <a:lnTo>
                  <a:pt x="83516" y="4800"/>
                </a:lnTo>
                <a:lnTo>
                  <a:pt x="82558" y="5745"/>
                </a:lnTo>
                <a:lnTo>
                  <a:pt x="81593" y="6720"/>
                </a:lnTo>
                <a:lnTo>
                  <a:pt x="79676" y="6720"/>
                </a:lnTo>
                <a:lnTo>
                  <a:pt x="76795" y="5745"/>
                </a:lnTo>
                <a:lnTo>
                  <a:pt x="72955" y="3840"/>
                </a:lnTo>
                <a:lnTo>
                  <a:pt x="68157" y="1905"/>
                </a:lnTo>
                <a:lnTo>
                  <a:pt x="65275" y="960"/>
                </a:lnTo>
                <a:lnTo>
                  <a:pt x="63358" y="960"/>
                </a:lnTo>
                <a:lnTo>
                  <a:pt x="59519" y="0"/>
                </a:lnTo>
                <a:lnTo>
                  <a:pt x="49651" y="11"/>
                </a:lnTo>
                <a:lnTo>
                  <a:pt x="36413" y="1787"/>
                </a:lnTo>
                <a:lnTo>
                  <a:pt x="24598" y="6584"/>
                </a:lnTo>
                <a:lnTo>
                  <a:pt x="14400" y="14401"/>
                </a:lnTo>
                <a:lnTo>
                  <a:pt x="6630" y="24243"/>
                </a:lnTo>
                <a:lnTo>
                  <a:pt x="1657" y="35932"/>
                </a:lnTo>
                <a:lnTo>
                  <a:pt x="0" y="48950"/>
                </a:lnTo>
                <a:lnTo>
                  <a:pt x="0" y="56631"/>
                </a:lnTo>
                <a:lnTo>
                  <a:pt x="958" y="63352"/>
                </a:lnTo>
                <a:lnTo>
                  <a:pt x="4799" y="70073"/>
                </a:lnTo>
                <a:lnTo>
                  <a:pt x="6720" y="74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0" name="object 690"/>
          <p:cNvSpPr/>
          <p:nvPr/>
        </p:nvSpPr>
        <p:spPr>
          <a:xfrm>
            <a:off x="1444037" y="6557604"/>
            <a:ext cx="61437" cy="93131"/>
          </a:xfrm>
          <a:custGeom>
            <a:avLst/>
            <a:gdLst/>
            <a:ahLst/>
            <a:cxnLst/>
            <a:rect l="l" t="t" r="r" b="b"/>
            <a:pathLst>
              <a:path w="61437" h="93131">
                <a:moveTo>
                  <a:pt x="61437" y="0"/>
                </a:moveTo>
                <a:lnTo>
                  <a:pt x="6716" y="0"/>
                </a:lnTo>
                <a:lnTo>
                  <a:pt x="0" y="28803"/>
                </a:lnTo>
                <a:lnTo>
                  <a:pt x="2875" y="28803"/>
                </a:lnTo>
                <a:lnTo>
                  <a:pt x="4799" y="24963"/>
                </a:lnTo>
                <a:lnTo>
                  <a:pt x="6716" y="22082"/>
                </a:lnTo>
                <a:lnTo>
                  <a:pt x="9596" y="21122"/>
                </a:lnTo>
                <a:lnTo>
                  <a:pt x="13437" y="19217"/>
                </a:lnTo>
                <a:lnTo>
                  <a:pt x="18234" y="18242"/>
                </a:lnTo>
                <a:lnTo>
                  <a:pt x="45119" y="18242"/>
                </a:lnTo>
                <a:lnTo>
                  <a:pt x="20157" y="93131"/>
                </a:lnTo>
                <a:lnTo>
                  <a:pt x="30719" y="93131"/>
                </a:lnTo>
                <a:lnTo>
                  <a:pt x="6143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1" name="object 691"/>
          <p:cNvSpPr/>
          <p:nvPr/>
        </p:nvSpPr>
        <p:spPr>
          <a:xfrm>
            <a:off x="1550593" y="6584502"/>
            <a:ext cx="52791" cy="66233"/>
          </a:xfrm>
          <a:custGeom>
            <a:avLst/>
            <a:gdLst/>
            <a:ahLst/>
            <a:cxnLst/>
            <a:rect l="l" t="t" r="r" b="b"/>
            <a:pathLst>
              <a:path w="52791" h="66233">
                <a:moveTo>
                  <a:pt x="0" y="33588"/>
                </a:moveTo>
                <a:lnTo>
                  <a:pt x="0" y="42230"/>
                </a:lnTo>
                <a:lnTo>
                  <a:pt x="1920" y="49911"/>
                </a:lnTo>
                <a:lnTo>
                  <a:pt x="5760" y="55671"/>
                </a:lnTo>
                <a:lnTo>
                  <a:pt x="10561" y="62392"/>
                </a:lnTo>
                <a:lnTo>
                  <a:pt x="17282" y="66233"/>
                </a:lnTo>
                <a:lnTo>
                  <a:pt x="17282" y="17266"/>
                </a:lnTo>
                <a:lnTo>
                  <a:pt x="19202" y="11506"/>
                </a:lnTo>
                <a:lnTo>
                  <a:pt x="21107" y="7665"/>
                </a:lnTo>
                <a:lnTo>
                  <a:pt x="23042" y="4785"/>
                </a:lnTo>
                <a:lnTo>
                  <a:pt x="24947" y="3825"/>
                </a:lnTo>
                <a:lnTo>
                  <a:pt x="28788" y="3825"/>
                </a:lnTo>
                <a:lnTo>
                  <a:pt x="29763" y="4785"/>
                </a:lnTo>
                <a:lnTo>
                  <a:pt x="30723" y="4785"/>
                </a:lnTo>
                <a:lnTo>
                  <a:pt x="32628" y="6705"/>
                </a:lnTo>
                <a:lnTo>
                  <a:pt x="33604" y="8625"/>
                </a:lnTo>
                <a:lnTo>
                  <a:pt x="34564" y="11506"/>
                </a:lnTo>
                <a:lnTo>
                  <a:pt x="35509" y="14386"/>
                </a:lnTo>
                <a:lnTo>
                  <a:pt x="35509" y="25908"/>
                </a:lnTo>
                <a:lnTo>
                  <a:pt x="17282" y="25908"/>
                </a:lnTo>
                <a:lnTo>
                  <a:pt x="17282" y="30708"/>
                </a:lnTo>
                <a:lnTo>
                  <a:pt x="52791" y="30708"/>
                </a:lnTo>
                <a:lnTo>
                  <a:pt x="51831" y="20147"/>
                </a:lnTo>
                <a:lnTo>
                  <a:pt x="48950" y="12466"/>
                </a:lnTo>
                <a:lnTo>
                  <a:pt x="45110" y="7665"/>
                </a:lnTo>
                <a:lnTo>
                  <a:pt x="40325" y="1905"/>
                </a:lnTo>
                <a:lnTo>
                  <a:pt x="34564" y="0"/>
                </a:lnTo>
                <a:lnTo>
                  <a:pt x="20162" y="0"/>
                </a:lnTo>
                <a:lnTo>
                  <a:pt x="13441" y="2865"/>
                </a:lnTo>
                <a:lnTo>
                  <a:pt x="7680" y="8625"/>
                </a:lnTo>
                <a:lnTo>
                  <a:pt x="7289" y="9184"/>
                </a:lnTo>
                <a:lnTo>
                  <a:pt x="1932" y="20374"/>
                </a:lnTo>
                <a:lnTo>
                  <a:pt x="0" y="335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2" name="object 692"/>
          <p:cNvSpPr/>
          <p:nvPr/>
        </p:nvSpPr>
        <p:spPr>
          <a:xfrm>
            <a:off x="1567875" y="6601769"/>
            <a:ext cx="35509" cy="48966"/>
          </a:xfrm>
          <a:custGeom>
            <a:avLst/>
            <a:gdLst/>
            <a:ahLst/>
            <a:cxnLst/>
            <a:rect l="l" t="t" r="r" b="b"/>
            <a:pathLst>
              <a:path w="35509" h="48966">
                <a:moveTo>
                  <a:pt x="2880" y="28803"/>
                </a:moveTo>
                <a:lnTo>
                  <a:pt x="960" y="22082"/>
                </a:lnTo>
                <a:lnTo>
                  <a:pt x="0" y="13441"/>
                </a:lnTo>
                <a:lnTo>
                  <a:pt x="0" y="0"/>
                </a:lnTo>
                <a:lnTo>
                  <a:pt x="0" y="48966"/>
                </a:lnTo>
                <a:lnTo>
                  <a:pt x="14386" y="48966"/>
                </a:lnTo>
                <a:lnTo>
                  <a:pt x="19202" y="48006"/>
                </a:lnTo>
                <a:lnTo>
                  <a:pt x="24003" y="45125"/>
                </a:lnTo>
                <a:lnTo>
                  <a:pt x="27828" y="41285"/>
                </a:lnTo>
                <a:lnTo>
                  <a:pt x="31668" y="36484"/>
                </a:lnTo>
                <a:lnTo>
                  <a:pt x="35509" y="29763"/>
                </a:lnTo>
                <a:lnTo>
                  <a:pt x="32628" y="28803"/>
                </a:lnTo>
                <a:lnTo>
                  <a:pt x="29748" y="32644"/>
                </a:lnTo>
                <a:lnTo>
                  <a:pt x="27828" y="35524"/>
                </a:lnTo>
                <a:lnTo>
                  <a:pt x="25908" y="36484"/>
                </a:lnTo>
                <a:lnTo>
                  <a:pt x="23042" y="38404"/>
                </a:lnTo>
                <a:lnTo>
                  <a:pt x="14386" y="38404"/>
                </a:lnTo>
                <a:lnTo>
                  <a:pt x="10546" y="36484"/>
                </a:lnTo>
                <a:lnTo>
                  <a:pt x="6720" y="33604"/>
                </a:lnTo>
                <a:lnTo>
                  <a:pt x="2880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3" name="object 693"/>
          <p:cNvSpPr/>
          <p:nvPr/>
        </p:nvSpPr>
        <p:spPr>
          <a:xfrm>
            <a:off x="1608185" y="6586407"/>
            <a:ext cx="64328" cy="62407"/>
          </a:xfrm>
          <a:custGeom>
            <a:avLst/>
            <a:gdLst/>
            <a:ahLst/>
            <a:cxnLst/>
            <a:rect l="l" t="t" r="r" b="b"/>
            <a:pathLst>
              <a:path w="64328" h="62407">
                <a:moveTo>
                  <a:pt x="64328" y="62407"/>
                </a:moveTo>
                <a:lnTo>
                  <a:pt x="64328" y="60487"/>
                </a:lnTo>
                <a:lnTo>
                  <a:pt x="61432" y="59527"/>
                </a:lnTo>
                <a:lnTo>
                  <a:pt x="60487" y="59527"/>
                </a:lnTo>
                <a:lnTo>
                  <a:pt x="58567" y="58567"/>
                </a:lnTo>
                <a:lnTo>
                  <a:pt x="56647" y="56647"/>
                </a:lnTo>
                <a:lnTo>
                  <a:pt x="53766" y="51846"/>
                </a:lnTo>
                <a:lnTo>
                  <a:pt x="49926" y="45125"/>
                </a:lnTo>
                <a:lnTo>
                  <a:pt x="39364" y="24002"/>
                </a:lnTo>
                <a:lnTo>
                  <a:pt x="46085" y="13441"/>
                </a:lnTo>
                <a:lnTo>
                  <a:pt x="48966" y="9601"/>
                </a:lnTo>
                <a:lnTo>
                  <a:pt x="51846" y="5760"/>
                </a:lnTo>
                <a:lnTo>
                  <a:pt x="53766" y="4800"/>
                </a:lnTo>
                <a:lnTo>
                  <a:pt x="56647" y="2880"/>
                </a:lnTo>
                <a:lnTo>
                  <a:pt x="58567" y="1920"/>
                </a:lnTo>
                <a:lnTo>
                  <a:pt x="61432" y="1920"/>
                </a:lnTo>
                <a:lnTo>
                  <a:pt x="61432" y="0"/>
                </a:lnTo>
                <a:lnTo>
                  <a:pt x="39364" y="0"/>
                </a:lnTo>
                <a:lnTo>
                  <a:pt x="39364" y="1920"/>
                </a:lnTo>
                <a:lnTo>
                  <a:pt x="41285" y="1920"/>
                </a:lnTo>
                <a:lnTo>
                  <a:pt x="42245" y="2880"/>
                </a:lnTo>
                <a:lnTo>
                  <a:pt x="43205" y="3840"/>
                </a:lnTo>
                <a:lnTo>
                  <a:pt x="44165" y="3840"/>
                </a:lnTo>
                <a:lnTo>
                  <a:pt x="44165" y="7680"/>
                </a:lnTo>
                <a:lnTo>
                  <a:pt x="42245" y="11521"/>
                </a:lnTo>
                <a:lnTo>
                  <a:pt x="39364" y="16322"/>
                </a:lnTo>
                <a:lnTo>
                  <a:pt x="36484" y="20162"/>
                </a:lnTo>
                <a:lnTo>
                  <a:pt x="31683" y="10561"/>
                </a:lnTo>
                <a:lnTo>
                  <a:pt x="30723" y="8641"/>
                </a:lnTo>
                <a:lnTo>
                  <a:pt x="29763" y="7680"/>
                </a:lnTo>
                <a:lnTo>
                  <a:pt x="29763" y="3840"/>
                </a:lnTo>
                <a:lnTo>
                  <a:pt x="33604" y="1920"/>
                </a:lnTo>
                <a:lnTo>
                  <a:pt x="35524" y="1920"/>
                </a:lnTo>
                <a:lnTo>
                  <a:pt x="35524" y="0"/>
                </a:ln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lnTo>
                  <a:pt x="4800" y="2880"/>
                </a:lnTo>
                <a:lnTo>
                  <a:pt x="6720" y="4800"/>
                </a:lnTo>
                <a:lnTo>
                  <a:pt x="7680" y="5760"/>
                </a:lnTo>
                <a:lnTo>
                  <a:pt x="10561" y="10561"/>
                </a:lnTo>
                <a:lnTo>
                  <a:pt x="14401" y="16322"/>
                </a:lnTo>
                <a:lnTo>
                  <a:pt x="24963" y="36484"/>
                </a:lnTo>
                <a:lnTo>
                  <a:pt x="20162" y="44165"/>
                </a:lnTo>
                <a:lnTo>
                  <a:pt x="15361" y="51846"/>
                </a:lnTo>
                <a:lnTo>
                  <a:pt x="11521" y="55686"/>
                </a:lnTo>
                <a:lnTo>
                  <a:pt x="8641" y="57607"/>
                </a:lnTo>
                <a:lnTo>
                  <a:pt x="5760" y="59527"/>
                </a:lnTo>
                <a:lnTo>
                  <a:pt x="3840" y="60487"/>
                </a:lnTo>
                <a:lnTo>
                  <a:pt x="0" y="60487"/>
                </a:lnTo>
                <a:lnTo>
                  <a:pt x="0" y="62407"/>
                </a:lnTo>
                <a:lnTo>
                  <a:pt x="24963" y="62407"/>
                </a:lnTo>
                <a:lnTo>
                  <a:pt x="24963" y="60487"/>
                </a:lnTo>
                <a:lnTo>
                  <a:pt x="23042" y="60487"/>
                </a:lnTo>
                <a:lnTo>
                  <a:pt x="22082" y="59527"/>
                </a:lnTo>
                <a:lnTo>
                  <a:pt x="20162" y="59527"/>
                </a:lnTo>
                <a:lnTo>
                  <a:pt x="19202" y="58567"/>
                </a:lnTo>
                <a:lnTo>
                  <a:pt x="19202" y="57607"/>
                </a:lnTo>
                <a:lnTo>
                  <a:pt x="18242" y="56647"/>
                </a:lnTo>
                <a:lnTo>
                  <a:pt x="18242" y="54726"/>
                </a:lnTo>
                <a:lnTo>
                  <a:pt x="19202" y="53766"/>
                </a:lnTo>
                <a:lnTo>
                  <a:pt x="19202" y="52806"/>
                </a:lnTo>
                <a:lnTo>
                  <a:pt x="20162" y="50886"/>
                </a:lnTo>
                <a:lnTo>
                  <a:pt x="23042" y="48005"/>
                </a:lnTo>
                <a:lnTo>
                  <a:pt x="26883" y="41285"/>
                </a:lnTo>
                <a:lnTo>
                  <a:pt x="32644" y="50886"/>
                </a:lnTo>
                <a:lnTo>
                  <a:pt x="34564" y="53766"/>
                </a:lnTo>
                <a:lnTo>
                  <a:pt x="34564" y="58567"/>
                </a:lnTo>
                <a:lnTo>
                  <a:pt x="33604" y="58567"/>
                </a:lnTo>
                <a:lnTo>
                  <a:pt x="33604" y="59527"/>
                </a:lnTo>
                <a:lnTo>
                  <a:pt x="31683" y="59527"/>
                </a:lnTo>
                <a:lnTo>
                  <a:pt x="28803" y="60487"/>
                </a:lnTo>
                <a:lnTo>
                  <a:pt x="28803" y="62407"/>
                </a:lnTo>
                <a:lnTo>
                  <a:pt x="64328" y="624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4" name="object 694"/>
          <p:cNvSpPr/>
          <p:nvPr/>
        </p:nvSpPr>
        <p:spPr>
          <a:xfrm>
            <a:off x="1677299" y="6586407"/>
            <a:ext cx="35524" cy="92171"/>
          </a:xfrm>
          <a:custGeom>
            <a:avLst/>
            <a:gdLst/>
            <a:ahLst/>
            <a:cxnLst/>
            <a:rect l="l" t="t" r="r" b="b"/>
            <a:pathLst>
              <a:path w="35524" h="92171">
                <a:moveTo>
                  <a:pt x="27843" y="87355"/>
                </a:moveTo>
                <a:lnTo>
                  <a:pt x="26883" y="86395"/>
                </a:lnTo>
                <a:lnTo>
                  <a:pt x="25923" y="84490"/>
                </a:lnTo>
                <a:lnTo>
                  <a:pt x="25923" y="55686"/>
                </a:lnTo>
                <a:lnTo>
                  <a:pt x="28803" y="58567"/>
                </a:lnTo>
                <a:lnTo>
                  <a:pt x="25923" y="48966"/>
                </a:lnTo>
                <a:lnTo>
                  <a:pt x="25923" y="15361"/>
                </a:lnTo>
                <a:lnTo>
                  <a:pt x="28803" y="9601"/>
                </a:lnTo>
                <a:lnTo>
                  <a:pt x="27843" y="4800"/>
                </a:lnTo>
                <a:lnTo>
                  <a:pt x="25923" y="7680"/>
                </a:lnTo>
                <a:lnTo>
                  <a:pt x="25923" y="0"/>
                </a:ln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lnTo>
                  <a:pt x="4815" y="2880"/>
                </a:lnTo>
                <a:lnTo>
                  <a:pt x="5775" y="3840"/>
                </a:lnTo>
                <a:lnTo>
                  <a:pt x="6720" y="5760"/>
                </a:lnTo>
                <a:lnTo>
                  <a:pt x="7696" y="8641"/>
                </a:lnTo>
                <a:lnTo>
                  <a:pt x="7696" y="83515"/>
                </a:lnTo>
                <a:lnTo>
                  <a:pt x="6720" y="86395"/>
                </a:lnTo>
                <a:lnTo>
                  <a:pt x="5775" y="87355"/>
                </a:lnTo>
                <a:lnTo>
                  <a:pt x="4815" y="88331"/>
                </a:lnTo>
                <a:lnTo>
                  <a:pt x="2880" y="89275"/>
                </a:lnTo>
                <a:lnTo>
                  <a:pt x="0" y="89275"/>
                </a:lnTo>
                <a:lnTo>
                  <a:pt x="0" y="92171"/>
                </a:lnTo>
                <a:lnTo>
                  <a:pt x="35524" y="92171"/>
                </a:lnTo>
                <a:lnTo>
                  <a:pt x="35524" y="89275"/>
                </a:lnTo>
                <a:lnTo>
                  <a:pt x="30723" y="89275"/>
                </a:lnTo>
                <a:lnTo>
                  <a:pt x="29763" y="88331"/>
                </a:lnTo>
                <a:lnTo>
                  <a:pt x="27843" y="88331"/>
                </a:lnTo>
                <a:lnTo>
                  <a:pt x="27843" y="873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5" name="object 695"/>
          <p:cNvSpPr/>
          <p:nvPr/>
        </p:nvSpPr>
        <p:spPr>
          <a:xfrm>
            <a:off x="1703222" y="6584502"/>
            <a:ext cx="42245" cy="66233"/>
          </a:xfrm>
          <a:custGeom>
            <a:avLst/>
            <a:gdLst/>
            <a:ahLst/>
            <a:cxnLst/>
            <a:rect l="l" t="t" r="r" b="b"/>
            <a:pathLst>
              <a:path w="42245" h="66233">
                <a:moveTo>
                  <a:pt x="4800" y="62392"/>
                </a:moveTo>
                <a:lnTo>
                  <a:pt x="7680" y="64312"/>
                </a:lnTo>
                <a:lnTo>
                  <a:pt x="10561" y="65272"/>
                </a:lnTo>
                <a:lnTo>
                  <a:pt x="13441" y="66233"/>
                </a:lnTo>
                <a:lnTo>
                  <a:pt x="22082" y="66233"/>
                </a:lnTo>
                <a:lnTo>
                  <a:pt x="25923" y="65272"/>
                </a:lnTo>
                <a:lnTo>
                  <a:pt x="29763" y="62392"/>
                </a:lnTo>
                <a:lnTo>
                  <a:pt x="33604" y="59512"/>
                </a:lnTo>
                <a:lnTo>
                  <a:pt x="36484" y="55671"/>
                </a:lnTo>
                <a:lnTo>
                  <a:pt x="38404" y="49911"/>
                </a:lnTo>
                <a:lnTo>
                  <a:pt x="41285" y="45110"/>
                </a:lnTo>
                <a:lnTo>
                  <a:pt x="42245" y="39349"/>
                </a:lnTo>
                <a:lnTo>
                  <a:pt x="42245" y="26868"/>
                </a:lnTo>
                <a:lnTo>
                  <a:pt x="41285" y="21107"/>
                </a:lnTo>
                <a:lnTo>
                  <a:pt x="39364" y="16306"/>
                </a:lnTo>
                <a:lnTo>
                  <a:pt x="36484" y="10546"/>
                </a:lnTo>
                <a:lnTo>
                  <a:pt x="33604" y="6705"/>
                </a:lnTo>
                <a:lnTo>
                  <a:pt x="30723" y="3825"/>
                </a:lnTo>
                <a:lnTo>
                  <a:pt x="26883" y="944"/>
                </a:lnTo>
                <a:lnTo>
                  <a:pt x="22082" y="0"/>
                </a:lnTo>
                <a:lnTo>
                  <a:pt x="13441" y="0"/>
                </a:lnTo>
                <a:lnTo>
                  <a:pt x="10561" y="944"/>
                </a:lnTo>
                <a:lnTo>
                  <a:pt x="6720" y="2865"/>
                </a:lnTo>
                <a:lnTo>
                  <a:pt x="4800" y="3825"/>
                </a:lnTo>
                <a:lnTo>
                  <a:pt x="1920" y="6705"/>
                </a:lnTo>
                <a:lnTo>
                  <a:pt x="2880" y="11506"/>
                </a:lnTo>
                <a:lnTo>
                  <a:pt x="6720" y="7665"/>
                </a:lnTo>
                <a:lnTo>
                  <a:pt x="14401" y="7665"/>
                </a:lnTo>
                <a:lnTo>
                  <a:pt x="16322" y="9585"/>
                </a:lnTo>
                <a:lnTo>
                  <a:pt x="18242" y="11506"/>
                </a:lnTo>
                <a:lnTo>
                  <a:pt x="21122" y="16306"/>
                </a:lnTo>
                <a:lnTo>
                  <a:pt x="22082" y="23027"/>
                </a:lnTo>
                <a:lnTo>
                  <a:pt x="22082" y="45110"/>
                </a:lnTo>
                <a:lnTo>
                  <a:pt x="21122" y="51831"/>
                </a:lnTo>
                <a:lnTo>
                  <a:pt x="18242" y="55671"/>
                </a:lnTo>
                <a:lnTo>
                  <a:pt x="17282" y="58552"/>
                </a:lnTo>
                <a:lnTo>
                  <a:pt x="15361" y="59512"/>
                </a:lnTo>
                <a:lnTo>
                  <a:pt x="8641" y="59512"/>
                </a:lnTo>
                <a:lnTo>
                  <a:pt x="3840" y="56631"/>
                </a:lnTo>
                <a:lnTo>
                  <a:pt x="0" y="50871"/>
                </a:lnTo>
                <a:lnTo>
                  <a:pt x="2880" y="60472"/>
                </a:lnTo>
                <a:lnTo>
                  <a:pt x="4800" y="62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6" name="object 696"/>
          <p:cNvSpPr/>
          <p:nvPr/>
        </p:nvSpPr>
        <p:spPr>
          <a:xfrm>
            <a:off x="1756028" y="6584502"/>
            <a:ext cx="59512" cy="66233"/>
          </a:xfrm>
          <a:custGeom>
            <a:avLst/>
            <a:gdLst/>
            <a:ahLst/>
            <a:cxnLst/>
            <a:rect l="l" t="t" r="r" b="b"/>
            <a:pathLst>
              <a:path w="59512" h="66233">
                <a:moveTo>
                  <a:pt x="39349" y="66233"/>
                </a:moveTo>
                <a:lnTo>
                  <a:pt x="47030" y="62392"/>
                </a:lnTo>
                <a:lnTo>
                  <a:pt x="52791" y="55671"/>
                </a:lnTo>
                <a:lnTo>
                  <a:pt x="56631" y="48950"/>
                </a:lnTo>
                <a:lnTo>
                  <a:pt x="59512" y="42230"/>
                </a:lnTo>
                <a:lnTo>
                  <a:pt x="59512" y="26868"/>
                </a:lnTo>
                <a:lnTo>
                  <a:pt x="57591" y="21107"/>
                </a:lnTo>
                <a:lnTo>
                  <a:pt x="55671" y="16306"/>
                </a:lnTo>
                <a:lnTo>
                  <a:pt x="52791" y="10546"/>
                </a:lnTo>
                <a:lnTo>
                  <a:pt x="49911" y="6705"/>
                </a:lnTo>
                <a:lnTo>
                  <a:pt x="45110" y="3825"/>
                </a:lnTo>
                <a:lnTo>
                  <a:pt x="40309" y="944"/>
                </a:lnTo>
                <a:lnTo>
                  <a:pt x="34564" y="0"/>
                </a:lnTo>
                <a:lnTo>
                  <a:pt x="20162" y="0"/>
                </a:lnTo>
                <a:lnTo>
                  <a:pt x="13441" y="2865"/>
                </a:lnTo>
                <a:lnTo>
                  <a:pt x="7680" y="9585"/>
                </a:lnTo>
                <a:lnTo>
                  <a:pt x="2880" y="16306"/>
                </a:lnTo>
                <a:lnTo>
                  <a:pt x="0" y="23987"/>
                </a:lnTo>
                <a:lnTo>
                  <a:pt x="0" y="42230"/>
                </a:lnTo>
                <a:lnTo>
                  <a:pt x="2880" y="49911"/>
                </a:lnTo>
                <a:lnTo>
                  <a:pt x="7680" y="56631"/>
                </a:lnTo>
                <a:lnTo>
                  <a:pt x="12481" y="63352"/>
                </a:lnTo>
                <a:lnTo>
                  <a:pt x="20162" y="66233"/>
                </a:lnTo>
                <a:lnTo>
                  <a:pt x="20162" y="17266"/>
                </a:lnTo>
                <a:lnTo>
                  <a:pt x="21122" y="12466"/>
                </a:lnTo>
                <a:lnTo>
                  <a:pt x="22067" y="8625"/>
                </a:lnTo>
                <a:lnTo>
                  <a:pt x="24003" y="6705"/>
                </a:lnTo>
                <a:lnTo>
                  <a:pt x="25908" y="5745"/>
                </a:lnTo>
                <a:lnTo>
                  <a:pt x="27843" y="4785"/>
                </a:lnTo>
                <a:lnTo>
                  <a:pt x="33588" y="4785"/>
                </a:lnTo>
                <a:lnTo>
                  <a:pt x="35509" y="6705"/>
                </a:lnTo>
                <a:lnTo>
                  <a:pt x="37429" y="9585"/>
                </a:lnTo>
                <a:lnTo>
                  <a:pt x="38404" y="12466"/>
                </a:lnTo>
                <a:lnTo>
                  <a:pt x="39349" y="15346"/>
                </a:lnTo>
                <a:lnTo>
                  <a:pt x="39349" y="28603"/>
                </a:lnTo>
                <a:lnTo>
                  <a:pt x="39224" y="43939"/>
                </a:lnTo>
                <a:lnTo>
                  <a:pt x="38404" y="53751"/>
                </a:lnTo>
                <a:lnTo>
                  <a:pt x="37429" y="56631"/>
                </a:lnTo>
                <a:lnTo>
                  <a:pt x="36469" y="58552"/>
                </a:lnTo>
                <a:lnTo>
                  <a:pt x="34564" y="59512"/>
                </a:lnTo>
                <a:lnTo>
                  <a:pt x="33588" y="61432"/>
                </a:lnTo>
                <a:lnTo>
                  <a:pt x="29748" y="61432"/>
                </a:lnTo>
                <a:lnTo>
                  <a:pt x="29748" y="66233"/>
                </a:lnTo>
                <a:lnTo>
                  <a:pt x="39349" y="66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7" name="object 697"/>
          <p:cNvSpPr/>
          <p:nvPr/>
        </p:nvSpPr>
        <p:spPr>
          <a:xfrm>
            <a:off x="1776191" y="6632493"/>
            <a:ext cx="9585" cy="18242"/>
          </a:xfrm>
          <a:custGeom>
            <a:avLst/>
            <a:gdLst/>
            <a:ahLst/>
            <a:cxnLst/>
            <a:rect l="l" t="t" r="r" b="b"/>
            <a:pathLst>
              <a:path w="9585" h="18242">
                <a:moveTo>
                  <a:pt x="9585" y="18242"/>
                </a:moveTo>
                <a:lnTo>
                  <a:pt x="9585" y="13441"/>
                </a:lnTo>
                <a:lnTo>
                  <a:pt x="7680" y="13441"/>
                </a:lnTo>
                <a:lnTo>
                  <a:pt x="5745" y="12481"/>
                </a:lnTo>
                <a:lnTo>
                  <a:pt x="3840" y="11521"/>
                </a:lnTo>
                <a:lnTo>
                  <a:pt x="1905" y="9601"/>
                </a:lnTo>
                <a:lnTo>
                  <a:pt x="960" y="6720"/>
                </a:lnTo>
                <a:lnTo>
                  <a:pt x="960" y="3840"/>
                </a:lnTo>
                <a:lnTo>
                  <a:pt x="0" y="0"/>
                </a:lnTo>
                <a:lnTo>
                  <a:pt x="0" y="18242"/>
                </a:lnTo>
                <a:lnTo>
                  <a:pt x="9585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8" name="object 698"/>
          <p:cNvSpPr/>
          <p:nvPr/>
        </p:nvSpPr>
        <p:spPr>
          <a:xfrm>
            <a:off x="1825142" y="6584502"/>
            <a:ext cx="53766" cy="64312"/>
          </a:xfrm>
          <a:custGeom>
            <a:avLst/>
            <a:gdLst/>
            <a:ahLst/>
            <a:cxnLst/>
            <a:rect l="l" t="t" r="r" b="b"/>
            <a:pathLst>
              <a:path w="53766" h="64312">
                <a:moveTo>
                  <a:pt x="25923" y="1905"/>
                </a:moveTo>
                <a:lnTo>
                  <a:pt x="0" y="1905"/>
                </a:lnTo>
                <a:lnTo>
                  <a:pt x="0" y="3825"/>
                </a:lnTo>
                <a:lnTo>
                  <a:pt x="1920" y="3825"/>
                </a:lnTo>
                <a:lnTo>
                  <a:pt x="3840" y="4785"/>
                </a:lnTo>
                <a:lnTo>
                  <a:pt x="4800" y="4785"/>
                </a:lnTo>
                <a:lnTo>
                  <a:pt x="5760" y="5745"/>
                </a:lnTo>
                <a:lnTo>
                  <a:pt x="5760" y="6705"/>
                </a:lnTo>
                <a:lnTo>
                  <a:pt x="6720" y="7665"/>
                </a:lnTo>
                <a:lnTo>
                  <a:pt x="6720" y="58552"/>
                </a:lnTo>
                <a:lnTo>
                  <a:pt x="5760" y="59512"/>
                </a:lnTo>
                <a:lnTo>
                  <a:pt x="4800" y="61432"/>
                </a:lnTo>
                <a:lnTo>
                  <a:pt x="2880" y="61432"/>
                </a:lnTo>
                <a:lnTo>
                  <a:pt x="0" y="62392"/>
                </a:lnTo>
                <a:lnTo>
                  <a:pt x="0" y="64312"/>
                </a:lnTo>
                <a:lnTo>
                  <a:pt x="33604" y="64312"/>
                </a:lnTo>
                <a:lnTo>
                  <a:pt x="33604" y="62392"/>
                </a:lnTo>
                <a:lnTo>
                  <a:pt x="31683" y="61432"/>
                </a:lnTo>
                <a:lnTo>
                  <a:pt x="28803" y="61432"/>
                </a:lnTo>
                <a:lnTo>
                  <a:pt x="27843" y="60472"/>
                </a:lnTo>
                <a:lnTo>
                  <a:pt x="26883" y="59512"/>
                </a:lnTo>
                <a:lnTo>
                  <a:pt x="25923" y="58552"/>
                </a:lnTo>
                <a:lnTo>
                  <a:pt x="25923" y="29748"/>
                </a:lnTo>
                <a:lnTo>
                  <a:pt x="26883" y="24947"/>
                </a:lnTo>
                <a:lnTo>
                  <a:pt x="27843" y="21107"/>
                </a:lnTo>
                <a:lnTo>
                  <a:pt x="28803" y="18227"/>
                </a:lnTo>
                <a:lnTo>
                  <a:pt x="30723" y="15346"/>
                </a:lnTo>
                <a:lnTo>
                  <a:pt x="31683" y="14386"/>
                </a:lnTo>
                <a:lnTo>
                  <a:pt x="33604" y="13426"/>
                </a:lnTo>
                <a:lnTo>
                  <a:pt x="34564" y="12466"/>
                </a:lnTo>
                <a:lnTo>
                  <a:pt x="36484" y="12466"/>
                </a:lnTo>
                <a:lnTo>
                  <a:pt x="37444" y="13426"/>
                </a:lnTo>
                <a:lnTo>
                  <a:pt x="38404" y="14386"/>
                </a:lnTo>
                <a:lnTo>
                  <a:pt x="40309" y="15346"/>
                </a:lnTo>
                <a:lnTo>
                  <a:pt x="42245" y="17266"/>
                </a:lnTo>
                <a:lnTo>
                  <a:pt x="44150" y="18227"/>
                </a:lnTo>
                <a:lnTo>
                  <a:pt x="48966" y="18227"/>
                </a:lnTo>
                <a:lnTo>
                  <a:pt x="50871" y="17266"/>
                </a:lnTo>
                <a:lnTo>
                  <a:pt x="51831" y="15346"/>
                </a:lnTo>
                <a:lnTo>
                  <a:pt x="53766" y="13426"/>
                </a:lnTo>
                <a:lnTo>
                  <a:pt x="53766" y="3825"/>
                </a:lnTo>
                <a:lnTo>
                  <a:pt x="51831" y="1905"/>
                </a:lnTo>
                <a:lnTo>
                  <a:pt x="49926" y="0"/>
                </a:lnTo>
                <a:lnTo>
                  <a:pt x="43205" y="0"/>
                </a:lnTo>
                <a:lnTo>
                  <a:pt x="39364" y="944"/>
                </a:lnTo>
                <a:lnTo>
                  <a:pt x="36484" y="2865"/>
                </a:lnTo>
                <a:lnTo>
                  <a:pt x="33604" y="4785"/>
                </a:lnTo>
                <a:lnTo>
                  <a:pt x="29763" y="9585"/>
                </a:lnTo>
                <a:lnTo>
                  <a:pt x="25923" y="15346"/>
                </a:lnTo>
                <a:lnTo>
                  <a:pt x="25923" y="1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9" name="object 699"/>
          <p:cNvSpPr/>
          <p:nvPr/>
        </p:nvSpPr>
        <p:spPr>
          <a:xfrm>
            <a:off x="1882734" y="6563380"/>
            <a:ext cx="42245" cy="86395"/>
          </a:xfrm>
          <a:custGeom>
            <a:avLst/>
            <a:gdLst/>
            <a:ahLst/>
            <a:cxnLst/>
            <a:rect l="l" t="t" r="r" b="b"/>
            <a:pathLst>
              <a:path w="42245" h="86395">
                <a:moveTo>
                  <a:pt x="28803" y="75834"/>
                </a:moveTo>
                <a:lnTo>
                  <a:pt x="27843" y="74874"/>
                </a:lnTo>
                <a:lnTo>
                  <a:pt x="27843" y="29748"/>
                </a:lnTo>
                <a:lnTo>
                  <a:pt x="42245" y="29748"/>
                </a:lnTo>
                <a:lnTo>
                  <a:pt x="42245" y="23027"/>
                </a:lnTo>
                <a:lnTo>
                  <a:pt x="27843" y="23027"/>
                </a:lnTo>
                <a:lnTo>
                  <a:pt x="27843" y="0"/>
                </a:lnTo>
                <a:lnTo>
                  <a:pt x="24963" y="0"/>
                </a:lnTo>
                <a:lnTo>
                  <a:pt x="22082" y="4785"/>
                </a:lnTo>
                <a:lnTo>
                  <a:pt x="19202" y="9601"/>
                </a:lnTo>
                <a:lnTo>
                  <a:pt x="14401" y="14386"/>
                </a:lnTo>
                <a:lnTo>
                  <a:pt x="10561" y="19187"/>
                </a:lnTo>
                <a:lnTo>
                  <a:pt x="5775" y="23027"/>
                </a:lnTo>
                <a:lnTo>
                  <a:pt x="0" y="26868"/>
                </a:lnTo>
                <a:lnTo>
                  <a:pt x="0" y="29748"/>
                </a:lnTo>
                <a:lnTo>
                  <a:pt x="8641" y="29748"/>
                </a:lnTo>
                <a:lnTo>
                  <a:pt x="8641" y="73913"/>
                </a:lnTo>
                <a:lnTo>
                  <a:pt x="9616" y="75834"/>
                </a:lnTo>
                <a:lnTo>
                  <a:pt x="10561" y="78714"/>
                </a:lnTo>
                <a:lnTo>
                  <a:pt x="11521" y="80634"/>
                </a:lnTo>
                <a:lnTo>
                  <a:pt x="14401" y="83515"/>
                </a:lnTo>
                <a:lnTo>
                  <a:pt x="17282" y="85435"/>
                </a:lnTo>
                <a:lnTo>
                  <a:pt x="21122" y="86395"/>
                </a:lnTo>
                <a:lnTo>
                  <a:pt x="32644" y="86395"/>
                </a:lnTo>
                <a:lnTo>
                  <a:pt x="38404" y="82555"/>
                </a:lnTo>
                <a:lnTo>
                  <a:pt x="42245" y="73913"/>
                </a:lnTo>
                <a:lnTo>
                  <a:pt x="40325" y="71993"/>
                </a:lnTo>
                <a:lnTo>
                  <a:pt x="37444" y="76794"/>
                </a:lnTo>
                <a:lnTo>
                  <a:pt x="35524" y="78714"/>
                </a:lnTo>
                <a:lnTo>
                  <a:pt x="30723" y="78714"/>
                </a:lnTo>
                <a:lnTo>
                  <a:pt x="29763" y="77754"/>
                </a:lnTo>
                <a:lnTo>
                  <a:pt x="28803" y="76794"/>
                </a:lnTo>
                <a:lnTo>
                  <a:pt x="28803" y="75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0" name="object 700"/>
          <p:cNvSpPr/>
          <p:nvPr/>
        </p:nvSpPr>
        <p:spPr>
          <a:xfrm>
            <a:off x="1931700" y="6584502"/>
            <a:ext cx="43190" cy="66233"/>
          </a:xfrm>
          <a:custGeom>
            <a:avLst/>
            <a:gdLst/>
            <a:ahLst/>
            <a:cxnLst/>
            <a:rect l="l" t="t" r="r" b="b"/>
            <a:pathLst>
              <a:path w="43190" h="66233">
                <a:moveTo>
                  <a:pt x="17282" y="5745"/>
                </a:moveTo>
                <a:lnTo>
                  <a:pt x="19202" y="4785"/>
                </a:lnTo>
                <a:lnTo>
                  <a:pt x="24003" y="4785"/>
                </a:lnTo>
                <a:lnTo>
                  <a:pt x="26883" y="5745"/>
                </a:lnTo>
                <a:lnTo>
                  <a:pt x="29763" y="8625"/>
                </a:lnTo>
                <a:lnTo>
                  <a:pt x="32644" y="10546"/>
                </a:lnTo>
                <a:lnTo>
                  <a:pt x="35509" y="15346"/>
                </a:lnTo>
                <a:lnTo>
                  <a:pt x="38389" y="21107"/>
                </a:lnTo>
                <a:lnTo>
                  <a:pt x="40325" y="21107"/>
                </a:lnTo>
                <a:lnTo>
                  <a:pt x="39349" y="0"/>
                </a:lnTo>
                <a:lnTo>
                  <a:pt x="37444" y="0"/>
                </a:lnTo>
                <a:lnTo>
                  <a:pt x="35509" y="944"/>
                </a:lnTo>
                <a:lnTo>
                  <a:pt x="35509" y="1905"/>
                </a:lnTo>
                <a:lnTo>
                  <a:pt x="34564" y="2865"/>
                </a:lnTo>
                <a:lnTo>
                  <a:pt x="30723" y="2865"/>
                </a:lnTo>
                <a:lnTo>
                  <a:pt x="29763" y="1905"/>
                </a:lnTo>
                <a:lnTo>
                  <a:pt x="26883" y="0"/>
                </a:lnTo>
                <a:lnTo>
                  <a:pt x="13441" y="0"/>
                </a:lnTo>
                <a:lnTo>
                  <a:pt x="8641" y="1905"/>
                </a:lnTo>
                <a:lnTo>
                  <a:pt x="5760" y="5745"/>
                </a:lnTo>
                <a:lnTo>
                  <a:pt x="1920" y="9585"/>
                </a:lnTo>
                <a:lnTo>
                  <a:pt x="0" y="13426"/>
                </a:lnTo>
                <a:lnTo>
                  <a:pt x="0" y="23027"/>
                </a:lnTo>
                <a:lnTo>
                  <a:pt x="1920" y="26868"/>
                </a:lnTo>
                <a:lnTo>
                  <a:pt x="4800" y="30708"/>
                </a:lnTo>
                <a:lnTo>
                  <a:pt x="6720" y="33588"/>
                </a:lnTo>
                <a:lnTo>
                  <a:pt x="11521" y="37429"/>
                </a:lnTo>
                <a:lnTo>
                  <a:pt x="18242" y="41269"/>
                </a:lnTo>
                <a:lnTo>
                  <a:pt x="23042" y="45110"/>
                </a:lnTo>
                <a:lnTo>
                  <a:pt x="25923" y="47030"/>
                </a:lnTo>
                <a:lnTo>
                  <a:pt x="26883" y="48950"/>
                </a:lnTo>
                <a:lnTo>
                  <a:pt x="28803" y="50871"/>
                </a:lnTo>
                <a:lnTo>
                  <a:pt x="28803" y="57591"/>
                </a:lnTo>
                <a:lnTo>
                  <a:pt x="26883" y="59512"/>
                </a:lnTo>
                <a:lnTo>
                  <a:pt x="25923" y="60472"/>
                </a:lnTo>
                <a:lnTo>
                  <a:pt x="24003" y="61432"/>
                </a:lnTo>
                <a:lnTo>
                  <a:pt x="18242" y="61432"/>
                </a:lnTo>
                <a:lnTo>
                  <a:pt x="15361" y="59512"/>
                </a:lnTo>
                <a:lnTo>
                  <a:pt x="11521" y="56631"/>
                </a:lnTo>
                <a:lnTo>
                  <a:pt x="8641" y="53751"/>
                </a:lnTo>
                <a:lnTo>
                  <a:pt x="5760" y="48950"/>
                </a:lnTo>
                <a:lnTo>
                  <a:pt x="3840" y="43190"/>
                </a:lnTo>
                <a:lnTo>
                  <a:pt x="960" y="43190"/>
                </a:lnTo>
                <a:lnTo>
                  <a:pt x="1920" y="66233"/>
                </a:lnTo>
                <a:lnTo>
                  <a:pt x="4800" y="66233"/>
                </a:lnTo>
                <a:lnTo>
                  <a:pt x="5760" y="63352"/>
                </a:lnTo>
                <a:lnTo>
                  <a:pt x="6720" y="62392"/>
                </a:lnTo>
                <a:lnTo>
                  <a:pt x="8641" y="62392"/>
                </a:lnTo>
                <a:lnTo>
                  <a:pt x="9601" y="63352"/>
                </a:lnTo>
                <a:lnTo>
                  <a:pt x="10561" y="63352"/>
                </a:lnTo>
                <a:lnTo>
                  <a:pt x="16322" y="65272"/>
                </a:lnTo>
                <a:lnTo>
                  <a:pt x="20162" y="66233"/>
                </a:lnTo>
                <a:lnTo>
                  <a:pt x="26883" y="66233"/>
                </a:lnTo>
                <a:lnTo>
                  <a:pt x="30723" y="65272"/>
                </a:lnTo>
                <a:lnTo>
                  <a:pt x="33604" y="63352"/>
                </a:lnTo>
                <a:lnTo>
                  <a:pt x="36484" y="61432"/>
                </a:lnTo>
                <a:lnTo>
                  <a:pt x="39349" y="59512"/>
                </a:lnTo>
                <a:lnTo>
                  <a:pt x="41285" y="55671"/>
                </a:lnTo>
                <a:lnTo>
                  <a:pt x="43190" y="52791"/>
                </a:lnTo>
                <a:lnTo>
                  <a:pt x="43190" y="41269"/>
                </a:lnTo>
                <a:lnTo>
                  <a:pt x="42230" y="38389"/>
                </a:lnTo>
                <a:lnTo>
                  <a:pt x="40325" y="35509"/>
                </a:lnTo>
                <a:lnTo>
                  <a:pt x="38389" y="31668"/>
                </a:lnTo>
                <a:lnTo>
                  <a:pt x="34564" y="27828"/>
                </a:lnTo>
                <a:lnTo>
                  <a:pt x="27843" y="23987"/>
                </a:lnTo>
                <a:lnTo>
                  <a:pt x="21122" y="19187"/>
                </a:lnTo>
                <a:lnTo>
                  <a:pt x="17282" y="16306"/>
                </a:lnTo>
                <a:lnTo>
                  <a:pt x="15361" y="14386"/>
                </a:lnTo>
                <a:lnTo>
                  <a:pt x="14401" y="13426"/>
                </a:lnTo>
                <a:lnTo>
                  <a:pt x="14401" y="7665"/>
                </a:lnTo>
                <a:lnTo>
                  <a:pt x="16322" y="6705"/>
                </a:lnTo>
                <a:lnTo>
                  <a:pt x="17282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1" name="object 701"/>
          <p:cNvSpPr/>
          <p:nvPr/>
        </p:nvSpPr>
        <p:spPr>
          <a:xfrm>
            <a:off x="1287559" y="6499052"/>
            <a:ext cx="1681863" cy="2598644"/>
          </a:xfrm>
          <a:custGeom>
            <a:avLst/>
            <a:gdLst/>
            <a:ahLst/>
            <a:cxnLst/>
            <a:rect l="l" t="t" r="r" b="b"/>
            <a:pathLst>
              <a:path w="1681863" h="2598644">
                <a:moveTo>
                  <a:pt x="1681863" y="2596720"/>
                </a:moveTo>
                <a:lnTo>
                  <a:pt x="1681863" y="1920"/>
                </a:lnTo>
                <a:lnTo>
                  <a:pt x="1679943" y="0"/>
                </a:lnTo>
                <a:lnTo>
                  <a:pt x="1678023" y="0"/>
                </a:lnTo>
                <a:lnTo>
                  <a:pt x="1673222" y="3840"/>
                </a:lnTo>
                <a:lnTo>
                  <a:pt x="7680" y="3840"/>
                </a:lnTo>
                <a:lnTo>
                  <a:pt x="3840" y="7680"/>
                </a:lnTo>
                <a:lnTo>
                  <a:pt x="3840" y="0"/>
                </a:lnTo>
                <a:lnTo>
                  <a:pt x="1923" y="0"/>
                </a:lnTo>
                <a:lnTo>
                  <a:pt x="0" y="1920"/>
                </a:lnTo>
                <a:lnTo>
                  <a:pt x="0" y="2594805"/>
                </a:lnTo>
                <a:lnTo>
                  <a:pt x="0" y="2596720"/>
                </a:lnTo>
                <a:lnTo>
                  <a:pt x="964" y="2597685"/>
                </a:lnTo>
                <a:lnTo>
                  <a:pt x="1260934" y="2597685"/>
                </a:lnTo>
                <a:lnTo>
                  <a:pt x="7680" y="2594805"/>
                </a:lnTo>
                <a:lnTo>
                  <a:pt x="7680" y="7680"/>
                </a:lnTo>
                <a:lnTo>
                  <a:pt x="1678023" y="7680"/>
                </a:lnTo>
                <a:lnTo>
                  <a:pt x="1679942" y="2597685"/>
                </a:lnTo>
                <a:lnTo>
                  <a:pt x="1680900" y="2597685"/>
                </a:lnTo>
                <a:lnTo>
                  <a:pt x="1681863" y="259672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2" name="object 702"/>
          <p:cNvSpPr/>
          <p:nvPr/>
        </p:nvSpPr>
        <p:spPr>
          <a:xfrm>
            <a:off x="1295239" y="6506733"/>
            <a:ext cx="1670342" cy="2590963"/>
          </a:xfrm>
          <a:custGeom>
            <a:avLst/>
            <a:gdLst/>
            <a:ahLst/>
            <a:cxnLst/>
            <a:rect l="l" t="t" r="r" b="b"/>
            <a:pathLst>
              <a:path w="1670342" h="2590963">
                <a:moveTo>
                  <a:pt x="1665541" y="2587124"/>
                </a:moveTo>
                <a:lnTo>
                  <a:pt x="1670342" y="2582318"/>
                </a:lnTo>
                <a:lnTo>
                  <a:pt x="1670342" y="0"/>
                </a:lnTo>
                <a:lnTo>
                  <a:pt x="1665541" y="0"/>
                </a:lnTo>
                <a:lnTo>
                  <a:pt x="1665541" y="2582318"/>
                </a:lnTo>
                <a:lnTo>
                  <a:pt x="0" y="2582318"/>
                </a:lnTo>
                <a:lnTo>
                  <a:pt x="0" y="2587124"/>
                </a:lnTo>
                <a:lnTo>
                  <a:pt x="1253253" y="2590004"/>
                </a:lnTo>
                <a:lnTo>
                  <a:pt x="1669143" y="2590004"/>
                </a:lnTo>
                <a:lnTo>
                  <a:pt x="1665541" y="258712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3" name="object 703"/>
          <p:cNvSpPr/>
          <p:nvPr/>
        </p:nvSpPr>
        <p:spPr>
          <a:xfrm>
            <a:off x="1291399" y="6499052"/>
            <a:ext cx="1674182" cy="2589999"/>
          </a:xfrm>
          <a:custGeom>
            <a:avLst/>
            <a:gdLst/>
            <a:ahLst/>
            <a:cxnLst/>
            <a:rect l="l" t="t" r="r" b="b"/>
            <a:pathLst>
              <a:path w="1674182" h="2589999">
                <a:moveTo>
                  <a:pt x="0" y="2589999"/>
                </a:moveTo>
                <a:lnTo>
                  <a:pt x="0" y="7680"/>
                </a:lnTo>
                <a:lnTo>
                  <a:pt x="3840" y="3840"/>
                </a:lnTo>
                <a:lnTo>
                  <a:pt x="1669381" y="3840"/>
                </a:lnTo>
                <a:lnTo>
                  <a:pt x="1674182" y="0"/>
                </a:lnTo>
                <a:lnTo>
                  <a:pt x="0" y="0"/>
                </a:lnTo>
                <a:lnTo>
                  <a:pt x="0" y="258999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4" name="object 704"/>
          <p:cNvSpPr/>
          <p:nvPr/>
        </p:nvSpPr>
        <p:spPr>
          <a:xfrm>
            <a:off x="2993425" y="8636907"/>
            <a:ext cx="62392" cy="93117"/>
          </a:xfrm>
          <a:custGeom>
            <a:avLst/>
            <a:gdLst/>
            <a:ahLst/>
            <a:cxnLst/>
            <a:rect l="l" t="t" r="r" b="b"/>
            <a:pathLst>
              <a:path w="62392" h="93117">
                <a:moveTo>
                  <a:pt x="0" y="69121"/>
                </a:moveTo>
                <a:lnTo>
                  <a:pt x="38404" y="69121"/>
                </a:lnTo>
                <a:lnTo>
                  <a:pt x="6720" y="59518"/>
                </a:lnTo>
                <a:lnTo>
                  <a:pt x="38404" y="14400"/>
                </a:lnTo>
                <a:lnTo>
                  <a:pt x="38404" y="59518"/>
                </a:lnTo>
                <a:lnTo>
                  <a:pt x="6720" y="59518"/>
                </a:lnTo>
                <a:lnTo>
                  <a:pt x="38404" y="69121"/>
                </a:lnTo>
                <a:lnTo>
                  <a:pt x="38404" y="93117"/>
                </a:lnTo>
                <a:lnTo>
                  <a:pt x="49926" y="93117"/>
                </a:lnTo>
                <a:lnTo>
                  <a:pt x="49926" y="69121"/>
                </a:lnTo>
                <a:lnTo>
                  <a:pt x="62392" y="69121"/>
                </a:lnTo>
                <a:lnTo>
                  <a:pt x="62392" y="59518"/>
                </a:lnTo>
                <a:lnTo>
                  <a:pt x="49926" y="59518"/>
                </a:lnTo>
                <a:lnTo>
                  <a:pt x="49926" y="0"/>
                </a:lnTo>
                <a:lnTo>
                  <a:pt x="42245" y="0"/>
                </a:lnTo>
                <a:lnTo>
                  <a:pt x="0" y="60482"/>
                </a:lnTo>
                <a:lnTo>
                  <a:pt x="0" y="691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5" name="object 705"/>
          <p:cNvSpPr/>
          <p:nvPr/>
        </p:nvSpPr>
        <p:spPr>
          <a:xfrm>
            <a:off x="3067339" y="8638829"/>
            <a:ext cx="52806" cy="93119"/>
          </a:xfrm>
          <a:custGeom>
            <a:avLst/>
            <a:gdLst/>
            <a:ahLst/>
            <a:cxnLst/>
            <a:rect l="l" t="t" r="r" b="b"/>
            <a:pathLst>
              <a:path w="52806" h="93119">
                <a:moveTo>
                  <a:pt x="20162" y="0"/>
                </a:moveTo>
                <a:lnTo>
                  <a:pt x="2880" y="35516"/>
                </a:lnTo>
                <a:lnTo>
                  <a:pt x="11521" y="36481"/>
                </a:lnTo>
                <a:lnTo>
                  <a:pt x="17282" y="37440"/>
                </a:lnTo>
                <a:lnTo>
                  <a:pt x="23042" y="39357"/>
                </a:lnTo>
                <a:lnTo>
                  <a:pt x="28803" y="42237"/>
                </a:lnTo>
                <a:lnTo>
                  <a:pt x="33604" y="46078"/>
                </a:lnTo>
                <a:lnTo>
                  <a:pt x="37444" y="50875"/>
                </a:lnTo>
                <a:lnTo>
                  <a:pt x="41285" y="55680"/>
                </a:lnTo>
                <a:lnTo>
                  <a:pt x="42245" y="60478"/>
                </a:lnTo>
                <a:lnTo>
                  <a:pt x="42245" y="71998"/>
                </a:lnTo>
                <a:lnTo>
                  <a:pt x="40325" y="76795"/>
                </a:lnTo>
                <a:lnTo>
                  <a:pt x="36484" y="80636"/>
                </a:lnTo>
                <a:lnTo>
                  <a:pt x="32644" y="84475"/>
                </a:lnTo>
                <a:lnTo>
                  <a:pt x="27843" y="86398"/>
                </a:lnTo>
                <a:lnTo>
                  <a:pt x="19202" y="86398"/>
                </a:lnTo>
                <a:lnTo>
                  <a:pt x="16322" y="85440"/>
                </a:lnTo>
                <a:lnTo>
                  <a:pt x="12481" y="82558"/>
                </a:lnTo>
                <a:lnTo>
                  <a:pt x="10561" y="81599"/>
                </a:lnTo>
                <a:lnTo>
                  <a:pt x="8641" y="80636"/>
                </a:lnTo>
                <a:lnTo>
                  <a:pt x="7680" y="79677"/>
                </a:lnTo>
                <a:lnTo>
                  <a:pt x="1920" y="79677"/>
                </a:lnTo>
                <a:lnTo>
                  <a:pt x="960" y="80636"/>
                </a:lnTo>
                <a:lnTo>
                  <a:pt x="0" y="81599"/>
                </a:lnTo>
                <a:lnTo>
                  <a:pt x="0" y="86398"/>
                </a:lnTo>
                <a:lnTo>
                  <a:pt x="960" y="88315"/>
                </a:lnTo>
                <a:lnTo>
                  <a:pt x="2880" y="90237"/>
                </a:lnTo>
                <a:lnTo>
                  <a:pt x="5760" y="92154"/>
                </a:lnTo>
                <a:lnTo>
                  <a:pt x="9601" y="93119"/>
                </a:lnTo>
                <a:lnTo>
                  <a:pt x="21122" y="93119"/>
                </a:lnTo>
                <a:lnTo>
                  <a:pt x="25923" y="92154"/>
                </a:lnTo>
                <a:lnTo>
                  <a:pt x="30723" y="89278"/>
                </a:lnTo>
                <a:lnTo>
                  <a:pt x="34564" y="87357"/>
                </a:lnTo>
                <a:lnTo>
                  <a:pt x="38404" y="85440"/>
                </a:lnTo>
                <a:lnTo>
                  <a:pt x="41285" y="82558"/>
                </a:lnTo>
                <a:lnTo>
                  <a:pt x="44165" y="79677"/>
                </a:lnTo>
                <a:lnTo>
                  <a:pt x="46085" y="75837"/>
                </a:lnTo>
                <a:lnTo>
                  <a:pt x="48006" y="71998"/>
                </a:lnTo>
                <a:lnTo>
                  <a:pt x="50886" y="68157"/>
                </a:lnTo>
                <a:lnTo>
                  <a:pt x="50886" y="50875"/>
                </a:lnTo>
                <a:lnTo>
                  <a:pt x="48006" y="43196"/>
                </a:lnTo>
                <a:lnTo>
                  <a:pt x="42245" y="37440"/>
                </a:lnTo>
                <a:lnTo>
                  <a:pt x="38376" y="33684"/>
                </a:lnTo>
                <a:lnTo>
                  <a:pt x="27560" y="27470"/>
                </a:lnTo>
                <a:lnTo>
                  <a:pt x="14401" y="23998"/>
                </a:lnTo>
                <a:lnTo>
                  <a:pt x="20162" y="11519"/>
                </a:lnTo>
                <a:lnTo>
                  <a:pt x="48006" y="11519"/>
                </a:lnTo>
                <a:lnTo>
                  <a:pt x="52806" y="0"/>
                </a:lnTo>
                <a:lnTo>
                  <a:pt x="2016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6" name="object 706"/>
          <p:cNvSpPr/>
          <p:nvPr/>
        </p:nvSpPr>
        <p:spPr>
          <a:xfrm>
            <a:off x="3133587" y="8636907"/>
            <a:ext cx="105597" cy="96958"/>
          </a:xfrm>
          <a:custGeom>
            <a:avLst/>
            <a:gdLst/>
            <a:ahLst/>
            <a:cxnLst/>
            <a:rect l="l" t="t" r="r" b="b"/>
            <a:pathLst>
              <a:path w="105597" h="96958">
                <a:moveTo>
                  <a:pt x="13441" y="48958"/>
                </a:moveTo>
                <a:lnTo>
                  <a:pt x="16306" y="49923"/>
                </a:lnTo>
                <a:lnTo>
                  <a:pt x="13441" y="41279"/>
                </a:lnTo>
                <a:lnTo>
                  <a:pt x="12466" y="39361"/>
                </a:lnTo>
                <a:lnTo>
                  <a:pt x="11506" y="35521"/>
                </a:lnTo>
                <a:lnTo>
                  <a:pt x="10561" y="47041"/>
                </a:lnTo>
                <a:lnTo>
                  <a:pt x="13441" y="48958"/>
                </a:lnTo>
                <a:close/>
              </a:path>
              <a:path w="105597" h="96958">
                <a:moveTo>
                  <a:pt x="77754" y="81599"/>
                </a:moveTo>
                <a:lnTo>
                  <a:pt x="76794" y="94076"/>
                </a:lnTo>
                <a:lnTo>
                  <a:pt x="79674" y="95999"/>
                </a:lnTo>
                <a:lnTo>
                  <a:pt x="78714" y="87361"/>
                </a:lnTo>
                <a:lnTo>
                  <a:pt x="77754" y="81599"/>
                </a:lnTo>
                <a:close/>
              </a:path>
              <a:path w="105597" h="96958">
                <a:moveTo>
                  <a:pt x="77754" y="64323"/>
                </a:moveTo>
                <a:lnTo>
                  <a:pt x="78714" y="58559"/>
                </a:lnTo>
                <a:lnTo>
                  <a:pt x="80634" y="55679"/>
                </a:lnTo>
                <a:lnTo>
                  <a:pt x="82555" y="52797"/>
                </a:lnTo>
                <a:lnTo>
                  <a:pt x="84475" y="51838"/>
                </a:lnTo>
                <a:lnTo>
                  <a:pt x="88315" y="51838"/>
                </a:lnTo>
                <a:lnTo>
                  <a:pt x="90236" y="52797"/>
                </a:lnTo>
                <a:lnTo>
                  <a:pt x="92156" y="55679"/>
                </a:lnTo>
                <a:lnTo>
                  <a:pt x="94076" y="58559"/>
                </a:lnTo>
                <a:lnTo>
                  <a:pt x="95036" y="64323"/>
                </a:lnTo>
                <a:lnTo>
                  <a:pt x="95036" y="80640"/>
                </a:lnTo>
                <a:lnTo>
                  <a:pt x="94076" y="86397"/>
                </a:lnTo>
                <a:lnTo>
                  <a:pt x="92156" y="90237"/>
                </a:lnTo>
                <a:lnTo>
                  <a:pt x="90236" y="92159"/>
                </a:lnTo>
                <a:lnTo>
                  <a:pt x="88315" y="93117"/>
                </a:lnTo>
                <a:lnTo>
                  <a:pt x="84475" y="93117"/>
                </a:lnTo>
                <a:lnTo>
                  <a:pt x="82555" y="92159"/>
                </a:lnTo>
                <a:lnTo>
                  <a:pt x="80634" y="90237"/>
                </a:lnTo>
                <a:lnTo>
                  <a:pt x="78714" y="87361"/>
                </a:lnTo>
                <a:lnTo>
                  <a:pt x="79674" y="95999"/>
                </a:lnTo>
                <a:lnTo>
                  <a:pt x="83515" y="96958"/>
                </a:lnTo>
                <a:lnTo>
                  <a:pt x="92156" y="96958"/>
                </a:lnTo>
                <a:lnTo>
                  <a:pt x="95996" y="95041"/>
                </a:lnTo>
                <a:lnTo>
                  <a:pt x="99837" y="91200"/>
                </a:lnTo>
                <a:lnTo>
                  <a:pt x="103677" y="86397"/>
                </a:lnTo>
                <a:lnTo>
                  <a:pt x="105597" y="80640"/>
                </a:lnTo>
                <a:lnTo>
                  <a:pt x="105597" y="68162"/>
                </a:lnTo>
                <a:lnTo>
                  <a:pt x="104637" y="64323"/>
                </a:lnTo>
                <a:lnTo>
                  <a:pt x="102702" y="60482"/>
                </a:lnTo>
                <a:lnTo>
                  <a:pt x="101757" y="56637"/>
                </a:lnTo>
                <a:lnTo>
                  <a:pt x="98877" y="53762"/>
                </a:lnTo>
                <a:lnTo>
                  <a:pt x="95996" y="50880"/>
                </a:lnTo>
                <a:lnTo>
                  <a:pt x="92156" y="48958"/>
                </a:lnTo>
                <a:lnTo>
                  <a:pt x="89275" y="47999"/>
                </a:lnTo>
                <a:lnTo>
                  <a:pt x="83515" y="47999"/>
                </a:lnTo>
                <a:lnTo>
                  <a:pt x="79674" y="48958"/>
                </a:lnTo>
                <a:lnTo>
                  <a:pt x="76794" y="50880"/>
                </a:lnTo>
                <a:lnTo>
                  <a:pt x="73913" y="52797"/>
                </a:lnTo>
                <a:lnTo>
                  <a:pt x="71033" y="55679"/>
                </a:lnTo>
                <a:lnTo>
                  <a:pt x="69113" y="59518"/>
                </a:lnTo>
                <a:lnTo>
                  <a:pt x="68153" y="63358"/>
                </a:lnTo>
                <a:lnTo>
                  <a:pt x="67193" y="68162"/>
                </a:lnTo>
                <a:lnTo>
                  <a:pt x="67193" y="77759"/>
                </a:lnTo>
                <a:lnTo>
                  <a:pt x="68153" y="81599"/>
                </a:lnTo>
                <a:lnTo>
                  <a:pt x="69113" y="85438"/>
                </a:lnTo>
                <a:lnTo>
                  <a:pt x="71033" y="89278"/>
                </a:lnTo>
                <a:lnTo>
                  <a:pt x="73913" y="92159"/>
                </a:lnTo>
                <a:lnTo>
                  <a:pt x="76794" y="94076"/>
                </a:lnTo>
                <a:lnTo>
                  <a:pt x="77754" y="81599"/>
                </a:lnTo>
                <a:lnTo>
                  <a:pt x="77754" y="64323"/>
                </a:lnTo>
                <a:close/>
              </a:path>
              <a:path w="105597" h="96958">
                <a:moveTo>
                  <a:pt x="960" y="34562"/>
                </a:moveTo>
                <a:lnTo>
                  <a:pt x="2880" y="38403"/>
                </a:lnTo>
                <a:lnTo>
                  <a:pt x="4785" y="42242"/>
                </a:lnTo>
                <a:lnTo>
                  <a:pt x="7680" y="45118"/>
                </a:lnTo>
                <a:lnTo>
                  <a:pt x="10561" y="47041"/>
                </a:lnTo>
                <a:lnTo>
                  <a:pt x="11506" y="35521"/>
                </a:lnTo>
                <a:lnTo>
                  <a:pt x="11506" y="10559"/>
                </a:lnTo>
                <a:lnTo>
                  <a:pt x="13441" y="7679"/>
                </a:lnTo>
                <a:lnTo>
                  <a:pt x="15346" y="5762"/>
                </a:lnTo>
                <a:lnTo>
                  <a:pt x="17282" y="3838"/>
                </a:lnTo>
                <a:lnTo>
                  <a:pt x="22067" y="3838"/>
                </a:lnTo>
                <a:lnTo>
                  <a:pt x="23987" y="4803"/>
                </a:lnTo>
                <a:lnTo>
                  <a:pt x="24963" y="7679"/>
                </a:lnTo>
                <a:lnTo>
                  <a:pt x="27828" y="10559"/>
                </a:lnTo>
                <a:lnTo>
                  <a:pt x="28788" y="17282"/>
                </a:lnTo>
                <a:lnTo>
                  <a:pt x="28788" y="33599"/>
                </a:lnTo>
                <a:lnTo>
                  <a:pt x="27828" y="39361"/>
                </a:lnTo>
                <a:lnTo>
                  <a:pt x="24963" y="42242"/>
                </a:lnTo>
                <a:lnTo>
                  <a:pt x="23987" y="45118"/>
                </a:lnTo>
                <a:lnTo>
                  <a:pt x="22067" y="46082"/>
                </a:lnTo>
                <a:lnTo>
                  <a:pt x="17282" y="46082"/>
                </a:lnTo>
                <a:lnTo>
                  <a:pt x="16306" y="45118"/>
                </a:lnTo>
                <a:lnTo>
                  <a:pt x="14401" y="43200"/>
                </a:lnTo>
                <a:lnTo>
                  <a:pt x="13441" y="41279"/>
                </a:lnTo>
                <a:lnTo>
                  <a:pt x="16306" y="49923"/>
                </a:lnTo>
                <a:lnTo>
                  <a:pt x="24963" y="49923"/>
                </a:lnTo>
                <a:lnTo>
                  <a:pt x="29748" y="47041"/>
                </a:lnTo>
                <a:lnTo>
                  <a:pt x="33588" y="43200"/>
                </a:lnTo>
                <a:lnTo>
                  <a:pt x="37429" y="38403"/>
                </a:lnTo>
                <a:lnTo>
                  <a:pt x="39349" y="32641"/>
                </a:lnTo>
                <a:lnTo>
                  <a:pt x="39349" y="18239"/>
                </a:lnTo>
                <a:lnTo>
                  <a:pt x="37429" y="12483"/>
                </a:lnTo>
                <a:lnTo>
                  <a:pt x="34549" y="7679"/>
                </a:lnTo>
                <a:lnTo>
                  <a:pt x="30708" y="2880"/>
                </a:lnTo>
                <a:lnTo>
                  <a:pt x="25907" y="0"/>
                </a:lnTo>
                <a:lnTo>
                  <a:pt x="16306" y="0"/>
                </a:lnTo>
                <a:lnTo>
                  <a:pt x="13441" y="964"/>
                </a:lnTo>
                <a:lnTo>
                  <a:pt x="10561" y="2880"/>
                </a:lnTo>
                <a:lnTo>
                  <a:pt x="7680" y="4803"/>
                </a:lnTo>
                <a:lnTo>
                  <a:pt x="4785" y="7679"/>
                </a:lnTo>
                <a:lnTo>
                  <a:pt x="2880" y="12483"/>
                </a:lnTo>
                <a:lnTo>
                  <a:pt x="960" y="16323"/>
                </a:lnTo>
                <a:lnTo>
                  <a:pt x="0" y="20162"/>
                </a:lnTo>
                <a:lnTo>
                  <a:pt x="0" y="29759"/>
                </a:lnTo>
                <a:lnTo>
                  <a:pt x="960" y="34562"/>
                </a:lnTo>
                <a:close/>
              </a:path>
              <a:path w="105597" h="96958">
                <a:moveTo>
                  <a:pt x="83515" y="0"/>
                </a:moveTo>
                <a:lnTo>
                  <a:pt x="16306" y="96958"/>
                </a:lnTo>
                <a:lnTo>
                  <a:pt x="23027" y="96958"/>
                </a:lnTo>
                <a:lnTo>
                  <a:pt x="89275" y="0"/>
                </a:lnTo>
                <a:lnTo>
                  <a:pt x="835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7" name="object 707"/>
          <p:cNvSpPr/>
          <p:nvPr/>
        </p:nvSpPr>
        <p:spPr>
          <a:xfrm>
            <a:off x="2998226" y="8278840"/>
            <a:ext cx="52791" cy="93116"/>
          </a:xfrm>
          <a:custGeom>
            <a:avLst/>
            <a:gdLst/>
            <a:ahLst/>
            <a:cxnLst/>
            <a:rect l="l" t="t" r="r" b="b"/>
            <a:pathLst>
              <a:path w="52791" h="93116">
                <a:moveTo>
                  <a:pt x="6720" y="78714"/>
                </a:moveTo>
                <a:lnTo>
                  <a:pt x="3840" y="78714"/>
                </a:lnTo>
                <a:lnTo>
                  <a:pt x="1920" y="79674"/>
                </a:lnTo>
                <a:lnTo>
                  <a:pt x="960" y="80634"/>
                </a:lnTo>
                <a:lnTo>
                  <a:pt x="0" y="81594"/>
                </a:lnTo>
                <a:lnTo>
                  <a:pt x="0" y="86395"/>
                </a:lnTo>
                <a:lnTo>
                  <a:pt x="960" y="88315"/>
                </a:lnTo>
                <a:lnTo>
                  <a:pt x="3840" y="90236"/>
                </a:lnTo>
                <a:lnTo>
                  <a:pt x="5760" y="92156"/>
                </a:lnTo>
                <a:lnTo>
                  <a:pt x="9601" y="93116"/>
                </a:lnTo>
                <a:lnTo>
                  <a:pt x="21122" y="93116"/>
                </a:lnTo>
                <a:lnTo>
                  <a:pt x="25923" y="91196"/>
                </a:lnTo>
                <a:lnTo>
                  <a:pt x="31683" y="89275"/>
                </a:lnTo>
                <a:lnTo>
                  <a:pt x="35524" y="87355"/>
                </a:lnTo>
                <a:lnTo>
                  <a:pt x="38404" y="85435"/>
                </a:lnTo>
                <a:lnTo>
                  <a:pt x="41285" y="82555"/>
                </a:lnTo>
                <a:lnTo>
                  <a:pt x="44165" y="79674"/>
                </a:lnTo>
                <a:lnTo>
                  <a:pt x="47045" y="75834"/>
                </a:lnTo>
                <a:lnTo>
                  <a:pt x="48950" y="71993"/>
                </a:lnTo>
                <a:lnTo>
                  <a:pt x="50886" y="67193"/>
                </a:lnTo>
                <a:lnTo>
                  <a:pt x="51846" y="63352"/>
                </a:lnTo>
                <a:lnTo>
                  <a:pt x="51846" y="49926"/>
                </a:lnTo>
                <a:lnTo>
                  <a:pt x="48950" y="43205"/>
                </a:lnTo>
                <a:lnTo>
                  <a:pt x="42230" y="36484"/>
                </a:lnTo>
                <a:lnTo>
                  <a:pt x="38628" y="33283"/>
                </a:lnTo>
                <a:lnTo>
                  <a:pt x="27725" y="27061"/>
                </a:lnTo>
                <a:lnTo>
                  <a:pt x="14401" y="24002"/>
                </a:lnTo>
                <a:lnTo>
                  <a:pt x="20162" y="11521"/>
                </a:lnTo>
                <a:lnTo>
                  <a:pt x="48006" y="11521"/>
                </a:lnTo>
                <a:lnTo>
                  <a:pt x="52791" y="0"/>
                </a:lnTo>
                <a:lnTo>
                  <a:pt x="20162" y="0"/>
                </a:lnTo>
                <a:lnTo>
                  <a:pt x="2880" y="35524"/>
                </a:lnTo>
                <a:lnTo>
                  <a:pt x="11521" y="35524"/>
                </a:lnTo>
                <a:lnTo>
                  <a:pt x="18242" y="36484"/>
                </a:lnTo>
                <a:lnTo>
                  <a:pt x="23042" y="39364"/>
                </a:lnTo>
                <a:lnTo>
                  <a:pt x="28803" y="41269"/>
                </a:lnTo>
                <a:lnTo>
                  <a:pt x="33604" y="45110"/>
                </a:lnTo>
                <a:lnTo>
                  <a:pt x="37444" y="49926"/>
                </a:lnTo>
                <a:lnTo>
                  <a:pt x="41285" y="54711"/>
                </a:lnTo>
                <a:lnTo>
                  <a:pt x="43205" y="59512"/>
                </a:lnTo>
                <a:lnTo>
                  <a:pt x="43205" y="71033"/>
                </a:lnTo>
                <a:lnTo>
                  <a:pt x="41285" y="75834"/>
                </a:lnTo>
                <a:lnTo>
                  <a:pt x="36484" y="79674"/>
                </a:lnTo>
                <a:lnTo>
                  <a:pt x="32644" y="83515"/>
                </a:lnTo>
                <a:lnTo>
                  <a:pt x="27843" y="85435"/>
                </a:lnTo>
                <a:lnTo>
                  <a:pt x="19202" y="85435"/>
                </a:lnTo>
                <a:lnTo>
                  <a:pt x="16322" y="84475"/>
                </a:lnTo>
                <a:lnTo>
                  <a:pt x="12481" y="82555"/>
                </a:lnTo>
                <a:lnTo>
                  <a:pt x="10561" y="80634"/>
                </a:lnTo>
                <a:lnTo>
                  <a:pt x="9601" y="79674"/>
                </a:lnTo>
                <a:lnTo>
                  <a:pt x="7680" y="79674"/>
                </a:lnTo>
                <a:lnTo>
                  <a:pt x="6720" y="78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8" name="object 708"/>
          <p:cNvSpPr/>
          <p:nvPr/>
        </p:nvSpPr>
        <p:spPr>
          <a:xfrm>
            <a:off x="3065419" y="8276920"/>
            <a:ext cx="58567" cy="95036"/>
          </a:xfrm>
          <a:custGeom>
            <a:avLst/>
            <a:gdLst/>
            <a:ahLst/>
            <a:cxnLst/>
            <a:rect l="l" t="t" r="r" b="b"/>
            <a:pathLst>
              <a:path w="58567" h="95036">
                <a:moveTo>
                  <a:pt x="0" y="48006"/>
                </a:moveTo>
                <a:lnTo>
                  <a:pt x="276" y="55797"/>
                </a:lnTo>
                <a:lnTo>
                  <a:pt x="2342" y="68619"/>
                </a:lnTo>
                <a:lnTo>
                  <a:pt x="6720" y="79674"/>
                </a:lnTo>
                <a:lnTo>
                  <a:pt x="7845" y="81245"/>
                </a:lnTo>
                <a:lnTo>
                  <a:pt x="17646" y="91386"/>
                </a:lnTo>
                <a:lnTo>
                  <a:pt x="28803" y="95036"/>
                </a:lnTo>
                <a:lnTo>
                  <a:pt x="20162" y="87355"/>
                </a:lnTo>
                <a:lnTo>
                  <a:pt x="17282" y="80634"/>
                </a:lnTo>
                <a:lnTo>
                  <a:pt x="15910" y="76221"/>
                </a:lnTo>
                <a:lnTo>
                  <a:pt x="13992" y="64234"/>
                </a:lnTo>
                <a:lnTo>
                  <a:pt x="13441" y="49911"/>
                </a:lnTo>
                <a:lnTo>
                  <a:pt x="13441" y="33604"/>
                </a:lnTo>
                <a:lnTo>
                  <a:pt x="14401" y="25923"/>
                </a:lnTo>
                <a:lnTo>
                  <a:pt x="16322" y="18242"/>
                </a:lnTo>
                <a:lnTo>
                  <a:pt x="18242" y="12481"/>
                </a:lnTo>
                <a:lnTo>
                  <a:pt x="21122" y="8641"/>
                </a:lnTo>
                <a:lnTo>
                  <a:pt x="24002" y="5760"/>
                </a:lnTo>
                <a:lnTo>
                  <a:pt x="26883" y="4800"/>
                </a:lnTo>
                <a:lnTo>
                  <a:pt x="34564" y="4800"/>
                </a:lnTo>
                <a:lnTo>
                  <a:pt x="36484" y="6720"/>
                </a:lnTo>
                <a:lnTo>
                  <a:pt x="38404" y="8641"/>
                </a:lnTo>
                <a:lnTo>
                  <a:pt x="41285" y="12481"/>
                </a:lnTo>
                <a:lnTo>
                  <a:pt x="42245" y="17282"/>
                </a:lnTo>
                <a:lnTo>
                  <a:pt x="42501" y="17980"/>
                </a:lnTo>
                <a:lnTo>
                  <a:pt x="45299" y="29913"/>
                </a:lnTo>
                <a:lnTo>
                  <a:pt x="46085" y="43190"/>
                </a:lnTo>
                <a:lnTo>
                  <a:pt x="45925" y="52424"/>
                </a:lnTo>
                <a:lnTo>
                  <a:pt x="44779" y="65585"/>
                </a:lnTo>
                <a:lnTo>
                  <a:pt x="42245" y="75834"/>
                </a:lnTo>
                <a:lnTo>
                  <a:pt x="41285" y="81594"/>
                </a:lnTo>
                <a:lnTo>
                  <a:pt x="39364" y="85435"/>
                </a:lnTo>
                <a:lnTo>
                  <a:pt x="36484" y="87355"/>
                </a:lnTo>
                <a:lnTo>
                  <a:pt x="33604" y="89275"/>
                </a:lnTo>
                <a:lnTo>
                  <a:pt x="33604" y="95036"/>
                </a:lnTo>
                <a:lnTo>
                  <a:pt x="37444" y="93116"/>
                </a:lnTo>
                <a:lnTo>
                  <a:pt x="42245" y="89275"/>
                </a:lnTo>
                <a:lnTo>
                  <a:pt x="47045" y="86395"/>
                </a:lnTo>
                <a:lnTo>
                  <a:pt x="50886" y="80634"/>
                </a:lnTo>
                <a:lnTo>
                  <a:pt x="54726" y="73913"/>
                </a:lnTo>
                <a:lnTo>
                  <a:pt x="57839" y="60686"/>
                </a:lnTo>
                <a:lnTo>
                  <a:pt x="58567" y="47030"/>
                </a:lnTo>
                <a:lnTo>
                  <a:pt x="57612" y="32949"/>
                </a:lnTo>
                <a:lnTo>
                  <a:pt x="54486" y="20560"/>
                </a:lnTo>
                <a:lnTo>
                  <a:pt x="48966" y="10561"/>
                </a:lnTo>
                <a:lnTo>
                  <a:pt x="43205" y="3840"/>
                </a:lnTo>
                <a:lnTo>
                  <a:pt x="36484" y="0"/>
                </a:lnTo>
                <a:lnTo>
                  <a:pt x="24963" y="0"/>
                </a:lnTo>
                <a:lnTo>
                  <a:pt x="21122" y="1920"/>
                </a:lnTo>
                <a:lnTo>
                  <a:pt x="17282" y="4800"/>
                </a:lnTo>
                <a:lnTo>
                  <a:pt x="11521" y="7680"/>
                </a:lnTo>
                <a:lnTo>
                  <a:pt x="7680" y="13441"/>
                </a:lnTo>
                <a:lnTo>
                  <a:pt x="4800" y="21122"/>
                </a:lnTo>
                <a:lnTo>
                  <a:pt x="4036" y="22747"/>
                </a:lnTo>
                <a:lnTo>
                  <a:pt x="816" y="34420"/>
                </a:lnTo>
                <a:lnTo>
                  <a:pt x="0" y="48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9" name="object 709"/>
          <p:cNvSpPr/>
          <p:nvPr/>
        </p:nvSpPr>
        <p:spPr>
          <a:xfrm>
            <a:off x="3085581" y="8364275"/>
            <a:ext cx="13441" cy="7680"/>
          </a:xfrm>
          <a:custGeom>
            <a:avLst/>
            <a:gdLst/>
            <a:ahLst/>
            <a:cxnLst/>
            <a:rect l="l" t="t" r="r" b="b"/>
            <a:pathLst>
              <a:path w="13441" h="7680">
                <a:moveTo>
                  <a:pt x="13441" y="1920"/>
                </a:moveTo>
                <a:lnTo>
                  <a:pt x="11521" y="2880"/>
                </a:lnTo>
                <a:lnTo>
                  <a:pt x="3840" y="2880"/>
                </a:lnTo>
                <a:lnTo>
                  <a:pt x="0" y="0"/>
                </a:lnTo>
                <a:lnTo>
                  <a:pt x="8641" y="7680"/>
                </a:lnTo>
                <a:lnTo>
                  <a:pt x="13441" y="7680"/>
                </a:lnTo>
                <a:lnTo>
                  <a:pt x="13441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0" name="object 710"/>
          <p:cNvSpPr/>
          <p:nvPr/>
        </p:nvSpPr>
        <p:spPr>
          <a:xfrm>
            <a:off x="3133587" y="8276920"/>
            <a:ext cx="105597" cy="96956"/>
          </a:xfrm>
          <a:custGeom>
            <a:avLst/>
            <a:gdLst/>
            <a:ahLst/>
            <a:cxnLst/>
            <a:rect l="l" t="t" r="r" b="b"/>
            <a:pathLst>
              <a:path w="105597" h="96956">
                <a:moveTo>
                  <a:pt x="13441" y="48006"/>
                </a:moveTo>
                <a:lnTo>
                  <a:pt x="16306" y="48966"/>
                </a:lnTo>
                <a:lnTo>
                  <a:pt x="13441" y="41285"/>
                </a:lnTo>
                <a:lnTo>
                  <a:pt x="12466" y="38404"/>
                </a:lnTo>
                <a:lnTo>
                  <a:pt x="11506" y="35524"/>
                </a:lnTo>
                <a:lnTo>
                  <a:pt x="10561" y="46085"/>
                </a:lnTo>
                <a:lnTo>
                  <a:pt x="13441" y="48006"/>
                </a:lnTo>
                <a:close/>
              </a:path>
              <a:path w="105597" h="96956">
                <a:moveTo>
                  <a:pt x="77754" y="80634"/>
                </a:moveTo>
                <a:lnTo>
                  <a:pt x="76794" y="94076"/>
                </a:lnTo>
                <a:lnTo>
                  <a:pt x="79674" y="95996"/>
                </a:lnTo>
                <a:lnTo>
                  <a:pt x="78714" y="86395"/>
                </a:lnTo>
                <a:lnTo>
                  <a:pt x="77754" y="80634"/>
                </a:lnTo>
                <a:close/>
              </a:path>
              <a:path w="105597" h="96956">
                <a:moveTo>
                  <a:pt x="77754" y="64312"/>
                </a:moveTo>
                <a:lnTo>
                  <a:pt x="78714" y="58552"/>
                </a:lnTo>
                <a:lnTo>
                  <a:pt x="80634" y="54711"/>
                </a:lnTo>
                <a:lnTo>
                  <a:pt x="82555" y="52806"/>
                </a:lnTo>
                <a:lnTo>
                  <a:pt x="84475" y="51846"/>
                </a:lnTo>
                <a:lnTo>
                  <a:pt x="88315" y="51846"/>
                </a:lnTo>
                <a:lnTo>
                  <a:pt x="90236" y="52806"/>
                </a:lnTo>
                <a:lnTo>
                  <a:pt x="92156" y="54711"/>
                </a:lnTo>
                <a:lnTo>
                  <a:pt x="94076" y="58552"/>
                </a:lnTo>
                <a:lnTo>
                  <a:pt x="95036" y="64312"/>
                </a:lnTo>
                <a:lnTo>
                  <a:pt x="95036" y="80634"/>
                </a:lnTo>
                <a:lnTo>
                  <a:pt x="94076" y="86395"/>
                </a:lnTo>
                <a:lnTo>
                  <a:pt x="92156" y="89275"/>
                </a:lnTo>
                <a:lnTo>
                  <a:pt x="90236" y="92156"/>
                </a:lnTo>
                <a:lnTo>
                  <a:pt x="88315" y="93116"/>
                </a:lnTo>
                <a:lnTo>
                  <a:pt x="84475" y="93116"/>
                </a:lnTo>
                <a:lnTo>
                  <a:pt x="82555" y="92156"/>
                </a:lnTo>
                <a:lnTo>
                  <a:pt x="80634" y="89275"/>
                </a:lnTo>
                <a:lnTo>
                  <a:pt x="78714" y="86395"/>
                </a:lnTo>
                <a:lnTo>
                  <a:pt x="79674" y="95996"/>
                </a:lnTo>
                <a:lnTo>
                  <a:pt x="83515" y="96956"/>
                </a:lnTo>
                <a:lnTo>
                  <a:pt x="92156" y="96956"/>
                </a:lnTo>
                <a:lnTo>
                  <a:pt x="95996" y="95036"/>
                </a:lnTo>
                <a:lnTo>
                  <a:pt x="99837" y="90236"/>
                </a:lnTo>
                <a:lnTo>
                  <a:pt x="103677" y="86395"/>
                </a:lnTo>
                <a:lnTo>
                  <a:pt x="105597" y="80634"/>
                </a:lnTo>
                <a:lnTo>
                  <a:pt x="105597" y="68153"/>
                </a:lnTo>
                <a:lnTo>
                  <a:pt x="104637" y="63352"/>
                </a:lnTo>
                <a:lnTo>
                  <a:pt x="102702" y="59527"/>
                </a:lnTo>
                <a:lnTo>
                  <a:pt x="101757" y="55686"/>
                </a:lnTo>
                <a:lnTo>
                  <a:pt x="98877" y="52806"/>
                </a:lnTo>
                <a:lnTo>
                  <a:pt x="95996" y="50871"/>
                </a:lnTo>
                <a:lnTo>
                  <a:pt x="92156" y="48966"/>
                </a:lnTo>
                <a:lnTo>
                  <a:pt x="89275" y="48006"/>
                </a:lnTo>
                <a:lnTo>
                  <a:pt x="83515" y="48006"/>
                </a:lnTo>
                <a:lnTo>
                  <a:pt x="79674" y="48966"/>
                </a:lnTo>
                <a:lnTo>
                  <a:pt x="76794" y="50871"/>
                </a:lnTo>
                <a:lnTo>
                  <a:pt x="73913" y="52806"/>
                </a:lnTo>
                <a:lnTo>
                  <a:pt x="71033" y="55686"/>
                </a:lnTo>
                <a:lnTo>
                  <a:pt x="69113" y="59527"/>
                </a:lnTo>
                <a:lnTo>
                  <a:pt x="68153" y="63352"/>
                </a:lnTo>
                <a:lnTo>
                  <a:pt x="67193" y="67193"/>
                </a:lnTo>
                <a:lnTo>
                  <a:pt x="67193" y="76794"/>
                </a:lnTo>
                <a:lnTo>
                  <a:pt x="68153" y="81594"/>
                </a:lnTo>
                <a:lnTo>
                  <a:pt x="69113" y="85435"/>
                </a:lnTo>
                <a:lnTo>
                  <a:pt x="71033" y="89275"/>
                </a:lnTo>
                <a:lnTo>
                  <a:pt x="73913" y="92156"/>
                </a:lnTo>
                <a:lnTo>
                  <a:pt x="76794" y="94076"/>
                </a:lnTo>
                <a:lnTo>
                  <a:pt x="77754" y="80634"/>
                </a:lnTo>
                <a:lnTo>
                  <a:pt x="77754" y="64312"/>
                </a:lnTo>
                <a:close/>
              </a:path>
              <a:path w="105597" h="96956">
                <a:moveTo>
                  <a:pt x="960" y="33604"/>
                </a:moveTo>
                <a:lnTo>
                  <a:pt x="2880" y="37444"/>
                </a:lnTo>
                <a:lnTo>
                  <a:pt x="4785" y="41285"/>
                </a:lnTo>
                <a:lnTo>
                  <a:pt x="7680" y="44165"/>
                </a:lnTo>
                <a:lnTo>
                  <a:pt x="10561" y="46085"/>
                </a:lnTo>
                <a:lnTo>
                  <a:pt x="11506" y="35524"/>
                </a:lnTo>
                <a:lnTo>
                  <a:pt x="11506" y="10561"/>
                </a:lnTo>
                <a:lnTo>
                  <a:pt x="13441" y="7680"/>
                </a:lnTo>
                <a:lnTo>
                  <a:pt x="15346" y="4800"/>
                </a:lnTo>
                <a:lnTo>
                  <a:pt x="17282" y="3840"/>
                </a:lnTo>
                <a:lnTo>
                  <a:pt x="22067" y="3840"/>
                </a:lnTo>
                <a:lnTo>
                  <a:pt x="23987" y="4800"/>
                </a:lnTo>
                <a:lnTo>
                  <a:pt x="24963" y="6720"/>
                </a:lnTo>
                <a:lnTo>
                  <a:pt x="27828" y="10561"/>
                </a:lnTo>
                <a:lnTo>
                  <a:pt x="28788" y="16322"/>
                </a:lnTo>
                <a:lnTo>
                  <a:pt x="28788" y="32644"/>
                </a:lnTo>
                <a:lnTo>
                  <a:pt x="27828" y="38404"/>
                </a:lnTo>
                <a:lnTo>
                  <a:pt x="24963" y="42245"/>
                </a:lnTo>
                <a:lnTo>
                  <a:pt x="23987" y="44165"/>
                </a:lnTo>
                <a:lnTo>
                  <a:pt x="22067" y="46085"/>
                </a:lnTo>
                <a:lnTo>
                  <a:pt x="18242" y="46085"/>
                </a:lnTo>
                <a:lnTo>
                  <a:pt x="17282" y="45125"/>
                </a:lnTo>
                <a:lnTo>
                  <a:pt x="16306" y="44165"/>
                </a:lnTo>
                <a:lnTo>
                  <a:pt x="14401" y="43190"/>
                </a:lnTo>
                <a:lnTo>
                  <a:pt x="13441" y="41285"/>
                </a:lnTo>
                <a:lnTo>
                  <a:pt x="16306" y="48966"/>
                </a:lnTo>
                <a:lnTo>
                  <a:pt x="24963" y="48966"/>
                </a:lnTo>
                <a:lnTo>
                  <a:pt x="29748" y="47030"/>
                </a:lnTo>
                <a:lnTo>
                  <a:pt x="33588" y="43190"/>
                </a:lnTo>
                <a:lnTo>
                  <a:pt x="37429" y="38404"/>
                </a:lnTo>
                <a:lnTo>
                  <a:pt x="39349" y="32644"/>
                </a:lnTo>
                <a:lnTo>
                  <a:pt x="39349" y="18242"/>
                </a:lnTo>
                <a:lnTo>
                  <a:pt x="37429" y="12481"/>
                </a:lnTo>
                <a:lnTo>
                  <a:pt x="34549" y="7680"/>
                </a:lnTo>
                <a:lnTo>
                  <a:pt x="30708" y="1920"/>
                </a:lnTo>
                <a:lnTo>
                  <a:pt x="25907" y="0"/>
                </a:lnTo>
                <a:lnTo>
                  <a:pt x="16306" y="0"/>
                </a:lnTo>
                <a:lnTo>
                  <a:pt x="13441" y="960"/>
                </a:lnTo>
                <a:lnTo>
                  <a:pt x="10561" y="2880"/>
                </a:lnTo>
                <a:lnTo>
                  <a:pt x="7680" y="4800"/>
                </a:lnTo>
                <a:lnTo>
                  <a:pt x="4785" y="7680"/>
                </a:lnTo>
                <a:lnTo>
                  <a:pt x="2880" y="11521"/>
                </a:lnTo>
                <a:lnTo>
                  <a:pt x="960" y="15361"/>
                </a:lnTo>
                <a:lnTo>
                  <a:pt x="0" y="20162"/>
                </a:lnTo>
                <a:lnTo>
                  <a:pt x="0" y="29763"/>
                </a:lnTo>
                <a:lnTo>
                  <a:pt x="960" y="33604"/>
                </a:lnTo>
                <a:close/>
              </a:path>
              <a:path w="105597" h="96956">
                <a:moveTo>
                  <a:pt x="83515" y="0"/>
                </a:moveTo>
                <a:lnTo>
                  <a:pt x="16306" y="96956"/>
                </a:lnTo>
                <a:lnTo>
                  <a:pt x="23027" y="96956"/>
                </a:lnTo>
                <a:lnTo>
                  <a:pt x="89275" y="0"/>
                </a:lnTo>
                <a:lnTo>
                  <a:pt x="835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1" name="object 711"/>
          <p:cNvSpPr/>
          <p:nvPr/>
        </p:nvSpPr>
        <p:spPr>
          <a:xfrm>
            <a:off x="2998226" y="7918856"/>
            <a:ext cx="52791" cy="92156"/>
          </a:xfrm>
          <a:custGeom>
            <a:avLst/>
            <a:gdLst/>
            <a:ahLst/>
            <a:cxnLst/>
            <a:rect l="l" t="t" r="r" b="b"/>
            <a:pathLst>
              <a:path w="52791" h="92156">
                <a:moveTo>
                  <a:pt x="6720" y="78714"/>
                </a:moveTo>
                <a:lnTo>
                  <a:pt x="1920" y="78714"/>
                </a:lnTo>
                <a:lnTo>
                  <a:pt x="960" y="79674"/>
                </a:lnTo>
                <a:lnTo>
                  <a:pt x="0" y="80634"/>
                </a:lnTo>
                <a:lnTo>
                  <a:pt x="0" y="85435"/>
                </a:lnTo>
                <a:lnTo>
                  <a:pt x="960" y="87355"/>
                </a:lnTo>
                <a:lnTo>
                  <a:pt x="3840" y="89275"/>
                </a:lnTo>
                <a:lnTo>
                  <a:pt x="5760" y="91196"/>
                </a:lnTo>
                <a:lnTo>
                  <a:pt x="9601" y="92156"/>
                </a:lnTo>
                <a:lnTo>
                  <a:pt x="21122" y="92156"/>
                </a:lnTo>
                <a:lnTo>
                  <a:pt x="25923" y="91196"/>
                </a:lnTo>
                <a:lnTo>
                  <a:pt x="31683" y="88315"/>
                </a:lnTo>
                <a:lnTo>
                  <a:pt x="35524" y="86395"/>
                </a:lnTo>
                <a:lnTo>
                  <a:pt x="38404" y="84475"/>
                </a:lnTo>
                <a:lnTo>
                  <a:pt x="41285" y="81594"/>
                </a:lnTo>
                <a:lnTo>
                  <a:pt x="44165" y="78714"/>
                </a:lnTo>
                <a:lnTo>
                  <a:pt x="47045" y="74874"/>
                </a:lnTo>
                <a:lnTo>
                  <a:pt x="48950" y="71033"/>
                </a:lnTo>
                <a:lnTo>
                  <a:pt x="50886" y="67193"/>
                </a:lnTo>
                <a:lnTo>
                  <a:pt x="51846" y="62392"/>
                </a:lnTo>
                <a:lnTo>
                  <a:pt x="51846" y="49911"/>
                </a:lnTo>
                <a:lnTo>
                  <a:pt x="48950" y="42230"/>
                </a:lnTo>
                <a:lnTo>
                  <a:pt x="42230" y="36484"/>
                </a:lnTo>
                <a:lnTo>
                  <a:pt x="38372" y="33071"/>
                </a:lnTo>
                <a:lnTo>
                  <a:pt x="27562" y="26787"/>
                </a:lnTo>
                <a:lnTo>
                  <a:pt x="14401" y="23027"/>
                </a:lnTo>
                <a:lnTo>
                  <a:pt x="20162" y="10561"/>
                </a:lnTo>
                <a:lnTo>
                  <a:pt x="48006" y="10561"/>
                </a:lnTo>
                <a:lnTo>
                  <a:pt x="52791" y="0"/>
                </a:lnTo>
                <a:lnTo>
                  <a:pt x="20162" y="0"/>
                </a:lnTo>
                <a:lnTo>
                  <a:pt x="2880" y="34549"/>
                </a:lnTo>
                <a:lnTo>
                  <a:pt x="11521" y="35509"/>
                </a:lnTo>
                <a:lnTo>
                  <a:pt x="18242" y="36484"/>
                </a:lnTo>
                <a:lnTo>
                  <a:pt x="23042" y="38389"/>
                </a:lnTo>
                <a:lnTo>
                  <a:pt x="28803" y="41269"/>
                </a:lnTo>
                <a:lnTo>
                  <a:pt x="33604" y="45110"/>
                </a:lnTo>
                <a:lnTo>
                  <a:pt x="37444" y="49911"/>
                </a:lnTo>
                <a:lnTo>
                  <a:pt x="41285" y="54711"/>
                </a:lnTo>
                <a:lnTo>
                  <a:pt x="43205" y="59512"/>
                </a:lnTo>
                <a:lnTo>
                  <a:pt x="43205" y="71033"/>
                </a:lnTo>
                <a:lnTo>
                  <a:pt x="41285" y="75834"/>
                </a:lnTo>
                <a:lnTo>
                  <a:pt x="36484" y="79674"/>
                </a:lnTo>
                <a:lnTo>
                  <a:pt x="32644" y="83515"/>
                </a:lnTo>
                <a:lnTo>
                  <a:pt x="27843" y="85435"/>
                </a:lnTo>
                <a:lnTo>
                  <a:pt x="19202" y="85435"/>
                </a:lnTo>
                <a:lnTo>
                  <a:pt x="16322" y="84475"/>
                </a:lnTo>
                <a:lnTo>
                  <a:pt x="12481" y="81594"/>
                </a:lnTo>
                <a:lnTo>
                  <a:pt x="10561" y="80634"/>
                </a:lnTo>
                <a:lnTo>
                  <a:pt x="9601" y="79674"/>
                </a:lnTo>
                <a:lnTo>
                  <a:pt x="8641" y="78714"/>
                </a:lnTo>
                <a:lnTo>
                  <a:pt x="6720" y="78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2" name="object 712"/>
          <p:cNvSpPr/>
          <p:nvPr/>
        </p:nvSpPr>
        <p:spPr>
          <a:xfrm>
            <a:off x="3067339" y="7918856"/>
            <a:ext cx="52806" cy="92156"/>
          </a:xfrm>
          <a:custGeom>
            <a:avLst/>
            <a:gdLst/>
            <a:ahLst/>
            <a:cxnLst/>
            <a:rect l="l" t="t" r="r" b="b"/>
            <a:pathLst>
              <a:path w="52806" h="92156">
                <a:moveTo>
                  <a:pt x="20162" y="0"/>
                </a:moveTo>
                <a:lnTo>
                  <a:pt x="2880" y="34549"/>
                </a:lnTo>
                <a:lnTo>
                  <a:pt x="11521" y="35509"/>
                </a:lnTo>
                <a:lnTo>
                  <a:pt x="17282" y="36484"/>
                </a:lnTo>
                <a:lnTo>
                  <a:pt x="23042" y="38389"/>
                </a:lnTo>
                <a:lnTo>
                  <a:pt x="28803" y="41269"/>
                </a:lnTo>
                <a:lnTo>
                  <a:pt x="33604" y="45110"/>
                </a:lnTo>
                <a:lnTo>
                  <a:pt x="37444" y="49911"/>
                </a:lnTo>
                <a:lnTo>
                  <a:pt x="41285" y="54711"/>
                </a:lnTo>
                <a:lnTo>
                  <a:pt x="42245" y="59512"/>
                </a:lnTo>
                <a:lnTo>
                  <a:pt x="42245" y="71033"/>
                </a:lnTo>
                <a:lnTo>
                  <a:pt x="40325" y="75834"/>
                </a:lnTo>
                <a:lnTo>
                  <a:pt x="36484" y="79674"/>
                </a:lnTo>
                <a:lnTo>
                  <a:pt x="32644" y="83515"/>
                </a:lnTo>
                <a:lnTo>
                  <a:pt x="27843" y="85435"/>
                </a:lnTo>
                <a:lnTo>
                  <a:pt x="19202" y="85435"/>
                </a:lnTo>
                <a:lnTo>
                  <a:pt x="16322" y="84475"/>
                </a:lnTo>
                <a:lnTo>
                  <a:pt x="12481" y="81594"/>
                </a:lnTo>
                <a:lnTo>
                  <a:pt x="10561" y="80634"/>
                </a:lnTo>
                <a:lnTo>
                  <a:pt x="8641" y="79674"/>
                </a:lnTo>
                <a:lnTo>
                  <a:pt x="7680" y="78714"/>
                </a:lnTo>
                <a:lnTo>
                  <a:pt x="1920" y="78714"/>
                </a:lnTo>
                <a:lnTo>
                  <a:pt x="960" y="79674"/>
                </a:lnTo>
                <a:lnTo>
                  <a:pt x="0" y="80634"/>
                </a:lnTo>
                <a:lnTo>
                  <a:pt x="0" y="85435"/>
                </a:lnTo>
                <a:lnTo>
                  <a:pt x="960" y="87355"/>
                </a:lnTo>
                <a:lnTo>
                  <a:pt x="2880" y="89275"/>
                </a:lnTo>
                <a:lnTo>
                  <a:pt x="5760" y="91196"/>
                </a:lnTo>
                <a:lnTo>
                  <a:pt x="9601" y="92156"/>
                </a:lnTo>
                <a:lnTo>
                  <a:pt x="21122" y="92156"/>
                </a:lnTo>
                <a:lnTo>
                  <a:pt x="25923" y="91196"/>
                </a:lnTo>
                <a:lnTo>
                  <a:pt x="30723" y="88315"/>
                </a:lnTo>
                <a:lnTo>
                  <a:pt x="34564" y="86395"/>
                </a:lnTo>
                <a:lnTo>
                  <a:pt x="38404" y="84475"/>
                </a:lnTo>
                <a:lnTo>
                  <a:pt x="41285" y="81594"/>
                </a:lnTo>
                <a:lnTo>
                  <a:pt x="44165" y="78714"/>
                </a:lnTo>
                <a:lnTo>
                  <a:pt x="46085" y="74874"/>
                </a:lnTo>
                <a:lnTo>
                  <a:pt x="48006" y="71033"/>
                </a:lnTo>
                <a:lnTo>
                  <a:pt x="50886" y="67193"/>
                </a:lnTo>
                <a:lnTo>
                  <a:pt x="50886" y="49911"/>
                </a:lnTo>
                <a:lnTo>
                  <a:pt x="48006" y="42230"/>
                </a:lnTo>
                <a:lnTo>
                  <a:pt x="42245" y="36484"/>
                </a:lnTo>
                <a:lnTo>
                  <a:pt x="38372" y="33064"/>
                </a:lnTo>
                <a:lnTo>
                  <a:pt x="27558" y="26785"/>
                </a:lnTo>
                <a:lnTo>
                  <a:pt x="14401" y="23027"/>
                </a:lnTo>
                <a:lnTo>
                  <a:pt x="20162" y="10561"/>
                </a:lnTo>
                <a:lnTo>
                  <a:pt x="48006" y="10561"/>
                </a:lnTo>
                <a:lnTo>
                  <a:pt x="52806" y="0"/>
                </a:lnTo>
                <a:lnTo>
                  <a:pt x="2016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3" name="object 713"/>
          <p:cNvSpPr/>
          <p:nvPr/>
        </p:nvSpPr>
        <p:spPr>
          <a:xfrm>
            <a:off x="3133587" y="7915976"/>
            <a:ext cx="105597" cy="96956"/>
          </a:xfrm>
          <a:custGeom>
            <a:avLst/>
            <a:gdLst/>
            <a:ahLst/>
            <a:cxnLst/>
            <a:rect l="l" t="t" r="r" b="b"/>
            <a:pathLst>
              <a:path w="105597" h="96956">
                <a:moveTo>
                  <a:pt x="13441" y="48950"/>
                </a:moveTo>
                <a:lnTo>
                  <a:pt x="16306" y="49911"/>
                </a:lnTo>
                <a:lnTo>
                  <a:pt x="13441" y="41269"/>
                </a:lnTo>
                <a:lnTo>
                  <a:pt x="12466" y="39364"/>
                </a:lnTo>
                <a:lnTo>
                  <a:pt x="11506" y="36469"/>
                </a:lnTo>
                <a:lnTo>
                  <a:pt x="10561" y="47030"/>
                </a:lnTo>
                <a:lnTo>
                  <a:pt x="13441" y="48950"/>
                </a:lnTo>
                <a:close/>
              </a:path>
              <a:path w="105597" h="96956">
                <a:moveTo>
                  <a:pt x="77754" y="81594"/>
                </a:moveTo>
                <a:lnTo>
                  <a:pt x="76794" y="94076"/>
                </a:lnTo>
                <a:lnTo>
                  <a:pt x="79674" y="95996"/>
                </a:lnTo>
                <a:lnTo>
                  <a:pt x="78714" y="87355"/>
                </a:lnTo>
                <a:lnTo>
                  <a:pt x="77754" y="81594"/>
                </a:lnTo>
                <a:close/>
              </a:path>
              <a:path w="105597" h="96956">
                <a:moveTo>
                  <a:pt x="77754" y="64312"/>
                </a:moveTo>
                <a:lnTo>
                  <a:pt x="78714" y="58552"/>
                </a:lnTo>
                <a:lnTo>
                  <a:pt x="80634" y="55671"/>
                </a:lnTo>
                <a:lnTo>
                  <a:pt x="82555" y="52791"/>
                </a:lnTo>
                <a:lnTo>
                  <a:pt x="84475" y="51831"/>
                </a:lnTo>
                <a:lnTo>
                  <a:pt x="88315" y="51831"/>
                </a:lnTo>
                <a:lnTo>
                  <a:pt x="90236" y="52791"/>
                </a:lnTo>
                <a:lnTo>
                  <a:pt x="92156" y="55671"/>
                </a:lnTo>
                <a:lnTo>
                  <a:pt x="94076" y="58552"/>
                </a:lnTo>
                <a:lnTo>
                  <a:pt x="95036" y="64312"/>
                </a:lnTo>
                <a:lnTo>
                  <a:pt x="95036" y="80634"/>
                </a:lnTo>
                <a:lnTo>
                  <a:pt x="94076" y="86395"/>
                </a:lnTo>
                <a:lnTo>
                  <a:pt x="92156" y="90236"/>
                </a:lnTo>
                <a:lnTo>
                  <a:pt x="90236" y="92156"/>
                </a:lnTo>
                <a:lnTo>
                  <a:pt x="88315" y="93116"/>
                </a:lnTo>
                <a:lnTo>
                  <a:pt x="84475" y="93116"/>
                </a:lnTo>
                <a:lnTo>
                  <a:pt x="82555" y="92156"/>
                </a:lnTo>
                <a:lnTo>
                  <a:pt x="80634" y="90236"/>
                </a:lnTo>
                <a:lnTo>
                  <a:pt x="78714" y="87355"/>
                </a:lnTo>
                <a:lnTo>
                  <a:pt x="79674" y="95996"/>
                </a:lnTo>
                <a:lnTo>
                  <a:pt x="83515" y="96956"/>
                </a:lnTo>
                <a:lnTo>
                  <a:pt x="92156" y="96956"/>
                </a:lnTo>
                <a:lnTo>
                  <a:pt x="95996" y="95036"/>
                </a:lnTo>
                <a:lnTo>
                  <a:pt x="99837" y="91196"/>
                </a:lnTo>
                <a:lnTo>
                  <a:pt x="103677" y="86395"/>
                </a:lnTo>
                <a:lnTo>
                  <a:pt x="105597" y="80634"/>
                </a:lnTo>
                <a:lnTo>
                  <a:pt x="105597" y="68153"/>
                </a:lnTo>
                <a:lnTo>
                  <a:pt x="104637" y="64312"/>
                </a:lnTo>
                <a:lnTo>
                  <a:pt x="102702" y="60472"/>
                </a:lnTo>
                <a:lnTo>
                  <a:pt x="101757" y="56631"/>
                </a:lnTo>
                <a:lnTo>
                  <a:pt x="98877" y="53751"/>
                </a:lnTo>
                <a:lnTo>
                  <a:pt x="95996" y="51831"/>
                </a:lnTo>
                <a:lnTo>
                  <a:pt x="92156" y="48950"/>
                </a:lnTo>
                <a:lnTo>
                  <a:pt x="89275" y="47990"/>
                </a:lnTo>
                <a:lnTo>
                  <a:pt x="83515" y="47990"/>
                </a:lnTo>
                <a:lnTo>
                  <a:pt x="79674" y="48950"/>
                </a:lnTo>
                <a:lnTo>
                  <a:pt x="76794" y="50871"/>
                </a:lnTo>
                <a:lnTo>
                  <a:pt x="73913" y="52791"/>
                </a:lnTo>
                <a:lnTo>
                  <a:pt x="71033" y="55671"/>
                </a:lnTo>
                <a:lnTo>
                  <a:pt x="69113" y="59512"/>
                </a:lnTo>
                <a:lnTo>
                  <a:pt x="68153" y="64312"/>
                </a:lnTo>
                <a:lnTo>
                  <a:pt x="67193" y="68153"/>
                </a:lnTo>
                <a:lnTo>
                  <a:pt x="67193" y="77754"/>
                </a:lnTo>
                <a:lnTo>
                  <a:pt x="68153" y="81594"/>
                </a:lnTo>
                <a:lnTo>
                  <a:pt x="69113" y="85435"/>
                </a:lnTo>
                <a:lnTo>
                  <a:pt x="71033" y="89275"/>
                </a:lnTo>
                <a:lnTo>
                  <a:pt x="73913" y="92156"/>
                </a:lnTo>
                <a:lnTo>
                  <a:pt x="76794" y="94076"/>
                </a:lnTo>
                <a:lnTo>
                  <a:pt x="77754" y="81594"/>
                </a:lnTo>
                <a:lnTo>
                  <a:pt x="77754" y="64312"/>
                </a:lnTo>
                <a:close/>
              </a:path>
              <a:path w="105597" h="96956">
                <a:moveTo>
                  <a:pt x="960" y="34549"/>
                </a:moveTo>
                <a:lnTo>
                  <a:pt x="2880" y="38389"/>
                </a:lnTo>
                <a:lnTo>
                  <a:pt x="4785" y="42230"/>
                </a:lnTo>
                <a:lnTo>
                  <a:pt x="7680" y="45110"/>
                </a:lnTo>
                <a:lnTo>
                  <a:pt x="10561" y="47030"/>
                </a:lnTo>
                <a:lnTo>
                  <a:pt x="11506" y="36469"/>
                </a:lnTo>
                <a:lnTo>
                  <a:pt x="11506" y="10561"/>
                </a:lnTo>
                <a:lnTo>
                  <a:pt x="13441" y="7680"/>
                </a:lnTo>
                <a:lnTo>
                  <a:pt x="15346" y="5760"/>
                </a:lnTo>
                <a:lnTo>
                  <a:pt x="17282" y="3840"/>
                </a:lnTo>
                <a:lnTo>
                  <a:pt x="22067" y="3840"/>
                </a:lnTo>
                <a:lnTo>
                  <a:pt x="23987" y="4800"/>
                </a:lnTo>
                <a:lnTo>
                  <a:pt x="24963" y="7680"/>
                </a:lnTo>
                <a:lnTo>
                  <a:pt x="27828" y="10561"/>
                </a:lnTo>
                <a:lnTo>
                  <a:pt x="28788" y="17282"/>
                </a:lnTo>
                <a:lnTo>
                  <a:pt x="28788" y="33588"/>
                </a:lnTo>
                <a:lnTo>
                  <a:pt x="27828" y="39364"/>
                </a:lnTo>
                <a:lnTo>
                  <a:pt x="24963" y="43190"/>
                </a:lnTo>
                <a:lnTo>
                  <a:pt x="23987" y="45110"/>
                </a:lnTo>
                <a:lnTo>
                  <a:pt x="22067" y="46070"/>
                </a:lnTo>
                <a:lnTo>
                  <a:pt x="17282" y="46070"/>
                </a:lnTo>
                <a:lnTo>
                  <a:pt x="16306" y="45110"/>
                </a:lnTo>
                <a:lnTo>
                  <a:pt x="14401" y="44150"/>
                </a:lnTo>
                <a:lnTo>
                  <a:pt x="13441" y="41269"/>
                </a:lnTo>
                <a:lnTo>
                  <a:pt x="16306" y="49911"/>
                </a:lnTo>
                <a:lnTo>
                  <a:pt x="24963" y="49911"/>
                </a:lnTo>
                <a:lnTo>
                  <a:pt x="29748" y="47030"/>
                </a:lnTo>
                <a:lnTo>
                  <a:pt x="33588" y="43190"/>
                </a:lnTo>
                <a:lnTo>
                  <a:pt x="37429" y="39364"/>
                </a:lnTo>
                <a:lnTo>
                  <a:pt x="39349" y="32628"/>
                </a:lnTo>
                <a:lnTo>
                  <a:pt x="39349" y="18242"/>
                </a:lnTo>
                <a:lnTo>
                  <a:pt x="37429" y="12466"/>
                </a:lnTo>
                <a:lnTo>
                  <a:pt x="34549" y="7680"/>
                </a:lnTo>
                <a:lnTo>
                  <a:pt x="30708" y="2880"/>
                </a:lnTo>
                <a:lnTo>
                  <a:pt x="25907" y="0"/>
                </a:lnTo>
                <a:lnTo>
                  <a:pt x="16306" y="0"/>
                </a:lnTo>
                <a:lnTo>
                  <a:pt x="13441" y="960"/>
                </a:lnTo>
                <a:lnTo>
                  <a:pt x="10561" y="2880"/>
                </a:lnTo>
                <a:lnTo>
                  <a:pt x="7680" y="4800"/>
                </a:lnTo>
                <a:lnTo>
                  <a:pt x="4785" y="8625"/>
                </a:lnTo>
                <a:lnTo>
                  <a:pt x="2880" y="12466"/>
                </a:lnTo>
                <a:lnTo>
                  <a:pt x="960" y="16306"/>
                </a:lnTo>
                <a:lnTo>
                  <a:pt x="0" y="20147"/>
                </a:lnTo>
                <a:lnTo>
                  <a:pt x="0" y="29748"/>
                </a:lnTo>
                <a:lnTo>
                  <a:pt x="960" y="34549"/>
                </a:lnTo>
                <a:close/>
              </a:path>
              <a:path w="105597" h="96956">
                <a:moveTo>
                  <a:pt x="83515" y="0"/>
                </a:moveTo>
                <a:lnTo>
                  <a:pt x="16306" y="96956"/>
                </a:lnTo>
                <a:lnTo>
                  <a:pt x="23027" y="96956"/>
                </a:lnTo>
                <a:lnTo>
                  <a:pt x="89275" y="0"/>
                </a:lnTo>
                <a:lnTo>
                  <a:pt x="835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4" name="object 714"/>
          <p:cNvSpPr/>
          <p:nvPr/>
        </p:nvSpPr>
        <p:spPr>
          <a:xfrm>
            <a:off x="3010707" y="7627025"/>
            <a:ext cx="15361" cy="24002"/>
          </a:xfrm>
          <a:custGeom>
            <a:avLst/>
            <a:gdLst/>
            <a:ahLst/>
            <a:cxnLst/>
            <a:rect l="l" t="t" r="r" b="b"/>
            <a:pathLst>
              <a:path w="15361" h="24002">
                <a:moveTo>
                  <a:pt x="11521" y="19187"/>
                </a:moveTo>
                <a:lnTo>
                  <a:pt x="8641" y="16322"/>
                </a:lnTo>
                <a:lnTo>
                  <a:pt x="5760" y="13441"/>
                </a:lnTo>
                <a:lnTo>
                  <a:pt x="3840" y="9601"/>
                </a:lnTo>
                <a:lnTo>
                  <a:pt x="1920" y="4800"/>
                </a:lnTo>
                <a:lnTo>
                  <a:pt x="0" y="0"/>
                </a:lnTo>
                <a:lnTo>
                  <a:pt x="3840" y="22067"/>
                </a:lnTo>
                <a:lnTo>
                  <a:pt x="9601" y="24002"/>
                </a:lnTo>
                <a:lnTo>
                  <a:pt x="15361" y="24002"/>
                </a:lnTo>
                <a:lnTo>
                  <a:pt x="14401" y="20162"/>
                </a:lnTo>
                <a:lnTo>
                  <a:pt x="11521" y="191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5" name="object 715"/>
          <p:cNvSpPr/>
          <p:nvPr/>
        </p:nvSpPr>
        <p:spPr>
          <a:xfrm>
            <a:off x="2997266" y="7555976"/>
            <a:ext cx="57591" cy="95051"/>
          </a:xfrm>
          <a:custGeom>
            <a:avLst/>
            <a:gdLst/>
            <a:ahLst/>
            <a:cxnLst/>
            <a:rect l="l" t="t" r="r" b="b"/>
            <a:pathLst>
              <a:path w="57591" h="95051">
                <a:moveTo>
                  <a:pt x="38404" y="89275"/>
                </a:moveTo>
                <a:lnTo>
                  <a:pt x="34564" y="91211"/>
                </a:lnTo>
                <a:lnTo>
                  <a:pt x="27843" y="91211"/>
                </a:lnTo>
                <a:lnTo>
                  <a:pt x="28803" y="95051"/>
                </a:lnTo>
                <a:lnTo>
                  <a:pt x="38404" y="95051"/>
                </a:lnTo>
                <a:lnTo>
                  <a:pt x="45125" y="91211"/>
                </a:lnTo>
                <a:lnTo>
                  <a:pt x="50871" y="83530"/>
                </a:lnTo>
                <a:lnTo>
                  <a:pt x="55686" y="76809"/>
                </a:lnTo>
                <a:lnTo>
                  <a:pt x="57591" y="70088"/>
                </a:lnTo>
                <a:lnTo>
                  <a:pt x="57591" y="54726"/>
                </a:lnTo>
                <a:lnTo>
                  <a:pt x="55686" y="48006"/>
                </a:lnTo>
                <a:lnTo>
                  <a:pt x="50871" y="43205"/>
                </a:lnTo>
                <a:lnTo>
                  <a:pt x="46085" y="38404"/>
                </a:lnTo>
                <a:lnTo>
                  <a:pt x="41285" y="35524"/>
                </a:lnTo>
                <a:lnTo>
                  <a:pt x="27843" y="35524"/>
                </a:lnTo>
                <a:lnTo>
                  <a:pt x="22082" y="37444"/>
                </a:lnTo>
                <a:lnTo>
                  <a:pt x="15361" y="42245"/>
                </a:lnTo>
                <a:lnTo>
                  <a:pt x="17282" y="36484"/>
                </a:lnTo>
                <a:lnTo>
                  <a:pt x="19202" y="30723"/>
                </a:lnTo>
                <a:lnTo>
                  <a:pt x="21122" y="25923"/>
                </a:lnTo>
                <a:lnTo>
                  <a:pt x="24002" y="22082"/>
                </a:lnTo>
                <a:lnTo>
                  <a:pt x="26883" y="18242"/>
                </a:lnTo>
                <a:lnTo>
                  <a:pt x="30723" y="14401"/>
                </a:lnTo>
                <a:lnTo>
                  <a:pt x="33604" y="10561"/>
                </a:lnTo>
                <a:lnTo>
                  <a:pt x="37444" y="7696"/>
                </a:lnTo>
                <a:lnTo>
                  <a:pt x="41285" y="5760"/>
                </a:lnTo>
                <a:lnTo>
                  <a:pt x="45125" y="3855"/>
                </a:lnTo>
                <a:lnTo>
                  <a:pt x="49911" y="2880"/>
                </a:lnTo>
                <a:lnTo>
                  <a:pt x="55686" y="2880"/>
                </a:lnTo>
                <a:lnTo>
                  <a:pt x="55686" y="0"/>
                </a:lnTo>
                <a:lnTo>
                  <a:pt x="47030" y="0"/>
                </a:lnTo>
                <a:lnTo>
                  <a:pt x="42245" y="960"/>
                </a:lnTo>
                <a:lnTo>
                  <a:pt x="36484" y="2880"/>
                </a:lnTo>
                <a:lnTo>
                  <a:pt x="30723" y="4800"/>
                </a:lnTo>
                <a:lnTo>
                  <a:pt x="24963" y="8641"/>
                </a:lnTo>
                <a:lnTo>
                  <a:pt x="19202" y="14401"/>
                </a:lnTo>
                <a:lnTo>
                  <a:pt x="13441" y="20162"/>
                </a:lnTo>
                <a:lnTo>
                  <a:pt x="8641" y="26883"/>
                </a:lnTo>
                <a:lnTo>
                  <a:pt x="4800" y="34564"/>
                </a:lnTo>
                <a:lnTo>
                  <a:pt x="1920" y="41285"/>
                </a:lnTo>
                <a:lnTo>
                  <a:pt x="0" y="48966"/>
                </a:lnTo>
                <a:lnTo>
                  <a:pt x="0" y="57607"/>
                </a:lnTo>
                <a:lnTo>
                  <a:pt x="764" y="66044"/>
                </a:lnTo>
                <a:lnTo>
                  <a:pt x="5032" y="78293"/>
                </a:lnTo>
                <a:lnTo>
                  <a:pt x="12481" y="88331"/>
                </a:lnTo>
                <a:lnTo>
                  <a:pt x="17282" y="93116"/>
                </a:lnTo>
                <a:lnTo>
                  <a:pt x="13441" y="71048"/>
                </a:lnTo>
                <a:lnTo>
                  <a:pt x="12481" y="66248"/>
                </a:lnTo>
                <a:lnTo>
                  <a:pt x="12481" y="57607"/>
                </a:lnTo>
                <a:lnTo>
                  <a:pt x="13441" y="52806"/>
                </a:lnTo>
                <a:lnTo>
                  <a:pt x="14401" y="47045"/>
                </a:lnTo>
                <a:lnTo>
                  <a:pt x="18242" y="45125"/>
                </a:lnTo>
                <a:lnTo>
                  <a:pt x="21122" y="43205"/>
                </a:lnTo>
                <a:lnTo>
                  <a:pt x="23042" y="42245"/>
                </a:lnTo>
                <a:lnTo>
                  <a:pt x="24963" y="41285"/>
                </a:lnTo>
                <a:lnTo>
                  <a:pt x="33604" y="41285"/>
                </a:lnTo>
                <a:lnTo>
                  <a:pt x="38404" y="44165"/>
                </a:lnTo>
                <a:lnTo>
                  <a:pt x="41285" y="49926"/>
                </a:lnTo>
                <a:lnTo>
                  <a:pt x="44165" y="55686"/>
                </a:lnTo>
                <a:lnTo>
                  <a:pt x="46085" y="62407"/>
                </a:lnTo>
                <a:lnTo>
                  <a:pt x="46085" y="76809"/>
                </a:lnTo>
                <a:lnTo>
                  <a:pt x="44165" y="81610"/>
                </a:lnTo>
                <a:lnTo>
                  <a:pt x="41285" y="85435"/>
                </a:lnTo>
                <a:lnTo>
                  <a:pt x="38404" y="892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6" name="object 716"/>
          <p:cNvSpPr/>
          <p:nvPr/>
        </p:nvSpPr>
        <p:spPr>
          <a:xfrm>
            <a:off x="3065419" y="7555976"/>
            <a:ext cx="58567" cy="95051"/>
          </a:xfrm>
          <a:custGeom>
            <a:avLst/>
            <a:gdLst/>
            <a:ahLst/>
            <a:cxnLst/>
            <a:rect l="l" t="t" r="r" b="b"/>
            <a:pathLst>
              <a:path w="58567" h="95051">
                <a:moveTo>
                  <a:pt x="0" y="48006"/>
                </a:moveTo>
                <a:lnTo>
                  <a:pt x="277" y="55817"/>
                </a:lnTo>
                <a:lnTo>
                  <a:pt x="2344" y="68639"/>
                </a:lnTo>
                <a:lnTo>
                  <a:pt x="6720" y="79689"/>
                </a:lnTo>
                <a:lnTo>
                  <a:pt x="7845" y="81258"/>
                </a:lnTo>
                <a:lnTo>
                  <a:pt x="17646" y="91396"/>
                </a:lnTo>
                <a:lnTo>
                  <a:pt x="28803" y="95051"/>
                </a:lnTo>
                <a:lnTo>
                  <a:pt x="20162" y="87370"/>
                </a:lnTo>
                <a:lnTo>
                  <a:pt x="17282" y="80650"/>
                </a:lnTo>
                <a:lnTo>
                  <a:pt x="15910" y="76236"/>
                </a:lnTo>
                <a:lnTo>
                  <a:pt x="13992" y="64249"/>
                </a:lnTo>
                <a:lnTo>
                  <a:pt x="13441" y="49926"/>
                </a:lnTo>
                <a:lnTo>
                  <a:pt x="13441" y="34564"/>
                </a:lnTo>
                <a:lnTo>
                  <a:pt x="14401" y="25923"/>
                </a:lnTo>
                <a:lnTo>
                  <a:pt x="16322" y="18242"/>
                </a:lnTo>
                <a:lnTo>
                  <a:pt x="18242" y="12481"/>
                </a:lnTo>
                <a:lnTo>
                  <a:pt x="21122" y="8641"/>
                </a:lnTo>
                <a:lnTo>
                  <a:pt x="24002" y="5760"/>
                </a:lnTo>
                <a:lnTo>
                  <a:pt x="26883" y="4800"/>
                </a:lnTo>
                <a:lnTo>
                  <a:pt x="34564" y="4800"/>
                </a:lnTo>
                <a:lnTo>
                  <a:pt x="36484" y="6720"/>
                </a:lnTo>
                <a:lnTo>
                  <a:pt x="38404" y="8641"/>
                </a:lnTo>
                <a:lnTo>
                  <a:pt x="41285" y="12481"/>
                </a:lnTo>
                <a:lnTo>
                  <a:pt x="42245" y="17282"/>
                </a:lnTo>
                <a:lnTo>
                  <a:pt x="42780" y="18784"/>
                </a:lnTo>
                <a:lnTo>
                  <a:pt x="45357" y="30509"/>
                </a:lnTo>
                <a:lnTo>
                  <a:pt x="46085" y="44165"/>
                </a:lnTo>
                <a:lnTo>
                  <a:pt x="45925" y="53008"/>
                </a:lnTo>
                <a:lnTo>
                  <a:pt x="44779" y="66297"/>
                </a:lnTo>
                <a:lnTo>
                  <a:pt x="42245" y="76809"/>
                </a:lnTo>
                <a:lnTo>
                  <a:pt x="41285" y="81610"/>
                </a:lnTo>
                <a:lnTo>
                  <a:pt x="39364" y="85435"/>
                </a:lnTo>
                <a:lnTo>
                  <a:pt x="36484" y="87370"/>
                </a:lnTo>
                <a:lnTo>
                  <a:pt x="33604" y="89275"/>
                </a:lnTo>
                <a:lnTo>
                  <a:pt x="33604" y="95051"/>
                </a:lnTo>
                <a:lnTo>
                  <a:pt x="37444" y="93116"/>
                </a:lnTo>
                <a:lnTo>
                  <a:pt x="42245" y="90236"/>
                </a:lnTo>
                <a:lnTo>
                  <a:pt x="47045" y="86395"/>
                </a:lnTo>
                <a:lnTo>
                  <a:pt x="50886" y="80650"/>
                </a:lnTo>
                <a:lnTo>
                  <a:pt x="54726" y="73929"/>
                </a:lnTo>
                <a:lnTo>
                  <a:pt x="57839" y="60701"/>
                </a:lnTo>
                <a:lnTo>
                  <a:pt x="58567" y="47045"/>
                </a:lnTo>
                <a:lnTo>
                  <a:pt x="57611" y="32943"/>
                </a:lnTo>
                <a:lnTo>
                  <a:pt x="54484" y="20556"/>
                </a:lnTo>
                <a:lnTo>
                  <a:pt x="48966" y="10561"/>
                </a:lnTo>
                <a:lnTo>
                  <a:pt x="43205" y="3855"/>
                </a:lnTo>
                <a:lnTo>
                  <a:pt x="36484" y="0"/>
                </a:lnTo>
                <a:lnTo>
                  <a:pt x="24963" y="0"/>
                </a:lnTo>
                <a:lnTo>
                  <a:pt x="21122" y="1920"/>
                </a:lnTo>
                <a:lnTo>
                  <a:pt x="17282" y="4800"/>
                </a:lnTo>
                <a:lnTo>
                  <a:pt x="11521" y="7696"/>
                </a:lnTo>
                <a:lnTo>
                  <a:pt x="7680" y="13441"/>
                </a:lnTo>
                <a:lnTo>
                  <a:pt x="4800" y="21122"/>
                </a:lnTo>
                <a:lnTo>
                  <a:pt x="4036" y="22747"/>
                </a:lnTo>
                <a:lnTo>
                  <a:pt x="816" y="34420"/>
                </a:lnTo>
                <a:lnTo>
                  <a:pt x="0" y="48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7" name="object 717"/>
          <p:cNvSpPr/>
          <p:nvPr/>
        </p:nvSpPr>
        <p:spPr>
          <a:xfrm>
            <a:off x="3085581" y="7643347"/>
            <a:ext cx="13441" cy="7680"/>
          </a:xfrm>
          <a:custGeom>
            <a:avLst/>
            <a:gdLst/>
            <a:ahLst/>
            <a:cxnLst/>
            <a:rect l="l" t="t" r="r" b="b"/>
            <a:pathLst>
              <a:path w="13441" h="7680">
                <a:moveTo>
                  <a:pt x="13441" y="1905"/>
                </a:moveTo>
                <a:lnTo>
                  <a:pt x="11521" y="2865"/>
                </a:lnTo>
                <a:lnTo>
                  <a:pt x="3840" y="2865"/>
                </a:lnTo>
                <a:lnTo>
                  <a:pt x="0" y="0"/>
                </a:lnTo>
                <a:lnTo>
                  <a:pt x="8641" y="7680"/>
                </a:lnTo>
                <a:lnTo>
                  <a:pt x="13441" y="7680"/>
                </a:lnTo>
                <a:lnTo>
                  <a:pt x="13441" y="1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8" name="object 718"/>
          <p:cNvSpPr/>
          <p:nvPr/>
        </p:nvSpPr>
        <p:spPr>
          <a:xfrm>
            <a:off x="3133587" y="7555976"/>
            <a:ext cx="105597" cy="96956"/>
          </a:xfrm>
          <a:custGeom>
            <a:avLst/>
            <a:gdLst/>
            <a:ahLst/>
            <a:cxnLst/>
            <a:rect l="l" t="t" r="r" b="b"/>
            <a:pathLst>
              <a:path w="105597" h="96956">
                <a:moveTo>
                  <a:pt x="13441" y="48006"/>
                </a:moveTo>
                <a:lnTo>
                  <a:pt x="16306" y="48966"/>
                </a:lnTo>
                <a:lnTo>
                  <a:pt x="13441" y="41285"/>
                </a:lnTo>
                <a:lnTo>
                  <a:pt x="12466" y="38404"/>
                </a:lnTo>
                <a:lnTo>
                  <a:pt x="11506" y="35524"/>
                </a:lnTo>
                <a:lnTo>
                  <a:pt x="10561" y="46085"/>
                </a:lnTo>
                <a:lnTo>
                  <a:pt x="13441" y="48006"/>
                </a:lnTo>
                <a:close/>
              </a:path>
              <a:path w="105597" h="96956">
                <a:moveTo>
                  <a:pt x="77754" y="80650"/>
                </a:moveTo>
                <a:lnTo>
                  <a:pt x="76794" y="94076"/>
                </a:lnTo>
                <a:lnTo>
                  <a:pt x="79674" y="95996"/>
                </a:lnTo>
                <a:lnTo>
                  <a:pt x="78714" y="86395"/>
                </a:lnTo>
                <a:lnTo>
                  <a:pt x="77754" y="80650"/>
                </a:lnTo>
                <a:close/>
              </a:path>
              <a:path w="105597" h="96956">
                <a:moveTo>
                  <a:pt x="77754" y="64328"/>
                </a:moveTo>
                <a:lnTo>
                  <a:pt x="78714" y="58567"/>
                </a:lnTo>
                <a:lnTo>
                  <a:pt x="80634" y="54726"/>
                </a:lnTo>
                <a:lnTo>
                  <a:pt x="82555" y="52806"/>
                </a:lnTo>
                <a:lnTo>
                  <a:pt x="84475" y="51846"/>
                </a:lnTo>
                <a:lnTo>
                  <a:pt x="88315" y="51846"/>
                </a:lnTo>
                <a:lnTo>
                  <a:pt x="90236" y="52806"/>
                </a:lnTo>
                <a:lnTo>
                  <a:pt x="92156" y="54726"/>
                </a:lnTo>
                <a:lnTo>
                  <a:pt x="94076" y="58567"/>
                </a:lnTo>
                <a:lnTo>
                  <a:pt x="95036" y="64328"/>
                </a:lnTo>
                <a:lnTo>
                  <a:pt x="95036" y="80650"/>
                </a:lnTo>
                <a:lnTo>
                  <a:pt x="94076" y="86395"/>
                </a:lnTo>
                <a:lnTo>
                  <a:pt x="92156" y="89275"/>
                </a:lnTo>
                <a:lnTo>
                  <a:pt x="90236" y="92156"/>
                </a:lnTo>
                <a:lnTo>
                  <a:pt x="88315" y="93116"/>
                </a:lnTo>
                <a:lnTo>
                  <a:pt x="84475" y="93116"/>
                </a:lnTo>
                <a:lnTo>
                  <a:pt x="82555" y="92156"/>
                </a:lnTo>
                <a:lnTo>
                  <a:pt x="80634" y="89275"/>
                </a:lnTo>
                <a:lnTo>
                  <a:pt x="78714" y="86395"/>
                </a:lnTo>
                <a:lnTo>
                  <a:pt x="79674" y="95996"/>
                </a:lnTo>
                <a:lnTo>
                  <a:pt x="83515" y="96956"/>
                </a:lnTo>
                <a:lnTo>
                  <a:pt x="92156" y="96956"/>
                </a:lnTo>
                <a:lnTo>
                  <a:pt x="95996" y="95051"/>
                </a:lnTo>
                <a:lnTo>
                  <a:pt x="99837" y="90236"/>
                </a:lnTo>
                <a:lnTo>
                  <a:pt x="103677" y="86395"/>
                </a:lnTo>
                <a:lnTo>
                  <a:pt x="105597" y="80650"/>
                </a:lnTo>
                <a:lnTo>
                  <a:pt x="105597" y="68168"/>
                </a:lnTo>
                <a:lnTo>
                  <a:pt x="104637" y="63367"/>
                </a:lnTo>
                <a:lnTo>
                  <a:pt x="102702" y="59527"/>
                </a:lnTo>
                <a:lnTo>
                  <a:pt x="101757" y="55686"/>
                </a:lnTo>
                <a:lnTo>
                  <a:pt x="98877" y="52806"/>
                </a:lnTo>
                <a:lnTo>
                  <a:pt x="95996" y="50886"/>
                </a:lnTo>
                <a:lnTo>
                  <a:pt x="92156" y="48966"/>
                </a:lnTo>
                <a:lnTo>
                  <a:pt x="89275" y="48006"/>
                </a:lnTo>
                <a:lnTo>
                  <a:pt x="83515" y="48006"/>
                </a:lnTo>
                <a:lnTo>
                  <a:pt x="79674" y="48966"/>
                </a:lnTo>
                <a:lnTo>
                  <a:pt x="76794" y="50886"/>
                </a:lnTo>
                <a:lnTo>
                  <a:pt x="73913" y="52806"/>
                </a:lnTo>
                <a:lnTo>
                  <a:pt x="71033" y="55686"/>
                </a:lnTo>
                <a:lnTo>
                  <a:pt x="69113" y="59527"/>
                </a:lnTo>
                <a:lnTo>
                  <a:pt x="68153" y="63367"/>
                </a:lnTo>
                <a:lnTo>
                  <a:pt x="67193" y="68168"/>
                </a:lnTo>
                <a:lnTo>
                  <a:pt x="67193" y="76809"/>
                </a:lnTo>
                <a:lnTo>
                  <a:pt x="68153" y="81610"/>
                </a:lnTo>
                <a:lnTo>
                  <a:pt x="69113" y="85435"/>
                </a:lnTo>
                <a:lnTo>
                  <a:pt x="71033" y="89275"/>
                </a:lnTo>
                <a:lnTo>
                  <a:pt x="73913" y="92156"/>
                </a:lnTo>
                <a:lnTo>
                  <a:pt x="76794" y="94076"/>
                </a:lnTo>
                <a:lnTo>
                  <a:pt x="77754" y="80650"/>
                </a:lnTo>
                <a:lnTo>
                  <a:pt x="77754" y="64328"/>
                </a:lnTo>
                <a:close/>
              </a:path>
              <a:path w="105597" h="96956">
                <a:moveTo>
                  <a:pt x="960" y="33604"/>
                </a:moveTo>
                <a:lnTo>
                  <a:pt x="2880" y="37444"/>
                </a:lnTo>
                <a:lnTo>
                  <a:pt x="4785" y="41285"/>
                </a:lnTo>
                <a:lnTo>
                  <a:pt x="7680" y="44165"/>
                </a:lnTo>
                <a:lnTo>
                  <a:pt x="10561" y="46085"/>
                </a:lnTo>
                <a:lnTo>
                  <a:pt x="11506" y="35524"/>
                </a:lnTo>
                <a:lnTo>
                  <a:pt x="11506" y="10561"/>
                </a:lnTo>
                <a:lnTo>
                  <a:pt x="13441" y="7696"/>
                </a:lnTo>
                <a:lnTo>
                  <a:pt x="15346" y="4800"/>
                </a:lnTo>
                <a:lnTo>
                  <a:pt x="17282" y="3855"/>
                </a:lnTo>
                <a:lnTo>
                  <a:pt x="22067" y="3855"/>
                </a:lnTo>
                <a:lnTo>
                  <a:pt x="23987" y="4800"/>
                </a:lnTo>
                <a:lnTo>
                  <a:pt x="24963" y="6720"/>
                </a:lnTo>
                <a:lnTo>
                  <a:pt x="27828" y="10561"/>
                </a:lnTo>
                <a:lnTo>
                  <a:pt x="28788" y="16322"/>
                </a:lnTo>
                <a:lnTo>
                  <a:pt x="28788" y="32644"/>
                </a:lnTo>
                <a:lnTo>
                  <a:pt x="27828" y="38404"/>
                </a:lnTo>
                <a:lnTo>
                  <a:pt x="24963" y="42245"/>
                </a:lnTo>
                <a:lnTo>
                  <a:pt x="23987" y="45125"/>
                </a:lnTo>
                <a:lnTo>
                  <a:pt x="22067" y="46085"/>
                </a:lnTo>
                <a:lnTo>
                  <a:pt x="18242" y="46085"/>
                </a:lnTo>
                <a:lnTo>
                  <a:pt x="17282" y="45125"/>
                </a:lnTo>
                <a:lnTo>
                  <a:pt x="16306" y="44165"/>
                </a:lnTo>
                <a:lnTo>
                  <a:pt x="14401" y="43205"/>
                </a:lnTo>
                <a:lnTo>
                  <a:pt x="13441" y="41285"/>
                </a:lnTo>
                <a:lnTo>
                  <a:pt x="16306" y="48966"/>
                </a:lnTo>
                <a:lnTo>
                  <a:pt x="24963" y="48966"/>
                </a:lnTo>
                <a:lnTo>
                  <a:pt x="29748" y="47045"/>
                </a:lnTo>
                <a:lnTo>
                  <a:pt x="33588" y="43205"/>
                </a:lnTo>
                <a:lnTo>
                  <a:pt x="37429" y="38404"/>
                </a:lnTo>
                <a:lnTo>
                  <a:pt x="39349" y="32644"/>
                </a:lnTo>
                <a:lnTo>
                  <a:pt x="39349" y="18242"/>
                </a:lnTo>
                <a:lnTo>
                  <a:pt x="37429" y="12481"/>
                </a:lnTo>
                <a:lnTo>
                  <a:pt x="34549" y="7696"/>
                </a:lnTo>
                <a:lnTo>
                  <a:pt x="30708" y="1920"/>
                </a:lnTo>
                <a:lnTo>
                  <a:pt x="25907" y="0"/>
                </a:lnTo>
                <a:lnTo>
                  <a:pt x="16306" y="0"/>
                </a:lnTo>
                <a:lnTo>
                  <a:pt x="13441" y="960"/>
                </a:lnTo>
                <a:lnTo>
                  <a:pt x="10561" y="2880"/>
                </a:lnTo>
                <a:lnTo>
                  <a:pt x="7680" y="4800"/>
                </a:lnTo>
                <a:lnTo>
                  <a:pt x="4785" y="7696"/>
                </a:lnTo>
                <a:lnTo>
                  <a:pt x="2880" y="11521"/>
                </a:lnTo>
                <a:lnTo>
                  <a:pt x="960" y="15361"/>
                </a:lnTo>
                <a:lnTo>
                  <a:pt x="0" y="20162"/>
                </a:lnTo>
                <a:lnTo>
                  <a:pt x="0" y="29763"/>
                </a:lnTo>
                <a:lnTo>
                  <a:pt x="960" y="33604"/>
                </a:lnTo>
                <a:close/>
              </a:path>
              <a:path w="105597" h="96956">
                <a:moveTo>
                  <a:pt x="83515" y="0"/>
                </a:moveTo>
                <a:lnTo>
                  <a:pt x="16306" y="96956"/>
                </a:lnTo>
                <a:lnTo>
                  <a:pt x="23027" y="96956"/>
                </a:lnTo>
                <a:lnTo>
                  <a:pt x="89275" y="0"/>
                </a:lnTo>
                <a:lnTo>
                  <a:pt x="835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9" name="object 719"/>
          <p:cNvSpPr/>
          <p:nvPr/>
        </p:nvSpPr>
        <p:spPr>
          <a:xfrm>
            <a:off x="3010707" y="7266081"/>
            <a:ext cx="15361" cy="23987"/>
          </a:xfrm>
          <a:custGeom>
            <a:avLst/>
            <a:gdLst/>
            <a:ahLst/>
            <a:cxnLst/>
            <a:rect l="l" t="t" r="r" b="b"/>
            <a:pathLst>
              <a:path w="15361" h="23987">
                <a:moveTo>
                  <a:pt x="11521" y="19187"/>
                </a:moveTo>
                <a:lnTo>
                  <a:pt x="8641" y="17266"/>
                </a:lnTo>
                <a:lnTo>
                  <a:pt x="5760" y="14386"/>
                </a:lnTo>
                <a:lnTo>
                  <a:pt x="3840" y="10546"/>
                </a:lnTo>
                <a:lnTo>
                  <a:pt x="1920" y="5745"/>
                </a:lnTo>
                <a:lnTo>
                  <a:pt x="0" y="0"/>
                </a:lnTo>
                <a:lnTo>
                  <a:pt x="3840" y="22067"/>
                </a:lnTo>
                <a:lnTo>
                  <a:pt x="9601" y="23987"/>
                </a:lnTo>
                <a:lnTo>
                  <a:pt x="15361" y="23987"/>
                </a:lnTo>
                <a:lnTo>
                  <a:pt x="14401" y="20147"/>
                </a:lnTo>
                <a:lnTo>
                  <a:pt x="11521" y="191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0" name="object 720"/>
          <p:cNvSpPr/>
          <p:nvPr/>
        </p:nvSpPr>
        <p:spPr>
          <a:xfrm>
            <a:off x="2997266" y="7195992"/>
            <a:ext cx="57591" cy="94076"/>
          </a:xfrm>
          <a:custGeom>
            <a:avLst/>
            <a:gdLst/>
            <a:ahLst/>
            <a:cxnLst/>
            <a:rect l="l" t="t" r="r" b="b"/>
            <a:pathLst>
              <a:path w="57591" h="94076">
                <a:moveTo>
                  <a:pt x="38404" y="88315"/>
                </a:moveTo>
                <a:lnTo>
                  <a:pt x="34564" y="90236"/>
                </a:lnTo>
                <a:lnTo>
                  <a:pt x="27843" y="90236"/>
                </a:lnTo>
                <a:lnTo>
                  <a:pt x="28803" y="94076"/>
                </a:lnTo>
                <a:lnTo>
                  <a:pt x="38404" y="94076"/>
                </a:lnTo>
                <a:lnTo>
                  <a:pt x="45125" y="90236"/>
                </a:lnTo>
                <a:lnTo>
                  <a:pt x="50871" y="82555"/>
                </a:lnTo>
                <a:lnTo>
                  <a:pt x="55686" y="76794"/>
                </a:lnTo>
                <a:lnTo>
                  <a:pt x="57591" y="70088"/>
                </a:lnTo>
                <a:lnTo>
                  <a:pt x="57591" y="53751"/>
                </a:lnTo>
                <a:lnTo>
                  <a:pt x="55686" y="48005"/>
                </a:lnTo>
                <a:lnTo>
                  <a:pt x="50871" y="42245"/>
                </a:lnTo>
                <a:lnTo>
                  <a:pt x="46085" y="37444"/>
                </a:lnTo>
                <a:lnTo>
                  <a:pt x="41285" y="35524"/>
                </a:lnTo>
                <a:lnTo>
                  <a:pt x="27843" y="35524"/>
                </a:lnTo>
                <a:lnTo>
                  <a:pt x="22082" y="37444"/>
                </a:lnTo>
                <a:lnTo>
                  <a:pt x="15361" y="42245"/>
                </a:lnTo>
                <a:lnTo>
                  <a:pt x="17282" y="35524"/>
                </a:lnTo>
                <a:lnTo>
                  <a:pt x="19202" y="30723"/>
                </a:lnTo>
                <a:lnTo>
                  <a:pt x="21122" y="25923"/>
                </a:lnTo>
                <a:lnTo>
                  <a:pt x="24002" y="21122"/>
                </a:lnTo>
                <a:lnTo>
                  <a:pt x="26883" y="17282"/>
                </a:lnTo>
                <a:lnTo>
                  <a:pt x="30723" y="13441"/>
                </a:lnTo>
                <a:lnTo>
                  <a:pt x="33604" y="10561"/>
                </a:lnTo>
                <a:lnTo>
                  <a:pt x="37444" y="7680"/>
                </a:lnTo>
                <a:lnTo>
                  <a:pt x="41285" y="5760"/>
                </a:lnTo>
                <a:lnTo>
                  <a:pt x="45125" y="3840"/>
                </a:lnTo>
                <a:lnTo>
                  <a:pt x="49911" y="2880"/>
                </a:lnTo>
                <a:lnTo>
                  <a:pt x="55686" y="1920"/>
                </a:lnTo>
                <a:lnTo>
                  <a:pt x="55686" y="0"/>
                </a:lnTo>
                <a:lnTo>
                  <a:pt x="47030" y="0"/>
                </a:lnTo>
                <a:lnTo>
                  <a:pt x="42245" y="960"/>
                </a:lnTo>
                <a:lnTo>
                  <a:pt x="36484" y="2880"/>
                </a:lnTo>
                <a:lnTo>
                  <a:pt x="30723" y="4800"/>
                </a:lnTo>
                <a:lnTo>
                  <a:pt x="24963" y="8641"/>
                </a:lnTo>
                <a:lnTo>
                  <a:pt x="19202" y="14401"/>
                </a:lnTo>
                <a:lnTo>
                  <a:pt x="13441" y="20162"/>
                </a:lnTo>
                <a:lnTo>
                  <a:pt x="8641" y="25923"/>
                </a:lnTo>
                <a:lnTo>
                  <a:pt x="4800" y="33604"/>
                </a:lnTo>
                <a:lnTo>
                  <a:pt x="1920" y="41285"/>
                </a:lnTo>
                <a:lnTo>
                  <a:pt x="0" y="48966"/>
                </a:lnTo>
                <a:lnTo>
                  <a:pt x="0" y="56647"/>
                </a:lnTo>
                <a:lnTo>
                  <a:pt x="896" y="66184"/>
                </a:lnTo>
                <a:lnTo>
                  <a:pt x="5186" y="78098"/>
                </a:lnTo>
                <a:lnTo>
                  <a:pt x="12481" y="88315"/>
                </a:lnTo>
                <a:lnTo>
                  <a:pt x="17282" y="92156"/>
                </a:lnTo>
                <a:lnTo>
                  <a:pt x="13441" y="70088"/>
                </a:lnTo>
                <a:lnTo>
                  <a:pt x="12481" y="65272"/>
                </a:lnTo>
                <a:lnTo>
                  <a:pt x="12481" y="57591"/>
                </a:lnTo>
                <a:lnTo>
                  <a:pt x="13441" y="52806"/>
                </a:lnTo>
                <a:lnTo>
                  <a:pt x="14401" y="47030"/>
                </a:lnTo>
                <a:lnTo>
                  <a:pt x="18242" y="44165"/>
                </a:lnTo>
                <a:lnTo>
                  <a:pt x="21122" y="42245"/>
                </a:lnTo>
                <a:lnTo>
                  <a:pt x="23042" y="42245"/>
                </a:lnTo>
                <a:lnTo>
                  <a:pt x="24963" y="41285"/>
                </a:lnTo>
                <a:lnTo>
                  <a:pt x="33604" y="41285"/>
                </a:lnTo>
                <a:lnTo>
                  <a:pt x="38404" y="44165"/>
                </a:lnTo>
                <a:lnTo>
                  <a:pt x="41285" y="48966"/>
                </a:lnTo>
                <a:lnTo>
                  <a:pt x="44165" y="54711"/>
                </a:lnTo>
                <a:lnTo>
                  <a:pt x="46085" y="61432"/>
                </a:lnTo>
                <a:lnTo>
                  <a:pt x="46085" y="75834"/>
                </a:lnTo>
                <a:lnTo>
                  <a:pt x="44165" y="81594"/>
                </a:lnTo>
                <a:lnTo>
                  <a:pt x="41285" y="85435"/>
                </a:lnTo>
                <a:lnTo>
                  <a:pt x="38404" y="883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1" name="object 721"/>
          <p:cNvSpPr/>
          <p:nvPr/>
        </p:nvSpPr>
        <p:spPr>
          <a:xfrm>
            <a:off x="3067339" y="7197912"/>
            <a:ext cx="52806" cy="92156"/>
          </a:xfrm>
          <a:custGeom>
            <a:avLst/>
            <a:gdLst/>
            <a:ahLst/>
            <a:cxnLst/>
            <a:rect l="l" t="t" r="r" b="b"/>
            <a:pathLst>
              <a:path w="52806" h="92156">
                <a:moveTo>
                  <a:pt x="20162" y="0"/>
                </a:moveTo>
                <a:lnTo>
                  <a:pt x="2880" y="34564"/>
                </a:lnTo>
                <a:lnTo>
                  <a:pt x="11521" y="35524"/>
                </a:lnTo>
                <a:lnTo>
                  <a:pt x="17282" y="36484"/>
                </a:lnTo>
                <a:lnTo>
                  <a:pt x="23042" y="38404"/>
                </a:lnTo>
                <a:lnTo>
                  <a:pt x="28803" y="41269"/>
                </a:lnTo>
                <a:lnTo>
                  <a:pt x="33604" y="45110"/>
                </a:lnTo>
                <a:lnTo>
                  <a:pt x="37444" y="49926"/>
                </a:lnTo>
                <a:lnTo>
                  <a:pt x="41285" y="54726"/>
                </a:lnTo>
                <a:lnTo>
                  <a:pt x="42245" y="59512"/>
                </a:lnTo>
                <a:lnTo>
                  <a:pt x="42245" y="71033"/>
                </a:lnTo>
                <a:lnTo>
                  <a:pt x="40325" y="75834"/>
                </a:lnTo>
                <a:lnTo>
                  <a:pt x="36484" y="79674"/>
                </a:lnTo>
                <a:lnTo>
                  <a:pt x="32644" y="83515"/>
                </a:lnTo>
                <a:lnTo>
                  <a:pt x="27843" y="85435"/>
                </a:lnTo>
                <a:lnTo>
                  <a:pt x="19202" y="85435"/>
                </a:lnTo>
                <a:lnTo>
                  <a:pt x="16322" y="84475"/>
                </a:lnTo>
                <a:lnTo>
                  <a:pt x="12481" y="81594"/>
                </a:lnTo>
                <a:lnTo>
                  <a:pt x="10561" y="80634"/>
                </a:lnTo>
                <a:lnTo>
                  <a:pt x="8641" y="79674"/>
                </a:lnTo>
                <a:lnTo>
                  <a:pt x="7680" y="78714"/>
                </a:lnTo>
                <a:lnTo>
                  <a:pt x="1920" y="78714"/>
                </a:lnTo>
                <a:lnTo>
                  <a:pt x="960" y="79674"/>
                </a:lnTo>
                <a:lnTo>
                  <a:pt x="0" y="80634"/>
                </a:lnTo>
                <a:lnTo>
                  <a:pt x="0" y="85435"/>
                </a:lnTo>
                <a:lnTo>
                  <a:pt x="960" y="87355"/>
                </a:lnTo>
                <a:lnTo>
                  <a:pt x="2880" y="89275"/>
                </a:lnTo>
                <a:lnTo>
                  <a:pt x="5760" y="91196"/>
                </a:lnTo>
                <a:lnTo>
                  <a:pt x="9601" y="92156"/>
                </a:lnTo>
                <a:lnTo>
                  <a:pt x="21122" y="92156"/>
                </a:lnTo>
                <a:lnTo>
                  <a:pt x="25923" y="91196"/>
                </a:lnTo>
                <a:lnTo>
                  <a:pt x="30723" y="88315"/>
                </a:lnTo>
                <a:lnTo>
                  <a:pt x="34564" y="87355"/>
                </a:lnTo>
                <a:lnTo>
                  <a:pt x="38404" y="84475"/>
                </a:lnTo>
                <a:lnTo>
                  <a:pt x="41285" y="81594"/>
                </a:lnTo>
                <a:lnTo>
                  <a:pt x="44165" y="78714"/>
                </a:lnTo>
                <a:lnTo>
                  <a:pt x="46085" y="74874"/>
                </a:lnTo>
                <a:lnTo>
                  <a:pt x="48006" y="71033"/>
                </a:lnTo>
                <a:lnTo>
                  <a:pt x="50886" y="67193"/>
                </a:lnTo>
                <a:lnTo>
                  <a:pt x="50886" y="49926"/>
                </a:lnTo>
                <a:lnTo>
                  <a:pt x="48006" y="42245"/>
                </a:lnTo>
                <a:lnTo>
                  <a:pt x="42245" y="36484"/>
                </a:lnTo>
                <a:lnTo>
                  <a:pt x="38376" y="33074"/>
                </a:lnTo>
                <a:lnTo>
                  <a:pt x="27560" y="26800"/>
                </a:lnTo>
                <a:lnTo>
                  <a:pt x="14401" y="23042"/>
                </a:lnTo>
                <a:lnTo>
                  <a:pt x="20162" y="10561"/>
                </a:lnTo>
                <a:lnTo>
                  <a:pt x="48006" y="10561"/>
                </a:lnTo>
                <a:lnTo>
                  <a:pt x="52806" y="0"/>
                </a:lnTo>
                <a:lnTo>
                  <a:pt x="2016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2" name="object 722"/>
          <p:cNvSpPr/>
          <p:nvPr/>
        </p:nvSpPr>
        <p:spPr>
          <a:xfrm>
            <a:off x="3133587" y="7195032"/>
            <a:ext cx="105597" cy="96956"/>
          </a:xfrm>
          <a:custGeom>
            <a:avLst/>
            <a:gdLst/>
            <a:ahLst/>
            <a:cxnLst/>
            <a:rect l="l" t="t" r="r" b="b"/>
            <a:pathLst>
              <a:path w="105597" h="96956">
                <a:moveTo>
                  <a:pt x="13441" y="48966"/>
                </a:moveTo>
                <a:lnTo>
                  <a:pt x="16306" y="49926"/>
                </a:lnTo>
                <a:lnTo>
                  <a:pt x="13441" y="42245"/>
                </a:lnTo>
                <a:lnTo>
                  <a:pt x="12466" y="39364"/>
                </a:lnTo>
                <a:lnTo>
                  <a:pt x="11506" y="36484"/>
                </a:lnTo>
                <a:lnTo>
                  <a:pt x="10561" y="47045"/>
                </a:lnTo>
                <a:lnTo>
                  <a:pt x="13441" y="48966"/>
                </a:lnTo>
                <a:close/>
              </a:path>
              <a:path w="105597" h="96956">
                <a:moveTo>
                  <a:pt x="77754" y="81594"/>
                </a:moveTo>
                <a:lnTo>
                  <a:pt x="76794" y="94076"/>
                </a:lnTo>
                <a:lnTo>
                  <a:pt x="79674" y="95996"/>
                </a:lnTo>
                <a:lnTo>
                  <a:pt x="78714" y="87355"/>
                </a:lnTo>
                <a:lnTo>
                  <a:pt x="77754" y="81594"/>
                </a:lnTo>
                <a:close/>
              </a:path>
              <a:path w="105597" h="96956">
                <a:moveTo>
                  <a:pt x="77754" y="64328"/>
                </a:moveTo>
                <a:lnTo>
                  <a:pt x="78714" y="58552"/>
                </a:lnTo>
                <a:lnTo>
                  <a:pt x="80634" y="55671"/>
                </a:lnTo>
                <a:lnTo>
                  <a:pt x="82555" y="52806"/>
                </a:lnTo>
                <a:lnTo>
                  <a:pt x="84475" y="51831"/>
                </a:lnTo>
                <a:lnTo>
                  <a:pt x="88315" y="51831"/>
                </a:lnTo>
                <a:lnTo>
                  <a:pt x="90236" y="52806"/>
                </a:lnTo>
                <a:lnTo>
                  <a:pt x="92156" y="55671"/>
                </a:lnTo>
                <a:lnTo>
                  <a:pt x="94076" y="58552"/>
                </a:lnTo>
                <a:lnTo>
                  <a:pt x="95036" y="64328"/>
                </a:lnTo>
                <a:lnTo>
                  <a:pt x="95036" y="80634"/>
                </a:lnTo>
                <a:lnTo>
                  <a:pt x="94076" y="86395"/>
                </a:lnTo>
                <a:lnTo>
                  <a:pt x="92156" y="90236"/>
                </a:lnTo>
                <a:lnTo>
                  <a:pt x="90236" y="92156"/>
                </a:lnTo>
                <a:lnTo>
                  <a:pt x="88315" y="94076"/>
                </a:lnTo>
                <a:lnTo>
                  <a:pt x="84475" y="94076"/>
                </a:lnTo>
                <a:lnTo>
                  <a:pt x="82555" y="92156"/>
                </a:lnTo>
                <a:lnTo>
                  <a:pt x="80634" y="90236"/>
                </a:lnTo>
                <a:lnTo>
                  <a:pt x="78714" y="87355"/>
                </a:lnTo>
                <a:lnTo>
                  <a:pt x="79674" y="95996"/>
                </a:lnTo>
                <a:lnTo>
                  <a:pt x="83515" y="96956"/>
                </a:lnTo>
                <a:lnTo>
                  <a:pt x="92156" y="96956"/>
                </a:lnTo>
                <a:lnTo>
                  <a:pt x="95996" y="95036"/>
                </a:lnTo>
                <a:lnTo>
                  <a:pt x="99837" y="91196"/>
                </a:lnTo>
                <a:lnTo>
                  <a:pt x="103677" y="87355"/>
                </a:lnTo>
                <a:lnTo>
                  <a:pt x="105597" y="80634"/>
                </a:lnTo>
                <a:lnTo>
                  <a:pt x="105597" y="68153"/>
                </a:lnTo>
                <a:lnTo>
                  <a:pt x="104637" y="64328"/>
                </a:lnTo>
                <a:lnTo>
                  <a:pt x="102702" y="60487"/>
                </a:lnTo>
                <a:lnTo>
                  <a:pt x="101757" y="56647"/>
                </a:lnTo>
                <a:lnTo>
                  <a:pt x="98877" y="53766"/>
                </a:lnTo>
                <a:lnTo>
                  <a:pt x="95996" y="51831"/>
                </a:lnTo>
                <a:lnTo>
                  <a:pt x="92156" y="48966"/>
                </a:lnTo>
                <a:lnTo>
                  <a:pt x="89275" y="47990"/>
                </a:lnTo>
                <a:lnTo>
                  <a:pt x="83515" y="47990"/>
                </a:lnTo>
                <a:lnTo>
                  <a:pt x="79674" y="48966"/>
                </a:lnTo>
                <a:lnTo>
                  <a:pt x="76794" y="50886"/>
                </a:lnTo>
                <a:lnTo>
                  <a:pt x="73913" y="52806"/>
                </a:lnTo>
                <a:lnTo>
                  <a:pt x="71033" y="55671"/>
                </a:lnTo>
                <a:lnTo>
                  <a:pt x="69113" y="60487"/>
                </a:lnTo>
                <a:lnTo>
                  <a:pt x="68153" y="64328"/>
                </a:lnTo>
                <a:lnTo>
                  <a:pt x="67193" y="68153"/>
                </a:lnTo>
                <a:lnTo>
                  <a:pt x="67193" y="77754"/>
                </a:lnTo>
                <a:lnTo>
                  <a:pt x="68153" y="81594"/>
                </a:lnTo>
                <a:lnTo>
                  <a:pt x="69113" y="85435"/>
                </a:lnTo>
                <a:lnTo>
                  <a:pt x="71033" y="89275"/>
                </a:lnTo>
                <a:lnTo>
                  <a:pt x="73913" y="92156"/>
                </a:lnTo>
                <a:lnTo>
                  <a:pt x="76794" y="94076"/>
                </a:lnTo>
                <a:lnTo>
                  <a:pt x="77754" y="81594"/>
                </a:lnTo>
                <a:lnTo>
                  <a:pt x="77754" y="64328"/>
                </a:lnTo>
                <a:close/>
              </a:path>
              <a:path w="105597" h="96956">
                <a:moveTo>
                  <a:pt x="960" y="34564"/>
                </a:moveTo>
                <a:lnTo>
                  <a:pt x="2880" y="38404"/>
                </a:lnTo>
                <a:lnTo>
                  <a:pt x="4785" y="42245"/>
                </a:lnTo>
                <a:lnTo>
                  <a:pt x="7680" y="45125"/>
                </a:lnTo>
                <a:lnTo>
                  <a:pt x="10561" y="47045"/>
                </a:lnTo>
                <a:lnTo>
                  <a:pt x="11506" y="36484"/>
                </a:lnTo>
                <a:lnTo>
                  <a:pt x="11506" y="10561"/>
                </a:lnTo>
                <a:lnTo>
                  <a:pt x="13441" y="8641"/>
                </a:lnTo>
                <a:lnTo>
                  <a:pt x="15346" y="5760"/>
                </a:lnTo>
                <a:lnTo>
                  <a:pt x="17282" y="3840"/>
                </a:lnTo>
                <a:lnTo>
                  <a:pt x="22067" y="3840"/>
                </a:lnTo>
                <a:lnTo>
                  <a:pt x="23987" y="4800"/>
                </a:lnTo>
                <a:lnTo>
                  <a:pt x="24963" y="7680"/>
                </a:lnTo>
                <a:lnTo>
                  <a:pt x="27828" y="11521"/>
                </a:lnTo>
                <a:lnTo>
                  <a:pt x="28788" y="17282"/>
                </a:lnTo>
                <a:lnTo>
                  <a:pt x="28788" y="33604"/>
                </a:lnTo>
                <a:lnTo>
                  <a:pt x="27828" y="39364"/>
                </a:lnTo>
                <a:lnTo>
                  <a:pt x="24963" y="43205"/>
                </a:lnTo>
                <a:lnTo>
                  <a:pt x="23987" y="45125"/>
                </a:lnTo>
                <a:lnTo>
                  <a:pt x="22067" y="46085"/>
                </a:lnTo>
                <a:lnTo>
                  <a:pt x="17282" y="46085"/>
                </a:lnTo>
                <a:lnTo>
                  <a:pt x="16306" y="45125"/>
                </a:lnTo>
                <a:lnTo>
                  <a:pt x="14401" y="44150"/>
                </a:lnTo>
                <a:lnTo>
                  <a:pt x="13441" y="42245"/>
                </a:lnTo>
                <a:lnTo>
                  <a:pt x="16306" y="49926"/>
                </a:lnTo>
                <a:lnTo>
                  <a:pt x="24963" y="49926"/>
                </a:lnTo>
                <a:lnTo>
                  <a:pt x="29748" y="47045"/>
                </a:lnTo>
                <a:lnTo>
                  <a:pt x="33588" y="43205"/>
                </a:lnTo>
                <a:lnTo>
                  <a:pt x="37429" y="39364"/>
                </a:lnTo>
                <a:lnTo>
                  <a:pt x="39349" y="32644"/>
                </a:lnTo>
                <a:lnTo>
                  <a:pt x="39349" y="18242"/>
                </a:lnTo>
                <a:lnTo>
                  <a:pt x="37429" y="12481"/>
                </a:lnTo>
                <a:lnTo>
                  <a:pt x="34549" y="7680"/>
                </a:lnTo>
                <a:lnTo>
                  <a:pt x="30708" y="2880"/>
                </a:lnTo>
                <a:lnTo>
                  <a:pt x="25907" y="0"/>
                </a:lnTo>
                <a:lnTo>
                  <a:pt x="16306" y="0"/>
                </a:lnTo>
                <a:lnTo>
                  <a:pt x="13441" y="960"/>
                </a:lnTo>
                <a:lnTo>
                  <a:pt x="10561" y="2880"/>
                </a:lnTo>
                <a:lnTo>
                  <a:pt x="7680" y="4800"/>
                </a:lnTo>
                <a:lnTo>
                  <a:pt x="4785" y="8641"/>
                </a:lnTo>
                <a:lnTo>
                  <a:pt x="2880" y="12481"/>
                </a:lnTo>
                <a:lnTo>
                  <a:pt x="960" y="16322"/>
                </a:lnTo>
                <a:lnTo>
                  <a:pt x="0" y="20162"/>
                </a:lnTo>
                <a:lnTo>
                  <a:pt x="0" y="29763"/>
                </a:lnTo>
                <a:lnTo>
                  <a:pt x="960" y="34564"/>
                </a:lnTo>
                <a:close/>
              </a:path>
              <a:path w="105597" h="96956">
                <a:moveTo>
                  <a:pt x="83515" y="0"/>
                </a:moveTo>
                <a:lnTo>
                  <a:pt x="16306" y="96956"/>
                </a:lnTo>
                <a:lnTo>
                  <a:pt x="23027" y="96956"/>
                </a:lnTo>
                <a:lnTo>
                  <a:pt x="89275" y="0"/>
                </a:lnTo>
                <a:lnTo>
                  <a:pt x="835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3" name="object 723"/>
          <p:cNvSpPr/>
          <p:nvPr/>
        </p:nvSpPr>
        <p:spPr>
          <a:xfrm>
            <a:off x="2996305" y="6836968"/>
            <a:ext cx="57607" cy="93116"/>
          </a:xfrm>
          <a:custGeom>
            <a:avLst/>
            <a:gdLst/>
            <a:ahLst/>
            <a:cxnLst/>
            <a:rect l="l" t="t" r="r" b="b"/>
            <a:pathLst>
              <a:path w="57607" h="93116">
                <a:moveTo>
                  <a:pt x="57607" y="0"/>
                </a:moveTo>
                <a:lnTo>
                  <a:pt x="8641" y="0"/>
                </a:lnTo>
                <a:lnTo>
                  <a:pt x="0" y="22067"/>
                </a:lnTo>
                <a:lnTo>
                  <a:pt x="1920" y="22067"/>
                </a:lnTo>
                <a:lnTo>
                  <a:pt x="4800" y="18227"/>
                </a:lnTo>
                <a:lnTo>
                  <a:pt x="7680" y="14386"/>
                </a:lnTo>
                <a:lnTo>
                  <a:pt x="11521" y="12481"/>
                </a:lnTo>
                <a:lnTo>
                  <a:pt x="13441" y="11521"/>
                </a:lnTo>
                <a:lnTo>
                  <a:pt x="17282" y="10546"/>
                </a:lnTo>
                <a:lnTo>
                  <a:pt x="47045" y="10546"/>
                </a:lnTo>
                <a:lnTo>
                  <a:pt x="20162" y="93116"/>
                </a:lnTo>
                <a:lnTo>
                  <a:pt x="27843" y="93116"/>
                </a:lnTo>
                <a:lnTo>
                  <a:pt x="57607" y="2880"/>
                </a:lnTo>
                <a:lnTo>
                  <a:pt x="5760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4" name="object 724"/>
          <p:cNvSpPr/>
          <p:nvPr/>
        </p:nvSpPr>
        <p:spPr>
          <a:xfrm>
            <a:off x="3065419" y="6835048"/>
            <a:ext cx="58567" cy="95036"/>
          </a:xfrm>
          <a:custGeom>
            <a:avLst/>
            <a:gdLst/>
            <a:ahLst/>
            <a:cxnLst/>
            <a:rect l="l" t="t" r="r" b="b"/>
            <a:pathLst>
              <a:path w="58567" h="95036">
                <a:moveTo>
                  <a:pt x="0" y="47990"/>
                </a:moveTo>
                <a:lnTo>
                  <a:pt x="277" y="55802"/>
                </a:lnTo>
                <a:lnTo>
                  <a:pt x="2344" y="68624"/>
                </a:lnTo>
                <a:lnTo>
                  <a:pt x="6720" y="79674"/>
                </a:lnTo>
                <a:lnTo>
                  <a:pt x="7845" y="81245"/>
                </a:lnTo>
                <a:lnTo>
                  <a:pt x="17646" y="91386"/>
                </a:lnTo>
                <a:lnTo>
                  <a:pt x="28803" y="95036"/>
                </a:lnTo>
                <a:lnTo>
                  <a:pt x="20162" y="87355"/>
                </a:lnTo>
                <a:lnTo>
                  <a:pt x="17282" y="80634"/>
                </a:lnTo>
                <a:lnTo>
                  <a:pt x="15910" y="76221"/>
                </a:lnTo>
                <a:lnTo>
                  <a:pt x="13992" y="64234"/>
                </a:lnTo>
                <a:lnTo>
                  <a:pt x="13441" y="49910"/>
                </a:lnTo>
                <a:lnTo>
                  <a:pt x="13441" y="34549"/>
                </a:lnTo>
                <a:lnTo>
                  <a:pt x="14401" y="25923"/>
                </a:lnTo>
                <a:lnTo>
                  <a:pt x="16322" y="18242"/>
                </a:lnTo>
                <a:lnTo>
                  <a:pt x="18242" y="12466"/>
                </a:lnTo>
                <a:lnTo>
                  <a:pt x="21122" y="8641"/>
                </a:lnTo>
                <a:lnTo>
                  <a:pt x="24002" y="5760"/>
                </a:lnTo>
                <a:lnTo>
                  <a:pt x="26883" y="4800"/>
                </a:lnTo>
                <a:lnTo>
                  <a:pt x="32644" y="4800"/>
                </a:lnTo>
                <a:lnTo>
                  <a:pt x="36484" y="6720"/>
                </a:lnTo>
                <a:lnTo>
                  <a:pt x="38404" y="8641"/>
                </a:lnTo>
                <a:lnTo>
                  <a:pt x="41285" y="12466"/>
                </a:lnTo>
                <a:lnTo>
                  <a:pt x="42245" y="17282"/>
                </a:lnTo>
                <a:lnTo>
                  <a:pt x="42776" y="18772"/>
                </a:lnTo>
                <a:lnTo>
                  <a:pt x="45356" y="30494"/>
                </a:lnTo>
                <a:lnTo>
                  <a:pt x="46085" y="44150"/>
                </a:lnTo>
                <a:lnTo>
                  <a:pt x="45925" y="52993"/>
                </a:lnTo>
                <a:lnTo>
                  <a:pt x="44779" y="66281"/>
                </a:lnTo>
                <a:lnTo>
                  <a:pt x="42245" y="76794"/>
                </a:lnTo>
                <a:lnTo>
                  <a:pt x="41285" y="81594"/>
                </a:lnTo>
                <a:lnTo>
                  <a:pt x="39364" y="85435"/>
                </a:lnTo>
                <a:lnTo>
                  <a:pt x="36484" y="87355"/>
                </a:lnTo>
                <a:lnTo>
                  <a:pt x="33604" y="89275"/>
                </a:lnTo>
                <a:lnTo>
                  <a:pt x="33604" y="95036"/>
                </a:lnTo>
                <a:lnTo>
                  <a:pt x="37444" y="93116"/>
                </a:lnTo>
                <a:lnTo>
                  <a:pt x="42245" y="90236"/>
                </a:lnTo>
                <a:lnTo>
                  <a:pt x="47045" y="86395"/>
                </a:lnTo>
                <a:lnTo>
                  <a:pt x="50886" y="80634"/>
                </a:lnTo>
                <a:lnTo>
                  <a:pt x="54726" y="73913"/>
                </a:lnTo>
                <a:lnTo>
                  <a:pt x="57839" y="60686"/>
                </a:lnTo>
                <a:lnTo>
                  <a:pt x="58567" y="47030"/>
                </a:lnTo>
                <a:lnTo>
                  <a:pt x="57612" y="32949"/>
                </a:lnTo>
                <a:lnTo>
                  <a:pt x="54486" y="20560"/>
                </a:lnTo>
                <a:lnTo>
                  <a:pt x="48966" y="10561"/>
                </a:lnTo>
                <a:lnTo>
                  <a:pt x="43205" y="3840"/>
                </a:lnTo>
                <a:lnTo>
                  <a:pt x="36484" y="0"/>
                </a:lnTo>
                <a:lnTo>
                  <a:pt x="24963" y="0"/>
                </a:lnTo>
                <a:lnTo>
                  <a:pt x="21122" y="1920"/>
                </a:lnTo>
                <a:lnTo>
                  <a:pt x="17282" y="4800"/>
                </a:lnTo>
                <a:lnTo>
                  <a:pt x="11521" y="8641"/>
                </a:lnTo>
                <a:lnTo>
                  <a:pt x="7680" y="13441"/>
                </a:lnTo>
                <a:lnTo>
                  <a:pt x="4800" y="21122"/>
                </a:lnTo>
                <a:lnTo>
                  <a:pt x="4042" y="22735"/>
                </a:lnTo>
                <a:lnTo>
                  <a:pt x="817" y="34405"/>
                </a:lnTo>
                <a:lnTo>
                  <a:pt x="0" y="479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5" name="object 725"/>
          <p:cNvSpPr/>
          <p:nvPr/>
        </p:nvSpPr>
        <p:spPr>
          <a:xfrm>
            <a:off x="3085581" y="6922404"/>
            <a:ext cx="13441" cy="7680"/>
          </a:xfrm>
          <a:custGeom>
            <a:avLst/>
            <a:gdLst/>
            <a:ahLst/>
            <a:cxnLst/>
            <a:rect l="l" t="t" r="r" b="b"/>
            <a:pathLst>
              <a:path w="13441" h="7680">
                <a:moveTo>
                  <a:pt x="13441" y="1920"/>
                </a:moveTo>
                <a:lnTo>
                  <a:pt x="11521" y="2880"/>
                </a:lnTo>
                <a:lnTo>
                  <a:pt x="3840" y="2880"/>
                </a:lnTo>
                <a:lnTo>
                  <a:pt x="0" y="0"/>
                </a:lnTo>
                <a:lnTo>
                  <a:pt x="8641" y="7680"/>
                </a:lnTo>
                <a:lnTo>
                  <a:pt x="13441" y="7680"/>
                </a:lnTo>
                <a:lnTo>
                  <a:pt x="13441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6" name="object 726"/>
          <p:cNvSpPr/>
          <p:nvPr/>
        </p:nvSpPr>
        <p:spPr>
          <a:xfrm>
            <a:off x="3133587" y="6835048"/>
            <a:ext cx="105597" cy="96956"/>
          </a:xfrm>
          <a:custGeom>
            <a:avLst/>
            <a:gdLst/>
            <a:ahLst/>
            <a:cxnLst/>
            <a:rect l="l" t="t" r="r" b="b"/>
            <a:pathLst>
              <a:path w="105597" h="96956">
                <a:moveTo>
                  <a:pt x="13441" y="47990"/>
                </a:moveTo>
                <a:lnTo>
                  <a:pt x="16306" y="48950"/>
                </a:lnTo>
                <a:lnTo>
                  <a:pt x="13441" y="41269"/>
                </a:lnTo>
                <a:lnTo>
                  <a:pt x="12466" y="39364"/>
                </a:lnTo>
                <a:lnTo>
                  <a:pt x="11506" y="35524"/>
                </a:lnTo>
                <a:lnTo>
                  <a:pt x="10561" y="46070"/>
                </a:lnTo>
                <a:lnTo>
                  <a:pt x="13441" y="47990"/>
                </a:lnTo>
                <a:close/>
              </a:path>
              <a:path w="105597" h="96956">
                <a:moveTo>
                  <a:pt x="77754" y="80634"/>
                </a:moveTo>
                <a:lnTo>
                  <a:pt x="76794" y="94076"/>
                </a:lnTo>
                <a:lnTo>
                  <a:pt x="79674" y="95996"/>
                </a:lnTo>
                <a:lnTo>
                  <a:pt x="78714" y="86395"/>
                </a:lnTo>
                <a:lnTo>
                  <a:pt x="77754" y="80634"/>
                </a:lnTo>
                <a:close/>
              </a:path>
              <a:path w="105597" h="96956">
                <a:moveTo>
                  <a:pt x="77754" y="64312"/>
                </a:moveTo>
                <a:lnTo>
                  <a:pt x="78714" y="58552"/>
                </a:lnTo>
                <a:lnTo>
                  <a:pt x="80634" y="54711"/>
                </a:lnTo>
                <a:lnTo>
                  <a:pt x="82555" y="52791"/>
                </a:lnTo>
                <a:lnTo>
                  <a:pt x="84475" y="51831"/>
                </a:lnTo>
                <a:lnTo>
                  <a:pt x="88315" y="51831"/>
                </a:lnTo>
                <a:lnTo>
                  <a:pt x="90236" y="52791"/>
                </a:lnTo>
                <a:lnTo>
                  <a:pt x="92156" y="54711"/>
                </a:lnTo>
                <a:lnTo>
                  <a:pt x="94076" y="58552"/>
                </a:lnTo>
                <a:lnTo>
                  <a:pt x="95036" y="64312"/>
                </a:lnTo>
                <a:lnTo>
                  <a:pt x="95036" y="80634"/>
                </a:lnTo>
                <a:lnTo>
                  <a:pt x="94076" y="86395"/>
                </a:lnTo>
                <a:lnTo>
                  <a:pt x="92156" y="89275"/>
                </a:lnTo>
                <a:lnTo>
                  <a:pt x="90236" y="92156"/>
                </a:lnTo>
                <a:lnTo>
                  <a:pt x="88315" y="93116"/>
                </a:lnTo>
                <a:lnTo>
                  <a:pt x="84475" y="93116"/>
                </a:lnTo>
                <a:lnTo>
                  <a:pt x="82555" y="92156"/>
                </a:lnTo>
                <a:lnTo>
                  <a:pt x="80634" y="89275"/>
                </a:lnTo>
                <a:lnTo>
                  <a:pt x="78714" y="86395"/>
                </a:lnTo>
                <a:lnTo>
                  <a:pt x="79674" y="95996"/>
                </a:lnTo>
                <a:lnTo>
                  <a:pt x="83515" y="96956"/>
                </a:lnTo>
                <a:lnTo>
                  <a:pt x="92156" y="96956"/>
                </a:lnTo>
                <a:lnTo>
                  <a:pt x="95996" y="95036"/>
                </a:lnTo>
                <a:lnTo>
                  <a:pt x="99837" y="90236"/>
                </a:lnTo>
                <a:lnTo>
                  <a:pt x="103677" y="86395"/>
                </a:lnTo>
                <a:lnTo>
                  <a:pt x="105597" y="80634"/>
                </a:lnTo>
                <a:lnTo>
                  <a:pt x="105597" y="68153"/>
                </a:lnTo>
                <a:lnTo>
                  <a:pt x="104637" y="63352"/>
                </a:lnTo>
                <a:lnTo>
                  <a:pt x="102702" y="59512"/>
                </a:lnTo>
                <a:lnTo>
                  <a:pt x="101757" y="55671"/>
                </a:lnTo>
                <a:lnTo>
                  <a:pt x="98877" y="52791"/>
                </a:lnTo>
                <a:lnTo>
                  <a:pt x="95996" y="50871"/>
                </a:lnTo>
                <a:lnTo>
                  <a:pt x="92156" y="48950"/>
                </a:lnTo>
                <a:lnTo>
                  <a:pt x="89275" y="47990"/>
                </a:lnTo>
                <a:lnTo>
                  <a:pt x="83515" y="47990"/>
                </a:lnTo>
                <a:lnTo>
                  <a:pt x="79674" y="48950"/>
                </a:lnTo>
                <a:lnTo>
                  <a:pt x="76794" y="50871"/>
                </a:lnTo>
                <a:lnTo>
                  <a:pt x="73913" y="52791"/>
                </a:lnTo>
                <a:lnTo>
                  <a:pt x="71033" y="55671"/>
                </a:lnTo>
                <a:lnTo>
                  <a:pt x="69113" y="59512"/>
                </a:lnTo>
                <a:lnTo>
                  <a:pt x="68153" y="63352"/>
                </a:lnTo>
                <a:lnTo>
                  <a:pt x="67193" y="68153"/>
                </a:lnTo>
                <a:lnTo>
                  <a:pt x="67193" y="77754"/>
                </a:lnTo>
                <a:lnTo>
                  <a:pt x="68153" y="81594"/>
                </a:lnTo>
                <a:lnTo>
                  <a:pt x="69113" y="85435"/>
                </a:lnTo>
                <a:lnTo>
                  <a:pt x="71033" y="89275"/>
                </a:lnTo>
                <a:lnTo>
                  <a:pt x="73913" y="92156"/>
                </a:lnTo>
                <a:lnTo>
                  <a:pt x="76794" y="94076"/>
                </a:lnTo>
                <a:lnTo>
                  <a:pt x="77754" y="80634"/>
                </a:lnTo>
                <a:lnTo>
                  <a:pt x="77754" y="64312"/>
                </a:lnTo>
                <a:close/>
              </a:path>
              <a:path w="105597" h="96956">
                <a:moveTo>
                  <a:pt x="960" y="33588"/>
                </a:moveTo>
                <a:lnTo>
                  <a:pt x="2880" y="37429"/>
                </a:lnTo>
                <a:lnTo>
                  <a:pt x="4785" y="41269"/>
                </a:lnTo>
                <a:lnTo>
                  <a:pt x="7680" y="44150"/>
                </a:lnTo>
                <a:lnTo>
                  <a:pt x="10561" y="46070"/>
                </a:lnTo>
                <a:lnTo>
                  <a:pt x="11506" y="35524"/>
                </a:lnTo>
                <a:lnTo>
                  <a:pt x="11506" y="10561"/>
                </a:lnTo>
                <a:lnTo>
                  <a:pt x="13441" y="7680"/>
                </a:lnTo>
                <a:lnTo>
                  <a:pt x="15346" y="4800"/>
                </a:lnTo>
                <a:lnTo>
                  <a:pt x="17282" y="3840"/>
                </a:lnTo>
                <a:lnTo>
                  <a:pt x="22067" y="3840"/>
                </a:lnTo>
                <a:lnTo>
                  <a:pt x="23987" y="4800"/>
                </a:lnTo>
                <a:lnTo>
                  <a:pt x="24963" y="6720"/>
                </a:lnTo>
                <a:lnTo>
                  <a:pt x="27828" y="10561"/>
                </a:lnTo>
                <a:lnTo>
                  <a:pt x="28788" y="16306"/>
                </a:lnTo>
                <a:lnTo>
                  <a:pt x="28788" y="33588"/>
                </a:lnTo>
                <a:lnTo>
                  <a:pt x="27828" y="39364"/>
                </a:lnTo>
                <a:lnTo>
                  <a:pt x="24963" y="42230"/>
                </a:lnTo>
                <a:lnTo>
                  <a:pt x="23987" y="45110"/>
                </a:lnTo>
                <a:lnTo>
                  <a:pt x="22067" y="46070"/>
                </a:lnTo>
                <a:lnTo>
                  <a:pt x="18242" y="46070"/>
                </a:lnTo>
                <a:lnTo>
                  <a:pt x="17282" y="45110"/>
                </a:lnTo>
                <a:lnTo>
                  <a:pt x="16306" y="44150"/>
                </a:lnTo>
                <a:lnTo>
                  <a:pt x="14401" y="43205"/>
                </a:lnTo>
                <a:lnTo>
                  <a:pt x="13441" y="41269"/>
                </a:lnTo>
                <a:lnTo>
                  <a:pt x="16306" y="48950"/>
                </a:lnTo>
                <a:lnTo>
                  <a:pt x="24963" y="48950"/>
                </a:lnTo>
                <a:lnTo>
                  <a:pt x="29748" y="47030"/>
                </a:lnTo>
                <a:lnTo>
                  <a:pt x="33588" y="43205"/>
                </a:lnTo>
                <a:lnTo>
                  <a:pt x="37429" y="38389"/>
                </a:lnTo>
                <a:lnTo>
                  <a:pt x="39349" y="32644"/>
                </a:lnTo>
                <a:lnTo>
                  <a:pt x="39349" y="18242"/>
                </a:lnTo>
                <a:lnTo>
                  <a:pt x="37429" y="12466"/>
                </a:lnTo>
                <a:lnTo>
                  <a:pt x="34549" y="7680"/>
                </a:lnTo>
                <a:lnTo>
                  <a:pt x="30708" y="1920"/>
                </a:lnTo>
                <a:lnTo>
                  <a:pt x="25907" y="0"/>
                </a:lnTo>
                <a:lnTo>
                  <a:pt x="16306" y="0"/>
                </a:lnTo>
                <a:lnTo>
                  <a:pt x="13441" y="960"/>
                </a:lnTo>
                <a:lnTo>
                  <a:pt x="10561" y="2880"/>
                </a:lnTo>
                <a:lnTo>
                  <a:pt x="7680" y="4800"/>
                </a:lnTo>
                <a:lnTo>
                  <a:pt x="4785" y="7680"/>
                </a:lnTo>
                <a:lnTo>
                  <a:pt x="2880" y="11521"/>
                </a:lnTo>
                <a:lnTo>
                  <a:pt x="960" y="15361"/>
                </a:lnTo>
                <a:lnTo>
                  <a:pt x="0" y="20147"/>
                </a:lnTo>
                <a:lnTo>
                  <a:pt x="0" y="29748"/>
                </a:lnTo>
                <a:lnTo>
                  <a:pt x="960" y="33588"/>
                </a:lnTo>
                <a:close/>
              </a:path>
              <a:path w="105597" h="96956">
                <a:moveTo>
                  <a:pt x="83515" y="0"/>
                </a:moveTo>
                <a:lnTo>
                  <a:pt x="16306" y="96956"/>
                </a:lnTo>
                <a:lnTo>
                  <a:pt x="23027" y="96956"/>
                </a:lnTo>
                <a:lnTo>
                  <a:pt x="89275" y="0"/>
                </a:lnTo>
                <a:lnTo>
                  <a:pt x="835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7" name="object 727"/>
          <p:cNvSpPr/>
          <p:nvPr/>
        </p:nvSpPr>
        <p:spPr>
          <a:xfrm>
            <a:off x="3051017" y="6555699"/>
            <a:ext cx="99852" cy="95036"/>
          </a:xfrm>
          <a:custGeom>
            <a:avLst/>
            <a:gdLst/>
            <a:ahLst/>
            <a:cxnLst/>
            <a:rect l="l" t="t" r="r" b="b"/>
            <a:pathLst>
              <a:path w="99852" h="95036">
                <a:moveTo>
                  <a:pt x="14401" y="14401"/>
                </a:moveTo>
                <a:lnTo>
                  <a:pt x="6631" y="24244"/>
                </a:lnTo>
                <a:lnTo>
                  <a:pt x="1657" y="35932"/>
                </a:lnTo>
                <a:lnTo>
                  <a:pt x="0" y="48950"/>
                </a:lnTo>
                <a:lnTo>
                  <a:pt x="0" y="56631"/>
                </a:lnTo>
                <a:lnTo>
                  <a:pt x="960" y="63352"/>
                </a:lnTo>
                <a:lnTo>
                  <a:pt x="4800" y="70073"/>
                </a:lnTo>
                <a:lnTo>
                  <a:pt x="6720" y="74874"/>
                </a:lnTo>
                <a:lnTo>
                  <a:pt x="10561" y="78714"/>
                </a:lnTo>
                <a:lnTo>
                  <a:pt x="14401" y="82555"/>
                </a:lnTo>
                <a:lnTo>
                  <a:pt x="19202" y="86395"/>
                </a:lnTo>
                <a:lnTo>
                  <a:pt x="24003" y="89275"/>
                </a:lnTo>
                <a:lnTo>
                  <a:pt x="29763" y="92156"/>
                </a:lnTo>
                <a:lnTo>
                  <a:pt x="35524" y="94076"/>
                </a:lnTo>
                <a:lnTo>
                  <a:pt x="43205" y="95036"/>
                </a:lnTo>
                <a:lnTo>
                  <a:pt x="65288" y="95036"/>
                </a:lnTo>
                <a:lnTo>
                  <a:pt x="71048" y="93116"/>
                </a:lnTo>
                <a:lnTo>
                  <a:pt x="77769" y="92156"/>
                </a:lnTo>
                <a:lnTo>
                  <a:pt x="83530" y="90236"/>
                </a:lnTo>
                <a:lnTo>
                  <a:pt x="89291" y="87355"/>
                </a:lnTo>
                <a:lnTo>
                  <a:pt x="89291" y="63352"/>
                </a:lnTo>
                <a:lnTo>
                  <a:pt x="90251" y="62392"/>
                </a:lnTo>
                <a:lnTo>
                  <a:pt x="90251" y="60472"/>
                </a:lnTo>
                <a:lnTo>
                  <a:pt x="92171" y="59512"/>
                </a:lnTo>
                <a:lnTo>
                  <a:pt x="93131" y="58552"/>
                </a:lnTo>
                <a:lnTo>
                  <a:pt x="94076" y="58552"/>
                </a:lnTo>
                <a:lnTo>
                  <a:pt x="96972" y="57591"/>
                </a:lnTo>
                <a:lnTo>
                  <a:pt x="99852" y="57591"/>
                </a:lnTo>
                <a:lnTo>
                  <a:pt x="99852" y="54711"/>
                </a:lnTo>
                <a:lnTo>
                  <a:pt x="55686" y="54711"/>
                </a:lnTo>
                <a:lnTo>
                  <a:pt x="55686" y="57591"/>
                </a:lnTo>
                <a:lnTo>
                  <a:pt x="62407" y="57591"/>
                </a:lnTo>
                <a:lnTo>
                  <a:pt x="63367" y="58552"/>
                </a:lnTo>
                <a:lnTo>
                  <a:pt x="65288" y="59512"/>
                </a:lnTo>
                <a:lnTo>
                  <a:pt x="66248" y="60472"/>
                </a:lnTo>
                <a:lnTo>
                  <a:pt x="66248" y="61432"/>
                </a:lnTo>
                <a:lnTo>
                  <a:pt x="67208" y="62392"/>
                </a:lnTo>
                <a:lnTo>
                  <a:pt x="67208" y="87355"/>
                </a:lnTo>
                <a:lnTo>
                  <a:pt x="65288" y="88315"/>
                </a:lnTo>
                <a:lnTo>
                  <a:pt x="62407" y="89275"/>
                </a:lnTo>
                <a:lnTo>
                  <a:pt x="60487" y="89275"/>
                </a:lnTo>
                <a:lnTo>
                  <a:pt x="57607" y="90236"/>
                </a:lnTo>
                <a:lnTo>
                  <a:pt x="47045" y="90236"/>
                </a:lnTo>
                <a:lnTo>
                  <a:pt x="41285" y="88315"/>
                </a:lnTo>
                <a:lnTo>
                  <a:pt x="37444" y="85435"/>
                </a:lnTo>
                <a:lnTo>
                  <a:pt x="32644" y="82555"/>
                </a:lnTo>
                <a:lnTo>
                  <a:pt x="28803" y="77754"/>
                </a:lnTo>
                <a:lnTo>
                  <a:pt x="26883" y="71033"/>
                </a:lnTo>
                <a:lnTo>
                  <a:pt x="24963" y="64312"/>
                </a:lnTo>
                <a:lnTo>
                  <a:pt x="24003" y="56631"/>
                </a:lnTo>
                <a:lnTo>
                  <a:pt x="24003" y="41269"/>
                </a:lnTo>
                <a:lnTo>
                  <a:pt x="24963" y="33588"/>
                </a:lnTo>
                <a:lnTo>
                  <a:pt x="26883" y="26868"/>
                </a:lnTo>
                <a:lnTo>
                  <a:pt x="28803" y="20147"/>
                </a:lnTo>
                <a:lnTo>
                  <a:pt x="31683" y="14401"/>
                </a:lnTo>
                <a:lnTo>
                  <a:pt x="36484" y="10561"/>
                </a:lnTo>
                <a:lnTo>
                  <a:pt x="41285" y="6720"/>
                </a:lnTo>
                <a:lnTo>
                  <a:pt x="47045" y="4800"/>
                </a:lnTo>
                <a:lnTo>
                  <a:pt x="60487" y="4800"/>
                </a:lnTo>
                <a:lnTo>
                  <a:pt x="67208" y="7680"/>
                </a:lnTo>
                <a:lnTo>
                  <a:pt x="72969" y="12466"/>
                </a:lnTo>
                <a:lnTo>
                  <a:pt x="79689" y="16306"/>
                </a:lnTo>
                <a:lnTo>
                  <a:pt x="83530" y="23027"/>
                </a:lnTo>
                <a:lnTo>
                  <a:pt x="86410" y="31668"/>
                </a:lnTo>
                <a:lnTo>
                  <a:pt x="89291" y="31668"/>
                </a:lnTo>
                <a:lnTo>
                  <a:pt x="89291" y="0"/>
                </a:lnTo>
                <a:lnTo>
                  <a:pt x="86410" y="0"/>
                </a:lnTo>
                <a:lnTo>
                  <a:pt x="85450" y="2880"/>
                </a:lnTo>
                <a:lnTo>
                  <a:pt x="84490" y="3840"/>
                </a:lnTo>
                <a:lnTo>
                  <a:pt x="83530" y="4800"/>
                </a:lnTo>
                <a:lnTo>
                  <a:pt x="82570" y="5745"/>
                </a:lnTo>
                <a:lnTo>
                  <a:pt x="81610" y="6720"/>
                </a:lnTo>
                <a:lnTo>
                  <a:pt x="79689" y="6720"/>
                </a:lnTo>
                <a:lnTo>
                  <a:pt x="76809" y="5745"/>
                </a:lnTo>
                <a:lnTo>
                  <a:pt x="72969" y="3840"/>
                </a:lnTo>
                <a:lnTo>
                  <a:pt x="68168" y="1905"/>
                </a:lnTo>
                <a:lnTo>
                  <a:pt x="65288" y="960"/>
                </a:lnTo>
                <a:lnTo>
                  <a:pt x="63367" y="960"/>
                </a:lnTo>
                <a:lnTo>
                  <a:pt x="59527" y="0"/>
                </a:lnTo>
                <a:lnTo>
                  <a:pt x="49574" y="11"/>
                </a:lnTo>
                <a:lnTo>
                  <a:pt x="35990" y="1788"/>
                </a:lnTo>
                <a:lnTo>
                  <a:pt x="24396" y="6585"/>
                </a:lnTo>
                <a:lnTo>
                  <a:pt x="14401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8" name="object 728"/>
          <p:cNvSpPr/>
          <p:nvPr/>
        </p:nvSpPr>
        <p:spPr>
          <a:xfrm>
            <a:off x="3156615" y="6557604"/>
            <a:ext cx="61447" cy="93131"/>
          </a:xfrm>
          <a:custGeom>
            <a:avLst/>
            <a:gdLst/>
            <a:ahLst/>
            <a:cxnLst/>
            <a:rect l="l" t="t" r="r" b="b"/>
            <a:pathLst>
              <a:path w="61447" h="93131">
                <a:moveTo>
                  <a:pt x="61447" y="0"/>
                </a:moveTo>
                <a:lnTo>
                  <a:pt x="6720" y="0"/>
                </a:lnTo>
                <a:lnTo>
                  <a:pt x="0" y="28803"/>
                </a:lnTo>
                <a:lnTo>
                  <a:pt x="2880" y="28803"/>
                </a:lnTo>
                <a:lnTo>
                  <a:pt x="3840" y="24963"/>
                </a:lnTo>
                <a:lnTo>
                  <a:pt x="6720" y="22082"/>
                </a:lnTo>
                <a:lnTo>
                  <a:pt x="8641" y="21122"/>
                </a:lnTo>
                <a:lnTo>
                  <a:pt x="12481" y="19217"/>
                </a:lnTo>
                <a:lnTo>
                  <a:pt x="18242" y="18242"/>
                </a:lnTo>
                <a:lnTo>
                  <a:pt x="45125" y="18242"/>
                </a:lnTo>
                <a:lnTo>
                  <a:pt x="20162" y="93131"/>
                </a:lnTo>
                <a:lnTo>
                  <a:pt x="30723" y="93131"/>
                </a:lnTo>
                <a:lnTo>
                  <a:pt x="614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9" name="object 729"/>
          <p:cNvSpPr/>
          <p:nvPr/>
        </p:nvSpPr>
        <p:spPr>
          <a:xfrm>
            <a:off x="3262213" y="6555699"/>
            <a:ext cx="100797" cy="95036"/>
          </a:xfrm>
          <a:custGeom>
            <a:avLst/>
            <a:gdLst/>
            <a:ahLst/>
            <a:cxnLst/>
            <a:rect l="l" t="t" r="r" b="b"/>
            <a:pathLst>
              <a:path w="100797" h="95036">
                <a:moveTo>
                  <a:pt x="24003" y="41269"/>
                </a:moveTo>
                <a:lnTo>
                  <a:pt x="24963" y="33588"/>
                </a:lnTo>
                <a:lnTo>
                  <a:pt x="26883" y="26868"/>
                </a:lnTo>
                <a:lnTo>
                  <a:pt x="28803" y="20147"/>
                </a:lnTo>
                <a:lnTo>
                  <a:pt x="32644" y="14401"/>
                </a:lnTo>
                <a:lnTo>
                  <a:pt x="36484" y="10561"/>
                </a:lnTo>
                <a:lnTo>
                  <a:pt x="41285" y="6720"/>
                </a:lnTo>
                <a:lnTo>
                  <a:pt x="47045" y="4800"/>
                </a:lnTo>
                <a:lnTo>
                  <a:pt x="61447" y="4800"/>
                </a:lnTo>
                <a:lnTo>
                  <a:pt x="67208" y="7680"/>
                </a:lnTo>
                <a:lnTo>
                  <a:pt x="73929" y="12466"/>
                </a:lnTo>
                <a:lnTo>
                  <a:pt x="79674" y="16306"/>
                </a:lnTo>
                <a:lnTo>
                  <a:pt x="84490" y="23027"/>
                </a:lnTo>
                <a:lnTo>
                  <a:pt x="87355" y="31668"/>
                </a:lnTo>
                <a:lnTo>
                  <a:pt x="89275" y="31668"/>
                </a:lnTo>
                <a:lnTo>
                  <a:pt x="89275" y="0"/>
                </a:lnTo>
                <a:lnTo>
                  <a:pt x="87355" y="0"/>
                </a:lnTo>
                <a:lnTo>
                  <a:pt x="86395" y="2880"/>
                </a:lnTo>
                <a:lnTo>
                  <a:pt x="85450" y="3840"/>
                </a:lnTo>
                <a:lnTo>
                  <a:pt x="84490" y="4800"/>
                </a:lnTo>
                <a:lnTo>
                  <a:pt x="83515" y="5745"/>
                </a:lnTo>
                <a:lnTo>
                  <a:pt x="81610" y="6720"/>
                </a:lnTo>
                <a:lnTo>
                  <a:pt x="79674" y="6720"/>
                </a:lnTo>
                <a:lnTo>
                  <a:pt x="76809" y="5745"/>
                </a:lnTo>
                <a:lnTo>
                  <a:pt x="72969" y="3840"/>
                </a:lnTo>
                <a:lnTo>
                  <a:pt x="68168" y="1905"/>
                </a:lnTo>
                <a:lnTo>
                  <a:pt x="65288" y="960"/>
                </a:lnTo>
                <a:lnTo>
                  <a:pt x="63367" y="960"/>
                </a:lnTo>
                <a:lnTo>
                  <a:pt x="59527" y="0"/>
                </a:lnTo>
                <a:lnTo>
                  <a:pt x="49652" y="11"/>
                </a:lnTo>
                <a:lnTo>
                  <a:pt x="36416" y="1788"/>
                </a:lnTo>
                <a:lnTo>
                  <a:pt x="24601" y="6585"/>
                </a:lnTo>
                <a:lnTo>
                  <a:pt x="14401" y="14401"/>
                </a:lnTo>
                <a:lnTo>
                  <a:pt x="6631" y="24244"/>
                </a:lnTo>
                <a:lnTo>
                  <a:pt x="1657" y="35932"/>
                </a:lnTo>
                <a:lnTo>
                  <a:pt x="0" y="48950"/>
                </a:lnTo>
                <a:lnTo>
                  <a:pt x="0" y="56631"/>
                </a:lnTo>
                <a:lnTo>
                  <a:pt x="1920" y="63352"/>
                </a:lnTo>
                <a:lnTo>
                  <a:pt x="4800" y="70073"/>
                </a:lnTo>
                <a:lnTo>
                  <a:pt x="7680" y="74874"/>
                </a:lnTo>
                <a:lnTo>
                  <a:pt x="10561" y="78714"/>
                </a:lnTo>
                <a:lnTo>
                  <a:pt x="15361" y="82555"/>
                </a:lnTo>
                <a:lnTo>
                  <a:pt x="19202" y="86395"/>
                </a:lnTo>
                <a:lnTo>
                  <a:pt x="24963" y="89275"/>
                </a:lnTo>
                <a:lnTo>
                  <a:pt x="29763" y="92156"/>
                </a:lnTo>
                <a:lnTo>
                  <a:pt x="35524" y="94076"/>
                </a:lnTo>
                <a:lnTo>
                  <a:pt x="43205" y="95036"/>
                </a:lnTo>
                <a:lnTo>
                  <a:pt x="65288" y="95036"/>
                </a:lnTo>
                <a:lnTo>
                  <a:pt x="71048" y="93116"/>
                </a:lnTo>
                <a:lnTo>
                  <a:pt x="77769" y="92156"/>
                </a:lnTo>
                <a:lnTo>
                  <a:pt x="83515" y="90236"/>
                </a:lnTo>
                <a:lnTo>
                  <a:pt x="89275" y="87355"/>
                </a:lnTo>
                <a:lnTo>
                  <a:pt x="89275" y="65272"/>
                </a:lnTo>
                <a:lnTo>
                  <a:pt x="90236" y="63352"/>
                </a:lnTo>
                <a:lnTo>
                  <a:pt x="90236" y="62392"/>
                </a:lnTo>
                <a:lnTo>
                  <a:pt x="91196" y="60472"/>
                </a:lnTo>
                <a:lnTo>
                  <a:pt x="92171" y="59512"/>
                </a:lnTo>
                <a:lnTo>
                  <a:pt x="93116" y="58552"/>
                </a:lnTo>
                <a:lnTo>
                  <a:pt x="95036" y="58552"/>
                </a:lnTo>
                <a:lnTo>
                  <a:pt x="96956" y="57591"/>
                </a:lnTo>
                <a:lnTo>
                  <a:pt x="100797" y="57591"/>
                </a:lnTo>
                <a:lnTo>
                  <a:pt x="100797" y="54711"/>
                </a:lnTo>
                <a:lnTo>
                  <a:pt x="55686" y="54711"/>
                </a:lnTo>
                <a:lnTo>
                  <a:pt x="55686" y="57591"/>
                </a:lnTo>
                <a:lnTo>
                  <a:pt x="62407" y="57591"/>
                </a:lnTo>
                <a:lnTo>
                  <a:pt x="64328" y="58552"/>
                </a:lnTo>
                <a:lnTo>
                  <a:pt x="65288" y="59512"/>
                </a:lnTo>
                <a:lnTo>
                  <a:pt x="66248" y="60472"/>
                </a:lnTo>
                <a:lnTo>
                  <a:pt x="67208" y="61432"/>
                </a:lnTo>
                <a:lnTo>
                  <a:pt x="67208" y="62392"/>
                </a:lnTo>
                <a:lnTo>
                  <a:pt x="68168" y="65272"/>
                </a:lnTo>
                <a:lnTo>
                  <a:pt x="68168" y="87355"/>
                </a:lnTo>
                <a:lnTo>
                  <a:pt x="65288" y="88315"/>
                </a:lnTo>
                <a:lnTo>
                  <a:pt x="63367" y="89275"/>
                </a:lnTo>
                <a:lnTo>
                  <a:pt x="60487" y="89275"/>
                </a:lnTo>
                <a:lnTo>
                  <a:pt x="58567" y="90236"/>
                </a:lnTo>
                <a:lnTo>
                  <a:pt x="48006" y="90236"/>
                </a:lnTo>
                <a:lnTo>
                  <a:pt x="42245" y="88315"/>
                </a:lnTo>
                <a:lnTo>
                  <a:pt x="37444" y="85435"/>
                </a:lnTo>
                <a:lnTo>
                  <a:pt x="32644" y="82555"/>
                </a:lnTo>
                <a:lnTo>
                  <a:pt x="29763" y="77754"/>
                </a:lnTo>
                <a:lnTo>
                  <a:pt x="27843" y="71033"/>
                </a:lnTo>
                <a:lnTo>
                  <a:pt x="24963" y="64312"/>
                </a:lnTo>
                <a:lnTo>
                  <a:pt x="24003" y="56631"/>
                </a:lnTo>
                <a:lnTo>
                  <a:pt x="24003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0" name="object 730"/>
          <p:cNvSpPr/>
          <p:nvPr/>
        </p:nvSpPr>
        <p:spPr>
          <a:xfrm>
            <a:off x="3364931" y="6633453"/>
            <a:ext cx="40325" cy="15361"/>
          </a:xfrm>
          <a:custGeom>
            <a:avLst/>
            <a:gdLst/>
            <a:ahLst/>
            <a:cxnLst/>
            <a:rect l="l" t="t" r="r" b="b"/>
            <a:pathLst>
              <a:path w="40325" h="15361">
                <a:moveTo>
                  <a:pt x="40325" y="15361"/>
                </a:moveTo>
                <a:lnTo>
                  <a:pt x="38404" y="10561"/>
                </a:lnTo>
                <a:lnTo>
                  <a:pt x="36484" y="9601"/>
                </a:lnTo>
                <a:lnTo>
                  <a:pt x="36484" y="8641"/>
                </a:lnTo>
                <a:lnTo>
                  <a:pt x="35524" y="8641"/>
                </a:lnTo>
                <a:lnTo>
                  <a:pt x="12481" y="0"/>
                </a:lnTo>
                <a:lnTo>
                  <a:pt x="12481" y="7680"/>
                </a:lnTo>
                <a:lnTo>
                  <a:pt x="11521" y="8641"/>
                </a:lnTo>
                <a:lnTo>
                  <a:pt x="11521" y="9601"/>
                </a:lnTo>
                <a:lnTo>
                  <a:pt x="10561" y="10561"/>
                </a:lnTo>
                <a:lnTo>
                  <a:pt x="8641" y="11521"/>
                </a:lnTo>
                <a:lnTo>
                  <a:pt x="7680" y="12481"/>
                </a:lnTo>
                <a:lnTo>
                  <a:pt x="5760" y="13441"/>
                </a:lnTo>
                <a:lnTo>
                  <a:pt x="0" y="13441"/>
                </a:lnTo>
                <a:lnTo>
                  <a:pt x="0" y="15361"/>
                </a:lnTo>
                <a:lnTo>
                  <a:pt x="40325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1" name="object 731"/>
          <p:cNvSpPr/>
          <p:nvPr/>
        </p:nvSpPr>
        <p:spPr>
          <a:xfrm>
            <a:off x="3364931" y="6557604"/>
            <a:ext cx="92156" cy="91211"/>
          </a:xfrm>
          <a:custGeom>
            <a:avLst/>
            <a:gdLst/>
            <a:ahLst/>
            <a:cxnLst/>
            <a:rect l="l" t="t" r="r" b="b"/>
            <a:pathLst>
              <a:path w="92156" h="91211">
                <a:moveTo>
                  <a:pt x="86395" y="69128"/>
                </a:moveTo>
                <a:lnTo>
                  <a:pt x="88315" y="63367"/>
                </a:lnTo>
                <a:lnTo>
                  <a:pt x="90236" y="58567"/>
                </a:lnTo>
                <a:lnTo>
                  <a:pt x="92156" y="52806"/>
                </a:lnTo>
                <a:lnTo>
                  <a:pt x="92153" y="45583"/>
                </a:lnTo>
                <a:lnTo>
                  <a:pt x="90172" y="32670"/>
                </a:lnTo>
                <a:lnTo>
                  <a:pt x="85435" y="21122"/>
                </a:lnTo>
                <a:lnTo>
                  <a:pt x="81594" y="13441"/>
                </a:lnTo>
                <a:lnTo>
                  <a:pt x="74874" y="8656"/>
                </a:lnTo>
                <a:lnTo>
                  <a:pt x="67193" y="4815"/>
                </a:lnTo>
                <a:lnTo>
                  <a:pt x="54631" y="1157"/>
                </a:lnTo>
                <a:lnTo>
                  <a:pt x="40325" y="0"/>
                </a:lnTo>
                <a:lnTo>
                  <a:pt x="0" y="0"/>
                </a:lnTo>
                <a:lnTo>
                  <a:pt x="0" y="2895"/>
                </a:lnTo>
                <a:lnTo>
                  <a:pt x="7680" y="2895"/>
                </a:lnTo>
                <a:lnTo>
                  <a:pt x="8641" y="3840"/>
                </a:lnTo>
                <a:lnTo>
                  <a:pt x="10561" y="4815"/>
                </a:lnTo>
                <a:lnTo>
                  <a:pt x="11521" y="5775"/>
                </a:lnTo>
                <a:lnTo>
                  <a:pt x="11521" y="6720"/>
                </a:lnTo>
                <a:lnTo>
                  <a:pt x="12481" y="8656"/>
                </a:lnTo>
                <a:lnTo>
                  <a:pt x="12481" y="75849"/>
                </a:lnTo>
                <a:lnTo>
                  <a:pt x="35524" y="84490"/>
                </a:lnTo>
                <a:lnTo>
                  <a:pt x="35524" y="83530"/>
                </a:lnTo>
                <a:lnTo>
                  <a:pt x="34564" y="82570"/>
                </a:lnTo>
                <a:lnTo>
                  <a:pt x="34564" y="5775"/>
                </a:lnTo>
                <a:lnTo>
                  <a:pt x="42245" y="4815"/>
                </a:lnTo>
                <a:lnTo>
                  <a:pt x="47045" y="5775"/>
                </a:lnTo>
                <a:lnTo>
                  <a:pt x="50886" y="7680"/>
                </a:lnTo>
                <a:lnTo>
                  <a:pt x="55686" y="9616"/>
                </a:lnTo>
                <a:lnTo>
                  <a:pt x="58567" y="13441"/>
                </a:lnTo>
                <a:lnTo>
                  <a:pt x="61447" y="18242"/>
                </a:lnTo>
                <a:lnTo>
                  <a:pt x="62609" y="20733"/>
                </a:lnTo>
                <a:lnTo>
                  <a:pt x="66050" y="32198"/>
                </a:lnTo>
                <a:lnTo>
                  <a:pt x="67193" y="46085"/>
                </a:lnTo>
                <a:lnTo>
                  <a:pt x="66700" y="56428"/>
                </a:lnTo>
                <a:lnTo>
                  <a:pt x="64098" y="69388"/>
                </a:lnTo>
                <a:lnTo>
                  <a:pt x="59527" y="78729"/>
                </a:lnTo>
                <a:lnTo>
                  <a:pt x="55686" y="83530"/>
                </a:lnTo>
                <a:lnTo>
                  <a:pt x="49926" y="86410"/>
                </a:lnTo>
                <a:lnTo>
                  <a:pt x="38404" y="86410"/>
                </a:lnTo>
                <a:lnTo>
                  <a:pt x="40325" y="91211"/>
                </a:lnTo>
                <a:lnTo>
                  <a:pt x="50886" y="91211"/>
                </a:lnTo>
                <a:lnTo>
                  <a:pt x="53766" y="90251"/>
                </a:lnTo>
                <a:lnTo>
                  <a:pt x="59527" y="89291"/>
                </a:lnTo>
                <a:lnTo>
                  <a:pt x="65288" y="87370"/>
                </a:lnTo>
                <a:lnTo>
                  <a:pt x="69128" y="85450"/>
                </a:lnTo>
                <a:lnTo>
                  <a:pt x="73913" y="83530"/>
                </a:lnTo>
                <a:lnTo>
                  <a:pt x="77754" y="80650"/>
                </a:lnTo>
                <a:lnTo>
                  <a:pt x="80650" y="76809"/>
                </a:lnTo>
                <a:lnTo>
                  <a:pt x="83530" y="73929"/>
                </a:lnTo>
                <a:lnTo>
                  <a:pt x="86395" y="691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2" name="object 732"/>
          <p:cNvSpPr/>
          <p:nvPr/>
        </p:nvSpPr>
        <p:spPr>
          <a:xfrm>
            <a:off x="3465728" y="6563380"/>
            <a:ext cx="52806" cy="85435"/>
          </a:xfrm>
          <a:custGeom>
            <a:avLst/>
            <a:gdLst/>
            <a:ahLst/>
            <a:cxnLst/>
            <a:rect l="l" t="t" r="r" b="b"/>
            <a:pathLst>
              <a:path w="52806" h="85435">
                <a:moveTo>
                  <a:pt x="52806" y="30708"/>
                </a:moveTo>
                <a:lnTo>
                  <a:pt x="48966" y="34549"/>
                </a:lnTo>
                <a:lnTo>
                  <a:pt x="46085" y="37429"/>
                </a:lnTo>
                <a:lnTo>
                  <a:pt x="42245" y="39349"/>
                </a:lnTo>
                <a:lnTo>
                  <a:pt x="33604" y="39349"/>
                </a:lnTo>
                <a:lnTo>
                  <a:pt x="33604" y="0"/>
                </a:lnTo>
                <a:lnTo>
                  <a:pt x="12481" y="1904"/>
                </a:lnTo>
                <a:lnTo>
                  <a:pt x="12481" y="74874"/>
                </a:lnTo>
                <a:lnTo>
                  <a:pt x="11521" y="77754"/>
                </a:lnTo>
                <a:lnTo>
                  <a:pt x="11521" y="78714"/>
                </a:lnTo>
                <a:lnTo>
                  <a:pt x="10561" y="79674"/>
                </a:lnTo>
                <a:lnTo>
                  <a:pt x="9601" y="80634"/>
                </a:lnTo>
                <a:lnTo>
                  <a:pt x="8641" y="81594"/>
                </a:lnTo>
                <a:lnTo>
                  <a:pt x="6720" y="82555"/>
                </a:lnTo>
                <a:lnTo>
                  <a:pt x="3840" y="83515"/>
                </a:lnTo>
                <a:lnTo>
                  <a:pt x="0" y="83515"/>
                </a:lnTo>
                <a:lnTo>
                  <a:pt x="0" y="85435"/>
                </a:lnTo>
                <a:lnTo>
                  <a:pt x="46085" y="85435"/>
                </a:lnTo>
                <a:lnTo>
                  <a:pt x="46085" y="83515"/>
                </a:lnTo>
                <a:lnTo>
                  <a:pt x="42245" y="83515"/>
                </a:lnTo>
                <a:lnTo>
                  <a:pt x="39364" y="82555"/>
                </a:lnTo>
                <a:lnTo>
                  <a:pt x="37444" y="81594"/>
                </a:lnTo>
                <a:lnTo>
                  <a:pt x="35524" y="80634"/>
                </a:lnTo>
                <a:lnTo>
                  <a:pt x="34564" y="79674"/>
                </a:lnTo>
                <a:lnTo>
                  <a:pt x="34564" y="78714"/>
                </a:lnTo>
                <a:lnTo>
                  <a:pt x="33604" y="77754"/>
                </a:lnTo>
                <a:lnTo>
                  <a:pt x="33604" y="44150"/>
                </a:lnTo>
                <a:lnTo>
                  <a:pt x="50886" y="44150"/>
                </a:lnTo>
                <a:lnTo>
                  <a:pt x="52806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3" name="object 733"/>
          <p:cNvSpPr/>
          <p:nvPr/>
        </p:nvSpPr>
        <p:spPr>
          <a:xfrm>
            <a:off x="3465728" y="6557604"/>
            <a:ext cx="75834" cy="49926"/>
          </a:xfrm>
          <a:custGeom>
            <a:avLst/>
            <a:gdLst/>
            <a:ahLst/>
            <a:cxnLst/>
            <a:rect l="l" t="t" r="r" b="b"/>
            <a:pathLst>
              <a:path w="75834" h="49926">
                <a:moveTo>
                  <a:pt x="3840" y="2895"/>
                </a:moveTo>
                <a:lnTo>
                  <a:pt x="6720" y="2895"/>
                </a:lnTo>
                <a:lnTo>
                  <a:pt x="8641" y="3840"/>
                </a:lnTo>
                <a:lnTo>
                  <a:pt x="9601" y="4815"/>
                </a:lnTo>
                <a:lnTo>
                  <a:pt x="10561" y="5775"/>
                </a:lnTo>
                <a:lnTo>
                  <a:pt x="11521" y="6720"/>
                </a:lnTo>
                <a:lnTo>
                  <a:pt x="12481" y="7680"/>
                </a:lnTo>
                <a:lnTo>
                  <a:pt x="33604" y="5775"/>
                </a:lnTo>
                <a:lnTo>
                  <a:pt x="42245" y="5775"/>
                </a:lnTo>
                <a:lnTo>
                  <a:pt x="46085" y="6720"/>
                </a:lnTo>
                <a:lnTo>
                  <a:pt x="48966" y="9616"/>
                </a:lnTo>
                <a:lnTo>
                  <a:pt x="52806" y="13441"/>
                </a:lnTo>
                <a:lnTo>
                  <a:pt x="53766" y="18242"/>
                </a:lnTo>
                <a:lnTo>
                  <a:pt x="53766" y="31683"/>
                </a:lnTo>
                <a:lnTo>
                  <a:pt x="52806" y="36484"/>
                </a:lnTo>
                <a:lnTo>
                  <a:pt x="50886" y="49926"/>
                </a:lnTo>
                <a:lnTo>
                  <a:pt x="55686" y="48005"/>
                </a:lnTo>
                <a:lnTo>
                  <a:pt x="62407" y="47045"/>
                </a:lnTo>
                <a:lnTo>
                  <a:pt x="67208" y="44165"/>
                </a:lnTo>
                <a:lnTo>
                  <a:pt x="71033" y="39364"/>
                </a:lnTo>
                <a:lnTo>
                  <a:pt x="74874" y="35524"/>
                </a:lnTo>
                <a:lnTo>
                  <a:pt x="75834" y="30723"/>
                </a:lnTo>
                <a:lnTo>
                  <a:pt x="75834" y="17282"/>
                </a:lnTo>
                <a:lnTo>
                  <a:pt x="72969" y="11536"/>
                </a:lnTo>
                <a:lnTo>
                  <a:pt x="68153" y="6720"/>
                </a:lnTo>
                <a:lnTo>
                  <a:pt x="65497" y="4866"/>
                </a:lnTo>
                <a:lnTo>
                  <a:pt x="54560" y="1144"/>
                </a:lnTo>
                <a:lnTo>
                  <a:pt x="39364" y="0"/>
                </a:lnTo>
                <a:lnTo>
                  <a:pt x="0" y="0"/>
                </a:lnTo>
                <a:lnTo>
                  <a:pt x="0" y="2895"/>
                </a:lnTo>
                <a:lnTo>
                  <a:pt x="3840" y="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4" name="object 734"/>
          <p:cNvSpPr/>
          <p:nvPr/>
        </p:nvSpPr>
        <p:spPr>
          <a:xfrm>
            <a:off x="5043440" y="6862878"/>
            <a:ext cx="0" cy="1834031"/>
          </a:xfrm>
          <a:custGeom>
            <a:avLst/>
            <a:gdLst/>
            <a:ahLst/>
            <a:cxnLst/>
            <a:rect l="l" t="t" r="r" b="b"/>
            <a:pathLst>
              <a:path w="0" h="1834031">
                <a:moveTo>
                  <a:pt x="0" y="0"/>
                </a:moveTo>
                <a:lnTo>
                  <a:pt x="0" y="1834031"/>
                </a:lnTo>
              </a:path>
            </a:pathLst>
          </a:custGeom>
          <a:ln w="99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5" name="object 735"/>
          <p:cNvSpPr/>
          <p:nvPr/>
        </p:nvSpPr>
        <p:spPr>
          <a:xfrm>
            <a:off x="5001691" y="8671950"/>
            <a:ext cx="41269" cy="0"/>
          </a:xfrm>
          <a:custGeom>
            <a:avLst/>
            <a:gdLst/>
            <a:ahLst/>
            <a:cxnLst/>
            <a:rect l="l" t="t" r="r" b="b"/>
            <a:pathLst>
              <a:path w="41269" h="0">
                <a:moveTo>
                  <a:pt x="0" y="0"/>
                </a:moveTo>
                <a:lnTo>
                  <a:pt x="41269" y="0"/>
                </a:lnTo>
              </a:path>
            </a:pathLst>
          </a:custGeom>
          <a:ln w="990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6" name="object 736"/>
          <p:cNvSpPr/>
          <p:nvPr/>
        </p:nvSpPr>
        <p:spPr>
          <a:xfrm>
            <a:off x="5001691" y="8219808"/>
            <a:ext cx="41269" cy="0"/>
          </a:xfrm>
          <a:custGeom>
            <a:avLst/>
            <a:gdLst/>
            <a:ahLst/>
            <a:cxnLst/>
            <a:rect l="l" t="t" r="r" b="b"/>
            <a:pathLst>
              <a:path w="41269" h="0">
                <a:moveTo>
                  <a:pt x="0" y="0"/>
                </a:moveTo>
                <a:lnTo>
                  <a:pt x="41269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7" name="object 737"/>
          <p:cNvSpPr/>
          <p:nvPr/>
        </p:nvSpPr>
        <p:spPr>
          <a:xfrm>
            <a:off x="5001691" y="7767172"/>
            <a:ext cx="41269" cy="0"/>
          </a:xfrm>
          <a:custGeom>
            <a:avLst/>
            <a:gdLst/>
            <a:ahLst/>
            <a:cxnLst/>
            <a:rect l="l" t="t" r="r" b="b"/>
            <a:pathLst>
              <a:path w="41269" h="0">
                <a:moveTo>
                  <a:pt x="0" y="0"/>
                </a:moveTo>
                <a:lnTo>
                  <a:pt x="41269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8" name="object 738"/>
          <p:cNvSpPr/>
          <p:nvPr/>
        </p:nvSpPr>
        <p:spPr>
          <a:xfrm>
            <a:off x="5001691" y="7314072"/>
            <a:ext cx="41269" cy="0"/>
          </a:xfrm>
          <a:custGeom>
            <a:avLst/>
            <a:gdLst/>
            <a:ahLst/>
            <a:cxnLst/>
            <a:rect l="l" t="t" r="r" b="b"/>
            <a:pathLst>
              <a:path w="41269" h="0">
                <a:moveTo>
                  <a:pt x="0" y="0"/>
                </a:moveTo>
                <a:lnTo>
                  <a:pt x="41269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9" name="object 739"/>
          <p:cNvSpPr/>
          <p:nvPr/>
        </p:nvSpPr>
        <p:spPr>
          <a:xfrm>
            <a:off x="5042961" y="8671950"/>
            <a:ext cx="1178844" cy="0"/>
          </a:xfrm>
          <a:custGeom>
            <a:avLst/>
            <a:gdLst/>
            <a:ahLst/>
            <a:cxnLst/>
            <a:rect l="l" t="t" r="r" b="b"/>
            <a:pathLst>
              <a:path w="1178844" h="0">
                <a:moveTo>
                  <a:pt x="0" y="0"/>
                </a:moveTo>
                <a:lnTo>
                  <a:pt x="1178844" y="0"/>
                </a:lnTo>
              </a:path>
            </a:pathLst>
          </a:custGeom>
          <a:ln w="99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0" name="object 740"/>
          <p:cNvSpPr/>
          <p:nvPr/>
        </p:nvSpPr>
        <p:spPr>
          <a:xfrm>
            <a:off x="5067924" y="869258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1" name="object 741"/>
          <p:cNvSpPr/>
          <p:nvPr/>
        </p:nvSpPr>
        <p:spPr>
          <a:xfrm>
            <a:off x="5096713" y="8692588"/>
            <a:ext cx="8656" cy="0"/>
          </a:xfrm>
          <a:custGeom>
            <a:avLst/>
            <a:gdLst/>
            <a:ahLst/>
            <a:cxnLst/>
            <a:rect l="l" t="t" r="r" b="b"/>
            <a:pathLst>
              <a:path w="8656" h="0">
                <a:moveTo>
                  <a:pt x="0" y="0"/>
                </a:moveTo>
                <a:lnTo>
                  <a:pt x="8656" y="0"/>
                </a:lnTo>
              </a:path>
            </a:pathLst>
          </a:custGeom>
          <a:ln w="435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2" name="object 742"/>
          <p:cNvSpPr/>
          <p:nvPr/>
        </p:nvSpPr>
        <p:spPr>
          <a:xfrm>
            <a:off x="5124556" y="869258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3" name="object 743"/>
          <p:cNvSpPr/>
          <p:nvPr/>
        </p:nvSpPr>
        <p:spPr>
          <a:xfrm>
            <a:off x="5153360" y="869258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4" name="object 744"/>
          <p:cNvSpPr/>
          <p:nvPr/>
        </p:nvSpPr>
        <p:spPr>
          <a:xfrm>
            <a:off x="5182163" y="869258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5" name="object 745"/>
          <p:cNvSpPr/>
          <p:nvPr/>
        </p:nvSpPr>
        <p:spPr>
          <a:xfrm>
            <a:off x="5210967" y="8692588"/>
            <a:ext cx="8625" cy="0"/>
          </a:xfrm>
          <a:custGeom>
            <a:avLst/>
            <a:gdLst/>
            <a:ahLst/>
            <a:cxnLst/>
            <a:rect l="l" t="t" r="r" b="b"/>
            <a:pathLst>
              <a:path w="8625" h="0">
                <a:moveTo>
                  <a:pt x="0" y="0"/>
                </a:moveTo>
                <a:lnTo>
                  <a:pt x="8625" y="0"/>
                </a:lnTo>
              </a:path>
            </a:pathLst>
          </a:custGeom>
          <a:ln w="435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6" name="object 746"/>
          <p:cNvSpPr/>
          <p:nvPr/>
        </p:nvSpPr>
        <p:spPr>
          <a:xfrm>
            <a:off x="5240715" y="869258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35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7" name="object 747"/>
          <p:cNvSpPr/>
          <p:nvPr/>
        </p:nvSpPr>
        <p:spPr>
          <a:xfrm>
            <a:off x="5269519" y="869258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8" name="object 748"/>
          <p:cNvSpPr/>
          <p:nvPr/>
        </p:nvSpPr>
        <p:spPr>
          <a:xfrm>
            <a:off x="5297347" y="8692588"/>
            <a:ext cx="7696" cy="0"/>
          </a:xfrm>
          <a:custGeom>
            <a:avLst/>
            <a:gdLst/>
            <a:ahLst/>
            <a:cxnLst/>
            <a:rect l="l" t="t" r="r" b="b"/>
            <a:pathLst>
              <a:path w="7696" h="0">
                <a:moveTo>
                  <a:pt x="0" y="0"/>
                </a:moveTo>
                <a:lnTo>
                  <a:pt x="7696" y="0"/>
                </a:lnTo>
              </a:path>
            </a:pathLst>
          </a:custGeom>
          <a:ln w="435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9" name="object 749"/>
          <p:cNvSpPr/>
          <p:nvPr/>
        </p:nvSpPr>
        <p:spPr>
          <a:xfrm>
            <a:off x="5326151" y="869258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35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0" name="object 750"/>
          <p:cNvSpPr/>
          <p:nvPr/>
        </p:nvSpPr>
        <p:spPr>
          <a:xfrm>
            <a:off x="5354955" y="869258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1" name="object 751"/>
          <p:cNvSpPr/>
          <p:nvPr/>
        </p:nvSpPr>
        <p:spPr>
          <a:xfrm>
            <a:off x="5383743" y="8692588"/>
            <a:ext cx="8656" cy="0"/>
          </a:xfrm>
          <a:custGeom>
            <a:avLst/>
            <a:gdLst/>
            <a:ahLst/>
            <a:cxnLst/>
            <a:rect l="l" t="t" r="r" b="b"/>
            <a:pathLst>
              <a:path w="8656" h="0">
                <a:moveTo>
                  <a:pt x="0" y="0"/>
                </a:moveTo>
                <a:lnTo>
                  <a:pt x="8656" y="0"/>
                </a:lnTo>
              </a:path>
            </a:pathLst>
          </a:custGeom>
          <a:ln w="435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2" name="object 752"/>
          <p:cNvSpPr/>
          <p:nvPr/>
        </p:nvSpPr>
        <p:spPr>
          <a:xfrm>
            <a:off x="5413507" y="869258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35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3" name="object 753"/>
          <p:cNvSpPr/>
          <p:nvPr/>
        </p:nvSpPr>
        <p:spPr>
          <a:xfrm>
            <a:off x="5442310" y="869258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35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4" name="object 754"/>
          <p:cNvSpPr/>
          <p:nvPr/>
        </p:nvSpPr>
        <p:spPr>
          <a:xfrm>
            <a:off x="5469194" y="869258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5" name="object 755"/>
          <p:cNvSpPr/>
          <p:nvPr/>
        </p:nvSpPr>
        <p:spPr>
          <a:xfrm>
            <a:off x="5498942" y="869258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35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6" name="object 756"/>
          <p:cNvSpPr/>
          <p:nvPr/>
        </p:nvSpPr>
        <p:spPr>
          <a:xfrm>
            <a:off x="5527746" y="869258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7" name="object 757"/>
          <p:cNvSpPr/>
          <p:nvPr/>
        </p:nvSpPr>
        <p:spPr>
          <a:xfrm>
            <a:off x="5556549" y="869258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8" name="object 758"/>
          <p:cNvSpPr/>
          <p:nvPr/>
        </p:nvSpPr>
        <p:spPr>
          <a:xfrm>
            <a:off x="5585353" y="8692588"/>
            <a:ext cx="8625" cy="0"/>
          </a:xfrm>
          <a:custGeom>
            <a:avLst/>
            <a:gdLst/>
            <a:ahLst/>
            <a:cxnLst/>
            <a:rect l="l" t="t" r="r" b="b"/>
            <a:pathLst>
              <a:path w="8625" h="0">
                <a:moveTo>
                  <a:pt x="0" y="0"/>
                </a:moveTo>
                <a:lnTo>
                  <a:pt x="8625" y="0"/>
                </a:lnTo>
              </a:path>
            </a:pathLst>
          </a:custGeom>
          <a:ln w="435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9" name="object 759"/>
          <p:cNvSpPr/>
          <p:nvPr/>
        </p:nvSpPr>
        <p:spPr>
          <a:xfrm>
            <a:off x="5614141" y="869258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0" name="object 760"/>
          <p:cNvSpPr/>
          <p:nvPr/>
        </p:nvSpPr>
        <p:spPr>
          <a:xfrm>
            <a:off x="5641985" y="869258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1" name="object 761"/>
          <p:cNvSpPr/>
          <p:nvPr/>
        </p:nvSpPr>
        <p:spPr>
          <a:xfrm>
            <a:off x="5670788" y="869258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2" name="object 762"/>
          <p:cNvSpPr/>
          <p:nvPr/>
        </p:nvSpPr>
        <p:spPr>
          <a:xfrm>
            <a:off x="5699577" y="869258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3" name="object 763"/>
          <p:cNvSpPr/>
          <p:nvPr/>
        </p:nvSpPr>
        <p:spPr>
          <a:xfrm>
            <a:off x="5729340" y="869258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35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4" name="object 764"/>
          <p:cNvSpPr/>
          <p:nvPr/>
        </p:nvSpPr>
        <p:spPr>
          <a:xfrm>
            <a:off x="5758144" y="869258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35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5" name="object 765"/>
          <p:cNvSpPr/>
          <p:nvPr/>
        </p:nvSpPr>
        <p:spPr>
          <a:xfrm>
            <a:off x="5786932" y="8692588"/>
            <a:ext cx="8656" cy="0"/>
          </a:xfrm>
          <a:custGeom>
            <a:avLst/>
            <a:gdLst/>
            <a:ahLst/>
            <a:cxnLst/>
            <a:rect l="l" t="t" r="r" b="b"/>
            <a:pathLst>
              <a:path w="8656" h="0">
                <a:moveTo>
                  <a:pt x="0" y="0"/>
                </a:moveTo>
                <a:lnTo>
                  <a:pt x="8656" y="0"/>
                </a:lnTo>
              </a:path>
            </a:pathLst>
          </a:custGeom>
          <a:ln w="435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6" name="object 766"/>
          <p:cNvSpPr/>
          <p:nvPr/>
        </p:nvSpPr>
        <p:spPr>
          <a:xfrm>
            <a:off x="5814776" y="869258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35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7" name="object 767"/>
          <p:cNvSpPr/>
          <p:nvPr/>
        </p:nvSpPr>
        <p:spPr>
          <a:xfrm>
            <a:off x="5843579" y="869258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8" name="object 768"/>
          <p:cNvSpPr/>
          <p:nvPr/>
        </p:nvSpPr>
        <p:spPr>
          <a:xfrm>
            <a:off x="5872383" y="8692588"/>
            <a:ext cx="8625" cy="0"/>
          </a:xfrm>
          <a:custGeom>
            <a:avLst/>
            <a:gdLst/>
            <a:ahLst/>
            <a:cxnLst/>
            <a:rect l="l" t="t" r="r" b="b"/>
            <a:pathLst>
              <a:path w="8625" h="0">
                <a:moveTo>
                  <a:pt x="0" y="0"/>
                </a:moveTo>
                <a:lnTo>
                  <a:pt x="8625" y="0"/>
                </a:lnTo>
              </a:path>
            </a:pathLst>
          </a:custGeom>
          <a:ln w="435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9" name="object 769"/>
          <p:cNvSpPr/>
          <p:nvPr/>
        </p:nvSpPr>
        <p:spPr>
          <a:xfrm>
            <a:off x="5902131" y="869258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35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0" name="object 770"/>
          <p:cNvSpPr/>
          <p:nvPr/>
        </p:nvSpPr>
        <p:spPr>
          <a:xfrm>
            <a:off x="5930935" y="869258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35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1" name="object 771"/>
          <p:cNvSpPr/>
          <p:nvPr/>
        </p:nvSpPr>
        <p:spPr>
          <a:xfrm>
            <a:off x="5959739" y="869258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35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2" name="object 772"/>
          <p:cNvSpPr/>
          <p:nvPr/>
        </p:nvSpPr>
        <p:spPr>
          <a:xfrm>
            <a:off x="5986607" y="869258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3" name="object 773"/>
          <p:cNvSpPr/>
          <p:nvPr/>
        </p:nvSpPr>
        <p:spPr>
          <a:xfrm>
            <a:off x="6016370" y="869258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35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4" name="object 774"/>
          <p:cNvSpPr/>
          <p:nvPr/>
        </p:nvSpPr>
        <p:spPr>
          <a:xfrm>
            <a:off x="6045174" y="869258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5" name="object 775"/>
          <p:cNvSpPr/>
          <p:nvPr/>
        </p:nvSpPr>
        <p:spPr>
          <a:xfrm>
            <a:off x="6073978" y="8692588"/>
            <a:ext cx="8625" cy="0"/>
          </a:xfrm>
          <a:custGeom>
            <a:avLst/>
            <a:gdLst/>
            <a:ahLst/>
            <a:cxnLst/>
            <a:rect l="l" t="t" r="r" b="b"/>
            <a:pathLst>
              <a:path w="8625" h="0">
                <a:moveTo>
                  <a:pt x="0" y="0"/>
                </a:moveTo>
                <a:lnTo>
                  <a:pt x="8625" y="0"/>
                </a:lnTo>
              </a:path>
            </a:pathLst>
          </a:custGeom>
          <a:ln w="435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6" name="object 776"/>
          <p:cNvSpPr/>
          <p:nvPr/>
        </p:nvSpPr>
        <p:spPr>
          <a:xfrm>
            <a:off x="6102766" y="869258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7" name="object 777"/>
          <p:cNvSpPr/>
          <p:nvPr/>
        </p:nvSpPr>
        <p:spPr>
          <a:xfrm>
            <a:off x="6131570" y="869258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8" name="object 778"/>
          <p:cNvSpPr/>
          <p:nvPr/>
        </p:nvSpPr>
        <p:spPr>
          <a:xfrm>
            <a:off x="6159413" y="869258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9" name="object 779"/>
          <p:cNvSpPr/>
          <p:nvPr/>
        </p:nvSpPr>
        <p:spPr>
          <a:xfrm>
            <a:off x="6188202" y="869258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0" name="object 780"/>
          <p:cNvSpPr/>
          <p:nvPr/>
        </p:nvSpPr>
        <p:spPr>
          <a:xfrm>
            <a:off x="6217005" y="869258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1" name="object 781"/>
          <p:cNvSpPr/>
          <p:nvPr/>
        </p:nvSpPr>
        <p:spPr>
          <a:xfrm>
            <a:off x="5576148" y="7524888"/>
            <a:ext cx="83736" cy="95981"/>
          </a:xfrm>
          <a:custGeom>
            <a:avLst/>
            <a:gdLst/>
            <a:ahLst/>
            <a:cxnLst/>
            <a:rect l="l" t="t" r="r" b="b"/>
            <a:pathLst>
              <a:path w="83736" h="95981">
                <a:moveTo>
                  <a:pt x="4404" y="52210"/>
                </a:moveTo>
                <a:lnTo>
                  <a:pt x="895" y="59453"/>
                </a:lnTo>
                <a:lnTo>
                  <a:pt x="0" y="71057"/>
                </a:lnTo>
                <a:lnTo>
                  <a:pt x="3885" y="82269"/>
                </a:lnTo>
                <a:lnTo>
                  <a:pt x="12085" y="91575"/>
                </a:lnTo>
                <a:lnTo>
                  <a:pt x="19390" y="95081"/>
                </a:lnTo>
                <a:lnTo>
                  <a:pt x="31237" y="95981"/>
                </a:lnTo>
                <a:lnTo>
                  <a:pt x="42541" y="92096"/>
                </a:lnTo>
                <a:lnTo>
                  <a:pt x="51434" y="83894"/>
                </a:lnTo>
                <a:lnTo>
                  <a:pt x="79278" y="43569"/>
                </a:lnTo>
                <a:lnTo>
                  <a:pt x="82594" y="36938"/>
                </a:lnTo>
                <a:lnTo>
                  <a:pt x="83736" y="25232"/>
                </a:lnTo>
                <a:lnTo>
                  <a:pt x="79906" y="14074"/>
                </a:lnTo>
                <a:lnTo>
                  <a:pt x="71597" y="5180"/>
                </a:lnTo>
                <a:lnTo>
                  <a:pt x="63900" y="1109"/>
                </a:lnTo>
                <a:lnTo>
                  <a:pt x="52167" y="0"/>
                </a:lnTo>
                <a:lnTo>
                  <a:pt x="41009" y="3780"/>
                </a:lnTo>
                <a:lnTo>
                  <a:pt x="32232" y="11885"/>
                </a:lnTo>
                <a:lnTo>
                  <a:pt x="4404" y="5221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2" name="object 782"/>
          <p:cNvSpPr/>
          <p:nvPr/>
        </p:nvSpPr>
        <p:spPr>
          <a:xfrm>
            <a:off x="5029742" y="7259459"/>
            <a:ext cx="659273" cy="371395"/>
          </a:xfrm>
          <a:custGeom>
            <a:avLst/>
            <a:gdLst/>
            <a:ahLst/>
            <a:cxnLst/>
            <a:rect l="l" t="t" r="r" b="b"/>
            <a:pathLst>
              <a:path w="659273" h="371395">
                <a:moveTo>
                  <a:pt x="190811" y="208201"/>
                </a:moveTo>
                <a:lnTo>
                  <a:pt x="207312" y="192259"/>
                </a:lnTo>
                <a:lnTo>
                  <a:pt x="212893" y="192839"/>
                </a:lnTo>
                <a:lnTo>
                  <a:pt x="216486" y="195317"/>
                </a:lnTo>
                <a:lnTo>
                  <a:pt x="240737" y="212041"/>
                </a:lnTo>
                <a:lnTo>
                  <a:pt x="220574" y="196679"/>
                </a:lnTo>
                <a:lnTo>
                  <a:pt x="219614" y="180373"/>
                </a:lnTo>
                <a:lnTo>
                  <a:pt x="238817" y="142928"/>
                </a:lnTo>
                <a:lnTo>
                  <a:pt x="209053" y="133327"/>
                </a:lnTo>
                <a:lnTo>
                  <a:pt x="203437" y="131855"/>
                </a:lnTo>
                <a:lnTo>
                  <a:pt x="191303" y="133202"/>
                </a:lnTo>
                <a:lnTo>
                  <a:pt x="181694" y="139729"/>
                </a:lnTo>
                <a:lnTo>
                  <a:pt x="167783" y="107404"/>
                </a:lnTo>
                <a:lnTo>
                  <a:pt x="138979" y="49812"/>
                </a:lnTo>
                <a:lnTo>
                  <a:pt x="136140" y="45225"/>
                </a:lnTo>
                <a:lnTo>
                  <a:pt x="126902" y="37320"/>
                </a:lnTo>
                <a:lnTo>
                  <a:pt x="123617" y="89161"/>
                </a:lnTo>
                <a:lnTo>
                  <a:pt x="99517" y="97998"/>
                </a:lnTo>
                <a:lnTo>
                  <a:pt x="116897" y="133327"/>
                </a:lnTo>
                <a:lnTo>
                  <a:pt x="145700" y="198615"/>
                </a:lnTo>
                <a:lnTo>
                  <a:pt x="151461" y="166931"/>
                </a:lnTo>
                <a:lnTo>
                  <a:pt x="181225" y="140048"/>
                </a:lnTo>
                <a:lnTo>
                  <a:pt x="197531" y="176532"/>
                </a:lnTo>
                <a:lnTo>
                  <a:pt x="191771" y="187078"/>
                </a:lnTo>
                <a:lnTo>
                  <a:pt x="179867" y="214204"/>
                </a:lnTo>
                <a:lnTo>
                  <a:pt x="190811" y="208201"/>
                </a:lnTo>
                <a:close/>
              </a:path>
              <a:path w="659273" h="371395">
                <a:moveTo>
                  <a:pt x="273366" y="165971"/>
                </a:moveTo>
                <a:lnTo>
                  <a:pt x="262804" y="161170"/>
                </a:lnTo>
                <a:lnTo>
                  <a:pt x="251298" y="216842"/>
                </a:lnTo>
                <a:lnTo>
                  <a:pt x="267291" y="219509"/>
                </a:lnTo>
                <a:lnTo>
                  <a:pt x="280087" y="221643"/>
                </a:lnTo>
                <a:lnTo>
                  <a:pt x="273366" y="165971"/>
                </a:lnTo>
                <a:close/>
              </a:path>
              <a:path w="659273" h="371395">
                <a:moveTo>
                  <a:pt x="380899" y="250446"/>
                </a:moveTo>
                <a:lnTo>
                  <a:pt x="389525" y="254287"/>
                </a:lnTo>
                <a:lnTo>
                  <a:pt x="406552" y="257291"/>
                </a:lnTo>
                <a:lnTo>
                  <a:pt x="386226" y="251867"/>
                </a:lnTo>
                <a:lnTo>
                  <a:pt x="360721" y="233164"/>
                </a:lnTo>
                <a:lnTo>
                  <a:pt x="355936" y="230284"/>
                </a:lnTo>
                <a:lnTo>
                  <a:pt x="351135" y="228363"/>
                </a:lnTo>
                <a:lnTo>
                  <a:pt x="346335" y="228363"/>
                </a:lnTo>
                <a:lnTo>
                  <a:pt x="333194" y="227049"/>
                </a:lnTo>
                <a:lnTo>
                  <a:pt x="310810" y="182293"/>
                </a:lnTo>
                <a:lnTo>
                  <a:pt x="307930" y="173652"/>
                </a:lnTo>
                <a:lnTo>
                  <a:pt x="300249" y="168851"/>
                </a:lnTo>
                <a:lnTo>
                  <a:pt x="291608" y="166931"/>
                </a:lnTo>
                <a:lnTo>
                  <a:pt x="267880" y="162185"/>
                </a:lnTo>
                <a:lnTo>
                  <a:pt x="245537" y="146768"/>
                </a:lnTo>
                <a:lnTo>
                  <a:pt x="243617" y="144848"/>
                </a:lnTo>
                <a:lnTo>
                  <a:pt x="240737" y="143888"/>
                </a:lnTo>
                <a:lnTo>
                  <a:pt x="238817" y="142928"/>
                </a:lnTo>
                <a:lnTo>
                  <a:pt x="219614" y="180373"/>
                </a:lnTo>
                <a:lnTo>
                  <a:pt x="220574" y="196679"/>
                </a:lnTo>
                <a:lnTo>
                  <a:pt x="240737" y="212041"/>
                </a:lnTo>
                <a:lnTo>
                  <a:pt x="243617" y="213962"/>
                </a:lnTo>
                <a:lnTo>
                  <a:pt x="248418" y="215882"/>
                </a:lnTo>
                <a:lnTo>
                  <a:pt x="251298" y="216842"/>
                </a:lnTo>
                <a:lnTo>
                  <a:pt x="262804" y="161170"/>
                </a:lnTo>
                <a:lnTo>
                  <a:pt x="273366" y="165971"/>
                </a:lnTo>
                <a:lnTo>
                  <a:pt x="280087" y="221643"/>
                </a:lnTo>
                <a:lnTo>
                  <a:pt x="267291" y="219509"/>
                </a:lnTo>
                <a:lnTo>
                  <a:pt x="289688" y="265808"/>
                </a:lnTo>
                <a:lnTo>
                  <a:pt x="290513" y="267219"/>
                </a:lnTo>
                <a:lnTo>
                  <a:pt x="299554" y="276798"/>
                </a:lnTo>
                <a:lnTo>
                  <a:pt x="311770" y="281155"/>
                </a:lnTo>
                <a:lnTo>
                  <a:pt x="317531" y="225483"/>
                </a:lnTo>
                <a:lnTo>
                  <a:pt x="340574" y="241805"/>
                </a:lnTo>
                <a:lnTo>
                  <a:pt x="341534" y="284995"/>
                </a:lnTo>
                <a:lnTo>
                  <a:pt x="333565" y="283967"/>
                </a:lnTo>
                <a:lnTo>
                  <a:pt x="355936" y="300372"/>
                </a:lnTo>
                <a:lnTo>
                  <a:pt x="358816" y="302277"/>
                </a:lnTo>
                <a:lnTo>
                  <a:pt x="362657" y="303238"/>
                </a:lnTo>
                <a:lnTo>
                  <a:pt x="380899" y="250446"/>
                </a:lnTo>
                <a:close/>
              </a:path>
              <a:path w="659273" h="371395">
                <a:moveTo>
                  <a:pt x="340574" y="241805"/>
                </a:moveTo>
                <a:lnTo>
                  <a:pt x="317531" y="225483"/>
                </a:lnTo>
                <a:lnTo>
                  <a:pt x="311770" y="281155"/>
                </a:lnTo>
                <a:lnTo>
                  <a:pt x="333565" y="283967"/>
                </a:lnTo>
                <a:lnTo>
                  <a:pt x="341534" y="284995"/>
                </a:lnTo>
                <a:lnTo>
                  <a:pt x="340574" y="241805"/>
                </a:lnTo>
                <a:close/>
              </a:path>
              <a:path w="659273" h="371395">
                <a:moveTo>
                  <a:pt x="434651" y="297477"/>
                </a:moveTo>
                <a:lnTo>
                  <a:pt x="462479" y="309958"/>
                </a:lnTo>
                <a:lnTo>
                  <a:pt x="467491" y="255833"/>
                </a:lnTo>
                <a:lnTo>
                  <a:pt x="454813" y="254287"/>
                </a:lnTo>
                <a:lnTo>
                  <a:pt x="430810" y="258127"/>
                </a:lnTo>
                <a:lnTo>
                  <a:pt x="426264" y="257970"/>
                </a:lnTo>
                <a:lnTo>
                  <a:pt x="406552" y="257291"/>
                </a:lnTo>
                <a:lnTo>
                  <a:pt x="389525" y="254287"/>
                </a:lnTo>
                <a:lnTo>
                  <a:pt x="380899" y="250446"/>
                </a:lnTo>
                <a:lnTo>
                  <a:pt x="362657" y="303238"/>
                </a:lnTo>
                <a:lnTo>
                  <a:pt x="364562" y="304213"/>
                </a:lnTo>
                <a:lnTo>
                  <a:pt x="394326" y="312839"/>
                </a:lnTo>
                <a:lnTo>
                  <a:pt x="402967" y="257167"/>
                </a:lnTo>
                <a:lnTo>
                  <a:pt x="409687" y="258127"/>
                </a:lnTo>
                <a:lnTo>
                  <a:pt x="425049" y="258127"/>
                </a:lnTo>
                <a:lnTo>
                  <a:pt x="427930" y="314759"/>
                </a:lnTo>
                <a:lnTo>
                  <a:pt x="431770" y="314759"/>
                </a:lnTo>
                <a:lnTo>
                  <a:pt x="434651" y="297477"/>
                </a:lnTo>
                <a:close/>
              </a:path>
              <a:path w="659273" h="371395">
                <a:moveTo>
                  <a:pt x="425049" y="258127"/>
                </a:moveTo>
                <a:lnTo>
                  <a:pt x="409687" y="258127"/>
                </a:lnTo>
                <a:lnTo>
                  <a:pt x="402967" y="257167"/>
                </a:lnTo>
                <a:lnTo>
                  <a:pt x="394326" y="312839"/>
                </a:lnTo>
                <a:lnTo>
                  <a:pt x="396246" y="312839"/>
                </a:lnTo>
                <a:lnTo>
                  <a:pt x="398166" y="313799"/>
                </a:lnTo>
                <a:lnTo>
                  <a:pt x="401046" y="313799"/>
                </a:lnTo>
                <a:lnTo>
                  <a:pt x="427930" y="314759"/>
                </a:lnTo>
                <a:lnTo>
                  <a:pt x="425049" y="258127"/>
                </a:lnTo>
                <a:close/>
              </a:path>
              <a:path w="659273" h="371395">
                <a:moveTo>
                  <a:pt x="504724" y="317639"/>
                </a:moveTo>
                <a:lnTo>
                  <a:pt x="511445" y="312839"/>
                </a:lnTo>
                <a:lnTo>
                  <a:pt x="499924" y="303238"/>
                </a:lnTo>
                <a:lnTo>
                  <a:pt x="502804" y="368526"/>
                </a:lnTo>
                <a:lnTo>
                  <a:pt x="504384" y="369181"/>
                </a:lnTo>
                <a:lnTo>
                  <a:pt x="516931" y="371395"/>
                </a:lnTo>
                <a:lnTo>
                  <a:pt x="504724" y="317639"/>
                </a:lnTo>
                <a:close/>
              </a:path>
              <a:path w="659273" h="371395">
                <a:moveTo>
                  <a:pt x="557515" y="355084"/>
                </a:moveTo>
                <a:lnTo>
                  <a:pt x="576746" y="304906"/>
                </a:lnTo>
                <a:lnTo>
                  <a:pt x="549835" y="301317"/>
                </a:lnTo>
                <a:lnTo>
                  <a:pt x="544089" y="300372"/>
                </a:lnTo>
                <a:lnTo>
                  <a:pt x="538328" y="301317"/>
                </a:lnTo>
                <a:lnTo>
                  <a:pt x="533528" y="304213"/>
                </a:lnTo>
                <a:lnTo>
                  <a:pt x="517439" y="311713"/>
                </a:lnTo>
                <a:lnTo>
                  <a:pt x="529687" y="317639"/>
                </a:lnTo>
                <a:lnTo>
                  <a:pt x="541209" y="357004"/>
                </a:lnTo>
                <a:lnTo>
                  <a:pt x="557515" y="355084"/>
                </a:lnTo>
                <a:close/>
              </a:path>
              <a:path w="659273" h="371395">
                <a:moveTo>
                  <a:pt x="633164" y="323378"/>
                </a:moveTo>
                <a:lnTo>
                  <a:pt x="645865" y="319097"/>
                </a:lnTo>
                <a:lnTo>
                  <a:pt x="655175" y="309534"/>
                </a:lnTo>
                <a:lnTo>
                  <a:pt x="659273" y="296517"/>
                </a:lnTo>
                <a:lnTo>
                  <a:pt x="659189" y="294122"/>
                </a:lnTo>
                <a:lnTo>
                  <a:pt x="655012" y="280513"/>
                </a:lnTo>
                <a:lnTo>
                  <a:pt x="645595" y="270905"/>
                </a:lnTo>
                <a:lnTo>
                  <a:pt x="632405" y="266768"/>
                </a:lnTo>
                <a:lnTo>
                  <a:pt x="603601" y="264848"/>
                </a:lnTo>
                <a:lnTo>
                  <a:pt x="600471" y="264992"/>
                </a:lnTo>
                <a:lnTo>
                  <a:pt x="587204" y="269391"/>
                </a:lnTo>
                <a:lnTo>
                  <a:pt x="578638" y="305158"/>
                </a:lnTo>
                <a:lnTo>
                  <a:pt x="577904" y="308582"/>
                </a:lnTo>
                <a:lnTo>
                  <a:pt x="587509" y="317906"/>
                </a:lnTo>
                <a:lnTo>
                  <a:pt x="590818" y="310470"/>
                </a:lnTo>
                <a:lnTo>
                  <a:pt x="599555" y="321164"/>
                </a:lnTo>
                <a:lnTo>
                  <a:pt x="600721" y="321480"/>
                </a:lnTo>
                <a:lnTo>
                  <a:pt x="629524" y="323400"/>
                </a:lnTo>
                <a:lnTo>
                  <a:pt x="633164" y="323378"/>
                </a:lnTo>
                <a:close/>
              </a:path>
              <a:path w="659273" h="371395">
                <a:moveTo>
                  <a:pt x="528727" y="368526"/>
                </a:moveTo>
                <a:lnTo>
                  <a:pt x="550694" y="358269"/>
                </a:lnTo>
                <a:lnTo>
                  <a:pt x="570012" y="360845"/>
                </a:lnTo>
                <a:lnTo>
                  <a:pt x="575685" y="361312"/>
                </a:lnTo>
                <a:lnTo>
                  <a:pt x="587928" y="358075"/>
                </a:lnTo>
                <a:lnTo>
                  <a:pt x="597439" y="349809"/>
                </a:lnTo>
                <a:lnTo>
                  <a:pt x="602641" y="337802"/>
                </a:lnTo>
                <a:lnTo>
                  <a:pt x="602827" y="332691"/>
                </a:lnTo>
                <a:lnTo>
                  <a:pt x="599555" y="321164"/>
                </a:lnTo>
                <a:lnTo>
                  <a:pt x="590818" y="310470"/>
                </a:lnTo>
                <a:lnTo>
                  <a:pt x="587509" y="317906"/>
                </a:lnTo>
                <a:lnTo>
                  <a:pt x="577904" y="308582"/>
                </a:lnTo>
                <a:lnTo>
                  <a:pt x="578638" y="305158"/>
                </a:lnTo>
                <a:lnTo>
                  <a:pt x="587204" y="269391"/>
                </a:lnTo>
                <a:lnTo>
                  <a:pt x="577860" y="279027"/>
                </a:lnTo>
                <a:lnTo>
                  <a:pt x="573838" y="292676"/>
                </a:lnTo>
                <a:lnTo>
                  <a:pt x="573819" y="295607"/>
                </a:lnTo>
                <a:lnTo>
                  <a:pt x="576746" y="304906"/>
                </a:lnTo>
                <a:lnTo>
                  <a:pt x="557515" y="355084"/>
                </a:lnTo>
                <a:lnTo>
                  <a:pt x="541209" y="357004"/>
                </a:lnTo>
                <a:lnTo>
                  <a:pt x="529687" y="317639"/>
                </a:lnTo>
                <a:lnTo>
                  <a:pt x="517439" y="311713"/>
                </a:lnTo>
                <a:lnTo>
                  <a:pt x="507725" y="307012"/>
                </a:lnTo>
                <a:lnTo>
                  <a:pt x="482641" y="267728"/>
                </a:lnTo>
                <a:lnTo>
                  <a:pt x="478526" y="262530"/>
                </a:lnTo>
                <a:lnTo>
                  <a:pt x="467491" y="255833"/>
                </a:lnTo>
                <a:lnTo>
                  <a:pt x="462479" y="309958"/>
                </a:lnTo>
                <a:lnTo>
                  <a:pt x="434651" y="297477"/>
                </a:lnTo>
                <a:lnTo>
                  <a:pt x="431770" y="314759"/>
                </a:lnTo>
                <a:lnTo>
                  <a:pt x="433690" y="314759"/>
                </a:lnTo>
                <a:lnTo>
                  <a:pt x="444337" y="312984"/>
                </a:lnTo>
                <a:lnTo>
                  <a:pt x="463439" y="343563"/>
                </a:lnTo>
                <a:lnTo>
                  <a:pt x="466319" y="347403"/>
                </a:lnTo>
                <a:lnTo>
                  <a:pt x="470160" y="350283"/>
                </a:lnTo>
                <a:lnTo>
                  <a:pt x="474000" y="353164"/>
                </a:lnTo>
                <a:lnTo>
                  <a:pt x="502804" y="368526"/>
                </a:lnTo>
                <a:lnTo>
                  <a:pt x="499924" y="303238"/>
                </a:lnTo>
                <a:lnTo>
                  <a:pt x="511445" y="312839"/>
                </a:lnTo>
                <a:lnTo>
                  <a:pt x="504724" y="317639"/>
                </a:lnTo>
                <a:lnTo>
                  <a:pt x="516931" y="371395"/>
                </a:lnTo>
                <a:lnTo>
                  <a:pt x="528727" y="368526"/>
                </a:lnTo>
                <a:close/>
              </a:path>
              <a:path w="659273" h="371395">
                <a:moveTo>
                  <a:pt x="454813" y="254287"/>
                </a:moveTo>
                <a:lnTo>
                  <a:pt x="426264" y="257970"/>
                </a:lnTo>
                <a:lnTo>
                  <a:pt x="430810" y="258127"/>
                </a:lnTo>
                <a:lnTo>
                  <a:pt x="454813" y="254287"/>
                </a:lnTo>
                <a:close/>
              </a:path>
              <a:path w="659273" h="371395">
                <a:moveTo>
                  <a:pt x="212893" y="192839"/>
                </a:moveTo>
                <a:lnTo>
                  <a:pt x="207312" y="192259"/>
                </a:lnTo>
                <a:lnTo>
                  <a:pt x="216486" y="195317"/>
                </a:lnTo>
                <a:lnTo>
                  <a:pt x="212893" y="192839"/>
                </a:lnTo>
                <a:close/>
              </a:path>
              <a:path w="659273" h="371395">
                <a:moveTo>
                  <a:pt x="85017" y="43131"/>
                </a:moveTo>
                <a:lnTo>
                  <a:pt x="74354" y="39703"/>
                </a:lnTo>
                <a:lnTo>
                  <a:pt x="78961" y="45351"/>
                </a:lnTo>
                <a:lnTo>
                  <a:pt x="85017" y="43131"/>
                </a:lnTo>
                <a:close/>
              </a:path>
              <a:path w="659273" h="371395">
                <a:moveTo>
                  <a:pt x="93854" y="45971"/>
                </a:moveTo>
                <a:lnTo>
                  <a:pt x="79467" y="45971"/>
                </a:lnTo>
                <a:lnTo>
                  <a:pt x="78706" y="45445"/>
                </a:lnTo>
                <a:lnTo>
                  <a:pt x="66970" y="37330"/>
                </a:lnTo>
                <a:lnTo>
                  <a:pt x="74651" y="99723"/>
                </a:lnTo>
                <a:lnTo>
                  <a:pt x="81372" y="102603"/>
                </a:lnTo>
                <a:lnTo>
                  <a:pt x="93854" y="45971"/>
                </a:lnTo>
                <a:close/>
              </a:path>
              <a:path w="659273" h="371395">
                <a:moveTo>
                  <a:pt x="88093" y="101643"/>
                </a:moveTo>
                <a:lnTo>
                  <a:pt x="94814" y="99723"/>
                </a:lnTo>
                <a:lnTo>
                  <a:pt x="99517" y="97998"/>
                </a:lnTo>
                <a:lnTo>
                  <a:pt x="123617" y="89161"/>
                </a:lnTo>
                <a:lnTo>
                  <a:pt x="126902" y="37320"/>
                </a:lnTo>
                <a:lnTo>
                  <a:pt x="115479" y="34176"/>
                </a:lnTo>
                <a:lnTo>
                  <a:pt x="103455" y="36370"/>
                </a:lnTo>
                <a:lnTo>
                  <a:pt x="85017" y="43131"/>
                </a:lnTo>
                <a:lnTo>
                  <a:pt x="78961" y="45351"/>
                </a:lnTo>
                <a:lnTo>
                  <a:pt x="74354" y="39703"/>
                </a:lnTo>
                <a:lnTo>
                  <a:pt x="49703" y="9487"/>
                </a:lnTo>
                <a:lnTo>
                  <a:pt x="44334" y="4591"/>
                </a:lnTo>
                <a:lnTo>
                  <a:pt x="33193" y="0"/>
                </a:lnTo>
                <a:lnTo>
                  <a:pt x="21198" y="270"/>
                </a:lnTo>
                <a:lnTo>
                  <a:pt x="12259" y="4695"/>
                </a:lnTo>
                <a:lnTo>
                  <a:pt x="12259" y="53246"/>
                </a:lnTo>
                <a:lnTo>
                  <a:pt x="35302" y="81480"/>
                </a:lnTo>
                <a:lnTo>
                  <a:pt x="38182" y="85321"/>
                </a:lnTo>
                <a:lnTo>
                  <a:pt x="42983" y="88201"/>
                </a:lnTo>
                <a:lnTo>
                  <a:pt x="47783" y="90137"/>
                </a:lnTo>
                <a:lnTo>
                  <a:pt x="74651" y="99723"/>
                </a:lnTo>
                <a:lnTo>
                  <a:pt x="66970" y="37330"/>
                </a:lnTo>
                <a:lnTo>
                  <a:pt x="78706" y="45445"/>
                </a:lnTo>
                <a:lnTo>
                  <a:pt x="79467" y="45971"/>
                </a:lnTo>
                <a:lnTo>
                  <a:pt x="93854" y="45971"/>
                </a:lnTo>
                <a:lnTo>
                  <a:pt x="81372" y="102603"/>
                </a:lnTo>
                <a:lnTo>
                  <a:pt x="88093" y="101643"/>
                </a:lnTo>
                <a:close/>
              </a:path>
              <a:path w="659273" h="371395">
                <a:moveTo>
                  <a:pt x="179867" y="214204"/>
                </a:moveTo>
                <a:lnTo>
                  <a:pt x="191771" y="187078"/>
                </a:lnTo>
                <a:lnTo>
                  <a:pt x="197531" y="176532"/>
                </a:lnTo>
                <a:lnTo>
                  <a:pt x="181225" y="140048"/>
                </a:lnTo>
                <a:lnTo>
                  <a:pt x="151461" y="166931"/>
                </a:lnTo>
                <a:lnTo>
                  <a:pt x="145700" y="198615"/>
                </a:lnTo>
                <a:lnTo>
                  <a:pt x="145936" y="199131"/>
                </a:lnTo>
                <a:lnTo>
                  <a:pt x="154189" y="209815"/>
                </a:lnTo>
                <a:lnTo>
                  <a:pt x="165847" y="214922"/>
                </a:lnTo>
                <a:lnTo>
                  <a:pt x="167491" y="215228"/>
                </a:lnTo>
                <a:lnTo>
                  <a:pt x="179867" y="21420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3" name="object 783"/>
          <p:cNvSpPr/>
          <p:nvPr/>
        </p:nvSpPr>
        <p:spPr>
          <a:xfrm>
            <a:off x="5592074" y="7513746"/>
            <a:ext cx="80634" cy="79674"/>
          </a:xfrm>
          <a:custGeom>
            <a:avLst/>
            <a:gdLst/>
            <a:ahLst/>
            <a:cxnLst/>
            <a:rect l="l" t="t" r="r" b="b"/>
            <a:pathLst>
              <a:path w="80634" h="79674">
                <a:moveTo>
                  <a:pt x="80634" y="40309"/>
                </a:moveTo>
                <a:lnTo>
                  <a:pt x="80002" y="33245"/>
                </a:lnTo>
                <a:lnTo>
                  <a:pt x="75136" y="20134"/>
                </a:lnTo>
                <a:lnTo>
                  <a:pt x="66262" y="9586"/>
                </a:lnTo>
                <a:lnTo>
                  <a:pt x="54335" y="2555"/>
                </a:lnTo>
                <a:lnTo>
                  <a:pt x="40309" y="0"/>
                </a:lnTo>
                <a:lnTo>
                  <a:pt x="33252" y="630"/>
                </a:lnTo>
                <a:lnTo>
                  <a:pt x="20134" y="5493"/>
                </a:lnTo>
                <a:lnTo>
                  <a:pt x="9584" y="14365"/>
                </a:lnTo>
                <a:lnTo>
                  <a:pt x="2554" y="26290"/>
                </a:lnTo>
                <a:lnTo>
                  <a:pt x="0" y="40309"/>
                </a:lnTo>
                <a:lnTo>
                  <a:pt x="515" y="46675"/>
                </a:lnTo>
                <a:lnTo>
                  <a:pt x="5244" y="59826"/>
                </a:lnTo>
                <a:lnTo>
                  <a:pt x="14111" y="70281"/>
                </a:lnTo>
                <a:lnTo>
                  <a:pt x="26129" y="77183"/>
                </a:lnTo>
                <a:lnTo>
                  <a:pt x="40309" y="79674"/>
                </a:lnTo>
                <a:lnTo>
                  <a:pt x="46712" y="79183"/>
                </a:lnTo>
                <a:lnTo>
                  <a:pt x="60070" y="74659"/>
                </a:lnTo>
                <a:lnTo>
                  <a:pt x="70835" y="66100"/>
                </a:lnTo>
                <a:lnTo>
                  <a:pt x="78020" y="54365"/>
                </a:lnTo>
                <a:lnTo>
                  <a:pt x="80634" y="4030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4" name="object 784"/>
          <p:cNvSpPr/>
          <p:nvPr/>
        </p:nvSpPr>
        <p:spPr>
          <a:xfrm>
            <a:off x="5632393" y="7526238"/>
            <a:ext cx="602764" cy="859043"/>
          </a:xfrm>
          <a:custGeom>
            <a:avLst/>
            <a:gdLst/>
            <a:ahLst/>
            <a:cxnLst/>
            <a:rect l="l" t="t" r="r" b="b"/>
            <a:pathLst>
              <a:path w="602764" h="859043">
                <a:moveTo>
                  <a:pt x="126710" y="166060"/>
                </a:moveTo>
                <a:lnTo>
                  <a:pt x="133431" y="99827"/>
                </a:lnTo>
                <a:lnTo>
                  <a:pt x="108819" y="80772"/>
                </a:lnTo>
                <a:lnTo>
                  <a:pt x="77744" y="39339"/>
                </a:lnTo>
                <a:lnTo>
                  <a:pt x="48941" y="8631"/>
                </a:lnTo>
                <a:lnTo>
                  <a:pt x="42925" y="3725"/>
                </a:lnTo>
                <a:lnTo>
                  <a:pt x="31456" y="0"/>
                </a:lnTo>
                <a:lnTo>
                  <a:pt x="19417" y="1355"/>
                </a:lnTo>
                <a:lnTo>
                  <a:pt x="8631" y="7671"/>
                </a:lnTo>
                <a:lnTo>
                  <a:pt x="3725" y="13686"/>
                </a:lnTo>
                <a:lnTo>
                  <a:pt x="0" y="25155"/>
                </a:lnTo>
                <a:lnTo>
                  <a:pt x="1355" y="37195"/>
                </a:lnTo>
                <a:lnTo>
                  <a:pt x="7671" y="47980"/>
                </a:lnTo>
                <a:lnTo>
                  <a:pt x="36474" y="77744"/>
                </a:lnTo>
                <a:lnTo>
                  <a:pt x="63342" y="115174"/>
                </a:lnTo>
                <a:lnTo>
                  <a:pt x="64318" y="117109"/>
                </a:lnTo>
                <a:lnTo>
                  <a:pt x="66223" y="119014"/>
                </a:lnTo>
                <a:lnTo>
                  <a:pt x="68158" y="119974"/>
                </a:lnTo>
                <a:lnTo>
                  <a:pt x="96947" y="143977"/>
                </a:lnTo>
                <a:lnTo>
                  <a:pt x="103667" y="76784"/>
                </a:lnTo>
                <a:lnTo>
                  <a:pt x="109428" y="81585"/>
                </a:lnTo>
                <a:lnTo>
                  <a:pt x="119989" y="159339"/>
                </a:lnTo>
                <a:lnTo>
                  <a:pt x="122227" y="162733"/>
                </a:lnTo>
                <a:lnTo>
                  <a:pt x="147833" y="201584"/>
                </a:lnTo>
                <a:lnTo>
                  <a:pt x="126710" y="166060"/>
                </a:lnTo>
                <a:close/>
              </a:path>
              <a:path w="602764" h="859043">
                <a:moveTo>
                  <a:pt x="119989" y="159339"/>
                </a:moveTo>
                <a:lnTo>
                  <a:pt x="109428" y="81585"/>
                </a:lnTo>
                <a:lnTo>
                  <a:pt x="103667" y="76784"/>
                </a:lnTo>
                <a:lnTo>
                  <a:pt x="96947" y="143977"/>
                </a:lnTo>
                <a:lnTo>
                  <a:pt x="122227" y="162733"/>
                </a:lnTo>
                <a:lnTo>
                  <a:pt x="119989" y="159339"/>
                </a:lnTo>
                <a:close/>
              </a:path>
              <a:path w="602764" h="859043">
                <a:moveTo>
                  <a:pt x="241909" y="270698"/>
                </a:moveTo>
                <a:lnTo>
                  <a:pt x="242870" y="201584"/>
                </a:lnTo>
                <a:lnTo>
                  <a:pt x="215026" y="186735"/>
                </a:lnTo>
                <a:lnTo>
                  <a:pt x="194643" y="169069"/>
                </a:lnTo>
                <a:lnTo>
                  <a:pt x="195824" y="170861"/>
                </a:lnTo>
                <a:lnTo>
                  <a:pt x="190063" y="165100"/>
                </a:lnTo>
                <a:lnTo>
                  <a:pt x="186223" y="235173"/>
                </a:lnTo>
                <a:lnTo>
                  <a:pt x="187183" y="236134"/>
                </a:lnTo>
                <a:lnTo>
                  <a:pt x="216946" y="251495"/>
                </a:lnTo>
                <a:lnTo>
                  <a:pt x="214066" y="186223"/>
                </a:lnTo>
                <a:lnTo>
                  <a:pt x="218867" y="190063"/>
                </a:lnTo>
                <a:lnTo>
                  <a:pt x="238069" y="266857"/>
                </a:lnTo>
                <a:lnTo>
                  <a:pt x="241418" y="270320"/>
                </a:lnTo>
                <a:lnTo>
                  <a:pt x="263877" y="293540"/>
                </a:lnTo>
                <a:lnTo>
                  <a:pt x="241909" y="270698"/>
                </a:lnTo>
                <a:close/>
              </a:path>
              <a:path w="602764" h="859043">
                <a:moveTo>
                  <a:pt x="190063" y="165100"/>
                </a:moveTo>
                <a:lnTo>
                  <a:pt x="195824" y="170861"/>
                </a:lnTo>
                <a:lnTo>
                  <a:pt x="194643" y="169069"/>
                </a:lnTo>
                <a:lnTo>
                  <a:pt x="167980" y="128615"/>
                </a:lnTo>
                <a:lnTo>
                  <a:pt x="166075" y="125735"/>
                </a:lnTo>
                <a:lnTo>
                  <a:pt x="164140" y="123815"/>
                </a:lnTo>
                <a:lnTo>
                  <a:pt x="161259" y="121894"/>
                </a:lnTo>
                <a:lnTo>
                  <a:pt x="133431" y="99827"/>
                </a:lnTo>
                <a:lnTo>
                  <a:pt x="126710" y="166060"/>
                </a:lnTo>
                <a:lnTo>
                  <a:pt x="147833" y="201584"/>
                </a:lnTo>
                <a:lnTo>
                  <a:pt x="149738" y="204465"/>
                </a:lnTo>
                <a:lnTo>
                  <a:pt x="151673" y="206370"/>
                </a:lnTo>
                <a:lnTo>
                  <a:pt x="153578" y="208305"/>
                </a:lnTo>
                <a:lnTo>
                  <a:pt x="182382" y="233268"/>
                </a:lnTo>
                <a:lnTo>
                  <a:pt x="184302" y="234213"/>
                </a:lnTo>
                <a:lnTo>
                  <a:pt x="186223" y="235173"/>
                </a:lnTo>
                <a:lnTo>
                  <a:pt x="190063" y="165100"/>
                </a:lnTo>
                <a:close/>
              </a:path>
              <a:path w="602764" h="859043">
                <a:moveTo>
                  <a:pt x="238069" y="266857"/>
                </a:moveTo>
                <a:lnTo>
                  <a:pt x="218867" y="190063"/>
                </a:lnTo>
                <a:lnTo>
                  <a:pt x="214066" y="186223"/>
                </a:lnTo>
                <a:lnTo>
                  <a:pt x="216946" y="251495"/>
                </a:lnTo>
                <a:lnTo>
                  <a:pt x="241418" y="270320"/>
                </a:lnTo>
                <a:lnTo>
                  <a:pt x="238069" y="266857"/>
                </a:lnTo>
                <a:close/>
              </a:path>
              <a:path w="602764" h="859043">
                <a:moveTo>
                  <a:pt x="275498" y="224612"/>
                </a:moveTo>
                <a:lnTo>
                  <a:pt x="242870" y="201584"/>
                </a:lnTo>
                <a:lnTo>
                  <a:pt x="262057" y="289900"/>
                </a:lnTo>
                <a:lnTo>
                  <a:pt x="266857" y="296621"/>
                </a:lnTo>
                <a:lnTo>
                  <a:pt x="275498" y="224612"/>
                </a:lnTo>
                <a:close/>
              </a:path>
              <a:path w="602764" h="859043">
                <a:moveTo>
                  <a:pt x="395498" y="413725"/>
                </a:moveTo>
                <a:lnTo>
                  <a:pt x="392446" y="409555"/>
                </a:lnTo>
                <a:lnTo>
                  <a:pt x="369575" y="379176"/>
                </a:lnTo>
                <a:lnTo>
                  <a:pt x="368133" y="376341"/>
                </a:lnTo>
                <a:lnTo>
                  <a:pt x="341747" y="324449"/>
                </a:lnTo>
                <a:lnTo>
                  <a:pt x="312943" y="264937"/>
                </a:lnTo>
                <a:lnTo>
                  <a:pt x="311983" y="263017"/>
                </a:lnTo>
                <a:lnTo>
                  <a:pt x="310063" y="260137"/>
                </a:lnTo>
                <a:lnTo>
                  <a:pt x="308143" y="258216"/>
                </a:lnTo>
                <a:lnTo>
                  <a:pt x="279339" y="227492"/>
                </a:lnTo>
                <a:lnTo>
                  <a:pt x="277419" y="226532"/>
                </a:lnTo>
                <a:lnTo>
                  <a:pt x="276459" y="225572"/>
                </a:lnTo>
                <a:lnTo>
                  <a:pt x="275498" y="224612"/>
                </a:lnTo>
                <a:lnTo>
                  <a:pt x="266857" y="296621"/>
                </a:lnTo>
                <a:lnTo>
                  <a:pt x="262057" y="289900"/>
                </a:lnTo>
                <a:lnTo>
                  <a:pt x="242870" y="201584"/>
                </a:lnTo>
                <a:lnTo>
                  <a:pt x="241909" y="270698"/>
                </a:lnTo>
                <a:lnTo>
                  <a:pt x="263877" y="293540"/>
                </a:lnTo>
                <a:lnTo>
                  <a:pt x="291820" y="349412"/>
                </a:lnTo>
                <a:lnTo>
                  <a:pt x="318704" y="404139"/>
                </a:lnTo>
                <a:lnTo>
                  <a:pt x="319664" y="406044"/>
                </a:lnTo>
                <a:lnTo>
                  <a:pt x="320624" y="407020"/>
                </a:lnTo>
                <a:lnTo>
                  <a:pt x="321584" y="408925"/>
                </a:lnTo>
                <a:lnTo>
                  <a:pt x="350373" y="447329"/>
                </a:lnTo>
                <a:lnTo>
                  <a:pt x="352293" y="449250"/>
                </a:lnTo>
                <a:lnTo>
                  <a:pt x="366695" y="374376"/>
                </a:lnTo>
                <a:lnTo>
                  <a:pt x="380136" y="471332"/>
                </a:lnTo>
                <a:lnTo>
                  <a:pt x="383977" y="476133"/>
                </a:lnTo>
                <a:lnTo>
                  <a:pt x="407020" y="504937"/>
                </a:lnTo>
                <a:lnTo>
                  <a:pt x="395498" y="413725"/>
                </a:lnTo>
                <a:close/>
              </a:path>
              <a:path w="602764" h="859043">
                <a:moveTo>
                  <a:pt x="586661" y="856382"/>
                </a:moveTo>
                <a:lnTo>
                  <a:pt x="596206" y="848697"/>
                </a:lnTo>
                <a:lnTo>
                  <a:pt x="597093" y="846884"/>
                </a:lnTo>
                <a:lnTo>
                  <a:pt x="597093" y="814648"/>
                </a:lnTo>
                <a:lnTo>
                  <a:pt x="593296" y="809453"/>
                </a:lnTo>
                <a:lnTo>
                  <a:pt x="581731" y="803488"/>
                </a:lnTo>
                <a:lnTo>
                  <a:pt x="574050" y="818835"/>
                </a:lnTo>
                <a:lnTo>
                  <a:pt x="551967" y="796767"/>
                </a:lnTo>
                <a:lnTo>
                  <a:pt x="543341" y="661406"/>
                </a:lnTo>
                <a:lnTo>
                  <a:pt x="543341" y="660446"/>
                </a:lnTo>
                <a:lnTo>
                  <a:pt x="515498" y="583651"/>
                </a:lnTo>
                <a:lnTo>
                  <a:pt x="515498" y="581731"/>
                </a:lnTo>
                <a:lnTo>
                  <a:pt x="514538" y="579811"/>
                </a:lnTo>
                <a:lnTo>
                  <a:pt x="513578" y="578851"/>
                </a:lnTo>
                <a:lnTo>
                  <a:pt x="489575" y="674847"/>
                </a:lnTo>
                <a:lnTo>
                  <a:pt x="484774" y="529885"/>
                </a:lnTo>
                <a:lnTo>
                  <a:pt x="455971" y="477093"/>
                </a:lnTo>
                <a:lnTo>
                  <a:pt x="455010" y="476133"/>
                </a:lnTo>
                <a:lnTo>
                  <a:pt x="454050" y="475173"/>
                </a:lnTo>
                <a:lnTo>
                  <a:pt x="453105" y="473253"/>
                </a:lnTo>
                <a:lnTo>
                  <a:pt x="424302" y="436768"/>
                </a:lnTo>
                <a:lnTo>
                  <a:pt x="423342" y="434848"/>
                </a:lnTo>
                <a:lnTo>
                  <a:pt x="422382" y="432928"/>
                </a:lnTo>
                <a:lnTo>
                  <a:pt x="420461" y="431968"/>
                </a:lnTo>
                <a:lnTo>
                  <a:pt x="392446" y="409555"/>
                </a:lnTo>
                <a:lnTo>
                  <a:pt x="395498" y="413725"/>
                </a:lnTo>
                <a:lnTo>
                  <a:pt x="407020" y="504937"/>
                </a:lnTo>
                <a:lnTo>
                  <a:pt x="383977" y="476133"/>
                </a:lnTo>
                <a:lnTo>
                  <a:pt x="380136" y="471332"/>
                </a:lnTo>
                <a:lnTo>
                  <a:pt x="366695" y="374376"/>
                </a:lnTo>
                <a:lnTo>
                  <a:pt x="352293" y="449250"/>
                </a:lnTo>
                <a:lnTo>
                  <a:pt x="353253" y="451170"/>
                </a:lnTo>
                <a:lnTo>
                  <a:pt x="355188" y="452130"/>
                </a:lnTo>
                <a:lnTo>
                  <a:pt x="383833" y="476014"/>
                </a:lnTo>
                <a:lnTo>
                  <a:pt x="407833" y="506400"/>
                </a:lnTo>
                <a:lnTo>
                  <a:pt x="408940" y="507802"/>
                </a:lnTo>
                <a:lnTo>
                  <a:pt x="435823" y="556768"/>
                </a:lnTo>
                <a:lnTo>
                  <a:pt x="464612" y="607654"/>
                </a:lnTo>
                <a:lnTo>
                  <a:pt x="462691" y="601878"/>
                </a:lnTo>
                <a:lnTo>
                  <a:pt x="490398" y="679267"/>
                </a:lnTo>
                <a:lnTo>
                  <a:pt x="490535" y="679648"/>
                </a:lnTo>
                <a:lnTo>
                  <a:pt x="518378" y="829396"/>
                </a:lnTo>
                <a:lnTo>
                  <a:pt x="519834" y="834630"/>
                </a:lnTo>
                <a:lnTo>
                  <a:pt x="527264" y="845587"/>
                </a:lnTo>
                <a:lnTo>
                  <a:pt x="539501" y="851479"/>
                </a:lnTo>
                <a:lnTo>
                  <a:pt x="568289" y="858200"/>
                </a:lnTo>
                <a:lnTo>
                  <a:pt x="574621" y="859043"/>
                </a:lnTo>
                <a:lnTo>
                  <a:pt x="586661" y="856382"/>
                </a:lnTo>
                <a:close/>
              </a:path>
              <a:path w="602764" h="859043">
                <a:moveTo>
                  <a:pt x="581731" y="803488"/>
                </a:moveTo>
                <a:lnTo>
                  <a:pt x="570590" y="800973"/>
                </a:lnTo>
                <a:lnTo>
                  <a:pt x="544302" y="665246"/>
                </a:lnTo>
                <a:lnTo>
                  <a:pt x="544302" y="663326"/>
                </a:lnTo>
                <a:lnTo>
                  <a:pt x="543341" y="661406"/>
                </a:lnTo>
                <a:lnTo>
                  <a:pt x="551967" y="796767"/>
                </a:lnTo>
                <a:lnTo>
                  <a:pt x="574050" y="818835"/>
                </a:lnTo>
                <a:lnTo>
                  <a:pt x="581731" y="803488"/>
                </a:lnTo>
                <a:close/>
              </a:path>
              <a:path w="602764" h="859043">
                <a:moveTo>
                  <a:pt x="490535" y="679648"/>
                </a:moveTo>
                <a:lnTo>
                  <a:pt x="490398" y="679267"/>
                </a:lnTo>
                <a:lnTo>
                  <a:pt x="518378" y="829396"/>
                </a:lnTo>
                <a:lnTo>
                  <a:pt x="490535" y="679648"/>
                </a:lnTo>
                <a:close/>
              </a:path>
              <a:path w="602764" h="859043">
                <a:moveTo>
                  <a:pt x="513578" y="578851"/>
                </a:moveTo>
                <a:lnTo>
                  <a:pt x="484774" y="529885"/>
                </a:lnTo>
                <a:lnTo>
                  <a:pt x="489575" y="674847"/>
                </a:lnTo>
                <a:lnTo>
                  <a:pt x="513578" y="578851"/>
                </a:lnTo>
                <a:close/>
              </a:path>
              <a:path w="602764" h="859043">
                <a:moveTo>
                  <a:pt x="408940" y="507802"/>
                </a:moveTo>
                <a:lnTo>
                  <a:pt x="407833" y="506400"/>
                </a:lnTo>
                <a:lnTo>
                  <a:pt x="435823" y="556768"/>
                </a:lnTo>
                <a:lnTo>
                  <a:pt x="408940" y="507802"/>
                </a:lnTo>
                <a:close/>
              </a:path>
              <a:path w="602764" h="859043">
                <a:moveTo>
                  <a:pt x="368133" y="376341"/>
                </a:moveTo>
                <a:lnTo>
                  <a:pt x="369575" y="379176"/>
                </a:lnTo>
                <a:lnTo>
                  <a:pt x="392446" y="409555"/>
                </a:lnTo>
                <a:lnTo>
                  <a:pt x="368133" y="37634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5" name="object 785"/>
          <p:cNvSpPr/>
          <p:nvPr/>
        </p:nvSpPr>
        <p:spPr>
          <a:xfrm>
            <a:off x="5605500" y="7283348"/>
            <a:ext cx="29763" cy="76809"/>
          </a:xfrm>
          <a:custGeom>
            <a:avLst/>
            <a:gdLst/>
            <a:ahLst/>
            <a:cxnLst/>
            <a:rect l="l" t="t" r="r" b="b"/>
            <a:pathLst>
              <a:path w="29763" h="76809">
                <a:moveTo>
                  <a:pt x="21122" y="72953"/>
                </a:moveTo>
                <a:lnTo>
                  <a:pt x="21122" y="71993"/>
                </a:lnTo>
                <a:lnTo>
                  <a:pt x="20162" y="70088"/>
                </a:lnTo>
                <a:lnTo>
                  <a:pt x="20162" y="0"/>
                </a:lnTo>
                <a:lnTo>
                  <a:pt x="18242" y="0"/>
                </a:lnTo>
                <a:lnTo>
                  <a:pt x="0" y="8641"/>
                </a:lnTo>
                <a:lnTo>
                  <a:pt x="975" y="10561"/>
                </a:lnTo>
                <a:lnTo>
                  <a:pt x="2880" y="9601"/>
                </a:lnTo>
                <a:lnTo>
                  <a:pt x="4800" y="8641"/>
                </a:lnTo>
                <a:lnTo>
                  <a:pt x="8641" y="8641"/>
                </a:lnTo>
                <a:lnTo>
                  <a:pt x="8641" y="9601"/>
                </a:lnTo>
                <a:lnTo>
                  <a:pt x="9601" y="10561"/>
                </a:lnTo>
                <a:lnTo>
                  <a:pt x="10561" y="10561"/>
                </a:lnTo>
                <a:lnTo>
                  <a:pt x="10561" y="71993"/>
                </a:lnTo>
                <a:lnTo>
                  <a:pt x="9601" y="72953"/>
                </a:lnTo>
                <a:lnTo>
                  <a:pt x="9601" y="73929"/>
                </a:lnTo>
                <a:lnTo>
                  <a:pt x="8641" y="73929"/>
                </a:lnTo>
                <a:lnTo>
                  <a:pt x="6720" y="74874"/>
                </a:lnTo>
                <a:lnTo>
                  <a:pt x="975" y="74874"/>
                </a:lnTo>
                <a:lnTo>
                  <a:pt x="975" y="76809"/>
                </a:lnTo>
                <a:lnTo>
                  <a:pt x="29763" y="76809"/>
                </a:lnTo>
                <a:lnTo>
                  <a:pt x="29763" y="74874"/>
                </a:lnTo>
                <a:lnTo>
                  <a:pt x="24002" y="74874"/>
                </a:lnTo>
                <a:lnTo>
                  <a:pt x="23042" y="73929"/>
                </a:lnTo>
                <a:lnTo>
                  <a:pt x="22082" y="72953"/>
                </a:lnTo>
                <a:lnTo>
                  <a:pt x="21122" y="7295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6" name="object 786"/>
          <p:cNvSpPr/>
          <p:nvPr/>
        </p:nvSpPr>
        <p:spPr>
          <a:xfrm>
            <a:off x="5667908" y="7283348"/>
            <a:ext cx="19202" cy="8641"/>
          </a:xfrm>
          <a:custGeom>
            <a:avLst/>
            <a:gdLst/>
            <a:ahLst/>
            <a:cxnLst/>
            <a:rect l="l" t="t" r="r" b="b"/>
            <a:pathLst>
              <a:path w="19202" h="8641">
                <a:moveTo>
                  <a:pt x="16306" y="0"/>
                </a:moveTo>
                <a:lnTo>
                  <a:pt x="2880" y="0"/>
                </a:lnTo>
                <a:lnTo>
                  <a:pt x="0" y="7680"/>
                </a:lnTo>
                <a:lnTo>
                  <a:pt x="2880" y="4800"/>
                </a:lnTo>
                <a:lnTo>
                  <a:pt x="5760" y="2880"/>
                </a:lnTo>
                <a:lnTo>
                  <a:pt x="11521" y="2880"/>
                </a:lnTo>
                <a:lnTo>
                  <a:pt x="14401" y="4800"/>
                </a:lnTo>
                <a:lnTo>
                  <a:pt x="16306" y="6720"/>
                </a:lnTo>
                <a:lnTo>
                  <a:pt x="19202" y="8641"/>
                </a:lnTo>
                <a:lnTo>
                  <a:pt x="16306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7" name="object 787"/>
          <p:cNvSpPr/>
          <p:nvPr/>
        </p:nvSpPr>
        <p:spPr>
          <a:xfrm>
            <a:off x="5654466" y="7283348"/>
            <a:ext cx="47990" cy="78714"/>
          </a:xfrm>
          <a:custGeom>
            <a:avLst/>
            <a:gdLst/>
            <a:ahLst/>
            <a:cxnLst/>
            <a:rect l="l" t="t" r="r" b="b"/>
            <a:pathLst>
              <a:path w="47990" h="78714">
                <a:moveTo>
                  <a:pt x="1920" y="39364"/>
                </a:moveTo>
                <a:lnTo>
                  <a:pt x="5760" y="43205"/>
                </a:lnTo>
                <a:lnTo>
                  <a:pt x="9601" y="47045"/>
                </a:lnTo>
                <a:lnTo>
                  <a:pt x="14401" y="48966"/>
                </a:lnTo>
                <a:lnTo>
                  <a:pt x="24002" y="48966"/>
                </a:lnTo>
                <a:lnTo>
                  <a:pt x="29748" y="47045"/>
                </a:lnTo>
                <a:lnTo>
                  <a:pt x="35524" y="44165"/>
                </a:lnTo>
                <a:lnTo>
                  <a:pt x="33588" y="49926"/>
                </a:lnTo>
                <a:lnTo>
                  <a:pt x="30708" y="56647"/>
                </a:lnTo>
                <a:lnTo>
                  <a:pt x="26868" y="61432"/>
                </a:lnTo>
                <a:lnTo>
                  <a:pt x="23027" y="67208"/>
                </a:lnTo>
                <a:lnTo>
                  <a:pt x="19202" y="71033"/>
                </a:lnTo>
                <a:lnTo>
                  <a:pt x="15361" y="72953"/>
                </a:lnTo>
                <a:lnTo>
                  <a:pt x="10561" y="74874"/>
                </a:lnTo>
                <a:lnTo>
                  <a:pt x="5760" y="76809"/>
                </a:lnTo>
                <a:lnTo>
                  <a:pt x="960" y="76809"/>
                </a:lnTo>
                <a:lnTo>
                  <a:pt x="960" y="78714"/>
                </a:lnTo>
                <a:lnTo>
                  <a:pt x="11521" y="78714"/>
                </a:lnTo>
                <a:lnTo>
                  <a:pt x="18242" y="76809"/>
                </a:lnTo>
                <a:lnTo>
                  <a:pt x="24002" y="72953"/>
                </a:lnTo>
                <a:lnTo>
                  <a:pt x="31683" y="68153"/>
                </a:lnTo>
                <a:lnTo>
                  <a:pt x="37429" y="61432"/>
                </a:lnTo>
                <a:lnTo>
                  <a:pt x="41269" y="54726"/>
                </a:lnTo>
                <a:lnTo>
                  <a:pt x="46085" y="47045"/>
                </a:lnTo>
                <a:lnTo>
                  <a:pt x="47990" y="39364"/>
                </a:lnTo>
                <a:lnTo>
                  <a:pt x="47990" y="22082"/>
                </a:lnTo>
                <a:lnTo>
                  <a:pt x="45110" y="13441"/>
                </a:lnTo>
                <a:lnTo>
                  <a:pt x="39364" y="7680"/>
                </a:lnTo>
                <a:lnTo>
                  <a:pt x="35524" y="1920"/>
                </a:lnTo>
                <a:lnTo>
                  <a:pt x="29748" y="0"/>
                </a:lnTo>
                <a:lnTo>
                  <a:pt x="32644" y="8641"/>
                </a:lnTo>
                <a:lnTo>
                  <a:pt x="33588" y="12481"/>
                </a:lnTo>
                <a:lnTo>
                  <a:pt x="35524" y="16322"/>
                </a:lnTo>
                <a:lnTo>
                  <a:pt x="36469" y="20162"/>
                </a:lnTo>
                <a:lnTo>
                  <a:pt x="37429" y="24003"/>
                </a:lnTo>
                <a:lnTo>
                  <a:pt x="37429" y="30723"/>
                </a:lnTo>
                <a:lnTo>
                  <a:pt x="36469" y="34564"/>
                </a:lnTo>
                <a:lnTo>
                  <a:pt x="36469" y="39364"/>
                </a:lnTo>
                <a:lnTo>
                  <a:pt x="34549" y="41285"/>
                </a:lnTo>
                <a:lnTo>
                  <a:pt x="32644" y="42245"/>
                </a:lnTo>
                <a:lnTo>
                  <a:pt x="29748" y="43205"/>
                </a:lnTo>
                <a:lnTo>
                  <a:pt x="27843" y="44165"/>
                </a:lnTo>
                <a:lnTo>
                  <a:pt x="20162" y="44165"/>
                </a:lnTo>
                <a:lnTo>
                  <a:pt x="17282" y="42245"/>
                </a:lnTo>
                <a:lnTo>
                  <a:pt x="14401" y="39364"/>
                </a:lnTo>
                <a:lnTo>
                  <a:pt x="11521" y="35524"/>
                </a:lnTo>
                <a:lnTo>
                  <a:pt x="9601" y="28803"/>
                </a:lnTo>
                <a:lnTo>
                  <a:pt x="9601" y="15361"/>
                </a:lnTo>
                <a:lnTo>
                  <a:pt x="11521" y="10561"/>
                </a:lnTo>
                <a:lnTo>
                  <a:pt x="13441" y="7680"/>
                </a:lnTo>
                <a:lnTo>
                  <a:pt x="16322" y="0"/>
                </a:lnTo>
                <a:lnTo>
                  <a:pt x="10561" y="2880"/>
                </a:lnTo>
                <a:lnTo>
                  <a:pt x="5760" y="9601"/>
                </a:lnTo>
                <a:lnTo>
                  <a:pt x="1920" y="14401"/>
                </a:lnTo>
                <a:lnTo>
                  <a:pt x="0" y="20162"/>
                </a:lnTo>
                <a:lnTo>
                  <a:pt x="0" y="33604"/>
                </a:lnTo>
                <a:lnTo>
                  <a:pt x="1920" y="3936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8" name="object 788"/>
          <p:cNvSpPr/>
          <p:nvPr/>
        </p:nvSpPr>
        <p:spPr>
          <a:xfrm>
            <a:off x="5712058" y="7283348"/>
            <a:ext cx="48006" cy="78714"/>
          </a:xfrm>
          <a:custGeom>
            <a:avLst/>
            <a:gdLst/>
            <a:ahLst/>
            <a:cxnLst/>
            <a:rect l="l" t="t" r="r" b="b"/>
            <a:pathLst>
              <a:path w="48006" h="78714">
                <a:moveTo>
                  <a:pt x="6720" y="76809"/>
                </a:moveTo>
                <a:lnTo>
                  <a:pt x="1920" y="76809"/>
                </a:lnTo>
                <a:lnTo>
                  <a:pt x="1920" y="78714"/>
                </a:lnTo>
                <a:lnTo>
                  <a:pt x="11521" y="78714"/>
                </a:lnTo>
                <a:lnTo>
                  <a:pt x="18242" y="76809"/>
                </a:lnTo>
                <a:lnTo>
                  <a:pt x="24963" y="72953"/>
                </a:lnTo>
                <a:lnTo>
                  <a:pt x="31683" y="68153"/>
                </a:lnTo>
                <a:lnTo>
                  <a:pt x="37444" y="61432"/>
                </a:lnTo>
                <a:lnTo>
                  <a:pt x="41285" y="54726"/>
                </a:lnTo>
                <a:lnTo>
                  <a:pt x="46085" y="47045"/>
                </a:lnTo>
                <a:lnTo>
                  <a:pt x="48006" y="39364"/>
                </a:lnTo>
                <a:lnTo>
                  <a:pt x="48006" y="22082"/>
                </a:lnTo>
                <a:lnTo>
                  <a:pt x="45125" y="13441"/>
                </a:lnTo>
                <a:lnTo>
                  <a:pt x="39364" y="7680"/>
                </a:lnTo>
                <a:lnTo>
                  <a:pt x="35524" y="1920"/>
                </a:lnTo>
                <a:lnTo>
                  <a:pt x="29763" y="0"/>
                </a:lnTo>
                <a:lnTo>
                  <a:pt x="24003" y="0"/>
                </a:lnTo>
                <a:lnTo>
                  <a:pt x="19202" y="2880"/>
                </a:lnTo>
                <a:lnTo>
                  <a:pt x="25923" y="2880"/>
                </a:lnTo>
                <a:lnTo>
                  <a:pt x="27843" y="4800"/>
                </a:lnTo>
                <a:lnTo>
                  <a:pt x="30723" y="6720"/>
                </a:lnTo>
                <a:lnTo>
                  <a:pt x="32644" y="8641"/>
                </a:lnTo>
                <a:lnTo>
                  <a:pt x="34564" y="12481"/>
                </a:lnTo>
                <a:lnTo>
                  <a:pt x="35524" y="16322"/>
                </a:lnTo>
                <a:lnTo>
                  <a:pt x="36484" y="20162"/>
                </a:lnTo>
                <a:lnTo>
                  <a:pt x="37444" y="24003"/>
                </a:lnTo>
                <a:lnTo>
                  <a:pt x="37444" y="34564"/>
                </a:lnTo>
                <a:lnTo>
                  <a:pt x="36484" y="39364"/>
                </a:lnTo>
                <a:lnTo>
                  <a:pt x="34564" y="41285"/>
                </a:lnTo>
                <a:lnTo>
                  <a:pt x="32644" y="42245"/>
                </a:lnTo>
                <a:lnTo>
                  <a:pt x="29763" y="43205"/>
                </a:lnTo>
                <a:lnTo>
                  <a:pt x="27843" y="44165"/>
                </a:lnTo>
                <a:lnTo>
                  <a:pt x="20162" y="44165"/>
                </a:lnTo>
                <a:lnTo>
                  <a:pt x="17282" y="42245"/>
                </a:lnTo>
                <a:lnTo>
                  <a:pt x="15361" y="39364"/>
                </a:lnTo>
                <a:lnTo>
                  <a:pt x="11521" y="35524"/>
                </a:lnTo>
                <a:lnTo>
                  <a:pt x="10561" y="28803"/>
                </a:lnTo>
                <a:lnTo>
                  <a:pt x="10561" y="2880"/>
                </a:lnTo>
                <a:lnTo>
                  <a:pt x="5760" y="9601"/>
                </a:lnTo>
                <a:lnTo>
                  <a:pt x="1920" y="14401"/>
                </a:lnTo>
                <a:lnTo>
                  <a:pt x="0" y="20162"/>
                </a:lnTo>
                <a:lnTo>
                  <a:pt x="0" y="33604"/>
                </a:lnTo>
                <a:lnTo>
                  <a:pt x="1920" y="39364"/>
                </a:lnTo>
                <a:lnTo>
                  <a:pt x="5760" y="43205"/>
                </a:lnTo>
                <a:lnTo>
                  <a:pt x="9601" y="47045"/>
                </a:lnTo>
                <a:lnTo>
                  <a:pt x="14401" y="48966"/>
                </a:lnTo>
                <a:lnTo>
                  <a:pt x="24003" y="48966"/>
                </a:lnTo>
                <a:lnTo>
                  <a:pt x="29763" y="47045"/>
                </a:lnTo>
                <a:lnTo>
                  <a:pt x="35524" y="44165"/>
                </a:lnTo>
                <a:lnTo>
                  <a:pt x="33604" y="49926"/>
                </a:lnTo>
                <a:lnTo>
                  <a:pt x="30723" y="56647"/>
                </a:lnTo>
                <a:lnTo>
                  <a:pt x="26883" y="61432"/>
                </a:lnTo>
                <a:lnTo>
                  <a:pt x="23042" y="67208"/>
                </a:lnTo>
                <a:lnTo>
                  <a:pt x="19202" y="71033"/>
                </a:lnTo>
                <a:lnTo>
                  <a:pt x="15361" y="72953"/>
                </a:lnTo>
                <a:lnTo>
                  <a:pt x="10561" y="74874"/>
                </a:lnTo>
                <a:lnTo>
                  <a:pt x="6720" y="7680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9" name="object 789"/>
          <p:cNvSpPr/>
          <p:nvPr/>
        </p:nvSpPr>
        <p:spPr>
          <a:xfrm>
            <a:off x="5722620" y="7283348"/>
            <a:ext cx="13441" cy="15361"/>
          </a:xfrm>
          <a:custGeom>
            <a:avLst/>
            <a:gdLst/>
            <a:ahLst/>
            <a:cxnLst/>
            <a:rect l="l" t="t" r="r" b="b"/>
            <a:pathLst>
              <a:path w="13441" h="15361">
                <a:moveTo>
                  <a:pt x="5760" y="0"/>
                </a:moveTo>
                <a:lnTo>
                  <a:pt x="0" y="2880"/>
                </a:lnTo>
                <a:lnTo>
                  <a:pt x="0" y="15361"/>
                </a:lnTo>
                <a:lnTo>
                  <a:pt x="960" y="10561"/>
                </a:lnTo>
                <a:lnTo>
                  <a:pt x="2880" y="7680"/>
                </a:lnTo>
                <a:lnTo>
                  <a:pt x="5760" y="4800"/>
                </a:lnTo>
                <a:lnTo>
                  <a:pt x="8641" y="2880"/>
                </a:lnTo>
                <a:lnTo>
                  <a:pt x="13441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0" name="object 790"/>
          <p:cNvSpPr/>
          <p:nvPr/>
        </p:nvSpPr>
        <p:spPr>
          <a:xfrm>
            <a:off x="5769665" y="7283348"/>
            <a:ext cx="48950" cy="78714"/>
          </a:xfrm>
          <a:custGeom>
            <a:avLst/>
            <a:gdLst/>
            <a:ahLst/>
            <a:cxnLst/>
            <a:rect l="l" t="t" r="r" b="b"/>
            <a:pathLst>
              <a:path w="48950" h="78714">
                <a:moveTo>
                  <a:pt x="27828" y="78714"/>
                </a:moveTo>
                <a:lnTo>
                  <a:pt x="31668" y="76809"/>
                </a:lnTo>
                <a:lnTo>
                  <a:pt x="35509" y="73929"/>
                </a:lnTo>
                <a:lnTo>
                  <a:pt x="39349" y="71033"/>
                </a:lnTo>
                <a:lnTo>
                  <a:pt x="43190" y="67208"/>
                </a:lnTo>
                <a:lnTo>
                  <a:pt x="45110" y="60487"/>
                </a:lnTo>
                <a:lnTo>
                  <a:pt x="47990" y="54726"/>
                </a:lnTo>
                <a:lnTo>
                  <a:pt x="48950" y="47045"/>
                </a:lnTo>
                <a:lnTo>
                  <a:pt x="48950" y="38404"/>
                </a:lnTo>
                <a:lnTo>
                  <a:pt x="48669" y="31923"/>
                </a:lnTo>
                <a:lnTo>
                  <a:pt x="45940" y="19116"/>
                </a:lnTo>
                <a:lnTo>
                  <a:pt x="40309" y="8641"/>
                </a:lnTo>
                <a:lnTo>
                  <a:pt x="35509" y="2880"/>
                </a:lnTo>
                <a:lnTo>
                  <a:pt x="30708" y="0"/>
                </a:lnTo>
                <a:lnTo>
                  <a:pt x="21107" y="0"/>
                </a:lnTo>
                <a:lnTo>
                  <a:pt x="17266" y="960"/>
                </a:lnTo>
                <a:lnTo>
                  <a:pt x="14401" y="2880"/>
                </a:lnTo>
                <a:lnTo>
                  <a:pt x="9585" y="6720"/>
                </a:lnTo>
                <a:lnTo>
                  <a:pt x="6720" y="11521"/>
                </a:lnTo>
                <a:lnTo>
                  <a:pt x="3840" y="17282"/>
                </a:lnTo>
                <a:lnTo>
                  <a:pt x="960" y="24003"/>
                </a:lnTo>
                <a:lnTo>
                  <a:pt x="0" y="30723"/>
                </a:lnTo>
                <a:lnTo>
                  <a:pt x="10" y="40712"/>
                </a:lnTo>
                <a:lnTo>
                  <a:pt x="1564" y="54317"/>
                </a:lnTo>
                <a:lnTo>
                  <a:pt x="5745" y="65272"/>
                </a:lnTo>
                <a:lnTo>
                  <a:pt x="10561" y="73929"/>
                </a:lnTo>
                <a:lnTo>
                  <a:pt x="17266" y="78714"/>
                </a:lnTo>
                <a:lnTo>
                  <a:pt x="17266" y="71993"/>
                </a:lnTo>
                <a:lnTo>
                  <a:pt x="14401" y="66248"/>
                </a:lnTo>
                <a:lnTo>
                  <a:pt x="12466" y="59527"/>
                </a:lnTo>
                <a:lnTo>
                  <a:pt x="10561" y="51846"/>
                </a:lnTo>
                <a:lnTo>
                  <a:pt x="10561" y="34564"/>
                </a:lnTo>
                <a:lnTo>
                  <a:pt x="11521" y="27843"/>
                </a:lnTo>
                <a:lnTo>
                  <a:pt x="12466" y="21122"/>
                </a:lnTo>
                <a:lnTo>
                  <a:pt x="13426" y="14401"/>
                </a:lnTo>
                <a:lnTo>
                  <a:pt x="15361" y="9601"/>
                </a:lnTo>
                <a:lnTo>
                  <a:pt x="18242" y="6720"/>
                </a:lnTo>
                <a:lnTo>
                  <a:pt x="20147" y="4800"/>
                </a:lnTo>
                <a:lnTo>
                  <a:pt x="22082" y="3840"/>
                </a:lnTo>
                <a:lnTo>
                  <a:pt x="28803" y="3840"/>
                </a:lnTo>
                <a:lnTo>
                  <a:pt x="29748" y="4800"/>
                </a:lnTo>
                <a:lnTo>
                  <a:pt x="32644" y="6720"/>
                </a:lnTo>
                <a:lnTo>
                  <a:pt x="33588" y="10561"/>
                </a:lnTo>
                <a:lnTo>
                  <a:pt x="35509" y="14401"/>
                </a:lnTo>
                <a:lnTo>
                  <a:pt x="37429" y="20162"/>
                </a:lnTo>
                <a:lnTo>
                  <a:pt x="38389" y="26883"/>
                </a:lnTo>
                <a:lnTo>
                  <a:pt x="38389" y="35524"/>
                </a:lnTo>
                <a:lnTo>
                  <a:pt x="38364" y="38894"/>
                </a:lnTo>
                <a:lnTo>
                  <a:pt x="37529" y="52855"/>
                </a:lnTo>
                <a:lnTo>
                  <a:pt x="35509" y="63367"/>
                </a:lnTo>
                <a:lnTo>
                  <a:pt x="34549" y="67208"/>
                </a:lnTo>
                <a:lnTo>
                  <a:pt x="32644" y="70088"/>
                </a:lnTo>
                <a:lnTo>
                  <a:pt x="30708" y="71993"/>
                </a:lnTo>
                <a:lnTo>
                  <a:pt x="28803" y="73929"/>
                </a:lnTo>
                <a:lnTo>
                  <a:pt x="25923" y="74874"/>
                </a:lnTo>
                <a:lnTo>
                  <a:pt x="23987" y="74874"/>
                </a:lnTo>
                <a:lnTo>
                  <a:pt x="23987" y="78714"/>
                </a:lnTo>
                <a:lnTo>
                  <a:pt x="27828" y="7871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1" name="object 791"/>
          <p:cNvSpPr/>
          <p:nvPr/>
        </p:nvSpPr>
        <p:spPr>
          <a:xfrm>
            <a:off x="5786932" y="7355342"/>
            <a:ext cx="6720" cy="6720"/>
          </a:xfrm>
          <a:custGeom>
            <a:avLst/>
            <a:gdLst/>
            <a:ahLst/>
            <a:cxnLst/>
            <a:rect l="l" t="t" r="r" b="b"/>
            <a:pathLst>
              <a:path w="6720" h="6720">
                <a:moveTo>
                  <a:pt x="6720" y="6720"/>
                </a:moveTo>
                <a:lnTo>
                  <a:pt x="6720" y="2880"/>
                </a:lnTo>
                <a:lnTo>
                  <a:pt x="2880" y="2880"/>
                </a:lnTo>
                <a:lnTo>
                  <a:pt x="0" y="0"/>
                </a:lnTo>
                <a:lnTo>
                  <a:pt x="0" y="6720"/>
                </a:lnTo>
                <a:lnTo>
                  <a:pt x="6720" y="672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2" name="object 792"/>
          <p:cNvSpPr/>
          <p:nvPr/>
        </p:nvSpPr>
        <p:spPr>
          <a:xfrm>
            <a:off x="5829178" y="7349596"/>
            <a:ext cx="17282" cy="29748"/>
          </a:xfrm>
          <a:custGeom>
            <a:avLst/>
            <a:gdLst/>
            <a:ahLst/>
            <a:cxnLst/>
            <a:rect l="l" t="t" r="r" b="b"/>
            <a:pathLst>
              <a:path w="17282" h="29748">
                <a:moveTo>
                  <a:pt x="11521" y="19187"/>
                </a:moveTo>
                <a:lnTo>
                  <a:pt x="9601" y="21107"/>
                </a:lnTo>
                <a:lnTo>
                  <a:pt x="6720" y="23987"/>
                </a:lnTo>
                <a:lnTo>
                  <a:pt x="3840" y="25908"/>
                </a:lnTo>
                <a:lnTo>
                  <a:pt x="0" y="26868"/>
                </a:lnTo>
                <a:lnTo>
                  <a:pt x="0" y="29748"/>
                </a:lnTo>
                <a:lnTo>
                  <a:pt x="5760" y="27828"/>
                </a:lnTo>
                <a:lnTo>
                  <a:pt x="10561" y="24947"/>
                </a:lnTo>
                <a:lnTo>
                  <a:pt x="13441" y="22067"/>
                </a:lnTo>
                <a:lnTo>
                  <a:pt x="15361" y="18242"/>
                </a:lnTo>
                <a:lnTo>
                  <a:pt x="17282" y="15346"/>
                </a:lnTo>
                <a:lnTo>
                  <a:pt x="17282" y="7680"/>
                </a:lnTo>
                <a:lnTo>
                  <a:pt x="16322" y="4785"/>
                </a:lnTo>
                <a:lnTo>
                  <a:pt x="14401" y="2865"/>
                </a:lnTo>
                <a:lnTo>
                  <a:pt x="12481" y="960"/>
                </a:lnTo>
                <a:lnTo>
                  <a:pt x="9601" y="0"/>
                </a:lnTo>
                <a:lnTo>
                  <a:pt x="3840" y="0"/>
                </a:lnTo>
                <a:lnTo>
                  <a:pt x="2880" y="1905"/>
                </a:lnTo>
                <a:lnTo>
                  <a:pt x="960" y="2865"/>
                </a:lnTo>
                <a:lnTo>
                  <a:pt x="0" y="4785"/>
                </a:lnTo>
                <a:lnTo>
                  <a:pt x="0" y="7680"/>
                </a:lnTo>
                <a:lnTo>
                  <a:pt x="960" y="9585"/>
                </a:lnTo>
                <a:lnTo>
                  <a:pt x="1920" y="10561"/>
                </a:lnTo>
                <a:lnTo>
                  <a:pt x="2880" y="11506"/>
                </a:lnTo>
                <a:lnTo>
                  <a:pt x="4800" y="12466"/>
                </a:lnTo>
                <a:lnTo>
                  <a:pt x="7680" y="12466"/>
                </a:lnTo>
                <a:lnTo>
                  <a:pt x="8641" y="11506"/>
                </a:lnTo>
                <a:lnTo>
                  <a:pt x="9601" y="10561"/>
                </a:lnTo>
                <a:lnTo>
                  <a:pt x="11521" y="10561"/>
                </a:lnTo>
                <a:lnTo>
                  <a:pt x="11521" y="11506"/>
                </a:lnTo>
                <a:lnTo>
                  <a:pt x="12481" y="11506"/>
                </a:lnTo>
                <a:lnTo>
                  <a:pt x="12481" y="16306"/>
                </a:lnTo>
                <a:lnTo>
                  <a:pt x="11521" y="1918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3" name="object 793"/>
          <p:cNvSpPr/>
          <p:nvPr/>
        </p:nvSpPr>
        <p:spPr>
          <a:xfrm>
            <a:off x="5634304" y="7478222"/>
            <a:ext cx="11521" cy="15361"/>
          </a:xfrm>
          <a:custGeom>
            <a:avLst/>
            <a:gdLst/>
            <a:ahLst/>
            <a:cxnLst/>
            <a:rect l="l" t="t" r="r" b="b"/>
            <a:pathLst>
              <a:path w="11521" h="15361">
                <a:moveTo>
                  <a:pt x="10561" y="12481"/>
                </a:moveTo>
                <a:lnTo>
                  <a:pt x="7680" y="11521"/>
                </a:lnTo>
                <a:lnTo>
                  <a:pt x="5760" y="9601"/>
                </a:lnTo>
                <a:lnTo>
                  <a:pt x="2880" y="7680"/>
                </a:lnTo>
                <a:lnTo>
                  <a:pt x="960" y="3840"/>
                </a:lnTo>
                <a:lnTo>
                  <a:pt x="0" y="0"/>
                </a:lnTo>
                <a:lnTo>
                  <a:pt x="1920" y="13441"/>
                </a:lnTo>
                <a:lnTo>
                  <a:pt x="5760" y="15361"/>
                </a:lnTo>
                <a:lnTo>
                  <a:pt x="11521" y="15361"/>
                </a:lnTo>
                <a:lnTo>
                  <a:pt x="10561" y="1248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4" name="object 794"/>
          <p:cNvSpPr/>
          <p:nvPr/>
        </p:nvSpPr>
        <p:spPr>
          <a:xfrm>
            <a:off x="5621822" y="7414869"/>
            <a:ext cx="48005" cy="78714"/>
          </a:xfrm>
          <a:custGeom>
            <a:avLst/>
            <a:gdLst/>
            <a:ahLst/>
            <a:cxnLst/>
            <a:rect l="l" t="t" r="r" b="b"/>
            <a:pathLst>
              <a:path w="48005" h="78714">
                <a:moveTo>
                  <a:pt x="98" y="50875"/>
                </a:moveTo>
                <a:lnTo>
                  <a:pt x="3281" y="63580"/>
                </a:lnTo>
                <a:lnTo>
                  <a:pt x="10561" y="73914"/>
                </a:lnTo>
                <a:lnTo>
                  <a:pt x="14401" y="76794"/>
                </a:lnTo>
                <a:lnTo>
                  <a:pt x="12481" y="63352"/>
                </a:lnTo>
                <a:lnTo>
                  <a:pt x="11521" y="58552"/>
                </a:lnTo>
                <a:lnTo>
                  <a:pt x="10561" y="54711"/>
                </a:lnTo>
                <a:lnTo>
                  <a:pt x="10561" y="44150"/>
                </a:lnTo>
                <a:lnTo>
                  <a:pt x="11521" y="39349"/>
                </a:lnTo>
                <a:lnTo>
                  <a:pt x="14401" y="37429"/>
                </a:lnTo>
                <a:lnTo>
                  <a:pt x="17282" y="36484"/>
                </a:lnTo>
                <a:lnTo>
                  <a:pt x="18242" y="35509"/>
                </a:lnTo>
                <a:lnTo>
                  <a:pt x="20162" y="34549"/>
                </a:lnTo>
                <a:lnTo>
                  <a:pt x="27843" y="34549"/>
                </a:lnTo>
                <a:lnTo>
                  <a:pt x="31683" y="36484"/>
                </a:lnTo>
                <a:lnTo>
                  <a:pt x="33604" y="41269"/>
                </a:lnTo>
                <a:lnTo>
                  <a:pt x="36484" y="46070"/>
                </a:lnTo>
                <a:lnTo>
                  <a:pt x="37444" y="51831"/>
                </a:lnTo>
                <a:lnTo>
                  <a:pt x="37444" y="63352"/>
                </a:lnTo>
                <a:lnTo>
                  <a:pt x="36484" y="68153"/>
                </a:lnTo>
                <a:lnTo>
                  <a:pt x="33604" y="71033"/>
                </a:lnTo>
                <a:lnTo>
                  <a:pt x="31683" y="73914"/>
                </a:lnTo>
                <a:lnTo>
                  <a:pt x="28803" y="75834"/>
                </a:lnTo>
                <a:lnTo>
                  <a:pt x="23042" y="75834"/>
                </a:lnTo>
                <a:lnTo>
                  <a:pt x="24002" y="78714"/>
                </a:lnTo>
                <a:lnTo>
                  <a:pt x="31683" y="78714"/>
                </a:lnTo>
                <a:lnTo>
                  <a:pt x="37444" y="75834"/>
                </a:lnTo>
                <a:lnTo>
                  <a:pt x="42245" y="69113"/>
                </a:lnTo>
                <a:lnTo>
                  <a:pt x="46085" y="64312"/>
                </a:lnTo>
                <a:lnTo>
                  <a:pt x="48005" y="58552"/>
                </a:lnTo>
                <a:lnTo>
                  <a:pt x="48005" y="45110"/>
                </a:lnTo>
                <a:lnTo>
                  <a:pt x="46085" y="40325"/>
                </a:lnTo>
                <a:lnTo>
                  <a:pt x="42245" y="35509"/>
                </a:lnTo>
                <a:lnTo>
                  <a:pt x="38404" y="31668"/>
                </a:lnTo>
                <a:lnTo>
                  <a:pt x="33604" y="29763"/>
                </a:lnTo>
                <a:lnTo>
                  <a:pt x="23042" y="29763"/>
                </a:lnTo>
                <a:lnTo>
                  <a:pt x="18242" y="31668"/>
                </a:lnTo>
                <a:lnTo>
                  <a:pt x="12481" y="35509"/>
                </a:lnTo>
                <a:lnTo>
                  <a:pt x="13441" y="29763"/>
                </a:lnTo>
                <a:lnTo>
                  <a:pt x="15361" y="25923"/>
                </a:lnTo>
                <a:lnTo>
                  <a:pt x="17282" y="22082"/>
                </a:lnTo>
                <a:lnTo>
                  <a:pt x="19202" y="18242"/>
                </a:lnTo>
                <a:lnTo>
                  <a:pt x="22082" y="15361"/>
                </a:lnTo>
                <a:lnTo>
                  <a:pt x="24963" y="11521"/>
                </a:lnTo>
                <a:lnTo>
                  <a:pt x="27843" y="8641"/>
                </a:lnTo>
                <a:lnTo>
                  <a:pt x="30723" y="6720"/>
                </a:lnTo>
                <a:lnTo>
                  <a:pt x="34564" y="4800"/>
                </a:lnTo>
                <a:lnTo>
                  <a:pt x="37444" y="3840"/>
                </a:lnTo>
                <a:lnTo>
                  <a:pt x="41285" y="2880"/>
                </a:lnTo>
                <a:lnTo>
                  <a:pt x="46085" y="1920"/>
                </a:lnTo>
                <a:lnTo>
                  <a:pt x="46085" y="0"/>
                </a:lnTo>
                <a:lnTo>
                  <a:pt x="39364" y="0"/>
                </a:lnTo>
                <a:lnTo>
                  <a:pt x="34564" y="960"/>
                </a:lnTo>
                <a:lnTo>
                  <a:pt x="29763" y="2880"/>
                </a:lnTo>
                <a:lnTo>
                  <a:pt x="25923" y="4800"/>
                </a:lnTo>
                <a:lnTo>
                  <a:pt x="21122" y="7680"/>
                </a:lnTo>
                <a:lnTo>
                  <a:pt x="15361" y="12481"/>
                </a:lnTo>
                <a:lnTo>
                  <a:pt x="10561" y="17282"/>
                </a:lnTo>
                <a:lnTo>
                  <a:pt x="6720" y="22082"/>
                </a:lnTo>
                <a:lnTo>
                  <a:pt x="3840" y="28803"/>
                </a:lnTo>
                <a:lnTo>
                  <a:pt x="960" y="34549"/>
                </a:lnTo>
                <a:lnTo>
                  <a:pt x="0" y="41269"/>
                </a:lnTo>
                <a:lnTo>
                  <a:pt x="0" y="47990"/>
                </a:lnTo>
                <a:lnTo>
                  <a:pt x="98" y="5087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5" name="object 795"/>
          <p:cNvSpPr/>
          <p:nvPr/>
        </p:nvSpPr>
        <p:spPr>
          <a:xfrm>
            <a:off x="5680389" y="7416789"/>
            <a:ext cx="44150" cy="76794"/>
          </a:xfrm>
          <a:custGeom>
            <a:avLst/>
            <a:gdLst/>
            <a:ahLst/>
            <a:cxnLst/>
            <a:rect l="l" t="t" r="r" b="b"/>
            <a:pathLst>
              <a:path w="44150" h="76794">
                <a:moveTo>
                  <a:pt x="17282" y="0"/>
                </a:moveTo>
                <a:lnTo>
                  <a:pt x="2880" y="29748"/>
                </a:lnTo>
                <a:lnTo>
                  <a:pt x="9601" y="29748"/>
                </a:lnTo>
                <a:lnTo>
                  <a:pt x="15346" y="30723"/>
                </a:lnTo>
                <a:lnTo>
                  <a:pt x="19187" y="32628"/>
                </a:lnTo>
                <a:lnTo>
                  <a:pt x="24002" y="34564"/>
                </a:lnTo>
                <a:lnTo>
                  <a:pt x="28788" y="37429"/>
                </a:lnTo>
                <a:lnTo>
                  <a:pt x="31668" y="41285"/>
                </a:lnTo>
                <a:lnTo>
                  <a:pt x="34549" y="45125"/>
                </a:lnTo>
                <a:lnTo>
                  <a:pt x="35509" y="49911"/>
                </a:lnTo>
                <a:lnTo>
                  <a:pt x="35509" y="58552"/>
                </a:lnTo>
                <a:lnTo>
                  <a:pt x="33588" y="63352"/>
                </a:lnTo>
                <a:lnTo>
                  <a:pt x="30708" y="66233"/>
                </a:lnTo>
                <a:lnTo>
                  <a:pt x="27828" y="69113"/>
                </a:lnTo>
                <a:lnTo>
                  <a:pt x="24002" y="71033"/>
                </a:lnTo>
                <a:lnTo>
                  <a:pt x="16322" y="71033"/>
                </a:lnTo>
                <a:lnTo>
                  <a:pt x="13441" y="70073"/>
                </a:lnTo>
                <a:lnTo>
                  <a:pt x="10546" y="68153"/>
                </a:lnTo>
                <a:lnTo>
                  <a:pt x="8625" y="67193"/>
                </a:lnTo>
                <a:lnTo>
                  <a:pt x="7665" y="66233"/>
                </a:lnTo>
                <a:lnTo>
                  <a:pt x="6720" y="66233"/>
                </a:lnTo>
                <a:lnTo>
                  <a:pt x="5760" y="65272"/>
                </a:lnTo>
                <a:lnTo>
                  <a:pt x="2880" y="65272"/>
                </a:lnTo>
                <a:lnTo>
                  <a:pt x="1920" y="66233"/>
                </a:lnTo>
                <a:lnTo>
                  <a:pt x="944" y="67193"/>
                </a:lnTo>
                <a:lnTo>
                  <a:pt x="0" y="67193"/>
                </a:lnTo>
                <a:lnTo>
                  <a:pt x="0" y="71033"/>
                </a:lnTo>
                <a:lnTo>
                  <a:pt x="944" y="72953"/>
                </a:lnTo>
                <a:lnTo>
                  <a:pt x="2880" y="74874"/>
                </a:lnTo>
                <a:lnTo>
                  <a:pt x="4785" y="75834"/>
                </a:lnTo>
                <a:lnTo>
                  <a:pt x="8625" y="76794"/>
                </a:lnTo>
                <a:lnTo>
                  <a:pt x="17282" y="76794"/>
                </a:lnTo>
                <a:lnTo>
                  <a:pt x="22067" y="75834"/>
                </a:lnTo>
                <a:lnTo>
                  <a:pt x="25908" y="73914"/>
                </a:lnTo>
                <a:lnTo>
                  <a:pt x="28788" y="71993"/>
                </a:lnTo>
                <a:lnTo>
                  <a:pt x="31668" y="70073"/>
                </a:lnTo>
                <a:lnTo>
                  <a:pt x="34549" y="68153"/>
                </a:lnTo>
                <a:lnTo>
                  <a:pt x="36469" y="65272"/>
                </a:lnTo>
                <a:lnTo>
                  <a:pt x="39349" y="62392"/>
                </a:lnTo>
                <a:lnTo>
                  <a:pt x="40309" y="59512"/>
                </a:lnTo>
                <a:lnTo>
                  <a:pt x="42230" y="55671"/>
                </a:lnTo>
                <a:lnTo>
                  <a:pt x="43190" y="52791"/>
                </a:lnTo>
                <a:lnTo>
                  <a:pt x="43190" y="41285"/>
                </a:lnTo>
                <a:lnTo>
                  <a:pt x="40309" y="35509"/>
                </a:lnTo>
                <a:lnTo>
                  <a:pt x="35509" y="30723"/>
                </a:lnTo>
                <a:lnTo>
                  <a:pt x="34701" y="29940"/>
                </a:lnTo>
                <a:lnTo>
                  <a:pt x="24757" y="23260"/>
                </a:lnTo>
                <a:lnTo>
                  <a:pt x="11506" y="19202"/>
                </a:lnTo>
                <a:lnTo>
                  <a:pt x="17282" y="9601"/>
                </a:lnTo>
                <a:lnTo>
                  <a:pt x="39349" y="9601"/>
                </a:lnTo>
                <a:lnTo>
                  <a:pt x="44150" y="0"/>
                </a:lnTo>
                <a:lnTo>
                  <a:pt x="17282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6" name="object 796"/>
          <p:cNvSpPr/>
          <p:nvPr/>
        </p:nvSpPr>
        <p:spPr>
          <a:xfrm>
            <a:off x="5737021" y="7414869"/>
            <a:ext cx="87355" cy="80634"/>
          </a:xfrm>
          <a:custGeom>
            <a:avLst/>
            <a:gdLst/>
            <a:ahLst/>
            <a:cxnLst/>
            <a:rect l="l" t="t" r="r" b="b"/>
            <a:pathLst>
              <a:path w="87355" h="80634">
                <a:moveTo>
                  <a:pt x="54726" y="60472"/>
                </a:moveTo>
                <a:lnTo>
                  <a:pt x="54726" y="64312"/>
                </a:lnTo>
                <a:lnTo>
                  <a:pt x="55671" y="68153"/>
                </a:lnTo>
                <a:lnTo>
                  <a:pt x="57607" y="71033"/>
                </a:lnTo>
                <a:lnTo>
                  <a:pt x="58567" y="73914"/>
                </a:lnTo>
                <a:lnTo>
                  <a:pt x="60472" y="76794"/>
                </a:lnTo>
                <a:lnTo>
                  <a:pt x="63352" y="77754"/>
                </a:lnTo>
                <a:lnTo>
                  <a:pt x="66233" y="79674"/>
                </a:lnTo>
                <a:lnTo>
                  <a:pt x="68153" y="80634"/>
                </a:lnTo>
                <a:lnTo>
                  <a:pt x="71033" y="80634"/>
                </a:lnTo>
                <a:lnTo>
                  <a:pt x="71033" y="77754"/>
                </a:lnTo>
                <a:lnTo>
                  <a:pt x="69113" y="77754"/>
                </a:lnTo>
                <a:lnTo>
                  <a:pt x="68153" y="76794"/>
                </a:lnTo>
                <a:lnTo>
                  <a:pt x="66233" y="74874"/>
                </a:lnTo>
                <a:lnTo>
                  <a:pt x="65288" y="71993"/>
                </a:lnTo>
                <a:lnTo>
                  <a:pt x="64312" y="67193"/>
                </a:lnTo>
                <a:lnTo>
                  <a:pt x="64312" y="53751"/>
                </a:lnTo>
                <a:lnTo>
                  <a:pt x="65288" y="47990"/>
                </a:lnTo>
                <a:lnTo>
                  <a:pt x="66233" y="46070"/>
                </a:lnTo>
                <a:lnTo>
                  <a:pt x="68153" y="44150"/>
                </a:lnTo>
                <a:lnTo>
                  <a:pt x="69113" y="43205"/>
                </a:lnTo>
                <a:lnTo>
                  <a:pt x="72953" y="43205"/>
                </a:lnTo>
                <a:lnTo>
                  <a:pt x="74874" y="44150"/>
                </a:lnTo>
                <a:lnTo>
                  <a:pt x="75834" y="46070"/>
                </a:lnTo>
                <a:lnTo>
                  <a:pt x="77754" y="48950"/>
                </a:lnTo>
                <a:lnTo>
                  <a:pt x="78714" y="53751"/>
                </a:lnTo>
                <a:lnTo>
                  <a:pt x="78714" y="67193"/>
                </a:lnTo>
                <a:lnTo>
                  <a:pt x="77754" y="71993"/>
                </a:lnTo>
                <a:lnTo>
                  <a:pt x="75834" y="74874"/>
                </a:lnTo>
                <a:lnTo>
                  <a:pt x="75834" y="80634"/>
                </a:lnTo>
                <a:lnTo>
                  <a:pt x="79674" y="78714"/>
                </a:lnTo>
                <a:lnTo>
                  <a:pt x="82555" y="75834"/>
                </a:lnTo>
                <a:lnTo>
                  <a:pt x="85435" y="71993"/>
                </a:lnTo>
                <a:lnTo>
                  <a:pt x="87355" y="67193"/>
                </a:lnTo>
                <a:lnTo>
                  <a:pt x="87355" y="56631"/>
                </a:lnTo>
                <a:lnTo>
                  <a:pt x="86395" y="52791"/>
                </a:lnTo>
                <a:lnTo>
                  <a:pt x="85435" y="49911"/>
                </a:lnTo>
                <a:lnTo>
                  <a:pt x="83515" y="46070"/>
                </a:lnTo>
                <a:lnTo>
                  <a:pt x="81594" y="44150"/>
                </a:lnTo>
                <a:lnTo>
                  <a:pt x="78714" y="42230"/>
                </a:lnTo>
                <a:lnTo>
                  <a:pt x="76794" y="40325"/>
                </a:lnTo>
                <a:lnTo>
                  <a:pt x="66233" y="40325"/>
                </a:lnTo>
                <a:lnTo>
                  <a:pt x="63352" y="42230"/>
                </a:lnTo>
                <a:lnTo>
                  <a:pt x="60472" y="44150"/>
                </a:lnTo>
                <a:lnTo>
                  <a:pt x="58567" y="46070"/>
                </a:lnTo>
                <a:lnTo>
                  <a:pt x="57607" y="49911"/>
                </a:lnTo>
                <a:lnTo>
                  <a:pt x="55671" y="52791"/>
                </a:lnTo>
                <a:lnTo>
                  <a:pt x="54726" y="56631"/>
                </a:lnTo>
                <a:lnTo>
                  <a:pt x="54726" y="60472"/>
                </a:lnTo>
                <a:close/>
              </a:path>
              <a:path w="87355" h="80634">
                <a:moveTo>
                  <a:pt x="960" y="27828"/>
                </a:moveTo>
                <a:lnTo>
                  <a:pt x="1920" y="31668"/>
                </a:lnTo>
                <a:lnTo>
                  <a:pt x="3840" y="34549"/>
                </a:lnTo>
                <a:lnTo>
                  <a:pt x="5760" y="36484"/>
                </a:lnTo>
                <a:lnTo>
                  <a:pt x="7680" y="38389"/>
                </a:lnTo>
                <a:lnTo>
                  <a:pt x="10561" y="40325"/>
                </a:lnTo>
                <a:lnTo>
                  <a:pt x="8641" y="25923"/>
                </a:lnTo>
                <a:lnTo>
                  <a:pt x="8641" y="13441"/>
                </a:lnTo>
                <a:lnTo>
                  <a:pt x="9601" y="8641"/>
                </a:lnTo>
                <a:lnTo>
                  <a:pt x="10561" y="6720"/>
                </a:lnTo>
                <a:lnTo>
                  <a:pt x="12481" y="3840"/>
                </a:lnTo>
                <a:lnTo>
                  <a:pt x="14401" y="2880"/>
                </a:lnTo>
                <a:lnTo>
                  <a:pt x="18242" y="2880"/>
                </a:lnTo>
                <a:lnTo>
                  <a:pt x="19202" y="3840"/>
                </a:lnTo>
                <a:lnTo>
                  <a:pt x="20162" y="5760"/>
                </a:lnTo>
                <a:lnTo>
                  <a:pt x="22082" y="8641"/>
                </a:lnTo>
                <a:lnTo>
                  <a:pt x="23042" y="13441"/>
                </a:lnTo>
                <a:lnTo>
                  <a:pt x="23042" y="27828"/>
                </a:lnTo>
                <a:lnTo>
                  <a:pt x="22082" y="32644"/>
                </a:lnTo>
                <a:lnTo>
                  <a:pt x="20162" y="35509"/>
                </a:lnTo>
                <a:lnTo>
                  <a:pt x="19202" y="37429"/>
                </a:lnTo>
                <a:lnTo>
                  <a:pt x="17282" y="38389"/>
                </a:lnTo>
                <a:lnTo>
                  <a:pt x="14401" y="38389"/>
                </a:lnTo>
                <a:lnTo>
                  <a:pt x="13441" y="37429"/>
                </a:lnTo>
                <a:lnTo>
                  <a:pt x="12481" y="37429"/>
                </a:lnTo>
                <a:lnTo>
                  <a:pt x="13441" y="41269"/>
                </a:lnTo>
                <a:lnTo>
                  <a:pt x="20162" y="41269"/>
                </a:lnTo>
                <a:lnTo>
                  <a:pt x="24002" y="39349"/>
                </a:lnTo>
                <a:lnTo>
                  <a:pt x="26883" y="35509"/>
                </a:lnTo>
                <a:lnTo>
                  <a:pt x="30723" y="31668"/>
                </a:lnTo>
                <a:lnTo>
                  <a:pt x="31683" y="26883"/>
                </a:lnTo>
                <a:lnTo>
                  <a:pt x="31683" y="15361"/>
                </a:lnTo>
                <a:lnTo>
                  <a:pt x="30723" y="10561"/>
                </a:lnTo>
                <a:lnTo>
                  <a:pt x="27843" y="6720"/>
                </a:lnTo>
                <a:lnTo>
                  <a:pt x="24963" y="1920"/>
                </a:lnTo>
                <a:lnTo>
                  <a:pt x="21122" y="0"/>
                </a:lnTo>
                <a:lnTo>
                  <a:pt x="13441" y="0"/>
                </a:lnTo>
                <a:lnTo>
                  <a:pt x="10561" y="960"/>
                </a:lnTo>
                <a:lnTo>
                  <a:pt x="8641" y="2880"/>
                </a:lnTo>
                <a:lnTo>
                  <a:pt x="5760" y="3840"/>
                </a:lnTo>
                <a:lnTo>
                  <a:pt x="3840" y="6720"/>
                </a:lnTo>
                <a:lnTo>
                  <a:pt x="1920" y="9601"/>
                </a:lnTo>
                <a:lnTo>
                  <a:pt x="960" y="13441"/>
                </a:lnTo>
                <a:lnTo>
                  <a:pt x="0" y="16322"/>
                </a:lnTo>
                <a:lnTo>
                  <a:pt x="0" y="24963"/>
                </a:lnTo>
                <a:lnTo>
                  <a:pt x="960" y="27828"/>
                </a:lnTo>
                <a:close/>
              </a:path>
              <a:path w="87355" h="80634">
                <a:moveTo>
                  <a:pt x="69113" y="0"/>
                </a:moveTo>
                <a:lnTo>
                  <a:pt x="13441" y="80634"/>
                </a:lnTo>
                <a:lnTo>
                  <a:pt x="18242" y="80634"/>
                </a:lnTo>
                <a:lnTo>
                  <a:pt x="73913" y="0"/>
                </a:lnTo>
                <a:lnTo>
                  <a:pt x="69113" y="0"/>
                </a:lnTo>
                <a:close/>
              </a:path>
              <a:path w="87355" h="80634">
                <a:moveTo>
                  <a:pt x="9601" y="29763"/>
                </a:moveTo>
                <a:lnTo>
                  <a:pt x="8641" y="25923"/>
                </a:lnTo>
                <a:lnTo>
                  <a:pt x="10561" y="40325"/>
                </a:lnTo>
                <a:lnTo>
                  <a:pt x="13441" y="41269"/>
                </a:lnTo>
                <a:lnTo>
                  <a:pt x="12481" y="37429"/>
                </a:lnTo>
                <a:lnTo>
                  <a:pt x="11521" y="36484"/>
                </a:lnTo>
                <a:lnTo>
                  <a:pt x="10561" y="34549"/>
                </a:lnTo>
                <a:lnTo>
                  <a:pt x="9601" y="32644"/>
                </a:lnTo>
                <a:lnTo>
                  <a:pt x="9601" y="29763"/>
                </a:lnTo>
                <a:close/>
              </a:path>
              <a:path w="87355" h="80634">
                <a:moveTo>
                  <a:pt x="75834" y="80634"/>
                </a:moveTo>
                <a:lnTo>
                  <a:pt x="75834" y="74874"/>
                </a:lnTo>
                <a:lnTo>
                  <a:pt x="73913" y="76794"/>
                </a:lnTo>
                <a:lnTo>
                  <a:pt x="72953" y="77754"/>
                </a:lnTo>
                <a:lnTo>
                  <a:pt x="71033" y="77754"/>
                </a:lnTo>
                <a:lnTo>
                  <a:pt x="71033" y="80634"/>
                </a:lnTo>
                <a:lnTo>
                  <a:pt x="75834" y="8063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7" name="object 797"/>
          <p:cNvSpPr/>
          <p:nvPr/>
        </p:nvSpPr>
        <p:spPr>
          <a:xfrm>
            <a:off x="5001691" y="6862404"/>
            <a:ext cx="41269" cy="0"/>
          </a:xfrm>
          <a:custGeom>
            <a:avLst/>
            <a:gdLst/>
            <a:ahLst/>
            <a:cxnLst/>
            <a:rect l="l" t="t" r="r" b="b"/>
            <a:pathLst>
              <a:path w="41269" h="0">
                <a:moveTo>
                  <a:pt x="0" y="0"/>
                </a:moveTo>
                <a:lnTo>
                  <a:pt x="41269" y="0"/>
                </a:lnTo>
              </a:path>
            </a:pathLst>
          </a:custGeom>
          <a:ln w="992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8" name="object 798"/>
          <p:cNvSpPr/>
          <p:nvPr/>
        </p:nvSpPr>
        <p:spPr>
          <a:xfrm>
            <a:off x="4675296" y="8622511"/>
            <a:ext cx="61432" cy="93113"/>
          </a:xfrm>
          <a:custGeom>
            <a:avLst/>
            <a:gdLst/>
            <a:ahLst/>
            <a:cxnLst/>
            <a:rect l="l" t="t" r="r" b="b"/>
            <a:pathLst>
              <a:path w="61432" h="93113">
                <a:moveTo>
                  <a:pt x="0" y="69116"/>
                </a:moveTo>
                <a:lnTo>
                  <a:pt x="38404" y="69116"/>
                </a:lnTo>
                <a:lnTo>
                  <a:pt x="5760" y="59513"/>
                </a:lnTo>
                <a:lnTo>
                  <a:pt x="38404" y="14395"/>
                </a:lnTo>
                <a:lnTo>
                  <a:pt x="38404" y="59513"/>
                </a:lnTo>
                <a:lnTo>
                  <a:pt x="5760" y="59513"/>
                </a:lnTo>
                <a:lnTo>
                  <a:pt x="38404" y="69116"/>
                </a:lnTo>
                <a:lnTo>
                  <a:pt x="38404" y="93113"/>
                </a:lnTo>
                <a:lnTo>
                  <a:pt x="48950" y="93113"/>
                </a:lnTo>
                <a:lnTo>
                  <a:pt x="48950" y="69116"/>
                </a:lnTo>
                <a:lnTo>
                  <a:pt x="61432" y="69116"/>
                </a:lnTo>
                <a:lnTo>
                  <a:pt x="61432" y="59513"/>
                </a:lnTo>
                <a:lnTo>
                  <a:pt x="48950" y="59513"/>
                </a:lnTo>
                <a:lnTo>
                  <a:pt x="48950" y="0"/>
                </a:lnTo>
                <a:lnTo>
                  <a:pt x="42245" y="0"/>
                </a:lnTo>
                <a:lnTo>
                  <a:pt x="0" y="60478"/>
                </a:lnTo>
                <a:lnTo>
                  <a:pt x="0" y="69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9" name="object 799"/>
          <p:cNvSpPr/>
          <p:nvPr/>
        </p:nvSpPr>
        <p:spPr>
          <a:xfrm>
            <a:off x="4747290" y="8622511"/>
            <a:ext cx="58567" cy="95036"/>
          </a:xfrm>
          <a:custGeom>
            <a:avLst/>
            <a:gdLst/>
            <a:ahLst/>
            <a:cxnLst/>
            <a:rect l="l" t="t" r="r" b="b"/>
            <a:pathLst>
              <a:path w="58567" h="95036">
                <a:moveTo>
                  <a:pt x="7680" y="13437"/>
                </a:moveTo>
                <a:lnTo>
                  <a:pt x="3840" y="21116"/>
                </a:lnTo>
                <a:lnTo>
                  <a:pt x="3306" y="22615"/>
                </a:lnTo>
                <a:lnTo>
                  <a:pt x="728" y="34341"/>
                </a:lnTo>
                <a:lnTo>
                  <a:pt x="0" y="47995"/>
                </a:lnTo>
                <a:lnTo>
                  <a:pt x="277" y="55805"/>
                </a:lnTo>
                <a:lnTo>
                  <a:pt x="2344" y="68626"/>
                </a:lnTo>
                <a:lnTo>
                  <a:pt x="6720" y="79677"/>
                </a:lnTo>
                <a:lnTo>
                  <a:pt x="7701" y="81245"/>
                </a:lnTo>
                <a:lnTo>
                  <a:pt x="17307" y="91386"/>
                </a:lnTo>
                <a:lnTo>
                  <a:pt x="17282" y="80636"/>
                </a:lnTo>
                <a:lnTo>
                  <a:pt x="15802" y="76134"/>
                </a:lnTo>
                <a:lnTo>
                  <a:pt x="13377" y="64182"/>
                </a:lnTo>
                <a:lnTo>
                  <a:pt x="12481" y="49917"/>
                </a:lnTo>
                <a:lnTo>
                  <a:pt x="12481" y="42237"/>
                </a:lnTo>
                <a:lnTo>
                  <a:pt x="13441" y="33599"/>
                </a:lnTo>
                <a:lnTo>
                  <a:pt x="14401" y="25920"/>
                </a:lnTo>
                <a:lnTo>
                  <a:pt x="15361" y="18234"/>
                </a:lnTo>
                <a:lnTo>
                  <a:pt x="18242" y="12478"/>
                </a:lnTo>
                <a:lnTo>
                  <a:pt x="21122" y="8638"/>
                </a:lnTo>
                <a:lnTo>
                  <a:pt x="23042" y="5757"/>
                </a:lnTo>
                <a:lnTo>
                  <a:pt x="25923" y="4799"/>
                </a:lnTo>
                <a:lnTo>
                  <a:pt x="34564" y="4799"/>
                </a:lnTo>
                <a:lnTo>
                  <a:pt x="35524" y="6716"/>
                </a:lnTo>
                <a:lnTo>
                  <a:pt x="38404" y="8638"/>
                </a:lnTo>
                <a:lnTo>
                  <a:pt x="40325" y="12478"/>
                </a:lnTo>
                <a:lnTo>
                  <a:pt x="42245" y="17276"/>
                </a:lnTo>
                <a:lnTo>
                  <a:pt x="44442" y="29855"/>
                </a:lnTo>
                <a:lnTo>
                  <a:pt x="45125" y="43196"/>
                </a:lnTo>
                <a:lnTo>
                  <a:pt x="44980" y="52338"/>
                </a:lnTo>
                <a:lnTo>
                  <a:pt x="44045" y="65553"/>
                </a:lnTo>
                <a:lnTo>
                  <a:pt x="42245" y="75837"/>
                </a:lnTo>
                <a:lnTo>
                  <a:pt x="41285" y="81593"/>
                </a:lnTo>
                <a:lnTo>
                  <a:pt x="39364" y="85433"/>
                </a:lnTo>
                <a:lnTo>
                  <a:pt x="36484" y="87357"/>
                </a:lnTo>
                <a:lnTo>
                  <a:pt x="33604" y="89274"/>
                </a:lnTo>
                <a:lnTo>
                  <a:pt x="32644" y="95036"/>
                </a:lnTo>
                <a:lnTo>
                  <a:pt x="37444" y="93113"/>
                </a:lnTo>
                <a:lnTo>
                  <a:pt x="42245" y="89274"/>
                </a:lnTo>
                <a:lnTo>
                  <a:pt x="47045" y="86398"/>
                </a:lnTo>
                <a:lnTo>
                  <a:pt x="50886" y="80636"/>
                </a:lnTo>
                <a:lnTo>
                  <a:pt x="53766" y="73914"/>
                </a:lnTo>
                <a:lnTo>
                  <a:pt x="54528" y="72294"/>
                </a:lnTo>
                <a:lnTo>
                  <a:pt x="57750" y="60622"/>
                </a:lnTo>
                <a:lnTo>
                  <a:pt x="58567" y="47036"/>
                </a:lnTo>
                <a:lnTo>
                  <a:pt x="57338" y="32757"/>
                </a:lnTo>
                <a:lnTo>
                  <a:pt x="53746" y="20477"/>
                </a:lnTo>
                <a:lnTo>
                  <a:pt x="48006" y="10555"/>
                </a:lnTo>
                <a:lnTo>
                  <a:pt x="42245" y="3840"/>
                </a:lnTo>
                <a:lnTo>
                  <a:pt x="36484" y="0"/>
                </a:lnTo>
                <a:lnTo>
                  <a:pt x="24963" y="0"/>
                </a:lnTo>
                <a:lnTo>
                  <a:pt x="21122" y="1917"/>
                </a:lnTo>
                <a:lnTo>
                  <a:pt x="16322" y="4799"/>
                </a:lnTo>
                <a:lnTo>
                  <a:pt x="11521" y="7679"/>
                </a:lnTo>
                <a:lnTo>
                  <a:pt x="7680" y="134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0" name="object 800"/>
          <p:cNvSpPr/>
          <p:nvPr/>
        </p:nvSpPr>
        <p:spPr>
          <a:xfrm>
            <a:off x="4764572" y="8703147"/>
            <a:ext cx="16322" cy="14400"/>
          </a:xfrm>
          <a:custGeom>
            <a:avLst/>
            <a:gdLst/>
            <a:ahLst/>
            <a:cxnLst/>
            <a:rect l="l" t="t" r="r" b="b"/>
            <a:pathLst>
              <a:path w="16322" h="14400">
                <a:moveTo>
                  <a:pt x="16322" y="8638"/>
                </a:moveTo>
                <a:lnTo>
                  <a:pt x="14401" y="9601"/>
                </a:lnTo>
                <a:lnTo>
                  <a:pt x="6720" y="9601"/>
                </a:lnTo>
                <a:lnTo>
                  <a:pt x="2880" y="6720"/>
                </a:lnTo>
                <a:lnTo>
                  <a:pt x="0" y="0"/>
                </a:lnTo>
                <a:lnTo>
                  <a:pt x="25" y="10749"/>
                </a:lnTo>
                <a:lnTo>
                  <a:pt x="11521" y="14400"/>
                </a:lnTo>
                <a:lnTo>
                  <a:pt x="15361" y="14400"/>
                </a:lnTo>
                <a:lnTo>
                  <a:pt x="16322" y="8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1" name="object 801"/>
          <p:cNvSpPr/>
          <p:nvPr/>
        </p:nvSpPr>
        <p:spPr>
          <a:xfrm>
            <a:off x="4815458" y="8622511"/>
            <a:ext cx="89260" cy="96953"/>
          </a:xfrm>
          <a:custGeom>
            <a:avLst/>
            <a:gdLst/>
            <a:ahLst/>
            <a:cxnLst/>
            <a:rect l="l" t="t" r="r" b="b"/>
            <a:pathLst>
              <a:path w="89260" h="96953">
                <a:moveTo>
                  <a:pt x="77754" y="80636"/>
                </a:moveTo>
                <a:lnTo>
                  <a:pt x="76794" y="94078"/>
                </a:lnTo>
                <a:lnTo>
                  <a:pt x="79674" y="95995"/>
                </a:lnTo>
                <a:lnTo>
                  <a:pt x="78699" y="86398"/>
                </a:lnTo>
                <a:lnTo>
                  <a:pt x="77754" y="80636"/>
                </a:lnTo>
                <a:close/>
              </a:path>
              <a:path w="89260" h="96953">
                <a:moveTo>
                  <a:pt x="77754" y="64318"/>
                </a:moveTo>
                <a:lnTo>
                  <a:pt x="78699" y="58555"/>
                </a:lnTo>
                <a:lnTo>
                  <a:pt x="80634" y="54716"/>
                </a:lnTo>
                <a:lnTo>
                  <a:pt x="82539" y="52798"/>
                </a:lnTo>
                <a:lnTo>
                  <a:pt x="84475" y="51834"/>
                </a:lnTo>
                <a:lnTo>
                  <a:pt x="88315" y="51834"/>
                </a:lnTo>
                <a:lnTo>
                  <a:pt x="90236" y="52798"/>
                </a:lnTo>
                <a:lnTo>
                  <a:pt x="92141" y="54716"/>
                </a:lnTo>
                <a:lnTo>
                  <a:pt x="94076" y="58555"/>
                </a:lnTo>
                <a:lnTo>
                  <a:pt x="95036" y="64318"/>
                </a:lnTo>
                <a:lnTo>
                  <a:pt x="95036" y="80636"/>
                </a:lnTo>
                <a:lnTo>
                  <a:pt x="94076" y="86398"/>
                </a:lnTo>
                <a:lnTo>
                  <a:pt x="92141" y="89274"/>
                </a:lnTo>
                <a:lnTo>
                  <a:pt x="90236" y="92154"/>
                </a:lnTo>
                <a:lnTo>
                  <a:pt x="88315" y="93113"/>
                </a:lnTo>
                <a:lnTo>
                  <a:pt x="84475" y="93113"/>
                </a:lnTo>
                <a:lnTo>
                  <a:pt x="82539" y="92154"/>
                </a:lnTo>
                <a:lnTo>
                  <a:pt x="80634" y="89274"/>
                </a:lnTo>
                <a:lnTo>
                  <a:pt x="78699" y="86398"/>
                </a:lnTo>
                <a:lnTo>
                  <a:pt x="79674" y="95995"/>
                </a:lnTo>
                <a:lnTo>
                  <a:pt x="83515" y="96953"/>
                </a:lnTo>
                <a:lnTo>
                  <a:pt x="91196" y="96953"/>
                </a:lnTo>
                <a:lnTo>
                  <a:pt x="95981" y="95036"/>
                </a:lnTo>
                <a:lnTo>
                  <a:pt x="99822" y="90237"/>
                </a:lnTo>
                <a:lnTo>
                  <a:pt x="103662" y="86398"/>
                </a:lnTo>
                <a:lnTo>
                  <a:pt x="105597" y="80636"/>
                </a:lnTo>
                <a:lnTo>
                  <a:pt x="105597" y="68157"/>
                </a:lnTo>
                <a:lnTo>
                  <a:pt x="104622" y="63354"/>
                </a:lnTo>
                <a:lnTo>
                  <a:pt x="102702" y="59513"/>
                </a:lnTo>
                <a:lnTo>
                  <a:pt x="100782" y="55674"/>
                </a:lnTo>
                <a:lnTo>
                  <a:pt x="98877" y="52798"/>
                </a:lnTo>
                <a:lnTo>
                  <a:pt x="95981" y="50875"/>
                </a:lnTo>
                <a:lnTo>
                  <a:pt x="92141" y="48958"/>
                </a:lnTo>
                <a:lnTo>
                  <a:pt x="89260" y="47995"/>
                </a:lnTo>
                <a:lnTo>
                  <a:pt x="82539" y="47995"/>
                </a:lnTo>
                <a:lnTo>
                  <a:pt x="79674" y="48958"/>
                </a:lnTo>
                <a:lnTo>
                  <a:pt x="76794" y="50875"/>
                </a:lnTo>
                <a:lnTo>
                  <a:pt x="73914" y="52798"/>
                </a:lnTo>
                <a:lnTo>
                  <a:pt x="71033" y="55674"/>
                </a:lnTo>
                <a:lnTo>
                  <a:pt x="69113" y="59513"/>
                </a:lnTo>
                <a:lnTo>
                  <a:pt x="68153" y="63354"/>
                </a:lnTo>
                <a:lnTo>
                  <a:pt x="67193" y="67193"/>
                </a:lnTo>
                <a:lnTo>
                  <a:pt x="67193" y="76795"/>
                </a:lnTo>
                <a:lnTo>
                  <a:pt x="68153" y="81593"/>
                </a:lnTo>
                <a:lnTo>
                  <a:pt x="69113" y="85433"/>
                </a:lnTo>
                <a:lnTo>
                  <a:pt x="71033" y="89274"/>
                </a:lnTo>
                <a:lnTo>
                  <a:pt x="73914" y="92154"/>
                </a:lnTo>
                <a:lnTo>
                  <a:pt x="76794" y="94078"/>
                </a:lnTo>
                <a:lnTo>
                  <a:pt x="77754" y="80636"/>
                </a:lnTo>
                <a:lnTo>
                  <a:pt x="77754" y="64318"/>
                </a:lnTo>
                <a:close/>
              </a:path>
              <a:path w="89260" h="96953">
                <a:moveTo>
                  <a:pt x="960" y="33599"/>
                </a:moveTo>
                <a:lnTo>
                  <a:pt x="2865" y="37440"/>
                </a:lnTo>
                <a:lnTo>
                  <a:pt x="4785" y="41279"/>
                </a:lnTo>
                <a:lnTo>
                  <a:pt x="6705" y="44154"/>
                </a:lnTo>
                <a:lnTo>
                  <a:pt x="9585" y="46078"/>
                </a:lnTo>
                <a:lnTo>
                  <a:pt x="13426" y="47995"/>
                </a:lnTo>
                <a:lnTo>
                  <a:pt x="16306" y="48958"/>
                </a:lnTo>
                <a:lnTo>
                  <a:pt x="13426" y="41279"/>
                </a:lnTo>
                <a:lnTo>
                  <a:pt x="12466" y="38398"/>
                </a:lnTo>
                <a:lnTo>
                  <a:pt x="11506" y="35516"/>
                </a:lnTo>
                <a:lnTo>
                  <a:pt x="10546" y="30719"/>
                </a:lnTo>
                <a:lnTo>
                  <a:pt x="10546" y="16317"/>
                </a:lnTo>
                <a:lnTo>
                  <a:pt x="11506" y="10555"/>
                </a:lnTo>
                <a:lnTo>
                  <a:pt x="13426" y="7679"/>
                </a:lnTo>
                <a:lnTo>
                  <a:pt x="15346" y="4799"/>
                </a:lnTo>
                <a:lnTo>
                  <a:pt x="17266" y="3840"/>
                </a:lnTo>
                <a:lnTo>
                  <a:pt x="22067" y="3840"/>
                </a:lnTo>
                <a:lnTo>
                  <a:pt x="23987" y="4799"/>
                </a:lnTo>
                <a:lnTo>
                  <a:pt x="24947" y="6716"/>
                </a:lnTo>
                <a:lnTo>
                  <a:pt x="27828" y="10555"/>
                </a:lnTo>
                <a:lnTo>
                  <a:pt x="28788" y="16317"/>
                </a:lnTo>
                <a:lnTo>
                  <a:pt x="28788" y="32634"/>
                </a:lnTo>
                <a:lnTo>
                  <a:pt x="26868" y="38398"/>
                </a:lnTo>
                <a:lnTo>
                  <a:pt x="24947" y="42237"/>
                </a:lnTo>
                <a:lnTo>
                  <a:pt x="24947" y="48958"/>
                </a:lnTo>
                <a:lnTo>
                  <a:pt x="29748" y="47036"/>
                </a:lnTo>
                <a:lnTo>
                  <a:pt x="33588" y="42237"/>
                </a:lnTo>
                <a:lnTo>
                  <a:pt x="37429" y="38398"/>
                </a:lnTo>
                <a:lnTo>
                  <a:pt x="39349" y="32634"/>
                </a:lnTo>
                <a:lnTo>
                  <a:pt x="39349" y="18234"/>
                </a:lnTo>
                <a:lnTo>
                  <a:pt x="37429" y="12478"/>
                </a:lnTo>
                <a:lnTo>
                  <a:pt x="33588" y="7679"/>
                </a:lnTo>
                <a:lnTo>
                  <a:pt x="30708" y="1917"/>
                </a:lnTo>
                <a:lnTo>
                  <a:pt x="25908" y="0"/>
                </a:lnTo>
                <a:lnTo>
                  <a:pt x="16306" y="0"/>
                </a:lnTo>
                <a:lnTo>
                  <a:pt x="13426" y="958"/>
                </a:lnTo>
                <a:lnTo>
                  <a:pt x="10546" y="2875"/>
                </a:lnTo>
                <a:lnTo>
                  <a:pt x="7680" y="4799"/>
                </a:lnTo>
                <a:lnTo>
                  <a:pt x="4785" y="7679"/>
                </a:lnTo>
                <a:lnTo>
                  <a:pt x="2865" y="11519"/>
                </a:lnTo>
                <a:lnTo>
                  <a:pt x="960" y="15360"/>
                </a:lnTo>
                <a:lnTo>
                  <a:pt x="0" y="20157"/>
                </a:lnTo>
                <a:lnTo>
                  <a:pt x="0" y="29760"/>
                </a:lnTo>
                <a:lnTo>
                  <a:pt x="960" y="33599"/>
                </a:lnTo>
                <a:close/>
              </a:path>
              <a:path w="89260" h="96953">
                <a:moveTo>
                  <a:pt x="83515" y="0"/>
                </a:moveTo>
                <a:lnTo>
                  <a:pt x="16306" y="96953"/>
                </a:lnTo>
                <a:lnTo>
                  <a:pt x="23027" y="96953"/>
                </a:lnTo>
                <a:lnTo>
                  <a:pt x="89260" y="0"/>
                </a:lnTo>
                <a:lnTo>
                  <a:pt x="83515" y="0"/>
                </a:lnTo>
                <a:close/>
              </a:path>
              <a:path w="89260" h="96953">
                <a:moveTo>
                  <a:pt x="24947" y="42237"/>
                </a:moveTo>
                <a:lnTo>
                  <a:pt x="23987" y="44154"/>
                </a:lnTo>
                <a:lnTo>
                  <a:pt x="22067" y="46078"/>
                </a:lnTo>
                <a:lnTo>
                  <a:pt x="18227" y="46078"/>
                </a:lnTo>
                <a:lnTo>
                  <a:pt x="17266" y="45119"/>
                </a:lnTo>
                <a:lnTo>
                  <a:pt x="16306" y="44154"/>
                </a:lnTo>
                <a:lnTo>
                  <a:pt x="14386" y="43196"/>
                </a:lnTo>
                <a:lnTo>
                  <a:pt x="13426" y="41279"/>
                </a:lnTo>
                <a:lnTo>
                  <a:pt x="16306" y="48958"/>
                </a:lnTo>
                <a:lnTo>
                  <a:pt x="24947" y="48958"/>
                </a:lnTo>
                <a:lnTo>
                  <a:pt x="24947" y="422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2" name="object 802"/>
          <p:cNvSpPr/>
          <p:nvPr/>
        </p:nvSpPr>
        <p:spPr>
          <a:xfrm>
            <a:off x="4679137" y="8171322"/>
            <a:ext cx="53751" cy="93116"/>
          </a:xfrm>
          <a:custGeom>
            <a:avLst/>
            <a:gdLst/>
            <a:ahLst/>
            <a:cxnLst/>
            <a:rect l="l" t="t" r="r" b="b"/>
            <a:pathLst>
              <a:path w="53751" h="93116">
                <a:moveTo>
                  <a:pt x="21122" y="0"/>
                </a:moveTo>
                <a:lnTo>
                  <a:pt x="2880" y="35524"/>
                </a:lnTo>
                <a:lnTo>
                  <a:pt x="11521" y="36484"/>
                </a:lnTo>
                <a:lnTo>
                  <a:pt x="18242" y="37444"/>
                </a:lnTo>
                <a:lnTo>
                  <a:pt x="23027" y="39364"/>
                </a:lnTo>
                <a:lnTo>
                  <a:pt x="29748" y="42245"/>
                </a:lnTo>
                <a:lnTo>
                  <a:pt x="34564" y="45125"/>
                </a:lnTo>
                <a:lnTo>
                  <a:pt x="38404" y="49926"/>
                </a:lnTo>
                <a:lnTo>
                  <a:pt x="41269" y="54711"/>
                </a:lnTo>
                <a:lnTo>
                  <a:pt x="43190" y="60487"/>
                </a:lnTo>
                <a:lnTo>
                  <a:pt x="43190" y="71033"/>
                </a:lnTo>
                <a:lnTo>
                  <a:pt x="41269" y="75834"/>
                </a:lnTo>
                <a:lnTo>
                  <a:pt x="37429" y="80634"/>
                </a:lnTo>
                <a:lnTo>
                  <a:pt x="33588" y="84475"/>
                </a:lnTo>
                <a:lnTo>
                  <a:pt x="28803" y="86395"/>
                </a:lnTo>
                <a:lnTo>
                  <a:pt x="20162" y="86395"/>
                </a:lnTo>
                <a:lnTo>
                  <a:pt x="16322" y="84475"/>
                </a:lnTo>
                <a:lnTo>
                  <a:pt x="13441" y="82555"/>
                </a:lnTo>
                <a:lnTo>
                  <a:pt x="11521" y="81594"/>
                </a:lnTo>
                <a:lnTo>
                  <a:pt x="9601" y="80634"/>
                </a:lnTo>
                <a:lnTo>
                  <a:pt x="8641" y="79674"/>
                </a:lnTo>
                <a:lnTo>
                  <a:pt x="2880" y="79674"/>
                </a:lnTo>
                <a:lnTo>
                  <a:pt x="1920" y="80634"/>
                </a:lnTo>
                <a:lnTo>
                  <a:pt x="960" y="81594"/>
                </a:lnTo>
                <a:lnTo>
                  <a:pt x="0" y="82555"/>
                </a:lnTo>
                <a:lnTo>
                  <a:pt x="0" y="86395"/>
                </a:lnTo>
                <a:lnTo>
                  <a:pt x="1920" y="88315"/>
                </a:lnTo>
                <a:lnTo>
                  <a:pt x="3840" y="90236"/>
                </a:lnTo>
                <a:lnTo>
                  <a:pt x="6720" y="92156"/>
                </a:lnTo>
                <a:lnTo>
                  <a:pt x="10561" y="93116"/>
                </a:lnTo>
                <a:lnTo>
                  <a:pt x="21122" y="93116"/>
                </a:lnTo>
                <a:lnTo>
                  <a:pt x="26883" y="92156"/>
                </a:lnTo>
                <a:lnTo>
                  <a:pt x="31683" y="89275"/>
                </a:lnTo>
                <a:lnTo>
                  <a:pt x="35524" y="87355"/>
                </a:lnTo>
                <a:lnTo>
                  <a:pt x="38404" y="85435"/>
                </a:lnTo>
                <a:lnTo>
                  <a:pt x="41269" y="82555"/>
                </a:lnTo>
                <a:lnTo>
                  <a:pt x="45110" y="79674"/>
                </a:lnTo>
                <a:lnTo>
                  <a:pt x="47030" y="75834"/>
                </a:lnTo>
                <a:lnTo>
                  <a:pt x="48950" y="71993"/>
                </a:lnTo>
                <a:lnTo>
                  <a:pt x="50871" y="68153"/>
                </a:lnTo>
                <a:lnTo>
                  <a:pt x="51831" y="63367"/>
                </a:lnTo>
                <a:lnTo>
                  <a:pt x="51831" y="50871"/>
                </a:lnTo>
                <a:lnTo>
                  <a:pt x="48950" y="43205"/>
                </a:lnTo>
                <a:lnTo>
                  <a:pt x="43190" y="37444"/>
                </a:lnTo>
                <a:lnTo>
                  <a:pt x="38800" y="33271"/>
                </a:lnTo>
                <a:lnTo>
                  <a:pt x="27983" y="27348"/>
                </a:lnTo>
                <a:lnTo>
                  <a:pt x="14401" y="24002"/>
                </a:lnTo>
                <a:lnTo>
                  <a:pt x="21122" y="11521"/>
                </a:lnTo>
                <a:lnTo>
                  <a:pt x="47990" y="11521"/>
                </a:lnTo>
                <a:lnTo>
                  <a:pt x="53751" y="0"/>
                </a:lnTo>
                <a:lnTo>
                  <a:pt x="211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3" name="object 803"/>
          <p:cNvSpPr/>
          <p:nvPr/>
        </p:nvSpPr>
        <p:spPr>
          <a:xfrm>
            <a:off x="4764572" y="8250036"/>
            <a:ext cx="16322" cy="14401"/>
          </a:xfrm>
          <a:custGeom>
            <a:avLst/>
            <a:gdLst/>
            <a:ahLst/>
            <a:cxnLst/>
            <a:rect l="l" t="t" r="r" b="b"/>
            <a:pathLst>
              <a:path w="16322" h="14401">
                <a:moveTo>
                  <a:pt x="16322" y="8641"/>
                </a:moveTo>
                <a:lnTo>
                  <a:pt x="14401" y="10561"/>
                </a:lnTo>
                <a:lnTo>
                  <a:pt x="6720" y="10561"/>
                </a:lnTo>
                <a:lnTo>
                  <a:pt x="2880" y="6720"/>
                </a:lnTo>
                <a:lnTo>
                  <a:pt x="0" y="0"/>
                </a:lnTo>
                <a:lnTo>
                  <a:pt x="25" y="11090"/>
                </a:lnTo>
                <a:lnTo>
                  <a:pt x="11521" y="14401"/>
                </a:lnTo>
                <a:lnTo>
                  <a:pt x="15361" y="14401"/>
                </a:lnTo>
                <a:lnTo>
                  <a:pt x="16322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4" name="object 804"/>
          <p:cNvSpPr/>
          <p:nvPr/>
        </p:nvSpPr>
        <p:spPr>
          <a:xfrm>
            <a:off x="4747290" y="8169402"/>
            <a:ext cx="58567" cy="95036"/>
          </a:xfrm>
          <a:custGeom>
            <a:avLst/>
            <a:gdLst/>
            <a:ahLst/>
            <a:cxnLst/>
            <a:rect l="l" t="t" r="r" b="b"/>
            <a:pathLst>
              <a:path w="58567" h="95036">
                <a:moveTo>
                  <a:pt x="7680" y="14401"/>
                </a:moveTo>
                <a:lnTo>
                  <a:pt x="3840" y="21122"/>
                </a:lnTo>
                <a:lnTo>
                  <a:pt x="3305" y="22636"/>
                </a:lnTo>
                <a:lnTo>
                  <a:pt x="728" y="34732"/>
                </a:lnTo>
                <a:lnTo>
                  <a:pt x="0" y="48006"/>
                </a:lnTo>
                <a:lnTo>
                  <a:pt x="276" y="55797"/>
                </a:lnTo>
                <a:lnTo>
                  <a:pt x="2342" y="68619"/>
                </a:lnTo>
                <a:lnTo>
                  <a:pt x="6720" y="79674"/>
                </a:lnTo>
                <a:lnTo>
                  <a:pt x="7702" y="81388"/>
                </a:lnTo>
                <a:lnTo>
                  <a:pt x="17308" y="91725"/>
                </a:lnTo>
                <a:lnTo>
                  <a:pt x="17282" y="80634"/>
                </a:lnTo>
                <a:lnTo>
                  <a:pt x="15804" y="76141"/>
                </a:lnTo>
                <a:lnTo>
                  <a:pt x="13377" y="64193"/>
                </a:lnTo>
                <a:lnTo>
                  <a:pt x="12481" y="49926"/>
                </a:lnTo>
                <a:lnTo>
                  <a:pt x="12481" y="42245"/>
                </a:lnTo>
                <a:lnTo>
                  <a:pt x="13441" y="34564"/>
                </a:lnTo>
                <a:lnTo>
                  <a:pt x="14401" y="26883"/>
                </a:lnTo>
                <a:lnTo>
                  <a:pt x="15361" y="18242"/>
                </a:lnTo>
                <a:lnTo>
                  <a:pt x="18242" y="12481"/>
                </a:lnTo>
                <a:lnTo>
                  <a:pt x="21122" y="8641"/>
                </a:lnTo>
                <a:lnTo>
                  <a:pt x="23042" y="5760"/>
                </a:lnTo>
                <a:lnTo>
                  <a:pt x="25923" y="4800"/>
                </a:lnTo>
                <a:lnTo>
                  <a:pt x="31683" y="4800"/>
                </a:lnTo>
                <a:lnTo>
                  <a:pt x="34564" y="5760"/>
                </a:lnTo>
                <a:lnTo>
                  <a:pt x="35524" y="6720"/>
                </a:lnTo>
                <a:lnTo>
                  <a:pt x="38404" y="9601"/>
                </a:lnTo>
                <a:lnTo>
                  <a:pt x="40325" y="12481"/>
                </a:lnTo>
                <a:lnTo>
                  <a:pt x="42245" y="18242"/>
                </a:lnTo>
                <a:lnTo>
                  <a:pt x="44442" y="30104"/>
                </a:lnTo>
                <a:lnTo>
                  <a:pt x="45125" y="44165"/>
                </a:lnTo>
                <a:lnTo>
                  <a:pt x="44980" y="52908"/>
                </a:lnTo>
                <a:lnTo>
                  <a:pt x="44045" y="66251"/>
                </a:lnTo>
                <a:lnTo>
                  <a:pt x="42245" y="76794"/>
                </a:lnTo>
                <a:lnTo>
                  <a:pt x="41285" y="81594"/>
                </a:lnTo>
                <a:lnTo>
                  <a:pt x="39364" y="85435"/>
                </a:lnTo>
                <a:lnTo>
                  <a:pt x="36484" y="87355"/>
                </a:lnTo>
                <a:lnTo>
                  <a:pt x="33604" y="89275"/>
                </a:lnTo>
                <a:lnTo>
                  <a:pt x="32644" y="95036"/>
                </a:lnTo>
                <a:lnTo>
                  <a:pt x="37444" y="93116"/>
                </a:lnTo>
                <a:lnTo>
                  <a:pt x="42245" y="90236"/>
                </a:lnTo>
                <a:lnTo>
                  <a:pt x="47045" y="86395"/>
                </a:lnTo>
                <a:lnTo>
                  <a:pt x="50886" y="81594"/>
                </a:lnTo>
                <a:lnTo>
                  <a:pt x="53766" y="73914"/>
                </a:lnTo>
                <a:lnTo>
                  <a:pt x="54525" y="72301"/>
                </a:lnTo>
                <a:lnTo>
                  <a:pt x="57750" y="60631"/>
                </a:lnTo>
                <a:lnTo>
                  <a:pt x="58567" y="47045"/>
                </a:lnTo>
                <a:lnTo>
                  <a:pt x="57337" y="32973"/>
                </a:lnTo>
                <a:lnTo>
                  <a:pt x="53745" y="20908"/>
                </a:lnTo>
                <a:lnTo>
                  <a:pt x="48006" y="10561"/>
                </a:lnTo>
                <a:lnTo>
                  <a:pt x="42245" y="3840"/>
                </a:lnTo>
                <a:lnTo>
                  <a:pt x="36484" y="0"/>
                </a:lnTo>
                <a:lnTo>
                  <a:pt x="24963" y="0"/>
                </a:lnTo>
                <a:lnTo>
                  <a:pt x="21122" y="1920"/>
                </a:lnTo>
                <a:lnTo>
                  <a:pt x="16322" y="4800"/>
                </a:lnTo>
                <a:lnTo>
                  <a:pt x="11521" y="8641"/>
                </a:lnTo>
                <a:lnTo>
                  <a:pt x="768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5" name="object 805"/>
          <p:cNvSpPr/>
          <p:nvPr/>
        </p:nvSpPr>
        <p:spPr>
          <a:xfrm>
            <a:off x="4815458" y="8169402"/>
            <a:ext cx="89260" cy="96956"/>
          </a:xfrm>
          <a:custGeom>
            <a:avLst/>
            <a:gdLst/>
            <a:ahLst/>
            <a:cxnLst/>
            <a:rect l="l" t="t" r="r" b="b"/>
            <a:pathLst>
              <a:path w="89260" h="96956">
                <a:moveTo>
                  <a:pt x="77754" y="81594"/>
                </a:moveTo>
                <a:lnTo>
                  <a:pt x="76794" y="94076"/>
                </a:lnTo>
                <a:lnTo>
                  <a:pt x="79674" y="95996"/>
                </a:lnTo>
                <a:lnTo>
                  <a:pt x="78699" y="86395"/>
                </a:lnTo>
                <a:lnTo>
                  <a:pt x="77754" y="81594"/>
                </a:lnTo>
                <a:close/>
              </a:path>
              <a:path w="89260" h="96956">
                <a:moveTo>
                  <a:pt x="77754" y="64312"/>
                </a:moveTo>
                <a:lnTo>
                  <a:pt x="78699" y="58567"/>
                </a:lnTo>
                <a:lnTo>
                  <a:pt x="80634" y="55686"/>
                </a:lnTo>
                <a:lnTo>
                  <a:pt x="82539" y="52791"/>
                </a:lnTo>
                <a:lnTo>
                  <a:pt x="84475" y="51846"/>
                </a:lnTo>
                <a:lnTo>
                  <a:pt x="88315" y="51846"/>
                </a:lnTo>
                <a:lnTo>
                  <a:pt x="90236" y="52791"/>
                </a:lnTo>
                <a:lnTo>
                  <a:pt x="92141" y="54726"/>
                </a:lnTo>
                <a:lnTo>
                  <a:pt x="94076" y="58567"/>
                </a:lnTo>
                <a:lnTo>
                  <a:pt x="95036" y="64312"/>
                </a:lnTo>
                <a:lnTo>
                  <a:pt x="95036" y="80634"/>
                </a:lnTo>
                <a:lnTo>
                  <a:pt x="94076" y="86395"/>
                </a:lnTo>
                <a:lnTo>
                  <a:pt x="92141" y="89275"/>
                </a:lnTo>
                <a:lnTo>
                  <a:pt x="90236" y="92156"/>
                </a:lnTo>
                <a:lnTo>
                  <a:pt x="88315" y="93116"/>
                </a:lnTo>
                <a:lnTo>
                  <a:pt x="84475" y="93116"/>
                </a:lnTo>
                <a:lnTo>
                  <a:pt x="82539" y="92156"/>
                </a:lnTo>
                <a:lnTo>
                  <a:pt x="80634" y="90236"/>
                </a:lnTo>
                <a:lnTo>
                  <a:pt x="78699" y="86395"/>
                </a:lnTo>
                <a:lnTo>
                  <a:pt x="79674" y="95996"/>
                </a:lnTo>
                <a:lnTo>
                  <a:pt x="83515" y="96956"/>
                </a:lnTo>
                <a:lnTo>
                  <a:pt x="91196" y="96956"/>
                </a:lnTo>
                <a:lnTo>
                  <a:pt x="95981" y="95036"/>
                </a:lnTo>
                <a:lnTo>
                  <a:pt x="99822" y="91196"/>
                </a:lnTo>
                <a:lnTo>
                  <a:pt x="103662" y="86395"/>
                </a:lnTo>
                <a:lnTo>
                  <a:pt x="105597" y="80634"/>
                </a:lnTo>
                <a:lnTo>
                  <a:pt x="105597" y="68153"/>
                </a:lnTo>
                <a:lnTo>
                  <a:pt x="104622" y="63352"/>
                </a:lnTo>
                <a:lnTo>
                  <a:pt x="102702" y="59512"/>
                </a:lnTo>
                <a:lnTo>
                  <a:pt x="100782" y="55686"/>
                </a:lnTo>
                <a:lnTo>
                  <a:pt x="98877" y="52791"/>
                </a:lnTo>
                <a:lnTo>
                  <a:pt x="95981" y="50886"/>
                </a:lnTo>
                <a:lnTo>
                  <a:pt x="92141" y="48950"/>
                </a:lnTo>
                <a:lnTo>
                  <a:pt x="89260" y="48006"/>
                </a:lnTo>
                <a:lnTo>
                  <a:pt x="82539" y="48006"/>
                </a:lnTo>
                <a:lnTo>
                  <a:pt x="79674" y="48950"/>
                </a:lnTo>
                <a:lnTo>
                  <a:pt x="76794" y="50886"/>
                </a:lnTo>
                <a:lnTo>
                  <a:pt x="73914" y="52791"/>
                </a:lnTo>
                <a:lnTo>
                  <a:pt x="71033" y="55686"/>
                </a:lnTo>
                <a:lnTo>
                  <a:pt x="69113" y="59512"/>
                </a:lnTo>
                <a:lnTo>
                  <a:pt x="68153" y="63352"/>
                </a:lnTo>
                <a:lnTo>
                  <a:pt x="67193" y="68153"/>
                </a:lnTo>
                <a:lnTo>
                  <a:pt x="67193" y="77754"/>
                </a:lnTo>
                <a:lnTo>
                  <a:pt x="68153" y="81594"/>
                </a:lnTo>
                <a:lnTo>
                  <a:pt x="69113" y="85435"/>
                </a:lnTo>
                <a:lnTo>
                  <a:pt x="71033" y="89275"/>
                </a:lnTo>
                <a:lnTo>
                  <a:pt x="73914" y="92156"/>
                </a:lnTo>
                <a:lnTo>
                  <a:pt x="76794" y="94076"/>
                </a:lnTo>
                <a:lnTo>
                  <a:pt x="77754" y="81594"/>
                </a:lnTo>
                <a:lnTo>
                  <a:pt x="77754" y="64312"/>
                </a:lnTo>
                <a:close/>
              </a:path>
              <a:path w="89260" h="96956">
                <a:moveTo>
                  <a:pt x="960" y="33604"/>
                </a:moveTo>
                <a:lnTo>
                  <a:pt x="2865" y="37444"/>
                </a:lnTo>
                <a:lnTo>
                  <a:pt x="4785" y="41285"/>
                </a:lnTo>
                <a:lnTo>
                  <a:pt x="6705" y="44165"/>
                </a:lnTo>
                <a:lnTo>
                  <a:pt x="9585" y="46085"/>
                </a:lnTo>
                <a:lnTo>
                  <a:pt x="13426" y="48006"/>
                </a:lnTo>
                <a:lnTo>
                  <a:pt x="11506" y="35524"/>
                </a:lnTo>
                <a:lnTo>
                  <a:pt x="10546" y="30723"/>
                </a:lnTo>
                <a:lnTo>
                  <a:pt x="10546" y="16322"/>
                </a:lnTo>
                <a:lnTo>
                  <a:pt x="11506" y="10561"/>
                </a:lnTo>
                <a:lnTo>
                  <a:pt x="13426" y="7680"/>
                </a:lnTo>
                <a:lnTo>
                  <a:pt x="15346" y="4800"/>
                </a:lnTo>
                <a:lnTo>
                  <a:pt x="17266" y="3840"/>
                </a:lnTo>
                <a:lnTo>
                  <a:pt x="22067" y="3840"/>
                </a:lnTo>
                <a:lnTo>
                  <a:pt x="23987" y="4800"/>
                </a:lnTo>
                <a:lnTo>
                  <a:pt x="24947" y="7680"/>
                </a:lnTo>
                <a:lnTo>
                  <a:pt x="27828" y="10561"/>
                </a:lnTo>
                <a:lnTo>
                  <a:pt x="28788" y="16322"/>
                </a:lnTo>
                <a:lnTo>
                  <a:pt x="28788" y="33604"/>
                </a:lnTo>
                <a:lnTo>
                  <a:pt x="26868" y="39364"/>
                </a:lnTo>
                <a:lnTo>
                  <a:pt x="24947" y="42245"/>
                </a:lnTo>
                <a:lnTo>
                  <a:pt x="23987" y="45125"/>
                </a:lnTo>
                <a:lnTo>
                  <a:pt x="22067" y="46085"/>
                </a:lnTo>
                <a:lnTo>
                  <a:pt x="17266" y="46085"/>
                </a:lnTo>
                <a:lnTo>
                  <a:pt x="16306" y="45125"/>
                </a:lnTo>
                <a:lnTo>
                  <a:pt x="16306" y="48950"/>
                </a:lnTo>
                <a:lnTo>
                  <a:pt x="24947" y="48950"/>
                </a:lnTo>
                <a:lnTo>
                  <a:pt x="29748" y="47045"/>
                </a:lnTo>
                <a:lnTo>
                  <a:pt x="33588" y="43205"/>
                </a:lnTo>
                <a:lnTo>
                  <a:pt x="37429" y="38404"/>
                </a:lnTo>
                <a:lnTo>
                  <a:pt x="39349" y="32644"/>
                </a:lnTo>
                <a:lnTo>
                  <a:pt x="39349" y="18242"/>
                </a:lnTo>
                <a:lnTo>
                  <a:pt x="37429" y="12481"/>
                </a:lnTo>
                <a:lnTo>
                  <a:pt x="33588" y="7680"/>
                </a:lnTo>
                <a:lnTo>
                  <a:pt x="30708" y="2880"/>
                </a:lnTo>
                <a:lnTo>
                  <a:pt x="25908" y="0"/>
                </a:lnTo>
                <a:lnTo>
                  <a:pt x="16306" y="0"/>
                </a:lnTo>
                <a:lnTo>
                  <a:pt x="13426" y="960"/>
                </a:lnTo>
                <a:lnTo>
                  <a:pt x="10546" y="2880"/>
                </a:lnTo>
                <a:lnTo>
                  <a:pt x="7680" y="4800"/>
                </a:lnTo>
                <a:lnTo>
                  <a:pt x="4785" y="7680"/>
                </a:lnTo>
                <a:lnTo>
                  <a:pt x="2865" y="11521"/>
                </a:lnTo>
                <a:lnTo>
                  <a:pt x="960" y="16322"/>
                </a:lnTo>
                <a:lnTo>
                  <a:pt x="0" y="20162"/>
                </a:lnTo>
                <a:lnTo>
                  <a:pt x="0" y="29763"/>
                </a:lnTo>
                <a:lnTo>
                  <a:pt x="960" y="33604"/>
                </a:lnTo>
                <a:close/>
              </a:path>
              <a:path w="89260" h="96956">
                <a:moveTo>
                  <a:pt x="83515" y="0"/>
                </a:moveTo>
                <a:lnTo>
                  <a:pt x="16306" y="96956"/>
                </a:lnTo>
                <a:lnTo>
                  <a:pt x="23027" y="96956"/>
                </a:lnTo>
                <a:lnTo>
                  <a:pt x="89260" y="0"/>
                </a:lnTo>
                <a:lnTo>
                  <a:pt x="83515" y="0"/>
                </a:lnTo>
                <a:close/>
              </a:path>
              <a:path w="89260" h="96956">
                <a:moveTo>
                  <a:pt x="16306" y="45125"/>
                </a:moveTo>
                <a:lnTo>
                  <a:pt x="14386" y="43205"/>
                </a:lnTo>
                <a:lnTo>
                  <a:pt x="13426" y="41285"/>
                </a:lnTo>
                <a:lnTo>
                  <a:pt x="12466" y="39364"/>
                </a:lnTo>
                <a:lnTo>
                  <a:pt x="11506" y="35524"/>
                </a:lnTo>
                <a:lnTo>
                  <a:pt x="13426" y="48006"/>
                </a:lnTo>
                <a:lnTo>
                  <a:pt x="16306" y="48950"/>
                </a:lnTo>
                <a:lnTo>
                  <a:pt x="16306" y="451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6" name="object 806"/>
          <p:cNvSpPr/>
          <p:nvPr/>
        </p:nvSpPr>
        <p:spPr>
          <a:xfrm>
            <a:off x="4695459" y="7797896"/>
            <a:ext cx="11521" cy="14401"/>
          </a:xfrm>
          <a:custGeom>
            <a:avLst/>
            <a:gdLst/>
            <a:ahLst/>
            <a:cxnLst/>
            <a:rect l="l" t="t" r="r" b="b"/>
            <a:pathLst>
              <a:path w="11521" h="14401">
                <a:moveTo>
                  <a:pt x="10561" y="10561"/>
                </a:moveTo>
                <a:lnTo>
                  <a:pt x="7680" y="9601"/>
                </a:lnTo>
                <a:lnTo>
                  <a:pt x="5760" y="7680"/>
                </a:lnTo>
                <a:lnTo>
                  <a:pt x="1920" y="3840"/>
                </a:lnTo>
                <a:lnTo>
                  <a:pt x="0" y="0"/>
                </a:lnTo>
                <a:lnTo>
                  <a:pt x="5760" y="14401"/>
                </a:lnTo>
                <a:lnTo>
                  <a:pt x="11521" y="14401"/>
                </a:lnTo>
                <a:lnTo>
                  <a:pt x="10561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7" name="object 807"/>
          <p:cNvSpPr/>
          <p:nvPr/>
        </p:nvSpPr>
        <p:spPr>
          <a:xfrm>
            <a:off x="4679137" y="7717261"/>
            <a:ext cx="57591" cy="95036"/>
          </a:xfrm>
          <a:custGeom>
            <a:avLst/>
            <a:gdLst/>
            <a:ahLst/>
            <a:cxnLst/>
            <a:rect l="l" t="t" r="r" b="b"/>
            <a:pathLst>
              <a:path w="57591" h="95036">
                <a:moveTo>
                  <a:pt x="643" y="66028"/>
                </a:moveTo>
                <a:lnTo>
                  <a:pt x="4612" y="78277"/>
                </a:lnTo>
                <a:lnTo>
                  <a:pt x="12481" y="88315"/>
                </a:lnTo>
                <a:lnTo>
                  <a:pt x="16322" y="93116"/>
                </a:lnTo>
                <a:lnTo>
                  <a:pt x="22082" y="95036"/>
                </a:lnTo>
                <a:lnTo>
                  <a:pt x="16322" y="80634"/>
                </a:lnTo>
                <a:lnTo>
                  <a:pt x="14401" y="75834"/>
                </a:lnTo>
                <a:lnTo>
                  <a:pt x="13441" y="71033"/>
                </a:lnTo>
                <a:lnTo>
                  <a:pt x="12481" y="66233"/>
                </a:lnTo>
                <a:lnTo>
                  <a:pt x="12481" y="52791"/>
                </a:lnTo>
                <a:lnTo>
                  <a:pt x="13441" y="47030"/>
                </a:lnTo>
                <a:lnTo>
                  <a:pt x="17282" y="45110"/>
                </a:lnTo>
                <a:lnTo>
                  <a:pt x="20162" y="43190"/>
                </a:lnTo>
                <a:lnTo>
                  <a:pt x="22082" y="42245"/>
                </a:lnTo>
                <a:lnTo>
                  <a:pt x="24002" y="42245"/>
                </a:lnTo>
                <a:lnTo>
                  <a:pt x="25907" y="41269"/>
                </a:lnTo>
                <a:lnTo>
                  <a:pt x="33588" y="41269"/>
                </a:lnTo>
                <a:lnTo>
                  <a:pt x="37429" y="44150"/>
                </a:lnTo>
                <a:lnTo>
                  <a:pt x="40309" y="49910"/>
                </a:lnTo>
                <a:lnTo>
                  <a:pt x="44150" y="55671"/>
                </a:lnTo>
                <a:lnTo>
                  <a:pt x="45110" y="62392"/>
                </a:lnTo>
                <a:lnTo>
                  <a:pt x="45110" y="76794"/>
                </a:lnTo>
                <a:lnTo>
                  <a:pt x="44150" y="81594"/>
                </a:lnTo>
                <a:lnTo>
                  <a:pt x="40309" y="85435"/>
                </a:lnTo>
                <a:lnTo>
                  <a:pt x="37429" y="89275"/>
                </a:lnTo>
                <a:lnTo>
                  <a:pt x="34564" y="91196"/>
                </a:lnTo>
                <a:lnTo>
                  <a:pt x="26883" y="91196"/>
                </a:lnTo>
                <a:lnTo>
                  <a:pt x="27843" y="95036"/>
                </a:lnTo>
                <a:lnTo>
                  <a:pt x="37429" y="95036"/>
                </a:lnTo>
                <a:lnTo>
                  <a:pt x="45110" y="91196"/>
                </a:lnTo>
                <a:lnTo>
                  <a:pt x="49910" y="83515"/>
                </a:lnTo>
                <a:lnTo>
                  <a:pt x="54711" y="76794"/>
                </a:lnTo>
                <a:lnTo>
                  <a:pt x="57591" y="70073"/>
                </a:lnTo>
                <a:lnTo>
                  <a:pt x="57591" y="54711"/>
                </a:lnTo>
                <a:lnTo>
                  <a:pt x="54711" y="47990"/>
                </a:lnTo>
                <a:lnTo>
                  <a:pt x="50871" y="43190"/>
                </a:lnTo>
                <a:lnTo>
                  <a:pt x="46085" y="38404"/>
                </a:lnTo>
                <a:lnTo>
                  <a:pt x="40309" y="35509"/>
                </a:lnTo>
                <a:lnTo>
                  <a:pt x="27843" y="35509"/>
                </a:lnTo>
                <a:lnTo>
                  <a:pt x="21122" y="37429"/>
                </a:lnTo>
                <a:lnTo>
                  <a:pt x="14401" y="42245"/>
                </a:lnTo>
                <a:lnTo>
                  <a:pt x="16322" y="36469"/>
                </a:lnTo>
                <a:lnTo>
                  <a:pt x="18242" y="30708"/>
                </a:lnTo>
                <a:lnTo>
                  <a:pt x="21122" y="25907"/>
                </a:lnTo>
                <a:lnTo>
                  <a:pt x="23027" y="22067"/>
                </a:lnTo>
                <a:lnTo>
                  <a:pt x="25907" y="18242"/>
                </a:lnTo>
                <a:lnTo>
                  <a:pt x="29748" y="14401"/>
                </a:lnTo>
                <a:lnTo>
                  <a:pt x="33588" y="10561"/>
                </a:lnTo>
                <a:lnTo>
                  <a:pt x="37429" y="7680"/>
                </a:lnTo>
                <a:lnTo>
                  <a:pt x="41269" y="5760"/>
                </a:lnTo>
                <a:lnTo>
                  <a:pt x="45110" y="4800"/>
                </a:lnTo>
                <a:lnTo>
                  <a:pt x="49910" y="2880"/>
                </a:lnTo>
                <a:lnTo>
                  <a:pt x="55671" y="2880"/>
                </a:lnTo>
                <a:lnTo>
                  <a:pt x="55671" y="0"/>
                </a:lnTo>
                <a:lnTo>
                  <a:pt x="47030" y="0"/>
                </a:lnTo>
                <a:lnTo>
                  <a:pt x="41269" y="960"/>
                </a:lnTo>
                <a:lnTo>
                  <a:pt x="36469" y="2880"/>
                </a:lnTo>
                <a:lnTo>
                  <a:pt x="30723" y="4800"/>
                </a:lnTo>
                <a:lnTo>
                  <a:pt x="24963" y="8641"/>
                </a:lnTo>
                <a:lnTo>
                  <a:pt x="18242" y="14401"/>
                </a:lnTo>
                <a:lnTo>
                  <a:pt x="12481" y="20162"/>
                </a:lnTo>
                <a:lnTo>
                  <a:pt x="7680" y="26868"/>
                </a:lnTo>
                <a:lnTo>
                  <a:pt x="4800" y="34549"/>
                </a:lnTo>
                <a:lnTo>
                  <a:pt x="960" y="41269"/>
                </a:lnTo>
                <a:lnTo>
                  <a:pt x="0" y="48950"/>
                </a:lnTo>
                <a:lnTo>
                  <a:pt x="0" y="57591"/>
                </a:lnTo>
                <a:lnTo>
                  <a:pt x="643" y="660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8" name="object 808"/>
          <p:cNvSpPr/>
          <p:nvPr/>
        </p:nvSpPr>
        <p:spPr>
          <a:xfrm>
            <a:off x="4747290" y="7717261"/>
            <a:ext cx="58567" cy="95036"/>
          </a:xfrm>
          <a:custGeom>
            <a:avLst/>
            <a:gdLst/>
            <a:ahLst/>
            <a:cxnLst/>
            <a:rect l="l" t="t" r="r" b="b"/>
            <a:pathLst>
              <a:path w="58567" h="95036">
                <a:moveTo>
                  <a:pt x="7680" y="13441"/>
                </a:moveTo>
                <a:lnTo>
                  <a:pt x="3840" y="21122"/>
                </a:lnTo>
                <a:lnTo>
                  <a:pt x="3309" y="22610"/>
                </a:lnTo>
                <a:lnTo>
                  <a:pt x="729" y="34329"/>
                </a:lnTo>
                <a:lnTo>
                  <a:pt x="0" y="47990"/>
                </a:lnTo>
                <a:lnTo>
                  <a:pt x="277" y="55802"/>
                </a:lnTo>
                <a:lnTo>
                  <a:pt x="2344" y="68624"/>
                </a:lnTo>
                <a:lnTo>
                  <a:pt x="6720" y="79674"/>
                </a:lnTo>
                <a:lnTo>
                  <a:pt x="7702" y="81245"/>
                </a:lnTo>
                <a:lnTo>
                  <a:pt x="17308" y="91386"/>
                </a:lnTo>
                <a:lnTo>
                  <a:pt x="17282" y="80634"/>
                </a:lnTo>
                <a:lnTo>
                  <a:pt x="15801" y="76129"/>
                </a:lnTo>
                <a:lnTo>
                  <a:pt x="13377" y="64177"/>
                </a:lnTo>
                <a:lnTo>
                  <a:pt x="12481" y="49910"/>
                </a:lnTo>
                <a:lnTo>
                  <a:pt x="12481" y="42245"/>
                </a:lnTo>
                <a:lnTo>
                  <a:pt x="13441" y="34549"/>
                </a:lnTo>
                <a:lnTo>
                  <a:pt x="14401" y="25907"/>
                </a:lnTo>
                <a:lnTo>
                  <a:pt x="15361" y="18242"/>
                </a:lnTo>
                <a:lnTo>
                  <a:pt x="18242" y="12481"/>
                </a:lnTo>
                <a:lnTo>
                  <a:pt x="21122" y="8641"/>
                </a:lnTo>
                <a:lnTo>
                  <a:pt x="23042" y="5760"/>
                </a:lnTo>
                <a:lnTo>
                  <a:pt x="25923" y="4800"/>
                </a:lnTo>
                <a:lnTo>
                  <a:pt x="31683" y="4800"/>
                </a:lnTo>
                <a:lnTo>
                  <a:pt x="34564" y="5760"/>
                </a:lnTo>
                <a:lnTo>
                  <a:pt x="35524" y="6720"/>
                </a:lnTo>
                <a:lnTo>
                  <a:pt x="38404" y="8641"/>
                </a:lnTo>
                <a:lnTo>
                  <a:pt x="40325" y="12481"/>
                </a:lnTo>
                <a:lnTo>
                  <a:pt x="42245" y="17282"/>
                </a:lnTo>
                <a:lnTo>
                  <a:pt x="44489" y="30438"/>
                </a:lnTo>
                <a:lnTo>
                  <a:pt x="45125" y="44150"/>
                </a:lnTo>
                <a:lnTo>
                  <a:pt x="44979" y="52906"/>
                </a:lnTo>
                <a:lnTo>
                  <a:pt x="44045" y="66245"/>
                </a:lnTo>
                <a:lnTo>
                  <a:pt x="42245" y="76794"/>
                </a:lnTo>
                <a:lnTo>
                  <a:pt x="41285" y="81594"/>
                </a:lnTo>
                <a:lnTo>
                  <a:pt x="39364" y="85435"/>
                </a:lnTo>
                <a:lnTo>
                  <a:pt x="36484" y="87355"/>
                </a:lnTo>
                <a:lnTo>
                  <a:pt x="33604" y="89275"/>
                </a:lnTo>
                <a:lnTo>
                  <a:pt x="32644" y="95036"/>
                </a:lnTo>
                <a:lnTo>
                  <a:pt x="37444" y="93116"/>
                </a:lnTo>
                <a:lnTo>
                  <a:pt x="42245" y="90236"/>
                </a:lnTo>
                <a:lnTo>
                  <a:pt x="47045" y="86395"/>
                </a:lnTo>
                <a:lnTo>
                  <a:pt x="50886" y="80634"/>
                </a:lnTo>
                <a:lnTo>
                  <a:pt x="53766" y="73913"/>
                </a:lnTo>
                <a:lnTo>
                  <a:pt x="54530" y="72289"/>
                </a:lnTo>
                <a:lnTo>
                  <a:pt x="57751" y="60616"/>
                </a:lnTo>
                <a:lnTo>
                  <a:pt x="58567" y="47030"/>
                </a:lnTo>
                <a:lnTo>
                  <a:pt x="57339" y="32764"/>
                </a:lnTo>
                <a:lnTo>
                  <a:pt x="53747" y="20478"/>
                </a:lnTo>
                <a:lnTo>
                  <a:pt x="48006" y="10561"/>
                </a:lnTo>
                <a:lnTo>
                  <a:pt x="42245" y="3840"/>
                </a:lnTo>
                <a:lnTo>
                  <a:pt x="36484" y="0"/>
                </a:lnTo>
                <a:lnTo>
                  <a:pt x="24963" y="0"/>
                </a:lnTo>
                <a:lnTo>
                  <a:pt x="21122" y="1920"/>
                </a:lnTo>
                <a:lnTo>
                  <a:pt x="16322" y="4800"/>
                </a:lnTo>
                <a:lnTo>
                  <a:pt x="11521" y="8641"/>
                </a:lnTo>
                <a:lnTo>
                  <a:pt x="768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9" name="object 809"/>
          <p:cNvSpPr/>
          <p:nvPr/>
        </p:nvSpPr>
        <p:spPr>
          <a:xfrm>
            <a:off x="4764572" y="7797896"/>
            <a:ext cx="16322" cy="14401"/>
          </a:xfrm>
          <a:custGeom>
            <a:avLst/>
            <a:gdLst/>
            <a:ahLst/>
            <a:cxnLst/>
            <a:rect l="l" t="t" r="r" b="b"/>
            <a:pathLst>
              <a:path w="16322" h="14401">
                <a:moveTo>
                  <a:pt x="16322" y="8641"/>
                </a:moveTo>
                <a:lnTo>
                  <a:pt x="14401" y="9601"/>
                </a:lnTo>
                <a:lnTo>
                  <a:pt x="6720" y="9601"/>
                </a:lnTo>
                <a:lnTo>
                  <a:pt x="2880" y="6720"/>
                </a:lnTo>
                <a:lnTo>
                  <a:pt x="0" y="0"/>
                </a:lnTo>
                <a:lnTo>
                  <a:pt x="25" y="10751"/>
                </a:lnTo>
                <a:lnTo>
                  <a:pt x="11521" y="14401"/>
                </a:lnTo>
                <a:lnTo>
                  <a:pt x="15361" y="14401"/>
                </a:lnTo>
                <a:lnTo>
                  <a:pt x="16322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0" name="object 810"/>
          <p:cNvSpPr/>
          <p:nvPr/>
        </p:nvSpPr>
        <p:spPr>
          <a:xfrm>
            <a:off x="4815458" y="7717261"/>
            <a:ext cx="89260" cy="96956"/>
          </a:xfrm>
          <a:custGeom>
            <a:avLst/>
            <a:gdLst/>
            <a:ahLst/>
            <a:cxnLst/>
            <a:rect l="l" t="t" r="r" b="b"/>
            <a:pathLst>
              <a:path w="89260" h="96956">
                <a:moveTo>
                  <a:pt x="77754" y="80634"/>
                </a:moveTo>
                <a:lnTo>
                  <a:pt x="76794" y="94076"/>
                </a:lnTo>
                <a:lnTo>
                  <a:pt x="79674" y="95996"/>
                </a:lnTo>
                <a:lnTo>
                  <a:pt x="78699" y="86395"/>
                </a:lnTo>
                <a:lnTo>
                  <a:pt x="77754" y="80634"/>
                </a:lnTo>
                <a:close/>
              </a:path>
              <a:path w="89260" h="96956">
                <a:moveTo>
                  <a:pt x="77754" y="64312"/>
                </a:moveTo>
                <a:lnTo>
                  <a:pt x="78699" y="58552"/>
                </a:lnTo>
                <a:lnTo>
                  <a:pt x="80634" y="54711"/>
                </a:lnTo>
                <a:lnTo>
                  <a:pt x="82539" y="52791"/>
                </a:lnTo>
                <a:lnTo>
                  <a:pt x="84475" y="51831"/>
                </a:lnTo>
                <a:lnTo>
                  <a:pt x="88315" y="51831"/>
                </a:lnTo>
                <a:lnTo>
                  <a:pt x="90236" y="52791"/>
                </a:lnTo>
                <a:lnTo>
                  <a:pt x="92141" y="54711"/>
                </a:lnTo>
                <a:lnTo>
                  <a:pt x="94076" y="58552"/>
                </a:lnTo>
                <a:lnTo>
                  <a:pt x="95036" y="64312"/>
                </a:lnTo>
                <a:lnTo>
                  <a:pt x="95036" y="80634"/>
                </a:lnTo>
                <a:lnTo>
                  <a:pt x="94076" y="86395"/>
                </a:lnTo>
                <a:lnTo>
                  <a:pt x="92141" y="89275"/>
                </a:lnTo>
                <a:lnTo>
                  <a:pt x="90236" y="92156"/>
                </a:lnTo>
                <a:lnTo>
                  <a:pt x="88315" y="93116"/>
                </a:lnTo>
                <a:lnTo>
                  <a:pt x="84475" y="93116"/>
                </a:lnTo>
                <a:lnTo>
                  <a:pt x="82539" y="92156"/>
                </a:lnTo>
                <a:lnTo>
                  <a:pt x="80634" y="89275"/>
                </a:lnTo>
                <a:lnTo>
                  <a:pt x="78699" y="86395"/>
                </a:lnTo>
                <a:lnTo>
                  <a:pt x="79674" y="95996"/>
                </a:lnTo>
                <a:lnTo>
                  <a:pt x="83515" y="96956"/>
                </a:lnTo>
                <a:lnTo>
                  <a:pt x="91196" y="96956"/>
                </a:lnTo>
                <a:lnTo>
                  <a:pt x="95981" y="95036"/>
                </a:lnTo>
                <a:lnTo>
                  <a:pt x="99822" y="90236"/>
                </a:lnTo>
                <a:lnTo>
                  <a:pt x="103662" y="86395"/>
                </a:lnTo>
                <a:lnTo>
                  <a:pt x="105597" y="80634"/>
                </a:lnTo>
                <a:lnTo>
                  <a:pt x="105597" y="68153"/>
                </a:lnTo>
                <a:lnTo>
                  <a:pt x="104622" y="63352"/>
                </a:lnTo>
                <a:lnTo>
                  <a:pt x="102702" y="59512"/>
                </a:lnTo>
                <a:lnTo>
                  <a:pt x="100782" y="55671"/>
                </a:lnTo>
                <a:lnTo>
                  <a:pt x="98877" y="52791"/>
                </a:lnTo>
                <a:lnTo>
                  <a:pt x="95981" y="50871"/>
                </a:lnTo>
                <a:lnTo>
                  <a:pt x="92141" y="48950"/>
                </a:lnTo>
                <a:lnTo>
                  <a:pt x="89260" y="47990"/>
                </a:lnTo>
                <a:lnTo>
                  <a:pt x="82539" y="47990"/>
                </a:lnTo>
                <a:lnTo>
                  <a:pt x="79674" y="48950"/>
                </a:lnTo>
                <a:lnTo>
                  <a:pt x="76794" y="50871"/>
                </a:lnTo>
                <a:lnTo>
                  <a:pt x="73914" y="52791"/>
                </a:lnTo>
                <a:lnTo>
                  <a:pt x="71033" y="55671"/>
                </a:lnTo>
                <a:lnTo>
                  <a:pt x="69113" y="59512"/>
                </a:lnTo>
                <a:lnTo>
                  <a:pt x="68153" y="63352"/>
                </a:lnTo>
                <a:lnTo>
                  <a:pt x="67193" y="68153"/>
                </a:lnTo>
                <a:lnTo>
                  <a:pt x="67193" y="77754"/>
                </a:lnTo>
                <a:lnTo>
                  <a:pt x="68153" y="81594"/>
                </a:lnTo>
                <a:lnTo>
                  <a:pt x="69113" y="85435"/>
                </a:lnTo>
                <a:lnTo>
                  <a:pt x="71033" y="89275"/>
                </a:lnTo>
                <a:lnTo>
                  <a:pt x="73914" y="92156"/>
                </a:lnTo>
                <a:lnTo>
                  <a:pt x="76794" y="94076"/>
                </a:lnTo>
                <a:lnTo>
                  <a:pt x="77754" y="80634"/>
                </a:lnTo>
                <a:lnTo>
                  <a:pt x="77754" y="64312"/>
                </a:lnTo>
                <a:close/>
              </a:path>
              <a:path w="89260" h="96956">
                <a:moveTo>
                  <a:pt x="960" y="33588"/>
                </a:moveTo>
                <a:lnTo>
                  <a:pt x="2865" y="37429"/>
                </a:lnTo>
                <a:lnTo>
                  <a:pt x="4785" y="41269"/>
                </a:lnTo>
                <a:lnTo>
                  <a:pt x="6705" y="44150"/>
                </a:lnTo>
                <a:lnTo>
                  <a:pt x="9585" y="46070"/>
                </a:lnTo>
                <a:lnTo>
                  <a:pt x="13426" y="47990"/>
                </a:lnTo>
                <a:lnTo>
                  <a:pt x="16306" y="48950"/>
                </a:lnTo>
                <a:lnTo>
                  <a:pt x="13426" y="41269"/>
                </a:lnTo>
                <a:lnTo>
                  <a:pt x="12466" y="39349"/>
                </a:lnTo>
                <a:lnTo>
                  <a:pt x="11506" y="35509"/>
                </a:lnTo>
                <a:lnTo>
                  <a:pt x="10546" y="30708"/>
                </a:lnTo>
                <a:lnTo>
                  <a:pt x="10546" y="16322"/>
                </a:lnTo>
                <a:lnTo>
                  <a:pt x="11506" y="10561"/>
                </a:lnTo>
                <a:lnTo>
                  <a:pt x="13426" y="7680"/>
                </a:lnTo>
                <a:lnTo>
                  <a:pt x="15346" y="4800"/>
                </a:lnTo>
                <a:lnTo>
                  <a:pt x="17266" y="3840"/>
                </a:lnTo>
                <a:lnTo>
                  <a:pt x="22067" y="3840"/>
                </a:lnTo>
                <a:lnTo>
                  <a:pt x="23987" y="4800"/>
                </a:lnTo>
                <a:lnTo>
                  <a:pt x="24947" y="6720"/>
                </a:lnTo>
                <a:lnTo>
                  <a:pt x="27828" y="10561"/>
                </a:lnTo>
                <a:lnTo>
                  <a:pt x="28788" y="16322"/>
                </a:lnTo>
                <a:lnTo>
                  <a:pt x="28788" y="33588"/>
                </a:lnTo>
                <a:lnTo>
                  <a:pt x="26868" y="39349"/>
                </a:lnTo>
                <a:lnTo>
                  <a:pt x="24947" y="42245"/>
                </a:lnTo>
                <a:lnTo>
                  <a:pt x="24947" y="48950"/>
                </a:lnTo>
                <a:lnTo>
                  <a:pt x="29748" y="47030"/>
                </a:lnTo>
                <a:lnTo>
                  <a:pt x="33588" y="43190"/>
                </a:lnTo>
                <a:lnTo>
                  <a:pt x="37429" y="38404"/>
                </a:lnTo>
                <a:lnTo>
                  <a:pt x="39349" y="32628"/>
                </a:lnTo>
                <a:lnTo>
                  <a:pt x="39349" y="18242"/>
                </a:lnTo>
                <a:lnTo>
                  <a:pt x="37429" y="12481"/>
                </a:lnTo>
                <a:lnTo>
                  <a:pt x="33588" y="7680"/>
                </a:lnTo>
                <a:lnTo>
                  <a:pt x="30708" y="1920"/>
                </a:lnTo>
                <a:lnTo>
                  <a:pt x="25908" y="0"/>
                </a:lnTo>
                <a:lnTo>
                  <a:pt x="16306" y="0"/>
                </a:lnTo>
                <a:lnTo>
                  <a:pt x="13426" y="960"/>
                </a:lnTo>
                <a:lnTo>
                  <a:pt x="10546" y="2880"/>
                </a:lnTo>
                <a:lnTo>
                  <a:pt x="7680" y="4800"/>
                </a:lnTo>
                <a:lnTo>
                  <a:pt x="4785" y="7680"/>
                </a:lnTo>
                <a:lnTo>
                  <a:pt x="2865" y="11506"/>
                </a:lnTo>
                <a:lnTo>
                  <a:pt x="960" y="15346"/>
                </a:lnTo>
                <a:lnTo>
                  <a:pt x="0" y="20162"/>
                </a:lnTo>
                <a:lnTo>
                  <a:pt x="0" y="29748"/>
                </a:lnTo>
                <a:lnTo>
                  <a:pt x="960" y="33588"/>
                </a:lnTo>
                <a:close/>
              </a:path>
              <a:path w="89260" h="96956">
                <a:moveTo>
                  <a:pt x="83515" y="0"/>
                </a:moveTo>
                <a:lnTo>
                  <a:pt x="16306" y="96956"/>
                </a:lnTo>
                <a:lnTo>
                  <a:pt x="23027" y="96956"/>
                </a:lnTo>
                <a:lnTo>
                  <a:pt x="89260" y="0"/>
                </a:lnTo>
                <a:lnTo>
                  <a:pt x="83515" y="0"/>
                </a:lnTo>
                <a:close/>
              </a:path>
              <a:path w="89260" h="96956">
                <a:moveTo>
                  <a:pt x="24947" y="42245"/>
                </a:moveTo>
                <a:lnTo>
                  <a:pt x="23987" y="45110"/>
                </a:lnTo>
                <a:lnTo>
                  <a:pt x="22067" y="46070"/>
                </a:lnTo>
                <a:lnTo>
                  <a:pt x="18227" y="46070"/>
                </a:lnTo>
                <a:lnTo>
                  <a:pt x="17266" y="45110"/>
                </a:lnTo>
                <a:lnTo>
                  <a:pt x="16306" y="44150"/>
                </a:lnTo>
                <a:lnTo>
                  <a:pt x="14386" y="43190"/>
                </a:lnTo>
                <a:lnTo>
                  <a:pt x="13426" y="41269"/>
                </a:lnTo>
                <a:lnTo>
                  <a:pt x="16306" y="48950"/>
                </a:lnTo>
                <a:lnTo>
                  <a:pt x="24947" y="48950"/>
                </a:lnTo>
                <a:lnTo>
                  <a:pt x="24947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1" name="object 811"/>
          <p:cNvSpPr/>
          <p:nvPr/>
        </p:nvSpPr>
        <p:spPr>
          <a:xfrm>
            <a:off x="4678177" y="7267026"/>
            <a:ext cx="57591" cy="93131"/>
          </a:xfrm>
          <a:custGeom>
            <a:avLst/>
            <a:gdLst/>
            <a:ahLst/>
            <a:cxnLst/>
            <a:rect l="l" t="t" r="r" b="b"/>
            <a:pathLst>
              <a:path w="57591" h="93131">
                <a:moveTo>
                  <a:pt x="57591" y="0"/>
                </a:moveTo>
                <a:lnTo>
                  <a:pt x="8641" y="0"/>
                </a:lnTo>
                <a:lnTo>
                  <a:pt x="0" y="21122"/>
                </a:lnTo>
                <a:lnTo>
                  <a:pt x="1920" y="22082"/>
                </a:lnTo>
                <a:lnTo>
                  <a:pt x="3840" y="18242"/>
                </a:lnTo>
                <a:lnTo>
                  <a:pt x="6720" y="14401"/>
                </a:lnTo>
                <a:lnTo>
                  <a:pt x="10561" y="12481"/>
                </a:lnTo>
                <a:lnTo>
                  <a:pt x="12481" y="11521"/>
                </a:lnTo>
                <a:lnTo>
                  <a:pt x="16322" y="10561"/>
                </a:lnTo>
                <a:lnTo>
                  <a:pt x="47045" y="10561"/>
                </a:lnTo>
                <a:lnTo>
                  <a:pt x="19202" y="93131"/>
                </a:lnTo>
                <a:lnTo>
                  <a:pt x="26868" y="93131"/>
                </a:lnTo>
                <a:lnTo>
                  <a:pt x="57591" y="2895"/>
                </a:lnTo>
                <a:lnTo>
                  <a:pt x="5759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2" name="object 812"/>
          <p:cNvSpPr/>
          <p:nvPr/>
        </p:nvSpPr>
        <p:spPr>
          <a:xfrm>
            <a:off x="4776094" y="7354382"/>
            <a:ext cx="8641" cy="5775"/>
          </a:xfrm>
          <a:custGeom>
            <a:avLst/>
            <a:gdLst/>
            <a:ahLst/>
            <a:cxnLst/>
            <a:rect l="l" t="t" r="r" b="b"/>
            <a:pathLst>
              <a:path w="8641" h="5775">
                <a:moveTo>
                  <a:pt x="3840" y="5775"/>
                </a:moveTo>
                <a:lnTo>
                  <a:pt x="8641" y="3840"/>
                </a:lnTo>
                <a:lnTo>
                  <a:pt x="4800" y="0"/>
                </a:lnTo>
                <a:lnTo>
                  <a:pt x="2880" y="960"/>
                </a:lnTo>
                <a:lnTo>
                  <a:pt x="0" y="960"/>
                </a:lnTo>
                <a:lnTo>
                  <a:pt x="0" y="5775"/>
                </a:lnTo>
                <a:lnTo>
                  <a:pt x="3840" y="5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3" name="object 813"/>
          <p:cNvSpPr/>
          <p:nvPr/>
        </p:nvSpPr>
        <p:spPr>
          <a:xfrm>
            <a:off x="4747290" y="7265106"/>
            <a:ext cx="58567" cy="95051"/>
          </a:xfrm>
          <a:custGeom>
            <a:avLst/>
            <a:gdLst/>
            <a:ahLst/>
            <a:cxnLst/>
            <a:rect l="l" t="t" r="r" b="b"/>
            <a:pathLst>
              <a:path w="58567" h="95051">
                <a:moveTo>
                  <a:pt x="0" y="48006"/>
                </a:moveTo>
                <a:lnTo>
                  <a:pt x="220" y="54989"/>
                </a:lnTo>
                <a:lnTo>
                  <a:pt x="2251" y="68079"/>
                </a:lnTo>
                <a:lnTo>
                  <a:pt x="6720" y="78729"/>
                </a:lnTo>
                <a:lnTo>
                  <a:pt x="8049" y="81022"/>
                </a:lnTo>
                <a:lnTo>
                  <a:pt x="17525" y="91445"/>
                </a:lnTo>
                <a:lnTo>
                  <a:pt x="28803" y="95051"/>
                </a:lnTo>
                <a:lnTo>
                  <a:pt x="28803" y="90236"/>
                </a:lnTo>
                <a:lnTo>
                  <a:pt x="24002" y="90236"/>
                </a:lnTo>
                <a:lnTo>
                  <a:pt x="20162" y="87355"/>
                </a:lnTo>
                <a:lnTo>
                  <a:pt x="17282" y="80650"/>
                </a:lnTo>
                <a:lnTo>
                  <a:pt x="15801" y="75787"/>
                </a:lnTo>
                <a:lnTo>
                  <a:pt x="13377" y="63903"/>
                </a:lnTo>
                <a:lnTo>
                  <a:pt x="12481" y="49926"/>
                </a:lnTo>
                <a:lnTo>
                  <a:pt x="12481" y="42245"/>
                </a:lnTo>
                <a:lnTo>
                  <a:pt x="13441" y="33604"/>
                </a:lnTo>
                <a:lnTo>
                  <a:pt x="14401" y="25923"/>
                </a:lnTo>
                <a:lnTo>
                  <a:pt x="15361" y="18242"/>
                </a:lnTo>
                <a:lnTo>
                  <a:pt x="18242" y="12481"/>
                </a:lnTo>
                <a:lnTo>
                  <a:pt x="21122" y="8641"/>
                </a:lnTo>
                <a:lnTo>
                  <a:pt x="23042" y="5760"/>
                </a:lnTo>
                <a:lnTo>
                  <a:pt x="25923" y="4815"/>
                </a:lnTo>
                <a:lnTo>
                  <a:pt x="34564" y="4815"/>
                </a:lnTo>
                <a:lnTo>
                  <a:pt x="35524" y="6720"/>
                </a:lnTo>
                <a:lnTo>
                  <a:pt x="38404" y="8641"/>
                </a:lnTo>
                <a:lnTo>
                  <a:pt x="40325" y="12481"/>
                </a:lnTo>
                <a:lnTo>
                  <a:pt x="42245" y="17282"/>
                </a:lnTo>
                <a:lnTo>
                  <a:pt x="44442" y="29863"/>
                </a:lnTo>
                <a:lnTo>
                  <a:pt x="45125" y="43205"/>
                </a:lnTo>
                <a:lnTo>
                  <a:pt x="44980" y="52337"/>
                </a:lnTo>
                <a:lnTo>
                  <a:pt x="44045" y="65556"/>
                </a:lnTo>
                <a:lnTo>
                  <a:pt x="42245" y="75834"/>
                </a:lnTo>
                <a:lnTo>
                  <a:pt x="41285" y="81610"/>
                </a:lnTo>
                <a:lnTo>
                  <a:pt x="39364" y="84490"/>
                </a:lnTo>
                <a:lnTo>
                  <a:pt x="36484" y="87355"/>
                </a:lnTo>
                <a:lnTo>
                  <a:pt x="33604" y="89275"/>
                </a:lnTo>
                <a:lnTo>
                  <a:pt x="37444" y="93116"/>
                </a:lnTo>
                <a:lnTo>
                  <a:pt x="42245" y="89275"/>
                </a:lnTo>
                <a:lnTo>
                  <a:pt x="47045" y="86395"/>
                </a:lnTo>
                <a:lnTo>
                  <a:pt x="50886" y="80650"/>
                </a:lnTo>
                <a:lnTo>
                  <a:pt x="53766" y="73929"/>
                </a:lnTo>
                <a:lnTo>
                  <a:pt x="54844" y="71543"/>
                </a:lnTo>
                <a:lnTo>
                  <a:pt x="57810" y="59658"/>
                </a:lnTo>
                <a:lnTo>
                  <a:pt x="58567" y="46085"/>
                </a:lnTo>
                <a:lnTo>
                  <a:pt x="57456" y="33121"/>
                </a:lnTo>
                <a:lnTo>
                  <a:pt x="53861" y="20720"/>
                </a:lnTo>
                <a:lnTo>
                  <a:pt x="48006" y="10561"/>
                </a:lnTo>
                <a:lnTo>
                  <a:pt x="42245" y="3840"/>
                </a:lnTo>
                <a:lnTo>
                  <a:pt x="36484" y="0"/>
                </a:lnTo>
                <a:lnTo>
                  <a:pt x="24963" y="0"/>
                </a:lnTo>
                <a:lnTo>
                  <a:pt x="21122" y="975"/>
                </a:lnTo>
                <a:lnTo>
                  <a:pt x="16322" y="3840"/>
                </a:lnTo>
                <a:lnTo>
                  <a:pt x="11521" y="7680"/>
                </a:lnTo>
                <a:lnTo>
                  <a:pt x="7680" y="13441"/>
                </a:lnTo>
                <a:lnTo>
                  <a:pt x="3840" y="21122"/>
                </a:lnTo>
                <a:lnTo>
                  <a:pt x="728" y="34350"/>
                </a:lnTo>
                <a:lnTo>
                  <a:pt x="0" y="48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4" name="object 814"/>
          <p:cNvSpPr/>
          <p:nvPr/>
        </p:nvSpPr>
        <p:spPr>
          <a:xfrm>
            <a:off x="4815458" y="7265106"/>
            <a:ext cx="89260" cy="96956"/>
          </a:xfrm>
          <a:custGeom>
            <a:avLst/>
            <a:gdLst/>
            <a:ahLst/>
            <a:cxnLst/>
            <a:rect l="l" t="t" r="r" b="b"/>
            <a:pathLst>
              <a:path w="89260" h="96956">
                <a:moveTo>
                  <a:pt x="77754" y="80650"/>
                </a:moveTo>
                <a:lnTo>
                  <a:pt x="76794" y="94076"/>
                </a:lnTo>
                <a:lnTo>
                  <a:pt x="79674" y="95996"/>
                </a:lnTo>
                <a:lnTo>
                  <a:pt x="78699" y="86395"/>
                </a:lnTo>
                <a:lnTo>
                  <a:pt x="77754" y="80650"/>
                </a:lnTo>
                <a:close/>
              </a:path>
              <a:path w="89260" h="96956">
                <a:moveTo>
                  <a:pt x="77754" y="64328"/>
                </a:moveTo>
                <a:lnTo>
                  <a:pt x="78699" y="57607"/>
                </a:lnTo>
                <a:lnTo>
                  <a:pt x="80634" y="54726"/>
                </a:lnTo>
                <a:lnTo>
                  <a:pt x="82539" y="52806"/>
                </a:lnTo>
                <a:lnTo>
                  <a:pt x="84475" y="50886"/>
                </a:lnTo>
                <a:lnTo>
                  <a:pt x="88315" y="50886"/>
                </a:lnTo>
                <a:lnTo>
                  <a:pt x="90236" y="52806"/>
                </a:lnTo>
                <a:lnTo>
                  <a:pt x="92141" y="54726"/>
                </a:lnTo>
                <a:lnTo>
                  <a:pt x="94076" y="57607"/>
                </a:lnTo>
                <a:lnTo>
                  <a:pt x="95036" y="64328"/>
                </a:lnTo>
                <a:lnTo>
                  <a:pt x="95036" y="80650"/>
                </a:lnTo>
                <a:lnTo>
                  <a:pt x="94076" y="86395"/>
                </a:lnTo>
                <a:lnTo>
                  <a:pt x="92141" y="89275"/>
                </a:lnTo>
                <a:lnTo>
                  <a:pt x="90236" y="92171"/>
                </a:lnTo>
                <a:lnTo>
                  <a:pt x="88315" y="93116"/>
                </a:lnTo>
                <a:lnTo>
                  <a:pt x="84475" y="93116"/>
                </a:lnTo>
                <a:lnTo>
                  <a:pt x="82539" y="92171"/>
                </a:lnTo>
                <a:lnTo>
                  <a:pt x="80634" y="89275"/>
                </a:lnTo>
                <a:lnTo>
                  <a:pt x="78699" y="86395"/>
                </a:lnTo>
                <a:lnTo>
                  <a:pt x="79674" y="95996"/>
                </a:lnTo>
                <a:lnTo>
                  <a:pt x="83515" y="96956"/>
                </a:lnTo>
                <a:lnTo>
                  <a:pt x="91196" y="96956"/>
                </a:lnTo>
                <a:lnTo>
                  <a:pt x="95981" y="95051"/>
                </a:lnTo>
                <a:lnTo>
                  <a:pt x="99822" y="90236"/>
                </a:lnTo>
                <a:lnTo>
                  <a:pt x="103662" y="86395"/>
                </a:lnTo>
                <a:lnTo>
                  <a:pt x="105597" y="80650"/>
                </a:lnTo>
                <a:lnTo>
                  <a:pt x="105597" y="67208"/>
                </a:lnTo>
                <a:lnTo>
                  <a:pt x="104622" y="63367"/>
                </a:lnTo>
                <a:lnTo>
                  <a:pt x="102702" y="59527"/>
                </a:lnTo>
                <a:lnTo>
                  <a:pt x="100782" y="55686"/>
                </a:lnTo>
                <a:lnTo>
                  <a:pt x="98877" y="52806"/>
                </a:lnTo>
                <a:lnTo>
                  <a:pt x="95981" y="50886"/>
                </a:lnTo>
                <a:lnTo>
                  <a:pt x="92141" y="48966"/>
                </a:lnTo>
                <a:lnTo>
                  <a:pt x="89260" y="48006"/>
                </a:lnTo>
                <a:lnTo>
                  <a:pt x="82539" y="48006"/>
                </a:lnTo>
                <a:lnTo>
                  <a:pt x="79674" y="48966"/>
                </a:lnTo>
                <a:lnTo>
                  <a:pt x="76794" y="50886"/>
                </a:lnTo>
                <a:lnTo>
                  <a:pt x="73914" y="52806"/>
                </a:lnTo>
                <a:lnTo>
                  <a:pt x="71033" y="55686"/>
                </a:lnTo>
                <a:lnTo>
                  <a:pt x="69113" y="59527"/>
                </a:lnTo>
                <a:lnTo>
                  <a:pt x="68153" y="63367"/>
                </a:lnTo>
                <a:lnTo>
                  <a:pt x="67193" y="67208"/>
                </a:lnTo>
                <a:lnTo>
                  <a:pt x="67193" y="76809"/>
                </a:lnTo>
                <a:lnTo>
                  <a:pt x="68153" y="81610"/>
                </a:lnTo>
                <a:lnTo>
                  <a:pt x="69113" y="85450"/>
                </a:lnTo>
                <a:lnTo>
                  <a:pt x="71033" y="89275"/>
                </a:lnTo>
                <a:lnTo>
                  <a:pt x="73914" y="92171"/>
                </a:lnTo>
                <a:lnTo>
                  <a:pt x="76794" y="94076"/>
                </a:lnTo>
                <a:lnTo>
                  <a:pt x="77754" y="80650"/>
                </a:lnTo>
                <a:lnTo>
                  <a:pt x="77754" y="64328"/>
                </a:lnTo>
                <a:close/>
              </a:path>
              <a:path w="89260" h="96956">
                <a:moveTo>
                  <a:pt x="960" y="33604"/>
                </a:moveTo>
                <a:lnTo>
                  <a:pt x="2865" y="37444"/>
                </a:lnTo>
                <a:lnTo>
                  <a:pt x="4785" y="41285"/>
                </a:lnTo>
                <a:lnTo>
                  <a:pt x="6705" y="44165"/>
                </a:lnTo>
                <a:lnTo>
                  <a:pt x="9585" y="46085"/>
                </a:lnTo>
                <a:lnTo>
                  <a:pt x="13426" y="48006"/>
                </a:lnTo>
                <a:lnTo>
                  <a:pt x="16306" y="48966"/>
                </a:lnTo>
                <a:lnTo>
                  <a:pt x="13426" y="41285"/>
                </a:lnTo>
                <a:lnTo>
                  <a:pt x="12466" y="38404"/>
                </a:lnTo>
                <a:lnTo>
                  <a:pt x="11506" y="35524"/>
                </a:lnTo>
                <a:lnTo>
                  <a:pt x="10546" y="30723"/>
                </a:lnTo>
                <a:lnTo>
                  <a:pt x="10546" y="15361"/>
                </a:lnTo>
                <a:lnTo>
                  <a:pt x="11506" y="10561"/>
                </a:lnTo>
                <a:lnTo>
                  <a:pt x="13426" y="7680"/>
                </a:lnTo>
                <a:lnTo>
                  <a:pt x="15346" y="4815"/>
                </a:lnTo>
                <a:lnTo>
                  <a:pt x="17266" y="3840"/>
                </a:lnTo>
                <a:lnTo>
                  <a:pt x="22067" y="3840"/>
                </a:lnTo>
                <a:lnTo>
                  <a:pt x="23987" y="4815"/>
                </a:lnTo>
                <a:lnTo>
                  <a:pt x="24947" y="6720"/>
                </a:lnTo>
                <a:lnTo>
                  <a:pt x="27828" y="10561"/>
                </a:lnTo>
                <a:lnTo>
                  <a:pt x="28788" y="16322"/>
                </a:lnTo>
                <a:lnTo>
                  <a:pt x="28788" y="32644"/>
                </a:lnTo>
                <a:lnTo>
                  <a:pt x="26868" y="38404"/>
                </a:lnTo>
                <a:lnTo>
                  <a:pt x="24947" y="42245"/>
                </a:lnTo>
                <a:lnTo>
                  <a:pt x="24947" y="48966"/>
                </a:lnTo>
                <a:lnTo>
                  <a:pt x="29748" y="47045"/>
                </a:lnTo>
                <a:lnTo>
                  <a:pt x="33588" y="42245"/>
                </a:lnTo>
                <a:lnTo>
                  <a:pt x="37429" y="38404"/>
                </a:lnTo>
                <a:lnTo>
                  <a:pt x="39349" y="32644"/>
                </a:lnTo>
                <a:lnTo>
                  <a:pt x="39349" y="18242"/>
                </a:lnTo>
                <a:lnTo>
                  <a:pt x="37429" y="12481"/>
                </a:lnTo>
                <a:lnTo>
                  <a:pt x="33588" y="7680"/>
                </a:lnTo>
                <a:lnTo>
                  <a:pt x="30708" y="1920"/>
                </a:lnTo>
                <a:lnTo>
                  <a:pt x="25908" y="0"/>
                </a:lnTo>
                <a:lnTo>
                  <a:pt x="16306" y="0"/>
                </a:lnTo>
                <a:lnTo>
                  <a:pt x="13426" y="975"/>
                </a:lnTo>
                <a:lnTo>
                  <a:pt x="10546" y="2880"/>
                </a:lnTo>
                <a:lnTo>
                  <a:pt x="7680" y="4815"/>
                </a:lnTo>
                <a:lnTo>
                  <a:pt x="4785" y="7680"/>
                </a:lnTo>
                <a:lnTo>
                  <a:pt x="2865" y="11521"/>
                </a:lnTo>
                <a:lnTo>
                  <a:pt x="960" y="15361"/>
                </a:lnTo>
                <a:lnTo>
                  <a:pt x="0" y="20162"/>
                </a:lnTo>
                <a:lnTo>
                  <a:pt x="0" y="28803"/>
                </a:lnTo>
                <a:lnTo>
                  <a:pt x="960" y="33604"/>
                </a:lnTo>
                <a:close/>
              </a:path>
              <a:path w="89260" h="96956">
                <a:moveTo>
                  <a:pt x="83515" y="0"/>
                </a:moveTo>
                <a:lnTo>
                  <a:pt x="16306" y="96956"/>
                </a:lnTo>
                <a:lnTo>
                  <a:pt x="23027" y="96956"/>
                </a:lnTo>
                <a:lnTo>
                  <a:pt x="89260" y="0"/>
                </a:lnTo>
                <a:lnTo>
                  <a:pt x="83515" y="0"/>
                </a:lnTo>
                <a:close/>
              </a:path>
              <a:path w="89260" h="96956">
                <a:moveTo>
                  <a:pt x="24947" y="42245"/>
                </a:moveTo>
                <a:lnTo>
                  <a:pt x="23987" y="44165"/>
                </a:lnTo>
                <a:lnTo>
                  <a:pt x="22067" y="46085"/>
                </a:lnTo>
                <a:lnTo>
                  <a:pt x="18227" y="46085"/>
                </a:lnTo>
                <a:lnTo>
                  <a:pt x="17266" y="45125"/>
                </a:lnTo>
                <a:lnTo>
                  <a:pt x="16306" y="44165"/>
                </a:lnTo>
                <a:lnTo>
                  <a:pt x="14386" y="43205"/>
                </a:lnTo>
                <a:lnTo>
                  <a:pt x="13426" y="41285"/>
                </a:lnTo>
                <a:lnTo>
                  <a:pt x="16306" y="48966"/>
                </a:lnTo>
                <a:lnTo>
                  <a:pt x="24947" y="48966"/>
                </a:lnTo>
                <a:lnTo>
                  <a:pt x="24947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5" name="object 815"/>
          <p:cNvSpPr/>
          <p:nvPr/>
        </p:nvSpPr>
        <p:spPr>
          <a:xfrm>
            <a:off x="4681057" y="6825447"/>
            <a:ext cx="52791" cy="81594"/>
          </a:xfrm>
          <a:custGeom>
            <a:avLst/>
            <a:gdLst/>
            <a:ahLst/>
            <a:cxnLst/>
            <a:rect l="l" t="t" r="r" b="b"/>
            <a:pathLst>
              <a:path w="52791" h="81594">
                <a:moveTo>
                  <a:pt x="1920" y="69113"/>
                </a:moveTo>
                <a:lnTo>
                  <a:pt x="5760" y="72953"/>
                </a:lnTo>
                <a:lnTo>
                  <a:pt x="10561" y="78714"/>
                </a:lnTo>
                <a:lnTo>
                  <a:pt x="17266" y="81594"/>
                </a:lnTo>
                <a:lnTo>
                  <a:pt x="34549" y="81594"/>
                </a:lnTo>
                <a:lnTo>
                  <a:pt x="40325" y="78714"/>
                </a:lnTo>
                <a:lnTo>
                  <a:pt x="45110" y="74874"/>
                </a:lnTo>
                <a:lnTo>
                  <a:pt x="49911" y="70073"/>
                </a:lnTo>
                <a:lnTo>
                  <a:pt x="52791" y="64312"/>
                </a:lnTo>
                <a:lnTo>
                  <a:pt x="52791" y="52806"/>
                </a:lnTo>
                <a:lnTo>
                  <a:pt x="50871" y="47990"/>
                </a:lnTo>
                <a:lnTo>
                  <a:pt x="47990" y="44150"/>
                </a:lnTo>
                <a:lnTo>
                  <a:pt x="45110" y="40309"/>
                </a:lnTo>
                <a:lnTo>
                  <a:pt x="39349" y="35524"/>
                </a:lnTo>
                <a:lnTo>
                  <a:pt x="31668" y="29748"/>
                </a:lnTo>
                <a:lnTo>
                  <a:pt x="39349" y="24963"/>
                </a:lnTo>
                <a:lnTo>
                  <a:pt x="34549" y="22067"/>
                </a:lnTo>
                <a:lnTo>
                  <a:pt x="28803" y="26883"/>
                </a:lnTo>
                <a:lnTo>
                  <a:pt x="17266" y="17282"/>
                </a:lnTo>
                <a:lnTo>
                  <a:pt x="15361" y="15361"/>
                </a:lnTo>
                <a:lnTo>
                  <a:pt x="13441" y="13441"/>
                </a:lnTo>
                <a:lnTo>
                  <a:pt x="12481" y="10561"/>
                </a:lnTo>
                <a:lnTo>
                  <a:pt x="11521" y="8641"/>
                </a:lnTo>
                <a:lnTo>
                  <a:pt x="10561" y="5760"/>
                </a:lnTo>
                <a:lnTo>
                  <a:pt x="10561" y="0"/>
                </a:lnTo>
                <a:lnTo>
                  <a:pt x="10561" y="27843"/>
                </a:lnTo>
                <a:lnTo>
                  <a:pt x="18242" y="33588"/>
                </a:lnTo>
                <a:lnTo>
                  <a:pt x="15361" y="43190"/>
                </a:lnTo>
                <a:lnTo>
                  <a:pt x="17266" y="39349"/>
                </a:lnTo>
                <a:lnTo>
                  <a:pt x="21107" y="36469"/>
                </a:lnTo>
                <a:lnTo>
                  <a:pt x="22285" y="37413"/>
                </a:lnTo>
                <a:lnTo>
                  <a:pt x="33635" y="47041"/>
                </a:lnTo>
                <a:lnTo>
                  <a:pt x="40325" y="54711"/>
                </a:lnTo>
                <a:lnTo>
                  <a:pt x="42230" y="57591"/>
                </a:lnTo>
                <a:lnTo>
                  <a:pt x="43190" y="60472"/>
                </a:lnTo>
                <a:lnTo>
                  <a:pt x="43190" y="67193"/>
                </a:lnTo>
                <a:lnTo>
                  <a:pt x="42230" y="71033"/>
                </a:lnTo>
                <a:lnTo>
                  <a:pt x="38389" y="73914"/>
                </a:lnTo>
                <a:lnTo>
                  <a:pt x="35509" y="76794"/>
                </a:lnTo>
                <a:lnTo>
                  <a:pt x="31668" y="77754"/>
                </a:lnTo>
                <a:lnTo>
                  <a:pt x="22082" y="77754"/>
                </a:lnTo>
                <a:lnTo>
                  <a:pt x="18242" y="75834"/>
                </a:lnTo>
                <a:lnTo>
                  <a:pt x="15361" y="72953"/>
                </a:lnTo>
                <a:lnTo>
                  <a:pt x="11521" y="69113"/>
                </a:lnTo>
                <a:lnTo>
                  <a:pt x="10561" y="64312"/>
                </a:lnTo>
                <a:lnTo>
                  <a:pt x="10561" y="54711"/>
                </a:lnTo>
                <a:lnTo>
                  <a:pt x="11521" y="38404"/>
                </a:lnTo>
                <a:lnTo>
                  <a:pt x="6720" y="43190"/>
                </a:lnTo>
                <a:lnTo>
                  <a:pt x="3840" y="47030"/>
                </a:lnTo>
                <a:lnTo>
                  <a:pt x="960" y="50871"/>
                </a:lnTo>
                <a:lnTo>
                  <a:pt x="0" y="54711"/>
                </a:lnTo>
                <a:lnTo>
                  <a:pt x="0" y="64312"/>
                </a:lnTo>
                <a:lnTo>
                  <a:pt x="1920" y="691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6" name="object 816"/>
          <p:cNvSpPr/>
          <p:nvPr/>
        </p:nvSpPr>
        <p:spPr>
          <a:xfrm>
            <a:off x="4682017" y="6812005"/>
            <a:ext cx="49911" cy="41285"/>
          </a:xfrm>
          <a:custGeom>
            <a:avLst/>
            <a:gdLst/>
            <a:ahLst/>
            <a:cxnLst/>
            <a:rect l="l" t="t" r="r" b="b"/>
            <a:pathLst>
              <a:path w="49911" h="41285">
                <a:moveTo>
                  <a:pt x="44150" y="33604"/>
                </a:moveTo>
                <a:lnTo>
                  <a:pt x="46070" y="30723"/>
                </a:lnTo>
                <a:lnTo>
                  <a:pt x="48950" y="26883"/>
                </a:lnTo>
                <a:lnTo>
                  <a:pt x="49911" y="23042"/>
                </a:lnTo>
                <a:lnTo>
                  <a:pt x="49911" y="14401"/>
                </a:lnTo>
                <a:lnTo>
                  <a:pt x="47030" y="10561"/>
                </a:lnTo>
                <a:lnTo>
                  <a:pt x="43205" y="5760"/>
                </a:lnTo>
                <a:lnTo>
                  <a:pt x="38389" y="1920"/>
                </a:lnTo>
                <a:lnTo>
                  <a:pt x="32644" y="0"/>
                </a:lnTo>
                <a:lnTo>
                  <a:pt x="17282" y="0"/>
                </a:lnTo>
                <a:lnTo>
                  <a:pt x="11521" y="1920"/>
                </a:lnTo>
                <a:lnTo>
                  <a:pt x="6720" y="6720"/>
                </a:lnTo>
                <a:lnTo>
                  <a:pt x="2880" y="10561"/>
                </a:lnTo>
                <a:lnTo>
                  <a:pt x="0" y="16322"/>
                </a:lnTo>
                <a:lnTo>
                  <a:pt x="0" y="25923"/>
                </a:lnTo>
                <a:lnTo>
                  <a:pt x="960" y="29763"/>
                </a:lnTo>
                <a:lnTo>
                  <a:pt x="2880" y="32644"/>
                </a:lnTo>
                <a:lnTo>
                  <a:pt x="5760" y="36484"/>
                </a:lnTo>
                <a:lnTo>
                  <a:pt x="9601" y="41285"/>
                </a:lnTo>
                <a:lnTo>
                  <a:pt x="9601" y="13441"/>
                </a:lnTo>
                <a:lnTo>
                  <a:pt x="11521" y="10561"/>
                </a:lnTo>
                <a:lnTo>
                  <a:pt x="14401" y="7680"/>
                </a:lnTo>
                <a:lnTo>
                  <a:pt x="17282" y="5760"/>
                </a:lnTo>
                <a:lnTo>
                  <a:pt x="21122" y="3840"/>
                </a:lnTo>
                <a:lnTo>
                  <a:pt x="29748" y="3840"/>
                </a:lnTo>
                <a:lnTo>
                  <a:pt x="33588" y="5760"/>
                </a:lnTo>
                <a:lnTo>
                  <a:pt x="36484" y="7680"/>
                </a:lnTo>
                <a:lnTo>
                  <a:pt x="39364" y="10561"/>
                </a:lnTo>
                <a:lnTo>
                  <a:pt x="40309" y="14401"/>
                </a:lnTo>
                <a:lnTo>
                  <a:pt x="40309" y="23042"/>
                </a:lnTo>
                <a:lnTo>
                  <a:pt x="39364" y="25923"/>
                </a:lnTo>
                <a:lnTo>
                  <a:pt x="38389" y="28803"/>
                </a:lnTo>
                <a:lnTo>
                  <a:pt x="36484" y="31683"/>
                </a:lnTo>
                <a:lnTo>
                  <a:pt x="33588" y="35509"/>
                </a:lnTo>
                <a:lnTo>
                  <a:pt x="38389" y="38404"/>
                </a:lnTo>
                <a:lnTo>
                  <a:pt x="44150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7" name="object 817"/>
          <p:cNvSpPr/>
          <p:nvPr/>
        </p:nvSpPr>
        <p:spPr>
          <a:xfrm>
            <a:off x="4691618" y="6859036"/>
            <a:ext cx="7680" cy="21122"/>
          </a:xfrm>
          <a:custGeom>
            <a:avLst/>
            <a:gdLst/>
            <a:ahLst/>
            <a:cxnLst/>
            <a:rect l="l" t="t" r="r" b="b"/>
            <a:pathLst>
              <a:path w="7680" h="21122">
                <a:moveTo>
                  <a:pt x="0" y="21122"/>
                </a:moveTo>
                <a:lnTo>
                  <a:pt x="960" y="16322"/>
                </a:lnTo>
                <a:lnTo>
                  <a:pt x="2880" y="13441"/>
                </a:lnTo>
                <a:lnTo>
                  <a:pt x="4800" y="9601"/>
                </a:lnTo>
                <a:lnTo>
                  <a:pt x="7680" y="0"/>
                </a:lnTo>
                <a:lnTo>
                  <a:pt x="960" y="4815"/>
                </a:lnTo>
                <a:lnTo>
                  <a:pt x="0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8" name="object 818"/>
          <p:cNvSpPr/>
          <p:nvPr/>
        </p:nvSpPr>
        <p:spPr>
          <a:xfrm>
            <a:off x="4747290" y="6812005"/>
            <a:ext cx="58567" cy="95036"/>
          </a:xfrm>
          <a:custGeom>
            <a:avLst/>
            <a:gdLst/>
            <a:ahLst/>
            <a:cxnLst/>
            <a:rect l="l" t="t" r="r" b="b"/>
            <a:pathLst>
              <a:path w="58567" h="95036">
                <a:moveTo>
                  <a:pt x="7680" y="13441"/>
                </a:moveTo>
                <a:lnTo>
                  <a:pt x="3840" y="21122"/>
                </a:lnTo>
                <a:lnTo>
                  <a:pt x="3305" y="22625"/>
                </a:lnTo>
                <a:lnTo>
                  <a:pt x="728" y="34350"/>
                </a:lnTo>
                <a:lnTo>
                  <a:pt x="0" y="48005"/>
                </a:lnTo>
                <a:lnTo>
                  <a:pt x="276" y="55797"/>
                </a:lnTo>
                <a:lnTo>
                  <a:pt x="2342" y="68619"/>
                </a:lnTo>
                <a:lnTo>
                  <a:pt x="6720" y="79674"/>
                </a:lnTo>
                <a:lnTo>
                  <a:pt x="7702" y="81388"/>
                </a:lnTo>
                <a:lnTo>
                  <a:pt x="17308" y="91725"/>
                </a:lnTo>
                <a:lnTo>
                  <a:pt x="17282" y="80634"/>
                </a:lnTo>
                <a:lnTo>
                  <a:pt x="15801" y="76130"/>
                </a:lnTo>
                <a:lnTo>
                  <a:pt x="13377" y="64183"/>
                </a:lnTo>
                <a:lnTo>
                  <a:pt x="12481" y="49910"/>
                </a:lnTo>
                <a:lnTo>
                  <a:pt x="12481" y="42245"/>
                </a:lnTo>
                <a:lnTo>
                  <a:pt x="13441" y="34564"/>
                </a:lnTo>
                <a:lnTo>
                  <a:pt x="14401" y="25923"/>
                </a:lnTo>
                <a:lnTo>
                  <a:pt x="15361" y="18242"/>
                </a:lnTo>
                <a:lnTo>
                  <a:pt x="18242" y="12481"/>
                </a:lnTo>
                <a:lnTo>
                  <a:pt x="21122" y="8641"/>
                </a:lnTo>
                <a:lnTo>
                  <a:pt x="23042" y="5760"/>
                </a:lnTo>
                <a:lnTo>
                  <a:pt x="25923" y="4800"/>
                </a:lnTo>
                <a:lnTo>
                  <a:pt x="31683" y="4800"/>
                </a:lnTo>
                <a:lnTo>
                  <a:pt x="34564" y="5760"/>
                </a:lnTo>
                <a:lnTo>
                  <a:pt x="35524" y="6720"/>
                </a:lnTo>
                <a:lnTo>
                  <a:pt x="38404" y="8641"/>
                </a:lnTo>
                <a:lnTo>
                  <a:pt x="40325" y="12481"/>
                </a:lnTo>
                <a:lnTo>
                  <a:pt x="42245" y="18242"/>
                </a:lnTo>
                <a:lnTo>
                  <a:pt x="44442" y="30104"/>
                </a:lnTo>
                <a:lnTo>
                  <a:pt x="45125" y="44165"/>
                </a:lnTo>
                <a:lnTo>
                  <a:pt x="44980" y="52900"/>
                </a:lnTo>
                <a:lnTo>
                  <a:pt x="44045" y="66241"/>
                </a:lnTo>
                <a:lnTo>
                  <a:pt x="42245" y="76794"/>
                </a:lnTo>
                <a:lnTo>
                  <a:pt x="41285" y="81594"/>
                </a:lnTo>
                <a:lnTo>
                  <a:pt x="39364" y="85435"/>
                </a:lnTo>
                <a:lnTo>
                  <a:pt x="36484" y="87355"/>
                </a:lnTo>
                <a:lnTo>
                  <a:pt x="33604" y="89275"/>
                </a:lnTo>
                <a:lnTo>
                  <a:pt x="32644" y="95036"/>
                </a:lnTo>
                <a:lnTo>
                  <a:pt x="37444" y="93116"/>
                </a:lnTo>
                <a:lnTo>
                  <a:pt x="42245" y="90236"/>
                </a:lnTo>
                <a:lnTo>
                  <a:pt x="47045" y="86395"/>
                </a:lnTo>
                <a:lnTo>
                  <a:pt x="50886" y="81594"/>
                </a:lnTo>
                <a:lnTo>
                  <a:pt x="53766" y="73913"/>
                </a:lnTo>
                <a:lnTo>
                  <a:pt x="54530" y="72291"/>
                </a:lnTo>
                <a:lnTo>
                  <a:pt x="57751" y="60621"/>
                </a:lnTo>
                <a:lnTo>
                  <a:pt x="58567" y="47030"/>
                </a:lnTo>
                <a:lnTo>
                  <a:pt x="57339" y="32979"/>
                </a:lnTo>
                <a:lnTo>
                  <a:pt x="53747" y="20911"/>
                </a:lnTo>
                <a:lnTo>
                  <a:pt x="48006" y="10561"/>
                </a:lnTo>
                <a:lnTo>
                  <a:pt x="42245" y="3840"/>
                </a:lnTo>
                <a:lnTo>
                  <a:pt x="36484" y="0"/>
                </a:lnTo>
                <a:lnTo>
                  <a:pt x="24963" y="0"/>
                </a:lnTo>
                <a:lnTo>
                  <a:pt x="21122" y="1920"/>
                </a:lnTo>
                <a:lnTo>
                  <a:pt x="16322" y="4800"/>
                </a:lnTo>
                <a:lnTo>
                  <a:pt x="11521" y="8641"/>
                </a:lnTo>
                <a:lnTo>
                  <a:pt x="768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9" name="object 819"/>
          <p:cNvSpPr/>
          <p:nvPr/>
        </p:nvSpPr>
        <p:spPr>
          <a:xfrm>
            <a:off x="4764572" y="6892640"/>
            <a:ext cx="16322" cy="14401"/>
          </a:xfrm>
          <a:custGeom>
            <a:avLst/>
            <a:gdLst/>
            <a:ahLst/>
            <a:cxnLst/>
            <a:rect l="l" t="t" r="r" b="b"/>
            <a:pathLst>
              <a:path w="16322" h="14401">
                <a:moveTo>
                  <a:pt x="16322" y="8641"/>
                </a:moveTo>
                <a:lnTo>
                  <a:pt x="14401" y="9601"/>
                </a:lnTo>
                <a:lnTo>
                  <a:pt x="6720" y="9601"/>
                </a:lnTo>
                <a:lnTo>
                  <a:pt x="2880" y="6720"/>
                </a:lnTo>
                <a:lnTo>
                  <a:pt x="0" y="0"/>
                </a:lnTo>
                <a:lnTo>
                  <a:pt x="25" y="11090"/>
                </a:lnTo>
                <a:lnTo>
                  <a:pt x="11521" y="14401"/>
                </a:lnTo>
                <a:lnTo>
                  <a:pt x="15361" y="14401"/>
                </a:lnTo>
                <a:lnTo>
                  <a:pt x="16322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0" name="object 820"/>
          <p:cNvSpPr/>
          <p:nvPr/>
        </p:nvSpPr>
        <p:spPr>
          <a:xfrm>
            <a:off x="4815458" y="6812005"/>
            <a:ext cx="89260" cy="96956"/>
          </a:xfrm>
          <a:custGeom>
            <a:avLst/>
            <a:gdLst/>
            <a:ahLst/>
            <a:cxnLst/>
            <a:rect l="l" t="t" r="r" b="b"/>
            <a:pathLst>
              <a:path w="89260" h="96956">
                <a:moveTo>
                  <a:pt x="77754" y="80634"/>
                </a:moveTo>
                <a:lnTo>
                  <a:pt x="76794" y="94076"/>
                </a:lnTo>
                <a:lnTo>
                  <a:pt x="79674" y="95996"/>
                </a:lnTo>
                <a:lnTo>
                  <a:pt x="78699" y="86395"/>
                </a:lnTo>
                <a:lnTo>
                  <a:pt x="77754" y="80634"/>
                </a:lnTo>
                <a:close/>
              </a:path>
              <a:path w="89260" h="96956">
                <a:moveTo>
                  <a:pt x="77754" y="64312"/>
                </a:moveTo>
                <a:lnTo>
                  <a:pt x="78699" y="58567"/>
                </a:lnTo>
                <a:lnTo>
                  <a:pt x="80634" y="55686"/>
                </a:lnTo>
                <a:lnTo>
                  <a:pt x="82539" y="52791"/>
                </a:lnTo>
                <a:lnTo>
                  <a:pt x="84475" y="51846"/>
                </a:lnTo>
                <a:lnTo>
                  <a:pt x="88315" y="51846"/>
                </a:lnTo>
                <a:lnTo>
                  <a:pt x="90236" y="52791"/>
                </a:lnTo>
                <a:lnTo>
                  <a:pt x="92141" y="54726"/>
                </a:lnTo>
                <a:lnTo>
                  <a:pt x="94076" y="58567"/>
                </a:lnTo>
                <a:lnTo>
                  <a:pt x="95036" y="64312"/>
                </a:lnTo>
                <a:lnTo>
                  <a:pt x="95036" y="80634"/>
                </a:lnTo>
                <a:lnTo>
                  <a:pt x="94076" y="86395"/>
                </a:lnTo>
                <a:lnTo>
                  <a:pt x="92141" y="89275"/>
                </a:lnTo>
                <a:lnTo>
                  <a:pt x="90236" y="92156"/>
                </a:lnTo>
                <a:lnTo>
                  <a:pt x="88315" y="93116"/>
                </a:lnTo>
                <a:lnTo>
                  <a:pt x="84475" y="93116"/>
                </a:lnTo>
                <a:lnTo>
                  <a:pt x="82539" y="92156"/>
                </a:lnTo>
                <a:lnTo>
                  <a:pt x="80634" y="90236"/>
                </a:lnTo>
                <a:lnTo>
                  <a:pt x="78699" y="86395"/>
                </a:lnTo>
                <a:lnTo>
                  <a:pt x="79674" y="95996"/>
                </a:lnTo>
                <a:lnTo>
                  <a:pt x="83515" y="96956"/>
                </a:lnTo>
                <a:lnTo>
                  <a:pt x="91196" y="96956"/>
                </a:lnTo>
                <a:lnTo>
                  <a:pt x="95981" y="95036"/>
                </a:lnTo>
                <a:lnTo>
                  <a:pt x="99822" y="91196"/>
                </a:lnTo>
                <a:lnTo>
                  <a:pt x="103662" y="86395"/>
                </a:lnTo>
                <a:lnTo>
                  <a:pt x="105597" y="80634"/>
                </a:lnTo>
                <a:lnTo>
                  <a:pt x="105597" y="68153"/>
                </a:lnTo>
                <a:lnTo>
                  <a:pt x="104622" y="63352"/>
                </a:lnTo>
                <a:lnTo>
                  <a:pt x="102702" y="59512"/>
                </a:lnTo>
                <a:lnTo>
                  <a:pt x="100782" y="55686"/>
                </a:lnTo>
                <a:lnTo>
                  <a:pt x="98877" y="52791"/>
                </a:lnTo>
                <a:lnTo>
                  <a:pt x="95981" y="50871"/>
                </a:lnTo>
                <a:lnTo>
                  <a:pt x="92141" y="48966"/>
                </a:lnTo>
                <a:lnTo>
                  <a:pt x="89260" y="48005"/>
                </a:lnTo>
                <a:lnTo>
                  <a:pt x="82539" y="48005"/>
                </a:lnTo>
                <a:lnTo>
                  <a:pt x="79674" y="48966"/>
                </a:lnTo>
                <a:lnTo>
                  <a:pt x="76794" y="50871"/>
                </a:lnTo>
                <a:lnTo>
                  <a:pt x="73914" y="52791"/>
                </a:lnTo>
                <a:lnTo>
                  <a:pt x="71033" y="55686"/>
                </a:lnTo>
                <a:lnTo>
                  <a:pt x="69113" y="59512"/>
                </a:lnTo>
                <a:lnTo>
                  <a:pt x="68153" y="63352"/>
                </a:lnTo>
                <a:lnTo>
                  <a:pt x="67193" y="68153"/>
                </a:lnTo>
                <a:lnTo>
                  <a:pt x="67193" y="77754"/>
                </a:lnTo>
                <a:lnTo>
                  <a:pt x="68153" y="81594"/>
                </a:lnTo>
                <a:lnTo>
                  <a:pt x="69113" y="85435"/>
                </a:lnTo>
                <a:lnTo>
                  <a:pt x="71033" y="89275"/>
                </a:lnTo>
                <a:lnTo>
                  <a:pt x="73914" y="92156"/>
                </a:lnTo>
                <a:lnTo>
                  <a:pt x="76794" y="94076"/>
                </a:lnTo>
                <a:lnTo>
                  <a:pt x="77754" y="80634"/>
                </a:lnTo>
                <a:lnTo>
                  <a:pt x="77754" y="64312"/>
                </a:lnTo>
                <a:close/>
              </a:path>
              <a:path w="89260" h="96956">
                <a:moveTo>
                  <a:pt x="960" y="33604"/>
                </a:moveTo>
                <a:lnTo>
                  <a:pt x="2865" y="37444"/>
                </a:lnTo>
                <a:lnTo>
                  <a:pt x="4785" y="41285"/>
                </a:lnTo>
                <a:lnTo>
                  <a:pt x="6705" y="44165"/>
                </a:lnTo>
                <a:lnTo>
                  <a:pt x="9585" y="46070"/>
                </a:lnTo>
                <a:lnTo>
                  <a:pt x="13426" y="48005"/>
                </a:lnTo>
                <a:lnTo>
                  <a:pt x="16306" y="48966"/>
                </a:lnTo>
                <a:lnTo>
                  <a:pt x="13426" y="41285"/>
                </a:lnTo>
                <a:lnTo>
                  <a:pt x="12466" y="39349"/>
                </a:lnTo>
                <a:lnTo>
                  <a:pt x="11506" y="35509"/>
                </a:lnTo>
                <a:lnTo>
                  <a:pt x="10546" y="30723"/>
                </a:lnTo>
                <a:lnTo>
                  <a:pt x="10546" y="16322"/>
                </a:lnTo>
                <a:lnTo>
                  <a:pt x="11506" y="10561"/>
                </a:lnTo>
                <a:lnTo>
                  <a:pt x="13426" y="7680"/>
                </a:lnTo>
                <a:lnTo>
                  <a:pt x="15346" y="4800"/>
                </a:lnTo>
                <a:lnTo>
                  <a:pt x="17266" y="3840"/>
                </a:lnTo>
                <a:lnTo>
                  <a:pt x="22067" y="3840"/>
                </a:lnTo>
                <a:lnTo>
                  <a:pt x="23987" y="4800"/>
                </a:lnTo>
                <a:lnTo>
                  <a:pt x="24947" y="6720"/>
                </a:lnTo>
                <a:lnTo>
                  <a:pt x="27828" y="10561"/>
                </a:lnTo>
                <a:lnTo>
                  <a:pt x="28788" y="16322"/>
                </a:lnTo>
                <a:lnTo>
                  <a:pt x="28788" y="33604"/>
                </a:lnTo>
                <a:lnTo>
                  <a:pt x="26868" y="39349"/>
                </a:lnTo>
                <a:lnTo>
                  <a:pt x="24947" y="42245"/>
                </a:lnTo>
                <a:lnTo>
                  <a:pt x="24947" y="48966"/>
                </a:lnTo>
                <a:lnTo>
                  <a:pt x="29748" y="47030"/>
                </a:lnTo>
                <a:lnTo>
                  <a:pt x="33588" y="43190"/>
                </a:lnTo>
                <a:lnTo>
                  <a:pt x="37429" y="38404"/>
                </a:lnTo>
                <a:lnTo>
                  <a:pt x="39349" y="32644"/>
                </a:lnTo>
                <a:lnTo>
                  <a:pt x="39349" y="18242"/>
                </a:lnTo>
                <a:lnTo>
                  <a:pt x="37429" y="12481"/>
                </a:lnTo>
                <a:lnTo>
                  <a:pt x="33588" y="7680"/>
                </a:lnTo>
                <a:lnTo>
                  <a:pt x="30708" y="2880"/>
                </a:lnTo>
                <a:lnTo>
                  <a:pt x="25908" y="0"/>
                </a:lnTo>
                <a:lnTo>
                  <a:pt x="16306" y="0"/>
                </a:lnTo>
                <a:lnTo>
                  <a:pt x="13426" y="960"/>
                </a:lnTo>
                <a:lnTo>
                  <a:pt x="10546" y="2880"/>
                </a:lnTo>
                <a:lnTo>
                  <a:pt x="7680" y="4800"/>
                </a:lnTo>
                <a:lnTo>
                  <a:pt x="4785" y="7680"/>
                </a:lnTo>
                <a:lnTo>
                  <a:pt x="2865" y="11521"/>
                </a:lnTo>
                <a:lnTo>
                  <a:pt x="960" y="15361"/>
                </a:lnTo>
                <a:lnTo>
                  <a:pt x="0" y="20162"/>
                </a:lnTo>
                <a:lnTo>
                  <a:pt x="0" y="29763"/>
                </a:lnTo>
                <a:lnTo>
                  <a:pt x="960" y="33604"/>
                </a:lnTo>
                <a:close/>
              </a:path>
              <a:path w="89260" h="96956">
                <a:moveTo>
                  <a:pt x="83515" y="0"/>
                </a:moveTo>
                <a:lnTo>
                  <a:pt x="16306" y="96956"/>
                </a:lnTo>
                <a:lnTo>
                  <a:pt x="23027" y="96956"/>
                </a:lnTo>
                <a:lnTo>
                  <a:pt x="89260" y="0"/>
                </a:lnTo>
                <a:lnTo>
                  <a:pt x="83515" y="0"/>
                </a:lnTo>
                <a:close/>
              </a:path>
              <a:path w="89260" h="96956">
                <a:moveTo>
                  <a:pt x="24947" y="42245"/>
                </a:moveTo>
                <a:lnTo>
                  <a:pt x="23987" y="45125"/>
                </a:lnTo>
                <a:lnTo>
                  <a:pt x="22067" y="46070"/>
                </a:lnTo>
                <a:lnTo>
                  <a:pt x="18227" y="46070"/>
                </a:lnTo>
                <a:lnTo>
                  <a:pt x="17266" y="45125"/>
                </a:lnTo>
                <a:lnTo>
                  <a:pt x="16306" y="45125"/>
                </a:lnTo>
                <a:lnTo>
                  <a:pt x="14386" y="43190"/>
                </a:lnTo>
                <a:lnTo>
                  <a:pt x="13426" y="41285"/>
                </a:lnTo>
                <a:lnTo>
                  <a:pt x="16306" y="48966"/>
                </a:lnTo>
                <a:lnTo>
                  <a:pt x="24947" y="48966"/>
                </a:lnTo>
                <a:lnTo>
                  <a:pt x="24947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1" name="object 821"/>
          <p:cNvSpPr/>
          <p:nvPr/>
        </p:nvSpPr>
        <p:spPr>
          <a:xfrm>
            <a:off x="5010317" y="8977699"/>
            <a:ext cx="94076" cy="36479"/>
          </a:xfrm>
          <a:custGeom>
            <a:avLst/>
            <a:gdLst/>
            <a:ahLst/>
            <a:cxnLst/>
            <a:rect l="l" t="t" r="r" b="b"/>
            <a:pathLst>
              <a:path w="94076" h="36479">
                <a:moveTo>
                  <a:pt x="11521" y="36479"/>
                </a:moveTo>
                <a:lnTo>
                  <a:pt x="13441" y="35516"/>
                </a:lnTo>
                <a:lnTo>
                  <a:pt x="11521" y="32641"/>
                </a:lnTo>
                <a:lnTo>
                  <a:pt x="11521" y="25920"/>
                </a:lnTo>
                <a:lnTo>
                  <a:pt x="12481" y="24961"/>
                </a:lnTo>
                <a:lnTo>
                  <a:pt x="12481" y="23996"/>
                </a:lnTo>
                <a:lnTo>
                  <a:pt x="15361" y="23996"/>
                </a:lnTo>
                <a:lnTo>
                  <a:pt x="17282" y="23038"/>
                </a:lnTo>
                <a:lnTo>
                  <a:pt x="86395" y="23038"/>
                </a:lnTo>
                <a:lnTo>
                  <a:pt x="87355" y="23996"/>
                </a:lnTo>
                <a:lnTo>
                  <a:pt x="88331" y="23996"/>
                </a:lnTo>
                <a:lnTo>
                  <a:pt x="89291" y="24961"/>
                </a:lnTo>
                <a:lnTo>
                  <a:pt x="90236" y="25920"/>
                </a:lnTo>
                <a:lnTo>
                  <a:pt x="90236" y="27837"/>
                </a:lnTo>
                <a:lnTo>
                  <a:pt x="91196" y="30717"/>
                </a:lnTo>
                <a:lnTo>
                  <a:pt x="91196" y="34558"/>
                </a:lnTo>
                <a:lnTo>
                  <a:pt x="94076" y="34558"/>
                </a:lnTo>
                <a:lnTo>
                  <a:pt x="94076" y="0"/>
                </a:lnTo>
                <a:lnTo>
                  <a:pt x="91196" y="0"/>
                </a:lnTo>
                <a:lnTo>
                  <a:pt x="91196" y="4797"/>
                </a:lnTo>
                <a:lnTo>
                  <a:pt x="90236" y="6720"/>
                </a:lnTo>
                <a:lnTo>
                  <a:pt x="90236" y="8638"/>
                </a:lnTo>
                <a:lnTo>
                  <a:pt x="89291" y="9596"/>
                </a:lnTo>
                <a:lnTo>
                  <a:pt x="88331" y="10561"/>
                </a:lnTo>
                <a:lnTo>
                  <a:pt x="87355" y="11518"/>
                </a:lnTo>
                <a:lnTo>
                  <a:pt x="0" y="11518"/>
                </a:lnTo>
                <a:lnTo>
                  <a:pt x="0" y="14400"/>
                </a:lnTo>
                <a:lnTo>
                  <a:pt x="11521" y="364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2" name="object 822"/>
          <p:cNvSpPr/>
          <p:nvPr/>
        </p:nvSpPr>
        <p:spPr>
          <a:xfrm>
            <a:off x="5010317" y="8898023"/>
            <a:ext cx="95051" cy="55679"/>
          </a:xfrm>
          <a:custGeom>
            <a:avLst/>
            <a:gdLst/>
            <a:ahLst/>
            <a:cxnLst/>
            <a:rect l="l" t="t" r="r" b="b"/>
            <a:pathLst>
              <a:path w="95051" h="55679">
                <a:moveTo>
                  <a:pt x="3840" y="45118"/>
                </a:moveTo>
                <a:lnTo>
                  <a:pt x="11521" y="50874"/>
                </a:lnTo>
                <a:lnTo>
                  <a:pt x="6720" y="38397"/>
                </a:lnTo>
                <a:lnTo>
                  <a:pt x="4815" y="34556"/>
                </a:lnTo>
                <a:lnTo>
                  <a:pt x="4815" y="26877"/>
                </a:lnTo>
                <a:lnTo>
                  <a:pt x="5760" y="23996"/>
                </a:lnTo>
                <a:lnTo>
                  <a:pt x="8656" y="22079"/>
                </a:lnTo>
                <a:lnTo>
                  <a:pt x="11521" y="19197"/>
                </a:lnTo>
                <a:lnTo>
                  <a:pt x="15361" y="16317"/>
                </a:lnTo>
                <a:lnTo>
                  <a:pt x="20162" y="15358"/>
                </a:lnTo>
                <a:lnTo>
                  <a:pt x="25923" y="13435"/>
                </a:lnTo>
                <a:lnTo>
                  <a:pt x="43205" y="13435"/>
                </a:lnTo>
                <a:lnTo>
                  <a:pt x="48966" y="14400"/>
                </a:lnTo>
                <a:lnTo>
                  <a:pt x="49926" y="16317"/>
                </a:lnTo>
                <a:lnTo>
                  <a:pt x="51846" y="19197"/>
                </a:lnTo>
                <a:lnTo>
                  <a:pt x="52806" y="22079"/>
                </a:lnTo>
                <a:lnTo>
                  <a:pt x="53766" y="24955"/>
                </a:lnTo>
                <a:lnTo>
                  <a:pt x="53766" y="33599"/>
                </a:lnTo>
                <a:lnTo>
                  <a:pt x="52806" y="50874"/>
                </a:lnTo>
                <a:lnTo>
                  <a:pt x="57607" y="46076"/>
                </a:lnTo>
                <a:lnTo>
                  <a:pt x="60487" y="41279"/>
                </a:lnTo>
                <a:lnTo>
                  <a:pt x="60487" y="28794"/>
                </a:lnTo>
                <a:lnTo>
                  <a:pt x="57607" y="22079"/>
                </a:lnTo>
                <a:lnTo>
                  <a:pt x="53766" y="15358"/>
                </a:lnTo>
                <a:lnTo>
                  <a:pt x="61447" y="17276"/>
                </a:lnTo>
                <a:lnTo>
                  <a:pt x="68168" y="20156"/>
                </a:lnTo>
                <a:lnTo>
                  <a:pt x="74889" y="24955"/>
                </a:lnTo>
                <a:lnTo>
                  <a:pt x="81610" y="29759"/>
                </a:lnTo>
                <a:lnTo>
                  <a:pt x="86395" y="34556"/>
                </a:lnTo>
                <a:lnTo>
                  <a:pt x="89291" y="39355"/>
                </a:lnTo>
                <a:lnTo>
                  <a:pt x="91196" y="45118"/>
                </a:lnTo>
                <a:lnTo>
                  <a:pt x="93116" y="49917"/>
                </a:lnTo>
                <a:lnTo>
                  <a:pt x="93116" y="55679"/>
                </a:lnTo>
                <a:lnTo>
                  <a:pt x="95051" y="55679"/>
                </a:lnTo>
                <a:lnTo>
                  <a:pt x="95051" y="43194"/>
                </a:lnTo>
                <a:lnTo>
                  <a:pt x="93116" y="35515"/>
                </a:lnTo>
                <a:lnTo>
                  <a:pt x="88331" y="28794"/>
                </a:lnTo>
                <a:lnTo>
                  <a:pt x="85256" y="24179"/>
                </a:lnTo>
                <a:lnTo>
                  <a:pt x="76457" y="14727"/>
                </a:lnTo>
                <a:lnTo>
                  <a:pt x="66248" y="7679"/>
                </a:lnTo>
                <a:lnTo>
                  <a:pt x="63081" y="6028"/>
                </a:lnTo>
                <a:lnTo>
                  <a:pt x="50988" y="1588"/>
                </a:lnTo>
                <a:lnTo>
                  <a:pt x="38404" y="0"/>
                </a:lnTo>
                <a:lnTo>
                  <a:pt x="32628" y="336"/>
                </a:lnTo>
                <a:lnTo>
                  <a:pt x="20127" y="3762"/>
                </a:lnTo>
                <a:lnTo>
                  <a:pt x="9601" y="10559"/>
                </a:lnTo>
                <a:lnTo>
                  <a:pt x="3840" y="15358"/>
                </a:lnTo>
                <a:lnTo>
                  <a:pt x="0" y="22079"/>
                </a:lnTo>
                <a:lnTo>
                  <a:pt x="0" y="38397"/>
                </a:lnTo>
                <a:lnTo>
                  <a:pt x="3840" y="45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3" name="object 823"/>
          <p:cNvSpPr/>
          <p:nvPr/>
        </p:nvSpPr>
        <p:spPr>
          <a:xfrm>
            <a:off x="5017038" y="8931622"/>
            <a:ext cx="47045" cy="23996"/>
          </a:xfrm>
          <a:custGeom>
            <a:avLst/>
            <a:gdLst/>
            <a:ahLst/>
            <a:cxnLst/>
            <a:rect l="l" t="t" r="r" b="b"/>
            <a:pathLst>
              <a:path w="47045" h="23996">
                <a:moveTo>
                  <a:pt x="47045" y="0"/>
                </a:moveTo>
                <a:lnTo>
                  <a:pt x="45125" y="2874"/>
                </a:lnTo>
                <a:lnTo>
                  <a:pt x="41285" y="5756"/>
                </a:lnTo>
                <a:lnTo>
                  <a:pt x="36484" y="10553"/>
                </a:lnTo>
                <a:lnTo>
                  <a:pt x="28803" y="12476"/>
                </a:lnTo>
                <a:lnTo>
                  <a:pt x="12481" y="12476"/>
                </a:lnTo>
                <a:lnTo>
                  <a:pt x="6720" y="10553"/>
                </a:lnTo>
                <a:lnTo>
                  <a:pt x="3840" y="7679"/>
                </a:lnTo>
                <a:lnTo>
                  <a:pt x="0" y="4797"/>
                </a:lnTo>
                <a:lnTo>
                  <a:pt x="4800" y="17274"/>
                </a:lnTo>
                <a:lnTo>
                  <a:pt x="11521" y="22079"/>
                </a:lnTo>
                <a:lnTo>
                  <a:pt x="18242" y="23996"/>
                </a:lnTo>
                <a:lnTo>
                  <a:pt x="34564" y="23996"/>
                </a:lnTo>
                <a:lnTo>
                  <a:pt x="41285" y="22079"/>
                </a:lnTo>
                <a:lnTo>
                  <a:pt x="46085" y="17274"/>
                </a:lnTo>
                <a:lnTo>
                  <a:pt x="470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4" name="object 824"/>
          <p:cNvSpPr/>
          <p:nvPr/>
        </p:nvSpPr>
        <p:spPr>
          <a:xfrm>
            <a:off x="5012253" y="8829865"/>
            <a:ext cx="93116" cy="57596"/>
          </a:xfrm>
          <a:custGeom>
            <a:avLst/>
            <a:gdLst/>
            <a:ahLst/>
            <a:cxnLst/>
            <a:rect l="l" t="t" r="r" b="b"/>
            <a:pathLst>
              <a:path w="93116" h="57596">
                <a:moveTo>
                  <a:pt x="2880" y="0"/>
                </a:moveTo>
                <a:lnTo>
                  <a:pt x="0" y="0"/>
                </a:lnTo>
                <a:lnTo>
                  <a:pt x="0" y="48958"/>
                </a:lnTo>
                <a:lnTo>
                  <a:pt x="22067" y="57596"/>
                </a:lnTo>
                <a:lnTo>
                  <a:pt x="23027" y="55673"/>
                </a:lnTo>
                <a:lnTo>
                  <a:pt x="18227" y="52798"/>
                </a:lnTo>
                <a:lnTo>
                  <a:pt x="15346" y="49917"/>
                </a:lnTo>
                <a:lnTo>
                  <a:pt x="13426" y="46076"/>
                </a:lnTo>
                <a:lnTo>
                  <a:pt x="11506" y="44154"/>
                </a:lnTo>
                <a:lnTo>
                  <a:pt x="11506" y="10555"/>
                </a:lnTo>
                <a:lnTo>
                  <a:pt x="93116" y="37438"/>
                </a:lnTo>
                <a:lnTo>
                  <a:pt x="93116" y="29759"/>
                </a:lnTo>
                <a:lnTo>
                  <a:pt x="28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5" name="object 825"/>
          <p:cNvSpPr/>
          <p:nvPr/>
        </p:nvSpPr>
        <p:spPr>
          <a:xfrm>
            <a:off x="5028559" y="8798183"/>
            <a:ext cx="69113" cy="20162"/>
          </a:xfrm>
          <a:custGeom>
            <a:avLst/>
            <a:gdLst/>
            <a:ahLst/>
            <a:cxnLst/>
            <a:rect l="l" t="t" r="r" b="b"/>
            <a:pathLst>
              <a:path w="69113" h="20162">
                <a:moveTo>
                  <a:pt x="16322" y="6720"/>
                </a:moveTo>
                <a:lnTo>
                  <a:pt x="8641" y="5762"/>
                </a:lnTo>
                <a:lnTo>
                  <a:pt x="0" y="4803"/>
                </a:lnTo>
                <a:lnTo>
                  <a:pt x="2880" y="15358"/>
                </a:lnTo>
                <a:lnTo>
                  <a:pt x="4518" y="16122"/>
                </a:lnTo>
                <a:lnTo>
                  <a:pt x="16561" y="19345"/>
                </a:lnTo>
                <a:lnTo>
                  <a:pt x="29763" y="20162"/>
                </a:lnTo>
                <a:lnTo>
                  <a:pt x="37562" y="19885"/>
                </a:lnTo>
                <a:lnTo>
                  <a:pt x="50388" y="17818"/>
                </a:lnTo>
                <a:lnTo>
                  <a:pt x="61432" y="13441"/>
                </a:lnTo>
                <a:lnTo>
                  <a:pt x="63152" y="12455"/>
                </a:lnTo>
                <a:lnTo>
                  <a:pt x="69113" y="0"/>
                </a:lnTo>
                <a:lnTo>
                  <a:pt x="62407" y="2881"/>
                </a:lnTo>
                <a:lnTo>
                  <a:pt x="57902" y="4361"/>
                </a:lnTo>
                <a:lnTo>
                  <a:pt x="45950" y="6785"/>
                </a:lnTo>
                <a:lnTo>
                  <a:pt x="31683" y="7679"/>
                </a:lnTo>
                <a:lnTo>
                  <a:pt x="24002" y="7679"/>
                </a:lnTo>
                <a:lnTo>
                  <a:pt x="16322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6" name="object 826"/>
          <p:cNvSpPr/>
          <p:nvPr/>
        </p:nvSpPr>
        <p:spPr>
          <a:xfrm>
            <a:off x="5010317" y="8759785"/>
            <a:ext cx="95051" cy="53756"/>
          </a:xfrm>
          <a:custGeom>
            <a:avLst/>
            <a:gdLst/>
            <a:ahLst/>
            <a:cxnLst/>
            <a:rect l="l" t="t" r="r" b="b"/>
            <a:pathLst>
              <a:path w="95051" h="53756">
                <a:moveTo>
                  <a:pt x="8656" y="37438"/>
                </a:moveTo>
                <a:lnTo>
                  <a:pt x="5760" y="34556"/>
                </a:lnTo>
                <a:lnTo>
                  <a:pt x="4815" y="32641"/>
                </a:lnTo>
                <a:lnTo>
                  <a:pt x="4815" y="26877"/>
                </a:lnTo>
                <a:lnTo>
                  <a:pt x="5760" y="23996"/>
                </a:lnTo>
                <a:lnTo>
                  <a:pt x="9601" y="20156"/>
                </a:lnTo>
                <a:lnTo>
                  <a:pt x="12481" y="18239"/>
                </a:lnTo>
                <a:lnTo>
                  <a:pt x="18242" y="16317"/>
                </a:lnTo>
                <a:lnTo>
                  <a:pt x="30103" y="14123"/>
                </a:lnTo>
                <a:lnTo>
                  <a:pt x="44165" y="13441"/>
                </a:lnTo>
                <a:lnTo>
                  <a:pt x="53311" y="13587"/>
                </a:lnTo>
                <a:lnTo>
                  <a:pt x="66525" y="14520"/>
                </a:lnTo>
                <a:lnTo>
                  <a:pt x="76809" y="16317"/>
                </a:lnTo>
                <a:lnTo>
                  <a:pt x="81610" y="17280"/>
                </a:lnTo>
                <a:lnTo>
                  <a:pt x="85450" y="19197"/>
                </a:lnTo>
                <a:lnTo>
                  <a:pt x="87355" y="22079"/>
                </a:lnTo>
                <a:lnTo>
                  <a:pt x="90236" y="24961"/>
                </a:lnTo>
                <a:lnTo>
                  <a:pt x="91196" y="26877"/>
                </a:lnTo>
                <a:lnTo>
                  <a:pt x="91196" y="34556"/>
                </a:lnTo>
                <a:lnTo>
                  <a:pt x="87355" y="38397"/>
                </a:lnTo>
                <a:lnTo>
                  <a:pt x="81395" y="50852"/>
                </a:lnTo>
                <a:lnTo>
                  <a:pt x="91735" y="41249"/>
                </a:lnTo>
                <a:lnTo>
                  <a:pt x="95051" y="29759"/>
                </a:lnTo>
                <a:lnTo>
                  <a:pt x="95051" y="24961"/>
                </a:lnTo>
                <a:lnTo>
                  <a:pt x="93116" y="21121"/>
                </a:lnTo>
                <a:lnTo>
                  <a:pt x="90236" y="16317"/>
                </a:lnTo>
                <a:lnTo>
                  <a:pt x="86395" y="11518"/>
                </a:lnTo>
                <a:lnTo>
                  <a:pt x="81610" y="7679"/>
                </a:lnTo>
                <a:lnTo>
                  <a:pt x="73929" y="4797"/>
                </a:lnTo>
                <a:lnTo>
                  <a:pt x="72304" y="4034"/>
                </a:lnTo>
                <a:lnTo>
                  <a:pt x="60631" y="815"/>
                </a:lnTo>
                <a:lnTo>
                  <a:pt x="47045" y="0"/>
                </a:lnTo>
                <a:lnTo>
                  <a:pt x="33656" y="1110"/>
                </a:lnTo>
                <a:lnTo>
                  <a:pt x="21458" y="4704"/>
                </a:lnTo>
                <a:lnTo>
                  <a:pt x="11521" y="10559"/>
                </a:lnTo>
                <a:lnTo>
                  <a:pt x="3840" y="16317"/>
                </a:lnTo>
                <a:lnTo>
                  <a:pt x="0" y="22079"/>
                </a:lnTo>
                <a:lnTo>
                  <a:pt x="0" y="33598"/>
                </a:lnTo>
                <a:lnTo>
                  <a:pt x="1935" y="37438"/>
                </a:lnTo>
                <a:lnTo>
                  <a:pt x="4815" y="41279"/>
                </a:lnTo>
                <a:lnTo>
                  <a:pt x="8656" y="47041"/>
                </a:lnTo>
                <a:lnTo>
                  <a:pt x="14401" y="50880"/>
                </a:lnTo>
                <a:lnTo>
                  <a:pt x="21122" y="53756"/>
                </a:lnTo>
                <a:lnTo>
                  <a:pt x="18242" y="43200"/>
                </a:lnTo>
                <a:lnTo>
                  <a:pt x="12481" y="40320"/>
                </a:lnTo>
                <a:lnTo>
                  <a:pt x="8656" y="374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7" name="object 827"/>
          <p:cNvSpPr/>
          <p:nvPr/>
        </p:nvSpPr>
        <p:spPr>
          <a:xfrm>
            <a:off x="5154320" y="8977699"/>
            <a:ext cx="93116" cy="36479"/>
          </a:xfrm>
          <a:custGeom>
            <a:avLst/>
            <a:gdLst/>
            <a:ahLst/>
            <a:cxnLst/>
            <a:rect l="l" t="t" r="r" b="b"/>
            <a:pathLst>
              <a:path w="93116" h="36479">
                <a:moveTo>
                  <a:pt x="10561" y="36479"/>
                </a:moveTo>
                <a:lnTo>
                  <a:pt x="12481" y="35516"/>
                </a:lnTo>
                <a:lnTo>
                  <a:pt x="11521" y="32641"/>
                </a:lnTo>
                <a:lnTo>
                  <a:pt x="10561" y="29759"/>
                </a:lnTo>
                <a:lnTo>
                  <a:pt x="10561" y="26878"/>
                </a:lnTo>
                <a:lnTo>
                  <a:pt x="11521" y="25920"/>
                </a:lnTo>
                <a:lnTo>
                  <a:pt x="11521" y="24961"/>
                </a:lnTo>
                <a:lnTo>
                  <a:pt x="12481" y="23996"/>
                </a:lnTo>
                <a:lnTo>
                  <a:pt x="15361" y="23996"/>
                </a:lnTo>
                <a:lnTo>
                  <a:pt x="17282" y="23038"/>
                </a:lnTo>
                <a:lnTo>
                  <a:pt x="85435" y="23038"/>
                </a:lnTo>
                <a:lnTo>
                  <a:pt x="87355" y="23996"/>
                </a:lnTo>
                <a:lnTo>
                  <a:pt x="88315" y="23996"/>
                </a:lnTo>
                <a:lnTo>
                  <a:pt x="89275" y="24961"/>
                </a:lnTo>
                <a:lnTo>
                  <a:pt x="89275" y="25920"/>
                </a:lnTo>
                <a:lnTo>
                  <a:pt x="90236" y="27837"/>
                </a:lnTo>
                <a:lnTo>
                  <a:pt x="90236" y="34558"/>
                </a:lnTo>
                <a:lnTo>
                  <a:pt x="93116" y="34558"/>
                </a:lnTo>
                <a:lnTo>
                  <a:pt x="93116" y="0"/>
                </a:lnTo>
                <a:lnTo>
                  <a:pt x="90236" y="0"/>
                </a:lnTo>
                <a:lnTo>
                  <a:pt x="90236" y="6720"/>
                </a:lnTo>
                <a:lnTo>
                  <a:pt x="89275" y="8638"/>
                </a:lnTo>
                <a:lnTo>
                  <a:pt x="89275" y="9596"/>
                </a:lnTo>
                <a:lnTo>
                  <a:pt x="88315" y="10561"/>
                </a:lnTo>
                <a:lnTo>
                  <a:pt x="86395" y="11518"/>
                </a:lnTo>
                <a:lnTo>
                  <a:pt x="0" y="11518"/>
                </a:lnTo>
                <a:lnTo>
                  <a:pt x="0" y="14400"/>
                </a:lnTo>
                <a:lnTo>
                  <a:pt x="10561" y="364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8" name="object 828"/>
          <p:cNvSpPr/>
          <p:nvPr/>
        </p:nvSpPr>
        <p:spPr>
          <a:xfrm>
            <a:off x="5154320" y="8913382"/>
            <a:ext cx="52806" cy="42237"/>
          </a:xfrm>
          <a:custGeom>
            <a:avLst/>
            <a:gdLst/>
            <a:ahLst/>
            <a:cxnLst/>
            <a:rect l="l" t="t" r="r" b="b"/>
            <a:pathLst>
              <a:path w="52806" h="42237">
                <a:moveTo>
                  <a:pt x="13441" y="28794"/>
                </a:moveTo>
                <a:lnTo>
                  <a:pt x="9601" y="25920"/>
                </a:lnTo>
                <a:lnTo>
                  <a:pt x="5760" y="23038"/>
                </a:lnTo>
                <a:lnTo>
                  <a:pt x="4800" y="19197"/>
                </a:lnTo>
                <a:lnTo>
                  <a:pt x="4800" y="11518"/>
                </a:lnTo>
                <a:lnTo>
                  <a:pt x="2880" y="0"/>
                </a:lnTo>
                <a:lnTo>
                  <a:pt x="0" y="6720"/>
                </a:lnTo>
                <a:lnTo>
                  <a:pt x="0" y="23038"/>
                </a:lnTo>
                <a:lnTo>
                  <a:pt x="3840" y="29759"/>
                </a:lnTo>
                <a:lnTo>
                  <a:pt x="11521" y="35515"/>
                </a:lnTo>
                <a:lnTo>
                  <a:pt x="17282" y="40320"/>
                </a:lnTo>
                <a:lnTo>
                  <a:pt x="24963" y="42237"/>
                </a:lnTo>
                <a:lnTo>
                  <a:pt x="41269" y="42237"/>
                </a:lnTo>
                <a:lnTo>
                  <a:pt x="47030" y="40320"/>
                </a:lnTo>
                <a:lnTo>
                  <a:pt x="52806" y="35515"/>
                </a:lnTo>
                <a:lnTo>
                  <a:pt x="47990" y="23996"/>
                </a:lnTo>
                <a:lnTo>
                  <a:pt x="42245" y="28794"/>
                </a:lnTo>
                <a:lnTo>
                  <a:pt x="35524" y="30717"/>
                </a:lnTo>
                <a:lnTo>
                  <a:pt x="18242" y="30717"/>
                </a:lnTo>
                <a:lnTo>
                  <a:pt x="13441" y="287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9" name="object 829"/>
          <p:cNvSpPr/>
          <p:nvPr/>
        </p:nvSpPr>
        <p:spPr>
          <a:xfrm>
            <a:off x="5157200" y="8898023"/>
            <a:ext cx="92156" cy="55679"/>
          </a:xfrm>
          <a:custGeom>
            <a:avLst/>
            <a:gdLst/>
            <a:ahLst/>
            <a:cxnLst/>
            <a:rect l="l" t="t" r="r" b="b"/>
            <a:pathLst>
              <a:path w="92156" h="55679">
                <a:moveTo>
                  <a:pt x="56631" y="34556"/>
                </a:moveTo>
                <a:lnTo>
                  <a:pt x="56631" y="28794"/>
                </a:lnTo>
                <a:lnTo>
                  <a:pt x="54711" y="22079"/>
                </a:lnTo>
                <a:lnTo>
                  <a:pt x="49926" y="15358"/>
                </a:lnTo>
                <a:lnTo>
                  <a:pt x="58552" y="17276"/>
                </a:lnTo>
                <a:lnTo>
                  <a:pt x="65272" y="20156"/>
                </a:lnTo>
                <a:lnTo>
                  <a:pt x="71993" y="24955"/>
                </a:lnTo>
                <a:lnTo>
                  <a:pt x="78714" y="29759"/>
                </a:lnTo>
                <a:lnTo>
                  <a:pt x="82555" y="34556"/>
                </a:lnTo>
                <a:lnTo>
                  <a:pt x="85435" y="39355"/>
                </a:lnTo>
                <a:lnTo>
                  <a:pt x="88315" y="45118"/>
                </a:lnTo>
                <a:lnTo>
                  <a:pt x="89275" y="49917"/>
                </a:lnTo>
                <a:lnTo>
                  <a:pt x="89275" y="55679"/>
                </a:lnTo>
                <a:lnTo>
                  <a:pt x="92156" y="55679"/>
                </a:lnTo>
                <a:lnTo>
                  <a:pt x="92156" y="43194"/>
                </a:lnTo>
                <a:lnTo>
                  <a:pt x="90236" y="35515"/>
                </a:lnTo>
                <a:lnTo>
                  <a:pt x="85435" y="28794"/>
                </a:lnTo>
                <a:lnTo>
                  <a:pt x="82361" y="24179"/>
                </a:lnTo>
                <a:lnTo>
                  <a:pt x="73561" y="14727"/>
                </a:lnTo>
                <a:lnTo>
                  <a:pt x="63352" y="7679"/>
                </a:lnTo>
                <a:lnTo>
                  <a:pt x="59454" y="5678"/>
                </a:lnTo>
                <a:lnTo>
                  <a:pt x="47524" y="1494"/>
                </a:lnTo>
                <a:lnTo>
                  <a:pt x="34549" y="0"/>
                </a:lnTo>
                <a:lnTo>
                  <a:pt x="29666" y="244"/>
                </a:lnTo>
                <a:lnTo>
                  <a:pt x="17225" y="3605"/>
                </a:lnTo>
                <a:lnTo>
                  <a:pt x="6720" y="10559"/>
                </a:lnTo>
                <a:lnTo>
                  <a:pt x="0" y="15358"/>
                </a:lnTo>
                <a:lnTo>
                  <a:pt x="1920" y="26877"/>
                </a:lnTo>
                <a:lnTo>
                  <a:pt x="2880" y="23996"/>
                </a:lnTo>
                <a:lnTo>
                  <a:pt x="5760" y="22079"/>
                </a:lnTo>
                <a:lnTo>
                  <a:pt x="8641" y="19197"/>
                </a:lnTo>
                <a:lnTo>
                  <a:pt x="12481" y="16317"/>
                </a:lnTo>
                <a:lnTo>
                  <a:pt x="17282" y="15358"/>
                </a:lnTo>
                <a:lnTo>
                  <a:pt x="22082" y="13435"/>
                </a:lnTo>
                <a:lnTo>
                  <a:pt x="39364" y="13435"/>
                </a:lnTo>
                <a:lnTo>
                  <a:pt x="45110" y="14400"/>
                </a:lnTo>
                <a:lnTo>
                  <a:pt x="47045" y="16317"/>
                </a:lnTo>
                <a:lnTo>
                  <a:pt x="47990" y="19197"/>
                </a:lnTo>
                <a:lnTo>
                  <a:pt x="48950" y="22079"/>
                </a:lnTo>
                <a:lnTo>
                  <a:pt x="50886" y="24955"/>
                </a:lnTo>
                <a:lnTo>
                  <a:pt x="50886" y="33599"/>
                </a:lnTo>
                <a:lnTo>
                  <a:pt x="48950" y="36473"/>
                </a:lnTo>
                <a:lnTo>
                  <a:pt x="45110" y="39355"/>
                </a:lnTo>
                <a:lnTo>
                  <a:pt x="49926" y="50874"/>
                </a:lnTo>
                <a:lnTo>
                  <a:pt x="54711" y="46076"/>
                </a:lnTo>
                <a:lnTo>
                  <a:pt x="56631" y="41279"/>
                </a:lnTo>
                <a:lnTo>
                  <a:pt x="56631" y="345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0" name="object 830"/>
          <p:cNvSpPr/>
          <p:nvPr/>
        </p:nvSpPr>
        <p:spPr>
          <a:xfrm>
            <a:off x="5156240" y="8829865"/>
            <a:ext cx="93116" cy="57596"/>
          </a:xfrm>
          <a:custGeom>
            <a:avLst/>
            <a:gdLst/>
            <a:ahLst/>
            <a:cxnLst/>
            <a:rect l="l" t="t" r="r" b="b"/>
            <a:pathLst>
              <a:path w="93116" h="57596">
                <a:moveTo>
                  <a:pt x="10561" y="10555"/>
                </a:moveTo>
                <a:lnTo>
                  <a:pt x="93116" y="37438"/>
                </a:lnTo>
                <a:lnTo>
                  <a:pt x="93116" y="29759"/>
                </a:lnTo>
                <a:lnTo>
                  <a:pt x="2880" y="0"/>
                </a:lnTo>
                <a:lnTo>
                  <a:pt x="0" y="0"/>
                </a:lnTo>
                <a:lnTo>
                  <a:pt x="0" y="48958"/>
                </a:lnTo>
                <a:lnTo>
                  <a:pt x="21122" y="57596"/>
                </a:lnTo>
                <a:lnTo>
                  <a:pt x="22082" y="55673"/>
                </a:lnTo>
                <a:lnTo>
                  <a:pt x="18242" y="52798"/>
                </a:lnTo>
                <a:lnTo>
                  <a:pt x="14401" y="49917"/>
                </a:lnTo>
                <a:lnTo>
                  <a:pt x="12481" y="46076"/>
                </a:lnTo>
                <a:lnTo>
                  <a:pt x="11521" y="44154"/>
                </a:lnTo>
                <a:lnTo>
                  <a:pt x="10561" y="40314"/>
                </a:lnTo>
                <a:lnTo>
                  <a:pt x="10561" y="105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1" name="object 831"/>
          <p:cNvSpPr/>
          <p:nvPr/>
        </p:nvSpPr>
        <p:spPr>
          <a:xfrm>
            <a:off x="5156240" y="8763624"/>
            <a:ext cx="93116" cy="53757"/>
          </a:xfrm>
          <a:custGeom>
            <a:avLst/>
            <a:gdLst/>
            <a:ahLst/>
            <a:cxnLst/>
            <a:rect l="l" t="t" r="r" b="b"/>
            <a:pathLst>
              <a:path w="93116" h="53757">
                <a:moveTo>
                  <a:pt x="79674" y="50881"/>
                </a:moveTo>
                <a:lnTo>
                  <a:pt x="80634" y="51840"/>
                </a:lnTo>
                <a:lnTo>
                  <a:pt x="81594" y="52798"/>
                </a:lnTo>
                <a:lnTo>
                  <a:pt x="82555" y="53757"/>
                </a:lnTo>
                <a:lnTo>
                  <a:pt x="86395" y="53757"/>
                </a:lnTo>
                <a:lnTo>
                  <a:pt x="88315" y="51840"/>
                </a:lnTo>
                <a:lnTo>
                  <a:pt x="90236" y="49917"/>
                </a:lnTo>
                <a:lnTo>
                  <a:pt x="92156" y="47041"/>
                </a:lnTo>
                <a:lnTo>
                  <a:pt x="93116" y="43202"/>
                </a:lnTo>
                <a:lnTo>
                  <a:pt x="93116" y="32641"/>
                </a:lnTo>
                <a:lnTo>
                  <a:pt x="91196" y="26878"/>
                </a:lnTo>
                <a:lnTo>
                  <a:pt x="89275" y="22079"/>
                </a:lnTo>
                <a:lnTo>
                  <a:pt x="87355" y="18240"/>
                </a:lnTo>
                <a:lnTo>
                  <a:pt x="85435" y="15358"/>
                </a:lnTo>
                <a:lnTo>
                  <a:pt x="82555" y="11519"/>
                </a:lnTo>
                <a:lnTo>
                  <a:pt x="79674" y="8638"/>
                </a:lnTo>
                <a:lnTo>
                  <a:pt x="75834" y="6720"/>
                </a:lnTo>
                <a:lnTo>
                  <a:pt x="71993" y="4799"/>
                </a:lnTo>
                <a:lnTo>
                  <a:pt x="68153" y="2881"/>
                </a:lnTo>
                <a:lnTo>
                  <a:pt x="63352" y="1923"/>
                </a:lnTo>
                <a:lnTo>
                  <a:pt x="49911" y="1923"/>
                </a:lnTo>
                <a:lnTo>
                  <a:pt x="43190" y="4799"/>
                </a:lnTo>
                <a:lnTo>
                  <a:pt x="36484" y="10561"/>
                </a:lnTo>
                <a:lnTo>
                  <a:pt x="32860" y="14722"/>
                </a:lnTo>
                <a:lnTo>
                  <a:pt x="26927" y="25626"/>
                </a:lnTo>
                <a:lnTo>
                  <a:pt x="24002" y="39361"/>
                </a:lnTo>
                <a:lnTo>
                  <a:pt x="11521" y="32641"/>
                </a:lnTo>
                <a:lnTo>
                  <a:pt x="11521" y="5762"/>
                </a:lnTo>
                <a:lnTo>
                  <a:pt x="0" y="0"/>
                </a:lnTo>
                <a:lnTo>
                  <a:pt x="0" y="32641"/>
                </a:lnTo>
                <a:lnTo>
                  <a:pt x="35509" y="49917"/>
                </a:lnTo>
                <a:lnTo>
                  <a:pt x="35509" y="42237"/>
                </a:lnTo>
                <a:lnTo>
                  <a:pt x="36484" y="35522"/>
                </a:lnTo>
                <a:lnTo>
                  <a:pt x="39349" y="30717"/>
                </a:lnTo>
                <a:lnTo>
                  <a:pt x="41285" y="23996"/>
                </a:lnTo>
                <a:lnTo>
                  <a:pt x="45110" y="19199"/>
                </a:lnTo>
                <a:lnTo>
                  <a:pt x="49911" y="15358"/>
                </a:lnTo>
                <a:lnTo>
                  <a:pt x="54726" y="12478"/>
                </a:lnTo>
                <a:lnTo>
                  <a:pt x="59512" y="10561"/>
                </a:lnTo>
                <a:lnTo>
                  <a:pt x="71033" y="10561"/>
                </a:lnTo>
                <a:lnTo>
                  <a:pt x="75834" y="12478"/>
                </a:lnTo>
                <a:lnTo>
                  <a:pt x="79674" y="16317"/>
                </a:lnTo>
                <a:lnTo>
                  <a:pt x="83515" y="20157"/>
                </a:lnTo>
                <a:lnTo>
                  <a:pt x="86395" y="24961"/>
                </a:lnTo>
                <a:lnTo>
                  <a:pt x="86395" y="33599"/>
                </a:lnTo>
                <a:lnTo>
                  <a:pt x="84475" y="37440"/>
                </a:lnTo>
                <a:lnTo>
                  <a:pt x="82555" y="40320"/>
                </a:lnTo>
                <a:lnTo>
                  <a:pt x="80634" y="42237"/>
                </a:lnTo>
                <a:lnTo>
                  <a:pt x="79674" y="44160"/>
                </a:lnTo>
                <a:lnTo>
                  <a:pt x="79674" y="46078"/>
                </a:lnTo>
                <a:lnTo>
                  <a:pt x="78714" y="47041"/>
                </a:lnTo>
                <a:lnTo>
                  <a:pt x="78714" y="49917"/>
                </a:lnTo>
                <a:lnTo>
                  <a:pt x="79674" y="508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2" name="object 832"/>
          <p:cNvSpPr/>
          <p:nvPr/>
        </p:nvSpPr>
        <p:spPr>
          <a:xfrm>
            <a:off x="5298323" y="8977699"/>
            <a:ext cx="93101" cy="36479"/>
          </a:xfrm>
          <a:custGeom>
            <a:avLst/>
            <a:gdLst/>
            <a:ahLst/>
            <a:cxnLst/>
            <a:rect l="l" t="t" r="r" b="b"/>
            <a:pathLst>
              <a:path w="93101" h="36479">
                <a:moveTo>
                  <a:pt x="10561" y="26878"/>
                </a:moveTo>
                <a:lnTo>
                  <a:pt x="11506" y="25920"/>
                </a:lnTo>
                <a:lnTo>
                  <a:pt x="11506" y="24961"/>
                </a:lnTo>
                <a:lnTo>
                  <a:pt x="12466" y="23996"/>
                </a:lnTo>
                <a:lnTo>
                  <a:pt x="15346" y="23996"/>
                </a:lnTo>
                <a:lnTo>
                  <a:pt x="17266" y="23038"/>
                </a:lnTo>
                <a:lnTo>
                  <a:pt x="86395" y="23038"/>
                </a:lnTo>
                <a:lnTo>
                  <a:pt x="87355" y="23996"/>
                </a:lnTo>
                <a:lnTo>
                  <a:pt x="88315" y="23996"/>
                </a:lnTo>
                <a:lnTo>
                  <a:pt x="89260" y="24961"/>
                </a:lnTo>
                <a:lnTo>
                  <a:pt x="89260" y="25920"/>
                </a:lnTo>
                <a:lnTo>
                  <a:pt x="90236" y="27837"/>
                </a:lnTo>
                <a:lnTo>
                  <a:pt x="90236" y="34558"/>
                </a:lnTo>
                <a:lnTo>
                  <a:pt x="93101" y="34558"/>
                </a:lnTo>
                <a:lnTo>
                  <a:pt x="93101" y="0"/>
                </a:lnTo>
                <a:lnTo>
                  <a:pt x="90236" y="0"/>
                </a:lnTo>
                <a:lnTo>
                  <a:pt x="90236" y="6720"/>
                </a:lnTo>
                <a:lnTo>
                  <a:pt x="89260" y="8638"/>
                </a:lnTo>
                <a:lnTo>
                  <a:pt x="89260" y="9596"/>
                </a:lnTo>
                <a:lnTo>
                  <a:pt x="88315" y="10561"/>
                </a:lnTo>
                <a:lnTo>
                  <a:pt x="86395" y="11518"/>
                </a:lnTo>
                <a:lnTo>
                  <a:pt x="0" y="11518"/>
                </a:lnTo>
                <a:lnTo>
                  <a:pt x="0" y="14400"/>
                </a:lnTo>
                <a:lnTo>
                  <a:pt x="10561" y="36479"/>
                </a:lnTo>
                <a:lnTo>
                  <a:pt x="12466" y="35516"/>
                </a:lnTo>
                <a:lnTo>
                  <a:pt x="11506" y="32641"/>
                </a:lnTo>
                <a:lnTo>
                  <a:pt x="10561" y="29759"/>
                </a:lnTo>
                <a:lnTo>
                  <a:pt x="10561" y="268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3" name="object 833"/>
          <p:cNvSpPr/>
          <p:nvPr/>
        </p:nvSpPr>
        <p:spPr>
          <a:xfrm>
            <a:off x="5298323" y="8898023"/>
            <a:ext cx="95036" cy="57596"/>
          </a:xfrm>
          <a:custGeom>
            <a:avLst/>
            <a:gdLst/>
            <a:ahLst/>
            <a:cxnLst/>
            <a:rect l="l" t="t" r="r" b="b"/>
            <a:pathLst>
              <a:path w="95036" h="57596">
                <a:moveTo>
                  <a:pt x="13426" y="44153"/>
                </a:moveTo>
                <a:lnTo>
                  <a:pt x="9585" y="41279"/>
                </a:lnTo>
                <a:lnTo>
                  <a:pt x="5745" y="38397"/>
                </a:lnTo>
                <a:lnTo>
                  <a:pt x="4785" y="34556"/>
                </a:lnTo>
                <a:lnTo>
                  <a:pt x="4785" y="26877"/>
                </a:lnTo>
                <a:lnTo>
                  <a:pt x="5745" y="23996"/>
                </a:lnTo>
                <a:lnTo>
                  <a:pt x="8625" y="22079"/>
                </a:lnTo>
                <a:lnTo>
                  <a:pt x="11506" y="19197"/>
                </a:lnTo>
                <a:lnTo>
                  <a:pt x="15346" y="16317"/>
                </a:lnTo>
                <a:lnTo>
                  <a:pt x="20147" y="15358"/>
                </a:lnTo>
                <a:lnTo>
                  <a:pt x="24947" y="13435"/>
                </a:lnTo>
                <a:lnTo>
                  <a:pt x="42230" y="13435"/>
                </a:lnTo>
                <a:lnTo>
                  <a:pt x="47990" y="14400"/>
                </a:lnTo>
                <a:lnTo>
                  <a:pt x="49910" y="16317"/>
                </a:lnTo>
                <a:lnTo>
                  <a:pt x="51831" y="19197"/>
                </a:lnTo>
                <a:lnTo>
                  <a:pt x="52791" y="15358"/>
                </a:lnTo>
                <a:lnTo>
                  <a:pt x="61432" y="17276"/>
                </a:lnTo>
                <a:lnTo>
                  <a:pt x="68153" y="20156"/>
                </a:lnTo>
                <a:lnTo>
                  <a:pt x="74874" y="24955"/>
                </a:lnTo>
                <a:lnTo>
                  <a:pt x="81594" y="29759"/>
                </a:lnTo>
                <a:lnTo>
                  <a:pt x="86395" y="34556"/>
                </a:lnTo>
                <a:lnTo>
                  <a:pt x="88315" y="39355"/>
                </a:lnTo>
                <a:lnTo>
                  <a:pt x="91196" y="45118"/>
                </a:lnTo>
                <a:lnTo>
                  <a:pt x="92141" y="49917"/>
                </a:lnTo>
                <a:lnTo>
                  <a:pt x="92141" y="55679"/>
                </a:lnTo>
                <a:lnTo>
                  <a:pt x="95036" y="55679"/>
                </a:lnTo>
                <a:lnTo>
                  <a:pt x="95036" y="43194"/>
                </a:lnTo>
                <a:lnTo>
                  <a:pt x="93101" y="35515"/>
                </a:lnTo>
                <a:lnTo>
                  <a:pt x="88315" y="28794"/>
                </a:lnTo>
                <a:lnTo>
                  <a:pt x="85241" y="24179"/>
                </a:lnTo>
                <a:lnTo>
                  <a:pt x="76441" y="14727"/>
                </a:lnTo>
                <a:lnTo>
                  <a:pt x="66233" y="7679"/>
                </a:lnTo>
                <a:lnTo>
                  <a:pt x="62335" y="5678"/>
                </a:lnTo>
                <a:lnTo>
                  <a:pt x="50405" y="1494"/>
                </a:lnTo>
                <a:lnTo>
                  <a:pt x="37429" y="0"/>
                </a:lnTo>
                <a:lnTo>
                  <a:pt x="32527" y="245"/>
                </a:lnTo>
                <a:lnTo>
                  <a:pt x="20086" y="3607"/>
                </a:lnTo>
                <a:lnTo>
                  <a:pt x="9585" y="10559"/>
                </a:lnTo>
                <a:lnTo>
                  <a:pt x="2880" y="15358"/>
                </a:lnTo>
                <a:lnTo>
                  <a:pt x="0" y="22079"/>
                </a:lnTo>
                <a:lnTo>
                  <a:pt x="0" y="38397"/>
                </a:lnTo>
                <a:lnTo>
                  <a:pt x="3840" y="45118"/>
                </a:lnTo>
                <a:lnTo>
                  <a:pt x="11506" y="50874"/>
                </a:lnTo>
                <a:lnTo>
                  <a:pt x="17266" y="55679"/>
                </a:lnTo>
                <a:lnTo>
                  <a:pt x="24947" y="57596"/>
                </a:lnTo>
                <a:lnTo>
                  <a:pt x="41269" y="57596"/>
                </a:lnTo>
                <a:lnTo>
                  <a:pt x="47990" y="55679"/>
                </a:lnTo>
                <a:lnTo>
                  <a:pt x="52791" y="50874"/>
                </a:lnTo>
                <a:lnTo>
                  <a:pt x="47990" y="39355"/>
                </a:lnTo>
                <a:lnTo>
                  <a:pt x="42230" y="44153"/>
                </a:lnTo>
                <a:lnTo>
                  <a:pt x="35509" y="46076"/>
                </a:lnTo>
                <a:lnTo>
                  <a:pt x="18227" y="46076"/>
                </a:lnTo>
                <a:lnTo>
                  <a:pt x="13426" y="441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4" name="object 834"/>
          <p:cNvSpPr/>
          <p:nvPr/>
        </p:nvSpPr>
        <p:spPr>
          <a:xfrm>
            <a:off x="5346313" y="8913382"/>
            <a:ext cx="11521" cy="35515"/>
          </a:xfrm>
          <a:custGeom>
            <a:avLst/>
            <a:gdLst/>
            <a:ahLst/>
            <a:cxnLst/>
            <a:rect l="l" t="t" r="r" b="b"/>
            <a:pathLst>
              <a:path w="11521" h="35515">
                <a:moveTo>
                  <a:pt x="11521" y="19197"/>
                </a:moveTo>
                <a:lnTo>
                  <a:pt x="11521" y="13435"/>
                </a:lnTo>
                <a:lnTo>
                  <a:pt x="9601" y="6720"/>
                </a:lnTo>
                <a:lnTo>
                  <a:pt x="4800" y="0"/>
                </a:lnTo>
                <a:lnTo>
                  <a:pt x="3840" y="3838"/>
                </a:lnTo>
                <a:lnTo>
                  <a:pt x="3840" y="6720"/>
                </a:lnTo>
                <a:lnTo>
                  <a:pt x="5760" y="9596"/>
                </a:lnTo>
                <a:lnTo>
                  <a:pt x="5760" y="18240"/>
                </a:lnTo>
                <a:lnTo>
                  <a:pt x="3840" y="21115"/>
                </a:lnTo>
                <a:lnTo>
                  <a:pt x="0" y="23996"/>
                </a:lnTo>
                <a:lnTo>
                  <a:pt x="4800" y="35515"/>
                </a:lnTo>
                <a:lnTo>
                  <a:pt x="9601" y="30717"/>
                </a:lnTo>
                <a:lnTo>
                  <a:pt x="11521" y="25920"/>
                </a:lnTo>
                <a:lnTo>
                  <a:pt x="11521" y="19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5" name="object 835"/>
          <p:cNvSpPr/>
          <p:nvPr/>
        </p:nvSpPr>
        <p:spPr>
          <a:xfrm>
            <a:off x="5302163" y="8833705"/>
            <a:ext cx="10561" cy="19197"/>
          </a:xfrm>
          <a:custGeom>
            <a:avLst/>
            <a:gdLst/>
            <a:ahLst/>
            <a:cxnLst/>
            <a:rect l="l" t="t" r="r" b="b"/>
            <a:pathLst>
              <a:path w="10561" h="19197">
                <a:moveTo>
                  <a:pt x="0" y="19197"/>
                </a:moveTo>
                <a:lnTo>
                  <a:pt x="944" y="16317"/>
                </a:lnTo>
                <a:lnTo>
                  <a:pt x="3840" y="13435"/>
                </a:lnTo>
                <a:lnTo>
                  <a:pt x="6720" y="10553"/>
                </a:lnTo>
                <a:lnTo>
                  <a:pt x="10561" y="0"/>
                </a:lnTo>
                <a:lnTo>
                  <a:pt x="5745" y="1915"/>
                </a:lnTo>
                <a:lnTo>
                  <a:pt x="1904" y="6714"/>
                </a:lnTo>
                <a:lnTo>
                  <a:pt x="0" y="19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6" name="object 836"/>
          <p:cNvSpPr/>
          <p:nvPr/>
        </p:nvSpPr>
        <p:spPr>
          <a:xfrm>
            <a:off x="5298323" y="8831782"/>
            <a:ext cx="95036" cy="50881"/>
          </a:xfrm>
          <a:custGeom>
            <a:avLst/>
            <a:gdLst/>
            <a:ahLst/>
            <a:cxnLst/>
            <a:rect l="l" t="t" r="r" b="b"/>
            <a:pathLst>
              <a:path w="95036" h="50881">
                <a:moveTo>
                  <a:pt x="61432" y="1923"/>
                </a:moveTo>
                <a:lnTo>
                  <a:pt x="56631" y="4797"/>
                </a:lnTo>
                <a:lnTo>
                  <a:pt x="53751" y="7679"/>
                </a:lnTo>
                <a:lnTo>
                  <a:pt x="48950" y="12476"/>
                </a:lnTo>
                <a:lnTo>
                  <a:pt x="42230" y="20162"/>
                </a:lnTo>
                <a:lnTo>
                  <a:pt x="37429" y="12476"/>
                </a:lnTo>
                <a:lnTo>
                  <a:pt x="33588" y="7679"/>
                </a:lnTo>
                <a:lnTo>
                  <a:pt x="29748" y="5762"/>
                </a:lnTo>
                <a:lnTo>
                  <a:pt x="26868" y="2880"/>
                </a:lnTo>
                <a:lnTo>
                  <a:pt x="23027" y="1923"/>
                </a:lnTo>
                <a:lnTo>
                  <a:pt x="14401" y="1923"/>
                </a:lnTo>
                <a:lnTo>
                  <a:pt x="10561" y="12476"/>
                </a:lnTo>
                <a:lnTo>
                  <a:pt x="14401" y="11518"/>
                </a:lnTo>
                <a:lnTo>
                  <a:pt x="22067" y="11518"/>
                </a:lnTo>
                <a:lnTo>
                  <a:pt x="25907" y="12476"/>
                </a:lnTo>
                <a:lnTo>
                  <a:pt x="28788" y="13441"/>
                </a:lnTo>
                <a:lnTo>
                  <a:pt x="31668" y="15358"/>
                </a:lnTo>
                <a:lnTo>
                  <a:pt x="35509" y="18240"/>
                </a:lnTo>
                <a:lnTo>
                  <a:pt x="40309" y="24002"/>
                </a:lnTo>
                <a:lnTo>
                  <a:pt x="30708" y="34558"/>
                </a:lnTo>
                <a:lnTo>
                  <a:pt x="28788" y="36479"/>
                </a:lnTo>
                <a:lnTo>
                  <a:pt x="26868" y="38397"/>
                </a:lnTo>
                <a:lnTo>
                  <a:pt x="23987" y="39361"/>
                </a:lnTo>
                <a:lnTo>
                  <a:pt x="22067" y="41279"/>
                </a:lnTo>
                <a:lnTo>
                  <a:pt x="13426" y="41279"/>
                </a:lnTo>
                <a:lnTo>
                  <a:pt x="10561" y="40320"/>
                </a:lnTo>
                <a:lnTo>
                  <a:pt x="7680" y="37438"/>
                </a:lnTo>
                <a:lnTo>
                  <a:pt x="4785" y="34558"/>
                </a:lnTo>
                <a:lnTo>
                  <a:pt x="3840" y="30717"/>
                </a:lnTo>
                <a:lnTo>
                  <a:pt x="3840" y="21121"/>
                </a:lnTo>
                <a:lnTo>
                  <a:pt x="5745" y="8638"/>
                </a:lnTo>
                <a:lnTo>
                  <a:pt x="1904" y="13441"/>
                </a:lnTo>
                <a:lnTo>
                  <a:pt x="0" y="19197"/>
                </a:lnTo>
                <a:lnTo>
                  <a:pt x="0" y="33599"/>
                </a:lnTo>
                <a:lnTo>
                  <a:pt x="1904" y="40320"/>
                </a:lnTo>
                <a:lnTo>
                  <a:pt x="6720" y="44159"/>
                </a:lnTo>
                <a:lnTo>
                  <a:pt x="10561" y="48958"/>
                </a:lnTo>
                <a:lnTo>
                  <a:pt x="15346" y="50881"/>
                </a:lnTo>
                <a:lnTo>
                  <a:pt x="25907" y="50881"/>
                </a:lnTo>
                <a:lnTo>
                  <a:pt x="29748" y="49917"/>
                </a:lnTo>
                <a:lnTo>
                  <a:pt x="32628" y="47999"/>
                </a:lnTo>
                <a:lnTo>
                  <a:pt x="36469" y="46076"/>
                </a:lnTo>
                <a:lnTo>
                  <a:pt x="41269" y="41279"/>
                </a:lnTo>
                <a:lnTo>
                  <a:pt x="47030" y="34558"/>
                </a:lnTo>
                <a:lnTo>
                  <a:pt x="51831" y="41279"/>
                </a:lnTo>
                <a:lnTo>
                  <a:pt x="56631" y="45118"/>
                </a:lnTo>
                <a:lnTo>
                  <a:pt x="60472" y="47999"/>
                </a:lnTo>
                <a:lnTo>
                  <a:pt x="64312" y="50881"/>
                </a:lnTo>
                <a:lnTo>
                  <a:pt x="68153" y="42237"/>
                </a:lnTo>
                <a:lnTo>
                  <a:pt x="63352" y="41279"/>
                </a:lnTo>
                <a:lnTo>
                  <a:pt x="60472" y="39361"/>
                </a:lnTo>
                <a:lnTo>
                  <a:pt x="56631" y="37438"/>
                </a:lnTo>
                <a:lnTo>
                  <a:pt x="52791" y="34558"/>
                </a:lnTo>
                <a:lnTo>
                  <a:pt x="49910" y="30717"/>
                </a:lnTo>
                <a:lnTo>
                  <a:pt x="50844" y="29558"/>
                </a:lnTo>
                <a:lnTo>
                  <a:pt x="60478" y="18580"/>
                </a:lnTo>
                <a:lnTo>
                  <a:pt x="68153" y="11518"/>
                </a:lnTo>
                <a:lnTo>
                  <a:pt x="71033" y="9602"/>
                </a:lnTo>
                <a:lnTo>
                  <a:pt x="80634" y="9602"/>
                </a:lnTo>
                <a:lnTo>
                  <a:pt x="84475" y="10559"/>
                </a:lnTo>
                <a:lnTo>
                  <a:pt x="87355" y="13441"/>
                </a:lnTo>
                <a:lnTo>
                  <a:pt x="90236" y="16323"/>
                </a:lnTo>
                <a:lnTo>
                  <a:pt x="91196" y="20162"/>
                </a:lnTo>
                <a:lnTo>
                  <a:pt x="91196" y="29759"/>
                </a:lnTo>
                <a:lnTo>
                  <a:pt x="89260" y="34558"/>
                </a:lnTo>
                <a:lnTo>
                  <a:pt x="86395" y="37438"/>
                </a:lnTo>
                <a:lnTo>
                  <a:pt x="86395" y="46076"/>
                </a:lnTo>
                <a:lnTo>
                  <a:pt x="92141" y="41279"/>
                </a:lnTo>
                <a:lnTo>
                  <a:pt x="95036" y="34558"/>
                </a:lnTo>
                <a:lnTo>
                  <a:pt x="95036" y="18240"/>
                </a:lnTo>
                <a:lnTo>
                  <a:pt x="92141" y="11518"/>
                </a:lnTo>
                <a:lnTo>
                  <a:pt x="88315" y="6720"/>
                </a:lnTo>
                <a:lnTo>
                  <a:pt x="83515" y="1923"/>
                </a:lnTo>
                <a:lnTo>
                  <a:pt x="77754" y="0"/>
                </a:lnTo>
                <a:lnTo>
                  <a:pt x="66233" y="0"/>
                </a:lnTo>
                <a:lnTo>
                  <a:pt x="61432" y="1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7" name="object 837"/>
          <p:cNvSpPr/>
          <p:nvPr/>
        </p:nvSpPr>
        <p:spPr>
          <a:xfrm>
            <a:off x="5362635" y="8869221"/>
            <a:ext cx="22082" cy="14400"/>
          </a:xfrm>
          <a:custGeom>
            <a:avLst/>
            <a:gdLst/>
            <a:ahLst/>
            <a:cxnLst/>
            <a:rect l="l" t="t" r="r" b="b"/>
            <a:pathLst>
              <a:path w="22082" h="14400">
                <a:moveTo>
                  <a:pt x="0" y="13443"/>
                </a:moveTo>
                <a:lnTo>
                  <a:pt x="3840" y="14400"/>
                </a:lnTo>
                <a:lnTo>
                  <a:pt x="13441" y="14400"/>
                </a:lnTo>
                <a:lnTo>
                  <a:pt x="18242" y="12478"/>
                </a:lnTo>
                <a:lnTo>
                  <a:pt x="22082" y="8638"/>
                </a:lnTo>
                <a:lnTo>
                  <a:pt x="22082" y="0"/>
                </a:lnTo>
                <a:lnTo>
                  <a:pt x="18242" y="2881"/>
                </a:lnTo>
                <a:lnTo>
                  <a:pt x="13441" y="4799"/>
                </a:lnTo>
                <a:lnTo>
                  <a:pt x="3840" y="4799"/>
                </a:lnTo>
                <a:lnTo>
                  <a:pt x="0" y="134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8" name="object 838"/>
          <p:cNvSpPr/>
          <p:nvPr/>
        </p:nvSpPr>
        <p:spPr>
          <a:xfrm>
            <a:off x="5298323" y="8797224"/>
            <a:ext cx="21107" cy="53756"/>
          </a:xfrm>
          <a:custGeom>
            <a:avLst/>
            <a:gdLst/>
            <a:ahLst/>
            <a:cxnLst/>
            <a:rect l="l" t="t" r="r" b="b"/>
            <a:pathLst>
              <a:path w="21107" h="53756">
                <a:moveTo>
                  <a:pt x="13426" y="13441"/>
                </a:moveTo>
                <a:lnTo>
                  <a:pt x="21107" y="16317"/>
                </a:lnTo>
                <a:lnTo>
                  <a:pt x="18227" y="5762"/>
                </a:lnTo>
                <a:lnTo>
                  <a:pt x="12466" y="2881"/>
                </a:lnTo>
                <a:lnTo>
                  <a:pt x="8625" y="0"/>
                </a:lnTo>
                <a:lnTo>
                  <a:pt x="7680" y="9602"/>
                </a:lnTo>
                <a:lnTo>
                  <a:pt x="13426" y="13441"/>
                </a:lnTo>
                <a:close/>
              </a:path>
              <a:path w="21107" h="53756">
                <a:moveTo>
                  <a:pt x="33588" y="7679"/>
                </a:moveTo>
                <a:lnTo>
                  <a:pt x="25907" y="6720"/>
                </a:lnTo>
                <a:lnTo>
                  <a:pt x="18227" y="5762"/>
                </a:lnTo>
                <a:lnTo>
                  <a:pt x="21107" y="16317"/>
                </a:lnTo>
                <a:lnTo>
                  <a:pt x="22732" y="17081"/>
                </a:lnTo>
                <a:lnTo>
                  <a:pt x="34405" y="20303"/>
                </a:lnTo>
                <a:lnTo>
                  <a:pt x="47990" y="21121"/>
                </a:lnTo>
                <a:lnTo>
                  <a:pt x="55802" y="20843"/>
                </a:lnTo>
                <a:lnTo>
                  <a:pt x="68624" y="18776"/>
                </a:lnTo>
                <a:lnTo>
                  <a:pt x="79674" y="14400"/>
                </a:lnTo>
                <a:lnTo>
                  <a:pt x="91380" y="3814"/>
                </a:lnTo>
                <a:lnTo>
                  <a:pt x="95036" y="-7679"/>
                </a:lnTo>
                <a:lnTo>
                  <a:pt x="95036" y="-12476"/>
                </a:lnTo>
                <a:lnTo>
                  <a:pt x="93101" y="-16317"/>
                </a:lnTo>
                <a:lnTo>
                  <a:pt x="90236" y="-21121"/>
                </a:lnTo>
                <a:lnTo>
                  <a:pt x="86395" y="-25920"/>
                </a:lnTo>
                <a:lnTo>
                  <a:pt x="80634" y="-29759"/>
                </a:lnTo>
                <a:lnTo>
                  <a:pt x="73913" y="-32641"/>
                </a:lnTo>
                <a:lnTo>
                  <a:pt x="72289" y="-33404"/>
                </a:lnTo>
                <a:lnTo>
                  <a:pt x="60616" y="-36623"/>
                </a:lnTo>
                <a:lnTo>
                  <a:pt x="47030" y="-37438"/>
                </a:lnTo>
                <a:lnTo>
                  <a:pt x="32758" y="-36211"/>
                </a:lnTo>
                <a:lnTo>
                  <a:pt x="20475" y="-32619"/>
                </a:lnTo>
                <a:lnTo>
                  <a:pt x="10561" y="-26878"/>
                </a:lnTo>
                <a:lnTo>
                  <a:pt x="3840" y="-21121"/>
                </a:lnTo>
                <a:lnTo>
                  <a:pt x="0" y="-15358"/>
                </a:lnTo>
                <a:lnTo>
                  <a:pt x="0" y="-3840"/>
                </a:lnTo>
                <a:lnTo>
                  <a:pt x="1904" y="0"/>
                </a:lnTo>
                <a:lnTo>
                  <a:pt x="4785" y="3840"/>
                </a:lnTo>
                <a:lnTo>
                  <a:pt x="7680" y="9602"/>
                </a:lnTo>
                <a:lnTo>
                  <a:pt x="8625" y="0"/>
                </a:lnTo>
                <a:lnTo>
                  <a:pt x="5745" y="-2881"/>
                </a:lnTo>
                <a:lnTo>
                  <a:pt x="4785" y="-4797"/>
                </a:lnTo>
                <a:lnTo>
                  <a:pt x="4785" y="-13441"/>
                </a:lnTo>
                <a:lnTo>
                  <a:pt x="6720" y="-15358"/>
                </a:lnTo>
                <a:lnTo>
                  <a:pt x="8625" y="-17282"/>
                </a:lnTo>
                <a:lnTo>
                  <a:pt x="12466" y="-19199"/>
                </a:lnTo>
                <a:lnTo>
                  <a:pt x="17266" y="-21121"/>
                </a:lnTo>
                <a:lnTo>
                  <a:pt x="30438" y="-23362"/>
                </a:lnTo>
                <a:lnTo>
                  <a:pt x="44150" y="-23996"/>
                </a:lnTo>
                <a:lnTo>
                  <a:pt x="52906" y="-23851"/>
                </a:lnTo>
                <a:lnTo>
                  <a:pt x="66245" y="-22918"/>
                </a:lnTo>
                <a:lnTo>
                  <a:pt x="76794" y="-21121"/>
                </a:lnTo>
                <a:lnTo>
                  <a:pt x="81594" y="-20157"/>
                </a:lnTo>
                <a:lnTo>
                  <a:pt x="85420" y="-18240"/>
                </a:lnTo>
                <a:lnTo>
                  <a:pt x="87355" y="-15358"/>
                </a:lnTo>
                <a:lnTo>
                  <a:pt x="89260" y="-12476"/>
                </a:lnTo>
                <a:lnTo>
                  <a:pt x="90236" y="-10561"/>
                </a:lnTo>
                <a:lnTo>
                  <a:pt x="90236" y="-2881"/>
                </a:lnTo>
                <a:lnTo>
                  <a:pt x="87355" y="958"/>
                </a:lnTo>
                <a:lnTo>
                  <a:pt x="80634" y="3840"/>
                </a:lnTo>
                <a:lnTo>
                  <a:pt x="76129" y="5320"/>
                </a:lnTo>
                <a:lnTo>
                  <a:pt x="64177" y="7743"/>
                </a:lnTo>
                <a:lnTo>
                  <a:pt x="49910" y="8638"/>
                </a:lnTo>
                <a:lnTo>
                  <a:pt x="42230" y="8638"/>
                </a:lnTo>
                <a:lnTo>
                  <a:pt x="33588" y="7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9" name="object 839"/>
          <p:cNvSpPr/>
          <p:nvPr/>
        </p:nvSpPr>
        <p:spPr>
          <a:xfrm>
            <a:off x="5442310" y="8977699"/>
            <a:ext cx="93116" cy="36479"/>
          </a:xfrm>
          <a:custGeom>
            <a:avLst/>
            <a:gdLst/>
            <a:ahLst/>
            <a:cxnLst/>
            <a:rect l="l" t="t" r="r" b="b"/>
            <a:pathLst>
              <a:path w="93116" h="36479">
                <a:moveTo>
                  <a:pt x="12481" y="35516"/>
                </a:moveTo>
                <a:lnTo>
                  <a:pt x="11521" y="32641"/>
                </a:lnTo>
                <a:lnTo>
                  <a:pt x="10561" y="29759"/>
                </a:lnTo>
                <a:lnTo>
                  <a:pt x="10561" y="25920"/>
                </a:lnTo>
                <a:lnTo>
                  <a:pt x="11521" y="24961"/>
                </a:lnTo>
                <a:lnTo>
                  <a:pt x="12481" y="23996"/>
                </a:lnTo>
                <a:lnTo>
                  <a:pt x="14401" y="23996"/>
                </a:lnTo>
                <a:lnTo>
                  <a:pt x="16322" y="23038"/>
                </a:lnTo>
                <a:lnTo>
                  <a:pt x="85435" y="23038"/>
                </a:lnTo>
                <a:lnTo>
                  <a:pt x="86395" y="23996"/>
                </a:lnTo>
                <a:lnTo>
                  <a:pt x="87355" y="23996"/>
                </a:lnTo>
                <a:lnTo>
                  <a:pt x="88315" y="24961"/>
                </a:lnTo>
                <a:lnTo>
                  <a:pt x="89275" y="25920"/>
                </a:lnTo>
                <a:lnTo>
                  <a:pt x="90236" y="27837"/>
                </a:lnTo>
                <a:lnTo>
                  <a:pt x="90236" y="34558"/>
                </a:lnTo>
                <a:lnTo>
                  <a:pt x="93116" y="34558"/>
                </a:lnTo>
                <a:lnTo>
                  <a:pt x="93116" y="0"/>
                </a:lnTo>
                <a:lnTo>
                  <a:pt x="90236" y="0"/>
                </a:lnTo>
                <a:lnTo>
                  <a:pt x="90236" y="6720"/>
                </a:lnTo>
                <a:lnTo>
                  <a:pt x="89275" y="8638"/>
                </a:lnTo>
                <a:lnTo>
                  <a:pt x="88315" y="9596"/>
                </a:lnTo>
                <a:lnTo>
                  <a:pt x="87355" y="10561"/>
                </a:lnTo>
                <a:lnTo>
                  <a:pt x="86395" y="11518"/>
                </a:lnTo>
                <a:lnTo>
                  <a:pt x="0" y="11518"/>
                </a:lnTo>
                <a:lnTo>
                  <a:pt x="0" y="14400"/>
                </a:lnTo>
                <a:lnTo>
                  <a:pt x="10561" y="36479"/>
                </a:lnTo>
                <a:lnTo>
                  <a:pt x="12481" y="355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0" name="object 840"/>
          <p:cNvSpPr/>
          <p:nvPr/>
        </p:nvSpPr>
        <p:spPr>
          <a:xfrm>
            <a:off x="5442310" y="8898023"/>
            <a:ext cx="95036" cy="55679"/>
          </a:xfrm>
          <a:custGeom>
            <a:avLst/>
            <a:gdLst/>
            <a:ahLst/>
            <a:cxnLst/>
            <a:rect l="l" t="t" r="r" b="b"/>
            <a:pathLst>
              <a:path w="95036" h="55679">
                <a:moveTo>
                  <a:pt x="3840" y="34556"/>
                </a:moveTo>
                <a:lnTo>
                  <a:pt x="3840" y="26877"/>
                </a:lnTo>
                <a:lnTo>
                  <a:pt x="4800" y="23996"/>
                </a:lnTo>
                <a:lnTo>
                  <a:pt x="7680" y="22079"/>
                </a:lnTo>
                <a:lnTo>
                  <a:pt x="10561" y="19197"/>
                </a:lnTo>
                <a:lnTo>
                  <a:pt x="14401" y="16317"/>
                </a:lnTo>
                <a:lnTo>
                  <a:pt x="19202" y="15358"/>
                </a:lnTo>
                <a:lnTo>
                  <a:pt x="24963" y="13435"/>
                </a:lnTo>
                <a:lnTo>
                  <a:pt x="42245" y="13435"/>
                </a:lnTo>
                <a:lnTo>
                  <a:pt x="48006" y="14400"/>
                </a:lnTo>
                <a:lnTo>
                  <a:pt x="49911" y="16317"/>
                </a:lnTo>
                <a:lnTo>
                  <a:pt x="50871" y="19197"/>
                </a:lnTo>
                <a:lnTo>
                  <a:pt x="51846" y="22079"/>
                </a:lnTo>
                <a:lnTo>
                  <a:pt x="52791" y="24955"/>
                </a:lnTo>
                <a:lnTo>
                  <a:pt x="53751" y="26877"/>
                </a:lnTo>
                <a:lnTo>
                  <a:pt x="53751" y="28794"/>
                </a:lnTo>
                <a:lnTo>
                  <a:pt x="56631" y="46076"/>
                </a:lnTo>
                <a:lnTo>
                  <a:pt x="59527" y="41279"/>
                </a:lnTo>
                <a:lnTo>
                  <a:pt x="59527" y="28794"/>
                </a:lnTo>
                <a:lnTo>
                  <a:pt x="57591" y="22079"/>
                </a:lnTo>
                <a:lnTo>
                  <a:pt x="52791" y="15358"/>
                </a:lnTo>
                <a:lnTo>
                  <a:pt x="60472" y="17276"/>
                </a:lnTo>
                <a:lnTo>
                  <a:pt x="68153" y="20156"/>
                </a:lnTo>
                <a:lnTo>
                  <a:pt x="73914" y="24955"/>
                </a:lnTo>
                <a:lnTo>
                  <a:pt x="80634" y="29759"/>
                </a:lnTo>
                <a:lnTo>
                  <a:pt x="85435" y="34556"/>
                </a:lnTo>
                <a:lnTo>
                  <a:pt x="88315" y="39355"/>
                </a:lnTo>
                <a:lnTo>
                  <a:pt x="91196" y="45118"/>
                </a:lnTo>
                <a:lnTo>
                  <a:pt x="92156" y="49917"/>
                </a:lnTo>
                <a:lnTo>
                  <a:pt x="92156" y="55679"/>
                </a:lnTo>
                <a:lnTo>
                  <a:pt x="95036" y="55679"/>
                </a:lnTo>
                <a:lnTo>
                  <a:pt x="95036" y="43194"/>
                </a:lnTo>
                <a:lnTo>
                  <a:pt x="92156" y="35515"/>
                </a:lnTo>
                <a:lnTo>
                  <a:pt x="87355" y="28794"/>
                </a:lnTo>
                <a:lnTo>
                  <a:pt x="84349" y="24179"/>
                </a:lnTo>
                <a:lnTo>
                  <a:pt x="75890" y="14727"/>
                </a:lnTo>
                <a:lnTo>
                  <a:pt x="65272" y="7679"/>
                </a:lnTo>
                <a:lnTo>
                  <a:pt x="62118" y="6034"/>
                </a:lnTo>
                <a:lnTo>
                  <a:pt x="50021" y="1590"/>
                </a:lnTo>
                <a:lnTo>
                  <a:pt x="37444" y="0"/>
                </a:lnTo>
                <a:lnTo>
                  <a:pt x="31668" y="336"/>
                </a:lnTo>
                <a:lnTo>
                  <a:pt x="19167" y="3762"/>
                </a:lnTo>
                <a:lnTo>
                  <a:pt x="8641" y="10559"/>
                </a:lnTo>
                <a:lnTo>
                  <a:pt x="2880" y="15358"/>
                </a:lnTo>
                <a:lnTo>
                  <a:pt x="0" y="22079"/>
                </a:lnTo>
                <a:lnTo>
                  <a:pt x="0" y="38397"/>
                </a:lnTo>
                <a:lnTo>
                  <a:pt x="3840" y="45118"/>
                </a:lnTo>
                <a:lnTo>
                  <a:pt x="10561" y="50874"/>
                </a:lnTo>
                <a:lnTo>
                  <a:pt x="5760" y="38397"/>
                </a:lnTo>
                <a:lnTo>
                  <a:pt x="3840" y="345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1" name="object 841"/>
          <p:cNvSpPr/>
          <p:nvPr/>
        </p:nvSpPr>
        <p:spPr>
          <a:xfrm>
            <a:off x="5448071" y="8926817"/>
            <a:ext cx="50871" cy="28802"/>
          </a:xfrm>
          <a:custGeom>
            <a:avLst/>
            <a:gdLst/>
            <a:ahLst/>
            <a:cxnLst/>
            <a:rect l="l" t="t" r="r" b="b"/>
            <a:pathLst>
              <a:path w="50871" h="28802">
                <a:moveTo>
                  <a:pt x="47990" y="0"/>
                </a:moveTo>
                <a:lnTo>
                  <a:pt x="47990" y="4805"/>
                </a:lnTo>
                <a:lnTo>
                  <a:pt x="46085" y="7679"/>
                </a:lnTo>
                <a:lnTo>
                  <a:pt x="42245" y="10561"/>
                </a:lnTo>
                <a:lnTo>
                  <a:pt x="36484" y="15358"/>
                </a:lnTo>
                <a:lnTo>
                  <a:pt x="28803" y="17282"/>
                </a:lnTo>
                <a:lnTo>
                  <a:pt x="12481" y="17282"/>
                </a:lnTo>
                <a:lnTo>
                  <a:pt x="6720" y="15358"/>
                </a:lnTo>
                <a:lnTo>
                  <a:pt x="3840" y="12484"/>
                </a:lnTo>
                <a:lnTo>
                  <a:pt x="0" y="9602"/>
                </a:lnTo>
                <a:lnTo>
                  <a:pt x="4800" y="22079"/>
                </a:lnTo>
                <a:lnTo>
                  <a:pt x="11521" y="26884"/>
                </a:lnTo>
                <a:lnTo>
                  <a:pt x="18242" y="28802"/>
                </a:lnTo>
                <a:lnTo>
                  <a:pt x="34564" y="28802"/>
                </a:lnTo>
                <a:lnTo>
                  <a:pt x="41269" y="26884"/>
                </a:lnTo>
                <a:lnTo>
                  <a:pt x="46085" y="22079"/>
                </a:lnTo>
                <a:lnTo>
                  <a:pt x="50871" y="17282"/>
                </a:lnTo>
                <a:lnTo>
                  <a:pt x="4799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2" name="object 842"/>
          <p:cNvSpPr/>
          <p:nvPr/>
        </p:nvSpPr>
        <p:spPr>
          <a:xfrm>
            <a:off x="5442310" y="8831782"/>
            <a:ext cx="94076" cy="51838"/>
          </a:xfrm>
          <a:custGeom>
            <a:avLst/>
            <a:gdLst/>
            <a:ahLst/>
            <a:cxnLst/>
            <a:rect l="l" t="t" r="r" b="b"/>
            <a:pathLst>
              <a:path w="94076" h="51838">
                <a:moveTo>
                  <a:pt x="68153" y="51838"/>
                </a:moveTo>
                <a:lnTo>
                  <a:pt x="76794" y="51838"/>
                </a:lnTo>
                <a:lnTo>
                  <a:pt x="81594" y="49917"/>
                </a:lnTo>
                <a:lnTo>
                  <a:pt x="86395" y="46076"/>
                </a:lnTo>
                <a:lnTo>
                  <a:pt x="92156" y="41279"/>
                </a:lnTo>
                <a:lnTo>
                  <a:pt x="94076" y="34558"/>
                </a:lnTo>
                <a:lnTo>
                  <a:pt x="94076" y="18240"/>
                </a:lnTo>
                <a:lnTo>
                  <a:pt x="92156" y="11518"/>
                </a:lnTo>
                <a:lnTo>
                  <a:pt x="87355" y="6720"/>
                </a:lnTo>
                <a:lnTo>
                  <a:pt x="82555" y="1923"/>
                </a:lnTo>
                <a:lnTo>
                  <a:pt x="77754" y="0"/>
                </a:lnTo>
                <a:lnTo>
                  <a:pt x="66248" y="0"/>
                </a:lnTo>
                <a:lnTo>
                  <a:pt x="61432" y="1923"/>
                </a:lnTo>
                <a:lnTo>
                  <a:pt x="56631" y="4797"/>
                </a:lnTo>
                <a:lnTo>
                  <a:pt x="52791" y="7679"/>
                </a:lnTo>
                <a:lnTo>
                  <a:pt x="48006" y="12476"/>
                </a:lnTo>
                <a:lnTo>
                  <a:pt x="42245" y="20162"/>
                </a:lnTo>
                <a:lnTo>
                  <a:pt x="37444" y="12476"/>
                </a:lnTo>
                <a:lnTo>
                  <a:pt x="33604" y="7679"/>
                </a:lnTo>
                <a:lnTo>
                  <a:pt x="29763" y="5762"/>
                </a:lnTo>
                <a:lnTo>
                  <a:pt x="25923" y="2880"/>
                </a:lnTo>
                <a:lnTo>
                  <a:pt x="23042" y="1923"/>
                </a:lnTo>
                <a:lnTo>
                  <a:pt x="14401" y="1923"/>
                </a:lnTo>
                <a:lnTo>
                  <a:pt x="10561" y="12476"/>
                </a:lnTo>
                <a:lnTo>
                  <a:pt x="13441" y="11518"/>
                </a:lnTo>
                <a:lnTo>
                  <a:pt x="22082" y="11518"/>
                </a:lnTo>
                <a:lnTo>
                  <a:pt x="24963" y="12476"/>
                </a:lnTo>
                <a:lnTo>
                  <a:pt x="27843" y="13441"/>
                </a:lnTo>
                <a:lnTo>
                  <a:pt x="30723" y="15358"/>
                </a:lnTo>
                <a:lnTo>
                  <a:pt x="34564" y="18240"/>
                </a:lnTo>
                <a:lnTo>
                  <a:pt x="39349" y="24002"/>
                </a:lnTo>
                <a:lnTo>
                  <a:pt x="30723" y="34558"/>
                </a:lnTo>
                <a:lnTo>
                  <a:pt x="27843" y="36479"/>
                </a:lnTo>
                <a:lnTo>
                  <a:pt x="25923" y="38397"/>
                </a:lnTo>
                <a:lnTo>
                  <a:pt x="24003" y="39361"/>
                </a:lnTo>
                <a:lnTo>
                  <a:pt x="21122" y="41279"/>
                </a:lnTo>
                <a:lnTo>
                  <a:pt x="13441" y="41279"/>
                </a:lnTo>
                <a:lnTo>
                  <a:pt x="9601" y="40320"/>
                </a:lnTo>
                <a:lnTo>
                  <a:pt x="7680" y="37438"/>
                </a:lnTo>
                <a:lnTo>
                  <a:pt x="4800" y="34558"/>
                </a:lnTo>
                <a:lnTo>
                  <a:pt x="3840" y="30717"/>
                </a:lnTo>
                <a:lnTo>
                  <a:pt x="3840" y="21121"/>
                </a:lnTo>
                <a:lnTo>
                  <a:pt x="5760" y="8638"/>
                </a:lnTo>
                <a:lnTo>
                  <a:pt x="1920" y="13441"/>
                </a:lnTo>
                <a:lnTo>
                  <a:pt x="0" y="19197"/>
                </a:lnTo>
                <a:lnTo>
                  <a:pt x="0" y="33599"/>
                </a:lnTo>
                <a:lnTo>
                  <a:pt x="1920" y="40320"/>
                </a:lnTo>
                <a:lnTo>
                  <a:pt x="5760" y="44159"/>
                </a:lnTo>
                <a:lnTo>
                  <a:pt x="10561" y="48958"/>
                </a:lnTo>
                <a:lnTo>
                  <a:pt x="15361" y="50881"/>
                </a:lnTo>
                <a:lnTo>
                  <a:pt x="24963" y="50881"/>
                </a:lnTo>
                <a:lnTo>
                  <a:pt x="28803" y="49917"/>
                </a:lnTo>
                <a:lnTo>
                  <a:pt x="32644" y="47999"/>
                </a:lnTo>
                <a:lnTo>
                  <a:pt x="36484" y="46076"/>
                </a:lnTo>
                <a:lnTo>
                  <a:pt x="41285" y="41279"/>
                </a:lnTo>
                <a:lnTo>
                  <a:pt x="47030" y="34558"/>
                </a:lnTo>
                <a:lnTo>
                  <a:pt x="51846" y="41279"/>
                </a:lnTo>
                <a:lnTo>
                  <a:pt x="48966" y="30717"/>
                </a:lnTo>
                <a:lnTo>
                  <a:pt x="50431" y="28915"/>
                </a:lnTo>
                <a:lnTo>
                  <a:pt x="60253" y="18367"/>
                </a:lnTo>
                <a:lnTo>
                  <a:pt x="68153" y="11518"/>
                </a:lnTo>
                <a:lnTo>
                  <a:pt x="70073" y="9602"/>
                </a:lnTo>
                <a:lnTo>
                  <a:pt x="80634" y="9602"/>
                </a:lnTo>
                <a:lnTo>
                  <a:pt x="83515" y="10559"/>
                </a:lnTo>
                <a:lnTo>
                  <a:pt x="86395" y="13441"/>
                </a:lnTo>
                <a:lnTo>
                  <a:pt x="89275" y="16323"/>
                </a:lnTo>
                <a:lnTo>
                  <a:pt x="91196" y="20162"/>
                </a:lnTo>
                <a:lnTo>
                  <a:pt x="91196" y="29759"/>
                </a:lnTo>
                <a:lnTo>
                  <a:pt x="89275" y="34558"/>
                </a:lnTo>
                <a:lnTo>
                  <a:pt x="85435" y="37438"/>
                </a:lnTo>
                <a:lnTo>
                  <a:pt x="81594" y="40320"/>
                </a:lnTo>
                <a:lnTo>
                  <a:pt x="77754" y="42237"/>
                </a:lnTo>
                <a:lnTo>
                  <a:pt x="67193" y="42237"/>
                </a:lnTo>
                <a:lnTo>
                  <a:pt x="63352" y="41279"/>
                </a:lnTo>
                <a:lnTo>
                  <a:pt x="64312" y="50881"/>
                </a:lnTo>
                <a:lnTo>
                  <a:pt x="68153" y="51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3" name="object 843"/>
          <p:cNvSpPr/>
          <p:nvPr/>
        </p:nvSpPr>
        <p:spPr>
          <a:xfrm>
            <a:off x="5491276" y="8862500"/>
            <a:ext cx="15346" cy="20164"/>
          </a:xfrm>
          <a:custGeom>
            <a:avLst/>
            <a:gdLst/>
            <a:ahLst/>
            <a:cxnLst/>
            <a:rect l="l" t="t" r="r" b="b"/>
            <a:pathLst>
              <a:path w="15346" h="20164">
                <a:moveTo>
                  <a:pt x="0" y="0"/>
                </a:moveTo>
                <a:lnTo>
                  <a:pt x="2880" y="10561"/>
                </a:lnTo>
                <a:lnTo>
                  <a:pt x="6720" y="14400"/>
                </a:lnTo>
                <a:lnTo>
                  <a:pt x="10561" y="17282"/>
                </a:lnTo>
                <a:lnTo>
                  <a:pt x="15346" y="20164"/>
                </a:lnTo>
                <a:lnTo>
                  <a:pt x="14386" y="10561"/>
                </a:lnTo>
                <a:lnTo>
                  <a:pt x="10561" y="8644"/>
                </a:lnTo>
                <a:lnTo>
                  <a:pt x="6720" y="6720"/>
                </a:lnTo>
                <a:lnTo>
                  <a:pt x="3825" y="384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4" name="object 844"/>
          <p:cNvSpPr/>
          <p:nvPr/>
        </p:nvSpPr>
        <p:spPr>
          <a:xfrm>
            <a:off x="5446151" y="8833705"/>
            <a:ext cx="10561" cy="19197"/>
          </a:xfrm>
          <a:custGeom>
            <a:avLst/>
            <a:gdLst/>
            <a:ahLst/>
            <a:cxnLst/>
            <a:rect l="l" t="t" r="r" b="b"/>
            <a:pathLst>
              <a:path w="10561" h="19197">
                <a:moveTo>
                  <a:pt x="0" y="19197"/>
                </a:moveTo>
                <a:lnTo>
                  <a:pt x="960" y="16317"/>
                </a:lnTo>
                <a:lnTo>
                  <a:pt x="3840" y="13435"/>
                </a:lnTo>
                <a:lnTo>
                  <a:pt x="6720" y="10553"/>
                </a:lnTo>
                <a:lnTo>
                  <a:pt x="10561" y="0"/>
                </a:lnTo>
                <a:lnTo>
                  <a:pt x="5760" y="1915"/>
                </a:lnTo>
                <a:lnTo>
                  <a:pt x="1920" y="6714"/>
                </a:lnTo>
                <a:lnTo>
                  <a:pt x="0" y="19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5" name="object 845"/>
          <p:cNvSpPr/>
          <p:nvPr/>
        </p:nvSpPr>
        <p:spPr>
          <a:xfrm>
            <a:off x="5443270" y="8763624"/>
            <a:ext cx="93116" cy="53757"/>
          </a:xfrm>
          <a:custGeom>
            <a:avLst/>
            <a:gdLst/>
            <a:ahLst/>
            <a:cxnLst/>
            <a:rect l="l" t="t" r="r" b="b"/>
            <a:pathLst>
              <a:path w="93116" h="53757">
                <a:moveTo>
                  <a:pt x="80634" y="45119"/>
                </a:moveTo>
                <a:lnTo>
                  <a:pt x="79674" y="46078"/>
                </a:lnTo>
                <a:lnTo>
                  <a:pt x="79674" y="49917"/>
                </a:lnTo>
                <a:lnTo>
                  <a:pt x="80634" y="50881"/>
                </a:lnTo>
                <a:lnTo>
                  <a:pt x="81594" y="51840"/>
                </a:lnTo>
                <a:lnTo>
                  <a:pt x="82555" y="52798"/>
                </a:lnTo>
                <a:lnTo>
                  <a:pt x="83515" y="53757"/>
                </a:lnTo>
                <a:lnTo>
                  <a:pt x="86395" y="53757"/>
                </a:lnTo>
                <a:lnTo>
                  <a:pt x="88315" y="51840"/>
                </a:lnTo>
                <a:lnTo>
                  <a:pt x="90236" y="49917"/>
                </a:lnTo>
                <a:lnTo>
                  <a:pt x="92156" y="47041"/>
                </a:lnTo>
                <a:lnTo>
                  <a:pt x="93116" y="43202"/>
                </a:lnTo>
                <a:lnTo>
                  <a:pt x="93116" y="32641"/>
                </a:lnTo>
                <a:lnTo>
                  <a:pt x="92156" y="26878"/>
                </a:lnTo>
                <a:lnTo>
                  <a:pt x="89275" y="22079"/>
                </a:lnTo>
                <a:lnTo>
                  <a:pt x="88315" y="18240"/>
                </a:lnTo>
                <a:lnTo>
                  <a:pt x="85435" y="15358"/>
                </a:lnTo>
                <a:lnTo>
                  <a:pt x="82555" y="11519"/>
                </a:lnTo>
                <a:lnTo>
                  <a:pt x="79674" y="8638"/>
                </a:lnTo>
                <a:lnTo>
                  <a:pt x="76794" y="6720"/>
                </a:lnTo>
                <a:lnTo>
                  <a:pt x="71993" y="4799"/>
                </a:lnTo>
                <a:lnTo>
                  <a:pt x="68153" y="2881"/>
                </a:lnTo>
                <a:lnTo>
                  <a:pt x="63352" y="1923"/>
                </a:lnTo>
                <a:lnTo>
                  <a:pt x="50886" y="1923"/>
                </a:lnTo>
                <a:lnTo>
                  <a:pt x="43205" y="4799"/>
                </a:lnTo>
                <a:lnTo>
                  <a:pt x="37444" y="10561"/>
                </a:lnTo>
                <a:lnTo>
                  <a:pt x="33635" y="14958"/>
                </a:lnTo>
                <a:lnTo>
                  <a:pt x="27623" y="25779"/>
                </a:lnTo>
                <a:lnTo>
                  <a:pt x="24002" y="39361"/>
                </a:lnTo>
                <a:lnTo>
                  <a:pt x="11521" y="32641"/>
                </a:lnTo>
                <a:lnTo>
                  <a:pt x="11521" y="5762"/>
                </a:lnTo>
                <a:lnTo>
                  <a:pt x="0" y="0"/>
                </a:lnTo>
                <a:lnTo>
                  <a:pt x="0" y="32641"/>
                </a:lnTo>
                <a:lnTo>
                  <a:pt x="35524" y="49917"/>
                </a:lnTo>
                <a:lnTo>
                  <a:pt x="36484" y="42237"/>
                </a:lnTo>
                <a:lnTo>
                  <a:pt x="37444" y="35522"/>
                </a:lnTo>
                <a:lnTo>
                  <a:pt x="39364" y="30717"/>
                </a:lnTo>
                <a:lnTo>
                  <a:pt x="42230" y="23996"/>
                </a:lnTo>
                <a:lnTo>
                  <a:pt x="46070" y="19199"/>
                </a:lnTo>
                <a:lnTo>
                  <a:pt x="50886" y="15358"/>
                </a:lnTo>
                <a:lnTo>
                  <a:pt x="55671" y="12478"/>
                </a:lnTo>
                <a:lnTo>
                  <a:pt x="60472" y="10561"/>
                </a:lnTo>
                <a:lnTo>
                  <a:pt x="71993" y="10561"/>
                </a:lnTo>
                <a:lnTo>
                  <a:pt x="76794" y="12478"/>
                </a:lnTo>
                <a:lnTo>
                  <a:pt x="80634" y="16317"/>
                </a:lnTo>
                <a:lnTo>
                  <a:pt x="84475" y="20157"/>
                </a:lnTo>
                <a:lnTo>
                  <a:pt x="86395" y="24961"/>
                </a:lnTo>
                <a:lnTo>
                  <a:pt x="86395" y="33599"/>
                </a:lnTo>
                <a:lnTo>
                  <a:pt x="85435" y="37440"/>
                </a:lnTo>
                <a:lnTo>
                  <a:pt x="82555" y="40320"/>
                </a:lnTo>
                <a:lnTo>
                  <a:pt x="81594" y="42237"/>
                </a:lnTo>
                <a:lnTo>
                  <a:pt x="80634" y="44160"/>
                </a:lnTo>
                <a:lnTo>
                  <a:pt x="80634" y="451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6" name="object 846"/>
          <p:cNvSpPr/>
          <p:nvPr/>
        </p:nvSpPr>
        <p:spPr>
          <a:xfrm>
            <a:off x="5586298" y="8977699"/>
            <a:ext cx="93131" cy="36479"/>
          </a:xfrm>
          <a:custGeom>
            <a:avLst/>
            <a:gdLst/>
            <a:ahLst/>
            <a:cxnLst/>
            <a:rect l="l" t="t" r="r" b="b"/>
            <a:pathLst>
              <a:path w="93131" h="36479">
                <a:moveTo>
                  <a:pt x="10561" y="36479"/>
                </a:moveTo>
                <a:lnTo>
                  <a:pt x="12496" y="35516"/>
                </a:lnTo>
                <a:lnTo>
                  <a:pt x="11521" y="32641"/>
                </a:lnTo>
                <a:lnTo>
                  <a:pt x="10561" y="29759"/>
                </a:lnTo>
                <a:lnTo>
                  <a:pt x="10561" y="25920"/>
                </a:lnTo>
                <a:lnTo>
                  <a:pt x="11521" y="24961"/>
                </a:lnTo>
                <a:lnTo>
                  <a:pt x="12496" y="23996"/>
                </a:lnTo>
                <a:lnTo>
                  <a:pt x="14401" y="23996"/>
                </a:lnTo>
                <a:lnTo>
                  <a:pt x="16337" y="23038"/>
                </a:lnTo>
                <a:lnTo>
                  <a:pt x="85450" y="23038"/>
                </a:lnTo>
                <a:lnTo>
                  <a:pt x="86410" y="23996"/>
                </a:lnTo>
                <a:lnTo>
                  <a:pt x="87370" y="23996"/>
                </a:lnTo>
                <a:lnTo>
                  <a:pt x="88331" y="24961"/>
                </a:lnTo>
                <a:lnTo>
                  <a:pt x="89291" y="25920"/>
                </a:lnTo>
                <a:lnTo>
                  <a:pt x="90251" y="27837"/>
                </a:lnTo>
                <a:lnTo>
                  <a:pt x="90251" y="34558"/>
                </a:lnTo>
                <a:lnTo>
                  <a:pt x="93131" y="34558"/>
                </a:lnTo>
                <a:lnTo>
                  <a:pt x="93131" y="0"/>
                </a:lnTo>
                <a:lnTo>
                  <a:pt x="90251" y="0"/>
                </a:lnTo>
                <a:lnTo>
                  <a:pt x="90251" y="6720"/>
                </a:lnTo>
                <a:lnTo>
                  <a:pt x="89291" y="8638"/>
                </a:lnTo>
                <a:lnTo>
                  <a:pt x="88331" y="9596"/>
                </a:lnTo>
                <a:lnTo>
                  <a:pt x="87370" y="10561"/>
                </a:lnTo>
                <a:lnTo>
                  <a:pt x="86410" y="11518"/>
                </a:lnTo>
                <a:lnTo>
                  <a:pt x="0" y="11518"/>
                </a:lnTo>
                <a:lnTo>
                  <a:pt x="0" y="14400"/>
                </a:lnTo>
                <a:lnTo>
                  <a:pt x="10561" y="364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7" name="object 847"/>
          <p:cNvSpPr/>
          <p:nvPr/>
        </p:nvSpPr>
        <p:spPr>
          <a:xfrm>
            <a:off x="5586298" y="8898023"/>
            <a:ext cx="95036" cy="55679"/>
          </a:xfrm>
          <a:custGeom>
            <a:avLst/>
            <a:gdLst/>
            <a:ahLst/>
            <a:cxnLst/>
            <a:rect l="l" t="t" r="r" b="b"/>
            <a:pathLst>
              <a:path w="95036" h="55679">
                <a:moveTo>
                  <a:pt x="3840" y="34556"/>
                </a:moveTo>
                <a:lnTo>
                  <a:pt x="3840" y="26877"/>
                </a:lnTo>
                <a:lnTo>
                  <a:pt x="5775" y="23996"/>
                </a:lnTo>
                <a:lnTo>
                  <a:pt x="7680" y="22079"/>
                </a:lnTo>
                <a:lnTo>
                  <a:pt x="10561" y="19197"/>
                </a:lnTo>
                <a:lnTo>
                  <a:pt x="14401" y="16317"/>
                </a:lnTo>
                <a:lnTo>
                  <a:pt x="19202" y="15358"/>
                </a:lnTo>
                <a:lnTo>
                  <a:pt x="24963" y="13435"/>
                </a:lnTo>
                <a:lnTo>
                  <a:pt x="42245" y="13435"/>
                </a:lnTo>
                <a:lnTo>
                  <a:pt x="48006" y="14400"/>
                </a:lnTo>
                <a:lnTo>
                  <a:pt x="49926" y="16317"/>
                </a:lnTo>
                <a:lnTo>
                  <a:pt x="50886" y="19197"/>
                </a:lnTo>
                <a:lnTo>
                  <a:pt x="51846" y="22079"/>
                </a:lnTo>
                <a:lnTo>
                  <a:pt x="52806" y="24955"/>
                </a:lnTo>
                <a:lnTo>
                  <a:pt x="53766" y="26877"/>
                </a:lnTo>
                <a:lnTo>
                  <a:pt x="53766" y="28794"/>
                </a:lnTo>
                <a:lnTo>
                  <a:pt x="56647" y="46076"/>
                </a:lnTo>
                <a:lnTo>
                  <a:pt x="59527" y="41279"/>
                </a:lnTo>
                <a:lnTo>
                  <a:pt x="59527" y="28794"/>
                </a:lnTo>
                <a:lnTo>
                  <a:pt x="57607" y="22079"/>
                </a:lnTo>
                <a:lnTo>
                  <a:pt x="52806" y="15358"/>
                </a:lnTo>
                <a:lnTo>
                  <a:pt x="60487" y="17276"/>
                </a:lnTo>
                <a:lnTo>
                  <a:pt x="68168" y="20156"/>
                </a:lnTo>
                <a:lnTo>
                  <a:pt x="73929" y="24955"/>
                </a:lnTo>
                <a:lnTo>
                  <a:pt x="80650" y="29759"/>
                </a:lnTo>
                <a:lnTo>
                  <a:pt x="85450" y="34556"/>
                </a:lnTo>
                <a:lnTo>
                  <a:pt x="88331" y="39355"/>
                </a:lnTo>
                <a:lnTo>
                  <a:pt x="91196" y="45118"/>
                </a:lnTo>
                <a:lnTo>
                  <a:pt x="92171" y="49917"/>
                </a:lnTo>
                <a:lnTo>
                  <a:pt x="92171" y="55679"/>
                </a:lnTo>
                <a:lnTo>
                  <a:pt x="95036" y="55679"/>
                </a:lnTo>
                <a:lnTo>
                  <a:pt x="95036" y="43194"/>
                </a:lnTo>
                <a:lnTo>
                  <a:pt x="92171" y="35515"/>
                </a:lnTo>
                <a:lnTo>
                  <a:pt x="87370" y="28794"/>
                </a:lnTo>
                <a:lnTo>
                  <a:pt x="84364" y="24179"/>
                </a:lnTo>
                <a:lnTo>
                  <a:pt x="75905" y="14727"/>
                </a:lnTo>
                <a:lnTo>
                  <a:pt x="65288" y="7679"/>
                </a:lnTo>
                <a:lnTo>
                  <a:pt x="62121" y="6028"/>
                </a:lnTo>
                <a:lnTo>
                  <a:pt x="50028" y="1588"/>
                </a:lnTo>
                <a:lnTo>
                  <a:pt x="37444" y="0"/>
                </a:lnTo>
                <a:lnTo>
                  <a:pt x="31669" y="336"/>
                </a:lnTo>
                <a:lnTo>
                  <a:pt x="19173" y="3762"/>
                </a:lnTo>
                <a:lnTo>
                  <a:pt x="8641" y="10559"/>
                </a:lnTo>
                <a:lnTo>
                  <a:pt x="2895" y="15358"/>
                </a:lnTo>
                <a:lnTo>
                  <a:pt x="0" y="22079"/>
                </a:lnTo>
                <a:lnTo>
                  <a:pt x="0" y="38397"/>
                </a:lnTo>
                <a:lnTo>
                  <a:pt x="3840" y="45118"/>
                </a:lnTo>
                <a:lnTo>
                  <a:pt x="10561" y="50874"/>
                </a:lnTo>
                <a:lnTo>
                  <a:pt x="5775" y="38397"/>
                </a:lnTo>
                <a:lnTo>
                  <a:pt x="3840" y="345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8" name="object 848"/>
          <p:cNvSpPr/>
          <p:nvPr/>
        </p:nvSpPr>
        <p:spPr>
          <a:xfrm>
            <a:off x="5592074" y="8926817"/>
            <a:ext cx="50871" cy="28802"/>
          </a:xfrm>
          <a:custGeom>
            <a:avLst/>
            <a:gdLst/>
            <a:ahLst/>
            <a:cxnLst/>
            <a:rect l="l" t="t" r="r" b="b"/>
            <a:pathLst>
              <a:path w="50871" h="28802">
                <a:moveTo>
                  <a:pt x="47990" y="0"/>
                </a:moveTo>
                <a:lnTo>
                  <a:pt x="47990" y="4805"/>
                </a:lnTo>
                <a:lnTo>
                  <a:pt x="46070" y="7679"/>
                </a:lnTo>
                <a:lnTo>
                  <a:pt x="42230" y="10561"/>
                </a:lnTo>
                <a:lnTo>
                  <a:pt x="36469" y="15358"/>
                </a:lnTo>
                <a:lnTo>
                  <a:pt x="28788" y="17282"/>
                </a:lnTo>
                <a:lnTo>
                  <a:pt x="12466" y="17282"/>
                </a:lnTo>
                <a:lnTo>
                  <a:pt x="6720" y="15358"/>
                </a:lnTo>
                <a:lnTo>
                  <a:pt x="3840" y="12484"/>
                </a:lnTo>
                <a:lnTo>
                  <a:pt x="0" y="9602"/>
                </a:lnTo>
                <a:lnTo>
                  <a:pt x="4785" y="22079"/>
                </a:lnTo>
                <a:lnTo>
                  <a:pt x="11506" y="26884"/>
                </a:lnTo>
                <a:lnTo>
                  <a:pt x="18227" y="28802"/>
                </a:lnTo>
                <a:lnTo>
                  <a:pt x="34549" y="28802"/>
                </a:lnTo>
                <a:lnTo>
                  <a:pt x="41269" y="26884"/>
                </a:lnTo>
                <a:lnTo>
                  <a:pt x="46070" y="22079"/>
                </a:lnTo>
                <a:lnTo>
                  <a:pt x="50871" y="17282"/>
                </a:lnTo>
                <a:lnTo>
                  <a:pt x="4799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9" name="object 849"/>
          <p:cNvSpPr/>
          <p:nvPr/>
        </p:nvSpPr>
        <p:spPr>
          <a:xfrm>
            <a:off x="5586298" y="8829865"/>
            <a:ext cx="95036" cy="55673"/>
          </a:xfrm>
          <a:custGeom>
            <a:avLst/>
            <a:gdLst/>
            <a:ahLst/>
            <a:cxnLst/>
            <a:rect l="l" t="t" r="r" b="b"/>
            <a:pathLst>
              <a:path w="95036" h="55673">
                <a:moveTo>
                  <a:pt x="3840" y="34558"/>
                </a:moveTo>
                <a:lnTo>
                  <a:pt x="3840" y="26878"/>
                </a:lnTo>
                <a:lnTo>
                  <a:pt x="5775" y="23996"/>
                </a:lnTo>
                <a:lnTo>
                  <a:pt x="7680" y="21115"/>
                </a:lnTo>
                <a:lnTo>
                  <a:pt x="10561" y="18240"/>
                </a:lnTo>
                <a:lnTo>
                  <a:pt x="14401" y="16317"/>
                </a:lnTo>
                <a:lnTo>
                  <a:pt x="19202" y="14394"/>
                </a:lnTo>
                <a:lnTo>
                  <a:pt x="24963" y="13435"/>
                </a:lnTo>
                <a:lnTo>
                  <a:pt x="29763" y="12476"/>
                </a:lnTo>
                <a:lnTo>
                  <a:pt x="42245" y="12476"/>
                </a:lnTo>
                <a:lnTo>
                  <a:pt x="48006" y="13435"/>
                </a:lnTo>
                <a:lnTo>
                  <a:pt x="49926" y="15358"/>
                </a:lnTo>
                <a:lnTo>
                  <a:pt x="50886" y="18240"/>
                </a:lnTo>
                <a:lnTo>
                  <a:pt x="51846" y="21115"/>
                </a:lnTo>
                <a:lnTo>
                  <a:pt x="52806" y="23996"/>
                </a:lnTo>
                <a:lnTo>
                  <a:pt x="53766" y="25920"/>
                </a:lnTo>
                <a:lnTo>
                  <a:pt x="53766" y="28795"/>
                </a:lnTo>
                <a:lnTo>
                  <a:pt x="56647" y="46076"/>
                </a:lnTo>
                <a:lnTo>
                  <a:pt x="59527" y="40314"/>
                </a:lnTo>
                <a:lnTo>
                  <a:pt x="59527" y="27837"/>
                </a:lnTo>
                <a:lnTo>
                  <a:pt x="57607" y="22079"/>
                </a:lnTo>
                <a:lnTo>
                  <a:pt x="52806" y="14394"/>
                </a:lnTo>
                <a:lnTo>
                  <a:pt x="60487" y="16317"/>
                </a:lnTo>
                <a:lnTo>
                  <a:pt x="68168" y="20157"/>
                </a:lnTo>
                <a:lnTo>
                  <a:pt x="73929" y="24955"/>
                </a:lnTo>
                <a:lnTo>
                  <a:pt x="80650" y="28795"/>
                </a:lnTo>
                <a:lnTo>
                  <a:pt x="85450" y="33599"/>
                </a:lnTo>
                <a:lnTo>
                  <a:pt x="88331" y="39355"/>
                </a:lnTo>
                <a:lnTo>
                  <a:pt x="91196" y="44154"/>
                </a:lnTo>
                <a:lnTo>
                  <a:pt x="92171" y="49917"/>
                </a:lnTo>
                <a:lnTo>
                  <a:pt x="92171" y="55673"/>
                </a:lnTo>
                <a:lnTo>
                  <a:pt x="95036" y="55673"/>
                </a:lnTo>
                <a:lnTo>
                  <a:pt x="95036" y="43196"/>
                </a:lnTo>
                <a:lnTo>
                  <a:pt x="92171" y="35516"/>
                </a:lnTo>
                <a:lnTo>
                  <a:pt x="87370" y="27837"/>
                </a:lnTo>
                <a:lnTo>
                  <a:pt x="84362" y="23622"/>
                </a:lnTo>
                <a:lnTo>
                  <a:pt x="75904" y="14465"/>
                </a:lnTo>
                <a:lnTo>
                  <a:pt x="65288" y="6714"/>
                </a:lnTo>
                <a:lnTo>
                  <a:pt x="62318" y="5195"/>
                </a:lnTo>
                <a:lnTo>
                  <a:pt x="50132" y="1214"/>
                </a:lnTo>
                <a:lnTo>
                  <a:pt x="37444" y="0"/>
                </a:lnTo>
                <a:lnTo>
                  <a:pt x="31952" y="234"/>
                </a:lnTo>
                <a:lnTo>
                  <a:pt x="19294" y="3109"/>
                </a:lnTo>
                <a:lnTo>
                  <a:pt x="8641" y="9596"/>
                </a:lnTo>
                <a:lnTo>
                  <a:pt x="2895" y="14394"/>
                </a:lnTo>
                <a:lnTo>
                  <a:pt x="0" y="21115"/>
                </a:lnTo>
                <a:lnTo>
                  <a:pt x="0" y="37438"/>
                </a:lnTo>
                <a:lnTo>
                  <a:pt x="3840" y="45118"/>
                </a:lnTo>
                <a:lnTo>
                  <a:pt x="10561" y="49917"/>
                </a:lnTo>
                <a:lnTo>
                  <a:pt x="5775" y="37438"/>
                </a:lnTo>
                <a:lnTo>
                  <a:pt x="3840" y="345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0" name="object 850"/>
          <p:cNvSpPr/>
          <p:nvPr/>
        </p:nvSpPr>
        <p:spPr>
          <a:xfrm>
            <a:off x="5592074" y="8858661"/>
            <a:ext cx="50871" cy="28800"/>
          </a:xfrm>
          <a:custGeom>
            <a:avLst/>
            <a:gdLst/>
            <a:ahLst/>
            <a:cxnLst/>
            <a:rect l="l" t="t" r="r" b="b"/>
            <a:pathLst>
              <a:path w="50871" h="28800">
                <a:moveTo>
                  <a:pt x="47990" y="0"/>
                </a:moveTo>
                <a:lnTo>
                  <a:pt x="47990" y="3838"/>
                </a:lnTo>
                <a:lnTo>
                  <a:pt x="46070" y="7679"/>
                </a:lnTo>
                <a:lnTo>
                  <a:pt x="42230" y="10559"/>
                </a:lnTo>
                <a:lnTo>
                  <a:pt x="36469" y="14400"/>
                </a:lnTo>
                <a:lnTo>
                  <a:pt x="28788" y="16322"/>
                </a:lnTo>
                <a:lnTo>
                  <a:pt x="12466" y="16322"/>
                </a:lnTo>
                <a:lnTo>
                  <a:pt x="6720" y="14400"/>
                </a:lnTo>
                <a:lnTo>
                  <a:pt x="3840" y="11518"/>
                </a:lnTo>
                <a:lnTo>
                  <a:pt x="0" y="8642"/>
                </a:lnTo>
                <a:lnTo>
                  <a:pt x="4785" y="21121"/>
                </a:lnTo>
                <a:lnTo>
                  <a:pt x="11506" y="25918"/>
                </a:lnTo>
                <a:lnTo>
                  <a:pt x="18227" y="28800"/>
                </a:lnTo>
                <a:lnTo>
                  <a:pt x="34549" y="28800"/>
                </a:lnTo>
                <a:lnTo>
                  <a:pt x="41269" y="25918"/>
                </a:lnTo>
                <a:lnTo>
                  <a:pt x="46070" y="21121"/>
                </a:lnTo>
                <a:lnTo>
                  <a:pt x="50871" y="17280"/>
                </a:lnTo>
                <a:lnTo>
                  <a:pt x="4799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1" name="object 851"/>
          <p:cNvSpPr/>
          <p:nvPr/>
        </p:nvSpPr>
        <p:spPr>
          <a:xfrm>
            <a:off x="5603580" y="8798183"/>
            <a:ext cx="69128" cy="20162"/>
          </a:xfrm>
          <a:custGeom>
            <a:avLst/>
            <a:gdLst/>
            <a:ahLst/>
            <a:cxnLst/>
            <a:rect l="l" t="t" r="r" b="b"/>
            <a:pathLst>
              <a:path w="69128" h="20162">
                <a:moveTo>
                  <a:pt x="16322" y="6720"/>
                </a:moveTo>
                <a:lnTo>
                  <a:pt x="8641" y="5762"/>
                </a:lnTo>
                <a:lnTo>
                  <a:pt x="0" y="4803"/>
                </a:lnTo>
                <a:lnTo>
                  <a:pt x="3840" y="15358"/>
                </a:lnTo>
                <a:lnTo>
                  <a:pt x="5465" y="16122"/>
                </a:lnTo>
                <a:lnTo>
                  <a:pt x="17138" y="19345"/>
                </a:lnTo>
                <a:lnTo>
                  <a:pt x="30723" y="20162"/>
                </a:lnTo>
                <a:lnTo>
                  <a:pt x="37259" y="19942"/>
                </a:lnTo>
                <a:lnTo>
                  <a:pt x="50103" y="17910"/>
                </a:lnTo>
                <a:lnTo>
                  <a:pt x="61447" y="13441"/>
                </a:lnTo>
                <a:lnTo>
                  <a:pt x="63158" y="12461"/>
                </a:lnTo>
                <a:lnTo>
                  <a:pt x="69128" y="0"/>
                </a:lnTo>
                <a:lnTo>
                  <a:pt x="62407" y="2881"/>
                </a:lnTo>
                <a:lnTo>
                  <a:pt x="57902" y="4361"/>
                </a:lnTo>
                <a:lnTo>
                  <a:pt x="45950" y="6785"/>
                </a:lnTo>
                <a:lnTo>
                  <a:pt x="31683" y="7679"/>
                </a:lnTo>
                <a:lnTo>
                  <a:pt x="24002" y="7679"/>
                </a:lnTo>
                <a:lnTo>
                  <a:pt x="16322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2" name="object 852"/>
          <p:cNvSpPr/>
          <p:nvPr/>
        </p:nvSpPr>
        <p:spPr>
          <a:xfrm>
            <a:off x="5586298" y="8759785"/>
            <a:ext cx="94091" cy="53756"/>
          </a:xfrm>
          <a:custGeom>
            <a:avLst/>
            <a:gdLst/>
            <a:ahLst/>
            <a:cxnLst/>
            <a:rect l="l" t="t" r="r" b="b"/>
            <a:pathLst>
              <a:path w="94091" h="53756">
                <a:moveTo>
                  <a:pt x="7680" y="37438"/>
                </a:moveTo>
                <a:lnTo>
                  <a:pt x="5775" y="34556"/>
                </a:lnTo>
                <a:lnTo>
                  <a:pt x="3840" y="32641"/>
                </a:lnTo>
                <a:lnTo>
                  <a:pt x="3840" y="26877"/>
                </a:lnTo>
                <a:lnTo>
                  <a:pt x="4800" y="23996"/>
                </a:lnTo>
                <a:lnTo>
                  <a:pt x="6720" y="22079"/>
                </a:lnTo>
                <a:lnTo>
                  <a:pt x="8641" y="20156"/>
                </a:lnTo>
                <a:lnTo>
                  <a:pt x="12496" y="18239"/>
                </a:lnTo>
                <a:lnTo>
                  <a:pt x="17282" y="16317"/>
                </a:lnTo>
                <a:lnTo>
                  <a:pt x="29143" y="14123"/>
                </a:lnTo>
                <a:lnTo>
                  <a:pt x="43205" y="13441"/>
                </a:lnTo>
                <a:lnTo>
                  <a:pt x="52350" y="13587"/>
                </a:lnTo>
                <a:lnTo>
                  <a:pt x="65565" y="14520"/>
                </a:lnTo>
                <a:lnTo>
                  <a:pt x="75849" y="16317"/>
                </a:lnTo>
                <a:lnTo>
                  <a:pt x="80650" y="17280"/>
                </a:lnTo>
                <a:lnTo>
                  <a:pt x="84490" y="19197"/>
                </a:lnTo>
                <a:lnTo>
                  <a:pt x="87370" y="22079"/>
                </a:lnTo>
                <a:lnTo>
                  <a:pt x="89291" y="24961"/>
                </a:lnTo>
                <a:lnTo>
                  <a:pt x="90251" y="26877"/>
                </a:lnTo>
                <a:lnTo>
                  <a:pt x="90251" y="34556"/>
                </a:lnTo>
                <a:lnTo>
                  <a:pt x="86410" y="38397"/>
                </a:lnTo>
                <a:lnTo>
                  <a:pt x="80440" y="50858"/>
                </a:lnTo>
                <a:lnTo>
                  <a:pt x="90780" y="41252"/>
                </a:lnTo>
                <a:lnTo>
                  <a:pt x="94091" y="29759"/>
                </a:lnTo>
                <a:lnTo>
                  <a:pt x="94091" y="24961"/>
                </a:lnTo>
                <a:lnTo>
                  <a:pt x="93131" y="21121"/>
                </a:lnTo>
                <a:lnTo>
                  <a:pt x="89291" y="16317"/>
                </a:lnTo>
                <a:lnTo>
                  <a:pt x="86410" y="11518"/>
                </a:lnTo>
                <a:lnTo>
                  <a:pt x="80650" y="7679"/>
                </a:lnTo>
                <a:lnTo>
                  <a:pt x="72969" y="4797"/>
                </a:lnTo>
                <a:lnTo>
                  <a:pt x="71518" y="4034"/>
                </a:lnTo>
                <a:lnTo>
                  <a:pt x="60004" y="815"/>
                </a:lnTo>
                <a:lnTo>
                  <a:pt x="46085" y="0"/>
                </a:lnTo>
                <a:lnTo>
                  <a:pt x="32696" y="1110"/>
                </a:lnTo>
                <a:lnTo>
                  <a:pt x="20498" y="4704"/>
                </a:lnTo>
                <a:lnTo>
                  <a:pt x="10561" y="10559"/>
                </a:lnTo>
                <a:lnTo>
                  <a:pt x="2895" y="16317"/>
                </a:lnTo>
                <a:lnTo>
                  <a:pt x="0" y="22079"/>
                </a:lnTo>
                <a:lnTo>
                  <a:pt x="0" y="33598"/>
                </a:lnTo>
                <a:lnTo>
                  <a:pt x="960" y="37438"/>
                </a:lnTo>
                <a:lnTo>
                  <a:pt x="3840" y="41279"/>
                </a:lnTo>
                <a:lnTo>
                  <a:pt x="7680" y="47041"/>
                </a:lnTo>
                <a:lnTo>
                  <a:pt x="13456" y="50880"/>
                </a:lnTo>
                <a:lnTo>
                  <a:pt x="21122" y="53756"/>
                </a:lnTo>
                <a:lnTo>
                  <a:pt x="17282" y="43200"/>
                </a:lnTo>
                <a:lnTo>
                  <a:pt x="11521" y="40320"/>
                </a:lnTo>
                <a:lnTo>
                  <a:pt x="7680" y="374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3" name="object 853"/>
          <p:cNvSpPr/>
          <p:nvPr/>
        </p:nvSpPr>
        <p:spPr>
          <a:xfrm>
            <a:off x="5729340" y="8977699"/>
            <a:ext cx="93116" cy="36479"/>
          </a:xfrm>
          <a:custGeom>
            <a:avLst/>
            <a:gdLst/>
            <a:ahLst/>
            <a:cxnLst/>
            <a:rect l="l" t="t" r="r" b="b"/>
            <a:pathLst>
              <a:path w="93116" h="36479">
                <a:moveTo>
                  <a:pt x="10561" y="36479"/>
                </a:moveTo>
                <a:lnTo>
                  <a:pt x="13441" y="35516"/>
                </a:lnTo>
                <a:lnTo>
                  <a:pt x="11521" y="32641"/>
                </a:lnTo>
                <a:lnTo>
                  <a:pt x="10561" y="29759"/>
                </a:lnTo>
                <a:lnTo>
                  <a:pt x="10561" y="26878"/>
                </a:lnTo>
                <a:lnTo>
                  <a:pt x="11521" y="25920"/>
                </a:lnTo>
                <a:lnTo>
                  <a:pt x="11521" y="24961"/>
                </a:lnTo>
                <a:lnTo>
                  <a:pt x="12481" y="23996"/>
                </a:lnTo>
                <a:lnTo>
                  <a:pt x="15361" y="23996"/>
                </a:lnTo>
                <a:lnTo>
                  <a:pt x="17282" y="23038"/>
                </a:lnTo>
                <a:lnTo>
                  <a:pt x="86395" y="23038"/>
                </a:lnTo>
                <a:lnTo>
                  <a:pt x="87355" y="23996"/>
                </a:lnTo>
                <a:lnTo>
                  <a:pt x="88315" y="23996"/>
                </a:lnTo>
                <a:lnTo>
                  <a:pt x="89275" y="24961"/>
                </a:lnTo>
                <a:lnTo>
                  <a:pt x="90236" y="25920"/>
                </a:lnTo>
                <a:lnTo>
                  <a:pt x="90236" y="27837"/>
                </a:lnTo>
                <a:lnTo>
                  <a:pt x="91196" y="30717"/>
                </a:lnTo>
                <a:lnTo>
                  <a:pt x="91196" y="34558"/>
                </a:lnTo>
                <a:lnTo>
                  <a:pt x="93116" y="34558"/>
                </a:lnTo>
                <a:lnTo>
                  <a:pt x="93116" y="0"/>
                </a:lnTo>
                <a:lnTo>
                  <a:pt x="91196" y="0"/>
                </a:lnTo>
                <a:lnTo>
                  <a:pt x="91196" y="4797"/>
                </a:lnTo>
                <a:lnTo>
                  <a:pt x="90236" y="6720"/>
                </a:lnTo>
                <a:lnTo>
                  <a:pt x="89275" y="8638"/>
                </a:lnTo>
                <a:lnTo>
                  <a:pt x="89275" y="9596"/>
                </a:lnTo>
                <a:lnTo>
                  <a:pt x="88315" y="10561"/>
                </a:lnTo>
                <a:lnTo>
                  <a:pt x="86395" y="11518"/>
                </a:lnTo>
                <a:lnTo>
                  <a:pt x="0" y="11518"/>
                </a:lnTo>
                <a:lnTo>
                  <a:pt x="0" y="14400"/>
                </a:lnTo>
                <a:lnTo>
                  <a:pt x="10561" y="364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4" name="object 854"/>
          <p:cNvSpPr/>
          <p:nvPr/>
        </p:nvSpPr>
        <p:spPr>
          <a:xfrm>
            <a:off x="5729340" y="8913382"/>
            <a:ext cx="52791" cy="42237"/>
          </a:xfrm>
          <a:custGeom>
            <a:avLst/>
            <a:gdLst/>
            <a:ahLst/>
            <a:cxnLst/>
            <a:rect l="l" t="t" r="r" b="b"/>
            <a:pathLst>
              <a:path w="52791" h="42237">
                <a:moveTo>
                  <a:pt x="4800" y="19197"/>
                </a:moveTo>
                <a:lnTo>
                  <a:pt x="4800" y="11518"/>
                </a:lnTo>
                <a:lnTo>
                  <a:pt x="2880" y="0"/>
                </a:lnTo>
                <a:lnTo>
                  <a:pt x="0" y="6720"/>
                </a:lnTo>
                <a:lnTo>
                  <a:pt x="0" y="23038"/>
                </a:lnTo>
                <a:lnTo>
                  <a:pt x="3840" y="29759"/>
                </a:lnTo>
                <a:lnTo>
                  <a:pt x="11521" y="35515"/>
                </a:lnTo>
                <a:lnTo>
                  <a:pt x="18242" y="40320"/>
                </a:lnTo>
                <a:lnTo>
                  <a:pt x="24963" y="42237"/>
                </a:lnTo>
                <a:lnTo>
                  <a:pt x="41285" y="42237"/>
                </a:lnTo>
                <a:lnTo>
                  <a:pt x="48005" y="40320"/>
                </a:lnTo>
                <a:lnTo>
                  <a:pt x="52791" y="35515"/>
                </a:lnTo>
                <a:lnTo>
                  <a:pt x="48005" y="23996"/>
                </a:lnTo>
                <a:lnTo>
                  <a:pt x="43205" y="28794"/>
                </a:lnTo>
                <a:lnTo>
                  <a:pt x="35524" y="30717"/>
                </a:lnTo>
                <a:lnTo>
                  <a:pt x="19202" y="30717"/>
                </a:lnTo>
                <a:lnTo>
                  <a:pt x="13441" y="28794"/>
                </a:lnTo>
                <a:lnTo>
                  <a:pt x="9601" y="25920"/>
                </a:lnTo>
                <a:lnTo>
                  <a:pt x="6720" y="23038"/>
                </a:lnTo>
                <a:lnTo>
                  <a:pt x="4800" y="19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5" name="object 855"/>
          <p:cNvSpPr/>
          <p:nvPr/>
        </p:nvSpPr>
        <p:spPr>
          <a:xfrm>
            <a:off x="5732221" y="8898023"/>
            <a:ext cx="92156" cy="55679"/>
          </a:xfrm>
          <a:custGeom>
            <a:avLst/>
            <a:gdLst/>
            <a:ahLst/>
            <a:cxnLst/>
            <a:rect l="l" t="t" r="r" b="b"/>
            <a:pathLst>
              <a:path w="92156" h="55679">
                <a:moveTo>
                  <a:pt x="57591" y="34556"/>
                </a:moveTo>
                <a:lnTo>
                  <a:pt x="57591" y="28794"/>
                </a:lnTo>
                <a:lnTo>
                  <a:pt x="54711" y="22079"/>
                </a:lnTo>
                <a:lnTo>
                  <a:pt x="49911" y="15358"/>
                </a:lnTo>
                <a:lnTo>
                  <a:pt x="58552" y="17276"/>
                </a:lnTo>
                <a:lnTo>
                  <a:pt x="65272" y="20156"/>
                </a:lnTo>
                <a:lnTo>
                  <a:pt x="71993" y="24955"/>
                </a:lnTo>
                <a:lnTo>
                  <a:pt x="78714" y="29759"/>
                </a:lnTo>
                <a:lnTo>
                  <a:pt x="83515" y="34556"/>
                </a:lnTo>
                <a:lnTo>
                  <a:pt x="85435" y="39355"/>
                </a:lnTo>
                <a:lnTo>
                  <a:pt x="88315" y="45118"/>
                </a:lnTo>
                <a:lnTo>
                  <a:pt x="90236" y="49917"/>
                </a:lnTo>
                <a:lnTo>
                  <a:pt x="90236" y="55679"/>
                </a:lnTo>
                <a:lnTo>
                  <a:pt x="92156" y="55679"/>
                </a:lnTo>
                <a:lnTo>
                  <a:pt x="92156" y="43194"/>
                </a:lnTo>
                <a:lnTo>
                  <a:pt x="90236" y="35515"/>
                </a:lnTo>
                <a:lnTo>
                  <a:pt x="85435" y="28794"/>
                </a:lnTo>
                <a:lnTo>
                  <a:pt x="82367" y="24187"/>
                </a:lnTo>
                <a:lnTo>
                  <a:pt x="73568" y="14730"/>
                </a:lnTo>
                <a:lnTo>
                  <a:pt x="63367" y="7679"/>
                </a:lnTo>
                <a:lnTo>
                  <a:pt x="59465" y="5678"/>
                </a:lnTo>
                <a:lnTo>
                  <a:pt x="47535" y="1494"/>
                </a:lnTo>
                <a:lnTo>
                  <a:pt x="34564" y="0"/>
                </a:lnTo>
                <a:lnTo>
                  <a:pt x="29970" y="245"/>
                </a:lnTo>
                <a:lnTo>
                  <a:pt x="17521" y="3607"/>
                </a:lnTo>
                <a:lnTo>
                  <a:pt x="6720" y="10559"/>
                </a:lnTo>
                <a:lnTo>
                  <a:pt x="0" y="15358"/>
                </a:lnTo>
                <a:lnTo>
                  <a:pt x="1920" y="26877"/>
                </a:lnTo>
                <a:lnTo>
                  <a:pt x="2880" y="23996"/>
                </a:lnTo>
                <a:lnTo>
                  <a:pt x="5760" y="22079"/>
                </a:lnTo>
                <a:lnTo>
                  <a:pt x="8641" y="19197"/>
                </a:lnTo>
                <a:lnTo>
                  <a:pt x="12481" y="16317"/>
                </a:lnTo>
                <a:lnTo>
                  <a:pt x="17282" y="15358"/>
                </a:lnTo>
                <a:lnTo>
                  <a:pt x="22082" y="13435"/>
                </a:lnTo>
                <a:lnTo>
                  <a:pt x="39364" y="13435"/>
                </a:lnTo>
                <a:lnTo>
                  <a:pt x="45125" y="14400"/>
                </a:lnTo>
                <a:lnTo>
                  <a:pt x="47030" y="16317"/>
                </a:lnTo>
                <a:lnTo>
                  <a:pt x="48966" y="19197"/>
                </a:lnTo>
                <a:lnTo>
                  <a:pt x="49911" y="22079"/>
                </a:lnTo>
                <a:lnTo>
                  <a:pt x="50871" y="24955"/>
                </a:lnTo>
                <a:lnTo>
                  <a:pt x="50871" y="33599"/>
                </a:lnTo>
                <a:lnTo>
                  <a:pt x="48966" y="36473"/>
                </a:lnTo>
                <a:lnTo>
                  <a:pt x="45125" y="39355"/>
                </a:lnTo>
                <a:lnTo>
                  <a:pt x="49911" y="50874"/>
                </a:lnTo>
                <a:lnTo>
                  <a:pt x="54711" y="46076"/>
                </a:lnTo>
                <a:lnTo>
                  <a:pt x="57591" y="41279"/>
                </a:lnTo>
                <a:lnTo>
                  <a:pt x="57591" y="345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6" name="object 856"/>
          <p:cNvSpPr/>
          <p:nvPr/>
        </p:nvSpPr>
        <p:spPr>
          <a:xfrm>
            <a:off x="5729340" y="8844259"/>
            <a:ext cx="52791" cy="43202"/>
          </a:xfrm>
          <a:custGeom>
            <a:avLst/>
            <a:gdLst/>
            <a:ahLst/>
            <a:cxnLst/>
            <a:rect l="l" t="t" r="r" b="b"/>
            <a:pathLst>
              <a:path w="52791" h="43202">
                <a:moveTo>
                  <a:pt x="4800" y="20164"/>
                </a:moveTo>
                <a:lnTo>
                  <a:pt x="4800" y="12484"/>
                </a:lnTo>
                <a:lnTo>
                  <a:pt x="2880" y="0"/>
                </a:lnTo>
                <a:lnTo>
                  <a:pt x="0" y="6720"/>
                </a:lnTo>
                <a:lnTo>
                  <a:pt x="0" y="23044"/>
                </a:lnTo>
                <a:lnTo>
                  <a:pt x="3840" y="30723"/>
                </a:lnTo>
                <a:lnTo>
                  <a:pt x="11521" y="35522"/>
                </a:lnTo>
                <a:lnTo>
                  <a:pt x="18242" y="40320"/>
                </a:lnTo>
                <a:lnTo>
                  <a:pt x="24963" y="43202"/>
                </a:lnTo>
                <a:lnTo>
                  <a:pt x="41285" y="43202"/>
                </a:lnTo>
                <a:lnTo>
                  <a:pt x="48005" y="40320"/>
                </a:lnTo>
                <a:lnTo>
                  <a:pt x="52791" y="35522"/>
                </a:lnTo>
                <a:lnTo>
                  <a:pt x="48005" y="24961"/>
                </a:lnTo>
                <a:lnTo>
                  <a:pt x="43205" y="28802"/>
                </a:lnTo>
                <a:lnTo>
                  <a:pt x="35524" y="30723"/>
                </a:lnTo>
                <a:lnTo>
                  <a:pt x="19202" y="30723"/>
                </a:lnTo>
                <a:lnTo>
                  <a:pt x="13441" y="28802"/>
                </a:lnTo>
                <a:lnTo>
                  <a:pt x="9601" y="25920"/>
                </a:lnTo>
                <a:lnTo>
                  <a:pt x="6720" y="23044"/>
                </a:lnTo>
                <a:lnTo>
                  <a:pt x="4800" y="201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7" name="object 857"/>
          <p:cNvSpPr/>
          <p:nvPr/>
        </p:nvSpPr>
        <p:spPr>
          <a:xfrm>
            <a:off x="5732221" y="8829865"/>
            <a:ext cx="92156" cy="55673"/>
          </a:xfrm>
          <a:custGeom>
            <a:avLst/>
            <a:gdLst/>
            <a:ahLst/>
            <a:cxnLst/>
            <a:rect l="l" t="t" r="r" b="b"/>
            <a:pathLst>
              <a:path w="92156" h="55673">
                <a:moveTo>
                  <a:pt x="57591" y="33599"/>
                </a:moveTo>
                <a:lnTo>
                  <a:pt x="57591" y="27837"/>
                </a:lnTo>
                <a:lnTo>
                  <a:pt x="54711" y="22079"/>
                </a:lnTo>
                <a:lnTo>
                  <a:pt x="49911" y="14394"/>
                </a:lnTo>
                <a:lnTo>
                  <a:pt x="58552" y="16317"/>
                </a:lnTo>
                <a:lnTo>
                  <a:pt x="65272" y="20157"/>
                </a:lnTo>
                <a:lnTo>
                  <a:pt x="71993" y="24955"/>
                </a:lnTo>
                <a:lnTo>
                  <a:pt x="78714" y="28795"/>
                </a:lnTo>
                <a:lnTo>
                  <a:pt x="83515" y="33599"/>
                </a:lnTo>
                <a:lnTo>
                  <a:pt x="85435" y="39355"/>
                </a:lnTo>
                <a:lnTo>
                  <a:pt x="88315" y="44154"/>
                </a:lnTo>
                <a:lnTo>
                  <a:pt x="90236" y="49917"/>
                </a:lnTo>
                <a:lnTo>
                  <a:pt x="90236" y="55673"/>
                </a:lnTo>
                <a:lnTo>
                  <a:pt x="92156" y="55673"/>
                </a:lnTo>
                <a:lnTo>
                  <a:pt x="92156" y="43196"/>
                </a:lnTo>
                <a:lnTo>
                  <a:pt x="90236" y="35516"/>
                </a:lnTo>
                <a:lnTo>
                  <a:pt x="85435" y="27837"/>
                </a:lnTo>
                <a:lnTo>
                  <a:pt x="82364" y="23629"/>
                </a:lnTo>
                <a:lnTo>
                  <a:pt x="73566" y="14468"/>
                </a:lnTo>
                <a:lnTo>
                  <a:pt x="63367" y="6714"/>
                </a:lnTo>
                <a:lnTo>
                  <a:pt x="59645" y="4852"/>
                </a:lnTo>
                <a:lnTo>
                  <a:pt x="47633" y="1136"/>
                </a:lnTo>
                <a:lnTo>
                  <a:pt x="34564" y="0"/>
                </a:lnTo>
                <a:lnTo>
                  <a:pt x="30263" y="165"/>
                </a:lnTo>
                <a:lnTo>
                  <a:pt x="17651" y="2969"/>
                </a:lnTo>
                <a:lnTo>
                  <a:pt x="6720" y="9596"/>
                </a:lnTo>
                <a:lnTo>
                  <a:pt x="0" y="14394"/>
                </a:lnTo>
                <a:lnTo>
                  <a:pt x="1920" y="26878"/>
                </a:lnTo>
                <a:lnTo>
                  <a:pt x="2880" y="23996"/>
                </a:lnTo>
                <a:lnTo>
                  <a:pt x="5760" y="21115"/>
                </a:lnTo>
                <a:lnTo>
                  <a:pt x="8641" y="18240"/>
                </a:lnTo>
                <a:lnTo>
                  <a:pt x="12481" y="16317"/>
                </a:lnTo>
                <a:lnTo>
                  <a:pt x="17282" y="14394"/>
                </a:lnTo>
                <a:lnTo>
                  <a:pt x="22082" y="13435"/>
                </a:lnTo>
                <a:lnTo>
                  <a:pt x="26883" y="12476"/>
                </a:lnTo>
                <a:lnTo>
                  <a:pt x="39364" y="12476"/>
                </a:lnTo>
                <a:lnTo>
                  <a:pt x="45125" y="13435"/>
                </a:lnTo>
                <a:lnTo>
                  <a:pt x="47030" y="15358"/>
                </a:lnTo>
                <a:lnTo>
                  <a:pt x="48966" y="18240"/>
                </a:lnTo>
                <a:lnTo>
                  <a:pt x="49911" y="21115"/>
                </a:lnTo>
                <a:lnTo>
                  <a:pt x="50871" y="23996"/>
                </a:lnTo>
                <a:lnTo>
                  <a:pt x="50871" y="32634"/>
                </a:lnTo>
                <a:lnTo>
                  <a:pt x="48966" y="36475"/>
                </a:lnTo>
                <a:lnTo>
                  <a:pt x="45125" y="39355"/>
                </a:lnTo>
                <a:lnTo>
                  <a:pt x="49911" y="49917"/>
                </a:lnTo>
                <a:lnTo>
                  <a:pt x="54711" y="46076"/>
                </a:lnTo>
                <a:lnTo>
                  <a:pt x="57591" y="40314"/>
                </a:lnTo>
                <a:lnTo>
                  <a:pt x="57591" y="3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8" name="object 858"/>
          <p:cNvSpPr/>
          <p:nvPr/>
        </p:nvSpPr>
        <p:spPr>
          <a:xfrm>
            <a:off x="5731261" y="8763624"/>
            <a:ext cx="93116" cy="53757"/>
          </a:xfrm>
          <a:custGeom>
            <a:avLst/>
            <a:gdLst/>
            <a:ahLst/>
            <a:cxnLst/>
            <a:rect l="l" t="t" r="r" b="b"/>
            <a:pathLst>
              <a:path w="93116" h="53757">
                <a:moveTo>
                  <a:pt x="80634" y="51840"/>
                </a:moveTo>
                <a:lnTo>
                  <a:pt x="81594" y="52798"/>
                </a:lnTo>
                <a:lnTo>
                  <a:pt x="82555" y="53757"/>
                </a:lnTo>
                <a:lnTo>
                  <a:pt x="86395" y="53757"/>
                </a:lnTo>
                <a:lnTo>
                  <a:pt x="88315" y="51840"/>
                </a:lnTo>
                <a:lnTo>
                  <a:pt x="90236" y="49917"/>
                </a:lnTo>
                <a:lnTo>
                  <a:pt x="92156" y="47041"/>
                </a:lnTo>
                <a:lnTo>
                  <a:pt x="93116" y="43202"/>
                </a:lnTo>
                <a:lnTo>
                  <a:pt x="93116" y="32641"/>
                </a:lnTo>
                <a:lnTo>
                  <a:pt x="92156" y="26878"/>
                </a:lnTo>
                <a:lnTo>
                  <a:pt x="89275" y="22079"/>
                </a:lnTo>
                <a:lnTo>
                  <a:pt x="87355" y="18240"/>
                </a:lnTo>
                <a:lnTo>
                  <a:pt x="85435" y="15358"/>
                </a:lnTo>
                <a:lnTo>
                  <a:pt x="82555" y="11519"/>
                </a:lnTo>
                <a:lnTo>
                  <a:pt x="79674" y="8638"/>
                </a:lnTo>
                <a:lnTo>
                  <a:pt x="75834" y="6720"/>
                </a:lnTo>
                <a:lnTo>
                  <a:pt x="71993" y="4799"/>
                </a:lnTo>
                <a:lnTo>
                  <a:pt x="68153" y="2881"/>
                </a:lnTo>
                <a:lnTo>
                  <a:pt x="63367" y="1923"/>
                </a:lnTo>
                <a:lnTo>
                  <a:pt x="49926" y="1923"/>
                </a:lnTo>
                <a:lnTo>
                  <a:pt x="43205" y="4799"/>
                </a:lnTo>
                <a:lnTo>
                  <a:pt x="37444" y="10561"/>
                </a:lnTo>
                <a:lnTo>
                  <a:pt x="33266" y="14958"/>
                </a:lnTo>
                <a:lnTo>
                  <a:pt x="27347" y="25779"/>
                </a:lnTo>
                <a:lnTo>
                  <a:pt x="24002" y="39361"/>
                </a:lnTo>
                <a:lnTo>
                  <a:pt x="11521" y="32641"/>
                </a:lnTo>
                <a:lnTo>
                  <a:pt x="11521" y="5762"/>
                </a:lnTo>
                <a:lnTo>
                  <a:pt x="0" y="0"/>
                </a:lnTo>
                <a:lnTo>
                  <a:pt x="0" y="32641"/>
                </a:lnTo>
                <a:lnTo>
                  <a:pt x="35524" y="49917"/>
                </a:lnTo>
                <a:lnTo>
                  <a:pt x="35524" y="42237"/>
                </a:lnTo>
                <a:lnTo>
                  <a:pt x="37444" y="35522"/>
                </a:lnTo>
                <a:lnTo>
                  <a:pt x="39364" y="30717"/>
                </a:lnTo>
                <a:lnTo>
                  <a:pt x="41285" y="23996"/>
                </a:lnTo>
                <a:lnTo>
                  <a:pt x="45125" y="19199"/>
                </a:lnTo>
                <a:lnTo>
                  <a:pt x="49926" y="15358"/>
                </a:lnTo>
                <a:lnTo>
                  <a:pt x="54711" y="12478"/>
                </a:lnTo>
                <a:lnTo>
                  <a:pt x="60487" y="10561"/>
                </a:lnTo>
                <a:lnTo>
                  <a:pt x="71048" y="10561"/>
                </a:lnTo>
                <a:lnTo>
                  <a:pt x="75834" y="12478"/>
                </a:lnTo>
                <a:lnTo>
                  <a:pt x="80634" y="16317"/>
                </a:lnTo>
                <a:lnTo>
                  <a:pt x="84475" y="20157"/>
                </a:lnTo>
                <a:lnTo>
                  <a:pt x="86395" y="24961"/>
                </a:lnTo>
                <a:lnTo>
                  <a:pt x="86395" y="33599"/>
                </a:lnTo>
                <a:lnTo>
                  <a:pt x="84475" y="37440"/>
                </a:lnTo>
                <a:lnTo>
                  <a:pt x="82555" y="40320"/>
                </a:lnTo>
                <a:lnTo>
                  <a:pt x="81594" y="42237"/>
                </a:lnTo>
                <a:lnTo>
                  <a:pt x="80634" y="44160"/>
                </a:lnTo>
                <a:lnTo>
                  <a:pt x="79674" y="45119"/>
                </a:lnTo>
                <a:lnTo>
                  <a:pt x="79674" y="50881"/>
                </a:lnTo>
                <a:lnTo>
                  <a:pt x="80634" y="51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9" name="object 859"/>
          <p:cNvSpPr/>
          <p:nvPr/>
        </p:nvSpPr>
        <p:spPr>
          <a:xfrm>
            <a:off x="5873328" y="8967138"/>
            <a:ext cx="93131" cy="59519"/>
          </a:xfrm>
          <a:custGeom>
            <a:avLst/>
            <a:gdLst/>
            <a:ahLst/>
            <a:cxnLst/>
            <a:rect l="l" t="t" r="r" b="b"/>
            <a:pathLst>
              <a:path w="93131" h="59519">
                <a:moveTo>
                  <a:pt x="9616" y="29760"/>
                </a:moveTo>
                <a:lnTo>
                  <a:pt x="11521" y="25920"/>
                </a:lnTo>
                <a:lnTo>
                  <a:pt x="15361" y="22079"/>
                </a:lnTo>
                <a:lnTo>
                  <a:pt x="19202" y="18240"/>
                </a:lnTo>
                <a:lnTo>
                  <a:pt x="24002" y="17282"/>
                </a:lnTo>
                <a:lnTo>
                  <a:pt x="29763" y="17282"/>
                </a:lnTo>
                <a:lnTo>
                  <a:pt x="42519" y="19801"/>
                </a:lnTo>
                <a:lnTo>
                  <a:pt x="54726" y="26878"/>
                </a:lnTo>
                <a:lnTo>
                  <a:pt x="61046" y="31259"/>
                </a:lnTo>
                <a:lnTo>
                  <a:pt x="69758" y="38733"/>
                </a:lnTo>
                <a:lnTo>
                  <a:pt x="79458" y="48223"/>
                </a:lnTo>
                <a:lnTo>
                  <a:pt x="90251" y="59519"/>
                </a:lnTo>
                <a:lnTo>
                  <a:pt x="93131" y="59519"/>
                </a:lnTo>
                <a:lnTo>
                  <a:pt x="93131" y="5762"/>
                </a:lnTo>
                <a:lnTo>
                  <a:pt x="74889" y="0"/>
                </a:lnTo>
                <a:lnTo>
                  <a:pt x="74889" y="1923"/>
                </a:lnTo>
                <a:lnTo>
                  <a:pt x="77769" y="3840"/>
                </a:lnTo>
                <a:lnTo>
                  <a:pt x="78729" y="4799"/>
                </a:lnTo>
                <a:lnTo>
                  <a:pt x="79689" y="6720"/>
                </a:lnTo>
                <a:lnTo>
                  <a:pt x="81610" y="7679"/>
                </a:lnTo>
                <a:lnTo>
                  <a:pt x="81610" y="9602"/>
                </a:lnTo>
                <a:lnTo>
                  <a:pt x="82570" y="11519"/>
                </a:lnTo>
                <a:lnTo>
                  <a:pt x="82570" y="46078"/>
                </a:lnTo>
                <a:lnTo>
                  <a:pt x="81111" y="44221"/>
                </a:lnTo>
                <a:lnTo>
                  <a:pt x="73494" y="36499"/>
                </a:lnTo>
                <a:lnTo>
                  <a:pt x="60487" y="24961"/>
                </a:lnTo>
                <a:lnTo>
                  <a:pt x="58171" y="22704"/>
                </a:lnTo>
                <a:lnTo>
                  <a:pt x="47807" y="14186"/>
                </a:lnTo>
                <a:lnTo>
                  <a:pt x="37444" y="8638"/>
                </a:lnTo>
                <a:lnTo>
                  <a:pt x="32644" y="6720"/>
                </a:lnTo>
                <a:lnTo>
                  <a:pt x="27843" y="5762"/>
                </a:lnTo>
                <a:lnTo>
                  <a:pt x="17282" y="5762"/>
                </a:lnTo>
                <a:lnTo>
                  <a:pt x="11521" y="7679"/>
                </a:lnTo>
                <a:lnTo>
                  <a:pt x="6720" y="12478"/>
                </a:lnTo>
                <a:lnTo>
                  <a:pt x="1935" y="18240"/>
                </a:lnTo>
                <a:lnTo>
                  <a:pt x="0" y="23996"/>
                </a:lnTo>
                <a:lnTo>
                  <a:pt x="0" y="38398"/>
                </a:lnTo>
                <a:lnTo>
                  <a:pt x="1935" y="44160"/>
                </a:lnTo>
                <a:lnTo>
                  <a:pt x="6720" y="48958"/>
                </a:lnTo>
                <a:lnTo>
                  <a:pt x="10561" y="53757"/>
                </a:lnTo>
                <a:lnTo>
                  <a:pt x="17282" y="56637"/>
                </a:lnTo>
                <a:lnTo>
                  <a:pt x="25923" y="57596"/>
                </a:lnTo>
                <a:lnTo>
                  <a:pt x="25923" y="54720"/>
                </a:lnTo>
                <a:lnTo>
                  <a:pt x="20177" y="52798"/>
                </a:lnTo>
                <a:lnTo>
                  <a:pt x="16337" y="50881"/>
                </a:lnTo>
                <a:lnTo>
                  <a:pt x="14401" y="47041"/>
                </a:lnTo>
                <a:lnTo>
                  <a:pt x="11521" y="43202"/>
                </a:lnTo>
                <a:lnTo>
                  <a:pt x="9616" y="39361"/>
                </a:lnTo>
                <a:lnTo>
                  <a:pt x="9616" y="29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0" name="object 860"/>
          <p:cNvSpPr/>
          <p:nvPr/>
        </p:nvSpPr>
        <p:spPr>
          <a:xfrm>
            <a:off x="5884849" y="8938337"/>
            <a:ext cx="22899" cy="17092"/>
          </a:xfrm>
          <a:custGeom>
            <a:avLst/>
            <a:gdLst/>
            <a:ahLst/>
            <a:cxnLst/>
            <a:rect l="l" t="t" r="r" b="b"/>
            <a:pathLst>
              <a:path w="22899" h="17092">
                <a:moveTo>
                  <a:pt x="0" y="0"/>
                </a:moveTo>
                <a:lnTo>
                  <a:pt x="1920" y="10559"/>
                </a:lnTo>
                <a:lnTo>
                  <a:pt x="9601" y="13441"/>
                </a:lnTo>
                <a:lnTo>
                  <a:pt x="11225" y="14031"/>
                </a:lnTo>
                <a:lnTo>
                  <a:pt x="22899" y="17092"/>
                </a:lnTo>
                <a:lnTo>
                  <a:pt x="14401" y="2880"/>
                </a:lnTo>
                <a:lnTo>
                  <a:pt x="6720" y="1921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1" name="object 861"/>
          <p:cNvSpPr/>
          <p:nvPr/>
        </p:nvSpPr>
        <p:spPr>
          <a:xfrm>
            <a:off x="5873328" y="8897064"/>
            <a:ext cx="94091" cy="59513"/>
          </a:xfrm>
          <a:custGeom>
            <a:avLst/>
            <a:gdLst/>
            <a:ahLst/>
            <a:cxnLst/>
            <a:rect l="l" t="t" r="r" b="b"/>
            <a:pathLst>
              <a:path w="94091" h="59513">
                <a:moveTo>
                  <a:pt x="80440" y="50853"/>
                </a:moveTo>
                <a:lnTo>
                  <a:pt x="90780" y="41251"/>
                </a:lnTo>
                <a:lnTo>
                  <a:pt x="94091" y="29753"/>
                </a:lnTo>
                <a:lnTo>
                  <a:pt x="94091" y="25914"/>
                </a:lnTo>
                <a:lnTo>
                  <a:pt x="93131" y="21115"/>
                </a:lnTo>
                <a:lnTo>
                  <a:pt x="89291" y="16317"/>
                </a:lnTo>
                <a:lnTo>
                  <a:pt x="86410" y="11518"/>
                </a:lnTo>
                <a:lnTo>
                  <a:pt x="80650" y="7679"/>
                </a:lnTo>
                <a:lnTo>
                  <a:pt x="72969" y="4797"/>
                </a:lnTo>
                <a:lnTo>
                  <a:pt x="71518" y="4208"/>
                </a:lnTo>
                <a:lnTo>
                  <a:pt x="60004" y="1148"/>
                </a:lnTo>
                <a:lnTo>
                  <a:pt x="46085" y="0"/>
                </a:lnTo>
                <a:lnTo>
                  <a:pt x="33122" y="1110"/>
                </a:lnTo>
                <a:lnTo>
                  <a:pt x="20720" y="4702"/>
                </a:lnTo>
                <a:lnTo>
                  <a:pt x="10561" y="10555"/>
                </a:lnTo>
                <a:lnTo>
                  <a:pt x="2895" y="16317"/>
                </a:lnTo>
                <a:lnTo>
                  <a:pt x="0" y="22073"/>
                </a:lnTo>
                <a:lnTo>
                  <a:pt x="0" y="33593"/>
                </a:lnTo>
                <a:lnTo>
                  <a:pt x="975" y="38397"/>
                </a:lnTo>
                <a:lnTo>
                  <a:pt x="3840" y="42237"/>
                </a:lnTo>
                <a:lnTo>
                  <a:pt x="7680" y="47035"/>
                </a:lnTo>
                <a:lnTo>
                  <a:pt x="13441" y="51832"/>
                </a:lnTo>
                <a:lnTo>
                  <a:pt x="11521" y="41272"/>
                </a:lnTo>
                <a:lnTo>
                  <a:pt x="8656" y="37432"/>
                </a:lnTo>
                <a:lnTo>
                  <a:pt x="5775" y="35515"/>
                </a:lnTo>
                <a:lnTo>
                  <a:pt x="3840" y="32634"/>
                </a:lnTo>
                <a:lnTo>
                  <a:pt x="3840" y="26877"/>
                </a:lnTo>
                <a:lnTo>
                  <a:pt x="4815" y="24955"/>
                </a:lnTo>
                <a:lnTo>
                  <a:pt x="6720" y="23038"/>
                </a:lnTo>
                <a:lnTo>
                  <a:pt x="8656" y="20156"/>
                </a:lnTo>
                <a:lnTo>
                  <a:pt x="12496" y="18234"/>
                </a:lnTo>
                <a:lnTo>
                  <a:pt x="17282" y="16317"/>
                </a:lnTo>
                <a:lnTo>
                  <a:pt x="29143" y="14118"/>
                </a:lnTo>
                <a:lnTo>
                  <a:pt x="43205" y="13435"/>
                </a:lnTo>
                <a:lnTo>
                  <a:pt x="52351" y="13581"/>
                </a:lnTo>
                <a:lnTo>
                  <a:pt x="65565" y="14515"/>
                </a:lnTo>
                <a:lnTo>
                  <a:pt x="75849" y="16317"/>
                </a:lnTo>
                <a:lnTo>
                  <a:pt x="81610" y="18234"/>
                </a:lnTo>
                <a:lnTo>
                  <a:pt x="84490" y="20156"/>
                </a:lnTo>
                <a:lnTo>
                  <a:pt x="87370" y="22073"/>
                </a:lnTo>
                <a:lnTo>
                  <a:pt x="89291" y="24955"/>
                </a:lnTo>
                <a:lnTo>
                  <a:pt x="90251" y="27835"/>
                </a:lnTo>
                <a:lnTo>
                  <a:pt x="90251" y="35515"/>
                </a:lnTo>
                <a:lnTo>
                  <a:pt x="87370" y="38397"/>
                </a:lnTo>
                <a:lnTo>
                  <a:pt x="80650" y="41272"/>
                </a:lnTo>
                <a:lnTo>
                  <a:pt x="75792" y="42753"/>
                </a:lnTo>
                <a:lnTo>
                  <a:pt x="63908" y="45180"/>
                </a:lnTo>
                <a:lnTo>
                  <a:pt x="49926" y="46076"/>
                </a:lnTo>
                <a:lnTo>
                  <a:pt x="41285" y="46076"/>
                </a:lnTo>
                <a:lnTo>
                  <a:pt x="33604" y="45111"/>
                </a:lnTo>
                <a:lnTo>
                  <a:pt x="25923" y="44153"/>
                </a:lnTo>
                <a:lnTo>
                  <a:pt x="34420" y="58365"/>
                </a:lnTo>
                <a:lnTo>
                  <a:pt x="48005" y="59513"/>
                </a:lnTo>
                <a:lnTo>
                  <a:pt x="55094" y="59182"/>
                </a:lnTo>
                <a:lnTo>
                  <a:pt x="67747" y="56621"/>
                </a:lnTo>
                <a:lnTo>
                  <a:pt x="78729" y="51832"/>
                </a:lnTo>
                <a:lnTo>
                  <a:pt x="80440" y="508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2" name="object 862"/>
          <p:cNvSpPr/>
          <p:nvPr/>
        </p:nvSpPr>
        <p:spPr>
          <a:xfrm>
            <a:off x="5884849" y="8869221"/>
            <a:ext cx="22898" cy="17090"/>
          </a:xfrm>
          <a:custGeom>
            <a:avLst/>
            <a:gdLst/>
            <a:ahLst/>
            <a:cxnLst/>
            <a:rect l="l" t="t" r="r" b="b"/>
            <a:pathLst>
              <a:path w="22898" h="17090">
                <a:moveTo>
                  <a:pt x="0" y="0"/>
                </a:moveTo>
                <a:lnTo>
                  <a:pt x="1920" y="10561"/>
                </a:lnTo>
                <a:lnTo>
                  <a:pt x="9601" y="13443"/>
                </a:lnTo>
                <a:lnTo>
                  <a:pt x="11225" y="14031"/>
                </a:lnTo>
                <a:lnTo>
                  <a:pt x="22898" y="17090"/>
                </a:lnTo>
                <a:lnTo>
                  <a:pt x="14401" y="2881"/>
                </a:lnTo>
                <a:lnTo>
                  <a:pt x="6720" y="19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3" name="object 863"/>
          <p:cNvSpPr/>
          <p:nvPr/>
        </p:nvSpPr>
        <p:spPr>
          <a:xfrm>
            <a:off x="5873328" y="8828900"/>
            <a:ext cx="94091" cy="58561"/>
          </a:xfrm>
          <a:custGeom>
            <a:avLst/>
            <a:gdLst/>
            <a:ahLst/>
            <a:cxnLst/>
            <a:rect l="l" t="t" r="r" b="b"/>
            <a:pathLst>
              <a:path w="94091" h="58561">
                <a:moveTo>
                  <a:pt x="79586" y="50405"/>
                </a:moveTo>
                <a:lnTo>
                  <a:pt x="90575" y="41114"/>
                </a:lnTo>
                <a:lnTo>
                  <a:pt x="94091" y="29760"/>
                </a:lnTo>
                <a:lnTo>
                  <a:pt x="94091" y="24961"/>
                </a:lnTo>
                <a:lnTo>
                  <a:pt x="93131" y="20164"/>
                </a:lnTo>
                <a:lnTo>
                  <a:pt x="89291" y="16323"/>
                </a:lnTo>
                <a:lnTo>
                  <a:pt x="86410" y="11519"/>
                </a:lnTo>
                <a:lnTo>
                  <a:pt x="80650" y="6720"/>
                </a:lnTo>
                <a:lnTo>
                  <a:pt x="72969" y="3840"/>
                </a:lnTo>
                <a:lnTo>
                  <a:pt x="71629" y="3306"/>
                </a:lnTo>
                <a:lnTo>
                  <a:pt x="60076" y="729"/>
                </a:lnTo>
                <a:lnTo>
                  <a:pt x="46085" y="0"/>
                </a:lnTo>
                <a:lnTo>
                  <a:pt x="33311" y="858"/>
                </a:lnTo>
                <a:lnTo>
                  <a:pt x="20801" y="3976"/>
                </a:lnTo>
                <a:lnTo>
                  <a:pt x="10561" y="9602"/>
                </a:lnTo>
                <a:lnTo>
                  <a:pt x="2895" y="15358"/>
                </a:lnTo>
                <a:lnTo>
                  <a:pt x="0" y="22079"/>
                </a:lnTo>
                <a:lnTo>
                  <a:pt x="0" y="33599"/>
                </a:lnTo>
                <a:lnTo>
                  <a:pt x="975" y="37440"/>
                </a:lnTo>
                <a:lnTo>
                  <a:pt x="3840" y="41279"/>
                </a:lnTo>
                <a:lnTo>
                  <a:pt x="7680" y="47041"/>
                </a:lnTo>
                <a:lnTo>
                  <a:pt x="13441" y="50881"/>
                </a:lnTo>
                <a:lnTo>
                  <a:pt x="11521" y="40320"/>
                </a:lnTo>
                <a:lnTo>
                  <a:pt x="8656" y="37440"/>
                </a:lnTo>
                <a:lnTo>
                  <a:pt x="5775" y="34564"/>
                </a:lnTo>
                <a:lnTo>
                  <a:pt x="3840" y="31682"/>
                </a:lnTo>
                <a:lnTo>
                  <a:pt x="3840" y="25920"/>
                </a:lnTo>
                <a:lnTo>
                  <a:pt x="4815" y="24003"/>
                </a:lnTo>
                <a:lnTo>
                  <a:pt x="6720" y="22079"/>
                </a:lnTo>
                <a:lnTo>
                  <a:pt x="8656" y="20164"/>
                </a:lnTo>
                <a:lnTo>
                  <a:pt x="12496" y="17282"/>
                </a:lnTo>
                <a:lnTo>
                  <a:pt x="17282" y="16323"/>
                </a:lnTo>
                <a:lnTo>
                  <a:pt x="17907" y="16063"/>
                </a:lnTo>
                <a:lnTo>
                  <a:pt x="29203" y="13269"/>
                </a:lnTo>
                <a:lnTo>
                  <a:pt x="43205" y="12484"/>
                </a:lnTo>
                <a:lnTo>
                  <a:pt x="52439" y="12644"/>
                </a:lnTo>
                <a:lnTo>
                  <a:pt x="65600" y="13789"/>
                </a:lnTo>
                <a:lnTo>
                  <a:pt x="75849" y="16323"/>
                </a:lnTo>
                <a:lnTo>
                  <a:pt x="81610" y="17282"/>
                </a:lnTo>
                <a:lnTo>
                  <a:pt x="84490" y="19205"/>
                </a:lnTo>
                <a:lnTo>
                  <a:pt x="87370" y="22079"/>
                </a:lnTo>
                <a:lnTo>
                  <a:pt x="89291" y="24003"/>
                </a:lnTo>
                <a:lnTo>
                  <a:pt x="90251" y="26884"/>
                </a:lnTo>
                <a:lnTo>
                  <a:pt x="90251" y="34564"/>
                </a:lnTo>
                <a:lnTo>
                  <a:pt x="87370" y="38403"/>
                </a:lnTo>
                <a:lnTo>
                  <a:pt x="80650" y="40320"/>
                </a:lnTo>
                <a:lnTo>
                  <a:pt x="75792" y="42152"/>
                </a:lnTo>
                <a:lnTo>
                  <a:pt x="63908" y="44508"/>
                </a:lnTo>
                <a:lnTo>
                  <a:pt x="49926" y="45119"/>
                </a:lnTo>
                <a:lnTo>
                  <a:pt x="33604" y="45119"/>
                </a:lnTo>
                <a:lnTo>
                  <a:pt x="25923" y="43202"/>
                </a:lnTo>
                <a:lnTo>
                  <a:pt x="34420" y="57411"/>
                </a:lnTo>
                <a:lnTo>
                  <a:pt x="48005" y="58561"/>
                </a:lnTo>
                <a:lnTo>
                  <a:pt x="55094" y="58229"/>
                </a:lnTo>
                <a:lnTo>
                  <a:pt x="67746" y="55667"/>
                </a:lnTo>
                <a:lnTo>
                  <a:pt x="78729" y="50881"/>
                </a:lnTo>
                <a:lnTo>
                  <a:pt x="79586" y="504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4" name="object 864"/>
          <p:cNvSpPr/>
          <p:nvPr/>
        </p:nvSpPr>
        <p:spPr>
          <a:xfrm>
            <a:off x="5873328" y="8759785"/>
            <a:ext cx="94091" cy="58559"/>
          </a:xfrm>
          <a:custGeom>
            <a:avLst/>
            <a:gdLst/>
            <a:ahLst/>
            <a:cxnLst/>
            <a:rect l="l" t="t" r="r" b="b"/>
            <a:pathLst>
              <a:path w="94091" h="58559">
                <a:moveTo>
                  <a:pt x="3840" y="26877"/>
                </a:moveTo>
                <a:lnTo>
                  <a:pt x="4815" y="23996"/>
                </a:lnTo>
                <a:lnTo>
                  <a:pt x="6720" y="22079"/>
                </a:lnTo>
                <a:lnTo>
                  <a:pt x="8656" y="20156"/>
                </a:lnTo>
                <a:lnTo>
                  <a:pt x="12496" y="18239"/>
                </a:lnTo>
                <a:lnTo>
                  <a:pt x="17282" y="16317"/>
                </a:lnTo>
                <a:lnTo>
                  <a:pt x="29143" y="14123"/>
                </a:lnTo>
                <a:lnTo>
                  <a:pt x="43205" y="13441"/>
                </a:lnTo>
                <a:lnTo>
                  <a:pt x="52350" y="13587"/>
                </a:lnTo>
                <a:lnTo>
                  <a:pt x="65565" y="14520"/>
                </a:lnTo>
                <a:lnTo>
                  <a:pt x="75849" y="16317"/>
                </a:lnTo>
                <a:lnTo>
                  <a:pt x="81610" y="17280"/>
                </a:lnTo>
                <a:lnTo>
                  <a:pt x="84490" y="19197"/>
                </a:lnTo>
                <a:lnTo>
                  <a:pt x="87370" y="22079"/>
                </a:lnTo>
                <a:lnTo>
                  <a:pt x="89291" y="24961"/>
                </a:lnTo>
                <a:lnTo>
                  <a:pt x="90251" y="26877"/>
                </a:lnTo>
                <a:lnTo>
                  <a:pt x="90251" y="34556"/>
                </a:lnTo>
                <a:lnTo>
                  <a:pt x="87370" y="38397"/>
                </a:lnTo>
                <a:lnTo>
                  <a:pt x="80650" y="41279"/>
                </a:lnTo>
                <a:lnTo>
                  <a:pt x="75793" y="42759"/>
                </a:lnTo>
                <a:lnTo>
                  <a:pt x="63908" y="45182"/>
                </a:lnTo>
                <a:lnTo>
                  <a:pt x="49926" y="46076"/>
                </a:lnTo>
                <a:lnTo>
                  <a:pt x="41285" y="46076"/>
                </a:lnTo>
                <a:lnTo>
                  <a:pt x="33604" y="45118"/>
                </a:lnTo>
                <a:lnTo>
                  <a:pt x="25923" y="44159"/>
                </a:lnTo>
                <a:lnTo>
                  <a:pt x="18242" y="43200"/>
                </a:lnTo>
                <a:lnTo>
                  <a:pt x="11521" y="40320"/>
                </a:lnTo>
                <a:lnTo>
                  <a:pt x="13441" y="50880"/>
                </a:lnTo>
                <a:lnTo>
                  <a:pt x="21122" y="53756"/>
                </a:lnTo>
                <a:lnTo>
                  <a:pt x="22747" y="54519"/>
                </a:lnTo>
                <a:lnTo>
                  <a:pt x="34420" y="57742"/>
                </a:lnTo>
                <a:lnTo>
                  <a:pt x="48005" y="58559"/>
                </a:lnTo>
                <a:lnTo>
                  <a:pt x="54903" y="58339"/>
                </a:lnTo>
                <a:lnTo>
                  <a:pt x="67665" y="56307"/>
                </a:lnTo>
                <a:lnTo>
                  <a:pt x="78729" y="51838"/>
                </a:lnTo>
                <a:lnTo>
                  <a:pt x="80440" y="50858"/>
                </a:lnTo>
                <a:lnTo>
                  <a:pt x="90780" y="41252"/>
                </a:lnTo>
                <a:lnTo>
                  <a:pt x="94091" y="29759"/>
                </a:lnTo>
                <a:lnTo>
                  <a:pt x="94091" y="24961"/>
                </a:lnTo>
                <a:lnTo>
                  <a:pt x="93131" y="21121"/>
                </a:lnTo>
                <a:lnTo>
                  <a:pt x="89291" y="16317"/>
                </a:lnTo>
                <a:lnTo>
                  <a:pt x="86410" y="11518"/>
                </a:lnTo>
                <a:lnTo>
                  <a:pt x="80650" y="7679"/>
                </a:lnTo>
                <a:lnTo>
                  <a:pt x="72969" y="4797"/>
                </a:lnTo>
                <a:lnTo>
                  <a:pt x="71518" y="4034"/>
                </a:lnTo>
                <a:lnTo>
                  <a:pt x="60004" y="815"/>
                </a:lnTo>
                <a:lnTo>
                  <a:pt x="46085" y="0"/>
                </a:lnTo>
                <a:lnTo>
                  <a:pt x="33121" y="1110"/>
                </a:lnTo>
                <a:lnTo>
                  <a:pt x="20720" y="4704"/>
                </a:lnTo>
                <a:lnTo>
                  <a:pt x="10561" y="10559"/>
                </a:lnTo>
                <a:lnTo>
                  <a:pt x="2895" y="16317"/>
                </a:lnTo>
                <a:lnTo>
                  <a:pt x="0" y="22079"/>
                </a:lnTo>
                <a:lnTo>
                  <a:pt x="0" y="33598"/>
                </a:lnTo>
                <a:lnTo>
                  <a:pt x="975" y="37438"/>
                </a:lnTo>
                <a:lnTo>
                  <a:pt x="3840" y="41279"/>
                </a:lnTo>
                <a:lnTo>
                  <a:pt x="7680" y="47041"/>
                </a:lnTo>
                <a:lnTo>
                  <a:pt x="8656" y="37438"/>
                </a:lnTo>
                <a:lnTo>
                  <a:pt x="5775" y="34556"/>
                </a:lnTo>
                <a:lnTo>
                  <a:pt x="3840" y="32641"/>
                </a:lnTo>
                <a:lnTo>
                  <a:pt x="3840" y="268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5" name="object 865"/>
          <p:cNvSpPr/>
          <p:nvPr/>
        </p:nvSpPr>
        <p:spPr>
          <a:xfrm>
            <a:off x="5881009" y="8797224"/>
            <a:ext cx="5760" cy="13441"/>
          </a:xfrm>
          <a:custGeom>
            <a:avLst/>
            <a:gdLst/>
            <a:ahLst/>
            <a:cxnLst/>
            <a:rect l="l" t="t" r="r" b="b"/>
            <a:pathLst>
              <a:path w="5760" h="13441">
                <a:moveTo>
                  <a:pt x="975" y="0"/>
                </a:moveTo>
                <a:lnTo>
                  <a:pt x="0" y="9602"/>
                </a:lnTo>
                <a:lnTo>
                  <a:pt x="5760" y="13441"/>
                </a:lnTo>
                <a:lnTo>
                  <a:pt x="3840" y="2881"/>
                </a:lnTo>
                <a:lnTo>
                  <a:pt x="97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6" name="object 866"/>
          <p:cNvSpPr/>
          <p:nvPr/>
        </p:nvSpPr>
        <p:spPr>
          <a:xfrm>
            <a:off x="6017331" y="8967138"/>
            <a:ext cx="93116" cy="59519"/>
          </a:xfrm>
          <a:custGeom>
            <a:avLst/>
            <a:gdLst/>
            <a:ahLst/>
            <a:cxnLst/>
            <a:rect l="l" t="t" r="r" b="b"/>
            <a:pathLst>
              <a:path w="93116" h="59519">
                <a:moveTo>
                  <a:pt x="9601" y="29760"/>
                </a:moveTo>
                <a:lnTo>
                  <a:pt x="11521" y="25920"/>
                </a:lnTo>
                <a:lnTo>
                  <a:pt x="15361" y="22079"/>
                </a:lnTo>
                <a:lnTo>
                  <a:pt x="19202" y="18240"/>
                </a:lnTo>
                <a:lnTo>
                  <a:pt x="24003" y="17282"/>
                </a:lnTo>
                <a:lnTo>
                  <a:pt x="29763" y="17282"/>
                </a:lnTo>
                <a:lnTo>
                  <a:pt x="42519" y="19801"/>
                </a:lnTo>
                <a:lnTo>
                  <a:pt x="54726" y="26878"/>
                </a:lnTo>
                <a:lnTo>
                  <a:pt x="61039" y="31254"/>
                </a:lnTo>
                <a:lnTo>
                  <a:pt x="69747" y="38729"/>
                </a:lnTo>
                <a:lnTo>
                  <a:pt x="79443" y="48220"/>
                </a:lnTo>
                <a:lnTo>
                  <a:pt x="90236" y="59519"/>
                </a:lnTo>
                <a:lnTo>
                  <a:pt x="93116" y="59519"/>
                </a:lnTo>
                <a:lnTo>
                  <a:pt x="93116" y="5762"/>
                </a:lnTo>
                <a:lnTo>
                  <a:pt x="75834" y="0"/>
                </a:lnTo>
                <a:lnTo>
                  <a:pt x="75834" y="1923"/>
                </a:lnTo>
                <a:lnTo>
                  <a:pt x="77754" y="3840"/>
                </a:lnTo>
                <a:lnTo>
                  <a:pt x="78729" y="4799"/>
                </a:lnTo>
                <a:lnTo>
                  <a:pt x="79674" y="6720"/>
                </a:lnTo>
                <a:lnTo>
                  <a:pt x="81594" y="7679"/>
                </a:lnTo>
                <a:lnTo>
                  <a:pt x="81594" y="9602"/>
                </a:lnTo>
                <a:lnTo>
                  <a:pt x="82555" y="11519"/>
                </a:lnTo>
                <a:lnTo>
                  <a:pt x="82555" y="46078"/>
                </a:lnTo>
                <a:lnTo>
                  <a:pt x="81099" y="44225"/>
                </a:lnTo>
                <a:lnTo>
                  <a:pt x="73486" y="36503"/>
                </a:lnTo>
                <a:lnTo>
                  <a:pt x="60487" y="24961"/>
                </a:lnTo>
                <a:lnTo>
                  <a:pt x="58171" y="22704"/>
                </a:lnTo>
                <a:lnTo>
                  <a:pt x="47807" y="14186"/>
                </a:lnTo>
                <a:lnTo>
                  <a:pt x="37444" y="8638"/>
                </a:lnTo>
                <a:lnTo>
                  <a:pt x="32644" y="6720"/>
                </a:lnTo>
                <a:lnTo>
                  <a:pt x="27843" y="5762"/>
                </a:lnTo>
                <a:lnTo>
                  <a:pt x="17282" y="5762"/>
                </a:lnTo>
                <a:lnTo>
                  <a:pt x="11521" y="7679"/>
                </a:lnTo>
                <a:lnTo>
                  <a:pt x="6720" y="12478"/>
                </a:lnTo>
                <a:lnTo>
                  <a:pt x="1920" y="18240"/>
                </a:lnTo>
                <a:lnTo>
                  <a:pt x="0" y="23996"/>
                </a:lnTo>
                <a:lnTo>
                  <a:pt x="0" y="38398"/>
                </a:lnTo>
                <a:lnTo>
                  <a:pt x="1920" y="44160"/>
                </a:lnTo>
                <a:lnTo>
                  <a:pt x="6720" y="48958"/>
                </a:lnTo>
                <a:lnTo>
                  <a:pt x="10561" y="53757"/>
                </a:lnTo>
                <a:lnTo>
                  <a:pt x="17282" y="56637"/>
                </a:lnTo>
                <a:lnTo>
                  <a:pt x="25923" y="57596"/>
                </a:lnTo>
                <a:lnTo>
                  <a:pt x="25923" y="54720"/>
                </a:lnTo>
                <a:lnTo>
                  <a:pt x="20162" y="52798"/>
                </a:lnTo>
                <a:lnTo>
                  <a:pt x="16322" y="50881"/>
                </a:lnTo>
                <a:lnTo>
                  <a:pt x="14401" y="47041"/>
                </a:lnTo>
                <a:lnTo>
                  <a:pt x="11521" y="43202"/>
                </a:lnTo>
                <a:lnTo>
                  <a:pt x="9601" y="39361"/>
                </a:lnTo>
                <a:lnTo>
                  <a:pt x="9601" y="29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7" name="object 867"/>
          <p:cNvSpPr/>
          <p:nvPr/>
        </p:nvSpPr>
        <p:spPr>
          <a:xfrm>
            <a:off x="6017331" y="8897064"/>
            <a:ext cx="95036" cy="59513"/>
          </a:xfrm>
          <a:custGeom>
            <a:avLst/>
            <a:gdLst/>
            <a:ahLst/>
            <a:cxnLst/>
            <a:rect l="l" t="t" r="r" b="b"/>
            <a:pathLst>
              <a:path w="95036" h="59513">
                <a:moveTo>
                  <a:pt x="33604" y="45111"/>
                </a:moveTo>
                <a:lnTo>
                  <a:pt x="25923" y="44153"/>
                </a:lnTo>
                <a:lnTo>
                  <a:pt x="18242" y="43194"/>
                </a:lnTo>
                <a:lnTo>
                  <a:pt x="21122" y="54714"/>
                </a:lnTo>
                <a:lnTo>
                  <a:pt x="22747" y="55304"/>
                </a:lnTo>
                <a:lnTo>
                  <a:pt x="34420" y="58365"/>
                </a:lnTo>
                <a:lnTo>
                  <a:pt x="48006" y="59513"/>
                </a:lnTo>
                <a:lnTo>
                  <a:pt x="55093" y="59182"/>
                </a:lnTo>
                <a:lnTo>
                  <a:pt x="67740" y="56621"/>
                </a:lnTo>
                <a:lnTo>
                  <a:pt x="78729" y="51832"/>
                </a:lnTo>
                <a:lnTo>
                  <a:pt x="81010" y="50512"/>
                </a:lnTo>
                <a:lnTo>
                  <a:pt x="91433" y="41037"/>
                </a:lnTo>
                <a:lnTo>
                  <a:pt x="95036" y="29753"/>
                </a:lnTo>
                <a:lnTo>
                  <a:pt x="95036" y="25914"/>
                </a:lnTo>
                <a:lnTo>
                  <a:pt x="93116" y="21115"/>
                </a:lnTo>
                <a:lnTo>
                  <a:pt x="89275" y="16317"/>
                </a:lnTo>
                <a:lnTo>
                  <a:pt x="86395" y="11518"/>
                </a:lnTo>
                <a:lnTo>
                  <a:pt x="80634" y="7679"/>
                </a:lnTo>
                <a:lnTo>
                  <a:pt x="72953" y="4797"/>
                </a:lnTo>
                <a:lnTo>
                  <a:pt x="71514" y="4212"/>
                </a:lnTo>
                <a:lnTo>
                  <a:pt x="60004" y="1149"/>
                </a:lnTo>
                <a:lnTo>
                  <a:pt x="46085" y="0"/>
                </a:lnTo>
                <a:lnTo>
                  <a:pt x="33122" y="1110"/>
                </a:lnTo>
                <a:lnTo>
                  <a:pt x="20720" y="4702"/>
                </a:lnTo>
                <a:lnTo>
                  <a:pt x="10561" y="10555"/>
                </a:lnTo>
                <a:lnTo>
                  <a:pt x="2880" y="16317"/>
                </a:lnTo>
                <a:lnTo>
                  <a:pt x="0" y="22073"/>
                </a:lnTo>
                <a:lnTo>
                  <a:pt x="0" y="33593"/>
                </a:lnTo>
                <a:lnTo>
                  <a:pt x="960" y="38397"/>
                </a:lnTo>
                <a:lnTo>
                  <a:pt x="3840" y="42237"/>
                </a:lnTo>
                <a:lnTo>
                  <a:pt x="7680" y="47035"/>
                </a:lnTo>
                <a:lnTo>
                  <a:pt x="8641" y="37432"/>
                </a:lnTo>
                <a:lnTo>
                  <a:pt x="5760" y="35515"/>
                </a:lnTo>
                <a:lnTo>
                  <a:pt x="3840" y="32634"/>
                </a:lnTo>
                <a:lnTo>
                  <a:pt x="3840" y="26877"/>
                </a:lnTo>
                <a:lnTo>
                  <a:pt x="4800" y="24955"/>
                </a:lnTo>
                <a:lnTo>
                  <a:pt x="6720" y="23038"/>
                </a:lnTo>
                <a:lnTo>
                  <a:pt x="8641" y="20156"/>
                </a:lnTo>
                <a:lnTo>
                  <a:pt x="12481" y="18234"/>
                </a:lnTo>
                <a:lnTo>
                  <a:pt x="17282" y="16317"/>
                </a:lnTo>
                <a:lnTo>
                  <a:pt x="29143" y="14118"/>
                </a:lnTo>
                <a:lnTo>
                  <a:pt x="43205" y="13435"/>
                </a:lnTo>
                <a:lnTo>
                  <a:pt x="52337" y="13580"/>
                </a:lnTo>
                <a:lnTo>
                  <a:pt x="65556" y="14515"/>
                </a:lnTo>
                <a:lnTo>
                  <a:pt x="75834" y="16317"/>
                </a:lnTo>
                <a:lnTo>
                  <a:pt x="81594" y="18234"/>
                </a:lnTo>
                <a:lnTo>
                  <a:pt x="84475" y="20156"/>
                </a:lnTo>
                <a:lnTo>
                  <a:pt x="87355" y="22073"/>
                </a:lnTo>
                <a:lnTo>
                  <a:pt x="89275" y="24955"/>
                </a:lnTo>
                <a:lnTo>
                  <a:pt x="90236" y="27835"/>
                </a:lnTo>
                <a:lnTo>
                  <a:pt x="90236" y="35515"/>
                </a:lnTo>
                <a:lnTo>
                  <a:pt x="87355" y="38397"/>
                </a:lnTo>
                <a:lnTo>
                  <a:pt x="80634" y="41272"/>
                </a:lnTo>
                <a:lnTo>
                  <a:pt x="75793" y="42750"/>
                </a:lnTo>
                <a:lnTo>
                  <a:pt x="63906" y="45179"/>
                </a:lnTo>
                <a:lnTo>
                  <a:pt x="49926" y="46076"/>
                </a:lnTo>
                <a:lnTo>
                  <a:pt x="41285" y="46076"/>
                </a:lnTo>
                <a:lnTo>
                  <a:pt x="33604" y="45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8" name="object 868"/>
          <p:cNvSpPr/>
          <p:nvPr/>
        </p:nvSpPr>
        <p:spPr>
          <a:xfrm>
            <a:off x="6025012" y="8934497"/>
            <a:ext cx="13441" cy="17282"/>
          </a:xfrm>
          <a:custGeom>
            <a:avLst/>
            <a:gdLst/>
            <a:ahLst/>
            <a:cxnLst/>
            <a:rect l="l" t="t" r="r" b="b"/>
            <a:pathLst>
              <a:path w="13441" h="17282">
                <a:moveTo>
                  <a:pt x="5760" y="14400"/>
                </a:moveTo>
                <a:lnTo>
                  <a:pt x="13441" y="17282"/>
                </a:lnTo>
                <a:lnTo>
                  <a:pt x="10561" y="5762"/>
                </a:lnTo>
                <a:lnTo>
                  <a:pt x="3840" y="3840"/>
                </a:lnTo>
                <a:lnTo>
                  <a:pt x="960" y="0"/>
                </a:lnTo>
                <a:lnTo>
                  <a:pt x="0" y="9602"/>
                </a:lnTo>
                <a:lnTo>
                  <a:pt x="576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9" name="object 869"/>
          <p:cNvSpPr/>
          <p:nvPr/>
        </p:nvSpPr>
        <p:spPr>
          <a:xfrm>
            <a:off x="6028852" y="8869221"/>
            <a:ext cx="22898" cy="17090"/>
          </a:xfrm>
          <a:custGeom>
            <a:avLst/>
            <a:gdLst/>
            <a:ahLst/>
            <a:cxnLst/>
            <a:rect l="l" t="t" r="r" b="b"/>
            <a:pathLst>
              <a:path w="22898" h="17090">
                <a:moveTo>
                  <a:pt x="0" y="0"/>
                </a:moveTo>
                <a:lnTo>
                  <a:pt x="1920" y="10561"/>
                </a:lnTo>
                <a:lnTo>
                  <a:pt x="9601" y="13443"/>
                </a:lnTo>
                <a:lnTo>
                  <a:pt x="11225" y="14031"/>
                </a:lnTo>
                <a:lnTo>
                  <a:pt x="22898" y="17090"/>
                </a:lnTo>
                <a:lnTo>
                  <a:pt x="14401" y="2881"/>
                </a:lnTo>
                <a:lnTo>
                  <a:pt x="6720" y="19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0" name="object 870"/>
          <p:cNvSpPr/>
          <p:nvPr/>
        </p:nvSpPr>
        <p:spPr>
          <a:xfrm>
            <a:off x="6017331" y="8828900"/>
            <a:ext cx="95036" cy="58561"/>
          </a:xfrm>
          <a:custGeom>
            <a:avLst/>
            <a:gdLst/>
            <a:ahLst/>
            <a:cxnLst/>
            <a:rect l="l" t="t" r="r" b="b"/>
            <a:pathLst>
              <a:path w="95036" h="58561">
                <a:moveTo>
                  <a:pt x="80218" y="50043"/>
                </a:moveTo>
                <a:lnTo>
                  <a:pt x="91226" y="40896"/>
                </a:lnTo>
                <a:lnTo>
                  <a:pt x="95036" y="29760"/>
                </a:lnTo>
                <a:lnTo>
                  <a:pt x="95036" y="24961"/>
                </a:lnTo>
                <a:lnTo>
                  <a:pt x="93116" y="20164"/>
                </a:lnTo>
                <a:lnTo>
                  <a:pt x="89275" y="16323"/>
                </a:lnTo>
                <a:lnTo>
                  <a:pt x="86395" y="11519"/>
                </a:lnTo>
                <a:lnTo>
                  <a:pt x="80634" y="6720"/>
                </a:lnTo>
                <a:lnTo>
                  <a:pt x="72953" y="3840"/>
                </a:lnTo>
                <a:lnTo>
                  <a:pt x="71625" y="3310"/>
                </a:lnTo>
                <a:lnTo>
                  <a:pt x="60077" y="730"/>
                </a:lnTo>
                <a:lnTo>
                  <a:pt x="46085" y="0"/>
                </a:lnTo>
                <a:lnTo>
                  <a:pt x="33311" y="858"/>
                </a:lnTo>
                <a:lnTo>
                  <a:pt x="20801" y="3976"/>
                </a:lnTo>
                <a:lnTo>
                  <a:pt x="10561" y="9602"/>
                </a:lnTo>
                <a:lnTo>
                  <a:pt x="2880" y="15358"/>
                </a:lnTo>
                <a:lnTo>
                  <a:pt x="0" y="22079"/>
                </a:lnTo>
                <a:lnTo>
                  <a:pt x="0" y="33599"/>
                </a:lnTo>
                <a:lnTo>
                  <a:pt x="960" y="37440"/>
                </a:lnTo>
                <a:lnTo>
                  <a:pt x="3840" y="41279"/>
                </a:lnTo>
                <a:lnTo>
                  <a:pt x="7680" y="47041"/>
                </a:lnTo>
                <a:lnTo>
                  <a:pt x="13441" y="50881"/>
                </a:lnTo>
                <a:lnTo>
                  <a:pt x="11521" y="40320"/>
                </a:lnTo>
                <a:lnTo>
                  <a:pt x="8641" y="37440"/>
                </a:lnTo>
                <a:lnTo>
                  <a:pt x="5760" y="34564"/>
                </a:lnTo>
                <a:lnTo>
                  <a:pt x="3840" y="31682"/>
                </a:lnTo>
                <a:lnTo>
                  <a:pt x="3840" y="25920"/>
                </a:lnTo>
                <a:lnTo>
                  <a:pt x="4800" y="24003"/>
                </a:lnTo>
                <a:lnTo>
                  <a:pt x="6720" y="22079"/>
                </a:lnTo>
                <a:lnTo>
                  <a:pt x="8641" y="20164"/>
                </a:lnTo>
                <a:lnTo>
                  <a:pt x="12481" y="17282"/>
                </a:lnTo>
                <a:lnTo>
                  <a:pt x="17282" y="16323"/>
                </a:lnTo>
                <a:lnTo>
                  <a:pt x="17907" y="16063"/>
                </a:lnTo>
                <a:lnTo>
                  <a:pt x="29203" y="13269"/>
                </a:lnTo>
                <a:lnTo>
                  <a:pt x="43205" y="12484"/>
                </a:lnTo>
                <a:lnTo>
                  <a:pt x="52425" y="12643"/>
                </a:lnTo>
                <a:lnTo>
                  <a:pt x="65591" y="13788"/>
                </a:lnTo>
                <a:lnTo>
                  <a:pt x="75834" y="16323"/>
                </a:lnTo>
                <a:lnTo>
                  <a:pt x="81594" y="17282"/>
                </a:lnTo>
                <a:lnTo>
                  <a:pt x="84475" y="19205"/>
                </a:lnTo>
                <a:lnTo>
                  <a:pt x="87355" y="22079"/>
                </a:lnTo>
                <a:lnTo>
                  <a:pt x="89275" y="24003"/>
                </a:lnTo>
                <a:lnTo>
                  <a:pt x="90236" y="26884"/>
                </a:lnTo>
                <a:lnTo>
                  <a:pt x="90236" y="34564"/>
                </a:lnTo>
                <a:lnTo>
                  <a:pt x="87355" y="38403"/>
                </a:lnTo>
                <a:lnTo>
                  <a:pt x="80634" y="40320"/>
                </a:lnTo>
                <a:lnTo>
                  <a:pt x="75794" y="42149"/>
                </a:lnTo>
                <a:lnTo>
                  <a:pt x="63907" y="44508"/>
                </a:lnTo>
                <a:lnTo>
                  <a:pt x="49926" y="45119"/>
                </a:lnTo>
                <a:lnTo>
                  <a:pt x="33604" y="45119"/>
                </a:lnTo>
                <a:lnTo>
                  <a:pt x="25923" y="43202"/>
                </a:lnTo>
                <a:lnTo>
                  <a:pt x="34420" y="57411"/>
                </a:lnTo>
                <a:lnTo>
                  <a:pt x="48006" y="58561"/>
                </a:lnTo>
                <a:lnTo>
                  <a:pt x="55093" y="58229"/>
                </a:lnTo>
                <a:lnTo>
                  <a:pt x="67740" y="55667"/>
                </a:lnTo>
                <a:lnTo>
                  <a:pt x="78729" y="50881"/>
                </a:lnTo>
                <a:lnTo>
                  <a:pt x="80218" y="500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1" name="object 871"/>
          <p:cNvSpPr/>
          <p:nvPr/>
        </p:nvSpPr>
        <p:spPr>
          <a:xfrm>
            <a:off x="6019251" y="8763624"/>
            <a:ext cx="93116" cy="53757"/>
          </a:xfrm>
          <a:custGeom>
            <a:avLst/>
            <a:gdLst/>
            <a:ahLst/>
            <a:cxnLst/>
            <a:rect l="l" t="t" r="r" b="b"/>
            <a:pathLst>
              <a:path w="93116" h="53757">
                <a:moveTo>
                  <a:pt x="11521" y="5762"/>
                </a:moveTo>
                <a:lnTo>
                  <a:pt x="0" y="0"/>
                </a:lnTo>
                <a:lnTo>
                  <a:pt x="0" y="32641"/>
                </a:lnTo>
                <a:lnTo>
                  <a:pt x="35524" y="49917"/>
                </a:lnTo>
                <a:lnTo>
                  <a:pt x="35524" y="42237"/>
                </a:lnTo>
                <a:lnTo>
                  <a:pt x="36484" y="35522"/>
                </a:lnTo>
                <a:lnTo>
                  <a:pt x="38404" y="30717"/>
                </a:lnTo>
                <a:lnTo>
                  <a:pt x="41285" y="23996"/>
                </a:lnTo>
                <a:lnTo>
                  <a:pt x="45125" y="19199"/>
                </a:lnTo>
                <a:lnTo>
                  <a:pt x="49911" y="15358"/>
                </a:lnTo>
                <a:lnTo>
                  <a:pt x="54726" y="12478"/>
                </a:lnTo>
                <a:lnTo>
                  <a:pt x="59527" y="10561"/>
                </a:lnTo>
                <a:lnTo>
                  <a:pt x="71033" y="10561"/>
                </a:lnTo>
                <a:lnTo>
                  <a:pt x="75834" y="12478"/>
                </a:lnTo>
                <a:lnTo>
                  <a:pt x="79674" y="16317"/>
                </a:lnTo>
                <a:lnTo>
                  <a:pt x="83515" y="20157"/>
                </a:lnTo>
                <a:lnTo>
                  <a:pt x="85435" y="24961"/>
                </a:lnTo>
                <a:lnTo>
                  <a:pt x="85435" y="33599"/>
                </a:lnTo>
                <a:lnTo>
                  <a:pt x="84475" y="37440"/>
                </a:lnTo>
                <a:lnTo>
                  <a:pt x="82555" y="40320"/>
                </a:lnTo>
                <a:lnTo>
                  <a:pt x="80634" y="42237"/>
                </a:lnTo>
                <a:lnTo>
                  <a:pt x="79674" y="44160"/>
                </a:lnTo>
                <a:lnTo>
                  <a:pt x="79674" y="45119"/>
                </a:lnTo>
                <a:lnTo>
                  <a:pt x="78714" y="46078"/>
                </a:lnTo>
                <a:lnTo>
                  <a:pt x="78714" y="49917"/>
                </a:lnTo>
                <a:lnTo>
                  <a:pt x="79674" y="50881"/>
                </a:lnTo>
                <a:lnTo>
                  <a:pt x="80634" y="51840"/>
                </a:lnTo>
                <a:lnTo>
                  <a:pt x="81594" y="52798"/>
                </a:lnTo>
                <a:lnTo>
                  <a:pt x="82555" y="53757"/>
                </a:lnTo>
                <a:lnTo>
                  <a:pt x="86395" y="53757"/>
                </a:lnTo>
                <a:lnTo>
                  <a:pt x="88315" y="51840"/>
                </a:lnTo>
                <a:lnTo>
                  <a:pt x="90236" y="49917"/>
                </a:lnTo>
                <a:lnTo>
                  <a:pt x="92156" y="47041"/>
                </a:lnTo>
                <a:lnTo>
                  <a:pt x="93116" y="43202"/>
                </a:lnTo>
                <a:lnTo>
                  <a:pt x="93116" y="32641"/>
                </a:lnTo>
                <a:lnTo>
                  <a:pt x="91196" y="26878"/>
                </a:lnTo>
                <a:lnTo>
                  <a:pt x="89275" y="22079"/>
                </a:lnTo>
                <a:lnTo>
                  <a:pt x="87355" y="18240"/>
                </a:lnTo>
                <a:lnTo>
                  <a:pt x="84475" y="15358"/>
                </a:lnTo>
                <a:lnTo>
                  <a:pt x="81594" y="11519"/>
                </a:lnTo>
                <a:lnTo>
                  <a:pt x="78714" y="8638"/>
                </a:lnTo>
                <a:lnTo>
                  <a:pt x="75834" y="6720"/>
                </a:lnTo>
                <a:lnTo>
                  <a:pt x="71993" y="4799"/>
                </a:lnTo>
                <a:lnTo>
                  <a:pt x="67193" y="2881"/>
                </a:lnTo>
                <a:lnTo>
                  <a:pt x="63352" y="1923"/>
                </a:lnTo>
                <a:lnTo>
                  <a:pt x="49911" y="1923"/>
                </a:lnTo>
                <a:lnTo>
                  <a:pt x="43205" y="4799"/>
                </a:lnTo>
                <a:lnTo>
                  <a:pt x="36484" y="10561"/>
                </a:lnTo>
                <a:lnTo>
                  <a:pt x="32675" y="14958"/>
                </a:lnTo>
                <a:lnTo>
                  <a:pt x="26663" y="25779"/>
                </a:lnTo>
                <a:lnTo>
                  <a:pt x="23042" y="39361"/>
                </a:lnTo>
                <a:lnTo>
                  <a:pt x="11521" y="32641"/>
                </a:lnTo>
                <a:lnTo>
                  <a:pt x="11521" y="5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2" name="object 872"/>
          <p:cNvSpPr/>
          <p:nvPr/>
        </p:nvSpPr>
        <p:spPr>
          <a:xfrm>
            <a:off x="6160373" y="8967138"/>
            <a:ext cx="93116" cy="59519"/>
          </a:xfrm>
          <a:custGeom>
            <a:avLst/>
            <a:gdLst/>
            <a:ahLst/>
            <a:cxnLst/>
            <a:rect l="l" t="t" r="r" b="b"/>
            <a:pathLst>
              <a:path w="93116" h="59519">
                <a:moveTo>
                  <a:pt x="33604" y="6720"/>
                </a:moveTo>
                <a:lnTo>
                  <a:pt x="28788" y="5762"/>
                </a:lnTo>
                <a:lnTo>
                  <a:pt x="18227" y="5762"/>
                </a:lnTo>
                <a:lnTo>
                  <a:pt x="12481" y="7679"/>
                </a:lnTo>
                <a:lnTo>
                  <a:pt x="7680" y="12478"/>
                </a:lnTo>
                <a:lnTo>
                  <a:pt x="2880" y="18240"/>
                </a:lnTo>
                <a:lnTo>
                  <a:pt x="0" y="23996"/>
                </a:lnTo>
                <a:lnTo>
                  <a:pt x="0" y="38398"/>
                </a:lnTo>
                <a:lnTo>
                  <a:pt x="2880" y="44160"/>
                </a:lnTo>
                <a:lnTo>
                  <a:pt x="6705" y="48958"/>
                </a:lnTo>
                <a:lnTo>
                  <a:pt x="11521" y="53757"/>
                </a:lnTo>
                <a:lnTo>
                  <a:pt x="18227" y="56637"/>
                </a:lnTo>
                <a:lnTo>
                  <a:pt x="25908" y="57596"/>
                </a:lnTo>
                <a:lnTo>
                  <a:pt x="25908" y="54720"/>
                </a:lnTo>
                <a:lnTo>
                  <a:pt x="21107" y="52798"/>
                </a:lnTo>
                <a:lnTo>
                  <a:pt x="17266" y="50881"/>
                </a:lnTo>
                <a:lnTo>
                  <a:pt x="14386" y="47041"/>
                </a:lnTo>
                <a:lnTo>
                  <a:pt x="11521" y="43202"/>
                </a:lnTo>
                <a:lnTo>
                  <a:pt x="10546" y="39361"/>
                </a:lnTo>
                <a:lnTo>
                  <a:pt x="10546" y="29760"/>
                </a:lnTo>
                <a:lnTo>
                  <a:pt x="12481" y="25920"/>
                </a:lnTo>
                <a:lnTo>
                  <a:pt x="16322" y="22079"/>
                </a:lnTo>
                <a:lnTo>
                  <a:pt x="20147" y="18240"/>
                </a:lnTo>
                <a:lnTo>
                  <a:pt x="24947" y="17282"/>
                </a:lnTo>
                <a:lnTo>
                  <a:pt x="30708" y="17282"/>
                </a:lnTo>
                <a:lnTo>
                  <a:pt x="43087" y="19801"/>
                </a:lnTo>
                <a:lnTo>
                  <a:pt x="55671" y="26878"/>
                </a:lnTo>
                <a:lnTo>
                  <a:pt x="61613" y="31259"/>
                </a:lnTo>
                <a:lnTo>
                  <a:pt x="70325" y="38733"/>
                </a:lnTo>
                <a:lnTo>
                  <a:pt x="80256" y="48223"/>
                </a:lnTo>
                <a:lnTo>
                  <a:pt x="91196" y="59519"/>
                </a:lnTo>
                <a:lnTo>
                  <a:pt x="93116" y="59519"/>
                </a:lnTo>
                <a:lnTo>
                  <a:pt x="93116" y="5762"/>
                </a:lnTo>
                <a:lnTo>
                  <a:pt x="75834" y="0"/>
                </a:lnTo>
                <a:lnTo>
                  <a:pt x="75834" y="1923"/>
                </a:lnTo>
                <a:lnTo>
                  <a:pt x="77754" y="3840"/>
                </a:lnTo>
                <a:lnTo>
                  <a:pt x="79674" y="4799"/>
                </a:lnTo>
                <a:lnTo>
                  <a:pt x="80634" y="6720"/>
                </a:lnTo>
                <a:lnTo>
                  <a:pt x="81594" y="7679"/>
                </a:lnTo>
                <a:lnTo>
                  <a:pt x="82555" y="9602"/>
                </a:lnTo>
                <a:lnTo>
                  <a:pt x="82555" y="11519"/>
                </a:lnTo>
                <a:lnTo>
                  <a:pt x="83515" y="13443"/>
                </a:lnTo>
                <a:lnTo>
                  <a:pt x="83515" y="46078"/>
                </a:lnTo>
                <a:lnTo>
                  <a:pt x="81652" y="44221"/>
                </a:lnTo>
                <a:lnTo>
                  <a:pt x="73739" y="36499"/>
                </a:lnTo>
                <a:lnTo>
                  <a:pt x="61432" y="24961"/>
                </a:lnTo>
                <a:lnTo>
                  <a:pt x="58855" y="22704"/>
                </a:lnTo>
                <a:lnTo>
                  <a:pt x="48039" y="14186"/>
                </a:lnTo>
                <a:lnTo>
                  <a:pt x="38389" y="8638"/>
                </a:lnTo>
                <a:lnTo>
                  <a:pt x="33604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3" name="object 873"/>
          <p:cNvSpPr/>
          <p:nvPr/>
        </p:nvSpPr>
        <p:spPr>
          <a:xfrm>
            <a:off x="6160373" y="8932580"/>
            <a:ext cx="21107" cy="54714"/>
          </a:xfrm>
          <a:custGeom>
            <a:avLst/>
            <a:gdLst/>
            <a:ahLst/>
            <a:cxnLst/>
            <a:rect l="l" t="t" r="r" b="b"/>
            <a:pathLst>
              <a:path w="21107" h="54714">
                <a:moveTo>
                  <a:pt x="14386" y="16317"/>
                </a:moveTo>
                <a:lnTo>
                  <a:pt x="21107" y="19199"/>
                </a:lnTo>
                <a:lnTo>
                  <a:pt x="18227" y="7679"/>
                </a:lnTo>
                <a:lnTo>
                  <a:pt x="12481" y="5757"/>
                </a:lnTo>
                <a:lnTo>
                  <a:pt x="8641" y="1917"/>
                </a:lnTo>
                <a:lnTo>
                  <a:pt x="5760" y="0"/>
                </a:lnTo>
                <a:lnTo>
                  <a:pt x="8641" y="11519"/>
                </a:lnTo>
                <a:lnTo>
                  <a:pt x="14386" y="16317"/>
                </a:lnTo>
                <a:close/>
              </a:path>
              <a:path w="21107" h="54714">
                <a:moveTo>
                  <a:pt x="34549" y="9596"/>
                </a:moveTo>
                <a:lnTo>
                  <a:pt x="25908" y="8638"/>
                </a:lnTo>
                <a:lnTo>
                  <a:pt x="18227" y="7679"/>
                </a:lnTo>
                <a:lnTo>
                  <a:pt x="21107" y="19199"/>
                </a:lnTo>
                <a:lnTo>
                  <a:pt x="22745" y="19789"/>
                </a:lnTo>
                <a:lnTo>
                  <a:pt x="34788" y="22850"/>
                </a:lnTo>
                <a:lnTo>
                  <a:pt x="47990" y="23998"/>
                </a:lnTo>
                <a:lnTo>
                  <a:pt x="55981" y="23587"/>
                </a:lnTo>
                <a:lnTo>
                  <a:pt x="68702" y="20998"/>
                </a:lnTo>
                <a:lnTo>
                  <a:pt x="79674" y="16317"/>
                </a:lnTo>
                <a:lnTo>
                  <a:pt x="91724" y="5735"/>
                </a:lnTo>
                <a:lnTo>
                  <a:pt x="95036" y="-5762"/>
                </a:lnTo>
                <a:lnTo>
                  <a:pt x="95036" y="-9601"/>
                </a:lnTo>
                <a:lnTo>
                  <a:pt x="93116" y="-14400"/>
                </a:lnTo>
                <a:lnTo>
                  <a:pt x="90236" y="-19197"/>
                </a:lnTo>
                <a:lnTo>
                  <a:pt x="86395" y="-23996"/>
                </a:lnTo>
                <a:lnTo>
                  <a:pt x="81594" y="-27835"/>
                </a:lnTo>
                <a:lnTo>
                  <a:pt x="73913" y="-30717"/>
                </a:lnTo>
                <a:lnTo>
                  <a:pt x="60616" y="-34367"/>
                </a:lnTo>
                <a:lnTo>
                  <a:pt x="47030" y="-35515"/>
                </a:lnTo>
                <a:lnTo>
                  <a:pt x="32959" y="-34286"/>
                </a:lnTo>
                <a:lnTo>
                  <a:pt x="20893" y="-30696"/>
                </a:lnTo>
                <a:lnTo>
                  <a:pt x="10546" y="-24960"/>
                </a:lnTo>
                <a:lnTo>
                  <a:pt x="3840" y="-19197"/>
                </a:lnTo>
                <a:lnTo>
                  <a:pt x="0" y="-13441"/>
                </a:lnTo>
                <a:lnTo>
                  <a:pt x="0" y="-1921"/>
                </a:lnTo>
                <a:lnTo>
                  <a:pt x="1920" y="2881"/>
                </a:lnTo>
                <a:lnTo>
                  <a:pt x="4800" y="6722"/>
                </a:lnTo>
                <a:lnTo>
                  <a:pt x="8641" y="11519"/>
                </a:lnTo>
                <a:lnTo>
                  <a:pt x="5760" y="0"/>
                </a:lnTo>
                <a:lnTo>
                  <a:pt x="4800" y="-2880"/>
                </a:lnTo>
                <a:lnTo>
                  <a:pt x="4800" y="-8638"/>
                </a:lnTo>
                <a:lnTo>
                  <a:pt x="5760" y="-10559"/>
                </a:lnTo>
                <a:lnTo>
                  <a:pt x="6705" y="-12476"/>
                </a:lnTo>
                <a:lnTo>
                  <a:pt x="8641" y="-15358"/>
                </a:lnTo>
                <a:lnTo>
                  <a:pt x="12481" y="-17280"/>
                </a:lnTo>
                <a:lnTo>
                  <a:pt x="18227" y="-19197"/>
                </a:lnTo>
                <a:lnTo>
                  <a:pt x="30094" y="-21397"/>
                </a:lnTo>
                <a:lnTo>
                  <a:pt x="44150" y="-22079"/>
                </a:lnTo>
                <a:lnTo>
                  <a:pt x="52907" y="-21934"/>
                </a:lnTo>
                <a:lnTo>
                  <a:pt x="66245" y="-20999"/>
                </a:lnTo>
                <a:lnTo>
                  <a:pt x="76794" y="-19197"/>
                </a:lnTo>
                <a:lnTo>
                  <a:pt x="81594" y="-17280"/>
                </a:lnTo>
                <a:lnTo>
                  <a:pt x="85435" y="-15358"/>
                </a:lnTo>
                <a:lnTo>
                  <a:pt x="90236" y="-10559"/>
                </a:lnTo>
                <a:lnTo>
                  <a:pt x="91196" y="-7679"/>
                </a:lnTo>
                <a:lnTo>
                  <a:pt x="91196" y="0"/>
                </a:lnTo>
                <a:lnTo>
                  <a:pt x="87355" y="2881"/>
                </a:lnTo>
                <a:lnTo>
                  <a:pt x="80634" y="5757"/>
                </a:lnTo>
                <a:lnTo>
                  <a:pt x="76129" y="7238"/>
                </a:lnTo>
                <a:lnTo>
                  <a:pt x="64177" y="9664"/>
                </a:lnTo>
                <a:lnTo>
                  <a:pt x="49911" y="10561"/>
                </a:lnTo>
                <a:lnTo>
                  <a:pt x="42230" y="10561"/>
                </a:lnTo>
                <a:lnTo>
                  <a:pt x="34549" y="95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4" name="object 874"/>
          <p:cNvSpPr/>
          <p:nvPr/>
        </p:nvSpPr>
        <p:spPr>
          <a:xfrm>
            <a:off x="6160373" y="8840420"/>
            <a:ext cx="93116" cy="35521"/>
          </a:xfrm>
          <a:custGeom>
            <a:avLst/>
            <a:gdLst/>
            <a:ahLst/>
            <a:cxnLst/>
            <a:rect l="l" t="t" r="r" b="b"/>
            <a:pathLst>
              <a:path w="93116" h="35521">
                <a:moveTo>
                  <a:pt x="11521" y="25920"/>
                </a:moveTo>
                <a:lnTo>
                  <a:pt x="12481" y="24961"/>
                </a:lnTo>
                <a:lnTo>
                  <a:pt x="12481" y="24002"/>
                </a:lnTo>
                <a:lnTo>
                  <a:pt x="13426" y="23044"/>
                </a:lnTo>
                <a:lnTo>
                  <a:pt x="87355" y="23044"/>
                </a:lnTo>
                <a:lnTo>
                  <a:pt x="88315" y="24002"/>
                </a:lnTo>
                <a:lnTo>
                  <a:pt x="89275" y="24961"/>
                </a:lnTo>
                <a:lnTo>
                  <a:pt x="90236" y="25920"/>
                </a:lnTo>
                <a:lnTo>
                  <a:pt x="90236" y="26883"/>
                </a:lnTo>
                <a:lnTo>
                  <a:pt x="91196" y="29759"/>
                </a:lnTo>
                <a:lnTo>
                  <a:pt x="91196" y="34562"/>
                </a:lnTo>
                <a:lnTo>
                  <a:pt x="93116" y="34562"/>
                </a:lnTo>
                <a:lnTo>
                  <a:pt x="93116" y="0"/>
                </a:lnTo>
                <a:lnTo>
                  <a:pt x="91196" y="0"/>
                </a:lnTo>
                <a:lnTo>
                  <a:pt x="91196" y="3838"/>
                </a:lnTo>
                <a:lnTo>
                  <a:pt x="90236" y="6720"/>
                </a:lnTo>
                <a:lnTo>
                  <a:pt x="90236" y="8644"/>
                </a:lnTo>
                <a:lnTo>
                  <a:pt x="89275" y="9602"/>
                </a:lnTo>
                <a:lnTo>
                  <a:pt x="88315" y="10559"/>
                </a:lnTo>
                <a:lnTo>
                  <a:pt x="87355" y="10559"/>
                </a:lnTo>
                <a:lnTo>
                  <a:pt x="85435" y="11524"/>
                </a:lnTo>
                <a:lnTo>
                  <a:pt x="0" y="11524"/>
                </a:lnTo>
                <a:lnTo>
                  <a:pt x="0" y="13441"/>
                </a:lnTo>
                <a:lnTo>
                  <a:pt x="11521" y="35521"/>
                </a:lnTo>
                <a:lnTo>
                  <a:pt x="13426" y="34562"/>
                </a:lnTo>
                <a:lnTo>
                  <a:pt x="11521" y="31682"/>
                </a:lnTo>
                <a:lnTo>
                  <a:pt x="11521" y="25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5" name="object 875"/>
          <p:cNvSpPr/>
          <p:nvPr/>
        </p:nvSpPr>
        <p:spPr>
          <a:xfrm>
            <a:off x="6178600" y="8798183"/>
            <a:ext cx="69128" cy="20162"/>
          </a:xfrm>
          <a:custGeom>
            <a:avLst/>
            <a:gdLst/>
            <a:ahLst/>
            <a:cxnLst/>
            <a:rect l="l" t="t" r="r" b="b"/>
            <a:pathLst>
              <a:path w="69128" h="20162">
                <a:moveTo>
                  <a:pt x="16322" y="6720"/>
                </a:moveTo>
                <a:lnTo>
                  <a:pt x="7680" y="5762"/>
                </a:lnTo>
                <a:lnTo>
                  <a:pt x="0" y="4803"/>
                </a:lnTo>
                <a:lnTo>
                  <a:pt x="2880" y="15358"/>
                </a:lnTo>
                <a:lnTo>
                  <a:pt x="4518" y="16122"/>
                </a:lnTo>
                <a:lnTo>
                  <a:pt x="16561" y="19345"/>
                </a:lnTo>
                <a:lnTo>
                  <a:pt x="29763" y="20162"/>
                </a:lnTo>
                <a:lnTo>
                  <a:pt x="37575" y="19884"/>
                </a:lnTo>
                <a:lnTo>
                  <a:pt x="50397" y="17817"/>
                </a:lnTo>
                <a:lnTo>
                  <a:pt x="61447" y="13441"/>
                </a:lnTo>
                <a:lnTo>
                  <a:pt x="63158" y="12461"/>
                </a:lnTo>
                <a:lnTo>
                  <a:pt x="69128" y="0"/>
                </a:lnTo>
                <a:lnTo>
                  <a:pt x="62407" y="2881"/>
                </a:lnTo>
                <a:lnTo>
                  <a:pt x="57902" y="4361"/>
                </a:lnTo>
                <a:lnTo>
                  <a:pt x="45950" y="6785"/>
                </a:lnTo>
                <a:lnTo>
                  <a:pt x="31683" y="7679"/>
                </a:lnTo>
                <a:lnTo>
                  <a:pt x="24002" y="7679"/>
                </a:lnTo>
                <a:lnTo>
                  <a:pt x="16322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6" name="object 876"/>
          <p:cNvSpPr/>
          <p:nvPr/>
        </p:nvSpPr>
        <p:spPr>
          <a:xfrm>
            <a:off x="6160373" y="8759785"/>
            <a:ext cx="95036" cy="53756"/>
          </a:xfrm>
          <a:custGeom>
            <a:avLst/>
            <a:gdLst/>
            <a:ahLst/>
            <a:cxnLst/>
            <a:rect l="l" t="t" r="r" b="b"/>
            <a:pathLst>
              <a:path w="95036" h="53756">
                <a:moveTo>
                  <a:pt x="8641" y="37438"/>
                </a:moveTo>
                <a:lnTo>
                  <a:pt x="5760" y="34556"/>
                </a:lnTo>
                <a:lnTo>
                  <a:pt x="4800" y="32641"/>
                </a:lnTo>
                <a:lnTo>
                  <a:pt x="4800" y="26877"/>
                </a:lnTo>
                <a:lnTo>
                  <a:pt x="5760" y="23996"/>
                </a:lnTo>
                <a:lnTo>
                  <a:pt x="8641" y="20156"/>
                </a:lnTo>
                <a:lnTo>
                  <a:pt x="12481" y="18239"/>
                </a:lnTo>
                <a:lnTo>
                  <a:pt x="18227" y="16317"/>
                </a:lnTo>
                <a:lnTo>
                  <a:pt x="30094" y="14123"/>
                </a:lnTo>
                <a:lnTo>
                  <a:pt x="44150" y="13441"/>
                </a:lnTo>
                <a:lnTo>
                  <a:pt x="52906" y="13587"/>
                </a:lnTo>
                <a:lnTo>
                  <a:pt x="66245" y="14520"/>
                </a:lnTo>
                <a:lnTo>
                  <a:pt x="76794" y="16317"/>
                </a:lnTo>
                <a:lnTo>
                  <a:pt x="81594" y="17280"/>
                </a:lnTo>
                <a:lnTo>
                  <a:pt x="85435" y="19197"/>
                </a:lnTo>
                <a:lnTo>
                  <a:pt x="87355" y="22079"/>
                </a:lnTo>
                <a:lnTo>
                  <a:pt x="90236" y="24961"/>
                </a:lnTo>
                <a:lnTo>
                  <a:pt x="91196" y="26877"/>
                </a:lnTo>
                <a:lnTo>
                  <a:pt x="91196" y="34556"/>
                </a:lnTo>
                <a:lnTo>
                  <a:pt x="87355" y="38397"/>
                </a:lnTo>
                <a:lnTo>
                  <a:pt x="81385" y="50858"/>
                </a:lnTo>
                <a:lnTo>
                  <a:pt x="91724" y="41252"/>
                </a:lnTo>
                <a:lnTo>
                  <a:pt x="95036" y="29759"/>
                </a:lnTo>
                <a:lnTo>
                  <a:pt x="95036" y="24961"/>
                </a:lnTo>
                <a:lnTo>
                  <a:pt x="93116" y="21121"/>
                </a:lnTo>
                <a:lnTo>
                  <a:pt x="90236" y="16317"/>
                </a:lnTo>
                <a:lnTo>
                  <a:pt x="86395" y="11518"/>
                </a:lnTo>
                <a:lnTo>
                  <a:pt x="81594" y="7679"/>
                </a:lnTo>
                <a:lnTo>
                  <a:pt x="73913" y="4797"/>
                </a:lnTo>
                <a:lnTo>
                  <a:pt x="72289" y="4034"/>
                </a:lnTo>
                <a:lnTo>
                  <a:pt x="60616" y="815"/>
                </a:lnTo>
                <a:lnTo>
                  <a:pt x="47030" y="0"/>
                </a:lnTo>
                <a:lnTo>
                  <a:pt x="32958" y="1229"/>
                </a:lnTo>
                <a:lnTo>
                  <a:pt x="20892" y="4820"/>
                </a:lnTo>
                <a:lnTo>
                  <a:pt x="10546" y="10559"/>
                </a:lnTo>
                <a:lnTo>
                  <a:pt x="3840" y="16317"/>
                </a:lnTo>
                <a:lnTo>
                  <a:pt x="0" y="22079"/>
                </a:lnTo>
                <a:lnTo>
                  <a:pt x="0" y="33598"/>
                </a:lnTo>
                <a:lnTo>
                  <a:pt x="1920" y="37438"/>
                </a:lnTo>
                <a:lnTo>
                  <a:pt x="4800" y="41279"/>
                </a:lnTo>
                <a:lnTo>
                  <a:pt x="8641" y="47041"/>
                </a:lnTo>
                <a:lnTo>
                  <a:pt x="14386" y="50880"/>
                </a:lnTo>
                <a:lnTo>
                  <a:pt x="21107" y="53756"/>
                </a:lnTo>
                <a:lnTo>
                  <a:pt x="18227" y="43200"/>
                </a:lnTo>
                <a:lnTo>
                  <a:pt x="12481" y="40320"/>
                </a:lnTo>
                <a:lnTo>
                  <a:pt x="8641" y="374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7" name="object 877"/>
          <p:cNvSpPr/>
          <p:nvPr/>
        </p:nvSpPr>
        <p:spPr>
          <a:xfrm>
            <a:off x="4710821" y="6555699"/>
            <a:ext cx="99822" cy="95036"/>
          </a:xfrm>
          <a:custGeom>
            <a:avLst/>
            <a:gdLst/>
            <a:ahLst/>
            <a:cxnLst/>
            <a:rect l="l" t="t" r="r" b="b"/>
            <a:pathLst>
              <a:path w="99822" h="95036">
                <a:moveTo>
                  <a:pt x="99822" y="54711"/>
                </a:moveTo>
                <a:lnTo>
                  <a:pt x="55671" y="54711"/>
                </a:lnTo>
                <a:lnTo>
                  <a:pt x="55671" y="57591"/>
                </a:lnTo>
                <a:lnTo>
                  <a:pt x="62392" y="57591"/>
                </a:lnTo>
                <a:lnTo>
                  <a:pt x="63352" y="58552"/>
                </a:lnTo>
                <a:lnTo>
                  <a:pt x="65272" y="59512"/>
                </a:lnTo>
                <a:lnTo>
                  <a:pt x="66233" y="60472"/>
                </a:lnTo>
                <a:lnTo>
                  <a:pt x="66233" y="61432"/>
                </a:lnTo>
                <a:lnTo>
                  <a:pt x="67193" y="62392"/>
                </a:lnTo>
                <a:lnTo>
                  <a:pt x="67193" y="87355"/>
                </a:lnTo>
                <a:lnTo>
                  <a:pt x="65272" y="88315"/>
                </a:lnTo>
                <a:lnTo>
                  <a:pt x="62392" y="89275"/>
                </a:lnTo>
                <a:lnTo>
                  <a:pt x="60472" y="89275"/>
                </a:lnTo>
                <a:lnTo>
                  <a:pt x="57591" y="90236"/>
                </a:lnTo>
                <a:lnTo>
                  <a:pt x="47030" y="90236"/>
                </a:lnTo>
                <a:lnTo>
                  <a:pt x="41269" y="88315"/>
                </a:lnTo>
                <a:lnTo>
                  <a:pt x="37429" y="85435"/>
                </a:lnTo>
                <a:lnTo>
                  <a:pt x="32628" y="82555"/>
                </a:lnTo>
                <a:lnTo>
                  <a:pt x="28788" y="77754"/>
                </a:lnTo>
                <a:lnTo>
                  <a:pt x="26868" y="71033"/>
                </a:lnTo>
                <a:lnTo>
                  <a:pt x="24947" y="64312"/>
                </a:lnTo>
                <a:lnTo>
                  <a:pt x="23987" y="56631"/>
                </a:lnTo>
                <a:lnTo>
                  <a:pt x="23987" y="41269"/>
                </a:lnTo>
                <a:lnTo>
                  <a:pt x="24947" y="33588"/>
                </a:lnTo>
                <a:lnTo>
                  <a:pt x="26868" y="26868"/>
                </a:lnTo>
                <a:lnTo>
                  <a:pt x="28788" y="20147"/>
                </a:lnTo>
                <a:lnTo>
                  <a:pt x="31668" y="14401"/>
                </a:lnTo>
                <a:lnTo>
                  <a:pt x="36469" y="10561"/>
                </a:lnTo>
                <a:lnTo>
                  <a:pt x="41269" y="6720"/>
                </a:lnTo>
                <a:lnTo>
                  <a:pt x="47030" y="4800"/>
                </a:lnTo>
                <a:lnTo>
                  <a:pt x="60472" y="4800"/>
                </a:lnTo>
                <a:lnTo>
                  <a:pt x="67193" y="7680"/>
                </a:lnTo>
                <a:lnTo>
                  <a:pt x="72953" y="12466"/>
                </a:lnTo>
                <a:lnTo>
                  <a:pt x="79674" y="16306"/>
                </a:lnTo>
                <a:lnTo>
                  <a:pt x="83515" y="23027"/>
                </a:lnTo>
                <a:lnTo>
                  <a:pt x="86395" y="31668"/>
                </a:lnTo>
                <a:lnTo>
                  <a:pt x="89260" y="31668"/>
                </a:lnTo>
                <a:lnTo>
                  <a:pt x="89260" y="0"/>
                </a:lnTo>
                <a:lnTo>
                  <a:pt x="86395" y="0"/>
                </a:lnTo>
                <a:lnTo>
                  <a:pt x="85420" y="2880"/>
                </a:lnTo>
                <a:lnTo>
                  <a:pt x="84475" y="3840"/>
                </a:lnTo>
                <a:lnTo>
                  <a:pt x="83515" y="4800"/>
                </a:lnTo>
                <a:lnTo>
                  <a:pt x="82555" y="5745"/>
                </a:lnTo>
                <a:lnTo>
                  <a:pt x="81594" y="6720"/>
                </a:lnTo>
                <a:lnTo>
                  <a:pt x="79674" y="6720"/>
                </a:lnTo>
                <a:lnTo>
                  <a:pt x="76794" y="5745"/>
                </a:lnTo>
                <a:lnTo>
                  <a:pt x="71993" y="3840"/>
                </a:lnTo>
                <a:lnTo>
                  <a:pt x="68153" y="1905"/>
                </a:lnTo>
                <a:lnTo>
                  <a:pt x="64312" y="960"/>
                </a:lnTo>
                <a:lnTo>
                  <a:pt x="62392" y="960"/>
                </a:lnTo>
                <a:lnTo>
                  <a:pt x="59512" y="0"/>
                </a:lnTo>
                <a:lnTo>
                  <a:pt x="49575" y="11"/>
                </a:lnTo>
                <a:lnTo>
                  <a:pt x="35985" y="1786"/>
                </a:lnTo>
                <a:lnTo>
                  <a:pt x="24390" y="6583"/>
                </a:lnTo>
                <a:lnTo>
                  <a:pt x="14401" y="14401"/>
                </a:lnTo>
                <a:lnTo>
                  <a:pt x="6625" y="24244"/>
                </a:lnTo>
                <a:lnTo>
                  <a:pt x="1654" y="35932"/>
                </a:lnTo>
                <a:lnTo>
                  <a:pt x="0" y="48950"/>
                </a:lnTo>
                <a:lnTo>
                  <a:pt x="0" y="56631"/>
                </a:lnTo>
                <a:lnTo>
                  <a:pt x="944" y="63352"/>
                </a:lnTo>
                <a:lnTo>
                  <a:pt x="3840" y="70073"/>
                </a:lnTo>
                <a:lnTo>
                  <a:pt x="6720" y="74874"/>
                </a:lnTo>
                <a:lnTo>
                  <a:pt x="10561" y="78714"/>
                </a:lnTo>
                <a:lnTo>
                  <a:pt x="14401" y="82555"/>
                </a:lnTo>
                <a:lnTo>
                  <a:pt x="19187" y="86395"/>
                </a:lnTo>
                <a:lnTo>
                  <a:pt x="23987" y="89275"/>
                </a:lnTo>
                <a:lnTo>
                  <a:pt x="29748" y="92156"/>
                </a:lnTo>
                <a:lnTo>
                  <a:pt x="35509" y="94076"/>
                </a:lnTo>
                <a:lnTo>
                  <a:pt x="42230" y="95036"/>
                </a:lnTo>
                <a:lnTo>
                  <a:pt x="64312" y="95036"/>
                </a:lnTo>
                <a:lnTo>
                  <a:pt x="71033" y="93116"/>
                </a:lnTo>
                <a:lnTo>
                  <a:pt x="76794" y="92156"/>
                </a:lnTo>
                <a:lnTo>
                  <a:pt x="83515" y="90236"/>
                </a:lnTo>
                <a:lnTo>
                  <a:pt x="89260" y="87355"/>
                </a:lnTo>
                <a:lnTo>
                  <a:pt x="89260" y="63352"/>
                </a:lnTo>
                <a:lnTo>
                  <a:pt x="90236" y="62392"/>
                </a:lnTo>
                <a:lnTo>
                  <a:pt x="90236" y="60472"/>
                </a:lnTo>
                <a:lnTo>
                  <a:pt x="91196" y="59512"/>
                </a:lnTo>
                <a:lnTo>
                  <a:pt x="93101" y="58552"/>
                </a:lnTo>
                <a:lnTo>
                  <a:pt x="94076" y="58552"/>
                </a:lnTo>
                <a:lnTo>
                  <a:pt x="96956" y="57591"/>
                </a:lnTo>
                <a:lnTo>
                  <a:pt x="99822" y="57591"/>
                </a:lnTo>
                <a:lnTo>
                  <a:pt x="99822" y="547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8" name="object 878"/>
          <p:cNvSpPr/>
          <p:nvPr/>
        </p:nvSpPr>
        <p:spPr>
          <a:xfrm>
            <a:off x="4815458" y="6557604"/>
            <a:ext cx="61432" cy="93131"/>
          </a:xfrm>
          <a:custGeom>
            <a:avLst/>
            <a:gdLst/>
            <a:ahLst/>
            <a:cxnLst/>
            <a:rect l="l" t="t" r="r" b="b"/>
            <a:pathLst>
              <a:path w="61432" h="93131">
                <a:moveTo>
                  <a:pt x="61432" y="0"/>
                </a:moveTo>
                <a:lnTo>
                  <a:pt x="6705" y="0"/>
                </a:lnTo>
                <a:lnTo>
                  <a:pt x="0" y="28803"/>
                </a:lnTo>
                <a:lnTo>
                  <a:pt x="2865" y="28803"/>
                </a:lnTo>
                <a:lnTo>
                  <a:pt x="4785" y="24963"/>
                </a:lnTo>
                <a:lnTo>
                  <a:pt x="6705" y="22082"/>
                </a:lnTo>
                <a:lnTo>
                  <a:pt x="9585" y="21122"/>
                </a:lnTo>
                <a:lnTo>
                  <a:pt x="12466" y="19217"/>
                </a:lnTo>
                <a:lnTo>
                  <a:pt x="18227" y="18242"/>
                </a:lnTo>
                <a:lnTo>
                  <a:pt x="45110" y="18242"/>
                </a:lnTo>
                <a:lnTo>
                  <a:pt x="20147" y="93131"/>
                </a:lnTo>
                <a:lnTo>
                  <a:pt x="30708" y="93131"/>
                </a:lnTo>
                <a:lnTo>
                  <a:pt x="6143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9" name="object 879"/>
          <p:cNvSpPr/>
          <p:nvPr/>
        </p:nvSpPr>
        <p:spPr>
          <a:xfrm>
            <a:off x="4921056" y="6584502"/>
            <a:ext cx="105582" cy="64312"/>
          </a:xfrm>
          <a:custGeom>
            <a:avLst/>
            <a:gdLst/>
            <a:ahLst/>
            <a:cxnLst/>
            <a:rect l="l" t="t" r="r" b="b"/>
            <a:pathLst>
              <a:path w="105582" h="64312">
                <a:moveTo>
                  <a:pt x="2865" y="4785"/>
                </a:moveTo>
                <a:lnTo>
                  <a:pt x="4785" y="4785"/>
                </a:lnTo>
                <a:lnTo>
                  <a:pt x="4785" y="6705"/>
                </a:lnTo>
                <a:lnTo>
                  <a:pt x="5745" y="7665"/>
                </a:lnTo>
                <a:lnTo>
                  <a:pt x="6705" y="10546"/>
                </a:lnTo>
                <a:lnTo>
                  <a:pt x="6705" y="55671"/>
                </a:lnTo>
                <a:lnTo>
                  <a:pt x="5745" y="58552"/>
                </a:lnTo>
                <a:lnTo>
                  <a:pt x="5745" y="59512"/>
                </a:lnTo>
                <a:lnTo>
                  <a:pt x="3825" y="60472"/>
                </a:lnTo>
                <a:lnTo>
                  <a:pt x="1904" y="61432"/>
                </a:lnTo>
                <a:lnTo>
                  <a:pt x="0" y="62392"/>
                </a:lnTo>
                <a:lnTo>
                  <a:pt x="0" y="64312"/>
                </a:lnTo>
                <a:lnTo>
                  <a:pt x="32628" y="64312"/>
                </a:lnTo>
                <a:lnTo>
                  <a:pt x="32628" y="62392"/>
                </a:lnTo>
                <a:lnTo>
                  <a:pt x="29748" y="61432"/>
                </a:lnTo>
                <a:lnTo>
                  <a:pt x="27828" y="60472"/>
                </a:lnTo>
                <a:lnTo>
                  <a:pt x="26868" y="59512"/>
                </a:lnTo>
                <a:lnTo>
                  <a:pt x="25907" y="57591"/>
                </a:lnTo>
                <a:lnTo>
                  <a:pt x="24947" y="54711"/>
                </a:lnTo>
                <a:lnTo>
                  <a:pt x="24947" y="17266"/>
                </a:lnTo>
                <a:lnTo>
                  <a:pt x="27828" y="13426"/>
                </a:lnTo>
                <a:lnTo>
                  <a:pt x="29748" y="11506"/>
                </a:lnTo>
                <a:lnTo>
                  <a:pt x="31668" y="9585"/>
                </a:lnTo>
                <a:lnTo>
                  <a:pt x="33588" y="8625"/>
                </a:lnTo>
                <a:lnTo>
                  <a:pt x="39349" y="8625"/>
                </a:lnTo>
                <a:lnTo>
                  <a:pt x="40309" y="9585"/>
                </a:lnTo>
                <a:lnTo>
                  <a:pt x="41269" y="10546"/>
                </a:lnTo>
                <a:lnTo>
                  <a:pt x="42230" y="11506"/>
                </a:lnTo>
                <a:lnTo>
                  <a:pt x="43190" y="13426"/>
                </a:lnTo>
                <a:lnTo>
                  <a:pt x="43190" y="57591"/>
                </a:lnTo>
                <a:lnTo>
                  <a:pt x="42230" y="58552"/>
                </a:lnTo>
                <a:lnTo>
                  <a:pt x="42230" y="59512"/>
                </a:lnTo>
                <a:lnTo>
                  <a:pt x="41269" y="60472"/>
                </a:lnTo>
                <a:lnTo>
                  <a:pt x="39349" y="61432"/>
                </a:lnTo>
                <a:lnTo>
                  <a:pt x="38389" y="62392"/>
                </a:lnTo>
                <a:lnTo>
                  <a:pt x="36469" y="62392"/>
                </a:lnTo>
                <a:lnTo>
                  <a:pt x="36469" y="64312"/>
                </a:lnTo>
                <a:lnTo>
                  <a:pt x="69113" y="64312"/>
                </a:lnTo>
                <a:lnTo>
                  <a:pt x="69113" y="62392"/>
                </a:lnTo>
                <a:lnTo>
                  <a:pt x="66233" y="61432"/>
                </a:lnTo>
                <a:lnTo>
                  <a:pt x="64312" y="60472"/>
                </a:lnTo>
                <a:lnTo>
                  <a:pt x="63352" y="59512"/>
                </a:lnTo>
                <a:lnTo>
                  <a:pt x="62392" y="57591"/>
                </a:lnTo>
                <a:lnTo>
                  <a:pt x="62392" y="17266"/>
                </a:lnTo>
                <a:lnTo>
                  <a:pt x="64312" y="14386"/>
                </a:lnTo>
                <a:lnTo>
                  <a:pt x="66233" y="11506"/>
                </a:lnTo>
                <a:lnTo>
                  <a:pt x="68153" y="10546"/>
                </a:lnTo>
                <a:lnTo>
                  <a:pt x="70073" y="9585"/>
                </a:lnTo>
                <a:lnTo>
                  <a:pt x="71993" y="8625"/>
                </a:lnTo>
                <a:lnTo>
                  <a:pt x="76794" y="8625"/>
                </a:lnTo>
                <a:lnTo>
                  <a:pt x="77739" y="9585"/>
                </a:lnTo>
                <a:lnTo>
                  <a:pt x="78699" y="10546"/>
                </a:lnTo>
                <a:lnTo>
                  <a:pt x="79674" y="11506"/>
                </a:lnTo>
                <a:lnTo>
                  <a:pt x="79674" y="14386"/>
                </a:lnTo>
                <a:lnTo>
                  <a:pt x="80634" y="18227"/>
                </a:lnTo>
                <a:lnTo>
                  <a:pt x="80634" y="54711"/>
                </a:lnTo>
                <a:lnTo>
                  <a:pt x="79674" y="57591"/>
                </a:lnTo>
                <a:lnTo>
                  <a:pt x="78699" y="58552"/>
                </a:lnTo>
                <a:lnTo>
                  <a:pt x="77739" y="60472"/>
                </a:lnTo>
                <a:lnTo>
                  <a:pt x="75834" y="61432"/>
                </a:lnTo>
                <a:lnTo>
                  <a:pt x="73913" y="62392"/>
                </a:lnTo>
                <a:lnTo>
                  <a:pt x="73913" y="64312"/>
                </a:lnTo>
                <a:lnTo>
                  <a:pt x="105582" y="64312"/>
                </a:lnTo>
                <a:lnTo>
                  <a:pt x="105582" y="62392"/>
                </a:lnTo>
                <a:lnTo>
                  <a:pt x="102702" y="61432"/>
                </a:lnTo>
                <a:lnTo>
                  <a:pt x="101742" y="60472"/>
                </a:lnTo>
                <a:lnTo>
                  <a:pt x="100782" y="59512"/>
                </a:lnTo>
                <a:lnTo>
                  <a:pt x="99821" y="58552"/>
                </a:lnTo>
                <a:lnTo>
                  <a:pt x="98861" y="55671"/>
                </a:lnTo>
                <a:lnTo>
                  <a:pt x="98861" y="13426"/>
                </a:lnTo>
                <a:lnTo>
                  <a:pt x="97916" y="10546"/>
                </a:lnTo>
                <a:lnTo>
                  <a:pt x="96941" y="6705"/>
                </a:lnTo>
                <a:lnTo>
                  <a:pt x="95021" y="4785"/>
                </a:lnTo>
                <a:lnTo>
                  <a:pt x="92141" y="2865"/>
                </a:lnTo>
                <a:lnTo>
                  <a:pt x="89260" y="944"/>
                </a:lnTo>
                <a:lnTo>
                  <a:pt x="86395" y="0"/>
                </a:lnTo>
                <a:lnTo>
                  <a:pt x="77739" y="0"/>
                </a:lnTo>
                <a:lnTo>
                  <a:pt x="74858" y="944"/>
                </a:lnTo>
                <a:lnTo>
                  <a:pt x="71018" y="1905"/>
                </a:lnTo>
                <a:lnTo>
                  <a:pt x="68153" y="3825"/>
                </a:lnTo>
                <a:lnTo>
                  <a:pt x="64312" y="6705"/>
                </a:lnTo>
                <a:lnTo>
                  <a:pt x="61432" y="11506"/>
                </a:lnTo>
                <a:lnTo>
                  <a:pt x="59512" y="6705"/>
                </a:lnTo>
                <a:lnTo>
                  <a:pt x="57591" y="4785"/>
                </a:lnTo>
                <a:lnTo>
                  <a:pt x="54711" y="2865"/>
                </a:lnTo>
                <a:lnTo>
                  <a:pt x="51831" y="944"/>
                </a:lnTo>
                <a:lnTo>
                  <a:pt x="48950" y="0"/>
                </a:lnTo>
                <a:lnTo>
                  <a:pt x="38389" y="0"/>
                </a:lnTo>
                <a:lnTo>
                  <a:pt x="34549" y="1905"/>
                </a:lnTo>
                <a:lnTo>
                  <a:pt x="31668" y="3825"/>
                </a:lnTo>
                <a:lnTo>
                  <a:pt x="28788" y="5745"/>
                </a:lnTo>
                <a:lnTo>
                  <a:pt x="24947" y="9585"/>
                </a:lnTo>
                <a:lnTo>
                  <a:pt x="24947" y="1905"/>
                </a:lnTo>
                <a:lnTo>
                  <a:pt x="0" y="1905"/>
                </a:lnTo>
                <a:lnTo>
                  <a:pt x="0" y="3825"/>
                </a:lnTo>
                <a:lnTo>
                  <a:pt x="2865" y="47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0" name="object 880"/>
          <p:cNvSpPr/>
          <p:nvPr/>
        </p:nvSpPr>
        <p:spPr>
          <a:xfrm>
            <a:off x="5053523" y="6628653"/>
            <a:ext cx="6720" cy="21122"/>
          </a:xfrm>
          <a:custGeom>
            <a:avLst/>
            <a:gdLst/>
            <a:ahLst/>
            <a:cxnLst/>
            <a:rect l="l" t="t" r="r" b="b"/>
            <a:pathLst>
              <a:path w="6720" h="21122">
                <a:moveTo>
                  <a:pt x="3840" y="9601"/>
                </a:moveTo>
                <a:lnTo>
                  <a:pt x="1920" y="7680"/>
                </a:lnTo>
                <a:lnTo>
                  <a:pt x="960" y="6720"/>
                </a:lnTo>
                <a:lnTo>
                  <a:pt x="0" y="4800"/>
                </a:lnTo>
                <a:lnTo>
                  <a:pt x="0" y="0"/>
                </a:lnTo>
                <a:lnTo>
                  <a:pt x="0" y="21122"/>
                </a:lnTo>
                <a:lnTo>
                  <a:pt x="6720" y="17282"/>
                </a:lnTo>
                <a:lnTo>
                  <a:pt x="4800" y="9601"/>
                </a:lnTo>
                <a:lnTo>
                  <a:pt x="384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1" name="object 881"/>
          <p:cNvSpPr/>
          <p:nvPr/>
        </p:nvSpPr>
        <p:spPr>
          <a:xfrm>
            <a:off x="5035280" y="6584502"/>
            <a:ext cx="60487" cy="65272"/>
          </a:xfrm>
          <a:custGeom>
            <a:avLst/>
            <a:gdLst/>
            <a:ahLst/>
            <a:cxnLst/>
            <a:rect l="l" t="t" r="r" b="b"/>
            <a:pathLst>
              <a:path w="60487" h="65272">
                <a:moveTo>
                  <a:pt x="960" y="18227"/>
                </a:moveTo>
                <a:lnTo>
                  <a:pt x="960" y="20147"/>
                </a:lnTo>
                <a:lnTo>
                  <a:pt x="1920" y="22067"/>
                </a:lnTo>
                <a:lnTo>
                  <a:pt x="3840" y="23987"/>
                </a:lnTo>
                <a:lnTo>
                  <a:pt x="5760" y="25908"/>
                </a:lnTo>
                <a:lnTo>
                  <a:pt x="8641" y="26868"/>
                </a:lnTo>
                <a:lnTo>
                  <a:pt x="13441" y="26868"/>
                </a:lnTo>
                <a:lnTo>
                  <a:pt x="16322" y="25908"/>
                </a:lnTo>
                <a:lnTo>
                  <a:pt x="17282" y="23987"/>
                </a:lnTo>
                <a:lnTo>
                  <a:pt x="19202" y="23027"/>
                </a:lnTo>
                <a:lnTo>
                  <a:pt x="20162" y="21107"/>
                </a:lnTo>
                <a:lnTo>
                  <a:pt x="20162" y="17266"/>
                </a:lnTo>
                <a:lnTo>
                  <a:pt x="19202" y="15346"/>
                </a:lnTo>
                <a:lnTo>
                  <a:pt x="17282" y="13426"/>
                </a:lnTo>
                <a:lnTo>
                  <a:pt x="16322" y="11506"/>
                </a:lnTo>
                <a:lnTo>
                  <a:pt x="15361" y="10546"/>
                </a:lnTo>
                <a:lnTo>
                  <a:pt x="15361" y="8625"/>
                </a:lnTo>
                <a:lnTo>
                  <a:pt x="16322" y="7665"/>
                </a:lnTo>
                <a:lnTo>
                  <a:pt x="17282" y="6705"/>
                </a:lnTo>
                <a:lnTo>
                  <a:pt x="19202" y="5745"/>
                </a:lnTo>
                <a:lnTo>
                  <a:pt x="22082" y="4785"/>
                </a:lnTo>
                <a:lnTo>
                  <a:pt x="27843" y="4785"/>
                </a:lnTo>
                <a:lnTo>
                  <a:pt x="29763" y="5745"/>
                </a:lnTo>
                <a:lnTo>
                  <a:pt x="30723" y="6705"/>
                </a:lnTo>
                <a:lnTo>
                  <a:pt x="31683" y="8625"/>
                </a:lnTo>
                <a:lnTo>
                  <a:pt x="32644" y="9585"/>
                </a:lnTo>
                <a:lnTo>
                  <a:pt x="32644" y="24947"/>
                </a:lnTo>
                <a:lnTo>
                  <a:pt x="25858" y="28041"/>
                </a:lnTo>
                <a:lnTo>
                  <a:pt x="13672" y="34747"/>
                </a:lnTo>
                <a:lnTo>
                  <a:pt x="5760" y="40309"/>
                </a:lnTo>
                <a:lnTo>
                  <a:pt x="1920" y="44150"/>
                </a:lnTo>
                <a:lnTo>
                  <a:pt x="0" y="47990"/>
                </a:lnTo>
                <a:lnTo>
                  <a:pt x="0" y="56631"/>
                </a:lnTo>
                <a:lnTo>
                  <a:pt x="960" y="59512"/>
                </a:lnTo>
                <a:lnTo>
                  <a:pt x="3840" y="61432"/>
                </a:lnTo>
                <a:lnTo>
                  <a:pt x="5760" y="64312"/>
                </a:lnTo>
                <a:lnTo>
                  <a:pt x="8641" y="65272"/>
                </a:lnTo>
                <a:lnTo>
                  <a:pt x="18242" y="65272"/>
                </a:lnTo>
                <a:lnTo>
                  <a:pt x="18242" y="44150"/>
                </a:lnTo>
                <a:lnTo>
                  <a:pt x="19202" y="42230"/>
                </a:lnTo>
                <a:lnTo>
                  <a:pt x="21122" y="39349"/>
                </a:lnTo>
                <a:lnTo>
                  <a:pt x="24002" y="35509"/>
                </a:lnTo>
                <a:lnTo>
                  <a:pt x="27843" y="32628"/>
                </a:lnTo>
                <a:lnTo>
                  <a:pt x="32644" y="28788"/>
                </a:lnTo>
                <a:lnTo>
                  <a:pt x="32644" y="49911"/>
                </a:lnTo>
                <a:lnTo>
                  <a:pt x="29763" y="52791"/>
                </a:lnTo>
                <a:lnTo>
                  <a:pt x="27843" y="53751"/>
                </a:lnTo>
                <a:lnTo>
                  <a:pt x="23042" y="53751"/>
                </a:lnTo>
                <a:lnTo>
                  <a:pt x="24963" y="61432"/>
                </a:lnTo>
                <a:lnTo>
                  <a:pt x="32644" y="54711"/>
                </a:lnTo>
                <a:lnTo>
                  <a:pt x="33604" y="58552"/>
                </a:lnTo>
                <a:lnTo>
                  <a:pt x="34564" y="61432"/>
                </a:lnTo>
                <a:lnTo>
                  <a:pt x="36484" y="62392"/>
                </a:lnTo>
                <a:lnTo>
                  <a:pt x="38404" y="64312"/>
                </a:lnTo>
                <a:lnTo>
                  <a:pt x="41285" y="65272"/>
                </a:lnTo>
                <a:lnTo>
                  <a:pt x="48005" y="65272"/>
                </a:lnTo>
                <a:lnTo>
                  <a:pt x="50886" y="64312"/>
                </a:lnTo>
                <a:lnTo>
                  <a:pt x="53766" y="63352"/>
                </a:lnTo>
                <a:lnTo>
                  <a:pt x="55686" y="61432"/>
                </a:lnTo>
                <a:lnTo>
                  <a:pt x="58552" y="59512"/>
                </a:lnTo>
                <a:lnTo>
                  <a:pt x="60487" y="55671"/>
                </a:lnTo>
                <a:lnTo>
                  <a:pt x="58552" y="53751"/>
                </a:lnTo>
                <a:lnTo>
                  <a:pt x="57607" y="55671"/>
                </a:lnTo>
                <a:lnTo>
                  <a:pt x="55686" y="56631"/>
                </a:lnTo>
                <a:lnTo>
                  <a:pt x="53766" y="56631"/>
                </a:lnTo>
                <a:lnTo>
                  <a:pt x="52806" y="55671"/>
                </a:lnTo>
                <a:lnTo>
                  <a:pt x="51846" y="54711"/>
                </a:lnTo>
                <a:lnTo>
                  <a:pt x="51846" y="13426"/>
                </a:lnTo>
                <a:lnTo>
                  <a:pt x="50886" y="11506"/>
                </a:lnTo>
                <a:lnTo>
                  <a:pt x="49926" y="8625"/>
                </a:lnTo>
                <a:lnTo>
                  <a:pt x="48005" y="5745"/>
                </a:lnTo>
                <a:lnTo>
                  <a:pt x="44165" y="3825"/>
                </a:lnTo>
                <a:lnTo>
                  <a:pt x="40325" y="944"/>
                </a:lnTo>
                <a:lnTo>
                  <a:pt x="35524" y="0"/>
                </a:lnTo>
                <a:lnTo>
                  <a:pt x="20162" y="0"/>
                </a:lnTo>
                <a:lnTo>
                  <a:pt x="15361" y="1905"/>
                </a:lnTo>
                <a:lnTo>
                  <a:pt x="11521" y="3825"/>
                </a:lnTo>
                <a:lnTo>
                  <a:pt x="7680" y="5745"/>
                </a:lnTo>
                <a:lnTo>
                  <a:pt x="4800" y="8625"/>
                </a:lnTo>
                <a:lnTo>
                  <a:pt x="2880" y="11506"/>
                </a:lnTo>
                <a:lnTo>
                  <a:pt x="960" y="14386"/>
                </a:lnTo>
                <a:lnTo>
                  <a:pt x="960" y="182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2" name="object 882"/>
          <p:cNvSpPr/>
          <p:nvPr/>
        </p:nvSpPr>
        <p:spPr>
          <a:xfrm>
            <a:off x="5103434" y="6584502"/>
            <a:ext cx="67208" cy="64312"/>
          </a:xfrm>
          <a:custGeom>
            <a:avLst/>
            <a:gdLst/>
            <a:ahLst/>
            <a:cxnLst/>
            <a:rect l="l" t="t" r="r" b="b"/>
            <a:pathLst>
              <a:path w="67208" h="64312">
                <a:moveTo>
                  <a:pt x="60487" y="14386"/>
                </a:moveTo>
                <a:lnTo>
                  <a:pt x="59527" y="11506"/>
                </a:lnTo>
                <a:lnTo>
                  <a:pt x="58567" y="7665"/>
                </a:lnTo>
                <a:lnTo>
                  <a:pt x="56647" y="5745"/>
                </a:lnTo>
                <a:lnTo>
                  <a:pt x="54726" y="2865"/>
                </a:lnTo>
                <a:lnTo>
                  <a:pt x="51846" y="944"/>
                </a:lnTo>
                <a:lnTo>
                  <a:pt x="48006" y="0"/>
                </a:lnTo>
                <a:lnTo>
                  <a:pt x="37444" y="0"/>
                </a:lnTo>
                <a:lnTo>
                  <a:pt x="34564" y="1905"/>
                </a:lnTo>
                <a:lnTo>
                  <a:pt x="31683" y="3825"/>
                </a:lnTo>
                <a:lnTo>
                  <a:pt x="28803" y="5745"/>
                </a:lnTo>
                <a:lnTo>
                  <a:pt x="24963" y="9585"/>
                </a:lnTo>
                <a:lnTo>
                  <a:pt x="24963" y="1905"/>
                </a:lnTo>
                <a:lnTo>
                  <a:pt x="0" y="1905"/>
                </a:lnTo>
                <a:lnTo>
                  <a:pt x="0" y="3825"/>
                </a:lnTo>
                <a:lnTo>
                  <a:pt x="2895" y="4785"/>
                </a:lnTo>
                <a:lnTo>
                  <a:pt x="3840" y="4785"/>
                </a:lnTo>
                <a:lnTo>
                  <a:pt x="4800" y="6705"/>
                </a:lnTo>
                <a:lnTo>
                  <a:pt x="5775" y="7665"/>
                </a:lnTo>
                <a:lnTo>
                  <a:pt x="6736" y="10546"/>
                </a:lnTo>
                <a:lnTo>
                  <a:pt x="6736" y="55671"/>
                </a:lnTo>
                <a:lnTo>
                  <a:pt x="5775" y="58552"/>
                </a:lnTo>
                <a:lnTo>
                  <a:pt x="5775" y="59512"/>
                </a:lnTo>
                <a:lnTo>
                  <a:pt x="3840" y="60472"/>
                </a:lnTo>
                <a:lnTo>
                  <a:pt x="1935" y="61432"/>
                </a:lnTo>
                <a:lnTo>
                  <a:pt x="0" y="62392"/>
                </a:lnTo>
                <a:lnTo>
                  <a:pt x="0" y="64312"/>
                </a:lnTo>
                <a:lnTo>
                  <a:pt x="31683" y="64312"/>
                </a:lnTo>
                <a:lnTo>
                  <a:pt x="31683" y="62392"/>
                </a:lnTo>
                <a:lnTo>
                  <a:pt x="28803" y="61432"/>
                </a:lnTo>
                <a:lnTo>
                  <a:pt x="27843" y="60472"/>
                </a:lnTo>
                <a:lnTo>
                  <a:pt x="26883" y="59512"/>
                </a:lnTo>
                <a:lnTo>
                  <a:pt x="25923" y="58552"/>
                </a:lnTo>
                <a:lnTo>
                  <a:pt x="24963" y="55671"/>
                </a:lnTo>
                <a:lnTo>
                  <a:pt x="24963" y="17266"/>
                </a:lnTo>
                <a:lnTo>
                  <a:pt x="28803" y="11506"/>
                </a:lnTo>
                <a:lnTo>
                  <a:pt x="32644" y="8625"/>
                </a:lnTo>
                <a:lnTo>
                  <a:pt x="37444" y="8625"/>
                </a:lnTo>
                <a:lnTo>
                  <a:pt x="38404" y="9585"/>
                </a:lnTo>
                <a:lnTo>
                  <a:pt x="39364" y="9585"/>
                </a:lnTo>
                <a:lnTo>
                  <a:pt x="40325" y="10546"/>
                </a:lnTo>
                <a:lnTo>
                  <a:pt x="41285" y="11506"/>
                </a:lnTo>
                <a:lnTo>
                  <a:pt x="41285" y="14386"/>
                </a:lnTo>
                <a:lnTo>
                  <a:pt x="42245" y="17266"/>
                </a:lnTo>
                <a:lnTo>
                  <a:pt x="42245" y="54711"/>
                </a:lnTo>
                <a:lnTo>
                  <a:pt x="41285" y="57591"/>
                </a:lnTo>
                <a:lnTo>
                  <a:pt x="41285" y="58552"/>
                </a:lnTo>
                <a:lnTo>
                  <a:pt x="39364" y="60472"/>
                </a:lnTo>
                <a:lnTo>
                  <a:pt x="38404" y="61432"/>
                </a:lnTo>
                <a:lnTo>
                  <a:pt x="35524" y="62392"/>
                </a:lnTo>
                <a:lnTo>
                  <a:pt x="35524" y="64312"/>
                </a:lnTo>
                <a:lnTo>
                  <a:pt x="67208" y="64312"/>
                </a:lnTo>
                <a:lnTo>
                  <a:pt x="67208" y="62392"/>
                </a:lnTo>
                <a:lnTo>
                  <a:pt x="64328" y="61432"/>
                </a:lnTo>
                <a:lnTo>
                  <a:pt x="63367" y="60472"/>
                </a:lnTo>
                <a:lnTo>
                  <a:pt x="62407" y="59512"/>
                </a:lnTo>
                <a:lnTo>
                  <a:pt x="61447" y="58552"/>
                </a:lnTo>
                <a:lnTo>
                  <a:pt x="60487" y="55671"/>
                </a:lnTo>
                <a:lnTo>
                  <a:pt x="60487" y="143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3" name="object 883"/>
          <p:cNvSpPr/>
          <p:nvPr/>
        </p:nvSpPr>
        <p:spPr>
          <a:xfrm>
            <a:off x="5179283" y="6586407"/>
            <a:ext cx="68153" cy="64328"/>
          </a:xfrm>
          <a:custGeom>
            <a:avLst/>
            <a:gdLst/>
            <a:ahLst/>
            <a:cxnLst/>
            <a:rect l="l" t="t" r="r" b="b"/>
            <a:pathLst>
              <a:path w="68153" h="64328">
                <a:moveTo>
                  <a:pt x="25908" y="0"/>
                </a:moveTo>
                <a:lnTo>
                  <a:pt x="0" y="0"/>
                </a:lnTo>
                <a:lnTo>
                  <a:pt x="0" y="1920"/>
                </a:lnTo>
                <a:lnTo>
                  <a:pt x="2880" y="2880"/>
                </a:lnTo>
                <a:lnTo>
                  <a:pt x="4800" y="2880"/>
                </a:lnTo>
                <a:lnTo>
                  <a:pt x="5760" y="4800"/>
                </a:lnTo>
                <a:lnTo>
                  <a:pt x="6720" y="5760"/>
                </a:lnTo>
                <a:lnTo>
                  <a:pt x="7680" y="8641"/>
                </a:lnTo>
                <a:lnTo>
                  <a:pt x="7680" y="50886"/>
                </a:lnTo>
                <a:lnTo>
                  <a:pt x="8625" y="53766"/>
                </a:lnTo>
                <a:lnTo>
                  <a:pt x="9601" y="56647"/>
                </a:lnTo>
                <a:lnTo>
                  <a:pt x="11521" y="58567"/>
                </a:lnTo>
                <a:lnTo>
                  <a:pt x="14401" y="61447"/>
                </a:lnTo>
                <a:lnTo>
                  <a:pt x="17282" y="63367"/>
                </a:lnTo>
                <a:lnTo>
                  <a:pt x="20147" y="64328"/>
                </a:lnTo>
                <a:lnTo>
                  <a:pt x="27843" y="64328"/>
                </a:lnTo>
                <a:lnTo>
                  <a:pt x="30708" y="63367"/>
                </a:lnTo>
                <a:lnTo>
                  <a:pt x="33588" y="62407"/>
                </a:lnTo>
                <a:lnTo>
                  <a:pt x="36469" y="60487"/>
                </a:lnTo>
                <a:lnTo>
                  <a:pt x="40309" y="57607"/>
                </a:lnTo>
                <a:lnTo>
                  <a:pt x="43190" y="53766"/>
                </a:lnTo>
                <a:lnTo>
                  <a:pt x="43190" y="62407"/>
                </a:lnTo>
                <a:lnTo>
                  <a:pt x="68153" y="62407"/>
                </a:lnTo>
                <a:lnTo>
                  <a:pt x="68153" y="60487"/>
                </a:lnTo>
                <a:lnTo>
                  <a:pt x="65272" y="59527"/>
                </a:lnTo>
                <a:lnTo>
                  <a:pt x="64312" y="58567"/>
                </a:lnTo>
                <a:lnTo>
                  <a:pt x="63352" y="57607"/>
                </a:lnTo>
                <a:lnTo>
                  <a:pt x="62392" y="56647"/>
                </a:lnTo>
                <a:lnTo>
                  <a:pt x="61432" y="53766"/>
                </a:lnTo>
                <a:lnTo>
                  <a:pt x="61432" y="0"/>
                </a:lnTo>
                <a:lnTo>
                  <a:pt x="36469" y="0"/>
                </a:lnTo>
                <a:lnTo>
                  <a:pt x="36469" y="1920"/>
                </a:lnTo>
                <a:lnTo>
                  <a:pt x="38389" y="2880"/>
                </a:lnTo>
                <a:lnTo>
                  <a:pt x="40309" y="2880"/>
                </a:lnTo>
                <a:lnTo>
                  <a:pt x="41269" y="4800"/>
                </a:lnTo>
                <a:lnTo>
                  <a:pt x="42230" y="5760"/>
                </a:lnTo>
                <a:lnTo>
                  <a:pt x="43190" y="8641"/>
                </a:lnTo>
                <a:lnTo>
                  <a:pt x="43190" y="47045"/>
                </a:lnTo>
                <a:lnTo>
                  <a:pt x="40309" y="50886"/>
                </a:lnTo>
                <a:lnTo>
                  <a:pt x="38389" y="52806"/>
                </a:lnTo>
                <a:lnTo>
                  <a:pt x="36469" y="53766"/>
                </a:lnTo>
                <a:lnTo>
                  <a:pt x="34549" y="54726"/>
                </a:lnTo>
                <a:lnTo>
                  <a:pt x="33588" y="55686"/>
                </a:lnTo>
                <a:lnTo>
                  <a:pt x="30708" y="55686"/>
                </a:lnTo>
                <a:lnTo>
                  <a:pt x="29748" y="54726"/>
                </a:lnTo>
                <a:lnTo>
                  <a:pt x="28803" y="53766"/>
                </a:lnTo>
                <a:lnTo>
                  <a:pt x="27843" y="53766"/>
                </a:lnTo>
                <a:lnTo>
                  <a:pt x="26868" y="52806"/>
                </a:lnTo>
                <a:lnTo>
                  <a:pt x="26868" y="50886"/>
                </a:lnTo>
                <a:lnTo>
                  <a:pt x="25908" y="49926"/>
                </a:lnTo>
                <a:lnTo>
                  <a:pt x="2590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4" name="object 884"/>
          <p:cNvSpPr/>
          <p:nvPr/>
        </p:nvSpPr>
        <p:spPr>
          <a:xfrm>
            <a:off x="5257038" y="6555699"/>
            <a:ext cx="51846" cy="93116"/>
          </a:xfrm>
          <a:custGeom>
            <a:avLst/>
            <a:gdLst/>
            <a:ahLst/>
            <a:cxnLst/>
            <a:rect l="l" t="t" r="r" b="b"/>
            <a:pathLst>
              <a:path w="51846" h="93116">
                <a:moveTo>
                  <a:pt x="27843" y="6720"/>
                </a:moveTo>
                <a:lnTo>
                  <a:pt x="28788" y="5745"/>
                </a:lnTo>
                <a:lnTo>
                  <a:pt x="29763" y="3840"/>
                </a:lnTo>
                <a:lnTo>
                  <a:pt x="34564" y="3840"/>
                </a:lnTo>
                <a:lnTo>
                  <a:pt x="34564" y="4800"/>
                </a:lnTo>
                <a:lnTo>
                  <a:pt x="35509" y="4800"/>
                </a:lnTo>
                <a:lnTo>
                  <a:pt x="35509" y="10561"/>
                </a:lnTo>
                <a:lnTo>
                  <a:pt x="34564" y="11521"/>
                </a:lnTo>
                <a:lnTo>
                  <a:pt x="34564" y="13441"/>
                </a:lnTo>
                <a:lnTo>
                  <a:pt x="35509" y="14401"/>
                </a:lnTo>
                <a:lnTo>
                  <a:pt x="37444" y="15346"/>
                </a:lnTo>
                <a:lnTo>
                  <a:pt x="38404" y="16306"/>
                </a:lnTo>
                <a:lnTo>
                  <a:pt x="40309" y="17282"/>
                </a:lnTo>
                <a:lnTo>
                  <a:pt x="45125" y="17282"/>
                </a:lnTo>
                <a:lnTo>
                  <a:pt x="48005" y="16306"/>
                </a:lnTo>
                <a:lnTo>
                  <a:pt x="48966" y="15346"/>
                </a:lnTo>
                <a:lnTo>
                  <a:pt x="50871" y="13441"/>
                </a:lnTo>
                <a:lnTo>
                  <a:pt x="51846" y="11521"/>
                </a:lnTo>
                <a:lnTo>
                  <a:pt x="51846" y="7680"/>
                </a:lnTo>
                <a:lnTo>
                  <a:pt x="49911" y="4800"/>
                </a:lnTo>
                <a:lnTo>
                  <a:pt x="48005" y="2880"/>
                </a:lnTo>
                <a:lnTo>
                  <a:pt x="45125" y="960"/>
                </a:lnTo>
                <a:lnTo>
                  <a:pt x="41285" y="0"/>
                </a:lnTo>
                <a:lnTo>
                  <a:pt x="26883" y="0"/>
                </a:lnTo>
                <a:lnTo>
                  <a:pt x="21122" y="1905"/>
                </a:lnTo>
                <a:lnTo>
                  <a:pt x="16322" y="6720"/>
                </a:lnTo>
                <a:lnTo>
                  <a:pt x="11521" y="10561"/>
                </a:lnTo>
                <a:lnTo>
                  <a:pt x="8641" y="16306"/>
                </a:lnTo>
                <a:lnTo>
                  <a:pt x="8641" y="22067"/>
                </a:lnTo>
                <a:lnTo>
                  <a:pt x="9601" y="25908"/>
                </a:lnTo>
                <a:lnTo>
                  <a:pt x="9601" y="30708"/>
                </a:lnTo>
                <a:lnTo>
                  <a:pt x="0" y="30708"/>
                </a:lnTo>
                <a:lnTo>
                  <a:pt x="0" y="36469"/>
                </a:lnTo>
                <a:lnTo>
                  <a:pt x="9601" y="36469"/>
                </a:lnTo>
                <a:lnTo>
                  <a:pt x="9601" y="84475"/>
                </a:lnTo>
                <a:lnTo>
                  <a:pt x="8641" y="86395"/>
                </a:lnTo>
                <a:lnTo>
                  <a:pt x="8641" y="87355"/>
                </a:lnTo>
                <a:lnTo>
                  <a:pt x="7680" y="88315"/>
                </a:lnTo>
                <a:lnTo>
                  <a:pt x="6720" y="89275"/>
                </a:lnTo>
                <a:lnTo>
                  <a:pt x="5760" y="90236"/>
                </a:lnTo>
                <a:lnTo>
                  <a:pt x="4800" y="90236"/>
                </a:lnTo>
                <a:lnTo>
                  <a:pt x="2880" y="91196"/>
                </a:lnTo>
                <a:lnTo>
                  <a:pt x="0" y="91196"/>
                </a:lnTo>
                <a:lnTo>
                  <a:pt x="0" y="93116"/>
                </a:lnTo>
                <a:lnTo>
                  <a:pt x="37444" y="93116"/>
                </a:lnTo>
                <a:lnTo>
                  <a:pt x="37444" y="91196"/>
                </a:lnTo>
                <a:lnTo>
                  <a:pt x="33604" y="91196"/>
                </a:lnTo>
                <a:lnTo>
                  <a:pt x="30723" y="90236"/>
                </a:lnTo>
                <a:lnTo>
                  <a:pt x="28788" y="88315"/>
                </a:lnTo>
                <a:lnTo>
                  <a:pt x="27843" y="87355"/>
                </a:lnTo>
                <a:lnTo>
                  <a:pt x="27843" y="36469"/>
                </a:lnTo>
                <a:lnTo>
                  <a:pt x="37444" y="36469"/>
                </a:lnTo>
                <a:lnTo>
                  <a:pt x="37444" y="30708"/>
                </a:lnTo>
                <a:lnTo>
                  <a:pt x="27843" y="30708"/>
                </a:lnTo>
                <a:lnTo>
                  <a:pt x="27843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5" name="object 885"/>
          <p:cNvSpPr/>
          <p:nvPr/>
        </p:nvSpPr>
        <p:spPr>
          <a:xfrm>
            <a:off x="5306004" y="6584502"/>
            <a:ext cx="59512" cy="65272"/>
          </a:xfrm>
          <a:custGeom>
            <a:avLst/>
            <a:gdLst/>
            <a:ahLst/>
            <a:cxnLst/>
            <a:rect l="l" t="t" r="r" b="b"/>
            <a:pathLst>
              <a:path w="59512" h="65272">
                <a:moveTo>
                  <a:pt x="24947" y="61432"/>
                </a:moveTo>
                <a:lnTo>
                  <a:pt x="32628" y="54711"/>
                </a:lnTo>
                <a:lnTo>
                  <a:pt x="32628" y="58552"/>
                </a:lnTo>
                <a:lnTo>
                  <a:pt x="33588" y="61432"/>
                </a:lnTo>
                <a:lnTo>
                  <a:pt x="36469" y="62392"/>
                </a:lnTo>
                <a:lnTo>
                  <a:pt x="38389" y="64312"/>
                </a:lnTo>
                <a:lnTo>
                  <a:pt x="41269" y="65272"/>
                </a:lnTo>
                <a:lnTo>
                  <a:pt x="47990" y="65272"/>
                </a:lnTo>
                <a:lnTo>
                  <a:pt x="49911" y="64312"/>
                </a:lnTo>
                <a:lnTo>
                  <a:pt x="52791" y="63352"/>
                </a:lnTo>
                <a:lnTo>
                  <a:pt x="54711" y="61432"/>
                </a:lnTo>
                <a:lnTo>
                  <a:pt x="57591" y="59512"/>
                </a:lnTo>
                <a:lnTo>
                  <a:pt x="59512" y="55671"/>
                </a:lnTo>
                <a:lnTo>
                  <a:pt x="57591" y="53751"/>
                </a:lnTo>
                <a:lnTo>
                  <a:pt x="56631" y="55671"/>
                </a:lnTo>
                <a:lnTo>
                  <a:pt x="54711" y="56631"/>
                </a:lnTo>
                <a:lnTo>
                  <a:pt x="52791" y="56631"/>
                </a:lnTo>
                <a:lnTo>
                  <a:pt x="52791" y="55671"/>
                </a:lnTo>
                <a:lnTo>
                  <a:pt x="51831" y="55671"/>
                </a:lnTo>
                <a:lnTo>
                  <a:pt x="51831" y="54711"/>
                </a:lnTo>
                <a:lnTo>
                  <a:pt x="50871" y="53751"/>
                </a:lnTo>
                <a:lnTo>
                  <a:pt x="50871" y="13426"/>
                </a:lnTo>
                <a:lnTo>
                  <a:pt x="49911" y="11506"/>
                </a:lnTo>
                <a:lnTo>
                  <a:pt x="48950" y="8625"/>
                </a:lnTo>
                <a:lnTo>
                  <a:pt x="47030" y="5745"/>
                </a:lnTo>
                <a:lnTo>
                  <a:pt x="43190" y="3825"/>
                </a:lnTo>
                <a:lnTo>
                  <a:pt x="40309" y="944"/>
                </a:lnTo>
                <a:lnTo>
                  <a:pt x="35509" y="0"/>
                </a:lnTo>
                <a:lnTo>
                  <a:pt x="19187" y="0"/>
                </a:lnTo>
                <a:lnTo>
                  <a:pt x="15346" y="1905"/>
                </a:lnTo>
                <a:lnTo>
                  <a:pt x="10546" y="3825"/>
                </a:lnTo>
                <a:lnTo>
                  <a:pt x="6720" y="5745"/>
                </a:lnTo>
                <a:lnTo>
                  <a:pt x="3825" y="8625"/>
                </a:lnTo>
                <a:lnTo>
                  <a:pt x="1905" y="11506"/>
                </a:lnTo>
                <a:lnTo>
                  <a:pt x="0" y="14386"/>
                </a:lnTo>
                <a:lnTo>
                  <a:pt x="0" y="20147"/>
                </a:lnTo>
                <a:lnTo>
                  <a:pt x="944" y="22067"/>
                </a:lnTo>
                <a:lnTo>
                  <a:pt x="2880" y="23987"/>
                </a:lnTo>
                <a:lnTo>
                  <a:pt x="4785" y="25908"/>
                </a:lnTo>
                <a:lnTo>
                  <a:pt x="7665" y="26868"/>
                </a:lnTo>
                <a:lnTo>
                  <a:pt x="13426" y="26868"/>
                </a:lnTo>
                <a:lnTo>
                  <a:pt x="15346" y="25908"/>
                </a:lnTo>
                <a:lnTo>
                  <a:pt x="16306" y="23987"/>
                </a:lnTo>
                <a:lnTo>
                  <a:pt x="18227" y="23027"/>
                </a:lnTo>
                <a:lnTo>
                  <a:pt x="19187" y="21107"/>
                </a:lnTo>
                <a:lnTo>
                  <a:pt x="19187" y="17266"/>
                </a:lnTo>
                <a:lnTo>
                  <a:pt x="18227" y="15346"/>
                </a:lnTo>
                <a:lnTo>
                  <a:pt x="16306" y="13426"/>
                </a:lnTo>
                <a:lnTo>
                  <a:pt x="15346" y="11506"/>
                </a:lnTo>
                <a:lnTo>
                  <a:pt x="14386" y="10546"/>
                </a:lnTo>
                <a:lnTo>
                  <a:pt x="14386" y="8625"/>
                </a:lnTo>
                <a:lnTo>
                  <a:pt x="15346" y="7665"/>
                </a:lnTo>
                <a:lnTo>
                  <a:pt x="16306" y="6705"/>
                </a:lnTo>
                <a:lnTo>
                  <a:pt x="18227" y="5745"/>
                </a:lnTo>
                <a:lnTo>
                  <a:pt x="21107" y="4785"/>
                </a:lnTo>
                <a:lnTo>
                  <a:pt x="26868" y="4785"/>
                </a:lnTo>
                <a:lnTo>
                  <a:pt x="28788" y="5745"/>
                </a:lnTo>
                <a:lnTo>
                  <a:pt x="29748" y="6705"/>
                </a:lnTo>
                <a:lnTo>
                  <a:pt x="30708" y="8625"/>
                </a:lnTo>
                <a:lnTo>
                  <a:pt x="31668" y="9585"/>
                </a:lnTo>
                <a:lnTo>
                  <a:pt x="31668" y="10546"/>
                </a:lnTo>
                <a:lnTo>
                  <a:pt x="32628" y="13426"/>
                </a:lnTo>
                <a:lnTo>
                  <a:pt x="32628" y="24947"/>
                </a:lnTo>
                <a:lnTo>
                  <a:pt x="25418" y="28041"/>
                </a:lnTo>
                <a:lnTo>
                  <a:pt x="12960" y="34747"/>
                </a:lnTo>
                <a:lnTo>
                  <a:pt x="17266" y="44150"/>
                </a:lnTo>
                <a:lnTo>
                  <a:pt x="18227" y="42230"/>
                </a:lnTo>
                <a:lnTo>
                  <a:pt x="20147" y="39349"/>
                </a:lnTo>
                <a:lnTo>
                  <a:pt x="23027" y="35509"/>
                </a:lnTo>
                <a:lnTo>
                  <a:pt x="26868" y="32628"/>
                </a:lnTo>
                <a:lnTo>
                  <a:pt x="32628" y="28788"/>
                </a:lnTo>
                <a:lnTo>
                  <a:pt x="32628" y="49911"/>
                </a:lnTo>
                <a:lnTo>
                  <a:pt x="29748" y="52791"/>
                </a:lnTo>
                <a:lnTo>
                  <a:pt x="26868" y="53751"/>
                </a:lnTo>
                <a:lnTo>
                  <a:pt x="21107" y="53751"/>
                </a:lnTo>
                <a:lnTo>
                  <a:pt x="20147" y="51831"/>
                </a:lnTo>
                <a:lnTo>
                  <a:pt x="18227" y="50871"/>
                </a:lnTo>
                <a:lnTo>
                  <a:pt x="18227" y="65272"/>
                </a:lnTo>
                <a:lnTo>
                  <a:pt x="24947" y="61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6" name="object 886"/>
          <p:cNvSpPr/>
          <p:nvPr/>
        </p:nvSpPr>
        <p:spPr>
          <a:xfrm>
            <a:off x="5305044" y="6619250"/>
            <a:ext cx="19187" cy="30525"/>
          </a:xfrm>
          <a:custGeom>
            <a:avLst/>
            <a:gdLst/>
            <a:ahLst/>
            <a:cxnLst/>
            <a:rect l="l" t="t" r="r" b="b"/>
            <a:pathLst>
              <a:path w="19187" h="30525">
                <a:moveTo>
                  <a:pt x="1905" y="9402"/>
                </a:moveTo>
                <a:lnTo>
                  <a:pt x="0" y="13243"/>
                </a:lnTo>
                <a:lnTo>
                  <a:pt x="0" y="21884"/>
                </a:lnTo>
                <a:lnTo>
                  <a:pt x="960" y="24764"/>
                </a:lnTo>
                <a:lnTo>
                  <a:pt x="3840" y="26685"/>
                </a:lnTo>
                <a:lnTo>
                  <a:pt x="5745" y="29565"/>
                </a:lnTo>
                <a:lnTo>
                  <a:pt x="8625" y="30525"/>
                </a:lnTo>
                <a:lnTo>
                  <a:pt x="19187" y="30525"/>
                </a:lnTo>
                <a:lnTo>
                  <a:pt x="19187" y="16123"/>
                </a:lnTo>
                <a:lnTo>
                  <a:pt x="18227" y="14203"/>
                </a:lnTo>
                <a:lnTo>
                  <a:pt x="18227" y="9402"/>
                </a:lnTo>
                <a:lnTo>
                  <a:pt x="13920" y="0"/>
                </a:lnTo>
                <a:lnTo>
                  <a:pt x="6705" y="5562"/>
                </a:lnTo>
                <a:lnTo>
                  <a:pt x="1905" y="94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7" name="object 887"/>
          <p:cNvSpPr/>
          <p:nvPr/>
        </p:nvSpPr>
        <p:spPr>
          <a:xfrm>
            <a:off x="5373197" y="6584502"/>
            <a:ext cx="52791" cy="66233"/>
          </a:xfrm>
          <a:custGeom>
            <a:avLst/>
            <a:gdLst/>
            <a:ahLst/>
            <a:cxnLst/>
            <a:rect l="l" t="t" r="r" b="b"/>
            <a:pathLst>
              <a:path w="52791" h="66233">
                <a:moveTo>
                  <a:pt x="19202" y="35509"/>
                </a:moveTo>
                <a:lnTo>
                  <a:pt x="18227" y="29748"/>
                </a:lnTo>
                <a:lnTo>
                  <a:pt x="18227" y="16306"/>
                </a:lnTo>
                <a:lnTo>
                  <a:pt x="20162" y="11506"/>
                </a:lnTo>
                <a:lnTo>
                  <a:pt x="22067" y="7665"/>
                </a:lnTo>
                <a:lnTo>
                  <a:pt x="23987" y="5745"/>
                </a:lnTo>
                <a:lnTo>
                  <a:pt x="24947" y="4785"/>
                </a:lnTo>
                <a:lnTo>
                  <a:pt x="29763" y="4785"/>
                </a:lnTo>
                <a:lnTo>
                  <a:pt x="30723" y="5745"/>
                </a:lnTo>
                <a:lnTo>
                  <a:pt x="32628" y="6705"/>
                </a:lnTo>
                <a:lnTo>
                  <a:pt x="32628" y="9585"/>
                </a:lnTo>
                <a:lnTo>
                  <a:pt x="33604" y="11506"/>
                </a:lnTo>
                <a:lnTo>
                  <a:pt x="33604" y="16306"/>
                </a:lnTo>
                <a:lnTo>
                  <a:pt x="34549" y="19187"/>
                </a:lnTo>
                <a:lnTo>
                  <a:pt x="36469" y="21107"/>
                </a:lnTo>
                <a:lnTo>
                  <a:pt x="38389" y="23027"/>
                </a:lnTo>
                <a:lnTo>
                  <a:pt x="40309" y="23987"/>
                </a:lnTo>
                <a:lnTo>
                  <a:pt x="45110" y="23987"/>
                </a:lnTo>
                <a:lnTo>
                  <a:pt x="47030" y="23027"/>
                </a:lnTo>
                <a:lnTo>
                  <a:pt x="48950" y="22067"/>
                </a:lnTo>
                <a:lnTo>
                  <a:pt x="50871" y="20147"/>
                </a:lnTo>
                <a:lnTo>
                  <a:pt x="50871" y="11506"/>
                </a:lnTo>
                <a:lnTo>
                  <a:pt x="48950" y="7665"/>
                </a:lnTo>
                <a:lnTo>
                  <a:pt x="45110" y="4785"/>
                </a:lnTo>
                <a:lnTo>
                  <a:pt x="41269" y="944"/>
                </a:lnTo>
                <a:lnTo>
                  <a:pt x="36469" y="0"/>
                </a:lnTo>
                <a:lnTo>
                  <a:pt x="20162" y="0"/>
                </a:lnTo>
                <a:lnTo>
                  <a:pt x="12481" y="3825"/>
                </a:lnTo>
                <a:lnTo>
                  <a:pt x="7680" y="11506"/>
                </a:lnTo>
                <a:lnTo>
                  <a:pt x="2880" y="18227"/>
                </a:lnTo>
                <a:lnTo>
                  <a:pt x="0" y="25908"/>
                </a:lnTo>
                <a:lnTo>
                  <a:pt x="0" y="43190"/>
                </a:lnTo>
                <a:lnTo>
                  <a:pt x="2880" y="50871"/>
                </a:lnTo>
                <a:lnTo>
                  <a:pt x="7680" y="56631"/>
                </a:lnTo>
                <a:lnTo>
                  <a:pt x="12481" y="63352"/>
                </a:lnTo>
                <a:lnTo>
                  <a:pt x="19202" y="66233"/>
                </a:lnTo>
                <a:lnTo>
                  <a:pt x="32628" y="66233"/>
                </a:lnTo>
                <a:lnTo>
                  <a:pt x="37444" y="65272"/>
                </a:lnTo>
                <a:lnTo>
                  <a:pt x="42230" y="62392"/>
                </a:lnTo>
                <a:lnTo>
                  <a:pt x="46070" y="59512"/>
                </a:lnTo>
                <a:lnTo>
                  <a:pt x="49911" y="55671"/>
                </a:lnTo>
                <a:lnTo>
                  <a:pt x="52791" y="49911"/>
                </a:lnTo>
                <a:lnTo>
                  <a:pt x="50871" y="47990"/>
                </a:lnTo>
                <a:lnTo>
                  <a:pt x="47990" y="50871"/>
                </a:lnTo>
                <a:lnTo>
                  <a:pt x="46070" y="52791"/>
                </a:lnTo>
                <a:lnTo>
                  <a:pt x="44150" y="53751"/>
                </a:lnTo>
                <a:lnTo>
                  <a:pt x="42230" y="54711"/>
                </a:lnTo>
                <a:lnTo>
                  <a:pt x="40309" y="55671"/>
                </a:lnTo>
                <a:lnTo>
                  <a:pt x="34549" y="55671"/>
                </a:lnTo>
                <a:lnTo>
                  <a:pt x="31668" y="54711"/>
                </a:lnTo>
                <a:lnTo>
                  <a:pt x="28788" y="52791"/>
                </a:lnTo>
                <a:lnTo>
                  <a:pt x="25923" y="49911"/>
                </a:lnTo>
                <a:lnTo>
                  <a:pt x="23042" y="46070"/>
                </a:lnTo>
                <a:lnTo>
                  <a:pt x="21107" y="40309"/>
                </a:lnTo>
                <a:lnTo>
                  <a:pt x="19202" y="355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8" name="object 888"/>
          <p:cNvSpPr/>
          <p:nvPr/>
        </p:nvSpPr>
        <p:spPr>
          <a:xfrm>
            <a:off x="5431749" y="6563380"/>
            <a:ext cx="41285" cy="86395"/>
          </a:xfrm>
          <a:custGeom>
            <a:avLst/>
            <a:gdLst/>
            <a:ahLst/>
            <a:cxnLst/>
            <a:rect l="l" t="t" r="r" b="b"/>
            <a:pathLst>
              <a:path w="41285" h="86395">
                <a:moveTo>
                  <a:pt x="27843" y="75834"/>
                </a:moveTo>
                <a:lnTo>
                  <a:pt x="26883" y="74874"/>
                </a:lnTo>
                <a:lnTo>
                  <a:pt x="26883" y="29748"/>
                </a:lnTo>
                <a:lnTo>
                  <a:pt x="41285" y="29748"/>
                </a:lnTo>
                <a:lnTo>
                  <a:pt x="41285" y="23027"/>
                </a:lnTo>
                <a:lnTo>
                  <a:pt x="26883" y="23027"/>
                </a:lnTo>
                <a:lnTo>
                  <a:pt x="26883" y="0"/>
                </a:lnTo>
                <a:lnTo>
                  <a:pt x="24002" y="0"/>
                </a:lnTo>
                <a:lnTo>
                  <a:pt x="21122" y="4785"/>
                </a:lnTo>
                <a:lnTo>
                  <a:pt x="18242" y="9601"/>
                </a:lnTo>
                <a:lnTo>
                  <a:pt x="14401" y="14386"/>
                </a:lnTo>
                <a:lnTo>
                  <a:pt x="9601" y="19187"/>
                </a:lnTo>
                <a:lnTo>
                  <a:pt x="4800" y="23027"/>
                </a:lnTo>
                <a:lnTo>
                  <a:pt x="0" y="26868"/>
                </a:lnTo>
                <a:lnTo>
                  <a:pt x="0" y="29748"/>
                </a:lnTo>
                <a:lnTo>
                  <a:pt x="7680" y="29748"/>
                </a:lnTo>
                <a:lnTo>
                  <a:pt x="7680" y="73913"/>
                </a:lnTo>
                <a:lnTo>
                  <a:pt x="8641" y="75834"/>
                </a:lnTo>
                <a:lnTo>
                  <a:pt x="9601" y="78714"/>
                </a:lnTo>
                <a:lnTo>
                  <a:pt x="11521" y="80634"/>
                </a:lnTo>
                <a:lnTo>
                  <a:pt x="13441" y="83515"/>
                </a:lnTo>
                <a:lnTo>
                  <a:pt x="16322" y="85435"/>
                </a:lnTo>
                <a:lnTo>
                  <a:pt x="20162" y="86395"/>
                </a:lnTo>
                <a:lnTo>
                  <a:pt x="31683" y="86395"/>
                </a:lnTo>
                <a:lnTo>
                  <a:pt x="38404" y="82555"/>
                </a:lnTo>
                <a:lnTo>
                  <a:pt x="41285" y="73913"/>
                </a:lnTo>
                <a:lnTo>
                  <a:pt x="39364" y="71993"/>
                </a:lnTo>
                <a:lnTo>
                  <a:pt x="37444" y="76794"/>
                </a:lnTo>
                <a:lnTo>
                  <a:pt x="34564" y="78714"/>
                </a:lnTo>
                <a:lnTo>
                  <a:pt x="29763" y="78714"/>
                </a:lnTo>
                <a:lnTo>
                  <a:pt x="28803" y="77754"/>
                </a:lnTo>
                <a:lnTo>
                  <a:pt x="27843" y="76794"/>
                </a:lnTo>
                <a:lnTo>
                  <a:pt x="27843" y="75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9" name="object 889"/>
          <p:cNvSpPr/>
          <p:nvPr/>
        </p:nvSpPr>
        <p:spPr>
          <a:xfrm>
            <a:off x="5478795" y="6586407"/>
            <a:ext cx="68153" cy="64328"/>
          </a:xfrm>
          <a:custGeom>
            <a:avLst/>
            <a:gdLst/>
            <a:ahLst/>
            <a:cxnLst/>
            <a:rect l="l" t="t" r="r" b="b"/>
            <a:pathLst>
              <a:path w="68153" h="64328">
                <a:moveTo>
                  <a:pt x="61432" y="0"/>
                </a:moveTo>
                <a:lnTo>
                  <a:pt x="35509" y="0"/>
                </a:lnTo>
                <a:lnTo>
                  <a:pt x="35509" y="1920"/>
                </a:lnTo>
                <a:lnTo>
                  <a:pt x="38389" y="2880"/>
                </a:lnTo>
                <a:lnTo>
                  <a:pt x="40309" y="2880"/>
                </a:lnTo>
                <a:lnTo>
                  <a:pt x="41269" y="4800"/>
                </a:lnTo>
                <a:lnTo>
                  <a:pt x="42230" y="5760"/>
                </a:lnTo>
                <a:lnTo>
                  <a:pt x="42230" y="47045"/>
                </a:lnTo>
                <a:lnTo>
                  <a:pt x="39349" y="50886"/>
                </a:lnTo>
                <a:lnTo>
                  <a:pt x="37429" y="52806"/>
                </a:lnTo>
                <a:lnTo>
                  <a:pt x="35509" y="53766"/>
                </a:lnTo>
                <a:lnTo>
                  <a:pt x="34549" y="54726"/>
                </a:lnTo>
                <a:lnTo>
                  <a:pt x="32628" y="55686"/>
                </a:lnTo>
                <a:lnTo>
                  <a:pt x="29763" y="55686"/>
                </a:lnTo>
                <a:lnTo>
                  <a:pt x="28788" y="54726"/>
                </a:lnTo>
                <a:lnTo>
                  <a:pt x="27828" y="53766"/>
                </a:lnTo>
                <a:lnTo>
                  <a:pt x="26868" y="53766"/>
                </a:lnTo>
                <a:lnTo>
                  <a:pt x="26868" y="52806"/>
                </a:lnTo>
                <a:lnTo>
                  <a:pt x="25923" y="50886"/>
                </a:lnTo>
                <a:lnTo>
                  <a:pt x="25923" y="0"/>
                </a:lnTo>
                <a:lnTo>
                  <a:pt x="0" y="0"/>
                </a:lnTo>
                <a:lnTo>
                  <a:pt x="0" y="1920"/>
                </a:lnTo>
                <a:lnTo>
                  <a:pt x="2865" y="2880"/>
                </a:lnTo>
                <a:lnTo>
                  <a:pt x="4800" y="2880"/>
                </a:lnTo>
                <a:lnTo>
                  <a:pt x="5760" y="4800"/>
                </a:lnTo>
                <a:lnTo>
                  <a:pt x="6705" y="5760"/>
                </a:lnTo>
                <a:lnTo>
                  <a:pt x="6705" y="50886"/>
                </a:lnTo>
                <a:lnTo>
                  <a:pt x="7680" y="53766"/>
                </a:lnTo>
                <a:lnTo>
                  <a:pt x="8641" y="56647"/>
                </a:lnTo>
                <a:lnTo>
                  <a:pt x="10546" y="58567"/>
                </a:lnTo>
                <a:lnTo>
                  <a:pt x="13426" y="61447"/>
                </a:lnTo>
                <a:lnTo>
                  <a:pt x="16306" y="63367"/>
                </a:lnTo>
                <a:lnTo>
                  <a:pt x="19202" y="64328"/>
                </a:lnTo>
                <a:lnTo>
                  <a:pt x="26868" y="64328"/>
                </a:lnTo>
                <a:lnTo>
                  <a:pt x="29763" y="63367"/>
                </a:lnTo>
                <a:lnTo>
                  <a:pt x="33588" y="62407"/>
                </a:lnTo>
                <a:lnTo>
                  <a:pt x="36469" y="60487"/>
                </a:lnTo>
                <a:lnTo>
                  <a:pt x="39349" y="57607"/>
                </a:lnTo>
                <a:lnTo>
                  <a:pt x="42230" y="53766"/>
                </a:lnTo>
                <a:lnTo>
                  <a:pt x="42230" y="62407"/>
                </a:lnTo>
                <a:lnTo>
                  <a:pt x="68153" y="62407"/>
                </a:lnTo>
                <a:lnTo>
                  <a:pt x="68153" y="60487"/>
                </a:lnTo>
                <a:lnTo>
                  <a:pt x="65272" y="59527"/>
                </a:lnTo>
                <a:lnTo>
                  <a:pt x="63352" y="58567"/>
                </a:lnTo>
                <a:lnTo>
                  <a:pt x="62392" y="57607"/>
                </a:lnTo>
                <a:lnTo>
                  <a:pt x="61432" y="56647"/>
                </a:lnTo>
                <a:lnTo>
                  <a:pt x="6143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0" name="object 890"/>
          <p:cNvSpPr/>
          <p:nvPr/>
        </p:nvSpPr>
        <p:spPr>
          <a:xfrm>
            <a:off x="5556549" y="6584502"/>
            <a:ext cx="53751" cy="64312"/>
          </a:xfrm>
          <a:custGeom>
            <a:avLst/>
            <a:gdLst/>
            <a:ahLst/>
            <a:cxnLst/>
            <a:rect l="l" t="t" r="r" b="b"/>
            <a:pathLst>
              <a:path w="53751" h="64312">
                <a:moveTo>
                  <a:pt x="31683" y="14386"/>
                </a:moveTo>
                <a:lnTo>
                  <a:pt x="33588" y="13426"/>
                </a:lnTo>
                <a:lnTo>
                  <a:pt x="34549" y="12466"/>
                </a:lnTo>
                <a:lnTo>
                  <a:pt x="37429" y="12466"/>
                </a:lnTo>
                <a:lnTo>
                  <a:pt x="37429" y="13426"/>
                </a:lnTo>
                <a:lnTo>
                  <a:pt x="38389" y="14386"/>
                </a:lnTo>
                <a:lnTo>
                  <a:pt x="40309" y="15346"/>
                </a:lnTo>
                <a:lnTo>
                  <a:pt x="42245" y="17266"/>
                </a:lnTo>
                <a:lnTo>
                  <a:pt x="44150" y="18227"/>
                </a:lnTo>
                <a:lnTo>
                  <a:pt x="48950" y="18227"/>
                </a:lnTo>
                <a:lnTo>
                  <a:pt x="50871" y="17266"/>
                </a:lnTo>
                <a:lnTo>
                  <a:pt x="51831" y="15346"/>
                </a:lnTo>
                <a:lnTo>
                  <a:pt x="53751" y="13426"/>
                </a:lnTo>
                <a:lnTo>
                  <a:pt x="53751" y="3825"/>
                </a:lnTo>
                <a:lnTo>
                  <a:pt x="51831" y="1905"/>
                </a:lnTo>
                <a:lnTo>
                  <a:pt x="50871" y="0"/>
                </a:lnTo>
                <a:lnTo>
                  <a:pt x="43205" y="0"/>
                </a:lnTo>
                <a:lnTo>
                  <a:pt x="40309" y="944"/>
                </a:lnTo>
                <a:lnTo>
                  <a:pt x="36469" y="2865"/>
                </a:lnTo>
                <a:lnTo>
                  <a:pt x="33588" y="4785"/>
                </a:lnTo>
                <a:lnTo>
                  <a:pt x="29748" y="9585"/>
                </a:lnTo>
                <a:lnTo>
                  <a:pt x="25923" y="15346"/>
                </a:lnTo>
                <a:lnTo>
                  <a:pt x="25923" y="1905"/>
                </a:lnTo>
                <a:lnTo>
                  <a:pt x="0" y="1905"/>
                </a:lnTo>
                <a:lnTo>
                  <a:pt x="0" y="3825"/>
                </a:lnTo>
                <a:lnTo>
                  <a:pt x="1920" y="3825"/>
                </a:lnTo>
                <a:lnTo>
                  <a:pt x="3840" y="4785"/>
                </a:lnTo>
                <a:lnTo>
                  <a:pt x="4800" y="4785"/>
                </a:lnTo>
                <a:lnTo>
                  <a:pt x="5760" y="5745"/>
                </a:lnTo>
                <a:lnTo>
                  <a:pt x="5760" y="6705"/>
                </a:lnTo>
                <a:lnTo>
                  <a:pt x="6720" y="7665"/>
                </a:lnTo>
                <a:lnTo>
                  <a:pt x="6720" y="58552"/>
                </a:lnTo>
                <a:lnTo>
                  <a:pt x="5760" y="59512"/>
                </a:lnTo>
                <a:lnTo>
                  <a:pt x="4800" y="61432"/>
                </a:lnTo>
                <a:lnTo>
                  <a:pt x="2880" y="61432"/>
                </a:lnTo>
                <a:lnTo>
                  <a:pt x="0" y="62392"/>
                </a:lnTo>
                <a:lnTo>
                  <a:pt x="0" y="64312"/>
                </a:lnTo>
                <a:lnTo>
                  <a:pt x="34549" y="64312"/>
                </a:lnTo>
                <a:lnTo>
                  <a:pt x="34549" y="62392"/>
                </a:lnTo>
                <a:lnTo>
                  <a:pt x="31683" y="61432"/>
                </a:lnTo>
                <a:lnTo>
                  <a:pt x="28803" y="61432"/>
                </a:lnTo>
                <a:lnTo>
                  <a:pt x="27843" y="60472"/>
                </a:lnTo>
                <a:lnTo>
                  <a:pt x="26868" y="59512"/>
                </a:lnTo>
                <a:lnTo>
                  <a:pt x="25923" y="58552"/>
                </a:lnTo>
                <a:lnTo>
                  <a:pt x="25923" y="29748"/>
                </a:lnTo>
                <a:lnTo>
                  <a:pt x="26868" y="24947"/>
                </a:lnTo>
                <a:lnTo>
                  <a:pt x="27843" y="21107"/>
                </a:lnTo>
                <a:lnTo>
                  <a:pt x="28803" y="18227"/>
                </a:lnTo>
                <a:lnTo>
                  <a:pt x="30708" y="15346"/>
                </a:lnTo>
                <a:lnTo>
                  <a:pt x="31683" y="143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1" name="object 891"/>
          <p:cNvSpPr/>
          <p:nvPr/>
        </p:nvSpPr>
        <p:spPr>
          <a:xfrm>
            <a:off x="5621822" y="6555699"/>
            <a:ext cx="20162" cy="21122"/>
          </a:xfrm>
          <a:custGeom>
            <a:avLst/>
            <a:gdLst/>
            <a:ahLst/>
            <a:cxnLst/>
            <a:rect l="l" t="t" r="r" b="b"/>
            <a:pathLst>
              <a:path w="20162" h="21122">
                <a:moveTo>
                  <a:pt x="960" y="15346"/>
                </a:moveTo>
                <a:lnTo>
                  <a:pt x="2880" y="17282"/>
                </a:lnTo>
                <a:lnTo>
                  <a:pt x="4800" y="19187"/>
                </a:lnTo>
                <a:lnTo>
                  <a:pt x="7680" y="21122"/>
                </a:lnTo>
                <a:lnTo>
                  <a:pt x="13441" y="21122"/>
                </a:lnTo>
                <a:lnTo>
                  <a:pt x="15361" y="19187"/>
                </a:lnTo>
                <a:lnTo>
                  <a:pt x="17282" y="17282"/>
                </a:lnTo>
                <a:lnTo>
                  <a:pt x="19202" y="15346"/>
                </a:lnTo>
                <a:lnTo>
                  <a:pt x="20162" y="13441"/>
                </a:lnTo>
                <a:lnTo>
                  <a:pt x="20162" y="7680"/>
                </a:lnTo>
                <a:lnTo>
                  <a:pt x="19202" y="4800"/>
                </a:lnTo>
                <a:lnTo>
                  <a:pt x="17282" y="2880"/>
                </a:lnTo>
                <a:lnTo>
                  <a:pt x="15361" y="960"/>
                </a:lnTo>
                <a:lnTo>
                  <a:pt x="13441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3441"/>
                </a:lnTo>
                <a:lnTo>
                  <a:pt x="960" y="153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2" name="object 892"/>
          <p:cNvSpPr/>
          <p:nvPr/>
        </p:nvSpPr>
        <p:spPr>
          <a:xfrm>
            <a:off x="5615101" y="6586407"/>
            <a:ext cx="33604" cy="62407"/>
          </a:xfrm>
          <a:custGeom>
            <a:avLst/>
            <a:gdLst/>
            <a:ahLst/>
            <a:cxnLst/>
            <a:rect l="l" t="t" r="r" b="b"/>
            <a:pathLst>
              <a:path w="33604" h="62407">
                <a:moveTo>
                  <a:pt x="33604" y="62407"/>
                </a:moveTo>
                <a:lnTo>
                  <a:pt x="33604" y="60487"/>
                </a:lnTo>
                <a:lnTo>
                  <a:pt x="30723" y="59527"/>
                </a:lnTo>
                <a:lnTo>
                  <a:pt x="28803" y="59527"/>
                </a:lnTo>
                <a:lnTo>
                  <a:pt x="27843" y="57607"/>
                </a:lnTo>
                <a:lnTo>
                  <a:pt x="26883" y="56647"/>
                </a:lnTo>
                <a:lnTo>
                  <a:pt x="25923" y="53766"/>
                </a:lnTo>
                <a:lnTo>
                  <a:pt x="25923" y="0"/>
                </a:ln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lnTo>
                  <a:pt x="4800" y="2880"/>
                </a:lnTo>
                <a:lnTo>
                  <a:pt x="5760" y="3840"/>
                </a:lnTo>
                <a:lnTo>
                  <a:pt x="6720" y="5760"/>
                </a:lnTo>
                <a:lnTo>
                  <a:pt x="7680" y="8641"/>
                </a:lnTo>
                <a:lnTo>
                  <a:pt x="7680" y="53766"/>
                </a:lnTo>
                <a:lnTo>
                  <a:pt x="6720" y="56647"/>
                </a:lnTo>
                <a:lnTo>
                  <a:pt x="5760" y="57607"/>
                </a:lnTo>
                <a:lnTo>
                  <a:pt x="4800" y="59527"/>
                </a:lnTo>
                <a:lnTo>
                  <a:pt x="2880" y="60487"/>
                </a:lnTo>
                <a:lnTo>
                  <a:pt x="0" y="60487"/>
                </a:lnTo>
                <a:lnTo>
                  <a:pt x="0" y="62407"/>
                </a:lnTo>
                <a:lnTo>
                  <a:pt x="33604" y="624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3" name="object 893"/>
          <p:cNvSpPr/>
          <p:nvPr/>
        </p:nvSpPr>
        <p:spPr>
          <a:xfrm>
            <a:off x="5655426" y="6584502"/>
            <a:ext cx="68153" cy="64312"/>
          </a:xfrm>
          <a:custGeom>
            <a:avLst/>
            <a:gdLst/>
            <a:ahLst/>
            <a:cxnLst/>
            <a:rect l="l" t="t" r="r" b="b"/>
            <a:pathLst>
              <a:path w="68153" h="64312">
                <a:moveTo>
                  <a:pt x="68153" y="64312"/>
                </a:moveTo>
                <a:lnTo>
                  <a:pt x="68153" y="62392"/>
                </a:lnTo>
                <a:lnTo>
                  <a:pt x="65272" y="61432"/>
                </a:lnTo>
                <a:lnTo>
                  <a:pt x="63352" y="60472"/>
                </a:lnTo>
                <a:lnTo>
                  <a:pt x="62392" y="59512"/>
                </a:lnTo>
                <a:lnTo>
                  <a:pt x="61432" y="58552"/>
                </a:lnTo>
                <a:lnTo>
                  <a:pt x="61432" y="14386"/>
                </a:lnTo>
                <a:lnTo>
                  <a:pt x="60472" y="11506"/>
                </a:lnTo>
                <a:lnTo>
                  <a:pt x="59512" y="7665"/>
                </a:lnTo>
                <a:lnTo>
                  <a:pt x="57591" y="5745"/>
                </a:lnTo>
                <a:lnTo>
                  <a:pt x="54711" y="2865"/>
                </a:lnTo>
                <a:lnTo>
                  <a:pt x="51831" y="944"/>
                </a:lnTo>
                <a:lnTo>
                  <a:pt x="48966" y="0"/>
                </a:lnTo>
                <a:lnTo>
                  <a:pt x="38404" y="0"/>
                </a:lnTo>
                <a:lnTo>
                  <a:pt x="35509" y="1905"/>
                </a:lnTo>
                <a:lnTo>
                  <a:pt x="32628" y="3825"/>
                </a:lnTo>
                <a:lnTo>
                  <a:pt x="28788" y="5745"/>
                </a:lnTo>
                <a:lnTo>
                  <a:pt x="25907" y="9585"/>
                </a:lnTo>
                <a:lnTo>
                  <a:pt x="25907" y="1905"/>
                </a:lnTo>
                <a:lnTo>
                  <a:pt x="0" y="1905"/>
                </a:lnTo>
                <a:lnTo>
                  <a:pt x="0" y="3825"/>
                </a:lnTo>
                <a:lnTo>
                  <a:pt x="2880" y="4785"/>
                </a:lnTo>
                <a:lnTo>
                  <a:pt x="4800" y="4785"/>
                </a:lnTo>
                <a:lnTo>
                  <a:pt x="5760" y="6705"/>
                </a:lnTo>
                <a:lnTo>
                  <a:pt x="6720" y="7665"/>
                </a:lnTo>
                <a:lnTo>
                  <a:pt x="6720" y="58552"/>
                </a:lnTo>
                <a:lnTo>
                  <a:pt x="5760" y="59512"/>
                </a:lnTo>
                <a:lnTo>
                  <a:pt x="4800" y="60472"/>
                </a:lnTo>
                <a:lnTo>
                  <a:pt x="2880" y="61432"/>
                </a:lnTo>
                <a:lnTo>
                  <a:pt x="0" y="62392"/>
                </a:lnTo>
                <a:lnTo>
                  <a:pt x="0" y="64312"/>
                </a:lnTo>
                <a:lnTo>
                  <a:pt x="31683" y="64312"/>
                </a:lnTo>
                <a:lnTo>
                  <a:pt x="31683" y="62392"/>
                </a:lnTo>
                <a:lnTo>
                  <a:pt x="29748" y="61432"/>
                </a:lnTo>
                <a:lnTo>
                  <a:pt x="27843" y="60472"/>
                </a:lnTo>
                <a:lnTo>
                  <a:pt x="26883" y="59512"/>
                </a:lnTo>
                <a:lnTo>
                  <a:pt x="25907" y="58552"/>
                </a:lnTo>
                <a:lnTo>
                  <a:pt x="25907" y="17266"/>
                </a:lnTo>
                <a:lnTo>
                  <a:pt x="28788" y="11506"/>
                </a:lnTo>
                <a:lnTo>
                  <a:pt x="32628" y="8625"/>
                </a:lnTo>
                <a:lnTo>
                  <a:pt x="37429" y="8625"/>
                </a:lnTo>
                <a:lnTo>
                  <a:pt x="39349" y="9585"/>
                </a:lnTo>
                <a:lnTo>
                  <a:pt x="40309" y="9585"/>
                </a:lnTo>
                <a:lnTo>
                  <a:pt x="41285" y="10546"/>
                </a:lnTo>
                <a:lnTo>
                  <a:pt x="41285" y="11506"/>
                </a:lnTo>
                <a:lnTo>
                  <a:pt x="42245" y="13426"/>
                </a:lnTo>
                <a:lnTo>
                  <a:pt x="42245" y="57591"/>
                </a:lnTo>
                <a:lnTo>
                  <a:pt x="41285" y="58552"/>
                </a:lnTo>
                <a:lnTo>
                  <a:pt x="40309" y="60472"/>
                </a:lnTo>
                <a:lnTo>
                  <a:pt x="38404" y="61432"/>
                </a:lnTo>
                <a:lnTo>
                  <a:pt x="36469" y="62392"/>
                </a:lnTo>
                <a:lnTo>
                  <a:pt x="36469" y="64312"/>
                </a:lnTo>
                <a:lnTo>
                  <a:pt x="68153" y="6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4" name="object 894"/>
          <p:cNvSpPr/>
          <p:nvPr/>
        </p:nvSpPr>
        <p:spPr>
          <a:xfrm>
            <a:off x="5751423" y="6615211"/>
            <a:ext cx="1920" cy="15361"/>
          </a:xfrm>
          <a:custGeom>
            <a:avLst/>
            <a:gdLst/>
            <a:ahLst/>
            <a:cxnLst/>
            <a:rect l="l" t="t" r="r" b="b"/>
            <a:pathLst>
              <a:path w="1920" h="15361">
                <a:moveTo>
                  <a:pt x="960" y="0"/>
                </a:moveTo>
                <a:lnTo>
                  <a:pt x="0" y="15361"/>
                </a:lnTo>
                <a:lnTo>
                  <a:pt x="1920" y="14401"/>
                </a:lnTo>
                <a:lnTo>
                  <a:pt x="1920" y="480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5" name="object 895"/>
          <p:cNvSpPr/>
          <p:nvPr/>
        </p:nvSpPr>
        <p:spPr>
          <a:xfrm>
            <a:off x="5733181" y="6584502"/>
            <a:ext cx="61447" cy="92141"/>
          </a:xfrm>
          <a:custGeom>
            <a:avLst/>
            <a:gdLst/>
            <a:ahLst/>
            <a:cxnLst/>
            <a:rect l="l" t="t" r="r" b="b"/>
            <a:pathLst>
              <a:path w="61447" h="92141">
                <a:moveTo>
                  <a:pt x="55671" y="27828"/>
                </a:moveTo>
                <a:lnTo>
                  <a:pt x="55671" y="20147"/>
                </a:lnTo>
                <a:lnTo>
                  <a:pt x="54726" y="18227"/>
                </a:lnTo>
                <a:lnTo>
                  <a:pt x="53751" y="15346"/>
                </a:lnTo>
                <a:lnTo>
                  <a:pt x="52791" y="13426"/>
                </a:lnTo>
                <a:lnTo>
                  <a:pt x="50886" y="11506"/>
                </a:lnTo>
                <a:lnTo>
                  <a:pt x="48950" y="9585"/>
                </a:lnTo>
                <a:lnTo>
                  <a:pt x="61447" y="9585"/>
                </a:lnTo>
                <a:lnTo>
                  <a:pt x="61447" y="1905"/>
                </a:lnTo>
                <a:lnTo>
                  <a:pt x="40325" y="1905"/>
                </a:lnTo>
                <a:lnTo>
                  <a:pt x="35524" y="944"/>
                </a:lnTo>
                <a:lnTo>
                  <a:pt x="30723" y="0"/>
                </a:lnTo>
                <a:lnTo>
                  <a:pt x="19202" y="0"/>
                </a:lnTo>
                <a:lnTo>
                  <a:pt x="12481" y="1905"/>
                </a:lnTo>
                <a:lnTo>
                  <a:pt x="7680" y="6705"/>
                </a:lnTo>
                <a:lnTo>
                  <a:pt x="2880" y="10546"/>
                </a:lnTo>
                <a:lnTo>
                  <a:pt x="0" y="16306"/>
                </a:lnTo>
                <a:lnTo>
                  <a:pt x="0" y="26868"/>
                </a:lnTo>
                <a:lnTo>
                  <a:pt x="960" y="31668"/>
                </a:lnTo>
                <a:lnTo>
                  <a:pt x="3840" y="34549"/>
                </a:lnTo>
                <a:lnTo>
                  <a:pt x="6720" y="38389"/>
                </a:lnTo>
                <a:lnTo>
                  <a:pt x="11521" y="41269"/>
                </a:lnTo>
                <a:lnTo>
                  <a:pt x="17282" y="43190"/>
                </a:lnTo>
                <a:lnTo>
                  <a:pt x="11521" y="46070"/>
                </a:lnTo>
                <a:lnTo>
                  <a:pt x="8641" y="47990"/>
                </a:lnTo>
                <a:lnTo>
                  <a:pt x="5760" y="50871"/>
                </a:lnTo>
                <a:lnTo>
                  <a:pt x="3840" y="53751"/>
                </a:lnTo>
                <a:lnTo>
                  <a:pt x="1920" y="56631"/>
                </a:lnTo>
                <a:lnTo>
                  <a:pt x="1920" y="65272"/>
                </a:lnTo>
                <a:lnTo>
                  <a:pt x="4800" y="69113"/>
                </a:lnTo>
                <a:lnTo>
                  <a:pt x="10561" y="71993"/>
                </a:lnTo>
                <a:lnTo>
                  <a:pt x="6720" y="72953"/>
                </a:lnTo>
                <a:lnTo>
                  <a:pt x="3840" y="74858"/>
                </a:lnTo>
                <a:lnTo>
                  <a:pt x="1920" y="75834"/>
                </a:lnTo>
                <a:lnTo>
                  <a:pt x="960" y="77739"/>
                </a:lnTo>
                <a:lnTo>
                  <a:pt x="0" y="79674"/>
                </a:lnTo>
                <a:lnTo>
                  <a:pt x="0" y="83515"/>
                </a:lnTo>
                <a:lnTo>
                  <a:pt x="960" y="86395"/>
                </a:lnTo>
                <a:lnTo>
                  <a:pt x="2880" y="88300"/>
                </a:lnTo>
                <a:lnTo>
                  <a:pt x="4800" y="90236"/>
                </a:lnTo>
                <a:lnTo>
                  <a:pt x="8641" y="91180"/>
                </a:lnTo>
                <a:lnTo>
                  <a:pt x="13441" y="92141"/>
                </a:lnTo>
                <a:lnTo>
                  <a:pt x="12481" y="84460"/>
                </a:lnTo>
                <a:lnTo>
                  <a:pt x="11521" y="82555"/>
                </a:lnTo>
                <a:lnTo>
                  <a:pt x="11521" y="77739"/>
                </a:lnTo>
                <a:lnTo>
                  <a:pt x="12481" y="75834"/>
                </a:lnTo>
                <a:lnTo>
                  <a:pt x="14401" y="53751"/>
                </a:lnTo>
                <a:lnTo>
                  <a:pt x="14401" y="49911"/>
                </a:lnTo>
                <a:lnTo>
                  <a:pt x="15361" y="47990"/>
                </a:lnTo>
                <a:lnTo>
                  <a:pt x="16322" y="47030"/>
                </a:lnTo>
                <a:lnTo>
                  <a:pt x="18242" y="46070"/>
                </a:lnTo>
                <a:lnTo>
                  <a:pt x="19202" y="30708"/>
                </a:lnTo>
                <a:lnTo>
                  <a:pt x="19202" y="15346"/>
                </a:lnTo>
                <a:lnTo>
                  <a:pt x="20162" y="10546"/>
                </a:lnTo>
                <a:lnTo>
                  <a:pt x="22082" y="7665"/>
                </a:lnTo>
                <a:lnTo>
                  <a:pt x="23042" y="4785"/>
                </a:lnTo>
                <a:lnTo>
                  <a:pt x="25923" y="3825"/>
                </a:lnTo>
                <a:lnTo>
                  <a:pt x="30723" y="3825"/>
                </a:lnTo>
                <a:lnTo>
                  <a:pt x="32644" y="4785"/>
                </a:lnTo>
                <a:lnTo>
                  <a:pt x="34564" y="6705"/>
                </a:lnTo>
                <a:lnTo>
                  <a:pt x="36484" y="9585"/>
                </a:lnTo>
                <a:lnTo>
                  <a:pt x="37444" y="15346"/>
                </a:lnTo>
                <a:lnTo>
                  <a:pt x="37444" y="30708"/>
                </a:lnTo>
                <a:lnTo>
                  <a:pt x="36484" y="35509"/>
                </a:lnTo>
                <a:lnTo>
                  <a:pt x="34564" y="37429"/>
                </a:lnTo>
                <a:lnTo>
                  <a:pt x="32644" y="40309"/>
                </a:lnTo>
                <a:lnTo>
                  <a:pt x="30723" y="41269"/>
                </a:lnTo>
                <a:lnTo>
                  <a:pt x="25923" y="41269"/>
                </a:lnTo>
                <a:lnTo>
                  <a:pt x="23042" y="40309"/>
                </a:lnTo>
                <a:lnTo>
                  <a:pt x="22082" y="37429"/>
                </a:lnTo>
                <a:lnTo>
                  <a:pt x="20162" y="35509"/>
                </a:lnTo>
                <a:lnTo>
                  <a:pt x="20162" y="45110"/>
                </a:lnTo>
                <a:lnTo>
                  <a:pt x="33604" y="45110"/>
                </a:lnTo>
                <a:lnTo>
                  <a:pt x="37444" y="44150"/>
                </a:lnTo>
                <a:lnTo>
                  <a:pt x="41285" y="42230"/>
                </a:lnTo>
                <a:lnTo>
                  <a:pt x="46070" y="41269"/>
                </a:lnTo>
                <a:lnTo>
                  <a:pt x="48950" y="38389"/>
                </a:lnTo>
                <a:lnTo>
                  <a:pt x="51846" y="34549"/>
                </a:lnTo>
                <a:lnTo>
                  <a:pt x="53751" y="31668"/>
                </a:lnTo>
                <a:lnTo>
                  <a:pt x="55671" y="27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6" name="object 896"/>
          <p:cNvSpPr/>
          <p:nvPr/>
        </p:nvSpPr>
        <p:spPr>
          <a:xfrm>
            <a:off x="5745662" y="6638254"/>
            <a:ext cx="48966" cy="40325"/>
          </a:xfrm>
          <a:custGeom>
            <a:avLst/>
            <a:gdLst/>
            <a:ahLst/>
            <a:cxnLst/>
            <a:rect l="l" t="t" r="r" b="b"/>
            <a:pathLst>
              <a:path w="48966" h="40325">
                <a:moveTo>
                  <a:pt x="32644" y="33604"/>
                </a:moveTo>
                <a:lnTo>
                  <a:pt x="28803" y="34549"/>
                </a:lnTo>
                <a:lnTo>
                  <a:pt x="24003" y="35509"/>
                </a:lnTo>
                <a:lnTo>
                  <a:pt x="10561" y="35509"/>
                </a:lnTo>
                <a:lnTo>
                  <a:pt x="5760" y="34549"/>
                </a:lnTo>
                <a:lnTo>
                  <a:pt x="2880" y="32644"/>
                </a:lnTo>
                <a:lnTo>
                  <a:pt x="0" y="30708"/>
                </a:lnTo>
                <a:lnTo>
                  <a:pt x="960" y="38389"/>
                </a:lnTo>
                <a:lnTo>
                  <a:pt x="5760" y="40325"/>
                </a:lnTo>
                <a:lnTo>
                  <a:pt x="24003" y="40325"/>
                </a:lnTo>
                <a:lnTo>
                  <a:pt x="30723" y="39349"/>
                </a:lnTo>
                <a:lnTo>
                  <a:pt x="36469" y="37429"/>
                </a:lnTo>
                <a:lnTo>
                  <a:pt x="40309" y="35509"/>
                </a:lnTo>
                <a:lnTo>
                  <a:pt x="43190" y="33604"/>
                </a:lnTo>
                <a:lnTo>
                  <a:pt x="45110" y="29763"/>
                </a:lnTo>
                <a:lnTo>
                  <a:pt x="47990" y="26883"/>
                </a:lnTo>
                <a:lnTo>
                  <a:pt x="48966" y="23987"/>
                </a:lnTo>
                <a:lnTo>
                  <a:pt x="48966" y="13426"/>
                </a:lnTo>
                <a:lnTo>
                  <a:pt x="46085" y="9601"/>
                </a:lnTo>
                <a:lnTo>
                  <a:pt x="41269" y="6720"/>
                </a:lnTo>
                <a:lnTo>
                  <a:pt x="37429" y="4800"/>
                </a:lnTo>
                <a:lnTo>
                  <a:pt x="31683" y="3840"/>
                </a:lnTo>
                <a:lnTo>
                  <a:pt x="7680" y="3840"/>
                </a:lnTo>
                <a:lnTo>
                  <a:pt x="5760" y="2880"/>
                </a:lnTo>
                <a:lnTo>
                  <a:pt x="3840" y="1920"/>
                </a:lnTo>
                <a:lnTo>
                  <a:pt x="2880" y="960"/>
                </a:lnTo>
                <a:lnTo>
                  <a:pt x="1920" y="0"/>
                </a:lnTo>
                <a:lnTo>
                  <a:pt x="0" y="22082"/>
                </a:lnTo>
                <a:lnTo>
                  <a:pt x="2880" y="21107"/>
                </a:lnTo>
                <a:lnTo>
                  <a:pt x="3840" y="20162"/>
                </a:lnTo>
                <a:lnTo>
                  <a:pt x="28803" y="20162"/>
                </a:lnTo>
                <a:lnTo>
                  <a:pt x="31683" y="21107"/>
                </a:lnTo>
                <a:lnTo>
                  <a:pt x="33588" y="21107"/>
                </a:lnTo>
                <a:lnTo>
                  <a:pt x="35524" y="22082"/>
                </a:lnTo>
                <a:lnTo>
                  <a:pt x="36469" y="23042"/>
                </a:lnTo>
                <a:lnTo>
                  <a:pt x="37429" y="23987"/>
                </a:lnTo>
                <a:lnTo>
                  <a:pt x="37429" y="29763"/>
                </a:lnTo>
                <a:lnTo>
                  <a:pt x="36469" y="31668"/>
                </a:lnTo>
                <a:lnTo>
                  <a:pt x="32644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7" name="object 897"/>
          <p:cNvSpPr/>
          <p:nvPr/>
        </p:nvSpPr>
        <p:spPr>
          <a:xfrm>
            <a:off x="4651293" y="6499052"/>
            <a:ext cx="1672269" cy="2582320"/>
          </a:xfrm>
          <a:custGeom>
            <a:avLst/>
            <a:gdLst/>
            <a:ahLst/>
            <a:cxnLst/>
            <a:rect l="l" t="t" r="r" b="b"/>
            <a:pathLst>
              <a:path w="1672269" h="2582320">
                <a:moveTo>
                  <a:pt x="1653067" y="2582276"/>
                </a:moveTo>
                <a:lnTo>
                  <a:pt x="8641" y="2577522"/>
                </a:lnTo>
                <a:lnTo>
                  <a:pt x="8640" y="7681"/>
                </a:lnTo>
                <a:lnTo>
                  <a:pt x="1653067" y="7680"/>
                </a:lnTo>
                <a:lnTo>
                  <a:pt x="1653067" y="3840"/>
                </a:lnTo>
                <a:lnTo>
                  <a:pt x="8641" y="3840"/>
                </a:lnTo>
                <a:lnTo>
                  <a:pt x="3840" y="7680"/>
                </a:lnTo>
                <a:lnTo>
                  <a:pt x="3840" y="0"/>
                </a:lnTo>
                <a:lnTo>
                  <a:pt x="1920" y="0"/>
                </a:lnTo>
                <a:lnTo>
                  <a:pt x="0" y="1920"/>
                </a:lnTo>
                <a:lnTo>
                  <a:pt x="0" y="2577522"/>
                </a:lnTo>
                <a:lnTo>
                  <a:pt x="0" y="2580403"/>
                </a:lnTo>
                <a:lnTo>
                  <a:pt x="1920" y="2582320"/>
                </a:lnTo>
                <a:lnTo>
                  <a:pt x="1653067" y="258232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8" name="object 898"/>
          <p:cNvSpPr/>
          <p:nvPr/>
        </p:nvSpPr>
        <p:spPr>
          <a:xfrm>
            <a:off x="4659934" y="6506733"/>
            <a:ext cx="1659788" cy="2574639"/>
          </a:xfrm>
          <a:custGeom>
            <a:avLst/>
            <a:gdLst/>
            <a:ahLst/>
            <a:cxnLst/>
            <a:rect l="l" t="t" r="r" b="b"/>
            <a:pathLst>
              <a:path w="1659788" h="2574639">
                <a:moveTo>
                  <a:pt x="1644426" y="2566001"/>
                </a:moveTo>
                <a:lnTo>
                  <a:pt x="0" y="2566001"/>
                </a:lnTo>
                <a:lnTo>
                  <a:pt x="0" y="2569841"/>
                </a:lnTo>
                <a:lnTo>
                  <a:pt x="1644426" y="2574595"/>
                </a:lnTo>
                <a:lnTo>
                  <a:pt x="1644426" y="2566001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9" name="object 899"/>
          <p:cNvSpPr/>
          <p:nvPr/>
        </p:nvSpPr>
        <p:spPr>
          <a:xfrm>
            <a:off x="4655134" y="6499052"/>
            <a:ext cx="1664589" cy="2573682"/>
          </a:xfrm>
          <a:custGeom>
            <a:avLst/>
            <a:gdLst/>
            <a:ahLst/>
            <a:cxnLst/>
            <a:rect l="l" t="t" r="r" b="b"/>
            <a:pathLst>
              <a:path w="1664589" h="2573682">
                <a:moveTo>
                  <a:pt x="4800" y="3840"/>
                </a:moveTo>
                <a:lnTo>
                  <a:pt x="1649227" y="3840"/>
                </a:lnTo>
                <a:lnTo>
                  <a:pt x="1649227" y="0"/>
                </a:lnTo>
                <a:lnTo>
                  <a:pt x="0" y="0"/>
                </a:lnTo>
                <a:lnTo>
                  <a:pt x="0" y="7680"/>
                </a:lnTo>
                <a:lnTo>
                  <a:pt x="4800" y="384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0" name="object 900"/>
          <p:cNvSpPr/>
          <p:nvPr/>
        </p:nvSpPr>
        <p:spPr>
          <a:xfrm>
            <a:off x="3361089" y="6884959"/>
            <a:ext cx="0" cy="1826829"/>
          </a:xfrm>
          <a:custGeom>
            <a:avLst/>
            <a:gdLst/>
            <a:ahLst/>
            <a:cxnLst/>
            <a:rect l="l" t="t" r="r" b="b"/>
            <a:pathLst>
              <a:path w="0" h="1826829">
                <a:moveTo>
                  <a:pt x="0" y="0"/>
                </a:moveTo>
                <a:lnTo>
                  <a:pt x="0" y="1826829"/>
                </a:lnTo>
              </a:path>
            </a:pathLst>
          </a:custGeom>
          <a:ln w="894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1" name="object 901"/>
          <p:cNvSpPr/>
          <p:nvPr/>
        </p:nvSpPr>
        <p:spPr>
          <a:xfrm>
            <a:off x="3319820" y="8687309"/>
            <a:ext cx="41269" cy="0"/>
          </a:xfrm>
          <a:custGeom>
            <a:avLst/>
            <a:gdLst/>
            <a:ahLst/>
            <a:cxnLst/>
            <a:rect l="l" t="t" r="r" b="b"/>
            <a:pathLst>
              <a:path w="41269" h="0">
                <a:moveTo>
                  <a:pt x="0" y="0"/>
                </a:moveTo>
                <a:lnTo>
                  <a:pt x="41269" y="0"/>
                </a:lnTo>
              </a:path>
            </a:pathLst>
          </a:custGeom>
          <a:ln w="9908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2" name="object 902"/>
          <p:cNvSpPr/>
          <p:nvPr/>
        </p:nvSpPr>
        <p:spPr>
          <a:xfrm>
            <a:off x="3319820" y="8326358"/>
            <a:ext cx="41269" cy="0"/>
          </a:xfrm>
          <a:custGeom>
            <a:avLst/>
            <a:gdLst/>
            <a:ahLst/>
            <a:cxnLst/>
            <a:rect l="l" t="t" r="r" b="b"/>
            <a:pathLst>
              <a:path w="41269" h="0">
                <a:moveTo>
                  <a:pt x="0" y="0"/>
                </a:moveTo>
                <a:lnTo>
                  <a:pt x="41269" y="0"/>
                </a:lnTo>
              </a:path>
            </a:pathLst>
          </a:custGeom>
          <a:ln w="98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3" name="object 903"/>
          <p:cNvSpPr/>
          <p:nvPr/>
        </p:nvSpPr>
        <p:spPr>
          <a:xfrm>
            <a:off x="3319820" y="7966847"/>
            <a:ext cx="41269" cy="0"/>
          </a:xfrm>
          <a:custGeom>
            <a:avLst/>
            <a:gdLst/>
            <a:ahLst/>
            <a:cxnLst/>
            <a:rect l="l" t="t" r="r" b="b"/>
            <a:pathLst>
              <a:path w="41269" h="0">
                <a:moveTo>
                  <a:pt x="0" y="0"/>
                </a:moveTo>
                <a:lnTo>
                  <a:pt x="41269" y="0"/>
                </a:lnTo>
              </a:path>
            </a:pathLst>
          </a:custGeom>
          <a:ln w="8950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4" name="object 904"/>
          <p:cNvSpPr/>
          <p:nvPr/>
        </p:nvSpPr>
        <p:spPr>
          <a:xfrm>
            <a:off x="3319820" y="7606383"/>
            <a:ext cx="41269" cy="0"/>
          </a:xfrm>
          <a:custGeom>
            <a:avLst/>
            <a:gdLst/>
            <a:ahLst/>
            <a:cxnLst/>
            <a:rect l="l" t="t" r="r" b="b"/>
            <a:pathLst>
              <a:path w="41269" h="0">
                <a:moveTo>
                  <a:pt x="0" y="0"/>
                </a:moveTo>
                <a:lnTo>
                  <a:pt x="41269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5" name="object 905"/>
          <p:cNvSpPr/>
          <p:nvPr/>
        </p:nvSpPr>
        <p:spPr>
          <a:xfrm>
            <a:off x="3319820" y="7245431"/>
            <a:ext cx="41269" cy="0"/>
          </a:xfrm>
          <a:custGeom>
            <a:avLst/>
            <a:gdLst/>
            <a:ahLst/>
            <a:cxnLst/>
            <a:rect l="l" t="t" r="r" b="b"/>
            <a:pathLst>
              <a:path w="41269" h="0">
                <a:moveTo>
                  <a:pt x="0" y="0"/>
                </a:moveTo>
                <a:lnTo>
                  <a:pt x="41269" y="0"/>
                </a:lnTo>
              </a:path>
            </a:pathLst>
          </a:custGeom>
          <a:ln w="989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6" name="object 906"/>
          <p:cNvSpPr/>
          <p:nvPr/>
        </p:nvSpPr>
        <p:spPr>
          <a:xfrm>
            <a:off x="3319820" y="6884479"/>
            <a:ext cx="41269" cy="0"/>
          </a:xfrm>
          <a:custGeom>
            <a:avLst/>
            <a:gdLst/>
            <a:ahLst/>
            <a:cxnLst/>
            <a:rect l="l" t="t" r="r" b="b"/>
            <a:pathLst>
              <a:path w="41269" h="0">
                <a:moveTo>
                  <a:pt x="0" y="0"/>
                </a:moveTo>
                <a:lnTo>
                  <a:pt x="41269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7" name="object 907"/>
          <p:cNvSpPr/>
          <p:nvPr/>
        </p:nvSpPr>
        <p:spPr>
          <a:xfrm>
            <a:off x="3361090" y="8687309"/>
            <a:ext cx="1229724" cy="0"/>
          </a:xfrm>
          <a:custGeom>
            <a:avLst/>
            <a:gdLst/>
            <a:ahLst/>
            <a:cxnLst/>
            <a:rect l="l" t="t" r="r" b="b"/>
            <a:pathLst>
              <a:path w="1229724" h="0">
                <a:moveTo>
                  <a:pt x="0" y="0"/>
                </a:moveTo>
                <a:lnTo>
                  <a:pt x="1229724" y="0"/>
                </a:lnTo>
              </a:path>
            </a:pathLst>
          </a:custGeom>
          <a:ln w="9907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8" name="object 908"/>
          <p:cNvSpPr/>
          <p:nvPr/>
        </p:nvSpPr>
        <p:spPr>
          <a:xfrm>
            <a:off x="3376452" y="870794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9" name="object 909"/>
          <p:cNvSpPr/>
          <p:nvPr/>
        </p:nvSpPr>
        <p:spPr>
          <a:xfrm>
            <a:off x="3395654" y="870794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0" name="object 910"/>
          <p:cNvSpPr/>
          <p:nvPr/>
        </p:nvSpPr>
        <p:spPr>
          <a:xfrm>
            <a:off x="3414857" y="870794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1" name="object 911"/>
          <p:cNvSpPr/>
          <p:nvPr/>
        </p:nvSpPr>
        <p:spPr>
          <a:xfrm>
            <a:off x="3434059" y="8707948"/>
            <a:ext cx="8625" cy="0"/>
          </a:xfrm>
          <a:custGeom>
            <a:avLst/>
            <a:gdLst/>
            <a:ahLst/>
            <a:cxnLst/>
            <a:rect l="l" t="t" r="r" b="b"/>
            <a:pathLst>
              <a:path w="8625" h="0">
                <a:moveTo>
                  <a:pt x="0" y="0"/>
                </a:moveTo>
                <a:lnTo>
                  <a:pt x="8625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2" name="object 912"/>
          <p:cNvSpPr/>
          <p:nvPr/>
        </p:nvSpPr>
        <p:spPr>
          <a:xfrm>
            <a:off x="3455167" y="87079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3" name="object 913"/>
          <p:cNvSpPr/>
          <p:nvPr/>
        </p:nvSpPr>
        <p:spPr>
          <a:xfrm>
            <a:off x="3474369" y="870794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4" name="object 914"/>
          <p:cNvSpPr/>
          <p:nvPr/>
        </p:nvSpPr>
        <p:spPr>
          <a:xfrm>
            <a:off x="3493571" y="870794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5" name="object 915"/>
          <p:cNvSpPr/>
          <p:nvPr/>
        </p:nvSpPr>
        <p:spPr>
          <a:xfrm>
            <a:off x="3512774" y="870794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6" name="object 916"/>
          <p:cNvSpPr/>
          <p:nvPr/>
        </p:nvSpPr>
        <p:spPr>
          <a:xfrm>
            <a:off x="3531976" y="8707948"/>
            <a:ext cx="8625" cy="0"/>
          </a:xfrm>
          <a:custGeom>
            <a:avLst/>
            <a:gdLst/>
            <a:ahLst/>
            <a:cxnLst/>
            <a:rect l="l" t="t" r="r" b="b"/>
            <a:pathLst>
              <a:path w="8625" h="0">
                <a:moveTo>
                  <a:pt x="0" y="0"/>
                </a:moveTo>
                <a:lnTo>
                  <a:pt x="8625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7" name="object 917"/>
          <p:cNvSpPr/>
          <p:nvPr/>
        </p:nvSpPr>
        <p:spPr>
          <a:xfrm>
            <a:off x="3552123" y="87079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8" name="object 918"/>
          <p:cNvSpPr/>
          <p:nvPr/>
        </p:nvSpPr>
        <p:spPr>
          <a:xfrm>
            <a:off x="3571326" y="87079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9" name="object 919"/>
          <p:cNvSpPr/>
          <p:nvPr/>
        </p:nvSpPr>
        <p:spPr>
          <a:xfrm>
            <a:off x="3591488" y="870794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0" name="object 920"/>
          <p:cNvSpPr/>
          <p:nvPr/>
        </p:nvSpPr>
        <p:spPr>
          <a:xfrm>
            <a:off x="3610691" y="870794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1" name="object 921"/>
          <p:cNvSpPr/>
          <p:nvPr/>
        </p:nvSpPr>
        <p:spPr>
          <a:xfrm>
            <a:off x="3629893" y="8707948"/>
            <a:ext cx="8625" cy="0"/>
          </a:xfrm>
          <a:custGeom>
            <a:avLst/>
            <a:gdLst/>
            <a:ahLst/>
            <a:cxnLst/>
            <a:rect l="l" t="t" r="r" b="b"/>
            <a:pathLst>
              <a:path w="8625" h="0">
                <a:moveTo>
                  <a:pt x="0" y="0"/>
                </a:moveTo>
                <a:lnTo>
                  <a:pt x="8625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2" name="object 922"/>
          <p:cNvSpPr/>
          <p:nvPr/>
        </p:nvSpPr>
        <p:spPr>
          <a:xfrm>
            <a:off x="3650040" y="87079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3" name="object 923"/>
          <p:cNvSpPr/>
          <p:nvPr/>
        </p:nvSpPr>
        <p:spPr>
          <a:xfrm>
            <a:off x="3669243" y="87079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4" name="object 924"/>
          <p:cNvSpPr/>
          <p:nvPr/>
        </p:nvSpPr>
        <p:spPr>
          <a:xfrm>
            <a:off x="3688445" y="870794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5" name="object 925"/>
          <p:cNvSpPr/>
          <p:nvPr/>
        </p:nvSpPr>
        <p:spPr>
          <a:xfrm>
            <a:off x="3708608" y="870794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6" name="object 926"/>
          <p:cNvSpPr/>
          <p:nvPr/>
        </p:nvSpPr>
        <p:spPr>
          <a:xfrm>
            <a:off x="3727810" y="8707948"/>
            <a:ext cx="8625" cy="0"/>
          </a:xfrm>
          <a:custGeom>
            <a:avLst/>
            <a:gdLst/>
            <a:ahLst/>
            <a:cxnLst/>
            <a:rect l="l" t="t" r="r" b="b"/>
            <a:pathLst>
              <a:path w="8625" h="0">
                <a:moveTo>
                  <a:pt x="0" y="0"/>
                </a:moveTo>
                <a:lnTo>
                  <a:pt x="8625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7" name="object 927"/>
          <p:cNvSpPr/>
          <p:nvPr/>
        </p:nvSpPr>
        <p:spPr>
          <a:xfrm>
            <a:off x="3747957" y="87079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8" name="object 928"/>
          <p:cNvSpPr/>
          <p:nvPr/>
        </p:nvSpPr>
        <p:spPr>
          <a:xfrm>
            <a:off x="3767160" y="87079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9" name="object 929"/>
          <p:cNvSpPr/>
          <p:nvPr/>
        </p:nvSpPr>
        <p:spPr>
          <a:xfrm>
            <a:off x="3786362" y="870794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0" name="object 930"/>
          <p:cNvSpPr/>
          <p:nvPr/>
        </p:nvSpPr>
        <p:spPr>
          <a:xfrm>
            <a:off x="3805565" y="87079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1" name="object 931"/>
          <p:cNvSpPr/>
          <p:nvPr/>
        </p:nvSpPr>
        <p:spPr>
          <a:xfrm>
            <a:off x="3824767" y="870794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2" name="object 932"/>
          <p:cNvSpPr/>
          <p:nvPr/>
        </p:nvSpPr>
        <p:spPr>
          <a:xfrm>
            <a:off x="3845874" y="87079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3" name="object 933"/>
          <p:cNvSpPr/>
          <p:nvPr/>
        </p:nvSpPr>
        <p:spPr>
          <a:xfrm>
            <a:off x="3865077" y="87079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4" name="object 934"/>
          <p:cNvSpPr/>
          <p:nvPr/>
        </p:nvSpPr>
        <p:spPr>
          <a:xfrm>
            <a:off x="3884279" y="870794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5" name="object 935"/>
          <p:cNvSpPr/>
          <p:nvPr/>
        </p:nvSpPr>
        <p:spPr>
          <a:xfrm>
            <a:off x="3903482" y="87079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6" name="object 936"/>
          <p:cNvSpPr/>
          <p:nvPr/>
        </p:nvSpPr>
        <p:spPr>
          <a:xfrm>
            <a:off x="3922684" y="870794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7" name="object 937"/>
          <p:cNvSpPr/>
          <p:nvPr/>
        </p:nvSpPr>
        <p:spPr>
          <a:xfrm>
            <a:off x="3941886" y="8707948"/>
            <a:ext cx="8625" cy="0"/>
          </a:xfrm>
          <a:custGeom>
            <a:avLst/>
            <a:gdLst/>
            <a:ahLst/>
            <a:cxnLst/>
            <a:rect l="l" t="t" r="r" b="b"/>
            <a:pathLst>
              <a:path w="8625" h="0">
                <a:moveTo>
                  <a:pt x="0" y="0"/>
                </a:moveTo>
                <a:lnTo>
                  <a:pt x="8625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8" name="object 938"/>
          <p:cNvSpPr/>
          <p:nvPr/>
        </p:nvSpPr>
        <p:spPr>
          <a:xfrm>
            <a:off x="3961074" y="870794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9" name="object 939"/>
          <p:cNvSpPr/>
          <p:nvPr/>
        </p:nvSpPr>
        <p:spPr>
          <a:xfrm>
            <a:off x="3982196" y="870794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0" name="object 940"/>
          <p:cNvSpPr/>
          <p:nvPr/>
        </p:nvSpPr>
        <p:spPr>
          <a:xfrm>
            <a:off x="4001399" y="87079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1" name="object 941"/>
          <p:cNvSpPr/>
          <p:nvPr/>
        </p:nvSpPr>
        <p:spPr>
          <a:xfrm>
            <a:off x="4020601" y="870794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2" name="object 942"/>
          <p:cNvSpPr/>
          <p:nvPr/>
        </p:nvSpPr>
        <p:spPr>
          <a:xfrm>
            <a:off x="4039803" y="8707948"/>
            <a:ext cx="8625" cy="0"/>
          </a:xfrm>
          <a:custGeom>
            <a:avLst/>
            <a:gdLst/>
            <a:ahLst/>
            <a:cxnLst/>
            <a:rect l="l" t="t" r="r" b="b"/>
            <a:pathLst>
              <a:path w="8625" h="0">
                <a:moveTo>
                  <a:pt x="0" y="0"/>
                </a:moveTo>
                <a:lnTo>
                  <a:pt x="8625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3" name="object 943"/>
          <p:cNvSpPr/>
          <p:nvPr/>
        </p:nvSpPr>
        <p:spPr>
          <a:xfrm>
            <a:off x="4058991" y="870794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4" name="object 944"/>
          <p:cNvSpPr/>
          <p:nvPr/>
        </p:nvSpPr>
        <p:spPr>
          <a:xfrm>
            <a:off x="4078193" y="870794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5" name="object 945"/>
          <p:cNvSpPr/>
          <p:nvPr/>
        </p:nvSpPr>
        <p:spPr>
          <a:xfrm>
            <a:off x="4098356" y="87079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6" name="object 946"/>
          <p:cNvSpPr/>
          <p:nvPr/>
        </p:nvSpPr>
        <p:spPr>
          <a:xfrm>
            <a:off x="4118518" y="870794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7" name="object 947"/>
          <p:cNvSpPr/>
          <p:nvPr/>
        </p:nvSpPr>
        <p:spPr>
          <a:xfrm>
            <a:off x="4138665" y="87079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8" name="object 948"/>
          <p:cNvSpPr/>
          <p:nvPr/>
        </p:nvSpPr>
        <p:spPr>
          <a:xfrm>
            <a:off x="4156908" y="870794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9" name="object 949"/>
          <p:cNvSpPr/>
          <p:nvPr/>
        </p:nvSpPr>
        <p:spPr>
          <a:xfrm>
            <a:off x="4176110" y="870794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0" name="object 950"/>
          <p:cNvSpPr/>
          <p:nvPr/>
        </p:nvSpPr>
        <p:spPr>
          <a:xfrm>
            <a:off x="4196273" y="87079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1" name="object 951"/>
          <p:cNvSpPr/>
          <p:nvPr/>
        </p:nvSpPr>
        <p:spPr>
          <a:xfrm>
            <a:off x="4215460" y="87079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2" name="object 952"/>
          <p:cNvSpPr/>
          <p:nvPr/>
        </p:nvSpPr>
        <p:spPr>
          <a:xfrm>
            <a:off x="4234662" y="870794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3" name="object 953"/>
          <p:cNvSpPr/>
          <p:nvPr/>
        </p:nvSpPr>
        <p:spPr>
          <a:xfrm>
            <a:off x="4254825" y="870794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4" name="object 954"/>
          <p:cNvSpPr/>
          <p:nvPr/>
        </p:nvSpPr>
        <p:spPr>
          <a:xfrm>
            <a:off x="4274987" y="87079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5" name="object 955"/>
          <p:cNvSpPr/>
          <p:nvPr/>
        </p:nvSpPr>
        <p:spPr>
          <a:xfrm>
            <a:off x="4294190" y="87079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6" name="object 956"/>
          <p:cNvSpPr/>
          <p:nvPr/>
        </p:nvSpPr>
        <p:spPr>
          <a:xfrm>
            <a:off x="4313377" y="87079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7" name="object 957"/>
          <p:cNvSpPr/>
          <p:nvPr/>
        </p:nvSpPr>
        <p:spPr>
          <a:xfrm>
            <a:off x="4332579" y="870794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8" name="object 958"/>
          <p:cNvSpPr/>
          <p:nvPr/>
        </p:nvSpPr>
        <p:spPr>
          <a:xfrm>
            <a:off x="4351782" y="870794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9" name="object 959"/>
          <p:cNvSpPr/>
          <p:nvPr/>
        </p:nvSpPr>
        <p:spPr>
          <a:xfrm>
            <a:off x="4372904" y="870794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0" name="object 960"/>
          <p:cNvSpPr/>
          <p:nvPr/>
        </p:nvSpPr>
        <p:spPr>
          <a:xfrm>
            <a:off x="4392107" y="87079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1" name="object 961"/>
          <p:cNvSpPr/>
          <p:nvPr/>
        </p:nvSpPr>
        <p:spPr>
          <a:xfrm>
            <a:off x="4411294" y="8707948"/>
            <a:ext cx="8656" cy="0"/>
          </a:xfrm>
          <a:custGeom>
            <a:avLst/>
            <a:gdLst/>
            <a:ahLst/>
            <a:cxnLst/>
            <a:rect l="l" t="t" r="r" b="b"/>
            <a:pathLst>
              <a:path w="8656" h="0">
                <a:moveTo>
                  <a:pt x="0" y="0"/>
                </a:moveTo>
                <a:lnTo>
                  <a:pt x="8656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2" name="object 962"/>
          <p:cNvSpPr/>
          <p:nvPr/>
        </p:nvSpPr>
        <p:spPr>
          <a:xfrm>
            <a:off x="4430496" y="870794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3" name="object 963"/>
          <p:cNvSpPr/>
          <p:nvPr/>
        </p:nvSpPr>
        <p:spPr>
          <a:xfrm>
            <a:off x="4449699" y="870794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4" name="object 964"/>
          <p:cNvSpPr/>
          <p:nvPr/>
        </p:nvSpPr>
        <p:spPr>
          <a:xfrm>
            <a:off x="4468901" y="870794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5" name="object 965"/>
          <p:cNvSpPr/>
          <p:nvPr/>
        </p:nvSpPr>
        <p:spPr>
          <a:xfrm>
            <a:off x="4488103" y="870794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6" name="object 966"/>
          <p:cNvSpPr/>
          <p:nvPr/>
        </p:nvSpPr>
        <p:spPr>
          <a:xfrm>
            <a:off x="4509211" y="8707948"/>
            <a:ext cx="8656" cy="0"/>
          </a:xfrm>
          <a:custGeom>
            <a:avLst/>
            <a:gdLst/>
            <a:ahLst/>
            <a:cxnLst/>
            <a:rect l="l" t="t" r="r" b="b"/>
            <a:pathLst>
              <a:path w="8656" h="0">
                <a:moveTo>
                  <a:pt x="0" y="0"/>
                </a:moveTo>
                <a:lnTo>
                  <a:pt x="8656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7" name="object 967"/>
          <p:cNvSpPr/>
          <p:nvPr/>
        </p:nvSpPr>
        <p:spPr>
          <a:xfrm>
            <a:off x="4528413" y="870794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8" name="object 968"/>
          <p:cNvSpPr/>
          <p:nvPr/>
        </p:nvSpPr>
        <p:spPr>
          <a:xfrm>
            <a:off x="4547616" y="870794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9" name="object 969"/>
          <p:cNvSpPr/>
          <p:nvPr/>
        </p:nvSpPr>
        <p:spPr>
          <a:xfrm>
            <a:off x="4566818" y="8707948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0" name="object 970"/>
          <p:cNvSpPr/>
          <p:nvPr/>
        </p:nvSpPr>
        <p:spPr>
          <a:xfrm>
            <a:off x="4586980" y="8707948"/>
            <a:ext cx="7680" cy="0"/>
          </a:xfrm>
          <a:custGeom>
            <a:avLst/>
            <a:gdLst/>
            <a:ahLst/>
            <a:cxnLst/>
            <a:rect l="l" t="t" r="r" b="b"/>
            <a:pathLst>
              <a:path w="7680" h="0">
                <a:moveTo>
                  <a:pt x="0" y="0"/>
                </a:moveTo>
                <a:lnTo>
                  <a:pt x="7680" y="0"/>
                </a:lnTo>
              </a:path>
            </a:pathLst>
          </a:custGeom>
          <a:ln w="4350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1" name="object 971"/>
          <p:cNvSpPr/>
          <p:nvPr/>
        </p:nvSpPr>
        <p:spPr>
          <a:xfrm>
            <a:off x="3375492" y="7948604"/>
            <a:ext cx="68153" cy="69128"/>
          </a:xfrm>
          <a:custGeom>
            <a:avLst/>
            <a:gdLst/>
            <a:ahLst/>
            <a:cxnLst/>
            <a:rect l="l" t="t" r="r" b="b"/>
            <a:pathLst>
              <a:path w="68153" h="69128">
                <a:moveTo>
                  <a:pt x="68153" y="34564"/>
                </a:moveTo>
                <a:lnTo>
                  <a:pt x="66040" y="22937"/>
                </a:lnTo>
                <a:lnTo>
                  <a:pt x="58807" y="11205"/>
                </a:lnTo>
                <a:lnTo>
                  <a:pt x="47591" y="3054"/>
                </a:lnTo>
                <a:lnTo>
                  <a:pt x="33604" y="0"/>
                </a:lnTo>
                <a:lnTo>
                  <a:pt x="22624" y="2019"/>
                </a:lnTo>
                <a:lnTo>
                  <a:pt x="10968" y="9435"/>
                </a:lnTo>
                <a:lnTo>
                  <a:pt x="2970" y="20809"/>
                </a:lnTo>
                <a:lnTo>
                  <a:pt x="0" y="34564"/>
                </a:lnTo>
                <a:lnTo>
                  <a:pt x="1910" y="46029"/>
                </a:lnTo>
                <a:lnTo>
                  <a:pt x="8993" y="58019"/>
                </a:lnTo>
                <a:lnTo>
                  <a:pt x="20014" y="66140"/>
                </a:lnTo>
                <a:lnTo>
                  <a:pt x="33604" y="69128"/>
                </a:lnTo>
                <a:lnTo>
                  <a:pt x="45615" y="67013"/>
                </a:lnTo>
                <a:lnTo>
                  <a:pt x="57329" y="59775"/>
                </a:lnTo>
                <a:lnTo>
                  <a:pt x="65245" y="48554"/>
                </a:lnTo>
                <a:lnTo>
                  <a:pt x="68153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2" name="object 972"/>
          <p:cNvSpPr/>
          <p:nvPr/>
        </p:nvSpPr>
        <p:spPr>
          <a:xfrm>
            <a:off x="4103232" y="7045357"/>
            <a:ext cx="75849" cy="75894"/>
          </a:xfrm>
          <a:custGeom>
            <a:avLst/>
            <a:gdLst/>
            <a:ahLst/>
            <a:cxnLst/>
            <a:rect l="l" t="t" r="r" b="b"/>
            <a:pathLst>
              <a:path w="75849" h="75894">
                <a:moveTo>
                  <a:pt x="8565" y="27755"/>
                </a:moveTo>
                <a:lnTo>
                  <a:pt x="3470" y="34107"/>
                </a:lnTo>
                <a:lnTo>
                  <a:pt x="0" y="45502"/>
                </a:lnTo>
                <a:lnTo>
                  <a:pt x="1698" y="57415"/>
                </a:lnTo>
                <a:lnTo>
                  <a:pt x="8565" y="68080"/>
                </a:lnTo>
                <a:lnTo>
                  <a:pt x="14599" y="72398"/>
                </a:lnTo>
                <a:lnTo>
                  <a:pt x="26211" y="75894"/>
                </a:lnTo>
                <a:lnTo>
                  <a:pt x="38136" y="74454"/>
                </a:lnTo>
                <a:lnTo>
                  <a:pt x="48874" y="68080"/>
                </a:lnTo>
                <a:lnTo>
                  <a:pt x="68077" y="47917"/>
                </a:lnTo>
                <a:lnTo>
                  <a:pt x="72053" y="42805"/>
                </a:lnTo>
                <a:lnTo>
                  <a:pt x="75849" y="31192"/>
                </a:lnTo>
                <a:lnTo>
                  <a:pt x="74523" y="19069"/>
                </a:lnTo>
                <a:lnTo>
                  <a:pt x="68077" y="8552"/>
                </a:lnTo>
                <a:lnTo>
                  <a:pt x="61743" y="3476"/>
                </a:lnTo>
                <a:lnTo>
                  <a:pt x="50345" y="0"/>
                </a:lnTo>
                <a:lnTo>
                  <a:pt x="38429" y="1692"/>
                </a:lnTo>
                <a:lnTo>
                  <a:pt x="27767" y="8552"/>
                </a:lnTo>
                <a:lnTo>
                  <a:pt x="8565" y="2775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3" name="object 973"/>
          <p:cNvSpPr/>
          <p:nvPr/>
        </p:nvSpPr>
        <p:spPr>
          <a:xfrm>
            <a:off x="4123319" y="7045284"/>
            <a:ext cx="75834" cy="56631"/>
          </a:xfrm>
          <a:custGeom>
            <a:avLst/>
            <a:gdLst/>
            <a:ahLst/>
            <a:cxnLst/>
            <a:rect l="l" t="t" r="r" b="b"/>
            <a:pathLst>
              <a:path w="75834" h="56631">
                <a:moveTo>
                  <a:pt x="27828" y="0"/>
                </a:moveTo>
                <a:lnTo>
                  <a:pt x="25605" y="87"/>
                </a:lnTo>
                <a:lnTo>
                  <a:pt x="12600" y="4583"/>
                </a:lnTo>
                <a:lnTo>
                  <a:pt x="3455" y="14703"/>
                </a:lnTo>
                <a:lnTo>
                  <a:pt x="0" y="28803"/>
                </a:lnTo>
                <a:lnTo>
                  <a:pt x="37" y="30262"/>
                </a:lnTo>
                <a:lnTo>
                  <a:pt x="4275" y="43619"/>
                </a:lnTo>
                <a:lnTo>
                  <a:pt x="14182" y="53055"/>
                </a:lnTo>
                <a:lnTo>
                  <a:pt x="27828" y="56631"/>
                </a:lnTo>
                <a:lnTo>
                  <a:pt x="47030" y="56631"/>
                </a:lnTo>
                <a:lnTo>
                  <a:pt x="49260" y="56544"/>
                </a:lnTo>
                <a:lnTo>
                  <a:pt x="62554" y="52091"/>
                </a:lnTo>
                <a:lnTo>
                  <a:pt x="72146" y="42231"/>
                </a:lnTo>
                <a:lnTo>
                  <a:pt x="75834" y="28803"/>
                </a:lnTo>
                <a:lnTo>
                  <a:pt x="75668" y="25684"/>
                </a:lnTo>
                <a:lnTo>
                  <a:pt x="70734" y="12457"/>
                </a:lnTo>
                <a:lnTo>
                  <a:pt x="60489" y="3374"/>
                </a:lnTo>
                <a:lnTo>
                  <a:pt x="47030" y="0"/>
                </a:lnTo>
                <a:lnTo>
                  <a:pt x="27828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4" name="object 974"/>
          <p:cNvSpPr/>
          <p:nvPr/>
        </p:nvSpPr>
        <p:spPr>
          <a:xfrm>
            <a:off x="3576693" y="7065033"/>
            <a:ext cx="583501" cy="746299"/>
          </a:xfrm>
          <a:custGeom>
            <a:avLst/>
            <a:gdLst/>
            <a:ahLst/>
            <a:cxnLst/>
            <a:rect l="l" t="t" r="r" b="b"/>
            <a:pathLst>
              <a:path w="583501" h="746299">
                <a:moveTo>
                  <a:pt x="172028" y="642142"/>
                </a:moveTo>
                <a:lnTo>
                  <a:pt x="172224" y="641666"/>
                </a:lnTo>
                <a:lnTo>
                  <a:pt x="180865" y="613823"/>
                </a:lnTo>
                <a:lnTo>
                  <a:pt x="176064" y="598461"/>
                </a:lnTo>
                <a:lnTo>
                  <a:pt x="202131" y="591826"/>
                </a:lnTo>
                <a:lnTo>
                  <a:pt x="187586" y="619583"/>
                </a:lnTo>
                <a:lnTo>
                  <a:pt x="188257" y="622328"/>
                </a:lnTo>
                <a:lnTo>
                  <a:pt x="199408" y="627503"/>
                </a:lnTo>
                <a:lnTo>
                  <a:pt x="211589" y="627264"/>
                </a:lnTo>
                <a:lnTo>
                  <a:pt x="228871" y="585019"/>
                </a:lnTo>
                <a:lnTo>
                  <a:pt x="232711" y="77207"/>
                </a:lnTo>
                <a:lnTo>
                  <a:pt x="212549" y="85848"/>
                </a:lnTo>
                <a:lnTo>
                  <a:pt x="196227" y="110796"/>
                </a:lnTo>
                <a:lnTo>
                  <a:pt x="206097" y="548857"/>
                </a:lnTo>
                <a:lnTo>
                  <a:pt x="207748" y="551430"/>
                </a:lnTo>
                <a:lnTo>
                  <a:pt x="208708" y="579274"/>
                </a:lnTo>
                <a:lnTo>
                  <a:pt x="176806" y="580515"/>
                </a:lnTo>
                <a:lnTo>
                  <a:pt x="159742" y="581179"/>
                </a:lnTo>
                <a:lnTo>
                  <a:pt x="168383" y="647427"/>
                </a:lnTo>
                <a:lnTo>
                  <a:pt x="172028" y="642142"/>
                </a:lnTo>
                <a:close/>
              </a:path>
              <a:path w="583501" h="746299">
                <a:moveTo>
                  <a:pt x="149181" y="699258"/>
                </a:moveTo>
                <a:lnTo>
                  <a:pt x="152076" y="690632"/>
                </a:lnTo>
                <a:lnTo>
                  <a:pt x="172028" y="642142"/>
                </a:lnTo>
                <a:lnTo>
                  <a:pt x="168383" y="647427"/>
                </a:lnTo>
                <a:lnTo>
                  <a:pt x="159742" y="581179"/>
                </a:lnTo>
                <a:lnTo>
                  <a:pt x="176806" y="580515"/>
                </a:lnTo>
                <a:lnTo>
                  <a:pt x="208708" y="579274"/>
                </a:lnTo>
                <a:lnTo>
                  <a:pt x="182785" y="537988"/>
                </a:lnTo>
                <a:lnTo>
                  <a:pt x="196054" y="540792"/>
                </a:lnTo>
                <a:lnTo>
                  <a:pt x="208708" y="579274"/>
                </a:lnTo>
                <a:lnTo>
                  <a:pt x="207748" y="551430"/>
                </a:lnTo>
                <a:lnTo>
                  <a:pt x="206097" y="548857"/>
                </a:lnTo>
                <a:lnTo>
                  <a:pt x="196227" y="110796"/>
                </a:lnTo>
                <a:lnTo>
                  <a:pt x="179672" y="538467"/>
                </a:lnTo>
                <a:lnTo>
                  <a:pt x="178524" y="538964"/>
                </a:lnTo>
                <a:lnTo>
                  <a:pt x="167643" y="543680"/>
                </a:lnTo>
                <a:lnTo>
                  <a:pt x="158797" y="553350"/>
                </a:lnTo>
                <a:lnTo>
                  <a:pt x="141515" y="586939"/>
                </a:lnTo>
                <a:lnTo>
                  <a:pt x="141515" y="657028"/>
                </a:lnTo>
                <a:lnTo>
                  <a:pt x="141515" y="586939"/>
                </a:lnTo>
                <a:lnTo>
                  <a:pt x="122313" y="614783"/>
                </a:lnTo>
                <a:lnTo>
                  <a:pt x="120392" y="616703"/>
                </a:lnTo>
                <a:lnTo>
                  <a:pt x="120392" y="618623"/>
                </a:lnTo>
                <a:lnTo>
                  <a:pt x="119432" y="621504"/>
                </a:lnTo>
                <a:lnTo>
                  <a:pt x="126831" y="647483"/>
                </a:lnTo>
                <a:lnTo>
                  <a:pt x="129994" y="652227"/>
                </a:lnTo>
                <a:lnTo>
                  <a:pt x="99270" y="670470"/>
                </a:lnTo>
                <a:lnTo>
                  <a:pt x="110791" y="704059"/>
                </a:lnTo>
                <a:lnTo>
                  <a:pt x="117512" y="708859"/>
                </a:lnTo>
                <a:lnTo>
                  <a:pt x="127113" y="709819"/>
                </a:lnTo>
                <a:lnTo>
                  <a:pt x="134794" y="707899"/>
                </a:lnTo>
                <a:lnTo>
                  <a:pt x="143435" y="705019"/>
                </a:lnTo>
                <a:lnTo>
                  <a:pt x="149181" y="699258"/>
                </a:lnTo>
                <a:close/>
              </a:path>
              <a:path w="583501" h="746299">
                <a:moveTo>
                  <a:pt x="186827" y="620683"/>
                </a:moveTo>
                <a:lnTo>
                  <a:pt x="188257" y="622328"/>
                </a:lnTo>
                <a:lnTo>
                  <a:pt x="187586" y="619583"/>
                </a:lnTo>
                <a:lnTo>
                  <a:pt x="202131" y="591826"/>
                </a:lnTo>
                <a:lnTo>
                  <a:pt x="176064" y="598461"/>
                </a:lnTo>
                <a:lnTo>
                  <a:pt x="180865" y="613823"/>
                </a:lnTo>
                <a:lnTo>
                  <a:pt x="172224" y="641666"/>
                </a:lnTo>
                <a:lnTo>
                  <a:pt x="172028" y="642142"/>
                </a:lnTo>
                <a:lnTo>
                  <a:pt x="186827" y="620683"/>
                </a:lnTo>
                <a:close/>
              </a:path>
              <a:path w="583501" h="746299">
                <a:moveTo>
                  <a:pt x="239432" y="75287"/>
                </a:moveTo>
                <a:lnTo>
                  <a:pt x="235592" y="76232"/>
                </a:lnTo>
                <a:lnTo>
                  <a:pt x="234631" y="108876"/>
                </a:lnTo>
                <a:lnTo>
                  <a:pt x="234631" y="137679"/>
                </a:lnTo>
                <a:lnTo>
                  <a:pt x="232711" y="77207"/>
                </a:lnTo>
                <a:lnTo>
                  <a:pt x="228871" y="585019"/>
                </a:lnTo>
                <a:lnTo>
                  <a:pt x="211589" y="627264"/>
                </a:lnTo>
                <a:lnTo>
                  <a:pt x="220372" y="623052"/>
                </a:lnTo>
                <a:lnTo>
                  <a:pt x="229380" y="613249"/>
                </a:lnTo>
                <a:lnTo>
                  <a:pt x="232711" y="600381"/>
                </a:lnTo>
                <a:lnTo>
                  <a:pt x="249175" y="183094"/>
                </a:lnTo>
                <a:lnTo>
                  <a:pt x="251194" y="131919"/>
                </a:lnTo>
                <a:lnTo>
                  <a:pt x="262460" y="131919"/>
                </a:lnTo>
                <a:lnTo>
                  <a:pt x="251550" y="122885"/>
                </a:lnTo>
                <a:lnTo>
                  <a:pt x="247624" y="119634"/>
                </a:lnTo>
                <a:lnTo>
                  <a:pt x="239838" y="135446"/>
                </a:lnTo>
                <a:lnTo>
                  <a:pt x="248063" y="131919"/>
                </a:lnTo>
                <a:lnTo>
                  <a:pt x="243273" y="131919"/>
                </a:lnTo>
                <a:lnTo>
                  <a:pt x="251273" y="129916"/>
                </a:lnTo>
                <a:lnTo>
                  <a:pt x="254779" y="129038"/>
                </a:lnTo>
                <a:lnTo>
                  <a:pt x="251248" y="130553"/>
                </a:lnTo>
                <a:lnTo>
                  <a:pt x="248063" y="131919"/>
                </a:lnTo>
                <a:lnTo>
                  <a:pt x="239838" y="135446"/>
                </a:lnTo>
                <a:lnTo>
                  <a:pt x="239068" y="131517"/>
                </a:lnTo>
                <a:lnTo>
                  <a:pt x="247624" y="119634"/>
                </a:lnTo>
                <a:lnTo>
                  <a:pt x="251914" y="113676"/>
                </a:lnTo>
                <a:lnTo>
                  <a:pt x="262460" y="75287"/>
                </a:lnTo>
                <a:lnTo>
                  <a:pt x="239432" y="75287"/>
                </a:lnTo>
                <a:close/>
              </a:path>
              <a:path w="583501" h="746299">
                <a:moveTo>
                  <a:pt x="251273" y="129916"/>
                </a:moveTo>
                <a:lnTo>
                  <a:pt x="243273" y="131919"/>
                </a:lnTo>
                <a:lnTo>
                  <a:pt x="248063" y="131919"/>
                </a:lnTo>
                <a:lnTo>
                  <a:pt x="251248" y="130553"/>
                </a:lnTo>
                <a:lnTo>
                  <a:pt x="254779" y="129038"/>
                </a:lnTo>
                <a:lnTo>
                  <a:pt x="251273" y="129916"/>
                </a:lnTo>
                <a:close/>
              </a:path>
              <a:path w="583501" h="746299">
                <a:moveTo>
                  <a:pt x="247624" y="119634"/>
                </a:moveTo>
                <a:lnTo>
                  <a:pt x="251550" y="122885"/>
                </a:lnTo>
                <a:lnTo>
                  <a:pt x="262460" y="131919"/>
                </a:lnTo>
                <a:lnTo>
                  <a:pt x="251194" y="131919"/>
                </a:lnTo>
                <a:lnTo>
                  <a:pt x="249175" y="183094"/>
                </a:lnTo>
                <a:lnTo>
                  <a:pt x="253819" y="206793"/>
                </a:lnTo>
                <a:lnTo>
                  <a:pt x="273021" y="417029"/>
                </a:lnTo>
                <a:lnTo>
                  <a:pt x="273981" y="425670"/>
                </a:lnTo>
                <a:lnTo>
                  <a:pt x="277822" y="432390"/>
                </a:lnTo>
                <a:lnTo>
                  <a:pt x="284542" y="437191"/>
                </a:lnTo>
                <a:lnTo>
                  <a:pt x="291263" y="442952"/>
                </a:lnTo>
                <a:lnTo>
                  <a:pt x="295104" y="387265"/>
                </a:lnTo>
                <a:lnTo>
                  <a:pt x="298944" y="444872"/>
                </a:lnTo>
                <a:lnTo>
                  <a:pt x="307585" y="436231"/>
                </a:lnTo>
                <a:lnTo>
                  <a:pt x="325828" y="438151"/>
                </a:lnTo>
                <a:lnTo>
                  <a:pt x="329668" y="412228"/>
                </a:lnTo>
                <a:lnTo>
                  <a:pt x="314306" y="383440"/>
                </a:lnTo>
                <a:lnTo>
                  <a:pt x="321027" y="381504"/>
                </a:lnTo>
                <a:lnTo>
                  <a:pt x="329668" y="412228"/>
                </a:lnTo>
                <a:lnTo>
                  <a:pt x="332548" y="413188"/>
                </a:lnTo>
                <a:lnTo>
                  <a:pt x="335961" y="394066"/>
                </a:lnTo>
                <a:lnTo>
                  <a:pt x="335429" y="393986"/>
                </a:lnTo>
                <a:lnTo>
                  <a:pt x="333509" y="386320"/>
                </a:lnTo>
                <a:lnTo>
                  <a:pt x="327748" y="382479"/>
                </a:lnTo>
                <a:lnTo>
                  <a:pt x="326879" y="382353"/>
                </a:lnTo>
                <a:lnTo>
                  <a:pt x="309506" y="196231"/>
                </a:lnTo>
                <a:lnTo>
                  <a:pt x="290303" y="98314"/>
                </a:lnTo>
                <a:lnTo>
                  <a:pt x="286048" y="87514"/>
                </a:lnTo>
                <a:lnTo>
                  <a:pt x="275861" y="78594"/>
                </a:lnTo>
                <a:lnTo>
                  <a:pt x="262460" y="75287"/>
                </a:lnTo>
                <a:lnTo>
                  <a:pt x="251914" y="113676"/>
                </a:lnTo>
                <a:lnTo>
                  <a:pt x="247624" y="119634"/>
                </a:lnTo>
                <a:close/>
              </a:path>
              <a:path w="583501" h="746299">
                <a:moveTo>
                  <a:pt x="234631" y="108876"/>
                </a:moveTo>
                <a:lnTo>
                  <a:pt x="235592" y="76232"/>
                </a:lnTo>
                <a:lnTo>
                  <a:pt x="232711" y="77207"/>
                </a:lnTo>
                <a:lnTo>
                  <a:pt x="234631" y="137679"/>
                </a:lnTo>
                <a:lnTo>
                  <a:pt x="234631" y="108876"/>
                </a:lnTo>
                <a:close/>
              </a:path>
              <a:path w="583501" h="746299">
                <a:moveTo>
                  <a:pt x="298944" y="444872"/>
                </a:moveTo>
                <a:lnTo>
                  <a:pt x="307585" y="442952"/>
                </a:lnTo>
                <a:lnTo>
                  <a:pt x="316126" y="440704"/>
                </a:lnTo>
                <a:lnTo>
                  <a:pt x="327748" y="446792"/>
                </a:lnTo>
                <a:lnTo>
                  <a:pt x="333509" y="449673"/>
                </a:lnTo>
                <a:lnTo>
                  <a:pt x="341190" y="450633"/>
                </a:lnTo>
                <a:lnTo>
                  <a:pt x="349000" y="396032"/>
                </a:lnTo>
                <a:lnTo>
                  <a:pt x="335995" y="393873"/>
                </a:lnTo>
                <a:lnTo>
                  <a:pt x="345019" y="392075"/>
                </a:lnTo>
                <a:lnTo>
                  <a:pt x="354631" y="390160"/>
                </a:lnTo>
                <a:lnTo>
                  <a:pt x="371898" y="399746"/>
                </a:lnTo>
                <a:lnTo>
                  <a:pt x="381695" y="435994"/>
                </a:lnTo>
                <a:lnTo>
                  <a:pt x="391101" y="470795"/>
                </a:lnTo>
                <a:lnTo>
                  <a:pt x="407423" y="315271"/>
                </a:lnTo>
                <a:lnTo>
                  <a:pt x="388220" y="422789"/>
                </a:lnTo>
                <a:lnTo>
                  <a:pt x="382801" y="435158"/>
                </a:lnTo>
                <a:lnTo>
                  <a:pt x="407423" y="315271"/>
                </a:lnTo>
                <a:lnTo>
                  <a:pt x="352696" y="317191"/>
                </a:lnTo>
                <a:lnTo>
                  <a:pt x="351736" y="305670"/>
                </a:lnTo>
                <a:lnTo>
                  <a:pt x="337029" y="388080"/>
                </a:lnTo>
                <a:lnTo>
                  <a:pt x="333509" y="386320"/>
                </a:lnTo>
                <a:lnTo>
                  <a:pt x="335429" y="393986"/>
                </a:lnTo>
                <a:lnTo>
                  <a:pt x="335961" y="394066"/>
                </a:lnTo>
                <a:lnTo>
                  <a:pt x="332548" y="413188"/>
                </a:lnTo>
                <a:lnTo>
                  <a:pt x="329668" y="412228"/>
                </a:lnTo>
                <a:lnTo>
                  <a:pt x="325828" y="438151"/>
                </a:lnTo>
                <a:lnTo>
                  <a:pt x="307585" y="436231"/>
                </a:lnTo>
                <a:lnTo>
                  <a:pt x="298944" y="444872"/>
                </a:lnTo>
                <a:close/>
              </a:path>
              <a:path w="583501" h="746299">
                <a:moveTo>
                  <a:pt x="335995" y="393873"/>
                </a:moveTo>
                <a:lnTo>
                  <a:pt x="349000" y="396032"/>
                </a:lnTo>
                <a:lnTo>
                  <a:pt x="350275" y="394703"/>
                </a:lnTo>
                <a:lnTo>
                  <a:pt x="354631" y="396881"/>
                </a:lnTo>
                <a:lnTo>
                  <a:pt x="349000" y="396032"/>
                </a:lnTo>
                <a:lnTo>
                  <a:pt x="341190" y="450633"/>
                </a:lnTo>
                <a:lnTo>
                  <a:pt x="346950" y="449673"/>
                </a:lnTo>
                <a:lnTo>
                  <a:pt x="366137" y="444872"/>
                </a:lnTo>
                <a:lnTo>
                  <a:pt x="372264" y="443119"/>
                </a:lnTo>
                <a:lnTo>
                  <a:pt x="381695" y="435994"/>
                </a:lnTo>
                <a:lnTo>
                  <a:pt x="371898" y="399746"/>
                </a:lnTo>
                <a:lnTo>
                  <a:pt x="354631" y="390160"/>
                </a:lnTo>
                <a:lnTo>
                  <a:pt x="345019" y="392075"/>
                </a:lnTo>
                <a:lnTo>
                  <a:pt x="335995" y="393873"/>
                </a:lnTo>
                <a:close/>
              </a:path>
              <a:path w="583501" h="746299">
                <a:moveTo>
                  <a:pt x="449653" y="297989"/>
                </a:moveTo>
                <a:lnTo>
                  <a:pt x="433135" y="409751"/>
                </a:lnTo>
                <a:lnTo>
                  <a:pt x="430914" y="424780"/>
                </a:lnTo>
                <a:lnTo>
                  <a:pt x="430616" y="431767"/>
                </a:lnTo>
                <a:lnTo>
                  <a:pt x="430235" y="432640"/>
                </a:lnTo>
                <a:lnTo>
                  <a:pt x="429505" y="434311"/>
                </a:lnTo>
                <a:lnTo>
                  <a:pt x="429709" y="432936"/>
                </a:lnTo>
                <a:lnTo>
                  <a:pt x="429860" y="431911"/>
                </a:lnTo>
                <a:lnTo>
                  <a:pt x="430616" y="431767"/>
                </a:lnTo>
                <a:lnTo>
                  <a:pt x="430914" y="424780"/>
                </a:lnTo>
                <a:lnTo>
                  <a:pt x="423301" y="433161"/>
                </a:lnTo>
                <a:lnTo>
                  <a:pt x="418676" y="439142"/>
                </a:lnTo>
                <a:lnTo>
                  <a:pt x="445827" y="455433"/>
                </a:lnTo>
                <a:lnTo>
                  <a:pt x="432386" y="431430"/>
                </a:lnTo>
                <a:lnTo>
                  <a:pt x="435893" y="419677"/>
                </a:lnTo>
                <a:lnTo>
                  <a:pt x="435812" y="419387"/>
                </a:lnTo>
                <a:lnTo>
                  <a:pt x="449653" y="297989"/>
                </a:lnTo>
                <a:close/>
              </a:path>
              <a:path w="583501" h="746299">
                <a:moveTo>
                  <a:pt x="430235" y="432640"/>
                </a:moveTo>
                <a:lnTo>
                  <a:pt x="430616" y="431767"/>
                </a:lnTo>
                <a:lnTo>
                  <a:pt x="429860" y="431911"/>
                </a:lnTo>
                <a:lnTo>
                  <a:pt x="429709" y="432936"/>
                </a:lnTo>
                <a:lnTo>
                  <a:pt x="429505" y="434311"/>
                </a:lnTo>
                <a:lnTo>
                  <a:pt x="430235" y="432640"/>
                </a:lnTo>
                <a:close/>
              </a:path>
              <a:path w="583501" h="746299">
                <a:moveTo>
                  <a:pt x="471735" y="225995"/>
                </a:moveTo>
                <a:lnTo>
                  <a:pt x="488057" y="195271"/>
                </a:lnTo>
                <a:lnTo>
                  <a:pt x="490938" y="187606"/>
                </a:lnTo>
                <a:lnTo>
                  <a:pt x="505340" y="310470"/>
                </a:lnTo>
                <a:lnTo>
                  <a:pt x="506300" y="305670"/>
                </a:lnTo>
                <a:lnTo>
                  <a:pt x="522622" y="250958"/>
                </a:lnTo>
                <a:lnTo>
                  <a:pt x="528382" y="18640"/>
                </a:lnTo>
                <a:lnTo>
                  <a:pt x="509180" y="70486"/>
                </a:lnTo>
                <a:lnTo>
                  <a:pt x="508220" y="72406"/>
                </a:lnTo>
                <a:lnTo>
                  <a:pt x="508220" y="76232"/>
                </a:lnTo>
                <a:lnTo>
                  <a:pt x="488546" y="192388"/>
                </a:lnTo>
                <a:lnTo>
                  <a:pt x="471735" y="225995"/>
                </a:lnTo>
                <a:close/>
              </a:path>
              <a:path w="583501" h="746299">
                <a:moveTo>
                  <a:pt x="561971" y="90633"/>
                </a:moveTo>
                <a:lnTo>
                  <a:pt x="557881" y="0"/>
                </a:lnTo>
                <a:lnTo>
                  <a:pt x="545818" y="1774"/>
                </a:lnTo>
                <a:lnTo>
                  <a:pt x="535433" y="8242"/>
                </a:lnTo>
                <a:lnTo>
                  <a:pt x="528382" y="18640"/>
                </a:lnTo>
                <a:lnTo>
                  <a:pt x="522622" y="250958"/>
                </a:lnTo>
                <a:lnTo>
                  <a:pt x="506300" y="305670"/>
                </a:lnTo>
                <a:lnTo>
                  <a:pt x="505340" y="310470"/>
                </a:lnTo>
                <a:lnTo>
                  <a:pt x="490938" y="187606"/>
                </a:lnTo>
                <a:lnTo>
                  <a:pt x="488057" y="195271"/>
                </a:lnTo>
                <a:lnTo>
                  <a:pt x="471735" y="225995"/>
                </a:lnTo>
                <a:lnTo>
                  <a:pt x="470775" y="227915"/>
                </a:lnTo>
                <a:lnTo>
                  <a:pt x="470775" y="230796"/>
                </a:lnTo>
                <a:lnTo>
                  <a:pt x="450613" y="294148"/>
                </a:lnTo>
                <a:lnTo>
                  <a:pt x="450613" y="295124"/>
                </a:lnTo>
                <a:lnTo>
                  <a:pt x="449653" y="297029"/>
                </a:lnTo>
                <a:lnTo>
                  <a:pt x="449653" y="297989"/>
                </a:lnTo>
                <a:lnTo>
                  <a:pt x="435812" y="419387"/>
                </a:lnTo>
                <a:lnTo>
                  <a:pt x="435893" y="419677"/>
                </a:lnTo>
                <a:lnTo>
                  <a:pt x="436211" y="418949"/>
                </a:lnTo>
                <a:lnTo>
                  <a:pt x="445827" y="455433"/>
                </a:lnTo>
                <a:lnTo>
                  <a:pt x="418676" y="439142"/>
                </a:lnTo>
                <a:lnTo>
                  <a:pt x="423301" y="433161"/>
                </a:lnTo>
                <a:lnTo>
                  <a:pt x="430914" y="424780"/>
                </a:lnTo>
                <a:lnTo>
                  <a:pt x="433135" y="409751"/>
                </a:lnTo>
                <a:lnTo>
                  <a:pt x="426625" y="386320"/>
                </a:lnTo>
                <a:lnTo>
                  <a:pt x="407423" y="303750"/>
                </a:lnTo>
                <a:lnTo>
                  <a:pt x="412223" y="435271"/>
                </a:lnTo>
                <a:lnTo>
                  <a:pt x="418153" y="438829"/>
                </a:lnTo>
                <a:lnTo>
                  <a:pt x="417024" y="440071"/>
                </a:lnTo>
                <a:lnTo>
                  <a:pt x="412223" y="435271"/>
                </a:lnTo>
                <a:lnTo>
                  <a:pt x="407423" y="303750"/>
                </a:lnTo>
                <a:lnTo>
                  <a:pt x="402749" y="293177"/>
                </a:lnTo>
                <a:lnTo>
                  <a:pt x="392753" y="284973"/>
                </a:lnTo>
                <a:lnTo>
                  <a:pt x="379579" y="282627"/>
                </a:lnTo>
                <a:lnTo>
                  <a:pt x="367866" y="285023"/>
                </a:lnTo>
                <a:lnTo>
                  <a:pt x="357461" y="293179"/>
                </a:lnTo>
                <a:lnTo>
                  <a:pt x="351736" y="305670"/>
                </a:lnTo>
                <a:lnTo>
                  <a:pt x="352696" y="317191"/>
                </a:lnTo>
                <a:lnTo>
                  <a:pt x="407423" y="315271"/>
                </a:lnTo>
                <a:lnTo>
                  <a:pt x="391101" y="470795"/>
                </a:lnTo>
                <a:lnTo>
                  <a:pt x="392597" y="475016"/>
                </a:lnTo>
                <a:lnTo>
                  <a:pt x="400209" y="484969"/>
                </a:lnTo>
                <a:lnTo>
                  <a:pt x="411427" y="490587"/>
                </a:lnTo>
                <a:lnTo>
                  <a:pt x="424705" y="490943"/>
                </a:lnTo>
                <a:lnTo>
                  <a:pt x="443907" y="487102"/>
                </a:lnTo>
                <a:lnTo>
                  <a:pt x="454453" y="482301"/>
                </a:lnTo>
                <a:lnTo>
                  <a:pt x="478456" y="457354"/>
                </a:lnTo>
                <a:lnTo>
                  <a:pt x="484217" y="447752"/>
                </a:lnTo>
                <a:lnTo>
                  <a:pt x="505789" y="308986"/>
                </a:lnTo>
                <a:lnTo>
                  <a:pt x="524542" y="247118"/>
                </a:lnTo>
                <a:lnTo>
                  <a:pt x="541824" y="212553"/>
                </a:lnTo>
                <a:lnTo>
                  <a:pt x="542784" y="209673"/>
                </a:lnTo>
                <a:lnTo>
                  <a:pt x="563694" y="86123"/>
                </a:lnTo>
                <a:lnTo>
                  <a:pt x="564852" y="1373"/>
                </a:lnTo>
                <a:lnTo>
                  <a:pt x="557881" y="0"/>
                </a:lnTo>
                <a:lnTo>
                  <a:pt x="561971" y="90633"/>
                </a:lnTo>
                <a:close/>
              </a:path>
              <a:path w="583501" h="746299">
                <a:moveTo>
                  <a:pt x="582134" y="37842"/>
                </a:moveTo>
                <a:lnTo>
                  <a:pt x="583501" y="30874"/>
                </a:lnTo>
                <a:lnTo>
                  <a:pt x="581722" y="18806"/>
                </a:lnTo>
                <a:lnTo>
                  <a:pt x="575252" y="8422"/>
                </a:lnTo>
                <a:lnTo>
                  <a:pt x="564852" y="1373"/>
                </a:lnTo>
                <a:lnTo>
                  <a:pt x="563892" y="84888"/>
                </a:lnTo>
                <a:lnTo>
                  <a:pt x="563694" y="86123"/>
                </a:lnTo>
                <a:lnTo>
                  <a:pt x="582134" y="37842"/>
                </a:lnTo>
                <a:close/>
              </a:path>
              <a:path w="583501" h="746299">
                <a:moveTo>
                  <a:pt x="445827" y="455433"/>
                </a:moveTo>
                <a:lnTo>
                  <a:pt x="436211" y="418949"/>
                </a:lnTo>
                <a:lnTo>
                  <a:pt x="435893" y="419677"/>
                </a:lnTo>
                <a:lnTo>
                  <a:pt x="432386" y="431430"/>
                </a:lnTo>
                <a:lnTo>
                  <a:pt x="445827" y="455433"/>
                </a:lnTo>
                <a:close/>
              </a:path>
              <a:path w="583501" h="746299">
                <a:moveTo>
                  <a:pt x="122313" y="644547"/>
                </a:moveTo>
                <a:lnTo>
                  <a:pt x="99270" y="670470"/>
                </a:lnTo>
                <a:lnTo>
                  <a:pt x="129994" y="652227"/>
                </a:lnTo>
                <a:lnTo>
                  <a:pt x="126831" y="647483"/>
                </a:lnTo>
                <a:lnTo>
                  <a:pt x="122313" y="644547"/>
                </a:lnTo>
                <a:close/>
              </a:path>
              <a:path w="583501" h="746299">
                <a:moveTo>
                  <a:pt x="314306" y="383440"/>
                </a:moveTo>
                <a:lnTo>
                  <a:pt x="329668" y="412228"/>
                </a:lnTo>
                <a:lnTo>
                  <a:pt x="321027" y="381504"/>
                </a:lnTo>
                <a:lnTo>
                  <a:pt x="314306" y="383440"/>
                </a:lnTo>
                <a:close/>
              </a:path>
              <a:path w="583501" h="746299">
                <a:moveTo>
                  <a:pt x="354631" y="396881"/>
                </a:moveTo>
                <a:lnTo>
                  <a:pt x="350275" y="394703"/>
                </a:lnTo>
                <a:lnTo>
                  <a:pt x="349000" y="396032"/>
                </a:lnTo>
                <a:lnTo>
                  <a:pt x="354631" y="396881"/>
                </a:lnTo>
                <a:close/>
              </a:path>
              <a:path w="583501" h="746299">
                <a:moveTo>
                  <a:pt x="298944" y="444872"/>
                </a:moveTo>
                <a:lnTo>
                  <a:pt x="295104" y="387265"/>
                </a:lnTo>
                <a:lnTo>
                  <a:pt x="291263" y="442952"/>
                </a:lnTo>
                <a:lnTo>
                  <a:pt x="298944" y="444872"/>
                </a:lnTo>
                <a:close/>
              </a:path>
              <a:path w="583501" h="746299">
                <a:moveTo>
                  <a:pt x="418153" y="438829"/>
                </a:moveTo>
                <a:lnTo>
                  <a:pt x="412223" y="435271"/>
                </a:lnTo>
                <a:lnTo>
                  <a:pt x="417024" y="440071"/>
                </a:lnTo>
                <a:lnTo>
                  <a:pt x="418153" y="438829"/>
                </a:lnTo>
                <a:close/>
              </a:path>
              <a:path w="583501" h="746299">
                <a:moveTo>
                  <a:pt x="407423" y="315271"/>
                </a:moveTo>
                <a:lnTo>
                  <a:pt x="382801" y="435158"/>
                </a:lnTo>
                <a:lnTo>
                  <a:pt x="388220" y="422789"/>
                </a:lnTo>
                <a:lnTo>
                  <a:pt x="407423" y="315271"/>
                </a:lnTo>
                <a:close/>
              </a:path>
              <a:path w="583501" h="746299">
                <a:moveTo>
                  <a:pt x="239838" y="135446"/>
                </a:moveTo>
                <a:lnTo>
                  <a:pt x="247624" y="119634"/>
                </a:lnTo>
                <a:lnTo>
                  <a:pt x="239068" y="131517"/>
                </a:lnTo>
                <a:lnTo>
                  <a:pt x="239838" y="135446"/>
                </a:lnTo>
                <a:close/>
              </a:path>
              <a:path w="583501" h="746299">
                <a:moveTo>
                  <a:pt x="179672" y="538467"/>
                </a:moveTo>
                <a:lnTo>
                  <a:pt x="196227" y="110796"/>
                </a:lnTo>
                <a:lnTo>
                  <a:pt x="178524" y="538964"/>
                </a:lnTo>
                <a:lnTo>
                  <a:pt x="179672" y="538467"/>
                </a:lnTo>
                <a:close/>
              </a:path>
              <a:path w="583501" h="746299">
                <a:moveTo>
                  <a:pt x="182785" y="537988"/>
                </a:moveTo>
                <a:lnTo>
                  <a:pt x="208708" y="579274"/>
                </a:lnTo>
                <a:lnTo>
                  <a:pt x="196054" y="540792"/>
                </a:lnTo>
                <a:lnTo>
                  <a:pt x="182785" y="537988"/>
                </a:lnTo>
                <a:close/>
              </a:path>
              <a:path w="583501" h="746299">
                <a:moveTo>
                  <a:pt x="1813" y="728379"/>
                </a:moveTo>
                <a:lnTo>
                  <a:pt x="8559" y="738436"/>
                </a:lnTo>
                <a:lnTo>
                  <a:pt x="19595" y="745344"/>
                </a:lnTo>
                <a:lnTo>
                  <a:pt x="25920" y="746299"/>
                </a:lnTo>
                <a:lnTo>
                  <a:pt x="38156" y="744217"/>
                </a:lnTo>
                <a:lnTo>
                  <a:pt x="48508" y="737320"/>
                </a:lnTo>
                <a:lnTo>
                  <a:pt x="55104" y="726141"/>
                </a:lnTo>
                <a:lnTo>
                  <a:pt x="67111" y="660138"/>
                </a:lnTo>
                <a:lnTo>
                  <a:pt x="70466" y="662789"/>
                </a:lnTo>
                <a:lnTo>
                  <a:pt x="74307" y="665669"/>
                </a:lnTo>
                <a:lnTo>
                  <a:pt x="73173" y="669238"/>
                </a:lnTo>
                <a:lnTo>
                  <a:pt x="72937" y="668883"/>
                </a:lnTo>
                <a:lnTo>
                  <a:pt x="67111" y="660138"/>
                </a:lnTo>
                <a:lnTo>
                  <a:pt x="55104" y="726141"/>
                </a:lnTo>
                <a:lnTo>
                  <a:pt x="71442" y="672390"/>
                </a:lnTo>
                <a:lnTo>
                  <a:pt x="72859" y="670229"/>
                </a:lnTo>
                <a:lnTo>
                  <a:pt x="73342" y="669492"/>
                </a:lnTo>
                <a:lnTo>
                  <a:pt x="91589" y="641666"/>
                </a:lnTo>
                <a:lnTo>
                  <a:pt x="63761" y="655108"/>
                </a:lnTo>
                <a:lnTo>
                  <a:pt x="52239" y="648387"/>
                </a:lnTo>
                <a:lnTo>
                  <a:pt x="55104" y="599421"/>
                </a:lnTo>
                <a:lnTo>
                  <a:pt x="48399" y="604221"/>
                </a:lnTo>
                <a:lnTo>
                  <a:pt x="44558" y="609982"/>
                </a:lnTo>
                <a:lnTo>
                  <a:pt x="23436" y="641666"/>
                </a:lnTo>
                <a:lnTo>
                  <a:pt x="22475" y="643586"/>
                </a:lnTo>
                <a:lnTo>
                  <a:pt x="21515" y="646467"/>
                </a:lnTo>
                <a:lnTo>
                  <a:pt x="20555" y="649347"/>
                </a:lnTo>
                <a:lnTo>
                  <a:pt x="1353" y="709819"/>
                </a:lnTo>
                <a:lnTo>
                  <a:pt x="0" y="716584"/>
                </a:lnTo>
                <a:lnTo>
                  <a:pt x="1813" y="728379"/>
                </a:lnTo>
                <a:close/>
              </a:path>
              <a:path w="583501" h="746299">
                <a:moveTo>
                  <a:pt x="71442" y="672390"/>
                </a:moveTo>
                <a:lnTo>
                  <a:pt x="55104" y="726141"/>
                </a:lnTo>
                <a:lnTo>
                  <a:pt x="72859" y="670229"/>
                </a:lnTo>
                <a:lnTo>
                  <a:pt x="71442" y="672390"/>
                </a:lnTo>
                <a:close/>
              </a:path>
              <a:path w="583501" h="746299">
                <a:moveTo>
                  <a:pt x="72937" y="668883"/>
                </a:moveTo>
                <a:lnTo>
                  <a:pt x="73173" y="669238"/>
                </a:lnTo>
                <a:lnTo>
                  <a:pt x="74307" y="665669"/>
                </a:lnTo>
                <a:lnTo>
                  <a:pt x="70466" y="662789"/>
                </a:lnTo>
                <a:lnTo>
                  <a:pt x="67111" y="660138"/>
                </a:lnTo>
                <a:lnTo>
                  <a:pt x="72937" y="668883"/>
                </a:lnTo>
                <a:close/>
              </a:path>
              <a:path w="583501" h="746299">
                <a:moveTo>
                  <a:pt x="91589" y="641666"/>
                </a:moveTo>
                <a:lnTo>
                  <a:pt x="73342" y="669492"/>
                </a:lnTo>
                <a:lnTo>
                  <a:pt x="82948" y="683911"/>
                </a:lnTo>
                <a:lnTo>
                  <a:pt x="84868" y="687737"/>
                </a:lnTo>
                <a:lnTo>
                  <a:pt x="88708" y="689657"/>
                </a:lnTo>
                <a:lnTo>
                  <a:pt x="91589" y="692537"/>
                </a:lnTo>
                <a:lnTo>
                  <a:pt x="110791" y="704059"/>
                </a:lnTo>
                <a:lnTo>
                  <a:pt x="99270" y="670470"/>
                </a:lnTo>
                <a:lnTo>
                  <a:pt x="122313" y="644547"/>
                </a:lnTo>
                <a:lnTo>
                  <a:pt x="126831" y="647483"/>
                </a:lnTo>
                <a:lnTo>
                  <a:pt x="119432" y="621504"/>
                </a:lnTo>
                <a:lnTo>
                  <a:pt x="115644" y="630703"/>
                </a:lnTo>
                <a:lnTo>
                  <a:pt x="110791" y="623424"/>
                </a:lnTo>
                <a:lnTo>
                  <a:pt x="108871" y="621504"/>
                </a:lnTo>
                <a:lnTo>
                  <a:pt x="105991" y="618623"/>
                </a:lnTo>
                <a:lnTo>
                  <a:pt x="104070" y="616703"/>
                </a:lnTo>
                <a:lnTo>
                  <a:pt x="83908" y="602301"/>
                </a:lnTo>
                <a:lnTo>
                  <a:pt x="78147" y="598461"/>
                </a:lnTo>
                <a:lnTo>
                  <a:pt x="70466" y="596556"/>
                </a:lnTo>
                <a:lnTo>
                  <a:pt x="62785" y="598461"/>
                </a:lnTo>
                <a:lnTo>
                  <a:pt x="55104" y="599421"/>
                </a:lnTo>
                <a:lnTo>
                  <a:pt x="52239" y="648387"/>
                </a:lnTo>
                <a:lnTo>
                  <a:pt x="63761" y="655108"/>
                </a:lnTo>
                <a:lnTo>
                  <a:pt x="91589" y="64166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5" name="object 975"/>
          <p:cNvSpPr/>
          <p:nvPr/>
        </p:nvSpPr>
        <p:spPr>
          <a:xfrm>
            <a:off x="3569406" y="7747970"/>
            <a:ext cx="69113" cy="69128"/>
          </a:xfrm>
          <a:custGeom>
            <a:avLst/>
            <a:gdLst/>
            <a:ahLst/>
            <a:cxnLst/>
            <a:rect l="l" t="t" r="r" b="b"/>
            <a:pathLst>
              <a:path w="69113" h="69128">
                <a:moveTo>
                  <a:pt x="69113" y="34564"/>
                </a:moveTo>
                <a:lnTo>
                  <a:pt x="67000" y="22551"/>
                </a:lnTo>
                <a:lnTo>
                  <a:pt x="59767" y="10831"/>
                </a:lnTo>
                <a:lnTo>
                  <a:pt x="48551" y="2910"/>
                </a:lnTo>
                <a:lnTo>
                  <a:pt x="34564" y="0"/>
                </a:lnTo>
                <a:lnTo>
                  <a:pt x="22542" y="2118"/>
                </a:lnTo>
                <a:lnTo>
                  <a:pt x="10827" y="9357"/>
                </a:lnTo>
                <a:lnTo>
                  <a:pt x="2908" y="20577"/>
                </a:lnTo>
                <a:lnTo>
                  <a:pt x="0" y="34564"/>
                </a:lnTo>
                <a:lnTo>
                  <a:pt x="2118" y="46586"/>
                </a:lnTo>
                <a:lnTo>
                  <a:pt x="9357" y="58301"/>
                </a:lnTo>
                <a:lnTo>
                  <a:pt x="20577" y="66219"/>
                </a:lnTo>
                <a:lnTo>
                  <a:pt x="34564" y="69128"/>
                </a:lnTo>
                <a:lnTo>
                  <a:pt x="46575" y="67013"/>
                </a:lnTo>
                <a:lnTo>
                  <a:pt x="58289" y="59775"/>
                </a:lnTo>
                <a:lnTo>
                  <a:pt x="66205" y="48554"/>
                </a:lnTo>
                <a:lnTo>
                  <a:pt x="69113" y="345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6" name="object 976"/>
          <p:cNvSpPr/>
          <p:nvPr/>
        </p:nvSpPr>
        <p:spPr>
          <a:xfrm>
            <a:off x="3588608" y="7687497"/>
            <a:ext cx="69113" cy="69113"/>
          </a:xfrm>
          <a:custGeom>
            <a:avLst/>
            <a:gdLst/>
            <a:ahLst/>
            <a:cxnLst/>
            <a:rect l="l" t="t" r="r" b="b"/>
            <a:pathLst>
              <a:path w="69113" h="69113">
                <a:moveTo>
                  <a:pt x="69113" y="34564"/>
                </a:moveTo>
                <a:lnTo>
                  <a:pt x="66998" y="22551"/>
                </a:lnTo>
                <a:lnTo>
                  <a:pt x="59761" y="10831"/>
                </a:lnTo>
                <a:lnTo>
                  <a:pt x="48545" y="2910"/>
                </a:lnTo>
                <a:lnTo>
                  <a:pt x="34564" y="0"/>
                </a:lnTo>
                <a:lnTo>
                  <a:pt x="22928" y="2118"/>
                </a:lnTo>
                <a:lnTo>
                  <a:pt x="11200" y="9357"/>
                </a:lnTo>
                <a:lnTo>
                  <a:pt x="3052" y="20577"/>
                </a:lnTo>
                <a:lnTo>
                  <a:pt x="0" y="34564"/>
                </a:lnTo>
                <a:lnTo>
                  <a:pt x="2224" y="46183"/>
                </a:lnTo>
                <a:lnTo>
                  <a:pt x="9698" y="57910"/>
                </a:lnTo>
                <a:lnTo>
                  <a:pt x="20984" y="66059"/>
                </a:lnTo>
                <a:lnTo>
                  <a:pt x="34564" y="69113"/>
                </a:lnTo>
                <a:lnTo>
                  <a:pt x="46560" y="66892"/>
                </a:lnTo>
                <a:lnTo>
                  <a:pt x="58279" y="59420"/>
                </a:lnTo>
                <a:lnTo>
                  <a:pt x="66202" y="48138"/>
                </a:lnTo>
                <a:lnTo>
                  <a:pt x="69113" y="345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7" name="object 977"/>
          <p:cNvSpPr/>
          <p:nvPr/>
        </p:nvSpPr>
        <p:spPr>
          <a:xfrm>
            <a:off x="3609731" y="7655813"/>
            <a:ext cx="69113" cy="68168"/>
          </a:xfrm>
          <a:custGeom>
            <a:avLst/>
            <a:gdLst/>
            <a:ahLst/>
            <a:cxnLst/>
            <a:rect l="l" t="t" r="r" b="b"/>
            <a:pathLst>
              <a:path w="69113" h="68168">
                <a:moveTo>
                  <a:pt x="69113" y="34564"/>
                </a:moveTo>
                <a:lnTo>
                  <a:pt x="66998" y="22551"/>
                </a:lnTo>
                <a:lnTo>
                  <a:pt x="59761" y="10831"/>
                </a:lnTo>
                <a:lnTo>
                  <a:pt x="48545" y="2910"/>
                </a:lnTo>
                <a:lnTo>
                  <a:pt x="34564" y="0"/>
                </a:lnTo>
                <a:lnTo>
                  <a:pt x="22542" y="2118"/>
                </a:lnTo>
                <a:lnTo>
                  <a:pt x="10827" y="9357"/>
                </a:lnTo>
                <a:lnTo>
                  <a:pt x="2908" y="20577"/>
                </a:lnTo>
                <a:lnTo>
                  <a:pt x="0" y="34564"/>
                </a:lnTo>
                <a:lnTo>
                  <a:pt x="1919" y="45543"/>
                </a:lnTo>
                <a:lnTo>
                  <a:pt x="9095" y="57200"/>
                </a:lnTo>
                <a:lnTo>
                  <a:pt x="20398" y="65198"/>
                </a:lnTo>
                <a:lnTo>
                  <a:pt x="34564" y="68168"/>
                </a:lnTo>
                <a:lnTo>
                  <a:pt x="46012" y="66260"/>
                </a:lnTo>
                <a:lnTo>
                  <a:pt x="58002" y="59179"/>
                </a:lnTo>
                <a:lnTo>
                  <a:pt x="66124" y="48156"/>
                </a:lnTo>
                <a:lnTo>
                  <a:pt x="69113" y="345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8" name="object 978"/>
          <p:cNvSpPr/>
          <p:nvPr/>
        </p:nvSpPr>
        <p:spPr>
          <a:xfrm>
            <a:off x="3628933" y="7669255"/>
            <a:ext cx="69113" cy="69128"/>
          </a:xfrm>
          <a:custGeom>
            <a:avLst/>
            <a:gdLst/>
            <a:ahLst/>
            <a:cxnLst/>
            <a:rect l="l" t="t" r="r" b="b"/>
            <a:pathLst>
              <a:path w="69113" h="69128">
                <a:moveTo>
                  <a:pt x="69113" y="34564"/>
                </a:moveTo>
                <a:lnTo>
                  <a:pt x="66995" y="22542"/>
                </a:lnTo>
                <a:lnTo>
                  <a:pt x="59755" y="10827"/>
                </a:lnTo>
                <a:lnTo>
                  <a:pt x="48536" y="2908"/>
                </a:lnTo>
                <a:lnTo>
                  <a:pt x="34549" y="0"/>
                </a:lnTo>
                <a:lnTo>
                  <a:pt x="22544" y="2115"/>
                </a:lnTo>
                <a:lnTo>
                  <a:pt x="10829" y="9353"/>
                </a:lnTo>
                <a:lnTo>
                  <a:pt x="2909" y="20574"/>
                </a:lnTo>
                <a:lnTo>
                  <a:pt x="0" y="34564"/>
                </a:lnTo>
                <a:lnTo>
                  <a:pt x="2114" y="46577"/>
                </a:lnTo>
                <a:lnTo>
                  <a:pt x="9351" y="58297"/>
                </a:lnTo>
                <a:lnTo>
                  <a:pt x="20568" y="66218"/>
                </a:lnTo>
                <a:lnTo>
                  <a:pt x="34549" y="69128"/>
                </a:lnTo>
                <a:lnTo>
                  <a:pt x="46570" y="67010"/>
                </a:lnTo>
                <a:lnTo>
                  <a:pt x="58286" y="59771"/>
                </a:lnTo>
                <a:lnTo>
                  <a:pt x="66204" y="48551"/>
                </a:lnTo>
                <a:lnTo>
                  <a:pt x="69113" y="345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9" name="object 979"/>
          <p:cNvSpPr/>
          <p:nvPr/>
        </p:nvSpPr>
        <p:spPr>
          <a:xfrm>
            <a:off x="3648135" y="7698059"/>
            <a:ext cx="69113" cy="69113"/>
          </a:xfrm>
          <a:custGeom>
            <a:avLst/>
            <a:gdLst/>
            <a:ahLst/>
            <a:cxnLst/>
            <a:rect l="l" t="t" r="r" b="b"/>
            <a:pathLst>
              <a:path w="69113" h="69113">
                <a:moveTo>
                  <a:pt x="69113" y="34549"/>
                </a:moveTo>
                <a:lnTo>
                  <a:pt x="66998" y="22544"/>
                </a:lnTo>
                <a:lnTo>
                  <a:pt x="59759" y="10829"/>
                </a:lnTo>
                <a:lnTo>
                  <a:pt x="48539" y="2909"/>
                </a:lnTo>
                <a:lnTo>
                  <a:pt x="34549" y="0"/>
                </a:lnTo>
                <a:lnTo>
                  <a:pt x="22546" y="2111"/>
                </a:lnTo>
                <a:lnTo>
                  <a:pt x="10827" y="9347"/>
                </a:lnTo>
                <a:lnTo>
                  <a:pt x="2908" y="20565"/>
                </a:lnTo>
                <a:lnTo>
                  <a:pt x="0" y="34549"/>
                </a:lnTo>
                <a:lnTo>
                  <a:pt x="2113" y="46562"/>
                </a:lnTo>
                <a:lnTo>
                  <a:pt x="9346" y="58281"/>
                </a:lnTo>
                <a:lnTo>
                  <a:pt x="20561" y="66203"/>
                </a:lnTo>
                <a:lnTo>
                  <a:pt x="34549" y="69113"/>
                </a:lnTo>
                <a:lnTo>
                  <a:pt x="46570" y="66995"/>
                </a:lnTo>
                <a:lnTo>
                  <a:pt x="58286" y="59755"/>
                </a:lnTo>
                <a:lnTo>
                  <a:pt x="66204" y="48536"/>
                </a:lnTo>
                <a:lnTo>
                  <a:pt x="69113" y="3454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0" name="object 980"/>
          <p:cNvSpPr/>
          <p:nvPr/>
        </p:nvSpPr>
        <p:spPr>
          <a:xfrm>
            <a:off x="3667323" y="7710540"/>
            <a:ext cx="69113" cy="69113"/>
          </a:xfrm>
          <a:custGeom>
            <a:avLst/>
            <a:gdLst/>
            <a:ahLst/>
            <a:cxnLst/>
            <a:rect l="l" t="t" r="r" b="b"/>
            <a:pathLst>
              <a:path w="69113" h="69113">
                <a:moveTo>
                  <a:pt x="69113" y="34564"/>
                </a:moveTo>
                <a:lnTo>
                  <a:pt x="67000" y="22551"/>
                </a:lnTo>
                <a:lnTo>
                  <a:pt x="59767" y="10831"/>
                </a:lnTo>
                <a:lnTo>
                  <a:pt x="48551" y="2910"/>
                </a:lnTo>
                <a:lnTo>
                  <a:pt x="34564" y="0"/>
                </a:lnTo>
                <a:lnTo>
                  <a:pt x="22542" y="2118"/>
                </a:lnTo>
                <a:lnTo>
                  <a:pt x="10827" y="9357"/>
                </a:lnTo>
                <a:lnTo>
                  <a:pt x="2908" y="20577"/>
                </a:lnTo>
                <a:lnTo>
                  <a:pt x="0" y="34564"/>
                </a:lnTo>
                <a:lnTo>
                  <a:pt x="2115" y="46569"/>
                </a:lnTo>
                <a:lnTo>
                  <a:pt x="9353" y="58283"/>
                </a:lnTo>
                <a:lnTo>
                  <a:pt x="20574" y="66203"/>
                </a:lnTo>
                <a:lnTo>
                  <a:pt x="34564" y="69113"/>
                </a:lnTo>
                <a:lnTo>
                  <a:pt x="46566" y="67001"/>
                </a:lnTo>
                <a:lnTo>
                  <a:pt x="58285" y="59765"/>
                </a:lnTo>
                <a:lnTo>
                  <a:pt x="66204" y="48548"/>
                </a:lnTo>
                <a:lnTo>
                  <a:pt x="69113" y="345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1" name="object 981"/>
          <p:cNvSpPr/>
          <p:nvPr/>
        </p:nvSpPr>
        <p:spPr>
          <a:xfrm>
            <a:off x="3686525" y="7661589"/>
            <a:ext cx="69113" cy="68153"/>
          </a:xfrm>
          <a:custGeom>
            <a:avLst/>
            <a:gdLst/>
            <a:ahLst/>
            <a:cxnLst/>
            <a:rect l="l" t="t" r="r" b="b"/>
            <a:pathLst>
              <a:path w="69113" h="68153">
                <a:moveTo>
                  <a:pt x="69113" y="33588"/>
                </a:moveTo>
                <a:lnTo>
                  <a:pt x="67200" y="22628"/>
                </a:lnTo>
                <a:lnTo>
                  <a:pt x="60028" y="10969"/>
                </a:lnTo>
                <a:lnTo>
                  <a:pt x="48727" y="2970"/>
                </a:lnTo>
                <a:lnTo>
                  <a:pt x="34564" y="0"/>
                </a:lnTo>
                <a:lnTo>
                  <a:pt x="23484" y="1906"/>
                </a:lnTo>
                <a:lnTo>
                  <a:pt x="11491" y="8982"/>
                </a:lnTo>
                <a:lnTo>
                  <a:pt x="3136" y="19999"/>
                </a:lnTo>
                <a:lnTo>
                  <a:pt x="0" y="33588"/>
                </a:lnTo>
                <a:lnTo>
                  <a:pt x="2227" y="45610"/>
                </a:lnTo>
                <a:lnTo>
                  <a:pt x="9702" y="57326"/>
                </a:lnTo>
                <a:lnTo>
                  <a:pt x="20987" y="65244"/>
                </a:lnTo>
                <a:lnTo>
                  <a:pt x="34564" y="68153"/>
                </a:lnTo>
                <a:lnTo>
                  <a:pt x="46569" y="66038"/>
                </a:lnTo>
                <a:lnTo>
                  <a:pt x="58283" y="58799"/>
                </a:lnTo>
                <a:lnTo>
                  <a:pt x="66203" y="47579"/>
                </a:lnTo>
                <a:lnTo>
                  <a:pt x="69113" y="3358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2" name="object 982"/>
          <p:cNvSpPr/>
          <p:nvPr/>
        </p:nvSpPr>
        <p:spPr>
          <a:xfrm>
            <a:off x="3705727" y="7633746"/>
            <a:ext cx="69113" cy="68153"/>
          </a:xfrm>
          <a:custGeom>
            <a:avLst/>
            <a:gdLst/>
            <a:ahLst/>
            <a:cxnLst/>
            <a:rect l="l" t="t" r="r" b="b"/>
            <a:pathLst>
              <a:path w="69113" h="68153">
                <a:moveTo>
                  <a:pt x="69113" y="34549"/>
                </a:moveTo>
                <a:lnTo>
                  <a:pt x="66998" y="22537"/>
                </a:lnTo>
                <a:lnTo>
                  <a:pt x="59759" y="10823"/>
                </a:lnTo>
                <a:lnTo>
                  <a:pt x="48539" y="2907"/>
                </a:lnTo>
                <a:lnTo>
                  <a:pt x="34549" y="0"/>
                </a:lnTo>
                <a:lnTo>
                  <a:pt x="22552" y="2110"/>
                </a:lnTo>
                <a:lnTo>
                  <a:pt x="10833" y="9342"/>
                </a:lnTo>
                <a:lnTo>
                  <a:pt x="2911" y="20558"/>
                </a:lnTo>
                <a:lnTo>
                  <a:pt x="0" y="34549"/>
                </a:lnTo>
                <a:lnTo>
                  <a:pt x="1916" y="45519"/>
                </a:lnTo>
                <a:lnTo>
                  <a:pt x="9089" y="57180"/>
                </a:lnTo>
                <a:lnTo>
                  <a:pt x="20389" y="65181"/>
                </a:lnTo>
                <a:lnTo>
                  <a:pt x="34549" y="68153"/>
                </a:lnTo>
                <a:lnTo>
                  <a:pt x="46014" y="66242"/>
                </a:lnTo>
                <a:lnTo>
                  <a:pt x="58004" y="59159"/>
                </a:lnTo>
                <a:lnTo>
                  <a:pt x="66125" y="48138"/>
                </a:lnTo>
                <a:lnTo>
                  <a:pt x="69113" y="3454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3" name="object 983"/>
          <p:cNvSpPr/>
          <p:nvPr/>
        </p:nvSpPr>
        <p:spPr>
          <a:xfrm>
            <a:off x="3725875" y="7596301"/>
            <a:ext cx="69128" cy="69113"/>
          </a:xfrm>
          <a:custGeom>
            <a:avLst/>
            <a:gdLst/>
            <a:ahLst/>
            <a:cxnLst/>
            <a:rect l="l" t="t" r="r" b="b"/>
            <a:pathLst>
              <a:path w="69128" h="69113">
                <a:moveTo>
                  <a:pt x="69128" y="34549"/>
                </a:moveTo>
                <a:lnTo>
                  <a:pt x="66678" y="21999"/>
                </a:lnTo>
                <a:lnTo>
                  <a:pt x="59051" y="10554"/>
                </a:lnTo>
                <a:lnTo>
                  <a:pt x="47574" y="2832"/>
                </a:lnTo>
                <a:lnTo>
                  <a:pt x="33604" y="0"/>
                </a:lnTo>
                <a:lnTo>
                  <a:pt x="22633" y="1916"/>
                </a:lnTo>
                <a:lnTo>
                  <a:pt x="10972" y="9089"/>
                </a:lnTo>
                <a:lnTo>
                  <a:pt x="2971" y="20389"/>
                </a:lnTo>
                <a:lnTo>
                  <a:pt x="0" y="34549"/>
                </a:lnTo>
                <a:lnTo>
                  <a:pt x="1910" y="46014"/>
                </a:lnTo>
                <a:lnTo>
                  <a:pt x="8993" y="58004"/>
                </a:lnTo>
                <a:lnTo>
                  <a:pt x="20014" y="66125"/>
                </a:lnTo>
                <a:lnTo>
                  <a:pt x="33604" y="69113"/>
                </a:lnTo>
                <a:lnTo>
                  <a:pt x="46300" y="66790"/>
                </a:lnTo>
                <a:lnTo>
                  <a:pt x="58078" y="59494"/>
                </a:lnTo>
                <a:lnTo>
                  <a:pt x="66139" y="48359"/>
                </a:lnTo>
                <a:lnTo>
                  <a:pt x="69128" y="3454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4" name="object 984"/>
          <p:cNvSpPr/>
          <p:nvPr/>
        </p:nvSpPr>
        <p:spPr>
          <a:xfrm>
            <a:off x="3746052" y="7628945"/>
            <a:ext cx="69113" cy="69113"/>
          </a:xfrm>
          <a:custGeom>
            <a:avLst/>
            <a:gdLst/>
            <a:ahLst/>
            <a:cxnLst/>
            <a:rect l="l" t="t" r="r" b="b"/>
            <a:pathLst>
              <a:path w="69113" h="69113">
                <a:moveTo>
                  <a:pt x="69113" y="35509"/>
                </a:moveTo>
                <a:lnTo>
                  <a:pt x="66793" y="22823"/>
                </a:lnTo>
                <a:lnTo>
                  <a:pt x="59498" y="11046"/>
                </a:lnTo>
                <a:lnTo>
                  <a:pt x="48362" y="2987"/>
                </a:lnTo>
                <a:lnTo>
                  <a:pt x="34549" y="0"/>
                </a:lnTo>
                <a:lnTo>
                  <a:pt x="22001" y="2444"/>
                </a:lnTo>
                <a:lnTo>
                  <a:pt x="10552" y="10065"/>
                </a:lnTo>
                <a:lnTo>
                  <a:pt x="2831" y="21538"/>
                </a:lnTo>
                <a:lnTo>
                  <a:pt x="0" y="35509"/>
                </a:lnTo>
                <a:lnTo>
                  <a:pt x="1914" y="46479"/>
                </a:lnTo>
                <a:lnTo>
                  <a:pt x="9084" y="58140"/>
                </a:lnTo>
                <a:lnTo>
                  <a:pt x="20382" y="66141"/>
                </a:lnTo>
                <a:lnTo>
                  <a:pt x="34549" y="69113"/>
                </a:lnTo>
                <a:lnTo>
                  <a:pt x="46014" y="67202"/>
                </a:lnTo>
                <a:lnTo>
                  <a:pt x="58004" y="60119"/>
                </a:lnTo>
                <a:lnTo>
                  <a:pt x="66125" y="49098"/>
                </a:lnTo>
                <a:lnTo>
                  <a:pt x="69113" y="3550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5" name="object 985"/>
          <p:cNvSpPr/>
          <p:nvPr/>
        </p:nvSpPr>
        <p:spPr>
          <a:xfrm>
            <a:off x="3766200" y="7142241"/>
            <a:ext cx="68153" cy="68153"/>
          </a:xfrm>
          <a:custGeom>
            <a:avLst/>
            <a:gdLst/>
            <a:ahLst/>
            <a:cxnLst/>
            <a:rect l="l" t="t" r="r" b="b"/>
            <a:pathLst>
              <a:path w="68153" h="68153">
                <a:moveTo>
                  <a:pt x="68153" y="34549"/>
                </a:moveTo>
                <a:lnTo>
                  <a:pt x="66043" y="22552"/>
                </a:lnTo>
                <a:lnTo>
                  <a:pt x="58811" y="10833"/>
                </a:lnTo>
                <a:lnTo>
                  <a:pt x="47594" y="2911"/>
                </a:lnTo>
                <a:lnTo>
                  <a:pt x="33604" y="0"/>
                </a:lnTo>
                <a:lnTo>
                  <a:pt x="22633" y="1916"/>
                </a:lnTo>
                <a:lnTo>
                  <a:pt x="10972" y="9089"/>
                </a:lnTo>
                <a:lnTo>
                  <a:pt x="2971" y="20389"/>
                </a:lnTo>
                <a:lnTo>
                  <a:pt x="0" y="34549"/>
                </a:lnTo>
                <a:lnTo>
                  <a:pt x="1714" y="44963"/>
                </a:lnTo>
                <a:lnTo>
                  <a:pt x="8728" y="56894"/>
                </a:lnTo>
                <a:lnTo>
                  <a:pt x="19834" y="65100"/>
                </a:lnTo>
                <a:lnTo>
                  <a:pt x="33604" y="68153"/>
                </a:lnTo>
                <a:lnTo>
                  <a:pt x="45058" y="66245"/>
                </a:lnTo>
                <a:lnTo>
                  <a:pt x="57048" y="59163"/>
                </a:lnTo>
                <a:lnTo>
                  <a:pt x="65166" y="48141"/>
                </a:lnTo>
                <a:lnTo>
                  <a:pt x="68153" y="3454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6" name="object 986"/>
          <p:cNvSpPr/>
          <p:nvPr/>
        </p:nvSpPr>
        <p:spPr>
          <a:xfrm>
            <a:off x="3784442" y="7133600"/>
            <a:ext cx="69113" cy="69113"/>
          </a:xfrm>
          <a:custGeom>
            <a:avLst/>
            <a:gdLst/>
            <a:ahLst/>
            <a:cxnLst/>
            <a:rect l="l" t="t" r="r" b="b"/>
            <a:pathLst>
              <a:path w="69113" h="69113">
                <a:moveTo>
                  <a:pt x="69113" y="34564"/>
                </a:moveTo>
                <a:lnTo>
                  <a:pt x="66998" y="22545"/>
                </a:lnTo>
                <a:lnTo>
                  <a:pt x="59761" y="10825"/>
                </a:lnTo>
                <a:lnTo>
                  <a:pt x="48545" y="2907"/>
                </a:lnTo>
                <a:lnTo>
                  <a:pt x="34564" y="0"/>
                </a:lnTo>
                <a:lnTo>
                  <a:pt x="22542" y="2116"/>
                </a:lnTo>
                <a:lnTo>
                  <a:pt x="10827" y="9352"/>
                </a:lnTo>
                <a:lnTo>
                  <a:pt x="2908" y="20570"/>
                </a:lnTo>
                <a:lnTo>
                  <a:pt x="0" y="34564"/>
                </a:lnTo>
                <a:lnTo>
                  <a:pt x="2115" y="46569"/>
                </a:lnTo>
                <a:lnTo>
                  <a:pt x="9353" y="58283"/>
                </a:lnTo>
                <a:lnTo>
                  <a:pt x="20574" y="66203"/>
                </a:lnTo>
                <a:lnTo>
                  <a:pt x="34564" y="69113"/>
                </a:lnTo>
                <a:lnTo>
                  <a:pt x="46560" y="67001"/>
                </a:lnTo>
                <a:lnTo>
                  <a:pt x="58279" y="59765"/>
                </a:lnTo>
                <a:lnTo>
                  <a:pt x="66202" y="48548"/>
                </a:lnTo>
                <a:lnTo>
                  <a:pt x="69113" y="345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7" name="object 987"/>
          <p:cNvSpPr/>
          <p:nvPr/>
        </p:nvSpPr>
        <p:spPr>
          <a:xfrm>
            <a:off x="3803644" y="7133600"/>
            <a:ext cx="69113" cy="69113"/>
          </a:xfrm>
          <a:custGeom>
            <a:avLst/>
            <a:gdLst/>
            <a:ahLst/>
            <a:cxnLst/>
            <a:rect l="l" t="t" r="r" b="b"/>
            <a:pathLst>
              <a:path w="69113" h="69113">
                <a:moveTo>
                  <a:pt x="69113" y="34564"/>
                </a:moveTo>
                <a:lnTo>
                  <a:pt x="66995" y="22536"/>
                </a:lnTo>
                <a:lnTo>
                  <a:pt x="59755" y="10821"/>
                </a:lnTo>
                <a:lnTo>
                  <a:pt x="48536" y="2906"/>
                </a:lnTo>
                <a:lnTo>
                  <a:pt x="34549" y="0"/>
                </a:lnTo>
                <a:lnTo>
                  <a:pt x="22544" y="2113"/>
                </a:lnTo>
                <a:lnTo>
                  <a:pt x="10829" y="9347"/>
                </a:lnTo>
                <a:lnTo>
                  <a:pt x="2909" y="20567"/>
                </a:lnTo>
                <a:lnTo>
                  <a:pt x="0" y="34564"/>
                </a:lnTo>
                <a:lnTo>
                  <a:pt x="2111" y="46560"/>
                </a:lnTo>
                <a:lnTo>
                  <a:pt x="9347" y="58279"/>
                </a:lnTo>
                <a:lnTo>
                  <a:pt x="20565" y="66202"/>
                </a:lnTo>
                <a:lnTo>
                  <a:pt x="34549" y="69113"/>
                </a:lnTo>
                <a:lnTo>
                  <a:pt x="46562" y="66998"/>
                </a:lnTo>
                <a:lnTo>
                  <a:pt x="58281" y="59761"/>
                </a:lnTo>
                <a:lnTo>
                  <a:pt x="66203" y="48545"/>
                </a:lnTo>
                <a:lnTo>
                  <a:pt x="69113" y="345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8" name="object 988"/>
          <p:cNvSpPr/>
          <p:nvPr/>
        </p:nvSpPr>
        <p:spPr>
          <a:xfrm>
            <a:off x="3823792" y="7231517"/>
            <a:ext cx="69128" cy="69113"/>
          </a:xfrm>
          <a:custGeom>
            <a:avLst/>
            <a:gdLst/>
            <a:ahLst/>
            <a:cxnLst/>
            <a:rect l="l" t="t" r="r" b="b"/>
            <a:pathLst>
              <a:path w="69128" h="69113">
                <a:moveTo>
                  <a:pt x="69128" y="34564"/>
                </a:moveTo>
                <a:lnTo>
                  <a:pt x="66675" y="21991"/>
                </a:lnTo>
                <a:lnTo>
                  <a:pt x="59047" y="10546"/>
                </a:lnTo>
                <a:lnTo>
                  <a:pt x="47571" y="2829"/>
                </a:lnTo>
                <a:lnTo>
                  <a:pt x="33604" y="0"/>
                </a:lnTo>
                <a:lnTo>
                  <a:pt x="22624" y="1918"/>
                </a:lnTo>
                <a:lnTo>
                  <a:pt x="10968" y="9089"/>
                </a:lnTo>
                <a:lnTo>
                  <a:pt x="2970" y="20391"/>
                </a:lnTo>
                <a:lnTo>
                  <a:pt x="0" y="34564"/>
                </a:lnTo>
                <a:lnTo>
                  <a:pt x="1907" y="46012"/>
                </a:lnTo>
                <a:lnTo>
                  <a:pt x="8989" y="58002"/>
                </a:lnTo>
                <a:lnTo>
                  <a:pt x="20011" y="66124"/>
                </a:lnTo>
                <a:lnTo>
                  <a:pt x="33604" y="69113"/>
                </a:lnTo>
                <a:lnTo>
                  <a:pt x="46292" y="66793"/>
                </a:lnTo>
                <a:lnTo>
                  <a:pt x="58074" y="59499"/>
                </a:lnTo>
                <a:lnTo>
                  <a:pt x="66138" y="48368"/>
                </a:lnTo>
                <a:lnTo>
                  <a:pt x="69128" y="345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9" name="object 989"/>
          <p:cNvSpPr/>
          <p:nvPr/>
        </p:nvSpPr>
        <p:spPr>
          <a:xfrm>
            <a:off x="3842994" y="7444633"/>
            <a:ext cx="68168" cy="69113"/>
          </a:xfrm>
          <a:custGeom>
            <a:avLst/>
            <a:gdLst/>
            <a:ahLst/>
            <a:cxnLst/>
            <a:rect l="l" t="t" r="r" b="b"/>
            <a:pathLst>
              <a:path w="68168" h="69113">
                <a:moveTo>
                  <a:pt x="68168" y="34549"/>
                </a:moveTo>
                <a:lnTo>
                  <a:pt x="66260" y="23094"/>
                </a:lnTo>
                <a:lnTo>
                  <a:pt x="59179" y="11105"/>
                </a:lnTo>
                <a:lnTo>
                  <a:pt x="48156" y="2986"/>
                </a:lnTo>
                <a:lnTo>
                  <a:pt x="34564" y="0"/>
                </a:lnTo>
                <a:lnTo>
                  <a:pt x="22551" y="2113"/>
                </a:lnTo>
                <a:lnTo>
                  <a:pt x="10831" y="9346"/>
                </a:lnTo>
                <a:lnTo>
                  <a:pt x="2910" y="20561"/>
                </a:lnTo>
                <a:lnTo>
                  <a:pt x="0" y="34549"/>
                </a:lnTo>
                <a:lnTo>
                  <a:pt x="2118" y="46570"/>
                </a:lnTo>
                <a:lnTo>
                  <a:pt x="9357" y="58286"/>
                </a:lnTo>
                <a:lnTo>
                  <a:pt x="20577" y="66204"/>
                </a:lnTo>
                <a:lnTo>
                  <a:pt x="34564" y="69113"/>
                </a:lnTo>
                <a:lnTo>
                  <a:pt x="45543" y="67193"/>
                </a:lnTo>
                <a:lnTo>
                  <a:pt x="57200" y="60018"/>
                </a:lnTo>
                <a:lnTo>
                  <a:pt x="65198" y="48715"/>
                </a:lnTo>
                <a:lnTo>
                  <a:pt x="68168" y="3454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0" name="object 990"/>
          <p:cNvSpPr/>
          <p:nvPr/>
        </p:nvSpPr>
        <p:spPr>
          <a:xfrm>
            <a:off x="3862197" y="7440792"/>
            <a:ext cx="69128" cy="69113"/>
          </a:xfrm>
          <a:custGeom>
            <a:avLst/>
            <a:gdLst/>
            <a:ahLst/>
            <a:cxnLst/>
            <a:rect l="l" t="t" r="r" b="b"/>
            <a:pathLst>
              <a:path w="69128" h="69113">
                <a:moveTo>
                  <a:pt x="69128" y="34549"/>
                </a:moveTo>
                <a:lnTo>
                  <a:pt x="67013" y="22537"/>
                </a:lnTo>
                <a:lnTo>
                  <a:pt x="59775" y="10823"/>
                </a:lnTo>
                <a:lnTo>
                  <a:pt x="48554" y="2907"/>
                </a:lnTo>
                <a:lnTo>
                  <a:pt x="34564" y="0"/>
                </a:lnTo>
                <a:lnTo>
                  <a:pt x="22551" y="2113"/>
                </a:lnTo>
                <a:lnTo>
                  <a:pt x="10831" y="9346"/>
                </a:lnTo>
                <a:lnTo>
                  <a:pt x="2910" y="20561"/>
                </a:lnTo>
                <a:lnTo>
                  <a:pt x="0" y="34549"/>
                </a:lnTo>
                <a:lnTo>
                  <a:pt x="2118" y="46570"/>
                </a:lnTo>
                <a:lnTo>
                  <a:pt x="9357" y="58286"/>
                </a:lnTo>
                <a:lnTo>
                  <a:pt x="20577" y="66204"/>
                </a:lnTo>
                <a:lnTo>
                  <a:pt x="34564" y="69113"/>
                </a:lnTo>
                <a:lnTo>
                  <a:pt x="46586" y="66995"/>
                </a:lnTo>
                <a:lnTo>
                  <a:pt x="58301" y="59755"/>
                </a:lnTo>
                <a:lnTo>
                  <a:pt x="66219" y="48536"/>
                </a:lnTo>
                <a:lnTo>
                  <a:pt x="69128" y="3454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1" name="object 991"/>
          <p:cNvSpPr/>
          <p:nvPr/>
        </p:nvSpPr>
        <p:spPr>
          <a:xfrm>
            <a:off x="3882359" y="7451354"/>
            <a:ext cx="69113" cy="69113"/>
          </a:xfrm>
          <a:custGeom>
            <a:avLst/>
            <a:gdLst/>
            <a:ahLst/>
            <a:cxnLst/>
            <a:rect l="l" t="t" r="r" b="b"/>
            <a:pathLst>
              <a:path w="69113" h="69113">
                <a:moveTo>
                  <a:pt x="69113" y="34549"/>
                </a:moveTo>
                <a:lnTo>
                  <a:pt x="67208" y="23103"/>
                </a:lnTo>
                <a:lnTo>
                  <a:pt x="60129" y="11109"/>
                </a:lnTo>
                <a:lnTo>
                  <a:pt x="49110" y="2987"/>
                </a:lnTo>
                <a:lnTo>
                  <a:pt x="35524" y="0"/>
                </a:lnTo>
                <a:lnTo>
                  <a:pt x="22442" y="2317"/>
                </a:lnTo>
                <a:lnTo>
                  <a:pt x="10685" y="9607"/>
                </a:lnTo>
                <a:lnTo>
                  <a:pt x="2849" y="20738"/>
                </a:lnTo>
                <a:lnTo>
                  <a:pt x="0" y="34549"/>
                </a:lnTo>
                <a:lnTo>
                  <a:pt x="2335" y="47115"/>
                </a:lnTo>
                <a:lnTo>
                  <a:pt x="9730" y="58561"/>
                </a:lnTo>
                <a:lnTo>
                  <a:pt x="21148" y="66281"/>
                </a:lnTo>
                <a:lnTo>
                  <a:pt x="35524" y="69113"/>
                </a:lnTo>
                <a:lnTo>
                  <a:pt x="46487" y="67196"/>
                </a:lnTo>
                <a:lnTo>
                  <a:pt x="58142" y="60022"/>
                </a:lnTo>
                <a:lnTo>
                  <a:pt x="66142" y="48718"/>
                </a:lnTo>
                <a:lnTo>
                  <a:pt x="69113" y="3454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2" name="object 992"/>
          <p:cNvSpPr/>
          <p:nvPr/>
        </p:nvSpPr>
        <p:spPr>
          <a:xfrm>
            <a:off x="3902522" y="7447513"/>
            <a:ext cx="69113" cy="69113"/>
          </a:xfrm>
          <a:custGeom>
            <a:avLst/>
            <a:gdLst/>
            <a:ahLst/>
            <a:cxnLst/>
            <a:rect l="l" t="t" r="r" b="b"/>
            <a:pathLst>
              <a:path w="69113" h="69113">
                <a:moveTo>
                  <a:pt x="69113" y="34549"/>
                </a:moveTo>
                <a:lnTo>
                  <a:pt x="66781" y="21993"/>
                </a:lnTo>
                <a:lnTo>
                  <a:pt x="59387" y="10548"/>
                </a:lnTo>
                <a:lnTo>
                  <a:pt x="47967" y="2830"/>
                </a:lnTo>
                <a:lnTo>
                  <a:pt x="33588" y="0"/>
                </a:lnTo>
                <a:lnTo>
                  <a:pt x="22634" y="1911"/>
                </a:lnTo>
                <a:lnTo>
                  <a:pt x="10975" y="9079"/>
                </a:lnTo>
                <a:lnTo>
                  <a:pt x="2972" y="20379"/>
                </a:lnTo>
                <a:lnTo>
                  <a:pt x="0" y="34549"/>
                </a:lnTo>
                <a:lnTo>
                  <a:pt x="1907" y="46005"/>
                </a:lnTo>
                <a:lnTo>
                  <a:pt x="8987" y="58000"/>
                </a:lnTo>
                <a:lnTo>
                  <a:pt x="20005" y="66124"/>
                </a:lnTo>
                <a:lnTo>
                  <a:pt x="33588" y="69113"/>
                </a:lnTo>
                <a:lnTo>
                  <a:pt x="46679" y="66790"/>
                </a:lnTo>
                <a:lnTo>
                  <a:pt x="58431" y="59494"/>
                </a:lnTo>
                <a:lnTo>
                  <a:pt x="66265" y="48359"/>
                </a:lnTo>
                <a:lnTo>
                  <a:pt x="69113" y="3454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3" name="object 993"/>
          <p:cNvSpPr/>
          <p:nvPr/>
        </p:nvSpPr>
        <p:spPr>
          <a:xfrm>
            <a:off x="3921709" y="7339995"/>
            <a:ext cx="69128" cy="69113"/>
          </a:xfrm>
          <a:custGeom>
            <a:avLst/>
            <a:gdLst/>
            <a:ahLst/>
            <a:cxnLst/>
            <a:rect l="l" t="t" r="r" b="b"/>
            <a:pathLst>
              <a:path w="69128" h="69113">
                <a:moveTo>
                  <a:pt x="69128" y="34549"/>
                </a:moveTo>
                <a:lnTo>
                  <a:pt x="66904" y="22537"/>
                </a:lnTo>
                <a:lnTo>
                  <a:pt x="59429" y="10823"/>
                </a:lnTo>
                <a:lnTo>
                  <a:pt x="48144" y="2907"/>
                </a:lnTo>
                <a:lnTo>
                  <a:pt x="34564" y="0"/>
                </a:lnTo>
                <a:lnTo>
                  <a:pt x="22551" y="2113"/>
                </a:lnTo>
                <a:lnTo>
                  <a:pt x="10831" y="9346"/>
                </a:lnTo>
                <a:lnTo>
                  <a:pt x="2910" y="20561"/>
                </a:lnTo>
                <a:lnTo>
                  <a:pt x="0" y="34549"/>
                </a:lnTo>
                <a:lnTo>
                  <a:pt x="2118" y="46570"/>
                </a:lnTo>
                <a:lnTo>
                  <a:pt x="9357" y="58286"/>
                </a:lnTo>
                <a:lnTo>
                  <a:pt x="20577" y="66204"/>
                </a:lnTo>
                <a:lnTo>
                  <a:pt x="34564" y="69113"/>
                </a:lnTo>
                <a:lnTo>
                  <a:pt x="46200" y="66995"/>
                </a:lnTo>
                <a:lnTo>
                  <a:pt x="57927" y="59755"/>
                </a:lnTo>
                <a:lnTo>
                  <a:pt x="66075" y="48536"/>
                </a:lnTo>
                <a:lnTo>
                  <a:pt x="69128" y="3454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4" name="object 994"/>
          <p:cNvSpPr/>
          <p:nvPr/>
        </p:nvSpPr>
        <p:spPr>
          <a:xfrm>
            <a:off x="3940911" y="7422550"/>
            <a:ext cx="68168" cy="69113"/>
          </a:xfrm>
          <a:custGeom>
            <a:avLst/>
            <a:gdLst/>
            <a:ahLst/>
            <a:cxnLst/>
            <a:rect l="l" t="t" r="r" b="b"/>
            <a:pathLst>
              <a:path w="68168" h="69113">
                <a:moveTo>
                  <a:pt x="68168" y="34549"/>
                </a:moveTo>
                <a:lnTo>
                  <a:pt x="66260" y="23100"/>
                </a:lnTo>
                <a:lnTo>
                  <a:pt x="59179" y="11111"/>
                </a:lnTo>
                <a:lnTo>
                  <a:pt x="48156" y="2988"/>
                </a:lnTo>
                <a:lnTo>
                  <a:pt x="34564" y="0"/>
                </a:lnTo>
                <a:lnTo>
                  <a:pt x="22551" y="2114"/>
                </a:lnTo>
                <a:lnTo>
                  <a:pt x="10831" y="9351"/>
                </a:lnTo>
                <a:lnTo>
                  <a:pt x="2910" y="20568"/>
                </a:lnTo>
                <a:lnTo>
                  <a:pt x="0" y="34549"/>
                </a:lnTo>
                <a:lnTo>
                  <a:pt x="2118" y="46570"/>
                </a:lnTo>
                <a:lnTo>
                  <a:pt x="9357" y="58286"/>
                </a:lnTo>
                <a:lnTo>
                  <a:pt x="20577" y="66204"/>
                </a:lnTo>
                <a:lnTo>
                  <a:pt x="34564" y="69113"/>
                </a:lnTo>
                <a:lnTo>
                  <a:pt x="45543" y="67193"/>
                </a:lnTo>
                <a:lnTo>
                  <a:pt x="57200" y="60018"/>
                </a:lnTo>
                <a:lnTo>
                  <a:pt x="65198" y="48715"/>
                </a:lnTo>
                <a:lnTo>
                  <a:pt x="68168" y="3454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5" name="object 995"/>
          <p:cNvSpPr/>
          <p:nvPr/>
        </p:nvSpPr>
        <p:spPr>
          <a:xfrm>
            <a:off x="3960114" y="7493584"/>
            <a:ext cx="69128" cy="68153"/>
          </a:xfrm>
          <a:custGeom>
            <a:avLst/>
            <a:gdLst/>
            <a:ahLst/>
            <a:cxnLst/>
            <a:rect l="l" t="t" r="r" b="b"/>
            <a:pathLst>
              <a:path w="69128" h="68153">
                <a:moveTo>
                  <a:pt x="69128" y="33604"/>
                </a:moveTo>
                <a:lnTo>
                  <a:pt x="67208" y="22624"/>
                </a:lnTo>
                <a:lnTo>
                  <a:pt x="60033" y="10968"/>
                </a:lnTo>
                <a:lnTo>
                  <a:pt x="48730" y="2970"/>
                </a:lnTo>
                <a:lnTo>
                  <a:pt x="34564" y="0"/>
                </a:lnTo>
                <a:lnTo>
                  <a:pt x="23098" y="1910"/>
                </a:lnTo>
                <a:lnTo>
                  <a:pt x="11108" y="8993"/>
                </a:lnTo>
                <a:lnTo>
                  <a:pt x="2987" y="20014"/>
                </a:lnTo>
                <a:lnTo>
                  <a:pt x="0" y="33604"/>
                </a:lnTo>
                <a:lnTo>
                  <a:pt x="2115" y="45615"/>
                </a:lnTo>
                <a:lnTo>
                  <a:pt x="9353" y="57329"/>
                </a:lnTo>
                <a:lnTo>
                  <a:pt x="20574" y="65245"/>
                </a:lnTo>
                <a:lnTo>
                  <a:pt x="34564" y="68153"/>
                </a:lnTo>
                <a:lnTo>
                  <a:pt x="46577" y="66040"/>
                </a:lnTo>
                <a:lnTo>
                  <a:pt x="58297" y="58807"/>
                </a:lnTo>
                <a:lnTo>
                  <a:pt x="66218" y="47591"/>
                </a:lnTo>
                <a:lnTo>
                  <a:pt x="69128" y="3360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6" name="object 996"/>
          <p:cNvSpPr/>
          <p:nvPr/>
        </p:nvSpPr>
        <p:spPr>
          <a:xfrm>
            <a:off x="3979316" y="7488783"/>
            <a:ext cx="69113" cy="69113"/>
          </a:xfrm>
          <a:custGeom>
            <a:avLst/>
            <a:gdLst/>
            <a:ahLst/>
            <a:cxnLst/>
            <a:rect l="l" t="t" r="r" b="b"/>
            <a:pathLst>
              <a:path w="69113" h="69113">
                <a:moveTo>
                  <a:pt x="69113" y="34564"/>
                </a:moveTo>
                <a:lnTo>
                  <a:pt x="67000" y="22551"/>
                </a:lnTo>
                <a:lnTo>
                  <a:pt x="59767" y="10831"/>
                </a:lnTo>
                <a:lnTo>
                  <a:pt x="48551" y="2910"/>
                </a:lnTo>
                <a:lnTo>
                  <a:pt x="34564" y="0"/>
                </a:lnTo>
                <a:lnTo>
                  <a:pt x="22542" y="2118"/>
                </a:lnTo>
                <a:lnTo>
                  <a:pt x="10827" y="9357"/>
                </a:lnTo>
                <a:lnTo>
                  <a:pt x="2908" y="20577"/>
                </a:lnTo>
                <a:lnTo>
                  <a:pt x="0" y="34564"/>
                </a:lnTo>
                <a:lnTo>
                  <a:pt x="2115" y="46575"/>
                </a:lnTo>
                <a:lnTo>
                  <a:pt x="9353" y="58289"/>
                </a:lnTo>
                <a:lnTo>
                  <a:pt x="20574" y="66205"/>
                </a:lnTo>
                <a:lnTo>
                  <a:pt x="34564" y="69113"/>
                </a:lnTo>
                <a:lnTo>
                  <a:pt x="46566" y="67003"/>
                </a:lnTo>
                <a:lnTo>
                  <a:pt x="58285" y="59771"/>
                </a:lnTo>
                <a:lnTo>
                  <a:pt x="66204" y="48554"/>
                </a:lnTo>
                <a:lnTo>
                  <a:pt x="69113" y="345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7" name="object 997"/>
          <p:cNvSpPr/>
          <p:nvPr/>
        </p:nvSpPr>
        <p:spPr>
          <a:xfrm>
            <a:off x="3998518" y="7468621"/>
            <a:ext cx="69113" cy="69128"/>
          </a:xfrm>
          <a:custGeom>
            <a:avLst/>
            <a:gdLst/>
            <a:ahLst/>
            <a:cxnLst/>
            <a:rect l="l" t="t" r="r" b="b"/>
            <a:pathLst>
              <a:path w="69113" h="69128">
                <a:moveTo>
                  <a:pt x="69113" y="33604"/>
                </a:moveTo>
                <a:lnTo>
                  <a:pt x="67197" y="22633"/>
                </a:lnTo>
                <a:lnTo>
                  <a:pt x="60023" y="10972"/>
                </a:lnTo>
                <a:lnTo>
                  <a:pt x="48724" y="2971"/>
                </a:lnTo>
                <a:lnTo>
                  <a:pt x="34564" y="0"/>
                </a:lnTo>
                <a:lnTo>
                  <a:pt x="23098" y="1910"/>
                </a:lnTo>
                <a:lnTo>
                  <a:pt x="11108" y="8993"/>
                </a:lnTo>
                <a:lnTo>
                  <a:pt x="2987" y="20014"/>
                </a:lnTo>
                <a:lnTo>
                  <a:pt x="0" y="33604"/>
                </a:lnTo>
                <a:lnTo>
                  <a:pt x="2323" y="46300"/>
                </a:lnTo>
                <a:lnTo>
                  <a:pt x="9619" y="58078"/>
                </a:lnTo>
                <a:lnTo>
                  <a:pt x="20753" y="66139"/>
                </a:lnTo>
                <a:lnTo>
                  <a:pt x="34564" y="69128"/>
                </a:lnTo>
                <a:lnTo>
                  <a:pt x="47113" y="66678"/>
                </a:lnTo>
                <a:lnTo>
                  <a:pt x="58559" y="59051"/>
                </a:lnTo>
                <a:lnTo>
                  <a:pt x="66280" y="47574"/>
                </a:lnTo>
                <a:lnTo>
                  <a:pt x="69113" y="3360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8" name="object 998"/>
          <p:cNvSpPr/>
          <p:nvPr/>
        </p:nvSpPr>
        <p:spPr>
          <a:xfrm>
            <a:off x="4019626" y="7332314"/>
            <a:ext cx="69128" cy="68153"/>
          </a:xfrm>
          <a:custGeom>
            <a:avLst/>
            <a:gdLst/>
            <a:ahLst/>
            <a:cxnLst/>
            <a:rect l="l" t="t" r="r" b="b"/>
            <a:pathLst>
              <a:path w="69128" h="68153">
                <a:moveTo>
                  <a:pt x="69128" y="33588"/>
                </a:moveTo>
                <a:lnTo>
                  <a:pt x="67112" y="22620"/>
                </a:lnTo>
                <a:lnTo>
                  <a:pt x="59697" y="10964"/>
                </a:lnTo>
                <a:lnTo>
                  <a:pt x="48321" y="2968"/>
                </a:lnTo>
                <a:lnTo>
                  <a:pt x="34564" y="0"/>
                </a:lnTo>
                <a:lnTo>
                  <a:pt x="23107" y="1906"/>
                </a:lnTo>
                <a:lnTo>
                  <a:pt x="11113" y="8982"/>
                </a:lnTo>
                <a:lnTo>
                  <a:pt x="2989" y="19999"/>
                </a:lnTo>
                <a:lnTo>
                  <a:pt x="0" y="33588"/>
                </a:lnTo>
                <a:lnTo>
                  <a:pt x="2118" y="45610"/>
                </a:lnTo>
                <a:lnTo>
                  <a:pt x="9357" y="57326"/>
                </a:lnTo>
                <a:lnTo>
                  <a:pt x="20577" y="65244"/>
                </a:lnTo>
                <a:lnTo>
                  <a:pt x="34564" y="68153"/>
                </a:lnTo>
                <a:lnTo>
                  <a:pt x="46200" y="66034"/>
                </a:lnTo>
                <a:lnTo>
                  <a:pt x="57927" y="58795"/>
                </a:lnTo>
                <a:lnTo>
                  <a:pt x="66075" y="47576"/>
                </a:lnTo>
                <a:lnTo>
                  <a:pt x="69128" y="3358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9" name="object 999"/>
          <p:cNvSpPr/>
          <p:nvPr/>
        </p:nvSpPr>
        <p:spPr>
          <a:xfrm>
            <a:off x="4038828" y="7267986"/>
            <a:ext cx="69128" cy="69113"/>
          </a:xfrm>
          <a:custGeom>
            <a:avLst/>
            <a:gdLst/>
            <a:ahLst/>
            <a:cxnLst/>
            <a:rect l="l" t="t" r="r" b="b"/>
            <a:pathLst>
              <a:path w="69128" h="69113">
                <a:moveTo>
                  <a:pt x="69128" y="35524"/>
                </a:moveTo>
                <a:lnTo>
                  <a:pt x="66805" y="22827"/>
                </a:lnTo>
                <a:lnTo>
                  <a:pt x="59509" y="11050"/>
                </a:lnTo>
                <a:lnTo>
                  <a:pt x="48374" y="2988"/>
                </a:lnTo>
                <a:lnTo>
                  <a:pt x="34564" y="0"/>
                </a:lnTo>
                <a:lnTo>
                  <a:pt x="21998" y="2453"/>
                </a:lnTo>
                <a:lnTo>
                  <a:pt x="10552" y="10081"/>
                </a:lnTo>
                <a:lnTo>
                  <a:pt x="2831" y="21557"/>
                </a:lnTo>
                <a:lnTo>
                  <a:pt x="0" y="35524"/>
                </a:lnTo>
                <a:lnTo>
                  <a:pt x="1916" y="46493"/>
                </a:lnTo>
                <a:lnTo>
                  <a:pt x="9091" y="58148"/>
                </a:lnTo>
                <a:lnTo>
                  <a:pt x="20395" y="66144"/>
                </a:lnTo>
                <a:lnTo>
                  <a:pt x="34564" y="69113"/>
                </a:lnTo>
                <a:lnTo>
                  <a:pt x="46020" y="67207"/>
                </a:lnTo>
                <a:lnTo>
                  <a:pt x="58015" y="60130"/>
                </a:lnTo>
                <a:lnTo>
                  <a:pt x="66139" y="49114"/>
                </a:lnTo>
                <a:lnTo>
                  <a:pt x="69128" y="3552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0" name="object 1000"/>
          <p:cNvSpPr/>
          <p:nvPr/>
        </p:nvSpPr>
        <p:spPr>
          <a:xfrm>
            <a:off x="4058030" y="7230557"/>
            <a:ext cx="69128" cy="68153"/>
          </a:xfrm>
          <a:custGeom>
            <a:avLst/>
            <a:gdLst/>
            <a:ahLst/>
            <a:cxnLst/>
            <a:rect l="l" t="t" r="r" b="b"/>
            <a:pathLst>
              <a:path w="69128" h="68153">
                <a:moveTo>
                  <a:pt x="69128" y="33588"/>
                </a:moveTo>
                <a:lnTo>
                  <a:pt x="67212" y="22626"/>
                </a:lnTo>
                <a:lnTo>
                  <a:pt x="60037" y="10970"/>
                </a:lnTo>
                <a:lnTo>
                  <a:pt x="48733" y="2971"/>
                </a:lnTo>
                <a:lnTo>
                  <a:pt x="34564" y="0"/>
                </a:lnTo>
                <a:lnTo>
                  <a:pt x="23107" y="1907"/>
                </a:lnTo>
                <a:lnTo>
                  <a:pt x="11113" y="8987"/>
                </a:lnTo>
                <a:lnTo>
                  <a:pt x="2989" y="20005"/>
                </a:lnTo>
                <a:lnTo>
                  <a:pt x="0" y="33588"/>
                </a:lnTo>
                <a:lnTo>
                  <a:pt x="2118" y="45610"/>
                </a:lnTo>
                <a:lnTo>
                  <a:pt x="9357" y="57326"/>
                </a:lnTo>
                <a:lnTo>
                  <a:pt x="20577" y="65244"/>
                </a:lnTo>
                <a:lnTo>
                  <a:pt x="34564" y="68153"/>
                </a:lnTo>
                <a:lnTo>
                  <a:pt x="46586" y="66034"/>
                </a:lnTo>
                <a:lnTo>
                  <a:pt x="58301" y="58795"/>
                </a:lnTo>
                <a:lnTo>
                  <a:pt x="66219" y="47576"/>
                </a:lnTo>
                <a:lnTo>
                  <a:pt x="69128" y="3358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1" name="object 1001"/>
          <p:cNvSpPr/>
          <p:nvPr/>
        </p:nvSpPr>
        <p:spPr>
          <a:xfrm>
            <a:off x="4077233" y="7110557"/>
            <a:ext cx="69113" cy="69113"/>
          </a:xfrm>
          <a:custGeom>
            <a:avLst/>
            <a:gdLst/>
            <a:ahLst/>
            <a:cxnLst/>
            <a:rect l="l" t="t" r="r" b="b"/>
            <a:pathLst>
              <a:path w="69113" h="69113">
                <a:moveTo>
                  <a:pt x="69113" y="33604"/>
                </a:moveTo>
                <a:lnTo>
                  <a:pt x="67198" y="22633"/>
                </a:lnTo>
                <a:lnTo>
                  <a:pt x="60029" y="10972"/>
                </a:lnTo>
                <a:lnTo>
                  <a:pt x="48730" y="2971"/>
                </a:lnTo>
                <a:lnTo>
                  <a:pt x="34564" y="0"/>
                </a:lnTo>
                <a:lnTo>
                  <a:pt x="23098" y="1910"/>
                </a:lnTo>
                <a:lnTo>
                  <a:pt x="11108" y="8993"/>
                </a:lnTo>
                <a:lnTo>
                  <a:pt x="2987" y="20014"/>
                </a:lnTo>
                <a:lnTo>
                  <a:pt x="0" y="33604"/>
                </a:lnTo>
                <a:lnTo>
                  <a:pt x="2319" y="46683"/>
                </a:lnTo>
                <a:lnTo>
                  <a:pt x="9615" y="58435"/>
                </a:lnTo>
                <a:lnTo>
                  <a:pt x="20751" y="66266"/>
                </a:lnTo>
                <a:lnTo>
                  <a:pt x="34564" y="69113"/>
                </a:lnTo>
                <a:lnTo>
                  <a:pt x="47111" y="66786"/>
                </a:lnTo>
                <a:lnTo>
                  <a:pt x="58560" y="59398"/>
                </a:lnTo>
                <a:lnTo>
                  <a:pt x="66281" y="47982"/>
                </a:lnTo>
                <a:lnTo>
                  <a:pt x="69113" y="3360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2" name="object 1002"/>
          <p:cNvSpPr/>
          <p:nvPr/>
        </p:nvSpPr>
        <p:spPr>
          <a:xfrm>
            <a:off x="4096435" y="7057750"/>
            <a:ext cx="69113" cy="69128"/>
          </a:xfrm>
          <a:custGeom>
            <a:avLst/>
            <a:gdLst/>
            <a:ahLst/>
            <a:cxnLst/>
            <a:rect l="l" t="t" r="r" b="b"/>
            <a:pathLst>
              <a:path w="69113" h="69128">
                <a:moveTo>
                  <a:pt x="69113" y="34564"/>
                </a:moveTo>
                <a:lnTo>
                  <a:pt x="66998" y="22551"/>
                </a:lnTo>
                <a:lnTo>
                  <a:pt x="59761" y="10831"/>
                </a:lnTo>
                <a:lnTo>
                  <a:pt x="48545" y="2910"/>
                </a:lnTo>
                <a:lnTo>
                  <a:pt x="34564" y="0"/>
                </a:lnTo>
                <a:lnTo>
                  <a:pt x="22542" y="2118"/>
                </a:lnTo>
                <a:lnTo>
                  <a:pt x="10827" y="9357"/>
                </a:lnTo>
                <a:lnTo>
                  <a:pt x="2908" y="20577"/>
                </a:lnTo>
                <a:lnTo>
                  <a:pt x="0" y="34564"/>
                </a:lnTo>
                <a:lnTo>
                  <a:pt x="2118" y="46586"/>
                </a:lnTo>
                <a:lnTo>
                  <a:pt x="9357" y="58301"/>
                </a:lnTo>
                <a:lnTo>
                  <a:pt x="20577" y="66219"/>
                </a:lnTo>
                <a:lnTo>
                  <a:pt x="34564" y="69128"/>
                </a:lnTo>
                <a:lnTo>
                  <a:pt x="46569" y="67013"/>
                </a:lnTo>
                <a:lnTo>
                  <a:pt x="58283" y="59775"/>
                </a:lnTo>
                <a:lnTo>
                  <a:pt x="66203" y="48554"/>
                </a:lnTo>
                <a:lnTo>
                  <a:pt x="69113" y="345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3" name="object 1003"/>
          <p:cNvSpPr/>
          <p:nvPr/>
        </p:nvSpPr>
        <p:spPr>
          <a:xfrm>
            <a:off x="4115638" y="7038563"/>
            <a:ext cx="69113" cy="69113"/>
          </a:xfrm>
          <a:custGeom>
            <a:avLst/>
            <a:gdLst/>
            <a:ahLst/>
            <a:cxnLst/>
            <a:rect l="l" t="t" r="r" b="b"/>
            <a:pathLst>
              <a:path w="69113" h="69113">
                <a:moveTo>
                  <a:pt x="69113" y="34549"/>
                </a:moveTo>
                <a:lnTo>
                  <a:pt x="66998" y="22537"/>
                </a:lnTo>
                <a:lnTo>
                  <a:pt x="59759" y="10823"/>
                </a:lnTo>
                <a:lnTo>
                  <a:pt x="48539" y="2907"/>
                </a:lnTo>
                <a:lnTo>
                  <a:pt x="34549" y="0"/>
                </a:lnTo>
                <a:lnTo>
                  <a:pt x="22552" y="2110"/>
                </a:lnTo>
                <a:lnTo>
                  <a:pt x="10833" y="9342"/>
                </a:lnTo>
                <a:lnTo>
                  <a:pt x="2911" y="20558"/>
                </a:lnTo>
                <a:lnTo>
                  <a:pt x="0" y="34549"/>
                </a:lnTo>
                <a:lnTo>
                  <a:pt x="2114" y="46562"/>
                </a:lnTo>
                <a:lnTo>
                  <a:pt x="9351" y="58281"/>
                </a:lnTo>
                <a:lnTo>
                  <a:pt x="20568" y="66203"/>
                </a:lnTo>
                <a:lnTo>
                  <a:pt x="34549" y="69113"/>
                </a:lnTo>
                <a:lnTo>
                  <a:pt x="46570" y="66995"/>
                </a:lnTo>
                <a:lnTo>
                  <a:pt x="58286" y="59755"/>
                </a:lnTo>
                <a:lnTo>
                  <a:pt x="66204" y="48536"/>
                </a:lnTo>
                <a:lnTo>
                  <a:pt x="69113" y="3454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4" name="object 1004"/>
          <p:cNvSpPr/>
          <p:nvPr/>
        </p:nvSpPr>
        <p:spPr>
          <a:xfrm>
            <a:off x="4113717" y="7016480"/>
            <a:ext cx="115199" cy="116159"/>
          </a:xfrm>
          <a:custGeom>
            <a:avLst/>
            <a:gdLst/>
            <a:ahLst/>
            <a:cxnLst/>
            <a:rect l="l" t="t" r="r" b="b"/>
            <a:pathLst>
              <a:path w="115199" h="116159">
                <a:moveTo>
                  <a:pt x="115199" y="57607"/>
                </a:moveTo>
                <a:lnTo>
                  <a:pt x="114879" y="51537"/>
                </a:lnTo>
                <a:lnTo>
                  <a:pt x="111632" y="37699"/>
                </a:lnTo>
                <a:lnTo>
                  <a:pt x="105253" y="25349"/>
                </a:lnTo>
                <a:lnTo>
                  <a:pt x="96202" y="14946"/>
                </a:lnTo>
                <a:lnTo>
                  <a:pt x="84935" y="6948"/>
                </a:lnTo>
                <a:lnTo>
                  <a:pt x="71913" y="1813"/>
                </a:lnTo>
                <a:lnTo>
                  <a:pt x="57591" y="0"/>
                </a:lnTo>
                <a:lnTo>
                  <a:pt x="51371" y="318"/>
                </a:lnTo>
                <a:lnTo>
                  <a:pt x="37308" y="3563"/>
                </a:lnTo>
                <a:lnTo>
                  <a:pt x="24923" y="9941"/>
                </a:lnTo>
                <a:lnTo>
                  <a:pt x="14608" y="18992"/>
                </a:lnTo>
                <a:lnTo>
                  <a:pt x="6753" y="30260"/>
                </a:lnTo>
                <a:lnTo>
                  <a:pt x="1753" y="43284"/>
                </a:lnTo>
                <a:lnTo>
                  <a:pt x="0" y="57607"/>
                </a:lnTo>
                <a:lnTo>
                  <a:pt x="383" y="64382"/>
                </a:lnTo>
                <a:lnTo>
                  <a:pt x="3649" y="78160"/>
                </a:lnTo>
                <a:lnTo>
                  <a:pt x="9933" y="90532"/>
                </a:lnTo>
                <a:lnTo>
                  <a:pt x="18851" y="101008"/>
                </a:lnTo>
                <a:lnTo>
                  <a:pt x="30023" y="109098"/>
                </a:lnTo>
                <a:lnTo>
                  <a:pt x="43064" y="114312"/>
                </a:lnTo>
                <a:lnTo>
                  <a:pt x="57591" y="116159"/>
                </a:lnTo>
                <a:lnTo>
                  <a:pt x="64367" y="115745"/>
                </a:lnTo>
                <a:lnTo>
                  <a:pt x="78036" y="112264"/>
                </a:lnTo>
                <a:lnTo>
                  <a:pt x="90222" y="105646"/>
                </a:lnTo>
                <a:lnTo>
                  <a:pt x="100479" y="96381"/>
                </a:lnTo>
                <a:lnTo>
                  <a:pt x="108358" y="84959"/>
                </a:lnTo>
                <a:lnTo>
                  <a:pt x="113414" y="71871"/>
                </a:lnTo>
                <a:lnTo>
                  <a:pt x="115199" y="5760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5" name="object 1005"/>
          <p:cNvSpPr/>
          <p:nvPr/>
        </p:nvSpPr>
        <p:spPr>
          <a:xfrm>
            <a:off x="4142392" y="7041443"/>
            <a:ext cx="467631" cy="1295948"/>
          </a:xfrm>
          <a:custGeom>
            <a:avLst/>
            <a:gdLst/>
            <a:ahLst/>
            <a:cxnLst/>
            <a:rect l="l" t="t" r="r" b="b"/>
            <a:pathLst>
              <a:path w="467631" h="1295948">
                <a:moveTo>
                  <a:pt x="65402" y="46070"/>
                </a:moveTo>
                <a:lnTo>
                  <a:pt x="81724" y="14401"/>
                </a:lnTo>
                <a:lnTo>
                  <a:pt x="64444" y="47220"/>
                </a:lnTo>
                <a:lnTo>
                  <a:pt x="65402" y="46070"/>
                </a:lnTo>
                <a:close/>
              </a:path>
              <a:path w="467631" h="1295948">
                <a:moveTo>
                  <a:pt x="52959" y="151365"/>
                </a:moveTo>
                <a:lnTo>
                  <a:pt x="65105" y="146467"/>
                </a:lnTo>
                <a:lnTo>
                  <a:pt x="74043" y="136306"/>
                </a:lnTo>
                <a:lnTo>
                  <a:pt x="92903" y="101430"/>
                </a:lnTo>
                <a:lnTo>
                  <a:pt x="105366" y="86581"/>
                </a:lnTo>
                <a:lnTo>
                  <a:pt x="99687" y="61163"/>
                </a:lnTo>
                <a:lnTo>
                  <a:pt x="93245" y="100797"/>
                </a:lnTo>
                <a:lnTo>
                  <a:pt x="89405" y="105597"/>
                </a:lnTo>
                <a:lnTo>
                  <a:pt x="74043" y="109438"/>
                </a:lnTo>
                <a:lnTo>
                  <a:pt x="24117" y="109438"/>
                </a:lnTo>
                <a:lnTo>
                  <a:pt x="14516" y="59512"/>
                </a:lnTo>
                <a:lnTo>
                  <a:pt x="8480" y="64139"/>
                </a:lnTo>
                <a:lnTo>
                  <a:pt x="1951" y="74304"/>
                </a:lnTo>
                <a:lnTo>
                  <a:pt x="0" y="86137"/>
                </a:lnTo>
                <a:lnTo>
                  <a:pt x="2994" y="97917"/>
                </a:lnTo>
                <a:lnTo>
                  <a:pt x="24117" y="136306"/>
                </a:lnTo>
                <a:lnTo>
                  <a:pt x="26286" y="139940"/>
                </a:lnTo>
                <a:lnTo>
                  <a:pt x="36205" y="148580"/>
                </a:lnTo>
                <a:lnTo>
                  <a:pt x="49080" y="151668"/>
                </a:lnTo>
                <a:lnTo>
                  <a:pt x="52959" y="151365"/>
                </a:lnTo>
                <a:close/>
              </a:path>
              <a:path w="467631" h="1295948">
                <a:moveTo>
                  <a:pt x="62522" y="50871"/>
                </a:moveTo>
                <a:lnTo>
                  <a:pt x="64444" y="47220"/>
                </a:lnTo>
                <a:lnTo>
                  <a:pt x="48895" y="65879"/>
                </a:lnTo>
                <a:lnTo>
                  <a:pt x="47683" y="64327"/>
                </a:lnTo>
                <a:lnTo>
                  <a:pt x="44279" y="71993"/>
                </a:lnTo>
                <a:lnTo>
                  <a:pt x="43319" y="73914"/>
                </a:lnTo>
                <a:lnTo>
                  <a:pt x="26018" y="56114"/>
                </a:lnTo>
                <a:lnTo>
                  <a:pt x="14516" y="59512"/>
                </a:lnTo>
                <a:lnTo>
                  <a:pt x="24117" y="109438"/>
                </a:lnTo>
                <a:lnTo>
                  <a:pt x="74043" y="109438"/>
                </a:lnTo>
                <a:lnTo>
                  <a:pt x="45239" y="71033"/>
                </a:lnTo>
                <a:lnTo>
                  <a:pt x="46199" y="69113"/>
                </a:lnTo>
                <a:lnTo>
                  <a:pt x="74043" y="109438"/>
                </a:lnTo>
                <a:lnTo>
                  <a:pt x="62522" y="50871"/>
                </a:lnTo>
                <a:close/>
              </a:path>
              <a:path w="467631" h="1295948">
                <a:moveTo>
                  <a:pt x="44279" y="71993"/>
                </a:moveTo>
                <a:lnTo>
                  <a:pt x="47683" y="64327"/>
                </a:lnTo>
                <a:lnTo>
                  <a:pt x="37609" y="57948"/>
                </a:lnTo>
                <a:lnTo>
                  <a:pt x="26018" y="56114"/>
                </a:lnTo>
                <a:lnTo>
                  <a:pt x="43319" y="73914"/>
                </a:lnTo>
                <a:lnTo>
                  <a:pt x="44279" y="71993"/>
                </a:lnTo>
                <a:close/>
              </a:path>
              <a:path w="467631" h="1295948">
                <a:moveTo>
                  <a:pt x="112433" y="77754"/>
                </a:moveTo>
                <a:lnTo>
                  <a:pt x="111472" y="78714"/>
                </a:lnTo>
                <a:lnTo>
                  <a:pt x="131635" y="41269"/>
                </a:lnTo>
                <a:lnTo>
                  <a:pt x="98031" y="53751"/>
                </a:lnTo>
                <a:lnTo>
                  <a:pt x="86525" y="47990"/>
                </a:lnTo>
                <a:lnTo>
                  <a:pt x="90773" y="5078"/>
                </a:lnTo>
                <a:lnTo>
                  <a:pt x="81724" y="14401"/>
                </a:lnTo>
                <a:lnTo>
                  <a:pt x="65402" y="46070"/>
                </a:lnTo>
                <a:lnTo>
                  <a:pt x="64444" y="47220"/>
                </a:lnTo>
                <a:lnTo>
                  <a:pt x="62522" y="50871"/>
                </a:lnTo>
                <a:lnTo>
                  <a:pt x="74043" y="109438"/>
                </a:lnTo>
                <a:lnTo>
                  <a:pt x="89405" y="105597"/>
                </a:lnTo>
                <a:lnTo>
                  <a:pt x="93245" y="100797"/>
                </a:lnTo>
                <a:lnTo>
                  <a:pt x="99687" y="61163"/>
                </a:lnTo>
                <a:lnTo>
                  <a:pt x="105366" y="86581"/>
                </a:lnTo>
                <a:lnTo>
                  <a:pt x="118193" y="143987"/>
                </a:lnTo>
                <a:lnTo>
                  <a:pt x="112433" y="77754"/>
                </a:lnTo>
                <a:close/>
              </a:path>
              <a:path w="467631" h="1295948">
                <a:moveTo>
                  <a:pt x="195948" y="123825"/>
                </a:moveTo>
                <a:lnTo>
                  <a:pt x="182223" y="185214"/>
                </a:lnTo>
                <a:lnTo>
                  <a:pt x="177705" y="205419"/>
                </a:lnTo>
                <a:lnTo>
                  <a:pt x="189227" y="238064"/>
                </a:lnTo>
                <a:lnTo>
                  <a:pt x="192637" y="244263"/>
                </a:lnTo>
                <a:lnTo>
                  <a:pt x="195948" y="123825"/>
                </a:lnTo>
                <a:close/>
              </a:path>
              <a:path w="467631" h="1295948">
                <a:moveTo>
                  <a:pt x="269877" y="166070"/>
                </a:moveTo>
                <a:lnTo>
                  <a:pt x="284264" y="180472"/>
                </a:lnTo>
                <a:lnTo>
                  <a:pt x="268772" y="163492"/>
                </a:lnTo>
                <a:lnTo>
                  <a:pt x="264116" y="158389"/>
                </a:lnTo>
                <a:lnTo>
                  <a:pt x="258356" y="244784"/>
                </a:lnTo>
                <a:lnTo>
                  <a:pt x="254515" y="236143"/>
                </a:lnTo>
                <a:lnTo>
                  <a:pt x="251635" y="136306"/>
                </a:lnTo>
                <a:lnTo>
                  <a:pt x="221871" y="195834"/>
                </a:lnTo>
                <a:lnTo>
                  <a:pt x="219951" y="192953"/>
                </a:lnTo>
                <a:lnTo>
                  <a:pt x="251635" y="136306"/>
                </a:lnTo>
                <a:lnTo>
                  <a:pt x="197868" y="141107"/>
                </a:lnTo>
                <a:lnTo>
                  <a:pt x="210350" y="276468"/>
                </a:lnTo>
                <a:lnTo>
                  <a:pt x="217070" y="188153"/>
                </a:lnTo>
                <a:lnTo>
                  <a:pt x="218030" y="190073"/>
                </a:lnTo>
                <a:lnTo>
                  <a:pt x="231472" y="219821"/>
                </a:lnTo>
                <a:lnTo>
                  <a:pt x="233919" y="209688"/>
                </a:lnTo>
                <a:lnTo>
                  <a:pt x="241073" y="217916"/>
                </a:lnTo>
                <a:lnTo>
                  <a:pt x="239153" y="214076"/>
                </a:lnTo>
                <a:lnTo>
                  <a:pt x="255517" y="240245"/>
                </a:lnTo>
                <a:lnTo>
                  <a:pt x="275622" y="322554"/>
                </a:lnTo>
                <a:lnTo>
                  <a:pt x="269877" y="166070"/>
                </a:lnTo>
                <a:close/>
              </a:path>
              <a:path w="467631" h="1295948">
                <a:moveTo>
                  <a:pt x="195943" y="316218"/>
                </a:moveTo>
                <a:lnTo>
                  <a:pt x="206499" y="308694"/>
                </a:lnTo>
                <a:lnTo>
                  <a:pt x="213230" y="296631"/>
                </a:lnTo>
                <a:lnTo>
                  <a:pt x="231472" y="219821"/>
                </a:lnTo>
                <a:lnTo>
                  <a:pt x="218030" y="190073"/>
                </a:lnTo>
                <a:lnTo>
                  <a:pt x="217070" y="188153"/>
                </a:lnTo>
                <a:lnTo>
                  <a:pt x="210350" y="276468"/>
                </a:lnTo>
                <a:lnTo>
                  <a:pt x="193067" y="246705"/>
                </a:lnTo>
                <a:lnTo>
                  <a:pt x="157558" y="283189"/>
                </a:lnTo>
                <a:lnTo>
                  <a:pt x="172920" y="132466"/>
                </a:lnTo>
                <a:lnTo>
                  <a:pt x="153718" y="42230"/>
                </a:lnTo>
                <a:lnTo>
                  <a:pt x="152758" y="36469"/>
                </a:lnTo>
                <a:lnTo>
                  <a:pt x="149877" y="31668"/>
                </a:lnTo>
                <a:lnTo>
                  <a:pt x="146037" y="27828"/>
                </a:lnTo>
                <a:lnTo>
                  <a:pt x="126834" y="7680"/>
                </a:lnTo>
                <a:lnTo>
                  <a:pt x="126480" y="7380"/>
                </a:lnTo>
                <a:lnTo>
                  <a:pt x="115339" y="1246"/>
                </a:lnTo>
                <a:lnTo>
                  <a:pt x="102831" y="0"/>
                </a:lnTo>
                <a:lnTo>
                  <a:pt x="102677" y="34"/>
                </a:lnTo>
                <a:lnTo>
                  <a:pt x="90773" y="5078"/>
                </a:lnTo>
                <a:lnTo>
                  <a:pt x="86525" y="47990"/>
                </a:lnTo>
                <a:lnTo>
                  <a:pt x="98031" y="53751"/>
                </a:lnTo>
                <a:lnTo>
                  <a:pt x="131635" y="41269"/>
                </a:lnTo>
                <a:lnTo>
                  <a:pt x="111472" y="78714"/>
                </a:lnTo>
                <a:lnTo>
                  <a:pt x="112433" y="77754"/>
                </a:lnTo>
                <a:lnTo>
                  <a:pt x="118193" y="143987"/>
                </a:lnTo>
                <a:lnTo>
                  <a:pt x="136436" y="255346"/>
                </a:lnTo>
                <a:lnTo>
                  <a:pt x="137396" y="259186"/>
                </a:lnTo>
                <a:lnTo>
                  <a:pt x="138356" y="262067"/>
                </a:lnTo>
                <a:lnTo>
                  <a:pt x="140276" y="264947"/>
                </a:lnTo>
                <a:lnTo>
                  <a:pt x="160439" y="303336"/>
                </a:lnTo>
                <a:lnTo>
                  <a:pt x="165864" y="310425"/>
                </a:lnTo>
                <a:lnTo>
                  <a:pt x="176650" y="316834"/>
                </a:lnTo>
                <a:lnTo>
                  <a:pt x="189227" y="317738"/>
                </a:lnTo>
                <a:lnTo>
                  <a:pt x="195943" y="316218"/>
                </a:lnTo>
                <a:close/>
              </a:path>
              <a:path w="467631" h="1295948">
                <a:moveTo>
                  <a:pt x="193067" y="246705"/>
                </a:moveTo>
                <a:lnTo>
                  <a:pt x="210350" y="276468"/>
                </a:lnTo>
                <a:lnTo>
                  <a:pt x="197868" y="141107"/>
                </a:lnTo>
                <a:lnTo>
                  <a:pt x="251635" y="136306"/>
                </a:lnTo>
                <a:lnTo>
                  <a:pt x="254515" y="236143"/>
                </a:lnTo>
                <a:lnTo>
                  <a:pt x="258356" y="244784"/>
                </a:lnTo>
                <a:lnTo>
                  <a:pt x="264116" y="158389"/>
                </a:lnTo>
                <a:lnTo>
                  <a:pt x="268772" y="163492"/>
                </a:lnTo>
                <a:lnTo>
                  <a:pt x="249714" y="119024"/>
                </a:lnTo>
                <a:lnTo>
                  <a:pt x="245524" y="111772"/>
                </a:lnTo>
                <a:lnTo>
                  <a:pt x="235172" y="104026"/>
                </a:lnTo>
                <a:lnTo>
                  <a:pt x="221871" y="101757"/>
                </a:lnTo>
                <a:lnTo>
                  <a:pt x="212968" y="103909"/>
                </a:lnTo>
                <a:lnTo>
                  <a:pt x="202501" y="111663"/>
                </a:lnTo>
                <a:lnTo>
                  <a:pt x="195948" y="123825"/>
                </a:lnTo>
                <a:lnTo>
                  <a:pt x="192637" y="244263"/>
                </a:lnTo>
                <a:lnTo>
                  <a:pt x="189227" y="238064"/>
                </a:lnTo>
                <a:lnTo>
                  <a:pt x="177705" y="205419"/>
                </a:lnTo>
                <a:lnTo>
                  <a:pt x="182223" y="185214"/>
                </a:lnTo>
                <a:lnTo>
                  <a:pt x="172920" y="132466"/>
                </a:lnTo>
                <a:lnTo>
                  <a:pt x="157558" y="283189"/>
                </a:lnTo>
                <a:lnTo>
                  <a:pt x="193067" y="246705"/>
                </a:lnTo>
                <a:close/>
              </a:path>
              <a:path w="467631" h="1295948">
                <a:moveTo>
                  <a:pt x="446360" y="1295226"/>
                </a:moveTo>
                <a:lnTo>
                  <a:pt x="456110" y="1289792"/>
                </a:lnTo>
                <a:lnTo>
                  <a:pt x="456110" y="1165840"/>
                </a:lnTo>
                <a:lnTo>
                  <a:pt x="446509" y="1083807"/>
                </a:lnTo>
                <a:lnTo>
                  <a:pt x="444785" y="1076494"/>
                </a:lnTo>
                <a:lnTo>
                  <a:pt x="437032" y="1065943"/>
                </a:lnTo>
                <a:lnTo>
                  <a:pt x="425602" y="1098242"/>
                </a:lnTo>
                <a:lnTo>
                  <a:pt x="392569" y="1106151"/>
                </a:lnTo>
                <a:lnTo>
                  <a:pt x="427306" y="1114516"/>
                </a:lnTo>
                <a:lnTo>
                  <a:pt x="422506" y="1132758"/>
                </a:lnTo>
                <a:lnTo>
                  <a:pt x="429550" y="1294359"/>
                </a:lnTo>
                <a:lnTo>
                  <a:pt x="442668" y="1295948"/>
                </a:lnTo>
                <a:lnTo>
                  <a:pt x="446360" y="1295226"/>
                </a:lnTo>
                <a:close/>
              </a:path>
              <a:path w="467631" h="1295948">
                <a:moveTo>
                  <a:pt x="422506" y="1132758"/>
                </a:moveTo>
                <a:lnTo>
                  <a:pt x="427306" y="1114516"/>
                </a:lnTo>
                <a:lnTo>
                  <a:pt x="392569" y="1106151"/>
                </a:lnTo>
                <a:lnTo>
                  <a:pt x="425602" y="1098242"/>
                </a:lnTo>
                <a:lnTo>
                  <a:pt x="403915" y="1063139"/>
                </a:lnTo>
                <a:lnTo>
                  <a:pt x="415523" y="1059122"/>
                </a:lnTo>
                <a:lnTo>
                  <a:pt x="425602" y="1098242"/>
                </a:lnTo>
                <a:lnTo>
                  <a:pt x="437032" y="1065943"/>
                </a:lnTo>
                <a:lnTo>
                  <a:pt x="424426" y="1059804"/>
                </a:lnTo>
                <a:lnTo>
                  <a:pt x="421553" y="1059584"/>
                </a:lnTo>
                <a:lnTo>
                  <a:pt x="408104" y="931164"/>
                </a:lnTo>
                <a:lnTo>
                  <a:pt x="394662" y="1072286"/>
                </a:lnTo>
                <a:lnTo>
                  <a:pt x="390822" y="1090513"/>
                </a:lnTo>
                <a:lnTo>
                  <a:pt x="375475" y="1102034"/>
                </a:lnTo>
                <a:lnTo>
                  <a:pt x="373125" y="1128644"/>
                </a:lnTo>
                <a:lnTo>
                  <a:pt x="381042" y="1139232"/>
                </a:lnTo>
                <a:lnTo>
                  <a:pt x="392742" y="1145240"/>
                </a:lnTo>
                <a:lnTo>
                  <a:pt x="396969" y="1145544"/>
                </a:lnTo>
                <a:lnTo>
                  <a:pt x="402216" y="1145923"/>
                </a:lnTo>
                <a:lnTo>
                  <a:pt x="410984" y="1271000"/>
                </a:lnTo>
                <a:lnTo>
                  <a:pt x="412056" y="1275913"/>
                </a:lnTo>
                <a:lnTo>
                  <a:pt x="413920" y="1141905"/>
                </a:lnTo>
                <a:lnTo>
                  <a:pt x="418745" y="1287179"/>
                </a:lnTo>
                <a:lnTo>
                  <a:pt x="429550" y="1294359"/>
                </a:lnTo>
                <a:lnTo>
                  <a:pt x="422506" y="1132758"/>
                </a:lnTo>
                <a:close/>
              </a:path>
              <a:path w="467631" h="1295948">
                <a:moveTo>
                  <a:pt x="46199" y="69113"/>
                </a:moveTo>
                <a:lnTo>
                  <a:pt x="45239" y="71033"/>
                </a:lnTo>
                <a:lnTo>
                  <a:pt x="74043" y="109438"/>
                </a:lnTo>
                <a:lnTo>
                  <a:pt x="46199" y="69113"/>
                </a:lnTo>
                <a:close/>
              </a:path>
              <a:path w="467631" h="1295948">
                <a:moveTo>
                  <a:pt x="402216" y="1145923"/>
                </a:moveTo>
                <a:lnTo>
                  <a:pt x="396969" y="1145544"/>
                </a:lnTo>
                <a:lnTo>
                  <a:pt x="410984" y="1271000"/>
                </a:lnTo>
                <a:lnTo>
                  <a:pt x="402216" y="1145923"/>
                </a:lnTo>
                <a:close/>
              </a:path>
              <a:path w="467631" h="1295948">
                <a:moveTo>
                  <a:pt x="413920" y="1141905"/>
                </a:moveTo>
                <a:lnTo>
                  <a:pt x="412056" y="1275913"/>
                </a:lnTo>
                <a:lnTo>
                  <a:pt x="418745" y="1287179"/>
                </a:lnTo>
                <a:lnTo>
                  <a:pt x="413920" y="1141905"/>
                </a:lnTo>
                <a:close/>
              </a:path>
              <a:path w="467631" h="1295948">
                <a:moveTo>
                  <a:pt x="415523" y="1059122"/>
                </a:moveTo>
                <a:lnTo>
                  <a:pt x="403915" y="1063139"/>
                </a:lnTo>
                <a:lnTo>
                  <a:pt x="425602" y="1098242"/>
                </a:lnTo>
                <a:lnTo>
                  <a:pt x="415523" y="1059122"/>
                </a:lnTo>
                <a:close/>
              </a:path>
              <a:path w="467631" h="1295948">
                <a:moveTo>
                  <a:pt x="375475" y="1102034"/>
                </a:moveTo>
                <a:lnTo>
                  <a:pt x="390822" y="1090513"/>
                </a:lnTo>
                <a:lnTo>
                  <a:pt x="394662" y="1072286"/>
                </a:lnTo>
                <a:lnTo>
                  <a:pt x="408104" y="931164"/>
                </a:lnTo>
                <a:lnTo>
                  <a:pt x="388901" y="742050"/>
                </a:lnTo>
                <a:lnTo>
                  <a:pt x="368754" y="586541"/>
                </a:lnTo>
                <a:lnTo>
                  <a:pt x="349552" y="424312"/>
                </a:lnTo>
                <a:lnTo>
                  <a:pt x="330349" y="309112"/>
                </a:lnTo>
                <a:lnTo>
                  <a:pt x="309227" y="222702"/>
                </a:lnTo>
                <a:lnTo>
                  <a:pt x="306346" y="214076"/>
                </a:lnTo>
                <a:lnTo>
                  <a:pt x="286184" y="183352"/>
                </a:lnTo>
                <a:lnTo>
                  <a:pt x="285239" y="182392"/>
                </a:lnTo>
                <a:lnTo>
                  <a:pt x="285239" y="181432"/>
                </a:lnTo>
                <a:lnTo>
                  <a:pt x="284264" y="180472"/>
                </a:lnTo>
                <a:lnTo>
                  <a:pt x="269877" y="166070"/>
                </a:lnTo>
                <a:lnTo>
                  <a:pt x="275622" y="322554"/>
                </a:lnTo>
                <a:lnTo>
                  <a:pt x="293865" y="433898"/>
                </a:lnTo>
                <a:lnTo>
                  <a:pt x="313067" y="593247"/>
                </a:lnTo>
                <a:lnTo>
                  <a:pt x="332270" y="748771"/>
                </a:lnTo>
                <a:lnTo>
                  <a:pt x="370659" y="1120277"/>
                </a:lnTo>
                <a:lnTo>
                  <a:pt x="373125" y="1128644"/>
                </a:lnTo>
                <a:lnTo>
                  <a:pt x="375475" y="1102034"/>
                </a:lnTo>
                <a:close/>
              </a:path>
              <a:path w="467631" h="1295948">
                <a:moveTo>
                  <a:pt x="251635" y="136306"/>
                </a:moveTo>
                <a:lnTo>
                  <a:pt x="219951" y="192953"/>
                </a:lnTo>
                <a:lnTo>
                  <a:pt x="221871" y="195834"/>
                </a:lnTo>
                <a:lnTo>
                  <a:pt x="251635" y="13630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6" name="object 1006"/>
          <p:cNvSpPr/>
          <p:nvPr/>
        </p:nvSpPr>
        <p:spPr>
          <a:xfrm>
            <a:off x="4073392" y="6908002"/>
            <a:ext cx="47990" cy="78714"/>
          </a:xfrm>
          <a:custGeom>
            <a:avLst/>
            <a:gdLst/>
            <a:ahLst/>
            <a:cxnLst/>
            <a:rect l="l" t="t" r="r" b="b"/>
            <a:pathLst>
              <a:path w="47990" h="78714">
                <a:moveTo>
                  <a:pt x="75" y="50875"/>
                </a:moveTo>
                <a:lnTo>
                  <a:pt x="2891" y="63580"/>
                </a:lnTo>
                <a:lnTo>
                  <a:pt x="10561" y="73914"/>
                </a:lnTo>
                <a:lnTo>
                  <a:pt x="14401" y="76794"/>
                </a:lnTo>
                <a:lnTo>
                  <a:pt x="13441" y="67193"/>
                </a:lnTo>
                <a:lnTo>
                  <a:pt x="12481" y="63352"/>
                </a:lnTo>
                <a:lnTo>
                  <a:pt x="10561" y="58552"/>
                </a:lnTo>
                <a:lnTo>
                  <a:pt x="10561" y="44165"/>
                </a:lnTo>
                <a:lnTo>
                  <a:pt x="11521" y="39364"/>
                </a:lnTo>
                <a:lnTo>
                  <a:pt x="14401" y="37429"/>
                </a:lnTo>
                <a:lnTo>
                  <a:pt x="17282" y="36484"/>
                </a:lnTo>
                <a:lnTo>
                  <a:pt x="18242" y="35524"/>
                </a:lnTo>
                <a:lnTo>
                  <a:pt x="20162" y="34564"/>
                </a:lnTo>
                <a:lnTo>
                  <a:pt x="27843" y="34564"/>
                </a:lnTo>
                <a:lnTo>
                  <a:pt x="31683" y="36484"/>
                </a:lnTo>
                <a:lnTo>
                  <a:pt x="33604" y="41269"/>
                </a:lnTo>
                <a:lnTo>
                  <a:pt x="36484" y="46085"/>
                </a:lnTo>
                <a:lnTo>
                  <a:pt x="37429" y="51831"/>
                </a:lnTo>
                <a:lnTo>
                  <a:pt x="37429" y="63352"/>
                </a:lnTo>
                <a:lnTo>
                  <a:pt x="36484" y="68168"/>
                </a:lnTo>
                <a:lnTo>
                  <a:pt x="33604" y="71033"/>
                </a:lnTo>
                <a:lnTo>
                  <a:pt x="31683" y="73914"/>
                </a:lnTo>
                <a:lnTo>
                  <a:pt x="28803" y="75834"/>
                </a:lnTo>
                <a:lnTo>
                  <a:pt x="22082" y="75834"/>
                </a:lnTo>
                <a:lnTo>
                  <a:pt x="24002" y="78714"/>
                </a:lnTo>
                <a:lnTo>
                  <a:pt x="30723" y="78714"/>
                </a:lnTo>
                <a:lnTo>
                  <a:pt x="37429" y="75834"/>
                </a:lnTo>
                <a:lnTo>
                  <a:pt x="42245" y="69113"/>
                </a:lnTo>
                <a:lnTo>
                  <a:pt x="46085" y="64328"/>
                </a:lnTo>
                <a:lnTo>
                  <a:pt x="47990" y="58552"/>
                </a:lnTo>
                <a:lnTo>
                  <a:pt x="47990" y="45110"/>
                </a:lnTo>
                <a:lnTo>
                  <a:pt x="46085" y="40325"/>
                </a:lnTo>
                <a:lnTo>
                  <a:pt x="42245" y="35524"/>
                </a:lnTo>
                <a:lnTo>
                  <a:pt x="38404" y="31683"/>
                </a:lnTo>
                <a:lnTo>
                  <a:pt x="33604" y="29763"/>
                </a:lnTo>
                <a:lnTo>
                  <a:pt x="23042" y="29763"/>
                </a:lnTo>
                <a:lnTo>
                  <a:pt x="17282" y="31683"/>
                </a:lnTo>
                <a:lnTo>
                  <a:pt x="12481" y="35524"/>
                </a:lnTo>
                <a:lnTo>
                  <a:pt x="13441" y="29763"/>
                </a:lnTo>
                <a:lnTo>
                  <a:pt x="15361" y="25923"/>
                </a:lnTo>
                <a:lnTo>
                  <a:pt x="17282" y="22082"/>
                </a:lnTo>
                <a:lnTo>
                  <a:pt x="19202" y="18242"/>
                </a:lnTo>
                <a:lnTo>
                  <a:pt x="22082" y="15361"/>
                </a:lnTo>
                <a:lnTo>
                  <a:pt x="24963" y="11521"/>
                </a:lnTo>
                <a:lnTo>
                  <a:pt x="27843" y="8641"/>
                </a:lnTo>
                <a:lnTo>
                  <a:pt x="30723" y="6720"/>
                </a:lnTo>
                <a:lnTo>
                  <a:pt x="34564" y="4800"/>
                </a:lnTo>
                <a:lnTo>
                  <a:pt x="37429" y="3840"/>
                </a:lnTo>
                <a:lnTo>
                  <a:pt x="41285" y="2880"/>
                </a:lnTo>
                <a:lnTo>
                  <a:pt x="46085" y="1920"/>
                </a:lnTo>
                <a:lnTo>
                  <a:pt x="46085" y="0"/>
                </a:lnTo>
                <a:lnTo>
                  <a:pt x="39364" y="0"/>
                </a:lnTo>
                <a:lnTo>
                  <a:pt x="34564" y="960"/>
                </a:lnTo>
                <a:lnTo>
                  <a:pt x="29763" y="2880"/>
                </a:lnTo>
                <a:lnTo>
                  <a:pt x="24963" y="4800"/>
                </a:lnTo>
                <a:lnTo>
                  <a:pt x="20162" y="7680"/>
                </a:lnTo>
                <a:lnTo>
                  <a:pt x="15361" y="12481"/>
                </a:lnTo>
                <a:lnTo>
                  <a:pt x="10561" y="17282"/>
                </a:lnTo>
                <a:lnTo>
                  <a:pt x="6720" y="22082"/>
                </a:lnTo>
                <a:lnTo>
                  <a:pt x="3840" y="28803"/>
                </a:lnTo>
                <a:lnTo>
                  <a:pt x="960" y="34564"/>
                </a:lnTo>
                <a:lnTo>
                  <a:pt x="0" y="41269"/>
                </a:lnTo>
                <a:lnTo>
                  <a:pt x="0" y="47990"/>
                </a:lnTo>
                <a:lnTo>
                  <a:pt x="75" y="5087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7" name="object 1007"/>
          <p:cNvSpPr/>
          <p:nvPr/>
        </p:nvSpPr>
        <p:spPr>
          <a:xfrm>
            <a:off x="4086834" y="6975195"/>
            <a:ext cx="10561" cy="11521"/>
          </a:xfrm>
          <a:custGeom>
            <a:avLst/>
            <a:gdLst/>
            <a:ahLst/>
            <a:cxnLst/>
            <a:rect l="l" t="t" r="r" b="b"/>
            <a:pathLst>
              <a:path w="10561" h="11521">
                <a:moveTo>
                  <a:pt x="6720" y="7680"/>
                </a:moveTo>
                <a:lnTo>
                  <a:pt x="4800" y="5760"/>
                </a:lnTo>
                <a:lnTo>
                  <a:pt x="1920" y="3840"/>
                </a:lnTo>
                <a:lnTo>
                  <a:pt x="0" y="0"/>
                </a:lnTo>
                <a:lnTo>
                  <a:pt x="960" y="9601"/>
                </a:lnTo>
                <a:lnTo>
                  <a:pt x="4800" y="11521"/>
                </a:lnTo>
                <a:lnTo>
                  <a:pt x="10561" y="11521"/>
                </a:lnTo>
                <a:lnTo>
                  <a:pt x="8641" y="8641"/>
                </a:lnTo>
                <a:lnTo>
                  <a:pt x="6720" y="768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8" name="object 1008"/>
          <p:cNvSpPr/>
          <p:nvPr/>
        </p:nvSpPr>
        <p:spPr>
          <a:xfrm>
            <a:off x="4130040" y="6909922"/>
            <a:ext cx="47990" cy="76794"/>
          </a:xfrm>
          <a:custGeom>
            <a:avLst/>
            <a:gdLst/>
            <a:ahLst/>
            <a:cxnLst/>
            <a:rect l="l" t="t" r="r" b="b"/>
            <a:pathLst>
              <a:path w="47990" h="76794">
                <a:moveTo>
                  <a:pt x="47990" y="0"/>
                </a:moveTo>
                <a:lnTo>
                  <a:pt x="7680" y="0"/>
                </a:lnTo>
                <a:lnTo>
                  <a:pt x="0" y="18242"/>
                </a:lnTo>
                <a:lnTo>
                  <a:pt x="1904" y="18242"/>
                </a:lnTo>
                <a:lnTo>
                  <a:pt x="3840" y="14401"/>
                </a:lnTo>
                <a:lnTo>
                  <a:pt x="6705" y="12481"/>
                </a:lnTo>
                <a:lnTo>
                  <a:pt x="9585" y="10561"/>
                </a:lnTo>
                <a:lnTo>
                  <a:pt x="11506" y="9601"/>
                </a:lnTo>
                <a:lnTo>
                  <a:pt x="14386" y="8641"/>
                </a:lnTo>
                <a:lnTo>
                  <a:pt x="39349" y="8641"/>
                </a:lnTo>
                <a:lnTo>
                  <a:pt x="17266" y="76794"/>
                </a:lnTo>
                <a:lnTo>
                  <a:pt x="23027" y="76794"/>
                </a:lnTo>
                <a:lnTo>
                  <a:pt x="47990" y="1920"/>
                </a:lnTo>
                <a:lnTo>
                  <a:pt x="4799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9" name="object 1009"/>
          <p:cNvSpPr/>
          <p:nvPr/>
        </p:nvSpPr>
        <p:spPr>
          <a:xfrm>
            <a:off x="4188592" y="6908002"/>
            <a:ext cx="87355" cy="80634"/>
          </a:xfrm>
          <a:custGeom>
            <a:avLst/>
            <a:gdLst/>
            <a:ahLst/>
            <a:cxnLst/>
            <a:rect l="l" t="t" r="r" b="b"/>
            <a:pathLst>
              <a:path w="87355" h="80634">
                <a:moveTo>
                  <a:pt x="12481" y="37429"/>
                </a:moveTo>
                <a:lnTo>
                  <a:pt x="11521" y="36484"/>
                </a:lnTo>
                <a:lnTo>
                  <a:pt x="10561" y="34564"/>
                </a:lnTo>
                <a:lnTo>
                  <a:pt x="9601" y="32644"/>
                </a:lnTo>
                <a:lnTo>
                  <a:pt x="8641" y="29763"/>
                </a:lnTo>
                <a:lnTo>
                  <a:pt x="10561" y="40325"/>
                </a:lnTo>
                <a:lnTo>
                  <a:pt x="13441" y="41269"/>
                </a:lnTo>
                <a:lnTo>
                  <a:pt x="12481" y="37429"/>
                </a:lnTo>
                <a:close/>
              </a:path>
              <a:path w="87355" h="80634">
                <a:moveTo>
                  <a:pt x="0" y="13441"/>
                </a:moveTo>
                <a:lnTo>
                  <a:pt x="0" y="27843"/>
                </a:lnTo>
                <a:lnTo>
                  <a:pt x="1920" y="31683"/>
                </a:lnTo>
                <a:lnTo>
                  <a:pt x="3840" y="34564"/>
                </a:lnTo>
                <a:lnTo>
                  <a:pt x="5760" y="36484"/>
                </a:lnTo>
                <a:lnTo>
                  <a:pt x="7680" y="38404"/>
                </a:lnTo>
                <a:lnTo>
                  <a:pt x="10561" y="40325"/>
                </a:lnTo>
                <a:lnTo>
                  <a:pt x="8641" y="29763"/>
                </a:lnTo>
                <a:lnTo>
                  <a:pt x="8641" y="13441"/>
                </a:lnTo>
                <a:lnTo>
                  <a:pt x="9601" y="8641"/>
                </a:lnTo>
                <a:lnTo>
                  <a:pt x="10561" y="6720"/>
                </a:lnTo>
                <a:lnTo>
                  <a:pt x="12481" y="3840"/>
                </a:lnTo>
                <a:lnTo>
                  <a:pt x="14401" y="2880"/>
                </a:lnTo>
                <a:lnTo>
                  <a:pt x="17282" y="2880"/>
                </a:lnTo>
                <a:lnTo>
                  <a:pt x="19202" y="3840"/>
                </a:lnTo>
                <a:lnTo>
                  <a:pt x="20147" y="5760"/>
                </a:lnTo>
                <a:lnTo>
                  <a:pt x="22082" y="8641"/>
                </a:lnTo>
                <a:lnTo>
                  <a:pt x="23042" y="13441"/>
                </a:lnTo>
                <a:lnTo>
                  <a:pt x="23042" y="27843"/>
                </a:lnTo>
                <a:lnTo>
                  <a:pt x="22082" y="32644"/>
                </a:lnTo>
                <a:lnTo>
                  <a:pt x="20147" y="35524"/>
                </a:lnTo>
                <a:lnTo>
                  <a:pt x="19202" y="37429"/>
                </a:lnTo>
                <a:lnTo>
                  <a:pt x="17282" y="38404"/>
                </a:lnTo>
                <a:lnTo>
                  <a:pt x="14401" y="38404"/>
                </a:lnTo>
                <a:lnTo>
                  <a:pt x="13441" y="37429"/>
                </a:lnTo>
                <a:lnTo>
                  <a:pt x="12481" y="37429"/>
                </a:lnTo>
                <a:lnTo>
                  <a:pt x="13441" y="41269"/>
                </a:lnTo>
                <a:lnTo>
                  <a:pt x="20147" y="41269"/>
                </a:lnTo>
                <a:lnTo>
                  <a:pt x="24002" y="39364"/>
                </a:lnTo>
                <a:lnTo>
                  <a:pt x="26868" y="35524"/>
                </a:lnTo>
                <a:lnTo>
                  <a:pt x="30708" y="31683"/>
                </a:lnTo>
                <a:lnTo>
                  <a:pt x="31683" y="26883"/>
                </a:lnTo>
                <a:lnTo>
                  <a:pt x="31683" y="15361"/>
                </a:lnTo>
                <a:lnTo>
                  <a:pt x="30708" y="10561"/>
                </a:lnTo>
                <a:lnTo>
                  <a:pt x="27843" y="6720"/>
                </a:lnTo>
                <a:lnTo>
                  <a:pt x="24963" y="1920"/>
                </a:lnTo>
                <a:lnTo>
                  <a:pt x="21122" y="0"/>
                </a:lnTo>
                <a:lnTo>
                  <a:pt x="13441" y="0"/>
                </a:lnTo>
                <a:lnTo>
                  <a:pt x="10561" y="960"/>
                </a:lnTo>
                <a:lnTo>
                  <a:pt x="7680" y="2880"/>
                </a:lnTo>
                <a:lnTo>
                  <a:pt x="5760" y="3840"/>
                </a:lnTo>
                <a:lnTo>
                  <a:pt x="3840" y="6720"/>
                </a:lnTo>
                <a:lnTo>
                  <a:pt x="1920" y="9601"/>
                </a:lnTo>
                <a:lnTo>
                  <a:pt x="0" y="13441"/>
                </a:lnTo>
                <a:close/>
              </a:path>
              <a:path w="87355" h="80634">
                <a:moveTo>
                  <a:pt x="67193" y="76794"/>
                </a:moveTo>
                <a:lnTo>
                  <a:pt x="66233" y="74874"/>
                </a:lnTo>
                <a:lnTo>
                  <a:pt x="64312" y="71993"/>
                </a:lnTo>
                <a:lnTo>
                  <a:pt x="65272" y="79674"/>
                </a:lnTo>
                <a:lnTo>
                  <a:pt x="68153" y="80634"/>
                </a:lnTo>
                <a:lnTo>
                  <a:pt x="75834" y="80634"/>
                </a:lnTo>
                <a:lnTo>
                  <a:pt x="79674" y="78714"/>
                </a:lnTo>
                <a:lnTo>
                  <a:pt x="82555" y="75834"/>
                </a:lnTo>
                <a:lnTo>
                  <a:pt x="85435" y="71993"/>
                </a:lnTo>
                <a:lnTo>
                  <a:pt x="87355" y="67193"/>
                </a:lnTo>
                <a:lnTo>
                  <a:pt x="87355" y="56647"/>
                </a:lnTo>
                <a:lnTo>
                  <a:pt x="86395" y="52791"/>
                </a:lnTo>
                <a:lnTo>
                  <a:pt x="84475" y="49926"/>
                </a:lnTo>
                <a:lnTo>
                  <a:pt x="83515" y="46085"/>
                </a:lnTo>
                <a:lnTo>
                  <a:pt x="81594" y="44165"/>
                </a:lnTo>
                <a:lnTo>
                  <a:pt x="78714" y="42245"/>
                </a:lnTo>
                <a:lnTo>
                  <a:pt x="75834" y="40325"/>
                </a:lnTo>
                <a:lnTo>
                  <a:pt x="65272" y="40325"/>
                </a:lnTo>
                <a:lnTo>
                  <a:pt x="63352" y="42245"/>
                </a:lnTo>
                <a:lnTo>
                  <a:pt x="60472" y="44165"/>
                </a:lnTo>
                <a:lnTo>
                  <a:pt x="58552" y="46085"/>
                </a:lnTo>
                <a:lnTo>
                  <a:pt x="56631" y="49926"/>
                </a:lnTo>
                <a:lnTo>
                  <a:pt x="55671" y="52791"/>
                </a:lnTo>
                <a:lnTo>
                  <a:pt x="54711" y="56647"/>
                </a:lnTo>
                <a:lnTo>
                  <a:pt x="54711" y="64328"/>
                </a:lnTo>
                <a:lnTo>
                  <a:pt x="55671" y="68168"/>
                </a:lnTo>
                <a:lnTo>
                  <a:pt x="56631" y="71033"/>
                </a:lnTo>
                <a:lnTo>
                  <a:pt x="58552" y="73914"/>
                </a:lnTo>
                <a:lnTo>
                  <a:pt x="60472" y="76794"/>
                </a:lnTo>
                <a:lnTo>
                  <a:pt x="63352" y="77754"/>
                </a:lnTo>
                <a:lnTo>
                  <a:pt x="63352" y="53766"/>
                </a:lnTo>
                <a:lnTo>
                  <a:pt x="64312" y="47990"/>
                </a:lnTo>
                <a:lnTo>
                  <a:pt x="66233" y="46085"/>
                </a:lnTo>
                <a:lnTo>
                  <a:pt x="68153" y="44165"/>
                </a:lnTo>
                <a:lnTo>
                  <a:pt x="69113" y="43205"/>
                </a:lnTo>
                <a:lnTo>
                  <a:pt x="72953" y="43205"/>
                </a:lnTo>
                <a:lnTo>
                  <a:pt x="73913" y="44165"/>
                </a:lnTo>
                <a:lnTo>
                  <a:pt x="75834" y="46085"/>
                </a:lnTo>
                <a:lnTo>
                  <a:pt x="77754" y="48950"/>
                </a:lnTo>
                <a:lnTo>
                  <a:pt x="78714" y="53766"/>
                </a:lnTo>
                <a:lnTo>
                  <a:pt x="78714" y="67193"/>
                </a:lnTo>
                <a:lnTo>
                  <a:pt x="77754" y="71993"/>
                </a:lnTo>
                <a:lnTo>
                  <a:pt x="75834" y="74874"/>
                </a:lnTo>
                <a:lnTo>
                  <a:pt x="73913" y="76794"/>
                </a:lnTo>
                <a:lnTo>
                  <a:pt x="72953" y="77754"/>
                </a:lnTo>
                <a:lnTo>
                  <a:pt x="69113" y="77754"/>
                </a:lnTo>
                <a:lnTo>
                  <a:pt x="67193" y="76794"/>
                </a:lnTo>
                <a:close/>
              </a:path>
              <a:path w="87355" h="80634">
                <a:moveTo>
                  <a:pt x="63352" y="67193"/>
                </a:moveTo>
                <a:lnTo>
                  <a:pt x="63352" y="77754"/>
                </a:lnTo>
                <a:lnTo>
                  <a:pt x="65272" y="79674"/>
                </a:lnTo>
                <a:lnTo>
                  <a:pt x="64312" y="71993"/>
                </a:lnTo>
                <a:lnTo>
                  <a:pt x="63352" y="67193"/>
                </a:lnTo>
                <a:close/>
              </a:path>
              <a:path w="87355" h="80634">
                <a:moveTo>
                  <a:pt x="68153" y="0"/>
                </a:moveTo>
                <a:lnTo>
                  <a:pt x="13441" y="80634"/>
                </a:lnTo>
                <a:lnTo>
                  <a:pt x="18242" y="80634"/>
                </a:lnTo>
                <a:lnTo>
                  <a:pt x="73913" y="0"/>
                </a:lnTo>
                <a:lnTo>
                  <a:pt x="68153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0" name="object 1010"/>
          <p:cNvSpPr/>
          <p:nvPr/>
        </p:nvSpPr>
        <p:spPr>
          <a:xfrm>
            <a:off x="3464768" y="8057083"/>
            <a:ext cx="29763" cy="76809"/>
          </a:xfrm>
          <a:custGeom>
            <a:avLst/>
            <a:gdLst/>
            <a:ahLst/>
            <a:cxnLst/>
            <a:rect l="l" t="t" r="r" b="b"/>
            <a:pathLst>
              <a:path w="29763" h="76809">
                <a:moveTo>
                  <a:pt x="11521" y="63352"/>
                </a:moveTo>
                <a:lnTo>
                  <a:pt x="11521" y="68168"/>
                </a:lnTo>
                <a:lnTo>
                  <a:pt x="10561" y="71033"/>
                </a:lnTo>
                <a:lnTo>
                  <a:pt x="10561" y="72969"/>
                </a:lnTo>
                <a:lnTo>
                  <a:pt x="9601" y="72969"/>
                </a:lnTo>
                <a:lnTo>
                  <a:pt x="8641" y="73914"/>
                </a:lnTo>
                <a:lnTo>
                  <a:pt x="7680" y="74874"/>
                </a:lnTo>
                <a:lnTo>
                  <a:pt x="1920" y="74874"/>
                </a:lnTo>
                <a:lnTo>
                  <a:pt x="1920" y="76809"/>
                </a:lnTo>
                <a:lnTo>
                  <a:pt x="29763" y="76809"/>
                </a:lnTo>
                <a:lnTo>
                  <a:pt x="29763" y="74874"/>
                </a:lnTo>
                <a:lnTo>
                  <a:pt x="26883" y="74874"/>
                </a:lnTo>
                <a:lnTo>
                  <a:pt x="24002" y="73914"/>
                </a:lnTo>
                <a:lnTo>
                  <a:pt x="23042" y="73914"/>
                </a:lnTo>
                <a:lnTo>
                  <a:pt x="22082" y="72969"/>
                </a:lnTo>
                <a:lnTo>
                  <a:pt x="21122" y="72009"/>
                </a:lnTo>
                <a:lnTo>
                  <a:pt x="21122" y="71033"/>
                </a:lnTo>
                <a:lnTo>
                  <a:pt x="20162" y="70088"/>
                </a:lnTo>
                <a:lnTo>
                  <a:pt x="20162" y="0"/>
                </a:lnTo>
                <a:lnTo>
                  <a:pt x="18242" y="0"/>
                </a:lnTo>
                <a:lnTo>
                  <a:pt x="0" y="8641"/>
                </a:lnTo>
                <a:lnTo>
                  <a:pt x="960" y="10561"/>
                </a:lnTo>
                <a:lnTo>
                  <a:pt x="3840" y="9601"/>
                </a:lnTo>
                <a:lnTo>
                  <a:pt x="5760" y="8641"/>
                </a:lnTo>
                <a:lnTo>
                  <a:pt x="8641" y="8641"/>
                </a:lnTo>
                <a:lnTo>
                  <a:pt x="9601" y="9601"/>
                </a:lnTo>
                <a:lnTo>
                  <a:pt x="10561" y="10561"/>
                </a:lnTo>
                <a:lnTo>
                  <a:pt x="10561" y="12481"/>
                </a:lnTo>
                <a:lnTo>
                  <a:pt x="11521" y="13441"/>
                </a:lnTo>
                <a:lnTo>
                  <a:pt x="11521" y="633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1" name="object 1011"/>
          <p:cNvSpPr/>
          <p:nvPr/>
        </p:nvSpPr>
        <p:spPr>
          <a:xfrm>
            <a:off x="3513734" y="8057083"/>
            <a:ext cx="16306" cy="47045"/>
          </a:xfrm>
          <a:custGeom>
            <a:avLst/>
            <a:gdLst/>
            <a:ahLst/>
            <a:cxnLst/>
            <a:rect l="l" t="t" r="r" b="b"/>
            <a:pathLst>
              <a:path w="16306" h="47045">
                <a:moveTo>
                  <a:pt x="0" y="26883"/>
                </a:moveTo>
                <a:lnTo>
                  <a:pt x="0" y="33604"/>
                </a:lnTo>
                <a:lnTo>
                  <a:pt x="1920" y="39364"/>
                </a:lnTo>
                <a:lnTo>
                  <a:pt x="5760" y="43205"/>
                </a:lnTo>
                <a:lnTo>
                  <a:pt x="9601" y="47045"/>
                </a:lnTo>
                <a:lnTo>
                  <a:pt x="9601" y="15361"/>
                </a:lnTo>
                <a:lnTo>
                  <a:pt x="11521" y="10561"/>
                </a:lnTo>
                <a:lnTo>
                  <a:pt x="13441" y="7680"/>
                </a:lnTo>
                <a:lnTo>
                  <a:pt x="16306" y="0"/>
                </a:lnTo>
                <a:lnTo>
                  <a:pt x="10561" y="2880"/>
                </a:lnTo>
                <a:lnTo>
                  <a:pt x="5760" y="8641"/>
                </a:lnTo>
                <a:lnTo>
                  <a:pt x="1920" y="14401"/>
                </a:lnTo>
                <a:lnTo>
                  <a:pt x="0" y="20162"/>
                </a:lnTo>
                <a:lnTo>
                  <a:pt x="0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2" name="object 1012"/>
          <p:cNvSpPr/>
          <p:nvPr/>
        </p:nvSpPr>
        <p:spPr>
          <a:xfrm>
            <a:off x="3515654" y="8057083"/>
            <a:ext cx="46070" cy="78714"/>
          </a:xfrm>
          <a:custGeom>
            <a:avLst/>
            <a:gdLst/>
            <a:ahLst/>
            <a:cxnLst/>
            <a:rect l="l" t="t" r="r" b="b"/>
            <a:pathLst>
              <a:path w="46070" h="78714">
                <a:moveTo>
                  <a:pt x="4800" y="75849"/>
                </a:moveTo>
                <a:lnTo>
                  <a:pt x="0" y="76809"/>
                </a:lnTo>
                <a:lnTo>
                  <a:pt x="0" y="78714"/>
                </a:lnTo>
                <a:lnTo>
                  <a:pt x="9601" y="78714"/>
                </a:lnTo>
                <a:lnTo>
                  <a:pt x="16322" y="76809"/>
                </a:lnTo>
                <a:lnTo>
                  <a:pt x="22067" y="72969"/>
                </a:lnTo>
                <a:lnTo>
                  <a:pt x="29748" y="68168"/>
                </a:lnTo>
                <a:lnTo>
                  <a:pt x="35509" y="61447"/>
                </a:lnTo>
                <a:lnTo>
                  <a:pt x="39349" y="54726"/>
                </a:lnTo>
                <a:lnTo>
                  <a:pt x="44150" y="47045"/>
                </a:lnTo>
                <a:lnTo>
                  <a:pt x="46070" y="39364"/>
                </a:lnTo>
                <a:lnTo>
                  <a:pt x="46070" y="21122"/>
                </a:lnTo>
                <a:lnTo>
                  <a:pt x="43190" y="13441"/>
                </a:lnTo>
                <a:lnTo>
                  <a:pt x="37429" y="7680"/>
                </a:lnTo>
                <a:lnTo>
                  <a:pt x="33588" y="1920"/>
                </a:lnTo>
                <a:lnTo>
                  <a:pt x="27843" y="0"/>
                </a:lnTo>
                <a:lnTo>
                  <a:pt x="14386" y="0"/>
                </a:lnTo>
                <a:lnTo>
                  <a:pt x="11521" y="7680"/>
                </a:lnTo>
                <a:lnTo>
                  <a:pt x="14386" y="4800"/>
                </a:lnTo>
                <a:lnTo>
                  <a:pt x="17282" y="2880"/>
                </a:lnTo>
                <a:lnTo>
                  <a:pt x="24003" y="2880"/>
                </a:lnTo>
                <a:lnTo>
                  <a:pt x="25908" y="4800"/>
                </a:lnTo>
                <a:lnTo>
                  <a:pt x="27843" y="6720"/>
                </a:lnTo>
                <a:lnTo>
                  <a:pt x="30723" y="8641"/>
                </a:lnTo>
                <a:lnTo>
                  <a:pt x="32628" y="12481"/>
                </a:lnTo>
                <a:lnTo>
                  <a:pt x="33588" y="16322"/>
                </a:lnTo>
                <a:lnTo>
                  <a:pt x="34564" y="20162"/>
                </a:lnTo>
                <a:lnTo>
                  <a:pt x="35509" y="24003"/>
                </a:lnTo>
                <a:lnTo>
                  <a:pt x="35509" y="34564"/>
                </a:lnTo>
                <a:lnTo>
                  <a:pt x="34564" y="39364"/>
                </a:lnTo>
                <a:lnTo>
                  <a:pt x="32628" y="41285"/>
                </a:lnTo>
                <a:lnTo>
                  <a:pt x="30723" y="42245"/>
                </a:lnTo>
                <a:lnTo>
                  <a:pt x="27843" y="43205"/>
                </a:lnTo>
                <a:lnTo>
                  <a:pt x="25908" y="44165"/>
                </a:lnTo>
                <a:lnTo>
                  <a:pt x="18227" y="44165"/>
                </a:lnTo>
                <a:lnTo>
                  <a:pt x="15361" y="42245"/>
                </a:lnTo>
                <a:lnTo>
                  <a:pt x="13441" y="39364"/>
                </a:lnTo>
                <a:lnTo>
                  <a:pt x="9601" y="34564"/>
                </a:lnTo>
                <a:lnTo>
                  <a:pt x="7680" y="28803"/>
                </a:lnTo>
                <a:lnTo>
                  <a:pt x="7680" y="47045"/>
                </a:lnTo>
                <a:lnTo>
                  <a:pt x="12481" y="48966"/>
                </a:lnTo>
                <a:lnTo>
                  <a:pt x="22067" y="48966"/>
                </a:lnTo>
                <a:lnTo>
                  <a:pt x="27843" y="47045"/>
                </a:lnTo>
                <a:lnTo>
                  <a:pt x="33588" y="43205"/>
                </a:lnTo>
                <a:lnTo>
                  <a:pt x="31668" y="49926"/>
                </a:lnTo>
                <a:lnTo>
                  <a:pt x="28788" y="55686"/>
                </a:lnTo>
                <a:lnTo>
                  <a:pt x="24947" y="61447"/>
                </a:lnTo>
                <a:lnTo>
                  <a:pt x="21107" y="67193"/>
                </a:lnTo>
                <a:lnTo>
                  <a:pt x="17282" y="71033"/>
                </a:lnTo>
                <a:lnTo>
                  <a:pt x="13441" y="72969"/>
                </a:lnTo>
                <a:lnTo>
                  <a:pt x="8641" y="74874"/>
                </a:lnTo>
                <a:lnTo>
                  <a:pt x="4800" y="758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3" name="object 1013"/>
          <p:cNvSpPr/>
          <p:nvPr/>
        </p:nvSpPr>
        <p:spPr>
          <a:xfrm>
            <a:off x="3572286" y="8058043"/>
            <a:ext cx="44165" cy="76794"/>
          </a:xfrm>
          <a:custGeom>
            <a:avLst/>
            <a:gdLst/>
            <a:ahLst/>
            <a:cxnLst/>
            <a:rect l="l" t="t" r="r" b="b"/>
            <a:pathLst>
              <a:path w="44165" h="76794">
                <a:moveTo>
                  <a:pt x="17282" y="0"/>
                </a:moveTo>
                <a:lnTo>
                  <a:pt x="2880" y="29763"/>
                </a:lnTo>
                <a:lnTo>
                  <a:pt x="9601" y="29763"/>
                </a:lnTo>
                <a:lnTo>
                  <a:pt x="15361" y="30723"/>
                </a:lnTo>
                <a:lnTo>
                  <a:pt x="19202" y="32644"/>
                </a:lnTo>
                <a:lnTo>
                  <a:pt x="24963" y="34564"/>
                </a:lnTo>
                <a:lnTo>
                  <a:pt x="28803" y="37444"/>
                </a:lnTo>
                <a:lnTo>
                  <a:pt x="31683" y="41285"/>
                </a:lnTo>
                <a:lnTo>
                  <a:pt x="34564" y="46085"/>
                </a:lnTo>
                <a:lnTo>
                  <a:pt x="36484" y="49926"/>
                </a:lnTo>
                <a:lnTo>
                  <a:pt x="36484" y="59527"/>
                </a:lnTo>
                <a:lnTo>
                  <a:pt x="34564" y="63367"/>
                </a:lnTo>
                <a:lnTo>
                  <a:pt x="30723" y="66233"/>
                </a:lnTo>
                <a:lnTo>
                  <a:pt x="27843" y="70073"/>
                </a:lnTo>
                <a:lnTo>
                  <a:pt x="24002" y="71048"/>
                </a:lnTo>
                <a:lnTo>
                  <a:pt x="16322" y="71048"/>
                </a:lnTo>
                <a:lnTo>
                  <a:pt x="14401" y="70073"/>
                </a:lnTo>
                <a:lnTo>
                  <a:pt x="11521" y="68168"/>
                </a:lnTo>
                <a:lnTo>
                  <a:pt x="9601" y="67208"/>
                </a:lnTo>
                <a:lnTo>
                  <a:pt x="7680" y="66233"/>
                </a:lnTo>
                <a:lnTo>
                  <a:pt x="2880" y="66233"/>
                </a:lnTo>
                <a:lnTo>
                  <a:pt x="1920" y="67208"/>
                </a:lnTo>
                <a:lnTo>
                  <a:pt x="960" y="68168"/>
                </a:lnTo>
                <a:lnTo>
                  <a:pt x="0" y="69128"/>
                </a:lnTo>
                <a:lnTo>
                  <a:pt x="0" y="72008"/>
                </a:lnTo>
                <a:lnTo>
                  <a:pt x="960" y="72953"/>
                </a:lnTo>
                <a:lnTo>
                  <a:pt x="3840" y="74889"/>
                </a:lnTo>
                <a:lnTo>
                  <a:pt x="5760" y="76794"/>
                </a:lnTo>
                <a:lnTo>
                  <a:pt x="18242" y="76794"/>
                </a:lnTo>
                <a:lnTo>
                  <a:pt x="22082" y="75849"/>
                </a:lnTo>
                <a:lnTo>
                  <a:pt x="26883" y="73913"/>
                </a:lnTo>
                <a:lnTo>
                  <a:pt x="29763" y="72953"/>
                </a:lnTo>
                <a:lnTo>
                  <a:pt x="32644" y="71048"/>
                </a:lnTo>
                <a:lnTo>
                  <a:pt x="34564" y="68168"/>
                </a:lnTo>
                <a:lnTo>
                  <a:pt x="37444" y="66233"/>
                </a:lnTo>
                <a:lnTo>
                  <a:pt x="39364" y="63367"/>
                </a:lnTo>
                <a:lnTo>
                  <a:pt x="41285" y="59527"/>
                </a:lnTo>
                <a:lnTo>
                  <a:pt x="42245" y="56647"/>
                </a:lnTo>
                <a:lnTo>
                  <a:pt x="43205" y="52806"/>
                </a:lnTo>
                <a:lnTo>
                  <a:pt x="43205" y="42245"/>
                </a:lnTo>
                <a:lnTo>
                  <a:pt x="41285" y="35524"/>
                </a:lnTo>
                <a:lnTo>
                  <a:pt x="35524" y="30723"/>
                </a:lnTo>
                <a:lnTo>
                  <a:pt x="29763" y="24963"/>
                </a:lnTo>
                <a:lnTo>
                  <a:pt x="22082" y="21122"/>
                </a:lnTo>
                <a:lnTo>
                  <a:pt x="12481" y="20162"/>
                </a:lnTo>
                <a:lnTo>
                  <a:pt x="17282" y="9601"/>
                </a:lnTo>
                <a:lnTo>
                  <a:pt x="40325" y="9601"/>
                </a:lnTo>
                <a:lnTo>
                  <a:pt x="44165" y="0"/>
                </a:lnTo>
                <a:lnTo>
                  <a:pt x="172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4" name="object 1014"/>
          <p:cNvSpPr/>
          <p:nvPr/>
        </p:nvSpPr>
        <p:spPr>
          <a:xfrm>
            <a:off x="3639479" y="8057083"/>
            <a:ext cx="38404" cy="77754"/>
          </a:xfrm>
          <a:custGeom>
            <a:avLst/>
            <a:gdLst/>
            <a:ahLst/>
            <a:cxnLst/>
            <a:rect l="l" t="t" r="r" b="b"/>
            <a:pathLst>
              <a:path w="38404" h="77754">
                <a:moveTo>
                  <a:pt x="17282" y="77754"/>
                </a:moveTo>
                <a:lnTo>
                  <a:pt x="21122" y="76809"/>
                </a:lnTo>
                <a:lnTo>
                  <a:pt x="24963" y="73914"/>
                </a:lnTo>
                <a:lnTo>
                  <a:pt x="28803" y="71033"/>
                </a:lnTo>
                <a:lnTo>
                  <a:pt x="32644" y="67193"/>
                </a:lnTo>
                <a:lnTo>
                  <a:pt x="34564" y="60487"/>
                </a:lnTo>
                <a:lnTo>
                  <a:pt x="37444" y="54726"/>
                </a:lnTo>
                <a:lnTo>
                  <a:pt x="38404" y="47045"/>
                </a:lnTo>
                <a:lnTo>
                  <a:pt x="38404" y="38404"/>
                </a:lnTo>
                <a:lnTo>
                  <a:pt x="38123" y="31846"/>
                </a:lnTo>
                <a:lnTo>
                  <a:pt x="35394" y="18705"/>
                </a:lnTo>
                <a:lnTo>
                  <a:pt x="29763" y="8641"/>
                </a:lnTo>
                <a:lnTo>
                  <a:pt x="24963" y="2880"/>
                </a:lnTo>
                <a:lnTo>
                  <a:pt x="20162" y="0"/>
                </a:lnTo>
                <a:lnTo>
                  <a:pt x="10561" y="0"/>
                </a:lnTo>
                <a:lnTo>
                  <a:pt x="7680" y="960"/>
                </a:lnTo>
                <a:lnTo>
                  <a:pt x="3840" y="2880"/>
                </a:lnTo>
                <a:lnTo>
                  <a:pt x="0" y="6720"/>
                </a:lnTo>
                <a:lnTo>
                  <a:pt x="975" y="27843"/>
                </a:lnTo>
                <a:lnTo>
                  <a:pt x="1935" y="21122"/>
                </a:lnTo>
                <a:lnTo>
                  <a:pt x="2880" y="14401"/>
                </a:lnTo>
                <a:lnTo>
                  <a:pt x="4815" y="9601"/>
                </a:lnTo>
                <a:lnTo>
                  <a:pt x="7680" y="6720"/>
                </a:lnTo>
                <a:lnTo>
                  <a:pt x="9601" y="4800"/>
                </a:lnTo>
                <a:lnTo>
                  <a:pt x="11521" y="2880"/>
                </a:lnTo>
                <a:lnTo>
                  <a:pt x="16322" y="2880"/>
                </a:lnTo>
                <a:lnTo>
                  <a:pt x="18242" y="3840"/>
                </a:lnTo>
                <a:lnTo>
                  <a:pt x="20162" y="4800"/>
                </a:lnTo>
                <a:lnTo>
                  <a:pt x="22082" y="6720"/>
                </a:lnTo>
                <a:lnTo>
                  <a:pt x="24003" y="9601"/>
                </a:lnTo>
                <a:lnTo>
                  <a:pt x="24963" y="14401"/>
                </a:lnTo>
                <a:lnTo>
                  <a:pt x="26883" y="20162"/>
                </a:lnTo>
                <a:lnTo>
                  <a:pt x="27843" y="26883"/>
                </a:lnTo>
                <a:lnTo>
                  <a:pt x="27843" y="35524"/>
                </a:lnTo>
                <a:lnTo>
                  <a:pt x="27819" y="38658"/>
                </a:lnTo>
                <a:lnTo>
                  <a:pt x="26984" y="52521"/>
                </a:lnTo>
                <a:lnTo>
                  <a:pt x="24963" y="63352"/>
                </a:lnTo>
                <a:lnTo>
                  <a:pt x="24003" y="67193"/>
                </a:lnTo>
                <a:lnTo>
                  <a:pt x="22082" y="70088"/>
                </a:lnTo>
                <a:lnTo>
                  <a:pt x="20162" y="72009"/>
                </a:lnTo>
                <a:lnTo>
                  <a:pt x="18242" y="73914"/>
                </a:lnTo>
                <a:lnTo>
                  <a:pt x="16322" y="74874"/>
                </a:lnTo>
                <a:lnTo>
                  <a:pt x="14401" y="74874"/>
                </a:lnTo>
                <a:lnTo>
                  <a:pt x="13441" y="77754"/>
                </a:lnTo>
                <a:lnTo>
                  <a:pt x="17282" y="777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5" name="object 1015"/>
          <p:cNvSpPr/>
          <p:nvPr/>
        </p:nvSpPr>
        <p:spPr>
          <a:xfrm>
            <a:off x="3628933" y="8063804"/>
            <a:ext cx="24947" cy="71033"/>
          </a:xfrm>
          <a:custGeom>
            <a:avLst/>
            <a:gdLst/>
            <a:ahLst/>
            <a:cxnLst/>
            <a:rect l="l" t="t" r="r" b="b"/>
            <a:pathLst>
              <a:path w="24947" h="71033">
                <a:moveTo>
                  <a:pt x="1920" y="16322"/>
                </a:moveTo>
                <a:lnTo>
                  <a:pt x="0" y="24003"/>
                </a:lnTo>
                <a:lnTo>
                  <a:pt x="0" y="32644"/>
                </a:lnTo>
                <a:lnTo>
                  <a:pt x="1729" y="47708"/>
                </a:lnTo>
                <a:lnTo>
                  <a:pt x="6705" y="58567"/>
                </a:lnTo>
                <a:lnTo>
                  <a:pt x="11521" y="67193"/>
                </a:lnTo>
                <a:lnTo>
                  <a:pt x="17266" y="71033"/>
                </a:lnTo>
                <a:lnTo>
                  <a:pt x="23987" y="71033"/>
                </a:lnTo>
                <a:lnTo>
                  <a:pt x="24947" y="68153"/>
                </a:lnTo>
                <a:lnTo>
                  <a:pt x="20147" y="68153"/>
                </a:lnTo>
                <a:lnTo>
                  <a:pt x="17266" y="65288"/>
                </a:lnTo>
                <a:lnTo>
                  <a:pt x="15361" y="59527"/>
                </a:lnTo>
                <a:lnTo>
                  <a:pt x="12481" y="52806"/>
                </a:lnTo>
                <a:lnTo>
                  <a:pt x="11521" y="44165"/>
                </a:lnTo>
                <a:lnTo>
                  <a:pt x="11521" y="21122"/>
                </a:lnTo>
                <a:lnTo>
                  <a:pt x="10546" y="0"/>
                </a:lnTo>
                <a:lnTo>
                  <a:pt x="6705" y="3840"/>
                </a:lnTo>
                <a:lnTo>
                  <a:pt x="3840" y="10561"/>
                </a:lnTo>
                <a:lnTo>
                  <a:pt x="192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6" name="object 1016"/>
          <p:cNvSpPr/>
          <p:nvPr/>
        </p:nvSpPr>
        <p:spPr>
          <a:xfrm>
            <a:off x="3689405" y="8122371"/>
            <a:ext cx="16322" cy="30708"/>
          </a:xfrm>
          <a:custGeom>
            <a:avLst/>
            <a:gdLst/>
            <a:ahLst/>
            <a:cxnLst/>
            <a:rect l="l" t="t" r="r" b="b"/>
            <a:pathLst>
              <a:path w="16322" h="30708">
                <a:moveTo>
                  <a:pt x="10561" y="19187"/>
                </a:moveTo>
                <a:lnTo>
                  <a:pt x="8641" y="22067"/>
                </a:lnTo>
                <a:lnTo>
                  <a:pt x="6720" y="24947"/>
                </a:lnTo>
                <a:lnTo>
                  <a:pt x="2880" y="26868"/>
                </a:lnTo>
                <a:lnTo>
                  <a:pt x="0" y="27828"/>
                </a:lnTo>
                <a:lnTo>
                  <a:pt x="0" y="30708"/>
                </a:lnTo>
                <a:lnTo>
                  <a:pt x="5760" y="28803"/>
                </a:lnTo>
                <a:lnTo>
                  <a:pt x="9601" y="25907"/>
                </a:lnTo>
                <a:lnTo>
                  <a:pt x="12481" y="23027"/>
                </a:lnTo>
                <a:lnTo>
                  <a:pt x="14401" y="19187"/>
                </a:lnTo>
                <a:lnTo>
                  <a:pt x="16322" y="16306"/>
                </a:lnTo>
                <a:lnTo>
                  <a:pt x="16322" y="8625"/>
                </a:lnTo>
                <a:lnTo>
                  <a:pt x="15361" y="5745"/>
                </a:lnTo>
                <a:lnTo>
                  <a:pt x="13441" y="3840"/>
                </a:lnTo>
                <a:lnTo>
                  <a:pt x="11521" y="1904"/>
                </a:lnTo>
                <a:lnTo>
                  <a:pt x="9601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04"/>
                </a:lnTo>
                <a:lnTo>
                  <a:pt x="0" y="3840"/>
                </a:lnTo>
                <a:lnTo>
                  <a:pt x="0" y="10561"/>
                </a:lnTo>
                <a:lnTo>
                  <a:pt x="960" y="11521"/>
                </a:lnTo>
                <a:lnTo>
                  <a:pt x="1920" y="12466"/>
                </a:lnTo>
                <a:lnTo>
                  <a:pt x="3840" y="13426"/>
                </a:lnTo>
                <a:lnTo>
                  <a:pt x="6720" y="13426"/>
                </a:lnTo>
                <a:lnTo>
                  <a:pt x="6720" y="12466"/>
                </a:lnTo>
                <a:lnTo>
                  <a:pt x="7680" y="12466"/>
                </a:lnTo>
                <a:lnTo>
                  <a:pt x="8641" y="11521"/>
                </a:lnTo>
                <a:lnTo>
                  <a:pt x="10561" y="11521"/>
                </a:lnTo>
                <a:lnTo>
                  <a:pt x="11521" y="12466"/>
                </a:lnTo>
                <a:lnTo>
                  <a:pt x="11521" y="17266"/>
                </a:lnTo>
                <a:lnTo>
                  <a:pt x="10561" y="191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7" name="object 1017"/>
          <p:cNvSpPr/>
          <p:nvPr/>
        </p:nvSpPr>
        <p:spPr>
          <a:xfrm>
            <a:off x="3482050" y="8190524"/>
            <a:ext cx="44165" cy="76794"/>
          </a:xfrm>
          <a:custGeom>
            <a:avLst/>
            <a:gdLst/>
            <a:ahLst/>
            <a:cxnLst/>
            <a:rect l="l" t="t" r="r" b="b"/>
            <a:pathLst>
              <a:path w="44165" h="76794">
                <a:moveTo>
                  <a:pt x="17282" y="0"/>
                </a:moveTo>
                <a:lnTo>
                  <a:pt x="1920" y="28803"/>
                </a:lnTo>
                <a:lnTo>
                  <a:pt x="9601" y="29763"/>
                </a:lnTo>
                <a:lnTo>
                  <a:pt x="14401" y="30723"/>
                </a:lnTo>
                <a:lnTo>
                  <a:pt x="19202" y="31668"/>
                </a:lnTo>
                <a:lnTo>
                  <a:pt x="24002" y="34564"/>
                </a:lnTo>
                <a:lnTo>
                  <a:pt x="27843" y="37444"/>
                </a:lnTo>
                <a:lnTo>
                  <a:pt x="30723" y="41285"/>
                </a:lnTo>
                <a:lnTo>
                  <a:pt x="33604" y="45110"/>
                </a:lnTo>
                <a:lnTo>
                  <a:pt x="35524" y="49911"/>
                </a:lnTo>
                <a:lnTo>
                  <a:pt x="35524" y="58552"/>
                </a:lnTo>
                <a:lnTo>
                  <a:pt x="33604" y="62392"/>
                </a:lnTo>
                <a:lnTo>
                  <a:pt x="30723" y="66233"/>
                </a:lnTo>
                <a:lnTo>
                  <a:pt x="26883" y="69113"/>
                </a:lnTo>
                <a:lnTo>
                  <a:pt x="23042" y="71033"/>
                </a:lnTo>
                <a:lnTo>
                  <a:pt x="16322" y="71033"/>
                </a:lnTo>
                <a:lnTo>
                  <a:pt x="13441" y="70073"/>
                </a:lnTo>
                <a:lnTo>
                  <a:pt x="10561" y="68153"/>
                </a:lnTo>
                <a:lnTo>
                  <a:pt x="8641" y="67193"/>
                </a:lnTo>
                <a:lnTo>
                  <a:pt x="7680" y="66233"/>
                </a:lnTo>
                <a:lnTo>
                  <a:pt x="6720" y="66233"/>
                </a:lnTo>
                <a:lnTo>
                  <a:pt x="5760" y="65272"/>
                </a:lnTo>
                <a:lnTo>
                  <a:pt x="2880" y="65272"/>
                </a:lnTo>
                <a:lnTo>
                  <a:pt x="1920" y="66233"/>
                </a:lnTo>
                <a:lnTo>
                  <a:pt x="960" y="66233"/>
                </a:lnTo>
                <a:lnTo>
                  <a:pt x="0" y="67193"/>
                </a:lnTo>
                <a:lnTo>
                  <a:pt x="0" y="71033"/>
                </a:lnTo>
                <a:lnTo>
                  <a:pt x="960" y="72953"/>
                </a:lnTo>
                <a:lnTo>
                  <a:pt x="2880" y="74874"/>
                </a:lnTo>
                <a:lnTo>
                  <a:pt x="4800" y="75834"/>
                </a:lnTo>
                <a:lnTo>
                  <a:pt x="8641" y="76794"/>
                </a:lnTo>
                <a:lnTo>
                  <a:pt x="17282" y="76794"/>
                </a:lnTo>
                <a:lnTo>
                  <a:pt x="22082" y="75834"/>
                </a:lnTo>
                <a:lnTo>
                  <a:pt x="25923" y="73914"/>
                </a:lnTo>
                <a:lnTo>
                  <a:pt x="28803" y="71993"/>
                </a:lnTo>
                <a:lnTo>
                  <a:pt x="31683" y="70073"/>
                </a:lnTo>
                <a:lnTo>
                  <a:pt x="34564" y="68153"/>
                </a:lnTo>
                <a:lnTo>
                  <a:pt x="36484" y="65272"/>
                </a:lnTo>
                <a:lnTo>
                  <a:pt x="38404" y="62392"/>
                </a:lnTo>
                <a:lnTo>
                  <a:pt x="40325" y="59512"/>
                </a:lnTo>
                <a:lnTo>
                  <a:pt x="42245" y="55671"/>
                </a:lnTo>
                <a:lnTo>
                  <a:pt x="43205" y="51831"/>
                </a:lnTo>
                <a:lnTo>
                  <a:pt x="43205" y="41285"/>
                </a:lnTo>
                <a:lnTo>
                  <a:pt x="40325" y="35509"/>
                </a:lnTo>
                <a:lnTo>
                  <a:pt x="35524" y="30723"/>
                </a:lnTo>
                <a:lnTo>
                  <a:pt x="34717" y="29820"/>
                </a:lnTo>
                <a:lnTo>
                  <a:pt x="24772" y="22918"/>
                </a:lnTo>
                <a:lnTo>
                  <a:pt x="11521" y="19202"/>
                </a:lnTo>
                <a:lnTo>
                  <a:pt x="17282" y="9601"/>
                </a:lnTo>
                <a:lnTo>
                  <a:pt x="39364" y="9601"/>
                </a:lnTo>
                <a:lnTo>
                  <a:pt x="44165" y="0"/>
                </a:lnTo>
                <a:lnTo>
                  <a:pt x="172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8" name="object 1018"/>
          <p:cNvSpPr/>
          <p:nvPr/>
        </p:nvSpPr>
        <p:spPr>
          <a:xfrm>
            <a:off x="3539657" y="8190524"/>
            <a:ext cx="44150" cy="76794"/>
          </a:xfrm>
          <a:custGeom>
            <a:avLst/>
            <a:gdLst/>
            <a:ahLst/>
            <a:cxnLst/>
            <a:rect l="l" t="t" r="r" b="b"/>
            <a:pathLst>
              <a:path w="44150" h="76794">
                <a:moveTo>
                  <a:pt x="17266" y="0"/>
                </a:moveTo>
                <a:lnTo>
                  <a:pt x="2880" y="28803"/>
                </a:lnTo>
                <a:lnTo>
                  <a:pt x="9585" y="29763"/>
                </a:lnTo>
                <a:lnTo>
                  <a:pt x="15346" y="30723"/>
                </a:lnTo>
                <a:lnTo>
                  <a:pt x="19187" y="31668"/>
                </a:lnTo>
                <a:lnTo>
                  <a:pt x="23987" y="34564"/>
                </a:lnTo>
                <a:lnTo>
                  <a:pt x="28788" y="37444"/>
                </a:lnTo>
                <a:lnTo>
                  <a:pt x="31668" y="41285"/>
                </a:lnTo>
                <a:lnTo>
                  <a:pt x="34549" y="45110"/>
                </a:lnTo>
                <a:lnTo>
                  <a:pt x="35509" y="49911"/>
                </a:lnTo>
                <a:lnTo>
                  <a:pt x="35509" y="58552"/>
                </a:lnTo>
                <a:lnTo>
                  <a:pt x="33588" y="62392"/>
                </a:lnTo>
                <a:lnTo>
                  <a:pt x="30708" y="66233"/>
                </a:lnTo>
                <a:lnTo>
                  <a:pt x="27828" y="69113"/>
                </a:lnTo>
                <a:lnTo>
                  <a:pt x="23987" y="71033"/>
                </a:lnTo>
                <a:lnTo>
                  <a:pt x="16306" y="71033"/>
                </a:lnTo>
                <a:lnTo>
                  <a:pt x="13426" y="70073"/>
                </a:lnTo>
                <a:lnTo>
                  <a:pt x="10561" y="68153"/>
                </a:lnTo>
                <a:lnTo>
                  <a:pt x="8625" y="67193"/>
                </a:lnTo>
                <a:lnTo>
                  <a:pt x="7665" y="66233"/>
                </a:lnTo>
                <a:lnTo>
                  <a:pt x="6720" y="66233"/>
                </a:lnTo>
                <a:lnTo>
                  <a:pt x="6720" y="65272"/>
                </a:lnTo>
                <a:lnTo>
                  <a:pt x="2880" y="65272"/>
                </a:lnTo>
                <a:lnTo>
                  <a:pt x="1904" y="66233"/>
                </a:lnTo>
                <a:lnTo>
                  <a:pt x="944" y="66233"/>
                </a:lnTo>
                <a:lnTo>
                  <a:pt x="0" y="67193"/>
                </a:lnTo>
                <a:lnTo>
                  <a:pt x="0" y="71033"/>
                </a:lnTo>
                <a:lnTo>
                  <a:pt x="944" y="72953"/>
                </a:lnTo>
                <a:lnTo>
                  <a:pt x="2880" y="74874"/>
                </a:lnTo>
                <a:lnTo>
                  <a:pt x="4785" y="75834"/>
                </a:lnTo>
                <a:lnTo>
                  <a:pt x="8625" y="76794"/>
                </a:lnTo>
                <a:lnTo>
                  <a:pt x="17266" y="76794"/>
                </a:lnTo>
                <a:lnTo>
                  <a:pt x="22067" y="75834"/>
                </a:lnTo>
                <a:lnTo>
                  <a:pt x="25907" y="73914"/>
                </a:lnTo>
                <a:lnTo>
                  <a:pt x="28788" y="71993"/>
                </a:lnTo>
                <a:lnTo>
                  <a:pt x="31668" y="70073"/>
                </a:lnTo>
                <a:lnTo>
                  <a:pt x="34549" y="68153"/>
                </a:lnTo>
                <a:lnTo>
                  <a:pt x="36469" y="65272"/>
                </a:lnTo>
                <a:lnTo>
                  <a:pt x="39349" y="62392"/>
                </a:lnTo>
                <a:lnTo>
                  <a:pt x="40309" y="59512"/>
                </a:lnTo>
                <a:lnTo>
                  <a:pt x="42230" y="55671"/>
                </a:lnTo>
                <a:lnTo>
                  <a:pt x="43190" y="51831"/>
                </a:lnTo>
                <a:lnTo>
                  <a:pt x="43190" y="41285"/>
                </a:lnTo>
                <a:lnTo>
                  <a:pt x="40309" y="35509"/>
                </a:lnTo>
                <a:lnTo>
                  <a:pt x="35509" y="30723"/>
                </a:lnTo>
                <a:lnTo>
                  <a:pt x="35264" y="30442"/>
                </a:lnTo>
                <a:lnTo>
                  <a:pt x="25265" y="23087"/>
                </a:lnTo>
                <a:lnTo>
                  <a:pt x="12466" y="19202"/>
                </a:lnTo>
                <a:lnTo>
                  <a:pt x="17266" y="9601"/>
                </a:lnTo>
                <a:lnTo>
                  <a:pt x="39349" y="9601"/>
                </a:lnTo>
                <a:lnTo>
                  <a:pt x="44150" y="0"/>
                </a:lnTo>
                <a:lnTo>
                  <a:pt x="1726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9" name="object 1019"/>
          <p:cNvSpPr/>
          <p:nvPr/>
        </p:nvSpPr>
        <p:spPr>
          <a:xfrm>
            <a:off x="3596289" y="8188604"/>
            <a:ext cx="87355" cy="80634"/>
          </a:xfrm>
          <a:custGeom>
            <a:avLst/>
            <a:gdLst/>
            <a:ahLst/>
            <a:cxnLst/>
            <a:rect l="l" t="t" r="r" b="b"/>
            <a:pathLst>
              <a:path w="87355" h="80634">
                <a:moveTo>
                  <a:pt x="54711" y="56631"/>
                </a:moveTo>
                <a:lnTo>
                  <a:pt x="54711" y="64312"/>
                </a:lnTo>
                <a:lnTo>
                  <a:pt x="55671" y="67193"/>
                </a:lnTo>
                <a:lnTo>
                  <a:pt x="56631" y="71033"/>
                </a:lnTo>
                <a:lnTo>
                  <a:pt x="58552" y="73914"/>
                </a:lnTo>
                <a:lnTo>
                  <a:pt x="60472" y="75834"/>
                </a:lnTo>
                <a:lnTo>
                  <a:pt x="63352" y="77754"/>
                </a:lnTo>
                <a:lnTo>
                  <a:pt x="65272" y="79674"/>
                </a:lnTo>
                <a:lnTo>
                  <a:pt x="64312" y="71993"/>
                </a:lnTo>
                <a:lnTo>
                  <a:pt x="63352" y="67193"/>
                </a:lnTo>
                <a:lnTo>
                  <a:pt x="63352" y="52791"/>
                </a:lnTo>
                <a:lnTo>
                  <a:pt x="64312" y="47990"/>
                </a:lnTo>
                <a:lnTo>
                  <a:pt x="66233" y="46085"/>
                </a:lnTo>
                <a:lnTo>
                  <a:pt x="67193" y="44150"/>
                </a:lnTo>
                <a:lnTo>
                  <a:pt x="69113" y="43205"/>
                </a:lnTo>
                <a:lnTo>
                  <a:pt x="73913" y="43205"/>
                </a:lnTo>
                <a:lnTo>
                  <a:pt x="75834" y="45110"/>
                </a:lnTo>
                <a:lnTo>
                  <a:pt x="77754" y="47990"/>
                </a:lnTo>
                <a:lnTo>
                  <a:pt x="77754" y="71993"/>
                </a:lnTo>
                <a:lnTo>
                  <a:pt x="75834" y="73914"/>
                </a:lnTo>
                <a:lnTo>
                  <a:pt x="73913" y="76794"/>
                </a:lnTo>
                <a:lnTo>
                  <a:pt x="72953" y="77754"/>
                </a:lnTo>
                <a:lnTo>
                  <a:pt x="71033" y="77754"/>
                </a:lnTo>
                <a:lnTo>
                  <a:pt x="71033" y="80634"/>
                </a:lnTo>
                <a:lnTo>
                  <a:pt x="75834" y="80634"/>
                </a:lnTo>
                <a:lnTo>
                  <a:pt x="78714" y="78714"/>
                </a:lnTo>
                <a:lnTo>
                  <a:pt x="82555" y="74874"/>
                </a:lnTo>
                <a:lnTo>
                  <a:pt x="85435" y="71993"/>
                </a:lnTo>
                <a:lnTo>
                  <a:pt x="87355" y="67193"/>
                </a:lnTo>
                <a:lnTo>
                  <a:pt x="87355" y="56631"/>
                </a:lnTo>
                <a:lnTo>
                  <a:pt x="86395" y="52791"/>
                </a:lnTo>
                <a:lnTo>
                  <a:pt x="84475" y="49926"/>
                </a:lnTo>
                <a:lnTo>
                  <a:pt x="83515" y="46085"/>
                </a:lnTo>
                <a:lnTo>
                  <a:pt x="81594" y="44150"/>
                </a:lnTo>
                <a:lnTo>
                  <a:pt x="78714" y="42245"/>
                </a:lnTo>
                <a:lnTo>
                  <a:pt x="75834" y="40309"/>
                </a:lnTo>
                <a:lnTo>
                  <a:pt x="73913" y="39364"/>
                </a:lnTo>
                <a:lnTo>
                  <a:pt x="68153" y="39364"/>
                </a:lnTo>
                <a:lnTo>
                  <a:pt x="65272" y="40309"/>
                </a:lnTo>
                <a:lnTo>
                  <a:pt x="63352" y="42245"/>
                </a:lnTo>
                <a:lnTo>
                  <a:pt x="60472" y="44150"/>
                </a:lnTo>
                <a:lnTo>
                  <a:pt x="58552" y="46085"/>
                </a:lnTo>
                <a:lnTo>
                  <a:pt x="56631" y="48950"/>
                </a:lnTo>
                <a:lnTo>
                  <a:pt x="55671" y="52791"/>
                </a:lnTo>
                <a:lnTo>
                  <a:pt x="54711" y="56631"/>
                </a:lnTo>
                <a:close/>
              </a:path>
              <a:path w="87355" h="80634">
                <a:moveTo>
                  <a:pt x="69113" y="77754"/>
                </a:moveTo>
                <a:lnTo>
                  <a:pt x="67193" y="76794"/>
                </a:lnTo>
                <a:lnTo>
                  <a:pt x="66233" y="74874"/>
                </a:lnTo>
                <a:lnTo>
                  <a:pt x="64312" y="71993"/>
                </a:lnTo>
                <a:lnTo>
                  <a:pt x="65272" y="79674"/>
                </a:lnTo>
                <a:lnTo>
                  <a:pt x="68153" y="80634"/>
                </a:lnTo>
                <a:lnTo>
                  <a:pt x="71033" y="80634"/>
                </a:lnTo>
                <a:lnTo>
                  <a:pt x="71033" y="77754"/>
                </a:lnTo>
                <a:lnTo>
                  <a:pt x="69113" y="77754"/>
                </a:lnTo>
                <a:close/>
              </a:path>
              <a:path w="87355" h="80634">
                <a:moveTo>
                  <a:pt x="68153" y="0"/>
                </a:moveTo>
                <a:lnTo>
                  <a:pt x="13441" y="80634"/>
                </a:lnTo>
                <a:lnTo>
                  <a:pt x="18242" y="80634"/>
                </a:lnTo>
                <a:lnTo>
                  <a:pt x="73913" y="0"/>
                </a:lnTo>
                <a:lnTo>
                  <a:pt x="68153" y="0"/>
                </a:lnTo>
                <a:close/>
              </a:path>
              <a:path w="87355" h="80634">
                <a:moveTo>
                  <a:pt x="0" y="13441"/>
                </a:moveTo>
                <a:lnTo>
                  <a:pt x="0" y="27843"/>
                </a:lnTo>
                <a:lnTo>
                  <a:pt x="1920" y="30723"/>
                </a:lnTo>
                <a:lnTo>
                  <a:pt x="2880" y="34564"/>
                </a:lnTo>
                <a:lnTo>
                  <a:pt x="5760" y="36484"/>
                </a:lnTo>
                <a:lnTo>
                  <a:pt x="7680" y="38404"/>
                </a:lnTo>
                <a:lnTo>
                  <a:pt x="10561" y="40309"/>
                </a:lnTo>
                <a:lnTo>
                  <a:pt x="12481" y="41269"/>
                </a:lnTo>
                <a:lnTo>
                  <a:pt x="10561" y="34564"/>
                </a:lnTo>
                <a:lnTo>
                  <a:pt x="9601" y="32644"/>
                </a:lnTo>
                <a:lnTo>
                  <a:pt x="8641" y="29748"/>
                </a:lnTo>
                <a:lnTo>
                  <a:pt x="8641" y="13441"/>
                </a:lnTo>
                <a:lnTo>
                  <a:pt x="9601" y="8641"/>
                </a:lnTo>
                <a:lnTo>
                  <a:pt x="10561" y="6720"/>
                </a:lnTo>
                <a:lnTo>
                  <a:pt x="12481" y="3840"/>
                </a:lnTo>
                <a:lnTo>
                  <a:pt x="13441" y="2880"/>
                </a:lnTo>
                <a:lnTo>
                  <a:pt x="17282" y="2880"/>
                </a:lnTo>
                <a:lnTo>
                  <a:pt x="19202" y="3840"/>
                </a:lnTo>
                <a:lnTo>
                  <a:pt x="20162" y="5760"/>
                </a:lnTo>
                <a:lnTo>
                  <a:pt x="22082" y="8641"/>
                </a:lnTo>
                <a:lnTo>
                  <a:pt x="23042" y="13441"/>
                </a:lnTo>
                <a:lnTo>
                  <a:pt x="23042" y="27843"/>
                </a:lnTo>
                <a:lnTo>
                  <a:pt x="22082" y="32644"/>
                </a:lnTo>
                <a:lnTo>
                  <a:pt x="20162" y="35524"/>
                </a:lnTo>
                <a:lnTo>
                  <a:pt x="20162" y="41269"/>
                </a:lnTo>
                <a:lnTo>
                  <a:pt x="24002" y="39364"/>
                </a:lnTo>
                <a:lnTo>
                  <a:pt x="26883" y="35524"/>
                </a:lnTo>
                <a:lnTo>
                  <a:pt x="30723" y="31683"/>
                </a:lnTo>
                <a:lnTo>
                  <a:pt x="31668" y="26883"/>
                </a:lnTo>
                <a:lnTo>
                  <a:pt x="31668" y="15361"/>
                </a:lnTo>
                <a:lnTo>
                  <a:pt x="30723" y="10561"/>
                </a:lnTo>
                <a:lnTo>
                  <a:pt x="27843" y="5760"/>
                </a:lnTo>
                <a:lnTo>
                  <a:pt x="24963" y="1920"/>
                </a:lnTo>
                <a:lnTo>
                  <a:pt x="21122" y="0"/>
                </a:lnTo>
                <a:lnTo>
                  <a:pt x="13441" y="0"/>
                </a:lnTo>
                <a:lnTo>
                  <a:pt x="10561" y="960"/>
                </a:lnTo>
                <a:lnTo>
                  <a:pt x="7680" y="1920"/>
                </a:lnTo>
                <a:lnTo>
                  <a:pt x="5760" y="3840"/>
                </a:lnTo>
                <a:lnTo>
                  <a:pt x="2880" y="6720"/>
                </a:lnTo>
                <a:lnTo>
                  <a:pt x="1920" y="9601"/>
                </a:lnTo>
                <a:lnTo>
                  <a:pt x="0" y="13441"/>
                </a:lnTo>
                <a:close/>
              </a:path>
              <a:path w="87355" h="80634">
                <a:moveTo>
                  <a:pt x="20162" y="35524"/>
                </a:moveTo>
                <a:lnTo>
                  <a:pt x="19202" y="37429"/>
                </a:lnTo>
                <a:lnTo>
                  <a:pt x="17282" y="38404"/>
                </a:lnTo>
                <a:lnTo>
                  <a:pt x="14401" y="38404"/>
                </a:lnTo>
                <a:lnTo>
                  <a:pt x="13441" y="37429"/>
                </a:lnTo>
                <a:lnTo>
                  <a:pt x="12481" y="37429"/>
                </a:lnTo>
                <a:lnTo>
                  <a:pt x="11521" y="35524"/>
                </a:lnTo>
                <a:lnTo>
                  <a:pt x="10561" y="34564"/>
                </a:lnTo>
                <a:lnTo>
                  <a:pt x="12481" y="41269"/>
                </a:lnTo>
                <a:lnTo>
                  <a:pt x="20162" y="41269"/>
                </a:lnTo>
                <a:lnTo>
                  <a:pt x="20162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0" name="object 1020"/>
          <p:cNvSpPr/>
          <p:nvPr/>
        </p:nvSpPr>
        <p:spPr>
          <a:xfrm>
            <a:off x="4057070" y="6775521"/>
            <a:ext cx="29763" cy="77769"/>
          </a:xfrm>
          <a:custGeom>
            <a:avLst/>
            <a:gdLst/>
            <a:ahLst/>
            <a:cxnLst/>
            <a:rect l="l" t="t" r="r" b="b"/>
            <a:pathLst>
              <a:path w="29763" h="77769">
                <a:moveTo>
                  <a:pt x="10561" y="18242"/>
                </a:moveTo>
                <a:lnTo>
                  <a:pt x="10561" y="71993"/>
                </a:lnTo>
                <a:lnTo>
                  <a:pt x="9601" y="72969"/>
                </a:lnTo>
                <a:lnTo>
                  <a:pt x="8641" y="73929"/>
                </a:lnTo>
                <a:lnTo>
                  <a:pt x="7680" y="74889"/>
                </a:lnTo>
                <a:lnTo>
                  <a:pt x="6720" y="74889"/>
                </a:lnTo>
                <a:lnTo>
                  <a:pt x="4800" y="75834"/>
                </a:lnTo>
                <a:lnTo>
                  <a:pt x="960" y="75834"/>
                </a:lnTo>
                <a:lnTo>
                  <a:pt x="960" y="77769"/>
                </a:lnTo>
                <a:lnTo>
                  <a:pt x="29763" y="77769"/>
                </a:lnTo>
                <a:lnTo>
                  <a:pt x="29763" y="75834"/>
                </a:lnTo>
                <a:lnTo>
                  <a:pt x="25923" y="74889"/>
                </a:lnTo>
                <a:lnTo>
                  <a:pt x="23042" y="74889"/>
                </a:lnTo>
                <a:lnTo>
                  <a:pt x="22082" y="73929"/>
                </a:lnTo>
                <a:lnTo>
                  <a:pt x="21122" y="72969"/>
                </a:lnTo>
                <a:lnTo>
                  <a:pt x="20162" y="71993"/>
                </a:lnTo>
                <a:lnTo>
                  <a:pt x="20162" y="0"/>
                </a:lnTo>
                <a:lnTo>
                  <a:pt x="18242" y="0"/>
                </a:lnTo>
                <a:lnTo>
                  <a:pt x="0" y="9601"/>
                </a:lnTo>
                <a:lnTo>
                  <a:pt x="960" y="10561"/>
                </a:lnTo>
                <a:lnTo>
                  <a:pt x="2880" y="9601"/>
                </a:lnTo>
                <a:lnTo>
                  <a:pt x="8641" y="9601"/>
                </a:lnTo>
                <a:lnTo>
                  <a:pt x="9601" y="10561"/>
                </a:lnTo>
                <a:lnTo>
                  <a:pt x="9601" y="11521"/>
                </a:lnTo>
                <a:lnTo>
                  <a:pt x="10561" y="12481"/>
                </a:lnTo>
                <a:lnTo>
                  <a:pt x="10561" y="1824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1" name="object 1021"/>
          <p:cNvSpPr/>
          <p:nvPr/>
        </p:nvSpPr>
        <p:spPr>
          <a:xfrm>
            <a:off x="4106037" y="6775521"/>
            <a:ext cx="37429" cy="78729"/>
          </a:xfrm>
          <a:custGeom>
            <a:avLst/>
            <a:gdLst/>
            <a:ahLst/>
            <a:cxnLst/>
            <a:rect l="l" t="t" r="r" b="b"/>
            <a:pathLst>
              <a:path w="37429" h="78729">
                <a:moveTo>
                  <a:pt x="26868" y="62407"/>
                </a:moveTo>
                <a:lnTo>
                  <a:pt x="23027" y="67208"/>
                </a:lnTo>
                <a:lnTo>
                  <a:pt x="19187" y="71048"/>
                </a:lnTo>
                <a:lnTo>
                  <a:pt x="14401" y="73929"/>
                </a:lnTo>
                <a:lnTo>
                  <a:pt x="10561" y="75834"/>
                </a:lnTo>
                <a:lnTo>
                  <a:pt x="5760" y="76809"/>
                </a:lnTo>
                <a:lnTo>
                  <a:pt x="960" y="76809"/>
                </a:lnTo>
                <a:lnTo>
                  <a:pt x="960" y="78729"/>
                </a:lnTo>
                <a:lnTo>
                  <a:pt x="11506" y="78729"/>
                </a:lnTo>
                <a:lnTo>
                  <a:pt x="18227" y="76809"/>
                </a:lnTo>
                <a:lnTo>
                  <a:pt x="24002" y="72969"/>
                </a:lnTo>
                <a:lnTo>
                  <a:pt x="31683" y="68168"/>
                </a:lnTo>
                <a:lnTo>
                  <a:pt x="37429" y="62407"/>
                </a:lnTo>
                <a:lnTo>
                  <a:pt x="36469" y="21122"/>
                </a:lnTo>
                <a:lnTo>
                  <a:pt x="36469" y="35524"/>
                </a:lnTo>
                <a:lnTo>
                  <a:pt x="35509" y="40325"/>
                </a:lnTo>
                <a:lnTo>
                  <a:pt x="34549" y="41285"/>
                </a:lnTo>
                <a:lnTo>
                  <a:pt x="31683" y="43205"/>
                </a:lnTo>
                <a:lnTo>
                  <a:pt x="29748" y="43205"/>
                </a:lnTo>
                <a:lnTo>
                  <a:pt x="27843" y="44165"/>
                </a:lnTo>
                <a:lnTo>
                  <a:pt x="24963" y="45125"/>
                </a:lnTo>
                <a:lnTo>
                  <a:pt x="20162" y="45125"/>
                </a:lnTo>
                <a:lnTo>
                  <a:pt x="17282" y="43205"/>
                </a:lnTo>
                <a:lnTo>
                  <a:pt x="14401" y="40325"/>
                </a:lnTo>
                <a:lnTo>
                  <a:pt x="11506" y="35524"/>
                </a:lnTo>
                <a:lnTo>
                  <a:pt x="9601" y="29763"/>
                </a:lnTo>
                <a:lnTo>
                  <a:pt x="9601" y="15361"/>
                </a:lnTo>
                <a:lnTo>
                  <a:pt x="10561" y="11521"/>
                </a:lnTo>
                <a:lnTo>
                  <a:pt x="13441" y="8641"/>
                </a:lnTo>
                <a:lnTo>
                  <a:pt x="16322" y="5760"/>
                </a:lnTo>
                <a:lnTo>
                  <a:pt x="19187" y="3840"/>
                </a:lnTo>
                <a:lnTo>
                  <a:pt x="23027" y="0"/>
                </a:lnTo>
                <a:lnTo>
                  <a:pt x="16322" y="0"/>
                </a:lnTo>
                <a:lnTo>
                  <a:pt x="9601" y="3840"/>
                </a:lnTo>
                <a:lnTo>
                  <a:pt x="5760" y="9601"/>
                </a:lnTo>
                <a:lnTo>
                  <a:pt x="1920" y="14401"/>
                </a:lnTo>
                <a:lnTo>
                  <a:pt x="0" y="21122"/>
                </a:lnTo>
                <a:lnTo>
                  <a:pt x="0" y="34564"/>
                </a:lnTo>
                <a:lnTo>
                  <a:pt x="1920" y="39364"/>
                </a:lnTo>
                <a:lnTo>
                  <a:pt x="5760" y="44165"/>
                </a:lnTo>
                <a:lnTo>
                  <a:pt x="9601" y="48006"/>
                </a:lnTo>
                <a:lnTo>
                  <a:pt x="13441" y="49926"/>
                </a:lnTo>
                <a:lnTo>
                  <a:pt x="24002" y="49926"/>
                </a:lnTo>
                <a:lnTo>
                  <a:pt x="28788" y="48006"/>
                </a:lnTo>
                <a:lnTo>
                  <a:pt x="34549" y="44165"/>
                </a:lnTo>
                <a:lnTo>
                  <a:pt x="33588" y="50886"/>
                </a:lnTo>
                <a:lnTo>
                  <a:pt x="30708" y="56647"/>
                </a:lnTo>
                <a:lnTo>
                  <a:pt x="26868" y="6240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2" name="object 1022"/>
          <p:cNvSpPr/>
          <p:nvPr/>
        </p:nvSpPr>
        <p:spPr>
          <a:xfrm>
            <a:off x="4125224" y="6775521"/>
            <a:ext cx="28803" cy="62407"/>
          </a:xfrm>
          <a:custGeom>
            <a:avLst/>
            <a:gdLst/>
            <a:ahLst/>
            <a:cxnLst/>
            <a:rect l="l" t="t" r="r" b="b"/>
            <a:pathLst>
              <a:path w="28803" h="62407">
                <a:moveTo>
                  <a:pt x="8656" y="4815"/>
                </a:moveTo>
                <a:lnTo>
                  <a:pt x="10561" y="7680"/>
                </a:lnTo>
                <a:lnTo>
                  <a:pt x="12496" y="9601"/>
                </a:lnTo>
                <a:lnTo>
                  <a:pt x="14401" y="12481"/>
                </a:lnTo>
                <a:lnTo>
                  <a:pt x="16322" y="17282"/>
                </a:lnTo>
                <a:lnTo>
                  <a:pt x="17282" y="21122"/>
                </a:lnTo>
                <a:lnTo>
                  <a:pt x="18242" y="62407"/>
                </a:lnTo>
                <a:lnTo>
                  <a:pt x="22082" y="54726"/>
                </a:lnTo>
                <a:lnTo>
                  <a:pt x="25923" y="48006"/>
                </a:lnTo>
                <a:lnTo>
                  <a:pt x="28803" y="40325"/>
                </a:lnTo>
                <a:lnTo>
                  <a:pt x="28803" y="31558"/>
                </a:lnTo>
                <a:lnTo>
                  <a:pt x="26624" y="18550"/>
                </a:lnTo>
                <a:lnTo>
                  <a:pt x="20162" y="7680"/>
                </a:lnTo>
                <a:lnTo>
                  <a:pt x="15361" y="2880"/>
                </a:lnTo>
                <a:lnTo>
                  <a:pt x="10561" y="0"/>
                </a:lnTo>
                <a:lnTo>
                  <a:pt x="3840" y="0"/>
                </a:lnTo>
                <a:lnTo>
                  <a:pt x="0" y="3840"/>
                </a:lnTo>
                <a:lnTo>
                  <a:pt x="5775" y="3840"/>
                </a:lnTo>
                <a:lnTo>
                  <a:pt x="8656" y="481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3" name="object 1023"/>
          <p:cNvSpPr/>
          <p:nvPr/>
        </p:nvSpPr>
        <p:spPr>
          <a:xfrm>
            <a:off x="4192432" y="6796643"/>
            <a:ext cx="6720" cy="14401"/>
          </a:xfrm>
          <a:custGeom>
            <a:avLst/>
            <a:gdLst/>
            <a:ahLst/>
            <a:cxnLst/>
            <a:rect l="l" t="t" r="r" b="b"/>
            <a:pathLst>
              <a:path w="6720" h="14401">
                <a:moveTo>
                  <a:pt x="6720" y="10561"/>
                </a:moveTo>
                <a:lnTo>
                  <a:pt x="6720" y="0"/>
                </a:lnTo>
                <a:lnTo>
                  <a:pt x="5760" y="2880"/>
                </a:lnTo>
                <a:lnTo>
                  <a:pt x="4800" y="4800"/>
                </a:lnTo>
                <a:lnTo>
                  <a:pt x="1920" y="8641"/>
                </a:lnTo>
                <a:lnTo>
                  <a:pt x="0" y="14401"/>
                </a:lnTo>
                <a:lnTo>
                  <a:pt x="6720" y="1056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4" name="object 1024"/>
          <p:cNvSpPr/>
          <p:nvPr/>
        </p:nvSpPr>
        <p:spPr>
          <a:xfrm>
            <a:off x="4188592" y="6845609"/>
            <a:ext cx="12481" cy="8641"/>
          </a:xfrm>
          <a:custGeom>
            <a:avLst/>
            <a:gdLst/>
            <a:ahLst/>
            <a:cxnLst/>
            <a:rect l="l" t="t" r="r" b="b"/>
            <a:pathLst>
              <a:path w="12481" h="8641">
                <a:moveTo>
                  <a:pt x="12481" y="0"/>
                </a:moveTo>
                <a:lnTo>
                  <a:pt x="9601" y="1904"/>
                </a:lnTo>
                <a:lnTo>
                  <a:pt x="6720" y="4800"/>
                </a:lnTo>
                <a:lnTo>
                  <a:pt x="3840" y="5745"/>
                </a:lnTo>
                <a:lnTo>
                  <a:pt x="0" y="5745"/>
                </a:lnTo>
                <a:lnTo>
                  <a:pt x="5760" y="8641"/>
                </a:lnTo>
                <a:lnTo>
                  <a:pt x="11521" y="6720"/>
                </a:lnTo>
                <a:lnTo>
                  <a:pt x="12481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5" name="object 1025"/>
          <p:cNvSpPr/>
          <p:nvPr/>
        </p:nvSpPr>
        <p:spPr>
          <a:xfrm>
            <a:off x="4166509" y="6775521"/>
            <a:ext cx="43205" cy="78729"/>
          </a:xfrm>
          <a:custGeom>
            <a:avLst/>
            <a:gdLst/>
            <a:ahLst/>
            <a:cxnLst/>
            <a:rect l="l" t="t" r="r" b="b"/>
            <a:pathLst>
              <a:path w="43205" h="78729">
                <a:moveTo>
                  <a:pt x="960" y="68168"/>
                </a:moveTo>
                <a:lnTo>
                  <a:pt x="4800" y="71993"/>
                </a:lnTo>
                <a:lnTo>
                  <a:pt x="8641" y="76809"/>
                </a:lnTo>
                <a:lnTo>
                  <a:pt x="14401" y="78729"/>
                </a:lnTo>
                <a:lnTo>
                  <a:pt x="27843" y="78729"/>
                </a:lnTo>
                <a:lnTo>
                  <a:pt x="22082" y="75834"/>
                </a:lnTo>
                <a:lnTo>
                  <a:pt x="18242" y="75834"/>
                </a:lnTo>
                <a:lnTo>
                  <a:pt x="14401" y="73929"/>
                </a:lnTo>
                <a:lnTo>
                  <a:pt x="11521" y="71048"/>
                </a:lnTo>
                <a:lnTo>
                  <a:pt x="9601" y="68168"/>
                </a:lnTo>
                <a:lnTo>
                  <a:pt x="7680" y="64328"/>
                </a:lnTo>
                <a:lnTo>
                  <a:pt x="7680" y="56647"/>
                </a:lnTo>
                <a:lnTo>
                  <a:pt x="8641" y="52806"/>
                </a:lnTo>
                <a:lnTo>
                  <a:pt x="10561" y="49926"/>
                </a:lnTo>
                <a:lnTo>
                  <a:pt x="11521" y="47045"/>
                </a:lnTo>
                <a:lnTo>
                  <a:pt x="14401" y="44165"/>
                </a:lnTo>
                <a:lnTo>
                  <a:pt x="17282" y="41285"/>
                </a:lnTo>
                <a:lnTo>
                  <a:pt x="24963" y="48006"/>
                </a:lnTo>
                <a:lnTo>
                  <a:pt x="30723" y="52806"/>
                </a:lnTo>
                <a:lnTo>
                  <a:pt x="33604" y="56647"/>
                </a:lnTo>
                <a:lnTo>
                  <a:pt x="34564" y="59527"/>
                </a:lnTo>
                <a:lnTo>
                  <a:pt x="35524" y="61447"/>
                </a:lnTo>
                <a:lnTo>
                  <a:pt x="35524" y="67208"/>
                </a:lnTo>
                <a:lnTo>
                  <a:pt x="34564" y="70088"/>
                </a:lnTo>
                <a:lnTo>
                  <a:pt x="33604" y="76809"/>
                </a:lnTo>
                <a:lnTo>
                  <a:pt x="37444" y="72969"/>
                </a:lnTo>
                <a:lnTo>
                  <a:pt x="41285" y="69128"/>
                </a:lnTo>
                <a:lnTo>
                  <a:pt x="43205" y="65288"/>
                </a:lnTo>
                <a:lnTo>
                  <a:pt x="43205" y="55686"/>
                </a:lnTo>
                <a:lnTo>
                  <a:pt x="42230" y="50886"/>
                </a:lnTo>
                <a:lnTo>
                  <a:pt x="39364" y="47045"/>
                </a:lnTo>
                <a:lnTo>
                  <a:pt x="36484" y="44165"/>
                </a:lnTo>
                <a:lnTo>
                  <a:pt x="32644" y="40325"/>
                </a:lnTo>
                <a:lnTo>
                  <a:pt x="25923" y="35524"/>
                </a:lnTo>
                <a:lnTo>
                  <a:pt x="27843" y="29763"/>
                </a:lnTo>
                <a:lnTo>
                  <a:pt x="23042" y="33604"/>
                </a:lnTo>
                <a:lnTo>
                  <a:pt x="14401" y="25923"/>
                </a:lnTo>
                <a:lnTo>
                  <a:pt x="12481" y="24003"/>
                </a:lnTo>
                <a:lnTo>
                  <a:pt x="10561" y="22082"/>
                </a:lnTo>
                <a:lnTo>
                  <a:pt x="9601" y="20162"/>
                </a:lnTo>
                <a:lnTo>
                  <a:pt x="8641" y="18242"/>
                </a:lnTo>
                <a:lnTo>
                  <a:pt x="8641" y="11521"/>
                </a:lnTo>
                <a:lnTo>
                  <a:pt x="9601" y="8641"/>
                </a:lnTo>
                <a:lnTo>
                  <a:pt x="12481" y="6720"/>
                </a:lnTo>
                <a:lnTo>
                  <a:pt x="14401" y="4815"/>
                </a:lnTo>
                <a:lnTo>
                  <a:pt x="17282" y="3840"/>
                </a:lnTo>
                <a:lnTo>
                  <a:pt x="24963" y="3840"/>
                </a:lnTo>
                <a:lnTo>
                  <a:pt x="27843" y="4815"/>
                </a:lnTo>
                <a:lnTo>
                  <a:pt x="30723" y="6720"/>
                </a:lnTo>
                <a:lnTo>
                  <a:pt x="32644" y="8641"/>
                </a:lnTo>
                <a:lnTo>
                  <a:pt x="33604" y="12481"/>
                </a:lnTo>
                <a:lnTo>
                  <a:pt x="33604" y="19202"/>
                </a:lnTo>
                <a:lnTo>
                  <a:pt x="32644" y="21122"/>
                </a:lnTo>
                <a:lnTo>
                  <a:pt x="32644" y="31683"/>
                </a:lnTo>
                <a:lnTo>
                  <a:pt x="36484" y="27843"/>
                </a:lnTo>
                <a:lnTo>
                  <a:pt x="38404" y="24963"/>
                </a:lnTo>
                <a:lnTo>
                  <a:pt x="40325" y="22082"/>
                </a:lnTo>
                <a:lnTo>
                  <a:pt x="41285" y="19202"/>
                </a:lnTo>
                <a:lnTo>
                  <a:pt x="41285" y="12481"/>
                </a:lnTo>
                <a:lnTo>
                  <a:pt x="39364" y="8641"/>
                </a:lnTo>
                <a:lnTo>
                  <a:pt x="35524" y="4815"/>
                </a:lnTo>
                <a:lnTo>
                  <a:pt x="32644" y="1920"/>
                </a:lnTo>
                <a:lnTo>
                  <a:pt x="26883" y="0"/>
                </a:lnTo>
                <a:lnTo>
                  <a:pt x="15361" y="0"/>
                </a:lnTo>
                <a:lnTo>
                  <a:pt x="9601" y="1920"/>
                </a:lnTo>
                <a:lnTo>
                  <a:pt x="5760" y="5760"/>
                </a:lnTo>
                <a:lnTo>
                  <a:pt x="1920" y="9601"/>
                </a:lnTo>
                <a:lnTo>
                  <a:pt x="0" y="13441"/>
                </a:lnTo>
                <a:lnTo>
                  <a:pt x="0" y="21122"/>
                </a:lnTo>
                <a:lnTo>
                  <a:pt x="960" y="24963"/>
                </a:lnTo>
                <a:lnTo>
                  <a:pt x="2880" y="27843"/>
                </a:lnTo>
                <a:lnTo>
                  <a:pt x="4800" y="30723"/>
                </a:lnTo>
                <a:lnTo>
                  <a:pt x="8641" y="34564"/>
                </a:lnTo>
                <a:lnTo>
                  <a:pt x="14401" y="39364"/>
                </a:lnTo>
                <a:lnTo>
                  <a:pt x="8641" y="43205"/>
                </a:lnTo>
                <a:lnTo>
                  <a:pt x="4800" y="47045"/>
                </a:lnTo>
                <a:lnTo>
                  <a:pt x="2880" y="49926"/>
                </a:lnTo>
                <a:lnTo>
                  <a:pt x="960" y="53766"/>
                </a:lnTo>
                <a:lnTo>
                  <a:pt x="0" y="56647"/>
                </a:lnTo>
                <a:lnTo>
                  <a:pt x="0" y="64328"/>
                </a:lnTo>
                <a:lnTo>
                  <a:pt x="960" y="6816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6" name="object 1026"/>
          <p:cNvSpPr/>
          <p:nvPr/>
        </p:nvSpPr>
        <p:spPr>
          <a:xfrm>
            <a:off x="4224116" y="6775521"/>
            <a:ext cx="42230" cy="78729"/>
          </a:xfrm>
          <a:custGeom>
            <a:avLst/>
            <a:gdLst/>
            <a:ahLst/>
            <a:cxnLst/>
            <a:rect l="l" t="t" r="r" b="b"/>
            <a:pathLst>
              <a:path w="42230" h="78729">
                <a:moveTo>
                  <a:pt x="34549" y="70088"/>
                </a:moveTo>
                <a:lnTo>
                  <a:pt x="31668" y="71993"/>
                </a:lnTo>
                <a:lnTo>
                  <a:pt x="29748" y="74889"/>
                </a:lnTo>
                <a:lnTo>
                  <a:pt x="25908" y="75834"/>
                </a:lnTo>
                <a:lnTo>
                  <a:pt x="18227" y="75834"/>
                </a:lnTo>
                <a:lnTo>
                  <a:pt x="15346" y="73929"/>
                </a:lnTo>
                <a:lnTo>
                  <a:pt x="12466" y="71048"/>
                </a:lnTo>
                <a:lnTo>
                  <a:pt x="9585" y="68168"/>
                </a:lnTo>
                <a:lnTo>
                  <a:pt x="8625" y="64328"/>
                </a:lnTo>
                <a:lnTo>
                  <a:pt x="8625" y="56647"/>
                </a:lnTo>
                <a:lnTo>
                  <a:pt x="9585" y="52806"/>
                </a:lnTo>
                <a:lnTo>
                  <a:pt x="10546" y="49926"/>
                </a:lnTo>
                <a:lnTo>
                  <a:pt x="12466" y="47045"/>
                </a:lnTo>
                <a:lnTo>
                  <a:pt x="14386" y="44165"/>
                </a:lnTo>
                <a:lnTo>
                  <a:pt x="17266" y="41285"/>
                </a:lnTo>
                <a:lnTo>
                  <a:pt x="25908" y="48006"/>
                </a:lnTo>
                <a:lnTo>
                  <a:pt x="25908" y="35524"/>
                </a:lnTo>
                <a:lnTo>
                  <a:pt x="27828" y="29763"/>
                </a:lnTo>
                <a:lnTo>
                  <a:pt x="23987" y="33604"/>
                </a:lnTo>
                <a:lnTo>
                  <a:pt x="14386" y="25923"/>
                </a:lnTo>
                <a:lnTo>
                  <a:pt x="12466" y="24003"/>
                </a:lnTo>
                <a:lnTo>
                  <a:pt x="11521" y="22082"/>
                </a:lnTo>
                <a:lnTo>
                  <a:pt x="10546" y="20162"/>
                </a:lnTo>
                <a:lnTo>
                  <a:pt x="9585" y="18242"/>
                </a:lnTo>
                <a:lnTo>
                  <a:pt x="8625" y="16322"/>
                </a:lnTo>
                <a:lnTo>
                  <a:pt x="8625" y="11521"/>
                </a:lnTo>
                <a:lnTo>
                  <a:pt x="9585" y="8641"/>
                </a:lnTo>
                <a:lnTo>
                  <a:pt x="12466" y="6720"/>
                </a:lnTo>
                <a:lnTo>
                  <a:pt x="14386" y="4815"/>
                </a:lnTo>
                <a:lnTo>
                  <a:pt x="18227" y="3840"/>
                </a:lnTo>
                <a:lnTo>
                  <a:pt x="24947" y="3840"/>
                </a:lnTo>
                <a:lnTo>
                  <a:pt x="28788" y="4815"/>
                </a:lnTo>
                <a:lnTo>
                  <a:pt x="30708" y="6720"/>
                </a:lnTo>
                <a:lnTo>
                  <a:pt x="32628" y="8641"/>
                </a:lnTo>
                <a:lnTo>
                  <a:pt x="33588" y="12481"/>
                </a:lnTo>
                <a:lnTo>
                  <a:pt x="33588" y="21122"/>
                </a:lnTo>
                <a:lnTo>
                  <a:pt x="32628" y="31683"/>
                </a:lnTo>
                <a:lnTo>
                  <a:pt x="36469" y="27843"/>
                </a:lnTo>
                <a:lnTo>
                  <a:pt x="38389" y="24963"/>
                </a:lnTo>
                <a:lnTo>
                  <a:pt x="41269" y="22082"/>
                </a:lnTo>
                <a:lnTo>
                  <a:pt x="42230" y="19202"/>
                </a:lnTo>
                <a:lnTo>
                  <a:pt x="42230" y="12481"/>
                </a:lnTo>
                <a:lnTo>
                  <a:pt x="40309" y="8641"/>
                </a:lnTo>
                <a:lnTo>
                  <a:pt x="36469" y="4815"/>
                </a:lnTo>
                <a:lnTo>
                  <a:pt x="32628" y="1920"/>
                </a:lnTo>
                <a:lnTo>
                  <a:pt x="27828" y="0"/>
                </a:lnTo>
                <a:lnTo>
                  <a:pt x="15346" y="0"/>
                </a:lnTo>
                <a:lnTo>
                  <a:pt x="10546" y="1920"/>
                </a:lnTo>
                <a:lnTo>
                  <a:pt x="6705" y="5760"/>
                </a:lnTo>
                <a:lnTo>
                  <a:pt x="2865" y="9601"/>
                </a:lnTo>
                <a:lnTo>
                  <a:pt x="960" y="13441"/>
                </a:lnTo>
                <a:lnTo>
                  <a:pt x="960" y="21122"/>
                </a:lnTo>
                <a:lnTo>
                  <a:pt x="1904" y="24963"/>
                </a:lnTo>
                <a:lnTo>
                  <a:pt x="2865" y="27843"/>
                </a:lnTo>
                <a:lnTo>
                  <a:pt x="4800" y="30723"/>
                </a:lnTo>
                <a:lnTo>
                  <a:pt x="8625" y="34564"/>
                </a:lnTo>
                <a:lnTo>
                  <a:pt x="14386" y="39364"/>
                </a:lnTo>
                <a:lnTo>
                  <a:pt x="9585" y="43205"/>
                </a:lnTo>
                <a:lnTo>
                  <a:pt x="5745" y="47045"/>
                </a:lnTo>
                <a:lnTo>
                  <a:pt x="2865" y="49926"/>
                </a:lnTo>
                <a:lnTo>
                  <a:pt x="960" y="53766"/>
                </a:lnTo>
                <a:lnTo>
                  <a:pt x="0" y="56647"/>
                </a:lnTo>
                <a:lnTo>
                  <a:pt x="0" y="64328"/>
                </a:lnTo>
                <a:lnTo>
                  <a:pt x="960" y="68168"/>
                </a:lnTo>
                <a:lnTo>
                  <a:pt x="4800" y="71993"/>
                </a:lnTo>
                <a:lnTo>
                  <a:pt x="8625" y="76809"/>
                </a:lnTo>
                <a:lnTo>
                  <a:pt x="14386" y="78729"/>
                </a:lnTo>
                <a:lnTo>
                  <a:pt x="27828" y="78729"/>
                </a:lnTo>
                <a:lnTo>
                  <a:pt x="33588" y="76809"/>
                </a:lnTo>
                <a:lnTo>
                  <a:pt x="34549" y="7008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7" name="object 1027"/>
          <p:cNvSpPr/>
          <p:nvPr/>
        </p:nvSpPr>
        <p:spPr>
          <a:xfrm>
            <a:off x="4250024" y="6796643"/>
            <a:ext cx="7680" cy="14401"/>
          </a:xfrm>
          <a:custGeom>
            <a:avLst/>
            <a:gdLst/>
            <a:ahLst/>
            <a:cxnLst/>
            <a:rect l="l" t="t" r="r" b="b"/>
            <a:pathLst>
              <a:path w="7680" h="14401">
                <a:moveTo>
                  <a:pt x="6720" y="10561"/>
                </a:moveTo>
                <a:lnTo>
                  <a:pt x="7680" y="0"/>
                </a:lnTo>
                <a:lnTo>
                  <a:pt x="5760" y="2880"/>
                </a:lnTo>
                <a:lnTo>
                  <a:pt x="4800" y="4800"/>
                </a:lnTo>
                <a:lnTo>
                  <a:pt x="1920" y="8641"/>
                </a:lnTo>
                <a:lnTo>
                  <a:pt x="0" y="14401"/>
                </a:lnTo>
                <a:lnTo>
                  <a:pt x="6720" y="1056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8" name="object 1028"/>
          <p:cNvSpPr/>
          <p:nvPr/>
        </p:nvSpPr>
        <p:spPr>
          <a:xfrm>
            <a:off x="4250024" y="6811045"/>
            <a:ext cx="17282" cy="41285"/>
          </a:xfrm>
          <a:custGeom>
            <a:avLst/>
            <a:gdLst/>
            <a:ahLst/>
            <a:cxnLst/>
            <a:rect l="l" t="t" r="r" b="b"/>
            <a:pathLst>
              <a:path w="17282" h="41285">
                <a:moveTo>
                  <a:pt x="0" y="0"/>
                </a:moveTo>
                <a:lnTo>
                  <a:pt x="0" y="12481"/>
                </a:lnTo>
                <a:lnTo>
                  <a:pt x="4800" y="17282"/>
                </a:lnTo>
                <a:lnTo>
                  <a:pt x="7680" y="21122"/>
                </a:lnTo>
                <a:lnTo>
                  <a:pt x="8641" y="24002"/>
                </a:lnTo>
                <a:lnTo>
                  <a:pt x="9601" y="25923"/>
                </a:lnTo>
                <a:lnTo>
                  <a:pt x="9601" y="31683"/>
                </a:lnTo>
                <a:lnTo>
                  <a:pt x="8641" y="34564"/>
                </a:lnTo>
                <a:lnTo>
                  <a:pt x="7680" y="41285"/>
                </a:lnTo>
                <a:lnTo>
                  <a:pt x="11521" y="37444"/>
                </a:lnTo>
                <a:lnTo>
                  <a:pt x="15361" y="33604"/>
                </a:lnTo>
                <a:lnTo>
                  <a:pt x="17282" y="29763"/>
                </a:lnTo>
                <a:lnTo>
                  <a:pt x="17282" y="20162"/>
                </a:lnTo>
                <a:lnTo>
                  <a:pt x="16322" y="15361"/>
                </a:lnTo>
                <a:lnTo>
                  <a:pt x="13441" y="11521"/>
                </a:lnTo>
                <a:lnTo>
                  <a:pt x="11521" y="8641"/>
                </a:lnTo>
                <a:lnTo>
                  <a:pt x="6720" y="480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9" name="object 1029"/>
          <p:cNvSpPr/>
          <p:nvPr/>
        </p:nvSpPr>
        <p:spPr>
          <a:xfrm>
            <a:off x="4280748" y="6841769"/>
            <a:ext cx="17282" cy="30708"/>
          </a:xfrm>
          <a:custGeom>
            <a:avLst/>
            <a:gdLst/>
            <a:ahLst/>
            <a:cxnLst/>
            <a:rect l="l" t="t" r="r" b="b"/>
            <a:pathLst>
              <a:path w="17282" h="30708">
                <a:moveTo>
                  <a:pt x="960" y="10561"/>
                </a:moveTo>
                <a:lnTo>
                  <a:pt x="1920" y="11521"/>
                </a:lnTo>
                <a:lnTo>
                  <a:pt x="2880" y="12481"/>
                </a:lnTo>
                <a:lnTo>
                  <a:pt x="8641" y="12481"/>
                </a:lnTo>
                <a:lnTo>
                  <a:pt x="9601" y="11521"/>
                </a:lnTo>
                <a:lnTo>
                  <a:pt x="11521" y="11521"/>
                </a:lnTo>
                <a:lnTo>
                  <a:pt x="12481" y="12481"/>
                </a:lnTo>
                <a:lnTo>
                  <a:pt x="12481" y="16306"/>
                </a:lnTo>
                <a:lnTo>
                  <a:pt x="11521" y="19202"/>
                </a:lnTo>
                <a:lnTo>
                  <a:pt x="8641" y="22082"/>
                </a:lnTo>
                <a:lnTo>
                  <a:pt x="6720" y="24963"/>
                </a:lnTo>
                <a:lnTo>
                  <a:pt x="3840" y="26868"/>
                </a:lnTo>
                <a:lnTo>
                  <a:pt x="0" y="27828"/>
                </a:lnTo>
                <a:lnTo>
                  <a:pt x="0" y="30708"/>
                </a:lnTo>
                <a:lnTo>
                  <a:pt x="5760" y="28803"/>
                </a:lnTo>
                <a:lnTo>
                  <a:pt x="10561" y="25923"/>
                </a:lnTo>
                <a:lnTo>
                  <a:pt x="12481" y="22082"/>
                </a:lnTo>
                <a:lnTo>
                  <a:pt x="15361" y="19202"/>
                </a:lnTo>
                <a:lnTo>
                  <a:pt x="17282" y="15361"/>
                </a:lnTo>
                <a:lnTo>
                  <a:pt x="17282" y="8641"/>
                </a:lnTo>
                <a:lnTo>
                  <a:pt x="16322" y="5745"/>
                </a:lnTo>
                <a:lnTo>
                  <a:pt x="14401" y="2880"/>
                </a:lnTo>
                <a:lnTo>
                  <a:pt x="12481" y="960"/>
                </a:lnTo>
                <a:lnTo>
                  <a:pt x="9601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1920"/>
                </a:lnTo>
                <a:lnTo>
                  <a:pt x="960" y="3840"/>
                </a:lnTo>
                <a:lnTo>
                  <a:pt x="0" y="4800"/>
                </a:lnTo>
                <a:lnTo>
                  <a:pt x="0" y="8641"/>
                </a:lnTo>
                <a:lnTo>
                  <a:pt x="960" y="1056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0" name="object 1030"/>
          <p:cNvSpPr/>
          <p:nvPr/>
        </p:nvSpPr>
        <p:spPr>
          <a:xfrm>
            <a:off x="3324621" y="8993058"/>
            <a:ext cx="93116" cy="35516"/>
          </a:xfrm>
          <a:custGeom>
            <a:avLst/>
            <a:gdLst/>
            <a:ahLst/>
            <a:cxnLst/>
            <a:rect l="l" t="t" r="r" b="b"/>
            <a:pathLst>
              <a:path w="93116" h="35516">
                <a:moveTo>
                  <a:pt x="21107" y="22079"/>
                </a:moveTo>
                <a:lnTo>
                  <a:pt x="82555" y="22079"/>
                </a:lnTo>
                <a:lnTo>
                  <a:pt x="85435" y="23038"/>
                </a:lnTo>
                <a:lnTo>
                  <a:pt x="86395" y="23038"/>
                </a:lnTo>
                <a:lnTo>
                  <a:pt x="88315" y="23996"/>
                </a:lnTo>
                <a:lnTo>
                  <a:pt x="88315" y="24961"/>
                </a:lnTo>
                <a:lnTo>
                  <a:pt x="89275" y="25920"/>
                </a:lnTo>
                <a:lnTo>
                  <a:pt x="90236" y="26878"/>
                </a:lnTo>
                <a:lnTo>
                  <a:pt x="90236" y="34558"/>
                </a:lnTo>
                <a:lnTo>
                  <a:pt x="93116" y="34558"/>
                </a:lnTo>
                <a:lnTo>
                  <a:pt x="93116" y="0"/>
                </a:lnTo>
                <a:lnTo>
                  <a:pt x="90236" y="0"/>
                </a:lnTo>
                <a:lnTo>
                  <a:pt x="90236" y="6720"/>
                </a:lnTo>
                <a:lnTo>
                  <a:pt x="89275" y="7679"/>
                </a:lnTo>
                <a:lnTo>
                  <a:pt x="88315" y="9602"/>
                </a:lnTo>
                <a:lnTo>
                  <a:pt x="87355" y="10561"/>
                </a:lnTo>
                <a:lnTo>
                  <a:pt x="86395" y="10561"/>
                </a:lnTo>
                <a:lnTo>
                  <a:pt x="85435" y="11519"/>
                </a:lnTo>
                <a:lnTo>
                  <a:pt x="0" y="11519"/>
                </a:lnTo>
                <a:lnTo>
                  <a:pt x="0" y="13441"/>
                </a:lnTo>
                <a:lnTo>
                  <a:pt x="10561" y="35516"/>
                </a:lnTo>
                <a:lnTo>
                  <a:pt x="12481" y="34558"/>
                </a:lnTo>
                <a:lnTo>
                  <a:pt x="11521" y="31676"/>
                </a:lnTo>
                <a:lnTo>
                  <a:pt x="10561" y="29759"/>
                </a:lnTo>
                <a:lnTo>
                  <a:pt x="10561" y="25920"/>
                </a:lnTo>
                <a:lnTo>
                  <a:pt x="11521" y="24961"/>
                </a:lnTo>
                <a:lnTo>
                  <a:pt x="12481" y="23996"/>
                </a:lnTo>
                <a:lnTo>
                  <a:pt x="13426" y="23038"/>
                </a:lnTo>
                <a:lnTo>
                  <a:pt x="16306" y="23038"/>
                </a:lnTo>
                <a:lnTo>
                  <a:pt x="21107" y="22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1" name="object 1031"/>
          <p:cNvSpPr/>
          <p:nvPr/>
        </p:nvSpPr>
        <p:spPr>
          <a:xfrm>
            <a:off x="3324621" y="8913382"/>
            <a:ext cx="95036" cy="55679"/>
          </a:xfrm>
          <a:custGeom>
            <a:avLst/>
            <a:gdLst/>
            <a:ahLst/>
            <a:cxnLst/>
            <a:rect l="l" t="t" r="r" b="b"/>
            <a:pathLst>
              <a:path w="95036" h="55679">
                <a:moveTo>
                  <a:pt x="3840" y="34558"/>
                </a:moveTo>
                <a:lnTo>
                  <a:pt x="3840" y="26877"/>
                </a:lnTo>
                <a:lnTo>
                  <a:pt x="5760" y="23996"/>
                </a:lnTo>
                <a:lnTo>
                  <a:pt x="8641" y="21115"/>
                </a:lnTo>
                <a:lnTo>
                  <a:pt x="10561" y="18240"/>
                </a:lnTo>
                <a:lnTo>
                  <a:pt x="14401" y="16317"/>
                </a:lnTo>
                <a:lnTo>
                  <a:pt x="20147" y="14400"/>
                </a:lnTo>
                <a:lnTo>
                  <a:pt x="24947" y="13435"/>
                </a:lnTo>
                <a:lnTo>
                  <a:pt x="29763" y="12476"/>
                </a:lnTo>
                <a:lnTo>
                  <a:pt x="37429" y="12476"/>
                </a:lnTo>
                <a:lnTo>
                  <a:pt x="42230" y="13435"/>
                </a:lnTo>
                <a:lnTo>
                  <a:pt x="47990" y="13435"/>
                </a:lnTo>
                <a:lnTo>
                  <a:pt x="49911" y="16317"/>
                </a:lnTo>
                <a:lnTo>
                  <a:pt x="50871" y="18240"/>
                </a:lnTo>
                <a:lnTo>
                  <a:pt x="51831" y="21115"/>
                </a:lnTo>
                <a:lnTo>
                  <a:pt x="52791" y="23996"/>
                </a:lnTo>
                <a:lnTo>
                  <a:pt x="53751" y="26877"/>
                </a:lnTo>
                <a:lnTo>
                  <a:pt x="53751" y="28794"/>
                </a:lnTo>
                <a:lnTo>
                  <a:pt x="57591" y="46076"/>
                </a:lnTo>
                <a:lnTo>
                  <a:pt x="59512" y="40320"/>
                </a:lnTo>
                <a:lnTo>
                  <a:pt x="59512" y="27835"/>
                </a:lnTo>
                <a:lnTo>
                  <a:pt x="57591" y="22079"/>
                </a:lnTo>
                <a:lnTo>
                  <a:pt x="52791" y="14400"/>
                </a:lnTo>
                <a:lnTo>
                  <a:pt x="60472" y="16317"/>
                </a:lnTo>
                <a:lnTo>
                  <a:pt x="68153" y="20156"/>
                </a:lnTo>
                <a:lnTo>
                  <a:pt x="74874" y="24955"/>
                </a:lnTo>
                <a:lnTo>
                  <a:pt x="81594" y="29759"/>
                </a:lnTo>
                <a:lnTo>
                  <a:pt x="85435" y="34558"/>
                </a:lnTo>
                <a:lnTo>
                  <a:pt x="88315" y="39355"/>
                </a:lnTo>
                <a:lnTo>
                  <a:pt x="91196" y="44159"/>
                </a:lnTo>
                <a:lnTo>
                  <a:pt x="92156" y="49917"/>
                </a:lnTo>
                <a:lnTo>
                  <a:pt x="92156" y="55679"/>
                </a:lnTo>
                <a:lnTo>
                  <a:pt x="95036" y="55679"/>
                </a:lnTo>
                <a:lnTo>
                  <a:pt x="95036" y="43196"/>
                </a:lnTo>
                <a:lnTo>
                  <a:pt x="92156" y="35515"/>
                </a:lnTo>
                <a:lnTo>
                  <a:pt x="87355" y="27835"/>
                </a:lnTo>
                <a:lnTo>
                  <a:pt x="85057" y="24563"/>
                </a:lnTo>
                <a:lnTo>
                  <a:pt x="76498" y="15031"/>
                </a:lnTo>
                <a:lnTo>
                  <a:pt x="66233" y="7679"/>
                </a:lnTo>
                <a:lnTo>
                  <a:pt x="62025" y="5368"/>
                </a:lnTo>
                <a:lnTo>
                  <a:pt x="50105" y="1193"/>
                </a:lnTo>
                <a:lnTo>
                  <a:pt x="37429" y="0"/>
                </a:lnTo>
                <a:lnTo>
                  <a:pt x="31954" y="233"/>
                </a:lnTo>
                <a:lnTo>
                  <a:pt x="19286" y="3109"/>
                </a:lnTo>
                <a:lnTo>
                  <a:pt x="8641" y="9596"/>
                </a:lnTo>
                <a:lnTo>
                  <a:pt x="2880" y="15358"/>
                </a:lnTo>
                <a:lnTo>
                  <a:pt x="0" y="21115"/>
                </a:lnTo>
                <a:lnTo>
                  <a:pt x="0" y="37438"/>
                </a:lnTo>
                <a:lnTo>
                  <a:pt x="3840" y="45118"/>
                </a:lnTo>
                <a:lnTo>
                  <a:pt x="11521" y="50875"/>
                </a:lnTo>
                <a:lnTo>
                  <a:pt x="9585" y="41279"/>
                </a:lnTo>
                <a:lnTo>
                  <a:pt x="5760" y="37438"/>
                </a:lnTo>
                <a:lnTo>
                  <a:pt x="3840" y="345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2" name="object 1032"/>
          <p:cNvSpPr/>
          <p:nvPr/>
        </p:nvSpPr>
        <p:spPr>
          <a:xfrm>
            <a:off x="3334207" y="8942176"/>
            <a:ext cx="48006" cy="28802"/>
          </a:xfrm>
          <a:custGeom>
            <a:avLst/>
            <a:gdLst/>
            <a:ahLst/>
            <a:cxnLst/>
            <a:rect l="l" t="t" r="r" b="b"/>
            <a:pathLst>
              <a:path w="48006" h="28802">
                <a:moveTo>
                  <a:pt x="44165" y="3846"/>
                </a:moveTo>
                <a:lnTo>
                  <a:pt x="42245" y="7685"/>
                </a:lnTo>
                <a:lnTo>
                  <a:pt x="38404" y="10561"/>
                </a:lnTo>
                <a:lnTo>
                  <a:pt x="32644" y="14401"/>
                </a:lnTo>
                <a:lnTo>
                  <a:pt x="24963" y="16323"/>
                </a:lnTo>
                <a:lnTo>
                  <a:pt x="8656" y="16323"/>
                </a:lnTo>
                <a:lnTo>
                  <a:pt x="3840" y="15364"/>
                </a:lnTo>
                <a:lnTo>
                  <a:pt x="0" y="12484"/>
                </a:lnTo>
                <a:lnTo>
                  <a:pt x="1935" y="22081"/>
                </a:lnTo>
                <a:lnTo>
                  <a:pt x="7680" y="25920"/>
                </a:lnTo>
                <a:lnTo>
                  <a:pt x="15361" y="28802"/>
                </a:lnTo>
                <a:lnTo>
                  <a:pt x="30723" y="28802"/>
                </a:lnTo>
                <a:lnTo>
                  <a:pt x="37444" y="25920"/>
                </a:lnTo>
                <a:lnTo>
                  <a:pt x="43205" y="22081"/>
                </a:lnTo>
                <a:lnTo>
                  <a:pt x="48006" y="17282"/>
                </a:lnTo>
                <a:lnTo>
                  <a:pt x="44165" y="0"/>
                </a:lnTo>
                <a:lnTo>
                  <a:pt x="44165" y="3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3" name="object 1033"/>
          <p:cNvSpPr/>
          <p:nvPr/>
        </p:nvSpPr>
        <p:spPr>
          <a:xfrm>
            <a:off x="3324621" y="8843301"/>
            <a:ext cx="93116" cy="61443"/>
          </a:xfrm>
          <a:custGeom>
            <a:avLst/>
            <a:gdLst/>
            <a:ahLst/>
            <a:cxnLst/>
            <a:rect l="l" t="t" r="r" b="b"/>
            <a:pathLst>
              <a:path w="93116" h="61443">
                <a:moveTo>
                  <a:pt x="60472" y="61443"/>
                </a:moveTo>
                <a:lnTo>
                  <a:pt x="69113" y="61443"/>
                </a:lnTo>
                <a:lnTo>
                  <a:pt x="69113" y="23039"/>
                </a:lnTo>
                <a:lnTo>
                  <a:pt x="93116" y="23039"/>
                </a:lnTo>
                <a:lnTo>
                  <a:pt x="93116" y="12484"/>
                </a:lnTo>
                <a:lnTo>
                  <a:pt x="69113" y="12484"/>
                </a:lnTo>
                <a:lnTo>
                  <a:pt x="69113" y="0"/>
                </a:lnTo>
                <a:lnTo>
                  <a:pt x="59512" y="0"/>
                </a:lnTo>
                <a:lnTo>
                  <a:pt x="59512" y="12484"/>
                </a:lnTo>
                <a:lnTo>
                  <a:pt x="0" y="12484"/>
                </a:lnTo>
                <a:lnTo>
                  <a:pt x="0" y="19199"/>
                </a:lnTo>
                <a:lnTo>
                  <a:pt x="60472" y="61443"/>
                </a:lnTo>
                <a:lnTo>
                  <a:pt x="14401" y="23039"/>
                </a:lnTo>
                <a:lnTo>
                  <a:pt x="59512" y="23039"/>
                </a:lnTo>
                <a:lnTo>
                  <a:pt x="59512" y="55680"/>
                </a:lnTo>
                <a:lnTo>
                  <a:pt x="14401" y="23039"/>
                </a:lnTo>
                <a:lnTo>
                  <a:pt x="60472" y="614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4" name="object 1034"/>
          <p:cNvSpPr/>
          <p:nvPr/>
        </p:nvSpPr>
        <p:spPr>
          <a:xfrm>
            <a:off x="3374532" y="8808744"/>
            <a:ext cx="6720" cy="14400"/>
          </a:xfrm>
          <a:custGeom>
            <a:avLst/>
            <a:gdLst/>
            <a:ahLst/>
            <a:cxnLst/>
            <a:rect l="l" t="t" r="r" b="b"/>
            <a:pathLst>
              <a:path w="6720" h="14400">
                <a:moveTo>
                  <a:pt x="2880" y="3838"/>
                </a:moveTo>
                <a:lnTo>
                  <a:pt x="0" y="0"/>
                </a:lnTo>
                <a:lnTo>
                  <a:pt x="1920" y="9601"/>
                </a:lnTo>
                <a:lnTo>
                  <a:pt x="6720" y="14400"/>
                </a:lnTo>
                <a:lnTo>
                  <a:pt x="5760" y="6720"/>
                </a:lnTo>
                <a:lnTo>
                  <a:pt x="2880" y="3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5" name="object 1035"/>
          <p:cNvSpPr/>
          <p:nvPr/>
        </p:nvSpPr>
        <p:spPr>
          <a:xfrm>
            <a:off x="3328461" y="8779942"/>
            <a:ext cx="10561" cy="19205"/>
          </a:xfrm>
          <a:custGeom>
            <a:avLst/>
            <a:gdLst/>
            <a:ahLst/>
            <a:cxnLst/>
            <a:rect l="l" t="t" r="r" b="b"/>
            <a:pathLst>
              <a:path w="10561" h="19205">
                <a:moveTo>
                  <a:pt x="0" y="19205"/>
                </a:moveTo>
                <a:lnTo>
                  <a:pt x="960" y="15358"/>
                </a:lnTo>
                <a:lnTo>
                  <a:pt x="3840" y="13441"/>
                </a:lnTo>
                <a:lnTo>
                  <a:pt x="6720" y="10561"/>
                </a:lnTo>
                <a:lnTo>
                  <a:pt x="10561" y="0"/>
                </a:lnTo>
                <a:lnTo>
                  <a:pt x="5745" y="1923"/>
                </a:lnTo>
                <a:lnTo>
                  <a:pt x="1920" y="6720"/>
                </a:lnTo>
                <a:lnTo>
                  <a:pt x="0" y="19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6" name="object 1036"/>
          <p:cNvSpPr/>
          <p:nvPr/>
        </p:nvSpPr>
        <p:spPr>
          <a:xfrm>
            <a:off x="3324621" y="8778025"/>
            <a:ext cx="95036" cy="51840"/>
          </a:xfrm>
          <a:custGeom>
            <a:avLst/>
            <a:gdLst/>
            <a:ahLst/>
            <a:cxnLst/>
            <a:rect l="l" t="t" r="r" b="b"/>
            <a:pathLst>
              <a:path w="95036" h="51840">
                <a:moveTo>
                  <a:pt x="68153" y="51840"/>
                </a:moveTo>
                <a:lnTo>
                  <a:pt x="77754" y="51840"/>
                </a:lnTo>
                <a:lnTo>
                  <a:pt x="82555" y="49917"/>
                </a:lnTo>
                <a:lnTo>
                  <a:pt x="86395" y="46078"/>
                </a:lnTo>
                <a:lnTo>
                  <a:pt x="92156" y="41279"/>
                </a:lnTo>
                <a:lnTo>
                  <a:pt x="95036" y="34558"/>
                </a:lnTo>
                <a:lnTo>
                  <a:pt x="95036" y="18240"/>
                </a:lnTo>
                <a:lnTo>
                  <a:pt x="92156" y="11519"/>
                </a:lnTo>
                <a:lnTo>
                  <a:pt x="87355" y="6722"/>
                </a:lnTo>
                <a:lnTo>
                  <a:pt x="83515" y="1917"/>
                </a:lnTo>
                <a:lnTo>
                  <a:pt x="77754" y="0"/>
                </a:lnTo>
                <a:lnTo>
                  <a:pt x="66233" y="0"/>
                </a:lnTo>
                <a:lnTo>
                  <a:pt x="61432" y="958"/>
                </a:lnTo>
                <a:lnTo>
                  <a:pt x="56631" y="4799"/>
                </a:lnTo>
                <a:lnTo>
                  <a:pt x="53751" y="7679"/>
                </a:lnTo>
                <a:lnTo>
                  <a:pt x="48950" y="12478"/>
                </a:lnTo>
                <a:lnTo>
                  <a:pt x="42230" y="20157"/>
                </a:lnTo>
                <a:lnTo>
                  <a:pt x="37429" y="12478"/>
                </a:lnTo>
                <a:lnTo>
                  <a:pt x="33588" y="7679"/>
                </a:lnTo>
                <a:lnTo>
                  <a:pt x="29763" y="4799"/>
                </a:lnTo>
                <a:lnTo>
                  <a:pt x="25923" y="2881"/>
                </a:lnTo>
                <a:lnTo>
                  <a:pt x="23042" y="1917"/>
                </a:lnTo>
                <a:lnTo>
                  <a:pt x="14401" y="1917"/>
                </a:lnTo>
                <a:lnTo>
                  <a:pt x="10561" y="12478"/>
                </a:lnTo>
                <a:lnTo>
                  <a:pt x="14401" y="11519"/>
                </a:lnTo>
                <a:lnTo>
                  <a:pt x="25923" y="11519"/>
                </a:lnTo>
                <a:lnTo>
                  <a:pt x="28788" y="13437"/>
                </a:lnTo>
                <a:lnTo>
                  <a:pt x="30708" y="14401"/>
                </a:lnTo>
                <a:lnTo>
                  <a:pt x="34549" y="18240"/>
                </a:lnTo>
                <a:lnTo>
                  <a:pt x="39349" y="23039"/>
                </a:lnTo>
                <a:lnTo>
                  <a:pt x="30708" y="34558"/>
                </a:lnTo>
                <a:lnTo>
                  <a:pt x="28788" y="36481"/>
                </a:lnTo>
                <a:lnTo>
                  <a:pt x="25923" y="38398"/>
                </a:lnTo>
                <a:lnTo>
                  <a:pt x="23987" y="39357"/>
                </a:lnTo>
                <a:lnTo>
                  <a:pt x="22082" y="41279"/>
                </a:lnTo>
                <a:lnTo>
                  <a:pt x="13426" y="41279"/>
                </a:lnTo>
                <a:lnTo>
                  <a:pt x="10561" y="40320"/>
                </a:lnTo>
                <a:lnTo>
                  <a:pt x="7680" y="37440"/>
                </a:lnTo>
                <a:lnTo>
                  <a:pt x="4800" y="34558"/>
                </a:lnTo>
                <a:lnTo>
                  <a:pt x="3840" y="30719"/>
                </a:lnTo>
                <a:lnTo>
                  <a:pt x="3840" y="21122"/>
                </a:lnTo>
                <a:lnTo>
                  <a:pt x="5760" y="8638"/>
                </a:lnTo>
                <a:lnTo>
                  <a:pt x="1920" y="12478"/>
                </a:lnTo>
                <a:lnTo>
                  <a:pt x="0" y="18240"/>
                </a:lnTo>
                <a:lnTo>
                  <a:pt x="0" y="33599"/>
                </a:lnTo>
                <a:lnTo>
                  <a:pt x="1920" y="39357"/>
                </a:lnTo>
                <a:lnTo>
                  <a:pt x="6720" y="44160"/>
                </a:lnTo>
                <a:lnTo>
                  <a:pt x="10561" y="48958"/>
                </a:lnTo>
                <a:lnTo>
                  <a:pt x="15361" y="50875"/>
                </a:lnTo>
                <a:lnTo>
                  <a:pt x="25923" y="50875"/>
                </a:lnTo>
                <a:lnTo>
                  <a:pt x="28788" y="49917"/>
                </a:lnTo>
                <a:lnTo>
                  <a:pt x="32628" y="47999"/>
                </a:lnTo>
                <a:lnTo>
                  <a:pt x="36469" y="46078"/>
                </a:lnTo>
                <a:lnTo>
                  <a:pt x="41269" y="41279"/>
                </a:lnTo>
                <a:lnTo>
                  <a:pt x="47030" y="33599"/>
                </a:lnTo>
                <a:lnTo>
                  <a:pt x="51831" y="40320"/>
                </a:lnTo>
                <a:lnTo>
                  <a:pt x="49911" y="30719"/>
                </a:lnTo>
                <a:lnTo>
                  <a:pt x="50844" y="29555"/>
                </a:lnTo>
                <a:lnTo>
                  <a:pt x="60478" y="18207"/>
                </a:lnTo>
                <a:lnTo>
                  <a:pt x="68153" y="11519"/>
                </a:lnTo>
                <a:lnTo>
                  <a:pt x="71033" y="9596"/>
                </a:lnTo>
                <a:lnTo>
                  <a:pt x="73913" y="8638"/>
                </a:lnTo>
                <a:lnTo>
                  <a:pt x="80634" y="8638"/>
                </a:lnTo>
                <a:lnTo>
                  <a:pt x="84475" y="10561"/>
                </a:lnTo>
                <a:lnTo>
                  <a:pt x="87355" y="13437"/>
                </a:lnTo>
                <a:lnTo>
                  <a:pt x="89275" y="16317"/>
                </a:lnTo>
                <a:lnTo>
                  <a:pt x="91196" y="20157"/>
                </a:lnTo>
                <a:lnTo>
                  <a:pt x="91196" y="29760"/>
                </a:lnTo>
                <a:lnTo>
                  <a:pt x="89275" y="33599"/>
                </a:lnTo>
                <a:lnTo>
                  <a:pt x="85435" y="37440"/>
                </a:lnTo>
                <a:lnTo>
                  <a:pt x="82555" y="40320"/>
                </a:lnTo>
                <a:lnTo>
                  <a:pt x="77754" y="42237"/>
                </a:lnTo>
                <a:lnTo>
                  <a:pt x="67193" y="42237"/>
                </a:lnTo>
                <a:lnTo>
                  <a:pt x="63352" y="41279"/>
                </a:lnTo>
                <a:lnTo>
                  <a:pt x="59512" y="39357"/>
                </a:lnTo>
                <a:lnTo>
                  <a:pt x="55671" y="37440"/>
                </a:lnTo>
                <a:lnTo>
                  <a:pt x="56631" y="45119"/>
                </a:lnTo>
                <a:lnTo>
                  <a:pt x="60472" y="47999"/>
                </a:lnTo>
                <a:lnTo>
                  <a:pt x="64312" y="50875"/>
                </a:lnTo>
                <a:lnTo>
                  <a:pt x="68153" y="51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7" name="object 1037"/>
          <p:cNvSpPr/>
          <p:nvPr/>
        </p:nvSpPr>
        <p:spPr>
          <a:xfrm>
            <a:off x="3519495" y="8993058"/>
            <a:ext cx="94076" cy="35516"/>
          </a:xfrm>
          <a:custGeom>
            <a:avLst/>
            <a:gdLst/>
            <a:ahLst/>
            <a:cxnLst/>
            <a:rect l="l" t="t" r="r" b="b"/>
            <a:pathLst>
              <a:path w="94076" h="35516">
                <a:moveTo>
                  <a:pt x="11521" y="25920"/>
                </a:moveTo>
                <a:lnTo>
                  <a:pt x="12481" y="24961"/>
                </a:lnTo>
                <a:lnTo>
                  <a:pt x="12481" y="23996"/>
                </a:lnTo>
                <a:lnTo>
                  <a:pt x="14386" y="23038"/>
                </a:lnTo>
                <a:lnTo>
                  <a:pt x="17266" y="23038"/>
                </a:lnTo>
                <a:lnTo>
                  <a:pt x="22067" y="22079"/>
                </a:lnTo>
                <a:lnTo>
                  <a:pt x="83515" y="22079"/>
                </a:lnTo>
                <a:lnTo>
                  <a:pt x="86395" y="23038"/>
                </a:lnTo>
                <a:lnTo>
                  <a:pt x="87355" y="23038"/>
                </a:lnTo>
                <a:lnTo>
                  <a:pt x="88315" y="23996"/>
                </a:lnTo>
                <a:lnTo>
                  <a:pt x="89275" y="24961"/>
                </a:lnTo>
                <a:lnTo>
                  <a:pt x="90236" y="25920"/>
                </a:lnTo>
                <a:lnTo>
                  <a:pt x="91196" y="26878"/>
                </a:lnTo>
                <a:lnTo>
                  <a:pt x="91196" y="34558"/>
                </a:lnTo>
                <a:lnTo>
                  <a:pt x="94076" y="34558"/>
                </a:lnTo>
                <a:lnTo>
                  <a:pt x="94076" y="0"/>
                </a:lnTo>
                <a:lnTo>
                  <a:pt x="91196" y="0"/>
                </a:lnTo>
                <a:lnTo>
                  <a:pt x="91196" y="3840"/>
                </a:lnTo>
                <a:lnTo>
                  <a:pt x="90236" y="6720"/>
                </a:lnTo>
                <a:lnTo>
                  <a:pt x="90236" y="7679"/>
                </a:lnTo>
                <a:lnTo>
                  <a:pt x="89275" y="9602"/>
                </a:lnTo>
                <a:lnTo>
                  <a:pt x="88315" y="10561"/>
                </a:lnTo>
                <a:lnTo>
                  <a:pt x="87355" y="10561"/>
                </a:lnTo>
                <a:lnTo>
                  <a:pt x="85435" y="11519"/>
                </a:lnTo>
                <a:lnTo>
                  <a:pt x="0" y="11519"/>
                </a:lnTo>
                <a:lnTo>
                  <a:pt x="0" y="13441"/>
                </a:lnTo>
                <a:lnTo>
                  <a:pt x="11521" y="35516"/>
                </a:lnTo>
                <a:lnTo>
                  <a:pt x="13441" y="34558"/>
                </a:lnTo>
                <a:lnTo>
                  <a:pt x="11521" y="31676"/>
                </a:lnTo>
                <a:lnTo>
                  <a:pt x="11521" y="25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8" name="object 1038"/>
          <p:cNvSpPr/>
          <p:nvPr/>
        </p:nvSpPr>
        <p:spPr>
          <a:xfrm>
            <a:off x="3519495" y="8913382"/>
            <a:ext cx="95996" cy="55679"/>
          </a:xfrm>
          <a:custGeom>
            <a:avLst/>
            <a:gdLst/>
            <a:ahLst/>
            <a:cxnLst/>
            <a:rect l="l" t="t" r="r" b="b"/>
            <a:pathLst>
              <a:path w="95996" h="55679">
                <a:moveTo>
                  <a:pt x="3840" y="45118"/>
                </a:moveTo>
                <a:lnTo>
                  <a:pt x="11521" y="50875"/>
                </a:lnTo>
                <a:lnTo>
                  <a:pt x="6720" y="37438"/>
                </a:lnTo>
                <a:lnTo>
                  <a:pt x="4800" y="34558"/>
                </a:lnTo>
                <a:lnTo>
                  <a:pt x="4800" y="26877"/>
                </a:lnTo>
                <a:lnTo>
                  <a:pt x="5760" y="23996"/>
                </a:lnTo>
                <a:lnTo>
                  <a:pt x="8641" y="21115"/>
                </a:lnTo>
                <a:lnTo>
                  <a:pt x="11521" y="18240"/>
                </a:lnTo>
                <a:lnTo>
                  <a:pt x="15361" y="16317"/>
                </a:lnTo>
                <a:lnTo>
                  <a:pt x="20162" y="14400"/>
                </a:lnTo>
                <a:lnTo>
                  <a:pt x="25907" y="13435"/>
                </a:lnTo>
                <a:lnTo>
                  <a:pt x="30723" y="12476"/>
                </a:lnTo>
                <a:lnTo>
                  <a:pt x="38389" y="12476"/>
                </a:lnTo>
                <a:lnTo>
                  <a:pt x="43190" y="13435"/>
                </a:lnTo>
                <a:lnTo>
                  <a:pt x="48950" y="13435"/>
                </a:lnTo>
                <a:lnTo>
                  <a:pt x="49911" y="16317"/>
                </a:lnTo>
                <a:lnTo>
                  <a:pt x="51831" y="18240"/>
                </a:lnTo>
                <a:lnTo>
                  <a:pt x="52791" y="21115"/>
                </a:lnTo>
                <a:lnTo>
                  <a:pt x="53751" y="23996"/>
                </a:lnTo>
                <a:lnTo>
                  <a:pt x="53751" y="32641"/>
                </a:lnTo>
                <a:lnTo>
                  <a:pt x="52791" y="50875"/>
                </a:lnTo>
                <a:lnTo>
                  <a:pt x="57591" y="46076"/>
                </a:lnTo>
                <a:lnTo>
                  <a:pt x="60472" y="40320"/>
                </a:lnTo>
                <a:lnTo>
                  <a:pt x="60472" y="27835"/>
                </a:lnTo>
                <a:lnTo>
                  <a:pt x="57591" y="22079"/>
                </a:lnTo>
                <a:lnTo>
                  <a:pt x="53751" y="14400"/>
                </a:lnTo>
                <a:lnTo>
                  <a:pt x="61432" y="16317"/>
                </a:lnTo>
                <a:lnTo>
                  <a:pt x="69113" y="20156"/>
                </a:lnTo>
                <a:lnTo>
                  <a:pt x="74874" y="24955"/>
                </a:lnTo>
                <a:lnTo>
                  <a:pt x="81594" y="29759"/>
                </a:lnTo>
                <a:lnTo>
                  <a:pt x="86395" y="34558"/>
                </a:lnTo>
                <a:lnTo>
                  <a:pt x="89275" y="39355"/>
                </a:lnTo>
                <a:lnTo>
                  <a:pt x="91196" y="44159"/>
                </a:lnTo>
                <a:lnTo>
                  <a:pt x="93116" y="49917"/>
                </a:lnTo>
                <a:lnTo>
                  <a:pt x="93116" y="55679"/>
                </a:lnTo>
                <a:lnTo>
                  <a:pt x="95996" y="55679"/>
                </a:lnTo>
                <a:lnTo>
                  <a:pt x="95996" y="43196"/>
                </a:lnTo>
                <a:lnTo>
                  <a:pt x="93116" y="35515"/>
                </a:lnTo>
                <a:lnTo>
                  <a:pt x="88315" y="27835"/>
                </a:lnTo>
                <a:lnTo>
                  <a:pt x="85588" y="24066"/>
                </a:lnTo>
                <a:lnTo>
                  <a:pt x="76651" y="14833"/>
                </a:lnTo>
                <a:lnTo>
                  <a:pt x="66233" y="7679"/>
                </a:lnTo>
                <a:lnTo>
                  <a:pt x="63066" y="5759"/>
                </a:lnTo>
                <a:lnTo>
                  <a:pt x="50972" y="1275"/>
                </a:lnTo>
                <a:lnTo>
                  <a:pt x="38389" y="0"/>
                </a:lnTo>
                <a:lnTo>
                  <a:pt x="32914" y="233"/>
                </a:lnTo>
                <a:lnTo>
                  <a:pt x="20246" y="3109"/>
                </a:lnTo>
                <a:lnTo>
                  <a:pt x="9601" y="9596"/>
                </a:lnTo>
                <a:lnTo>
                  <a:pt x="3840" y="15358"/>
                </a:lnTo>
                <a:lnTo>
                  <a:pt x="0" y="21115"/>
                </a:lnTo>
                <a:lnTo>
                  <a:pt x="0" y="37438"/>
                </a:lnTo>
                <a:lnTo>
                  <a:pt x="3840" y="45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9" name="object 1039"/>
          <p:cNvSpPr/>
          <p:nvPr/>
        </p:nvSpPr>
        <p:spPr>
          <a:xfrm>
            <a:off x="3526215" y="8946023"/>
            <a:ext cx="47030" cy="24955"/>
          </a:xfrm>
          <a:custGeom>
            <a:avLst/>
            <a:gdLst/>
            <a:ahLst/>
            <a:cxnLst/>
            <a:rect l="l" t="t" r="r" b="b"/>
            <a:pathLst>
              <a:path w="47030" h="24955">
                <a:moveTo>
                  <a:pt x="47030" y="0"/>
                </a:moveTo>
                <a:lnTo>
                  <a:pt x="45110" y="3838"/>
                </a:lnTo>
                <a:lnTo>
                  <a:pt x="41269" y="6714"/>
                </a:lnTo>
                <a:lnTo>
                  <a:pt x="36469" y="10555"/>
                </a:lnTo>
                <a:lnTo>
                  <a:pt x="28788" y="12476"/>
                </a:lnTo>
                <a:lnTo>
                  <a:pt x="12481" y="12476"/>
                </a:lnTo>
                <a:lnTo>
                  <a:pt x="6720" y="11518"/>
                </a:lnTo>
                <a:lnTo>
                  <a:pt x="3825" y="8638"/>
                </a:lnTo>
                <a:lnTo>
                  <a:pt x="0" y="4797"/>
                </a:lnTo>
                <a:lnTo>
                  <a:pt x="4800" y="18234"/>
                </a:lnTo>
                <a:lnTo>
                  <a:pt x="11506" y="22073"/>
                </a:lnTo>
                <a:lnTo>
                  <a:pt x="18227" y="24955"/>
                </a:lnTo>
                <a:lnTo>
                  <a:pt x="34549" y="24955"/>
                </a:lnTo>
                <a:lnTo>
                  <a:pt x="41269" y="22073"/>
                </a:lnTo>
                <a:lnTo>
                  <a:pt x="46070" y="18234"/>
                </a:lnTo>
                <a:lnTo>
                  <a:pt x="4703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0" name="object 1040"/>
          <p:cNvSpPr/>
          <p:nvPr/>
        </p:nvSpPr>
        <p:spPr>
          <a:xfrm>
            <a:off x="3521415" y="8847141"/>
            <a:ext cx="93116" cy="53762"/>
          </a:xfrm>
          <a:custGeom>
            <a:avLst/>
            <a:gdLst/>
            <a:ahLst/>
            <a:cxnLst/>
            <a:rect l="l" t="t" r="r" b="b"/>
            <a:pathLst>
              <a:path w="93116" h="53762">
                <a:moveTo>
                  <a:pt x="80634" y="51840"/>
                </a:moveTo>
                <a:lnTo>
                  <a:pt x="81594" y="52797"/>
                </a:lnTo>
                <a:lnTo>
                  <a:pt x="83515" y="53762"/>
                </a:lnTo>
                <a:lnTo>
                  <a:pt x="86395" y="53762"/>
                </a:lnTo>
                <a:lnTo>
                  <a:pt x="88315" y="51840"/>
                </a:lnTo>
                <a:lnTo>
                  <a:pt x="90236" y="49923"/>
                </a:lnTo>
                <a:lnTo>
                  <a:pt x="92156" y="47041"/>
                </a:lnTo>
                <a:lnTo>
                  <a:pt x="93116" y="43202"/>
                </a:lnTo>
                <a:lnTo>
                  <a:pt x="93116" y="32641"/>
                </a:lnTo>
                <a:lnTo>
                  <a:pt x="92156" y="26878"/>
                </a:lnTo>
                <a:lnTo>
                  <a:pt x="89275" y="22079"/>
                </a:lnTo>
                <a:lnTo>
                  <a:pt x="88315" y="18240"/>
                </a:lnTo>
                <a:lnTo>
                  <a:pt x="85435" y="15358"/>
                </a:lnTo>
                <a:lnTo>
                  <a:pt x="82555" y="12483"/>
                </a:lnTo>
                <a:lnTo>
                  <a:pt x="79674" y="9602"/>
                </a:lnTo>
                <a:lnTo>
                  <a:pt x="75834" y="6720"/>
                </a:lnTo>
                <a:lnTo>
                  <a:pt x="71993" y="4803"/>
                </a:lnTo>
                <a:lnTo>
                  <a:pt x="68153" y="2881"/>
                </a:lnTo>
                <a:lnTo>
                  <a:pt x="63352" y="1923"/>
                </a:lnTo>
                <a:lnTo>
                  <a:pt x="50871" y="1923"/>
                </a:lnTo>
                <a:lnTo>
                  <a:pt x="43190" y="4803"/>
                </a:lnTo>
                <a:lnTo>
                  <a:pt x="37429" y="10561"/>
                </a:lnTo>
                <a:lnTo>
                  <a:pt x="33250" y="15327"/>
                </a:lnTo>
                <a:lnTo>
                  <a:pt x="27331" y="26055"/>
                </a:lnTo>
                <a:lnTo>
                  <a:pt x="23987" y="39361"/>
                </a:lnTo>
                <a:lnTo>
                  <a:pt x="11521" y="32641"/>
                </a:lnTo>
                <a:lnTo>
                  <a:pt x="11521" y="5762"/>
                </a:lnTo>
                <a:lnTo>
                  <a:pt x="0" y="0"/>
                </a:lnTo>
                <a:lnTo>
                  <a:pt x="0" y="32641"/>
                </a:lnTo>
                <a:lnTo>
                  <a:pt x="35509" y="50881"/>
                </a:lnTo>
                <a:lnTo>
                  <a:pt x="36469" y="42237"/>
                </a:lnTo>
                <a:lnTo>
                  <a:pt x="37429" y="35522"/>
                </a:lnTo>
                <a:lnTo>
                  <a:pt x="39349" y="30717"/>
                </a:lnTo>
                <a:lnTo>
                  <a:pt x="42230" y="24003"/>
                </a:lnTo>
                <a:lnTo>
                  <a:pt x="46070" y="19199"/>
                </a:lnTo>
                <a:lnTo>
                  <a:pt x="50871" y="16323"/>
                </a:lnTo>
                <a:lnTo>
                  <a:pt x="55671" y="12483"/>
                </a:lnTo>
                <a:lnTo>
                  <a:pt x="60472" y="10561"/>
                </a:lnTo>
                <a:lnTo>
                  <a:pt x="71993" y="10561"/>
                </a:lnTo>
                <a:lnTo>
                  <a:pt x="76794" y="12483"/>
                </a:lnTo>
                <a:lnTo>
                  <a:pt x="80634" y="16323"/>
                </a:lnTo>
                <a:lnTo>
                  <a:pt x="84475" y="20162"/>
                </a:lnTo>
                <a:lnTo>
                  <a:pt x="86395" y="24961"/>
                </a:lnTo>
                <a:lnTo>
                  <a:pt x="86395" y="33599"/>
                </a:lnTo>
                <a:lnTo>
                  <a:pt x="85435" y="37438"/>
                </a:lnTo>
                <a:lnTo>
                  <a:pt x="82555" y="40320"/>
                </a:lnTo>
                <a:lnTo>
                  <a:pt x="81594" y="43202"/>
                </a:lnTo>
                <a:lnTo>
                  <a:pt x="80634" y="44159"/>
                </a:lnTo>
                <a:lnTo>
                  <a:pt x="79674" y="45118"/>
                </a:lnTo>
                <a:lnTo>
                  <a:pt x="79674" y="50881"/>
                </a:lnTo>
                <a:lnTo>
                  <a:pt x="80634" y="51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1" name="object 1041"/>
          <p:cNvSpPr/>
          <p:nvPr/>
        </p:nvSpPr>
        <p:spPr>
          <a:xfrm>
            <a:off x="3519495" y="8778025"/>
            <a:ext cx="95036" cy="51840"/>
          </a:xfrm>
          <a:custGeom>
            <a:avLst/>
            <a:gdLst/>
            <a:ahLst/>
            <a:cxnLst/>
            <a:rect l="l" t="t" r="r" b="b"/>
            <a:pathLst>
              <a:path w="95036" h="51840">
                <a:moveTo>
                  <a:pt x="69113" y="51840"/>
                </a:moveTo>
                <a:lnTo>
                  <a:pt x="77754" y="51840"/>
                </a:lnTo>
                <a:lnTo>
                  <a:pt x="82555" y="49917"/>
                </a:lnTo>
                <a:lnTo>
                  <a:pt x="87355" y="46078"/>
                </a:lnTo>
                <a:lnTo>
                  <a:pt x="92156" y="41279"/>
                </a:lnTo>
                <a:lnTo>
                  <a:pt x="95036" y="34558"/>
                </a:lnTo>
                <a:lnTo>
                  <a:pt x="95036" y="18240"/>
                </a:lnTo>
                <a:lnTo>
                  <a:pt x="93116" y="11519"/>
                </a:lnTo>
                <a:lnTo>
                  <a:pt x="88315" y="6722"/>
                </a:lnTo>
                <a:lnTo>
                  <a:pt x="83515" y="1917"/>
                </a:lnTo>
                <a:lnTo>
                  <a:pt x="78714" y="0"/>
                </a:lnTo>
                <a:lnTo>
                  <a:pt x="67193" y="0"/>
                </a:lnTo>
                <a:lnTo>
                  <a:pt x="62392" y="958"/>
                </a:lnTo>
                <a:lnTo>
                  <a:pt x="57591" y="4799"/>
                </a:lnTo>
                <a:lnTo>
                  <a:pt x="53751" y="7679"/>
                </a:lnTo>
                <a:lnTo>
                  <a:pt x="48950" y="12478"/>
                </a:lnTo>
                <a:lnTo>
                  <a:pt x="43190" y="20157"/>
                </a:lnTo>
                <a:lnTo>
                  <a:pt x="38389" y="12478"/>
                </a:lnTo>
                <a:lnTo>
                  <a:pt x="33588" y="7679"/>
                </a:lnTo>
                <a:lnTo>
                  <a:pt x="30723" y="4799"/>
                </a:lnTo>
                <a:lnTo>
                  <a:pt x="26883" y="2881"/>
                </a:lnTo>
                <a:lnTo>
                  <a:pt x="23042" y="1917"/>
                </a:lnTo>
                <a:lnTo>
                  <a:pt x="15361" y="1917"/>
                </a:lnTo>
                <a:lnTo>
                  <a:pt x="11521" y="12478"/>
                </a:lnTo>
                <a:lnTo>
                  <a:pt x="14386" y="11519"/>
                </a:lnTo>
                <a:lnTo>
                  <a:pt x="25907" y="11519"/>
                </a:lnTo>
                <a:lnTo>
                  <a:pt x="28788" y="13437"/>
                </a:lnTo>
                <a:lnTo>
                  <a:pt x="31668" y="14401"/>
                </a:lnTo>
                <a:lnTo>
                  <a:pt x="35509" y="18240"/>
                </a:lnTo>
                <a:lnTo>
                  <a:pt x="40309" y="23039"/>
                </a:lnTo>
                <a:lnTo>
                  <a:pt x="31668" y="34558"/>
                </a:lnTo>
                <a:lnTo>
                  <a:pt x="28788" y="36481"/>
                </a:lnTo>
                <a:lnTo>
                  <a:pt x="26883" y="38398"/>
                </a:lnTo>
                <a:lnTo>
                  <a:pt x="24947" y="39357"/>
                </a:lnTo>
                <a:lnTo>
                  <a:pt x="22067" y="41279"/>
                </a:lnTo>
                <a:lnTo>
                  <a:pt x="14386" y="41279"/>
                </a:lnTo>
                <a:lnTo>
                  <a:pt x="10546" y="40320"/>
                </a:lnTo>
                <a:lnTo>
                  <a:pt x="8641" y="37440"/>
                </a:lnTo>
                <a:lnTo>
                  <a:pt x="5760" y="34558"/>
                </a:lnTo>
                <a:lnTo>
                  <a:pt x="3840" y="30719"/>
                </a:lnTo>
                <a:lnTo>
                  <a:pt x="3840" y="21122"/>
                </a:lnTo>
                <a:lnTo>
                  <a:pt x="6720" y="8638"/>
                </a:lnTo>
                <a:lnTo>
                  <a:pt x="1920" y="12478"/>
                </a:lnTo>
                <a:lnTo>
                  <a:pt x="0" y="18240"/>
                </a:lnTo>
                <a:lnTo>
                  <a:pt x="0" y="33599"/>
                </a:lnTo>
                <a:lnTo>
                  <a:pt x="2880" y="39357"/>
                </a:lnTo>
                <a:lnTo>
                  <a:pt x="6720" y="44160"/>
                </a:lnTo>
                <a:lnTo>
                  <a:pt x="11521" y="48958"/>
                </a:lnTo>
                <a:lnTo>
                  <a:pt x="16322" y="50875"/>
                </a:lnTo>
                <a:lnTo>
                  <a:pt x="25907" y="50875"/>
                </a:lnTo>
                <a:lnTo>
                  <a:pt x="29748" y="49917"/>
                </a:lnTo>
                <a:lnTo>
                  <a:pt x="33588" y="47999"/>
                </a:lnTo>
                <a:lnTo>
                  <a:pt x="37429" y="46078"/>
                </a:lnTo>
                <a:lnTo>
                  <a:pt x="41269" y="41279"/>
                </a:lnTo>
                <a:lnTo>
                  <a:pt x="47990" y="33599"/>
                </a:lnTo>
                <a:lnTo>
                  <a:pt x="52791" y="40320"/>
                </a:lnTo>
                <a:lnTo>
                  <a:pt x="49911" y="30719"/>
                </a:lnTo>
                <a:lnTo>
                  <a:pt x="51387" y="28895"/>
                </a:lnTo>
                <a:lnTo>
                  <a:pt x="61215" y="17984"/>
                </a:lnTo>
                <a:lnTo>
                  <a:pt x="69113" y="11519"/>
                </a:lnTo>
                <a:lnTo>
                  <a:pt x="71033" y="9596"/>
                </a:lnTo>
                <a:lnTo>
                  <a:pt x="73913" y="8638"/>
                </a:lnTo>
                <a:lnTo>
                  <a:pt x="81594" y="8638"/>
                </a:lnTo>
                <a:lnTo>
                  <a:pt x="84475" y="10561"/>
                </a:lnTo>
                <a:lnTo>
                  <a:pt x="87355" y="13437"/>
                </a:lnTo>
                <a:lnTo>
                  <a:pt x="90236" y="16317"/>
                </a:lnTo>
                <a:lnTo>
                  <a:pt x="91196" y="20157"/>
                </a:lnTo>
                <a:lnTo>
                  <a:pt x="91196" y="29760"/>
                </a:lnTo>
                <a:lnTo>
                  <a:pt x="90236" y="33599"/>
                </a:lnTo>
                <a:lnTo>
                  <a:pt x="86395" y="37440"/>
                </a:lnTo>
                <a:lnTo>
                  <a:pt x="82555" y="40320"/>
                </a:lnTo>
                <a:lnTo>
                  <a:pt x="78714" y="42237"/>
                </a:lnTo>
                <a:lnTo>
                  <a:pt x="68153" y="42237"/>
                </a:lnTo>
                <a:lnTo>
                  <a:pt x="64312" y="41279"/>
                </a:lnTo>
                <a:lnTo>
                  <a:pt x="65272" y="50875"/>
                </a:lnTo>
                <a:lnTo>
                  <a:pt x="69113" y="51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2" name="object 1042"/>
          <p:cNvSpPr/>
          <p:nvPr/>
        </p:nvSpPr>
        <p:spPr>
          <a:xfrm>
            <a:off x="3569406" y="8808744"/>
            <a:ext cx="15361" cy="20156"/>
          </a:xfrm>
          <a:custGeom>
            <a:avLst/>
            <a:gdLst/>
            <a:ahLst/>
            <a:cxnLst/>
            <a:rect l="l" t="t" r="r" b="b"/>
            <a:pathLst>
              <a:path w="15361" h="20156">
                <a:moveTo>
                  <a:pt x="0" y="0"/>
                </a:moveTo>
                <a:lnTo>
                  <a:pt x="2880" y="9601"/>
                </a:lnTo>
                <a:lnTo>
                  <a:pt x="6720" y="14400"/>
                </a:lnTo>
                <a:lnTo>
                  <a:pt x="10561" y="17280"/>
                </a:lnTo>
                <a:lnTo>
                  <a:pt x="15361" y="20156"/>
                </a:lnTo>
                <a:lnTo>
                  <a:pt x="14401" y="10559"/>
                </a:lnTo>
                <a:lnTo>
                  <a:pt x="10561" y="8638"/>
                </a:lnTo>
                <a:lnTo>
                  <a:pt x="6720" y="6720"/>
                </a:lnTo>
                <a:lnTo>
                  <a:pt x="3840" y="383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3" name="object 1043"/>
          <p:cNvSpPr/>
          <p:nvPr/>
        </p:nvSpPr>
        <p:spPr>
          <a:xfrm>
            <a:off x="3523335" y="8779942"/>
            <a:ext cx="11521" cy="19205"/>
          </a:xfrm>
          <a:custGeom>
            <a:avLst/>
            <a:gdLst/>
            <a:ahLst/>
            <a:cxnLst/>
            <a:rect l="l" t="t" r="r" b="b"/>
            <a:pathLst>
              <a:path w="11521" h="19205">
                <a:moveTo>
                  <a:pt x="0" y="19205"/>
                </a:moveTo>
                <a:lnTo>
                  <a:pt x="1920" y="15358"/>
                </a:lnTo>
                <a:lnTo>
                  <a:pt x="4800" y="13441"/>
                </a:lnTo>
                <a:lnTo>
                  <a:pt x="7680" y="10561"/>
                </a:lnTo>
                <a:lnTo>
                  <a:pt x="11521" y="0"/>
                </a:lnTo>
                <a:lnTo>
                  <a:pt x="6705" y="1923"/>
                </a:lnTo>
                <a:lnTo>
                  <a:pt x="2880" y="6720"/>
                </a:lnTo>
                <a:lnTo>
                  <a:pt x="0" y="19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4" name="object 1044"/>
          <p:cNvSpPr/>
          <p:nvPr/>
        </p:nvSpPr>
        <p:spPr>
          <a:xfrm>
            <a:off x="3715329" y="8993058"/>
            <a:ext cx="93116" cy="35516"/>
          </a:xfrm>
          <a:custGeom>
            <a:avLst/>
            <a:gdLst/>
            <a:ahLst/>
            <a:cxnLst/>
            <a:rect l="l" t="t" r="r" b="b"/>
            <a:pathLst>
              <a:path w="93116" h="35516">
                <a:moveTo>
                  <a:pt x="10546" y="35516"/>
                </a:moveTo>
                <a:lnTo>
                  <a:pt x="12481" y="34558"/>
                </a:lnTo>
                <a:lnTo>
                  <a:pt x="11521" y="31676"/>
                </a:lnTo>
                <a:lnTo>
                  <a:pt x="10546" y="29759"/>
                </a:lnTo>
                <a:lnTo>
                  <a:pt x="10546" y="25920"/>
                </a:lnTo>
                <a:lnTo>
                  <a:pt x="11521" y="24961"/>
                </a:lnTo>
                <a:lnTo>
                  <a:pt x="12481" y="23996"/>
                </a:lnTo>
                <a:lnTo>
                  <a:pt x="13441" y="23038"/>
                </a:lnTo>
                <a:lnTo>
                  <a:pt x="16322" y="23038"/>
                </a:lnTo>
                <a:lnTo>
                  <a:pt x="21107" y="22079"/>
                </a:lnTo>
                <a:lnTo>
                  <a:pt x="82555" y="22079"/>
                </a:lnTo>
                <a:lnTo>
                  <a:pt x="85435" y="23038"/>
                </a:lnTo>
                <a:lnTo>
                  <a:pt x="86395" y="23038"/>
                </a:lnTo>
                <a:lnTo>
                  <a:pt x="87355" y="23996"/>
                </a:lnTo>
                <a:lnTo>
                  <a:pt x="88315" y="24961"/>
                </a:lnTo>
                <a:lnTo>
                  <a:pt x="89275" y="25920"/>
                </a:lnTo>
                <a:lnTo>
                  <a:pt x="90236" y="26878"/>
                </a:lnTo>
                <a:lnTo>
                  <a:pt x="90236" y="34558"/>
                </a:lnTo>
                <a:lnTo>
                  <a:pt x="93116" y="34558"/>
                </a:lnTo>
                <a:lnTo>
                  <a:pt x="93116" y="0"/>
                </a:lnTo>
                <a:lnTo>
                  <a:pt x="90236" y="0"/>
                </a:lnTo>
                <a:lnTo>
                  <a:pt x="90236" y="6720"/>
                </a:lnTo>
                <a:lnTo>
                  <a:pt x="89275" y="7679"/>
                </a:lnTo>
                <a:lnTo>
                  <a:pt x="88315" y="9602"/>
                </a:lnTo>
                <a:lnTo>
                  <a:pt x="87355" y="10561"/>
                </a:lnTo>
                <a:lnTo>
                  <a:pt x="86395" y="10561"/>
                </a:lnTo>
                <a:lnTo>
                  <a:pt x="85435" y="11519"/>
                </a:lnTo>
                <a:lnTo>
                  <a:pt x="0" y="11519"/>
                </a:lnTo>
                <a:lnTo>
                  <a:pt x="0" y="13441"/>
                </a:lnTo>
                <a:lnTo>
                  <a:pt x="10546" y="355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5" name="object 1045"/>
          <p:cNvSpPr/>
          <p:nvPr/>
        </p:nvSpPr>
        <p:spPr>
          <a:xfrm>
            <a:off x="3715329" y="8913382"/>
            <a:ext cx="95036" cy="55679"/>
          </a:xfrm>
          <a:custGeom>
            <a:avLst/>
            <a:gdLst/>
            <a:ahLst/>
            <a:cxnLst/>
            <a:rect l="l" t="t" r="r" b="b"/>
            <a:pathLst>
              <a:path w="95036" h="55679">
                <a:moveTo>
                  <a:pt x="3840" y="34558"/>
                </a:moveTo>
                <a:lnTo>
                  <a:pt x="3840" y="26877"/>
                </a:lnTo>
                <a:lnTo>
                  <a:pt x="5760" y="23996"/>
                </a:lnTo>
                <a:lnTo>
                  <a:pt x="7680" y="21115"/>
                </a:lnTo>
                <a:lnTo>
                  <a:pt x="10546" y="18240"/>
                </a:lnTo>
                <a:lnTo>
                  <a:pt x="14386" y="16317"/>
                </a:lnTo>
                <a:lnTo>
                  <a:pt x="20162" y="14400"/>
                </a:lnTo>
                <a:lnTo>
                  <a:pt x="24947" y="13435"/>
                </a:lnTo>
                <a:lnTo>
                  <a:pt x="29748" y="12476"/>
                </a:lnTo>
                <a:lnTo>
                  <a:pt x="37429" y="12476"/>
                </a:lnTo>
                <a:lnTo>
                  <a:pt x="42230" y="13435"/>
                </a:lnTo>
                <a:lnTo>
                  <a:pt x="47990" y="13435"/>
                </a:lnTo>
                <a:lnTo>
                  <a:pt x="49911" y="16317"/>
                </a:lnTo>
                <a:lnTo>
                  <a:pt x="50871" y="18240"/>
                </a:lnTo>
                <a:lnTo>
                  <a:pt x="51831" y="21115"/>
                </a:lnTo>
                <a:lnTo>
                  <a:pt x="52791" y="23996"/>
                </a:lnTo>
                <a:lnTo>
                  <a:pt x="53751" y="26877"/>
                </a:lnTo>
                <a:lnTo>
                  <a:pt x="53751" y="28794"/>
                </a:lnTo>
                <a:lnTo>
                  <a:pt x="57591" y="46076"/>
                </a:lnTo>
                <a:lnTo>
                  <a:pt x="59512" y="40320"/>
                </a:lnTo>
                <a:lnTo>
                  <a:pt x="59512" y="27835"/>
                </a:lnTo>
                <a:lnTo>
                  <a:pt x="57591" y="22079"/>
                </a:lnTo>
                <a:lnTo>
                  <a:pt x="52791" y="14400"/>
                </a:lnTo>
                <a:lnTo>
                  <a:pt x="60472" y="16317"/>
                </a:lnTo>
                <a:lnTo>
                  <a:pt x="68153" y="20156"/>
                </a:lnTo>
                <a:lnTo>
                  <a:pt x="73914" y="24955"/>
                </a:lnTo>
                <a:lnTo>
                  <a:pt x="80634" y="29759"/>
                </a:lnTo>
                <a:lnTo>
                  <a:pt x="85435" y="34558"/>
                </a:lnTo>
                <a:lnTo>
                  <a:pt x="88315" y="39355"/>
                </a:lnTo>
                <a:lnTo>
                  <a:pt x="91196" y="44159"/>
                </a:lnTo>
                <a:lnTo>
                  <a:pt x="92156" y="49917"/>
                </a:lnTo>
                <a:lnTo>
                  <a:pt x="92156" y="55679"/>
                </a:lnTo>
                <a:lnTo>
                  <a:pt x="95036" y="55679"/>
                </a:lnTo>
                <a:lnTo>
                  <a:pt x="95036" y="43196"/>
                </a:lnTo>
                <a:lnTo>
                  <a:pt x="92156" y="35515"/>
                </a:lnTo>
                <a:lnTo>
                  <a:pt x="87355" y="27835"/>
                </a:lnTo>
                <a:lnTo>
                  <a:pt x="85057" y="24563"/>
                </a:lnTo>
                <a:lnTo>
                  <a:pt x="76498" y="15031"/>
                </a:lnTo>
                <a:lnTo>
                  <a:pt x="66233" y="7679"/>
                </a:lnTo>
                <a:lnTo>
                  <a:pt x="61972" y="5368"/>
                </a:lnTo>
                <a:lnTo>
                  <a:pt x="49700" y="1193"/>
                </a:lnTo>
                <a:lnTo>
                  <a:pt x="37429" y="0"/>
                </a:lnTo>
                <a:lnTo>
                  <a:pt x="31950" y="233"/>
                </a:lnTo>
                <a:lnTo>
                  <a:pt x="19287" y="3109"/>
                </a:lnTo>
                <a:lnTo>
                  <a:pt x="8641" y="9596"/>
                </a:lnTo>
                <a:lnTo>
                  <a:pt x="2880" y="15358"/>
                </a:lnTo>
                <a:lnTo>
                  <a:pt x="0" y="21115"/>
                </a:lnTo>
                <a:lnTo>
                  <a:pt x="0" y="37438"/>
                </a:lnTo>
                <a:lnTo>
                  <a:pt x="3840" y="45118"/>
                </a:lnTo>
                <a:lnTo>
                  <a:pt x="10546" y="50875"/>
                </a:lnTo>
                <a:lnTo>
                  <a:pt x="5760" y="37438"/>
                </a:lnTo>
                <a:lnTo>
                  <a:pt x="3840" y="345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6" name="object 1046"/>
          <p:cNvSpPr/>
          <p:nvPr/>
        </p:nvSpPr>
        <p:spPr>
          <a:xfrm>
            <a:off x="3721089" y="8942176"/>
            <a:ext cx="51831" cy="28802"/>
          </a:xfrm>
          <a:custGeom>
            <a:avLst/>
            <a:gdLst/>
            <a:ahLst/>
            <a:cxnLst/>
            <a:rect l="l" t="t" r="r" b="b"/>
            <a:pathLst>
              <a:path w="51831" h="28802">
                <a:moveTo>
                  <a:pt x="47990" y="0"/>
                </a:moveTo>
                <a:lnTo>
                  <a:pt x="47990" y="3846"/>
                </a:lnTo>
                <a:lnTo>
                  <a:pt x="46070" y="7685"/>
                </a:lnTo>
                <a:lnTo>
                  <a:pt x="42230" y="10561"/>
                </a:lnTo>
                <a:lnTo>
                  <a:pt x="36469" y="14401"/>
                </a:lnTo>
                <a:lnTo>
                  <a:pt x="28788" y="16323"/>
                </a:lnTo>
                <a:lnTo>
                  <a:pt x="12466" y="16323"/>
                </a:lnTo>
                <a:lnTo>
                  <a:pt x="6720" y="15364"/>
                </a:lnTo>
                <a:lnTo>
                  <a:pt x="3840" y="12484"/>
                </a:lnTo>
                <a:lnTo>
                  <a:pt x="0" y="8644"/>
                </a:lnTo>
                <a:lnTo>
                  <a:pt x="4785" y="22081"/>
                </a:lnTo>
                <a:lnTo>
                  <a:pt x="11506" y="25920"/>
                </a:lnTo>
                <a:lnTo>
                  <a:pt x="18242" y="28802"/>
                </a:lnTo>
                <a:lnTo>
                  <a:pt x="34549" y="28802"/>
                </a:lnTo>
                <a:lnTo>
                  <a:pt x="41269" y="25920"/>
                </a:lnTo>
                <a:lnTo>
                  <a:pt x="46070" y="22081"/>
                </a:lnTo>
                <a:lnTo>
                  <a:pt x="51831" y="17282"/>
                </a:lnTo>
                <a:lnTo>
                  <a:pt x="4799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7" name="object 1047"/>
          <p:cNvSpPr/>
          <p:nvPr/>
        </p:nvSpPr>
        <p:spPr>
          <a:xfrm>
            <a:off x="3715329" y="8843301"/>
            <a:ext cx="90236" cy="58561"/>
          </a:xfrm>
          <a:custGeom>
            <a:avLst/>
            <a:gdLst/>
            <a:ahLst/>
            <a:cxnLst/>
            <a:rect l="l" t="t" r="r" b="b"/>
            <a:pathLst>
              <a:path w="90236" h="58561">
                <a:moveTo>
                  <a:pt x="5760" y="16323"/>
                </a:moveTo>
                <a:lnTo>
                  <a:pt x="3840" y="13443"/>
                </a:lnTo>
                <a:lnTo>
                  <a:pt x="2880" y="8644"/>
                </a:lnTo>
                <a:lnTo>
                  <a:pt x="1920" y="1923"/>
                </a:lnTo>
                <a:lnTo>
                  <a:pt x="0" y="1923"/>
                </a:lnTo>
                <a:lnTo>
                  <a:pt x="0" y="10561"/>
                </a:lnTo>
                <a:lnTo>
                  <a:pt x="960" y="16323"/>
                </a:lnTo>
                <a:lnTo>
                  <a:pt x="2880" y="22081"/>
                </a:lnTo>
                <a:lnTo>
                  <a:pt x="4800" y="26878"/>
                </a:lnTo>
                <a:lnTo>
                  <a:pt x="8641" y="33599"/>
                </a:lnTo>
                <a:lnTo>
                  <a:pt x="14386" y="39363"/>
                </a:lnTo>
                <a:lnTo>
                  <a:pt x="20162" y="45119"/>
                </a:lnTo>
                <a:lnTo>
                  <a:pt x="25908" y="49917"/>
                </a:lnTo>
                <a:lnTo>
                  <a:pt x="33588" y="52798"/>
                </a:lnTo>
                <a:lnTo>
                  <a:pt x="41269" y="56637"/>
                </a:lnTo>
                <a:lnTo>
                  <a:pt x="48950" y="58561"/>
                </a:lnTo>
                <a:lnTo>
                  <a:pt x="56631" y="58561"/>
                </a:lnTo>
                <a:lnTo>
                  <a:pt x="66603" y="57590"/>
                </a:lnTo>
                <a:lnTo>
                  <a:pt x="61432" y="45119"/>
                </a:lnTo>
                <a:lnTo>
                  <a:pt x="52791" y="45119"/>
                </a:lnTo>
                <a:lnTo>
                  <a:pt x="47030" y="44160"/>
                </a:lnTo>
                <a:lnTo>
                  <a:pt x="44150" y="40320"/>
                </a:lnTo>
                <a:lnTo>
                  <a:pt x="43190" y="37440"/>
                </a:lnTo>
                <a:lnTo>
                  <a:pt x="42230" y="35522"/>
                </a:lnTo>
                <a:lnTo>
                  <a:pt x="41269" y="33599"/>
                </a:lnTo>
                <a:lnTo>
                  <a:pt x="41269" y="24002"/>
                </a:lnTo>
                <a:lnTo>
                  <a:pt x="44150" y="20164"/>
                </a:lnTo>
                <a:lnTo>
                  <a:pt x="49911" y="17282"/>
                </a:lnTo>
                <a:lnTo>
                  <a:pt x="54711" y="13443"/>
                </a:lnTo>
                <a:lnTo>
                  <a:pt x="61432" y="12484"/>
                </a:lnTo>
                <a:lnTo>
                  <a:pt x="75834" y="12484"/>
                </a:lnTo>
                <a:lnTo>
                  <a:pt x="81594" y="14401"/>
                </a:lnTo>
                <a:lnTo>
                  <a:pt x="85435" y="17282"/>
                </a:lnTo>
                <a:lnTo>
                  <a:pt x="89275" y="20164"/>
                </a:lnTo>
                <a:lnTo>
                  <a:pt x="90236" y="24002"/>
                </a:lnTo>
                <a:lnTo>
                  <a:pt x="90236" y="12484"/>
                </a:lnTo>
                <a:lnTo>
                  <a:pt x="82555" y="7679"/>
                </a:lnTo>
                <a:lnTo>
                  <a:pt x="76794" y="2881"/>
                </a:lnTo>
                <a:lnTo>
                  <a:pt x="70073" y="0"/>
                </a:lnTo>
                <a:lnTo>
                  <a:pt x="53751" y="0"/>
                </a:lnTo>
                <a:lnTo>
                  <a:pt x="47990" y="2881"/>
                </a:lnTo>
                <a:lnTo>
                  <a:pt x="43190" y="7679"/>
                </a:lnTo>
                <a:lnTo>
                  <a:pt x="37429" y="11519"/>
                </a:lnTo>
                <a:lnTo>
                  <a:pt x="35509" y="17282"/>
                </a:lnTo>
                <a:lnTo>
                  <a:pt x="35509" y="29760"/>
                </a:lnTo>
                <a:lnTo>
                  <a:pt x="37429" y="36481"/>
                </a:lnTo>
                <a:lnTo>
                  <a:pt x="42230" y="43202"/>
                </a:lnTo>
                <a:lnTo>
                  <a:pt x="35509" y="41279"/>
                </a:lnTo>
                <a:lnTo>
                  <a:pt x="30723" y="39363"/>
                </a:lnTo>
                <a:lnTo>
                  <a:pt x="25908" y="37440"/>
                </a:lnTo>
                <a:lnTo>
                  <a:pt x="21107" y="34558"/>
                </a:lnTo>
                <a:lnTo>
                  <a:pt x="17266" y="31682"/>
                </a:lnTo>
                <a:lnTo>
                  <a:pt x="13441" y="27843"/>
                </a:lnTo>
                <a:lnTo>
                  <a:pt x="10546" y="24002"/>
                </a:lnTo>
                <a:lnTo>
                  <a:pt x="7680" y="20164"/>
                </a:lnTo>
                <a:lnTo>
                  <a:pt x="5760" y="163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8" name="object 1048"/>
          <p:cNvSpPr/>
          <p:nvPr/>
        </p:nvSpPr>
        <p:spPr>
          <a:xfrm>
            <a:off x="3776761" y="8855785"/>
            <a:ext cx="32644" cy="45105"/>
          </a:xfrm>
          <a:custGeom>
            <a:avLst/>
            <a:gdLst/>
            <a:ahLst/>
            <a:cxnLst/>
            <a:rect l="l" t="t" r="r" b="b"/>
            <a:pathLst>
              <a:path w="32644" h="45105">
                <a:moveTo>
                  <a:pt x="26883" y="32634"/>
                </a:moveTo>
                <a:lnTo>
                  <a:pt x="30723" y="28794"/>
                </a:lnTo>
                <a:lnTo>
                  <a:pt x="32644" y="23038"/>
                </a:lnTo>
                <a:lnTo>
                  <a:pt x="32644" y="7679"/>
                </a:lnTo>
                <a:lnTo>
                  <a:pt x="28803" y="0"/>
                </a:lnTo>
                <a:lnTo>
                  <a:pt x="28803" y="18234"/>
                </a:lnTo>
                <a:lnTo>
                  <a:pt x="27843" y="21115"/>
                </a:lnTo>
                <a:lnTo>
                  <a:pt x="25923" y="23038"/>
                </a:lnTo>
                <a:lnTo>
                  <a:pt x="23042" y="26878"/>
                </a:lnTo>
                <a:lnTo>
                  <a:pt x="19202" y="28794"/>
                </a:lnTo>
                <a:lnTo>
                  <a:pt x="14401" y="30717"/>
                </a:lnTo>
                <a:lnTo>
                  <a:pt x="8641" y="31676"/>
                </a:lnTo>
                <a:lnTo>
                  <a:pt x="4800" y="32634"/>
                </a:lnTo>
                <a:lnTo>
                  <a:pt x="0" y="32634"/>
                </a:lnTo>
                <a:lnTo>
                  <a:pt x="5171" y="45105"/>
                </a:lnTo>
                <a:lnTo>
                  <a:pt x="17203" y="40584"/>
                </a:lnTo>
                <a:lnTo>
                  <a:pt x="26883" y="32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9" name="object 1049"/>
          <p:cNvSpPr/>
          <p:nvPr/>
        </p:nvSpPr>
        <p:spPr>
          <a:xfrm>
            <a:off x="3715329" y="8778025"/>
            <a:ext cx="94076" cy="51840"/>
          </a:xfrm>
          <a:custGeom>
            <a:avLst/>
            <a:gdLst/>
            <a:ahLst/>
            <a:cxnLst/>
            <a:rect l="l" t="t" r="r" b="b"/>
            <a:pathLst>
              <a:path w="94076" h="51840">
                <a:moveTo>
                  <a:pt x="68153" y="51840"/>
                </a:moveTo>
                <a:lnTo>
                  <a:pt x="76794" y="51840"/>
                </a:lnTo>
                <a:lnTo>
                  <a:pt x="81594" y="49917"/>
                </a:lnTo>
                <a:lnTo>
                  <a:pt x="86395" y="46078"/>
                </a:lnTo>
                <a:lnTo>
                  <a:pt x="92156" y="41279"/>
                </a:lnTo>
                <a:lnTo>
                  <a:pt x="94076" y="34558"/>
                </a:lnTo>
                <a:lnTo>
                  <a:pt x="94076" y="18240"/>
                </a:lnTo>
                <a:lnTo>
                  <a:pt x="92156" y="11519"/>
                </a:lnTo>
                <a:lnTo>
                  <a:pt x="87355" y="6722"/>
                </a:lnTo>
                <a:lnTo>
                  <a:pt x="83515" y="1917"/>
                </a:lnTo>
                <a:lnTo>
                  <a:pt x="77754" y="0"/>
                </a:lnTo>
                <a:lnTo>
                  <a:pt x="66233" y="0"/>
                </a:lnTo>
                <a:lnTo>
                  <a:pt x="61432" y="958"/>
                </a:lnTo>
                <a:lnTo>
                  <a:pt x="56631" y="4799"/>
                </a:lnTo>
                <a:lnTo>
                  <a:pt x="52791" y="7679"/>
                </a:lnTo>
                <a:lnTo>
                  <a:pt x="47990" y="12478"/>
                </a:lnTo>
                <a:lnTo>
                  <a:pt x="42230" y="20157"/>
                </a:lnTo>
                <a:lnTo>
                  <a:pt x="37429" y="12478"/>
                </a:lnTo>
                <a:lnTo>
                  <a:pt x="33588" y="7679"/>
                </a:lnTo>
                <a:lnTo>
                  <a:pt x="29748" y="4799"/>
                </a:lnTo>
                <a:lnTo>
                  <a:pt x="25908" y="2881"/>
                </a:lnTo>
                <a:lnTo>
                  <a:pt x="23042" y="1917"/>
                </a:lnTo>
                <a:lnTo>
                  <a:pt x="14386" y="1917"/>
                </a:lnTo>
                <a:lnTo>
                  <a:pt x="10546" y="12478"/>
                </a:lnTo>
                <a:lnTo>
                  <a:pt x="13441" y="11519"/>
                </a:lnTo>
                <a:lnTo>
                  <a:pt x="24947" y="11519"/>
                </a:lnTo>
                <a:lnTo>
                  <a:pt x="27828" y="13437"/>
                </a:lnTo>
                <a:lnTo>
                  <a:pt x="30723" y="14401"/>
                </a:lnTo>
                <a:lnTo>
                  <a:pt x="34549" y="18240"/>
                </a:lnTo>
                <a:lnTo>
                  <a:pt x="39349" y="23039"/>
                </a:lnTo>
                <a:lnTo>
                  <a:pt x="30723" y="34558"/>
                </a:lnTo>
                <a:lnTo>
                  <a:pt x="27828" y="36481"/>
                </a:lnTo>
                <a:lnTo>
                  <a:pt x="25908" y="38398"/>
                </a:lnTo>
                <a:lnTo>
                  <a:pt x="24003" y="39357"/>
                </a:lnTo>
                <a:lnTo>
                  <a:pt x="21107" y="41279"/>
                </a:lnTo>
                <a:lnTo>
                  <a:pt x="13441" y="41279"/>
                </a:lnTo>
                <a:lnTo>
                  <a:pt x="10546" y="40320"/>
                </a:lnTo>
                <a:lnTo>
                  <a:pt x="7680" y="37440"/>
                </a:lnTo>
                <a:lnTo>
                  <a:pt x="4800" y="34558"/>
                </a:lnTo>
                <a:lnTo>
                  <a:pt x="3840" y="30719"/>
                </a:lnTo>
                <a:lnTo>
                  <a:pt x="3840" y="21122"/>
                </a:lnTo>
                <a:lnTo>
                  <a:pt x="5760" y="8638"/>
                </a:lnTo>
                <a:lnTo>
                  <a:pt x="1920" y="12478"/>
                </a:lnTo>
                <a:lnTo>
                  <a:pt x="0" y="18240"/>
                </a:lnTo>
                <a:lnTo>
                  <a:pt x="0" y="33599"/>
                </a:lnTo>
                <a:lnTo>
                  <a:pt x="1920" y="39357"/>
                </a:lnTo>
                <a:lnTo>
                  <a:pt x="5760" y="44160"/>
                </a:lnTo>
                <a:lnTo>
                  <a:pt x="10546" y="48958"/>
                </a:lnTo>
                <a:lnTo>
                  <a:pt x="15361" y="50875"/>
                </a:lnTo>
                <a:lnTo>
                  <a:pt x="24947" y="50875"/>
                </a:lnTo>
                <a:lnTo>
                  <a:pt x="28788" y="49917"/>
                </a:lnTo>
                <a:lnTo>
                  <a:pt x="32628" y="47999"/>
                </a:lnTo>
                <a:lnTo>
                  <a:pt x="36469" y="46078"/>
                </a:lnTo>
                <a:lnTo>
                  <a:pt x="41269" y="41279"/>
                </a:lnTo>
                <a:lnTo>
                  <a:pt x="47030" y="33599"/>
                </a:lnTo>
                <a:lnTo>
                  <a:pt x="51831" y="40320"/>
                </a:lnTo>
                <a:lnTo>
                  <a:pt x="48950" y="30719"/>
                </a:lnTo>
                <a:lnTo>
                  <a:pt x="50427" y="28895"/>
                </a:lnTo>
                <a:lnTo>
                  <a:pt x="60255" y="17984"/>
                </a:lnTo>
                <a:lnTo>
                  <a:pt x="68153" y="11519"/>
                </a:lnTo>
                <a:lnTo>
                  <a:pt x="71033" y="9596"/>
                </a:lnTo>
                <a:lnTo>
                  <a:pt x="73914" y="8638"/>
                </a:lnTo>
                <a:lnTo>
                  <a:pt x="80634" y="8638"/>
                </a:lnTo>
                <a:lnTo>
                  <a:pt x="84475" y="10561"/>
                </a:lnTo>
                <a:lnTo>
                  <a:pt x="86395" y="13437"/>
                </a:lnTo>
                <a:lnTo>
                  <a:pt x="89275" y="16317"/>
                </a:lnTo>
                <a:lnTo>
                  <a:pt x="91196" y="20157"/>
                </a:lnTo>
                <a:lnTo>
                  <a:pt x="91196" y="29760"/>
                </a:lnTo>
                <a:lnTo>
                  <a:pt x="89275" y="33599"/>
                </a:lnTo>
                <a:lnTo>
                  <a:pt x="85435" y="37440"/>
                </a:lnTo>
                <a:lnTo>
                  <a:pt x="82555" y="40320"/>
                </a:lnTo>
                <a:lnTo>
                  <a:pt x="77754" y="42237"/>
                </a:lnTo>
                <a:lnTo>
                  <a:pt x="67193" y="42237"/>
                </a:lnTo>
                <a:lnTo>
                  <a:pt x="63352" y="41279"/>
                </a:lnTo>
                <a:lnTo>
                  <a:pt x="59512" y="39357"/>
                </a:lnTo>
                <a:lnTo>
                  <a:pt x="60472" y="47999"/>
                </a:lnTo>
                <a:lnTo>
                  <a:pt x="64312" y="50875"/>
                </a:lnTo>
                <a:lnTo>
                  <a:pt x="68153" y="51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0" name="object 1050"/>
          <p:cNvSpPr/>
          <p:nvPr/>
        </p:nvSpPr>
        <p:spPr>
          <a:xfrm>
            <a:off x="3764279" y="8808744"/>
            <a:ext cx="11521" cy="17280"/>
          </a:xfrm>
          <a:custGeom>
            <a:avLst/>
            <a:gdLst/>
            <a:ahLst/>
            <a:cxnLst/>
            <a:rect l="l" t="t" r="r" b="b"/>
            <a:pathLst>
              <a:path w="11521" h="17280">
                <a:moveTo>
                  <a:pt x="0" y="0"/>
                </a:moveTo>
                <a:lnTo>
                  <a:pt x="2880" y="9601"/>
                </a:lnTo>
                <a:lnTo>
                  <a:pt x="6720" y="14400"/>
                </a:lnTo>
                <a:lnTo>
                  <a:pt x="11521" y="17280"/>
                </a:lnTo>
                <a:lnTo>
                  <a:pt x="10561" y="8638"/>
                </a:lnTo>
                <a:lnTo>
                  <a:pt x="6720" y="6720"/>
                </a:lnTo>
                <a:lnTo>
                  <a:pt x="3840" y="383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1" name="object 1051"/>
          <p:cNvSpPr/>
          <p:nvPr/>
        </p:nvSpPr>
        <p:spPr>
          <a:xfrm>
            <a:off x="3719169" y="8779942"/>
            <a:ext cx="10546" cy="19205"/>
          </a:xfrm>
          <a:custGeom>
            <a:avLst/>
            <a:gdLst/>
            <a:ahLst/>
            <a:cxnLst/>
            <a:rect l="l" t="t" r="r" b="b"/>
            <a:pathLst>
              <a:path w="10546" h="19205">
                <a:moveTo>
                  <a:pt x="0" y="19205"/>
                </a:moveTo>
                <a:lnTo>
                  <a:pt x="960" y="15358"/>
                </a:lnTo>
                <a:lnTo>
                  <a:pt x="3840" y="13441"/>
                </a:lnTo>
                <a:lnTo>
                  <a:pt x="6705" y="10561"/>
                </a:lnTo>
                <a:lnTo>
                  <a:pt x="10546" y="0"/>
                </a:lnTo>
                <a:lnTo>
                  <a:pt x="5760" y="1923"/>
                </a:lnTo>
                <a:lnTo>
                  <a:pt x="1920" y="6720"/>
                </a:lnTo>
                <a:lnTo>
                  <a:pt x="0" y="19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2" name="object 1052"/>
          <p:cNvSpPr/>
          <p:nvPr/>
        </p:nvSpPr>
        <p:spPr>
          <a:xfrm>
            <a:off x="3910203" y="8993058"/>
            <a:ext cx="93116" cy="35516"/>
          </a:xfrm>
          <a:custGeom>
            <a:avLst/>
            <a:gdLst/>
            <a:ahLst/>
            <a:cxnLst/>
            <a:rect l="l" t="t" r="r" b="b"/>
            <a:pathLst>
              <a:path w="93116" h="35516">
                <a:moveTo>
                  <a:pt x="21122" y="22079"/>
                </a:moveTo>
                <a:lnTo>
                  <a:pt x="82555" y="22079"/>
                </a:lnTo>
                <a:lnTo>
                  <a:pt x="85435" y="23038"/>
                </a:lnTo>
                <a:lnTo>
                  <a:pt x="86395" y="23038"/>
                </a:lnTo>
                <a:lnTo>
                  <a:pt x="88315" y="23996"/>
                </a:lnTo>
                <a:lnTo>
                  <a:pt x="88315" y="24961"/>
                </a:lnTo>
                <a:lnTo>
                  <a:pt x="89275" y="25920"/>
                </a:lnTo>
                <a:lnTo>
                  <a:pt x="90236" y="26878"/>
                </a:lnTo>
                <a:lnTo>
                  <a:pt x="90236" y="34558"/>
                </a:lnTo>
                <a:lnTo>
                  <a:pt x="93116" y="34558"/>
                </a:lnTo>
                <a:lnTo>
                  <a:pt x="93116" y="0"/>
                </a:lnTo>
                <a:lnTo>
                  <a:pt x="90236" y="0"/>
                </a:lnTo>
                <a:lnTo>
                  <a:pt x="90236" y="6720"/>
                </a:lnTo>
                <a:lnTo>
                  <a:pt x="89275" y="7679"/>
                </a:lnTo>
                <a:lnTo>
                  <a:pt x="88315" y="9602"/>
                </a:lnTo>
                <a:lnTo>
                  <a:pt x="87355" y="10561"/>
                </a:lnTo>
                <a:lnTo>
                  <a:pt x="86395" y="10561"/>
                </a:lnTo>
                <a:lnTo>
                  <a:pt x="85435" y="11519"/>
                </a:lnTo>
                <a:lnTo>
                  <a:pt x="0" y="11519"/>
                </a:lnTo>
                <a:lnTo>
                  <a:pt x="0" y="13441"/>
                </a:lnTo>
                <a:lnTo>
                  <a:pt x="10561" y="35516"/>
                </a:lnTo>
                <a:lnTo>
                  <a:pt x="12481" y="34558"/>
                </a:lnTo>
                <a:lnTo>
                  <a:pt x="11506" y="31676"/>
                </a:lnTo>
                <a:lnTo>
                  <a:pt x="10561" y="29759"/>
                </a:lnTo>
                <a:lnTo>
                  <a:pt x="10561" y="25920"/>
                </a:lnTo>
                <a:lnTo>
                  <a:pt x="11506" y="24961"/>
                </a:lnTo>
                <a:lnTo>
                  <a:pt x="12481" y="23996"/>
                </a:lnTo>
                <a:lnTo>
                  <a:pt x="13441" y="23038"/>
                </a:lnTo>
                <a:lnTo>
                  <a:pt x="16322" y="23038"/>
                </a:lnTo>
                <a:lnTo>
                  <a:pt x="21122" y="22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3" name="object 1053"/>
          <p:cNvSpPr/>
          <p:nvPr/>
        </p:nvSpPr>
        <p:spPr>
          <a:xfrm>
            <a:off x="3910203" y="8913382"/>
            <a:ext cx="95036" cy="55679"/>
          </a:xfrm>
          <a:custGeom>
            <a:avLst/>
            <a:gdLst/>
            <a:ahLst/>
            <a:cxnLst/>
            <a:rect l="l" t="t" r="r" b="b"/>
            <a:pathLst>
              <a:path w="95036" h="55679">
                <a:moveTo>
                  <a:pt x="3840" y="34558"/>
                </a:moveTo>
                <a:lnTo>
                  <a:pt x="3840" y="26877"/>
                </a:lnTo>
                <a:lnTo>
                  <a:pt x="5760" y="23996"/>
                </a:lnTo>
                <a:lnTo>
                  <a:pt x="8641" y="21115"/>
                </a:lnTo>
                <a:lnTo>
                  <a:pt x="10561" y="18240"/>
                </a:lnTo>
                <a:lnTo>
                  <a:pt x="14401" y="16317"/>
                </a:lnTo>
                <a:lnTo>
                  <a:pt x="20162" y="14400"/>
                </a:lnTo>
                <a:lnTo>
                  <a:pt x="24963" y="13435"/>
                </a:lnTo>
                <a:lnTo>
                  <a:pt x="29748" y="12476"/>
                </a:lnTo>
                <a:lnTo>
                  <a:pt x="37429" y="12476"/>
                </a:lnTo>
                <a:lnTo>
                  <a:pt x="42230" y="13435"/>
                </a:lnTo>
                <a:lnTo>
                  <a:pt x="47990" y="13435"/>
                </a:lnTo>
                <a:lnTo>
                  <a:pt x="49911" y="16317"/>
                </a:lnTo>
                <a:lnTo>
                  <a:pt x="50871" y="18240"/>
                </a:lnTo>
                <a:lnTo>
                  <a:pt x="51831" y="21115"/>
                </a:lnTo>
                <a:lnTo>
                  <a:pt x="52791" y="23996"/>
                </a:lnTo>
                <a:lnTo>
                  <a:pt x="53751" y="26877"/>
                </a:lnTo>
                <a:lnTo>
                  <a:pt x="53751" y="28794"/>
                </a:lnTo>
                <a:lnTo>
                  <a:pt x="57591" y="46076"/>
                </a:lnTo>
                <a:lnTo>
                  <a:pt x="59512" y="40320"/>
                </a:lnTo>
                <a:lnTo>
                  <a:pt x="59512" y="27835"/>
                </a:lnTo>
                <a:lnTo>
                  <a:pt x="57591" y="22079"/>
                </a:lnTo>
                <a:lnTo>
                  <a:pt x="52791" y="14400"/>
                </a:lnTo>
                <a:lnTo>
                  <a:pt x="60472" y="16317"/>
                </a:lnTo>
                <a:lnTo>
                  <a:pt x="68153" y="20156"/>
                </a:lnTo>
                <a:lnTo>
                  <a:pt x="74874" y="24955"/>
                </a:lnTo>
                <a:lnTo>
                  <a:pt x="81594" y="29759"/>
                </a:lnTo>
                <a:lnTo>
                  <a:pt x="85435" y="34558"/>
                </a:lnTo>
                <a:lnTo>
                  <a:pt x="88315" y="39355"/>
                </a:lnTo>
                <a:lnTo>
                  <a:pt x="91196" y="44159"/>
                </a:lnTo>
                <a:lnTo>
                  <a:pt x="92156" y="49917"/>
                </a:lnTo>
                <a:lnTo>
                  <a:pt x="92156" y="55679"/>
                </a:lnTo>
                <a:lnTo>
                  <a:pt x="95036" y="55679"/>
                </a:lnTo>
                <a:lnTo>
                  <a:pt x="95036" y="43196"/>
                </a:lnTo>
                <a:lnTo>
                  <a:pt x="92156" y="35515"/>
                </a:lnTo>
                <a:lnTo>
                  <a:pt x="87355" y="27835"/>
                </a:lnTo>
                <a:lnTo>
                  <a:pt x="85057" y="24563"/>
                </a:lnTo>
                <a:lnTo>
                  <a:pt x="76498" y="15031"/>
                </a:lnTo>
                <a:lnTo>
                  <a:pt x="66233" y="7679"/>
                </a:lnTo>
                <a:lnTo>
                  <a:pt x="62025" y="5368"/>
                </a:lnTo>
                <a:lnTo>
                  <a:pt x="50105" y="1193"/>
                </a:lnTo>
                <a:lnTo>
                  <a:pt x="37429" y="0"/>
                </a:lnTo>
                <a:lnTo>
                  <a:pt x="31950" y="233"/>
                </a:lnTo>
                <a:lnTo>
                  <a:pt x="19287" y="3109"/>
                </a:lnTo>
                <a:lnTo>
                  <a:pt x="8641" y="9596"/>
                </a:lnTo>
                <a:lnTo>
                  <a:pt x="2880" y="15358"/>
                </a:lnTo>
                <a:lnTo>
                  <a:pt x="0" y="21115"/>
                </a:lnTo>
                <a:lnTo>
                  <a:pt x="0" y="37438"/>
                </a:lnTo>
                <a:lnTo>
                  <a:pt x="3840" y="45118"/>
                </a:lnTo>
                <a:lnTo>
                  <a:pt x="11506" y="50875"/>
                </a:lnTo>
                <a:lnTo>
                  <a:pt x="9601" y="41279"/>
                </a:lnTo>
                <a:lnTo>
                  <a:pt x="5760" y="37438"/>
                </a:lnTo>
                <a:lnTo>
                  <a:pt x="3840" y="345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4" name="object 1054"/>
          <p:cNvSpPr/>
          <p:nvPr/>
        </p:nvSpPr>
        <p:spPr>
          <a:xfrm>
            <a:off x="3919804" y="8942176"/>
            <a:ext cx="47990" cy="28802"/>
          </a:xfrm>
          <a:custGeom>
            <a:avLst/>
            <a:gdLst/>
            <a:ahLst/>
            <a:cxnLst/>
            <a:rect l="l" t="t" r="r" b="b"/>
            <a:pathLst>
              <a:path w="47990" h="28802">
                <a:moveTo>
                  <a:pt x="44150" y="3846"/>
                </a:moveTo>
                <a:lnTo>
                  <a:pt x="42230" y="7685"/>
                </a:lnTo>
                <a:lnTo>
                  <a:pt x="38389" y="10561"/>
                </a:lnTo>
                <a:lnTo>
                  <a:pt x="32628" y="14401"/>
                </a:lnTo>
                <a:lnTo>
                  <a:pt x="24947" y="16323"/>
                </a:lnTo>
                <a:lnTo>
                  <a:pt x="8625" y="16323"/>
                </a:lnTo>
                <a:lnTo>
                  <a:pt x="3840" y="15364"/>
                </a:lnTo>
                <a:lnTo>
                  <a:pt x="0" y="12484"/>
                </a:lnTo>
                <a:lnTo>
                  <a:pt x="1904" y="22081"/>
                </a:lnTo>
                <a:lnTo>
                  <a:pt x="7680" y="25920"/>
                </a:lnTo>
                <a:lnTo>
                  <a:pt x="15361" y="28802"/>
                </a:lnTo>
                <a:lnTo>
                  <a:pt x="30708" y="28802"/>
                </a:lnTo>
                <a:lnTo>
                  <a:pt x="37429" y="25920"/>
                </a:lnTo>
                <a:lnTo>
                  <a:pt x="43190" y="22081"/>
                </a:lnTo>
                <a:lnTo>
                  <a:pt x="47990" y="17282"/>
                </a:lnTo>
                <a:lnTo>
                  <a:pt x="44150" y="0"/>
                </a:lnTo>
                <a:lnTo>
                  <a:pt x="44150" y="3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5" name="object 1055"/>
          <p:cNvSpPr/>
          <p:nvPr/>
        </p:nvSpPr>
        <p:spPr>
          <a:xfrm>
            <a:off x="3912123" y="8844259"/>
            <a:ext cx="93116" cy="57602"/>
          </a:xfrm>
          <a:custGeom>
            <a:avLst/>
            <a:gdLst/>
            <a:ahLst/>
            <a:cxnLst/>
            <a:rect l="l" t="t" r="r" b="b"/>
            <a:pathLst>
              <a:path w="93116" h="57602">
                <a:moveTo>
                  <a:pt x="10561" y="10561"/>
                </a:moveTo>
                <a:lnTo>
                  <a:pt x="93116" y="38404"/>
                </a:lnTo>
                <a:lnTo>
                  <a:pt x="93116" y="30723"/>
                </a:lnTo>
                <a:lnTo>
                  <a:pt x="1920" y="0"/>
                </a:lnTo>
                <a:lnTo>
                  <a:pt x="0" y="0"/>
                </a:lnTo>
                <a:lnTo>
                  <a:pt x="0" y="48958"/>
                </a:lnTo>
                <a:lnTo>
                  <a:pt x="21107" y="57602"/>
                </a:lnTo>
                <a:lnTo>
                  <a:pt x="22082" y="55679"/>
                </a:lnTo>
                <a:lnTo>
                  <a:pt x="18242" y="53763"/>
                </a:lnTo>
                <a:lnTo>
                  <a:pt x="14401" y="50881"/>
                </a:lnTo>
                <a:lnTo>
                  <a:pt x="12481" y="47041"/>
                </a:lnTo>
                <a:lnTo>
                  <a:pt x="11521" y="45119"/>
                </a:lnTo>
                <a:lnTo>
                  <a:pt x="10561" y="41279"/>
                </a:lnTo>
                <a:lnTo>
                  <a:pt x="10561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6" name="object 1056"/>
          <p:cNvSpPr/>
          <p:nvPr/>
        </p:nvSpPr>
        <p:spPr>
          <a:xfrm>
            <a:off x="3960114" y="8808744"/>
            <a:ext cx="6720" cy="14400"/>
          </a:xfrm>
          <a:custGeom>
            <a:avLst/>
            <a:gdLst/>
            <a:ahLst/>
            <a:cxnLst/>
            <a:rect l="l" t="t" r="r" b="b"/>
            <a:pathLst>
              <a:path w="6720" h="14400">
                <a:moveTo>
                  <a:pt x="2880" y="3838"/>
                </a:moveTo>
                <a:lnTo>
                  <a:pt x="0" y="0"/>
                </a:lnTo>
                <a:lnTo>
                  <a:pt x="1920" y="9601"/>
                </a:lnTo>
                <a:lnTo>
                  <a:pt x="6720" y="14400"/>
                </a:lnTo>
                <a:lnTo>
                  <a:pt x="5760" y="6720"/>
                </a:lnTo>
                <a:lnTo>
                  <a:pt x="2880" y="3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7" name="object 1057"/>
          <p:cNvSpPr/>
          <p:nvPr/>
        </p:nvSpPr>
        <p:spPr>
          <a:xfrm>
            <a:off x="3914043" y="8779942"/>
            <a:ext cx="10561" cy="19205"/>
          </a:xfrm>
          <a:custGeom>
            <a:avLst/>
            <a:gdLst/>
            <a:ahLst/>
            <a:cxnLst/>
            <a:rect l="l" t="t" r="r" b="b"/>
            <a:pathLst>
              <a:path w="10561" h="19205">
                <a:moveTo>
                  <a:pt x="0" y="19205"/>
                </a:moveTo>
                <a:lnTo>
                  <a:pt x="960" y="15358"/>
                </a:lnTo>
                <a:lnTo>
                  <a:pt x="3840" y="13441"/>
                </a:lnTo>
                <a:lnTo>
                  <a:pt x="6720" y="10561"/>
                </a:lnTo>
                <a:lnTo>
                  <a:pt x="10561" y="0"/>
                </a:lnTo>
                <a:lnTo>
                  <a:pt x="5760" y="1923"/>
                </a:lnTo>
                <a:lnTo>
                  <a:pt x="1920" y="6720"/>
                </a:lnTo>
                <a:lnTo>
                  <a:pt x="0" y="19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8" name="object 1058"/>
          <p:cNvSpPr/>
          <p:nvPr/>
        </p:nvSpPr>
        <p:spPr>
          <a:xfrm>
            <a:off x="3910203" y="8778025"/>
            <a:ext cx="95036" cy="51840"/>
          </a:xfrm>
          <a:custGeom>
            <a:avLst/>
            <a:gdLst/>
            <a:ahLst/>
            <a:cxnLst/>
            <a:rect l="l" t="t" r="r" b="b"/>
            <a:pathLst>
              <a:path w="95036" h="51840">
                <a:moveTo>
                  <a:pt x="68153" y="51840"/>
                </a:moveTo>
                <a:lnTo>
                  <a:pt x="77754" y="51840"/>
                </a:lnTo>
                <a:lnTo>
                  <a:pt x="82555" y="49917"/>
                </a:lnTo>
                <a:lnTo>
                  <a:pt x="86395" y="46078"/>
                </a:lnTo>
                <a:lnTo>
                  <a:pt x="92156" y="41279"/>
                </a:lnTo>
                <a:lnTo>
                  <a:pt x="95036" y="34558"/>
                </a:lnTo>
                <a:lnTo>
                  <a:pt x="95036" y="18240"/>
                </a:lnTo>
                <a:lnTo>
                  <a:pt x="92156" y="11519"/>
                </a:lnTo>
                <a:lnTo>
                  <a:pt x="87355" y="6722"/>
                </a:lnTo>
                <a:lnTo>
                  <a:pt x="83515" y="1917"/>
                </a:lnTo>
                <a:lnTo>
                  <a:pt x="77754" y="0"/>
                </a:lnTo>
                <a:lnTo>
                  <a:pt x="66233" y="0"/>
                </a:lnTo>
                <a:lnTo>
                  <a:pt x="61432" y="958"/>
                </a:lnTo>
                <a:lnTo>
                  <a:pt x="56631" y="4799"/>
                </a:lnTo>
                <a:lnTo>
                  <a:pt x="53751" y="7679"/>
                </a:lnTo>
                <a:lnTo>
                  <a:pt x="48950" y="12478"/>
                </a:lnTo>
                <a:lnTo>
                  <a:pt x="42230" y="20157"/>
                </a:lnTo>
                <a:lnTo>
                  <a:pt x="37429" y="12478"/>
                </a:lnTo>
                <a:lnTo>
                  <a:pt x="33588" y="7679"/>
                </a:lnTo>
                <a:lnTo>
                  <a:pt x="29748" y="4799"/>
                </a:lnTo>
                <a:lnTo>
                  <a:pt x="25908" y="2881"/>
                </a:lnTo>
                <a:lnTo>
                  <a:pt x="23027" y="1917"/>
                </a:lnTo>
                <a:lnTo>
                  <a:pt x="14401" y="1917"/>
                </a:lnTo>
                <a:lnTo>
                  <a:pt x="10561" y="12478"/>
                </a:lnTo>
                <a:lnTo>
                  <a:pt x="14401" y="11519"/>
                </a:lnTo>
                <a:lnTo>
                  <a:pt x="25908" y="11519"/>
                </a:lnTo>
                <a:lnTo>
                  <a:pt x="28788" y="13437"/>
                </a:lnTo>
                <a:lnTo>
                  <a:pt x="30708" y="14401"/>
                </a:lnTo>
                <a:lnTo>
                  <a:pt x="34549" y="18240"/>
                </a:lnTo>
                <a:lnTo>
                  <a:pt x="39349" y="23039"/>
                </a:lnTo>
                <a:lnTo>
                  <a:pt x="30708" y="34558"/>
                </a:lnTo>
                <a:lnTo>
                  <a:pt x="28788" y="36481"/>
                </a:lnTo>
                <a:lnTo>
                  <a:pt x="25908" y="38398"/>
                </a:lnTo>
                <a:lnTo>
                  <a:pt x="24002" y="39357"/>
                </a:lnTo>
                <a:lnTo>
                  <a:pt x="22067" y="41279"/>
                </a:lnTo>
                <a:lnTo>
                  <a:pt x="13441" y="41279"/>
                </a:lnTo>
                <a:lnTo>
                  <a:pt x="10561" y="40320"/>
                </a:lnTo>
                <a:lnTo>
                  <a:pt x="7680" y="37440"/>
                </a:lnTo>
                <a:lnTo>
                  <a:pt x="4800" y="34558"/>
                </a:lnTo>
                <a:lnTo>
                  <a:pt x="3840" y="30719"/>
                </a:lnTo>
                <a:lnTo>
                  <a:pt x="3840" y="21122"/>
                </a:lnTo>
                <a:lnTo>
                  <a:pt x="5760" y="8638"/>
                </a:lnTo>
                <a:lnTo>
                  <a:pt x="1920" y="12478"/>
                </a:lnTo>
                <a:lnTo>
                  <a:pt x="0" y="18240"/>
                </a:lnTo>
                <a:lnTo>
                  <a:pt x="0" y="33599"/>
                </a:lnTo>
                <a:lnTo>
                  <a:pt x="1920" y="39357"/>
                </a:lnTo>
                <a:lnTo>
                  <a:pt x="6720" y="44160"/>
                </a:lnTo>
                <a:lnTo>
                  <a:pt x="10561" y="48958"/>
                </a:lnTo>
                <a:lnTo>
                  <a:pt x="15346" y="50875"/>
                </a:lnTo>
                <a:lnTo>
                  <a:pt x="25908" y="50875"/>
                </a:lnTo>
                <a:lnTo>
                  <a:pt x="28788" y="49917"/>
                </a:lnTo>
                <a:lnTo>
                  <a:pt x="32628" y="47999"/>
                </a:lnTo>
                <a:lnTo>
                  <a:pt x="36469" y="46078"/>
                </a:lnTo>
                <a:lnTo>
                  <a:pt x="41269" y="41279"/>
                </a:lnTo>
                <a:lnTo>
                  <a:pt x="47030" y="33599"/>
                </a:lnTo>
                <a:lnTo>
                  <a:pt x="51831" y="40320"/>
                </a:lnTo>
                <a:lnTo>
                  <a:pt x="49911" y="30719"/>
                </a:lnTo>
                <a:lnTo>
                  <a:pt x="50844" y="29555"/>
                </a:lnTo>
                <a:lnTo>
                  <a:pt x="60478" y="18207"/>
                </a:lnTo>
                <a:lnTo>
                  <a:pt x="68153" y="11519"/>
                </a:lnTo>
                <a:lnTo>
                  <a:pt x="71033" y="9596"/>
                </a:lnTo>
                <a:lnTo>
                  <a:pt x="73913" y="8638"/>
                </a:lnTo>
                <a:lnTo>
                  <a:pt x="80634" y="8638"/>
                </a:lnTo>
                <a:lnTo>
                  <a:pt x="84475" y="10561"/>
                </a:lnTo>
                <a:lnTo>
                  <a:pt x="87355" y="13437"/>
                </a:lnTo>
                <a:lnTo>
                  <a:pt x="89275" y="16317"/>
                </a:lnTo>
                <a:lnTo>
                  <a:pt x="91196" y="20157"/>
                </a:lnTo>
                <a:lnTo>
                  <a:pt x="91196" y="29760"/>
                </a:lnTo>
                <a:lnTo>
                  <a:pt x="89275" y="33599"/>
                </a:lnTo>
                <a:lnTo>
                  <a:pt x="85435" y="37440"/>
                </a:lnTo>
                <a:lnTo>
                  <a:pt x="82555" y="40320"/>
                </a:lnTo>
                <a:lnTo>
                  <a:pt x="77754" y="42237"/>
                </a:lnTo>
                <a:lnTo>
                  <a:pt x="67193" y="42237"/>
                </a:lnTo>
                <a:lnTo>
                  <a:pt x="63352" y="41279"/>
                </a:lnTo>
                <a:lnTo>
                  <a:pt x="59512" y="39357"/>
                </a:lnTo>
                <a:lnTo>
                  <a:pt x="55671" y="37440"/>
                </a:lnTo>
                <a:lnTo>
                  <a:pt x="56631" y="45119"/>
                </a:lnTo>
                <a:lnTo>
                  <a:pt x="60472" y="47999"/>
                </a:lnTo>
                <a:lnTo>
                  <a:pt x="64312" y="50875"/>
                </a:lnTo>
                <a:lnTo>
                  <a:pt x="68153" y="51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9" name="object 1059"/>
          <p:cNvSpPr/>
          <p:nvPr/>
        </p:nvSpPr>
        <p:spPr>
          <a:xfrm>
            <a:off x="4105076" y="8993058"/>
            <a:ext cx="94076" cy="35516"/>
          </a:xfrm>
          <a:custGeom>
            <a:avLst/>
            <a:gdLst/>
            <a:ahLst/>
            <a:cxnLst/>
            <a:rect l="l" t="t" r="r" b="b"/>
            <a:pathLst>
              <a:path w="94076" h="35516">
                <a:moveTo>
                  <a:pt x="11521" y="25920"/>
                </a:moveTo>
                <a:lnTo>
                  <a:pt x="12466" y="24961"/>
                </a:lnTo>
                <a:lnTo>
                  <a:pt x="12466" y="23996"/>
                </a:lnTo>
                <a:lnTo>
                  <a:pt x="14401" y="23038"/>
                </a:lnTo>
                <a:lnTo>
                  <a:pt x="17282" y="23038"/>
                </a:lnTo>
                <a:lnTo>
                  <a:pt x="22082" y="22079"/>
                </a:lnTo>
                <a:lnTo>
                  <a:pt x="83515" y="22079"/>
                </a:lnTo>
                <a:lnTo>
                  <a:pt x="86395" y="23038"/>
                </a:lnTo>
                <a:lnTo>
                  <a:pt x="87355" y="23038"/>
                </a:lnTo>
                <a:lnTo>
                  <a:pt x="88315" y="23996"/>
                </a:lnTo>
                <a:lnTo>
                  <a:pt x="89275" y="24961"/>
                </a:lnTo>
                <a:lnTo>
                  <a:pt x="90236" y="25920"/>
                </a:lnTo>
                <a:lnTo>
                  <a:pt x="91196" y="26878"/>
                </a:lnTo>
                <a:lnTo>
                  <a:pt x="91196" y="34558"/>
                </a:lnTo>
                <a:lnTo>
                  <a:pt x="94076" y="34558"/>
                </a:lnTo>
                <a:lnTo>
                  <a:pt x="94076" y="0"/>
                </a:lnTo>
                <a:lnTo>
                  <a:pt x="91196" y="0"/>
                </a:lnTo>
                <a:lnTo>
                  <a:pt x="91196" y="3840"/>
                </a:lnTo>
                <a:lnTo>
                  <a:pt x="90236" y="6720"/>
                </a:lnTo>
                <a:lnTo>
                  <a:pt x="90236" y="7679"/>
                </a:lnTo>
                <a:lnTo>
                  <a:pt x="89275" y="9602"/>
                </a:lnTo>
                <a:lnTo>
                  <a:pt x="88315" y="10561"/>
                </a:lnTo>
                <a:lnTo>
                  <a:pt x="87355" y="10561"/>
                </a:lnTo>
                <a:lnTo>
                  <a:pt x="85435" y="11519"/>
                </a:lnTo>
                <a:lnTo>
                  <a:pt x="0" y="11519"/>
                </a:lnTo>
                <a:lnTo>
                  <a:pt x="0" y="13441"/>
                </a:lnTo>
                <a:lnTo>
                  <a:pt x="11521" y="35516"/>
                </a:lnTo>
                <a:lnTo>
                  <a:pt x="13441" y="34558"/>
                </a:lnTo>
                <a:lnTo>
                  <a:pt x="11521" y="31676"/>
                </a:lnTo>
                <a:lnTo>
                  <a:pt x="11521" y="25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0" name="object 1060"/>
          <p:cNvSpPr/>
          <p:nvPr/>
        </p:nvSpPr>
        <p:spPr>
          <a:xfrm>
            <a:off x="4105076" y="8913382"/>
            <a:ext cx="95996" cy="55679"/>
          </a:xfrm>
          <a:custGeom>
            <a:avLst/>
            <a:gdLst/>
            <a:ahLst/>
            <a:cxnLst/>
            <a:rect l="l" t="t" r="r" b="b"/>
            <a:pathLst>
              <a:path w="95996" h="55679">
                <a:moveTo>
                  <a:pt x="3840" y="45118"/>
                </a:moveTo>
                <a:lnTo>
                  <a:pt x="11521" y="50875"/>
                </a:lnTo>
                <a:lnTo>
                  <a:pt x="6720" y="37438"/>
                </a:lnTo>
                <a:lnTo>
                  <a:pt x="4800" y="34558"/>
                </a:lnTo>
                <a:lnTo>
                  <a:pt x="4800" y="26877"/>
                </a:lnTo>
                <a:lnTo>
                  <a:pt x="5745" y="23996"/>
                </a:lnTo>
                <a:lnTo>
                  <a:pt x="8641" y="21115"/>
                </a:lnTo>
                <a:lnTo>
                  <a:pt x="11521" y="18240"/>
                </a:lnTo>
                <a:lnTo>
                  <a:pt x="15361" y="16317"/>
                </a:lnTo>
                <a:lnTo>
                  <a:pt x="20147" y="14400"/>
                </a:lnTo>
                <a:lnTo>
                  <a:pt x="25923" y="13435"/>
                </a:lnTo>
                <a:lnTo>
                  <a:pt x="30708" y="12476"/>
                </a:lnTo>
                <a:lnTo>
                  <a:pt x="38389" y="12476"/>
                </a:lnTo>
                <a:lnTo>
                  <a:pt x="43190" y="13435"/>
                </a:lnTo>
                <a:lnTo>
                  <a:pt x="48950" y="13435"/>
                </a:lnTo>
                <a:lnTo>
                  <a:pt x="49911" y="16317"/>
                </a:lnTo>
                <a:lnTo>
                  <a:pt x="51831" y="18240"/>
                </a:lnTo>
                <a:lnTo>
                  <a:pt x="52791" y="21115"/>
                </a:lnTo>
                <a:lnTo>
                  <a:pt x="53751" y="23996"/>
                </a:lnTo>
                <a:lnTo>
                  <a:pt x="53751" y="32641"/>
                </a:lnTo>
                <a:lnTo>
                  <a:pt x="52791" y="50875"/>
                </a:lnTo>
                <a:lnTo>
                  <a:pt x="57591" y="46076"/>
                </a:lnTo>
                <a:lnTo>
                  <a:pt x="60472" y="40320"/>
                </a:lnTo>
                <a:lnTo>
                  <a:pt x="60472" y="27835"/>
                </a:lnTo>
                <a:lnTo>
                  <a:pt x="57591" y="22079"/>
                </a:lnTo>
                <a:lnTo>
                  <a:pt x="53751" y="14400"/>
                </a:lnTo>
                <a:lnTo>
                  <a:pt x="61432" y="16317"/>
                </a:lnTo>
                <a:lnTo>
                  <a:pt x="69113" y="20156"/>
                </a:lnTo>
                <a:lnTo>
                  <a:pt x="74874" y="24955"/>
                </a:lnTo>
                <a:lnTo>
                  <a:pt x="81594" y="29759"/>
                </a:lnTo>
                <a:lnTo>
                  <a:pt x="86395" y="34558"/>
                </a:lnTo>
                <a:lnTo>
                  <a:pt x="89275" y="39355"/>
                </a:lnTo>
                <a:lnTo>
                  <a:pt x="91196" y="44159"/>
                </a:lnTo>
                <a:lnTo>
                  <a:pt x="93116" y="49917"/>
                </a:lnTo>
                <a:lnTo>
                  <a:pt x="93116" y="55679"/>
                </a:lnTo>
                <a:lnTo>
                  <a:pt x="95996" y="55679"/>
                </a:lnTo>
                <a:lnTo>
                  <a:pt x="95996" y="43196"/>
                </a:lnTo>
                <a:lnTo>
                  <a:pt x="93116" y="35515"/>
                </a:lnTo>
                <a:lnTo>
                  <a:pt x="88315" y="27835"/>
                </a:lnTo>
                <a:lnTo>
                  <a:pt x="85588" y="24066"/>
                </a:lnTo>
                <a:lnTo>
                  <a:pt x="76651" y="14833"/>
                </a:lnTo>
                <a:lnTo>
                  <a:pt x="66233" y="7679"/>
                </a:lnTo>
                <a:lnTo>
                  <a:pt x="63066" y="5759"/>
                </a:lnTo>
                <a:lnTo>
                  <a:pt x="50972" y="1275"/>
                </a:lnTo>
                <a:lnTo>
                  <a:pt x="38389" y="0"/>
                </a:lnTo>
                <a:lnTo>
                  <a:pt x="32910" y="233"/>
                </a:lnTo>
                <a:lnTo>
                  <a:pt x="20248" y="3109"/>
                </a:lnTo>
                <a:lnTo>
                  <a:pt x="9601" y="9596"/>
                </a:lnTo>
                <a:lnTo>
                  <a:pt x="3840" y="15358"/>
                </a:lnTo>
                <a:lnTo>
                  <a:pt x="0" y="21115"/>
                </a:lnTo>
                <a:lnTo>
                  <a:pt x="0" y="37438"/>
                </a:lnTo>
                <a:lnTo>
                  <a:pt x="3840" y="45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1" name="object 1061"/>
          <p:cNvSpPr/>
          <p:nvPr/>
        </p:nvSpPr>
        <p:spPr>
          <a:xfrm>
            <a:off x="4111797" y="8946023"/>
            <a:ext cx="47030" cy="24955"/>
          </a:xfrm>
          <a:custGeom>
            <a:avLst/>
            <a:gdLst/>
            <a:ahLst/>
            <a:cxnLst/>
            <a:rect l="l" t="t" r="r" b="b"/>
            <a:pathLst>
              <a:path w="47030" h="24955">
                <a:moveTo>
                  <a:pt x="47030" y="0"/>
                </a:moveTo>
                <a:lnTo>
                  <a:pt x="45110" y="3838"/>
                </a:lnTo>
                <a:lnTo>
                  <a:pt x="41269" y="6714"/>
                </a:lnTo>
                <a:lnTo>
                  <a:pt x="36469" y="10555"/>
                </a:lnTo>
                <a:lnTo>
                  <a:pt x="28788" y="12476"/>
                </a:lnTo>
                <a:lnTo>
                  <a:pt x="12466" y="12476"/>
                </a:lnTo>
                <a:lnTo>
                  <a:pt x="6720" y="11518"/>
                </a:lnTo>
                <a:lnTo>
                  <a:pt x="3840" y="8638"/>
                </a:lnTo>
                <a:lnTo>
                  <a:pt x="0" y="4797"/>
                </a:lnTo>
                <a:lnTo>
                  <a:pt x="4800" y="18234"/>
                </a:lnTo>
                <a:lnTo>
                  <a:pt x="11521" y="22073"/>
                </a:lnTo>
                <a:lnTo>
                  <a:pt x="18242" y="24955"/>
                </a:lnTo>
                <a:lnTo>
                  <a:pt x="34549" y="24955"/>
                </a:lnTo>
                <a:lnTo>
                  <a:pt x="41269" y="22073"/>
                </a:lnTo>
                <a:lnTo>
                  <a:pt x="46070" y="18234"/>
                </a:lnTo>
                <a:lnTo>
                  <a:pt x="4703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2" name="object 1062"/>
          <p:cNvSpPr/>
          <p:nvPr/>
        </p:nvSpPr>
        <p:spPr>
          <a:xfrm>
            <a:off x="4105076" y="8846182"/>
            <a:ext cx="95036" cy="52798"/>
          </a:xfrm>
          <a:custGeom>
            <a:avLst/>
            <a:gdLst/>
            <a:ahLst/>
            <a:cxnLst/>
            <a:rect l="l" t="t" r="r" b="b"/>
            <a:pathLst>
              <a:path w="95036" h="52798">
                <a:moveTo>
                  <a:pt x="69113" y="52798"/>
                </a:moveTo>
                <a:lnTo>
                  <a:pt x="77754" y="52798"/>
                </a:lnTo>
                <a:lnTo>
                  <a:pt x="82555" y="50881"/>
                </a:lnTo>
                <a:lnTo>
                  <a:pt x="87355" y="47035"/>
                </a:lnTo>
                <a:lnTo>
                  <a:pt x="92156" y="42237"/>
                </a:lnTo>
                <a:lnTo>
                  <a:pt x="95036" y="35516"/>
                </a:lnTo>
                <a:lnTo>
                  <a:pt x="95036" y="19199"/>
                </a:lnTo>
                <a:lnTo>
                  <a:pt x="93116" y="12478"/>
                </a:lnTo>
                <a:lnTo>
                  <a:pt x="88315" y="7679"/>
                </a:lnTo>
                <a:lnTo>
                  <a:pt x="83515" y="2881"/>
                </a:lnTo>
                <a:lnTo>
                  <a:pt x="78714" y="0"/>
                </a:lnTo>
                <a:lnTo>
                  <a:pt x="67193" y="0"/>
                </a:lnTo>
                <a:lnTo>
                  <a:pt x="62392" y="1923"/>
                </a:lnTo>
                <a:lnTo>
                  <a:pt x="57591" y="5762"/>
                </a:lnTo>
                <a:lnTo>
                  <a:pt x="53751" y="7679"/>
                </a:lnTo>
                <a:lnTo>
                  <a:pt x="48950" y="13441"/>
                </a:lnTo>
                <a:lnTo>
                  <a:pt x="43190" y="21121"/>
                </a:lnTo>
                <a:lnTo>
                  <a:pt x="38389" y="13441"/>
                </a:lnTo>
                <a:lnTo>
                  <a:pt x="33588" y="8638"/>
                </a:lnTo>
                <a:lnTo>
                  <a:pt x="30708" y="5762"/>
                </a:lnTo>
                <a:lnTo>
                  <a:pt x="26868" y="3840"/>
                </a:lnTo>
                <a:lnTo>
                  <a:pt x="23027" y="1923"/>
                </a:lnTo>
                <a:lnTo>
                  <a:pt x="15361" y="1923"/>
                </a:lnTo>
                <a:lnTo>
                  <a:pt x="11521" y="13441"/>
                </a:lnTo>
                <a:lnTo>
                  <a:pt x="14401" y="11519"/>
                </a:lnTo>
                <a:lnTo>
                  <a:pt x="23027" y="11519"/>
                </a:lnTo>
                <a:lnTo>
                  <a:pt x="25923" y="12478"/>
                </a:lnTo>
                <a:lnTo>
                  <a:pt x="28803" y="13441"/>
                </a:lnTo>
                <a:lnTo>
                  <a:pt x="31668" y="15358"/>
                </a:lnTo>
                <a:lnTo>
                  <a:pt x="35509" y="19199"/>
                </a:lnTo>
                <a:lnTo>
                  <a:pt x="40309" y="23996"/>
                </a:lnTo>
                <a:lnTo>
                  <a:pt x="31668" y="35516"/>
                </a:lnTo>
                <a:lnTo>
                  <a:pt x="28803" y="37438"/>
                </a:lnTo>
                <a:lnTo>
                  <a:pt x="26868" y="39355"/>
                </a:lnTo>
                <a:lnTo>
                  <a:pt x="24963" y="40320"/>
                </a:lnTo>
                <a:lnTo>
                  <a:pt x="22082" y="41279"/>
                </a:lnTo>
                <a:lnTo>
                  <a:pt x="20147" y="42237"/>
                </a:lnTo>
                <a:lnTo>
                  <a:pt x="14401" y="42237"/>
                </a:lnTo>
                <a:lnTo>
                  <a:pt x="10561" y="40320"/>
                </a:lnTo>
                <a:lnTo>
                  <a:pt x="8641" y="37438"/>
                </a:lnTo>
                <a:lnTo>
                  <a:pt x="5745" y="34558"/>
                </a:lnTo>
                <a:lnTo>
                  <a:pt x="3840" y="30717"/>
                </a:lnTo>
                <a:lnTo>
                  <a:pt x="3840" y="22079"/>
                </a:lnTo>
                <a:lnTo>
                  <a:pt x="6720" y="8638"/>
                </a:lnTo>
                <a:lnTo>
                  <a:pt x="1920" y="13441"/>
                </a:lnTo>
                <a:lnTo>
                  <a:pt x="0" y="19199"/>
                </a:lnTo>
                <a:lnTo>
                  <a:pt x="0" y="34558"/>
                </a:lnTo>
                <a:lnTo>
                  <a:pt x="2880" y="40320"/>
                </a:lnTo>
                <a:lnTo>
                  <a:pt x="6720" y="45118"/>
                </a:lnTo>
                <a:lnTo>
                  <a:pt x="11521" y="49917"/>
                </a:lnTo>
                <a:lnTo>
                  <a:pt x="16306" y="51840"/>
                </a:lnTo>
                <a:lnTo>
                  <a:pt x="25923" y="51840"/>
                </a:lnTo>
                <a:lnTo>
                  <a:pt x="29748" y="50881"/>
                </a:lnTo>
                <a:lnTo>
                  <a:pt x="33588" y="48958"/>
                </a:lnTo>
                <a:lnTo>
                  <a:pt x="37429" y="46076"/>
                </a:lnTo>
                <a:lnTo>
                  <a:pt x="41269" y="42237"/>
                </a:lnTo>
                <a:lnTo>
                  <a:pt x="47990" y="34558"/>
                </a:lnTo>
                <a:lnTo>
                  <a:pt x="52791" y="41279"/>
                </a:lnTo>
                <a:lnTo>
                  <a:pt x="49911" y="31676"/>
                </a:lnTo>
                <a:lnTo>
                  <a:pt x="51386" y="29853"/>
                </a:lnTo>
                <a:lnTo>
                  <a:pt x="61215" y="18941"/>
                </a:lnTo>
                <a:lnTo>
                  <a:pt x="69113" y="12478"/>
                </a:lnTo>
                <a:lnTo>
                  <a:pt x="71033" y="10561"/>
                </a:lnTo>
                <a:lnTo>
                  <a:pt x="73913" y="9602"/>
                </a:lnTo>
                <a:lnTo>
                  <a:pt x="81594" y="9602"/>
                </a:lnTo>
                <a:lnTo>
                  <a:pt x="84475" y="11519"/>
                </a:lnTo>
                <a:lnTo>
                  <a:pt x="87355" y="14400"/>
                </a:lnTo>
                <a:lnTo>
                  <a:pt x="90236" y="17282"/>
                </a:lnTo>
                <a:lnTo>
                  <a:pt x="91196" y="21121"/>
                </a:lnTo>
                <a:lnTo>
                  <a:pt x="91196" y="30717"/>
                </a:lnTo>
                <a:lnTo>
                  <a:pt x="90236" y="34558"/>
                </a:lnTo>
                <a:lnTo>
                  <a:pt x="86395" y="37438"/>
                </a:lnTo>
                <a:lnTo>
                  <a:pt x="82555" y="41279"/>
                </a:lnTo>
                <a:lnTo>
                  <a:pt x="78714" y="42237"/>
                </a:lnTo>
                <a:lnTo>
                  <a:pt x="68153" y="42237"/>
                </a:lnTo>
                <a:lnTo>
                  <a:pt x="64312" y="41279"/>
                </a:lnTo>
                <a:lnTo>
                  <a:pt x="65272" y="51840"/>
                </a:lnTo>
                <a:lnTo>
                  <a:pt x="69113" y="527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3" name="object 1063"/>
          <p:cNvSpPr/>
          <p:nvPr/>
        </p:nvSpPr>
        <p:spPr>
          <a:xfrm>
            <a:off x="4154987" y="8877859"/>
            <a:ext cx="15361" cy="20164"/>
          </a:xfrm>
          <a:custGeom>
            <a:avLst/>
            <a:gdLst/>
            <a:ahLst/>
            <a:cxnLst/>
            <a:rect l="l" t="t" r="r" b="b"/>
            <a:pathLst>
              <a:path w="15361" h="20164">
                <a:moveTo>
                  <a:pt x="0" y="0"/>
                </a:moveTo>
                <a:lnTo>
                  <a:pt x="2880" y="9602"/>
                </a:lnTo>
                <a:lnTo>
                  <a:pt x="6720" y="14400"/>
                </a:lnTo>
                <a:lnTo>
                  <a:pt x="10561" y="17282"/>
                </a:lnTo>
                <a:lnTo>
                  <a:pt x="15361" y="20164"/>
                </a:lnTo>
                <a:lnTo>
                  <a:pt x="14401" y="9602"/>
                </a:lnTo>
                <a:lnTo>
                  <a:pt x="10561" y="7679"/>
                </a:lnTo>
                <a:lnTo>
                  <a:pt x="6720" y="6720"/>
                </a:lnTo>
                <a:lnTo>
                  <a:pt x="3840" y="384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4" name="object 1064"/>
          <p:cNvSpPr/>
          <p:nvPr/>
        </p:nvSpPr>
        <p:spPr>
          <a:xfrm>
            <a:off x="4108917" y="8848106"/>
            <a:ext cx="11521" cy="20156"/>
          </a:xfrm>
          <a:custGeom>
            <a:avLst/>
            <a:gdLst/>
            <a:ahLst/>
            <a:cxnLst/>
            <a:rect l="l" t="t" r="r" b="b"/>
            <a:pathLst>
              <a:path w="11521" h="20156">
                <a:moveTo>
                  <a:pt x="0" y="20156"/>
                </a:moveTo>
                <a:lnTo>
                  <a:pt x="1904" y="16317"/>
                </a:lnTo>
                <a:lnTo>
                  <a:pt x="4800" y="13435"/>
                </a:lnTo>
                <a:lnTo>
                  <a:pt x="7680" y="11518"/>
                </a:lnTo>
                <a:lnTo>
                  <a:pt x="11521" y="0"/>
                </a:lnTo>
                <a:lnTo>
                  <a:pt x="6720" y="2874"/>
                </a:lnTo>
                <a:lnTo>
                  <a:pt x="2880" y="6714"/>
                </a:lnTo>
                <a:lnTo>
                  <a:pt x="0" y="20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5" name="object 1065"/>
          <p:cNvSpPr/>
          <p:nvPr/>
        </p:nvSpPr>
        <p:spPr>
          <a:xfrm>
            <a:off x="4105076" y="8778025"/>
            <a:ext cx="95036" cy="51840"/>
          </a:xfrm>
          <a:custGeom>
            <a:avLst/>
            <a:gdLst/>
            <a:ahLst/>
            <a:cxnLst/>
            <a:rect l="l" t="t" r="r" b="b"/>
            <a:pathLst>
              <a:path w="95036" h="51840">
                <a:moveTo>
                  <a:pt x="69113" y="51840"/>
                </a:moveTo>
                <a:lnTo>
                  <a:pt x="77754" y="51840"/>
                </a:lnTo>
                <a:lnTo>
                  <a:pt x="82555" y="49917"/>
                </a:lnTo>
                <a:lnTo>
                  <a:pt x="87355" y="46078"/>
                </a:lnTo>
                <a:lnTo>
                  <a:pt x="92156" y="41279"/>
                </a:lnTo>
                <a:lnTo>
                  <a:pt x="95036" y="34558"/>
                </a:lnTo>
                <a:lnTo>
                  <a:pt x="95036" y="18240"/>
                </a:lnTo>
                <a:lnTo>
                  <a:pt x="93116" y="11519"/>
                </a:lnTo>
                <a:lnTo>
                  <a:pt x="88315" y="6722"/>
                </a:lnTo>
                <a:lnTo>
                  <a:pt x="83515" y="1917"/>
                </a:lnTo>
                <a:lnTo>
                  <a:pt x="78714" y="0"/>
                </a:lnTo>
                <a:lnTo>
                  <a:pt x="67193" y="0"/>
                </a:lnTo>
                <a:lnTo>
                  <a:pt x="62392" y="958"/>
                </a:lnTo>
                <a:lnTo>
                  <a:pt x="57591" y="4799"/>
                </a:lnTo>
                <a:lnTo>
                  <a:pt x="53751" y="7679"/>
                </a:lnTo>
                <a:lnTo>
                  <a:pt x="48950" y="12478"/>
                </a:lnTo>
                <a:lnTo>
                  <a:pt x="43190" y="20157"/>
                </a:lnTo>
                <a:lnTo>
                  <a:pt x="38389" y="12478"/>
                </a:lnTo>
                <a:lnTo>
                  <a:pt x="33588" y="7679"/>
                </a:lnTo>
                <a:lnTo>
                  <a:pt x="30708" y="4799"/>
                </a:lnTo>
                <a:lnTo>
                  <a:pt x="26868" y="2881"/>
                </a:lnTo>
                <a:lnTo>
                  <a:pt x="23027" y="1917"/>
                </a:lnTo>
                <a:lnTo>
                  <a:pt x="15361" y="1917"/>
                </a:lnTo>
                <a:lnTo>
                  <a:pt x="11521" y="12478"/>
                </a:lnTo>
                <a:lnTo>
                  <a:pt x="14401" y="11519"/>
                </a:lnTo>
                <a:lnTo>
                  <a:pt x="25923" y="11519"/>
                </a:lnTo>
                <a:lnTo>
                  <a:pt x="28803" y="13437"/>
                </a:lnTo>
                <a:lnTo>
                  <a:pt x="31668" y="14401"/>
                </a:lnTo>
                <a:lnTo>
                  <a:pt x="35509" y="18240"/>
                </a:lnTo>
                <a:lnTo>
                  <a:pt x="40309" y="23039"/>
                </a:lnTo>
                <a:lnTo>
                  <a:pt x="31668" y="34558"/>
                </a:lnTo>
                <a:lnTo>
                  <a:pt x="28803" y="36481"/>
                </a:lnTo>
                <a:lnTo>
                  <a:pt x="26868" y="38398"/>
                </a:lnTo>
                <a:lnTo>
                  <a:pt x="24963" y="39357"/>
                </a:lnTo>
                <a:lnTo>
                  <a:pt x="22082" y="41279"/>
                </a:lnTo>
                <a:lnTo>
                  <a:pt x="14401" y="41279"/>
                </a:lnTo>
                <a:lnTo>
                  <a:pt x="10561" y="40320"/>
                </a:lnTo>
                <a:lnTo>
                  <a:pt x="8641" y="37440"/>
                </a:lnTo>
                <a:lnTo>
                  <a:pt x="5745" y="34558"/>
                </a:lnTo>
                <a:lnTo>
                  <a:pt x="3840" y="30719"/>
                </a:lnTo>
                <a:lnTo>
                  <a:pt x="3840" y="21122"/>
                </a:lnTo>
                <a:lnTo>
                  <a:pt x="6720" y="8638"/>
                </a:lnTo>
                <a:lnTo>
                  <a:pt x="1920" y="12478"/>
                </a:lnTo>
                <a:lnTo>
                  <a:pt x="0" y="18240"/>
                </a:lnTo>
                <a:lnTo>
                  <a:pt x="0" y="33599"/>
                </a:lnTo>
                <a:lnTo>
                  <a:pt x="2880" y="39357"/>
                </a:lnTo>
                <a:lnTo>
                  <a:pt x="6720" y="44160"/>
                </a:lnTo>
                <a:lnTo>
                  <a:pt x="11521" y="48958"/>
                </a:lnTo>
                <a:lnTo>
                  <a:pt x="16306" y="50875"/>
                </a:lnTo>
                <a:lnTo>
                  <a:pt x="25923" y="50875"/>
                </a:lnTo>
                <a:lnTo>
                  <a:pt x="29748" y="49917"/>
                </a:lnTo>
                <a:lnTo>
                  <a:pt x="33588" y="47999"/>
                </a:lnTo>
                <a:lnTo>
                  <a:pt x="37429" y="46078"/>
                </a:lnTo>
                <a:lnTo>
                  <a:pt x="41269" y="41279"/>
                </a:lnTo>
                <a:lnTo>
                  <a:pt x="47990" y="33599"/>
                </a:lnTo>
                <a:lnTo>
                  <a:pt x="52791" y="40320"/>
                </a:lnTo>
                <a:lnTo>
                  <a:pt x="49911" y="30719"/>
                </a:lnTo>
                <a:lnTo>
                  <a:pt x="51387" y="28895"/>
                </a:lnTo>
                <a:lnTo>
                  <a:pt x="61215" y="17984"/>
                </a:lnTo>
                <a:lnTo>
                  <a:pt x="69113" y="11519"/>
                </a:lnTo>
                <a:lnTo>
                  <a:pt x="71033" y="9596"/>
                </a:lnTo>
                <a:lnTo>
                  <a:pt x="73913" y="8638"/>
                </a:lnTo>
                <a:lnTo>
                  <a:pt x="81594" y="8638"/>
                </a:lnTo>
                <a:lnTo>
                  <a:pt x="84475" y="10561"/>
                </a:lnTo>
                <a:lnTo>
                  <a:pt x="87355" y="13437"/>
                </a:lnTo>
                <a:lnTo>
                  <a:pt x="90236" y="16317"/>
                </a:lnTo>
                <a:lnTo>
                  <a:pt x="91196" y="20157"/>
                </a:lnTo>
                <a:lnTo>
                  <a:pt x="91196" y="29760"/>
                </a:lnTo>
                <a:lnTo>
                  <a:pt x="90236" y="33599"/>
                </a:lnTo>
                <a:lnTo>
                  <a:pt x="86395" y="37440"/>
                </a:lnTo>
                <a:lnTo>
                  <a:pt x="82555" y="40320"/>
                </a:lnTo>
                <a:lnTo>
                  <a:pt x="78714" y="42237"/>
                </a:lnTo>
                <a:lnTo>
                  <a:pt x="68153" y="42237"/>
                </a:lnTo>
                <a:lnTo>
                  <a:pt x="64312" y="41279"/>
                </a:lnTo>
                <a:lnTo>
                  <a:pt x="65272" y="50875"/>
                </a:lnTo>
                <a:lnTo>
                  <a:pt x="69113" y="51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6" name="object 1066"/>
          <p:cNvSpPr/>
          <p:nvPr/>
        </p:nvSpPr>
        <p:spPr>
          <a:xfrm>
            <a:off x="4154987" y="8808744"/>
            <a:ext cx="15361" cy="20156"/>
          </a:xfrm>
          <a:custGeom>
            <a:avLst/>
            <a:gdLst/>
            <a:ahLst/>
            <a:cxnLst/>
            <a:rect l="l" t="t" r="r" b="b"/>
            <a:pathLst>
              <a:path w="15361" h="20156">
                <a:moveTo>
                  <a:pt x="0" y="0"/>
                </a:moveTo>
                <a:lnTo>
                  <a:pt x="2880" y="9601"/>
                </a:lnTo>
                <a:lnTo>
                  <a:pt x="6720" y="14400"/>
                </a:lnTo>
                <a:lnTo>
                  <a:pt x="10561" y="17280"/>
                </a:lnTo>
                <a:lnTo>
                  <a:pt x="15361" y="20156"/>
                </a:lnTo>
                <a:lnTo>
                  <a:pt x="14401" y="10559"/>
                </a:lnTo>
                <a:lnTo>
                  <a:pt x="10561" y="8638"/>
                </a:lnTo>
                <a:lnTo>
                  <a:pt x="6720" y="6720"/>
                </a:lnTo>
                <a:lnTo>
                  <a:pt x="3840" y="383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7" name="object 1067"/>
          <p:cNvSpPr/>
          <p:nvPr/>
        </p:nvSpPr>
        <p:spPr>
          <a:xfrm>
            <a:off x="4108917" y="8779942"/>
            <a:ext cx="11521" cy="19205"/>
          </a:xfrm>
          <a:custGeom>
            <a:avLst/>
            <a:gdLst/>
            <a:ahLst/>
            <a:cxnLst/>
            <a:rect l="l" t="t" r="r" b="b"/>
            <a:pathLst>
              <a:path w="11521" h="19205">
                <a:moveTo>
                  <a:pt x="0" y="19205"/>
                </a:moveTo>
                <a:lnTo>
                  <a:pt x="1904" y="15358"/>
                </a:lnTo>
                <a:lnTo>
                  <a:pt x="4800" y="13441"/>
                </a:lnTo>
                <a:lnTo>
                  <a:pt x="7680" y="10561"/>
                </a:lnTo>
                <a:lnTo>
                  <a:pt x="11521" y="0"/>
                </a:lnTo>
                <a:lnTo>
                  <a:pt x="6720" y="1923"/>
                </a:lnTo>
                <a:lnTo>
                  <a:pt x="2880" y="6720"/>
                </a:lnTo>
                <a:lnTo>
                  <a:pt x="0" y="19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8" name="object 1068"/>
          <p:cNvSpPr/>
          <p:nvPr/>
        </p:nvSpPr>
        <p:spPr>
          <a:xfrm>
            <a:off x="4300910" y="8993058"/>
            <a:ext cx="93116" cy="35516"/>
          </a:xfrm>
          <a:custGeom>
            <a:avLst/>
            <a:gdLst/>
            <a:ahLst/>
            <a:cxnLst/>
            <a:rect l="l" t="t" r="r" b="b"/>
            <a:pathLst>
              <a:path w="93116" h="35516">
                <a:moveTo>
                  <a:pt x="10561" y="25920"/>
                </a:moveTo>
                <a:lnTo>
                  <a:pt x="11521" y="24961"/>
                </a:lnTo>
                <a:lnTo>
                  <a:pt x="12466" y="23996"/>
                </a:lnTo>
                <a:lnTo>
                  <a:pt x="13441" y="23038"/>
                </a:lnTo>
                <a:lnTo>
                  <a:pt x="16306" y="23038"/>
                </a:lnTo>
                <a:lnTo>
                  <a:pt x="21122" y="22079"/>
                </a:lnTo>
                <a:lnTo>
                  <a:pt x="82555" y="22079"/>
                </a:lnTo>
                <a:lnTo>
                  <a:pt x="85435" y="23038"/>
                </a:lnTo>
                <a:lnTo>
                  <a:pt x="86395" y="23038"/>
                </a:lnTo>
                <a:lnTo>
                  <a:pt x="87355" y="23996"/>
                </a:lnTo>
                <a:lnTo>
                  <a:pt x="88315" y="24961"/>
                </a:lnTo>
                <a:lnTo>
                  <a:pt x="89275" y="25920"/>
                </a:lnTo>
                <a:lnTo>
                  <a:pt x="90236" y="26878"/>
                </a:lnTo>
                <a:lnTo>
                  <a:pt x="90236" y="34558"/>
                </a:lnTo>
                <a:lnTo>
                  <a:pt x="93116" y="34558"/>
                </a:lnTo>
                <a:lnTo>
                  <a:pt x="93116" y="0"/>
                </a:lnTo>
                <a:lnTo>
                  <a:pt x="90236" y="0"/>
                </a:lnTo>
                <a:lnTo>
                  <a:pt x="90236" y="6720"/>
                </a:lnTo>
                <a:lnTo>
                  <a:pt x="89275" y="7679"/>
                </a:lnTo>
                <a:lnTo>
                  <a:pt x="88315" y="9602"/>
                </a:lnTo>
                <a:lnTo>
                  <a:pt x="87355" y="10561"/>
                </a:lnTo>
                <a:lnTo>
                  <a:pt x="86395" y="10561"/>
                </a:lnTo>
                <a:lnTo>
                  <a:pt x="85435" y="11519"/>
                </a:lnTo>
                <a:lnTo>
                  <a:pt x="0" y="11519"/>
                </a:lnTo>
                <a:lnTo>
                  <a:pt x="0" y="13441"/>
                </a:lnTo>
                <a:lnTo>
                  <a:pt x="10561" y="35516"/>
                </a:lnTo>
                <a:lnTo>
                  <a:pt x="12466" y="34558"/>
                </a:lnTo>
                <a:lnTo>
                  <a:pt x="11521" y="31676"/>
                </a:lnTo>
                <a:lnTo>
                  <a:pt x="10561" y="29759"/>
                </a:lnTo>
                <a:lnTo>
                  <a:pt x="10561" y="25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9" name="object 1069"/>
          <p:cNvSpPr/>
          <p:nvPr/>
        </p:nvSpPr>
        <p:spPr>
          <a:xfrm>
            <a:off x="4300910" y="8913382"/>
            <a:ext cx="95036" cy="55679"/>
          </a:xfrm>
          <a:custGeom>
            <a:avLst/>
            <a:gdLst/>
            <a:ahLst/>
            <a:cxnLst/>
            <a:rect l="l" t="t" r="r" b="b"/>
            <a:pathLst>
              <a:path w="95036" h="55679">
                <a:moveTo>
                  <a:pt x="3840" y="34558"/>
                </a:moveTo>
                <a:lnTo>
                  <a:pt x="3840" y="26877"/>
                </a:lnTo>
                <a:lnTo>
                  <a:pt x="5745" y="23996"/>
                </a:lnTo>
                <a:lnTo>
                  <a:pt x="7680" y="21115"/>
                </a:lnTo>
                <a:lnTo>
                  <a:pt x="10561" y="18240"/>
                </a:lnTo>
                <a:lnTo>
                  <a:pt x="14401" y="16317"/>
                </a:lnTo>
                <a:lnTo>
                  <a:pt x="20147" y="14400"/>
                </a:lnTo>
                <a:lnTo>
                  <a:pt x="24963" y="13435"/>
                </a:lnTo>
                <a:lnTo>
                  <a:pt x="29748" y="12476"/>
                </a:lnTo>
                <a:lnTo>
                  <a:pt x="37429" y="12476"/>
                </a:lnTo>
                <a:lnTo>
                  <a:pt x="42230" y="13435"/>
                </a:lnTo>
                <a:lnTo>
                  <a:pt x="47990" y="13435"/>
                </a:lnTo>
                <a:lnTo>
                  <a:pt x="49911" y="16317"/>
                </a:lnTo>
                <a:lnTo>
                  <a:pt x="50871" y="18240"/>
                </a:lnTo>
                <a:lnTo>
                  <a:pt x="51831" y="21115"/>
                </a:lnTo>
                <a:lnTo>
                  <a:pt x="52791" y="23996"/>
                </a:lnTo>
                <a:lnTo>
                  <a:pt x="53751" y="26877"/>
                </a:lnTo>
                <a:lnTo>
                  <a:pt x="53751" y="28794"/>
                </a:lnTo>
                <a:lnTo>
                  <a:pt x="57591" y="46076"/>
                </a:lnTo>
                <a:lnTo>
                  <a:pt x="59512" y="40320"/>
                </a:lnTo>
                <a:lnTo>
                  <a:pt x="59512" y="27835"/>
                </a:lnTo>
                <a:lnTo>
                  <a:pt x="57591" y="22079"/>
                </a:lnTo>
                <a:lnTo>
                  <a:pt x="52791" y="14400"/>
                </a:lnTo>
                <a:lnTo>
                  <a:pt x="60472" y="16317"/>
                </a:lnTo>
                <a:lnTo>
                  <a:pt x="68153" y="20156"/>
                </a:lnTo>
                <a:lnTo>
                  <a:pt x="73913" y="24955"/>
                </a:lnTo>
                <a:lnTo>
                  <a:pt x="80634" y="29759"/>
                </a:lnTo>
                <a:lnTo>
                  <a:pt x="85435" y="34558"/>
                </a:lnTo>
                <a:lnTo>
                  <a:pt x="88315" y="39355"/>
                </a:lnTo>
                <a:lnTo>
                  <a:pt x="91196" y="44159"/>
                </a:lnTo>
                <a:lnTo>
                  <a:pt x="92156" y="49917"/>
                </a:lnTo>
                <a:lnTo>
                  <a:pt x="92156" y="55679"/>
                </a:lnTo>
                <a:lnTo>
                  <a:pt x="95036" y="55679"/>
                </a:lnTo>
                <a:lnTo>
                  <a:pt x="95036" y="43196"/>
                </a:lnTo>
                <a:lnTo>
                  <a:pt x="92156" y="35515"/>
                </a:lnTo>
                <a:lnTo>
                  <a:pt x="87355" y="27835"/>
                </a:lnTo>
                <a:lnTo>
                  <a:pt x="85057" y="24563"/>
                </a:lnTo>
                <a:lnTo>
                  <a:pt x="76498" y="15031"/>
                </a:lnTo>
                <a:lnTo>
                  <a:pt x="66233" y="7679"/>
                </a:lnTo>
                <a:lnTo>
                  <a:pt x="61972" y="5368"/>
                </a:lnTo>
                <a:lnTo>
                  <a:pt x="49700" y="1193"/>
                </a:lnTo>
                <a:lnTo>
                  <a:pt x="37429" y="0"/>
                </a:lnTo>
                <a:lnTo>
                  <a:pt x="31954" y="233"/>
                </a:lnTo>
                <a:lnTo>
                  <a:pt x="19286" y="3109"/>
                </a:lnTo>
                <a:lnTo>
                  <a:pt x="8641" y="9596"/>
                </a:lnTo>
                <a:lnTo>
                  <a:pt x="2880" y="15358"/>
                </a:lnTo>
                <a:lnTo>
                  <a:pt x="0" y="21115"/>
                </a:lnTo>
                <a:lnTo>
                  <a:pt x="0" y="37438"/>
                </a:lnTo>
                <a:lnTo>
                  <a:pt x="3840" y="45118"/>
                </a:lnTo>
                <a:lnTo>
                  <a:pt x="10561" y="50875"/>
                </a:lnTo>
                <a:lnTo>
                  <a:pt x="5745" y="37438"/>
                </a:lnTo>
                <a:lnTo>
                  <a:pt x="3840" y="345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0" name="object 1070"/>
          <p:cNvSpPr/>
          <p:nvPr/>
        </p:nvSpPr>
        <p:spPr>
          <a:xfrm>
            <a:off x="4306656" y="8942176"/>
            <a:ext cx="51846" cy="28802"/>
          </a:xfrm>
          <a:custGeom>
            <a:avLst/>
            <a:gdLst/>
            <a:ahLst/>
            <a:cxnLst/>
            <a:rect l="l" t="t" r="r" b="b"/>
            <a:pathLst>
              <a:path w="51846" h="28802">
                <a:moveTo>
                  <a:pt x="48006" y="0"/>
                </a:moveTo>
                <a:lnTo>
                  <a:pt x="48006" y="3846"/>
                </a:lnTo>
                <a:lnTo>
                  <a:pt x="46085" y="7685"/>
                </a:lnTo>
                <a:lnTo>
                  <a:pt x="42245" y="10561"/>
                </a:lnTo>
                <a:lnTo>
                  <a:pt x="36484" y="14401"/>
                </a:lnTo>
                <a:lnTo>
                  <a:pt x="28803" y="16323"/>
                </a:lnTo>
                <a:lnTo>
                  <a:pt x="12496" y="16323"/>
                </a:lnTo>
                <a:lnTo>
                  <a:pt x="6720" y="15364"/>
                </a:lnTo>
                <a:lnTo>
                  <a:pt x="3855" y="12484"/>
                </a:lnTo>
                <a:lnTo>
                  <a:pt x="0" y="8644"/>
                </a:lnTo>
                <a:lnTo>
                  <a:pt x="4815" y="22081"/>
                </a:lnTo>
                <a:lnTo>
                  <a:pt x="11536" y="25920"/>
                </a:lnTo>
                <a:lnTo>
                  <a:pt x="18242" y="28802"/>
                </a:lnTo>
                <a:lnTo>
                  <a:pt x="34564" y="28802"/>
                </a:lnTo>
                <a:lnTo>
                  <a:pt x="41285" y="25920"/>
                </a:lnTo>
                <a:lnTo>
                  <a:pt x="46085" y="22081"/>
                </a:lnTo>
                <a:lnTo>
                  <a:pt x="51846" y="17282"/>
                </a:lnTo>
                <a:lnTo>
                  <a:pt x="4800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1" name="object 1071"/>
          <p:cNvSpPr/>
          <p:nvPr/>
        </p:nvSpPr>
        <p:spPr>
          <a:xfrm>
            <a:off x="4300910" y="8844259"/>
            <a:ext cx="95036" cy="55679"/>
          </a:xfrm>
          <a:custGeom>
            <a:avLst/>
            <a:gdLst/>
            <a:ahLst/>
            <a:cxnLst/>
            <a:rect l="l" t="t" r="r" b="b"/>
            <a:pathLst>
              <a:path w="95036" h="55679">
                <a:moveTo>
                  <a:pt x="3840" y="34564"/>
                </a:moveTo>
                <a:lnTo>
                  <a:pt x="3840" y="26884"/>
                </a:lnTo>
                <a:lnTo>
                  <a:pt x="5745" y="24002"/>
                </a:lnTo>
                <a:lnTo>
                  <a:pt x="7680" y="21122"/>
                </a:lnTo>
                <a:lnTo>
                  <a:pt x="10561" y="18240"/>
                </a:lnTo>
                <a:lnTo>
                  <a:pt x="14401" y="16323"/>
                </a:lnTo>
                <a:lnTo>
                  <a:pt x="20147" y="15364"/>
                </a:lnTo>
                <a:lnTo>
                  <a:pt x="24963" y="13443"/>
                </a:lnTo>
                <a:lnTo>
                  <a:pt x="29748" y="12484"/>
                </a:lnTo>
                <a:lnTo>
                  <a:pt x="37429" y="12484"/>
                </a:lnTo>
                <a:lnTo>
                  <a:pt x="42230" y="13443"/>
                </a:lnTo>
                <a:lnTo>
                  <a:pt x="47990" y="14401"/>
                </a:lnTo>
                <a:lnTo>
                  <a:pt x="49911" y="16323"/>
                </a:lnTo>
                <a:lnTo>
                  <a:pt x="50871" y="19205"/>
                </a:lnTo>
                <a:lnTo>
                  <a:pt x="51831" y="21122"/>
                </a:lnTo>
                <a:lnTo>
                  <a:pt x="52791" y="24002"/>
                </a:lnTo>
                <a:lnTo>
                  <a:pt x="53751" y="26884"/>
                </a:lnTo>
                <a:lnTo>
                  <a:pt x="53751" y="28802"/>
                </a:lnTo>
                <a:lnTo>
                  <a:pt x="57591" y="46084"/>
                </a:lnTo>
                <a:lnTo>
                  <a:pt x="59512" y="40320"/>
                </a:lnTo>
                <a:lnTo>
                  <a:pt x="59512" y="28802"/>
                </a:lnTo>
                <a:lnTo>
                  <a:pt x="57591" y="22081"/>
                </a:lnTo>
                <a:lnTo>
                  <a:pt x="52791" y="15364"/>
                </a:lnTo>
                <a:lnTo>
                  <a:pt x="60472" y="17282"/>
                </a:lnTo>
                <a:lnTo>
                  <a:pt x="68153" y="20164"/>
                </a:lnTo>
                <a:lnTo>
                  <a:pt x="73913" y="24961"/>
                </a:lnTo>
                <a:lnTo>
                  <a:pt x="80634" y="29760"/>
                </a:lnTo>
                <a:lnTo>
                  <a:pt x="85435" y="34564"/>
                </a:lnTo>
                <a:lnTo>
                  <a:pt x="88315" y="39361"/>
                </a:lnTo>
                <a:lnTo>
                  <a:pt x="91196" y="44160"/>
                </a:lnTo>
                <a:lnTo>
                  <a:pt x="92156" y="49923"/>
                </a:lnTo>
                <a:lnTo>
                  <a:pt x="92156" y="55679"/>
                </a:lnTo>
                <a:lnTo>
                  <a:pt x="95036" y="55679"/>
                </a:lnTo>
                <a:lnTo>
                  <a:pt x="95036" y="43202"/>
                </a:lnTo>
                <a:lnTo>
                  <a:pt x="92156" y="35522"/>
                </a:lnTo>
                <a:lnTo>
                  <a:pt x="87355" y="28802"/>
                </a:lnTo>
                <a:lnTo>
                  <a:pt x="84702" y="24685"/>
                </a:lnTo>
                <a:lnTo>
                  <a:pt x="76288" y="14923"/>
                </a:lnTo>
                <a:lnTo>
                  <a:pt x="66233" y="7685"/>
                </a:lnTo>
                <a:lnTo>
                  <a:pt x="61970" y="5682"/>
                </a:lnTo>
                <a:lnTo>
                  <a:pt x="49700" y="1494"/>
                </a:lnTo>
                <a:lnTo>
                  <a:pt x="37429" y="0"/>
                </a:lnTo>
                <a:lnTo>
                  <a:pt x="31952" y="298"/>
                </a:lnTo>
                <a:lnTo>
                  <a:pt x="19285" y="3521"/>
                </a:lnTo>
                <a:lnTo>
                  <a:pt x="8641" y="9602"/>
                </a:lnTo>
                <a:lnTo>
                  <a:pt x="2880" y="15364"/>
                </a:lnTo>
                <a:lnTo>
                  <a:pt x="0" y="22081"/>
                </a:lnTo>
                <a:lnTo>
                  <a:pt x="0" y="38404"/>
                </a:lnTo>
                <a:lnTo>
                  <a:pt x="3840" y="45119"/>
                </a:lnTo>
                <a:lnTo>
                  <a:pt x="10561" y="50881"/>
                </a:lnTo>
                <a:lnTo>
                  <a:pt x="5745" y="38404"/>
                </a:lnTo>
                <a:lnTo>
                  <a:pt x="3840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2" name="object 1072"/>
          <p:cNvSpPr/>
          <p:nvPr/>
        </p:nvSpPr>
        <p:spPr>
          <a:xfrm>
            <a:off x="4306656" y="8873061"/>
            <a:ext cx="51846" cy="28800"/>
          </a:xfrm>
          <a:custGeom>
            <a:avLst/>
            <a:gdLst/>
            <a:ahLst/>
            <a:cxnLst/>
            <a:rect l="l" t="t" r="r" b="b"/>
            <a:pathLst>
              <a:path w="51846" h="28800">
                <a:moveTo>
                  <a:pt x="48006" y="0"/>
                </a:moveTo>
                <a:lnTo>
                  <a:pt x="48006" y="4797"/>
                </a:lnTo>
                <a:lnTo>
                  <a:pt x="46085" y="7679"/>
                </a:lnTo>
                <a:lnTo>
                  <a:pt x="42245" y="10559"/>
                </a:lnTo>
                <a:lnTo>
                  <a:pt x="36484" y="14400"/>
                </a:lnTo>
                <a:lnTo>
                  <a:pt x="28803" y="17282"/>
                </a:lnTo>
                <a:lnTo>
                  <a:pt x="12496" y="17282"/>
                </a:lnTo>
                <a:lnTo>
                  <a:pt x="6720" y="15358"/>
                </a:lnTo>
                <a:lnTo>
                  <a:pt x="3855" y="12476"/>
                </a:lnTo>
                <a:lnTo>
                  <a:pt x="0" y="9602"/>
                </a:lnTo>
                <a:lnTo>
                  <a:pt x="4815" y="22079"/>
                </a:lnTo>
                <a:lnTo>
                  <a:pt x="11536" y="26877"/>
                </a:lnTo>
                <a:lnTo>
                  <a:pt x="18242" y="28800"/>
                </a:lnTo>
                <a:lnTo>
                  <a:pt x="34564" y="28800"/>
                </a:lnTo>
                <a:lnTo>
                  <a:pt x="41285" y="26877"/>
                </a:lnTo>
                <a:lnTo>
                  <a:pt x="46085" y="22079"/>
                </a:lnTo>
                <a:lnTo>
                  <a:pt x="51846" y="17282"/>
                </a:lnTo>
                <a:lnTo>
                  <a:pt x="4800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3" name="object 1073"/>
          <p:cNvSpPr/>
          <p:nvPr/>
        </p:nvSpPr>
        <p:spPr>
          <a:xfrm>
            <a:off x="4300910" y="8778025"/>
            <a:ext cx="94076" cy="51840"/>
          </a:xfrm>
          <a:custGeom>
            <a:avLst/>
            <a:gdLst/>
            <a:ahLst/>
            <a:cxnLst/>
            <a:rect l="l" t="t" r="r" b="b"/>
            <a:pathLst>
              <a:path w="94076" h="51840">
                <a:moveTo>
                  <a:pt x="68153" y="51840"/>
                </a:moveTo>
                <a:lnTo>
                  <a:pt x="76794" y="51840"/>
                </a:lnTo>
                <a:lnTo>
                  <a:pt x="81594" y="49917"/>
                </a:lnTo>
                <a:lnTo>
                  <a:pt x="86395" y="46078"/>
                </a:lnTo>
                <a:lnTo>
                  <a:pt x="92156" y="41279"/>
                </a:lnTo>
                <a:lnTo>
                  <a:pt x="94076" y="34558"/>
                </a:lnTo>
                <a:lnTo>
                  <a:pt x="94076" y="18240"/>
                </a:lnTo>
                <a:lnTo>
                  <a:pt x="92156" y="11519"/>
                </a:lnTo>
                <a:lnTo>
                  <a:pt x="87355" y="6722"/>
                </a:lnTo>
                <a:lnTo>
                  <a:pt x="83515" y="1917"/>
                </a:lnTo>
                <a:lnTo>
                  <a:pt x="77754" y="0"/>
                </a:lnTo>
                <a:lnTo>
                  <a:pt x="66233" y="0"/>
                </a:lnTo>
                <a:lnTo>
                  <a:pt x="61432" y="958"/>
                </a:lnTo>
                <a:lnTo>
                  <a:pt x="56631" y="4799"/>
                </a:lnTo>
                <a:lnTo>
                  <a:pt x="52791" y="7679"/>
                </a:lnTo>
                <a:lnTo>
                  <a:pt x="47990" y="12478"/>
                </a:lnTo>
                <a:lnTo>
                  <a:pt x="42230" y="20157"/>
                </a:lnTo>
                <a:lnTo>
                  <a:pt x="37429" y="12478"/>
                </a:lnTo>
                <a:lnTo>
                  <a:pt x="33588" y="7679"/>
                </a:lnTo>
                <a:lnTo>
                  <a:pt x="29748" y="4799"/>
                </a:lnTo>
                <a:lnTo>
                  <a:pt x="25923" y="2881"/>
                </a:lnTo>
                <a:lnTo>
                  <a:pt x="23027" y="1917"/>
                </a:lnTo>
                <a:lnTo>
                  <a:pt x="14401" y="1917"/>
                </a:lnTo>
                <a:lnTo>
                  <a:pt x="10561" y="12478"/>
                </a:lnTo>
                <a:lnTo>
                  <a:pt x="13441" y="11519"/>
                </a:lnTo>
                <a:lnTo>
                  <a:pt x="24963" y="11519"/>
                </a:lnTo>
                <a:lnTo>
                  <a:pt x="27828" y="13437"/>
                </a:lnTo>
                <a:lnTo>
                  <a:pt x="30708" y="14401"/>
                </a:lnTo>
                <a:lnTo>
                  <a:pt x="34549" y="18240"/>
                </a:lnTo>
                <a:lnTo>
                  <a:pt x="39349" y="23039"/>
                </a:lnTo>
                <a:lnTo>
                  <a:pt x="30708" y="34558"/>
                </a:lnTo>
                <a:lnTo>
                  <a:pt x="27828" y="36481"/>
                </a:lnTo>
                <a:lnTo>
                  <a:pt x="25923" y="38398"/>
                </a:lnTo>
                <a:lnTo>
                  <a:pt x="23987" y="39357"/>
                </a:lnTo>
                <a:lnTo>
                  <a:pt x="21122" y="41279"/>
                </a:lnTo>
                <a:lnTo>
                  <a:pt x="13441" y="41279"/>
                </a:lnTo>
                <a:lnTo>
                  <a:pt x="10561" y="40320"/>
                </a:lnTo>
                <a:lnTo>
                  <a:pt x="7680" y="37440"/>
                </a:lnTo>
                <a:lnTo>
                  <a:pt x="4800" y="34558"/>
                </a:lnTo>
                <a:lnTo>
                  <a:pt x="3840" y="30719"/>
                </a:lnTo>
                <a:lnTo>
                  <a:pt x="3840" y="21122"/>
                </a:lnTo>
                <a:lnTo>
                  <a:pt x="5745" y="8638"/>
                </a:lnTo>
                <a:lnTo>
                  <a:pt x="1920" y="12478"/>
                </a:lnTo>
                <a:lnTo>
                  <a:pt x="0" y="18240"/>
                </a:lnTo>
                <a:lnTo>
                  <a:pt x="0" y="33599"/>
                </a:lnTo>
                <a:lnTo>
                  <a:pt x="1920" y="39357"/>
                </a:lnTo>
                <a:lnTo>
                  <a:pt x="5745" y="44160"/>
                </a:lnTo>
                <a:lnTo>
                  <a:pt x="10561" y="48958"/>
                </a:lnTo>
                <a:lnTo>
                  <a:pt x="15361" y="50875"/>
                </a:lnTo>
                <a:lnTo>
                  <a:pt x="24963" y="50875"/>
                </a:lnTo>
                <a:lnTo>
                  <a:pt x="28803" y="49917"/>
                </a:lnTo>
                <a:lnTo>
                  <a:pt x="32644" y="47999"/>
                </a:lnTo>
                <a:lnTo>
                  <a:pt x="36469" y="46078"/>
                </a:lnTo>
                <a:lnTo>
                  <a:pt x="41269" y="41279"/>
                </a:lnTo>
                <a:lnTo>
                  <a:pt x="47030" y="33599"/>
                </a:lnTo>
                <a:lnTo>
                  <a:pt x="51831" y="40320"/>
                </a:lnTo>
                <a:lnTo>
                  <a:pt x="48950" y="30719"/>
                </a:lnTo>
                <a:lnTo>
                  <a:pt x="50427" y="28895"/>
                </a:lnTo>
                <a:lnTo>
                  <a:pt x="60255" y="17984"/>
                </a:lnTo>
                <a:lnTo>
                  <a:pt x="68153" y="11519"/>
                </a:lnTo>
                <a:lnTo>
                  <a:pt x="71033" y="9596"/>
                </a:lnTo>
                <a:lnTo>
                  <a:pt x="73913" y="8638"/>
                </a:lnTo>
                <a:lnTo>
                  <a:pt x="80634" y="8638"/>
                </a:lnTo>
                <a:lnTo>
                  <a:pt x="84475" y="10561"/>
                </a:lnTo>
                <a:lnTo>
                  <a:pt x="86395" y="13437"/>
                </a:lnTo>
                <a:lnTo>
                  <a:pt x="89275" y="16317"/>
                </a:lnTo>
                <a:lnTo>
                  <a:pt x="91196" y="20157"/>
                </a:lnTo>
                <a:lnTo>
                  <a:pt x="91196" y="29760"/>
                </a:lnTo>
                <a:lnTo>
                  <a:pt x="89275" y="33599"/>
                </a:lnTo>
                <a:lnTo>
                  <a:pt x="85435" y="37440"/>
                </a:lnTo>
                <a:lnTo>
                  <a:pt x="82555" y="40320"/>
                </a:lnTo>
                <a:lnTo>
                  <a:pt x="77754" y="42237"/>
                </a:lnTo>
                <a:lnTo>
                  <a:pt x="67193" y="42237"/>
                </a:lnTo>
                <a:lnTo>
                  <a:pt x="63352" y="41279"/>
                </a:lnTo>
                <a:lnTo>
                  <a:pt x="59512" y="39357"/>
                </a:lnTo>
                <a:lnTo>
                  <a:pt x="60472" y="47999"/>
                </a:lnTo>
                <a:lnTo>
                  <a:pt x="64312" y="50875"/>
                </a:lnTo>
                <a:lnTo>
                  <a:pt x="68153" y="51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4" name="object 1074"/>
          <p:cNvSpPr/>
          <p:nvPr/>
        </p:nvSpPr>
        <p:spPr>
          <a:xfrm>
            <a:off x="4349861" y="8808744"/>
            <a:ext cx="11521" cy="17280"/>
          </a:xfrm>
          <a:custGeom>
            <a:avLst/>
            <a:gdLst/>
            <a:ahLst/>
            <a:cxnLst/>
            <a:rect l="l" t="t" r="r" b="b"/>
            <a:pathLst>
              <a:path w="11521" h="17280">
                <a:moveTo>
                  <a:pt x="0" y="0"/>
                </a:moveTo>
                <a:lnTo>
                  <a:pt x="2880" y="9601"/>
                </a:lnTo>
                <a:lnTo>
                  <a:pt x="6720" y="14400"/>
                </a:lnTo>
                <a:lnTo>
                  <a:pt x="11521" y="17280"/>
                </a:lnTo>
                <a:lnTo>
                  <a:pt x="10561" y="8638"/>
                </a:lnTo>
                <a:lnTo>
                  <a:pt x="6720" y="6720"/>
                </a:lnTo>
                <a:lnTo>
                  <a:pt x="3840" y="383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5" name="object 1075"/>
          <p:cNvSpPr/>
          <p:nvPr/>
        </p:nvSpPr>
        <p:spPr>
          <a:xfrm>
            <a:off x="4304751" y="8779942"/>
            <a:ext cx="10561" cy="19205"/>
          </a:xfrm>
          <a:custGeom>
            <a:avLst/>
            <a:gdLst/>
            <a:ahLst/>
            <a:cxnLst/>
            <a:rect l="l" t="t" r="r" b="b"/>
            <a:pathLst>
              <a:path w="10561" h="19205">
                <a:moveTo>
                  <a:pt x="0" y="19205"/>
                </a:moveTo>
                <a:lnTo>
                  <a:pt x="960" y="15358"/>
                </a:lnTo>
                <a:lnTo>
                  <a:pt x="3840" y="13441"/>
                </a:lnTo>
                <a:lnTo>
                  <a:pt x="6720" y="10561"/>
                </a:lnTo>
                <a:lnTo>
                  <a:pt x="10561" y="0"/>
                </a:lnTo>
                <a:lnTo>
                  <a:pt x="5760" y="1923"/>
                </a:lnTo>
                <a:lnTo>
                  <a:pt x="1904" y="6720"/>
                </a:lnTo>
                <a:lnTo>
                  <a:pt x="0" y="19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6" name="object 1076"/>
          <p:cNvSpPr/>
          <p:nvPr/>
        </p:nvSpPr>
        <p:spPr>
          <a:xfrm>
            <a:off x="4495784" y="8981538"/>
            <a:ext cx="93116" cy="60478"/>
          </a:xfrm>
          <a:custGeom>
            <a:avLst/>
            <a:gdLst/>
            <a:ahLst/>
            <a:cxnLst/>
            <a:rect l="l" t="t" r="r" b="b"/>
            <a:pathLst>
              <a:path w="93116" h="60478">
                <a:moveTo>
                  <a:pt x="20147" y="53757"/>
                </a:moveTo>
                <a:lnTo>
                  <a:pt x="16322" y="50875"/>
                </a:lnTo>
                <a:lnTo>
                  <a:pt x="14401" y="47036"/>
                </a:lnTo>
                <a:lnTo>
                  <a:pt x="11521" y="44160"/>
                </a:lnTo>
                <a:lnTo>
                  <a:pt x="10546" y="39357"/>
                </a:lnTo>
                <a:lnTo>
                  <a:pt x="10546" y="30719"/>
                </a:lnTo>
                <a:lnTo>
                  <a:pt x="11521" y="25920"/>
                </a:lnTo>
                <a:lnTo>
                  <a:pt x="15361" y="23039"/>
                </a:lnTo>
                <a:lnTo>
                  <a:pt x="19202" y="19199"/>
                </a:lnTo>
                <a:lnTo>
                  <a:pt x="23987" y="17282"/>
                </a:lnTo>
                <a:lnTo>
                  <a:pt x="29763" y="17282"/>
                </a:lnTo>
                <a:lnTo>
                  <a:pt x="42499" y="19799"/>
                </a:lnTo>
                <a:lnTo>
                  <a:pt x="54711" y="26878"/>
                </a:lnTo>
                <a:lnTo>
                  <a:pt x="61362" y="32022"/>
                </a:lnTo>
                <a:lnTo>
                  <a:pt x="69989" y="39785"/>
                </a:lnTo>
                <a:lnTo>
                  <a:pt x="79580" y="49304"/>
                </a:lnTo>
                <a:lnTo>
                  <a:pt x="90236" y="60478"/>
                </a:lnTo>
                <a:lnTo>
                  <a:pt x="93116" y="60478"/>
                </a:lnTo>
                <a:lnTo>
                  <a:pt x="93116" y="6722"/>
                </a:lnTo>
                <a:lnTo>
                  <a:pt x="75834" y="0"/>
                </a:lnTo>
                <a:lnTo>
                  <a:pt x="75834" y="2881"/>
                </a:lnTo>
                <a:lnTo>
                  <a:pt x="77754" y="3840"/>
                </a:lnTo>
                <a:lnTo>
                  <a:pt x="78714" y="5757"/>
                </a:lnTo>
                <a:lnTo>
                  <a:pt x="79674" y="6722"/>
                </a:lnTo>
                <a:lnTo>
                  <a:pt x="81594" y="8638"/>
                </a:lnTo>
                <a:lnTo>
                  <a:pt x="81594" y="10561"/>
                </a:lnTo>
                <a:lnTo>
                  <a:pt x="82555" y="12478"/>
                </a:lnTo>
                <a:lnTo>
                  <a:pt x="82555" y="46078"/>
                </a:lnTo>
                <a:lnTo>
                  <a:pt x="81096" y="44287"/>
                </a:lnTo>
                <a:lnTo>
                  <a:pt x="73479" y="36905"/>
                </a:lnTo>
                <a:lnTo>
                  <a:pt x="60472" y="24961"/>
                </a:lnTo>
                <a:lnTo>
                  <a:pt x="58155" y="22730"/>
                </a:lnTo>
                <a:lnTo>
                  <a:pt x="47792" y="14578"/>
                </a:lnTo>
                <a:lnTo>
                  <a:pt x="37429" y="8638"/>
                </a:lnTo>
                <a:lnTo>
                  <a:pt x="32628" y="6722"/>
                </a:lnTo>
                <a:lnTo>
                  <a:pt x="28788" y="5757"/>
                </a:lnTo>
                <a:lnTo>
                  <a:pt x="17266" y="5757"/>
                </a:lnTo>
                <a:lnTo>
                  <a:pt x="11521" y="8638"/>
                </a:lnTo>
                <a:lnTo>
                  <a:pt x="6705" y="13443"/>
                </a:lnTo>
                <a:lnTo>
                  <a:pt x="1920" y="18240"/>
                </a:lnTo>
                <a:lnTo>
                  <a:pt x="0" y="23998"/>
                </a:lnTo>
                <a:lnTo>
                  <a:pt x="0" y="38398"/>
                </a:lnTo>
                <a:lnTo>
                  <a:pt x="1920" y="44160"/>
                </a:lnTo>
                <a:lnTo>
                  <a:pt x="6705" y="48958"/>
                </a:lnTo>
                <a:lnTo>
                  <a:pt x="10546" y="53757"/>
                </a:lnTo>
                <a:lnTo>
                  <a:pt x="17266" y="56637"/>
                </a:lnTo>
                <a:lnTo>
                  <a:pt x="25923" y="57596"/>
                </a:lnTo>
                <a:lnTo>
                  <a:pt x="25923" y="55680"/>
                </a:lnTo>
                <a:lnTo>
                  <a:pt x="20147" y="537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7" name="object 1077"/>
          <p:cNvSpPr/>
          <p:nvPr/>
        </p:nvSpPr>
        <p:spPr>
          <a:xfrm>
            <a:off x="4495784" y="8912423"/>
            <a:ext cx="95036" cy="58555"/>
          </a:xfrm>
          <a:custGeom>
            <a:avLst/>
            <a:gdLst/>
            <a:ahLst/>
            <a:cxnLst/>
            <a:rect l="l" t="t" r="r" b="b"/>
            <a:pathLst>
              <a:path w="95036" h="58555">
                <a:moveTo>
                  <a:pt x="3840" y="26878"/>
                </a:moveTo>
                <a:lnTo>
                  <a:pt x="4800" y="23996"/>
                </a:lnTo>
                <a:lnTo>
                  <a:pt x="6705" y="22073"/>
                </a:lnTo>
                <a:lnTo>
                  <a:pt x="8641" y="20156"/>
                </a:lnTo>
                <a:lnTo>
                  <a:pt x="12481" y="18234"/>
                </a:lnTo>
                <a:lnTo>
                  <a:pt x="17266" y="16317"/>
                </a:lnTo>
                <a:lnTo>
                  <a:pt x="29565" y="13610"/>
                </a:lnTo>
                <a:lnTo>
                  <a:pt x="43190" y="12476"/>
                </a:lnTo>
                <a:lnTo>
                  <a:pt x="52424" y="12751"/>
                </a:lnTo>
                <a:lnTo>
                  <a:pt x="65585" y="14201"/>
                </a:lnTo>
                <a:lnTo>
                  <a:pt x="75834" y="16317"/>
                </a:lnTo>
                <a:lnTo>
                  <a:pt x="81594" y="17276"/>
                </a:lnTo>
                <a:lnTo>
                  <a:pt x="85435" y="19199"/>
                </a:lnTo>
                <a:lnTo>
                  <a:pt x="87355" y="22073"/>
                </a:lnTo>
                <a:lnTo>
                  <a:pt x="89275" y="24955"/>
                </a:lnTo>
                <a:lnTo>
                  <a:pt x="90236" y="26878"/>
                </a:lnTo>
                <a:lnTo>
                  <a:pt x="90236" y="34558"/>
                </a:lnTo>
                <a:lnTo>
                  <a:pt x="87355" y="38397"/>
                </a:lnTo>
                <a:lnTo>
                  <a:pt x="80634" y="41279"/>
                </a:lnTo>
                <a:lnTo>
                  <a:pt x="75873" y="42649"/>
                </a:lnTo>
                <a:lnTo>
                  <a:pt x="63948" y="44566"/>
                </a:lnTo>
                <a:lnTo>
                  <a:pt x="49911" y="45118"/>
                </a:lnTo>
                <a:lnTo>
                  <a:pt x="33604" y="45118"/>
                </a:lnTo>
                <a:lnTo>
                  <a:pt x="25923" y="44154"/>
                </a:lnTo>
                <a:lnTo>
                  <a:pt x="18242" y="42237"/>
                </a:lnTo>
                <a:lnTo>
                  <a:pt x="21107" y="53756"/>
                </a:lnTo>
                <a:lnTo>
                  <a:pt x="22732" y="54519"/>
                </a:lnTo>
                <a:lnTo>
                  <a:pt x="34405" y="57739"/>
                </a:lnTo>
                <a:lnTo>
                  <a:pt x="47990" y="58555"/>
                </a:lnTo>
                <a:lnTo>
                  <a:pt x="55802" y="58277"/>
                </a:lnTo>
                <a:lnTo>
                  <a:pt x="68624" y="56212"/>
                </a:lnTo>
                <a:lnTo>
                  <a:pt x="79674" y="51834"/>
                </a:lnTo>
                <a:lnTo>
                  <a:pt x="91386" y="41250"/>
                </a:lnTo>
                <a:lnTo>
                  <a:pt x="95036" y="29753"/>
                </a:lnTo>
                <a:lnTo>
                  <a:pt x="95036" y="24955"/>
                </a:lnTo>
                <a:lnTo>
                  <a:pt x="93116" y="21115"/>
                </a:lnTo>
                <a:lnTo>
                  <a:pt x="89275" y="16317"/>
                </a:lnTo>
                <a:lnTo>
                  <a:pt x="86395" y="11518"/>
                </a:lnTo>
                <a:lnTo>
                  <a:pt x="80634" y="7679"/>
                </a:lnTo>
                <a:lnTo>
                  <a:pt x="73913" y="4797"/>
                </a:lnTo>
                <a:lnTo>
                  <a:pt x="71528" y="3720"/>
                </a:lnTo>
                <a:lnTo>
                  <a:pt x="59643" y="755"/>
                </a:lnTo>
                <a:lnTo>
                  <a:pt x="46070" y="0"/>
                </a:lnTo>
                <a:lnTo>
                  <a:pt x="33110" y="913"/>
                </a:lnTo>
                <a:lnTo>
                  <a:pt x="20712" y="4274"/>
                </a:lnTo>
                <a:lnTo>
                  <a:pt x="10546" y="10555"/>
                </a:lnTo>
                <a:lnTo>
                  <a:pt x="2880" y="15358"/>
                </a:lnTo>
                <a:lnTo>
                  <a:pt x="0" y="22073"/>
                </a:lnTo>
                <a:lnTo>
                  <a:pt x="0" y="33599"/>
                </a:lnTo>
                <a:lnTo>
                  <a:pt x="960" y="37438"/>
                </a:lnTo>
                <a:lnTo>
                  <a:pt x="3840" y="41279"/>
                </a:lnTo>
                <a:lnTo>
                  <a:pt x="7680" y="47035"/>
                </a:lnTo>
                <a:lnTo>
                  <a:pt x="8641" y="37438"/>
                </a:lnTo>
                <a:lnTo>
                  <a:pt x="5760" y="34558"/>
                </a:lnTo>
                <a:lnTo>
                  <a:pt x="3840" y="31676"/>
                </a:lnTo>
                <a:lnTo>
                  <a:pt x="3840" y="268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8" name="object 1078"/>
          <p:cNvSpPr/>
          <p:nvPr/>
        </p:nvSpPr>
        <p:spPr>
          <a:xfrm>
            <a:off x="4503465" y="8949862"/>
            <a:ext cx="13426" cy="16317"/>
          </a:xfrm>
          <a:custGeom>
            <a:avLst/>
            <a:gdLst/>
            <a:ahLst/>
            <a:cxnLst/>
            <a:rect l="l" t="t" r="r" b="b"/>
            <a:pathLst>
              <a:path w="13426" h="16317">
                <a:moveTo>
                  <a:pt x="5745" y="13437"/>
                </a:moveTo>
                <a:lnTo>
                  <a:pt x="13426" y="16317"/>
                </a:lnTo>
                <a:lnTo>
                  <a:pt x="10561" y="4799"/>
                </a:lnTo>
                <a:lnTo>
                  <a:pt x="4800" y="2875"/>
                </a:lnTo>
                <a:lnTo>
                  <a:pt x="960" y="0"/>
                </a:lnTo>
                <a:lnTo>
                  <a:pt x="0" y="9596"/>
                </a:lnTo>
                <a:lnTo>
                  <a:pt x="5745" y="134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9" name="object 1079"/>
          <p:cNvSpPr/>
          <p:nvPr/>
        </p:nvSpPr>
        <p:spPr>
          <a:xfrm>
            <a:off x="4495784" y="8843301"/>
            <a:ext cx="95036" cy="58561"/>
          </a:xfrm>
          <a:custGeom>
            <a:avLst/>
            <a:gdLst/>
            <a:ahLst/>
            <a:cxnLst/>
            <a:rect l="l" t="t" r="r" b="b"/>
            <a:pathLst>
              <a:path w="95036" h="58561">
                <a:moveTo>
                  <a:pt x="33604" y="45119"/>
                </a:moveTo>
                <a:lnTo>
                  <a:pt x="25923" y="44160"/>
                </a:lnTo>
                <a:lnTo>
                  <a:pt x="18242" y="43202"/>
                </a:lnTo>
                <a:lnTo>
                  <a:pt x="21107" y="54722"/>
                </a:lnTo>
                <a:lnTo>
                  <a:pt x="22609" y="55257"/>
                </a:lnTo>
                <a:lnTo>
                  <a:pt x="34334" y="57833"/>
                </a:lnTo>
                <a:lnTo>
                  <a:pt x="47990" y="58561"/>
                </a:lnTo>
                <a:lnTo>
                  <a:pt x="55802" y="58283"/>
                </a:lnTo>
                <a:lnTo>
                  <a:pt x="68624" y="56215"/>
                </a:lnTo>
                <a:lnTo>
                  <a:pt x="79674" y="51840"/>
                </a:lnTo>
                <a:lnTo>
                  <a:pt x="91386" y="41254"/>
                </a:lnTo>
                <a:lnTo>
                  <a:pt x="95036" y="29760"/>
                </a:lnTo>
                <a:lnTo>
                  <a:pt x="95036" y="25920"/>
                </a:lnTo>
                <a:lnTo>
                  <a:pt x="93116" y="21122"/>
                </a:lnTo>
                <a:lnTo>
                  <a:pt x="89275" y="16323"/>
                </a:lnTo>
                <a:lnTo>
                  <a:pt x="86395" y="11519"/>
                </a:lnTo>
                <a:lnTo>
                  <a:pt x="80634" y="7679"/>
                </a:lnTo>
                <a:lnTo>
                  <a:pt x="73913" y="4805"/>
                </a:lnTo>
                <a:lnTo>
                  <a:pt x="59642" y="1078"/>
                </a:lnTo>
                <a:lnTo>
                  <a:pt x="46070" y="0"/>
                </a:lnTo>
                <a:lnTo>
                  <a:pt x="33109" y="1110"/>
                </a:lnTo>
                <a:lnTo>
                  <a:pt x="20711" y="4705"/>
                </a:lnTo>
                <a:lnTo>
                  <a:pt x="10546" y="10561"/>
                </a:lnTo>
                <a:lnTo>
                  <a:pt x="2880" y="16323"/>
                </a:lnTo>
                <a:lnTo>
                  <a:pt x="0" y="22081"/>
                </a:lnTo>
                <a:lnTo>
                  <a:pt x="0" y="33599"/>
                </a:lnTo>
                <a:lnTo>
                  <a:pt x="960" y="37440"/>
                </a:lnTo>
                <a:lnTo>
                  <a:pt x="3840" y="42237"/>
                </a:lnTo>
                <a:lnTo>
                  <a:pt x="7680" y="47042"/>
                </a:lnTo>
                <a:lnTo>
                  <a:pt x="8641" y="37440"/>
                </a:lnTo>
                <a:lnTo>
                  <a:pt x="5760" y="35522"/>
                </a:lnTo>
                <a:lnTo>
                  <a:pt x="3840" y="32641"/>
                </a:lnTo>
                <a:lnTo>
                  <a:pt x="3840" y="26878"/>
                </a:lnTo>
                <a:lnTo>
                  <a:pt x="4800" y="24961"/>
                </a:lnTo>
                <a:lnTo>
                  <a:pt x="6705" y="23039"/>
                </a:lnTo>
                <a:lnTo>
                  <a:pt x="8641" y="20164"/>
                </a:lnTo>
                <a:lnTo>
                  <a:pt x="12481" y="18240"/>
                </a:lnTo>
                <a:lnTo>
                  <a:pt x="17266" y="16323"/>
                </a:lnTo>
                <a:lnTo>
                  <a:pt x="29503" y="14125"/>
                </a:lnTo>
                <a:lnTo>
                  <a:pt x="43190" y="13443"/>
                </a:lnTo>
                <a:lnTo>
                  <a:pt x="52336" y="13588"/>
                </a:lnTo>
                <a:lnTo>
                  <a:pt x="65550" y="14522"/>
                </a:lnTo>
                <a:lnTo>
                  <a:pt x="75834" y="16323"/>
                </a:lnTo>
                <a:lnTo>
                  <a:pt x="81594" y="17282"/>
                </a:lnTo>
                <a:lnTo>
                  <a:pt x="85435" y="20164"/>
                </a:lnTo>
                <a:lnTo>
                  <a:pt x="87355" y="22081"/>
                </a:lnTo>
                <a:lnTo>
                  <a:pt x="89275" y="24961"/>
                </a:lnTo>
                <a:lnTo>
                  <a:pt x="90236" y="26878"/>
                </a:lnTo>
                <a:lnTo>
                  <a:pt x="90236" y="34558"/>
                </a:lnTo>
                <a:lnTo>
                  <a:pt x="87355" y="38398"/>
                </a:lnTo>
                <a:lnTo>
                  <a:pt x="80634" y="41279"/>
                </a:lnTo>
                <a:lnTo>
                  <a:pt x="75777" y="42759"/>
                </a:lnTo>
                <a:lnTo>
                  <a:pt x="63893" y="45183"/>
                </a:lnTo>
                <a:lnTo>
                  <a:pt x="49911" y="46078"/>
                </a:lnTo>
                <a:lnTo>
                  <a:pt x="41269" y="46078"/>
                </a:lnTo>
                <a:lnTo>
                  <a:pt x="33604" y="451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0" name="object 1080"/>
          <p:cNvSpPr/>
          <p:nvPr/>
        </p:nvSpPr>
        <p:spPr>
          <a:xfrm>
            <a:off x="4503465" y="8880741"/>
            <a:ext cx="13426" cy="17282"/>
          </a:xfrm>
          <a:custGeom>
            <a:avLst/>
            <a:gdLst/>
            <a:ahLst/>
            <a:cxnLst/>
            <a:rect l="l" t="t" r="r" b="b"/>
            <a:pathLst>
              <a:path w="13426" h="17282">
                <a:moveTo>
                  <a:pt x="5745" y="13441"/>
                </a:moveTo>
                <a:lnTo>
                  <a:pt x="13426" y="17282"/>
                </a:lnTo>
                <a:lnTo>
                  <a:pt x="10561" y="5762"/>
                </a:lnTo>
                <a:lnTo>
                  <a:pt x="4800" y="2880"/>
                </a:lnTo>
                <a:lnTo>
                  <a:pt x="960" y="0"/>
                </a:lnTo>
                <a:lnTo>
                  <a:pt x="0" y="9602"/>
                </a:lnTo>
                <a:lnTo>
                  <a:pt x="5745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1" name="object 1081"/>
          <p:cNvSpPr/>
          <p:nvPr/>
        </p:nvSpPr>
        <p:spPr>
          <a:xfrm>
            <a:off x="4545695" y="8808744"/>
            <a:ext cx="6720" cy="14400"/>
          </a:xfrm>
          <a:custGeom>
            <a:avLst/>
            <a:gdLst/>
            <a:ahLst/>
            <a:cxnLst/>
            <a:rect l="l" t="t" r="r" b="b"/>
            <a:pathLst>
              <a:path w="6720" h="14400">
                <a:moveTo>
                  <a:pt x="2880" y="3838"/>
                </a:moveTo>
                <a:lnTo>
                  <a:pt x="0" y="0"/>
                </a:lnTo>
                <a:lnTo>
                  <a:pt x="1920" y="9601"/>
                </a:lnTo>
                <a:lnTo>
                  <a:pt x="6720" y="14400"/>
                </a:lnTo>
                <a:lnTo>
                  <a:pt x="5760" y="6720"/>
                </a:lnTo>
                <a:lnTo>
                  <a:pt x="2880" y="3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2" name="object 1082"/>
          <p:cNvSpPr/>
          <p:nvPr/>
        </p:nvSpPr>
        <p:spPr>
          <a:xfrm>
            <a:off x="4499625" y="8779942"/>
            <a:ext cx="10561" cy="19205"/>
          </a:xfrm>
          <a:custGeom>
            <a:avLst/>
            <a:gdLst/>
            <a:ahLst/>
            <a:cxnLst/>
            <a:rect l="l" t="t" r="r" b="b"/>
            <a:pathLst>
              <a:path w="10561" h="19205">
                <a:moveTo>
                  <a:pt x="0" y="19205"/>
                </a:moveTo>
                <a:lnTo>
                  <a:pt x="960" y="15358"/>
                </a:lnTo>
                <a:lnTo>
                  <a:pt x="3840" y="13441"/>
                </a:lnTo>
                <a:lnTo>
                  <a:pt x="6705" y="10561"/>
                </a:lnTo>
                <a:lnTo>
                  <a:pt x="10561" y="0"/>
                </a:lnTo>
                <a:lnTo>
                  <a:pt x="5760" y="1923"/>
                </a:lnTo>
                <a:lnTo>
                  <a:pt x="1920" y="6720"/>
                </a:lnTo>
                <a:lnTo>
                  <a:pt x="0" y="19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3" name="object 1083"/>
          <p:cNvSpPr/>
          <p:nvPr/>
        </p:nvSpPr>
        <p:spPr>
          <a:xfrm>
            <a:off x="4495784" y="8778025"/>
            <a:ext cx="95036" cy="51840"/>
          </a:xfrm>
          <a:custGeom>
            <a:avLst/>
            <a:gdLst/>
            <a:ahLst/>
            <a:cxnLst/>
            <a:rect l="l" t="t" r="r" b="b"/>
            <a:pathLst>
              <a:path w="95036" h="51840">
                <a:moveTo>
                  <a:pt x="68153" y="51840"/>
                </a:moveTo>
                <a:lnTo>
                  <a:pt x="77754" y="51840"/>
                </a:lnTo>
                <a:lnTo>
                  <a:pt x="82555" y="49917"/>
                </a:lnTo>
                <a:lnTo>
                  <a:pt x="86395" y="46078"/>
                </a:lnTo>
                <a:lnTo>
                  <a:pt x="92156" y="41279"/>
                </a:lnTo>
                <a:lnTo>
                  <a:pt x="95036" y="34558"/>
                </a:lnTo>
                <a:lnTo>
                  <a:pt x="95036" y="18240"/>
                </a:lnTo>
                <a:lnTo>
                  <a:pt x="92156" y="11519"/>
                </a:lnTo>
                <a:lnTo>
                  <a:pt x="87355" y="6722"/>
                </a:lnTo>
                <a:lnTo>
                  <a:pt x="83515" y="1917"/>
                </a:lnTo>
                <a:lnTo>
                  <a:pt x="77754" y="0"/>
                </a:lnTo>
                <a:lnTo>
                  <a:pt x="66233" y="0"/>
                </a:lnTo>
                <a:lnTo>
                  <a:pt x="61432" y="958"/>
                </a:lnTo>
                <a:lnTo>
                  <a:pt x="56631" y="4799"/>
                </a:lnTo>
                <a:lnTo>
                  <a:pt x="53751" y="7679"/>
                </a:lnTo>
                <a:lnTo>
                  <a:pt x="48950" y="12478"/>
                </a:lnTo>
                <a:lnTo>
                  <a:pt x="42230" y="20157"/>
                </a:lnTo>
                <a:lnTo>
                  <a:pt x="37429" y="12478"/>
                </a:lnTo>
                <a:lnTo>
                  <a:pt x="33604" y="7679"/>
                </a:lnTo>
                <a:lnTo>
                  <a:pt x="29763" y="4799"/>
                </a:lnTo>
                <a:lnTo>
                  <a:pt x="25923" y="2881"/>
                </a:lnTo>
                <a:lnTo>
                  <a:pt x="23042" y="1917"/>
                </a:lnTo>
                <a:lnTo>
                  <a:pt x="14401" y="1917"/>
                </a:lnTo>
                <a:lnTo>
                  <a:pt x="10546" y="12478"/>
                </a:lnTo>
                <a:lnTo>
                  <a:pt x="14401" y="11519"/>
                </a:lnTo>
                <a:lnTo>
                  <a:pt x="25923" y="11519"/>
                </a:lnTo>
                <a:lnTo>
                  <a:pt x="28788" y="13437"/>
                </a:lnTo>
                <a:lnTo>
                  <a:pt x="30708" y="14401"/>
                </a:lnTo>
                <a:lnTo>
                  <a:pt x="34549" y="18240"/>
                </a:lnTo>
                <a:lnTo>
                  <a:pt x="39349" y="23039"/>
                </a:lnTo>
                <a:lnTo>
                  <a:pt x="30708" y="34558"/>
                </a:lnTo>
                <a:lnTo>
                  <a:pt x="28788" y="36481"/>
                </a:lnTo>
                <a:lnTo>
                  <a:pt x="25923" y="38398"/>
                </a:lnTo>
                <a:lnTo>
                  <a:pt x="23987" y="39357"/>
                </a:lnTo>
                <a:lnTo>
                  <a:pt x="22082" y="41279"/>
                </a:lnTo>
                <a:lnTo>
                  <a:pt x="13426" y="41279"/>
                </a:lnTo>
                <a:lnTo>
                  <a:pt x="10546" y="40320"/>
                </a:lnTo>
                <a:lnTo>
                  <a:pt x="7680" y="37440"/>
                </a:lnTo>
                <a:lnTo>
                  <a:pt x="4800" y="34558"/>
                </a:lnTo>
                <a:lnTo>
                  <a:pt x="3840" y="30719"/>
                </a:lnTo>
                <a:lnTo>
                  <a:pt x="3840" y="21122"/>
                </a:lnTo>
                <a:lnTo>
                  <a:pt x="5760" y="8638"/>
                </a:lnTo>
                <a:lnTo>
                  <a:pt x="1920" y="12478"/>
                </a:lnTo>
                <a:lnTo>
                  <a:pt x="0" y="18240"/>
                </a:lnTo>
                <a:lnTo>
                  <a:pt x="0" y="33599"/>
                </a:lnTo>
                <a:lnTo>
                  <a:pt x="1920" y="39357"/>
                </a:lnTo>
                <a:lnTo>
                  <a:pt x="6705" y="44160"/>
                </a:lnTo>
                <a:lnTo>
                  <a:pt x="10546" y="48958"/>
                </a:lnTo>
                <a:lnTo>
                  <a:pt x="15361" y="50875"/>
                </a:lnTo>
                <a:lnTo>
                  <a:pt x="25923" y="50875"/>
                </a:lnTo>
                <a:lnTo>
                  <a:pt x="28788" y="49917"/>
                </a:lnTo>
                <a:lnTo>
                  <a:pt x="32628" y="47999"/>
                </a:lnTo>
                <a:lnTo>
                  <a:pt x="36469" y="46078"/>
                </a:lnTo>
                <a:lnTo>
                  <a:pt x="41269" y="41279"/>
                </a:lnTo>
                <a:lnTo>
                  <a:pt x="47030" y="33599"/>
                </a:lnTo>
                <a:lnTo>
                  <a:pt x="51831" y="40320"/>
                </a:lnTo>
                <a:lnTo>
                  <a:pt x="49911" y="30719"/>
                </a:lnTo>
                <a:lnTo>
                  <a:pt x="50844" y="29555"/>
                </a:lnTo>
                <a:lnTo>
                  <a:pt x="60478" y="18207"/>
                </a:lnTo>
                <a:lnTo>
                  <a:pt x="68153" y="11519"/>
                </a:lnTo>
                <a:lnTo>
                  <a:pt x="71033" y="9596"/>
                </a:lnTo>
                <a:lnTo>
                  <a:pt x="73913" y="8638"/>
                </a:lnTo>
                <a:lnTo>
                  <a:pt x="80634" y="8638"/>
                </a:lnTo>
                <a:lnTo>
                  <a:pt x="84475" y="10561"/>
                </a:lnTo>
                <a:lnTo>
                  <a:pt x="87355" y="13437"/>
                </a:lnTo>
                <a:lnTo>
                  <a:pt x="89275" y="16317"/>
                </a:lnTo>
                <a:lnTo>
                  <a:pt x="91196" y="20157"/>
                </a:lnTo>
                <a:lnTo>
                  <a:pt x="91196" y="29760"/>
                </a:lnTo>
                <a:lnTo>
                  <a:pt x="89275" y="33599"/>
                </a:lnTo>
                <a:lnTo>
                  <a:pt x="85435" y="37440"/>
                </a:lnTo>
                <a:lnTo>
                  <a:pt x="82555" y="40320"/>
                </a:lnTo>
                <a:lnTo>
                  <a:pt x="77754" y="42237"/>
                </a:lnTo>
                <a:lnTo>
                  <a:pt x="67193" y="42237"/>
                </a:lnTo>
                <a:lnTo>
                  <a:pt x="63352" y="41279"/>
                </a:lnTo>
                <a:lnTo>
                  <a:pt x="59512" y="39357"/>
                </a:lnTo>
                <a:lnTo>
                  <a:pt x="55671" y="37440"/>
                </a:lnTo>
                <a:lnTo>
                  <a:pt x="56631" y="45119"/>
                </a:lnTo>
                <a:lnTo>
                  <a:pt x="60472" y="47999"/>
                </a:lnTo>
                <a:lnTo>
                  <a:pt x="64312" y="50875"/>
                </a:lnTo>
                <a:lnTo>
                  <a:pt x="68153" y="51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4" name="object 1084"/>
          <p:cNvSpPr/>
          <p:nvPr/>
        </p:nvSpPr>
        <p:spPr>
          <a:xfrm>
            <a:off x="2969422" y="6499052"/>
            <a:ext cx="1680911" cy="2598644"/>
          </a:xfrm>
          <a:custGeom>
            <a:avLst/>
            <a:gdLst/>
            <a:ahLst/>
            <a:cxnLst/>
            <a:rect l="l" t="t" r="r" b="b"/>
            <a:pathLst>
              <a:path w="1680911" h="2598644">
                <a:moveTo>
                  <a:pt x="1680911" y="2596720"/>
                </a:moveTo>
                <a:lnTo>
                  <a:pt x="1680911" y="1920"/>
                </a:lnTo>
                <a:lnTo>
                  <a:pt x="1678030" y="0"/>
                </a:lnTo>
                <a:lnTo>
                  <a:pt x="1676110" y="0"/>
                </a:lnTo>
                <a:lnTo>
                  <a:pt x="1672269" y="3840"/>
                </a:lnTo>
                <a:lnTo>
                  <a:pt x="7680" y="3840"/>
                </a:lnTo>
                <a:lnTo>
                  <a:pt x="3840" y="7680"/>
                </a:lnTo>
                <a:lnTo>
                  <a:pt x="3840" y="0"/>
                </a:lnTo>
                <a:lnTo>
                  <a:pt x="1920" y="0"/>
                </a:lnTo>
                <a:lnTo>
                  <a:pt x="0" y="1920"/>
                </a:lnTo>
                <a:lnTo>
                  <a:pt x="0" y="2594805"/>
                </a:lnTo>
                <a:lnTo>
                  <a:pt x="0" y="2596720"/>
                </a:lnTo>
                <a:lnTo>
                  <a:pt x="963" y="2597685"/>
                </a:lnTo>
                <a:lnTo>
                  <a:pt x="1259499" y="2597685"/>
                </a:lnTo>
                <a:lnTo>
                  <a:pt x="7680" y="2594805"/>
                </a:lnTo>
                <a:lnTo>
                  <a:pt x="7680" y="7680"/>
                </a:lnTo>
                <a:lnTo>
                  <a:pt x="1676110" y="7680"/>
                </a:lnTo>
                <a:lnTo>
                  <a:pt x="1678029" y="2597685"/>
                </a:lnTo>
                <a:lnTo>
                  <a:pt x="1679466" y="2597685"/>
                </a:lnTo>
                <a:lnTo>
                  <a:pt x="1680911" y="2596720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5" name="object 1085"/>
          <p:cNvSpPr/>
          <p:nvPr/>
        </p:nvSpPr>
        <p:spPr>
          <a:xfrm>
            <a:off x="2977103" y="6506733"/>
            <a:ext cx="1668429" cy="2590963"/>
          </a:xfrm>
          <a:custGeom>
            <a:avLst/>
            <a:gdLst/>
            <a:ahLst/>
            <a:cxnLst/>
            <a:rect l="l" t="t" r="r" b="b"/>
            <a:pathLst>
              <a:path w="1668429" h="2590963">
                <a:moveTo>
                  <a:pt x="1664589" y="2587124"/>
                </a:moveTo>
                <a:lnTo>
                  <a:pt x="1668429" y="2582318"/>
                </a:lnTo>
                <a:lnTo>
                  <a:pt x="1668429" y="0"/>
                </a:lnTo>
                <a:lnTo>
                  <a:pt x="1664589" y="0"/>
                </a:lnTo>
                <a:lnTo>
                  <a:pt x="1664588" y="2582318"/>
                </a:lnTo>
                <a:lnTo>
                  <a:pt x="0" y="2582318"/>
                </a:lnTo>
                <a:lnTo>
                  <a:pt x="0" y="2587124"/>
                </a:lnTo>
                <a:lnTo>
                  <a:pt x="1251818" y="2590004"/>
                </a:lnTo>
                <a:lnTo>
                  <a:pt x="1667470" y="2590004"/>
                </a:lnTo>
                <a:lnTo>
                  <a:pt x="1664589" y="258712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6" name="object 1086"/>
          <p:cNvSpPr/>
          <p:nvPr/>
        </p:nvSpPr>
        <p:spPr>
          <a:xfrm>
            <a:off x="2973263" y="6499052"/>
            <a:ext cx="1672269" cy="2589999"/>
          </a:xfrm>
          <a:custGeom>
            <a:avLst/>
            <a:gdLst/>
            <a:ahLst/>
            <a:cxnLst/>
            <a:rect l="l" t="t" r="r" b="b"/>
            <a:pathLst>
              <a:path w="1672269" h="2589999">
                <a:moveTo>
                  <a:pt x="0" y="2589999"/>
                </a:moveTo>
                <a:lnTo>
                  <a:pt x="0" y="7680"/>
                </a:lnTo>
                <a:lnTo>
                  <a:pt x="3840" y="3840"/>
                </a:lnTo>
                <a:lnTo>
                  <a:pt x="1668429" y="3840"/>
                </a:lnTo>
                <a:lnTo>
                  <a:pt x="1672269" y="0"/>
                </a:lnTo>
                <a:lnTo>
                  <a:pt x="0" y="0"/>
                </a:lnTo>
                <a:lnTo>
                  <a:pt x="0" y="2589999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7" name="object 1087"/>
          <p:cNvSpPr/>
          <p:nvPr/>
        </p:nvSpPr>
        <p:spPr>
          <a:xfrm>
            <a:off x="654795" y="5029203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 txBox="1"/>
          <p:nvPr/>
        </p:nvSpPr>
        <p:spPr>
          <a:xfrm>
            <a:off x="1637949" y="6935365"/>
            <a:ext cx="41284" cy="4382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8" name="object 18"/>
          <p:cNvSpPr txBox="1"/>
          <p:nvPr/>
        </p:nvSpPr>
        <p:spPr>
          <a:xfrm>
            <a:off x="1679233" y="6935365"/>
            <a:ext cx="1233556" cy="17504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7" name="object 17"/>
          <p:cNvSpPr txBox="1"/>
          <p:nvPr/>
        </p:nvSpPr>
        <p:spPr>
          <a:xfrm>
            <a:off x="1637949" y="7373584"/>
            <a:ext cx="41284" cy="43631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6" name="object 16"/>
          <p:cNvSpPr txBox="1"/>
          <p:nvPr/>
        </p:nvSpPr>
        <p:spPr>
          <a:xfrm>
            <a:off x="1637949" y="7809898"/>
            <a:ext cx="41284" cy="4382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5" name="object 15"/>
          <p:cNvSpPr txBox="1"/>
          <p:nvPr/>
        </p:nvSpPr>
        <p:spPr>
          <a:xfrm>
            <a:off x="1637949" y="8248116"/>
            <a:ext cx="41284" cy="4377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" name="object 14"/>
          <p:cNvSpPr txBox="1"/>
          <p:nvPr/>
        </p:nvSpPr>
        <p:spPr>
          <a:xfrm>
            <a:off x="3319820" y="6884479"/>
            <a:ext cx="41269" cy="3609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" name="object 13"/>
          <p:cNvSpPr txBox="1"/>
          <p:nvPr/>
        </p:nvSpPr>
        <p:spPr>
          <a:xfrm>
            <a:off x="3361089" y="6884479"/>
            <a:ext cx="1233572" cy="18028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" name="object 12"/>
          <p:cNvSpPr txBox="1"/>
          <p:nvPr/>
        </p:nvSpPr>
        <p:spPr>
          <a:xfrm>
            <a:off x="3319820" y="7245431"/>
            <a:ext cx="41269" cy="3609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" name="object 11"/>
          <p:cNvSpPr txBox="1"/>
          <p:nvPr/>
        </p:nvSpPr>
        <p:spPr>
          <a:xfrm>
            <a:off x="3319820" y="7606383"/>
            <a:ext cx="41269" cy="3604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3319820" y="7966847"/>
            <a:ext cx="41269" cy="3595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3319820" y="8326358"/>
            <a:ext cx="41269" cy="3609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5001691" y="6862404"/>
            <a:ext cx="41748" cy="4516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5043440" y="6862404"/>
            <a:ext cx="1182206" cy="18095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5001691" y="7314072"/>
            <a:ext cx="41748" cy="4531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5001691" y="7767172"/>
            <a:ext cx="41748" cy="4526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5001691" y="8219808"/>
            <a:ext cx="41748" cy="4521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654795" y="6355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654795" y="5029201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object 6"/>
          <p:cNvSpPr/>
          <p:nvPr/>
        </p:nvSpPr>
        <p:spPr>
          <a:xfrm>
            <a:off x="2706395" y="1142131"/>
            <a:ext cx="2565044" cy="3363742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" name="object 7"/>
          <p:cNvSpPr/>
          <p:nvPr/>
        </p:nvSpPr>
        <p:spPr>
          <a:xfrm>
            <a:off x="5215752" y="1908185"/>
            <a:ext cx="293750" cy="226557"/>
          </a:xfrm>
          <a:custGeom>
            <a:avLst/>
            <a:gdLst/>
            <a:ahLst/>
            <a:cxnLst/>
            <a:rect l="l" t="t" r="r" b="b"/>
            <a:pathLst>
              <a:path w="293750" h="226557">
                <a:moveTo>
                  <a:pt x="3840" y="201594"/>
                </a:moveTo>
                <a:lnTo>
                  <a:pt x="2880" y="202554"/>
                </a:lnTo>
                <a:lnTo>
                  <a:pt x="1920" y="202554"/>
                </a:lnTo>
                <a:lnTo>
                  <a:pt x="960" y="203514"/>
                </a:lnTo>
                <a:lnTo>
                  <a:pt x="0" y="204490"/>
                </a:lnTo>
                <a:lnTo>
                  <a:pt x="0" y="206395"/>
                </a:lnTo>
                <a:lnTo>
                  <a:pt x="960" y="207355"/>
                </a:lnTo>
                <a:lnTo>
                  <a:pt x="1920" y="209275"/>
                </a:lnTo>
                <a:lnTo>
                  <a:pt x="1920" y="211211"/>
                </a:lnTo>
                <a:lnTo>
                  <a:pt x="3840" y="213116"/>
                </a:lnTo>
                <a:lnTo>
                  <a:pt x="5760" y="215996"/>
                </a:lnTo>
                <a:lnTo>
                  <a:pt x="7680" y="217916"/>
                </a:lnTo>
                <a:lnTo>
                  <a:pt x="8641" y="219837"/>
                </a:lnTo>
                <a:lnTo>
                  <a:pt x="9601" y="220797"/>
                </a:lnTo>
                <a:lnTo>
                  <a:pt x="10561" y="222717"/>
                </a:lnTo>
                <a:lnTo>
                  <a:pt x="11521" y="223677"/>
                </a:lnTo>
                <a:lnTo>
                  <a:pt x="12481" y="224637"/>
                </a:lnTo>
                <a:lnTo>
                  <a:pt x="14401" y="224637"/>
                </a:lnTo>
                <a:lnTo>
                  <a:pt x="15361" y="225597"/>
                </a:lnTo>
                <a:lnTo>
                  <a:pt x="16322" y="225597"/>
                </a:lnTo>
                <a:lnTo>
                  <a:pt x="17282" y="226557"/>
                </a:lnTo>
                <a:lnTo>
                  <a:pt x="18242" y="226557"/>
                </a:lnTo>
                <a:lnTo>
                  <a:pt x="25411" y="225197"/>
                </a:lnTo>
                <a:lnTo>
                  <a:pt x="37956" y="222692"/>
                </a:lnTo>
                <a:lnTo>
                  <a:pt x="50246" y="219987"/>
                </a:lnTo>
                <a:lnTo>
                  <a:pt x="62407" y="216956"/>
                </a:lnTo>
                <a:lnTo>
                  <a:pt x="68710" y="215212"/>
                </a:lnTo>
                <a:lnTo>
                  <a:pt x="80928" y="211464"/>
                </a:lnTo>
                <a:lnTo>
                  <a:pt x="92948" y="207247"/>
                </a:lnTo>
                <a:lnTo>
                  <a:pt x="104637" y="202554"/>
                </a:lnTo>
                <a:lnTo>
                  <a:pt x="109877" y="200309"/>
                </a:lnTo>
                <a:lnTo>
                  <a:pt x="121502" y="195166"/>
                </a:lnTo>
                <a:lnTo>
                  <a:pt x="132924" y="189612"/>
                </a:lnTo>
                <a:lnTo>
                  <a:pt x="144002" y="183367"/>
                </a:lnTo>
                <a:lnTo>
                  <a:pt x="149715" y="180369"/>
                </a:lnTo>
                <a:lnTo>
                  <a:pt x="160761" y="173815"/>
                </a:lnTo>
                <a:lnTo>
                  <a:pt x="171334" y="166724"/>
                </a:lnTo>
                <a:lnTo>
                  <a:pt x="181432" y="159364"/>
                </a:lnTo>
                <a:lnTo>
                  <a:pt x="191116" y="152112"/>
                </a:lnTo>
                <a:lnTo>
                  <a:pt x="200957" y="144114"/>
                </a:lnTo>
                <a:lnTo>
                  <a:pt x="210441" y="135726"/>
                </a:lnTo>
                <a:lnTo>
                  <a:pt x="219568" y="126929"/>
                </a:lnTo>
                <a:lnTo>
                  <a:pt x="228336" y="117707"/>
                </a:lnTo>
                <a:lnTo>
                  <a:pt x="236747" y="108041"/>
                </a:lnTo>
                <a:lnTo>
                  <a:pt x="244800" y="97917"/>
                </a:lnTo>
                <a:lnTo>
                  <a:pt x="252518" y="87900"/>
                </a:lnTo>
                <a:lnTo>
                  <a:pt x="259958" y="77680"/>
                </a:lnTo>
                <a:lnTo>
                  <a:pt x="267129" y="67224"/>
                </a:lnTo>
                <a:lnTo>
                  <a:pt x="274015" y="56532"/>
                </a:lnTo>
                <a:lnTo>
                  <a:pt x="280601" y="45604"/>
                </a:lnTo>
                <a:lnTo>
                  <a:pt x="286869" y="34441"/>
                </a:lnTo>
                <a:lnTo>
                  <a:pt x="292806" y="23042"/>
                </a:lnTo>
                <a:lnTo>
                  <a:pt x="293750" y="22082"/>
                </a:lnTo>
                <a:lnTo>
                  <a:pt x="293750" y="20162"/>
                </a:lnTo>
                <a:lnTo>
                  <a:pt x="292806" y="19217"/>
                </a:lnTo>
                <a:lnTo>
                  <a:pt x="292806" y="17282"/>
                </a:lnTo>
                <a:lnTo>
                  <a:pt x="291830" y="15377"/>
                </a:lnTo>
                <a:lnTo>
                  <a:pt x="290870" y="14401"/>
                </a:lnTo>
                <a:lnTo>
                  <a:pt x="289910" y="12496"/>
                </a:lnTo>
                <a:lnTo>
                  <a:pt x="288965" y="10561"/>
                </a:lnTo>
                <a:lnTo>
                  <a:pt x="287030" y="8656"/>
                </a:lnTo>
                <a:lnTo>
                  <a:pt x="285125" y="5760"/>
                </a:lnTo>
                <a:lnTo>
                  <a:pt x="283189" y="3840"/>
                </a:lnTo>
                <a:lnTo>
                  <a:pt x="282244" y="2880"/>
                </a:lnTo>
                <a:lnTo>
                  <a:pt x="281284" y="1935"/>
                </a:lnTo>
                <a:lnTo>
                  <a:pt x="279349" y="975"/>
                </a:lnTo>
                <a:lnTo>
                  <a:pt x="278404" y="0"/>
                </a:lnTo>
                <a:lnTo>
                  <a:pt x="275523" y="0"/>
                </a:lnTo>
                <a:lnTo>
                  <a:pt x="274563" y="975"/>
                </a:lnTo>
                <a:lnTo>
                  <a:pt x="273603" y="1935"/>
                </a:lnTo>
                <a:lnTo>
                  <a:pt x="272628" y="2880"/>
                </a:lnTo>
                <a:lnTo>
                  <a:pt x="267804" y="11885"/>
                </a:lnTo>
                <a:lnTo>
                  <a:pt x="261388" y="22993"/>
                </a:lnTo>
                <a:lnTo>
                  <a:pt x="254597" y="33819"/>
                </a:lnTo>
                <a:lnTo>
                  <a:pt x="247429" y="44344"/>
                </a:lnTo>
                <a:lnTo>
                  <a:pt x="239887" y="54549"/>
                </a:lnTo>
                <a:lnTo>
                  <a:pt x="231969" y="64417"/>
                </a:lnTo>
                <a:lnTo>
                  <a:pt x="223677" y="73929"/>
                </a:lnTo>
                <a:lnTo>
                  <a:pt x="209728" y="89292"/>
                </a:lnTo>
                <a:lnTo>
                  <a:pt x="200731" y="98430"/>
                </a:lnTo>
                <a:lnTo>
                  <a:pt x="191445" y="107280"/>
                </a:lnTo>
                <a:lnTo>
                  <a:pt x="181909" y="115785"/>
                </a:lnTo>
                <a:lnTo>
                  <a:pt x="172163" y="123884"/>
                </a:lnTo>
                <a:lnTo>
                  <a:pt x="162245" y="131521"/>
                </a:lnTo>
                <a:lnTo>
                  <a:pt x="154564" y="137125"/>
                </a:lnTo>
                <a:lnTo>
                  <a:pt x="144012" y="144342"/>
                </a:lnTo>
                <a:lnTo>
                  <a:pt x="133239" y="151179"/>
                </a:lnTo>
                <a:lnTo>
                  <a:pt x="122264" y="157636"/>
                </a:lnTo>
                <a:lnTo>
                  <a:pt x="111106" y="163713"/>
                </a:lnTo>
                <a:lnTo>
                  <a:pt x="99783" y="169410"/>
                </a:lnTo>
                <a:lnTo>
                  <a:pt x="88315" y="174726"/>
                </a:lnTo>
                <a:lnTo>
                  <a:pt x="78956" y="178729"/>
                </a:lnTo>
                <a:lnTo>
                  <a:pt x="67236" y="183311"/>
                </a:lnTo>
                <a:lnTo>
                  <a:pt x="55300" y="187520"/>
                </a:lnTo>
                <a:lnTo>
                  <a:pt x="43166" y="191358"/>
                </a:lnTo>
                <a:lnTo>
                  <a:pt x="30853" y="194825"/>
                </a:lnTo>
                <a:lnTo>
                  <a:pt x="18378" y="197922"/>
                </a:lnTo>
                <a:lnTo>
                  <a:pt x="5760" y="200649"/>
                </a:lnTo>
                <a:lnTo>
                  <a:pt x="3840" y="20159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" name="object 8"/>
          <p:cNvSpPr/>
          <p:nvPr/>
        </p:nvSpPr>
        <p:spPr>
          <a:xfrm>
            <a:off x="5166801" y="1791567"/>
            <a:ext cx="263987" cy="222593"/>
          </a:xfrm>
          <a:custGeom>
            <a:avLst/>
            <a:gdLst/>
            <a:ahLst/>
            <a:cxnLst/>
            <a:rect l="l" t="t" r="r" b="b"/>
            <a:pathLst>
              <a:path w="263987" h="222593">
                <a:moveTo>
                  <a:pt x="242864" y="107992"/>
                </a:moveTo>
                <a:lnTo>
                  <a:pt x="244784" y="107992"/>
                </a:lnTo>
                <a:lnTo>
                  <a:pt x="246705" y="107032"/>
                </a:lnTo>
                <a:lnTo>
                  <a:pt x="248625" y="106071"/>
                </a:lnTo>
                <a:lnTo>
                  <a:pt x="249585" y="105111"/>
                </a:lnTo>
                <a:lnTo>
                  <a:pt x="251505" y="104151"/>
                </a:lnTo>
                <a:lnTo>
                  <a:pt x="253425" y="102231"/>
                </a:lnTo>
                <a:lnTo>
                  <a:pt x="255346" y="101271"/>
                </a:lnTo>
                <a:lnTo>
                  <a:pt x="257266" y="100311"/>
                </a:lnTo>
                <a:lnTo>
                  <a:pt x="258226" y="99351"/>
                </a:lnTo>
                <a:lnTo>
                  <a:pt x="259186" y="97430"/>
                </a:lnTo>
                <a:lnTo>
                  <a:pt x="260146" y="96470"/>
                </a:lnTo>
                <a:lnTo>
                  <a:pt x="261106" y="95510"/>
                </a:lnTo>
                <a:lnTo>
                  <a:pt x="262067" y="94550"/>
                </a:lnTo>
                <a:lnTo>
                  <a:pt x="263027" y="93590"/>
                </a:lnTo>
                <a:lnTo>
                  <a:pt x="263027" y="92630"/>
                </a:lnTo>
                <a:lnTo>
                  <a:pt x="263987" y="91670"/>
                </a:lnTo>
                <a:lnTo>
                  <a:pt x="263987" y="84949"/>
                </a:lnTo>
                <a:lnTo>
                  <a:pt x="263027" y="80148"/>
                </a:lnTo>
                <a:lnTo>
                  <a:pt x="263027" y="76308"/>
                </a:lnTo>
                <a:lnTo>
                  <a:pt x="261106" y="71507"/>
                </a:lnTo>
                <a:lnTo>
                  <a:pt x="259186" y="65746"/>
                </a:lnTo>
                <a:lnTo>
                  <a:pt x="257266" y="60946"/>
                </a:lnTo>
                <a:lnTo>
                  <a:pt x="256306" y="56145"/>
                </a:lnTo>
                <a:lnTo>
                  <a:pt x="253425" y="50385"/>
                </a:lnTo>
                <a:lnTo>
                  <a:pt x="250545" y="45584"/>
                </a:lnTo>
                <a:lnTo>
                  <a:pt x="247665" y="40783"/>
                </a:lnTo>
                <a:lnTo>
                  <a:pt x="243839" y="35983"/>
                </a:lnTo>
                <a:lnTo>
                  <a:pt x="240068" y="31264"/>
                </a:lnTo>
                <a:lnTo>
                  <a:pt x="231472" y="21833"/>
                </a:lnTo>
                <a:lnTo>
                  <a:pt x="221757" y="13915"/>
                </a:lnTo>
                <a:lnTo>
                  <a:pt x="208499" y="6053"/>
                </a:lnTo>
                <a:lnTo>
                  <a:pt x="196794" y="1434"/>
                </a:lnTo>
                <a:lnTo>
                  <a:pt x="182849" y="0"/>
                </a:lnTo>
                <a:lnTo>
                  <a:pt x="169910" y="1434"/>
                </a:lnTo>
                <a:lnTo>
                  <a:pt x="154512" y="6787"/>
                </a:lnTo>
                <a:lnTo>
                  <a:pt x="143027" y="13915"/>
                </a:lnTo>
                <a:lnTo>
                  <a:pt x="131872" y="23934"/>
                </a:lnTo>
                <a:lnTo>
                  <a:pt x="124800" y="34078"/>
                </a:lnTo>
                <a:lnTo>
                  <a:pt x="120959" y="40783"/>
                </a:lnTo>
                <a:lnTo>
                  <a:pt x="118079" y="48464"/>
                </a:lnTo>
                <a:lnTo>
                  <a:pt x="117119" y="56145"/>
                </a:lnTo>
                <a:lnTo>
                  <a:pt x="116159" y="63826"/>
                </a:lnTo>
                <a:lnTo>
                  <a:pt x="115199" y="71507"/>
                </a:lnTo>
                <a:lnTo>
                  <a:pt x="116159" y="79188"/>
                </a:lnTo>
                <a:lnTo>
                  <a:pt x="117119" y="86869"/>
                </a:lnTo>
                <a:lnTo>
                  <a:pt x="119039" y="94550"/>
                </a:lnTo>
                <a:lnTo>
                  <a:pt x="119999" y="103191"/>
                </a:lnTo>
                <a:lnTo>
                  <a:pt x="121920" y="110872"/>
                </a:lnTo>
                <a:lnTo>
                  <a:pt x="122880" y="118553"/>
                </a:lnTo>
                <a:lnTo>
                  <a:pt x="124800" y="126219"/>
                </a:lnTo>
                <a:lnTo>
                  <a:pt x="126720" y="133900"/>
                </a:lnTo>
                <a:lnTo>
                  <a:pt x="127680" y="140621"/>
                </a:lnTo>
                <a:lnTo>
                  <a:pt x="127680" y="154062"/>
                </a:lnTo>
                <a:lnTo>
                  <a:pt x="126720" y="159823"/>
                </a:lnTo>
                <a:lnTo>
                  <a:pt x="123840" y="165584"/>
                </a:lnTo>
                <a:lnTo>
                  <a:pt x="121920" y="171344"/>
                </a:lnTo>
                <a:lnTo>
                  <a:pt x="118079" y="176145"/>
                </a:lnTo>
                <a:lnTo>
                  <a:pt x="112318" y="180946"/>
                </a:lnTo>
                <a:lnTo>
                  <a:pt x="106558" y="184786"/>
                </a:lnTo>
                <a:lnTo>
                  <a:pt x="100797" y="187666"/>
                </a:lnTo>
                <a:lnTo>
                  <a:pt x="95996" y="188627"/>
                </a:lnTo>
                <a:lnTo>
                  <a:pt x="89275" y="189587"/>
                </a:lnTo>
                <a:lnTo>
                  <a:pt x="84475" y="189587"/>
                </a:lnTo>
                <a:lnTo>
                  <a:pt x="78714" y="188627"/>
                </a:lnTo>
                <a:lnTo>
                  <a:pt x="72953" y="187666"/>
                </a:lnTo>
                <a:lnTo>
                  <a:pt x="67193" y="184786"/>
                </a:lnTo>
                <a:lnTo>
                  <a:pt x="62392" y="180946"/>
                </a:lnTo>
                <a:lnTo>
                  <a:pt x="57591" y="177105"/>
                </a:lnTo>
                <a:lnTo>
                  <a:pt x="51831" y="172305"/>
                </a:lnTo>
                <a:lnTo>
                  <a:pt x="48006" y="166544"/>
                </a:lnTo>
                <a:lnTo>
                  <a:pt x="47471" y="165829"/>
                </a:lnTo>
                <a:lnTo>
                  <a:pt x="40117" y="154665"/>
                </a:lnTo>
                <a:lnTo>
                  <a:pt x="35509" y="143501"/>
                </a:lnTo>
                <a:lnTo>
                  <a:pt x="32644" y="135835"/>
                </a:lnTo>
                <a:lnTo>
                  <a:pt x="30723" y="130059"/>
                </a:lnTo>
                <a:lnTo>
                  <a:pt x="29763" y="123338"/>
                </a:lnTo>
                <a:lnTo>
                  <a:pt x="28803" y="117593"/>
                </a:lnTo>
                <a:lnTo>
                  <a:pt x="28803" y="112777"/>
                </a:lnTo>
                <a:lnTo>
                  <a:pt x="27828" y="108937"/>
                </a:lnTo>
                <a:lnTo>
                  <a:pt x="27828" y="105111"/>
                </a:lnTo>
                <a:lnTo>
                  <a:pt x="26883" y="102231"/>
                </a:lnTo>
                <a:lnTo>
                  <a:pt x="25923" y="100311"/>
                </a:lnTo>
                <a:lnTo>
                  <a:pt x="24963" y="99351"/>
                </a:lnTo>
                <a:lnTo>
                  <a:pt x="24002" y="98391"/>
                </a:lnTo>
                <a:lnTo>
                  <a:pt x="21122" y="98391"/>
                </a:lnTo>
                <a:lnTo>
                  <a:pt x="19202" y="99351"/>
                </a:lnTo>
                <a:lnTo>
                  <a:pt x="18242" y="99351"/>
                </a:lnTo>
                <a:lnTo>
                  <a:pt x="16322" y="100311"/>
                </a:lnTo>
                <a:lnTo>
                  <a:pt x="14401" y="101271"/>
                </a:lnTo>
                <a:lnTo>
                  <a:pt x="12481" y="102231"/>
                </a:lnTo>
                <a:lnTo>
                  <a:pt x="10561" y="104151"/>
                </a:lnTo>
                <a:lnTo>
                  <a:pt x="6720" y="107032"/>
                </a:lnTo>
                <a:lnTo>
                  <a:pt x="4800" y="108937"/>
                </a:lnTo>
                <a:lnTo>
                  <a:pt x="2880" y="110872"/>
                </a:lnTo>
                <a:lnTo>
                  <a:pt x="960" y="112777"/>
                </a:lnTo>
                <a:lnTo>
                  <a:pt x="0" y="114713"/>
                </a:lnTo>
                <a:lnTo>
                  <a:pt x="0" y="127179"/>
                </a:lnTo>
                <a:lnTo>
                  <a:pt x="960" y="131995"/>
                </a:lnTo>
                <a:lnTo>
                  <a:pt x="1920" y="136780"/>
                </a:lnTo>
                <a:lnTo>
                  <a:pt x="3840" y="142541"/>
                </a:lnTo>
                <a:lnTo>
                  <a:pt x="5760" y="148302"/>
                </a:lnTo>
                <a:lnTo>
                  <a:pt x="7680" y="155022"/>
                </a:lnTo>
                <a:lnTo>
                  <a:pt x="11521" y="161743"/>
                </a:lnTo>
                <a:lnTo>
                  <a:pt x="14401" y="168464"/>
                </a:lnTo>
                <a:lnTo>
                  <a:pt x="18242" y="175185"/>
                </a:lnTo>
                <a:lnTo>
                  <a:pt x="23042" y="181906"/>
                </a:lnTo>
                <a:lnTo>
                  <a:pt x="29704" y="190150"/>
                </a:lnTo>
                <a:lnTo>
                  <a:pt x="38715" y="199147"/>
                </a:lnTo>
                <a:lnTo>
                  <a:pt x="48006" y="206854"/>
                </a:lnTo>
                <a:lnTo>
                  <a:pt x="52702" y="210257"/>
                </a:lnTo>
                <a:lnTo>
                  <a:pt x="64065" y="216535"/>
                </a:lnTo>
                <a:lnTo>
                  <a:pt x="75834" y="220295"/>
                </a:lnTo>
                <a:lnTo>
                  <a:pt x="81636" y="221602"/>
                </a:lnTo>
                <a:lnTo>
                  <a:pt x="94381" y="222593"/>
                </a:lnTo>
                <a:lnTo>
                  <a:pt x="106558" y="221255"/>
                </a:lnTo>
                <a:lnTo>
                  <a:pt x="113750" y="219065"/>
                </a:lnTo>
                <a:lnTo>
                  <a:pt x="125195" y="214170"/>
                </a:lnTo>
                <a:lnTo>
                  <a:pt x="136306" y="206854"/>
                </a:lnTo>
                <a:lnTo>
                  <a:pt x="147245" y="197231"/>
                </a:lnTo>
                <a:lnTo>
                  <a:pt x="154548" y="187666"/>
                </a:lnTo>
                <a:lnTo>
                  <a:pt x="158389" y="180946"/>
                </a:lnTo>
                <a:lnTo>
                  <a:pt x="161269" y="173265"/>
                </a:lnTo>
                <a:lnTo>
                  <a:pt x="162229" y="165584"/>
                </a:lnTo>
                <a:lnTo>
                  <a:pt x="163189" y="157903"/>
                </a:lnTo>
                <a:lnTo>
                  <a:pt x="164150" y="150222"/>
                </a:lnTo>
                <a:lnTo>
                  <a:pt x="163189" y="141581"/>
                </a:lnTo>
                <a:lnTo>
                  <a:pt x="161269" y="133900"/>
                </a:lnTo>
                <a:lnTo>
                  <a:pt x="160309" y="125274"/>
                </a:lnTo>
                <a:lnTo>
                  <a:pt x="158389" y="117593"/>
                </a:lnTo>
                <a:lnTo>
                  <a:pt x="157429" y="109912"/>
                </a:lnTo>
                <a:lnTo>
                  <a:pt x="155508" y="102231"/>
                </a:lnTo>
                <a:lnTo>
                  <a:pt x="154548" y="94550"/>
                </a:lnTo>
                <a:lnTo>
                  <a:pt x="152628" y="86869"/>
                </a:lnTo>
                <a:lnTo>
                  <a:pt x="151668" y="80148"/>
                </a:lnTo>
                <a:lnTo>
                  <a:pt x="151668" y="66707"/>
                </a:lnTo>
                <a:lnTo>
                  <a:pt x="152628" y="59986"/>
                </a:lnTo>
                <a:lnTo>
                  <a:pt x="154548" y="54225"/>
                </a:lnTo>
                <a:lnTo>
                  <a:pt x="157429" y="49424"/>
                </a:lnTo>
                <a:lnTo>
                  <a:pt x="161269" y="43664"/>
                </a:lnTo>
                <a:lnTo>
                  <a:pt x="167030" y="39823"/>
                </a:lnTo>
                <a:lnTo>
                  <a:pt x="170870" y="36943"/>
                </a:lnTo>
                <a:lnTo>
                  <a:pt x="174711" y="34078"/>
                </a:lnTo>
                <a:lnTo>
                  <a:pt x="179511" y="34078"/>
                </a:lnTo>
                <a:lnTo>
                  <a:pt x="184312" y="32142"/>
                </a:lnTo>
                <a:lnTo>
                  <a:pt x="188153" y="32142"/>
                </a:lnTo>
                <a:lnTo>
                  <a:pt x="192953" y="33102"/>
                </a:lnTo>
                <a:lnTo>
                  <a:pt x="197754" y="34078"/>
                </a:lnTo>
                <a:lnTo>
                  <a:pt x="202554" y="35983"/>
                </a:lnTo>
                <a:lnTo>
                  <a:pt x="207355" y="38863"/>
                </a:lnTo>
                <a:lnTo>
                  <a:pt x="211195" y="41743"/>
                </a:lnTo>
                <a:lnTo>
                  <a:pt x="215996" y="46544"/>
                </a:lnTo>
                <a:lnTo>
                  <a:pt x="220797" y="52305"/>
                </a:lnTo>
                <a:lnTo>
                  <a:pt x="225597" y="58065"/>
                </a:lnTo>
                <a:lnTo>
                  <a:pt x="228478" y="63826"/>
                </a:lnTo>
                <a:lnTo>
                  <a:pt x="230383" y="70547"/>
                </a:lnTo>
                <a:lnTo>
                  <a:pt x="233278" y="76308"/>
                </a:lnTo>
                <a:lnTo>
                  <a:pt x="234223" y="82068"/>
                </a:lnTo>
                <a:lnTo>
                  <a:pt x="235183" y="86869"/>
                </a:lnTo>
                <a:lnTo>
                  <a:pt x="235183" y="92630"/>
                </a:lnTo>
                <a:lnTo>
                  <a:pt x="236159" y="96470"/>
                </a:lnTo>
                <a:lnTo>
                  <a:pt x="237119" y="100311"/>
                </a:lnTo>
                <a:lnTo>
                  <a:pt x="237119" y="103191"/>
                </a:lnTo>
                <a:lnTo>
                  <a:pt x="238064" y="106071"/>
                </a:lnTo>
                <a:lnTo>
                  <a:pt x="239024" y="107032"/>
                </a:lnTo>
                <a:lnTo>
                  <a:pt x="239024" y="107992"/>
                </a:lnTo>
                <a:lnTo>
                  <a:pt x="240944" y="107992"/>
                </a:lnTo>
                <a:lnTo>
                  <a:pt x="240944" y="108937"/>
                </a:lnTo>
                <a:lnTo>
                  <a:pt x="242864" y="10799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" name="object 9"/>
          <p:cNvSpPr/>
          <p:nvPr/>
        </p:nvSpPr>
        <p:spPr>
          <a:xfrm>
            <a:off x="5059283" y="1696044"/>
            <a:ext cx="292790" cy="226542"/>
          </a:xfrm>
          <a:custGeom>
            <a:avLst/>
            <a:gdLst/>
            <a:ahLst/>
            <a:cxnLst/>
            <a:rect l="l" t="t" r="r" b="b"/>
            <a:pathLst>
              <a:path w="292790" h="226542">
                <a:moveTo>
                  <a:pt x="5879" y="191607"/>
                </a:moveTo>
                <a:lnTo>
                  <a:pt x="0" y="203514"/>
                </a:lnTo>
                <a:lnTo>
                  <a:pt x="0" y="207355"/>
                </a:lnTo>
                <a:lnTo>
                  <a:pt x="960" y="209275"/>
                </a:lnTo>
                <a:lnTo>
                  <a:pt x="960" y="210235"/>
                </a:lnTo>
                <a:lnTo>
                  <a:pt x="1920" y="211180"/>
                </a:lnTo>
                <a:lnTo>
                  <a:pt x="2880" y="213116"/>
                </a:lnTo>
                <a:lnTo>
                  <a:pt x="3840" y="214076"/>
                </a:lnTo>
                <a:lnTo>
                  <a:pt x="4800" y="215981"/>
                </a:lnTo>
                <a:lnTo>
                  <a:pt x="6720" y="217901"/>
                </a:lnTo>
                <a:lnTo>
                  <a:pt x="7680" y="220797"/>
                </a:lnTo>
                <a:lnTo>
                  <a:pt x="9601" y="222702"/>
                </a:lnTo>
                <a:lnTo>
                  <a:pt x="11521" y="223662"/>
                </a:lnTo>
                <a:lnTo>
                  <a:pt x="12481" y="225582"/>
                </a:lnTo>
                <a:lnTo>
                  <a:pt x="14401" y="225582"/>
                </a:lnTo>
                <a:lnTo>
                  <a:pt x="14401" y="226542"/>
                </a:lnTo>
                <a:lnTo>
                  <a:pt x="17282" y="226542"/>
                </a:lnTo>
                <a:lnTo>
                  <a:pt x="18242" y="225582"/>
                </a:lnTo>
                <a:lnTo>
                  <a:pt x="19202" y="225582"/>
                </a:lnTo>
                <a:lnTo>
                  <a:pt x="20162" y="224637"/>
                </a:lnTo>
                <a:lnTo>
                  <a:pt x="26242" y="213746"/>
                </a:lnTo>
                <a:lnTo>
                  <a:pt x="32923" y="202753"/>
                </a:lnTo>
                <a:lnTo>
                  <a:pt x="39853" y="192067"/>
                </a:lnTo>
                <a:lnTo>
                  <a:pt x="47033" y="181653"/>
                </a:lnTo>
                <a:lnTo>
                  <a:pt x="54462" y="171472"/>
                </a:lnTo>
                <a:lnTo>
                  <a:pt x="62142" y="161489"/>
                </a:lnTo>
                <a:lnTo>
                  <a:pt x="70073" y="151668"/>
                </a:lnTo>
                <a:lnTo>
                  <a:pt x="84818" y="135514"/>
                </a:lnTo>
                <a:lnTo>
                  <a:pt x="93809" y="126452"/>
                </a:lnTo>
                <a:lnTo>
                  <a:pt x="103032" y="117777"/>
                </a:lnTo>
                <a:lnTo>
                  <a:pt x="112526" y="109488"/>
                </a:lnTo>
                <a:lnTo>
                  <a:pt x="122329" y="101587"/>
                </a:lnTo>
                <a:lnTo>
                  <a:pt x="132481" y="94076"/>
                </a:lnTo>
                <a:lnTo>
                  <a:pt x="150031" y="82145"/>
                </a:lnTo>
                <a:lnTo>
                  <a:pt x="160711" y="75373"/>
                </a:lnTo>
                <a:lnTo>
                  <a:pt x="171571" y="68860"/>
                </a:lnTo>
                <a:lnTo>
                  <a:pt x="182632" y="62605"/>
                </a:lnTo>
                <a:lnTo>
                  <a:pt x="193913" y="56609"/>
                </a:lnTo>
                <a:lnTo>
                  <a:pt x="205435" y="50871"/>
                </a:lnTo>
                <a:lnTo>
                  <a:pt x="215061" y="46869"/>
                </a:lnTo>
                <a:lnTo>
                  <a:pt x="226930" y="42285"/>
                </a:lnTo>
                <a:lnTo>
                  <a:pt x="238864" y="38074"/>
                </a:lnTo>
                <a:lnTo>
                  <a:pt x="250899" y="34235"/>
                </a:lnTo>
                <a:lnTo>
                  <a:pt x="263074" y="30771"/>
                </a:lnTo>
                <a:lnTo>
                  <a:pt x="275425" y="27680"/>
                </a:lnTo>
                <a:lnTo>
                  <a:pt x="287990" y="24963"/>
                </a:lnTo>
                <a:lnTo>
                  <a:pt x="289910" y="24963"/>
                </a:lnTo>
                <a:lnTo>
                  <a:pt x="290870" y="23987"/>
                </a:lnTo>
                <a:lnTo>
                  <a:pt x="291830" y="23987"/>
                </a:lnTo>
                <a:lnTo>
                  <a:pt x="291830" y="23027"/>
                </a:lnTo>
                <a:lnTo>
                  <a:pt x="292790" y="22067"/>
                </a:lnTo>
                <a:lnTo>
                  <a:pt x="292790" y="19187"/>
                </a:lnTo>
                <a:lnTo>
                  <a:pt x="291830" y="18242"/>
                </a:lnTo>
                <a:lnTo>
                  <a:pt x="290870" y="16306"/>
                </a:lnTo>
                <a:lnTo>
                  <a:pt x="289910" y="14401"/>
                </a:lnTo>
                <a:lnTo>
                  <a:pt x="288950" y="12466"/>
                </a:lnTo>
                <a:lnTo>
                  <a:pt x="287030" y="9601"/>
                </a:lnTo>
                <a:lnTo>
                  <a:pt x="286070" y="7680"/>
                </a:lnTo>
                <a:lnTo>
                  <a:pt x="284149" y="5760"/>
                </a:lnTo>
                <a:lnTo>
                  <a:pt x="282229" y="4800"/>
                </a:lnTo>
                <a:lnTo>
                  <a:pt x="281269" y="2880"/>
                </a:lnTo>
                <a:lnTo>
                  <a:pt x="280309" y="1920"/>
                </a:lnTo>
                <a:lnTo>
                  <a:pt x="279349" y="960"/>
                </a:lnTo>
                <a:lnTo>
                  <a:pt x="278389" y="960"/>
                </a:lnTo>
                <a:lnTo>
                  <a:pt x="277428" y="0"/>
                </a:lnTo>
                <a:lnTo>
                  <a:pt x="275508" y="0"/>
                </a:lnTo>
                <a:lnTo>
                  <a:pt x="268352" y="1358"/>
                </a:lnTo>
                <a:lnTo>
                  <a:pt x="255808" y="3863"/>
                </a:lnTo>
                <a:lnTo>
                  <a:pt x="243521" y="6568"/>
                </a:lnTo>
                <a:lnTo>
                  <a:pt x="231358" y="9601"/>
                </a:lnTo>
                <a:lnTo>
                  <a:pt x="212820" y="15398"/>
                </a:lnTo>
                <a:lnTo>
                  <a:pt x="200799" y="19725"/>
                </a:lnTo>
                <a:lnTo>
                  <a:pt x="189113" y="23987"/>
                </a:lnTo>
                <a:lnTo>
                  <a:pt x="171534" y="31427"/>
                </a:lnTo>
                <a:lnTo>
                  <a:pt x="160199" y="36663"/>
                </a:lnTo>
                <a:lnTo>
                  <a:pt x="148803" y="42230"/>
                </a:lnTo>
                <a:lnTo>
                  <a:pt x="132742" y="52189"/>
                </a:lnTo>
                <a:lnTo>
                  <a:pt x="122050" y="59043"/>
                </a:lnTo>
                <a:lnTo>
                  <a:pt x="111358" y="66233"/>
                </a:lnTo>
                <a:lnTo>
                  <a:pt x="96704" y="78506"/>
                </a:lnTo>
                <a:lnTo>
                  <a:pt x="87060" y="86771"/>
                </a:lnTo>
                <a:lnTo>
                  <a:pt x="77754" y="95036"/>
                </a:lnTo>
                <a:lnTo>
                  <a:pt x="64439" y="108570"/>
                </a:lnTo>
                <a:lnTo>
                  <a:pt x="55875" y="117951"/>
                </a:lnTo>
                <a:lnTo>
                  <a:pt x="47990" y="127665"/>
                </a:lnTo>
                <a:lnTo>
                  <a:pt x="36087" y="143070"/>
                </a:lnTo>
                <a:lnTo>
                  <a:pt x="28854" y="153544"/>
                </a:lnTo>
                <a:lnTo>
                  <a:pt x="22082" y="164150"/>
                </a:lnTo>
                <a:lnTo>
                  <a:pt x="18494" y="169674"/>
                </a:lnTo>
                <a:lnTo>
                  <a:pt x="12087" y="180284"/>
                </a:lnTo>
                <a:lnTo>
                  <a:pt x="5879" y="19160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" name="object 10"/>
          <p:cNvSpPr/>
          <p:nvPr/>
        </p:nvSpPr>
        <p:spPr>
          <a:xfrm>
            <a:off x="2035378" y="522960"/>
            <a:ext cx="164150" cy="191993"/>
          </a:xfrm>
          <a:custGeom>
            <a:avLst/>
            <a:gdLst/>
            <a:ahLst/>
            <a:cxnLst/>
            <a:rect l="l" t="t" r="r" b="b"/>
            <a:pathLst>
              <a:path w="164150" h="191993">
                <a:moveTo>
                  <a:pt x="25907" y="187192"/>
                </a:moveTo>
                <a:lnTo>
                  <a:pt x="42245" y="141107"/>
                </a:lnTo>
                <a:lnTo>
                  <a:pt x="120959" y="141107"/>
                </a:lnTo>
                <a:lnTo>
                  <a:pt x="114239" y="120959"/>
                </a:lnTo>
                <a:lnTo>
                  <a:pt x="47990" y="120959"/>
                </a:lnTo>
                <a:lnTo>
                  <a:pt x="65272" y="5760"/>
                </a:lnTo>
                <a:lnTo>
                  <a:pt x="1920" y="182392"/>
                </a:lnTo>
                <a:lnTo>
                  <a:pt x="960" y="184312"/>
                </a:lnTo>
                <a:lnTo>
                  <a:pt x="0" y="186232"/>
                </a:lnTo>
                <a:lnTo>
                  <a:pt x="0" y="189113"/>
                </a:lnTo>
                <a:lnTo>
                  <a:pt x="960" y="190073"/>
                </a:lnTo>
                <a:lnTo>
                  <a:pt x="1920" y="190073"/>
                </a:lnTo>
                <a:lnTo>
                  <a:pt x="1920" y="191033"/>
                </a:lnTo>
                <a:lnTo>
                  <a:pt x="3840" y="191033"/>
                </a:lnTo>
                <a:lnTo>
                  <a:pt x="5760" y="191993"/>
                </a:lnTo>
                <a:lnTo>
                  <a:pt x="19202" y="191993"/>
                </a:lnTo>
                <a:lnTo>
                  <a:pt x="21122" y="191033"/>
                </a:lnTo>
                <a:lnTo>
                  <a:pt x="23042" y="191033"/>
                </a:lnTo>
                <a:lnTo>
                  <a:pt x="24002" y="190073"/>
                </a:lnTo>
                <a:lnTo>
                  <a:pt x="24963" y="190073"/>
                </a:lnTo>
                <a:lnTo>
                  <a:pt x="24963" y="189113"/>
                </a:lnTo>
                <a:lnTo>
                  <a:pt x="25907" y="188153"/>
                </a:lnTo>
                <a:lnTo>
                  <a:pt x="25907" y="187192"/>
                </a:lnTo>
                <a:close/>
              </a:path>
              <a:path w="164150" h="191993">
                <a:moveTo>
                  <a:pt x="138226" y="189113"/>
                </a:moveTo>
                <a:lnTo>
                  <a:pt x="138226" y="190073"/>
                </a:lnTo>
                <a:lnTo>
                  <a:pt x="139202" y="190073"/>
                </a:lnTo>
                <a:lnTo>
                  <a:pt x="140162" y="191033"/>
                </a:lnTo>
                <a:lnTo>
                  <a:pt x="142067" y="191033"/>
                </a:lnTo>
                <a:lnTo>
                  <a:pt x="143042" y="191993"/>
                </a:lnTo>
                <a:lnTo>
                  <a:pt x="159349" y="191993"/>
                </a:lnTo>
                <a:lnTo>
                  <a:pt x="161269" y="191033"/>
                </a:lnTo>
                <a:lnTo>
                  <a:pt x="162229" y="191033"/>
                </a:lnTo>
                <a:lnTo>
                  <a:pt x="163189" y="190073"/>
                </a:lnTo>
                <a:lnTo>
                  <a:pt x="164150" y="190073"/>
                </a:lnTo>
                <a:lnTo>
                  <a:pt x="164150" y="184312"/>
                </a:lnTo>
                <a:lnTo>
                  <a:pt x="163189" y="182392"/>
                </a:lnTo>
                <a:lnTo>
                  <a:pt x="98877" y="5760"/>
                </a:lnTo>
                <a:lnTo>
                  <a:pt x="98877" y="4800"/>
                </a:lnTo>
                <a:lnTo>
                  <a:pt x="97917" y="3840"/>
                </a:lnTo>
                <a:lnTo>
                  <a:pt x="97917" y="2880"/>
                </a:lnTo>
                <a:lnTo>
                  <a:pt x="96956" y="1920"/>
                </a:lnTo>
                <a:lnTo>
                  <a:pt x="95036" y="1920"/>
                </a:lnTo>
                <a:lnTo>
                  <a:pt x="93116" y="960"/>
                </a:lnTo>
                <a:lnTo>
                  <a:pt x="89275" y="960"/>
                </a:lnTo>
                <a:lnTo>
                  <a:pt x="87355" y="0"/>
                </a:lnTo>
                <a:lnTo>
                  <a:pt x="78714" y="0"/>
                </a:lnTo>
                <a:lnTo>
                  <a:pt x="76794" y="960"/>
                </a:lnTo>
                <a:lnTo>
                  <a:pt x="71033" y="960"/>
                </a:lnTo>
                <a:lnTo>
                  <a:pt x="70073" y="1920"/>
                </a:lnTo>
                <a:lnTo>
                  <a:pt x="69113" y="1920"/>
                </a:lnTo>
                <a:lnTo>
                  <a:pt x="67193" y="2880"/>
                </a:lnTo>
                <a:lnTo>
                  <a:pt x="66233" y="3840"/>
                </a:lnTo>
                <a:lnTo>
                  <a:pt x="66233" y="4800"/>
                </a:lnTo>
                <a:lnTo>
                  <a:pt x="65272" y="5760"/>
                </a:lnTo>
                <a:lnTo>
                  <a:pt x="47990" y="120959"/>
                </a:lnTo>
                <a:lnTo>
                  <a:pt x="80634" y="26883"/>
                </a:lnTo>
                <a:lnTo>
                  <a:pt x="81594" y="26883"/>
                </a:lnTo>
                <a:lnTo>
                  <a:pt x="114239" y="120959"/>
                </a:lnTo>
                <a:lnTo>
                  <a:pt x="120959" y="141107"/>
                </a:lnTo>
                <a:lnTo>
                  <a:pt x="137281" y="187192"/>
                </a:lnTo>
                <a:lnTo>
                  <a:pt x="138226" y="188153"/>
                </a:lnTo>
                <a:lnTo>
                  <a:pt x="138226" y="1891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" name="object 11"/>
          <p:cNvSpPr/>
          <p:nvPr/>
        </p:nvSpPr>
        <p:spPr>
          <a:xfrm>
            <a:off x="2227371" y="571911"/>
            <a:ext cx="114239" cy="143042"/>
          </a:xfrm>
          <a:custGeom>
            <a:avLst/>
            <a:gdLst/>
            <a:ahLst/>
            <a:cxnLst/>
            <a:rect l="l" t="t" r="r" b="b"/>
            <a:pathLst>
              <a:path w="114239" h="143042">
                <a:moveTo>
                  <a:pt x="24002" y="46085"/>
                </a:moveTo>
                <a:lnTo>
                  <a:pt x="25469" y="44444"/>
                </a:lnTo>
                <a:lnTo>
                  <a:pt x="34920" y="34444"/>
                </a:lnTo>
                <a:lnTo>
                  <a:pt x="43205" y="26883"/>
                </a:lnTo>
                <a:lnTo>
                  <a:pt x="49926" y="23042"/>
                </a:lnTo>
                <a:lnTo>
                  <a:pt x="55671" y="21122"/>
                </a:lnTo>
                <a:lnTo>
                  <a:pt x="66233" y="21122"/>
                </a:lnTo>
                <a:lnTo>
                  <a:pt x="71033" y="22082"/>
                </a:lnTo>
                <a:lnTo>
                  <a:pt x="73913" y="23042"/>
                </a:lnTo>
                <a:lnTo>
                  <a:pt x="77754" y="24963"/>
                </a:lnTo>
                <a:lnTo>
                  <a:pt x="80634" y="27843"/>
                </a:lnTo>
                <a:lnTo>
                  <a:pt x="82555" y="30723"/>
                </a:lnTo>
                <a:lnTo>
                  <a:pt x="85435" y="34564"/>
                </a:lnTo>
                <a:lnTo>
                  <a:pt x="87355" y="38404"/>
                </a:lnTo>
                <a:lnTo>
                  <a:pt x="88315" y="43205"/>
                </a:lnTo>
                <a:lnTo>
                  <a:pt x="89275" y="48005"/>
                </a:lnTo>
                <a:lnTo>
                  <a:pt x="90236" y="53766"/>
                </a:lnTo>
                <a:lnTo>
                  <a:pt x="90236" y="140162"/>
                </a:lnTo>
                <a:lnTo>
                  <a:pt x="91196" y="141122"/>
                </a:lnTo>
                <a:lnTo>
                  <a:pt x="91196" y="142082"/>
                </a:lnTo>
                <a:lnTo>
                  <a:pt x="93116" y="142082"/>
                </a:lnTo>
                <a:lnTo>
                  <a:pt x="95036" y="143042"/>
                </a:lnTo>
                <a:lnTo>
                  <a:pt x="107518" y="143042"/>
                </a:lnTo>
                <a:lnTo>
                  <a:pt x="109438" y="142082"/>
                </a:lnTo>
                <a:lnTo>
                  <a:pt x="111358" y="142082"/>
                </a:lnTo>
                <a:lnTo>
                  <a:pt x="112318" y="141122"/>
                </a:lnTo>
                <a:lnTo>
                  <a:pt x="113278" y="141122"/>
                </a:lnTo>
                <a:lnTo>
                  <a:pt x="113278" y="140162"/>
                </a:lnTo>
                <a:lnTo>
                  <a:pt x="114239" y="140162"/>
                </a:lnTo>
                <a:lnTo>
                  <a:pt x="114239" y="48966"/>
                </a:lnTo>
                <a:lnTo>
                  <a:pt x="113278" y="40325"/>
                </a:lnTo>
                <a:lnTo>
                  <a:pt x="111358" y="33604"/>
                </a:lnTo>
                <a:lnTo>
                  <a:pt x="110398" y="26883"/>
                </a:lnTo>
                <a:lnTo>
                  <a:pt x="107518" y="21122"/>
                </a:lnTo>
                <a:lnTo>
                  <a:pt x="103677" y="16322"/>
                </a:lnTo>
                <a:lnTo>
                  <a:pt x="99837" y="11521"/>
                </a:lnTo>
                <a:lnTo>
                  <a:pt x="95036" y="7680"/>
                </a:lnTo>
                <a:lnTo>
                  <a:pt x="89275" y="4800"/>
                </a:lnTo>
                <a:lnTo>
                  <a:pt x="82555" y="960"/>
                </a:lnTo>
                <a:lnTo>
                  <a:pt x="75834" y="0"/>
                </a:lnTo>
                <a:lnTo>
                  <a:pt x="59512" y="0"/>
                </a:lnTo>
                <a:lnTo>
                  <a:pt x="51831" y="1920"/>
                </a:lnTo>
                <a:lnTo>
                  <a:pt x="44150" y="5760"/>
                </a:lnTo>
                <a:lnTo>
                  <a:pt x="41839" y="7135"/>
                </a:lnTo>
                <a:lnTo>
                  <a:pt x="32207" y="14120"/>
                </a:lnTo>
                <a:lnTo>
                  <a:pt x="22082" y="24002"/>
                </a:lnTo>
                <a:lnTo>
                  <a:pt x="22082" y="4800"/>
                </a:lnTo>
                <a:lnTo>
                  <a:pt x="21122" y="4800"/>
                </a:lnTo>
                <a:lnTo>
                  <a:pt x="21122" y="3840"/>
                </a:lnTo>
                <a:lnTo>
                  <a:pt x="20162" y="2880"/>
                </a:lnTo>
                <a:lnTo>
                  <a:pt x="19202" y="2880"/>
                </a:lnTo>
                <a:lnTo>
                  <a:pt x="18242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3840"/>
                </a:lnTo>
                <a:lnTo>
                  <a:pt x="960" y="4800"/>
                </a:lnTo>
                <a:lnTo>
                  <a:pt x="0" y="4800"/>
                </a:lnTo>
                <a:lnTo>
                  <a:pt x="0" y="140162"/>
                </a:lnTo>
                <a:lnTo>
                  <a:pt x="960" y="140162"/>
                </a:lnTo>
                <a:lnTo>
                  <a:pt x="960" y="141122"/>
                </a:lnTo>
                <a:lnTo>
                  <a:pt x="1920" y="142082"/>
                </a:lnTo>
                <a:lnTo>
                  <a:pt x="3840" y="142082"/>
                </a:lnTo>
                <a:lnTo>
                  <a:pt x="4800" y="143042"/>
                </a:lnTo>
                <a:lnTo>
                  <a:pt x="18242" y="143042"/>
                </a:lnTo>
                <a:lnTo>
                  <a:pt x="20162" y="142082"/>
                </a:lnTo>
                <a:lnTo>
                  <a:pt x="22082" y="142082"/>
                </a:lnTo>
                <a:lnTo>
                  <a:pt x="23042" y="141122"/>
                </a:lnTo>
                <a:lnTo>
                  <a:pt x="24002" y="141122"/>
                </a:lnTo>
                <a:lnTo>
                  <a:pt x="24002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" name="object 12"/>
          <p:cNvSpPr/>
          <p:nvPr/>
        </p:nvSpPr>
        <p:spPr>
          <a:xfrm>
            <a:off x="2452954" y="571911"/>
            <a:ext cx="113278" cy="143042"/>
          </a:xfrm>
          <a:custGeom>
            <a:avLst/>
            <a:gdLst/>
            <a:ahLst/>
            <a:cxnLst/>
            <a:rect l="l" t="t" r="r" b="b"/>
            <a:pathLst>
              <a:path w="113278" h="143042">
                <a:moveTo>
                  <a:pt x="22082" y="24002"/>
                </a:moveTo>
                <a:lnTo>
                  <a:pt x="22082" y="5760"/>
                </a:lnTo>
                <a:lnTo>
                  <a:pt x="21122" y="4800"/>
                </a:lnTo>
                <a:lnTo>
                  <a:pt x="21122" y="3840"/>
                </a:lnTo>
                <a:lnTo>
                  <a:pt x="20177" y="3840"/>
                </a:lnTo>
                <a:lnTo>
                  <a:pt x="19217" y="2880"/>
                </a:lnTo>
                <a:lnTo>
                  <a:pt x="18242" y="2880"/>
                </a:lnTo>
                <a:lnTo>
                  <a:pt x="17282" y="1920"/>
                </a:lnTo>
                <a:lnTo>
                  <a:pt x="3840" y="1920"/>
                </a:lnTo>
                <a:lnTo>
                  <a:pt x="2895" y="2880"/>
                </a:lnTo>
                <a:lnTo>
                  <a:pt x="1935" y="2880"/>
                </a:lnTo>
                <a:lnTo>
                  <a:pt x="975" y="3840"/>
                </a:lnTo>
                <a:lnTo>
                  <a:pt x="0" y="4800"/>
                </a:lnTo>
                <a:lnTo>
                  <a:pt x="0" y="140162"/>
                </a:lnTo>
                <a:lnTo>
                  <a:pt x="975" y="141122"/>
                </a:lnTo>
                <a:lnTo>
                  <a:pt x="975" y="142082"/>
                </a:lnTo>
                <a:lnTo>
                  <a:pt x="2895" y="142082"/>
                </a:lnTo>
                <a:lnTo>
                  <a:pt x="4815" y="143042"/>
                </a:lnTo>
                <a:lnTo>
                  <a:pt x="18242" y="143042"/>
                </a:lnTo>
                <a:lnTo>
                  <a:pt x="19217" y="142082"/>
                </a:lnTo>
                <a:lnTo>
                  <a:pt x="21122" y="142082"/>
                </a:lnTo>
                <a:lnTo>
                  <a:pt x="22082" y="141122"/>
                </a:lnTo>
                <a:lnTo>
                  <a:pt x="23058" y="141122"/>
                </a:lnTo>
                <a:lnTo>
                  <a:pt x="23058" y="140162"/>
                </a:lnTo>
                <a:lnTo>
                  <a:pt x="24003" y="140162"/>
                </a:lnTo>
                <a:lnTo>
                  <a:pt x="24003" y="46085"/>
                </a:lnTo>
                <a:lnTo>
                  <a:pt x="25306" y="44444"/>
                </a:lnTo>
                <a:lnTo>
                  <a:pt x="34591" y="34444"/>
                </a:lnTo>
                <a:lnTo>
                  <a:pt x="43205" y="26883"/>
                </a:lnTo>
                <a:lnTo>
                  <a:pt x="48966" y="23042"/>
                </a:lnTo>
                <a:lnTo>
                  <a:pt x="55686" y="21122"/>
                </a:lnTo>
                <a:lnTo>
                  <a:pt x="66248" y="21122"/>
                </a:lnTo>
                <a:lnTo>
                  <a:pt x="70088" y="22082"/>
                </a:lnTo>
                <a:lnTo>
                  <a:pt x="73929" y="23042"/>
                </a:lnTo>
                <a:lnTo>
                  <a:pt x="77769" y="24963"/>
                </a:lnTo>
                <a:lnTo>
                  <a:pt x="80650" y="27843"/>
                </a:lnTo>
                <a:lnTo>
                  <a:pt x="82570" y="30723"/>
                </a:lnTo>
                <a:lnTo>
                  <a:pt x="84490" y="34564"/>
                </a:lnTo>
                <a:lnTo>
                  <a:pt x="86410" y="38404"/>
                </a:lnTo>
                <a:lnTo>
                  <a:pt x="87370" y="43205"/>
                </a:lnTo>
                <a:lnTo>
                  <a:pt x="89291" y="48005"/>
                </a:lnTo>
                <a:lnTo>
                  <a:pt x="89291" y="139202"/>
                </a:lnTo>
                <a:lnTo>
                  <a:pt x="90251" y="140162"/>
                </a:lnTo>
                <a:lnTo>
                  <a:pt x="90251" y="141122"/>
                </a:lnTo>
                <a:lnTo>
                  <a:pt x="91211" y="142082"/>
                </a:lnTo>
                <a:lnTo>
                  <a:pt x="93131" y="142082"/>
                </a:lnTo>
                <a:lnTo>
                  <a:pt x="94091" y="143042"/>
                </a:lnTo>
                <a:lnTo>
                  <a:pt x="107533" y="143042"/>
                </a:lnTo>
                <a:lnTo>
                  <a:pt x="109438" y="142082"/>
                </a:lnTo>
                <a:lnTo>
                  <a:pt x="111373" y="142082"/>
                </a:lnTo>
                <a:lnTo>
                  <a:pt x="112318" y="141122"/>
                </a:lnTo>
                <a:lnTo>
                  <a:pt x="113278" y="141122"/>
                </a:lnTo>
                <a:lnTo>
                  <a:pt x="113278" y="40325"/>
                </a:lnTo>
                <a:lnTo>
                  <a:pt x="111373" y="33604"/>
                </a:lnTo>
                <a:lnTo>
                  <a:pt x="109438" y="26883"/>
                </a:lnTo>
                <a:lnTo>
                  <a:pt x="106573" y="21122"/>
                </a:lnTo>
                <a:lnTo>
                  <a:pt x="103692" y="16322"/>
                </a:lnTo>
                <a:lnTo>
                  <a:pt x="99852" y="11521"/>
                </a:lnTo>
                <a:lnTo>
                  <a:pt x="95051" y="7680"/>
                </a:lnTo>
                <a:lnTo>
                  <a:pt x="88331" y="4800"/>
                </a:lnTo>
                <a:lnTo>
                  <a:pt x="82570" y="960"/>
                </a:lnTo>
                <a:lnTo>
                  <a:pt x="74889" y="0"/>
                </a:lnTo>
                <a:lnTo>
                  <a:pt x="58567" y="0"/>
                </a:lnTo>
                <a:lnTo>
                  <a:pt x="50886" y="1920"/>
                </a:lnTo>
                <a:lnTo>
                  <a:pt x="44165" y="5760"/>
                </a:lnTo>
                <a:lnTo>
                  <a:pt x="41557" y="7140"/>
                </a:lnTo>
                <a:lnTo>
                  <a:pt x="31505" y="14124"/>
                </a:lnTo>
                <a:lnTo>
                  <a:pt x="22082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" name="object 13"/>
          <p:cNvSpPr/>
          <p:nvPr/>
        </p:nvSpPr>
        <p:spPr>
          <a:xfrm>
            <a:off x="2630561" y="571939"/>
            <a:ext cx="32549" cy="39337"/>
          </a:xfrm>
          <a:custGeom>
            <a:avLst/>
            <a:gdLst/>
            <a:ahLst/>
            <a:cxnLst/>
            <a:rect l="l" t="t" r="r" b="b"/>
            <a:pathLst>
              <a:path w="32549" h="39337">
                <a:moveTo>
                  <a:pt x="19444" y="1473"/>
                </a:moveTo>
                <a:lnTo>
                  <a:pt x="7680" y="4772"/>
                </a:lnTo>
                <a:lnTo>
                  <a:pt x="0" y="8613"/>
                </a:lnTo>
                <a:lnTo>
                  <a:pt x="960" y="39337"/>
                </a:lnTo>
                <a:lnTo>
                  <a:pt x="2880" y="34536"/>
                </a:lnTo>
                <a:lnTo>
                  <a:pt x="5760" y="30696"/>
                </a:lnTo>
                <a:lnTo>
                  <a:pt x="9601" y="26855"/>
                </a:lnTo>
                <a:lnTo>
                  <a:pt x="13441" y="23975"/>
                </a:lnTo>
                <a:lnTo>
                  <a:pt x="17282" y="22054"/>
                </a:lnTo>
                <a:lnTo>
                  <a:pt x="22067" y="20134"/>
                </a:lnTo>
                <a:lnTo>
                  <a:pt x="32549" y="0"/>
                </a:lnTo>
                <a:lnTo>
                  <a:pt x="19444" y="14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" name="object 14"/>
          <p:cNvSpPr/>
          <p:nvPr/>
        </p:nvSpPr>
        <p:spPr>
          <a:xfrm>
            <a:off x="2600797" y="571911"/>
            <a:ext cx="121919" cy="144962"/>
          </a:xfrm>
          <a:custGeom>
            <a:avLst/>
            <a:gdLst/>
            <a:ahLst/>
            <a:cxnLst/>
            <a:rect l="l" t="t" r="r" b="b"/>
            <a:pathLst>
              <a:path w="121919" h="144962">
                <a:moveTo>
                  <a:pt x="103677" y="12481"/>
                </a:moveTo>
                <a:lnTo>
                  <a:pt x="97917" y="7680"/>
                </a:lnTo>
                <a:lnTo>
                  <a:pt x="90236" y="4800"/>
                </a:lnTo>
                <a:lnTo>
                  <a:pt x="89498" y="4493"/>
                </a:lnTo>
                <a:lnTo>
                  <a:pt x="77875" y="1230"/>
                </a:lnTo>
                <a:lnTo>
                  <a:pt x="64328" y="0"/>
                </a:lnTo>
                <a:lnTo>
                  <a:pt x="62312" y="27"/>
                </a:lnTo>
                <a:lnTo>
                  <a:pt x="51831" y="20162"/>
                </a:lnTo>
                <a:lnTo>
                  <a:pt x="56647" y="19202"/>
                </a:lnTo>
                <a:lnTo>
                  <a:pt x="63352" y="19202"/>
                </a:lnTo>
                <a:lnTo>
                  <a:pt x="66482" y="19278"/>
                </a:lnTo>
                <a:lnTo>
                  <a:pt x="79661" y="22094"/>
                </a:lnTo>
                <a:lnTo>
                  <a:pt x="89275" y="29763"/>
                </a:lnTo>
                <a:lnTo>
                  <a:pt x="92107" y="34105"/>
                </a:lnTo>
                <a:lnTo>
                  <a:pt x="96464" y="45559"/>
                </a:lnTo>
                <a:lnTo>
                  <a:pt x="97917" y="59512"/>
                </a:lnTo>
                <a:lnTo>
                  <a:pt x="25923" y="59512"/>
                </a:lnTo>
                <a:lnTo>
                  <a:pt x="25923" y="53766"/>
                </a:lnTo>
                <a:lnTo>
                  <a:pt x="26883" y="48966"/>
                </a:lnTo>
                <a:lnTo>
                  <a:pt x="28803" y="44165"/>
                </a:lnTo>
                <a:lnTo>
                  <a:pt x="30723" y="39364"/>
                </a:lnTo>
                <a:lnTo>
                  <a:pt x="29763" y="8641"/>
                </a:lnTo>
                <a:lnTo>
                  <a:pt x="23042" y="13441"/>
                </a:lnTo>
                <a:lnTo>
                  <a:pt x="17282" y="19202"/>
                </a:lnTo>
                <a:lnTo>
                  <a:pt x="9773" y="30358"/>
                </a:lnTo>
                <a:lnTo>
                  <a:pt x="4800" y="42245"/>
                </a:lnTo>
                <a:lnTo>
                  <a:pt x="3323" y="47522"/>
                </a:lnTo>
                <a:lnTo>
                  <a:pt x="896" y="59673"/>
                </a:lnTo>
                <a:lnTo>
                  <a:pt x="0" y="72953"/>
                </a:lnTo>
                <a:lnTo>
                  <a:pt x="239" y="80471"/>
                </a:lnTo>
                <a:lnTo>
                  <a:pt x="1888" y="93459"/>
                </a:lnTo>
                <a:lnTo>
                  <a:pt x="4800" y="104637"/>
                </a:lnTo>
                <a:lnTo>
                  <a:pt x="7680" y="113278"/>
                </a:lnTo>
                <a:lnTo>
                  <a:pt x="11521" y="120959"/>
                </a:lnTo>
                <a:lnTo>
                  <a:pt x="17282" y="126720"/>
                </a:lnTo>
                <a:lnTo>
                  <a:pt x="23042" y="133441"/>
                </a:lnTo>
                <a:lnTo>
                  <a:pt x="29763" y="137281"/>
                </a:lnTo>
                <a:lnTo>
                  <a:pt x="38404" y="140162"/>
                </a:lnTo>
                <a:lnTo>
                  <a:pt x="40778" y="141235"/>
                </a:lnTo>
                <a:lnTo>
                  <a:pt x="52660" y="144205"/>
                </a:lnTo>
                <a:lnTo>
                  <a:pt x="66233" y="144962"/>
                </a:lnTo>
                <a:lnTo>
                  <a:pt x="72953" y="144962"/>
                </a:lnTo>
                <a:lnTo>
                  <a:pt x="78714" y="144002"/>
                </a:lnTo>
                <a:lnTo>
                  <a:pt x="84475" y="144002"/>
                </a:lnTo>
                <a:lnTo>
                  <a:pt x="90236" y="143042"/>
                </a:lnTo>
                <a:lnTo>
                  <a:pt x="95036" y="142082"/>
                </a:lnTo>
                <a:lnTo>
                  <a:pt x="98877" y="140162"/>
                </a:lnTo>
                <a:lnTo>
                  <a:pt x="103677" y="139202"/>
                </a:lnTo>
                <a:lnTo>
                  <a:pt x="106558" y="138242"/>
                </a:lnTo>
                <a:lnTo>
                  <a:pt x="109438" y="137281"/>
                </a:lnTo>
                <a:lnTo>
                  <a:pt x="112318" y="135361"/>
                </a:lnTo>
                <a:lnTo>
                  <a:pt x="113278" y="134401"/>
                </a:lnTo>
                <a:lnTo>
                  <a:pt x="114239" y="134401"/>
                </a:lnTo>
                <a:lnTo>
                  <a:pt x="114239" y="133441"/>
                </a:lnTo>
                <a:lnTo>
                  <a:pt x="115199" y="133441"/>
                </a:lnTo>
                <a:lnTo>
                  <a:pt x="115199" y="132481"/>
                </a:lnTo>
                <a:lnTo>
                  <a:pt x="116159" y="131521"/>
                </a:lnTo>
                <a:lnTo>
                  <a:pt x="116159" y="117119"/>
                </a:lnTo>
                <a:lnTo>
                  <a:pt x="115199" y="117119"/>
                </a:lnTo>
                <a:lnTo>
                  <a:pt x="115199" y="116159"/>
                </a:lnTo>
                <a:lnTo>
                  <a:pt x="114239" y="116159"/>
                </a:lnTo>
                <a:lnTo>
                  <a:pt x="114239" y="115199"/>
                </a:lnTo>
                <a:lnTo>
                  <a:pt x="111358" y="115199"/>
                </a:lnTo>
                <a:lnTo>
                  <a:pt x="109438" y="116159"/>
                </a:lnTo>
                <a:lnTo>
                  <a:pt x="107518" y="117119"/>
                </a:lnTo>
                <a:lnTo>
                  <a:pt x="104637" y="118079"/>
                </a:lnTo>
                <a:lnTo>
                  <a:pt x="101757" y="119039"/>
                </a:lnTo>
                <a:lnTo>
                  <a:pt x="98877" y="119999"/>
                </a:lnTo>
                <a:lnTo>
                  <a:pt x="95036" y="121920"/>
                </a:lnTo>
                <a:lnTo>
                  <a:pt x="91196" y="122880"/>
                </a:lnTo>
                <a:lnTo>
                  <a:pt x="85435" y="123840"/>
                </a:lnTo>
                <a:lnTo>
                  <a:pt x="80634" y="124800"/>
                </a:lnTo>
                <a:lnTo>
                  <a:pt x="74889" y="125760"/>
                </a:lnTo>
                <a:lnTo>
                  <a:pt x="61447" y="125760"/>
                </a:lnTo>
                <a:lnTo>
                  <a:pt x="54711" y="123840"/>
                </a:lnTo>
                <a:lnTo>
                  <a:pt x="48966" y="121920"/>
                </a:lnTo>
                <a:lnTo>
                  <a:pt x="43205" y="119999"/>
                </a:lnTo>
                <a:lnTo>
                  <a:pt x="39364" y="116159"/>
                </a:lnTo>
                <a:lnTo>
                  <a:pt x="35524" y="112318"/>
                </a:lnTo>
                <a:lnTo>
                  <a:pt x="31683" y="108478"/>
                </a:lnTo>
                <a:lnTo>
                  <a:pt x="29763" y="102717"/>
                </a:lnTo>
                <a:lnTo>
                  <a:pt x="27843" y="96956"/>
                </a:lnTo>
                <a:lnTo>
                  <a:pt x="26883" y="91196"/>
                </a:lnTo>
                <a:lnTo>
                  <a:pt x="25923" y="84475"/>
                </a:lnTo>
                <a:lnTo>
                  <a:pt x="25923" y="77754"/>
                </a:lnTo>
                <a:lnTo>
                  <a:pt x="115199" y="77754"/>
                </a:lnTo>
                <a:lnTo>
                  <a:pt x="117119" y="76794"/>
                </a:lnTo>
                <a:lnTo>
                  <a:pt x="119039" y="74889"/>
                </a:lnTo>
                <a:lnTo>
                  <a:pt x="120959" y="72953"/>
                </a:lnTo>
                <a:lnTo>
                  <a:pt x="121919" y="71048"/>
                </a:lnTo>
                <a:lnTo>
                  <a:pt x="121919" y="53766"/>
                </a:lnTo>
                <a:lnTo>
                  <a:pt x="120959" y="46085"/>
                </a:lnTo>
                <a:lnTo>
                  <a:pt x="119039" y="38404"/>
                </a:lnTo>
                <a:lnTo>
                  <a:pt x="116159" y="30723"/>
                </a:lnTo>
                <a:lnTo>
                  <a:pt x="113278" y="24002"/>
                </a:lnTo>
                <a:lnTo>
                  <a:pt x="108478" y="18242"/>
                </a:lnTo>
                <a:lnTo>
                  <a:pt x="103677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" name="object 15"/>
          <p:cNvSpPr/>
          <p:nvPr/>
        </p:nvSpPr>
        <p:spPr>
          <a:xfrm>
            <a:off x="2744800" y="573831"/>
            <a:ext cx="58552" cy="141122"/>
          </a:xfrm>
          <a:custGeom>
            <a:avLst/>
            <a:gdLst/>
            <a:ahLst/>
            <a:cxnLst/>
            <a:rect l="l" t="t" r="r" b="b"/>
            <a:pathLst>
              <a:path w="58552" h="141122">
                <a:moveTo>
                  <a:pt x="58552" y="141122"/>
                </a:moveTo>
                <a:lnTo>
                  <a:pt x="57591" y="115199"/>
                </a:lnTo>
                <a:lnTo>
                  <a:pt x="55671" y="141122"/>
                </a:lnTo>
                <a:lnTo>
                  <a:pt x="58552" y="141122"/>
                </a:lnTo>
                <a:close/>
              </a:path>
              <a:path w="58552" h="141122">
                <a:moveTo>
                  <a:pt x="71993" y="137281"/>
                </a:moveTo>
                <a:lnTo>
                  <a:pt x="72953" y="136321"/>
                </a:lnTo>
                <a:lnTo>
                  <a:pt x="97917" y="40325"/>
                </a:lnTo>
                <a:lnTo>
                  <a:pt x="98877" y="38404"/>
                </a:lnTo>
                <a:lnTo>
                  <a:pt x="98877" y="40325"/>
                </a:lnTo>
                <a:lnTo>
                  <a:pt x="126720" y="136321"/>
                </a:lnTo>
                <a:lnTo>
                  <a:pt x="126720" y="137281"/>
                </a:lnTo>
                <a:lnTo>
                  <a:pt x="127665" y="138242"/>
                </a:lnTo>
                <a:lnTo>
                  <a:pt x="128625" y="139202"/>
                </a:lnTo>
                <a:lnTo>
                  <a:pt x="129585" y="140162"/>
                </a:lnTo>
                <a:lnTo>
                  <a:pt x="131505" y="140162"/>
                </a:lnTo>
                <a:lnTo>
                  <a:pt x="133426" y="141122"/>
                </a:lnTo>
                <a:lnTo>
                  <a:pt x="152628" y="141122"/>
                </a:lnTo>
                <a:lnTo>
                  <a:pt x="154548" y="140162"/>
                </a:lnTo>
                <a:lnTo>
                  <a:pt x="156469" y="140162"/>
                </a:lnTo>
                <a:lnTo>
                  <a:pt x="157429" y="139202"/>
                </a:lnTo>
                <a:lnTo>
                  <a:pt x="157429" y="138242"/>
                </a:lnTo>
                <a:lnTo>
                  <a:pt x="158389" y="138242"/>
                </a:lnTo>
                <a:lnTo>
                  <a:pt x="159349" y="137281"/>
                </a:lnTo>
                <a:lnTo>
                  <a:pt x="159349" y="136321"/>
                </a:lnTo>
                <a:lnTo>
                  <a:pt x="198714" y="10561"/>
                </a:lnTo>
                <a:lnTo>
                  <a:pt x="198714" y="7680"/>
                </a:lnTo>
                <a:lnTo>
                  <a:pt x="199674" y="6720"/>
                </a:lnTo>
                <a:lnTo>
                  <a:pt x="199674" y="2880"/>
                </a:lnTo>
                <a:lnTo>
                  <a:pt x="198714" y="1920"/>
                </a:lnTo>
                <a:lnTo>
                  <a:pt x="197739" y="960"/>
                </a:lnTo>
                <a:lnTo>
                  <a:pt x="196794" y="960"/>
                </a:lnTo>
                <a:lnTo>
                  <a:pt x="196794" y="0"/>
                </a:lnTo>
                <a:lnTo>
                  <a:pt x="180472" y="0"/>
                </a:lnTo>
                <a:lnTo>
                  <a:pt x="179511" y="960"/>
                </a:lnTo>
                <a:lnTo>
                  <a:pt x="177591" y="960"/>
                </a:lnTo>
                <a:lnTo>
                  <a:pt x="176631" y="1920"/>
                </a:lnTo>
                <a:lnTo>
                  <a:pt x="175671" y="2880"/>
                </a:lnTo>
                <a:lnTo>
                  <a:pt x="175671" y="4800"/>
                </a:lnTo>
                <a:lnTo>
                  <a:pt x="143987" y="113278"/>
                </a:lnTo>
                <a:lnTo>
                  <a:pt x="143987" y="115199"/>
                </a:lnTo>
                <a:lnTo>
                  <a:pt x="143027" y="113278"/>
                </a:lnTo>
                <a:lnTo>
                  <a:pt x="111343" y="4800"/>
                </a:lnTo>
                <a:lnTo>
                  <a:pt x="111343" y="2880"/>
                </a:lnTo>
                <a:lnTo>
                  <a:pt x="110383" y="1920"/>
                </a:lnTo>
                <a:lnTo>
                  <a:pt x="109438" y="960"/>
                </a:lnTo>
                <a:lnTo>
                  <a:pt x="108478" y="960"/>
                </a:lnTo>
                <a:lnTo>
                  <a:pt x="106542" y="0"/>
                </a:lnTo>
                <a:lnTo>
                  <a:pt x="92156" y="0"/>
                </a:lnTo>
                <a:lnTo>
                  <a:pt x="91196" y="960"/>
                </a:lnTo>
                <a:lnTo>
                  <a:pt x="89275" y="960"/>
                </a:lnTo>
                <a:lnTo>
                  <a:pt x="88315" y="1920"/>
                </a:lnTo>
                <a:lnTo>
                  <a:pt x="88315" y="2880"/>
                </a:lnTo>
                <a:lnTo>
                  <a:pt x="87355" y="2880"/>
                </a:lnTo>
                <a:lnTo>
                  <a:pt x="87355" y="4800"/>
                </a:lnTo>
                <a:lnTo>
                  <a:pt x="57591" y="113278"/>
                </a:lnTo>
                <a:lnTo>
                  <a:pt x="24963" y="4800"/>
                </a:lnTo>
                <a:lnTo>
                  <a:pt x="24963" y="2880"/>
                </a:lnTo>
                <a:lnTo>
                  <a:pt x="23987" y="2880"/>
                </a:lnTo>
                <a:lnTo>
                  <a:pt x="23987" y="1920"/>
                </a:lnTo>
                <a:lnTo>
                  <a:pt x="23027" y="960"/>
                </a:lnTo>
                <a:lnTo>
                  <a:pt x="21107" y="960"/>
                </a:lnTo>
                <a:lnTo>
                  <a:pt x="20147" y="0"/>
                </a:lnTo>
                <a:lnTo>
                  <a:pt x="480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7680"/>
                </a:lnTo>
                <a:lnTo>
                  <a:pt x="960" y="8641"/>
                </a:lnTo>
                <a:lnTo>
                  <a:pt x="960" y="10561"/>
                </a:lnTo>
                <a:lnTo>
                  <a:pt x="39349" y="136321"/>
                </a:lnTo>
                <a:lnTo>
                  <a:pt x="40309" y="137281"/>
                </a:lnTo>
                <a:lnTo>
                  <a:pt x="40309" y="138242"/>
                </a:lnTo>
                <a:lnTo>
                  <a:pt x="41269" y="138242"/>
                </a:lnTo>
                <a:lnTo>
                  <a:pt x="41269" y="139202"/>
                </a:lnTo>
                <a:lnTo>
                  <a:pt x="42230" y="140162"/>
                </a:lnTo>
                <a:lnTo>
                  <a:pt x="45110" y="140162"/>
                </a:lnTo>
                <a:lnTo>
                  <a:pt x="47030" y="141122"/>
                </a:lnTo>
                <a:lnTo>
                  <a:pt x="55671" y="141122"/>
                </a:lnTo>
                <a:lnTo>
                  <a:pt x="57591" y="115199"/>
                </a:lnTo>
                <a:lnTo>
                  <a:pt x="58552" y="141122"/>
                </a:lnTo>
                <a:lnTo>
                  <a:pt x="65272" y="141122"/>
                </a:lnTo>
                <a:lnTo>
                  <a:pt x="67193" y="140162"/>
                </a:lnTo>
                <a:lnTo>
                  <a:pt x="70073" y="140162"/>
                </a:lnTo>
                <a:lnTo>
                  <a:pt x="70073" y="139202"/>
                </a:lnTo>
                <a:lnTo>
                  <a:pt x="71033" y="138242"/>
                </a:lnTo>
                <a:lnTo>
                  <a:pt x="71993" y="138242"/>
                </a:lnTo>
                <a:lnTo>
                  <a:pt x="71993" y="1372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" name="object 16"/>
          <p:cNvSpPr/>
          <p:nvPr/>
        </p:nvSpPr>
        <p:spPr>
          <a:xfrm>
            <a:off x="3058698" y="628558"/>
            <a:ext cx="7680" cy="32628"/>
          </a:xfrm>
          <a:custGeom>
            <a:avLst/>
            <a:gdLst/>
            <a:ahLst/>
            <a:cxnLst/>
            <a:rect l="l" t="t" r="r" b="b"/>
            <a:pathLst>
              <a:path w="7680" h="32628">
                <a:moveTo>
                  <a:pt x="1935" y="6705"/>
                </a:moveTo>
                <a:lnTo>
                  <a:pt x="0" y="0"/>
                </a:lnTo>
                <a:lnTo>
                  <a:pt x="0" y="32628"/>
                </a:lnTo>
                <a:lnTo>
                  <a:pt x="1935" y="30708"/>
                </a:lnTo>
                <a:lnTo>
                  <a:pt x="3840" y="32628"/>
                </a:lnTo>
                <a:lnTo>
                  <a:pt x="7680" y="12466"/>
                </a:lnTo>
                <a:lnTo>
                  <a:pt x="1935" y="67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/>
          <p:nvPr/>
        </p:nvSpPr>
        <p:spPr>
          <a:xfrm>
            <a:off x="3027989" y="580552"/>
            <a:ext cx="76435" cy="187192"/>
          </a:xfrm>
          <a:custGeom>
            <a:avLst/>
            <a:gdLst/>
            <a:ahLst/>
            <a:cxnLst/>
            <a:rect l="l" t="t" r="r" b="b"/>
            <a:pathLst>
              <a:path w="76435" h="187192">
                <a:moveTo>
                  <a:pt x="960" y="161284"/>
                </a:moveTo>
                <a:lnTo>
                  <a:pt x="2880" y="166070"/>
                </a:lnTo>
                <a:lnTo>
                  <a:pt x="4800" y="169910"/>
                </a:lnTo>
                <a:lnTo>
                  <a:pt x="8641" y="173751"/>
                </a:lnTo>
                <a:lnTo>
                  <a:pt x="13441" y="176631"/>
                </a:lnTo>
                <a:lnTo>
                  <a:pt x="18242" y="180472"/>
                </a:lnTo>
                <a:lnTo>
                  <a:pt x="23987" y="182392"/>
                </a:lnTo>
                <a:lnTo>
                  <a:pt x="31668" y="184312"/>
                </a:lnTo>
                <a:lnTo>
                  <a:pt x="33854" y="184821"/>
                </a:lnTo>
                <a:lnTo>
                  <a:pt x="45824" y="186600"/>
                </a:lnTo>
                <a:lnTo>
                  <a:pt x="59512" y="187192"/>
                </a:lnTo>
                <a:lnTo>
                  <a:pt x="63455" y="187145"/>
                </a:lnTo>
                <a:lnTo>
                  <a:pt x="76435" y="186108"/>
                </a:lnTo>
                <a:lnTo>
                  <a:pt x="73913" y="168005"/>
                </a:lnTo>
                <a:lnTo>
                  <a:pt x="67193" y="168950"/>
                </a:lnTo>
                <a:lnTo>
                  <a:pt x="60472" y="168950"/>
                </a:lnTo>
                <a:lnTo>
                  <a:pt x="43847" y="167282"/>
                </a:lnTo>
                <a:lnTo>
                  <a:pt x="33588" y="163189"/>
                </a:lnTo>
                <a:lnTo>
                  <a:pt x="26868" y="160324"/>
                </a:lnTo>
                <a:lnTo>
                  <a:pt x="23027" y="155508"/>
                </a:lnTo>
                <a:lnTo>
                  <a:pt x="23027" y="146883"/>
                </a:lnTo>
                <a:lnTo>
                  <a:pt x="26868" y="0"/>
                </a:lnTo>
                <a:lnTo>
                  <a:pt x="22082" y="3840"/>
                </a:lnTo>
                <a:lnTo>
                  <a:pt x="17282" y="8641"/>
                </a:lnTo>
                <a:lnTo>
                  <a:pt x="14401" y="13441"/>
                </a:lnTo>
                <a:lnTo>
                  <a:pt x="11521" y="19202"/>
                </a:lnTo>
                <a:lnTo>
                  <a:pt x="8641" y="25923"/>
                </a:lnTo>
                <a:lnTo>
                  <a:pt x="7680" y="32644"/>
                </a:lnTo>
                <a:lnTo>
                  <a:pt x="7680" y="46085"/>
                </a:lnTo>
                <a:lnTo>
                  <a:pt x="8641" y="51846"/>
                </a:lnTo>
                <a:lnTo>
                  <a:pt x="10561" y="56647"/>
                </a:lnTo>
                <a:lnTo>
                  <a:pt x="12466" y="60472"/>
                </a:lnTo>
                <a:lnTo>
                  <a:pt x="14401" y="65272"/>
                </a:lnTo>
                <a:lnTo>
                  <a:pt x="17282" y="68153"/>
                </a:lnTo>
                <a:lnTo>
                  <a:pt x="13441" y="71993"/>
                </a:lnTo>
                <a:lnTo>
                  <a:pt x="10561" y="76794"/>
                </a:lnTo>
                <a:lnTo>
                  <a:pt x="8641" y="80634"/>
                </a:lnTo>
                <a:lnTo>
                  <a:pt x="5760" y="85435"/>
                </a:lnTo>
                <a:lnTo>
                  <a:pt x="4800" y="91196"/>
                </a:lnTo>
                <a:lnTo>
                  <a:pt x="4800" y="101757"/>
                </a:lnTo>
                <a:lnTo>
                  <a:pt x="5760" y="105597"/>
                </a:lnTo>
                <a:lnTo>
                  <a:pt x="7680" y="109438"/>
                </a:lnTo>
                <a:lnTo>
                  <a:pt x="10561" y="113278"/>
                </a:lnTo>
                <a:lnTo>
                  <a:pt x="14401" y="116159"/>
                </a:lnTo>
                <a:lnTo>
                  <a:pt x="19187" y="118079"/>
                </a:lnTo>
                <a:lnTo>
                  <a:pt x="15361" y="120959"/>
                </a:lnTo>
                <a:lnTo>
                  <a:pt x="12466" y="122880"/>
                </a:lnTo>
                <a:lnTo>
                  <a:pt x="10561" y="125760"/>
                </a:lnTo>
                <a:lnTo>
                  <a:pt x="7680" y="128640"/>
                </a:lnTo>
                <a:lnTo>
                  <a:pt x="5760" y="130561"/>
                </a:lnTo>
                <a:lnTo>
                  <a:pt x="4800" y="133441"/>
                </a:lnTo>
                <a:lnTo>
                  <a:pt x="2880" y="136321"/>
                </a:lnTo>
                <a:lnTo>
                  <a:pt x="1920" y="139202"/>
                </a:lnTo>
                <a:lnTo>
                  <a:pt x="960" y="142082"/>
                </a:lnTo>
                <a:lnTo>
                  <a:pt x="0" y="144947"/>
                </a:lnTo>
                <a:lnTo>
                  <a:pt x="0" y="156484"/>
                </a:lnTo>
                <a:lnTo>
                  <a:pt x="960" y="1612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/>
          <p:nvPr/>
        </p:nvSpPr>
        <p:spPr>
          <a:xfrm>
            <a:off x="3051017" y="571911"/>
            <a:ext cx="101757" cy="194749"/>
          </a:xfrm>
          <a:custGeom>
            <a:avLst/>
            <a:gdLst/>
            <a:ahLst/>
            <a:cxnLst/>
            <a:rect l="l" t="t" r="r" b="b"/>
            <a:pathLst>
              <a:path w="101757" h="194749">
                <a:moveTo>
                  <a:pt x="1935" y="147843"/>
                </a:moveTo>
                <a:lnTo>
                  <a:pt x="3840" y="145923"/>
                </a:lnTo>
                <a:lnTo>
                  <a:pt x="4800" y="144002"/>
                </a:lnTo>
                <a:lnTo>
                  <a:pt x="6720" y="142082"/>
                </a:lnTo>
                <a:lnTo>
                  <a:pt x="8641" y="140162"/>
                </a:lnTo>
                <a:lnTo>
                  <a:pt x="10561" y="137281"/>
                </a:lnTo>
                <a:lnTo>
                  <a:pt x="12496" y="135361"/>
                </a:lnTo>
                <a:lnTo>
                  <a:pt x="16337" y="132481"/>
                </a:lnTo>
                <a:lnTo>
                  <a:pt x="49926" y="133441"/>
                </a:lnTo>
                <a:lnTo>
                  <a:pt x="58567" y="134401"/>
                </a:lnTo>
                <a:lnTo>
                  <a:pt x="64328" y="135361"/>
                </a:lnTo>
                <a:lnTo>
                  <a:pt x="69128" y="139202"/>
                </a:lnTo>
                <a:lnTo>
                  <a:pt x="73929" y="142082"/>
                </a:lnTo>
                <a:lnTo>
                  <a:pt x="75849" y="145923"/>
                </a:lnTo>
                <a:lnTo>
                  <a:pt x="75849" y="158404"/>
                </a:lnTo>
                <a:lnTo>
                  <a:pt x="73929" y="161269"/>
                </a:lnTo>
                <a:lnTo>
                  <a:pt x="72969" y="164150"/>
                </a:lnTo>
                <a:lnTo>
                  <a:pt x="71048" y="167030"/>
                </a:lnTo>
                <a:lnTo>
                  <a:pt x="67208" y="169925"/>
                </a:lnTo>
                <a:lnTo>
                  <a:pt x="64328" y="171830"/>
                </a:lnTo>
                <a:lnTo>
                  <a:pt x="60487" y="173766"/>
                </a:lnTo>
                <a:lnTo>
                  <a:pt x="55686" y="174711"/>
                </a:lnTo>
                <a:lnTo>
                  <a:pt x="50886" y="176646"/>
                </a:lnTo>
                <a:lnTo>
                  <a:pt x="53408" y="194749"/>
                </a:lnTo>
                <a:lnTo>
                  <a:pt x="65288" y="191993"/>
                </a:lnTo>
                <a:lnTo>
                  <a:pt x="72969" y="190073"/>
                </a:lnTo>
                <a:lnTo>
                  <a:pt x="79689" y="186232"/>
                </a:lnTo>
                <a:lnTo>
                  <a:pt x="84490" y="182392"/>
                </a:lnTo>
                <a:lnTo>
                  <a:pt x="90251" y="178551"/>
                </a:lnTo>
                <a:lnTo>
                  <a:pt x="94076" y="173766"/>
                </a:lnTo>
                <a:lnTo>
                  <a:pt x="96972" y="167990"/>
                </a:lnTo>
                <a:lnTo>
                  <a:pt x="98877" y="162245"/>
                </a:lnTo>
                <a:lnTo>
                  <a:pt x="100812" y="156484"/>
                </a:lnTo>
                <a:lnTo>
                  <a:pt x="100812" y="144962"/>
                </a:lnTo>
                <a:lnTo>
                  <a:pt x="98877" y="140162"/>
                </a:lnTo>
                <a:lnTo>
                  <a:pt x="96972" y="135361"/>
                </a:lnTo>
                <a:lnTo>
                  <a:pt x="95036" y="131521"/>
                </a:lnTo>
                <a:lnTo>
                  <a:pt x="91196" y="127680"/>
                </a:lnTo>
                <a:lnTo>
                  <a:pt x="87355" y="124800"/>
                </a:lnTo>
                <a:lnTo>
                  <a:pt x="83530" y="120959"/>
                </a:lnTo>
                <a:lnTo>
                  <a:pt x="78729" y="119039"/>
                </a:lnTo>
                <a:lnTo>
                  <a:pt x="72969" y="117119"/>
                </a:lnTo>
                <a:lnTo>
                  <a:pt x="68168" y="116159"/>
                </a:lnTo>
                <a:lnTo>
                  <a:pt x="61447" y="115199"/>
                </a:lnTo>
                <a:lnTo>
                  <a:pt x="55686" y="115199"/>
                </a:lnTo>
                <a:lnTo>
                  <a:pt x="21122" y="113278"/>
                </a:lnTo>
                <a:lnTo>
                  <a:pt x="15361" y="113278"/>
                </a:lnTo>
                <a:lnTo>
                  <a:pt x="11521" y="112318"/>
                </a:lnTo>
                <a:lnTo>
                  <a:pt x="7680" y="109438"/>
                </a:lnTo>
                <a:lnTo>
                  <a:pt x="4800" y="107518"/>
                </a:lnTo>
                <a:lnTo>
                  <a:pt x="2895" y="104637"/>
                </a:lnTo>
                <a:lnTo>
                  <a:pt x="2895" y="97917"/>
                </a:lnTo>
                <a:lnTo>
                  <a:pt x="3840" y="95996"/>
                </a:lnTo>
                <a:lnTo>
                  <a:pt x="4800" y="93116"/>
                </a:lnTo>
                <a:lnTo>
                  <a:pt x="5775" y="91196"/>
                </a:lnTo>
                <a:lnTo>
                  <a:pt x="7680" y="89275"/>
                </a:lnTo>
                <a:lnTo>
                  <a:pt x="7680" y="44165"/>
                </a:lnTo>
                <a:lnTo>
                  <a:pt x="8641" y="40325"/>
                </a:lnTo>
                <a:lnTo>
                  <a:pt x="9616" y="37444"/>
                </a:lnTo>
                <a:lnTo>
                  <a:pt x="10561" y="33604"/>
                </a:lnTo>
                <a:lnTo>
                  <a:pt x="12496" y="29763"/>
                </a:lnTo>
                <a:lnTo>
                  <a:pt x="14401" y="27843"/>
                </a:lnTo>
                <a:lnTo>
                  <a:pt x="16337" y="24963"/>
                </a:lnTo>
                <a:lnTo>
                  <a:pt x="20162" y="22082"/>
                </a:lnTo>
                <a:lnTo>
                  <a:pt x="23042" y="21122"/>
                </a:lnTo>
                <a:lnTo>
                  <a:pt x="26883" y="19202"/>
                </a:lnTo>
                <a:lnTo>
                  <a:pt x="30723" y="18242"/>
                </a:lnTo>
                <a:lnTo>
                  <a:pt x="44165" y="18242"/>
                </a:lnTo>
                <a:lnTo>
                  <a:pt x="51846" y="21122"/>
                </a:lnTo>
                <a:lnTo>
                  <a:pt x="56647" y="25923"/>
                </a:lnTo>
                <a:lnTo>
                  <a:pt x="61447" y="31683"/>
                </a:lnTo>
                <a:lnTo>
                  <a:pt x="64328" y="38404"/>
                </a:lnTo>
                <a:lnTo>
                  <a:pt x="64328" y="50886"/>
                </a:lnTo>
                <a:lnTo>
                  <a:pt x="63367" y="54726"/>
                </a:lnTo>
                <a:lnTo>
                  <a:pt x="62407" y="58567"/>
                </a:lnTo>
                <a:lnTo>
                  <a:pt x="61447" y="61447"/>
                </a:lnTo>
                <a:lnTo>
                  <a:pt x="59527" y="65288"/>
                </a:lnTo>
                <a:lnTo>
                  <a:pt x="56647" y="68168"/>
                </a:lnTo>
                <a:lnTo>
                  <a:pt x="54726" y="70073"/>
                </a:lnTo>
                <a:lnTo>
                  <a:pt x="51846" y="72953"/>
                </a:lnTo>
                <a:lnTo>
                  <a:pt x="48006" y="73914"/>
                </a:lnTo>
                <a:lnTo>
                  <a:pt x="45125" y="75849"/>
                </a:lnTo>
                <a:lnTo>
                  <a:pt x="26883" y="75849"/>
                </a:lnTo>
                <a:lnTo>
                  <a:pt x="20162" y="73914"/>
                </a:lnTo>
                <a:lnTo>
                  <a:pt x="15361" y="69113"/>
                </a:lnTo>
                <a:lnTo>
                  <a:pt x="11521" y="89275"/>
                </a:lnTo>
                <a:lnTo>
                  <a:pt x="15361" y="91196"/>
                </a:lnTo>
                <a:lnTo>
                  <a:pt x="20162" y="93116"/>
                </a:lnTo>
                <a:lnTo>
                  <a:pt x="25923" y="94076"/>
                </a:lnTo>
                <a:lnTo>
                  <a:pt x="30723" y="95036"/>
                </a:lnTo>
                <a:lnTo>
                  <a:pt x="43205" y="95036"/>
                </a:lnTo>
                <a:lnTo>
                  <a:pt x="50886" y="94076"/>
                </a:lnTo>
                <a:lnTo>
                  <a:pt x="56647" y="91196"/>
                </a:lnTo>
                <a:lnTo>
                  <a:pt x="63367" y="89275"/>
                </a:lnTo>
                <a:lnTo>
                  <a:pt x="68168" y="86395"/>
                </a:lnTo>
                <a:lnTo>
                  <a:pt x="72969" y="82570"/>
                </a:lnTo>
                <a:lnTo>
                  <a:pt x="77769" y="78729"/>
                </a:lnTo>
                <a:lnTo>
                  <a:pt x="81610" y="72953"/>
                </a:lnTo>
                <a:lnTo>
                  <a:pt x="83530" y="67208"/>
                </a:lnTo>
                <a:lnTo>
                  <a:pt x="86410" y="61447"/>
                </a:lnTo>
                <a:lnTo>
                  <a:pt x="87355" y="54726"/>
                </a:lnTo>
                <a:lnTo>
                  <a:pt x="87355" y="42245"/>
                </a:lnTo>
                <a:lnTo>
                  <a:pt x="86410" y="38404"/>
                </a:lnTo>
                <a:lnTo>
                  <a:pt x="85450" y="33604"/>
                </a:lnTo>
                <a:lnTo>
                  <a:pt x="83530" y="29763"/>
                </a:lnTo>
                <a:lnTo>
                  <a:pt x="81610" y="25923"/>
                </a:lnTo>
                <a:lnTo>
                  <a:pt x="77769" y="22082"/>
                </a:lnTo>
                <a:lnTo>
                  <a:pt x="97917" y="22082"/>
                </a:lnTo>
                <a:lnTo>
                  <a:pt x="99852" y="21122"/>
                </a:lnTo>
                <a:lnTo>
                  <a:pt x="100812" y="20162"/>
                </a:lnTo>
                <a:lnTo>
                  <a:pt x="101757" y="18242"/>
                </a:lnTo>
                <a:lnTo>
                  <a:pt x="101757" y="6720"/>
                </a:lnTo>
                <a:lnTo>
                  <a:pt x="100812" y="4800"/>
                </a:lnTo>
                <a:lnTo>
                  <a:pt x="99852" y="3840"/>
                </a:lnTo>
                <a:lnTo>
                  <a:pt x="98877" y="2880"/>
                </a:lnTo>
                <a:lnTo>
                  <a:pt x="56647" y="2880"/>
                </a:lnTo>
                <a:lnTo>
                  <a:pt x="53766" y="1920"/>
                </a:lnTo>
                <a:lnTo>
                  <a:pt x="50886" y="960"/>
                </a:lnTo>
                <a:lnTo>
                  <a:pt x="47045" y="960"/>
                </a:lnTo>
                <a:lnTo>
                  <a:pt x="43205" y="0"/>
                </a:lnTo>
                <a:lnTo>
                  <a:pt x="28803" y="0"/>
                </a:lnTo>
                <a:lnTo>
                  <a:pt x="21122" y="960"/>
                </a:lnTo>
                <a:lnTo>
                  <a:pt x="15361" y="3840"/>
                </a:lnTo>
                <a:lnTo>
                  <a:pt x="8641" y="5760"/>
                </a:lnTo>
                <a:lnTo>
                  <a:pt x="3840" y="8641"/>
                </a:lnTo>
                <a:lnTo>
                  <a:pt x="0" y="155524"/>
                </a:lnTo>
                <a:lnTo>
                  <a:pt x="960" y="153588"/>
                </a:lnTo>
                <a:lnTo>
                  <a:pt x="960" y="151683"/>
                </a:lnTo>
                <a:lnTo>
                  <a:pt x="1935" y="149763"/>
                </a:lnTo>
                <a:lnTo>
                  <a:pt x="1935" y="14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/>
          <p:nvPr/>
        </p:nvSpPr>
        <p:spPr>
          <a:xfrm>
            <a:off x="3184458" y="509518"/>
            <a:ext cx="24002" cy="205435"/>
          </a:xfrm>
          <a:custGeom>
            <a:avLst/>
            <a:gdLst/>
            <a:ahLst/>
            <a:cxnLst/>
            <a:rect l="l" t="t" r="r" b="b"/>
            <a:pathLst>
              <a:path w="24002" h="205435">
                <a:moveTo>
                  <a:pt x="4800" y="205435"/>
                </a:moveTo>
                <a:lnTo>
                  <a:pt x="17282" y="205435"/>
                </a:lnTo>
                <a:lnTo>
                  <a:pt x="19202" y="204475"/>
                </a:lnTo>
                <a:lnTo>
                  <a:pt x="21122" y="204475"/>
                </a:lnTo>
                <a:lnTo>
                  <a:pt x="22082" y="203514"/>
                </a:lnTo>
                <a:lnTo>
                  <a:pt x="23042" y="203514"/>
                </a:lnTo>
                <a:lnTo>
                  <a:pt x="23042" y="202554"/>
                </a:lnTo>
                <a:lnTo>
                  <a:pt x="24002" y="202554"/>
                </a:lnTo>
                <a:lnTo>
                  <a:pt x="24002" y="3840"/>
                </a:lnTo>
                <a:lnTo>
                  <a:pt x="23042" y="2880"/>
                </a:lnTo>
                <a:lnTo>
                  <a:pt x="23042" y="1920"/>
                </a:lnTo>
                <a:lnTo>
                  <a:pt x="22082" y="1920"/>
                </a:lnTo>
                <a:lnTo>
                  <a:pt x="21122" y="960"/>
                </a:lnTo>
                <a:lnTo>
                  <a:pt x="17282" y="960"/>
                </a:lnTo>
                <a:lnTo>
                  <a:pt x="16322" y="0"/>
                </a:lnTo>
                <a:lnTo>
                  <a:pt x="7680" y="0"/>
                </a:lnTo>
                <a:lnTo>
                  <a:pt x="576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202554"/>
                </a:lnTo>
                <a:lnTo>
                  <a:pt x="960" y="203514"/>
                </a:lnTo>
                <a:lnTo>
                  <a:pt x="960" y="204475"/>
                </a:lnTo>
                <a:lnTo>
                  <a:pt x="2880" y="204475"/>
                </a:lnTo>
                <a:lnTo>
                  <a:pt x="4800" y="205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3269894" y="658307"/>
            <a:ext cx="9601" cy="53766"/>
          </a:xfrm>
          <a:custGeom>
            <a:avLst/>
            <a:gdLst/>
            <a:ahLst/>
            <a:cxnLst/>
            <a:rect l="l" t="t" r="r" b="b"/>
            <a:pathLst>
              <a:path w="9601" h="53766">
                <a:moveTo>
                  <a:pt x="7680" y="23042"/>
                </a:moveTo>
                <a:lnTo>
                  <a:pt x="4800" y="18242"/>
                </a:lnTo>
                <a:lnTo>
                  <a:pt x="2880" y="12481"/>
                </a:lnTo>
                <a:lnTo>
                  <a:pt x="960" y="5760"/>
                </a:lnTo>
                <a:lnTo>
                  <a:pt x="0" y="0"/>
                </a:lnTo>
                <a:lnTo>
                  <a:pt x="1920" y="50886"/>
                </a:lnTo>
                <a:lnTo>
                  <a:pt x="9601" y="53766"/>
                </a:lnTo>
                <a:lnTo>
                  <a:pt x="7680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3243971" y="571911"/>
            <a:ext cx="132481" cy="144962"/>
          </a:xfrm>
          <a:custGeom>
            <a:avLst/>
            <a:gdLst/>
            <a:ahLst/>
            <a:cxnLst/>
            <a:rect l="l" t="t" r="r" b="b"/>
            <a:pathLst>
              <a:path w="132481" h="144962">
                <a:moveTo>
                  <a:pt x="28803" y="45125"/>
                </a:moveTo>
                <a:lnTo>
                  <a:pt x="31683" y="39364"/>
                </a:lnTo>
                <a:lnTo>
                  <a:pt x="34564" y="34564"/>
                </a:lnTo>
                <a:lnTo>
                  <a:pt x="38404" y="29763"/>
                </a:lnTo>
                <a:lnTo>
                  <a:pt x="42245" y="26883"/>
                </a:lnTo>
                <a:lnTo>
                  <a:pt x="48006" y="24002"/>
                </a:lnTo>
                <a:lnTo>
                  <a:pt x="52806" y="21122"/>
                </a:lnTo>
                <a:lnTo>
                  <a:pt x="59527" y="20162"/>
                </a:lnTo>
                <a:lnTo>
                  <a:pt x="73929" y="20162"/>
                </a:lnTo>
                <a:lnTo>
                  <a:pt x="80650" y="22082"/>
                </a:lnTo>
                <a:lnTo>
                  <a:pt x="85450" y="24002"/>
                </a:lnTo>
                <a:lnTo>
                  <a:pt x="91211" y="26883"/>
                </a:lnTo>
                <a:lnTo>
                  <a:pt x="95051" y="30723"/>
                </a:lnTo>
                <a:lnTo>
                  <a:pt x="97917" y="35524"/>
                </a:lnTo>
                <a:lnTo>
                  <a:pt x="100797" y="40325"/>
                </a:lnTo>
                <a:lnTo>
                  <a:pt x="102732" y="46085"/>
                </a:lnTo>
                <a:lnTo>
                  <a:pt x="104637" y="52806"/>
                </a:lnTo>
                <a:lnTo>
                  <a:pt x="105597" y="58567"/>
                </a:lnTo>
                <a:lnTo>
                  <a:pt x="106573" y="65288"/>
                </a:lnTo>
                <a:lnTo>
                  <a:pt x="106573" y="80634"/>
                </a:lnTo>
                <a:lnTo>
                  <a:pt x="105597" y="87355"/>
                </a:lnTo>
                <a:lnTo>
                  <a:pt x="103692" y="94076"/>
                </a:lnTo>
                <a:lnTo>
                  <a:pt x="102732" y="99837"/>
                </a:lnTo>
                <a:lnTo>
                  <a:pt x="99852" y="105597"/>
                </a:lnTo>
                <a:lnTo>
                  <a:pt x="96956" y="110398"/>
                </a:lnTo>
                <a:lnTo>
                  <a:pt x="93131" y="115199"/>
                </a:lnTo>
                <a:lnTo>
                  <a:pt x="89291" y="118079"/>
                </a:lnTo>
                <a:lnTo>
                  <a:pt x="83530" y="120959"/>
                </a:lnTo>
                <a:lnTo>
                  <a:pt x="78729" y="123840"/>
                </a:lnTo>
                <a:lnTo>
                  <a:pt x="72969" y="124800"/>
                </a:lnTo>
                <a:lnTo>
                  <a:pt x="57607" y="124800"/>
                </a:lnTo>
                <a:lnTo>
                  <a:pt x="50886" y="122880"/>
                </a:lnTo>
                <a:lnTo>
                  <a:pt x="46085" y="120959"/>
                </a:lnTo>
                <a:lnTo>
                  <a:pt x="41285" y="117119"/>
                </a:lnTo>
                <a:lnTo>
                  <a:pt x="36484" y="114239"/>
                </a:lnTo>
                <a:lnTo>
                  <a:pt x="33604" y="109438"/>
                </a:lnTo>
                <a:lnTo>
                  <a:pt x="35524" y="140162"/>
                </a:lnTo>
                <a:lnTo>
                  <a:pt x="51092" y="143952"/>
                </a:lnTo>
                <a:lnTo>
                  <a:pt x="64328" y="144962"/>
                </a:lnTo>
                <a:lnTo>
                  <a:pt x="69772" y="144812"/>
                </a:lnTo>
                <a:lnTo>
                  <a:pt x="82646" y="143019"/>
                </a:lnTo>
                <a:lnTo>
                  <a:pt x="94076" y="139202"/>
                </a:lnTo>
                <a:lnTo>
                  <a:pt x="106009" y="132392"/>
                </a:lnTo>
                <a:lnTo>
                  <a:pt x="115199" y="123840"/>
                </a:lnTo>
                <a:lnTo>
                  <a:pt x="122707" y="112683"/>
                </a:lnTo>
                <a:lnTo>
                  <a:pt x="127680" y="100797"/>
                </a:lnTo>
                <a:lnTo>
                  <a:pt x="131529" y="84246"/>
                </a:lnTo>
                <a:lnTo>
                  <a:pt x="132481" y="71048"/>
                </a:lnTo>
                <a:lnTo>
                  <a:pt x="132342" y="65739"/>
                </a:lnTo>
                <a:lnTo>
                  <a:pt x="130737" y="52783"/>
                </a:lnTo>
                <a:lnTo>
                  <a:pt x="127680" y="41285"/>
                </a:lnTo>
                <a:lnTo>
                  <a:pt x="124800" y="32644"/>
                </a:lnTo>
                <a:lnTo>
                  <a:pt x="120959" y="24963"/>
                </a:lnTo>
                <a:lnTo>
                  <a:pt x="116159" y="19202"/>
                </a:lnTo>
                <a:lnTo>
                  <a:pt x="110413" y="12481"/>
                </a:lnTo>
                <a:lnTo>
                  <a:pt x="103692" y="7680"/>
                </a:lnTo>
                <a:lnTo>
                  <a:pt x="96012" y="4800"/>
                </a:lnTo>
                <a:lnTo>
                  <a:pt x="80443" y="1010"/>
                </a:lnTo>
                <a:lnTo>
                  <a:pt x="67208" y="0"/>
                </a:lnTo>
                <a:lnTo>
                  <a:pt x="61750" y="151"/>
                </a:lnTo>
                <a:lnTo>
                  <a:pt x="48880" y="1945"/>
                </a:lnTo>
                <a:lnTo>
                  <a:pt x="37444" y="5760"/>
                </a:lnTo>
                <a:lnTo>
                  <a:pt x="25735" y="11930"/>
                </a:lnTo>
                <a:lnTo>
                  <a:pt x="16322" y="20162"/>
                </a:lnTo>
                <a:lnTo>
                  <a:pt x="8630" y="31814"/>
                </a:lnTo>
                <a:lnTo>
                  <a:pt x="3840" y="44165"/>
                </a:lnTo>
                <a:lnTo>
                  <a:pt x="593" y="60650"/>
                </a:lnTo>
                <a:lnTo>
                  <a:pt x="0" y="73914"/>
                </a:lnTo>
                <a:lnTo>
                  <a:pt x="72" y="78774"/>
                </a:lnTo>
                <a:lnTo>
                  <a:pt x="1149" y="91821"/>
                </a:lnTo>
                <a:lnTo>
                  <a:pt x="3840" y="103677"/>
                </a:lnTo>
                <a:lnTo>
                  <a:pt x="6720" y="112318"/>
                </a:lnTo>
                <a:lnTo>
                  <a:pt x="10561" y="119999"/>
                </a:lnTo>
                <a:lnTo>
                  <a:pt x="15361" y="125760"/>
                </a:lnTo>
                <a:lnTo>
                  <a:pt x="21122" y="132481"/>
                </a:lnTo>
                <a:lnTo>
                  <a:pt x="27843" y="137281"/>
                </a:lnTo>
                <a:lnTo>
                  <a:pt x="25923" y="86395"/>
                </a:lnTo>
                <a:lnTo>
                  <a:pt x="24963" y="79674"/>
                </a:lnTo>
                <a:lnTo>
                  <a:pt x="24963" y="64328"/>
                </a:lnTo>
                <a:lnTo>
                  <a:pt x="25923" y="57607"/>
                </a:lnTo>
                <a:lnTo>
                  <a:pt x="27843" y="50886"/>
                </a:lnTo>
                <a:lnTo>
                  <a:pt x="28803" y="451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3411976" y="509518"/>
            <a:ext cx="24963" cy="205435"/>
          </a:xfrm>
          <a:custGeom>
            <a:avLst/>
            <a:gdLst/>
            <a:ahLst/>
            <a:cxnLst/>
            <a:rect l="l" t="t" r="r" b="b"/>
            <a:pathLst>
              <a:path w="24963" h="205435">
                <a:moveTo>
                  <a:pt x="960" y="204475"/>
                </a:moveTo>
                <a:lnTo>
                  <a:pt x="2880" y="204475"/>
                </a:lnTo>
                <a:lnTo>
                  <a:pt x="3840" y="205435"/>
                </a:lnTo>
                <a:lnTo>
                  <a:pt x="15361" y="205435"/>
                </a:lnTo>
                <a:lnTo>
                  <a:pt x="16322" y="204475"/>
                </a:lnTo>
                <a:lnTo>
                  <a:pt x="19202" y="204475"/>
                </a:lnTo>
                <a:lnTo>
                  <a:pt x="20147" y="203514"/>
                </a:lnTo>
                <a:lnTo>
                  <a:pt x="20147" y="202554"/>
                </a:lnTo>
                <a:lnTo>
                  <a:pt x="21122" y="202554"/>
                </a:lnTo>
                <a:lnTo>
                  <a:pt x="21122" y="185272"/>
                </a:lnTo>
                <a:lnTo>
                  <a:pt x="24963" y="189113"/>
                </a:lnTo>
                <a:lnTo>
                  <a:pt x="23987" y="161269"/>
                </a:lnTo>
                <a:lnTo>
                  <a:pt x="23987" y="3840"/>
                </a:lnTo>
                <a:lnTo>
                  <a:pt x="23042" y="3840"/>
                </a:lnTo>
                <a:lnTo>
                  <a:pt x="23042" y="1920"/>
                </a:lnTo>
                <a:lnTo>
                  <a:pt x="22082" y="1920"/>
                </a:lnTo>
                <a:lnTo>
                  <a:pt x="21122" y="960"/>
                </a:lnTo>
                <a:lnTo>
                  <a:pt x="17282" y="960"/>
                </a:lnTo>
                <a:lnTo>
                  <a:pt x="16322" y="0"/>
                </a:lnTo>
                <a:lnTo>
                  <a:pt x="6720" y="0"/>
                </a:lnTo>
                <a:lnTo>
                  <a:pt x="576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203514"/>
                </a:lnTo>
                <a:lnTo>
                  <a:pt x="960" y="2044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3435964" y="571911"/>
            <a:ext cx="96972" cy="144962"/>
          </a:xfrm>
          <a:custGeom>
            <a:avLst/>
            <a:gdLst/>
            <a:ahLst/>
            <a:cxnLst/>
            <a:rect l="l" t="t" r="r" b="b"/>
            <a:pathLst>
              <a:path w="96972" h="144962">
                <a:moveTo>
                  <a:pt x="3840" y="41285"/>
                </a:moveTo>
                <a:lnTo>
                  <a:pt x="7680" y="37444"/>
                </a:lnTo>
                <a:lnTo>
                  <a:pt x="10561" y="34564"/>
                </a:lnTo>
                <a:lnTo>
                  <a:pt x="14401" y="30723"/>
                </a:lnTo>
                <a:lnTo>
                  <a:pt x="17282" y="28803"/>
                </a:lnTo>
                <a:lnTo>
                  <a:pt x="20162" y="26883"/>
                </a:lnTo>
                <a:lnTo>
                  <a:pt x="24002" y="24002"/>
                </a:lnTo>
                <a:lnTo>
                  <a:pt x="26883" y="23042"/>
                </a:lnTo>
                <a:lnTo>
                  <a:pt x="29763" y="22082"/>
                </a:lnTo>
                <a:lnTo>
                  <a:pt x="32644" y="21122"/>
                </a:lnTo>
                <a:lnTo>
                  <a:pt x="45125" y="21122"/>
                </a:lnTo>
                <a:lnTo>
                  <a:pt x="50886" y="22082"/>
                </a:lnTo>
                <a:lnTo>
                  <a:pt x="54726" y="24963"/>
                </a:lnTo>
                <a:lnTo>
                  <a:pt x="58567" y="27843"/>
                </a:lnTo>
                <a:lnTo>
                  <a:pt x="62407" y="32644"/>
                </a:lnTo>
                <a:lnTo>
                  <a:pt x="64328" y="37444"/>
                </a:lnTo>
                <a:lnTo>
                  <a:pt x="67208" y="42245"/>
                </a:lnTo>
                <a:lnTo>
                  <a:pt x="69128" y="48005"/>
                </a:lnTo>
                <a:lnTo>
                  <a:pt x="70088" y="53766"/>
                </a:lnTo>
                <a:lnTo>
                  <a:pt x="71048" y="60487"/>
                </a:lnTo>
                <a:lnTo>
                  <a:pt x="72009" y="67208"/>
                </a:lnTo>
                <a:lnTo>
                  <a:pt x="72009" y="79674"/>
                </a:lnTo>
                <a:lnTo>
                  <a:pt x="71048" y="85435"/>
                </a:lnTo>
                <a:lnTo>
                  <a:pt x="70088" y="92156"/>
                </a:lnTo>
                <a:lnTo>
                  <a:pt x="68168" y="97917"/>
                </a:lnTo>
                <a:lnTo>
                  <a:pt x="66248" y="103677"/>
                </a:lnTo>
                <a:lnTo>
                  <a:pt x="64328" y="108478"/>
                </a:lnTo>
                <a:lnTo>
                  <a:pt x="61447" y="113278"/>
                </a:lnTo>
                <a:lnTo>
                  <a:pt x="57607" y="117119"/>
                </a:lnTo>
                <a:lnTo>
                  <a:pt x="53766" y="119999"/>
                </a:lnTo>
                <a:lnTo>
                  <a:pt x="48966" y="122880"/>
                </a:lnTo>
                <a:lnTo>
                  <a:pt x="44165" y="123840"/>
                </a:lnTo>
                <a:lnTo>
                  <a:pt x="31683" y="123840"/>
                </a:lnTo>
                <a:lnTo>
                  <a:pt x="24963" y="121920"/>
                </a:lnTo>
                <a:lnTo>
                  <a:pt x="19202" y="118079"/>
                </a:lnTo>
                <a:lnTo>
                  <a:pt x="9001" y="109306"/>
                </a:lnTo>
                <a:lnTo>
                  <a:pt x="0" y="98877"/>
                </a:lnTo>
                <a:lnTo>
                  <a:pt x="975" y="126720"/>
                </a:lnTo>
                <a:lnTo>
                  <a:pt x="4815" y="129600"/>
                </a:lnTo>
                <a:lnTo>
                  <a:pt x="7680" y="132481"/>
                </a:lnTo>
                <a:lnTo>
                  <a:pt x="11521" y="135361"/>
                </a:lnTo>
                <a:lnTo>
                  <a:pt x="14401" y="138242"/>
                </a:lnTo>
                <a:lnTo>
                  <a:pt x="18242" y="140162"/>
                </a:lnTo>
                <a:lnTo>
                  <a:pt x="22082" y="142082"/>
                </a:lnTo>
                <a:lnTo>
                  <a:pt x="24963" y="143042"/>
                </a:lnTo>
                <a:lnTo>
                  <a:pt x="28803" y="144002"/>
                </a:lnTo>
                <a:lnTo>
                  <a:pt x="32644" y="144962"/>
                </a:lnTo>
                <a:lnTo>
                  <a:pt x="49926" y="144962"/>
                </a:lnTo>
                <a:lnTo>
                  <a:pt x="57607" y="143042"/>
                </a:lnTo>
                <a:lnTo>
                  <a:pt x="64328" y="140162"/>
                </a:lnTo>
                <a:lnTo>
                  <a:pt x="72009" y="136321"/>
                </a:lnTo>
                <a:lnTo>
                  <a:pt x="77769" y="131521"/>
                </a:lnTo>
                <a:lnTo>
                  <a:pt x="82570" y="124800"/>
                </a:lnTo>
                <a:lnTo>
                  <a:pt x="87370" y="119039"/>
                </a:lnTo>
                <a:lnTo>
                  <a:pt x="91211" y="110398"/>
                </a:lnTo>
                <a:lnTo>
                  <a:pt x="93131" y="101757"/>
                </a:lnTo>
                <a:lnTo>
                  <a:pt x="94501" y="96584"/>
                </a:lnTo>
                <a:lnTo>
                  <a:pt x="96420" y="84389"/>
                </a:lnTo>
                <a:lnTo>
                  <a:pt x="96972" y="71048"/>
                </a:lnTo>
                <a:lnTo>
                  <a:pt x="96947" y="68380"/>
                </a:lnTo>
                <a:lnTo>
                  <a:pt x="96109" y="55469"/>
                </a:lnTo>
                <a:lnTo>
                  <a:pt x="94076" y="43205"/>
                </a:lnTo>
                <a:lnTo>
                  <a:pt x="92171" y="34564"/>
                </a:lnTo>
                <a:lnTo>
                  <a:pt x="89291" y="26883"/>
                </a:lnTo>
                <a:lnTo>
                  <a:pt x="84490" y="21122"/>
                </a:lnTo>
                <a:lnTo>
                  <a:pt x="80650" y="14401"/>
                </a:lnTo>
                <a:lnTo>
                  <a:pt x="74889" y="9601"/>
                </a:lnTo>
                <a:lnTo>
                  <a:pt x="68168" y="5760"/>
                </a:lnTo>
                <a:lnTo>
                  <a:pt x="61447" y="1920"/>
                </a:lnTo>
                <a:lnTo>
                  <a:pt x="53766" y="0"/>
                </a:lnTo>
                <a:lnTo>
                  <a:pt x="36484" y="0"/>
                </a:lnTo>
                <a:lnTo>
                  <a:pt x="32644" y="960"/>
                </a:lnTo>
                <a:lnTo>
                  <a:pt x="28803" y="1920"/>
                </a:lnTo>
                <a:lnTo>
                  <a:pt x="25923" y="2880"/>
                </a:lnTo>
                <a:lnTo>
                  <a:pt x="22082" y="4800"/>
                </a:lnTo>
                <a:lnTo>
                  <a:pt x="18242" y="6720"/>
                </a:lnTo>
                <a:lnTo>
                  <a:pt x="14401" y="8641"/>
                </a:lnTo>
                <a:lnTo>
                  <a:pt x="11521" y="11521"/>
                </a:lnTo>
                <a:lnTo>
                  <a:pt x="7680" y="14401"/>
                </a:lnTo>
                <a:lnTo>
                  <a:pt x="3840" y="17282"/>
                </a:lnTo>
                <a:lnTo>
                  <a:pt x="0" y="22082"/>
                </a:lnTo>
                <a:lnTo>
                  <a:pt x="0" y="46085"/>
                </a:lnTo>
                <a:lnTo>
                  <a:pt x="3840" y="41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3560765" y="571911"/>
            <a:ext cx="108478" cy="144962"/>
          </a:xfrm>
          <a:custGeom>
            <a:avLst/>
            <a:gdLst/>
            <a:ahLst/>
            <a:cxnLst/>
            <a:rect l="l" t="t" r="r" b="b"/>
            <a:pathLst>
              <a:path w="108478" h="144962">
                <a:moveTo>
                  <a:pt x="100797" y="16322"/>
                </a:moveTo>
                <a:lnTo>
                  <a:pt x="96956" y="12481"/>
                </a:lnTo>
                <a:lnTo>
                  <a:pt x="92156" y="8641"/>
                </a:lnTo>
                <a:lnTo>
                  <a:pt x="87370" y="4800"/>
                </a:lnTo>
                <a:lnTo>
                  <a:pt x="80650" y="2880"/>
                </a:lnTo>
                <a:lnTo>
                  <a:pt x="73913" y="960"/>
                </a:lnTo>
                <a:lnTo>
                  <a:pt x="65288" y="0"/>
                </a:lnTo>
                <a:lnTo>
                  <a:pt x="46085" y="0"/>
                </a:lnTo>
                <a:lnTo>
                  <a:pt x="41285" y="960"/>
                </a:lnTo>
                <a:lnTo>
                  <a:pt x="36484" y="1920"/>
                </a:lnTo>
                <a:lnTo>
                  <a:pt x="31683" y="3840"/>
                </a:lnTo>
                <a:lnTo>
                  <a:pt x="26883" y="4800"/>
                </a:lnTo>
                <a:lnTo>
                  <a:pt x="23042" y="6720"/>
                </a:lnTo>
                <a:lnTo>
                  <a:pt x="19202" y="7680"/>
                </a:lnTo>
                <a:lnTo>
                  <a:pt x="16322" y="9601"/>
                </a:lnTo>
                <a:lnTo>
                  <a:pt x="12481" y="11521"/>
                </a:lnTo>
                <a:lnTo>
                  <a:pt x="10561" y="12481"/>
                </a:lnTo>
                <a:lnTo>
                  <a:pt x="9601" y="14401"/>
                </a:lnTo>
                <a:lnTo>
                  <a:pt x="7680" y="15361"/>
                </a:lnTo>
                <a:lnTo>
                  <a:pt x="6720" y="16322"/>
                </a:lnTo>
                <a:lnTo>
                  <a:pt x="6720" y="19202"/>
                </a:lnTo>
                <a:lnTo>
                  <a:pt x="5760" y="21122"/>
                </a:lnTo>
                <a:lnTo>
                  <a:pt x="5760" y="24963"/>
                </a:lnTo>
                <a:lnTo>
                  <a:pt x="6720" y="26883"/>
                </a:lnTo>
                <a:lnTo>
                  <a:pt x="6720" y="29763"/>
                </a:lnTo>
                <a:lnTo>
                  <a:pt x="7680" y="30723"/>
                </a:lnTo>
                <a:lnTo>
                  <a:pt x="7680" y="31683"/>
                </a:lnTo>
                <a:lnTo>
                  <a:pt x="8641" y="32644"/>
                </a:lnTo>
                <a:lnTo>
                  <a:pt x="9601" y="32644"/>
                </a:lnTo>
                <a:lnTo>
                  <a:pt x="10561" y="33604"/>
                </a:lnTo>
                <a:lnTo>
                  <a:pt x="12481" y="33604"/>
                </a:lnTo>
                <a:lnTo>
                  <a:pt x="14401" y="32644"/>
                </a:lnTo>
                <a:lnTo>
                  <a:pt x="16322" y="30723"/>
                </a:lnTo>
                <a:lnTo>
                  <a:pt x="19202" y="29763"/>
                </a:lnTo>
                <a:lnTo>
                  <a:pt x="22082" y="27843"/>
                </a:lnTo>
                <a:lnTo>
                  <a:pt x="24963" y="26883"/>
                </a:lnTo>
                <a:lnTo>
                  <a:pt x="28803" y="24963"/>
                </a:lnTo>
                <a:lnTo>
                  <a:pt x="32644" y="23042"/>
                </a:lnTo>
                <a:lnTo>
                  <a:pt x="37444" y="22082"/>
                </a:lnTo>
                <a:lnTo>
                  <a:pt x="42245" y="20162"/>
                </a:lnTo>
                <a:lnTo>
                  <a:pt x="48005" y="19202"/>
                </a:lnTo>
                <a:lnTo>
                  <a:pt x="59527" y="19202"/>
                </a:lnTo>
                <a:lnTo>
                  <a:pt x="64328" y="20162"/>
                </a:lnTo>
                <a:lnTo>
                  <a:pt x="68168" y="22082"/>
                </a:lnTo>
                <a:lnTo>
                  <a:pt x="72008" y="23042"/>
                </a:lnTo>
                <a:lnTo>
                  <a:pt x="74874" y="24963"/>
                </a:lnTo>
                <a:lnTo>
                  <a:pt x="77754" y="27843"/>
                </a:lnTo>
                <a:lnTo>
                  <a:pt x="79689" y="29763"/>
                </a:lnTo>
                <a:lnTo>
                  <a:pt x="81594" y="33604"/>
                </a:lnTo>
                <a:lnTo>
                  <a:pt x="82555" y="37444"/>
                </a:lnTo>
                <a:lnTo>
                  <a:pt x="83530" y="41285"/>
                </a:lnTo>
                <a:lnTo>
                  <a:pt x="84475" y="46085"/>
                </a:lnTo>
                <a:lnTo>
                  <a:pt x="84475" y="60487"/>
                </a:lnTo>
                <a:lnTo>
                  <a:pt x="66248" y="60487"/>
                </a:lnTo>
                <a:lnTo>
                  <a:pt x="63341" y="60534"/>
                </a:lnTo>
                <a:lnTo>
                  <a:pt x="49956" y="61728"/>
                </a:lnTo>
                <a:lnTo>
                  <a:pt x="38404" y="63352"/>
                </a:lnTo>
                <a:lnTo>
                  <a:pt x="29763" y="65288"/>
                </a:lnTo>
                <a:lnTo>
                  <a:pt x="23042" y="68168"/>
                </a:lnTo>
                <a:lnTo>
                  <a:pt x="17282" y="72009"/>
                </a:lnTo>
                <a:lnTo>
                  <a:pt x="11521" y="75849"/>
                </a:lnTo>
                <a:lnTo>
                  <a:pt x="7680" y="79674"/>
                </a:lnTo>
                <a:lnTo>
                  <a:pt x="3840" y="85435"/>
                </a:lnTo>
                <a:lnTo>
                  <a:pt x="960" y="91196"/>
                </a:lnTo>
                <a:lnTo>
                  <a:pt x="0" y="97917"/>
                </a:lnTo>
                <a:lnTo>
                  <a:pt x="0" y="111358"/>
                </a:lnTo>
                <a:lnTo>
                  <a:pt x="960" y="117119"/>
                </a:lnTo>
                <a:lnTo>
                  <a:pt x="2880" y="121920"/>
                </a:lnTo>
                <a:lnTo>
                  <a:pt x="5760" y="126720"/>
                </a:lnTo>
                <a:lnTo>
                  <a:pt x="8641" y="131521"/>
                </a:lnTo>
                <a:lnTo>
                  <a:pt x="12481" y="134401"/>
                </a:lnTo>
                <a:lnTo>
                  <a:pt x="16322" y="138242"/>
                </a:lnTo>
                <a:lnTo>
                  <a:pt x="21122" y="140162"/>
                </a:lnTo>
                <a:lnTo>
                  <a:pt x="24963" y="110398"/>
                </a:lnTo>
                <a:lnTo>
                  <a:pt x="24963" y="95996"/>
                </a:lnTo>
                <a:lnTo>
                  <a:pt x="26883" y="93116"/>
                </a:lnTo>
                <a:lnTo>
                  <a:pt x="28803" y="90236"/>
                </a:lnTo>
                <a:lnTo>
                  <a:pt x="30723" y="87355"/>
                </a:lnTo>
                <a:lnTo>
                  <a:pt x="33604" y="85435"/>
                </a:lnTo>
                <a:lnTo>
                  <a:pt x="37444" y="82570"/>
                </a:lnTo>
                <a:lnTo>
                  <a:pt x="41285" y="81594"/>
                </a:lnTo>
                <a:lnTo>
                  <a:pt x="46085" y="79674"/>
                </a:lnTo>
                <a:lnTo>
                  <a:pt x="50886" y="78729"/>
                </a:lnTo>
                <a:lnTo>
                  <a:pt x="84475" y="78729"/>
                </a:lnTo>
                <a:lnTo>
                  <a:pt x="84475" y="106558"/>
                </a:lnTo>
                <a:lnTo>
                  <a:pt x="78714" y="113278"/>
                </a:lnTo>
                <a:lnTo>
                  <a:pt x="72969" y="118079"/>
                </a:lnTo>
                <a:lnTo>
                  <a:pt x="67193" y="120959"/>
                </a:lnTo>
                <a:lnTo>
                  <a:pt x="61447" y="124800"/>
                </a:lnTo>
                <a:lnTo>
                  <a:pt x="55686" y="125760"/>
                </a:lnTo>
                <a:lnTo>
                  <a:pt x="41285" y="125760"/>
                </a:lnTo>
                <a:lnTo>
                  <a:pt x="35524" y="123840"/>
                </a:lnTo>
                <a:lnTo>
                  <a:pt x="30723" y="119999"/>
                </a:lnTo>
                <a:lnTo>
                  <a:pt x="32644" y="144002"/>
                </a:lnTo>
                <a:lnTo>
                  <a:pt x="38404" y="144962"/>
                </a:lnTo>
                <a:lnTo>
                  <a:pt x="53766" y="144962"/>
                </a:lnTo>
                <a:lnTo>
                  <a:pt x="61447" y="143042"/>
                </a:lnTo>
                <a:lnTo>
                  <a:pt x="68168" y="140162"/>
                </a:lnTo>
                <a:lnTo>
                  <a:pt x="74874" y="136321"/>
                </a:lnTo>
                <a:lnTo>
                  <a:pt x="81594" y="131521"/>
                </a:lnTo>
                <a:lnTo>
                  <a:pt x="87370" y="125760"/>
                </a:lnTo>
                <a:lnTo>
                  <a:pt x="87370" y="140162"/>
                </a:lnTo>
                <a:lnTo>
                  <a:pt x="88315" y="141122"/>
                </a:lnTo>
                <a:lnTo>
                  <a:pt x="89275" y="142082"/>
                </a:lnTo>
                <a:lnTo>
                  <a:pt x="90236" y="142082"/>
                </a:lnTo>
                <a:lnTo>
                  <a:pt x="92156" y="143042"/>
                </a:lnTo>
                <a:lnTo>
                  <a:pt x="103677" y="143042"/>
                </a:lnTo>
                <a:lnTo>
                  <a:pt x="105597" y="142082"/>
                </a:lnTo>
                <a:lnTo>
                  <a:pt x="106558" y="142082"/>
                </a:lnTo>
                <a:lnTo>
                  <a:pt x="107518" y="141122"/>
                </a:lnTo>
                <a:lnTo>
                  <a:pt x="108478" y="141122"/>
                </a:lnTo>
                <a:lnTo>
                  <a:pt x="108478" y="41285"/>
                </a:lnTo>
                <a:lnTo>
                  <a:pt x="107518" y="34564"/>
                </a:lnTo>
                <a:lnTo>
                  <a:pt x="105597" y="27843"/>
                </a:lnTo>
                <a:lnTo>
                  <a:pt x="103677" y="22082"/>
                </a:lnTo>
                <a:lnTo>
                  <a:pt x="100797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3581887" y="682310"/>
            <a:ext cx="11521" cy="33604"/>
          </a:xfrm>
          <a:custGeom>
            <a:avLst/>
            <a:gdLst/>
            <a:ahLst/>
            <a:cxnLst/>
            <a:rect l="l" t="t" r="r" b="b"/>
            <a:pathLst>
              <a:path w="11521" h="33604">
                <a:moveTo>
                  <a:pt x="5760" y="5760"/>
                </a:moveTo>
                <a:lnTo>
                  <a:pt x="3840" y="0"/>
                </a:lnTo>
                <a:lnTo>
                  <a:pt x="0" y="29763"/>
                </a:lnTo>
                <a:lnTo>
                  <a:pt x="5760" y="31683"/>
                </a:lnTo>
                <a:lnTo>
                  <a:pt x="11521" y="33604"/>
                </a:lnTo>
                <a:lnTo>
                  <a:pt x="9601" y="9601"/>
                </a:lnTo>
                <a:lnTo>
                  <a:pt x="576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3713408" y="509518"/>
            <a:ext cx="23987" cy="205435"/>
          </a:xfrm>
          <a:custGeom>
            <a:avLst/>
            <a:gdLst/>
            <a:ahLst/>
            <a:cxnLst/>
            <a:rect l="l" t="t" r="r" b="b"/>
            <a:pathLst>
              <a:path w="23987" h="205435">
                <a:moveTo>
                  <a:pt x="23987" y="200634"/>
                </a:moveTo>
                <a:lnTo>
                  <a:pt x="23987" y="2880"/>
                </a:lnTo>
                <a:lnTo>
                  <a:pt x="23027" y="1920"/>
                </a:lnTo>
                <a:lnTo>
                  <a:pt x="22082" y="960"/>
                </a:lnTo>
                <a:lnTo>
                  <a:pt x="18242" y="960"/>
                </a:lnTo>
                <a:lnTo>
                  <a:pt x="16306" y="0"/>
                </a:lnTo>
                <a:lnTo>
                  <a:pt x="7680" y="0"/>
                </a:lnTo>
                <a:lnTo>
                  <a:pt x="672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202554"/>
                </a:lnTo>
                <a:lnTo>
                  <a:pt x="960" y="202554"/>
                </a:lnTo>
                <a:lnTo>
                  <a:pt x="960" y="203514"/>
                </a:lnTo>
                <a:lnTo>
                  <a:pt x="1920" y="204475"/>
                </a:lnTo>
                <a:lnTo>
                  <a:pt x="3840" y="204475"/>
                </a:lnTo>
                <a:lnTo>
                  <a:pt x="4800" y="205435"/>
                </a:lnTo>
                <a:lnTo>
                  <a:pt x="18242" y="205435"/>
                </a:lnTo>
                <a:lnTo>
                  <a:pt x="20147" y="204475"/>
                </a:lnTo>
                <a:lnTo>
                  <a:pt x="22082" y="204475"/>
                </a:lnTo>
                <a:lnTo>
                  <a:pt x="23027" y="203514"/>
                </a:lnTo>
                <a:lnTo>
                  <a:pt x="23987" y="203514"/>
                </a:lnTo>
                <a:lnTo>
                  <a:pt x="23987" y="20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3782522" y="573831"/>
            <a:ext cx="24002" cy="141122"/>
          </a:xfrm>
          <a:custGeom>
            <a:avLst/>
            <a:gdLst/>
            <a:ahLst/>
            <a:cxnLst/>
            <a:rect l="l" t="t" r="r" b="b"/>
            <a:pathLst>
              <a:path w="24002" h="141122">
                <a:moveTo>
                  <a:pt x="0" y="2880"/>
                </a:moveTo>
                <a:lnTo>
                  <a:pt x="0" y="138242"/>
                </a:lnTo>
                <a:lnTo>
                  <a:pt x="960" y="139202"/>
                </a:lnTo>
                <a:lnTo>
                  <a:pt x="960" y="140162"/>
                </a:lnTo>
                <a:lnTo>
                  <a:pt x="2880" y="140162"/>
                </a:lnTo>
                <a:lnTo>
                  <a:pt x="4800" y="141122"/>
                </a:lnTo>
                <a:lnTo>
                  <a:pt x="18242" y="141122"/>
                </a:lnTo>
                <a:lnTo>
                  <a:pt x="19202" y="140162"/>
                </a:lnTo>
                <a:lnTo>
                  <a:pt x="22082" y="140162"/>
                </a:lnTo>
                <a:lnTo>
                  <a:pt x="23042" y="139202"/>
                </a:lnTo>
                <a:lnTo>
                  <a:pt x="24002" y="138242"/>
                </a:lnTo>
                <a:lnTo>
                  <a:pt x="24002" y="2880"/>
                </a:lnTo>
                <a:lnTo>
                  <a:pt x="23042" y="1920"/>
                </a:lnTo>
                <a:lnTo>
                  <a:pt x="22082" y="960"/>
                </a:lnTo>
                <a:lnTo>
                  <a:pt x="21122" y="960"/>
                </a:lnTo>
                <a:lnTo>
                  <a:pt x="19202" y="0"/>
                </a:lnTo>
                <a:lnTo>
                  <a:pt x="5760" y="0"/>
                </a:lnTo>
                <a:lnTo>
                  <a:pt x="480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3779641" y="519120"/>
            <a:ext cx="29763" cy="29763"/>
          </a:xfrm>
          <a:custGeom>
            <a:avLst/>
            <a:gdLst/>
            <a:ahLst/>
            <a:cxnLst/>
            <a:rect l="l" t="t" r="r" b="b"/>
            <a:pathLst>
              <a:path w="29763" h="29763">
                <a:moveTo>
                  <a:pt x="29763" y="14386"/>
                </a:moveTo>
                <a:lnTo>
                  <a:pt x="29763" y="8641"/>
                </a:lnTo>
                <a:lnTo>
                  <a:pt x="28803" y="5760"/>
                </a:lnTo>
                <a:lnTo>
                  <a:pt x="26883" y="3840"/>
                </a:lnTo>
                <a:lnTo>
                  <a:pt x="24963" y="960"/>
                </a:lnTo>
                <a:lnTo>
                  <a:pt x="20162" y="0"/>
                </a:lnTo>
                <a:lnTo>
                  <a:pt x="9601" y="0"/>
                </a:lnTo>
                <a:lnTo>
                  <a:pt x="4800" y="960"/>
                </a:lnTo>
                <a:lnTo>
                  <a:pt x="2880" y="3840"/>
                </a:lnTo>
                <a:lnTo>
                  <a:pt x="960" y="5760"/>
                </a:lnTo>
                <a:lnTo>
                  <a:pt x="0" y="9601"/>
                </a:lnTo>
                <a:lnTo>
                  <a:pt x="0" y="20162"/>
                </a:lnTo>
                <a:lnTo>
                  <a:pt x="960" y="23987"/>
                </a:lnTo>
                <a:lnTo>
                  <a:pt x="2880" y="26883"/>
                </a:lnTo>
                <a:lnTo>
                  <a:pt x="4800" y="28788"/>
                </a:lnTo>
                <a:lnTo>
                  <a:pt x="9601" y="29763"/>
                </a:lnTo>
                <a:lnTo>
                  <a:pt x="20162" y="29763"/>
                </a:lnTo>
                <a:lnTo>
                  <a:pt x="24963" y="28788"/>
                </a:lnTo>
                <a:lnTo>
                  <a:pt x="26883" y="25923"/>
                </a:lnTo>
                <a:lnTo>
                  <a:pt x="28803" y="23987"/>
                </a:lnTo>
                <a:lnTo>
                  <a:pt x="29763" y="20162"/>
                </a:lnTo>
                <a:lnTo>
                  <a:pt x="29763" y="143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3841074" y="571911"/>
            <a:ext cx="93131" cy="144962"/>
          </a:xfrm>
          <a:custGeom>
            <a:avLst/>
            <a:gdLst/>
            <a:ahLst/>
            <a:cxnLst/>
            <a:rect l="l" t="t" r="r" b="b"/>
            <a:pathLst>
              <a:path w="93131" h="144962">
                <a:moveTo>
                  <a:pt x="960" y="131521"/>
                </a:moveTo>
                <a:lnTo>
                  <a:pt x="1920" y="133441"/>
                </a:lnTo>
                <a:lnTo>
                  <a:pt x="2895" y="134401"/>
                </a:lnTo>
                <a:lnTo>
                  <a:pt x="3840" y="135361"/>
                </a:lnTo>
                <a:lnTo>
                  <a:pt x="5760" y="136321"/>
                </a:lnTo>
                <a:lnTo>
                  <a:pt x="7680" y="137281"/>
                </a:lnTo>
                <a:lnTo>
                  <a:pt x="10561" y="139202"/>
                </a:lnTo>
                <a:lnTo>
                  <a:pt x="13441" y="140162"/>
                </a:lnTo>
                <a:lnTo>
                  <a:pt x="16322" y="141122"/>
                </a:lnTo>
                <a:lnTo>
                  <a:pt x="20162" y="142082"/>
                </a:lnTo>
                <a:lnTo>
                  <a:pt x="24002" y="143042"/>
                </a:lnTo>
                <a:lnTo>
                  <a:pt x="27843" y="144002"/>
                </a:lnTo>
                <a:lnTo>
                  <a:pt x="32644" y="144962"/>
                </a:lnTo>
                <a:lnTo>
                  <a:pt x="48966" y="144962"/>
                </a:lnTo>
                <a:lnTo>
                  <a:pt x="55686" y="144002"/>
                </a:lnTo>
                <a:lnTo>
                  <a:pt x="62407" y="142082"/>
                </a:lnTo>
                <a:lnTo>
                  <a:pt x="69128" y="140162"/>
                </a:lnTo>
                <a:lnTo>
                  <a:pt x="73929" y="137281"/>
                </a:lnTo>
                <a:lnTo>
                  <a:pt x="78729" y="134401"/>
                </a:lnTo>
                <a:lnTo>
                  <a:pt x="83530" y="130561"/>
                </a:lnTo>
                <a:lnTo>
                  <a:pt x="87355" y="125760"/>
                </a:lnTo>
                <a:lnTo>
                  <a:pt x="89291" y="120959"/>
                </a:lnTo>
                <a:lnTo>
                  <a:pt x="92156" y="115199"/>
                </a:lnTo>
                <a:lnTo>
                  <a:pt x="93131" y="109438"/>
                </a:lnTo>
                <a:lnTo>
                  <a:pt x="93131" y="96956"/>
                </a:lnTo>
                <a:lnTo>
                  <a:pt x="92156" y="92156"/>
                </a:lnTo>
                <a:lnTo>
                  <a:pt x="90251" y="88315"/>
                </a:lnTo>
                <a:lnTo>
                  <a:pt x="88315" y="83515"/>
                </a:lnTo>
                <a:lnTo>
                  <a:pt x="86410" y="80634"/>
                </a:lnTo>
                <a:lnTo>
                  <a:pt x="82570" y="77754"/>
                </a:lnTo>
                <a:lnTo>
                  <a:pt x="79689" y="74889"/>
                </a:lnTo>
                <a:lnTo>
                  <a:pt x="75849" y="72009"/>
                </a:lnTo>
                <a:lnTo>
                  <a:pt x="72008" y="70073"/>
                </a:lnTo>
                <a:lnTo>
                  <a:pt x="68168" y="68168"/>
                </a:lnTo>
                <a:lnTo>
                  <a:pt x="63367" y="66233"/>
                </a:lnTo>
                <a:lnTo>
                  <a:pt x="59527" y="64328"/>
                </a:lnTo>
                <a:lnTo>
                  <a:pt x="55686" y="62392"/>
                </a:lnTo>
                <a:lnTo>
                  <a:pt x="51846" y="60487"/>
                </a:lnTo>
                <a:lnTo>
                  <a:pt x="47045" y="59512"/>
                </a:lnTo>
                <a:lnTo>
                  <a:pt x="43205" y="57607"/>
                </a:lnTo>
                <a:lnTo>
                  <a:pt x="39364" y="55671"/>
                </a:lnTo>
                <a:lnTo>
                  <a:pt x="36484" y="53766"/>
                </a:lnTo>
                <a:lnTo>
                  <a:pt x="33604" y="51846"/>
                </a:lnTo>
                <a:lnTo>
                  <a:pt x="30723" y="49926"/>
                </a:lnTo>
                <a:lnTo>
                  <a:pt x="28803" y="47045"/>
                </a:lnTo>
                <a:lnTo>
                  <a:pt x="26883" y="45125"/>
                </a:lnTo>
                <a:lnTo>
                  <a:pt x="25923" y="41285"/>
                </a:lnTo>
                <a:lnTo>
                  <a:pt x="25923" y="34564"/>
                </a:lnTo>
                <a:lnTo>
                  <a:pt x="26883" y="32644"/>
                </a:lnTo>
                <a:lnTo>
                  <a:pt x="27843" y="29763"/>
                </a:lnTo>
                <a:lnTo>
                  <a:pt x="28803" y="27843"/>
                </a:lnTo>
                <a:lnTo>
                  <a:pt x="29763" y="25923"/>
                </a:lnTo>
                <a:lnTo>
                  <a:pt x="31683" y="24002"/>
                </a:lnTo>
                <a:lnTo>
                  <a:pt x="34564" y="22082"/>
                </a:lnTo>
                <a:lnTo>
                  <a:pt x="36484" y="21122"/>
                </a:lnTo>
                <a:lnTo>
                  <a:pt x="40325" y="20162"/>
                </a:lnTo>
                <a:lnTo>
                  <a:pt x="43205" y="19202"/>
                </a:lnTo>
                <a:lnTo>
                  <a:pt x="47045" y="18242"/>
                </a:lnTo>
                <a:lnTo>
                  <a:pt x="55686" y="18242"/>
                </a:lnTo>
                <a:lnTo>
                  <a:pt x="59527" y="19202"/>
                </a:lnTo>
                <a:lnTo>
                  <a:pt x="63367" y="20162"/>
                </a:lnTo>
                <a:lnTo>
                  <a:pt x="66248" y="21122"/>
                </a:lnTo>
                <a:lnTo>
                  <a:pt x="70088" y="23042"/>
                </a:lnTo>
                <a:lnTo>
                  <a:pt x="72008" y="24002"/>
                </a:lnTo>
                <a:lnTo>
                  <a:pt x="74889" y="24963"/>
                </a:lnTo>
                <a:lnTo>
                  <a:pt x="76809" y="25923"/>
                </a:lnTo>
                <a:lnTo>
                  <a:pt x="78729" y="26883"/>
                </a:lnTo>
                <a:lnTo>
                  <a:pt x="80634" y="28803"/>
                </a:lnTo>
                <a:lnTo>
                  <a:pt x="84475" y="28803"/>
                </a:lnTo>
                <a:lnTo>
                  <a:pt x="84475" y="27843"/>
                </a:lnTo>
                <a:lnTo>
                  <a:pt x="85450" y="26883"/>
                </a:lnTo>
                <a:lnTo>
                  <a:pt x="86410" y="25923"/>
                </a:lnTo>
                <a:lnTo>
                  <a:pt x="86410" y="13441"/>
                </a:lnTo>
                <a:lnTo>
                  <a:pt x="85450" y="12481"/>
                </a:lnTo>
                <a:lnTo>
                  <a:pt x="85450" y="10561"/>
                </a:lnTo>
                <a:lnTo>
                  <a:pt x="84475" y="9601"/>
                </a:lnTo>
                <a:lnTo>
                  <a:pt x="82570" y="8641"/>
                </a:lnTo>
                <a:lnTo>
                  <a:pt x="81610" y="7680"/>
                </a:lnTo>
                <a:lnTo>
                  <a:pt x="80634" y="6720"/>
                </a:lnTo>
                <a:lnTo>
                  <a:pt x="78729" y="5760"/>
                </a:lnTo>
                <a:lnTo>
                  <a:pt x="76809" y="4800"/>
                </a:lnTo>
                <a:lnTo>
                  <a:pt x="73929" y="3840"/>
                </a:lnTo>
                <a:lnTo>
                  <a:pt x="71048" y="2880"/>
                </a:lnTo>
                <a:lnTo>
                  <a:pt x="68168" y="1920"/>
                </a:lnTo>
                <a:lnTo>
                  <a:pt x="65288" y="960"/>
                </a:lnTo>
                <a:lnTo>
                  <a:pt x="61447" y="960"/>
                </a:lnTo>
                <a:lnTo>
                  <a:pt x="58567" y="0"/>
                </a:lnTo>
                <a:lnTo>
                  <a:pt x="43205" y="0"/>
                </a:lnTo>
                <a:lnTo>
                  <a:pt x="35524" y="960"/>
                </a:lnTo>
                <a:lnTo>
                  <a:pt x="29763" y="2880"/>
                </a:lnTo>
                <a:lnTo>
                  <a:pt x="24002" y="5760"/>
                </a:lnTo>
                <a:lnTo>
                  <a:pt x="19202" y="8641"/>
                </a:lnTo>
                <a:lnTo>
                  <a:pt x="15361" y="11521"/>
                </a:lnTo>
                <a:lnTo>
                  <a:pt x="10561" y="15361"/>
                </a:lnTo>
                <a:lnTo>
                  <a:pt x="7680" y="19202"/>
                </a:lnTo>
                <a:lnTo>
                  <a:pt x="5760" y="24002"/>
                </a:lnTo>
                <a:lnTo>
                  <a:pt x="3840" y="28803"/>
                </a:lnTo>
                <a:lnTo>
                  <a:pt x="2895" y="33604"/>
                </a:lnTo>
                <a:lnTo>
                  <a:pt x="2895" y="45125"/>
                </a:lnTo>
                <a:lnTo>
                  <a:pt x="3840" y="49926"/>
                </a:lnTo>
                <a:lnTo>
                  <a:pt x="5760" y="53766"/>
                </a:lnTo>
                <a:lnTo>
                  <a:pt x="7680" y="58567"/>
                </a:lnTo>
                <a:lnTo>
                  <a:pt x="10561" y="62392"/>
                </a:lnTo>
                <a:lnTo>
                  <a:pt x="13441" y="65288"/>
                </a:lnTo>
                <a:lnTo>
                  <a:pt x="16322" y="68168"/>
                </a:lnTo>
                <a:lnTo>
                  <a:pt x="20162" y="71048"/>
                </a:lnTo>
                <a:lnTo>
                  <a:pt x="24002" y="72953"/>
                </a:lnTo>
                <a:lnTo>
                  <a:pt x="27843" y="74889"/>
                </a:lnTo>
                <a:lnTo>
                  <a:pt x="31683" y="76794"/>
                </a:lnTo>
                <a:lnTo>
                  <a:pt x="36484" y="78729"/>
                </a:lnTo>
                <a:lnTo>
                  <a:pt x="40325" y="79674"/>
                </a:lnTo>
                <a:lnTo>
                  <a:pt x="44165" y="81594"/>
                </a:lnTo>
                <a:lnTo>
                  <a:pt x="48005" y="83515"/>
                </a:lnTo>
                <a:lnTo>
                  <a:pt x="51846" y="84475"/>
                </a:lnTo>
                <a:lnTo>
                  <a:pt x="55686" y="86395"/>
                </a:lnTo>
                <a:lnTo>
                  <a:pt x="58567" y="88315"/>
                </a:lnTo>
                <a:lnTo>
                  <a:pt x="62407" y="90236"/>
                </a:lnTo>
                <a:lnTo>
                  <a:pt x="64328" y="92156"/>
                </a:lnTo>
                <a:lnTo>
                  <a:pt x="66248" y="95036"/>
                </a:lnTo>
                <a:lnTo>
                  <a:pt x="68168" y="97917"/>
                </a:lnTo>
                <a:lnTo>
                  <a:pt x="69128" y="100797"/>
                </a:lnTo>
                <a:lnTo>
                  <a:pt x="69128" y="108478"/>
                </a:lnTo>
                <a:lnTo>
                  <a:pt x="68168" y="111358"/>
                </a:lnTo>
                <a:lnTo>
                  <a:pt x="67208" y="114239"/>
                </a:lnTo>
                <a:lnTo>
                  <a:pt x="66248" y="116159"/>
                </a:lnTo>
                <a:lnTo>
                  <a:pt x="64328" y="119039"/>
                </a:lnTo>
                <a:lnTo>
                  <a:pt x="61447" y="120959"/>
                </a:lnTo>
                <a:lnTo>
                  <a:pt x="59527" y="121920"/>
                </a:lnTo>
                <a:lnTo>
                  <a:pt x="56647" y="123840"/>
                </a:lnTo>
                <a:lnTo>
                  <a:pt x="52806" y="124800"/>
                </a:lnTo>
                <a:lnTo>
                  <a:pt x="49926" y="124800"/>
                </a:lnTo>
                <a:lnTo>
                  <a:pt x="46085" y="125760"/>
                </a:lnTo>
                <a:lnTo>
                  <a:pt x="36484" y="125760"/>
                </a:lnTo>
                <a:lnTo>
                  <a:pt x="31683" y="124800"/>
                </a:lnTo>
                <a:lnTo>
                  <a:pt x="26883" y="123840"/>
                </a:lnTo>
                <a:lnTo>
                  <a:pt x="23042" y="121920"/>
                </a:lnTo>
                <a:lnTo>
                  <a:pt x="19202" y="120959"/>
                </a:lnTo>
                <a:lnTo>
                  <a:pt x="16322" y="119039"/>
                </a:lnTo>
                <a:lnTo>
                  <a:pt x="13441" y="118079"/>
                </a:lnTo>
                <a:lnTo>
                  <a:pt x="10561" y="116159"/>
                </a:lnTo>
                <a:lnTo>
                  <a:pt x="8641" y="115199"/>
                </a:lnTo>
                <a:lnTo>
                  <a:pt x="6720" y="113278"/>
                </a:lnTo>
                <a:lnTo>
                  <a:pt x="1920" y="113278"/>
                </a:lnTo>
                <a:lnTo>
                  <a:pt x="960" y="114239"/>
                </a:lnTo>
                <a:lnTo>
                  <a:pt x="960" y="115199"/>
                </a:lnTo>
                <a:lnTo>
                  <a:pt x="0" y="116159"/>
                </a:lnTo>
                <a:lnTo>
                  <a:pt x="0" y="130561"/>
                </a:lnTo>
                <a:lnTo>
                  <a:pt x="960" y="13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3960114" y="640079"/>
            <a:ext cx="32644" cy="75834"/>
          </a:xfrm>
          <a:custGeom>
            <a:avLst/>
            <a:gdLst/>
            <a:ahLst/>
            <a:cxnLst/>
            <a:rect l="l" t="t" r="r" b="b"/>
            <a:pathLst>
              <a:path w="32644" h="75834">
                <a:moveTo>
                  <a:pt x="12481" y="66233"/>
                </a:moveTo>
                <a:lnTo>
                  <a:pt x="16322" y="70073"/>
                </a:lnTo>
                <a:lnTo>
                  <a:pt x="21122" y="71993"/>
                </a:lnTo>
                <a:lnTo>
                  <a:pt x="26883" y="73914"/>
                </a:lnTo>
                <a:lnTo>
                  <a:pt x="32644" y="75834"/>
                </a:lnTo>
                <a:lnTo>
                  <a:pt x="30723" y="51831"/>
                </a:lnTo>
                <a:lnTo>
                  <a:pt x="26883" y="47990"/>
                </a:lnTo>
                <a:lnTo>
                  <a:pt x="24963" y="42230"/>
                </a:lnTo>
                <a:lnTo>
                  <a:pt x="23042" y="0"/>
                </a:lnTo>
                <a:lnTo>
                  <a:pt x="17282" y="3840"/>
                </a:lnTo>
                <a:lnTo>
                  <a:pt x="11521" y="7680"/>
                </a:lnTo>
                <a:lnTo>
                  <a:pt x="7680" y="11506"/>
                </a:lnTo>
                <a:lnTo>
                  <a:pt x="4800" y="17266"/>
                </a:lnTo>
                <a:lnTo>
                  <a:pt x="960" y="23027"/>
                </a:lnTo>
                <a:lnTo>
                  <a:pt x="0" y="29748"/>
                </a:lnTo>
                <a:lnTo>
                  <a:pt x="0" y="43190"/>
                </a:lnTo>
                <a:lnTo>
                  <a:pt x="960" y="48950"/>
                </a:lnTo>
                <a:lnTo>
                  <a:pt x="2880" y="53751"/>
                </a:lnTo>
                <a:lnTo>
                  <a:pt x="5760" y="58552"/>
                </a:lnTo>
                <a:lnTo>
                  <a:pt x="8641" y="63352"/>
                </a:lnTo>
                <a:lnTo>
                  <a:pt x="12481" y="66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3966834" y="571911"/>
            <a:ext cx="101757" cy="144962"/>
          </a:xfrm>
          <a:custGeom>
            <a:avLst/>
            <a:gdLst/>
            <a:ahLst/>
            <a:cxnLst/>
            <a:rect l="l" t="t" r="r" b="b"/>
            <a:pathLst>
              <a:path w="101757" h="144962">
                <a:moveTo>
                  <a:pt x="94076" y="16322"/>
                </a:moveTo>
                <a:lnTo>
                  <a:pt x="90236" y="12481"/>
                </a:lnTo>
                <a:lnTo>
                  <a:pt x="85435" y="8641"/>
                </a:lnTo>
                <a:lnTo>
                  <a:pt x="80634" y="4800"/>
                </a:lnTo>
                <a:lnTo>
                  <a:pt x="73913" y="2880"/>
                </a:lnTo>
                <a:lnTo>
                  <a:pt x="67193" y="960"/>
                </a:lnTo>
                <a:lnTo>
                  <a:pt x="58567" y="0"/>
                </a:lnTo>
                <a:lnTo>
                  <a:pt x="39364" y="0"/>
                </a:lnTo>
                <a:lnTo>
                  <a:pt x="34564" y="960"/>
                </a:lnTo>
                <a:lnTo>
                  <a:pt x="29763" y="1920"/>
                </a:lnTo>
                <a:lnTo>
                  <a:pt x="24963" y="3840"/>
                </a:lnTo>
                <a:lnTo>
                  <a:pt x="20162" y="4800"/>
                </a:lnTo>
                <a:lnTo>
                  <a:pt x="16322" y="6720"/>
                </a:lnTo>
                <a:lnTo>
                  <a:pt x="12481" y="7680"/>
                </a:lnTo>
                <a:lnTo>
                  <a:pt x="9601" y="9601"/>
                </a:lnTo>
                <a:lnTo>
                  <a:pt x="5760" y="11521"/>
                </a:lnTo>
                <a:lnTo>
                  <a:pt x="3840" y="12481"/>
                </a:lnTo>
                <a:lnTo>
                  <a:pt x="2880" y="14401"/>
                </a:lnTo>
                <a:lnTo>
                  <a:pt x="960" y="15361"/>
                </a:lnTo>
                <a:lnTo>
                  <a:pt x="0" y="16322"/>
                </a:lnTo>
                <a:lnTo>
                  <a:pt x="0" y="29763"/>
                </a:lnTo>
                <a:lnTo>
                  <a:pt x="960" y="30723"/>
                </a:lnTo>
                <a:lnTo>
                  <a:pt x="960" y="31683"/>
                </a:lnTo>
                <a:lnTo>
                  <a:pt x="1920" y="32644"/>
                </a:lnTo>
                <a:lnTo>
                  <a:pt x="2880" y="32644"/>
                </a:lnTo>
                <a:lnTo>
                  <a:pt x="3840" y="33604"/>
                </a:lnTo>
                <a:lnTo>
                  <a:pt x="5760" y="33604"/>
                </a:lnTo>
                <a:lnTo>
                  <a:pt x="7680" y="32644"/>
                </a:lnTo>
                <a:lnTo>
                  <a:pt x="9601" y="30723"/>
                </a:lnTo>
                <a:lnTo>
                  <a:pt x="12481" y="29763"/>
                </a:lnTo>
                <a:lnTo>
                  <a:pt x="15361" y="27843"/>
                </a:lnTo>
                <a:lnTo>
                  <a:pt x="18242" y="26883"/>
                </a:lnTo>
                <a:lnTo>
                  <a:pt x="22082" y="24963"/>
                </a:lnTo>
                <a:lnTo>
                  <a:pt x="26883" y="23042"/>
                </a:lnTo>
                <a:lnTo>
                  <a:pt x="30723" y="22082"/>
                </a:lnTo>
                <a:lnTo>
                  <a:pt x="36484" y="20162"/>
                </a:lnTo>
                <a:lnTo>
                  <a:pt x="41285" y="19202"/>
                </a:lnTo>
                <a:lnTo>
                  <a:pt x="52791" y="19202"/>
                </a:lnTo>
                <a:lnTo>
                  <a:pt x="57607" y="20162"/>
                </a:lnTo>
                <a:lnTo>
                  <a:pt x="61447" y="22082"/>
                </a:lnTo>
                <a:lnTo>
                  <a:pt x="65288" y="23042"/>
                </a:lnTo>
                <a:lnTo>
                  <a:pt x="68153" y="24963"/>
                </a:lnTo>
                <a:lnTo>
                  <a:pt x="71033" y="27843"/>
                </a:lnTo>
                <a:lnTo>
                  <a:pt x="72969" y="29763"/>
                </a:lnTo>
                <a:lnTo>
                  <a:pt x="74874" y="33604"/>
                </a:lnTo>
                <a:lnTo>
                  <a:pt x="75834" y="37444"/>
                </a:lnTo>
                <a:lnTo>
                  <a:pt x="76794" y="41285"/>
                </a:lnTo>
                <a:lnTo>
                  <a:pt x="77754" y="46085"/>
                </a:lnTo>
                <a:lnTo>
                  <a:pt x="77754" y="60487"/>
                </a:lnTo>
                <a:lnTo>
                  <a:pt x="59512" y="60487"/>
                </a:lnTo>
                <a:lnTo>
                  <a:pt x="56646" y="60533"/>
                </a:lnTo>
                <a:lnTo>
                  <a:pt x="43630" y="61727"/>
                </a:lnTo>
                <a:lnTo>
                  <a:pt x="31683" y="63352"/>
                </a:lnTo>
                <a:lnTo>
                  <a:pt x="23042" y="65288"/>
                </a:lnTo>
                <a:lnTo>
                  <a:pt x="16322" y="68168"/>
                </a:lnTo>
                <a:lnTo>
                  <a:pt x="18242" y="110398"/>
                </a:lnTo>
                <a:lnTo>
                  <a:pt x="18242" y="95996"/>
                </a:lnTo>
                <a:lnTo>
                  <a:pt x="20162" y="93116"/>
                </a:lnTo>
                <a:lnTo>
                  <a:pt x="22082" y="90236"/>
                </a:lnTo>
                <a:lnTo>
                  <a:pt x="24002" y="87355"/>
                </a:lnTo>
                <a:lnTo>
                  <a:pt x="27843" y="85435"/>
                </a:lnTo>
                <a:lnTo>
                  <a:pt x="30723" y="82570"/>
                </a:lnTo>
                <a:lnTo>
                  <a:pt x="34564" y="81594"/>
                </a:lnTo>
                <a:lnTo>
                  <a:pt x="39364" y="79674"/>
                </a:lnTo>
                <a:lnTo>
                  <a:pt x="44165" y="78729"/>
                </a:lnTo>
                <a:lnTo>
                  <a:pt x="77754" y="78729"/>
                </a:lnTo>
                <a:lnTo>
                  <a:pt x="77754" y="106558"/>
                </a:lnTo>
                <a:lnTo>
                  <a:pt x="71993" y="113278"/>
                </a:lnTo>
                <a:lnTo>
                  <a:pt x="66248" y="118079"/>
                </a:lnTo>
                <a:lnTo>
                  <a:pt x="60472" y="120959"/>
                </a:lnTo>
                <a:lnTo>
                  <a:pt x="54726" y="124800"/>
                </a:lnTo>
                <a:lnTo>
                  <a:pt x="48966" y="125760"/>
                </a:lnTo>
                <a:lnTo>
                  <a:pt x="34564" y="125760"/>
                </a:lnTo>
                <a:lnTo>
                  <a:pt x="28803" y="123840"/>
                </a:lnTo>
                <a:lnTo>
                  <a:pt x="24002" y="119999"/>
                </a:lnTo>
                <a:lnTo>
                  <a:pt x="25923" y="144002"/>
                </a:lnTo>
                <a:lnTo>
                  <a:pt x="31683" y="144962"/>
                </a:lnTo>
                <a:lnTo>
                  <a:pt x="47045" y="144962"/>
                </a:lnTo>
                <a:lnTo>
                  <a:pt x="54726" y="143042"/>
                </a:lnTo>
                <a:lnTo>
                  <a:pt x="61447" y="140162"/>
                </a:lnTo>
                <a:lnTo>
                  <a:pt x="69128" y="136321"/>
                </a:lnTo>
                <a:lnTo>
                  <a:pt x="74874" y="131521"/>
                </a:lnTo>
                <a:lnTo>
                  <a:pt x="80634" y="125760"/>
                </a:lnTo>
                <a:lnTo>
                  <a:pt x="80634" y="140162"/>
                </a:lnTo>
                <a:lnTo>
                  <a:pt x="81594" y="141122"/>
                </a:lnTo>
                <a:lnTo>
                  <a:pt x="82555" y="142082"/>
                </a:lnTo>
                <a:lnTo>
                  <a:pt x="83515" y="142082"/>
                </a:lnTo>
                <a:lnTo>
                  <a:pt x="85435" y="143042"/>
                </a:lnTo>
                <a:lnTo>
                  <a:pt x="96956" y="143042"/>
                </a:lnTo>
                <a:lnTo>
                  <a:pt x="98877" y="142082"/>
                </a:lnTo>
                <a:lnTo>
                  <a:pt x="99837" y="142082"/>
                </a:lnTo>
                <a:lnTo>
                  <a:pt x="100797" y="141122"/>
                </a:lnTo>
                <a:lnTo>
                  <a:pt x="101757" y="141122"/>
                </a:lnTo>
                <a:lnTo>
                  <a:pt x="101757" y="41285"/>
                </a:lnTo>
                <a:lnTo>
                  <a:pt x="100797" y="34564"/>
                </a:lnTo>
                <a:lnTo>
                  <a:pt x="98877" y="27843"/>
                </a:lnTo>
                <a:lnTo>
                  <a:pt x="96956" y="22082"/>
                </a:lnTo>
                <a:lnTo>
                  <a:pt x="94076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4092595" y="538322"/>
            <a:ext cx="86395" cy="178551"/>
          </a:xfrm>
          <a:custGeom>
            <a:avLst/>
            <a:gdLst/>
            <a:ahLst/>
            <a:cxnLst/>
            <a:rect l="l" t="t" r="r" b="b"/>
            <a:pathLst>
              <a:path w="86395" h="178551">
                <a:moveTo>
                  <a:pt x="86395" y="41269"/>
                </a:moveTo>
                <a:lnTo>
                  <a:pt x="85435" y="40309"/>
                </a:lnTo>
                <a:lnTo>
                  <a:pt x="85435" y="38389"/>
                </a:lnTo>
                <a:lnTo>
                  <a:pt x="84475" y="37429"/>
                </a:lnTo>
                <a:lnTo>
                  <a:pt x="83515" y="36469"/>
                </a:lnTo>
                <a:lnTo>
                  <a:pt x="47990" y="36469"/>
                </a:lnTo>
                <a:lnTo>
                  <a:pt x="47990" y="3840"/>
                </a:lnTo>
                <a:lnTo>
                  <a:pt x="47030" y="3840"/>
                </a:lnTo>
                <a:lnTo>
                  <a:pt x="47030" y="1904"/>
                </a:lnTo>
                <a:lnTo>
                  <a:pt x="45125" y="1904"/>
                </a:lnTo>
                <a:lnTo>
                  <a:pt x="44150" y="960"/>
                </a:lnTo>
                <a:lnTo>
                  <a:pt x="43190" y="960"/>
                </a:lnTo>
                <a:lnTo>
                  <a:pt x="41285" y="0"/>
                </a:lnTo>
                <a:lnTo>
                  <a:pt x="29763" y="0"/>
                </a:lnTo>
                <a:lnTo>
                  <a:pt x="27843" y="960"/>
                </a:lnTo>
                <a:lnTo>
                  <a:pt x="26883" y="960"/>
                </a:lnTo>
                <a:lnTo>
                  <a:pt x="25923" y="1904"/>
                </a:lnTo>
                <a:lnTo>
                  <a:pt x="24002" y="1904"/>
                </a:lnTo>
                <a:lnTo>
                  <a:pt x="24002" y="3840"/>
                </a:lnTo>
                <a:lnTo>
                  <a:pt x="23042" y="3840"/>
                </a:lnTo>
                <a:lnTo>
                  <a:pt x="23042" y="36469"/>
                </a:lnTo>
                <a:lnTo>
                  <a:pt x="2880" y="36469"/>
                </a:lnTo>
                <a:lnTo>
                  <a:pt x="1920" y="37429"/>
                </a:lnTo>
                <a:lnTo>
                  <a:pt x="960" y="38389"/>
                </a:lnTo>
                <a:lnTo>
                  <a:pt x="960" y="40309"/>
                </a:lnTo>
                <a:lnTo>
                  <a:pt x="0" y="41269"/>
                </a:lnTo>
                <a:lnTo>
                  <a:pt x="0" y="52791"/>
                </a:lnTo>
                <a:lnTo>
                  <a:pt x="960" y="53751"/>
                </a:lnTo>
                <a:lnTo>
                  <a:pt x="1920" y="55671"/>
                </a:lnTo>
                <a:lnTo>
                  <a:pt x="3840" y="56631"/>
                </a:lnTo>
                <a:lnTo>
                  <a:pt x="23042" y="56631"/>
                </a:lnTo>
                <a:lnTo>
                  <a:pt x="23042" y="141107"/>
                </a:lnTo>
                <a:lnTo>
                  <a:pt x="24002" y="147827"/>
                </a:lnTo>
                <a:lnTo>
                  <a:pt x="24947" y="153588"/>
                </a:lnTo>
                <a:lnTo>
                  <a:pt x="26883" y="159349"/>
                </a:lnTo>
                <a:lnTo>
                  <a:pt x="28788" y="164150"/>
                </a:lnTo>
                <a:lnTo>
                  <a:pt x="32628" y="167030"/>
                </a:lnTo>
                <a:lnTo>
                  <a:pt x="35509" y="170870"/>
                </a:lnTo>
                <a:lnTo>
                  <a:pt x="39349" y="173751"/>
                </a:lnTo>
                <a:lnTo>
                  <a:pt x="44150" y="175671"/>
                </a:lnTo>
                <a:lnTo>
                  <a:pt x="48950" y="177591"/>
                </a:lnTo>
                <a:lnTo>
                  <a:pt x="55671" y="178551"/>
                </a:lnTo>
                <a:lnTo>
                  <a:pt x="66233" y="178551"/>
                </a:lnTo>
                <a:lnTo>
                  <a:pt x="69113" y="177591"/>
                </a:lnTo>
                <a:lnTo>
                  <a:pt x="72953" y="177591"/>
                </a:lnTo>
                <a:lnTo>
                  <a:pt x="74874" y="176631"/>
                </a:lnTo>
                <a:lnTo>
                  <a:pt x="76794" y="176631"/>
                </a:lnTo>
                <a:lnTo>
                  <a:pt x="78714" y="175671"/>
                </a:lnTo>
                <a:lnTo>
                  <a:pt x="80634" y="174711"/>
                </a:lnTo>
                <a:lnTo>
                  <a:pt x="82555" y="174711"/>
                </a:lnTo>
                <a:lnTo>
                  <a:pt x="83515" y="173751"/>
                </a:lnTo>
                <a:lnTo>
                  <a:pt x="84475" y="172791"/>
                </a:lnTo>
                <a:lnTo>
                  <a:pt x="85435" y="171830"/>
                </a:lnTo>
                <a:lnTo>
                  <a:pt x="85435" y="168950"/>
                </a:lnTo>
                <a:lnTo>
                  <a:pt x="86395" y="167030"/>
                </a:lnTo>
                <a:lnTo>
                  <a:pt x="86395" y="158389"/>
                </a:lnTo>
                <a:lnTo>
                  <a:pt x="85435" y="156469"/>
                </a:lnTo>
                <a:lnTo>
                  <a:pt x="85435" y="154548"/>
                </a:lnTo>
                <a:lnTo>
                  <a:pt x="84475" y="154548"/>
                </a:lnTo>
                <a:lnTo>
                  <a:pt x="84475" y="153588"/>
                </a:lnTo>
                <a:lnTo>
                  <a:pt x="81594" y="153588"/>
                </a:lnTo>
                <a:lnTo>
                  <a:pt x="80634" y="154548"/>
                </a:lnTo>
                <a:lnTo>
                  <a:pt x="79674" y="154548"/>
                </a:lnTo>
                <a:lnTo>
                  <a:pt x="77754" y="155508"/>
                </a:lnTo>
                <a:lnTo>
                  <a:pt x="76794" y="155508"/>
                </a:lnTo>
                <a:lnTo>
                  <a:pt x="75834" y="156469"/>
                </a:lnTo>
                <a:lnTo>
                  <a:pt x="73913" y="156469"/>
                </a:lnTo>
                <a:lnTo>
                  <a:pt x="71993" y="157429"/>
                </a:lnTo>
                <a:lnTo>
                  <a:pt x="59512" y="157429"/>
                </a:lnTo>
                <a:lnTo>
                  <a:pt x="54711" y="155508"/>
                </a:lnTo>
                <a:lnTo>
                  <a:pt x="51831" y="150708"/>
                </a:lnTo>
                <a:lnTo>
                  <a:pt x="48950" y="145907"/>
                </a:lnTo>
                <a:lnTo>
                  <a:pt x="47990" y="139186"/>
                </a:lnTo>
                <a:lnTo>
                  <a:pt x="47990" y="56631"/>
                </a:lnTo>
                <a:lnTo>
                  <a:pt x="83515" y="56631"/>
                </a:lnTo>
                <a:lnTo>
                  <a:pt x="84475" y="55671"/>
                </a:lnTo>
                <a:lnTo>
                  <a:pt x="85435" y="53751"/>
                </a:lnTo>
                <a:lnTo>
                  <a:pt x="86395" y="52791"/>
                </a:lnTo>
                <a:lnTo>
                  <a:pt x="86395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4207794" y="519120"/>
            <a:ext cx="29748" cy="29763"/>
          </a:xfrm>
          <a:custGeom>
            <a:avLst/>
            <a:gdLst/>
            <a:ahLst/>
            <a:cxnLst/>
            <a:rect l="l" t="t" r="r" b="b"/>
            <a:pathLst>
              <a:path w="29748" h="29763">
                <a:moveTo>
                  <a:pt x="29748" y="14386"/>
                </a:moveTo>
                <a:lnTo>
                  <a:pt x="29748" y="8641"/>
                </a:lnTo>
                <a:lnTo>
                  <a:pt x="28788" y="5760"/>
                </a:lnTo>
                <a:lnTo>
                  <a:pt x="26868" y="3840"/>
                </a:lnTo>
                <a:lnTo>
                  <a:pt x="24947" y="960"/>
                </a:lnTo>
                <a:lnTo>
                  <a:pt x="21122" y="0"/>
                </a:lnTo>
                <a:lnTo>
                  <a:pt x="9601" y="0"/>
                </a:lnTo>
                <a:lnTo>
                  <a:pt x="5760" y="960"/>
                </a:lnTo>
                <a:lnTo>
                  <a:pt x="3840" y="3840"/>
                </a:lnTo>
                <a:lnTo>
                  <a:pt x="960" y="5760"/>
                </a:lnTo>
                <a:lnTo>
                  <a:pt x="0" y="9601"/>
                </a:lnTo>
                <a:lnTo>
                  <a:pt x="0" y="20162"/>
                </a:lnTo>
                <a:lnTo>
                  <a:pt x="960" y="23987"/>
                </a:lnTo>
                <a:lnTo>
                  <a:pt x="2880" y="26883"/>
                </a:lnTo>
                <a:lnTo>
                  <a:pt x="5760" y="28788"/>
                </a:lnTo>
                <a:lnTo>
                  <a:pt x="9601" y="29763"/>
                </a:lnTo>
                <a:lnTo>
                  <a:pt x="21122" y="29763"/>
                </a:lnTo>
                <a:lnTo>
                  <a:pt x="24947" y="28788"/>
                </a:lnTo>
                <a:lnTo>
                  <a:pt x="26868" y="25923"/>
                </a:lnTo>
                <a:lnTo>
                  <a:pt x="28788" y="23987"/>
                </a:lnTo>
                <a:lnTo>
                  <a:pt x="29748" y="20162"/>
                </a:lnTo>
                <a:lnTo>
                  <a:pt x="29748" y="143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4210674" y="573831"/>
            <a:ext cx="24963" cy="141122"/>
          </a:xfrm>
          <a:custGeom>
            <a:avLst/>
            <a:gdLst/>
            <a:ahLst/>
            <a:cxnLst/>
            <a:rect l="l" t="t" r="r" b="b"/>
            <a:pathLst>
              <a:path w="24963" h="141122">
                <a:moveTo>
                  <a:pt x="960" y="138242"/>
                </a:moveTo>
                <a:lnTo>
                  <a:pt x="960" y="139202"/>
                </a:lnTo>
                <a:lnTo>
                  <a:pt x="1920" y="140162"/>
                </a:lnTo>
                <a:lnTo>
                  <a:pt x="3840" y="140162"/>
                </a:lnTo>
                <a:lnTo>
                  <a:pt x="4785" y="141122"/>
                </a:lnTo>
                <a:lnTo>
                  <a:pt x="18242" y="141122"/>
                </a:lnTo>
                <a:lnTo>
                  <a:pt x="20147" y="140162"/>
                </a:lnTo>
                <a:lnTo>
                  <a:pt x="22067" y="140162"/>
                </a:lnTo>
                <a:lnTo>
                  <a:pt x="23027" y="139202"/>
                </a:lnTo>
                <a:lnTo>
                  <a:pt x="23987" y="139202"/>
                </a:lnTo>
                <a:lnTo>
                  <a:pt x="23987" y="138242"/>
                </a:lnTo>
                <a:lnTo>
                  <a:pt x="24963" y="137281"/>
                </a:lnTo>
                <a:lnTo>
                  <a:pt x="24963" y="3840"/>
                </a:lnTo>
                <a:lnTo>
                  <a:pt x="23987" y="2880"/>
                </a:lnTo>
                <a:lnTo>
                  <a:pt x="23027" y="1920"/>
                </a:lnTo>
                <a:lnTo>
                  <a:pt x="22067" y="960"/>
                </a:lnTo>
                <a:lnTo>
                  <a:pt x="21122" y="960"/>
                </a:lnTo>
                <a:lnTo>
                  <a:pt x="20147" y="0"/>
                </a:lnTo>
                <a:lnTo>
                  <a:pt x="6720" y="0"/>
                </a:lnTo>
                <a:lnTo>
                  <a:pt x="4785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38242"/>
                </a:lnTo>
                <a:lnTo>
                  <a:pt x="960" y="13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4304751" y="681349"/>
            <a:ext cx="30708" cy="35524"/>
          </a:xfrm>
          <a:custGeom>
            <a:avLst/>
            <a:gdLst/>
            <a:ahLst/>
            <a:cxnLst/>
            <a:rect l="l" t="t" r="r" b="b"/>
            <a:pathLst>
              <a:path w="30708" h="35524">
                <a:moveTo>
                  <a:pt x="17282" y="13441"/>
                </a:moveTo>
                <a:lnTo>
                  <a:pt x="12466" y="11521"/>
                </a:lnTo>
                <a:lnTo>
                  <a:pt x="6720" y="7680"/>
                </a:lnTo>
                <a:lnTo>
                  <a:pt x="2880" y="4800"/>
                </a:lnTo>
                <a:lnTo>
                  <a:pt x="0" y="0"/>
                </a:lnTo>
                <a:lnTo>
                  <a:pt x="1920" y="30723"/>
                </a:lnTo>
                <a:lnTo>
                  <a:pt x="5288" y="31794"/>
                </a:lnTo>
                <a:lnTo>
                  <a:pt x="17073" y="34512"/>
                </a:lnTo>
                <a:lnTo>
                  <a:pt x="30708" y="35524"/>
                </a:lnTo>
                <a:lnTo>
                  <a:pt x="23987" y="15361"/>
                </a:lnTo>
                <a:lnTo>
                  <a:pt x="17282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/>
          <p:nvPr/>
        </p:nvSpPr>
        <p:spPr>
          <a:xfrm>
            <a:off x="4270187" y="571911"/>
            <a:ext cx="132481" cy="144962"/>
          </a:xfrm>
          <a:custGeom>
            <a:avLst/>
            <a:gdLst/>
            <a:ahLst/>
            <a:cxnLst/>
            <a:rect l="l" t="t" r="r" b="b"/>
            <a:pathLst>
              <a:path w="132481" h="144962">
                <a:moveTo>
                  <a:pt x="84475" y="120959"/>
                </a:moveTo>
                <a:lnTo>
                  <a:pt x="79674" y="123840"/>
                </a:lnTo>
                <a:lnTo>
                  <a:pt x="72953" y="124800"/>
                </a:lnTo>
                <a:lnTo>
                  <a:pt x="58552" y="124800"/>
                </a:lnTo>
                <a:lnTo>
                  <a:pt x="65272" y="144962"/>
                </a:lnTo>
                <a:lnTo>
                  <a:pt x="69552" y="144857"/>
                </a:lnTo>
                <a:lnTo>
                  <a:pt x="82731" y="143106"/>
                </a:lnTo>
                <a:lnTo>
                  <a:pt x="94076" y="139202"/>
                </a:lnTo>
                <a:lnTo>
                  <a:pt x="106373" y="132392"/>
                </a:lnTo>
                <a:lnTo>
                  <a:pt x="115199" y="123840"/>
                </a:lnTo>
                <a:lnTo>
                  <a:pt x="123325" y="112485"/>
                </a:lnTo>
                <a:lnTo>
                  <a:pt x="128640" y="100797"/>
                </a:lnTo>
                <a:lnTo>
                  <a:pt x="129832" y="96697"/>
                </a:lnTo>
                <a:lnTo>
                  <a:pt x="131892" y="84305"/>
                </a:lnTo>
                <a:lnTo>
                  <a:pt x="132481" y="71048"/>
                </a:lnTo>
                <a:lnTo>
                  <a:pt x="132409" y="65866"/>
                </a:lnTo>
                <a:lnTo>
                  <a:pt x="131338" y="52839"/>
                </a:lnTo>
                <a:lnTo>
                  <a:pt x="128640" y="41285"/>
                </a:lnTo>
                <a:lnTo>
                  <a:pt x="125760" y="32644"/>
                </a:lnTo>
                <a:lnTo>
                  <a:pt x="121919" y="24963"/>
                </a:lnTo>
                <a:lnTo>
                  <a:pt x="116159" y="19202"/>
                </a:lnTo>
                <a:lnTo>
                  <a:pt x="111358" y="12481"/>
                </a:lnTo>
                <a:lnTo>
                  <a:pt x="104637" y="7680"/>
                </a:lnTo>
                <a:lnTo>
                  <a:pt x="95996" y="4800"/>
                </a:lnTo>
                <a:lnTo>
                  <a:pt x="93611" y="3958"/>
                </a:lnTo>
                <a:lnTo>
                  <a:pt x="81725" y="1076"/>
                </a:lnTo>
                <a:lnTo>
                  <a:pt x="68153" y="0"/>
                </a:lnTo>
                <a:lnTo>
                  <a:pt x="62714" y="150"/>
                </a:lnTo>
                <a:lnTo>
                  <a:pt x="49839" y="1943"/>
                </a:lnTo>
                <a:lnTo>
                  <a:pt x="38404" y="5760"/>
                </a:lnTo>
                <a:lnTo>
                  <a:pt x="26695" y="11930"/>
                </a:lnTo>
                <a:lnTo>
                  <a:pt x="17282" y="20162"/>
                </a:lnTo>
                <a:lnTo>
                  <a:pt x="9590" y="31814"/>
                </a:lnTo>
                <a:lnTo>
                  <a:pt x="4800" y="44165"/>
                </a:lnTo>
                <a:lnTo>
                  <a:pt x="951" y="60710"/>
                </a:lnTo>
                <a:lnTo>
                  <a:pt x="0" y="73914"/>
                </a:lnTo>
                <a:lnTo>
                  <a:pt x="129" y="78774"/>
                </a:lnTo>
                <a:lnTo>
                  <a:pt x="1548" y="91821"/>
                </a:lnTo>
                <a:lnTo>
                  <a:pt x="3840" y="103677"/>
                </a:lnTo>
                <a:lnTo>
                  <a:pt x="6720" y="112318"/>
                </a:lnTo>
                <a:lnTo>
                  <a:pt x="11521" y="119999"/>
                </a:lnTo>
                <a:lnTo>
                  <a:pt x="16322" y="125760"/>
                </a:lnTo>
                <a:lnTo>
                  <a:pt x="22082" y="132481"/>
                </a:lnTo>
                <a:lnTo>
                  <a:pt x="28803" y="137281"/>
                </a:lnTo>
                <a:lnTo>
                  <a:pt x="36484" y="140162"/>
                </a:lnTo>
                <a:lnTo>
                  <a:pt x="34564" y="109438"/>
                </a:lnTo>
                <a:lnTo>
                  <a:pt x="31683" y="104637"/>
                </a:lnTo>
                <a:lnTo>
                  <a:pt x="28803" y="98877"/>
                </a:lnTo>
                <a:lnTo>
                  <a:pt x="27843" y="92156"/>
                </a:lnTo>
                <a:lnTo>
                  <a:pt x="25923" y="86395"/>
                </a:lnTo>
                <a:lnTo>
                  <a:pt x="25923" y="64328"/>
                </a:lnTo>
                <a:lnTo>
                  <a:pt x="26883" y="57607"/>
                </a:lnTo>
                <a:lnTo>
                  <a:pt x="27843" y="50886"/>
                </a:lnTo>
                <a:lnTo>
                  <a:pt x="29763" y="45125"/>
                </a:lnTo>
                <a:lnTo>
                  <a:pt x="32644" y="39364"/>
                </a:lnTo>
                <a:lnTo>
                  <a:pt x="35524" y="34564"/>
                </a:lnTo>
                <a:lnTo>
                  <a:pt x="39364" y="29763"/>
                </a:lnTo>
                <a:lnTo>
                  <a:pt x="43190" y="26883"/>
                </a:lnTo>
                <a:lnTo>
                  <a:pt x="48005" y="24002"/>
                </a:lnTo>
                <a:lnTo>
                  <a:pt x="53751" y="21122"/>
                </a:lnTo>
                <a:lnTo>
                  <a:pt x="59527" y="20162"/>
                </a:lnTo>
                <a:lnTo>
                  <a:pt x="74874" y="20162"/>
                </a:lnTo>
                <a:lnTo>
                  <a:pt x="80634" y="22082"/>
                </a:lnTo>
                <a:lnTo>
                  <a:pt x="86395" y="24002"/>
                </a:lnTo>
                <a:lnTo>
                  <a:pt x="91196" y="26883"/>
                </a:lnTo>
                <a:lnTo>
                  <a:pt x="95996" y="30723"/>
                </a:lnTo>
                <a:lnTo>
                  <a:pt x="98877" y="35524"/>
                </a:lnTo>
                <a:lnTo>
                  <a:pt x="101757" y="40325"/>
                </a:lnTo>
                <a:lnTo>
                  <a:pt x="103677" y="46085"/>
                </a:lnTo>
                <a:lnTo>
                  <a:pt x="104637" y="52806"/>
                </a:lnTo>
                <a:lnTo>
                  <a:pt x="106558" y="58567"/>
                </a:lnTo>
                <a:lnTo>
                  <a:pt x="107518" y="65288"/>
                </a:lnTo>
                <a:lnTo>
                  <a:pt x="107518" y="80634"/>
                </a:lnTo>
                <a:lnTo>
                  <a:pt x="106558" y="87355"/>
                </a:lnTo>
                <a:lnTo>
                  <a:pt x="104637" y="94076"/>
                </a:lnTo>
                <a:lnTo>
                  <a:pt x="102717" y="99837"/>
                </a:lnTo>
                <a:lnTo>
                  <a:pt x="100797" y="105597"/>
                </a:lnTo>
                <a:lnTo>
                  <a:pt x="96956" y="110398"/>
                </a:lnTo>
                <a:lnTo>
                  <a:pt x="94076" y="115199"/>
                </a:lnTo>
                <a:lnTo>
                  <a:pt x="89275" y="118079"/>
                </a:lnTo>
                <a:lnTo>
                  <a:pt x="84475" y="1209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/>
          <p:nvPr/>
        </p:nvSpPr>
        <p:spPr>
          <a:xfrm>
            <a:off x="4438177" y="571911"/>
            <a:ext cx="114239" cy="143042"/>
          </a:xfrm>
          <a:custGeom>
            <a:avLst/>
            <a:gdLst/>
            <a:ahLst/>
            <a:cxnLst/>
            <a:rect l="l" t="t" r="r" b="b"/>
            <a:pathLst>
              <a:path w="114239" h="143042">
                <a:moveTo>
                  <a:pt x="21122" y="3840"/>
                </a:moveTo>
                <a:lnTo>
                  <a:pt x="20162" y="3840"/>
                </a:lnTo>
                <a:lnTo>
                  <a:pt x="20162" y="2880"/>
                </a:lnTo>
                <a:lnTo>
                  <a:pt x="19202" y="2880"/>
                </a:lnTo>
                <a:lnTo>
                  <a:pt x="18242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1920" y="2880"/>
                </a:lnTo>
                <a:lnTo>
                  <a:pt x="1920" y="3840"/>
                </a:lnTo>
                <a:lnTo>
                  <a:pt x="960" y="3840"/>
                </a:lnTo>
                <a:lnTo>
                  <a:pt x="960" y="4800"/>
                </a:lnTo>
                <a:lnTo>
                  <a:pt x="0" y="4800"/>
                </a:lnTo>
                <a:lnTo>
                  <a:pt x="0" y="140162"/>
                </a:lnTo>
                <a:lnTo>
                  <a:pt x="960" y="140162"/>
                </a:lnTo>
                <a:lnTo>
                  <a:pt x="960" y="141122"/>
                </a:lnTo>
                <a:lnTo>
                  <a:pt x="1920" y="142082"/>
                </a:lnTo>
                <a:lnTo>
                  <a:pt x="3840" y="142082"/>
                </a:lnTo>
                <a:lnTo>
                  <a:pt x="4800" y="143042"/>
                </a:lnTo>
                <a:lnTo>
                  <a:pt x="18242" y="143042"/>
                </a:lnTo>
                <a:lnTo>
                  <a:pt x="20162" y="142082"/>
                </a:lnTo>
                <a:lnTo>
                  <a:pt x="22082" y="142082"/>
                </a:lnTo>
                <a:lnTo>
                  <a:pt x="23042" y="141122"/>
                </a:lnTo>
                <a:lnTo>
                  <a:pt x="24002" y="141122"/>
                </a:lnTo>
                <a:lnTo>
                  <a:pt x="24002" y="46085"/>
                </a:lnTo>
                <a:lnTo>
                  <a:pt x="25306" y="44444"/>
                </a:lnTo>
                <a:lnTo>
                  <a:pt x="34591" y="34444"/>
                </a:lnTo>
                <a:lnTo>
                  <a:pt x="43205" y="26883"/>
                </a:lnTo>
                <a:lnTo>
                  <a:pt x="49926" y="23042"/>
                </a:lnTo>
                <a:lnTo>
                  <a:pt x="55686" y="21122"/>
                </a:lnTo>
                <a:lnTo>
                  <a:pt x="66248" y="21122"/>
                </a:lnTo>
                <a:lnTo>
                  <a:pt x="71033" y="22082"/>
                </a:lnTo>
                <a:lnTo>
                  <a:pt x="73929" y="23042"/>
                </a:lnTo>
                <a:lnTo>
                  <a:pt x="77754" y="24963"/>
                </a:lnTo>
                <a:lnTo>
                  <a:pt x="80650" y="27843"/>
                </a:lnTo>
                <a:lnTo>
                  <a:pt x="82555" y="30723"/>
                </a:lnTo>
                <a:lnTo>
                  <a:pt x="85435" y="34564"/>
                </a:lnTo>
                <a:lnTo>
                  <a:pt x="87370" y="38404"/>
                </a:lnTo>
                <a:lnTo>
                  <a:pt x="88315" y="43205"/>
                </a:lnTo>
                <a:lnTo>
                  <a:pt x="89275" y="48005"/>
                </a:lnTo>
                <a:lnTo>
                  <a:pt x="90236" y="53766"/>
                </a:lnTo>
                <a:lnTo>
                  <a:pt x="90236" y="140162"/>
                </a:lnTo>
                <a:lnTo>
                  <a:pt x="91211" y="141122"/>
                </a:lnTo>
                <a:lnTo>
                  <a:pt x="91211" y="142082"/>
                </a:lnTo>
                <a:lnTo>
                  <a:pt x="93116" y="142082"/>
                </a:lnTo>
                <a:lnTo>
                  <a:pt x="95036" y="143042"/>
                </a:lnTo>
                <a:lnTo>
                  <a:pt x="107518" y="143042"/>
                </a:lnTo>
                <a:lnTo>
                  <a:pt x="109438" y="142082"/>
                </a:lnTo>
                <a:lnTo>
                  <a:pt x="111358" y="142082"/>
                </a:lnTo>
                <a:lnTo>
                  <a:pt x="112318" y="141122"/>
                </a:lnTo>
                <a:lnTo>
                  <a:pt x="113278" y="141122"/>
                </a:lnTo>
                <a:lnTo>
                  <a:pt x="113278" y="140162"/>
                </a:lnTo>
                <a:lnTo>
                  <a:pt x="114239" y="140162"/>
                </a:lnTo>
                <a:lnTo>
                  <a:pt x="114239" y="48966"/>
                </a:lnTo>
                <a:lnTo>
                  <a:pt x="113278" y="40325"/>
                </a:lnTo>
                <a:lnTo>
                  <a:pt x="111358" y="33604"/>
                </a:lnTo>
                <a:lnTo>
                  <a:pt x="110398" y="26883"/>
                </a:lnTo>
                <a:lnTo>
                  <a:pt x="107518" y="21122"/>
                </a:lnTo>
                <a:lnTo>
                  <a:pt x="103677" y="16322"/>
                </a:lnTo>
                <a:lnTo>
                  <a:pt x="99837" y="11521"/>
                </a:lnTo>
                <a:lnTo>
                  <a:pt x="95036" y="7680"/>
                </a:lnTo>
                <a:lnTo>
                  <a:pt x="89275" y="4800"/>
                </a:lnTo>
                <a:lnTo>
                  <a:pt x="82555" y="960"/>
                </a:lnTo>
                <a:lnTo>
                  <a:pt x="75849" y="0"/>
                </a:lnTo>
                <a:lnTo>
                  <a:pt x="59527" y="0"/>
                </a:lnTo>
                <a:lnTo>
                  <a:pt x="51846" y="1920"/>
                </a:lnTo>
                <a:lnTo>
                  <a:pt x="44165" y="5760"/>
                </a:lnTo>
                <a:lnTo>
                  <a:pt x="41590" y="7140"/>
                </a:lnTo>
                <a:lnTo>
                  <a:pt x="31900" y="14124"/>
                </a:lnTo>
                <a:lnTo>
                  <a:pt x="22082" y="24002"/>
                </a:lnTo>
                <a:lnTo>
                  <a:pt x="22082" y="4800"/>
                </a:lnTo>
                <a:lnTo>
                  <a:pt x="21122" y="4800"/>
                </a:lnTo>
                <a:lnTo>
                  <a:pt x="2112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" name="object 38"/>
          <p:cNvSpPr/>
          <p:nvPr/>
        </p:nvSpPr>
        <p:spPr>
          <a:xfrm>
            <a:off x="4663775" y="571911"/>
            <a:ext cx="114239" cy="143042"/>
          </a:xfrm>
          <a:custGeom>
            <a:avLst/>
            <a:gdLst/>
            <a:ahLst/>
            <a:cxnLst/>
            <a:rect l="l" t="t" r="r" b="b"/>
            <a:pathLst>
              <a:path w="114239" h="143042">
                <a:moveTo>
                  <a:pt x="18242" y="143042"/>
                </a:moveTo>
                <a:lnTo>
                  <a:pt x="19202" y="142082"/>
                </a:lnTo>
                <a:lnTo>
                  <a:pt x="22082" y="142082"/>
                </a:lnTo>
                <a:lnTo>
                  <a:pt x="22082" y="141122"/>
                </a:lnTo>
                <a:lnTo>
                  <a:pt x="23042" y="141122"/>
                </a:lnTo>
                <a:lnTo>
                  <a:pt x="24002" y="140162"/>
                </a:lnTo>
                <a:lnTo>
                  <a:pt x="24002" y="46085"/>
                </a:lnTo>
                <a:lnTo>
                  <a:pt x="25306" y="44444"/>
                </a:lnTo>
                <a:lnTo>
                  <a:pt x="34591" y="34444"/>
                </a:lnTo>
                <a:lnTo>
                  <a:pt x="43205" y="26883"/>
                </a:lnTo>
                <a:lnTo>
                  <a:pt x="48950" y="23042"/>
                </a:lnTo>
                <a:lnTo>
                  <a:pt x="55671" y="21122"/>
                </a:lnTo>
                <a:lnTo>
                  <a:pt x="66233" y="21122"/>
                </a:lnTo>
                <a:lnTo>
                  <a:pt x="70073" y="22082"/>
                </a:lnTo>
                <a:lnTo>
                  <a:pt x="73913" y="23042"/>
                </a:lnTo>
                <a:lnTo>
                  <a:pt x="77754" y="24963"/>
                </a:lnTo>
                <a:lnTo>
                  <a:pt x="80634" y="27843"/>
                </a:lnTo>
                <a:lnTo>
                  <a:pt x="82555" y="30723"/>
                </a:lnTo>
                <a:lnTo>
                  <a:pt x="85435" y="34564"/>
                </a:lnTo>
                <a:lnTo>
                  <a:pt x="86395" y="38404"/>
                </a:lnTo>
                <a:lnTo>
                  <a:pt x="87355" y="43205"/>
                </a:lnTo>
                <a:lnTo>
                  <a:pt x="89275" y="48005"/>
                </a:lnTo>
                <a:lnTo>
                  <a:pt x="89275" y="139202"/>
                </a:lnTo>
                <a:lnTo>
                  <a:pt x="90236" y="140162"/>
                </a:lnTo>
                <a:lnTo>
                  <a:pt x="90236" y="141122"/>
                </a:lnTo>
                <a:lnTo>
                  <a:pt x="91196" y="142082"/>
                </a:lnTo>
                <a:lnTo>
                  <a:pt x="93116" y="142082"/>
                </a:lnTo>
                <a:lnTo>
                  <a:pt x="94076" y="143042"/>
                </a:lnTo>
                <a:lnTo>
                  <a:pt x="107518" y="143042"/>
                </a:lnTo>
                <a:lnTo>
                  <a:pt x="109438" y="142082"/>
                </a:lnTo>
                <a:lnTo>
                  <a:pt x="111358" y="142082"/>
                </a:lnTo>
                <a:lnTo>
                  <a:pt x="112318" y="141122"/>
                </a:lnTo>
                <a:lnTo>
                  <a:pt x="113278" y="141122"/>
                </a:lnTo>
                <a:lnTo>
                  <a:pt x="113278" y="140162"/>
                </a:lnTo>
                <a:lnTo>
                  <a:pt x="114239" y="139202"/>
                </a:lnTo>
                <a:lnTo>
                  <a:pt x="114239" y="48966"/>
                </a:lnTo>
                <a:lnTo>
                  <a:pt x="113278" y="40325"/>
                </a:lnTo>
                <a:lnTo>
                  <a:pt x="111358" y="33604"/>
                </a:lnTo>
                <a:lnTo>
                  <a:pt x="109438" y="26883"/>
                </a:lnTo>
                <a:lnTo>
                  <a:pt x="107518" y="21122"/>
                </a:lnTo>
                <a:lnTo>
                  <a:pt x="103677" y="16322"/>
                </a:lnTo>
                <a:lnTo>
                  <a:pt x="99837" y="11521"/>
                </a:lnTo>
                <a:lnTo>
                  <a:pt x="95036" y="7680"/>
                </a:lnTo>
                <a:lnTo>
                  <a:pt x="88315" y="4800"/>
                </a:lnTo>
                <a:lnTo>
                  <a:pt x="82555" y="960"/>
                </a:lnTo>
                <a:lnTo>
                  <a:pt x="74874" y="0"/>
                </a:lnTo>
                <a:lnTo>
                  <a:pt x="58552" y="0"/>
                </a:lnTo>
                <a:lnTo>
                  <a:pt x="50886" y="1920"/>
                </a:lnTo>
                <a:lnTo>
                  <a:pt x="44165" y="5760"/>
                </a:lnTo>
                <a:lnTo>
                  <a:pt x="41557" y="7140"/>
                </a:lnTo>
                <a:lnTo>
                  <a:pt x="31505" y="14124"/>
                </a:lnTo>
                <a:lnTo>
                  <a:pt x="22082" y="24002"/>
                </a:lnTo>
                <a:lnTo>
                  <a:pt x="22082" y="5760"/>
                </a:lnTo>
                <a:lnTo>
                  <a:pt x="21122" y="4800"/>
                </a:lnTo>
                <a:lnTo>
                  <a:pt x="21122" y="3840"/>
                </a:lnTo>
                <a:lnTo>
                  <a:pt x="20162" y="3840"/>
                </a:lnTo>
                <a:lnTo>
                  <a:pt x="19202" y="2880"/>
                </a:lnTo>
                <a:lnTo>
                  <a:pt x="18242" y="2880"/>
                </a:lnTo>
                <a:lnTo>
                  <a:pt x="17282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40162"/>
                </a:lnTo>
                <a:lnTo>
                  <a:pt x="960" y="141122"/>
                </a:lnTo>
                <a:lnTo>
                  <a:pt x="960" y="142082"/>
                </a:lnTo>
                <a:lnTo>
                  <a:pt x="2880" y="142082"/>
                </a:lnTo>
                <a:lnTo>
                  <a:pt x="4800" y="143042"/>
                </a:lnTo>
                <a:lnTo>
                  <a:pt x="18242" y="14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" name="object 39"/>
          <p:cNvSpPr/>
          <p:nvPr/>
        </p:nvSpPr>
        <p:spPr>
          <a:xfrm>
            <a:off x="4812578" y="571911"/>
            <a:ext cx="108478" cy="144962"/>
          </a:xfrm>
          <a:custGeom>
            <a:avLst/>
            <a:gdLst/>
            <a:ahLst/>
            <a:cxnLst/>
            <a:rect l="l" t="t" r="r" b="b"/>
            <a:pathLst>
              <a:path w="108478" h="144962">
                <a:moveTo>
                  <a:pt x="104637" y="22082"/>
                </a:moveTo>
                <a:lnTo>
                  <a:pt x="100797" y="16322"/>
                </a:lnTo>
                <a:lnTo>
                  <a:pt x="96956" y="12481"/>
                </a:lnTo>
                <a:lnTo>
                  <a:pt x="93116" y="8641"/>
                </a:lnTo>
                <a:lnTo>
                  <a:pt x="87355" y="4800"/>
                </a:lnTo>
                <a:lnTo>
                  <a:pt x="80634" y="2880"/>
                </a:lnTo>
                <a:lnTo>
                  <a:pt x="73913" y="960"/>
                </a:lnTo>
                <a:lnTo>
                  <a:pt x="66233" y="0"/>
                </a:lnTo>
                <a:lnTo>
                  <a:pt x="47030" y="0"/>
                </a:lnTo>
                <a:lnTo>
                  <a:pt x="41269" y="960"/>
                </a:lnTo>
                <a:lnTo>
                  <a:pt x="36469" y="1920"/>
                </a:lnTo>
                <a:lnTo>
                  <a:pt x="31668" y="3840"/>
                </a:lnTo>
                <a:lnTo>
                  <a:pt x="27828" y="4800"/>
                </a:lnTo>
                <a:lnTo>
                  <a:pt x="23027" y="6720"/>
                </a:lnTo>
                <a:lnTo>
                  <a:pt x="20147" y="7680"/>
                </a:lnTo>
                <a:lnTo>
                  <a:pt x="16306" y="9601"/>
                </a:lnTo>
                <a:lnTo>
                  <a:pt x="13426" y="11521"/>
                </a:lnTo>
                <a:lnTo>
                  <a:pt x="10561" y="12481"/>
                </a:lnTo>
                <a:lnTo>
                  <a:pt x="9585" y="14401"/>
                </a:lnTo>
                <a:lnTo>
                  <a:pt x="8625" y="15361"/>
                </a:lnTo>
                <a:lnTo>
                  <a:pt x="7665" y="16322"/>
                </a:lnTo>
                <a:lnTo>
                  <a:pt x="6720" y="18242"/>
                </a:lnTo>
                <a:lnTo>
                  <a:pt x="6720" y="27843"/>
                </a:lnTo>
                <a:lnTo>
                  <a:pt x="7665" y="28803"/>
                </a:lnTo>
                <a:lnTo>
                  <a:pt x="7665" y="30723"/>
                </a:lnTo>
                <a:lnTo>
                  <a:pt x="8625" y="31683"/>
                </a:lnTo>
                <a:lnTo>
                  <a:pt x="8625" y="32644"/>
                </a:lnTo>
                <a:lnTo>
                  <a:pt x="10561" y="32644"/>
                </a:lnTo>
                <a:lnTo>
                  <a:pt x="10561" y="33604"/>
                </a:lnTo>
                <a:lnTo>
                  <a:pt x="12466" y="33604"/>
                </a:lnTo>
                <a:lnTo>
                  <a:pt x="14386" y="32644"/>
                </a:lnTo>
                <a:lnTo>
                  <a:pt x="17266" y="30723"/>
                </a:lnTo>
                <a:lnTo>
                  <a:pt x="19187" y="29763"/>
                </a:lnTo>
                <a:lnTo>
                  <a:pt x="22067" y="27843"/>
                </a:lnTo>
                <a:lnTo>
                  <a:pt x="25908" y="26883"/>
                </a:lnTo>
                <a:lnTo>
                  <a:pt x="29748" y="24963"/>
                </a:lnTo>
                <a:lnTo>
                  <a:pt x="33588" y="23042"/>
                </a:lnTo>
                <a:lnTo>
                  <a:pt x="38389" y="22082"/>
                </a:lnTo>
                <a:lnTo>
                  <a:pt x="43190" y="20162"/>
                </a:lnTo>
                <a:lnTo>
                  <a:pt x="48950" y="19202"/>
                </a:lnTo>
                <a:lnTo>
                  <a:pt x="60472" y="19202"/>
                </a:lnTo>
                <a:lnTo>
                  <a:pt x="65272" y="20162"/>
                </a:lnTo>
                <a:lnTo>
                  <a:pt x="68153" y="22082"/>
                </a:lnTo>
                <a:lnTo>
                  <a:pt x="71993" y="23042"/>
                </a:lnTo>
                <a:lnTo>
                  <a:pt x="75834" y="24963"/>
                </a:lnTo>
                <a:lnTo>
                  <a:pt x="77754" y="27843"/>
                </a:lnTo>
                <a:lnTo>
                  <a:pt x="80634" y="29763"/>
                </a:lnTo>
                <a:lnTo>
                  <a:pt x="82555" y="33604"/>
                </a:lnTo>
                <a:lnTo>
                  <a:pt x="83515" y="37444"/>
                </a:lnTo>
                <a:lnTo>
                  <a:pt x="84475" y="41285"/>
                </a:lnTo>
                <a:lnTo>
                  <a:pt x="84475" y="60487"/>
                </a:lnTo>
                <a:lnTo>
                  <a:pt x="66233" y="60487"/>
                </a:lnTo>
                <a:lnTo>
                  <a:pt x="63568" y="60534"/>
                </a:lnTo>
                <a:lnTo>
                  <a:pt x="50654" y="61728"/>
                </a:lnTo>
                <a:lnTo>
                  <a:pt x="38389" y="63352"/>
                </a:lnTo>
                <a:lnTo>
                  <a:pt x="30708" y="65288"/>
                </a:lnTo>
                <a:lnTo>
                  <a:pt x="23027" y="68168"/>
                </a:lnTo>
                <a:lnTo>
                  <a:pt x="18227" y="72009"/>
                </a:lnTo>
                <a:lnTo>
                  <a:pt x="12466" y="75849"/>
                </a:lnTo>
                <a:lnTo>
                  <a:pt x="7665" y="79674"/>
                </a:lnTo>
                <a:lnTo>
                  <a:pt x="4785" y="85435"/>
                </a:lnTo>
                <a:lnTo>
                  <a:pt x="1905" y="91196"/>
                </a:lnTo>
                <a:lnTo>
                  <a:pt x="0" y="97917"/>
                </a:lnTo>
                <a:lnTo>
                  <a:pt x="0" y="111358"/>
                </a:lnTo>
                <a:lnTo>
                  <a:pt x="944" y="117119"/>
                </a:lnTo>
                <a:lnTo>
                  <a:pt x="3840" y="121920"/>
                </a:lnTo>
                <a:lnTo>
                  <a:pt x="5745" y="126720"/>
                </a:lnTo>
                <a:lnTo>
                  <a:pt x="8625" y="131521"/>
                </a:lnTo>
                <a:lnTo>
                  <a:pt x="12466" y="134401"/>
                </a:lnTo>
                <a:lnTo>
                  <a:pt x="17266" y="138242"/>
                </a:lnTo>
                <a:lnTo>
                  <a:pt x="21107" y="140162"/>
                </a:lnTo>
                <a:lnTo>
                  <a:pt x="24947" y="110398"/>
                </a:lnTo>
                <a:lnTo>
                  <a:pt x="24947" y="99837"/>
                </a:lnTo>
                <a:lnTo>
                  <a:pt x="25908" y="95996"/>
                </a:lnTo>
                <a:lnTo>
                  <a:pt x="26868" y="93116"/>
                </a:lnTo>
                <a:lnTo>
                  <a:pt x="28788" y="90236"/>
                </a:lnTo>
                <a:lnTo>
                  <a:pt x="31668" y="87355"/>
                </a:lnTo>
                <a:lnTo>
                  <a:pt x="34549" y="85435"/>
                </a:lnTo>
                <a:lnTo>
                  <a:pt x="37429" y="82570"/>
                </a:lnTo>
                <a:lnTo>
                  <a:pt x="42230" y="81594"/>
                </a:lnTo>
                <a:lnTo>
                  <a:pt x="47030" y="79674"/>
                </a:lnTo>
                <a:lnTo>
                  <a:pt x="51831" y="78729"/>
                </a:lnTo>
                <a:lnTo>
                  <a:pt x="84475" y="78729"/>
                </a:lnTo>
                <a:lnTo>
                  <a:pt x="84475" y="106558"/>
                </a:lnTo>
                <a:lnTo>
                  <a:pt x="78714" y="113278"/>
                </a:lnTo>
                <a:lnTo>
                  <a:pt x="72953" y="118079"/>
                </a:lnTo>
                <a:lnTo>
                  <a:pt x="67193" y="120959"/>
                </a:lnTo>
                <a:lnTo>
                  <a:pt x="62392" y="124800"/>
                </a:lnTo>
                <a:lnTo>
                  <a:pt x="56631" y="125760"/>
                </a:lnTo>
                <a:lnTo>
                  <a:pt x="42230" y="125760"/>
                </a:lnTo>
                <a:lnTo>
                  <a:pt x="35509" y="123840"/>
                </a:lnTo>
                <a:lnTo>
                  <a:pt x="31668" y="119999"/>
                </a:lnTo>
                <a:lnTo>
                  <a:pt x="32628" y="144002"/>
                </a:lnTo>
                <a:lnTo>
                  <a:pt x="39349" y="144962"/>
                </a:lnTo>
                <a:lnTo>
                  <a:pt x="53751" y="144962"/>
                </a:lnTo>
                <a:lnTo>
                  <a:pt x="61432" y="143042"/>
                </a:lnTo>
                <a:lnTo>
                  <a:pt x="68153" y="140162"/>
                </a:lnTo>
                <a:lnTo>
                  <a:pt x="75834" y="136321"/>
                </a:lnTo>
                <a:lnTo>
                  <a:pt x="82555" y="131521"/>
                </a:lnTo>
                <a:lnTo>
                  <a:pt x="88300" y="125760"/>
                </a:lnTo>
                <a:lnTo>
                  <a:pt x="88300" y="141122"/>
                </a:lnTo>
                <a:lnTo>
                  <a:pt x="89275" y="141122"/>
                </a:lnTo>
                <a:lnTo>
                  <a:pt x="90236" y="142082"/>
                </a:lnTo>
                <a:lnTo>
                  <a:pt x="91196" y="142082"/>
                </a:lnTo>
                <a:lnTo>
                  <a:pt x="92141" y="143042"/>
                </a:lnTo>
                <a:lnTo>
                  <a:pt x="104637" y="143042"/>
                </a:lnTo>
                <a:lnTo>
                  <a:pt x="105582" y="142082"/>
                </a:lnTo>
                <a:lnTo>
                  <a:pt x="106542" y="142082"/>
                </a:lnTo>
                <a:lnTo>
                  <a:pt x="107502" y="141122"/>
                </a:lnTo>
                <a:lnTo>
                  <a:pt x="108478" y="141122"/>
                </a:lnTo>
                <a:lnTo>
                  <a:pt x="108478" y="41285"/>
                </a:lnTo>
                <a:lnTo>
                  <a:pt x="107502" y="34564"/>
                </a:lnTo>
                <a:lnTo>
                  <a:pt x="106542" y="27843"/>
                </a:lnTo>
                <a:lnTo>
                  <a:pt x="104637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" name="object 40"/>
          <p:cNvSpPr/>
          <p:nvPr/>
        </p:nvSpPr>
        <p:spPr>
          <a:xfrm>
            <a:off x="4833686" y="682310"/>
            <a:ext cx="11521" cy="33604"/>
          </a:xfrm>
          <a:custGeom>
            <a:avLst/>
            <a:gdLst/>
            <a:ahLst/>
            <a:cxnLst/>
            <a:rect l="l" t="t" r="r" b="b"/>
            <a:pathLst>
              <a:path w="11521" h="33604">
                <a:moveTo>
                  <a:pt x="5760" y="5760"/>
                </a:moveTo>
                <a:lnTo>
                  <a:pt x="3840" y="0"/>
                </a:lnTo>
                <a:lnTo>
                  <a:pt x="0" y="29763"/>
                </a:lnTo>
                <a:lnTo>
                  <a:pt x="5760" y="31683"/>
                </a:lnTo>
                <a:lnTo>
                  <a:pt x="11521" y="33604"/>
                </a:lnTo>
                <a:lnTo>
                  <a:pt x="10561" y="9601"/>
                </a:lnTo>
                <a:lnTo>
                  <a:pt x="576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" name="object 41"/>
          <p:cNvSpPr/>
          <p:nvPr/>
        </p:nvSpPr>
        <p:spPr>
          <a:xfrm>
            <a:off x="4966167" y="571911"/>
            <a:ext cx="76794" cy="143042"/>
          </a:xfrm>
          <a:custGeom>
            <a:avLst/>
            <a:gdLst/>
            <a:ahLst/>
            <a:cxnLst/>
            <a:rect l="l" t="t" r="r" b="b"/>
            <a:pathLst>
              <a:path w="76794" h="143042">
                <a:moveTo>
                  <a:pt x="22082" y="25923"/>
                </a:moveTo>
                <a:lnTo>
                  <a:pt x="22082" y="5760"/>
                </a:lnTo>
                <a:lnTo>
                  <a:pt x="21122" y="4800"/>
                </a:lnTo>
                <a:lnTo>
                  <a:pt x="21122" y="3840"/>
                </a:lnTo>
                <a:lnTo>
                  <a:pt x="20162" y="3840"/>
                </a:lnTo>
                <a:lnTo>
                  <a:pt x="19202" y="2880"/>
                </a:lnTo>
                <a:lnTo>
                  <a:pt x="17282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40162"/>
                </a:lnTo>
                <a:lnTo>
                  <a:pt x="960" y="141122"/>
                </a:lnTo>
                <a:lnTo>
                  <a:pt x="960" y="142082"/>
                </a:lnTo>
                <a:lnTo>
                  <a:pt x="2880" y="142082"/>
                </a:lnTo>
                <a:lnTo>
                  <a:pt x="4800" y="143042"/>
                </a:lnTo>
                <a:lnTo>
                  <a:pt x="18242" y="143042"/>
                </a:lnTo>
                <a:lnTo>
                  <a:pt x="19202" y="142082"/>
                </a:lnTo>
                <a:lnTo>
                  <a:pt x="22082" y="142082"/>
                </a:lnTo>
                <a:lnTo>
                  <a:pt x="23042" y="141122"/>
                </a:lnTo>
                <a:lnTo>
                  <a:pt x="24002" y="140162"/>
                </a:lnTo>
                <a:lnTo>
                  <a:pt x="24002" y="51846"/>
                </a:lnTo>
                <a:lnTo>
                  <a:pt x="27843" y="46085"/>
                </a:lnTo>
                <a:lnTo>
                  <a:pt x="30723" y="41285"/>
                </a:lnTo>
                <a:lnTo>
                  <a:pt x="33604" y="38404"/>
                </a:lnTo>
                <a:lnTo>
                  <a:pt x="36469" y="34564"/>
                </a:lnTo>
                <a:lnTo>
                  <a:pt x="39349" y="31683"/>
                </a:lnTo>
                <a:lnTo>
                  <a:pt x="41285" y="28803"/>
                </a:lnTo>
                <a:lnTo>
                  <a:pt x="44150" y="26883"/>
                </a:lnTo>
                <a:lnTo>
                  <a:pt x="47030" y="24963"/>
                </a:lnTo>
                <a:lnTo>
                  <a:pt x="48966" y="24002"/>
                </a:lnTo>
                <a:lnTo>
                  <a:pt x="51831" y="23042"/>
                </a:lnTo>
                <a:lnTo>
                  <a:pt x="62392" y="23042"/>
                </a:lnTo>
                <a:lnTo>
                  <a:pt x="64312" y="24002"/>
                </a:lnTo>
                <a:lnTo>
                  <a:pt x="65272" y="24002"/>
                </a:lnTo>
                <a:lnTo>
                  <a:pt x="67193" y="24963"/>
                </a:lnTo>
                <a:lnTo>
                  <a:pt x="68153" y="24963"/>
                </a:lnTo>
                <a:lnTo>
                  <a:pt x="70073" y="25923"/>
                </a:lnTo>
                <a:lnTo>
                  <a:pt x="71033" y="25923"/>
                </a:lnTo>
                <a:lnTo>
                  <a:pt x="71993" y="26883"/>
                </a:lnTo>
                <a:lnTo>
                  <a:pt x="74874" y="26883"/>
                </a:lnTo>
                <a:lnTo>
                  <a:pt x="74874" y="25923"/>
                </a:lnTo>
                <a:lnTo>
                  <a:pt x="75834" y="25923"/>
                </a:lnTo>
                <a:lnTo>
                  <a:pt x="75834" y="24963"/>
                </a:lnTo>
                <a:lnTo>
                  <a:pt x="76794" y="24002"/>
                </a:lnTo>
                <a:lnTo>
                  <a:pt x="76794" y="4800"/>
                </a:lnTo>
                <a:lnTo>
                  <a:pt x="75834" y="4800"/>
                </a:lnTo>
                <a:lnTo>
                  <a:pt x="75834" y="3840"/>
                </a:lnTo>
                <a:lnTo>
                  <a:pt x="74874" y="3840"/>
                </a:lnTo>
                <a:lnTo>
                  <a:pt x="74874" y="2880"/>
                </a:lnTo>
                <a:lnTo>
                  <a:pt x="73913" y="2880"/>
                </a:lnTo>
                <a:lnTo>
                  <a:pt x="71993" y="1920"/>
                </a:lnTo>
                <a:lnTo>
                  <a:pt x="71033" y="1920"/>
                </a:lnTo>
                <a:lnTo>
                  <a:pt x="69113" y="960"/>
                </a:lnTo>
                <a:lnTo>
                  <a:pt x="67193" y="960"/>
                </a:lnTo>
                <a:lnTo>
                  <a:pt x="65272" y="0"/>
                </a:lnTo>
                <a:lnTo>
                  <a:pt x="51831" y="0"/>
                </a:lnTo>
                <a:lnTo>
                  <a:pt x="49911" y="960"/>
                </a:lnTo>
                <a:lnTo>
                  <a:pt x="47030" y="1920"/>
                </a:lnTo>
                <a:lnTo>
                  <a:pt x="44150" y="2880"/>
                </a:lnTo>
                <a:lnTo>
                  <a:pt x="41285" y="4800"/>
                </a:lnTo>
                <a:lnTo>
                  <a:pt x="38404" y="6720"/>
                </a:lnTo>
                <a:lnTo>
                  <a:pt x="35524" y="9601"/>
                </a:lnTo>
                <a:lnTo>
                  <a:pt x="31683" y="12481"/>
                </a:lnTo>
                <a:lnTo>
                  <a:pt x="28803" y="16322"/>
                </a:lnTo>
                <a:lnTo>
                  <a:pt x="24963" y="20162"/>
                </a:lnTo>
                <a:lnTo>
                  <a:pt x="22082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" name="object 42"/>
          <p:cNvSpPr/>
          <p:nvPr/>
        </p:nvSpPr>
        <p:spPr>
          <a:xfrm>
            <a:off x="5070805" y="571911"/>
            <a:ext cx="77754" cy="143042"/>
          </a:xfrm>
          <a:custGeom>
            <a:avLst/>
            <a:gdLst/>
            <a:ahLst/>
            <a:cxnLst/>
            <a:rect l="l" t="t" r="r" b="b"/>
            <a:pathLst>
              <a:path w="77754" h="143042">
                <a:moveTo>
                  <a:pt x="24963" y="51846"/>
                </a:moveTo>
                <a:lnTo>
                  <a:pt x="27843" y="46085"/>
                </a:lnTo>
                <a:lnTo>
                  <a:pt x="31683" y="41285"/>
                </a:lnTo>
                <a:lnTo>
                  <a:pt x="34564" y="38404"/>
                </a:lnTo>
                <a:lnTo>
                  <a:pt x="37429" y="34564"/>
                </a:lnTo>
                <a:lnTo>
                  <a:pt x="39364" y="31683"/>
                </a:lnTo>
                <a:lnTo>
                  <a:pt x="42245" y="28803"/>
                </a:lnTo>
                <a:lnTo>
                  <a:pt x="45110" y="26883"/>
                </a:lnTo>
                <a:lnTo>
                  <a:pt x="47030" y="24963"/>
                </a:lnTo>
                <a:lnTo>
                  <a:pt x="49911" y="24002"/>
                </a:lnTo>
                <a:lnTo>
                  <a:pt x="51831" y="23042"/>
                </a:lnTo>
                <a:lnTo>
                  <a:pt x="62392" y="23042"/>
                </a:lnTo>
                <a:lnTo>
                  <a:pt x="64312" y="24002"/>
                </a:lnTo>
                <a:lnTo>
                  <a:pt x="66233" y="24002"/>
                </a:lnTo>
                <a:lnTo>
                  <a:pt x="67193" y="24963"/>
                </a:lnTo>
                <a:lnTo>
                  <a:pt x="69113" y="24963"/>
                </a:lnTo>
                <a:lnTo>
                  <a:pt x="70073" y="25923"/>
                </a:lnTo>
                <a:lnTo>
                  <a:pt x="71033" y="25923"/>
                </a:lnTo>
                <a:lnTo>
                  <a:pt x="71993" y="26883"/>
                </a:lnTo>
                <a:lnTo>
                  <a:pt x="74874" y="26883"/>
                </a:lnTo>
                <a:lnTo>
                  <a:pt x="75834" y="25923"/>
                </a:lnTo>
                <a:lnTo>
                  <a:pt x="76794" y="24963"/>
                </a:lnTo>
                <a:lnTo>
                  <a:pt x="76794" y="24002"/>
                </a:lnTo>
                <a:lnTo>
                  <a:pt x="77754" y="23042"/>
                </a:lnTo>
                <a:lnTo>
                  <a:pt x="77754" y="6720"/>
                </a:lnTo>
                <a:lnTo>
                  <a:pt x="76794" y="5760"/>
                </a:lnTo>
                <a:lnTo>
                  <a:pt x="76794" y="3840"/>
                </a:lnTo>
                <a:lnTo>
                  <a:pt x="75834" y="3840"/>
                </a:lnTo>
                <a:lnTo>
                  <a:pt x="74874" y="2880"/>
                </a:lnTo>
                <a:lnTo>
                  <a:pt x="73913" y="2880"/>
                </a:lnTo>
                <a:lnTo>
                  <a:pt x="72953" y="1920"/>
                </a:lnTo>
                <a:lnTo>
                  <a:pt x="71033" y="1920"/>
                </a:lnTo>
                <a:lnTo>
                  <a:pt x="70073" y="960"/>
                </a:lnTo>
                <a:lnTo>
                  <a:pt x="68153" y="960"/>
                </a:lnTo>
                <a:lnTo>
                  <a:pt x="66233" y="0"/>
                </a:lnTo>
                <a:lnTo>
                  <a:pt x="52791" y="0"/>
                </a:lnTo>
                <a:lnTo>
                  <a:pt x="49911" y="960"/>
                </a:lnTo>
                <a:lnTo>
                  <a:pt x="47030" y="1920"/>
                </a:lnTo>
                <a:lnTo>
                  <a:pt x="44150" y="2880"/>
                </a:lnTo>
                <a:lnTo>
                  <a:pt x="41269" y="4800"/>
                </a:lnTo>
                <a:lnTo>
                  <a:pt x="38404" y="6720"/>
                </a:lnTo>
                <a:lnTo>
                  <a:pt x="35524" y="9601"/>
                </a:lnTo>
                <a:lnTo>
                  <a:pt x="32628" y="12481"/>
                </a:lnTo>
                <a:lnTo>
                  <a:pt x="28803" y="16322"/>
                </a:lnTo>
                <a:lnTo>
                  <a:pt x="25908" y="20162"/>
                </a:lnTo>
                <a:lnTo>
                  <a:pt x="22082" y="25923"/>
                </a:lnTo>
                <a:lnTo>
                  <a:pt x="22082" y="4800"/>
                </a:lnTo>
                <a:lnTo>
                  <a:pt x="21122" y="3840"/>
                </a:lnTo>
                <a:lnTo>
                  <a:pt x="20162" y="2880"/>
                </a:lnTo>
                <a:lnTo>
                  <a:pt x="19202" y="2880"/>
                </a:lnTo>
                <a:lnTo>
                  <a:pt x="18242" y="1920"/>
                </a:lnTo>
                <a:lnTo>
                  <a:pt x="4800" y="1920"/>
                </a:lnTo>
                <a:lnTo>
                  <a:pt x="3840" y="288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39202"/>
                </a:lnTo>
                <a:lnTo>
                  <a:pt x="960" y="140162"/>
                </a:lnTo>
                <a:lnTo>
                  <a:pt x="960" y="141122"/>
                </a:lnTo>
                <a:lnTo>
                  <a:pt x="1920" y="142082"/>
                </a:lnTo>
                <a:lnTo>
                  <a:pt x="3840" y="142082"/>
                </a:lnTo>
                <a:lnTo>
                  <a:pt x="4800" y="143042"/>
                </a:lnTo>
                <a:lnTo>
                  <a:pt x="18242" y="143042"/>
                </a:lnTo>
                <a:lnTo>
                  <a:pt x="20162" y="142082"/>
                </a:lnTo>
                <a:lnTo>
                  <a:pt x="22082" y="142082"/>
                </a:lnTo>
                <a:lnTo>
                  <a:pt x="23042" y="141122"/>
                </a:lnTo>
                <a:lnTo>
                  <a:pt x="24002" y="141122"/>
                </a:lnTo>
                <a:lnTo>
                  <a:pt x="24002" y="140162"/>
                </a:lnTo>
                <a:lnTo>
                  <a:pt x="24963" y="140162"/>
                </a:lnTo>
                <a:lnTo>
                  <a:pt x="24963" y="51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" name="object 43"/>
          <p:cNvSpPr/>
          <p:nvPr/>
        </p:nvSpPr>
        <p:spPr>
          <a:xfrm>
            <a:off x="5161041" y="571911"/>
            <a:ext cx="108478" cy="144962"/>
          </a:xfrm>
          <a:custGeom>
            <a:avLst/>
            <a:gdLst/>
            <a:ahLst/>
            <a:cxnLst/>
            <a:rect l="l" t="t" r="r" b="b"/>
            <a:pathLst>
              <a:path w="108478" h="144962">
                <a:moveTo>
                  <a:pt x="104637" y="22082"/>
                </a:moveTo>
                <a:lnTo>
                  <a:pt x="100797" y="16322"/>
                </a:lnTo>
                <a:lnTo>
                  <a:pt x="96956" y="12481"/>
                </a:lnTo>
                <a:lnTo>
                  <a:pt x="93116" y="8641"/>
                </a:lnTo>
                <a:lnTo>
                  <a:pt x="87355" y="4800"/>
                </a:lnTo>
                <a:lnTo>
                  <a:pt x="80634" y="2880"/>
                </a:lnTo>
                <a:lnTo>
                  <a:pt x="73913" y="960"/>
                </a:lnTo>
                <a:lnTo>
                  <a:pt x="66233" y="0"/>
                </a:lnTo>
                <a:lnTo>
                  <a:pt x="46085" y="0"/>
                </a:lnTo>
                <a:lnTo>
                  <a:pt x="41269" y="960"/>
                </a:lnTo>
                <a:lnTo>
                  <a:pt x="36484" y="1920"/>
                </a:lnTo>
                <a:lnTo>
                  <a:pt x="31683" y="3840"/>
                </a:lnTo>
                <a:lnTo>
                  <a:pt x="27843" y="4800"/>
                </a:lnTo>
                <a:lnTo>
                  <a:pt x="23042" y="6720"/>
                </a:lnTo>
                <a:lnTo>
                  <a:pt x="20162" y="7680"/>
                </a:lnTo>
                <a:lnTo>
                  <a:pt x="16322" y="9601"/>
                </a:lnTo>
                <a:lnTo>
                  <a:pt x="13441" y="11521"/>
                </a:lnTo>
                <a:lnTo>
                  <a:pt x="10561" y="12481"/>
                </a:lnTo>
                <a:lnTo>
                  <a:pt x="9601" y="14401"/>
                </a:lnTo>
                <a:lnTo>
                  <a:pt x="8641" y="15361"/>
                </a:lnTo>
                <a:lnTo>
                  <a:pt x="7680" y="16322"/>
                </a:lnTo>
                <a:lnTo>
                  <a:pt x="6720" y="18242"/>
                </a:lnTo>
                <a:lnTo>
                  <a:pt x="6720" y="27843"/>
                </a:lnTo>
                <a:lnTo>
                  <a:pt x="7680" y="28803"/>
                </a:lnTo>
                <a:lnTo>
                  <a:pt x="7680" y="30723"/>
                </a:lnTo>
                <a:lnTo>
                  <a:pt x="8641" y="31683"/>
                </a:lnTo>
                <a:lnTo>
                  <a:pt x="8641" y="32644"/>
                </a:lnTo>
                <a:lnTo>
                  <a:pt x="10561" y="32644"/>
                </a:lnTo>
                <a:lnTo>
                  <a:pt x="10561" y="33604"/>
                </a:lnTo>
                <a:lnTo>
                  <a:pt x="12481" y="33604"/>
                </a:lnTo>
                <a:lnTo>
                  <a:pt x="14401" y="32644"/>
                </a:lnTo>
                <a:lnTo>
                  <a:pt x="17282" y="30723"/>
                </a:lnTo>
                <a:lnTo>
                  <a:pt x="19202" y="29763"/>
                </a:lnTo>
                <a:lnTo>
                  <a:pt x="22082" y="27843"/>
                </a:lnTo>
                <a:lnTo>
                  <a:pt x="25923" y="26883"/>
                </a:lnTo>
                <a:lnTo>
                  <a:pt x="29763" y="24963"/>
                </a:lnTo>
                <a:lnTo>
                  <a:pt x="33588" y="23042"/>
                </a:lnTo>
                <a:lnTo>
                  <a:pt x="38404" y="22082"/>
                </a:lnTo>
                <a:lnTo>
                  <a:pt x="43205" y="20162"/>
                </a:lnTo>
                <a:lnTo>
                  <a:pt x="48950" y="19202"/>
                </a:lnTo>
                <a:lnTo>
                  <a:pt x="60472" y="19202"/>
                </a:lnTo>
                <a:lnTo>
                  <a:pt x="64312" y="20162"/>
                </a:lnTo>
                <a:lnTo>
                  <a:pt x="68153" y="22082"/>
                </a:lnTo>
                <a:lnTo>
                  <a:pt x="71993" y="23042"/>
                </a:lnTo>
                <a:lnTo>
                  <a:pt x="75834" y="24963"/>
                </a:lnTo>
                <a:lnTo>
                  <a:pt x="77754" y="27843"/>
                </a:lnTo>
                <a:lnTo>
                  <a:pt x="80634" y="29763"/>
                </a:lnTo>
                <a:lnTo>
                  <a:pt x="82555" y="33604"/>
                </a:lnTo>
                <a:lnTo>
                  <a:pt x="83515" y="37444"/>
                </a:lnTo>
                <a:lnTo>
                  <a:pt x="84475" y="41285"/>
                </a:lnTo>
                <a:lnTo>
                  <a:pt x="84475" y="60487"/>
                </a:lnTo>
                <a:lnTo>
                  <a:pt x="66233" y="60487"/>
                </a:lnTo>
                <a:lnTo>
                  <a:pt x="63582" y="60533"/>
                </a:lnTo>
                <a:lnTo>
                  <a:pt x="50670" y="61727"/>
                </a:lnTo>
                <a:lnTo>
                  <a:pt x="38404" y="63352"/>
                </a:lnTo>
                <a:lnTo>
                  <a:pt x="30723" y="65288"/>
                </a:lnTo>
                <a:lnTo>
                  <a:pt x="23042" y="68168"/>
                </a:lnTo>
                <a:lnTo>
                  <a:pt x="18242" y="72009"/>
                </a:lnTo>
                <a:lnTo>
                  <a:pt x="12481" y="75849"/>
                </a:lnTo>
                <a:lnTo>
                  <a:pt x="7680" y="79674"/>
                </a:lnTo>
                <a:lnTo>
                  <a:pt x="4800" y="85435"/>
                </a:lnTo>
                <a:lnTo>
                  <a:pt x="1920" y="91196"/>
                </a:lnTo>
                <a:lnTo>
                  <a:pt x="0" y="97917"/>
                </a:lnTo>
                <a:lnTo>
                  <a:pt x="0" y="111358"/>
                </a:lnTo>
                <a:lnTo>
                  <a:pt x="960" y="117119"/>
                </a:lnTo>
                <a:lnTo>
                  <a:pt x="3840" y="121920"/>
                </a:lnTo>
                <a:lnTo>
                  <a:pt x="5760" y="126720"/>
                </a:lnTo>
                <a:lnTo>
                  <a:pt x="8641" y="131521"/>
                </a:lnTo>
                <a:lnTo>
                  <a:pt x="12481" y="134401"/>
                </a:lnTo>
                <a:lnTo>
                  <a:pt x="17282" y="138242"/>
                </a:lnTo>
                <a:lnTo>
                  <a:pt x="21122" y="140162"/>
                </a:lnTo>
                <a:lnTo>
                  <a:pt x="24963" y="110398"/>
                </a:lnTo>
                <a:lnTo>
                  <a:pt x="24963" y="99837"/>
                </a:lnTo>
                <a:lnTo>
                  <a:pt x="25923" y="95996"/>
                </a:lnTo>
                <a:lnTo>
                  <a:pt x="26883" y="93116"/>
                </a:lnTo>
                <a:lnTo>
                  <a:pt x="28803" y="90236"/>
                </a:lnTo>
                <a:lnTo>
                  <a:pt x="31683" y="87355"/>
                </a:lnTo>
                <a:lnTo>
                  <a:pt x="34564" y="85435"/>
                </a:lnTo>
                <a:lnTo>
                  <a:pt x="37429" y="82570"/>
                </a:lnTo>
                <a:lnTo>
                  <a:pt x="42245" y="81594"/>
                </a:lnTo>
                <a:lnTo>
                  <a:pt x="47045" y="79674"/>
                </a:lnTo>
                <a:lnTo>
                  <a:pt x="51831" y="78729"/>
                </a:lnTo>
                <a:lnTo>
                  <a:pt x="84475" y="78729"/>
                </a:lnTo>
                <a:lnTo>
                  <a:pt x="84475" y="106558"/>
                </a:lnTo>
                <a:lnTo>
                  <a:pt x="78714" y="113278"/>
                </a:lnTo>
                <a:lnTo>
                  <a:pt x="72953" y="118079"/>
                </a:lnTo>
                <a:lnTo>
                  <a:pt x="67193" y="120959"/>
                </a:lnTo>
                <a:lnTo>
                  <a:pt x="62392" y="124800"/>
                </a:lnTo>
                <a:lnTo>
                  <a:pt x="56631" y="125760"/>
                </a:lnTo>
                <a:lnTo>
                  <a:pt x="42245" y="125760"/>
                </a:lnTo>
                <a:lnTo>
                  <a:pt x="35524" y="123840"/>
                </a:lnTo>
                <a:lnTo>
                  <a:pt x="31683" y="119999"/>
                </a:lnTo>
                <a:lnTo>
                  <a:pt x="32644" y="144002"/>
                </a:lnTo>
                <a:lnTo>
                  <a:pt x="39364" y="144962"/>
                </a:lnTo>
                <a:lnTo>
                  <a:pt x="53766" y="144962"/>
                </a:lnTo>
                <a:lnTo>
                  <a:pt x="61432" y="143042"/>
                </a:lnTo>
                <a:lnTo>
                  <a:pt x="68153" y="140162"/>
                </a:lnTo>
                <a:lnTo>
                  <a:pt x="75834" y="136321"/>
                </a:lnTo>
                <a:lnTo>
                  <a:pt x="82555" y="131521"/>
                </a:lnTo>
                <a:lnTo>
                  <a:pt x="88315" y="125760"/>
                </a:lnTo>
                <a:lnTo>
                  <a:pt x="88315" y="141122"/>
                </a:lnTo>
                <a:lnTo>
                  <a:pt x="89275" y="141122"/>
                </a:lnTo>
                <a:lnTo>
                  <a:pt x="90236" y="142082"/>
                </a:lnTo>
                <a:lnTo>
                  <a:pt x="91196" y="142082"/>
                </a:lnTo>
                <a:lnTo>
                  <a:pt x="92156" y="143042"/>
                </a:lnTo>
                <a:lnTo>
                  <a:pt x="104637" y="143042"/>
                </a:lnTo>
                <a:lnTo>
                  <a:pt x="105597" y="142082"/>
                </a:lnTo>
                <a:lnTo>
                  <a:pt x="106558" y="142082"/>
                </a:lnTo>
                <a:lnTo>
                  <a:pt x="107518" y="141122"/>
                </a:lnTo>
                <a:lnTo>
                  <a:pt x="108478" y="141122"/>
                </a:lnTo>
                <a:lnTo>
                  <a:pt x="108478" y="41285"/>
                </a:lnTo>
                <a:lnTo>
                  <a:pt x="107518" y="34564"/>
                </a:lnTo>
                <a:lnTo>
                  <a:pt x="106558" y="27843"/>
                </a:lnTo>
                <a:lnTo>
                  <a:pt x="104637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/>
          <p:nvPr/>
        </p:nvSpPr>
        <p:spPr>
          <a:xfrm>
            <a:off x="5182163" y="682310"/>
            <a:ext cx="11521" cy="33604"/>
          </a:xfrm>
          <a:custGeom>
            <a:avLst/>
            <a:gdLst/>
            <a:ahLst/>
            <a:cxnLst/>
            <a:rect l="l" t="t" r="r" b="b"/>
            <a:pathLst>
              <a:path w="11521" h="33604">
                <a:moveTo>
                  <a:pt x="5760" y="5760"/>
                </a:moveTo>
                <a:lnTo>
                  <a:pt x="3840" y="0"/>
                </a:lnTo>
                <a:lnTo>
                  <a:pt x="0" y="29763"/>
                </a:lnTo>
                <a:lnTo>
                  <a:pt x="5760" y="31683"/>
                </a:lnTo>
                <a:lnTo>
                  <a:pt x="11521" y="33604"/>
                </a:lnTo>
                <a:lnTo>
                  <a:pt x="10561" y="9601"/>
                </a:lnTo>
                <a:lnTo>
                  <a:pt x="576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" name="object 45"/>
          <p:cNvSpPr/>
          <p:nvPr/>
        </p:nvSpPr>
        <p:spPr>
          <a:xfrm>
            <a:off x="5294482" y="538322"/>
            <a:ext cx="86395" cy="178551"/>
          </a:xfrm>
          <a:custGeom>
            <a:avLst/>
            <a:gdLst/>
            <a:ahLst/>
            <a:cxnLst/>
            <a:rect l="l" t="t" r="r" b="b"/>
            <a:pathLst>
              <a:path w="86395" h="178551">
                <a:moveTo>
                  <a:pt x="47990" y="36469"/>
                </a:moveTo>
                <a:lnTo>
                  <a:pt x="47990" y="3840"/>
                </a:lnTo>
                <a:lnTo>
                  <a:pt x="47030" y="3840"/>
                </a:lnTo>
                <a:lnTo>
                  <a:pt x="47030" y="2880"/>
                </a:lnTo>
                <a:lnTo>
                  <a:pt x="46070" y="1904"/>
                </a:lnTo>
                <a:lnTo>
                  <a:pt x="45110" y="1904"/>
                </a:lnTo>
                <a:lnTo>
                  <a:pt x="44150" y="960"/>
                </a:lnTo>
                <a:lnTo>
                  <a:pt x="43190" y="960"/>
                </a:lnTo>
                <a:lnTo>
                  <a:pt x="41269" y="0"/>
                </a:lnTo>
                <a:lnTo>
                  <a:pt x="29748" y="0"/>
                </a:lnTo>
                <a:lnTo>
                  <a:pt x="27828" y="960"/>
                </a:lnTo>
                <a:lnTo>
                  <a:pt x="26868" y="960"/>
                </a:lnTo>
                <a:lnTo>
                  <a:pt x="25908" y="1904"/>
                </a:lnTo>
                <a:lnTo>
                  <a:pt x="23987" y="1904"/>
                </a:lnTo>
                <a:lnTo>
                  <a:pt x="23987" y="2880"/>
                </a:lnTo>
                <a:lnTo>
                  <a:pt x="23027" y="3840"/>
                </a:lnTo>
                <a:lnTo>
                  <a:pt x="23027" y="36469"/>
                </a:lnTo>
                <a:lnTo>
                  <a:pt x="2880" y="36469"/>
                </a:lnTo>
                <a:lnTo>
                  <a:pt x="1905" y="37429"/>
                </a:lnTo>
                <a:lnTo>
                  <a:pt x="960" y="38389"/>
                </a:lnTo>
                <a:lnTo>
                  <a:pt x="960" y="40309"/>
                </a:lnTo>
                <a:lnTo>
                  <a:pt x="0" y="41269"/>
                </a:lnTo>
                <a:lnTo>
                  <a:pt x="0" y="52791"/>
                </a:lnTo>
                <a:lnTo>
                  <a:pt x="960" y="53751"/>
                </a:lnTo>
                <a:lnTo>
                  <a:pt x="1905" y="55671"/>
                </a:lnTo>
                <a:lnTo>
                  <a:pt x="2880" y="56631"/>
                </a:lnTo>
                <a:lnTo>
                  <a:pt x="23027" y="56631"/>
                </a:lnTo>
                <a:lnTo>
                  <a:pt x="23027" y="141107"/>
                </a:lnTo>
                <a:lnTo>
                  <a:pt x="23987" y="147827"/>
                </a:lnTo>
                <a:lnTo>
                  <a:pt x="24947" y="153588"/>
                </a:lnTo>
                <a:lnTo>
                  <a:pt x="26868" y="159349"/>
                </a:lnTo>
                <a:lnTo>
                  <a:pt x="28788" y="164150"/>
                </a:lnTo>
                <a:lnTo>
                  <a:pt x="32628" y="167030"/>
                </a:lnTo>
                <a:lnTo>
                  <a:pt x="35509" y="170870"/>
                </a:lnTo>
                <a:lnTo>
                  <a:pt x="39349" y="173751"/>
                </a:lnTo>
                <a:lnTo>
                  <a:pt x="44150" y="175671"/>
                </a:lnTo>
                <a:lnTo>
                  <a:pt x="48950" y="177591"/>
                </a:lnTo>
                <a:lnTo>
                  <a:pt x="54711" y="178551"/>
                </a:lnTo>
                <a:lnTo>
                  <a:pt x="66233" y="178551"/>
                </a:lnTo>
                <a:lnTo>
                  <a:pt x="69113" y="177591"/>
                </a:lnTo>
                <a:lnTo>
                  <a:pt x="72953" y="177591"/>
                </a:lnTo>
                <a:lnTo>
                  <a:pt x="74874" y="176631"/>
                </a:lnTo>
                <a:lnTo>
                  <a:pt x="76794" y="176631"/>
                </a:lnTo>
                <a:lnTo>
                  <a:pt x="78714" y="175671"/>
                </a:lnTo>
                <a:lnTo>
                  <a:pt x="80634" y="174711"/>
                </a:lnTo>
                <a:lnTo>
                  <a:pt x="82555" y="174711"/>
                </a:lnTo>
                <a:lnTo>
                  <a:pt x="83515" y="173751"/>
                </a:lnTo>
                <a:lnTo>
                  <a:pt x="84475" y="172791"/>
                </a:lnTo>
                <a:lnTo>
                  <a:pt x="84475" y="171830"/>
                </a:lnTo>
                <a:lnTo>
                  <a:pt x="85435" y="170870"/>
                </a:lnTo>
                <a:lnTo>
                  <a:pt x="85435" y="168950"/>
                </a:lnTo>
                <a:lnTo>
                  <a:pt x="86395" y="167030"/>
                </a:lnTo>
                <a:lnTo>
                  <a:pt x="86395" y="158389"/>
                </a:lnTo>
                <a:lnTo>
                  <a:pt x="85435" y="156469"/>
                </a:lnTo>
                <a:lnTo>
                  <a:pt x="85435" y="154548"/>
                </a:lnTo>
                <a:lnTo>
                  <a:pt x="84475" y="154548"/>
                </a:lnTo>
                <a:lnTo>
                  <a:pt x="84475" y="153588"/>
                </a:lnTo>
                <a:lnTo>
                  <a:pt x="81594" y="153588"/>
                </a:lnTo>
                <a:lnTo>
                  <a:pt x="80634" y="154548"/>
                </a:lnTo>
                <a:lnTo>
                  <a:pt x="79674" y="154548"/>
                </a:lnTo>
                <a:lnTo>
                  <a:pt x="77754" y="155508"/>
                </a:lnTo>
                <a:lnTo>
                  <a:pt x="76794" y="155508"/>
                </a:lnTo>
                <a:lnTo>
                  <a:pt x="74874" y="156469"/>
                </a:lnTo>
                <a:lnTo>
                  <a:pt x="73913" y="156469"/>
                </a:lnTo>
                <a:lnTo>
                  <a:pt x="71993" y="157429"/>
                </a:lnTo>
                <a:lnTo>
                  <a:pt x="58552" y="157429"/>
                </a:lnTo>
                <a:lnTo>
                  <a:pt x="53751" y="155508"/>
                </a:lnTo>
                <a:lnTo>
                  <a:pt x="51831" y="150708"/>
                </a:lnTo>
                <a:lnTo>
                  <a:pt x="48950" y="145907"/>
                </a:lnTo>
                <a:lnTo>
                  <a:pt x="47990" y="139186"/>
                </a:lnTo>
                <a:lnTo>
                  <a:pt x="47990" y="56631"/>
                </a:lnTo>
                <a:lnTo>
                  <a:pt x="82555" y="56631"/>
                </a:lnTo>
                <a:lnTo>
                  <a:pt x="84475" y="55671"/>
                </a:lnTo>
                <a:lnTo>
                  <a:pt x="85435" y="53751"/>
                </a:lnTo>
                <a:lnTo>
                  <a:pt x="85435" y="52791"/>
                </a:lnTo>
                <a:lnTo>
                  <a:pt x="86395" y="49910"/>
                </a:lnTo>
                <a:lnTo>
                  <a:pt x="86395" y="41269"/>
                </a:lnTo>
                <a:lnTo>
                  <a:pt x="85435" y="40309"/>
                </a:lnTo>
                <a:lnTo>
                  <a:pt x="85435" y="38389"/>
                </a:lnTo>
                <a:lnTo>
                  <a:pt x="84475" y="37429"/>
                </a:lnTo>
                <a:lnTo>
                  <a:pt x="83515" y="36469"/>
                </a:lnTo>
                <a:lnTo>
                  <a:pt x="47990" y="36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/>
          <p:nvPr/>
        </p:nvSpPr>
        <p:spPr>
          <a:xfrm>
            <a:off x="5412546" y="573831"/>
            <a:ext cx="24002" cy="141122"/>
          </a:xfrm>
          <a:custGeom>
            <a:avLst/>
            <a:gdLst/>
            <a:ahLst/>
            <a:cxnLst/>
            <a:rect l="l" t="t" r="r" b="b"/>
            <a:pathLst>
              <a:path w="24002" h="141122">
                <a:moveTo>
                  <a:pt x="24002" y="2880"/>
                </a:moveTo>
                <a:lnTo>
                  <a:pt x="23042" y="1920"/>
                </a:lnTo>
                <a:lnTo>
                  <a:pt x="22082" y="960"/>
                </a:lnTo>
                <a:lnTo>
                  <a:pt x="21122" y="960"/>
                </a:lnTo>
                <a:lnTo>
                  <a:pt x="20162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38242"/>
                </a:lnTo>
                <a:lnTo>
                  <a:pt x="960" y="138242"/>
                </a:lnTo>
                <a:lnTo>
                  <a:pt x="960" y="139202"/>
                </a:lnTo>
                <a:lnTo>
                  <a:pt x="1920" y="140162"/>
                </a:lnTo>
                <a:lnTo>
                  <a:pt x="3840" y="140162"/>
                </a:lnTo>
                <a:lnTo>
                  <a:pt x="4800" y="141122"/>
                </a:lnTo>
                <a:lnTo>
                  <a:pt x="18242" y="141122"/>
                </a:lnTo>
                <a:lnTo>
                  <a:pt x="20162" y="140162"/>
                </a:lnTo>
                <a:lnTo>
                  <a:pt x="22082" y="140162"/>
                </a:lnTo>
                <a:lnTo>
                  <a:pt x="23042" y="139202"/>
                </a:lnTo>
                <a:lnTo>
                  <a:pt x="24002" y="139202"/>
                </a:lnTo>
                <a:lnTo>
                  <a:pt x="24002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" name="object 47"/>
          <p:cNvSpPr/>
          <p:nvPr/>
        </p:nvSpPr>
        <p:spPr>
          <a:xfrm>
            <a:off x="5409666" y="519120"/>
            <a:ext cx="29763" cy="29763"/>
          </a:xfrm>
          <a:custGeom>
            <a:avLst/>
            <a:gdLst/>
            <a:ahLst/>
            <a:cxnLst/>
            <a:rect l="l" t="t" r="r" b="b"/>
            <a:pathLst>
              <a:path w="29763" h="29763">
                <a:moveTo>
                  <a:pt x="29763" y="14386"/>
                </a:moveTo>
                <a:lnTo>
                  <a:pt x="29763" y="8641"/>
                </a:lnTo>
                <a:lnTo>
                  <a:pt x="28803" y="5760"/>
                </a:lnTo>
                <a:lnTo>
                  <a:pt x="26883" y="3840"/>
                </a:lnTo>
                <a:lnTo>
                  <a:pt x="24963" y="960"/>
                </a:lnTo>
                <a:lnTo>
                  <a:pt x="21122" y="0"/>
                </a:lnTo>
                <a:lnTo>
                  <a:pt x="9601" y="0"/>
                </a:lnTo>
                <a:lnTo>
                  <a:pt x="5760" y="960"/>
                </a:lnTo>
                <a:lnTo>
                  <a:pt x="2880" y="3840"/>
                </a:lnTo>
                <a:lnTo>
                  <a:pt x="975" y="5760"/>
                </a:lnTo>
                <a:lnTo>
                  <a:pt x="0" y="9601"/>
                </a:lnTo>
                <a:lnTo>
                  <a:pt x="0" y="20162"/>
                </a:lnTo>
                <a:lnTo>
                  <a:pt x="975" y="23987"/>
                </a:lnTo>
                <a:lnTo>
                  <a:pt x="2880" y="26883"/>
                </a:lnTo>
                <a:lnTo>
                  <a:pt x="5760" y="28788"/>
                </a:lnTo>
                <a:lnTo>
                  <a:pt x="9601" y="29763"/>
                </a:lnTo>
                <a:lnTo>
                  <a:pt x="21122" y="29763"/>
                </a:lnTo>
                <a:lnTo>
                  <a:pt x="24963" y="28788"/>
                </a:lnTo>
                <a:lnTo>
                  <a:pt x="26883" y="25923"/>
                </a:lnTo>
                <a:lnTo>
                  <a:pt x="28803" y="23987"/>
                </a:lnTo>
                <a:lnTo>
                  <a:pt x="29763" y="20162"/>
                </a:lnTo>
                <a:lnTo>
                  <a:pt x="29763" y="143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/>
          <p:nvPr/>
        </p:nvSpPr>
        <p:spPr>
          <a:xfrm>
            <a:off x="5464393" y="573831"/>
            <a:ext cx="125745" cy="141122"/>
          </a:xfrm>
          <a:custGeom>
            <a:avLst/>
            <a:gdLst/>
            <a:ahLst/>
            <a:cxnLst/>
            <a:rect l="l" t="t" r="r" b="b"/>
            <a:pathLst>
              <a:path w="125745" h="141122">
                <a:moveTo>
                  <a:pt x="47990" y="138242"/>
                </a:moveTo>
                <a:lnTo>
                  <a:pt x="48950" y="139202"/>
                </a:lnTo>
                <a:lnTo>
                  <a:pt x="49910" y="140162"/>
                </a:lnTo>
                <a:lnTo>
                  <a:pt x="51831" y="140162"/>
                </a:lnTo>
                <a:lnTo>
                  <a:pt x="53751" y="141122"/>
                </a:lnTo>
                <a:lnTo>
                  <a:pt x="71993" y="141122"/>
                </a:lnTo>
                <a:lnTo>
                  <a:pt x="73913" y="140162"/>
                </a:lnTo>
                <a:lnTo>
                  <a:pt x="76794" y="140162"/>
                </a:lnTo>
                <a:lnTo>
                  <a:pt x="77754" y="139202"/>
                </a:lnTo>
                <a:lnTo>
                  <a:pt x="77754" y="138242"/>
                </a:lnTo>
                <a:lnTo>
                  <a:pt x="78714" y="138242"/>
                </a:lnTo>
                <a:lnTo>
                  <a:pt x="79674" y="137281"/>
                </a:lnTo>
                <a:lnTo>
                  <a:pt x="79674" y="136321"/>
                </a:lnTo>
                <a:lnTo>
                  <a:pt x="124800" y="10561"/>
                </a:lnTo>
                <a:lnTo>
                  <a:pt x="124800" y="8641"/>
                </a:lnTo>
                <a:lnTo>
                  <a:pt x="125745" y="7680"/>
                </a:lnTo>
                <a:lnTo>
                  <a:pt x="125745" y="2880"/>
                </a:lnTo>
                <a:lnTo>
                  <a:pt x="124800" y="1920"/>
                </a:lnTo>
                <a:lnTo>
                  <a:pt x="124800" y="960"/>
                </a:lnTo>
                <a:lnTo>
                  <a:pt x="123840" y="960"/>
                </a:lnTo>
                <a:lnTo>
                  <a:pt x="122880" y="0"/>
                </a:lnTo>
                <a:lnTo>
                  <a:pt x="106558" y="0"/>
                </a:lnTo>
                <a:lnTo>
                  <a:pt x="105597" y="960"/>
                </a:lnTo>
                <a:lnTo>
                  <a:pt x="104637" y="960"/>
                </a:lnTo>
                <a:lnTo>
                  <a:pt x="103677" y="1920"/>
                </a:lnTo>
                <a:lnTo>
                  <a:pt x="102717" y="1920"/>
                </a:lnTo>
                <a:lnTo>
                  <a:pt x="101757" y="2880"/>
                </a:lnTo>
                <a:lnTo>
                  <a:pt x="101757" y="3840"/>
                </a:lnTo>
                <a:lnTo>
                  <a:pt x="100797" y="4800"/>
                </a:lnTo>
                <a:lnTo>
                  <a:pt x="64312" y="113278"/>
                </a:lnTo>
                <a:lnTo>
                  <a:pt x="63352" y="115199"/>
                </a:lnTo>
                <a:lnTo>
                  <a:pt x="63352" y="113278"/>
                </a:lnTo>
                <a:lnTo>
                  <a:pt x="25923" y="4800"/>
                </a:lnTo>
                <a:lnTo>
                  <a:pt x="24963" y="3840"/>
                </a:lnTo>
                <a:lnTo>
                  <a:pt x="24963" y="2880"/>
                </a:lnTo>
                <a:lnTo>
                  <a:pt x="23987" y="1920"/>
                </a:lnTo>
                <a:lnTo>
                  <a:pt x="23042" y="960"/>
                </a:lnTo>
                <a:lnTo>
                  <a:pt x="22082" y="960"/>
                </a:lnTo>
                <a:lnTo>
                  <a:pt x="20162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7680"/>
                </a:lnTo>
                <a:lnTo>
                  <a:pt x="960" y="8641"/>
                </a:lnTo>
                <a:lnTo>
                  <a:pt x="960" y="10561"/>
                </a:lnTo>
                <a:lnTo>
                  <a:pt x="46070" y="136321"/>
                </a:lnTo>
                <a:lnTo>
                  <a:pt x="47030" y="137281"/>
                </a:lnTo>
                <a:lnTo>
                  <a:pt x="47030" y="138242"/>
                </a:lnTo>
                <a:lnTo>
                  <a:pt x="47990" y="13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" name="object 49"/>
          <p:cNvSpPr/>
          <p:nvPr/>
        </p:nvSpPr>
        <p:spPr>
          <a:xfrm>
            <a:off x="5635264" y="576712"/>
            <a:ext cx="8641" cy="34564"/>
          </a:xfrm>
          <a:custGeom>
            <a:avLst/>
            <a:gdLst/>
            <a:ahLst/>
            <a:cxnLst/>
            <a:rect l="l" t="t" r="r" b="b"/>
            <a:pathLst>
              <a:path w="8641" h="34564">
                <a:moveTo>
                  <a:pt x="7680" y="0"/>
                </a:moveTo>
                <a:lnTo>
                  <a:pt x="0" y="3840"/>
                </a:lnTo>
                <a:lnTo>
                  <a:pt x="960" y="34564"/>
                </a:lnTo>
                <a:lnTo>
                  <a:pt x="2880" y="29763"/>
                </a:lnTo>
                <a:lnTo>
                  <a:pt x="5760" y="25923"/>
                </a:lnTo>
                <a:lnTo>
                  <a:pt x="8641" y="22082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" name="object 50"/>
          <p:cNvSpPr/>
          <p:nvPr/>
        </p:nvSpPr>
        <p:spPr>
          <a:xfrm>
            <a:off x="5605500" y="571911"/>
            <a:ext cx="121920" cy="144962"/>
          </a:xfrm>
          <a:custGeom>
            <a:avLst/>
            <a:gdLst/>
            <a:ahLst/>
            <a:cxnLst/>
            <a:rect l="l" t="t" r="r" b="b"/>
            <a:pathLst>
              <a:path w="121920" h="144962">
                <a:moveTo>
                  <a:pt x="103677" y="12481"/>
                </a:moveTo>
                <a:lnTo>
                  <a:pt x="97917" y="7680"/>
                </a:lnTo>
                <a:lnTo>
                  <a:pt x="90236" y="4800"/>
                </a:lnTo>
                <a:lnTo>
                  <a:pt x="76953" y="1150"/>
                </a:lnTo>
                <a:lnTo>
                  <a:pt x="63367" y="0"/>
                </a:lnTo>
                <a:lnTo>
                  <a:pt x="62318" y="7"/>
                </a:lnTo>
                <a:lnTo>
                  <a:pt x="49213" y="1413"/>
                </a:lnTo>
                <a:lnTo>
                  <a:pt x="37444" y="4800"/>
                </a:lnTo>
                <a:lnTo>
                  <a:pt x="38404" y="26883"/>
                </a:lnTo>
                <a:lnTo>
                  <a:pt x="42245" y="24002"/>
                </a:lnTo>
                <a:lnTo>
                  <a:pt x="47045" y="22082"/>
                </a:lnTo>
                <a:lnTo>
                  <a:pt x="51846" y="20162"/>
                </a:lnTo>
                <a:lnTo>
                  <a:pt x="56647" y="19202"/>
                </a:lnTo>
                <a:lnTo>
                  <a:pt x="62407" y="19202"/>
                </a:lnTo>
                <a:lnTo>
                  <a:pt x="66742" y="19330"/>
                </a:lnTo>
                <a:lnTo>
                  <a:pt x="79931" y="22250"/>
                </a:lnTo>
                <a:lnTo>
                  <a:pt x="89275" y="29763"/>
                </a:lnTo>
                <a:lnTo>
                  <a:pt x="92113" y="34105"/>
                </a:lnTo>
                <a:lnTo>
                  <a:pt x="96469" y="45559"/>
                </a:lnTo>
                <a:lnTo>
                  <a:pt x="97917" y="59512"/>
                </a:lnTo>
                <a:lnTo>
                  <a:pt x="25923" y="59512"/>
                </a:lnTo>
                <a:lnTo>
                  <a:pt x="25923" y="53766"/>
                </a:lnTo>
                <a:lnTo>
                  <a:pt x="26883" y="48966"/>
                </a:lnTo>
                <a:lnTo>
                  <a:pt x="28803" y="44165"/>
                </a:lnTo>
                <a:lnTo>
                  <a:pt x="30723" y="39364"/>
                </a:lnTo>
                <a:lnTo>
                  <a:pt x="29763" y="8641"/>
                </a:lnTo>
                <a:lnTo>
                  <a:pt x="23042" y="13441"/>
                </a:lnTo>
                <a:lnTo>
                  <a:pt x="17282" y="19202"/>
                </a:lnTo>
                <a:lnTo>
                  <a:pt x="9773" y="30358"/>
                </a:lnTo>
                <a:lnTo>
                  <a:pt x="4800" y="42245"/>
                </a:lnTo>
                <a:lnTo>
                  <a:pt x="3323" y="47522"/>
                </a:lnTo>
                <a:lnTo>
                  <a:pt x="896" y="59673"/>
                </a:lnTo>
                <a:lnTo>
                  <a:pt x="0" y="72953"/>
                </a:lnTo>
                <a:lnTo>
                  <a:pt x="239" y="80471"/>
                </a:lnTo>
                <a:lnTo>
                  <a:pt x="1888" y="93459"/>
                </a:lnTo>
                <a:lnTo>
                  <a:pt x="4800" y="104637"/>
                </a:lnTo>
                <a:lnTo>
                  <a:pt x="7680" y="113278"/>
                </a:lnTo>
                <a:lnTo>
                  <a:pt x="11521" y="120959"/>
                </a:lnTo>
                <a:lnTo>
                  <a:pt x="17282" y="126720"/>
                </a:lnTo>
                <a:lnTo>
                  <a:pt x="23042" y="133441"/>
                </a:lnTo>
                <a:lnTo>
                  <a:pt x="29763" y="137281"/>
                </a:lnTo>
                <a:lnTo>
                  <a:pt x="37444" y="140162"/>
                </a:lnTo>
                <a:lnTo>
                  <a:pt x="40867" y="141519"/>
                </a:lnTo>
                <a:lnTo>
                  <a:pt x="53013" y="144260"/>
                </a:lnTo>
                <a:lnTo>
                  <a:pt x="66248" y="144962"/>
                </a:lnTo>
                <a:lnTo>
                  <a:pt x="72969" y="144962"/>
                </a:lnTo>
                <a:lnTo>
                  <a:pt x="78714" y="144002"/>
                </a:lnTo>
                <a:lnTo>
                  <a:pt x="84490" y="144002"/>
                </a:lnTo>
                <a:lnTo>
                  <a:pt x="89275" y="143042"/>
                </a:lnTo>
                <a:lnTo>
                  <a:pt x="95051" y="142082"/>
                </a:lnTo>
                <a:lnTo>
                  <a:pt x="98892" y="140162"/>
                </a:lnTo>
                <a:lnTo>
                  <a:pt x="102717" y="139202"/>
                </a:lnTo>
                <a:lnTo>
                  <a:pt x="106558" y="138242"/>
                </a:lnTo>
                <a:lnTo>
                  <a:pt x="109438" y="137281"/>
                </a:lnTo>
                <a:lnTo>
                  <a:pt x="111358" y="135361"/>
                </a:lnTo>
                <a:lnTo>
                  <a:pt x="113278" y="134401"/>
                </a:lnTo>
                <a:lnTo>
                  <a:pt x="114239" y="134401"/>
                </a:lnTo>
                <a:lnTo>
                  <a:pt x="114239" y="133441"/>
                </a:lnTo>
                <a:lnTo>
                  <a:pt x="115199" y="133441"/>
                </a:lnTo>
                <a:lnTo>
                  <a:pt x="115199" y="131521"/>
                </a:lnTo>
                <a:lnTo>
                  <a:pt x="116159" y="131521"/>
                </a:lnTo>
                <a:lnTo>
                  <a:pt x="116159" y="118079"/>
                </a:lnTo>
                <a:lnTo>
                  <a:pt x="115199" y="117119"/>
                </a:lnTo>
                <a:lnTo>
                  <a:pt x="115199" y="116159"/>
                </a:lnTo>
                <a:lnTo>
                  <a:pt x="114239" y="116159"/>
                </a:lnTo>
                <a:lnTo>
                  <a:pt x="113278" y="115199"/>
                </a:lnTo>
                <a:lnTo>
                  <a:pt x="111358" y="115199"/>
                </a:lnTo>
                <a:lnTo>
                  <a:pt x="109438" y="116159"/>
                </a:lnTo>
                <a:lnTo>
                  <a:pt x="107518" y="117119"/>
                </a:lnTo>
                <a:lnTo>
                  <a:pt x="104637" y="118079"/>
                </a:lnTo>
                <a:lnTo>
                  <a:pt x="101757" y="119039"/>
                </a:lnTo>
                <a:lnTo>
                  <a:pt x="97917" y="119999"/>
                </a:lnTo>
                <a:lnTo>
                  <a:pt x="95051" y="121920"/>
                </a:lnTo>
                <a:lnTo>
                  <a:pt x="90236" y="122880"/>
                </a:lnTo>
                <a:lnTo>
                  <a:pt x="85435" y="123840"/>
                </a:lnTo>
                <a:lnTo>
                  <a:pt x="80650" y="124800"/>
                </a:lnTo>
                <a:lnTo>
                  <a:pt x="74889" y="125760"/>
                </a:lnTo>
                <a:lnTo>
                  <a:pt x="61447" y="125760"/>
                </a:lnTo>
                <a:lnTo>
                  <a:pt x="53766" y="123840"/>
                </a:lnTo>
                <a:lnTo>
                  <a:pt x="48966" y="121920"/>
                </a:lnTo>
                <a:lnTo>
                  <a:pt x="43205" y="119999"/>
                </a:lnTo>
                <a:lnTo>
                  <a:pt x="38404" y="116159"/>
                </a:lnTo>
                <a:lnTo>
                  <a:pt x="35524" y="112318"/>
                </a:lnTo>
                <a:lnTo>
                  <a:pt x="31683" y="108478"/>
                </a:lnTo>
                <a:lnTo>
                  <a:pt x="29763" y="102717"/>
                </a:lnTo>
                <a:lnTo>
                  <a:pt x="27843" y="96956"/>
                </a:lnTo>
                <a:lnTo>
                  <a:pt x="26883" y="91196"/>
                </a:lnTo>
                <a:lnTo>
                  <a:pt x="25923" y="84475"/>
                </a:lnTo>
                <a:lnTo>
                  <a:pt x="25923" y="77754"/>
                </a:lnTo>
                <a:lnTo>
                  <a:pt x="115199" y="77754"/>
                </a:lnTo>
                <a:lnTo>
                  <a:pt x="117119" y="76794"/>
                </a:lnTo>
                <a:lnTo>
                  <a:pt x="119039" y="74889"/>
                </a:lnTo>
                <a:lnTo>
                  <a:pt x="120959" y="72953"/>
                </a:lnTo>
                <a:lnTo>
                  <a:pt x="121920" y="71048"/>
                </a:lnTo>
                <a:lnTo>
                  <a:pt x="121920" y="53766"/>
                </a:lnTo>
                <a:lnTo>
                  <a:pt x="120959" y="46085"/>
                </a:lnTo>
                <a:lnTo>
                  <a:pt x="119039" y="38404"/>
                </a:lnTo>
                <a:lnTo>
                  <a:pt x="116159" y="30723"/>
                </a:lnTo>
                <a:lnTo>
                  <a:pt x="113278" y="24002"/>
                </a:lnTo>
                <a:lnTo>
                  <a:pt x="108478" y="18242"/>
                </a:lnTo>
                <a:lnTo>
                  <a:pt x="103677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" name="object 51"/>
          <p:cNvSpPr/>
          <p:nvPr/>
        </p:nvSpPr>
        <p:spPr>
          <a:xfrm>
            <a:off x="2431846" y="855101"/>
            <a:ext cx="120959" cy="137281"/>
          </a:xfrm>
          <a:custGeom>
            <a:avLst/>
            <a:gdLst/>
            <a:ahLst/>
            <a:cxnLst/>
            <a:rect l="l" t="t" r="r" b="b"/>
            <a:pathLst>
              <a:path w="120959" h="137281">
                <a:moveTo>
                  <a:pt x="119999" y="20162"/>
                </a:moveTo>
                <a:lnTo>
                  <a:pt x="119999" y="18242"/>
                </a:lnTo>
                <a:lnTo>
                  <a:pt x="120959" y="18242"/>
                </a:lnTo>
                <a:lnTo>
                  <a:pt x="120959" y="15361"/>
                </a:lnTo>
                <a:lnTo>
                  <a:pt x="119999" y="14401"/>
                </a:lnTo>
                <a:lnTo>
                  <a:pt x="119999" y="13441"/>
                </a:lnTo>
                <a:lnTo>
                  <a:pt x="119024" y="12481"/>
                </a:lnTo>
                <a:lnTo>
                  <a:pt x="118079" y="12481"/>
                </a:lnTo>
                <a:lnTo>
                  <a:pt x="118079" y="11521"/>
                </a:lnTo>
                <a:lnTo>
                  <a:pt x="116159" y="10561"/>
                </a:lnTo>
                <a:lnTo>
                  <a:pt x="114239" y="8641"/>
                </a:lnTo>
                <a:lnTo>
                  <a:pt x="111358" y="7680"/>
                </a:lnTo>
                <a:lnTo>
                  <a:pt x="108478" y="5760"/>
                </a:lnTo>
                <a:lnTo>
                  <a:pt x="105597" y="4800"/>
                </a:lnTo>
                <a:lnTo>
                  <a:pt x="102717" y="3840"/>
                </a:lnTo>
                <a:lnTo>
                  <a:pt x="98877" y="2880"/>
                </a:lnTo>
                <a:lnTo>
                  <a:pt x="94076" y="1920"/>
                </a:lnTo>
                <a:lnTo>
                  <a:pt x="90236" y="960"/>
                </a:lnTo>
                <a:lnTo>
                  <a:pt x="85435" y="0"/>
                </a:lnTo>
                <a:lnTo>
                  <a:pt x="71993" y="0"/>
                </a:lnTo>
                <a:lnTo>
                  <a:pt x="64312" y="1920"/>
                </a:lnTo>
                <a:lnTo>
                  <a:pt x="57591" y="3840"/>
                </a:lnTo>
                <a:lnTo>
                  <a:pt x="49910" y="5760"/>
                </a:lnTo>
                <a:lnTo>
                  <a:pt x="43190" y="9601"/>
                </a:lnTo>
                <a:lnTo>
                  <a:pt x="37444" y="13441"/>
                </a:lnTo>
                <a:lnTo>
                  <a:pt x="31668" y="17282"/>
                </a:lnTo>
                <a:lnTo>
                  <a:pt x="25923" y="22082"/>
                </a:lnTo>
                <a:lnTo>
                  <a:pt x="22082" y="26883"/>
                </a:lnTo>
                <a:lnTo>
                  <a:pt x="17282" y="32644"/>
                </a:lnTo>
                <a:lnTo>
                  <a:pt x="13441" y="38404"/>
                </a:lnTo>
                <a:lnTo>
                  <a:pt x="9601" y="45125"/>
                </a:lnTo>
                <a:lnTo>
                  <a:pt x="6720" y="50886"/>
                </a:lnTo>
                <a:lnTo>
                  <a:pt x="4800" y="57607"/>
                </a:lnTo>
                <a:lnTo>
                  <a:pt x="2880" y="65288"/>
                </a:lnTo>
                <a:lnTo>
                  <a:pt x="960" y="72008"/>
                </a:lnTo>
                <a:lnTo>
                  <a:pt x="0" y="79674"/>
                </a:lnTo>
                <a:lnTo>
                  <a:pt x="0" y="94076"/>
                </a:lnTo>
                <a:lnTo>
                  <a:pt x="1920" y="101757"/>
                </a:lnTo>
                <a:lnTo>
                  <a:pt x="3840" y="107518"/>
                </a:lnTo>
                <a:lnTo>
                  <a:pt x="6720" y="114239"/>
                </a:lnTo>
                <a:lnTo>
                  <a:pt x="9601" y="119039"/>
                </a:lnTo>
                <a:lnTo>
                  <a:pt x="14401" y="123840"/>
                </a:lnTo>
                <a:lnTo>
                  <a:pt x="19202" y="127680"/>
                </a:lnTo>
                <a:lnTo>
                  <a:pt x="24947" y="131521"/>
                </a:lnTo>
                <a:lnTo>
                  <a:pt x="31668" y="133441"/>
                </a:lnTo>
                <a:lnTo>
                  <a:pt x="38389" y="136321"/>
                </a:lnTo>
                <a:lnTo>
                  <a:pt x="46070" y="137281"/>
                </a:lnTo>
                <a:lnTo>
                  <a:pt x="60472" y="137281"/>
                </a:lnTo>
                <a:lnTo>
                  <a:pt x="65272" y="136321"/>
                </a:lnTo>
                <a:lnTo>
                  <a:pt x="70073" y="135361"/>
                </a:lnTo>
                <a:lnTo>
                  <a:pt x="74874" y="134401"/>
                </a:lnTo>
                <a:lnTo>
                  <a:pt x="78714" y="133441"/>
                </a:lnTo>
                <a:lnTo>
                  <a:pt x="82555" y="132481"/>
                </a:lnTo>
                <a:lnTo>
                  <a:pt x="86395" y="131521"/>
                </a:lnTo>
                <a:lnTo>
                  <a:pt x="90236" y="129600"/>
                </a:lnTo>
                <a:lnTo>
                  <a:pt x="92156" y="128640"/>
                </a:lnTo>
                <a:lnTo>
                  <a:pt x="95036" y="127680"/>
                </a:lnTo>
                <a:lnTo>
                  <a:pt x="95996" y="126720"/>
                </a:lnTo>
                <a:lnTo>
                  <a:pt x="96956" y="125760"/>
                </a:lnTo>
                <a:lnTo>
                  <a:pt x="97916" y="125760"/>
                </a:lnTo>
                <a:lnTo>
                  <a:pt x="97916" y="124800"/>
                </a:lnTo>
                <a:lnTo>
                  <a:pt x="98877" y="123840"/>
                </a:lnTo>
                <a:lnTo>
                  <a:pt x="98877" y="122880"/>
                </a:lnTo>
                <a:lnTo>
                  <a:pt x="99837" y="121920"/>
                </a:lnTo>
                <a:lnTo>
                  <a:pt x="99837" y="120959"/>
                </a:lnTo>
                <a:lnTo>
                  <a:pt x="109438" y="70073"/>
                </a:lnTo>
                <a:lnTo>
                  <a:pt x="110398" y="67208"/>
                </a:lnTo>
                <a:lnTo>
                  <a:pt x="110398" y="65288"/>
                </a:lnTo>
                <a:lnTo>
                  <a:pt x="109438" y="64328"/>
                </a:lnTo>
                <a:lnTo>
                  <a:pt x="108478" y="63367"/>
                </a:lnTo>
                <a:lnTo>
                  <a:pt x="106558" y="62407"/>
                </a:lnTo>
                <a:lnTo>
                  <a:pt x="61432" y="62407"/>
                </a:lnTo>
                <a:lnTo>
                  <a:pt x="61432" y="63367"/>
                </a:lnTo>
                <a:lnTo>
                  <a:pt x="60472" y="63367"/>
                </a:lnTo>
                <a:lnTo>
                  <a:pt x="60472" y="64328"/>
                </a:lnTo>
                <a:lnTo>
                  <a:pt x="59512" y="64328"/>
                </a:lnTo>
                <a:lnTo>
                  <a:pt x="59512" y="65288"/>
                </a:lnTo>
                <a:lnTo>
                  <a:pt x="58552" y="66233"/>
                </a:lnTo>
                <a:lnTo>
                  <a:pt x="58552" y="68168"/>
                </a:lnTo>
                <a:lnTo>
                  <a:pt x="57591" y="69128"/>
                </a:lnTo>
                <a:lnTo>
                  <a:pt x="57591" y="75849"/>
                </a:lnTo>
                <a:lnTo>
                  <a:pt x="58552" y="76794"/>
                </a:lnTo>
                <a:lnTo>
                  <a:pt x="91196" y="76794"/>
                </a:lnTo>
                <a:lnTo>
                  <a:pt x="82555" y="115199"/>
                </a:lnTo>
                <a:lnTo>
                  <a:pt x="78714" y="117119"/>
                </a:lnTo>
                <a:lnTo>
                  <a:pt x="74874" y="119039"/>
                </a:lnTo>
                <a:lnTo>
                  <a:pt x="70073" y="119999"/>
                </a:lnTo>
                <a:lnTo>
                  <a:pt x="65272" y="120959"/>
                </a:lnTo>
                <a:lnTo>
                  <a:pt x="61432" y="121920"/>
                </a:lnTo>
                <a:lnTo>
                  <a:pt x="50871" y="121920"/>
                </a:lnTo>
                <a:lnTo>
                  <a:pt x="46070" y="120959"/>
                </a:lnTo>
                <a:lnTo>
                  <a:pt x="41285" y="119039"/>
                </a:lnTo>
                <a:lnTo>
                  <a:pt x="36469" y="117119"/>
                </a:lnTo>
                <a:lnTo>
                  <a:pt x="32628" y="115199"/>
                </a:lnTo>
                <a:lnTo>
                  <a:pt x="28788" y="112318"/>
                </a:lnTo>
                <a:lnTo>
                  <a:pt x="25923" y="108478"/>
                </a:lnTo>
                <a:lnTo>
                  <a:pt x="23042" y="104637"/>
                </a:lnTo>
                <a:lnTo>
                  <a:pt x="21107" y="100797"/>
                </a:lnTo>
                <a:lnTo>
                  <a:pt x="20162" y="95996"/>
                </a:lnTo>
                <a:lnTo>
                  <a:pt x="19202" y="90236"/>
                </a:lnTo>
                <a:lnTo>
                  <a:pt x="19202" y="72953"/>
                </a:lnTo>
                <a:lnTo>
                  <a:pt x="21107" y="67208"/>
                </a:lnTo>
                <a:lnTo>
                  <a:pt x="22082" y="61447"/>
                </a:lnTo>
                <a:lnTo>
                  <a:pt x="24002" y="56647"/>
                </a:lnTo>
                <a:lnTo>
                  <a:pt x="25923" y="50886"/>
                </a:lnTo>
                <a:lnTo>
                  <a:pt x="28788" y="46085"/>
                </a:lnTo>
                <a:lnTo>
                  <a:pt x="31668" y="41285"/>
                </a:lnTo>
                <a:lnTo>
                  <a:pt x="35509" y="37444"/>
                </a:lnTo>
                <a:lnTo>
                  <a:pt x="38389" y="32644"/>
                </a:lnTo>
                <a:lnTo>
                  <a:pt x="43190" y="28803"/>
                </a:lnTo>
                <a:lnTo>
                  <a:pt x="47030" y="25923"/>
                </a:lnTo>
                <a:lnTo>
                  <a:pt x="51831" y="22082"/>
                </a:lnTo>
                <a:lnTo>
                  <a:pt x="56631" y="20162"/>
                </a:lnTo>
                <a:lnTo>
                  <a:pt x="61432" y="18242"/>
                </a:lnTo>
                <a:lnTo>
                  <a:pt x="67193" y="16322"/>
                </a:lnTo>
                <a:lnTo>
                  <a:pt x="72953" y="15361"/>
                </a:lnTo>
                <a:lnTo>
                  <a:pt x="85435" y="15361"/>
                </a:lnTo>
                <a:lnTo>
                  <a:pt x="90236" y="16322"/>
                </a:lnTo>
                <a:lnTo>
                  <a:pt x="94076" y="17282"/>
                </a:lnTo>
                <a:lnTo>
                  <a:pt x="97916" y="18242"/>
                </a:lnTo>
                <a:lnTo>
                  <a:pt x="101757" y="20162"/>
                </a:lnTo>
                <a:lnTo>
                  <a:pt x="104637" y="22082"/>
                </a:lnTo>
                <a:lnTo>
                  <a:pt x="107518" y="23042"/>
                </a:lnTo>
                <a:lnTo>
                  <a:pt x="110398" y="24963"/>
                </a:lnTo>
                <a:lnTo>
                  <a:pt x="111358" y="25923"/>
                </a:lnTo>
                <a:lnTo>
                  <a:pt x="113278" y="26883"/>
                </a:lnTo>
                <a:lnTo>
                  <a:pt x="115199" y="27843"/>
                </a:lnTo>
                <a:lnTo>
                  <a:pt x="117119" y="27843"/>
                </a:lnTo>
                <a:lnTo>
                  <a:pt x="117119" y="26883"/>
                </a:lnTo>
                <a:lnTo>
                  <a:pt x="118079" y="26883"/>
                </a:lnTo>
                <a:lnTo>
                  <a:pt x="118079" y="25923"/>
                </a:lnTo>
                <a:lnTo>
                  <a:pt x="119024" y="24963"/>
                </a:lnTo>
                <a:lnTo>
                  <a:pt x="119024" y="23042"/>
                </a:lnTo>
                <a:lnTo>
                  <a:pt x="119999" y="22082"/>
                </a:lnTo>
                <a:lnTo>
                  <a:pt x="119999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/>
          <p:nvPr/>
        </p:nvSpPr>
        <p:spPr>
          <a:xfrm>
            <a:off x="2560487" y="847420"/>
            <a:ext cx="44150" cy="144002"/>
          </a:xfrm>
          <a:custGeom>
            <a:avLst/>
            <a:gdLst/>
            <a:ahLst/>
            <a:cxnLst/>
            <a:rect l="l" t="t" r="r" b="b"/>
            <a:pathLst>
              <a:path w="44150" h="144002">
                <a:moveTo>
                  <a:pt x="16306" y="141122"/>
                </a:moveTo>
                <a:lnTo>
                  <a:pt x="17282" y="140162"/>
                </a:lnTo>
                <a:lnTo>
                  <a:pt x="44150" y="2895"/>
                </a:lnTo>
                <a:lnTo>
                  <a:pt x="44150" y="960"/>
                </a:lnTo>
                <a:lnTo>
                  <a:pt x="43190" y="960"/>
                </a:lnTo>
                <a:lnTo>
                  <a:pt x="42230" y="0"/>
                </a:lnTo>
                <a:lnTo>
                  <a:pt x="29748" y="0"/>
                </a:lnTo>
                <a:lnTo>
                  <a:pt x="29748" y="960"/>
                </a:lnTo>
                <a:lnTo>
                  <a:pt x="27828" y="960"/>
                </a:lnTo>
                <a:lnTo>
                  <a:pt x="27828" y="2895"/>
                </a:lnTo>
                <a:lnTo>
                  <a:pt x="26868" y="2895"/>
                </a:lnTo>
                <a:lnTo>
                  <a:pt x="0" y="140162"/>
                </a:lnTo>
                <a:lnTo>
                  <a:pt x="0" y="142082"/>
                </a:lnTo>
                <a:lnTo>
                  <a:pt x="944" y="142082"/>
                </a:lnTo>
                <a:lnTo>
                  <a:pt x="944" y="143042"/>
                </a:lnTo>
                <a:lnTo>
                  <a:pt x="3840" y="143042"/>
                </a:lnTo>
                <a:lnTo>
                  <a:pt x="4785" y="144002"/>
                </a:lnTo>
                <a:lnTo>
                  <a:pt x="9585" y="144002"/>
                </a:lnTo>
                <a:lnTo>
                  <a:pt x="10561" y="143042"/>
                </a:lnTo>
                <a:lnTo>
                  <a:pt x="14386" y="143042"/>
                </a:lnTo>
                <a:lnTo>
                  <a:pt x="15346" y="142082"/>
                </a:lnTo>
                <a:lnTo>
                  <a:pt x="16306" y="142082"/>
                </a:lnTo>
                <a:lnTo>
                  <a:pt x="16306" y="14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" name="object 53"/>
          <p:cNvSpPr/>
          <p:nvPr/>
        </p:nvSpPr>
        <p:spPr>
          <a:xfrm>
            <a:off x="2625760" y="890625"/>
            <a:ext cx="76794" cy="101757"/>
          </a:xfrm>
          <a:custGeom>
            <a:avLst/>
            <a:gdLst/>
            <a:ahLst/>
            <a:cxnLst/>
            <a:rect l="l" t="t" r="r" b="b"/>
            <a:pathLst>
              <a:path w="76794" h="101757">
                <a:moveTo>
                  <a:pt x="21122" y="101757"/>
                </a:moveTo>
                <a:lnTo>
                  <a:pt x="27843" y="101757"/>
                </a:lnTo>
                <a:lnTo>
                  <a:pt x="33588" y="100797"/>
                </a:lnTo>
                <a:lnTo>
                  <a:pt x="38389" y="98877"/>
                </a:lnTo>
                <a:lnTo>
                  <a:pt x="44150" y="96956"/>
                </a:lnTo>
                <a:lnTo>
                  <a:pt x="48950" y="94076"/>
                </a:lnTo>
                <a:lnTo>
                  <a:pt x="52791" y="91196"/>
                </a:lnTo>
                <a:lnTo>
                  <a:pt x="56631" y="88315"/>
                </a:lnTo>
                <a:lnTo>
                  <a:pt x="60472" y="84475"/>
                </a:lnTo>
                <a:lnTo>
                  <a:pt x="63352" y="79674"/>
                </a:lnTo>
                <a:lnTo>
                  <a:pt x="66233" y="75834"/>
                </a:lnTo>
                <a:lnTo>
                  <a:pt x="69113" y="71033"/>
                </a:lnTo>
                <a:lnTo>
                  <a:pt x="71033" y="66233"/>
                </a:lnTo>
                <a:lnTo>
                  <a:pt x="72953" y="61432"/>
                </a:lnTo>
                <a:lnTo>
                  <a:pt x="73913" y="55671"/>
                </a:lnTo>
                <a:lnTo>
                  <a:pt x="74874" y="50886"/>
                </a:lnTo>
                <a:lnTo>
                  <a:pt x="75834" y="45110"/>
                </a:lnTo>
                <a:lnTo>
                  <a:pt x="76794" y="40325"/>
                </a:lnTo>
                <a:lnTo>
                  <a:pt x="76794" y="29763"/>
                </a:lnTo>
                <a:lnTo>
                  <a:pt x="75834" y="24963"/>
                </a:lnTo>
                <a:lnTo>
                  <a:pt x="74874" y="20162"/>
                </a:lnTo>
                <a:lnTo>
                  <a:pt x="72953" y="16322"/>
                </a:lnTo>
                <a:lnTo>
                  <a:pt x="71033" y="12481"/>
                </a:lnTo>
                <a:lnTo>
                  <a:pt x="67193" y="9601"/>
                </a:lnTo>
                <a:lnTo>
                  <a:pt x="64312" y="6720"/>
                </a:lnTo>
                <a:lnTo>
                  <a:pt x="60472" y="3840"/>
                </a:lnTo>
                <a:lnTo>
                  <a:pt x="55671" y="2880"/>
                </a:lnTo>
                <a:lnTo>
                  <a:pt x="50871" y="960"/>
                </a:lnTo>
                <a:lnTo>
                  <a:pt x="46085" y="0"/>
                </a:lnTo>
                <a:lnTo>
                  <a:pt x="32644" y="0"/>
                </a:lnTo>
                <a:lnTo>
                  <a:pt x="26868" y="960"/>
                </a:lnTo>
                <a:lnTo>
                  <a:pt x="22082" y="2880"/>
                </a:lnTo>
                <a:lnTo>
                  <a:pt x="16322" y="4800"/>
                </a:lnTo>
                <a:lnTo>
                  <a:pt x="11521" y="7680"/>
                </a:lnTo>
                <a:lnTo>
                  <a:pt x="7680" y="10561"/>
                </a:lnTo>
                <a:lnTo>
                  <a:pt x="3840" y="13441"/>
                </a:lnTo>
                <a:lnTo>
                  <a:pt x="0" y="17282"/>
                </a:lnTo>
                <a:lnTo>
                  <a:pt x="1920" y="71993"/>
                </a:lnTo>
                <a:lnTo>
                  <a:pt x="1920" y="57607"/>
                </a:lnTo>
                <a:lnTo>
                  <a:pt x="2880" y="53766"/>
                </a:lnTo>
                <a:lnTo>
                  <a:pt x="3840" y="49926"/>
                </a:lnTo>
                <a:lnTo>
                  <a:pt x="4800" y="46085"/>
                </a:lnTo>
                <a:lnTo>
                  <a:pt x="5760" y="42230"/>
                </a:lnTo>
                <a:lnTo>
                  <a:pt x="6720" y="38389"/>
                </a:lnTo>
                <a:lnTo>
                  <a:pt x="8641" y="34549"/>
                </a:lnTo>
                <a:lnTo>
                  <a:pt x="10561" y="30708"/>
                </a:lnTo>
                <a:lnTo>
                  <a:pt x="12481" y="27843"/>
                </a:lnTo>
                <a:lnTo>
                  <a:pt x="14401" y="24963"/>
                </a:lnTo>
                <a:lnTo>
                  <a:pt x="17282" y="22082"/>
                </a:lnTo>
                <a:lnTo>
                  <a:pt x="20162" y="20162"/>
                </a:lnTo>
                <a:lnTo>
                  <a:pt x="23027" y="18242"/>
                </a:lnTo>
                <a:lnTo>
                  <a:pt x="25923" y="16322"/>
                </a:lnTo>
                <a:lnTo>
                  <a:pt x="29748" y="15361"/>
                </a:lnTo>
                <a:lnTo>
                  <a:pt x="33588" y="14401"/>
                </a:lnTo>
                <a:lnTo>
                  <a:pt x="45110" y="14401"/>
                </a:lnTo>
                <a:lnTo>
                  <a:pt x="47030" y="15361"/>
                </a:lnTo>
                <a:lnTo>
                  <a:pt x="49926" y="16322"/>
                </a:lnTo>
                <a:lnTo>
                  <a:pt x="52791" y="18242"/>
                </a:lnTo>
                <a:lnTo>
                  <a:pt x="53751" y="20162"/>
                </a:lnTo>
                <a:lnTo>
                  <a:pt x="55671" y="22082"/>
                </a:lnTo>
                <a:lnTo>
                  <a:pt x="56631" y="24003"/>
                </a:lnTo>
                <a:lnTo>
                  <a:pt x="57591" y="26883"/>
                </a:lnTo>
                <a:lnTo>
                  <a:pt x="58552" y="29763"/>
                </a:lnTo>
                <a:lnTo>
                  <a:pt x="58552" y="44150"/>
                </a:lnTo>
                <a:lnTo>
                  <a:pt x="57591" y="47990"/>
                </a:lnTo>
                <a:lnTo>
                  <a:pt x="57591" y="51831"/>
                </a:lnTo>
                <a:lnTo>
                  <a:pt x="55671" y="55671"/>
                </a:lnTo>
                <a:lnTo>
                  <a:pt x="54711" y="59512"/>
                </a:lnTo>
                <a:lnTo>
                  <a:pt x="53751" y="63352"/>
                </a:lnTo>
                <a:lnTo>
                  <a:pt x="51831" y="67193"/>
                </a:lnTo>
                <a:lnTo>
                  <a:pt x="49926" y="70073"/>
                </a:lnTo>
                <a:lnTo>
                  <a:pt x="47990" y="73914"/>
                </a:lnTo>
                <a:lnTo>
                  <a:pt x="46085" y="76794"/>
                </a:lnTo>
                <a:lnTo>
                  <a:pt x="43205" y="79674"/>
                </a:lnTo>
                <a:lnTo>
                  <a:pt x="40309" y="81594"/>
                </a:lnTo>
                <a:lnTo>
                  <a:pt x="37429" y="83515"/>
                </a:lnTo>
                <a:lnTo>
                  <a:pt x="34549" y="85435"/>
                </a:lnTo>
                <a:lnTo>
                  <a:pt x="30708" y="86395"/>
                </a:lnTo>
                <a:lnTo>
                  <a:pt x="26868" y="87355"/>
                </a:lnTo>
                <a:lnTo>
                  <a:pt x="16322" y="87355"/>
                </a:lnTo>
                <a:lnTo>
                  <a:pt x="13441" y="86395"/>
                </a:lnTo>
                <a:lnTo>
                  <a:pt x="10561" y="85435"/>
                </a:lnTo>
                <a:lnTo>
                  <a:pt x="8641" y="83515"/>
                </a:lnTo>
                <a:lnTo>
                  <a:pt x="6720" y="81594"/>
                </a:lnTo>
                <a:lnTo>
                  <a:pt x="9601" y="100797"/>
                </a:lnTo>
                <a:lnTo>
                  <a:pt x="14401" y="101757"/>
                </a:lnTo>
                <a:lnTo>
                  <a:pt x="21122" y="1017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" name="object 54"/>
          <p:cNvSpPr/>
          <p:nvPr/>
        </p:nvSpPr>
        <p:spPr>
          <a:xfrm>
            <a:off x="2609438" y="907907"/>
            <a:ext cx="25923" cy="83515"/>
          </a:xfrm>
          <a:custGeom>
            <a:avLst/>
            <a:gdLst/>
            <a:ahLst/>
            <a:cxnLst/>
            <a:rect l="l" t="t" r="r" b="b"/>
            <a:pathLst>
              <a:path w="25923" h="83515">
                <a:moveTo>
                  <a:pt x="960" y="59512"/>
                </a:moveTo>
                <a:lnTo>
                  <a:pt x="2880" y="64312"/>
                </a:lnTo>
                <a:lnTo>
                  <a:pt x="3840" y="68153"/>
                </a:lnTo>
                <a:lnTo>
                  <a:pt x="6720" y="71993"/>
                </a:lnTo>
                <a:lnTo>
                  <a:pt x="9601" y="74874"/>
                </a:lnTo>
                <a:lnTo>
                  <a:pt x="12481" y="77754"/>
                </a:lnTo>
                <a:lnTo>
                  <a:pt x="16322" y="80634"/>
                </a:lnTo>
                <a:lnTo>
                  <a:pt x="21122" y="81594"/>
                </a:lnTo>
                <a:lnTo>
                  <a:pt x="25923" y="83515"/>
                </a:lnTo>
                <a:lnTo>
                  <a:pt x="23042" y="64312"/>
                </a:lnTo>
                <a:lnTo>
                  <a:pt x="21122" y="62392"/>
                </a:lnTo>
                <a:lnTo>
                  <a:pt x="20162" y="60472"/>
                </a:lnTo>
                <a:lnTo>
                  <a:pt x="19202" y="57591"/>
                </a:lnTo>
                <a:lnTo>
                  <a:pt x="18242" y="54711"/>
                </a:lnTo>
                <a:lnTo>
                  <a:pt x="16322" y="0"/>
                </a:lnTo>
                <a:lnTo>
                  <a:pt x="13441" y="4800"/>
                </a:lnTo>
                <a:lnTo>
                  <a:pt x="10561" y="8641"/>
                </a:lnTo>
                <a:lnTo>
                  <a:pt x="7680" y="13426"/>
                </a:lnTo>
                <a:lnTo>
                  <a:pt x="5760" y="18242"/>
                </a:lnTo>
                <a:lnTo>
                  <a:pt x="3840" y="23042"/>
                </a:lnTo>
                <a:lnTo>
                  <a:pt x="2880" y="28803"/>
                </a:lnTo>
                <a:lnTo>
                  <a:pt x="1920" y="33604"/>
                </a:lnTo>
                <a:lnTo>
                  <a:pt x="960" y="39349"/>
                </a:lnTo>
                <a:lnTo>
                  <a:pt x="0" y="44150"/>
                </a:lnTo>
                <a:lnTo>
                  <a:pt x="0" y="54711"/>
                </a:lnTo>
                <a:lnTo>
                  <a:pt x="960" y="595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" name="object 55"/>
          <p:cNvSpPr/>
          <p:nvPr/>
        </p:nvSpPr>
        <p:spPr>
          <a:xfrm>
            <a:off x="2715996" y="847420"/>
            <a:ext cx="94076" cy="144962"/>
          </a:xfrm>
          <a:custGeom>
            <a:avLst/>
            <a:gdLst/>
            <a:ahLst/>
            <a:cxnLst/>
            <a:rect l="l" t="t" r="r" b="b"/>
            <a:pathLst>
              <a:path w="94076" h="144962">
                <a:moveTo>
                  <a:pt x="50886" y="144962"/>
                </a:moveTo>
                <a:lnTo>
                  <a:pt x="56631" y="144002"/>
                </a:lnTo>
                <a:lnTo>
                  <a:pt x="61432" y="141122"/>
                </a:lnTo>
                <a:lnTo>
                  <a:pt x="66233" y="139202"/>
                </a:lnTo>
                <a:lnTo>
                  <a:pt x="70073" y="136321"/>
                </a:lnTo>
                <a:lnTo>
                  <a:pt x="73913" y="132481"/>
                </a:lnTo>
                <a:lnTo>
                  <a:pt x="77754" y="128640"/>
                </a:lnTo>
                <a:lnTo>
                  <a:pt x="80634" y="124800"/>
                </a:lnTo>
                <a:lnTo>
                  <a:pt x="83515" y="119999"/>
                </a:lnTo>
                <a:lnTo>
                  <a:pt x="85435" y="115199"/>
                </a:lnTo>
                <a:lnTo>
                  <a:pt x="87355" y="110398"/>
                </a:lnTo>
                <a:lnTo>
                  <a:pt x="89275" y="105597"/>
                </a:lnTo>
                <a:lnTo>
                  <a:pt x="91196" y="99837"/>
                </a:lnTo>
                <a:lnTo>
                  <a:pt x="92156" y="95036"/>
                </a:lnTo>
                <a:lnTo>
                  <a:pt x="93116" y="90251"/>
                </a:lnTo>
                <a:lnTo>
                  <a:pt x="94076" y="85435"/>
                </a:lnTo>
                <a:lnTo>
                  <a:pt x="94076" y="70088"/>
                </a:lnTo>
                <a:lnTo>
                  <a:pt x="93116" y="67208"/>
                </a:lnTo>
                <a:lnTo>
                  <a:pt x="93116" y="65288"/>
                </a:lnTo>
                <a:lnTo>
                  <a:pt x="92156" y="62407"/>
                </a:lnTo>
                <a:lnTo>
                  <a:pt x="92156" y="60487"/>
                </a:lnTo>
                <a:lnTo>
                  <a:pt x="90236" y="57607"/>
                </a:lnTo>
                <a:lnTo>
                  <a:pt x="89275" y="55686"/>
                </a:lnTo>
                <a:lnTo>
                  <a:pt x="88315" y="52806"/>
                </a:lnTo>
                <a:lnTo>
                  <a:pt x="86395" y="50886"/>
                </a:lnTo>
                <a:lnTo>
                  <a:pt x="84475" y="48966"/>
                </a:lnTo>
                <a:lnTo>
                  <a:pt x="82555" y="47045"/>
                </a:lnTo>
                <a:lnTo>
                  <a:pt x="79674" y="46085"/>
                </a:lnTo>
                <a:lnTo>
                  <a:pt x="76794" y="45125"/>
                </a:lnTo>
                <a:lnTo>
                  <a:pt x="73913" y="44165"/>
                </a:lnTo>
                <a:lnTo>
                  <a:pt x="70073" y="43205"/>
                </a:lnTo>
                <a:lnTo>
                  <a:pt x="62392" y="43205"/>
                </a:lnTo>
                <a:lnTo>
                  <a:pt x="58552" y="44165"/>
                </a:lnTo>
                <a:lnTo>
                  <a:pt x="54711" y="45125"/>
                </a:lnTo>
                <a:lnTo>
                  <a:pt x="50886" y="47045"/>
                </a:lnTo>
                <a:lnTo>
                  <a:pt x="47990" y="48966"/>
                </a:lnTo>
                <a:lnTo>
                  <a:pt x="44165" y="50886"/>
                </a:lnTo>
                <a:lnTo>
                  <a:pt x="41269" y="52806"/>
                </a:lnTo>
                <a:lnTo>
                  <a:pt x="38389" y="55686"/>
                </a:lnTo>
                <a:lnTo>
                  <a:pt x="36484" y="57607"/>
                </a:lnTo>
                <a:lnTo>
                  <a:pt x="33604" y="60487"/>
                </a:lnTo>
                <a:lnTo>
                  <a:pt x="31683" y="63367"/>
                </a:lnTo>
                <a:lnTo>
                  <a:pt x="31683" y="64328"/>
                </a:lnTo>
                <a:lnTo>
                  <a:pt x="31683" y="62407"/>
                </a:lnTo>
                <a:lnTo>
                  <a:pt x="32644" y="61447"/>
                </a:lnTo>
                <a:lnTo>
                  <a:pt x="32644" y="59527"/>
                </a:lnTo>
                <a:lnTo>
                  <a:pt x="33604" y="57607"/>
                </a:lnTo>
                <a:lnTo>
                  <a:pt x="33604" y="55686"/>
                </a:lnTo>
                <a:lnTo>
                  <a:pt x="34549" y="53766"/>
                </a:lnTo>
                <a:lnTo>
                  <a:pt x="34549" y="51846"/>
                </a:lnTo>
                <a:lnTo>
                  <a:pt x="35524" y="49926"/>
                </a:lnTo>
                <a:lnTo>
                  <a:pt x="35524" y="48006"/>
                </a:lnTo>
                <a:lnTo>
                  <a:pt x="36484" y="46085"/>
                </a:lnTo>
                <a:lnTo>
                  <a:pt x="36484" y="44165"/>
                </a:lnTo>
                <a:lnTo>
                  <a:pt x="45110" y="2895"/>
                </a:lnTo>
                <a:lnTo>
                  <a:pt x="45110" y="1920"/>
                </a:lnTo>
                <a:lnTo>
                  <a:pt x="44165" y="960"/>
                </a:lnTo>
                <a:lnTo>
                  <a:pt x="43205" y="960"/>
                </a:lnTo>
                <a:lnTo>
                  <a:pt x="43205" y="0"/>
                </a:lnTo>
                <a:lnTo>
                  <a:pt x="30708" y="0"/>
                </a:lnTo>
                <a:lnTo>
                  <a:pt x="30708" y="65288"/>
                </a:lnTo>
                <a:lnTo>
                  <a:pt x="33604" y="77754"/>
                </a:lnTo>
                <a:lnTo>
                  <a:pt x="36484" y="73914"/>
                </a:lnTo>
                <a:lnTo>
                  <a:pt x="40325" y="70088"/>
                </a:lnTo>
                <a:lnTo>
                  <a:pt x="43205" y="66248"/>
                </a:lnTo>
                <a:lnTo>
                  <a:pt x="47045" y="63367"/>
                </a:lnTo>
                <a:lnTo>
                  <a:pt x="50886" y="61447"/>
                </a:lnTo>
                <a:lnTo>
                  <a:pt x="54711" y="58567"/>
                </a:lnTo>
                <a:lnTo>
                  <a:pt x="58552" y="57607"/>
                </a:lnTo>
                <a:lnTo>
                  <a:pt x="65272" y="57607"/>
                </a:lnTo>
                <a:lnTo>
                  <a:pt x="68153" y="58567"/>
                </a:lnTo>
                <a:lnTo>
                  <a:pt x="69113" y="59527"/>
                </a:lnTo>
                <a:lnTo>
                  <a:pt x="71993" y="61447"/>
                </a:lnTo>
                <a:lnTo>
                  <a:pt x="72953" y="63367"/>
                </a:lnTo>
                <a:lnTo>
                  <a:pt x="73913" y="65288"/>
                </a:lnTo>
                <a:lnTo>
                  <a:pt x="74874" y="67208"/>
                </a:lnTo>
                <a:lnTo>
                  <a:pt x="75834" y="69128"/>
                </a:lnTo>
                <a:lnTo>
                  <a:pt x="75834" y="72009"/>
                </a:lnTo>
                <a:lnTo>
                  <a:pt x="76794" y="73914"/>
                </a:lnTo>
                <a:lnTo>
                  <a:pt x="76794" y="81594"/>
                </a:lnTo>
                <a:lnTo>
                  <a:pt x="75834" y="85435"/>
                </a:lnTo>
                <a:lnTo>
                  <a:pt x="75834" y="89291"/>
                </a:lnTo>
                <a:lnTo>
                  <a:pt x="74874" y="93131"/>
                </a:lnTo>
                <a:lnTo>
                  <a:pt x="73913" y="96972"/>
                </a:lnTo>
                <a:lnTo>
                  <a:pt x="72953" y="100812"/>
                </a:lnTo>
                <a:lnTo>
                  <a:pt x="71993" y="104637"/>
                </a:lnTo>
                <a:lnTo>
                  <a:pt x="70073" y="108478"/>
                </a:lnTo>
                <a:lnTo>
                  <a:pt x="69113" y="112318"/>
                </a:lnTo>
                <a:lnTo>
                  <a:pt x="67193" y="115199"/>
                </a:lnTo>
                <a:lnTo>
                  <a:pt x="65272" y="119039"/>
                </a:lnTo>
                <a:lnTo>
                  <a:pt x="62392" y="120959"/>
                </a:lnTo>
                <a:lnTo>
                  <a:pt x="60472" y="123840"/>
                </a:lnTo>
                <a:lnTo>
                  <a:pt x="57607" y="126720"/>
                </a:lnTo>
                <a:lnTo>
                  <a:pt x="54711" y="127680"/>
                </a:lnTo>
                <a:lnTo>
                  <a:pt x="51831" y="129600"/>
                </a:lnTo>
                <a:lnTo>
                  <a:pt x="48950" y="130561"/>
                </a:lnTo>
                <a:lnTo>
                  <a:pt x="40325" y="130561"/>
                </a:lnTo>
                <a:lnTo>
                  <a:pt x="36484" y="129600"/>
                </a:lnTo>
                <a:lnTo>
                  <a:pt x="33604" y="144002"/>
                </a:lnTo>
                <a:lnTo>
                  <a:pt x="39364" y="144962"/>
                </a:lnTo>
                <a:lnTo>
                  <a:pt x="50886" y="144962"/>
                </a:lnTo>
                <a:close/>
              </a:path>
              <a:path w="94076" h="144962">
                <a:moveTo>
                  <a:pt x="27843" y="2895"/>
                </a:moveTo>
                <a:lnTo>
                  <a:pt x="960" y="140162"/>
                </a:lnTo>
                <a:lnTo>
                  <a:pt x="0" y="141122"/>
                </a:lnTo>
                <a:lnTo>
                  <a:pt x="960" y="142082"/>
                </a:lnTo>
                <a:lnTo>
                  <a:pt x="1920" y="143042"/>
                </a:lnTo>
                <a:lnTo>
                  <a:pt x="2880" y="143042"/>
                </a:lnTo>
                <a:lnTo>
                  <a:pt x="4800" y="144002"/>
                </a:lnTo>
                <a:lnTo>
                  <a:pt x="10561" y="144002"/>
                </a:lnTo>
                <a:lnTo>
                  <a:pt x="12481" y="143042"/>
                </a:lnTo>
                <a:lnTo>
                  <a:pt x="13441" y="143042"/>
                </a:lnTo>
                <a:lnTo>
                  <a:pt x="14401" y="142082"/>
                </a:lnTo>
                <a:lnTo>
                  <a:pt x="15361" y="141122"/>
                </a:lnTo>
                <a:lnTo>
                  <a:pt x="15361" y="140162"/>
                </a:lnTo>
                <a:lnTo>
                  <a:pt x="17282" y="131521"/>
                </a:lnTo>
                <a:lnTo>
                  <a:pt x="21122" y="135361"/>
                </a:lnTo>
                <a:lnTo>
                  <a:pt x="24963" y="139202"/>
                </a:lnTo>
                <a:lnTo>
                  <a:pt x="28803" y="141122"/>
                </a:lnTo>
                <a:lnTo>
                  <a:pt x="33604" y="144002"/>
                </a:lnTo>
                <a:lnTo>
                  <a:pt x="36484" y="129600"/>
                </a:lnTo>
                <a:lnTo>
                  <a:pt x="32644" y="126720"/>
                </a:lnTo>
                <a:lnTo>
                  <a:pt x="28803" y="124800"/>
                </a:lnTo>
                <a:lnTo>
                  <a:pt x="24963" y="120959"/>
                </a:lnTo>
                <a:lnTo>
                  <a:pt x="22082" y="116159"/>
                </a:lnTo>
                <a:lnTo>
                  <a:pt x="25923" y="99837"/>
                </a:lnTo>
                <a:lnTo>
                  <a:pt x="26883" y="93131"/>
                </a:lnTo>
                <a:lnTo>
                  <a:pt x="28803" y="88315"/>
                </a:lnTo>
                <a:lnTo>
                  <a:pt x="30708" y="82570"/>
                </a:lnTo>
                <a:lnTo>
                  <a:pt x="33604" y="77754"/>
                </a:lnTo>
                <a:lnTo>
                  <a:pt x="30708" y="65288"/>
                </a:lnTo>
                <a:lnTo>
                  <a:pt x="30708" y="0"/>
                </a:lnTo>
                <a:lnTo>
                  <a:pt x="29763" y="960"/>
                </a:lnTo>
                <a:lnTo>
                  <a:pt x="28803" y="960"/>
                </a:lnTo>
                <a:lnTo>
                  <a:pt x="28803" y="1920"/>
                </a:lnTo>
                <a:lnTo>
                  <a:pt x="27843" y="1920"/>
                </a:lnTo>
                <a:lnTo>
                  <a:pt x="27843" y="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" name="object 56"/>
          <p:cNvSpPr/>
          <p:nvPr/>
        </p:nvSpPr>
        <p:spPr>
          <a:xfrm>
            <a:off x="2826395" y="890625"/>
            <a:ext cx="94076" cy="101757"/>
          </a:xfrm>
          <a:custGeom>
            <a:avLst/>
            <a:gdLst/>
            <a:ahLst/>
            <a:cxnLst/>
            <a:rect l="l" t="t" r="r" b="b"/>
            <a:pathLst>
              <a:path w="94076" h="101757">
                <a:moveTo>
                  <a:pt x="960" y="80634"/>
                </a:moveTo>
                <a:lnTo>
                  <a:pt x="1920" y="84475"/>
                </a:lnTo>
                <a:lnTo>
                  <a:pt x="3840" y="88315"/>
                </a:lnTo>
                <a:lnTo>
                  <a:pt x="5760" y="91196"/>
                </a:lnTo>
                <a:lnTo>
                  <a:pt x="7680" y="94076"/>
                </a:lnTo>
                <a:lnTo>
                  <a:pt x="10561" y="96956"/>
                </a:lnTo>
                <a:lnTo>
                  <a:pt x="14401" y="98877"/>
                </a:lnTo>
                <a:lnTo>
                  <a:pt x="18227" y="100797"/>
                </a:lnTo>
                <a:lnTo>
                  <a:pt x="22067" y="101757"/>
                </a:lnTo>
                <a:lnTo>
                  <a:pt x="31683" y="101757"/>
                </a:lnTo>
                <a:lnTo>
                  <a:pt x="35509" y="100797"/>
                </a:lnTo>
                <a:lnTo>
                  <a:pt x="39349" y="99837"/>
                </a:lnTo>
                <a:lnTo>
                  <a:pt x="43190" y="97917"/>
                </a:lnTo>
                <a:lnTo>
                  <a:pt x="47030" y="95996"/>
                </a:lnTo>
                <a:lnTo>
                  <a:pt x="49911" y="94076"/>
                </a:lnTo>
                <a:lnTo>
                  <a:pt x="53751" y="92156"/>
                </a:lnTo>
                <a:lnTo>
                  <a:pt x="56631" y="89275"/>
                </a:lnTo>
                <a:lnTo>
                  <a:pt x="58552" y="86395"/>
                </a:lnTo>
                <a:lnTo>
                  <a:pt x="61432" y="84475"/>
                </a:lnTo>
                <a:lnTo>
                  <a:pt x="62392" y="81594"/>
                </a:lnTo>
                <a:lnTo>
                  <a:pt x="63352" y="79674"/>
                </a:lnTo>
                <a:lnTo>
                  <a:pt x="60472" y="96956"/>
                </a:lnTo>
                <a:lnTo>
                  <a:pt x="59512" y="97917"/>
                </a:lnTo>
                <a:lnTo>
                  <a:pt x="60472" y="98877"/>
                </a:lnTo>
                <a:lnTo>
                  <a:pt x="60472" y="99837"/>
                </a:lnTo>
                <a:lnTo>
                  <a:pt x="63352" y="99837"/>
                </a:lnTo>
                <a:lnTo>
                  <a:pt x="64312" y="100797"/>
                </a:lnTo>
                <a:lnTo>
                  <a:pt x="65272" y="57607"/>
                </a:lnTo>
                <a:lnTo>
                  <a:pt x="63352" y="62392"/>
                </a:lnTo>
                <a:lnTo>
                  <a:pt x="60472" y="67193"/>
                </a:lnTo>
                <a:lnTo>
                  <a:pt x="57591" y="71993"/>
                </a:lnTo>
                <a:lnTo>
                  <a:pt x="53751" y="74874"/>
                </a:lnTo>
                <a:lnTo>
                  <a:pt x="50871" y="78714"/>
                </a:lnTo>
                <a:lnTo>
                  <a:pt x="47030" y="81594"/>
                </a:lnTo>
                <a:lnTo>
                  <a:pt x="43190" y="84475"/>
                </a:lnTo>
                <a:lnTo>
                  <a:pt x="39349" y="86395"/>
                </a:lnTo>
                <a:lnTo>
                  <a:pt x="35509" y="87355"/>
                </a:lnTo>
                <a:lnTo>
                  <a:pt x="28788" y="87355"/>
                </a:lnTo>
                <a:lnTo>
                  <a:pt x="26883" y="86395"/>
                </a:lnTo>
                <a:lnTo>
                  <a:pt x="24947" y="85435"/>
                </a:lnTo>
                <a:lnTo>
                  <a:pt x="23042" y="84475"/>
                </a:lnTo>
                <a:lnTo>
                  <a:pt x="21122" y="82555"/>
                </a:lnTo>
                <a:lnTo>
                  <a:pt x="20162" y="80634"/>
                </a:lnTo>
                <a:lnTo>
                  <a:pt x="19202" y="78714"/>
                </a:lnTo>
                <a:lnTo>
                  <a:pt x="18227" y="76794"/>
                </a:lnTo>
                <a:lnTo>
                  <a:pt x="18227" y="56631"/>
                </a:lnTo>
                <a:lnTo>
                  <a:pt x="19202" y="52791"/>
                </a:lnTo>
                <a:lnTo>
                  <a:pt x="20162" y="48950"/>
                </a:lnTo>
                <a:lnTo>
                  <a:pt x="21122" y="45110"/>
                </a:lnTo>
                <a:lnTo>
                  <a:pt x="22067" y="41269"/>
                </a:lnTo>
                <a:lnTo>
                  <a:pt x="23042" y="37429"/>
                </a:lnTo>
                <a:lnTo>
                  <a:pt x="24947" y="33604"/>
                </a:lnTo>
                <a:lnTo>
                  <a:pt x="24003" y="8641"/>
                </a:lnTo>
                <a:lnTo>
                  <a:pt x="20162" y="12481"/>
                </a:lnTo>
                <a:lnTo>
                  <a:pt x="16322" y="16322"/>
                </a:lnTo>
                <a:lnTo>
                  <a:pt x="13441" y="21122"/>
                </a:lnTo>
                <a:lnTo>
                  <a:pt x="10561" y="25923"/>
                </a:lnTo>
                <a:lnTo>
                  <a:pt x="8641" y="30708"/>
                </a:lnTo>
                <a:lnTo>
                  <a:pt x="5760" y="35524"/>
                </a:lnTo>
                <a:lnTo>
                  <a:pt x="4800" y="40325"/>
                </a:lnTo>
                <a:lnTo>
                  <a:pt x="2880" y="45110"/>
                </a:lnTo>
                <a:lnTo>
                  <a:pt x="1920" y="49926"/>
                </a:lnTo>
                <a:lnTo>
                  <a:pt x="960" y="55671"/>
                </a:lnTo>
                <a:lnTo>
                  <a:pt x="0" y="60472"/>
                </a:lnTo>
                <a:lnTo>
                  <a:pt x="0" y="76794"/>
                </a:lnTo>
                <a:lnTo>
                  <a:pt x="960" y="80634"/>
                </a:lnTo>
                <a:close/>
              </a:path>
              <a:path w="94076" h="101757">
                <a:moveTo>
                  <a:pt x="28788" y="26883"/>
                </a:moveTo>
                <a:lnTo>
                  <a:pt x="30723" y="24003"/>
                </a:lnTo>
                <a:lnTo>
                  <a:pt x="33588" y="21122"/>
                </a:lnTo>
                <a:lnTo>
                  <a:pt x="36469" y="19202"/>
                </a:lnTo>
                <a:lnTo>
                  <a:pt x="39349" y="17282"/>
                </a:lnTo>
                <a:lnTo>
                  <a:pt x="42230" y="15361"/>
                </a:lnTo>
                <a:lnTo>
                  <a:pt x="45125" y="14401"/>
                </a:lnTo>
                <a:lnTo>
                  <a:pt x="53751" y="14401"/>
                </a:lnTo>
                <a:lnTo>
                  <a:pt x="57591" y="16322"/>
                </a:lnTo>
                <a:lnTo>
                  <a:pt x="61432" y="18242"/>
                </a:lnTo>
                <a:lnTo>
                  <a:pt x="65272" y="20162"/>
                </a:lnTo>
                <a:lnTo>
                  <a:pt x="69113" y="24003"/>
                </a:lnTo>
                <a:lnTo>
                  <a:pt x="71993" y="28803"/>
                </a:lnTo>
                <a:lnTo>
                  <a:pt x="68153" y="46085"/>
                </a:lnTo>
                <a:lnTo>
                  <a:pt x="67193" y="51831"/>
                </a:lnTo>
                <a:lnTo>
                  <a:pt x="65272" y="57607"/>
                </a:lnTo>
                <a:lnTo>
                  <a:pt x="64312" y="100797"/>
                </a:lnTo>
                <a:lnTo>
                  <a:pt x="70073" y="100797"/>
                </a:lnTo>
                <a:lnTo>
                  <a:pt x="71993" y="99837"/>
                </a:lnTo>
                <a:lnTo>
                  <a:pt x="72953" y="99837"/>
                </a:lnTo>
                <a:lnTo>
                  <a:pt x="73913" y="98877"/>
                </a:lnTo>
                <a:lnTo>
                  <a:pt x="74874" y="97917"/>
                </a:lnTo>
                <a:lnTo>
                  <a:pt x="74874" y="96956"/>
                </a:lnTo>
                <a:lnTo>
                  <a:pt x="94076" y="4800"/>
                </a:lnTo>
                <a:lnTo>
                  <a:pt x="94076" y="2880"/>
                </a:lnTo>
                <a:lnTo>
                  <a:pt x="93116" y="2880"/>
                </a:lnTo>
                <a:lnTo>
                  <a:pt x="93116" y="1920"/>
                </a:lnTo>
                <a:lnTo>
                  <a:pt x="80634" y="1920"/>
                </a:lnTo>
                <a:lnTo>
                  <a:pt x="79674" y="2880"/>
                </a:lnTo>
                <a:lnTo>
                  <a:pt x="78714" y="3840"/>
                </a:lnTo>
                <a:lnTo>
                  <a:pt x="78714" y="4800"/>
                </a:lnTo>
                <a:lnTo>
                  <a:pt x="76794" y="13441"/>
                </a:lnTo>
                <a:lnTo>
                  <a:pt x="72953" y="9601"/>
                </a:lnTo>
                <a:lnTo>
                  <a:pt x="69113" y="5760"/>
                </a:lnTo>
                <a:lnTo>
                  <a:pt x="65272" y="3840"/>
                </a:lnTo>
                <a:lnTo>
                  <a:pt x="60472" y="960"/>
                </a:lnTo>
                <a:lnTo>
                  <a:pt x="55671" y="0"/>
                </a:lnTo>
                <a:lnTo>
                  <a:pt x="43190" y="0"/>
                </a:lnTo>
                <a:lnTo>
                  <a:pt x="37429" y="960"/>
                </a:lnTo>
                <a:lnTo>
                  <a:pt x="32628" y="3840"/>
                </a:lnTo>
                <a:lnTo>
                  <a:pt x="27843" y="5760"/>
                </a:lnTo>
                <a:lnTo>
                  <a:pt x="24003" y="8641"/>
                </a:lnTo>
                <a:lnTo>
                  <a:pt x="24947" y="33604"/>
                </a:lnTo>
                <a:lnTo>
                  <a:pt x="26883" y="30708"/>
                </a:lnTo>
                <a:lnTo>
                  <a:pt x="28788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" name="object 57"/>
          <p:cNvSpPr/>
          <p:nvPr/>
        </p:nvSpPr>
        <p:spPr>
          <a:xfrm>
            <a:off x="2932953" y="847420"/>
            <a:ext cx="44150" cy="144002"/>
          </a:xfrm>
          <a:custGeom>
            <a:avLst/>
            <a:gdLst/>
            <a:ahLst/>
            <a:cxnLst/>
            <a:rect l="l" t="t" r="r" b="b"/>
            <a:pathLst>
              <a:path w="44150" h="144002">
                <a:moveTo>
                  <a:pt x="27828" y="2895"/>
                </a:moveTo>
                <a:lnTo>
                  <a:pt x="0" y="140162"/>
                </a:lnTo>
                <a:lnTo>
                  <a:pt x="0" y="142082"/>
                </a:lnTo>
                <a:lnTo>
                  <a:pt x="960" y="142082"/>
                </a:lnTo>
                <a:lnTo>
                  <a:pt x="960" y="143042"/>
                </a:lnTo>
                <a:lnTo>
                  <a:pt x="3840" y="143042"/>
                </a:lnTo>
                <a:lnTo>
                  <a:pt x="4800" y="144002"/>
                </a:lnTo>
                <a:lnTo>
                  <a:pt x="9585" y="144002"/>
                </a:lnTo>
                <a:lnTo>
                  <a:pt x="10561" y="143042"/>
                </a:lnTo>
                <a:lnTo>
                  <a:pt x="14401" y="143042"/>
                </a:lnTo>
                <a:lnTo>
                  <a:pt x="15361" y="142082"/>
                </a:lnTo>
                <a:lnTo>
                  <a:pt x="16306" y="142082"/>
                </a:lnTo>
                <a:lnTo>
                  <a:pt x="16306" y="141122"/>
                </a:lnTo>
                <a:lnTo>
                  <a:pt x="17266" y="141122"/>
                </a:lnTo>
                <a:lnTo>
                  <a:pt x="17266" y="140162"/>
                </a:lnTo>
                <a:lnTo>
                  <a:pt x="44150" y="2895"/>
                </a:lnTo>
                <a:lnTo>
                  <a:pt x="44150" y="960"/>
                </a:lnTo>
                <a:lnTo>
                  <a:pt x="43190" y="960"/>
                </a:lnTo>
                <a:lnTo>
                  <a:pt x="42230" y="0"/>
                </a:lnTo>
                <a:lnTo>
                  <a:pt x="30708" y="0"/>
                </a:lnTo>
                <a:lnTo>
                  <a:pt x="29763" y="960"/>
                </a:lnTo>
                <a:lnTo>
                  <a:pt x="27828" y="960"/>
                </a:lnTo>
                <a:lnTo>
                  <a:pt x="27828" y="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/>
          <p:nvPr/>
        </p:nvSpPr>
        <p:spPr>
          <a:xfrm>
            <a:off x="2980943" y="854141"/>
            <a:ext cx="44165" cy="137281"/>
          </a:xfrm>
          <a:custGeom>
            <a:avLst/>
            <a:gdLst/>
            <a:ahLst/>
            <a:cxnLst/>
            <a:rect l="l" t="t" r="r" b="b"/>
            <a:pathLst>
              <a:path w="44165" h="137281">
                <a:moveTo>
                  <a:pt x="24002" y="6720"/>
                </a:moveTo>
                <a:lnTo>
                  <a:pt x="23042" y="8641"/>
                </a:lnTo>
                <a:lnTo>
                  <a:pt x="23042" y="9601"/>
                </a:lnTo>
                <a:lnTo>
                  <a:pt x="22082" y="11521"/>
                </a:lnTo>
                <a:lnTo>
                  <a:pt x="22082" y="16322"/>
                </a:lnTo>
                <a:lnTo>
                  <a:pt x="23042" y="17282"/>
                </a:lnTo>
                <a:lnTo>
                  <a:pt x="23042" y="18242"/>
                </a:lnTo>
                <a:lnTo>
                  <a:pt x="24002" y="19202"/>
                </a:lnTo>
                <a:lnTo>
                  <a:pt x="25923" y="19202"/>
                </a:lnTo>
                <a:lnTo>
                  <a:pt x="27843" y="20162"/>
                </a:lnTo>
                <a:lnTo>
                  <a:pt x="35524" y="20162"/>
                </a:lnTo>
                <a:lnTo>
                  <a:pt x="36484" y="19202"/>
                </a:lnTo>
                <a:lnTo>
                  <a:pt x="39364" y="19202"/>
                </a:lnTo>
                <a:lnTo>
                  <a:pt x="40325" y="18242"/>
                </a:lnTo>
                <a:lnTo>
                  <a:pt x="41285" y="17282"/>
                </a:lnTo>
                <a:lnTo>
                  <a:pt x="42245" y="16322"/>
                </a:lnTo>
                <a:lnTo>
                  <a:pt x="42245" y="14401"/>
                </a:lnTo>
                <a:lnTo>
                  <a:pt x="43205" y="13441"/>
                </a:lnTo>
                <a:lnTo>
                  <a:pt x="43205" y="11521"/>
                </a:lnTo>
                <a:lnTo>
                  <a:pt x="44165" y="9601"/>
                </a:lnTo>
                <a:lnTo>
                  <a:pt x="44165" y="2880"/>
                </a:lnTo>
                <a:lnTo>
                  <a:pt x="43205" y="1920"/>
                </a:lnTo>
                <a:lnTo>
                  <a:pt x="42245" y="960"/>
                </a:lnTo>
                <a:lnTo>
                  <a:pt x="41285" y="960"/>
                </a:lnTo>
                <a:lnTo>
                  <a:pt x="40325" y="0"/>
                </a:lnTo>
                <a:lnTo>
                  <a:pt x="29763" y="0"/>
                </a:lnTo>
                <a:lnTo>
                  <a:pt x="28803" y="960"/>
                </a:lnTo>
                <a:lnTo>
                  <a:pt x="27843" y="960"/>
                </a:lnTo>
                <a:lnTo>
                  <a:pt x="26883" y="1920"/>
                </a:lnTo>
                <a:lnTo>
                  <a:pt x="25923" y="2880"/>
                </a:lnTo>
                <a:lnTo>
                  <a:pt x="24963" y="3840"/>
                </a:lnTo>
                <a:lnTo>
                  <a:pt x="24002" y="5760"/>
                </a:lnTo>
                <a:lnTo>
                  <a:pt x="24002" y="6720"/>
                </a:lnTo>
                <a:close/>
              </a:path>
              <a:path w="44165" h="137281">
                <a:moveTo>
                  <a:pt x="18242" y="41285"/>
                </a:moveTo>
                <a:lnTo>
                  <a:pt x="0" y="133441"/>
                </a:lnTo>
                <a:lnTo>
                  <a:pt x="0" y="135361"/>
                </a:lnTo>
                <a:lnTo>
                  <a:pt x="960" y="135361"/>
                </a:lnTo>
                <a:lnTo>
                  <a:pt x="960" y="136321"/>
                </a:lnTo>
                <a:lnTo>
                  <a:pt x="3840" y="136321"/>
                </a:lnTo>
                <a:lnTo>
                  <a:pt x="4800" y="137281"/>
                </a:lnTo>
                <a:lnTo>
                  <a:pt x="9601" y="137281"/>
                </a:lnTo>
                <a:lnTo>
                  <a:pt x="11521" y="136321"/>
                </a:lnTo>
                <a:lnTo>
                  <a:pt x="14401" y="136321"/>
                </a:lnTo>
                <a:lnTo>
                  <a:pt x="15361" y="135361"/>
                </a:lnTo>
                <a:lnTo>
                  <a:pt x="16322" y="135361"/>
                </a:lnTo>
                <a:lnTo>
                  <a:pt x="17282" y="134401"/>
                </a:lnTo>
                <a:lnTo>
                  <a:pt x="17282" y="133441"/>
                </a:lnTo>
                <a:lnTo>
                  <a:pt x="35524" y="41285"/>
                </a:lnTo>
                <a:lnTo>
                  <a:pt x="35524" y="39364"/>
                </a:lnTo>
                <a:lnTo>
                  <a:pt x="34564" y="39364"/>
                </a:lnTo>
                <a:lnTo>
                  <a:pt x="34564" y="38404"/>
                </a:lnTo>
                <a:lnTo>
                  <a:pt x="21122" y="38404"/>
                </a:lnTo>
                <a:lnTo>
                  <a:pt x="20162" y="39364"/>
                </a:lnTo>
                <a:lnTo>
                  <a:pt x="19202" y="39364"/>
                </a:lnTo>
                <a:lnTo>
                  <a:pt x="19202" y="40325"/>
                </a:lnTo>
                <a:lnTo>
                  <a:pt x="18242" y="40325"/>
                </a:lnTo>
                <a:lnTo>
                  <a:pt x="18242" y="41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/>
          <p:nvPr/>
        </p:nvSpPr>
        <p:spPr>
          <a:xfrm>
            <a:off x="3023189" y="890625"/>
            <a:ext cx="75834" cy="101757"/>
          </a:xfrm>
          <a:custGeom>
            <a:avLst/>
            <a:gdLst/>
            <a:ahLst/>
            <a:cxnLst/>
            <a:rect l="l" t="t" r="r" b="b"/>
            <a:pathLst>
              <a:path w="75834" h="101757">
                <a:moveTo>
                  <a:pt x="960" y="92156"/>
                </a:moveTo>
                <a:lnTo>
                  <a:pt x="960" y="93116"/>
                </a:lnTo>
                <a:lnTo>
                  <a:pt x="1920" y="94076"/>
                </a:lnTo>
                <a:lnTo>
                  <a:pt x="2880" y="95036"/>
                </a:lnTo>
                <a:lnTo>
                  <a:pt x="3840" y="95996"/>
                </a:lnTo>
                <a:lnTo>
                  <a:pt x="5760" y="96956"/>
                </a:lnTo>
                <a:lnTo>
                  <a:pt x="7680" y="97917"/>
                </a:lnTo>
                <a:lnTo>
                  <a:pt x="9601" y="97917"/>
                </a:lnTo>
                <a:lnTo>
                  <a:pt x="11521" y="98877"/>
                </a:lnTo>
                <a:lnTo>
                  <a:pt x="13441" y="99837"/>
                </a:lnTo>
                <a:lnTo>
                  <a:pt x="16322" y="100797"/>
                </a:lnTo>
                <a:lnTo>
                  <a:pt x="19202" y="100797"/>
                </a:lnTo>
                <a:lnTo>
                  <a:pt x="22082" y="101757"/>
                </a:lnTo>
                <a:lnTo>
                  <a:pt x="34549" y="101757"/>
                </a:lnTo>
                <a:lnTo>
                  <a:pt x="40325" y="100797"/>
                </a:lnTo>
                <a:lnTo>
                  <a:pt x="45110" y="98877"/>
                </a:lnTo>
                <a:lnTo>
                  <a:pt x="49910" y="97917"/>
                </a:lnTo>
                <a:lnTo>
                  <a:pt x="54711" y="95036"/>
                </a:lnTo>
                <a:lnTo>
                  <a:pt x="57591" y="92156"/>
                </a:lnTo>
                <a:lnTo>
                  <a:pt x="61432" y="89275"/>
                </a:lnTo>
                <a:lnTo>
                  <a:pt x="64312" y="85435"/>
                </a:lnTo>
                <a:lnTo>
                  <a:pt x="66233" y="81594"/>
                </a:lnTo>
                <a:lnTo>
                  <a:pt x="68153" y="77754"/>
                </a:lnTo>
                <a:lnTo>
                  <a:pt x="69113" y="72953"/>
                </a:lnTo>
                <a:lnTo>
                  <a:pt x="69113" y="63352"/>
                </a:lnTo>
                <a:lnTo>
                  <a:pt x="68153" y="60472"/>
                </a:lnTo>
                <a:lnTo>
                  <a:pt x="66233" y="57607"/>
                </a:lnTo>
                <a:lnTo>
                  <a:pt x="64312" y="54711"/>
                </a:lnTo>
                <a:lnTo>
                  <a:pt x="62392" y="51831"/>
                </a:lnTo>
                <a:lnTo>
                  <a:pt x="59512" y="49926"/>
                </a:lnTo>
                <a:lnTo>
                  <a:pt x="56631" y="47990"/>
                </a:lnTo>
                <a:lnTo>
                  <a:pt x="53751" y="46085"/>
                </a:lnTo>
                <a:lnTo>
                  <a:pt x="50871" y="45110"/>
                </a:lnTo>
                <a:lnTo>
                  <a:pt x="47030" y="43205"/>
                </a:lnTo>
                <a:lnTo>
                  <a:pt x="44165" y="42230"/>
                </a:lnTo>
                <a:lnTo>
                  <a:pt x="41269" y="40325"/>
                </a:lnTo>
                <a:lnTo>
                  <a:pt x="38389" y="39364"/>
                </a:lnTo>
                <a:lnTo>
                  <a:pt x="36469" y="37429"/>
                </a:lnTo>
                <a:lnTo>
                  <a:pt x="34549" y="35524"/>
                </a:lnTo>
                <a:lnTo>
                  <a:pt x="32628" y="33604"/>
                </a:lnTo>
                <a:lnTo>
                  <a:pt x="31668" y="31683"/>
                </a:lnTo>
                <a:lnTo>
                  <a:pt x="31668" y="26883"/>
                </a:lnTo>
                <a:lnTo>
                  <a:pt x="32628" y="24963"/>
                </a:lnTo>
                <a:lnTo>
                  <a:pt x="33604" y="23042"/>
                </a:lnTo>
                <a:lnTo>
                  <a:pt x="34549" y="21122"/>
                </a:lnTo>
                <a:lnTo>
                  <a:pt x="35509" y="19202"/>
                </a:lnTo>
                <a:lnTo>
                  <a:pt x="36469" y="18242"/>
                </a:lnTo>
                <a:lnTo>
                  <a:pt x="38389" y="16322"/>
                </a:lnTo>
                <a:lnTo>
                  <a:pt x="40325" y="15361"/>
                </a:lnTo>
                <a:lnTo>
                  <a:pt x="43190" y="14401"/>
                </a:lnTo>
                <a:lnTo>
                  <a:pt x="45110" y="13441"/>
                </a:lnTo>
                <a:lnTo>
                  <a:pt x="56631" y="13441"/>
                </a:lnTo>
                <a:lnTo>
                  <a:pt x="58552" y="14401"/>
                </a:lnTo>
                <a:lnTo>
                  <a:pt x="61432" y="15361"/>
                </a:lnTo>
                <a:lnTo>
                  <a:pt x="63352" y="15361"/>
                </a:lnTo>
                <a:lnTo>
                  <a:pt x="65272" y="16322"/>
                </a:lnTo>
                <a:lnTo>
                  <a:pt x="66233" y="17282"/>
                </a:lnTo>
                <a:lnTo>
                  <a:pt x="68153" y="18242"/>
                </a:lnTo>
                <a:lnTo>
                  <a:pt x="69113" y="19202"/>
                </a:lnTo>
                <a:lnTo>
                  <a:pt x="72953" y="19202"/>
                </a:lnTo>
                <a:lnTo>
                  <a:pt x="73913" y="18242"/>
                </a:lnTo>
                <a:lnTo>
                  <a:pt x="73913" y="17282"/>
                </a:lnTo>
                <a:lnTo>
                  <a:pt x="74874" y="16322"/>
                </a:lnTo>
                <a:lnTo>
                  <a:pt x="74874" y="15361"/>
                </a:lnTo>
                <a:lnTo>
                  <a:pt x="75834" y="14401"/>
                </a:lnTo>
                <a:lnTo>
                  <a:pt x="75834" y="6720"/>
                </a:lnTo>
                <a:lnTo>
                  <a:pt x="74874" y="6720"/>
                </a:lnTo>
                <a:lnTo>
                  <a:pt x="73913" y="5760"/>
                </a:lnTo>
                <a:lnTo>
                  <a:pt x="72953" y="4800"/>
                </a:lnTo>
                <a:lnTo>
                  <a:pt x="71993" y="3840"/>
                </a:lnTo>
                <a:lnTo>
                  <a:pt x="70073" y="3840"/>
                </a:lnTo>
                <a:lnTo>
                  <a:pt x="68153" y="2880"/>
                </a:lnTo>
                <a:lnTo>
                  <a:pt x="66233" y="1920"/>
                </a:lnTo>
                <a:lnTo>
                  <a:pt x="64312" y="1920"/>
                </a:lnTo>
                <a:lnTo>
                  <a:pt x="62392" y="960"/>
                </a:lnTo>
                <a:lnTo>
                  <a:pt x="59512" y="960"/>
                </a:lnTo>
                <a:lnTo>
                  <a:pt x="56631" y="0"/>
                </a:lnTo>
                <a:lnTo>
                  <a:pt x="46070" y="0"/>
                </a:lnTo>
                <a:lnTo>
                  <a:pt x="41269" y="960"/>
                </a:lnTo>
                <a:lnTo>
                  <a:pt x="36469" y="2880"/>
                </a:lnTo>
                <a:lnTo>
                  <a:pt x="32628" y="3840"/>
                </a:lnTo>
                <a:lnTo>
                  <a:pt x="28788" y="5760"/>
                </a:lnTo>
                <a:lnTo>
                  <a:pt x="24947" y="8641"/>
                </a:lnTo>
                <a:lnTo>
                  <a:pt x="22082" y="11521"/>
                </a:lnTo>
                <a:lnTo>
                  <a:pt x="19202" y="15361"/>
                </a:lnTo>
                <a:lnTo>
                  <a:pt x="17266" y="19202"/>
                </a:lnTo>
                <a:lnTo>
                  <a:pt x="15361" y="23042"/>
                </a:lnTo>
                <a:lnTo>
                  <a:pt x="15361" y="39364"/>
                </a:lnTo>
                <a:lnTo>
                  <a:pt x="17266" y="42230"/>
                </a:lnTo>
                <a:lnTo>
                  <a:pt x="19202" y="45110"/>
                </a:lnTo>
                <a:lnTo>
                  <a:pt x="22082" y="47990"/>
                </a:lnTo>
                <a:lnTo>
                  <a:pt x="23987" y="49926"/>
                </a:lnTo>
                <a:lnTo>
                  <a:pt x="26883" y="51831"/>
                </a:lnTo>
                <a:lnTo>
                  <a:pt x="29763" y="53766"/>
                </a:lnTo>
                <a:lnTo>
                  <a:pt x="33604" y="54711"/>
                </a:lnTo>
                <a:lnTo>
                  <a:pt x="36469" y="56631"/>
                </a:lnTo>
                <a:lnTo>
                  <a:pt x="39349" y="57607"/>
                </a:lnTo>
                <a:lnTo>
                  <a:pt x="42230" y="59512"/>
                </a:lnTo>
                <a:lnTo>
                  <a:pt x="45110" y="60472"/>
                </a:lnTo>
                <a:lnTo>
                  <a:pt x="47030" y="62392"/>
                </a:lnTo>
                <a:lnTo>
                  <a:pt x="48950" y="64312"/>
                </a:lnTo>
                <a:lnTo>
                  <a:pt x="50871" y="66233"/>
                </a:lnTo>
                <a:lnTo>
                  <a:pt x="51831" y="68153"/>
                </a:lnTo>
                <a:lnTo>
                  <a:pt x="51831" y="72953"/>
                </a:lnTo>
                <a:lnTo>
                  <a:pt x="50871" y="75834"/>
                </a:lnTo>
                <a:lnTo>
                  <a:pt x="49910" y="77754"/>
                </a:lnTo>
                <a:lnTo>
                  <a:pt x="48950" y="79674"/>
                </a:lnTo>
                <a:lnTo>
                  <a:pt x="47990" y="81594"/>
                </a:lnTo>
                <a:lnTo>
                  <a:pt x="46070" y="83515"/>
                </a:lnTo>
                <a:lnTo>
                  <a:pt x="44165" y="84475"/>
                </a:lnTo>
                <a:lnTo>
                  <a:pt x="42230" y="85435"/>
                </a:lnTo>
                <a:lnTo>
                  <a:pt x="39349" y="86395"/>
                </a:lnTo>
                <a:lnTo>
                  <a:pt x="36469" y="87355"/>
                </a:lnTo>
                <a:lnTo>
                  <a:pt x="33604" y="88315"/>
                </a:lnTo>
                <a:lnTo>
                  <a:pt x="25923" y="88315"/>
                </a:lnTo>
                <a:lnTo>
                  <a:pt x="22082" y="87355"/>
                </a:lnTo>
                <a:lnTo>
                  <a:pt x="19202" y="86395"/>
                </a:lnTo>
                <a:lnTo>
                  <a:pt x="16322" y="85435"/>
                </a:lnTo>
                <a:lnTo>
                  <a:pt x="14401" y="84475"/>
                </a:lnTo>
                <a:lnTo>
                  <a:pt x="12481" y="83515"/>
                </a:lnTo>
                <a:lnTo>
                  <a:pt x="10561" y="82555"/>
                </a:lnTo>
                <a:lnTo>
                  <a:pt x="8641" y="81594"/>
                </a:lnTo>
                <a:lnTo>
                  <a:pt x="7680" y="80634"/>
                </a:lnTo>
                <a:lnTo>
                  <a:pt x="6720" y="79674"/>
                </a:lnTo>
                <a:lnTo>
                  <a:pt x="3840" y="79674"/>
                </a:lnTo>
                <a:lnTo>
                  <a:pt x="2880" y="80634"/>
                </a:lnTo>
                <a:lnTo>
                  <a:pt x="1920" y="81594"/>
                </a:lnTo>
                <a:lnTo>
                  <a:pt x="1920" y="82555"/>
                </a:lnTo>
                <a:lnTo>
                  <a:pt x="960" y="83515"/>
                </a:lnTo>
                <a:lnTo>
                  <a:pt x="960" y="86395"/>
                </a:lnTo>
                <a:lnTo>
                  <a:pt x="0" y="87355"/>
                </a:lnTo>
                <a:lnTo>
                  <a:pt x="0" y="92156"/>
                </a:lnTo>
                <a:lnTo>
                  <a:pt x="960" y="9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/>
          <p:nvPr/>
        </p:nvSpPr>
        <p:spPr>
          <a:xfrm>
            <a:off x="3112465" y="890625"/>
            <a:ext cx="94076" cy="101757"/>
          </a:xfrm>
          <a:custGeom>
            <a:avLst/>
            <a:gdLst/>
            <a:ahLst/>
            <a:cxnLst/>
            <a:rect l="l" t="t" r="r" b="b"/>
            <a:pathLst>
              <a:path w="94076" h="101757">
                <a:moveTo>
                  <a:pt x="1920" y="49926"/>
                </a:moveTo>
                <a:lnTo>
                  <a:pt x="960" y="55671"/>
                </a:lnTo>
                <a:lnTo>
                  <a:pt x="960" y="60472"/>
                </a:lnTo>
                <a:lnTo>
                  <a:pt x="0" y="64312"/>
                </a:lnTo>
                <a:lnTo>
                  <a:pt x="0" y="72953"/>
                </a:lnTo>
                <a:lnTo>
                  <a:pt x="960" y="76794"/>
                </a:lnTo>
                <a:lnTo>
                  <a:pt x="960" y="80634"/>
                </a:lnTo>
                <a:lnTo>
                  <a:pt x="1920" y="84475"/>
                </a:lnTo>
                <a:lnTo>
                  <a:pt x="3840" y="88315"/>
                </a:lnTo>
                <a:lnTo>
                  <a:pt x="5760" y="91196"/>
                </a:lnTo>
                <a:lnTo>
                  <a:pt x="7680" y="94076"/>
                </a:lnTo>
                <a:lnTo>
                  <a:pt x="10561" y="96956"/>
                </a:lnTo>
                <a:lnTo>
                  <a:pt x="14401" y="98877"/>
                </a:lnTo>
                <a:lnTo>
                  <a:pt x="18242" y="100797"/>
                </a:lnTo>
                <a:lnTo>
                  <a:pt x="23042" y="101757"/>
                </a:lnTo>
                <a:lnTo>
                  <a:pt x="32628" y="101757"/>
                </a:lnTo>
                <a:lnTo>
                  <a:pt x="36469" y="100797"/>
                </a:lnTo>
                <a:lnTo>
                  <a:pt x="40309" y="99837"/>
                </a:lnTo>
                <a:lnTo>
                  <a:pt x="44150" y="97917"/>
                </a:lnTo>
                <a:lnTo>
                  <a:pt x="47990" y="95996"/>
                </a:lnTo>
                <a:lnTo>
                  <a:pt x="50871" y="94076"/>
                </a:lnTo>
                <a:lnTo>
                  <a:pt x="53751" y="92156"/>
                </a:lnTo>
                <a:lnTo>
                  <a:pt x="56631" y="89275"/>
                </a:lnTo>
                <a:lnTo>
                  <a:pt x="58552" y="86395"/>
                </a:lnTo>
                <a:lnTo>
                  <a:pt x="61432" y="84475"/>
                </a:lnTo>
                <a:lnTo>
                  <a:pt x="62926" y="82234"/>
                </a:lnTo>
                <a:lnTo>
                  <a:pt x="63352" y="81594"/>
                </a:lnTo>
                <a:lnTo>
                  <a:pt x="63352" y="99837"/>
                </a:lnTo>
                <a:lnTo>
                  <a:pt x="64312" y="100797"/>
                </a:lnTo>
                <a:lnTo>
                  <a:pt x="63352" y="79674"/>
                </a:lnTo>
                <a:lnTo>
                  <a:pt x="63352" y="62392"/>
                </a:lnTo>
                <a:lnTo>
                  <a:pt x="60472" y="67193"/>
                </a:lnTo>
                <a:lnTo>
                  <a:pt x="57591" y="71993"/>
                </a:lnTo>
                <a:lnTo>
                  <a:pt x="54711" y="74874"/>
                </a:lnTo>
                <a:lnTo>
                  <a:pt x="50871" y="78714"/>
                </a:lnTo>
                <a:lnTo>
                  <a:pt x="47990" y="81594"/>
                </a:lnTo>
                <a:lnTo>
                  <a:pt x="44150" y="84475"/>
                </a:lnTo>
                <a:lnTo>
                  <a:pt x="40309" y="86395"/>
                </a:lnTo>
                <a:lnTo>
                  <a:pt x="36469" y="87355"/>
                </a:lnTo>
                <a:lnTo>
                  <a:pt x="29748" y="87355"/>
                </a:lnTo>
                <a:lnTo>
                  <a:pt x="26883" y="86395"/>
                </a:lnTo>
                <a:lnTo>
                  <a:pt x="24963" y="85435"/>
                </a:lnTo>
                <a:lnTo>
                  <a:pt x="23042" y="84475"/>
                </a:lnTo>
                <a:lnTo>
                  <a:pt x="22082" y="82555"/>
                </a:lnTo>
                <a:lnTo>
                  <a:pt x="21122" y="80634"/>
                </a:lnTo>
                <a:lnTo>
                  <a:pt x="20162" y="78714"/>
                </a:lnTo>
                <a:lnTo>
                  <a:pt x="19202" y="76794"/>
                </a:lnTo>
                <a:lnTo>
                  <a:pt x="18242" y="73914"/>
                </a:lnTo>
                <a:lnTo>
                  <a:pt x="18242" y="60472"/>
                </a:lnTo>
                <a:lnTo>
                  <a:pt x="16322" y="16322"/>
                </a:lnTo>
                <a:lnTo>
                  <a:pt x="13441" y="21122"/>
                </a:lnTo>
                <a:lnTo>
                  <a:pt x="11521" y="25923"/>
                </a:lnTo>
                <a:lnTo>
                  <a:pt x="8641" y="30708"/>
                </a:lnTo>
                <a:lnTo>
                  <a:pt x="6720" y="35524"/>
                </a:lnTo>
                <a:lnTo>
                  <a:pt x="4800" y="40325"/>
                </a:lnTo>
                <a:lnTo>
                  <a:pt x="2880" y="45110"/>
                </a:lnTo>
                <a:lnTo>
                  <a:pt x="1920" y="49926"/>
                </a:lnTo>
                <a:close/>
              </a:path>
              <a:path w="94076" h="101757">
                <a:moveTo>
                  <a:pt x="62926" y="82234"/>
                </a:moveTo>
                <a:lnTo>
                  <a:pt x="60472" y="96956"/>
                </a:lnTo>
                <a:lnTo>
                  <a:pt x="60472" y="98877"/>
                </a:lnTo>
                <a:lnTo>
                  <a:pt x="61432" y="99837"/>
                </a:lnTo>
                <a:lnTo>
                  <a:pt x="63352" y="99837"/>
                </a:lnTo>
                <a:lnTo>
                  <a:pt x="63352" y="81594"/>
                </a:lnTo>
                <a:lnTo>
                  <a:pt x="62926" y="82234"/>
                </a:lnTo>
                <a:close/>
              </a:path>
              <a:path w="94076" h="101757">
                <a:moveTo>
                  <a:pt x="19202" y="52791"/>
                </a:moveTo>
                <a:lnTo>
                  <a:pt x="20162" y="48950"/>
                </a:lnTo>
                <a:lnTo>
                  <a:pt x="21122" y="45110"/>
                </a:lnTo>
                <a:lnTo>
                  <a:pt x="22082" y="41269"/>
                </a:lnTo>
                <a:lnTo>
                  <a:pt x="24003" y="37429"/>
                </a:lnTo>
                <a:lnTo>
                  <a:pt x="24963" y="33604"/>
                </a:lnTo>
                <a:lnTo>
                  <a:pt x="26883" y="30708"/>
                </a:lnTo>
                <a:lnTo>
                  <a:pt x="28803" y="26883"/>
                </a:lnTo>
                <a:lnTo>
                  <a:pt x="31683" y="24003"/>
                </a:lnTo>
                <a:lnTo>
                  <a:pt x="33588" y="21122"/>
                </a:lnTo>
                <a:lnTo>
                  <a:pt x="36469" y="19202"/>
                </a:lnTo>
                <a:lnTo>
                  <a:pt x="39364" y="17282"/>
                </a:lnTo>
                <a:lnTo>
                  <a:pt x="42245" y="15361"/>
                </a:lnTo>
                <a:lnTo>
                  <a:pt x="45110" y="14401"/>
                </a:lnTo>
                <a:lnTo>
                  <a:pt x="53751" y="14401"/>
                </a:lnTo>
                <a:lnTo>
                  <a:pt x="58552" y="16322"/>
                </a:lnTo>
                <a:lnTo>
                  <a:pt x="61432" y="18242"/>
                </a:lnTo>
                <a:lnTo>
                  <a:pt x="65272" y="20162"/>
                </a:lnTo>
                <a:lnTo>
                  <a:pt x="69113" y="24003"/>
                </a:lnTo>
                <a:lnTo>
                  <a:pt x="71993" y="28803"/>
                </a:lnTo>
                <a:lnTo>
                  <a:pt x="69113" y="46085"/>
                </a:lnTo>
                <a:lnTo>
                  <a:pt x="67193" y="51831"/>
                </a:lnTo>
                <a:lnTo>
                  <a:pt x="65272" y="57607"/>
                </a:lnTo>
                <a:lnTo>
                  <a:pt x="63352" y="62392"/>
                </a:lnTo>
                <a:lnTo>
                  <a:pt x="63352" y="79674"/>
                </a:lnTo>
                <a:lnTo>
                  <a:pt x="64312" y="100797"/>
                </a:lnTo>
                <a:lnTo>
                  <a:pt x="70073" y="100797"/>
                </a:lnTo>
                <a:lnTo>
                  <a:pt x="71993" y="99837"/>
                </a:lnTo>
                <a:lnTo>
                  <a:pt x="72953" y="99837"/>
                </a:lnTo>
                <a:lnTo>
                  <a:pt x="74874" y="98877"/>
                </a:lnTo>
                <a:lnTo>
                  <a:pt x="74874" y="97917"/>
                </a:lnTo>
                <a:lnTo>
                  <a:pt x="75834" y="96956"/>
                </a:lnTo>
                <a:lnTo>
                  <a:pt x="94076" y="4800"/>
                </a:lnTo>
                <a:lnTo>
                  <a:pt x="94076" y="2880"/>
                </a:lnTo>
                <a:lnTo>
                  <a:pt x="93116" y="2880"/>
                </a:lnTo>
                <a:lnTo>
                  <a:pt x="93116" y="1920"/>
                </a:lnTo>
                <a:lnTo>
                  <a:pt x="81594" y="1920"/>
                </a:lnTo>
                <a:lnTo>
                  <a:pt x="79674" y="2880"/>
                </a:lnTo>
                <a:lnTo>
                  <a:pt x="78714" y="3840"/>
                </a:lnTo>
                <a:lnTo>
                  <a:pt x="78714" y="4800"/>
                </a:lnTo>
                <a:lnTo>
                  <a:pt x="76794" y="13441"/>
                </a:lnTo>
                <a:lnTo>
                  <a:pt x="72953" y="9601"/>
                </a:lnTo>
                <a:lnTo>
                  <a:pt x="69113" y="5760"/>
                </a:lnTo>
                <a:lnTo>
                  <a:pt x="65272" y="3840"/>
                </a:lnTo>
                <a:lnTo>
                  <a:pt x="60472" y="960"/>
                </a:lnTo>
                <a:lnTo>
                  <a:pt x="55671" y="0"/>
                </a:lnTo>
                <a:lnTo>
                  <a:pt x="43190" y="0"/>
                </a:lnTo>
                <a:lnTo>
                  <a:pt x="37429" y="960"/>
                </a:lnTo>
                <a:lnTo>
                  <a:pt x="32628" y="3840"/>
                </a:lnTo>
                <a:lnTo>
                  <a:pt x="27843" y="5760"/>
                </a:lnTo>
                <a:lnTo>
                  <a:pt x="24003" y="8641"/>
                </a:lnTo>
                <a:lnTo>
                  <a:pt x="20162" y="12481"/>
                </a:lnTo>
                <a:lnTo>
                  <a:pt x="16322" y="16322"/>
                </a:lnTo>
                <a:lnTo>
                  <a:pt x="18242" y="60472"/>
                </a:lnTo>
                <a:lnTo>
                  <a:pt x="19202" y="56631"/>
                </a:lnTo>
                <a:lnTo>
                  <a:pt x="19202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" name="object 61"/>
          <p:cNvSpPr/>
          <p:nvPr/>
        </p:nvSpPr>
        <p:spPr>
          <a:xfrm>
            <a:off x="3223823" y="867582"/>
            <a:ext cx="61432" cy="124800"/>
          </a:xfrm>
          <a:custGeom>
            <a:avLst/>
            <a:gdLst/>
            <a:ahLst/>
            <a:cxnLst/>
            <a:rect l="l" t="t" r="r" b="b"/>
            <a:pathLst>
              <a:path w="61432" h="124800">
                <a:moveTo>
                  <a:pt x="27828" y="110398"/>
                </a:moveTo>
                <a:lnTo>
                  <a:pt x="24963" y="109438"/>
                </a:lnTo>
                <a:lnTo>
                  <a:pt x="23027" y="107518"/>
                </a:lnTo>
                <a:lnTo>
                  <a:pt x="22082" y="105597"/>
                </a:lnTo>
                <a:lnTo>
                  <a:pt x="21122" y="103677"/>
                </a:lnTo>
                <a:lnTo>
                  <a:pt x="21122" y="96956"/>
                </a:lnTo>
                <a:lnTo>
                  <a:pt x="22082" y="95996"/>
                </a:lnTo>
                <a:lnTo>
                  <a:pt x="22082" y="90236"/>
                </a:lnTo>
                <a:lnTo>
                  <a:pt x="32644" y="39364"/>
                </a:lnTo>
                <a:lnTo>
                  <a:pt x="57591" y="39364"/>
                </a:lnTo>
                <a:lnTo>
                  <a:pt x="58552" y="38404"/>
                </a:lnTo>
                <a:lnTo>
                  <a:pt x="58552" y="37444"/>
                </a:lnTo>
                <a:lnTo>
                  <a:pt x="59512" y="37444"/>
                </a:lnTo>
                <a:lnTo>
                  <a:pt x="59512" y="36484"/>
                </a:lnTo>
                <a:lnTo>
                  <a:pt x="60472" y="35524"/>
                </a:lnTo>
                <a:lnTo>
                  <a:pt x="60472" y="34564"/>
                </a:lnTo>
                <a:lnTo>
                  <a:pt x="61432" y="33604"/>
                </a:lnTo>
                <a:lnTo>
                  <a:pt x="61432" y="25923"/>
                </a:lnTo>
                <a:lnTo>
                  <a:pt x="60472" y="24963"/>
                </a:lnTo>
                <a:lnTo>
                  <a:pt x="35509" y="24963"/>
                </a:lnTo>
                <a:lnTo>
                  <a:pt x="40309" y="2880"/>
                </a:lnTo>
                <a:lnTo>
                  <a:pt x="40309" y="1920"/>
                </a:lnTo>
                <a:lnTo>
                  <a:pt x="39364" y="1920"/>
                </a:lnTo>
                <a:lnTo>
                  <a:pt x="39364" y="960"/>
                </a:lnTo>
                <a:lnTo>
                  <a:pt x="38389" y="960"/>
                </a:lnTo>
                <a:lnTo>
                  <a:pt x="38389" y="0"/>
                </a:lnTo>
                <a:lnTo>
                  <a:pt x="25923" y="0"/>
                </a:lnTo>
                <a:lnTo>
                  <a:pt x="24963" y="960"/>
                </a:lnTo>
                <a:lnTo>
                  <a:pt x="23987" y="960"/>
                </a:lnTo>
                <a:lnTo>
                  <a:pt x="23987" y="1920"/>
                </a:lnTo>
                <a:lnTo>
                  <a:pt x="23027" y="1920"/>
                </a:lnTo>
                <a:lnTo>
                  <a:pt x="23027" y="2880"/>
                </a:lnTo>
                <a:lnTo>
                  <a:pt x="18242" y="24963"/>
                </a:lnTo>
                <a:lnTo>
                  <a:pt x="4800" y="24963"/>
                </a:lnTo>
                <a:lnTo>
                  <a:pt x="3840" y="25923"/>
                </a:lnTo>
                <a:lnTo>
                  <a:pt x="2880" y="25923"/>
                </a:lnTo>
                <a:lnTo>
                  <a:pt x="2880" y="26883"/>
                </a:lnTo>
                <a:lnTo>
                  <a:pt x="1920" y="27843"/>
                </a:lnTo>
                <a:lnTo>
                  <a:pt x="1920" y="28803"/>
                </a:lnTo>
                <a:lnTo>
                  <a:pt x="960" y="29763"/>
                </a:lnTo>
                <a:lnTo>
                  <a:pt x="960" y="33604"/>
                </a:lnTo>
                <a:lnTo>
                  <a:pt x="0" y="34564"/>
                </a:lnTo>
                <a:lnTo>
                  <a:pt x="0" y="37444"/>
                </a:lnTo>
                <a:lnTo>
                  <a:pt x="960" y="38404"/>
                </a:lnTo>
                <a:lnTo>
                  <a:pt x="1920" y="39364"/>
                </a:lnTo>
                <a:lnTo>
                  <a:pt x="15361" y="39364"/>
                </a:lnTo>
                <a:lnTo>
                  <a:pt x="4800" y="91196"/>
                </a:lnTo>
                <a:lnTo>
                  <a:pt x="4800" y="95996"/>
                </a:lnTo>
                <a:lnTo>
                  <a:pt x="3840" y="97917"/>
                </a:lnTo>
                <a:lnTo>
                  <a:pt x="3840" y="110398"/>
                </a:lnTo>
                <a:lnTo>
                  <a:pt x="4800" y="113278"/>
                </a:lnTo>
                <a:lnTo>
                  <a:pt x="5760" y="115199"/>
                </a:lnTo>
                <a:lnTo>
                  <a:pt x="7680" y="118079"/>
                </a:lnTo>
                <a:lnTo>
                  <a:pt x="9601" y="119039"/>
                </a:lnTo>
                <a:lnTo>
                  <a:pt x="11521" y="120959"/>
                </a:lnTo>
                <a:lnTo>
                  <a:pt x="13441" y="122880"/>
                </a:lnTo>
                <a:lnTo>
                  <a:pt x="16306" y="122880"/>
                </a:lnTo>
                <a:lnTo>
                  <a:pt x="19187" y="123840"/>
                </a:lnTo>
                <a:lnTo>
                  <a:pt x="23027" y="124800"/>
                </a:lnTo>
                <a:lnTo>
                  <a:pt x="29748" y="124800"/>
                </a:lnTo>
                <a:lnTo>
                  <a:pt x="31668" y="123840"/>
                </a:lnTo>
                <a:lnTo>
                  <a:pt x="34549" y="123840"/>
                </a:lnTo>
                <a:lnTo>
                  <a:pt x="35509" y="122880"/>
                </a:lnTo>
                <a:lnTo>
                  <a:pt x="38389" y="122880"/>
                </a:lnTo>
                <a:lnTo>
                  <a:pt x="39364" y="121920"/>
                </a:lnTo>
                <a:lnTo>
                  <a:pt x="40309" y="121920"/>
                </a:lnTo>
                <a:lnTo>
                  <a:pt x="41269" y="120959"/>
                </a:lnTo>
                <a:lnTo>
                  <a:pt x="42230" y="120959"/>
                </a:lnTo>
                <a:lnTo>
                  <a:pt x="42230" y="119999"/>
                </a:lnTo>
                <a:lnTo>
                  <a:pt x="43190" y="119039"/>
                </a:lnTo>
                <a:lnTo>
                  <a:pt x="44150" y="118079"/>
                </a:lnTo>
                <a:lnTo>
                  <a:pt x="44150" y="116159"/>
                </a:lnTo>
                <a:lnTo>
                  <a:pt x="45110" y="115199"/>
                </a:lnTo>
                <a:lnTo>
                  <a:pt x="45110" y="107518"/>
                </a:lnTo>
                <a:lnTo>
                  <a:pt x="41269" y="107518"/>
                </a:lnTo>
                <a:lnTo>
                  <a:pt x="40309" y="108478"/>
                </a:lnTo>
                <a:lnTo>
                  <a:pt x="39364" y="108478"/>
                </a:lnTo>
                <a:lnTo>
                  <a:pt x="38389" y="109438"/>
                </a:lnTo>
                <a:lnTo>
                  <a:pt x="34549" y="109438"/>
                </a:lnTo>
                <a:lnTo>
                  <a:pt x="32644" y="110398"/>
                </a:lnTo>
                <a:lnTo>
                  <a:pt x="27828" y="1103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" name="object 62"/>
          <p:cNvSpPr/>
          <p:nvPr/>
        </p:nvSpPr>
        <p:spPr>
          <a:xfrm>
            <a:off x="3290056" y="854141"/>
            <a:ext cx="44150" cy="137281"/>
          </a:xfrm>
          <a:custGeom>
            <a:avLst/>
            <a:gdLst/>
            <a:ahLst/>
            <a:cxnLst/>
            <a:rect l="l" t="t" r="r" b="b"/>
            <a:pathLst>
              <a:path w="44150" h="137281">
                <a:moveTo>
                  <a:pt x="23042" y="8641"/>
                </a:moveTo>
                <a:lnTo>
                  <a:pt x="22082" y="9601"/>
                </a:lnTo>
                <a:lnTo>
                  <a:pt x="22082" y="17282"/>
                </a:lnTo>
                <a:lnTo>
                  <a:pt x="23042" y="18242"/>
                </a:lnTo>
                <a:lnTo>
                  <a:pt x="24002" y="19202"/>
                </a:lnTo>
                <a:lnTo>
                  <a:pt x="25923" y="19202"/>
                </a:lnTo>
                <a:lnTo>
                  <a:pt x="26883" y="20162"/>
                </a:lnTo>
                <a:lnTo>
                  <a:pt x="34564" y="20162"/>
                </a:lnTo>
                <a:lnTo>
                  <a:pt x="36484" y="19202"/>
                </a:lnTo>
                <a:lnTo>
                  <a:pt x="38404" y="19202"/>
                </a:lnTo>
                <a:lnTo>
                  <a:pt x="39364" y="18242"/>
                </a:lnTo>
                <a:lnTo>
                  <a:pt x="40325" y="17282"/>
                </a:lnTo>
                <a:lnTo>
                  <a:pt x="41285" y="16322"/>
                </a:lnTo>
                <a:lnTo>
                  <a:pt x="42245" y="14401"/>
                </a:lnTo>
                <a:lnTo>
                  <a:pt x="42245" y="13441"/>
                </a:lnTo>
                <a:lnTo>
                  <a:pt x="43205" y="11521"/>
                </a:lnTo>
                <a:lnTo>
                  <a:pt x="43205" y="9601"/>
                </a:lnTo>
                <a:lnTo>
                  <a:pt x="44150" y="7680"/>
                </a:lnTo>
                <a:lnTo>
                  <a:pt x="44150" y="3840"/>
                </a:lnTo>
                <a:lnTo>
                  <a:pt x="43205" y="2880"/>
                </a:lnTo>
                <a:lnTo>
                  <a:pt x="43205" y="1920"/>
                </a:lnTo>
                <a:lnTo>
                  <a:pt x="42245" y="960"/>
                </a:lnTo>
                <a:lnTo>
                  <a:pt x="41285" y="960"/>
                </a:lnTo>
                <a:lnTo>
                  <a:pt x="40325" y="0"/>
                </a:lnTo>
                <a:lnTo>
                  <a:pt x="29763" y="0"/>
                </a:lnTo>
                <a:lnTo>
                  <a:pt x="28803" y="960"/>
                </a:lnTo>
                <a:lnTo>
                  <a:pt x="26883" y="960"/>
                </a:lnTo>
                <a:lnTo>
                  <a:pt x="25923" y="1920"/>
                </a:lnTo>
                <a:lnTo>
                  <a:pt x="24963" y="2880"/>
                </a:lnTo>
                <a:lnTo>
                  <a:pt x="24963" y="3840"/>
                </a:lnTo>
                <a:lnTo>
                  <a:pt x="24002" y="5760"/>
                </a:lnTo>
                <a:lnTo>
                  <a:pt x="23042" y="6720"/>
                </a:lnTo>
                <a:lnTo>
                  <a:pt x="23042" y="8641"/>
                </a:lnTo>
                <a:close/>
              </a:path>
              <a:path w="44150" h="137281">
                <a:moveTo>
                  <a:pt x="18242" y="41285"/>
                </a:moveTo>
                <a:lnTo>
                  <a:pt x="0" y="133441"/>
                </a:lnTo>
                <a:lnTo>
                  <a:pt x="0" y="135361"/>
                </a:lnTo>
                <a:lnTo>
                  <a:pt x="960" y="136321"/>
                </a:lnTo>
                <a:lnTo>
                  <a:pt x="2880" y="136321"/>
                </a:lnTo>
                <a:lnTo>
                  <a:pt x="4800" y="137281"/>
                </a:lnTo>
                <a:lnTo>
                  <a:pt x="9601" y="137281"/>
                </a:lnTo>
                <a:lnTo>
                  <a:pt x="10561" y="136321"/>
                </a:lnTo>
                <a:lnTo>
                  <a:pt x="14401" y="136321"/>
                </a:lnTo>
                <a:lnTo>
                  <a:pt x="15361" y="135361"/>
                </a:lnTo>
                <a:lnTo>
                  <a:pt x="16322" y="135361"/>
                </a:lnTo>
                <a:lnTo>
                  <a:pt x="16322" y="133441"/>
                </a:lnTo>
                <a:lnTo>
                  <a:pt x="35524" y="41285"/>
                </a:lnTo>
                <a:lnTo>
                  <a:pt x="35524" y="40325"/>
                </a:lnTo>
                <a:lnTo>
                  <a:pt x="34564" y="39364"/>
                </a:lnTo>
                <a:lnTo>
                  <a:pt x="33604" y="38404"/>
                </a:lnTo>
                <a:lnTo>
                  <a:pt x="20162" y="38404"/>
                </a:lnTo>
                <a:lnTo>
                  <a:pt x="19202" y="39364"/>
                </a:lnTo>
                <a:lnTo>
                  <a:pt x="18242" y="40325"/>
                </a:lnTo>
                <a:lnTo>
                  <a:pt x="18242" y="41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" name="object 63"/>
          <p:cNvSpPr/>
          <p:nvPr/>
        </p:nvSpPr>
        <p:spPr>
          <a:xfrm>
            <a:off x="3339023" y="907907"/>
            <a:ext cx="24947" cy="83515"/>
          </a:xfrm>
          <a:custGeom>
            <a:avLst/>
            <a:gdLst/>
            <a:ahLst/>
            <a:cxnLst/>
            <a:rect l="l" t="t" r="r" b="b"/>
            <a:pathLst>
              <a:path w="24947" h="83515">
                <a:moveTo>
                  <a:pt x="960" y="59512"/>
                </a:moveTo>
                <a:lnTo>
                  <a:pt x="2865" y="64312"/>
                </a:lnTo>
                <a:lnTo>
                  <a:pt x="3840" y="68153"/>
                </a:lnTo>
                <a:lnTo>
                  <a:pt x="5745" y="71993"/>
                </a:lnTo>
                <a:lnTo>
                  <a:pt x="8641" y="74874"/>
                </a:lnTo>
                <a:lnTo>
                  <a:pt x="12466" y="77754"/>
                </a:lnTo>
                <a:lnTo>
                  <a:pt x="16306" y="80634"/>
                </a:lnTo>
                <a:lnTo>
                  <a:pt x="21107" y="81594"/>
                </a:lnTo>
                <a:lnTo>
                  <a:pt x="24947" y="83515"/>
                </a:lnTo>
                <a:lnTo>
                  <a:pt x="23027" y="64312"/>
                </a:lnTo>
                <a:lnTo>
                  <a:pt x="21107" y="62392"/>
                </a:lnTo>
                <a:lnTo>
                  <a:pt x="20147" y="60472"/>
                </a:lnTo>
                <a:lnTo>
                  <a:pt x="19187" y="57591"/>
                </a:lnTo>
                <a:lnTo>
                  <a:pt x="18227" y="54711"/>
                </a:lnTo>
                <a:lnTo>
                  <a:pt x="16306" y="0"/>
                </a:lnTo>
                <a:lnTo>
                  <a:pt x="13426" y="4800"/>
                </a:lnTo>
                <a:lnTo>
                  <a:pt x="10546" y="8641"/>
                </a:lnTo>
                <a:lnTo>
                  <a:pt x="7680" y="13426"/>
                </a:lnTo>
                <a:lnTo>
                  <a:pt x="5745" y="18242"/>
                </a:lnTo>
                <a:lnTo>
                  <a:pt x="3840" y="23042"/>
                </a:lnTo>
                <a:lnTo>
                  <a:pt x="2865" y="28803"/>
                </a:lnTo>
                <a:lnTo>
                  <a:pt x="1905" y="33604"/>
                </a:lnTo>
                <a:lnTo>
                  <a:pt x="960" y="39349"/>
                </a:lnTo>
                <a:lnTo>
                  <a:pt x="0" y="44150"/>
                </a:lnTo>
                <a:lnTo>
                  <a:pt x="0" y="54711"/>
                </a:lnTo>
                <a:lnTo>
                  <a:pt x="960" y="595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" name="object 64"/>
          <p:cNvSpPr/>
          <p:nvPr/>
        </p:nvSpPr>
        <p:spPr>
          <a:xfrm>
            <a:off x="3355329" y="890625"/>
            <a:ext cx="76794" cy="101757"/>
          </a:xfrm>
          <a:custGeom>
            <a:avLst/>
            <a:gdLst/>
            <a:ahLst/>
            <a:cxnLst/>
            <a:rect l="l" t="t" r="r" b="b"/>
            <a:pathLst>
              <a:path w="76794" h="101757">
                <a:moveTo>
                  <a:pt x="21122" y="101757"/>
                </a:moveTo>
                <a:lnTo>
                  <a:pt x="27843" y="101757"/>
                </a:lnTo>
                <a:lnTo>
                  <a:pt x="33604" y="100797"/>
                </a:lnTo>
                <a:lnTo>
                  <a:pt x="38404" y="98877"/>
                </a:lnTo>
                <a:lnTo>
                  <a:pt x="44165" y="96956"/>
                </a:lnTo>
                <a:lnTo>
                  <a:pt x="48966" y="94076"/>
                </a:lnTo>
                <a:lnTo>
                  <a:pt x="52806" y="91196"/>
                </a:lnTo>
                <a:lnTo>
                  <a:pt x="56647" y="88315"/>
                </a:lnTo>
                <a:lnTo>
                  <a:pt x="60487" y="84475"/>
                </a:lnTo>
                <a:lnTo>
                  <a:pt x="63367" y="79674"/>
                </a:lnTo>
                <a:lnTo>
                  <a:pt x="66248" y="75834"/>
                </a:lnTo>
                <a:lnTo>
                  <a:pt x="69128" y="71033"/>
                </a:lnTo>
                <a:lnTo>
                  <a:pt x="71048" y="66233"/>
                </a:lnTo>
                <a:lnTo>
                  <a:pt x="72969" y="61432"/>
                </a:lnTo>
                <a:lnTo>
                  <a:pt x="73929" y="55671"/>
                </a:lnTo>
                <a:lnTo>
                  <a:pt x="74889" y="50886"/>
                </a:lnTo>
                <a:lnTo>
                  <a:pt x="75849" y="45110"/>
                </a:lnTo>
                <a:lnTo>
                  <a:pt x="76794" y="40325"/>
                </a:lnTo>
                <a:lnTo>
                  <a:pt x="76794" y="29763"/>
                </a:lnTo>
                <a:lnTo>
                  <a:pt x="75849" y="24963"/>
                </a:lnTo>
                <a:lnTo>
                  <a:pt x="73929" y="20162"/>
                </a:lnTo>
                <a:lnTo>
                  <a:pt x="72969" y="16322"/>
                </a:lnTo>
                <a:lnTo>
                  <a:pt x="71048" y="12481"/>
                </a:lnTo>
                <a:lnTo>
                  <a:pt x="67208" y="9601"/>
                </a:lnTo>
                <a:lnTo>
                  <a:pt x="64328" y="6720"/>
                </a:lnTo>
                <a:lnTo>
                  <a:pt x="60487" y="3840"/>
                </a:lnTo>
                <a:lnTo>
                  <a:pt x="55686" y="2880"/>
                </a:lnTo>
                <a:lnTo>
                  <a:pt x="50886" y="960"/>
                </a:lnTo>
                <a:lnTo>
                  <a:pt x="46085" y="0"/>
                </a:lnTo>
                <a:lnTo>
                  <a:pt x="32644" y="0"/>
                </a:lnTo>
                <a:lnTo>
                  <a:pt x="26883" y="960"/>
                </a:lnTo>
                <a:lnTo>
                  <a:pt x="22082" y="2880"/>
                </a:lnTo>
                <a:lnTo>
                  <a:pt x="16322" y="4800"/>
                </a:lnTo>
                <a:lnTo>
                  <a:pt x="11521" y="7680"/>
                </a:lnTo>
                <a:lnTo>
                  <a:pt x="7680" y="10561"/>
                </a:lnTo>
                <a:lnTo>
                  <a:pt x="3840" y="13441"/>
                </a:lnTo>
                <a:lnTo>
                  <a:pt x="0" y="17282"/>
                </a:lnTo>
                <a:lnTo>
                  <a:pt x="1920" y="71993"/>
                </a:lnTo>
                <a:lnTo>
                  <a:pt x="1920" y="57607"/>
                </a:lnTo>
                <a:lnTo>
                  <a:pt x="2880" y="53766"/>
                </a:lnTo>
                <a:lnTo>
                  <a:pt x="2880" y="49926"/>
                </a:lnTo>
                <a:lnTo>
                  <a:pt x="3840" y="46085"/>
                </a:lnTo>
                <a:lnTo>
                  <a:pt x="5775" y="42230"/>
                </a:lnTo>
                <a:lnTo>
                  <a:pt x="6720" y="38389"/>
                </a:lnTo>
                <a:lnTo>
                  <a:pt x="8641" y="34549"/>
                </a:lnTo>
                <a:lnTo>
                  <a:pt x="10561" y="30708"/>
                </a:lnTo>
                <a:lnTo>
                  <a:pt x="12481" y="27843"/>
                </a:lnTo>
                <a:lnTo>
                  <a:pt x="14401" y="24963"/>
                </a:lnTo>
                <a:lnTo>
                  <a:pt x="17282" y="22082"/>
                </a:lnTo>
                <a:lnTo>
                  <a:pt x="20162" y="20162"/>
                </a:lnTo>
                <a:lnTo>
                  <a:pt x="23042" y="18242"/>
                </a:lnTo>
                <a:lnTo>
                  <a:pt x="25923" y="16322"/>
                </a:lnTo>
                <a:lnTo>
                  <a:pt x="29763" y="15361"/>
                </a:lnTo>
                <a:lnTo>
                  <a:pt x="33604" y="14401"/>
                </a:lnTo>
                <a:lnTo>
                  <a:pt x="44165" y="14401"/>
                </a:lnTo>
                <a:lnTo>
                  <a:pt x="47045" y="15361"/>
                </a:lnTo>
                <a:lnTo>
                  <a:pt x="49926" y="16322"/>
                </a:lnTo>
                <a:lnTo>
                  <a:pt x="51846" y="18242"/>
                </a:lnTo>
                <a:lnTo>
                  <a:pt x="53766" y="20162"/>
                </a:lnTo>
                <a:lnTo>
                  <a:pt x="55686" y="22082"/>
                </a:lnTo>
                <a:lnTo>
                  <a:pt x="56647" y="24003"/>
                </a:lnTo>
                <a:lnTo>
                  <a:pt x="57607" y="26883"/>
                </a:lnTo>
                <a:lnTo>
                  <a:pt x="58567" y="29763"/>
                </a:lnTo>
                <a:lnTo>
                  <a:pt x="58567" y="44150"/>
                </a:lnTo>
                <a:lnTo>
                  <a:pt x="57607" y="47990"/>
                </a:lnTo>
                <a:lnTo>
                  <a:pt x="56647" y="51831"/>
                </a:lnTo>
                <a:lnTo>
                  <a:pt x="55686" y="55671"/>
                </a:lnTo>
                <a:lnTo>
                  <a:pt x="54726" y="59512"/>
                </a:lnTo>
                <a:lnTo>
                  <a:pt x="53766" y="63352"/>
                </a:lnTo>
                <a:lnTo>
                  <a:pt x="51846" y="67193"/>
                </a:lnTo>
                <a:lnTo>
                  <a:pt x="49926" y="70073"/>
                </a:lnTo>
                <a:lnTo>
                  <a:pt x="48006" y="73914"/>
                </a:lnTo>
                <a:lnTo>
                  <a:pt x="46085" y="76794"/>
                </a:lnTo>
                <a:lnTo>
                  <a:pt x="43205" y="79674"/>
                </a:lnTo>
                <a:lnTo>
                  <a:pt x="40325" y="81594"/>
                </a:lnTo>
                <a:lnTo>
                  <a:pt x="37444" y="83515"/>
                </a:lnTo>
                <a:lnTo>
                  <a:pt x="33604" y="85435"/>
                </a:lnTo>
                <a:lnTo>
                  <a:pt x="30723" y="86395"/>
                </a:lnTo>
                <a:lnTo>
                  <a:pt x="26883" y="87355"/>
                </a:lnTo>
                <a:lnTo>
                  <a:pt x="15361" y="87355"/>
                </a:lnTo>
                <a:lnTo>
                  <a:pt x="13441" y="86395"/>
                </a:lnTo>
                <a:lnTo>
                  <a:pt x="10561" y="85435"/>
                </a:lnTo>
                <a:lnTo>
                  <a:pt x="7680" y="83515"/>
                </a:lnTo>
                <a:lnTo>
                  <a:pt x="6720" y="81594"/>
                </a:lnTo>
                <a:lnTo>
                  <a:pt x="8641" y="100797"/>
                </a:lnTo>
                <a:lnTo>
                  <a:pt x="14401" y="101757"/>
                </a:lnTo>
                <a:lnTo>
                  <a:pt x="21122" y="1017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" name="object 65"/>
          <p:cNvSpPr/>
          <p:nvPr/>
        </p:nvSpPr>
        <p:spPr>
          <a:xfrm>
            <a:off x="3445581" y="890625"/>
            <a:ext cx="91180" cy="100797"/>
          </a:xfrm>
          <a:custGeom>
            <a:avLst/>
            <a:gdLst/>
            <a:ahLst/>
            <a:cxnLst/>
            <a:rect l="l" t="t" r="r" b="b"/>
            <a:pathLst>
              <a:path w="91180" h="100797">
                <a:moveTo>
                  <a:pt x="71993" y="40325"/>
                </a:moveTo>
                <a:lnTo>
                  <a:pt x="60472" y="96956"/>
                </a:lnTo>
                <a:lnTo>
                  <a:pt x="60472" y="98877"/>
                </a:lnTo>
                <a:lnTo>
                  <a:pt x="61432" y="98877"/>
                </a:lnTo>
                <a:lnTo>
                  <a:pt x="62392" y="99837"/>
                </a:lnTo>
                <a:lnTo>
                  <a:pt x="64312" y="99837"/>
                </a:lnTo>
                <a:lnTo>
                  <a:pt x="65272" y="100797"/>
                </a:lnTo>
                <a:lnTo>
                  <a:pt x="70073" y="100797"/>
                </a:lnTo>
                <a:lnTo>
                  <a:pt x="71993" y="99837"/>
                </a:lnTo>
                <a:lnTo>
                  <a:pt x="75834" y="99837"/>
                </a:lnTo>
                <a:lnTo>
                  <a:pt x="75834" y="98877"/>
                </a:lnTo>
                <a:lnTo>
                  <a:pt x="76794" y="98877"/>
                </a:lnTo>
                <a:lnTo>
                  <a:pt x="77754" y="97917"/>
                </a:lnTo>
                <a:lnTo>
                  <a:pt x="77754" y="96956"/>
                </a:lnTo>
                <a:lnTo>
                  <a:pt x="89275" y="39364"/>
                </a:lnTo>
                <a:lnTo>
                  <a:pt x="90236" y="36484"/>
                </a:lnTo>
                <a:lnTo>
                  <a:pt x="90236" y="32644"/>
                </a:lnTo>
                <a:lnTo>
                  <a:pt x="91180" y="29763"/>
                </a:lnTo>
                <a:lnTo>
                  <a:pt x="91180" y="22082"/>
                </a:lnTo>
                <a:lnTo>
                  <a:pt x="90236" y="18242"/>
                </a:lnTo>
                <a:lnTo>
                  <a:pt x="89275" y="15361"/>
                </a:lnTo>
                <a:lnTo>
                  <a:pt x="89275" y="12481"/>
                </a:lnTo>
                <a:lnTo>
                  <a:pt x="87355" y="9601"/>
                </a:lnTo>
                <a:lnTo>
                  <a:pt x="85435" y="7680"/>
                </a:lnTo>
                <a:lnTo>
                  <a:pt x="83515" y="5760"/>
                </a:lnTo>
                <a:lnTo>
                  <a:pt x="80634" y="3840"/>
                </a:lnTo>
                <a:lnTo>
                  <a:pt x="77754" y="1920"/>
                </a:lnTo>
                <a:lnTo>
                  <a:pt x="74874" y="960"/>
                </a:lnTo>
                <a:lnTo>
                  <a:pt x="71033" y="0"/>
                </a:lnTo>
                <a:lnTo>
                  <a:pt x="62392" y="0"/>
                </a:lnTo>
                <a:lnTo>
                  <a:pt x="58552" y="960"/>
                </a:lnTo>
                <a:lnTo>
                  <a:pt x="54711" y="1920"/>
                </a:lnTo>
                <a:lnTo>
                  <a:pt x="50871" y="3840"/>
                </a:lnTo>
                <a:lnTo>
                  <a:pt x="47030" y="5760"/>
                </a:lnTo>
                <a:lnTo>
                  <a:pt x="44150" y="7680"/>
                </a:lnTo>
                <a:lnTo>
                  <a:pt x="40309" y="9601"/>
                </a:lnTo>
                <a:lnTo>
                  <a:pt x="37429" y="12481"/>
                </a:lnTo>
                <a:lnTo>
                  <a:pt x="35509" y="14401"/>
                </a:lnTo>
                <a:lnTo>
                  <a:pt x="32628" y="17282"/>
                </a:lnTo>
                <a:lnTo>
                  <a:pt x="31668" y="20162"/>
                </a:lnTo>
                <a:lnTo>
                  <a:pt x="30708" y="22082"/>
                </a:lnTo>
                <a:lnTo>
                  <a:pt x="33588" y="4800"/>
                </a:lnTo>
                <a:lnTo>
                  <a:pt x="33588" y="2880"/>
                </a:lnTo>
                <a:lnTo>
                  <a:pt x="32628" y="1920"/>
                </a:lnTo>
                <a:lnTo>
                  <a:pt x="21107" y="1920"/>
                </a:lnTo>
                <a:lnTo>
                  <a:pt x="20147" y="2880"/>
                </a:lnTo>
                <a:lnTo>
                  <a:pt x="19187" y="2880"/>
                </a:lnTo>
                <a:lnTo>
                  <a:pt x="19187" y="4800"/>
                </a:lnTo>
                <a:lnTo>
                  <a:pt x="0" y="96956"/>
                </a:lnTo>
                <a:lnTo>
                  <a:pt x="0" y="98877"/>
                </a:lnTo>
                <a:lnTo>
                  <a:pt x="944" y="98877"/>
                </a:lnTo>
                <a:lnTo>
                  <a:pt x="1904" y="99837"/>
                </a:lnTo>
                <a:lnTo>
                  <a:pt x="3825" y="99837"/>
                </a:lnTo>
                <a:lnTo>
                  <a:pt x="4785" y="100797"/>
                </a:lnTo>
                <a:lnTo>
                  <a:pt x="9585" y="100797"/>
                </a:lnTo>
                <a:lnTo>
                  <a:pt x="11506" y="99837"/>
                </a:lnTo>
                <a:lnTo>
                  <a:pt x="15346" y="99837"/>
                </a:lnTo>
                <a:lnTo>
                  <a:pt x="15346" y="98877"/>
                </a:lnTo>
                <a:lnTo>
                  <a:pt x="16306" y="98877"/>
                </a:lnTo>
                <a:lnTo>
                  <a:pt x="17266" y="97917"/>
                </a:lnTo>
                <a:lnTo>
                  <a:pt x="17266" y="96956"/>
                </a:lnTo>
                <a:lnTo>
                  <a:pt x="25907" y="55671"/>
                </a:lnTo>
                <a:lnTo>
                  <a:pt x="26868" y="49926"/>
                </a:lnTo>
                <a:lnTo>
                  <a:pt x="28788" y="44150"/>
                </a:lnTo>
                <a:lnTo>
                  <a:pt x="30708" y="39364"/>
                </a:lnTo>
                <a:lnTo>
                  <a:pt x="33588" y="34549"/>
                </a:lnTo>
                <a:lnTo>
                  <a:pt x="36469" y="29763"/>
                </a:lnTo>
                <a:lnTo>
                  <a:pt x="40309" y="26883"/>
                </a:lnTo>
                <a:lnTo>
                  <a:pt x="43190" y="23042"/>
                </a:lnTo>
                <a:lnTo>
                  <a:pt x="47030" y="20162"/>
                </a:lnTo>
                <a:lnTo>
                  <a:pt x="50871" y="18242"/>
                </a:lnTo>
                <a:lnTo>
                  <a:pt x="54711" y="15361"/>
                </a:lnTo>
                <a:lnTo>
                  <a:pt x="58552" y="14401"/>
                </a:lnTo>
                <a:lnTo>
                  <a:pt x="66233" y="14401"/>
                </a:lnTo>
                <a:lnTo>
                  <a:pt x="69113" y="16322"/>
                </a:lnTo>
                <a:lnTo>
                  <a:pt x="71033" y="18242"/>
                </a:lnTo>
                <a:lnTo>
                  <a:pt x="72953" y="21122"/>
                </a:lnTo>
                <a:lnTo>
                  <a:pt x="72953" y="38389"/>
                </a:lnTo>
                <a:lnTo>
                  <a:pt x="71993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/>
          <p:nvPr/>
        </p:nvSpPr>
        <p:spPr>
          <a:xfrm>
            <a:off x="3603010" y="890625"/>
            <a:ext cx="94076" cy="101757"/>
          </a:xfrm>
          <a:custGeom>
            <a:avLst/>
            <a:gdLst/>
            <a:ahLst/>
            <a:cxnLst/>
            <a:rect l="l" t="t" r="r" b="b"/>
            <a:pathLst>
              <a:path w="94076" h="101757">
                <a:moveTo>
                  <a:pt x="960" y="80634"/>
                </a:moveTo>
                <a:lnTo>
                  <a:pt x="1920" y="84475"/>
                </a:lnTo>
                <a:lnTo>
                  <a:pt x="3840" y="88315"/>
                </a:lnTo>
                <a:lnTo>
                  <a:pt x="5760" y="91196"/>
                </a:lnTo>
                <a:lnTo>
                  <a:pt x="7680" y="94076"/>
                </a:lnTo>
                <a:lnTo>
                  <a:pt x="10561" y="96956"/>
                </a:lnTo>
                <a:lnTo>
                  <a:pt x="14401" y="98877"/>
                </a:lnTo>
                <a:lnTo>
                  <a:pt x="18242" y="100797"/>
                </a:lnTo>
                <a:lnTo>
                  <a:pt x="22082" y="101757"/>
                </a:lnTo>
                <a:lnTo>
                  <a:pt x="21122" y="82555"/>
                </a:lnTo>
                <a:lnTo>
                  <a:pt x="20162" y="80634"/>
                </a:lnTo>
                <a:lnTo>
                  <a:pt x="19202" y="78714"/>
                </a:lnTo>
                <a:lnTo>
                  <a:pt x="18242" y="76794"/>
                </a:lnTo>
                <a:lnTo>
                  <a:pt x="18242" y="56631"/>
                </a:lnTo>
                <a:lnTo>
                  <a:pt x="19202" y="52791"/>
                </a:lnTo>
                <a:lnTo>
                  <a:pt x="20162" y="48950"/>
                </a:lnTo>
                <a:lnTo>
                  <a:pt x="21122" y="45110"/>
                </a:lnTo>
                <a:lnTo>
                  <a:pt x="22082" y="41269"/>
                </a:lnTo>
                <a:lnTo>
                  <a:pt x="23042" y="37429"/>
                </a:lnTo>
                <a:lnTo>
                  <a:pt x="24947" y="33604"/>
                </a:lnTo>
                <a:lnTo>
                  <a:pt x="26883" y="30708"/>
                </a:lnTo>
                <a:lnTo>
                  <a:pt x="28788" y="26883"/>
                </a:lnTo>
                <a:lnTo>
                  <a:pt x="30723" y="24003"/>
                </a:lnTo>
                <a:lnTo>
                  <a:pt x="33604" y="21122"/>
                </a:lnTo>
                <a:lnTo>
                  <a:pt x="35509" y="19202"/>
                </a:lnTo>
                <a:lnTo>
                  <a:pt x="38404" y="17282"/>
                </a:lnTo>
                <a:lnTo>
                  <a:pt x="42230" y="15361"/>
                </a:lnTo>
                <a:lnTo>
                  <a:pt x="45125" y="14401"/>
                </a:lnTo>
                <a:lnTo>
                  <a:pt x="53751" y="14401"/>
                </a:lnTo>
                <a:lnTo>
                  <a:pt x="57591" y="16322"/>
                </a:lnTo>
                <a:lnTo>
                  <a:pt x="61432" y="18242"/>
                </a:lnTo>
                <a:lnTo>
                  <a:pt x="65272" y="20162"/>
                </a:lnTo>
                <a:lnTo>
                  <a:pt x="69113" y="24003"/>
                </a:lnTo>
                <a:lnTo>
                  <a:pt x="71993" y="28803"/>
                </a:lnTo>
                <a:lnTo>
                  <a:pt x="68153" y="46085"/>
                </a:lnTo>
                <a:lnTo>
                  <a:pt x="67193" y="51831"/>
                </a:lnTo>
                <a:lnTo>
                  <a:pt x="65272" y="57607"/>
                </a:lnTo>
                <a:lnTo>
                  <a:pt x="64312" y="100797"/>
                </a:lnTo>
                <a:lnTo>
                  <a:pt x="70073" y="100797"/>
                </a:lnTo>
                <a:lnTo>
                  <a:pt x="71993" y="99837"/>
                </a:lnTo>
                <a:lnTo>
                  <a:pt x="72953" y="99837"/>
                </a:lnTo>
                <a:lnTo>
                  <a:pt x="73913" y="98877"/>
                </a:lnTo>
                <a:lnTo>
                  <a:pt x="74874" y="97917"/>
                </a:lnTo>
                <a:lnTo>
                  <a:pt x="74874" y="96956"/>
                </a:lnTo>
                <a:lnTo>
                  <a:pt x="94076" y="4800"/>
                </a:lnTo>
                <a:lnTo>
                  <a:pt x="94076" y="2880"/>
                </a:lnTo>
                <a:lnTo>
                  <a:pt x="93116" y="2880"/>
                </a:lnTo>
                <a:lnTo>
                  <a:pt x="92156" y="1920"/>
                </a:lnTo>
                <a:lnTo>
                  <a:pt x="80634" y="1920"/>
                </a:lnTo>
                <a:lnTo>
                  <a:pt x="79674" y="2880"/>
                </a:lnTo>
                <a:lnTo>
                  <a:pt x="78714" y="3840"/>
                </a:lnTo>
                <a:lnTo>
                  <a:pt x="78714" y="4800"/>
                </a:lnTo>
                <a:lnTo>
                  <a:pt x="76794" y="13441"/>
                </a:lnTo>
                <a:lnTo>
                  <a:pt x="72953" y="9601"/>
                </a:lnTo>
                <a:lnTo>
                  <a:pt x="69113" y="5760"/>
                </a:lnTo>
                <a:lnTo>
                  <a:pt x="65272" y="3840"/>
                </a:lnTo>
                <a:lnTo>
                  <a:pt x="60472" y="960"/>
                </a:lnTo>
                <a:lnTo>
                  <a:pt x="55671" y="0"/>
                </a:lnTo>
                <a:lnTo>
                  <a:pt x="43190" y="0"/>
                </a:lnTo>
                <a:lnTo>
                  <a:pt x="37444" y="960"/>
                </a:lnTo>
                <a:lnTo>
                  <a:pt x="32628" y="3840"/>
                </a:lnTo>
                <a:lnTo>
                  <a:pt x="27843" y="5760"/>
                </a:lnTo>
                <a:lnTo>
                  <a:pt x="24002" y="8641"/>
                </a:lnTo>
                <a:lnTo>
                  <a:pt x="20162" y="12481"/>
                </a:lnTo>
                <a:lnTo>
                  <a:pt x="16322" y="16322"/>
                </a:lnTo>
                <a:lnTo>
                  <a:pt x="13441" y="21122"/>
                </a:lnTo>
                <a:lnTo>
                  <a:pt x="10561" y="25923"/>
                </a:lnTo>
                <a:lnTo>
                  <a:pt x="8641" y="30708"/>
                </a:lnTo>
                <a:lnTo>
                  <a:pt x="5760" y="35524"/>
                </a:lnTo>
                <a:lnTo>
                  <a:pt x="4800" y="40325"/>
                </a:lnTo>
                <a:lnTo>
                  <a:pt x="2880" y="45110"/>
                </a:lnTo>
                <a:lnTo>
                  <a:pt x="1920" y="49926"/>
                </a:lnTo>
                <a:lnTo>
                  <a:pt x="960" y="55671"/>
                </a:lnTo>
                <a:lnTo>
                  <a:pt x="0" y="60472"/>
                </a:lnTo>
                <a:lnTo>
                  <a:pt x="0" y="76794"/>
                </a:lnTo>
                <a:lnTo>
                  <a:pt x="960" y="80634"/>
                </a:lnTo>
                <a:close/>
              </a:path>
              <a:path w="94076" h="101757">
                <a:moveTo>
                  <a:pt x="62392" y="81594"/>
                </a:moveTo>
                <a:lnTo>
                  <a:pt x="63352" y="79674"/>
                </a:lnTo>
                <a:lnTo>
                  <a:pt x="60472" y="96956"/>
                </a:lnTo>
                <a:lnTo>
                  <a:pt x="59512" y="97917"/>
                </a:lnTo>
                <a:lnTo>
                  <a:pt x="60472" y="98877"/>
                </a:lnTo>
                <a:lnTo>
                  <a:pt x="60472" y="99837"/>
                </a:lnTo>
                <a:lnTo>
                  <a:pt x="63352" y="99837"/>
                </a:lnTo>
                <a:lnTo>
                  <a:pt x="64312" y="100797"/>
                </a:lnTo>
                <a:lnTo>
                  <a:pt x="65272" y="57607"/>
                </a:lnTo>
                <a:lnTo>
                  <a:pt x="62392" y="62392"/>
                </a:lnTo>
                <a:lnTo>
                  <a:pt x="60472" y="67193"/>
                </a:lnTo>
                <a:lnTo>
                  <a:pt x="57591" y="71993"/>
                </a:lnTo>
                <a:lnTo>
                  <a:pt x="53751" y="74874"/>
                </a:lnTo>
                <a:lnTo>
                  <a:pt x="50871" y="78714"/>
                </a:lnTo>
                <a:lnTo>
                  <a:pt x="47030" y="81594"/>
                </a:lnTo>
                <a:lnTo>
                  <a:pt x="43190" y="84475"/>
                </a:lnTo>
                <a:lnTo>
                  <a:pt x="39349" y="86395"/>
                </a:lnTo>
                <a:lnTo>
                  <a:pt x="35509" y="87355"/>
                </a:lnTo>
                <a:lnTo>
                  <a:pt x="28788" y="87355"/>
                </a:lnTo>
                <a:lnTo>
                  <a:pt x="26883" y="86395"/>
                </a:lnTo>
                <a:lnTo>
                  <a:pt x="24947" y="85435"/>
                </a:lnTo>
                <a:lnTo>
                  <a:pt x="23042" y="84475"/>
                </a:lnTo>
                <a:lnTo>
                  <a:pt x="21122" y="82555"/>
                </a:lnTo>
                <a:lnTo>
                  <a:pt x="22082" y="101757"/>
                </a:lnTo>
                <a:lnTo>
                  <a:pt x="31668" y="101757"/>
                </a:lnTo>
                <a:lnTo>
                  <a:pt x="35509" y="100797"/>
                </a:lnTo>
                <a:lnTo>
                  <a:pt x="39349" y="99837"/>
                </a:lnTo>
                <a:lnTo>
                  <a:pt x="43190" y="97917"/>
                </a:lnTo>
                <a:lnTo>
                  <a:pt x="47030" y="95996"/>
                </a:lnTo>
                <a:lnTo>
                  <a:pt x="49911" y="94076"/>
                </a:lnTo>
                <a:lnTo>
                  <a:pt x="53751" y="92156"/>
                </a:lnTo>
                <a:lnTo>
                  <a:pt x="56631" y="89275"/>
                </a:lnTo>
                <a:lnTo>
                  <a:pt x="58552" y="86395"/>
                </a:lnTo>
                <a:lnTo>
                  <a:pt x="61432" y="84475"/>
                </a:lnTo>
                <a:lnTo>
                  <a:pt x="62392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" name="object 67"/>
          <p:cNvSpPr/>
          <p:nvPr/>
        </p:nvSpPr>
        <p:spPr>
          <a:xfrm>
            <a:off x="3703807" y="890625"/>
            <a:ext cx="75834" cy="101757"/>
          </a:xfrm>
          <a:custGeom>
            <a:avLst/>
            <a:gdLst/>
            <a:ahLst/>
            <a:cxnLst/>
            <a:rect l="l" t="t" r="r" b="b"/>
            <a:pathLst>
              <a:path w="75834" h="101757">
                <a:moveTo>
                  <a:pt x="14401" y="31683"/>
                </a:moveTo>
                <a:lnTo>
                  <a:pt x="14401" y="36484"/>
                </a:lnTo>
                <a:lnTo>
                  <a:pt x="15361" y="39364"/>
                </a:lnTo>
                <a:lnTo>
                  <a:pt x="17282" y="42230"/>
                </a:lnTo>
                <a:lnTo>
                  <a:pt x="19202" y="45110"/>
                </a:lnTo>
                <a:lnTo>
                  <a:pt x="21122" y="47990"/>
                </a:lnTo>
                <a:lnTo>
                  <a:pt x="24003" y="49926"/>
                </a:lnTo>
                <a:lnTo>
                  <a:pt x="26883" y="51831"/>
                </a:lnTo>
                <a:lnTo>
                  <a:pt x="29748" y="53766"/>
                </a:lnTo>
                <a:lnTo>
                  <a:pt x="32628" y="54711"/>
                </a:lnTo>
                <a:lnTo>
                  <a:pt x="36469" y="56631"/>
                </a:lnTo>
                <a:lnTo>
                  <a:pt x="39349" y="57607"/>
                </a:lnTo>
                <a:lnTo>
                  <a:pt x="42245" y="59512"/>
                </a:lnTo>
                <a:lnTo>
                  <a:pt x="44150" y="60472"/>
                </a:lnTo>
                <a:lnTo>
                  <a:pt x="47030" y="62392"/>
                </a:lnTo>
                <a:lnTo>
                  <a:pt x="48950" y="64312"/>
                </a:lnTo>
                <a:lnTo>
                  <a:pt x="50871" y="66233"/>
                </a:lnTo>
                <a:lnTo>
                  <a:pt x="50871" y="75834"/>
                </a:lnTo>
                <a:lnTo>
                  <a:pt x="49911" y="77754"/>
                </a:lnTo>
                <a:lnTo>
                  <a:pt x="48950" y="79674"/>
                </a:lnTo>
                <a:lnTo>
                  <a:pt x="47990" y="81594"/>
                </a:lnTo>
                <a:lnTo>
                  <a:pt x="46070" y="83515"/>
                </a:lnTo>
                <a:lnTo>
                  <a:pt x="44150" y="84475"/>
                </a:lnTo>
                <a:lnTo>
                  <a:pt x="42245" y="85435"/>
                </a:lnTo>
                <a:lnTo>
                  <a:pt x="39349" y="86395"/>
                </a:lnTo>
                <a:lnTo>
                  <a:pt x="36469" y="87355"/>
                </a:lnTo>
                <a:lnTo>
                  <a:pt x="33588" y="88315"/>
                </a:lnTo>
                <a:lnTo>
                  <a:pt x="24963" y="88315"/>
                </a:lnTo>
                <a:lnTo>
                  <a:pt x="22067" y="87355"/>
                </a:lnTo>
                <a:lnTo>
                  <a:pt x="19202" y="86395"/>
                </a:lnTo>
                <a:lnTo>
                  <a:pt x="16322" y="85435"/>
                </a:lnTo>
                <a:lnTo>
                  <a:pt x="13441" y="84475"/>
                </a:lnTo>
                <a:lnTo>
                  <a:pt x="11521" y="83515"/>
                </a:lnTo>
                <a:lnTo>
                  <a:pt x="9601" y="82555"/>
                </a:lnTo>
                <a:lnTo>
                  <a:pt x="8641" y="81594"/>
                </a:lnTo>
                <a:lnTo>
                  <a:pt x="7680" y="80634"/>
                </a:lnTo>
                <a:lnTo>
                  <a:pt x="5760" y="79674"/>
                </a:lnTo>
                <a:lnTo>
                  <a:pt x="2880" y="79674"/>
                </a:lnTo>
                <a:lnTo>
                  <a:pt x="2880" y="80634"/>
                </a:lnTo>
                <a:lnTo>
                  <a:pt x="1920" y="81594"/>
                </a:lnTo>
                <a:lnTo>
                  <a:pt x="960" y="82555"/>
                </a:lnTo>
                <a:lnTo>
                  <a:pt x="960" y="85435"/>
                </a:lnTo>
                <a:lnTo>
                  <a:pt x="0" y="86395"/>
                </a:lnTo>
                <a:lnTo>
                  <a:pt x="0" y="92156"/>
                </a:lnTo>
                <a:lnTo>
                  <a:pt x="960" y="93116"/>
                </a:lnTo>
                <a:lnTo>
                  <a:pt x="1920" y="94076"/>
                </a:lnTo>
                <a:lnTo>
                  <a:pt x="2880" y="95036"/>
                </a:lnTo>
                <a:lnTo>
                  <a:pt x="3840" y="95996"/>
                </a:lnTo>
                <a:lnTo>
                  <a:pt x="5760" y="96956"/>
                </a:lnTo>
                <a:lnTo>
                  <a:pt x="6720" y="97917"/>
                </a:lnTo>
                <a:lnTo>
                  <a:pt x="8641" y="97917"/>
                </a:lnTo>
                <a:lnTo>
                  <a:pt x="11521" y="98877"/>
                </a:lnTo>
                <a:lnTo>
                  <a:pt x="13441" y="99837"/>
                </a:lnTo>
                <a:lnTo>
                  <a:pt x="16322" y="100797"/>
                </a:lnTo>
                <a:lnTo>
                  <a:pt x="19202" y="100797"/>
                </a:lnTo>
                <a:lnTo>
                  <a:pt x="22067" y="101757"/>
                </a:lnTo>
                <a:lnTo>
                  <a:pt x="34564" y="101757"/>
                </a:lnTo>
                <a:lnTo>
                  <a:pt x="40309" y="100797"/>
                </a:lnTo>
                <a:lnTo>
                  <a:pt x="45110" y="98877"/>
                </a:lnTo>
                <a:lnTo>
                  <a:pt x="49911" y="97917"/>
                </a:lnTo>
                <a:lnTo>
                  <a:pt x="53751" y="95036"/>
                </a:lnTo>
                <a:lnTo>
                  <a:pt x="57591" y="92156"/>
                </a:lnTo>
                <a:lnTo>
                  <a:pt x="61432" y="89275"/>
                </a:lnTo>
                <a:lnTo>
                  <a:pt x="64312" y="85435"/>
                </a:lnTo>
                <a:lnTo>
                  <a:pt x="66233" y="81594"/>
                </a:lnTo>
                <a:lnTo>
                  <a:pt x="68153" y="77754"/>
                </a:lnTo>
                <a:lnTo>
                  <a:pt x="69113" y="72953"/>
                </a:lnTo>
                <a:lnTo>
                  <a:pt x="69113" y="63352"/>
                </a:lnTo>
                <a:lnTo>
                  <a:pt x="68153" y="60472"/>
                </a:lnTo>
                <a:lnTo>
                  <a:pt x="66233" y="57607"/>
                </a:lnTo>
                <a:lnTo>
                  <a:pt x="64312" y="54711"/>
                </a:lnTo>
                <a:lnTo>
                  <a:pt x="61432" y="51831"/>
                </a:lnTo>
                <a:lnTo>
                  <a:pt x="59512" y="49926"/>
                </a:lnTo>
                <a:lnTo>
                  <a:pt x="56631" y="47990"/>
                </a:lnTo>
                <a:lnTo>
                  <a:pt x="53751" y="46085"/>
                </a:lnTo>
                <a:lnTo>
                  <a:pt x="49911" y="45110"/>
                </a:lnTo>
                <a:lnTo>
                  <a:pt x="47030" y="43205"/>
                </a:lnTo>
                <a:lnTo>
                  <a:pt x="44150" y="42230"/>
                </a:lnTo>
                <a:lnTo>
                  <a:pt x="41269" y="40325"/>
                </a:lnTo>
                <a:lnTo>
                  <a:pt x="38404" y="39364"/>
                </a:lnTo>
                <a:lnTo>
                  <a:pt x="36469" y="37429"/>
                </a:lnTo>
                <a:lnTo>
                  <a:pt x="34564" y="35524"/>
                </a:lnTo>
                <a:lnTo>
                  <a:pt x="32628" y="33604"/>
                </a:lnTo>
                <a:lnTo>
                  <a:pt x="31683" y="31683"/>
                </a:lnTo>
                <a:lnTo>
                  <a:pt x="31683" y="26883"/>
                </a:lnTo>
                <a:lnTo>
                  <a:pt x="32628" y="24963"/>
                </a:lnTo>
                <a:lnTo>
                  <a:pt x="33588" y="23042"/>
                </a:lnTo>
                <a:lnTo>
                  <a:pt x="33588" y="21122"/>
                </a:lnTo>
                <a:lnTo>
                  <a:pt x="35524" y="19202"/>
                </a:lnTo>
                <a:lnTo>
                  <a:pt x="36469" y="18242"/>
                </a:lnTo>
                <a:lnTo>
                  <a:pt x="38404" y="16322"/>
                </a:lnTo>
                <a:lnTo>
                  <a:pt x="40309" y="15361"/>
                </a:lnTo>
                <a:lnTo>
                  <a:pt x="42245" y="14401"/>
                </a:lnTo>
                <a:lnTo>
                  <a:pt x="45110" y="13441"/>
                </a:lnTo>
                <a:lnTo>
                  <a:pt x="56631" y="13441"/>
                </a:lnTo>
                <a:lnTo>
                  <a:pt x="58552" y="14401"/>
                </a:lnTo>
                <a:lnTo>
                  <a:pt x="61432" y="15361"/>
                </a:lnTo>
                <a:lnTo>
                  <a:pt x="63352" y="15361"/>
                </a:lnTo>
                <a:lnTo>
                  <a:pt x="64312" y="16322"/>
                </a:lnTo>
                <a:lnTo>
                  <a:pt x="66233" y="17282"/>
                </a:lnTo>
                <a:lnTo>
                  <a:pt x="68153" y="18242"/>
                </a:lnTo>
                <a:lnTo>
                  <a:pt x="69113" y="19202"/>
                </a:lnTo>
                <a:lnTo>
                  <a:pt x="72953" y="19202"/>
                </a:lnTo>
                <a:lnTo>
                  <a:pt x="73913" y="18242"/>
                </a:lnTo>
                <a:lnTo>
                  <a:pt x="73913" y="17282"/>
                </a:lnTo>
                <a:lnTo>
                  <a:pt x="74874" y="16322"/>
                </a:lnTo>
                <a:lnTo>
                  <a:pt x="74874" y="14401"/>
                </a:lnTo>
                <a:lnTo>
                  <a:pt x="75834" y="13441"/>
                </a:lnTo>
                <a:lnTo>
                  <a:pt x="75834" y="6720"/>
                </a:lnTo>
                <a:lnTo>
                  <a:pt x="74874" y="6720"/>
                </a:lnTo>
                <a:lnTo>
                  <a:pt x="73913" y="5760"/>
                </a:lnTo>
                <a:lnTo>
                  <a:pt x="72953" y="4800"/>
                </a:lnTo>
                <a:lnTo>
                  <a:pt x="71993" y="3840"/>
                </a:lnTo>
                <a:lnTo>
                  <a:pt x="70073" y="3840"/>
                </a:lnTo>
                <a:lnTo>
                  <a:pt x="68153" y="2880"/>
                </a:lnTo>
                <a:lnTo>
                  <a:pt x="66233" y="1920"/>
                </a:lnTo>
                <a:lnTo>
                  <a:pt x="64312" y="1920"/>
                </a:lnTo>
                <a:lnTo>
                  <a:pt x="61432" y="960"/>
                </a:lnTo>
                <a:lnTo>
                  <a:pt x="59512" y="960"/>
                </a:lnTo>
                <a:lnTo>
                  <a:pt x="56631" y="0"/>
                </a:lnTo>
                <a:lnTo>
                  <a:pt x="46070" y="0"/>
                </a:lnTo>
                <a:lnTo>
                  <a:pt x="41269" y="960"/>
                </a:lnTo>
                <a:lnTo>
                  <a:pt x="36469" y="2880"/>
                </a:lnTo>
                <a:lnTo>
                  <a:pt x="31683" y="3840"/>
                </a:lnTo>
                <a:lnTo>
                  <a:pt x="27843" y="5760"/>
                </a:lnTo>
                <a:lnTo>
                  <a:pt x="24963" y="8641"/>
                </a:lnTo>
                <a:lnTo>
                  <a:pt x="22067" y="11521"/>
                </a:lnTo>
                <a:lnTo>
                  <a:pt x="19202" y="15361"/>
                </a:lnTo>
                <a:lnTo>
                  <a:pt x="17282" y="19202"/>
                </a:lnTo>
                <a:lnTo>
                  <a:pt x="15361" y="23042"/>
                </a:lnTo>
                <a:lnTo>
                  <a:pt x="14401" y="26883"/>
                </a:lnTo>
                <a:lnTo>
                  <a:pt x="14401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/>
          <p:nvPr/>
        </p:nvSpPr>
        <p:spPr>
          <a:xfrm>
            <a:off x="3836289" y="855101"/>
            <a:ext cx="95981" cy="135361"/>
          </a:xfrm>
          <a:custGeom>
            <a:avLst/>
            <a:gdLst/>
            <a:ahLst/>
            <a:cxnLst/>
            <a:rect l="l" t="t" r="r" b="b"/>
            <a:pathLst>
              <a:path w="95981" h="135361">
                <a:moveTo>
                  <a:pt x="79674" y="134401"/>
                </a:moveTo>
                <a:lnTo>
                  <a:pt x="80634" y="134401"/>
                </a:lnTo>
                <a:lnTo>
                  <a:pt x="80634" y="133441"/>
                </a:lnTo>
                <a:lnTo>
                  <a:pt x="81594" y="133441"/>
                </a:lnTo>
                <a:lnTo>
                  <a:pt x="81594" y="132481"/>
                </a:lnTo>
                <a:lnTo>
                  <a:pt x="82555" y="131521"/>
                </a:lnTo>
                <a:lnTo>
                  <a:pt x="82555" y="129600"/>
                </a:lnTo>
                <a:lnTo>
                  <a:pt x="83515" y="128640"/>
                </a:lnTo>
                <a:lnTo>
                  <a:pt x="83515" y="121920"/>
                </a:lnTo>
                <a:lnTo>
                  <a:pt x="82555" y="120959"/>
                </a:lnTo>
                <a:lnTo>
                  <a:pt x="81594" y="119999"/>
                </a:lnTo>
                <a:lnTo>
                  <a:pt x="23987" y="119999"/>
                </a:lnTo>
                <a:lnTo>
                  <a:pt x="49911" y="97916"/>
                </a:lnTo>
                <a:lnTo>
                  <a:pt x="56631" y="92156"/>
                </a:lnTo>
                <a:lnTo>
                  <a:pt x="62392" y="87355"/>
                </a:lnTo>
                <a:lnTo>
                  <a:pt x="67193" y="82570"/>
                </a:lnTo>
                <a:lnTo>
                  <a:pt x="71993" y="77754"/>
                </a:lnTo>
                <a:lnTo>
                  <a:pt x="75834" y="72953"/>
                </a:lnTo>
                <a:lnTo>
                  <a:pt x="79674" y="69128"/>
                </a:lnTo>
                <a:lnTo>
                  <a:pt x="83515" y="64328"/>
                </a:lnTo>
                <a:lnTo>
                  <a:pt x="86395" y="60487"/>
                </a:lnTo>
                <a:lnTo>
                  <a:pt x="88315" y="56647"/>
                </a:lnTo>
                <a:lnTo>
                  <a:pt x="90236" y="52806"/>
                </a:lnTo>
                <a:lnTo>
                  <a:pt x="92141" y="49926"/>
                </a:lnTo>
                <a:lnTo>
                  <a:pt x="93101" y="47045"/>
                </a:lnTo>
                <a:lnTo>
                  <a:pt x="94076" y="43205"/>
                </a:lnTo>
                <a:lnTo>
                  <a:pt x="95036" y="40325"/>
                </a:lnTo>
                <a:lnTo>
                  <a:pt x="95036" y="37444"/>
                </a:lnTo>
                <a:lnTo>
                  <a:pt x="95981" y="34564"/>
                </a:lnTo>
                <a:lnTo>
                  <a:pt x="95981" y="22082"/>
                </a:lnTo>
                <a:lnTo>
                  <a:pt x="95036" y="19202"/>
                </a:lnTo>
                <a:lnTo>
                  <a:pt x="93101" y="16322"/>
                </a:lnTo>
                <a:lnTo>
                  <a:pt x="92141" y="12481"/>
                </a:lnTo>
                <a:lnTo>
                  <a:pt x="89260" y="10561"/>
                </a:lnTo>
                <a:lnTo>
                  <a:pt x="86395" y="7680"/>
                </a:lnTo>
                <a:lnTo>
                  <a:pt x="83515" y="4800"/>
                </a:lnTo>
                <a:lnTo>
                  <a:pt x="78714" y="2880"/>
                </a:lnTo>
                <a:lnTo>
                  <a:pt x="74874" y="960"/>
                </a:lnTo>
                <a:lnTo>
                  <a:pt x="69113" y="0"/>
                </a:lnTo>
                <a:lnTo>
                  <a:pt x="58552" y="0"/>
                </a:lnTo>
                <a:lnTo>
                  <a:pt x="54711" y="960"/>
                </a:lnTo>
                <a:lnTo>
                  <a:pt x="50871" y="1920"/>
                </a:lnTo>
                <a:lnTo>
                  <a:pt x="47030" y="2880"/>
                </a:lnTo>
                <a:lnTo>
                  <a:pt x="43190" y="3840"/>
                </a:lnTo>
                <a:lnTo>
                  <a:pt x="40309" y="4800"/>
                </a:lnTo>
                <a:lnTo>
                  <a:pt x="37429" y="5760"/>
                </a:lnTo>
                <a:lnTo>
                  <a:pt x="34549" y="6720"/>
                </a:lnTo>
                <a:lnTo>
                  <a:pt x="32628" y="8641"/>
                </a:lnTo>
                <a:lnTo>
                  <a:pt x="29748" y="9601"/>
                </a:lnTo>
                <a:lnTo>
                  <a:pt x="28788" y="10561"/>
                </a:lnTo>
                <a:lnTo>
                  <a:pt x="27828" y="11521"/>
                </a:lnTo>
                <a:lnTo>
                  <a:pt x="26868" y="11521"/>
                </a:lnTo>
                <a:lnTo>
                  <a:pt x="26868" y="13441"/>
                </a:lnTo>
                <a:lnTo>
                  <a:pt x="25908" y="13441"/>
                </a:lnTo>
                <a:lnTo>
                  <a:pt x="25908" y="14401"/>
                </a:lnTo>
                <a:lnTo>
                  <a:pt x="24947" y="15361"/>
                </a:lnTo>
                <a:lnTo>
                  <a:pt x="24947" y="17282"/>
                </a:lnTo>
                <a:lnTo>
                  <a:pt x="23987" y="18242"/>
                </a:lnTo>
                <a:lnTo>
                  <a:pt x="23987" y="25923"/>
                </a:lnTo>
                <a:lnTo>
                  <a:pt x="24947" y="26883"/>
                </a:lnTo>
                <a:lnTo>
                  <a:pt x="27828" y="26883"/>
                </a:lnTo>
                <a:lnTo>
                  <a:pt x="29748" y="25923"/>
                </a:lnTo>
                <a:lnTo>
                  <a:pt x="31668" y="24002"/>
                </a:lnTo>
                <a:lnTo>
                  <a:pt x="34549" y="23042"/>
                </a:lnTo>
                <a:lnTo>
                  <a:pt x="37429" y="21122"/>
                </a:lnTo>
                <a:lnTo>
                  <a:pt x="40309" y="20162"/>
                </a:lnTo>
                <a:lnTo>
                  <a:pt x="43190" y="19202"/>
                </a:lnTo>
                <a:lnTo>
                  <a:pt x="47030" y="17282"/>
                </a:lnTo>
                <a:lnTo>
                  <a:pt x="50871" y="16322"/>
                </a:lnTo>
                <a:lnTo>
                  <a:pt x="64312" y="16322"/>
                </a:lnTo>
                <a:lnTo>
                  <a:pt x="67193" y="17282"/>
                </a:lnTo>
                <a:lnTo>
                  <a:pt x="69113" y="18242"/>
                </a:lnTo>
                <a:lnTo>
                  <a:pt x="71033" y="20162"/>
                </a:lnTo>
                <a:lnTo>
                  <a:pt x="71993" y="22082"/>
                </a:lnTo>
                <a:lnTo>
                  <a:pt x="73913" y="23042"/>
                </a:lnTo>
                <a:lnTo>
                  <a:pt x="74874" y="24963"/>
                </a:lnTo>
                <a:lnTo>
                  <a:pt x="74874" y="26883"/>
                </a:lnTo>
                <a:lnTo>
                  <a:pt x="75834" y="28803"/>
                </a:lnTo>
                <a:lnTo>
                  <a:pt x="75834" y="37444"/>
                </a:lnTo>
                <a:lnTo>
                  <a:pt x="74874" y="39364"/>
                </a:lnTo>
                <a:lnTo>
                  <a:pt x="74874" y="42245"/>
                </a:lnTo>
                <a:lnTo>
                  <a:pt x="73913" y="44165"/>
                </a:lnTo>
                <a:lnTo>
                  <a:pt x="72953" y="47045"/>
                </a:lnTo>
                <a:lnTo>
                  <a:pt x="71993" y="49926"/>
                </a:lnTo>
                <a:lnTo>
                  <a:pt x="70073" y="52806"/>
                </a:lnTo>
                <a:lnTo>
                  <a:pt x="68153" y="55686"/>
                </a:lnTo>
                <a:lnTo>
                  <a:pt x="66233" y="58567"/>
                </a:lnTo>
                <a:lnTo>
                  <a:pt x="63352" y="62407"/>
                </a:lnTo>
                <a:lnTo>
                  <a:pt x="60472" y="66233"/>
                </a:lnTo>
                <a:lnTo>
                  <a:pt x="57591" y="70073"/>
                </a:lnTo>
                <a:lnTo>
                  <a:pt x="53751" y="73913"/>
                </a:lnTo>
                <a:lnTo>
                  <a:pt x="49911" y="77754"/>
                </a:lnTo>
                <a:lnTo>
                  <a:pt x="45110" y="82570"/>
                </a:lnTo>
                <a:lnTo>
                  <a:pt x="40309" y="86410"/>
                </a:lnTo>
                <a:lnTo>
                  <a:pt x="5745" y="117119"/>
                </a:lnTo>
                <a:lnTo>
                  <a:pt x="3840" y="118079"/>
                </a:lnTo>
                <a:lnTo>
                  <a:pt x="2865" y="119039"/>
                </a:lnTo>
                <a:lnTo>
                  <a:pt x="1904" y="120959"/>
                </a:lnTo>
                <a:lnTo>
                  <a:pt x="1904" y="121920"/>
                </a:lnTo>
                <a:lnTo>
                  <a:pt x="960" y="123840"/>
                </a:lnTo>
                <a:lnTo>
                  <a:pt x="960" y="124800"/>
                </a:lnTo>
                <a:lnTo>
                  <a:pt x="0" y="125760"/>
                </a:lnTo>
                <a:lnTo>
                  <a:pt x="0" y="133441"/>
                </a:lnTo>
                <a:lnTo>
                  <a:pt x="960" y="134401"/>
                </a:lnTo>
                <a:lnTo>
                  <a:pt x="1904" y="135361"/>
                </a:lnTo>
                <a:lnTo>
                  <a:pt x="79674" y="135361"/>
                </a:lnTo>
                <a:lnTo>
                  <a:pt x="79674" y="13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" name="object 69"/>
          <p:cNvSpPr/>
          <p:nvPr/>
        </p:nvSpPr>
        <p:spPr>
          <a:xfrm>
            <a:off x="3986997" y="963579"/>
            <a:ext cx="32628" cy="94076"/>
          </a:xfrm>
          <a:custGeom>
            <a:avLst/>
            <a:gdLst/>
            <a:ahLst/>
            <a:cxnLst/>
            <a:rect l="l" t="t" r="r" b="b"/>
            <a:pathLst>
              <a:path w="32628" h="94076">
                <a:moveTo>
                  <a:pt x="28803" y="0"/>
                </a:moveTo>
                <a:lnTo>
                  <a:pt x="28803" y="20162"/>
                </a:lnTo>
                <a:lnTo>
                  <a:pt x="30723" y="21122"/>
                </a:lnTo>
                <a:lnTo>
                  <a:pt x="32628" y="4800"/>
                </a:lnTo>
                <a:lnTo>
                  <a:pt x="28803" y="0"/>
                </a:lnTo>
                <a:close/>
              </a:path>
              <a:path w="32628" h="94076">
                <a:moveTo>
                  <a:pt x="41285" y="-68153"/>
                </a:moveTo>
                <a:lnTo>
                  <a:pt x="41285" y="-70073"/>
                </a:lnTo>
                <a:lnTo>
                  <a:pt x="40309" y="-70073"/>
                </a:lnTo>
                <a:lnTo>
                  <a:pt x="40309" y="-71033"/>
                </a:lnTo>
                <a:lnTo>
                  <a:pt x="27843" y="-71033"/>
                </a:lnTo>
                <a:lnTo>
                  <a:pt x="26883" y="-70073"/>
                </a:lnTo>
                <a:lnTo>
                  <a:pt x="25923" y="-69113"/>
                </a:lnTo>
                <a:lnTo>
                  <a:pt x="25923" y="-68153"/>
                </a:lnTo>
                <a:lnTo>
                  <a:pt x="0" y="60487"/>
                </a:lnTo>
                <a:lnTo>
                  <a:pt x="0" y="62392"/>
                </a:lnTo>
                <a:lnTo>
                  <a:pt x="960" y="62392"/>
                </a:lnTo>
                <a:lnTo>
                  <a:pt x="960" y="63352"/>
                </a:lnTo>
                <a:lnTo>
                  <a:pt x="2880" y="63352"/>
                </a:lnTo>
                <a:lnTo>
                  <a:pt x="3840" y="64328"/>
                </a:lnTo>
                <a:lnTo>
                  <a:pt x="12481" y="64328"/>
                </a:lnTo>
                <a:lnTo>
                  <a:pt x="13441" y="63352"/>
                </a:lnTo>
                <a:lnTo>
                  <a:pt x="15361" y="63352"/>
                </a:lnTo>
                <a:lnTo>
                  <a:pt x="16322" y="62392"/>
                </a:lnTo>
                <a:lnTo>
                  <a:pt x="17282" y="61447"/>
                </a:lnTo>
                <a:lnTo>
                  <a:pt x="17282" y="60487"/>
                </a:lnTo>
                <a:lnTo>
                  <a:pt x="25923" y="16322"/>
                </a:lnTo>
                <a:lnTo>
                  <a:pt x="27843" y="18242"/>
                </a:lnTo>
                <a:lnTo>
                  <a:pt x="28803" y="20162"/>
                </a:lnTo>
                <a:lnTo>
                  <a:pt x="28803" y="0"/>
                </a:lnTo>
                <a:lnTo>
                  <a:pt x="32628" y="-17282"/>
                </a:lnTo>
                <a:lnTo>
                  <a:pt x="33604" y="-23027"/>
                </a:lnTo>
                <a:lnTo>
                  <a:pt x="35524" y="-28803"/>
                </a:lnTo>
                <a:lnTo>
                  <a:pt x="38404" y="-33588"/>
                </a:lnTo>
                <a:lnTo>
                  <a:pt x="41285" y="-38404"/>
                </a:lnTo>
                <a:lnTo>
                  <a:pt x="44150" y="-43190"/>
                </a:lnTo>
                <a:lnTo>
                  <a:pt x="47030" y="-47030"/>
                </a:lnTo>
                <a:lnTo>
                  <a:pt x="49911" y="-49910"/>
                </a:lnTo>
                <a:lnTo>
                  <a:pt x="53751" y="-52791"/>
                </a:lnTo>
                <a:lnTo>
                  <a:pt x="57591" y="-55671"/>
                </a:lnTo>
                <a:lnTo>
                  <a:pt x="61432" y="-57591"/>
                </a:lnTo>
                <a:lnTo>
                  <a:pt x="65272" y="-58552"/>
                </a:lnTo>
                <a:lnTo>
                  <a:pt x="71993" y="-58552"/>
                </a:lnTo>
                <a:lnTo>
                  <a:pt x="73914" y="-57591"/>
                </a:lnTo>
                <a:lnTo>
                  <a:pt x="75834" y="-56631"/>
                </a:lnTo>
                <a:lnTo>
                  <a:pt x="77754" y="-55671"/>
                </a:lnTo>
                <a:lnTo>
                  <a:pt x="79674" y="-54711"/>
                </a:lnTo>
                <a:lnTo>
                  <a:pt x="80634" y="-52791"/>
                </a:lnTo>
                <a:lnTo>
                  <a:pt x="81594" y="-50871"/>
                </a:lnTo>
                <a:lnTo>
                  <a:pt x="82555" y="-48950"/>
                </a:lnTo>
                <a:lnTo>
                  <a:pt x="82555" y="-46070"/>
                </a:lnTo>
                <a:lnTo>
                  <a:pt x="83515" y="-44150"/>
                </a:lnTo>
                <a:lnTo>
                  <a:pt x="83515" y="-31683"/>
                </a:lnTo>
                <a:lnTo>
                  <a:pt x="82555" y="-27843"/>
                </a:lnTo>
                <a:lnTo>
                  <a:pt x="82555" y="-24002"/>
                </a:lnTo>
                <a:lnTo>
                  <a:pt x="81594" y="-20162"/>
                </a:lnTo>
                <a:lnTo>
                  <a:pt x="80634" y="-16322"/>
                </a:lnTo>
                <a:lnTo>
                  <a:pt x="78714" y="-12481"/>
                </a:lnTo>
                <a:lnTo>
                  <a:pt x="77754" y="-8641"/>
                </a:lnTo>
                <a:lnTo>
                  <a:pt x="75834" y="-4800"/>
                </a:lnTo>
                <a:lnTo>
                  <a:pt x="73914" y="-960"/>
                </a:lnTo>
                <a:lnTo>
                  <a:pt x="71993" y="1920"/>
                </a:lnTo>
                <a:lnTo>
                  <a:pt x="70073" y="4800"/>
                </a:lnTo>
                <a:lnTo>
                  <a:pt x="68153" y="7680"/>
                </a:lnTo>
                <a:lnTo>
                  <a:pt x="65272" y="9601"/>
                </a:lnTo>
                <a:lnTo>
                  <a:pt x="62392" y="11521"/>
                </a:lnTo>
                <a:lnTo>
                  <a:pt x="59512" y="13441"/>
                </a:lnTo>
                <a:lnTo>
                  <a:pt x="55671" y="14401"/>
                </a:lnTo>
                <a:lnTo>
                  <a:pt x="47030" y="14401"/>
                </a:lnTo>
                <a:lnTo>
                  <a:pt x="43190" y="13441"/>
                </a:lnTo>
                <a:lnTo>
                  <a:pt x="39349" y="10561"/>
                </a:lnTo>
                <a:lnTo>
                  <a:pt x="35524" y="8641"/>
                </a:lnTo>
                <a:lnTo>
                  <a:pt x="32628" y="4800"/>
                </a:lnTo>
                <a:lnTo>
                  <a:pt x="30723" y="21122"/>
                </a:lnTo>
                <a:lnTo>
                  <a:pt x="32628" y="23042"/>
                </a:lnTo>
                <a:lnTo>
                  <a:pt x="34564" y="24002"/>
                </a:lnTo>
                <a:lnTo>
                  <a:pt x="36469" y="24963"/>
                </a:lnTo>
                <a:lnTo>
                  <a:pt x="38404" y="25923"/>
                </a:lnTo>
                <a:lnTo>
                  <a:pt x="41285" y="26883"/>
                </a:lnTo>
                <a:lnTo>
                  <a:pt x="44150" y="27843"/>
                </a:lnTo>
                <a:lnTo>
                  <a:pt x="46085" y="28803"/>
                </a:lnTo>
                <a:lnTo>
                  <a:pt x="58552" y="28803"/>
                </a:lnTo>
                <a:lnTo>
                  <a:pt x="63352" y="27843"/>
                </a:lnTo>
                <a:lnTo>
                  <a:pt x="68153" y="24963"/>
                </a:lnTo>
                <a:lnTo>
                  <a:pt x="72953" y="23042"/>
                </a:lnTo>
                <a:lnTo>
                  <a:pt x="77754" y="20162"/>
                </a:lnTo>
                <a:lnTo>
                  <a:pt x="80634" y="16322"/>
                </a:lnTo>
                <a:lnTo>
                  <a:pt x="84475" y="12481"/>
                </a:lnTo>
                <a:lnTo>
                  <a:pt x="87355" y="8641"/>
                </a:lnTo>
                <a:lnTo>
                  <a:pt x="90236" y="3840"/>
                </a:lnTo>
                <a:lnTo>
                  <a:pt x="93116" y="-960"/>
                </a:lnTo>
                <a:lnTo>
                  <a:pt x="95036" y="-5760"/>
                </a:lnTo>
                <a:lnTo>
                  <a:pt x="96956" y="-10561"/>
                </a:lnTo>
                <a:lnTo>
                  <a:pt x="97917" y="-16322"/>
                </a:lnTo>
                <a:lnTo>
                  <a:pt x="99837" y="-21122"/>
                </a:lnTo>
                <a:lnTo>
                  <a:pt x="99837" y="-25907"/>
                </a:lnTo>
                <a:lnTo>
                  <a:pt x="100797" y="-30723"/>
                </a:lnTo>
                <a:lnTo>
                  <a:pt x="101757" y="-35524"/>
                </a:lnTo>
                <a:lnTo>
                  <a:pt x="101757" y="-44150"/>
                </a:lnTo>
                <a:lnTo>
                  <a:pt x="100797" y="-47990"/>
                </a:lnTo>
                <a:lnTo>
                  <a:pt x="99837" y="-52791"/>
                </a:lnTo>
                <a:lnTo>
                  <a:pt x="98877" y="-56631"/>
                </a:lnTo>
                <a:lnTo>
                  <a:pt x="96956" y="-60472"/>
                </a:lnTo>
                <a:lnTo>
                  <a:pt x="95036" y="-63352"/>
                </a:lnTo>
                <a:lnTo>
                  <a:pt x="93116" y="-66233"/>
                </a:lnTo>
                <a:lnTo>
                  <a:pt x="90236" y="-68153"/>
                </a:lnTo>
                <a:lnTo>
                  <a:pt x="86395" y="-70073"/>
                </a:lnTo>
                <a:lnTo>
                  <a:pt x="82555" y="-71993"/>
                </a:lnTo>
                <a:lnTo>
                  <a:pt x="78714" y="-72953"/>
                </a:lnTo>
                <a:lnTo>
                  <a:pt x="69113" y="-72953"/>
                </a:lnTo>
                <a:lnTo>
                  <a:pt x="65272" y="-71993"/>
                </a:lnTo>
                <a:lnTo>
                  <a:pt x="61432" y="-71033"/>
                </a:lnTo>
                <a:lnTo>
                  <a:pt x="57591" y="-69113"/>
                </a:lnTo>
                <a:lnTo>
                  <a:pt x="53751" y="-67193"/>
                </a:lnTo>
                <a:lnTo>
                  <a:pt x="50871" y="-65272"/>
                </a:lnTo>
                <a:lnTo>
                  <a:pt x="47990" y="-63352"/>
                </a:lnTo>
                <a:lnTo>
                  <a:pt x="45125" y="-60472"/>
                </a:lnTo>
                <a:lnTo>
                  <a:pt x="42245" y="-57591"/>
                </a:lnTo>
                <a:lnTo>
                  <a:pt x="40309" y="-55671"/>
                </a:lnTo>
                <a:lnTo>
                  <a:pt x="38404" y="-52791"/>
                </a:lnTo>
                <a:lnTo>
                  <a:pt x="37444" y="-50871"/>
                </a:lnTo>
                <a:lnTo>
                  <a:pt x="41285" y="-681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/>
          <p:nvPr/>
        </p:nvSpPr>
        <p:spPr>
          <a:xfrm>
            <a:off x="4103156" y="890625"/>
            <a:ext cx="71033" cy="100797"/>
          </a:xfrm>
          <a:custGeom>
            <a:avLst/>
            <a:gdLst/>
            <a:ahLst/>
            <a:cxnLst/>
            <a:rect l="l" t="t" r="r" b="b"/>
            <a:pathLst>
              <a:path w="71033" h="100797">
                <a:moveTo>
                  <a:pt x="18227" y="4800"/>
                </a:moveTo>
                <a:lnTo>
                  <a:pt x="0" y="96956"/>
                </a:lnTo>
                <a:lnTo>
                  <a:pt x="0" y="98877"/>
                </a:lnTo>
                <a:lnTo>
                  <a:pt x="960" y="99837"/>
                </a:lnTo>
                <a:lnTo>
                  <a:pt x="3840" y="99837"/>
                </a:lnTo>
                <a:lnTo>
                  <a:pt x="4800" y="100797"/>
                </a:lnTo>
                <a:lnTo>
                  <a:pt x="9601" y="100797"/>
                </a:lnTo>
                <a:lnTo>
                  <a:pt x="10561" y="99837"/>
                </a:lnTo>
                <a:lnTo>
                  <a:pt x="14386" y="99837"/>
                </a:lnTo>
                <a:lnTo>
                  <a:pt x="15361" y="98877"/>
                </a:lnTo>
                <a:lnTo>
                  <a:pt x="16322" y="98877"/>
                </a:lnTo>
                <a:lnTo>
                  <a:pt x="16322" y="97917"/>
                </a:lnTo>
                <a:lnTo>
                  <a:pt x="17282" y="96956"/>
                </a:lnTo>
                <a:lnTo>
                  <a:pt x="24947" y="55671"/>
                </a:lnTo>
                <a:lnTo>
                  <a:pt x="25908" y="49926"/>
                </a:lnTo>
                <a:lnTo>
                  <a:pt x="27843" y="45110"/>
                </a:lnTo>
                <a:lnTo>
                  <a:pt x="30723" y="40325"/>
                </a:lnTo>
                <a:lnTo>
                  <a:pt x="32628" y="35524"/>
                </a:lnTo>
                <a:lnTo>
                  <a:pt x="35509" y="30708"/>
                </a:lnTo>
                <a:lnTo>
                  <a:pt x="38389" y="27843"/>
                </a:lnTo>
                <a:lnTo>
                  <a:pt x="41269" y="24003"/>
                </a:lnTo>
                <a:lnTo>
                  <a:pt x="44150" y="21122"/>
                </a:lnTo>
                <a:lnTo>
                  <a:pt x="47030" y="19202"/>
                </a:lnTo>
                <a:lnTo>
                  <a:pt x="50871" y="17282"/>
                </a:lnTo>
                <a:lnTo>
                  <a:pt x="52791" y="16322"/>
                </a:lnTo>
                <a:lnTo>
                  <a:pt x="60472" y="16322"/>
                </a:lnTo>
                <a:lnTo>
                  <a:pt x="61432" y="17282"/>
                </a:lnTo>
                <a:lnTo>
                  <a:pt x="62392" y="17282"/>
                </a:lnTo>
                <a:lnTo>
                  <a:pt x="63352" y="18242"/>
                </a:lnTo>
                <a:lnTo>
                  <a:pt x="67193" y="18242"/>
                </a:lnTo>
                <a:lnTo>
                  <a:pt x="67193" y="17282"/>
                </a:lnTo>
                <a:lnTo>
                  <a:pt x="68153" y="17282"/>
                </a:lnTo>
                <a:lnTo>
                  <a:pt x="68153" y="15361"/>
                </a:lnTo>
                <a:lnTo>
                  <a:pt x="69113" y="14401"/>
                </a:lnTo>
                <a:lnTo>
                  <a:pt x="69113" y="13441"/>
                </a:lnTo>
                <a:lnTo>
                  <a:pt x="70073" y="12481"/>
                </a:lnTo>
                <a:lnTo>
                  <a:pt x="70073" y="6720"/>
                </a:lnTo>
                <a:lnTo>
                  <a:pt x="71033" y="5760"/>
                </a:lnTo>
                <a:lnTo>
                  <a:pt x="71033" y="3840"/>
                </a:lnTo>
                <a:lnTo>
                  <a:pt x="70073" y="2880"/>
                </a:lnTo>
                <a:lnTo>
                  <a:pt x="69113" y="1920"/>
                </a:lnTo>
                <a:lnTo>
                  <a:pt x="68153" y="1920"/>
                </a:lnTo>
                <a:lnTo>
                  <a:pt x="67193" y="960"/>
                </a:lnTo>
                <a:lnTo>
                  <a:pt x="64312" y="960"/>
                </a:lnTo>
                <a:lnTo>
                  <a:pt x="63352" y="0"/>
                </a:lnTo>
                <a:lnTo>
                  <a:pt x="55671" y="0"/>
                </a:lnTo>
                <a:lnTo>
                  <a:pt x="52791" y="960"/>
                </a:lnTo>
                <a:lnTo>
                  <a:pt x="50871" y="1920"/>
                </a:lnTo>
                <a:lnTo>
                  <a:pt x="47990" y="2880"/>
                </a:lnTo>
                <a:lnTo>
                  <a:pt x="45110" y="4800"/>
                </a:lnTo>
                <a:lnTo>
                  <a:pt x="42230" y="6720"/>
                </a:lnTo>
                <a:lnTo>
                  <a:pt x="40309" y="8641"/>
                </a:lnTo>
                <a:lnTo>
                  <a:pt x="37429" y="10561"/>
                </a:lnTo>
                <a:lnTo>
                  <a:pt x="35509" y="13441"/>
                </a:lnTo>
                <a:lnTo>
                  <a:pt x="33588" y="16322"/>
                </a:lnTo>
                <a:lnTo>
                  <a:pt x="31668" y="18242"/>
                </a:lnTo>
                <a:lnTo>
                  <a:pt x="29748" y="21122"/>
                </a:lnTo>
                <a:lnTo>
                  <a:pt x="33588" y="4800"/>
                </a:lnTo>
                <a:lnTo>
                  <a:pt x="33588" y="2880"/>
                </a:lnTo>
                <a:lnTo>
                  <a:pt x="32628" y="2880"/>
                </a:lnTo>
                <a:lnTo>
                  <a:pt x="31668" y="1920"/>
                </a:lnTo>
                <a:lnTo>
                  <a:pt x="20162" y="1920"/>
                </a:lnTo>
                <a:lnTo>
                  <a:pt x="20162" y="2880"/>
                </a:lnTo>
                <a:lnTo>
                  <a:pt x="19202" y="2880"/>
                </a:lnTo>
                <a:lnTo>
                  <a:pt x="18227" y="3840"/>
                </a:lnTo>
                <a:lnTo>
                  <a:pt x="18227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" name="object 71"/>
          <p:cNvSpPr/>
          <p:nvPr/>
        </p:nvSpPr>
        <p:spPr>
          <a:xfrm>
            <a:off x="4177070" y="890625"/>
            <a:ext cx="92156" cy="101757"/>
          </a:xfrm>
          <a:custGeom>
            <a:avLst/>
            <a:gdLst/>
            <a:ahLst/>
            <a:cxnLst/>
            <a:rect l="l" t="t" r="r" b="b"/>
            <a:pathLst>
              <a:path w="92156" h="101757">
                <a:moveTo>
                  <a:pt x="1920" y="81594"/>
                </a:moveTo>
                <a:lnTo>
                  <a:pt x="2880" y="85435"/>
                </a:lnTo>
                <a:lnTo>
                  <a:pt x="5760" y="89275"/>
                </a:lnTo>
                <a:lnTo>
                  <a:pt x="8641" y="92156"/>
                </a:lnTo>
                <a:lnTo>
                  <a:pt x="11521" y="95036"/>
                </a:lnTo>
                <a:lnTo>
                  <a:pt x="15361" y="97917"/>
                </a:lnTo>
                <a:lnTo>
                  <a:pt x="20162" y="98877"/>
                </a:lnTo>
                <a:lnTo>
                  <a:pt x="19202" y="77754"/>
                </a:lnTo>
                <a:lnTo>
                  <a:pt x="18242" y="74874"/>
                </a:lnTo>
                <a:lnTo>
                  <a:pt x="17282" y="71993"/>
                </a:lnTo>
                <a:lnTo>
                  <a:pt x="17282" y="57607"/>
                </a:lnTo>
                <a:lnTo>
                  <a:pt x="18242" y="53766"/>
                </a:lnTo>
                <a:lnTo>
                  <a:pt x="19202" y="49926"/>
                </a:lnTo>
                <a:lnTo>
                  <a:pt x="20162" y="46085"/>
                </a:lnTo>
                <a:lnTo>
                  <a:pt x="21122" y="42230"/>
                </a:lnTo>
                <a:lnTo>
                  <a:pt x="22082" y="38389"/>
                </a:lnTo>
                <a:lnTo>
                  <a:pt x="24002" y="34549"/>
                </a:lnTo>
                <a:lnTo>
                  <a:pt x="25923" y="30708"/>
                </a:lnTo>
                <a:lnTo>
                  <a:pt x="27843" y="27843"/>
                </a:lnTo>
                <a:lnTo>
                  <a:pt x="30723" y="24963"/>
                </a:lnTo>
                <a:lnTo>
                  <a:pt x="32644" y="22082"/>
                </a:lnTo>
                <a:lnTo>
                  <a:pt x="35524" y="20162"/>
                </a:lnTo>
                <a:lnTo>
                  <a:pt x="38389" y="18242"/>
                </a:lnTo>
                <a:lnTo>
                  <a:pt x="42230" y="16322"/>
                </a:lnTo>
                <a:lnTo>
                  <a:pt x="45110" y="15361"/>
                </a:lnTo>
                <a:lnTo>
                  <a:pt x="48950" y="14401"/>
                </a:lnTo>
                <a:lnTo>
                  <a:pt x="60472" y="14401"/>
                </a:lnTo>
                <a:lnTo>
                  <a:pt x="63352" y="15361"/>
                </a:lnTo>
                <a:lnTo>
                  <a:pt x="65272" y="16322"/>
                </a:lnTo>
                <a:lnTo>
                  <a:pt x="68153" y="18242"/>
                </a:lnTo>
                <a:lnTo>
                  <a:pt x="69113" y="20162"/>
                </a:lnTo>
                <a:lnTo>
                  <a:pt x="71033" y="22082"/>
                </a:lnTo>
                <a:lnTo>
                  <a:pt x="72953" y="24003"/>
                </a:lnTo>
                <a:lnTo>
                  <a:pt x="72953" y="26883"/>
                </a:lnTo>
                <a:lnTo>
                  <a:pt x="73913" y="29763"/>
                </a:lnTo>
                <a:lnTo>
                  <a:pt x="73913" y="44150"/>
                </a:lnTo>
                <a:lnTo>
                  <a:pt x="72953" y="47990"/>
                </a:lnTo>
                <a:lnTo>
                  <a:pt x="72953" y="51831"/>
                </a:lnTo>
                <a:lnTo>
                  <a:pt x="71993" y="55671"/>
                </a:lnTo>
                <a:lnTo>
                  <a:pt x="70073" y="59512"/>
                </a:lnTo>
                <a:lnTo>
                  <a:pt x="69113" y="63352"/>
                </a:lnTo>
                <a:lnTo>
                  <a:pt x="67193" y="67193"/>
                </a:lnTo>
                <a:lnTo>
                  <a:pt x="65272" y="70073"/>
                </a:lnTo>
                <a:lnTo>
                  <a:pt x="63352" y="73914"/>
                </a:lnTo>
                <a:lnTo>
                  <a:pt x="61432" y="76794"/>
                </a:lnTo>
                <a:lnTo>
                  <a:pt x="58567" y="79674"/>
                </a:lnTo>
                <a:lnTo>
                  <a:pt x="55671" y="81594"/>
                </a:lnTo>
                <a:lnTo>
                  <a:pt x="52791" y="83515"/>
                </a:lnTo>
                <a:lnTo>
                  <a:pt x="49910" y="85435"/>
                </a:lnTo>
                <a:lnTo>
                  <a:pt x="46070" y="86395"/>
                </a:lnTo>
                <a:lnTo>
                  <a:pt x="42230" y="87355"/>
                </a:lnTo>
                <a:lnTo>
                  <a:pt x="31683" y="87355"/>
                </a:lnTo>
                <a:lnTo>
                  <a:pt x="30723" y="101757"/>
                </a:lnTo>
                <a:lnTo>
                  <a:pt x="43205" y="101757"/>
                </a:lnTo>
                <a:lnTo>
                  <a:pt x="48950" y="100797"/>
                </a:lnTo>
                <a:lnTo>
                  <a:pt x="54726" y="98877"/>
                </a:lnTo>
                <a:lnTo>
                  <a:pt x="59512" y="96956"/>
                </a:lnTo>
                <a:lnTo>
                  <a:pt x="64312" y="94076"/>
                </a:lnTo>
                <a:lnTo>
                  <a:pt x="68153" y="91196"/>
                </a:lnTo>
                <a:lnTo>
                  <a:pt x="71993" y="88315"/>
                </a:lnTo>
                <a:lnTo>
                  <a:pt x="75834" y="84475"/>
                </a:lnTo>
                <a:lnTo>
                  <a:pt x="78714" y="79674"/>
                </a:lnTo>
                <a:lnTo>
                  <a:pt x="81594" y="75834"/>
                </a:lnTo>
                <a:lnTo>
                  <a:pt x="84475" y="71033"/>
                </a:lnTo>
                <a:lnTo>
                  <a:pt x="86395" y="66233"/>
                </a:lnTo>
                <a:lnTo>
                  <a:pt x="88315" y="61432"/>
                </a:lnTo>
                <a:lnTo>
                  <a:pt x="90236" y="55671"/>
                </a:lnTo>
                <a:lnTo>
                  <a:pt x="91196" y="50886"/>
                </a:lnTo>
                <a:lnTo>
                  <a:pt x="92156" y="45110"/>
                </a:lnTo>
                <a:lnTo>
                  <a:pt x="92156" y="29763"/>
                </a:lnTo>
                <a:lnTo>
                  <a:pt x="91196" y="24963"/>
                </a:lnTo>
                <a:lnTo>
                  <a:pt x="90236" y="20162"/>
                </a:lnTo>
                <a:lnTo>
                  <a:pt x="88315" y="16322"/>
                </a:lnTo>
                <a:lnTo>
                  <a:pt x="86395" y="12481"/>
                </a:lnTo>
                <a:lnTo>
                  <a:pt x="83515" y="9601"/>
                </a:lnTo>
                <a:lnTo>
                  <a:pt x="79674" y="6720"/>
                </a:lnTo>
                <a:lnTo>
                  <a:pt x="76794" y="3840"/>
                </a:lnTo>
                <a:lnTo>
                  <a:pt x="71993" y="2880"/>
                </a:lnTo>
                <a:lnTo>
                  <a:pt x="67193" y="960"/>
                </a:lnTo>
                <a:lnTo>
                  <a:pt x="61432" y="0"/>
                </a:lnTo>
                <a:lnTo>
                  <a:pt x="48005" y="0"/>
                </a:lnTo>
                <a:lnTo>
                  <a:pt x="42230" y="960"/>
                </a:lnTo>
                <a:lnTo>
                  <a:pt x="37444" y="2880"/>
                </a:lnTo>
                <a:lnTo>
                  <a:pt x="32644" y="4800"/>
                </a:lnTo>
                <a:lnTo>
                  <a:pt x="27843" y="7680"/>
                </a:lnTo>
                <a:lnTo>
                  <a:pt x="23042" y="10561"/>
                </a:lnTo>
                <a:lnTo>
                  <a:pt x="19202" y="13441"/>
                </a:lnTo>
                <a:lnTo>
                  <a:pt x="15361" y="17282"/>
                </a:lnTo>
                <a:lnTo>
                  <a:pt x="12481" y="22082"/>
                </a:lnTo>
                <a:lnTo>
                  <a:pt x="9601" y="25923"/>
                </a:lnTo>
                <a:lnTo>
                  <a:pt x="7680" y="30708"/>
                </a:lnTo>
                <a:lnTo>
                  <a:pt x="5760" y="35524"/>
                </a:lnTo>
                <a:lnTo>
                  <a:pt x="2880" y="40325"/>
                </a:lnTo>
                <a:lnTo>
                  <a:pt x="1920" y="46085"/>
                </a:lnTo>
                <a:lnTo>
                  <a:pt x="960" y="50886"/>
                </a:lnTo>
                <a:lnTo>
                  <a:pt x="0" y="56631"/>
                </a:lnTo>
                <a:lnTo>
                  <a:pt x="0" y="76794"/>
                </a:lnTo>
                <a:lnTo>
                  <a:pt x="1920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/>
          <p:nvPr/>
        </p:nvSpPr>
        <p:spPr>
          <a:xfrm>
            <a:off x="4196273" y="968380"/>
            <a:ext cx="12481" cy="24002"/>
          </a:xfrm>
          <a:custGeom>
            <a:avLst/>
            <a:gdLst/>
            <a:ahLst/>
            <a:cxnLst/>
            <a:rect l="l" t="t" r="r" b="b"/>
            <a:pathLst>
              <a:path w="12481" h="24002">
                <a:moveTo>
                  <a:pt x="12481" y="9601"/>
                </a:moveTo>
                <a:lnTo>
                  <a:pt x="9601" y="8641"/>
                </a:lnTo>
                <a:lnTo>
                  <a:pt x="6720" y="7680"/>
                </a:lnTo>
                <a:lnTo>
                  <a:pt x="4800" y="5760"/>
                </a:lnTo>
                <a:lnTo>
                  <a:pt x="2880" y="3840"/>
                </a:lnTo>
                <a:lnTo>
                  <a:pt x="960" y="1920"/>
                </a:lnTo>
                <a:lnTo>
                  <a:pt x="0" y="0"/>
                </a:lnTo>
                <a:lnTo>
                  <a:pt x="960" y="21122"/>
                </a:lnTo>
                <a:lnTo>
                  <a:pt x="5760" y="23042"/>
                </a:lnTo>
                <a:lnTo>
                  <a:pt x="11521" y="24002"/>
                </a:lnTo>
                <a:lnTo>
                  <a:pt x="12481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/>
          <p:nvPr/>
        </p:nvSpPr>
        <p:spPr>
          <a:xfrm>
            <a:off x="4284588" y="890625"/>
            <a:ext cx="80634" cy="101757"/>
          </a:xfrm>
          <a:custGeom>
            <a:avLst/>
            <a:gdLst/>
            <a:ahLst/>
            <a:cxnLst/>
            <a:rect l="l" t="t" r="r" b="b"/>
            <a:pathLst>
              <a:path w="80634" h="101757">
                <a:moveTo>
                  <a:pt x="21122" y="12481"/>
                </a:moveTo>
                <a:lnTo>
                  <a:pt x="17282" y="16322"/>
                </a:lnTo>
                <a:lnTo>
                  <a:pt x="14401" y="20162"/>
                </a:lnTo>
                <a:lnTo>
                  <a:pt x="11521" y="24963"/>
                </a:lnTo>
                <a:lnTo>
                  <a:pt x="8641" y="29763"/>
                </a:lnTo>
                <a:lnTo>
                  <a:pt x="6720" y="34549"/>
                </a:lnTo>
                <a:lnTo>
                  <a:pt x="4800" y="39364"/>
                </a:lnTo>
                <a:lnTo>
                  <a:pt x="2880" y="44150"/>
                </a:lnTo>
                <a:lnTo>
                  <a:pt x="1920" y="49926"/>
                </a:lnTo>
                <a:lnTo>
                  <a:pt x="960" y="54711"/>
                </a:lnTo>
                <a:lnTo>
                  <a:pt x="0" y="59512"/>
                </a:lnTo>
                <a:lnTo>
                  <a:pt x="12" y="69466"/>
                </a:lnTo>
                <a:lnTo>
                  <a:pt x="2329" y="83262"/>
                </a:lnTo>
                <a:lnTo>
                  <a:pt x="8641" y="93116"/>
                </a:lnTo>
                <a:lnTo>
                  <a:pt x="18526" y="99613"/>
                </a:lnTo>
                <a:lnTo>
                  <a:pt x="32628" y="101757"/>
                </a:lnTo>
                <a:lnTo>
                  <a:pt x="36469" y="101757"/>
                </a:lnTo>
                <a:lnTo>
                  <a:pt x="39349" y="100797"/>
                </a:lnTo>
                <a:lnTo>
                  <a:pt x="43190" y="100797"/>
                </a:lnTo>
                <a:lnTo>
                  <a:pt x="46070" y="99837"/>
                </a:lnTo>
                <a:lnTo>
                  <a:pt x="48966" y="98877"/>
                </a:lnTo>
                <a:lnTo>
                  <a:pt x="51831" y="97917"/>
                </a:lnTo>
                <a:lnTo>
                  <a:pt x="54711" y="96956"/>
                </a:lnTo>
                <a:lnTo>
                  <a:pt x="56631" y="95996"/>
                </a:lnTo>
                <a:lnTo>
                  <a:pt x="58552" y="95036"/>
                </a:lnTo>
                <a:lnTo>
                  <a:pt x="60472" y="94076"/>
                </a:lnTo>
                <a:lnTo>
                  <a:pt x="62392" y="92156"/>
                </a:lnTo>
                <a:lnTo>
                  <a:pt x="63352" y="92156"/>
                </a:lnTo>
                <a:lnTo>
                  <a:pt x="64312" y="91196"/>
                </a:lnTo>
                <a:lnTo>
                  <a:pt x="64312" y="90236"/>
                </a:lnTo>
                <a:lnTo>
                  <a:pt x="65272" y="89275"/>
                </a:lnTo>
                <a:lnTo>
                  <a:pt x="65272" y="88315"/>
                </a:lnTo>
                <a:lnTo>
                  <a:pt x="66233" y="86395"/>
                </a:lnTo>
                <a:lnTo>
                  <a:pt x="66233" y="84475"/>
                </a:lnTo>
                <a:lnTo>
                  <a:pt x="67193" y="83515"/>
                </a:lnTo>
                <a:lnTo>
                  <a:pt x="67193" y="77754"/>
                </a:lnTo>
                <a:lnTo>
                  <a:pt x="66233" y="76794"/>
                </a:lnTo>
                <a:lnTo>
                  <a:pt x="66233" y="75834"/>
                </a:lnTo>
                <a:lnTo>
                  <a:pt x="64312" y="75834"/>
                </a:lnTo>
                <a:lnTo>
                  <a:pt x="63352" y="76794"/>
                </a:lnTo>
                <a:lnTo>
                  <a:pt x="61432" y="77754"/>
                </a:lnTo>
                <a:lnTo>
                  <a:pt x="60472" y="78714"/>
                </a:lnTo>
                <a:lnTo>
                  <a:pt x="58552" y="80634"/>
                </a:lnTo>
                <a:lnTo>
                  <a:pt x="55671" y="81594"/>
                </a:lnTo>
                <a:lnTo>
                  <a:pt x="53751" y="83515"/>
                </a:lnTo>
                <a:lnTo>
                  <a:pt x="50871" y="84475"/>
                </a:lnTo>
                <a:lnTo>
                  <a:pt x="47990" y="85435"/>
                </a:lnTo>
                <a:lnTo>
                  <a:pt x="44150" y="86395"/>
                </a:lnTo>
                <a:lnTo>
                  <a:pt x="40309" y="87355"/>
                </a:lnTo>
                <a:lnTo>
                  <a:pt x="29763" y="87355"/>
                </a:lnTo>
                <a:lnTo>
                  <a:pt x="25923" y="85435"/>
                </a:lnTo>
                <a:lnTo>
                  <a:pt x="23042" y="81594"/>
                </a:lnTo>
                <a:lnTo>
                  <a:pt x="19202" y="77754"/>
                </a:lnTo>
                <a:lnTo>
                  <a:pt x="18242" y="72953"/>
                </a:lnTo>
                <a:lnTo>
                  <a:pt x="18242" y="56631"/>
                </a:lnTo>
                <a:lnTo>
                  <a:pt x="19202" y="52791"/>
                </a:lnTo>
                <a:lnTo>
                  <a:pt x="20162" y="48950"/>
                </a:lnTo>
                <a:lnTo>
                  <a:pt x="21122" y="45110"/>
                </a:lnTo>
                <a:lnTo>
                  <a:pt x="22082" y="41269"/>
                </a:lnTo>
                <a:lnTo>
                  <a:pt x="23042" y="37429"/>
                </a:lnTo>
                <a:lnTo>
                  <a:pt x="24963" y="34549"/>
                </a:lnTo>
                <a:lnTo>
                  <a:pt x="26883" y="30708"/>
                </a:lnTo>
                <a:lnTo>
                  <a:pt x="28788" y="26883"/>
                </a:lnTo>
                <a:lnTo>
                  <a:pt x="30723" y="24003"/>
                </a:lnTo>
                <a:lnTo>
                  <a:pt x="33604" y="21122"/>
                </a:lnTo>
                <a:lnTo>
                  <a:pt x="36469" y="19202"/>
                </a:lnTo>
                <a:lnTo>
                  <a:pt x="40309" y="17282"/>
                </a:lnTo>
                <a:lnTo>
                  <a:pt x="43190" y="15361"/>
                </a:lnTo>
                <a:lnTo>
                  <a:pt x="47030" y="14401"/>
                </a:lnTo>
                <a:lnTo>
                  <a:pt x="55671" y="14401"/>
                </a:lnTo>
                <a:lnTo>
                  <a:pt x="58552" y="15361"/>
                </a:lnTo>
                <a:lnTo>
                  <a:pt x="61432" y="16322"/>
                </a:lnTo>
                <a:lnTo>
                  <a:pt x="64312" y="17282"/>
                </a:lnTo>
                <a:lnTo>
                  <a:pt x="66233" y="18242"/>
                </a:lnTo>
                <a:lnTo>
                  <a:pt x="68153" y="19202"/>
                </a:lnTo>
                <a:lnTo>
                  <a:pt x="69113" y="20162"/>
                </a:lnTo>
                <a:lnTo>
                  <a:pt x="71033" y="22082"/>
                </a:lnTo>
                <a:lnTo>
                  <a:pt x="71993" y="23042"/>
                </a:lnTo>
                <a:lnTo>
                  <a:pt x="72953" y="24003"/>
                </a:lnTo>
                <a:lnTo>
                  <a:pt x="76794" y="24003"/>
                </a:lnTo>
                <a:lnTo>
                  <a:pt x="76794" y="23042"/>
                </a:lnTo>
                <a:lnTo>
                  <a:pt x="77754" y="22082"/>
                </a:lnTo>
                <a:lnTo>
                  <a:pt x="78714" y="21122"/>
                </a:lnTo>
                <a:lnTo>
                  <a:pt x="78714" y="20162"/>
                </a:lnTo>
                <a:lnTo>
                  <a:pt x="79674" y="19202"/>
                </a:lnTo>
                <a:lnTo>
                  <a:pt x="79674" y="15361"/>
                </a:lnTo>
                <a:lnTo>
                  <a:pt x="80634" y="14401"/>
                </a:lnTo>
                <a:lnTo>
                  <a:pt x="80634" y="11521"/>
                </a:lnTo>
                <a:lnTo>
                  <a:pt x="79674" y="11521"/>
                </a:lnTo>
                <a:lnTo>
                  <a:pt x="79674" y="10561"/>
                </a:lnTo>
                <a:lnTo>
                  <a:pt x="78714" y="9601"/>
                </a:lnTo>
                <a:lnTo>
                  <a:pt x="77754" y="8641"/>
                </a:lnTo>
                <a:lnTo>
                  <a:pt x="76794" y="7680"/>
                </a:lnTo>
                <a:lnTo>
                  <a:pt x="75834" y="6720"/>
                </a:lnTo>
                <a:lnTo>
                  <a:pt x="73913" y="5760"/>
                </a:lnTo>
                <a:lnTo>
                  <a:pt x="71993" y="3840"/>
                </a:lnTo>
                <a:lnTo>
                  <a:pt x="70073" y="2880"/>
                </a:lnTo>
                <a:lnTo>
                  <a:pt x="67193" y="2880"/>
                </a:lnTo>
                <a:lnTo>
                  <a:pt x="65272" y="1920"/>
                </a:lnTo>
                <a:lnTo>
                  <a:pt x="63352" y="960"/>
                </a:lnTo>
                <a:lnTo>
                  <a:pt x="60472" y="960"/>
                </a:lnTo>
                <a:lnTo>
                  <a:pt x="57591" y="0"/>
                </a:lnTo>
                <a:lnTo>
                  <a:pt x="46070" y="0"/>
                </a:lnTo>
                <a:lnTo>
                  <a:pt x="40309" y="960"/>
                </a:lnTo>
                <a:lnTo>
                  <a:pt x="34564" y="3840"/>
                </a:lnTo>
                <a:lnTo>
                  <a:pt x="29763" y="5760"/>
                </a:lnTo>
                <a:lnTo>
                  <a:pt x="24963" y="8641"/>
                </a:lnTo>
                <a:lnTo>
                  <a:pt x="21122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/>
          <p:nvPr/>
        </p:nvSpPr>
        <p:spPr>
          <a:xfrm>
            <a:off x="4390186" y="890625"/>
            <a:ext cx="68153" cy="54711"/>
          </a:xfrm>
          <a:custGeom>
            <a:avLst/>
            <a:gdLst/>
            <a:ahLst/>
            <a:cxnLst/>
            <a:rect l="l" t="t" r="r" b="b"/>
            <a:pathLst>
              <a:path w="68153" h="54711">
                <a:moveTo>
                  <a:pt x="68153" y="24003"/>
                </a:moveTo>
                <a:lnTo>
                  <a:pt x="68153" y="21122"/>
                </a:lnTo>
                <a:lnTo>
                  <a:pt x="67193" y="18242"/>
                </a:lnTo>
                <a:lnTo>
                  <a:pt x="66233" y="15361"/>
                </a:lnTo>
                <a:lnTo>
                  <a:pt x="65272" y="12481"/>
                </a:lnTo>
                <a:lnTo>
                  <a:pt x="63352" y="9601"/>
                </a:lnTo>
                <a:lnTo>
                  <a:pt x="60472" y="7680"/>
                </a:lnTo>
                <a:lnTo>
                  <a:pt x="58552" y="5760"/>
                </a:lnTo>
                <a:lnTo>
                  <a:pt x="54711" y="3840"/>
                </a:lnTo>
                <a:lnTo>
                  <a:pt x="50871" y="1920"/>
                </a:lnTo>
                <a:lnTo>
                  <a:pt x="47030" y="960"/>
                </a:lnTo>
                <a:lnTo>
                  <a:pt x="42230" y="0"/>
                </a:lnTo>
                <a:lnTo>
                  <a:pt x="29763" y="0"/>
                </a:lnTo>
                <a:lnTo>
                  <a:pt x="23042" y="960"/>
                </a:lnTo>
                <a:lnTo>
                  <a:pt x="18242" y="2880"/>
                </a:lnTo>
                <a:lnTo>
                  <a:pt x="12481" y="5760"/>
                </a:lnTo>
                <a:lnTo>
                  <a:pt x="7680" y="8641"/>
                </a:lnTo>
                <a:lnTo>
                  <a:pt x="3840" y="11521"/>
                </a:lnTo>
                <a:lnTo>
                  <a:pt x="0" y="15361"/>
                </a:lnTo>
                <a:lnTo>
                  <a:pt x="2880" y="42230"/>
                </a:lnTo>
                <a:lnTo>
                  <a:pt x="3840" y="38389"/>
                </a:lnTo>
                <a:lnTo>
                  <a:pt x="4800" y="34549"/>
                </a:lnTo>
                <a:lnTo>
                  <a:pt x="6720" y="30708"/>
                </a:lnTo>
                <a:lnTo>
                  <a:pt x="8641" y="27843"/>
                </a:lnTo>
                <a:lnTo>
                  <a:pt x="11521" y="24963"/>
                </a:lnTo>
                <a:lnTo>
                  <a:pt x="14401" y="22082"/>
                </a:lnTo>
                <a:lnTo>
                  <a:pt x="16322" y="19202"/>
                </a:lnTo>
                <a:lnTo>
                  <a:pt x="20162" y="17282"/>
                </a:lnTo>
                <a:lnTo>
                  <a:pt x="23042" y="15361"/>
                </a:lnTo>
                <a:lnTo>
                  <a:pt x="26883" y="14401"/>
                </a:lnTo>
                <a:lnTo>
                  <a:pt x="30723" y="13441"/>
                </a:lnTo>
                <a:lnTo>
                  <a:pt x="40309" y="13441"/>
                </a:lnTo>
                <a:lnTo>
                  <a:pt x="44150" y="14401"/>
                </a:lnTo>
                <a:lnTo>
                  <a:pt x="47030" y="16322"/>
                </a:lnTo>
                <a:lnTo>
                  <a:pt x="48950" y="19202"/>
                </a:lnTo>
                <a:lnTo>
                  <a:pt x="50871" y="22082"/>
                </a:lnTo>
                <a:lnTo>
                  <a:pt x="50871" y="27843"/>
                </a:lnTo>
                <a:lnTo>
                  <a:pt x="49911" y="29763"/>
                </a:lnTo>
                <a:lnTo>
                  <a:pt x="48950" y="31683"/>
                </a:lnTo>
                <a:lnTo>
                  <a:pt x="47990" y="33604"/>
                </a:lnTo>
                <a:lnTo>
                  <a:pt x="46070" y="35524"/>
                </a:lnTo>
                <a:lnTo>
                  <a:pt x="43190" y="37429"/>
                </a:lnTo>
                <a:lnTo>
                  <a:pt x="40309" y="38389"/>
                </a:lnTo>
                <a:lnTo>
                  <a:pt x="35509" y="39364"/>
                </a:lnTo>
                <a:lnTo>
                  <a:pt x="30723" y="40325"/>
                </a:lnTo>
                <a:lnTo>
                  <a:pt x="25923" y="41269"/>
                </a:lnTo>
                <a:lnTo>
                  <a:pt x="20162" y="42230"/>
                </a:lnTo>
                <a:lnTo>
                  <a:pt x="13441" y="42230"/>
                </a:lnTo>
                <a:lnTo>
                  <a:pt x="10561" y="54711"/>
                </a:lnTo>
                <a:lnTo>
                  <a:pt x="11367" y="54709"/>
                </a:lnTo>
                <a:lnTo>
                  <a:pt x="25286" y="53960"/>
                </a:lnTo>
                <a:lnTo>
                  <a:pt x="36469" y="51831"/>
                </a:lnTo>
                <a:lnTo>
                  <a:pt x="44150" y="50886"/>
                </a:lnTo>
                <a:lnTo>
                  <a:pt x="49911" y="48950"/>
                </a:lnTo>
                <a:lnTo>
                  <a:pt x="54711" y="46085"/>
                </a:lnTo>
                <a:lnTo>
                  <a:pt x="59512" y="43205"/>
                </a:lnTo>
                <a:lnTo>
                  <a:pt x="62392" y="40325"/>
                </a:lnTo>
                <a:lnTo>
                  <a:pt x="65272" y="36484"/>
                </a:lnTo>
                <a:lnTo>
                  <a:pt x="67193" y="32644"/>
                </a:lnTo>
                <a:lnTo>
                  <a:pt x="68153" y="27843"/>
                </a:lnTo>
                <a:lnTo>
                  <a:pt x="68153" y="24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/>
          <p:nvPr/>
        </p:nvSpPr>
        <p:spPr>
          <a:xfrm>
            <a:off x="4370984" y="905987"/>
            <a:ext cx="71993" cy="86395"/>
          </a:xfrm>
          <a:custGeom>
            <a:avLst/>
            <a:gdLst/>
            <a:ahLst/>
            <a:cxnLst/>
            <a:rect l="l" t="t" r="r" b="b"/>
            <a:pathLst>
              <a:path w="71993" h="86395">
                <a:moveTo>
                  <a:pt x="960" y="43190"/>
                </a:moveTo>
                <a:lnTo>
                  <a:pt x="0" y="47990"/>
                </a:lnTo>
                <a:lnTo>
                  <a:pt x="0" y="57591"/>
                </a:lnTo>
                <a:lnTo>
                  <a:pt x="960" y="63352"/>
                </a:lnTo>
                <a:lnTo>
                  <a:pt x="1920" y="67193"/>
                </a:lnTo>
                <a:lnTo>
                  <a:pt x="3840" y="71993"/>
                </a:lnTo>
                <a:lnTo>
                  <a:pt x="5760" y="74874"/>
                </a:lnTo>
                <a:lnTo>
                  <a:pt x="9601" y="77754"/>
                </a:lnTo>
                <a:lnTo>
                  <a:pt x="12481" y="80634"/>
                </a:lnTo>
                <a:lnTo>
                  <a:pt x="16322" y="82555"/>
                </a:lnTo>
                <a:lnTo>
                  <a:pt x="21122" y="84475"/>
                </a:lnTo>
                <a:lnTo>
                  <a:pt x="24963" y="85435"/>
                </a:lnTo>
                <a:lnTo>
                  <a:pt x="30723" y="86395"/>
                </a:lnTo>
                <a:lnTo>
                  <a:pt x="43205" y="86395"/>
                </a:lnTo>
                <a:lnTo>
                  <a:pt x="47030" y="85435"/>
                </a:lnTo>
                <a:lnTo>
                  <a:pt x="50871" y="85435"/>
                </a:lnTo>
                <a:lnTo>
                  <a:pt x="53766" y="84475"/>
                </a:lnTo>
                <a:lnTo>
                  <a:pt x="56647" y="84475"/>
                </a:lnTo>
                <a:lnTo>
                  <a:pt x="59512" y="83515"/>
                </a:lnTo>
                <a:lnTo>
                  <a:pt x="61432" y="82555"/>
                </a:lnTo>
                <a:lnTo>
                  <a:pt x="64312" y="81594"/>
                </a:lnTo>
                <a:lnTo>
                  <a:pt x="66233" y="81594"/>
                </a:lnTo>
                <a:lnTo>
                  <a:pt x="67193" y="80634"/>
                </a:lnTo>
                <a:lnTo>
                  <a:pt x="68153" y="79674"/>
                </a:lnTo>
                <a:lnTo>
                  <a:pt x="69113" y="78714"/>
                </a:lnTo>
                <a:lnTo>
                  <a:pt x="69113" y="77754"/>
                </a:lnTo>
                <a:lnTo>
                  <a:pt x="70073" y="76794"/>
                </a:lnTo>
                <a:lnTo>
                  <a:pt x="71033" y="75834"/>
                </a:lnTo>
                <a:lnTo>
                  <a:pt x="71033" y="71993"/>
                </a:lnTo>
                <a:lnTo>
                  <a:pt x="71993" y="71033"/>
                </a:lnTo>
                <a:lnTo>
                  <a:pt x="71993" y="67193"/>
                </a:lnTo>
                <a:lnTo>
                  <a:pt x="71033" y="67193"/>
                </a:lnTo>
                <a:lnTo>
                  <a:pt x="71033" y="66233"/>
                </a:lnTo>
                <a:lnTo>
                  <a:pt x="69113" y="66233"/>
                </a:lnTo>
                <a:lnTo>
                  <a:pt x="68153" y="67193"/>
                </a:lnTo>
                <a:lnTo>
                  <a:pt x="66233" y="67193"/>
                </a:lnTo>
                <a:lnTo>
                  <a:pt x="65272" y="68153"/>
                </a:lnTo>
                <a:lnTo>
                  <a:pt x="62392" y="69113"/>
                </a:lnTo>
                <a:lnTo>
                  <a:pt x="60487" y="69113"/>
                </a:lnTo>
                <a:lnTo>
                  <a:pt x="57591" y="70073"/>
                </a:lnTo>
                <a:lnTo>
                  <a:pt x="54711" y="71033"/>
                </a:lnTo>
                <a:lnTo>
                  <a:pt x="50871" y="71993"/>
                </a:lnTo>
                <a:lnTo>
                  <a:pt x="47990" y="71993"/>
                </a:lnTo>
                <a:lnTo>
                  <a:pt x="43205" y="72953"/>
                </a:lnTo>
                <a:lnTo>
                  <a:pt x="31683" y="72953"/>
                </a:lnTo>
                <a:lnTo>
                  <a:pt x="25923" y="71033"/>
                </a:lnTo>
                <a:lnTo>
                  <a:pt x="23042" y="67193"/>
                </a:lnTo>
                <a:lnTo>
                  <a:pt x="19202" y="63352"/>
                </a:lnTo>
                <a:lnTo>
                  <a:pt x="17282" y="58552"/>
                </a:lnTo>
                <a:lnTo>
                  <a:pt x="17282" y="47990"/>
                </a:lnTo>
                <a:lnTo>
                  <a:pt x="18242" y="45110"/>
                </a:lnTo>
                <a:lnTo>
                  <a:pt x="18242" y="41269"/>
                </a:lnTo>
                <a:lnTo>
                  <a:pt x="19202" y="39349"/>
                </a:lnTo>
                <a:lnTo>
                  <a:pt x="29763" y="39349"/>
                </a:lnTo>
                <a:lnTo>
                  <a:pt x="32644" y="26868"/>
                </a:lnTo>
                <a:lnTo>
                  <a:pt x="22082" y="26868"/>
                </a:lnTo>
                <a:lnTo>
                  <a:pt x="19202" y="0"/>
                </a:lnTo>
                <a:lnTo>
                  <a:pt x="15361" y="3840"/>
                </a:lnTo>
                <a:lnTo>
                  <a:pt x="12481" y="8641"/>
                </a:lnTo>
                <a:lnTo>
                  <a:pt x="9601" y="13441"/>
                </a:lnTo>
                <a:lnTo>
                  <a:pt x="7680" y="18242"/>
                </a:lnTo>
                <a:lnTo>
                  <a:pt x="5760" y="23027"/>
                </a:lnTo>
                <a:lnTo>
                  <a:pt x="3840" y="27843"/>
                </a:lnTo>
                <a:lnTo>
                  <a:pt x="1920" y="32628"/>
                </a:lnTo>
                <a:lnTo>
                  <a:pt x="960" y="38404"/>
                </a:lnTo>
                <a:lnTo>
                  <a:pt x="960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/>
          <p:nvPr/>
        </p:nvSpPr>
        <p:spPr>
          <a:xfrm>
            <a:off x="4465060" y="890625"/>
            <a:ext cx="75834" cy="101757"/>
          </a:xfrm>
          <a:custGeom>
            <a:avLst/>
            <a:gdLst/>
            <a:ahLst/>
            <a:cxnLst/>
            <a:rect l="l" t="t" r="r" b="b"/>
            <a:pathLst>
              <a:path w="75834" h="101757">
                <a:moveTo>
                  <a:pt x="29763" y="53766"/>
                </a:moveTo>
                <a:lnTo>
                  <a:pt x="32644" y="54711"/>
                </a:lnTo>
                <a:lnTo>
                  <a:pt x="35524" y="56631"/>
                </a:lnTo>
                <a:lnTo>
                  <a:pt x="38404" y="57607"/>
                </a:lnTo>
                <a:lnTo>
                  <a:pt x="41285" y="59512"/>
                </a:lnTo>
                <a:lnTo>
                  <a:pt x="44150" y="60472"/>
                </a:lnTo>
                <a:lnTo>
                  <a:pt x="46085" y="62392"/>
                </a:lnTo>
                <a:lnTo>
                  <a:pt x="47990" y="64312"/>
                </a:lnTo>
                <a:lnTo>
                  <a:pt x="49926" y="66233"/>
                </a:lnTo>
                <a:lnTo>
                  <a:pt x="50871" y="68153"/>
                </a:lnTo>
                <a:lnTo>
                  <a:pt x="50871" y="75834"/>
                </a:lnTo>
                <a:lnTo>
                  <a:pt x="49926" y="77754"/>
                </a:lnTo>
                <a:lnTo>
                  <a:pt x="48966" y="79674"/>
                </a:lnTo>
                <a:lnTo>
                  <a:pt x="47045" y="81594"/>
                </a:lnTo>
                <a:lnTo>
                  <a:pt x="46085" y="83515"/>
                </a:lnTo>
                <a:lnTo>
                  <a:pt x="44150" y="84475"/>
                </a:lnTo>
                <a:lnTo>
                  <a:pt x="41285" y="85435"/>
                </a:lnTo>
                <a:lnTo>
                  <a:pt x="39364" y="86395"/>
                </a:lnTo>
                <a:lnTo>
                  <a:pt x="36484" y="87355"/>
                </a:lnTo>
                <a:lnTo>
                  <a:pt x="32644" y="88315"/>
                </a:lnTo>
                <a:lnTo>
                  <a:pt x="24963" y="88315"/>
                </a:lnTo>
                <a:lnTo>
                  <a:pt x="21122" y="87355"/>
                </a:lnTo>
                <a:lnTo>
                  <a:pt x="19202" y="86395"/>
                </a:lnTo>
                <a:lnTo>
                  <a:pt x="15361" y="85435"/>
                </a:lnTo>
                <a:lnTo>
                  <a:pt x="13441" y="84475"/>
                </a:lnTo>
                <a:lnTo>
                  <a:pt x="11521" y="83515"/>
                </a:lnTo>
                <a:lnTo>
                  <a:pt x="9601" y="82555"/>
                </a:lnTo>
                <a:lnTo>
                  <a:pt x="8641" y="81594"/>
                </a:lnTo>
                <a:lnTo>
                  <a:pt x="6720" y="80634"/>
                </a:lnTo>
                <a:lnTo>
                  <a:pt x="5760" y="79674"/>
                </a:lnTo>
                <a:lnTo>
                  <a:pt x="2880" y="79674"/>
                </a:lnTo>
                <a:lnTo>
                  <a:pt x="2880" y="80634"/>
                </a:lnTo>
                <a:lnTo>
                  <a:pt x="1920" y="80634"/>
                </a:lnTo>
                <a:lnTo>
                  <a:pt x="1920" y="81594"/>
                </a:lnTo>
                <a:lnTo>
                  <a:pt x="960" y="81594"/>
                </a:lnTo>
                <a:lnTo>
                  <a:pt x="960" y="85435"/>
                </a:lnTo>
                <a:lnTo>
                  <a:pt x="0" y="85435"/>
                </a:lnTo>
                <a:lnTo>
                  <a:pt x="0" y="93116"/>
                </a:lnTo>
                <a:lnTo>
                  <a:pt x="960" y="93116"/>
                </a:lnTo>
                <a:lnTo>
                  <a:pt x="960" y="94076"/>
                </a:lnTo>
                <a:lnTo>
                  <a:pt x="1920" y="95036"/>
                </a:lnTo>
                <a:lnTo>
                  <a:pt x="3840" y="95996"/>
                </a:lnTo>
                <a:lnTo>
                  <a:pt x="4800" y="96956"/>
                </a:lnTo>
                <a:lnTo>
                  <a:pt x="6720" y="97917"/>
                </a:lnTo>
                <a:lnTo>
                  <a:pt x="8641" y="97917"/>
                </a:lnTo>
                <a:lnTo>
                  <a:pt x="10561" y="98877"/>
                </a:lnTo>
                <a:lnTo>
                  <a:pt x="13441" y="99837"/>
                </a:lnTo>
                <a:lnTo>
                  <a:pt x="16322" y="100797"/>
                </a:lnTo>
                <a:lnTo>
                  <a:pt x="19202" y="100797"/>
                </a:lnTo>
                <a:lnTo>
                  <a:pt x="22082" y="101757"/>
                </a:lnTo>
                <a:lnTo>
                  <a:pt x="33604" y="101757"/>
                </a:lnTo>
                <a:lnTo>
                  <a:pt x="39364" y="100797"/>
                </a:lnTo>
                <a:lnTo>
                  <a:pt x="45125" y="98877"/>
                </a:lnTo>
                <a:lnTo>
                  <a:pt x="49926" y="97917"/>
                </a:lnTo>
                <a:lnTo>
                  <a:pt x="53766" y="95036"/>
                </a:lnTo>
                <a:lnTo>
                  <a:pt x="57607" y="92156"/>
                </a:lnTo>
                <a:lnTo>
                  <a:pt x="61432" y="89275"/>
                </a:lnTo>
                <a:lnTo>
                  <a:pt x="63352" y="85435"/>
                </a:lnTo>
                <a:lnTo>
                  <a:pt x="65272" y="81594"/>
                </a:lnTo>
                <a:lnTo>
                  <a:pt x="67193" y="77754"/>
                </a:lnTo>
                <a:lnTo>
                  <a:pt x="68153" y="72953"/>
                </a:lnTo>
                <a:lnTo>
                  <a:pt x="68153" y="63352"/>
                </a:lnTo>
                <a:lnTo>
                  <a:pt x="67193" y="60472"/>
                </a:lnTo>
                <a:lnTo>
                  <a:pt x="65272" y="57607"/>
                </a:lnTo>
                <a:lnTo>
                  <a:pt x="63352" y="54711"/>
                </a:lnTo>
                <a:lnTo>
                  <a:pt x="61432" y="51831"/>
                </a:lnTo>
                <a:lnTo>
                  <a:pt x="58552" y="49926"/>
                </a:lnTo>
                <a:lnTo>
                  <a:pt x="56647" y="47990"/>
                </a:lnTo>
                <a:lnTo>
                  <a:pt x="52806" y="46085"/>
                </a:lnTo>
                <a:lnTo>
                  <a:pt x="49926" y="45110"/>
                </a:lnTo>
                <a:lnTo>
                  <a:pt x="47045" y="43205"/>
                </a:lnTo>
                <a:lnTo>
                  <a:pt x="44150" y="42230"/>
                </a:lnTo>
                <a:lnTo>
                  <a:pt x="41285" y="40325"/>
                </a:lnTo>
                <a:lnTo>
                  <a:pt x="38404" y="39364"/>
                </a:lnTo>
                <a:lnTo>
                  <a:pt x="36484" y="37429"/>
                </a:lnTo>
                <a:lnTo>
                  <a:pt x="34564" y="35524"/>
                </a:lnTo>
                <a:lnTo>
                  <a:pt x="32644" y="33604"/>
                </a:lnTo>
                <a:lnTo>
                  <a:pt x="31683" y="31683"/>
                </a:lnTo>
                <a:lnTo>
                  <a:pt x="31683" y="24963"/>
                </a:lnTo>
                <a:lnTo>
                  <a:pt x="32644" y="23042"/>
                </a:lnTo>
                <a:lnTo>
                  <a:pt x="33604" y="21122"/>
                </a:lnTo>
                <a:lnTo>
                  <a:pt x="34564" y="19202"/>
                </a:lnTo>
                <a:lnTo>
                  <a:pt x="36484" y="18242"/>
                </a:lnTo>
                <a:lnTo>
                  <a:pt x="38404" y="16322"/>
                </a:lnTo>
                <a:lnTo>
                  <a:pt x="40325" y="15361"/>
                </a:lnTo>
                <a:lnTo>
                  <a:pt x="42245" y="14401"/>
                </a:lnTo>
                <a:lnTo>
                  <a:pt x="45125" y="13441"/>
                </a:lnTo>
                <a:lnTo>
                  <a:pt x="56647" y="13441"/>
                </a:lnTo>
                <a:lnTo>
                  <a:pt x="58552" y="14401"/>
                </a:lnTo>
                <a:lnTo>
                  <a:pt x="60487" y="15361"/>
                </a:lnTo>
                <a:lnTo>
                  <a:pt x="62392" y="15361"/>
                </a:lnTo>
                <a:lnTo>
                  <a:pt x="64328" y="16322"/>
                </a:lnTo>
                <a:lnTo>
                  <a:pt x="66233" y="17282"/>
                </a:lnTo>
                <a:lnTo>
                  <a:pt x="67193" y="18242"/>
                </a:lnTo>
                <a:lnTo>
                  <a:pt x="68153" y="19202"/>
                </a:lnTo>
                <a:lnTo>
                  <a:pt x="72953" y="19202"/>
                </a:lnTo>
                <a:lnTo>
                  <a:pt x="72953" y="18242"/>
                </a:lnTo>
                <a:lnTo>
                  <a:pt x="73913" y="17282"/>
                </a:lnTo>
                <a:lnTo>
                  <a:pt x="73913" y="16322"/>
                </a:lnTo>
                <a:lnTo>
                  <a:pt x="74874" y="15361"/>
                </a:lnTo>
                <a:lnTo>
                  <a:pt x="74874" y="13441"/>
                </a:lnTo>
                <a:lnTo>
                  <a:pt x="75834" y="12481"/>
                </a:lnTo>
                <a:lnTo>
                  <a:pt x="75834" y="8641"/>
                </a:lnTo>
                <a:lnTo>
                  <a:pt x="74874" y="6720"/>
                </a:lnTo>
                <a:lnTo>
                  <a:pt x="73913" y="5760"/>
                </a:lnTo>
                <a:lnTo>
                  <a:pt x="72953" y="4800"/>
                </a:lnTo>
                <a:lnTo>
                  <a:pt x="71033" y="3840"/>
                </a:lnTo>
                <a:lnTo>
                  <a:pt x="70073" y="3840"/>
                </a:lnTo>
                <a:lnTo>
                  <a:pt x="68153" y="2880"/>
                </a:lnTo>
                <a:lnTo>
                  <a:pt x="66233" y="1920"/>
                </a:lnTo>
                <a:lnTo>
                  <a:pt x="63352" y="1920"/>
                </a:lnTo>
                <a:lnTo>
                  <a:pt x="61432" y="960"/>
                </a:lnTo>
                <a:lnTo>
                  <a:pt x="59512" y="960"/>
                </a:lnTo>
                <a:lnTo>
                  <a:pt x="56647" y="0"/>
                </a:lnTo>
                <a:lnTo>
                  <a:pt x="46085" y="0"/>
                </a:lnTo>
                <a:lnTo>
                  <a:pt x="41285" y="960"/>
                </a:lnTo>
                <a:lnTo>
                  <a:pt x="36484" y="2880"/>
                </a:lnTo>
                <a:lnTo>
                  <a:pt x="31683" y="3840"/>
                </a:lnTo>
                <a:lnTo>
                  <a:pt x="27843" y="5760"/>
                </a:lnTo>
                <a:lnTo>
                  <a:pt x="24963" y="8641"/>
                </a:lnTo>
                <a:lnTo>
                  <a:pt x="21122" y="11521"/>
                </a:lnTo>
                <a:lnTo>
                  <a:pt x="19202" y="15361"/>
                </a:lnTo>
                <a:lnTo>
                  <a:pt x="17282" y="19202"/>
                </a:lnTo>
                <a:lnTo>
                  <a:pt x="15361" y="23042"/>
                </a:lnTo>
                <a:lnTo>
                  <a:pt x="14401" y="26883"/>
                </a:lnTo>
                <a:lnTo>
                  <a:pt x="14401" y="36484"/>
                </a:lnTo>
                <a:lnTo>
                  <a:pt x="15361" y="39364"/>
                </a:lnTo>
                <a:lnTo>
                  <a:pt x="17282" y="42230"/>
                </a:lnTo>
                <a:lnTo>
                  <a:pt x="19202" y="45110"/>
                </a:lnTo>
                <a:lnTo>
                  <a:pt x="21122" y="47990"/>
                </a:lnTo>
                <a:lnTo>
                  <a:pt x="24002" y="49926"/>
                </a:lnTo>
                <a:lnTo>
                  <a:pt x="26883" y="51831"/>
                </a:lnTo>
                <a:lnTo>
                  <a:pt x="29763" y="537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/>
          <p:nvPr/>
        </p:nvSpPr>
        <p:spPr>
          <a:xfrm>
            <a:off x="4546655" y="890625"/>
            <a:ext cx="75834" cy="101757"/>
          </a:xfrm>
          <a:custGeom>
            <a:avLst/>
            <a:gdLst/>
            <a:ahLst/>
            <a:cxnLst/>
            <a:rect l="l" t="t" r="r" b="b"/>
            <a:pathLst>
              <a:path w="75834" h="101757">
                <a:moveTo>
                  <a:pt x="1920" y="82555"/>
                </a:moveTo>
                <a:lnTo>
                  <a:pt x="960" y="83515"/>
                </a:lnTo>
                <a:lnTo>
                  <a:pt x="960" y="86395"/>
                </a:lnTo>
                <a:lnTo>
                  <a:pt x="0" y="87355"/>
                </a:lnTo>
                <a:lnTo>
                  <a:pt x="0" y="92156"/>
                </a:lnTo>
                <a:lnTo>
                  <a:pt x="960" y="92156"/>
                </a:lnTo>
                <a:lnTo>
                  <a:pt x="960" y="93116"/>
                </a:lnTo>
                <a:lnTo>
                  <a:pt x="1920" y="94076"/>
                </a:lnTo>
                <a:lnTo>
                  <a:pt x="2880" y="95036"/>
                </a:lnTo>
                <a:lnTo>
                  <a:pt x="3840" y="95996"/>
                </a:lnTo>
                <a:lnTo>
                  <a:pt x="5760" y="96956"/>
                </a:lnTo>
                <a:lnTo>
                  <a:pt x="7680" y="97917"/>
                </a:lnTo>
                <a:lnTo>
                  <a:pt x="9601" y="97917"/>
                </a:lnTo>
                <a:lnTo>
                  <a:pt x="11521" y="98877"/>
                </a:lnTo>
                <a:lnTo>
                  <a:pt x="13441" y="99837"/>
                </a:lnTo>
                <a:lnTo>
                  <a:pt x="16322" y="100797"/>
                </a:lnTo>
                <a:lnTo>
                  <a:pt x="19202" y="100797"/>
                </a:lnTo>
                <a:lnTo>
                  <a:pt x="22082" y="101757"/>
                </a:lnTo>
                <a:lnTo>
                  <a:pt x="34564" y="101757"/>
                </a:lnTo>
                <a:lnTo>
                  <a:pt x="40325" y="100797"/>
                </a:lnTo>
                <a:lnTo>
                  <a:pt x="45125" y="98877"/>
                </a:lnTo>
                <a:lnTo>
                  <a:pt x="49926" y="97917"/>
                </a:lnTo>
                <a:lnTo>
                  <a:pt x="54726" y="95036"/>
                </a:lnTo>
                <a:lnTo>
                  <a:pt x="57607" y="92156"/>
                </a:lnTo>
                <a:lnTo>
                  <a:pt x="61447" y="89275"/>
                </a:lnTo>
                <a:lnTo>
                  <a:pt x="64312" y="85435"/>
                </a:lnTo>
                <a:lnTo>
                  <a:pt x="66248" y="81594"/>
                </a:lnTo>
                <a:lnTo>
                  <a:pt x="68153" y="77754"/>
                </a:lnTo>
                <a:lnTo>
                  <a:pt x="69128" y="72953"/>
                </a:lnTo>
                <a:lnTo>
                  <a:pt x="69128" y="63352"/>
                </a:lnTo>
                <a:lnTo>
                  <a:pt x="68153" y="60472"/>
                </a:lnTo>
                <a:lnTo>
                  <a:pt x="66248" y="57607"/>
                </a:lnTo>
                <a:lnTo>
                  <a:pt x="64312" y="54711"/>
                </a:lnTo>
                <a:lnTo>
                  <a:pt x="62407" y="51831"/>
                </a:lnTo>
                <a:lnTo>
                  <a:pt x="59527" y="49926"/>
                </a:lnTo>
                <a:lnTo>
                  <a:pt x="56647" y="47990"/>
                </a:lnTo>
                <a:lnTo>
                  <a:pt x="53766" y="46085"/>
                </a:lnTo>
                <a:lnTo>
                  <a:pt x="50886" y="45110"/>
                </a:lnTo>
                <a:lnTo>
                  <a:pt x="47045" y="43205"/>
                </a:lnTo>
                <a:lnTo>
                  <a:pt x="44165" y="42230"/>
                </a:lnTo>
                <a:lnTo>
                  <a:pt x="41285" y="40325"/>
                </a:lnTo>
                <a:lnTo>
                  <a:pt x="38404" y="39364"/>
                </a:lnTo>
                <a:lnTo>
                  <a:pt x="36484" y="37429"/>
                </a:lnTo>
                <a:lnTo>
                  <a:pt x="34564" y="35524"/>
                </a:lnTo>
                <a:lnTo>
                  <a:pt x="32644" y="33604"/>
                </a:lnTo>
                <a:lnTo>
                  <a:pt x="31683" y="31683"/>
                </a:lnTo>
                <a:lnTo>
                  <a:pt x="31683" y="26883"/>
                </a:lnTo>
                <a:lnTo>
                  <a:pt x="32644" y="24963"/>
                </a:lnTo>
                <a:lnTo>
                  <a:pt x="33604" y="23042"/>
                </a:lnTo>
                <a:lnTo>
                  <a:pt x="34564" y="21122"/>
                </a:lnTo>
                <a:lnTo>
                  <a:pt x="35524" y="19202"/>
                </a:lnTo>
                <a:lnTo>
                  <a:pt x="36484" y="18242"/>
                </a:lnTo>
                <a:lnTo>
                  <a:pt x="38404" y="16322"/>
                </a:lnTo>
                <a:lnTo>
                  <a:pt x="40325" y="15361"/>
                </a:lnTo>
                <a:lnTo>
                  <a:pt x="43205" y="14401"/>
                </a:lnTo>
                <a:lnTo>
                  <a:pt x="45125" y="13441"/>
                </a:lnTo>
                <a:lnTo>
                  <a:pt x="56647" y="13441"/>
                </a:lnTo>
                <a:lnTo>
                  <a:pt x="58567" y="14401"/>
                </a:lnTo>
                <a:lnTo>
                  <a:pt x="61447" y="15361"/>
                </a:lnTo>
                <a:lnTo>
                  <a:pt x="63367" y="15361"/>
                </a:lnTo>
                <a:lnTo>
                  <a:pt x="65288" y="16322"/>
                </a:lnTo>
                <a:lnTo>
                  <a:pt x="66248" y="17282"/>
                </a:lnTo>
                <a:lnTo>
                  <a:pt x="68153" y="18242"/>
                </a:lnTo>
                <a:lnTo>
                  <a:pt x="69128" y="19202"/>
                </a:lnTo>
                <a:lnTo>
                  <a:pt x="72969" y="19202"/>
                </a:lnTo>
                <a:lnTo>
                  <a:pt x="73929" y="18242"/>
                </a:lnTo>
                <a:lnTo>
                  <a:pt x="73929" y="17282"/>
                </a:lnTo>
                <a:lnTo>
                  <a:pt x="74874" y="16322"/>
                </a:lnTo>
                <a:lnTo>
                  <a:pt x="74874" y="15361"/>
                </a:lnTo>
                <a:lnTo>
                  <a:pt x="75834" y="14401"/>
                </a:lnTo>
                <a:lnTo>
                  <a:pt x="75834" y="6720"/>
                </a:lnTo>
                <a:lnTo>
                  <a:pt x="74874" y="6720"/>
                </a:lnTo>
                <a:lnTo>
                  <a:pt x="73929" y="5760"/>
                </a:lnTo>
                <a:lnTo>
                  <a:pt x="72969" y="4800"/>
                </a:lnTo>
                <a:lnTo>
                  <a:pt x="71993" y="3840"/>
                </a:lnTo>
                <a:lnTo>
                  <a:pt x="70088" y="3840"/>
                </a:lnTo>
                <a:lnTo>
                  <a:pt x="68153" y="2880"/>
                </a:lnTo>
                <a:lnTo>
                  <a:pt x="66248" y="1920"/>
                </a:lnTo>
                <a:lnTo>
                  <a:pt x="64312" y="1920"/>
                </a:lnTo>
                <a:lnTo>
                  <a:pt x="62407" y="960"/>
                </a:lnTo>
                <a:lnTo>
                  <a:pt x="59527" y="960"/>
                </a:lnTo>
                <a:lnTo>
                  <a:pt x="56647" y="0"/>
                </a:lnTo>
                <a:lnTo>
                  <a:pt x="46085" y="0"/>
                </a:lnTo>
                <a:lnTo>
                  <a:pt x="41285" y="960"/>
                </a:lnTo>
                <a:lnTo>
                  <a:pt x="36484" y="2880"/>
                </a:lnTo>
                <a:lnTo>
                  <a:pt x="32644" y="3840"/>
                </a:lnTo>
                <a:lnTo>
                  <a:pt x="28803" y="5760"/>
                </a:lnTo>
                <a:lnTo>
                  <a:pt x="24963" y="8641"/>
                </a:lnTo>
                <a:lnTo>
                  <a:pt x="22082" y="11521"/>
                </a:lnTo>
                <a:lnTo>
                  <a:pt x="19202" y="15361"/>
                </a:lnTo>
                <a:lnTo>
                  <a:pt x="17282" y="19202"/>
                </a:lnTo>
                <a:lnTo>
                  <a:pt x="15361" y="23042"/>
                </a:lnTo>
                <a:lnTo>
                  <a:pt x="15361" y="39364"/>
                </a:lnTo>
                <a:lnTo>
                  <a:pt x="17282" y="42230"/>
                </a:lnTo>
                <a:lnTo>
                  <a:pt x="19202" y="45110"/>
                </a:lnTo>
                <a:lnTo>
                  <a:pt x="22082" y="47990"/>
                </a:lnTo>
                <a:lnTo>
                  <a:pt x="24002" y="49926"/>
                </a:lnTo>
                <a:lnTo>
                  <a:pt x="26883" y="51831"/>
                </a:lnTo>
                <a:lnTo>
                  <a:pt x="29763" y="53766"/>
                </a:lnTo>
                <a:lnTo>
                  <a:pt x="33604" y="54711"/>
                </a:lnTo>
                <a:lnTo>
                  <a:pt x="36484" y="56631"/>
                </a:lnTo>
                <a:lnTo>
                  <a:pt x="39364" y="57607"/>
                </a:lnTo>
                <a:lnTo>
                  <a:pt x="42245" y="59512"/>
                </a:lnTo>
                <a:lnTo>
                  <a:pt x="45125" y="60472"/>
                </a:lnTo>
                <a:lnTo>
                  <a:pt x="47045" y="62392"/>
                </a:lnTo>
                <a:lnTo>
                  <a:pt x="48966" y="64312"/>
                </a:lnTo>
                <a:lnTo>
                  <a:pt x="50886" y="66233"/>
                </a:lnTo>
                <a:lnTo>
                  <a:pt x="51846" y="68153"/>
                </a:lnTo>
                <a:lnTo>
                  <a:pt x="51846" y="72953"/>
                </a:lnTo>
                <a:lnTo>
                  <a:pt x="50886" y="75834"/>
                </a:lnTo>
                <a:lnTo>
                  <a:pt x="49926" y="77754"/>
                </a:lnTo>
                <a:lnTo>
                  <a:pt x="48966" y="79674"/>
                </a:lnTo>
                <a:lnTo>
                  <a:pt x="48005" y="81594"/>
                </a:lnTo>
                <a:lnTo>
                  <a:pt x="46085" y="83515"/>
                </a:lnTo>
                <a:lnTo>
                  <a:pt x="44165" y="84475"/>
                </a:lnTo>
                <a:lnTo>
                  <a:pt x="42245" y="85435"/>
                </a:lnTo>
                <a:lnTo>
                  <a:pt x="39364" y="86395"/>
                </a:lnTo>
                <a:lnTo>
                  <a:pt x="36484" y="87355"/>
                </a:lnTo>
                <a:lnTo>
                  <a:pt x="33604" y="88315"/>
                </a:lnTo>
                <a:lnTo>
                  <a:pt x="25923" y="88315"/>
                </a:lnTo>
                <a:lnTo>
                  <a:pt x="22082" y="87355"/>
                </a:lnTo>
                <a:lnTo>
                  <a:pt x="19202" y="86395"/>
                </a:lnTo>
                <a:lnTo>
                  <a:pt x="16322" y="85435"/>
                </a:lnTo>
                <a:lnTo>
                  <a:pt x="14401" y="84475"/>
                </a:lnTo>
                <a:lnTo>
                  <a:pt x="12481" y="83515"/>
                </a:lnTo>
                <a:lnTo>
                  <a:pt x="10561" y="82555"/>
                </a:lnTo>
                <a:lnTo>
                  <a:pt x="8641" y="81594"/>
                </a:lnTo>
                <a:lnTo>
                  <a:pt x="7680" y="80634"/>
                </a:lnTo>
                <a:lnTo>
                  <a:pt x="6720" y="79674"/>
                </a:lnTo>
                <a:lnTo>
                  <a:pt x="2880" y="79674"/>
                </a:lnTo>
                <a:lnTo>
                  <a:pt x="2880" y="80634"/>
                </a:lnTo>
                <a:lnTo>
                  <a:pt x="1920" y="81594"/>
                </a:lnTo>
                <a:lnTo>
                  <a:pt x="1920" y="825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/>
          <p:nvPr/>
        </p:nvSpPr>
        <p:spPr>
          <a:xfrm>
            <a:off x="4635931" y="905987"/>
            <a:ext cx="72008" cy="86395"/>
          </a:xfrm>
          <a:custGeom>
            <a:avLst/>
            <a:gdLst/>
            <a:ahLst/>
            <a:cxnLst/>
            <a:rect l="l" t="t" r="r" b="b"/>
            <a:pathLst>
              <a:path w="72008" h="86395">
                <a:moveTo>
                  <a:pt x="960" y="63352"/>
                </a:moveTo>
                <a:lnTo>
                  <a:pt x="1920" y="67193"/>
                </a:lnTo>
                <a:lnTo>
                  <a:pt x="3840" y="71993"/>
                </a:lnTo>
                <a:lnTo>
                  <a:pt x="5760" y="74874"/>
                </a:lnTo>
                <a:lnTo>
                  <a:pt x="9601" y="77754"/>
                </a:lnTo>
                <a:lnTo>
                  <a:pt x="12481" y="80634"/>
                </a:lnTo>
                <a:lnTo>
                  <a:pt x="16322" y="82555"/>
                </a:lnTo>
                <a:lnTo>
                  <a:pt x="21122" y="84475"/>
                </a:lnTo>
                <a:lnTo>
                  <a:pt x="24963" y="85435"/>
                </a:lnTo>
                <a:lnTo>
                  <a:pt x="30723" y="86395"/>
                </a:lnTo>
                <a:lnTo>
                  <a:pt x="43205" y="86395"/>
                </a:lnTo>
                <a:lnTo>
                  <a:pt x="47045" y="85435"/>
                </a:lnTo>
                <a:lnTo>
                  <a:pt x="50886" y="85435"/>
                </a:lnTo>
                <a:lnTo>
                  <a:pt x="53766" y="84475"/>
                </a:lnTo>
                <a:lnTo>
                  <a:pt x="56647" y="84475"/>
                </a:lnTo>
                <a:lnTo>
                  <a:pt x="59527" y="83515"/>
                </a:lnTo>
                <a:lnTo>
                  <a:pt x="61447" y="82555"/>
                </a:lnTo>
                <a:lnTo>
                  <a:pt x="64328" y="81594"/>
                </a:lnTo>
                <a:lnTo>
                  <a:pt x="66248" y="81594"/>
                </a:lnTo>
                <a:lnTo>
                  <a:pt x="67208" y="80634"/>
                </a:lnTo>
                <a:lnTo>
                  <a:pt x="68168" y="79674"/>
                </a:lnTo>
                <a:lnTo>
                  <a:pt x="69113" y="78714"/>
                </a:lnTo>
                <a:lnTo>
                  <a:pt x="69113" y="77754"/>
                </a:lnTo>
                <a:lnTo>
                  <a:pt x="70088" y="76794"/>
                </a:lnTo>
                <a:lnTo>
                  <a:pt x="71048" y="75834"/>
                </a:lnTo>
                <a:lnTo>
                  <a:pt x="71048" y="71033"/>
                </a:lnTo>
                <a:lnTo>
                  <a:pt x="72008" y="70073"/>
                </a:lnTo>
                <a:lnTo>
                  <a:pt x="72008" y="68153"/>
                </a:lnTo>
                <a:lnTo>
                  <a:pt x="71048" y="67193"/>
                </a:lnTo>
                <a:lnTo>
                  <a:pt x="71048" y="66233"/>
                </a:lnTo>
                <a:lnTo>
                  <a:pt x="69113" y="66233"/>
                </a:lnTo>
                <a:lnTo>
                  <a:pt x="68168" y="67193"/>
                </a:lnTo>
                <a:lnTo>
                  <a:pt x="66248" y="67193"/>
                </a:lnTo>
                <a:lnTo>
                  <a:pt x="65288" y="68153"/>
                </a:lnTo>
                <a:lnTo>
                  <a:pt x="62407" y="69113"/>
                </a:lnTo>
                <a:lnTo>
                  <a:pt x="60487" y="69113"/>
                </a:lnTo>
                <a:lnTo>
                  <a:pt x="57607" y="70073"/>
                </a:lnTo>
                <a:lnTo>
                  <a:pt x="54726" y="71033"/>
                </a:lnTo>
                <a:lnTo>
                  <a:pt x="50886" y="71993"/>
                </a:lnTo>
                <a:lnTo>
                  <a:pt x="48005" y="71993"/>
                </a:lnTo>
                <a:lnTo>
                  <a:pt x="43205" y="72953"/>
                </a:lnTo>
                <a:lnTo>
                  <a:pt x="31683" y="72953"/>
                </a:lnTo>
                <a:lnTo>
                  <a:pt x="25923" y="71033"/>
                </a:lnTo>
                <a:lnTo>
                  <a:pt x="23042" y="67193"/>
                </a:lnTo>
                <a:lnTo>
                  <a:pt x="19202" y="63352"/>
                </a:lnTo>
                <a:lnTo>
                  <a:pt x="17282" y="58552"/>
                </a:lnTo>
                <a:lnTo>
                  <a:pt x="17282" y="47990"/>
                </a:lnTo>
                <a:lnTo>
                  <a:pt x="18242" y="45110"/>
                </a:lnTo>
                <a:lnTo>
                  <a:pt x="18242" y="41269"/>
                </a:lnTo>
                <a:lnTo>
                  <a:pt x="19202" y="39349"/>
                </a:lnTo>
                <a:lnTo>
                  <a:pt x="29763" y="39349"/>
                </a:lnTo>
                <a:lnTo>
                  <a:pt x="32644" y="26868"/>
                </a:lnTo>
                <a:lnTo>
                  <a:pt x="22082" y="26868"/>
                </a:lnTo>
                <a:lnTo>
                  <a:pt x="19202" y="0"/>
                </a:lnTo>
                <a:lnTo>
                  <a:pt x="15361" y="3840"/>
                </a:lnTo>
                <a:lnTo>
                  <a:pt x="12481" y="8641"/>
                </a:lnTo>
                <a:lnTo>
                  <a:pt x="9601" y="13441"/>
                </a:lnTo>
                <a:lnTo>
                  <a:pt x="7680" y="18242"/>
                </a:lnTo>
                <a:lnTo>
                  <a:pt x="5760" y="23027"/>
                </a:lnTo>
                <a:lnTo>
                  <a:pt x="3840" y="27843"/>
                </a:lnTo>
                <a:lnTo>
                  <a:pt x="1920" y="32628"/>
                </a:lnTo>
                <a:lnTo>
                  <a:pt x="960" y="38404"/>
                </a:lnTo>
                <a:lnTo>
                  <a:pt x="0" y="43190"/>
                </a:lnTo>
                <a:lnTo>
                  <a:pt x="0" y="57591"/>
                </a:lnTo>
                <a:lnTo>
                  <a:pt x="960" y="633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/>
          <p:nvPr/>
        </p:nvSpPr>
        <p:spPr>
          <a:xfrm>
            <a:off x="4655134" y="890625"/>
            <a:ext cx="68153" cy="54711"/>
          </a:xfrm>
          <a:custGeom>
            <a:avLst/>
            <a:gdLst/>
            <a:ahLst/>
            <a:cxnLst/>
            <a:rect l="l" t="t" r="r" b="b"/>
            <a:pathLst>
              <a:path w="68153" h="54711">
                <a:moveTo>
                  <a:pt x="68153" y="24003"/>
                </a:moveTo>
                <a:lnTo>
                  <a:pt x="68153" y="21122"/>
                </a:lnTo>
                <a:lnTo>
                  <a:pt x="67193" y="18242"/>
                </a:lnTo>
                <a:lnTo>
                  <a:pt x="66248" y="15361"/>
                </a:lnTo>
                <a:lnTo>
                  <a:pt x="65272" y="12481"/>
                </a:lnTo>
                <a:lnTo>
                  <a:pt x="63367" y="9601"/>
                </a:lnTo>
                <a:lnTo>
                  <a:pt x="60472" y="7680"/>
                </a:lnTo>
                <a:lnTo>
                  <a:pt x="58567" y="5760"/>
                </a:lnTo>
                <a:lnTo>
                  <a:pt x="54726" y="3840"/>
                </a:lnTo>
                <a:lnTo>
                  <a:pt x="50886" y="1920"/>
                </a:lnTo>
                <a:lnTo>
                  <a:pt x="47045" y="960"/>
                </a:lnTo>
                <a:lnTo>
                  <a:pt x="42245" y="0"/>
                </a:lnTo>
                <a:lnTo>
                  <a:pt x="29763" y="0"/>
                </a:lnTo>
                <a:lnTo>
                  <a:pt x="23042" y="960"/>
                </a:lnTo>
                <a:lnTo>
                  <a:pt x="18242" y="2880"/>
                </a:lnTo>
                <a:lnTo>
                  <a:pt x="12481" y="5760"/>
                </a:lnTo>
                <a:lnTo>
                  <a:pt x="7680" y="8641"/>
                </a:lnTo>
                <a:lnTo>
                  <a:pt x="3840" y="11521"/>
                </a:lnTo>
                <a:lnTo>
                  <a:pt x="0" y="15361"/>
                </a:lnTo>
                <a:lnTo>
                  <a:pt x="2880" y="42230"/>
                </a:lnTo>
                <a:lnTo>
                  <a:pt x="3840" y="38389"/>
                </a:lnTo>
                <a:lnTo>
                  <a:pt x="4800" y="34549"/>
                </a:lnTo>
                <a:lnTo>
                  <a:pt x="6720" y="30708"/>
                </a:lnTo>
                <a:lnTo>
                  <a:pt x="8641" y="27843"/>
                </a:lnTo>
                <a:lnTo>
                  <a:pt x="11521" y="24963"/>
                </a:lnTo>
                <a:lnTo>
                  <a:pt x="13441" y="22082"/>
                </a:lnTo>
                <a:lnTo>
                  <a:pt x="16322" y="19202"/>
                </a:lnTo>
                <a:lnTo>
                  <a:pt x="19202" y="17282"/>
                </a:lnTo>
                <a:lnTo>
                  <a:pt x="23042" y="15361"/>
                </a:lnTo>
                <a:lnTo>
                  <a:pt x="26883" y="14401"/>
                </a:lnTo>
                <a:lnTo>
                  <a:pt x="30723" y="13441"/>
                </a:lnTo>
                <a:lnTo>
                  <a:pt x="40325" y="13441"/>
                </a:lnTo>
                <a:lnTo>
                  <a:pt x="44165" y="14401"/>
                </a:lnTo>
                <a:lnTo>
                  <a:pt x="47045" y="16322"/>
                </a:lnTo>
                <a:lnTo>
                  <a:pt x="48966" y="19202"/>
                </a:lnTo>
                <a:lnTo>
                  <a:pt x="50886" y="22082"/>
                </a:lnTo>
                <a:lnTo>
                  <a:pt x="50886" y="27843"/>
                </a:lnTo>
                <a:lnTo>
                  <a:pt x="49911" y="29763"/>
                </a:lnTo>
                <a:lnTo>
                  <a:pt x="48966" y="31683"/>
                </a:lnTo>
                <a:lnTo>
                  <a:pt x="48006" y="33604"/>
                </a:lnTo>
                <a:lnTo>
                  <a:pt x="46085" y="35524"/>
                </a:lnTo>
                <a:lnTo>
                  <a:pt x="43205" y="37429"/>
                </a:lnTo>
                <a:lnTo>
                  <a:pt x="40325" y="38389"/>
                </a:lnTo>
                <a:lnTo>
                  <a:pt x="35524" y="39364"/>
                </a:lnTo>
                <a:lnTo>
                  <a:pt x="30723" y="40325"/>
                </a:lnTo>
                <a:lnTo>
                  <a:pt x="25923" y="41269"/>
                </a:lnTo>
                <a:lnTo>
                  <a:pt x="20162" y="42230"/>
                </a:lnTo>
                <a:lnTo>
                  <a:pt x="13441" y="42230"/>
                </a:lnTo>
                <a:lnTo>
                  <a:pt x="10561" y="54711"/>
                </a:lnTo>
                <a:lnTo>
                  <a:pt x="11386" y="54709"/>
                </a:lnTo>
                <a:lnTo>
                  <a:pt x="25301" y="53959"/>
                </a:lnTo>
                <a:lnTo>
                  <a:pt x="36484" y="51831"/>
                </a:lnTo>
                <a:lnTo>
                  <a:pt x="44165" y="50886"/>
                </a:lnTo>
                <a:lnTo>
                  <a:pt x="49911" y="48950"/>
                </a:lnTo>
                <a:lnTo>
                  <a:pt x="54726" y="46085"/>
                </a:lnTo>
                <a:lnTo>
                  <a:pt x="59527" y="43205"/>
                </a:lnTo>
                <a:lnTo>
                  <a:pt x="62407" y="40325"/>
                </a:lnTo>
                <a:lnTo>
                  <a:pt x="65272" y="36484"/>
                </a:lnTo>
                <a:lnTo>
                  <a:pt x="67193" y="32644"/>
                </a:lnTo>
                <a:lnTo>
                  <a:pt x="68153" y="27843"/>
                </a:lnTo>
                <a:lnTo>
                  <a:pt x="68153" y="24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" name="object 80"/>
          <p:cNvSpPr/>
          <p:nvPr/>
        </p:nvSpPr>
        <p:spPr>
          <a:xfrm>
            <a:off x="4730008" y="890625"/>
            <a:ext cx="75849" cy="101757"/>
          </a:xfrm>
          <a:custGeom>
            <a:avLst/>
            <a:gdLst/>
            <a:ahLst/>
            <a:cxnLst/>
            <a:rect l="l" t="t" r="r" b="b"/>
            <a:pathLst>
              <a:path w="75849" h="101757">
                <a:moveTo>
                  <a:pt x="29763" y="53766"/>
                </a:moveTo>
                <a:lnTo>
                  <a:pt x="32644" y="54711"/>
                </a:lnTo>
                <a:lnTo>
                  <a:pt x="35524" y="56631"/>
                </a:lnTo>
                <a:lnTo>
                  <a:pt x="38404" y="57607"/>
                </a:lnTo>
                <a:lnTo>
                  <a:pt x="41285" y="59512"/>
                </a:lnTo>
                <a:lnTo>
                  <a:pt x="44165" y="60472"/>
                </a:lnTo>
                <a:lnTo>
                  <a:pt x="47045" y="62392"/>
                </a:lnTo>
                <a:lnTo>
                  <a:pt x="48005" y="64312"/>
                </a:lnTo>
                <a:lnTo>
                  <a:pt x="49926" y="66233"/>
                </a:lnTo>
                <a:lnTo>
                  <a:pt x="50886" y="68153"/>
                </a:lnTo>
                <a:lnTo>
                  <a:pt x="50886" y="75834"/>
                </a:lnTo>
                <a:lnTo>
                  <a:pt x="49926" y="77754"/>
                </a:lnTo>
                <a:lnTo>
                  <a:pt x="48966" y="79674"/>
                </a:lnTo>
                <a:lnTo>
                  <a:pt x="47045" y="81594"/>
                </a:lnTo>
                <a:lnTo>
                  <a:pt x="46085" y="83515"/>
                </a:lnTo>
                <a:lnTo>
                  <a:pt x="44165" y="84475"/>
                </a:lnTo>
                <a:lnTo>
                  <a:pt x="41285" y="85435"/>
                </a:lnTo>
                <a:lnTo>
                  <a:pt x="39364" y="86395"/>
                </a:lnTo>
                <a:lnTo>
                  <a:pt x="36484" y="87355"/>
                </a:lnTo>
                <a:lnTo>
                  <a:pt x="32644" y="88315"/>
                </a:lnTo>
                <a:lnTo>
                  <a:pt x="24963" y="88315"/>
                </a:lnTo>
                <a:lnTo>
                  <a:pt x="21122" y="87355"/>
                </a:lnTo>
                <a:lnTo>
                  <a:pt x="19202" y="86395"/>
                </a:lnTo>
                <a:lnTo>
                  <a:pt x="16322" y="85435"/>
                </a:lnTo>
                <a:lnTo>
                  <a:pt x="13441" y="84475"/>
                </a:lnTo>
                <a:lnTo>
                  <a:pt x="11521" y="83515"/>
                </a:lnTo>
                <a:lnTo>
                  <a:pt x="9601" y="82555"/>
                </a:lnTo>
                <a:lnTo>
                  <a:pt x="8641" y="81594"/>
                </a:lnTo>
                <a:lnTo>
                  <a:pt x="6720" y="80634"/>
                </a:lnTo>
                <a:lnTo>
                  <a:pt x="5760" y="79674"/>
                </a:lnTo>
                <a:lnTo>
                  <a:pt x="2880" y="79674"/>
                </a:lnTo>
                <a:lnTo>
                  <a:pt x="2880" y="80634"/>
                </a:lnTo>
                <a:lnTo>
                  <a:pt x="1920" y="80634"/>
                </a:lnTo>
                <a:lnTo>
                  <a:pt x="1920" y="81594"/>
                </a:lnTo>
                <a:lnTo>
                  <a:pt x="960" y="82555"/>
                </a:lnTo>
                <a:lnTo>
                  <a:pt x="960" y="85435"/>
                </a:lnTo>
                <a:lnTo>
                  <a:pt x="0" y="85435"/>
                </a:lnTo>
                <a:lnTo>
                  <a:pt x="0" y="93116"/>
                </a:lnTo>
                <a:lnTo>
                  <a:pt x="960" y="93116"/>
                </a:lnTo>
                <a:lnTo>
                  <a:pt x="960" y="94076"/>
                </a:lnTo>
                <a:lnTo>
                  <a:pt x="1920" y="95036"/>
                </a:lnTo>
                <a:lnTo>
                  <a:pt x="3840" y="95996"/>
                </a:lnTo>
                <a:lnTo>
                  <a:pt x="4800" y="96956"/>
                </a:lnTo>
                <a:lnTo>
                  <a:pt x="6720" y="97917"/>
                </a:lnTo>
                <a:lnTo>
                  <a:pt x="8641" y="97917"/>
                </a:lnTo>
                <a:lnTo>
                  <a:pt x="11521" y="98877"/>
                </a:lnTo>
                <a:lnTo>
                  <a:pt x="13441" y="99837"/>
                </a:lnTo>
                <a:lnTo>
                  <a:pt x="16322" y="100797"/>
                </a:lnTo>
                <a:lnTo>
                  <a:pt x="19202" y="100797"/>
                </a:lnTo>
                <a:lnTo>
                  <a:pt x="22082" y="101757"/>
                </a:lnTo>
                <a:lnTo>
                  <a:pt x="34564" y="101757"/>
                </a:lnTo>
                <a:lnTo>
                  <a:pt x="39364" y="100797"/>
                </a:lnTo>
                <a:lnTo>
                  <a:pt x="45125" y="98877"/>
                </a:lnTo>
                <a:lnTo>
                  <a:pt x="49926" y="97917"/>
                </a:lnTo>
                <a:lnTo>
                  <a:pt x="53766" y="95036"/>
                </a:lnTo>
                <a:lnTo>
                  <a:pt x="57607" y="92156"/>
                </a:lnTo>
                <a:lnTo>
                  <a:pt x="61447" y="89275"/>
                </a:lnTo>
                <a:lnTo>
                  <a:pt x="63367" y="85435"/>
                </a:lnTo>
                <a:lnTo>
                  <a:pt x="65288" y="81594"/>
                </a:lnTo>
                <a:lnTo>
                  <a:pt x="67208" y="77754"/>
                </a:lnTo>
                <a:lnTo>
                  <a:pt x="68168" y="72953"/>
                </a:lnTo>
                <a:lnTo>
                  <a:pt x="68168" y="63352"/>
                </a:lnTo>
                <a:lnTo>
                  <a:pt x="67208" y="60472"/>
                </a:lnTo>
                <a:lnTo>
                  <a:pt x="65288" y="57607"/>
                </a:lnTo>
                <a:lnTo>
                  <a:pt x="64328" y="54711"/>
                </a:lnTo>
                <a:lnTo>
                  <a:pt x="61447" y="51831"/>
                </a:lnTo>
                <a:lnTo>
                  <a:pt x="58567" y="49926"/>
                </a:lnTo>
                <a:lnTo>
                  <a:pt x="56647" y="47990"/>
                </a:lnTo>
                <a:lnTo>
                  <a:pt x="52806" y="46085"/>
                </a:lnTo>
                <a:lnTo>
                  <a:pt x="49926" y="45110"/>
                </a:lnTo>
                <a:lnTo>
                  <a:pt x="47045" y="43205"/>
                </a:lnTo>
                <a:lnTo>
                  <a:pt x="44165" y="42230"/>
                </a:lnTo>
                <a:lnTo>
                  <a:pt x="41285" y="40325"/>
                </a:lnTo>
                <a:lnTo>
                  <a:pt x="38404" y="39364"/>
                </a:lnTo>
                <a:lnTo>
                  <a:pt x="36484" y="37429"/>
                </a:lnTo>
                <a:lnTo>
                  <a:pt x="34564" y="35524"/>
                </a:lnTo>
                <a:lnTo>
                  <a:pt x="32644" y="33604"/>
                </a:lnTo>
                <a:lnTo>
                  <a:pt x="31683" y="31683"/>
                </a:lnTo>
                <a:lnTo>
                  <a:pt x="31683" y="24963"/>
                </a:lnTo>
                <a:lnTo>
                  <a:pt x="32644" y="23042"/>
                </a:lnTo>
                <a:lnTo>
                  <a:pt x="33604" y="21122"/>
                </a:lnTo>
                <a:lnTo>
                  <a:pt x="34564" y="19202"/>
                </a:lnTo>
                <a:lnTo>
                  <a:pt x="36484" y="18242"/>
                </a:lnTo>
                <a:lnTo>
                  <a:pt x="38404" y="16322"/>
                </a:lnTo>
                <a:lnTo>
                  <a:pt x="40325" y="15361"/>
                </a:lnTo>
                <a:lnTo>
                  <a:pt x="42245" y="14401"/>
                </a:lnTo>
                <a:lnTo>
                  <a:pt x="45125" y="13441"/>
                </a:lnTo>
                <a:lnTo>
                  <a:pt x="56647" y="13441"/>
                </a:lnTo>
                <a:lnTo>
                  <a:pt x="58567" y="14401"/>
                </a:lnTo>
                <a:lnTo>
                  <a:pt x="60487" y="15361"/>
                </a:lnTo>
                <a:lnTo>
                  <a:pt x="62407" y="15361"/>
                </a:lnTo>
                <a:lnTo>
                  <a:pt x="64328" y="16322"/>
                </a:lnTo>
                <a:lnTo>
                  <a:pt x="66248" y="17282"/>
                </a:lnTo>
                <a:lnTo>
                  <a:pt x="67208" y="18242"/>
                </a:lnTo>
                <a:lnTo>
                  <a:pt x="68168" y="19202"/>
                </a:lnTo>
                <a:lnTo>
                  <a:pt x="72953" y="19202"/>
                </a:lnTo>
                <a:lnTo>
                  <a:pt x="72953" y="18242"/>
                </a:lnTo>
                <a:lnTo>
                  <a:pt x="73929" y="17282"/>
                </a:lnTo>
                <a:lnTo>
                  <a:pt x="73929" y="16322"/>
                </a:lnTo>
                <a:lnTo>
                  <a:pt x="74889" y="15361"/>
                </a:lnTo>
                <a:lnTo>
                  <a:pt x="74889" y="13441"/>
                </a:lnTo>
                <a:lnTo>
                  <a:pt x="75849" y="12481"/>
                </a:lnTo>
                <a:lnTo>
                  <a:pt x="75849" y="6720"/>
                </a:lnTo>
                <a:lnTo>
                  <a:pt x="74889" y="6720"/>
                </a:lnTo>
                <a:lnTo>
                  <a:pt x="73929" y="5760"/>
                </a:lnTo>
                <a:lnTo>
                  <a:pt x="72953" y="4800"/>
                </a:lnTo>
                <a:lnTo>
                  <a:pt x="71048" y="3840"/>
                </a:lnTo>
                <a:lnTo>
                  <a:pt x="70088" y="3840"/>
                </a:lnTo>
                <a:lnTo>
                  <a:pt x="68168" y="2880"/>
                </a:lnTo>
                <a:lnTo>
                  <a:pt x="66248" y="1920"/>
                </a:lnTo>
                <a:lnTo>
                  <a:pt x="64328" y="1920"/>
                </a:lnTo>
                <a:lnTo>
                  <a:pt x="61447" y="960"/>
                </a:lnTo>
                <a:lnTo>
                  <a:pt x="59527" y="960"/>
                </a:lnTo>
                <a:lnTo>
                  <a:pt x="56647" y="0"/>
                </a:lnTo>
                <a:lnTo>
                  <a:pt x="46085" y="0"/>
                </a:lnTo>
                <a:lnTo>
                  <a:pt x="41285" y="960"/>
                </a:lnTo>
                <a:lnTo>
                  <a:pt x="36484" y="2880"/>
                </a:lnTo>
                <a:lnTo>
                  <a:pt x="31683" y="3840"/>
                </a:lnTo>
                <a:lnTo>
                  <a:pt x="27843" y="5760"/>
                </a:lnTo>
                <a:lnTo>
                  <a:pt x="24963" y="8641"/>
                </a:lnTo>
                <a:lnTo>
                  <a:pt x="21122" y="11521"/>
                </a:lnTo>
                <a:lnTo>
                  <a:pt x="19202" y="15361"/>
                </a:lnTo>
                <a:lnTo>
                  <a:pt x="17282" y="19202"/>
                </a:lnTo>
                <a:lnTo>
                  <a:pt x="15361" y="23042"/>
                </a:lnTo>
                <a:lnTo>
                  <a:pt x="14401" y="26883"/>
                </a:lnTo>
                <a:lnTo>
                  <a:pt x="14401" y="36484"/>
                </a:lnTo>
                <a:lnTo>
                  <a:pt x="15361" y="39364"/>
                </a:lnTo>
                <a:lnTo>
                  <a:pt x="17282" y="42230"/>
                </a:lnTo>
                <a:lnTo>
                  <a:pt x="19202" y="45110"/>
                </a:lnTo>
                <a:lnTo>
                  <a:pt x="21122" y="47990"/>
                </a:lnTo>
                <a:lnTo>
                  <a:pt x="24002" y="49926"/>
                </a:lnTo>
                <a:lnTo>
                  <a:pt x="26883" y="51831"/>
                </a:lnTo>
                <a:lnTo>
                  <a:pt x="29763" y="537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" name="object 81"/>
          <p:cNvSpPr/>
          <p:nvPr/>
        </p:nvSpPr>
        <p:spPr>
          <a:xfrm>
            <a:off x="4800097" y="967419"/>
            <a:ext cx="43190" cy="52806"/>
          </a:xfrm>
          <a:custGeom>
            <a:avLst/>
            <a:gdLst/>
            <a:ahLst/>
            <a:cxnLst/>
            <a:rect l="l" t="t" r="r" b="b"/>
            <a:pathLst>
              <a:path w="43190" h="52806">
                <a:moveTo>
                  <a:pt x="960" y="51831"/>
                </a:moveTo>
                <a:lnTo>
                  <a:pt x="1920" y="52806"/>
                </a:lnTo>
                <a:lnTo>
                  <a:pt x="9585" y="52806"/>
                </a:lnTo>
                <a:lnTo>
                  <a:pt x="10546" y="51831"/>
                </a:lnTo>
                <a:lnTo>
                  <a:pt x="12481" y="51831"/>
                </a:lnTo>
                <a:lnTo>
                  <a:pt x="13426" y="50886"/>
                </a:lnTo>
                <a:lnTo>
                  <a:pt x="14386" y="49926"/>
                </a:lnTo>
                <a:lnTo>
                  <a:pt x="32628" y="28803"/>
                </a:lnTo>
                <a:lnTo>
                  <a:pt x="36469" y="24963"/>
                </a:lnTo>
                <a:lnTo>
                  <a:pt x="38389" y="21122"/>
                </a:lnTo>
                <a:lnTo>
                  <a:pt x="40309" y="17282"/>
                </a:lnTo>
                <a:lnTo>
                  <a:pt x="42230" y="13441"/>
                </a:lnTo>
                <a:lnTo>
                  <a:pt x="43190" y="9601"/>
                </a:lnTo>
                <a:lnTo>
                  <a:pt x="43190" y="3840"/>
                </a:lnTo>
                <a:lnTo>
                  <a:pt x="42230" y="3840"/>
                </a:lnTo>
                <a:lnTo>
                  <a:pt x="42230" y="1920"/>
                </a:lnTo>
                <a:lnTo>
                  <a:pt x="41269" y="1920"/>
                </a:lnTo>
                <a:lnTo>
                  <a:pt x="41269" y="960"/>
                </a:lnTo>
                <a:lnTo>
                  <a:pt x="40309" y="960"/>
                </a:lnTo>
                <a:lnTo>
                  <a:pt x="39349" y="0"/>
                </a:lnTo>
                <a:lnTo>
                  <a:pt x="27828" y="0"/>
                </a:lnTo>
                <a:lnTo>
                  <a:pt x="26868" y="960"/>
                </a:lnTo>
                <a:lnTo>
                  <a:pt x="25908" y="960"/>
                </a:lnTo>
                <a:lnTo>
                  <a:pt x="24947" y="1920"/>
                </a:lnTo>
                <a:lnTo>
                  <a:pt x="24947" y="2880"/>
                </a:lnTo>
                <a:lnTo>
                  <a:pt x="23987" y="3840"/>
                </a:lnTo>
                <a:lnTo>
                  <a:pt x="23042" y="4800"/>
                </a:lnTo>
                <a:lnTo>
                  <a:pt x="23042" y="8641"/>
                </a:lnTo>
                <a:lnTo>
                  <a:pt x="20147" y="20162"/>
                </a:lnTo>
                <a:lnTo>
                  <a:pt x="960" y="48966"/>
                </a:lnTo>
                <a:lnTo>
                  <a:pt x="0" y="48966"/>
                </a:lnTo>
                <a:lnTo>
                  <a:pt x="0" y="51831"/>
                </a:lnTo>
                <a:lnTo>
                  <a:pt x="960" y="51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" name="object 82"/>
          <p:cNvSpPr/>
          <p:nvPr/>
        </p:nvSpPr>
        <p:spPr>
          <a:xfrm>
            <a:off x="4917216" y="890625"/>
            <a:ext cx="91196" cy="100797"/>
          </a:xfrm>
          <a:custGeom>
            <a:avLst/>
            <a:gdLst/>
            <a:ahLst/>
            <a:cxnLst/>
            <a:rect l="l" t="t" r="r" b="b"/>
            <a:pathLst>
              <a:path w="91196" h="100797">
                <a:moveTo>
                  <a:pt x="0" y="97917"/>
                </a:moveTo>
                <a:lnTo>
                  <a:pt x="944" y="97917"/>
                </a:lnTo>
                <a:lnTo>
                  <a:pt x="944" y="98877"/>
                </a:lnTo>
                <a:lnTo>
                  <a:pt x="1905" y="99837"/>
                </a:lnTo>
                <a:lnTo>
                  <a:pt x="3840" y="99837"/>
                </a:lnTo>
                <a:lnTo>
                  <a:pt x="5745" y="100797"/>
                </a:lnTo>
                <a:lnTo>
                  <a:pt x="10546" y="100797"/>
                </a:lnTo>
                <a:lnTo>
                  <a:pt x="11506" y="99837"/>
                </a:lnTo>
                <a:lnTo>
                  <a:pt x="15346" y="99837"/>
                </a:lnTo>
                <a:lnTo>
                  <a:pt x="16306" y="98877"/>
                </a:lnTo>
                <a:lnTo>
                  <a:pt x="17266" y="98877"/>
                </a:lnTo>
                <a:lnTo>
                  <a:pt x="17266" y="96956"/>
                </a:lnTo>
                <a:lnTo>
                  <a:pt x="25908" y="55671"/>
                </a:lnTo>
                <a:lnTo>
                  <a:pt x="26868" y="49926"/>
                </a:lnTo>
                <a:lnTo>
                  <a:pt x="28788" y="44150"/>
                </a:lnTo>
                <a:lnTo>
                  <a:pt x="31668" y="39364"/>
                </a:lnTo>
                <a:lnTo>
                  <a:pt x="33588" y="34549"/>
                </a:lnTo>
                <a:lnTo>
                  <a:pt x="36469" y="29763"/>
                </a:lnTo>
                <a:lnTo>
                  <a:pt x="40309" y="26883"/>
                </a:lnTo>
                <a:lnTo>
                  <a:pt x="43190" y="23042"/>
                </a:lnTo>
                <a:lnTo>
                  <a:pt x="47030" y="20162"/>
                </a:lnTo>
                <a:lnTo>
                  <a:pt x="50871" y="18242"/>
                </a:lnTo>
                <a:lnTo>
                  <a:pt x="54711" y="15361"/>
                </a:lnTo>
                <a:lnTo>
                  <a:pt x="58552" y="14401"/>
                </a:lnTo>
                <a:lnTo>
                  <a:pt x="66233" y="14401"/>
                </a:lnTo>
                <a:lnTo>
                  <a:pt x="69113" y="16322"/>
                </a:lnTo>
                <a:lnTo>
                  <a:pt x="71033" y="18242"/>
                </a:lnTo>
                <a:lnTo>
                  <a:pt x="72953" y="21122"/>
                </a:lnTo>
                <a:lnTo>
                  <a:pt x="73913" y="24963"/>
                </a:lnTo>
                <a:lnTo>
                  <a:pt x="73913" y="31683"/>
                </a:lnTo>
                <a:lnTo>
                  <a:pt x="72953" y="33604"/>
                </a:lnTo>
                <a:lnTo>
                  <a:pt x="72953" y="38389"/>
                </a:lnTo>
                <a:lnTo>
                  <a:pt x="71993" y="40325"/>
                </a:lnTo>
                <a:lnTo>
                  <a:pt x="60472" y="96956"/>
                </a:lnTo>
                <a:lnTo>
                  <a:pt x="60472" y="97917"/>
                </a:lnTo>
                <a:lnTo>
                  <a:pt x="61432" y="98877"/>
                </a:lnTo>
                <a:lnTo>
                  <a:pt x="62392" y="99837"/>
                </a:lnTo>
                <a:lnTo>
                  <a:pt x="64312" y="99837"/>
                </a:lnTo>
                <a:lnTo>
                  <a:pt x="66233" y="100797"/>
                </a:lnTo>
                <a:lnTo>
                  <a:pt x="70073" y="100797"/>
                </a:lnTo>
                <a:lnTo>
                  <a:pt x="71993" y="99837"/>
                </a:lnTo>
                <a:lnTo>
                  <a:pt x="75834" y="99837"/>
                </a:lnTo>
                <a:lnTo>
                  <a:pt x="76794" y="98877"/>
                </a:lnTo>
                <a:lnTo>
                  <a:pt x="77754" y="97917"/>
                </a:lnTo>
                <a:lnTo>
                  <a:pt x="77754" y="96956"/>
                </a:lnTo>
                <a:lnTo>
                  <a:pt x="89260" y="39364"/>
                </a:lnTo>
                <a:lnTo>
                  <a:pt x="90236" y="36484"/>
                </a:lnTo>
                <a:lnTo>
                  <a:pt x="90236" y="32644"/>
                </a:lnTo>
                <a:lnTo>
                  <a:pt x="91196" y="29763"/>
                </a:lnTo>
                <a:lnTo>
                  <a:pt x="91196" y="22082"/>
                </a:lnTo>
                <a:lnTo>
                  <a:pt x="90236" y="18242"/>
                </a:lnTo>
                <a:lnTo>
                  <a:pt x="90236" y="15361"/>
                </a:lnTo>
                <a:lnTo>
                  <a:pt x="89260" y="12481"/>
                </a:lnTo>
                <a:lnTo>
                  <a:pt x="87355" y="9601"/>
                </a:lnTo>
                <a:lnTo>
                  <a:pt x="85420" y="7680"/>
                </a:lnTo>
                <a:lnTo>
                  <a:pt x="83515" y="5760"/>
                </a:lnTo>
                <a:lnTo>
                  <a:pt x="81579" y="3840"/>
                </a:lnTo>
                <a:lnTo>
                  <a:pt x="78714" y="1920"/>
                </a:lnTo>
                <a:lnTo>
                  <a:pt x="74874" y="960"/>
                </a:lnTo>
                <a:lnTo>
                  <a:pt x="71033" y="0"/>
                </a:lnTo>
                <a:lnTo>
                  <a:pt x="62392" y="0"/>
                </a:lnTo>
                <a:lnTo>
                  <a:pt x="58552" y="960"/>
                </a:lnTo>
                <a:lnTo>
                  <a:pt x="54711" y="1920"/>
                </a:lnTo>
                <a:lnTo>
                  <a:pt x="50871" y="3840"/>
                </a:lnTo>
                <a:lnTo>
                  <a:pt x="47030" y="5760"/>
                </a:lnTo>
                <a:lnTo>
                  <a:pt x="44150" y="7680"/>
                </a:lnTo>
                <a:lnTo>
                  <a:pt x="40309" y="9601"/>
                </a:lnTo>
                <a:lnTo>
                  <a:pt x="37429" y="12481"/>
                </a:lnTo>
                <a:lnTo>
                  <a:pt x="35509" y="14401"/>
                </a:lnTo>
                <a:lnTo>
                  <a:pt x="33588" y="17282"/>
                </a:lnTo>
                <a:lnTo>
                  <a:pt x="31668" y="20162"/>
                </a:lnTo>
                <a:lnTo>
                  <a:pt x="30708" y="22082"/>
                </a:lnTo>
                <a:lnTo>
                  <a:pt x="33588" y="4800"/>
                </a:lnTo>
                <a:lnTo>
                  <a:pt x="34549" y="3840"/>
                </a:lnTo>
                <a:lnTo>
                  <a:pt x="33588" y="3840"/>
                </a:lnTo>
                <a:lnTo>
                  <a:pt x="33588" y="2880"/>
                </a:lnTo>
                <a:lnTo>
                  <a:pt x="32628" y="1920"/>
                </a:lnTo>
                <a:lnTo>
                  <a:pt x="21107" y="1920"/>
                </a:lnTo>
                <a:lnTo>
                  <a:pt x="20147" y="2880"/>
                </a:lnTo>
                <a:lnTo>
                  <a:pt x="19187" y="3840"/>
                </a:lnTo>
                <a:lnTo>
                  <a:pt x="19187" y="4800"/>
                </a:lnTo>
                <a:lnTo>
                  <a:pt x="944" y="96956"/>
                </a:lnTo>
                <a:lnTo>
                  <a:pt x="0" y="97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/>
          <p:nvPr/>
        </p:nvSpPr>
        <p:spPr>
          <a:xfrm>
            <a:off x="5027599" y="962619"/>
            <a:ext cx="24963" cy="100797"/>
          </a:xfrm>
          <a:custGeom>
            <a:avLst/>
            <a:gdLst/>
            <a:ahLst/>
            <a:cxnLst/>
            <a:rect l="l" t="t" r="r" b="b"/>
            <a:pathLst>
              <a:path w="24963" h="100797">
                <a:moveTo>
                  <a:pt x="19202" y="2880"/>
                </a:moveTo>
                <a:lnTo>
                  <a:pt x="18242" y="0"/>
                </a:lnTo>
                <a:lnTo>
                  <a:pt x="20162" y="26883"/>
                </a:lnTo>
                <a:lnTo>
                  <a:pt x="24963" y="28803"/>
                </a:lnTo>
                <a:lnTo>
                  <a:pt x="22082" y="9601"/>
                </a:lnTo>
                <a:lnTo>
                  <a:pt x="21122" y="7680"/>
                </a:lnTo>
                <a:lnTo>
                  <a:pt x="19202" y="5760"/>
                </a:lnTo>
                <a:lnTo>
                  <a:pt x="19202" y="2880"/>
                </a:lnTo>
                <a:close/>
              </a:path>
              <a:path w="24963" h="100797">
                <a:moveTo>
                  <a:pt x="960" y="4800"/>
                </a:moveTo>
                <a:lnTo>
                  <a:pt x="1920" y="9601"/>
                </a:lnTo>
                <a:lnTo>
                  <a:pt x="3840" y="13441"/>
                </a:lnTo>
                <a:lnTo>
                  <a:pt x="5760" y="17282"/>
                </a:lnTo>
                <a:lnTo>
                  <a:pt x="8641" y="20162"/>
                </a:lnTo>
                <a:lnTo>
                  <a:pt x="11521" y="23042"/>
                </a:lnTo>
                <a:lnTo>
                  <a:pt x="15361" y="25923"/>
                </a:lnTo>
                <a:lnTo>
                  <a:pt x="20162" y="26883"/>
                </a:lnTo>
                <a:lnTo>
                  <a:pt x="18242" y="0"/>
                </a:lnTo>
                <a:lnTo>
                  <a:pt x="18242" y="-14386"/>
                </a:lnTo>
                <a:lnTo>
                  <a:pt x="19202" y="-18227"/>
                </a:lnTo>
                <a:lnTo>
                  <a:pt x="19202" y="-22067"/>
                </a:lnTo>
                <a:lnTo>
                  <a:pt x="20162" y="-25907"/>
                </a:lnTo>
                <a:lnTo>
                  <a:pt x="21122" y="-29763"/>
                </a:lnTo>
                <a:lnTo>
                  <a:pt x="23042" y="-33604"/>
                </a:lnTo>
                <a:lnTo>
                  <a:pt x="24963" y="-37444"/>
                </a:lnTo>
                <a:lnTo>
                  <a:pt x="25923" y="-41285"/>
                </a:lnTo>
                <a:lnTo>
                  <a:pt x="28803" y="-44150"/>
                </a:lnTo>
                <a:lnTo>
                  <a:pt x="30723" y="-47030"/>
                </a:lnTo>
                <a:lnTo>
                  <a:pt x="33604" y="-49911"/>
                </a:lnTo>
                <a:lnTo>
                  <a:pt x="35524" y="-51831"/>
                </a:lnTo>
                <a:lnTo>
                  <a:pt x="39364" y="-53751"/>
                </a:lnTo>
                <a:lnTo>
                  <a:pt x="42245" y="-55671"/>
                </a:lnTo>
                <a:lnTo>
                  <a:pt x="46085" y="-56631"/>
                </a:lnTo>
                <a:lnTo>
                  <a:pt x="48966" y="-57591"/>
                </a:lnTo>
                <a:lnTo>
                  <a:pt x="60487" y="-57591"/>
                </a:lnTo>
                <a:lnTo>
                  <a:pt x="63367" y="-56631"/>
                </a:lnTo>
                <a:lnTo>
                  <a:pt x="66248" y="-55671"/>
                </a:lnTo>
                <a:lnTo>
                  <a:pt x="68168" y="-53751"/>
                </a:lnTo>
                <a:lnTo>
                  <a:pt x="70088" y="-51831"/>
                </a:lnTo>
                <a:lnTo>
                  <a:pt x="72009" y="-49911"/>
                </a:lnTo>
                <a:lnTo>
                  <a:pt x="72953" y="-47990"/>
                </a:lnTo>
                <a:lnTo>
                  <a:pt x="73929" y="-45110"/>
                </a:lnTo>
                <a:lnTo>
                  <a:pt x="73929" y="-42230"/>
                </a:lnTo>
                <a:lnTo>
                  <a:pt x="74889" y="-39349"/>
                </a:lnTo>
                <a:lnTo>
                  <a:pt x="74889" y="-31668"/>
                </a:lnTo>
                <a:lnTo>
                  <a:pt x="73929" y="-27843"/>
                </a:lnTo>
                <a:lnTo>
                  <a:pt x="73929" y="-24002"/>
                </a:lnTo>
                <a:lnTo>
                  <a:pt x="72953" y="-20162"/>
                </a:lnTo>
                <a:lnTo>
                  <a:pt x="72009" y="-16322"/>
                </a:lnTo>
                <a:lnTo>
                  <a:pt x="71048" y="-12481"/>
                </a:lnTo>
                <a:lnTo>
                  <a:pt x="69113" y="-8641"/>
                </a:lnTo>
                <a:lnTo>
                  <a:pt x="68168" y="-4800"/>
                </a:lnTo>
                <a:lnTo>
                  <a:pt x="66248" y="-1920"/>
                </a:lnTo>
                <a:lnTo>
                  <a:pt x="64328" y="1920"/>
                </a:lnTo>
                <a:lnTo>
                  <a:pt x="61447" y="4800"/>
                </a:lnTo>
                <a:lnTo>
                  <a:pt x="59527" y="7680"/>
                </a:lnTo>
                <a:lnTo>
                  <a:pt x="56647" y="9601"/>
                </a:lnTo>
                <a:lnTo>
                  <a:pt x="53766" y="11521"/>
                </a:lnTo>
                <a:lnTo>
                  <a:pt x="49926" y="13441"/>
                </a:lnTo>
                <a:lnTo>
                  <a:pt x="47045" y="14401"/>
                </a:lnTo>
                <a:lnTo>
                  <a:pt x="43205" y="15361"/>
                </a:lnTo>
                <a:lnTo>
                  <a:pt x="31683" y="15361"/>
                </a:lnTo>
                <a:lnTo>
                  <a:pt x="28803" y="14401"/>
                </a:lnTo>
                <a:lnTo>
                  <a:pt x="26883" y="13441"/>
                </a:lnTo>
                <a:lnTo>
                  <a:pt x="24002" y="11521"/>
                </a:lnTo>
                <a:lnTo>
                  <a:pt x="22082" y="9601"/>
                </a:lnTo>
                <a:lnTo>
                  <a:pt x="24963" y="28803"/>
                </a:lnTo>
                <a:lnTo>
                  <a:pt x="30723" y="29763"/>
                </a:lnTo>
                <a:lnTo>
                  <a:pt x="44165" y="29763"/>
                </a:lnTo>
                <a:lnTo>
                  <a:pt x="49926" y="28803"/>
                </a:lnTo>
                <a:lnTo>
                  <a:pt x="54726" y="26883"/>
                </a:lnTo>
                <a:lnTo>
                  <a:pt x="59527" y="24963"/>
                </a:lnTo>
                <a:lnTo>
                  <a:pt x="64328" y="22082"/>
                </a:lnTo>
                <a:lnTo>
                  <a:pt x="68168" y="19202"/>
                </a:lnTo>
                <a:lnTo>
                  <a:pt x="72953" y="16322"/>
                </a:lnTo>
                <a:lnTo>
                  <a:pt x="75834" y="12481"/>
                </a:lnTo>
                <a:lnTo>
                  <a:pt x="79674" y="7680"/>
                </a:lnTo>
                <a:lnTo>
                  <a:pt x="82570" y="3840"/>
                </a:lnTo>
                <a:lnTo>
                  <a:pt x="84475" y="-960"/>
                </a:lnTo>
                <a:lnTo>
                  <a:pt x="86395" y="-5760"/>
                </a:lnTo>
                <a:lnTo>
                  <a:pt x="88315" y="-10561"/>
                </a:lnTo>
                <a:lnTo>
                  <a:pt x="90236" y="-16322"/>
                </a:lnTo>
                <a:lnTo>
                  <a:pt x="91196" y="-21107"/>
                </a:lnTo>
                <a:lnTo>
                  <a:pt x="92156" y="-26883"/>
                </a:lnTo>
                <a:lnTo>
                  <a:pt x="92156" y="-47030"/>
                </a:lnTo>
                <a:lnTo>
                  <a:pt x="90236" y="-51831"/>
                </a:lnTo>
                <a:lnTo>
                  <a:pt x="89291" y="-55671"/>
                </a:lnTo>
                <a:lnTo>
                  <a:pt x="86395" y="-59512"/>
                </a:lnTo>
                <a:lnTo>
                  <a:pt x="83515" y="-62392"/>
                </a:lnTo>
                <a:lnTo>
                  <a:pt x="80634" y="-65272"/>
                </a:lnTo>
                <a:lnTo>
                  <a:pt x="76794" y="-68153"/>
                </a:lnTo>
                <a:lnTo>
                  <a:pt x="72009" y="-69113"/>
                </a:lnTo>
                <a:lnTo>
                  <a:pt x="67208" y="-71033"/>
                </a:lnTo>
                <a:lnTo>
                  <a:pt x="61447" y="-71993"/>
                </a:lnTo>
                <a:lnTo>
                  <a:pt x="48966" y="-71993"/>
                </a:lnTo>
                <a:lnTo>
                  <a:pt x="43205" y="-71033"/>
                </a:lnTo>
                <a:lnTo>
                  <a:pt x="37444" y="-69113"/>
                </a:lnTo>
                <a:lnTo>
                  <a:pt x="32644" y="-67193"/>
                </a:lnTo>
                <a:lnTo>
                  <a:pt x="27843" y="-64312"/>
                </a:lnTo>
                <a:lnTo>
                  <a:pt x="24002" y="-61432"/>
                </a:lnTo>
                <a:lnTo>
                  <a:pt x="19202" y="-58552"/>
                </a:lnTo>
                <a:lnTo>
                  <a:pt x="16322" y="-54711"/>
                </a:lnTo>
                <a:lnTo>
                  <a:pt x="13441" y="-49911"/>
                </a:lnTo>
                <a:lnTo>
                  <a:pt x="10561" y="-46070"/>
                </a:lnTo>
                <a:lnTo>
                  <a:pt x="7680" y="-41285"/>
                </a:lnTo>
                <a:lnTo>
                  <a:pt x="5760" y="-36469"/>
                </a:lnTo>
                <a:lnTo>
                  <a:pt x="3840" y="-31668"/>
                </a:lnTo>
                <a:lnTo>
                  <a:pt x="1920" y="-25907"/>
                </a:lnTo>
                <a:lnTo>
                  <a:pt x="960" y="-21107"/>
                </a:lnTo>
                <a:lnTo>
                  <a:pt x="0" y="-15361"/>
                </a:lnTo>
                <a:lnTo>
                  <a:pt x="0" y="0"/>
                </a:lnTo>
                <a:lnTo>
                  <a:pt x="96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/>
          <p:nvPr/>
        </p:nvSpPr>
        <p:spPr>
          <a:xfrm>
            <a:off x="5138958" y="867582"/>
            <a:ext cx="61447" cy="124800"/>
          </a:xfrm>
          <a:custGeom>
            <a:avLst/>
            <a:gdLst/>
            <a:ahLst/>
            <a:cxnLst/>
            <a:rect l="l" t="t" r="r" b="b"/>
            <a:pathLst>
              <a:path w="61447" h="124800">
                <a:moveTo>
                  <a:pt x="960" y="38404"/>
                </a:moveTo>
                <a:lnTo>
                  <a:pt x="1920" y="39364"/>
                </a:lnTo>
                <a:lnTo>
                  <a:pt x="15361" y="39364"/>
                </a:lnTo>
                <a:lnTo>
                  <a:pt x="5760" y="91196"/>
                </a:lnTo>
                <a:lnTo>
                  <a:pt x="4800" y="92156"/>
                </a:lnTo>
                <a:lnTo>
                  <a:pt x="4800" y="95996"/>
                </a:lnTo>
                <a:lnTo>
                  <a:pt x="3840" y="97917"/>
                </a:lnTo>
                <a:lnTo>
                  <a:pt x="3840" y="110398"/>
                </a:lnTo>
                <a:lnTo>
                  <a:pt x="4800" y="113278"/>
                </a:lnTo>
                <a:lnTo>
                  <a:pt x="5760" y="115199"/>
                </a:lnTo>
                <a:lnTo>
                  <a:pt x="7680" y="118079"/>
                </a:lnTo>
                <a:lnTo>
                  <a:pt x="9601" y="119039"/>
                </a:lnTo>
                <a:lnTo>
                  <a:pt x="11521" y="120959"/>
                </a:lnTo>
                <a:lnTo>
                  <a:pt x="13441" y="122880"/>
                </a:lnTo>
                <a:lnTo>
                  <a:pt x="16322" y="122880"/>
                </a:lnTo>
                <a:lnTo>
                  <a:pt x="19202" y="123840"/>
                </a:lnTo>
                <a:lnTo>
                  <a:pt x="23042" y="124800"/>
                </a:lnTo>
                <a:lnTo>
                  <a:pt x="29763" y="124800"/>
                </a:lnTo>
                <a:lnTo>
                  <a:pt x="31683" y="123840"/>
                </a:lnTo>
                <a:lnTo>
                  <a:pt x="34564" y="123840"/>
                </a:lnTo>
                <a:lnTo>
                  <a:pt x="35524" y="122880"/>
                </a:lnTo>
                <a:lnTo>
                  <a:pt x="38404" y="122880"/>
                </a:lnTo>
                <a:lnTo>
                  <a:pt x="39364" y="121920"/>
                </a:lnTo>
                <a:lnTo>
                  <a:pt x="41285" y="121920"/>
                </a:lnTo>
                <a:lnTo>
                  <a:pt x="41285" y="120959"/>
                </a:lnTo>
                <a:lnTo>
                  <a:pt x="42245" y="120959"/>
                </a:lnTo>
                <a:lnTo>
                  <a:pt x="42245" y="119999"/>
                </a:lnTo>
                <a:lnTo>
                  <a:pt x="43205" y="119039"/>
                </a:lnTo>
                <a:lnTo>
                  <a:pt x="44165" y="118079"/>
                </a:lnTo>
                <a:lnTo>
                  <a:pt x="44165" y="116159"/>
                </a:lnTo>
                <a:lnTo>
                  <a:pt x="45125" y="115199"/>
                </a:lnTo>
                <a:lnTo>
                  <a:pt x="45125" y="107518"/>
                </a:lnTo>
                <a:lnTo>
                  <a:pt x="41285" y="107518"/>
                </a:lnTo>
                <a:lnTo>
                  <a:pt x="40325" y="108478"/>
                </a:lnTo>
                <a:lnTo>
                  <a:pt x="39364" y="108478"/>
                </a:lnTo>
                <a:lnTo>
                  <a:pt x="38404" y="109438"/>
                </a:lnTo>
                <a:lnTo>
                  <a:pt x="34564" y="109438"/>
                </a:lnTo>
                <a:lnTo>
                  <a:pt x="32644" y="110398"/>
                </a:lnTo>
                <a:lnTo>
                  <a:pt x="27843" y="110398"/>
                </a:lnTo>
                <a:lnTo>
                  <a:pt x="24963" y="109438"/>
                </a:lnTo>
                <a:lnTo>
                  <a:pt x="24002" y="107518"/>
                </a:lnTo>
                <a:lnTo>
                  <a:pt x="22082" y="105597"/>
                </a:lnTo>
                <a:lnTo>
                  <a:pt x="21122" y="103677"/>
                </a:lnTo>
                <a:lnTo>
                  <a:pt x="21122" y="96956"/>
                </a:lnTo>
                <a:lnTo>
                  <a:pt x="22082" y="95996"/>
                </a:lnTo>
                <a:lnTo>
                  <a:pt x="22082" y="90236"/>
                </a:lnTo>
                <a:lnTo>
                  <a:pt x="32644" y="39364"/>
                </a:lnTo>
                <a:lnTo>
                  <a:pt x="57607" y="39364"/>
                </a:lnTo>
                <a:lnTo>
                  <a:pt x="58567" y="38404"/>
                </a:lnTo>
                <a:lnTo>
                  <a:pt x="59512" y="37444"/>
                </a:lnTo>
                <a:lnTo>
                  <a:pt x="59512" y="36484"/>
                </a:lnTo>
                <a:lnTo>
                  <a:pt x="60487" y="35524"/>
                </a:lnTo>
                <a:lnTo>
                  <a:pt x="60487" y="34564"/>
                </a:lnTo>
                <a:lnTo>
                  <a:pt x="61447" y="33604"/>
                </a:lnTo>
                <a:lnTo>
                  <a:pt x="61447" y="25923"/>
                </a:lnTo>
                <a:lnTo>
                  <a:pt x="60487" y="24963"/>
                </a:lnTo>
                <a:lnTo>
                  <a:pt x="35524" y="24963"/>
                </a:lnTo>
                <a:lnTo>
                  <a:pt x="40325" y="2880"/>
                </a:lnTo>
                <a:lnTo>
                  <a:pt x="40325" y="1920"/>
                </a:lnTo>
                <a:lnTo>
                  <a:pt x="39364" y="1920"/>
                </a:lnTo>
                <a:lnTo>
                  <a:pt x="39364" y="960"/>
                </a:lnTo>
                <a:lnTo>
                  <a:pt x="38404" y="960"/>
                </a:lnTo>
                <a:lnTo>
                  <a:pt x="38404" y="0"/>
                </a:lnTo>
                <a:lnTo>
                  <a:pt x="25923" y="0"/>
                </a:lnTo>
                <a:lnTo>
                  <a:pt x="24963" y="960"/>
                </a:lnTo>
                <a:lnTo>
                  <a:pt x="24002" y="960"/>
                </a:lnTo>
                <a:lnTo>
                  <a:pt x="24002" y="1920"/>
                </a:lnTo>
                <a:lnTo>
                  <a:pt x="23042" y="1920"/>
                </a:lnTo>
                <a:lnTo>
                  <a:pt x="23042" y="2880"/>
                </a:lnTo>
                <a:lnTo>
                  <a:pt x="18242" y="24963"/>
                </a:lnTo>
                <a:lnTo>
                  <a:pt x="4800" y="24963"/>
                </a:lnTo>
                <a:lnTo>
                  <a:pt x="3840" y="25923"/>
                </a:lnTo>
                <a:lnTo>
                  <a:pt x="2880" y="25923"/>
                </a:lnTo>
                <a:lnTo>
                  <a:pt x="2880" y="26883"/>
                </a:lnTo>
                <a:lnTo>
                  <a:pt x="1920" y="27843"/>
                </a:lnTo>
                <a:lnTo>
                  <a:pt x="1920" y="28803"/>
                </a:lnTo>
                <a:lnTo>
                  <a:pt x="960" y="29763"/>
                </a:lnTo>
                <a:lnTo>
                  <a:pt x="960" y="33604"/>
                </a:lnTo>
                <a:lnTo>
                  <a:pt x="0" y="34564"/>
                </a:lnTo>
                <a:lnTo>
                  <a:pt x="0" y="37444"/>
                </a:lnTo>
                <a:lnTo>
                  <a:pt x="960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5254157" y="856061"/>
            <a:ext cx="78714" cy="134401"/>
          </a:xfrm>
          <a:custGeom>
            <a:avLst/>
            <a:gdLst/>
            <a:ahLst/>
            <a:cxnLst/>
            <a:rect l="l" t="t" r="r" b="b"/>
            <a:pathLst>
              <a:path w="78714" h="134401">
                <a:moveTo>
                  <a:pt x="20162" y="35524"/>
                </a:moveTo>
                <a:lnTo>
                  <a:pt x="20162" y="36484"/>
                </a:lnTo>
                <a:lnTo>
                  <a:pt x="23042" y="36484"/>
                </a:lnTo>
                <a:lnTo>
                  <a:pt x="24003" y="35524"/>
                </a:lnTo>
                <a:lnTo>
                  <a:pt x="24963" y="35524"/>
                </a:lnTo>
                <a:lnTo>
                  <a:pt x="53751" y="20162"/>
                </a:lnTo>
                <a:lnTo>
                  <a:pt x="33604" y="119999"/>
                </a:lnTo>
                <a:lnTo>
                  <a:pt x="4800" y="119999"/>
                </a:lnTo>
                <a:lnTo>
                  <a:pt x="3840" y="120959"/>
                </a:lnTo>
                <a:lnTo>
                  <a:pt x="2880" y="121920"/>
                </a:lnTo>
                <a:lnTo>
                  <a:pt x="1920" y="122880"/>
                </a:lnTo>
                <a:lnTo>
                  <a:pt x="1920" y="124800"/>
                </a:lnTo>
                <a:lnTo>
                  <a:pt x="960" y="125760"/>
                </a:lnTo>
                <a:lnTo>
                  <a:pt x="960" y="128640"/>
                </a:lnTo>
                <a:lnTo>
                  <a:pt x="0" y="129600"/>
                </a:lnTo>
                <a:lnTo>
                  <a:pt x="0" y="131521"/>
                </a:lnTo>
                <a:lnTo>
                  <a:pt x="960" y="132481"/>
                </a:lnTo>
                <a:lnTo>
                  <a:pt x="960" y="133441"/>
                </a:lnTo>
                <a:lnTo>
                  <a:pt x="1920" y="134401"/>
                </a:lnTo>
                <a:lnTo>
                  <a:pt x="73914" y="134401"/>
                </a:lnTo>
                <a:lnTo>
                  <a:pt x="74874" y="133441"/>
                </a:lnTo>
                <a:lnTo>
                  <a:pt x="75834" y="132481"/>
                </a:lnTo>
                <a:lnTo>
                  <a:pt x="76794" y="131521"/>
                </a:lnTo>
                <a:lnTo>
                  <a:pt x="76794" y="129600"/>
                </a:lnTo>
                <a:lnTo>
                  <a:pt x="77754" y="129600"/>
                </a:lnTo>
                <a:lnTo>
                  <a:pt x="77754" y="125760"/>
                </a:lnTo>
                <a:lnTo>
                  <a:pt x="78714" y="124800"/>
                </a:lnTo>
                <a:lnTo>
                  <a:pt x="78714" y="122880"/>
                </a:lnTo>
                <a:lnTo>
                  <a:pt x="77754" y="121920"/>
                </a:lnTo>
                <a:lnTo>
                  <a:pt x="77754" y="120959"/>
                </a:lnTo>
                <a:lnTo>
                  <a:pt x="76794" y="119999"/>
                </a:lnTo>
                <a:lnTo>
                  <a:pt x="51846" y="119999"/>
                </a:lnTo>
                <a:lnTo>
                  <a:pt x="74874" y="2880"/>
                </a:lnTo>
                <a:lnTo>
                  <a:pt x="74874" y="1920"/>
                </a:lnTo>
                <a:lnTo>
                  <a:pt x="73914" y="960"/>
                </a:lnTo>
                <a:lnTo>
                  <a:pt x="71033" y="960"/>
                </a:lnTo>
                <a:lnTo>
                  <a:pt x="70073" y="0"/>
                </a:lnTo>
                <a:lnTo>
                  <a:pt x="66233" y="0"/>
                </a:lnTo>
                <a:lnTo>
                  <a:pt x="65272" y="960"/>
                </a:lnTo>
                <a:lnTo>
                  <a:pt x="59512" y="960"/>
                </a:lnTo>
                <a:lnTo>
                  <a:pt x="59512" y="1920"/>
                </a:lnTo>
                <a:lnTo>
                  <a:pt x="24003" y="21122"/>
                </a:lnTo>
                <a:lnTo>
                  <a:pt x="23042" y="22082"/>
                </a:lnTo>
                <a:lnTo>
                  <a:pt x="23042" y="23042"/>
                </a:lnTo>
                <a:lnTo>
                  <a:pt x="22082" y="24002"/>
                </a:lnTo>
                <a:lnTo>
                  <a:pt x="21122" y="24963"/>
                </a:lnTo>
                <a:lnTo>
                  <a:pt x="21122" y="25923"/>
                </a:lnTo>
                <a:lnTo>
                  <a:pt x="20162" y="26883"/>
                </a:lnTo>
                <a:lnTo>
                  <a:pt x="20162" y="28803"/>
                </a:lnTo>
                <a:lnTo>
                  <a:pt x="19202" y="30723"/>
                </a:lnTo>
                <a:lnTo>
                  <a:pt x="19202" y="35524"/>
                </a:lnTo>
                <a:lnTo>
                  <a:pt x="20162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654795" y="6355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1229964" y="8590829"/>
            <a:ext cx="2597668" cy="928295"/>
          </a:xfrm>
          <a:custGeom>
            <a:avLst/>
            <a:gdLst/>
            <a:ahLst/>
            <a:cxnLst/>
            <a:rect l="l" t="t" r="r" b="b"/>
            <a:pathLst>
              <a:path w="2597668" h="928295">
                <a:moveTo>
                  <a:pt x="2874" y="928295"/>
                </a:moveTo>
                <a:lnTo>
                  <a:pt x="2874" y="5763"/>
                </a:lnTo>
                <a:lnTo>
                  <a:pt x="5756" y="2881"/>
                </a:lnTo>
                <a:lnTo>
                  <a:pt x="2592883" y="2881"/>
                </a:lnTo>
                <a:lnTo>
                  <a:pt x="2597668" y="0"/>
                </a:lnTo>
                <a:lnTo>
                  <a:pt x="0" y="0"/>
                </a:lnTo>
                <a:lnTo>
                  <a:pt x="2874" y="92829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1229964" y="8590829"/>
            <a:ext cx="2597668" cy="934051"/>
          </a:xfrm>
          <a:custGeom>
            <a:avLst/>
            <a:gdLst/>
            <a:ahLst/>
            <a:cxnLst/>
            <a:rect l="l" t="t" r="r" b="b"/>
            <a:pathLst>
              <a:path w="2597668" h="934051">
                <a:moveTo>
                  <a:pt x="2597668" y="934051"/>
                </a:moveTo>
                <a:lnTo>
                  <a:pt x="2597668" y="0"/>
                </a:lnTo>
                <a:lnTo>
                  <a:pt x="2592883" y="2881"/>
                </a:lnTo>
                <a:lnTo>
                  <a:pt x="5756" y="2881"/>
                </a:lnTo>
                <a:lnTo>
                  <a:pt x="2874" y="5763"/>
                </a:lnTo>
                <a:lnTo>
                  <a:pt x="2874" y="928295"/>
                </a:lnTo>
                <a:lnTo>
                  <a:pt x="0" y="0"/>
                </a:lnTo>
                <a:lnTo>
                  <a:pt x="0" y="934051"/>
                </a:lnTo>
                <a:lnTo>
                  <a:pt x="2597668" y="934051"/>
                </a:lnTo>
                <a:lnTo>
                  <a:pt x="5756" y="931170"/>
                </a:lnTo>
                <a:lnTo>
                  <a:pt x="5756" y="5763"/>
                </a:lnTo>
                <a:lnTo>
                  <a:pt x="2595763" y="5763"/>
                </a:lnTo>
                <a:lnTo>
                  <a:pt x="2595763" y="928295"/>
                </a:lnTo>
                <a:lnTo>
                  <a:pt x="2592883" y="931170"/>
                </a:lnTo>
                <a:lnTo>
                  <a:pt x="2597668" y="93405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1235720" y="8596592"/>
            <a:ext cx="2591912" cy="928288"/>
          </a:xfrm>
          <a:custGeom>
            <a:avLst/>
            <a:gdLst/>
            <a:ahLst/>
            <a:cxnLst/>
            <a:rect l="l" t="t" r="r" b="b"/>
            <a:pathLst>
              <a:path w="2591912" h="928288">
                <a:moveTo>
                  <a:pt x="2590007" y="0"/>
                </a:moveTo>
                <a:lnTo>
                  <a:pt x="2587127" y="0"/>
                </a:lnTo>
                <a:lnTo>
                  <a:pt x="2587127" y="922532"/>
                </a:lnTo>
                <a:lnTo>
                  <a:pt x="0" y="922532"/>
                </a:lnTo>
                <a:lnTo>
                  <a:pt x="0" y="925406"/>
                </a:lnTo>
                <a:lnTo>
                  <a:pt x="2591912" y="928288"/>
                </a:lnTo>
                <a:lnTo>
                  <a:pt x="2587127" y="925406"/>
                </a:lnTo>
                <a:lnTo>
                  <a:pt x="2590007" y="922532"/>
                </a:lnTo>
                <a:lnTo>
                  <a:pt x="2590007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1293322" y="8672428"/>
            <a:ext cx="121913" cy="124795"/>
          </a:xfrm>
          <a:custGeom>
            <a:avLst/>
            <a:gdLst/>
            <a:ahLst/>
            <a:cxnLst/>
            <a:rect l="l" t="t" r="r" b="b"/>
            <a:pathLst>
              <a:path w="121913" h="124795">
                <a:moveTo>
                  <a:pt x="0" y="64317"/>
                </a:moveTo>
                <a:lnTo>
                  <a:pt x="1980" y="80036"/>
                </a:lnTo>
                <a:lnTo>
                  <a:pt x="6497" y="92042"/>
                </a:lnTo>
                <a:lnTo>
                  <a:pt x="13435" y="102716"/>
                </a:lnTo>
                <a:lnTo>
                  <a:pt x="17824" y="107568"/>
                </a:lnTo>
                <a:lnTo>
                  <a:pt x="27594" y="115293"/>
                </a:lnTo>
                <a:lnTo>
                  <a:pt x="38877" y="120656"/>
                </a:lnTo>
                <a:lnTo>
                  <a:pt x="51736" y="123781"/>
                </a:lnTo>
                <a:lnTo>
                  <a:pt x="66234" y="124795"/>
                </a:lnTo>
                <a:lnTo>
                  <a:pt x="73913" y="124795"/>
                </a:lnTo>
                <a:lnTo>
                  <a:pt x="81593" y="123837"/>
                </a:lnTo>
                <a:lnTo>
                  <a:pt x="88314" y="122872"/>
                </a:lnTo>
                <a:lnTo>
                  <a:pt x="95035" y="120955"/>
                </a:lnTo>
                <a:lnTo>
                  <a:pt x="101755" y="118074"/>
                </a:lnTo>
                <a:lnTo>
                  <a:pt x="108472" y="114234"/>
                </a:lnTo>
                <a:lnTo>
                  <a:pt x="108472" y="67199"/>
                </a:lnTo>
                <a:lnTo>
                  <a:pt x="110393" y="65275"/>
                </a:lnTo>
                <a:lnTo>
                  <a:pt x="111352" y="62395"/>
                </a:lnTo>
                <a:lnTo>
                  <a:pt x="115193" y="60478"/>
                </a:lnTo>
                <a:lnTo>
                  <a:pt x="121913" y="60478"/>
                </a:lnTo>
                <a:lnTo>
                  <a:pt x="121913" y="57596"/>
                </a:lnTo>
                <a:lnTo>
                  <a:pt x="74872" y="57596"/>
                </a:lnTo>
                <a:lnTo>
                  <a:pt x="74872" y="60478"/>
                </a:lnTo>
                <a:lnTo>
                  <a:pt x="80634" y="60478"/>
                </a:lnTo>
                <a:lnTo>
                  <a:pt x="83516" y="61437"/>
                </a:lnTo>
                <a:lnTo>
                  <a:pt x="85432" y="62395"/>
                </a:lnTo>
                <a:lnTo>
                  <a:pt x="87355" y="63360"/>
                </a:lnTo>
                <a:lnTo>
                  <a:pt x="89272" y="66234"/>
                </a:lnTo>
                <a:lnTo>
                  <a:pt x="90231" y="68157"/>
                </a:lnTo>
                <a:lnTo>
                  <a:pt x="91196" y="71996"/>
                </a:lnTo>
                <a:lnTo>
                  <a:pt x="91196" y="112318"/>
                </a:lnTo>
                <a:lnTo>
                  <a:pt x="87355" y="115193"/>
                </a:lnTo>
                <a:lnTo>
                  <a:pt x="83516" y="116157"/>
                </a:lnTo>
                <a:lnTo>
                  <a:pt x="78711" y="117116"/>
                </a:lnTo>
                <a:lnTo>
                  <a:pt x="74872" y="119033"/>
                </a:lnTo>
                <a:lnTo>
                  <a:pt x="58555" y="119033"/>
                </a:lnTo>
                <a:lnTo>
                  <a:pt x="51832" y="117116"/>
                </a:lnTo>
                <a:lnTo>
                  <a:pt x="44153" y="112318"/>
                </a:lnTo>
                <a:lnTo>
                  <a:pt x="43283" y="111802"/>
                </a:lnTo>
                <a:lnTo>
                  <a:pt x="34421" y="103955"/>
                </a:lnTo>
                <a:lnTo>
                  <a:pt x="26877" y="92154"/>
                </a:lnTo>
                <a:lnTo>
                  <a:pt x="24546" y="85813"/>
                </a:lnTo>
                <a:lnTo>
                  <a:pt x="21370" y="73588"/>
                </a:lnTo>
                <a:lnTo>
                  <a:pt x="20156" y="60478"/>
                </a:lnTo>
                <a:lnTo>
                  <a:pt x="21266" y="48141"/>
                </a:lnTo>
                <a:lnTo>
                  <a:pt x="24860" y="35767"/>
                </a:lnTo>
                <a:lnTo>
                  <a:pt x="30717" y="24961"/>
                </a:lnTo>
                <a:lnTo>
                  <a:pt x="40192" y="14284"/>
                </a:lnTo>
                <a:lnTo>
                  <a:pt x="51517" y="8578"/>
                </a:lnTo>
                <a:lnTo>
                  <a:pt x="65275" y="6720"/>
                </a:lnTo>
                <a:lnTo>
                  <a:pt x="69043" y="6849"/>
                </a:lnTo>
                <a:lnTo>
                  <a:pt x="81779" y="9767"/>
                </a:lnTo>
                <a:lnTo>
                  <a:pt x="92153" y="17276"/>
                </a:lnTo>
                <a:lnTo>
                  <a:pt x="97916" y="22081"/>
                </a:lnTo>
                <a:lnTo>
                  <a:pt x="101755" y="28802"/>
                </a:lnTo>
                <a:lnTo>
                  <a:pt x="104631" y="38398"/>
                </a:lnTo>
                <a:lnTo>
                  <a:pt x="107513" y="38398"/>
                </a:lnTo>
                <a:lnTo>
                  <a:pt x="104631" y="0"/>
                </a:lnTo>
                <a:lnTo>
                  <a:pt x="101755" y="0"/>
                </a:lnTo>
                <a:lnTo>
                  <a:pt x="100791" y="3840"/>
                </a:lnTo>
                <a:lnTo>
                  <a:pt x="100791" y="5757"/>
                </a:lnTo>
                <a:lnTo>
                  <a:pt x="99834" y="6720"/>
                </a:lnTo>
                <a:lnTo>
                  <a:pt x="98875" y="7679"/>
                </a:lnTo>
                <a:lnTo>
                  <a:pt x="94070" y="7679"/>
                </a:lnTo>
                <a:lnTo>
                  <a:pt x="90231" y="5757"/>
                </a:lnTo>
                <a:lnTo>
                  <a:pt x="83516" y="3840"/>
                </a:lnTo>
                <a:lnTo>
                  <a:pt x="78711" y="1917"/>
                </a:lnTo>
                <a:lnTo>
                  <a:pt x="74872" y="1917"/>
                </a:lnTo>
                <a:lnTo>
                  <a:pt x="71996" y="958"/>
                </a:lnTo>
                <a:lnTo>
                  <a:pt x="68156" y="0"/>
                </a:lnTo>
                <a:lnTo>
                  <a:pt x="63352" y="0"/>
                </a:lnTo>
                <a:lnTo>
                  <a:pt x="56636" y="330"/>
                </a:lnTo>
                <a:lnTo>
                  <a:pt x="43894" y="2893"/>
                </a:lnTo>
                <a:lnTo>
                  <a:pt x="32634" y="7679"/>
                </a:lnTo>
                <a:lnTo>
                  <a:pt x="23466" y="14451"/>
                </a:lnTo>
                <a:lnTo>
                  <a:pt x="14655" y="23588"/>
                </a:lnTo>
                <a:lnTo>
                  <a:pt x="7679" y="34558"/>
                </a:lnTo>
                <a:lnTo>
                  <a:pt x="5356" y="39562"/>
                </a:lnTo>
                <a:lnTo>
                  <a:pt x="1405" y="51651"/>
                </a:lnTo>
                <a:lnTo>
                  <a:pt x="0" y="6431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1422916" y="8669548"/>
            <a:ext cx="41279" cy="125752"/>
          </a:xfrm>
          <a:custGeom>
            <a:avLst/>
            <a:gdLst/>
            <a:ahLst/>
            <a:cxnLst/>
            <a:rect l="l" t="t" r="r" b="b"/>
            <a:pathLst>
              <a:path w="41279" h="125752">
                <a:moveTo>
                  <a:pt x="13435" y="107518"/>
                </a:moveTo>
                <a:lnTo>
                  <a:pt x="13435" y="112317"/>
                </a:lnTo>
                <a:lnTo>
                  <a:pt x="12476" y="115199"/>
                </a:lnTo>
                <a:lnTo>
                  <a:pt x="12476" y="117114"/>
                </a:lnTo>
                <a:lnTo>
                  <a:pt x="11518" y="119038"/>
                </a:lnTo>
                <a:lnTo>
                  <a:pt x="10561" y="119996"/>
                </a:lnTo>
                <a:lnTo>
                  <a:pt x="8638" y="120955"/>
                </a:lnTo>
                <a:lnTo>
                  <a:pt x="7679" y="121913"/>
                </a:lnTo>
                <a:lnTo>
                  <a:pt x="958" y="121913"/>
                </a:lnTo>
                <a:lnTo>
                  <a:pt x="958" y="125752"/>
                </a:lnTo>
                <a:lnTo>
                  <a:pt x="41279" y="125752"/>
                </a:lnTo>
                <a:lnTo>
                  <a:pt x="41279" y="121913"/>
                </a:lnTo>
                <a:lnTo>
                  <a:pt x="33599" y="121913"/>
                </a:lnTo>
                <a:lnTo>
                  <a:pt x="32641" y="120955"/>
                </a:lnTo>
                <a:lnTo>
                  <a:pt x="30717" y="119996"/>
                </a:lnTo>
                <a:lnTo>
                  <a:pt x="29759" y="119038"/>
                </a:lnTo>
                <a:lnTo>
                  <a:pt x="28800" y="117114"/>
                </a:lnTo>
                <a:lnTo>
                  <a:pt x="28800" y="115199"/>
                </a:lnTo>
                <a:lnTo>
                  <a:pt x="27837" y="112317"/>
                </a:lnTo>
                <a:lnTo>
                  <a:pt x="27837" y="0"/>
                </a:lnTo>
                <a:lnTo>
                  <a:pt x="23996" y="0"/>
                </a:lnTo>
                <a:lnTo>
                  <a:pt x="0" y="9601"/>
                </a:lnTo>
                <a:lnTo>
                  <a:pt x="958" y="13441"/>
                </a:lnTo>
                <a:lnTo>
                  <a:pt x="3838" y="12476"/>
                </a:lnTo>
                <a:lnTo>
                  <a:pt x="5756" y="11518"/>
                </a:lnTo>
                <a:lnTo>
                  <a:pt x="8638" y="11518"/>
                </a:lnTo>
                <a:lnTo>
                  <a:pt x="9596" y="12476"/>
                </a:lnTo>
                <a:lnTo>
                  <a:pt x="10561" y="12476"/>
                </a:lnTo>
                <a:lnTo>
                  <a:pt x="11518" y="13441"/>
                </a:lnTo>
                <a:lnTo>
                  <a:pt x="12476" y="15358"/>
                </a:lnTo>
                <a:lnTo>
                  <a:pt x="12476" y="17282"/>
                </a:lnTo>
                <a:lnTo>
                  <a:pt x="13435" y="19197"/>
                </a:lnTo>
                <a:lnTo>
                  <a:pt x="13435" y="10751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1488094" y="8761723"/>
            <a:ext cx="24100" cy="35500"/>
          </a:xfrm>
          <a:custGeom>
            <a:avLst/>
            <a:gdLst/>
            <a:ahLst/>
            <a:cxnLst/>
            <a:rect l="l" t="t" r="r" b="b"/>
            <a:pathLst>
              <a:path w="24100" h="35500">
                <a:moveTo>
                  <a:pt x="10937" y="33376"/>
                </a:moveTo>
                <a:lnTo>
                  <a:pt x="24100" y="35500"/>
                </a:lnTo>
                <a:lnTo>
                  <a:pt x="13538" y="24939"/>
                </a:lnTo>
                <a:lnTo>
                  <a:pt x="8741" y="16301"/>
                </a:lnTo>
                <a:lnTo>
                  <a:pt x="6565" y="11876"/>
                </a:lnTo>
                <a:lnTo>
                  <a:pt x="3086" y="0"/>
                </a:lnTo>
                <a:lnTo>
                  <a:pt x="0" y="27001"/>
                </a:lnTo>
                <a:lnTo>
                  <a:pt x="10937" y="3337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1473791" y="8711785"/>
            <a:ext cx="77762" cy="85438"/>
          </a:xfrm>
          <a:custGeom>
            <a:avLst/>
            <a:gdLst/>
            <a:ahLst/>
            <a:cxnLst/>
            <a:rect l="l" t="t" r="r" b="b"/>
            <a:pathLst>
              <a:path w="77762" h="85438">
                <a:moveTo>
                  <a:pt x="52798" y="83515"/>
                </a:moveTo>
                <a:lnTo>
                  <a:pt x="58559" y="79676"/>
                </a:lnTo>
                <a:lnTo>
                  <a:pt x="64320" y="75835"/>
                </a:lnTo>
                <a:lnTo>
                  <a:pt x="69121" y="71038"/>
                </a:lnTo>
                <a:lnTo>
                  <a:pt x="72961" y="63358"/>
                </a:lnTo>
                <a:lnTo>
                  <a:pt x="75841" y="55679"/>
                </a:lnTo>
                <a:lnTo>
                  <a:pt x="77762" y="48958"/>
                </a:lnTo>
                <a:lnTo>
                  <a:pt x="77762" y="41277"/>
                </a:lnTo>
                <a:lnTo>
                  <a:pt x="77656" y="37860"/>
                </a:lnTo>
                <a:lnTo>
                  <a:pt x="74936" y="25306"/>
                </a:lnTo>
                <a:lnTo>
                  <a:pt x="68160" y="14400"/>
                </a:lnTo>
                <a:lnTo>
                  <a:pt x="63417" y="8962"/>
                </a:lnTo>
                <a:lnTo>
                  <a:pt x="52366" y="2241"/>
                </a:lnTo>
                <a:lnTo>
                  <a:pt x="39361" y="0"/>
                </a:lnTo>
                <a:lnTo>
                  <a:pt x="32641" y="0"/>
                </a:lnTo>
                <a:lnTo>
                  <a:pt x="25920" y="1921"/>
                </a:lnTo>
                <a:lnTo>
                  <a:pt x="20162" y="5762"/>
                </a:lnTo>
                <a:lnTo>
                  <a:pt x="14400" y="8642"/>
                </a:lnTo>
                <a:lnTo>
                  <a:pt x="8644" y="14400"/>
                </a:lnTo>
                <a:lnTo>
                  <a:pt x="5762" y="21121"/>
                </a:lnTo>
                <a:lnTo>
                  <a:pt x="1921" y="28800"/>
                </a:lnTo>
                <a:lnTo>
                  <a:pt x="0" y="36479"/>
                </a:lnTo>
                <a:lnTo>
                  <a:pt x="0" y="43200"/>
                </a:lnTo>
                <a:lnTo>
                  <a:pt x="142" y="47225"/>
                </a:lnTo>
                <a:lnTo>
                  <a:pt x="2752" y="59987"/>
                </a:lnTo>
                <a:lnTo>
                  <a:pt x="8644" y="71038"/>
                </a:lnTo>
                <a:lnTo>
                  <a:pt x="14303" y="76939"/>
                </a:lnTo>
                <a:lnTo>
                  <a:pt x="17389" y="49937"/>
                </a:lnTo>
                <a:lnTo>
                  <a:pt x="16323" y="36479"/>
                </a:lnTo>
                <a:lnTo>
                  <a:pt x="16323" y="28800"/>
                </a:lnTo>
                <a:lnTo>
                  <a:pt x="17282" y="23038"/>
                </a:lnTo>
                <a:lnTo>
                  <a:pt x="19203" y="18239"/>
                </a:lnTo>
                <a:lnTo>
                  <a:pt x="21121" y="13441"/>
                </a:lnTo>
                <a:lnTo>
                  <a:pt x="24003" y="10559"/>
                </a:lnTo>
                <a:lnTo>
                  <a:pt x="26883" y="8642"/>
                </a:lnTo>
                <a:lnTo>
                  <a:pt x="29759" y="6720"/>
                </a:lnTo>
                <a:lnTo>
                  <a:pt x="33599" y="5762"/>
                </a:lnTo>
                <a:lnTo>
                  <a:pt x="43200" y="5762"/>
                </a:lnTo>
                <a:lnTo>
                  <a:pt x="47999" y="8642"/>
                </a:lnTo>
                <a:lnTo>
                  <a:pt x="51838" y="14400"/>
                </a:lnTo>
                <a:lnTo>
                  <a:pt x="56505" y="21532"/>
                </a:lnTo>
                <a:lnTo>
                  <a:pt x="60252" y="33486"/>
                </a:lnTo>
                <a:lnTo>
                  <a:pt x="61440" y="47999"/>
                </a:lnTo>
                <a:lnTo>
                  <a:pt x="61440" y="59518"/>
                </a:lnTo>
                <a:lnTo>
                  <a:pt x="59519" y="67197"/>
                </a:lnTo>
                <a:lnTo>
                  <a:pt x="55679" y="71996"/>
                </a:lnTo>
                <a:lnTo>
                  <a:pt x="51838" y="76800"/>
                </a:lnTo>
                <a:lnTo>
                  <a:pt x="47041" y="79676"/>
                </a:lnTo>
                <a:lnTo>
                  <a:pt x="34562" y="79676"/>
                </a:lnTo>
                <a:lnTo>
                  <a:pt x="27841" y="74877"/>
                </a:lnTo>
                <a:lnTo>
                  <a:pt x="38403" y="85438"/>
                </a:lnTo>
                <a:lnTo>
                  <a:pt x="45118" y="85438"/>
                </a:lnTo>
                <a:lnTo>
                  <a:pt x="52798" y="835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1588983" y="8784747"/>
            <a:ext cx="6720" cy="12476"/>
          </a:xfrm>
          <a:custGeom>
            <a:avLst/>
            <a:gdLst/>
            <a:ahLst/>
            <a:cxnLst/>
            <a:rect l="l" t="t" r="r" b="b"/>
            <a:pathLst>
              <a:path w="6720" h="12476">
                <a:moveTo>
                  <a:pt x="2895" y="1915"/>
                </a:moveTo>
                <a:lnTo>
                  <a:pt x="0" y="0"/>
                </a:lnTo>
                <a:lnTo>
                  <a:pt x="1935" y="11518"/>
                </a:lnTo>
                <a:lnTo>
                  <a:pt x="6720" y="12476"/>
                </a:lnTo>
                <a:lnTo>
                  <a:pt x="5775" y="3838"/>
                </a:lnTo>
                <a:lnTo>
                  <a:pt x="2895" y="19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1557314" y="8669548"/>
            <a:ext cx="84475" cy="127676"/>
          </a:xfrm>
          <a:custGeom>
            <a:avLst/>
            <a:gdLst/>
            <a:ahLst/>
            <a:cxnLst/>
            <a:rect l="l" t="t" r="r" b="b"/>
            <a:pathLst>
              <a:path w="84475" h="127676">
                <a:moveTo>
                  <a:pt x="13441" y="17282"/>
                </a:moveTo>
                <a:lnTo>
                  <a:pt x="13441" y="117114"/>
                </a:lnTo>
                <a:lnTo>
                  <a:pt x="19202" y="120955"/>
                </a:lnTo>
                <a:lnTo>
                  <a:pt x="24002" y="123835"/>
                </a:lnTo>
                <a:lnTo>
                  <a:pt x="28788" y="124794"/>
                </a:lnTo>
                <a:lnTo>
                  <a:pt x="33604" y="126717"/>
                </a:lnTo>
                <a:lnTo>
                  <a:pt x="31668" y="115199"/>
                </a:lnTo>
                <a:lnTo>
                  <a:pt x="28788" y="112317"/>
                </a:lnTo>
                <a:lnTo>
                  <a:pt x="28788" y="64317"/>
                </a:lnTo>
                <a:lnTo>
                  <a:pt x="31668" y="60476"/>
                </a:lnTo>
                <a:lnTo>
                  <a:pt x="35509" y="58559"/>
                </a:lnTo>
                <a:lnTo>
                  <a:pt x="37444" y="57596"/>
                </a:lnTo>
                <a:lnTo>
                  <a:pt x="40309" y="55679"/>
                </a:lnTo>
                <a:lnTo>
                  <a:pt x="43190" y="54720"/>
                </a:lnTo>
                <a:lnTo>
                  <a:pt x="52791" y="54720"/>
                </a:lnTo>
                <a:lnTo>
                  <a:pt x="57591" y="57596"/>
                </a:lnTo>
                <a:lnTo>
                  <a:pt x="62392" y="63358"/>
                </a:lnTo>
                <a:lnTo>
                  <a:pt x="67193" y="69114"/>
                </a:lnTo>
                <a:lnTo>
                  <a:pt x="69113" y="76794"/>
                </a:lnTo>
                <a:lnTo>
                  <a:pt x="69111" y="87906"/>
                </a:lnTo>
                <a:lnTo>
                  <a:pt x="67496" y="101855"/>
                </a:lnTo>
                <a:lnTo>
                  <a:pt x="62392" y="112317"/>
                </a:lnTo>
                <a:lnTo>
                  <a:pt x="57591" y="118073"/>
                </a:lnTo>
                <a:lnTo>
                  <a:pt x="52791" y="120955"/>
                </a:lnTo>
                <a:lnTo>
                  <a:pt x="41285" y="120955"/>
                </a:lnTo>
                <a:lnTo>
                  <a:pt x="37444" y="119038"/>
                </a:lnTo>
                <a:lnTo>
                  <a:pt x="38389" y="127676"/>
                </a:lnTo>
                <a:lnTo>
                  <a:pt x="43190" y="127676"/>
                </a:lnTo>
                <a:lnTo>
                  <a:pt x="46974" y="127476"/>
                </a:lnTo>
                <a:lnTo>
                  <a:pt x="59138" y="123988"/>
                </a:lnTo>
                <a:lnTo>
                  <a:pt x="70073" y="116156"/>
                </a:lnTo>
                <a:lnTo>
                  <a:pt x="77846" y="106930"/>
                </a:lnTo>
                <a:lnTo>
                  <a:pt x="82817" y="95259"/>
                </a:lnTo>
                <a:lnTo>
                  <a:pt x="84475" y="81599"/>
                </a:lnTo>
                <a:lnTo>
                  <a:pt x="84266" y="76370"/>
                </a:lnTo>
                <a:lnTo>
                  <a:pt x="81591" y="63556"/>
                </a:lnTo>
                <a:lnTo>
                  <a:pt x="75834" y="52797"/>
                </a:lnTo>
                <a:lnTo>
                  <a:pt x="69113" y="46076"/>
                </a:lnTo>
                <a:lnTo>
                  <a:pt x="62392" y="42237"/>
                </a:lnTo>
                <a:lnTo>
                  <a:pt x="53751" y="42237"/>
                </a:lnTo>
                <a:lnTo>
                  <a:pt x="49598" y="42615"/>
                </a:lnTo>
                <a:lnTo>
                  <a:pt x="38748" y="47754"/>
                </a:lnTo>
                <a:lnTo>
                  <a:pt x="28788" y="58559"/>
                </a:lnTo>
                <a:lnTo>
                  <a:pt x="28788" y="0"/>
                </a:lnTo>
                <a:lnTo>
                  <a:pt x="24002" y="0"/>
                </a:lnTo>
                <a:lnTo>
                  <a:pt x="0" y="9601"/>
                </a:lnTo>
                <a:lnTo>
                  <a:pt x="960" y="13441"/>
                </a:lnTo>
                <a:lnTo>
                  <a:pt x="3840" y="12476"/>
                </a:lnTo>
                <a:lnTo>
                  <a:pt x="5760" y="11518"/>
                </a:lnTo>
                <a:lnTo>
                  <a:pt x="8641" y="11518"/>
                </a:lnTo>
                <a:lnTo>
                  <a:pt x="10561" y="12476"/>
                </a:lnTo>
                <a:lnTo>
                  <a:pt x="11521" y="12476"/>
                </a:lnTo>
                <a:lnTo>
                  <a:pt x="12481" y="13441"/>
                </a:lnTo>
                <a:lnTo>
                  <a:pt x="12481" y="15358"/>
                </a:lnTo>
                <a:lnTo>
                  <a:pt x="13441" y="172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1654271" y="8711785"/>
            <a:ext cx="73913" cy="84479"/>
          </a:xfrm>
          <a:custGeom>
            <a:avLst/>
            <a:gdLst/>
            <a:ahLst/>
            <a:cxnLst/>
            <a:rect l="l" t="t" r="r" b="b"/>
            <a:pathLst>
              <a:path w="73913" h="84479">
                <a:moveTo>
                  <a:pt x="59512" y="14400"/>
                </a:moveTo>
                <a:lnTo>
                  <a:pt x="58552" y="12483"/>
                </a:lnTo>
                <a:lnTo>
                  <a:pt x="56631" y="8642"/>
                </a:lnTo>
                <a:lnTo>
                  <a:pt x="53751" y="5762"/>
                </a:lnTo>
                <a:lnTo>
                  <a:pt x="50871" y="3838"/>
                </a:lnTo>
                <a:lnTo>
                  <a:pt x="46070" y="963"/>
                </a:lnTo>
                <a:lnTo>
                  <a:pt x="40309" y="0"/>
                </a:lnTo>
                <a:lnTo>
                  <a:pt x="24003" y="0"/>
                </a:lnTo>
                <a:lnTo>
                  <a:pt x="16322" y="1921"/>
                </a:lnTo>
                <a:lnTo>
                  <a:pt x="11521" y="6720"/>
                </a:lnTo>
                <a:lnTo>
                  <a:pt x="5760" y="10559"/>
                </a:lnTo>
                <a:lnTo>
                  <a:pt x="3840" y="15358"/>
                </a:lnTo>
                <a:lnTo>
                  <a:pt x="3840" y="24960"/>
                </a:lnTo>
                <a:lnTo>
                  <a:pt x="5760" y="26877"/>
                </a:lnTo>
                <a:lnTo>
                  <a:pt x="6720" y="27841"/>
                </a:lnTo>
                <a:lnTo>
                  <a:pt x="8641" y="28800"/>
                </a:lnTo>
                <a:lnTo>
                  <a:pt x="13441" y="28800"/>
                </a:lnTo>
                <a:lnTo>
                  <a:pt x="15346" y="27841"/>
                </a:lnTo>
                <a:lnTo>
                  <a:pt x="16322" y="26877"/>
                </a:lnTo>
                <a:lnTo>
                  <a:pt x="17282" y="24960"/>
                </a:lnTo>
                <a:lnTo>
                  <a:pt x="18242" y="23038"/>
                </a:lnTo>
                <a:lnTo>
                  <a:pt x="18242" y="12483"/>
                </a:lnTo>
                <a:lnTo>
                  <a:pt x="19187" y="10559"/>
                </a:lnTo>
                <a:lnTo>
                  <a:pt x="21122" y="8642"/>
                </a:lnTo>
                <a:lnTo>
                  <a:pt x="24003" y="6720"/>
                </a:lnTo>
                <a:lnTo>
                  <a:pt x="26868" y="5762"/>
                </a:lnTo>
                <a:lnTo>
                  <a:pt x="35524" y="5762"/>
                </a:lnTo>
                <a:lnTo>
                  <a:pt x="39349" y="6720"/>
                </a:lnTo>
                <a:lnTo>
                  <a:pt x="41269" y="9601"/>
                </a:lnTo>
                <a:lnTo>
                  <a:pt x="44150" y="13441"/>
                </a:lnTo>
                <a:lnTo>
                  <a:pt x="45110" y="18239"/>
                </a:lnTo>
                <a:lnTo>
                  <a:pt x="45110" y="29759"/>
                </a:lnTo>
                <a:lnTo>
                  <a:pt x="36938" y="32807"/>
                </a:lnTo>
                <a:lnTo>
                  <a:pt x="24270" y="38065"/>
                </a:lnTo>
                <a:lnTo>
                  <a:pt x="27843" y="42242"/>
                </a:lnTo>
                <a:lnTo>
                  <a:pt x="30723" y="41277"/>
                </a:lnTo>
                <a:lnTo>
                  <a:pt x="36469" y="38403"/>
                </a:lnTo>
                <a:lnTo>
                  <a:pt x="45110" y="35521"/>
                </a:lnTo>
                <a:lnTo>
                  <a:pt x="45110" y="66239"/>
                </a:lnTo>
                <a:lnTo>
                  <a:pt x="38404" y="71996"/>
                </a:lnTo>
                <a:lnTo>
                  <a:pt x="31683" y="74877"/>
                </a:lnTo>
                <a:lnTo>
                  <a:pt x="24003" y="74877"/>
                </a:lnTo>
                <a:lnTo>
                  <a:pt x="21122" y="72961"/>
                </a:lnTo>
                <a:lnTo>
                  <a:pt x="19187" y="70079"/>
                </a:lnTo>
                <a:lnTo>
                  <a:pt x="16322" y="67197"/>
                </a:lnTo>
                <a:lnTo>
                  <a:pt x="15346" y="64317"/>
                </a:lnTo>
                <a:lnTo>
                  <a:pt x="15346" y="42242"/>
                </a:lnTo>
                <a:lnTo>
                  <a:pt x="9601" y="46082"/>
                </a:lnTo>
                <a:lnTo>
                  <a:pt x="5760" y="49921"/>
                </a:lnTo>
                <a:lnTo>
                  <a:pt x="2880" y="53762"/>
                </a:lnTo>
                <a:lnTo>
                  <a:pt x="960" y="56637"/>
                </a:lnTo>
                <a:lnTo>
                  <a:pt x="0" y="60476"/>
                </a:lnTo>
                <a:lnTo>
                  <a:pt x="0" y="70079"/>
                </a:lnTo>
                <a:lnTo>
                  <a:pt x="1920" y="74877"/>
                </a:lnTo>
                <a:lnTo>
                  <a:pt x="5760" y="78717"/>
                </a:lnTo>
                <a:lnTo>
                  <a:pt x="9601" y="82556"/>
                </a:lnTo>
                <a:lnTo>
                  <a:pt x="14401" y="84479"/>
                </a:lnTo>
                <a:lnTo>
                  <a:pt x="23027" y="84479"/>
                </a:lnTo>
                <a:lnTo>
                  <a:pt x="26868" y="83515"/>
                </a:lnTo>
                <a:lnTo>
                  <a:pt x="29748" y="82556"/>
                </a:lnTo>
                <a:lnTo>
                  <a:pt x="31683" y="81598"/>
                </a:lnTo>
                <a:lnTo>
                  <a:pt x="37429" y="77759"/>
                </a:lnTo>
                <a:lnTo>
                  <a:pt x="45110" y="71038"/>
                </a:lnTo>
                <a:lnTo>
                  <a:pt x="45110" y="76800"/>
                </a:lnTo>
                <a:lnTo>
                  <a:pt x="46070" y="79676"/>
                </a:lnTo>
                <a:lnTo>
                  <a:pt x="47990" y="81598"/>
                </a:lnTo>
                <a:lnTo>
                  <a:pt x="49911" y="83515"/>
                </a:lnTo>
                <a:lnTo>
                  <a:pt x="51831" y="84479"/>
                </a:lnTo>
                <a:lnTo>
                  <a:pt x="60472" y="84479"/>
                </a:lnTo>
                <a:lnTo>
                  <a:pt x="67193" y="80640"/>
                </a:lnTo>
                <a:lnTo>
                  <a:pt x="73913" y="71038"/>
                </a:lnTo>
                <a:lnTo>
                  <a:pt x="73913" y="66239"/>
                </a:lnTo>
                <a:lnTo>
                  <a:pt x="70073" y="70079"/>
                </a:lnTo>
                <a:lnTo>
                  <a:pt x="68153" y="71996"/>
                </a:lnTo>
                <a:lnTo>
                  <a:pt x="66233" y="72961"/>
                </a:lnTo>
                <a:lnTo>
                  <a:pt x="65272" y="73918"/>
                </a:lnTo>
                <a:lnTo>
                  <a:pt x="63352" y="73918"/>
                </a:lnTo>
                <a:lnTo>
                  <a:pt x="62392" y="72961"/>
                </a:lnTo>
                <a:lnTo>
                  <a:pt x="61432" y="72961"/>
                </a:lnTo>
                <a:lnTo>
                  <a:pt x="61432" y="71996"/>
                </a:lnTo>
                <a:lnTo>
                  <a:pt x="60472" y="71038"/>
                </a:lnTo>
                <a:lnTo>
                  <a:pt x="60472" y="69121"/>
                </a:lnTo>
                <a:lnTo>
                  <a:pt x="59512" y="67197"/>
                </a:lnTo>
                <a:lnTo>
                  <a:pt x="59512" y="144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1669618" y="8749851"/>
            <a:ext cx="12496" cy="21452"/>
          </a:xfrm>
          <a:custGeom>
            <a:avLst/>
            <a:gdLst/>
            <a:ahLst/>
            <a:cxnLst/>
            <a:rect l="l" t="t" r="r" b="b"/>
            <a:pathLst>
              <a:path w="12496" h="21452">
                <a:moveTo>
                  <a:pt x="8924" y="0"/>
                </a:moveTo>
                <a:lnTo>
                  <a:pt x="0" y="4176"/>
                </a:lnTo>
                <a:lnTo>
                  <a:pt x="0" y="21452"/>
                </a:lnTo>
                <a:lnTo>
                  <a:pt x="0" y="18572"/>
                </a:lnTo>
                <a:lnTo>
                  <a:pt x="975" y="15696"/>
                </a:lnTo>
                <a:lnTo>
                  <a:pt x="2895" y="12814"/>
                </a:lnTo>
                <a:lnTo>
                  <a:pt x="4815" y="9934"/>
                </a:lnTo>
                <a:lnTo>
                  <a:pt x="8656" y="7052"/>
                </a:lnTo>
                <a:lnTo>
                  <a:pt x="12496" y="4176"/>
                </a:lnTo>
                <a:lnTo>
                  <a:pt x="8924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1733946" y="8669548"/>
            <a:ext cx="41269" cy="125752"/>
          </a:xfrm>
          <a:custGeom>
            <a:avLst/>
            <a:gdLst/>
            <a:ahLst/>
            <a:cxnLst/>
            <a:rect l="l" t="t" r="r" b="b"/>
            <a:pathLst>
              <a:path w="41269" h="125752">
                <a:moveTo>
                  <a:pt x="24003" y="0"/>
                </a:moveTo>
                <a:lnTo>
                  <a:pt x="0" y="9601"/>
                </a:lnTo>
                <a:lnTo>
                  <a:pt x="960" y="13441"/>
                </a:lnTo>
                <a:lnTo>
                  <a:pt x="3840" y="12476"/>
                </a:lnTo>
                <a:lnTo>
                  <a:pt x="5760" y="11518"/>
                </a:lnTo>
                <a:lnTo>
                  <a:pt x="8641" y="11518"/>
                </a:lnTo>
                <a:lnTo>
                  <a:pt x="9601" y="12476"/>
                </a:lnTo>
                <a:lnTo>
                  <a:pt x="10561" y="12476"/>
                </a:lnTo>
                <a:lnTo>
                  <a:pt x="11521" y="13441"/>
                </a:lnTo>
                <a:lnTo>
                  <a:pt x="12481" y="15358"/>
                </a:lnTo>
                <a:lnTo>
                  <a:pt x="12481" y="17282"/>
                </a:lnTo>
                <a:lnTo>
                  <a:pt x="13441" y="19197"/>
                </a:lnTo>
                <a:lnTo>
                  <a:pt x="13441" y="112317"/>
                </a:lnTo>
                <a:lnTo>
                  <a:pt x="12481" y="115199"/>
                </a:lnTo>
                <a:lnTo>
                  <a:pt x="12481" y="117114"/>
                </a:lnTo>
                <a:lnTo>
                  <a:pt x="11521" y="119038"/>
                </a:lnTo>
                <a:lnTo>
                  <a:pt x="10561" y="119996"/>
                </a:lnTo>
                <a:lnTo>
                  <a:pt x="8641" y="120955"/>
                </a:lnTo>
                <a:lnTo>
                  <a:pt x="7680" y="121913"/>
                </a:lnTo>
                <a:lnTo>
                  <a:pt x="960" y="121913"/>
                </a:lnTo>
                <a:lnTo>
                  <a:pt x="960" y="125752"/>
                </a:lnTo>
                <a:lnTo>
                  <a:pt x="41269" y="125752"/>
                </a:lnTo>
                <a:lnTo>
                  <a:pt x="41269" y="121913"/>
                </a:lnTo>
                <a:lnTo>
                  <a:pt x="33588" y="121913"/>
                </a:lnTo>
                <a:lnTo>
                  <a:pt x="32644" y="120955"/>
                </a:lnTo>
                <a:lnTo>
                  <a:pt x="30723" y="119996"/>
                </a:lnTo>
                <a:lnTo>
                  <a:pt x="29763" y="119038"/>
                </a:lnTo>
                <a:lnTo>
                  <a:pt x="28803" y="117114"/>
                </a:lnTo>
                <a:lnTo>
                  <a:pt x="27843" y="115199"/>
                </a:lnTo>
                <a:lnTo>
                  <a:pt x="27843" y="0"/>
                </a:lnTo>
                <a:lnTo>
                  <a:pt x="24003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1875068" y="8669548"/>
            <a:ext cx="84475" cy="127676"/>
          </a:xfrm>
          <a:custGeom>
            <a:avLst/>
            <a:gdLst/>
            <a:ahLst/>
            <a:cxnLst/>
            <a:rect l="l" t="t" r="r" b="b"/>
            <a:pathLst>
              <a:path w="84475" h="127676">
                <a:moveTo>
                  <a:pt x="71993" y="110393"/>
                </a:moveTo>
                <a:lnTo>
                  <a:pt x="71033" y="108476"/>
                </a:lnTo>
                <a:lnTo>
                  <a:pt x="71033" y="0"/>
                </a:lnTo>
                <a:lnTo>
                  <a:pt x="67193" y="0"/>
                </a:lnTo>
                <a:lnTo>
                  <a:pt x="43190" y="9601"/>
                </a:lnTo>
                <a:lnTo>
                  <a:pt x="44150" y="13441"/>
                </a:lnTo>
                <a:lnTo>
                  <a:pt x="47030" y="12476"/>
                </a:lnTo>
                <a:lnTo>
                  <a:pt x="48950" y="11518"/>
                </a:lnTo>
                <a:lnTo>
                  <a:pt x="51831" y="11518"/>
                </a:lnTo>
                <a:lnTo>
                  <a:pt x="52791" y="12476"/>
                </a:lnTo>
                <a:lnTo>
                  <a:pt x="53751" y="12476"/>
                </a:lnTo>
                <a:lnTo>
                  <a:pt x="54711" y="13441"/>
                </a:lnTo>
                <a:lnTo>
                  <a:pt x="55671" y="15358"/>
                </a:lnTo>
                <a:lnTo>
                  <a:pt x="55671" y="17282"/>
                </a:lnTo>
                <a:lnTo>
                  <a:pt x="56631" y="19197"/>
                </a:lnTo>
                <a:lnTo>
                  <a:pt x="56631" y="48958"/>
                </a:lnTo>
                <a:lnTo>
                  <a:pt x="51831" y="44159"/>
                </a:lnTo>
                <a:lnTo>
                  <a:pt x="46070" y="42237"/>
                </a:lnTo>
                <a:lnTo>
                  <a:pt x="38389" y="42237"/>
                </a:lnTo>
                <a:lnTo>
                  <a:pt x="32628" y="47999"/>
                </a:lnTo>
                <a:lnTo>
                  <a:pt x="40309" y="47999"/>
                </a:lnTo>
                <a:lnTo>
                  <a:pt x="43190" y="48958"/>
                </a:lnTo>
                <a:lnTo>
                  <a:pt x="46070" y="49917"/>
                </a:lnTo>
                <a:lnTo>
                  <a:pt x="48950" y="51838"/>
                </a:lnTo>
                <a:lnTo>
                  <a:pt x="51831" y="54720"/>
                </a:lnTo>
                <a:lnTo>
                  <a:pt x="53751" y="57596"/>
                </a:lnTo>
                <a:lnTo>
                  <a:pt x="54711" y="61435"/>
                </a:lnTo>
                <a:lnTo>
                  <a:pt x="55671" y="64317"/>
                </a:lnTo>
                <a:lnTo>
                  <a:pt x="56631" y="68156"/>
                </a:lnTo>
                <a:lnTo>
                  <a:pt x="56631" y="110393"/>
                </a:lnTo>
                <a:lnTo>
                  <a:pt x="51831" y="115199"/>
                </a:lnTo>
                <a:lnTo>
                  <a:pt x="46070" y="118073"/>
                </a:lnTo>
                <a:lnTo>
                  <a:pt x="34549" y="118073"/>
                </a:lnTo>
                <a:lnTo>
                  <a:pt x="28788" y="115199"/>
                </a:lnTo>
                <a:lnTo>
                  <a:pt x="23987" y="108476"/>
                </a:lnTo>
                <a:lnTo>
                  <a:pt x="22503" y="106803"/>
                </a:lnTo>
                <a:lnTo>
                  <a:pt x="17675" y="95929"/>
                </a:lnTo>
                <a:lnTo>
                  <a:pt x="16306" y="81599"/>
                </a:lnTo>
                <a:lnTo>
                  <a:pt x="16356" y="78490"/>
                </a:lnTo>
                <a:lnTo>
                  <a:pt x="18334" y="64766"/>
                </a:lnTo>
                <a:lnTo>
                  <a:pt x="20490" y="47331"/>
                </a:lnTo>
                <a:lnTo>
                  <a:pt x="10561" y="56637"/>
                </a:lnTo>
                <a:lnTo>
                  <a:pt x="6242" y="63699"/>
                </a:lnTo>
                <a:lnTo>
                  <a:pt x="1613" y="75591"/>
                </a:lnTo>
                <a:lnTo>
                  <a:pt x="0" y="88320"/>
                </a:lnTo>
                <a:lnTo>
                  <a:pt x="234" y="93805"/>
                </a:lnTo>
                <a:lnTo>
                  <a:pt x="3111" y="106468"/>
                </a:lnTo>
                <a:lnTo>
                  <a:pt x="9601" y="117114"/>
                </a:lnTo>
                <a:lnTo>
                  <a:pt x="16306" y="123835"/>
                </a:lnTo>
                <a:lnTo>
                  <a:pt x="23987" y="127676"/>
                </a:lnTo>
                <a:lnTo>
                  <a:pt x="37429" y="127676"/>
                </a:lnTo>
                <a:lnTo>
                  <a:pt x="41269" y="126717"/>
                </a:lnTo>
                <a:lnTo>
                  <a:pt x="45110" y="124794"/>
                </a:lnTo>
                <a:lnTo>
                  <a:pt x="48950" y="122878"/>
                </a:lnTo>
                <a:lnTo>
                  <a:pt x="52791" y="119996"/>
                </a:lnTo>
                <a:lnTo>
                  <a:pt x="56631" y="116156"/>
                </a:lnTo>
                <a:lnTo>
                  <a:pt x="56631" y="127676"/>
                </a:lnTo>
                <a:lnTo>
                  <a:pt x="60472" y="127676"/>
                </a:lnTo>
                <a:lnTo>
                  <a:pt x="84475" y="118073"/>
                </a:lnTo>
                <a:lnTo>
                  <a:pt x="83515" y="115199"/>
                </a:lnTo>
                <a:lnTo>
                  <a:pt x="80634" y="116156"/>
                </a:lnTo>
                <a:lnTo>
                  <a:pt x="74874" y="116156"/>
                </a:lnTo>
                <a:lnTo>
                  <a:pt x="73913" y="115199"/>
                </a:lnTo>
                <a:lnTo>
                  <a:pt x="72953" y="114234"/>
                </a:lnTo>
                <a:lnTo>
                  <a:pt x="71993" y="112317"/>
                </a:lnTo>
                <a:lnTo>
                  <a:pt x="71993" y="11039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1893402" y="8711785"/>
            <a:ext cx="20055" cy="22529"/>
          </a:xfrm>
          <a:custGeom>
            <a:avLst/>
            <a:gdLst/>
            <a:ahLst/>
            <a:cxnLst/>
            <a:rect l="l" t="t" r="r" b="b"/>
            <a:pathLst>
              <a:path w="20055" h="22529">
                <a:moveTo>
                  <a:pt x="13807" y="516"/>
                </a:moveTo>
                <a:lnTo>
                  <a:pt x="2155" y="5094"/>
                </a:lnTo>
                <a:lnTo>
                  <a:pt x="0" y="22529"/>
                </a:lnTo>
                <a:lnTo>
                  <a:pt x="5653" y="12483"/>
                </a:lnTo>
                <a:lnTo>
                  <a:pt x="9493" y="7679"/>
                </a:lnTo>
                <a:lnTo>
                  <a:pt x="14294" y="5762"/>
                </a:lnTo>
                <a:lnTo>
                  <a:pt x="20055" y="0"/>
                </a:lnTo>
                <a:lnTo>
                  <a:pt x="13807" y="51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1964344" y="8711785"/>
            <a:ext cx="40309" cy="83515"/>
          </a:xfrm>
          <a:custGeom>
            <a:avLst/>
            <a:gdLst/>
            <a:ahLst/>
            <a:cxnLst/>
            <a:rect l="l" t="t" r="r" b="b"/>
            <a:pathLst>
              <a:path w="40309" h="83515">
                <a:moveTo>
                  <a:pt x="29748" y="76800"/>
                </a:moveTo>
                <a:lnTo>
                  <a:pt x="29748" y="74877"/>
                </a:lnTo>
                <a:lnTo>
                  <a:pt x="28788" y="72961"/>
                </a:lnTo>
                <a:lnTo>
                  <a:pt x="27828" y="70079"/>
                </a:lnTo>
                <a:lnTo>
                  <a:pt x="27828" y="0"/>
                </a:lnTo>
                <a:lnTo>
                  <a:pt x="23987" y="0"/>
                </a:lnTo>
                <a:lnTo>
                  <a:pt x="0" y="9601"/>
                </a:lnTo>
                <a:lnTo>
                  <a:pt x="960" y="13441"/>
                </a:lnTo>
                <a:lnTo>
                  <a:pt x="3840" y="12483"/>
                </a:lnTo>
                <a:lnTo>
                  <a:pt x="5745" y="11518"/>
                </a:lnTo>
                <a:lnTo>
                  <a:pt x="8641" y="11518"/>
                </a:lnTo>
                <a:lnTo>
                  <a:pt x="9585" y="12483"/>
                </a:lnTo>
                <a:lnTo>
                  <a:pt x="10546" y="13441"/>
                </a:lnTo>
                <a:lnTo>
                  <a:pt x="11521" y="13441"/>
                </a:lnTo>
                <a:lnTo>
                  <a:pt x="12481" y="15358"/>
                </a:lnTo>
                <a:lnTo>
                  <a:pt x="12481" y="17280"/>
                </a:lnTo>
                <a:lnTo>
                  <a:pt x="13426" y="19197"/>
                </a:lnTo>
                <a:lnTo>
                  <a:pt x="13426" y="72961"/>
                </a:lnTo>
                <a:lnTo>
                  <a:pt x="12481" y="74877"/>
                </a:lnTo>
                <a:lnTo>
                  <a:pt x="11521" y="76800"/>
                </a:lnTo>
                <a:lnTo>
                  <a:pt x="10546" y="77759"/>
                </a:lnTo>
                <a:lnTo>
                  <a:pt x="9585" y="78717"/>
                </a:lnTo>
                <a:lnTo>
                  <a:pt x="7680" y="79676"/>
                </a:lnTo>
                <a:lnTo>
                  <a:pt x="960" y="79676"/>
                </a:lnTo>
                <a:lnTo>
                  <a:pt x="960" y="83515"/>
                </a:lnTo>
                <a:lnTo>
                  <a:pt x="40309" y="83515"/>
                </a:lnTo>
                <a:lnTo>
                  <a:pt x="40309" y="79676"/>
                </a:lnTo>
                <a:lnTo>
                  <a:pt x="33588" y="79676"/>
                </a:lnTo>
                <a:lnTo>
                  <a:pt x="32628" y="78717"/>
                </a:lnTo>
                <a:lnTo>
                  <a:pt x="30708" y="77759"/>
                </a:lnTo>
                <a:lnTo>
                  <a:pt x="29748" y="768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1975865" y="8669548"/>
            <a:ext cx="18227" cy="18239"/>
          </a:xfrm>
          <a:custGeom>
            <a:avLst/>
            <a:gdLst/>
            <a:ahLst/>
            <a:cxnLst/>
            <a:rect l="l" t="t" r="r" b="b"/>
            <a:pathLst>
              <a:path w="18227" h="18239">
                <a:moveTo>
                  <a:pt x="18227" y="8638"/>
                </a:moveTo>
                <a:lnTo>
                  <a:pt x="18227" y="6720"/>
                </a:lnTo>
                <a:lnTo>
                  <a:pt x="17266" y="4797"/>
                </a:lnTo>
                <a:lnTo>
                  <a:pt x="15346" y="2880"/>
                </a:lnTo>
                <a:lnTo>
                  <a:pt x="14401" y="958"/>
                </a:lnTo>
                <a:lnTo>
                  <a:pt x="11506" y="0"/>
                </a:lnTo>
                <a:lnTo>
                  <a:pt x="6720" y="0"/>
                </a:lnTo>
                <a:lnTo>
                  <a:pt x="4785" y="958"/>
                </a:lnTo>
                <a:lnTo>
                  <a:pt x="2865" y="2880"/>
                </a:lnTo>
                <a:lnTo>
                  <a:pt x="960" y="4797"/>
                </a:lnTo>
                <a:lnTo>
                  <a:pt x="0" y="6720"/>
                </a:lnTo>
                <a:lnTo>
                  <a:pt x="0" y="11518"/>
                </a:lnTo>
                <a:lnTo>
                  <a:pt x="960" y="13441"/>
                </a:lnTo>
                <a:lnTo>
                  <a:pt x="2865" y="15358"/>
                </a:lnTo>
                <a:lnTo>
                  <a:pt x="4785" y="17282"/>
                </a:lnTo>
                <a:lnTo>
                  <a:pt x="6720" y="18239"/>
                </a:lnTo>
                <a:lnTo>
                  <a:pt x="11506" y="18239"/>
                </a:lnTo>
                <a:lnTo>
                  <a:pt x="14401" y="17282"/>
                </a:lnTo>
                <a:lnTo>
                  <a:pt x="15346" y="15358"/>
                </a:lnTo>
                <a:lnTo>
                  <a:pt x="17266" y="13441"/>
                </a:lnTo>
                <a:lnTo>
                  <a:pt x="18227" y="11518"/>
                </a:lnTo>
                <a:lnTo>
                  <a:pt x="18227" y="863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2018096" y="8711785"/>
            <a:ext cx="54711" cy="85438"/>
          </a:xfrm>
          <a:custGeom>
            <a:avLst/>
            <a:gdLst/>
            <a:ahLst/>
            <a:cxnLst/>
            <a:rect l="l" t="t" r="r" b="b"/>
            <a:pathLst>
              <a:path w="54711" h="85438">
                <a:moveTo>
                  <a:pt x="17282" y="0"/>
                </a:moveTo>
                <a:lnTo>
                  <a:pt x="11521" y="2880"/>
                </a:lnTo>
                <a:lnTo>
                  <a:pt x="6720" y="6720"/>
                </a:lnTo>
                <a:lnTo>
                  <a:pt x="1920" y="11518"/>
                </a:lnTo>
                <a:lnTo>
                  <a:pt x="0" y="17280"/>
                </a:lnTo>
                <a:lnTo>
                  <a:pt x="0" y="28800"/>
                </a:lnTo>
                <a:lnTo>
                  <a:pt x="960" y="32639"/>
                </a:lnTo>
                <a:lnTo>
                  <a:pt x="3840" y="36479"/>
                </a:lnTo>
                <a:lnTo>
                  <a:pt x="6720" y="39361"/>
                </a:lnTo>
                <a:lnTo>
                  <a:pt x="12481" y="43200"/>
                </a:lnTo>
                <a:lnTo>
                  <a:pt x="21122" y="47999"/>
                </a:lnTo>
                <a:lnTo>
                  <a:pt x="29763" y="51838"/>
                </a:lnTo>
                <a:lnTo>
                  <a:pt x="34564" y="55679"/>
                </a:lnTo>
                <a:lnTo>
                  <a:pt x="37444" y="57601"/>
                </a:lnTo>
                <a:lnTo>
                  <a:pt x="40325" y="60476"/>
                </a:lnTo>
                <a:lnTo>
                  <a:pt x="42245" y="64317"/>
                </a:lnTo>
                <a:lnTo>
                  <a:pt x="42245" y="71996"/>
                </a:lnTo>
                <a:lnTo>
                  <a:pt x="40325" y="74877"/>
                </a:lnTo>
                <a:lnTo>
                  <a:pt x="38404" y="76800"/>
                </a:lnTo>
                <a:lnTo>
                  <a:pt x="35524" y="79676"/>
                </a:lnTo>
                <a:lnTo>
                  <a:pt x="32644" y="80640"/>
                </a:lnTo>
                <a:lnTo>
                  <a:pt x="22082" y="80640"/>
                </a:lnTo>
                <a:lnTo>
                  <a:pt x="17282" y="78717"/>
                </a:lnTo>
                <a:lnTo>
                  <a:pt x="12481" y="73918"/>
                </a:lnTo>
                <a:lnTo>
                  <a:pt x="7680" y="70079"/>
                </a:lnTo>
                <a:lnTo>
                  <a:pt x="4800" y="63358"/>
                </a:lnTo>
                <a:lnTo>
                  <a:pt x="2880" y="55679"/>
                </a:lnTo>
                <a:lnTo>
                  <a:pt x="0" y="55679"/>
                </a:lnTo>
                <a:lnTo>
                  <a:pt x="0" y="84479"/>
                </a:lnTo>
                <a:lnTo>
                  <a:pt x="2880" y="84479"/>
                </a:lnTo>
                <a:lnTo>
                  <a:pt x="3840" y="82556"/>
                </a:lnTo>
                <a:lnTo>
                  <a:pt x="4800" y="81598"/>
                </a:lnTo>
                <a:lnTo>
                  <a:pt x="7680" y="81598"/>
                </a:lnTo>
                <a:lnTo>
                  <a:pt x="9601" y="82556"/>
                </a:lnTo>
                <a:lnTo>
                  <a:pt x="11521" y="82556"/>
                </a:lnTo>
                <a:lnTo>
                  <a:pt x="17282" y="84479"/>
                </a:lnTo>
                <a:lnTo>
                  <a:pt x="23042" y="85438"/>
                </a:lnTo>
                <a:lnTo>
                  <a:pt x="34564" y="85438"/>
                </a:lnTo>
                <a:lnTo>
                  <a:pt x="41285" y="83515"/>
                </a:lnTo>
                <a:lnTo>
                  <a:pt x="47030" y="78717"/>
                </a:lnTo>
                <a:lnTo>
                  <a:pt x="52806" y="73918"/>
                </a:lnTo>
                <a:lnTo>
                  <a:pt x="54711" y="68156"/>
                </a:lnTo>
                <a:lnTo>
                  <a:pt x="54711" y="61441"/>
                </a:lnTo>
                <a:lnTo>
                  <a:pt x="54472" y="58128"/>
                </a:lnTo>
                <a:lnTo>
                  <a:pt x="49322" y="47143"/>
                </a:lnTo>
                <a:lnTo>
                  <a:pt x="37444" y="38403"/>
                </a:lnTo>
                <a:lnTo>
                  <a:pt x="24002" y="31682"/>
                </a:lnTo>
                <a:lnTo>
                  <a:pt x="18242" y="28800"/>
                </a:lnTo>
                <a:lnTo>
                  <a:pt x="15361" y="26877"/>
                </a:lnTo>
                <a:lnTo>
                  <a:pt x="13441" y="24003"/>
                </a:lnTo>
                <a:lnTo>
                  <a:pt x="11521" y="22079"/>
                </a:lnTo>
                <a:lnTo>
                  <a:pt x="10561" y="19197"/>
                </a:lnTo>
                <a:lnTo>
                  <a:pt x="10561" y="13441"/>
                </a:lnTo>
                <a:lnTo>
                  <a:pt x="11521" y="10559"/>
                </a:lnTo>
                <a:lnTo>
                  <a:pt x="14401" y="8642"/>
                </a:lnTo>
                <a:lnTo>
                  <a:pt x="16322" y="6720"/>
                </a:lnTo>
                <a:lnTo>
                  <a:pt x="20162" y="5762"/>
                </a:lnTo>
                <a:lnTo>
                  <a:pt x="29763" y="5762"/>
                </a:lnTo>
                <a:lnTo>
                  <a:pt x="33604" y="6720"/>
                </a:lnTo>
                <a:lnTo>
                  <a:pt x="37444" y="9601"/>
                </a:lnTo>
                <a:lnTo>
                  <a:pt x="41285" y="13441"/>
                </a:lnTo>
                <a:lnTo>
                  <a:pt x="44165" y="19197"/>
                </a:lnTo>
                <a:lnTo>
                  <a:pt x="46085" y="27841"/>
                </a:lnTo>
                <a:lnTo>
                  <a:pt x="48966" y="27841"/>
                </a:lnTo>
                <a:lnTo>
                  <a:pt x="48966" y="0"/>
                </a:lnTo>
                <a:lnTo>
                  <a:pt x="46085" y="0"/>
                </a:lnTo>
                <a:lnTo>
                  <a:pt x="45125" y="1921"/>
                </a:lnTo>
                <a:lnTo>
                  <a:pt x="45125" y="2880"/>
                </a:lnTo>
                <a:lnTo>
                  <a:pt x="44165" y="2880"/>
                </a:lnTo>
                <a:lnTo>
                  <a:pt x="43190" y="3838"/>
                </a:lnTo>
                <a:lnTo>
                  <a:pt x="41285" y="3838"/>
                </a:lnTo>
                <a:lnTo>
                  <a:pt x="39364" y="2880"/>
                </a:lnTo>
                <a:lnTo>
                  <a:pt x="36484" y="1921"/>
                </a:lnTo>
                <a:lnTo>
                  <a:pt x="31683" y="963"/>
                </a:lnTo>
                <a:lnTo>
                  <a:pt x="27843" y="0"/>
                </a:lnTo>
                <a:lnTo>
                  <a:pt x="1728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2078568" y="8711785"/>
            <a:ext cx="57607" cy="121920"/>
          </a:xfrm>
          <a:custGeom>
            <a:avLst/>
            <a:gdLst/>
            <a:ahLst/>
            <a:cxnLst/>
            <a:rect l="l" t="t" r="r" b="b"/>
            <a:pathLst>
              <a:path w="57607" h="121920">
                <a:moveTo>
                  <a:pt x="42245" y="121920"/>
                </a:moveTo>
                <a:lnTo>
                  <a:pt x="42245" y="118079"/>
                </a:lnTo>
                <a:lnTo>
                  <a:pt x="35524" y="118079"/>
                </a:lnTo>
                <a:lnTo>
                  <a:pt x="33604" y="117114"/>
                </a:lnTo>
                <a:lnTo>
                  <a:pt x="31683" y="116156"/>
                </a:lnTo>
                <a:lnTo>
                  <a:pt x="30723" y="115197"/>
                </a:lnTo>
                <a:lnTo>
                  <a:pt x="29763" y="113275"/>
                </a:lnTo>
                <a:lnTo>
                  <a:pt x="28803" y="112317"/>
                </a:lnTo>
                <a:lnTo>
                  <a:pt x="28803" y="24960"/>
                </a:lnTo>
                <a:lnTo>
                  <a:pt x="33604" y="19197"/>
                </a:lnTo>
                <a:lnTo>
                  <a:pt x="37444" y="16322"/>
                </a:lnTo>
                <a:lnTo>
                  <a:pt x="39364" y="15358"/>
                </a:lnTo>
                <a:lnTo>
                  <a:pt x="42245" y="13441"/>
                </a:lnTo>
                <a:lnTo>
                  <a:pt x="45125" y="12483"/>
                </a:lnTo>
                <a:lnTo>
                  <a:pt x="52806" y="12483"/>
                </a:lnTo>
                <a:lnTo>
                  <a:pt x="57607" y="15358"/>
                </a:lnTo>
                <a:lnTo>
                  <a:pt x="54726" y="0"/>
                </a:lnTo>
                <a:lnTo>
                  <a:pt x="49926" y="0"/>
                </a:lnTo>
                <a:lnTo>
                  <a:pt x="46085" y="1921"/>
                </a:lnTo>
                <a:lnTo>
                  <a:pt x="41285" y="4803"/>
                </a:lnTo>
                <a:lnTo>
                  <a:pt x="37444" y="7679"/>
                </a:lnTo>
                <a:lnTo>
                  <a:pt x="33604" y="12483"/>
                </a:lnTo>
                <a:lnTo>
                  <a:pt x="28803" y="19197"/>
                </a:lnTo>
                <a:lnTo>
                  <a:pt x="28803" y="0"/>
                </a:lnTo>
                <a:lnTo>
                  <a:pt x="25923" y="0"/>
                </a:lnTo>
                <a:lnTo>
                  <a:pt x="960" y="10559"/>
                </a:lnTo>
                <a:lnTo>
                  <a:pt x="1935" y="13441"/>
                </a:lnTo>
                <a:lnTo>
                  <a:pt x="3840" y="12483"/>
                </a:lnTo>
                <a:lnTo>
                  <a:pt x="10561" y="12483"/>
                </a:lnTo>
                <a:lnTo>
                  <a:pt x="11521" y="13441"/>
                </a:lnTo>
                <a:lnTo>
                  <a:pt x="12481" y="13441"/>
                </a:lnTo>
                <a:lnTo>
                  <a:pt x="13441" y="15358"/>
                </a:lnTo>
                <a:lnTo>
                  <a:pt x="13441" y="16322"/>
                </a:lnTo>
                <a:lnTo>
                  <a:pt x="14401" y="17280"/>
                </a:lnTo>
                <a:lnTo>
                  <a:pt x="14401" y="112317"/>
                </a:lnTo>
                <a:lnTo>
                  <a:pt x="13441" y="113275"/>
                </a:lnTo>
                <a:lnTo>
                  <a:pt x="12481" y="115197"/>
                </a:lnTo>
                <a:lnTo>
                  <a:pt x="11521" y="116156"/>
                </a:lnTo>
                <a:lnTo>
                  <a:pt x="10561" y="116156"/>
                </a:lnTo>
                <a:lnTo>
                  <a:pt x="8641" y="118079"/>
                </a:lnTo>
                <a:lnTo>
                  <a:pt x="0" y="118079"/>
                </a:lnTo>
                <a:lnTo>
                  <a:pt x="0" y="121920"/>
                </a:lnTo>
                <a:lnTo>
                  <a:pt x="42245" y="12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2107371" y="8711785"/>
            <a:ext cx="56647" cy="85438"/>
          </a:xfrm>
          <a:custGeom>
            <a:avLst/>
            <a:gdLst/>
            <a:ahLst/>
            <a:cxnLst/>
            <a:rect l="l" t="t" r="r" b="b"/>
            <a:pathLst>
              <a:path w="56647" h="85438">
                <a:moveTo>
                  <a:pt x="2880" y="80640"/>
                </a:moveTo>
                <a:lnTo>
                  <a:pt x="5760" y="82556"/>
                </a:lnTo>
                <a:lnTo>
                  <a:pt x="7680" y="83515"/>
                </a:lnTo>
                <a:lnTo>
                  <a:pt x="11521" y="84479"/>
                </a:lnTo>
                <a:lnTo>
                  <a:pt x="15361" y="85438"/>
                </a:lnTo>
                <a:lnTo>
                  <a:pt x="19202" y="85438"/>
                </a:lnTo>
                <a:lnTo>
                  <a:pt x="34047" y="82103"/>
                </a:lnTo>
                <a:lnTo>
                  <a:pt x="44165" y="73918"/>
                </a:lnTo>
                <a:lnTo>
                  <a:pt x="50090" y="65659"/>
                </a:lnTo>
                <a:lnTo>
                  <a:pt x="54920" y="53842"/>
                </a:lnTo>
                <a:lnTo>
                  <a:pt x="56647" y="40320"/>
                </a:lnTo>
                <a:lnTo>
                  <a:pt x="56109" y="32440"/>
                </a:lnTo>
                <a:lnTo>
                  <a:pt x="52590" y="19872"/>
                </a:lnTo>
                <a:lnTo>
                  <a:pt x="46085" y="9601"/>
                </a:lnTo>
                <a:lnTo>
                  <a:pt x="41285" y="2880"/>
                </a:lnTo>
                <a:lnTo>
                  <a:pt x="34564" y="0"/>
                </a:lnTo>
                <a:lnTo>
                  <a:pt x="25923" y="0"/>
                </a:lnTo>
                <a:lnTo>
                  <a:pt x="28803" y="15358"/>
                </a:lnTo>
                <a:lnTo>
                  <a:pt x="32644" y="20162"/>
                </a:lnTo>
                <a:lnTo>
                  <a:pt x="34561" y="22675"/>
                </a:lnTo>
                <a:lnTo>
                  <a:pt x="39047" y="33599"/>
                </a:lnTo>
                <a:lnTo>
                  <a:pt x="40325" y="47999"/>
                </a:lnTo>
                <a:lnTo>
                  <a:pt x="40323" y="48598"/>
                </a:lnTo>
                <a:lnTo>
                  <a:pt x="38707" y="62851"/>
                </a:lnTo>
                <a:lnTo>
                  <a:pt x="33604" y="72961"/>
                </a:lnTo>
                <a:lnTo>
                  <a:pt x="29763" y="77759"/>
                </a:lnTo>
                <a:lnTo>
                  <a:pt x="24963" y="80640"/>
                </a:lnTo>
                <a:lnTo>
                  <a:pt x="14401" y="80640"/>
                </a:lnTo>
                <a:lnTo>
                  <a:pt x="10561" y="78717"/>
                </a:lnTo>
                <a:lnTo>
                  <a:pt x="6720" y="76800"/>
                </a:lnTo>
                <a:lnTo>
                  <a:pt x="3840" y="73918"/>
                </a:lnTo>
                <a:lnTo>
                  <a:pt x="1920" y="71038"/>
                </a:lnTo>
                <a:lnTo>
                  <a:pt x="960" y="67197"/>
                </a:lnTo>
                <a:lnTo>
                  <a:pt x="0" y="65280"/>
                </a:lnTo>
                <a:lnTo>
                  <a:pt x="0" y="78717"/>
                </a:lnTo>
                <a:lnTo>
                  <a:pt x="2880" y="806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2187046" y="8715472"/>
            <a:ext cx="10227" cy="24155"/>
          </a:xfrm>
          <a:custGeom>
            <a:avLst/>
            <a:gdLst/>
            <a:ahLst/>
            <a:cxnLst/>
            <a:rect l="l" t="t" r="r" b="b"/>
            <a:pathLst>
              <a:path w="10227" h="24155">
                <a:moveTo>
                  <a:pt x="0" y="7831"/>
                </a:moveTo>
                <a:lnTo>
                  <a:pt x="1920" y="24155"/>
                </a:lnTo>
                <a:lnTo>
                  <a:pt x="2880" y="17434"/>
                </a:lnTo>
                <a:lnTo>
                  <a:pt x="4800" y="11672"/>
                </a:lnTo>
                <a:lnTo>
                  <a:pt x="10227" y="0"/>
                </a:lnTo>
                <a:lnTo>
                  <a:pt x="0" y="783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2176485" y="8711785"/>
            <a:ext cx="68168" cy="85438"/>
          </a:xfrm>
          <a:custGeom>
            <a:avLst/>
            <a:gdLst/>
            <a:ahLst/>
            <a:cxnLst/>
            <a:rect l="l" t="t" r="r" b="b"/>
            <a:pathLst>
              <a:path w="68168" h="85438">
                <a:moveTo>
                  <a:pt x="22928" y="82980"/>
                </a:moveTo>
                <a:lnTo>
                  <a:pt x="35524" y="85438"/>
                </a:lnTo>
                <a:lnTo>
                  <a:pt x="44165" y="85438"/>
                </a:lnTo>
                <a:lnTo>
                  <a:pt x="51846" y="82556"/>
                </a:lnTo>
                <a:lnTo>
                  <a:pt x="57607" y="75835"/>
                </a:lnTo>
                <a:lnTo>
                  <a:pt x="63367" y="69121"/>
                </a:lnTo>
                <a:lnTo>
                  <a:pt x="67208" y="61441"/>
                </a:lnTo>
                <a:lnTo>
                  <a:pt x="68168" y="53762"/>
                </a:lnTo>
                <a:lnTo>
                  <a:pt x="65288" y="51838"/>
                </a:lnTo>
                <a:lnTo>
                  <a:pt x="63367" y="58559"/>
                </a:lnTo>
                <a:lnTo>
                  <a:pt x="59527" y="64317"/>
                </a:lnTo>
                <a:lnTo>
                  <a:pt x="55686" y="67197"/>
                </a:lnTo>
                <a:lnTo>
                  <a:pt x="51846" y="70079"/>
                </a:lnTo>
                <a:lnTo>
                  <a:pt x="47045" y="71038"/>
                </a:lnTo>
                <a:lnTo>
                  <a:pt x="33604" y="71038"/>
                </a:lnTo>
                <a:lnTo>
                  <a:pt x="26883" y="68156"/>
                </a:lnTo>
                <a:lnTo>
                  <a:pt x="21122" y="61441"/>
                </a:lnTo>
                <a:lnTo>
                  <a:pt x="18646" y="57782"/>
                </a:lnTo>
                <a:lnTo>
                  <a:pt x="14022" y="46614"/>
                </a:lnTo>
                <a:lnTo>
                  <a:pt x="12481" y="32639"/>
                </a:lnTo>
                <a:lnTo>
                  <a:pt x="68168" y="32639"/>
                </a:lnTo>
                <a:lnTo>
                  <a:pt x="65990" y="19510"/>
                </a:lnTo>
                <a:lnTo>
                  <a:pt x="59527" y="8642"/>
                </a:lnTo>
                <a:lnTo>
                  <a:pt x="53766" y="2880"/>
                </a:lnTo>
                <a:lnTo>
                  <a:pt x="46085" y="0"/>
                </a:lnTo>
                <a:lnTo>
                  <a:pt x="37444" y="0"/>
                </a:lnTo>
                <a:lnTo>
                  <a:pt x="33331" y="199"/>
                </a:lnTo>
                <a:lnTo>
                  <a:pt x="20788" y="3686"/>
                </a:lnTo>
                <a:lnTo>
                  <a:pt x="15361" y="15358"/>
                </a:lnTo>
                <a:lnTo>
                  <a:pt x="19202" y="11518"/>
                </a:lnTo>
                <a:lnTo>
                  <a:pt x="23042" y="7679"/>
                </a:lnTo>
                <a:lnTo>
                  <a:pt x="27843" y="6720"/>
                </a:lnTo>
                <a:lnTo>
                  <a:pt x="35524" y="6720"/>
                </a:lnTo>
                <a:lnTo>
                  <a:pt x="38404" y="7679"/>
                </a:lnTo>
                <a:lnTo>
                  <a:pt x="41285" y="8642"/>
                </a:lnTo>
                <a:lnTo>
                  <a:pt x="44165" y="10559"/>
                </a:lnTo>
                <a:lnTo>
                  <a:pt x="47045" y="13441"/>
                </a:lnTo>
                <a:lnTo>
                  <a:pt x="48006" y="17280"/>
                </a:lnTo>
                <a:lnTo>
                  <a:pt x="48966" y="19197"/>
                </a:lnTo>
                <a:lnTo>
                  <a:pt x="49926" y="23038"/>
                </a:lnTo>
                <a:lnTo>
                  <a:pt x="49926" y="27841"/>
                </a:lnTo>
                <a:lnTo>
                  <a:pt x="12481" y="27841"/>
                </a:lnTo>
                <a:lnTo>
                  <a:pt x="10561" y="11518"/>
                </a:lnTo>
                <a:lnTo>
                  <a:pt x="5925" y="18099"/>
                </a:lnTo>
                <a:lnTo>
                  <a:pt x="1530" y="29696"/>
                </a:lnTo>
                <a:lnTo>
                  <a:pt x="0" y="44159"/>
                </a:lnTo>
                <a:lnTo>
                  <a:pt x="433" y="51248"/>
                </a:lnTo>
                <a:lnTo>
                  <a:pt x="3912" y="64071"/>
                </a:lnTo>
                <a:lnTo>
                  <a:pt x="10561" y="73918"/>
                </a:lnTo>
                <a:lnTo>
                  <a:pt x="12129" y="75605"/>
                </a:lnTo>
                <a:lnTo>
                  <a:pt x="22928" y="829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2251374" y="8711785"/>
            <a:ext cx="59512" cy="83515"/>
          </a:xfrm>
          <a:custGeom>
            <a:avLst/>
            <a:gdLst/>
            <a:ahLst/>
            <a:cxnLst/>
            <a:rect l="l" t="t" r="r" b="b"/>
            <a:pathLst>
              <a:path w="59512" h="83515">
                <a:moveTo>
                  <a:pt x="23987" y="0"/>
                </a:moveTo>
                <a:lnTo>
                  <a:pt x="0" y="9601"/>
                </a:lnTo>
                <a:lnTo>
                  <a:pt x="960" y="13441"/>
                </a:lnTo>
                <a:lnTo>
                  <a:pt x="2880" y="12483"/>
                </a:lnTo>
                <a:lnTo>
                  <a:pt x="4800" y="11518"/>
                </a:lnTo>
                <a:lnTo>
                  <a:pt x="8641" y="11518"/>
                </a:lnTo>
                <a:lnTo>
                  <a:pt x="9585" y="12483"/>
                </a:lnTo>
                <a:lnTo>
                  <a:pt x="10561" y="13441"/>
                </a:lnTo>
                <a:lnTo>
                  <a:pt x="11521" y="14400"/>
                </a:lnTo>
                <a:lnTo>
                  <a:pt x="12466" y="15358"/>
                </a:lnTo>
                <a:lnTo>
                  <a:pt x="12466" y="17280"/>
                </a:lnTo>
                <a:lnTo>
                  <a:pt x="13426" y="19197"/>
                </a:lnTo>
                <a:lnTo>
                  <a:pt x="13426" y="72961"/>
                </a:lnTo>
                <a:lnTo>
                  <a:pt x="12466" y="73918"/>
                </a:lnTo>
                <a:lnTo>
                  <a:pt x="12466" y="75835"/>
                </a:lnTo>
                <a:lnTo>
                  <a:pt x="11521" y="76800"/>
                </a:lnTo>
                <a:lnTo>
                  <a:pt x="9585" y="77759"/>
                </a:lnTo>
                <a:lnTo>
                  <a:pt x="7680" y="79676"/>
                </a:lnTo>
                <a:lnTo>
                  <a:pt x="960" y="79676"/>
                </a:lnTo>
                <a:lnTo>
                  <a:pt x="960" y="83515"/>
                </a:lnTo>
                <a:lnTo>
                  <a:pt x="42230" y="83515"/>
                </a:lnTo>
                <a:lnTo>
                  <a:pt x="42230" y="79676"/>
                </a:lnTo>
                <a:lnTo>
                  <a:pt x="35509" y="79676"/>
                </a:lnTo>
                <a:lnTo>
                  <a:pt x="33588" y="78717"/>
                </a:lnTo>
                <a:lnTo>
                  <a:pt x="31668" y="77759"/>
                </a:lnTo>
                <a:lnTo>
                  <a:pt x="30708" y="75835"/>
                </a:lnTo>
                <a:lnTo>
                  <a:pt x="29748" y="73918"/>
                </a:lnTo>
                <a:lnTo>
                  <a:pt x="28803" y="71996"/>
                </a:lnTo>
                <a:lnTo>
                  <a:pt x="27828" y="69121"/>
                </a:lnTo>
                <a:lnTo>
                  <a:pt x="27828" y="25918"/>
                </a:lnTo>
                <a:lnTo>
                  <a:pt x="30708" y="20162"/>
                </a:lnTo>
                <a:lnTo>
                  <a:pt x="33588" y="16322"/>
                </a:lnTo>
                <a:lnTo>
                  <a:pt x="36469" y="13441"/>
                </a:lnTo>
                <a:lnTo>
                  <a:pt x="37429" y="12483"/>
                </a:lnTo>
                <a:lnTo>
                  <a:pt x="38389" y="11518"/>
                </a:lnTo>
                <a:lnTo>
                  <a:pt x="40309" y="11518"/>
                </a:lnTo>
                <a:lnTo>
                  <a:pt x="42230" y="13441"/>
                </a:lnTo>
                <a:lnTo>
                  <a:pt x="45110" y="15358"/>
                </a:lnTo>
                <a:lnTo>
                  <a:pt x="47990" y="17280"/>
                </a:lnTo>
                <a:lnTo>
                  <a:pt x="49911" y="18239"/>
                </a:lnTo>
                <a:lnTo>
                  <a:pt x="53751" y="18239"/>
                </a:lnTo>
                <a:lnTo>
                  <a:pt x="55671" y="17280"/>
                </a:lnTo>
                <a:lnTo>
                  <a:pt x="57591" y="15358"/>
                </a:lnTo>
                <a:lnTo>
                  <a:pt x="59512" y="14400"/>
                </a:lnTo>
                <a:lnTo>
                  <a:pt x="59512" y="7679"/>
                </a:lnTo>
                <a:lnTo>
                  <a:pt x="58552" y="4803"/>
                </a:lnTo>
                <a:lnTo>
                  <a:pt x="56631" y="2880"/>
                </a:lnTo>
                <a:lnTo>
                  <a:pt x="54711" y="963"/>
                </a:lnTo>
                <a:lnTo>
                  <a:pt x="51831" y="0"/>
                </a:lnTo>
                <a:lnTo>
                  <a:pt x="48950" y="0"/>
                </a:lnTo>
                <a:lnTo>
                  <a:pt x="46902" y="140"/>
                </a:lnTo>
                <a:lnTo>
                  <a:pt x="37094" y="5287"/>
                </a:lnTo>
                <a:lnTo>
                  <a:pt x="27828" y="18239"/>
                </a:lnTo>
                <a:lnTo>
                  <a:pt x="27828" y="0"/>
                </a:lnTo>
                <a:lnTo>
                  <a:pt x="23987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2318567" y="8711785"/>
            <a:ext cx="55671" cy="85438"/>
          </a:xfrm>
          <a:custGeom>
            <a:avLst/>
            <a:gdLst/>
            <a:ahLst/>
            <a:cxnLst/>
            <a:rect l="l" t="t" r="r" b="b"/>
            <a:pathLst>
              <a:path w="55671" h="85438">
                <a:moveTo>
                  <a:pt x="5760" y="81598"/>
                </a:moveTo>
                <a:lnTo>
                  <a:pt x="7680" y="81598"/>
                </a:lnTo>
                <a:lnTo>
                  <a:pt x="9601" y="82556"/>
                </a:lnTo>
                <a:lnTo>
                  <a:pt x="11521" y="82556"/>
                </a:lnTo>
                <a:lnTo>
                  <a:pt x="18242" y="84479"/>
                </a:lnTo>
                <a:lnTo>
                  <a:pt x="24003" y="85438"/>
                </a:lnTo>
                <a:lnTo>
                  <a:pt x="35524" y="85438"/>
                </a:lnTo>
                <a:lnTo>
                  <a:pt x="41285" y="83515"/>
                </a:lnTo>
                <a:lnTo>
                  <a:pt x="47030" y="78717"/>
                </a:lnTo>
                <a:lnTo>
                  <a:pt x="52806" y="73918"/>
                </a:lnTo>
                <a:lnTo>
                  <a:pt x="55671" y="68156"/>
                </a:lnTo>
                <a:lnTo>
                  <a:pt x="55671" y="61441"/>
                </a:lnTo>
                <a:lnTo>
                  <a:pt x="55353" y="57647"/>
                </a:lnTo>
                <a:lnTo>
                  <a:pt x="49935" y="46947"/>
                </a:lnTo>
                <a:lnTo>
                  <a:pt x="37444" y="38403"/>
                </a:lnTo>
                <a:lnTo>
                  <a:pt x="24963" y="31682"/>
                </a:lnTo>
                <a:lnTo>
                  <a:pt x="19202" y="28800"/>
                </a:lnTo>
                <a:lnTo>
                  <a:pt x="15361" y="26877"/>
                </a:lnTo>
                <a:lnTo>
                  <a:pt x="13441" y="24003"/>
                </a:lnTo>
                <a:lnTo>
                  <a:pt x="11521" y="22079"/>
                </a:lnTo>
                <a:lnTo>
                  <a:pt x="10561" y="19197"/>
                </a:lnTo>
                <a:lnTo>
                  <a:pt x="10561" y="13441"/>
                </a:lnTo>
                <a:lnTo>
                  <a:pt x="12481" y="10559"/>
                </a:lnTo>
                <a:lnTo>
                  <a:pt x="14401" y="8642"/>
                </a:lnTo>
                <a:lnTo>
                  <a:pt x="17282" y="6720"/>
                </a:lnTo>
                <a:lnTo>
                  <a:pt x="20162" y="5762"/>
                </a:lnTo>
                <a:lnTo>
                  <a:pt x="29763" y="5762"/>
                </a:lnTo>
                <a:lnTo>
                  <a:pt x="34564" y="6720"/>
                </a:lnTo>
                <a:lnTo>
                  <a:pt x="37444" y="9601"/>
                </a:lnTo>
                <a:lnTo>
                  <a:pt x="41285" y="13441"/>
                </a:lnTo>
                <a:lnTo>
                  <a:pt x="44150" y="19197"/>
                </a:lnTo>
                <a:lnTo>
                  <a:pt x="46085" y="27841"/>
                </a:lnTo>
                <a:lnTo>
                  <a:pt x="48966" y="27841"/>
                </a:lnTo>
                <a:lnTo>
                  <a:pt x="48966" y="0"/>
                </a:lnTo>
                <a:lnTo>
                  <a:pt x="46085" y="0"/>
                </a:lnTo>
                <a:lnTo>
                  <a:pt x="46085" y="1921"/>
                </a:lnTo>
                <a:lnTo>
                  <a:pt x="45125" y="2880"/>
                </a:lnTo>
                <a:lnTo>
                  <a:pt x="44150" y="2880"/>
                </a:lnTo>
                <a:lnTo>
                  <a:pt x="43190" y="3838"/>
                </a:lnTo>
                <a:lnTo>
                  <a:pt x="41285" y="3838"/>
                </a:lnTo>
                <a:lnTo>
                  <a:pt x="39364" y="2880"/>
                </a:lnTo>
                <a:lnTo>
                  <a:pt x="36469" y="1921"/>
                </a:lnTo>
                <a:lnTo>
                  <a:pt x="31683" y="963"/>
                </a:lnTo>
                <a:lnTo>
                  <a:pt x="27843" y="0"/>
                </a:lnTo>
                <a:lnTo>
                  <a:pt x="17282" y="0"/>
                </a:lnTo>
                <a:lnTo>
                  <a:pt x="11521" y="2880"/>
                </a:lnTo>
                <a:lnTo>
                  <a:pt x="6720" y="6720"/>
                </a:lnTo>
                <a:lnTo>
                  <a:pt x="2880" y="11518"/>
                </a:lnTo>
                <a:lnTo>
                  <a:pt x="0" y="17280"/>
                </a:lnTo>
                <a:lnTo>
                  <a:pt x="0" y="28800"/>
                </a:lnTo>
                <a:lnTo>
                  <a:pt x="1920" y="32639"/>
                </a:lnTo>
                <a:lnTo>
                  <a:pt x="3840" y="36479"/>
                </a:lnTo>
                <a:lnTo>
                  <a:pt x="6720" y="39361"/>
                </a:lnTo>
                <a:lnTo>
                  <a:pt x="12481" y="43200"/>
                </a:lnTo>
                <a:lnTo>
                  <a:pt x="21122" y="47999"/>
                </a:lnTo>
                <a:lnTo>
                  <a:pt x="29763" y="51838"/>
                </a:lnTo>
                <a:lnTo>
                  <a:pt x="35524" y="55679"/>
                </a:lnTo>
                <a:lnTo>
                  <a:pt x="38404" y="57601"/>
                </a:lnTo>
                <a:lnTo>
                  <a:pt x="41285" y="60476"/>
                </a:lnTo>
                <a:lnTo>
                  <a:pt x="42245" y="64317"/>
                </a:lnTo>
                <a:lnTo>
                  <a:pt x="42245" y="71996"/>
                </a:lnTo>
                <a:lnTo>
                  <a:pt x="41285" y="74877"/>
                </a:lnTo>
                <a:lnTo>
                  <a:pt x="38404" y="76800"/>
                </a:lnTo>
                <a:lnTo>
                  <a:pt x="35524" y="79676"/>
                </a:lnTo>
                <a:lnTo>
                  <a:pt x="32644" y="80640"/>
                </a:lnTo>
                <a:lnTo>
                  <a:pt x="23042" y="80640"/>
                </a:lnTo>
                <a:lnTo>
                  <a:pt x="17282" y="78717"/>
                </a:lnTo>
                <a:lnTo>
                  <a:pt x="13441" y="73918"/>
                </a:lnTo>
                <a:lnTo>
                  <a:pt x="8641" y="70079"/>
                </a:lnTo>
                <a:lnTo>
                  <a:pt x="4800" y="63358"/>
                </a:lnTo>
                <a:lnTo>
                  <a:pt x="3840" y="55679"/>
                </a:lnTo>
                <a:lnTo>
                  <a:pt x="960" y="55679"/>
                </a:lnTo>
                <a:lnTo>
                  <a:pt x="960" y="84479"/>
                </a:lnTo>
                <a:lnTo>
                  <a:pt x="3840" y="84479"/>
                </a:lnTo>
                <a:lnTo>
                  <a:pt x="4800" y="82556"/>
                </a:lnTo>
                <a:lnTo>
                  <a:pt x="5760" y="8159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2385761" y="8711785"/>
            <a:ext cx="40325" cy="83515"/>
          </a:xfrm>
          <a:custGeom>
            <a:avLst/>
            <a:gdLst/>
            <a:ahLst/>
            <a:cxnLst/>
            <a:rect l="l" t="t" r="r" b="b"/>
            <a:pathLst>
              <a:path w="40325" h="83515">
                <a:moveTo>
                  <a:pt x="24003" y="0"/>
                </a:moveTo>
                <a:lnTo>
                  <a:pt x="0" y="9601"/>
                </a:lnTo>
                <a:lnTo>
                  <a:pt x="960" y="13441"/>
                </a:lnTo>
                <a:lnTo>
                  <a:pt x="3840" y="12483"/>
                </a:lnTo>
                <a:lnTo>
                  <a:pt x="5760" y="11518"/>
                </a:lnTo>
                <a:lnTo>
                  <a:pt x="8641" y="11518"/>
                </a:lnTo>
                <a:lnTo>
                  <a:pt x="9601" y="12483"/>
                </a:lnTo>
                <a:lnTo>
                  <a:pt x="10561" y="13441"/>
                </a:lnTo>
                <a:lnTo>
                  <a:pt x="11521" y="13441"/>
                </a:lnTo>
                <a:lnTo>
                  <a:pt x="12481" y="15358"/>
                </a:lnTo>
                <a:lnTo>
                  <a:pt x="12481" y="17280"/>
                </a:lnTo>
                <a:lnTo>
                  <a:pt x="13441" y="19197"/>
                </a:lnTo>
                <a:lnTo>
                  <a:pt x="13441" y="72961"/>
                </a:lnTo>
                <a:lnTo>
                  <a:pt x="12481" y="74877"/>
                </a:lnTo>
                <a:lnTo>
                  <a:pt x="11521" y="76800"/>
                </a:lnTo>
                <a:lnTo>
                  <a:pt x="10561" y="77759"/>
                </a:lnTo>
                <a:lnTo>
                  <a:pt x="8641" y="78717"/>
                </a:lnTo>
                <a:lnTo>
                  <a:pt x="7680" y="79676"/>
                </a:lnTo>
                <a:lnTo>
                  <a:pt x="960" y="79676"/>
                </a:lnTo>
                <a:lnTo>
                  <a:pt x="960" y="83515"/>
                </a:lnTo>
                <a:lnTo>
                  <a:pt x="40325" y="83515"/>
                </a:lnTo>
                <a:lnTo>
                  <a:pt x="40325" y="79676"/>
                </a:lnTo>
                <a:lnTo>
                  <a:pt x="33604" y="79676"/>
                </a:lnTo>
                <a:lnTo>
                  <a:pt x="32644" y="78717"/>
                </a:lnTo>
                <a:lnTo>
                  <a:pt x="30723" y="77759"/>
                </a:lnTo>
                <a:lnTo>
                  <a:pt x="29763" y="76800"/>
                </a:lnTo>
                <a:lnTo>
                  <a:pt x="28803" y="74877"/>
                </a:lnTo>
                <a:lnTo>
                  <a:pt x="28803" y="72961"/>
                </a:lnTo>
                <a:lnTo>
                  <a:pt x="27843" y="70079"/>
                </a:lnTo>
                <a:lnTo>
                  <a:pt x="27843" y="0"/>
                </a:lnTo>
                <a:lnTo>
                  <a:pt x="24003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2397282" y="8669548"/>
            <a:ext cx="18242" cy="18239"/>
          </a:xfrm>
          <a:custGeom>
            <a:avLst/>
            <a:gdLst/>
            <a:ahLst/>
            <a:cxnLst/>
            <a:rect l="l" t="t" r="r" b="b"/>
            <a:pathLst>
              <a:path w="18242" h="18239">
                <a:moveTo>
                  <a:pt x="18242" y="8638"/>
                </a:moveTo>
                <a:lnTo>
                  <a:pt x="18242" y="6720"/>
                </a:lnTo>
                <a:lnTo>
                  <a:pt x="17282" y="4797"/>
                </a:lnTo>
                <a:lnTo>
                  <a:pt x="15361" y="2880"/>
                </a:lnTo>
                <a:lnTo>
                  <a:pt x="13441" y="958"/>
                </a:lnTo>
                <a:lnTo>
                  <a:pt x="11521" y="0"/>
                </a:lnTo>
                <a:lnTo>
                  <a:pt x="6720" y="0"/>
                </a:lnTo>
                <a:lnTo>
                  <a:pt x="4800" y="958"/>
                </a:lnTo>
                <a:lnTo>
                  <a:pt x="2880" y="2880"/>
                </a:lnTo>
                <a:lnTo>
                  <a:pt x="960" y="4797"/>
                </a:lnTo>
                <a:lnTo>
                  <a:pt x="0" y="6720"/>
                </a:lnTo>
                <a:lnTo>
                  <a:pt x="0" y="11518"/>
                </a:lnTo>
                <a:lnTo>
                  <a:pt x="960" y="13441"/>
                </a:lnTo>
                <a:lnTo>
                  <a:pt x="2880" y="15358"/>
                </a:lnTo>
                <a:lnTo>
                  <a:pt x="4800" y="17282"/>
                </a:lnTo>
                <a:lnTo>
                  <a:pt x="6720" y="18239"/>
                </a:lnTo>
                <a:lnTo>
                  <a:pt x="11521" y="18239"/>
                </a:lnTo>
                <a:lnTo>
                  <a:pt x="13441" y="17282"/>
                </a:lnTo>
                <a:lnTo>
                  <a:pt x="15361" y="15358"/>
                </a:lnTo>
                <a:lnTo>
                  <a:pt x="17282" y="13441"/>
                </a:lnTo>
                <a:lnTo>
                  <a:pt x="18242" y="11518"/>
                </a:lnTo>
                <a:lnTo>
                  <a:pt x="18242" y="863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2459675" y="8778025"/>
            <a:ext cx="15361" cy="19199"/>
          </a:xfrm>
          <a:custGeom>
            <a:avLst/>
            <a:gdLst/>
            <a:ahLst/>
            <a:cxnLst/>
            <a:rect l="l" t="t" r="r" b="b"/>
            <a:pathLst>
              <a:path w="15361" h="19199">
                <a:moveTo>
                  <a:pt x="4800" y="8638"/>
                </a:moveTo>
                <a:lnTo>
                  <a:pt x="0" y="0"/>
                </a:lnTo>
                <a:lnTo>
                  <a:pt x="2202" y="17073"/>
                </a:lnTo>
                <a:lnTo>
                  <a:pt x="15361" y="19199"/>
                </a:lnTo>
                <a:lnTo>
                  <a:pt x="4800" y="863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2436647" y="8711785"/>
            <a:ext cx="77754" cy="85438"/>
          </a:xfrm>
          <a:custGeom>
            <a:avLst/>
            <a:gdLst/>
            <a:ahLst/>
            <a:cxnLst/>
            <a:rect l="l" t="t" r="r" b="b"/>
            <a:pathLst>
              <a:path w="77754" h="85438">
                <a:moveTo>
                  <a:pt x="0" y="36479"/>
                </a:moveTo>
                <a:lnTo>
                  <a:pt x="0" y="43200"/>
                </a:lnTo>
                <a:lnTo>
                  <a:pt x="142" y="47224"/>
                </a:lnTo>
                <a:lnTo>
                  <a:pt x="2751" y="59987"/>
                </a:lnTo>
                <a:lnTo>
                  <a:pt x="8641" y="71038"/>
                </a:lnTo>
                <a:lnTo>
                  <a:pt x="14289" y="76934"/>
                </a:lnTo>
                <a:lnTo>
                  <a:pt x="25230" y="83312"/>
                </a:lnTo>
                <a:lnTo>
                  <a:pt x="23027" y="66239"/>
                </a:lnTo>
                <a:lnTo>
                  <a:pt x="20859" y="61814"/>
                </a:lnTo>
                <a:lnTo>
                  <a:pt x="17378" y="49937"/>
                </a:lnTo>
                <a:lnTo>
                  <a:pt x="16306" y="36479"/>
                </a:lnTo>
                <a:lnTo>
                  <a:pt x="16306" y="28800"/>
                </a:lnTo>
                <a:lnTo>
                  <a:pt x="17282" y="23038"/>
                </a:lnTo>
                <a:lnTo>
                  <a:pt x="19202" y="18239"/>
                </a:lnTo>
                <a:lnTo>
                  <a:pt x="21122" y="13441"/>
                </a:lnTo>
                <a:lnTo>
                  <a:pt x="23987" y="10559"/>
                </a:lnTo>
                <a:lnTo>
                  <a:pt x="26868" y="8642"/>
                </a:lnTo>
                <a:lnTo>
                  <a:pt x="29763" y="6720"/>
                </a:lnTo>
                <a:lnTo>
                  <a:pt x="33588" y="5762"/>
                </a:lnTo>
                <a:lnTo>
                  <a:pt x="43205" y="5762"/>
                </a:lnTo>
                <a:lnTo>
                  <a:pt x="47990" y="8642"/>
                </a:lnTo>
                <a:lnTo>
                  <a:pt x="51831" y="14400"/>
                </a:lnTo>
                <a:lnTo>
                  <a:pt x="56498" y="21532"/>
                </a:lnTo>
                <a:lnTo>
                  <a:pt x="60245" y="33486"/>
                </a:lnTo>
                <a:lnTo>
                  <a:pt x="61432" y="47999"/>
                </a:lnTo>
                <a:lnTo>
                  <a:pt x="61432" y="59518"/>
                </a:lnTo>
                <a:lnTo>
                  <a:pt x="59512" y="67197"/>
                </a:lnTo>
                <a:lnTo>
                  <a:pt x="55671" y="71996"/>
                </a:lnTo>
                <a:lnTo>
                  <a:pt x="51831" y="76800"/>
                </a:lnTo>
                <a:lnTo>
                  <a:pt x="47030" y="79676"/>
                </a:lnTo>
                <a:lnTo>
                  <a:pt x="34549" y="79676"/>
                </a:lnTo>
                <a:lnTo>
                  <a:pt x="27828" y="74877"/>
                </a:lnTo>
                <a:lnTo>
                  <a:pt x="38389" y="85438"/>
                </a:lnTo>
                <a:lnTo>
                  <a:pt x="45110" y="85438"/>
                </a:lnTo>
                <a:lnTo>
                  <a:pt x="52791" y="83515"/>
                </a:lnTo>
                <a:lnTo>
                  <a:pt x="58552" y="79676"/>
                </a:lnTo>
                <a:lnTo>
                  <a:pt x="64312" y="75835"/>
                </a:lnTo>
                <a:lnTo>
                  <a:pt x="69113" y="71038"/>
                </a:lnTo>
                <a:lnTo>
                  <a:pt x="72953" y="63358"/>
                </a:lnTo>
                <a:lnTo>
                  <a:pt x="75834" y="55679"/>
                </a:lnTo>
                <a:lnTo>
                  <a:pt x="77754" y="48958"/>
                </a:lnTo>
                <a:lnTo>
                  <a:pt x="77754" y="41277"/>
                </a:lnTo>
                <a:lnTo>
                  <a:pt x="77648" y="37860"/>
                </a:lnTo>
                <a:lnTo>
                  <a:pt x="74928" y="25306"/>
                </a:lnTo>
                <a:lnTo>
                  <a:pt x="68153" y="14400"/>
                </a:lnTo>
                <a:lnTo>
                  <a:pt x="63407" y="8960"/>
                </a:lnTo>
                <a:lnTo>
                  <a:pt x="52356" y="2240"/>
                </a:lnTo>
                <a:lnTo>
                  <a:pt x="39349" y="0"/>
                </a:lnTo>
                <a:lnTo>
                  <a:pt x="32644" y="0"/>
                </a:lnTo>
                <a:lnTo>
                  <a:pt x="25923" y="1921"/>
                </a:lnTo>
                <a:lnTo>
                  <a:pt x="20147" y="5762"/>
                </a:lnTo>
                <a:lnTo>
                  <a:pt x="14401" y="8642"/>
                </a:lnTo>
                <a:lnTo>
                  <a:pt x="8641" y="14400"/>
                </a:lnTo>
                <a:lnTo>
                  <a:pt x="5760" y="21121"/>
                </a:lnTo>
                <a:lnTo>
                  <a:pt x="1920" y="28800"/>
                </a:lnTo>
                <a:lnTo>
                  <a:pt x="0" y="3647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2522082" y="8711785"/>
            <a:ext cx="88315" cy="83515"/>
          </a:xfrm>
          <a:custGeom>
            <a:avLst/>
            <a:gdLst/>
            <a:ahLst/>
            <a:cxnLst/>
            <a:rect l="l" t="t" r="r" b="b"/>
            <a:pathLst>
              <a:path w="88315" h="83515">
                <a:moveTo>
                  <a:pt x="88315" y="83515"/>
                </a:moveTo>
                <a:lnTo>
                  <a:pt x="88315" y="79676"/>
                </a:lnTo>
                <a:lnTo>
                  <a:pt x="81594" y="79676"/>
                </a:lnTo>
                <a:lnTo>
                  <a:pt x="80634" y="78717"/>
                </a:lnTo>
                <a:lnTo>
                  <a:pt x="78714" y="77759"/>
                </a:lnTo>
                <a:lnTo>
                  <a:pt x="77754" y="76800"/>
                </a:lnTo>
                <a:lnTo>
                  <a:pt x="76794" y="74877"/>
                </a:lnTo>
                <a:lnTo>
                  <a:pt x="75834" y="72961"/>
                </a:lnTo>
                <a:lnTo>
                  <a:pt x="75834" y="23038"/>
                </a:lnTo>
                <a:lnTo>
                  <a:pt x="74874" y="18239"/>
                </a:lnTo>
                <a:lnTo>
                  <a:pt x="73913" y="14400"/>
                </a:lnTo>
                <a:lnTo>
                  <a:pt x="71993" y="9601"/>
                </a:lnTo>
                <a:lnTo>
                  <a:pt x="69113" y="5762"/>
                </a:lnTo>
                <a:lnTo>
                  <a:pt x="66233" y="3838"/>
                </a:lnTo>
                <a:lnTo>
                  <a:pt x="63352" y="963"/>
                </a:lnTo>
                <a:lnTo>
                  <a:pt x="59512" y="0"/>
                </a:lnTo>
                <a:lnTo>
                  <a:pt x="54711" y="0"/>
                </a:lnTo>
                <a:lnTo>
                  <a:pt x="49393" y="725"/>
                </a:lnTo>
                <a:lnTo>
                  <a:pt x="38894" y="6272"/>
                </a:lnTo>
                <a:lnTo>
                  <a:pt x="27843" y="17280"/>
                </a:lnTo>
                <a:lnTo>
                  <a:pt x="27843" y="0"/>
                </a:lnTo>
                <a:lnTo>
                  <a:pt x="24002" y="0"/>
                </a:lnTo>
                <a:lnTo>
                  <a:pt x="0" y="9601"/>
                </a:lnTo>
                <a:lnTo>
                  <a:pt x="960" y="13441"/>
                </a:lnTo>
                <a:lnTo>
                  <a:pt x="3840" y="12483"/>
                </a:lnTo>
                <a:lnTo>
                  <a:pt x="5760" y="11518"/>
                </a:lnTo>
                <a:lnTo>
                  <a:pt x="8641" y="11518"/>
                </a:lnTo>
                <a:lnTo>
                  <a:pt x="9601" y="12483"/>
                </a:lnTo>
                <a:lnTo>
                  <a:pt x="10561" y="13441"/>
                </a:lnTo>
                <a:lnTo>
                  <a:pt x="11521" y="13441"/>
                </a:lnTo>
                <a:lnTo>
                  <a:pt x="12481" y="15358"/>
                </a:lnTo>
                <a:lnTo>
                  <a:pt x="12481" y="17280"/>
                </a:lnTo>
                <a:lnTo>
                  <a:pt x="13441" y="19197"/>
                </a:lnTo>
                <a:lnTo>
                  <a:pt x="13441" y="71038"/>
                </a:lnTo>
                <a:lnTo>
                  <a:pt x="12481" y="74877"/>
                </a:lnTo>
                <a:lnTo>
                  <a:pt x="11521" y="76800"/>
                </a:lnTo>
                <a:lnTo>
                  <a:pt x="9601" y="78717"/>
                </a:lnTo>
                <a:lnTo>
                  <a:pt x="6720" y="79676"/>
                </a:lnTo>
                <a:lnTo>
                  <a:pt x="960" y="79676"/>
                </a:lnTo>
                <a:lnTo>
                  <a:pt x="960" y="83515"/>
                </a:lnTo>
                <a:lnTo>
                  <a:pt x="41285" y="83515"/>
                </a:lnTo>
                <a:lnTo>
                  <a:pt x="41285" y="79676"/>
                </a:lnTo>
                <a:lnTo>
                  <a:pt x="33604" y="79676"/>
                </a:lnTo>
                <a:lnTo>
                  <a:pt x="32628" y="78717"/>
                </a:lnTo>
                <a:lnTo>
                  <a:pt x="30723" y="77759"/>
                </a:lnTo>
                <a:lnTo>
                  <a:pt x="29763" y="76800"/>
                </a:lnTo>
                <a:lnTo>
                  <a:pt x="28788" y="74877"/>
                </a:lnTo>
                <a:lnTo>
                  <a:pt x="27843" y="73918"/>
                </a:lnTo>
                <a:lnTo>
                  <a:pt x="27843" y="22079"/>
                </a:lnTo>
                <a:lnTo>
                  <a:pt x="34564" y="14400"/>
                </a:lnTo>
                <a:lnTo>
                  <a:pt x="42245" y="10559"/>
                </a:lnTo>
                <a:lnTo>
                  <a:pt x="53751" y="10559"/>
                </a:lnTo>
                <a:lnTo>
                  <a:pt x="56631" y="12483"/>
                </a:lnTo>
                <a:lnTo>
                  <a:pt x="58552" y="16322"/>
                </a:lnTo>
                <a:lnTo>
                  <a:pt x="60472" y="19197"/>
                </a:lnTo>
                <a:lnTo>
                  <a:pt x="61432" y="24960"/>
                </a:lnTo>
                <a:lnTo>
                  <a:pt x="61432" y="71996"/>
                </a:lnTo>
                <a:lnTo>
                  <a:pt x="60472" y="72961"/>
                </a:lnTo>
                <a:lnTo>
                  <a:pt x="60472" y="75835"/>
                </a:lnTo>
                <a:lnTo>
                  <a:pt x="59512" y="76800"/>
                </a:lnTo>
                <a:lnTo>
                  <a:pt x="57591" y="78717"/>
                </a:lnTo>
                <a:lnTo>
                  <a:pt x="56631" y="79676"/>
                </a:lnTo>
                <a:lnTo>
                  <a:pt x="47990" y="79676"/>
                </a:lnTo>
                <a:lnTo>
                  <a:pt x="47990" y="83515"/>
                </a:lnTo>
                <a:lnTo>
                  <a:pt x="88315" y="835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2676533" y="8761723"/>
            <a:ext cx="24100" cy="35500"/>
          </a:xfrm>
          <a:custGeom>
            <a:avLst/>
            <a:gdLst/>
            <a:ahLst/>
            <a:cxnLst/>
            <a:rect l="l" t="t" r="r" b="b"/>
            <a:pathLst>
              <a:path w="24100" h="35500">
                <a:moveTo>
                  <a:pt x="10938" y="33376"/>
                </a:moveTo>
                <a:lnTo>
                  <a:pt x="24100" y="35500"/>
                </a:lnTo>
                <a:lnTo>
                  <a:pt x="13539" y="24939"/>
                </a:lnTo>
                <a:lnTo>
                  <a:pt x="8738" y="16301"/>
                </a:lnTo>
                <a:lnTo>
                  <a:pt x="6899" y="11876"/>
                </a:lnTo>
                <a:lnTo>
                  <a:pt x="3377" y="0"/>
                </a:lnTo>
                <a:lnTo>
                  <a:pt x="0" y="27003"/>
                </a:lnTo>
                <a:lnTo>
                  <a:pt x="10938" y="3337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2662245" y="8711785"/>
            <a:ext cx="77754" cy="85438"/>
          </a:xfrm>
          <a:custGeom>
            <a:avLst/>
            <a:gdLst/>
            <a:ahLst/>
            <a:cxnLst/>
            <a:rect l="l" t="t" r="r" b="b"/>
            <a:pathLst>
              <a:path w="77754" h="85438">
                <a:moveTo>
                  <a:pt x="58552" y="79676"/>
                </a:moveTo>
                <a:lnTo>
                  <a:pt x="64312" y="75835"/>
                </a:lnTo>
                <a:lnTo>
                  <a:pt x="69113" y="71038"/>
                </a:lnTo>
                <a:lnTo>
                  <a:pt x="72953" y="63358"/>
                </a:lnTo>
                <a:lnTo>
                  <a:pt x="75834" y="55679"/>
                </a:lnTo>
                <a:lnTo>
                  <a:pt x="77754" y="48958"/>
                </a:lnTo>
                <a:lnTo>
                  <a:pt x="77754" y="41277"/>
                </a:lnTo>
                <a:lnTo>
                  <a:pt x="77648" y="37860"/>
                </a:lnTo>
                <a:lnTo>
                  <a:pt x="74928" y="25306"/>
                </a:lnTo>
                <a:lnTo>
                  <a:pt x="68153" y="14400"/>
                </a:lnTo>
                <a:lnTo>
                  <a:pt x="63407" y="8960"/>
                </a:lnTo>
                <a:lnTo>
                  <a:pt x="52356" y="2240"/>
                </a:lnTo>
                <a:lnTo>
                  <a:pt x="39349" y="0"/>
                </a:lnTo>
                <a:lnTo>
                  <a:pt x="32628" y="0"/>
                </a:lnTo>
                <a:lnTo>
                  <a:pt x="25908" y="1921"/>
                </a:lnTo>
                <a:lnTo>
                  <a:pt x="20147" y="5762"/>
                </a:lnTo>
                <a:lnTo>
                  <a:pt x="14386" y="8642"/>
                </a:lnTo>
                <a:lnTo>
                  <a:pt x="9585" y="14400"/>
                </a:lnTo>
                <a:lnTo>
                  <a:pt x="5745" y="21121"/>
                </a:lnTo>
                <a:lnTo>
                  <a:pt x="1905" y="28800"/>
                </a:lnTo>
                <a:lnTo>
                  <a:pt x="0" y="36479"/>
                </a:lnTo>
                <a:lnTo>
                  <a:pt x="0" y="43200"/>
                </a:lnTo>
                <a:lnTo>
                  <a:pt x="142" y="47220"/>
                </a:lnTo>
                <a:lnTo>
                  <a:pt x="2748" y="59985"/>
                </a:lnTo>
                <a:lnTo>
                  <a:pt x="8625" y="71038"/>
                </a:lnTo>
                <a:lnTo>
                  <a:pt x="14288" y="76941"/>
                </a:lnTo>
                <a:lnTo>
                  <a:pt x="17665" y="49937"/>
                </a:lnTo>
                <a:lnTo>
                  <a:pt x="16306" y="36479"/>
                </a:lnTo>
                <a:lnTo>
                  <a:pt x="16306" y="28800"/>
                </a:lnTo>
                <a:lnTo>
                  <a:pt x="17266" y="23038"/>
                </a:lnTo>
                <a:lnTo>
                  <a:pt x="19187" y="18239"/>
                </a:lnTo>
                <a:lnTo>
                  <a:pt x="21107" y="13441"/>
                </a:lnTo>
                <a:lnTo>
                  <a:pt x="23987" y="10559"/>
                </a:lnTo>
                <a:lnTo>
                  <a:pt x="26868" y="8642"/>
                </a:lnTo>
                <a:lnTo>
                  <a:pt x="29748" y="6720"/>
                </a:lnTo>
                <a:lnTo>
                  <a:pt x="33588" y="5762"/>
                </a:lnTo>
                <a:lnTo>
                  <a:pt x="43190" y="5762"/>
                </a:lnTo>
                <a:lnTo>
                  <a:pt x="47990" y="8642"/>
                </a:lnTo>
                <a:lnTo>
                  <a:pt x="52791" y="14400"/>
                </a:lnTo>
                <a:lnTo>
                  <a:pt x="56800" y="21379"/>
                </a:lnTo>
                <a:lnTo>
                  <a:pt x="60274" y="33389"/>
                </a:lnTo>
                <a:lnTo>
                  <a:pt x="61432" y="47999"/>
                </a:lnTo>
                <a:lnTo>
                  <a:pt x="61432" y="59518"/>
                </a:lnTo>
                <a:lnTo>
                  <a:pt x="59512" y="67197"/>
                </a:lnTo>
                <a:lnTo>
                  <a:pt x="55671" y="71996"/>
                </a:lnTo>
                <a:lnTo>
                  <a:pt x="52791" y="76800"/>
                </a:lnTo>
                <a:lnTo>
                  <a:pt x="47990" y="79676"/>
                </a:lnTo>
                <a:lnTo>
                  <a:pt x="34549" y="79676"/>
                </a:lnTo>
                <a:lnTo>
                  <a:pt x="27828" y="74877"/>
                </a:lnTo>
                <a:lnTo>
                  <a:pt x="38389" y="85438"/>
                </a:lnTo>
                <a:lnTo>
                  <a:pt x="46070" y="85438"/>
                </a:lnTo>
                <a:lnTo>
                  <a:pt x="52791" y="83515"/>
                </a:lnTo>
                <a:lnTo>
                  <a:pt x="58552" y="7967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2753426" y="8669548"/>
            <a:ext cx="71048" cy="125752"/>
          </a:xfrm>
          <a:custGeom>
            <a:avLst/>
            <a:gdLst/>
            <a:ahLst/>
            <a:cxnLst/>
            <a:rect l="l" t="t" r="r" b="b"/>
            <a:pathLst>
              <a:path w="71048" h="125752">
                <a:moveTo>
                  <a:pt x="36484" y="1921"/>
                </a:moveTo>
                <a:lnTo>
                  <a:pt x="31683" y="5762"/>
                </a:lnTo>
                <a:lnTo>
                  <a:pt x="25923" y="8638"/>
                </a:lnTo>
                <a:lnTo>
                  <a:pt x="22082" y="13441"/>
                </a:lnTo>
                <a:lnTo>
                  <a:pt x="19202" y="19197"/>
                </a:lnTo>
                <a:lnTo>
                  <a:pt x="17282" y="24961"/>
                </a:lnTo>
                <a:lnTo>
                  <a:pt x="15361" y="31682"/>
                </a:lnTo>
                <a:lnTo>
                  <a:pt x="15361" y="45118"/>
                </a:lnTo>
                <a:lnTo>
                  <a:pt x="0" y="45118"/>
                </a:lnTo>
                <a:lnTo>
                  <a:pt x="0" y="50880"/>
                </a:lnTo>
                <a:lnTo>
                  <a:pt x="15361" y="50880"/>
                </a:lnTo>
                <a:lnTo>
                  <a:pt x="15361" y="113275"/>
                </a:lnTo>
                <a:lnTo>
                  <a:pt x="14401" y="115199"/>
                </a:lnTo>
                <a:lnTo>
                  <a:pt x="13456" y="118073"/>
                </a:lnTo>
                <a:lnTo>
                  <a:pt x="12481" y="119038"/>
                </a:lnTo>
                <a:lnTo>
                  <a:pt x="10561" y="119996"/>
                </a:lnTo>
                <a:lnTo>
                  <a:pt x="8641" y="121913"/>
                </a:lnTo>
                <a:lnTo>
                  <a:pt x="960" y="121913"/>
                </a:lnTo>
                <a:lnTo>
                  <a:pt x="960" y="125752"/>
                </a:lnTo>
                <a:lnTo>
                  <a:pt x="48966" y="125752"/>
                </a:lnTo>
                <a:lnTo>
                  <a:pt x="48966" y="121913"/>
                </a:lnTo>
                <a:lnTo>
                  <a:pt x="37444" y="121913"/>
                </a:lnTo>
                <a:lnTo>
                  <a:pt x="34564" y="120955"/>
                </a:lnTo>
                <a:lnTo>
                  <a:pt x="32644" y="118073"/>
                </a:lnTo>
                <a:lnTo>
                  <a:pt x="30723" y="116156"/>
                </a:lnTo>
                <a:lnTo>
                  <a:pt x="30723" y="50880"/>
                </a:lnTo>
                <a:lnTo>
                  <a:pt x="50886" y="50880"/>
                </a:lnTo>
                <a:lnTo>
                  <a:pt x="50886" y="45118"/>
                </a:lnTo>
                <a:lnTo>
                  <a:pt x="30723" y="45118"/>
                </a:lnTo>
                <a:lnTo>
                  <a:pt x="30723" y="18239"/>
                </a:lnTo>
                <a:lnTo>
                  <a:pt x="31683" y="15358"/>
                </a:lnTo>
                <a:lnTo>
                  <a:pt x="32644" y="12476"/>
                </a:lnTo>
                <a:lnTo>
                  <a:pt x="33604" y="10559"/>
                </a:lnTo>
                <a:lnTo>
                  <a:pt x="35524" y="8638"/>
                </a:lnTo>
                <a:lnTo>
                  <a:pt x="37444" y="7679"/>
                </a:lnTo>
                <a:lnTo>
                  <a:pt x="39364" y="6720"/>
                </a:lnTo>
                <a:lnTo>
                  <a:pt x="45125" y="6720"/>
                </a:lnTo>
                <a:lnTo>
                  <a:pt x="47045" y="7679"/>
                </a:lnTo>
                <a:lnTo>
                  <a:pt x="48966" y="8638"/>
                </a:lnTo>
                <a:lnTo>
                  <a:pt x="49926" y="9601"/>
                </a:lnTo>
                <a:lnTo>
                  <a:pt x="52806" y="11518"/>
                </a:lnTo>
                <a:lnTo>
                  <a:pt x="54726" y="15358"/>
                </a:lnTo>
                <a:lnTo>
                  <a:pt x="56647" y="18239"/>
                </a:lnTo>
                <a:lnTo>
                  <a:pt x="58567" y="20156"/>
                </a:lnTo>
                <a:lnTo>
                  <a:pt x="59527" y="21121"/>
                </a:lnTo>
                <a:lnTo>
                  <a:pt x="61447" y="22079"/>
                </a:lnTo>
                <a:lnTo>
                  <a:pt x="68168" y="22079"/>
                </a:lnTo>
                <a:lnTo>
                  <a:pt x="69128" y="20156"/>
                </a:lnTo>
                <a:lnTo>
                  <a:pt x="71048" y="18239"/>
                </a:lnTo>
                <a:lnTo>
                  <a:pt x="71048" y="11518"/>
                </a:lnTo>
                <a:lnTo>
                  <a:pt x="70088" y="8638"/>
                </a:lnTo>
                <a:lnTo>
                  <a:pt x="66248" y="6720"/>
                </a:lnTo>
                <a:lnTo>
                  <a:pt x="61447" y="1921"/>
                </a:lnTo>
                <a:lnTo>
                  <a:pt x="55686" y="0"/>
                </a:lnTo>
                <a:lnTo>
                  <a:pt x="42245" y="0"/>
                </a:lnTo>
                <a:lnTo>
                  <a:pt x="36484" y="19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2880146" y="8778983"/>
            <a:ext cx="33717" cy="18240"/>
          </a:xfrm>
          <a:custGeom>
            <a:avLst/>
            <a:gdLst/>
            <a:ahLst/>
            <a:cxnLst/>
            <a:rect l="l" t="t" r="r" b="b"/>
            <a:pathLst>
              <a:path w="33717" h="18240">
                <a:moveTo>
                  <a:pt x="2880" y="13443"/>
                </a:moveTo>
                <a:lnTo>
                  <a:pt x="4800" y="15358"/>
                </a:lnTo>
                <a:lnTo>
                  <a:pt x="7680" y="16317"/>
                </a:lnTo>
                <a:lnTo>
                  <a:pt x="10561" y="17282"/>
                </a:lnTo>
                <a:lnTo>
                  <a:pt x="14401" y="18240"/>
                </a:lnTo>
                <a:lnTo>
                  <a:pt x="19202" y="18240"/>
                </a:lnTo>
                <a:lnTo>
                  <a:pt x="21378" y="18173"/>
                </a:lnTo>
                <a:lnTo>
                  <a:pt x="33717" y="14905"/>
                </a:lnTo>
                <a:lnTo>
                  <a:pt x="28803" y="10561"/>
                </a:lnTo>
                <a:lnTo>
                  <a:pt x="24002" y="13443"/>
                </a:lnTo>
                <a:lnTo>
                  <a:pt x="13441" y="13443"/>
                </a:lnTo>
                <a:lnTo>
                  <a:pt x="9601" y="11519"/>
                </a:lnTo>
                <a:lnTo>
                  <a:pt x="6720" y="9602"/>
                </a:lnTo>
                <a:lnTo>
                  <a:pt x="2880" y="6720"/>
                </a:lnTo>
                <a:lnTo>
                  <a:pt x="960" y="3840"/>
                </a:lnTo>
                <a:lnTo>
                  <a:pt x="0" y="0"/>
                </a:lnTo>
                <a:lnTo>
                  <a:pt x="0" y="11519"/>
                </a:lnTo>
                <a:lnTo>
                  <a:pt x="2880" y="1344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2851343" y="8711785"/>
            <a:ext cx="84490" cy="121920"/>
          </a:xfrm>
          <a:custGeom>
            <a:avLst/>
            <a:gdLst/>
            <a:ahLst/>
            <a:cxnLst/>
            <a:rect l="l" t="t" r="r" b="b"/>
            <a:pathLst>
              <a:path w="84490" h="121920">
                <a:moveTo>
                  <a:pt x="28803" y="19197"/>
                </a:moveTo>
                <a:lnTo>
                  <a:pt x="28803" y="0"/>
                </a:lnTo>
                <a:lnTo>
                  <a:pt x="24963" y="0"/>
                </a:lnTo>
                <a:lnTo>
                  <a:pt x="0" y="10559"/>
                </a:lnTo>
                <a:lnTo>
                  <a:pt x="960" y="13441"/>
                </a:lnTo>
                <a:lnTo>
                  <a:pt x="3840" y="12483"/>
                </a:lnTo>
                <a:lnTo>
                  <a:pt x="9616" y="12483"/>
                </a:lnTo>
                <a:lnTo>
                  <a:pt x="10561" y="13441"/>
                </a:lnTo>
                <a:lnTo>
                  <a:pt x="11521" y="13441"/>
                </a:lnTo>
                <a:lnTo>
                  <a:pt x="12481" y="15358"/>
                </a:lnTo>
                <a:lnTo>
                  <a:pt x="13456" y="16322"/>
                </a:lnTo>
                <a:lnTo>
                  <a:pt x="13456" y="112317"/>
                </a:lnTo>
                <a:lnTo>
                  <a:pt x="12481" y="113275"/>
                </a:lnTo>
                <a:lnTo>
                  <a:pt x="12481" y="115197"/>
                </a:lnTo>
                <a:lnTo>
                  <a:pt x="11521" y="116156"/>
                </a:lnTo>
                <a:lnTo>
                  <a:pt x="10561" y="116156"/>
                </a:lnTo>
                <a:lnTo>
                  <a:pt x="7680" y="118079"/>
                </a:lnTo>
                <a:lnTo>
                  <a:pt x="0" y="118079"/>
                </a:lnTo>
                <a:lnTo>
                  <a:pt x="0" y="121920"/>
                </a:lnTo>
                <a:lnTo>
                  <a:pt x="42245" y="121920"/>
                </a:lnTo>
                <a:lnTo>
                  <a:pt x="42245" y="118079"/>
                </a:lnTo>
                <a:lnTo>
                  <a:pt x="34564" y="118079"/>
                </a:lnTo>
                <a:lnTo>
                  <a:pt x="32644" y="117114"/>
                </a:lnTo>
                <a:lnTo>
                  <a:pt x="31683" y="116156"/>
                </a:lnTo>
                <a:lnTo>
                  <a:pt x="29763" y="115197"/>
                </a:lnTo>
                <a:lnTo>
                  <a:pt x="29763" y="113275"/>
                </a:lnTo>
                <a:lnTo>
                  <a:pt x="28803" y="112317"/>
                </a:lnTo>
                <a:lnTo>
                  <a:pt x="28803" y="24960"/>
                </a:lnTo>
                <a:lnTo>
                  <a:pt x="33604" y="19197"/>
                </a:lnTo>
                <a:lnTo>
                  <a:pt x="36484" y="16322"/>
                </a:lnTo>
                <a:lnTo>
                  <a:pt x="39364" y="15358"/>
                </a:lnTo>
                <a:lnTo>
                  <a:pt x="41285" y="13441"/>
                </a:lnTo>
                <a:lnTo>
                  <a:pt x="44165" y="12483"/>
                </a:lnTo>
                <a:lnTo>
                  <a:pt x="52806" y="12483"/>
                </a:lnTo>
                <a:lnTo>
                  <a:pt x="56647" y="15358"/>
                </a:lnTo>
                <a:lnTo>
                  <a:pt x="60487" y="20162"/>
                </a:lnTo>
                <a:lnTo>
                  <a:pt x="62566" y="22852"/>
                </a:lnTo>
                <a:lnTo>
                  <a:pt x="67488" y="33715"/>
                </a:lnTo>
                <a:lnTo>
                  <a:pt x="69128" y="47999"/>
                </a:lnTo>
                <a:lnTo>
                  <a:pt x="69122" y="48939"/>
                </a:lnTo>
                <a:lnTo>
                  <a:pt x="66978" y="62972"/>
                </a:lnTo>
                <a:lnTo>
                  <a:pt x="61447" y="72961"/>
                </a:lnTo>
                <a:lnTo>
                  <a:pt x="57607" y="77759"/>
                </a:lnTo>
                <a:lnTo>
                  <a:pt x="62520" y="82103"/>
                </a:lnTo>
                <a:lnTo>
                  <a:pt x="72969" y="73918"/>
                </a:lnTo>
                <a:lnTo>
                  <a:pt x="78598" y="65856"/>
                </a:lnTo>
                <a:lnTo>
                  <a:pt x="83017" y="53957"/>
                </a:lnTo>
                <a:lnTo>
                  <a:pt x="84490" y="40320"/>
                </a:lnTo>
                <a:lnTo>
                  <a:pt x="84097" y="32693"/>
                </a:lnTo>
                <a:lnTo>
                  <a:pt x="81110" y="19978"/>
                </a:lnTo>
                <a:lnTo>
                  <a:pt x="74889" y="9601"/>
                </a:lnTo>
                <a:lnTo>
                  <a:pt x="69128" y="2880"/>
                </a:lnTo>
                <a:lnTo>
                  <a:pt x="62407" y="0"/>
                </a:lnTo>
                <a:lnTo>
                  <a:pt x="49926" y="0"/>
                </a:lnTo>
                <a:lnTo>
                  <a:pt x="45125" y="1921"/>
                </a:lnTo>
                <a:lnTo>
                  <a:pt x="41285" y="4803"/>
                </a:lnTo>
                <a:lnTo>
                  <a:pt x="36484" y="7679"/>
                </a:lnTo>
                <a:lnTo>
                  <a:pt x="32644" y="12483"/>
                </a:lnTo>
                <a:lnTo>
                  <a:pt x="28803" y="1919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2943514" y="8711785"/>
            <a:ext cx="59512" cy="83515"/>
          </a:xfrm>
          <a:custGeom>
            <a:avLst/>
            <a:gdLst/>
            <a:ahLst/>
            <a:cxnLst/>
            <a:rect l="l" t="t" r="r" b="b"/>
            <a:pathLst>
              <a:path w="59512" h="83515">
                <a:moveTo>
                  <a:pt x="42230" y="83515"/>
                </a:moveTo>
                <a:lnTo>
                  <a:pt x="42230" y="79676"/>
                </a:lnTo>
                <a:lnTo>
                  <a:pt x="35509" y="79676"/>
                </a:lnTo>
                <a:lnTo>
                  <a:pt x="33588" y="78717"/>
                </a:lnTo>
                <a:lnTo>
                  <a:pt x="31668" y="77759"/>
                </a:lnTo>
                <a:lnTo>
                  <a:pt x="29748" y="75835"/>
                </a:lnTo>
                <a:lnTo>
                  <a:pt x="29748" y="73918"/>
                </a:lnTo>
                <a:lnTo>
                  <a:pt x="27828" y="71996"/>
                </a:lnTo>
                <a:lnTo>
                  <a:pt x="27828" y="25918"/>
                </a:lnTo>
                <a:lnTo>
                  <a:pt x="30708" y="20162"/>
                </a:lnTo>
                <a:lnTo>
                  <a:pt x="33588" y="16322"/>
                </a:lnTo>
                <a:lnTo>
                  <a:pt x="35509" y="13441"/>
                </a:lnTo>
                <a:lnTo>
                  <a:pt x="37429" y="12483"/>
                </a:lnTo>
                <a:lnTo>
                  <a:pt x="38389" y="11518"/>
                </a:lnTo>
                <a:lnTo>
                  <a:pt x="40309" y="11518"/>
                </a:lnTo>
                <a:lnTo>
                  <a:pt x="42230" y="13441"/>
                </a:lnTo>
                <a:lnTo>
                  <a:pt x="45110" y="15358"/>
                </a:lnTo>
                <a:lnTo>
                  <a:pt x="47990" y="17280"/>
                </a:lnTo>
                <a:lnTo>
                  <a:pt x="49911" y="18239"/>
                </a:lnTo>
                <a:lnTo>
                  <a:pt x="53751" y="18239"/>
                </a:lnTo>
                <a:lnTo>
                  <a:pt x="55671" y="17280"/>
                </a:lnTo>
                <a:lnTo>
                  <a:pt x="57591" y="15358"/>
                </a:lnTo>
                <a:lnTo>
                  <a:pt x="59512" y="14400"/>
                </a:lnTo>
                <a:lnTo>
                  <a:pt x="59512" y="7679"/>
                </a:lnTo>
                <a:lnTo>
                  <a:pt x="58552" y="4803"/>
                </a:lnTo>
                <a:lnTo>
                  <a:pt x="56631" y="2880"/>
                </a:lnTo>
                <a:lnTo>
                  <a:pt x="54711" y="963"/>
                </a:lnTo>
                <a:lnTo>
                  <a:pt x="51831" y="0"/>
                </a:lnTo>
                <a:lnTo>
                  <a:pt x="48950" y="0"/>
                </a:lnTo>
                <a:lnTo>
                  <a:pt x="46902" y="140"/>
                </a:lnTo>
                <a:lnTo>
                  <a:pt x="37094" y="5287"/>
                </a:lnTo>
                <a:lnTo>
                  <a:pt x="27828" y="18239"/>
                </a:lnTo>
                <a:lnTo>
                  <a:pt x="27828" y="0"/>
                </a:lnTo>
                <a:lnTo>
                  <a:pt x="23987" y="0"/>
                </a:lnTo>
                <a:lnTo>
                  <a:pt x="0" y="9601"/>
                </a:lnTo>
                <a:lnTo>
                  <a:pt x="960" y="13441"/>
                </a:lnTo>
                <a:lnTo>
                  <a:pt x="2865" y="12483"/>
                </a:lnTo>
                <a:lnTo>
                  <a:pt x="4800" y="11518"/>
                </a:lnTo>
                <a:lnTo>
                  <a:pt x="8641" y="11518"/>
                </a:lnTo>
                <a:lnTo>
                  <a:pt x="9585" y="12483"/>
                </a:lnTo>
                <a:lnTo>
                  <a:pt x="10546" y="13441"/>
                </a:lnTo>
                <a:lnTo>
                  <a:pt x="11521" y="14400"/>
                </a:lnTo>
                <a:lnTo>
                  <a:pt x="12481" y="15358"/>
                </a:lnTo>
                <a:lnTo>
                  <a:pt x="12481" y="17280"/>
                </a:lnTo>
                <a:lnTo>
                  <a:pt x="13426" y="19197"/>
                </a:lnTo>
                <a:lnTo>
                  <a:pt x="13426" y="72961"/>
                </a:lnTo>
                <a:lnTo>
                  <a:pt x="12481" y="73918"/>
                </a:lnTo>
                <a:lnTo>
                  <a:pt x="12481" y="75835"/>
                </a:lnTo>
                <a:lnTo>
                  <a:pt x="11521" y="76800"/>
                </a:lnTo>
                <a:lnTo>
                  <a:pt x="9585" y="77759"/>
                </a:lnTo>
                <a:lnTo>
                  <a:pt x="7680" y="79676"/>
                </a:lnTo>
                <a:lnTo>
                  <a:pt x="960" y="79676"/>
                </a:lnTo>
                <a:lnTo>
                  <a:pt x="960" y="83515"/>
                </a:lnTo>
                <a:lnTo>
                  <a:pt x="42230" y="835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3022073" y="8761631"/>
            <a:ext cx="24158" cy="35593"/>
          </a:xfrm>
          <a:custGeom>
            <a:avLst/>
            <a:gdLst/>
            <a:ahLst/>
            <a:cxnLst/>
            <a:rect l="l" t="t" r="r" b="b"/>
            <a:pathLst>
              <a:path w="24158" h="35593">
                <a:moveTo>
                  <a:pt x="10735" y="33354"/>
                </a:moveTo>
                <a:lnTo>
                  <a:pt x="24158" y="35593"/>
                </a:lnTo>
                <a:lnTo>
                  <a:pt x="14557" y="25031"/>
                </a:lnTo>
                <a:lnTo>
                  <a:pt x="9756" y="16393"/>
                </a:lnTo>
                <a:lnTo>
                  <a:pt x="7435" y="11804"/>
                </a:lnTo>
                <a:lnTo>
                  <a:pt x="3483" y="0"/>
                </a:lnTo>
                <a:lnTo>
                  <a:pt x="0" y="26635"/>
                </a:lnTo>
                <a:lnTo>
                  <a:pt x="10735" y="3335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3007827" y="8711785"/>
            <a:ext cx="78714" cy="85438"/>
          </a:xfrm>
          <a:custGeom>
            <a:avLst/>
            <a:gdLst/>
            <a:ahLst/>
            <a:cxnLst/>
            <a:rect l="l" t="t" r="r" b="b"/>
            <a:pathLst>
              <a:path w="78714" h="85438">
                <a:moveTo>
                  <a:pt x="58552" y="79676"/>
                </a:moveTo>
                <a:lnTo>
                  <a:pt x="65272" y="75835"/>
                </a:lnTo>
                <a:lnTo>
                  <a:pt x="70073" y="71038"/>
                </a:lnTo>
                <a:lnTo>
                  <a:pt x="72953" y="63358"/>
                </a:lnTo>
                <a:lnTo>
                  <a:pt x="76794" y="55679"/>
                </a:lnTo>
                <a:lnTo>
                  <a:pt x="78714" y="48958"/>
                </a:lnTo>
                <a:lnTo>
                  <a:pt x="78714" y="41277"/>
                </a:lnTo>
                <a:lnTo>
                  <a:pt x="78577" y="37860"/>
                </a:lnTo>
                <a:lnTo>
                  <a:pt x="75493" y="25306"/>
                </a:lnTo>
                <a:lnTo>
                  <a:pt x="69113" y="14400"/>
                </a:lnTo>
                <a:lnTo>
                  <a:pt x="63450" y="8499"/>
                </a:lnTo>
                <a:lnTo>
                  <a:pt x="52511" y="2125"/>
                </a:lnTo>
                <a:lnTo>
                  <a:pt x="39349" y="0"/>
                </a:lnTo>
                <a:lnTo>
                  <a:pt x="32628" y="0"/>
                </a:lnTo>
                <a:lnTo>
                  <a:pt x="25923" y="1921"/>
                </a:lnTo>
                <a:lnTo>
                  <a:pt x="20162" y="5762"/>
                </a:lnTo>
                <a:lnTo>
                  <a:pt x="14401" y="8642"/>
                </a:lnTo>
                <a:lnTo>
                  <a:pt x="9601" y="14400"/>
                </a:lnTo>
                <a:lnTo>
                  <a:pt x="5760" y="21121"/>
                </a:lnTo>
                <a:lnTo>
                  <a:pt x="1920" y="28800"/>
                </a:lnTo>
                <a:lnTo>
                  <a:pt x="0" y="36479"/>
                </a:lnTo>
                <a:lnTo>
                  <a:pt x="0" y="43200"/>
                </a:lnTo>
                <a:lnTo>
                  <a:pt x="212" y="47497"/>
                </a:lnTo>
                <a:lnTo>
                  <a:pt x="3373" y="60108"/>
                </a:lnTo>
                <a:lnTo>
                  <a:pt x="9601" y="71038"/>
                </a:lnTo>
                <a:lnTo>
                  <a:pt x="14246" y="76480"/>
                </a:lnTo>
                <a:lnTo>
                  <a:pt x="17729" y="49845"/>
                </a:lnTo>
                <a:lnTo>
                  <a:pt x="16322" y="36479"/>
                </a:lnTo>
                <a:lnTo>
                  <a:pt x="16322" y="28800"/>
                </a:lnTo>
                <a:lnTo>
                  <a:pt x="17282" y="23038"/>
                </a:lnTo>
                <a:lnTo>
                  <a:pt x="20162" y="18239"/>
                </a:lnTo>
                <a:lnTo>
                  <a:pt x="22082" y="13441"/>
                </a:lnTo>
                <a:lnTo>
                  <a:pt x="24002" y="10559"/>
                </a:lnTo>
                <a:lnTo>
                  <a:pt x="26883" y="8642"/>
                </a:lnTo>
                <a:lnTo>
                  <a:pt x="30723" y="6720"/>
                </a:lnTo>
                <a:lnTo>
                  <a:pt x="33604" y="5762"/>
                </a:lnTo>
                <a:lnTo>
                  <a:pt x="43190" y="5762"/>
                </a:lnTo>
                <a:lnTo>
                  <a:pt x="48966" y="8642"/>
                </a:lnTo>
                <a:lnTo>
                  <a:pt x="52806" y="14400"/>
                </a:lnTo>
                <a:lnTo>
                  <a:pt x="57047" y="21529"/>
                </a:lnTo>
                <a:lnTo>
                  <a:pt x="60963" y="33484"/>
                </a:lnTo>
                <a:lnTo>
                  <a:pt x="62392" y="47999"/>
                </a:lnTo>
                <a:lnTo>
                  <a:pt x="62392" y="59518"/>
                </a:lnTo>
                <a:lnTo>
                  <a:pt x="60472" y="67197"/>
                </a:lnTo>
                <a:lnTo>
                  <a:pt x="56631" y="71996"/>
                </a:lnTo>
                <a:lnTo>
                  <a:pt x="52806" y="76800"/>
                </a:lnTo>
                <a:lnTo>
                  <a:pt x="47990" y="79676"/>
                </a:lnTo>
                <a:lnTo>
                  <a:pt x="34564" y="79676"/>
                </a:lnTo>
                <a:lnTo>
                  <a:pt x="28803" y="74877"/>
                </a:lnTo>
                <a:lnTo>
                  <a:pt x="38404" y="85438"/>
                </a:lnTo>
                <a:lnTo>
                  <a:pt x="46085" y="85438"/>
                </a:lnTo>
                <a:lnTo>
                  <a:pt x="52806" y="83515"/>
                </a:lnTo>
                <a:lnTo>
                  <a:pt x="58552" y="7967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3098063" y="8669548"/>
            <a:ext cx="85435" cy="127676"/>
          </a:xfrm>
          <a:custGeom>
            <a:avLst/>
            <a:gdLst/>
            <a:ahLst/>
            <a:cxnLst/>
            <a:rect l="l" t="t" r="r" b="b"/>
            <a:pathLst>
              <a:path w="85435" h="127676">
                <a:moveTo>
                  <a:pt x="72953" y="112317"/>
                </a:moveTo>
                <a:lnTo>
                  <a:pt x="71993" y="110393"/>
                </a:lnTo>
                <a:lnTo>
                  <a:pt x="71993" y="0"/>
                </a:lnTo>
                <a:lnTo>
                  <a:pt x="67193" y="0"/>
                </a:lnTo>
                <a:lnTo>
                  <a:pt x="43205" y="9601"/>
                </a:lnTo>
                <a:lnTo>
                  <a:pt x="45125" y="13441"/>
                </a:lnTo>
                <a:lnTo>
                  <a:pt x="47030" y="12476"/>
                </a:lnTo>
                <a:lnTo>
                  <a:pt x="48966" y="11518"/>
                </a:lnTo>
                <a:lnTo>
                  <a:pt x="51831" y="11518"/>
                </a:lnTo>
                <a:lnTo>
                  <a:pt x="53766" y="12476"/>
                </a:lnTo>
                <a:lnTo>
                  <a:pt x="54711" y="12476"/>
                </a:lnTo>
                <a:lnTo>
                  <a:pt x="55671" y="13441"/>
                </a:lnTo>
                <a:lnTo>
                  <a:pt x="55671" y="15358"/>
                </a:lnTo>
                <a:lnTo>
                  <a:pt x="56647" y="17282"/>
                </a:lnTo>
                <a:lnTo>
                  <a:pt x="56647" y="48958"/>
                </a:lnTo>
                <a:lnTo>
                  <a:pt x="52806" y="44159"/>
                </a:lnTo>
                <a:lnTo>
                  <a:pt x="46085" y="42237"/>
                </a:lnTo>
                <a:lnTo>
                  <a:pt x="47030" y="49917"/>
                </a:lnTo>
                <a:lnTo>
                  <a:pt x="49926" y="51838"/>
                </a:lnTo>
                <a:lnTo>
                  <a:pt x="51831" y="54720"/>
                </a:lnTo>
                <a:lnTo>
                  <a:pt x="53766" y="57596"/>
                </a:lnTo>
                <a:lnTo>
                  <a:pt x="55671" y="61435"/>
                </a:lnTo>
                <a:lnTo>
                  <a:pt x="56647" y="64317"/>
                </a:lnTo>
                <a:lnTo>
                  <a:pt x="56647" y="110393"/>
                </a:lnTo>
                <a:lnTo>
                  <a:pt x="51831" y="115199"/>
                </a:lnTo>
                <a:lnTo>
                  <a:pt x="47030" y="118073"/>
                </a:lnTo>
                <a:lnTo>
                  <a:pt x="35524" y="118073"/>
                </a:lnTo>
                <a:lnTo>
                  <a:pt x="29763" y="115199"/>
                </a:lnTo>
                <a:lnTo>
                  <a:pt x="24003" y="108476"/>
                </a:lnTo>
                <a:lnTo>
                  <a:pt x="18015" y="95929"/>
                </a:lnTo>
                <a:lnTo>
                  <a:pt x="16322" y="81599"/>
                </a:lnTo>
                <a:lnTo>
                  <a:pt x="16409" y="78190"/>
                </a:lnTo>
                <a:lnTo>
                  <a:pt x="18937" y="64647"/>
                </a:lnTo>
                <a:lnTo>
                  <a:pt x="24963" y="54720"/>
                </a:lnTo>
                <a:lnTo>
                  <a:pt x="28803" y="49917"/>
                </a:lnTo>
                <a:lnTo>
                  <a:pt x="33604" y="47999"/>
                </a:lnTo>
                <a:lnTo>
                  <a:pt x="39364" y="42237"/>
                </a:lnTo>
                <a:lnTo>
                  <a:pt x="33021" y="42756"/>
                </a:lnTo>
                <a:lnTo>
                  <a:pt x="21044" y="47334"/>
                </a:lnTo>
                <a:lnTo>
                  <a:pt x="11521" y="56637"/>
                </a:lnTo>
                <a:lnTo>
                  <a:pt x="6540" y="63914"/>
                </a:lnTo>
                <a:lnTo>
                  <a:pt x="1635" y="75707"/>
                </a:lnTo>
                <a:lnTo>
                  <a:pt x="0" y="88320"/>
                </a:lnTo>
                <a:lnTo>
                  <a:pt x="335" y="94087"/>
                </a:lnTo>
                <a:lnTo>
                  <a:pt x="3762" y="106588"/>
                </a:lnTo>
                <a:lnTo>
                  <a:pt x="10561" y="117114"/>
                </a:lnTo>
                <a:lnTo>
                  <a:pt x="17282" y="123835"/>
                </a:lnTo>
                <a:lnTo>
                  <a:pt x="24963" y="127676"/>
                </a:lnTo>
                <a:lnTo>
                  <a:pt x="37444" y="127676"/>
                </a:lnTo>
                <a:lnTo>
                  <a:pt x="42245" y="126717"/>
                </a:lnTo>
                <a:lnTo>
                  <a:pt x="45125" y="124794"/>
                </a:lnTo>
                <a:lnTo>
                  <a:pt x="48966" y="122878"/>
                </a:lnTo>
                <a:lnTo>
                  <a:pt x="52806" y="119996"/>
                </a:lnTo>
                <a:lnTo>
                  <a:pt x="56647" y="116156"/>
                </a:lnTo>
                <a:lnTo>
                  <a:pt x="56647" y="127676"/>
                </a:lnTo>
                <a:lnTo>
                  <a:pt x="61432" y="127676"/>
                </a:lnTo>
                <a:lnTo>
                  <a:pt x="85435" y="118073"/>
                </a:lnTo>
                <a:lnTo>
                  <a:pt x="84475" y="115199"/>
                </a:lnTo>
                <a:lnTo>
                  <a:pt x="81594" y="116156"/>
                </a:lnTo>
                <a:lnTo>
                  <a:pt x="74874" y="116156"/>
                </a:lnTo>
                <a:lnTo>
                  <a:pt x="73913" y="115199"/>
                </a:lnTo>
                <a:lnTo>
                  <a:pt x="72953" y="114234"/>
                </a:lnTo>
                <a:lnTo>
                  <a:pt x="72953" y="11231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3131667" y="8711785"/>
            <a:ext cx="13426" cy="7679"/>
          </a:xfrm>
          <a:custGeom>
            <a:avLst/>
            <a:gdLst/>
            <a:ahLst/>
            <a:cxnLst/>
            <a:rect l="l" t="t" r="r" b="b"/>
            <a:pathLst>
              <a:path w="13426" h="7679">
                <a:moveTo>
                  <a:pt x="0" y="5762"/>
                </a:moveTo>
                <a:lnTo>
                  <a:pt x="7680" y="5762"/>
                </a:lnTo>
                <a:lnTo>
                  <a:pt x="10546" y="6720"/>
                </a:lnTo>
                <a:lnTo>
                  <a:pt x="13426" y="7679"/>
                </a:lnTo>
                <a:lnTo>
                  <a:pt x="12481" y="0"/>
                </a:lnTo>
                <a:lnTo>
                  <a:pt x="5760" y="0"/>
                </a:lnTo>
                <a:lnTo>
                  <a:pt x="0" y="57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3182538" y="8714666"/>
            <a:ext cx="90236" cy="82558"/>
          </a:xfrm>
          <a:custGeom>
            <a:avLst/>
            <a:gdLst/>
            <a:ahLst/>
            <a:cxnLst/>
            <a:rect l="l" t="t" r="r" b="b"/>
            <a:pathLst>
              <a:path w="90236" h="82558">
                <a:moveTo>
                  <a:pt x="90236" y="72955"/>
                </a:moveTo>
                <a:lnTo>
                  <a:pt x="89275" y="70081"/>
                </a:lnTo>
                <a:lnTo>
                  <a:pt x="86395" y="71038"/>
                </a:lnTo>
                <a:lnTo>
                  <a:pt x="80634" y="71038"/>
                </a:lnTo>
                <a:lnTo>
                  <a:pt x="79674" y="70081"/>
                </a:lnTo>
                <a:lnTo>
                  <a:pt x="78714" y="69116"/>
                </a:lnTo>
                <a:lnTo>
                  <a:pt x="77754" y="67199"/>
                </a:lnTo>
                <a:lnTo>
                  <a:pt x="76794" y="65275"/>
                </a:lnTo>
                <a:lnTo>
                  <a:pt x="76794" y="0"/>
                </a:lnTo>
                <a:lnTo>
                  <a:pt x="48966" y="0"/>
                </a:lnTo>
                <a:lnTo>
                  <a:pt x="48966" y="2881"/>
                </a:lnTo>
                <a:lnTo>
                  <a:pt x="54726" y="2881"/>
                </a:lnTo>
                <a:lnTo>
                  <a:pt x="57591" y="3840"/>
                </a:lnTo>
                <a:lnTo>
                  <a:pt x="59527" y="5762"/>
                </a:lnTo>
                <a:lnTo>
                  <a:pt x="61432" y="6720"/>
                </a:lnTo>
                <a:lnTo>
                  <a:pt x="62407" y="10561"/>
                </a:lnTo>
                <a:lnTo>
                  <a:pt x="62407" y="60478"/>
                </a:lnTo>
                <a:lnTo>
                  <a:pt x="57591" y="65275"/>
                </a:lnTo>
                <a:lnTo>
                  <a:pt x="53751" y="68157"/>
                </a:lnTo>
                <a:lnTo>
                  <a:pt x="50886" y="69116"/>
                </a:lnTo>
                <a:lnTo>
                  <a:pt x="47045" y="71038"/>
                </a:lnTo>
                <a:lnTo>
                  <a:pt x="44165" y="71996"/>
                </a:lnTo>
                <a:lnTo>
                  <a:pt x="38404" y="71996"/>
                </a:lnTo>
                <a:lnTo>
                  <a:pt x="35524" y="71038"/>
                </a:lnTo>
                <a:lnTo>
                  <a:pt x="32644" y="68157"/>
                </a:lnTo>
                <a:lnTo>
                  <a:pt x="29763" y="66240"/>
                </a:lnTo>
                <a:lnTo>
                  <a:pt x="28803" y="61437"/>
                </a:lnTo>
                <a:lnTo>
                  <a:pt x="28803" y="0"/>
                </a:lnTo>
                <a:lnTo>
                  <a:pt x="0" y="0"/>
                </a:lnTo>
                <a:lnTo>
                  <a:pt x="0" y="2881"/>
                </a:lnTo>
                <a:lnTo>
                  <a:pt x="7680" y="2881"/>
                </a:lnTo>
                <a:lnTo>
                  <a:pt x="8641" y="3840"/>
                </a:lnTo>
                <a:lnTo>
                  <a:pt x="10561" y="4799"/>
                </a:lnTo>
                <a:lnTo>
                  <a:pt x="11521" y="5762"/>
                </a:lnTo>
                <a:lnTo>
                  <a:pt x="12481" y="7679"/>
                </a:lnTo>
                <a:lnTo>
                  <a:pt x="13441" y="8638"/>
                </a:lnTo>
                <a:lnTo>
                  <a:pt x="14401" y="11519"/>
                </a:lnTo>
                <a:lnTo>
                  <a:pt x="14401" y="64317"/>
                </a:lnTo>
                <a:lnTo>
                  <a:pt x="16322" y="69116"/>
                </a:lnTo>
                <a:lnTo>
                  <a:pt x="17282" y="72955"/>
                </a:lnTo>
                <a:lnTo>
                  <a:pt x="19202" y="75837"/>
                </a:lnTo>
                <a:lnTo>
                  <a:pt x="23042" y="78717"/>
                </a:lnTo>
                <a:lnTo>
                  <a:pt x="25923" y="81599"/>
                </a:lnTo>
                <a:lnTo>
                  <a:pt x="29763" y="82558"/>
                </a:lnTo>
                <a:lnTo>
                  <a:pt x="38404" y="82558"/>
                </a:lnTo>
                <a:lnTo>
                  <a:pt x="42245" y="81599"/>
                </a:lnTo>
                <a:lnTo>
                  <a:pt x="46085" y="79676"/>
                </a:lnTo>
                <a:lnTo>
                  <a:pt x="49926" y="77760"/>
                </a:lnTo>
                <a:lnTo>
                  <a:pt x="54726" y="72955"/>
                </a:lnTo>
                <a:lnTo>
                  <a:pt x="62407" y="65275"/>
                </a:lnTo>
                <a:lnTo>
                  <a:pt x="62407" y="82558"/>
                </a:lnTo>
                <a:lnTo>
                  <a:pt x="66248" y="82558"/>
                </a:lnTo>
                <a:lnTo>
                  <a:pt x="90236" y="7295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3279495" y="8711785"/>
            <a:ext cx="68168" cy="85438"/>
          </a:xfrm>
          <a:custGeom>
            <a:avLst/>
            <a:gdLst/>
            <a:ahLst/>
            <a:cxnLst/>
            <a:rect l="l" t="t" r="r" b="b"/>
            <a:pathLst>
              <a:path w="68168" h="85438">
                <a:moveTo>
                  <a:pt x="0" y="43200"/>
                </a:moveTo>
                <a:lnTo>
                  <a:pt x="392" y="50826"/>
                </a:lnTo>
                <a:lnTo>
                  <a:pt x="3379" y="63540"/>
                </a:lnTo>
                <a:lnTo>
                  <a:pt x="9601" y="73918"/>
                </a:lnTo>
                <a:lnTo>
                  <a:pt x="21447" y="82817"/>
                </a:lnTo>
                <a:lnTo>
                  <a:pt x="33604" y="85438"/>
                </a:lnTo>
                <a:lnTo>
                  <a:pt x="41285" y="85438"/>
                </a:lnTo>
                <a:lnTo>
                  <a:pt x="48966" y="82556"/>
                </a:lnTo>
                <a:lnTo>
                  <a:pt x="54711" y="76800"/>
                </a:lnTo>
                <a:lnTo>
                  <a:pt x="56213" y="75435"/>
                </a:lnTo>
                <a:lnTo>
                  <a:pt x="63365" y="65673"/>
                </a:lnTo>
                <a:lnTo>
                  <a:pt x="68168" y="52797"/>
                </a:lnTo>
                <a:lnTo>
                  <a:pt x="65272" y="50880"/>
                </a:lnTo>
                <a:lnTo>
                  <a:pt x="62392" y="58559"/>
                </a:lnTo>
                <a:lnTo>
                  <a:pt x="58552" y="63358"/>
                </a:lnTo>
                <a:lnTo>
                  <a:pt x="55686" y="66239"/>
                </a:lnTo>
                <a:lnTo>
                  <a:pt x="50886" y="70079"/>
                </a:lnTo>
                <a:lnTo>
                  <a:pt x="46085" y="71996"/>
                </a:lnTo>
                <a:lnTo>
                  <a:pt x="31683" y="71996"/>
                </a:lnTo>
                <a:lnTo>
                  <a:pt x="25923" y="68156"/>
                </a:lnTo>
                <a:lnTo>
                  <a:pt x="21122" y="60476"/>
                </a:lnTo>
                <a:lnTo>
                  <a:pt x="20734" y="59924"/>
                </a:lnTo>
                <a:lnTo>
                  <a:pt x="15375" y="48736"/>
                </a:lnTo>
                <a:lnTo>
                  <a:pt x="13441" y="35521"/>
                </a:lnTo>
                <a:lnTo>
                  <a:pt x="13441" y="25918"/>
                </a:lnTo>
                <a:lnTo>
                  <a:pt x="16322" y="18239"/>
                </a:lnTo>
                <a:lnTo>
                  <a:pt x="21122" y="12483"/>
                </a:lnTo>
                <a:lnTo>
                  <a:pt x="24963" y="7679"/>
                </a:lnTo>
                <a:lnTo>
                  <a:pt x="29763" y="5762"/>
                </a:lnTo>
                <a:lnTo>
                  <a:pt x="39364" y="5762"/>
                </a:lnTo>
                <a:lnTo>
                  <a:pt x="42245" y="6720"/>
                </a:lnTo>
                <a:lnTo>
                  <a:pt x="44165" y="8642"/>
                </a:lnTo>
                <a:lnTo>
                  <a:pt x="46085" y="10559"/>
                </a:lnTo>
                <a:lnTo>
                  <a:pt x="47045" y="13441"/>
                </a:lnTo>
                <a:lnTo>
                  <a:pt x="47045" y="16322"/>
                </a:lnTo>
                <a:lnTo>
                  <a:pt x="48005" y="20162"/>
                </a:lnTo>
                <a:lnTo>
                  <a:pt x="48005" y="22079"/>
                </a:lnTo>
                <a:lnTo>
                  <a:pt x="48966" y="24003"/>
                </a:lnTo>
                <a:lnTo>
                  <a:pt x="50886" y="25918"/>
                </a:lnTo>
                <a:lnTo>
                  <a:pt x="53766" y="26877"/>
                </a:lnTo>
                <a:lnTo>
                  <a:pt x="59527" y="26877"/>
                </a:lnTo>
                <a:lnTo>
                  <a:pt x="61432" y="25918"/>
                </a:lnTo>
                <a:lnTo>
                  <a:pt x="63367" y="24960"/>
                </a:lnTo>
                <a:lnTo>
                  <a:pt x="64328" y="24003"/>
                </a:lnTo>
                <a:lnTo>
                  <a:pt x="65272" y="22079"/>
                </a:lnTo>
                <a:lnTo>
                  <a:pt x="65272" y="15358"/>
                </a:lnTo>
                <a:lnTo>
                  <a:pt x="62392" y="10559"/>
                </a:lnTo>
                <a:lnTo>
                  <a:pt x="57607" y="6720"/>
                </a:lnTo>
                <a:lnTo>
                  <a:pt x="52806" y="1921"/>
                </a:lnTo>
                <a:lnTo>
                  <a:pt x="46085" y="0"/>
                </a:lnTo>
                <a:lnTo>
                  <a:pt x="38404" y="0"/>
                </a:lnTo>
                <a:lnTo>
                  <a:pt x="33503" y="284"/>
                </a:lnTo>
                <a:lnTo>
                  <a:pt x="21224" y="3854"/>
                </a:lnTo>
                <a:lnTo>
                  <a:pt x="10561" y="11518"/>
                </a:lnTo>
                <a:lnTo>
                  <a:pt x="5843" y="17931"/>
                </a:lnTo>
                <a:lnTo>
                  <a:pt x="1355" y="29375"/>
                </a:lnTo>
                <a:lnTo>
                  <a:pt x="0" y="432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3355329" y="8687787"/>
            <a:ext cx="48006" cy="108478"/>
          </a:xfrm>
          <a:custGeom>
            <a:avLst/>
            <a:gdLst/>
            <a:ahLst/>
            <a:cxnLst/>
            <a:rect l="l" t="t" r="r" b="b"/>
            <a:pathLst>
              <a:path w="48006" h="108478">
                <a:moveTo>
                  <a:pt x="36484" y="97916"/>
                </a:moveTo>
                <a:lnTo>
                  <a:pt x="32644" y="97916"/>
                </a:lnTo>
                <a:lnTo>
                  <a:pt x="30723" y="96959"/>
                </a:lnTo>
                <a:lnTo>
                  <a:pt x="28803" y="95036"/>
                </a:lnTo>
                <a:lnTo>
                  <a:pt x="27843" y="94078"/>
                </a:lnTo>
                <a:lnTo>
                  <a:pt x="26883" y="90237"/>
                </a:lnTo>
                <a:lnTo>
                  <a:pt x="26883" y="32641"/>
                </a:lnTo>
                <a:lnTo>
                  <a:pt x="46085" y="32641"/>
                </a:lnTo>
                <a:lnTo>
                  <a:pt x="46085" y="26878"/>
                </a:lnTo>
                <a:lnTo>
                  <a:pt x="26883" y="26878"/>
                </a:lnTo>
                <a:lnTo>
                  <a:pt x="26883" y="0"/>
                </a:lnTo>
                <a:lnTo>
                  <a:pt x="24002" y="0"/>
                </a:lnTo>
                <a:lnTo>
                  <a:pt x="22082" y="5757"/>
                </a:lnTo>
                <a:lnTo>
                  <a:pt x="20162" y="9602"/>
                </a:lnTo>
                <a:lnTo>
                  <a:pt x="18242" y="12478"/>
                </a:lnTo>
                <a:lnTo>
                  <a:pt x="16322" y="16317"/>
                </a:lnTo>
                <a:lnTo>
                  <a:pt x="12481" y="20157"/>
                </a:lnTo>
                <a:lnTo>
                  <a:pt x="9601" y="23039"/>
                </a:lnTo>
                <a:lnTo>
                  <a:pt x="5760" y="25920"/>
                </a:lnTo>
                <a:lnTo>
                  <a:pt x="2880" y="28802"/>
                </a:lnTo>
                <a:lnTo>
                  <a:pt x="0" y="29760"/>
                </a:lnTo>
                <a:lnTo>
                  <a:pt x="0" y="32641"/>
                </a:lnTo>
                <a:lnTo>
                  <a:pt x="12481" y="32641"/>
                </a:lnTo>
                <a:lnTo>
                  <a:pt x="12481" y="96959"/>
                </a:lnTo>
                <a:lnTo>
                  <a:pt x="14401" y="99834"/>
                </a:lnTo>
                <a:lnTo>
                  <a:pt x="15361" y="102716"/>
                </a:lnTo>
                <a:lnTo>
                  <a:pt x="17282" y="104639"/>
                </a:lnTo>
                <a:lnTo>
                  <a:pt x="20162" y="106555"/>
                </a:lnTo>
                <a:lnTo>
                  <a:pt x="22082" y="107513"/>
                </a:lnTo>
                <a:lnTo>
                  <a:pt x="24963" y="108478"/>
                </a:lnTo>
                <a:lnTo>
                  <a:pt x="31683" y="108478"/>
                </a:lnTo>
                <a:lnTo>
                  <a:pt x="35524" y="106555"/>
                </a:lnTo>
                <a:lnTo>
                  <a:pt x="39364" y="103674"/>
                </a:lnTo>
                <a:lnTo>
                  <a:pt x="43205" y="100798"/>
                </a:lnTo>
                <a:lnTo>
                  <a:pt x="46085" y="96959"/>
                </a:lnTo>
                <a:lnTo>
                  <a:pt x="48006" y="91196"/>
                </a:lnTo>
                <a:lnTo>
                  <a:pt x="45125" y="91196"/>
                </a:lnTo>
                <a:lnTo>
                  <a:pt x="44165" y="93119"/>
                </a:lnTo>
                <a:lnTo>
                  <a:pt x="42245" y="95036"/>
                </a:lnTo>
                <a:lnTo>
                  <a:pt x="40325" y="95995"/>
                </a:lnTo>
                <a:lnTo>
                  <a:pt x="38404" y="97916"/>
                </a:lnTo>
                <a:lnTo>
                  <a:pt x="36484" y="9791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3420617" y="8669548"/>
            <a:ext cx="18227" cy="18239"/>
          </a:xfrm>
          <a:custGeom>
            <a:avLst/>
            <a:gdLst/>
            <a:ahLst/>
            <a:cxnLst/>
            <a:rect l="l" t="t" r="r" b="b"/>
            <a:pathLst>
              <a:path w="18227" h="18239">
                <a:moveTo>
                  <a:pt x="18227" y="8638"/>
                </a:moveTo>
                <a:lnTo>
                  <a:pt x="18227" y="6720"/>
                </a:lnTo>
                <a:lnTo>
                  <a:pt x="17282" y="4797"/>
                </a:lnTo>
                <a:lnTo>
                  <a:pt x="15346" y="2880"/>
                </a:lnTo>
                <a:lnTo>
                  <a:pt x="13441" y="958"/>
                </a:lnTo>
                <a:lnTo>
                  <a:pt x="11506" y="0"/>
                </a:lnTo>
                <a:lnTo>
                  <a:pt x="6720" y="0"/>
                </a:lnTo>
                <a:lnTo>
                  <a:pt x="3840" y="958"/>
                </a:lnTo>
                <a:lnTo>
                  <a:pt x="2880" y="2880"/>
                </a:lnTo>
                <a:lnTo>
                  <a:pt x="960" y="4797"/>
                </a:lnTo>
                <a:lnTo>
                  <a:pt x="0" y="6720"/>
                </a:lnTo>
                <a:lnTo>
                  <a:pt x="0" y="11518"/>
                </a:lnTo>
                <a:lnTo>
                  <a:pt x="960" y="13441"/>
                </a:lnTo>
                <a:lnTo>
                  <a:pt x="2880" y="15358"/>
                </a:lnTo>
                <a:lnTo>
                  <a:pt x="3840" y="17282"/>
                </a:lnTo>
                <a:lnTo>
                  <a:pt x="6720" y="18239"/>
                </a:lnTo>
                <a:lnTo>
                  <a:pt x="11506" y="18239"/>
                </a:lnTo>
                <a:lnTo>
                  <a:pt x="13441" y="17282"/>
                </a:lnTo>
                <a:lnTo>
                  <a:pt x="15346" y="15358"/>
                </a:lnTo>
                <a:lnTo>
                  <a:pt x="17282" y="13441"/>
                </a:lnTo>
                <a:lnTo>
                  <a:pt x="18227" y="11518"/>
                </a:lnTo>
                <a:lnTo>
                  <a:pt x="18227" y="863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3408136" y="8711785"/>
            <a:ext cx="41269" cy="83515"/>
          </a:xfrm>
          <a:custGeom>
            <a:avLst/>
            <a:gdLst/>
            <a:ahLst/>
            <a:cxnLst/>
            <a:rect l="l" t="t" r="r" b="b"/>
            <a:pathLst>
              <a:path w="41269" h="83515">
                <a:moveTo>
                  <a:pt x="24963" y="0"/>
                </a:moveTo>
                <a:lnTo>
                  <a:pt x="0" y="9601"/>
                </a:lnTo>
                <a:lnTo>
                  <a:pt x="1920" y="13441"/>
                </a:lnTo>
                <a:lnTo>
                  <a:pt x="3840" y="12483"/>
                </a:lnTo>
                <a:lnTo>
                  <a:pt x="5760" y="11518"/>
                </a:lnTo>
                <a:lnTo>
                  <a:pt x="9601" y="11518"/>
                </a:lnTo>
                <a:lnTo>
                  <a:pt x="10561" y="12483"/>
                </a:lnTo>
                <a:lnTo>
                  <a:pt x="11521" y="13441"/>
                </a:lnTo>
                <a:lnTo>
                  <a:pt x="12481" y="13441"/>
                </a:lnTo>
                <a:lnTo>
                  <a:pt x="12481" y="15358"/>
                </a:lnTo>
                <a:lnTo>
                  <a:pt x="13441" y="17280"/>
                </a:lnTo>
                <a:lnTo>
                  <a:pt x="13441" y="19197"/>
                </a:lnTo>
                <a:lnTo>
                  <a:pt x="14401" y="24960"/>
                </a:lnTo>
                <a:lnTo>
                  <a:pt x="14401" y="70079"/>
                </a:lnTo>
                <a:lnTo>
                  <a:pt x="13441" y="72961"/>
                </a:lnTo>
                <a:lnTo>
                  <a:pt x="12481" y="74877"/>
                </a:lnTo>
                <a:lnTo>
                  <a:pt x="12481" y="76800"/>
                </a:lnTo>
                <a:lnTo>
                  <a:pt x="10561" y="77759"/>
                </a:lnTo>
                <a:lnTo>
                  <a:pt x="9601" y="78717"/>
                </a:lnTo>
                <a:lnTo>
                  <a:pt x="8641" y="79676"/>
                </a:lnTo>
                <a:lnTo>
                  <a:pt x="1920" y="79676"/>
                </a:lnTo>
                <a:lnTo>
                  <a:pt x="1920" y="83515"/>
                </a:lnTo>
                <a:lnTo>
                  <a:pt x="41269" y="83515"/>
                </a:lnTo>
                <a:lnTo>
                  <a:pt x="41269" y="79676"/>
                </a:lnTo>
                <a:lnTo>
                  <a:pt x="34549" y="79676"/>
                </a:lnTo>
                <a:lnTo>
                  <a:pt x="32644" y="78717"/>
                </a:lnTo>
                <a:lnTo>
                  <a:pt x="31668" y="77759"/>
                </a:lnTo>
                <a:lnTo>
                  <a:pt x="30708" y="76800"/>
                </a:lnTo>
                <a:lnTo>
                  <a:pt x="29763" y="74877"/>
                </a:lnTo>
                <a:lnTo>
                  <a:pt x="28803" y="72961"/>
                </a:lnTo>
                <a:lnTo>
                  <a:pt x="28803" y="0"/>
                </a:lnTo>
                <a:lnTo>
                  <a:pt x="24963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3459967" y="8711785"/>
            <a:ext cx="77754" cy="85438"/>
          </a:xfrm>
          <a:custGeom>
            <a:avLst/>
            <a:gdLst/>
            <a:ahLst/>
            <a:cxnLst/>
            <a:rect l="l" t="t" r="r" b="b"/>
            <a:pathLst>
              <a:path w="77754" h="85438">
                <a:moveTo>
                  <a:pt x="57607" y="79676"/>
                </a:moveTo>
                <a:lnTo>
                  <a:pt x="64328" y="75835"/>
                </a:lnTo>
                <a:lnTo>
                  <a:pt x="69128" y="71038"/>
                </a:lnTo>
                <a:lnTo>
                  <a:pt x="72009" y="63358"/>
                </a:lnTo>
                <a:lnTo>
                  <a:pt x="75849" y="55679"/>
                </a:lnTo>
                <a:lnTo>
                  <a:pt x="77754" y="48958"/>
                </a:lnTo>
                <a:lnTo>
                  <a:pt x="77754" y="41277"/>
                </a:lnTo>
                <a:lnTo>
                  <a:pt x="77617" y="37864"/>
                </a:lnTo>
                <a:lnTo>
                  <a:pt x="74537" y="25308"/>
                </a:lnTo>
                <a:lnTo>
                  <a:pt x="68168" y="14400"/>
                </a:lnTo>
                <a:lnTo>
                  <a:pt x="62505" y="8499"/>
                </a:lnTo>
                <a:lnTo>
                  <a:pt x="51566" y="2125"/>
                </a:lnTo>
                <a:lnTo>
                  <a:pt x="38404" y="0"/>
                </a:lnTo>
                <a:lnTo>
                  <a:pt x="31683" y="0"/>
                </a:lnTo>
                <a:lnTo>
                  <a:pt x="25923" y="1921"/>
                </a:lnTo>
                <a:lnTo>
                  <a:pt x="19202" y="5762"/>
                </a:lnTo>
                <a:lnTo>
                  <a:pt x="13441" y="8642"/>
                </a:lnTo>
                <a:lnTo>
                  <a:pt x="8641" y="14400"/>
                </a:lnTo>
                <a:lnTo>
                  <a:pt x="4800" y="21121"/>
                </a:lnTo>
                <a:lnTo>
                  <a:pt x="960" y="28800"/>
                </a:lnTo>
                <a:lnTo>
                  <a:pt x="0" y="36479"/>
                </a:lnTo>
                <a:lnTo>
                  <a:pt x="0" y="43200"/>
                </a:lnTo>
                <a:lnTo>
                  <a:pt x="142" y="47224"/>
                </a:lnTo>
                <a:lnTo>
                  <a:pt x="2751" y="59987"/>
                </a:lnTo>
                <a:lnTo>
                  <a:pt x="8641" y="71038"/>
                </a:lnTo>
                <a:lnTo>
                  <a:pt x="13765" y="76480"/>
                </a:lnTo>
                <a:lnTo>
                  <a:pt x="24709" y="83199"/>
                </a:lnTo>
                <a:lnTo>
                  <a:pt x="17389" y="49937"/>
                </a:lnTo>
                <a:lnTo>
                  <a:pt x="16322" y="36479"/>
                </a:lnTo>
                <a:lnTo>
                  <a:pt x="16322" y="28800"/>
                </a:lnTo>
                <a:lnTo>
                  <a:pt x="17282" y="23038"/>
                </a:lnTo>
                <a:lnTo>
                  <a:pt x="19202" y="18239"/>
                </a:lnTo>
                <a:lnTo>
                  <a:pt x="21122" y="13441"/>
                </a:lnTo>
                <a:lnTo>
                  <a:pt x="23042" y="10559"/>
                </a:lnTo>
                <a:lnTo>
                  <a:pt x="26883" y="8642"/>
                </a:lnTo>
                <a:lnTo>
                  <a:pt x="29763" y="6720"/>
                </a:lnTo>
                <a:lnTo>
                  <a:pt x="32644" y="5762"/>
                </a:lnTo>
                <a:lnTo>
                  <a:pt x="42245" y="5762"/>
                </a:lnTo>
                <a:lnTo>
                  <a:pt x="48006" y="8642"/>
                </a:lnTo>
                <a:lnTo>
                  <a:pt x="51846" y="14400"/>
                </a:lnTo>
                <a:lnTo>
                  <a:pt x="56097" y="21532"/>
                </a:lnTo>
                <a:lnTo>
                  <a:pt x="60018" y="33486"/>
                </a:lnTo>
                <a:lnTo>
                  <a:pt x="61447" y="47999"/>
                </a:lnTo>
                <a:lnTo>
                  <a:pt x="61447" y="59518"/>
                </a:lnTo>
                <a:lnTo>
                  <a:pt x="59527" y="67197"/>
                </a:lnTo>
                <a:lnTo>
                  <a:pt x="55686" y="71996"/>
                </a:lnTo>
                <a:lnTo>
                  <a:pt x="51846" y="76800"/>
                </a:lnTo>
                <a:lnTo>
                  <a:pt x="47045" y="79676"/>
                </a:lnTo>
                <a:lnTo>
                  <a:pt x="33604" y="79676"/>
                </a:lnTo>
                <a:lnTo>
                  <a:pt x="27843" y="74877"/>
                </a:lnTo>
                <a:lnTo>
                  <a:pt x="37444" y="85438"/>
                </a:lnTo>
                <a:lnTo>
                  <a:pt x="45125" y="85438"/>
                </a:lnTo>
                <a:lnTo>
                  <a:pt x="51846" y="83515"/>
                </a:lnTo>
                <a:lnTo>
                  <a:pt x="57607" y="7967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3477357" y="8761723"/>
            <a:ext cx="20055" cy="35500"/>
          </a:xfrm>
          <a:custGeom>
            <a:avLst/>
            <a:gdLst/>
            <a:ahLst/>
            <a:cxnLst/>
            <a:rect l="l" t="t" r="r" b="b"/>
            <a:pathLst>
              <a:path w="20055" h="35500">
                <a:moveTo>
                  <a:pt x="7319" y="33261"/>
                </a:moveTo>
                <a:lnTo>
                  <a:pt x="20055" y="35500"/>
                </a:lnTo>
                <a:lnTo>
                  <a:pt x="10453" y="24939"/>
                </a:lnTo>
                <a:lnTo>
                  <a:pt x="5653" y="16301"/>
                </a:lnTo>
                <a:lnTo>
                  <a:pt x="3479" y="11876"/>
                </a:lnTo>
                <a:lnTo>
                  <a:pt x="0" y="0"/>
                </a:lnTo>
                <a:lnTo>
                  <a:pt x="7319" y="332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3544442" y="8711785"/>
            <a:ext cx="89291" cy="83515"/>
          </a:xfrm>
          <a:custGeom>
            <a:avLst/>
            <a:gdLst/>
            <a:ahLst/>
            <a:cxnLst/>
            <a:rect l="l" t="t" r="r" b="b"/>
            <a:pathLst>
              <a:path w="89291" h="83515">
                <a:moveTo>
                  <a:pt x="89291" y="83515"/>
                </a:moveTo>
                <a:lnTo>
                  <a:pt x="89291" y="79676"/>
                </a:lnTo>
                <a:lnTo>
                  <a:pt x="82570" y="79676"/>
                </a:lnTo>
                <a:lnTo>
                  <a:pt x="80650" y="78717"/>
                </a:lnTo>
                <a:lnTo>
                  <a:pt x="79689" y="77759"/>
                </a:lnTo>
                <a:lnTo>
                  <a:pt x="78729" y="76800"/>
                </a:lnTo>
                <a:lnTo>
                  <a:pt x="77769" y="74877"/>
                </a:lnTo>
                <a:lnTo>
                  <a:pt x="76809" y="72961"/>
                </a:lnTo>
                <a:lnTo>
                  <a:pt x="76809" y="23038"/>
                </a:lnTo>
                <a:lnTo>
                  <a:pt x="75849" y="18239"/>
                </a:lnTo>
                <a:lnTo>
                  <a:pt x="74889" y="14400"/>
                </a:lnTo>
                <a:lnTo>
                  <a:pt x="72969" y="9601"/>
                </a:lnTo>
                <a:lnTo>
                  <a:pt x="70088" y="5762"/>
                </a:lnTo>
                <a:lnTo>
                  <a:pt x="67208" y="3838"/>
                </a:lnTo>
                <a:lnTo>
                  <a:pt x="63367" y="963"/>
                </a:lnTo>
                <a:lnTo>
                  <a:pt x="59527" y="0"/>
                </a:lnTo>
                <a:lnTo>
                  <a:pt x="55686" y="0"/>
                </a:lnTo>
                <a:lnTo>
                  <a:pt x="50358" y="727"/>
                </a:lnTo>
                <a:lnTo>
                  <a:pt x="39855" y="6276"/>
                </a:lnTo>
                <a:lnTo>
                  <a:pt x="28803" y="17280"/>
                </a:lnTo>
                <a:lnTo>
                  <a:pt x="28803" y="0"/>
                </a:lnTo>
                <a:lnTo>
                  <a:pt x="24963" y="0"/>
                </a:lnTo>
                <a:lnTo>
                  <a:pt x="0" y="9601"/>
                </a:lnTo>
                <a:lnTo>
                  <a:pt x="1935" y="13441"/>
                </a:lnTo>
                <a:lnTo>
                  <a:pt x="3840" y="12483"/>
                </a:lnTo>
                <a:lnTo>
                  <a:pt x="5775" y="11518"/>
                </a:lnTo>
                <a:lnTo>
                  <a:pt x="9601" y="11518"/>
                </a:lnTo>
                <a:lnTo>
                  <a:pt x="10561" y="12483"/>
                </a:lnTo>
                <a:lnTo>
                  <a:pt x="11521" y="13441"/>
                </a:lnTo>
                <a:lnTo>
                  <a:pt x="12481" y="13441"/>
                </a:lnTo>
                <a:lnTo>
                  <a:pt x="12481" y="15358"/>
                </a:lnTo>
                <a:lnTo>
                  <a:pt x="13441" y="17280"/>
                </a:lnTo>
                <a:lnTo>
                  <a:pt x="13441" y="19197"/>
                </a:lnTo>
                <a:lnTo>
                  <a:pt x="14401" y="24960"/>
                </a:lnTo>
                <a:lnTo>
                  <a:pt x="14401" y="71038"/>
                </a:lnTo>
                <a:lnTo>
                  <a:pt x="13441" y="74877"/>
                </a:lnTo>
                <a:lnTo>
                  <a:pt x="11521" y="76800"/>
                </a:lnTo>
                <a:lnTo>
                  <a:pt x="10561" y="78717"/>
                </a:lnTo>
                <a:lnTo>
                  <a:pt x="7680" y="79676"/>
                </a:lnTo>
                <a:lnTo>
                  <a:pt x="1935" y="79676"/>
                </a:lnTo>
                <a:lnTo>
                  <a:pt x="1935" y="83515"/>
                </a:lnTo>
                <a:lnTo>
                  <a:pt x="41285" y="83515"/>
                </a:lnTo>
                <a:lnTo>
                  <a:pt x="41285" y="79676"/>
                </a:lnTo>
                <a:lnTo>
                  <a:pt x="34564" y="79676"/>
                </a:lnTo>
                <a:lnTo>
                  <a:pt x="32644" y="78717"/>
                </a:lnTo>
                <a:lnTo>
                  <a:pt x="31683" y="77759"/>
                </a:lnTo>
                <a:lnTo>
                  <a:pt x="30723" y="76800"/>
                </a:lnTo>
                <a:lnTo>
                  <a:pt x="29763" y="74877"/>
                </a:lnTo>
                <a:lnTo>
                  <a:pt x="28803" y="73918"/>
                </a:lnTo>
                <a:lnTo>
                  <a:pt x="28803" y="22079"/>
                </a:lnTo>
                <a:lnTo>
                  <a:pt x="35524" y="14400"/>
                </a:lnTo>
                <a:lnTo>
                  <a:pt x="42245" y="10559"/>
                </a:lnTo>
                <a:lnTo>
                  <a:pt x="53766" y="10559"/>
                </a:lnTo>
                <a:lnTo>
                  <a:pt x="57607" y="12483"/>
                </a:lnTo>
                <a:lnTo>
                  <a:pt x="58567" y="16322"/>
                </a:lnTo>
                <a:lnTo>
                  <a:pt x="60487" y="19197"/>
                </a:lnTo>
                <a:lnTo>
                  <a:pt x="62407" y="24960"/>
                </a:lnTo>
                <a:lnTo>
                  <a:pt x="62407" y="69121"/>
                </a:lnTo>
                <a:lnTo>
                  <a:pt x="61447" y="71996"/>
                </a:lnTo>
                <a:lnTo>
                  <a:pt x="61447" y="72961"/>
                </a:lnTo>
                <a:lnTo>
                  <a:pt x="60487" y="75835"/>
                </a:lnTo>
                <a:lnTo>
                  <a:pt x="59527" y="76800"/>
                </a:lnTo>
                <a:lnTo>
                  <a:pt x="58567" y="78717"/>
                </a:lnTo>
                <a:lnTo>
                  <a:pt x="56647" y="79676"/>
                </a:lnTo>
                <a:lnTo>
                  <a:pt x="48966" y="79676"/>
                </a:lnTo>
                <a:lnTo>
                  <a:pt x="48966" y="83515"/>
                </a:lnTo>
                <a:lnTo>
                  <a:pt x="89291" y="835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3643320" y="8777066"/>
            <a:ext cx="26883" cy="47995"/>
          </a:xfrm>
          <a:custGeom>
            <a:avLst/>
            <a:gdLst/>
            <a:ahLst/>
            <a:cxnLst/>
            <a:rect l="l" t="t" r="r" b="b"/>
            <a:pathLst>
              <a:path w="26883" h="47995">
                <a:moveTo>
                  <a:pt x="18242" y="30719"/>
                </a:moveTo>
                <a:lnTo>
                  <a:pt x="14401" y="34558"/>
                </a:lnTo>
                <a:lnTo>
                  <a:pt x="11521" y="38398"/>
                </a:lnTo>
                <a:lnTo>
                  <a:pt x="6720" y="42237"/>
                </a:lnTo>
                <a:lnTo>
                  <a:pt x="0" y="44154"/>
                </a:lnTo>
                <a:lnTo>
                  <a:pt x="0" y="47995"/>
                </a:lnTo>
                <a:lnTo>
                  <a:pt x="9601" y="45119"/>
                </a:lnTo>
                <a:lnTo>
                  <a:pt x="16322" y="40315"/>
                </a:lnTo>
                <a:lnTo>
                  <a:pt x="20162" y="35516"/>
                </a:lnTo>
                <a:lnTo>
                  <a:pt x="24963" y="30719"/>
                </a:lnTo>
                <a:lnTo>
                  <a:pt x="26883" y="24955"/>
                </a:lnTo>
                <a:lnTo>
                  <a:pt x="26883" y="13437"/>
                </a:lnTo>
                <a:lnTo>
                  <a:pt x="24963" y="8638"/>
                </a:lnTo>
                <a:lnTo>
                  <a:pt x="22082" y="5757"/>
                </a:lnTo>
                <a:lnTo>
                  <a:pt x="19202" y="1917"/>
                </a:lnTo>
                <a:lnTo>
                  <a:pt x="15361" y="0"/>
                </a:lnTo>
                <a:lnTo>
                  <a:pt x="8641" y="0"/>
                </a:lnTo>
                <a:lnTo>
                  <a:pt x="5760" y="958"/>
                </a:lnTo>
                <a:lnTo>
                  <a:pt x="3840" y="2875"/>
                </a:lnTo>
                <a:lnTo>
                  <a:pt x="1920" y="5757"/>
                </a:lnTo>
                <a:lnTo>
                  <a:pt x="0" y="7680"/>
                </a:lnTo>
                <a:lnTo>
                  <a:pt x="0" y="13437"/>
                </a:lnTo>
                <a:lnTo>
                  <a:pt x="975" y="16317"/>
                </a:lnTo>
                <a:lnTo>
                  <a:pt x="2880" y="17276"/>
                </a:lnTo>
                <a:lnTo>
                  <a:pt x="4815" y="19199"/>
                </a:lnTo>
                <a:lnTo>
                  <a:pt x="6720" y="20157"/>
                </a:lnTo>
                <a:lnTo>
                  <a:pt x="12481" y="20157"/>
                </a:lnTo>
                <a:lnTo>
                  <a:pt x="13441" y="19199"/>
                </a:lnTo>
                <a:lnTo>
                  <a:pt x="15361" y="18234"/>
                </a:lnTo>
                <a:lnTo>
                  <a:pt x="17282" y="17276"/>
                </a:lnTo>
                <a:lnTo>
                  <a:pt x="18242" y="17276"/>
                </a:lnTo>
                <a:lnTo>
                  <a:pt x="18242" y="18234"/>
                </a:lnTo>
                <a:lnTo>
                  <a:pt x="19202" y="19199"/>
                </a:lnTo>
                <a:lnTo>
                  <a:pt x="19202" y="25920"/>
                </a:lnTo>
                <a:lnTo>
                  <a:pt x="18242" y="3071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1324040" y="8927782"/>
            <a:ext cx="47035" cy="85268"/>
          </a:xfrm>
          <a:custGeom>
            <a:avLst/>
            <a:gdLst/>
            <a:ahLst/>
            <a:cxnLst/>
            <a:rect l="l" t="t" r="r" b="b"/>
            <a:pathLst>
              <a:path w="47035" h="85268">
                <a:moveTo>
                  <a:pt x="32634" y="74878"/>
                </a:moveTo>
                <a:lnTo>
                  <a:pt x="40410" y="65644"/>
                </a:lnTo>
                <a:lnTo>
                  <a:pt x="45379" y="53973"/>
                </a:lnTo>
                <a:lnTo>
                  <a:pt x="47035" y="40314"/>
                </a:lnTo>
                <a:lnTo>
                  <a:pt x="46724" y="33587"/>
                </a:lnTo>
                <a:lnTo>
                  <a:pt x="43787" y="20930"/>
                </a:lnTo>
                <a:lnTo>
                  <a:pt x="37438" y="10555"/>
                </a:lnTo>
                <a:lnTo>
                  <a:pt x="31676" y="3840"/>
                </a:lnTo>
                <a:lnTo>
                  <a:pt x="23996" y="0"/>
                </a:lnTo>
                <a:lnTo>
                  <a:pt x="16317" y="0"/>
                </a:lnTo>
                <a:lnTo>
                  <a:pt x="11553" y="498"/>
                </a:lnTo>
                <a:lnTo>
                  <a:pt x="853" y="5726"/>
                </a:lnTo>
                <a:lnTo>
                  <a:pt x="0" y="15358"/>
                </a:lnTo>
                <a:lnTo>
                  <a:pt x="2875" y="13435"/>
                </a:lnTo>
                <a:lnTo>
                  <a:pt x="5756" y="12476"/>
                </a:lnTo>
                <a:lnTo>
                  <a:pt x="15358" y="12476"/>
                </a:lnTo>
                <a:lnTo>
                  <a:pt x="20157" y="15358"/>
                </a:lnTo>
                <a:lnTo>
                  <a:pt x="24955" y="21115"/>
                </a:lnTo>
                <a:lnTo>
                  <a:pt x="29759" y="26878"/>
                </a:lnTo>
                <a:lnTo>
                  <a:pt x="31676" y="34558"/>
                </a:lnTo>
                <a:lnTo>
                  <a:pt x="31676" y="45118"/>
                </a:lnTo>
                <a:lnTo>
                  <a:pt x="29945" y="60898"/>
                </a:lnTo>
                <a:lnTo>
                  <a:pt x="24955" y="71038"/>
                </a:lnTo>
                <a:lnTo>
                  <a:pt x="20157" y="76795"/>
                </a:lnTo>
                <a:lnTo>
                  <a:pt x="15358" y="79676"/>
                </a:lnTo>
                <a:lnTo>
                  <a:pt x="9596" y="79676"/>
                </a:lnTo>
                <a:lnTo>
                  <a:pt x="9221" y="85268"/>
                </a:lnTo>
                <a:lnTo>
                  <a:pt x="21552" y="81988"/>
                </a:lnTo>
                <a:lnTo>
                  <a:pt x="32634" y="7487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1286601" y="8885538"/>
            <a:ext cx="47035" cy="127677"/>
          </a:xfrm>
          <a:custGeom>
            <a:avLst/>
            <a:gdLst/>
            <a:ahLst/>
            <a:cxnLst/>
            <a:rect l="l" t="t" r="r" b="b"/>
            <a:pathLst>
              <a:path w="47035" h="127677">
                <a:moveTo>
                  <a:pt x="44153" y="121919"/>
                </a:moveTo>
                <a:lnTo>
                  <a:pt x="40314" y="120961"/>
                </a:lnTo>
                <a:lnTo>
                  <a:pt x="37438" y="119039"/>
                </a:lnTo>
                <a:lnTo>
                  <a:pt x="34556" y="118081"/>
                </a:lnTo>
                <a:lnTo>
                  <a:pt x="31676" y="115199"/>
                </a:lnTo>
                <a:lnTo>
                  <a:pt x="27835" y="112317"/>
                </a:lnTo>
                <a:lnTo>
                  <a:pt x="27835" y="64323"/>
                </a:lnTo>
                <a:lnTo>
                  <a:pt x="31676" y="61443"/>
                </a:lnTo>
                <a:lnTo>
                  <a:pt x="34556" y="58561"/>
                </a:lnTo>
                <a:lnTo>
                  <a:pt x="37438" y="57602"/>
                </a:lnTo>
                <a:lnTo>
                  <a:pt x="38292" y="47969"/>
                </a:lnTo>
                <a:lnTo>
                  <a:pt x="27835" y="58561"/>
                </a:lnTo>
                <a:lnTo>
                  <a:pt x="27835" y="0"/>
                </a:lnTo>
                <a:lnTo>
                  <a:pt x="23996" y="0"/>
                </a:lnTo>
                <a:lnTo>
                  <a:pt x="0" y="10561"/>
                </a:lnTo>
                <a:lnTo>
                  <a:pt x="957" y="13443"/>
                </a:lnTo>
                <a:lnTo>
                  <a:pt x="3838" y="12484"/>
                </a:lnTo>
                <a:lnTo>
                  <a:pt x="10559" y="12484"/>
                </a:lnTo>
                <a:lnTo>
                  <a:pt x="10559" y="13443"/>
                </a:lnTo>
                <a:lnTo>
                  <a:pt x="11518" y="14400"/>
                </a:lnTo>
                <a:lnTo>
                  <a:pt x="12476" y="15364"/>
                </a:lnTo>
                <a:lnTo>
                  <a:pt x="13435" y="17282"/>
                </a:lnTo>
                <a:lnTo>
                  <a:pt x="13435" y="118081"/>
                </a:lnTo>
                <a:lnTo>
                  <a:pt x="19197" y="120961"/>
                </a:lnTo>
                <a:lnTo>
                  <a:pt x="23996" y="123837"/>
                </a:lnTo>
                <a:lnTo>
                  <a:pt x="28794" y="125760"/>
                </a:lnTo>
                <a:lnTo>
                  <a:pt x="33598" y="127677"/>
                </a:lnTo>
                <a:lnTo>
                  <a:pt x="43194" y="127677"/>
                </a:lnTo>
                <a:lnTo>
                  <a:pt x="46659" y="127512"/>
                </a:lnTo>
                <a:lnTo>
                  <a:pt x="47035" y="121919"/>
                </a:lnTo>
                <a:lnTo>
                  <a:pt x="44153" y="12191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1377796" y="8930658"/>
            <a:ext cx="89278" cy="82558"/>
          </a:xfrm>
          <a:custGeom>
            <a:avLst/>
            <a:gdLst/>
            <a:ahLst/>
            <a:cxnLst/>
            <a:rect l="l" t="t" r="r" b="b"/>
            <a:pathLst>
              <a:path w="89278" h="82558">
                <a:moveTo>
                  <a:pt x="76795" y="66240"/>
                </a:moveTo>
                <a:lnTo>
                  <a:pt x="75837" y="63358"/>
                </a:lnTo>
                <a:lnTo>
                  <a:pt x="75837" y="0"/>
                </a:lnTo>
                <a:lnTo>
                  <a:pt x="48958" y="0"/>
                </a:lnTo>
                <a:lnTo>
                  <a:pt x="48958" y="2880"/>
                </a:lnTo>
                <a:lnTo>
                  <a:pt x="53757" y="2880"/>
                </a:lnTo>
                <a:lnTo>
                  <a:pt x="57596" y="3838"/>
                </a:lnTo>
                <a:lnTo>
                  <a:pt x="58555" y="5762"/>
                </a:lnTo>
                <a:lnTo>
                  <a:pt x="60478" y="7679"/>
                </a:lnTo>
                <a:lnTo>
                  <a:pt x="61437" y="10559"/>
                </a:lnTo>
                <a:lnTo>
                  <a:pt x="61437" y="60476"/>
                </a:lnTo>
                <a:lnTo>
                  <a:pt x="56637" y="65282"/>
                </a:lnTo>
                <a:lnTo>
                  <a:pt x="52798" y="68162"/>
                </a:lnTo>
                <a:lnTo>
                  <a:pt x="49917" y="70079"/>
                </a:lnTo>
                <a:lnTo>
                  <a:pt x="47036" y="71038"/>
                </a:lnTo>
                <a:lnTo>
                  <a:pt x="44160" y="72002"/>
                </a:lnTo>
                <a:lnTo>
                  <a:pt x="37440" y="72002"/>
                </a:lnTo>
                <a:lnTo>
                  <a:pt x="34558" y="71038"/>
                </a:lnTo>
                <a:lnTo>
                  <a:pt x="31677" y="68162"/>
                </a:lnTo>
                <a:lnTo>
                  <a:pt x="29760" y="66240"/>
                </a:lnTo>
                <a:lnTo>
                  <a:pt x="27837" y="61441"/>
                </a:lnTo>
                <a:lnTo>
                  <a:pt x="27837" y="0"/>
                </a:lnTo>
                <a:lnTo>
                  <a:pt x="0" y="0"/>
                </a:lnTo>
                <a:lnTo>
                  <a:pt x="0" y="2880"/>
                </a:lnTo>
                <a:lnTo>
                  <a:pt x="3840" y="2880"/>
                </a:lnTo>
                <a:lnTo>
                  <a:pt x="6722" y="3838"/>
                </a:lnTo>
                <a:lnTo>
                  <a:pt x="8638" y="3838"/>
                </a:lnTo>
                <a:lnTo>
                  <a:pt x="10561" y="4803"/>
                </a:lnTo>
                <a:lnTo>
                  <a:pt x="11519" y="5762"/>
                </a:lnTo>
                <a:lnTo>
                  <a:pt x="12478" y="7679"/>
                </a:lnTo>
                <a:lnTo>
                  <a:pt x="13443" y="9601"/>
                </a:lnTo>
                <a:lnTo>
                  <a:pt x="13443" y="59518"/>
                </a:lnTo>
                <a:lnTo>
                  <a:pt x="14401" y="65282"/>
                </a:lnTo>
                <a:lnTo>
                  <a:pt x="15360" y="69121"/>
                </a:lnTo>
                <a:lnTo>
                  <a:pt x="16317" y="72961"/>
                </a:lnTo>
                <a:lnTo>
                  <a:pt x="19199" y="76800"/>
                </a:lnTo>
                <a:lnTo>
                  <a:pt x="22081" y="78717"/>
                </a:lnTo>
                <a:lnTo>
                  <a:pt x="25920" y="81599"/>
                </a:lnTo>
                <a:lnTo>
                  <a:pt x="29760" y="82558"/>
                </a:lnTo>
                <a:lnTo>
                  <a:pt x="38398" y="82558"/>
                </a:lnTo>
                <a:lnTo>
                  <a:pt x="42237" y="81599"/>
                </a:lnTo>
                <a:lnTo>
                  <a:pt x="46078" y="79682"/>
                </a:lnTo>
                <a:lnTo>
                  <a:pt x="48958" y="77759"/>
                </a:lnTo>
                <a:lnTo>
                  <a:pt x="54716" y="72961"/>
                </a:lnTo>
                <a:lnTo>
                  <a:pt x="61437" y="66240"/>
                </a:lnTo>
                <a:lnTo>
                  <a:pt x="61437" y="82558"/>
                </a:lnTo>
                <a:lnTo>
                  <a:pt x="65275" y="82558"/>
                </a:lnTo>
                <a:lnTo>
                  <a:pt x="89278" y="72961"/>
                </a:lnTo>
                <a:lnTo>
                  <a:pt x="88315" y="70079"/>
                </a:lnTo>
                <a:lnTo>
                  <a:pt x="86398" y="71038"/>
                </a:lnTo>
                <a:lnTo>
                  <a:pt x="79677" y="71038"/>
                </a:lnTo>
                <a:lnTo>
                  <a:pt x="78719" y="70079"/>
                </a:lnTo>
                <a:lnTo>
                  <a:pt x="77760" y="69121"/>
                </a:lnTo>
                <a:lnTo>
                  <a:pt x="76795" y="68162"/>
                </a:lnTo>
                <a:lnTo>
                  <a:pt x="76795" y="662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1468992" y="8903779"/>
            <a:ext cx="48958" cy="108478"/>
          </a:xfrm>
          <a:custGeom>
            <a:avLst/>
            <a:gdLst/>
            <a:ahLst/>
            <a:cxnLst/>
            <a:rect l="l" t="t" r="r" b="b"/>
            <a:pathLst>
              <a:path w="48958" h="108478">
                <a:moveTo>
                  <a:pt x="37440" y="98881"/>
                </a:moveTo>
                <a:lnTo>
                  <a:pt x="33599" y="98881"/>
                </a:lnTo>
                <a:lnTo>
                  <a:pt x="31682" y="97916"/>
                </a:lnTo>
                <a:lnTo>
                  <a:pt x="29760" y="95999"/>
                </a:lnTo>
                <a:lnTo>
                  <a:pt x="28802" y="94076"/>
                </a:lnTo>
                <a:lnTo>
                  <a:pt x="27843" y="90237"/>
                </a:lnTo>
                <a:lnTo>
                  <a:pt x="27843" y="32641"/>
                </a:lnTo>
                <a:lnTo>
                  <a:pt x="47041" y="32641"/>
                </a:lnTo>
                <a:lnTo>
                  <a:pt x="47041" y="26878"/>
                </a:lnTo>
                <a:lnTo>
                  <a:pt x="27843" y="26878"/>
                </a:lnTo>
                <a:lnTo>
                  <a:pt x="27843" y="0"/>
                </a:lnTo>
                <a:lnTo>
                  <a:pt x="24961" y="0"/>
                </a:lnTo>
                <a:lnTo>
                  <a:pt x="23038" y="6720"/>
                </a:lnTo>
                <a:lnTo>
                  <a:pt x="21122" y="10561"/>
                </a:lnTo>
                <a:lnTo>
                  <a:pt x="19199" y="12483"/>
                </a:lnTo>
                <a:lnTo>
                  <a:pt x="16317" y="16323"/>
                </a:lnTo>
                <a:lnTo>
                  <a:pt x="13443" y="20162"/>
                </a:lnTo>
                <a:lnTo>
                  <a:pt x="10561" y="23038"/>
                </a:lnTo>
                <a:lnTo>
                  <a:pt x="6720" y="26878"/>
                </a:lnTo>
                <a:lnTo>
                  <a:pt x="3840" y="28800"/>
                </a:lnTo>
                <a:lnTo>
                  <a:pt x="0" y="29759"/>
                </a:lnTo>
                <a:lnTo>
                  <a:pt x="0" y="32641"/>
                </a:lnTo>
                <a:lnTo>
                  <a:pt x="13443" y="32641"/>
                </a:lnTo>
                <a:lnTo>
                  <a:pt x="13443" y="96958"/>
                </a:lnTo>
                <a:lnTo>
                  <a:pt x="15358" y="99840"/>
                </a:lnTo>
                <a:lnTo>
                  <a:pt x="16317" y="102720"/>
                </a:lnTo>
                <a:lnTo>
                  <a:pt x="18240" y="104637"/>
                </a:lnTo>
                <a:lnTo>
                  <a:pt x="21122" y="106561"/>
                </a:lnTo>
                <a:lnTo>
                  <a:pt x="23038" y="107519"/>
                </a:lnTo>
                <a:lnTo>
                  <a:pt x="25920" y="108478"/>
                </a:lnTo>
                <a:lnTo>
                  <a:pt x="32641" y="108478"/>
                </a:lnTo>
                <a:lnTo>
                  <a:pt x="36481" y="107519"/>
                </a:lnTo>
                <a:lnTo>
                  <a:pt x="40320" y="104637"/>
                </a:lnTo>
                <a:lnTo>
                  <a:pt x="44160" y="101757"/>
                </a:lnTo>
                <a:lnTo>
                  <a:pt x="47041" y="96958"/>
                </a:lnTo>
                <a:lnTo>
                  <a:pt x="48958" y="91202"/>
                </a:lnTo>
                <a:lnTo>
                  <a:pt x="46078" y="91202"/>
                </a:lnTo>
                <a:lnTo>
                  <a:pt x="44160" y="94076"/>
                </a:lnTo>
                <a:lnTo>
                  <a:pt x="43202" y="95041"/>
                </a:lnTo>
                <a:lnTo>
                  <a:pt x="41279" y="96958"/>
                </a:lnTo>
                <a:lnTo>
                  <a:pt x="39361" y="97916"/>
                </a:lnTo>
                <a:lnTo>
                  <a:pt x="37440" y="9888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1568836" y="8885538"/>
            <a:ext cx="40309" cy="125760"/>
          </a:xfrm>
          <a:custGeom>
            <a:avLst/>
            <a:gdLst/>
            <a:ahLst/>
            <a:cxnLst/>
            <a:rect l="l" t="t" r="r" b="b"/>
            <a:pathLst>
              <a:path w="40309" h="125760">
                <a:moveTo>
                  <a:pt x="23987" y="0"/>
                </a:moveTo>
                <a:lnTo>
                  <a:pt x="0" y="10561"/>
                </a:lnTo>
                <a:lnTo>
                  <a:pt x="960" y="13443"/>
                </a:lnTo>
                <a:lnTo>
                  <a:pt x="3840" y="12484"/>
                </a:lnTo>
                <a:lnTo>
                  <a:pt x="9585" y="12484"/>
                </a:lnTo>
                <a:lnTo>
                  <a:pt x="10546" y="13443"/>
                </a:lnTo>
                <a:lnTo>
                  <a:pt x="11521" y="14400"/>
                </a:lnTo>
                <a:lnTo>
                  <a:pt x="12481" y="15364"/>
                </a:lnTo>
                <a:lnTo>
                  <a:pt x="12481" y="19205"/>
                </a:lnTo>
                <a:lnTo>
                  <a:pt x="13426" y="24961"/>
                </a:lnTo>
                <a:lnTo>
                  <a:pt x="13426" y="112317"/>
                </a:lnTo>
                <a:lnTo>
                  <a:pt x="12481" y="116157"/>
                </a:lnTo>
                <a:lnTo>
                  <a:pt x="11521" y="117122"/>
                </a:lnTo>
                <a:lnTo>
                  <a:pt x="11521" y="119039"/>
                </a:lnTo>
                <a:lnTo>
                  <a:pt x="9585" y="120961"/>
                </a:lnTo>
                <a:lnTo>
                  <a:pt x="8641" y="120961"/>
                </a:lnTo>
                <a:lnTo>
                  <a:pt x="7680" y="121919"/>
                </a:lnTo>
                <a:lnTo>
                  <a:pt x="4800" y="122878"/>
                </a:lnTo>
                <a:lnTo>
                  <a:pt x="960" y="122878"/>
                </a:lnTo>
                <a:lnTo>
                  <a:pt x="960" y="125760"/>
                </a:lnTo>
                <a:lnTo>
                  <a:pt x="40309" y="125760"/>
                </a:lnTo>
                <a:lnTo>
                  <a:pt x="40309" y="122878"/>
                </a:lnTo>
                <a:lnTo>
                  <a:pt x="36469" y="122878"/>
                </a:lnTo>
                <a:lnTo>
                  <a:pt x="33588" y="121919"/>
                </a:lnTo>
                <a:lnTo>
                  <a:pt x="31668" y="120961"/>
                </a:lnTo>
                <a:lnTo>
                  <a:pt x="30708" y="119998"/>
                </a:lnTo>
                <a:lnTo>
                  <a:pt x="29763" y="119039"/>
                </a:lnTo>
                <a:lnTo>
                  <a:pt x="28788" y="117122"/>
                </a:lnTo>
                <a:lnTo>
                  <a:pt x="27828" y="116157"/>
                </a:lnTo>
                <a:lnTo>
                  <a:pt x="27828" y="0"/>
                </a:lnTo>
                <a:lnTo>
                  <a:pt x="23987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1619707" y="8927782"/>
            <a:ext cx="77754" cy="85433"/>
          </a:xfrm>
          <a:custGeom>
            <a:avLst/>
            <a:gdLst/>
            <a:ahLst/>
            <a:cxnLst/>
            <a:rect l="l" t="t" r="r" b="b"/>
            <a:pathLst>
              <a:path w="77754" h="85433">
                <a:moveTo>
                  <a:pt x="57591" y="80634"/>
                </a:moveTo>
                <a:lnTo>
                  <a:pt x="64312" y="76795"/>
                </a:lnTo>
                <a:lnTo>
                  <a:pt x="69128" y="71038"/>
                </a:lnTo>
                <a:lnTo>
                  <a:pt x="71993" y="63352"/>
                </a:lnTo>
                <a:lnTo>
                  <a:pt x="75834" y="55673"/>
                </a:lnTo>
                <a:lnTo>
                  <a:pt x="77754" y="48958"/>
                </a:lnTo>
                <a:lnTo>
                  <a:pt x="77754" y="41279"/>
                </a:lnTo>
                <a:lnTo>
                  <a:pt x="77616" y="38105"/>
                </a:lnTo>
                <a:lnTo>
                  <a:pt x="74532" y="25618"/>
                </a:lnTo>
                <a:lnTo>
                  <a:pt x="68153" y="14394"/>
                </a:lnTo>
                <a:lnTo>
                  <a:pt x="62502" y="8502"/>
                </a:lnTo>
                <a:lnTo>
                  <a:pt x="51567" y="2125"/>
                </a:lnTo>
                <a:lnTo>
                  <a:pt x="38404" y="0"/>
                </a:lnTo>
                <a:lnTo>
                  <a:pt x="31683" y="0"/>
                </a:lnTo>
                <a:lnTo>
                  <a:pt x="25923" y="1917"/>
                </a:lnTo>
                <a:lnTo>
                  <a:pt x="19202" y="5756"/>
                </a:lnTo>
                <a:lnTo>
                  <a:pt x="13441" y="9596"/>
                </a:lnTo>
                <a:lnTo>
                  <a:pt x="8641" y="14394"/>
                </a:lnTo>
                <a:lnTo>
                  <a:pt x="4800" y="22079"/>
                </a:lnTo>
                <a:lnTo>
                  <a:pt x="960" y="28795"/>
                </a:lnTo>
                <a:lnTo>
                  <a:pt x="0" y="36475"/>
                </a:lnTo>
                <a:lnTo>
                  <a:pt x="0" y="44154"/>
                </a:lnTo>
                <a:lnTo>
                  <a:pt x="87" y="47047"/>
                </a:lnTo>
                <a:lnTo>
                  <a:pt x="2616" y="59682"/>
                </a:lnTo>
                <a:lnTo>
                  <a:pt x="8641" y="71038"/>
                </a:lnTo>
                <a:lnTo>
                  <a:pt x="13764" y="76476"/>
                </a:lnTo>
                <a:lnTo>
                  <a:pt x="24708" y="83194"/>
                </a:lnTo>
                <a:lnTo>
                  <a:pt x="17324" y="49897"/>
                </a:lnTo>
                <a:lnTo>
                  <a:pt x="16322" y="36475"/>
                </a:lnTo>
                <a:lnTo>
                  <a:pt x="16322" y="28795"/>
                </a:lnTo>
                <a:lnTo>
                  <a:pt x="17282" y="23038"/>
                </a:lnTo>
                <a:lnTo>
                  <a:pt x="19202" y="18240"/>
                </a:lnTo>
                <a:lnTo>
                  <a:pt x="21122" y="14394"/>
                </a:lnTo>
                <a:lnTo>
                  <a:pt x="23042" y="10555"/>
                </a:lnTo>
                <a:lnTo>
                  <a:pt x="26883" y="8638"/>
                </a:lnTo>
                <a:lnTo>
                  <a:pt x="29763" y="6714"/>
                </a:lnTo>
                <a:lnTo>
                  <a:pt x="32644" y="5756"/>
                </a:lnTo>
                <a:lnTo>
                  <a:pt x="42245" y="5756"/>
                </a:lnTo>
                <a:lnTo>
                  <a:pt x="48006" y="8638"/>
                </a:lnTo>
                <a:lnTo>
                  <a:pt x="51846" y="14394"/>
                </a:lnTo>
                <a:lnTo>
                  <a:pt x="56509" y="22098"/>
                </a:lnTo>
                <a:lnTo>
                  <a:pt x="60249" y="34148"/>
                </a:lnTo>
                <a:lnTo>
                  <a:pt x="61432" y="47993"/>
                </a:lnTo>
                <a:lnTo>
                  <a:pt x="61432" y="48282"/>
                </a:lnTo>
                <a:lnTo>
                  <a:pt x="59975" y="63100"/>
                </a:lnTo>
                <a:lnTo>
                  <a:pt x="55686" y="72955"/>
                </a:lnTo>
                <a:lnTo>
                  <a:pt x="51846" y="77754"/>
                </a:lnTo>
                <a:lnTo>
                  <a:pt x="47045" y="79676"/>
                </a:lnTo>
                <a:lnTo>
                  <a:pt x="33604" y="79676"/>
                </a:lnTo>
                <a:lnTo>
                  <a:pt x="27843" y="74878"/>
                </a:lnTo>
                <a:lnTo>
                  <a:pt x="37444" y="85433"/>
                </a:lnTo>
                <a:lnTo>
                  <a:pt x="45125" y="85433"/>
                </a:lnTo>
                <a:lnTo>
                  <a:pt x="51846" y="83516"/>
                </a:lnTo>
                <a:lnTo>
                  <a:pt x="57591" y="8063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1637031" y="8977680"/>
            <a:ext cx="20120" cy="35536"/>
          </a:xfrm>
          <a:custGeom>
            <a:avLst/>
            <a:gdLst/>
            <a:ahLst/>
            <a:cxnLst/>
            <a:rect l="l" t="t" r="r" b="b"/>
            <a:pathLst>
              <a:path w="20120" h="35536">
                <a:moveTo>
                  <a:pt x="7383" y="33296"/>
                </a:moveTo>
                <a:lnTo>
                  <a:pt x="20120" y="35536"/>
                </a:lnTo>
                <a:lnTo>
                  <a:pt x="10518" y="24980"/>
                </a:lnTo>
                <a:lnTo>
                  <a:pt x="5718" y="17301"/>
                </a:lnTo>
                <a:lnTo>
                  <a:pt x="3260" y="12106"/>
                </a:lnTo>
                <a:lnTo>
                  <a:pt x="0" y="0"/>
                </a:lnTo>
                <a:lnTo>
                  <a:pt x="7383" y="3329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1709943" y="8927782"/>
            <a:ext cx="68153" cy="85433"/>
          </a:xfrm>
          <a:custGeom>
            <a:avLst/>
            <a:gdLst/>
            <a:ahLst/>
            <a:cxnLst/>
            <a:rect l="l" t="t" r="r" b="b"/>
            <a:pathLst>
              <a:path w="68153" h="85433">
                <a:moveTo>
                  <a:pt x="24963" y="8638"/>
                </a:moveTo>
                <a:lnTo>
                  <a:pt x="29763" y="6714"/>
                </a:lnTo>
                <a:lnTo>
                  <a:pt x="42245" y="6714"/>
                </a:lnTo>
                <a:lnTo>
                  <a:pt x="44165" y="8638"/>
                </a:lnTo>
                <a:lnTo>
                  <a:pt x="46085" y="10555"/>
                </a:lnTo>
                <a:lnTo>
                  <a:pt x="47045" y="13435"/>
                </a:lnTo>
                <a:lnTo>
                  <a:pt x="47045" y="17276"/>
                </a:lnTo>
                <a:lnTo>
                  <a:pt x="48006" y="20157"/>
                </a:lnTo>
                <a:lnTo>
                  <a:pt x="48966" y="23038"/>
                </a:lnTo>
                <a:lnTo>
                  <a:pt x="49926" y="23996"/>
                </a:lnTo>
                <a:lnTo>
                  <a:pt x="50886" y="25920"/>
                </a:lnTo>
                <a:lnTo>
                  <a:pt x="53766" y="26878"/>
                </a:lnTo>
                <a:lnTo>
                  <a:pt x="62407" y="26878"/>
                </a:lnTo>
                <a:lnTo>
                  <a:pt x="63367" y="24955"/>
                </a:lnTo>
                <a:lnTo>
                  <a:pt x="65272" y="23996"/>
                </a:lnTo>
                <a:lnTo>
                  <a:pt x="65272" y="15358"/>
                </a:lnTo>
                <a:lnTo>
                  <a:pt x="63367" y="10555"/>
                </a:lnTo>
                <a:lnTo>
                  <a:pt x="57591" y="6714"/>
                </a:lnTo>
                <a:lnTo>
                  <a:pt x="52806" y="2875"/>
                </a:lnTo>
                <a:lnTo>
                  <a:pt x="46085" y="0"/>
                </a:lnTo>
                <a:lnTo>
                  <a:pt x="38404" y="0"/>
                </a:lnTo>
                <a:lnTo>
                  <a:pt x="33939" y="288"/>
                </a:lnTo>
                <a:lnTo>
                  <a:pt x="21596" y="4343"/>
                </a:lnTo>
                <a:lnTo>
                  <a:pt x="11521" y="12476"/>
                </a:lnTo>
                <a:lnTo>
                  <a:pt x="6905" y="18109"/>
                </a:lnTo>
                <a:lnTo>
                  <a:pt x="1726" y="29623"/>
                </a:lnTo>
                <a:lnTo>
                  <a:pt x="0" y="43196"/>
                </a:lnTo>
                <a:lnTo>
                  <a:pt x="392" y="51201"/>
                </a:lnTo>
                <a:lnTo>
                  <a:pt x="3379" y="63808"/>
                </a:lnTo>
                <a:lnTo>
                  <a:pt x="9601" y="73913"/>
                </a:lnTo>
                <a:lnTo>
                  <a:pt x="21789" y="82812"/>
                </a:lnTo>
                <a:lnTo>
                  <a:pt x="33604" y="85433"/>
                </a:lnTo>
                <a:lnTo>
                  <a:pt x="41285" y="85433"/>
                </a:lnTo>
                <a:lnTo>
                  <a:pt x="48966" y="82558"/>
                </a:lnTo>
                <a:lnTo>
                  <a:pt x="54726" y="77754"/>
                </a:lnTo>
                <a:lnTo>
                  <a:pt x="56722" y="75632"/>
                </a:lnTo>
                <a:lnTo>
                  <a:pt x="63530" y="65430"/>
                </a:lnTo>
                <a:lnTo>
                  <a:pt x="68153" y="52798"/>
                </a:lnTo>
                <a:lnTo>
                  <a:pt x="65272" y="51834"/>
                </a:lnTo>
                <a:lnTo>
                  <a:pt x="62407" y="58555"/>
                </a:lnTo>
                <a:lnTo>
                  <a:pt x="58567" y="63352"/>
                </a:lnTo>
                <a:lnTo>
                  <a:pt x="55686" y="66234"/>
                </a:lnTo>
                <a:lnTo>
                  <a:pt x="50886" y="70073"/>
                </a:lnTo>
                <a:lnTo>
                  <a:pt x="46085" y="71996"/>
                </a:lnTo>
                <a:lnTo>
                  <a:pt x="32644" y="71996"/>
                </a:lnTo>
                <a:lnTo>
                  <a:pt x="25923" y="68157"/>
                </a:lnTo>
                <a:lnTo>
                  <a:pt x="21122" y="61435"/>
                </a:lnTo>
                <a:lnTo>
                  <a:pt x="15800" y="48529"/>
                </a:lnTo>
                <a:lnTo>
                  <a:pt x="14401" y="35516"/>
                </a:lnTo>
                <a:lnTo>
                  <a:pt x="14401" y="25920"/>
                </a:lnTo>
                <a:lnTo>
                  <a:pt x="16322" y="18240"/>
                </a:lnTo>
                <a:lnTo>
                  <a:pt x="21122" y="12476"/>
                </a:lnTo>
                <a:lnTo>
                  <a:pt x="24963" y="863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1790593" y="8927782"/>
            <a:ext cx="72953" cy="85433"/>
          </a:xfrm>
          <a:custGeom>
            <a:avLst/>
            <a:gdLst/>
            <a:ahLst/>
            <a:cxnLst/>
            <a:rect l="l" t="t" r="r" b="b"/>
            <a:pathLst>
              <a:path w="72953" h="85433">
                <a:moveTo>
                  <a:pt x="59512" y="20157"/>
                </a:moveTo>
                <a:lnTo>
                  <a:pt x="58552" y="15358"/>
                </a:lnTo>
                <a:lnTo>
                  <a:pt x="57591" y="12476"/>
                </a:lnTo>
                <a:lnTo>
                  <a:pt x="55671" y="8638"/>
                </a:lnTo>
                <a:lnTo>
                  <a:pt x="53751" y="5756"/>
                </a:lnTo>
                <a:lnTo>
                  <a:pt x="49911" y="3840"/>
                </a:lnTo>
                <a:lnTo>
                  <a:pt x="45110" y="1917"/>
                </a:lnTo>
                <a:lnTo>
                  <a:pt x="39349" y="0"/>
                </a:lnTo>
                <a:lnTo>
                  <a:pt x="23027" y="0"/>
                </a:lnTo>
                <a:lnTo>
                  <a:pt x="15346" y="2875"/>
                </a:lnTo>
                <a:lnTo>
                  <a:pt x="10546" y="6714"/>
                </a:lnTo>
                <a:lnTo>
                  <a:pt x="4785" y="10555"/>
                </a:lnTo>
                <a:lnTo>
                  <a:pt x="2865" y="15358"/>
                </a:lnTo>
                <a:lnTo>
                  <a:pt x="2865" y="23038"/>
                </a:lnTo>
                <a:lnTo>
                  <a:pt x="3840" y="24955"/>
                </a:lnTo>
                <a:lnTo>
                  <a:pt x="4785" y="26878"/>
                </a:lnTo>
                <a:lnTo>
                  <a:pt x="5745" y="28795"/>
                </a:lnTo>
                <a:lnTo>
                  <a:pt x="14386" y="28795"/>
                </a:lnTo>
                <a:lnTo>
                  <a:pt x="15346" y="26878"/>
                </a:lnTo>
                <a:lnTo>
                  <a:pt x="17266" y="25920"/>
                </a:lnTo>
                <a:lnTo>
                  <a:pt x="17266" y="13435"/>
                </a:lnTo>
                <a:lnTo>
                  <a:pt x="18227" y="10555"/>
                </a:lnTo>
                <a:lnTo>
                  <a:pt x="21107" y="8638"/>
                </a:lnTo>
                <a:lnTo>
                  <a:pt x="23027" y="6714"/>
                </a:lnTo>
                <a:lnTo>
                  <a:pt x="25907" y="5756"/>
                </a:lnTo>
                <a:lnTo>
                  <a:pt x="34549" y="5756"/>
                </a:lnTo>
                <a:lnTo>
                  <a:pt x="38389" y="7679"/>
                </a:lnTo>
                <a:lnTo>
                  <a:pt x="40309" y="10555"/>
                </a:lnTo>
                <a:lnTo>
                  <a:pt x="43190" y="13435"/>
                </a:lnTo>
                <a:lnTo>
                  <a:pt x="44150" y="19199"/>
                </a:lnTo>
                <a:lnTo>
                  <a:pt x="44150" y="29759"/>
                </a:lnTo>
                <a:lnTo>
                  <a:pt x="35748" y="33334"/>
                </a:lnTo>
                <a:lnTo>
                  <a:pt x="23591" y="38603"/>
                </a:lnTo>
                <a:lnTo>
                  <a:pt x="26868" y="43196"/>
                </a:lnTo>
                <a:lnTo>
                  <a:pt x="29748" y="41279"/>
                </a:lnTo>
                <a:lnTo>
                  <a:pt x="35509" y="38397"/>
                </a:lnTo>
                <a:lnTo>
                  <a:pt x="44150" y="35516"/>
                </a:lnTo>
                <a:lnTo>
                  <a:pt x="44150" y="66234"/>
                </a:lnTo>
                <a:lnTo>
                  <a:pt x="37429" y="71996"/>
                </a:lnTo>
                <a:lnTo>
                  <a:pt x="31668" y="74878"/>
                </a:lnTo>
                <a:lnTo>
                  <a:pt x="23987" y="74878"/>
                </a:lnTo>
                <a:lnTo>
                  <a:pt x="21107" y="72955"/>
                </a:lnTo>
                <a:lnTo>
                  <a:pt x="18227" y="71038"/>
                </a:lnTo>
                <a:lnTo>
                  <a:pt x="15346" y="68157"/>
                </a:lnTo>
                <a:lnTo>
                  <a:pt x="14386" y="64317"/>
                </a:lnTo>
                <a:lnTo>
                  <a:pt x="14386" y="56637"/>
                </a:lnTo>
                <a:lnTo>
                  <a:pt x="15346" y="53756"/>
                </a:lnTo>
                <a:lnTo>
                  <a:pt x="14386" y="43196"/>
                </a:lnTo>
                <a:lnTo>
                  <a:pt x="8625" y="46076"/>
                </a:lnTo>
                <a:lnTo>
                  <a:pt x="4785" y="49917"/>
                </a:lnTo>
                <a:lnTo>
                  <a:pt x="1905" y="53756"/>
                </a:lnTo>
                <a:lnTo>
                  <a:pt x="0" y="56637"/>
                </a:lnTo>
                <a:lnTo>
                  <a:pt x="0" y="70073"/>
                </a:lnTo>
                <a:lnTo>
                  <a:pt x="944" y="75837"/>
                </a:lnTo>
                <a:lnTo>
                  <a:pt x="4785" y="79676"/>
                </a:lnTo>
                <a:lnTo>
                  <a:pt x="8625" y="83516"/>
                </a:lnTo>
                <a:lnTo>
                  <a:pt x="13426" y="85433"/>
                </a:lnTo>
                <a:lnTo>
                  <a:pt x="22067" y="85433"/>
                </a:lnTo>
                <a:lnTo>
                  <a:pt x="25907" y="84475"/>
                </a:lnTo>
                <a:lnTo>
                  <a:pt x="28788" y="82558"/>
                </a:lnTo>
                <a:lnTo>
                  <a:pt x="30708" y="81593"/>
                </a:lnTo>
                <a:lnTo>
                  <a:pt x="36469" y="77754"/>
                </a:lnTo>
                <a:lnTo>
                  <a:pt x="44150" y="71996"/>
                </a:lnTo>
                <a:lnTo>
                  <a:pt x="44150" y="76795"/>
                </a:lnTo>
                <a:lnTo>
                  <a:pt x="45110" y="79676"/>
                </a:lnTo>
                <a:lnTo>
                  <a:pt x="47030" y="81593"/>
                </a:lnTo>
                <a:lnTo>
                  <a:pt x="48950" y="83516"/>
                </a:lnTo>
                <a:lnTo>
                  <a:pt x="50871" y="84475"/>
                </a:lnTo>
                <a:lnTo>
                  <a:pt x="60472" y="84475"/>
                </a:lnTo>
                <a:lnTo>
                  <a:pt x="66233" y="80634"/>
                </a:lnTo>
                <a:lnTo>
                  <a:pt x="72953" y="71996"/>
                </a:lnTo>
                <a:lnTo>
                  <a:pt x="72953" y="67199"/>
                </a:lnTo>
                <a:lnTo>
                  <a:pt x="69113" y="70073"/>
                </a:lnTo>
                <a:lnTo>
                  <a:pt x="67193" y="72955"/>
                </a:lnTo>
                <a:lnTo>
                  <a:pt x="66233" y="72955"/>
                </a:lnTo>
                <a:lnTo>
                  <a:pt x="65272" y="73913"/>
                </a:lnTo>
                <a:lnTo>
                  <a:pt x="61432" y="73913"/>
                </a:lnTo>
                <a:lnTo>
                  <a:pt x="60472" y="72955"/>
                </a:lnTo>
                <a:lnTo>
                  <a:pt x="60472" y="71996"/>
                </a:lnTo>
                <a:lnTo>
                  <a:pt x="59512" y="71038"/>
                </a:lnTo>
                <a:lnTo>
                  <a:pt x="59512" y="2015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1804979" y="8966385"/>
            <a:ext cx="12481" cy="15152"/>
          </a:xfrm>
          <a:custGeom>
            <a:avLst/>
            <a:gdLst/>
            <a:ahLst/>
            <a:cxnLst/>
            <a:rect l="l" t="t" r="r" b="b"/>
            <a:pathLst>
              <a:path w="12481" h="15152">
                <a:moveTo>
                  <a:pt x="9204" y="0"/>
                </a:moveTo>
                <a:lnTo>
                  <a:pt x="0" y="4592"/>
                </a:lnTo>
                <a:lnTo>
                  <a:pt x="960" y="15152"/>
                </a:lnTo>
                <a:lnTo>
                  <a:pt x="2880" y="12272"/>
                </a:lnTo>
                <a:lnTo>
                  <a:pt x="4800" y="9390"/>
                </a:lnTo>
                <a:lnTo>
                  <a:pt x="8641" y="6514"/>
                </a:lnTo>
                <a:lnTo>
                  <a:pt x="12481" y="4592"/>
                </a:lnTo>
                <a:lnTo>
                  <a:pt x="9204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1869292" y="8885538"/>
            <a:ext cx="41285" cy="125760"/>
          </a:xfrm>
          <a:custGeom>
            <a:avLst/>
            <a:gdLst/>
            <a:ahLst/>
            <a:cxnLst/>
            <a:rect l="l" t="t" r="r" b="b"/>
            <a:pathLst>
              <a:path w="41285" h="125760">
                <a:moveTo>
                  <a:pt x="13441" y="107519"/>
                </a:moveTo>
                <a:lnTo>
                  <a:pt x="13441" y="112317"/>
                </a:lnTo>
                <a:lnTo>
                  <a:pt x="12496" y="116157"/>
                </a:lnTo>
                <a:lnTo>
                  <a:pt x="12496" y="117122"/>
                </a:lnTo>
                <a:lnTo>
                  <a:pt x="11521" y="119039"/>
                </a:lnTo>
                <a:lnTo>
                  <a:pt x="10561" y="120961"/>
                </a:lnTo>
                <a:lnTo>
                  <a:pt x="8656" y="120961"/>
                </a:lnTo>
                <a:lnTo>
                  <a:pt x="7680" y="121919"/>
                </a:lnTo>
                <a:lnTo>
                  <a:pt x="4815" y="122878"/>
                </a:lnTo>
                <a:lnTo>
                  <a:pt x="1935" y="122878"/>
                </a:lnTo>
                <a:lnTo>
                  <a:pt x="1935" y="125760"/>
                </a:lnTo>
                <a:lnTo>
                  <a:pt x="41285" y="125760"/>
                </a:lnTo>
                <a:lnTo>
                  <a:pt x="41285" y="122878"/>
                </a:lnTo>
                <a:lnTo>
                  <a:pt x="36484" y="122878"/>
                </a:lnTo>
                <a:lnTo>
                  <a:pt x="33604" y="121919"/>
                </a:lnTo>
                <a:lnTo>
                  <a:pt x="32644" y="120961"/>
                </a:lnTo>
                <a:lnTo>
                  <a:pt x="30723" y="119998"/>
                </a:lnTo>
                <a:lnTo>
                  <a:pt x="29763" y="119039"/>
                </a:lnTo>
                <a:lnTo>
                  <a:pt x="28803" y="117122"/>
                </a:lnTo>
                <a:lnTo>
                  <a:pt x="28803" y="116157"/>
                </a:lnTo>
                <a:lnTo>
                  <a:pt x="27843" y="112317"/>
                </a:lnTo>
                <a:lnTo>
                  <a:pt x="27843" y="0"/>
                </a:lnTo>
                <a:lnTo>
                  <a:pt x="24003" y="0"/>
                </a:lnTo>
                <a:lnTo>
                  <a:pt x="0" y="10561"/>
                </a:lnTo>
                <a:lnTo>
                  <a:pt x="1935" y="13443"/>
                </a:lnTo>
                <a:lnTo>
                  <a:pt x="3840" y="12484"/>
                </a:lnTo>
                <a:lnTo>
                  <a:pt x="9616" y="12484"/>
                </a:lnTo>
                <a:lnTo>
                  <a:pt x="10561" y="13443"/>
                </a:lnTo>
                <a:lnTo>
                  <a:pt x="11521" y="14400"/>
                </a:lnTo>
                <a:lnTo>
                  <a:pt x="12496" y="15364"/>
                </a:lnTo>
                <a:lnTo>
                  <a:pt x="12496" y="17282"/>
                </a:lnTo>
                <a:lnTo>
                  <a:pt x="13441" y="19205"/>
                </a:lnTo>
                <a:lnTo>
                  <a:pt x="13441" y="10751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1964344" y="8927782"/>
            <a:ext cx="68153" cy="85433"/>
          </a:xfrm>
          <a:custGeom>
            <a:avLst/>
            <a:gdLst/>
            <a:ahLst/>
            <a:cxnLst/>
            <a:rect l="l" t="t" r="r" b="b"/>
            <a:pathLst>
              <a:path w="68153" h="85433">
                <a:moveTo>
                  <a:pt x="0" y="43196"/>
                </a:moveTo>
                <a:lnTo>
                  <a:pt x="390" y="51197"/>
                </a:lnTo>
                <a:lnTo>
                  <a:pt x="3369" y="63807"/>
                </a:lnTo>
                <a:lnTo>
                  <a:pt x="9585" y="73913"/>
                </a:lnTo>
                <a:lnTo>
                  <a:pt x="21774" y="82812"/>
                </a:lnTo>
                <a:lnTo>
                  <a:pt x="33588" y="85433"/>
                </a:lnTo>
                <a:lnTo>
                  <a:pt x="41269" y="85433"/>
                </a:lnTo>
                <a:lnTo>
                  <a:pt x="48950" y="82558"/>
                </a:lnTo>
                <a:lnTo>
                  <a:pt x="54711" y="77754"/>
                </a:lnTo>
                <a:lnTo>
                  <a:pt x="56715" y="75627"/>
                </a:lnTo>
                <a:lnTo>
                  <a:pt x="63530" y="65428"/>
                </a:lnTo>
                <a:lnTo>
                  <a:pt x="68153" y="52798"/>
                </a:lnTo>
                <a:lnTo>
                  <a:pt x="65272" y="51834"/>
                </a:lnTo>
                <a:lnTo>
                  <a:pt x="62392" y="58555"/>
                </a:lnTo>
                <a:lnTo>
                  <a:pt x="58552" y="63352"/>
                </a:lnTo>
                <a:lnTo>
                  <a:pt x="55671" y="66234"/>
                </a:lnTo>
                <a:lnTo>
                  <a:pt x="50871" y="70073"/>
                </a:lnTo>
                <a:lnTo>
                  <a:pt x="46070" y="71996"/>
                </a:lnTo>
                <a:lnTo>
                  <a:pt x="32628" y="71996"/>
                </a:lnTo>
                <a:lnTo>
                  <a:pt x="25923" y="68157"/>
                </a:lnTo>
                <a:lnTo>
                  <a:pt x="21107" y="61435"/>
                </a:lnTo>
                <a:lnTo>
                  <a:pt x="15784" y="48529"/>
                </a:lnTo>
                <a:lnTo>
                  <a:pt x="14386" y="35516"/>
                </a:lnTo>
                <a:lnTo>
                  <a:pt x="14386" y="25920"/>
                </a:lnTo>
                <a:lnTo>
                  <a:pt x="16306" y="18240"/>
                </a:lnTo>
                <a:lnTo>
                  <a:pt x="21107" y="12476"/>
                </a:lnTo>
                <a:lnTo>
                  <a:pt x="24947" y="8638"/>
                </a:lnTo>
                <a:lnTo>
                  <a:pt x="29748" y="6714"/>
                </a:lnTo>
                <a:lnTo>
                  <a:pt x="42230" y="6714"/>
                </a:lnTo>
                <a:lnTo>
                  <a:pt x="44150" y="8638"/>
                </a:lnTo>
                <a:lnTo>
                  <a:pt x="46070" y="10555"/>
                </a:lnTo>
                <a:lnTo>
                  <a:pt x="47030" y="13435"/>
                </a:lnTo>
                <a:lnTo>
                  <a:pt x="47030" y="17276"/>
                </a:lnTo>
                <a:lnTo>
                  <a:pt x="47990" y="20157"/>
                </a:lnTo>
                <a:lnTo>
                  <a:pt x="48950" y="23038"/>
                </a:lnTo>
                <a:lnTo>
                  <a:pt x="49911" y="23996"/>
                </a:lnTo>
                <a:lnTo>
                  <a:pt x="50871" y="25920"/>
                </a:lnTo>
                <a:lnTo>
                  <a:pt x="53751" y="26878"/>
                </a:lnTo>
                <a:lnTo>
                  <a:pt x="61432" y="26878"/>
                </a:lnTo>
                <a:lnTo>
                  <a:pt x="63352" y="24955"/>
                </a:lnTo>
                <a:lnTo>
                  <a:pt x="65272" y="23996"/>
                </a:lnTo>
                <a:lnTo>
                  <a:pt x="65272" y="15358"/>
                </a:lnTo>
                <a:lnTo>
                  <a:pt x="63352" y="10555"/>
                </a:lnTo>
                <a:lnTo>
                  <a:pt x="57591" y="6714"/>
                </a:lnTo>
                <a:lnTo>
                  <a:pt x="52791" y="2875"/>
                </a:lnTo>
                <a:lnTo>
                  <a:pt x="46070" y="0"/>
                </a:lnTo>
                <a:lnTo>
                  <a:pt x="38389" y="0"/>
                </a:lnTo>
                <a:lnTo>
                  <a:pt x="33168" y="394"/>
                </a:lnTo>
                <a:lnTo>
                  <a:pt x="21072" y="4523"/>
                </a:lnTo>
                <a:lnTo>
                  <a:pt x="10546" y="12476"/>
                </a:lnTo>
                <a:lnTo>
                  <a:pt x="6579" y="17899"/>
                </a:lnTo>
                <a:lnTo>
                  <a:pt x="1703" y="29495"/>
                </a:lnTo>
                <a:lnTo>
                  <a:pt x="0" y="4319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2044019" y="8885538"/>
            <a:ext cx="40325" cy="125760"/>
          </a:xfrm>
          <a:custGeom>
            <a:avLst/>
            <a:gdLst/>
            <a:ahLst/>
            <a:cxnLst/>
            <a:rect l="l" t="t" r="r" b="b"/>
            <a:pathLst>
              <a:path w="40325" h="125760">
                <a:moveTo>
                  <a:pt x="23987" y="0"/>
                </a:moveTo>
                <a:lnTo>
                  <a:pt x="0" y="10561"/>
                </a:lnTo>
                <a:lnTo>
                  <a:pt x="960" y="13443"/>
                </a:lnTo>
                <a:lnTo>
                  <a:pt x="3840" y="12484"/>
                </a:lnTo>
                <a:lnTo>
                  <a:pt x="9601" y="12484"/>
                </a:lnTo>
                <a:lnTo>
                  <a:pt x="10561" y="13443"/>
                </a:lnTo>
                <a:lnTo>
                  <a:pt x="11521" y="14400"/>
                </a:lnTo>
                <a:lnTo>
                  <a:pt x="12481" y="15364"/>
                </a:lnTo>
                <a:lnTo>
                  <a:pt x="12481" y="19205"/>
                </a:lnTo>
                <a:lnTo>
                  <a:pt x="13441" y="24961"/>
                </a:lnTo>
                <a:lnTo>
                  <a:pt x="13441" y="112317"/>
                </a:lnTo>
                <a:lnTo>
                  <a:pt x="12481" y="116157"/>
                </a:lnTo>
                <a:lnTo>
                  <a:pt x="11521" y="117122"/>
                </a:lnTo>
                <a:lnTo>
                  <a:pt x="11521" y="119039"/>
                </a:lnTo>
                <a:lnTo>
                  <a:pt x="9601" y="120961"/>
                </a:lnTo>
                <a:lnTo>
                  <a:pt x="8641" y="120961"/>
                </a:lnTo>
                <a:lnTo>
                  <a:pt x="7680" y="121919"/>
                </a:lnTo>
                <a:lnTo>
                  <a:pt x="4800" y="122878"/>
                </a:lnTo>
                <a:lnTo>
                  <a:pt x="960" y="122878"/>
                </a:lnTo>
                <a:lnTo>
                  <a:pt x="960" y="125760"/>
                </a:lnTo>
                <a:lnTo>
                  <a:pt x="40325" y="125760"/>
                </a:lnTo>
                <a:lnTo>
                  <a:pt x="40325" y="122878"/>
                </a:lnTo>
                <a:lnTo>
                  <a:pt x="36484" y="122878"/>
                </a:lnTo>
                <a:lnTo>
                  <a:pt x="33604" y="121919"/>
                </a:lnTo>
                <a:lnTo>
                  <a:pt x="32628" y="120961"/>
                </a:lnTo>
                <a:lnTo>
                  <a:pt x="30723" y="119998"/>
                </a:lnTo>
                <a:lnTo>
                  <a:pt x="29763" y="119039"/>
                </a:lnTo>
                <a:lnTo>
                  <a:pt x="28788" y="117122"/>
                </a:lnTo>
                <a:lnTo>
                  <a:pt x="27828" y="116157"/>
                </a:lnTo>
                <a:lnTo>
                  <a:pt x="27828" y="0"/>
                </a:lnTo>
                <a:lnTo>
                  <a:pt x="23987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2089129" y="8930658"/>
            <a:ext cx="89275" cy="82558"/>
          </a:xfrm>
          <a:custGeom>
            <a:avLst/>
            <a:gdLst/>
            <a:ahLst/>
            <a:cxnLst/>
            <a:rect l="l" t="t" r="r" b="b"/>
            <a:pathLst>
              <a:path w="89275" h="82558">
                <a:moveTo>
                  <a:pt x="89275" y="72961"/>
                </a:moveTo>
                <a:lnTo>
                  <a:pt x="88315" y="70079"/>
                </a:lnTo>
                <a:lnTo>
                  <a:pt x="85435" y="71038"/>
                </a:lnTo>
                <a:lnTo>
                  <a:pt x="79689" y="71038"/>
                </a:lnTo>
                <a:lnTo>
                  <a:pt x="78729" y="70079"/>
                </a:lnTo>
                <a:lnTo>
                  <a:pt x="77754" y="69121"/>
                </a:lnTo>
                <a:lnTo>
                  <a:pt x="76794" y="68162"/>
                </a:lnTo>
                <a:lnTo>
                  <a:pt x="76794" y="66240"/>
                </a:lnTo>
                <a:lnTo>
                  <a:pt x="75849" y="63358"/>
                </a:lnTo>
                <a:lnTo>
                  <a:pt x="75849" y="0"/>
                </a:lnTo>
                <a:lnTo>
                  <a:pt x="48006" y="0"/>
                </a:lnTo>
                <a:lnTo>
                  <a:pt x="48006" y="2880"/>
                </a:lnTo>
                <a:lnTo>
                  <a:pt x="53766" y="2880"/>
                </a:lnTo>
                <a:lnTo>
                  <a:pt x="57607" y="3838"/>
                </a:lnTo>
                <a:lnTo>
                  <a:pt x="58567" y="5762"/>
                </a:lnTo>
                <a:lnTo>
                  <a:pt x="60487" y="7679"/>
                </a:lnTo>
                <a:lnTo>
                  <a:pt x="61447" y="10559"/>
                </a:lnTo>
                <a:lnTo>
                  <a:pt x="61447" y="60476"/>
                </a:lnTo>
                <a:lnTo>
                  <a:pt x="56647" y="65282"/>
                </a:lnTo>
                <a:lnTo>
                  <a:pt x="52806" y="68162"/>
                </a:lnTo>
                <a:lnTo>
                  <a:pt x="49926" y="70079"/>
                </a:lnTo>
                <a:lnTo>
                  <a:pt x="47045" y="71038"/>
                </a:lnTo>
                <a:lnTo>
                  <a:pt x="44165" y="72002"/>
                </a:lnTo>
                <a:lnTo>
                  <a:pt x="37444" y="72002"/>
                </a:lnTo>
                <a:lnTo>
                  <a:pt x="34564" y="71038"/>
                </a:lnTo>
                <a:lnTo>
                  <a:pt x="31683" y="68162"/>
                </a:lnTo>
                <a:lnTo>
                  <a:pt x="28803" y="66240"/>
                </a:lnTo>
                <a:lnTo>
                  <a:pt x="27843" y="61441"/>
                </a:lnTo>
                <a:lnTo>
                  <a:pt x="27843" y="0"/>
                </a:lnTo>
                <a:lnTo>
                  <a:pt x="0" y="0"/>
                </a:lnTo>
                <a:lnTo>
                  <a:pt x="0" y="2880"/>
                </a:lnTo>
                <a:lnTo>
                  <a:pt x="3840" y="2880"/>
                </a:lnTo>
                <a:lnTo>
                  <a:pt x="6720" y="3838"/>
                </a:lnTo>
                <a:lnTo>
                  <a:pt x="8641" y="3838"/>
                </a:lnTo>
                <a:lnTo>
                  <a:pt x="9601" y="4803"/>
                </a:lnTo>
                <a:lnTo>
                  <a:pt x="11521" y="5762"/>
                </a:lnTo>
                <a:lnTo>
                  <a:pt x="11521" y="7679"/>
                </a:lnTo>
                <a:lnTo>
                  <a:pt x="12481" y="9601"/>
                </a:lnTo>
                <a:lnTo>
                  <a:pt x="13441" y="11518"/>
                </a:lnTo>
                <a:lnTo>
                  <a:pt x="13441" y="59518"/>
                </a:lnTo>
                <a:lnTo>
                  <a:pt x="14401" y="65282"/>
                </a:lnTo>
                <a:lnTo>
                  <a:pt x="15361" y="69121"/>
                </a:lnTo>
                <a:lnTo>
                  <a:pt x="16322" y="72961"/>
                </a:lnTo>
                <a:lnTo>
                  <a:pt x="19202" y="76800"/>
                </a:lnTo>
                <a:lnTo>
                  <a:pt x="22082" y="78717"/>
                </a:lnTo>
                <a:lnTo>
                  <a:pt x="24963" y="81599"/>
                </a:lnTo>
                <a:lnTo>
                  <a:pt x="29763" y="82558"/>
                </a:lnTo>
                <a:lnTo>
                  <a:pt x="37444" y="82558"/>
                </a:lnTo>
                <a:lnTo>
                  <a:pt x="42245" y="81599"/>
                </a:lnTo>
                <a:lnTo>
                  <a:pt x="45125" y="79682"/>
                </a:lnTo>
                <a:lnTo>
                  <a:pt x="48966" y="77759"/>
                </a:lnTo>
                <a:lnTo>
                  <a:pt x="54726" y="72961"/>
                </a:lnTo>
                <a:lnTo>
                  <a:pt x="61447" y="66240"/>
                </a:lnTo>
                <a:lnTo>
                  <a:pt x="61447" y="82558"/>
                </a:lnTo>
                <a:lnTo>
                  <a:pt x="65288" y="82558"/>
                </a:lnTo>
                <a:lnTo>
                  <a:pt x="89275" y="729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2188006" y="8927782"/>
            <a:ext cx="54726" cy="85433"/>
          </a:xfrm>
          <a:custGeom>
            <a:avLst/>
            <a:gdLst/>
            <a:ahLst/>
            <a:cxnLst/>
            <a:rect l="l" t="t" r="r" b="b"/>
            <a:pathLst>
              <a:path w="54726" h="85433">
                <a:moveTo>
                  <a:pt x="0" y="55673"/>
                </a:moveTo>
                <a:lnTo>
                  <a:pt x="0" y="84475"/>
                </a:lnTo>
                <a:lnTo>
                  <a:pt x="2880" y="84475"/>
                </a:lnTo>
                <a:lnTo>
                  <a:pt x="3840" y="82558"/>
                </a:lnTo>
                <a:lnTo>
                  <a:pt x="8641" y="82558"/>
                </a:lnTo>
                <a:lnTo>
                  <a:pt x="10561" y="83516"/>
                </a:lnTo>
                <a:lnTo>
                  <a:pt x="17282" y="84475"/>
                </a:lnTo>
                <a:lnTo>
                  <a:pt x="23042" y="85433"/>
                </a:lnTo>
                <a:lnTo>
                  <a:pt x="34564" y="85433"/>
                </a:lnTo>
                <a:lnTo>
                  <a:pt x="41285" y="83516"/>
                </a:lnTo>
                <a:lnTo>
                  <a:pt x="46085" y="78717"/>
                </a:lnTo>
                <a:lnTo>
                  <a:pt x="51846" y="74878"/>
                </a:lnTo>
                <a:lnTo>
                  <a:pt x="54726" y="69116"/>
                </a:lnTo>
                <a:lnTo>
                  <a:pt x="54726" y="61435"/>
                </a:lnTo>
                <a:lnTo>
                  <a:pt x="54406" y="57634"/>
                </a:lnTo>
                <a:lnTo>
                  <a:pt x="48978" y="46938"/>
                </a:lnTo>
                <a:lnTo>
                  <a:pt x="36484" y="38397"/>
                </a:lnTo>
                <a:lnTo>
                  <a:pt x="24003" y="31676"/>
                </a:lnTo>
                <a:lnTo>
                  <a:pt x="18242" y="29759"/>
                </a:lnTo>
                <a:lnTo>
                  <a:pt x="14401" y="26878"/>
                </a:lnTo>
                <a:lnTo>
                  <a:pt x="12481" y="24955"/>
                </a:lnTo>
                <a:lnTo>
                  <a:pt x="10561" y="22079"/>
                </a:lnTo>
                <a:lnTo>
                  <a:pt x="9601" y="19199"/>
                </a:lnTo>
                <a:lnTo>
                  <a:pt x="9601" y="13435"/>
                </a:lnTo>
                <a:lnTo>
                  <a:pt x="11521" y="10555"/>
                </a:lnTo>
                <a:lnTo>
                  <a:pt x="13441" y="8638"/>
                </a:lnTo>
                <a:lnTo>
                  <a:pt x="16322" y="6714"/>
                </a:lnTo>
                <a:lnTo>
                  <a:pt x="20162" y="5756"/>
                </a:lnTo>
                <a:lnTo>
                  <a:pt x="28803" y="5756"/>
                </a:lnTo>
                <a:lnTo>
                  <a:pt x="33604" y="6714"/>
                </a:lnTo>
                <a:lnTo>
                  <a:pt x="37444" y="10555"/>
                </a:lnTo>
                <a:lnTo>
                  <a:pt x="40325" y="13435"/>
                </a:lnTo>
                <a:lnTo>
                  <a:pt x="43205" y="19199"/>
                </a:lnTo>
                <a:lnTo>
                  <a:pt x="46085" y="27837"/>
                </a:lnTo>
                <a:lnTo>
                  <a:pt x="48966" y="27837"/>
                </a:lnTo>
                <a:lnTo>
                  <a:pt x="48966" y="0"/>
                </a:lnTo>
                <a:lnTo>
                  <a:pt x="46085" y="0"/>
                </a:lnTo>
                <a:lnTo>
                  <a:pt x="45125" y="1917"/>
                </a:lnTo>
                <a:lnTo>
                  <a:pt x="44165" y="2875"/>
                </a:lnTo>
                <a:lnTo>
                  <a:pt x="43205" y="3840"/>
                </a:lnTo>
                <a:lnTo>
                  <a:pt x="40325" y="3840"/>
                </a:lnTo>
                <a:lnTo>
                  <a:pt x="38404" y="2875"/>
                </a:lnTo>
                <a:lnTo>
                  <a:pt x="35524" y="2875"/>
                </a:lnTo>
                <a:lnTo>
                  <a:pt x="30723" y="958"/>
                </a:lnTo>
                <a:lnTo>
                  <a:pt x="26883" y="0"/>
                </a:lnTo>
                <a:lnTo>
                  <a:pt x="17282" y="0"/>
                </a:lnTo>
                <a:lnTo>
                  <a:pt x="10561" y="2875"/>
                </a:lnTo>
                <a:lnTo>
                  <a:pt x="6720" y="6714"/>
                </a:lnTo>
                <a:lnTo>
                  <a:pt x="1920" y="11519"/>
                </a:lnTo>
                <a:lnTo>
                  <a:pt x="0" y="17276"/>
                </a:lnTo>
                <a:lnTo>
                  <a:pt x="0" y="28795"/>
                </a:lnTo>
                <a:lnTo>
                  <a:pt x="960" y="32634"/>
                </a:lnTo>
                <a:lnTo>
                  <a:pt x="3840" y="36475"/>
                </a:lnTo>
                <a:lnTo>
                  <a:pt x="5760" y="39355"/>
                </a:lnTo>
                <a:lnTo>
                  <a:pt x="11521" y="43196"/>
                </a:lnTo>
                <a:lnTo>
                  <a:pt x="20162" y="47993"/>
                </a:lnTo>
                <a:lnTo>
                  <a:pt x="28803" y="51834"/>
                </a:lnTo>
                <a:lnTo>
                  <a:pt x="34564" y="55673"/>
                </a:lnTo>
                <a:lnTo>
                  <a:pt x="37444" y="58555"/>
                </a:lnTo>
                <a:lnTo>
                  <a:pt x="40325" y="61435"/>
                </a:lnTo>
                <a:lnTo>
                  <a:pt x="41285" y="64317"/>
                </a:lnTo>
                <a:lnTo>
                  <a:pt x="41285" y="71996"/>
                </a:lnTo>
                <a:lnTo>
                  <a:pt x="40325" y="74878"/>
                </a:lnTo>
                <a:lnTo>
                  <a:pt x="37444" y="76795"/>
                </a:lnTo>
                <a:lnTo>
                  <a:pt x="35524" y="79676"/>
                </a:lnTo>
                <a:lnTo>
                  <a:pt x="31683" y="80634"/>
                </a:lnTo>
                <a:lnTo>
                  <a:pt x="22082" y="80634"/>
                </a:lnTo>
                <a:lnTo>
                  <a:pt x="17282" y="78717"/>
                </a:lnTo>
                <a:lnTo>
                  <a:pt x="12481" y="73913"/>
                </a:lnTo>
                <a:lnTo>
                  <a:pt x="7680" y="70073"/>
                </a:lnTo>
                <a:lnTo>
                  <a:pt x="4800" y="64317"/>
                </a:lnTo>
                <a:lnTo>
                  <a:pt x="2880" y="55673"/>
                </a:lnTo>
                <a:lnTo>
                  <a:pt x="0" y="5567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2250414" y="8903779"/>
            <a:ext cx="48950" cy="108478"/>
          </a:xfrm>
          <a:custGeom>
            <a:avLst/>
            <a:gdLst/>
            <a:ahLst/>
            <a:cxnLst/>
            <a:rect l="l" t="t" r="r" b="b"/>
            <a:pathLst>
              <a:path w="48950" h="108478">
                <a:moveTo>
                  <a:pt x="15361" y="99840"/>
                </a:moveTo>
                <a:lnTo>
                  <a:pt x="16322" y="102720"/>
                </a:lnTo>
                <a:lnTo>
                  <a:pt x="18227" y="104637"/>
                </a:lnTo>
                <a:lnTo>
                  <a:pt x="21107" y="106561"/>
                </a:lnTo>
                <a:lnTo>
                  <a:pt x="23042" y="107519"/>
                </a:lnTo>
                <a:lnTo>
                  <a:pt x="25907" y="108478"/>
                </a:lnTo>
                <a:lnTo>
                  <a:pt x="32628" y="108478"/>
                </a:lnTo>
                <a:lnTo>
                  <a:pt x="36469" y="107519"/>
                </a:lnTo>
                <a:lnTo>
                  <a:pt x="40309" y="104637"/>
                </a:lnTo>
                <a:lnTo>
                  <a:pt x="44150" y="101757"/>
                </a:lnTo>
                <a:lnTo>
                  <a:pt x="47030" y="96958"/>
                </a:lnTo>
                <a:lnTo>
                  <a:pt x="48950" y="91202"/>
                </a:lnTo>
                <a:lnTo>
                  <a:pt x="46070" y="91202"/>
                </a:lnTo>
                <a:lnTo>
                  <a:pt x="44150" y="94076"/>
                </a:lnTo>
                <a:lnTo>
                  <a:pt x="43190" y="95041"/>
                </a:lnTo>
                <a:lnTo>
                  <a:pt x="41269" y="96958"/>
                </a:lnTo>
                <a:lnTo>
                  <a:pt x="39349" y="97916"/>
                </a:lnTo>
                <a:lnTo>
                  <a:pt x="37429" y="98881"/>
                </a:lnTo>
                <a:lnTo>
                  <a:pt x="33604" y="98881"/>
                </a:lnTo>
                <a:lnTo>
                  <a:pt x="31668" y="97916"/>
                </a:lnTo>
                <a:lnTo>
                  <a:pt x="29763" y="95999"/>
                </a:lnTo>
                <a:lnTo>
                  <a:pt x="28788" y="94076"/>
                </a:lnTo>
                <a:lnTo>
                  <a:pt x="27828" y="90237"/>
                </a:lnTo>
                <a:lnTo>
                  <a:pt x="27828" y="32641"/>
                </a:lnTo>
                <a:lnTo>
                  <a:pt x="47030" y="32641"/>
                </a:lnTo>
                <a:lnTo>
                  <a:pt x="47030" y="26878"/>
                </a:lnTo>
                <a:lnTo>
                  <a:pt x="27828" y="26878"/>
                </a:lnTo>
                <a:lnTo>
                  <a:pt x="27828" y="0"/>
                </a:lnTo>
                <a:lnTo>
                  <a:pt x="24947" y="0"/>
                </a:lnTo>
                <a:lnTo>
                  <a:pt x="22067" y="6720"/>
                </a:lnTo>
                <a:lnTo>
                  <a:pt x="21107" y="10561"/>
                </a:lnTo>
                <a:lnTo>
                  <a:pt x="19202" y="12483"/>
                </a:lnTo>
                <a:lnTo>
                  <a:pt x="16322" y="16323"/>
                </a:lnTo>
                <a:lnTo>
                  <a:pt x="13426" y="20162"/>
                </a:lnTo>
                <a:lnTo>
                  <a:pt x="10546" y="23038"/>
                </a:lnTo>
                <a:lnTo>
                  <a:pt x="6705" y="26878"/>
                </a:lnTo>
                <a:lnTo>
                  <a:pt x="3840" y="28800"/>
                </a:lnTo>
                <a:lnTo>
                  <a:pt x="0" y="29759"/>
                </a:lnTo>
                <a:lnTo>
                  <a:pt x="0" y="32641"/>
                </a:lnTo>
                <a:lnTo>
                  <a:pt x="13426" y="32641"/>
                </a:lnTo>
                <a:lnTo>
                  <a:pt x="13426" y="96958"/>
                </a:lnTo>
                <a:lnTo>
                  <a:pt x="15361" y="99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2316647" y="8931470"/>
            <a:ext cx="10227" cy="24149"/>
          </a:xfrm>
          <a:custGeom>
            <a:avLst/>
            <a:gdLst/>
            <a:ahLst/>
            <a:cxnLst/>
            <a:rect l="l" t="t" r="r" b="b"/>
            <a:pathLst>
              <a:path w="10227" h="24149">
                <a:moveTo>
                  <a:pt x="0" y="7832"/>
                </a:moveTo>
                <a:lnTo>
                  <a:pt x="1920" y="24149"/>
                </a:lnTo>
                <a:lnTo>
                  <a:pt x="2880" y="17427"/>
                </a:lnTo>
                <a:lnTo>
                  <a:pt x="4800" y="12629"/>
                </a:lnTo>
                <a:lnTo>
                  <a:pt x="10227" y="0"/>
                </a:lnTo>
                <a:lnTo>
                  <a:pt x="0" y="783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2306086" y="8927782"/>
            <a:ext cx="68153" cy="85433"/>
          </a:xfrm>
          <a:custGeom>
            <a:avLst/>
            <a:gdLst/>
            <a:ahLst/>
            <a:cxnLst/>
            <a:rect l="l" t="t" r="r" b="b"/>
            <a:pathLst>
              <a:path w="68153" h="85433">
                <a:moveTo>
                  <a:pt x="0" y="44154"/>
                </a:moveTo>
                <a:lnTo>
                  <a:pt x="431" y="52041"/>
                </a:lnTo>
                <a:lnTo>
                  <a:pt x="3639" y="64609"/>
                </a:lnTo>
                <a:lnTo>
                  <a:pt x="10561" y="74878"/>
                </a:lnTo>
                <a:lnTo>
                  <a:pt x="22758" y="83341"/>
                </a:lnTo>
                <a:lnTo>
                  <a:pt x="35524" y="85433"/>
                </a:lnTo>
                <a:lnTo>
                  <a:pt x="44165" y="85433"/>
                </a:lnTo>
                <a:lnTo>
                  <a:pt x="51846" y="82558"/>
                </a:lnTo>
                <a:lnTo>
                  <a:pt x="57607" y="75837"/>
                </a:lnTo>
                <a:lnTo>
                  <a:pt x="63352" y="69116"/>
                </a:lnTo>
                <a:lnTo>
                  <a:pt x="67193" y="62394"/>
                </a:lnTo>
                <a:lnTo>
                  <a:pt x="68153" y="53756"/>
                </a:lnTo>
                <a:lnTo>
                  <a:pt x="65288" y="51834"/>
                </a:lnTo>
                <a:lnTo>
                  <a:pt x="62407" y="59513"/>
                </a:lnTo>
                <a:lnTo>
                  <a:pt x="59512" y="64317"/>
                </a:lnTo>
                <a:lnTo>
                  <a:pt x="55671" y="67199"/>
                </a:lnTo>
                <a:lnTo>
                  <a:pt x="51846" y="70073"/>
                </a:lnTo>
                <a:lnTo>
                  <a:pt x="47045" y="71038"/>
                </a:lnTo>
                <a:lnTo>
                  <a:pt x="33604" y="71038"/>
                </a:lnTo>
                <a:lnTo>
                  <a:pt x="26883" y="68157"/>
                </a:lnTo>
                <a:lnTo>
                  <a:pt x="21122" y="61435"/>
                </a:lnTo>
                <a:lnTo>
                  <a:pt x="19044" y="58703"/>
                </a:lnTo>
                <a:lnTo>
                  <a:pt x="14122" y="47482"/>
                </a:lnTo>
                <a:lnTo>
                  <a:pt x="12481" y="33599"/>
                </a:lnTo>
                <a:lnTo>
                  <a:pt x="68153" y="33599"/>
                </a:lnTo>
                <a:lnTo>
                  <a:pt x="68153" y="33461"/>
                </a:lnTo>
                <a:lnTo>
                  <a:pt x="65979" y="19746"/>
                </a:lnTo>
                <a:lnTo>
                  <a:pt x="59512" y="9596"/>
                </a:lnTo>
                <a:lnTo>
                  <a:pt x="53766" y="2875"/>
                </a:lnTo>
                <a:lnTo>
                  <a:pt x="46085" y="0"/>
                </a:lnTo>
                <a:lnTo>
                  <a:pt x="37444" y="0"/>
                </a:lnTo>
                <a:lnTo>
                  <a:pt x="33330" y="199"/>
                </a:lnTo>
                <a:lnTo>
                  <a:pt x="20788" y="3687"/>
                </a:lnTo>
                <a:lnTo>
                  <a:pt x="15361" y="16317"/>
                </a:lnTo>
                <a:lnTo>
                  <a:pt x="19202" y="12476"/>
                </a:lnTo>
                <a:lnTo>
                  <a:pt x="23042" y="8638"/>
                </a:lnTo>
                <a:lnTo>
                  <a:pt x="27843" y="6714"/>
                </a:lnTo>
                <a:lnTo>
                  <a:pt x="35524" y="6714"/>
                </a:lnTo>
                <a:lnTo>
                  <a:pt x="38404" y="7679"/>
                </a:lnTo>
                <a:lnTo>
                  <a:pt x="41285" y="9596"/>
                </a:lnTo>
                <a:lnTo>
                  <a:pt x="44165" y="11519"/>
                </a:lnTo>
                <a:lnTo>
                  <a:pt x="46085" y="13435"/>
                </a:lnTo>
                <a:lnTo>
                  <a:pt x="48006" y="17276"/>
                </a:lnTo>
                <a:lnTo>
                  <a:pt x="48950" y="19199"/>
                </a:lnTo>
                <a:lnTo>
                  <a:pt x="49926" y="23038"/>
                </a:lnTo>
                <a:lnTo>
                  <a:pt x="49926" y="27837"/>
                </a:lnTo>
                <a:lnTo>
                  <a:pt x="12481" y="27837"/>
                </a:lnTo>
                <a:lnTo>
                  <a:pt x="10561" y="11519"/>
                </a:lnTo>
                <a:lnTo>
                  <a:pt x="5927" y="18240"/>
                </a:lnTo>
                <a:lnTo>
                  <a:pt x="1530" y="30116"/>
                </a:lnTo>
                <a:lnTo>
                  <a:pt x="0" y="4415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2380960" y="8927782"/>
            <a:ext cx="59527" cy="83516"/>
          </a:xfrm>
          <a:custGeom>
            <a:avLst/>
            <a:gdLst/>
            <a:ahLst/>
            <a:cxnLst/>
            <a:rect l="l" t="t" r="r" b="b"/>
            <a:pathLst>
              <a:path w="59527" h="83516">
                <a:moveTo>
                  <a:pt x="42245" y="83516"/>
                </a:moveTo>
                <a:lnTo>
                  <a:pt x="42245" y="80634"/>
                </a:lnTo>
                <a:lnTo>
                  <a:pt x="38404" y="80634"/>
                </a:lnTo>
                <a:lnTo>
                  <a:pt x="35524" y="79676"/>
                </a:lnTo>
                <a:lnTo>
                  <a:pt x="33604" y="78717"/>
                </a:lnTo>
                <a:lnTo>
                  <a:pt x="31683" y="77754"/>
                </a:lnTo>
                <a:lnTo>
                  <a:pt x="29763" y="75837"/>
                </a:lnTo>
                <a:lnTo>
                  <a:pt x="29763" y="74878"/>
                </a:lnTo>
                <a:lnTo>
                  <a:pt x="27843" y="71996"/>
                </a:lnTo>
                <a:lnTo>
                  <a:pt x="27843" y="25920"/>
                </a:lnTo>
                <a:lnTo>
                  <a:pt x="30723" y="20157"/>
                </a:lnTo>
                <a:lnTo>
                  <a:pt x="33604" y="16317"/>
                </a:lnTo>
                <a:lnTo>
                  <a:pt x="35524" y="14394"/>
                </a:lnTo>
                <a:lnTo>
                  <a:pt x="37444" y="12476"/>
                </a:lnTo>
                <a:lnTo>
                  <a:pt x="40325" y="12476"/>
                </a:lnTo>
                <a:lnTo>
                  <a:pt x="42245" y="13435"/>
                </a:lnTo>
                <a:lnTo>
                  <a:pt x="45125" y="15358"/>
                </a:lnTo>
                <a:lnTo>
                  <a:pt x="48006" y="17276"/>
                </a:lnTo>
                <a:lnTo>
                  <a:pt x="49926" y="18240"/>
                </a:lnTo>
                <a:lnTo>
                  <a:pt x="53766" y="18240"/>
                </a:lnTo>
                <a:lnTo>
                  <a:pt x="55686" y="17276"/>
                </a:lnTo>
                <a:lnTo>
                  <a:pt x="57607" y="16317"/>
                </a:lnTo>
                <a:lnTo>
                  <a:pt x="59527" y="14394"/>
                </a:lnTo>
                <a:lnTo>
                  <a:pt x="59527" y="7679"/>
                </a:lnTo>
                <a:lnTo>
                  <a:pt x="58567" y="5756"/>
                </a:lnTo>
                <a:lnTo>
                  <a:pt x="56647" y="3840"/>
                </a:lnTo>
                <a:lnTo>
                  <a:pt x="54726" y="958"/>
                </a:lnTo>
                <a:lnTo>
                  <a:pt x="51846" y="0"/>
                </a:lnTo>
                <a:lnTo>
                  <a:pt x="48966" y="0"/>
                </a:lnTo>
                <a:lnTo>
                  <a:pt x="46917" y="161"/>
                </a:lnTo>
                <a:lnTo>
                  <a:pt x="37109" y="5674"/>
                </a:lnTo>
                <a:lnTo>
                  <a:pt x="27843" y="18240"/>
                </a:lnTo>
                <a:lnTo>
                  <a:pt x="27843" y="0"/>
                </a:lnTo>
                <a:lnTo>
                  <a:pt x="24003" y="0"/>
                </a:lnTo>
                <a:lnTo>
                  <a:pt x="0" y="10555"/>
                </a:lnTo>
                <a:lnTo>
                  <a:pt x="975" y="13435"/>
                </a:lnTo>
                <a:lnTo>
                  <a:pt x="2880" y="12476"/>
                </a:lnTo>
                <a:lnTo>
                  <a:pt x="9601" y="12476"/>
                </a:lnTo>
                <a:lnTo>
                  <a:pt x="10561" y="13435"/>
                </a:lnTo>
                <a:lnTo>
                  <a:pt x="11521" y="14394"/>
                </a:lnTo>
                <a:lnTo>
                  <a:pt x="12481" y="15358"/>
                </a:lnTo>
                <a:lnTo>
                  <a:pt x="12481" y="17276"/>
                </a:lnTo>
                <a:lnTo>
                  <a:pt x="13441" y="19199"/>
                </a:lnTo>
                <a:lnTo>
                  <a:pt x="13441" y="72955"/>
                </a:lnTo>
                <a:lnTo>
                  <a:pt x="12481" y="73913"/>
                </a:lnTo>
                <a:lnTo>
                  <a:pt x="12481" y="75837"/>
                </a:lnTo>
                <a:lnTo>
                  <a:pt x="11521" y="77754"/>
                </a:lnTo>
                <a:lnTo>
                  <a:pt x="9601" y="78717"/>
                </a:lnTo>
                <a:lnTo>
                  <a:pt x="7680" y="79676"/>
                </a:lnTo>
                <a:lnTo>
                  <a:pt x="4800" y="80634"/>
                </a:lnTo>
                <a:lnTo>
                  <a:pt x="975" y="80634"/>
                </a:lnTo>
                <a:lnTo>
                  <a:pt x="975" y="83516"/>
                </a:lnTo>
                <a:lnTo>
                  <a:pt x="42245" y="8351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2456794" y="8885538"/>
            <a:ext cx="18242" cy="18240"/>
          </a:xfrm>
          <a:custGeom>
            <a:avLst/>
            <a:gdLst/>
            <a:ahLst/>
            <a:cxnLst/>
            <a:rect l="l" t="t" r="r" b="b"/>
            <a:pathLst>
              <a:path w="18242" h="18240">
                <a:moveTo>
                  <a:pt x="975" y="14400"/>
                </a:moveTo>
                <a:lnTo>
                  <a:pt x="2880" y="15364"/>
                </a:lnTo>
                <a:lnTo>
                  <a:pt x="4815" y="17282"/>
                </a:lnTo>
                <a:lnTo>
                  <a:pt x="6720" y="18240"/>
                </a:lnTo>
                <a:lnTo>
                  <a:pt x="11521" y="18240"/>
                </a:lnTo>
                <a:lnTo>
                  <a:pt x="13441" y="17282"/>
                </a:lnTo>
                <a:lnTo>
                  <a:pt x="15361" y="15364"/>
                </a:lnTo>
                <a:lnTo>
                  <a:pt x="17282" y="14400"/>
                </a:lnTo>
                <a:lnTo>
                  <a:pt x="18242" y="11526"/>
                </a:lnTo>
                <a:lnTo>
                  <a:pt x="18242" y="6720"/>
                </a:lnTo>
                <a:lnTo>
                  <a:pt x="17282" y="4805"/>
                </a:lnTo>
                <a:lnTo>
                  <a:pt x="15361" y="2881"/>
                </a:lnTo>
                <a:lnTo>
                  <a:pt x="13441" y="964"/>
                </a:lnTo>
                <a:lnTo>
                  <a:pt x="11521" y="0"/>
                </a:lnTo>
                <a:lnTo>
                  <a:pt x="6720" y="0"/>
                </a:lnTo>
                <a:lnTo>
                  <a:pt x="3840" y="964"/>
                </a:lnTo>
                <a:lnTo>
                  <a:pt x="2880" y="2881"/>
                </a:lnTo>
                <a:lnTo>
                  <a:pt x="975" y="4805"/>
                </a:lnTo>
                <a:lnTo>
                  <a:pt x="0" y="6720"/>
                </a:lnTo>
                <a:lnTo>
                  <a:pt x="0" y="11526"/>
                </a:lnTo>
                <a:lnTo>
                  <a:pt x="975" y="144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2445288" y="8927782"/>
            <a:ext cx="40309" cy="83516"/>
          </a:xfrm>
          <a:custGeom>
            <a:avLst/>
            <a:gdLst/>
            <a:ahLst/>
            <a:cxnLst/>
            <a:rect l="l" t="t" r="r" b="b"/>
            <a:pathLst>
              <a:path w="40309" h="83516">
                <a:moveTo>
                  <a:pt x="40309" y="83516"/>
                </a:moveTo>
                <a:lnTo>
                  <a:pt x="40309" y="80634"/>
                </a:lnTo>
                <a:lnTo>
                  <a:pt x="36469" y="80634"/>
                </a:lnTo>
                <a:lnTo>
                  <a:pt x="33588" y="79676"/>
                </a:lnTo>
                <a:lnTo>
                  <a:pt x="31668" y="78717"/>
                </a:lnTo>
                <a:lnTo>
                  <a:pt x="30708" y="77754"/>
                </a:lnTo>
                <a:lnTo>
                  <a:pt x="29748" y="76795"/>
                </a:lnTo>
                <a:lnTo>
                  <a:pt x="28788" y="74878"/>
                </a:lnTo>
                <a:lnTo>
                  <a:pt x="27843" y="73913"/>
                </a:lnTo>
                <a:lnTo>
                  <a:pt x="27843" y="0"/>
                </a:lnTo>
                <a:lnTo>
                  <a:pt x="24003" y="0"/>
                </a:lnTo>
                <a:lnTo>
                  <a:pt x="0" y="10555"/>
                </a:lnTo>
                <a:lnTo>
                  <a:pt x="960" y="13435"/>
                </a:lnTo>
                <a:lnTo>
                  <a:pt x="2880" y="12476"/>
                </a:lnTo>
                <a:lnTo>
                  <a:pt x="9601" y="12476"/>
                </a:lnTo>
                <a:lnTo>
                  <a:pt x="10561" y="13435"/>
                </a:lnTo>
                <a:lnTo>
                  <a:pt x="11506" y="14394"/>
                </a:lnTo>
                <a:lnTo>
                  <a:pt x="12481" y="15358"/>
                </a:lnTo>
                <a:lnTo>
                  <a:pt x="12481" y="20157"/>
                </a:lnTo>
                <a:lnTo>
                  <a:pt x="13441" y="24955"/>
                </a:lnTo>
                <a:lnTo>
                  <a:pt x="13441" y="70073"/>
                </a:lnTo>
                <a:lnTo>
                  <a:pt x="12481" y="73913"/>
                </a:lnTo>
                <a:lnTo>
                  <a:pt x="11506" y="74878"/>
                </a:lnTo>
                <a:lnTo>
                  <a:pt x="11506" y="76795"/>
                </a:lnTo>
                <a:lnTo>
                  <a:pt x="10561" y="78717"/>
                </a:lnTo>
                <a:lnTo>
                  <a:pt x="8641" y="78717"/>
                </a:lnTo>
                <a:lnTo>
                  <a:pt x="7665" y="79676"/>
                </a:lnTo>
                <a:lnTo>
                  <a:pt x="4800" y="80634"/>
                </a:lnTo>
                <a:lnTo>
                  <a:pt x="960" y="80634"/>
                </a:lnTo>
                <a:lnTo>
                  <a:pt x="960" y="83516"/>
                </a:lnTo>
                <a:lnTo>
                  <a:pt x="40309" y="8351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" name="object 155"/>
          <p:cNvSpPr/>
          <p:nvPr/>
        </p:nvSpPr>
        <p:spPr>
          <a:xfrm>
            <a:off x="2490398" y="8927782"/>
            <a:ext cx="89275" cy="83516"/>
          </a:xfrm>
          <a:custGeom>
            <a:avLst/>
            <a:gdLst/>
            <a:ahLst/>
            <a:cxnLst/>
            <a:rect l="l" t="t" r="r" b="b"/>
            <a:pathLst>
              <a:path w="89275" h="83516">
                <a:moveTo>
                  <a:pt x="41285" y="83516"/>
                </a:moveTo>
                <a:lnTo>
                  <a:pt x="41285" y="80634"/>
                </a:lnTo>
                <a:lnTo>
                  <a:pt x="37444" y="80634"/>
                </a:lnTo>
                <a:lnTo>
                  <a:pt x="34564" y="79676"/>
                </a:lnTo>
                <a:lnTo>
                  <a:pt x="32644" y="78717"/>
                </a:lnTo>
                <a:lnTo>
                  <a:pt x="31683" y="77754"/>
                </a:lnTo>
                <a:lnTo>
                  <a:pt x="30723" y="76795"/>
                </a:lnTo>
                <a:lnTo>
                  <a:pt x="29763" y="74878"/>
                </a:lnTo>
                <a:lnTo>
                  <a:pt x="28803" y="73913"/>
                </a:lnTo>
                <a:lnTo>
                  <a:pt x="28803" y="23038"/>
                </a:lnTo>
                <a:lnTo>
                  <a:pt x="35524" y="15358"/>
                </a:lnTo>
                <a:lnTo>
                  <a:pt x="42245" y="11519"/>
                </a:lnTo>
                <a:lnTo>
                  <a:pt x="53766" y="11519"/>
                </a:lnTo>
                <a:lnTo>
                  <a:pt x="57607" y="12476"/>
                </a:lnTo>
                <a:lnTo>
                  <a:pt x="59527" y="16317"/>
                </a:lnTo>
                <a:lnTo>
                  <a:pt x="61447" y="19199"/>
                </a:lnTo>
                <a:lnTo>
                  <a:pt x="62407" y="24955"/>
                </a:lnTo>
                <a:lnTo>
                  <a:pt x="62407" y="70073"/>
                </a:lnTo>
                <a:lnTo>
                  <a:pt x="61447" y="72955"/>
                </a:lnTo>
                <a:lnTo>
                  <a:pt x="61447" y="75837"/>
                </a:lnTo>
                <a:lnTo>
                  <a:pt x="59527" y="77754"/>
                </a:lnTo>
                <a:lnTo>
                  <a:pt x="58567" y="78717"/>
                </a:lnTo>
                <a:lnTo>
                  <a:pt x="56647" y="79676"/>
                </a:lnTo>
                <a:lnTo>
                  <a:pt x="54726" y="80634"/>
                </a:lnTo>
                <a:lnTo>
                  <a:pt x="48966" y="80634"/>
                </a:lnTo>
                <a:lnTo>
                  <a:pt x="48966" y="83516"/>
                </a:lnTo>
                <a:lnTo>
                  <a:pt x="89275" y="83516"/>
                </a:lnTo>
                <a:lnTo>
                  <a:pt x="89275" y="80634"/>
                </a:lnTo>
                <a:lnTo>
                  <a:pt x="85435" y="80634"/>
                </a:lnTo>
                <a:lnTo>
                  <a:pt x="82555" y="79676"/>
                </a:lnTo>
                <a:lnTo>
                  <a:pt x="80650" y="78717"/>
                </a:lnTo>
                <a:lnTo>
                  <a:pt x="78714" y="76795"/>
                </a:lnTo>
                <a:lnTo>
                  <a:pt x="76809" y="73913"/>
                </a:lnTo>
                <a:lnTo>
                  <a:pt x="76809" y="23038"/>
                </a:lnTo>
                <a:lnTo>
                  <a:pt x="75834" y="18240"/>
                </a:lnTo>
                <a:lnTo>
                  <a:pt x="74874" y="14394"/>
                </a:lnTo>
                <a:lnTo>
                  <a:pt x="72969" y="9596"/>
                </a:lnTo>
                <a:lnTo>
                  <a:pt x="70088" y="5756"/>
                </a:lnTo>
                <a:lnTo>
                  <a:pt x="67193" y="3840"/>
                </a:lnTo>
                <a:lnTo>
                  <a:pt x="64312" y="1917"/>
                </a:lnTo>
                <a:lnTo>
                  <a:pt x="60472" y="0"/>
                </a:lnTo>
                <a:lnTo>
                  <a:pt x="55686" y="0"/>
                </a:lnTo>
                <a:lnTo>
                  <a:pt x="50360" y="726"/>
                </a:lnTo>
                <a:lnTo>
                  <a:pt x="39856" y="6271"/>
                </a:lnTo>
                <a:lnTo>
                  <a:pt x="28803" y="17276"/>
                </a:lnTo>
                <a:lnTo>
                  <a:pt x="28803" y="0"/>
                </a:lnTo>
                <a:lnTo>
                  <a:pt x="24963" y="0"/>
                </a:lnTo>
                <a:lnTo>
                  <a:pt x="0" y="10555"/>
                </a:lnTo>
                <a:lnTo>
                  <a:pt x="1920" y="13435"/>
                </a:lnTo>
                <a:lnTo>
                  <a:pt x="3840" y="12476"/>
                </a:lnTo>
                <a:lnTo>
                  <a:pt x="10561" y="12476"/>
                </a:lnTo>
                <a:lnTo>
                  <a:pt x="11521" y="13435"/>
                </a:lnTo>
                <a:lnTo>
                  <a:pt x="12481" y="14394"/>
                </a:lnTo>
                <a:lnTo>
                  <a:pt x="13441" y="15358"/>
                </a:lnTo>
                <a:lnTo>
                  <a:pt x="13441" y="19199"/>
                </a:lnTo>
                <a:lnTo>
                  <a:pt x="14401" y="25920"/>
                </a:lnTo>
                <a:lnTo>
                  <a:pt x="14401" y="71038"/>
                </a:lnTo>
                <a:lnTo>
                  <a:pt x="13441" y="74878"/>
                </a:lnTo>
                <a:lnTo>
                  <a:pt x="11521" y="76795"/>
                </a:lnTo>
                <a:lnTo>
                  <a:pt x="10561" y="79676"/>
                </a:lnTo>
                <a:lnTo>
                  <a:pt x="7680" y="80634"/>
                </a:lnTo>
                <a:lnTo>
                  <a:pt x="1920" y="80634"/>
                </a:lnTo>
                <a:lnTo>
                  <a:pt x="1920" y="83516"/>
                </a:lnTo>
                <a:lnTo>
                  <a:pt x="41285" y="8351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/>
          <p:nvPr/>
        </p:nvSpPr>
        <p:spPr>
          <a:xfrm>
            <a:off x="2585435" y="9016096"/>
            <a:ext cx="21844" cy="32406"/>
          </a:xfrm>
          <a:custGeom>
            <a:avLst/>
            <a:gdLst/>
            <a:ahLst/>
            <a:cxnLst/>
            <a:rect l="l" t="t" r="r" b="b"/>
            <a:pathLst>
              <a:path w="21844" h="32406">
                <a:moveTo>
                  <a:pt x="1920" y="23038"/>
                </a:moveTo>
                <a:lnTo>
                  <a:pt x="6720" y="25920"/>
                </a:lnTo>
                <a:lnTo>
                  <a:pt x="10255" y="28231"/>
                </a:lnTo>
                <a:lnTo>
                  <a:pt x="21844" y="32406"/>
                </a:lnTo>
                <a:lnTo>
                  <a:pt x="14401" y="15358"/>
                </a:lnTo>
                <a:lnTo>
                  <a:pt x="12481" y="13443"/>
                </a:lnTo>
                <a:lnTo>
                  <a:pt x="12481" y="8638"/>
                </a:lnTo>
                <a:lnTo>
                  <a:pt x="10561" y="0"/>
                </a:lnTo>
                <a:lnTo>
                  <a:pt x="7680" y="2881"/>
                </a:lnTo>
                <a:lnTo>
                  <a:pt x="6720" y="3840"/>
                </a:lnTo>
                <a:lnTo>
                  <a:pt x="3840" y="7679"/>
                </a:lnTo>
                <a:lnTo>
                  <a:pt x="1920" y="10561"/>
                </a:lnTo>
                <a:lnTo>
                  <a:pt x="960" y="12478"/>
                </a:lnTo>
                <a:lnTo>
                  <a:pt x="0" y="14400"/>
                </a:lnTo>
                <a:lnTo>
                  <a:pt x="0" y="20157"/>
                </a:lnTo>
                <a:lnTo>
                  <a:pt x="1920" y="2303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/>
          <p:nvPr/>
        </p:nvSpPr>
        <p:spPr>
          <a:xfrm>
            <a:off x="2606558" y="8927782"/>
            <a:ext cx="60472" cy="57596"/>
          </a:xfrm>
          <a:custGeom>
            <a:avLst/>
            <a:gdLst/>
            <a:ahLst/>
            <a:cxnLst/>
            <a:rect l="l" t="t" r="r" b="b"/>
            <a:pathLst>
              <a:path w="60472" h="57596">
                <a:moveTo>
                  <a:pt x="17282" y="0"/>
                </a:moveTo>
                <a:lnTo>
                  <a:pt x="8641" y="0"/>
                </a:lnTo>
                <a:lnTo>
                  <a:pt x="0" y="2875"/>
                </a:lnTo>
                <a:lnTo>
                  <a:pt x="1920" y="13435"/>
                </a:lnTo>
                <a:lnTo>
                  <a:pt x="4800" y="9596"/>
                </a:lnTo>
                <a:lnTo>
                  <a:pt x="8641" y="6714"/>
                </a:lnTo>
                <a:lnTo>
                  <a:pt x="11521" y="4797"/>
                </a:lnTo>
                <a:lnTo>
                  <a:pt x="21122" y="4797"/>
                </a:lnTo>
                <a:lnTo>
                  <a:pt x="24963" y="6714"/>
                </a:lnTo>
                <a:lnTo>
                  <a:pt x="27843" y="10555"/>
                </a:lnTo>
                <a:lnTo>
                  <a:pt x="31683" y="15358"/>
                </a:lnTo>
                <a:lnTo>
                  <a:pt x="33604" y="23038"/>
                </a:lnTo>
                <a:lnTo>
                  <a:pt x="33604" y="39355"/>
                </a:lnTo>
                <a:lnTo>
                  <a:pt x="32644" y="45118"/>
                </a:lnTo>
                <a:lnTo>
                  <a:pt x="29763" y="47993"/>
                </a:lnTo>
                <a:lnTo>
                  <a:pt x="26883" y="51834"/>
                </a:lnTo>
                <a:lnTo>
                  <a:pt x="26883" y="57596"/>
                </a:lnTo>
                <a:lnTo>
                  <a:pt x="34564" y="54714"/>
                </a:lnTo>
                <a:lnTo>
                  <a:pt x="40325" y="48958"/>
                </a:lnTo>
                <a:lnTo>
                  <a:pt x="46070" y="44154"/>
                </a:lnTo>
                <a:lnTo>
                  <a:pt x="48950" y="37438"/>
                </a:lnTo>
                <a:lnTo>
                  <a:pt x="48950" y="23996"/>
                </a:lnTo>
                <a:lnTo>
                  <a:pt x="47045" y="18240"/>
                </a:lnTo>
                <a:lnTo>
                  <a:pt x="44165" y="14394"/>
                </a:lnTo>
                <a:lnTo>
                  <a:pt x="57591" y="14394"/>
                </a:lnTo>
                <a:lnTo>
                  <a:pt x="58567" y="13435"/>
                </a:lnTo>
                <a:lnTo>
                  <a:pt x="60472" y="13435"/>
                </a:lnTo>
                <a:lnTo>
                  <a:pt x="60472" y="6714"/>
                </a:lnTo>
                <a:lnTo>
                  <a:pt x="59512" y="6714"/>
                </a:lnTo>
                <a:lnTo>
                  <a:pt x="58567" y="5756"/>
                </a:lnTo>
                <a:lnTo>
                  <a:pt x="37444" y="5756"/>
                </a:lnTo>
                <a:lnTo>
                  <a:pt x="31683" y="1917"/>
                </a:lnTo>
                <a:lnTo>
                  <a:pt x="24963" y="0"/>
                </a:lnTo>
                <a:lnTo>
                  <a:pt x="1728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/>
          <p:nvPr/>
        </p:nvSpPr>
        <p:spPr>
          <a:xfrm>
            <a:off x="2592156" y="8930658"/>
            <a:ext cx="73914" cy="119038"/>
          </a:xfrm>
          <a:custGeom>
            <a:avLst/>
            <a:gdLst/>
            <a:ahLst/>
            <a:cxnLst/>
            <a:rect l="l" t="t" r="r" b="b"/>
            <a:pathLst>
              <a:path w="73914" h="119038">
                <a:moveTo>
                  <a:pt x="64312" y="106561"/>
                </a:moveTo>
                <a:lnTo>
                  <a:pt x="71033" y="100797"/>
                </a:lnTo>
                <a:lnTo>
                  <a:pt x="73914" y="94076"/>
                </a:lnTo>
                <a:lnTo>
                  <a:pt x="73914" y="83521"/>
                </a:lnTo>
                <a:lnTo>
                  <a:pt x="71993" y="78717"/>
                </a:lnTo>
                <a:lnTo>
                  <a:pt x="69128" y="75841"/>
                </a:lnTo>
                <a:lnTo>
                  <a:pt x="65288" y="72002"/>
                </a:lnTo>
                <a:lnTo>
                  <a:pt x="61447" y="70079"/>
                </a:lnTo>
                <a:lnTo>
                  <a:pt x="55686" y="70079"/>
                </a:lnTo>
                <a:lnTo>
                  <a:pt x="51846" y="69121"/>
                </a:lnTo>
                <a:lnTo>
                  <a:pt x="44165" y="69121"/>
                </a:lnTo>
                <a:lnTo>
                  <a:pt x="32644" y="68162"/>
                </a:lnTo>
                <a:lnTo>
                  <a:pt x="20162" y="68162"/>
                </a:lnTo>
                <a:lnTo>
                  <a:pt x="17282" y="67197"/>
                </a:lnTo>
                <a:lnTo>
                  <a:pt x="15361" y="66240"/>
                </a:lnTo>
                <a:lnTo>
                  <a:pt x="14401" y="66240"/>
                </a:lnTo>
                <a:lnTo>
                  <a:pt x="13441" y="65282"/>
                </a:lnTo>
                <a:lnTo>
                  <a:pt x="12481" y="64323"/>
                </a:lnTo>
                <a:lnTo>
                  <a:pt x="12481" y="61441"/>
                </a:lnTo>
                <a:lnTo>
                  <a:pt x="13441" y="60476"/>
                </a:lnTo>
                <a:lnTo>
                  <a:pt x="14401" y="58559"/>
                </a:lnTo>
                <a:lnTo>
                  <a:pt x="15361" y="56637"/>
                </a:lnTo>
                <a:lnTo>
                  <a:pt x="17282" y="54720"/>
                </a:lnTo>
                <a:lnTo>
                  <a:pt x="19202" y="52797"/>
                </a:lnTo>
                <a:lnTo>
                  <a:pt x="24003" y="53762"/>
                </a:lnTo>
                <a:lnTo>
                  <a:pt x="27843" y="54720"/>
                </a:lnTo>
                <a:lnTo>
                  <a:pt x="41285" y="54720"/>
                </a:lnTo>
                <a:lnTo>
                  <a:pt x="41285" y="48958"/>
                </a:lnTo>
                <a:lnTo>
                  <a:pt x="37444" y="49923"/>
                </a:lnTo>
                <a:lnTo>
                  <a:pt x="27843" y="49923"/>
                </a:lnTo>
                <a:lnTo>
                  <a:pt x="24003" y="47999"/>
                </a:lnTo>
                <a:lnTo>
                  <a:pt x="21122" y="44159"/>
                </a:lnTo>
                <a:lnTo>
                  <a:pt x="17282" y="39361"/>
                </a:lnTo>
                <a:lnTo>
                  <a:pt x="15361" y="31682"/>
                </a:lnTo>
                <a:lnTo>
                  <a:pt x="15361" y="15364"/>
                </a:lnTo>
                <a:lnTo>
                  <a:pt x="16322" y="10559"/>
                </a:lnTo>
                <a:lnTo>
                  <a:pt x="14401" y="0"/>
                </a:lnTo>
                <a:lnTo>
                  <a:pt x="8641" y="5762"/>
                </a:lnTo>
                <a:lnTo>
                  <a:pt x="2880" y="11518"/>
                </a:lnTo>
                <a:lnTo>
                  <a:pt x="0" y="19203"/>
                </a:lnTo>
                <a:lnTo>
                  <a:pt x="0" y="31682"/>
                </a:lnTo>
                <a:lnTo>
                  <a:pt x="960" y="36479"/>
                </a:lnTo>
                <a:lnTo>
                  <a:pt x="3840" y="41279"/>
                </a:lnTo>
                <a:lnTo>
                  <a:pt x="6720" y="45118"/>
                </a:lnTo>
                <a:lnTo>
                  <a:pt x="10561" y="48958"/>
                </a:lnTo>
                <a:lnTo>
                  <a:pt x="15361" y="50880"/>
                </a:lnTo>
                <a:lnTo>
                  <a:pt x="8641" y="56637"/>
                </a:lnTo>
                <a:lnTo>
                  <a:pt x="4800" y="60476"/>
                </a:lnTo>
                <a:lnTo>
                  <a:pt x="3840" y="62400"/>
                </a:lnTo>
                <a:lnTo>
                  <a:pt x="1920" y="65282"/>
                </a:lnTo>
                <a:lnTo>
                  <a:pt x="960" y="68162"/>
                </a:lnTo>
                <a:lnTo>
                  <a:pt x="960" y="72002"/>
                </a:lnTo>
                <a:lnTo>
                  <a:pt x="1920" y="73920"/>
                </a:lnTo>
                <a:lnTo>
                  <a:pt x="2880" y="74878"/>
                </a:lnTo>
                <a:lnTo>
                  <a:pt x="3840" y="76800"/>
                </a:lnTo>
                <a:lnTo>
                  <a:pt x="6720" y="77759"/>
                </a:lnTo>
                <a:lnTo>
                  <a:pt x="9601" y="79682"/>
                </a:lnTo>
                <a:lnTo>
                  <a:pt x="3840" y="85438"/>
                </a:lnTo>
                <a:lnTo>
                  <a:pt x="5760" y="94076"/>
                </a:lnTo>
                <a:lnTo>
                  <a:pt x="6720" y="91200"/>
                </a:lnTo>
                <a:lnTo>
                  <a:pt x="7680" y="89278"/>
                </a:lnTo>
                <a:lnTo>
                  <a:pt x="9601" y="86397"/>
                </a:lnTo>
                <a:lnTo>
                  <a:pt x="11521" y="83521"/>
                </a:lnTo>
                <a:lnTo>
                  <a:pt x="14401" y="80640"/>
                </a:lnTo>
                <a:lnTo>
                  <a:pt x="18275" y="81138"/>
                </a:lnTo>
                <a:lnTo>
                  <a:pt x="30027" y="82135"/>
                </a:lnTo>
                <a:lnTo>
                  <a:pt x="45125" y="82558"/>
                </a:lnTo>
                <a:lnTo>
                  <a:pt x="53766" y="82558"/>
                </a:lnTo>
                <a:lnTo>
                  <a:pt x="59527" y="83521"/>
                </a:lnTo>
                <a:lnTo>
                  <a:pt x="63352" y="84479"/>
                </a:lnTo>
                <a:lnTo>
                  <a:pt x="66248" y="86397"/>
                </a:lnTo>
                <a:lnTo>
                  <a:pt x="67193" y="88320"/>
                </a:lnTo>
                <a:lnTo>
                  <a:pt x="67193" y="95999"/>
                </a:lnTo>
                <a:lnTo>
                  <a:pt x="65288" y="99838"/>
                </a:lnTo>
                <a:lnTo>
                  <a:pt x="59527" y="102720"/>
                </a:lnTo>
                <a:lnTo>
                  <a:pt x="54726" y="106561"/>
                </a:lnTo>
                <a:lnTo>
                  <a:pt x="47045" y="108476"/>
                </a:lnTo>
                <a:lnTo>
                  <a:pt x="35236" y="108469"/>
                </a:lnTo>
                <a:lnTo>
                  <a:pt x="21264" y="107065"/>
                </a:lnTo>
                <a:lnTo>
                  <a:pt x="10561" y="103679"/>
                </a:lnTo>
                <a:lnTo>
                  <a:pt x="7680" y="100797"/>
                </a:lnTo>
                <a:lnTo>
                  <a:pt x="15123" y="117845"/>
                </a:lnTo>
                <a:lnTo>
                  <a:pt x="28803" y="119038"/>
                </a:lnTo>
                <a:lnTo>
                  <a:pt x="42175" y="117787"/>
                </a:lnTo>
                <a:lnTo>
                  <a:pt x="54338" y="113702"/>
                </a:lnTo>
                <a:lnTo>
                  <a:pt x="64312" y="1065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/>
          <p:nvPr/>
        </p:nvSpPr>
        <p:spPr>
          <a:xfrm>
            <a:off x="2719837" y="8927782"/>
            <a:ext cx="40325" cy="83516"/>
          </a:xfrm>
          <a:custGeom>
            <a:avLst/>
            <a:gdLst/>
            <a:ahLst/>
            <a:cxnLst/>
            <a:rect l="l" t="t" r="r" b="b"/>
            <a:pathLst>
              <a:path w="40325" h="83516">
                <a:moveTo>
                  <a:pt x="24002" y="0"/>
                </a:moveTo>
                <a:lnTo>
                  <a:pt x="0" y="10555"/>
                </a:lnTo>
                <a:lnTo>
                  <a:pt x="960" y="13435"/>
                </a:lnTo>
                <a:lnTo>
                  <a:pt x="2880" y="12476"/>
                </a:lnTo>
                <a:lnTo>
                  <a:pt x="9601" y="12476"/>
                </a:lnTo>
                <a:lnTo>
                  <a:pt x="10561" y="13435"/>
                </a:lnTo>
                <a:lnTo>
                  <a:pt x="11521" y="14394"/>
                </a:lnTo>
                <a:lnTo>
                  <a:pt x="12481" y="15358"/>
                </a:lnTo>
                <a:lnTo>
                  <a:pt x="12481" y="20157"/>
                </a:lnTo>
                <a:lnTo>
                  <a:pt x="13441" y="24955"/>
                </a:lnTo>
                <a:lnTo>
                  <a:pt x="13441" y="70073"/>
                </a:lnTo>
                <a:lnTo>
                  <a:pt x="12481" y="73913"/>
                </a:lnTo>
                <a:lnTo>
                  <a:pt x="11521" y="74878"/>
                </a:lnTo>
                <a:lnTo>
                  <a:pt x="11521" y="76795"/>
                </a:lnTo>
                <a:lnTo>
                  <a:pt x="10561" y="78717"/>
                </a:lnTo>
                <a:lnTo>
                  <a:pt x="8641" y="78717"/>
                </a:lnTo>
                <a:lnTo>
                  <a:pt x="7680" y="79676"/>
                </a:lnTo>
                <a:lnTo>
                  <a:pt x="4800" y="80634"/>
                </a:lnTo>
                <a:lnTo>
                  <a:pt x="960" y="80634"/>
                </a:lnTo>
                <a:lnTo>
                  <a:pt x="960" y="83516"/>
                </a:lnTo>
                <a:lnTo>
                  <a:pt x="40325" y="83516"/>
                </a:lnTo>
                <a:lnTo>
                  <a:pt x="40325" y="80634"/>
                </a:lnTo>
                <a:lnTo>
                  <a:pt x="36484" y="80634"/>
                </a:lnTo>
                <a:lnTo>
                  <a:pt x="33588" y="79676"/>
                </a:lnTo>
                <a:lnTo>
                  <a:pt x="32644" y="78717"/>
                </a:lnTo>
                <a:lnTo>
                  <a:pt x="30708" y="77754"/>
                </a:lnTo>
                <a:lnTo>
                  <a:pt x="29763" y="76795"/>
                </a:lnTo>
                <a:lnTo>
                  <a:pt x="28803" y="74878"/>
                </a:lnTo>
                <a:lnTo>
                  <a:pt x="27843" y="73913"/>
                </a:lnTo>
                <a:lnTo>
                  <a:pt x="27843" y="0"/>
                </a:lnTo>
                <a:lnTo>
                  <a:pt x="2400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" name="object 160"/>
          <p:cNvSpPr/>
          <p:nvPr/>
        </p:nvSpPr>
        <p:spPr>
          <a:xfrm>
            <a:off x="2731358" y="8885538"/>
            <a:ext cx="18242" cy="18240"/>
          </a:xfrm>
          <a:custGeom>
            <a:avLst/>
            <a:gdLst/>
            <a:ahLst/>
            <a:cxnLst/>
            <a:rect l="l" t="t" r="r" b="b"/>
            <a:pathLst>
              <a:path w="18242" h="18240">
                <a:moveTo>
                  <a:pt x="18242" y="9602"/>
                </a:moveTo>
                <a:lnTo>
                  <a:pt x="18242" y="6720"/>
                </a:lnTo>
                <a:lnTo>
                  <a:pt x="17282" y="4805"/>
                </a:lnTo>
                <a:lnTo>
                  <a:pt x="15346" y="2881"/>
                </a:lnTo>
                <a:lnTo>
                  <a:pt x="13441" y="964"/>
                </a:lnTo>
                <a:lnTo>
                  <a:pt x="11521" y="0"/>
                </a:lnTo>
                <a:lnTo>
                  <a:pt x="6720" y="0"/>
                </a:lnTo>
                <a:lnTo>
                  <a:pt x="4800" y="964"/>
                </a:lnTo>
                <a:lnTo>
                  <a:pt x="2880" y="2881"/>
                </a:lnTo>
                <a:lnTo>
                  <a:pt x="960" y="4805"/>
                </a:lnTo>
                <a:lnTo>
                  <a:pt x="0" y="6720"/>
                </a:lnTo>
                <a:lnTo>
                  <a:pt x="0" y="11526"/>
                </a:lnTo>
                <a:lnTo>
                  <a:pt x="960" y="14400"/>
                </a:lnTo>
                <a:lnTo>
                  <a:pt x="2880" y="15364"/>
                </a:lnTo>
                <a:lnTo>
                  <a:pt x="4800" y="17282"/>
                </a:lnTo>
                <a:lnTo>
                  <a:pt x="6720" y="18240"/>
                </a:lnTo>
                <a:lnTo>
                  <a:pt x="11521" y="18240"/>
                </a:lnTo>
                <a:lnTo>
                  <a:pt x="13441" y="17282"/>
                </a:lnTo>
                <a:lnTo>
                  <a:pt x="15346" y="15364"/>
                </a:lnTo>
                <a:lnTo>
                  <a:pt x="17282" y="14400"/>
                </a:lnTo>
                <a:lnTo>
                  <a:pt x="18242" y="11526"/>
                </a:lnTo>
                <a:lnTo>
                  <a:pt x="18242" y="960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" name="object 161"/>
          <p:cNvSpPr/>
          <p:nvPr/>
        </p:nvSpPr>
        <p:spPr>
          <a:xfrm>
            <a:off x="2765907" y="8927782"/>
            <a:ext cx="88331" cy="83516"/>
          </a:xfrm>
          <a:custGeom>
            <a:avLst/>
            <a:gdLst/>
            <a:ahLst/>
            <a:cxnLst/>
            <a:rect l="l" t="t" r="r" b="b"/>
            <a:pathLst>
              <a:path w="88331" h="83516">
                <a:moveTo>
                  <a:pt x="88331" y="83516"/>
                </a:moveTo>
                <a:lnTo>
                  <a:pt x="88331" y="80634"/>
                </a:lnTo>
                <a:lnTo>
                  <a:pt x="84490" y="80634"/>
                </a:lnTo>
                <a:lnTo>
                  <a:pt x="81610" y="79676"/>
                </a:lnTo>
                <a:lnTo>
                  <a:pt x="79689" y="78717"/>
                </a:lnTo>
                <a:lnTo>
                  <a:pt x="78714" y="77754"/>
                </a:lnTo>
                <a:lnTo>
                  <a:pt x="77769" y="76795"/>
                </a:lnTo>
                <a:lnTo>
                  <a:pt x="76809" y="75837"/>
                </a:lnTo>
                <a:lnTo>
                  <a:pt x="75849" y="73913"/>
                </a:lnTo>
                <a:lnTo>
                  <a:pt x="75849" y="23038"/>
                </a:lnTo>
                <a:lnTo>
                  <a:pt x="74889" y="18240"/>
                </a:lnTo>
                <a:lnTo>
                  <a:pt x="73929" y="14394"/>
                </a:lnTo>
                <a:lnTo>
                  <a:pt x="72008" y="9596"/>
                </a:lnTo>
                <a:lnTo>
                  <a:pt x="69128" y="5756"/>
                </a:lnTo>
                <a:lnTo>
                  <a:pt x="66248" y="3840"/>
                </a:lnTo>
                <a:lnTo>
                  <a:pt x="63367" y="1917"/>
                </a:lnTo>
                <a:lnTo>
                  <a:pt x="59527" y="0"/>
                </a:lnTo>
                <a:lnTo>
                  <a:pt x="54726" y="0"/>
                </a:lnTo>
                <a:lnTo>
                  <a:pt x="49400" y="726"/>
                </a:lnTo>
                <a:lnTo>
                  <a:pt x="38896" y="6271"/>
                </a:lnTo>
                <a:lnTo>
                  <a:pt x="27843" y="17276"/>
                </a:lnTo>
                <a:lnTo>
                  <a:pt x="27843" y="0"/>
                </a:lnTo>
                <a:lnTo>
                  <a:pt x="24002" y="0"/>
                </a:lnTo>
                <a:lnTo>
                  <a:pt x="0" y="10555"/>
                </a:lnTo>
                <a:lnTo>
                  <a:pt x="975" y="13435"/>
                </a:lnTo>
                <a:lnTo>
                  <a:pt x="2880" y="12476"/>
                </a:lnTo>
                <a:lnTo>
                  <a:pt x="9601" y="12476"/>
                </a:lnTo>
                <a:lnTo>
                  <a:pt x="10561" y="13435"/>
                </a:lnTo>
                <a:lnTo>
                  <a:pt x="11521" y="14394"/>
                </a:lnTo>
                <a:lnTo>
                  <a:pt x="12481" y="15358"/>
                </a:lnTo>
                <a:lnTo>
                  <a:pt x="12481" y="19199"/>
                </a:lnTo>
                <a:lnTo>
                  <a:pt x="13441" y="25920"/>
                </a:lnTo>
                <a:lnTo>
                  <a:pt x="13441" y="71038"/>
                </a:lnTo>
                <a:lnTo>
                  <a:pt x="12481" y="74878"/>
                </a:lnTo>
                <a:lnTo>
                  <a:pt x="10561" y="76795"/>
                </a:lnTo>
                <a:lnTo>
                  <a:pt x="9601" y="79676"/>
                </a:lnTo>
                <a:lnTo>
                  <a:pt x="6720" y="80634"/>
                </a:lnTo>
                <a:lnTo>
                  <a:pt x="975" y="80634"/>
                </a:lnTo>
                <a:lnTo>
                  <a:pt x="975" y="83516"/>
                </a:lnTo>
                <a:lnTo>
                  <a:pt x="40325" y="83516"/>
                </a:lnTo>
                <a:lnTo>
                  <a:pt x="40325" y="80634"/>
                </a:lnTo>
                <a:lnTo>
                  <a:pt x="36484" y="80634"/>
                </a:lnTo>
                <a:lnTo>
                  <a:pt x="33604" y="79676"/>
                </a:lnTo>
                <a:lnTo>
                  <a:pt x="31683" y="78717"/>
                </a:lnTo>
                <a:lnTo>
                  <a:pt x="30723" y="77754"/>
                </a:lnTo>
                <a:lnTo>
                  <a:pt x="29763" y="76795"/>
                </a:lnTo>
                <a:lnTo>
                  <a:pt x="28803" y="74878"/>
                </a:lnTo>
                <a:lnTo>
                  <a:pt x="27843" y="73913"/>
                </a:lnTo>
                <a:lnTo>
                  <a:pt x="27843" y="23038"/>
                </a:lnTo>
                <a:lnTo>
                  <a:pt x="34564" y="15358"/>
                </a:lnTo>
                <a:lnTo>
                  <a:pt x="41285" y="11519"/>
                </a:lnTo>
                <a:lnTo>
                  <a:pt x="52806" y="11519"/>
                </a:lnTo>
                <a:lnTo>
                  <a:pt x="56647" y="12476"/>
                </a:lnTo>
                <a:lnTo>
                  <a:pt x="58567" y="16317"/>
                </a:lnTo>
                <a:lnTo>
                  <a:pt x="60487" y="19199"/>
                </a:lnTo>
                <a:lnTo>
                  <a:pt x="61447" y="24955"/>
                </a:lnTo>
                <a:lnTo>
                  <a:pt x="61447" y="70073"/>
                </a:lnTo>
                <a:lnTo>
                  <a:pt x="60487" y="72955"/>
                </a:lnTo>
                <a:lnTo>
                  <a:pt x="60487" y="75837"/>
                </a:lnTo>
                <a:lnTo>
                  <a:pt x="59527" y="77754"/>
                </a:lnTo>
                <a:lnTo>
                  <a:pt x="57607" y="78717"/>
                </a:lnTo>
                <a:lnTo>
                  <a:pt x="55686" y="79676"/>
                </a:lnTo>
                <a:lnTo>
                  <a:pt x="53766" y="80634"/>
                </a:lnTo>
                <a:lnTo>
                  <a:pt x="48006" y="80634"/>
                </a:lnTo>
                <a:lnTo>
                  <a:pt x="48006" y="83516"/>
                </a:lnTo>
                <a:lnTo>
                  <a:pt x="88331" y="8351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" name="object 162"/>
          <p:cNvSpPr/>
          <p:nvPr/>
        </p:nvSpPr>
        <p:spPr>
          <a:xfrm>
            <a:off x="2856143" y="8903779"/>
            <a:ext cx="48966" cy="108478"/>
          </a:xfrm>
          <a:custGeom>
            <a:avLst/>
            <a:gdLst/>
            <a:ahLst/>
            <a:cxnLst/>
            <a:rect l="l" t="t" r="r" b="b"/>
            <a:pathLst>
              <a:path w="48966" h="108478">
                <a:moveTo>
                  <a:pt x="15361" y="99840"/>
                </a:moveTo>
                <a:lnTo>
                  <a:pt x="16322" y="102720"/>
                </a:lnTo>
                <a:lnTo>
                  <a:pt x="18242" y="104637"/>
                </a:lnTo>
                <a:lnTo>
                  <a:pt x="21122" y="106561"/>
                </a:lnTo>
                <a:lnTo>
                  <a:pt x="23042" y="107519"/>
                </a:lnTo>
                <a:lnTo>
                  <a:pt x="25923" y="108478"/>
                </a:lnTo>
                <a:lnTo>
                  <a:pt x="32644" y="108478"/>
                </a:lnTo>
                <a:lnTo>
                  <a:pt x="36484" y="107519"/>
                </a:lnTo>
                <a:lnTo>
                  <a:pt x="40325" y="104637"/>
                </a:lnTo>
                <a:lnTo>
                  <a:pt x="44165" y="101757"/>
                </a:lnTo>
                <a:lnTo>
                  <a:pt x="47045" y="96958"/>
                </a:lnTo>
                <a:lnTo>
                  <a:pt x="48966" y="91202"/>
                </a:lnTo>
                <a:lnTo>
                  <a:pt x="45125" y="91202"/>
                </a:lnTo>
                <a:lnTo>
                  <a:pt x="44165" y="94076"/>
                </a:lnTo>
                <a:lnTo>
                  <a:pt x="43205" y="95041"/>
                </a:lnTo>
                <a:lnTo>
                  <a:pt x="41285" y="96958"/>
                </a:lnTo>
                <a:lnTo>
                  <a:pt x="39364" y="97916"/>
                </a:lnTo>
                <a:lnTo>
                  <a:pt x="37444" y="98881"/>
                </a:lnTo>
                <a:lnTo>
                  <a:pt x="33604" y="98881"/>
                </a:lnTo>
                <a:lnTo>
                  <a:pt x="31683" y="97916"/>
                </a:lnTo>
                <a:lnTo>
                  <a:pt x="29763" y="95999"/>
                </a:lnTo>
                <a:lnTo>
                  <a:pt x="28803" y="94076"/>
                </a:lnTo>
                <a:lnTo>
                  <a:pt x="27843" y="90237"/>
                </a:lnTo>
                <a:lnTo>
                  <a:pt x="27843" y="32641"/>
                </a:lnTo>
                <a:lnTo>
                  <a:pt x="46085" y="32641"/>
                </a:lnTo>
                <a:lnTo>
                  <a:pt x="46085" y="26878"/>
                </a:lnTo>
                <a:lnTo>
                  <a:pt x="27843" y="26878"/>
                </a:lnTo>
                <a:lnTo>
                  <a:pt x="27843" y="0"/>
                </a:lnTo>
                <a:lnTo>
                  <a:pt x="24963" y="0"/>
                </a:lnTo>
                <a:lnTo>
                  <a:pt x="22082" y="6720"/>
                </a:lnTo>
                <a:lnTo>
                  <a:pt x="20162" y="10561"/>
                </a:lnTo>
                <a:lnTo>
                  <a:pt x="19202" y="12483"/>
                </a:lnTo>
                <a:lnTo>
                  <a:pt x="16322" y="16323"/>
                </a:lnTo>
                <a:lnTo>
                  <a:pt x="13441" y="20162"/>
                </a:lnTo>
                <a:lnTo>
                  <a:pt x="10561" y="23038"/>
                </a:lnTo>
                <a:lnTo>
                  <a:pt x="6720" y="26878"/>
                </a:lnTo>
                <a:lnTo>
                  <a:pt x="3840" y="28800"/>
                </a:lnTo>
                <a:lnTo>
                  <a:pt x="0" y="29759"/>
                </a:lnTo>
                <a:lnTo>
                  <a:pt x="0" y="32641"/>
                </a:lnTo>
                <a:lnTo>
                  <a:pt x="13441" y="32641"/>
                </a:lnTo>
                <a:lnTo>
                  <a:pt x="13441" y="96958"/>
                </a:lnTo>
                <a:lnTo>
                  <a:pt x="15361" y="99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" name="object 163"/>
          <p:cNvSpPr/>
          <p:nvPr/>
        </p:nvSpPr>
        <p:spPr>
          <a:xfrm>
            <a:off x="2925107" y="8964257"/>
            <a:ext cx="24152" cy="48958"/>
          </a:xfrm>
          <a:custGeom>
            <a:avLst/>
            <a:gdLst/>
            <a:ahLst/>
            <a:cxnLst/>
            <a:rect l="l" t="t" r="r" b="b"/>
            <a:pathLst>
              <a:path w="24152" h="48958">
                <a:moveTo>
                  <a:pt x="10735" y="46717"/>
                </a:moveTo>
                <a:lnTo>
                  <a:pt x="24152" y="48958"/>
                </a:lnTo>
                <a:lnTo>
                  <a:pt x="13606" y="38403"/>
                </a:lnTo>
                <a:lnTo>
                  <a:pt x="8806" y="30723"/>
                </a:lnTo>
                <a:lnTo>
                  <a:pt x="6709" y="25529"/>
                </a:lnTo>
                <a:lnTo>
                  <a:pt x="3367" y="13422"/>
                </a:lnTo>
                <a:lnTo>
                  <a:pt x="2085" y="0"/>
                </a:lnTo>
                <a:lnTo>
                  <a:pt x="0" y="39993"/>
                </a:lnTo>
                <a:lnTo>
                  <a:pt x="10735" y="4671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/>
          <p:nvPr/>
        </p:nvSpPr>
        <p:spPr>
          <a:xfrm>
            <a:off x="2910870" y="8927782"/>
            <a:ext cx="77754" cy="85433"/>
          </a:xfrm>
          <a:custGeom>
            <a:avLst/>
            <a:gdLst/>
            <a:ahLst/>
            <a:cxnLst/>
            <a:rect l="l" t="t" r="r" b="b"/>
            <a:pathLst>
              <a:path w="77754" h="85433">
                <a:moveTo>
                  <a:pt x="106" y="47326"/>
                </a:moveTo>
                <a:lnTo>
                  <a:pt x="2826" y="59813"/>
                </a:lnTo>
                <a:lnTo>
                  <a:pt x="9601" y="71038"/>
                </a:lnTo>
                <a:lnTo>
                  <a:pt x="14236" y="76468"/>
                </a:lnTo>
                <a:lnTo>
                  <a:pt x="16322" y="36475"/>
                </a:lnTo>
                <a:lnTo>
                  <a:pt x="16322" y="28795"/>
                </a:lnTo>
                <a:lnTo>
                  <a:pt x="17282" y="23038"/>
                </a:lnTo>
                <a:lnTo>
                  <a:pt x="19202" y="18240"/>
                </a:lnTo>
                <a:lnTo>
                  <a:pt x="21122" y="14394"/>
                </a:lnTo>
                <a:lnTo>
                  <a:pt x="24003" y="10555"/>
                </a:lnTo>
                <a:lnTo>
                  <a:pt x="26883" y="8638"/>
                </a:lnTo>
                <a:lnTo>
                  <a:pt x="29763" y="6714"/>
                </a:lnTo>
                <a:lnTo>
                  <a:pt x="33604" y="5756"/>
                </a:lnTo>
                <a:lnTo>
                  <a:pt x="43190" y="5756"/>
                </a:lnTo>
                <a:lnTo>
                  <a:pt x="48006" y="8638"/>
                </a:lnTo>
                <a:lnTo>
                  <a:pt x="52791" y="14394"/>
                </a:lnTo>
                <a:lnTo>
                  <a:pt x="56800" y="21941"/>
                </a:lnTo>
                <a:lnTo>
                  <a:pt x="60274" y="34056"/>
                </a:lnTo>
                <a:lnTo>
                  <a:pt x="61432" y="47993"/>
                </a:lnTo>
                <a:lnTo>
                  <a:pt x="61432" y="48286"/>
                </a:lnTo>
                <a:lnTo>
                  <a:pt x="59967" y="63102"/>
                </a:lnTo>
                <a:lnTo>
                  <a:pt x="55671" y="72955"/>
                </a:lnTo>
                <a:lnTo>
                  <a:pt x="52791" y="77754"/>
                </a:lnTo>
                <a:lnTo>
                  <a:pt x="48006" y="79676"/>
                </a:lnTo>
                <a:lnTo>
                  <a:pt x="34564" y="79676"/>
                </a:lnTo>
                <a:lnTo>
                  <a:pt x="27843" y="74878"/>
                </a:lnTo>
                <a:lnTo>
                  <a:pt x="38389" y="85433"/>
                </a:lnTo>
                <a:lnTo>
                  <a:pt x="46070" y="85433"/>
                </a:lnTo>
                <a:lnTo>
                  <a:pt x="52791" y="83516"/>
                </a:lnTo>
                <a:lnTo>
                  <a:pt x="58552" y="80634"/>
                </a:lnTo>
                <a:lnTo>
                  <a:pt x="64312" y="76795"/>
                </a:lnTo>
                <a:lnTo>
                  <a:pt x="69113" y="71038"/>
                </a:lnTo>
                <a:lnTo>
                  <a:pt x="72953" y="63352"/>
                </a:lnTo>
                <a:lnTo>
                  <a:pt x="76794" y="55673"/>
                </a:lnTo>
                <a:lnTo>
                  <a:pt x="77754" y="48958"/>
                </a:lnTo>
                <a:lnTo>
                  <a:pt x="77754" y="41279"/>
                </a:lnTo>
                <a:lnTo>
                  <a:pt x="77648" y="38105"/>
                </a:lnTo>
                <a:lnTo>
                  <a:pt x="74927" y="25618"/>
                </a:lnTo>
                <a:lnTo>
                  <a:pt x="68153" y="14394"/>
                </a:lnTo>
                <a:lnTo>
                  <a:pt x="63408" y="8956"/>
                </a:lnTo>
                <a:lnTo>
                  <a:pt x="52357" y="2239"/>
                </a:lnTo>
                <a:lnTo>
                  <a:pt x="39349" y="0"/>
                </a:lnTo>
                <a:lnTo>
                  <a:pt x="32644" y="0"/>
                </a:lnTo>
                <a:lnTo>
                  <a:pt x="25923" y="1917"/>
                </a:lnTo>
                <a:lnTo>
                  <a:pt x="20162" y="5756"/>
                </a:lnTo>
                <a:lnTo>
                  <a:pt x="14401" y="9596"/>
                </a:lnTo>
                <a:lnTo>
                  <a:pt x="9601" y="14394"/>
                </a:lnTo>
                <a:lnTo>
                  <a:pt x="5760" y="22079"/>
                </a:lnTo>
                <a:lnTo>
                  <a:pt x="1920" y="28795"/>
                </a:lnTo>
                <a:lnTo>
                  <a:pt x="0" y="36475"/>
                </a:lnTo>
                <a:lnTo>
                  <a:pt x="0" y="44154"/>
                </a:lnTo>
                <a:lnTo>
                  <a:pt x="106" y="4732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" name="object 165"/>
          <p:cNvSpPr/>
          <p:nvPr/>
        </p:nvSpPr>
        <p:spPr>
          <a:xfrm>
            <a:off x="3047177" y="8886503"/>
            <a:ext cx="72008" cy="124795"/>
          </a:xfrm>
          <a:custGeom>
            <a:avLst/>
            <a:gdLst/>
            <a:ahLst/>
            <a:cxnLst/>
            <a:rect l="l" t="t" r="r" b="b"/>
            <a:pathLst>
              <a:path w="72008" h="124795">
                <a:moveTo>
                  <a:pt x="36484" y="1917"/>
                </a:moveTo>
                <a:lnTo>
                  <a:pt x="31683" y="4797"/>
                </a:lnTo>
                <a:lnTo>
                  <a:pt x="25923" y="8638"/>
                </a:lnTo>
                <a:lnTo>
                  <a:pt x="22082" y="12478"/>
                </a:lnTo>
                <a:lnTo>
                  <a:pt x="20162" y="18240"/>
                </a:lnTo>
                <a:lnTo>
                  <a:pt x="17282" y="23996"/>
                </a:lnTo>
                <a:lnTo>
                  <a:pt x="15361" y="30717"/>
                </a:lnTo>
                <a:lnTo>
                  <a:pt x="15361" y="44154"/>
                </a:lnTo>
                <a:lnTo>
                  <a:pt x="0" y="44154"/>
                </a:lnTo>
                <a:lnTo>
                  <a:pt x="0" y="49917"/>
                </a:lnTo>
                <a:lnTo>
                  <a:pt x="15361" y="49917"/>
                </a:lnTo>
                <a:lnTo>
                  <a:pt x="15361" y="113275"/>
                </a:lnTo>
                <a:lnTo>
                  <a:pt x="14401" y="115193"/>
                </a:lnTo>
                <a:lnTo>
                  <a:pt x="14401" y="117116"/>
                </a:lnTo>
                <a:lnTo>
                  <a:pt x="12481" y="119033"/>
                </a:lnTo>
                <a:lnTo>
                  <a:pt x="10561" y="119996"/>
                </a:lnTo>
                <a:lnTo>
                  <a:pt x="8641" y="120955"/>
                </a:lnTo>
                <a:lnTo>
                  <a:pt x="6736" y="121913"/>
                </a:lnTo>
                <a:lnTo>
                  <a:pt x="960" y="121913"/>
                </a:lnTo>
                <a:lnTo>
                  <a:pt x="960" y="124795"/>
                </a:lnTo>
                <a:lnTo>
                  <a:pt x="48966" y="124795"/>
                </a:lnTo>
                <a:lnTo>
                  <a:pt x="48966" y="121913"/>
                </a:lnTo>
                <a:lnTo>
                  <a:pt x="37444" y="121913"/>
                </a:lnTo>
                <a:lnTo>
                  <a:pt x="34564" y="119996"/>
                </a:lnTo>
                <a:lnTo>
                  <a:pt x="32644" y="118074"/>
                </a:lnTo>
                <a:lnTo>
                  <a:pt x="30723" y="115193"/>
                </a:lnTo>
                <a:lnTo>
                  <a:pt x="30723" y="49917"/>
                </a:lnTo>
                <a:lnTo>
                  <a:pt x="50886" y="49917"/>
                </a:lnTo>
                <a:lnTo>
                  <a:pt x="50886" y="44154"/>
                </a:lnTo>
                <a:lnTo>
                  <a:pt x="30723" y="44154"/>
                </a:lnTo>
                <a:lnTo>
                  <a:pt x="30723" y="18240"/>
                </a:lnTo>
                <a:lnTo>
                  <a:pt x="31683" y="15358"/>
                </a:lnTo>
                <a:lnTo>
                  <a:pt x="32644" y="11519"/>
                </a:lnTo>
                <a:lnTo>
                  <a:pt x="33604" y="9596"/>
                </a:lnTo>
                <a:lnTo>
                  <a:pt x="35524" y="8638"/>
                </a:lnTo>
                <a:lnTo>
                  <a:pt x="37444" y="6714"/>
                </a:lnTo>
                <a:lnTo>
                  <a:pt x="40325" y="5756"/>
                </a:lnTo>
                <a:lnTo>
                  <a:pt x="45125" y="5756"/>
                </a:lnTo>
                <a:lnTo>
                  <a:pt x="47045" y="6714"/>
                </a:lnTo>
                <a:lnTo>
                  <a:pt x="48966" y="7679"/>
                </a:lnTo>
                <a:lnTo>
                  <a:pt x="50886" y="8638"/>
                </a:lnTo>
                <a:lnTo>
                  <a:pt x="52806" y="11519"/>
                </a:lnTo>
                <a:lnTo>
                  <a:pt x="54726" y="14400"/>
                </a:lnTo>
                <a:lnTo>
                  <a:pt x="56647" y="17276"/>
                </a:lnTo>
                <a:lnTo>
                  <a:pt x="58567" y="19199"/>
                </a:lnTo>
                <a:lnTo>
                  <a:pt x="60487" y="20157"/>
                </a:lnTo>
                <a:lnTo>
                  <a:pt x="61447" y="21116"/>
                </a:lnTo>
                <a:lnTo>
                  <a:pt x="63367" y="22079"/>
                </a:lnTo>
                <a:lnTo>
                  <a:pt x="66248" y="22079"/>
                </a:lnTo>
                <a:lnTo>
                  <a:pt x="68168" y="21116"/>
                </a:lnTo>
                <a:lnTo>
                  <a:pt x="69128" y="19199"/>
                </a:lnTo>
                <a:lnTo>
                  <a:pt x="71048" y="18240"/>
                </a:lnTo>
                <a:lnTo>
                  <a:pt x="72008" y="16317"/>
                </a:lnTo>
                <a:lnTo>
                  <a:pt x="72008" y="11519"/>
                </a:lnTo>
                <a:lnTo>
                  <a:pt x="70088" y="8638"/>
                </a:lnTo>
                <a:lnTo>
                  <a:pt x="66248" y="5756"/>
                </a:lnTo>
                <a:lnTo>
                  <a:pt x="61447" y="1917"/>
                </a:lnTo>
                <a:lnTo>
                  <a:pt x="55686" y="0"/>
                </a:lnTo>
                <a:lnTo>
                  <a:pt x="43205" y="0"/>
                </a:lnTo>
                <a:lnTo>
                  <a:pt x="36484" y="191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" name="object 166"/>
          <p:cNvSpPr/>
          <p:nvPr/>
        </p:nvSpPr>
        <p:spPr>
          <a:xfrm>
            <a:off x="3122066" y="8966385"/>
            <a:ext cx="12481" cy="21875"/>
          </a:xfrm>
          <a:custGeom>
            <a:avLst/>
            <a:gdLst/>
            <a:ahLst/>
            <a:cxnLst/>
            <a:rect l="l" t="t" r="r" b="b"/>
            <a:pathLst>
              <a:path w="12481" h="21875">
                <a:moveTo>
                  <a:pt x="8782" y="0"/>
                </a:moveTo>
                <a:lnTo>
                  <a:pt x="0" y="4592"/>
                </a:lnTo>
                <a:lnTo>
                  <a:pt x="0" y="21875"/>
                </a:lnTo>
                <a:lnTo>
                  <a:pt x="0" y="18034"/>
                </a:lnTo>
                <a:lnTo>
                  <a:pt x="960" y="15152"/>
                </a:lnTo>
                <a:lnTo>
                  <a:pt x="2880" y="12272"/>
                </a:lnTo>
                <a:lnTo>
                  <a:pt x="4800" y="9390"/>
                </a:lnTo>
                <a:lnTo>
                  <a:pt x="7680" y="6514"/>
                </a:lnTo>
                <a:lnTo>
                  <a:pt x="12481" y="4592"/>
                </a:lnTo>
                <a:lnTo>
                  <a:pt x="878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" name="object 167"/>
          <p:cNvSpPr/>
          <p:nvPr/>
        </p:nvSpPr>
        <p:spPr>
          <a:xfrm>
            <a:off x="3106704" y="8927782"/>
            <a:ext cx="73913" cy="85433"/>
          </a:xfrm>
          <a:custGeom>
            <a:avLst/>
            <a:gdLst/>
            <a:ahLst/>
            <a:cxnLst/>
            <a:rect l="l" t="t" r="r" b="b"/>
            <a:pathLst>
              <a:path w="73913" h="85433">
                <a:moveTo>
                  <a:pt x="59512" y="15358"/>
                </a:moveTo>
                <a:lnTo>
                  <a:pt x="58552" y="12476"/>
                </a:lnTo>
                <a:lnTo>
                  <a:pt x="56631" y="8638"/>
                </a:lnTo>
                <a:lnTo>
                  <a:pt x="53751" y="5756"/>
                </a:lnTo>
                <a:lnTo>
                  <a:pt x="50871" y="3840"/>
                </a:lnTo>
                <a:lnTo>
                  <a:pt x="46070" y="1917"/>
                </a:lnTo>
                <a:lnTo>
                  <a:pt x="40325" y="0"/>
                </a:lnTo>
                <a:lnTo>
                  <a:pt x="23042" y="0"/>
                </a:lnTo>
                <a:lnTo>
                  <a:pt x="16322" y="2875"/>
                </a:lnTo>
                <a:lnTo>
                  <a:pt x="11521" y="6714"/>
                </a:lnTo>
                <a:lnTo>
                  <a:pt x="5760" y="10555"/>
                </a:lnTo>
                <a:lnTo>
                  <a:pt x="2880" y="15358"/>
                </a:lnTo>
                <a:lnTo>
                  <a:pt x="2880" y="23038"/>
                </a:lnTo>
                <a:lnTo>
                  <a:pt x="3840" y="24955"/>
                </a:lnTo>
                <a:lnTo>
                  <a:pt x="5760" y="26878"/>
                </a:lnTo>
                <a:lnTo>
                  <a:pt x="6720" y="28795"/>
                </a:lnTo>
                <a:lnTo>
                  <a:pt x="14401" y="28795"/>
                </a:lnTo>
                <a:lnTo>
                  <a:pt x="16322" y="26878"/>
                </a:lnTo>
                <a:lnTo>
                  <a:pt x="17282" y="25920"/>
                </a:lnTo>
                <a:lnTo>
                  <a:pt x="18242" y="23038"/>
                </a:lnTo>
                <a:lnTo>
                  <a:pt x="18242" y="13435"/>
                </a:lnTo>
                <a:lnTo>
                  <a:pt x="19202" y="10555"/>
                </a:lnTo>
                <a:lnTo>
                  <a:pt x="21122" y="8638"/>
                </a:lnTo>
                <a:lnTo>
                  <a:pt x="24002" y="6714"/>
                </a:lnTo>
                <a:lnTo>
                  <a:pt x="26883" y="5756"/>
                </a:lnTo>
                <a:lnTo>
                  <a:pt x="35509" y="5756"/>
                </a:lnTo>
                <a:lnTo>
                  <a:pt x="38389" y="7679"/>
                </a:lnTo>
                <a:lnTo>
                  <a:pt x="41285" y="10555"/>
                </a:lnTo>
                <a:lnTo>
                  <a:pt x="44165" y="13435"/>
                </a:lnTo>
                <a:lnTo>
                  <a:pt x="45125" y="19199"/>
                </a:lnTo>
                <a:lnTo>
                  <a:pt x="45125" y="29759"/>
                </a:lnTo>
                <a:lnTo>
                  <a:pt x="36606" y="33334"/>
                </a:lnTo>
                <a:lnTo>
                  <a:pt x="24143" y="38603"/>
                </a:lnTo>
                <a:lnTo>
                  <a:pt x="27843" y="43196"/>
                </a:lnTo>
                <a:lnTo>
                  <a:pt x="30723" y="41279"/>
                </a:lnTo>
                <a:lnTo>
                  <a:pt x="36484" y="38397"/>
                </a:lnTo>
                <a:lnTo>
                  <a:pt x="45125" y="35516"/>
                </a:lnTo>
                <a:lnTo>
                  <a:pt x="45125" y="66234"/>
                </a:lnTo>
                <a:lnTo>
                  <a:pt x="37444" y="71996"/>
                </a:lnTo>
                <a:lnTo>
                  <a:pt x="31668" y="74878"/>
                </a:lnTo>
                <a:lnTo>
                  <a:pt x="24002" y="74878"/>
                </a:lnTo>
                <a:lnTo>
                  <a:pt x="21122" y="72955"/>
                </a:lnTo>
                <a:lnTo>
                  <a:pt x="19202" y="71038"/>
                </a:lnTo>
                <a:lnTo>
                  <a:pt x="16322" y="68157"/>
                </a:lnTo>
                <a:lnTo>
                  <a:pt x="15361" y="64317"/>
                </a:lnTo>
                <a:lnTo>
                  <a:pt x="15361" y="43196"/>
                </a:lnTo>
                <a:lnTo>
                  <a:pt x="9601" y="46076"/>
                </a:lnTo>
                <a:lnTo>
                  <a:pt x="4800" y="49917"/>
                </a:lnTo>
                <a:lnTo>
                  <a:pt x="2880" y="53756"/>
                </a:lnTo>
                <a:lnTo>
                  <a:pt x="960" y="56637"/>
                </a:lnTo>
                <a:lnTo>
                  <a:pt x="0" y="60478"/>
                </a:lnTo>
                <a:lnTo>
                  <a:pt x="0" y="70073"/>
                </a:lnTo>
                <a:lnTo>
                  <a:pt x="1920" y="75837"/>
                </a:lnTo>
                <a:lnTo>
                  <a:pt x="5760" y="79676"/>
                </a:lnTo>
                <a:lnTo>
                  <a:pt x="9601" y="83516"/>
                </a:lnTo>
                <a:lnTo>
                  <a:pt x="13441" y="85433"/>
                </a:lnTo>
                <a:lnTo>
                  <a:pt x="23042" y="85433"/>
                </a:lnTo>
                <a:lnTo>
                  <a:pt x="25923" y="84475"/>
                </a:lnTo>
                <a:lnTo>
                  <a:pt x="29763" y="82558"/>
                </a:lnTo>
                <a:lnTo>
                  <a:pt x="31668" y="81593"/>
                </a:lnTo>
                <a:lnTo>
                  <a:pt x="36484" y="77754"/>
                </a:lnTo>
                <a:lnTo>
                  <a:pt x="45125" y="71996"/>
                </a:lnTo>
                <a:lnTo>
                  <a:pt x="45125" y="76795"/>
                </a:lnTo>
                <a:lnTo>
                  <a:pt x="46070" y="79676"/>
                </a:lnTo>
                <a:lnTo>
                  <a:pt x="48006" y="81593"/>
                </a:lnTo>
                <a:lnTo>
                  <a:pt x="49910" y="83516"/>
                </a:lnTo>
                <a:lnTo>
                  <a:pt x="51846" y="84475"/>
                </a:lnTo>
                <a:lnTo>
                  <a:pt x="60472" y="84475"/>
                </a:lnTo>
                <a:lnTo>
                  <a:pt x="67193" y="80634"/>
                </a:lnTo>
                <a:lnTo>
                  <a:pt x="73913" y="71996"/>
                </a:lnTo>
                <a:lnTo>
                  <a:pt x="73913" y="67199"/>
                </a:lnTo>
                <a:lnTo>
                  <a:pt x="70073" y="70073"/>
                </a:lnTo>
                <a:lnTo>
                  <a:pt x="67193" y="72955"/>
                </a:lnTo>
                <a:lnTo>
                  <a:pt x="66233" y="72955"/>
                </a:lnTo>
                <a:lnTo>
                  <a:pt x="65272" y="73913"/>
                </a:lnTo>
                <a:lnTo>
                  <a:pt x="62392" y="73913"/>
                </a:lnTo>
                <a:lnTo>
                  <a:pt x="61432" y="72955"/>
                </a:lnTo>
                <a:lnTo>
                  <a:pt x="60472" y="71996"/>
                </a:lnTo>
                <a:lnTo>
                  <a:pt x="60472" y="69116"/>
                </a:lnTo>
                <a:lnTo>
                  <a:pt x="59512" y="68157"/>
                </a:lnTo>
                <a:lnTo>
                  <a:pt x="59512" y="1535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" name="object 168"/>
          <p:cNvSpPr/>
          <p:nvPr/>
        </p:nvSpPr>
        <p:spPr>
          <a:xfrm>
            <a:off x="3186379" y="8927782"/>
            <a:ext cx="68153" cy="85433"/>
          </a:xfrm>
          <a:custGeom>
            <a:avLst/>
            <a:gdLst/>
            <a:ahLst/>
            <a:cxnLst/>
            <a:rect l="l" t="t" r="r" b="b"/>
            <a:pathLst>
              <a:path w="68153" h="85433">
                <a:moveTo>
                  <a:pt x="0" y="43196"/>
                </a:moveTo>
                <a:lnTo>
                  <a:pt x="537" y="51460"/>
                </a:lnTo>
                <a:lnTo>
                  <a:pt x="4056" y="63912"/>
                </a:lnTo>
                <a:lnTo>
                  <a:pt x="10561" y="73913"/>
                </a:lnTo>
                <a:lnTo>
                  <a:pt x="22407" y="82812"/>
                </a:lnTo>
                <a:lnTo>
                  <a:pt x="34564" y="85433"/>
                </a:lnTo>
                <a:lnTo>
                  <a:pt x="42245" y="85433"/>
                </a:lnTo>
                <a:lnTo>
                  <a:pt x="48966" y="82558"/>
                </a:lnTo>
                <a:lnTo>
                  <a:pt x="55686" y="77754"/>
                </a:lnTo>
                <a:lnTo>
                  <a:pt x="57422" y="75927"/>
                </a:lnTo>
                <a:lnTo>
                  <a:pt x="64258" y="65608"/>
                </a:lnTo>
                <a:lnTo>
                  <a:pt x="68153" y="52798"/>
                </a:lnTo>
                <a:lnTo>
                  <a:pt x="66248" y="51834"/>
                </a:lnTo>
                <a:lnTo>
                  <a:pt x="62407" y="58555"/>
                </a:lnTo>
                <a:lnTo>
                  <a:pt x="59527" y="63352"/>
                </a:lnTo>
                <a:lnTo>
                  <a:pt x="56631" y="66234"/>
                </a:lnTo>
                <a:lnTo>
                  <a:pt x="51846" y="70073"/>
                </a:lnTo>
                <a:lnTo>
                  <a:pt x="47045" y="71996"/>
                </a:lnTo>
                <a:lnTo>
                  <a:pt x="32644" y="71996"/>
                </a:lnTo>
                <a:lnTo>
                  <a:pt x="26883" y="68157"/>
                </a:lnTo>
                <a:lnTo>
                  <a:pt x="22082" y="61435"/>
                </a:lnTo>
                <a:lnTo>
                  <a:pt x="16209" y="48411"/>
                </a:lnTo>
                <a:lnTo>
                  <a:pt x="14401" y="35516"/>
                </a:lnTo>
                <a:lnTo>
                  <a:pt x="14401" y="25920"/>
                </a:lnTo>
                <a:lnTo>
                  <a:pt x="17282" y="18240"/>
                </a:lnTo>
                <a:lnTo>
                  <a:pt x="22082" y="12476"/>
                </a:lnTo>
                <a:lnTo>
                  <a:pt x="25923" y="8638"/>
                </a:lnTo>
                <a:lnTo>
                  <a:pt x="30723" y="6714"/>
                </a:lnTo>
                <a:lnTo>
                  <a:pt x="42245" y="6714"/>
                </a:lnTo>
                <a:lnTo>
                  <a:pt x="44165" y="8638"/>
                </a:lnTo>
                <a:lnTo>
                  <a:pt x="47045" y="10555"/>
                </a:lnTo>
                <a:lnTo>
                  <a:pt x="48006" y="13435"/>
                </a:lnTo>
                <a:lnTo>
                  <a:pt x="48006" y="17276"/>
                </a:lnTo>
                <a:lnTo>
                  <a:pt x="48966" y="20157"/>
                </a:lnTo>
                <a:lnTo>
                  <a:pt x="48966" y="23038"/>
                </a:lnTo>
                <a:lnTo>
                  <a:pt x="49911" y="23996"/>
                </a:lnTo>
                <a:lnTo>
                  <a:pt x="51846" y="25920"/>
                </a:lnTo>
                <a:lnTo>
                  <a:pt x="54726" y="26878"/>
                </a:lnTo>
                <a:lnTo>
                  <a:pt x="62407" y="26878"/>
                </a:lnTo>
                <a:lnTo>
                  <a:pt x="64312" y="24955"/>
                </a:lnTo>
                <a:lnTo>
                  <a:pt x="65272" y="23996"/>
                </a:lnTo>
                <a:lnTo>
                  <a:pt x="66248" y="22079"/>
                </a:lnTo>
                <a:lnTo>
                  <a:pt x="66248" y="15358"/>
                </a:lnTo>
                <a:lnTo>
                  <a:pt x="63367" y="10555"/>
                </a:lnTo>
                <a:lnTo>
                  <a:pt x="58567" y="6714"/>
                </a:lnTo>
                <a:lnTo>
                  <a:pt x="53751" y="2875"/>
                </a:lnTo>
                <a:lnTo>
                  <a:pt x="47045" y="0"/>
                </a:lnTo>
                <a:lnTo>
                  <a:pt x="39364" y="0"/>
                </a:lnTo>
                <a:lnTo>
                  <a:pt x="34142" y="394"/>
                </a:lnTo>
                <a:lnTo>
                  <a:pt x="22041" y="4523"/>
                </a:lnTo>
                <a:lnTo>
                  <a:pt x="11521" y="12476"/>
                </a:lnTo>
                <a:lnTo>
                  <a:pt x="6905" y="18109"/>
                </a:lnTo>
                <a:lnTo>
                  <a:pt x="1726" y="29623"/>
                </a:lnTo>
                <a:lnTo>
                  <a:pt x="0" y="4319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" name="object 169"/>
          <p:cNvSpPr/>
          <p:nvPr/>
        </p:nvSpPr>
        <p:spPr>
          <a:xfrm>
            <a:off x="3262213" y="8903779"/>
            <a:ext cx="48966" cy="108478"/>
          </a:xfrm>
          <a:custGeom>
            <a:avLst/>
            <a:gdLst/>
            <a:ahLst/>
            <a:cxnLst/>
            <a:rect l="l" t="t" r="r" b="b"/>
            <a:pathLst>
              <a:path w="48966" h="108478">
                <a:moveTo>
                  <a:pt x="15361" y="99840"/>
                </a:moveTo>
                <a:lnTo>
                  <a:pt x="16322" y="102720"/>
                </a:lnTo>
                <a:lnTo>
                  <a:pt x="18242" y="104637"/>
                </a:lnTo>
                <a:lnTo>
                  <a:pt x="21122" y="106561"/>
                </a:lnTo>
                <a:lnTo>
                  <a:pt x="23042" y="107519"/>
                </a:lnTo>
                <a:lnTo>
                  <a:pt x="25923" y="108478"/>
                </a:lnTo>
                <a:lnTo>
                  <a:pt x="32644" y="108478"/>
                </a:lnTo>
                <a:lnTo>
                  <a:pt x="36484" y="107519"/>
                </a:lnTo>
                <a:lnTo>
                  <a:pt x="40325" y="104637"/>
                </a:lnTo>
                <a:lnTo>
                  <a:pt x="44165" y="101757"/>
                </a:lnTo>
                <a:lnTo>
                  <a:pt x="47045" y="96958"/>
                </a:lnTo>
                <a:lnTo>
                  <a:pt x="48966" y="91202"/>
                </a:lnTo>
                <a:lnTo>
                  <a:pt x="46085" y="91202"/>
                </a:lnTo>
                <a:lnTo>
                  <a:pt x="44165" y="94076"/>
                </a:lnTo>
                <a:lnTo>
                  <a:pt x="43205" y="95041"/>
                </a:lnTo>
                <a:lnTo>
                  <a:pt x="41285" y="96958"/>
                </a:lnTo>
                <a:lnTo>
                  <a:pt x="39364" y="97916"/>
                </a:lnTo>
                <a:lnTo>
                  <a:pt x="37444" y="98881"/>
                </a:lnTo>
                <a:lnTo>
                  <a:pt x="33604" y="98881"/>
                </a:lnTo>
                <a:lnTo>
                  <a:pt x="31683" y="97916"/>
                </a:lnTo>
                <a:lnTo>
                  <a:pt x="29763" y="95999"/>
                </a:lnTo>
                <a:lnTo>
                  <a:pt x="28803" y="94076"/>
                </a:lnTo>
                <a:lnTo>
                  <a:pt x="27843" y="90237"/>
                </a:lnTo>
                <a:lnTo>
                  <a:pt x="27843" y="32641"/>
                </a:lnTo>
                <a:lnTo>
                  <a:pt x="47045" y="32641"/>
                </a:lnTo>
                <a:lnTo>
                  <a:pt x="47045" y="26878"/>
                </a:lnTo>
                <a:lnTo>
                  <a:pt x="27843" y="26878"/>
                </a:lnTo>
                <a:lnTo>
                  <a:pt x="27843" y="0"/>
                </a:lnTo>
                <a:lnTo>
                  <a:pt x="24963" y="0"/>
                </a:lnTo>
                <a:lnTo>
                  <a:pt x="22082" y="6720"/>
                </a:lnTo>
                <a:lnTo>
                  <a:pt x="21122" y="10561"/>
                </a:lnTo>
                <a:lnTo>
                  <a:pt x="19202" y="12483"/>
                </a:lnTo>
                <a:lnTo>
                  <a:pt x="16322" y="16323"/>
                </a:lnTo>
                <a:lnTo>
                  <a:pt x="13441" y="20162"/>
                </a:lnTo>
                <a:lnTo>
                  <a:pt x="10561" y="23038"/>
                </a:lnTo>
                <a:lnTo>
                  <a:pt x="6720" y="26878"/>
                </a:lnTo>
                <a:lnTo>
                  <a:pt x="3840" y="28800"/>
                </a:lnTo>
                <a:lnTo>
                  <a:pt x="0" y="29759"/>
                </a:lnTo>
                <a:lnTo>
                  <a:pt x="0" y="32641"/>
                </a:lnTo>
                <a:lnTo>
                  <a:pt x="13441" y="32641"/>
                </a:lnTo>
                <a:lnTo>
                  <a:pt x="13441" y="96958"/>
                </a:lnTo>
                <a:lnTo>
                  <a:pt x="15361" y="99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" name="object 170"/>
          <p:cNvSpPr/>
          <p:nvPr/>
        </p:nvSpPr>
        <p:spPr>
          <a:xfrm>
            <a:off x="3316940" y="8933538"/>
            <a:ext cx="20162" cy="70712"/>
          </a:xfrm>
          <a:custGeom>
            <a:avLst/>
            <a:gdLst/>
            <a:ahLst/>
            <a:cxnLst/>
            <a:rect l="l" t="t" r="r" b="b"/>
            <a:pathLst>
              <a:path w="20162" h="70712">
                <a:moveTo>
                  <a:pt x="0" y="30719"/>
                </a:moveTo>
                <a:lnTo>
                  <a:pt x="0" y="38398"/>
                </a:lnTo>
                <a:lnTo>
                  <a:pt x="106" y="41570"/>
                </a:lnTo>
                <a:lnTo>
                  <a:pt x="2826" y="54057"/>
                </a:lnTo>
                <a:lnTo>
                  <a:pt x="9601" y="65282"/>
                </a:lnTo>
                <a:lnTo>
                  <a:pt x="14236" y="70712"/>
                </a:lnTo>
                <a:lnTo>
                  <a:pt x="17649" y="44054"/>
                </a:lnTo>
                <a:lnTo>
                  <a:pt x="16322" y="30719"/>
                </a:lnTo>
                <a:lnTo>
                  <a:pt x="16322" y="23039"/>
                </a:lnTo>
                <a:lnTo>
                  <a:pt x="17266" y="17282"/>
                </a:lnTo>
                <a:lnTo>
                  <a:pt x="20162" y="0"/>
                </a:lnTo>
                <a:lnTo>
                  <a:pt x="14401" y="3840"/>
                </a:lnTo>
                <a:lnTo>
                  <a:pt x="9601" y="8638"/>
                </a:lnTo>
                <a:lnTo>
                  <a:pt x="5760" y="16323"/>
                </a:lnTo>
                <a:lnTo>
                  <a:pt x="1920" y="23039"/>
                </a:lnTo>
                <a:lnTo>
                  <a:pt x="0" y="3071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" name="object 171"/>
          <p:cNvSpPr/>
          <p:nvPr/>
        </p:nvSpPr>
        <p:spPr>
          <a:xfrm>
            <a:off x="3331177" y="8927782"/>
            <a:ext cx="63517" cy="85433"/>
          </a:xfrm>
          <a:custGeom>
            <a:avLst/>
            <a:gdLst/>
            <a:ahLst/>
            <a:cxnLst/>
            <a:rect l="l" t="t" r="r" b="b"/>
            <a:pathLst>
              <a:path w="63517" h="85433">
                <a:moveTo>
                  <a:pt x="44315" y="80634"/>
                </a:moveTo>
                <a:lnTo>
                  <a:pt x="50076" y="76795"/>
                </a:lnTo>
                <a:lnTo>
                  <a:pt x="54876" y="71038"/>
                </a:lnTo>
                <a:lnTo>
                  <a:pt x="58717" y="63352"/>
                </a:lnTo>
                <a:lnTo>
                  <a:pt x="62557" y="55673"/>
                </a:lnTo>
                <a:lnTo>
                  <a:pt x="63517" y="48958"/>
                </a:lnTo>
                <a:lnTo>
                  <a:pt x="63517" y="41279"/>
                </a:lnTo>
                <a:lnTo>
                  <a:pt x="63430" y="38384"/>
                </a:lnTo>
                <a:lnTo>
                  <a:pt x="60901" y="25749"/>
                </a:lnTo>
                <a:lnTo>
                  <a:pt x="54876" y="14394"/>
                </a:lnTo>
                <a:lnTo>
                  <a:pt x="49215" y="8495"/>
                </a:lnTo>
                <a:lnTo>
                  <a:pt x="38275" y="2123"/>
                </a:lnTo>
                <a:lnTo>
                  <a:pt x="25112" y="0"/>
                </a:lnTo>
                <a:lnTo>
                  <a:pt x="18392" y="0"/>
                </a:lnTo>
                <a:lnTo>
                  <a:pt x="11686" y="1917"/>
                </a:lnTo>
                <a:lnTo>
                  <a:pt x="5925" y="5756"/>
                </a:lnTo>
                <a:lnTo>
                  <a:pt x="3030" y="23038"/>
                </a:lnTo>
                <a:lnTo>
                  <a:pt x="4965" y="18240"/>
                </a:lnTo>
                <a:lnTo>
                  <a:pt x="6870" y="14394"/>
                </a:lnTo>
                <a:lnTo>
                  <a:pt x="9750" y="10555"/>
                </a:lnTo>
                <a:lnTo>
                  <a:pt x="12646" y="8638"/>
                </a:lnTo>
                <a:lnTo>
                  <a:pt x="16487" y="6714"/>
                </a:lnTo>
                <a:lnTo>
                  <a:pt x="19367" y="5756"/>
                </a:lnTo>
                <a:lnTo>
                  <a:pt x="28953" y="5756"/>
                </a:lnTo>
                <a:lnTo>
                  <a:pt x="33753" y="8638"/>
                </a:lnTo>
                <a:lnTo>
                  <a:pt x="38554" y="14394"/>
                </a:lnTo>
                <a:lnTo>
                  <a:pt x="42563" y="21941"/>
                </a:lnTo>
                <a:lnTo>
                  <a:pt x="46037" y="34056"/>
                </a:lnTo>
                <a:lnTo>
                  <a:pt x="47195" y="47993"/>
                </a:lnTo>
                <a:lnTo>
                  <a:pt x="45873" y="63004"/>
                </a:lnTo>
                <a:lnTo>
                  <a:pt x="42395" y="72955"/>
                </a:lnTo>
                <a:lnTo>
                  <a:pt x="38554" y="77754"/>
                </a:lnTo>
                <a:lnTo>
                  <a:pt x="33753" y="79676"/>
                </a:lnTo>
                <a:lnTo>
                  <a:pt x="20312" y="79676"/>
                </a:lnTo>
                <a:lnTo>
                  <a:pt x="13591" y="74878"/>
                </a:lnTo>
                <a:lnTo>
                  <a:pt x="9750" y="67199"/>
                </a:lnTo>
                <a:lnTo>
                  <a:pt x="7141" y="61850"/>
                </a:lnTo>
                <a:lnTo>
                  <a:pt x="3412" y="49810"/>
                </a:lnTo>
                <a:lnTo>
                  <a:pt x="0" y="76468"/>
                </a:lnTo>
                <a:lnTo>
                  <a:pt x="10735" y="83192"/>
                </a:lnTo>
                <a:lnTo>
                  <a:pt x="24152" y="85433"/>
                </a:lnTo>
                <a:lnTo>
                  <a:pt x="31833" y="85433"/>
                </a:lnTo>
                <a:lnTo>
                  <a:pt x="38554" y="83516"/>
                </a:lnTo>
                <a:lnTo>
                  <a:pt x="44315" y="8063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" name="object 172"/>
          <p:cNvSpPr/>
          <p:nvPr/>
        </p:nvSpPr>
        <p:spPr>
          <a:xfrm>
            <a:off x="3402375" y="8927782"/>
            <a:ext cx="60472" cy="83516"/>
          </a:xfrm>
          <a:custGeom>
            <a:avLst/>
            <a:gdLst/>
            <a:ahLst/>
            <a:cxnLst/>
            <a:rect l="l" t="t" r="r" b="b"/>
            <a:pathLst>
              <a:path w="60472" h="83516">
                <a:moveTo>
                  <a:pt x="37436" y="5670"/>
                </a:moveTo>
                <a:lnTo>
                  <a:pt x="27843" y="18240"/>
                </a:lnTo>
                <a:lnTo>
                  <a:pt x="27843" y="0"/>
                </a:lnTo>
                <a:lnTo>
                  <a:pt x="24963" y="0"/>
                </a:lnTo>
                <a:lnTo>
                  <a:pt x="0" y="10555"/>
                </a:lnTo>
                <a:lnTo>
                  <a:pt x="960" y="13435"/>
                </a:lnTo>
                <a:lnTo>
                  <a:pt x="2880" y="12476"/>
                </a:lnTo>
                <a:lnTo>
                  <a:pt x="9601" y="12476"/>
                </a:lnTo>
                <a:lnTo>
                  <a:pt x="10561" y="13435"/>
                </a:lnTo>
                <a:lnTo>
                  <a:pt x="12481" y="14394"/>
                </a:lnTo>
                <a:lnTo>
                  <a:pt x="12481" y="15358"/>
                </a:lnTo>
                <a:lnTo>
                  <a:pt x="13441" y="17276"/>
                </a:lnTo>
                <a:lnTo>
                  <a:pt x="13441" y="73913"/>
                </a:lnTo>
                <a:lnTo>
                  <a:pt x="12481" y="75837"/>
                </a:lnTo>
                <a:lnTo>
                  <a:pt x="11521" y="77754"/>
                </a:lnTo>
                <a:lnTo>
                  <a:pt x="10561" y="78717"/>
                </a:lnTo>
                <a:lnTo>
                  <a:pt x="7680" y="79676"/>
                </a:lnTo>
                <a:lnTo>
                  <a:pt x="4800" y="80634"/>
                </a:lnTo>
                <a:lnTo>
                  <a:pt x="960" y="80634"/>
                </a:lnTo>
                <a:lnTo>
                  <a:pt x="960" y="83516"/>
                </a:lnTo>
                <a:lnTo>
                  <a:pt x="42245" y="83516"/>
                </a:lnTo>
                <a:lnTo>
                  <a:pt x="42245" y="80634"/>
                </a:lnTo>
                <a:lnTo>
                  <a:pt x="38404" y="80634"/>
                </a:lnTo>
                <a:lnTo>
                  <a:pt x="35524" y="79676"/>
                </a:lnTo>
                <a:lnTo>
                  <a:pt x="33588" y="78717"/>
                </a:lnTo>
                <a:lnTo>
                  <a:pt x="31683" y="77754"/>
                </a:lnTo>
                <a:lnTo>
                  <a:pt x="30723" y="75837"/>
                </a:lnTo>
                <a:lnTo>
                  <a:pt x="29748" y="74878"/>
                </a:lnTo>
                <a:lnTo>
                  <a:pt x="28803" y="71996"/>
                </a:lnTo>
                <a:lnTo>
                  <a:pt x="27843" y="69116"/>
                </a:lnTo>
                <a:lnTo>
                  <a:pt x="27843" y="25920"/>
                </a:lnTo>
                <a:lnTo>
                  <a:pt x="30723" y="20157"/>
                </a:lnTo>
                <a:lnTo>
                  <a:pt x="33588" y="16317"/>
                </a:lnTo>
                <a:lnTo>
                  <a:pt x="36469" y="14394"/>
                </a:lnTo>
                <a:lnTo>
                  <a:pt x="37429" y="12476"/>
                </a:lnTo>
                <a:lnTo>
                  <a:pt x="41269" y="12476"/>
                </a:lnTo>
                <a:lnTo>
                  <a:pt x="43205" y="13435"/>
                </a:lnTo>
                <a:lnTo>
                  <a:pt x="45110" y="15358"/>
                </a:lnTo>
                <a:lnTo>
                  <a:pt x="47990" y="17276"/>
                </a:lnTo>
                <a:lnTo>
                  <a:pt x="50871" y="18240"/>
                </a:lnTo>
                <a:lnTo>
                  <a:pt x="54711" y="18240"/>
                </a:lnTo>
                <a:lnTo>
                  <a:pt x="56631" y="17276"/>
                </a:lnTo>
                <a:lnTo>
                  <a:pt x="57591" y="16317"/>
                </a:lnTo>
                <a:lnTo>
                  <a:pt x="59512" y="14394"/>
                </a:lnTo>
                <a:lnTo>
                  <a:pt x="60472" y="12476"/>
                </a:lnTo>
                <a:lnTo>
                  <a:pt x="60472" y="7679"/>
                </a:lnTo>
                <a:lnTo>
                  <a:pt x="59512" y="5756"/>
                </a:lnTo>
                <a:lnTo>
                  <a:pt x="56631" y="3840"/>
                </a:lnTo>
                <a:lnTo>
                  <a:pt x="54711" y="958"/>
                </a:lnTo>
                <a:lnTo>
                  <a:pt x="51831" y="0"/>
                </a:lnTo>
                <a:lnTo>
                  <a:pt x="48950" y="0"/>
                </a:lnTo>
                <a:lnTo>
                  <a:pt x="47128" y="160"/>
                </a:lnTo>
                <a:lnTo>
                  <a:pt x="37436" y="567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" name="object 173"/>
          <p:cNvSpPr/>
          <p:nvPr/>
        </p:nvSpPr>
        <p:spPr>
          <a:xfrm>
            <a:off x="3466688" y="8927782"/>
            <a:ext cx="40325" cy="83516"/>
          </a:xfrm>
          <a:custGeom>
            <a:avLst/>
            <a:gdLst/>
            <a:ahLst/>
            <a:cxnLst/>
            <a:rect l="l" t="t" r="r" b="b"/>
            <a:pathLst>
              <a:path w="40325" h="83516">
                <a:moveTo>
                  <a:pt x="13441" y="65275"/>
                </a:moveTo>
                <a:lnTo>
                  <a:pt x="13441" y="73913"/>
                </a:lnTo>
                <a:lnTo>
                  <a:pt x="12481" y="74878"/>
                </a:lnTo>
                <a:lnTo>
                  <a:pt x="11521" y="76795"/>
                </a:lnTo>
                <a:lnTo>
                  <a:pt x="10561" y="78717"/>
                </a:lnTo>
                <a:lnTo>
                  <a:pt x="9601" y="78717"/>
                </a:lnTo>
                <a:lnTo>
                  <a:pt x="7680" y="79676"/>
                </a:lnTo>
                <a:lnTo>
                  <a:pt x="4800" y="80634"/>
                </a:lnTo>
                <a:lnTo>
                  <a:pt x="960" y="80634"/>
                </a:lnTo>
                <a:lnTo>
                  <a:pt x="960" y="83516"/>
                </a:lnTo>
                <a:lnTo>
                  <a:pt x="40325" y="83516"/>
                </a:lnTo>
                <a:lnTo>
                  <a:pt x="40325" y="80634"/>
                </a:lnTo>
                <a:lnTo>
                  <a:pt x="36484" y="80634"/>
                </a:lnTo>
                <a:lnTo>
                  <a:pt x="33604" y="79676"/>
                </a:lnTo>
                <a:lnTo>
                  <a:pt x="32644" y="78717"/>
                </a:lnTo>
                <a:lnTo>
                  <a:pt x="30723" y="77754"/>
                </a:lnTo>
                <a:lnTo>
                  <a:pt x="29763" y="76795"/>
                </a:lnTo>
                <a:lnTo>
                  <a:pt x="29763" y="74878"/>
                </a:lnTo>
                <a:lnTo>
                  <a:pt x="28803" y="73913"/>
                </a:lnTo>
                <a:lnTo>
                  <a:pt x="27843" y="70073"/>
                </a:lnTo>
                <a:lnTo>
                  <a:pt x="27843" y="0"/>
                </a:lnTo>
                <a:lnTo>
                  <a:pt x="24002" y="0"/>
                </a:lnTo>
                <a:lnTo>
                  <a:pt x="0" y="10555"/>
                </a:lnTo>
                <a:lnTo>
                  <a:pt x="960" y="13435"/>
                </a:lnTo>
                <a:lnTo>
                  <a:pt x="3840" y="12476"/>
                </a:lnTo>
                <a:lnTo>
                  <a:pt x="9601" y="12476"/>
                </a:lnTo>
                <a:lnTo>
                  <a:pt x="10561" y="13435"/>
                </a:lnTo>
                <a:lnTo>
                  <a:pt x="11521" y="14394"/>
                </a:lnTo>
                <a:lnTo>
                  <a:pt x="12481" y="15358"/>
                </a:lnTo>
                <a:lnTo>
                  <a:pt x="12481" y="17276"/>
                </a:lnTo>
                <a:lnTo>
                  <a:pt x="13441" y="20157"/>
                </a:lnTo>
                <a:lnTo>
                  <a:pt x="13441" y="6527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" name="object 174"/>
          <p:cNvSpPr/>
          <p:nvPr/>
        </p:nvSpPr>
        <p:spPr>
          <a:xfrm>
            <a:off x="3478209" y="8885538"/>
            <a:ext cx="18242" cy="18240"/>
          </a:xfrm>
          <a:custGeom>
            <a:avLst/>
            <a:gdLst/>
            <a:ahLst/>
            <a:cxnLst/>
            <a:rect l="l" t="t" r="r" b="b"/>
            <a:pathLst>
              <a:path w="18242" h="18240">
                <a:moveTo>
                  <a:pt x="18242" y="9602"/>
                </a:moveTo>
                <a:lnTo>
                  <a:pt x="18242" y="6720"/>
                </a:lnTo>
                <a:lnTo>
                  <a:pt x="17282" y="4805"/>
                </a:lnTo>
                <a:lnTo>
                  <a:pt x="15361" y="2881"/>
                </a:lnTo>
                <a:lnTo>
                  <a:pt x="14401" y="964"/>
                </a:lnTo>
                <a:lnTo>
                  <a:pt x="11521" y="0"/>
                </a:lnTo>
                <a:lnTo>
                  <a:pt x="6720" y="0"/>
                </a:lnTo>
                <a:lnTo>
                  <a:pt x="4800" y="964"/>
                </a:lnTo>
                <a:lnTo>
                  <a:pt x="2880" y="2881"/>
                </a:lnTo>
                <a:lnTo>
                  <a:pt x="960" y="4805"/>
                </a:lnTo>
                <a:lnTo>
                  <a:pt x="0" y="6720"/>
                </a:lnTo>
                <a:lnTo>
                  <a:pt x="0" y="11526"/>
                </a:lnTo>
                <a:lnTo>
                  <a:pt x="960" y="14400"/>
                </a:lnTo>
                <a:lnTo>
                  <a:pt x="2880" y="15364"/>
                </a:lnTo>
                <a:lnTo>
                  <a:pt x="4800" y="17282"/>
                </a:lnTo>
                <a:lnTo>
                  <a:pt x="6720" y="18240"/>
                </a:lnTo>
                <a:lnTo>
                  <a:pt x="11521" y="18240"/>
                </a:lnTo>
                <a:lnTo>
                  <a:pt x="14401" y="17282"/>
                </a:lnTo>
                <a:lnTo>
                  <a:pt x="15361" y="15364"/>
                </a:lnTo>
                <a:lnTo>
                  <a:pt x="17282" y="14400"/>
                </a:lnTo>
                <a:lnTo>
                  <a:pt x="18242" y="11526"/>
                </a:lnTo>
                <a:lnTo>
                  <a:pt x="18242" y="960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" name="object 175"/>
          <p:cNvSpPr/>
          <p:nvPr/>
        </p:nvSpPr>
        <p:spPr>
          <a:xfrm>
            <a:off x="3529096" y="8931467"/>
            <a:ext cx="9919" cy="24152"/>
          </a:xfrm>
          <a:custGeom>
            <a:avLst/>
            <a:gdLst/>
            <a:ahLst/>
            <a:cxnLst/>
            <a:rect l="l" t="t" r="r" b="b"/>
            <a:pathLst>
              <a:path w="9919" h="24152">
                <a:moveTo>
                  <a:pt x="0" y="7834"/>
                </a:moveTo>
                <a:lnTo>
                  <a:pt x="1920" y="24152"/>
                </a:lnTo>
                <a:lnTo>
                  <a:pt x="2880" y="17429"/>
                </a:lnTo>
                <a:lnTo>
                  <a:pt x="4785" y="12632"/>
                </a:lnTo>
                <a:lnTo>
                  <a:pt x="9919" y="0"/>
                </a:lnTo>
                <a:lnTo>
                  <a:pt x="0" y="783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" name="object 176"/>
          <p:cNvSpPr/>
          <p:nvPr/>
        </p:nvSpPr>
        <p:spPr>
          <a:xfrm>
            <a:off x="3518535" y="8927782"/>
            <a:ext cx="68153" cy="85433"/>
          </a:xfrm>
          <a:custGeom>
            <a:avLst/>
            <a:gdLst/>
            <a:ahLst/>
            <a:cxnLst/>
            <a:rect l="l" t="t" r="r" b="b"/>
            <a:pathLst>
              <a:path w="68153" h="85433">
                <a:moveTo>
                  <a:pt x="0" y="44154"/>
                </a:moveTo>
                <a:lnTo>
                  <a:pt x="431" y="52041"/>
                </a:lnTo>
                <a:lnTo>
                  <a:pt x="3639" y="64609"/>
                </a:lnTo>
                <a:lnTo>
                  <a:pt x="10561" y="74878"/>
                </a:lnTo>
                <a:lnTo>
                  <a:pt x="22369" y="83338"/>
                </a:lnTo>
                <a:lnTo>
                  <a:pt x="35509" y="85433"/>
                </a:lnTo>
                <a:lnTo>
                  <a:pt x="44150" y="85433"/>
                </a:lnTo>
                <a:lnTo>
                  <a:pt x="51831" y="82558"/>
                </a:lnTo>
                <a:lnTo>
                  <a:pt x="57591" y="75837"/>
                </a:lnTo>
                <a:lnTo>
                  <a:pt x="63352" y="69116"/>
                </a:lnTo>
                <a:lnTo>
                  <a:pt x="67193" y="62394"/>
                </a:lnTo>
                <a:lnTo>
                  <a:pt x="68153" y="53756"/>
                </a:lnTo>
                <a:lnTo>
                  <a:pt x="65272" y="51834"/>
                </a:lnTo>
                <a:lnTo>
                  <a:pt x="62392" y="59513"/>
                </a:lnTo>
                <a:lnTo>
                  <a:pt x="59512" y="64317"/>
                </a:lnTo>
                <a:lnTo>
                  <a:pt x="55671" y="67199"/>
                </a:lnTo>
                <a:lnTo>
                  <a:pt x="51831" y="70073"/>
                </a:lnTo>
                <a:lnTo>
                  <a:pt x="47030" y="71038"/>
                </a:lnTo>
                <a:lnTo>
                  <a:pt x="33588" y="71038"/>
                </a:lnTo>
                <a:lnTo>
                  <a:pt x="26868" y="68157"/>
                </a:lnTo>
                <a:lnTo>
                  <a:pt x="21122" y="61435"/>
                </a:lnTo>
                <a:lnTo>
                  <a:pt x="19039" y="58703"/>
                </a:lnTo>
                <a:lnTo>
                  <a:pt x="14117" y="47482"/>
                </a:lnTo>
                <a:lnTo>
                  <a:pt x="12481" y="33599"/>
                </a:lnTo>
                <a:lnTo>
                  <a:pt x="68153" y="33599"/>
                </a:lnTo>
                <a:lnTo>
                  <a:pt x="68153" y="33461"/>
                </a:lnTo>
                <a:lnTo>
                  <a:pt x="65974" y="19746"/>
                </a:lnTo>
                <a:lnTo>
                  <a:pt x="59512" y="9596"/>
                </a:lnTo>
                <a:lnTo>
                  <a:pt x="53751" y="2875"/>
                </a:lnTo>
                <a:lnTo>
                  <a:pt x="46070" y="0"/>
                </a:lnTo>
                <a:lnTo>
                  <a:pt x="37429" y="0"/>
                </a:lnTo>
                <a:lnTo>
                  <a:pt x="33043" y="198"/>
                </a:lnTo>
                <a:lnTo>
                  <a:pt x="20480" y="3685"/>
                </a:lnTo>
                <a:lnTo>
                  <a:pt x="15346" y="16317"/>
                </a:lnTo>
                <a:lnTo>
                  <a:pt x="19187" y="12476"/>
                </a:lnTo>
                <a:lnTo>
                  <a:pt x="23027" y="8638"/>
                </a:lnTo>
                <a:lnTo>
                  <a:pt x="26868" y="6714"/>
                </a:lnTo>
                <a:lnTo>
                  <a:pt x="35509" y="6714"/>
                </a:lnTo>
                <a:lnTo>
                  <a:pt x="38389" y="7679"/>
                </a:lnTo>
                <a:lnTo>
                  <a:pt x="41269" y="9596"/>
                </a:lnTo>
                <a:lnTo>
                  <a:pt x="44150" y="11519"/>
                </a:lnTo>
                <a:lnTo>
                  <a:pt x="46070" y="13435"/>
                </a:lnTo>
                <a:lnTo>
                  <a:pt x="47990" y="17276"/>
                </a:lnTo>
                <a:lnTo>
                  <a:pt x="48950" y="19199"/>
                </a:lnTo>
                <a:lnTo>
                  <a:pt x="49910" y="23038"/>
                </a:lnTo>
                <a:lnTo>
                  <a:pt x="49910" y="27837"/>
                </a:lnTo>
                <a:lnTo>
                  <a:pt x="12481" y="27837"/>
                </a:lnTo>
                <a:lnTo>
                  <a:pt x="10561" y="11519"/>
                </a:lnTo>
                <a:lnTo>
                  <a:pt x="5927" y="18240"/>
                </a:lnTo>
                <a:lnTo>
                  <a:pt x="1530" y="30116"/>
                </a:lnTo>
                <a:lnTo>
                  <a:pt x="0" y="4415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" name="object 177"/>
          <p:cNvSpPr/>
          <p:nvPr/>
        </p:nvSpPr>
        <p:spPr>
          <a:xfrm>
            <a:off x="3601090" y="8927782"/>
            <a:ext cx="54711" cy="85433"/>
          </a:xfrm>
          <a:custGeom>
            <a:avLst/>
            <a:gdLst/>
            <a:ahLst/>
            <a:cxnLst/>
            <a:rect l="l" t="t" r="r" b="b"/>
            <a:pathLst>
              <a:path w="54711" h="85433">
                <a:moveTo>
                  <a:pt x="0" y="55673"/>
                </a:moveTo>
                <a:lnTo>
                  <a:pt x="0" y="84475"/>
                </a:lnTo>
                <a:lnTo>
                  <a:pt x="2880" y="84475"/>
                </a:lnTo>
                <a:lnTo>
                  <a:pt x="3840" y="82558"/>
                </a:lnTo>
                <a:lnTo>
                  <a:pt x="8641" y="82558"/>
                </a:lnTo>
                <a:lnTo>
                  <a:pt x="10561" y="83516"/>
                </a:lnTo>
                <a:lnTo>
                  <a:pt x="17282" y="84475"/>
                </a:lnTo>
                <a:lnTo>
                  <a:pt x="23042" y="85433"/>
                </a:lnTo>
                <a:lnTo>
                  <a:pt x="34549" y="85433"/>
                </a:lnTo>
                <a:lnTo>
                  <a:pt x="41269" y="83516"/>
                </a:lnTo>
                <a:lnTo>
                  <a:pt x="46070" y="78717"/>
                </a:lnTo>
                <a:lnTo>
                  <a:pt x="51831" y="74878"/>
                </a:lnTo>
                <a:lnTo>
                  <a:pt x="54711" y="69116"/>
                </a:lnTo>
                <a:lnTo>
                  <a:pt x="54711" y="61435"/>
                </a:lnTo>
                <a:lnTo>
                  <a:pt x="54392" y="57642"/>
                </a:lnTo>
                <a:lnTo>
                  <a:pt x="48969" y="46942"/>
                </a:lnTo>
                <a:lnTo>
                  <a:pt x="36484" y="38397"/>
                </a:lnTo>
                <a:lnTo>
                  <a:pt x="24002" y="31676"/>
                </a:lnTo>
                <a:lnTo>
                  <a:pt x="18242" y="29759"/>
                </a:lnTo>
                <a:lnTo>
                  <a:pt x="14401" y="26878"/>
                </a:lnTo>
                <a:lnTo>
                  <a:pt x="12481" y="24955"/>
                </a:lnTo>
                <a:lnTo>
                  <a:pt x="10561" y="22079"/>
                </a:lnTo>
                <a:lnTo>
                  <a:pt x="9601" y="19199"/>
                </a:lnTo>
                <a:lnTo>
                  <a:pt x="9601" y="13435"/>
                </a:lnTo>
                <a:lnTo>
                  <a:pt x="11521" y="10555"/>
                </a:lnTo>
                <a:lnTo>
                  <a:pt x="13441" y="8638"/>
                </a:lnTo>
                <a:lnTo>
                  <a:pt x="16322" y="6714"/>
                </a:lnTo>
                <a:lnTo>
                  <a:pt x="20162" y="5756"/>
                </a:lnTo>
                <a:lnTo>
                  <a:pt x="28803" y="5756"/>
                </a:lnTo>
                <a:lnTo>
                  <a:pt x="33588" y="6714"/>
                </a:lnTo>
                <a:lnTo>
                  <a:pt x="37429" y="10555"/>
                </a:lnTo>
                <a:lnTo>
                  <a:pt x="40325" y="13435"/>
                </a:lnTo>
                <a:lnTo>
                  <a:pt x="43205" y="19199"/>
                </a:lnTo>
                <a:lnTo>
                  <a:pt x="46070" y="27837"/>
                </a:lnTo>
                <a:lnTo>
                  <a:pt x="48950" y="27837"/>
                </a:lnTo>
                <a:lnTo>
                  <a:pt x="48950" y="0"/>
                </a:lnTo>
                <a:lnTo>
                  <a:pt x="46070" y="0"/>
                </a:lnTo>
                <a:lnTo>
                  <a:pt x="45110" y="1917"/>
                </a:lnTo>
                <a:lnTo>
                  <a:pt x="44150" y="2875"/>
                </a:lnTo>
                <a:lnTo>
                  <a:pt x="43205" y="3840"/>
                </a:lnTo>
                <a:lnTo>
                  <a:pt x="40325" y="3840"/>
                </a:lnTo>
                <a:lnTo>
                  <a:pt x="38389" y="2875"/>
                </a:lnTo>
                <a:lnTo>
                  <a:pt x="35524" y="2875"/>
                </a:lnTo>
                <a:lnTo>
                  <a:pt x="30708" y="958"/>
                </a:lnTo>
                <a:lnTo>
                  <a:pt x="26868" y="0"/>
                </a:lnTo>
                <a:lnTo>
                  <a:pt x="17282" y="0"/>
                </a:lnTo>
                <a:lnTo>
                  <a:pt x="10561" y="2875"/>
                </a:lnTo>
                <a:lnTo>
                  <a:pt x="6720" y="6714"/>
                </a:lnTo>
                <a:lnTo>
                  <a:pt x="1920" y="11519"/>
                </a:lnTo>
                <a:lnTo>
                  <a:pt x="0" y="17276"/>
                </a:lnTo>
                <a:lnTo>
                  <a:pt x="0" y="28795"/>
                </a:lnTo>
                <a:lnTo>
                  <a:pt x="960" y="32634"/>
                </a:lnTo>
                <a:lnTo>
                  <a:pt x="3840" y="36475"/>
                </a:lnTo>
                <a:lnTo>
                  <a:pt x="5760" y="39355"/>
                </a:lnTo>
                <a:lnTo>
                  <a:pt x="11521" y="43196"/>
                </a:lnTo>
                <a:lnTo>
                  <a:pt x="20162" y="47993"/>
                </a:lnTo>
                <a:lnTo>
                  <a:pt x="28803" y="51834"/>
                </a:lnTo>
                <a:lnTo>
                  <a:pt x="34549" y="55673"/>
                </a:lnTo>
                <a:lnTo>
                  <a:pt x="37429" y="58555"/>
                </a:lnTo>
                <a:lnTo>
                  <a:pt x="40325" y="61435"/>
                </a:lnTo>
                <a:lnTo>
                  <a:pt x="41269" y="64317"/>
                </a:lnTo>
                <a:lnTo>
                  <a:pt x="41269" y="71996"/>
                </a:lnTo>
                <a:lnTo>
                  <a:pt x="40325" y="74878"/>
                </a:lnTo>
                <a:lnTo>
                  <a:pt x="37429" y="76795"/>
                </a:lnTo>
                <a:lnTo>
                  <a:pt x="35524" y="79676"/>
                </a:lnTo>
                <a:lnTo>
                  <a:pt x="31683" y="80634"/>
                </a:lnTo>
                <a:lnTo>
                  <a:pt x="22082" y="80634"/>
                </a:lnTo>
                <a:lnTo>
                  <a:pt x="17282" y="78717"/>
                </a:lnTo>
                <a:lnTo>
                  <a:pt x="12481" y="73913"/>
                </a:lnTo>
                <a:lnTo>
                  <a:pt x="7680" y="70073"/>
                </a:lnTo>
                <a:lnTo>
                  <a:pt x="4800" y="64317"/>
                </a:lnTo>
                <a:lnTo>
                  <a:pt x="2880" y="55673"/>
                </a:lnTo>
                <a:lnTo>
                  <a:pt x="0" y="5567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" name="object 178"/>
          <p:cNvSpPr/>
          <p:nvPr/>
        </p:nvSpPr>
        <p:spPr>
          <a:xfrm>
            <a:off x="3677884" y="8927782"/>
            <a:ext cx="19202" cy="20157"/>
          </a:xfrm>
          <a:custGeom>
            <a:avLst/>
            <a:gdLst/>
            <a:ahLst/>
            <a:cxnLst/>
            <a:rect l="l" t="t" r="r" b="b"/>
            <a:pathLst>
              <a:path w="19202" h="20157">
                <a:moveTo>
                  <a:pt x="19202" y="9596"/>
                </a:moveTo>
                <a:lnTo>
                  <a:pt x="19202" y="7679"/>
                </a:lnTo>
                <a:lnTo>
                  <a:pt x="18242" y="4797"/>
                </a:lnTo>
                <a:lnTo>
                  <a:pt x="16322" y="2875"/>
                </a:lnTo>
                <a:lnTo>
                  <a:pt x="14401" y="958"/>
                </a:lnTo>
                <a:lnTo>
                  <a:pt x="12481" y="0"/>
                </a:lnTo>
                <a:lnTo>
                  <a:pt x="6720" y="0"/>
                </a:lnTo>
                <a:lnTo>
                  <a:pt x="4800" y="958"/>
                </a:lnTo>
                <a:lnTo>
                  <a:pt x="2880" y="2875"/>
                </a:lnTo>
                <a:lnTo>
                  <a:pt x="960" y="4797"/>
                </a:lnTo>
                <a:lnTo>
                  <a:pt x="0" y="7679"/>
                </a:lnTo>
                <a:lnTo>
                  <a:pt x="0" y="12476"/>
                </a:lnTo>
                <a:lnTo>
                  <a:pt x="960" y="15358"/>
                </a:lnTo>
                <a:lnTo>
                  <a:pt x="2880" y="17276"/>
                </a:lnTo>
                <a:lnTo>
                  <a:pt x="4800" y="19199"/>
                </a:lnTo>
                <a:lnTo>
                  <a:pt x="6720" y="20157"/>
                </a:lnTo>
                <a:lnTo>
                  <a:pt x="12481" y="20157"/>
                </a:lnTo>
                <a:lnTo>
                  <a:pt x="14401" y="19199"/>
                </a:lnTo>
                <a:lnTo>
                  <a:pt x="16322" y="17276"/>
                </a:lnTo>
                <a:lnTo>
                  <a:pt x="18242" y="15358"/>
                </a:lnTo>
                <a:lnTo>
                  <a:pt x="19202" y="12476"/>
                </a:lnTo>
                <a:lnTo>
                  <a:pt x="19202" y="959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" name="object 179"/>
          <p:cNvSpPr/>
          <p:nvPr/>
        </p:nvSpPr>
        <p:spPr>
          <a:xfrm>
            <a:off x="3677884" y="8994017"/>
            <a:ext cx="19202" cy="19199"/>
          </a:xfrm>
          <a:custGeom>
            <a:avLst/>
            <a:gdLst/>
            <a:ahLst/>
            <a:cxnLst/>
            <a:rect l="l" t="t" r="r" b="b"/>
            <a:pathLst>
              <a:path w="19202" h="19199">
                <a:moveTo>
                  <a:pt x="19202" y="9602"/>
                </a:moveTo>
                <a:lnTo>
                  <a:pt x="19202" y="6720"/>
                </a:lnTo>
                <a:lnTo>
                  <a:pt x="18242" y="4803"/>
                </a:lnTo>
                <a:lnTo>
                  <a:pt x="16322" y="2881"/>
                </a:lnTo>
                <a:lnTo>
                  <a:pt x="14401" y="964"/>
                </a:lnTo>
                <a:lnTo>
                  <a:pt x="12481" y="0"/>
                </a:lnTo>
                <a:lnTo>
                  <a:pt x="6720" y="0"/>
                </a:lnTo>
                <a:lnTo>
                  <a:pt x="4800" y="964"/>
                </a:lnTo>
                <a:lnTo>
                  <a:pt x="2880" y="2881"/>
                </a:lnTo>
                <a:lnTo>
                  <a:pt x="960" y="4803"/>
                </a:lnTo>
                <a:lnTo>
                  <a:pt x="0" y="6720"/>
                </a:lnTo>
                <a:lnTo>
                  <a:pt x="0" y="12483"/>
                </a:lnTo>
                <a:lnTo>
                  <a:pt x="960" y="14400"/>
                </a:lnTo>
                <a:lnTo>
                  <a:pt x="2880" y="16323"/>
                </a:lnTo>
                <a:lnTo>
                  <a:pt x="4800" y="18240"/>
                </a:lnTo>
                <a:lnTo>
                  <a:pt x="6720" y="19199"/>
                </a:lnTo>
                <a:lnTo>
                  <a:pt x="12481" y="19199"/>
                </a:lnTo>
                <a:lnTo>
                  <a:pt x="14401" y="18240"/>
                </a:lnTo>
                <a:lnTo>
                  <a:pt x="16322" y="16323"/>
                </a:lnTo>
                <a:lnTo>
                  <a:pt x="18242" y="14400"/>
                </a:lnTo>
                <a:lnTo>
                  <a:pt x="19202" y="12483"/>
                </a:lnTo>
                <a:lnTo>
                  <a:pt x="19202" y="960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" name="object 180"/>
          <p:cNvSpPr/>
          <p:nvPr/>
        </p:nvSpPr>
        <p:spPr>
          <a:xfrm>
            <a:off x="1293322" y="9102495"/>
            <a:ext cx="84473" cy="127676"/>
          </a:xfrm>
          <a:custGeom>
            <a:avLst/>
            <a:gdLst/>
            <a:ahLst/>
            <a:cxnLst/>
            <a:rect l="l" t="t" r="r" b="b"/>
            <a:pathLst>
              <a:path w="84473" h="127676">
                <a:moveTo>
                  <a:pt x="32634" y="47041"/>
                </a:moveTo>
                <a:lnTo>
                  <a:pt x="40314" y="47041"/>
                </a:lnTo>
                <a:lnTo>
                  <a:pt x="43194" y="47999"/>
                </a:lnTo>
                <a:lnTo>
                  <a:pt x="46076" y="49917"/>
                </a:lnTo>
                <a:lnTo>
                  <a:pt x="48958" y="51838"/>
                </a:lnTo>
                <a:lnTo>
                  <a:pt x="51832" y="53756"/>
                </a:lnTo>
                <a:lnTo>
                  <a:pt x="53756" y="57596"/>
                </a:lnTo>
                <a:lnTo>
                  <a:pt x="54714" y="60476"/>
                </a:lnTo>
                <a:lnTo>
                  <a:pt x="55673" y="64317"/>
                </a:lnTo>
                <a:lnTo>
                  <a:pt x="56637" y="68156"/>
                </a:lnTo>
                <a:lnTo>
                  <a:pt x="56637" y="109435"/>
                </a:lnTo>
                <a:lnTo>
                  <a:pt x="51832" y="115197"/>
                </a:lnTo>
                <a:lnTo>
                  <a:pt x="46076" y="118073"/>
                </a:lnTo>
                <a:lnTo>
                  <a:pt x="34558" y="118073"/>
                </a:lnTo>
                <a:lnTo>
                  <a:pt x="28794" y="114234"/>
                </a:lnTo>
                <a:lnTo>
                  <a:pt x="23996" y="108476"/>
                </a:lnTo>
                <a:lnTo>
                  <a:pt x="22077" y="105959"/>
                </a:lnTo>
                <a:lnTo>
                  <a:pt x="17593" y="95035"/>
                </a:lnTo>
                <a:lnTo>
                  <a:pt x="16317" y="80634"/>
                </a:lnTo>
                <a:lnTo>
                  <a:pt x="16338" y="78584"/>
                </a:lnTo>
                <a:lnTo>
                  <a:pt x="18221" y="64743"/>
                </a:lnTo>
                <a:lnTo>
                  <a:pt x="23996" y="54720"/>
                </a:lnTo>
                <a:lnTo>
                  <a:pt x="20771" y="47334"/>
                </a:lnTo>
                <a:lnTo>
                  <a:pt x="10555" y="56637"/>
                </a:lnTo>
                <a:lnTo>
                  <a:pt x="6241" y="63693"/>
                </a:lnTo>
                <a:lnTo>
                  <a:pt x="1613" y="75586"/>
                </a:lnTo>
                <a:lnTo>
                  <a:pt x="0" y="88314"/>
                </a:lnTo>
                <a:lnTo>
                  <a:pt x="165" y="92956"/>
                </a:lnTo>
                <a:lnTo>
                  <a:pt x="2968" y="105932"/>
                </a:lnTo>
                <a:lnTo>
                  <a:pt x="9596" y="116156"/>
                </a:lnTo>
                <a:lnTo>
                  <a:pt x="20557" y="124875"/>
                </a:lnTo>
                <a:lnTo>
                  <a:pt x="32634" y="127676"/>
                </a:lnTo>
                <a:lnTo>
                  <a:pt x="37432" y="127676"/>
                </a:lnTo>
                <a:lnTo>
                  <a:pt x="41272" y="126717"/>
                </a:lnTo>
                <a:lnTo>
                  <a:pt x="45111" y="124794"/>
                </a:lnTo>
                <a:lnTo>
                  <a:pt x="48958" y="122878"/>
                </a:lnTo>
                <a:lnTo>
                  <a:pt x="52797" y="119996"/>
                </a:lnTo>
                <a:lnTo>
                  <a:pt x="56637" y="116156"/>
                </a:lnTo>
                <a:lnTo>
                  <a:pt x="56637" y="127676"/>
                </a:lnTo>
                <a:lnTo>
                  <a:pt x="60476" y="127676"/>
                </a:lnTo>
                <a:lnTo>
                  <a:pt x="84473" y="117114"/>
                </a:lnTo>
                <a:lnTo>
                  <a:pt x="83516" y="114234"/>
                </a:lnTo>
                <a:lnTo>
                  <a:pt x="80634" y="115197"/>
                </a:lnTo>
                <a:lnTo>
                  <a:pt x="78711" y="116156"/>
                </a:lnTo>
                <a:lnTo>
                  <a:pt x="75835" y="116156"/>
                </a:lnTo>
                <a:lnTo>
                  <a:pt x="74872" y="115197"/>
                </a:lnTo>
                <a:lnTo>
                  <a:pt x="73913" y="114234"/>
                </a:lnTo>
                <a:lnTo>
                  <a:pt x="72955" y="113275"/>
                </a:lnTo>
                <a:lnTo>
                  <a:pt x="71996" y="112317"/>
                </a:lnTo>
                <a:lnTo>
                  <a:pt x="71996" y="110393"/>
                </a:lnTo>
                <a:lnTo>
                  <a:pt x="71032" y="108476"/>
                </a:lnTo>
                <a:lnTo>
                  <a:pt x="71032" y="0"/>
                </a:lnTo>
                <a:lnTo>
                  <a:pt x="67193" y="0"/>
                </a:lnTo>
                <a:lnTo>
                  <a:pt x="43194" y="9601"/>
                </a:lnTo>
                <a:lnTo>
                  <a:pt x="44153" y="12476"/>
                </a:lnTo>
                <a:lnTo>
                  <a:pt x="47035" y="11518"/>
                </a:lnTo>
                <a:lnTo>
                  <a:pt x="52797" y="11518"/>
                </a:lnTo>
                <a:lnTo>
                  <a:pt x="53756" y="12476"/>
                </a:lnTo>
                <a:lnTo>
                  <a:pt x="54714" y="13441"/>
                </a:lnTo>
                <a:lnTo>
                  <a:pt x="55673" y="14400"/>
                </a:lnTo>
                <a:lnTo>
                  <a:pt x="55673" y="16317"/>
                </a:lnTo>
                <a:lnTo>
                  <a:pt x="56637" y="19197"/>
                </a:lnTo>
                <a:lnTo>
                  <a:pt x="56637" y="48958"/>
                </a:lnTo>
                <a:lnTo>
                  <a:pt x="51832" y="44159"/>
                </a:lnTo>
                <a:lnTo>
                  <a:pt x="46076" y="42236"/>
                </a:lnTo>
                <a:lnTo>
                  <a:pt x="38397" y="42236"/>
                </a:lnTo>
                <a:lnTo>
                  <a:pt x="32634" y="470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" name="object 181"/>
          <p:cNvSpPr/>
          <p:nvPr/>
        </p:nvSpPr>
        <p:spPr>
          <a:xfrm>
            <a:off x="1314094" y="9144731"/>
            <a:ext cx="17625" cy="12484"/>
          </a:xfrm>
          <a:custGeom>
            <a:avLst/>
            <a:gdLst/>
            <a:ahLst/>
            <a:cxnLst/>
            <a:rect l="l" t="t" r="r" b="b"/>
            <a:pathLst>
              <a:path w="17625" h="12484">
                <a:moveTo>
                  <a:pt x="11725" y="518"/>
                </a:moveTo>
                <a:lnTo>
                  <a:pt x="0" y="5097"/>
                </a:lnTo>
                <a:lnTo>
                  <a:pt x="3225" y="12484"/>
                </a:lnTo>
                <a:lnTo>
                  <a:pt x="7064" y="7680"/>
                </a:lnTo>
                <a:lnTo>
                  <a:pt x="11863" y="4805"/>
                </a:lnTo>
                <a:lnTo>
                  <a:pt x="17625" y="0"/>
                </a:lnTo>
                <a:lnTo>
                  <a:pt x="11725" y="51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" name="object 182"/>
          <p:cNvSpPr/>
          <p:nvPr/>
        </p:nvSpPr>
        <p:spPr>
          <a:xfrm>
            <a:off x="1377796" y="9146654"/>
            <a:ext cx="89278" cy="83516"/>
          </a:xfrm>
          <a:custGeom>
            <a:avLst/>
            <a:gdLst/>
            <a:ahLst/>
            <a:cxnLst/>
            <a:rect l="l" t="t" r="r" b="b"/>
            <a:pathLst>
              <a:path w="89278" h="83516">
                <a:moveTo>
                  <a:pt x="53757" y="3840"/>
                </a:moveTo>
                <a:lnTo>
                  <a:pt x="57596" y="4799"/>
                </a:lnTo>
                <a:lnTo>
                  <a:pt x="58555" y="5757"/>
                </a:lnTo>
                <a:lnTo>
                  <a:pt x="60478" y="7679"/>
                </a:lnTo>
                <a:lnTo>
                  <a:pt x="61437" y="10561"/>
                </a:lnTo>
                <a:lnTo>
                  <a:pt x="61437" y="61437"/>
                </a:lnTo>
                <a:lnTo>
                  <a:pt x="56637" y="65275"/>
                </a:lnTo>
                <a:lnTo>
                  <a:pt x="52798" y="68157"/>
                </a:lnTo>
                <a:lnTo>
                  <a:pt x="49917" y="70075"/>
                </a:lnTo>
                <a:lnTo>
                  <a:pt x="47036" y="71996"/>
                </a:lnTo>
                <a:lnTo>
                  <a:pt x="37440" y="71996"/>
                </a:lnTo>
                <a:lnTo>
                  <a:pt x="34558" y="71038"/>
                </a:lnTo>
                <a:lnTo>
                  <a:pt x="31677" y="69116"/>
                </a:lnTo>
                <a:lnTo>
                  <a:pt x="28802" y="66234"/>
                </a:lnTo>
                <a:lnTo>
                  <a:pt x="27837" y="61437"/>
                </a:lnTo>
                <a:lnTo>
                  <a:pt x="27837" y="0"/>
                </a:lnTo>
                <a:lnTo>
                  <a:pt x="0" y="0"/>
                </a:lnTo>
                <a:lnTo>
                  <a:pt x="0" y="3840"/>
                </a:lnTo>
                <a:lnTo>
                  <a:pt x="3840" y="2881"/>
                </a:lnTo>
                <a:lnTo>
                  <a:pt x="6722" y="3840"/>
                </a:lnTo>
                <a:lnTo>
                  <a:pt x="8638" y="4799"/>
                </a:lnTo>
                <a:lnTo>
                  <a:pt x="10561" y="5757"/>
                </a:lnTo>
                <a:lnTo>
                  <a:pt x="11519" y="6720"/>
                </a:lnTo>
                <a:lnTo>
                  <a:pt x="12478" y="7679"/>
                </a:lnTo>
                <a:lnTo>
                  <a:pt x="13443" y="9596"/>
                </a:lnTo>
                <a:lnTo>
                  <a:pt x="13443" y="59519"/>
                </a:lnTo>
                <a:lnTo>
                  <a:pt x="14401" y="65275"/>
                </a:lnTo>
                <a:lnTo>
                  <a:pt x="15360" y="69116"/>
                </a:lnTo>
                <a:lnTo>
                  <a:pt x="16317" y="72955"/>
                </a:lnTo>
                <a:lnTo>
                  <a:pt x="19199" y="76795"/>
                </a:lnTo>
                <a:lnTo>
                  <a:pt x="22081" y="79676"/>
                </a:lnTo>
                <a:lnTo>
                  <a:pt x="25920" y="81593"/>
                </a:lnTo>
                <a:lnTo>
                  <a:pt x="29760" y="83516"/>
                </a:lnTo>
                <a:lnTo>
                  <a:pt x="38398" y="83516"/>
                </a:lnTo>
                <a:lnTo>
                  <a:pt x="42237" y="82558"/>
                </a:lnTo>
                <a:lnTo>
                  <a:pt x="45119" y="80634"/>
                </a:lnTo>
                <a:lnTo>
                  <a:pt x="48958" y="78719"/>
                </a:lnTo>
                <a:lnTo>
                  <a:pt x="54716" y="73914"/>
                </a:lnTo>
                <a:lnTo>
                  <a:pt x="61437" y="66234"/>
                </a:lnTo>
                <a:lnTo>
                  <a:pt x="61437" y="83516"/>
                </a:lnTo>
                <a:lnTo>
                  <a:pt x="65275" y="83516"/>
                </a:lnTo>
                <a:lnTo>
                  <a:pt x="89278" y="72955"/>
                </a:lnTo>
                <a:lnTo>
                  <a:pt x="88315" y="70075"/>
                </a:lnTo>
                <a:lnTo>
                  <a:pt x="86398" y="71038"/>
                </a:lnTo>
                <a:lnTo>
                  <a:pt x="83516" y="71996"/>
                </a:lnTo>
                <a:lnTo>
                  <a:pt x="80636" y="71996"/>
                </a:lnTo>
                <a:lnTo>
                  <a:pt x="79677" y="71038"/>
                </a:lnTo>
                <a:lnTo>
                  <a:pt x="78719" y="70075"/>
                </a:lnTo>
                <a:lnTo>
                  <a:pt x="77760" y="69116"/>
                </a:lnTo>
                <a:lnTo>
                  <a:pt x="76795" y="68157"/>
                </a:lnTo>
                <a:lnTo>
                  <a:pt x="76795" y="66234"/>
                </a:lnTo>
                <a:lnTo>
                  <a:pt x="75837" y="64317"/>
                </a:lnTo>
                <a:lnTo>
                  <a:pt x="75837" y="0"/>
                </a:lnTo>
                <a:lnTo>
                  <a:pt x="48958" y="0"/>
                </a:lnTo>
                <a:lnTo>
                  <a:pt x="48958" y="3840"/>
                </a:lnTo>
                <a:lnTo>
                  <a:pt x="53757" y="3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" name="object 183"/>
          <p:cNvSpPr/>
          <p:nvPr/>
        </p:nvSpPr>
        <p:spPr>
          <a:xfrm>
            <a:off x="1490115" y="9144857"/>
            <a:ext cx="17867" cy="15234"/>
          </a:xfrm>
          <a:custGeom>
            <a:avLst/>
            <a:gdLst/>
            <a:ahLst/>
            <a:cxnLst/>
            <a:rect l="l" t="t" r="r" b="b"/>
            <a:pathLst>
              <a:path w="17867" h="15234">
                <a:moveTo>
                  <a:pt x="0" y="15234"/>
                </a:moveTo>
                <a:lnTo>
                  <a:pt x="3838" y="11394"/>
                </a:lnTo>
                <a:lnTo>
                  <a:pt x="7679" y="7555"/>
                </a:lnTo>
                <a:lnTo>
                  <a:pt x="11518" y="5637"/>
                </a:lnTo>
                <a:lnTo>
                  <a:pt x="17867" y="0"/>
                </a:lnTo>
                <a:lnTo>
                  <a:pt x="5377" y="3387"/>
                </a:lnTo>
                <a:lnTo>
                  <a:pt x="0" y="1523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" name="object 184"/>
          <p:cNvSpPr/>
          <p:nvPr/>
        </p:nvSpPr>
        <p:spPr>
          <a:xfrm>
            <a:off x="1474756" y="9144731"/>
            <a:ext cx="68156" cy="85440"/>
          </a:xfrm>
          <a:custGeom>
            <a:avLst/>
            <a:gdLst/>
            <a:ahLst/>
            <a:cxnLst/>
            <a:rect l="l" t="t" r="r" b="b"/>
            <a:pathLst>
              <a:path w="68156" h="85440">
                <a:moveTo>
                  <a:pt x="26877" y="5763"/>
                </a:moveTo>
                <a:lnTo>
                  <a:pt x="35515" y="5763"/>
                </a:lnTo>
                <a:lnTo>
                  <a:pt x="38397" y="6722"/>
                </a:lnTo>
                <a:lnTo>
                  <a:pt x="41277" y="8644"/>
                </a:lnTo>
                <a:lnTo>
                  <a:pt x="44153" y="10561"/>
                </a:lnTo>
                <a:lnTo>
                  <a:pt x="46076" y="13443"/>
                </a:lnTo>
                <a:lnTo>
                  <a:pt x="47993" y="16323"/>
                </a:lnTo>
                <a:lnTo>
                  <a:pt x="48958" y="18240"/>
                </a:lnTo>
                <a:lnTo>
                  <a:pt x="48958" y="22081"/>
                </a:lnTo>
                <a:lnTo>
                  <a:pt x="49914" y="26878"/>
                </a:lnTo>
                <a:lnTo>
                  <a:pt x="12476" y="26878"/>
                </a:lnTo>
                <a:lnTo>
                  <a:pt x="12476" y="20164"/>
                </a:lnTo>
                <a:lnTo>
                  <a:pt x="15358" y="15360"/>
                </a:lnTo>
                <a:lnTo>
                  <a:pt x="20736" y="3513"/>
                </a:lnTo>
                <a:lnTo>
                  <a:pt x="10553" y="11519"/>
                </a:lnTo>
                <a:lnTo>
                  <a:pt x="5838" y="17530"/>
                </a:lnTo>
                <a:lnTo>
                  <a:pt x="1353" y="29116"/>
                </a:lnTo>
                <a:lnTo>
                  <a:pt x="0" y="43202"/>
                </a:lnTo>
                <a:lnTo>
                  <a:pt x="391" y="51203"/>
                </a:lnTo>
                <a:lnTo>
                  <a:pt x="3375" y="63812"/>
                </a:lnTo>
                <a:lnTo>
                  <a:pt x="9595" y="73920"/>
                </a:lnTo>
                <a:lnTo>
                  <a:pt x="22290" y="82981"/>
                </a:lnTo>
                <a:lnTo>
                  <a:pt x="34556" y="85440"/>
                </a:lnTo>
                <a:lnTo>
                  <a:pt x="44153" y="85440"/>
                </a:lnTo>
                <a:lnTo>
                  <a:pt x="50874" y="81599"/>
                </a:lnTo>
                <a:lnTo>
                  <a:pt x="57595" y="74878"/>
                </a:lnTo>
                <a:lnTo>
                  <a:pt x="63355" y="68157"/>
                </a:lnTo>
                <a:lnTo>
                  <a:pt x="66236" y="61443"/>
                </a:lnTo>
                <a:lnTo>
                  <a:pt x="68156" y="53763"/>
                </a:lnTo>
                <a:lnTo>
                  <a:pt x="65275" y="51840"/>
                </a:lnTo>
                <a:lnTo>
                  <a:pt x="62395" y="58561"/>
                </a:lnTo>
                <a:lnTo>
                  <a:pt x="59515" y="63360"/>
                </a:lnTo>
                <a:lnTo>
                  <a:pt x="55674" y="66240"/>
                </a:lnTo>
                <a:lnTo>
                  <a:pt x="51834" y="69122"/>
                </a:lnTo>
                <a:lnTo>
                  <a:pt x="47035" y="71039"/>
                </a:lnTo>
                <a:lnTo>
                  <a:pt x="33598" y="71039"/>
                </a:lnTo>
                <a:lnTo>
                  <a:pt x="26877" y="67199"/>
                </a:lnTo>
                <a:lnTo>
                  <a:pt x="21115" y="60478"/>
                </a:lnTo>
                <a:lnTo>
                  <a:pt x="19037" y="57747"/>
                </a:lnTo>
                <a:lnTo>
                  <a:pt x="14117" y="46527"/>
                </a:lnTo>
                <a:lnTo>
                  <a:pt x="12476" y="32641"/>
                </a:lnTo>
                <a:lnTo>
                  <a:pt x="68156" y="32641"/>
                </a:lnTo>
                <a:lnTo>
                  <a:pt x="68156" y="32510"/>
                </a:lnTo>
                <a:lnTo>
                  <a:pt x="65978" y="18792"/>
                </a:lnTo>
                <a:lnTo>
                  <a:pt x="59515" y="8644"/>
                </a:lnTo>
                <a:lnTo>
                  <a:pt x="53754" y="2881"/>
                </a:lnTo>
                <a:lnTo>
                  <a:pt x="46076" y="0"/>
                </a:lnTo>
                <a:lnTo>
                  <a:pt x="36473" y="0"/>
                </a:lnTo>
                <a:lnTo>
                  <a:pt x="33226" y="125"/>
                </a:lnTo>
                <a:lnTo>
                  <a:pt x="26877" y="576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" name="object 185"/>
          <p:cNvSpPr/>
          <p:nvPr/>
        </p:nvSpPr>
        <p:spPr>
          <a:xfrm>
            <a:off x="1594759" y="9120734"/>
            <a:ext cx="48950" cy="108478"/>
          </a:xfrm>
          <a:custGeom>
            <a:avLst/>
            <a:gdLst/>
            <a:ahLst/>
            <a:cxnLst/>
            <a:rect l="l" t="t" r="r" b="b"/>
            <a:pathLst>
              <a:path w="48950" h="108478">
                <a:moveTo>
                  <a:pt x="12466" y="86398"/>
                </a:moveTo>
                <a:lnTo>
                  <a:pt x="12466" y="92154"/>
                </a:lnTo>
                <a:lnTo>
                  <a:pt x="13426" y="96958"/>
                </a:lnTo>
                <a:lnTo>
                  <a:pt x="14386" y="99834"/>
                </a:lnTo>
                <a:lnTo>
                  <a:pt x="15346" y="101757"/>
                </a:lnTo>
                <a:lnTo>
                  <a:pt x="17266" y="104639"/>
                </a:lnTo>
                <a:lnTo>
                  <a:pt x="20147" y="105596"/>
                </a:lnTo>
                <a:lnTo>
                  <a:pt x="23027" y="107513"/>
                </a:lnTo>
                <a:lnTo>
                  <a:pt x="25908" y="108478"/>
                </a:lnTo>
                <a:lnTo>
                  <a:pt x="32628" y="108478"/>
                </a:lnTo>
                <a:lnTo>
                  <a:pt x="36469" y="106555"/>
                </a:lnTo>
                <a:lnTo>
                  <a:pt x="39349" y="103674"/>
                </a:lnTo>
                <a:lnTo>
                  <a:pt x="43190" y="100798"/>
                </a:lnTo>
                <a:lnTo>
                  <a:pt x="46070" y="95995"/>
                </a:lnTo>
                <a:lnTo>
                  <a:pt x="48950" y="90237"/>
                </a:lnTo>
                <a:lnTo>
                  <a:pt x="45110" y="90237"/>
                </a:lnTo>
                <a:lnTo>
                  <a:pt x="44150" y="93119"/>
                </a:lnTo>
                <a:lnTo>
                  <a:pt x="42230" y="95036"/>
                </a:lnTo>
                <a:lnTo>
                  <a:pt x="41269" y="95995"/>
                </a:lnTo>
                <a:lnTo>
                  <a:pt x="39349" y="96958"/>
                </a:lnTo>
                <a:lnTo>
                  <a:pt x="37429" y="97916"/>
                </a:lnTo>
                <a:lnTo>
                  <a:pt x="32628" y="97916"/>
                </a:lnTo>
                <a:lnTo>
                  <a:pt x="30708" y="96958"/>
                </a:lnTo>
                <a:lnTo>
                  <a:pt x="29748" y="95036"/>
                </a:lnTo>
                <a:lnTo>
                  <a:pt x="27828" y="93119"/>
                </a:lnTo>
                <a:lnTo>
                  <a:pt x="26868" y="89278"/>
                </a:lnTo>
                <a:lnTo>
                  <a:pt x="26868" y="32641"/>
                </a:lnTo>
                <a:lnTo>
                  <a:pt x="46070" y="32641"/>
                </a:lnTo>
                <a:lnTo>
                  <a:pt x="46070" y="25920"/>
                </a:lnTo>
                <a:lnTo>
                  <a:pt x="26868" y="25920"/>
                </a:lnTo>
                <a:lnTo>
                  <a:pt x="26868" y="0"/>
                </a:lnTo>
                <a:lnTo>
                  <a:pt x="24947" y="0"/>
                </a:lnTo>
                <a:lnTo>
                  <a:pt x="22067" y="5757"/>
                </a:lnTo>
                <a:lnTo>
                  <a:pt x="20147" y="9596"/>
                </a:lnTo>
                <a:lnTo>
                  <a:pt x="19187" y="11519"/>
                </a:lnTo>
                <a:lnTo>
                  <a:pt x="16306" y="16317"/>
                </a:lnTo>
                <a:lnTo>
                  <a:pt x="13426" y="20157"/>
                </a:lnTo>
                <a:lnTo>
                  <a:pt x="9585" y="23039"/>
                </a:lnTo>
                <a:lnTo>
                  <a:pt x="6705" y="25920"/>
                </a:lnTo>
                <a:lnTo>
                  <a:pt x="2865" y="27837"/>
                </a:lnTo>
                <a:lnTo>
                  <a:pt x="0" y="29760"/>
                </a:lnTo>
                <a:lnTo>
                  <a:pt x="0" y="32641"/>
                </a:lnTo>
                <a:lnTo>
                  <a:pt x="12466" y="32641"/>
                </a:lnTo>
                <a:lnTo>
                  <a:pt x="12466" y="8639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" name="object 186"/>
          <p:cNvSpPr/>
          <p:nvPr/>
        </p:nvSpPr>
        <p:spPr>
          <a:xfrm>
            <a:off x="1649470" y="9144731"/>
            <a:ext cx="77754" cy="85440"/>
          </a:xfrm>
          <a:custGeom>
            <a:avLst/>
            <a:gdLst/>
            <a:ahLst/>
            <a:cxnLst/>
            <a:rect l="l" t="t" r="r" b="b"/>
            <a:pathLst>
              <a:path w="77754" h="85440">
                <a:moveTo>
                  <a:pt x="57591" y="79677"/>
                </a:moveTo>
                <a:lnTo>
                  <a:pt x="64312" y="75837"/>
                </a:lnTo>
                <a:lnTo>
                  <a:pt x="69113" y="70081"/>
                </a:lnTo>
                <a:lnTo>
                  <a:pt x="71993" y="62401"/>
                </a:lnTo>
                <a:lnTo>
                  <a:pt x="75834" y="55680"/>
                </a:lnTo>
                <a:lnTo>
                  <a:pt x="77754" y="48001"/>
                </a:lnTo>
                <a:lnTo>
                  <a:pt x="77754" y="41279"/>
                </a:lnTo>
                <a:lnTo>
                  <a:pt x="77588" y="36983"/>
                </a:lnTo>
                <a:lnTo>
                  <a:pt x="74783" y="24373"/>
                </a:lnTo>
                <a:lnTo>
                  <a:pt x="68153" y="13443"/>
                </a:lnTo>
                <a:lnTo>
                  <a:pt x="62736" y="7873"/>
                </a:lnTo>
                <a:lnTo>
                  <a:pt x="51700" y="1855"/>
                </a:lnTo>
                <a:lnTo>
                  <a:pt x="38389" y="0"/>
                </a:lnTo>
                <a:lnTo>
                  <a:pt x="31668" y="0"/>
                </a:lnTo>
                <a:lnTo>
                  <a:pt x="25923" y="1923"/>
                </a:lnTo>
                <a:lnTo>
                  <a:pt x="19202" y="4805"/>
                </a:lnTo>
                <a:lnTo>
                  <a:pt x="13441" y="8644"/>
                </a:lnTo>
                <a:lnTo>
                  <a:pt x="8641" y="13443"/>
                </a:lnTo>
                <a:lnTo>
                  <a:pt x="4800" y="21122"/>
                </a:lnTo>
                <a:lnTo>
                  <a:pt x="960" y="28802"/>
                </a:lnTo>
                <a:lnTo>
                  <a:pt x="0" y="35522"/>
                </a:lnTo>
                <a:lnTo>
                  <a:pt x="0" y="43202"/>
                </a:lnTo>
                <a:lnTo>
                  <a:pt x="142" y="47184"/>
                </a:lnTo>
                <a:lnTo>
                  <a:pt x="2751" y="59589"/>
                </a:lnTo>
                <a:lnTo>
                  <a:pt x="8641" y="71039"/>
                </a:lnTo>
                <a:lnTo>
                  <a:pt x="13757" y="76474"/>
                </a:lnTo>
                <a:lnTo>
                  <a:pt x="24700" y="83199"/>
                </a:lnTo>
                <a:lnTo>
                  <a:pt x="17325" y="48947"/>
                </a:lnTo>
                <a:lnTo>
                  <a:pt x="16322" y="35522"/>
                </a:lnTo>
                <a:lnTo>
                  <a:pt x="16322" y="28802"/>
                </a:lnTo>
                <a:lnTo>
                  <a:pt x="17282" y="22081"/>
                </a:lnTo>
                <a:lnTo>
                  <a:pt x="19202" y="18240"/>
                </a:lnTo>
                <a:lnTo>
                  <a:pt x="21122" y="13443"/>
                </a:lnTo>
                <a:lnTo>
                  <a:pt x="23042" y="9602"/>
                </a:lnTo>
                <a:lnTo>
                  <a:pt x="26868" y="8644"/>
                </a:lnTo>
                <a:lnTo>
                  <a:pt x="29763" y="6722"/>
                </a:lnTo>
                <a:lnTo>
                  <a:pt x="32644" y="5763"/>
                </a:lnTo>
                <a:lnTo>
                  <a:pt x="42230" y="5763"/>
                </a:lnTo>
                <a:lnTo>
                  <a:pt x="47990" y="8644"/>
                </a:lnTo>
                <a:lnTo>
                  <a:pt x="51831" y="13443"/>
                </a:lnTo>
                <a:lnTo>
                  <a:pt x="56757" y="21741"/>
                </a:lnTo>
                <a:lnTo>
                  <a:pt x="60306" y="33787"/>
                </a:lnTo>
                <a:lnTo>
                  <a:pt x="61432" y="48001"/>
                </a:lnTo>
                <a:lnTo>
                  <a:pt x="61432" y="59519"/>
                </a:lnTo>
                <a:lnTo>
                  <a:pt x="59512" y="67199"/>
                </a:lnTo>
                <a:lnTo>
                  <a:pt x="55671" y="71998"/>
                </a:lnTo>
                <a:lnTo>
                  <a:pt x="51831" y="76801"/>
                </a:lnTo>
                <a:lnTo>
                  <a:pt x="47045" y="78719"/>
                </a:lnTo>
                <a:lnTo>
                  <a:pt x="33604" y="78719"/>
                </a:lnTo>
                <a:lnTo>
                  <a:pt x="27828" y="74878"/>
                </a:lnTo>
                <a:lnTo>
                  <a:pt x="37429" y="85440"/>
                </a:lnTo>
                <a:lnTo>
                  <a:pt x="45110" y="85440"/>
                </a:lnTo>
                <a:lnTo>
                  <a:pt x="51831" y="83516"/>
                </a:lnTo>
                <a:lnTo>
                  <a:pt x="57591" y="7967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" name="object 187"/>
          <p:cNvSpPr/>
          <p:nvPr/>
        </p:nvSpPr>
        <p:spPr>
          <a:xfrm>
            <a:off x="1666795" y="9193679"/>
            <a:ext cx="20104" cy="36492"/>
          </a:xfrm>
          <a:custGeom>
            <a:avLst/>
            <a:gdLst/>
            <a:ahLst/>
            <a:cxnLst/>
            <a:rect l="l" t="t" r="r" b="b"/>
            <a:pathLst>
              <a:path w="20104" h="36492">
                <a:moveTo>
                  <a:pt x="7375" y="34251"/>
                </a:moveTo>
                <a:lnTo>
                  <a:pt x="20104" y="36492"/>
                </a:lnTo>
                <a:lnTo>
                  <a:pt x="10503" y="25930"/>
                </a:lnTo>
                <a:lnTo>
                  <a:pt x="5717" y="17292"/>
                </a:lnTo>
                <a:lnTo>
                  <a:pt x="3261" y="12105"/>
                </a:lnTo>
                <a:lnTo>
                  <a:pt x="0" y="0"/>
                </a:lnTo>
                <a:lnTo>
                  <a:pt x="7375" y="3425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" name="object 188"/>
          <p:cNvSpPr/>
          <p:nvPr/>
        </p:nvSpPr>
        <p:spPr>
          <a:xfrm>
            <a:off x="1790593" y="9105375"/>
            <a:ext cx="115183" cy="124795"/>
          </a:xfrm>
          <a:custGeom>
            <a:avLst/>
            <a:gdLst/>
            <a:ahLst/>
            <a:cxnLst/>
            <a:rect l="l" t="t" r="r" b="b"/>
            <a:pathLst>
              <a:path w="115183" h="124795">
                <a:moveTo>
                  <a:pt x="111343" y="0"/>
                </a:moveTo>
                <a:lnTo>
                  <a:pt x="109423" y="2881"/>
                </a:lnTo>
                <a:lnTo>
                  <a:pt x="107502" y="4799"/>
                </a:lnTo>
                <a:lnTo>
                  <a:pt x="106542" y="4799"/>
                </a:lnTo>
                <a:lnTo>
                  <a:pt x="105582" y="5757"/>
                </a:lnTo>
                <a:lnTo>
                  <a:pt x="100782" y="5757"/>
                </a:lnTo>
                <a:lnTo>
                  <a:pt x="98861" y="4799"/>
                </a:lnTo>
                <a:lnTo>
                  <a:pt x="95981" y="3840"/>
                </a:lnTo>
                <a:lnTo>
                  <a:pt x="88315" y="958"/>
                </a:lnTo>
                <a:lnTo>
                  <a:pt x="81579" y="0"/>
                </a:lnTo>
                <a:lnTo>
                  <a:pt x="75834" y="0"/>
                </a:lnTo>
                <a:lnTo>
                  <a:pt x="63464" y="1229"/>
                </a:lnTo>
                <a:lnTo>
                  <a:pt x="51192" y="4821"/>
                </a:lnTo>
                <a:lnTo>
                  <a:pt x="39349" y="10561"/>
                </a:lnTo>
                <a:lnTo>
                  <a:pt x="26481" y="19369"/>
                </a:lnTo>
                <a:lnTo>
                  <a:pt x="17673" y="28522"/>
                </a:lnTo>
                <a:lnTo>
                  <a:pt x="10546" y="39355"/>
                </a:lnTo>
                <a:lnTo>
                  <a:pt x="4003" y="52962"/>
                </a:lnTo>
                <a:lnTo>
                  <a:pt x="937" y="65159"/>
                </a:lnTo>
                <a:lnTo>
                  <a:pt x="0" y="77754"/>
                </a:lnTo>
                <a:lnTo>
                  <a:pt x="0" y="86398"/>
                </a:lnTo>
                <a:lnTo>
                  <a:pt x="1905" y="94078"/>
                </a:lnTo>
                <a:lnTo>
                  <a:pt x="5745" y="101757"/>
                </a:lnTo>
                <a:lnTo>
                  <a:pt x="9585" y="108478"/>
                </a:lnTo>
                <a:lnTo>
                  <a:pt x="15346" y="114234"/>
                </a:lnTo>
                <a:lnTo>
                  <a:pt x="23027" y="119033"/>
                </a:lnTo>
                <a:lnTo>
                  <a:pt x="35834" y="123476"/>
                </a:lnTo>
                <a:lnTo>
                  <a:pt x="48950" y="124795"/>
                </a:lnTo>
                <a:lnTo>
                  <a:pt x="52728" y="124671"/>
                </a:lnTo>
                <a:lnTo>
                  <a:pt x="65630" y="122251"/>
                </a:lnTo>
                <a:lnTo>
                  <a:pt x="76794" y="117116"/>
                </a:lnTo>
                <a:lnTo>
                  <a:pt x="81430" y="114139"/>
                </a:lnTo>
                <a:lnTo>
                  <a:pt x="90530" y="105736"/>
                </a:lnTo>
                <a:lnTo>
                  <a:pt x="98861" y="95036"/>
                </a:lnTo>
                <a:lnTo>
                  <a:pt x="95036" y="95036"/>
                </a:lnTo>
                <a:lnTo>
                  <a:pt x="89260" y="102716"/>
                </a:lnTo>
                <a:lnTo>
                  <a:pt x="83515" y="108478"/>
                </a:lnTo>
                <a:lnTo>
                  <a:pt x="76794" y="111354"/>
                </a:lnTo>
                <a:lnTo>
                  <a:pt x="70073" y="115193"/>
                </a:lnTo>
                <a:lnTo>
                  <a:pt x="63352" y="117116"/>
                </a:lnTo>
                <a:lnTo>
                  <a:pt x="54711" y="117116"/>
                </a:lnTo>
                <a:lnTo>
                  <a:pt x="51827" y="117018"/>
                </a:lnTo>
                <a:lnTo>
                  <a:pt x="39121" y="113834"/>
                </a:lnTo>
                <a:lnTo>
                  <a:pt x="28788" y="106555"/>
                </a:lnTo>
                <a:lnTo>
                  <a:pt x="26016" y="103411"/>
                </a:lnTo>
                <a:lnTo>
                  <a:pt x="20249" y="92336"/>
                </a:lnTo>
                <a:lnTo>
                  <a:pt x="18227" y="78719"/>
                </a:lnTo>
                <a:lnTo>
                  <a:pt x="18807" y="70203"/>
                </a:lnTo>
                <a:lnTo>
                  <a:pt x="21431" y="57804"/>
                </a:lnTo>
                <a:lnTo>
                  <a:pt x="25907" y="45119"/>
                </a:lnTo>
                <a:lnTo>
                  <a:pt x="32419" y="33139"/>
                </a:lnTo>
                <a:lnTo>
                  <a:pt x="40055" y="22929"/>
                </a:lnTo>
                <a:lnTo>
                  <a:pt x="48950" y="14400"/>
                </a:lnTo>
                <a:lnTo>
                  <a:pt x="52292" y="12317"/>
                </a:lnTo>
                <a:lnTo>
                  <a:pt x="63926" y="7397"/>
                </a:lnTo>
                <a:lnTo>
                  <a:pt x="76794" y="5757"/>
                </a:lnTo>
                <a:lnTo>
                  <a:pt x="80634" y="5757"/>
                </a:lnTo>
                <a:lnTo>
                  <a:pt x="84475" y="6720"/>
                </a:lnTo>
                <a:lnTo>
                  <a:pt x="87355" y="7679"/>
                </a:lnTo>
                <a:lnTo>
                  <a:pt x="91196" y="8638"/>
                </a:lnTo>
                <a:lnTo>
                  <a:pt x="93101" y="10561"/>
                </a:lnTo>
                <a:lnTo>
                  <a:pt x="95981" y="12478"/>
                </a:lnTo>
                <a:lnTo>
                  <a:pt x="97917" y="14400"/>
                </a:lnTo>
                <a:lnTo>
                  <a:pt x="98861" y="16317"/>
                </a:lnTo>
                <a:lnTo>
                  <a:pt x="100782" y="19199"/>
                </a:lnTo>
                <a:lnTo>
                  <a:pt x="101757" y="22081"/>
                </a:lnTo>
                <a:lnTo>
                  <a:pt x="101757" y="24955"/>
                </a:lnTo>
                <a:lnTo>
                  <a:pt x="102702" y="28795"/>
                </a:lnTo>
                <a:lnTo>
                  <a:pt x="102702" y="38398"/>
                </a:lnTo>
                <a:lnTo>
                  <a:pt x="105582" y="38398"/>
                </a:lnTo>
                <a:lnTo>
                  <a:pt x="115183" y="0"/>
                </a:lnTo>
                <a:lnTo>
                  <a:pt x="111343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" name="object 189"/>
          <p:cNvSpPr/>
          <p:nvPr/>
        </p:nvSpPr>
        <p:spPr>
          <a:xfrm>
            <a:off x="1916338" y="9212889"/>
            <a:ext cx="6720" cy="16323"/>
          </a:xfrm>
          <a:custGeom>
            <a:avLst/>
            <a:gdLst/>
            <a:ahLst/>
            <a:cxnLst/>
            <a:rect l="l" t="t" r="r" b="b"/>
            <a:pathLst>
              <a:path w="6720" h="16323">
                <a:moveTo>
                  <a:pt x="6720" y="16323"/>
                </a:moveTo>
                <a:lnTo>
                  <a:pt x="6720" y="7679"/>
                </a:lnTo>
                <a:lnTo>
                  <a:pt x="3840" y="4803"/>
                </a:lnTo>
                <a:lnTo>
                  <a:pt x="1920" y="0"/>
                </a:lnTo>
                <a:lnTo>
                  <a:pt x="0" y="14400"/>
                </a:lnTo>
                <a:lnTo>
                  <a:pt x="6720" y="1632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" name="object 190"/>
          <p:cNvSpPr/>
          <p:nvPr/>
        </p:nvSpPr>
        <p:spPr>
          <a:xfrm>
            <a:off x="1903857" y="9147613"/>
            <a:ext cx="78729" cy="81599"/>
          </a:xfrm>
          <a:custGeom>
            <a:avLst/>
            <a:gdLst/>
            <a:ahLst/>
            <a:cxnLst/>
            <a:rect l="l" t="t" r="r" b="b"/>
            <a:pathLst>
              <a:path w="78729" h="81599">
                <a:moveTo>
                  <a:pt x="24963" y="77760"/>
                </a:moveTo>
                <a:lnTo>
                  <a:pt x="22082" y="75837"/>
                </a:lnTo>
                <a:lnTo>
                  <a:pt x="19202" y="72955"/>
                </a:lnTo>
                <a:lnTo>
                  <a:pt x="19202" y="81599"/>
                </a:lnTo>
                <a:lnTo>
                  <a:pt x="35524" y="81599"/>
                </a:lnTo>
                <a:lnTo>
                  <a:pt x="43205" y="79676"/>
                </a:lnTo>
                <a:lnTo>
                  <a:pt x="51846" y="73920"/>
                </a:lnTo>
                <a:lnTo>
                  <a:pt x="54067" y="72616"/>
                </a:lnTo>
                <a:lnTo>
                  <a:pt x="64075" y="64386"/>
                </a:lnTo>
                <a:lnTo>
                  <a:pt x="71033" y="53757"/>
                </a:lnTo>
                <a:lnTo>
                  <a:pt x="76921" y="40014"/>
                </a:lnTo>
                <a:lnTo>
                  <a:pt x="78729" y="27837"/>
                </a:lnTo>
                <a:lnTo>
                  <a:pt x="78729" y="19199"/>
                </a:lnTo>
                <a:lnTo>
                  <a:pt x="75849" y="12478"/>
                </a:lnTo>
                <a:lnTo>
                  <a:pt x="71033" y="7679"/>
                </a:lnTo>
                <a:lnTo>
                  <a:pt x="66233" y="2881"/>
                </a:lnTo>
                <a:lnTo>
                  <a:pt x="59512" y="0"/>
                </a:lnTo>
                <a:lnTo>
                  <a:pt x="44165" y="0"/>
                </a:lnTo>
                <a:lnTo>
                  <a:pt x="35524" y="2881"/>
                </a:lnTo>
                <a:lnTo>
                  <a:pt x="27843" y="7679"/>
                </a:lnTo>
                <a:lnTo>
                  <a:pt x="24566" y="9695"/>
                </a:lnTo>
                <a:lnTo>
                  <a:pt x="15034" y="18228"/>
                </a:lnTo>
                <a:lnTo>
                  <a:pt x="7680" y="28802"/>
                </a:lnTo>
                <a:lnTo>
                  <a:pt x="1807" y="42541"/>
                </a:lnTo>
                <a:lnTo>
                  <a:pt x="0" y="54720"/>
                </a:lnTo>
                <a:lnTo>
                  <a:pt x="0" y="62400"/>
                </a:lnTo>
                <a:lnTo>
                  <a:pt x="2880" y="69116"/>
                </a:lnTo>
                <a:lnTo>
                  <a:pt x="7680" y="73920"/>
                </a:lnTo>
                <a:lnTo>
                  <a:pt x="12481" y="79676"/>
                </a:lnTo>
                <a:lnTo>
                  <a:pt x="14401" y="65275"/>
                </a:lnTo>
                <a:lnTo>
                  <a:pt x="14410" y="59453"/>
                </a:lnTo>
                <a:lnTo>
                  <a:pt x="15826" y="47315"/>
                </a:lnTo>
                <a:lnTo>
                  <a:pt x="19663" y="35176"/>
                </a:lnTo>
                <a:lnTo>
                  <a:pt x="25923" y="23038"/>
                </a:lnTo>
                <a:lnTo>
                  <a:pt x="28712" y="18327"/>
                </a:lnTo>
                <a:lnTo>
                  <a:pt x="38301" y="8104"/>
                </a:lnTo>
                <a:lnTo>
                  <a:pt x="48966" y="4799"/>
                </a:lnTo>
                <a:lnTo>
                  <a:pt x="53766" y="4799"/>
                </a:lnTo>
                <a:lnTo>
                  <a:pt x="56647" y="5762"/>
                </a:lnTo>
                <a:lnTo>
                  <a:pt x="59512" y="9602"/>
                </a:lnTo>
                <a:lnTo>
                  <a:pt x="62407" y="12478"/>
                </a:lnTo>
                <a:lnTo>
                  <a:pt x="63352" y="16317"/>
                </a:lnTo>
                <a:lnTo>
                  <a:pt x="63349" y="22846"/>
                </a:lnTo>
                <a:lnTo>
                  <a:pt x="62236" y="35070"/>
                </a:lnTo>
                <a:lnTo>
                  <a:pt x="58857" y="47295"/>
                </a:lnTo>
                <a:lnTo>
                  <a:pt x="52806" y="59519"/>
                </a:lnTo>
                <a:lnTo>
                  <a:pt x="49971" y="63939"/>
                </a:lnTo>
                <a:lnTo>
                  <a:pt x="40026" y="74149"/>
                </a:lnTo>
                <a:lnTo>
                  <a:pt x="29763" y="77760"/>
                </a:lnTo>
                <a:lnTo>
                  <a:pt x="24963" y="777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" name="object 191"/>
          <p:cNvSpPr/>
          <p:nvPr/>
        </p:nvSpPr>
        <p:spPr>
          <a:xfrm>
            <a:off x="1994093" y="9147613"/>
            <a:ext cx="78714" cy="81599"/>
          </a:xfrm>
          <a:custGeom>
            <a:avLst/>
            <a:gdLst/>
            <a:ahLst/>
            <a:cxnLst/>
            <a:rect l="l" t="t" r="r" b="b"/>
            <a:pathLst>
              <a:path w="78714" h="81599">
                <a:moveTo>
                  <a:pt x="64075" y="64386"/>
                </a:moveTo>
                <a:lnTo>
                  <a:pt x="71033" y="53757"/>
                </a:lnTo>
                <a:lnTo>
                  <a:pt x="71885" y="52190"/>
                </a:lnTo>
                <a:lnTo>
                  <a:pt x="76912" y="40016"/>
                </a:lnTo>
                <a:lnTo>
                  <a:pt x="78714" y="27837"/>
                </a:lnTo>
                <a:lnTo>
                  <a:pt x="78714" y="19199"/>
                </a:lnTo>
                <a:lnTo>
                  <a:pt x="75849" y="12478"/>
                </a:lnTo>
                <a:lnTo>
                  <a:pt x="71033" y="7679"/>
                </a:lnTo>
                <a:lnTo>
                  <a:pt x="66248" y="2881"/>
                </a:lnTo>
                <a:lnTo>
                  <a:pt x="59527" y="0"/>
                </a:lnTo>
                <a:lnTo>
                  <a:pt x="44165" y="0"/>
                </a:lnTo>
                <a:lnTo>
                  <a:pt x="35524" y="2881"/>
                </a:lnTo>
                <a:lnTo>
                  <a:pt x="27843" y="7679"/>
                </a:lnTo>
                <a:lnTo>
                  <a:pt x="24566" y="9695"/>
                </a:lnTo>
                <a:lnTo>
                  <a:pt x="15034" y="18228"/>
                </a:lnTo>
                <a:lnTo>
                  <a:pt x="7680" y="28802"/>
                </a:lnTo>
                <a:lnTo>
                  <a:pt x="1807" y="42541"/>
                </a:lnTo>
                <a:lnTo>
                  <a:pt x="0" y="54720"/>
                </a:lnTo>
                <a:lnTo>
                  <a:pt x="0" y="62400"/>
                </a:lnTo>
                <a:lnTo>
                  <a:pt x="2880" y="69116"/>
                </a:lnTo>
                <a:lnTo>
                  <a:pt x="7680" y="73920"/>
                </a:lnTo>
                <a:lnTo>
                  <a:pt x="13441" y="79676"/>
                </a:lnTo>
                <a:lnTo>
                  <a:pt x="14401" y="65275"/>
                </a:lnTo>
                <a:lnTo>
                  <a:pt x="14410" y="59453"/>
                </a:lnTo>
                <a:lnTo>
                  <a:pt x="15826" y="47315"/>
                </a:lnTo>
                <a:lnTo>
                  <a:pt x="19663" y="35176"/>
                </a:lnTo>
                <a:lnTo>
                  <a:pt x="25923" y="23038"/>
                </a:lnTo>
                <a:lnTo>
                  <a:pt x="29233" y="17640"/>
                </a:lnTo>
                <a:lnTo>
                  <a:pt x="39148" y="7938"/>
                </a:lnTo>
                <a:lnTo>
                  <a:pt x="49926" y="4799"/>
                </a:lnTo>
                <a:lnTo>
                  <a:pt x="53766" y="4799"/>
                </a:lnTo>
                <a:lnTo>
                  <a:pt x="57607" y="5762"/>
                </a:lnTo>
                <a:lnTo>
                  <a:pt x="59527" y="9602"/>
                </a:lnTo>
                <a:lnTo>
                  <a:pt x="62407" y="12478"/>
                </a:lnTo>
                <a:lnTo>
                  <a:pt x="64328" y="16317"/>
                </a:lnTo>
                <a:lnTo>
                  <a:pt x="64319" y="23104"/>
                </a:lnTo>
                <a:lnTo>
                  <a:pt x="62903" y="35242"/>
                </a:lnTo>
                <a:lnTo>
                  <a:pt x="59066" y="47381"/>
                </a:lnTo>
                <a:lnTo>
                  <a:pt x="52806" y="59519"/>
                </a:lnTo>
                <a:lnTo>
                  <a:pt x="50017" y="63939"/>
                </a:lnTo>
                <a:lnTo>
                  <a:pt x="40428" y="74149"/>
                </a:lnTo>
                <a:lnTo>
                  <a:pt x="29763" y="77760"/>
                </a:lnTo>
                <a:lnTo>
                  <a:pt x="24963" y="77760"/>
                </a:lnTo>
                <a:lnTo>
                  <a:pt x="22082" y="75837"/>
                </a:lnTo>
                <a:lnTo>
                  <a:pt x="27843" y="81599"/>
                </a:lnTo>
                <a:lnTo>
                  <a:pt x="35524" y="81599"/>
                </a:lnTo>
                <a:lnTo>
                  <a:pt x="43205" y="79676"/>
                </a:lnTo>
                <a:lnTo>
                  <a:pt x="51846" y="73920"/>
                </a:lnTo>
                <a:lnTo>
                  <a:pt x="54067" y="72616"/>
                </a:lnTo>
                <a:lnTo>
                  <a:pt x="64075" y="6438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" name="object 192"/>
          <p:cNvSpPr/>
          <p:nvPr/>
        </p:nvSpPr>
        <p:spPr>
          <a:xfrm>
            <a:off x="2007534" y="9212889"/>
            <a:ext cx="14401" cy="16323"/>
          </a:xfrm>
          <a:custGeom>
            <a:avLst/>
            <a:gdLst/>
            <a:ahLst/>
            <a:cxnLst/>
            <a:rect l="l" t="t" r="r" b="b"/>
            <a:pathLst>
              <a:path w="14401" h="16323">
                <a:moveTo>
                  <a:pt x="5760" y="16323"/>
                </a:moveTo>
                <a:lnTo>
                  <a:pt x="14401" y="16323"/>
                </a:lnTo>
                <a:lnTo>
                  <a:pt x="8641" y="10561"/>
                </a:lnTo>
                <a:lnTo>
                  <a:pt x="5760" y="7679"/>
                </a:lnTo>
                <a:lnTo>
                  <a:pt x="2880" y="4803"/>
                </a:lnTo>
                <a:lnTo>
                  <a:pt x="960" y="0"/>
                </a:lnTo>
                <a:lnTo>
                  <a:pt x="0" y="14400"/>
                </a:lnTo>
                <a:lnTo>
                  <a:pt x="5760" y="1632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" name="object 193"/>
          <p:cNvSpPr/>
          <p:nvPr/>
        </p:nvSpPr>
        <p:spPr>
          <a:xfrm>
            <a:off x="2083368" y="9147613"/>
            <a:ext cx="69128" cy="79676"/>
          </a:xfrm>
          <a:custGeom>
            <a:avLst/>
            <a:gdLst/>
            <a:ahLst/>
            <a:cxnLst/>
            <a:rect l="l" t="t" r="r" b="b"/>
            <a:pathLst>
              <a:path w="69128" h="79676">
                <a:moveTo>
                  <a:pt x="54726" y="14400"/>
                </a:moveTo>
                <a:lnTo>
                  <a:pt x="54726" y="18240"/>
                </a:lnTo>
                <a:lnTo>
                  <a:pt x="55686" y="20157"/>
                </a:lnTo>
                <a:lnTo>
                  <a:pt x="56647" y="20157"/>
                </a:lnTo>
                <a:lnTo>
                  <a:pt x="57607" y="21121"/>
                </a:lnTo>
                <a:lnTo>
                  <a:pt x="58567" y="22079"/>
                </a:lnTo>
                <a:lnTo>
                  <a:pt x="62407" y="22079"/>
                </a:lnTo>
                <a:lnTo>
                  <a:pt x="64328" y="20157"/>
                </a:lnTo>
                <a:lnTo>
                  <a:pt x="66248" y="18240"/>
                </a:lnTo>
                <a:lnTo>
                  <a:pt x="68168" y="14400"/>
                </a:lnTo>
                <a:lnTo>
                  <a:pt x="69128" y="10561"/>
                </a:lnTo>
                <a:lnTo>
                  <a:pt x="69128" y="4799"/>
                </a:lnTo>
                <a:lnTo>
                  <a:pt x="68168" y="2881"/>
                </a:lnTo>
                <a:lnTo>
                  <a:pt x="67208" y="1923"/>
                </a:lnTo>
                <a:lnTo>
                  <a:pt x="66248" y="958"/>
                </a:lnTo>
                <a:lnTo>
                  <a:pt x="65288" y="0"/>
                </a:lnTo>
                <a:lnTo>
                  <a:pt x="59527" y="0"/>
                </a:lnTo>
                <a:lnTo>
                  <a:pt x="55686" y="1923"/>
                </a:lnTo>
                <a:lnTo>
                  <a:pt x="50886" y="5762"/>
                </a:lnTo>
                <a:lnTo>
                  <a:pt x="46473" y="10391"/>
                </a:lnTo>
                <a:lnTo>
                  <a:pt x="39284" y="18920"/>
                </a:lnTo>
                <a:lnTo>
                  <a:pt x="31435" y="29739"/>
                </a:lnTo>
                <a:lnTo>
                  <a:pt x="23042" y="43196"/>
                </a:lnTo>
                <a:lnTo>
                  <a:pt x="35524" y="0"/>
                </a:lnTo>
                <a:lnTo>
                  <a:pt x="5760" y="4799"/>
                </a:lnTo>
                <a:lnTo>
                  <a:pt x="5760" y="8638"/>
                </a:lnTo>
                <a:lnTo>
                  <a:pt x="9601" y="7679"/>
                </a:lnTo>
                <a:lnTo>
                  <a:pt x="16322" y="7679"/>
                </a:lnTo>
                <a:lnTo>
                  <a:pt x="17282" y="8638"/>
                </a:lnTo>
                <a:lnTo>
                  <a:pt x="18242" y="9602"/>
                </a:lnTo>
                <a:lnTo>
                  <a:pt x="19202" y="10561"/>
                </a:lnTo>
                <a:lnTo>
                  <a:pt x="19202" y="14400"/>
                </a:lnTo>
                <a:lnTo>
                  <a:pt x="18242" y="19199"/>
                </a:lnTo>
                <a:lnTo>
                  <a:pt x="16322" y="24961"/>
                </a:lnTo>
                <a:lnTo>
                  <a:pt x="0" y="79676"/>
                </a:lnTo>
                <a:lnTo>
                  <a:pt x="13441" y="79676"/>
                </a:lnTo>
                <a:lnTo>
                  <a:pt x="16322" y="69116"/>
                </a:lnTo>
                <a:lnTo>
                  <a:pt x="16322" y="67199"/>
                </a:lnTo>
                <a:lnTo>
                  <a:pt x="18242" y="63358"/>
                </a:lnTo>
                <a:lnTo>
                  <a:pt x="20162" y="56637"/>
                </a:lnTo>
                <a:lnTo>
                  <a:pt x="22082" y="51840"/>
                </a:lnTo>
                <a:lnTo>
                  <a:pt x="24003" y="47041"/>
                </a:lnTo>
                <a:lnTo>
                  <a:pt x="26883" y="43196"/>
                </a:lnTo>
                <a:lnTo>
                  <a:pt x="27834" y="41765"/>
                </a:lnTo>
                <a:lnTo>
                  <a:pt x="35343" y="30461"/>
                </a:lnTo>
                <a:lnTo>
                  <a:pt x="42245" y="21121"/>
                </a:lnTo>
                <a:lnTo>
                  <a:pt x="46085" y="17282"/>
                </a:lnTo>
                <a:lnTo>
                  <a:pt x="48006" y="15358"/>
                </a:lnTo>
                <a:lnTo>
                  <a:pt x="49926" y="14400"/>
                </a:lnTo>
                <a:lnTo>
                  <a:pt x="49926" y="13441"/>
                </a:lnTo>
                <a:lnTo>
                  <a:pt x="53766" y="13441"/>
                </a:lnTo>
                <a:lnTo>
                  <a:pt x="53766" y="14400"/>
                </a:lnTo>
                <a:lnTo>
                  <a:pt x="54726" y="144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" name="object 194"/>
          <p:cNvSpPr/>
          <p:nvPr/>
        </p:nvSpPr>
        <p:spPr>
          <a:xfrm>
            <a:off x="2146736" y="9102495"/>
            <a:ext cx="94076" cy="126717"/>
          </a:xfrm>
          <a:custGeom>
            <a:avLst/>
            <a:gdLst/>
            <a:ahLst/>
            <a:cxnLst/>
            <a:rect l="l" t="t" r="r" b="b"/>
            <a:pathLst>
              <a:path w="94076" h="126717">
                <a:moveTo>
                  <a:pt x="960" y="117114"/>
                </a:moveTo>
                <a:lnTo>
                  <a:pt x="4800" y="120955"/>
                </a:lnTo>
                <a:lnTo>
                  <a:pt x="7680" y="124794"/>
                </a:lnTo>
                <a:lnTo>
                  <a:pt x="11521" y="126717"/>
                </a:lnTo>
                <a:lnTo>
                  <a:pt x="21122" y="126717"/>
                </a:lnTo>
                <a:lnTo>
                  <a:pt x="25923" y="124794"/>
                </a:lnTo>
                <a:lnTo>
                  <a:pt x="32847" y="113645"/>
                </a:lnTo>
                <a:lnTo>
                  <a:pt x="23987" y="117114"/>
                </a:lnTo>
                <a:lnTo>
                  <a:pt x="22082" y="117114"/>
                </a:lnTo>
                <a:lnTo>
                  <a:pt x="19187" y="115197"/>
                </a:lnTo>
                <a:lnTo>
                  <a:pt x="17282" y="113275"/>
                </a:lnTo>
                <a:lnTo>
                  <a:pt x="15361" y="110393"/>
                </a:lnTo>
                <a:lnTo>
                  <a:pt x="14401" y="107518"/>
                </a:lnTo>
                <a:lnTo>
                  <a:pt x="14401" y="102714"/>
                </a:lnTo>
                <a:lnTo>
                  <a:pt x="15526" y="92665"/>
                </a:lnTo>
                <a:lnTo>
                  <a:pt x="19599" y="80754"/>
                </a:lnTo>
                <a:lnTo>
                  <a:pt x="26868" y="68156"/>
                </a:lnTo>
                <a:lnTo>
                  <a:pt x="29994" y="63445"/>
                </a:lnTo>
                <a:lnTo>
                  <a:pt x="39952" y="53222"/>
                </a:lnTo>
                <a:lnTo>
                  <a:pt x="49911" y="49917"/>
                </a:lnTo>
                <a:lnTo>
                  <a:pt x="52791" y="49917"/>
                </a:lnTo>
                <a:lnTo>
                  <a:pt x="55671" y="50880"/>
                </a:lnTo>
                <a:lnTo>
                  <a:pt x="57591" y="52797"/>
                </a:lnTo>
                <a:lnTo>
                  <a:pt x="60472" y="55679"/>
                </a:lnTo>
                <a:lnTo>
                  <a:pt x="61432" y="58559"/>
                </a:lnTo>
                <a:lnTo>
                  <a:pt x="62392" y="109435"/>
                </a:lnTo>
                <a:lnTo>
                  <a:pt x="63352" y="103679"/>
                </a:lnTo>
                <a:lnTo>
                  <a:pt x="94076" y="0"/>
                </a:lnTo>
                <a:lnTo>
                  <a:pt x="63352" y="4797"/>
                </a:lnTo>
                <a:lnTo>
                  <a:pt x="63352" y="7679"/>
                </a:lnTo>
                <a:lnTo>
                  <a:pt x="73913" y="7679"/>
                </a:lnTo>
                <a:lnTo>
                  <a:pt x="74874" y="8638"/>
                </a:lnTo>
                <a:lnTo>
                  <a:pt x="75834" y="9601"/>
                </a:lnTo>
                <a:lnTo>
                  <a:pt x="76794" y="10559"/>
                </a:lnTo>
                <a:lnTo>
                  <a:pt x="76794" y="13441"/>
                </a:lnTo>
                <a:lnTo>
                  <a:pt x="75834" y="15358"/>
                </a:lnTo>
                <a:lnTo>
                  <a:pt x="75834" y="18239"/>
                </a:lnTo>
                <a:lnTo>
                  <a:pt x="74874" y="19197"/>
                </a:lnTo>
                <a:lnTo>
                  <a:pt x="74874" y="21121"/>
                </a:lnTo>
                <a:lnTo>
                  <a:pt x="73913" y="23038"/>
                </a:lnTo>
                <a:lnTo>
                  <a:pt x="65272" y="53756"/>
                </a:lnTo>
                <a:lnTo>
                  <a:pt x="62392" y="50880"/>
                </a:lnTo>
                <a:lnTo>
                  <a:pt x="60472" y="47999"/>
                </a:lnTo>
                <a:lnTo>
                  <a:pt x="58552" y="47041"/>
                </a:lnTo>
                <a:lnTo>
                  <a:pt x="55671" y="46076"/>
                </a:lnTo>
                <a:lnTo>
                  <a:pt x="53751" y="45118"/>
                </a:lnTo>
                <a:lnTo>
                  <a:pt x="44150" y="45118"/>
                </a:lnTo>
                <a:lnTo>
                  <a:pt x="37429" y="47999"/>
                </a:lnTo>
                <a:lnTo>
                  <a:pt x="30708" y="52797"/>
                </a:lnTo>
                <a:lnTo>
                  <a:pt x="24232" y="57338"/>
                </a:lnTo>
                <a:lnTo>
                  <a:pt x="15119" y="66326"/>
                </a:lnTo>
                <a:lnTo>
                  <a:pt x="7680" y="76794"/>
                </a:lnTo>
                <a:lnTo>
                  <a:pt x="6029" y="80535"/>
                </a:lnTo>
                <a:lnTo>
                  <a:pt x="1588" y="93077"/>
                </a:lnTo>
                <a:lnTo>
                  <a:pt x="0" y="104637"/>
                </a:lnTo>
                <a:lnTo>
                  <a:pt x="0" y="111358"/>
                </a:lnTo>
                <a:lnTo>
                  <a:pt x="960" y="117114"/>
                </a:lnTo>
                <a:close/>
              </a:path>
              <a:path w="94076" h="126717">
                <a:moveTo>
                  <a:pt x="47030" y="119038"/>
                </a:moveTo>
                <a:lnTo>
                  <a:pt x="47030" y="121913"/>
                </a:lnTo>
                <a:lnTo>
                  <a:pt x="47990" y="123835"/>
                </a:lnTo>
                <a:lnTo>
                  <a:pt x="48950" y="124794"/>
                </a:lnTo>
                <a:lnTo>
                  <a:pt x="50871" y="126717"/>
                </a:lnTo>
                <a:lnTo>
                  <a:pt x="58552" y="126717"/>
                </a:lnTo>
                <a:lnTo>
                  <a:pt x="62392" y="124794"/>
                </a:lnTo>
                <a:lnTo>
                  <a:pt x="66233" y="121913"/>
                </a:lnTo>
                <a:lnTo>
                  <a:pt x="71033" y="118073"/>
                </a:lnTo>
                <a:lnTo>
                  <a:pt x="74874" y="113275"/>
                </a:lnTo>
                <a:lnTo>
                  <a:pt x="79674" y="107518"/>
                </a:lnTo>
                <a:lnTo>
                  <a:pt x="75834" y="105596"/>
                </a:lnTo>
                <a:lnTo>
                  <a:pt x="71033" y="111358"/>
                </a:lnTo>
                <a:lnTo>
                  <a:pt x="68153" y="114234"/>
                </a:lnTo>
                <a:lnTo>
                  <a:pt x="66233" y="116156"/>
                </a:lnTo>
                <a:lnTo>
                  <a:pt x="65272" y="117114"/>
                </a:lnTo>
                <a:lnTo>
                  <a:pt x="62392" y="117114"/>
                </a:lnTo>
                <a:lnTo>
                  <a:pt x="61432" y="116156"/>
                </a:lnTo>
                <a:lnTo>
                  <a:pt x="61432" y="113275"/>
                </a:lnTo>
                <a:lnTo>
                  <a:pt x="62392" y="109435"/>
                </a:lnTo>
                <a:lnTo>
                  <a:pt x="61432" y="58559"/>
                </a:lnTo>
                <a:lnTo>
                  <a:pt x="61432" y="62400"/>
                </a:lnTo>
                <a:lnTo>
                  <a:pt x="59943" y="72254"/>
                </a:lnTo>
                <a:lnTo>
                  <a:pt x="55144" y="83942"/>
                </a:lnTo>
                <a:lnTo>
                  <a:pt x="47030" y="96958"/>
                </a:lnTo>
                <a:lnTo>
                  <a:pt x="42698" y="103239"/>
                </a:lnTo>
                <a:lnTo>
                  <a:pt x="32847" y="113645"/>
                </a:lnTo>
                <a:lnTo>
                  <a:pt x="25923" y="124794"/>
                </a:lnTo>
                <a:lnTo>
                  <a:pt x="30708" y="121913"/>
                </a:lnTo>
                <a:lnTo>
                  <a:pt x="36635" y="116739"/>
                </a:lnTo>
                <a:lnTo>
                  <a:pt x="44823" y="107266"/>
                </a:lnTo>
                <a:lnTo>
                  <a:pt x="53751" y="95035"/>
                </a:lnTo>
                <a:lnTo>
                  <a:pt x="49911" y="105596"/>
                </a:lnTo>
                <a:lnTo>
                  <a:pt x="47990" y="111358"/>
                </a:lnTo>
                <a:lnTo>
                  <a:pt x="47030" y="115197"/>
                </a:lnTo>
                <a:lnTo>
                  <a:pt x="47030" y="11903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" name="object 195"/>
          <p:cNvSpPr/>
          <p:nvPr/>
        </p:nvSpPr>
        <p:spPr>
          <a:xfrm>
            <a:off x="2240813" y="9113055"/>
            <a:ext cx="41269" cy="116157"/>
          </a:xfrm>
          <a:custGeom>
            <a:avLst/>
            <a:gdLst/>
            <a:ahLst/>
            <a:cxnLst/>
            <a:rect l="l" t="t" r="r" b="b"/>
            <a:pathLst>
              <a:path w="41269" h="116157">
                <a:moveTo>
                  <a:pt x="960" y="113275"/>
                </a:moveTo>
                <a:lnTo>
                  <a:pt x="2880" y="114234"/>
                </a:lnTo>
                <a:lnTo>
                  <a:pt x="3840" y="116157"/>
                </a:lnTo>
                <a:lnTo>
                  <a:pt x="12481" y="116157"/>
                </a:lnTo>
                <a:lnTo>
                  <a:pt x="16306" y="115193"/>
                </a:lnTo>
                <a:lnTo>
                  <a:pt x="20147" y="111354"/>
                </a:lnTo>
                <a:lnTo>
                  <a:pt x="24963" y="107513"/>
                </a:lnTo>
                <a:lnTo>
                  <a:pt x="29763" y="102716"/>
                </a:lnTo>
                <a:lnTo>
                  <a:pt x="33588" y="95995"/>
                </a:lnTo>
                <a:lnTo>
                  <a:pt x="30708" y="94078"/>
                </a:lnTo>
                <a:lnTo>
                  <a:pt x="27828" y="98875"/>
                </a:lnTo>
                <a:lnTo>
                  <a:pt x="23987" y="102716"/>
                </a:lnTo>
                <a:lnTo>
                  <a:pt x="21122" y="105596"/>
                </a:lnTo>
                <a:lnTo>
                  <a:pt x="19202" y="106555"/>
                </a:lnTo>
                <a:lnTo>
                  <a:pt x="18242" y="107513"/>
                </a:lnTo>
                <a:lnTo>
                  <a:pt x="17282" y="107513"/>
                </a:lnTo>
                <a:lnTo>
                  <a:pt x="16306" y="106555"/>
                </a:lnTo>
                <a:lnTo>
                  <a:pt x="15361" y="106555"/>
                </a:lnTo>
                <a:lnTo>
                  <a:pt x="15361" y="105596"/>
                </a:lnTo>
                <a:lnTo>
                  <a:pt x="14401" y="104637"/>
                </a:lnTo>
                <a:lnTo>
                  <a:pt x="14401" y="102716"/>
                </a:lnTo>
                <a:lnTo>
                  <a:pt x="15361" y="100798"/>
                </a:lnTo>
                <a:lnTo>
                  <a:pt x="16306" y="95995"/>
                </a:lnTo>
                <a:lnTo>
                  <a:pt x="33588" y="34558"/>
                </a:lnTo>
                <a:lnTo>
                  <a:pt x="3840" y="39357"/>
                </a:lnTo>
                <a:lnTo>
                  <a:pt x="3840" y="43196"/>
                </a:lnTo>
                <a:lnTo>
                  <a:pt x="7680" y="42237"/>
                </a:lnTo>
                <a:lnTo>
                  <a:pt x="14401" y="42237"/>
                </a:lnTo>
                <a:lnTo>
                  <a:pt x="15361" y="43196"/>
                </a:lnTo>
                <a:lnTo>
                  <a:pt x="16306" y="44160"/>
                </a:lnTo>
                <a:lnTo>
                  <a:pt x="16306" y="47999"/>
                </a:lnTo>
                <a:lnTo>
                  <a:pt x="15361" y="51840"/>
                </a:lnTo>
                <a:lnTo>
                  <a:pt x="14401" y="58555"/>
                </a:lnTo>
                <a:lnTo>
                  <a:pt x="2880" y="97917"/>
                </a:lnTo>
                <a:lnTo>
                  <a:pt x="960" y="102716"/>
                </a:lnTo>
                <a:lnTo>
                  <a:pt x="0" y="106555"/>
                </a:lnTo>
                <a:lnTo>
                  <a:pt x="0" y="111354"/>
                </a:lnTo>
                <a:lnTo>
                  <a:pt x="960" y="113275"/>
                </a:lnTo>
                <a:close/>
              </a:path>
              <a:path w="41269" h="116157">
                <a:moveTo>
                  <a:pt x="24963" y="13437"/>
                </a:moveTo>
                <a:lnTo>
                  <a:pt x="26868" y="14401"/>
                </a:lnTo>
                <a:lnTo>
                  <a:pt x="28803" y="16317"/>
                </a:lnTo>
                <a:lnTo>
                  <a:pt x="30708" y="17276"/>
                </a:lnTo>
                <a:lnTo>
                  <a:pt x="35509" y="17276"/>
                </a:lnTo>
                <a:lnTo>
                  <a:pt x="37429" y="16317"/>
                </a:lnTo>
                <a:lnTo>
                  <a:pt x="39364" y="14401"/>
                </a:lnTo>
                <a:lnTo>
                  <a:pt x="41269" y="13437"/>
                </a:lnTo>
                <a:lnTo>
                  <a:pt x="41269" y="3840"/>
                </a:lnTo>
                <a:lnTo>
                  <a:pt x="39364" y="1917"/>
                </a:lnTo>
                <a:lnTo>
                  <a:pt x="37429" y="958"/>
                </a:lnTo>
                <a:lnTo>
                  <a:pt x="35509" y="0"/>
                </a:lnTo>
                <a:lnTo>
                  <a:pt x="30708" y="0"/>
                </a:lnTo>
                <a:lnTo>
                  <a:pt x="28803" y="958"/>
                </a:lnTo>
                <a:lnTo>
                  <a:pt x="26868" y="1917"/>
                </a:lnTo>
                <a:lnTo>
                  <a:pt x="24963" y="3840"/>
                </a:lnTo>
                <a:lnTo>
                  <a:pt x="23987" y="5757"/>
                </a:lnTo>
                <a:lnTo>
                  <a:pt x="23987" y="11519"/>
                </a:lnTo>
                <a:lnTo>
                  <a:pt x="24963" y="1343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" name="object 196"/>
          <p:cNvSpPr/>
          <p:nvPr/>
        </p:nvSpPr>
        <p:spPr>
          <a:xfrm>
            <a:off x="2286883" y="9147613"/>
            <a:ext cx="79674" cy="81599"/>
          </a:xfrm>
          <a:custGeom>
            <a:avLst/>
            <a:gdLst/>
            <a:ahLst/>
            <a:cxnLst/>
            <a:rect l="l" t="t" r="r" b="b"/>
            <a:pathLst>
              <a:path w="79674" h="81599">
                <a:moveTo>
                  <a:pt x="11521" y="7679"/>
                </a:moveTo>
                <a:lnTo>
                  <a:pt x="15361" y="7679"/>
                </a:lnTo>
                <a:lnTo>
                  <a:pt x="16322" y="8638"/>
                </a:lnTo>
                <a:lnTo>
                  <a:pt x="17282" y="9602"/>
                </a:lnTo>
                <a:lnTo>
                  <a:pt x="18242" y="10561"/>
                </a:lnTo>
                <a:lnTo>
                  <a:pt x="19202" y="11519"/>
                </a:lnTo>
                <a:lnTo>
                  <a:pt x="19202" y="14400"/>
                </a:lnTo>
                <a:lnTo>
                  <a:pt x="18242" y="18240"/>
                </a:lnTo>
                <a:lnTo>
                  <a:pt x="16322" y="24961"/>
                </a:lnTo>
                <a:lnTo>
                  <a:pt x="0" y="79676"/>
                </a:lnTo>
                <a:lnTo>
                  <a:pt x="13441" y="79676"/>
                </a:lnTo>
                <a:lnTo>
                  <a:pt x="17282" y="65275"/>
                </a:lnTo>
                <a:lnTo>
                  <a:pt x="19202" y="59519"/>
                </a:lnTo>
                <a:lnTo>
                  <a:pt x="22082" y="53757"/>
                </a:lnTo>
                <a:lnTo>
                  <a:pt x="24963" y="48958"/>
                </a:lnTo>
                <a:lnTo>
                  <a:pt x="25901" y="47106"/>
                </a:lnTo>
                <a:lnTo>
                  <a:pt x="32632" y="35252"/>
                </a:lnTo>
                <a:lnTo>
                  <a:pt x="39364" y="25920"/>
                </a:lnTo>
                <a:lnTo>
                  <a:pt x="44165" y="19199"/>
                </a:lnTo>
                <a:lnTo>
                  <a:pt x="48966" y="15358"/>
                </a:lnTo>
                <a:lnTo>
                  <a:pt x="52806" y="12478"/>
                </a:lnTo>
                <a:lnTo>
                  <a:pt x="55686" y="11519"/>
                </a:lnTo>
                <a:lnTo>
                  <a:pt x="57607" y="10561"/>
                </a:lnTo>
                <a:lnTo>
                  <a:pt x="61447" y="10561"/>
                </a:lnTo>
                <a:lnTo>
                  <a:pt x="61447" y="11519"/>
                </a:lnTo>
                <a:lnTo>
                  <a:pt x="62407" y="12478"/>
                </a:lnTo>
                <a:lnTo>
                  <a:pt x="63367" y="13441"/>
                </a:lnTo>
                <a:lnTo>
                  <a:pt x="63367" y="17282"/>
                </a:lnTo>
                <a:lnTo>
                  <a:pt x="62407" y="20157"/>
                </a:lnTo>
                <a:lnTo>
                  <a:pt x="61447" y="24961"/>
                </a:lnTo>
                <a:lnTo>
                  <a:pt x="50886" y="60478"/>
                </a:lnTo>
                <a:lnTo>
                  <a:pt x="48966" y="67199"/>
                </a:lnTo>
                <a:lnTo>
                  <a:pt x="48006" y="71996"/>
                </a:lnTo>
                <a:lnTo>
                  <a:pt x="48006" y="76795"/>
                </a:lnTo>
                <a:lnTo>
                  <a:pt x="48966" y="78717"/>
                </a:lnTo>
                <a:lnTo>
                  <a:pt x="49926" y="79676"/>
                </a:lnTo>
                <a:lnTo>
                  <a:pt x="50886" y="81599"/>
                </a:lnTo>
                <a:lnTo>
                  <a:pt x="57607" y="81599"/>
                </a:lnTo>
                <a:lnTo>
                  <a:pt x="60487" y="80634"/>
                </a:lnTo>
                <a:lnTo>
                  <a:pt x="64328" y="78717"/>
                </a:lnTo>
                <a:lnTo>
                  <a:pt x="69128" y="74878"/>
                </a:lnTo>
                <a:lnTo>
                  <a:pt x="73929" y="69116"/>
                </a:lnTo>
                <a:lnTo>
                  <a:pt x="79674" y="61437"/>
                </a:lnTo>
                <a:lnTo>
                  <a:pt x="76809" y="60478"/>
                </a:lnTo>
                <a:lnTo>
                  <a:pt x="72969" y="65275"/>
                </a:lnTo>
                <a:lnTo>
                  <a:pt x="70088" y="69116"/>
                </a:lnTo>
                <a:lnTo>
                  <a:pt x="66248" y="71038"/>
                </a:lnTo>
                <a:lnTo>
                  <a:pt x="65288" y="71996"/>
                </a:lnTo>
                <a:lnTo>
                  <a:pt x="65288" y="72955"/>
                </a:lnTo>
                <a:lnTo>
                  <a:pt x="63367" y="72955"/>
                </a:lnTo>
                <a:lnTo>
                  <a:pt x="63367" y="71996"/>
                </a:lnTo>
                <a:lnTo>
                  <a:pt x="62407" y="71996"/>
                </a:lnTo>
                <a:lnTo>
                  <a:pt x="62407" y="66240"/>
                </a:lnTo>
                <a:lnTo>
                  <a:pt x="63367" y="61437"/>
                </a:lnTo>
                <a:lnTo>
                  <a:pt x="74874" y="24961"/>
                </a:lnTo>
                <a:lnTo>
                  <a:pt x="75834" y="19199"/>
                </a:lnTo>
                <a:lnTo>
                  <a:pt x="76809" y="14400"/>
                </a:lnTo>
                <a:lnTo>
                  <a:pt x="76809" y="7679"/>
                </a:lnTo>
                <a:lnTo>
                  <a:pt x="75834" y="4799"/>
                </a:lnTo>
                <a:lnTo>
                  <a:pt x="73929" y="2881"/>
                </a:lnTo>
                <a:lnTo>
                  <a:pt x="71993" y="958"/>
                </a:lnTo>
                <a:lnTo>
                  <a:pt x="70088" y="0"/>
                </a:lnTo>
                <a:lnTo>
                  <a:pt x="61447" y="0"/>
                </a:lnTo>
                <a:lnTo>
                  <a:pt x="55686" y="2881"/>
                </a:lnTo>
                <a:lnTo>
                  <a:pt x="49926" y="7679"/>
                </a:lnTo>
                <a:lnTo>
                  <a:pt x="48622" y="9014"/>
                </a:lnTo>
                <a:lnTo>
                  <a:pt x="42119" y="16432"/>
                </a:lnTo>
                <a:lnTo>
                  <a:pt x="34176" y="26809"/>
                </a:lnTo>
                <a:lnTo>
                  <a:pt x="24963" y="40320"/>
                </a:lnTo>
                <a:lnTo>
                  <a:pt x="36484" y="0"/>
                </a:lnTo>
                <a:lnTo>
                  <a:pt x="5760" y="5762"/>
                </a:lnTo>
                <a:lnTo>
                  <a:pt x="6720" y="8638"/>
                </a:lnTo>
                <a:lnTo>
                  <a:pt x="9601" y="8638"/>
                </a:lnTo>
                <a:lnTo>
                  <a:pt x="11521" y="767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" name="object 197"/>
          <p:cNvSpPr/>
          <p:nvPr/>
        </p:nvSpPr>
        <p:spPr>
          <a:xfrm>
            <a:off x="2378080" y="9147613"/>
            <a:ext cx="80650" cy="81599"/>
          </a:xfrm>
          <a:custGeom>
            <a:avLst/>
            <a:gdLst/>
            <a:ahLst/>
            <a:cxnLst/>
            <a:rect l="l" t="t" r="r" b="b"/>
            <a:pathLst>
              <a:path w="80650" h="81599">
                <a:moveTo>
                  <a:pt x="60487" y="4799"/>
                </a:moveTo>
                <a:lnTo>
                  <a:pt x="57607" y="2881"/>
                </a:lnTo>
                <a:lnTo>
                  <a:pt x="55686" y="958"/>
                </a:lnTo>
                <a:lnTo>
                  <a:pt x="52806" y="0"/>
                </a:lnTo>
                <a:lnTo>
                  <a:pt x="43205" y="0"/>
                </a:lnTo>
                <a:lnTo>
                  <a:pt x="36484" y="2881"/>
                </a:lnTo>
                <a:lnTo>
                  <a:pt x="29763" y="7679"/>
                </a:lnTo>
                <a:lnTo>
                  <a:pt x="24253" y="11957"/>
                </a:lnTo>
                <a:lnTo>
                  <a:pt x="15843" y="21261"/>
                </a:lnTo>
                <a:lnTo>
                  <a:pt x="8641" y="32641"/>
                </a:lnTo>
                <a:lnTo>
                  <a:pt x="5805" y="38264"/>
                </a:lnTo>
                <a:lnTo>
                  <a:pt x="1451" y="50529"/>
                </a:lnTo>
                <a:lnTo>
                  <a:pt x="0" y="62400"/>
                </a:lnTo>
                <a:lnTo>
                  <a:pt x="0" y="68157"/>
                </a:lnTo>
                <a:lnTo>
                  <a:pt x="1920" y="72955"/>
                </a:lnTo>
                <a:lnTo>
                  <a:pt x="4800" y="76795"/>
                </a:lnTo>
                <a:lnTo>
                  <a:pt x="7680" y="79676"/>
                </a:lnTo>
                <a:lnTo>
                  <a:pt x="11521" y="81599"/>
                </a:lnTo>
                <a:lnTo>
                  <a:pt x="14401" y="62400"/>
                </a:lnTo>
                <a:lnTo>
                  <a:pt x="14401" y="58561"/>
                </a:lnTo>
                <a:lnTo>
                  <a:pt x="14417" y="57368"/>
                </a:lnTo>
                <a:lnTo>
                  <a:pt x="16133" y="45651"/>
                </a:lnTo>
                <a:lnTo>
                  <a:pt x="21122" y="32641"/>
                </a:lnTo>
                <a:lnTo>
                  <a:pt x="22570" y="29573"/>
                </a:lnTo>
                <a:lnTo>
                  <a:pt x="29366" y="18217"/>
                </a:lnTo>
                <a:lnTo>
                  <a:pt x="37444" y="9602"/>
                </a:lnTo>
                <a:lnTo>
                  <a:pt x="41285" y="6720"/>
                </a:lnTo>
                <a:lnTo>
                  <a:pt x="45125" y="4799"/>
                </a:lnTo>
                <a:lnTo>
                  <a:pt x="52806" y="4799"/>
                </a:lnTo>
                <a:lnTo>
                  <a:pt x="54726" y="5762"/>
                </a:lnTo>
                <a:lnTo>
                  <a:pt x="56647" y="7679"/>
                </a:lnTo>
                <a:lnTo>
                  <a:pt x="58567" y="10561"/>
                </a:lnTo>
                <a:lnTo>
                  <a:pt x="59527" y="14400"/>
                </a:lnTo>
                <a:lnTo>
                  <a:pt x="59527" y="19199"/>
                </a:lnTo>
                <a:lnTo>
                  <a:pt x="59454" y="21868"/>
                </a:lnTo>
                <a:lnTo>
                  <a:pt x="57440" y="33759"/>
                </a:lnTo>
                <a:lnTo>
                  <a:pt x="52664" y="45784"/>
                </a:lnTo>
                <a:lnTo>
                  <a:pt x="45125" y="57596"/>
                </a:lnTo>
                <a:lnTo>
                  <a:pt x="34137" y="68443"/>
                </a:lnTo>
                <a:lnTo>
                  <a:pt x="24002" y="71996"/>
                </a:lnTo>
                <a:lnTo>
                  <a:pt x="21122" y="71996"/>
                </a:lnTo>
                <a:lnTo>
                  <a:pt x="19202" y="71038"/>
                </a:lnTo>
                <a:lnTo>
                  <a:pt x="17282" y="68157"/>
                </a:lnTo>
                <a:lnTo>
                  <a:pt x="15361" y="66240"/>
                </a:lnTo>
                <a:lnTo>
                  <a:pt x="15361" y="81599"/>
                </a:lnTo>
                <a:lnTo>
                  <a:pt x="20162" y="81599"/>
                </a:lnTo>
                <a:lnTo>
                  <a:pt x="24963" y="80634"/>
                </a:lnTo>
                <a:lnTo>
                  <a:pt x="29763" y="77760"/>
                </a:lnTo>
                <a:lnTo>
                  <a:pt x="32785" y="75784"/>
                </a:lnTo>
                <a:lnTo>
                  <a:pt x="41536" y="67695"/>
                </a:lnTo>
                <a:lnTo>
                  <a:pt x="50886" y="56637"/>
                </a:lnTo>
                <a:lnTo>
                  <a:pt x="48966" y="63358"/>
                </a:lnTo>
                <a:lnTo>
                  <a:pt x="48006" y="68157"/>
                </a:lnTo>
                <a:lnTo>
                  <a:pt x="47045" y="71996"/>
                </a:lnTo>
                <a:lnTo>
                  <a:pt x="47045" y="76795"/>
                </a:lnTo>
                <a:lnTo>
                  <a:pt x="48006" y="78717"/>
                </a:lnTo>
                <a:lnTo>
                  <a:pt x="48966" y="79676"/>
                </a:lnTo>
                <a:lnTo>
                  <a:pt x="49926" y="81599"/>
                </a:lnTo>
                <a:lnTo>
                  <a:pt x="58567" y="81599"/>
                </a:lnTo>
                <a:lnTo>
                  <a:pt x="62407" y="80634"/>
                </a:lnTo>
                <a:lnTo>
                  <a:pt x="66248" y="76795"/>
                </a:lnTo>
                <a:lnTo>
                  <a:pt x="71048" y="73920"/>
                </a:lnTo>
                <a:lnTo>
                  <a:pt x="74874" y="69116"/>
                </a:lnTo>
                <a:lnTo>
                  <a:pt x="78714" y="63358"/>
                </a:lnTo>
                <a:lnTo>
                  <a:pt x="75849" y="61437"/>
                </a:lnTo>
                <a:lnTo>
                  <a:pt x="72008" y="66240"/>
                </a:lnTo>
                <a:lnTo>
                  <a:pt x="69128" y="70079"/>
                </a:lnTo>
                <a:lnTo>
                  <a:pt x="67208" y="71996"/>
                </a:lnTo>
                <a:lnTo>
                  <a:pt x="65288" y="72955"/>
                </a:lnTo>
                <a:lnTo>
                  <a:pt x="62407" y="72955"/>
                </a:lnTo>
                <a:lnTo>
                  <a:pt x="62407" y="71996"/>
                </a:lnTo>
                <a:lnTo>
                  <a:pt x="61447" y="71996"/>
                </a:lnTo>
                <a:lnTo>
                  <a:pt x="61447" y="68157"/>
                </a:lnTo>
                <a:lnTo>
                  <a:pt x="63367" y="59519"/>
                </a:lnTo>
                <a:lnTo>
                  <a:pt x="80650" y="0"/>
                </a:lnTo>
                <a:lnTo>
                  <a:pt x="66248" y="1923"/>
                </a:lnTo>
                <a:lnTo>
                  <a:pt x="63367" y="12478"/>
                </a:lnTo>
                <a:lnTo>
                  <a:pt x="62407" y="7679"/>
                </a:lnTo>
                <a:lnTo>
                  <a:pt x="60487" y="4799"/>
                </a:lnTo>
                <a:close/>
              </a:path>
              <a:path w="80650" h="81599">
                <a:moveTo>
                  <a:pt x="14401" y="62400"/>
                </a:moveTo>
                <a:lnTo>
                  <a:pt x="11521" y="81599"/>
                </a:lnTo>
                <a:lnTo>
                  <a:pt x="15361" y="81599"/>
                </a:lnTo>
                <a:lnTo>
                  <a:pt x="15361" y="66240"/>
                </a:lnTo>
                <a:lnTo>
                  <a:pt x="14401" y="624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" name="object 198"/>
          <p:cNvSpPr/>
          <p:nvPr/>
        </p:nvSpPr>
        <p:spPr>
          <a:xfrm>
            <a:off x="2471196" y="9125533"/>
            <a:ext cx="47045" cy="103679"/>
          </a:xfrm>
          <a:custGeom>
            <a:avLst/>
            <a:gdLst/>
            <a:ahLst/>
            <a:cxnLst/>
            <a:rect l="l" t="t" r="r" b="b"/>
            <a:pathLst>
              <a:path w="47045" h="103679">
                <a:moveTo>
                  <a:pt x="960" y="99840"/>
                </a:moveTo>
                <a:lnTo>
                  <a:pt x="2880" y="101755"/>
                </a:lnTo>
                <a:lnTo>
                  <a:pt x="4800" y="103679"/>
                </a:lnTo>
                <a:lnTo>
                  <a:pt x="12481" y="103679"/>
                </a:lnTo>
                <a:lnTo>
                  <a:pt x="16322" y="102714"/>
                </a:lnTo>
                <a:lnTo>
                  <a:pt x="19202" y="100797"/>
                </a:lnTo>
                <a:lnTo>
                  <a:pt x="24003" y="96958"/>
                </a:lnTo>
                <a:lnTo>
                  <a:pt x="28803" y="92159"/>
                </a:lnTo>
                <a:lnTo>
                  <a:pt x="34564" y="84479"/>
                </a:lnTo>
                <a:lnTo>
                  <a:pt x="31683" y="81599"/>
                </a:lnTo>
                <a:lnTo>
                  <a:pt x="26883" y="88320"/>
                </a:lnTo>
                <a:lnTo>
                  <a:pt x="24003" y="91196"/>
                </a:lnTo>
                <a:lnTo>
                  <a:pt x="22082" y="93117"/>
                </a:lnTo>
                <a:lnTo>
                  <a:pt x="20162" y="95035"/>
                </a:lnTo>
                <a:lnTo>
                  <a:pt x="18242" y="95999"/>
                </a:lnTo>
                <a:lnTo>
                  <a:pt x="15361" y="95999"/>
                </a:lnTo>
                <a:lnTo>
                  <a:pt x="15361" y="95035"/>
                </a:lnTo>
                <a:lnTo>
                  <a:pt x="14401" y="95035"/>
                </a:lnTo>
                <a:lnTo>
                  <a:pt x="14401" y="87355"/>
                </a:lnTo>
                <a:lnTo>
                  <a:pt x="16322" y="81599"/>
                </a:lnTo>
                <a:lnTo>
                  <a:pt x="31683" y="29759"/>
                </a:lnTo>
                <a:lnTo>
                  <a:pt x="45125" y="29759"/>
                </a:lnTo>
                <a:lnTo>
                  <a:pt x="47045" y="24002"/>
                </a:lnTo>
                <a:lnTo>
                  <a:pt x="32644" y="24002"/>
                </a:lnTo>
                <a:lnTo>
                  <a:pt x="40325" y="0"/>
                </a:lnTo>
                <a:lnTo>
                  <a:pt x="36484" y="0"/>
                </a:lnTo>
                <a:lnTo>
                  <a:pt x="30723" y="8638"/>
                </a:lnTo>
                <a:lnTo>
                  <a:pt x="25923" y="15358"/>
                </a:lnTo>
                <a:lnTo>
                  <a:pt x="22082" y="18240"/>
                </a:lnTo>
                <a:lnTo>
                  <a:pt x="17282" y="22079"/>
                </a:lnTo>
                <a:lnTo>
                  <a:pt x="11521" y="24961"/>
                </a:lnTo>
                <a:lnTo>
                  <a:pt x="5760" y="26878"/>
                </a:lnTo>
                <a:lnTo>
                  <a:pt x="4800" y="29759"/>
                </a:lnTo>
                <a:lnTo>
                  <a:pt x="18242" y="29759"/>
                </a:lnTo>
                <a:lnTo>
                  <a:pt x="2880" y="80640"/>
                </a:lnTo>
                <a:lnTo>
                  <a:pt x="960" y="87355"/>
                </a:lnTo>
                <a:lnTo>
                  <a:pt x="0" y="92159"/>
                </a:lnTo>
                <a:lnTo>
                  <a:pt x="0" y="97916"/>
                </a:lnTo>
                <a:lnTo>
                  <a:pt x="960" y="99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" name="object 199"/>
          <p:cNvSpPr/>
          <p:nvPr/>
        </p:nvSpPr>
        <p:spPr>
          <a:xfrm>
            <a:off x="2522082" y="9113055"/>
            <a:ext cx="41285" cy="116157"/>
          </a:xfrm>
          <a:custGeom>
            <a:avLst/>
            <a:gdLst/>
            <a:ahLst/>
            <a:cxnLst/>
            <a:rect l="l" t="t" r="r" b="b"/>
            <a:pathLst>
              <a:path w="41285" h="116157">
                <a:moveTo>
                  <a:pt x="41285" y="8638"/>
                </a:moveTo>
                <a:lnTo>
                  <a:pt x="41285" y="5757"/>
                </a:lnTo>
                <a:lnTo>
                  <a:pt x="40309" y="3840"/>
                </a:lnTo>
                <a:lnTo>
                  <a:pt x="39349" y="1917"/>
                </a:lnTo>
                <a:lnTo>
                  <a:pt x="37444" y="958"/>
                </a:lnTo>
                <a:lnTo>
                  <a:pt x="35509" y="0"/>
                </a:lnTo>
                <a:lnTo>
                  <a:pt x="30723" y="0"/>
                </a:lnTo>
                <a:lnTo>
                  <a:pt x="27843" y="958"/>
                </a:lnTo>
                <a:lnTo>
                  <a:pt x="26883" y="1917"/>
                </a:lnTo>
                <a:lnTo>
                  <a:pt x="24963" y="3840"/>
                </a:lnTo>
                <a:lnTo>
                  <a:pt x="24002" y="5757"/>
                </a:lnTo>
                <a:lnTo>
                  <a:pt x="24002" y="11519"/>
                </a:lnTo>
                <a:lnTo>
                  <a:pt x="24963" y="13437"/>
                </a:lnTo>
                <a:lnTo>
                  <a:pt x="26883" y="14401"/>
                </a:lnTo>
                <a:lnTo>
                  <a:pt x="27843" y="16317"/>
                </a:lnTo>
                <a:lnTo>
                  <a:pt x="30723" y="17276"/>
                </a:lnTo>
                <a:lnTo>
                  <a:pt x="35509" y="17276"/>
                </a:lnTo>
                <a:lnTo>
                  <a:pt x="37444" y="16317"/>
                </a:lnTo>
                <a:lnTo>
                  <a:pt x="39349" y="14401"/>
                </a:lnTo>
                <a:lnTo>
                  <a:pt x="40309" y="13437"/>
                </a:lnTo>
                <a:lnTo>
                  <a:pt x="41285" y="10561"/>
                </a:lnTo>
                <a:lnTo>
                  <a:pt x="41285" y="8638"/>
                </a:lnTo>
                <a:close/>
              </a:path>
              <a:path w="41285" h="116157">
                <a:moveTo>
                  <a:pt x="33604" y="34558"/>
                </a:moveTo>
                <a:lnTo>
                  <a:pt x="3840" y="39357"/>
                </a:lnTo>
                <a:lnTo>
                  <a:pt x="3840" y="43196"/>
                </a:lnTo>
                <a:lnTo>
                  <a:pt x="7680" y="42237"/>
                </a:lnTo>
                <a:lnTo>
                  <a:pt x="14401" y="42237"/>
                </a:lnTo>
                <a:lnTo>
                  <a:pt x="15361" y="43196"/>
                </a:lnTo>
                <a:lnTo>
                  <a:pt x="16322" y="44160"/>
                </a:lnTo>
                <a:lnTo>
                  <a:pt x="16322" y="47999"/>
                </a:lnTo>
                <a:lnTo>
                  <a:pt x="15361" y="51840"/>
                </a:lnTo>
                <a:lnTo>
                  <a:pt x="13441" y="58555"/>
                </a:lnTo>
                <a:lnTo>
                  <a:pt x="1920" y="97917"/>
                </a:lnTo>
                <a:lnTo>
                  <a:pt x="960" y="102716"/>
                </a:lnTo>
                <a:lnTo>
                  <a:pt x="0" y="106555"/>
                </a:lnTo>
                <a:lnTo>
                  <a:pt x="0" y="111354"/>
                </a:lnTo>
                <a:lnTo>
                  <a:pt x="960" y="113275"/>
                </a:lnTo>
                <a:lnTo>
                  <a:pt x="1920" y="114234"/>
                </a:lnTo>
                <a:lnTo>
                  <a:pt x="3840" y="116157"/>
                </a:lnTo>
                <a:lnTo>
                  <a:pt x="12481" y="116157"/>
                </a:lnTo>
                <a:lnTo>
                  <a:pt x="15361" y="115193"/>
                </a:lnTo>
                <a:lnTo>
                  <a:pt x="20162" y="111354"/>
                </a:lnTo>
                <a:lnTo>
                  <a:pt x="24963" y="107513"/>
                </a:lnTo>
                <a:lnTo>
                  <a:pt x="29763" y="102716"/>
                </a:lnTo>
                <a:lnTo>
                  <a:pt x="33604" y="95995"/>
                </a:lnTo>
                <a:lnTo>
                  <a:pt x="30723" y="94078"/>
                </a:lnTo>
                <a:lnTo>
                  <a:pt x="26883" y="98875"/>
                </a:lnTo>
                <a:lnTo>
                  <a:pt x="24002" y="102716"/>
                </a:lnTo>
                <a:lnTo>
                  <a:pt x="21122" y="105596"/>
                </a:lnTo>
                <a:lnTo>
                  <a:pt x="19202" y="106555"/>
                </a:lnTo>
                <a:lnTo>
                  <a:pt x="18242" y="107513"/>
                </a:lnTo>
                <a:lnTo>
                  <a:pt x="16322" y="107513"/>
                </a:lnTo>
                <a:lnTo>
                  <a:pt x="16322" y="106555"/>
                </a:lnTo>
                <a:lnTo>
                  <a:pt x="15361" y="106555"/>
                </a:lnTo>
                <a:lnTo>
                  <a:pt x="15361" y="105596"/>
                </a:lnTo>
                <a:lnTo>
                  <a:pt x="14401" y="104637"/>
                </a:lnTo>
                <a:lnTo>
                  <a:pt x="14401" y="102716"/>
                </a:lnTo>
                <a:lnTo>
                  <a:pt x="15361" y="100798"/>
                </a:lnTo>
                <a:lnTo>
                  <a:pt x="16322" y="95995"/>
                </a:lnTo>
                <a:lnTo>
                  <a:pt x="33604" y="3455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" name="object 200"/>
          <p:cNvSpPr/>
          <p:nvPr/>
        </p:nvSpPr>
        <p:spPr>
          <a:xfrm>
            <a:off x="2570073" y="9147613"/>
            <a:ext cx="77769" cy="81599"/>
          </a:xfrm>
          <a:custGeom>
            <a:avLst/>
            <a:gdLst/>
            <a:ahLst/>
            <a:cxnLst/>
            <a:rect l="l" t="t" r="r" b="b"/>
            <a:pathLst>
              <a:path w="77769" h="81599">
                <a:moveTo>
                  <a:pt x="63372" y="64382"/>
                </a:moveTo>
                <a:lnTo>
                  <a:pt x="71048" y="53757"/>
                </a:lnTo>
                <a:lnTo>
                  <a:pt x="71766" y="52424"/>
                </a:lnTo>
                <a:lnTo>
                  <a:pt x="76371" y="40133"/>
                </a:lnTo>
                <a:lnTo>
                  <a:pt x="77769" y="27837"/>
                </a:lnTo>
                <a:lnTo>
                  <a:pt x="77769" y="19199"/>
                </a:lnTo>
                <a:lnTo>
                  <a:pt x="75849" y="12478"/>
                </a:lnTo>
                <a:lnTo>
                  <a:pt x="70088" y="7679"/>
                </a:lnTo>
                <a:lnTo>
                  <a:pt x="65288" y="2881"/>
                </a:lnTo>
                <a:lnTo>
                  <a:pt x="59527" y="0"/>
                </a:lnTo>
                <a:lnTo>
                  <a:pt x="43205" y="0"/>
                </a:lnTo>
                <a:lnTo>
                  <a:pt x="35524" y="2881"/>
                </a:lnTo>
                <a:lnTo>
                  <a:pt x="26883" y="7679"/>
                </a:lnTo>
                <a:lnTo>
                  <a:pt x="24386" y="9363"/>
                </a:lnTo>
                <a:lnTo>
                  <a:pt x="15149" y="18002"/>
                </a:lnTo>
                <a:lnTo>
                  <a:pt x="7696" y="28802"/>
                </a:lnTo>
                <a:lnTo>
                  <a:pt x="1471" y="42543"/>
                </a:lnTo>
                <a:lnTo>
                  <a:pt x="0" y="54720"/>
                </a:lnTo>
                <a:lnTo>
                  <a:pt x="0" y="62400"/>
                </a:lnTo>
                <a:lnTo>
                  <a:pt x="2880" y="69116"/>
                </a:lnTo>
                <a:lnTo>
                  <a:pt x="7696" y="73920"/>
                </a:lnTo>
                <a:lnTo>
                  <a:pt x="12481" y="79676"/>
                </a:lnTo>
                <a:lnTo>
                  <a:pt x="19202" y="81599"/>
                </a:lnTo>
                <a:lnTo>
                  <a:pt x="18242" y="72955"/>
                </a:lnTo>
                <a:lnTo>
                  <a:pt x="15361" y="70079"/>
                </a:lnTo>
                <a:lnTo>
                  <a:pt x="14401" y="65275"/>
                </a:lnTo>
                <a:lnTo>
                  <a:pt x="14406" y="59707"/>
                </a:lnTo>
                <a:lnTo>
                  <a:pt x="15749" y="47484"/>
                </a:lnTo>
                <a:lnTo>
                  <a:pt x="19335" y="35260"/>
                </a:lnTo>
                <a:lnTo>
                  <a:pt x="24963" y="23038"/>
                </a:lnTo>
                <a:lnTo>
                  <a:pt x="28594" y="17640"/>
                </a:lnTo>
                <a:lnTo>
                  <a:pt x="38484" y="7938"/>
                </a:lnTo>
                <a:lnTo>
                  <a:pt x="48966" y="4799"/>
                </a:lnTo>
                <a:lnTo>
                  <a:pt x="53766" y="4799"/>
                </a:lnTo>
                <a:lnTo>
                  <a:pt x="56647" y="5762"/>
                </a:lnTo>
                <a:lnTo>
                  <a:pt x="59527" y="9602"/>
                </a:lnTo>
                <a:lnTo>
                  <a:pt x="62407" y="12478"/>
                </a:lnTo>
                <a:lnTo>
                  <a:pt x="63367" y="16317"/>
                </a:lnTo>
                <a:lnTo>
                  <a:pt x="63363" y="22850"/>
                </a:lnTo>
                <a:lnTo>
                  <a:pt x="62020" y="35073"/>
                </a:lnTo>
                <a:lnTo>
                  <a:pt x="58434" y="47297"/>
                </a:lnTo>
                <a:lnTo>
                  <a:pt x="52806" y="59519"/>
                </a:lnTo>
                <a:lnTo>
                  <a:pt x="49174" y="64597"/>
                </a:lnTo>
                <a:lnTo>
                  <a:pt x="39284" y="74325"/>
                </a:lnTo>
                <a:lnTo>
                  <a:pt x="39701" y="79817"/>
                </a:lnTo>
                <a:lnTo>
                  <a:pt x="51846" y="73920"/>
                </a:lnTo>
                <a:lnTo>
                  <a:pt x="53845" y="72611"/>
                </a:lnTo>
                <a:lnTo>
                  <a:pt x="63372" y="643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" name="object 201"/>
          <p:cNvSpPr/>
          <p:nvPr/>
        </p:nvSpPr>
        <p:spPr>
          <a:xfrm>
            <a:off x="2588315" y="9220568"/>
            <a:ext cx="21459" cy="8644"/>
          </a:xfrm>
          <a:custGeom>
            <a:avLst/>
            <a:gdLst/>
            <a:ahLst/>
            <a:cxnLst/>
            <a:rect l="l" t="t" r="r" b="b"/>
            <a:pathLst>
              <a:path w="21459" h="8644">
                <a:moveTo>
                  <a:pt x="10561" y="4805"/>
                </a:moveTo>
                <a:lnTo>
                  <a:pt x="6720" y="4805"/>
                </a:lnTo>
                <a:lnTo>
                  <a:pt x="2880" y="2881"/>
                </a:lnTo>
                <a:lnTo>
                  <a:pt x="0" y="0"/>
                </a:lnTo>
                <a:lnTo>
                  <a:pt x="960" y="8644"/>
                </a:lnTo>
                <a:lnTo>
                  <a:pt x="9351" y="8639"/>
                </a:lnTo>
                <a:lnTo>
                  <a:pt x="21459" y="6862"/>
                </a:lnTo>
                <a:lnTo>
                  <a:pt x="21042" y="1370"/>
                </a:lnTo>
                <a:lnTo>
                  <a:pt x="10561" y="480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" name="object 202"/>
          <p:cNvSpPr/>
          <p:nvPr/>
        </p:nvSpPr>
        <p:spPr>
          <a:xfrm>
            <a:off x="2658404" y="9147613"/>
            <a:ext cx="79674" cy="81599"/>
          </a:xfrm>
          <a:custGeom>
            <a:avLst/>
            <a:gdLst/>
            <a:ahLst/>
            <a:cxnLst/>
            <a:rect l="l" t="t" r="r" b="b"/>
            <a:pathLst>
              <a:path w="79674" h="81599">
                <a:moveTo>
                  <a:pt x="74874" y="24961"/>
                </a:moveTo>
                <a:lnTo>
                  <a:pt x="75834" y="19199"/>
                </a:lnTo>
                <a:lnTo>
                  <a:pt x="76794" y="14400"/>
                </a:lnTo>
                <a:lnTo>
                  <a:pt x="76794" y="7679"/>
                </a:lnTo>
                <a:lnTo>
                  <a:pt x="75834" y="4799"/>
                </a:lnTo>
                <a:lnTo>
                  <a:pt x="73913" y="2881"/>
                </a:lnTo>
                <a:lnTo>
                  <a:pt x="71993" y="958"/>
                </a:lnTo>
                <a:lnTo>
                  <a:pt x="70073" y="0"/>
                </a:lnTo>
                <a:lnTo>
                  <a:pt x="61432" y="0"/>
                </a:lnTo>
                <a:lnTo>
                  <a:pt x="55671" y="2881"/>
                </a:lnTo>
                <a:lnTo>
                  <a:pt x="49911" y="7679"/>
                </a:lnTo>
                <a:lnTo>
                  <a:pt x="48606" y="9014"/>
                </a:lnTo>
                <a:lnTo>
                  <a:pt x="42104" y="16432"/>
                </a:lnTo>
                <a:lnTo>
                  <a:pt x="34161" y="26809"/>
                </a:lnTo>
                <a:lnTo>
                  <a:pt x="24947" y="40320"/>
                </a:lnTo>
                <a:lnTo>
                  <a:pt x="36469" y="0"/>
                </a:lnTo>
                <a:lnTo>
                  <a:pt x="5745" y="5762"/>
                </a:lnTo>
                <a:lnTo>
                  <a:pt x="6720" y="8638"/>
                </a:lnTo>
                <a:lnTo>
                  <a:pt x="9585" y="8638"/>
                </a:lnTo>
                <a:lnTo>
                  <a:pt x="11506" y="7679"/>
                </a:lnTo>
                <a:lnTo>
                  <a:pt x="15346" y="7679"/>
                </a:lnTo>
                <a:lnTo>
                  <a:pt x="16306" y="8638"/>
                </a:lnTo>
                <a:lnTo>
                  <a:pt x="17282" y="9602"/>
                </a:lnTo>
                <a:lnTo>
                  <a:pt x="18227" y="10561"/>
                </a:lnTo>
                <a:lnTo>
                  <a:pt x="19187" y="11519"/>
                </a:lnTo>
                <a:lnTo>
                  <a:pt x="19187" y="14400"/>
                </a:lnTo>
                <a:lnTo>
                  <a:pt x="18227" y="18240"/>
                </a:lnTo>
                <a:lnTo>
                  <a:pt x="16306" y="24961"/>
                </a:lnTo>
                <a:lnTo>
                  <a:pt x="0" y="79676"/>
                </a:lnTo>
                <a:lnTo>
                  <a:pt x="13426" y="79676"/>
                </a:lnTo>
                <a:lnTo>
                  <a:pt x="17282" y="65275"/>
                </a:lnTo>
                <a:lnTo>
                  <a:pt x="19187" y="59519"/>
                </a:lnTo>
                <a:lnTo>
                  <a:pt x="22067" y="53757"/>
                </a:lnTo>
                <a:lnTo>
                  <a:pt x="24947" y="48958"/>
                </a:lnTo>
                <a:lnTo>
                  <a:pt x="25885" y="47106"/>
                </a:lnTo>
                <a:lnTo>
                  <a:pt x="32617" y="35252"/>
                </a:lnTo>
                <a:lnTo>
                  <a:pt x="39349" y="25920"/>
                </a:lnTo>
                <a:lnTo>
                  <a:pt x="44150" y="19199"/>
                </a:lnTo>
                <a:lnTo>
                  <a:pt x="48950" y="15358"/>
                </a:lnTo>
                <a:lnTo>
                  <a:pt x="52791" y="12478"/>
                </a:lnTo>
                <a:lnTo>
                  <a:pt x="55671" y="11519"/>
                </a:lnTo>
                <a:lnTo>
                  <a:pt x="57591" y="10561"/>
                </a:lnTo>
                <a:lnTo>
                  <a:pt x="61432" y="10561"/>
                </a:lnTo>
                <a:lnTo>
                  <a:pt x="61432" y="11519"/>
                </a:lnTo>
                <a:lnTo>
                  <a:pt x="62392" y="12478"/>
                </a:lnTo>
                <a:lnTo>
                  <a:pt x="62392" y="20157"/>
                </a:lnTo>
                <a:lnTo>
                  <a:pt x="60472" y="24961"/>
                </a:lnTo>
                <a:lnTo>
                  <a:pt x="50871" y="60478"/>
                </a:lnTo>
                <a:lnTo>
                  <a:pt x="48950" y="67199"/>
                </a:lnTo>
                <a:lnTo>
                  <a:pt x="47990" y="71996"/>
                </a:lnTo>
                <a:lnTo>
                  <a:pt x="47990" y="78717"/>
                </a:lnTo>
                <a:lnTo>
                  <a:pt x="49911" y="79676"/>
                </a:lnTo>
                <a:lnTo>
                  <a:pt x="50871" y="81599"/>
                </a:lnTo>
                <a:lnTo>
                  <a:pt x="57591" y="81599"/>
                </a:lnTo>
                <a:lnTo>
                  <a:pt x="60472" y="80634"/>
                </a:lnTo>
                <a:lnTo>
                  <a:pt x="64312" y="78717"/>
                </a:lnTo>
                <a:lnTo>
                  <a:pt x="69113" y="74878"/>
                </a:lnTo>
                <a:lnTo>
                  <a:pt x="73913" y="69116"/>
                </a:lnTo>
                <a:lnTo>
                  <a:pt x="79674" y="61437"/>
                </a:lnTo>
                <a:lnTo>
                  <a:pt x="76794" y="60478"/>
                </a:lnTo>
                <a:lnTo>
                  <a:pt x="72953" y="65275"/>
                </a:lnTo>
                <a:lnTo>
                  <a:pt x="70073" y="69116"/>
                </a:lnTo>
                <a:lnTo>
                  <a:pt x="66233" y="71038"/>
                </a:lnTo>
                <a:lnTo>
                  <a:pt x="65272" y="71996"/>
                </a:lnTo>
                <a:lnTo>
                  <a:pt x="64312" y="72955"/>
                </a:lnTo>
                <a:lnTo>
                  <a:pt x="63352" y="72955"/>
                </a:lnTo>
                <a:lnTo>
                  <a:pt x="63352" y="71996"/>
                </a:lnTo>
                <a:lnTo>
                  <a:pt x="62392" y="71996"/>
                </a:lnTo>
                <a:lnTo>
                  <a:pt x="62392" y="71038"/>
                </a:lnTo>
                <a:lnTo>
                  <a:pt x="61432" y="70079"/>
                </a:lnTo>
                <a:lnTo>
                  <a:pt x="61432" y="68157"/>
                </a:lnTo>
                <a:lnTo>
                  <a:pt x="62392" y="66240"/>
                </a:lnTo>
                <a:lnTo>
                  <a:pt x="63352" y="61437"/>
                </a:lnTo>
                <a:lnTo>
                  <a:pt x="74874" y="249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" name="object 203"/>
          <p:cNvSpPr/>
          <p:nvPr/>
        </p:nvSpPr>
        <p:spPr>
          <a:xfrm>
            <a:off x="2794711" y="9147613"/>
            <a:ext cx="71993" cy="81599"/>
          </a:xfrm>
          <a:custGeom>
            <a:avLst/>
            <a:gdLst/>
            <a:ahLst/>
            <a:cxnLst/>
            <a:rect l="l" t="t" r="r" b="b"/>
            <a:pathLst>
              <a:path w="71993" h="81599">
                <a:moveTo>
                  <a:pt x="23042" y="71996"/>
                </a:moveTo>
                <a:lnTo>
                  <a:pt x="19202" y="69116"/>
                </a:lnTo>
                <a:lnTo>
                  <a:pt x="16322" y="65275"/>
                </a:lnTo>
                <a:lnTo>
                  <a:pt x="14401" y="60478"/>
                </a:lnTo>
                <a:lnTo>
                  <a:pt x="14401" y="54720"/>
                </a:lnTo>
                <a:lnTo>
                  <a:pt x="14473" y="52107"/>
                </a:lnTo>
                <a:lnTo>
                  <a:pt x="16819" y="39703"/>
                </a:lnTo>
                <a:lnTo>
                  <a:pt x="22082" y="27837"/>
                </a:lnTo>
                <a:lnTo>
                  <a:pt x="25923" y="20157"/>
                </a:lnTo>
                <a:lnTo>
                  <a:pt x="30723" y="14400"/>
                </a:lnTo>
                <a:lnTo>
                  <a:pt x="36484" y="10561"/>
                </a:lnTo>
                <a:lnTo>
                  <a:pt x="42245" y="5762"/>
                </a:lnTo>
                <a:lnTo>
                  <a:pt x="48006" y="3840"/>
                </a:lnTo>
                <a:lnTo>
                  <a:pt x="56631" y="3840"/>
                </a:lnTo>
                <a:lnTo>
                  <a:pt x="58567" y="4799"/>
                </a:lnTo>
                <a:lnTo>
                  <a:pt x="60472" y="5762"/>
                </a:lnTo>
                <a:lnTo>
                  <a:pt x="61432" y="6720"/>
                </a:lnTo>
                <a:lnTo>
                  <a:pt x="62407" y="7679"/>
                </a:lnTo>
                <a:lnTo>
                  <a:pt x="62407" y="10561"/>
                </a:lnTo>
                <a:lnTo>
                  <a:pt x="61432" y="10561"/>
                </a:lnTo>
                <a:lnTo>
                  <a:pt x="61432" y="11519"/>
                </a:lnTo>
                <a:lnTo>
                  <a:pt x="60472" y="12478"/>
                </a:lnTo>
                <a:lnTo>
                  <a:pt x="59527" y="13441"/>
                </a:lnTo>
                <a:lnTo>
                  <a:pt x="57591" y="15358"/>
                </a:lnTo>
                <a:lnTo>
                  <a:pt x="56631" y="16317"/>
                </a:lnTo>
                <a:lnTo>
                  <a:pt x="56631" y="17282"/>
                </a:lnTo>
                <a:lnTo>
                  <a:pt x="55686" y="18240"/>
                </a:lnTo>
                <a:lnTo>
                  <a:pt x="55686" y="22079"/>
                </a:lnTo>
                <a:lnTo>
                  <a:pt x="56631" y="23038"/>
                </a:lnTo>
                <a:lnTo>
                  <a:pt x="57591" y="24961"/>
                </a:lnTo>
                <a:lnTo>
                  <a:pt x="58567" y="25920"/>
                </a:lnTo>
                <a:lnTo>
                  <a:pt x="64312" y="25920"/>
                </a:lnTo>
                <a:lnTo>
                  <a:pt x="67193" y="24961"/>
                </a:lnTo>
                <a:lnTo>
                  <a:pt x="68153" y="23038"/>
                </a:lnTo>
                <a:lnTo>
                  <a:pt x="71033" y="21121"/>
                </a:lnTo>
                <a:lnTo>
                  <a:pt x="71993" y="17282"/>
                </a:lnTo>
                <a:lnTo>
                  <a:pt x="71993" y="10561"/>
                </a:lnTo>
                <a:lnTo>
                  <a:pt x="70088" y="6720"/>
                </a:lnTo>
                <a:lnTo>
                  <a:pt x="67193" y="3840"/>
                </a:lnTo>
                <a:lnTo>
                  <a:pt x="63367" y="1923"/>
                </a:lnTo>
                <a:lnTo>
                  <a:pt x="58567" y="0"/>
                </a:lnTo>
                <a:lnTo>
                  <a:pt x="51810" y="12"/>
                </a:lnTo>
                <a:lnTo>
                  <a:pt x="39481" y="2329"/>
                </a:lnTo>
                <a:lnTo>
                  <a:pt x="27843" y="8638"/>
                </a:lnTo>
                <a:lnTo>
                  <a:pt x="24567" y="10655"/>
                </a:lnTo>
                <a:lnTo>
                  <a:pt x="15034" y="19189"/>
                </a:lnTo>
                <a:lnTo>
                  <a:pt x="7680" y="29759"/>
                </a:lnTo>
                <a:lnTo>
                  <a:pt x="1470" y="43502"/>
                </a:lnTo>
                <a:lnTo>
                  <a:pt x="0" y="55679"/>
                </a:lnTo>
                <a:lnTo>
                  <a:pt x="0" y="64317"/>
                </a:lnTo>
                <a:lnTo>
                  <a:pt x="1920" y="70079"/>
                </a:lnTo>
                <a:lnTo>
                  <a:pt x="6720" y="74878"/>
                </a:lnTo>
                <a:lnTo>
                  <a:pt x="11521" y="79676"/>
                </a:lnTo>
                <a:lnTo>
                  <a:pt x="18242" y="81599"/>
                </a:lnTo>
                <a:lnTo>
                  <a:pt x="33604" y="81599"/>
                </a:lnTo>
                <a:lnTo>
                  <a:pt x="40325" y="79676"/>
                </a:lnTo>
                <a:lnTo>
                  <a:pt x="46085" y="76795"/>
                </a:lnTo>
                <a:lnTo>
                  <a:pt x="51846" y="72955"/>
                </a:lnTo>
                <a:lnTo>
                  <a:pt x="58567" y="68157"/>
                </a:lnTo>
                <a:lnTo>
                  <a:pt x="64312" y="60478"/>
                </a:lnTo>
                <a:lnTo>
                  <a:pt x="56631" y="64317"/>
                </a:lnTo>
                <a:lnTo>
                  <a:pt x="51846" y="68157"/>
                </a:lnTo>
                <a:lnTo>
                  <a:pt x="47045" y="71038"/>
                </a:lnTo>
                <a:lnTo>
                  <a:pt x="42245" y="72955"/>
                </a:lnTo>
                <a:lnTo>
                  <a:pt x="38404" y="73920"/>
                </a:lnTo>
                <a:lnTo>
                  <a:pt x="27843" y="73920"/>
                </a:lnTo>
                <a:lnTo>
                  <a:pt x="23042" y="7199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" name="object 204"/>
          <p:cNvSpPr/>
          <p:nvPr/>
        </p:nvSpPr>
        <p:spPr>
          <a:xfrm>
            <a:off x="2894548" y="9223450"/>
            <a:ext cx="7680" cy="5762"/>
          </a:xfrm>
          <a:custGeom>
            <a:avLst/>
            <a:gdLst/>
            <a:ahLst/>
            <a:cxnLst/>
            <a:rect l="l" t="t" r="r" b="b"/>
            <a:pathLst>
              <a:path w="7680" h="5762">
                <a:moveTo>
                  <a:pt x="1920" y="0"/>
                </a:moveTo>
                <a:lnTo>
                  <a:pt x="0" y="5762"/>
                </a:lnTo>
                <a:lnTo>
                  <a:pt x="7680" y="5762"/>
                </a:lnTo>
                <a:lnTo>
                  <a:pt x="5760" y="1923"/>
                </a:lnTo>
                <a:lnTo>
                  <a:pt x="192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" name="object 205"/>
          <p:cNvSpPr/>
          <p:nvPr/>
        </p:nvSpPr>
        <p:spPr>
          <a:xfrm>
            <a:off x="2875346" y="9147613"/>
            <a:ext cx="77754" cy="81599"/>
          </a:xfrm>
          <a:custGeom>
            <a:avLst/>
            <a:gdLst/>
            <a:ahLst/>
            <a:cxnLst/>
            <a:rect l="l" t="t" r="r" b="b"/>
            <a:pathLst>
              <a:path w="77754" h="81599">
                <a:moveTo>
                  <a:pt x="63485" y="64163"/>
                </a:moveTo>
                <a:lnTo>
                  <a:pt x="71033" y="53757"/>
                </a:lnTo>
                <a:lnTo>
                  <a:pt x="71753" y="52424"/>
                </a:lnTo>
                <a:lnTo>
                  <a:pt x="76361" y="40133"/>
                </a:lnTo>
                <a:lnTo>
                  <a:pt x="77754" y="27837"/>
                </a:lnTo>
                <a:lnTo>
                  <a:pt x="77754" y="19199"/>
                </a:lnTo>
                <a:lnTo>
                  <a:pt x="74874" y="12478"/>
                </a:lnTo>
                <a:lnTo>
                  <a:pt x="70088" y="7679"/>
                </a:lnTo>
                <a:lnTo>
                  <a:pt x="65288" y="2881"/>
                </a:lnTo>
                <a:lnTo>
                  <a:pt x="58567" y="0"/>
                </a:lnTo>
                <a:lnTo>
                  <a:pt x="43205" y="0"/>
                </a:lnTo>
                <a:lnTo>
                  <a:pt x="35524" y="2881"/>
                </a:lnTo>
                <a:lnTo>
                  <a:pt x="26883" y="7679"/>
                </a:lnTo>
                <a:lnTo>
                  <a:pt x="23649" y="9695"/>
                </a:lnTo>
                <a:lnTo>
                  <a:pt x="14474" y="18228"/>
                </a:lnTo>
                <a:lnTo>
                  <a:pt x="6720" y="28802"/>
                </a:lnTo>
                <a:lnTo>
                  <a:pt x="1398" y="42424"/>
                </a:lnTo>
                <a:lnTo>
                  <a:pt x="0" y="54720"/>
                </a:lnTo>
                <a:lnTo>
                  <a:pt x="0" y="62400"/>
                </a:lnTo>
                <a:lnTo>
                  <a:pt x="1920" y="69116"/>
                </a:lnTo>
                <a:lnTo>
                  <a:pt x="7680" y="73920"/>
                </a:lnTo>
                <a:lnTo>
                  <a:pt x="12481" y="79676"/>
                </a:lnTo>
                <a:lnTo>
                  <a:pt x="19202" y="81599"/>
                </a:lnTo>
                <a:lnTo>
                  <a:pt x="21122" y="75837"/>
                </a:lnTo>
                <a:lnTo>
                  <a:pt x="18242" y="72955"/>
                </a:lnTo>
                <a:lnTo>
                  <a:pt x="15361" y="70079"/>
                </a:lnTo>
                <a:lnTo>
                  <a:pt x="14401" y="65275"/>
                </a:lnTo>
                <a:lnTo>
                  <a:pt x="14405" y="59707"/>
                </a:lnTo>
                <a:lnTo>
                  <a:pt x="15522" y="47484"/>
                </a:lnTo>
                <a:lnTo>
                  <a:pt x="18908" y="35260"/>
                </a:lnTo>
                <a:lnTo>
                  <a:pt x="24963" y="23038"/>
                </a:lnTo>
                <a:lnTo>
                  <a:pt x="28594" y="17640"/>
                </a:lnTo>
                <a:lnTo>
                  <a:pt x="38484" y="7938"/>
                </a:lnTo>
                <a:lnTo>
                  <a:pt x="48966" y="4799"/>
                </a:lnTo>
                <a:lnTo>
                  <a:pt x="52806" y="4799"/>
                </a:lnTo>
                <a:lnTo>
                  <a:pt x="56647" y="5762"/>
                </a:lnTo>
                <a:lnTo>
                  <a:pt x="59527" y="9602"/>
                </a:lnTo>
                <a:lnTo>
                  <a:pt x="61447" y="12478"/>
                </a:lnTo>
                <a:lnTo>
                  <a:pt x="63367" y="16317"/>
                </a:lnTo>
                <a:lnTo>
                  <a:pt x="63359" y="23104"/>
                </a:lnTo>
                <a:lnTo>
                  <a:pt x="61943" y="35242"/>
                </a:lnTo>
                <a:lnTo>
                  <a:pt x="58106" y="47381"/>
                </a:lnTo>
                <a:lnTo>
                  <a:pt x="51846" y="59519"/>
                </a:lnTo>
                <a:lnTo>
                  <a:pt x="49056" y="63939"/>
                </a:lnTo>
                <a:lnTo>
                  <a:pt x="39468" y="74149"/>
                </a:lnTo>
                <a:lnTo>
                  <a:pt x="28803" y="77760"/>
                </a:lnTo>
                <a:lnTo>
                  <a:pt x="24963" y="77760"/>
                </a:lnTo>
                <a:lnTo>
                  <a:pt x="26883" y="81599"/>
                </a:lnTo>
                <a:lnTo>
                  <a:pt x="34564" y="81599"/>
                </a:lnTo>
                <a:lnTo>
                  <a:pt x="43205" y="79676"/>
                </a:lnTo>
                <a:lnTo>
                  <a:pt x="50886" y="73920"/>
                </a:lnTo>
                <a:lnTo>
                  <a:pt x="53640" y="72283"/>
                </a:lnTo>
                <a:lnTo>
                  <a:pt x="63485" y="6416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" name="object 206"/>
          <p:cNvSpPr/>
          <p:nvPr/>
        </p:nvSpPr>
        <p:spPr>
          <a:xfrm>
            <a:off x="2957901" y="9147613"/>
            <a:ext cx="67208" cy="81599"/>
          </a:xfrm>
          <a:custGeom>
            <a:avLst/>
            <a:gdLst/>
            <a:ahLst/>
            <a:cxnLst/>
            <a:rect l="l" t="t" r="r" b="b"/>
            <a:pathLst>
              <a:path w="67208" h="81599">
                <a:moveTo>
                  <a:pt x="62407" y="2881"/>
                </a:moveTo>
                <a:lnTo>
                  <a:pt x="60487" y="3840"/>
                </a:lnTo>
                <a:lnTo>
                  <a:pt x="54726" y="3840"/>
                </a:lnTo>
                <a:lnTo>
                  <a:pt x="51846" y="2881"/>
                </a:lnTo>
                <a:lnTo>
                  <a:pt x="48966" y="958"/>
                </a:lnTo>
                <a:lnTo>
                  <a:pt x="46085" y="958"/>
                </a:lnTo>
                <a:lnTo>
                  <a:pt x="44165" y="0"/>
                </a:lnTo>
                <a:lnTo>
                  <a:pt x="34564" y="0"/>
                </a:lnTo>
                <a:lnTo>
                  <a:pt x="28803" y="1923"/>
                </a:lnTo>
                <a:lnTo>
                  <a:pt x="24963" y="5762"/>
                </a:lnTo>
                <a:lnTo>
                  <a:pt x="21122" y="9602"/>
                </a:lnTo>
                <a:lnTo>
                  <a:pt x="19202" y="14400"/>
                </a:lnTo>
                <a:lnTo>
                  <a:pt x="19202" y="26878"/>
                </a:lnTo>
                <a:lnTo>
                  <a:pt x="21122" y="29759"/>
                </a:lnTo>
                <a:lnTo>
                  <a:pt x="23042" y="32641"/>
                </a:lnTo>
                <a:lnTo>
                  <a:pt x="25923" y="37438"/>
                </a:lnTo>
                <a:lnTo>
                  <a:pt x="30723" y="44160"/>
                </a:lnTo>
                <a:lnTo>
                  <a:pt x="36484" y="49917"/>
                </a:lnTo>
                <a:lnTo>
                  <a:pt x="40325" y="54720"/>
                </a:lnTo>
                <a:lnTo>
                  <a:pt x="41285" y="58561"/>
                </a:lnTo>
                <a:lnTo>
                  <a:pt x="42245" y="60478"/>
                </a:lnTo>
                <a:lnTo>
                  <a:pt x="43205" y="62400"/>
                </a:lnTo>
                <a:lnTo>
                  <a:pt x="43205" y="68157"/>
                </a:lnTo>
                <a:lnTo>
                  <a:pt x="41285" y="71996"/>
                </a:lnTo>
                <a:lnTo>
                  <a:pt x="39364" y="73920"/>
                </a:lnTo>
                <a:lnTo>
                  <a:pt x="36484" y="76795"/>
                </a:lnTo>
                <a:lnTo>
                  <a:pt x="32644" y="77760"/>
                </a:lnTo>
                <a:lnTo>
                  <a:pt x="23042" y="77760"/>
                </a:lnTo>
                <a:lnTo>
                  <a:pt x="18242" y="75837"/>
                </a:lnTo>
                <a:lnTo>
                  <a:pt x="14401" y="71996"/>
                </a:lnTo>
                <a:lnTo>
                  <a:pt x="11521" y="68157"/>
                </a:lnTo>
                <a:lnTo>
                  <a:pt x="9601" y="62400"/>
                </a:lnTo>
                <a:lnTo>
                  <a:pt x="8641" y="53757"/>
                </a:lnTo>
                <a:lnTo>
                  <a:pt x="5760" y="53757"/>
                </a:lnTo>
                <a:lnTo>
                  <a:pt x="0" y="81599"/>
                </a:lnTo>
                <a:lnTo>
                  <a:pt x="3840" y="81599"/>
                </a:lnTo>
                <a:lnTo>
                  <a:pt x="4815" y="78717"/>
                </a:lnTo>
                <a:lnTo>
                  <a:pt x="6720" y="77760"/>
                </a:lnTo>
                <a:lnTo>
                  <a:pt x="12481" y="77760"/>
                </a:lnTo>
                <a:lnTo>
                  <a:pt x="14401" y="78717"/>
                </a:lnTo>
                <a:lnTo>
                  <a:pt x="20162" y="80634"/>
                </a:lnTo>
                <a:lnTo>
                  <a:pt x="24963" y="81599"/>
                </a:lnTo>
                <a:lnTo>
                  <a:pt x="36484" y="81599"/>
                </a:lnTo>
                <a:lnTo>
                  <a:pt x="43205" y="79676"/>
                </a:lnTo>
                <a:lnTo>
                  <a:pt x="48006" y="74878"/>
                </a:lnTo>
                <a:lnTo>
                  <a:pt x="52806" y="70079"/>
                </a:lnTo>
                <a:lnTo>
                  <a:pt x="55686" y="64317"/>
                </a:lnTo>
                <a:lnTo>
                  <a:pt x="55686" y="54720"/>
                </a:lnTo>
                <a:lnTo>
                  <a:pt x="54726" y="50881"/>
                </a:lnTo>
                <a:lnTo>
                  <a:pt x="52806" y="47041"/>
                </a:lnTo>
                <a:lnTo>
                  <a:pt x="49926" y="42237"/>
                </a:lnTo>
                <a:lnTo>
                  <a:pt x="45125" y="36481"/>
                </a:lnTo>
                <a:lnTo>
                  <a:pt x="37444" y="27837"/>
                </a:lnTo>
                <a:lnTo>
                  <a:pt x="34564" y="24961"/>
                </a:lnTo>
                <a:lnTo>
                  <a:pt x="32644" y="22079"/>
                </a:lnTo>
                <a:lnTo>
                  <a:pt x="31683" y="20157"/>
                </a:lnTo>
                <a:lnTo>
                  <a:pt x="30723" y="18240"/>
                </a:lnTo>
                <a:lnTo>
                  <a:pt x="30723" y="12478"/>
                </a:lnTo>
                <a:lnTo>
                  <a:pt x="31683" y="9602"/>
                </a:lnTo>
                <a:lnTo>
                  <a:pt x="33604" y="7679"/>
                </a:lnTo>
                <a:lnTo>
                  <a:pt x="36484" y="5762"/>
                </a:lnTo>
                <a:lnTo>
                  <a:pt x="39364" y="4799"/>
                </a:lnTo>
                <a:lnTo>
                  <a:pt x="47045" y="4799"/>
                </a:lnTo>
                <a:lnTo>
                  <a:pt x="50886" y="6720"/>
                </a:lnTo>
                <a:lnTo>
                  <a:pt x="53766" y="9602"/>
                </a:lnTo>
                <a:lnTo>
                  <a:pt x="56647" y="13441"/>
                </a:lnTo>
                <a:lnTo>
                  <a:pt x="58567" y="19199"/>
                </a:lnTo>
                <a:lnTo>
                  <a:pt x="58567" y="26878"/>
                </a:lnTo>
                <a:lnTo>
                  <a:pt x="62407" y="26878"/>
                </a:lnTo>
                <a:lnTo>
                  <a:pt x="67208" y="0"/>
                </a:lnTo>
                <a:lnTo>
                  <a:pt x="64328" y="0"/>
                </a:lnTo>
                <a:lnTo>
                  <a:pt x="62407" y="288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" name="object 207"/>
          <p:cNvSpPr/>
          <p:nvPr/>
        </p:nvSpPr>
        <p:spPr>
          <a:xfrm>
            <a:off x="3037591" y="9125533"/>
            <a:ext cx="47030" cy="103679"/>
          </a:xfrm>
          <a:custGeom>
            <a:avLst/>
            <a:gdLst/>
            <a:ahLst/>
            <a:cxnLst/>
            <a:rect l="l" t="t" r="r" b="b"/>
            <a:pathLst>
              <a:path w="47030" h="103679">
                <a:moveTo>
                  <a:pt x="960" y="99840"/>
                </a:moveTo>
                <a:lnTo>
                  <a:pt x="2865" y="101755"/>
                </a:lnTo>
                <a:lnTo>
                  <a:pt x="3840" y="103679"/>
                </a:lnTo>
                <a:lnTo>
                  <a:pt x="12481" y="103679"/>
                </a:lnTo>
                <a:lnTo>
                  <a:pt x="15361" y="102714"/>
                </a:lnTo>
                <a:lnTo>
                  <a:pt x="19202" y="100797"/>
                </a:lnTo>
                <a:lnTo>
                  <a:pt x="23987" y="96958"/>
                </a:lnTo>
                <a:lnTo>
                  <a:pt x="28788" y="92159"/>
                </a:lnTo>
                <a:lnTo>
                  <a:pt x="34549" y="84479"/>
                </a:lnTo>
                <a:lnTo>
                  <a:pt x="31668" y="81599"/>
                </a:lnTo>
                <a:lnTo>
                  <a:pt x="26868" y="88320"/>
                </a:lnTo>
                <a:lnTo>
                  <a:pt x="23042" y="91196"/>
                </a:lnTo>
                <a:lnTo>
                  <a:pt x="22067" y="93117"/>
                </a:lnTo>
                <a:lnTo>
                  <a:pt x="19202" y="95035"/>
                </a:lnTo>
                <a:lnTo>
                  <a:pt x="17266" y="95999"/>
                </a:lnTo>
                <a:lnTo>
                  <a:pt x="15361" y="95999"/>
                </a:lnTo>
                <a:lnTo>
                  <a:pt x="14386" y="95035"/>
                </a:lnTo>
                <a:lnTo>
                  <a:pt x="13426" y="94076"/>
                </a:lnTo>
                <a:lnTo>
                  <a:pt x="13426" y="91196"/>
                </a:lnTo>
                <a:lnTo>
                  <a:pt x="14386" y="87355"/>
                </a:lnTo>
                <a:lnTo>
                  <a:pt x="16322" y="81599"/>
                </a:lnTo>
                <a:lnTo>
                  <a:pt x="31668" y="29759"/>
                </a:lnTo>
                <a:lnTo>
                  <a:pt x="45110" y="29759"/>
                </a:lnTo>
                <a:lnTo>
                  <a:pt x="47030" y="24002"/>
                </a:lnTo>
                <a:lnTo>
                  <a:pt x="32628" y="24002"/>
                </a:lnTo>
                <a:lnTo>
                  <a:pt x="39349" y="0"/>
                </a:lnTo>
                <a:lnTo>
                  <a:pt x="35509" y="0"/>
                </a:lnTo>
                <a:lnTo>
                  <a:pt x="30708" y="8638"/>
                </a:lnTo>
                <a:lnTo>
                  <a:pt x="25908" y="15358"/>
                </a:lnTo>
                <a:lnTo>
                  <a:pt x="21107" y="18240"/>
                </a:lnTo>
                <a:lnTo>
                  <a:pt x="17266" y="22079"/>
                </a:lnTo>
                <a:lnTo>
                  <a:pt x="11521" y="24961"/>
                </a:lnTo>
                <a:lnTo>
                  <a:pt x="4800" y="26878"/>
                </a:lnTo>
                <a:lnTo>
                  <a:pt x="4800" y="29759"/>
                </a:lnTo>
                <a:lnTo>
                  <a:pt x="17266" y="29759"/>
                </a:lnTo>
                <a:lnTo>
                  <a:pt x="2865" y="80640"/>
                </a:lnTo>
                <a:lnTo>
                  <a:pt x="960" y="87355"/>
                </a:lnTo>
                <a:lnTo>
                  <a:pt x="0" y="92159"/>
                </a:lnTo>
                <a:lnTo>
                  <a:pt x="0" y="97916"/>
                </a:lnTo>
                <a:lnTo>
                  <a:pt x="960" y="99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" name="object 208"/>
          <p:cNvSpPr/>
          <p:nvPr/>
        </p:nvSpPr>
        <p:spPr>
          <a:xfrm>
            <a:off x="3078860" y="9147613"/>
            <a:ext cx="67193" cy="81599"/>
          </a:xfrm>
          <a:custGeom>
            <a:avLst/>
            <a:gdLst/>
            <a:ahLst/>
            <a:cxnLst/>
            <a:rect l="l" t="t" r="r" b="b"/>
            <a:pathLst>
              <a:path w="67193" h="81599">
                <a:moveTo>
                  <a:pt x="62407" y="2881"/>
                </a:moveTo>
                <a:lnTo>
                  <a:pt x="59512" y="3840"/>
                </a:lnTo>
                <a:lnTo>
                  <a:pt x="54726" y="3840"/>
                </a:lnTo>
                <a:lnTo>
                  <a:pt x="51846" y="2881"/>
                </a:lnTo>
                <a:lnTo>
                  <a:pt x="48006" y="958"/>
                </a:lnTo>
                <a:lnTo>
                  <a:pt x="46085" y="958"/>
                </a:lnTo>
                <a:lnTo>
                  <a:pt x="44165" y="0"/>
                </a:lnTo>
                <a:lnTo>
                  <a:pt x="33604" y="0"/>
                </a:lnTo>
                <a:lnTo>
                  <a:pt x="28803" y="1923"/>
                </a:lnTo>
                <a:lnTo>
                  <a:pt x="24963" y="5762"/>
                </a:lnTo>
                <a:lnTo>
                  <a:pt x="20162" y="9602"/>
                </a:lnTo>
                <a:lnTo>
                  <a:pt x="18242" y="14400"/>
                </a:lnTo>
                <a:lnTo>
                  <a:pt x="18242" y="23996"/>
                </a:lnTo>
                <a:lnTo>
                  <a:pt x="19202" y="26878"/>
                </a:lnTo>
                <a:lnTo>
                  <a:pt x="20162" y="29759"/>
                </a:lnTo>
                <a:lnTo>
                  <a:pt x="22082" y="32641"/>
                </a:lnTo>
                <a:lnTo>
                  <a:pt x="25923" y="37438"/>
                </a:lnTo>
                <a:lnTo>
                  <a:pt x="30723" y="44160"/>
                </a:lnTo>
                <a:lnTo>
                  <a:pt x="35524" y="49917"/>
                </a:lnTo>
                <a:lnTo>
                  <a:pt x="39364" y="54720"/>
                </a:lnTo>
                <a:lnTo>
                  <a:pt x="41285" y="58561"/>
                </a:lnTo>
                <a:lnTo>
                  <a:pt x="42245" y="60478"/>
                </a:lnTo>
                <a:lnTo>
                  <a:pt x="42245" y="68157"/>
                </a:lnTo>
                <a:lnTo>
                  <a:pt x="41285" y="71996"/>
                </a:lnTo>
                <a:lnTo>
                  <a:pt x="38404" y="73920"/>
                </a:lnTo>
                <a:lnTo>
                  <a:pt x="35524" y="76795"/>
                </a:lnTo>
                <a:lnTo>
                  <a:pt x="32644" y="77760"/>
                </a:lnTo>
                <a:lnTo>
                  <a:pt x="22082" y="77760"/>
                </a:lnTo>
                <a:lnTo>
                  <a:pt x="17282" y="75837"/>
                </a:lnTo>
                <a:lnTo>
                  <a:pt x="14401" y="71996"/>
                </a:lnTo>
                <a:lnTo>
                  <a:pt x="10561" y="68157"/>
                </a:lnTo>
                <a:lnTo>
                  <a:pt x="8641" y="62400"/>
                </a:lnTo>
                <a:lnTo>
                  <a:pt x="8641" y="53757"/>
                </a:lnTo>
                <a:lnTo>
                  <a:pt x="5760" y="53757"/>
                </a:lnTo>
                <a:lnTo>
                  <a:pt x="0" y="81599"/>
                </a:lnTo>
                <a:lnTo>
                  <a:pt x="2880" y="81599"/>
                </a:lnTo>
                <a:lnTo>
                  <a:pt x="4800" y="78717"/>
                </a:lnTo>
                <a:lnTo>
                  <a:pt x="6720" y="77760"/>
                </a:lnTo>
                <a:lnTo>
                  <a:pt x="11521" y="77760"/>
                </a:lnTo>
                <a:lnTo>
                  <a:pt x="13441" y="78717"/>
                </a:lnTo>
                <a:lnTo>
                  <a:pt x="19202" y="80634"/>
                </a:lnTo>
                <a:lnTo>
                  <a:pt x="24003" y="81599"/>
                </a:lnTo>
                <a:lnTo>
                  <a:pt x="36484" y="81599"/>
                </a:lnTo>
                <a:lnTo>
                  <a:pt x="42245" y="79676"/>
                </a:lnTo>
                <a:lnTo>
                  <a:pt x="48006" y="74878"/>
                </a:lnTo>
                <a:lnTo>
                  <a:pt x="52806" y="70079"/>
                </a:lnTo>
                <a:lnTo>
                  <a:pt x="55686" y="64317"/>
                </a:lnTo>
                <a:lnTo>
                  <a:pt x="55686" y="54720"/>
                </a:lnTo>
                <a:lnTo>
                  <a:pt x="53766" y="50881"/>
                </a:lnTo>
                <a:lnTo>
                  <a:pt x="51846" y="47041"/>
                </a:lnTo>
                <a:lnTo>
                  <a:pt x="49926" y="42237"/>
                </a:lnTo>
                <a:lnTo>
                  <a:pt x="45125" y="36481"/>
                </a:lnTo>
                <a:lnTo>
                  <a:pt x="37444" y="27837"/>
                </a:lnTo>
                <a:lnTo>
                  <a:pt x="34564" y="24961"/>
                </a:lnTo>
                <a:lnTo>
                  <a:pt x="32644" y="22079"/>
                </a:lnTo>
                <a:lnTo>
                  <a:pt x="31683" y="20157"/>
                </a:lnTo>
                <a:lnTo>
                  <a:pt x="30723" y="18240"/>
                </a:lnTo>
                <a:lnTo>
                  <a:pt x="29763" y="16317"/>
                </a:lnTo>
                <a:lnTo>
                  <a:pt x="29763" y="12478"/>
                </a:lnTo>
                <a:lnTo>
                  <a:pt x="31683" y="9602"/>
                </a:lnTo>
                <a:lnTo>
                  <a:pt x="33604" y="7679"/>
                </a:lnTo>
                <a:lnTo>
                  <a:pt x="35524" y="5762"/>
                </a:lnTo>
                <a:lnTo>
                  <a:pt x="38404" y="4799"/>
                </a:lnTo>
                <a:lnTo>
                  <a:pt x="47045" y="4799"/>
                </a:lnTo>
                <a:lnTo>
                  <a:pt x="50886" y="6720"/>
                </a:lnTo>
                <a:lnTo>
                  <a:pt x="53766" y="9602"/>
                </a:lnTo>
                <a:lnTo>
                  <a:pt x="56647" y="13441"/>
                </a:lnTo>
                <a:lnTo>
                  <a:pt x="58567" y="19199"/>
                </a:lnTo>
                <a:lnTo>
                  <a:pt x="58567" y="26878"/>
                </a:lnTo>
                <a:lnTo>
                  <a:pt x="61447" y="26878"/>
                </a:lnTo>
                <a:lnTo>
                  <a:pt x="67193" y="0"/>
                </a:lnTo>
                <a:lnTo>
                  <a:pt x="63352" y="0"/>
                </a:lnTo>
                <a:lnTo>
                  <a:pt x="62407" y="288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" name="object 209"/>
          <p:cNvSpPr/>
          <p:nvPr/>
        </p:nvSpPr>
        <p:spPr>
          <a:xfrm>
            <a:off x="3197900" y="9145696"/>
            <a:ext cx="88315" cy="82552"/>
          </a:xfrm>
          <a:custGeom>
            <a:avLst/>
            <a:gdLst/>
            <a:ahLst/>
            <a:cxnLst/>
            <a:rect l="l" t="t" r="r" b="b"/>
            <a:pathLst>
              <a:path w="88315" h="82552">
                <a:moveTo>
                  <a:pt x="85435" y="23996"/>
                </a:moveTo>
                <a:lnTo>
                  <a:pt x="86395" y="19199"/>
                </a:lnTo>
                <a:lnTo>
                  <a:pt x="87355" y="15358"/>
                </a:lnTo>
                <a:lnTo>
                  <a:pt x="87355" y="8638"/>
                </a:lnTo>
                <a:lnTo>
                  <a:pt x="86395" y="5757"/>
                </a:lnTo>
                <a:lnTo>
                  <a:pt x="84475" y="3840"/>
                </a:lnTo>
                <a:lnTo>
                  <a:pt x="81594" y="958"/>
                </a:lnTo>
                <a:lnTo>
                  <a:pt x="78714" y="0"/>
                </a:lnTo>
                <a:lnTo>
                  <a:pt x="72953" y="0"/>
                </a:lnTo>
                <a:lnTo>
                  <a:pt x="69113" y="958"/>
                </a:lnTo>
                <a:lnTo>
                  <a:pt x="65272" y="2875"/>
                </a:lnTo>
                <a:lnTo>
                  <a:pt x="61432" y="5757"/>
                </a:lnTo>
                <a:lnTo>
                  <a:pt x="56631" y="9596"/>
                </a:lnTo>
                <a:lnTo>
                  <a:pt x="51846" y="15358"/>
                </a:lnTo>
                <a:lnTo>
                  <a:pt x="50712" y="16542"/>
                </a:lnTo>
                <a:lnTo>
                  <a:pt x="43814" y="24949"/>
                </a:lnTo>
                <a:lnTo>
                  <a:pt x="34564" y="37434"/>
                </a:lnTo>
                <a:lnTo>
                  <a:pt x="46070" y="0"/>
                </a:lnTo>
                <a:lnTo>
                  <a:pt x="40325" y="0"/>
                </a:lnTo>
                <a:lnTo>
                  <a:pt x="10561" y="5757"/>
                </a:lnTo>
                <a:lnTo>
                  <a:pt x="9601" y="8638"/>
                </a:lnTo>
                <a:lnTo>
                  <a:pt x="14401" y="8638"/>
                </a:lnTo>
                <a:lnTo>
                  <a:pt x="15361" y="9596"/>
                </a:lnTo>
                <a:lnTo>
                  <a:pt x="17282" y="9596"/>
                </a:lnTo>
                <a:lnTo>
                  <a:pt x="17282" y="10555"/>
                </a:lnTo>
                <a:lnTo>
                  <a:pt x="18242" y="10555"/>
                </a:lnTo>
                <a:lnTo>
                  <a:pt x="18242" y="11519"/>
                </a:lnTo>
                <a:lnTo>
                  <a:pt x="19202" y="12478"/>
                </a:lnTo>
                <a:lnTo>
                  <a:pt x="19202" y="15358"/>
                </a:lnTo>
                <a:lnTo>
                  <a:pt x="18242" y="20157"/>
                </a:lnTo>
                <a:lnTo>
                  <a:pt x="16322" y="24955"/>
                </a:lnTo>
                <a:lnTo>
                  <a:pt x="0" y="81593"/>
                </a:lnTo>
                <a:lnTo>
                  <a:pt x="22082" y="81593"/>
                </a:lnTo>
                <a:lnTo>
                  <a:pt x="29763" y="55674"/>
                </a:lnTo>
                <a:lnTo>
                  <a:pt x="31665" y="51949"/>
                </a:lnTo>
                <a:lnTo>
                  <a:pt x="38707" y="39516"/>
                </a:lnTo>
                <a:lnTo>
                  <a:pt x="45747" y="29239"/>
                </a:lnTo>
                <a:lnTo>
                  <a:pt x="52791" y="21116"/>
                </a:lnTo>
                <a:lnTo>
                  <a:pt x="56631" y="18234"/>
                </a:lnTo>
                <a:lnTo>
                  <a:pt x="59512" y="16317"/>
                </a:lnTo>
                <a:lnTo>
                  <a:pt x="62392" y="16317"/>
                </a:lnTo>
                <a:lnTo>
                  <a:pt x="63352" y="17276"/>
                </a:lnTo>
                <a:lnTo>
                  <a:pt x="64312" y="18234"/>
                </a:lnTo>
                <a:lnTo>
                  <a:pt x="64312" y="20157"/>
                </a:lnTo>
                <a:lnTo>
                  <a:pt x="63352" y="22075"/>
                </a:lnTo>
                <a:lnTo>
                  <a:pt x="62392" y="23996"/>
                </a:lnTo>
                <a:lnTo>
                  <a:pt x="51846" y="62395"/>
                </a:lnTo>
                <a:lnTo>
                  <a:pt x="49911" y="67193"/>
                </a:lnTo>
                <a:lnTo>
                  <a:pt x="49911" y="75837"/>
                </a:lnTo>
                <a:lnTo>
                  <a:pt x="50886" y="77754"/>
                </a:lnTo>
                <a:lnTo>
                  <a:pt x="52791" y="79677"/>
                </a:lnTo>
                <a:lnTo>
                  <a:pt x="54726" y="81593"/>
                </a:lnTo>
                <a:lnTo>
                  <a:pt x="57591" y="82552"/>
                </a:lnTo>
                <a:lnTo>
                  <a:pt x="61432" y="82552"/>
                </a:lnTo>
                <a:lnTo>
                  <a:pt x="68660" y="81205"/>
                </a:lnTo>
                <a:lnTo>
                  <a:pt x="78635" y="74354"/>
                </a:lnTo>
                <a:lnTo>
                  <a:pt x="88315" y="61437"/>
                </a:lnTo>
                <a:lnTo>
                  <a:pt x="85435" y="58555"/>
                </a:lnTo>
                <a:lnTo>
                  <a:pt x="83515" y="60478"/>
                </a:lnTo>
                <a:lnTo>
                  <a:pt x="83515" y="62395"/>
                </a:lnTo>
                <a:lnTo>
                  <a:pt x="82555" y="62395"/>
                </a:lnTo>
                <a:lnTo>
                  <a:pt x="80634" y="66234"/>
                </a:lnTo>
                <a:lnTo>
                  <a:pt x="78714" y="68157"/>
                </a:lnTo>
                <a:lnTo>
                  <a:pt x="76794" y="70075"/>
                </a:lnTo>
                <a:lnTo>
                  <a:pt x="75834" y="70075"/>
                </a:lnTo>
                <a:lnTo>
                  <a:pt x="74874" y="71033"/>
                </a:lnTo>
                <a:lnTo>
                  <a:pt x="73913" y="71033"/>
                </a:lnTo>
                <a:lnTo>
                  <a:pt x="73913" y="70075"/>
                </a:lnTo>
                <a:lnTo>
                  <a:pt x="72953" y="70075"/>
                </a:lnTo>
                <a:lnTo>
                  <a:pt x="72953" y="69116"/>
                </a:lnTo>
                <a:lnTo>
                  <a:pt x="71993" y="69116"/>
                </a:lnTo>
                <a:lnTo>
                  <a:pt x="71993" y="67193"/>
                </a:lnTo>
                <a:lnTo>
                  <a:pt x="72953" y="65275"/>
                </a:lnTo>
                <a:lnTo>
                  <a:pt x="73913" y="62395"/>
                </a:lnTo>
                <a:lnTo>
                  <a:pt x="85435" y="2399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" name="object 210"/>
          <p:cNvSpPr/>
          <p:nvPr/>
        </p:nvSpPr>
        <p:spPr>
          <a:xfrm>
            <a:off x="3321740" y="9145696"/>
            <a:ext cx="58552" cy="84475"/>
          </a:xfrm>
          <a:custGeom>
            <a:avLst/>
            <a:gdLst/>
            <a:ahLst/>
            <a:cxnLst/>
            <a:rect l="l" t="t" r="r" b="b"/>
            <a:pathLst>
              <a:path w="58552" h="84475">
                <a:moveTo>
                  <a:pt x="17701" y="82002"/>
                </a:moveTo>
                <a:lnTo>
                  <a:pt x="29748" y="75837"/>
                </a:lnTo>
                <a:lnTo>
                  <a:pt x="34031" y="72829"/>
                </a:lnTo>
                <a:lnTo>
                  <a:pt x="43530" y="64370"/>
                </a:lnTo>
                <a:lnTo>
                  <a:pt x="50871" y="53757"/>
                </a:lnTo>
                <a:lnTo>
                  <a:pt x="53181" y="49497"/>
                </a:lnTo>
                <a:lnTo>
                  <a:pt x="57357" y="37226"/>
                </a:lnTo>
                <a:lnTo>
                  <a:pt x="58552" y="24955"/>
                </a:lnTo>
                <a:lnTo>
                  <a:pt x="58552" y="20157"/>
                </a:lnTo>
                <a:lnTo>
                  <a:pt x="57591" y="16317"/>
                </a:lnTo>
                <a:lnTo>
                  <a:pt x="55671" y="12478"/>
                </a:lnTo>
                <a:lnTo>
                  <a:pt x="53751" y="8638"/>
                </a:lnTo>
                <a:lnTo>
                  <a:pt x="50871" y="5757"/>
                </a:lnTo>
                <a:lnTo>
                  <a:pt x="46070" y="3840"/>
                </a:lnTo>
                <a:lnTo>
                  <a:pt x="42230" y="958"/>
                </a:lnTo>
                <a:lnTo>
                  <a:pt x="38389" y="0"/>
                </a:lnTo>
                <a:lnTo>
                  <a:pt x="25923" y="0"/>
                </a:lnTo>
                <a:lnTo>
                  <a:pt x="20147" y="1917"/>
                </a:lnTo>
                <a:lnTo>
                  <a:pt x="13441" y="4799"/>
                </a:lnTo>
                <a:lnTo>
                  <a:pt x="6720" y="8638"/>
                </a:lnTo>
                <a:lnTo>
                  <a:pt x="960" y="12478"/>
                </a:lnTo>
                <a:lnTo>
                  <a:pt x="0" y="70075"/>
                </a:lnTo>
                <a:lnTo>
                  <a:pt x="846" y="59424"/>
                </a:lnTo>
                <a:lnTo>
                  <a:pt x="3481" y="46958"/>
                </a:lnTo>
                <a:lnTo>
                  <a:pt x="7680" y="33593"/>
                </a:lnTo>
                <a:lnTo>
                  <a:pt x="10097" y="28114"/>
                </a:lnTo>
                <a:lnTo>
                  <a:pt x="16618" y="15255"/>
                </a:lnTo>
                <a:lnTo>
                  <a:pt x="22082" y="7679"/>
                </a:lnTo>
                <a:lnTo>
                  <a:pt x="23987" y="5757"/>
                </a:lnTo>
                <a:lnTo>
                  <a:pt x="26868" y="4799"/>
                </a:lnTo>
                <a:lnTo>
                  <a:pt x="31668" y="4799"/>
                </a:lnTo>
                <a:lnTo>
                  <a:pt x="33588" y="5757"/>
                </a:lnTo>
                <a:lnTo>
                  <a:pt x="34549" y="7679"/>
                </a:lnTo>
                <a:lnTo>
                  <a:pt x="36469" y="8638"/>
                </a:lnTo>
                <a:lnTo>
                  <a:pt x="37429" y="11519"/>
                </a:lnTo>
                <a:lnTo>
                  <a:pt x="37429" y="22075"/>
                </a:lnTo>
                <a:lnTo>
                  <a:pt x="35509" y="29754"/>
                </a:lnTo>
                <a:lnTo>
                  <a:pt x="33588" y="38398"/>
                </a:lnTo>
                <a:lnTo>
                  <a:pt x="33156" y="39825"/>
                </a:lnTo>
                <a:lnTo>
                  <a:pt x="28913" y="52205"/>
                </a:lnTo>
                <a:lnTo>
                  <a:pt x="23987" y="63354"/>
                </a:lnTo>
                <a:lnTo>
                  <a:pt x="20147" y="71033"/>
                </a:lnTo>
                <a:lnTo>
                  <a:pt x="17282" y="74872"/>
                </a:lnTo>
                <a:lnTo>
                  <a:pt x="14401" y="77754"/>
                </a:lnTo>
                <a:lnTo>
                  <a:pt x="10561" y="79677"/>
                </a:lnTo>
                <a:lnTo>
                  <a:pt x="6720" y="79677"/>
                </a:lnTo>
                <a:lnTo>
                  <a:pt x="4800" y="78713"/>
                </a:lnTo>
                <a:lnTo>
                  <a:pt x="2880" y="76795"/>
                </a:lnTo>
                <a:lnTo>
                  <a:pt x="3840" y="84475"/>
                </a:lnTo>
                <a:lnTo>
                  <a:pt x="5650" y="84433"/>
                </a:lnTo>
                <a:lnTo>
                  <a:pt x="17701" y="8200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" name="object 211"/>
          <p:cNvSpPr/>
          <p:nvPr/>
        </p:nvSpPr>
        <p:spPr>
          <a:xfrm>
            <a:off x="3300618" y="9158174"/>
            <a:ext cx="24963" cy="71996"/>
          </a:xfrm>
          <a:custGeom>
            <a:avLst/>
            <a:gdLst/>
            <a:ahLst/>
            <a:cxnLst/>
            <a:rect l="l" t="t" r="r" b="b"/>
            <a:pathLst>
              <a:path w="24963" h="71996">
                <a:moveTo>
                  <a:pt x="960" y="31676"/>
                </a:moveTo>
                <a:lnTo>
                  <a:pt x="0" y="39355"/>
                </a:lnTo>
                <a:lnTo>
                  <a:pt x="0" y="53756"/>
                </a:lnTo>
                <a:lnTo>
                  <a:pt x="1920" y="59518"/>
                </a:lnTo>
                <a:lnTo>
                  <a:pt x="5760" y="64317"/>
                </a:lnTo>
                <a:lnTo>
                  <a:pt x="10561" y="69114"/>
                </a:lnTo>
                <a:lnTo>
                  <a:pt x="17282" y="71996"/>
                </a:lnTo>
                <a:lnTo>
                  <a:pt x="24963" y="71996"/>
                </a:lnTo>
                <a:lnTo>
                  <a:pt x="24002" y="64317"/>
                </a:lnTo>
                <a:lnTo>
                  <a:pt x="22082" y="62394"/>
                </a:lnTo>
                <a:lnTo>
                  <a:pt x="21122" y="60476"/>
                </a:lnTo>
                <a:lnTo>
                  <a:pt x="21122" y="57596"/>
                </a:lnTo>
                <a:lnTo>
                  <a:pt x="22082" y="0"/>
                </a:lnTo>
                <a:lnTo>
                  <a:pt x="17282" y="5756"/>
                </a:lnTo>
                <a:lnTo>
                  <a:pt x="11521" y="10559"/>
                </a:lnTo>
                <a:lnTo>
                  <a:pt x="7680" y="17276"/>
                </a:lnTo>
                <a:lnTo>
                  <a:pt x="4800" y="23996"/>
                </a:lnTo>
                <a:lnTo>
                  <a:pt x="960" y="3167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" name="object 212"/>
          <p:cNvSpPr/>
          <p:nvPr/>
        </p:nvSpPr>
        <p:spPr>
          <a:xfrm>
            <a:off x="3389894" y="9124575"/>
            <a:ext cx="52791" cy="105596"/>
          </a:xfrm>
          <a:custGeom>
            <a:avLst/>
            <a:gdLst/>
            <a:ahLst/>
            <a:cxnLst/>
            <a:rect l="l" t="t" r="r" b="b"/>
            <a:pathLst>
              <a:path w="52791" h="105596">
                <a:moveTo>
                  <a:pt x="40325" y="84475"/>
                </a:moveTo>
                <a:lnTo>
                  <a:pt x="36484" y="82558"/>
                </a:lnTo>
                <a:lnTo>
                  <a:pt x="33604" y="88314"/>
                </a:lnTo>
                <a:lnTo>
                  <a:pt x="29763" y="91196"/>
                </a:lnTo>
                <a:lnTo>
                  <a:pt x="27843" y="94076"/>
                </a:lnTo>
                <a:lnTo>
                  <a:pt x="25923" y="95035"/>
                </a:lnTo>
                <a:lnTo>
                  <a:pt x="23042" y="95035"/>
                </a:lnTo>
                <a:lnTo>
                  <a:pt x="23042" y="94076"/>
                </a:lnTo>
                <a:lnTo>
                  <a:pt x="22082" y="93117"/>
                </a:lnTo>
                <a:lnTo>
                  <a:pt x="22082" y="88314"/>
                </a:lnTo>
                <a:lnTo>
                  <a:pt x="23042" y="84475"/>
                </a:lnTo>
                <a:lnTo>
                  <a:pt x="38404" y="33599"/>
                </a:lnTo>
                <a:lnTo>
                  <a:pt x="48950" y="33599"/>
                </a:lnTo>
                <a:lnTo>
                  <a:pt x="52791" y="23996"/>
                </a:lnTo>
                <a:lnTo>
                  <a:pt x="41285" y="23996"/>
                </a:lnTo>
                <a:lnTo>
                  <a:pt x="48006" y="0"/>
                </a:lnTo>
                <a:lnTo>
                  <a:pt x="43205" y="0"/>
                </a:lnTo>
                <a:lnTo>
                  <a:pt x="35524" y="7679"/>
                </a:lnTo>
                <a:lnTo>
                  <a:pt x="29763" y="14400"/>
                </a:lnTo>
                <a:lnTo>
                  <a:pt x="24963" y="17276"/>
                </a:lnTo>
                <a:lnTo>
                  <a:pt x="19202" y="21121"/>
                </a:lnTo>
                <a:lnTo>
                  <a:pt x="13441" y="24961"/>
                </a:lnTo>
                <a:lnTo>
                  <a:pt x="5760" y="26878"/>
                </a:lnTo>
                <a:lnTo>
                  <a:pt x="3840" y="33599"/>
                </a:lnTo>
                <a:lnTo>
                  <a:pt x="15361" y="33599"/>
                </a:lnTo>
                <a:lnTo>
                  <a:pt x="1920" y="81599"/>
                </a:lnTo>
                <a:lnTo>
                  <a:pt x="0" y="86397"/>
                </a:lnTo>
                <a:lnTo>
                  <a:pt x="0" y="97917"/>
                </a:lnTo>
                <a:lnTo>
                  <a:pt x="960" y="99834"/>
                </a:lnTo>
                <a:lnTo>
                  <a:pt x="2880" y="102714"/>
                </a:lnTo>
                <a:lnTo>
                  <a:pt x="4800" y="104637"/>
                </a:lnTo>
                <a:lnTo>
                  <a:pt x="8641" y="105596"/>
                </a:lnTo>
                <a:lnTo>
                  <a:pt x="17282" y="105596"/>
                </a:lnTo>
                <a:lnTo>
                  <a:pt x="22082" y="103673"/>
                </a:lnTo>
                <a:lnTo>
                  <a:pt x="26883" y="100798"/>
                </a:lnTo>
                <a:lnTo>
                  <a:pt x="31683" y="96958"/>
                </a:lnTo>
                <a:lnTo>
                  <a:pt x="35524" y="92154"/>
                </a:lnTo>
                <a:lnTo>
                  <a:pt x="40325" y="8447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" name="object 213"/>
          <p:cNvSpPr/>
          <p:nvPr/>
        </p:nvSpPr>
        <p:spPr>
          <a:xfrm>
            <a:off x="1778096" y="9251772"/>
            <a:ext cx="1372761" cy="0"/>
          </a:xfrm>
          <a:custGeom>
            <a:avLst/>
            <a:gdLst/>
            <a:ahLst/>
            <a:cxnLst/>
            <a:rect l="l" t="t" r="r" b="b"/>
            <a:pathLst>
              <a:path w="1372761" h="0">
                <a:moveTo>
                  <a:pt x="0" y="0"/>
                </a:moveTo>
                <a:lnTo>
                  <a:pt x="1372761" y="0"/>
                </a:lnTo>
              </a:path>
            </a:pathLst>
          </a:custGeom>
          <a:ln w="99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" name="object 214"/>
          <p:cNvSpPr/>
          <p:nvPr/>
        </p:nvSpPr>
        <p:spPr>
          <a:xfrm>
            <a:off x="1294281" y="9342488"/>
            <a:ext cx="47035" cy="103674"/>
          </a:xfrm>
          <a:custGeom>
            <a:avLst/>
            <a:gdLst/>
            <a:ahLst/>
            <a:cxnLst/>
            <a:rect l="l" t="t" r="r" b="b"/>
            <a:pathLst>
              <a:path w="47035" h="103674">
                <a:moveTo>
                  <a:pt x="34556" y="83516"/>
                </a:moveTo>
                <a:lnTo>
                  <a:pt x="31676" y="81593"/>
                </a:lnTo>
                <a:lnTo>
                  <a:pt x="26877" y="87355"/>
                </a:lnTo>
                <a:lnTo>
                  <a:pt x="23038" y="91196"/>
                </a:lnTo>
                <a:lnTo>
                  <a:pt x="22079" y="92154"/>
                </a:lnTo>
                <a:lnTo>
                  <a:pt x="19197" y="94078"/>
                </a:lnTo>
                <a:lnTo>
                  <a:pt x="17276" y="95036"/>
                </a:lnTo>
                <a:lnTo>
                  <a:pt x="15358" y="95036"/>
                </a:lnTo>
                <a:lnTo>
                  <a:pt x="14400" y="94078"/>
                </a:lnTo>
                <a:lnTo>
                  <a:pt x="13435" y="93113"/>
                </a:lnTo>
                <a:lnTo>
                  <a:pt x="13435" y="90237"/>
                </a:lnTo>
                <a:lnTo>
                  <a:pt x="14400" y="86398"/>
                </a:lnTo>
                <a:lnTo>
                  <a:pt x="16317" y="81593"/>
                </a:lnTo>
                <a:lnTo>
                  <a:pt x="31676" y="28795"/>
                </a:lnTo>
                <a:lnTo>
                  <a:pt x="45118" y="28795"/>
                </a:lnTo>
                <a:lnTo>
                  <a:pt x="47035" y="23996"/>
                </a:lnTo>
                <a:lnTo>
                  <a:pt x="32634" y="23996"/>
                </a:lnTo>
                <a:lnTo>
                  <a:pt x="39355" y="0"/>
                </a:lnTo>
                <a:lnTo>
                  <a:pt x="35515" y="0"/>
                </a:lnTo>
                <a:lnTo>
                  <a:pt x="30717" y="8638"/>
                </a:lnTo>
                <a:lnTo>
                  <a:pt x="25918" y="14400"/>
                </a:lnTo>
                <a:lnTo>
                  <a:pt x="21115" y="18240"/>
                </a:lnTo>
                <a:lnTo>
                  <a:pt x="17276" y="21116"/>
                </a:lnTo>
                <a:lnTo>
                  <a:pt x="11518" y="23996"/>
                </a:lnTo>
                <a:lnTo>
                  <a:pt x="5756" y="25920"/>
                </a:lnTo>
                <a:lnTo>
                  <a:pt x="4797" y="28795"/>
                </a:lnTo>
                <a:lnTo>
                  <a:pt x="18239" y="28795"/>
                </a:lnTo>
                <a:lnTo>
                  <a:pt x="2880" y="80634"/>
                </a:lnTo>
                <a:lnTo>
                  <a:pt x="958" y="86398"/>
                </a:lnTo>
                <a:lnTo>
                  <a:pt x="0" y="91196"/>
                </a:lnTo>
                <a:lnTo>
                  <a:pt x="0" y="96958"/>
                </a:lnTo>
                <a:lnTo>
                  <a:pt x="958" y="98875"/>
                </a:lnTo>
                <a:lnTo>
                  <a:pt x="2880" y="100798"/>
                </a:lnTo>
                <a:lnTo>
                  <a:pt x="4797" y="102716"/>
                </a:lnTo>
                <a:lnTo>
                  <a:pt x="6720" y="103674"/>
                </a:lnTo>
                <a:lnTo>
                  <a:pt x="12476" y="103674"/>
                </a:lnTo>
                <a:lnTo>
                  <a:pt x="15358" y="101757"/>
                </a:lnTo>
                <a:lnTo>
                  <a:pt x="19197" y="99834"/>
                </a:lnTo>
                <a:lnTo>
                  <a:pt x="23996" y="96958"/>
                </a:lnTo>
                <a:lnTo>
                  <a:pt x="28794" y="91196"/>
                </a:lnTo>
                <a:lnTo>
                  <a:pt x="34556" y="8351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" name="object 215"/>
          <p:cNvSpPr/>
          <p:nvPr/>
        </p:nvSpPr>
        <p:spPr>
          <a:xfrm>
            <a:off x="1341316" y="9363605"/>
            <a:ext cx="69121" cy="79682"/>
          </a:xfrm>
          <a:custGeom>
            <a:avLst/>
            <a:gdLst/>
            <a:ahLst/>
            <a:cxnLst/>
            <a:rect l="l" t="t" r="r" b="b"/>
            <a:pathLst>
              <a:path w="69121" h="79682">
                <a:moveTo>
                  <a:pt x="54720" y="17280"/>
                </a:moveTo>
                <a:lnTo>
                  <a:pt x="54720" y="18239"/>
                </a:lnTo>
                <a:lnTo>
                  <a:pt x="55679" y="20162"/>
                </a:lnTo>
                <a:lnTo>
                  <a:pt x="56637" y="21121"/>
                </a:lnTo>
                <a:lnTo>
                  <a:pt x="57602" y="22079"/>
                </a:lnTo>
                <a:lnTo>
                  <a:pt x="62400" y="22079"/>
                </a:lnTo>
                <a:lnTo>
                  <a:pt x="64317" y="21121"/>
                </a:lnTo>
                <a:lnTo>
                  <a:pt x="66240" y="18239"/>
                </a:lnTo>
                <a:lnTo>
                  <a:pt x="68157" y="14400"/>
                </a:lnTo>
                <a:lnTo>
                  <a:pt x="69121" y="10559"/>
                </a:lnTo>
                <a:lnTo>
                  <a:pt x="69121" y="4803"/>
                </a:lnTo>
                <a:lnTo>
                  <a:pt x="68157" y="2880"/>
                </a:lnTo>
                <a:lnTo>
                  <a:pt x="67199" y="1921"/>
                </a:lnTo>
                <a:lnTo>
                  <a:pt x="66240" y="963"/>
                </a:lnTo>
                <a:lnTo>
                  <a:pt x="64317" y="0"/>
                </a:lnTo>
                <a:lnTo>
                  <a:pt x="59519" y="0"/>
                </a:lnTo>
                <a:lnTo>
                  <a:pt x="55679" y="2880"/>
                </a:lnTo>
                <a:lnTo>
                  <a:pt x="50881" y="6720"/>
                </a:lnTo>
                <a:lnTo>
                  <a:pt x="46808" y="10637"/>
                </a:lnTo>
                <a:lnTo>
                  <a:pt x="39530" y="19082"/>
                </a:lnTo>
                <a:lnTo>
                  <a:pt x="31565" y="29977"/>
                </a:lnTo>
                <a:lnTo>
                  <a:pt x="23038" y="43200"/>
                </a:lnTo>
                <a:lnTo>
                  <a:pt x="35522" y="0"/>
                </a:lnTo>
                <a:lnTo>
                  <a:pt x="5762" y="5762"/>
                </a:lnTo>
                <a:lnTo>
                  <a:pt x="5762" y="8644"/>
                </a:lnTo>
                <a:lnTo>
                  <a:pt x="9602" y="7679"/>
                </a:lnTo>
                <a:lnTo>
                  <a:pt x="14400" y="7679"/>
                </a:lnTo>
                <a:lnTo>
                  <a:pt x="16323" y="8644"/>
                </a:lnTo>
                <a:lnTo>
                  <a:pt x="17282" y="9601"/>
                </a:lnTo>
                <a:lnTo>
                  <a:pt x="18240" y="9601"/>
                </a:lnTo>
                <a:lnTo>
                  <a:pt x="19199" y="10559"/>
                </a:lnTo>
                <a:lnTo>
                  <a:pt x="19199" y="14400"/>
                </a:lnTo>
                <a:lnTo>
                  <a:pt x="18240" y="19197"/>
                </a:lnTo>
                <a:lnTo>
                  <a:pt x="16323" y="24961"/>
                </a:lnTo>
                <a:lnTo>
                  <a:pt x="0" y="79682"/>
                </a:lnTo>
                <a:lnTo>
                  <a:pt x="13441" y="79682"/>
                </a:lnTo>
                <a:lnTo>
                  <a:pt x="16323" y="69121"/>
                </a:lnTo>
                <a:lnTo>
                  <a:pt x="16323" y="67197"/>
                </a:lnTo>
                <a:lnTo>
                  <a:pt x="18240" y="63358"/>
                </a:lnTo>
                <a:lnTo>
                  <a:pt x="20162" y="56637"/>
                </a:lnTo>
                <a:lnTo>
                  <a:pt x="22079" y="51838"/>
                </a:lnTo>
                <a:lnTo>
                  <a:pt x="24002" y="47999"/>
                </a:lnTo>
                <a:lnTo>
                  <a:pt x="26878" y="44159"/>
                </a:lnTo>
                <a:lnTo>
                  <a:pt x="28288" y="41819"/>
                </a:lnTo>
                <a:lnTo>
                  <a:pt x="35541" y="30260"/>
                </a:lnTo>
                <a:lnTo>
                  <a:pt x="42237" y="21121"/>
                </a:lnTo>
                <a:lnTo>
                  <a:pt x="46076" y="17280"/>
                </a:lnTo>
                <a:lnTo>
                  <a:pt x="47999" y="15358"/>
                </a:lnTo>
                <a:lnTo>
                  <a:pt x="48958" y="14400"/>
                </a:lnTo>
                <a:lnTo>
                  <a:pt x="49923" y="14400"/>
                </a:lnTo>
                <a:lnTo>
                  <a:pt x="50881" y="13441"/>
                </a:lnTo>
                <a:lnTo>
                  <a:pt x="52797" y="13441"/>
                </a:lnTo>
                <a:lnTo>
                  <a:pt x="53762" y="14400"/>
                </a:lnTo>
                <a:lnTo>
                  <a:pt x="54720" y="15358"/>
                </a:lnTo>
                <a:lnTo>
                  <a:pt x="54720" y="172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" name="object 216"/>
          <p:cNvSpPr/>
          <p:nvPr/>
        </p:nvSpPr>
        <p:spPr>
          <a:xfrm>
            <a:off x="1411396" y="9363605"/>
            <a:ext cx="22081" cy="82558"/>
          </a:xfrm>
          <a:custGeom>
            <a:avLst/>
            <a:gdLst/>
            <a:ahLst/>
            <a:cxnLst/>
            <a:rect l="l" t="t" r="r" b="b"/>
            <a:pathLst>
              <a:path w="22081" h="82558">
                <a:moveTo>
                  <a:pt x="22081" y="71996"/>
                </a:moveTo>
                <a:lnTo>
                  <a:pt x="19199" y="71038"/>
                </a:lnTo>
                <a:lnTo>
                  <a:pt x="17276" y="68156"/>
                </a:lnTo>
                <a:lnTo>
                  <a:pt x="15358" y="66239"/>
                </a:lnTo>
                <a:lnTo>
                  <a:pt x="14401" y="63358"/>
                </a:lnTo>
                <a:lnTo>
                  <a:pt x="11519" y="82558"/>
                </a:lnTo>
                <a:lnTo>
                  <a:pt x="21116" y="82558"/>
                </a:lnTo>
                <a:lnTo>
                  <a:pt x="22081" y="71996"/>
                </a:lnTo>
                <a:close/>
              </a:path>
              <a:path w="22081" h="82558">
                <a:moveTo>
                  <a:pt x="79677" y="63358"/>
                </a:moveTo>
                <a:lnTo>
                  <a:pt x="76795" y="61441"/>
                </a:lnTo>
                <a:lnTo>
                  <a:pt x="71996" y="66239"/>
                </a:lnTo>
                <a:lnTo>
                  <a:pt x="69116" y="70079"/>
                </a:lnTo>
                <a:lnTo>
                  <a:pt x="67199" y="71996"/>
                </a:lnTo>
                <a:lnTo>
                  <a:pt x="66234" y="72961"/>
                </a:lnTo>
                <a:lnTo>
                  <a:pt x="62395" y="72961"/>
                </a:lnTo>
                <a:lnTo>
                  <a:pt x="61437" y="71996"/>
                </a:lnTo>
                <a:lnTo>
                  <a:pt x="61437" y="68156"/>
                </a:lnTo>
                <a:lnTo>
                  <a:pt x="63360" y="60476"/>
                </a:lnTo>
                <a:lnTo>
                  <a:pt x="80634" y="0"/>
                </a:lnTo>
                <a:lnTo>
                  <a:pt x="67199" y="2880"/>
                </a:lnTo>
                <a:lnTo>
                  <a:pt x="63360" y="12483"/>
                </a:lnTo>
                <a:lnTo>
                  <a:pt x="62395" y="8644"/>
                </a:lnTo>
                <a:lnTo>
                  <a:pt x="60478" y="4803"/>
                </a:lnTo>
                <a:lnTo>
                  <a:pt x="58555" y="2880"/>
                </a:lnTo>
                <a:lnTo>
                  <a:pt x="55679" y="963"/>
                </a:lnTo>
                <a:lnTo>
                  <a:pt x="52798" y="0"/>
                </a:lnTo>
                <a:lnTo>
                  <a:pt x="43196" y="0"/>
                </a:lnTo>
                <a:lnTo>
                  <a:pt x="36481" y="2880"/>
                </a:lnTo>
                <a:lnTo>
                  <a:pt x="29760" y="7679"/>
                </a:lnTo>
                <a:lnTo>
                  <a:pt x="24249" y="12344"/>
                </a:lnTo>
                <a:lnTo>
                  <a:pt x="15841" y="21526"/>
                </a:lnTo>
                <a:lnTo>
                  <a:pt x="8638" y="32641"/>
                </a:lnTo>
                <a:lnTo>
                  <a:pt x="5804" y="38264"/>
                </a:lnTo>
                <a:lnTo>
                  <a:pt x="1451" y="50529"/>
                </a:lnTo>
                <a:lnTo>
                  <a:pt x="0" y="62400"/>
                </a:lnTo>
                <a:lnTo>
                  <a:pt x="0" y="68156"/>
                </a:lnTo>
                <a:lnTo>
                  <a:pt x="1917" y="72961"/>
                </a:lnTo>
                <a:lnTo>
                  <a:pt x="4799" y="76800"/>
                </a:lnTo>
                <a:lnTo>
                  <a:pt x="8638" y="80640"/>
                </a:lnTo>
                <a:lnTo>
                  <a:pt x="11519" y="82558"/>
                </a:lnTo>
                <a:lnTo>
                  <a:pt x="14401" y="63358"/>
                </a:lnTo>
                <a:lnTo>
                  <a:pt x="14401" y="59518"/>
                </a:lnTo>
                <a:lnTo>
                  <a:pt x="14460" y="57363"/>
                </a:lnTo>
                <a:lnTo>
                  <a:pt x="16627" y="45330"/>
                </a:lnTo>
                <a:lnTo>
                  <a:pt x="21116" y="32641"/>
                </a:lnTo>
                <a:lnTo>
                  <a:pt x="22213" y="30512"/>
                </a:lnTo>
                <a:lnTo>
                  <a:pt x="29541" y="18972"/>
                </a:lnTo>
                <a:lnTo>
                  <a:pt x="37440" y="10559"/>
                </a:lnTo>
                <a:lnTo>
                  <a:pt x="42237" y="6720"/>
                </a:lnTo>
                <a:lnTo>
                  <a:pt x="46078" y="4803"/>
                </a:lnTo>
                <a:lnTo>
                  <a:pt x="52798" y="4803"/>
                </a:lnTo>
                <a:lnTo>
                  <a:pt x="55679" y="5762"/>
                </a:lnTo>
                <a:lnTo>
                  <a:pt x="57596" y="8644"/>
                </a:lnTo>
                <a:lnTo>
                  <a:pt x="59519" y="10559"/>
                </a:lnTo>
                <a:lnTo>
                  <a:pt x="60478" y="14400"/>
                </a:lnTo>
                <a:lnTo>
                  <a:pt x="60478" y="19197"/>
                </a:lnTo>
                <a:lnTo>
                  <a:pt x="60388" y="22360"/>
                </a:lnTo>
                <a:lnTo>
                  <a:pt x="58279" y="34385"/>
                </a:lnTo>
                <a:lnTo>
                  <a:pt x="53245" y="46076"/>
                </a:lnTo>
                <a:lnTo>
                  <a:pt x="45119" y="57602"/>
                </a:lnTo>
                <a:lnTo>
                  <a:pt x="34133" y="68443"/>
                </a:lnTo>
                <a:lnTo>
                  <a:pt x="23996" y="71996"/>
                </a:lnTo>
                <a:lnTo>
                  <a:pt x="22081" y="71996"/>
                </a:lnTo>
                <a:lnTo>
                  <a:pt x="21116" y="82558"/>
                </a:lnTo>
                <a:lnTo>
                  <a:pt x="24955" y="80640"/>
                </a:lnTo>
                <a:lnTo>
                  <a:pt x="29760" y="77759"/>
                </a:lnTo>
                <a:lnTo>
                  <a:pt x="32778" y="75840"/>
                </a:lnTo>
                <a:lnTo>
                  <a:pt x="41527" y="68100"/>
                </a:lnTo>
                <a:lnTo>
                  <a:pt x="50875" y="56637"/>
                </a:lnTo>
                <a:lnTo>
                  <a:pt x="48958" y="63358"/>
                </a:lnTo>
                <a:lnTo>
                  <a:pt x="47999" y="68156"/>
                </a:lnTo>
                <a:lnTo>
                  <a:pt x="47036" y="71996"/>
                </a:lnTo>
                <a:lnTo>
                  <a:pt x="47036" y="76800"/>
                </a:lnTo>
                <a:lnTo>
                  <a:pt x="47999" y="78717"/>
                </a:lnTo>
                <a:lnTo>
                  <a:pt x="48958" y="80640"/>
                </a:lnTo>
                <a:lnTo>
                  <a:pt x="50875" y="81599"/>
                </a:lnTo>
                <a:lnTo>
                  <a:pt x="52798" y="82558"/>
                </a:lnTo>
                <a:lnTo>
                  <a:pt x="58555" y="82558"/>
                </a:lnTo>
                <a:lnTo>
                  <a:pt x="62395" y="80640"/>
                </a:lnTo>
                <a:lnTo>
                  <a:pt x="67199" y="77759"/>
                </a:lnTo>
                <a:lnTo>
                  <a:pt x="71039" y="73920"/>
                </a:lnTo>
                <a:lnTo>
                  <a:pt x="74878" y="69121"/>
                </a:lnTo>
                <a:lnTo>
                  <a:pt x="79677" y="6335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" name="object 217"/>
          <p:cNvSpPr/>
          <p:nvPr/>
        </p:nvSpPr>
        <p:spPr>
          <a:xfrm>
            <a:off x="1501633" y="9318485"/>
            <a:ext cx="94070" cy="127677"/>
          </a:xfrm>
          <a:custGeom>
            <a:avLst/>
            <a:gdLst/>
            <a:ahLst/>
            <a:cxnLst/>
            <a:rect l="l" t="t" r="r" b="b"/>
            <a:pathLst>
              <a:path w="94070" h="127677">
                <a:moveTo>
                  <a:pt x="11519" y="127677"/>
                </a:moveTo>
                <a:lnTo>
                  <a:pt x="14400" y="103679"/>
                </a:lnTo>
                <a:lnTo>
                  <a:pt x="15652" y="92403"/>
                </a:lnTo>
                <a:lnTo>
                  <a:pt x="19737" y="80498"/>
                </a:lnTo>
                <a:lnTo>
                  <a:pt x="26877" y="68157"/>
                </a:lnTo>
                <a:lnTo>
                  <a:pt x="30002" y="63449"/>
                </a:lnTo>
                <a:lnTo>
                  <a:pt x="39961" y="53226"/>
                </a:lnTo>
                <a:lnTo>
                  <a:pt x="49920" y="49923"/>
                </a:lnTo>
                <a:lnTo>
                  <a:pt x="52800" y="49923"/>
                </a:lnTo>
                <a:lnTo>
                  <a:pt x="55680" y="50881"/>
                </a:lnTo>
                <a:lnTo>
                  <a:pt x="57601" y="53763"/>
                </a:lnTo>
                <a:lnTo>
                  <a:pt x="60481" y="55679"/>
                </a:lnTo>
                <a:lnTo>
                  <a:pt x="61441" y="58561"/>
                </a:lnTo>
                <a:lnTo>
                  <a:pt x="62401" y="109436"/>
                </a:lnTo>
                <a:lnTo>
                  <a:pt x="63361" y="103679"/>
                </a:lnTo>
                <a:lnTo>
                  <a:pt x="94070" y="0"/>
                </a:lnTo>
                <a:lnTo>
                  <a:pt x="63361" y="4805"/>
                </a:lnTo>
                <a:lnTo>
                  <a:pt x="63361" y="8644"/>
                </a:lnTo>
                <a:lnTo>
                  <a:pt x="67202" y="7679"/>
                </a:lnTo>
                <a:lnTo>
                  <a:pt x="72002" y="7679"/>
                </a:lnTo>
                <a:lnTo>
                  <a:pt x="73907" y="8644"/>
                </a:lnTo>
                <a:lnTo>
                  <a:pt x="74883" y="9602"/>
                </a:lnTo>
                <a:lnTo>
                  <a:pt x="75843" y="10561"/>
                </a:lnTo>
                <a:lnTo>
                  <a:pt x="76788" y="11519"/>
                </a:lnTo>
                <a:lnTo>
                  <a:pt x="76788" y="13441"/>
                </a:lnTo>
                <a:lnTo>
                  <a:pt x="75843" y="15358"/>
                </a:lnTo>
                <a:lnTo>
                  <a:pt x="75843" y="18240"/>
                </a:lnTo>
                <a:lnTo>
                  <a:pt x="74883" y="19199"/>
                </a:lnTo>
                <a:lnTo>
                  <a:pt x="73907" y="21122"/>
                </a:lnTo>
                <a:lnTo>
                  <a:pt x="73907" y="23044"/>
                </a:lnTo>
                <a:lnTo>
                  <a:pt x="65282" y="53763"/>
                </a:lnTo>
                <a:lnTo>
                  <a:pt x="62401" y="50881"/>
                </a:lnTo>
                <a:lnTo>
                  <a:pt x="60481" y="48958"/>
                </a:lnTo>
                <a:lnTo>
                  <a:pt x="58561" y="47041"/>
                </a:lnTo>
                <a:lnTo>
                  <a:pt x="55680" y="46082"/>
                </a:lnTo>
                <a:lnTo>
                  <a:pt x="53760" y="45119"/>
                </a:lnTo>
                <a:lnTo>
                  <a:pt x="44159" y="45119"/>
                </a:lnTo>
                <a:lnTo>
                  <a:pt x="37438" y="47999"/>
                </a:lnTo>
                <a:lnTo>
                  <a:pt x="29757" y="52798"/>
                </a:lnTo>
                <a:lnTo>
                  <a:pt x="24175" y="57409"/>
                </a:lnTo>
                <a:lnTo>
                  <a:pt x="15223" y="66401"/>
                </a:lnTo>
                <a:lnTo>
                  <a:pt x="7679" y="76801"/>
                </a:lnTo>
                <a:lnTo>
                  <a:pt x="5682" y="81417"/>
                </a:lnTo>
                <a:lnTo>
                  <a:pt x="1495" y="94030"/>
                </a:lnTo>
                <a:lnTo>
                  <a:pt x="0" y="105596"/>
                </a:lnTo>
                <a:lnTo>
                  <a:pt x="0" y="112317"/>
                </a:lnTo>
                <a:lnTo>
                  <a:pt x="958" y="117116"/>
                </a:lnTo>
                <a:lnTo>
                  <a:pt x="4799" y="120961"/>
                </a:lnTo>
                <a:lnTo>
                  <a:pt x="7679" y="125760"/>
                </a:lnTo>
                <a:lnTo>
                  <a:pt x="11519" y="127677"/>
                </a:lnTo>
                <a:close/>
              </a:path>
              <a:path w="94070" h="127677">
                <a:moveTo>
                  <a:pt x="47039" y="116157"/>
                </a:moveTo>
                <a:lnTo>
                  <a:pt x="47039" y="121919"/>
                </a:lnTo>
                <a:lnTo>
                  <a:pt x="47999" y="123837"/>
                </a:lnTo>
                <a:lnTo>
                  <a:pt x="48960" y="124801"/>
                </a:lnTo>
                <a:lnTo>
                  <a:pt x="50880" y="126719"/>
                </a:lnTo>
                <a:lnTo>
                  <a:pt x="52800" y="127677"/>
                </a:lnTo>
                <a:lnTo>
                  <a:pt x="58561" y="127677"/>
                </a:lnTo>
                <a:lnTo>
                  <a:pt x="62401" y="125760"/>
                </a:lnTo>
                <a:lnTo>
                  <a:pt x="66242" y="121919"/>
                </a:lnTo>
                <a:lnTo>
                  <a:pt x="71042" y="118081"/>
                </a:lnTo>
                <a:lnTo>
                  <a:pt x="74883" y="113275"/>
                </a:lnTo>
                <a:lnTo>
                  <a:pt x="79683" y="107519"/>
                </a:lnTo>
                <a:lnTo>
                  <a:pt x="75843" y="105596"/>
                </a:lnTo>
                <a:lnTo>
                  <a:pt x="71042" y="111358"/>
                </a:lnTo>
                <a:lnTo>
                  <a:pt x="68162" y="115199"/>
                </a:lnTo>
                <a:lnTo>
                  <a:pt x="66242" y="116157"/>
                </a:lnTo>
                <a:lnTo>
                  <a:pt x="65282" y="117116"/>
                </a:lnTo>
                <a:lnTo>
                  <a:pt x="61441" y="117116"/>
                </a:lnTo>
                <a:lnTo>
                  <a:pt x="61441" y="113275"/>
                </a:lnTo>
                <a:lnTo>
                  <a:pt x="62401" y="109436"/>
                </a:lnTo>
                <a:lnTo>
                  <a:pt x="61441" y="58561"/>
                </a:lnTo>
                <a:lnTo>
                  <a:pt x="61441" y="62400"/>
                </a:lnTo>
                <a:lnTo>
                  <a:pt x="59952" y="72258"/>
                </a:lnTo>
                <a:lnTo>
                  <a:pt x="55153" y="83946"/>
                </a:lnTo>
                <a:lnTo>
                  <a:pt x="47039" y="96958"/>
                </a:lnTo>
                <a:lnTo>
                  <a:pt x="42707" y="103243"/>
                </a:lnTo>
                <a:lnTo>
                  <a:pt x="32856" y="113649"/>
                </a:lnTo>
                <a:lnTo>
                  <a:pt x="23996" y="117116"/>
                </a:lnTo>
                <a:lnTo>
                  <a:pt x="22081" y="117116"/>
                </a:lnTo>
                <a:lnTo>
                  <a:pt x="19199" y="116157"/>
                </a:lnTo>
                <a:lnTo>
                  <a:pt x="17276" y="113275"/>
                </a:lnTo>
                <a:lnTo>
                  <a:pt x="15358" y="111358"/>
                </a:lnTo>
                <a:lnTo>
                  <a:pt x="14400" y="107519"/>
                </a:lnTo>
                <a:lnTo>
                  <a:pt x="14400" y="103679"/>
                </a:lnTo>
                <a:lnTo>
                  <a:pt x="11519" y="127677"/>
                </a:lnTo>
                <a:lnTo>
                  <a:pt x="21116" y="127677"/>
                </a:lnTo>
                <a:lnTo>
                  <a:pt x="25917" y="125760"/>
                </a:lnTo>
                <a:lnTo>
                  <a:pt x="29757" y="121919"/>
                </a:lnTo>
                <a:lnTo>
                  <a:pt x="36583" y="116463"/>
                </a:lnTo>
                <a:lnTo>
                  <a:pt x="44940" y="107076"/>
                </a:lnTo>
                <a:lnTo>
                  <a:pt x="53760" y="95041"/>
                </a:lnTo>
                <a:lnTo>
                  <a:pt x="49920" y="105596"/>
                </a:lnTo>
                <a:lnTo>
                  <a:pt x="47999" y="111358"/>
                </a:lnTo>
                <a:lnTo>
                  <a:pt x="47039" y="11615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" name="object 218"/>
          <p:cNvSpPr/>
          <p:nvPr/>
        </p:nvSpPr>
        <p:spPr>
          <a:xfrm>
            <a:off x="1593783" y="9363605"/>
            <a:ext cx="72008" cy="82558"/>
          </a:xfrm>
          <a:custGeom>
            <a:avLst/>
            <a:gdLst/>
            <a:ahLst/>
            <a:cxnLst/>
            <a:rect l="l" t="t" r="r" b="b"/>
            <a:pathLst>
              <a:path w="72008" h="82558">
                <a:moveTo>
                  <a:pt x="1920" y="69121"/>
                </a:moveTo>
                <a:lnTo>
                  <a:pt x="6720" y="73920"/>
                </a:lnTo>
                <a:lnTo>
                  <a:pt x="10561" y="79682"/>
                </a:lnTo>
                <a:lnTo>
                  <a:pt x="17282" y="82558"/>
                </a:lnTo>
                <a:lnTo>
                  <a:pt x="25923" y="82558"/>
                </a:lnTo>
                <a:lnTo>
                  <a:pt x="32103" y="81954"/>
                </a:lnTo>
                <a:lnTo>
                  <a:pt x="43036" y="78222"/>
                </a:lnTo>
                <a:lnTo>
                  <a:pt x="54418" y="71301"/>
                </a:lnTo>
                <a:lnTo>
                  <a:pt x="66248" y="61441"/>
                </a:lnTo>
                <a:lnTo>
                  <a:pt x="64328" y="58559"/>
                </a:lnTo>
                <a:lnTo>
                  <a:pt x="56647" y="65282"/>
                </a:lnTo>
                <a:lnTo>
                  <a:pt x="50886" y="69121"/>
                </a:lnTo>
                <a:lnTo>
                  <a:pt x="46085" y="70079"/>
                </a:lnTo>
                <a:lnTo>
                  <a:pt x="42245" y="71996"/>
                </a:lnTo>
                <a:lnTo>
                  <a:pt x="38404" y="72961"/>
                </a:lnTo>
                <a:lnTo>
                  <a:pt x="28803" y="72961"/>
                </a:lnTo>
                <a:lnTo>
                  <a:pt x="24963" y="71038"/>
                </a:lnTo>
                <a:lnTo>
                  <a:pt x="21122" y="67197"/>
                </a:lnTo>
                <a:lnTo>
                  <a:pt x="17282" y="64317"/>
                </a:lnTo>
                <a:lnTo>
                  <a:pt x="15361" y="59518"/>
                </a:lnTo>
                <a:lnTo>
                  <a:pt x="15361" y="49921"/>
                </a:lnTo>
                <a:lnTo>
                  <a:pt x="16322" y="47041"/>
                </a:lnTo>
                <a:lnTo>
                  <a:pt x="19942" y="46425"/>
                </a:lnTo>
                <a:lnTo>
                  <a:pt x="33521" y="43852"/>
                </a:lnTo>
                <a:lnTo>
                  <a:pt x="37444" y="37438"/>
                </a:lnTo>
                <a:lnTo>
                  <a:pt x="32644" y="40320"/>
                </a:lnTo>
                <a:lnTo>
                  <a:pt x="24963" y="41279"/>
                </a:lnTo>
                <a:lnTo>
                  <a:pt x="16322" y="42242"/>
                </a:lnTo>
                <a:lnTo>
                  <a:pt x="18764" y="35157"/>
                </a:lnTo>
                <a:lnTo>
                  <a:pt x="24489" y="23493"/>
                </a:lnTo>
                <a:lnTo>
                  <a:pt x="31683" y="14400"/>
                </a:lnTo>
                <a:lnTo>
                  <a:pt x="38404" y="7679"/>
                </a:lnTo>
                <a:lnTo>
                  <a:pt x="44165" y="4803"/>
                </a:lnTo>
                <a:lnTo>
                  <a:pt x="53766" y="4803"/>
                </a:lnTo>
                <a:lnTo>
                  <a:pt x="55686" y="5762"/>
                </a:lnTo>
                <a:lnTo>
                  <a:pt x="57607" y="6720"/>
                </a:lnTo>
                <a:lnTo>
                  <a:pt x="58567" y="8644"/>
                </a:lnTo>
                <a:lnTo>
                  <a:pt x="59527" y="10559"/>
                </a:lnTo>
                <a:lnTo>
                  <a:pt x="59527" y="17280"/>
                </a:lnTo>
                <a:lnTo>
                  <a:pt x="57607" y="21121"/>
                </a:lnTo>
                <a:lnTo>
                  <a:pt x="57411" y="34536"/>
                </a:lnTo>
                <a:lnTo>
                  <a:pt x="66248" y="26883"/>
                </a:lnTo>
                <a:lnTo>
                  <a:pt x="70088" y="23038"/>
                </a:lnTo>
                <a:lnTo>
                  <a:pt x="72008" y="18239"/>
                </a:lnTo>
                <a:lnTo>
                  <a:pt x="72008" y="9601"/>
                </a:lnTo>
                <a:lnTo>
                  <a:pt x="71048" y="6720"/>
                </a:lnTo>
                <a:lnTo>
                  <a:pt x="67208" y="3838"/>
                </a:lnTo>
                <a:lnTo>
                  <a:pt x="64328" y="1921"/>
                </a:lnTo>
                <a:lnTo>
                  <a:pt x="59527" y="0"/>
                </a:lnTo>
                <a:lnTo>
                  <a:pt x="53054" y="6"/>
                </a:lnTo>
                <a:lnTo>
                  <a:pt x="40579" y="2150"/>
                </a:lnTo>
                <a:lnTo>
                  <a:pt x="28803" y="7679"/>
                </a:lnTo>
                <a:lnTo>
                  <a:pt x="25032" y="10353"/>
                </a:lnTo>
                <a:lnTo>
                  <a:pt x="15797" y="18940"/>
                </a:lnTo>
                <a:lnTo>
                  <a:pt x="8641" y="29759"/>
                </a:lnTo>
                <a:lnTo>
                  <a:pt x="6993" y="32362"/>
                </a:lnTo>
                <a:lnTo>
                  <a:pt x="1748" y="44181"/>
                </a:lnTo>
                <a:lnTo>
                  <a:pt x="0" y="56637"/>
                </a:lnTo>
                <a:lnTo>
                  <a:pt x="0" y="62400"/>
                </a:lnTo>
                <a:lnTo>
                  <a:pt x="1920" y="691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" name="object 219"/>
          <p:cNvSpPr/>
          <p:nvPr/>
        </p:nvSpPr>
        <p:spPr>
          <a:xfrm>
            <a:off x="1627305" y="9384726"/>
            <a:ext cx="24085" cy="22731"/>
          </a:xfrm>
          <a:custGeom>
            <a:avLst/>
            <a:gdLst/>
            <a:ahLst/>
            <a:cxnLst/>
            <a:rect l="l" t="t" r="r" b="b"/>
            <a:pathLst>
              <a:path w="24085" h="22731">
                <a:moveTo>
                  <a:pt x="24085" y="0"/>
                </a:moveTo>
                <a:lnTo>
                  <a:pt x="20245" y="4797"/>
                </a:lnTo>
                <a:lnTo>
                  <a:pt x="17364" y="9602"/>
                </a:lnTo>
                <a:lnTo>
                  <a:pt x="11604" y="13441"/>
                </a:lnTo>
                <a:lnTo>
                  <a:pt x="3923" y="16317"/>
                </a:lnTo>
                <a:lnTo>
                  <a:pt x="0" y="22731"/>
                </a:lnTo>
                <a:lnTo>
                  <a:pt x="10644" y="20157"/>
                </a:lnTo>
                <a:lnTo>
                  <a:pt x="11686" y="19734"/>
                </a:lnTo>
                <a:lnTo>
                  <a:pt x="23890" y="13415"/>
                </a:lnTo>
                <a:lnTo>
                  <a:pt x="24085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" name="object 220"/>
          <p:cNvSpPr/>
          <p:nvPr/>
        </p:nvSpPr>
        <p:spPr>
          <a:xfrm>
            <a:off x="1717624" y="9363605"/>
            <a:ext cx="71993" cy="82558"/>
          </a:xfrm>
          <a:custGeom>
            <a:avLst/>
            <a:gdLst/>
            <a:ahLst/>
            <a:cxnLst/>
            <a:rect l="l" t="t" r="r" b="b"/>
            <a:pathLst>
              <a:path w="71993" h="82558">
                <a:moveTo>
                  <a:pt x="15361" y="60476"/>
                </a:moveTo>
                <a:lnTo>
                  <a:pt x="15361" y="54720"/>
                </a:lnTo>
                <a:lnTo>
                  <a:pt x="15402" y="52544"/>
                </a:lnTo>
                <a:lnTo>
                  <a:pt x="17204" y="40142"/>
                </a:lnTo>
                <a:lnTo>
                  <a:pt x="22082" y="27841"/>
                </a:lnTo>
                <a:lnTo>
                  <a:pt x="26883" y="20162"/>
                </a:lnTo>
                <a:lnTo>
                  <a:pt x="31683" y="14400"/>
                </a:lnTo>
                <a:lnTo>
                  <a:pt x="36484" y="10559"/>
                </a:lnTo>
                <a:lnTo>
                  <a:pt x="42245" y="6720"/>
                </a:lnTo>
                <a:lnTo>
                  <a:pt x="48006" y="4803"/>
                </a:lnTo>
                <a:lnTo>
                  <a:pt x="59527" y="4803"/>
                </a:lnTo>
                <a:lnTo>
                  <a:pt x="61432" y="5762"/>
                </a:lnTo>
                <a:lnTo>
                  <a:pt x="62407" y="6720"/>
                </a:lnTo>
                <a:lnTo>
                  <a:pt x="63367" y="7679"/>
                </a:lnTo>
                <a:lnTo>
                  <a:pt x="63367" y="9601"/>
                </a:lnTo>
                <a:lnTo>
                  <a:pt x="62407" y="10559"/>
                </a:lnTo>
                <a:lnTo>
                  <a:pt x="62407" y="11518"/>
                </a:lnTo>
                <a:lnTo>
                  <a:pt x="61432" y="12483"/>
                </a:lnTo>
                <a:lnTo>
                  <a:pt x="59527" y="14400"/>
                </a:lnTo>
                <a:lnTo>
                  <a:pt x="58567" y="15358"/>
                </a:lnTo>
                <a:lnTo>
                  <a:pt x="57591" y="16323"/>
                </a:lnTo>
                <a:lnTo>
                  <a:pt x="57591" y="17280"/>
                </a:lnTo>
                <a:lnTo>
                  <a:pt x="56631" y="18239"/>
                </a:lnTo>
                <a:lnTo>
                  <a:pt x="56631" y="22079"/>
                </a:lnTo>
                <a:lnTo>
                  <a:pt x="57591" y="24003"/>
                </a:lnTo>
                <a:lnTo>
                  <a:pt x="58567" y="24961"/>
                </a:lnTo>
                <a:lnTo>
                  <a:pt x="59527" y="25918"/>
                </a:lnTo>
                <a:lnTo>
                  <a:pt x="61432" y="26883"/>
                </a:lnTo>
                <a:lnTo>
                  <a:pt x="65272" y="26883"/>
                </a:lnTo>
                <a:lnTo>
                  <a:pt x="67193" y="25918"/>
                </a:lnTo>
                <a:lnTo>
                  <a:pt x="69128" y="24003"/>
                </a:lnTo>
                <a:lnTo>
                  <a:pt x="71033" y="21121"/>
                </a:lnTo>
                <a:lnTo>
                  <a:pt x="71993" y="18239"/>
                </a:lnTo>
                <a:lnTo>
                  <a:pt x="71993" y="10559"/>
                </a:lnTo>
                <a:lnTo>
                  <a:pt x="71033" y="6720"/>
                </a:lnTo>
                <a:lnTo>
                  <a:pt x="67193" y="4803"/>
                </a:lnTo>
                <a:lnTo>
                  <a:pt x="64312" y="1921"/>
                </a:lnTo>
                <a:lnTo>
                  <a:pt x="59527" y="0"/>
                </a:lnTo>
                <a:lnTo>
                  <a:pt x="51914" y="12"/>
                </a:lnTo>
                <a:lnTo>
                  <a:pt x="40199" y="2330"/>
                </a:lnTo>
                <a:lnTo>
                  <a:pt x="27843" y="8644"/>
                </a:lnTo>
                <a:lnTo>
                  <a:pt x="24854" y="10940"/>
                </a:lnTo>
                <a:lnTo>
                  <a:pt x="15343" y="19496"/>
                </a:lnTo>
                <a:lnTo>
                  <a:pt x="7680" y="29759"/>
                </a:lnTo>
                <a:lnTo>
                  <a:pt x="6413" y="32129"/>
                </a:lnTo>
                <a:lnTo>
                  <a:pt x="1693" y="44061"/>
                </a:lnTo>
                <a:lnTo>
                  <a:pt x="0" y="56637"/>
                </a:lnTo>
                <a:lnTo>
                  <a:pt x="0" y="64317"/>
                </a:lnTo>
                <a:lnTo>
                  <a:pt x="2880" y="70079"/>
                </a:lnTo>
                <a:lnTo>
                  <a:pt x="7680" y="74877"/>
                </a:lnTo>
                <a:lnTo>
                  <a:pt x="12481" y="79682"/>
                </a:lnTo>
                <a:lnTo>
                  <a:pt x="18242" y="82558"/>
                </a:lnTo>
                <a:lnTo>
                  <a:pt x="33604" y="82558"/>
                </a:lnTo>
                <a:lnTo>
                  <a:pt x="40325" y="80640"/>
                </a:lnTo>
                <a:lnTo>
                  <a:pt x="47045" y="76800"/>
                </a:lnTo>
                <a:lnTo>
                  <a:pt x="52806" y="73920"/>
                </a:lnTo>
                <a:lnTo>
                  <a:pt x="59527" y="68156"/>
                </a:lnTo>
                <a:lnTo>
                  <a:pt x="65272" y="60476"/>
                </a:lnTo>
                <a:lnTo>
                  <a:pt x="62407" y="58559"/>
                </a:lnTo>
                <a:lnTo>
                  <a:pt x="57591" y="64317"/>
                </a:lnTo>
                <a:lnTo>
                  <a:pt x="51846" y="68156"/>
                </a:lnTo>
                <a:lnTo>
                  <a:pt x="48006" y="71038"/>
                </a:lnTo>
                <a:lnTo>
                  <a:pt x="43205" y="72961"/>
                </a:lnTo>
                <a:lnTo>
                  <a:pt x="38404" y="73920"/>
                </a:lnTo>
                <a:lnTo>
                  <a:pt x="28803" y="73920"/>
                </a:lnTo>
                <a:lnTo>
                  <a:pt x="24003" y="72961"/>
                </a:lnTo>
                <a:lnTo>
                  <a:pt x="20162" y="69121"/>
                </a:lnTo>
                <a:lnTo>
                  <a:pt x="17282" y="65282"/>
                </a:lnTo>
                <a:lnTo>
                  <a:pt x="15361" y="6047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" name="object 221"/>
          <p:cNvSpPr/>
          <p:nvPr/>
        </p:nvSpPr>
        <p:spPr>
          <a:xfrm>
            <a:off x="1811700" y="9429844"/>
            <a:ext cx="5760" cy="16318"/>
          </a:xfrm>
          <a:custGeom>
            <a:avLst/>
            <a:gdLst/>
            <a:ahLst/>
            <a:cxnLst/>
            <a:rect l="l" t="t" r="r" b="b"/>
            <a:pathLst>
              <a:path w="5760" h="16318">
                <a:moveTo>
                  <a:pt x="960" y="0"/>
                </a:moveTo>
                <a:lnTo>
                  <a:pt x="0" y="13443"/>
                </a:lnTo>
                <a:lnTo>
                  <a:pt x="5760" y="16318"/>
                </a:lnTo>
                <a:lnTo>
                  <a:pt x="2880" y="3840"/>
                </a:lnTo>
                <a:lnTo>
                  <a:pt x="96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" name="object 222"/>
          <p:cNvSpPr/>
          <p:nvPr/>
        </p:nvSpPr>
        <p:spPr>
          <a:xfrm>
            <a:off x="1798259" y="9363605"/>
            <a:ext cx="78714" cy="82558"/>
          </a:xfrm>
          <a:custGeom>
            <a:avLst/>
            <a:gdLst/>
            <a:ahLst/>
            <a:cxnLst/>
            <a:rect l="l" t="t" r="r" b="b"/>
            <a:pathLst>
              <a:path w="78714" h="82558">
                <a:moveTo>
                  <a:pt x="64283" y="64241"/>
                </a:moveTo>
                <a:lnTo>
                  <a:pt x="71033" y="53762"/>
                </a:lnTo>
                <a:lnTo>
                  <a:pt x="71885" y="52194"/>
                </a:lnTo>
                <a:lnTo>
                  <a:pt x="76912" y="40016"/>
                </a:lnTo>
                <a:lnTo>
                  <a:pt x="78714" y="27841"/>
                </a:lnTo>
                <a:lnTo>
                  <a:pt x="78714" y="20162"/>
                </a:lnTo>
                <a:lnTo>
                  <a:pt x="75849" y="13441"/>
                </a:lnTo>
                <a:lnTo>
                  <a:pt x="71033" y="7679"/>
                </a:lnTo>
                <a:lnTo>
                  <a:pt x="66248" y="2880"/>
                </a:lnTo>
                <a:lnTo>
                  <a:pt x="59527" y="0"/>
                </a:lnTo>
                <a:lnTo>
                  <a:pt x="44165" y="0"/>
                </a:lnTo>
                <a:lnTo>
                  <a:pt x="35524" y="2880"/>
                </a:lnTo>
                <a:lnTo>
                  <a:pt x="27843" y="7679"/>
                </a:lnTo>
                <a:lnTo>
                  <a:pt x="24567" y="9979"/>
                </a:lnTo>
                <a:lnTo>
                  <a:pt x="15034" y="18538"/>
                </a:lnTo>
                <a:lnTo>
                  <a:pt x="7680" y="28800"/>
                </a:lnTo>
                <a:lnTo>
                  <a:pt x="1807" y="42544"/>
                </a:lnTo>
                <a:lnTo>
                  <a:pt x="0" y="54720"/>
                </a:lnTo>
                <a:lnTo>
                  <a:pt x="0" y="62400"/>
                </a:lnTo>
                <a:lnTo>
                  <a:pt x="2880" y="69121"/>
                </a:lnTo>
                <a:lnTo>
                  <a:pt x="7680" y="74877"/>
                </a:lnTo>
                <a:lnTo>
                  <a:pt x="13441" y="79682"/>
                </a:lnTo>
                <a:lnTo>
                  <a:pt x="14401" y="66239"/>
                </a:lnTo>
                <a:lnTo>
                  <a:pt x="14401" y="60329"/>
                </a:lnTo>
                <a:lnTo>
                  <a:pt x="15702" y="47937"/>
                </a:lnTo>
                <a:lnTo>
                  <a:pt x="19542" y="35758"/>
                </a:lnTo>
                <a:lnTo>
                  <a:pt x="25923" y="24003"/>
                </a:lnTo>
                <a:lnTo>
                  <a:pt x="29587" y="18026"/>
                </a:lnTo>
                <a:lnTo>
                  <a:pt x="39350" y="8176"/>
                </a:lnTo>
                <a:lnTo>
                  <a:pt x="49926" y="4803"/>
                </a:lnTo>
                <a:lnTo>
                  <a:pt x="53766" y="4803"/>
                </a:lnTo>
                <a:lnTo>
                  <a:pt x="57607" y="6720"/>
                </a:lnTo>
                <a:lnTo>
                  <a:pt x="59527" y="9601"/>
                </a:lnTo>
                <a:lnTo>
                  <a:pt x="62407" y="12483"/>
                </a:lnTo>
                <a:lnTo>
                  <a:pt x="64328" y="16323"/>
                </a:lnTo>
                <a:lnTo>
                  <a:pt x="64319" y="23103"/>
                </a:lnTo>
                <a:lnTo>
                  <a:pt x="62904" y="35244"/>
                </a:lnTo>
                <a:lnTo>
                  <a:pt x="59066" y="47381"/>
                </a:lnTo>
                <a:lnTo>
                  <a:pt x="52806" y="59518"/>
                </a:lnTo>
                <a:lnTo>
                  <a:pt x="50017" y="64230"/>
                </a:lnTo>
                <a:lnTo>
                  <a:pt x="40428" y="74453"/>
                </a:lnTo>
                <a:lnTo>
                  <a:pt x="29763" y="77759"/>
                </a:lnTo>
                <a:lnTo>
                  <a:pt x="24963" y="77759"/>
                </a:lnTo>
                <a:lnTo>
                  <a:pt x="22082" y="75841"/>
                </a:lnTo>
                <a:lnTo>
                  <a:pt x="19202" y="72961"/>
                </a:lnTo>
                <a:lnTo>
                  <a:pt x="16322" y="70079"/>
                </a:lnTo>
                <a:lnTo>
                  <a:pt x="19202" y="82558"/>
                </a:lnTo>
                <a:lnTo>
                  <a:pt x="35524" y="82558"/>
                </a:lnTo>
                <a:lnTo>
                  <a:pt x="44165" y="79682"/>
                </a:lnTo>
                <a:lnTo>
                  <a:pt x="51846" y="74877"/>
                </a:lnTo>
                <a:lnTo>
                  <a:pt x="54619" y="72946"/>
                </a:lnTo>
                <a:lnTo>
                  <a:pt x="64283" y="642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" name="object 223"/>
          <p:cNvSpPr/>
          <p:nvPr/>
        </p:nvSpPr>
        <p:spPr>
          <a:xfrm>
            <a:off x="1881789" y="9363605"/>
            <a:ext cx="67193" cy="82558"/>
          </a:xfrm>
          <a:custGeom>
            <a:avLst/>
            <a:gdLst/>
            <a:ahLst/>
            <a:cxnLst/>
            <a:rect l="l" t="t" r="r" b="b"/>
            <a:pathLst>
              <a:path w="67193" h="82558">
                <a:moveTo>
                  <a:pt x="3840" y="82558"/>
                </a:moveTo>
                <a:lnTo>
                  <a:pt x="4785" y="79682"/>
                </a:lnTo>
                <a:lnTo>
                  <a:pt x="6720" y="77759"/>
                </a:lnTo>
                <a:lnTo>
                  <a:pt x="10561" y="77759"/>
                </a:lnTo>
                <a:lnTo>
                  <a:pt x="11506" y="78717"/>
                </a:lnTo>
                <a:lnTo>
                  <a:pt x="14386" y="78717"/>
                </a:lnTo>
                <a:lnTo>
                  <a:pt x="19187" y="81599"/>
                </a:lnTo>
                <a:lnTo>
                  <a:pt x="23987" y="82558"/>
                </a:lnTo>
                <a:lnTo>
                  <a:pt x="36469" y="82558"/>
                </a:lnTo>
                <a:lnTo>
                  <a:pt x="43190" y="79682"/>
                </a:lnTo>
                <a:lnTo>
                  <a:pt x="47990" y="74877"/>
                </a:lnTo>
                <a:lnTo>
                  <a:pt x="52791" y="70079"/>
                </a:lnTo>
                <a:lnTo>
                  <a:pt x="55671" y="65282"/>
                </a:lnTo>
                <a:lnTo>
                  <a:pt x="55671" y="54720"/>
                </a:lnTo>
                <a:lnTo>
                  <a:pt x="54711" y="50880"/>
                </a:lnTo>
                <a:lnTo>
                  <a:pt x="51831" y="47041"/>
                </a:lnTo>
                <a:lnTo>
                  <a:pt x="49911" y="42242"/>
                </a:lnTo>
                <a:lnTo>
                  <a:pt x="45110" y="36479"/>
                </a:lnTo>
                <a:lnTo>
                  <a:pt x="37429" y="27841"/>
                </a:lnTo>
                <a:lnTo>
                  <a:pt x="34549" y="24961"/>
                </a:lnTo>
                <a:lnTo>
                  <a:pt x="32628" y="22079"/>
                </a:lnTo>
                <a:lnTo>
                  <a:pt x="31668" y="21121"/>
                </a:lnTo>
                <a:lnTo>
                  <a:pt x="30708" y="19197"/>
                </a:lnTo>
                <a:lnTo>
                  <a:pt x="30708" y="12483"/>
                </a:lnTo>
                <a:lnTo>
                  <a:pt x="31668" y="9601"/>
                </a:lnTo>
                <a:lnTo>
                  <a:pt x="33588" y="7679"/>
                </a:lnTo>
                <a:lnTo>
                  <a:pt x="35509" y="5762"/>
                </a:lnTo>
                <a:lnTo>
                  <a:pt x="38389" y="4803"/>
                </a:lnTo>
                <a:lnTo>
                  <a:pt x="47030" y="4803"/>
                </a:lnTo>
                <a:lnTo>
                  <a:pt x="50871" y="6720"/>
                </a:lnTo>
                <a:lnTo>
                  <a:pt x="53751" y="10559"/>
                </a:lnTo>
                <a:lnTo>
                  <a:pt x="56631" y="13441"/>
                </a:lnTo>
                <a:lnTo>
                  <a:pt x="58552" y="19197"/>
                </a:lnTo>
                <a:lnTo>
                  <a:pt x="58552" y="27841"/>
                </a:lnTo>
                <a:lnTo>
                  <a:pt x="62392" y="27841"/>
                </a:lnTo>
                <a:lnTo>
                  <a:pt x="67193" y="0"/>
                </a:lnTo>
                <a:lnTo>
                  <a:pt x="64312" y="0"/>
                </a:lnTo>
                <a:lnTo>
                  <a:pt x="62392" y="2880"/>
                </a:lnTo>
                <a:lnTo>
                  <a:pt x="60472" y="4803"/>
                </a:lnTo>
                <a:lnTo>
                  <a:pt x="56631" y="4803"/>
                </a:lnTo>
                <a:lnTo>
                  <a:pt x="54711" y="3838"/>
                </a:lnTo>
                <a:lnTo>
                  <a:pt x="51831" y="2880"/>
                </a:lnTo>
                <a:lnTo>
                  <a:pt x="48950" y="1921"/>
                </a:lnTo>
                <a:lnTo>
                  <a:pt x="47030" y="963"/>
                </a:lnTo>
                <a:lnTo>
                  <a:pt x="44150" y="963"/>
                </a:lnTo>
                <a:lnTo>
                  <a:pt x="42230" y="0"/>
                </a:lnTo>
                <a:lnTo>
                  <a:pt x="34549" y="0"/>
                </a:lnTo>
                <a:lnTo>
                  <a:pt x="28788" y="2880"/>
                </a:lnTo>
                <a:lnTo>
                  <a:pt x="24947" y="6720"/>
                </a:lnTo>
                <a:lnTo>
                  <a:pt x="20147" y="10559"/>
                </a:lnTo>
                <a:lnTo>
                  <a:pt x="18227" y="15358"/>
                </a:lnTo>
                <a:lnTo>
                  <a:pt x="18227" y="24003"/>
                </a:lnTo>
                <a:lnTo>
                  <a:pt x="19187" y="26883"/>
                </a:lnTo>
                <a:lnTo>
                  <a:pt x="21107" y="29759"/>
                </a:lnTo>
                <a:lnTo>
                  <a:pt x="22067" y="33599"/>
                </a:lnTo>
                <a:lnTo>
                  <a:pt x="25908" y="38403"/>
                </a:lnTo>
                <a:lnTo>
                  <a:pt x="30708" y="44159"/>
                </a:lnTo>
                <a:lnTo>
                  <a:pt x="36469" y="49921"/>
                </a:lnTo>
                <a:lnTo>
                  <a:pt x="39349" y="54720"/>
                </a:lnTo>
                <a:lnTo>
                  <a:pt x="41269" y="58559"/>
                </a:lnTo>
                <a:lnTo>
                  <a:pt x="42230" y="60476"/>
                </a:lnTo>
                <a:lnTo>
                  <a:pt x="42230" y="69121"/>
                </a:lnTo>
                <a:lnTo>
                  <a:pt x="41269" y="71996"/>
                </a:lnTo>
                <a:lnTo>
                  <a:pt x="38389" y="74877"/>
                </a:lnTo>
                <a:lnTo>
                  <a:pt x="36469" y="76800"/>
                </a:lnTo>
                <a:lnTo>
                  <a:pt x="32628" y="77759"/>
                </a:lnTo>
                <a:lnTo>
                  <a:pt x="22067" y="77759"/>
                </a:lnTo>
                <a:lnTo>
                  <a:pt x="17266" y="75841"/>
                </a:lnTo>
                <a:lnTo>
                  <a:pt x="14386" y="72961"/>
                </a:lnTo>
                <a:lnTo>
                  <a:pt x="10561" y="69121"/>
                </a:lnTo>
                <a:lnTo>
                  <a:pt x="9585" y="62400"/>
                </a:lnTo>
                <a:lnTo>
                  <a:pt x="8625" y="53762"/>
                </a:lnTo>
                <a:lnTo>
                  <a:pt x="5745" y="53762"/>
                </a:lnTo>
                <a:lnTo>
                  <a:pt x="0" y="82558"/>
                </a:lnTo>
                <a:lnTo>
                  <a:pt x="3840" y="8255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" name="object 224"/>
          <p:cNvSpPr/>
          <p:nvPr/>
        </p:nvSpPr>
        <p:spPr>
          <a:xfrm>
            <a:off x="1961464" y="9342488"/>
            <a:ext cx="46070" cy="103674"/>
          </a:xfrm>
          <a:custGeom>
            <a:avLst/>
            <a:gdLst/>
            <a:ahLst/>
            <a:cxnLst/>
            <a:rect l="l" t="t" r="r" b="b"/>
            <a:pathLst>
              <a:path w="46070" h="103674">
                <a:moveTo>
                  <a:pt x="960" y="98875"/>
                </a:moveTo>
                <a:lnTo>
                  <a:pt x="1904" y="100798"/>
                </a:lnTo>
                <a:lnTo>
                  <a:pt x="3840" y="102716"/>
                </a:lnTo>
                <a:lnTo>
                  <a:pt x="5745" y="103674"/>
                </a:lnTo>
                <a:lnTo>
                  <a:pt x="12466" y="103674"/>
                </a:lnTo>
                <a:lnTo>
                  <a:pt x="15361" y="101757"/>
                </a:lnTo>
                <a:lnTo>
                  <a:pt x="18242" y="99834"/>
                </a:lnTo>
                <a:lnTo>
                  <a:pt x="23027" y="96958"/>
                </a:lnTo>
                <a:lnTo>
                  <a:pt x="28803" y="91196"/>
                </a:lnTo>
                <a:lnTo>
                  <a:pt x="33588" y="83516"/>
                </a:lnTo>
                <a:lnTo>
                  <a:pt x="30708" y="81593"/>
                </a:lnTo>
                <a:lnTo>
                  <a:pt x="25907" y="87355"/>
                </a:lnTo>
                <a:lnTo>
                  <a:pt x="23027" y="91196"/>
                </a:lnTo>
                <a:lnTo>
                  <a:pt x="22082" y="92154"/>
                </a:lnTo>
                <a:lnTo>
                  <a:pt x="19187" y="94078"/>
                </a:lnTo>
                <a:lnTo>
                  <a:pt x="17266" y="95036"/>
                </a:lnTo>
                <a:lnTo>
                  <a:pt x="14401" y="95036"/>
                </a:lnTo>
                <a:lnTo>
                  <a:pt x="14401" y="94078"/>
                </a:lnTo>
                <a:lnTo>
                  <a:pt x="13426" y="94078"/>
                </a:lnTo>
                <a:lnTo>
                  <a:pt x="13426" y="90237"/>
                </a:lnTo>
                <a:lnTo>
                  <a:pt x="14401" y="86398"/>
                </a:lnTo>
                <a:lnTo>
                  <a:pt x="16306" y="81593"/>
                </a:lnTo>
                <a:lnTo>
                  <a:pt x="30708" y="28795"/>
                </a:lnTo>
                <a:lnTo>
                  <a:pt x="45110" y="28795"/>
                </a:lnTo>
                <a:lnTo>
                  <a:pt x="46070" y="23996"/>
                </a:lnTo>
                <a:lnTo>
                  <a:pt x="32628" y="23996"/>
                </a:lnTo>
                <a:lnTo>
                  <a:pt x="39349" y="0"/>
                </a:lnTo>
                <a:lnTo>
                  <a:pt x="35509" y="0"/>
                </a:lnTo>
                <a:lnTo>
                  <a:pt x="29748" y="8638"/>
                </a:lnTo>
                <a:lnTo>
                  <a:pt x="24963" y="14400"/>
                </a:lnTo>
                <a:lnTo>
                  <a:pt x="21122" y="18240"/>
                </a:lnTo>
                <a:lnTo>
                  <a:pt x="16306" y="21116"/>
                </a:lnTo>
                <a:lnTo>
                  <a:pt x="11521" y="23996"/>
                </a:lnTo>
                <a:lnTo>
                  <a:pt x="4800" y="25920"/>
                </a:lnTo>
                <a:lnTo>
                  <a:pt x="3840" y="28795"/>
                </a:lnTo>
                <a:lnTo>
                  <a:pt x="17266" y="28795"/>
                </a:lnTo>
                <a:lnTo>
                  <a:pt x="2880" y="80634"/>
                </a:lnTo>
                <a:lnTo>
                  <a:pt x="960" y="86398"/>
                </a:lnTo>
                <a:lnTo>
                  <a:pt x="0" y="91196"/>
                </a:lnTo>
                <a:lnTo>
                  <a:pt x="0" y="96958"/>
                </a:lnTo>
                <a:lnTo>
                  <a:pt x="960" y="9887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" name="object 225"/>
          <p:cNvSpPr/>
          <p:nvPr/>
        </p:nvSpPr>
        <p:spPr>
          <a:xfrm>
            <a:off x="2002734" y="9363605"/>
            <a:ext cx="67208" cy="82558"/>
          </a:xfrm>
          <a:custGeom>
            <a:avLst/>
            <a:gdLst/>
            <a:ahLst/>
            <a:cxnLst/>
            <a:rect l="l" t="t" r="r" b="b"/>
            <a:pathLst>
              <a:path w="67208" h="82558">
                <a:moveTo>
                  <a:pt x="19202" y="26883"/>
                </a:moveTo>
                <a:lnTo>
                  <a:pt x="20162" y="29759"/>
                </a:lnTo>
                <a:lnTo>
                  <a:pt x="22082" y="33599"/>
                </a:lnTo>
                <a:lnTo>
                  <a:pt x="24963" y="38403"/>
                </a:lnTo>
                <a:lnTo>
                  <a:pt x="30723" y="44159"/>
                </a:lnTo>
                <a:lnTo>
                  <a:pt x="35524" y="49921"/>
                </a:lnTo>
                <a:lnTo>
                  <a:pt x="39364" y="54720"/>
                </a:lnTo>
                <a:lnTo>
                  <a:pt x="41285" y="58559"/>
                </a:lnTo>
                <a:lnTo>
                  <a:pt x="42245" y="60476"/>
                </a:lnTo>
                <a:lnTo>
                  <a:pt x="42245" y="69121"/>
                </a:lnTo>
                <a:lnTo>
                  <a:pt x="41285" y="71996"/>
                </a:lnTo>
                <a:lnTo>
                  <a:pt x="38404" y="74877"/>
                </a:lnTo>
                <a:lnTo>
                  <a:pt x="35524" y="76800"/>
                </a:lnTo>
                <a:lnTo>
                  <a:pt x="31683" y="77759"/>
                </a:lnTo>
                <a:lnTo>
                  <a:pt x="22082" y="77759"/>
                </a:lnTo>
                <a:lnTo>
                  <a:pt x="17282" y="75841"/>
                </a:lnTo>
                <a:lnTo>
                  <a:pt x="13441" y="72961"/>
                </a:lnTo>
                <a:lnTo>
                  <a:pt x="10561" y="69121"/>
                </a:lnTo>
                <a:lnTo>
                  <a:pt x="8641" y="62400"/>
                </a:lnTo>
                <a:lnTo>
                  <a:pt x="8641" y="53762"/>
                </a:lnTo>
                <a:lnTo>
                  <a:pt x="4800" y="53762"/>
                </a:lnTo>
                <a:lnTo>
                  <a:pt x="0" y="82558"/>
                </a:lnTo>
                <a:lnTo>
                  <a:pt x="2880" y="82558"/>
                </a:lnTo>
                <a:lnTo>
                  <a:pt x="4800" y="79682"/>
                </a:lnTo>
                <a:lnTo>
                  <a:pt x="6720" y="77759"/>
                </a:lnTo>
                <a:lnTo>
                  <a:pt x="9601" y="77759"/>
                </a:lnTo>
                <a:lnTo>
                  <a:pt x="11521" y="78717"/>
                </a:lnTo>
                <a:lnTo>
                  <a:pt x="13441" y="78717"/>
                </a:lnTo>
                <a:lnTo>
                  <a:pt x="19202" y="81599"/>
                </a:lnTo>
                <a:lnTo>
                  <a:pt x="24002" y="82558"/>
                </a:lnTo>
                <a:lnTo>
                  <a:pt x="35524" y="82558"/>
                </a:lnTo>
                <a:lnTo>
                  <a:pt x="42245" y="79682"/>
                </a:lnTo>
                <a:lnTo>
                  <a:pt x="47045" y="74877"/>
                </a:lnTo>
                <a:lnTo>
                  <a:pt x="52806" y="70079"/>
                </a:lnTo>
                <a:lnTo>
                  <a:pt x="54726" y="65282"/>
                </a:lnTo>
                <a:lnTo>
                  <a:pt x="54726" y="54720"/>
                </a:lnTo>
                <a:lnTo>
                  <a:pt x="53766" y="50880"/>
                </a:lnTo>
                <a:lnTo>
                  <a:pt x="51846" y="47041"/>
                </a:lnTo>
                <a:lnTo>
                  <a:pt x="48966" y="42242"/>
                </a:lnTo>
                <a:lnTo>
                  <a:pt x="44165" y="36479"/>
                </a:lnTo>
                <a:lnTo>
                  <a:pt x="36484" y="27841"/>
                </a:lnTo>
                <a:lnTo>
                  <a:pt x="33604" y="24961"/>
                </a:lnTo>
                <a:lnTo>
                  <a:pt x="31683" y="22079"/>
                </a:lnTo>
                <a:lnTo>
                  <a:pt x="30723" y="21121"/>
                </a:lnTo>
                <a:lnTo>
                  <a:pt x="30723" y="19197"/>
                </a:lnTo>
                <a:lnTo>
                  <a:pt x="29763" y="17280"/>
                </a:lnTo>
                <a:lnTo>
                  <a:pt x="29763" y="12483"/>
                </a:lnTo>
                <a:lnTo>
                  <a:pt x="30723" y="9601"/>
                </a:lnTo>
                <a:lnTo>
                  <a:pt x="33604" y="7679"/>
                </a:lnTo>
                <a:lnTo>
                  <a:pt x="35524" y="5762"/>
                </a:lnTo>
                <a:lnTo>
                  <a:pt x="38404" y="4803"/>
                </a:lnTo>
                <a:lnTo>
                  <a:pt x="46085" y="4803"/>
                </a:lnTo>
                <a:lnTo>
                  <a:pt x="49926" y="6720"/>
                </a:lnTo>
                <a:lnTo>
                  <a:pt x="52806" y="10559"/>
                </a:lnTo>
                <a:lnTo>
                  <a:pt x="56647" y="13441"/>
                </a:lnTo>
                <a:lnTo>
                  <a:pt x="57607" y="19197"/>
                </a:lnTo>
                <a:lnTo>
                  <a:pt x="58552" y="27841"/>
                </a:lnTo>
                <a:lnTo>
                  <a:pt x="61447" y="27841"/>
                </a:lnTo>
                <a:lnTo>
                  <a:pt x="67208" y="0"/>
                </a:lnTo>
                <a:lnTo>
                  <a:pt x="63367" y="0"/>
                </a:lnTo>
                <a:lnTo>
                  <a:pt x="61447" y="2880"/>
                </a:lnTo>
                <a:lnTo>
                  <a:pt x="59527" y="4803"/>
                </a:lnTo>
                <a:lnTo>
                  <a:pt x="55686" y="4803"/>
                </a:lnTo>
                <a:lnTo>
                  <a:pt x="53766" y="3838"/>
                </a:lnTo>
                <a:lnTo>
                  <a:pt x="50886" y="2880"/>
                </a:lnTo>
                <a:lnTo>
                  <a:pt x="48006" y="1921"/>
                </a:lnTo>
                <a:lnTo>
                  <a:pt x="46085" y="963"/>
                </a:lnTo>
                <a:lnTo>
                  <a:pt x="44165" y="963"/>
                </a:lnTo>
                <a:lnTo>
                  <a:pt x="42245" y="0"/>
                </a:lnTo>
                <a:lnTo>
                  <a:pt x="33604" y="0"/>
                </a:lnTo>
                <a:lnTo>
                  <a:pt x="28803" y="2880"/>
                </a:lnTo>
                <a:lnTo>
                  <a:pt x="24002" y="6720"/>
                </a:lnTo>
                <a:lnTo>
                  <a:pt x="20162" y="10559"/>
                </a:lnTo>
                <a:lnTo>
                  <a:pt x="18242" y="15358"/>
                </a:lnTo>
                <a:lnTo>
                  <a:pt x="18242" y="24003"/>
                </a:lnTo>
                <a:lnTo>
                  <a:pt x="19202" y="2688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" name="object 226"/>
          <p:cNvSpPr/>
          <p:nvPr/>
        </p:nvSpPr>
        <p:spPr>
          <a:xfrm>
            <a:off x="1287559" y="9467763"/>
            <a:ext cx="787176" cy="0"/>
          </a:xfrm>
          <a:custGeom>
            <a:avLst/>
            <a:gdLst/>
            <a:ahLst/>
            <a:cxnLst/>
            <a:rect l="l" t="t" r="r" b="b"/>
            <a:pathLst>
              <a:path w="787176" h="0">
                <a:moveTo>
                  <a:pt x="0" y="0"/>
                </a:moveTo>
                <a:lnTo>
                  <a:pt x="787176" y="0"/>
                </a:lnTo>
              </a:path>
            </a:pathLst>
          </a:custGeom>
          <a:ln w="990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" name="object 227"/>
          <p:cNvSpPr/>
          <p:nvPr/>
        </p:nvSpPr>
        <p:spPr>
          <a:xfrm>
            <a:off x="3115345" y="7789255"/>
            <a:ext cx="392628" cy="88315"/>
          </a:xfrm>
          <a:custGeom>
            <a:avLst/>
            <a:gdLst/>
            <a:ahLst/>
            <a:cxnLst/>
            <a:rect l="l" t="t" r="r" b="b"/>
            <a:pathLst>
              <a:path w="392628" h="88315">
                <a:moveTo>
                  <a:pt x="0" y="85435"/>
                </a:moveTo>
                <a:lnTo>
                  <a:pt x="0" y="87355"/>
                </a:lnTo>
                <a:lnTo>
                  <a:pt x="960" y="88315"/>
                </a:lnTo>
                <a:lnTo>
                  <a:pt x="390707" y="88315"/>
                </a:lnTo>
                <a:lnTo>
                  <a:pt x="5760" y="85435"/>
                </a:lnTo>
                <a:lnTo>
                  <a:pt x="5760" y="5760"/>
                </a:lnTo>
                <a:lnTo>
                  <a:pt x="390707" y="5760"/>
                </a:lnTo>
                <a:lnTo>
                  <a:pt x="391668" y="88315"/>
                </a:lnTo>
                <a:lnTo>
                  <a:pt x="392628" y="87355"/>
                </a:lnTo>
                <a:lnTo>
                  <a:pt x="392628" y="960"/>
                </a:lnTo>
                <a:lnTo>
                  <a:pt x="391668" y="0"/>
                </a:lnTo>
                <a:lnTo>
                  <a:pt x="390707" y="0"/>
                </a:lnTo>
                <a:lnTo>
                  <a:pt x="386867" y="2880"/>
                </a:lnTo>
                <a:lnTo>
                  <a:pt x="5760" y="2880"/>
                </a:lnTo>
                <a:lnTo>
                  <a:pt x="2880" y="5760"/>
                </a:lnTo>
                <a:lnTo>
                  <a:pt x="2880" y="82555"/>
                </a:lnTo>
                <a:lnTo>
                  <a:pt x="2880" y="0"/>
                </a:lnTo>
                <a:lnTo>
                  <a:pt x="960" y="0"/>
                </a:lnTo>
                <a:lnTo>
                  <a:pt x="0" y="960"/>
                </a:lnTo>
                <a:lnTo>
                  <a:pt x="0" y="85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" name="object 228"/>
          <p:cNvSpPr/>
          <p:nvPr/>
        </p:nvSpPr>
        <p:spPr>
          <a:xfrm>
            <a:off x="3502212" y="7795016"/>
            <a:ext cx="4800" cy="82555"/>
          </a:xfrm>
          <a:custGeom>
            <a:avLst/>
            <a:gdLst/>
            <a:ahLst/>
            <a:cxnLst/>
            <a:rect l="l" t="t" r="r" b="b"/>
            <a:pathLst>
              <a:path w="4800" h="82555">
                <a:moveTo>
                  <a:pt x="3840" y="76794"/>
                </a:moveTo>
                <a:lnTo>
                  <a:pt x="0" y="79674"/>
                </a:lnTo>
                <a:lnTo>
                  <a:pt x="3840" y="82555"/>
                </a:lnTo>
                <a:lnTo>
                  <a:pt x="4800" y="82555"/>
                </a:lnTo>
                <a:lnTo>
                  <a:pt x="3840" y="0"/>
                </a:lnTo>
                <a:lnTo>
                  <a:pt x="3840" y="767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" name="object 229"/>
          <p:cNvSpPr/>
          <p:nvPr/>
        </p:nvSpPr>
        <p:spPr>
          <a:xfrm>
            <a:off x="3121106" y="7795016"/>
            <a:ext cx="384947" cy="82555"/>
          </a:xfrm>
          <a:custGeom>
            <a:avLst/>
            <a:gdLst/>
            <a:ahLst/>
            <a:cxnLst/>
            <a:rect l="l" t="t" r="r" b="b"/>
            <a:pathLst>
              <a:path w="384947" h="82555">
                <a:moveTo>
                  <a:pt x="384947" y="0"/>
                </a:moveTo>
                <a:lnTo>
                  <a:pt x="381106" y="0"/>
                </a:lnTo>
                <a:lnTo>
                  <a:pt x="381106" y="76794"/>
                </a:lnTo>
                <a:lnTo>
                  <a:pt x="0" y="76794"/>
                </a:lnTo>
                <a:lnTo>
                  <a:pt x="0" y="79674"/>
                </a:lnTo>
                <a:lnTo>
                  <a:pt x="384947" y="82555"/>
                </a:lnTo>
                <a:lnTo>
                  <a:pt x="381106" y="79674"/>
                </a:lnTo>
                <a:lnTo>
                  <a:pt x="384947" y="76794"/>
                </a:lnTo>
                <a:lnTo>
                  <a:pt x="3849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" name="object 230"/>
          <p:cNvSpPr/>
          <p:nvPr/>
        </p:nvSpPr>
        <p:spPr>
          <a:xfrm>
            <a:off x="3118225" y="7789255"/>
            <a:ext cx="387827" cy="82555"/>
          </a:xfrm>
          <a:custGeom>
            <a:avLst/>
            <a:gdLst/>
            <a:ahLst/>
            <a:cxnLst/>
            <a:rect l="l" t="t" r="r" b="b"/>
            <a:pathLst>
              <a:path w="387827" h="82555">
                <a:moveTo>
                  <a:pt x="0" y="82555"/>
                </a:moveTo>
                <a:lnTo>
                  <a:pt x="0" y="5760"/>
                </a:lnTo>
                <a:lnTo>
                  <a:pt x="2880" y="2880"/>
                </a:lnTo>
                <a:lnTo>
                  <a:pt x="383987" y="2880"/>
                </a:lnTo>
                <a:lnTo>
                  <a:pt x="387827" y="0"/>
                </a:lnTo>
                <a:lnTo>
                  <a:pt x="0" y="0"/>
                </a:lnTo>
                <a:lnTo>
                  <a:pt x="0" y="825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" name="object 231"/>
          <p:cNvSpPr/>
          <p:nvPr/>
        </p:nvSpPr>
        <p:spPr>
          <a:xfrm>
            <a:off x="2612318" y="7871810"/>
            <a:ext cx="1156761" cy="698862"/>
          </a:xfrm>
          <a:custGeom>
            <a:avLst/>
            <a:gdLst/>
            <a:ahLst/>
            <a:cxnLst/>
            <a:rect l="l" t="t" r="r" b="b"/>
            <a:pathLst>
              <a:path w="1156761" h="698862">
                <a:moveTo>
                  <a:pt x="0" y="695980"/>
                </a:moveTo>
                <a:lnTo>
                  <a:pt x="0" y="696938"/>
                </a:lnTo>
                <a:lnTo>
                  <a:pt x="960" y="698862"/>
                </a:lnTo>
                <a:lnTo>
                  <a:pt x="1153881" y="698862"/>
                </a:lnTo>
                <a:lnTo>
                  <a:pt x="5760" y="695980"/>
                </a:lnTo>
                <a:lnTo>
                  <a:pt x="5760" y="5760"/>
                </a:lnTo>
                <a:lnTo>
                  <a:pt x="1153881" y="5760"/>
                </a:lnTo>
                <a:lnTo>
                  <a:pt x="1154841" y="698862"/>
                </a:lnTo>
                <a:lnTo>
                  <a:pt x="1156761" y="696938"/>
                </a:lnTo>
                <a:lnTo>
                  <a:pt x="1156761" y="1920"/>
                </a:lnTo>
                <a:lnTo>
                  <a:pt x="1154841" y="0"/>
                </a:lnTo>
                <a:lnTo>
                  <a:pt x="1153881" y="0"/>
                </a:lnTo>
                <a:lnTo>
                  <a:pt x="1151001" y="2880"/>
                </a:lnTo>
                <a:lnTo>
                  <a:pt x="5760" y="2880"/>
                </a:lnTo>
                <a:lnTo>
                  <a:pt x="2880" y="5760"/>
                </a:lnTo>
                <a:lnTo>
                  <a:pt x="2880" y="693099"/>
                </a:lnTo>
                <a:lnTo>
                  <a:pt x="2880" y="0"/>
                </a:lnTo>
                <a:lnTo>
                  <a:pt x="960" y="0"/>
                </a:lnTo>
                <a:lnTo>
                  <a:pt x="0" y="1920"/>
                </a:lnTo>
                <a:lnTo>
                  <a:pt x="0" y="6959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" name="object 232"/>
          <p:cNvSpPr/>
          <p:nvPr/>
        </p:nvSpPr>
        <p:spPr>
          <a:xfrm>
            <a:off x="2618079" y="7877571"/>
            <a:ext cx="1148120" cy="693101"/>
          </a:xfrm>
          <a:custGeom>
            <a:avLst/>
            <a:gdLst/>
            <a:ahLst/>
            <a:cxnLst/>
            <a:rect l="l" t="t" r="r" b="b"/>
            <a:pathLst>
              <a:path w="1148120" h="693101">
                <a:moveTo>
                  <a:pt x="1148120" y="0"/>
                </a:moveTo>
                <a:lnTo>
                  <a:pt x="1145240" y="0"/>
                </a:lnTo>
                <a:lnTo>
                  <a:pt x="1145240" y="687339"/>
                </a:lnTo>
                <a:lnTo>
                  <a:pt x="0" y="687339"/>
                </a:lnTo>
                <a:lnTo>
                  <a:pt x="0" y="690219"/>
                </a:lnTo>
                <a:lnTo>
                  <a:pt x="1148120" y="693101"/>
                </a:lnTo>
                <a:lnTo>
                  <a:pt x="1145240" y="690219"/>
                </a:lnTo>
                <a:lnTo>
                  <a:pt x="1148120" y="687339"/>
                </a:lnTo>
                <a:lnTo>
                  <a:pt x="11481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" name="object 233"/>
          <p:cNvSpPr/>
          <p:nvPr/>
        </p:nvSpPr>
        <p:spPr>
          <a:xfrm>
            <a:off x="2615199" y="7871810"/>
            <a:ext cx="1151001" cy="693099"/>
          </a:xfrm>
          <a:custGeom>
            <a:avLst/>
            <a:gdLst/>
            <a:ahLst/>
            <a:cxnLst/>
            <a:rect l="l" t="t" r="r" b="b"/>
            <a:pathLst>
              <a:path w="1151001" h="693099">
                <a:moveTo>
                  <a:pt x="0" y="693099"/>
                </a:moveTo>
                <a:lnTo>
                  <a:pt x="0" y="5760"/>
                </a:lnTo>
                <a:lnTo>
                  <a:pt x="2880" y="2880"/>
                </a:lnTo>
                <a:lnTo>
                  <a:pt x="1148120" y="2880"/>
                </a:lnTo>
                <a:lnTo>
                  <a:pt x="1151001" y="0"/>
                </a:lnTo>
                <a:lnTo>
                  <a:pt x="0" y="0"/>
                </a:lnTo>
                <a:lnTo>
                  <a:pt x="0" y="6930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" name="object 234"/>
          <p:cNvSpPr/>
          <p:nvPr/>
        </p:nvSpPr>
        <p:spPr>
          <a:xfrm>
            <a:off x="2710235" y="7833420"/>
            <a:ext cx="105597" cy="44150"/>
          </a:xfrm>
          <a:custGeom>
            <a:avLst/>
            <a:gdLst/>
            <a:ahLst/>
            <a:cxnLst/>
            <a:rect l="l" t="t" r="r" b="b"/>
            <a:pathLst>
              <a:path w="105597" h="44150">
                <a:moveTo>
                  <a:pt x="100797" y="44150"/>
                </a:moveTo>
                <a:lnTo>
                  <a:pt x="103677" y="44150"/>
                </a:lnTo>
                <a:lnTo>
                  <a:pt x="104637" y="43190"/>
                </a:lnTo>
                <a:lnTo>
                  <a:pt x="104637" y="42230"/>
                </a:lnTo>
                <a:lnTo>
                  <a:pt x="105597" y="40309"/>
                </a:lnTo>
                <a:lnTo>
                  <a:pt x="104637" y="39349"/>
                </a:lnTo>
                <a:lnTo>
                  <a:pt x="103677" y="38389"/>
                </a:lnTo>
                <a:lnTo>
                  <a:pt x="101757" y="38389"/>
                </a:lnTo>
                <a:lnTo>
                  <a:pt x="100797" y="44150"/>
                </a:lnTo>
                <a:close/>
              </a:path>
              <a:path w="105597" h="44150">
                <a:moveTo>
                  <a:pt x="85959" y="38389"/>
                </a:moveTo>
                <a:lnTo>
                  <a:pt x="6720" y="38389"/>
                </a:lnTo>
                <a:lnTo>
                  <a:pt x="100797" y="44150"/>
                </a:lnTo>
                <a:lnTo>
                  <a:pt x="101757" y="38389"/>
                </a:lnTo>
                <a:lnTo>
                  <a:pt x="103677" y="38389"/>
                </a:lnTo>
                <a:lnTo>
                  <a:pt x="6720" y="2880"/>
                </a:lnTo>
                <a:lnTo>
                  <a:pt x="6720" y="7624"/>
                </a:lnTo>
                <a:lnTo>
                  <a:pt x="85959" y="38389"/>
                </a:lnTo>
                <a:close/>
              </a:path>
              <a:path w="105597" h="44150">
                <a:moveTo>
                  <a:pt x="3840" y="44150"/>
                </a:moveTo>
                <a:lnTo>
                  <a:pt x="100797" y="44150"/>
                </a:lnTo>
                <a:lnTo>
                  <a:pt x="6720" y="38389"/>
                </a:lnTo>
                <a:lnTo>
                  <a:pt x="6720" y="2880"/>
                </a:lnTo>
                <a:lnTo>
                  <a:pt x="103677" y="38389"/>
                </a:lnTo>
                <a:lnTo>
                  <a:pt x="4800" y="0"/>
                </a:lnTo>
                <a:lnTo>
                  <a:pt x="2880" y="0"/>
                </a:lnTo>
                <a:lnTo>
                  <a:pt x="1920" y="944"/>
                </a:lnTo>
                <a:lnTo>
                  <a:pt x="1920" y="5760"/>
                </a:lnTo>
                <a:lnTo>
                  <a:pt x="3840" y="38389"/>
                </a:lnTo>
                <a:lnTo>
                  <a:pt x="6720" y="41269"/>
                </a:lnTo>
                <a:lnTo>
                  <a:pt x="3840" y="44150"/>
                </a:lnTo>
                <a:close/>
              </a:path>
              <a:path w="105597" h="44150">
                <a:moveTo>
                  <a:pt x="6720" y="41269"/>
                </a:moveTo>
                <a:lnTo>
                  <a:pt x="3840" y="38389"/>
                </a:lnTo>
                <a:lnTo>
                  <a:pt x="1920" y="5760"/>
                </a:lnTo>
                <a:lnTo>
                  <a:pt x="1920" y="944"/>
                </a:lnTo>
                <a:lnTo>
                  <a:pt x="960" y="944"/>
                </a:lnTo>
                <a:lnTo>
                  <a:pt x="0" y="1920"/>
                </a:lnTo>
                <a:lnTo>
                  <a:pt x="0" y="43190"/>
                </a:lnTo>
                <a:lnTo>
                  <a:pt x="1920" y="44150"/>
                </a:lnTo>
                <a:lnTo>
                  <a:pt x="3840" y="44150"/>
                </a:lnTo>
                <a:lnTo>
                  <a:pt x="6720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" name="object 235"/>
          <p:cNvSpPr/>
          <p:nvPr/>
        </p:nvSpPr>
        <p:spPr>
          <a:xfrm>
            <a:off x="2809113" y="7833420"/>
            <a:ext cx="103677" cy="44150"/>
          </a:xfrm>
          <a:custGeom>
            <a:avLst/>
            <a:gdLst/>
            <a:ahLst/>
            <a:cxnLst/>
            <a:rect l="l" t="t" r="r" b="b"/>
            <a:pathLst>
              <a:path w="103677" h="44150">
                <a:moveTo>
                  <a:pt x="101757" y="38389"/>
                </a:moveTo>
                <a:lnTo>
                  <a:pt x="100797" y="44150"/>
                </a:lnTo>
                <a:lnTo>
                  <a:pt x="103677" y="44150"/>
                </a:lnTo>
                <a:lnTo>
                  <a:pt x="101757" y="38389"/>
                </a:lnTo>
                <a:close/>
              </a:path>
              <a:path w="103677" h="44150">
                <a:moveTo>
                  <a:pt x="104637" y="39349"/>
                </a:moveTo>
                <a:lnTo>
                  <a:pt x="102717" y="38389"/>
                </a:lnTo>
                <a:lnTo>
                  <a:pt x="6720" y="38389"/>
                </a:lnTo>
                <a:lnTo>
                  <a:pt x="6720" y="2880"/>
                </a:lnTo>
                <a:lnTo>
                  <a:pt x="1920" y="0"/>
                </a:lnTo>
                <a:lnTo>
                  <a:pt x="1920" y="5760"/>
                </a:lnTo>
                <a:lnTo>
                  <a:pt x="2880" y="38389"/>
                </a:lnTo>
                <a:lnTo>
                  <a:pt x="6720" y="41269"/>
                </a:lnTo>
                <a:lnTo>
                  <a:pt x="2880" y="44150"/>
                </a:lnTo>
                <a:lnTo>
                  <a:pt x="100797" y="44150"/>
                </a:lnTo>
                <a:lnTo>
                  <a:pt x="101757" y="38389"/>
                </a:lnTo>
                <a:lnTo>
                  <a:pt x="103677" y="44150"/>
                </a:lnTo>
                <a:lnTo>
                  <a:pt x="104637" y="43190"/>
                </a:lnTo>
                <a:lnTo>
                  <a:pt x="104637" y="42230"/>
                </a:lnTo>
                <a:lnTo>
                  <a:pt x="105597" y="40309"/>
                </a:lnTo>
                <a:lnTo>
                  <a:pt x="104637" y="39349"/>
                </a:lnTo>
                <a:close/>
              </a:path>
              <a:path w="103677" h="44150">
                <a:moveTo>
                  <a:pt x="6720" y="41269"/>
                </a:moveTo>
                <a:lnTo>
                  <a:pt x="2880" y="38389"/>
                </a:lnTo>
                <a:lnTo>
                  <a:pt x="1920" y="5760"/>
                </a:lnTo>
                <a:lnTo>
                  <a:pt x="1920" y="944"/>
                </a:lnTo>
                <a:lnTo>
                  <a:pt x="960" y="944"/>
                </a:lnTo>
                <a:lnTo>
                  <a:pt x="0" y="1920"/>
                </a:lnTo>
                <a:lnTo>
                  <a:pt x="0" y="43190"/>
                </a:lnTo>
                <a:lnTo>
                  <a:pt x="1920" y="44150"/>
                </a:lnTo>
                <a:lnTo>
                  <a:pt x="2880" y="44150"/>
                </a:lnTo>
                <a:lnTo>
                  <a:pt x="6720" y="41269"/>
                </a:lnTo>
                <a:close/>
              </a:path>
              <a:path w="103677" h="44150">
                <a:moveTo>
                  <a:pt x="6720" y="2880"/>
                </a:moveTo>
                <a:lnTo>
                  <a:pt x="6720" y="7624"/>
                </a:lnTo>
                <a:lnTo>
                  <a:pt x="85959" y="38389"/>
                </a:lnTo>
                <a:lnTo>
                  <a:pt x="102717" y="38389"/>
                </a:lnTo>
                <a:lnTo>
                  <a:pt x="4800" y="0"/>
                </a:lnTo>
                <a:lnTo>
                  <a:pt x="1920" y="0"/>
                </a:lnTo>
                <a:lnTo>
                  <a:pt x="672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" name="object 236"/>
          <p:cNvSpPr/>
          <p:nvPr/>
        </p:nvSpPr>
        <p:spPr>
          <a:xfrm>
            <a:off x="2907990" y="7833420"/>
            <a:ext cx="104637" cy="44150"/>
          </a:xfrm>
          <a:custGeom>
            <a:avLst/>
            <a:gdLst/>
            <a:ahLst/>
            <a:cxnLst/>
            <a:rect l="l" t="t" r="r" b="b"/>
            <a:pathLst>
              <a:path w="104637" h="44150">
                <a:moveTo>
                  <a:pt x="102717" y="38389"/>
                </a:moveTo>
                <a:lnTo>
                  <a:pt x="101757" y="44150"/>
                </a:lnTo>
                <a:lnTo>
                  <a:pt x="104637" y="44150"/>
                </a:lnTo>
                <a:lnTo>
                  <a:pt x="102717" y="38389"/>
                </a:lnTo>
                <a:close/>
              </a:path>
              <a:path w="104637" h="44150">
                <a:moveTo>
                  <a:pt x="105597" y="39349"/>
                </a:moveTo>
                <a:lnTo>
                  <a:pt x="103677" y="38389"/>
                </a:lnTo>
                <a:lnTo>
                  <a:pt x="5760" y="38389"/>
                </a:lnTo>
                <a:lnTo>
                  <a:pt x="5760" y="2880"/>
                </a:lnTo>
                <a:lnTo>
                  <a:pt x="1920" y="0"/>
                </a:lnTo>
                <a:lnTo>
                  <a:pt x="1920" y="5760"/>
                </a:lnTo>
                <a:lnTo>
                  <a:pt x="2880" y="38389"/>
                </a:lnTo>
                <a:lnTo>
                  <a:pt x="5760" y="41269"/>
                </a:lnTo>
                <a:lnTo>
                  <a:pt x="2880" y="44150"/>
                </a:lnTo>
                <a:lnTo>
                  <a:pt x="101757" y="44150"/>
                </a:lnTo>
                <a:lnTo>
                  <a:pt x="102717" y="38389"/>
                </a:lnTo>
                <a:lnTo>
                  <a:pt x="104637" y="44150"/>
                </a:lnTo>
                <a:lnTo>
                  <a:pt x="105597" y="43190"/>
                </a:lnTo>
                <a:lnTo>
                  <a:pt x="105597" y="39349"/>
                </a:lnTo>
                <a:close/>
              </a:path>
              <a:path w="104637" h="44150">
                <a:moveTo>
                  <a:pt x="5760" y="41269"/>
                </a:moveTo>
                <a:lnTo>
                  <a:pt x="2880" y="38389"/>
                </a:lnTo>
                <a:lnTo>
                  <a:pt x="1920" y="5760"/>
                </a:lnTo>
                <a:lnTo>
                  <a:pt x="1920" y="944"/>
                </a:lnTo>
                <a:lnTo>
                  <a:pt x="960" y="944"/>
                </a:lnTo>
                <a:lnTo>
                  <a:pt x="0" y="1920"/>
                </a:lnTo>
                <a:lnTo>
                  <a:pt x="0" y="43190"/>
                </a:lnTo>
                <a:lnTo>
                  <a:pt x="1920" y="44150"/>
                </a:lnTo>
                <a:lnTo>
                  <a:pt x="2880" y="44150"/>
                </a:lnTo>
                <a:lnTo>
                  <a:pt x="5760" y="41269"/>
                </a:lnTo>
                <a:close/>
              </a:path>
              <a:path w="104637" h="44150">
                <a:moveTo>
                  <a:pt x="5760" y="2880"/>
                </a:moveTo>
                <a:lnTo>
                  <a:pt x="5760" y="7237"/>
                </a:lnTo>
                <a:lnTo>
                  <a:pt x="86776" y="38389"/>
                </a:lnTo>
                <a:lnTo>
                  <a:pt x="103677" y="38389"/>
                </a:lnTo>
                <a:lnTo>
                  <a:pt x="3840" y="0"/>
                </a:lnTo>
                <a:lnTo>
                  <a:pt x="1920" y="0"/>
                </a:lnTo>
                <a:lnTo>
                  <a:pt x="57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" name="object 237"/>
          <p:cNvSpPr/>
          <p:nvPr/>
        </p:nvSpPr>
        <p:spPr>
          <a:xfrm>
            <a:off x="3016468" y="7833420"/>
            <a:ext cx="104637" cy="44150"/>
          </a:xfrm>
          <a:custGeom>
            <a:avLst/>
            <a:gdLst/>
            <a:ahLst/>
            <a:cxnLst/>
            <a:rect l="l" t="t" r="r" b="b"/>
            <a:pathLst>
              <a:path w="104637" h="44150">
                <a:moveTo>
                  <a:pt x="2880" y="44150"/>
                </a:moveTo>
                <a:lnTo>
                  <a:pt x="100797" y="44150"/>
                </a:lnTo>
                <a:lnTo>
                  <a:pt x="5760" y="38389"/>
                </a:lnTo>
                <a:lnTo>
                  <a:pt x="5760" y="2880"/>
                </a:lnTo>
                <a:lnTo>
                  <a:pt x="102717" y="38389"/>
                </a:lnTo>
                <a:lnTo>
                  <a:pt x="3840" y="0"/>
                </a:lnTo>
                <a:lnTo>
                  <a:pt x="1920" y="0"/>
                </a:lnTo>
                <a:lnTo>
                  <a:pt x="960" y="944"/>
                </a:lnTo>
                <a:lnTo>
                  <a:pt x="1920" y="5760"/>
                </a:lnTo>
                <a:lnTo>
                  <a:pt x="2880" y="38389"/>
                </a:lnTo>
                <a:lnTo>
                  <a:pt x="5760" y="41269"/>
                </a:lnTo>
                <a:lnTo>
                  <a:pt x="2880" y="44150"/>
                </a:lnTo>
                <a:close/>
              </a:path>
              <a:path w="104637" h="44150">
                <a:moveTo>
                  <a:pt x="2880" y="38389"/>
                </a:moveTo>
                <a:lnTo>
                  <a:pt x="1920" y="5760"/>
                </a:lnTo>
                <a:lnTo>
                  <a:pt x="960" y="944"/>
                </a:lnTo>
                <a:lnTo>
                  <a:pt x="0" y="944"/>
                </a:lnTo>
                <a:lnTo>
                  <a:pt x="0" y="43190"/>
                </a:lnTo>
                <a:lnTo>
                  <a:pt x="960" y="44150"/>
                </a:lnTo>
                <a:lnTo>
                  <a:pt x="2880" y="44150"/>
                </a:lnTo>
                <a:lnTo>
                  <a:pt x="5760" y="41269"/>
                </a:lnTo>
                <a:lnTo>
                  <a:pt x="2880" y="38389"/>
                </a:lnTo>
                <a:close/>
              </a:path>
              <a:path w="104637" h="44150">
                <a:moveTo>
                  <a:pt x="100797" y="44150"/>
                </a:moveTo>
                <a:lnTo>
                  <a:pt x="102717" y="44150"/>
                </a:lnTo>
                <a:lnTo>
                  <a:pt x="103677" y="43190"/>
                </a:lnTo>
                <a:lnTo>
                  <a:pt x="104637" y="42230"/>
                </a:lnTo>
                <a:lnTo>
                  <a:pt x="104637" y="40309"/>
                </a:lnTo>
                <a:lnTo>
                  <a:pt x="103677" y="39349"/>
                </a:lnTo>
                <a:lnTo>
                  <a:pt x="102717" y="38389"/>
                </a:lnTo>
                <a:lnTo>
                  <a:pt x="101757" y="38389"/>
                </a:lnTo>
                <a:lnTo>
                  <a:pt x="100797" y="44150"/>
                </a:lnTo>
                <a:close/>
              </a:path>
              <a:path w="104637" h="44150">
                <a:moveTo>
                  <a:pt x="85959" y="38389"/>
                </a:moveTo>
                <a:lnTo>
                  <a:pt x="5760" y="38389"/>
                </a:lnTo>
                <a:lnTo>
                  <a:pt x="100797" y="44150"/>
                </a:lnTo>
                <a:lnTo>
                  <a:pt x="101757" y="38389"/>
                </a:lnTo>
                <a:lnTo>
                  <a:pt x="102717" y="38389"/>
                </a:lnTo>
                <a:lnTo>
                  <a:pt x="5760" y="2880"/>
                </a:lnTo>
                <a:lnTo>
                  <a:pt x="5760" y="7251"/>
                </a:lnTo>
                <a:lnTo>
                  <a:pt x="85959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" name="object 238"/>
          <p:cNvSpPr/>
          <p:nvPr/>
        </p:nvSpPr>
        <p:spPr>
          <a:xfrm>
            <a:off x="2612318" y="7833420"/>
            <a:ext cx="104637" cy="44150"/>
          </a:xfrm>
          <a:custGeom>
            <a:avLst/>
            <a:gdLst/>
            <a:ahLst/>
            <a:cxnLst/>
            <a:rect l="l" t="t" r="r" b="b"/>
            <a:pathLst>
              <a:path w="104637" h="44150">
                <a:moveTo>
                  <a:pt x="2880" y="44150"/>
                </a:moveTo>
                <a:lnTo>
                  <a:pt x="99837" y="44150"/>
                </a:lnTo>
                <a:lnTo>
                  <a:pt x="5760" y="38389"/>
                </a:lnTo>
                <a:lnTo>
                  <a:pt x="5760" y="2880"/>
                </a:lnTo>
                <a:lnTo>
                  <a:pt x="102717" y="38389"/>
                </a:lnTo>
                <a:lnTo>
                  <a:pt x="3840" y="0"/>
                </a:lnTo>
                <a:lnTo>
                  <a:pt x="1920" y="0"/>
                </a:lnTo>
                <a:lnTo>
                  <a:pt x="960" y="944"/>
                </a:lnTo>
                <a:lnTo>
                  <a:pt x="1920" y="5760"/>
                </a:lnTo>
                <a:lnTo>
                  <a:pt x="2880" y="38389"/>
                </a:lnTo>
                <a:lnTo>
                  <a:pt x="5760" y="41269"/>
                </a:lnTo>
                <a:lnTo>
                  <a:pt x="2880" y="44150"/>
                </a:lnTo>
                <a:close/>
              </a:path>
              <a:path w="104637" h="44150">
                <a:moveTo>
                  <a:pt x="2880" y="38389"/>
                </a:moveTo>
                <a:lnTo>
                  <a:pt x="1920" y="5760"/>
                </a:lnTo>
                <a:lnTo>
                  <a:pt x="960" y="944"/>
                </a:lnTo>
                <a:lnTo>
                  <a:pt x="0" y="944"/>
                </a:lnTo>
                <a:lnTo>
                  <a:pt x="0" y="43190"/>
                </a:lnTo>
                <a:lnTo>
                  <a:pt x="960" y="44150"/>
                </a:lnTo>
                <a:lnTo>
                  <a:pt x="2880" y="44150"/>
                </a:lnTo>
                <a:lnTo>
                  <a:pt x="5760" y="41269"/>
                </a:lnTo>
                <a:lnTo>
                  <a:pt x="2880" y="38389"/>
                </a:lnTo>
                <a:close/>
              </a:path>
              <a:path w="104637" h="44150">
                <a:moveTo>
                  <a:pt x="99837" y="44150"/>
                </a:moveTo>
                <a:lnTo>
                  <a:pt x="102717" y="44150"/>
                </a:lnTo>
                <a:lnTo>
                  <a:pt x="103677" y="43190"/>
                </a:lnTo>
                <a:lnTo>
                  <a:pt x="104637" y="42230"/>
                </a:lnTo>
                <a:lnTo>
                  <a:pt x="104637" y="40309"/>
                </a:lnTo>
                <a:lnTo>
                  <a:pt x="103677" y="39349"/>
                </a:lnTo>
                <a:lnTo>
                  <a:pt x="102717" y="38389"/>
                </a:lnTo>
                <a:lnTo>
                  <a:pt x="101757" y="38389"/>
                </a:lnTo>
                <a:lnTo>
                  <a:pt x="99837" y="44150"/>
                </a:lnTo>
                <a:close/>
              </a:path>
              <a:path w="104637" h="44150">
                <a:moveTo>
                  <a:pt x="85143" y="38389"/>
                </a:moveTo>
                <a:lnTo>
                  <a:pt x="5760" y="38389"/>
                </a:lnTo>
                <a:lnTo>
                  <a:pt x="99837" y="44150"/>
                </a:lnTo>
                <a:lnTo>
                  <a:pt x="101757" y="38389"/>
                </a:lnTo>
                <a:lnTo>
                  <a:pt x="102717" y="38389"/>
                </a:lnTo>
                <a:lnTo>
                  <a:pt x="5760" y="2880"/>
                </a:lnTo>
                <a:lnTo>
                  <a:pt x="5760" y="7266"/>
                </a:lnTo>
                <a:lnTo>
                  <a:pt x="85143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" name="object 239"/>
          <p:cNvSpPr/>
          <p:nvPr/>
        </p:nvSpPr>
        <p:spPr>
          <a:xfrm>
            <a:off x="3407176" y="7700939"/>
            <a:ext cx="44150" cy="85435"/>
          </a:xfrm>
          <a:custGeom>
            <a:avLst/>
            <a:gdLst/>
            <a:ahLst/>
            <a:cxnLst/>
            <a:rect l="l" t="t" r="r" b="b"/>
            <a:pathLst>
              <a:path w="44150" h="85435">
                <a:moveTo>
                  <a:pt x="1920" y="2880"/>
                </a:moveTo>
                <a:lnTo>
                  <a:pt x="44150" y="2880"/>
                </a:lnTo>
                <a:lnTo>
                  <a:pt x="44150" y="0"/>
                </a:lnTo>
                <a:lnTo>
                  <a:pt x="1920" y="0"/>
                </a:lnTo>
                <a:lnTo>
                  <a:pt x="0" y="2880"/>
                </a:lnTo>
                <a:lnTo>
                  <a:pt x="1920" y="85435"/>
                </a:lnTo>
                <a:lnTo>
                  <a:pt x="192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" name="object 240"/>
          <p:cNvSpPr/>
          <p:nvPr/>
        </p:nvSpPr>
        <p:spPr>
          <a:xfrm>
            <a:off x="3404295" y="7699019"/>
            <a:ext cx="49911" cy="93116"/>
          </a:xfrm>
          <a:custGeom>
            <a:avLst/>
            <a:gdLst/>
            <a:ahLst/>
            <a:cxnLst/>
            <a:rect l="l" t="t" r="r" b="b"/>
            <a:pathLst>
              <a:path w="49911" h="93116">
                <a:moveTo>
                  <a:pt x="960" y="93116"/>
                </a:moveTo>
                <a:lnTo>
                  <a:pt x="49911" y="93116"/>
                </a:lnTo>
                <a:lnTo>
                  <a:pt x="47030" y="90236"/>
                </a:lnTo>
                <a:lnTo>
                  <a:pt x="49911" y="87355"/>
                </a:lnTo>
                <a:lnTo>
                  <a:pt x="49911" y="0"/>
                </a:lnTo>
                <a:lnTo>
                  <a:pt x="2880" y="0"/>
                </a:lnTo>
                <a:lnTo>
                  <a:pt x="2880" y="87355"/>
                </a:lnTo>
                <a:lnTo>
                  <a:pt x="4800" y="90236"/>
                </a:lnTo>
                <a:lnTo>
                  <a:pt x="4800" y="87355"/>
                </a:lnTo>
                <a:lnTo>
                  <a:pt x="2880" y="4800"/>
                </a:lnTo>
                <a:lnTo>
                  <a:pt x="4800" y="1920"/>
                </a:lnTo>
                <a:lnTo>
                  <a:pt x="47030" y="1920"/>
                </a:lnTo>
                <a:lnTo>
                  <a:pt x="47030" y="87355"/>
                </a:lnTo>
                <a:lnTo>
                  <a:pt x="4800" y="87355"/>
                </a:lnTo>
                <a:lnTo>
                  <a:pt x="4800" y="90236"/>
                </a:lnTo>
                <a:lnTo>
                  <a:pt x="2880" y="87355"/>
                </a:lnTo>
                <a:lnTo>
                  <a:pt x="2880" y="0"/>
                </a:lnTo>
                <a:lnTo>
                  <a:pt x="960" y="0"/>
                </a:lnTo>
                <a:lnTo>
                  <a:pt x="0" y="960"/>
                </a:lnTo>
                <a:lnTo>
                  <a:pt x="0" y="92156"/>
                </a:lnTo>
                <a:lnTo>
                  <a:pt x="960" y="93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" name="object 241"/>
          <p:cNvSpPr/>
          <p:nvPr/>
        </p:nvSpPr>
        <p:spPr>
          <a:xfrm>
            <a:off x="3451326" y="7699019"/>
            <a:ext cx="4800" cy="93116"/>
          </a:xfrm>
          <a:custGeom>
            <a:avLst/>
            <a:gdLst/>
            <a:ahLst/>
            <a:cxnLst/>
            <a:rect l="l" t="t" r="r" b="b"/>
            <a:pathLst>
              <a:path w="4800" h="93116">
                <a:moveTo>
                  <a:pt x="2880" y="0"/>
                </a:moveTo>
                <a:lnTo>
                  <a:pt x="2880" y="87355"/>
                </a:lnTo>
                <a:lnTo>
                  <a:pt x="0" y="90236"/>
                </a:lnTo>
                <a:lnTo>
                  <a:pt x="2880" y="93116"/>
                </a:lnTo>
                <a:lnTo>
                  <a:pt x="3840" y="93116"/>
                </a:lnTo>
                <a:lnTo>
                  <a:pt x="4800" y="92156"/>
                </a:lnTo>
                <a:lnTo>
                  <a:pt x="4800" y="960"/>
                </a:lnTo>
                <a:lnTo>
                  <a:pt x="3840" y="0"/>
                </a:lnTo>
                <a:lnTo>
                  <a:pt x="28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" name="object 242"/>
          <p:cNvSpPr/>
          <p:nvPr/>
        </p:nvSpPr>
        <p:spPr>
          <a:xfrm>
            <a:off x="3664442" y="7594381"/>
            <a:ext cx="76794" cy="282229"/>
          </a:xfrm>
          <a:custGeom>
            <a:avLst/>
            <a:gdLst/>
            <a:ahLst/>
            <a:cxnLst/>
            <a:rect l="l" t="t" r="r" b="b"/>
            <a:pathLst>
              <a:path w="76794" h="282229">
                <a:moveTo>
                  <a:pt x="76794" y="278389"/>
                </a:moveTo>
                <a:lnTo>
                  <a:pt x="59527" y="3840"/>
                </a:lnTo>
                <a:lnTo>
                  <a:pt x="58567" y="1920"/>
                </a:lnTo>
                <a:lnTo>
                  <a:pt x="70869" y="275537"/>
                </a:lnTo>
                <a:lnTo>
                  <a:pt x="71048" y="278389"/>
                </a:lnTo>
                <a:lnTo>
                  <a:pt x="5923" y="276427"/>
                </a:lnTo>
                <a:lnTo>
                  <a:pt x="72953" y="281269"/>
                </a:lnTo>
                <a:lnTo>
                  <a:pt x="72953" y="275508"/>
                </a:lnTo>
                <a:lnTo>
                  <a:pt x="73929" y="281269"/>
                </a:lnTo>
                <a:lnTo>
                  <a:pt x="74889" y="281269"/>
                </a:lnTo>
                <a:lnTo>
                  <a:pt x="75834" y="280309"/>
                </a:lnTo>
                <a:lnTo>
                  <a:pt x="76794" y="279349"/>
                </a:lnTo>
                <a:lnTo>
                  <a:pt x="76794" y="278389"/>
                </a:lnTo>
                <a:close/>
              </a:path>
              <a:path w="76794" h="282229">
                <a:moveTo>
                  <a:pt x="5923" y="276427"/>
                </a:moveTo>
                <a:lnTo>
                  <a:pt x="71048" y="278389"/>
                </a:lnTo>
                <a:lnTo>
                  <a:pt x="70869" y="275537"/>
                </a:lnTo>
                <a:lnTo>
                  <a:pt x="5923" y="276427"/>
                </a:lnTo>
                <a:close/>
              </a:path>
              <a:path w="76794" h="282229">
                <a:moveTo>
                  <a:pt x="72953" y="275508"/>
                </a:moveTo>
                <a:lnTo>
                  <a:pt x="72953" y="281269"/>
                </a:lnTo>
                <a:lnTo>
                  <a:pt x="73929" y="281269"/>
                </a:lnTo>
                <a:lnTo>
                  <a:pt x="72953" y="275508"/>
                </a:lnTo>
                <a:close/>
              </a:path>
              <a:path w="76794" h="282229">
                <a:moveTo>
                  <a:pt x="70869" y="275537"/>
                </a:moveTo>
                <a:lnTo>
                  <a:pt x="55686" y="6720"/>
                </a:lnTo>
                <a:lnTo>
                  <a:pt x="53945" y="6676"/>
                </a:lnTo>
                <a:lnTo>
                  <a:pt x="70869" y="275537"/>
                </a:lnTo>
                <a:close/>
              </a:path>
              <a:path w="76794" h="282229">
                <a:moveTo>
                  <a:pt x="2880" y="276468"/>
                </a:moveTo>
                <a:lnTo>
                  <a:pt x="1920" y="282229"/>
                </a:lnTo>
                <a:lnTo>
                  <a:pt x="2880" y="282229"/>
                </a:lnTo>
                <a:lnTo>
                  <a:pt x="5760" y="279349"/>
                </a:lnTo>
                <a:lnTo>
                  <a:pt x="2880" y="276468"/>
                </a:lnTo>
                <a:close/>
              </a:path>
              <a:path w="76794" h="282229">
                <a:moveTo>
                  <a:pt x="960" y="281269"/>
                </a:moveTo>
                <a:lnTo>
                  <a:pt x="1920" y="282229"/>
                </a:lnTo>
                <a:lnTo>
                  <a:pt x="2880" y="276468"/>
                </a:lnTo>
                <a:lnTo>
                  <a:pt x="5760" y="279349"/>
                </a:lnTo>
                <a:lnTo>
                  <a:pt x="2880" y="282229"/>
                </a:lnTo>
                <a:lnTo>
                  <a:pt x="72953" y="281269"/>
                </a:lnTo>
                <a:lnTo>
                  <a:pt x="5923" y="276427"/>
                </a:lnTo>
                <a:lnTo>
                  <a:pt x="20958" y="5830"/>
                </a:lnTo>
                <a:lnTo>
                  <a:pt x="53945" y="6676"/>
                </a:lnTo>
                <a:lnTo>
                  <a:pt x="55686" y="6720"/>
                </a:lnTo>
                <a:lnTo>
                  <a:pt x="70869" y="275537"/>
                </a:lnTo>
                <a:lnTo>
                  <a:pt x="58567" y="1920"/>
                </a:lnTo>
                <a:lnTo>
                  <a:pt x="57607" y="960"/>
                </a:lnTo>
                <a:lnTo>
                  <a:pt x="55686" y="960"/>
                </a:lnTo>
                <a:lnTo>
                  <a:pt x="53766" y="3840"/>
                </a:lnTo>
                <a:lnTo>
                  <a:pt x="21122" y="2880"/>
                </a:lnTo>
                <a:lnTo>
                  <a:pt x="18242" y="0"/>
                </a:lnTo>
                <a:lnTo>
                  <a:pt x="17282" y="0"/>
                </a:lnTo>
                <a:lnTo>
                  <a:pt x="18242" y="5760"/>
                </a:lnTo>
                <a:lnTo>
                  <a:pt x="17282" y="0"/>
                </a:lnTo>
                <a:lnTo>
                  <a:pt x="15361" y="960"/>
                </a:lnTo>
                <a:lnTo>
                  <a:pt x="15361" y="2880"/>
                </a:lnTo>
                <a:lnTo>
                  <a:pt x="0" y="279349"/>
                </a:lnTo>
                <a:lnTo>
                  <a:pt x="0" y="281269"/>
                </a:lnTo>
                <a:lnTo>
                  <a:pt x="960" y="281269"/>
                </a:lnTo>
                <a:close/>
              </a:path>
              <a:path w="76794" h="282229">
                <a:moveTo>
                  <a:pt x="55686" y="960"/>
                </a:moveTo>
                <a:lnTo>
                  <a:pt x="18242" y="0"/>
                </a:lnTo>
                <a:lnTo>
                  <a:pt x="21122" y="2880"/>
                </a:lnTo>
                <a:lnTo>
                  <a:pt x="53766" y="3840"/>
                </a:lnTo>
                <a:lnTo>
                  <a:pt x="55686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" name="object 243"/>
          <p:cNvSpPr/>
          <p:nvPr/>
        </p:nvSpPr>
        <p:spPr>
          <a:xfrm>
            <a:off x="2612318" y="6952166"/>
            <a:ext cx="979170" cy="67101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" name="object 244"/>
          <p:cNvSpPr/>
          <p:nvPr/>
        </p:nvSpPr>
        <p:spPr>
          <a:xfrm>
            <a:off x="3559804" y="7594381"/>
            <a:ext cx="75834" cy="282229"/>
          </a:xfrm>
          <a:custGeom>
            <a:avLst/>
            <a:gdLst/>
            <a:ahLst/>
            <a:cxnLst/>
            <a:rect l="l" t="t" r="r" b="b"/>
            <a:pathLst>
              <a:path w="75834" h="282229">
                <a:moveTo>
                  <a:pt x="2880" y="276468"/>
                </a:moveTo>
                <a:lnTo>
                  <a:pt x="1920" y="282229"/>
                </a:lnTo>
                <a:lnTo>
                  <a:pt x="2880" y="282229"/>
                </a:lnTo>
                <a:lnTo>
                  <a:pt x="5760" y="279349"/>
                </a:lnTo>
                <a:lnTo>
                  <a:pt x="2880" y="276468"/>
                </a:lnTo>
                <a:close/>
              </a:path>
              <a:path w="75834" h="282229">
                <a:moveTo>
                  <a:pt x="21122" y="2880"/>
                </a:moveTo>
                <a:lnTo>
                  <a:pt x="20958" y="5830"/>
                </a:lnTo>
                <a:lnTo>
                  <a:pt x="52983" y="6651"/>
                </a:lnTo>
                <a:lnTo>
                  <a:pt x="55686" y="6720"/>
                </a:lnTo>
                <a:lnTo>
                  <a:pt x="69910" y="275550"/>
                </a:lnTo>
                <a:lnTo>
                  <a:pt x="70088" y="278389"/>
                </a:lnTo>
                <a:lnTo>
                  <a:pt x="72969" y="281269"/>
                </a:lnTo>
                <a:lnTo>
                  <a:pt x="73929" y="281269"/>
                </a:lnTo>
                <a:lnTo>
                  <a:pt x="72969" y="275508"/>
                </a:lnTo>
                <a:lnTo>
                  <a:pt x="58567" y="3840"/>
                </a:lnTo>
                <a:lnTo>
                  <a:pt x="58567" y="1920"/>
                </a:lnTo>
                <a:lnTo>
                  <a:pt x="57607" y="960"/>
                </a:lnTo>
                <a:lnTo>
                  <a:pt x="55686" y="960"/>
                </a:lnTo>
                <a:lnTo>
                  <a:pt x="52806" y="3840"/>
                </a:lnTo>
                <a:lnTo>
                  <a:pt x="21122" y="2880"/>
                </a:lnTo>
                <a:close/>
              </a:path>
              <a:path w="75834" h="282229">
                <a:moveTo>
                  <a:pt x="55686" y="960"/>
                </a:moveTo>
                <a:lnTo>
                  <a:pt x="18242" y="0"/>
                </a:lnTo>
                <a:lnTo>
                  <a:pt x="16322" y="0"/>
                </a:lnTo>
                <a:lnTo>
                  <a:pt x="18242" y="5760"/>
                </a:lnTo>
                <a:lnTo>
                  <a:pt x="16322" y="0"/>
                </a:lnTo>
                <a:lnTo>
                  <a:pt x="15361" y="960"/>
                </a:lnTo>
                <a:lnTo>
                  <a:pt x="15361" y="2880"/>
                </a:lnTo>
                <a:lnTo>
                  <a:pt x="960" y="279349"/>
                </a:lnTo>
                <a:lnTo>
                  <a:pt x="0" y="280309"/>
                </a:lnTo>
                <a:lnTo>
                  <a:pt x="960" y="281269"/>
                </a:lnTo>
                <a:lnTo>
                  <a:pt x="960" y="282229"/>
                </a:lnTo>
                <a:lnTo>
                  <a:pt x="1920" y="282229"/>
                </a:lnTo>
                <a:lnTo>
                  <a:pt x="2880" y="276468"/>
                </a:lnTo>
                <a:lnTo>
                  <a:pt x="5760" y="279349"/>
                </a:lnTo>
                <a:lnTo>
                  <a:pt x="2880" y="282229"/>
                </a:lnTo>
                <a:lnTo>
                  <a:pt x="72969" y="281269"/>
                </a:lnTo>
                <a:lnTo>
                  <a:pt x="70088" y="278389"/>
                </a:lnTo>
                <a:lnTo>
                  <a:pt x="69910" y="275550"/>
                </a:lnTo>
                <a:lnTo>
                  <a:pt x="5923" y="276427"/>
                </a:lnTo>
                <a:lnTo>
                  <a:pt x="20958" y="5830"/>
                </a:lnTo>
                <a:lnTo>
                  <a:pt x="21122" y="2880"/>
                </a:lnTo>
                <a:lnTo>
                  <a:pt x="52806" y="3840"/>
                </a:lnTo>
                <a:lnTo>
                  <a:pt x="55686" y="960"/>
                </a:lnTo>
                <a:close/>
              </a:path>
              <a:path w="75834" h="282229">
                <a:moveTo>
                  <a:pt x="75834" y="278389"/>
                </a:moveTo>
                <a:lnTo>
                  <a:pt x="58567" y="3840"/>
                </a:lnTo>
                <a:lnTo>
                  <a:pt x="72969" y="275508"/>
                </a:lnTo>
                <a:lnTo>
                  <a:pt x="73929" y="281269"/>
                </a:lnTo>
                <a:lnTo>
                  <a:pt x="74874" y="280309"/>
                </a:lnTo>
                <a:lnTo>
                  <a:pt x="75834" y="280309"/>
                </a:lnTo>
                <a:lnTo>
                  <a:pt x="75834" y="278389"/>
                </a:lnTo>
                <a:close/>
              </a:path>
              <a:path w="75834" h="282229">
                <a:moveTo>
                  <a:pt x="69910" y="275550"/>
                </a:moveTo>
                <a:lnTo>
                  <a:pt x="55686" y="6720"/>
                </a:lnTo>
                <a:lnTo>
                  <a:pt x="52983" y="6651"/>
                </a:lnTo>
                <a:lnTo>
                  <a:pt x="69910" y="2755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" name="object 245"/>
          <p:cNvSpPr/>
          <p:nvPr/>
        </p:nvSpPr>
        <p:spPr>
          <a:xfrm>
            <a:off x="3287176" y="8087807"/>
            <a:ext cx="72382" cy="88211"/>
          </a:xfrm>
          <a:custGeom>
            <a:avLst/>
            <a:gdLst/>
            <a:ahLst/>
            <a:cxnLst/>
            <a:rect l="l" t="t" r="r" b="b"/>
            <a:pathLst>
              <a:path w="72382" h="88211">
                <a:moveTo>
                  <a:pt x="0" y="0"/>
                </a:moveTo>
                <a:lnTo>
                  <a:pt x="689" y="15601"/>
                </a:lnTo>
                <a:lnTo>
                  <a:pt x="7584" y="28431"/>
                </a:lnTo>
                <a:lnTo>
                  <a:pt x="15774" y="40422"/>
                </a:lnTo>
                <a:lnTo>
                  <a:pt x="25151" y="51585"/>
                </a:lnTo>
                <a:lnTo>
                  <a:pt x="35609" y="61933"/>
                </a:lnTo>
                <a:lnTo>
                  <a:pt x="47039" y="71479"/>
                </a:lnTo>
                <a:lnTo>
                  <a:pt x="59332" y="80234"/>
                </a:lnTo>
                <a:lnTo>
                  <a:pt x="72382" y="88211"/>
                </a:lnTo>
                <a:lnTo>
                  <a:pt x="71733" y="81206"/>
                </a:lnTo>
                <a:lnTo>
                  <a:pt x="59554" y="73562"/>
                </a:lnTo>
                <a:lnTo>
                  <a:pt x="48083" y="65221"/>
                </a:lnTo>
                <a:lnTo>
                  <a:pt x="37427" y="56173"/>
                </a:lnTo>
                <a:lnTo>
                  <a:pt x="27688" y="46408"/>
                </a:lnTo>
                <a:lnTo>
                  <a:pt x="18971" y="35918"/>
                </a:lnTo>
                <a:lnTo>
                  <a:pt x="11381" y="24693"/>
                </a:lnTo>
                <a:lnTo>
                  <a:pt x="5023" y="1272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" name="object 246"/>
          <p:cNvSpPr/>
          <p:nvPr/>
        </p:nvSpPr>
        <p:spPr>
          <a:xfrm>
            <a:off x="3276615" y="7899654"/>
            <a:ext cx="492465" cy="316242"/>
          </a:xfrm>
          <a:custGeom>
            <a:avLst/>
            <a:gdLst/>
            <a:ahLst/>
            <a:cxnLst/>
            <a:rect l="l" t="t" r="r" b="b"/>
            <a:pathLst>
              <a:path w="492465" h="316242">
                <a:moveTo>
                  <a:pt x="270708" y="309112"/>
                </a:moveTo>
                <a:lnTo>
                  <a:pt x="259201" y="310073"/>
                </a:lnTo>
                <a:lnTo>
                  <a:pt x="233214" y="310071"/>
                </a:lnTo>
                <a:lnTo>
                  <a:pt x="220124" y="309484"/>
                </a:lnTo>
                <a:lnTo>
                  <a:pt x="206595" y="308302"/>
                </a:lnTo>
                <a:lnTo>
                  <a:pt x="192732" y="306516"/>
                </a:lnTo>
                <a:lnTo>
                  <a:pt x="178638" y="304117"/>
                </a:lnTo>
                <a:lnTo>
                  <a:pt x="164417" y="301095"/>
                </a:lnTo>
                <a:lnTo>
                  <a:pt x="150175" y="297441"/>
                </a:lnTo>
                <a:lnTo>
                  <a:pt x="136016" y="293145"/>
                </a:lnTo>
                <a:lnTo>
                  <a:pt x="122044" y="288198"/>
                </a:lnTo>
                <a:lnTo>
                  <a:pt x="108364" y="282591"/>
                </a:lnTo>
                <a:lnTo>
                  <a:pt x="95079" y="276314"/>
                </a:lnTo>
                <a:lnTo>
                  <a:pt x="82295" y="269359"/>
                </a:lnTo>
                <a:lnTo>
                  <a:pt x="82943" y="276364"/>
                </a:lnTo>
                <a:lnTo>
                  <a:pt x="96641" y="283575"/>
                </a:lnTo>
                <a:lnTo>
                  <a:pt x="110878" y="290032"/>
                </a:lnTo>
                <a:lnTo>
                  <a:pt x="125548" y="295747"/>
                </a:lnTo>
                <a:lnTo>
                  <a:pt x="140541" y="300733"/>
                </a:lnTo>
                <a:lnTo>
                  <a:pt x="155751" y="305002"/>
                </a:lnTo>
                <a:lnTo>
                  <a:pt x="171069" y="308567"/>
                </a:lnTo>
                <a:lnTo>
                  <a:pt x="186387" y="311438"/>
                </a:lnTo>
                <a:lnTo>
                  <a:pt x="201597" y="313629"/>
                </a:lnTo>
                <a:lnTo>
                  <a:pt x="216592" y="315152"/>
                </a:lnTo>
                <a:lnTo>
                  <a:pt x="231263" y="316019"/>
                </a:lnTo>
                <a:lnTo>
                  <a:pt x="245502" y="316242"/>
                </a:lnTo>
                <a:lnTo>
                  <a:pt x="259201" y="315833"/>
                </a:lnTo>
                <a:lnTo>
                  <a:pt x="271668" y="315833"/>
                </a:lnTo>
                <a:lnTo>
                  <a:pt x="284149" y="313913"/>
                </a:lnTo>
                <a:lnTo>
                  <a:pt x="296523" y="312725"/>
                </a:lnTo>
                <a:lnTo>
                  <a:pt x="309372" y="310888"/>
                </a:lnTo>
                <a:lnTo>
                  <a:pt x="322582" y="308401"/>
                </a:lnTo>
                <a:lnTo>
                  <a:pt x="336039" y="305264"/>
                </a:lnTo>
                <a:lnTo>
                  <a:pt x="349628" y="301477"/>
                </a:lnTo>
                <a:lnTo>
                  <a:pt x="363235" y="297037"/>
                </a:lnTo>
                <a:lnTo>
                  <a:pt x="376745" y="291946"/>
                </a:lnTo>
                <a:lnTo>
                  <a:pt x="390044" y="286201"/>
                </a:lnTo>
                <a:lnTo>
                  <a:pt x="403017" y="279803"/>
                </a:lnTo>
                <a:lnTo>
                  <a:pt x="415550" y="272750"/>
                </a:lnTo>
                <a:lnTo>
                  <a:pt x="427529" y="265042"/>
                </a:lnTo>
                <a:lnTo>
                  <a:pt x="438839" y="256678"/>
                </a:lnTo>
                <a:lnTo>
                  <a:pt x="449366" y="247657"/>
                </a:lnTo>
                <a:lnTo>
                  <a:pt x="458995" y="237979"/>
                </a:lnTo>
                <a:lnTo>
                  <a:pt x="467612" y="227644"/>
                </a:lnTo>
                <a:lnTo>
                  <a:pt x="475101" y="216649"/>
                </a:lnTo>
                <a:lnTo>
                  <a:pt x="481350" y="204995"/>
                </a:lnTo>
                <a:lnTo>
                  <a:pt x="486243" y="192681"/>
                </a:lnTo>
                <a:lnTo>
                  <a:pt x="489666" y="179706"/>
                </a:lnTo>
                <a:lnTo>
                  <a:pt x="491505" y="166070"/>
                </a:lnTo>
                <a:lnTo>
                  <a:pt x="492465" y="157429"/>
                </a:lnTo>
                <a:lnTo>
                  <a:pt x="491505" y="149748"/>
                </a:lnTo>
                <a:lnTo>
                  <a:pt x="490545" y="141107"/>
                </a:lnTo>
                <a:lnTo>
                  <a:pt x="485269" y="120120"/>
                </a:lnTo>
                <a:lnTo>
                  <a:pt x="472636" y="95725"/>
                </a:lnTo>
                <a:lnTo>
                  <a:pt x="455347" y="74239"/>
                </a:lnTo>
                <a:lnTo>
                  <a:pt x="434212" y="55605"/>
                </a:lnTo>
                <a:lnTo>
                  <a:pt x="410043" y="39765"/>
                </a:lnTo>
                <a:lnTo>
                  <a:pt x="383655" y="26660"/>
                </a:lnTo>
                <a:lnTo>
                  <a:pt x="355857" y="16234"/>
                </a:lnTo>
                <a:lnTo>
                  <a:pt x="327464" y="8428"/>
                </a:lnTo>
                <a:lnTo>
                  <a:pt x="299286" y="3185"/>
                </a:lnTo>
                <a:lnTo>
                  <a:pt x="272137" y="447"/>
                </a:lnTo>
                <a:lnTo>
                  <a:pt x="259201" y="0"/>
                </a:lnTo>
                <a:lnTo>
                  <a:pt x="233278" y="0"/>
                </a:lnTo>
                <a:lnTo>
                  <a:pt x="207181" y="1506"/>
                </a:lnTo>
                <a:lnTo>
                  <a:pt x="179551" y="5490"/>
                </a:lnTo>
                <a:lnTo>
                  <a:pt x="151219" y="12007"/>
                </a:lnTo>
                <a:lnTo>
                  <a:pt x="123012" y="21116"/>
                </a:lnTo>
                <a:lnTo>
                  <a:pt x="95762" y="32874"/>
                </a:lnTo>
                <a:lnTo>
                  <a:pt x="70297" y="47339"/>
                </a:lnTo>
                <a:lnTo>
                  <a:pt x="47447" y="64570"/>
                </a:lnTo>
                <a:lnTo>
                  <a:pt x="28041" y="84622"/>
                </a:lnTo>
                <a:lnTo>
                  <a:pt x="12909" y="107555"/>
                </a:lnTo>
                <a:lnTo>
                  <a:pt x="2880" y="133426"/>
                </a:lnTo>
                <a:lnTo>
                  <a:pt x="960" y="149748"/>
                </a:lnTo>
                <a:lnTo>
                  <a:pt x="0" y="158389"/>
                </a:lnTo>
                <a:lnTo>
                  <a:pt x="960" y="166070"/>
                </a:lnTo>
                <a:lnTo>
                  <a:pt x="1920" y="174711"/>
                </a:lnTo>
                <a:lnTo>
                  <a:pt x="2880" y="182392"/>
                </a:lnTo>
                <a:lnTo>
                  <a:pt x="5760" y="190073"/>
                </a:lnTo>
                <a:lnTo>
                  <a:pt x="11251" y="203754"/>
                </a:lnTo>
                <a:lnTo>
                  <a:pt x="10561" y="188153"/>
                </a:lnTo>
                <a:lnTo>
                  <a:pt x="8641" y="180472"/>
                </a:lnTo>
                <a:lnTo>
                  <a:pt x="7680" y="172791"/>
                </a:lnTo>
                <a:lnTo>
                  <a:pt x="6720" y="165110"/>
                </a:lnTo>
                <a:lnTo>
                  <a:pt x="5760" y="157429"/>
                </a:lnTo>
                <a:lnTo>
                  <a:pt x="6720" y="149748"/>
                </a:lnTo>
                <a:lnTo>
                  <a:pt x="7680" y="142067"/>
                </a:lnTo>
                <a:lnTo>
                  <a:pt x="8641" y="134386"/>
                </a:lnTo>
                <a:lnTo>
                  <a:pt x="13260" y="120843"/>
                </a:lnTo>
                <a:lnTo>
                  <a:pt x="19273" y="108135"/>
                </a:lnTo>
                <a:lnTo>
                  <a:pt x="26572" y="96247"/>
                </a:lnTo>
                <a:lnTo>
                  <a:pt x="35054" y="85166"/>
                </a:lnTo>
                <a:lnTo>
                  <a:pt x="44612" y="74876"/>
                </a:lnTo>
                <a:lnTo>
                  <a:pt x="55143" y="65364"/>
                </a:lnTo>
                <a:lnTo>
                  <a:pt x="66541" y="56614"/>
                </a:lnTo>
                <a:lnTo>
                  <a:pt x="78700" y="48613"/>
                </a:lnTo>
                <a:lnTo>
                  <a:pt x="91516" y="41347"/>
                </a:lnTo>
                <a:lnTo>
                  <a:pt x="104883" y="34800"/>
                </a:lnTo>
                <a:lnTo>
                  <a:pt x="118697" y="28959"/>
                </a:lnTo>
                <a:lnTo>
                  <a:pt x="132852" y="23809"/>
                </a:lnTo>
                <a:lnTo>
                  <a:pt x="147243" y="19335"/>
                </a:lnTo>
                <a:lnTo>
                  <a:pt x="161764" y="15524"/>
                </a:lnTo>
                <a:lnTo>
                  <a:pt x="176312" y="12361"/>
                </a:lnTo>
                <a:lnTo>
                  <a:pt x="190781" y="9831"/>
                </a:lnTo>
                <a:lnTo>
                  <a:pt x="205065" y="7920"/>
                </a:lnTo>
                <a:lnTo>
                  <a:pt x="219060" y="6615"/>
                </a:lnTo>
                <a:lnTo>
                  <a:pt x="232660" y="5899"/>
                </a:lnTo>
                <a:lnTo>
                  <a:pt x="245760" y="5760"/>
                </a:lnTo>
                <a:lnTo>
                  <a:pt x="259201" y="5760"/>
                </a:lnTo>
                <a:lnTo>
                  <a:pt x="270708" y="6720"/>
                </a:lnTo>
                <a:lnTo>
                  <a:pt x="283059" y="7449"/>
                </a:lnTo>
                <a:lnTo>
                  <a:pt x="295856" y="8774"/>
                </a:lnTo>
                <a:lnTo>
                  <a:pt x="308996" y="10702"/>
                </a:lnTo>
                <a:lnTo>
                  <a:pt x="322376" y="13240"/>
                </a:lnTo>
                <a:lnTo>
                  <a:pt x="335895" y="16394"/>
                </a:lnTo>
                <a:lnTo>
                  <a:pt x="349449" y="20171"/>
                </a:lnTo>
                <a:lnTo>
                  <a:pt x="362937" y="24577"/>
                </a:lnTo>
                <a:lnTo>
                  <a:pt x="376257" y="29619"/>
                </a:lnTo>
                <a:lnTo>
                  <a:pt x="389307" y="35303"/>
                </a:lnTo>
                <a:lnTo>
                  <a:pt x="401983" y="41635"/>
                </a:lnTo>
                <a:lnTo>
                  <a:pt x="414184" y="48623"/>
                </a:lnTo>
                <a:lnTo>
                  <a:pt x="425808" y="56272"/>
                </a:lnTo>
                <a:lnTo>
                  <a:pt x="436752" y="64590"/>
                </a:lnTo>
                <a:lnTo>
                  <a:pt x="446915" y="73582"/>
                </a:lnTo>
                <a:lnTo>
                  <a:pt x="456193" y="83256"/>
                </a:lnTo>
                <a:lnTo>
                  <a:pt x="464485" y="93617"/>
                </a:lnTo>
                <a:lnTo>
                  <a:pt x="471688" y="104672"/>
                </a:lnTo>
                <a:lnTo>
                  <a:pt x="477701" y="116427"/>
                </a:lnTo>
                <a:lnTo>
                  <a:pt x="482420" y="128890"/>
                </a:lnTo>
                <a:lnTo>
                  <a:pt x="485744" y="142067"/>
                </a:lnTo>
                <a:lnTo>
                  <a:pt x="486704" y="149748"/>
                </a:lnTo>
                <a:lnTo>
                  <a:pt x="486704" y="166070"/>
                </a:lnTo>
                <a:lnTo>
                  <a:pt x="482552" y="186797"/>
                </a:lnTo>
                <a:lnTo>
                  <a:pt x="477938" y="199157"/>
                </a:lnTo>
                <a:lnTo>
                  <a:pt x="472005" y="210835"/>
                </a:lnTo>
                <a:lnTo>
                  <a:pt x="464859" y="221834"/>
                </a:lnTo>
                <a:lnTo>
                  <a:pt x="456604" y="232159"/>
                </a:lnTo>
                <a:lnTo>
                  <a:pt x="447345" y="241815"/>
                </a:lnTo>
                <a:lnTo>
                  <a:pt x="437185" y="250806"/>
                </a:lnTo>
                <a:lnTo>
                  <a:pt x="426230" y="259136"/>
                </a:lnTo>
                <a:lnTo>
                  <a:pt x="414583" y="266809"/>
                </a:lnTo>
                <a:lnTo>
                  <a:pt x="402349" y="273830"/>
                </a:lnTo>
                <a:lnTo>
                  <a:pt x="389633" y="280203"/>
                </a:lnTo>
                <a:lnTo>
                  <a:pt x="376538" y="285932"/>
                </a:lnTo>
                <a:lnTo>
                  <a:pt x="363170" y="291022"/>
                </a:lnTo>
                <a:lnTo>
                  <a:pt x="349633" y="295477"/>
                </a:lnTo>
                <a:lnTo>
                  <a:pt x="336032" y="299301"/>
                </a:lnTo>
                <a:lnTo>
                  <a:pt x="322470" y="302499"/>
                </a:lnTo>
                <a:lnTo>
                  <a:pt x="309052" y="305075"/>
                </a:lnTo>
                <a:lnTo>
                  <a:pt x="295883" y="307033"/>
                </a:lnTo>
                <a:lnTo>
                  <a:pt x="283066" y="308377"/>
                </a:lnTo>
                <a:lnTo>
                  <a:pt x="270708" y="309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" name="object 247"/>
          <p:cNvSpPr/>
          <p:nvPr/>
        </p:nvSpPr>
        <p:spPr>
          <a:xfrm>
            <a:off x="3354384" y="8061883"/>
            <a:ext cx="80634" cy="45125"/>
          </a:xfrm>
          <a:custGeom>
            <a:avLst/>
            <a:gdLst/>
            <a:ahLst/>
            <a:cxnLst/>
            <a:rect l="l" t="t" r="r" b="b"/>
            <a:pathLst>
              <a:path w="80634" h="45125">
                <a:moveTo>
                  <a:pt x="59512" y="44165"/>
                </a:moveTo>
                <a:lnTo>
                  <a:pt x="64312" y="42245"/>
                </a:lnTo>
                <a:lnTo>
                  <a:pt x="69113" y="40325"/>
                </a:lnTo>
                <a:lnTo>
                  <a:pt x="72953" y="37444"/>
                </a:lnTo>
                <a:lnTo>
                  <a:pt x="75834" y="33604"/>
                </a:lnTo>
                <a:lnTo>
                  <a:pt x="78714" y="29763"/>
                </a:lnTo>
                <a:lnTo>
                  <a:pt x="80634" y="24963"/>
                </a:lnTo>
                <a:lnTo>
                  <a:pt x="80634" y="15361"/>
                </a:lnTo>
                <a:lnTo>
                  <a:pt x="77739" y="10561"/>
                </a:lnTo>
                <a:lnTo>
                  <a:pt x="73913" y="5760"/>
                </a:lnTo>
                <a:lnTo>
                  <a:pt x="71033" y="2880"/>
                </a:lnTo>
                <a:lnTo>
                  <a:pt x="66233" y="960"/>
                </a:lnTo>
                <a:lnTo>
                  <a:pt x="59512" y="0"/>
                </a:lnTo>
                <a:lnTo>
                  <a:pt x="60472" y="8641"/>
                </a:lnTo>
                <a:lnTo>
                  <a:pt x="62392" y="12481"/>
                </a:lnTo>
                <a:lnTo>
                  <a:pt x="64312" y="15361"/>
                </a:lnTo>
                <a:lnTo>
                  <a:pt x="65272" y="18242"/>
                </a:lnTo>
                <a:lnTo>
                  <a:pt x="65272" y="27843"/>
                </a:lnTo>
                <a:lnTo>
                  <a:pt x="62392" y="31683"/>
                </a:lnTo>
                <a:lnTo>
                  <a:pt x="58552" y="35524"/>
                </a:lnTo>
                <a:lnTo>
                  <a:pt x="54711" y="39364"/>
                </a:lnTo>
                <a:lnTo>
                  <a:pt x="47990" y="40325"/>
                </a:lnTo>
                <a:lnTo>
                  <a:pt x="30708" y="40325"/>
                </a:lnTo>
                <a:lnTo>
                  <a:pt x="24947" y="39364"/>
                </a:lnTo>
                <a:lnTo>
                  <a:pt x="12466" y="38404"/>
                </a:lnTo>
                <a:lnTo>
                  <a:pt x="10546" y="39364"/>
                </a:lnTo>
                <a:lnTo>
                  <a:pt x="9585" y="42245"/>
                </a:lnTo>
                <a:lnTo>
                  <a:pt x="6705" y="43205"/>
                </a:lnTo>
                <a:lnTo>
                  <a:pt x="0" y="43205"/>
                </a:lnTo>
                <a:lnTo>
                  <a:pt x="0" y="45125"/>
                </a:lnTo>
                <a:lnTo>
                  <a:pt x="51831" y="45125"/>
                </a:lnTo>
                <a:lnTo>
                  <a:pt x="59512" y="441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" name="object 248"/>
          <p:cNvSpPr/>
          <p:nvPr/>
        </p:nvSpPr>
        <p:spPr>
          <a:xfrm>
            <a:off x="3354384" y="8017733"/>
            <a:ext cx="75834" cy="83515"/>
          </a:xfrm>
          <a:custGeom>
            <a:avLst/>
            <a:gdLst/>
            <a:ahLst/>
            <a:cxnLst/>
            <a:rect l="l" t="t" r="r" b="b"/>
            <a:pathLst>
              <a:path w="75834" h="83515">
                <a:moveTo>
                  <a:pt x="2865" y="2880"/>
                </a:moveTo>
                <a:lnTo>
                  <a:pt x="6705" y="2880"/>
                </a:lnTo>
                <a:lnTo>
                  <a:pt x="8625" y="3840"/>
                </a:lnTo>
                <a:lnTo>
                  <a:pt x="10546" y="5760"/>
                </a:lnTo>
                <a:lnTo>
                  <a:pt x="11506" y="6720"/>
                </a:lnTo>
                <a:lnTo>
                  <a:pt x="12466" y="10561"/>
                </a:lnTo>
                <a:lnTo>
                  <a:pt x="12466" y="82555"/>
                </a:lnTo>
                <a:lnTo>
                  <a:pt x="24947" y="83515"/>
                </a:lnTo>
                <a:lnTo>
                  <a:pt x="24947" y="46070"/>
                </a:lnTo>
                <a:lnTo>
                  <a:pt x="43190" y="46070"/>
                </a:lnTo>
                <a:lnTo>
                  <a:pt x="48950" y="47030"/>
                </a:lnTo>
                <a:lnTo>
                  <a:pt x="52791" y="48950"/>
                </a:lnTo>
                <a:lnTo>
                  <a:pt x="55671" y="37429"/>
                </a:lnTo>
                <a:lnTo>
                  <a:pt x="51831" y="39349"/>
                </a:lnTo>
                <a:lnTo>
                  <a:pt x="48950" y="40309"/>
                </a:lnTo>
                <a:lnTo>
                  <a:pt x="44150" y="41269"/>
                </a:lnTo>
                <a:lnTo>
                  <a:pt x="28788" y="41269"/>
                </a:lnTo>
                <a:lnTo>
                  <a:pt x="26868" y="40309"/>
                </a:lnTo>
                <a:lnTo>
                  <a:pt x="24947" y="40309"/>
                </a:lnTo>
                <a:lnTo>
                  <a:pt x="24947" y="5760"/>
                </a:lnTo>
                <a:lnTo>
                  <a:pt x="28788" y="4785"/>
                </a:lnTo>
                <a:lnTo>
                  <a:pt x="45110" y="4785"/>
                </a:lnTo>
                <a:lnTo>
                  <a:pt x="51831" y="6720"/>
                </a:lnTo>
                <a:lnTo>
                  <a:pt x="55671" y="10561"/>
                </a:lnTo>
                <a:lnTo>
                  <a:pt x="60472" y="13441"/>
                </a:lnTo>
                <a:lnTo>
                  <a:pt x="62392" y="18242"/>
                </a:lnTo>
                <a:lnTo>
                  <a:pt x="62392" y="26868"/>
                </a:lnTo>
                <a:lnTo>
                  <a:pt x="61432" y="29748"/>
                </a:lnTo>
                <a:lnTo>
                  <a:pt x="59512" y="32628"/>
                </a:lnTo>
                <a:lnTo>
                  <a:pt x="57591" y="35524"/>
                </a:lnTo>
                <a:lnTo>
                  <a:pt x="57591" y="50871"/>
                </a:lnTo>
                <a:lnTo>
                  <a:pt x="60472" y="52791"/>
                </a:lnTo>
                <a:lnTo>
                  <a:pt x="59512" y="44150"/>
                </a:lnTo>
                <a:lnTo>
                  <a:pt x="65272" y="42230"/>
                </a:lnTo>
                <a:lnTo>
                  <a:pt x="69113" y="39349"/>
                </a:lnTo>
                <a:lnTo>
                  <a:pt x="71993" y="36469"/>
                </a:lnTo>
                <a:lnTo>
                  <a:pt x="74874" y="32628"/>
                </a:lnTo>
                <a:lnTo>
                  <a:pt x="75834" y="28788"/>
                </a:lnTo>
                <a:lnTo>
                  <a:pt x="75834" y="19187"/>
                </a:lnTo>
                <a:lnTo>
                  <a:pt x="73913" y="14401"/>
                </a:lnTo>
                <a:lnTo>
                  <a:pt x="71033" y="10561"/>
                </a:lnTo>
                <a:lnTo>
                  <a:pt x="67193" y="5760"/>
                </a:lnTo>
                <a:lnTo>
                  <a:pt x="62392" y="2880"/>
                </a:lnTo>
                <a:lnTo>
                  <a:pt x="55671" y="1920"/>
                </a:lnTo>
                <a:lnTo>
                  <a:pt x="51831" y="960"/>
                </a:lnTo>
                <a:lnTo>
                  <a:pt x="45110" y="0"/>
                </a:lnTo>
                <a:lnTo>
                  <a:pt x="0" y="0"/>
                </a:lnTo>
                <a:lnTo>
                  <a:pt x="0" y="2880"/>
                </a:lnTo>
                <a:lnTo>
                  <a:pt x="2865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" name="object 249"/>
          <p:cNvSpPr/>
          <p:nvPr/>
        </p:nvSpPr>
        <p:spPr>
          <a:xfrm>
            <a:off x="3407176" y="8053257"/>
            <a:ext cx="4800" cy="15346"/>
          </a:xfrm>
          <a:custGeom>
            <a:avLst/>
            <a:gdLst/>
            <a:ahLst/>
            <a:cxnLst/>
            <a:rect l="l" t="t" r="r" b="b"/>
            <a:pathLst>
              <a:path w="4800" h="15346">
                <a:moveTo>
                  <a:pt x="2880" y="1904"/>
                </a:moveTo>
                <a:lnTo>
                  <a:pt x="0" y="13426"/>
                </a:lnTo>
                <a:lnTo>
                  <a:pt x="4800" y="15346"/>
                </a:lnTo>
                <a:lnTo>
                  <a:pt x="4800" y="0"/>
                </a:lnTo>
                <a:lnTo>
                  <a:pt x="2880" y="19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" name="object 250"/>
          <p:cNvSpPr/>
          <p:nvPr/>
        </p:nvSpPr>
        <p:spPr>
          <a:xfrm>
            <a:off x="3446526" y="8045561"/>
            <a:ext cx="55686" cy="63367"/>
          </a:xfrm>
          <a:custGeom>
            <a:avLst/>
            <a:gdLst/>
            <a:ahLst/>
            <a:cxnLst/>
            <a:rect l="l" t="t" r="r" b="b"/>
            <a:pathLst>
              <a:path w="55686" h="63367">
                <a:moveTo>
                  <a:pt x="3840" y="19202"/>
                </a:moveTo>
                <a:lnTo>
                  <a:pt x="4800" y="20162"/>
                </a:lnTo>
                <a:lnTo>
                  <a:pt x="6720" y="21122"/>
                </a:lnTo>
                <a:lnTo>
                  <a:pt x="9601" y="21122"/>
                </a:lnTo>
                <a:lnTo>
                  <a:pt x="11521" y="20162"/>
                </a:lnTo>
                <a:lnTo>
                  <a:pt x="12481" y="19202"/>
                </a:lnTo>
                <a:lnTo>
                  <a:pt x="13441" y="18242"/>
                </a:lnTo>
                <a:lnTo>
                  <a:pt x="13441" y="8641"/>
                </a:lnTo>
                <a:lnTo>
                  <a:pt x="14401" y="7696"/>
                </a:lnTo>
                <a:lnTo>
                  <a:pt x="16322" y="5760"/>
                </a:lnTo>
                <a:lnTo>
                  <a:pt x="18242" y="3840"/>
                </a:lnTo>
                <a:lnTo>
                  <a:pt x="26883" y="3840"/>
                </a:lnTo>
                <a:lnTo>
                  <a:pt x="29763" y="4800"/>
                </a:lnTo>
                <a:lnTo>
                  <a:pt x="30723" y="6720"/>
                </a:lnTo>
                <a:lnTo>
                  <a:pt x="33604" y="9601"/>
                </a:lnTo>
                <a:lnTo>
                  <a:pt x="33604" y="22082"/>
                </a:lnTo>
                <a:lnTo>
                  <a:pt x="24002" y="25923"/>
                </a:lnTo>
                <a:lnTo>
                  <a:pt x="16322" y="28803"/>
                </a:lnTo>
                <a:lnTo>
                  <a:pt x="11521" y="31683"/>
                </a:lnTo>
                <a:lnTo>
                  <a:pt x="7680" y="33604"/>
                </a:lnTo>
                <a:lnTo>
                  <a:pt x="3840" y="36484"/>
                </a:lnTo>
                <a:lnTo>
                  <a:pt x="1935" y="39364"/>
                </a:lnTo>
                <a:lnTo>
                  <a:pt x="960" y="42245"/>
                </a:lnTo>
                <a:lnTo>
                  <a:pt x="0" y="44165"/>
                </a:lnTo>
                <a:lnTo>
                  <a:pt x="0" y="51846"/>
                </a:lnTo>
                <a:lnTo>
                  <a:pt x="1935" y="55686"/>
                </a:lnTo>
                <a:lnTo>
                  <a:pt x="4800" y="58567"/>
                </a:lnTo>
                <a:lnTo>
                  <a:pt x="6720" y="61447"/>
                </a:lnTo>
                <a:lnTo>
                  <a:pt x="10561" y="63367"/>
                </a:lnTo>
                <a:lnTo>
                  <a:pt x="11521" y="48005"/>
                </a:lnTo>
                <a:lnTo>
                  <a:pt x="11521" y="42245"/>
                </a:lnTo>
                <a:lnTo>
                  <a:pt x="12481" y="39364"/>
                </a:lnTo>
                <a:lnTo>
                  <a:pt x="13441" y="37444"/>
                </a:lnTo>
                <a:lnTo>
                  <a:pt x="15361" y="35524"/>
                </a:lnTo>
                <a:lnTo>
                  <a:pt x="17282" y="33604"/>
                </a:lnTo>
                <a:lnTo>
                  <a:pt x="21122" y="31683"/>
                </a:lnTo>
                <a:lnTo>
                  <a:pt x="23042" y="29763"/>
                </a:lnTo>
                <a:lnTo>
                  <a:pt x="27843" y="28803"/>
                </a:lnTo>
                <a:lnTo>
                  <a:pt x="33604" y="25923"/>
                </a:lnTo>
                <a:lnTo>
                  <a:pt x="33604" y="48966"/>
                </a:lnTo>
                <a:lnTo>
                  <a:pt x="28803" y="52806"/>
                </a:lnTo>
                <a:lnTo>
                  <a:pt x="24002" y="55686"/>
                </a:lnTo>
                <a:lnTo>
                  <a:pt x="18242" y="55686"/>
                </a:lnTo>
                <a:lnTo>
                  <a:pt x="16322" y="54726"/>
                </a:lnTo>
                <a:lnTo>
                  <a:pt x="17282" y="63367"/>
                </a:lnTo>
                <a:lnTo>
                  <a:pt x="20162" y="62407"/>
                </a:lnTo>
                <a:lnTo>
                  <a:pt x="22082" y="61447"/>
                </a:lnTo>
                <a:lnTo>
                  <a:pt x="24002" y="60487"/>
                </a:lnTo>
                <a:lnTo>
                  <a:pt x="27843" y="57607"/>
                </a:lnTo>
                <a:lnTo>
                  <a:pt x="33604" y="52806"/>
                </a:lnTo>
                <a:lnTo>
                  <a:pt x="34564" y="56647"/>
                </a:lnTo>
                <a:lnTo>
                  <a:pt x="34564" y="59527"/>
                </a:lnTo>
                <a:lnTo>
                  <a:pt x="36484" y="60487"/>
                </a:lnTo>
                <a:lnTo>
                  <a:pt x="37444" y="62407"/>
                </a:lnTo>
                <a:lnTo>
                  <a:pt x="39364" y="63367"/>
                </a:lnTo>
                <a:lnTo>
                  <a:pt x="46085" y="63367"/>
                </a:lnTo>
                <a:lnTo>
                  <a:pt x="50886" y="59527"/>
                </a:lnTo>
                <a:lnTo>
                  <a:pt x="55686" y="52806"/>
                </a:lnTo>
                <a:lnTo>
                  <a:pt x="55686" y="48966"/>
                </a:lnTo>
                <a:lnTo>
                  <a:pt x="52806" y="51846"/>
                </a:lnTo>
                <a:lnTo>
                  <a:pt x="50886" y="53766"/>
                </a:lnTo>
                <a:lnTo>
                  <a:pt x="49926" y="53766"/>
                </a:lnTo>
                <a:lnTo>
                  <a:pt x="49926" y="54726"/>
                </a:lnTo>
                <a:lnTo>
                  <a:pt x="47045" y="54726"/>
                </a:lnTo>
                <a:lnTo>
                  <a:pt x="46085" y="53766"/>
                </a:lnTo>
                <a:lnTo>
                  <a:pt x="45125" y="52806"/>
                </a:lnTo>
                <a:lnTo>
                  <a:pt x="45125" y="14401"/>
                </a:lnTo>
                <a:lnTo>
                  <a:pt x="44165" y="10561"/>
                </a:lnTo>
                <a:lnTo>
                  <a:pt x="44165" y="8641"/>
                </a:lnTo>
                <a:lnTo>
                  <a:pt x="42245" y="5760"/>
                </a:lnTo>
                <a:lnTo>
                  <a:pt x="40325" y="3840"/>
                </a:lnTo>
                <a:lnTo>
                  <a:pt x="38404" y="1920"/>
                </a:lnTo>
                <a:lnTo>
                  <a:pt x="34564" y="0"/>
                </a:lnTo>
                <a:lnTo>
                  <a:pt x="18242" y="0"/>
                </a:lnTo>
                <a:lnTo>
                  <a:pt x="12481" y="960"/>
                </a:lnTo>
                <a:lnTo>
                  <a:pt x="8641" y="3840"/>
                </a:lnTo>
                <a:lnTo>
                  <a:pt x="4800" y="7696"/>
                </a:lnTo>
                <a:lnTo>
                  <a:pt x="2880" y="10561"/>
                </a:lnTo>
                <a:lnTo>
                  <a:pt x="2880" y="18242"/>
                </a:lnTo>
                <a:lnTo>
                  <a:pt x="384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" name="object 251"/>
          <p:cNvSpPr/>
          <p:nvPr/>
        </p:nvSpPr>
        <p:spPr>
          <a:xfrm>
            <a:off x="3457087" y="8093567"/>
            <a:ext cx="6720" cy="15361"/>
          </a:xfrm>
          <a:custGeom>
            <a:avLst/>
            <a:gdLst/>
            <a:ahLst/>
            <a:cxnLst/>
            <a:rect l="l" t="t" r="r" b="b"/>
            <a:pathLst>
              <a:path w="6720" h="15361">
                <a:moveTo>
                  <a:pt x="3840" y="3840"/>
                </a:moveTo>
                <a:lnTo>
                  <a:pt x="1920" y="1920"/>
                </a:lnTo>
                <a:lnTo>
                  <a:pt x="960" y="0"/>
                </a:lnTo>
                <a:lnTo>
                  <a:pt x="0" y="15361"/>
                </a:lnTo>
                <a:lnTo>
                  <a:pt x="6720" y="15361"/>
                </a:lnTo>
                <a:lnTo>
                  <a:pt x="5760" y="6720"/>
                </a:lnTo>
                <a:lnTo>
                  <a:pt x="384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" name="object 252"/>
          <p:cNvSpPr/>
          <p:nvPr/>
        </p:nvSpPr>
        <p:spPr>
          <a:xfrm>
            <a:off x="3503173" y="8046521"/>
            <a:ext cx="66233" cy="90251"/>
          </a:xfrm>
          <a:custGeom>
            <a:avLst/>
            <a:gdLst/>
            <a:ahLst/>
            <a:cxnLst/>
            <a:rect l="l" t="t" r="r" b="b"/>
            <a:pathLst>
              <a:path w="66233" h="90251">
                <a:moveTo>
                  <a:pt x="60472" y="5760"/>
                </a:moveTo>
                <a:lnTo>
                  <a:pt x="61432" y="4800"/>
                </a:lnTo>
                <a:lnTo>
                  <a:pt x="62392" y="3840"/>
                </a:lnTo>
                <a:lnTo>
                  <a:pt x="63352" y="2880"/>
                </a:lnTo>
                <a:lnTo>
                  <a:pt x="66233" y="2880"/>
                </a:lnTo>
                <a:lnTo>
                  <a:pt x="66233" y="0"/>
                </a:lnTo>
                <a:lnTo>
                  <a:pt x="46070" y="0"/>
                </a:lnTo>
                <a:lnTo>
                  <a:pt x="46070" y="2880"/>
                </a:lnTo>
                <a:lnTo>
                  <a:pt x="49911" y="2880"/>
                </a:lnTo>
                <a:lnTo>
                  <a:pt x="50871" y="3840"/>
                </a:lnTo>
                <a:lnTo>
                  <a:pt x="51831" y="3840"/>
                </a:lnTo>
                <a:lnTo>
                  <a:pt x="51831" y="9601"/>
                </a:lnTo>
                <a:lnTo>
                  <a:pt x="50871" y="11521"/>
                </a:lnTo>
                <a:lnTo>
                  <a:pt x="37429" y="45125"/>
                </a:lnTo>
                <a:lnTo>
                  <a:pt x="23042" y="14401"/>
                </a:lnTo>
                <a:lnTo>
                  <a:pt x="21122" y="11521"/>
                </a:lnTo>
                <a:lnTo>
                  <a:pt x="21122" y="4800"/>
                </a:lnTo>
                <a:lnTo>
                  <a:pt x="22082" y="3840"/>
                </a:lnTo>
                <a:lnTo>
                  <a:pt x="23042" y="2880"/>
                </a:lnTo>
                <a:lnTo>
                  <a:pt x="27843" y="2880"/>
                </a:lnTo>
                <a:lnTo>
                  <a:pt x="27843" y="0"/>
                </a:lnTo>
                <a:lnTo>
                  <a:pt x="0" y="0"/>
                </a:lnTo>
                <a:lnTo>
                  <a:pt x="0" y="2880"/>
                </a:lnTo>
                <a:lnTo>
                  <a:pt x="1920" y="2880"/>
                </a:lnTo>
                <a:lnTo>
                  <a:pt x="3840" y="3840"/>
                </a:lnTo>
                <a:lnTo>
                  <a:pt x="4800" y="4800"/>
                </a:lnTo>
                <a:lnTo>
                  <a:pt x="5760" y="4800"/>
                </a:lnTo>
                <a:lnTo>
                  <a:pt x="6720" y="5760"/>
                </a:lnTo>
                <a:lnTo>
                  <a:pt x="7680" y="7680"/>
                </a:lnTo>
                <a:lnTo>
                  <a:pt x="8641" y="9601"/>
                </a:lnTo>
                <a:lnTo>
                  <a:pt x="9601" y="11521"/>
                </a:lnTo>
                <a:lnTo>
                  <a:pt x="10561" y="12481"/>
                </a:lnTo>
                <a:lnTo>
                  <a:pt x="32644" y="58567"/>
                </a:lnTo>
                <a:lnTo>
                  <a:pt x="27843" y="69128"/>
                </a:lnTo>
                <a:lnTo>
                  <a:pt x="26868" y="72969"/>
                </a:lnTo>
                <a:lnTo>
                  <a:pt x="24963" y="75849"/>
                </a:lnTo>
                <a:lnTo>
                  <a:pt x="23042" y="76809"/>
                </a:lnTo>
                <a:lnTo>
                  <a:pt x="22082" y="78729"/>
                </a:lnTo>
                <a:lnTo>
                  <a:pt x="17282" y="78729"/>
                </a:lnTo>
                <a:lnTo>
                  <a:pt x="15361" y="77754"/>
                </a:lnTo>
                <a:lnTo>
                  <a:pt x="13441" y="76809"/>
                </a:lnTo>
                <a:lnTo>
                  <a:pt x="5760" y="76809"/>
                </a:lnTo>
                <a:lnTo>
                  <a:pt x="4800" y="77754"/>
                </a:lnTo>
                <a:lnTo>
                  <a:pt x="3840" y="79689"/>
                </a:lnTo>
                <a:lnTo>
                  <a:pt x="2880" y="80650"/>
                </a:lnTo>
                <a:lnTo>
                  <a:pt x="2880" y="84475"/>
                </a:lnTo>
                <a:lnTo>
                  <a:pt x="3840" y="86410"/>
                </a:lnTo>
                <a:lnTo>
                  <a:pt x="5760" y="87370"/>
                </a:lnTo>
                <a:lnTo>
                  <a:pt x="6720" y="89275"/>
                </a:lnTo>
                <a:lnTo>
                  <a:pt x="9601" y="90251"/>
                </a:lnTo>
                <a:lnTo>
                  <a:pt x="15361" y="90251"/>
                </a:lnTo>
                <a:lnTo>
                  <a:pt x="19202" y="88315"/>
                </a:lnTo>
                <a:lnTo>
                  <a:pt x="23042" y="85435"/>
                </a:lnTo>
                <a:lnTo>
                  <a:pt x="26868" y="82570"/>
                </a:lnTo>
                <a:lnTo>
                  <a:pt x="29763" y="77754"/>
                </a:lnTo>
                <a:lnTo>
                  <a:pt x="32644" y="72009"/>
                </a:lnTo>
                <a:lnTo>
                  <a:pt x="56631" y="11521"/>
                </a:lnTo>
                <a:lnTo>
                  <a:pt x="58552" y="9601"/>
                </a:lnTo>
                <a:lnTo>
                  <a:pt x="58552" y="7680"/>
                </a:lnTo>
                <a:lnTo>
                  <a:pt x="59512" y="6736"/>
                </a:lnTo>
                <a:lnTo>
                  <a:pt x="60472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" name="object 253"/>
          <p:cNvSpPr/>
          <p:nvPr/>
        </p:nvSpPr>
        <p:spPr>
          <a:xfrm>
            <a:off x="3605890" y="8061883"/>
            <a:ext cx="80634" cy="45125"/>
          </a:xfrm>
          <a:custGeom>
            <a:avLst/>
            <a:gdLst/>
            <a:ahLst/>
            <a:cxnLst/>
            <a:rect l="l" t="t" r="r" b="b"/>
            <a:pathLst>
              <a:path w="80634" h="45125">
                <a:moveTo>
                  <a:pt x="65272" y="42245"/>
                </a:moveTo>
                <a:lnTo>
                  <a:pt x="70073" y="40325"/>
                </a:lnTo>
                <a:lnTo>
                  <a:pt x="73913" y="37444"/>
                </a:lnTo>
                <a:lnTo>
                  <a:pt x="76794" y="33604"/>
                </a:lnTo>
                <a:lnTo>
                  <a:pt x="79674" y="29763"/>
                </a:lnTo>
                <a:lnTo>
                  <a:pt x="80634" y="24963"/>
                </a:lnTo>
                <a:lnTo>
                  <a:pt x="80634" y="15361"/>
                </a:lnTo>
                <a:lnTo>
                  <a:pt x="78714" y="10561"/>
                </a:lnTo>
                <a:lnTo>
                  <a:pt x="73913" y="5760"/>
                </a:lnTo>
                <a:lnTo>
                  <a:pt x="71033" y="2880"/>
                </a:lnTo>
                <a:lnTo>
                  <a:pt x="66233" y="960"/>
                </a:lnTo>
                <a:lnTo>
                  <a:pt x="60472" y="0"/>
                </a:lnTo>
                <a:lnTo>
                  <a:pt x="62392" y="12481"/>
                </a:lnTo>
                <a:lnTo>
                  <a:pt x="64312" y="15361"/>
                </a:lnTo>
                <a:lnTo>
                  <a:pt x="65272" y="18242"/>
                </a:lnTo>
                <a:lnTo>
                  <a:pt x="65272" y="27843"/>
                </a:lnTo>
                <a:lnTo>
                  <a:pt x="63352" y="31683"/>
                </a:lnTo>
                <a:lnTo>
                  <a:pt x="59512" y="35524"/>
                </a:lnTo>
                <a:lnTo>
                  <a:pt x="54711" y="39364"/>
                </a:lnTo>
                <a:lnTo>
                  <a:pt x="48950" y="40325"/>
                </a:lnTo>
                <a:lnTo>
                  <a:pt x="30723" y="40325"/>
                </a:lnTo>
                <a:lnTo>
                  <a:pt x="25908" y="39364"/>
                </a:lnTo>
                <a:lnTo>
                  <a:pt x="12481" y="38404"/>
                </a:lnTo>
                <a:lnTo>
                  <a:pt x="11521" y="39364"/>
                </a:lnTo>
                <a:lnTo>
                  <a:pt x="9601" y="42245"/>
                </a:lnTo>
                <a:lnTo>
                  <a:pt x="6720" y="43205"/>
                </a:lnTo>
                <a:lnTo>
                  <a:pt x="0" y="43205"/>
                </a:lnTo>
                <a:lnTo>
                  <a:pt x="0" y="45125"/>
                </a:lnTo>
                <a:lnTo>
                  <a:pt x="52791" y="45125"/>
                </a:lnTo>
                <a:lnTo>
                  <a:pt x="59512" y="44165"/>
                </a:lnTo>
                <a:lnTo>
                  <a:pt x="65272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" name="object 254"/>
          <p:cNvSpPr/>
          <p:nvPr/>
        </p:nvSpPr>
        <p:spPr>
          <a:xfrm>
            <a:off x="3605890" y="8017733"/>
            <a:ext cx="76794" cy="83515"/>
          </a:xfrm>
          <a:custGeom>
            <a:avLst/>
            <a:gdLst/>
            <a:ahLst/>
            <a:cxnLst/>
            <a:rect l="l" t="t" r="r" b="b"/>
            <a:pathLst>
              <a:path w="76794" h="83515">
                <a:moveTo>
                  <a:pt x="3840" y="2880"/>
                </a:moveTo>
                <a:lnTo>
                  <a:pt x="6720" y="2880"/>
                </a:lnTo>
                <a:lnTo>
                  <a:pt x="9601" y="3840"/>
                </a:lnTo>
                <a:lnTo>
                  <a:pt x="11521" y="5760"/>
                </a:lnTo>
                <a:lnTo>
                  <a:pt x="12481" y="6720"/>
                </a:lnTo>
                <a:lnTo>
                  <a:pt x="13441" y="10561"/>
                </a:lnTo>
                <a:lnTo>
                  <a:pt x="13441" y="78714"/>
                </a:lnTo>
                <a:lnTo>
                  <a:pt x="12481" y="82555"/>
                </a:lnTo>
                <a:lnTo>
                  <a:pt x="25908" y="83515"/>
                </a:lnTo>
                <a:lnTo>
                  <a:pt x="25908" y="46070"/>
                </a:lnTo>
                <a:lnTo>
                  <a:pt x="44150" y="46070"/>
                </a:lnTo>
                <a:lnTo>
                  <a:pt x="48950" y="47030"/>
                </a:lnTo>
                <a:lnTo>
                  <a:pt x="52791" y="48950"/>
                </a:lnTo>
                <a:lnTo>
                  <a:pt x="57591" y="50871"/>
                </a:lnTo>
                <a:lnTo>
                  <a:pt x="58552" y="35524"/>
                </a:lnTo>
                <a:lnTo>
                  <a:pt x="55671" y="37429"/>
                </a:lnTo>
                <a:lnTo>
                  <a:pt x="52791" y="39349"/>
                </a:lnTo>
                <a:lnTo>
                  <a:pt x="49911" y="40309"/>
                </a:lnTo>
                <a:lnTo>
                  <a:pt x="44150" y="41269"/>
                </a:lnTo>
                <a:lnTo>
                  <a:pt x="28788" y="41269"/>
                </a:lnTo>
                <a:lnTo>
                  <a:pt x="26883" y="40309"/>
                </a:lnTo>
                <a:lnTo>
                  <a:pt x="25908" y="40309"/>
                </a:lnTo>
                <a:lnTo>
                  <a:pt x="25908" y="5760"/>
                </a:lnTo>
                <a:lnTo>
                  <a:pt x="28788" y="4785"/>
                </a:lnTo>
                <a:lnTo>
                  <a:pt x="46070" y="4785"/>
                </a:lnTo>
                <a:lnTo>
                  <a:pt x="51831" y="6720"/>
                </a:lnTo>
                <a:lnTo>
                  <a:pt x="56631" y="10561"/>
                </a:lnTo>
                <a:lnTo>
                  <a:pt x="60472" y="13441"/>
                </a:lnTo>
                <a:lnTo>
                  <a:pt x="62392" y="18242"/>
                </a:lnTo>
                <a:lnTo>
                  <a:pt x="62392" y="26868"/>
                </a:lnTo>
                <a:lnTo>
                  <a:pt x="61432" y="29748"/>
                </a:lnTo>
                <a:lnTo>
                  <a:pt x="60472" y="32628"/>
                </a:lnTo>
                <a:lnTo>
                  <a:pt x="60472" y="52791"/>
                </a:lnTo>
                <a:lnTo>
                  <a:pt x="62392" y="56631"/>
                </a:lnTo>
                <a:lnTo>
                  <a:pt x="60472" y="44150"/>
                </a:lnTo>
                <a:lnTo>
                  <a:pt x="65272" y="42230"/>
                </a:lnTo>
                <a:lnTo>
                  <a:pt x="70073" y="39349"/>
                </a:lnTo>
                <a:lnTo>
                  <a:pt x="71993" y="36469"/>
                </a:lnTo>
                <a:lnTo>
                  <a:pt x="74874" y="32628"/>
                </a:lnTo>
                <a:lnTo>
                  <a:pt x="76794" y="28788"/>
                </a:lnTo>
                <a:lnTo>
                  <a:pt x="76794" y="19187"/>
                </a:lnTo>
                <a:lnTo>
                  <a:pt x="74874" y="14401"/>
                </a:lnTo>
                <a:lnTo>
                  <a:pt x="71033" y="10561"/>
                </a:lnTo>
                <a:lnTo>
                  <a:pt x="68153" y="5760"/>
                </a:lnTo>
                <a:lnTo>
                  <a:pt x="62392" y="2880"/>
                </a:lnTo>
                <a:lnTo>
                  <a:pt x="56631" y="1920"/>
                </a:lnTo>
                <a:lnTo>
                  <a:pt x="51831" y="960"/>
                </a:lnTo>
                <a:lnTo>
                  <a:pt x="46070" y="0"/>
                </a:lnTo>
                <a:lnTo>
                  <a:pt x="0" y="0"/>
                </a:lnTo>
                <a:lnTo>
                  <a:pt x="0" y="2880"/>
                </a:lnTo>
                <a:lnTo>
                  <a:pt x="384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" name="object 255"/>
          <p:cNvSpPr/>
          <p:nvPr/>
        </p:nvSpPr>
        <p:spPr>
          <a:xfrm>
            <a:off x="3663482" y="8050362"/>
            <a:ext cx="2880" cy="20162"/>
          </a:xfrm>
          <a:custGeom>
            <a:avLst/>
            <a:gdLst/>
            <a:ahLst/>
            <a:cxnLst/>
            <a:rect l="l" t="t" r="r" b="b"/>
            <a:pathLst>
              <a:path w="2880" h="20162">
                <a:moveTo>
                  <a:pt x="960" y="2895"/>
                </a:moveTo>
                <a:lnTo>
                  <a:pt x="0" y="18242"/>
                </a:lnTo>
                <a:lnTo>
                  <a:pt x="2880" y="20162"/>
                </a:lnTo>
                <a:lnTo>
                  <a:pt x="2880" y="0"/>
                </a:lnTo>
                <a:lnTo>
                  <a:pt x="960" y="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" name="object 256"/>
          <p:cNvSpPr/>
          <p:nvPr/>
        </p:nvSpPr>
        <p:spPr>
          <a:xfrm>
            <a:off x="3059658" y="8000451"/>
            <a:ext cx="243839" cy="114239"/>
          </a:xfrm>
          <a:custGeom>
            <a:avLst/>
            <a:gdLst/>
            <a:ahLst/>
            <a:cxnLst/>
            <a:rect l="l" t="t" r="r" b="b"/>
            <a:pathLst>
              <a:path w="243839" h="114239">
                <a:moveTo>
                  <a:pt x="63367" y="100797"/>
                </a:moveTo>
                <a:lnTo>
                  <a:pt x="50886" y="106558"/>
                </a:lnTo>
                <a:lnTo>
                  <a:pt x="52806" y="112318"/>
                </a:lnTo>
                <a:lnTo>
                  <a:pt x="54726" y="113278"/>
                </a:lnTo>
                <a:lnTo>
                  <a:pt x="57607" y="114239"/>
                </a:lnTo>
                <a:lnTo>
                  <a:pt x="60487" y="113278"/>
                </a:lnTo>
                <a:lnTo>
                  <a:pt x="63367" y="112318"/>
                </a:lnTo>
                <a:lnTo>
                  <a:pt x="65288" y="109438"/>
                </a:lnTo>
                <a:lnTo>
                  <a:pt x="63367" y="100797"/>
                </a:lnTo>
                <a:close/>
              </a:path>
              <a:path w="243839" h="114239">
                <a:moveTo>
                  <a:pt x="53766" y="39349"/>
                </a:moveTo>
                <a:lnTo>
                  <a:pt x="57607" y="39349"/>
                </a:lnTo>
                <a:lnTo>
                  <a:pt x="65288" y="32628"/>
                </a:lnTo>
                <a:lnTo>
                  <a:pt x="57607" y="24963"/>
                </a:lnTo>
                <a:lnTo>
                  <a:pt x="50886" y="25919"/>
                </a:lnTo>
                <a:lnTo>
                  <a:pt x="50886" y="36469"/>
                </a:lnTo>
                <a:lnTo>
                  <a:pt x="53766" y="39349"/>
                </a:lnTo>
                <a:close/>
              </a:path>
              <a:path w="243839" h="114239">
                <a:moveTo>
                  <a:pt x="196809" y="88540"/>
                </a:moveTo>
                <a:lnTo>
                  <a:pt x="196809" y="77754"/>
                </a:lnTo>
                <a:lnTo>
                  <a:pt x="193913" y="73913"/>
                </a:lnTo>
                <a:lnTo>
                  <a:pt x="189128" y="73913"/>
                </a:lnTo>
                <a:lnTo>
                  <a:pt x="189128" y="89275"/>
                </a:lnTo>
                <a:lnTo>
                  <a:pt x="184312" y="100797"/>
                </a:lnTo>
                <a:lnTo>
                  <a:pt x="196809" y="106558"/>
                </a:lnTo>
                <a:lnTo>
                  <a:pt x="243839" y="62392"/>
                </a:lnTo>
                <a:lnTo>
                  <a:pt x="234238" y="62392"/>
                </a:lnTo>
                <a:lnTo>
                  <a:pt x="228853" y="57112"/>
                </a:lnTo>
                <a:lnTo>
                  <a:pt x="196809" y="88540"/>
                </a:lnTo>
                <a:close/>
              </a:path>
              <a:path w="243839" h="114239">
                <a:moveTo>
                  <a:pt x="189128" y="24963"/>
                </a:moveTo>
                <a:lnTo>
                  <a:pt x="181447" y="7680"/>
                </a:lnTo>
                <a:lnTo>
                  <a:pt x="181447" y="32628"/>
                </a:lnTo>
                <a:lnTo>
                  <a:pt x="189128" y="24963"/>
                </a:lnTo>
                <a:close/>
              </a:path>
              <a:path w="243839" h="114239">
                <a:moveTo>
                  <a:pt x="243839" y="51831"/>
                </a:moveTo>
                <a:lnTo>
                  <a:pt x="194873" y="1920"/>
                </a:lnTo>
                <a:lnTo>
                  <a:pt x="192968" y="0"/>
                </a:lnTo>
                <a:lnTo>
                  <a:pt x="189128" y="0"/>
                </a:lnTo>
                <a:lnTo>
                  <a:pt x="187192" y="960"/>
                </a:lnTo>
                <a:lnTo>
                  <a:pt x="183352" y="1920"/>
                </a:lnTo>
                <a:lnTo>
                  <a:pt x="181447" y="4800"/>
                </a:lnTo>
                <a:lnTo>
                  <a:pt x="181447" y="7680"/>
                </a:lnTo>
                <a:lnTo>
                  <a:pt x="189128" y="24963"/>
                </a:lnTo>
                <a:lnTo>
                  <a:pt x="184312" y="13441"/>
                </a:lnTo>
                <a:lnTo>
                  <a:pt x="189128" y="24963"/>
                </a:lnTo>
                <a:lnTo>
                  <a:pt x="181447" y="32628"/>
                </a:lnTo>
                <a:lnTo>
                  <a:pt x="181447" y="24963"/>
                </a:lnTo>
                <a:lnTo>
                  <a:pt x="65288" y="24963"/>
                </a:lnTo>
                <a:lnTo>
                  <a:pt x="63367" y="13441"/>
                </a:lnTo>
                <a:lnTo>
                  <a:pt x="50886" y="7680"/>
                </a:lnTo>
                <a:lnTo>
                  <a:pt x="52806" y="1920"/>
                </a:lnTo>
                <a:lnTo>
                  <a:pt x="2880" y="51831"/>
                </a:lnTo>
                <a:lnTo>
                  <a:pt x="0" y="54711"/>
                </a:lnTo>
                <a:lnTo>
                  <a:pt x="0" y="59512"/>
                </a:lnTo>
                <a:lnTo>
                  <a:pt x="2880" y="62392"/>
                </a:lnTo>
                <a:lnTo>
                  <a:pt x="52806" y="112318"/>
                </a:lnTo>
                <a:lnTo>
                  <a:pt x="50886" y="106558"/>
                </a:lnTo>
                <a:lnTo>
                  <a:pt x="63367" y="100797"/>
                </a:lnTo>
                <a:lnTo>
                  <a:pt x="65288" y="109438"/>
                </a:lnTo>
                <a:lnTo>
                  <a:pt x="65288" y="89275"/>
                </a:lnTo>
                <a:lnTo>
                  <a:pt x="181447" y="89275"/>
                </a:lnTo>
                <a:lnTo>
                  <a:pt x="181447" y="81594"/>
                </a:lnTo>
                <a:lnTo>
                  <a:pt x="65288" y="81594"/>
                </a:lnTo>
                <a:lnTo>
                  <a:pt x="57607" y="89275"/>
                </a:lnTo>
                <a:lnTo>
                  <a:pt x="50886" y="77754"/>
                </a:lnTo>
                <a:lnTo>
                  <a:pt x="50886" y="88315"/>
                </a:lnTo>
                <a:lnTo>
                  <a:pt x="19683" y="57112"/>
                </a:lnTo>
                <a:lnTo>
                  <a:pt x="14401" y="62392"/>
                </a:lnTo>
                <a:lnTo>
                  <a:pt x="14401" y="51831"/>
                </a:lnTo>
                <a:lnTo>
                  <a:pt x="19683" y="57112"/>
                </a:lnTo>
                <a:lnTo>
                  <a:pt x="50886" y="25919"/>
                </a:lnTo>
                <a:lnTo>
                  <a:pt x="57607" y="24963"/>
                </a:lnTo>
                <a:lnTo>
                  <a:pt x="65288" y="32628"/>
                </a:lnTo>
                <a:lnTo>
                  <a:pt x="57607" y="39349"/>
                </a:lnTo>
                <a:lnTo>
                  <a:pt x="193913" y="39349"/>
                </a:lnTo>
                <a:lnTo>
                  <a:pt x="196809" y="36469"/>
                </a:lnTo>
                <a:lnTo>
                  <a:pt x="196809" y="25694"/>
                </a:lnTo>
                <a:lnTo>
                  <a:pt x="228853" y="57112"/>
                </a:lnTo>
                <a:lnTo>
                  <a:pt x="196809" y="7680"/>
                </a:lnTo>
                <a:lnTo>
                  <a:pt x="234238" y="51831"/>
                </a:lnTo>
                <a:lnTo>
                  <a:pt x="243839" y="62392"/>
                </a:lnTo>
                <a:lnTo>
                  <a:pt x="247680" y="59512"/>
                </a:lnTo>
                <a:lnTo>
                  <a:pt x="247680" y="54711"/>
                </a:lnTo>
                <a:lnTo>
                  <a:pt x="243839" y="51831"/>
                </a:lnTo>
                <a:close/>
              </a:path>
              <a:path w="243839" h="114239">
                <a:moveTo>
                  <a:pt x="234238" y="51831"/>
                </a:moveTo>
                <a:lnTo>
                  <a:pt x="196809" y="7680"/>
                </a:lnTo>
                <a:lnTo>
                  <a:pt x="228853" y="57112"/>
                </a:lnTo>
                <a:lnTo>
                  <a:pt x="234238" y="62392"/>
                </a:lnTo>
                <a:lnTo>
                  <a:pt x="243839" y="62392"/>
                </a:lnTo>
                <a:lnTo>
                  <a:pt x="234238" y="51831"/>
                </a:lnTo>
                <a:close/>
              </a:path>
              <a:path w="243839" h="114239">
                <a:moveTo>
                  <a:pt x="196809" y="106558"/>
                </a:moveTo>
                <a:lnTo>
                  <a:pt x="184312" y="100797"/>
                </a:lnTo>
                <a:lnTo>
                  <a:pt x="189128" y="89275"/>
                </a:lnTo>
                <a:lnTo>
                  <a:pt x="189128" y="73913"/>
                </a:lnTo>
                <a:lnTo>
                  <a:pt x="53766" y="73913"/>
                </a:lnTo>
                <a:lnTo>
                  <a:pt x="50886" y="77754"/>
                </a:lnTo>
                <a:lnTo>
                  <a:pt x="57607" y="89275"/>
                </a:lnTo>
                <a:lnTo>
                  <a:pt x="65288" y="81594"/>
                </a:lnTo>
                <a:lnTo>
                  <a:pt x="181447" y="81594"/>
                </a:lnTo>
                <a:lnTo>
                  <a:pt x="181447" y="109438"/>
                </a:lnTo>
                <a:lnTo>
                  <a:pt x="183352" y="112318"/>
                </a:lnTo>
                <a:lnTo>
                  <a:pt x="187192" y="113278"/>
                </a:lnTo>
                <a:lnTo>
                  <a:pt x="189128" y="114239"/>
                </a:lnTo>
                <a:lnTo>
                  <a:pt x="192968" y="113278"/>
                </a:lnTo>
                <a:lnTo>
                  <a:pt x="194873" y="112318"/>
                </a:lnTo>
                <a:lnTo>
                  <a:pt x="243839" y="62392"/>
                </a:lnTo>
                <a:lnTo>
                  <a:pt x="196809" y="106558"/>
                </a:lnTo>
                <a:close/>
              </a:path>
              <a:path w="243839" h="114239">
                <a:moveTo>
                  <a:pt x="19683" y="57112"/>
                </a:moveTo>
                <a:lnTo>
                  <a:pt x="14401" y="51831"/>
                </a:lnTo>
                <a:lnTo>
                  <a:pt x="14401" y="62392"/>
                </a:lnTo>
                <a:lnTo>
                  <a:pt x="19683" y="57112"/>
                </a:lnTo>
                <a:close/>
              </a:path>
              <a:path w="243839" h="114239">
                <a:moveTo>
                  <a:pt x="63367" y="13441"/>
                </a:moveTo>
                <a:lnTo>
                  <a:pt x="65288" y="24963"/>
                </a:lnTo>
                <a:lnTo>
                  <a:pt x="65288" y="4800"/>
                </a:lnTo>
                <a:lnTo>
                  <a:pt x="63367" y="1920"/>
                </a:lnTo>
                <a:lnTo>
                  <a:pt x="60487" y="960"/>
                </a:lnTo>
                <a:lnTo>
                  <a:pt x="57607" y="0"/>
                </a:lnTo>
                <a:lnTo>
                  <a:pt x="54726" y="0"/>
                </a:lnTo>
                <a:lnTo>
                  <a:pt x="52806" y="1920"/>
                </a:lnTo>
                <a:lnTo>
                  <a:pt x="50886" y="7680"/>
                </a:lnTo>
                <a:lnTo>
                  <a:pt x="63367" y="1344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" name="object 257"/>
          <p:cNvSpPr/>
          <p:nvPr/>
        </p:nvSpPr>
        <p:spPr>
          <a:xfrm>
            <a:off x="3315020" y="8131957"/>
            <a:ext cx="162229" cy="198714"/>
          </a:xfrm>
          <a:custGeom>
            <a:avLst/>
            <a:gdLst/>
            <a:ahLst/>
            <a:cxnLst/>
            <a:rect l="l" t="t" r="r" b="b"/>
            <a:pathLst>
              <a:path w="162229" h="198714">
                <a:moveTo>
                  <a:pt x="61432" y="19217"/>
                </a:moveTo>
                <a:lnTo>
                  <a:pt x="67193" y="19217"/>
                </a:lnTo>
                <a:lnTo>
                  <a:pt x="134386" y="975"/>
                </a:lnTo>
                <a:lnTo>
                  <a:pt x="61432" y="19217"/>
                </a:lnTo>
                <a:close/>
              </a:path>
              <a:path w="162229" h="198714">
                <a:moveTo>
                  <a:pt x="131343" y="17060"/>
                </a:moveTo>
                <a:lnTo>
                  <a:pt x="129600" y="9601"/>
                </a:lnTo>
                <a:lnTo>
                  <a:pt x="82891" y="29018"/>
                </a:lnTo>
                <a:lnTo>
                  <a:pt x="131343" y="17060"/>
                </a:lnTo>
                <a:close/>
              </a:path>
              <a:path w="162229" h="198714">
                <a:moveTo>
                  <a:pt x="135346" y="61447"/>
                </a:moveTo>
                <a:lnTo>
                  <a:pt x="131505" y="59527"/>
                </a:lnTo>
                <a:lnTo>
                  <a:pt x="127665" y="60487"/>
                </a:lnTo>
                <a:lnTo>
                  <a:pt x="124785" y="63367"/>
                </a:lnTo>
                <a:lnTo>
                  <a:pt x="80634" y="151683"/>
                </a:lnTo>
                <a:lnTo>
                  <a:pt x="80443" y="169494"/>
                </a:lnTo>
                <a:lnTo>
                  <a:pt x="95996" y="178567"/>
                </a:lnTo>
                <a:lnTo>
                  <a:pt x="33588" y="188153"/>
                </a:lnTo>
                <a:lnTo>
                  <a:pt x="24963" y="183367"/>
                </a:lnTo>
                <a:lnTo>
                  <a:pt x="31956" y="181618"/>
                </a:lnTo>
                <a:lnTo>
                  <a:pt x="19856" y="133189"/>
                </a:lnTo>
                <a:lnTo>
                  <a:pt x="26868" y="137281"/>
                </a:lnTo>
                <a:lnTo>
                  <a:pt x="24963" y="126720"/>
                </a:lnTo>
                <a:lnTo>
                  <a:pt x="28442" y="120981"/>
                </a:lnTo>
                <a:lnTo>
                  <a:pt x="15361" y="115199"/>
                </a:lnTo>
                <a:lnTo>
                  <a:pt x="3840" y="123840"/>
                </a:lnTo>
                <a:lnTo>
                  <a:pt x="19187" y="191993"/>
                </a:lnTo>
                <a:lnTo>
                  <a:pt x="20162" y="195834"/>
                </a:lnTo>
                <a:lnTo>
                  <a:pt x="24002" y="198714"/>
                </a:lnTo>
                <a:lnTo>
                  <a:pt x="27843" y="197769"/>
                </a:lnTo>
                <a:lnTo>
                  <a:pt x="101757" y="179527"/>
                </a:lnTo>
                <a:lnTo>
                  <a:pt x="97917" y="165125"/>
                </a:lnTo>
                <a:lnTo>
                  <a:pt x="83515" y="162245"/>
                </a:lnTo>
                <a:lnTo>
                  <a:pt x="87337" y="155873"/>
                </a:lnTo>
                <a:lnTo>
                  <a:pt x="127665" y="73929"/>
                </a:lnTo>
                <a:lnTo>
                  <a:pt x="138226" y="71048"/>
                </a:lnTo>
                <a:lnTo>
                  <a:pt x="142714" y="65745"/>
                </a:lnTo>
                <a:lnTo>
                  <a:pt x="135346" y="61447"/>
                </a:lnTo>
                <a:close/>
              </a:path>
              <a:path w="162229" h="198714">
                <a:moveTo>
                  <a:pt x="960" y="119039"/>
                </a:moveTo>
                <a:lnTo>
                  <a:pt x="19187" y="191993"/>
                </a:lnTo>
                <a:lnTo>
                  <a:pt x="3840" y="123840"/>
                </a:lnTo>
                <a:lnTo>
                  <a:pt x="15361" y="115199"/>
                </a:lnTo>
                <a:lnTo>
                  <a:pt x="28442" y="120981"/>
                </a:lnTo>
                <a:lnTo>
                  <a:pt x="11521" y="110398"/>
                </a:lnTo>
                <a:lnTo>
                  <a:pt x="9601" y="108478"/>
                </a:lnTo>
                <a:lnTo>
                  <a:pt x="5760" y="109438"/>
                </a:lnTo>
                <a:lnTo>
                  <a:pt x="3840" y="111358"/>
                </a:lnTo>
                <a:lnTo>
                  <a:pt x="960" y="112318"/>
                </a:lnTo>
                <a:lnTo>
                  <a:pt x="0" y="116159"/>
                </a:lnTo>
                <a:lnTo>
                  <a:pt x="960" y="119039"/>
                </a:lnTo>
                <a:close/>
              </a:path>
              <a:path w="162229" h="198714">
                <a:moveTo>
                  <a:pt x="131343" y="17060"/>
                </a:moveTo>
                <a:lnTo>
                  <a:pt x="138226" y="15361"/>
                </a:lnTo>
                <a:lnTo>
                  <a:pt x="134386" y="975"/>
                </a:lnTo>
                <a:lnTo>
                  <a:pt x="67193" y="19217"/>
                </a:lnTo>
                <a:lnTo>
                  <a:pt x="58552" y="19217"/>
                </a:lnTo>
                <a:lnTo>
                  <a:pt x="55671" y="22082"/>
                </a:lnTo>
                <a:lnTo>
                  <a:pt x="55671" y="27843"/>
                </a:lnTo>
                <a:lnTo>
                  <a:pt x="56631" y="30723"/>
                </a:lnTo>
                <a:lnTo>
                  <a:pt x="59512" y="32644"/>
                </a:lnTo>
                <a:lnTo>
                  <a:pt x="64312" y="33604"/>
                </a:lnTo>
                <a:lnTo>
                  <a:pt x="82891" y="29018"/>
                </a:lnTo>
                <a:lnTo>
                  <a:pt x="129600" y="9601"/>
                </a:lnTo>
                <a:lnTo>
                  <a:pt x="131343" y="17060"/>
                </a:lnTo>
                <a:close/>
              </a:path>
              <a:path w="162229" h="198714">
                <a:moveTo>
                  <a:pt x="75629" y="43155"/>
                </a:moveTo>
                <a:lnTo>
                  <a:pt x="28442" y="120981"/>
                </a:lnTo>
                <a:lnTo>
                  <a:pt x="34549" y="124800"/>
                </a:lnTo>
                <a:lnTo>
                  <a:pt x="35524" y="138242"/>
                </a:lnTo>
                <a:lnTo>
                  <a:pt x="37429" y="134401"/>
                </a:lnTo>
                <a:lnTo>
                  <a:pt x="92156" y="44165"/>
                </a:lnTo>
                <a:lnTo>
                  <a:pt x="81594" y="47045"/>
                </a:lnTo>
                <a:lnTo>
                  <a:pt x="79674" y="36484"/>
                </a:lnTo>
                <a:lnTo>
                  <a:pt x="82891" y="29018"/>
                </a:lnTo>
                <a:lnTo>
                  <a:pt x="64312" y="33604"/>
                </a:lnTo>
                <a:lnTo>
                  <a:pt x="59512" y="32644"/>
                </a:lnTo>
                <a:lnTo>
                  <a:pt x="75629" y="43155"/>
                </a:lnTo>
                <a:close/>
              </a:path>
              <a:path w="162229" h="198714">
                <a:moveTo>
                  <a:pt x="93116" y="35524"/>
                </a:moveTo>
                <a:lnTo>
                  <a:pt x="90236" y="33604"/>
                </a:lnTo>
                <a:lnTo>
                  <a:pt x="82891" y="29018"/>
                </a:lnTo>
                <a:lnTo>
                  <a:pt x="79674" y="36484"/>
                </a:lnTo>
                <a:lnTo>
                  <a:pt x="81594" y="47045"/>
                </a:lnTo>
                <a:lnTo>
                  <a:pt x="92156" y="44165"/>
                </a:lnTo>
                <a:lnTo>
                  <a:pt x="94076" y="40325"/>
                </a:lnTo>
                <a:lnTo>
                  <a:pt x="93116" y="35524"/>
                </a:lnTo>
                <a:close/>
              </a:path>
              <a:path w="162229" h="198714">
                <a:moveTo>
                  <a:pt x="72953" y="165125"/>
                </a:moveTo>
                <a:lnTo>
                  <a:pt x="80443" y="169494"/>
                </a:lnTo>
                <a:lnTo>
                  <a:pt x="80634" y="151683"/>
                </a:lnTo>
                <a:lnTo>
                  <a:pt x="124785" y="63367"/>
                </a:lnTo>
                <a:lnTo>
                  <a:pt x="71033" y="154564"/>
                </a:lnTo>
                <a:lnTo>
                  <a:pt x="68153" y="158404"/>
                </a:lnTo>
                <a:lnTo>
                  <a:pt x="70073" y="163205"/>
                </a:lnTo>
                <a:lnTo>
                  <a:pt x="72953" y="165125"/>
                </a:lnTo>
                <a:close/>
              </a:path>
              <a:path w="162229" h="198714">
                <a:moveTo>
                  <a:pt x="153588" y="89291"/>
                </a:moveTo>
                <a:lnTo>
                  <a:pt x="156469" y="89291"/>
                </a:lnTo>
                <a:lnTo>
                  <a:pt x="159349" y="87370"/>
                </a:lnTo>
                <a:lnTo>
                  <a:pt x="162229" y="85450"/>
                </a:lnTo>
                <a:lnTo>
                  <a:pt x="162229" y="79689"/>
                </a:lnTo>
                <a:lnTo>
                  <a:pt x="143987" y="5760"/>
                </a:lnTo>
                <a:lnTo>
                  <a:pt x="143027" y="1935"/>
                </a:lnTo>
                <a:lnTo>
                  <a:pt x="139186" y="0"/>
                </a:lnTo>
                <a:lnTo>
                  <a:pt x="134386" y="975"/>
                </a:lnTo>
                <a:lnTo>
                  <a:pt x="138226" y="15361"/>
                </a:lnTo>
                <a:lnTo>
                  <a:pt x="131343" y="17060"/>
                </a:lnTo>
                <a:lnTo>
                  <a:pt x="142714" y="65745"/>
                </a:lnTo>
                <a:lnTo>
                  <a:pt x="138226" y="71048"/>
                </a:lnTo>
                <a:lnTo>
                  <a:pt x="127665" y="73929"/>
                </a:lnTo>
                <a:lnTo>
                  <a:pt x="87337" y="155873"/>
                </a:lnTo>
                <a:lnTo>
                  <a:pt x="134089" y="77944"/>
                </a:lnTo>
                <a:lnTo>
                  <a:pt x="146867" y="83530"/>
                </a:lnTo>
                <a:lnTo>
                  <a:pt x="158389" y="74889"/>
                </a:lnTo>
                <a:lnTo>
                  <a:pt x="153588" y="89291"/>
                </a:lnTo>
                <a:close/>
              </a:path>
              <a:path w="162229" h="198714">
                <a:moveTo>
                  <a:pt x="150708" y="88331"/>
                </a:moveTo>
                <a:lnTo>
                  <a:pt x="153588" y="89291"/>
                </a:lnTo>
                <a:lnTo>
                  <a:pt x="158389" y="74889"/>
                </a:lnTo>
                <a:lnTo>
                  <a:pt x="146867" y="83530"/>
                </a:lnTo>
                <a:lnTo>
                  <a:pt x="134089" y="77944"/>
                </a:lnTo>
                <a:lnTo>
                  <a:pt x="150708" y="88331"/>
                </a:lnTo>
                <a:close/>
              </a:path>
              <a:path w="162229" h="198714">
                <a:moveTo>
                  <a:pt x="33588" y="188153"/>
                </a:moveTo>
                <a:lnTo>
                  <a:pt x="95996" y="178567"/>
                </a:lnTo>
                <a:lnTo>
                  <a:pt x="80443" y="169494"/>
                </a:lnTo>
                <a:lnTo>
                  <a:pt x="31956" y="181618"/>
                </a:lnTo>
                <a:lnTo>
                  <a:pt x="24963" y="183367"/>
                </a:lnTo>
                <a:lnTo>
                  <a:pt x="33588" y="188153"/>
                </a:lnTo>
                <a:close/>
              </a:path>
              <a:path w="162229" h="198714">
                <a:moveTo>
                  <a:pt x="34549" y="124800"/>
                </a:moveTo>
                <a:lnTo>
                  <a:pt x="28442" y="120981"/>
                </a:lnTo>
                <a:lnTo>
                  <a:pt x="24963" y="126720"/>
                </a:lnTo>
                <a:lnTo>
                  <a:pt x="26868" y="137281"/>
                </a:lnTo>
                <a:lnTo>
                  <a:pt x="30708" y="139202"/>
                </a:lnTo>
                <a:lnTo>
                  <a:pt x="35524" y="138242"/>
                </a:lnTo>
                <a:lnTo>
                  <a:pt x="34549" y="124800"/>
                </a:lnTo>
                <a:close/>
              </a:path>
              <a:path w="162229" h="198714">
                <a:moveTo>
                  <a:pt x="83515" y="162245"/>
                </a:moveTo>
                <a:lnTo>
                  <a:pt x="97917" y="165125"/>
                </a:lnTo>
                <a:lnTo>
                  <a:pt x="101757" y="179527"/>
                </a:lnTo>
                <a:lnTo>
                  <a:pt x="104637" y="178567"/>
                </a:lnTo>
                <a:lnTo>
                  <a:pt x="106558" y="176646"/>
                </a:lnTo>
                <a:lnTo>
                  <a:pt x="107518" y="172806"/>
                </a:lnTo>
                <a:lnTo>
                  <a:pt x="107518" y="170886"/>
                </a:lnTo>
                <a:lnTo>
                  <a:pt x="106558" y="167045"/>
                </a:lnTo>
                <a:lnTo>
                  <a:pt x="103677" y="166085"/>
                </a:lnTo>
                <a:lnTo>
                  <a:pt x="87337" y="155873"/>
                </a:lnTo>
                <a:lnTo>
                  <a:pt x="83515" y="16224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" name="object 258"/>
          <p:cNvSpPr/>
          <p:nvPr/>
        </p:nvSpPr>
        <p:spPr>
          <a:xfrm>
            <a:off x="2625760" y="8087807"/>
            <a:ext cx="261106" cy="128089"/>
          </a:xfrm>
          <a:custGeom>
            <a:avLst/>
            <a:gdLst/>
            <a:ahLst/>
            <a:cxnLst/>
            <a:rect l="l" t="t" r="r" b="b"/>
            <a:pathLst>
              <a:path w="261106" h="128089">
                <a:moveTo>
                  <a:pt x="72336" y="81621"/>
                </a:moveTo>
                <a:lnTo>
                  <a:pt x="60206" y="73988"/>
                </a:lnTo>
                <a:lnTo>
                  <a:pt x="48765" y="65644"/>
                </a:lnTo>
                <a:lnTo>
                  <a:pt x="38108" y="56578"/>
                </a:lnTo>
                <a:lnTo>
                  <a:pt x="28333" y="46777"/>
                </a:lnTo>
                <a:lnTo>
                  <a:pt x="19538" y="36230"/>
                </a:lnTo>
                <a:lnTo>
                  <a:pt x="11819" y="24926"/>
                </a:lnTo>
                <a:lnTo>
                  <a:pt x="5274" y="12853"/>
                </a:lnTo>
                <a:lnTo>
                  <a:pt x="0" y="0"/>
                </a:lnTo>
                <a:lnTo>
                  <a:pt x="687" y="15601"/>
                </a:lnTo>
                <a:lnTo>
                  <a:pt x="7580" y="28431"/>
                </a:lnTo>
                <a:lnTo>
                  <a:pt x="15769" y="40422"/>
                </a:lnTo>
                <a:lnTo>
                  <a:pt x="25145" y="51585"/>
                </a:lnTo>
                <a:lnTo>
                  <a:pt x="35603" y="61933"/>
                </a:lnTo>
                <a:lnTo>
                  <a:pt x="47032" y="71479"/>
                </a:lnTo>
                <a:lnTo>
                  <a:pt x="59325" y="80234"/>
                </a:lnTo>
                <a:lnTo>
                  <a:pt x="72374" y="88211"/>
                </a:lnTo>
                <a:lnTo>
                  <a:pt x="86072" y="95422"/>
                </a:lnTo>
                <a:lnTo>
                  <a:pt x="100309" y="101879"/>
                </a:lnTo>
                <a:lnTo>
                  <a:pt x="114979" y="107594"/>
                </a:lnTo>
                <a:lnTo>
                  <a:pt x="129972" y="112580"/>
                </a:lnTo>
                <a:lnTo>
                  <a:pt x="145182" y="116849"/>
                </a:lnTo>
                <a:lnTo>
                  <a:pt x="160500" y="120413"/>
                </a:lnTo>
                <a:lnTo>
                  <a:pt x="175817" y="123285"/>
                </a:lnTo>
                <a:lnTo>
                  <a:pt x="191027" y="125476"/>
                </a:lnTo>
                <a:lnTo>
                  <a:pt x="206020" y="126999"/>
                </a:lnTo>
                <a:lnTo>
                  <a:pt x="220690" y="127866"/>
                </a:lnTo>
                <a:lnTo>
                  <a:pt x="234927" y="128089"/>
                </a:lnTo>
                <a:lnTo>
                  <a:pt x="248625" y="127680"/>
                </a:lnTo>
                <a:lnTo>
                  <a:pt x="261106" y="127680"/>
                </a:lnTo>
                <a:lnTo>
                  <a:pt x="260146" y="120959"/>
                </a:lnTo>
                <a:lnTo>
                  <a:pt x="248625" y="121920"/>
                </a:lnTo>
                <a:lnTo>
                  <a:pt x="223344" y="121925"/>
                </a:lnTo>
                <a:lnTo>
                  <a:pt x="210066" y="121357"/>
                </a:lnTo>
                <a:lnTo>
                  <a:pt x="196407" y="120204"/>
                </a:lnTo>
                <a:lnTo>
                  <a:pt x="182463" y="118456"/>
                </a:lnTo>
                <a:lnTo>
                  <a:pt x="168331" y="116099"/>
                </a:lnTo>
                <a:lnTo>
                  <a:pt x="154110" y="113123"/>
                </a:lnTo>
                <a:lnTo>
                  <a:pt x="139896" y="109517"/>
                </a:lnTo>
                <a:lnTo>
                  <a:pt x="125786" y="105268"/>
                </a:lnTo>
                <a:lnTo>
                  <a:pt x="111878" y="100366"/>
                </a:lnTo>
                <a:lnTo>
                  <a:pt x="98269" y="94798"/>
                </a:lnTo>
                <a:lnTo>
                  <a:pt x="85056" y="88554"/>
                </a:lnTo>
                <a:lnTo>
                  <a:pt x="72336" y="816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" name="object 259"/>
          <p:cNvSpPr/>
          <p:nvPr/>
        </p:nvSpPr>
        <p:spPr>
          <a:xfrm>
            <a:off x="2616159" y="7899654"/>
            <a:ext cx="491505" cy="315833"/>
          </a:xfrm>
          <a:custGeom>
            <a:avLst/>
            <a:gdLst/>
            <a:ahLst/>
            <a:cxnLst/>
            <a:rect l="l" t="t" r="r" b="b"/>
            <a:pathLst>
              <a:path w="491505" h="315833">
                <a:moveTo>
                  <a:pt x="960" y="174711"/>
                </a:moveTo>
                <a:lnTo>
                  <a:pt x="1920" y="182392"/>
                </a:lnTo>
                <a:lnTo>
                  <a:pt x="4800" y="190073"/>
                </a:lnTo>
                <a:lnTo>
                  <a:pt x="10289" y="203754"/>
                </a:lnTo>
                <a:lnTo>
                  <a:pt x="9601" y="188153"/>
                </a:lnTo>
                <a:lnTo>
                  <a:pt x="7680" y="180472"/>
                </a:lnTo>
                <a:lnTo>
                  <a:pt x="6720" y="172791"/>
                </a:lnTo>
                <a:lnTo>
                  <a:pt x="5760" y="165110"/>
                </a:lnTo>
                <a:lnTo>
                  <a:pt x="4800" y="157429"/>
                </a:lnTo>
                <a:lnTo>
                  <a:pt x="5760" y="149748"/>
                </a:lnTo>
                <a:lnTo>
                  <a:pt x="7680" y="134386"/>
                </a:lnTo>
                <a:lnTo>
                  <a:pt x="12307" y="120836"/>
                </a:lnTo>
                <a:lnTo>
                  <a:pt x="18339" y="108109"/>
                </a:lnTo>
                <a:lnTo>
                  <a:pt x="25669" y="96192"/>
                </a:lnTo>
                <a:lnTo>
                  <a:pt x="34192" y="85074"/>
                </a:lnTo>
                <a:lnTo>
                  <a:pt x="43800" y="74741"/>
                </a:lnTo>
                <a:lnTo>
                  <a:pt x="54387" y="65182"/>
                </a:lnTo>
                <a:lnTo>
                  <a:pt x="65847" y="56385"/>
                </a:lnTo>
                <a:lnTo>
                  <a:pt x="78072" y="48337"/>
                </a:lnTo>
                <a:lnTo>
                  <a:pt x="90957" y="41026"/>
                </a:lnTo>
                <a:lnTo>
                  <a:pt x="104395" y="34440"/>
                </a:lnTo>
                <a:lnTo>
                  <a:pt x="118280" y="28567"/>
                </a:lnTo>
                <a:lnTo>
                  <a:pt x="132504" y="23394"/>
                </a:lnTo>
                <a:lnTo>
                  <a:pt x="146961" y="18909"/>
                </a:lnTo>
                <a:lnTo>
                  <a:pt x="161545" y="15100"/>
                </a:lnTo>
                <a:lnTo>
                  <a:pt x="176149" y="11956"/>
                </a:lnTo>
                <a:lnTo>
                  <a:pt x="190667" y="9462"/>
                </a:lnTo>
                <a:lnTo>
                  <a:pt x="204992" y="7608"/>
                </a:lnTo>
                <a:lnTo>
                  <a:pt x="219018" y="6381"/>
                </a:lnTo>
                <a:lnTo>
                  <a:pt x="232637" y="5769"/>
                </a:lnTo>
                <a:lnTo>
                  <a:pt x="258226" y="5760"/>
                </a:lnTo>
                <a:lnTo>
                  <a:pt x="269748" y="6720"/>
                </a:lnTo>
                <a:lnTo>
                  <a:pt x="282106" y="7455"/>
                </a:lnTo>
                <a:lnTo>
                  <a:pt x="294922" y="8800"/>
                </a:lnTo>
                <a:lnTo>
                  <a:pt x="308091" y="10757"/>
                </a:lnTo>
                <a:lnTo>
                  <a:pt x="321508" y="13332"/>
                </a:lnTo>
                <a:lnTo>
                  <a:pt x="335069" y="16529"/>
                </a:lnTo>
                <a:lnTo>
                  <a:pt x="348670" y="20352"/>
                </a:lnTo>
                <a:lnTo>
                  <a:pt x="362207" y="24806"/>
                </a:lnTo>
                <a:lnTo>
                  <a:pt x="375574" y="29895"/>
                </a:lnTo>
                <a:lnTo>
                  <a:pt x="388667" y="35623"/>
                </a:lnTo>
                <a:lnTo>
                  <a:pt x="401383" y="41995"/>
                </a:lnTo>
                <a:lnTo>
                  <a:pt x="413616" y="49015"/>
                </a:lnTo>
                <a:lnTo>
                  <a:pt x="425263" y="56687"/>
                </a:lnTo>
                <a:lnTo>
                  <a:pt x="436218" y="65016"/>
                </a:lnTo>
                <a:lnTo>
                  <a:pt x="446378" y="74006"/>
                </a:lnTo>
                <a:lnTo>
                  <a:pt x="455638" y="83661"/>
                </a:lnTo>
                <a:lnTo>
                  <a:pt x="463893" y="93985"/>
                </a:lnTo>
                <a:lnTo>
                  <a:pt x="471040" y="104984"/>
                </a:lnTo>
                <a:lnTo>
                  <a:pt x="476974" y="116661"/>
                </a:lnTo>
                <a:lnTo>
                  <a:pt x="481590" y="129020"/>
                </a:lnTo>
                <a:lnTo>
                  <a:pt x="484784" y="142067"/>
                </a:lnTo>
                <a:lnTo>
                  <a:pt x="485744" y="149748"/>
                </a:lnTo>
                <a:lnTo>
                  <a:pt x="485744" y="166070"/>
                </a:lnTo>
                <a:lnTo>
                  <a:pt x="481467" y="186920"/>
                </a:lnTo>
                <a:lnTo>
                  <a:pt x="476766" y="199365"/>
                </a:lnTo>
                <a:lnTo>
                  <a:pt x="470783" y="211092"/>
                </a:lnTo>
                <a:lnTo>
                  <a:pt x="463617" y="222110"/>
                </a:lnTo>
                <a:lnTo>
                  <a:pt x="455368" y="232429"/>
                </a:lnTo>
                <a:lnTo>
                  <a:pt x="446136" y="242057"/>
                </a:lnTo>
                <a:lnTo>
                  <a:pt x="436022" y="251002"/>
                </a:lnTo>
                <a:lnTo>
                  <a:pt x="425125" y="259274"/>
                </a:lnTo>
                <a:lnTo>
                  <a:pt x="413545" y="266880"/>
                </a:lnTo>
                <a:lnTo>
                  <a:pt x="401383" y="273830"/>
                </a:lnTo>
                <a:lnTo>
                  <a:pt x="388739" y="280132"/>
                </a:lnTo>
                <a:lnTo>
                  <a:pt x="375712" y="285794"/>
                </a:lnTo>
                <a:lnTo>
                  <a:pt x="362403" y="290826"/>
                </a:lnTo>
                <a:lnTo>
                  <a:pt x="348912" y="295235"/>
                </a:lnTo>
                <a:lnTo>
                  <a:pt x="335340" y="299031"/>
                </a:lnTo>
                <a:lnTo>
                  <a:pt x="321785" y="302223"/>
                </a:lnTo>
                <a:lnTo>
                  <a:pt x="308348" y="304818"/>
                </a:lnTo>
                <a:lnTo>
                  <a:pt x="295129" y="306825"/>
                </a:lnTo>
                <a:lnTo>
                  <a:pt x="282229" y="308254"/>
                </a:lnTo>
                <a:lnTo>
                  <a:pt x="269748" y="309112"/>
                </a:lnTo>
                <a:lnTo>
                  <a:pt x="270708" y="315833"/>
                </a:lnTo>
                <a:lnTo>
                  <a:pt x="283189" y="313913"/>
                </a:lnTo>
                <a:lnTo>
                  <a:pt x="295677" y="312732"/>
                </a:lnTo>
                <a:lnTo>
                  <a:pt x="308590" y="310914"/>
                </a:lnTo>
                <a:lnTo>
                  <a:pt x="335265" y="305357"/>
                </a:lnTo>
                <a:lnTo>
                  <a:pt x="362354" y="297219"/>
                </a:lnTo>
                <a:lnTo>
                  <a:pt x="389000" y="286478"/>
                </a:lnTo>
                <a:lnTo>
                  <a:pt x="414345" y="273110"/>
                </a:lnTo>
                <a:lnTo>
                  <a:pt x="437529" y="257093"/>
                </a:lnTo>
                <a:lnTo>
                  <a:pt x="457696" y="238403"/>
                </a:lnTo>
                <a:lnTo>
                  <a:pt x="473986" y="217018"/>
                </a:lnTo>
                <a:lnTo>
                  <a:pt x="485542" y="192914"/>
                </a:lnTo>
                <a:lnTo>
                  <a:pt x="491505" y="166070"/>
                </a:lnTo>
                <a:lnTo>
                  <a:pt x="491505" y="149748"/>
                </a:lnTo>
                <a:lnTo>
                  <a:pt x="488624" y="133426"/>
                </a:lnTo>
                <a:lnTo>
                  <a:pt x="478622" y="107555"/>
                </a:lnTo>
                <a:lnTo>
                  <a:pt x="463557" y="84622"/>
                </a:lnTo>
                <a:lnTo>
                  <a:pt x="444242" y="64570"/>
                </a:lnTo>
                <a:lnTo>
                  <a:pt x="421488" y="47339"/>
                </a:lnTo>
                <a:lnTo>
                  <a:pt x="396108" y="32874"/>
                </a:lnTo>
                <a:lnTo>
                  <a:pt x="368913" y="21116"/>
                </a:lnTo>
                <a:lnTo>
                  <a:pt x="340716" y="12007"/>
                </a:lnTo>
                <a:lnTo>
                  <a:pt x="312328" y="5490"/>
                </a:lnTo>
                <a:lnTo>
                  <a:pt x="284560" y="1506"/>
                </a:lnTo>
                <a:lnTo>
                  <a:pt x="258226" y="0"/>
                </a:lnTo>
                <a:lnTo>
                  <a:pt x="233278" y="0"/>
                </a:lnTo>
                <a:lnTo>
                  <a:pt x="206917" y="1481"/>
                </a:lnTo>
                <a:lnTo>
                  <a:pt x="179077" y="5399"/>
                </a:lnTo>
                <a:lnTo>
                  <a:pt x="150581" y="11828"/>
                </a:lnTo>
                <a:lnTo>
                  <a:pt x="122253" y="20844"/>
                </a:lnTo>
                <a:lnTo>
                  <a:pt x="94916" y="32520"/>
                </a:lnTo>
                <a:lnTo>
                  <a:pt x="69394" y="46931"/>
                </a:lnTo>
                <a:lnTo>
                  <a:pt x="46510" y="64153"/>
                </a:lnTo>
                <a:lnTo>
                  <a:pt x="27087" y="84259"/>
                </a:lnTo>
                <a:lnTo>
                  <a:pt x="11949" y="107325"/>
                </a:lnTo>
                <a:lnTo>
                  <a:pt x="1920" y="133426"/>
                </a:lnTo>
                <a:lnTo>
                  <a:pt x="0" y="149748"/>
                </a:lnTo>
                <a:lnTo>
                  <a:pt x="0" y="166070"/>
                </a:lnTo>
                <a:lnTo>
                  <a:pt x="960" y="1747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" name="object 260"/>
          <p:cNvSpPr/>
          <p:nvPr/>
        </p:nvSpPr>
        <p:spPr>
          <a:xfrm>
            <a:off x="2691993" y="8017733"/>
            <a:ext cx="76794" cy="83515"/>
          </a:xfrm>
          <a:custGeom>
            <a:avLst/>
            <a:gdLst/>
            <a:ahLst/>
            <a:cxnLst/>
            <a:rect l="l" t="t" r="r" b="b"/>
            <a:pathLst>
              <a:path w="76794" h="83515">
                <a:moveTo>
                  <a:pt x="3840" y="2880"/>
                </a:moveTo>
                <a:lnTo>
                  <a:pt x="6720" y="2880"/>
                </a:lnTo>
                <a:lnTo>
                  <a:pt x="9601" y="3840"/>
                </a:lnTo>
                <a:lnTo>
                  <a:pt x="11521" y="5760"/>
                </a:lnTo>
                <a:lnTo>
                  <a:pt x="12481" y="6720"/>
                </a:lnTo>
                <a:lnTo>
                  <a:pt x="13441" y="10561"/>
                </a:lnTo>
                <a:lnTo>
                  <a:pt x="13441" y="78714"/>
                </a:lnTo>
                <a:lnTo>
                  <a:pt x="12481" y="82555"/>
                </a:lnTo>
                <a:lnTo>
                  <a:pt x="25923" y="83515"/>
                </a:lnTo>
                <a:lnTo>
                  <a:pt x="25923" y="46070"/>
                </a:lnTo>
                <a:lnTo>
                  <a:pt x="44165" y="46070"/>
                </a:lnTo>
                <a:lnTo>
                  <a:pt x="48966" y="47030"/>
                </a:lnTo>
                <a:lnTo>
                  <a:pt x="53766" y="48950"/>
                </a:lnTo>
                <a:lnTo>
                  <a:pt x="57607" y="50871"/>
                </a:lnTo>
                <a:lnTo>
                  <a:pt x="55686" y="37429"/>
                </a:lnTo>
                <a:lnTo>
                  <a:pt x="52806" y="39349"/>
                </a:lnTo>
                <a:lnTo>
                  <a:pt x="49926" y="40309"/>
                </a:lnTo>
                <a:lnTo>
                  <a:pt x="45125" y="41269"/>
                </a:lnTo>
                <a:lnTo>
                  <a:pt x="28803" y="41269"/>
                </a:lnTo>
                <a:lnTo>
                  <a:pt x="26883" y="40309"/>
                </a:lnTo>
                <a:lnTo>
                  <a:pt x="25923" y="40309"/>
                </a:lnTo>
                <a:lnTo>
                  <a:pt x="25923" y="5760"/>
                </a:lnTo>
                <a:lnTo>
                  <a:pt x="29763" y="4785"/>
                </a:lnTo>
                <a:lnTo>
                  <a:pt x="46085" y="4785"/>
                </a:lnTo>
                <a:lnTo>
                  <a:pt x="51846" y="6720"/>
                </a:lnTo>
                <a:lnTo>
                  <a:pt x="56647" y="10561"/>
                </a:lnTo>
                <a:lnTo>
                  <a:pt x="60487" y="13441"/>
                </a:lnTo>
                <a:lnTo>
                  <a:pt x="62392" y="18242"/>
                </a:lnTo>
                <a:lnTo>
                  <a:pt x="62392" y="29748"/>
                </a:lnTo>
                <a:lnTo>
                  <a:pt x="60487" y="32628"/>
                </a:lnTo>
                <a:lnTo>
                  <a:pt x="60487" y="52791"/>
                </a:lnTo>
                <a:lnTo>
                  <a:pt x="62392" y="56631"/>
                </a:lnTo>
                <a:lnTo>
                  <a:pt x="60487" y="44150"/>
                </a:lnTo>
                <a:lnTo>
                  <a:pt x="66233" y="42230"/>
                </a:lnTo>
                <a:lnTo>
                  <a:pt x="70073" y="39349"/>
                </a:lnTo>
                <a:lnTo>
                  <a:pt x="72953" y="36469"/>
                </a:lnTo>
                <a:lnTo>
                  <a:pt x="74889" y="32628"/>
                </a:lnTo>
                <a:lnTo>
                  <a:pt x="76794" y="28788"/>
                </a:lnTo>
                <a:lnTo>
                  <a:pt x="76794" y="19187"/>
                </a:lnTo>
                <a:lnTo>
                  <a:pt x="74889" y="14401"/>
                </a:lnTo>
                <a:lnTo>
                  <a:pt x="71048" y="10561"/>
                </a:lnTo>
                <a:lnTo>
                  <a:pt x="68168" y="5760"/>
                </a:lnTo>
                <a:lnTo>
                  <a:pt x="62392" y="2880"/>
                </a:lnTo>
                <a:lnTo>
                  <a:pt x="56647" y="1920"/>
                </a:lnTo>
                <a:lnTo>
                  <a:pt x="51846" y="960"/>
                </a:lnTo>
                <a:lnTo>
                  <a:pt x="46085" y="0"/>
                </a:lnTo>
                <a:lnTo>
                  <a:pt x="0" y="0"/>
                </a:lnTo>
                <a:lnTo>
                  <a:pt x="0" y="2880"/>
                </a:lnTo>
                <a:lnTo>
                  <a:pt x="384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" name="object 261"/>
          <p:cNvSpPr/>
          <p:nvPr/>
        </p:nvSpPr>
        <p:spPr>
          <a:xfrm>
            <a:off x="2747680" y="8050362"/>
            <a:ext cx="4800" cy="20162"/>
          </a:xfrm>
          <a:custGeom>
            <a:avLst/>
            <a:gdLst/>
            <a:ahLst/>
            <a:cxnLst/>
            <a:rect l="l" t="t" r="r" b="b"/>
            <a:pathLst>
              <a:path w="4800" h="20162">
                <a:moveTo>
                  <a:pt x="2865" y="2895"/>
                </a:moveTo>
                <a:lnTo>
                  <a:pt x="0" y="4800"/>
                </a:lnTo>
                <a:lnTo>
                  <a:pt x="1920" y="18242"/>
                </a:lnTo>
                <a:lnTo>
                  <a:pt x="4800" y="20162"/>
                </a:lnTo>
                <a:lnTo>
                  <a:pt x="4800" y="0"/>
                </a:lnTo>
                <a:lnTo>
                  <a:pt x="2865" y="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" name="object 262"/>
          <p:cNvSpPr/>
          <p:nvPr/>
        </p:nvSpPr>
        <p:spPr>
          <a:xfrm>
            <a:off x="2691993" y="8061883"/>
            <a:ext cx="80634" cy="45125"/>
          </a:xfrm>
          <a:custGeom>
            <a:avLst/>
            <a:gdLst/>
            <a:ahLst/>
            <a:cxnLst/>
            <a:rect l="l" t="t" r="r" b="b"/>
            <a:pathLst>
              <a:path w="80634" h="45125">
                <a:moveTo>
                  <a:pt x="60487" y="44165"/>
                </a:moveTo>
                <a:lnTo>
                  <a:pt x="65272" y="42245"/>
                </a:lnTo>
                <a:lnTo>
                  <a:pt x="70073" y="40325"/>
                </a:lnTo>
                <a:lnTo>
                  <a:pt x="73914" y="37444"/>
                </a:lnTo>
                <a:lnTo>
                  <a:pt x="76794" y="33604"/>
                </a:lnTo>
                <a:lnTo>
                  <a:pt x="79674" y="29763"/>
                </a:lnTo>
                <a:lnTo>
                  <a:pt x="80634" y="24963"/>
                </a:lnTo>
                <a:lnTo>
                  <a:pt x="80634" y="15361"/>
                </a:lnTo>
                <a:lnTo>
                  <a:pt x="78714" y="10561"/>
                </a:lnTo>
                <a:lnTo>
                  <a:pt x="73914" y="5760"/>
                </a:lnTo>
                <a:lnTo>
                  <a:pt x="71048" y="2880"/>
                </a:lnTo>
                <a:lnTo>
                  <a:pt x="66233" y="960"/>
                </a:lnTo>
                <a:lnTo>
                  <a:pt x="60487" y="0"/>
                </a:lnTo>
                <a:lnTo>
                  <a:pt x="62392" y="12481"/>
                </a:lnTo>
                <a:lnTo>
                  <a:pt x="64328" y="15361"/>
                </a:lnTo>
                <a:lnTo>
                  <a:pt x="65272" y="18242"/>
                </a:lnTo>
                <a:lnTo>
                  <a:pt x="65272" y="27843"/>
                </a:lnTo>
                <a:lnTo>
                  <a:pt x="63367" y="31683"/>
                </a:lnTo>
                <a:lnTo>
                  <a:pt x="59527" y="35524"/>
                </a:lnTo>
                <a:lnTo>
                  <a:pt x="54711" y="39364"/>
                </a:lnTo>
                <a:lnTo>
                  <a:pt x="48966" y="40325"/>
                </a:lnTo>
                <a:lnTo>
                  <a:pt x="30723" y="40325"/>
                </a:lnTo>
                <a:lnTo>
                  <a:pt x="25923" y="39364"/>
                </a:lnTo>
                <a:lnTo>
                  <a:pt x="12481" y="38404"/>
                </a:lnTo>
                <a:lnTo>
                  <a:pt x="11521" y="39364"/>
                </a:lnTo>
                <a:lnTo>
                  <a:pt x="9601" y="42245"/>
                </a:lnTo>
                <a:lnTo>
                  <a:pt x="6720" y="43205"/>
                </a:lnTo>
                <a:lnTo>
                  <a:pt x="0" y="43205"/>
                </a:lnTo>
                <a:lnTo>
                  <a:pt x="0" y="45125"/>
                </a:lnTo>
                <a:lnTo>
                  <a:pt x="52806" y="45125"/>
                </a:lnTo>
                <a:lnTo>
                  <a:pt x="60487" y="441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" name="object 263"/>
          <p:cNvSpPr/>
          <p:nvPr/>
        </p:nvSpPr>
        <p:spPr>
          <a:xfrm>
            <a:off x="2795671" y="8074365"/>
            <a:ext cx="4800" cy="13441"/>
          </a:xfrm>
          <a:custGeom>
            <a:avLst/>
            <a:gdLst/>
            <a:ahLst/>
            <a:cxnLst/>
            <a:rect l="l" t="t" r="r" b="b"/>
            <a:pathLst>
              <a:path w="4800" h="13441">
                <a:moveTo>
                  <a:pt x="960" y="2880"/>
                </a:moveTo>
                <a:lnTo>
                  <a:pt x="0" y="13441"/>
                </a:lnTo>
                <a:lnTo>
                  <a:pt x="960" y="10561"/>
                </a:lnTo>
                <a:lnTo>
                  <a:pt x="2880" y="8641"/>
                </a:lnTo>
                <a:lnTo>
                  <a:pt x="4800" y="0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4" name="object 264"/>
          <p:cNvSpPr/>
          <p:nvPr/>
        </p:nvSpPr>
        <p:spPr>
          <a:xfrm>
            <a:off x="2785109" y="8045561"/>
            <a:ext cx="54726" cy="63367"/>
          </a:xfrm>
          <a:custGeom>
            <a:avLst/>
            <a:gdLst/>
            <a:ahLst/>
            <a:cxnLst/>
            <a:rect l="l" t="t" r="r" b="b"/>
            <a:pathLst>
              <a:path w="54726" h="63367">
                <a:moveTo>
                  <a:pt x="960" y="55686"/>
                </a:moveTo>
                <a:lnTo>
                  <a:pt x="3840" y="58567"/>
                </a:lnTo>
                <a:lnTo>
                  <a:pt x="6720" y="61447"/>
                </a:lnTo>
                <a:lnTo>
                  <a:pt x="10561" y="63367"/>
                </a:lnTo>
                <a:lnTo>
                  <a:pt x="17282" y="63367"/>
                </a:lnTo>
                <a:lnTo>
                  <a:pt x="19202" y="62407"/>
                </a:lnTo>
                <a:lnTo>
                  <a:pt x="22082" y="61447"/>
                </a:lnTo>
                <a:lnTo>
                  <a:pt x="23042" y="60487"/>
                </a:lnTo>
                <a:lnTo>
                  <a:pt x="27843" y="57607"/>
                </a:lnTo>
                <a:lnTo>
                  <a:pt x="33604" y="52806"/>
                </a:lnTo>
                <a:lnTo>
                  <a:pt x="33604" y="56647"/>
                </a:lnTo>
                <a:lnTo>
                  <a:pt x="34564" y="59527"/>
                </a:lnTo>
                <a:lnTo>
                  <a:pt x="35524" y="60487"/>
                </a:lnTo>
                <a:lnTo>
                  <a:pt x="36484" y="62407"/>
                </a:lnTo>
                <a:lnTo>
                  <a:pt x="38404" y="63367"/>
                </a:lnTo>
                <a:lnTo>
                  <a:pt x="45125" y="63367"/>
                </a:lnTo>
                <a:lnTo>
                  <a:pt x="49926" y="59527"/>
                </a:lnTo>
                <a:lnTo>
                  <a:pt x="54726" y="52806"/>
                </a:lnTo>
                <a:lnTo>
                  <a:pt x="54726" y="48966"/>
                </a:lnTo>
                <a:lnTo>
                  <a:pt x="51846" y="51846"/>
                </a:lnTo>
                <a:lnTo>
                  <a:pt x="50886" y="53766"/>
                </a:lnTo>
                <a:lnTo>
                  <a:pt x="49926" y="53766"/>
                </a:lnTo>
                <a:lnTo>
                  <a:pt x="48966" y="54726"/>
                </a:lnTo>
                <a:lnTo>
                  <a:pt x="46085" y="54726"/>
                </a:lnTo>
                <a:lnTo>
                  <a:pt x="46085" y="53766"/>
                </a:lnTo>
                <a:lnTo>
                  <a:pt x="45125" y="53766"/>
                </a:lnTo>
                <a:lnTo>
                  <a:pt x="45125" y="51846"/>
                </a:lnTo>
                <a:lnTo>
                  <a:pt x="44165" y="49926"/>
                </a:lnTo>
                <a:lnTo>
                  <a:pt x="44165" y="10561"/>
                </a:lnTo>
                <a:lnTo>
                  <a:pt x="43205" y="8641"/>
                </a:lnTo>
                <a:lnTo>
                  <a:pt x="42245" y="5760"/>
                </a:lnTo>
                <a:lnTo>
                  <a:pt x="40325" y="3840"/>
                </a:lnTo>
                <a:lnTo>
                  <a:pt x="37444" y="1920"/>
                </a:lnTo>
                <a:lnTo>
                  <a:pt x="34564" y="0"/>
                </a:lnTo>
                <a:lnTo>
                  <a:pt x="17282" y="0"/>
                </a:lnTo>
                <a:lnTo>
                  <a:pt x="11521" y="960"/>
                </a:lnTo>
                <a:lnTo>
                  <a:pt x="7680" y="3840"/>
                </a:lnTo>
                <a:lnTo>
                  <a:pt x="3840" y="7696"/>
                </a:lnTo>
                <a:lnTo>
                  <a:pt x="1920" y="10561"/>
                </a:lnTo>
                <a:lnTo>
                  <a:pt x="1920" y="16322"/>
                </a:lnTo>
                <a:lnTo>
                  <a:pt x="2880" y="18242"/>
                </a:lnTo>
                <a:lnTo>
                  <a:pt x="3840" y="19202"/>
                </a:lnTo>
                <a:lnTo>
                  <a:pt x="4800" y="20162"/>
                </a:lnTo>
                <a:lnTo>
                  <a:pt x="5760" y="21122"/>
                </a:lnTo>
                <a:lnTo>
                  <a:pt x="9601" y="21122"/>
                </a:lnTo>
                <a:lnTo>
                  <a:pt x="10561" y="20162"/>
                </a:lnTo>
                <a:lnTo>
                  <a:pt x="11521" y="19202"/>
                </a:lnTo>
                <a:lnTo>
                  <a:pt x="12481" y="18242"/>
                </a:lnTo>
                <a:lnTo>
                  <a:pt x="13441" y="16322"/>
                </a:lnTo>
                <a:lnTo>
                  <a:pt x="13441" y="8641"/>
                </a:lnTo>
                <a:lnTo>
                  <a:pt x="14401" y="7696"/>
                </a:lnTo>
                <a:lnTo>
                  <a:pt x="15361" y="5760"/>
                </a:lnTo>
                <a:lnTo>
                  <a:pt x="17282" y="3840"/>
                </a:lnTo>
                <a:lnTo>
                  <a:pt x="25923" y="3840"/>
                </a:lnTo>
                <a:lnTo>
                  <a:pt x="28803" y="4800"/>
                </a:lnTo>
                <a:lnTo>
                  <a:pt x="30723" y="6720"/>
                </a:lnTo>
                <a:lnTo>
                  <a:pt x="32644" y="9601"/>
                </a:lnTo>
                <a:lnTo>
                  <a:pt x="33604" y="13441"/>
                </a:lnTo>
                <a:lnTo>
                  <a:pt x="33604" y="22082"/>
                </a:lnTo>
                <a:lnTo>
                  <a:pt x="23042" y="25923"/>
                </a:lnTo>
                <a:lnTo>
                  <a:pt x="15361" y="28803"/>
                </a:lnTo>
                <a:lnTo>
                  <a:pt x="13441" y="37444"/>
                </a:lnTo>
                <a:lnTo>
                  <a:pt x="14401" y="35524"/>
                </a:lnTo>
                <a:lnTo>
                  <a:pt x="17282" y="33604"/>
                </a:lnTo>
                <a:lnTo>
                  <a:pt x="21122" y="31683"/>
                </a:lnTo>
                <a:lnTo>
                  <a:pt x="23042" y="29763"/>
                </a:lnTo>
                <a:lnTo>
                  <a:pt x="26883" y="28803"/>
                </a:lnTo>
                <a:lnTo>
                  <a:pt x="33604" y="25923"/>
                </a:lnTo>
                <a:lnTo>
                  <a:pt x="33604" y="48966"/>
                </a:lnTo>
                <a:lnTo>
                  <a:pt x="27843" y="52806"/>
                </a:lnTo>
                <a:lnTo>
                  <a:pt x="24003" y="55686"/>
                </a:lnTo>
                <a:lnTo>
                  <a:pt x="18242" y="55686"/>
                </a:lnTo>
                <a:lnTo>
                  <a:pt x="15361" y="54726"/>
                </a:lnTo>
                <a:lnTo>
                  <a:pt x="13441" y="51846"/>
                </a:lnTo>
                <a:lnTo>
                  <a:pt x="11521" y="49926"/>
                </a:lnTo>
                <a:lnTo>
                  <a:pt x="10561" y="48005"/>
                </a:lnTo>
                <a:lnTo>
                  <a:pt x="10561" y="42245"/>
                </a:lnTo>
                <a:lnTo>
                  <a:pt x="11521" y="31683"/>
                </a:lnTo>
                <a:lnTo>
                  <a:pt x="6720" y="33604"/>
                </a:lnTo>
                <a:lnTo>
                  <a:pt x="3840" y="36484"/>
                </a:lnTo>
                <a:lnTo>
                  <a:pt x="1920" y="39364"/>
                </a:lnTo>
                <a:lnTo>
                  <a:pt x="960" y="42245"/>
                </a:lnTo>
                <a:lnTo>
                  <a:pt x="0" y="44165"/>
                </a:lnTo>
                <a:lnTo>
                  <a:pt x="0" y="51846"/>
                </a:lnTo>
                <a:lnTo>
                  <a:pt x="960" y="556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5" name="object 265"/>
          <p:cNvSpPr/>
          <p:nvPr/>
        </p:nvSpPr>
        <p:spPr>
          <a:xfrm>
            <a:off x="2840796" y="8046521"/>
            <a:ext cx="66233" cy="90251"/>
          </a:xfrm>
          <a:custGeom>
            <a:avLst/>
            <a:gdLst/>
            <a:ahLst/>
            <a:cxnLst/>
            <a:rect l="l" t="t" r="r" b="b"/>
            <a:pathLst>
              <a:path w="66233" h="90251">
                <a:moveTo>
                  <a:pt x="59512" y="6736"/>
                </a:moveTo>
                <a:lnTo>
                  <a:pt x="60472" y="5760"/>
                </a:lnTo>
                <a:lnTo>
                  <a:pt x="61432" y="4800"/>
                </a:lnTo>
                <a:lnTo>
                  <a:pt x="62392" y="3840"/>
                </a:lnTo>
                <a:lnTo>
                  <a:pt x="63352" y="2880"/>
                </a:lnTo>
                <a:lnTo>
                  <a:pt x="66233" y="2880"/>
                </a:lnTo>
                <a:lnTo>
                  <a:pt x="66233" y="0"/>
                </a:lnTo>
                <a:lnTo>
                  <a:pt x="47030" y="0"/>
                </a:lnTo>
                <a:lnTo>
                  <a:pt x="47030" y="2880"/>
                </a:lnTo>
                <a:lnTo>
                  <a:pt x="50871" y="2880"/>
                </a:lnTo>
                <a:lnTo>
                  <a:pt x="51831" y="3840"/>
                </a:lnTo>
                <a:lnTo>
                  <a:pt x="52791" y="4800"/>
                </a:lnTo>
                <a:lnTo>
                  <a:pt x="52791" y="9601"/>
                </a:lnTo>
                <a:lnTo>
                  <a:pt x="51831" y="11521"/>
                </a:lnTo>
                <a:lnTo>
                  <a:pt x="38389" y="45125"/>
                </a:lnTo>
                <a:lnTo>
                  <a:pt x="23027" y="14401"/>
                </a:lnTo>
                <a:lnTo>
                  <a:pt x="22067" y="11521"/>
                </a:lnTo>
                <a:lnTo>
                  <a:pt x="21107" y="8641"/>
                </a:lnTo>
                <a:lnTo>
                  <a:pt x="21107" y="5760"/>
                </a:lnTo>
                <a:lnTo>
                  <a:pt x="22067" y="4800"/>
                </a:lnTo>
                <a:lnTo>
                  <a:pt x="23027" y="3840"/>
                </a:lnTo>
                <a:lnTo>
                  <a:pt x="24002" y="2880"/>
                </a:lnTo>
                <a:lnTo>
                  <a:pt x="28788" y="2880"/>
                </a:lnTo>
                <a:lnTo>
                  <a:pt x="28788" y="0"/>
                </a:ln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3825" y="3840"/>
                </a:lnTo>
                <a:lnTo>
                  <a:pt x="4800" y="4800"/>
                </a:lnTo>
                <a:lnTo>
                  <a:pt x="5760" y="4800"/>
                </a:lnTo>
                <a:lnTo>
                  <a:pt x="6720" y="5760"/>
                </a:lnTo>
                <a:lnTo>
                  <a:pt x="7665" y="7680"/>
                </a:lnTo>
                <a:lnTo>
                  <a:pt x="9601" y="9601"/>
                </a:lnTo>
                <a:lnTo>
                  <a:pt x="10546" y="11521"/>
                </a:lnTo>
                <a:lnTo>
                  <a:pt x="11506" y="12481"/>
                </a:lnTo>
                <a:lnTo>
                  <a:pt x="32628" y="58567"/>
                </a:lnTo>
                <a:lnTo>
                  <a:pt x="28788" y="69128"/>
                </a:lnTo>
                <a:lnTo>
                  <a:pt x="26868" y="72969"/>
                </a:lnTo>
                <a:lnTo>
                  <a:pt x="24947" y="75849"/>
                </a:lnTo>
                <a:lnTo>
                  <a:pt x="24002" y="76809"/>
                </a:lnTo>
                <a:lnTo>
                  <a:pt x="22067" y="78729"/>
                </a:lnTo>
                <a:lnTo>
                  <a:pt x="18227" y="78729"/>
                </a:lnTo>
                <a:lnTo>
                  <a:pt x="16322" y="77754"/>
                </a:lnTo>
                <a:lnTo>
                  <a:pt x="13441" y="76809"/>
                </a:lnTo>
                <a:lnTo>
                  <a:pt x="6720" y="76809"/>
                </a:lnTo>
                <a:lnTo>
                  <a:pt x="4800" y="77754"/>
                </a:lnTo>
                <a:lnTo>
                  <a:pt x="3825" y="79689"/>
                </a:lnTo>
                <a:lnTo>
                  <a:pt x="3825" y="86410"/>
                </a:lnTo>
                <a:lnTo>
                  <a:pt x="5760" y="87370"/>
                </a:lnTo>
                <a:lnTo>
                  <a:pt x="7665" y="89275"/>
                </a:lnTo>
                <a:lnTo>
                  <a:pt x="9601" y="90251"/>
                </a:lnTo>
                <a:lnTo>
                  <a:pt x="16322" y="90251"/>
                </a:lnTo>
                <a:lnTo>
                  <a:pt x="19187" y="88315"/>
                </a:lnTo>
                <a:lnTo>
                  <a:pt x="23027" y="85435"/>
                </a:lnTo>
                <a:lnTo>
                  <a:pt x="26868" y="82570"/>
                </a:lnTo>
                <a:lnTo>
                  <a:pt x="30708" y="77754"/>
                </a:lnTo>
                <a:lnTo>
                  <a:pt x="32628" y="72009"/>
                </a:lnTo>
                <a:lnTo>
                  <a:pt x="57591" y="11521"/>
                </a:lnTo>
                <a:lnTo>
                  <a:pt x="58552" y="9601"/>
                </a:lnTo>
                <a:lnTo>
                  <a:pt x="59512" y="7680"/>
                </a:lnTo>
                <a:lnTo>
                  <a:pt x="59512" y="67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6" name="object 266"/>
          <p:cNvSpPr/>
          <p:nvPr/>
        </p:nvSpPr>
        <p:spPr>
          <a:xfrm>
            <a:off x="2935833" y="8015813"/>
            <a:ext cx="95036" cy="91196"/>
          </a:xfrm>
          <a:custGeom>
            <a:avLst/>
            <a:gdLst/>
            <a:ahLst/>
            <a:cxnLst/>
            <a:rect l="l" t="t" r="r" b="b"/>
            <a:pathLst>
              <a:path w="95036" h="91196">
                <a:moveTo>
                  <a:pt x="69113" y="81594"/>
                </a:moveTo>
                <a:lnTo>
                  <a:pt x="69113" y="85435"/>
                </a:lnTo>
                <a:lnTo>
                  <a:pt x="68153" y="86395"/>
                </a:lnTo>
                <a:lnTo>
                  <a:pt x="67193" y="87355"/>
                </a:lnTo>
                <a:lnTo>
                  <a:pt x="65272" y="88315"/>
                </a:lnTo>
                <a:lnTo>
                  <a:pt x="63352" y="89275"/>
                </a:lnTo>
                <a:lnTo>
                  <a:pt x="59512" y="89275"/>
                </a:lnTo>
                <a:lnTo>
                  <a:pt x="59512" y="91196"/>
                </a:lnTo>
                <a:lnTo>
                  <a:pt x="95036" y="91196"/>
                </a:lnTo>
                <a:lnTo>
                  <a:pt x="95036" y="89275"/>
                </a:lnTo>
                <a:lnTo>
                  <a:pt x="91196" y="89275"/>
                </a:lnTo>
                <a:lnTo>
                  <a:pt x="88315" y="88315"/>
                </a:lnTo>
                <a:lnTo>
                  <a:pt x="86395" y="86395"/>
                </a:lnTo>
                <a:lnTo>
                  <a:pt x="84475" y="84475"/>
                </a:lnTo>
                <a:lnTo>
                  <a:pt x="82555" y="80634"/>
                </a:lnTo>
                <a:lnTo>
                  <a:pt x="79674" y="74874"/>
                </a:lnTo>
                <a:lnTo>
                  <a:pt x="47990" y="0"/>
                </a:lnTo>
                <a:lnTo>
                  <a:pt x="58552" y="56631"/>
                </a:lnTo>
                <a:lnTo>
                  <a:pt x="27828" y="56631"/>
                </a:lnTo>
                <a:lnTo>
                  <a:pt x="46070" y="0"/>
                </a:lnTo>
                <a:lnTo>
                  <a:pt x="14386" y="73913"/>
                </a:lnTo>
                <a:lnTo>
                  <a:pt x="11521" y="79674"/>
                </a:lnTo>
                <a:lnTo>
                  <a:pt x="9601" y="84475"/>
                </a:lnTo>
                <a:lnTo>
                  <a:pt x="6705" y="86395"/>
                </a:lnTo>
                <a:lnTo>
                  <a:pt x="5760" y="87355"/>
                </a:lnTo>
                <a:lnTo>
                  <a:pt x="3840" y="88315"/>
                </a:lnTo>
                <a:lnTo>
                  <a:pt x="0" y="89275"/>
                </a:lnTo>
                <a:lnTo>
                  <a:pt x="0" y="91196"/>
                </a:lnTo>
                <a:lnTo>
                  <a:pt x="27828" y="91196"/>
                </a:lnTo>
                <a:lnTo>
                  <a:pt x="27828" y="89275"/>
                </a:lnTo>
                <a:lnTo>
                  <a:pt x="23987" y="88315"/>
                </a:lnTo>
                <a:lnTo>
                  <a:pt x="21107" y="88315"/>
                </a:lnTo>
                <a:lnTo>
                  <a:pt x="19202" y="87355"/>
                </a:lnTo>
                <a:lnTo>
                  <a:pt x="18227" y="86395"/>
                </a:lnTo>
                <a:lnTo>
                  <a:pt x="17266" y="84475"/>
                </a:lnTo>
                <a:lnTo>
                  <a:pt x="17266" y="81594"/>
                </a:lnTo>
                <a:lnTo>
                  <a:pt x="18227" y="78714"/>
                </a:lnTo>
                <a:lnTo>
                  <a:pt x="20162" y="75834"/>
                </a:lnTo>
                <a:lnTo>
                  <a:pt x="25907" y="61432"/>
                </a:lnTo>
                <a:lnTo>
                  <a:pt x="60472" y="61432"/>
                </a:lnTo>
                <a:lnTo>
                  <a:pt x="66233" y="74874"/>
                </a:lnTo>
                <a:lnTo>
                  <a:pt x="68153" y="78714"/>
                </a:lnTo>
                <a:lnTo>
                  <a:pt x="69113" y="81594"/>
                </a:lnTo>
                <a:close/>
              </a:path>
              <a:path w="95036" h="91196">
                <a:moveTo>
                  <a:pt x="46070" y="0"/>
                </a:moveTo>
                <a:lnTo>
                  <a:pt x="27828" y="56631"/>
                </a:lnTo>
                <a:lnTo>
                  <a:pt x="44150" y="20162"/>
                </a:lnTo>
                <a:lnTo>
                  <a:pt x="58552" y="56631"/>
                </a:lnTo>
                <a:lnTo>
                  <a:pt x="47990" y="0"/>
                </a:lnTo>
                <a:lnTo>
                  <a:pt x="460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7" name="object 267"/>
          <p:cNvSpPr/>
          <p:nvPr/>
        </p:nvSpPr>
        <p:spPr>
          <a:xfrm>
            <a:off x="2953100" y="8236602"/>
            <a:ext cx="492480" cy="316114"/>
          </a:xfrm>
          <a:custGeom>
            <a:avLst/>
            <a:gdLst/>
            <a:ahLst/>
            <a:cxnLst/>
            <a:rect l="l" t="t" r="r" b="b"/>
            <a:pathLst>
              <a:path w="492480" h="316114">
                <a:moveTo>
                  <a:pt x="960" y="166077"/>
                </a:moveTo>
                <a:lnTo>
                  <a:pt x="1935" y="174718"/>
                </a:lnTo>
                <a:lnTo>
                  <a:pt x="2895" y="182399"/>
                </a:lnTo>
                <a:lnTo>
                  <a:pt x="5775" y="190080"/>
                </a:lnTo>
                <a:lnTo>
                  <a:pt x="11387" y="203885"/>
                </a:lnTo>
                <a:lnTo>
                  <a:pt x="10561" y="188145"/>
                </a:lnTo>
                <a:lnTo>
                  <a:pt x="8641" y="180479"/>
                </a:lnTo>
                <a:lnTo>
                  <a:pt x="6720" y="172798"/>
                </a:lnTo>
                <a:lnTo>
                  <a:pt x="6720" y="165117"/>
                </a:lnTo>
                <a:lnTo>
                  <a:pt x="5775" y="157436"/>
                </a:lnTo>
                <a:lnTo>
                  <a:pt x="6720" y="149755"/>
                </a:lnTo>
                <a:lnTo>
                  <a:pt x="6720" y="142074"/>
                </a:lnTo>
                <a:lnTo>
                  <a:pt x="8641" y="134393"/>
                </a:lnTo>
                <a:lnTo>
                  <a:pt x="13260" y="120841"/>
                </a:lnTo>
                <a:lnTo>
                  <a:pt x="19273" y="108112"/>
                </a:lnTo>
                <a:lnTo>
                  <a:pt x="26575" y="96194"/>
                </a:lnTo>
                <a:lnTo>
                  <a:pt x="35061" y="85074"/>
                </a:lnTo>
                <a:lnTo>
                  <a:pt x="44627" y="74740"/>
                </a:lnTo>
                <a:lnTo>
                  <a:pt x="55169" y="65180"/>
                </a:lnTo>
                <a:lnTo>
                  <a:pt x="66582" y="56381"/>
                </a:lnTo>
                <a:lnTo>
                  <a:pt x="78761" y="48333"/>
                </a:lnTo>
                <a:lnTo>
                  <a:pt x="91603" y="41021"/>
                </a:lnTo>
                <a:lnTo>
                  <a:pt x="105003" y="34434"/>
                </a:lnTo>
                <a:lnTo>
                  <a:pt x="118856" y="28560"/>
                </a:lnTo>
                <a:lnTo>
                  <a:pt x="133059" y="23387"/>
                </a:lnTo>
                <a:lnTo>
                  <a:pt x="147506" y="18902"/>
                </a:lnTo>
                <a:lnTo>
                  <a:pt x="162094" y="15093"/>
                </a:lnTo>
                <a:lnTo>
                  <a:pt x="176717" y="11948"/>
                </a:lnTo>
                <a:lnTo>
                  <a:pt x="191272" y="9455"/>
                </a:lnTo>
                <a:lnTo>
                  <a:pt x="205655" y="7601"/>
                </a:lnTo>
                <a:lnTo>
                  <a:pt x="219759" y="6374"/>
                </a:lnTo>
                <a:lnTo>
                  <a:pt x="233483" y="5762"/>
                </a:lnTo>
                <a:lnTo>
                  <a:pt x="258241" y="5753"/>
                </a:lnTo>
                <a:lnTo>
                  <a:pt x="270723" y="6713"/>
                </a:lnTo>
                <a:lnTo>
                  <a:pt x="283082" y="7448"/>
                </a:lnTo>
                <a:lnTo>
                  <a:pt x="295897" y="8792"/>
                </a:lnTo>
                <a:lnTo>
                  <a:pt x="309066" y="10750"/>
                </a:lnTo>
                <a:lnTo>
                  <a:pt x="322483" y="13326"/>
                </a:lnTo>
                <a:lnTo>
                  <a:pt x="336045" y="16524"/>
                </a:lnTo>
                <a:lnTo>
                  <a:pt x="349645" y="20348"/>
                </a:lnTo>
                <a:lnTo>
                  <a:pt x="363181" y="24803"/>
                </a:lnTo>
                <a:lnTo>
                  <a:pt x="376548" y="29893"/>
                </a:lnTo>
                <a:lnTo>
                  <a:pt x="389641" y="35622"/>
                </a:lnTo>
                <a:lnTo>
                  <a:pt x="402356" y="41995"/>
                </a:lnTo>
                <a:lnTo>
                  <a:pt x="414589" y="49016"/>
                </a:lnTo>
                <a:lnTo>
                  <a:pt x="426235" y="56689"/>
                </a:lnTo>
                <a:lnTo>
                  <a:pt x="437189" y="65019"/>
                </a:lnTo>
                <a:lnTo>
                  <a:pt x="447348" y="74010"/>
                </a:lnTo>
                <a:lnTo>
                  <a:pt x="456607" y="83666"/>
                </a:lnTo>
                <a:lnTo>
                  <a:pt x="464861" y="93991"/>
                </a:lnTo>
                <a:lnTo>
                  <a:pt x="472006" y="104991"/>
                </a:lnTo>
                <a:lnTo>
                  <a:pt x="477938" y="116668"/>
                </a:lnTo>
                <a:lnTo>
                  <a:pt x="482552" y="129028"/>
                </a:lnTo>
                <a:lnTo>
                  <a:pt x="485744" y="142074"/>
                </a:lnTo>
                <a:lnTo>
                  <a:pt x="485744" y="149755"/>
                </a:lnTo>
                <a:lnTo>
                  <a:pt x="486704" y="158396"/>
                </a:lnTo>
                <a:lnTo>
                  <a:pt x="485744" y="166077"/>
                </a:lnTo>
                <a:lnTo>
                  <a:pt x="485744" y="173758"/>
                </a:lnTo>
                <a:lnTo>
                  <a:pt x="482552" y="186805"/>
                </a:lnTo>
                <a:lnTo>
                  <a:pt x="477938" y="199164"/>
                </a:lnTo>
                <a:lnTo>
                  <a:pt x="472006" y="210841"/>
                </a:lnTo>
                <a:lnTo>
                  <a:pt x="464861" y="221840"/>
                </a:lnTo>
                <a:lnTo>
                  <a:pt x="456607" y="232165"/>
                </a:lnTo>
                <a:lnTo>
                  <a:pt x="447348" y="241820"/>
                </a:lnTo>
                <a:lnTo>
                  <a:pt x="437189" y="250810"/>
                </a:lnTo>
                <a:lnTo>
                  <a:pt x="426235" y="259139"/>
                </a:lnTo>
                <a:lnTo>
                  <a:pt x="414589" y="266811"/>
                </a:lnTo>
                <a:lnTo>
                  <a:pt x="402356" y="273831"/>
                </a:lnTo>
                <a:lnTo>
                  <a:pt x="389641" y="280203"/>
                </a:lnTo>
                <a:lnTo>
                  <a:pt x="376548" y="285931"/>
                </a:lnTo>
                <a:lnTo>
                  <a:pt x="363181" y="291020"/>
                </a:lnTo>
                <a:lnTo>
                  <a:pt x="349645" y="295475"/>
                </a:lnTo>
                <a:lnTo>
                  <a:pt x="336045" y="299298"/>
                </a:lnTo>
                <a:lnTo>
                  <a:pt x="322483" y="302495"/>
                </a:lnTo>
                <a:lnTo>
                  <a:pt x="309066" y="305071"/>
                </a:lnTo>
                <a:lnTo>
                  <a:pt x="295897" y="307028"/>
                </a:lnTo>
                <a:lnTo>
                  <a:pt x="283082" y="308373"/>
                </a:lnTo>
                <a:lnTo>
                  <a:pt x="270723" y="309108"/>
                </a:lnTo>
                <a:lnTo>
                  <a:pt x="258241" y="310066"/>
                </a:lnTo>
                <a:lnTo>
                  <a:pt x="246720" y="310066"/>
                </a:lnTo>
                <a:lnTo>
                  <a:pt x="233791" y="309942"/>
                </a:lnTo>
                <a:lnTo>
                  <a:pt x="220409" y="309272"/>
                </a:lnTo>
                <a:lnTo>
                  <a:pt x="206671" y="308041"/>
                </a:lnTo>
                <a:lnTo>
                  <a:pt x="192670" y="306237"/>
                </a:lnTo>
                <a:lnTo>
                  <a:pt x="178503" y="303845"/>
                </a:lnTo>
                <a:lnTo>
                  <a:pt x="164263" y="300851"/>
                </a:lnTo>
                <a:lnTo>
                  <a:pt x="150046" y="297243"/>
                </a:lnTo>
                <a:lnTo>
                  <a:pt x="135947" y="293006"/>
                </a:lnTo>
                <a:lnTo>
                  <a:pt x="122061" y="288127"/>
                </a:lnTo>
                <a:lnTo>
                  <a:pt x="108484" y="282592"/>
                </a:lnTo>
                <a:lnTo>
                  <a:pt x="95309" y="276387"/>
                </a:lnTo>
                <a:lnTo>
                  <a:pt x="82633" y="269498"/>
                </a:lnTo>
                <a:lnTo>
                  <a:pt x="83089" y="276506"/>
                </a:lnTo>
                <a:lnTo>
                  <a:pt x="96720" y="283649"/>
                </a:lnTo>
                <a:lnTo>
                  <a:pt x="110886" y="290033"/>
                </a:lnTo>
                <a:lnTo>
                  <a:pt x="125484" y="295677"/>
                </a:lnTo>
                <a:lnTo>
                  <a:pt x="140411" y="300595"/>
                </a:lnTo>
                <a:lnTo>
                  <a:pt x="155562" y="304805"/>
                </a:lnTo>
                <a:lnTo>
                  <a:pt x="170834" y="308323"/>
                </a:lnTo>
                <a:lnTo>
                  <a:pt x="186124" y="311165"/>
                </a:lnTo>
                <a:lnTo>
                  <a:pt x="201327" y="313349"/>
                </a:lnTo>
                <a:lnTo>
                  <a:pt x="216340" y="314891"/>
                </a:lnTo>
                <a:lnTo>
                  <a:pt x="231059" y="315807"/>
                </a:lnTo>
                <a:lnTo>
                  <a:pt x="245381" y="316114"/>
                </a:lnTo>
                <a:lnTo>
                  <a:pt x="259201" y="315829"/>
                </a:lnTo>
                <a:lnTo>
                  <a:pt x="271683" y="315829"/>
                </a:lnTo>
                <a:lnTo>
                  <a:pt x="283189" y="313911"/>
                </a:lnTo>
                <a:lnTo>
                  <a:pt x="295816" y="312600"/>
                </a:lnTo>
                <a:lnTo>
                  <a:pt x="308854" y="310679"/>
                </a:lnTo>
                <a:lnTo>
                  <a:pt x="335739" y="304987"/>
                </a:lnTo>
                <a:lnTo>
                  <a:pt x="362992" y="296796"/>
                </a:lnTo>
                <a:lnTo>
                  <a:pt x="389760" y="286065"/>
                </a:lnTo>
                <a:lnTo>
                  <a:pt x="415192" y="272753"/>
                </a:lnTo>
                <a:lnTo>
                  <a:pt x="438436" y="256820"/>
                </a:lnTo>
                <a:lnTo>
                  <a:pt x="458638" y="238227"/>
                </a:lnTo>
                <a:lnTo>
                  <a:pt x="474948" y="216932"/>
                </a:lnTo>
                <a:lnTo>
                  <a:pt x="486513" y="192896"/>
                </a:lnTo>
                <a:lnTo>
                  <a:pt x="492480" y="166077"/>
                </a:lnTo>
                <a:lnTo>
                  <a:pt x="492480" y="149755"/>
                </a:lnTo>
                <a:lnTo>
                  <a:pt x="481956" y="114302"/>
                </a:lnTo>
                <a:lnTo>
                  <a:pt x="468364" y="90313"/>
                </a:lnTo>
                <a:lnTo>
                  <a:pt x="450326" y="69146"/>
                </a:lnTo>
                <a:lnTo>
                  <a:pt x="428397" y="50801"/>
                </a:lnTo>
                <a:lnTo>
                  <a:pt x="403132" y="35278"/>
                </a:lnTo>
                <a:lnTo>
                  <a:pt x="375089" y="22578"/>
                </a:lnTo>
                <a:lnTo>
                  <a:pt x="344822" y="12700"/>
                </a:lnTo>
                <a:lnTo>
                  <a:pt x="312888" y="5644"/>
                </a:lnTo>
                <a:lnTo>
                  <a:pt x="279842" y="1411"/>
                </a:lnTo>
                <a:lnTo>
                  <a:pt x="246240" y="0"/>
                </a:lnTo>
                <a:lnTo>
                  <a:pt x="212638" y="1411"/>
                </a:lnTo>
                <a:lnTo>
                  <a:pt x="179592" y="5644"/>
                </a:lnTo>
                <a:lnTo>
                  <a:pt x="147658" y="12700"/>
                </a:lnTo>
                <a:lnTo>
                  <a:pt x="117391" y="22578"/>
                </a:lnTo>
                <a:lnTo>
                  <a:pt x="89347" y="35278"/>
                </a:lnTo>
                <a:lnTo>
                  <a:pt x="64083" y="50801"/>
                </a:lnTo>
                <a:lnTo>
                  <a:pt x="42154" y="69146"/>
                </a:lnTo>
                <a:lnTo>
                  <a:pt x="24116" y="90313"/>
                </a:lnTo>
                <a:lnTo>
                  <a:pt x="10524" y="114302"/>
                </a:lnTo>
                <a:lnTo>
                  <a:pt x="1935" y="141114"/>
                </a:lnTo>
                <a:lnTo>
                  <a:pt x="0" y="149755"/>
                </a:lnTo>
                <a:lnTo>
                  <a:pt x="0" y="158396"/>
                </a:lnTo>
                <a:lnTo>
                  <a:pt x="960" y="166077"/>
                </a:lnTo>
                <a:close/>
              </a:path>
              <a:path w="492480" h="316114">
                <a:moveTo>
                  <a:pt x="10561" y="188145"/>
                </a:moveTo>
                <a:lnTo>
                  <a:pt x="11387" y="203885"/>
                </a:lnTo>
                <a:lnTo>
                  <a:pt x="18364" y="216799"/>
                </a:lnTo>
                <a:lnTo>
                  <a:pt x="26602" y="228839"/>
                </a:lnTo>
                <a:lnTo>
                  <a:pt x="35999" y="240021"/>
                </a:lnTo>
                <a:lnTo>
                  <a:pt x="46449" y="250362"/>
                </a:lnTo>
                <a:lnTo>
                  <a:pt x="57850" y="259879"/>
                </a:lnTo>
                <a:lnTo>
                  <a:pt x="70098" y="268588"/>
                </a:lnTo>
                <a:lnTo>
                  <a:pt x="83089" y="276506"/>
                </a:lnTo>
                <a:lnTo>
                  <a:pt x="82633" y="269498"/>
                </a:lnTo>
                <a:lnTo>
                  <a:pt x="70549" y="261913"/>
                </a:lnTo>
                <a:lnTo>
                  <a:pt x="59155" y="253616"/>
                </a:lnTo>
                <a:lnTo>
                  <a:pt x="48543" y="244595"/>
                </a:lnTo>
                <a:lnTo>
                  <a:pt x="38810" y="234836"/>
                </a:lnTo>
                <a:lnTo>
                  <a:pt x="30050" y="224326"/>
                </a:lnTo>
                <a:lnTo>
                  <a:pt x="22358" y="213049"/>
                </a:lnTo>
                <a:lnTo>
                  <a:pt x="15830" y="200994"/>
                </a:lnTo>
                <a:lnTo>
                  <a:pt x="10561" y="1881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8" name="object 268"/>
          <p:cNvSpPr/>
          <p:nvPr/>
        </p:nvSpPr>
        <p:spPr>
          <a:xfrm>
            <a:off x="3029910" y="8354674"/>
            <a:ext cx="76794" cy="83515"/>
          </a:xfrm>
          <a:custGeom>
            <a:avLst/>
            <a:gdLst/>
            <a:ahLst/>
            <a:cxnLst/>
            <a:rect l="l" t="t" r="r" b="b"/>
            <a:pathLst>
              <a:path w="76794" h="83515">
                <a:moveTo>
                  <a:pt x="3840" y="2880"/>
                </a:moveTo>
                <a:lnTo>
                  <a:pt x="6720" y="2880"/>
                </a:lnTo>
                <a:lnTo>
                  <a:pt x="9601" y="3840"/>
                </a:lnTo>
                <a:lnTo>
                  <a:pt x="11521" y="5760"/>
                </a:lnTo>
                <a:lnTo>
                  <a:pt x="12481" y="6720"/>
                </a:lnTo>
                <a:lnTo>
                  <a:pt x="13441" y="10561"/>
                </a:lnTo>
                <a:lnTo>
                  <a:pt x="13441" y="78714"/>
                </a:lnTo>
                <a:lnTo>
                  <a:pt x="12481" y="82555"/>
                </a:lnTo>
                <a:lnTo>
                  <a:pt x="25907" y="83515"/>
                </a:lnTo>
                <a:lnTo>
                  <a:pt x="25907" y="46085"/>
                </a:lnTo>
                <a:lnTo>
                  <a:pt x="44150" y="46085"/>
                </a:lnTo>
                <a:lnTo>
                  <a:pt x="48950" y="47045"/>
                </a:lnTo>
                <a:lnTo>
                  <a:pt x="53751" y="48966"/>
                </a:lnTo>
                <a:lnTo>
                  <a:pt x="57591" y="50886"/>
                </a:lnTo>
                <a:lnTo>
                  <a:pt x="61432" y="52806"/>
                </a:lnTo>
                <a:lnTo>
                  <a:pt x="58552" y="35524"/>
                </a:lnTo>
                <a:lnTo>
                  <a:pt x="56631" y="38404"/>
                </a:lnTo>
                <a:lnTo>
                  <a:pt x="52791" y="39364"/>
                </a:lnTo>
                <a:lnTo>
                  <a:pt x="49911" y="40325"/>
                </a:lnTo>
                <a:lnTo>
                  <a:pt x="45110" y="41285"/>
                </a:lnTo>
                <a:lnTo>
                  <a:pt x="29748" y="41285"/>
                </a:lnTo>
                <a:lnTo>
                  <a:pt x="27828" y="40325"/>
                </a:lnTo>
                <a:lnTo>
                  <a:pt x="25907" y="40325"/>
                </a:lnTo>
                <a:lnTo>
                  <a:pt x="25907" y="5760"/>
                </a:lnTo>
                <a:lnTo>
                  <a:pt x="29748" y="4800"/>
                </a:lnTo>
                <a:lnTo>
                  <a:pt x="46070" y="4800"/>
                </a:lnTo>
                <a:lnTo>
                  <a:pt x="52791" y="6720"/>
                </a:lnTo>
                <a:lnTo>
                  <a:pt x="56631" y="10561"/>
                </a:lnTo>
                <a:lnTo>
                  <a:pt x="60472" y="13441"/>
                </a:lnTo>
                <a:lnTo>
                  <a:pt x="63352" y="18242"/>
                </a:lnTo>
                <a:lnTo>
                  <a:pt x="63352" y="26883"/>
                </a:lnTo>
                <a:lnTo>
                  <a:pt x="62392" y="29763"/>
                </a:lnTo>
                <a:lnTo>
                  <a:pt x="60472" y="32644"/>
                </a:lnTo>
                <a:lnTo>
                  <a:pt x="60472" y="44165"/>
                </a:lnTo>
                <a:lnTo>
                  <a:pt x="66233" y="42245"/>
                </a:lnTo>
                <a:lnTo>
                  <a:pt x="70073" y="39364"/>
                </a:lnTo>
                <a:lnTo>
                  <a:pt x="72953" y="36484"/>
                </a:lnTo>
                <a:lnTo>
                  <a:pt x="75834" y="32644"/>
                </a:lnTo>
                <a:lnTo>
                  <a:pt x="76794" y="28803"/>
                </a:lnTo>
                <a:lnTo>
                  <a:pt x="76794" y="19202"/>
                </a:lnTo>
                <a:lnTo>
                  <a:pt x="74874" y="14401"/>
                </a:lnTo>
                <a:lnTo>
                  <a:pt x="71993" y="10561"/>
                </a:lnTo>
                <a:lnTo>
                  <a:pt x="68153" y="5760"/>
                </a:lnTo>
                <a:lnTo>
                  <a:pt x="63352" y="2880"/>
                </a:lnTo>
                <a:lnTo>
                  <a:pt x="56631" y="1920"/>
                </a:lnTo>
                <a:lnTo>
                  <a:pt x="51831" y="960"/>
                </a:lnTo>
                <a:lnTo>
                  <a:pt x="46070" y="0"/>
                </a:lnTo>
                <a:lnTo>
                  <a:pt x="0" y="0"/>
                </a:lnTo>
                <a:lnTo>
                  <a:pt x="0" y="2880"/>
                </a:lnTo>
                <a:lnTo>
                  <a:pt x="384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9" name="object 269"/>
          <p:cNvSpPr/>
          <p:nvPr/>
        </p:nvSpPr>
        <p:spPr>
          <a:xfrm>
            <a:off x="3029910" y="8387318"/>
            <a:ext cx="80634" cy="56631"/>
          </a:xfrm>
          <a:custGeom>
            <a:avLst/>
            <a:gdLst/>
            <a:ahLst/>
            <a:cxnLst/>
            <a:rect l="l" t="t" r="r" b="b"/>
            <a:pathLst>
              <a:path w="80634" h="56631">
                <a:moveTo>
                  <a:pt x="42230" y="56631"/>
                </a:moveTo>
                <a:lnTo>
                  <a:pt x="52791" y="56631"/>
                </a:lnTo>
                <a:lnTo>
                  <a:pt x="60472" y="55671"/>
                </a:lnTo>
                <a:lnTo>
                  <a:pt x="65272" y="54711"/>
                </a:lnTo>
                <a:lnTo>
                  <a:pt x="70073" y="52791"/>
                </a:lnTo>
                <a:lnTo>
                  <a:pt x="73913" y="48950"/>
                </a:lnTo>
                <a:lnTo>
                  <a:pt x="76794" y="45110"/>
                </a:lnTo>
                <a:lnTo>
                  <a:pt x="79674" y="41269"/>
                </a:lnTo>
                <a:lnTo>
                  <a:pt x="80634" y="37429"/>
                </a:lnTo>
                <a:lnTo>
                  <a:pt x="80634" y="26868"/>
                </a:lnTo>
                <a:lnTo>
                  <a:pt x="78714" y="22082"/>
                </a:lnTo>
                <a:lnTo>
                  <a:pt x="74874" y="17282"/>
                </a:lnTo>
                <a:lnTo>
                  <a:pt x="71033" y="14401"/>
                </a:lnTo>
                <a:lnTo>
                  <a:pt x="67193" y="12481"/>
                </a:lnTo>
                <a:lnTo>
                  <a:pt x="60472" y="11521"/>
                </a:lnTo>
                <a:lnTo>
                  <a:pt x="60472" y="0"/>
                </a:lnTo>
                <a:lnTo>
                  <a:pt x="58552" y="2880"/>
                </a:lnTo>
                <a:lnTo>
                  <a:pt x="61432" y="20162"/>
                </a:lnTo>
                <a:lnTo>
                  <a:pt x="62392" y="24002"/>
                </a:lnTo>
                <a:lnTo>
                  <a:pt x="64312" y="26868"/>
                </a:lnTo>
                <a:lnTo>
                  <a:pt x="65272" y="30708"/>
                </a:lnTo>
                <a:lnTo>
                  <a:pt x="65272" y="39364"/>
                </a:lnTo>
                <a:lnTo>
                  <a:pt x="63352" y="43205"/>
                </a:lnTo>
                <a:lnTo>
                  <a:pt x="59512" y="47045"/>
                </a:lnTo>
                <a:lnTo>
                  <a:pt x="54711" y="50871"/>
                </a:lnTo>
                <a:lnTo>
                  <a:pt x="48950" y="52791"/>
                </a:lnTo>
                <a:lnTo>
                  <a:pt x="36469" y="52791"/>
                </a:lnTo>
                <a:lnTo>
                  <a:pt x="30723" y="51831"/>
                </a:lnTo>
                <a:lnTo>
                  <a:pt x="25907" y="50871"/>
                </a:lnTo>
                <a:lnTo>
                  <a:pt x="12481" y="49910"/>
                </a:lnTo>
                <a:lnTo>
                  <a:pt x="11521" y="50871"/>
                </a:lnTo>
                <a:lnTo>
                  <a:pt x="10546" y="53751"/>
                </a:lnTo>
                <a:lnTo>
                  <a:pt x="7680" y="54711"/>
                </a:lnTo>
                <a:lnTo>
                  <a:pt x="0" y="54711"/>
                </a:lnTo>
                <a:lnTo>
                  <a:pt x="0" y="56631"/>
                </a:lnTo>
                <a:lnTo>
                  <a:pt x="42230" y="566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0" name="object 270"/>
          <p:cNvSpPr/>
          <p:nvPr/>
        </p:nvSpPr>
        <p:spPr>
          <a:xfrm>
            <a:off x="3123026" y="8382518"/>
            <a:ext cx="54711" cy="63352"/>
          </a:xfrm>
          <a:custGeom>
            <a:avLst/>
            <a:gdLst/>
            <a:ahLst/>
            <a:cxnLst/>
            <a:rect l="l" t="t" r="r" b="b"/>
            <a:pathLst>
              <a:path w="54711" h="63352">
                <a:moveTo>
                  <a:pt x="54711" y="52791"/>
                </a:moveTo>
                <a:lnTo>
                  <a:pt x="54711" y="48950"/>
                </a:lnTo>
                <a:lnTo>
                  <a:pt x="52791" y="51846"/>
                </a:lnTo>
                <a:lnTo>
                  <a:pt x="50871" y="53751"/>
                </a:lnTo>
                <a:lnTo>
                  <a:pt x="49910" y="54711"/>
                </a:lnTo>
                <a:lnTo>
                  <a:pt x="47030" y="54711"/>
                </a:lnTo>
                <a:lnTo>
                  <a:pt x="46070" y="53751"/>
                </a:lnTo>
                <a:lnTo>
                  <a:pt x="45110" y="52791"/>
                </a:lnTo>
                <a:lnTo>
                  <a:pt x="45110" y="14401"/>
                </a:lnTo>
                <a:lnTo>
                  <a:pt x="44150" y="10561"/>
                </a:lnTo>
                <a:lnTo>
                  <a:pt x="43190" y="8641"/>
                </a:lnTo>
                <a:lnTo>
                  <a:pt x="42230" y="5760"/>
                </a:lnTo>
                <a:lnTo>
                  <a:pt x="40309" y="3840"/>
                </a:lnTo>
                <a:lnTo>
                  <a:pt x="37429" y="1920"/>
                </a:lnTo>
                <a:lnTo>
                  <a:pt x="34549" y="0"/>
                </a:lnTo>
                <a:lnTo>
                  <a:pt x="17282" y="0"/>
                </a:lnTo>
                <a:lnTo>
                  <a:pt x="12481" y="960"/>
                </a:lnTo>
                <a:lnTo>
                  <a:pt x="8641" y="4800"/>
                </a:lnTo>
                <a:lnTo>
                  <a:pt x="4800" y="7680"/>
                </a:lnTo>
                <a:lnTo>
                  <a:pt x="2880" y="10561"/>
                </a:lnTo>
                <a:lnTo>
                  <a:pt x="2880" y="18242"/>
                </a:lnTo>
                <a:lnTo>
                  <a:pt x="3840" y="19202"/>
                </a:lnTo>
                <a:lnTo>
                  <a:pt x="4800" y="21122"/>
                </a:lnTo>
                <a:lnTo>
                  <a:pt x="9601" y="21122"/>
                </a:lnTo>
                <a:lnTo>
                  <a:pt x="11521" y="20162"/>
                </a:lnTo>
                <a:lnTo>
                  <a:pt x="12481" y="19202"/>
                </a:lnTo>
                <a:lnTo>
                  <a:pt x="13441" y="18242"/>
                </a:lnTo>
                <a:lnTo>
                  <a:pt x="13441" y="8641"/>
                </a:lnTo>
                <a:lnTo>
                  <a:pt x="14401" y="7680"/>
                </a:lnTo>
                <a:lnTo>
                  <a:pt x="16322" y="5760"/>
                </a:lnTo>
                <a:lnTo>
                  <a:pt x="17282" y="4800"/>
                </a:lnTo>
                <a:lnTo>
                  <a:pt x="20162" y="3840"/>
                </a:lnTo>
                <a:lnTo>
                  <a:pt x="25907" y="3840"/>
                </a:lnTo>
                <a:lnTo>
                  <a:pt x="28803" y="4800"/>
                </a:lnTo>
                <a:lnTo>
                  <a:pt x="30708" y="6720"/>
                </a:lnTo>
                <a:lnTo>
                  <a:pt x="32628" y="9601"/>
                </a:lnTo>
                <a:lnTo>
                  <a:pt x="33588" y="13441"/>
                </a:lnTo>
                <a:lnTo>
                  <a:pt x="33588" y="22082"/>
                </a:lnTo>
                <a:lnTo>
                  <a:pt x="23027" y="25923"/>
                </a:lnTo>
                <a:lnTo>
                  <a:pt x="16322" y="28803"/>
                </a:lnTo>
                <a:lnTo>
                  <a:pt x="13441" y="37444"/>
                </a:lnTo>
                <a:lnTo>
                  <a:pt x="15346" y="35509"/>
                </a:lnTo>
                <a:lnTo>
                  <a:pt x="17282" y="33604"/>
                </a:lnTo>
                <a:lnTo>
                  <a:pt x="21122" y="31668"/>
                </a:lnTo>
                <a:lnTo>
                  <a:pt x="23027" y="30723"/>
                </a:lnTo>
                <a:lnTo>
                  <a:pt x="26868" y="28803"/>
                </a:lnTo>
                <a:lnTo>
                  <a:pt x="33588" y="25923"/>
                </a:lnTo>
                <a:lnTo>
                  <a:pt x="33588" y="48950"/>
                </a:lnTo>
                <a:lnTo>
                  <a:pt x="28803" y="52791"/>
                </a:lnTo>
                <a:lnTo>
                  <a:pt x="24002" y="55671"/>
                </a:lnTo>
                <a:lnTo>
                  <a:pt x="18242" y="55671"/>
                </a:lnTo>
                <a:lnTo>
                  <a:pt x="16322" y="54711"/>
                </a:lnTo>
                <a:lnTo>
                  <a:pt x="14401" y="52791"/>
                </a:lnTo>
                <a:lnTo>
                  <a:pt x="12481" y="49911"/>
                </a:lnTo>
                <a:lnTo>
                  <a:pt x="11521" y="48006"/>
                </a:lnTo>
                <a:lnTo>
                  <a:pt x="11521" y="31668"/>
                </a:lnTo>
                <a:lnTo>
                  <a:pt x="6720" y="33604"/>
                </a:lnTo>
                <a:lnTo>
                  <a:pt x="3840" y="36484"/>
                </a:lnTo>
                <a:lnTo>
                  <a:pt x="1920" y="40325"/>
                </a:lnTo>
                <a:lnTo>
                  <a:pt x="960" y="42230"/>
                </a:lnTo>
                <a:lnTo>
                  <a:pt x="0" y="44165"/>
                </a:lnTo>
                <a:lnTo>
                  <a:pt x="0" y="51846"/>
                </a:lnTo>
                <a:lnTo>
                  <a:pt x="1920" y="55671"/>
                </a:lnTo>
                <a:lnTo>
                  <a:pt x="3840" y="58552"/>
                </a:lnTo>
                <a:lnTo>
                  <a:pt x="6720" y="61432"/>
                </a:lnTo>
                <a:lnTo>
                  <a:pt x="10561" y="63352"/>
                </a:lnTo>
                <a:lnTo>
                  <a:pt x="17282" y="63352"/>
                </a:lnTo>
                <a:lnTo>
                  <a:pt x="20162" y="62392"/>
                </a:lnTo>
                <a:lnTo>
                  <a:pt x="22067" y="61432"/>
                </a:lnTo>
                <a:lnTo>
                  <a:pt x="24002" y="60472"/>
                </a:lnTo>
                <a:lnTo>
                  <a:pt x="27843" y="57591"/>
                </a:lnTo>
                <a:lnTo>
                  <a:pt x="33588" y="52791"/>
                </a:lnTo>
                <a:lnTo>
                  <a:pt x="33588" y="56631"/>
                </a:lnTo>
                <a:lnTo>
                  <a:pt x="34549" y="59512"/>
                </a:lnTo>
                <a:lnTo>
                  <a:pt x="35524" y="60472"/>
                </a:lnTo>
                <a:lnTo>
                  <a:pt x="37429" y="62392"/>
                </a:lnTo>
                <a:lnTo>
                  <a:pt x="39349" y="63352"/>
                </a:lnTo>
                <a:lnTo>
                  <a:pt x="45110" y="63352"/>
                </a:lnTo>
                <a:lnTo>
                  <a:pt x="49910" y="59512"/>
                </a:lnTo>
                <a:lnTo>
                  <a:pt x="54711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1" name="object 271"/>
          <p:cNvSpPr/>
          <p:nvPr/>
        </p:nvSpPr>
        <p:spPr>
          <a:xfrm>
            <a:off x="3134547" y="8411321"/>
            <a:ext cx="4800" cy="15361"/>
          </a:xfrm>
          <a:custGeom>
            <a:avLst/>
            <a:gdLst/>
            <a:ahLst/>
            <a:cxnLst/>
            <a:rect l="l" t="t" r="r" b="b"/>
            <a:pathLst>
              <a:path w="4800" h="15361">
                <a:moveTo>
                  <a:pt x="0" y="15361"/>
                </a:moveTo>
                <a:lnTo>
                  <a:pt x="0" y="13426"/>
                </a:lnTo>
                <a:lnTo>
                  <a:pt x="960" y="10546"/>
                </a:lnTo>
                <a:lnTo>
                  <a:pt x="1920" y="8641"/>
                </a:lnTo>
                <a:lnTo>
                  <a:pt x="4800" y="0"/>
                </a:lnTo>
                <a:lnTo>
                  <a:pt x="0" y="2865"/>
                </a:lnTo>
                <a:lnTo>
                  <a:pt x="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2" name="object 272"/>
          <p:cNvSpPr/>
          <p:nvPr/>
        </p:nvSpPr>
        <p:spPr>
          <a:xfrm>
            <a:off x="3179658" y="8383478"/>
            <a:ext cx="65288" cy="90236"/>
          </a:xfrm>
          <a:custGeom>
            <a:avLst/>
            <a:gdLst/>
            <a:ahLst/>
            <a:cxnLst/>
            <a:rect l="l" t="t" r="r" b="b"/>
            <a:pathLst>
              <a:path w="65288" h="90236">
                <a:moveTo>
                  <a:pt x="3840" y="86395"/>
                </a:moveTo>
                <a:lnTo>
                  <a:pt x="4800" y="87355"/>
                </a:lnTo>
                <a:lnTo>
                  <a:pt x="6720" y="89275"/>
                </a:lnTo>
                <a:lnTo>
                  <a:pt x="8641" y="90236"/>
                </a:lnTo>
                <a:lnTo>
                  <a:pt x="15361" y="90236"/>
                </a:lnTo>
                <a:lnTo>
                  <a:pt x="19202" y="88315"/>
                </a:lnTo>
                <a:lnTo>
                  <a:pt x="23042" y="85435"/>
                </a:lnTo>
                <a:lnTo>
                  <a:pt x="26883" y="82555"/>
                </a:lnTo>
                <a:lnTo>
                  <a:pt x="29763" y="77754"/>
                </a:lnTo>
                <a:lnTo>
                  <a:pt x="31683" y="71993"/>
                </a:lnTo>
                <a:lnTo>
                  <a:pt x="56631" y="11521"/>
                </a:lnTo>
                <a:lnTo>
                  <a:pt x="57607" y="9601"/>
                </a:lnTo>
                <a:lnTo>
                  <a:pt x="58567" y="7680"/>
                </a:lnTo>
                <a:lnTo>
                  <a:pt x="58567" y="6720"/>
                </a:lnTo>
                <a:lnTo>
                  <a:pt x="60472" y="5760"/>
                </a:lnTo>
                <a:lnTo>
                  <a:pt x="61447" y="4800"/>
                </a:lnTo>
                <a:lnTo>
                  <a:pt x="62407" y="3840"/>
                </a:lnTo>
                <a:lnTo>
                  <a:pt x="64312" y="2880"/>
                </a:lnTo>
                <a:lnTo>
                  <a:pt x="65288" y="2880"/>
                </a:lnTo>
                <a:lnTo>
                  <a:pt x="65288" y="0"/>
                </a:lnTo>
                <a:lnTo>
                  <a:pt x="46085" y="0"/>
                </a:lnTo>
                <a:lnTo>
                  <a:pt x="46085" y="2880"/>
                </a:lnTo>
                <a:lnTo>
                  <a:pt x="49926" y="2880"/>
                </a:lnTo>
                <a:lnTo>
                  <a:pt x="50886" y="3840"/>
                </a:lnTo>
                <a:lnTo>
                  <a:pt x="51846" y="4800"/>
                </a:lnTo>
                <a:lnTo>
                  <a:pt x="51846" y="9601"/>
                </a:lnTo>
                <a:lnTo>
                  <a:pt x="50886" y="11521"/>
                </a:lnTo>
                <a:lnTo>
                  <a:pt x="37444" y="45110"/>
                </a:lnTo>
                <a:lnTo>
                  <a:pt x="23042" y="14401"/>
                </a:lnTo>
                <a:lnTo>
                  <a:pt x="21122" y="11521"/>
                </a:lnTo>
                <a:lnTo>
                  <a:pt x="20162" y="8641"/>
                </a:lnTo>
                <a:lnTo>
                  <a:pt x="20162" y="5760"/>
                </a:lnTo>
                <a:lnTo>
                  <a:pt x="21122" y="4800"/>
                </a:lnTo>
                <a:lnTo>
                  <a:pt x="22082" y="3840"/>
                </a:lnTo>
                <a:lnTo>
                  <a:pt x="23042" y="2880"/>
                </a:lnTo>
                <a:lnTo>
                  <a:pt x="27843" y="2880"/>
                </a:lnTo>
                <a:lnTo>
                  <a:pt x="27843" y="0"/>
                </a:lnTo>
                <a:lnTo>
                  <a:pt x="0" y="0"/>
                </a:lnTo>
                <a:lnTo>
                  <a:pt x="0" y="2880"/>
                </a:lnTo>
                <a:lnTo>
                  <a:pt x="1920" y="3840"/>
                </a:lnTo>
                <a:lnTo>
                  <a:pt x="3840" y="3840"/>
                </a:lnTo>
                <a:lnTo>
                  <a:pt x="4800" y="4800"/>
                </a:lnTo>
                <a:lnTo>
                  <a:pt x="5760" y="6720"/>
                </a:lnTo>
                <a:lnTo>
                  <a:pt x="6720" y="7680"/>
                </a:lnTo>
                <a:lnTo>
                  <a:pt x="8641" y="9601"/>
                </a:lnTo>
                <a:lnTo>
                  <a:pt x="9601" y="11521"/>
                </a:lnTo>
                <a:lnTo>
                  <a:pt x="10561" y="12481"/>
                </a:lnTo>
                <a:lnTo>
                  <a:pt x="31683" y="58552"/>
                </a:lnTo>
                <a:lnTo>
                  <a:pt x="27843" y="69113"/>
                </a:lnTo>
                <a:lnTo>
                  <a:pt x="25923" y="72953"/>
                </a:lnTo>
                <a:lnTo>
                  <a:pt x="24963" y="75834"/>
                </a:lnTo>
                <a:lnTo>
                  <a:pt x="23042" y="76794"/>
                </a:lnTo>
                <a:lnTo>
                  <a:pt x="21122" y="78714"/>
                </a:lnTo>
                <a:lnTo>
                  <a:pt x="17282" y="78714"/>
                </a:lnTo>
                <a:lnTo>
                  <a:pt x="15361" y="77754"/>
                </a:lnTo>
                <a:lnTo>
                  <a:pt x="12481" y="76794"/>
                </a:lnTo>
                <a:lnTo>
                  <a:pt x="5760" y="76794"/>
                </a:lnTo>
                <a:lnTo>
                  <a:pt x="4800" y="77754"/>
                </a:lnTo>
                <a:lnTo>
                  <a:pt x="2880" y="79674"/>
                </a:lnTo>
                <a:lnTo>
                  <a:pt x="2880" y="84475"/>
                </a:lnTo>
                <a:lnTo>
                  <a:pt x="3840" y="86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3" name="object 273"/>
          <p:cNvSpPr/>
          <p:nvPr/>
        </p:nvSpPr>
        <p:spPr>
          <a:xfrm>
            <a:off x="3285256" y="8352754"/>
            <a:ext cx="80634" cy="94076"/>
          </a:xfrm>
          <a:custGeom>
            <a:avLst/>
            <a:gdLst/>
            <a:ahLst/>
            <a:cxnLst/>
            <a:rect l="l" t="t" r="r" b="b"/>
            <a:pathLst>
              <a:path w="80634" h="94076">
                <a:moveTo>
                  <a:pt x="14401" y="38404"/>
                </a:moveTo>
                <a:lnTo>
                  <a:pt x="16322" y="30723"/>
                </a:lnTo>
                <a:lnTo>
                  <a:pt x="19202" y="24002"/>
                </a:lnTo>
                <a:lnTo>
                  <a:pt x="21122" y="17282"/>
                </a:lnTo>
                <a:lnTo>
                  <a:pt x="24963" y="12481"/>
                </a:lnTo>
                <a:lnTo>
                  <a:pt x="29763" y="9601"/>
                </a:lnTo>
                <a:lnTo>
                  <a:pt x="34564" y="6720"/>
                </a:lnTo>
                <a:lnTo>
                  <a:pt x="40325" y="4800"/>
                </a:lnTo>
                <a:lnTo>
                  <a:pt x="53766" y="4800"/>
                </a:lnTo>
                <a:lnTo>
                  <a:pt x="59512" y="6720"/>
                </a:lnTo>
                <a:lnTo>
                  <a:pt x="64312" y="10561"/>
                </a:lnTo>
                <a:lnTo>
                  <a:pt x="70073" y="14401"/>
                </a:lnTo>
                <a:lnTo>
                  <a:pt x="73914" y="21122"/>
                </a:lnTo>
                <a:lnTo>
                  <a:pt x="75834" y="30723"/>
                </a:lnTo>
                <a:lnTo>
                  <a:pt x="78714" y="30723"/>
                </a:lnTo>
                <a:lnTo>
                  <a:pt x="75834" y="0"/>
                </a:lnTo>
                <a:lnTo>
                  <a:pt x="73914" y="0"/>
                </a:lnTo>
                <a:lnTo>
                  <a:pt x="72953" y="1920"/>
                </a:lnTo>
                <a:lnTo>
                  <a:pt x="72953" y="3840"/>
                </a:lnTo>
                <a:lnTo>
                  <a:pt x="71033" y="4800"/>
                </a:lnTo>
                <a:lnTo>
                  <a:pt x="71033" y="5760"/>
                </a:lnTo>
                <a:lnTo>
                  <a:pt x="69128" y="6720"/>
                </a:lnTo>
                <a:lnTo>
                  <a:pt x="67193" y="6720"/>
                </a:lnTo>
                <a:lnTo>
                  <a:pt x="66233" y="5760"/>
                </a:lnTo>
                <a:lnTo>
                  <a:pt x="64312" y="4800"/>
                </a:lnTo>
                <a:lnTo>
                  <a:pt x="57607" y="1920"/>
                </a:lnTo>
                <a:lnTo>
                  <a:pt x="51846" y="0"/>
                </a:lnTo>
                <a:lnTo>
                  <a:pt x="36484" y="0"/>
                </a:lnTo>
                <a:lnTo>
                  <a:pt x="28803" y="1920"/>
                </a:lnTo>
                <a:lnTo>
                  <a:pt x="22082" y="6720"/>
                </a:lnTo>
                <a:lnTo>
                  <a:pt x="15361" y="10561"/>
                </a:lnTo>
                <a:lnTo>
                  <a:pt x="9601" y="16322"/>
                </a:lnTo>
                <a:lnTo>
                  <a:pt x="5760" y="24002"/>
                </a:lnTo>
                <a:lnTo>
                  <a:pt x="1920" y="30723"/>
                </a:lnTo>
                <a:lnTo>
                  <a:pt x="0" y="39364"/>
                </a:lnTo>
                <a:lnTo>
                  <a:pt x="0" y="48005"/>
                </a:lnTo>
                <a:lnTo>
                  <a:pt x="207" y="53222"/>
                </a:lnTo>
                <a:lnTo>
                  <a:pt x="2881" y="66035"/>
                </a:lnTo>
                <a:lnTo>
                  <a:pt x="8641" y="76794"/>
                </a:lnTo>
                <a:lnTo>
                  <a:pt x="18540" y="86610"/>
                </a:lnTo>
                <a:lnTo>
                  <a:pt x="29939" y="92209"/>
                </a:lnTo>
                <a:lnTo>
                  <a:pt x="43205" y="94076"/>
                </a:lnTo>
                <a:lnTo>
                  <a:pt x="51846" y="94076"/>
                </a:lnTo>
                <a:lnTo>
                  <a:pt x="58567" y="92156"/>
                </a:lnTo>
                <a:lnTo>
                  <a:pt x="64312" y="88315"/>
                </a:lnTo>
                <a:lnTo>
                  <a:pt x="71033" y="84475"/>
                </a:lnTo>
                <a:lnTo>
                  <a:pt x="75834" y="78714"/>
                </a:lnTo>
                <a:lnTo>
                  <a:pt x="80634" y="71048"/>
                </a:lnTo>
                <a:lnTo>
                  <a:pt x="78714" y="69113"/>
                </a:lnTo>
                <a:lnTo>
                  <a:pt x="72953" y="76794"/>
                </a:lnTo>
                <a:lnTo>
                  <a:pt x="68153" y="81610"/>
                </a:lnTo>
                <a:lnTo>
                  <a:pt x="63352" y="84475"/>
                </a:lnTo>
                <a:lnTo>
                  <a:pt x="59512" y="86395"/>
                </a:lnTo>
                <a:lnTo>
                  <a:pt x="53766" y="87355"/>
                </a:lnTo>
                <a:lnTo>
                  <a:pt x="41285" y="87355"/>
                </a:lnTo>
                <a:lnTo>
                  <a:pt x="35524" y="86395"/>
                </a:lnTo>
                <a:lnTo>
                  <a:pt x="30723" y="83515"/>
                </a:lnTo>
                <a:lnTo>
                  <a:pt x="24963" y="79674"/>
                </a:lnTo>
                <a:lnTo>
                  <a:pt x="21122" y="75834"/>
                </a:lnTo>
                <a:lnTo>
                  <a:pt x="18242" y="69113"/>
                </a:lnTo>
                <a:lnTo>
                  <a:pt x="16322" y="63367"/>
                </a:lnTo>
                <a:lnTo>
                  <a:pt x="14401" y="56647"/>
                </a:lnTo>
                <a:lnTo>
                  <a:pt x="14401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4" name="object 274"/>
          <p:cNvSpPr/>
          <p:nvPr/>
        </p:nvSpPr>
        <p:spPr>
          <a:xfrm>
            <a:off x="2938713" y="8130997"/>
            <a:ext cx="163189" cy="200634"/>
          </a:xfrm>
          <a:custGeom>
            <a:avLst/>
            <a:gdLst/>
            <a:ahLst/>
            <a:cxnLst/>
            <a:rect l="l" t="t" r="r" b="b"/>
            <a:pathLst>
              <a:path w="163189" h="200634">
                <a:moveTo>
                  <a:pt x="130579" y="182567"/>
                </a:moveTo>
                <a:lnTo>
                  <a:pt x="82648" y="169951"/>
                </a:lnTo>
                <a:lnTo>
                  <a:pt x="128625" y="190088"/>
                </a:lnTo>
                <a:lnTo>
                  <a:pt x="130579" y="182567"/>
                </a:lnTo>
                <a:close/>
              </a:path>
              <a:path w="163189" h="200634">
                <a:moveTo>
                  <a:pt x="108463" y="28803"/>
                </a:moveTo>
                <a:lnTo>
                  <a:pt x="107518" y="25923"/>
                </a:lnTo>
                <a:lnTo>
                  <a:pt x="107518" y="23042"/>
                </a:lnTo>
                <a:lnTo>
                  <a:pt x="105582" y="21122"/>
                </a:lnTo>
                <a:lnTo>
                  <a:pt x="102717" y="20177"/>
                </a:lnTo>
                <a:lnTo>
                  <a:pt x="28788" y="960"/>
                </a:lnTo>
                <a:lnTo>
                  <a:pt x="34549" y="10561"/>
                </a:lnTo>
                <a:lnTo>
                  <a:pt x="96956" y="21122"/>
                </a:lnTo>
                <a:lnTo>
                  <a:pt x="81334" y="30235"/>
                </a:lnTo>
                <a:lnTo>
                  <a:pt x="81594" y="48006"/>
                </a:lnTo>
                <a:lnTo>
                  <a:pt x="124785" y="135361"/>
                </a:lnTo>
                <a:lnTo>
                  <a:pt x="127665" y="139202"/>
                </a:lnTo>
                <a:lnTo>
                  <a:pt x="131505" y="141122"/>
                </a:lnTo>
                <a:lnTo>
                  <a:pt x="135346" y="138242"/>
                </a:lnTo>
                <a:lnTo>
                  <a:pt x="143296" y="133604"/>
                </a:lnTo>
                <a:lnTo>
                  <a:pt x="147828" y="116159"/>
                </a:lnTo>
                <a:lnTo>
                  <a:pt x="138226" y="128640"/>
                </a:lnTo>
                <a:lnTo>
                  <a:pt x="127665" y="125760"/>
                </a:lnTo>
                <a:lnTo>
                  <a:pt x="87599" y="44253"/>
                </a:lnTo>
                <a:lnTo>
                  <a:pt x="83515" y="37444"/>
                </a:lnTo>
                <a:lnTo>
                  <a:pt x="98877" y="34564"/>
                </a:lnTo>
                <a:lnTo>
                  <a:pt x="104637" y="33604"/>
                </a:lnTo>
                <a:lnTo>
                  <a:pt x="106558" y="32644"/>
                </a:lnTo>
                <a:lnTo>
                  <a:pt x="108463" y="28803"/>
                </a:lnTo>
                <a:close/>
              </a:path>
              <a:path w="163189" h="200634">
                <a:moveTo>
                  <a:pt x="24947" y="72009"/>
                </a:moveTo>
                <a:lnTo>
                  <a:pt x="27828" y="61447"/>
                </a:lnTo>
                <a:lnTo>
                  <a:pt x="19843" y="66441"/>
                </a:lnTo>
                <a:lnTo>
                  <a:pt x="24947" y="72009"/>
                </a:lnTo>
                <a:close/>
              </a:path>
              <a:path w="163189" h="200634">
                <a:moveTo>
                  <a:pt x="960" y="85450"/>
                </a:moveTo>
                <a:lnTo>
                  <a:pt x="3825" y="87355"/>
                </a:lnTo>
                <a:lnTo>
                  <a:pt x="4800" y="75849"/>
                </a:lnTo>
                <a:lnTo>
                  <a:pt x="19843" y="66441"/>
                </a:lnTo>
                <a:lnTo>
                  <a:pt x="32540" y="18195"/>
                </a:lnTo>
                <a:lnTo>
                  <a:pt x="81334" y="30235"/>
                </a:lnTo>
                <a:lnTo>
                  <a:pt x="96956" y="21122"/>
                </a:lnTo>
                <a:lnTo>
                  <a:pt x="34549" y="10561"/>
                </a:lnTo>
                <a:lnTo>
                  <a:pt x="28788" y="960"/>
                </a:lnTo>
                <a:lnTo>
                  <a:pt x="24947" y="0"/>
                </a:lnTo>
                <a:lnTo>
                  <a:pt x="21107" y="2895"/>
                </a:lnTo>
                <a:lnTo>
                  <a:pt x="24947" y="16322"/>
                </a:lnTo>
                <a:lnTo>
                  <a:pt x="21107" y="2895"/>
                </a:lnTo>
                <a:lnTo>
                  <a:pt x="20162" y="6720"/>
                </a:lnTo>
                <a:lnTo>
                  <a:pt x="960" y="79689"/>
                </a:lnTo>
                <a:lnTo>
                  <a:pt x="0" y="82570"/>
                </a:lnTo>
                <a:lnTo>
                  <a:pt x="960" y="85450"/>
                </a:lnTo>
                <a:close/>
              </a:path>
              <a:path w="163189" h="200634">
                <a:moveTo>
                  <a:pt x="30708" y="59527"/>
                </a:moveTo>
                <a:lnTo>
                  <a:pt x="27828" y="61447"/>
                </a:lnTo>
                <a:lnTo>
                  <a:pt x="24947" y="72009"/>
                </a:lnTo>
                <a:lnTo>
                  <a:pt x="19843" y="66441"/>
                </a:lnTo>
                <a:lnTo>
                  <a:pt x="4800" y="75849"/>
                </a:lnTo>
                <a:lnTo>
                  <a:pt x="3825" y="87355"/>
                </a:lnTo>
                <a:lnTo>
                  <a:pt x="5760" y="89291"/>
                </a:lnTo>
                <a:lnTo>
                  <a:pt x="15346" y="83530"/>
                </a:lnTo>
                <a:lnTo>
                  <a:pt x="28915" y="78738"/>
                </a:lnTo>
                <a:lnTo>
                  <a:pt x="74818" y="156596"/>
                </a:lnTo>
                <a:lnTo>
                  <a:pt x="35509" y="74889"/>
                </a:lnTo>
                <a:lnTo>
                  <a:pt x="30708" y="59527"/>
                </a:lnTo>
                <a:close/>
              </a:path>
              <a:path w="163189" h="200634">
                <a:moveTo>
                  <a:pt x="15346" y="83530"/>
                </a:moveTo>
                <a:lnTo>
                  <a:pt x="5760" y="89291"/>
                </a:lnTo>
                <a:lnTo>
                  <a:pt x="9601" y="90251"/>
                </a:lnTo>
                <a:lnTo>
                  <a:pt x="12481" y="88331"/>
                </a:lnTo>
                <a:lnTo>
                  <a:pt x="28915" y="78738"/>
                </a:lnTo>
                <a:lnTo>
                  <a:pt x="15346" y="83530"/>
                </a:lnTo>
                <a:close/>
              </a:path>
              <a:path w="163189" h="200634">
                <a:moveTo>
                  <a:pt x="30708" y="59527"/>
                </a:moveTo>
                <a:lnTo>
                  <a:pt x="35509" y="74889"/>
                </a:lnTo>
                <a:lnTo>
                  <a:pt x="74818" y="156596"/>
                </a:lnTo>
                <a:lnTo>
                  <a:pt x="81594" y="152643"/>
                </a:lnTo>
                <a:lnTo>
                  <a:pt x="82648" y="169951"/>
                </a:lnTo>
                <a:lnTo>
                  <a:pt x="89275" y="166085"/>
                </a:lnTo>
                <a:lnTo>
                  <a:pt x="93116" y="164165"/>
                </a:lnTo>
                <a:lnTo>
                  <a:pt x="94076" y="159364"/>
                </a:lnTo>
                <a:lnTo>
                  <a:pt x="92156" y="155524"/>
                </a:lnTo>
                <a:lnTo>
                  <a:pt x="37429" y="64328"/>
                </a:lnTo>
                <a:lnTo>
                  <a:pt x="35509" y="60487"/>
                </a:lnTo>
                <a:lnTo>
                  <a:pt x="30708" y="59527"/>
                </a:lnTo>
                <a:close/>
              </a:path>
              <a:path w="163189" h="200634">
                <a:moveTo>
                  <a:pt x="143296" y="133604"/>
                </a:moveTo>
                <a:lnTo>
                  <a:pt x="130579" y="182567"/>
                </a:lnTo>
                <a:lnTo>
                  <a:pt x="128625" y="190088"/>
                </a:lnTo>
                <a:lnTo>
                  <a:pt x="82648" y="169951"/>
                </a:lnTo>
                <a:lnTo>
                  <a:pt x="64312" y="165125"/>
                </a:lnTo>
                <a:lnTo>
                  <a:pt x="58552" y="166085"/>
                </a:lnTo>
                <a:lnTo>
                  <a:pt x="55671" y="168005"/>
                </a:lnTo>
                <a:lnTo>
                  <a:pt x="54711" y="170886"/>
                </a:lnTo>
                <a:lnTo>
                  <a:pt x="54711" y="173766"/>
                </a:lnTo>
                <a:lnTo>
                  <a:pt x="55671" y="177606"/>
                </a:lnTo>
                <a:lnTo>
                  <a:pt x="57591" y="179527"/>
                </a:lnTo>
                <a:lnTo>
                  <a:pt x="60472" y="180487"/>
                </a:lnTo>
                <a:lnTo>
                  <a:pt x="66233" y="179527"/>
                </a:lnTo>
                <a:lnTo>
                  <a:pt x="134386" y="198729"/>
                </a:lnTo>
                <a:lnTo>
                  <a:pt x="137266" y="184327"/>
                </a:lnTo>
                <a:lnTo>
                  <a:pt x="143296" y="133604"/>
                </a:lnTo>
                <a:close/>
              </a:path>
              <a:path w="163189" h="200634">
                <a:moveTo>
                  <a:pt x="98877" y="34564"/>
                </a:moveTo>
                <a:lnTo>
                  <a:pt x="83515" y="37444"/>
                </a:lnTo>
                <a:lnTo>
                  <a:pt x="87599" y="44253"/>
                </a:lnTo>
                <a:lnTo>
                  <a:pt x="104637" y="33604"/>
                </a:lnTo>
                <a:lnTo>
                  <a:pt x="98877" y="34564"/>
                </a:lnTo>
                <a:close/>
              </a:path>
              <a:path w="163189" h="200634">
                <a:moveTo>
                  <a:pt x="142067" y="197769"/>
                </a:moveTo>
                <a:lnTo>
                  <a:pt x="143027" y="193929"/>
                </a:lnTo>
                <a:lnTo>
                  <a:pt x="158389" y="124800"/>
                </a:lnTo>
                <a:lnTo>
                  <a:pt x="150708" y="112318"/>
                </a:lnTo>
                <a:lnTo>
                  <a:pt x="134208" y="121943"/>
                </a:lnTo>
                <a:lnTo>
                  <a:pt x="87599" y="44253"/>
                </a:lnTo>
                <a:lnTo>
                  <a:pt x="127665" y="125760"/>
                </a:lnTo>
                <a:lnTo>
                  <a:pt x="138226" y="128640"/>
                </a:lnTo>
                <a:lnTo>
                  <a:pt x="147828" y="116159"/>
                </a:lnTo>
                <a:lnTo>
                  <a:pt x="143296" y="133604"/>
                </a:lnTo>
                <a:lnTo>
                  <a:pt x="137266" y="184327"/>
                </a:lnTo>
                <a:lnTo>
                  <a:pt x="134386" y="198729"/>
                </a:lnTo>
                <a:lnTo>
                  <a:pt x="138226" y="200634"/>
                </a:lnTo>
                <a:lnTo>
                  <a:pt x="142067" y="197769"/>
                </a:lnTo>
                <a:close/>
              </a:path>
              <a:path w="163189" h="200634">
                <a:moveTo>
                  <a:pt x="73914" y="34564"/>
                </a:moveTo>
                <a:lnTo>
                  <a:pt x="70073" y="36484"/>
                </a:lnTo>
                <a:lnTo>
                  <a:pt x="69113" y="41285"/>
                </a:lnTo>
                <a:lnTo>
                  <a:pt x="71033" y="45125"/>
                </a:lnTo>
                <a:lnTo>
                  <a:pt x="124785" y="135361"/>
                </a:lnTo>
                <a:lnTo>
                  <a:pt x="81594" y="48006"/>
                </a:lnTo>
                <a:lnTo>
                  <a:pt x="81334" y="30235"/>
                </a:lnTo>
                <a:lnTo>
                  <a:pt x="73914" y="34564"/>
                </a:lnTo>
                <a:close/>
              </a:path>
              <a:path w="163189" h="200634">
                <a:moveTo>
                  <a:pt x="158389" y="124800"/>
                </a:moveTo>
                <a:lnTo>
                  <a:pt x="143027" y="193929"/>
                </a:lnTo>
                <a:lnTo>
                  <a:pt x="162229" y="120959"/>
                </a:lnTo>
                <a:lnTo>
                  <a:pt x="163189" y="117119"/>
                </a:lnTo>
                <a:lnTo>
                  <a:pt x="161269" y="114239"/>
                </a:lnTo>
                <a:lnTo>
                  <a:pt x="159349" y="112318"/>
                </a:lnTo>
                <a:lnTo>
                  <a:pt x="156469" y="110398"/>
                </a:lnTo>
                <a:lnTo>
                  <a:pt x="153588" y="110398"/>
                </a:lnTo>
                <a:lnTo>
                  <a:pt x="150708" y="112318"/>
                </a:lnTo>
                <a:lnTo>
                  <a:pt x="158389" y="124800"/>
                </a:lnTo>
                <a:close/>
              </a:path>
              <a:path w="163189" h="200634">
                <a:moveTo>
                  <a:pt x="58552" y="166085"/>
                </a:moveTo>
                <a:lnTo>
                  <a:pt x="64312" y="165125"/>
                </a:lnTo>
                <a:lnTo>
                  <a:pt x="82648" y="169951"/>
                </a:lnTo>
                <a:lnTo>
                  <a:pt x="81594" y="152643"/>
                </a:lnTo>
                <a:lnTo>
                  <a:pt x="74818" y="156596"/>
                </a:lnTo>
                <a:lnTo>
                  <a:pt x="78714" y="163205"/>
                </a:lnTo>
                <a:lnTo>
                  <a:pt x="74818" y="156596"/>
                </a:lnTo>
                <a:lnTo>
                  <a:pt x="58552" y="166085"/>
                </a:lnTo>
                <a:close/>
              </a:path>
              <a:path w="163189" h="200634">
                <a:moveTo>
                  <a:pt x="66233" y="179527"/>
                </a:moveTo>
                <a:lnTo>
                  <a:pt x="60472" y="180487"/>
                </a:lnTo>
                <a:lnTo>
                  <a:pt x="134386" y="198729"/>
                </a:lnTo>
                <a:lnTo>
                  <a:pt x="66233" y="17952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5" name="object 275"/>
          <p:cNvSpPr/>
          <p:nvPr/>
        </p:nvSpPr>
        <p:spPr>
          <a:xfrm>
            <a:off x="2260015" y="7795976"/>
            <a:ext cx="327339" cy="201594"/>
          </a:xfrm>
          <a:custGeom>
            <a:avLst/>
            <a:gdLst/>
            <a:ahLst/>
            <a:cxnLst/>
            <a:rect l="l" t="t" r="r" b="b"/>
            <a:pathLst>
              <a:path w="327339" h="201594">
                <a:moveTo>
                  <a:pt x="227502" y="158389"/>
                </a:moveTo>
                <a:lnTo>
                  <a:pt x="214061" y="201594"/>
                </a:lnTo>
                <a:lnTo>
                  <a:pt x="327339" y="143027"/>
                </a:lnTo>
                <a:lnTo>
                  <a:pt x="268787" y="29763"/>
                </a:lnTo>
                <a:lnTo>
                  <a:pt x="255346" y="72953"/>
                </a:lnTo>
                <a:lnTo>
                  <a:pt x="26868" y="0"/>
                </a:lnTo>
                <a:lnTo>
                  <a:pt x="0" y="86395"/>
                </a:lnTo>
                <a:lnTo>
                  <a:pt x="227502" y="15838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6" name="object 276"/>
          <p:cNvSpPr/>
          <p:nvPr/>
        </p:nvSpPr>
        <p:spPr>
          <a:xfrm>
            <a:off x="1268359" y="7133597"/>
            <a:ext cx="951331" cy="85821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7" name="object 277"/>
          <p:cNvSpPr/>
          <p:nvPr/>
        </p:nvSpPr>
        <p:spPr>
          <a:xfrm>
            <a:off x="2265776" y="7022241"/>
            <a:ext cx="167030" cy="249585"/>
          </a:xfrm>
          <a:custGeom>
            <a:avLst/>
            <a:gdLst/>
            <a:ahLst/>
            <a:cxnLst/>
            <a:rect l="l" t="t" r="r" b="b"/>
            <a:pathLst>
              <a:path w="167030" h="249585">
                <a:moveTo>
                  <a:pt x="131505" y="185272"/>
                </a:moveTo>
                <a:lnTo>
                  <a:pt x="130041" y="188382"/>
                </a:lnTo>
                <a:lnTo>
                  <a:pt x="126051" y="198730"/>
                </a:lnTo>
                <a:lnTo>
                  <a:pt x="122161" y="211135"/>
                </a:lnTo>
                <a:lnTo>
                  <a:pt x="118064" y="225597"/>
                </a:lnTo>
                <a:lnTo>
                  <a:pt x="110383" y="219836"/>
                </a:lnTo>
                <a:lnTo>
                  <a:pt x="105597" y="215996"/>
                </a:lnTo>
                <a:lnTo>
                  <a:pt x="102717" y="215036"/>
                </a:lnTo>
                <a:lnTo>
                  <a:pt x="82555" y="202554"/>
                </a:lnTo>
                <a:lnTo>
                  <a:pt x="17266" y="24002"/>
                </a:lnTo>
                <a:lnTo>
                  <a:pt x="0" y="29763"/>
                </a:lnTo>
                <a:lnTo>
                  <a:pt x="60472" y="194873"/>
                </a:lnTo>
                <a:lnTo>
                  <a:pt x="53191" y="190791"/>
                </a:lnTo>
                <a:lnTo>
                  <a:pt x="41196" y="186513"/>
                </a:lnTo>
                <a:lnTo>
                  <a:pt x="27828" y="184312"/>
                </a:lnTo>
                <a:lnTo>
                  <a:pt x="33588" y="201594"/>
                </a:lnTo>
                <a:lnTo>
                  <a:pt x="34277" y="201853"/>
                </a:lnTo>
                <a:lnTo>
                  <a:pt x="45643" y="206322"/>
                </a:lnTo>
                <a:lnTo>
                  <a:pt x="57101" y="211232"/>
                </a:lnTo>
                <a:lnTo>
                  <a:pt x="68736" y="216668"/>
                </a:lnTo>
                <a:lnTo>
                  <a:pt x="80634" y="222717"/>
                </a:lnTo>
                <a:lnTo>
                  <a:pt x="90206" y="228255"/>
                </a:lnTo>
                <a:lnTo>
                  <a:pt x="101245" y="235144"/>
                </a:lnTo>
                <a:lnTo>
                  <a:pt x="111494" y="242221"/>
                </a:lnTo>
                <a:lnTo>
                  <a:pt x="120944" y="249585"/>
                </a:lnTo>
                <a:lnTo>
                  <a:pt x="130545" y="245744"/>
                </a:lnTo>
                <a:lnTo>
                  <a:pt x="131665" y="240461"/>
                </a:lnTo>
                <a:lnTo>
                  <a:pt x="134652" y="229638"/>
                </a:lnTo>
                <a:lnTo>
                  <a:pt x="138801" y="217002"/>
                </a:lnTo>
                <a:lnTo>
                  <a:pt x="143987" y="202554"/>
                </a:lnTo>
                <a:lnTo>
                  <a:pt x="145234" y="199222"/>
                </a:lnTo>
                <a:lnTo>
                  <a:pt x="150207" y="186861"/>
                </a:lnTo>
                <a:lnTo>
                  <a:pt x="155497" y="175136"/>
                </a:lnTo>
                <a:lnTo>
                  <a:pt x="161105" y="164045"/>
                </a:lnTo>
                <a:lnTo>
                  <a:pt x="167030" y="153588"/>
                </a:lnTo>
                <a:lnTo>
                  <a:pt x="160309" y="135361"/>
                </a:lnTo>
                <a:lnTo>
                  <a:pt x="153875" y="143365"/>
                </a:lnTo>
                <a:lnTo>
                  <a:pt x="147069" y="154339"/>
                </a:lnTo>
                <a:lnTo>
                  <a:pt x="142067" y="165110"/>
                </a:lnTo>
                <a:lnTo>
                  <a:pt x="82555" y="0"/>
                </a:lnTo>
                <a:lnTo>
                  <a:pt x="66233" y="5760"/>
                </a:lnTo>
                <a:lnTo>
                  <a:pt x="131505" y="185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8" name="object 278"/>
          <p:cNvSpPr/>
          <p:nvPr/>
        </p:nvSpPr>
        <p:spPr>
          <a:xfrm>
            <a:off x="2247534" y="7287188"/>
            <a:ext cx="365744" cy="214076"/>
          </a:xfrm>
          <a:custGeom>
            <a:avLst/>
            <a:gdLst/>
            <a:ahLst/>
            <a:cxnLst/>
            <a:rect l="l" t="t" r="r" b="b"/>
            <a:pathLst>
              <a:path w="365744" h="214076">
                <a:moveTo>
                  <a:pt x="0" y="127680"/>
                </a:moveTo>
                <a:lnTo>
                  <a:pt x="27828" y="214076"/>
                </a:lnTo>
                <a:lnTo>
                  <a:pt x="293750" y="128640"/>
                </a:lnTo>
                <a:lnTo>
                  <a:pt x="307177" y="171831"/>
                </a:lnTo>
                <a:lnTo>
                  <a:pt x="365744" y="58567"/>
                </a:lnTo>
                <a:lnTo>
                  <a:pt x="252465" y="0"/>
                </a:lnTo>
                <a:lnTo>
                  <a:pt x="265907" y="43205"/>
                </a:lnTo>
                <a:lnTo>
                  <a:pt x="0" y="1276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9" name="object 279"/>
          <p:cNvSpPr/>
          <p:nvPr/>
        </p:nvSpPr>
        <p:spPr>
          <a:xfrm>
            <a:off x="2098730" y="6896481"/>
            <a:ext cx="37444" cy="72009"/>
          </a:xfrm>
          <a:custGeom>
            <a:avLst/>
            <a:gdLst/>
            <a:ahLst/>
            <a:cxnLst/>
            <a:rect l="l" t="t" r="r" b="b"/>
            <a:pathLst>
              <a:path w="37444" h="72009">
                <a:moveTo>
                  <a:pt x="12481" y="25923"/>
                </a:moveTo>
                <a:lnTo>
                  <a:pt x="13441" y="21122"/>
                </a:lnTo>
                <a:lnTo>
                  <a:pt x="14401" y="18242"/>
                </a:lnTo>
                <a:lnTo>
                  <a:pt x="16322" y="16322"/>
                </a:lnTo>
                <a:lnTo>
                  <a:pt x="18242" y="14401"/>
                </a:lnTo>
                <a:lnTo>
                  <a:pt x="20162" y="13441"/>
                </a:lnTo>
                <a:lnTo>
                  <a:pt x="22082" y="12481"/>
                </a:lnTo>
                <a:lnTo>
                  <a:pt x="27843" y="12481"/>
                </a:lnTo>
                <a:lnTo>
                  <a:pt x="30723" y="13441"/>
                </a:lnTo>
                <a:lnTo>
                  <a:pt x="33604" y="15361"/>
                </a:lnTo>
                <a:lnTo>
                  <a:pt x="37444" y="3840"/>
                </a:lnTo>
                <a:lnTo>
                  <a:pt x="33604" y="1920"/>
                </a:lnTo>
                <a:lnTo>
                  <a:pt x="29763" y="0"/>
                </a:lnTo>
                <a:lnTo>
                  <a:pt x="23042" y="0"/>
                </a:lnTo>
                <a:lnTo>
                  <a:pt x="20162" y="960"/>
                </a:lnTo>
                <a:lnTo>
                  <a:pt x="18242" y="2880"/>
                </a:lnTo>
                <a:lnTo>
                  <a:pt x="15361" y="3840"/>
                </a:lnTo>
                <a:lnTo>
                  <a:pt x="13441" y="7680"/>
                </a:lnTo>
                <a:lnTo>
                  <a:pt x="10561" y="12481"/>
                </a:lnTo>
                <a:lnTo>
                  <a:pt x="10561" y="1920"/>
                </a:lnTo>
                <a:lnTo>
                  <a:pt x="0" y="1920"/>
                </a:lnTo>
                <a:lnTo>
                  <a:pt x="0" y="72009"/>
                </a:lnTo>
                <a:lnTo>
                  <a:pt x="11521" y="72009"/>
                </a:lnTo>
                <a:lnTo>
                  <a:pt x="11521" y="29763"/>
                </a:lnTo>
                <a:lnTo>
                  <a:pt x="12481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0" name="object 280"/>
          <p:cNvSpPr/>
          <p:nvPr/>
        </p:nvSpPr>
        <p:spPr>
          <a:xfrm>
            <a:off x="2148657" y="6896484"/>
            <a:ext cx="23500" cy="29760"/>
          </a:xfrm>
          <a:custGeom>
            <a:avLst/>
            <a:gdLst/>
            <a:ahLst/>
            <a:cxnLst/>
            <a:rect l="l" t="t" r="r" b="b"/>
            <a:pathLst>
              <a:path w="23500" h="29760">
                <a:moveTo>
                  <a:pt x="10708" y="2725"/>
                </a:moveTo>
                <a:lnTo>
                  <a:pt x="0" y="9597"/>
                </a:lnTo>
                <a:lnTo>
                  <a:pt x="3840" y="29760"/>
                </a:lnTo>
                <a:lnTo>
                  <a:pt x="4800" y="23999"/>
                </a:lnTo>
                <a:lnTo>
                  <a:pt x="6720" y="19198"/>
                </a:lnTo>
                <a:lnTo>
                  <a:pt x="10546" y="15358"/>
                </a:lnTo>
                <a:lnTo>
                  <a:pt x="14386" y="11517"/>
                </a:lnTo>
                <a:lnTo>
                  <a:pt x="23500" y="0"/>
                </a:lnTo>
                <a:lnTo>
                  <a:pt x="10708" y="27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1" name="object 281"/>
          <p:cNvSpPr/>
          <p:nvPr/>
        </p:nvSpPr>
        <p:spPr>
          <a:xfrm>
            <a:off x="2140016" y="6896481"/>
            <a:ext cx="64312" cy="73914"/>
          </a:xfrm>
          <a:custGeom>
            <a:avLst/>
            <a:gdLst/>
            <a:ahLst/>
            <a:cxnLst/>
            <a:rect l="l" t="t" r="r" b="b"/>
            <a:pathLst>
              <a:path w="64312" h="73914">
                <a:moveTo>
                  <a:pt x="12481" y="47045"/>
                </a:moveTo>
                <a:lnTo>
                  <a:pt x="12481" y="40325"/>
                </a:lnTo>
                <a:lnTo>
                  <a:pt x="64312" y="40325"/>
                </a:lnTo>
                <a:lnTo>
                  <a:pt x="64312" y="36484"/>
                </a:lnTo>
                <a:lnTo>
                  <a:pt x="64225" y="33097"/>
                </a:lnTo>
                <a:lnTo>
                  <a:pt x="61696" y="19921"/>
                </a:lnTo>
                <a:lnTo>
                  <a:pt x="55671" y="9601"/>
                </a:lnTo>
                <a:lnTo>
                  <a:pt x="49911" y="2880"/>
                </a:lnTo>
                <a:lnTo>
                  <a:pt x="42245" y="0"/>
                </a:lnTo>
                <a:lnTo>
                  <a:pt x="32141" y="3"/>
                </a:lnTo>
                <a:lnTo>
                  <a:pt x="23027" y="11521"/>
                </a:lnTo>
                <a:lnTo>
                  <a:pt x="26868" y="9601"/>
                </a:lnTo>
                <a:lnTo>
                  <a:pt x="38389" y="9601"/>
                </a:lnTo>
                <a:lnTo>
                  <a:pt x="43190" y="12481"/>
                </a:lnTo>
                <a:lnTo>
                  <a:pt x="47030" y="17282"/>
                </a:lnTo>
                <a:lnTo>
                  <a:pt x="49911" y="20162"/>
                </a:lnTo>
                <a:lnTo>
                  <a:pt x="50871" y="24003"/>
                </a:lnTo>
                <a:lnTo>
                  <a:pt x="51831" y="29763"/>
                </a:lnTo>
                <a:lnTo>
                  <a:pt x="12481" y="29763"/>
                </a:lnTo>
                <a:lnTo>
                  <a:pt x="8641" y="9601"/>
                </a:lnTo>
                <a:lnTo>
                  <a:pt x="6559" y="12338"/>
                </a:lnTo>
                <a:lnTo>
                  <a:pt x="1639" y="23560"/>
                </a:lnTo>
                <a:lnTo>
                  <a:pt x="0" y="37444"/>
                </a:lnTo>
                <a:lnTo>
                  <a:pt x="86" y="40813"/>
                </a:lnTo>
                <a:lnTo>
                  <a:pt x="2614" y="53993"/>
                </a:lnTo>
                <a:lnTo>
                  <a:pt x="8641" y="64312"/>
                </a:lnTo>
                <a:lnTo>
                  <a:pt x="19946" y="71519"/>
                </a:lnTo>
                <a:lnTo>
                  <a:pt x="33588" y="73914"/>
                </a:lnTo>
                <a:lnTo>
                  <a:pt x="41269" y="73914"/>
                </a:lnTo>
                <a:lnTo>
                  <a:pt x="47990" y="71033"/>
                </a:lnTo>
                <a:lnTo>
                  <a:pt x="52791" y="67193"/>
                </a:lnTo>
                <a:lnTo>
                  <a:pt x="58552" y="63352"/>
                </a:lnTo>
                <a:lnTo>
                  <a:pt x="62392" y="57607"/>
                </a:lnTo>
                <a:lnTo>
                  <a:pt x="64312" y="50886"/>
                </a:lnTo>
                <a:lnTo>
                  <a:pt x="51831" y="48950"/>
                </a:lnTo>
                <a:lnTo>
                  <a:pt x="49911" y="54726"/>
                </a:lnTo>
                <a:lnTo>
                  <a:pt x="47030" y="57607"/>
                </a:lnTo>
                <a:lnTo>
                  <a:pt x="44150" y="60472"/>
                </a:lnTo>
                <a:lnTo>
                  <a:pt x="41269" y="62407"/>
                </a:lnTo>
                <a:lnTo>
                  <a:pt x="37429" y="63352"/>
                </a:lnTo>
                <a:lnTo>
                  <a:pt x="26868" y="63352"/>
                </a:lnTo>
                <a:lnTo>
                  <a:pt x="22082" y="61447"/>
                </a:lnTo>
                <a:lnTo>
                  <a:pt x="18242" y="57607"/>
                </a:lnTo>
                <a:lnTo>
                  <a:pt x="14401" y="53766"/>
                </a:lnTo>
                <a:lnTo>
                  <a:pt x="12481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2" name="object 282"/>
          <p:cNvSpPr/>
          <p:nvPr/>
        </p:nvSpPr>
        <p:spPr>
          <a:xfrm>
            <a:off x="2212009" y="6898401"/>
            <a:ext cx="64312" cy="70088"/>
          </a:xfrm>
          <a:custGeom>
            <a:avLst/>
            <a:gdLst/>
            <a:ahLst/>
            <a:cxnLst/>
            <a:rect l="l" t="t" r="r" b="b"/>
            <a:pathLst>
              <a:path w="64312" h="70088">
                <a:moveTo>
                  <a:pt x="12481" y="0"/>
                </a:moveTo>
                <a:lnTo>
                  <a:pt x="0" y="0"/>
                </a:lnTo>
                <a:lnTo>
                  <a:pt x="26883" y="70088"/>
                </a:lnTo>
                <a:lnTo>
                  <a:pt x="37444" y="70088"/>
                </a:lnTo>
                <a:lnTo>
                  <a:pt x="64312" y="0"/>
                </a:lnTo>
                <a:lnTo>
                  <a:pt x="51831" y="0"/>
                </a:lnTo>
                <a:lnTo>
                  <a:pt x="36484" y="42245"/>
                </a:lnTo>
                <a:lnTo>
                  <a:pt x="34564" y="48006"/>
                </a:lnTo>
                <a:lnTo>
                  <a:pt x="32644" y="51846"/>
                </a:lnTo>
                <a:lnTo>
                  <a:pt x="31683" y="55686"/>
                </a:lnTo>
                <a:lnTo>
                  <a:pt x="30723" y="50871"/>
                </a:lnTo>
                <a:lnTo>
                  <a:pt x="28803" y="46085"/>
                </a:lnTo>
                <a:lnTo>
                  <a:pt x="27843" y="42245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3" name="object 283"/>
          <p:cNvSpPr/>
          <p:nvPr/>
        </p:nvSpPr>
        <p:spPr>
          <a:xfrm>
            <a:off x="2282083" y="6896481"/>
            <a:ext cx="66248" cy="73914"/>
          </a:xfrm>
          <a:custGeom>
            <a:avLst/>
            <a:gdLst/>
            <a:ahLst/>
            <a:cxnLst/>
            <a:rect l="l" t="t" r="r" b="b"/>
            <a:pathLst>
              <a:path w="66248" h="73914">
                <a:moveTo>
                  <a:pt x="55686" y="66233"/>
                </a:moveTo>
                <a:lnTo>
                  <a:pt x="59527" y="62407"/>
                </a:lnTo>
                <a:lnTo>
                  <a:pt x="62407" y="57607"/>
                </a:lnTo>
                <a:lnTo>
                  <a:pt x="64328" y="51846"/>
                </a:lnTo>
                <a:lnTo>
                  <a:pt x="66248" y="45125"/>
                </a:lnTo>
                <a:lnTo>
                  <a:pt x="66248" y="35524"/>
                </a:lnTo>
                <a:lnTo>
                  <a:pt x="66190" y="32990"/>
                </a:lnTo>
                <a:lnTo>
                  <a:pt x="63571" y="20079"/>
                </a:lnTo>
                <a:lnTo>
                  <a:pt x="56647" y="9601"/>
                </a:lnTo>
                <a:lnTo>
                  <a:pt x="50886" y="2880"/>
                </a:lnTo>
                <a:lnTo>
                  <a:pt x="43205" y="0"/>
                </a:lnTo>
                <a:lnTo>
                  <a:pt x="24003" y="0"/>
                </a:lnTo>
                <a:lnTo>
                  <a:pt x="17282" y="2880"/>
                </a:lnTo>
                <a:lnTo>
                  <a:pt x="11521" y="7680"/>
                </a:lnTo>
                <a:lnTo>
                  <a:pt x="7723" y="11618"/>
                </a:lnTo>
                <a:lnTo>
                  <a:pt x="1930" y="22603"/>
                </a:lnTo>
                <a:lnTo>
                  <a:pt x="0" y="36484"/>
                </a:lnTo>
                <a:lnTo>
                  <a:pt x="165" y="41404"/>
                </a:lnTo>
                <a:lnTo>
                  <a:pt x="2970" y="54395"/>
                </a:lnTo>
                <a:lnTo>
                  <a:pt x="9601" y="64312"/>
                </a:lnTo>
                <a:lnTo>
                  <a:pt x="20010" y="71361"/>
                </a:lnTo>
                <a:lnTo>
                  <a:pt x="33604" y="73914"/>
                </a:lnTo>
                <a:lnTo>
                  <a:pt x="26883" y="63352"/>
                </a:lnTo>
                <a:lnTo>
                  <a:pt x="22082" y="61447"/>
                </a:lnTo>
                <a:lnTo>
                  <a:pt x="18242" y="56631"/>
                </a:lnTo>
                <a:lnTo>
                  <a:pt x="14401" y="52791"/>
                </a:lnTo>
                <a:lnTo>
                  <a:pt x="12481" y="46085"/>
                </a:lnTo>
                <a:lnTo>
                  <a:pt x="12481" y="27843"/>
                </a:lnTo>
                <a:lnTo>
                  <a:pt x="14401" y="21122"/>
                </a:lnTo>
                <a:lnTo>
                  <a:pt x="18242" y="16322"/>
                </a:lnTo>
                <a:lnTo>
                  <a:pt x="22082" y="12481"/>
                </a:lnTo>
                <a:lnTo>
                  <a:pt x="26883" y="9601"/>
                </a:lnTo>
                <a:lnTo>
                  <a:pt x="39364" y="9601"/>
                </a:lnTo>
                <a:lnTo>
                  <a:pt x="44165" y="12481"/>
                </a:lnTo>
                <a:lnTo>
                  <a:pt x="48006" y="16322"/>
                </a:lnTo>
                <a:lnTo>
                  <a:pt x="51846" y="21122"/>
                </a:lnTo>
                <a:lnTo>
                  <a:pt x="53766" y="27843"/>
                </a:lnTo>
                <a:lnTo>
                  <a:pt x="53766" y="46085"/>
                </a:lnTo>
                <a:lnTo>
                  <a:pt x="51846" y="52791"/>
                </a:lnTo>
                <a:lnTo>
                  <a:pt x="48006" y="56631"/>
                </a:lnTo>
                <a:lnTo>
                  <a:pt x="44165" y="61447"/>
                </a:lnTo>
                <a:lnTo>
                  <a:pt x="45125" y="72009"/>
                </a:lnTo>
                <a:lnTo>
                  <a:pt x="49926" y="69128"/>
                </a:lnTo>
                <a:lnTo>
                  <a:pt x="55686" y="66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4" name="object 284"/>
          <p:cNvSpPr/>
          <p:nvPr/>
        </p:nvSpPr>
        <p:spPr>
          <a:xfrm>
            <a:off x="2308966" y="6957928"/>
            <a:ext cx="18242" cy="12466"/>
          </a:xfrm>
          <a:custGeom>
            <a:avLst/>
            <a:gdLst/>
            <a:ahLst/>
            <a:cxnLst/>
            <a:rect l="l" t="t" r="r" b="b"/>
            <a:pathLst>
              <a:path w="18242" h="12466">
                <a:moveTo>
                  <a:pt x="0" y="1904"/>
                </a:moveTo>
                <a:lnTo>
                  <a:pt x="6720" y="12466"/>
                </a:lnTo>
                <a:lnTo>
                  <a:pt x="12481" y="12466"/>
                </a:lnTo>
                <a:lnTo>
                  <a:pt x="18242" y="10561"/>
                </a:lnTo>
                <a:lnTo>
                  <a:pt x="17282" y="0"/>
                </a:lnTo>
                <a:lnTo>
                  <a:pt x="12481" y="1904"/>
                </a:lnTo>
                <a:lnTo>
                  <a:pt x="0" y="19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5" name="object 285"/>
          <p:cNvSpPr/>
          <p:nvPr/>
        </p:nvSpPr>
        <p:spPr>
          <a:xfrm>
            <a:off x="2367517" y="6871531"/>
            <a:ext cx="0" cy="96958"/>
          </a:xfrm>
          <a:custGeom>
            <a:avLst/>
            <a:gdLst/>
            <a:ahLst/>
            <a:cxnLst/>
            <a:rect l="l" t="t" r="r" b="b"/>
            <a:pathLst>
              <a:path w="0" h="96958">
                <a:moveTo>
                  <a:pt x="0" y="0"/>
                </a:moveTo>
                <a:lnTo>
                  <a:pt x="0" y="96958"/>
                </a:lnTo>
              </a:path>
            </a:pathLst>
          </a:custGeom>
          <a:ln w="1278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6" name="object 286"/>
          <p:cNvSpPr/>
          <p:nvPr/>
        </p:nvSpPr>
        <p:spPr>
          <a:xfrm>
            <a:off x="2391521" y="6898401"/>
            <a:ext cx="57607" cy="71993"/>
          </a:xfrm>
          <a:custGeom>
            <a:avLst/>
            <a:gdLst/>
            <a:ahLst/>
            <a:cxnLst/>
            <a:rect l="l" t="t" r="r" b="b"/>
            <a:pathLst>
              <a:path w="57607" h="71993">
                <a:moveTo>
                  <a:pt x="12481" y="0"/>
                </a:moveTo>
                <a:lnTo>
                  <a:pt x="0" y="0"/>
                </a:lnTo>
                <a:lnTo>
                  <a:pt x="0" y="48006"/>
                </a:lnTo>
                <a:lnTo>
                  <a:pt x="960" y="51846"/>
                </a:lnTo>
                <a:lnTo>
                  <a:pt x="960" y="54711"/>
                </a:lnTo>
                <a:lnTo>
                  <a:pt x="1920" y="57591"/>
                </a:lnTo>
                <a:lnTo>
                  <a:pt x="2880" y="60487"/>
                </a:lnTo>
                <a:lnTo>
                  <a:pt x="4800" y="63367"/>
                </a:lnTo>
                <a:lnTo>
                  <a:pt x="6720" y="65272"/>
                </a:lnTo>
                <a:lnTo>
                  <a:pt x="9601" y="67208"/>
                </a:lnTo>
                <a:lnTo>
                  <a:pt x="12481" y="69113"/>
                </a:lnTo>
                <a:lnTo>
                  <a:pt x="16322" y="71033"/>
                </a:lnTo>
                <a:lnTo>
                  <a:pt x="20162" y="71993"/>
                </a:lnTo>
                <a:lnTo>
                  <a:pt x="24875" y="71980"/>
                </a:lnTo>
                <a:lnTo>
                  <a:pt x="37314" y="68441"/>
                </a:lnTo>
                <a:lnTo>
                  <a:pt x="47045" y="59527"/>
                </a:lnTo>
                <a:lnTo>
                  <a:pt x="47045" y="70088"/>
                </a:lnTo>
                <a:lnTo>
                  <a:pt x="57607" y="70088"/>
                </a:lnTo>
                <a:lnTo>
                  <a:pt x="57607" y="0"/>
                </a:lnTo>
                <a:lnTo>
                  <a:pt x="45125" y="0"/>
                </a:lnTo>
                <a:lnTo>
                  <a:pt x="45125" y="48006"/>
                </a:lnTo>
                <a:lnTo>
                  <a:pt x="43205" y="50871"/>
                </a:lnTo>
                <a:lnTo>
                  <a:pt x="42245" y="54711"/>
                </a:lnTo>
                <a:lnTo>
                  <a:pt x="40325" y="56647"/>
                </a:lnTo>
                <a:lnTo>
                  <a:pt x="36484" y="58552"/>
                </a:lnTo>
                <a:lnTo>
                  <a:pt x="33604" y="60487"/>
                </a:lnTo>
                <a:lnTo>
                  <a:pt x="30723" y="61432"/>
                </a:lnTo>
                <a:lnTo>
                  <a:pt x="23042" y="61432"/>
                </a:lnTo>
                <a:lnTo>
                  <a:pt x="20162" y="60487"/>
                </a:lnTo>
                <a:lnTo>
                  <a:pt x="17282" y="58552"/>
                </a:lnTo>
                <a:lnTo>
                  <a:pt x="15361" y="56647"/>
                </a:lnTo>
                <a:lnTo>
                  <a:pt x="13441" y="54711"/>
                </a:lnTo>
                <a:lnTo>
                  <a:pt x="13441" y="50871"/>
                </a:lnTo>
                <a:lnTo>
                  <a:pt x="12481" y="48966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7" name="object 287"/>
          <p:cNvSpPr/>
          <p:nvPr/>
        </p:nvSpPr>
        <p:spPr>
          <a:xfrm>
            <a:off x="2460635" y="6873438"/>
            <a:ext cx="34564" cy="95996"/>
          </a:xfrm>
          <a:custGeom>
            <a:avLst/>
            <a:gdLst/>
            <a:ahLst/>
            <a:cxnLst/>
            <a:rect l="l" t="t" r="r" b="b"/>
            <a:pathLst>
              <a:path w="34564" h="95996">
                <a:moveTo>
                  <a:pt x="25923" y="95996"/>
                </a:moveTo>
                <a:lnTo>
                  <a:pt x="27843" y="95996"/>
                </a:lnTo>
                <a:lnTo>
                  <a:pt x="31683" y="95051"/>
                </a:lnTo>
                <a:lnTo>
                  <a:pt x="34564" y="95051"/>
                </a:lnTo>
                <a:lnTo>
                  <a:pt x="32644" y="84490"/>
                </a:lnTo>
                <a:lnTo>
                  <a:pt x="24003" y="84490"/>
                </a:lnTo>
                <a:lnTo>
                  <a:pt x="23042" y="83515"/>
                </a:lnTo>
                <a:lnTo>
                  <a:pt x="22082" y="82555"/>
                </a:lnTo>
                <a:lnTo>
                  <a:pt x="21122" y="81610"/>
                </a:lnTo>
                <a:lnTo>
                  <a:pt x="21122" y="33604"/>
                </a:lnTo>
                <a:lnTo>
                  <a:pt x="32644" y="33604"/>
                </a:lnTo>
                <a:lnTo>
                  <a:pt x="32644" y="24963"/>
                </a:lnTo>
                <a:lnTo>
                  <a:pt x="21122" y="24963"/>
                </a:lnTo>
                <a:lnTo>
                  <a:pt x="21122" y="0"/>
                </a:lnTo>
                <a:lnTo>
                  <a:pt x="8656" y="7680"/>
                </a:lnTo>
                <a:lnTo>
                  <a:pt x="8656" y="24963"/>
                </a:lnTo>
                <a:lnTo>
                  <a:pt x="0" y="24963"/>
                </a:lnTo>
                <a:lnTo>
                  <a:pt x="0" y="33604"/>
                </a:lnTo>
                <a:lnTo>
                  <a:pt x="8656" y="33604"/>
                </a:lnTo>
                <a:lnTo>
                  <a:pt x="8656" y="81610"/>
                </a:lnTo>
                <a:lnTo>
                  <a:pt x="9601" y="86395"/>
                </a:lnTo>
                <a:lnTo>
                  <a:pt x="10561" y="88331"/>
                </a:lnTo>
                <a:lnTo>
                  <a:pt x="11521" y="90236"/>
                </a:lnTo>
                <a:lnTo>
                  <a:pt x="13441" y="92171"/>
                </a:lnTo>
                <a:lnTo>
                  <a:pt x="15361" y="94076"/>
                </a:lnTo>
                <a:lnTo>
                  <a:pt x="18242" y="95051"/>
                </a:lnTo>
                <a:lnTo>
                  <a:pt x="21122" y="95996"/>
                </a:lnTo>
                <a:lnTo>
                  <a:pt x="25923" y="95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8" name="object 288"/>
          <p:cNvSpPr/>
          <p:nvPr/>
        </p:nvSpPr>
        <p:spPr>
          <a:xfrm>
            <a:off x="2511041" y="6871997"/>
            <a:ext cx="0" cy="96492"/>
          </a:xfrm>
          <a:custGeom>
            <a:avLst/>
            <a:gdLst/>
            <a:ahLst/>
            <a:cxnLst/>
            <a:rect l="l" t="t" r="r" b="b"/>
            <a:pathLst>
              <a:path w="0" h="96492">
                <a:moveTo>
                  <a:pt x="0" y="0"/>
                </a:moveTo>
                <a:lnTo>
                  <a:pt x="0" y="96492"/>
                </a:lnTo>
              </a:path>
            </a:pathLst>
          </a:custGeom>
          <a:ln w="13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9" name="object 289"/>
          <p:cNvSpPr/>
          <p:nvPr/>
        </p:nvSpPr>
        <p:spPr>
          <a:xfrm>
            <a:off x="2548966" y="6932965"/>
            <a:ext cx="36469" cy="37429"/>
          </a:xfrm>
          <a:custGeom>
            <a:avLst/>
            <a:gdLst/>
            <a:ahLst/>
            <a:cxnLst/>
            <a:rect l="l" t="t" r="r" b="b"/>
            <a:pathLst>
              <a:path w="36469" h="37429">
                <a:moveTo>
                  <a:pt x="35509" y="0"/>
                </a:moveTo>
                <a:lnTo>
                  <a:pt x="35509" y="9601"/>
                </a:lnTo>
                <a:lnTo>
                  <a:pt x="33588" y="16306"/>
                </a:lnTo>
                <a:lnTo>
                  <a:pt x="29748" y="20147"/>
                </a:lnTo>
                <a:lnTo>
                  <a:pt x="25907" y="24963"/>
                </a:lnTo>
                <a:lnTo>
                  <a:pt x="21107" y="26868"/>
                </a:lnTo>
                <a:lnTo>
                  <a:pt x="8625" y="26868"/>
                </a:lnTo>
                <a:lnTo>
                  <a:pt x="3840" y="24963"/>
                </a:lnTo>
                <a:lnTo>
                  <a:pt x="0" y="20147"/>
                </a:lnTo>
                <a:lnTo>
                  <a:pt x="4800" y="37429"/>
                </a:lnTo>
                <a:lnTo>
                  <a:pt x="21107" y="37429"/>
                </a:lnTo>
                <a:lnTo>
                  <a:pt x="26868" y="35524"/>
                </a:lnTo>
                <a:lnTo>
                  <a:pt x="31668" y="32644"/>
                </a:lnTo>
                <a:lnTo>
                  <a:pt x="36469" y="29748"/>
                </a:lnTo>
                <a:lnTo>
                  <a:pt x="3550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0" name="object 290"/>
          <p:cNvSpPr/>
          <p:nvPr/>
        </p:nvSpPr>
        <p:spPr>
          <a:xfrm>
            <a:off x="2530723" y="6896481"/>
            <a:ext cx="66233" cy="73914"/>
          </a:xfrm>
          <a:custGeom>
            <a:avLst/>
            <a:gdLst/>
            <a:ahLst/>
            <a:cxnLst/>
            <a:rect l="l" t="t" r="r" b="b"/>
            <a:pathLst>
              <a:path w="66233" h="73914">
                <a:moveTo>
                  <a:pt x="0" y="36484"/>
                </a:moveTo>
                <a:lnTo>
                  <a:pt x="165" y="41404"/>
                </a:lnTo>
                <a:lnTo>
                  <a:pt x="2970" y="54395"/>
                </a:lnTo>
                <a:lnTo>
                  <a:pt x="9601" y="64312"/>
                </a:lnTo>
                <a:lnTo>
                  <a:pt x="15361" y="70073"/>
                </a:lnTo>
                <a:lnTo>
                  <a:pt x="23042" y="73914"/>
                </a:lnTo>
                <a:lnTo>
                  <a:pt x="18242" y="56631"/>
                </a:lnTo>
                <a:lnTo>
                  <a:pt x="14401" y="52791"/>
                </a:lnTo>
                <a:lnTo>
                  <a:pt x="12481" y="46085"/>
                </a:lnTo>
                <a:lnTo>
                  <a:pt x="12481" y="27843"/>
                </a:lnTo>
                <a:lnTo>
                  <a:pt x="14401" y="21122"/>
                </a:lnTo>
                <a:lnTo>
                  <a:pt x="18242" y="16322"/>
                </a:lnTo>
                <a:lnTo>
                  <a:pt x="22082" y="12481"/>
                </a:lnTo>
                <a:lnTo>
                  <a:pt x="26868" y="9601"/>
                </a:lnTo>
                <a:lnTo>
                  <a:pt x="39349" y="9601"/>
                </a:lnTo>
                <a:lnTo>
                  <a:pt x="44150" y="12481"/>
                </a:lnTo>
                <a:lnTo>
                  <a:pt x="47990" y="16322"/>
                </a:lnTo>
                <a:lnTo>
                  <a:pt x="51831" y="21122"/>
                </a:lnTo>
                <a:lnTo>
                  <a:pt x="53751" y="27843"/>
                </a:lnTo>
                <a:lnTo>
                  <a:pt x="53751" y="36484"/>
                </a:lnTo>
                <a:lnTo>
                  <a:pt x="54711" y="66233"/>
                </a:lnTo>
                <a:lnTo>
                  <a:pt x="59512" y="62407"/>
                </a:lnTo>
                <a:lnTo>
                  <a:pt x="61432" y="57607"/>
                </a:lnTo>
                <a:lnTo>
                  <a:pt x="64312" y="51846"/>
                </a:lnTo>
                <a:lnTo>
                  <a:pt x="66233" y="45125"/>
                </a:lnTo>
                <a:lnTo>
                  <a:pt x="66233" y="35524"/>
                </a:lnTo>
                <a:lnTo>
                  <a:pt x="66158" y="32990"/>
                </a:lnTo>
                <a:lnTo>
                  <a:pt x="63169" y="20079"/>
                </a:lnTo>
                <a:lnTo>
                  <a:pt x="56631" y="9601"/>
                </a:lnTo>
                <a:lnTo>
                  <a:pt x="45864" y="2201"/>
                </a:lnTo>
                <a:lnTo>
                  <a:pt x="32644" y="0"/>
                </a:lnTo>
                <a:lnTo>
                  <a:pt x="23987" y="0"/>
                </a:lnTo>
                <a:lnTo>
                  <a:pt x="17282" y="2880"/>
                </a:lnTo>
                <a:lnTo>
                  <a:pt x="10561" y="7680"/>
                </a:lnTo>
                <a:lnTo>
                  <a:pt x="7352" y="11406"/>
                </a:lnTo>
                <a:lnTo>
                  <a:pt x="1906" y="22464"/>
                </a:lnTo>
                <a:lnTo>
                  <a:pt x="0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1" name="object 291"/>
          <p:cNvSpPr/>
          <p:nvPr/>
        </p:nvSpPr>
        <p:spPr>
          <a:xfrm>
            <a:off x="2610398" y="6896481"/>
            <a:ext cx="57591" cy="72009"/>
          </a:xfrm>
          <a:custGeom>
            <a:avLst/>
            <a:gdLst/>
            <a:ahLst/>
            <a:cxnLst/>
            <a:rect l="l" t="t" r="r" b="b"/>
            <a:pathLst>
              <a:path w="57591" h="72009">
                <a:moveTo>
                  <a:pt x="56631" y="17282"/>
                </a:moveTo>
                <a:lnTo>
                  <a:pt x="55671" y="13441"/>
                </a:lnTo>
                <a:lnTo>
                  <a:pt x="54726" y="10561"/>
                </a:lnTo>
                <a:lnTo>
                  <a:pt x="52791" y="8641"/>
                </a:lnTo>
                <a:lnTo>
                  <a:pt x="50886" y="5760"/>
                </a:lnTo>
                <a:lnTo>
                  <a:pt x="48006" y="3840"/>
                </a:lnTo>
                <a:lnTo>
                  <a:pt x="45110" y="2880"/>
                </a:lnTo>
                <a:lnTo>
                  <a:pt x="41285" y="960"/>
                </a:lnTo>
                <a:lnTo>
                  <a:pt x="37444" y="0"/>
                </a:lnTo>
                <a:lnTo>
                  <a:pt x="33160" y="2"/>
                </a:lnTo>
                <a:lnTo>
                  <a:pt x="20125" y="2962"/>
                </a:lnTo>
                <a:lnTo>
                  <a:pt x="10561" y="11521"/>
                </a:lnTo>
                <a:lnTo>
                  <a:pt x="10561" y="1920"/>
                </a:lnTo>
                <a:lnTo>
                  <a:pt x="0" y="1920"/>
                </a:lnTo>
                <a:lnTo>
                  <a:pt x="0" y="72009"/>
                </a:lnTo>
                <a:lnTo>
                  <a:pt x="12481" y="72009"/>
                </a:lnTo>
                <a:lnTo>
                  <a:pt x="12481" y="24963"/>
                </a:lnTo>
                <a:lnTo>
                  <a:pt x="13441" y="18242"/>
                </a:lnTo>
                <a:lnTo>
                  <a:pt x="17282" y="15361"/>
                </a:lnTo>
                <a:lnTo>
                  <a:pt x="21122" y="12481"/>
                </a:lnTo>
                <a:lnTo>
                  <a:pt x="25923" y="10561"/>
                </a:lnTo>
                <a:lnTo>
                  <a:pt x="33604" y="10561"/>
                </a:lnTo>
                <a:lnTo>
                  <a:pt x="36484" y="11521"/>
                </a:lnTo>
                <a:lnTo>
                  <a:pt x="39364" y="12481"/>
                </a:lnTo>
                <a:lnTo>
                  <a:pt x="41285" y="14401"/>
                </a:lnTo>
                <a:lnTo>
                  <a:pt x="43205" y="16322"/>
                </a:lnTo>
                <a:lnTo>
                  <a:pt x="44165" y="18242"/>
                </a:lnTo>
                <a:lnTo>
                  <a:pt x="45110" y="21122"/>
                </a:lnTo>
                <a:lnTo>
                  <a:pt x="45110" y="72009"/>
                </a:lnTo>
                <a:lnTo>
                  <a:pt x="57591" y="72009"/>
                </a:lnTo>
                <a:lnTo>
                  <a:pt x="57591" y="23042"/>
                </a:lnTo>
                <a:lnTo>
                  <a:pt x="56631" y="19202"/>
                </a:lnTo>
                <a:lnTo>
                  <a:pt x="56631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2" name="object 292"/>
          <p:cNvSpPr/>
          <p:nvPr/>
        </p:nvSpPr>
        <p:spPr>
          <a:xfrm>
            <a:off x="1244364" y="5761802"/>
            <a:ext cx="1567629" cy="345582"/>
          </a:xfrm>
          <a:custGeom>
            <a:avLst/>
            <a:gdLst/>
            <a:ahLst/>
            <a:cxnLst/>
            <a:rect l="l" t="t" r="r" b="b"/>
            <a:pathLst>
              <a:path w="1567629" h="345582">
                <a:moveTo>
                  <a:pt x="2874" y="345582"/>
                </a:moveTo>
                <a:lnTo>
                  <a:pt x="2874" y="5760"/>
                </a:lnTo>
                <a:lnTo>
                  <a:pt x="5756" y="2880"/>
                </a:lnTo>
                <a:lnTo>
                  <a:pt x="1562828" y="2880"/>
                </a:lnTo>
                <a:lnTo>
                  <a:pt x="1567629" y="0"/>
                </a:lnTo>
                <a:lnTo>
                  <a:pt x="0" y="0"/>
                </a:lnTo>
                <a:lnTo>
                  <a:pt x="2874" y="3455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3" name="object 293"/>
          <p:cNvSpPr/>
          <p:nvPr/>
        </p:nvSpPr>
        <p:spPr>
          <a:xfrm>
            <a:off x="1244364" y="5761802"/>
            <a:ext cx="1567629" cy="351342"/>
          </a:xfrm>
          <a:custGeom>
            <a:avLst/>
            <a:gdLst/>
            <a:ahLst/>
            <a:cxnLst/>
            <a:rect l="l" t="t" r="r" b="b"/>
            <a:pathLst>
              <a:path w="1567629" h="351342">
                <a:moveTo>
                  <a:pt x="1567629" y="351342"/>
                </a:moveTo>
                <a:lnTo>
                  <a:pt x="1567629" y="0"/>
                </a:lnTo>
                <a:lnTo>
                  <a:pt x="1562828" y="2880"/>
                </a:lnTo>
                <a:lnTo>
                  <a:pt x="5756" y="2880"/>
                </a:lnTo>
                <a:lnTo>
                  <a:pt x="2874" y="5760"/>
                </a:lnTo>
                <a:lnTo>
                  <a:pt x="2874" y="345582"/>
                </a:lnTo>
                <a:lnTo>
                  <a:pt x="0" y="0"/>
                </a:lnTo>
                <a:lnTo>
                  <a:pt x="0" y="351342"/>
                </a:lnTo>
                <a:lnTo>
                  <a:pt x="1567629" y="351342"/>
                </a:lnTo>
                <a:lnTo>
                  <a:pt x="5756" y="348462"/>
                </a:lnTo>
                <a:lnTo>
                  <a:pt x="5756" y="5760"/>
                </a:lnTo>
                <a:lnTo>
                  <a:pt x="1564748" y="5760"/>
                </a:lnTo>
                <a:lnTo>
                  <a:pt x="1564748" y="345582"/>
                </a:lnTo>
                <a:lnTo>
                  <a:pt x="1562828" y="348462"/>
                </a:lnTo>
                <a:lnTo>
                  <a:pt x="1567629" y="3513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4" name="object 294"/>
          <p:cNvSpPr/>
          <p:nvPr/>
        </p:nvSpPr>
        <p:spPr>
          <a:xfrm>
            <a:off x="1250120" y="5767562"/>
            <a:ext cx="1561872" cy="345582"/>
          </a:xfrm>
          <a:custGeom>
            <a:avLst/>
            <a:gdLst/>
            <a:ahLst/>
            <a:cxnLst/>
            <a:rect l="l" t="t" r="r" b="b"/>
            <a:pathLst>
              <a:path w="1561872" h="345582">
                <a:moveTo>
                  <a:pt x="1558992" y="0"/>
                </a:moveTo>
                <a:lnTo>
                  <a:pt x="1557072" y="0"/>
                </a:lnTo>
                <a:lnTo>
                  <a:pt x="1557072" y="339821"/>
                </a:lnTo>
                <a:lnTo>
                  <a:pt x="0" y="339821"/>
                </a:lnTo>
                <a:lnTo>
                  <a:pt x="0" y="342701"/>
                </a:lnTo>
                <a:lnTo>
                  <a:pt x="1561872" y="345582"/>
                </a:lnTo>
                <a:lnTo>
                  <a:pt x="1557072" y="342701"/>
                </a:lnTo>
                <a:lnTo>
                  <a:pt x="1558992" y="339821"/>
                </a:lnTo>
                <a:lnTo>
                  <a:pt x="155899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5" name="object 295"/>
          <p:cNvSpPr/>
          <p:nvPr/>
        </p:nvSpPr>
        <p:spPr>
          <a:xfrm>
            <a:off x="1328838" y="5861639"/>
            <a:ext cx="63360" cy="162229"/>
          </a:xfrm>
          <a:custGeom>
            <a:avLst/>
            <a:gdLst/>
            <a:ahLst/>
            <a:cxnLst/>
            <a:rect l="l" t="t" r="r" b="b"/>
            <a:pathLst>
              <a:path w="63360" h="162229">
                <a:moveTo>
                  <a:pt x="46078" y="154548"/>
                </a:moveTo>
                <a:lnTo>
                  <a:pt x="45119" y="152628"/>
                </a:lnTo>
                <a:lnTo>
                  <a:pt x="44160" y="150708"/>
                </a:lnTo>
                <a:lnTo>
                  <a:pt x="43196" y="148788"/>
                </a:lnTo>
                <a:lnTo>
                  <a:pt x="43196" y="0"/>
                </a:lnTo>
                <a:lnTo>
                  <a:pt x="39357" y="0"/>
                </a:lnTo>
                <a:lnTo>
                  <a:pt x="0" y="19202"/>
                </a:lnTo>
                <a:lnTo>
                  <a:pt x="1917" y="23042"/>
                </a:lnTo>
                <a:lnTo>
                  <a:pt x="7679" y="20162"/>
                </a:lnTo>
                <a:lnTo>
                  <a:pt x="11519" y="19202"/>
                </a:lnTo>
                <a:lnTo>
                  <a:pt x="18240" y="19202"/>
                </a:lnTo>
                <a:lnTo>
                  <a:pt x="19199" y="21107"/>
                </a:lnTo>
                <a:lnTo>
                  <a:pt x="21122" y="22082"/>
                </a:lnTo>
                <a:lnTo>
                  <a:pt x="22081" y="23987"/>
                </a:lnTo>
                <a:lnTo>
                  <a:pt x="22081" y="25923"/>
                </a:lnTo>
                <a:lnTo>
                  <a:pt x="23039" y="29763"/>
                </a:lnTo>
                <a:lnTo>
                  <a:pt x="23998" y="37444"/>
                </a:lnTo>
                <a:lnTo>
                  <a:pt x="23998" y="143987"/>
                </a:lnTo>
                <a:lnTo>
                  <a:pt x="23039" y="149748"/>
                </a:lnTo>
                <a:lnTo>
                  <a:pt x="22081" y="151668"/>
                </a:lnTo>
                <a:lnTo>
                  <a:pt x="21122" y="153588"/>
                </a:lnTo>
                <a:lnTo>
                  <a:pt x="20157" y="154548"/>
                </a:lnTo>
                <a:lnTo>
                  <a:pt x="18240" y="156469"/>
                </a:lnTo>
                <a:lnTo>
                  <a:pt x="15360" y="157429"/>
                </a:lnTo>
                <a:lnTo>
                  <a:pt x="10561" y="157429"/>
                </a:lnTo>
                <a:lnTo>
                  <a:pt x="2881" y="158389"/>
                </a:lnTo>
                <a:lnTo>
                  <a:pt x="2881" y="162229"/>
                </a:lnTo>
                <a:lnTo>
                  <a:pt x="63360" y="162229"/>
                </a:lnTo>
                <a:lnTo>
                  <a:pt x="63360" y="158389"/>
                </a:lnTo>
                <a:lnTo>
                  <a:pt x="55680" y="157429"/>
                </a:lnTo>
                <a:lnTo>
                  <a:pt x="50875" y="157429"/>
                </a:lnTo>
                <a:lnTo>
                  <a:pt x="48958" y="156469"/>
                </a:lnTo>
                <a:lnTo>
                  <a:pt x="46078" y="15454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6" name="object 296"/>
          <p:cNvSpPr/>
          <p:nvPr/>
        </p:nvSpPr>
        <p:spPr>
          <a:xfrm>
            <a:off x="1429636" y="5877961"/>
            <a:ext cx="48958" cy="75834"/>
          </a:xfrm>
          <a:custGeom>
            <a:avLst/>
            <a:gdLst/>
            <a:ahLst/>
            <a:cxnLst/>
            <a:rect l="l" t="t" r="r" b="b"/>
            <a:pathLst>
              <a:path w="48958" h="75834">
                <a:moveTo>
                  <a:pt x="6714" y="62392"/>
                </a:moveTo>
                <a:lnTo>
                  <a:pt x="3840" y="56631"/>
                </a:lnTo>
                <a:lnTo>
                  <a:pt x="2875" y="48950"/>
                </a:lnTo>
                <a:lnTo>
                  <a:pt x="0" y="48950"/>
                </a:lnTo>
                <a:lnTo>
                  <a:pt x="0" y="74874"/>
                </a:lnTo>
                <a:lnTo>
                  <a:pt x="2875" y="74874"/>
                </a:lnTo>
                <a:lnTo>
                  <a:pt x="3840" y="73913"/>
                </a:lnTo>
                <a:lnTo>
                  <a:pt x="4797" y="72953"/>
                </a:lnTo>
                <a:lnTo>
                  <a:pt x="7679" y="72953"/>
                </a:lnTo>
                <a:lnTo>
                  <a:pt x="9596" y="73913"/>
                </a:lnTo>
                <a:lnTo>
                  <a:pt x="15358" y="75834"/>
                </a:lnTo>
                <a:lnTo>
                  <a:pt x="30717" y="75834"/>
                </a:lnTo>
                <a:lnTo>
                  <a:pt x="36475" y="73913"/>
                </a:lnTo>
                <a:lnTo>
                  <a:pt x="41279" y="70073"/>
                </a:lnTo>
                <a:lnTo>
                  <a:pt x="46076" y="66233"/>
                </a:lnTo>
                <a:lnTo>
                  <a:pt x="48958" y="60472"/>
                </a:lnTo>
                <a:lnTo>
                  <a:pt x="48958" y="54711"/>
                </a:lnTo>
                <a:lnTo>
                  <a:pt x="48917" y="53467"/>
                </a:lnTo>
                <a:lnTo>
                  <a:pt x="44346" y="42566"/>
                </a:lnTo>
                <a:lnTo>
                  <a:pt x="32634" y="33588"/>
                </a:lnTo>
                <a:lnTo>
                  <a:pt x="21116" y="28788"/>
                </a:lnTo>
                <a:lnTo>
                  <a:pt x="16317" y="25908"/>
                </a:lnTo>
                <a:lnTo>
                  <a:pt x="13435" y="23987"/>
                </a:lnTo>
                <a:lnTo>
                  <a:pt x="11519" y="21122"/>
                </a:lnTo>
                <a:lnTo>
                  <a:pt x="9596" y="19187"/>
                </a:lnTo>
                <a:lnTo>
                  <a:pt x="8638" y="17282"/>
                </a:lnTo>
                <a:lnTo>
                  <a:pt x="8638" y="11506"/>
                </a:lnTo>
                <a:lnTo>
                  <a:pt x="10561" y="9601"/>
                </a:lnTo>
                <a:lnTo>
                  <a:pt x="12478" y="7665"/>
                </a:lnTo>
                <a:lnTo>
                  <a:pt x="14400" y="5760"/>
                </a:lnTo>
                <a:lnTo>
                  <a:pt x="17276" y="4785"/>
                </a:lnTo>
                <a:lnTo>
                  <a:pt x="25920" y="4785"/>
                </a:lnTo>
                <a:lnTo>
                  <a:pt x="29759" y="5760"/>
                </a:lnTo>
                <a:lnTo>
                  <a:pt x="33599" y="8625"/>
                </a:lnTo>
                <a:lnTo>
                  <a:pt x="36475" y="11506"/>
                </a:lnTo>
                <a:lnTo>
                  <a:pt x="39355" y="17282"/>
                </a:lnTo>
                <a:lnTo>
                  <a:pt x="41279" y="24947"/>
                </a:lnTo>
                <a:lnTo>
                  <a:pt x="43196" y="24947"/>
                </a:lnTo>
                <a:lnTo>
                  <a:pt x="43196" y="0"/>
                </a:lnTo>
                <a:lnTo>
                  <a:pt x="41279" y="0"/>
                </a:lnTo>
                <a:lnTo>
                  <a:pt x="40314" y="944"/>
                </a:lnTo>
                <a:lnTo>
                  <a:pt x="39355" y="1920"/>
                </a:lnTo>
                <a:lnTo>
                  <a:pt x="39355" y="2880"/>
                </a:lnTo>
                <a:lnTo>
                  <a:pt x="34558" y="2880"/>
                </a:lnTo>
                <a:lnTo>
                  <a:pt x="31676" y="1920"/>
                </a:lnTo>
                <a:lnTo>
                  <a:pt x="27837" y="944"/>
                </a:lnTo>
                <a:lnTo>
                  <a:pt x="24955" y="0"/>
                </a:lnTo>
                <a:lnTo>
                  <a:pt x="15358" y="0"/>
                </a:lnTo>
                <a:lnTo>
                  <a:pt x="9596" y="1920"/>
                </a:lnTo>
                <a:lnTo>
                  <a:pt x="5756" y="5760"/>
                </a:lnTo>
                <a:lnTo>
                  <a:pt x="1917" y="9601"/>
                </a:lnTo>
                <a:lnTo>
                  <a:pt x="0" y="15346"/>
                </a:lnTo>
                <a:lnTo>
                  <a:pt x="0" y="24947"/>
                </a:lnTo>
                <a:lnTo>
                  <a:pt x="958" y="28788"/>
                </a:lnTo>
                <a:lnTo>
                  <a:pt x="3840" y="31668"/>
                </a:lnTo>
                <a:lnTo>
                  <a:pt x="5756" y="35509"/>
                </a:lnTo>
                <a:lnTo>
                  <a:pt x="10561" y="38389"/>
                </a:lnTo>
                <a:lnTo>
                  <a:pt x="18240" y="42230"/>
                </a:lnTo>
                <a:lnTo>
                  <a:pt x="25920" y="46070"/>
                </a:lnTo>
                <a:lnTo>
                  <a:pt x="30717" y="48950"/>
                </a:lnTo>
                <a:lnTo>
                  <a:pt x="33599" y="51831"/>
                </a:lnTo>
                <a:lnTo>
                  <a:pt x="36475" y="53751"/>
                </a:lnTo>
                <a:lnTo>
                  <a:pt x="37438" y="56631"/>
                </a:lnTo>
                <a:lnTo>
                  <a:pt x="37438" y="63352"/>
                </a:lnTo>
                <a:lnTo>
                  <a:pt x="36475" y="66233"/>
                </a:lnTo>
                <a:lnTo>
                  <a:pt x="33599" y="68153"/>
                </a:lnTo>
                <a:lnTo>
                  <a:pt x="31676" y="70073"/>
                </a:lnTo>
                <a:lnTo>
                  <a:pt x="28795" y="71993"/>
                </a:lnTo>
                <a:lnTo>
                  <a:pt x="20157" y="71993"/>
                </a:lnTo>
                <a:lnTo>
                  <a:pt x="15358" y="70073"/>
                </a:lnTo>
                <a:lnTo>
                  <a:pt x="11519" y="66233"/>
                </a:lnTo>
                <a:lnTo>
                  <a:pt x="6714" y="6239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7" name="object 297"/>
          <p:cNvSpPr/>
          <p:nvPr/>
        </p:nvSpPr>
        <p:spPr>
          <a:xfrm>
            <a:off x="1486274" y="5856838"/>
            <a:ext cx="43196" cy="95996"/>
          </a:xfrm>
          <a:custGeom>
            <a:avLst/>
            <a:gdLst/>
            <a:ahLst/>
            <a:cxnLst/>
            <a:rect l="l" t="t" r="r" b="b"/>
            <a:pathLst>
              <a:path w="43196" h="95996">
                <a:moveTo>
                  <a:pt x="12478" y="88315"/>
                </a:moveTo>
                <a:lnTo>
                  <a:pt x="13437" y="91196"/>
                </a:lnTo>
                <a:lnTo>
                  <a:pt x="15358" y="93116"/>
                </a:lnTo>
                <a:lnTo>
                  <a:pt x="18240" y="94076"/>
                </a:lnTo>
                <a:lnTo>
                  <a:pt x="20157" y="95996"/>
                </a:lnTo>
                <a:lnTo>
                  <a:pt x="28795" y="95996"/>
                </a:lnTo>
                <a:lnTo>
                  <a:pt x="31676" y="95036"/>
                </a:lnTo>
                <a:lnTo>
                  <a:pt x="35516" y="92156"/>
                </a:lnTo>
                <a:lnTo>
                  <a:pt x="38395" y="89275"/>
                </a:lnTo>
                <a:lnTo>
                  <a:pt x="41276" y="85435"/>
                </a:lnTo>
                <a:lnTo>
                  <a:pt x="43196" y="80634"/>
                </a:lnTo>
                <a:lnTo>
                  <a:pt x="40315" y="80634"/>
                </a:lnTo>
                <a:lnTo>
                  <a:pt x="39355" y="82555"/>
                </a:lnTo>
                <a:lnTo>
                  <a:pt x="37440" y="84475"/>
                </a:lnTo>
                <a:lnTo>
                  <a:pt x="36475" y="85435"/>
                </a:lnTo>
                <a:lnTo>
                  <a:pt x="34558" y="86395"/>
                </a:lnTo>
                <a:lnTo>
                  <a:pt x="32634" y="87355"/>
                </a:lnTo>
                <a:lnTo>
                  <a:pt x="28795" y="87355"/>
                </a:lnTo>
                <a:lnTo>
                  <a:pt x="26878" y="86395"/>
                </a:lnTo>
                <a:lnTo>
                  <a:pt x="25920" y="84475"/>
                </a:lnTo>
                <a:lnTo>
                  <a:pt x="24955" y="83515"/>
                </a:lnTo>
                <a:lnTo>
                  <a:pt x="23996" y="79674"/>
                </a:lnTo>
                <a:lnTo>
                  <a:pt x="23996" y="28788"/>
                </a:lnTo>
                <a:lnTo>
                  <a:pt x="40315" y="28788"/>
                </a:lnTo>
                <a:lnTo>
                  <a:pt x="40315" y="23042"/>
                </a:lnTo>
                <a:lnTo>
                  <a:pt x="23996" y="23042"/>
                </a:lnTo>
                <a:lnTo>
                  <a:pt x="23996" y="0"/>
                </a:lnTo>
                <a:lnTo>
                  <a:pt x="21116" y="0"/>
                </a:lnTo>
                <a:lnTo>
                  <a:pt x="19199" y="4800"/>
                </a:lnTo>
                <a:lnTo>
                  <a:pt x="17276" y="8641"/>
                </a:lnTo>
                <a:lnTo>
                  <a:pt x="16317" y="10561"/>
                </a:lnTo>
                <a:lnTo>
                  <a:pt x="14400" y="14401"/>
                </a:lnTo>
                <a:lnTo>
                  <a:pt x="11519" y="17282"/>
                </a:lnTo>
                <a:lnTo>
                  <a:pt x="8638" y="20162"/>
                </a:lnTo>
                <a:lnTo>
                  <a:pt x="5756" y="23042"/>
                </a:lnTo>
                <a:lnTo>
                  <a:pt x="2881" y="24963"/>
                </a:lnTo>
                <a:lnTo>
                  <a:pt x="0" y="25908"/>
                </a:lnTo>
                <a:lnTo>
                  <a:pt x="0" y="28788"/>
                </a:lnTo>
                <a:lnTo>
                  <a:pt x="11519" y="28788"/>
                </a:lnTo>
                <a:lnTo>
                  <a:pt x="11519" y="86395"/>
                </a:lnTo>
                <a:lnTo>
                  <a:pt x="12478" y="883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8" name="object 298"/>
          <p:cNvSpPr/>
          <p:nvPr/>
        </p:nvSpPr>
        <p:spPr>
          <a:xfrm>
            <a:off x="1588038" y="5916350"/>
            <a:ext cx="119984" cy="111358"/>
          </a:xfrm>
          <a:custGeom>
            <a:avLst/>
            <a:gdLst/>
            <a:ahLst/>
            <a:cxnLst/>
            <a:rect l="l" t="t" r="r" b="b"/>
            <a:pathLst>
              <a:path w="119984" h="111358">
                <a:moveTo>
                  <a:pt x="71993" y="4800"/>
                </a:moveTo>
                <a:lnTo>
                  <a:pt x="76794" y="5760"/>
                </a:lnTo>
                <a:lnTo>
                  <a:pt x="78714" y="7680"/>
                </a:lnTo>
                <a:lnTo>
                  <a:pt x="81579" y="10561"/>
                </a:lnTo>
                <a:lnTo>
                  <a:pt x="82555" y="14401"/>
                </a:lnTo>
                <a:lnTo>
                  <a:pt x="82555" y="81594"/>
                </a:lnTo>
                <a:lnTo>
                  <a:pt x="76794" y="87355"/>
                </a:lnTo>
                <a:lnTo>
                  <a:pt x="71033" y="91196"/>
                </a:lnTo>
                <a:lnTo>
                  <a:pt x="67193" y="93116"/>
                </a:lnTo>
                <a:lnTo>
                  <a:pt x="62392" y="95036"/>
                </a:lnTo>
                <a:lnTo>
                  <a:pt x="58552" y="96956"/>
                </a:lnTo>
                <a:lnTo>
                  <a:pt x="50871" y="96956"/>
                </a:lnTo>
                <a:lnTo>
                  <a:pt x="46070" y="95036"/>
                </a:lnTo>
                <a:lnTo>
                  <a:pt x="43190" y="92156"/>
                </a:lnTo>
                <a:lnTo>
                  <a:pt x="39349" y="88315"/>
                </a:lnTo>
                <a:lnTo>
                  <a:pt x="37429" y="81594"/>
                </a:lnTo>
                <a:lnTo>
                  <a:pt x="37429" y="0"/>
                </a:lnTo>
                <a:lnTo>
                  <a:pt x="0" y="0"/>
                </a:lnTo>
                <a:lnTo>
                  <a:pt x="0" y="4800"/>
                </a:lnTo>
                <a:lnTo>
                  <a:pt x="9585" y="4800"/>
                </a:lnTo>
                <a:lnTo>
                  <a:pt x="11506" y="5760"/>
                </a:lnTo>
                <a:lnTo>
                  <a:pt x="13426" y="6720"/>
                </a:lnTo>
                <a:lnTo>
                  <a:pt x="15346" y="8641"/>
                </a:lnTo>
                <a:lnTo>
                  <a:pt x="16306" y="10561"/>
                </a:lnTo>
                <a:lnTo>
                  <a:pt x="17266" y="12481"/>
                </a:lnTo>
                <a:lnTo>
                  <a:pt x="18227" y="16322"/>
                </a:lnTo>
                <a:lnTo>
                  <a:pt x="18227" y="78714"/>
                </a:lnTo>
                <a:lnTo>
                  <a:pt x="19187" y="87355"/>
                </a:lnTo>
                <a:lnTo>
                  <a:pt x="21107" y="92156"/>
                </a:lnTo>
                <a:lnTo>
                  <a:pt x="22067" y="97916"/>
                </a:lnTo>
                <a:lnTo>
                  <a:pt x="25908" y="102717"/>
                </a:lnTo>
                <a:lnTo>
                  <a:pt x="29748" y="105597"/>
                </a:lnTo>
                <a:lnTo>
                  <a:pt x="34549" y="109438"/>
                </a:lnTo>
                <a:lnTo>
                  <a:pt x="39349" y="111358"/>
                </a:lnTo>
                <a:lnTo>
                  <a:pt x="50871" y="111358"/>
                </a:lnTo>
                <a:lnTo>
                  <a:pt x="56631" y="109438"/>
                </a:lnTo>
                <a:lnTo>
                  <a:pt x="61432" y="107518"/>
                </a:lnTo>
                <a:lnTo>
                  <a:pt x="63091" y="106427"/>
                </a:lnTo>
                <a:lnTo>
                  <a:pt x="71366" y="99335"/>
                </a:lnTo>
                <a:lnTo>
                  <a:pt x="82555" y="88315"/>
                </a:lnTo>
                <a:lnTo>
                  <a:pt x="82555" y="111358"/>
                </a:lnTo>
                <a:lnTo>
                  <a:pt x="87355" y="111358"/>
                </a:lnTo>
                <a:lnTo>
                  <a:pt x="119984" y="97916"/>
                </a:lnTo>
                <a:lnTo>
                  <a:pt x="118064" y="93116"/>
                </a:lnTo>
                <a:lnTo>
                  <a:pt x="115183" y="95036"/>
                </a:lnTo>
                <a:lnTo>
                  <a:pt x="112303" y="95996"/>
                </a:lnTo>
                <a:lnTo>
                  <a:pt x="108478" y="95996"/>
                </a:lnTo>
                <a:lnTo>
                  <a:pt x="106542" y="95036"/>
                </a:lnTo>
                <a:lnTo>
                  <a:pt x="105582" y="94076"/>
                </a:lnTo>
                <a:lnTo>
                  <a:pt x="103662" y="93116"/>
                </a:lnTo>
                <a:lnTo>
                  <a:pt x="102702" y="91196"/>
                </a:lnTo>
                <a:lnTo>
                  <a:pt x="102702" y="88315"/>
                </a:lnTo>
                <a:lnTo>
                  <a:pt x="101757" y="85435"/>
                </a:lnTo>
                <a:lnTo>
                  <a:pt x="101757" y="0"/>
                </a:lnTo>
                <a:lnTo>
                  <a:pt x="65272" y="0"/>
                </a:lnTo>
                <a:lnTo>
                  <a:pt x="65272" y="4800"/>
                </a:lnTo>
                <a:lnTo>
                  <a:pt x="71993" y="48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9" name="object 299"/>
          <p:cNvSpPr/>
          <p:nvPr/>
        </p:nvSpPr>
        <p:spPr>
          <a:xfrm>
            <a:off x="1709943" y="5913470"/>
            <a:ext cx="117119" cy="110398"/>
          </a:xfrm>
          <a:custGeom>
            <a:avLst/>
            <a:gdLst/>
            <a:ahLst/>
            <a:cxnLst/>
            <a:rect l="l" t="t" r="r" b="b"/>
            <a:pathLst>
              <a:path w="117119" h="110398">
                <a:moveTo>
                  <a:pt x="54726" y="110398"/>
                </a:moveTo>
                <a:lnTo>
                  <a:pt x="54726" y="106558"/>
                </a:lnTo>
                <a:lnTo>
                  <a:pt x="48966" y="106558"/>
                </a:lnTo>
                <a:lnTo>
                  <a:pt x="45125" y="105597"/>
                </a:lnTo>
                <a:lnTo>
                  <a:pt x="43205" y="104637"/>
                </a:lnTo>
                <a:lnTo>
                  <a:pt x="41285" y="103677"/>
                </a:lnTo>
                <a:lnTo>
                  <a:pt x="39364" y="101757"/>
                </a:lnTo>
                <a:lnTo>
                  <a:pt x="38404" y="99837"/>
                </a:lnTo>
                <a:lnTo>
                  <a:pt x="37444" y="97916"/>
                </a:lnTo>
                <a:lnTo>
                  <a:pt x="37444" y="29763"/>
                </a:lnTo>
                <a:lnTo>
                  <a:pt x="42761" y="24087"/>
                </a:lnTo>
                <a:lnTo>
                  <a:pt x="53837" y="16761"/>
                </a:lnTo>
                <a:lnTo>
                  <a:pt x="65272" y="14401"/>
                </a:lnTo>
                <a:lnTo>
                  <a:pt x="71048" y="14401"/>
                </a:lnTo>
                <a:lnTo>
                  <a:pt x="75834" y="16322"/>
                </a:lnTo>
                <a:lnTo>
                  <a:pt x="77769" y="21122"/>
                </a:lnTo>
                <a:lnTo>
                  <a:pt x="80650" y="25923"/>
                </a:lnTo>
                <a:lnTo>
                  <a:pt x="81594" y="32644"/>
                </a:lnTo>
                <a:lnTo>
                  <a:pt x="81594" y="96956"/>
                </a:lnTo>
                <a:lnTo>
                  <a:pt x="80650" y="99837"/>
                </a:lnTo>
                <a:lnTo>
                  <a:pt x="78714" y="102717"/>
                </a:lnTo>
                <a:lnTo>
                  <a:pt x="76809" y="103677"/>
                </a:lnTo>
                <a:lnTo>
                  <a:pt x="74874" y="105597"/>
                </a:lnTo>
                <a:lnTo>
                  <a:pt x="71993" y="106558"/>
                </a:lnTo>
                <a:lnTo>
                  <a:pt x="64312" y="106558"/>
                </a:lnTo>
                <a:lnTo>
                  <a:pt x="64312" y="110398"/>
                </a:lnTo>
                <a:lnTo>
                  <a:pt x="117119" y="110398"/>
                </a:lnTo>
                <a:lnTo>
                  <a:pt x="117119" y="106558"/>
                </a:lnTo>
                <a:lnTo>
                  <a:pt x="112318" y="106558"/>
                </a:lnTo>
                <a:lnTo>
                  <a:pt x="108478" y="105597"/>
                </a:lnTo>
                <a:lnTo>
                  <a:pt x="106558" y="104637"/>
                </a:lnTo>
                <a:lnTo>
                  <a:pt x="104637" y="103677"/>
                </a:lnTo>
                <a:lnTo>
                  <a:pt x="103677" y="101757"/>
                </a:lnTo>
                <a:lnTo>
                  <a:pt x="102717" y="99837"/>
                </a:lnTo>
                <a:lnTo>
                  <a:pt x="101757" y="97916"/>
                </a:lnTo>
                <a:lnTo>
                  <a:pt x="100797" y="93116"/>
                </a:lnTo>
                <a:lnTo>
                  <a:pt x="100797" y="30723"/>
                </a:lnTo>
                <a:lnTo>
                  <a:pt x="99837" y="23042"/>
                </a:lnTo>
                <a:lnTo>
                  <a:pt x="98877" y="19202"/>
                </a:lnTo>
                <a:lnTo>
                  <a:pt x="95996" y="12481"/>
                </a:lnTo>
                <a:lnTo>
                  <a:pt x="93116" y="7680"/>
                </a:lnTo>
                <a:lnTo>
                  <a:pt x="88315" y="4800"/>
                </a:lnTo>
                <a:lnTo>
                  <a:pt x="84490" y="960"/>
                </a:lnTo>
                <a:lnTo>
                  <a:pt x="78714" y="0"/>
                </a:lnTo>
                <a:lnTo>
                  <a:pt x="72953" y="0"/>
                </a:lnTo>
                <a:lnTo>
                  <a:pt x="69498" y="230"/>
                </a:lnTo>
                <a:lnTo>
                  <a:pt x="59073" y="3686"/>
                </a:lnTo>
                <a:lnTo>
                  <a:pt x="48442" y="11290"/>
                </a:lnTo>
                <a:lnTo>
                  <a:pt x="37444" y="23042"/>
                </a:lnTo>
                <a:lnTo>
                  <a:pt x="37444" y="0"/>
                </a:lnTo>
                <a:lnTo>
                  <a:pt x="32644" y="0"/>
                </a:lnTo>
                <a:lnTo>
                  <a:pt x="0" y="13441"/>
                </a:lnTo>
                <a:lnTo>
                  <a:pt x="1920" y="17282"/>
                </a:lnTo>
                <a:lnTo>
                  <a:pt x="4800" y="16322"/>
                </a:lnTo>
                <a:lnTo>
                  <a:pt x="7680" y="15361"/>
                </a:lnTo>
                <a:lnTo>
                  <a:pt x="11521" y="15361"/>
                </a:lnTo>
                <a:lnTo>
                  <a:pt x="13441" y="16322"/>
                </a:lnTo>
                <a:lnTo>
                  <a:pt x="14401" y="17282"/>
                </a:lnTo>
                <a:lnTo>
                  <a:pt x="15361" y="18242"/>
                </a:lnTo>
                <a:lnTo>
                  <a:pt x="16322" y="20162"/>
                </a:lnTo>
                <a:lnTo>
                  <a:pt x="17282" y="23042"/>
                </a:lnTo>
                <a:lnTo>
                  <a:pt x="17282" y="25923"/>
                </a:lnTo>
                <a:lnTo>
                  <a:pt x="18242" y="33604"/>
                </a:lnTo>
                <a:lnTo>
                  <a:pt x="18242" y="94076"/>
                </a:lnTo>
                <a:lnTo>
                  <a:pt x="16322" y="99837"/>
                </a:lnTo>
                <a:lnTo>
                  <a:pt x="15361" y="101757"/>
                </a:lnTo>
                <a:lnTo>
                  <a:pt x="13441" y="104637"/>
                </a:lnTo>
                <a:lnTo>
                  <a:pt x="9601" y="106558"/>
                </a:lnTo>
                <a:lnTo>
                  <a:pt x="1920" y="106558"/>
                </a:lnTo>
                <a:lnTo>
                  <a:pt x="1920" y="110398"/>
                </a:lnTo>
                <a:lnTo>
                  <a:pt x="54726" y="11039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0" name="object 300"/>
          <p:cNvSpPr/>
          <p:nvPr/>
        </p:nvSpPr>
        <p:spPr>
          <a:xfrm>
            <a:off x="1828022" y="5856838"/>
            <a:ext cx="112318" cy="170870"/>
          </a:xfrm>
          <a:custGeom>
            <a:avLst/>
            <a:gdLst/>
            <a:ahLst/>
            <a:cxnLst/>
            <a:rect l="l" t="t" r="r" b="b"/>
            <a:pathLst>
              <a:path w="112318" h="170870">
                <a:moveTo>
                  <a:pt x="32644" y="0"/>
                </a:moveTo>
                <a:lnTo>
                  <a:pt x="0" y="13441"/>
                </a:lnTo>
                <a:lnTo>
                  <a:pt x="1920" y="17282"/>
                </a:lnTo>
                <a:lnTo>
                  <a:pt x="4800" y="16322"/>
                </a:lnTo>
                <a:lnTo>
                  <a:pt x="7680" y="15346"/>
                </a:lnTo>
                <a:lnTo>
                  <a:pt x="11521" y="15346"/>
                </a:lnTo>
                <a:lnTo>
                  <a:pt x="13441" y="16322"/>
                </a:lnTo>
                <a:lnTo>
                  <a:pt x="14401" y="17282"/>
                </a:lnTo>
                <a:lnTo>
                  <a:pt x="16322" y="18242"/>
                </a:lnTo>
                <a:lnTo>
                  <a:pt x="17282" y="20162"/>
                </a:lnTo>
                <a:lnTo>
                  <a:pt x="17282" y="23042"/>
                </a:lnTo>
                <a:lnTo>
                  <a:pt x="18242" y="25908"/>
                </a:lnTo>
                <a:lnTo>
                  <a:pt x="18242" y="156469"/>
                </a:lnTo>
                <a:lnTo>
                  <a:pt x="24963" y="161269"/>
                </a:lnTo>
                <a:lnTo>
                  <a:pt x="31683" y="165110"/>
                </a:lnTo>
                <a:lnTo>
                  <a:pt x="38404" y="167030"/>
                </a:lnTo>
                <a:lnTo>
                  <a:pt x="45110" y="168950"/>
                </a:lnTo>
                <a:lnTo>
                  <a:pt x="50886" y="170870"/>
                </a:lnTo>
                <a:lnTo>
                  <a:pt x="57607" y="170870"/>
                </a:lnTo>
                <a:lnTo>
                  <a:pt x="59098" y="170847"/>
                </a:lnTo>
                <a:lnTo>
                  <a:pt x="71387" y="168742"/>
                </a:lnTo>
                <a:lnTo>
                  <a:pt x="70073" y="162229"/>
                </a:lnTo>
                <a:lnTo>
                  <a:pt x="58552" y="162229"/>
                </a:lnTo>
                <a:lnTo>
                  <a:pt x="54711" y="161269"/>
                </a:lnTo>
                <a:lnTo>
                  <a:pt x="49926" y="159349"/>
                </a:lnTo>
                <a:lnTo>
                  <a:pt x="46085" y="156469"/>
                </a:lnTo>
                <a:lnTo>
                  <a:pt x="41269" y="153588"/>
                </a:lnTo>
                <a:lnTo>
                  <a:pt x="37429" y="149748"/>
                </a:lnTo>
                <a:lnTo>
                  <a:pt x="37429" y="85435"/>
                </a:lnTo>
                <a:lnTo>
                  <a:pt x="42245" y="80634"/>
                </a:lnTo>
                <a:lnTo>
                  <a:pt x="47045" y="77754"/>
                </a:lnTo>
                <a:lnTo>
                  <a:pt x="49926" y="76794"/>
                </a:lnTo>
                <a:lnTo>
                  <a:pt x="47693" y="67110"/>
                </a:lnTo>
                <a:lnTo>
                  <a:pt x="37429" y="78714"/>
                </a:lnTo>
                <a:lnTo>
                  <a:pt x="37429" y="0"/>
                </a:lnTo>
                <a:lnTo>
                  <a:pt x="32644" y="0"/>
                </a:lnTo>
                <a:close/>
              </a:path>
              <a:path w="112318" h="170870">
                <a:moveTo>
                  <a:pt x="94076" y="155508"/>
                </a:moveTo>
                <a:lnTo>
                  <a:pt x="101670" y="146899"/>
                </a:lnTo>
                <a:lnTo>
                  <a:pt x="107651" y="135924"/>
                </a:lnTo>
                <a:lnTo>
                  <a:pt x="111168" y="123433"/>
                </a:lnTo>
                <a:lnTo>
                  <a:pt x="112318" y="109423"/>
                </a:lnTo>
                <a:lnTo>
                  <a:pt x="112290" y="107026"/>
                </a:lnTo>
                <a:lnTo>
                  <a:pt x="110773" y="92752"/>
                </a:lnTo>
                <a:lnTo>
                  <a:pt x="106941" y="80631"/>
                </a:lnTo>
                <a:lnTo>
                  <a:pt x="100797" y="71033"/>
                </a:lnTo>
                <a:lnTo>
                  <a:pt x="94621" y="65130"/>
                </a:lnTo>
                <a:lnTo>
                  <a:pt x="83514" y="58756"/>
                </a:lnTo>
                <a:lnTo>
                  <a:pt x="71033" y="56631"/>
                </a:lnTo>
                <a:lnTo>
                  <a:pt x="69219" y="56695"/>
                </a:lnTo>
                <a:lnTo>
                  <a:pt x="58350" y="59709"/>
                </a:lnTo>
                <a:lnTo>
                  <a:pt x="47693" y="67110"/>
                </a:lnTo>
                <a:lnTo>
                  <a:pt x="49926" y="76794"/>
                </a:lnTo>
                <a:lnTo>
                  <a:pt x="53766" y="73913"/>
                </a:lnTo>
                <a:lnTo>
                  <a:pt x="57607" y="72953"/>
                </a:lnTo>
                <a:lnTo>
                  <a:pt x="70073" y="72953"/>
                </a:lnTo>
                <a:lnTo>
                  <a:pt x="76794" y="76794"/>
                </a:lnTo>
                <a:lnTo>
                  <a:pt x="83515" y="84475"/>
                </a:lnTo>
                <a:lnTo>
                  <a:pt x="86987" y="90140"/>
                </a:lnTo>
                <a:lnTo>
                  <a:pt x="90864" y="101857"/>
                </a:lnTo>
                <a:lnTo>
                  <a:pt x="92156" y="116159"/>
                </a:lnTo>
                <a:lnTo>
                  <a:pt x="91537" y="127489"/>
                </a:lnTo>
                <a:lnTo>
                  <a:pt x="88684" y="140058"/>
                </a:lnTo>
                <a:lnTo>
                  <a:pt x="83515" y="149748"/>
                </a:lnTo>
                <a:lnTo>
                  <a:pt x="76794" y="158389"/>
                </a:lnTo>
                <a:lnTo>
                  <a:pt x="70073" y="162229"/>
                </a:lnTo>
                <a:lnTo>
                  <a:pt x="71387" y="168742"/>
                </a:lnTo>
                <a:lnTo>
                  <a:pt x="82920" y="163502"/>
                </a:lnTo>
                <a:lnTo>
                  <a:pt x="94076" y="15550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1" name="object 301"/>
          <p:cNvSpPr/>
          <p:nvPr/>
        </p:nvSpPr>
        <p:spPr>
          <a:xfrm>
            <a:off x="1949942" y="5916350"/>
            <a:ext cx="119024" cy="111358"/>
          </a:xfrm>
          <a:custGeom>
            <a:avLst/>
            <a:gdLst/>
            <a:ahLst/>
            <a:cxnLst/>
            <a:rect l="l" t="t" r="r" b="b"/>
            <a:pathLst>
              <a:path w="119024" h="111358">
                <a:moveTo>
                  <a:pt x="100797" y="0"/>
                </a:moveTo>
                <a:lnTo>
                  <a:pt x="64312" y="0"/>
                </a:lnTo>
                <a:lnTo>
                  <a:pt x="64312" y="4800"/>
                </a:lnTo>
                <a:lnTo>
                  <a:pt x="71993" y="4800"/>
                </a:lnTo>
                <a:lnTo>
                  <a:pt x="75834" y="5760"/>
                </a:lnTo>
                <a:lnTo>
                  <a:pt x="78714" y="7680"/>
                </a:lnTo>
                <a:lnTo>
                  <a:pt x="80634" y="10561"/>
                </a:lnTo>
                <a:lnTo>
                  <a:pt x="81594" y="14401"/>
                </a:lnTo>
                <a:lnTo>
                  <a:pt x="81594" y="81594"/>
                </a:lnTo>
                <a:lnTo>
                  <a:pt x="75834" y="87355"/>
                </a:lnTo>
                <a:lnTo>
                  <a:pt x="71033" y="91196"/>
                </a:lnTo>
                <a:lnTo>
                  <a:pt x="66233" y="93116"/>
                </a:lnTo>
                <a:lnTo>
                  <a:pt x="62392" y="95036"/>
                </a:lnTo>
                <a:lnTo>
                  <a:pt x="58552" y="96956"/>
                </a:lnTo>
                <a:lnTo>
                  <a:pt x="49910" y="96956"/>
                </a:lnTo>
                <a:lnTo>
                  <a:pt x="46070" y="95036"/>
                </a:lnTo>
                <a:lnTo>
                  <a:pt x="42230" y="92156"/>
                </a:lnTo>
                <a:lnTo>
                  <a:pt x="39349" y="88315"/>
                </a:lnTo>
                <a:lnTo>
                  <a:pt x="37429" y="81594"/>
                </a:lnTo>
                <a:lnTo>
                  <a:pt x="37429" y="0"/>
                </a:lnTo>
                <a:lnTo>
                  <a:pt x="0" y="0"/>
                </a:lnTo>
                <a:lnTo>
                  <a:pt x="0" y="4800"/>
                </a:lnTo>
                <a:lnTo>
                  <a:pt x="8641" y="4800"/>
                </a:lnTo>
                <a:lnTo>
                  <a:pt x="11521" y="5760"/>
                </a:lnTo>
                <a:lnTo>
                  <a:pt x="13426" y="6720"/>
                </a:lnTo>
                <a:lnTo>
                  <a:pt x="15361" y="8641"/>
                </a:lnTo>
                <a:lnTo>
                  <a:pt x="16322" y="10561"/>
                </a:lnTo>
                <a:lnTo>
                  <a:pt x="17266" y="12481"/>
                </a:lnTo>
                <a:lnTo>
                  <a:pt x="17266" y="78714"/>
                </a:lnTo>
                <a:lnTo>
                  <a:pt x="18242" y="87355"/>
                </a:lnTo>
                <a:lnTo>
                  <a:pt x="20147" y="92156"/>
                </a:lnTo>
                <a:lnTo>
                  <a:pt x="22082" y="97916"/>
                </a:lnTo>
                <a:lnTo>
                  <a:pt x="24947" y="102717"/>
                </a:lnTo>
                <a:lnTo>
                  <a:pt x="29763" y="105597"/>
                </a:lnTo>
                <a:lnTo>
                  <a:pt x="33604" y="109438"/>
                </a:lnTo>
                <a:lnTo>
                  <a:pt x="39349" y="111358"/>
                </a:lnTo>
                <a:lnTo>
                  <a:pt x="50871" y="111358"/>
                </a:lnTo>
                <a:lnTo>
                  <a:pt x="55671" y="109438"/>
                </a:lnTo>
                <a:lnTo>
                  <a:pt x="60472" y="107518"/>
                </a:lnTo>
                <a:lnTo>
                  <a:pt x="62162" y="106427"/>
                </a:lnTo>
                <a:lnTo>
                  <a:pt x="70801" y="99335"/>
                </a:lnTo>
                <a:lnTo>
                  <a:pt x="81594" y="88315"/>
                </a:lnTo>
                <a:lnTo>
                  <a:pt x="81594" y="111358"/>
                </a:lnTo>
                <a:lnTo>
                  <a:pt x="87355" y="111358"/>
                </a:lnTo>
                <a:lnTo>
                  <a:pt x="119024" y="97916"/>
                </a:lnTo>
                <a:lnTo>
                  <a:pt x="118064" y="93116"/>
                </a:lnTo>
                <a:lnTo>
                  <a:pt x="114239" y="95036"/>
                </a:lnTo>
                <a:lnTo>
                  <a:pt x="111343" y="95996"/>
                </a:lnTo>
                <a:lnTo>
                  <a:pt x="107518" y="95996"/>
                </a:lnTo>
                <a:lnTo>
                  <a:pt x="106558" y="95036"/>
                </a:lnTo>
                <a:lnTo>
                  <a:pt x="104637" y="94076"/>
                </a:lnTo>
                <a:lnTo>
                  <a:pt x="103677" y="93116"/>
                </a:lnTo>
                <a:lnTo>
                  <a:pt x="102717" y="91196"/>
                </a:lnTo>
                <a:lnTo>
                  <a:pt x="101757" y="88315"/>
                </a:lnTo>
                <a:lnTo>
                  <a:pt x="101757" y="85435"/>
                </a:lnTo>
                <a:lnTo>
                  <a:pt x="100797" y="77754"/>
                </a:lnTo>
                <a:lnTo>
                  <a:pt x="100797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2" name="object 302"/>
          <p:cNvSpPr/>
          <p:nvPr/>
        </p:nvSpPr>
        <p:spPr>
          <a:xfrm>
            <a:off x="2070902" y="5913470"/>
            <a:ext cx="118064" cy="110398"/>
          </a:xfrm>
          <a:custGeom>
            <a:avLst/>
            <a:gdLst/>
            <a:ahLst/>
            <a:cxnLst/>
            <a:rect l="l" t="t" r="r" b="b"/>
            <a:pathLst>
              <a:path w="118064" h="110398">
                <a:moveTo>
                  <a:pt x="101757" y="30723"/>
                </a:moveTo>
                <a:lnTo>
                  <a:pt x="100797" y="23042"/>
                </a:lnTo>
                <a:lnTo>
                  <a:pt x="98861" y="19202"/>
                </a:lnTo>
                <a:lnTo>
                  <a:pt x="96956" y="12481"/>
                </a:lnTo>
                <a:lnTo>
                  <a:pt x="93116" y="7680"/>
                </a:lnTo>
                <a:lnTo>
                  <a:pt x="89275" y="4800"/>
                </a:lnTo>
                <a:lnTo>
                  <a:pt x="84475" y="960"/>
                </a:lnTo>
                <a:lnTo>
                  <a:pt x="79674" y="0"/>
                </a:lnTo>
                <a:lnTo>
                  <a:pt x="73913" y="0"/>
                </a:lnTo>
                <a:lnTo>
                  <a:pt x="69829" y="315"/>
                </a:lnTo>
                <a:lnTo>
                  <a:pt x="59274" y="3899"/>
                </a:lnTo>
                <a:lnTo>
                  <a:pt x="48425" y="11475"/>
                </a:lnTo>
                <a:lnTo>
                  <a:pt x="37429" y="23042"/>
                </a:lnTo>
                <a:lnTo>
                  <a:pt x="37429" y="0"/>
                </a:lnTo>
                <a:lnTo>
                  <a:pt x="32628" y="0"/>
                </a:lnTo>
                <a:lnTo>
                  <a:pt x="0" y="13441"/>
                </a:lnTo>
                <a:lnTo>
                  <a:pt x="1904" y="17282"/>
                </a:lnTo>
                <a:lnTo>
                  <a:pt x="4785" y="16322"/>
                </a:lnTo>
                <a:lnTo>
                  <a:pt x="7665" y="15361"/>
                </a:lnTo>
                <a:lnTo>
                  <a:pt x="12466" y="15361"/>
                </a:lnTo>
                <a:lnTo>
                  <a:pt x="13441" y="16322"/>
                </a:lnTo>
                <a:lnTo>
                  <a:pt x="14386" y="17282"/>
                </a:lnTo>
                <a:lnTo>
                  <a:pt x="16306" y="18242"/>
                </a:lnTo>
                <a:lnTo>
                  <a:pt x="17282" y="20162"/>
                </a:lnTo>
                <a:lnTo>
                  <a:pt x="17282" y="23042"/>
                </a:lnTo>
                <a:lnTo>
                  <a:pt x="18227" y="25923"/>
                </a:lnTo>
                <a:lnTo>
                  <a:pt x="18227" y="94076"/>
                </a:lnTo>
                <a:lnTo>
                  <a:pt x="17282" y="99837"/>
                </a:lnTo>
                <a:lnTo>
                  <a:pt x="15346" y="101757"/>
                </a:lnTo>
                <a:lnTo>
                  <a:pt x="13441" y="104637"/>
                </a:lnTo>
                <a:lnTo>
                  <a:pt x="9601" y="106558"/>
                </a:lnTo>
                <a:lnTo>
                  <a:pt x="1904" y="106558"/>
                </a:lnTo>
                <a:lnTo>
                  <a:pt x="1904" y="110398"/>
                </a:lnTo>
                <a:lnTo>
                  <a:pt x="55671" y="110398"/>
                </a:lnTo>
                <a:lnTo>
                  <a:pt x="55671" y="106558"/>
                </a:lnTo>
                <a:lnTo>
                  <a:pt x="48950" y="106558"/>
                </a:lnTo>
                <a:lnTo>
                  <a:pt x="45110" y="105597"/>
                </a:lnTo>
                <a:lnTo>
                  <a:pt x="43190" y="104637"/>
                </a:lnTo>
                <a:lnTo>
                  <a:pt x="41269" y="103677"/>
                </a:lnTo>
                <a:lnTo>
                  <a:pt x="40309" y="101757"/>
                </a:lnTo>
                <a:lnTo>
                  <a:pt x="39349" y="99837"/>
                </a:lnTo>
                <a:lnTo>
                  <a:pt x="38389" y="97916"/>
                </a:lnTo>
                <a:lnTo>
                  <a:pt x="37429" y="93116"/>
                </a:lnTo>
                <a:lnTo>
                  <a:pt x="37429" y="29763"/>
                </a:lnTo>
                <a:lnTo>
                  <a:pt x="43218" y="24079"/>
                </a:lnTo>
                <a:lnTo>
                  <a:pt x="54521" y="16759"/>
                </a:lnTo>
                <a:lnTo>
                  <a:pt x="65272" y="14401"/>
                </a:lnTo>
                <a:lnTo>
                  <a:pt x="71993" y="14401"/>
                </a:lnTo>
                <a:lnTo>
                  <a:pt x="75834" y="16322"/>
                </a:lnTo>
                <a:lnTo>
                  <a:pt x="78714" y="21122"/>
                </a:lnTo>
                <a:lnTo>
                  <a:pt x="80634" y="25923"/>
                </a:lnTo>
                <a:lnTo>
                  <a:pt x="82555" y="32644"/>
                </a:lnTo>
                <a:lnTo>
                  <a:pt x="82555" y="92156"/>
                </a:lnTo>
                <a:lnTo>
                  <a:pt x="81594" y="95996"/>
                </a:lnTo>
                <a:lnTo>
                  <a:pt x="81594" y="96956"/>
                </a:lnTo>
                <a:lnTo>
                  <a:pt x="80634" y="99837"/>
                </a:lnTo>
                <a:lnTo>
                  <a:pt x="79674" y="102717"/>
                </a:lnTo>
                <a:lnTo>
                  <a:pt x="77754" y="103677"/>
                </a:lnTo>
                <a:lnTo>
                  <a:pt x="75834" y="105597"/>
                </a:lnTo>
                <a:lnTo>
                  <a:pt x="71993" y="106558"/>
                </a:lnTo>
                <a:lnTo>
                  <a:pt x="65272" y="106558"/>
                </a:lnTo>
                <a:lnTo>
                  <a:pt x="65272" y="110398"/>
                </a:lnTo>
                <a:lnTo>
                  <a:pt x="118064" y="110398"/>
                </a:lnTo>
                <a:lnTo>
                  <a:pt x="118064" y="106558"/>
                </a:lnTo>
                <a:lnTo>
                  <a:pt x="113263" y="106558"/>
                </a:lnTo>
                <a:lnTo>
                  <a:pt x="109423" y="105597"/>
                </a:lnTo>
                <a:lnTo>
                  <a:pt x="107502" y="104637"/>
                </a:lnTo>
                <a:lnTo>
                  <a:pt x="105582" y="103677"/>
                </a:lnTo>
                <a:lnTo>
                  <a:pt x="103662" y="101757"/>
                </a:lnTo>
                <a:lnTo>
                  <a:pt x="103662" y="99837"/>
                </a:lnTo>
                <a:lnTo>
                  <a:pt x="101757" y="97916"/>
                </a:lnTo>
                <a:lnTo>
                  <a:pt x="101757" y="3072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3" name="object 303"/>
          <p:cNvSpPr/>
          <p:nvPr/>
        </p:nvSpPr>
        <p:spPr>
          <a:xfrm>
            <a:off x="2198568" y="5913650"/>
            <a:ext cx="47563" cy="82464"/>
          </a:xfrm>
          <a:custGeom>
            <a:avLst/>
            <a:gdLst/>
            <a:ahLst/>
            <a:cxnLst/>
            <a:rect l="l" t="t" r="r" b="b"/>
            <a:pathLst>
              <a:path w="47563" h="82464">
                <a:moveTo>
                  <a:pt x="34935" y="2928"/>
                </a:moveTo>
                <a:lnTo>
                  <a:pt x="23881" y="9322"/>
                </a:lnTo>
                <a:lnTo>
                  <a:pt x="25828" y="25652"/>
                </a:lnTo>
                <a:lnTo>
                  <a:pt x="31683" y="16142"/>
                </a:lnTo>
                <a:lnTo>
                  <a:pt x="37444" y="10381"/>
                </a:lnTo>
                <a:lnTo>
                  <a:pt x="47563" y="0"/>
                </a:lnTo>
                <a:lnTo>
                  <a:pt x="34935" y="2928"/>
                </a:lnTo>
                <a:close/>
              </a:path>
              <a:path w="47563" h="82464">
                <a:moveTo>
                  <a:pt x="112318" y="100617"/>
                </a:moveTo>
                <a:lnTo>
                  <a:pt x="111358" y="95817"/>
                </a:lnTo>
                <a:lnTo>
                  <a:pt x="107518" y="97737"/>
                </a:lnTo>
                <a:lnTo>
                  <a:pt x="104637" y="98697"/>
                </a:lnTo>
                <a:lnTo>
                  <a:pt x="100797" y="98697"/>
                </a:lnTo>
                <a:lnTo>
                  <a:pt x="99837" y="97737"/>
                </a:lnTo>
                <a:lnTo>
                  <a:pt x="97917" y="96777"/>
                </a:lnTo>
                <a:lnTo>
                  <a:pt x="96956" y="95817"/>
                </a:lnTo>
                <a:lnTo>
                  <a:pt x="95996" y="93896"/>
                </a:lnTo>
                <a:lnTo>
                  <a:pt x="95036" y="91016"/>
                </a:lnTo>
                <a:lnTo>
                  <a:pt x="95036" y="-56811"/>
                </a:lnTo>
                <a:lnTo>
                  <a:pt x="89275" y="-56811"/>
                </a:lnTo>
                <a:lnTo>
                  <a:pt x="57607" y="-43369"/>
                </a:lnTo>
                <a:lnTo>
                  <a:pt x="58552" y="-39529"/>
                </a:lnTo>
                <a:lnTo>
                  <a:pt x="62392" y="-40489"/>
                </a:lnTo>
                <a:lnTo>
                  <a:pt x="65272" y="-41464"/>
                </a:lnTo>
                <a:lnTo>
                  <a:pt x="69113" y="-41464"/>
                </a:lnTo>
                <a:lnTo>
                  <a:pt x="70073" y="-40489"/>
                </a:lnTo>
                <a:lnTo>
                  <a:pt x="72009" y="-39529"/>
                </a:lnTo>
                <a:lnTo>
                  <a:pt x="72953" y="-38569"/>
                </a:lnTo>
                <a:lnTo>
                  <a:pt x="73913" y="-36648"/>
                </a:lnTo>
                <a:lnTo>
                  <a:pt x="73913" y="-33768"/>
                </a:lnTo>
                <a:lnTo>
                  <a:pt x="74889" y="-30903"/>
                </a:lnTo>
                <a:lnTo>
                  <a:pt x="74889" y="8461"/>
                </a:lnTo>
                <a:lnTo>
                  <a:pt x="69113" y="2700"/>
                </a:lnTo>
                <a:lnTo>
                  <a:pt x="61447" y="-179"/>
                </a:lnTo>
                <a:lnTo>
                  <a:pt x="51846" y="-179"/>
                </a:lnTo>
                <a:lnTo>
                  <a:pt x="47563" y="0"/>
                </a:lnTo>
                <a:lnTo>
                  <a:pt x="37444" y="10381"/>
                </a:lnTo>
                <a:lnTo>
                  <a:pt x="43205" y="6541"/>
                </a:lnTo>
                <a:lnTo>
                  <a:pt x="53766" y="6541"/>
                </a:lnTo>
                <a:lnTo>
                  <a:pt x="57607" y="8461"/>
                </a:lnTo>
                <a:lnTo>
                  <a:pt x="61447" y="10381"/>
                </a:lnTo>
                <a:lnTo>
                  <a:pt x="65272" y="12301"/>
                </a:lnTo>
                <a:lnTo>
                  <a:pt x="68168" y="16142"/>
                </a:lnTo>
                <a:lnTo>
                  <a:pt x="71048" y="19982"/>
                </a:lnTo>
                <a:lnTo>
                  <a:pt x="72953" y="24783"/>
                </a:lnTo>
                <a:lnTo>
                  <a:pt x="74889" y="29584"/>
                </a:lnTo>
                <a:lnTo>
                  <a:pt x="74889" y="90056"/>
                </a:lnTo>
                <a:lnTo>
                  <a:pt x="68168" y="96777"/>
                </a:lnTo>
                <a:lnTo>
                  <a:pt x="61447" y="100617"/>
                </a:lnTo>
                <a:lnTo>
                  <a:pt x="53932" y="100606"/>
                </a:lnTo>
                <a:lnTo>
                  <a:pt x="42131" y="97425"/>
                </a:lnTo>
                <a:lnTo>
                  <a:pt x="31683" y="88136"/>
                </a:lnTo>
                <a:lnTo>
                  <a:pt x="25991" y="78549"/>
                </a:lnTo>
                <a:lnTo>
                  <a:pt x="22375" y="66505"/>
                </a:lnTo>
                <a:lnTo>
                  <a:pt x="21122" y="51666"/>
                </a:lnTo>
                <a:lnTo>
                  <a:pt x="22233" y="38081"/>
                </a:lnTo>
                <a:lnTo>
                  <a:pt x="25828" y="25652"/>
                </a:lnTo>
                <a:lnTo>
                  <a:pt x="23881" y="9322"/>
                </a:lnTo>
                <a:lnTo>
                  <a:pt x="14401" y="19022"/>
                </a:lnTo>
                <a:lnTo>
                  <a:pt x="10494" y="24623"/>
                </a:lnTo>
                <a:lnTo>
                  <a:pt x="4664" y="36150"/>
                </a:lnTo>
                <a:lnTo>
                  <a:pt x="1166" y="48409"/>
                </a:lnTo>
                <a:lnTo>
                  <a:pt x="0" y="61268"/>
                </a:lnTo>
                <a:lnTo>
                  <a:pt x="13" y="62839"/>
                </a:lnTo>
                <a:lnTo>
                  <a:pt x="1505" y="76577"/>
                </a:lnTo>
                <a:lnTo>
                  <a:pt x="5597" y="88531"/>
                </a:lnTo>
                <a:lnTo>
                  <a:pt x="12481" y="98697"/>
                </a:lnTo>
                <a:lnTo>
                  <a:pt x="20020" y="105796"/>
                </a:lnTo>
                <a:lnTo>
                  <a:pt x="31116" y="112042"/>
                </a:lnTo>
                <a:lnTo>
                  <a:pt x="43205" y="114059"/>
                </a:lnTo>
                <a:lnTo>
                  <a:pt x="49926" y="114059"/>
                </a:lnTo>
                <a:lnTo>
                  <a:pt x="54726" y="112139"/>
                </a:lnTo>
                <a:lnTo>
                  <a:pt x="59527" y="110218"/>
                </a:lnTo>
                <a:lnTo>
                  <a:pt x="65272" y="107338"/>
                </a:lnTo>
                <a:lnTo>
                  <a:pt x="70073" y="103498"/>
                </a:lnTo>
                <a:lnTo>
                  <a:pt x="74889" y="98697"/>
                </a:lnTo>
                <a:lnTo>
                  <a:pt x="74889" y="114059"/>
                </a:lnTo>
                <a:lnTo>
                  <a:pt x="80634" y="114059"/>
                </a:lnTo>
                <a:lnTo>
                  <a:pt x="112318" y="10061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4" name="object 304"/>
          <p:cNvSpPr/>
          <p:nvPr/>
        </p:nvSpPr>
        <p:spPr>
          <a:xfrm>
            <a:off x="2317607" y="5856838"/>
            <a:ext cx="54711" cy="167030"/>
          </a:xfrm>
          <a:custGeom>
            <a:avLst/>
            <a:gdLst/>
            <a:ahLst/>
            <a:cxnLst/>
            <a:rect l="l" t="t" r="r" b="b"/>
            <a:pathLst>
              <a:path w="54711" h="167030">
                <a:moveTo>
                  <a:pt x="39364" y="156469"/>
                </a:moveTo>
                <a:lnTo>
                  <a:pt x="38404" y="153588"/>
                </a:lnTo>
                <a:lnTo>
                  <a:pt x="37429" y="149748"/>
                </a:lnTo>
                <a:lnTo>
                  <a:pt x="37429" y="0"/>
                </a:lnTo>
                <a:lnTo>
                  <a:pt x="32644" y="0"/>
                </a:lnTo>
                <a:lnTo>
                  <a:pt x="0" y="13441"/>
                </a:lnTo>
                <a:lnTo>
                  <a:pt x="1920" y="17282"/>
                </a:lnTo>
                <a:lnTo>
                  <a:pt x="5760" y="16322"/>
                </a:lnTo>
                <a:lnTo>
                  <a:pt x="7680" y="15346"/>
                </a:lnTo>
                <a:lnTo>
                  <a:pt x="11521" y="15346"/>
                </a:lnTo>
                <a:lnTo>
                  <a:pt x="13441" y="16322"/>
                </a:lnTo>
                <a:lnTo>
                  <a:pt x="14401" y="17282"/>
                </a:lnTo>
                <a:lnTo>
                  <a:pt x="16322" y="18242"/>
                </a:lnTo>
                <a:lnTo>
                  <a:pt x="17282" y="20162"/>
                </a:lnTo>
                <a:lnTo>
                  <a:pt x="17282" y="23042"/>
                </a:lnTo>
                <a:lnTo>
                  <a:pt x="18242" y="25908"/>
                </a:lnTo>
                <a:lnTo>
                  <a:pt x="18242" y="149748"/>
                </a:lnTo>
                <a:lnTo>
                  <a:pt x="17282" y="153588"/>
                </a:lnTo>
                <a:lnTo>
                  <a:pt x="16322" y="156469"/>
                </a:lnTo>
                <a:lnTo>
                  <a:pt x="15361" y="158389"/>
                </a:lnTo>
                <a:lnTo>
                  <a:pt x="14401" y="160309"/>
                </a:lnTo>
                <a:lnTo>
                  <a:pt x="12481" y="161269"/>
                </a:lnTo>
                <a:lnTo>
                  <a:pt x="10561" y="162229"/>
                </a:lnTo>
                <a:lnTo>
                  <a:pt x="7680" y="163189"/>
                </a:lnTo>
                <a:lnTo>
                  <a:pt x="1920" y="163189"/>
                </a:lnTo>
                <a:lnTo>
                  <a:pt x="1920" y="167030"/>
                </a:lnTo>
                <a:lnTo>
                  <a:pt x="54711" y="167030"/>
                </a:lnTo>
                <a:lnTo>
                  <a:pt x="54711" y="163189"/>
                </a:lnTo>
                <a:lnTo>
                  <a:pt x="48950" y="163189"/>
                </a:lnTo>
                <a:lnTo>
                  <a:pt x="46085" y="162229"/>
                </a:lnTo>
                <a:lnTo>
                  <a:pt x="43205" y="161269"/>
                </a:lnTo>
                <a:lnTo>
                  <a:pt x="41269" y="160309"/>
                </a:lnTo>
                <a:lnTo>
                  <a:pt x="40325" y="158389"/>
                </a:lnTo>
                <a:lnTo>
                  <a:pt x="39364" y="15646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5" name="object 305"/>
          <p:cNvSpPr/>
          <p:nvPr/>
        </p:nvSpPr>
        <p:spPr>
          <a:xfrm>
            <a:off x="2384800" y="5856838"/>
            <a:ext cx="53766" cy="167030"/>
          </a:xfrm>
          <a:custGeom>
            <a:avLst/>
            <a:gdLst/>
            <a:ahLst/>
            <a:cxnLst/>
            <a:rect l="l" t="t" r="r" b="b"/>
            <a:pathLst>
              <a:path w="53766" h="167030">
                <a:moveTo>
                  <a:pt x="32644" y="56631"/>
                </a:moveTo>
                <a:lnTo>
                  <a:pt x="0" y="70073"/>
                </a:lnTo>
                <a:lnTo>
                  <a:pt x="1920" y="73913"/>
                </a:lnTo>
                <a:lnTo>
                  <a:pt x="4800" y="72953"/>
                </a:lnTo>
                <a:lnTo>
                  <a:pt x="7680" y="71993"/>
                </a:lnTo>
                <a:lnTo>
                  <a:pt x="11521" y="71993"/>
                </a:lnTo>
                <a:lnTo>
                  <a:pt x="13441" y="72953"/>
                </a:lnTo>
                <a:lnTo>
                  <a:pt x="14401" y="73913"/>
                </a:lnTo>
                <a:lnTo>
                  <a:pt x="15361" y="74874"/>
                </a:lnTo>
                <a:lnTo>
                  <a:pt x="16322" y="76794"/>
                </a:lnTo>
                <a:lnTo>
                  <a:pt x="17282" y="78714"/>
                </a:lnTo>
                <a:lnTo>
                  <a:pt x="18242" y="82555"/>
                </a:lnTo>
                <a:lnTo>
                  <a:pt x="18242" y="149748"/>
                </a:lnTo>
                <a:lnTo>
                  <a:pt x="17282" y="153588"/>
                </a:lnTo>
                <a:lnTo>
                  <a:pt x="16322" y="156469"/>
                </a:lnTo>
                <a:lnTo>
                  <a:pt x="15361" y="158389"/>
                </a:lnTo>
                <a:lnTo>
                  <a:pt x="14401" y="160309"/>
                </a:lnTo>
                <a:lnTo>
                  <a:pt x="12481" y="161269"/>
                </a:lnTo>
                <a:lnTo>
                  <a:pt x="10561" y="162229"/>
                </a:lnTo>
                <a:lnTo>
                  <a:pt x="6720" y="163189"/>
                </a:lnTo>
                <a:lnTo>
                  <a:pt x="1920" y="163189"/>
                </a:lnTo>
                <a:lnTo>
                  <a:pt x="1920" y="167030"/>
                </a:lnTo>
                <a:lnTo>
                  <a:pt x="53766" y="167030"/>
                </a:lnTo>
                <a:lnTo>
                  <a:pt x="53766" y="163189"/>
                </a:lnTo>
                <a:lnTo>
                  <a:pt x="48966" y="163189"/>
                </a:lnTo>
                <a:lnTo>
                  <a:pt x="45125" y="162229"/>
                </a:lnTo>
                <a:lnTo>
                  <a:pt x="43205" y="161269"/>
                </a:lnTo>
                <a:lnTo>
                  <a:pt x="41285" y="160309"/>
                </a:lnTo>
                <a:lnTo>
                  <a:pt x="40325" y="158389"/>
                </a:lnTo>
                <a:lnTo>
                  <a:pt x="39364" y="156469"/>
                </a:lnTo>
                <a:lnTo>
                  <a:pt x="38404" y="153588"/>
                </a:lnTo>
                <a:lnTo>
                  <a:pt x="37444" y="149748"/>
                </a:lnTo>
                <a:lnTo>
                  <a:pt x="37444" y="56631"/>
                </a:lnTo>
                <a:lnTo>
                  <a:pt x="32644" y="56631"/>
                </a:lnTo>
                <a:close/>
              </a:path>
              <a:path w="53766" h="167030">
                <a:moveTo>
                  <a:pt x="17282" y="18242"/>
                </a:moveTo>
                <a:lnTo>
                  <a:pt x="19202" y="21122"/>
                </a:lnTo>
                <a:lnTo>
                  <a:pt x="22082" y="23042"/>
                </a:lnTo>
                <a:lnTo>
                  <a:pt x="24963" y="24002"/>
                </a:lnTo>
                <a:lnTo>
                  <a:pt x="30723" y="24002"/>
                </a:lnTo>
                <a:lnTo>
                  <a:pt x="33604" y="23042"/>
                </a:lnTo>
                <a:lnTo>
                  <a:pt x="36484" y="21122"/>
                </a:lnTo>
                <a:lnTo>
                  <a:pt x="38404" y="18242"/>
                </a:lnTo>
                <a:lnTo>
                  <a:pt x="39364" y="15346"/>
                </a:lnTo>
                <a:lnTo>
                  <a:pt x="39364" y="8641"/>
                </a:lnTo>
                <a:lnTo>
                  <a:pt x="38404" y="5760"/>
                </a:lnTo>
                <a:lnTo>
                  <a:pt x="36484" y="3840"/>
                </a:lnTo>
                <a:lnTo>
                  <a:pt x="33604" y="1920"/>
                </a:lnTo>
                <a:lnTo>
                  <a:pt x="30723" y="0"/>
                </a:lnTo>
                <a:lnTo>
                  <a:pt x="24002" y="0"/>
                </a:lnTo>
                <a:lnTo>
                  <a:pt x="22082" y="1920"/>
                </a:lnTo>
                <a:lnTo>
                  <a:pt x="19202" y="3840"/>
                </a:lnTo>
                <a:lnTo>
                  <a:pt x="17282" y="6720"/>
                </a:lnTo>
                <a:lnTo>
                  <a:pt x="16322" y="8641"/>
                </a:lnTo>
                <a:lnTo>
                  <a:pt x="16322" y="15346"/>
                </a:lnTo>
                <a:lnTo>
                  <a:pt x="17282" y="182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6" name="object 306"/>
          <p:cNvSpPr/>
          <p:nvPr/>
        </p:nvSpPr>
        <p:spPr>
          <a:xfrm>
            <a:off x="2446248" y="5913470"/>
            <a:ext cx="118079" cy="110398"/>
          </a:xfrm>
          <a:custGeom>
            <a:avLst/>
            <a:gdLst/>
            <a:ahLst/>
            <a:cxnLst/>
            <a:rect l="l" t="t" r="r" b="b"/>
            <a:pathLst>
              <a:path w="118079" h="110398">
                <a:moveTo>
                  <a:pt x="118079" y="110398"/>
                </a:moveTo>
                <a:lnTo>
                  <a:pt x="118079" y="106558"/>
                </a:lnTo>
                <a:lnTo>
                  <a:pt x="112303" y="106558"/>
                </a:lnTo>
                <a:lnTo>
                  <a:pt x="109438" y="105597"/>
                </a:lnTo>
                <a:lnTo>
                  <a:pt x="107518" y="104637"/>
                </a:lnTo>
                <a:lnTo>
                  <a:pt x="105597" y="103677"/>
                </a:lnTo>
                <a:lnTo>
                  <a:pt x="103677" y="101757"/>
                </a:lnTo>
                <a:lnTo>
                  <a:pt x="102717" y="99837"/>
                </a:lnTo>
                <a:lnTo>
                  <a:pt x="101757" y="97916"/>
                </a:lnTo>
                <a:lnTo>
                  <a:pt x="101757" y="30723"/>
                </a:lnTo>
                <a:lnTo>
                  <a:pt x="100797" y="23042"/>
                </a:lnTo>
                <a:lnTo>
                  <a:pt x="98877" y="19202"/>
                </a:lnTo>
                <a:lnTo>
                  <a:pt x="95996" y="12481"/>
                </a:lnTo>
                <a:lnTo>
                  <a:pt x="93116" y="7680"/>
                </a:lnTo>
                <a:lnTo>
                  <a:pt x="88315" y="4800"/>
                </a:lnTo>
                <a:lnTo>
                  <a:pt x="84475" y="960"/>
                </a:lnTo>
                <a:lnTo>
                  <a:pt x="79674" y="0"/>
                </a:lnTo>
                <a:lnTo>
                  <a:pt x="73914" y="0"/>
                </a:lnTo>
                <a:lnTo>
                  <a:pt x="69829" y="315"/>
                </a:lnTo>
                <a:lnTo>
                  <a:pt x="59274" y="3899"/>
                </a:lnTo>
                <a:lnTo>
                  <a:pt x="48425" y="11475"/>
                </a:lnTo>
                <a:lnTo>
                  <a:pt x="37429" y="23042"/>
                </a:lnTo>
                <a:lnTo>
                  <a:pt x="37429" y="0"/>
                </a:lnTo>
                <a:lnTo>
                  <a:pt x="32628" y="0"/>
                </a:lnTo>
                <a:lnTo>
                  <a:pt x="0" y="13441"/>
                </a:lnTo>
                <a:lnTo>
                  <a:pt x="1920" y="17282"/>
                </a:lnTo>
                <a:lnTo>
                  <a:pt x="4800" y="16322"/>
                </a:lnTo>
                <a:lnTo>
                  <a:pt x="7680" y="15361"/>
                </a:lnTo>
                <a:lnTo>
                  <a:pt x="11521" y="15361"/>
                </a:lnTo>
                <a:lnTo>
                  <a:pt x="13426" y="16322"/>
                </a:lnTo>
                <a:lnTo>
                  <a:pt x="14386" y="17282"/>
                </a:lnTo>
                <a:lnTo>
                  <a:pt x="15361" y="18242"/>
                </a:lnTo>
                <a:lnTo>
                  <a:pt x="16322" y="20162"/>
                </a:lnTo>
                <a:lnTo>
                  <a:pt x="17266" y="23042"/>
                </a:lnTo>
                <a:lnTo>
                  <a:pt x="18227" y="25923"/>
                </a:lnTo>
                <a:lnTo>
                  <a:pt x="18227" y="94076"/>
                </a:lnTo>
                <a:lnTo>
                  <a:pt x="17266" y="99837"/>
                </a:lnTo>
                <a:lnTo>
                  <a:pt x="15361" y="101757"/>
                </a:lnTo>
                <a:lnTo>
                  <a:pt x="13426" y="104637"/>
                </a:lnTo>
                <a:lnTo>
                  <a:pt x="9601" y="106558"/>
                </a:lnTo>
                <a:lnTo>
                  <a:pt x="1920" y="106558"/>
                </a:lnTo>
                <a:lnTo>
                  <a:pt x="1920" y="110398"/>
                </a:lnTo>
                <a:lnTo>
                  <a:pt x="54711" y="110398"/>
                </a:lnTo>
                <a:lnTo>
                  <a:pt x="54711" y="106558"/>
                </a:lnTo>
                <a:lnTo>
                  <a:pt x="48950" y="106558"/>
                </a:lnTo>
                <a:lnTo>
                  <a:pt x="45110" y="105597"/>
                </a:lnTo>
                <a:lnTo>
                  <a:pt x="43190" y="104637"/>
                </a:lnTo>
                <a:lnTo>
                  <a:pt x="41269" y="103677"/>
                </a:lnTo>
                <a:lnTo>
                  <a:pt x="40309" y="101757"/>
                </a:lnTo>
                <a:lnTo>
                  <a:pt x="38389" y="99837"/>
                </a:lnTo>
                <a:lnTo>
                  <a:pt x="37429" y="97916"/>
                </a:lnTo>
                <a:lnTo>
                  <a:pt x="37429" y="29763"/>
                </a:lnTo>
                <a:lnTo>
                  <a:pt x="43125" y="24079"/>
                </a:lnTo>
                <a:lnTo>
                  <a:pt x="54106" y="16759"/>
                </a:lnTo>
                <a:lnTo>
                  <a:pt x="65272" y="14401"/>
                </a:lnTo>
                <a:lnTo>
                  <a:pt x="71033" y="14401"/>
                </a:lnTo>
                <a:lnTo>
                  <a:pt x="75834" y="16322"/>
                </a:lnTo>
                <a:lnTo>
                  <a:pt x="77754" y="21122"/>
                </a:lnTo>
                <a:lnTo>
                  <a:pt x="80634" y="25923"/>
                </a:lnTo>
                <a:lnTo>
                  <a:pt x="81594" y="32644"/>
                </a:lnTo>
                <a:lnTo>
                  <a:pt x="81594" y="96956"/>
                </a:lnTo>
                <a:lnTo>
                  <a:pt x="80634" y="99837"/>
                </a:lnTo>
                <a:lnTo>
                  <a:pt x="79674" y="102717"/>
                </a:lnTo>
                <a:lnTo>
                  <a:pt x="77754" y="103677"/>
                </a:lnTo>
                <a:lnTo>
                  <a:pt x="74874" y="105597"/>
                </a:lnTo>
                <a:lnTo>
                  <a:pt x="71993" y="106558"/>
                </a:lnTo>
                <a:lnTo>
                  <a:pt x="64312" y="106558"/>
                </a:lnTo>
                <a:lnTo>
                  <a:pt x="64312" y="110398"/>
                </a:lnTo>
                <a:lnTo>
                  <a:pt x="118079" y="11039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7" name="object 307"/>
          <p:cNvSpPr/>
          <p:nvPr/>
        </p:nvSpPr>
        <p:spPr>
          <a:xfrm>
            <a:off x="2581595" y="5913470"/>
            <a:ext cx="99837" cy="162245"/>
          </a:xfrm>
          <a:custGeom>
            <a:avLst/>
            <a:gdLst/>
            <a:ahLst/>
            <a:cxnLst/>
            <a:rect l="l" t="t" r="r" b="b"/>
            <a:pathLst>
              <a:path w="99837" h="162245">
                <a:moveTo>
                  <a:pt x="1920" y="100797"/>
                </a:moveTo>
                <a:lnTo>
                  <a:pt x="3840" y="102717"/>
                </a:lnTo>
                <a:lnTo>
                  <a:pt x="5760" y="104637"/>
                </a:lnTo>
                <a:lnTo>
                  <a:pt x="8641" y="107518"/>
                </a:lnTo>
                <a:lnTo>
                  <a:pt x="12481" y="109438"/>
                </a:lnTo>
                <a:lnTo>
                  <a:pt x="10561" y="121919"/>
                </a:lnTo>
                <a:lnTo>
                  <a:pt x="12481" y="118079"/>
                </a:lnTo>
                <a:lnTo>
                  <a:pt x="15361" y="114239"/>
                </a:lnTo>
                <a:lnTo>
                  <a:pt x="19202" y="110398"/>
                </a:lnTo>
                <a:lnTo>
                  <a:pt x="20899" y="110711"/>
                </a:lnTo>
                <a:lnTo>
                  <a:pt x="31501" y="111891"/>
                </a:lnTo>
                <a:lnTo>
                  <a:pt x="44377" y="112569"/>
                </a:lnTo>
                <a:lnTo>
                  <a:pt x="59527" y="113278"/>
                </a:lnTo>
                <a:lnTo>
                  <a:pt x="72009" y="113278"/>
                </a:lnTo>
                <a:lnTo>
                  <a:pt x="79689" y="114239"/>
                </a:lnTo>
                <a:lnTo>
                  <a:pt x="83530" y="116159"/>
                </a:lnTo>
                <a:lnTo>
                  <a:pt x="87370" y="118079"/>
                </a:lnTo>
                <a:lnTo>
                  <a:pt x="89275" y="120959"/>
                </a:lnTo>
                <a:lnTo>
                  <a:pt x="89275" y="130561"/>
                </a:lnTo>
                <a:lnTo>
                  <a:pt x="86395" y="136321"/>
                </a:lnTo>
                <a:lnTo>
                  <a:pt x="79689" y="141122"/>
                </a:lnTo>
                <a:lnTo>
                  <a:pt x="74802" y="143837"/>
                </a:lnTo>
                <a:lnTo>
                  <a:pt x="63175" y="146899"/>
                </a:lnTo>
                <a:lnTo>
                  <a:pt x="48006" y="147843"/>
                </a:lnTo>
                <a:lnTo>
                  <a:pt x="37419" y="147440"/>
                </a:lnTo>
                <a:lnTo>
                  <a:pt x="24474" y="145321"/>
                </a:lnTo>
                <a:lnTo>
                  <a:pt x="14401" y="141122"/>
                </a:lnTo>
                <a:lnTo>
                  <a:pt x="9601" y="138242"/>
                </a:lnTo>
                <a:lnTo>
                  <a:pt x="7680" y="135361"/>
                </a:lnTo>
                <a:lnTo>
                  <a:pt x="1387" y="152657"/>
                </a:lnTo>
                <a:lnTo>
                  <a:pt x="12280" y="158233"/>
                </a:lnTo>
                <a:lnTo>
                  <a:pt x="24557" y="161304"/>
                </a:lnTo>
                <a:lnTo>
                  <a:pt x="38404" y="162245"/>
                </a:lnTo>
                <a:lnTo>
                  <a:pt x="51682" y="161252"/>
                </a:lnTo>
                <a:lnTo>
                  <a:pt x="64470" y="158043"/>
                </a:lnTo>
                <a:lnTo>
                  <a:pt x="75783" y="152613"/>
                </a:lnTo>
                <a:lnTo>
                  <a:pt x="85435" y="144962"/>
                </a:lnTo>
                <a:lnTo>
                  <a:pt x="95446" y="132094"/>
                </a:lnTo>
                <a:lnTo>
                  <a:pt x="97917" y="119999"/>
                </a:lnTo>
                <a:lnTo>
                  <a:pt x="97917" y="114239"/>
                </a:lnTo>
                <a:lnTo>
                  <a:pt x="95996" y="108478"/>
                </a:lnTo>
                <a:lnTo>
                  <a:pt x="92156" y="104637"/>
                </a:lnTo>
                <a:lnTo>
                  <a:pt x="87370" y="99837"/>
                </a:lnTo>
                <a:lnTo>
                  <a:pt x="81594" y="96956"/>
                </a:lnTo>
                <a:lnTo>
                  <a:pt x="73914" y="95996"/>
                </a:lnTo>
                <a:lnTo>
                  <a:pt x="70959" y="95571"/>
                </a:lnTo>
                <a:lnTo>
                  <a:pt x="60115" y="94909"/>
                </a:lnTo>
                <a:lnTo>
                  <a:pt x="43205" y="94076"/>
                </a:lnTo>
                <a:lnTo>
                  <a:pt x="26883" y="94076"/>
                </a:lnTo>
                <a:lnTo>
                  <a:pt x="23042" y="93116"/>
                </a:lnTo>
                <a:lnTo>
                  <a:pt x="20162" y="92156"/>
                </a:lnTo>
                <a:lnTo>
                  <a:pt x="19202" y="91196"/>
                </a:lnTo>
                <a:lnTo>
                  <a:pt x="17282" y="89275"/>
                </a:lnTo>
                <a:lnTo>
                  <a:pt x="17282" y="83530"/>
                </a:lnTo>
                <a:lnTo>
                  <a:pt x="19202" y="81594"/>
                </a:lnTo>
                <a:lnTo>
                  <a:pt x="20162" y="78714"/>
                </a:lnTo>
                <a:lnTo>
                  <a:pt x="22082" y="76794"/>
                </a:lnTo>
                <a:lnTo>
                  <a:pt x="20162" y="33604"/>
                </a:lnTo>
                <a:lnTo>
                  <a:pt x="20162" y="24002"/>
                </a:lnTo>
                <a:lnTo>
                  <a:pt x="22082" y="17282"/>
                </a:lnTo>
                <a:lnTo>
                  <a:pt x="25923" y="12481"/>
                </a:lnTo>
                <a:lnTo>
                  <a:pt x="29763" y="7680"/>
                </a:lnTo>
                <a:lnTo>
                  <a:pt x="34564" y="5760"/>
                </a:lnTo>
                <a:lnTo>
                  <a:pt x="47045" y="5760"/>
                </a:lnTo>
                <a:lnTo>
                  <a:pt x="51846" y="7680"/>
                </a:lnTo>
                <a:lnTo>
                  <a:pt x="55686" y="13441"/>
                </a:lnTo>
                <a:lnTo>
                  <a:pt x="58163" y="16782"/>
                </a:lnTo>
                <a:lnTo>
                  <a:pt x="62786" y="27972"/>
                </a:lnTo>
                <a:lnTo>
                  <a:pt x="64328" y="42245"/>
                </a:lnTo>
                <a:lnTo>
                  <a:pt x="64328" y="51846"/>
                </a:lnTo>
                <a:lnTo>
                  <a:pt x="62407" y="59527"/>
                </a:lnTo>
                <a:lnTo>
                  <a:pt x="62698" y="71792"/>
                </a:lnTo>
                <a:lnTo>
                  <a:pt x="72969" y="65288"/>
                </a:lnTo>
                <a:lnTo>
                  <a:pt x="75249" y="63119"/>
                </a:lnTo>
                <a:lnTo>
                  <a:pt x="82171" y="52397"/>
                </a:lnTo>
                <a:lnTo>
                  <a:pt x="84475" y="39364"/>
                </a:lnTo>
                <a:lnTo>
                  <a:pt x="84475" y="30723"/>
                </a:lnTo>
                <a:lnTo>
                  <a:pt x="82555" y="24002"/>
                </a:lnTo>
                <a:lnTo>
                  <a:pt x="77754" y="18242"/>
                </a:lnTo>
                <a:lnTo>
                  <a:pt x="96956" y="18242"/>
                </a:lnTo>
                <a:lnTo>
                  <a:pt x="97917" y="17282"/>
                </a:lnTo>
                <a:lnTo>
                  <a:pt x="98877" y="17282"/>
                </a:lnTo>
                <a:lnTo>
                  <a:pt x="98877" y="16322"/>
                </a:lnTo>
                <a:lnTo>
                  <a:pt x="99837" y="16322"/>
                </a:lnTo>
                <a:lnTo>
                  <a:pt x="99837" y="9601"/>
                </a:lnTo>
                <a:lnTo>
                  <a:pt x="98877" y="8641"/>
                </a:lnTo>
                <a:lnTo>
                  <a:pt x="97917" y="7680"/>
                </a:lnTo>
                <a:lnTo>
                  <a:pt x="69128" y="7680"/>
                </a:lnTo>
                <a:lnTo>
                  <a:pt x="66994" y="6411"/>
                </a:lnTo>
                <a:lnTo>
                  <a:pt x="55538" y="1692"/>
                </a:lnTo>
                <a:lnTo>
                  <a:pt x="42245" y="0"/>
                </a:lnTo>
                <a:lnTo>
                  <a:pt x="34090" y="588"/>
                </a:lnTo>
                <a:lnTo>
                  <a:pt x="21678" y="4328"/>
                </a:lnTo>
                <a:lnTo>
                  <a:pt x="11521" y="11521"/>
                </a:lnTo>
                <a:lnTo>
                  <a:pt x="8689" y="14648"/>
                </a:lnTo>
                <a:lnTo>
                  <a:pt x="2172" y="26055"/>
                </a:lnTo>
                <a:lnTo>
                  <a:pt x="0" y="38404"/>
                </a:lnTo>
                <a:lnTo>
                  <a:pt x="0" y="46085"/>
                </a:lnTo>
                <a:lnTo>
                  <a:pt x="960" y="51846"/>
                </a:lnTo>
                <a:lnTo>
                  <a:pt x="4800" y="57607"/>
                </a:lnTo>
                <a:lnTo>
                  <a:pt x="8641" y="63352"/>
                </a:lnTo>
                <a:lnTo>
                  <a:pt x="13441" y="68168"/>
                </a:lnTo>
                <a:lnTo>
                  <a:pt x="20162" y="71033"/>
                </a:lnTo>
                <a:lnTo>
                  <a:pt x="11521" y="77754"/>
                </a:lnTo>
                <a:lnTo>
                  <a:pt x="6720" y="83530"/>
                </a:lnTo>
                <a:lnTo>
                  <a:pt x="4800" y="87355"/>
                </a:lnTo>
                <a:lnTo>
                  <a:pt x="1920" y="90236"/>
                </a:lnTo>
                <a:lnTo>
                  <a:pt x="960" y="94076"/>
                </a:lnTo>
                <a:lnTo>
                  <a:pt x="960" y="98877"/>
                </a:lnTo>
                <a:lnTo>
                  <a:pt x="1920" y="10079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8" name="object 308"/>
          <p:cNvSpPr/>
          <p:nvPr/>
        </p:nvSpPr>
        <p:spPr>
          <a:xfrm>
            <a:off x="2601757" y="5947074"/>
            <a:ext cx="42535" cy="43190"/>
          </a:xfrm>
          <a:custGeom>
            <a:avLst/>
            <a:gdLst/>
            <a:ahLst/>
            <a:cxnLst/>
            <a:rect l="l" t="t" r="r" b="b"/>
            <a:pathLst>
              <a:path w="42535" h="43190">
                <a:moveTo>
                  <a:pt x="42245" y="25923"/>
                </a:moveTo>
                <a:lnTo>
                  <a:pt x="38404" y="29748"/>
                </a:lnTo>
                <a:lnTo>
                  <a:pt x="34564" y="34564"/>
                </a:lnTo>
                <a:lnTo>
                  <a:pt x="28803" y="36469"/>
                </a:lnTo>
                <a:lnTo>
                  <a:pt x="17282" y="36469"/>
                </a:lnTo>
                <a:lnTo>
                  <a:pt x="11521" y="33588"/>
                </a:lnTo>
                <a:lnTo>
                  <a:pt x="7680" y="28803"/>
                </a:lnTo>
                <a:lnTo>
                  <a:pt x="5679" y="25631"/>
                </a:lnTo>
                <a:lnTo>
                  <a:pt x="1494" y="14384"/>
                </a:lnTo>
                <a:lnTo>
                  <a:pt x="0" y="0"/>
                </a:lnTo>
                <a:lnTo>
                  <a:pt x="1920" y="43190"/>
                </a:lnTo>
                <a:lnTo>
                  <a:pt x="5760" y="40309"/>
                </a:lnTo>
                <a:lnTo>
                  <a:pt x="11521" y="41269"/>
                </a:lnTo>
                <a:lnTo>
                  <a:pt x="16322" y="42245"/>
                </a:lnTo>
                <a:lnTo>
                  <a:pt x="22082" y="42245"/>
                </a:lnTo>
                <a:lnTo>
                  <a:pt x="29968" y="41706"/>
                </a:lnTo>
                <a:lnTo>
                  <a:pt x="42535" y="38187"/>
                </a:lnTo>
                <a:lnTo>
                  <a:pt x="42245" y="2592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9" name="object 309"/>
          <p:cNvSpPr/>
          <p:nvPr/>
        </p:nvSpPr>
        <p:spPr>
          <a:xfrm>
            <a:off x="2572953" y="6022908"/>
            <a:ext cx="21122" cy="43219"/>
          </a:xfrm>
          <a:custGeom>
            <a:avLst/>
            <a:gdLst/>
            <a:ahLst/>
            <a:cxnLst/>
            <a:rect l="l" t="t" r="r" b="b"/>
            <a:pathLst>
              <a:path w="21122" h="43219">
                <a:moveTo>
                  <a:pt x="2880" y="38404"/>
                </a:moveTo>
                <a:lnTo>
                  <a:pt x="8641" y="42245"/>
                </a:lnTo>
                <a:lnTo>
                  <a:pt x="10028" y="43219"/>
                </a:lnTo>
                <a:lnTo>
                  <a:pt x="16322" y="25923"/>
                </a:lnTo>
                <a:lnTo>
                  <a:pt x="16322" y="19202"/>
                </a:lnTo>
                <a:lnTo>
                  <a:pt x="17282" y="15361"/>
                </a:lnTo>
                <a:lnTo>
                  <a:pt x="19202" y="12481"/>
                </a:lnTo>
                <a:lnTo>
                  <a:pt x="21122" y="0"/>
                </a:lnTo>
                <a:lnTo>
                  <a:pt x="13441" y="7680"/>
                </a:lnTo>
                <a:lnTo>
                  <a:pt x="9601" y="12481"/>
                </a:lnTo>
                <a:lnTo>
                  <a:pt x="8641" y="12481"/>
                </a:lnTo>
                <a:lnTo>
                  <a:pt x="4815" y="18242"/>
                </a:lnTo>
                <a:lnTo>
                  <a:pt x="1920" y="22082"/>
                </a:lnTo>
                <a:lnTo>
                  <a:pt x="960" y="24963"/>
                </a:lnTo>
                <a:lnTo>
                  <a:pt x="0" y="26883"/>
                </a:lnTo>
                <a:lnTo>
                  <a:pt x="0" y="34564"/>
                </a:lnTo>
                <a:lnTo>
                  <a:pt x="2880" y="3840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0" name="object 310"/>
          <p:cNvSpPr/>
          <p:nvPr/>
        </p:nvSpPr>
        <p:spPr>
          <a:xfrm>
            <a:off x="2323368" y="6171702"/>
            <a:ext cx="815015" cy="658545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1" name="object 311"/>
          <p:cNvSpPr/>
          <p:nvPr/>
        </p:nvSpPr>
        <p:spPr>
          <a:xfrm>
            <a:off x="1341318" y="6326253"/>
            <a:ext cx="747816" cy="441586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2" name="object 312"/>
          <p:cNvSpPr/>
          <p:nvPr/>
        </p:nvSpPr>
        <p:spPr>
          <a:xfrm>
            <a:off x="2098730" y="6324340"/>
            <a:ext cx="213116" cy="234238"/>
          </a:xfrm>
          <a:custGeom>
            <a:avLst/>
            <a:gdLst/>
            <a:ahLst/>
            <a:cxnLst/>
            <a:rect l="l" t="t" r="r" b="b"/>
            <a:pathLst>
              <a:path w="213116" h="234238">
                <a:moveTo>
                  <a:pt x="140162" y="83515"/>
                </a:moveTo>
                <a:lnTo>
                  <a:pt x="140162" y="0"/>
                </a:lnTo>
                <a:lnTo>
                  <a:pt x="71993" y="0"/>
                </a:lnTo>
                <a:lnTo>
                  <a:pt x="71993" y="83515"/>
                </a:lnTo>
                <a:lnTo>
                  <a:pt x="0" y="83515"/>
                </a:lnTo>
                <a:lnTo>
                  <a:pt x="0" y="150723"/>
                </a:lnTo>
                <a:lnTo>
                  <a:pt x="71993" y="150723"/>
                </a:lnTo>
                <a:lnTo>
                  <a:pt x="71993" y="234238"/>
                </a:lnTo>
                <a:lnTo>
                  <a:pt x="140162" y="234238"/>
                </a:lnTo>
                <a:lnTo>
                  <a:pt x="140162" y="150723"/>
                </a:lnTo>
                <a:lnTo>
                  <a:pt x="213116" y="150723"/>
                </a:lnTo>
                <a:lnTo>
                  <a:pt x="213116" y="83515"/>
                </a:lnTo>
                <a:lnTo>
                  <a:pt x="140162" y="83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3" name="object 313"/>
          <p:cNvSpPr/>
          <p:nvPr/>
        </p:nvSpPr>
        <p:spPr>
          <a:xfrm>
            <a:off x="2231212" y="6468343"/>
            <a:ext cx="7680" cy="90236"/>
          </a:xfrm>
          <a:custGeom>
            <a:avLst/>
            <a:gdLst/>
            <a:ahLst/>
            <a:cxnLst/>
            <a:rect l="l" t="t" r="r" b="b"/>
            <a:pathLst>
              <a:path w="7680" h="90236">
                <a:moveTo>
                  <a:pt x="7680" y="83515"/>
                </a:moveTo>
                <a:lnTo>
                  <a:pt x="0" y="0"/>
                </a:lnTo>
                <a:lnTo>
                  <a:pt x="0" y="90236"/>
                </a:lnTo>
                <a:lnTo>
                  <a:pt x="7680" y="83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4" name="object 314"/>
          <p:cNvSpPr/>
          <p:nvPr/>
        </p:nvSpPr>
        <p:spPr>
          <a:xfrm>
            <a:off x="2304166" y="6407856"/>
            <a:ext cx="7680" cy="60487"/>
          </a:xfrm>
          <a:custGeom>
            <a:avLst/>
            <a:gdLst/>
            <a:ahLst/>
            <a:cxnLst/>
            <a:rect l="l" t="t" r="r" b="b"/>
            <a:pathLst>
              <a:path w="7680" h="60487">
                <a:moveTo>
                  <a:pt x="0" y="7680"/>
                </a:moveTo>
                <a:lnTo>
                  <a:pt x="0" y="60487"/>
                </a:lnTo>
                <a:lnTo>
                  <a:pt x="7680" y="60487"/>
                </a:lnTo>
                <a:lnTo>
                  <a:pt x="7680" y="7680"/>
                </a:lnTo>
                <a:lnTo>
                  <a:pt x="0" y="0"/>
                </a:lnTo>
                <a:lnTo>
                  <a:pt x="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5" name="object 315"/>
          <p:cNvSpPr/>
          <p:nvPr/>
        </p:nvSpPr>
        <p:spPr>
          <a:xfrm>
            <a:off x="2092010" y="6316659"/>
            <a:ext cx="154564" cy="166085"/>
          </a:xfrm>
          <a:custGeom>
            <a:avLst/>
            <a:gdLst/>
            <a:ahLst/>
            <a:cxnLst/>
            <a:rect l="l" t="t" r="r" b="b"/>
            <a:pathLst>
              <a:path w="154564" h="166085">
                <a:moveTo>
                  <a:pt x="154564" y="83515"/>
                </a:moveTo>
                <a:lnTo>
                  <a:pt x="154564" y="0"/>
                </a:lnTo>
                <a:lnTo>
                  <a:pt x="139202" y="7680"/>
                </a:lnTo>
                <a:lnTo>
                  <a:pt x="86395" y="7680"/>
                </a:lnTo>
                <a:lnTo>
                  <a:pt x="78714" y="15361"/>
                </a:lnTo>
                <a:lnTo>
                  <a:pt x="78714" y="83515"/>
                </a:lnTo>
                <a:lnTo>
                  <a:pt x="72008" y="0"/>
                </a:lnTo>
                <a:lnTo>
                  <a:pt x="72008" y="91196"/>
                </a:lnTo>
                <a:lnTo>
                  <a:pt x="14401" y="91196"/>
                </a:lnTo>
                <a:lnTo>
                  <a:pt x="6720" y="98877"/>
                </a:lnTo>
                <a:lnTo>
                  <a:pt x="6720" y="151683"/>
                </a:lnTo>
                <a:lnTo>
                  <a:pt x="0" y="83515"/>
                </a:lnTo>
                <a:lnTo>
                  <a:pt x="0" y="166085"/>
                </a:lnTo>
                <a:lnTo>
                  <a:pt x="72009" y="166085"/>
                </a:lnTo>
                <a:lnTo>
                  <a:pt x="14401" y="158404"/>
                </a:lnTo>
                <a:lnTo>
                  <a:pt x="14401" y="98877"/>
                </a:lnTo>
                <a:lnTo>
                  <a:pt x="86395" y="98877"/>
                </a:lnTo>
                <a:lnTo>
                  <a:pt x="86395" y="15361"/>
                </a:lnTo>
                <a:lnTo>
                  <a:pt x="146883" y="15361"/>
                </a:lnTo>
                <a:lnTo>
                  <a:pt x="146883" y="83515"/>
                </a:lnTo>
                <a:lnTo>
                  <a:pt x="154564" y="91196"/>
                </a:lnTo>
                <a:lnTo>
                  <a:pt x="154564" y="83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6" name="object 316"/>
          <p:cNvSpPr/>
          <p:nvPr/>
        </p:nvSpPr>
        <p:spPr>
          <a:xfrm>
            <a:off x="2164019" y="6316659"/>
            <a:ext cx="82555" cy="83515"/>
          </a:xfrm>
          <a:custGeom>
            <a:avLst/>
            <a:gdLst/>
            <a:ahLst/>
            <a:cxnLst/>
            <a:rect l="l" t="t" r="r" b="b"/>
            <a:pathLst>
              <a:path w="82555" h="83515">
                <a:moveTo>
                  <a:pt x="6705" y="83515"/>
                </a:moveTo>
                <a:lnTo>
                  <a:pt x="6705" y="15361"/>
                </a:lnTo>
                <a:lnTo>
                  <a:pt x="14386" y="7680"/>
                </a:lnTo>
                <a:lnTo>
                  <a:pt x="67193" y="7680"/>
                </a:lnTo>
                <a:lnTo>
                  <a:pt x="82555" y="0"/>
                </a:lnTo>
                <a:lnTo>
                  <a:pt x="0" y="0"/>
                </a:lnTo>
                <a:lnTo>
                  <a:pt x="6705" y="83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7" name="object 317"/>
          <p:cNvSpPr/>
          <p:nvPr/>
        </p:nvSpPr>
        <p:spPr>
          <a:xfrm>
            <a:off x="2164019" y="6475064"/>
            <a:ext cx="6705" cy="91196"/>
          </a:xfrm>
          <a:custGeom>
            <a:avLst/>
            <a:gdLst/>
            <a:ahLst/>
            <a:cxnLst/>
            <a:rect l="l" t="t" r="r" b="b"/>
            <a:pathLst>
              <a:path w="6705" h="91196">
                <a:moveTo>
                  <a:pt x="0" y="7680"/>
                </a:moveTo>
                <a:lnTo>
                  <a:pt x="0" y="91196"/>
                </a:lnTo>
                <a:lnTo>
                  <a:pt x="6705" y="76794"/>
                </a:lnTo>
                <a:lnTo>
                  <a:pt x="6705" y="7680"/>
                </a:lnTo>
                <a:lnTo>
                  <a:pt x="0" y="0"/>
                </a:lnTo>
                <a:lnTo>
                  <a:pt x="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8" name="object 318"/>
          <p:cNvSpPr/>
          <p:nvPr/>
        </p:nvSpPr>
        <p:spPr>
          <a:xfrm>
            <a:off x="2092010" y="6400175"/>
            <a:ext cx="72009" cy="68168"/>
          </a:xfrm>
          <a:custGeom>
            <a:avLst/>
            <a:gdLst/>
            <a:ahLst/>
            <a:cxnLst/>
            <a:rect l="l" t="t" r="r" b="b"/>
            <a:pathLst>
              <a:path w="72009" h="68168">
                <a:moveTo>
                  <a:pt x="6720" y="68168"/>
                </a:moveTo>
                <a:lnTo>
                  <a:pt x="6720" y="15361"/>
                </a:lnTo>
                <a:lnTo>
                  <a:pt x="14401" y="7681"/>
                </a:lnTo>
                <a:lnTo>
                  <a:pt x="72008" y="7681"/>
                </a:lnTo>
                <a:lnTo>
                  <a:pt x="72009" y="0"/>
                </a:lnTo>
                <a:lnTo>
                  <a:pt x="0" y="0"/>
                </a:lnTo>
                <a:lnTo>
                  <a:pt x="6720" y="681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9" name="object 319"/>
          <p:cNvSpPr/>
          <p:nvPr/>
        </p:nvSpPr>
        <p:spPr>
          <a:xfrm>
            <a:off x="2106411" y="6468343"/>
            <a:ext cx="140162" cy="97917"/>
          </a:xfrm>
          <a:custGeom>
            <a:avLst/>
            <a:gdLst/>
            <a:ahLst/>
            <a:cxnLst/>
            <a:rect l="l" t="t" r="r" b="b"/>
            <a:pathLst>
              <a:path w="140162" h="97917">
                <a:moveTo>
                  <a:pt x="0" y="6720"/>
                </a:moveTo>
                <a:lnTo>
                  <a:pt x="57607" y="14401"/>
                </a:lnTo>
                <a:lnTo>
                  <a:pt x="57607" y="6720"/>
                </a:lnTo>
                <a:lnTo>
                  <a:pt x="64312" y="14401"/>
                </a:lnTo>
                <a:lnTo>
                  <a:pt x="64312" y="83515"/>
                </a:lnTo>
                <a:lnTo>
                  <a:pt x="57607" y="97917"/>
                </a:lnTo>
                <a:lnTo>
                  <a:pt x="140162" y="97917"/>
                </a:lnTo>
                <a:lnTo>
                  <a:pt x="71993" y="90236"/>
                </a:lnTo>
                <a:lnTo>
                  <a:pt x="71993" y="0"/>
                </a:lnTo>
                <a:lnTo>
                  <a:pt x="0" y="0"/>
                </a:lnTo>
                <a:lnTo>
                  <a:pt x="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0" name="object 320"/>
          <p:cNvSpPr/>
          <p:nvPr/>
        </p:nvSpPr>
        <p:spPr>
          <a:xfrm>
            <a:off x="2178405" y="6332021"/>
            <a:ext cx="140162" cy="234238"/>
          </a:xfrm>
          <a:custGeom>
            <a:avLst/>
            <a:gdLst/>
            <a:ahLst/>
            <a:cxnLst/>
            <a:rect l="l" t="t" r="r" b="b"/>
            <a:pathLst>
              <a:path w="140162" h="234238">
                <a:moveTo>
                  <a:pt x="60487" y="0"/>
                </a:moveTo>
                <a:lnTo>
                  <a:pt x="52806" y="0"/>
                </a:lnTo>
                <a:lnTo>
                  <a:pt x="52806" y="83515"/>
                </a:lnTo>
                <a:lnTo>
                  <a:pt x="125760" y="83515"/>
                </a:lnTo>
                <a:lnTo>
                  <a:pt x="125760" y="75834"/>
                </a:lnTo>
                <a:lnTo>
                  <a:pt x="133441" y="83515"/>
                </a:lnTo>
                <a:lnTo>
                  <a:pt x="133441" y="136321"/>
                </a:lnTo>
                <a:lnTo>
                  <a:pt x="52806" y="136321"/>
                </a:lnTo>
                <a:lnTo>
                  <a:pt x="60487" y="219837"/>
                </a:lnTo>
                <a:lnTo>
                  <a:pt x="52806" y="226557"/>
                </a:lnTo>
                <a:lnTo>
                  <a:pt x="52806" y="219837"/>
                </a:lnTo>
                <a:lnTo>
                  <a:pt x="0" y="219837"/>
                </a:lnTo>
                <a:lnTo>
                  <a:pt x="0" y="226557"/>
                </a:lnTo>
                <a:lnTo>
                  <a:pt x="68168" y="234238"/>
                </a:lnTo>
                <a:lnTo>
                  <a:pt x="68168" y="150723"/>
                </a:lnTo>
                <a:lnTo>
                  <a:pt x="60487" y="150723"/>
                </a:lnTo>
                <a:lnTo>
                  <a:pt x="68168" y="143042"/>
                </a:lnTo>
                <a:lnTo>
                  <a:pt x="125760" y="143042"/>
                </a:lnTo>
                <a:lnTo>
                  <a:pt x="140162" y="150723"/>
                </a:lnTo>
                <a:lnTo>
                  <a:pt x="140162" y="68153"/>
                </a:lnTo>
                <a:lnTo>
                  <a:pt x="68168" y="68153"/>
                </a:lnTo>
                <a:lnTo>
                  <a:pt x="68168" y="75834"/>
                </a:lnTo>
                <a:lnTo>
                  <a:pt x="60487" y="68153"/>
                </a:lnTo>
                <a:lnTo>
                  <a:pt x="604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1" name="object 321"/>
          <p:cNvSpPr/>
          <p:nvPr/>
        </p:nvSpPr>
        <p:spPr>
          <a:xfrm>
            <a:off x="2238893" y="6475064"/>
            <a:ext cx="79674" cy="7680"/>
          </a:xfrm>
          <a:custGeom>
            <a:avLst/>
            <a:gdLst/>
            <a:ahLst/>
            <a:cxnLst/>
            <a:rect l="l" t="t" r="r" b="b"/>
            <a:pathLst>
              <a:path w="79674" h="7680">
                <a:moveTo>
                  <a:pt x="7680" y="0"/>
                </a:moveTo>
                <a:lnTo>
                  <a:pt x="0" y="7680"/>
                </a:lnTo>
                <a:lnTo>
                  <a:pt x="79674" y="7680"/>
                </a:lnTo>
                <a:lnTo>
                  <a:pt x="65272" y="0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2" name="object 322"/>
          <p:cNvSpPr/>
          <p:nvPr/>
        </p:nvSpPr>
        <p:spPr>
          <a:xfrm>
            <a:off x="1666753" y="6869597"/>
            <a:ext cx="76794" cy="100797"/>
          </a:xfrm>
          <a:custGeom>
            <a:avLst/>
            <a:gdLst/>
            <a:ahLst/>
            <a:cxnLst/>
            <a:rect l="l" t="t" r="r" b="b"/>
            <a:pathLst>
              <a:path w="76794" h="100797">
                <a:moveTo>
                  <a:pt x="4800" y="35524"/>
                </a:moveTo>
                <a:lnTo>
                  <a:pt x="6705" y="39364"/>
                </a:lnTo>
                <a:lnTo>
                  <a:pt x="9585" y="42245"/>
                </a:lnTo>
                <a:lnTo>
                  <a:pt x="12481" y="46085"/>
                </a:lnTo>
                <a:lnTo>
                  <a:pt x="17266" y="48006"/>
                </a:lnTo>
                <a:lnTo>
                  <a:pt x="21107" y="49926"/>
                </a:lnTo>
                <a:lnTo>
                  <a:pt x="26868" y="51846"/>
                </a:lnTo>
                <a:lnTo>
                  <a:pt x="35509" y="53766"/>
                </a:lnTo>
                <a:lnTo>
                  <a:pt x="45110" y="56647"/>
                </a:lnTo>
                <a:lnTo>
                  <a:pt x="50871" y="57607"/>
                </a:lnTo>
                <a:lnTo>
                  <a:pt x="52791" y="58567"/>
                </a:lnTo>
                <a:lnTo>
                  <a:pt x="57591" y="60487"/>
                </a:lnTo>
                <a:lnTo>
                  <a:pt x="60472" y="62407"/>
                </a:lnTo>
                <a:lnTo>
                  <a:pt x="62392" y="64328"/>
                </a:lnTo>
                <a:lnTo>
                  <a:pt x="63352" y="67208"/>
                </a:lnTo>
                <a:lnTo>
                  <a:pt x="64312" y="69128"/>
                </a:lnTo>
                <a:lnTo>
                  <a:pt x="64312" y="75834"/>
                </a:lnTo>
                <a:lnTo>
                  <a:pt x="63352" y="78729"/>
                </a:lnTo>
                <a:lnTo>
                  <a:pt x="61432" y="80650"/>
                </a:lnTo>
                <a:lnTo>
                  <a:pt x="59512" y="83515"/>
                </a:lnTo>
                <a:lnTo>
                  <a:pt x="57591" y="85450"/>
                </a:lnTo>
                <a:lnTo>
                  <a:pt x="53751" y="86395"/>
                </a:lnTo>
                <a:lnTo>
                  <a:pt x="49911" y="88331"/>
                </a:lnTo>
                <a:lnTo>
                  <a:pt x="45110" y="89291"/>
                </a:lnTo>
                <a:lnTo>
                  <a:pt x="34549" y="89291"/>
                </a:lnTo>
                <a:lnTo>
                  <a:pt x="29763" y="88331"/>
                </a:lnTo>
                <a:lnTo>
                  <a:pt x="25923" y="86395"/>
                </a:lnTo>
                <a:lnTo>
                  <a:pt x="21107" y="84490"/>
                </a:lnTo>
                <a:lnTo>
                  <a:pt x="18242" y="81610"/>
                </a:lnTo>
                <a:lnTo>
                  <a:pt x="16322" y="78729"/>
                </a:lnTo>
                <a:lnTo>
                  <a:pt x="13426" y="75834"/>
                </a:lnTo>
                <a:lnTo>
                  <a:pt x="12481" y="71048"/>
                </a:lnTo>
                <a:lnTo>
                  <a:pt x="11521" y="66248"/>
                </a:lnTo>
                <a:lnTo>
                  <a:pt x="0" y="67208"/>
                </a:lnTo>
                <a:lnTo>
                  <a:pt x="0" y="73929"/>
                </a:lnTo>
                <a:lnTo>
                  <a:pt x="1920" y="79674"/>
                </a:lnTo>
                <a:lnTo>
                  <a:pt x="4800" y="85450"/>
                </a:lnTo>
                <a:lnTo>
                  <a:pt x="8641" y="90236"/>
                </a:lnTo>
                <a:lnTo>
                  <a:pt x="13426" y="94076"/>
                </a:lnTo>
                <a:lnTo>
                  <a:pt x="19202" y="96956"/>
                </a:lnTo>
                <a:lnTo>
                  <a:pt x="24947" y="98892"/>
                </a:lnTo>
                <a:lnTo>
                  <a:pt x="32628" y="100797"/>
                </a:lnTo>
                <a:lnTo>
                  <a:pt x="47990" y="100797"/>
                </a:lnTo>
                <a:lnTo>
                  <a:pt x="54711" y="98892"/>
                </a:lnTo>
                <a:lnTo>
                  <a:pt x="59512" y="96956"/>
                </a:lnTo>
                <a:lnTo>
                  <a:pt x="65272" y="94076"/>
                </a:lnTo>
                <a:lnTo>
                  <a:pt x="70073" y="90236"/>
                </a:lnTo>
                <a:lnTo>
                  <a:pt x="72953" y="86395"/>
                </a:lnTo>
                <a:lnTo>
                  <a:pt x="75834" y="81610"/>
                </a:lnTo>
                <a:lnTo>
                  <a:pt x="76794" y="76809"/>
                </a:lnTo>
                <a:lnTo>
                  <a:pt x="76794" y="66248"/>
                </a:lnTo>
                <a:lnTo>
                  <a:pt x="75834" y="61447"/>
                </a:lnTo>
                <a:lnTo>
                  <a:pt x="72953" y="57607"/>
                </a:lnTo>
                <a:lnTo>
                  <a:pt x="70073" y="53766"/>
                </a:lnTo>
                <a:lnTo>
                  <a:pt x="66233" y="49926"/>
                </a:lnTo>
                <a:lnTo>
                  <a:pt x="60472" y="48006"/>
                </a:lnTo>
                <a:lnTo>
                  <a:pt x="56631" y="46085"/>
                </a:lnTo>
                <a:lnTo>
                  <a:pt x="48950" y="44165"/>
                </a:lnTo>
                <a:lnTo>
                  <a:pt x="39349" y="41285"/>
                </a:lnTo>
                <a:lnTo>
                  <a:pt x="28788" y="39364"/>
                </a:lnTo>
                <a:lnTo>
                  <a:pt x="22082" y="37444"/>
                </a:lnTo>
                <a:lnTo>
                  <a:pt x="19202" y="34564"/>
                </a:lnTo>
                <a:lnTo>
                  <a:pt x="17266" y="32644"/>
                </a:lnTo>
                <a:lnTo>
                  <a:pt x="16322" y="29763"/>
                </a:lnTo>
                <a:lnTo>
                  <a:pt x="16322" y="22082"/>
                </a:lnTo>
                <a:lnTo>
                  <a:pt x="17266" y="18242"/>
                </a:lnTo>
                <a:lnTo>
                  <a:pt x="21107" y="16322"/>
                </a:lnTo>
                <a:lnTo>
                  <a:pt x="24947" y="13441"/>
                </a:lnTo>
                <a:lnTo>
                  <a:pt x="30708" y="11521"/>
                </a:lnTo>
                <a:lnTo>
                  <a:pt x="46070" y="11521"/>
                </a:lnTo>
                <a:lnTo>
                  <a:pt x="50871" y="13441"/>
                </a:lnTo>
                <a:lnTo>
                  <a:pt x="54711" y="16322"/>
                </a:lnTo>
                <a:lnTo>
                  <a:pt x="58552" y="19202"/>
                </a:lnTo>
                <a:lnTo>
                  <a:pt x="61432" y="24003"/>
                </a:lnTo>
                <a:lnTo>
                  <a:pt x="61432" y="29763"/>
                </a:lnTo>
                <a:lnTo>
                  <a:pt x="73914" y="28803"/>
                </a:lnTo>
                <a:lnTo>
                  <a:pt x="73914" y="24003"/>
                </a:lnTo>
                <a:lnTo>
                  <a:pt x="71993" y="18242"/>
                </a:lnTo>
                <a:lnTo>
                  <a:pt x="69113" y="14401"/>
                </a:lnTo>
                <a:lnTo>
                  <a:pt x="66233" y="9601"/>
                </a:lnTo>
                <a:lnTo>
                  <a:pt x="62392" y="5760"/>
                </a:lnTo>
                <a:lnTo>
                  <a:pt x="56631" y="3840"/>
                </a:lnTo>
                <a:lnTo>
                  <a:pt x="50871" y="1920"/>
                </a:lnTo>
                <a:lnTo>
                  <a:pt x="45110" y="0"/>
                </a:lnTo>
                <a:lnTo>
                  <a:pt x="30708" y="0"/>
                </a:lnTo>
                <a:lnTo>
                  <a:pt x="24947" y="1920"/>
                </a:lnTo>
                <a:lnTo>
                  <a:pt x="20147" y="3840"/>
                </a:lnTo>
                <a:lnTo>
                  <a:pt x="14386" y="5760"/>
                </a:lnTo>
                <a:lnTo>
                  <a:pt x="10546" y="8656"/>
                </a:lnTo>
                <a:lnTo>
                  <a:pt x="7680" y="13441"/>
                </a:lnTo>
                <a:lnTo>
                  <a:pt x="4800" y="17282"/>
                </a:lnTo>
                <a:lnTo>
                  <a:pt x="3840" y="22082"/>
                </a:lnTo>
                <a:lnTo>
                  <a:pt x="3840" y="31683"/>
                </a:lnTo>
                <a:lnTo>
                  <a:pt x="4800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3" name="object 323"/>
          <p:cNvSpPr/>
          <p:nvPr/>
        </p:nvSpPr>
        <p:spPr>
          <a:xfrm>
            <a:off x="1753148" y="6873438"/>
            <a:ext cx="34564" cy="95996"/>
          </a:xfrm>
          <a:custGeom>
            <a:avLst/>
            <a:gdLst/>
            <a:ahLst/>
            <a:cxnLst/>
            <a:rect l="l" t="t" r="r" b="b"/>
            <a:pathLst>
              <a:path w="34564" h="95996">
                <a:moveTo>
                  <a:pt x="30723" y="84490"/>
                </a:moveTo>
                <a:lnTo>
                  <a:pt x="24002" y="84490"/>
                </a:lnTo>
                <a:lnTo>
                  <a:pt x="23042" y="83515"/>
                </a:lnTo>
                <a:lnTo>
                  <a:pt x="22067" y="83515"/>
                </a:lnTo>
                <a:lnTo>
                  <a:pt x="22067" y="82555"/>
                </a:lnTo>
                <a:lnTo>
                  <a:pt x="21107" y="81610"/>
                </a:lnTo>
                <a:lnTo>
                  <a:pt x="21107" y="80650"/>
                </a:lnTo>
                <a:lnTo>
                  <a:pt x="20162" y="78729"/>
                </a:lnTo>
                <a:lnTo>
                  <a:pt x="20162" y="33604"/>
                </a:lnTo>
                <a:lnTo>
                  <a:pt x="32628" y="33604"/>
                </a:lnTo>
                <a:lnTo>
                  <a:pt x="32628" y="24963"/>
                </a:lnTo>
                <a:lnTo>
                  <a:pt x="20162" y="24963"/>
                </a:lnTo>
                <a:lnTo>
                  <a:pt x="20162" y="0"/>
                </a:lnTo>
                <a:lnTo>
                  <a:pt x="8641" y="7680"/>
                </a:lnTo>
                <a:lnTo>
                  <a:pt x="8641" y="24963"/>
                </a:lnTo>
                <a:lnTo>
                  <a:pt x="0" y="24963"/>
                </a:lnTo>
                <a:lnTo>
                  <a:pt x="0" y="33604"/>
                </a:lnTo>
                <a:lnTo>
                  <a:pt x="8641" y="33604"/>
                </a:lnTo>
                <a:lnTo>
                  <a:pt x="8641" y="81610"/>
                </a:lnTo>
                <a:lnTo>
                  <a:pt x="9601" y="86395"/>
                </a:lnTo>
                <a:lnTo>
                  <a:pt x="10561" y="88331"/>
                </a:lnTo>
                <a:lnTo>
                  <a:pt x="11521" y="90236"/>
                </a:lnTo>
                <a:lnTo>
                  <a:pt x="12481" y="92171"/>
                </a:lnTo>
                <a:lnTo>
                  <a:pt x="15361" y="94076"/>
                </a:lnTo>
                <a:lnTo>
                  <a:pt x="17282" y="95051"/>
                </a:lnTo>
                <a:lnTo>
                  <a:pt x="21107" y="95996"/>
                </a:lnTo>
                <a:lnTo>
                  <a:pt x="27843" y="95996"/>
                </a:lnTo>
                <a:lnTo>
                  <a:pt x="30723" y="95051"/>
                </a:lnTo>
                <a:lnTo>
                  <a:pt x="34564" y="95051"/>
                </a:lnTo>
                <a:lnTo>
                  <a:pt x="32628" y="84490"/>
                </a:lnTo>
                <a:lnTo>
                  <a:pt x="30723" y="844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4" name="object 324"/>
          <p:cNvSpPr/>
          <p:nvPr/>
        </p:nvSpPr>
        <p:spPr>
          <a:xfrm>
            <a:off x="1793458" y="6896481"/>
            <a:ext cx="64328" cy="73914"/>
          </a:xfrm>
          <a:custGeom>
            <a:avLst/>
            <a:gdLst/>
            <a:ahLst/>
            <a:cxnLst/>
            <a:rect l="l" t="t" r="r" b="b"/>
            <a:pathLst>
              <a:path w="64328" h="73914">
                <a:moveTo>
                  <a:pt x="0" y="37444"/>
                </a:moveTo>
                <a:lnTo>
                  <a:pt x="86" y="40813"/>
                </a:lnTo>
                <a:lnTo>
                  <a:pt x="2614" y="53993"/>
                </a:lnTo>
                <a:lnTo>
                  <a:pt x="8641" y="64312"/>
                </a:lnTo>
                <a:lnTo>
                  <a:pt x="20302" y="71521"/>
                </a:lnTo>
                <a:lnTo>
                  <a:pt x="33604" y="73914"/>
                </a:lnTo>
                <a:lnTo>
                  <a:pt x="41285" y="73914"/>
                </a:lnTo>
                <a:lnTo>
                  <a:pt x="48006" y="71033"/>
                </a:lnTo>
                <a:lnTo>
                  <a:pt x="53766" y="67193"/>
                </a:lnTo>
                <a:lnTo>
                  <a:pt x="58567" y="63352"/>
                </a:lnTo>
                <a:lnTo>
                  <a:pt x="62407" y="57607"/>
                </a:lnTo>
                <a:lnTo>
                  <a:pt x="64328" y="50886"/>
                </a:lnTo>
                <a:lnTo>
                  <a:pt x="51846" y="48950"/>
                </a:lnTo>
                <a:lnTo>
                  <a:pt x="49926" y="54726"/>
                </a:lnTo>
                <a:lnTo>
                  <a:pt x="48006" y="57607"/>
                </a:lnTo>
                <a:lnTo>
                  <a:pt x="45125" y="60472"/>
                </a:lnTo>
                <a:lnTo>
                  <a:pt x="41285" y="62407"/>
                </a:lnTo>
                <a:lnTo>
                  <a:pt x="37444" y="63352"/>
                </a:lnTo>
                <a:lnTo>
                  <a:pt x="27843" y="63352"/>
                </a:lnTo>
                <a:lnTo>
                  <a:pt x="23042" y="61447"/>
                </a:lnTo>
                <a:lnTo>
                  <a:pt x="19202" y="57607"/>
                </a:lnTo>
                <a:lnTo>
                  <a:pt x="14401" y="53766"/>
                </a:lnTo>
                <a:lnTo>
                  <a:pt x="12481" y="47045"/>
                </a:lnTo>
                <a:lnTo>
                  <a:pt x="12481" y="40325"/>
                </a:lnTo>
                <a:lnTo>
                  <a:pt x="64328" y="40325"/>
                </a:lnTo>
                <a:lnTo>
                  <a:pt x="64328" y="36484"/>
                </a:lnTo>
                <a:lnTo>
                  <a:pt x="64240" y="33097"/>
                </a:lnTo>
                <a:lnTo>
                  <a:pt x="61711" y="19921"/>
                </a:lnTo>
                <a:lnTo>
                  <a:pt x="55686" y="9601"/>
                </a:lnTo>
                <a:lnTo>
                  <a:pt x="49926" y="2880"/>
                </a:lnTo>
                <a:lnTo>
                  <a:pt x="42245" y="0"/>
                </a:lnTo>
                <a:lnTo>
                  <a:pt x="32142" y="3"/>
                </a:lnTo>
                <a:lnTo>
                  <a:pt x="23042" y="11521"/>
                </a:lnTo>
                <a:lnTo>
                  <a:pt x="27843" y="9601"/>
                </a:lnTo>
                <a:lnTo>
                  <a:pt x="39364" y="9601"/>
                </a:lnTo>
                <a:lnTo>
                  <a:pt x="44165" y="12481"/>
                </a:lnTo>
                <a:lnTo>
                  <a:pt x="48006" y="17282"/>
                </a:lnTo>
                <a:lnTo>
                  <a:pt x="49926" y="20162"/>
                </a:lnTo>
                <a:lnTo>
                  <a:pt x="51846" y="24003"/>
                </a:lnTo>
                <a:lnTo>
                  <a:pt x="51846" y="29763"/>
                </a:lnTo>
                <a:lnTo>
                  <a:pt x="12481" y="29763"/>
                </a:lnTo>
                <a:lnTo>
                  <a:pt x="8641" y="9601"/>
                </a:lnTo>
                <a:lnTo>
                  <a:pt x="6559" y="12338"/>
                </a:lnTo>
                <a:lnTo>
                  <a:pt x="1639" y="23560"/>
                </a:lnTo>
                <a:lnTo>
                  <a:pt x="0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5" name="object 325"/>
          <p:cNvSpPr/>
          <p:nvPr/>
        </p:nvSpPr>
        <p:spPr>
          <a:xfrm>
            <a:off x="1802099" y="6896484"/>
            <a:ext cx="23501" cy="29760"/>
          </a:xfrm>
          <a:custGeom>
            <a:avLst/>
            <a:gdLst/>
            <a:ahLst/>
            <a:cxnLst/>
            <a:rect l="l" t="t" r="r" b="b"/>
            <a:pathLst>
              <a:path w="23501" h="29760">
                <a:moveTo>
                  <a:pt x="10713" y="2725"/>
                </a:moveTo>
                <a:lnTo>
                  <a:pt x="0" y="9597"/>
                </a:lnTo>
                <a:lnTo>
                  <a:pt x="3840" y="29760"/>
                </a:lnTo>
                <a:lnTo>
                  <a:pt x="4800" y="23999"/>
                </a:lnTo>
                <a:lnTo>
                  <a:pt x="6720" y="19198"/>
                </a:lnTo>
                <a:lnTo>
                  <a:pt x="10561" y="15358"/>
                </a:lnTo>
                <a:lnTo>
                  <a:pt x="14401" y="11517"/>
                </a:lnTo>
                <a:lnTo>
                  <a:pt x="23501" y="0"/>
                </a:lnTo>
                <a:lnTo>
                  <a:pt x="10713" y="27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6" name="object 326"/>
          <p:cNvSpPr/>
          <p:nvPr/>
        </p:nvSpPr>
        <p:spPr>
          <a:xfrm>
            <a:off x="1868347" y="6896481"/>
            <a:ext cx="65272" cy="73914"/>
          </a:xfrm>
          <a:custGeom>
            <a:avLst/>
            <a:gdLst/>
            <a:ahLst/>
            <a:cxnLst/>
            <a:rect l="l" t="t" r="r" b="b"/>
            <a:pathLst>
              <a:path w="65272" h="73914">
                <a:moveTo>
                  <a:pt x="61432" y="60472"/>
                </a:moveTo>
                <a:lnTo>
                  <a:pt x="61432" y="17282"/>
                </a:lnTo>
                <a:lnTo>
                  <a:pt x="60472" y="15361"/>
                </a:lnTo>
                <a:lnTo>
                  <a:pt x="59512" y="12481"/>
                </a:lnTo>
                <a:lnTo>
                  <a:pt x="58552" y="9601"/>
                </a:lnTo>
                <a:lnTo>
                  <a:pt x="56631" y="7680"/>
                </a:lnTo>
                <a:lnTo>
                  <a:pt x="54711" y="5760"/>
                </a:lnTo>
                <a:lnTo>
                  <a:pt x="52791" y="3840"/>
                </a:lnTo>
                <a:lnTo>
                  <a:pt x="48950" y="1920"/>
                </a:lnTo>
                <a:lnTo>
                  <a:pt x="45110" y="960"/>
                </a:lnTo>
                <a:lnTo>
                  <a:pt x="40309" y="0"/>
                </a:lnTo>
                <a:lnTo>
                  <a:pt x="27828" y="0"/>
                </a:lnTo>
                <a:lnTo>
                  <a:pt x="23027" y="960"/>
                </a:lnTo>
                <a:lnTo>
                  <a:pt x="18227" y="2880"/>
                </a:lnTo>
                <a:lnTo>
                  <a:pt x="13441" y="4800"/>
                </a:lnTo>
                <a:lnTo>
                  <a:pt x="9601" y="6720"/>
                </a:lnTo>
                <a:lnTo>
                  <a:pt x="7665" y="9601"/>
                </a:lnTo>
                <a:lnTo>
                  <a:pt x="4785" y="12481"/>
                </a:lnTo>
                <a:lnTo>
                  <a:pt x="3825" y="17282"/>
                </a:lnTo>
                <a:lnTo>
                  <a:pt x="2880" y="22082"/>
                </a:lnTo>
                <a:lnTo>
                  <a:pt x="14386" y="23042"/>
                </a:lnTo>
                <a:lnTo>
                  <a:pt x="15346" y="18242"/>
                </a:lnTo>
                <a:lnTo>
                  <a:pt x="17282" y="15361"/>
                </a:lnTo>
                <a:lnTo>
                  <a:pt x="20162" y="13441"/>
                </a:lnTo>
                <a:lnTo>
                  <a:pt x="23027" y="10561"/>
                </a:lnTo>
                <a:lnTo>
                  <a:pt x="26868" y="9601"/>
                </a:lnTo>
                <a:lnTo>
                  <a:pt x="38389" y="9601"/>
                </a:lnTo>
                <a:lnTo>
                  <a:pt x="43190" y="11521"/>
                </a:lnTo>
                <a:lnTo>
                  <a:pt x="46070" y="14401"/>
                </a:lnTo>
                <a:lnTo>
                  <a:pt x="47990" y="16322"/>
                </a:lnTo>
                <a:lnTo>
                  <a:pt x="48950" y="19202"/>
                </a:lnTo>
                <a:lnTo>
                  <a:pt x="48950" y="27843"/>
                </a:lnTo>
                <a:lnTo>
                  <a:pt x="45110" y="28803"/>
                </a:lnTo>
                <a:lnTo>
                  <a:pt x="37429" y="30723"/>
                </a:lnTo>
                <a:lnTo>
                  <a:pt x="27828" y="31683"/>
                </a:lnTo>
                <a:lnTo>
                  <a:pt x="23027" y="31683"/>
                </a:lnTo>
                <a:lnTo>
                  <a:pt x="20162" y="32644"/>
                </a:lnTo>
                <a:lnTo>
                  <a:pt x="17282" y="33604"/>
                </a:lnTo>
                <a:lnTo>
                  <a:pt x="14386" y="34564"/>
                </a:lnTo>
                <a:lnTo>
                  <a:pt x="11506" y="35524"/>
                </a:lnTo>
                <a:lnTo>
                  <a:pt x="8625" y="37444"/>
                </a:lnTo>
                <a:lnTo>
                  <a:pt x="6720" y="38404"/>
                </a:lnTo>
                <a:lnTo>
                  <a:pt x="3825" y="41285"/>
                </a:lnTo>
                <a:lnTo>
                  <a:pt x="2880" y="44165"/>
                </a:lnTo>
                <a:lnTo>
                  <a:pt x="944" y="47045"/>
                </a:lnTo>
                <a:lnTo>
                  <a:pt x="0" y="49926"/>
                </a:lnTo>
                <a:lnTo>
                  <a:pt x="0" y="59512"/>
                </a:lnTo>
                <a:lnTo>
                  <a:pt x="2880" y="64312"/>
                </a:lnTo>
                <a:lnTo>
                  <a:pt x="6720" y="68168"/>
                </a:lnTo>
                <a:lnTo>
                  <a:pt x="10561" y="72009"/>
                </a:lnTo>
                <a:lnTo>
                  <a:pt x="16322" y="73914"/>
                </a:lnTo>
                <a:lnTo>
                  <a:pt x="13441" y="56631"/>
                </a:lnTo>
                <a:lnTo>
                  <a:pt x="13441" y="48950"/>
                </a:lnTo>
                <a:lnTo>
                  <a:pt x="14386" y="47045"/>
                </a:lnTo>
                <a:lnTo>
                  <a:pt x="16322" y="46085"/>
                </a:lnTo>
                <a:lnTo>
                  <a:pt x="17282" y="44165"/>
                </a:lnTo>
                <a:lnTo>
                  <a:pt x="19187" y="43205"/>
                </a:lnTo>
                <a:lnTo>
                  <a:pt x="21107" y="42245"/>
                </a:lnTo>
                <a:lnTo>
                  <a:pt x="24947" y="42245"/>
                </a:lnTo>
                <a:lnTo>
                  <a:pt x="29748" y="41285"/>
                </a:lnTo>
                <a:lnTo>
                  <a:pt x="38389" y="40325"/>
                </a:lnTo>
                <a:lnTo>
                  <a:pt x="45110" y="38404"/>
                </a:lnTo>
                <a:lnTo>
                  <a:pt x="48950" y="36484"/>
                </a:lnTo>
                <a:lnTo>
                  <a:pt x="48950" y="49926"/>
                </a:lnTo>
                <a:lnTo>
                  <a:pt x="47030" y="52791"/>
                </a:lnTo>
                <a:lnTo>
                  <a:pt x="46070" y="56631"/>
                </a:lnTo>
                <a:lnTo>
                  <a:pt x="46070" y="67193"/>
                </a:lnTo>
                <a:lnTo>
                  <a:pt x="49911" y="63352"/>
                </a:lnTo>
                <a:lnTo>
                  <a:pt x="50871" y="66233"/>
                </a:lnTo>
                <a:lnTo>
                  <a:pt x="51831" y="69128"/>
                </a:lnTo>
                <a:lnTo>
                  <a:pt x="52791" y="72009"/>
                </a:lnTo>
                <a:lnTo>
                  <a:pt x="65272" y="72009"/>
                </a:lnTo>
                <a:lnTo>
                  <a:pt x="63352" y="69128"/>
                </a:lnTo>
                <a:lnTo>
                  <a:pt x="62392" y="66233"/>
                </a:lnTo>
                <a:lnTo>
                  <a:pt x="62392" y="63352"/>
                </a:lnTo>
                <a:lnTo>
                  <a:pt x="61432" y="60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7" name="object 327"/>
          <p:cNvSpPr/>
          <p:nvPr/>
        </p:nvSpPr>
        <p:spPr>
          <a:xfrm>
            <a:off x="1881789" y="6953112"/>
            <a:ext cx="32628" cy="17282"/>
          </a:xfrm>
          <a:custGeom>
            <a:avLst/>
            <a:gdLst/>
            <a:ahLst/>
            <a:cxnLst/>
            <a:rect l="l" t="t" r="r" b="b"/>
            <a:pathLst>
              <a:path w="32628" h="17282">
                <a:moveTo>
                  <a:pt x="9585" y="7680"/>
                </a:moveTo>
                <a:lnTo>
                  <a:pt x="5745" y="6720"/>
                </a:lnTo>
                <a:lnTo>
                  <a:pt x="2880" y="4815"/>
                </a:lnTo>
                <a:lnTo>
                  <a:pt x="944" y="1935"/>
                </a:lnTo>
                <a:lnTo>
                  <a:pt x="0" y="0"/>
                </a:lnTo>
                <a:lnTo>
                  <a:pt x="2880" y="17282"/>
                </a:lnTo>
                <a:lnTo>
                  <a:pt x="15346" y="17282"/>
                </a:lnTo>
                <a:lnTo>
                  <a:pt x="20147" y="16322"/>
                </a:lnTo>
                <a:lnTo>
                  <a:pt x="23987" y="14401"/>
                </a:lnTo>
                <a:lnTo>
                  <a:pt x="27828" y="12496"/>
                </a:lnTo>
                <a:lnTo>
                  <a:pt x="32628" y="10561"/>
                </a:lnTo>
                <a:lnTo>
                  <a:pt x="32628" y="0"/>
                </a:lnTo>
                <a:lnTo>
                  <a:pt x="29748" y="2880"/>
                </a:lnTo>
                <a:lnTo>
                  <a:pt x="25908" y="4815"/>
                </a:lnTo>
                <a:lnTo>
                  <a:pt x="22067" y="6720"/>
                </a:lnTo>
                <a:lnTo>
                  <a:pt x="18227" y="7680"/>
                </a:lnTo>
                <a:lnTo>
                  <a:pt x="9585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8" name="object 328"/>
          <p:cNvSpPr/>
          <p:nvPr/>
        </p:nvSpPr>
        <p:spPr>
          <a:xfrm>
            <a:off x="1948022" y="6896481"/>
            <a:ext cx="95036" cy="72009"/>
          </a:xfrm>
          <a:custGeom>
            <a:avLst/>
            <a:gdLst/>
            <a:ahLst/>
            <a:cxnLst/>
            <a:rect l="l" t="t" r="r" b="b"/>
            <a:pathLst>
              <a:path w="95036" h="72009">
                <a:moveTo>
                  <a:pt x="58552" y="15361"/>
                </a:moveTo>
                <a:lnTo>
                  <a:pt x="61432" y="12481"/>
                </a:lnTo>
                <a:lnTo>
                  <a:pt x="66233" y="10561"/>
                </a:lnTo>
                <a:lnTo>
                  <a:pt x="73913" y="10561"/>
                </a:lnTo>
                <a:lnTo>
                  <a:pt x="75834" y="11521"/>
                </a:lnTo>
                <a:lnTo>
                  <a:pt x="77754" y="12481"/>
                </a:lnTo>
                <a:lnTo>
                  <a:pt x="79674" y="13441"/>
                </a:lnTo>
                <a:lnTo>
                  <a:pt x="81594" y="15361"/>
                </a:lnTo>
                <a:lnTo>
                  <a:pt x="82555" y="17282"/>
                </a:lnTo>
                <a:lnTo>
                  <a:pt x="82555" y="19202"/>
                </a:lnTo>
                <a:lnTo>
                  <a:pt x="83515" y="23042"/>
                </a:lnTo>
                <a:lnTo>
                  <a:pt x="83515" y="72009"/>
                </a:lnTo>
                <a:lnTo>
                  <a:pt x="95036" y="72009"/>
                </a:lnTo>
                <a:lnTo>
                  <a:pt x="95036" y="15361"/>
                </a:lnTo>
                <a:lnTo>
                  <a:pt x="93116" y="9601"/>
                </a:lnTo>
                <a:lnTo>
                  <a:pt x="89275" y="5760"/>
                </a:lnTo>
                <a:lnTo>
                  <a:pt x="85435" y="1920"/>
                </a:lnTo>
                <a:lnTo>
                  <a:pt x="80634" y="0"/>
                </a:lnTo>
                <a:lnTo>
                  <a:pt x="64312" y="0"/>
                </a:lnTo>
                <a:lnTo>
                  <a:pt x="57591" y="3840"/>
                </a:lnTo>
                <a:lnTo>
                  <a:pt x="51831" y="12481"/>
                </a:lnTo>
                <a:lnTo>
                  <a:pt x="50871" y="8641"/>
                </a:lnTo>
                <a:lnTo>
                  <a:pt x="47990" y="5760"/>
                </a:lnTo>
                <a:lnTo>
                  <a:pt x="45110" y="3840"/>
                </a:lnTo>
                <a:lnTo>
                  <a:pt x="41269" y="960"/>
                </a:lnTo>
                <a:lnTo>
                  <a:pt x="37429" y="0"/>
                </a:lnTo>
                <a:lnTo>
                  <a:pt x="26868" y="0"/>
                </a:lnTo>
                <a:lnTo>
                  <a:pt x="23027" y="960"/>
                </a:lnTo>
                <a:lnTo>
                  <a:pt x="19187" y="2880"/>
                </a:lnTo>
                <a:lnTo>
                  <a:pt x="15346" y="5760"/>
                </a:lnTo>
                <a:lnTo>
                  <a:pt x="12481" y="8641"/>
                </a:lnTo>
                <a:lnTo>
                  <a:pt x="10561" y="11521"/>
                </a:lnTo>
                <a:lnTo>
                  <a:pt x="10561" y="1920"/>
                </a:lnTo>
                <a:lnTo>
                  <a:pt x="0" y="1920"/>
                </a:lnTo>
                <a:lnTo>
                  <a:pt x="0" y="72009"/>
                </a:lnTo>
                <a:lnTo>
                  <a:pt x="11521" y="72009"/>
                </a:lnTo>
                <a:lnTo>
                  <a:pt x="11521" y="28803"/>
                </a:lnTo>
                <a:lnTo>
                  <a:pt x="12481" y="24003"/>
                </a:lnTo>
                <a:lnTo>
                  <a:pt x="13441" y="21122"/>
                </a:lnTo>
                <a:lnTo>
                  <a:pt x="15346" y="17282"/>
                </a:lnTo>
                <a:lnTo>
                  <a:pt x="17282" y="14401"/>
                </a:lnTo>
                <a:lnTo>
                  <a:pt x="20162" y="13441"/>
                </a:lnTo>
                <a:lnTo>
                  <a:pt x="23027" y="11521"/>
                </a:lnTo>
                <a:lnTo>
                  <a:pt x="25907" y="10561"/>
                </a:lnTo>
                <a:lnTo>
                  <a:pt x="33588" y="10561"/>
                </a:lnTo>
                <a:lnTo>
                  <a:pt x="36469" y="11521"/>
                </a:lnTo>
                <a:lnTo>
                  <a:pt x="38404" y="14401"/>
                </a:lnTo>
                <a:lnTo>
                  <a:pt x="41269" y="17282"/>
                </a:lnTo>
                <a:lnTo>
                  <a:pt x="42245" y="21122"/>
                </a:lnTo>
                <a:lnTo>
                  <a:pt x="42245" y="72009"/>
                </a:lnTo>
                <a:lnTo>
                  <a:pt x="53751" y="72009"/>
                </a:lnTo>
                <a:lnTo>
                  <a:pt x="53751" y="24003"/>
                </a:lnTo>
                <a:lnTo>
                  <a:pt x="55671" y="18242"/>
                </a:lnTo>
                <a:lnTo>
                  <a:pt x="58552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9" name="object 329"/>
          <p:cNvSpPr/>
          <p:nvPr/>
        </p:nvSpPr>
        <p:spPr>
          <a:xfrm>
            <a:off x="654795" y="5029203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654795" y="6355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654795" y="5029201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1778096" y="9112072"/>
            <a:ext cx="1372761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1287559" y="9328063"/>
            <a:ext cx="787176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object 6"/>
          <p:cNvSpPr/>
          <p:nvPr/>
        </p:nvSpPr>
        <p:spPr>
          <a:xfrm>
            <a:off x="5879104" y="1524198"/>
            <a:ext cx="326379" cy="63367"/>
          </a:xfrm>
          <a:custGeom>
            <a:avLst/>
            <a:gdLst/>
            <a:ahLst/>
            <a:cxnLst/>
            <a:rect l="l" t="t" r="r" b="b"/>
            <a:pathLst>
              <a:path w="326379" h="63367">
                <a:moveTo>
                  <a:pt x="0" y="60487"/>
                </a:moveTo>
                <a:lnTo>
                  <a:pt x="0" y="62407"/>
                </a:lnTo>
                <a:lnTo>
                  <a:pt x="944" y="63367"/>
                </a:lnTo>
                <a:lnTo>
                  <a:pt x="323499" y="63367"/>
                </a:lnTo>
                <a:lnTo>
                  <a:pt x="4785" y="60487"/>
                </a:lnTo>
                <a:lnTo>
                  <a:pt x="4785" y="5760"/>
                </a:lnTo>
                <a:lnTo>
                  <a:pt x="323499" y="5760"/>
                </a:lnTo>
                <a:lnTo>
                  <a:pt x="324459" y="63367"/>
                </a:lnTo>
                <a:lnTo>
                  <a:pt x="326379" y="62407"/>
                </a:lnTo>
                <a:lnTo>
                  <a:pt x="326379" y="975"/>
                </a:lnTo>
                <a:lnTo>
                  <a:pt x="324459" y="0"/>
                </a:lnTo>
                <a:lnTo>
                  <a:pt x="323499" y="0"/>
                </a:lnTo>
                <a:lnTo>
                  <a:pt x="319659" y="2880"/>
                </a:lnTo>
                <a:lnTo>
                  <a:pt x="4785" y="2880"/>
                </a:lnTo>
                <a:lnTo>
                  <a:pt x="1920" y="5760"/>
                </a:lnTo>
                <a:lnTo>
                  <a:pt x="1920" y="57607"/>
                </a:lnTo>
                <a:lnTo>
                  <a:pt x="1920" y="0"/>
                </a:lnTo>
                <a:lnTo>
                  <a:pt x="944" y="0"/>
                </a:lnTo>
                <a:lnTo>
                  <a:pt x="0" y="975"/>
                </a:lnTo>
                <a:lnTo>
                  <a:pt x="0" y="604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" name="object 7"/>
          <p:cNvSpPr/>
          <p:nvPr/>
        </p:nvSpPr>
        <p:spPr>
          <a:xfrm>
            <a:off x="6198763" y="1529958"/>
            <a:ext cx="4800" cy="57607"/>
          </a:xfrm>
          <a:custGeom>
            <a:avLst/>
            <a:gdLst/>
            <a:ahLst/>
            <a:cxnLst/>
            <a:rect l="l" t="t" r="r" b="b"/>
            <a:pathLst>
              <a:path w="4800" h="57607">
                <a:moveTo>
                  <a:pt x="3840" y="51846"/>
                </a:moveTo>
                <a:lnTo>
                  <a:pt x="0" y="54726"/>
                </a:lnTo>
                <a:lnTo>
                  <a:pt x="3840" y="57607"/>
                </a:lnTo>
                <a:lnTo>
                  <a:pt x="4800" y="57607"/>
                </a:lnTo>
                <a:lnTo>
                  <a:pt x="3840" y="0"/>
                </a:lnTo>
                <a:lnTo>
                  <a:pt x="3840" y="51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" name="object 8"/>
          <p:cNvSpPr/>
          <p:nvPr/>
        </p:nvSpPr>
        <p:spPr>
          <a:xfrm>
            <a:off x="5883889" y="1529958"/>
            <a:ext cx="318714" cy="57607"/>
          </a:xfrm>
          <a:custGeom>
            <a:avLst/>
            <a:gdLst/>
            <a:ahLst/>
            <a:cxnLst/>
            <a:rect l="l" t="t" r="r" b="b"/>
            <a:pathLst>
              <a:path w="318714" h="57607">
                <a:moveTo>
                  <a:pt x="318714" y="0"/>
                </a:moveTo>
                <a:lnTo>
                  <a:pt x="314873" y="0"/>
                </a:lnTo>
                <a:lnTo>
                  <a:pt x="314873" y="51846"/>
                </a:lnTo>
                <a:lnTo>
                  <a:pt x="0" y="51846"/>
                </a:lnTo>
                <a:lnTo>
                  <a:pt x="0" y="54726"/>
                </a:lnTo>
                <a:lnTo>
                  <a:pt x="318714" y="57607"/>
                </a:lnTo>
                <a:lnTo>
                  <a:pt x="314873" y="54726"/>
                </a:lnTo>
                <a:lnTo>
                  <a:pt x="318714" y="51846"/>
                </a:lnTo>
                <a:lnTo>
                  <a:pt x="3187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" name="object 9"/>
          <p:cNvSpPr/>
          <p:nvPr/>
        </p:nvSpPr>
        <p:spPr>
          <a:xfrm>
            <a:off x="5881024" y="1524198"/>
            <a:ext cx="321579" cy="57607"/>
          </a:xfrm>
          <a:custGeom>
            <a:avLst/>
            <a:gdLst/>
            <a:ahLst/>
            <a:cxnLst/>
            <a:rect l="l" t="t" r="r" b="b"/>
            <a:pathLst>
              <a:path w="321579" h="57607">
                <a:moveTo>
                  <a:pt x="0" y="57607"/>
                </a:moveTo>
                <a:lnTo>
                  <a:pt x="0" y="5760"/>
                </a:lnTo>
                <a:lnTo>
                  <a:pt x="2865" y="2880"/>
                </a:lnTo>
                <a:lnTo>
                  <a:pt x="317738" y="2880"/>
                </a:lnTo>
                <a:lnTo>
                  <a:pt x="321579" y="0"/>
                </a:lnTo>
                <a:lnTo>
                  <a:pt x="0" y="0"/>
                </a:lnTo>
                <a:lnTo>
                  <a:pt x="0" y="576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" name="object 10"/>
          <p:cNvSpPr/>
          <p:nvPr/>
        </p:nvSpPr>
        <p:spPr>
          <a:xfrm>
            <a:off x="5461513" y="1581805"/>
            <a:ext cx="959967" cy="500146"/>
          </a:xfrm>
          <a:custGeom>
            <a:avLst/>
            <a:gdLst/>
            <a:ahLst/>
            <a:cxnLst/>
            <a:rect l="l" t="t" r="r" b="b"/>
            <a:pathLst>
              <a:path w="959967" h="500146">
                <a:moveTo>
                  <a:pt x="0" y="497265"/>
                </a:moveTo>
                <a:lnTo>
                  <a:pt x="0" y="498226"/>
                </a:lnTo>
                <a:lnTo>
                  <a:pt x="960" y="500146"/>
                </a:lnTo>
                <a:lnTo>
                  <a:pt x="957087" y="500146"/>
                </a:lnTo>
                <a:lnTo>
                  <a:pt x="4800" y="497265"/>
                </a:lnTo>
                <a:lnTo>
                  <a:pt x="4800" y="5760"/>
                </a:lnTo>
                <a:lnTo>
                  <a:pt x="957087" y="5760"/>
                </a:lnTo>
                <a:lnTo>
                  <a:pt x="958047" y="500146"/>
                </a:lnTo>
                <a:lnTo>
                  <a:pt x="959967" y="498226"/>
                </a:lnTo>
                <a:lnTo>
                  <a:pt x="959967" y="1920"/>
                </a:lnTo>
                <a:lnTo>
                  <a:pt x="958047" y="0"/>
                </a:lnTo>
                <a:lnTo>
                  <a:pt x="957087" y="0"/>
                </a:lnTo>
                <a:lnTo>
                  <a:pt x="954206" y="2880"/>
                </a:lnTo>
                <a:lnTo>
                  <a:pt x="4800" y="2880"/>
                </a:lnTo>
                <a:lnTo>
                  <a:pt x="1920" y="5760"/>
                </a:lnTo>
                <a:lnTo>
                  <a:pt x="1920" y="494385"/>
                </a:lnTo>
                <a:lnTo>
                  <a:pt x="1920" y="0"/>
                </a:lnTo>
                <a:lnTo>
                  <a:pt x="960" y="0"/>
                </a:lnTo>
                <a:lnTo>
                  <a:pt x="0" y="1920"/>
                </a:lnTo>
                <a:lnTo>
                  <a:pt x="0" y="4972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" name="object 11"/>
          <p:cNvSpPr/>
          <p:nvPr/>
        </p:nvSpPr>
        <p:spPr>
          <a:xfrm>
            <a:off x="5466313" y="1587566"/>
            <a:ext cx="952286" cy="494385"/>
          </a:xfrm>
          <a:custGeom>
            <a:avLst/>
            <a:gdLst/>
            <a:ahLst/>
            <a:cxnLst/>
            <a:rect l="l" t="t" r="r" b="b"/>
            <a:pathLst>
              <a:path w="952286" h="494385">
                <a:moveTo>
                  <a:pt x="952286" y="0"/>
                </a:moveTo>
                <a:lnTo>
                  <a:pt x="949406" y="0"/>
                </a:lnTo>
                <a:lnTo>
                  <a:pt x="949406" y="488624"/>
                </a:lnTo>
                <a:lnTo>
                  <a:pt x="0" y="488624"/>
                </a:lnTo>
                <a:lnTo>
                  <a:pt x="0" y="491505"/>
                </a:lnTo>
                <a:lnTo>
                  <a:pt x="952286" y="494385"/>
                </a:lnTo>
                <a:lnTo>
                  <a:pt x="949406" y="491505"/>
                </a:lnTo>
                <a:lnTo>
                  <a:pt x="952286" y="488624"/>
                </a:lnTo>
                <a:lnTo>
                  <a:pt x="9522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" name="object 12"/>
          <p:cNvSpPr/>
          <p:nvPr/>
        </p:nvSpPr>
        <p:spPr>
          <a:xfrm>
            <a:off x="5463433" y="1581805"/>
            <a:ext cx="955167" cy="494385"/>
          </a:xfrm>
          <a:custGeom>
            <a:avLst/>
            <a:gdLst/>
            <a:ahLst/>
            <a:cxnLst/>
            <a:rect l="l" t="t" r="r" b="b"/>
            <a:pathLst>
              <a:path w="955167" h="494385">
                <a:moveTo>
                  <a:pt x="0" y="494385"/>
                </a:moveTo>
                <a:lnTo>
                  <a:pt x="0" y="5760"/>
                </a:lnTo>
                <a:lnTo>
                  <a:pt x="2880" y="2880"/>
                </a:lnTo>
                <a:lnTo>
                  <a:pt x="952286" y="2880"/>
                </a:lnTo>
                <a:lnTo>
                  <a:pt x="955167" y="0"/>
                </a:lnTo>
                <a:lnTo>
                  <a:pt x="0" y="0"/>
                </a:lnTo>
                <a:lnTo>
                  <a:pt x="0" y="4943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" name="object 13"/>
          <p:cNvSpPr/>
          <p:nvPr/>
        </p:nvSpPr>
        <p:spPr>
          <a:xfrm>
            <a:off x="5543108" y="1555882"/>
            <a:ext cx="83515" cy="31683"/>
          </a:xfrm>
          <a:custGeom>
            <a:avLst/>
            <a:gdLst/>
            <a:ahLst/>
            <a:cxnLst/>
            <a:rect l="l" t="t" r="r" b="b"/>
            <a:pathLst>
              <a:path w="83515" h="31683">
                <a:moveTo>
                  <a:pt x="1920" y="25923"/>
                </a:moveTo>
                <a:lnTo>
                  <a:pt x="1920" y="5760"/>
                </a:lnTo>
                <a:lnTo>
                  <a:pt x="5760" y="2880"/>
                </a:lnTo>
                <a:lnTo>
                  <a:pt x="82487" y="25923"/>
                </a:lnTo>
                <a:lnTo>
                  <a:pt x="2880" y="0"/>
                </a:lnTo>
                <a:lnTo>
                  <a:pt x="1920" y="0"/>
                </a:lnTo>
                <a:lnTo>
                  <a:pt x="1920" y="25923"/>
                </a:lnTo>
                <a:close/>
              </a:path>
              <a:path w="83515" h="31683">
                <a:moveTo>
                  <a:pt x="5760" y="25923"/>
                </a:moveTo>
                <a:lnTo>
                  <a:pt x="5760" y="28803"/>
                </a:lnTo>
                <a:lnTo>
                  <a:pt x="83515" y="31683"/>
                </a:lnTo>
                <a:lnTo>
                  <a:pt x="65383" y="25923"/>
                </a:lnTo>
                <a:lnTo>
                  <a:pt x="5760" y="25923"/>
                </a:lnTo>
                <a:close/>
              </a:path>
              <a:path w="83515" h="31683">
                <a:moveTo>
                  <a:pt x="86395" y="26883"/>
                </a:moveTo>
                <a:lnTo>
                  <a:pt x="85435" y="26883"/>
                </a:lnTo>
                <a:lnTo>
                  <a:pt x="84372" y="26537"/>
                </a:lnTo>
                <a:lnTo>
                  <a:pt x="84475" y="25923"/>
                </a:lnTo>
                <a:lnTo>
                  <a:pt x="82487" y="25923"/>
                </a:lnTo>
                <a:lnTo>
                  <a:pt x="5760" y="2880"/>
                </a:lnTo>
                <a:lnTo>
                  <a:pt x="1920" y="5760"/>
                </a:lnTo>
                <a:lnTo>
                  <a:pt x="1920" y="25923"/>
                </a:lnTo>
                <a:lnTo>
                  <a:pt x="1920" y="0"/>
                </a:lnTo>
                <a:lnTo>
                  <a:pt x="960" y="0"/>
                </a:lnTo>
                <a:lnTo>
                  <a:pt x="0" y="960"/>
                </a:lnTo>
                <a:lnTo>
                  <a:pt x="0" y="30723"/>
                </a:lnTo>
                <a:lnTo>
                  <a:pt x="960" y="31683"/>
                </a:lnTo>
                <a:lnTo>
                  <a:pt x="83515" y="31683"/>
                </a:lnTo>
                <a:lnTo>
                  <a:pt x="5760" y="28803"/>
                </a:lnTo>
                <a:lnTo>
                  <a:pt x="5760" y="6980"/>
                </a:lnTo>
                <a:lnTo>
                  <a:pt x="65383" y="25923"/>
                </a:lnTo>
                <a:lnTo>
                  <a:pt x="83515" y="31683"/>
                </a:lnTo>
                <a:lnTo>
                  <a:pt x="85435" y="31683"/>
                </a:lnTo>
                <a:lnTo>
                  <a:pt x="86395" y="30723"/>
                </a:lnTo>
                <a:lnTo>
                  <a:pt x="87355" y="29763"/>
                </a:lnTo>
                <a:lnTo>
                  <a:pt x="87355" y="27843"/>
                </a:lnTo>
                <a:lnTo>
                  <a:pt x="86395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" name="object 14"/>
          <p:cNvSpPr/>
          <p:nvPr/>
        </p:nvSpPr>
        <p:spPr>
          <a:xfrm>
            <a:off x="5624703" y="1555882"/>
            <a:ext cx="88315" cy="31683"/>
          </a:xfrm>
          <a:custGeom>
            <a:avLst/>
            <a:gdLst/>
            <a:ahLst/>
            <a:cxnLst/>
            <a:rect l="l" t="t" r="r" b="b"/>
            <a:pathLst>
              <a:path w="88315" h="31683">
                <a:moveTo>
                  <a:pt x="88315" y="29763"/>
                </a:moveTo>
                <a:lnTo>
                  <a:pt x="88315" y="27843"/>
                </a:lnTo>
                <a:lnTo>
                  <a:pt x="87355" y="26883"/>
                </a:lnTo>
                <a:lnTo>
                  <a:pt x="86395" y="26883"/>
                </a:lnTo>
                <a:lnTo>
                  <a:pt x="85332" y="26537"/>
                </a:lnTo>
                <a:lnTo>
                  <a:pt x="85435" y="25923"/>
                </a:lnTo>
                <a:lnTo>
                  <a:pt x="83447" y="25923"/>
                </a:lnTo>
                <a:lnTo>
                  <a:pt x="3840" y="0"/>
                </a:lnTo>
                <a:lnTo>
                  <a:pt x="5760" y="2880"/>
                </a:lnTo>
                <a:lnTo>
                  <a:pt x="1920" y="5760"/>
                </a:lnTo>
                <a:lnTo>
                  <a:pt x="2880" y="31683"/>
                </a:lnTo>
                <a:lnTo>
                  <a:pt x="84475" y="31683"/>
                </a:lnTo>
                <a:lnTo>
                  <a:pt x="66129" y="25923"/>
                </a:lnTo>
                <a:lnTo>
                  <a:pt x="5760" y="25923"/>
                </a:lnTo>
                <a:lnTo>
                  <a:pt x="5760" y="28803"/>
                </a:lnTo>
                <a:lnTo>
                  <a:pt x="2880" y="25923"/>
                </a:lnTo>
                <a:lnTo>
                  <a:pt x="5760" y="6966"/>
                </a:lnTo>
                <a:lnTo>
                  <a:pt x="66129" y="25923"/>
                </a:lnTo>
                <a:lnTo>
                  <a:pt x="84475" y="31683"/>
                </a:lnTo>
                <a:lnTo>
                  <a:pt x="87355" y="31683"/>
                </a:lnTo>
                <a:lnTo>
                  <a:pt x="88315" y="30723"/>
                </a:lnTo>
                <a:lnTo>
                  <a:pt x="88315" y="29763"/>
                </a:lnTo>
                <a:close/>
              </a:path>
              <a:path w="88315" h="31683">
                <a:moveTo>
                  <a:pt x="2880" y="25923"/>
                </a:moveTo>
                <a:lnTo>
                  <a:pt x="5760" y="28803"/>
                </a:lnTo>
                <a:lnTo>
                  <a:pt x="5760" y="6966"/>
                </a:lnTo>
                <a:lnTo>
                  <a:pt x="2880" y="25923"/>
                </a:lnTo>
                <a:close/>
              </a:path>
              <a:path w="88315" h="31683">
                <a:moveTo>
                  <a:pt x="960" y="31683"/>
                </a:moveTo>
                <a:lnTo>
                  <a:pt x="2880" y="31683"/>
                </a:lnTo>
                <a:lnTo>
                  <a:pt x="1920" y="5760"/>
                </a:lnTo>
                <a:lnTo>
                  <a:pt x="5760" y="2880"/>
                </a:lnTo>
                <a:lnTo>
                  <a:pt x="3840" y="0"/>
                </a:lnTo>
                <a:lnTo>
                  <a:pt x="960" y="0"/>
                </a:lnTo>
                <a:lnTo>
                  <a:pt x="0" y="960"/>
                </a:lnTo>
                <a:lnTo>
                  <a:pt x="0" y="30723"/>
                </a:lnTo>
                <a:lnTo>
                  <a:pt x="960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" name="object 15"/>
          <p:cNvSpPr/>
          <p:nvPr/>
        </p:nvSpPr>
        <p:spPr>
          <a:xfrm>
            <a:off x="5707258" y="1555882"/>
            <a:ext cx="88331" cy="31683"/>
          </a:xfrm>
          <a:custGeom>
            <a:avLst/>
            <a:gdLst/>
            <a:ahLst/>
            <a:cxnLst/>
            <a:rect l="l" t="t" r="r" b="b"/>
            <a:pathLst>
              <a:path w="88331" h="31683">
                <a:moveTo>
                  <a:pt x="2880" y="31683"/>
                </a:moveTo>
                <a:lnTo>
                  <a:pt x="83530" y="31683"/>
                </a:lnTo>
                <a:lnTo>
                  <a:pt x="65394" y="25923"/>
                </a:lnTo>
                <a:lnTo>
                  <a:pt x="5760" y="25923"/>
                </a:lnTo>
                <a:lnTo>
                  <a:pt x="5760" y="2880"/>
                </a:lnTo>
                <a:lnTo>
                  <a:pt x="82521" y="25923"/>
                </a:lnTo>
                <a:lnTo>
                  <a:pt x="3840" y="0"/>
                </a:lnTo>
                <a:lnTo>
                  <a:pt x="1920" y="0"/>
                </a:lnTo>
                <a:lnTo>
                  <a:pt x="1920" y="5760"/>
                </a:lnTo>
                <a:lnTo>
                  <a:pt x="2880" y="25923"/>
                </a:lnTo>
                <a:lnTo>
                  <a:pt x="5760" y="28803"/>
                </a:lnTo>
                <a:lnTo>
                  <a:pt x="2880" y="31683"/>
                </a:lnTo>
                <a:close/>
              </a:path>
              <a:path w="88331" h="31683">
                <a:moveTo>
                  <a:pt x="5760" y="28803"/>
                </a:moveTo>
                <a:lnTo>
                  <a:pt x="2880" y="25923"/>
                </a:lnTo>
                <a:lnTo>
                  <a:pt x="1920" y="5760"/>
                </a:lnTo>
                <a:lnTo>
                  <a:pt x="1920" y="0"/>
                </a:lnTo>
                <a:lnTo>
                  <a:pt x="96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30723"/>
                </a:lnTo>
                <a:lnTo>
                  <a:pt x="1920" y="31683"/>
                </a:lnTo>
                <a:lnTo>
                  <a:pt x="2880" y="31683"/>
                </a:lnTo>
                <a:lnTo>
                  <a:pt x="5760" y="28803"/>
                </a:lnTo>
                <a:close/>
              </a:path>
              <a:path w="88331" h="31683">
                <a:moveTo>
                  <a:pt x="5760" y="2880"/>
                </a:moveTo>
                <a:lnTo>
                  <a:pt x="5760" y="6980"/>
                </a:lnTo>
                <a:lnTo>
                  <a:pt x="65394" y="25923"/>
                </a:lnTo>
                <a:lnTo>
                  <a:pt x="83530" y="31683"/>
                </a:lnTo>
                <a:lnTo>
                  <a:pt x="86395" y="31683"/>
                </a:lnTo>
                <a:lnTo>
                  <a:pt x="87370" y="30723"/>
                </a:lnTo>
                <a:lnTo>
                  <a:pt x="87370" y="29763"/>
                </a:lnTo>
                <a:lnTo>
                  <a:pt x="88331" y="27843"/>
                </a:lnTo>
                <a:lnTo>
                  <a:pt x="87370" y="26883"/>
                </a:lnTo>
                <a:lnTo>
                  <a:pt x="85435" y="26883"/>
                </a:lnTo>
                <a:lnTo>
                  <a:pt x="84387" y="26538"/>
                </a:lnTo>
                <a:lnTo>
                  <a:pt x="84490" y="25923"/>
                </a:lnTo>
                <a:lnTo>
                  <a:pt x="82521" y="25923"/>
                </a:lnTo>
                <a:lnTo>
                  <a:pt x="57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" name="object 16"/>
          <p:cNvSpPr/>
          <p:nvPr/>
        </p:nvSpPr>
        <p:spPr>
          <a:xfrm>
            <a:off x="5796533" y="1555882"/>
            <a:ext cx="88331" cy="31683"/>
          </a:xfrm>
          <a:custGeom>
            <a:avLst/>
            <a:gdLst/>
            <a:ahLst/>
            <a:cxnLst/>
            <a:rect l="l" t="t" r="r" b="b"/>
            <a:pathLst>
              <a:path w="88331" h="31683">
                <a:moveTo>
                  <a:pt x="2880" y="31683"/>
                </a:moveTo>
                <a:lnTo>
                  <a:pt x="83515" y="31683"/>
                </a:lnTo>
                <a:lnTo>
                  <a:pt x="65386" y="25923"/>
                </a:lnTo>
                <a:lnTo>
                  <a:pt x="5775" y="25923"/>
                </a:lnTo>
                <a:lnTo>
                  <a:pt x="5775" y="2880"/>
                </a:lnTo>
                <a:lnTo>
                  <a:pt x="82536" y="25923"/>
                </a:lnTo>
                <a:lnTo>
                  <a:pt x="3840" y="0"/>
                </a:lnTo>
                <a:lnTo>
                  <a:pt x="1935" y="0"/>
                </a:lnTo>
                <a:lnTo>
                  <a:pt x="1935" y="5760"/>
                </a:lnTo>
                <a:lnTo>
                  <a:pt x="2880" y="25923"/>
                </a:lnTo>
                <a:lnTo>
                  <a:pt x="5775" y="28803"/>
                </a:lnTo>
                <a:lnTo>
                  <a:pt x="2880" y="31683"/>
                </a:lnTo>
                <a:close/>
              </a:path>
              <a:path w="88331" h="31683">
                <a:moveTo>
                  <a:pt x="5775" y="28803"/>
                </a:moveTo>
                <a:lnTo>
                  <a:pt x="2880" y="25923"/>
                </a:lnTo>
                <a:lnTo>
                  <a:pt x="1935" y="5760"/>
                </a:lnTo>
                <a:lnTo>
                  <a:pt x="1935" y="0"/>
                </a:lnTo>
                <a:lnTo>
                  <a:pt x="96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30723"/>
                </a:lnTo>
                <a:lnTo>
                  <a:pt x="1935" y="31683"/>
                </a:lnTo>
                <a:lnTo>
                  <a:pt x="2880" y="31683"/>
                </a:lnTo>
                <a:lnTo>
                  <a:pt x="5775" y="28803"/>
                </a:lnTo>
                <a:close/>
              </a:path>
              <a:path w="88331" h="31683">
                <a:moveTo>
                  <a:pt x="5775" y="2880"/>
                </a:moveTo>
                <a:lnTo>
                  <a:pt x="5776" y="6980"/>
                </a:lnTo>
                <a:lnTo>
                  <a:pt x="65386" y="25923"/>
                </a:lnTo>
                <a:lnTo>
                  <a:pt x="83515" y="31683"/>
                </a:lnTo>
                <a:lnTo>
                  <a:pt x="86410" y="31683"/>
                </a:lnTo>
                <a:lnTo>
                  <a:pt x="87355" y="30723"/>
                </a:lnTo>
                <a:lnTo>
                  <a:pt x="87355" y="29763"/>
                </a:lnTo>
                <a:lnTo>
                  <a:pt x="88331" y="27843"/>
                </a:lnTo>
                <a:lnTo>
                  <a:pt x="87355" y="26883"/>
                </a:lnTo>
                <a:lnTo>
                  <a:pt x="85450" y="26883"/>
                </a:lnTo>
                <a:lnTo>
                  <a:pt x="84387" y="26533"/>
                </a:lnTo>
                <a:lnTo>
                  <a:pt x="84490" y="25923"/>
                </a:lnTo>
                <a:lnTo>
                  <a:pt x="82536" y="25923"/>
                </a:lnTo>
                <a:lnTo>
                  <a:pt x="5775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/>
          <p:nvPr/>
        </p:nvSpPr>
        <p:spPr>
          <a:xfrm>
            <a:off x="5461513" y="1555882"/>
            <a:ext cx="87355" cy="31683"/>
          </a:xfrm>
          <a:custGeom>
            <a:avLst/>
            <a:gdLst/>
            <a:ahLst/>
            <a:cxnLst/>
            <a:rect l="l" t="t" r="r" b="b"/>
            <a:pathLst>
              <a:path w="87355" h="31683">
                <a:moveTo>
                  <a:pt x="86395" y="26883"/>
                </a:moveTo>
                <a:lnTo>
                  <a:pt x="84475" y="26883"/>
                </a:lnTo>
                <a:lnTo>
                  <a:pt x="83515" y="26567"/>
                </a:lnTo>
                <a:lnTo>
                  <a:pt x="83515" y="25923"/>
                </a:lnTo>
                <a:lnTo>
                  <a:pt x="81561" y="25923"/>
                </a:lnTo>
                <a:lnTo>
                  <a:pt x="4800" y="2880"/>
                </a:lnTo>
                <a:lnTo>
                  <a:pt x="4800" y="6966"/>
                </a:lnTo>
                <a:lnTo>
                  <a:pt x="65169" y="25923"/>
                </a:lnTo>
                <a:lnTo>
                  <a:pt x="83515" y="31683"/>
                </a:lnTo>
                <a:lnTo>
                  <a:pt x="85435" y="31683"/>
                </a:lnTo>
                <a:lnTo>
                  <a:pt x="86395" y="30723"/>
                </a:lnTo>
                <a:lnTo>
                  <a:pt x="87355" y="29763"/>
                </a:lnTo>
                <a:lnTo>
                  <a:pt x="87355" y="27843"/>
                </a:lnTo>
                <a:lnTo>
                  <a:pt x="86395" y="26883"/>
                </a:lnTo>
                <a:close/>
              </a:path>
              <a:path w="87355" h="31683">
                <a:moveTo>
                  <a:pt x="1920" y="31683"/>
                </a:moveTo>
                <a:lnTo>
                  <a:pt x="83515" y="31683"/>
                </a:lnTo>
                <a:lnTo>
                  <a:pt x="65169" y="25923"/>
                </a:lnTo>
                <a:lnTo>
                  <a:pt x="4800" y="25923"/>
                </a:lnTo>
                <a:lnTo>
                  <a:pt x="4800" y="2880"/>
                </a:lnTo>
                <a:lnTo>
                  <a:pt x="81561" y="25923"/>
                </a:lnTo>
                <a:lnTo>
                  <a:pt x="2880" y="0"/>
                </a:lnTo>
                <a:lnTo>
                  <a:pt x="960" y="0"/>
                </a:lnTo>
                <a:lnTo>
                  <a:pt x="960" y="5760"/>
                </a:lnTo>
                <a:lnTo>
                  <a:pt x="1920" y="25923"/>
                </a:lnTo>
                <a:lnTo>
                  <a:pt x="4800" y="28803"/>
                </a:lnTo>
                <a:lnTo>
                  <a:pt x="1920" y="31683"/>
                </a:lnTo>
                <a:close/>
              </a:path>
              <a:path w="87355" h="31683">
                <a:moveTo>
                  <a:pt x="4800" y="28803"/>
                </a:moveTo>
                <a:lnTo>
                  <a:pt x="1920" y="25923"/>
                </a:lnTo>
                <a:lnTo>
                  <a:pt x="960" y="5760"/>
                </a:lnTo>
                <a:lnTo>
                  <a:pt x="960" y="0"/>
                </a:lnTo>
                <a:lnTo>
                  <a:pt x="0" y="960"/>
                </a:lnTo>
                <a:lnTo>
                  <a:pt x="0" y="30723"/>
                </a:lnTo>
                <a:lnTo>
                  <a:pt x="960" y="31683"/>
                </a:lnTo>
                <a:lnTo>
                  <a:pt x="1920" y="31683"/>
                </a:lnTo>
                <a:lnTo>
                  <a:pt x="4800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/>
          <p:nvPr/>
        </p:nvSpPr>
        <p:spPr>
          <a:xfrm>
            <a:off x="6120048" y="1461805"/>
            <a:ext cx="36484" cy="60472"/>
          </a:xfrm>
          <a:custGeom>
            <a:avLst/>
            <a:gdLst/>
            <a:ahLst/>
            <a:cxnLst/>
            <a:rect l="l" t="t" r="r" b="b"/>
            <a:pathLst>
              <a:path w="36484" h="60472">
                <a:moveTo>
                  <a:pt x="2880" y="2880"/>
                </a:moveTo>
                <a:lnTo>
                  <a:pt x="36484" y="2880"/>
                </a:lnTo>
                <a:lnTo>
                  <a:pt x="36484" y="0"/>
                </a:lnTo>
                <a:lnTo>
                  <a:pt x="2880" y="0"/>
                </a:lnTo>
                <a:lnTo>
                  <a:pt x="0" y="2880"/>
                </a:lnTo>
                <a:lnTo>
                  <a:pt x="2880" y="60472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/>
          <p:nvPr/>
        </p:nvSpPr>
        <p:spPr>
          <a:xfrm>
            <a:off x="6117168" y="1458925"/>
            <a:ext cx="42245" cy="69128"/>
          </a:xfrm>
          <a:custGeom>
            <a:avLst/>
            <a:gdLst/>
            <a:ahLst/>
            <a:cxnLst/>
            <a:rect l="l" t="t" r="r" b="b"/>
            <a:pathLst>
              <a:path w="42245" h="69128">
                <a:moveTo>
                  <a:pt x="1920" y="69128"/>
                </a:moveTo>
                <a:lnTo>
                  <a:pt x="42245" y="69128"/>
                </a:lnTo>
                <a:lnTo>
                  <a:pt x="39364" y="65272"/>
                </a:lnTo>
                <a:lnTo>
                  <a:pt x="42245" y="63352"/>
                </a:lnTo>
                <a:lnTo>
                  <a:pt x="42245" y="0"/>
                </a:lnTo>
                <a:lnTo>
                  <a:pt x="2880" y="0"/>
                </a:lnTo>
                <a:lnTo>
                  <a:pt x="2880" y="63352"/>
                </a:lnTo>
                <a:lnTo>
                  <a:pt x="5760" y="65272"/>
                </a:lnTo>
                <a:lnTo>
                  <a:pt x="5760" y="63352"/>
                </a:lnTo>
                <a:lnTo>
                  <a:pt x="2880" y="5760"/>
                </a:lnTo>
                <a:lnTo>
                  <a:pt x="5760" y="2880"/>
                </a:lnTo>
                <a:lnTo>
                  <a:pt x="39364" y="2880"/>
                </a:lnTo>
                <a:lnTo>
                  <a:pt x="39364" y="63352"/>
                </a:lnTo>
                <a:lnTo>
                  <a:pt x="5760" y="63352"/>
                </a:lnTo>
                <a:lnTo>
                  <a:pt x="5760" y="65272"/>
                </a:lnTo>
                <a:lnTo>
                  <a:pt x="2880" y="63352"/>
                </a:lnTo>
                <a:lnTo>
                  <a:pt x="2880" y="0"/>
                </a:lnTo>
                <a:lnTo>
                  <a:pt x="1920" y="0"/>
                </a:lnTo>
                <a:lnTo>
                  <a:pt x="0" y="960"/>
                </a:lnTo>
                <a:lnTo>
                  <a:pt x="0" y="67193"/>
                </a:lnTo>
                <a:lnTo>
                  <a:pt x="1920" y="691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6156533" y="1458925"/>
            <a:ext cx="4800" cy="69128"/>
          </a:xfrm>
          <a:custGeom>
            <a:avLst/>
            <a:gdLst/>
            <a:ahLst/>
            <a:cxnLst/>
            <a:rect l="l" t="t" r="r" b="b"/>
            <a:pathLst>
              <a:path w="4800" h="69128">
                <a:moveTo>
                  <a:pt x="2880" y="0"/>
                </a:moveTo>
                <a:lnTo>
                  <a:pt x="2880" y="63352"/>
                </a:lnTo>
                <a:lnTo>
                  <a:pt x="0" y="65272"/>
                </a:lnTo>
                <a:lnTo>
                  <a:pt x="2880" y="69128"/>
                </a:lnTo>
                <a:lnTo>
                  <a:pt x="3840" y="69128"/>
                </a:lnTo>
                <a:lnTo>
                  <a:pt x="4800" y="67193"/>
                </a:lnTo>
                <a:lnTo>
                  <a:pt x="4800" y="960"/>
                </a:lnTo>
                <a:lnTo>
                  <a:pt x="3840" y="0"/>
                </a:lnTo>
                <a:lnTo>
                  <a:pt x="28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6334125" y="1385011"/>
            <a:ext cx="63352" cy="202554"/>
          </a:xfrm>
          <a:custGeom>
            <a:avLst/>
            <a:gdLst/>
            <a:ahLst/>
            <a:cxnLst/>
            <a:rect l="l" t="t" r="r" b="b"/>
            <a:pathLst>
              <a:path w="63352" h="202554">
                <a:moveTo>
                  <a:pt x="960" y="201594"/>
                </a:moveTo>
                <a:lnTo>
                  <a:pt x="1920" y="196794"/>
                </a:lnTo>
                <a:lnTo>
                  <a:pt x="5760" y="199674"/>
                </a:lnTo>
                <a:lnTo>
                  <a:pt x="2880" y="202554"/>
                </a:lnTo>
                <a:lnTo>
                  <a:pt x="61432" y="201594"/>
                </a:lnTo>
                <a:lnTo>
                  <a:pt x="5943" y="196793"/>
                </a:lnTo>
                <a:lnTo>
                  <a:pt x="18054" y="5842"/>
                </a:lnTo>
                <a:lnTo>
                  <a:pt x="44357" y="6639"/>
                </a:lnTo>
                <a:lnTo>
                  <a:pt x="47030" y="6720"/>
                </a:lnTo>
                <a:lnTo>
                  <a:pt x="57394" y="196794"/>
                </a:lnTo>
                <a:lnTo>
                  <a:pt x="48966" y="1920"/>
                </a:lnTo>
                <a:lnTo>
                  <a:pt x="48005" y="960"/>
                </a:lnTo>
                <a:lnTo>
                  <a:pt x="47030" y="960"/>
                </a:lnTo>
                <a:lnTo>
                  <a:pt x="44165" y="3840"/>
                </a:lnTo>
                <a:lnTo>
                  <a:pt x="18242" y="2880"/>
                </a:lnTo>
                <a:lnTo>
                  <a:pt x="15361" y="0"/>
                </a:lnTo>
                <a:lnTo>
                  <a:pt x="13441" y="0"/>
                </a:lnTo>
                <a:lnTo>
                  <a:pt x="15361" y="5760"/>
                </a:lnTo>
                <a:lnTo>
                  <a:pt x="13441" y="0"/>
                </a:lnTo>
                <a:lnTo>
                  <a:pt x="12481" y="960"/>
                </a:lnTo>
                <a:lnTo>
                  <a:pt x="12481" y="2880"/>
                </a:lnTo>
                <a:lnTo>
                  <a:pt x="0" y="199674"/>
                </a:lnTo>
                <a:lnTo>
                  <a:pt x="0" y="201594"/>
                </a:lnTo>
                <a:lnTo>
                  <a:pt x="960" y="201594"/>
                </a:lnTo>
                <a:close/>
              </a:path>
              <a:path w="63352" h="202554">
                <a:moveTo>
                  <a:pt x="1920" y="196794"/>
                </a:moveTo>
                <a:lnTo>
                  <a:pt x="960" y="201594"/>
                </a:lnTo>
                <a:lnTo>
                  <a:pt x="960" y="202554"/>
                </a:lnTo>
                <a:lnTo>
                  <a:pt x="2880" y="202554"/>
                </a:lnTo>
                <a:lnTo>
                  <a:pt x="5760" y="199674"/>
                </a:lnTo>
                <a:lnTo>
                  <a:pt x="1920" y="196794"/>
                </a:lnTo>
                <a:close/>
              </a:path>
              <a:path w="63352" h="202554">
                <a:moveTo>
                  <a:pt x="47030" y="960"/>
                </a:moveTo>
                <a:lnTo>
                  <a:pt x="15361" y="0"/>
                </a:lnTo>
                <a:lnTo>
                  <a:pt x="18242" y="2880"/>
                </a:lnTo>
                <a:lnTo>
                  <a:pt x="44165" y="3840"/>
                </a:lnTo>
                <a:lnTo>
                  <a:pt x="47030" y="960"/>
                </a:lnTo>
                <a:close/>
              </a:path>
              <a:path w="63352" h="202554">
                <a:moveTo>
                  <a:pt x="61432" y="201594"/>
                </a:moveTo>
                <a:lnTo>
                  <a:pt x="62392" y="201594"/>
                </a:lnTo>
                <a:lnTo>
                  <a:pt x="62392" y="200634"/>
                </a:lnTo>
                <a:lnTo>
                  <a:pt x="63352" y="200634"/>
                </a:lnTo>
                <a:lnTo>
                  <a:pt x="63352" y="198714"/>
                </a:lnTo>
                <a:lnTo>
                  <a:pt x="61432" y="196794"/>
                </a:lnTo>
                <a:lnTo>
                  <a:pt x="57591" y="199674"/>
                </a:lnTo>
                <a:lnTo>
                  <a:pt x="61432" y="201594"/>
                </a:lnTo>
                <a:close/>
              </a:path>
              <a:path w="63352" h="202554">
                <a:moveTo>
                  <a:pt x="63352" y="198714"/>
                </a:moveTo>
                <a:lnTo>
                  <a:pt x="49911" y="2880"/>
                </a:lnTo>
                <a:lnTo>
                  <a:pt x="48966" y="1920"/>
                </a:lnTo>
                <a:lnTo>
                  <a:pt x="57394" y="196794"/>
                </a:lnTo>
                <a:lnTo>
                  <a:pt x="5943" y="196793"/>
                </a:lnTo>
                <a:lnTo>
                  <a:pt x="61432" y="201594"/>
                </a:lnTo>
                <a:lnTo>
                  <a:pt x="57591" y="199674"/>
                </a:lnTo>
                <a:lnTo>
                  <a:pt x="61432" y="196794"/>
                </a:lnTo>
                <a:lnTo>
                  <a:pt x="63352" y="198714"/>
                </a:lnTo>
                <a:close/>
              </a:path>
              <a:path w="63352" h="202554">
                <a:moveTo>
                  <a:pt x="57394" y="196794"/>
                </a:moveTo>
                <a:lnTo>
                  <a:pt x="47030" y="6720"/>
                </a:lnTo>
                <a:lnTo>
                  <a:pt x="44357" y="6639"/>
                </a:lnTo>
                <a:lnTo>
                  <a:pt x="57394" y="1967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6245809" y="1385011"/>
            <a:ext cx="65272" cy="202554"/>
          </a:xfrm>
          <a:custGeom>
            <a:avLst/>
            <a:gdLst/>
            <a:ahLst/>
            <a:cxnLst/>
            <a:rect l="l" t="t" r="r" b="b"/>
            <a:pathLst>
              <a:path w="65272" h="202554">
                <a:moveTo>
                  <a:pt x="59300" y="196794"/>
                </a:moveTo>
                <a:lnTo>
                  <a:pt x="47990" y="6720"/>
                </a:lnTo>
                <a:lnTo>
                  <a:pt x="45316" y="6639"/>
                </a:lnTo>
                <a:lnTo>
                  <a:pt x="59300" y="196794"/>
                </a:lnTo>
                <a:close/>
              </a:path>
              <a:path w="65272" h="202554">
                <a:moveTo>
                  <a:pt x="3840" y="196794"/>
                </a:moveTo>
                <a:lnTo>
                  <a:pt x="2880" y="202554"/>
                </a:lnTo>
                <a:lnTo>
                  <a:pt x="3840" y="202554"/>
                </a:lnTo>
                <a:lnTo>
                  <a:pt x="5760" y="199674"/>
                </a:lnTo>
                <a:lnTo>
                  <a:pt x="3840" y="196794"/>
                </a:lnTo>
                <a:close/>
              </a:path>
              <a:path w="65272" h="202554">
                <a:moveTo>
                  <a:pt x="19187" y="2880"/>
                </a:moveTo>
                <a:lnTo>
                  <a:pt x="45316" y="6639"/>
                </a:lnTo>
                <a:lnTo>
                  <a:pt x="47990" y="6720"/>
                </a:lnTo>
                <a:lnTo>
                  <a:pt x="59300" y="196794"/>
                </a:lnTo>
                <a:lnTo>
                  <a:pt x="59512" y="199674"/>
                </a:lnTo>
                <a:lnTo>
                  <a:pt x="62392" y="201594"/>
                </a:lnTo>
                <a:lnTo>
                  <a:pt x="63352" y="201594"/>
                </a:lnTo>
                <a:lnTo>
                  <a:pt x="62392" y="196794"/>
                </a:lnTo>
                <a:lnTo>
                  <a:pt x="50871" y="2880"/>
                </a:lnTo>
                <a:lnTo>
                  <a:pt x="50871" y="1920"/>
                </a:lnTo>
                <a:lnTo>
                  <a:pt x="49911" y="960"/>
                </a:lnTo>
                <a:lnTo>
                  <a:pt x="47990" y="960"/>
                </a:lnTo>
                <a:lnTo>
                  <a:pt x="45110" y="3840"/>
                </a:lnTo>
                <a:lnTo>
                  <a:pt x="19187" y="2880"/>
                </a:lnTo>
                <a:close/>
              </a:path>
              <a:path w="65272" h="202554">
                <a:moveTo>
                  <a:pt x="65272" y="198714"/>
                </a:moveTo>
                <a:lnTo>
                  <a:pt x="50871" y="2880"/>
                </a:lnTo>
                <a:lnTo>
                  <a:pt x="62392" y="196794"/>
                </a:lnTo>
                <a:lnTo>
                  <a:pt x="63352" y="201594"/>
                </a:lnTo>
                <a:lnTo>
                  <a:pt x="64312" y="201594"/>
                </a:lnTo>
                <a:lnTo>
                  <a:pt x="65272" y="200634"/>
                </a:lnTo>
                <a:lnTo>
                  <a:pt x="65272" y="198714"/>
                </a:lnTo>
                <a:close/>
              </a:path>
              <a:path w="65272" h="202554">
                <a:moveTo>
                  <a:pt x="5957" y="196794"/>
                </a:moveTo>
                <a:lnTo>
                  <a:pt x="18985" y="5841"/>
                </a:lnTo>
                <a:lnTo>
                  <a:pt x="45316" y="6639"/>
                </a:lnTo>
                <a:lnTo>
                  <a:pt x="19187" y="2880"/>
                </a:lnTo>
                <a:lnTo>
                  <a:pt x="45110" y="3840"/>
                </a:lnTo>
                <a:lnTo>
                  <a:pt x="47990" y="960"/>
                </a:lnTo>
                <a:lnTo>
                  <a:pt x="16322" y="0"/>
                </a:lnTo>
                <a:lnTo>
                  <a:pt x="14401" y="0"/>
                </a:lnTo>
                <a:lnTo>
                  <a:pt x="16322" y="5760"/>
                </a:lnTo>
                <a:lnTo>
                  <a:pt x="14401" y="0"/>
                </a:lnTo>
                <a:lnTo>
                  <a:pt x="13441" y="960"/>
                </a:lnTo>
                <a:lnTo>
                  <a:pt x="13441" y="2880"/>
                </a:lnTo>
                <a:lnTo>
                  <a:pt x="960" y="199674"/>
                </a:lnTo>
                <a:lnTo>
                  <a:pt x="0" y="200634"/>
                </a:lnTo>
                <a:lnTo>
                  <a:pt x="960" y="201594"/>
                </a:lnTo>
                <a:lnTo>
                  <a:pt x="1920" y="202554"/>
                </a:lnTo>
                <a:lnTo>
                  <a:pt x="2880" y="202554"/>
                </a:lnTo>
                <a:lnTo>
                  <a:pt x="3840" y="196794"/>
                </a:lnTo>
                <a:lnTo>
                  <a:pt x="5760" y="199674"/>
                </a:lnTo>
                <a:lnTo>
                  <a:pt x="3840" y="202554"/>
                </a:lnTo>
                <a:lnTo>
                  <a:pt x="62392" y="201594"/>
                </a:lnTo>
                <a:lnTo>
                  <a:pt x="59512" y="199674"/>
                </a:lnTo>
                <a:lnTo>
                  <a:pt x="59300" y="196794"/>
                </a:lnTo>
                <a:lnTo>
                  <a:pt x="5957" y="1967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6013490" y="1690516"/>
            <a:ext cx="236960" cy="316796"/>
          </a:xfrm>
          <a:custGeom>
            <a:avLst/>
            <a:gdLst/>
            <a:ahLst/>
            <a:cxnLst/>
            <a:rect l="l" t="t" r="r" b="b"/>
            <a:pathLst>
              <a:path w="236960" h="316796">
                <a:moveTo>
                  <a:pt x="236960" y="309418"/>
                </a:moveTo>
                <a:lnTo>
                  <a:pt x="223677" y="310800"/>
                </a:lnTo>
                <a:lnTo>
                  <a:pt x="214076" y="310800"/>
                </a:lnTo>
                <a:lnTo>
                  <a:pt x="203514" y="311745"/>
                </a:lnTo>
                <a:lnTo>
                  <a:pt x="189185" y="311316"/>
                </a:lnTo>
                <a:lnTo>
                  <a:pt x="175732" y="310148"/>
                </a:lnTo>
                <a:lnTo>
                  <a:pt x="162235" y="308234"/>
                </a:lnTo>
                <a:lnTo>
                  <a:pt x="148776" y="305575"/>
                </a:lnTo>
                <a:lnTo>
                  <a:pt x="135435" y="302167"/>
                </a:lnTo>
                <a:lnTo>
                  <a:pt x="122293" y="298009"/>
                </a:lnTo>
                <a:lnTo>
                  <a:pt x="109432" y="293099"/>
                </a:lnTo>
                <a:lnTo>
                  <a:pt x="96932" y="287435"/>
                </a:lnTo>
                <a:lnTo>
                  <a:pt x="84873" y="281014"/>
                </a:lnTo>
                <a:lnTo>
                  <a:pt x="73338" y="273836"/>
                </a:lnTo>
                <a:lnTo>
                  <a:pt x="62407" y="265897"/>
                </a:lnTo>
                <a:lnTo>
                  <a:pt x="52161" y="257196"/>
                </a:lnTo>
                <a:lnTo>
                  <a:pt x="42681" y="247732"/>
                </a:lnTo>
                <a:lnTo>
                  <a:pt x="34047" y="237501"/>
                </a:lnTo>
                <a:lnTo>
                  <a:pt x="26342" y="226503"/>
                </a:lnTo>
                <a:lnTo>
                  <a:pt x="19645" y="214734"/>
                </a:lnTo>
                <a:lnTo>
                  <a:pt x="14037" y="202194"/>
                </a:lnTo>
                <a:lnTo>
                  <a:pt x="9601" y="188880"/>
                </a:lnTo>
                <a:lnTo>
                  <a:pt x="7680" y="181199"/>
                </a:lnTo>
                <a:lnTo>
                  <a:pt x="11438" y="211569"/>
                </a:lnTo>
                <a:lnTo>
                  <a:pt x="17559" y="223539"/>
                </a:lnTo>
                <a:lnTo>
                  <a:pt x="24663" y="234779"/>
                </a:lnTo>
                <a:lnTo>
                  <a:pt x="32680" y="245290"/>
                </a:lnTo>
                <a:lnTo>
                  <a:pt x="41538" y="255074"/>
                </a:lnTo>
                <a:lnTo>
                  <a:pt x="51166" y="264132"/>
                </a:lnTo>
                <a:lnTo>
                  <a:pt x="61493" y="272467"/>
                </a:lnTo>
                <a:lnTo>
                  <a:pt x="72448" y="280079"/>
                </a:lnTo>
                <a:lnTo>
                  <a:pt x="83960" y="286970"/>
                </a:lnTo>
                <a:lnTo>
                  <a:pt x="95957" y="293142"/>
                </a:lnTo>
                <a:lnTo>
                  <a:pt x="108370" y="298595"/>
                </a:lnTo>
                <a:lnTo>
                  <a:pt x="121126" y="303333"/>
                </a:lnTo>
                <a:lnTo>
                  <a:pt x="134155" y="307355"/>
                </a:lnTo>
                <a:lnTo>
                  <a:pt x="147386" y="310664"/>
                </a:lnTo>
                <a:lnTo>
                  <a:pt x="160747" y="313261"/>
                </a:lnTo>
                <a:lnTo>
                  <a:pt x="174168" y="315148"/>
                </a:lnTo>
                <a:lnTo>
                  <a:pt x="187577" y="316326"/>
                </a:lnTo>
                <a:lnTo>
                  <a:pt x="200903" y="316796"/>
                </a:lnTo>
                <a:lnTo>
                  <a:pt x="214076" y="316561"/>
                </a:lnTo>
                <a:lnTo>
                  <a:pt x="224637" y="315586"/>
                </a:lnTo>
                <a:lnTo>
                  <a:pt x="236960" y="309418"/>
                </a:lnTo>
                <a:close/>
              </a:path>
              <a:path w="236960" h="316796">
                <a:moveTo>
                  <a:pt x="384910" y="220942"/>
                </a:moveTo>
                <a:lnTo>
                  <a:pt x="377628" y="232206"/>
                </a:lnTo>
                <a:lnTo>
                  <a:pt x="369315" y="242754"/>
                </a:lnTo>
                <a:lnTo>
                  <a:pt x="360066" y="252579"/>
                </a:lnTo>
                <a:lnTo>
                  <a:pt x="349975" y="261672"/>
                </a:lnTo>
                <a:lnTo>
                  <a:pt x="339138" y="270028"/>
                </a:lnTo>
                <a:lnTo>
                  <a:pt x="327649" y="277638"/>
                </a:lnTo>
                <a:lnTo>
                  <a:pt x="315604" y="284495"/>
                </a:lnTo>
                <a:lnTo>
                  <a:pt x="303097" y="290592"/>
                </a:lnTo>
                <a:lnTo>
                  <a:pt x="290224" y="295921"/>
                </a:lnTo>
                <a:lnTo>
                  <a:pt x="277078" y="300476"/>
                </a:lnTo>
                <a:lnTo>
                  <a:pt x="263756" y="304248"/>
                </a:lnTo>
                <a:lnTo>
                  <a:pt x="250352" y="307232"/>
                </a:lnTo>
                <a:lnTo>
                  <a:pt x="236960" y="309418"/>
                </a:lnTo>
                <a:lnTo>
                  <a:pt x="224637" y="315586"/>
                </a:lnTo>
                <a:lnTo>
                  <a:pt x="247943" y="312876"/>
                </a:lnTo>
                <a:lnTo>
                  <a:pt x="261316" y="310250"/>
                </a:lnTo>
                <a:lnTo>
                  <a:pt x="274628" y="306821"/>
                </a:lnTo>
                <a:lnTo>
                  <a:pt x="287791" y="302599"/>
                </a:lnTo>
                <a:lnTo>
                  <a:pt x="300719" y="297594"/>
                </a:lnTo>
                <a:lnTo>
                  <a:pt x="313325" y="291816"/>
                </a:lnTo>
                <a:lnTo>
                  <a:pt x="325522" y="285276"/>
                </a:lnTo>
                <a:lnTo>
                  <a:pt x="337225" y="277982"/>
                </a:lnTo>
                <a:lnTo>
                  <a:pt x="348347" y="269946"/>
                </a:lnTo>
                <a:lnTo>
                  <a:pt x="358800" y="261177"/>
                </a:lnTo>
                <a:lnTo>
                  <a:pt x="377356" y="241480"/>
                </a:lnTo>
                <a:lnTo>
                  <a:pt x="392202" y="218971"/>
                </a:lnTo>
                <a:lnTo>
                  <a:pt x="402644" y="193730"/>
                </a:lnTo>
                <a:lnTo>
                  <a:pt x="405997" y="180110"/>
                </a:lnTo>
                <a:lnTo>
                  <a:pt x="407990" y="165837"/>
                </a:lnTo>
                <a:lnTo>
                  <a:pt x="407990" y="158156"/>
                </a:lnTo>
                <a:lnTo>
                  <a:pt x="407029" y="141834"/>
                </a:lnTo>
                <a:lnTo>
                  <a:pt x="399655" y="114886"/>
                </a:lnTo>
                <a:lnTo>
                  <a:pt x="388197" y="90774"/>
                </a:lnTo>
                <a:lnTo>
                  <a:pt x="373111" y="69499"/>
                </a:lnTo>
                <a:lnTo>
                  <a:pt x="354849" y="51060"/>
                </a:lnTo>
                <a:lnTo>
                  <a:pt x="333866" y="35458"/>
                </a:lnTo>
                <a:lnTo>
                  <a:pt x="310615" y="22693"/>
                </a:lnTo>
                <a:lnTo>
                  <a:pt x="285549" y="12765"/>
                </a:lnTo>
                <a:lnTo>
                  <a:pt x="259122" y="5673"/>
                </a:lnTo>
                <a:lnTo>
                  <a:pt x="231788" y="1418"/>
                </a:lnTo>
                <a:lnTo>
                  <a:pt x="204000" y="0"/>
                </a:lnTo>
                <a:lnTo>
                  <a:pt x="176212" y="1418"/>
                </a:lnTo>
                <a:lnTo>
                  <a:pt x="148878" y="5673"/>
                </a:lnTo>
                <a:lnTo>
                  <a:pt x="122450" y="12765"/>
                </a:lnTo>
                <a:lnTo>
                  <a:pt x="97384" y="22693"/>
                </a:lnTo>
                <a:lnTo>
                  <a:pt x="74131" y="35458"/>
                </a:lnTo>
                <a:lnTo>
                  <a:pt x="53147" y="51060"/>
                </a:lnTo>
                <a:lnTo>
                  <a:pt x="34884" y="69499"/>
                </a:lnTo>
                <a:lnTo>
                  <a:pt x="19796" y="90774"/>
                </a:lnTo>
                <a:lnTo>
                  <a:pt x="8337" y="114886"/>
                </a:lnTo>
                <a:lnTo>
                  <a:pt x="960" y="141834"/>
                </a:lnTo>
                <a:lnTo>
                  <a:pt x="0" y="150475"/>
                </a:lnTo>
                <a:lnTo>
                  <a:pt x="0" y="166797"/>
                </a:lnTo>
                <a:lnTo>
                  <a:pt x="1920" y="182159"/>
                </a:lnTo>
                <a:lnTo>
                  <a:pt x="6371" y="198868"/>
                </a:lnTo>
                <a:lnTo>
                  <a:pt x="11438" y="211569"/>
                </a:lnTo>
                <a:lnTo>
                  <a:pt x="7680" y="181199"/>
                </a:lnTo>
                <a:lnTo>
                  <a:pt x="6720" y="173518"/>
                </a:lnTo>
                <a:lnTo>
                  <a:pt x="5760" y="165837"/>
                </a:lnTo>
                <a:lnTo>
                  <a:pt x="4800" y="158156"/>
                </a:lnTo>
                <a:lnTo>
                  <a:pt x="5760" y="150475"/>
                </a:lnTo>
                <a:lnTo>
                  <a:pt x="6720" y="142794"/>
                </a:lnTo>
                <a:lnTo>
                  <a:pt x="9906" y="126121"/>
                </a:lnTo>
                <a:lnTo>
                  <a:pt x="14349" y="113058"/>
                </a:lnTo>
                <a:lnTo>
                  <a:pt x="20003" y="100714"/>
                </a:lnTo>
                <a:lnTo>
                  <a:pt x="26780" y="89097"/>
                </a:lnTo>
                <a:lnTo>
                  <a:pt x="34592" y="78210"/>
                </a:lnTo>
                <a:lnTo>
                  <a:pt x="43351" y="68060"/>
                </a:lnTo>
                <a:lnTo>
                  <a:pt x="52971" y="58652"/>
                </a:lnTo>
                <a:lnTo>
                  <a:pt x="63362" y="49991"/>
                </a:lnTo>
                <a:lnTo>
                  <a:pt x="74438" y="42081"/>
                </a:lnTo>
                <a:lnTo>
                  <a:pt x="86110" y="34930"/>
                </a:lnTo>
                <a:lnTo>
                  <a:pt x="98290" y="28541"/>
                </a:lnTo>
                <a:lnTo>
                  <a:pt x="110892" y="22920"/>
                </a:lnTo>
                <a:lnTo>
                  <a:pt x="123826" y="18073"/>
                </a:lnTo>
                <a:lnTo>
                  <a:pt x="137006" y="14005"/>
                </a:lnTo>
                <a:lnTo>
                  <a:pt x="150344" y="10720"/>
                </a:lnTo>
                <a:lnTo>
                  <a:pt x="163751" y="8225"/>
                </a:lnTo>
                <a:lnTo>
                  <a:pt x="177141" y="6524"/>
                </a:lnTo>
                <a:lnTo>
                  <a:pt x="190424" y="5623"/>
                </a:lnTo>
                <a:lnTo>
                  <a:pt x="203514" y="5528"/>
                </a:lnTo>
                <a:lnTo>
                  <a:pt x="223677" y="5528"/>
                </a:lnTo>
                <a:lnTo>
                  <a:pt x="245978" y="8295"/>
                </a:lnTo>
                <a:lnTo>
                  <a:pt x="259389" y="11019"/>
                </a:lnTo>
                <a:lnTo>
                  <a:pt x="272749" y="14534"/>
                </a:lnTo>
                <a:lnTo>
                  <a:pt x="285963" y="18834"/>
                </a:lnTo>
                <a:lnTo>
                  <a:pt x="298936" y="23911"/>
                </a:lnTo>
                <a:lnTo>
                  <a:pt x="311574" y="29757"/>
                </a:lnTo>
                <a:lnTo>
                  <a:pt x="323780" y="36366"/>
                </a:lnTo>
                <a:lnTo>
                  <a:pt x="335461" y="43731"/>
                </a:lnTo>
                <a:lnTo>
                  <a:pt x="346522" y="51843"/>
                </a:lnTo>
                <a:lnTo>
                  <a:pt x="356866" y="60696"/>
                </a:lnTo>
                <a:lnTo>
                  <a:pt x="366401" y="70283"/>
                </a:lnTo>
                <a:lnTo>
                  <a:pt x="375029" y="80595"/>
                </a:lnTo>
                <a:lnTo>
                  <a:pt x="382658" y="91627"/>
                </a:lnTo>
                <a:lnTo>
                  <a:pt x="389191" y="103370"/>
                </a:lnTo>
                <a:lnTo>
                  <a:pt x="394534" y="115817"/>
                </a:lnTo>
                <a:lnTo>
                  <a:pt x="398591" y="128961"/>
                </a:lnTo>
                <a:lnTo>
                  <a:pt x="401269" y="142794"/>
                </a:lnTo>
                <a:lnTo>
                  <a:pt x="402229" y="150475"/>
                </a:lnTo>
                <a:lnTo>
                  <a:pt x="402229" y="165837"/>
                </a:lnTo>
                <a:lnTo>
                  <a:pt x="401269" y="173518"/>
                </a:lnTo>
                <a:lnTo>
                  <a:pt x="399619" y="182924"/>
                </a:lnTo>
                <a:lnTo>
                  <a:pt x="396000" y="196294"/>
                </a:lnTo>
                <a:lnTo>
                  <a:pt x="391066" y="208968"/>
                </a:lnTo>
                <a:lnTo>
                  <a:pt x="384910" y="2209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6138291" y="1752676"/>
            <a:ext cx="40325" cy="64312"/>
          </a:xfrm>
          <a:custGeom>
            <a:avLst/>
            <a:gdLst/>
            <a:ahLst/>
            <a:cxnLst/>
            <a:rect l="l" t="t" r="r" b="b"/>
            <a:pathLst>
              <a:path w="40325" h="64312">
                <a:moveTo>
                  <a:pt x="38404" y="24963"/>
                </a:moveTo>
                <a:lnTo>
                  <a:pt x="36484" y="25923"/>
                </a:lnTo>
                <a:lnTo>
                  <a:pt x="33604" y="27843"/>
                </a:lnTo>
                <a:lnTo>
                  <a:pt x="30723" y="28803"/>
                </a:lnTo>
                <a:lnTo>
                  <a:pt x="11521" y="28803"/>
                </a:lnTo>
                <a:lnTo>
                  <a:pt x="11521" y="0"/>
                </a:lnTo>
                <a:lnTo>
                  <a:pt x="0" y="0"/>
                </a:lnTo>
                <a:lnTo>
                  <a:pt x="0" y="60472"/>
                </a:lnTo>
                <a:lnTo>
                  <a:pt x="11521" y="64312"/>
                </a:lnTo>
                <a:lnTo>
                  <a:pt x="11521" y="33604"/>
                </a:lnTo>
                <a:lnTo>
                  <a:pt x="12481" y="33604"/>
                </a:lnTo>
                <a:lnTo>
                  <a:pt x="13441" y="32644"/>
                </a:lnTo>
                <a:lnTo>
                  <a:pt x="25923" y="32644"/>
                </a:lnTo>
                <a:lnTo>
                  <a:pt x="30723" y="33604"/>
                </a:lnTo>
                <a:lnTo>
                  <a:pt x="33604" y="35524"/>
                </a:lnTo>
                <a:lnTo>
                  <a:pt x="37444" y="36484"/>
                </a:lnTo>
                <a:lnTo>
                  <a:pt x="40325" y="39364"/>
                </a:lnTo>
                <a:lnTo>
                  <a:pt x="38404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6127729" y="1747875"/>
            <a:ext cx="67193" cy="73914"/>
          </a:xfrm>
          <a:custGeom>
            <a:avLst/>
            <a:gdLst/>
            <a:ahLst/>
            <a:cxnLst/>
            <a:rect l="l" t="t" r="r" b="b"/>
            <a:pathLst>
              <a:path w="67193" h="73914">
                <a:moveTo>
                  <a:pt x="53751" y="71993"/>
                </a:moveTo>
                <a:lnTo>
                  <a:pt x="58567" y="70073"/>
                </a:lnTo>
                <a:lnTo>
                  <a:pt x="61432" y="68153"/>
                </a:lnTo>
                <a:lnTo>
                  <a:pt x="64312" y="64328"/>
                </a:lnTo>
                <a:lnTo>
                  <a:pt x="66248" y="61432"/>
                </a:lnTo>
                <a:lnTo>
                  <a:pt x="67193" y="57607"/>
                </a:lnTo>
                <a:lnTo>
                  <a:pt x="67193" y="48966"/>
                </a:lnTo>
                <a:lnTo>
                  <a:pt x="65272" y="45125"/>
                </a:lnTo>
                <a:lnTo>
                  <a:pt x="62407" y="41285"/>
                </a:lnTo>
                <a:lnTo>
                  <a:pt x="59527" y="39364"/>
                </a:lnTo>
                <a:lnTo>
                  <a:pt x="55686" y="37444"/>
                </a:lnTo>
                <a:lnTo>
                  <a:pt x="50886" y="36484"/>
                </a:lnTo>
                <a:lnTo>
                  <a:pt x="54726" y="34564"/>
                </a:lnTo>
                <a:lnTo>
                  <a:pt x="58567" y="32644"/>
                </a:lnTo>
                <a:lnTo>
                  <a:pt x="60472" y="29763"/>
                </a:lnTo>
                <a:lnTo>
                  <a:pt x="63352" y="26883"/>
                </a:lnTo>
                <a:lnTo>
                  <a:pt x="64312" y="23042"/>
                </a:lnTo>
                <a:lnTo>
                  <a:pt x="64312" y="15361"/>
                </a:lnTo>
                <a:lnTo>
                  <a:pt x="62407" y="11521"/>
                </a:lnTo>
                <a:lnTo>
                  <a:pt x="59527" y="7680"/>
                </a:lnTo>
                <a:lnTo>
                  <a:pt x="56631" y="4800"/>
                </a:lnTo>
                <a:lnTo>
                  <a:pt x="52791" y="1920"/>
                </a:lnTo>
                <a:lnTo>
                  <a:pt x="47045" y="960"/>
                </a:lnTo>
                <a:lnTo>
                  <a:pt x="43190" y="0"/>
                </a:lnTo>
                <a:lnTo>
                  <a:pt x="0" y="0"/>
                </a:lnTo>
                <a:lnTo>
                  <a:pt x="0" y="1920"/>
                </a:lnTo>
                <a:lnTo>
                  <a:pt x="5760" y="1920"/>
                </a:lnTo>
                <a:lnTo>
                  <a:pt x="7680" y="2880"/>
                </a:lnTo>
                <a:lnTo>
                  <a:pt x="9601" y="3840"/>
                </a:lnTo>
                <a:lnTo>
                  <a:pt x="10561" y="4800"/>
                </a:lnTo>
                <a:lnTo>
                  <a:pt x="22082" y="4800"/>
                </a:lnTo>
                <a:lnTo>
                  <a:pt x="24963" y="3840"/>
                </a:lnTo>
                <a:lnTo>
                  <a:pt x="27843" y="2880"/>
                </a:lnTo>
                <a:lnTo>
                  <a:pt x="38404" y="2880"/>
                </a:lnTo>
                <a:lnTo>
                  <a:pt x="43190" y="4800"/>
                </a:lnTo>
                <a:lnTo>
                  <a:pt x="47045" y="7680"/>
                </a:lnTo>
                <a:lnTo>
                  <a:pt x="50886" y="10561"/>
                </a:lnTo>
                <a:lnTo>
                  <a:pt x="52791" y="14401"/>
                </a:lnTo>
                <a:lnTo>
                  <a:pt x="52791" y="22082"/>
                </a:lnTo>
                <a:lnTo>
                  <a:pt x="51846" y="24963"/>
                </a:lnTo>
                <a:lnTo>
                  <a:pt x="49911" y="26883"/>
                </a:lnTo>
                <a:lnTo>
                  <a:pt x="48966" y="29763"/>
                </a:lnTo>
                <a:lnTo>
                  <a:pt x="50886" y="44165"/>
                </a:lnTo>
                <a:lnTo>
                  <a:pt x="51846" y="46085"/>
                </a:lnTo>
                <a:lnTo>
                  <a:pt x="53751" y="48966"/>
                </a:lnTo>
                <a:lnTo>
                  <a:pt x="54726" y="51846"/>
                </a:lnTo>
                <a:lnTo>
                  <a:pt x="54726" y="59527"/>
                </a:lnTo>
                <a:lnTo>
                  <a:pt x="52791" y="62392"/>
                </a:lnTo>
                <a:lnTo>
                  <a:pt x="49911" y="66233"/>
                </a:lnTo>
                <a:lnTo>
                  <a:pt x="46070" y="69113"/>
                </a:lnTo>
                <a:lnTo>
                  <a:pt x="41285" y="70073"/>
                </a:lnTo>
                <a:lnTo>
                  <a:pt x="25923" y="70073"/>
                </a:lnTo>
                <a:lnTo>
                  <a:pt x="22082" y="69113"/>
                </a:lnTo>
                <a:lnTo>
                  <a:pt x="10561" y="65272"/>
                </a:lnTo>
                <a:lnTo>
                  <a:pt x="10561" y="68153"/>
                </a:lnTo>
                <a:lnTo>
                  <a:pt x="9601" y="69113"/>
                </a:lnTo>
                <a:lnTo>
                  <a:pt x="8641" y="71048"/>
                </a:lnTo>
                <a:lnTo>
                  <a:pt x="5760" y="71993"/>
                </a:lnTo>
                <a:lnTo>
                  <a:pt x="0" y="71993"/>
                </a:lnTo>
                <a:lnTo>
                  <a:pt x="0" y="73914"/>
                </a:lnTo>
                <a:lnTo>
                  <a:pt x="44165" y="73914"/>
                </a:lnTo>
                <a:lnTo>
                  <a:pt x="49911" y="72953"/>
                </a:lnTo>
                <a:lnTo>
                  <a:pt x="53751" y="71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6205484" y="1794921"/>
            <a:ext cx="13441" cy="42245"/>
          </a:xfrm>
          <a:custGeom>
            <a:avLst/>
            <a:gdLst/>
            <a:ahLst/>
            <a:cxnLst/>
            <a:rect l="l" t="t" r="r" b="b"/>
            <a:pathLst>
              <a:path w="13441" h="42245">
                <a:moveTo>
                  <a:pt x="9601" y="1920"/>
                </a:moveTo>
                <a:lnTo>
                  <a:pt x="9601" y="17282"/>
                </a:lnTo>
                <a:lnTo>
                  <a:pt x="9601" y="8641"/>
                </a:lnTo>
                <a:lnTo>
                  <a:pt x="11521" y="6720"/>
                </a:lnTo>
                <a:lnTo>
                  <a:pt x="13441" y="0"/>
                </a:lnTo>
                <a:lnTo>
                  <a:pt x="9601" y="1920"/>
                </a:lnTo>
                <a:close/>
              </a:path>
              <a:path w="13441" h="42245">
                <a:moveTo>
                  <a:pt x="960" y="10561"/>
                </a:moveTo>
                <a:lnTo>
                  <a:pt x="0" y="12481"/>
                </a:lnTo>
                <a:lnTo>
                  <a:pt x="0" y="19187"/>
                </a:lnTo>
                <a:lnTo>
                  <a:pt x="960" y="22067"/>
                </a:lnTo>
                <a:lnTo>
                  <a:pt x="2880" y="24947"/>
                </a:lnTo>
                <a:lnTo>
                  <a:pt x="5760" y="26868"/>
                </a:lnTo>
                <a:lnTo>
                  <a:pt x="8641" y="27843"/>
                </a:lnTo>
                <a:lnTo>
                  <a:pt x="16322" y="27843"/>
                </a:lnTo>
                <a:lnTo>
                  <a:pt x="18242" y="26868"/>
                </a:lnTo>
                <a:lnTo>
                  <a:pt x="19202" y="25907"/>
                </a:lnTo>
                <a:lnTo>
                  <a:pt x="23042" y="24002"/>
                </a:lnTo>
                <a:lnTo>
                  <a:pt x="27843" y="20162"/>
                </a:lnTo>
                <a:lnTo>
                  <a:pt x="27843" y="23027"/>
                </a:lnTo>
                <a:lnTo>
                  <a:pt x="28803" y="24947"/>
                </a:lnTo>
                <a:lnTo>
                  <a:pt x="29763" y="25907"/>
                </a:lnTo>
                <a:lnTo>
                  <a:pt x="30723" y="27843"/>
                </a:lnTo>
                <a:lnTo>
                  <a:pt x="37444" y="27843"/>
                </a:lnTo>
                <a:lnTo>
                  <a:pt x="41285" y="24947"/>
                </a:lnTo>
                <a:lnTo>
                  <a:pt x="46085" y="20162"/>
                </a:lnTo>
                <a:lnTo>
                  <a:pt x="46085" y="16322"/>
                </a:lnTo>
                <a:lnTo>
                  <a:pt x="43205" y="19187"/>
                </a:lnTo>
                <a:lnTo>
                  <a:pt x="42245" y="20162"/>
                </a:lnTo>
                <a:lnTo>
                  <a:pt x="41285" y="21107"/>
                </a:lnTo>
                <a:lnTo>
                  <a:pt x="38404" y="21107"/>
                </a:lnTo>
                <a:lnTo>
                  <a:pt x="37444" y="20162"/>
                </a:lnTo>
                <a:lnTo>
                  <a:pt x="37444" y="-12481"/>
                </a:lnTo>
                <a:lnTo>
                  <a:pt x="36484" y="-15361"/>
                </a:lnTo>
                <a:lnTo>
                  <a:pt x="36484" y="-17282"/>
                </a:lnTo>
                <a:lnTo>
                  <a:pt x="35524" y="-19202"/>
                </a:lnTo>
                <a:lnTo>
                  <a:pt x="33604" y="-21122"/>
                </a:lnTo>
                <a:lnTo>
                  <a:pt x="31683" y="-22082"/>
                </a:lnTo>
                <a:lnTo>
                  <a:pt x="28803" y="-24003"/>
                </a:lnTo>
                <a:lnTo>
                  <a:pt x="24963" y="-24963"/>
                </a:lnTo>
                <a:lnTo>
                  <a:pt x="14401" y="-24963"/>
                </a:lnTo>
                <a:lnTo>
                  <a:pt x="9601" y="-23042"/>
                </a:lnTo>
                <a:lnTo>
                  <a:pt x="6720" y="-21122"/>
                </a:lnTo>
                <a:lnTo>
                  <a:pt x="3840" y="-18242"/>
                </a:lnTo>
                <a:lnTo>
                  <a:pt x="1920" y="-15361"/>
                </a:lnTo>
                <a:lnTo>
                  <a:pt x="1920" y="-8641"/>
                </a:lnTo>
                <a:lnTo>
                  <a:pt x="2880" y="-8641"/>
                </a:lnTo>
                <a:lnTo>
                  <a:pt x="3840" y="-6720"/>
                </a:lnTo>
                <a:lnTo>
                  <a:pt x="7680" y="-6720"/>
                </a:lnTo>
                <a:lnTo>
                  <a:pt x="8641" y="-7680"/>
                </a:lnTo>
                <a:lnTo>
                  <a:pt x="9601" y="-7680"/>
                </a:lnTo>
                <a:lnTo>
                  <a:pt x="10561" y="-8641"/>
                </a:lnTo>
                <a:lnTo>
                  <a:pt x="11521" y="-10561"/>
                </a:lnTo>
                <a:lnTo>
                  <a:pt x="11521" y="-18242"/>
                </a:lnTo>
                <a:lnTo>
                  <a:pt x="13441" y="-19202"/>
                </a:lnTo>
                <a:lnTo>
                  <a:pt x="14401" y="-21122"/>
                </a:lnTo>
                <a:lnTo>
                  <a:pt x="22082" y="-21122"/>
                </a:lnTo>
                <a:lnTo>
                  <a:pt x="24003" y="-20162"/>
                </a:lnTo>
                <a:lnTo>
                  <a:pt x="25923" y="-18242"/>
                </a:lnTo>
                <a:lnTo>
                  <a:pt x="26883" y="-16322"/>
                </a:lnTo>
                <a:lnTo>
                  <a:pt x="27843" y="-13441"/>
                </a:lnTo>
                <a:lnTo>
                  <a:pt x="27843" y="-6720"/>
                </a:lnTo>
                <a:lnTo>
                  <a:pt x="19202" y="-2880"/>
                </a:lnTo>
                <a:lnTo>
                  <a:pt x="13441" y="0"/>
                </a:lnTo>
                <a:lnTo>
                  <a:pt x="11521" y="6720"/>
                </a:lnTo>
                <a:lnTo>
                  <a:pt x="12481" y="4800"/>
                </a:lnTo>
                <a:lnTo>
                  <a:pt x="14401" y="3840"/>
                </a:lnTo>
                <a:lnTo>
                  <a:pt x="17282" y="1920"/>
                </a:lnTo>
                <a:lnTo>
                  <a:pt x="19202" y="960"/>
                </a:lnTo>
                <a:lnTo>
                  <a:pt x="22082" y="-960"/>
                </a:lnTo>
                <a:lnTo>
                  <a:pt x="27843" y="-2880"/>
                </a:lnTo>
                <a:lnTo>
                  <a:pt x="27843" y="16322"/>
                </a:lnTo>
                <a:lnTo>
                  <a:pt x="23042" y="20162"/>
                </a:lnTo>
                <a:lnTo>
                  <a:pt x="20162" y="22067"/>
                </a:lnTo>
                <a:lnTo>
                  <a:pt x="15361" y="22067"/>
                </a:lnTo>
                <a:lnTo>
                  <a:pt x="13441" y="21107"/>
                </a:lnTo>
                <a:lnTo>
                  <a:pt x="11521" y="19187"/>
                </a:lnTo>
                <a:lnTo>
                  <a:pt x="9601" y="17282"/>
                </a:lnTo>
                <a:lnTo>
                  <a:pt x="9601" y="1920"/>
                </a:lnTo>
                <a:lnTo>
                  <a:pt x="5760" y="3840"/>
                </a:lnTo>
                <a:lnTo>
                  <a:pt x="2880" y="6720"/>
                </a:lnTo>
                <a:lnTo>
                  <a:pt x="1920" y="8641"/>
                </a:lnTo>
                <a:lnTo>
                  <a:pt x="96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6252530" y="1771878"/>
            <a:ext cx="54711" cy="74874"/>
          </a:xfrm>
          <a:custGeom>
            <a:avLst/>
            <a:gdLst/>
            <a:ahLst/>
            <a:cxnLst/>
            <a:rect l="l" t="t" r="r" b="b"/>
            <a:pathLst>
              <a:path w="54711" h="74874">
                <a:moveTo>
                  <a:pt x="1920" y="68153"/>
                </a:moveTo>
                <a:lnTo>
                  <a:pt x="1920" y="70073"/>
                </a:lnTo>
                <a:lnTo>
                  <a:pt x="2880" y="71033"/>
                </a:lnTo>
                <a:lnTo>
                  <a:pt x="4800" y="72953"/>
                </a:lnTo>
                <a:lnTo>
                  <a:pt x="5760" y="73913"/>
                </a:lnTo>
                <a:lnTo>
                  <a:pt x="7680" y="74874"/>
                </a:lnTo>
                <a:lnTo>
                  <a:pt x="12466" y="74874"/>
                </a:lnTo>
                <a:lnTo>
                  <a:pt x="15361" y="72953"/>
                </a:lnTo>
                <a:lnTo>
                  <a:pt x="19187" y="71033"/>
                </a:lnTo>
                <a:lnTo>
                  <a:pt x="22082" y="68153"/>
                </a:lnTo>
                <a:lnTo>
                  <a:pt x="24963" y="64312"/>
                </a:lnTo>
                <a:lnTo>
                  <a:pt x="26868" y="59512"/>
                </a:lnTo>
                <a:lnTo>
                  <a:pt x="47030" y="9601"/>
                </a:lnTo>
                <a:lnTo>
                  <a:pt x="47990" y="6720"/>
                </a:lnTo>
                <a:lnTo>
                  <a:pt x="48950" y="5760"/>
                </a:lnTo>
                <a:lnTo>
                  <a:pt x="48950" y="4800"/>
                </a:lnTo>
                <a:lnTo>
                  <a:pt x="49911" y="3840"/>
                </a:lnTo>
                <a:lnTo>
                  <a:pt x="50871" y="2880"/>
                </a:lnTo>
                <a:lnTo>
                  <a:pt x="51831" y="2880"/>
                </a:lnTo>
                <a:lnTo>
                  <a:pt x="52791" y="1920"/>
                </a:lnTo>
                <a:lnTo>
                  <a:pt x="54711" y="1920"/>
                </a:lnTo>
                <a:lnTo>
                  <a:pt x="54711" y="0"/>
                </a:lnTo>
                <a:lnTo>
                  <a:pt x="38389" y="0"/>
                </a:lnTo>
                <a:lnTo>
                  <a:pt x="38389" y="1920"/>
                </a:lnTo>
                <a:lnTo>
                  <a:pt x="41269" y="1920"/>
                </a:lnTo>
                <a:lnTo>
                  <a:pt x="42230" y="2880"/>
                </a:lnTo>
                <a:lnTo>
                  <a:pt x="43190" y="2880"/>
                </a:lnTo>
                <a:lnTo>
                  <a:pt x="43190" y="7680"/>
                </a:lnTo>
                <a:lnTo>
                  <a:pt x="42230" y="8641"/>
                </a:lnTo>
                <a:lnTo>
                  <a:pt x="31683" y="36484"/>
                </a:lnTo>
                <a:lnTo>
                  <a:pt x="19187" y="11521"/>
                </a:lnTo>
                <a:lnTo>
                  <a:pt x="17282" y="8641"/>
                </a:lnTo>
                <a:lnTo>
                  <a:pt x="17282" y="3840"/>
                </a:lnTo>
                <a:lnTo>
                  <a:pt x="18242" y="2880"/>
                </a:lnTo>
                <a:lnTo>
                  <a:pt x="19187" y="1920"/>
                </a:lnTo>
                <a:lnTo>
                  <a:pt x="23027" y="1920"/>
                </a:lnTo>
                <a:lnTo>
                  <a:pt x="23027" y="0"/>
                </a:lnTo>
                <a:lnTo>
                  <a:pt x="0" y="0"/>
                </a:lnTo>
                <a:lnTo>
                  <a:pt x="0" y="1920"/>
                </a:lnTo>
                <a:lnTo>
                  <a:pt x="1920" y="1920"/>
                </a:lnTo>
                <a:lnTo>
                  <a:pt x="2880" y="2880"/>
                </a:lnTo>
                <a:lnTo>
                  <a:pt x="3840" y="3840"/>
                </a:lnTo>
                <a:lnTo>
                  <a:pt x="4800" y="3840"/>
                </a:lnTo>
                <a:lnTo>
                  <a:pt x="4800" y="4800"/>
                </a:lnTo>
                <a:lnTo>
                  <a:pt x="5760" y="5760"/>
                </a:lnTo>
                <a:lnTo>
                  <a:pt x="7680" y="7680"/>
                </a:lnTo>
                <a:lnTo>
                  <a:pt x="7680" y="8641"/>
                </a:lnTo>
                <a:lnTo>
                  <a:pt x="8641" y="10561"/>
                </a:lnTo>
                <a:lnTo>
                  <a:pt x="26868" y="47990"/>
                </a:lnTo>
                <a:lnTo>
                  <a:pt x="23027" y="56631"/>
                </a:lnTo>
                <a:lnTo>
                  <a:pt x="22082" y="60472"/>
                </a:lnTo>
                <a:lnTo>
                  <a:pt x="20162" y="62392"/>
                </a:lnTo>
                <a:lnTo>
                  <a:pt x="19187" y="63352"/>
                </a:lnTo>
                <a:lnTo>
                  <a:pt x="18242" y="64312"/>
                </a:lnTo>
                <a:lnTo>
                  <a:pt x="16306" y="65272"/>
                </a:lnTo>
                <a:lnTo>
                  <a:pt x="14401" y="65272"/>
                </a:lnTo>
                <a:lnTo>
                  <a:pt x="12466" y="64312"/>
                </a:lnTo>
                <a:lnTo>
                  <a:pt x="10561" y="63352"/>
                </a:lnTo>
                <a:lnTo>
                  <a:pt x="4800" y="63352"/>
                </a:lnTo>
                <a:lnTo>
                  <a:pt x="3840" y="64312"/>
                </a:lnTo>
                <a:lnTo>
                  <a:pt x="2880" y="65272"/>
                </a:lnTo>
                <a:lnTo>
                  <a:pt x="1920" y="67193"/>
                </a:lnTo>
                <a:lnTo>
                  <a:pt x="1920" y="681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6181481" y="1883237"/>
            <a:ext cx="67208" cy="47030"/>
          </a:xfrm>
          <a:custGeom>
            <a:avLst/>
            <a:gdLst/>
            <a:ahLst/>
            <a:cxnLst/>
            <a:rect l="l" t="t" r="r" b="b"/>
            <a:pathLst>
              <a:path w="67208" h="47030">
                <a:moveTo>
                  <a:pt x="33604" y="43190"/>
                </a:moveTo>
                <a:lnTo>
                  <a:pt x="29763" y="43190"/>
                </a:lnTo>
                <a:lnTo>
                  <a:pt x="24963" y="42230"/>
                </a:lnTo>
                <a:lnTo>
                  <a:pt x="21122" y="41269"/>
                </a:lnTo>
                <a:lnTo>
                  <a:pt x="10561" y="38389"/>
                </a:lnTo>
                <a:lnTo>
                  <a:pt x="10561" y="40325"/>
                </a:lnTo>
                <a:lnTo>
                  <a:pt x="9601" y="42230"/>
                </a:lnTo>
                <a:lnTo>
                  <a:pt x="7680" y="44165"/>
                </a:lnTo>
                <a:lnTo>
                  <a:pt x="5775" y="45110"/>
                </a:lnTo>
                <a:lnTo>
                  <a:pt x="0" y="45110"/>
                </a:lnTo>
                <a:lnTo>
                  <a:pt x="0" y="47030"/>
                </a:lnTo>
                <a:lnTo>
                  <a:pt x="43205" y="47030"/>
                </a:lnTo>
                <a:lnTo>
                  <a:pt x="49926" y="46070"/>
                </a:lnTo>
                <a:lnTo>
                  <a:pt x="53766" y="44165"/>
                </a:lnTo>
                <a:lnTo>
                  <a:pt x="57607" y="43190"/>
                </a:lnTo>
                <a:lnTo>
                  <a:pt x="61447" y="40325"/>
                </a:lnTo>
                <a:lnTo>
                  <a:pt x="63367" y="37444"/>
                </a:lnTo>
                <a:lnTo>
                  <a:pt x="66248" y="33604"/>
                </a:lnTo>
                <a:lnTo>
                  <a:pt x="67208" y="29763"/>
                </a:lnTo>
                <a:lnTo>
                  <a:pt x="67208" y="22082"/>
                </a:lnTo>
                <a:lnTo>
                  <a:pt x="65288" y="17266"/>
                </a:lnTo>
                <a:lnTo>
                  <a:pt x="61447" y="14401"/>
                </a:lnTo>
                <a:lnTo>
                  <a:pt x="59527" y="11521"/>
                </a:lnTo>
                <a:lnTo>
                  <a:pt x="54726" y="9601"/>
                </a:lnTo>
                <a:lnTo>
                  <a:pt x="49926" y="8641"/>
                </a:lnTo>
                <a:lnTo>
                  <a:pt x="49926" y="0"/>
                </a:lnTo>
                <a:lnTo>
                  <a:pt x="48006" y="1920"/>
                </a:lnTo>
                <a:lnTo>
                  <a:pt x="46085" y="3840"/>
                </a:lnTo>
                <a:lnTo>
                  <a:pt x="48006" y="14401"/>
                </a:lnTo>
                <a:lnTo>
                  <a:pt x="49926" y="16322"/>
                </a:lnTo>
                <a:lnTo>
                  <a:pt x="51846" y="19202"/>
                </a:lnTo>
                <a:lnTo>
                  <a:pt x="53766" y="22082"/>
                </a:lnTo>
                <a:lnTo>
                  <a:pt x="53766" y="31668"/>
                </a:lnTo>
                <a:lnTo>
                  <a:pt x="52806" y="35509"/>
                </a:lnTo>
                <a:lnTo>
                  <a:pt x="48966" y="38389"/>
                </a:lnTo>
                <a:lnTo>
                  <a:pt x="45125" y="41269"/>
                </a:lnTo>
                <a:lnTo>
                  <a:pt x="40325" y="43190"/>
                </a:lnTo>
                <a:lnTo>
                  <a:pt x="33604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6181481" y="1855393"/>
            <a:ext cx="63367" cy="69113"/>
          </a:xfrm>
          <a:custGeom>
            <a:avLst/>
            <a:gdLst/>
            <a:ahLst/>
            <a:cxnLst/>
            <a:rect l="l" t="t" r="r" b="b"/>
            <a:pathLst>
              <a:path w="63367" h="69113">
                <a:moveTo>
                  <a:pt x="2880" y="1920"/>
                </a:moveTo>
                <a:lnTo>
                  <a:pt x="5775" y="1920"/>
                </a:lnTo>
                <a:lnTo>
                  <a:pt x="7680" y="2880"/>
                </a:lnTo>
                <a:lnTo>
                  <a:pt x="8656" y="4800"/>
                </a:lnTo>
                <a:lnTo>
                  <a:pt x="9601" y="5760"/>
                </a:lnTo>
                <a:lnTo>
                  <a:pt x="10561" y="8641"/>
                </a:lnTo>
                <a:lnTo>
                  <a:pt x="10561" y="66233"/>
                </a:lnTo>
                <a:lnTo>
                  <a:pt x="21122" y="69113"/>
                </a:lnTo>
                <a:lnTo>
                  <a:pt x="21122" y="38404"/>
                </a:lnTo>
                <a:lnTo>
                  <a:pt x="36484" y="38404"/>
                </a:lnTo>
                <a:lnTo>
                  <a:pt x="40325" y="39364"/>
                </a:lnTo>
                <a:lnTo>
                  <a:pt x="44165" y="40325"/>
                </a:lnTo>
                <a:lnTo>
                  <a:pt x="48006" y="42245"/>
                </a:lnTo>
                <a:lnTo>
                  <a:pt x="46085" y="31683"/>
                </a:lnTo>
                <a:lnTo>
                  <a:pt x="43205" y="32644"/>
                </a:lnTo>
                <a:lnTo>
                  <a:pt x="41285" y="33604"/>
                </a:lnTo>
                <a:lnTo>
                  <a:pt x="36484" y="34564"/>
                </a:lnTo>
                <a:lnTo>
                  <a:pt x="24002" y="34564"/>
                </a:lnTo>
                <a:lnTo>
                  <a:pt x="22082" y="33604"/>
                </a:lnTo>
                <a:lnTo>
                  <a:pt x="21122" y="33604"/>
                </a:lnTo>
                <a:lnTo>
                  <a:pt x="21122" y="4800"/>
                </a:lnTo>
                <a:lnTo>
                  <a:pt x="24002" y="3840"/>
                </a:lnTo>
                <a:lnTo>
                  <a:pt x="37444" y="3840"/>
                </a:lnTo>
                <a:lnTo>
                  <a:pt x="43205" y="5760"/>
                </a:lnTo>
                <a:lnTo>
                  <a:pt x="47045" y="8641"/>
                </a:lnTo>
                <a:lnTo>
                  <a:pt x="49926" y="11521"/>
                </a:lnTo>
                <a:lnTo>
                  <a:pt x="51846" y="15361"/>
                </a:lnTo>
                <a:lnTo>
                  <a:pt x="51846" y="22082"/>
                </a:lnTo>
                <a:lnTo>
                  <a:pt x="50886" y="24963"/>
                </a:lnTo>
                <a:lnTo>
                  <a:pt x="49926" y="27843"/>
                </a:lnTo>
                <a:lnTo>
                  <a:pt x="49926" y="36484"/>
                </a:lnTo>
                <a:lnTo>
                  <a:pt x="54726" y="35524"/>
                </a:lnTo>
                <a:lnTo>
                  <a:pt x="57607" y="32644"/>
                </a:lnTo>
                <a:lnTo>
                  <a:pt x="60487" y="29763"/>
                </a:lnTo>
                <a:lnTo>
                  <a:pt x="62407" y="26883"/>
                </a:lnTo>
                <a:lnTo>
                  <a:pt x="63367" y="24002"/>
                </a:lnTo>
                <a:lnTo>
                  <a:pt x="63367" y="15361"/>
                </a:lnTo>
                <a:lnTo>
                  <a:pt x="62407" y="11521"/>
                </a:lnTo>
                <a:lnTo>
                  <a:pt x="59527" y="8641"/>
                </a:lnTo>
                <a:lnTo>
                  <a:pt x="56647" y="4800"/>
                </a:lnTo>
                <a:lnTo>
                  <a:pt x="51846" y="2880"/>
                </a:lnTo>
                <a:lnTo>
                  <a:pt x="46085" y="1920"/>
                </a:lnTo>
                <a:lnTo>
                  <a:pt x="43205" y="960"/>
                </a:lnTo>
                <a:lnTo>
                  <a:pt x="38404" y="0"/>
                </a:ln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5832058" y="1791080"/>
            <a:ext cx="204475" cy="115199"/>
          </a:xfrm>
          <a:custGeom>
            <a:avLst/>
            <a:gdLst/>
            <a:ahLst/>
            <a:cxnLst/>
            <a:rect l="l" t="t" r="r" b="b"/>
            <a:pathLst>
              <a:path w="204475" h="115199">
                <a:moveTo>
                  <a:pt x="63352" y="101757"/>
                </a:moveTo>
                <a:lnTo>
                  <a:pt x="49926" y="107518"/>
                </a:lnTo>
                <a:lnTo>
                  <a:pt x="52806" y="112318"/>
                </a:lnTo>
                <a:lnTo>
                  <a:pt x="54711" y="115199"/>
                </a:lnTo>
                <a:lnTo>
                  <a:pt x="57607" y="115199"/>
                </a:lnTo>
                <a:lnTo>
                  <a:pt x="60487" y="114239"/>
                </a:lnTo>
                <a:lnTo>
                  <a:pt x="63352" y="113263"/>
                </a:lnTo>
                <a:lnTo>
                  <a:pt x="65272" y="110398"/>
                </a:lnTo>
                <a:lnTo>
                  <a:pt x="63352" y="101757"/>
                </a:lnTo>
                <a:close/>
              </a:path>
              <a:path w="204475" h="115199">
                <a:moveTo>
                  <a:pt x="53766" y="40309"/>
                </a:moveTo>
                <a:lnTo>
                  <a:pt x="57607" y="40309"/>
                </a:lnTo>
                <a:lnTo>
                  <a:pt x="65272" y="32628"/>
                </a:lnTo>
                <a:lnTo>
                  <a:pt x="57607" y="24947"/>
                </a:lnTo>
                <a:lnTo>
                  <a:pt x="49926" y="26868"/>
                </a:lnTo>
                <a:lnTo>
                  <a:pt x="49926" y="36469"/>
                </a:lnTo>
                <a:lnTo>
                  <a:pt x="53766" y="40309"/>
                </a:lnTo>
                <a:close/>
              </a:path>
              <a:path w="204475" h="115199">
                <a:moveTo>
                  <a:pt x="156469" y="89287"/>
                </a:moveTo>
                <a:lnTo>
                  <a:pt x="156469" y="78714"/>
                </a:lnTo>
                <a:lnTo>
                  <a:pt x="153588" y="74874"/>
                </a:lnTo>
                <a:lnTo>
                  <a:pt x="148803" y="74874"/>
                </a:lnTo>
                <a:lnTo>
                  <a:pt x="148803" y="90236"/>
                </a:lnTo>
                <a:lnTo>
                  <a:pt x="144002" y="101757"/>
                </a:lnTo>
                <a:lnTo>
                  <a:pt x="156469" y="107518"/>
                </a:lnTo>
                <a:lnTo>
                  <a:pt x="204475" y="63352"/>
                </a:lnTo>
                <a:lnTo>
                  <a:pt x="193913" y="63352"/>
                </a:lnTo>
                <a:lnTo>
                  <a:pt x="188154" y="57592"/>
                </a:lnTo>
                <a:lnTo>
                  <a:pt x="156469" y="89287"/>
                </a:lnTo>
                <a:close/>
              </a:path>
              <a:path w="204475" h="115199">
                <a:moveTo>
                  <a:pt x="148803" y="24947"/>
                </a:moveTo>
                <a:lnTo>
                  <a:pt x="141122" y="7680"/>
                </a:lnTo>
                <a:lnTo>
                  <a:pt x="141122" y="32628"/>
                </a:lnTo>
                <a:lnTo>
                  <a:pt x="148803" y="24947"/>
                </a:lnTo>
                <a:close/>
              </a:path>
              <a:path w="204475" h="115199">
                <a:moveTo>
                  <a:pt x="204475" y="51831"/>
                </a:moveTo>
                <a:lnTo>
                  <a:pt x="154564" y="2880"/>
                </a:lnTo>
                <a:lnTo>
                  <a:pt x="152628" y="0"/>
                </a:lnTo>
                <a:lnTo>
                  <a:pt x="148803" y="0"/>
                </a:lnTo>
                <a:lnTo>
                  <a:pt x="145907" y="960"/>
                </a:lnTo>
                <a:lnTo>
                  <a:pt x="143027" y="1920"/>
                </a:lnTo>
                <a:lnTo>
                  <a:pt x="141122" y="4800"/>
                </a:lnTo>
                <a:lnTo>
                  <a:pt x="141122" y="7680"/>
                </a:lnTo>
                <a:lnTo>
                  <a:pt x="148803" y="24947"/>
                </a:lnTo>
                <a:lnTo>
                  <a:pt x="144002" y="13441"/>
                </a:lnTo>
                <a:lnTo>
                  <a:pt x="148803" y="24947"/>
                </a:lnTo>
                <a:lnTo>
                  <a:pt x="141122" y="32628"/>
                </a:lnTo>
                <a:lnTo>
                  <a:pt x="141122" y="24948"/>
                </a:lnTo>
                <a:lnTo>
                  <a:pt x="65272" y="24947"/>
                </a:lnTo>
                <a:lnTo>
                  <a:pt x="63352" y="13441"/>
                </a:lnTo>
                <a:lnTo>
                  <a:pt x="49926" y="7680"/>
                </a:lnTo>
                <a:lnTo>
                  <a:pt x="52806" y="2880"/>
                </a:lnTo>
                <a:lnTo>
                  <a:pt x="2880" y="51831"/>
                </a:lnTo>
                <a:lnTo>
                  <a:pt x="0" y="55671"/>
                </a:lnTo>
                <a:lnTo>
                  <a:pt x="0" y="59512"/>
                </a:lnTo>
                <a:lnTo>
                  <a:pt x="2880" y="63352"/>
                </a:lnTo>
                <a:lnTo>
                  <a:pt x="52806" y="112318"/>
                </a:lnTo>
                <a:lnTo>
                  <a:pt x="49926" y="107518"/>
                </a:lnTo>
                <a:lnTo>
                  <a:pt x="63352" y="101757"/>
                </a:lnTo>
                <a:lnTo>
                  <a:pt x="65272" y="110398"/>
                </a:lnTo>
                <a:lnTo>
                  <a:pt x="65272" y="90236"/>
                </a:lnTo>
                <a:lnTo>
                  <a:pt x="141122" y="90236"/>
                </a:lnTo>
                <a:lnTo>
                  <a:pt x="141122" y="82555"/>
                </a:lnTo>
                <a:lnTo>
                  <a:pt x="65272" y="82555"/>
                </a:lnTo>
                <a:lnTo>
                  <a:pt x="57607" y="90236"/>
                </a:lnTo>
                <a:lnTo>
                  <a:pt x="49926" y="78714"/>
                </a:lnTo>
                <a:lnTo>
                  <a:pt x="49926" y="88326"/>
                </a:lnTo>
                <a:lnTo>
                  <a:pt x="19201" y="57592"/>
                </a:lnTo>
                <a:lnTo>
                  <a:pt x="13441" y="63352"/>
                </a:lnTo>
                <a:lnTo>
                  <a:pt x="13441" y="51831"/>
                </a:lnTo>
                <a:lnTo>
                  <a:pt x="19201" y="57592"/>
                </a:lnTo>
                <a:lnTo>
                  <a:pt x="49926" y="26868"/>
                </a:lnTo>
                <a:lnTo>
                  <a:pt x="57607" y="24947"/>
                </a:lnTo>
                <a:lnTo>
                  <a:pt x="65272" y="32628"/>
                </a:lnTo>
                <a:lnTo>
                  <a:pt x="57607" y="40309"/>
                </a:lnTo>
                <a:lnTo>
                  <a:pt x="153588" y="40309"/>
                </a:lnTo>
                <a:lnTo>
                  <a:pt x="156469" y="36469"/>
                </a:lnTo>
                <a:lnTo>
                  <a:pt x="156469" y="25908"/>
                </a:lnTo>
                <a:lnTo>
                  <a:pt x="188154" y="57592"/>
                </a:lnTo>
                <a:lnTo>
                  <a:pt x="156469" y="7680"/>
                </a:lnTo>
                <a:lnTo>
                  <a:pt x="193913" y="51831"/>
                </a:lnTo>
                <a:lnTo>
                  <a:pt x="204475" y="63352"/>
                </a:lnTo>
                <a:lnTo>
                  <a:pt x="207355" y="59512"/>
                </a:lnTo>
                <a:lnTo>
                  <a:pt x="207355" y="55671"/>
                </a:lnTo>
                <a:lnTo>
                  <a:pt x="204475" y="51831"/>
                </a:lnTo>
                <a:close/>
              </a:path>
              <a:path w="204475" h="115199">
                <a:moveTo>
                  <a:pt x="193913" y="51831"/>
                </a:moveTo>
                <a:lnTo>
                  <a:pt x="156469" y="7680"/>
                </a:lnTo>
                <a:lnTo>
                  <a:pt x="188154" y="57592"/>
                </a:lnTo>
                <a:lnTo>
                  <a:pt x="193913" y="63352"/>
                </a:lnTo>
                <a:lnTo>
                  <a:pt x="204475" y="63352"/>
                </a:lnTo>
                <a:lnTo>
                  <a:pt x="193913" y="51831"/>
                </a:lnTo>
                <a:close/>
              </a:path>
              <a:path w="204475" h="115199">
                <a:moveTo>
                  <a:pt x="156469" y="107518"/>
                </a:moveTo>
                <a:lnTo>
                  <a:pt x="144002" y="101757"/>
                </a:lnTo>
                <a:lnTo>
                  <a:pt x="148803" y="90236"/>
                </a:lnTo>
                <a:lnTo>
                  <a:pt x="148803" y="74874"/>
                </a:lnTo>
                <a:lnTo>
                  <a:pt x="53766" y="74874"/>
                </a:lnTo>
                <a:lnTo>
                  <a:pt x="49926" y="78714"/>
                </a:lnTo>
                <a:lnTo>
                  <a:pt x="57607" y="90236"/>
                </a:lnTo>
                <a:lnTo>
                  <a:pt x="65272" y="82555"/>
                </a:lnTo>
                <a:lnTo>
                  <a:pt x="141122" y="82555"/>
                </a:lnTo>
                <a:lnTo>
                  <a:pt x="141122" y="110398"/>
                </a:lnTo>
                <a:lnTo>
                  <a:pt x="143027" y="113263"/>
                </a:lnTo>
                <a:lnTo>
                  <a:pt x="145907" y="114239"/>
                </a:lnTo>
                <a:lnTo>
                  <a:pt x="148803" y="115199"/>
                </a:lnTo>
                <a:lnTo>
                  <a:pt x="152628" y="115199"/>
                </a:lnTo>
                <a:lnTo>
                  <a:pt x="154564" y="112318"/>
                </a:lnTo>
                <a:lnTo>
                  <a:pt x="204475" y="63352"/>
                </a:lnTo>
                <a:lnTo>
                  <a:pt x="156469" y="107518"/>
                </a:lnTo>
                <a:close/>
              </a:path>
              <a:path w="204475" h="115199">
                <a:moveTo>
                  <a:pt x="19201" y="57592"/>
                </a:moveTo>
                <a:lnTo>
                  <a:pt x="13441" y="51831"/>
                </a:lnTo>
                <a:lnTo>
                  <a:pt x="13441" y="63352"/>
                </a:lnTo>
                <a:lnTo>
                  <a:pt x="19201" y="57592"/>
                </a:lnTo>
                <a:close/>
              </a:path>
              <a:path w="204475" h="115199">
                <a:moveTo>
                  <a:pt x="63352" y="13441"/>
                </a:moveTo>
                <a:lnTo>
                  <a:pt x="65272" y="24947"/>
                </a:lnTo>
                <a:lnTo>
                  <a:pt x="65272" y="4800"/>
                </a:lnTo>
                <a:lnTo>
                  <a:pt x="63352" y="1920"/>
                </a:lnTo>
                <a:lnTo>
                  <a:pt x="60487" y="960"/>
                </a:lnTo>
                <a:lnTo>
                  <a:pt x="57607" y="0"/>
                </a:lnTo>
                <a:lnTo>
                  <a:pt x="54711" y="0"/>
                </a:lnTo>
                <a:lnTo>
                  <a:pt x="52806" y="2880"/>
                </a:lnTo>
                <a:lnTo>
                  <a:pt x="49926" y="7680"/>
                </a:lnTo>
                <a:lnTo>
                  <a:pt x="63352" y="1344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5464393" y="1690283"/>
            <a:ext cx="407990" cy="317021"/>
          </a:xfrm>
          <a:custGeom>
            <a:avLst/>
            <a:gdLst/>
            <a:ahLst/>
            <a:cxnLst/>
            <a:rect l="l" t="t" r="r" b="b"/>
            <a:pathLst>
              <a:path w="407990" h="317021">
                <a:moveTo>
                  <a:pt x="51916" y="263938"/>
                </a:moveTo>
                <a:lnTo>
                  <a:pt x="62300" y="272281"/>
                </a:lnTo>
                <a:lnTo>
                  <a:pt x="73321" y="279913"/>
                </a:lnTo>
                <a:lnTo>
                  <a:pt x="84905" y="286835"/>
                </a:lnTo>
                <a:lnTo>
                  <a:pt x="96976" y="293046"/>
                </a:lnTo>
                <a:lnTo>
                  <a:pt x="109458" y="298544"/>
                </a:lnTo>
                <a:lnTo>
                  <a:pt x="122275" y="303329"/>
                </a:lnTo>
                <a:lnTo>
                  <a:pt x="135353" y="307400"/>
                </a:lnTo>
                <a:lnTo>
                  <a:pt x="148614" y="310757"/>
                </a:lnTo>
                <a:lnTo>
                  <a:pt x="161984" y="313398"/>
                </a:lnTo>
                <a:lnTo>
                  <a:pt x="175387" y="315323"/>
                </a:lnTo>
                <a:lnTo>
                  <a:pt x="188747" y="316531"/>
                </a:lnTo>
                <a:lnTo>
                  <a:pt x="201988" y="317021"/>
                </a:lnTo>
                <a:lnTo>
                  <a:pt x="215036" y="316793"/>
                </a:lnTo>
                <a:lnTo>
                  <a:pt x="235183" y="314858"/>
                </a:lnTo>
                <a:lnTo>
                  <a:pt x="247957" y="313244"/>
                </a:lnTo>
                <a:lnTo>
                  <a:pt x="261377" y="310729"/>
                </a:lnTo>
                <a:lnTo>
                  <a:pt x="274760" y="307381"/>
                </a:lnTo>
                <a:lnTo>
                  <a:pt x="288011" y="303214"/>
                </a:lnTo>
                <a:lnTo>
                  <a:pt x="301039" y="298240"/>
                </a:lnTo>
                <a:lnTo>
                  <a:pt x="313751" y="292472"/>
                </a:lnTo>
                <a:lnTo>
                  <a:pt x="326055" y="285923"/>
                </a:lnTo>
                <a:lnTo>
                  <a:pt x="337858" y="278607"/>
                </a:lnTo>
                <a:lnTo>
                  <a:pt x="349068" y="270536"/>
                </a:lnTo>
                <a:lnTo>
                  <a:pt x="359592" y="261723"/>
                </a:lnTo>
                <a:lnTo>
                  <a:pt x="369337" y="252181"/>
                </a:lnTo>
                <a:lnTo>
                  <a:pt x="378212" y="241923"/>
                </a:lnTo>
                <a:lnTo>
                  <a:pt x="386123" y="230963"/>
                </a:lnTo>
                <a:lnTo>
                  <a:pt x="392978" y="219312"/>
                </a:lnTo>
                <a:lnTo>
                  <a:pt x="398685" y="206985"/>
                </a:lnTo>
                <a:lnTo>
                  <a:pt x="403151" y="193993"/>
                </a:lnTo>
                <a:lnTo>
                  <a:pt x="406283" y="180350"/>
                </a:lnTo>
                <a:lnTo>
                  <a:pt x="407990" y="166070"/>
                </a:lnTo>
                <a:lnTo>
                  <a:pt x="407990" y="142067"/>
                </a:lnTo>
                <a:lnTo>
                  <a:pt x="406069" y="134386"/>
                </a:lnTo>
                <a:lnTo>
                  <a:pt x="404865" y="128989"/>
                </a:lnTo>
                <a:lnTo>
                  <a:pt x="400884" y="115676"/>
                </a:lnTo>
                <a:lnTo>
                  <a:pt x="395677" y="103067"/>
                </a:lnTo>
                <a:lnTo>
                  <a:pt x="389328" y="91165"/>
                </a:lnTo>
                <a:lnTo>
                  <a:pt x="373547" y="69497"/>
                </a:lnTo>
                <a:lnTo>
                  <a:pt x="354221" y="50702"/>
                </a:lnTo>
                <a:lnTo>
                  <a:pt x="343443" y="42391"/>
                </a:lnTo>
                <a:lnTo>
                  <a:pt x="332033" y="34809"/>
                </a:lnTo>
                <a:lnTo>
                  <a:pt x="320079" y="27961"/>
                </a:lnTo>
                <a:lnTo>
                  <a:pt x="307664" y="21849"/>
                </a:lnTo>
                <a:lnTo>
                  <a:pt x="294875" y="16477"/>
                </a:lnTo>
                <a:lnTo>
                  <a:pt x="281796" y="11849"/>
                </a:lnTo>
                <a:lnTo>
                  <a:pt x="268512" y="7969"/>
                </a:lnTo>
                <a:lnTo>
                  <a:pt x="255109" y="4840"/>
                </a:lnTo>
                <a:lnTo>
                  <a:pt x="241672" y="2467"/>
                </a:lnTo>
                <a:lnTo>
                  <a:pt x="228286" y="852"/>
                </a:lnTo>
                <a:lnTo>
                  <a:pt x="215036" y="0"/>
                </a:lnTo>
                <a:lnTo>
                  <a:pt x="193913" y="0"/>
                </a:lnTo>
                <a:lnTo>
                  <a:pt x="175455" y="1207"/>
                </a:lnTo>
                <a:lnTo>
                  <a:pt x="162066" y="3021"/>
                </a:lnTo>
                <a:lnTo>
                  <a:pt x="148670" y="5621"/>
                </a:lnTo>
                <a:lnTo>
                  <a:pt x="135348" y="8999"/>
                </a:lnTo>
                <a:lnTo>
                  <a:pt x="122184" y="13148"/>
                </a:lnTo>
                <a:lnTo>
                  <a:pt x="109260" y="18063"/>
                </a:lnTo>
                <a:lnTo>
                  <a:pt x="96659" y="23737"/>
                </a:lnTo>
                <a:lnTo>
                  <a:pt x="84462" y="30163"/>
                </a:lnTo>
                <a:lnTo>
                  <a:pt x="72752" y="37335"/>
                </a:lnTo>
                <a:lnTo>
                  <a:pt x="61611" y="45247"/>
                </a:lnTo>
                <a:lnTo>
                  <a:pt x="51123" y="53892"/>
                </a:lnTo>
                <a:lnTo>
                  <a:pt x="41369" y="63263"/>
                </a:lnTo>
                <a:lnTo>
                  <a:pt x="32431" y="73354"/>
                </a:lnTo>
                <a:lnTo>
                  <a:pt x="24393" y="84159"/>
                </a:lnTo>
                <a:lnTo>
                  <a:pt x="17337" y="95671"/>
                </a:lnTo>
                <a:lnTo>
                  <a:pt x="11344" y="107884"/>
                </a:lnTo>
                <a:lnTo>
                  <a:pt x="6497" y="120791"/>
                </a:lnTo>
                <a:lnTo>
                  <a:pt x="2880" y="134386"/>
                </a:lnTo>
                <a:lnTo>
                  <a:pt x="960" y="150708"/>
                </a:lnTo>
                <a:lnTo>
                  <a:pt x="0" y="158389"/>
                </a:lnTo>
                <a:lnTo>
                  <a:pt x="960" y="167030"/>
                </a:lnTo>
                <a:lnTo>
                  <a:pt x="1920" y="174711"/>
                </a:lnTo>
                <a:lnTo>
                  <a:pt x="2880" y="182392"/>
                </a:lnTo>
                <a:lnTo>
                  <a:pt x="4800" y="191033"/>
                </a:lnTo>
                <a:lnTo>
                  <a:pt x="7250" y="199017"/>
                </a:lnTo>
                <a:lnTo>
                  <a:pt x="6720" y="173751"/>
                </a:lnTo>
                <a:lnTo>
                  <a:pt x="5760" y="166070"/>
                </a:lnTo>
                <a:lnTo>
                  <a:pt x="5760" y="150708"/>
                </a:lnTo>
                <a:lnTo>
                  <a:pt x="6720" y="143027"/>
                </a:lnTo>
                <a:lnTo>
                  <a:pt x="8641" y="135361"/>
                </a:lnTo>
                <a:lnTo>
                  <a:pt x="11077" y="125355"/>
                </a:lnTo>
                <a:lnTo>
                  <a:pt x="15485" y="112504"/>
                </a:lnTo>
                <a:lnTo>
                  <a:pt x="21113" y="100328"/>
                </a:lnTo>
                <a:lnTo>
                  <a:pt x="27874" y="88837"/>
                </a:lnTo>
                <a:lnTo>
                  <a:pt x="35677" y="78041"/>
                </a:lnTo>
                <a:lnTo>
                  <a:pt x="44435" y="67951"/>
                </a:lnTo>
                <a:lnTo>
                  <a:pt x="54056" y="58577"/>
                </a:lnTo>
                <a:lnTo>
                  <a:pt x="64453" y="49929"/>
                </a:lnTo>
                <a:lnTo>
                  <a:pt x="75536" y="42019"/>
                </a:lnTo>
                <a:lnTo>
                  <a:pt x="87216" y="34856"/>
                </a:lnTo>
                <a:lnTo>
                  <a:pt x="99403" y="28452"/>
                </a:lnTo>
                <a:lnTo>
                  <a:pt x="112009" y="22815"/>
                </a:lnTo>
                <a:lnTo>
                  <a:pt x="124944" y="17958"/>
                </a:lnTo>
                <a:lnTo>
                  <a:pt x="138119" y="13891"/>
                </a:lnTo>
                <a:lnTo>
                  <a:pt x="151445" y="10623"/>
                </a:lnTo>
                <a:lnTo>
                  <a:pt x="164833" y="8165"/>
                </a:lnTo>
                <a:lnTo>
                  <a:pt x="178193" y="6529"/>
                </a:lnTo>
                <a:lnTo>
                  <a:pt x="191437" y="5724"/>
                </a:lnTo>
                <a:lnTo>
                  <a:pt x="204475" y="5760"/>
                </a:lnTo>
                <a:lnTo>
                  <a:pt x="224637" y="5760"/>
                </a:lnTo>
                <a:lnTo>
                  <a:pt x="247138" y="8527"/>
                </a:lnTo>
                <a:lnTo>
                  <a:pt x="260607" y="11251"/>
                </a:lnTo>
                <a:lnTo>
                  <a:pt x="273986" y="14766"/>
                </a:lnTo>
                <a:lnTo>
                  <a:pt x="287187" y="19066"/>
                </a:lnTo>
                <a:lnTo>
                  <a:pt x="300121" y="24143"/>
                </a:lnTo>
                <a:lnTo>
                  <a:pt x="312700" y="29990"/>
                </a:lnTo>
                <a:lnTo>
                  <a:pt x="324834" y="36599"/>
                </a:lnTo>
                <a:lnTo>
                  <a:pt x="336435" y="43963"/>
                </a:lnTo>
                <a:lnTo>
                  <a:pt x="347414" y="52076"/>
                </a:lnTo>
                <a:lnTo>
                  <a:pt x="357683" y="60929"/>
                </a:lnTo>
                <a:lnTo>
                  <a:pt x="367153" y="70515"/>
                </a:lnTo>
                <a:lnTo>
                  <a:pt x="375736" y="80828"/>
                </a:lnTo>
                <a:lnTo>
                  <a:pt x="383342" y="91859"/>
                </a:lnTo>
                <a:lnTo>
                  <a:pt x="389883" y="103602"/>
                </a:lnTo>
                <a:lnTo>
                  <a:pt x="395270" y="116049"/>
                </a:lnTo>
                <a:lnTo>
                  <a:pt x="399415" y="129193"/>
                </a:lnTo>
                <a:lnTo>
                  <a:pt x="402229" y="143027"/>
                </a:lnTo>
                <a:lnTo>
                  <a:pt x="403189" y="158389"/>
                </a:lnTo>
                <a:lnTo>
                  <a:pt x="402229" y="166070"/>
                </a:lnTo>
                <a:lnTo>
                  <a:pt x="396680" y="192795"/>
                </a:lnTo>
                <a:lnTo>
                  <a:pt x="386957" y="216809"/>
                </a:lnTo>
                <a:lnTo>
                  <a:pt x="373507" y="238109"/>
                </a:lnTo>
                <a:lnTo>
                  <a:pt x="356778" y="256690"/>
                </a:lnTo>
                <a:lnTo>
                  <a:pt x="337218" y="272551"/>
                </a:lnTo>
                <a:lnTo>
                  <a:pt x="315275" y="285686"/>
                </a:lnTo>
                <a:lnTo>
                  <a:pt x="291397" y="296093"/>
                </a:lnTo>
                <a:lnTo>
                  <a:pt x="266032" y="303767"/>
                </a:lnTo>
                <a:lnTo>
                  <a:pt x="239627" y="308706"/>
                </a:lnTo>
                <a:lnTo>
                  <a:pt x="212630" y="310905"/>
                </a:lnTo>
                <a:lnTo>
                  <a:pt x="185489" y="310361"/>
                </a:lnTo>
                <a:lnTo>
                  <a:pt x="158652" y="307070"/>
                </a:lnTo>
                <a:lnTo>
                  <a:pt x="132567" y="301029"/>
                </a:lnTo>
                <a:lnTo>
                  <a:pt x="107682" y="292234"/>
                </a:lnTo>
                <a:lnTo>
                  <a:pt x="84444" y="280682"/>
                </a:lnTo>
                <a:lnTo>
                  <a:pt x="63301" y="266368"/>
                </a:lnTo>
                <a:lnTo>
                  <a:pt x="44702" y="249290"/>
                </a:lnTo>
                <a:lnTo>
                  <a:pt x="29093" y="229444"/>
                </a:lnTo>
                <a:lnTo>
                  <a:pt x="33366" y="245126"/>
                </a:lnTo>
                <a:lnTo>
                  <a:pt x="42246" y="254886"/>
                </a:lnTo>
                <a:lnTo>
                  <a:pt x="51916" y="263938"/>
                </a:lnTo>
                <a:close/>
              </a:path>
              <a:path w="407990" h="317021">
                <a:moveTo>
                  <a:pt x="6720" y="173751"/>
                </a:moveTo>
                <a:lnTo>
                  <a:pt x="7250" y="199017"/>
                </a:lnTo>
                <a:lnTo>
                  <a:pt x="12217" y="211603"/>
                </a:lnTo>
                <a:lnTo>
                  <a:pt x="18275" y="223484"/>
                </a:lnTo>
                <a:lnTo>
                  <a:pt x="25350" y="234658"/>
                </a:lnTo>
                <a:lnTo>
                  <a:pt x="33366" y="245126"/>
                </a:lnTo>
                <a:lnTo>
                  <a:pt x="29093" y="229444"/>
                </a:lnTo>
                <a:lnTo>
                  <a:pt x="16924" y="206826"/>
                </a:lnTo>
                <a:lnTo>
                  <a:pt x="8641" y="181432"/>
                </a:lnTo>
                <a:lnTo>
                  <a:pt x="6720" y="1737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5579577" y="1784360"/>
            <a:ext cx="67208" cy="37429"/>
          </a:xfrm>
          <a:custGeom>
            <a:avLst/>
            <a:gdLst/>
            <a:ahLst/>
            <a:cxnLst/>
            <a:rect l="l" t="t" r="r" b="b"/>
            <a:pathLst>
              <a:path w="67208" h="37429">
                <a:moveTo>
                  <a:pt x="49926" y="36469"/>
                </a:moveTo>
                <a:lnTo>
                  <a:pt x="53766" y="35509"/>
                </a:lnTo>
                <a:lnTo>
                  <a:pt x="57607" y="33588"/>
                </a:lnTo>
                <a:lnTo>
                  <a:pt x="61447" y="31668"/>
                </a:lnTo>
                <a:lnTo>
                  <a:pt x="63367" y="27843"/>
                </a:lnTo>
                <a:lnTo>
                  <a:pt x="66248" y="24947"/>
                </a:lnTo>
                <a:lnTo>
                  <a:pt x="67208" y="21122"/>
                </a:lnTo>
                <a:lnTo>
                  <a:pt x="67208" y="12481"/>
                </a:lnTo>
                <a:lnTo>
                  <a:pt x="65288" y="8641"/>
                </a:lnTo>
                <a:lnTo>
                  <a:pt x="61447" y="4800"/>
                </a:lnTo>
                <a:lnTo>
                  <a:pt x="59527" y="2880"/>
                </a:lnTo>
                <a:lnTo>
                  <a:pt x="55686" y="960"/>
                </a:lnTo>
                <a:lnTo>
                  <a:pt x="49926" y="0"/>
                </a:lnTo>
                <a:lnTo>
                  <a:pt x="51846" y="9601"/>
                </a:lnTo>
                <a:lnTo>
                  <a:pt x="53766" y="12481"/>
                </a:lnTo>
                <a:lnTo>
                  <a:pt x="54726" y="15361"/>
                </a:lnTo>
                <a:lnTo>
                  <a:pt x="54726" y="23042"/>
                </a:lnTo>
                <a:lnTo>
                  <a:pt x="52806" y="25907"/>
                </a:lnTo>
                <a:lnTo>
                  <a:pt x="48966" y="29748"/>
                </a:lnTo>
                <a:lnTo>
                  <a:pt x="45125" y="32628"/>
                </a:lnTo>
                <a:lnTo>
                  <a:pt x="40325" y="33588"/>
                </a:lnTo>
                <a:lnTo>
                  <a:pt x="25923" y="33588"/>
                </a:lnTo>
                <a:lnTo>
                  <a:pt x="21122" y="32628"/>
                </a:lnTo>
                <a:lnTo>
                  <a:pt x="10561" y="31668"/>
                </a:lnTo>
                <a:lnTo>
                  <a:pt x="9616" y="32628"/>
                </a:lnTo>
                <a:lnTo>
                  <a:pt x="7696" y="34564"/>
                </a:lnTo>
                <a:lnTo>
                  <a:pt x="5775" y="35509"/>
                </a:lnTo>
                <a:lnTo>
                  <a:pt x="0" y="35509"/>
                </a:lnTo>
                <a:lnTo>
                  <a:pt x="0" y="37429"/>
                </a:lnTo>
                <a:lnTo>
                  <a:pt x="43205" y="37429"/>
                </a:lnTo>
                <a:lnTo>
                  <a:pt x="49926" y="36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5579577" y="1747875"/>
            <a:ext cx="63367" cy="69113"/>
          </a:xfrm>
          <a:custGeom>
            <a:avLst/>
            <a:gdLst/>
            <a:ahLst/>
            <a:cxnLst/>
            <a:rect l="l" t="t" r="r" b="b"/>
            <a:pathLst>
              <a:path w="63367" h="69113">
                <a:moveTo>
                  <a:pt x="2895" y="1920"/>
                </a:moveTo>
                <a:lnTo>
                  <a:pt x="5775" y="1920"/>
                </a:lnTo>
                <a:lnTo>
                  <a:pt x="7696" y="2880"/>
                </a:lnTo>
                <a:lnTo>
                  <a:pt x="8656" y="3840"/>
                </a:lnTo>
                <a:lnTo>
                  <a:pt x="10561" y="4800"/>
                </a:lnTo>
                <a:lnTo>
                  <a:pt x="10561" y="68153"/>
                </a:lnTo>
                <a:lnTo>
                  <a:pt x="21122" y="69113"/>
                </a:lnTo>
                <a:lnTo>
                  <a:pt x="21122" y="38404"/>
                </a:lnTo>
                <a:lnTo>
                  <a:pt x="22082" y="38404"/>
                </a:lnTo>
                <a:lnTo>
                  <a:pt x="23058" y="37444"/>
                </a:lnTo>
                <a:lnTo>
                  <a:pt x="36484" y="37444"/>
                </a:lnTo>
                <a:lnTo>
                  <a:pt x="40325" y="38404"/>
                </a:lnTo>
                <a:lnTo>
                  <a:pt x="44165" y="40325"/>
                </a:lnTo>
                <a:lnTo>
                  <a:pt x="48005" y="41285"/>
                </a:lnTo>
                <a:lnTo>
                  <a:pt x="48966" y="29763"/>
                </a:lnTo>
                <a:lnTo>
                  <a:pt x="46085" y="30723"/>
                </a:lnTo>
                <a:lnTo>
                  <a:pt x="44165" y="32644"/>
                </a:lnTo>
                <a:lnTo>
                  <a:pt x="41285" y="33604"/>
                </a:lnTo>
                <a:lnTo>
                  <a:pt x="21122" y="33604"/>
                </a:lnTo>
                <a:lnTo>
                  <a:pt x="21122" y="4800"/>
                </a:lnTo>
                <a:lnTo>
                  <a:pt x="24002" y="3840"/>
                </a:lnTo>
                <a:lnTo>
                  <a:pt x="27843" y="2880"/>
                </a:lnTo>
                <a:lnTo>
                  <a:pt x="38404" y="2880"/>
                </a:lnTo>
                <a:lnTo>
                  <a:pt x="43205" y="4800"/>
                </a:lnTo>
                <a:lnTo>
                  <a:pt x="47045" y="7680"/>
                </a:lnTo>
                <a:lnTo>
                  <a:pt x="49926" y="10561"/>
                </a:lnTo>
                <a:lnTo>
                  <a:pt x="51846" y="14401"/>
                </a:lnTo>
                <a:lnTo>
                  <a:pt x="51846" y="22082"/>
                </a:lnTo>
                <a:lnTo>
                  <a:pt x="50886" y="24963"/>
                </a:lnTo>
                <a:lnTo>
                  <a:pt x="49926" y="26883"/>
                </a:lnTo>
                <a:lnTo>
                  <a:pt x="49926" y="44165"/>
                </a:lnTo>
                <a:lnTo>
                  <a:pt x="51846" y="46085"/>
                </a:lnTo>
                <a:lnTo>
                  <a:pt x="49926" y="36484"/>
                </a:lnTo>
                <a:lnTo>
                  <a:pt x="54726" y="34564"/>
                </a:lnTo>
                <a:lnTo>
                  <a:pt x="57607" y="32644"/>
                </a:lnTo>
                <a:lnTo>
                  <a:pt x="60487" y="29763"/>
                </a:lnTo>
                <a:lnTo>
                  <a:pt x="62407" y="26883"/>
                </a:lnTo>
                <a:lnTo>
                  <a:pt x="63367" y="23042"/>
                </a:lnTo>
                <a:lnTo>
                  <a:pt x="63367" y="15361"/>
                </a:lnTo>
                <a:lnTo>
                  <a:pt x="62407" y="11521"/>
                </a:lnTo>
                <a:lnTo>
                  <a:pt x="59527" y="7680"/>
                </a:lnTo>
                <a:lnTo>
                  <a:pt x="56647" y="4800"/>
                </a:lnTo>
                <a:lnTo>
                  <a:pt x="51846" y="1920"/>
                </a:lnTo>
                <a:lnTo>
                  <a:pt x="47045" y="960"/>
                </a:lnTo>
                <a:lnTo>
                  <a:pt x="43205" y="0"/>
                </a:lnTo>
                <a:lnTo>
                  <a:pt x="0" y="0"/>
                </a:lnTo>
                <a:lnTo>
                  <a:pt x="0" y="1920"/>
                </a:lnTo>
                <a:lnTo>
                  <a:pt x="2895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5627583" y="1774758"/>
            <a:ext cx="1920" cy="17282"/>
          </a:xfrm>
          <a:custGeom>
            <a:avLst/>
            <a:gdLst/>
            <a:ahLst/>
            <a:cxnLst/>
            <a:rect l="l" t="t" r="r" b="b"/>
            <a:pathLst>
              <a:path w="1920" h="17282">
                <a:moveTo>
                  <a:pt x="960" y="2880"/>
                </a:moveTo>
                <a:lnTo>
                  <a:pt x="0" y="14401"/>
                </a:lnTo>
                <a:lnTo>
                  <a:pt x="1920" y="17282"/>
                </a:lnTo>
                <a:lnTo>
                  <a:pt x="1920" y="0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5657347" y="1794921"/>
            <a:ext cx="12481" cy="37444"/>
          </a:xfrm>
          <a:custGeom>
            <a:avLst/>
            <a:gdLst/>
            <a:ahLst/>
            <a:cxnLst/>
            <a:rect l="l" t="t" r="r" b="b"/>
            <a:pathLst>
              <a:path w="12481" h="37444">
                <a:moveTo>
                  <a:pt x="8641" y="12481"/>
                </a:moveTo>
                <a:lnTo>
                  <a:pt x="8641" y="10561"/>
                </a:lnTo>
                <a:lnTo>
                  <a:pt x="9601" y="8641"/>
                </a:lnTo>
                <a:lnTo>
                  <a:pt x="10561" y="6720"/>
                </a:lnTo>
                <a:lnTo>
                  <a:pt x="12481" y="0"/>
                </a:lnTo>
                <a:lnTo>
                  <a:pt x="8641" y="1920"/>
                </a:lnTo>
                <a:lnTo>
                  <a:pt x="8641" y="12481"/>
                </a:lnTo>
                <a:close/>
              </a:path>
              <a:path w="12481" h="37444">
                <a:moveTo>
                  <a:pt x="45110" y="20162"/>
                </a:moveTo>
                <a:lnTo>
                  <a:pt x="45110" y="16322"/>
                </a:lnTo>
                <a:lnTo>
                  <a:pt x="43205" y="19187"/>
                </a:lnTo>
                <a:lnTo>
                  <a:pt x="41269" y="20162"/>
                </a:lnTo>
                <a:lnTo>
                  <a:pt x="41269" y="21107"/>
                </a:lnTo>
                <a:lnTo>
                  <a:pt x="37429" y="21107"/>
                </a:lnTo>
                <a:lnTo>
                  <a:pt x="37429" y="18227"/>
                </a:lnTo>
                <a:lnTo>
                  <a:pt x="36484" y="17282"/>
                </a:lnTo>
                <a:lnTo>
                  <a:pt x="36484" y="-15361"/>
                </a:lnTo>
                <a:lnTo>
                  <a:pt x="35524" y="-17282"/>
                </a:lnTo>
                <a:lnTo>
                  <a:pt x="34549" y="-19202"/>
                </a:lnTo>
                <a:lnTo>
                  <a:pt x="32644" y="-21122"/>
                </a:lnTo>
                <a:lnTo>
                  <a:pt x="30708" y="-22082"/>
                </a:lnTo>
                <a:lnTo>
                  <a:pt x="27843" y="-24003"/>
                </a:lnTo>
                <a:lnTo>
                  <a:pt x="24002" y="-24963"/>
                </a:lnTo>
                <a:lnTo>
                  <a:pt x="14401" y="-24963"/>
                </a:lnTo>
                <a:lnTo>
                  <a:pt x="9601" y="-23042"/>
                </a:lnTo>
                <a:lnTo>
                  <a:pt x="6720" y="-21122"/>
                </a:lnTo>
                <a:lnTo>
                  <a:pt x="2880" y="-18242"/>
                </a:lnTo>
                <a:lnTo>
                  <a:pt x="1920" y="-15361"/>
                </a:lnTo>
                <a:lnTo>
                  <a:pt x="1920" y="-8641"/>
                </a:lnTo>
                <a:lnTo>
                  <a:pt x="2880" y="-8641"/>
                </a:lnTo>
                <a:lnTo>
                  <a:pt x="3840" y="-6720"/>
                </a:lnTo>
                <a:lnTo>
                  <a:pt x="7680" y="-6720"/>
                </a:lnTo>
                <a:lnTo>
                  <a:pt x="8641" y="-7680"/>
                </a:lnTo>
                <a:lnTo>
                  <a:pt x="9601" y="-7680"/>
                </a:lnTo>
                <a:lnTo>
                  <a:pt x="10561" y="-8641"/>
                </a:lnTo>
                <a:lnTo>
                  <a:pt x="10561" y="-17282"/>
                </a:lnTo>
                <a:lnTo>
                  <a:pt x="11521" y="-18242"/>
                </a:lnTo>
                <a:lnTo>
                  <a:pt x="12481" y="-19202"/>
                </a:lnTo>
                <a:lnTo>
                  <a:pt x="14401" y="-21122"/>
                </a:lnTo>
                <a:lnTo>
                  <a:pt x="21122" y="-21122"/>
                </a:lnTo>
                <a:lnTo>
                  <a:pt x="24002" y="-20162"/>
                </a:lnTo>
                <a:lnTo>
                  <a:pt x="24963" y="-18242"/>
                </a:lnTo>
                <a:lnTo>
                  <a:pt x="26868" y="-16322"/>
                </a:lnTo>
                <a:lnTo>
                  <a:pt x="27843" y="-13441"/>
                </a:lnTo>
                <a:lnTo>
                  <a:pt x="27843" y="-6720"/>
                </a:lnTo>
                <a:lnTo>
                  <a:pt x="19202" y="-2880"/>
                </a:lnTo>
                <a:lnTo>
                  <a:pt x="12481" y="0"/>
                </a:lnTo>
                <a:lnTo>
                  <a:pt x="10561" y="6720"/>
                </a:lnTo>
                <a:lnTo>
                  <a:pt x="11521" y="4800"/>
                </a:lnTo>
                <a:lnTo>
                  <a:pt x="14401" y="3840"/>
                </a:lnTo>
                <a:lnTo>
                  <a:pt x="17282" y="1920"/>
                </a:lnTo>
                <a:lnTo>
                  <a:pt x="18242" y="960"/>
                </a:lnTo>
                <a:lnTo>
                  <a:pt x="22082" y="-960"/>
                </a:lnTo>
                <a:lnTo>
                  <a:pt x="27843" y="-2880"/>
                </a:lnTo>
                <a:lnTo>
                  <a:pt x="27843" y="16322"/>
                </a:lnTo>
                <a:lnTo>
                  <a:pt x="23042" y="20162"/>
                </a:lnTo>
                <a:lnTo>
                  <a:pt x="19202" y="22067"/>
                </a:lnTo>
                <a:lnTo>
                  <a:pt x="14401" y="22067"/>
                </a:lnTo>
                <a:lnTo>
                  <a:pt x="12481" y="21107"/>
                </a:lnTo>
                <a:lnTo>
                  <a:pt x="11521" y="19187"/>
                </a:lnTo>
                <a:lnTo>
                  <a:pt x="9601" y="17282"/>
                </a:lnTo>
                <a:lnTo>
                  <a:pt x="8641" y="15346"/>
                </a:lnTo>
                <a:lnTo>
                  <a:pt x="8641" y="1920"/>
                </a:lnTo>
                <a:lnTo>
                  <a:pt x="4800" y="3840"/>
                </a:lnTo>
                <a:lnTo>
                  <a:pt x="2880" y="6720"/>
                </a:lnTo>
                <a:lnTo>
                  <a:pt x="960" y="8641"/>
                </a:lnTo>
                <a:lnTo>
                  <a:pt x="0" y="10561"/>
                </a:lnTo>
                <a:lnTo>
                  <a:pt x="0" y="19187"/>
                </a:lnTo>
                <a:lnTo>
                  <a:pt x="960" y="22067"/>
                </a:lnTo>
                <a:lnTo>
                  <a:pt x="2880" y="24947"/>
                </a:lnTo>
                <a:lnTo>
                  <a:pt x="4800" y="26868"/>
                </a:lnTo>
                <a:lnTo>
                  <a:pt x="7680" y="27843"/>
                </a:lnTo>
                <a:lnTo>
                  <a:pt x="16322" y="27843"/>
                </a:lnTo>
                <a:lnTo>
                  <a:pt x="18242" y="26868"/>
                </a:lnTo>
                <a:lnTo>
                  <a:pt x="19202" y="25907"/>
                </a:lnTo>
                <a:lnTo>
                  <a:pt x="22082" y="24002"/>
                </a:lnTo>
                <a:lnTo>
                  <a:pt x="27843" y="20162"/>
                </a:lnTo>
                <a:lnTo>
                  <a:pt x="27843" y="24947"/>
                </a:lnTo>
                <a:lnTo>
                  <a:pt x="29763" y="25907"/>
                </a:lnTo>
                <a:lnTo>
                  <a:pt x="30708" y="27843"/>
                </a:lnTo>
                <a:lnTo>
                  <a:pt x="37429" y="27843"/>
                </a:lnTo>
                <a:lnTo>
                  <a:pt x="41269" y="24947"/>
                </a:lnTo>
                <a:lnTo>
                  <a:pt x="4511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/>
          <p:nvPr/>
        </p:nvSpPr>
        <p:spPr>
          <a:xfrm>
            <a:off x="5703417" y="1771878"/>
            <a:ext cx="55686" cy="74874"/>
          </a:xfrm>
          <a:custGeom>
            <a:avLst/>
            <a:gdLst/>
            <a:ahLst/>
            <a:cxnLst/>
            <a:rect l="l" t="t" r="r" b="b"/>
            <a:pathLst>
              <a:path w="55686" h="74874">
                <a:moveTo>
                  <a:pt x="49926" y="4800"/>
                </a:moveTo>
                <a:lnTo>
                  <a:pt x="50886" y="3840"/>
                </a:lnTo>
                <a:lnTo>
                  <a:pt x="51846" y="2880"/>
                </a:lnTo>
                <a:lnTo>
                  <a:pt x="52806" y="1920"/>
                </a:lnTo>
                <a:lnTo>
                  <a:pt x="55686" y="1920"/>
                </a:lnTo>
                <a:lnTo>
                  <a:pt x="55686" y="0"/>
                </a:lnTo>
                <a:lnTo>
                  <a:pt x="39364" y="0"/>
                </a:lnTo>
                <a:lnTo>
                  <a:pt x="39364" y="1920"/>
                </a:lnTo>
                <a:lnTo>
                  <a:pt x="42245" y="1920"/>
                </a:lnTo>
                <a:lnTo>
                  <a:pt x="43205" y="2880"/>
                </a:lnTo>
                <a:lnTo>
                  <a:pt x="44165" y="3840"/>
                </a:lnTo>
                <a:lnTo>
                  <a:pt x="44165" y="5760"/>
                </a:lnTo>
                <a:lnTo>
                  <a:pt x="43205" y="7680"/>
                </a:lnTo>
                <a:lnTo>
                  <a:pt x="43205" y="8641"/>
                </a:lnTo>
                <a:lnTo>
                  <a:pt x="31683" y="36484"/>
                </a:lnTo>
                <a:lnTo>
                  <a:pt x="19202" y="11521"/>
                </a:lnTo>
                <a:lnTo>
                  <a:pt x="18242" y="8641"/>
                </a:lnTo>
                <a:lnTo>
                  <a:pt x="17282" y="6720"/>
                </a:lnTo>
                <a:lnTo>
                  <a:pt x="17282" y="4800"/>
                </a:lnTo>
                <a:lnTo>
                  <a:pt x="18242" y="3840"/>
                </a:lnTo>
                <a:lnTo>
                  <a:pt x="19202" y="2880"/>
                </a:lnTo>
                <a:lnTo>
                  <a:pt x="20162" y="1920"/>
                </a:lnTo>
                <a:lnTo>
                  <a:pt x="24002" y="1920"/>
                </a:lnTo>
                <a:lnTo>
                  <a:pt x="24002" y="0"/>
                </a:lnTo>
                <a:lnTo>
                  <a:pt x="0" y="0"/>
                </a:lnTo>
                <a:lnTo>
                  <a:pt x="0" y="1920"/>
                </a:lnTo>
                <a:lnTo>
                  <a:pt x="1920" y="1920"/>
                </a:lnTo>
                <a:lnTo>
                  <a:pt x="3840" y="2880"/>
                </a:lnTo>
                <a:lnTo>
                  <a:pt x="3840" y="3840"/>
                </a:lnTo>
                <a:lnTo>
                  <a:pt x="4800" y="3840"/>
                </a:lnTo>
                <a:lnTo>
                  <a:pt x="5760" y="4800"/>
                </a:lnTo>
                <a:lnTo>
                  <a:pt x="6720" y="5760"/>
                </a:lnTo>
                <a:lnTo>
                  <a:pt x="7680" y="7680"/>
                </a:lnTo>
                <a:lnTo>
                  <a:pt x="8641" y="8641"/>
                </a:lnTo>
                <a:lnTo>
                  <a:pt x="9601" y="10561"/>
                </a:lnTo>
                <a:lnTo>
                  <a:pt x="26883" y="47990"/>
                </a:lnTo>
                <a:lnTo>
                  <a:pt x="24002" y="56631"/>
                </a:lnTo>
                <a:lnTo>
                  <a:pt x="22082" y="60472"/>
                </a:lnTo>
                <a:lnTo>
                  <a:pt x="21122" y="62392"/>
                </a:lnTo>
                <a:lnTo>
                  <a:pt x="20162" y="63352"/>
                </a:lnTo>
                <a:lnTo>
                  <a:pt x="18242" y="64312"/>
                </a:lnTo>
                <a:lnTo>
                  <a:pt x="17282" y="65272"/>
                </a:lnTo>
                <a:lnTo>
                  <a:pt x="15361" y="65272"/>
                </a:lnTo>
                <a:lnTo>
                  <a:pt x="13441" y="64312"/>
                </a:lnTo>
                <a:lnTo>
                  <a:pt x="11521" y="63352"/>
                </a:lnTo>
                <a:lnTo>
                  <a:pt x="5760" y="63352"/>
                </a:lnTo>
                <a:lnTo>
                  <a:pt x="3840" y="64312"/>
                </a:lnTo>
                <a:lnTo>
                  <a:pt x="2880" y="65272"/>
                </a:lnTo>
                <a:lnTo>
                  <a:pt x="2880" y="70073"/>
                </a:lnTo>
                <a:lnTo>
                  <a:pt x="3840" y="71033"/>
                </a:lnTo>
                <a:lnTo>
                  <a:pt x="4800" y="72953"/>
                </a:lnTo>
                <a:lnTo>
                  <a:pt x="6720" y="73913"/>
                </a:lnTo>
                <a:lnTo>
                  <a:pt x="7680" y="74874"/>
                </a:lnTo>
                <a:lnTo>
                  <a:pt x="13441" y="74874"/>
                </a:lnTo>
                <a:lnTo>
                  <a:pt x="16322" y="72953"/>
                </a:lnTo>
                <a:lnTo>
                  <a:pt x="19202" y="71033"/>
                </a:lnTo>
                <a:lnTo>
                  <a:pt x="23042" y="68153"/>
                </a:lnTo>
                <a:lnTo>
                  <a:pt x="24963" y="64312"/>
                </a:lnTo>
                <a:lnTo>
                  <a:pt x="26883" y="59512"/>
                </a:lnTo>
                <a:lnTo>
                  <a:pt x="48005" y="9601"/>
                </a:lnTo>
                <a:lnTo>
                  <a:pt x="48966" y="6720"/>
                </a:lnTo>
                <a:lnTo>
                  <a:pt x="49926" y="5760"/>
                </a:lnTo>
                <a:lnTo>
                  <a:pt x="49926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/>
          <p:nvPr/>
        </p:nvSpPr>
        <p:spPr>
          <a:xfrm>
            <a:off x="5628543" y="1853473"/>
            <a:ext cx="79674" cy="76794"/>
          </a:xfrm>
          <a:custGeom>
            <a:avLst/>
            <a:gdLst/>
            <a:ahLst/>
            <a:cxnLst/>
            <a:rect l="l" t="t" r="r" b="b"/>
            <a:pathLst>
              <a:path w="79674" h="76794">
                <a:moveTo>
                  <a:pt x="9601" y="67208"/>
                </a:moveTo>
                <a:lnTo>
                  <a:pt x="7680" y="71033"/>
                </a:lnTo>
                <a:lnTo>
                  <a:pt x="5760" y="72953"/>
                </a:lnTo>
                <a:lnTo>
                  <a:pt x="4800" y="72953"/>
                </a:lnTo>
                <a:lnTo>
                  <a:pt x="2880" y="73929"/>
                </a:lnTo>
                <a:lnTo>
                  <a:pt x="0" y="74874"/>
                </a:lnTo>
                <a:lnTo>
                  <a:pt x="0" y="76794"/>
                </a:lnTo>
                <a:lnTo>
                  <a:pt x="23042" y="76794"/>
                </a:lnTo>
                <a:lnTo>
                  <a:pt x="23042" y="74874"/>
                </a:lnTo>
                <a:lnTo>
                  <a:pt x="20162" y="73929"/>
                </a:lnTo>
                <a:lnTo>
                  <a:pt x="17282" y="73929"/>
                </a:lnTo>
                <a:lnTo>
                  <a:pt x="16322" y="72953"/>
                </a:lnTo>
                <a:lnTo>
                  <a:pt x="15361" y="71993"/>
                </a:lnTo>
                <a:lnTo>
                  <a:pt x="14401" y="71033"/>
                </a:lnTo>
                <a:lnTo>
                  <a:pt x="14401" y="68153"/>
                </a:lnTo>
                <a:lnTo>
                  <a:pt x="15361" y="66233"/>
                </a:lnTo>
                <a:lnTo>
                  <a:pt x="16322" y="63367"/>
                </a:lnTo>
                <a:lnTo>
                  <a:pt x="22082" y="51846"/>
                </a:lnTo>
                <a:lnTo>
                  <a:pt x="50886" y="51846"/>
                </a:lnTo>
                <a:lnTo>
                  <a:pt x="23042" y="48006"/>
                </a:lnTo>
                <a:lnTo>
                  <a:pt x="36484" y="17282"/>
                </a:lnTo>
                <a:lnTo>
                  <a:pt x="38404" y="0"/>
                </a:lnTo>
                <a:lnTo>
                  <a:pt x="12481" y="61432"/>
                </a:lnTo>
                <a:lnTo>
                  <a:pt x="9601" y="67208"/>
                </a:lnTo>
                <a:close/>
              </a:path>
              <a:path w="79674" h="76794">
                <a:moveTo>
                  <a:pt x="57607" y="68153"/>
                </a:moveTo>
                <a:lnTo>
                  <a:pt x="57607" y="71033"/>
                </a:lnTo>
                <a:lnTo>
                  <a:pt x="56647" y="71993"/>
                </a:lnTo>
                <a:lnTo>
                  <a:pt x="55671" y="72953"/>
                </a:lnTo>
                <a:lnTo>
                  <a:pt x="54726" y="73929"/>
                </a:lnTo>
                <a:lnTo>
                  <a:pt x="52806" y="74874"/>
                </a:lnTo>
                <a:lnTo>
                  <a:pt x="49926" y="74874"/>
                </a:lnTo>
                <a:lnTo>
                  <a:pt x="49926" y="76794"/>
                </a:lnTo>
                <a:lnTo>
                  <a:pt x="79674" y="76794"/>
                </a:lnTo>
                <a:lnTo>
                  <a:pt x="79674" y="74874"/>
                </a:lnTo>
                <a:lnTo>
                  <a:pt x="75849" y="74874"/>
                </a:lnTo>
                <a:lnTo>
                  <a:pt x="73913" y="73929"/>
                </a:lnTo>
                <a:lnTo>
                  <a:pt x="72009" y="71993"/>
                </a:lnTo>
                <a:lnTo>
                  <a:pt x="70073" y="71033"/>
                </a:lnTo>
                <a:lnTo>
                  <a:pt x="68168" y="67208"/>
                </a:lnTo>
                <a:lnTo>
                  <a:pt x="66233" y="62392"/>
                </a:lnTo>
                <a:lnTo>
                  <a:pt x="40325" y="0"/>
                </a:lnTo>
                <a:lnTo>
                  <a:pt x="38404" y="0"/>
                </a:lnTo>
                <a:lnTo>
                  <a:pt x="36484" y="17282"/>
                </a:lnTo>
                <a:lnTo>
                  <a:pt x="48950" y="48006"/>
                </a:lnTo>
                <a:lnTo>
                  <a:pt x="23042" y="48006"/>
                </a:lnTo>
                <a:lnTo>
                  <a:pt x="50886" y="51846"/>
                </a:lnTo>
                <a:lnTo>
                  <a:pt x="55671" y="62392"/>
                </a:lnTo>
                <a:lnTo>
                  <a:pt x="56647" y="66233"/>
                </a:lnTo>
                <a:lnTo>
                  <a:pt x="57607" y="681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" name="object 38"/>
          <p:cNvSpPr/>
          <p:nvPr/>
        </p:nvSpPr>
        <p:spPr>
          <a:xfrm>
            <a:off x="5888705" y="2571536"/>
            <a:ext cx="335020" cy="55671"/>
          </a:xfrm>
          <a:custGeom>
            <a:avLst/>
            <a:gdLst/>
            <a:ahLst/>
            <a:cxnLst/>
            <a:rect l="l" t="t" r="r" b="b"/>
            <a:pathLst>
              <a:path w="335020" h="55671">
                <a:moveTo>
                  <a:pt x="0" y="53751"/>
                </a:moveTo>
                <a:lnTo>
                  <a:pt x="0" y="55671"/>
                </a:lnTo>
                <a:lnTo>
                  <a:pt x="332140" y="55671"/>
                </a:lnTo>
                <a:lnTo>
                  <a:pt x="5745" y="53751"/>
                </a:lnTo>
                <a:lnTo>
                  <a:pt x="5745" y="5760"/>
                </a:lnTo>
                <a:lnTo>
                  <a:pt x="332140" y="5760"/>
                </a:lnTo>
                <a:lnTo>
                  <a:pt x="334060" y="55671"/>
                </a:lnTo>
                <a:lnTo>
                  <a:pt x="335020" y="55671"/>
                </a:lnTo>
                <a:lnTo>
                  <a:pt x="335020" y="960"/>
                </a:lnTo>
                <a:lnTo>
                  <a:pt x="334060" y="0"/>
                </a:lnTo>
                <a:lnTo>
                  <a:pt x="332140" y="0"/>
                </a:lnTo>
                <a:lnTo>
                  <a:pt x="329260" y="2880"/>
                </a:lnTo>
                <a:lnTo>
                  <a:pt x="5745" y="2880"/>
                </a:lnTo>
                <a:lnTo>
                  <a:pt x="2865" y="5760"/>
                </a:lnTo>
                <a:lnTo>
                  <a:pt x="2865" y="50871"/>
                </a:lnTo>
                <a:lnTo>
                  <a:pt x="2865" y="0"/>
                </a:lnTo>
                <a:lnTo>
                  <a:pt x="1904" y="0"/>
                </a:lnTo>
                <a:lnTo>
                  <a:pt x="0" y="960"/>
                </a:lnTo>
                <a:lnTo>
                  <a:pt x="0" y="537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" name="object 39"/>
          <p:cNvSpPr/>
          <p:nvPr/>
        </p:nvSpPr>
        <p:spPr>
          <a:xfrm>
            <a:off x="6217965" y="2577297"/>
            <a:ext cx="4800" cy="49910"/>
          </a:xfrm>
          <a:custGeom>
            <a:avLst/>
            <a:gdLst/>
            <a:ahLst/>
            <a:cxnLst/>
            <a:rect l="l" t="t" r="r" b="b"/>
            <a:pathLst>
              <a:path w="4800" h="49910">
                <a:moveTo>
                  <a:pt x="2880" y="45110"/>
                </a:moveTo>
                <a:lnTo>
                  <a:pt x="0" y="47990"/>
                </a:lnTo>
                <a:lnTo>
                  <a:pt x="2880" y="49910"/>
                </a:lnTo>
                <a:lnTo>
                  <a:pt x="4800" y="49910"/>
                </a:lnTo>
                <a:lnTo>
                  <a:pt x="2880" y="0"/>
                </a:lnTo>
                <a:lnTo>
                  <a:pt x="2880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" name="object 40"/>
          <p:cNvSpPr/>
          <p:nvPr/>
        </p:nvSpPr>
        <p:spPr>
          <a:xfrm>
            <a:off x="5894451" y="2577297"/>
            <a:ext cx="326395" cy="49910"/>
          </a:xfrm>
          <a:custGeom>
            <a:avLst/>
            <a:gdLst/>
            <a:ahLst/>
            <a:cxnLst/>
            <a:rect l="l" t="t" r="r" b="b"/>
            <a:pathLst>
              <a:path w="326395" h="49910">
                <a:moveTo>
                  <a:pt x="326395" y="0"/>
                </a:moveTo>
                <a:lnTo>
                  <a:pt x="323514" y="0"/>
                </a:lnTo>
                <a:lnTo>
                  <a:pt x="323514" y="45110"/>
                </a:lnTo>
                <a:lnTo>
                  <a:pt x="0" y="45110"/>
                </a:lnTo>
                <a:lnTo>
                  <a:pt x="0" y="47990"/>
                </a:lnTo>
                <a:lnTo>
                  <a:pt x="326395" y="49910"/>
                </a:lnTo>
                <a:lnTo>
                  <a:pt x="323514" y="47990"/>
                </a:lnTo>
                <a:lnTo>
                  <a:pt x="326395" y="45110"/>
                </a:lnTo>
                <a:lnTo>
                  <a:pt x="32639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" name="object 41"/>
          <p:cNvSpPr/>
          <p:nvPr/>
        </p:nvSpPr>
        <p:spPr>
          <a:xfrm>
            <a:off x="5891570" y="2571536"/>
            <a:ext cx="329275" cy="50871"/>
          </a:xfrm>
          <a:custGeom>
            <a:avLst/>
            <a:gdLst/>
            <a:ahLst/>
            <a:cxnLst/>
            <a:rect l="l" t="t" r="r" b="b"/>
            <a:pathLst>
              <a:path w="329275" h="50871">
                <a:moveTo>
                  <a:pt x="0" y="50871"/>
                </a:moveTo>
                <a:lnTo>
                  <a:pt x="0" y="5760"/>
                </a:lnTo>
                <a:lnTo>
                  <a:pt x="2880" y="2880"/>
                </a:lnTo>
                <a:lnTo>
                  <a:pt x="326395" y="2880"/>
                </a:lnTo>
                <a:lnTo>
                  <a:pt x="329275" y="0"/>
                </a:lnTo>
                <a:lnTo>
                  <a:pt x="0" y="0"/>
                </a:lnTo>
                <a:lnTo>
                  <a:pt x="0" y="5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" name="object 42"/>
          <p:cNvSpPr/>
          <p:nvPr/>
        </p:nvSpPr>
        <p:spPr>
          <a:xfrm>
            <a:off x="5461513" y="2622407"/>
            <a:ext cx="983970" cy="431993"/>
          </a:xfrm>
          <a:custGeom>
            <a:avLst/>
            <a:gdLst/>
            <a:ahLst/>
            <a:cxnLst/>
            <a:rect l="l" t="t" r="r" b="b"/>
            <a:pathLst>
              <a:path w="983970" h="431993">
                <a:moveTo>
                  <a:pt x="0" y="430072"/>
                </a:moveTo>
                <a:lnTo>
                  <a:pt x="0" y="431032"/>
                </a:lnTo>
                <a:lnTo>
                  <a:pt x="960" y="431993"/>
                </a:lnTo>
                <a:lnTo>
                  <a:pt x="981090" y="431993"/>
                </a:lnTo>
                <a:lnTo>
                  <a:pt x="4800" y="430072"/>
                </a:lnTo>
                <a:lnTo>
                  <a:pt x="4800" y="4800"/>
                </a:lnTo>
                <a:lnTo>
                  <a:pt x="981090" y="4800"/>
                </a:lnTo>
                <a:lnTo>
                  <a:pt x="983010" y="431993"/>
                </a:lnTo>
                <a:lnTo>
                  <a:pt x="983970" y="431032"/>
                </a:lnTo>
                <a:lnTo>
                  <a:pt x="983970" y="960"/>
                </a:lnTo>
                <a:lnTo>
                  <a:pt x="983010" y="0"/>
                </a:lnTo>
                <a:lnTo>
                  <a:pt x="981090" y="0"/>
                </a:lnTo>
                <a:lnTo>
                  <a:pt x="979170" y="2880"/>
                </a:lnTo>
                <a:lnTo>
                  <a:pt x="4800" y="2880"/>
                </a:lnTo>
                <a:lnTo>
                  <a:pt x="1920" y="4800"/>
                </a:lnTo>
                <a:lnTo>
                  <a:pt x="1920" y="427192"/>
                </a:lnTo>
                <a:lnTo>
                  <a:pt x="1920" y="0"/>
                </a:lnTo>
                <a:lnTo>
                  <a:pt x="960" y="0"/>
                </a:lnTo>
                <a:lnTo>
                  <a:pt x="0" y="960"/>
                </a:lnTo>
                <a:lnTo>
                  <a:pt x="0" y="4300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" name="object 43"/>
          <p:cNvSpPr/>
          <p:nvPr/>
        </p:nvSpPr>
        <p:spPr>
          <a:xfrm>
            <a:off x="5466313" y="2627208"/>
            <a:ext cx="976289" cy="427192"/>
          </a:xfrm>
          <a:custGeom>
            <a:avLst/>
            <a:gdLst/>
            <a:ahLst/>
            <a:cxnLst/>
            <a:rect l="l" t="t" r="r" b="b"/>
            <a:pathLst>
              <a:path w="976289" h="427192">
                <a:moveTo>
                  <a:pt x="976289" y="0"/>
                </a:moveTo>
                <a:lnTo>
                  <a:pt x="974369" y="0"/>
                </a:lnTo>
                <a:lnTo>
                  <a:pt x="974369" y="422391"/>
                </a:lnTo>
                <a:lnTo>
                  <a:pt x="0" y="422391"/>
                </a:lnTo>
                <a:lnTo>
                  <a:pt x="0" y="425272"/>
                </a:lnTo>
                <a:lnTo>
                  <a:pt x="976289" y="427192"/>
                </a:lnTo>
                <a:lnTo>
                  <a:pt x="974369" y="425272"/>
                </a:lnTo>
                <a:lnTo>
                  <a:pt x="976289" y="422391"/>
                </a:lnTo>
                <a:lnTo>
                  <a:pt x="97628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/>
          <p:nvPr/>
        </p:nvSpPr>
        <p:spPr>
          <a:xfrm>
            <a:off x="5463433" y="2622407"/>
            <a:ext cx="979170" cy="427192"/>
          </a:xfrm>
          <a:custGeom>
            <a:avLst/>
            <a:gdLst/>
            <a:ahLst/>
            <a:cxnLst/>
            <a:rect l="l" t="t" r="r" b="b"/>
            <a:pathLst>
              <a:path w="979170" h="427192">
                <a:moveTo>
                  <a:pt x="0" y="427192"/>
                </a:moveTo>
                <a:lnTo>
                  <a:pt x="0" y="4800"/>
                </a:lnTo>
                <a:lnTo>
                  <a:pt x="2880" y="2880"/>
                </a:lnTo>
                <a:lnTo>
                  <a:pt x="977249" y="2880"/>
                </a:lnTo>
                <a:lnTo>
                  <a:pt x="979170" y="0"/>
                </a:lnTo>
                <a:lnTo>
                  <a:pt x="0" y="0"/>
                </a:lnTo>
                <a:lnTo>
                  <a:pt x="0" y="427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" name="object 45"/>
          <p:cNvSpPr/>
          <p:nvPr/>
        </p:nvSpPr>
        <p:spPr>
          <a:xfrm>
            <a:off x="5545028" y="2598420"/>
            <a:ext cx="90236" cy="28788"/>
          </a:xfrm>
          <a:custGeom>
            <a:avLst/>
            <a:gdLst/>
            <a:ahLst/>
            <a:cxnLst/>
            <a:rect l="l" t="t" r="r" b="b"/>
            <a:pathLst>
              <a:path w="90236" h="28788">
                <a:moveTo>
                  <a:pt x="2880" y="28788"/>
                </a:moveTo>
                <a:lnTo>
                  <a:pt x="5760" y="26868"/>
                </a:lnTo>
                <a:lnTo>
                  <a:pt x="2880" y="23987"/>
                </a:lnTo>
                <a:lnTo>
                  <a:pt x="1920" y="5745"/>
                </a:lnTo>
                <a:lnTo>
                  <a:pt x="960" y="0"/>
                </a:lnTo>
                <a:lnTo>
                  <a:pt x="960" y="944"/>
                </a:lnTo>
                <a:lnTo>
                  <a:pt x="0" y="944"/>
                </a:lnTo>
                <a:lnTo>
                  <a:pt x="0" y="28788"/>
                </a:lnTo>
                <a:lnTo>
                  <a:pt x="2880" y="28788"/>
                </a:lnTo>
                <a:close/>
              </a:path>
              <a:path w="90236" h="28788">
                <a:moveTo>
                  <a:pt x="5760" y="2865"/>
                </a:moveTo>
                <a:lnTo>
                  <a:pt x="5760" y="6793"/>
                </a:lnTo>
                <a:lnTo>
                  <a:pt x="68796" y="23987"/>
                </a:lnTo>
                <a:lnTo>
                  <a:pt x="86395" y="28788"/>
                </a:lnTo>
                <a:lnTo>
                  <a:pt x="88315" y="28788"/>
                </a:lnTo>
                <a:lnTo>
                  <a:pt x="87355" y="23987"/>
                </a:lnTo>
                <a:lnTo>
                  <a:pt x="88315" y="28788"/>
                </a:lnTo>
                <a:lnTo>
                  <a:pt x="90236" y="28788"/>
                </a:lnTo>
                <a:lnTo>
                  <a:pt x="90236" y="25907"/>
                </a:lnTo>
                <a:lnTo>
                  <a:pt x="89275" y="23987"/>
                </a:lnTo>
                <a:lnTo>
                  <a:pt x="88315" y="23987"/>
                </a:lnTo>
                <a:lnTo>
                  <a:pt x="2880" y="0"/>
                </a:lnTo>
                <a:lnTo>
                  <a:pt x="5760" y="2865"/>
                </a:lnTo>
                <a:close/>
              </a:path>
              <a:path w="90236" h="28788">
                <a:moveTo>
                  <a:pt x="2880" y="28788"/>
                </a:moveTo>
                <a:lnTo>
                  <a:pt x="86395" y="28788"/>
                </a:lnTo>
                <a:lnTo>
                  <a:pt x="68796" y="23987"/>
                </a:lnTo>
                <a:lnTo>
                  <a:pt x="5760" y="23987"/>
                </a:lnTo>
                <a:lnTo>
                  <a:pt x="5760" y="2865"/>
                </a:lnTo>
                <a:lnTo>
                  <a:pt x="2880" y="0"/>
                </a:lnTo>
                <a:lnTo>
                  <a:pt x="960" y="0"/>
                </a:lnTo>
                <a:lnTo>
                  <a:pt x="1920" y="5745"/>
                </a:lnTo>
                <a:lnTo>
                  <a:pt x="2880" y="23987"/>
                </a:lnTo>
                <a:lnTo>
                  <a:pt x="5760" y="26868"/>
                </a:lnTo>
                <a:lnTo>
                  <a:pt x="2880" y="287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/>
          <p:nvPr/>
        </p:nvSpPr>
        <p:spPr>
          <a:xfrm>
            <a:off x="5629503" y="2598420"/>
            <a:ext cx="89275" cy="28788"/>
          </a:xfrm>
          <a:custGeom>
            <a:avLst/>
            <a:gdLst/>
            <a:ahLst/>
            <a:cxnLst/>
            <a:rect l="l" t="t" r="r" b="b"/>
            <a:pathLst>
              <a:path w="89275" h="28788">
                <a:moveTo>
                  <a:pt x="2880" y="28788"/>
                </a:moveTo>
                <a:lnTo>
                  <a:pt x="85435" y="28788"/>
                </a:lnTo>
                <a:lnTo>
                  <a:pt x="86395" y="23987"/>
                </a:lnTo>
                <a:lnTo>
                  <a:pt x="88315" y="28788"/>
                </a:lnTo>
                <a:lnTo>
                  <a:pt x="89275" y="28788"/>
                </a:lnTo>
                <a:lnTo>
                  <a:pt x="89275" y="25907"/>
                </a:lnTo>
                <a:lnTo>
                  <a:pt x="88315" y="23987"/>
                </a:lnTo>
                <a:lnTo>
                  <a:pt x="5760" y="23987"/>
                </a:lnTo>
                <a:lnTo>
                  <a:pt x="5760" y="2865"/>
                </a:lnTo>
                <a:lnTo>
                  <a:pt x="2880" y="0"/>
                </a:lnTo>
                <a:lnTo>
                  <a:pt x="1920" y="0"/>
                </a:lnTo>
                <a:lnTo>
                  <a:pt x="960" y="944"/>
                </a:lnTo>
                <a:lnTo>
                  <a:pt x="1920" y="5745"/>
                </a:lnTo>
                <a:lnTo>
                  <a:pt x="2880" y="23987"/>
                </a:lnTo>
                <a:lnTo>
                  <a:pt x="5760" y="26868"/>
                </a:lnTo>
                <a:lnTo>
                  <a:pt x="2880" y="28788"/>
                </a:lnTo>
                <a:close/>
              </a:path>
              <a:path w="89275" h="28788">
                <a:moveTo>
                  <a:pt x="2880" y="23987"/>
                </a:moveTo>
                <a:lnTo>
                  <a:pt x="1920" y="5745"/>
                </a:lnTo>
                <a:lnTo>
                  <a:pt x="960" y="944"/>
                </a:lnTo>
                <a:lnTo>
                  <a:pt x="0" y="944"/>
                </a:lnTo>
                <a:lnTo>
                  <a:pt x="0" y="28788"/>
                </a:lnTo>
                <a:lnTo>
                  <a:pt x="2880" y="28788"/>
                </a:lnTo>
                <a:lnTo>
                  <a:pt x="5760" y="26868"/>
                </a:lnTo>
                <a:lnTo>
                  <a:pt x="2880" y="23987"/>
                </a:lnTo>
                <a:close/>
              </a:path>
              <a:path w="89275" h="28788">
                <a:moveTo>
                  <a:pt x="5760" y="2865"/>
                </a:moveTo>
                <a:lnTo>
                  <a:pt x="5760" y="6805"/>
                </a:lnTo>
                <a:lnTo>
                  <a:pt x="68036" y="23987"/>
                </a:lnTo>
                <a:lnTo>
                  <a:pt x="87355" y="23987"/>
                </a:lnTo>
                <a:lnTo>
                  <a:pt x="3840" y="0"/>
                </a:lnTo>
                <a:lnTo>
                  <a:pt x="2880" y="0"/>
                </a:lnTo>
                <a:lnTo>
                  <a:pt x="5760" y="2865"/>
                </a:lnTo>
                <a:close/>
              </a:path>
              <a:path w="89275" h="28788">
                <a:moveTo>
                  <a:pt x="86395" y="23987"/>
                </a:moveTo>
                <a:lnTo>
                  <a:pt x="85435" y="28788"/>
                </a:lnTo>
                <a:lnTo>
                  <a:pt x="88315" y="28788"/>
                </a:lnTo>
                <a:lnTo>
                  <a:pt x="86395" y="239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" name="object 47"/>
          <p:cNvSpPr/>
          <p:nvPr/>
        </p:nvSpPr>
        <p:spPr>
          <a:xfrm>
            <a:off x="5713018" y="2598420"/>
            <a:ext cx="90236" cy="28788"/>
          </a:xfrm>
          <a:custGeom>
            <a:avLst/>
            <a:gdLst/>
            <a:ahLst/>
            <a:cxnLst/>
            <a:rect l="l" t="t" r="r" b="b"/>
            <a:pathLst>
              <a:path w="90236" h="28788">
                <a:moveTo>
                  <a:pt x="2880" y="23987"/>
                </a:moveTo>
                <a:lnTo>
                  <a:pt x="1920" y="5745"/>
                </a:lnTo>
                <a:lnTo>
                  <a:pt x="960" y="944"/>
                </a:lnTo>
                <a:lnTo>
                  <a:pt x="0" y="944"/>
                </a:lnTo>
                <a:lnTo>
                  <a:pt x="0" y="28788"/>
                </a:lnTo>
                <a:lnTo>
                  <a:pt x="2880" y="28788"/>
                </a:lnTo>
                <a:lnTo>
                  <a:pt x="5760" y="26868"/>
                </a:lnTo>
                <a:lnTo>
                  <a:pt x="2880" y="23987"/>
                </a:lnTo>
                <a:close/>
              </a:path>
              <a:path w="90236" h="28788">
                <a:moveTo>
                  <a:pt x="5760" y="2865"/>
                </a:moveTo>
                <a:lnTo>
                  <a:pt x="5760" y="6793"/>
                </a:lnTo>
                <a:lnTo>
                  <a:pt x="68796" y="23987"/>
                </a:lnTo>
                <a:lnTo>
                  <a:pt x="88315" y="23987"/>
                </a:lnTo>
                <a:lnTo>
                  <a:pt x="3840" y="0"/>
                </a:lnTo>
                <a:lnTo>
                  <a:pt x="2880" y="0"/>
                </a:lnTo>
                <a:lnTo>
                  <a:pt x="5760" y="2865"/>
                </a:lnTo>
                <a:close/>
              </a:path>
              <a:path w="90236" h="28788">
                <a:moveTo>
                  <a:pt x="87355" y="23987"/>
                </a:moveTo>
                <a:lnTo>
                  <a:pt x="86395" y="28788"/>
                </a:lnTo>
                <a:lnTo>
                  <a:pt x="89291" y="28788"/>
                </a:lnTo>
                <a:lnTo>
                  <a:pt x="87355" y="23987"/>
                </a:lnTo>
                <a:close/>
              </a:path>
              <a:path w="90236" h="28788">
                <a:moveTo>
                  <a:pt x="90236" y="23987"/>
                </a:moveTo>
                <a:lnTo>
                  <a:pt x="5760" y="23987"/>
                </a:lnTo>
                <a:lnTo>
                  <a:pt x="5760" y="2865"/>
                </a:lnTo>
                <a:lnTo>
                  <a:pt x="2880" y="0"/>
                </a:lnTo>
                <a:lnTo>
                  <a:pt x="1920" y="0"/>
                </a:lnTo>
                <a:lnTo>
                  <a:pt x="960" y="944"/>
                </a:lnTo>
                <a:lnTo>
                  <a:pt x="1920" y="5745"/>
                </a:lnTo>
                <a:lnTo>
                  <a:pt x="2880" y="23987"/>
                </a:lnTo>
                <a:lnTo>
                  <a:pt x="5760" y="26868"/>
                </a:lnTo>
                <a:lnTo>
                  <a:pt x="2880" y="28788"/>
                </a:lnTo>
                <a:lnTo>
                  <a:pt x="86395" y="28788"/>
                </a:lnTo>
                <a:lnTo>
                  <a:pt x="87355" y="23987"/>
                </a:lnTo>
                <a:lnTo>
                  <a:pt x="89291" y="28788"/>
                </a:lnTo>
                <a:lnTo>
                  <a:pt x="90236" y="28788"/>
                </a:lnTo>
                <a:lnTo>
                  <a:pt x="90236" y="239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/>
          <p:nvPr/>
        </p:nvSpPr>
        <p:spPr>
          <a:xfrm>
            <a:off x="5805175" y="2598420"/>
            <a:ext cx="89275" cy="28788"/>
          </a:xfrm>
          <a:custGeom>
            <a:avLst/>
            <a:gdLst/>
            <a:ahLst/>
            <a:cxnLst/>
            <a:rect l="l" t="t" r="r" b="b"/>
            <a:pathLst>
              <a:path w="89275" h="28788">
                <a:moveTo>
                  <a:pt x="2880" y="23987"/>
                </a:moveTo>
                <a:lnTo>
                  <a:pt x="1920" y="5745"/>
                </a:lnTo>
                <a:lnTo>
                  <a:pt x="960" y="944"/>
                </a:lnTo>
                <a:lnTo>
                  <a:pt x="0" y="944"/>
                </a:lnTo>
                <a:lnTo>
                  <a:pt x="0" y="28788"/>
                </a:lnTo>
                <a:lnTo>
                  <a:pt x="2880" y="28788"/>
                </a:lnTo>
                <a:lnTo>
                  <a:pt x="5760" y="26868"/>
                </a:lnTo>
                <a:lnTo>
                  <a:pt x="2880" y="23987"/>
                </a:lnTo>
                <a:close/>
              </a:path>
              <a:path w="89275" h="28788">
                <a:moveTo>
                  <a:pt x="5760" y="2865"/>
                </a:moveTo>
                <a:lnTo>
                  <a:pt x="5760" y="6805"/>
                </a:lnTo>
                <a:lnTo>
                  <a:pt x="68036" y="23987"/>
                </a:lnTo>
                <a:lnTo>
                  <a:pt x="87370" y="23987"/>
                </a:lnTo>
                <a:lnTo>
                  <a:pt x="3840" y="0"/>
                </a:lnTo>
                <a:lnTo>
                  <a:pt x="2880" y="0"/>
                </a:lnTo>
                <a:lnTo>
                  <a:pt x="5760" y="2865"/>
                </a:lnTo>
                <a:close/>
              </a:path>
              <a:path w="89275" h="28788">
                <a:moveTo>
                  <a:pt x="86395" y="23987"/>
                </a:moveTo>
                <a:lnTo>
                  <a:pt x="85435" y="28788"/>
                </a:lnTo>
                <a:lnTo>
                  <a:pt x="88331" y="28788"/>
                </a:lnTo>
                <a:lnTo>
                  <a:pt x="86395" y="23987"/>
                </a:lnTo>
                <a:close/>
              </a:path>
              <a:path w="89275" h="28788">
                <a:moveTo>
                  <a:pt x="89275" y="23987"/>
                </a:moveTo>
                <a:lnTo>
                  <a:pt x="5760" y="23987"/>
                </a:lnTo>
                <a:lnTo>
                  <a:pt x="5760" y="2865"/>
                </a:lnTo>
                <a:lnTo>
                  <a:pt x="2880" y="0"/>
                </a:lnTo>
                <a:lnTo>
                  <a:pt x="1920" y="0"/>
                </a:lnTo>
                <a:lnTo>
                  <a:pt x="960" y="944"/>
                </a:lnTo>
                <a:lnTo>
                  <a:pt x="1920" y="5745"/>
                </a:lnTo>
                <a:lnTo>
                  <a:pt x="2880" y="23987"/>
                </a:lnTo>
                <a:lnTo>
                  <a:pt x="5760" y="26868"/>
                </a:lnTo>
                <a:lnTo>
                  <a:pt x="2880" y="28788"/>
                </a:lnTo>
                <a:lnTo>
                  <a:pt x="85435" y="28788"/>
                </a:lnTo>
                <a:lnTo>
                  <a:pt x="86395" y="23987"/>
                </a:lnTo>
                <a:lnTo>
                  <a:pt x="88331" y="28788"/>
                </a:lnTo>
                <a:lnTo>
                  <a:pt x="89275" y="28788"/>
                </a:lnTo>
                <a:lnTo>
                  <a:pt x="89275" y="239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" name="object 49"/>
          <p:cNvSpPr/>
          <p:nvPr/>
        </p:nvSpPr>
        <p:spPr>
          <a:xfrm>
            <a:off x="5461513" y="2598420"/>
            <a:ext cx="85435" cy="28788"/>
          </a:xfrm>
          <a:custGeom>
            <a:avLst/>
            <a:gdLst/>
            <a:ahLst/>
            <a:cxnLst/>
            <a:rect l="l" t="t" r="r" b="b"/>
            <a:pathLst>
              <a:path w="85435" h="28788">
                <a:moveTo>
                  <a:pt x="4800" y="23987"/>
                </a:moveTo>
                <a:lnTo>
                  <a:pt x="4800" y="26868"/>
                </a:lnTo>
                <a:lnTo>
                  <a:pt x="85435" y="28788"/>
                </a:lnTo>
                <a:lnTo>
                  <a:pt x="68036" y="23987"/>
                </a:lnTo>
                <a:lnTo>
                  <a:pt x="4800" y="23987"/>
                </a:lnTo>
                <a:close/>
              </a:path>
              <a:path w="85435" h="28788">
                <a:moveTo>
                  <a:pt x="1920" y="23987"/>
                </a:moveTo>
                <a:lnTo>
                  <a:pt x="1920" y="5745"/>
                </a:lnTo>
                <a:lnTo>
                  <a:pt x="4800" y="2865"/>
                </a:lnTo>
                <a:lnTo>
                  <a:pt x="86395" y="23987"/>
                </a:lnTo>
                <a:lnTo>
                  <a:pt x="2880" y="0"/>
                </a:lnTo>
                <a:lnTo>
                  <a:pt x="1920" y="0"/>
                </a:lnTo>
                <a:lnTo>
                  <a:pt x="1920" y="23987"/>
                </a:lnTo>
                <a:close/>
              </a:path>
              <a:path w="85435" h="28788">
                <a:moveTo>
                  <a:pt x="88315" y="23987"/>
                </a:moveTo>
                <a:lnTo>
                  <a:pt x="86395" y="23987"/>
                </a:lnTo>
                <a:lnTo>
                  <a:pt x="4800" y="2865"/>
                </a:lnTo>
                <a:lnTo>
                  <a:pt x="1920" y="5745"/>
                </a:lnTo>
                <a:lnTo>
                  <a:pt x="1920" y="23987"/>
                </a:lnTo>
                <a:lnTo>
                  <a:pt x="1920" y="0"/>
                </a:lnTo>
                <a:lnTo>
                  <a:pt x="960" y="0"/>
                </a:lnTo>
                <a:lnTo>
                  <a:pt x="0" y="944"/>
                </a:lnTo>
                <a:lnTo>
                  <a:pt x="0" y="28788"/>
                </a:lnTo>
                <a:lnTo>
                  <a:pt x="85435" y="28788"/>
                </a:lnTo>
                <a:lnTo>
                  <a:pt x="4800" y="26868"/>
                </a:lnTo>
                <a:lnTo>
                  <a:pt x="4800" y="6540"/>
                </a:lnTo>
                <a:lnTo>
                  <a:pt x="68036" y="23987"/>
                </a:lnTo>
                <a:lnTo>
                  <a:pt x="85435" y="28788"/>
                </a:lnTo>
                <a:lnTo>
                  <a:pt x="88315" y="28788"/>
                </a:lnTo>
                <a:lnTo>
                  <a:pt x="89275" y="26868"/>
                </a:lnTo>
                <a:lnTo>
                  <a:pt x="89275" y="25907"/>
                </a:lnTo>
                <a:lnTo>
                  <a:pt x="88315" y="239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" name="object 50"/>
          <p:cNvSpPr/>
          <p:nvPr/>
        </p:nvSpPr>
        <p:spPr>
          <a:xfrm>
            <a:off x="6137330" y="2517769"/>
            <a:ext cx="36469" cy="52806"/>
          </a:xfrm>
          <a:custGeom>
            <a:avLst/>
            <a:gdLst/>
            <a:ahLst/>
            <a:cxnLst/>
            <a:rect l="l" t="t" r="r" b="b"/>
            <a:pathLst>
              <a:path w="36469" h="52806">
                <a:moveTo>
                  <a:pt x="2880" y="2880"/>
                </a:moveTo>
                <a:lnTo>
                  <a:pt x="36469" y="2880"/>
                </a:lnTo>
                <a:lnTo>
                  <a:pt x="36469" y="0"/>
                </a:lnTo>
                <a:lnTo>
                  <a:pt x="2880" y="0"/>
                </a:lnTo>
                <a:lnTo>
                  <a:pt x="0" y="2880"/>
                </a:lnTo>
                <a:lnTo>
                  <a:pt x="2880" y="52806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" name="object 51"/>
          <p:cNvSpPr/>
          <p:nvPr/>
        </p:nvSpPr>
        <p:spPr>
          <a:xfrm>
            <a:off x="6134450" y="2514904"/>
            <a:ext cx="42245" cy="61432"/>
          </a:xfrm>
          <a:custGeom>
            <a:avLst/>
            <a:gdLst/>
            <a:ahLst/>
            <a:cxnLst/>
            <a:rect l="l" t="t" r="r" b="b"/>
            <a:pathLst>
              <a:path w="42245" h="61432">
                <a:moveTo>
                  <a:pt x="960" y="61432"/>
                </a:moveTo>
                <a:lnTo>
                  <a:pt x="42245" y="61432"/>
                </a:lnTo>
                <a:lnTo>
                  <a:pt x="39349" y="58552"/>
                </a:lnTo>
                <a:lnTo>
                  <a:pt x="42245" y="55671"/>
                </a:lnTo>
                <a:lnTo>
                  <a:pt x="42245" y="0"/>
                </a:lnTo>
                <a:lnTo>
                  <a:pt x="2880" y="0"/>
                </a:lnTo>
                <a:lnTo>
                  <a:pt x="2880" y="55671"/>
                </a:lnTo>
                <a:lnTo>
                  <a:pt x="5760" y="58552"/>
                </a:lnTo>
                <a:lnTo>
                  <a:pt x="5760" y="55671"/>
                </a:lnTo>
                <a:lnTo>
                  <a:pt x="2880" y="5745"/>
                </a:lnTo>
                <a:lnTo>
                  <a:pt x="5760" y="2865"/>
                </a:lnTo>
                <a:lnTo>
                  <a:pt x="39349" y="2865"/>
                </a:lnTo>
                <a:lnTo>
                  <a:pt x="39349" y="55671"/>
                </a:lnTo>
                <a:lnTo>
                  <a:pt x="5760" y="55671"/>
                </a:lnTo>
                <a:lnTo>
                  <a:pt x="5760" y="58552"/>
                </a:lnTo>
                <a:lnTo>
                  <a:pt x="2880" y="55671"/>
                </a:lnTo>
                <a:lnTo>
                  <a:pt x="2880" y="0"/>
                </a:lnTo>
                <a:lnTo>
                  <a:pt x="960" y="0"/>
                </a:lnTo>
                <a:lnTo>
                  <a:pt x="0" y="1904"/>
                </a:lnTo>
                <a:lnTo>
                  <a:pt x="0" y="60472"/>
                </a:lnTo>
                <a:lnTo>
                  <a:pt x="960" y="61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/>
          <p:nvPr/>
        </p:nvSpPr>
        <p:spPr>
          <a:xfrm>
            <a:off x="6173800" y="2514904"/>
            <a:ext cx="5775" cy="61432"/>
          </a:xfrm>
          <a:custGeom>
            <a:avLst/>
            <a:gdLst/>
            <a:ahLst/>
            <a:cxnLst/>
            <a:rect l="l" t="t" r="r" b="b"/>
            <a:pathLst>
              <a:path w="5775" h="61432">
                <a:moveTo>
                  <a:pt x="2895" y="0"/>
                </a:moveTo>
                <a:lnTo>
                  <a:pt x="2895" y="55671"/>
                </a:lnTo>
                <a:lnTo>
                  <a:pt x="0" y="58552"/>
                </a:lnTo>
                <a:lnTo>
                  <a:pt x="2895" y="61432"/>
                </a:lnTo>
                <a:lnTo>
                  <a:pt x="4815" y="61432"/>
                </a:lnTo>
                <a:lnTo>
                  <a:pt x="5775" y="60472"/>
                </a:lnTo>
                <a:lnTo>
                  <a:pt x="5775" y="1904"/>
                </a:lnTo>
                <a:lnTo>
                  <a:pt x="4815" y="0"/>
                </a:lnTo>
                <a:lnTo>
                  <a:pt x="289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" name="object 53"/>
          <p:cNvSpPr/>
          <p:nvPr/>
        </p:nvSpPr>
        <p:spPr>
          <a:xfrm>
            <a:off x="6356207" y="2451536"/>
            <a:ext cx="65272" cy="175671"/>
          </a:xfrm>
          <a:custGeom>
            <a:avLst/>
            <a:gdLst/>
            <a:ahLst/>
            <a:cxnLst/>
            <a:rect l="l" t="t" r="r" b="b"/>
            <a:pathLst>
              <a:path w="65272" h="175671">
                <a:moveTo>
                  <a:pt x="2880" y="169910"/>
                </a:moveTo>
                <a:lnTo>
                  <a:pt x="1920" y="175671"/>
                </a:lnTo>
                <a:lnTo>
                  <a:pt x="2880" y="175671"/>
                </a:lnTo>
                <a:lnTo>
                  <a:pt x="5760" y="172791"/>
                </a:lnTo>
                <a:lnTo>
                  <a:pt x="2880" y="169910"/>
                </a:lnTo>
                <a:close/>
              </a:path>
              <a:path w="65272" h="175671">
                <a:moveTo>
                  <a:pt x="18242" y="2880"/>
                </a:moveTo>
                <a:lnTo>
                  <a:pt x="45275" y="5760"/>
                </a:lnTo>
                <a:lnTo>
                  <a:pt x="47990" y="5760"/>
                </a:lnTo>
                <a:lnTo>
                  <a:pt x="59269" y="169001"/>
                </a:lnTo>
                <a:lnTo>
                  <a:pt x="59512" y="171830"/>
                </a:lnTo>
                <a:lnTo>
                  <a:pt x="62392" y="168950"/>
                </a:lnTo>
                <a:lnTo>
                  <a:pt x="65272" y="171830"/>
                </a:lnTo>
                <a:lnTo>
                  <a:pt x="50871" y="2880"/>
                </a:lnTo>
                <a:lnTo>
                  <a:pt x="50871" y="1920"/>
                </a:lnTo>
                <a:lnTo>
                  <a:pt x="48950" y="0"/>
                </a:lnTo>
                <a:lnTo>
                  <a:pt x="47990" y="0"/>
                </a:lnTo>
                <a:lnTo>
                  <a:pt x="45110" y="3840"/>
                </a:lnTo>
                <a:lnTo>
                  <a:pt x="18242" y="2880"/>
                </a:lnTo>
                <a:close/>
              </a:path>
              <a:path w="65272" h="175671">
                <a:moveTo>
                  <a:pt x="59269" y="169001"/>
                </a:moveTo>
                <a:lnTo>
                  <a:pt x="5975" y="169860"/>
                </a:lnTo>
                <a:lnTo>
                  <a:pt x="18030" y="5760"/>
                </a:lnTo>
                <a:lnTo>
                  <a:pt x="45275" y="5760"/>
                </a:lnTo>
                <a:lnTo>
                  <a:pt x="18242" y="2880"/>
                </a:lnTo>
                <a:lnTo>
                  <a:pt x="45110" y="3840"/>
                </a:lnTo>
                <a:lnTo>
                  <a:pt x="47990" y="0"/>
                </a:lnTo>
                <a:lnTo>
                  <a:pt x="14401" y="0"/>
                </a:lnTo>
                <a:lnTo>
                  <a:pt x="16322" y="5760"/>
                </a:lnTo>
                <a:lnTo>
                  <a:pt x="14401" y="0"/>
                </a:lnTo>
                <a:lnTo>
                  <a:pt x="13426" y="960"/>
                </a:lnTo>
                <a:lnTo>
                  <a:pt x="13426" y="1920"/>
                </a:lnTo>
                <a:lnTo>
                  <a:pt x="0" y="171830"/>
                </a:lnTo>
                <a:lnTo>
                  <a:pt x="0" y="172791"/>
                </a:lnTo>
                <a:lnTo>
                  <a:pt x="960" y="173751"/>
                </a:lnTo>
                <a:lnTo>
                  <a:pt x="960" y="174711"/>
                </a:lnTo>
                <a:lnTo>
                  <a:pt x="1920" y="175671"/>
                </a:lnTo>
                <a:lnTo>
                  <a:pt x="2880" y="169910"/>
                </a:lnTo>
                <a:lnTo>
                  <a:pt x="5760" y="172791"/>
                </a:lnTo>
                <a:lnTo>
                  <a:pt x="2880" y="175671"/>
                </a:lnTo>
                <a:lnTo>
                  <a:pt x="62392" y="174711"/>
                </a:lnTo>
                <a:lnTo>
                  <a:pt x="63352" y="174711"/>
                </a:lnTo>
                <a:lnTo>
                  <a:pt x="64312" y="173751"/>
                </a:lnTo>
                <a:lnTo>
                  <a:pt x="65272" y="172791"/>
                </a:lnTo>
                <a:lnTo>
                  <a:pt x="65272" y="171830"/>
                </a:lnTo>
                <a:lnTo>
                  <a:pt x="62392" y="168950"/>
                </a:lnTo>
                <a:lnTo>
                  <a:pt x="59512" y="171830"/>
                </a:lnTo>
                <a:lnTo>
                  <a:pt x="59269" y="169001"/>
                </a:lnTo>
                <a:close/>
              </a:path>
              <a:path w="65272" h="175671">
                <a:moveTo>
                  <a:pt x="59269" y="169001"/>
                </a:moveTo>
                <a:lnTo>
                  <a:pt x="47990" y="5760"/>
                </a:lnTo>
                <a:lnTo>
                  <a:pt x="45275" y="5760"/>
                </a:lnTo>
                <a:lnTo>
                  <a:pt x="59269" y="1690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" name="object 54"/>
          <p:cNvSpPr/>
          <p:nvPr/>
        </p:nvSpPr>
        <p:spPr>
          <a:xfrm>
            <a:off x="6266931" y="2451536"/>
            <a:ext cx="65272" cy="175671"/>
          </a:xfrm>
          <a:custGeom>
            <a:avLst/>
            <a:gdLst/>
            <a:ahLst/>
            <a:cxnLst/>
            <a:rect l="l" t="t" r="r" b="b"/>
            <a:pathLst>
              <a:path w="65272" h="175671">
                <a:moveTo>
                  <a:pt x="2880" y="169910"/>
                </a:moveTo>
                <a:lnTo>
                  <a:pt x="1905" y="175671"/>
                </a:lnTo>
                <a:lnTo>
                  <a:pt x="2880" y="175671"/>
                </a:lnTo>
                <a:lnTo>
                  <a:pt x="5760" y="172791"/>
                </a:lnTo>
                <a:lnTo>
                  <a:pt x="2880" y="169910"/>
                </a:lnTo>
                <a:close/>
              </a:path>
              <a:path w="65272" h="175671">
                <a:moveTo>
                  <a:pt x="18242" y="2880"/>
                </a:moveTo>
                <a:lnTo>
                  <a:pt x="45275" y="5760"/>
                </a:lnTo>
                <a:lnTo>
                  <a:pt x="47990" y="5760"/>
                </a:lnTo>
                <a:lnTo>
                  <a:pt x="59269" y="169001"/>
                </a:lnTo>
                <a:lnTo>
                  <a:pt x="59512" y="171830"/>
                </a:lnTo>
                <a:lnTo>
                  <a:pt x="62392" y="168950"/>
                </a:lnTo>
                <a:lnTo>
                  <a:pt x="65272" y="171830"/>
                </a:lnTo>
                <a:lnTo>
                  <a:pt x="50871" y="2880"/>
                </a:lnTo>
                <a:lnTo>
                  <a:pt x="50871" y="1920"/>
                </a:lnTo>
                <a:lnTo>
                  <a:pt x="48950" y="0"/>
                </a:lnTo>
                <a:lnTo>
                  <a:pt x="47990" y="0"/>
                </a:lnTo>
                <a:lnTo>
                  <a:pt x="45110" y="3840"/>
                </a:lnTo>
                <a:lnTo>
                  <a:pt x="18242" y="2880"/>
                </a:lnTo>
                <a:close/>
              </a:path>
              <a:path w="65272" h="175671">
                <a:moveTo>
                  <a:pt x="59269" y="169001"/>
                </a:moveTo>
                <a:lnTo>
                  <a:pt x="5975" y="169860"/>
                </a:lnTo>
                <a:lnTo>
                  <a:pt x="18030" y="5760"/>
                </a:lnTo>
                <a:lnTo>
                  <a:pt x="45275" y="5760"/>
                </a:lnTo>
                <a:lnTo>
                  <a:pt x="18242" y="2880"/>
                </a:lnTo>
                <a:lnTo>
                  <a:pt x="45110" y="3840"/>
                </a:lnTo>
                <a:lnTo>
                  <a:pt x="47990" y="0"/>
                </a:lnTo>
                <a:lnTo>
                  <a:pt x="14401" y="0"/>
                </a:lnTo>
                <a:lnTo>
                  <a:pt x="15346" y="5760"/>
                </a:lnTo>
                <a:lnTo>
                  <a:pt x="14401" y="0"/>
                </a:lnTo>
                <a:lnTo>
                  <a:pt x="13441" y="960"/>
                </a:lnTo>
                <a:lnTo>
                  <a:pt x="13441" y="1920"/>
                </a:lnTo>
                <a:lnTo>
                  <a:pt x="0" y="171830"/>
                </a:lnTo>
                <a:lnTo>
                  <a:pt x="0" y="173751"/>
                </a:lnTo>
                <a:lnTo>
                  <a:pt x="960" y="174711"/>
                </a:lnTo>
                <a:lnTo>
                  <a:pt x="960" y="175671"/>
                </a:lnTo>
                <a:lnTo>
                  <a:pt x="1905" y="175671"/>
                </a:lnTo>
                <a:lnTo>
                  <a:pt x="2880" y="169910"/>
                </a:lnTo>
                <a:lnTo>
                  <a:pt x="5760" y="172791"/>
                </a:lnTo>
                <a:lnTo>
                  <a:pt x="2880" y="175671"/>
                </a:lnTo>
                <a:lnTo>
                  <a:pt x="62392" y="174711"/>
                </a:lnTo>
                <a:lnTo>
                  <a:pt x="63352" y="174711"/>
                </a:lnTo>
                <a:lnTo>
                  <a:pt x="64312" y="173751"/>
                </a:lnTo>
                <a:lnTo>
                  <a:pt x="65272" y="172791"/>
                </a:lnTo>
                <a:lnTo>
                  <a:pt x="65272" y="171830"/>
                </a:lnTo>
                <a:lnTo>
                  <a:pt x="62392" y="168950"/>
                </a:lnTo>
                <a:lnTo>
                  <a:pt x="59512" y="171830"/>
                </a:lnTo>
                <a:lnTo>
                  <a:pt x="59269" y="169001"/>
                </a:lnTo>
                <a:close/>
              </a:path>
              <a:path w="65272" h="175671">
                <a:moveTo>
                  <a:pt x="59269" y="169001"/>
                </a:moveTo>
                <a:lnTo>
                  <a:pt x="47990" y="5760"/>
                </a:lnTo>
                <a:lnTo>
                  <a:pt x="45275" y="5760"/>
                </a:lnTo>
                <a:lnTo>
                  <a:pt x="59269" y="1690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" name="object 55"/>
          <p:cNvSpPr/>
          <p:nvPr/>
        </p:nvSpPr>
        <p:spPr>
          <a:xfrm>
            <a:off x="5630463" y="2720324"/>
            <a:ext cx="575020" cy="275204"/>
          </a:xfrm>
          <a:custGeom>
            <a:avLst/>
            <a:gdLst/>
            <a:ahLst/>
            <a:cxnLst/>
            <a:rect l="l" t="t" r="r" b="b"/>
            <a:pathLst>
              <a:path w="575020" h="275204">
                <a:moveTo>
                  <a:pt x="287030" y="269763"/>
                </a:moveTo>
                <a:lnTo>
                  <a:pt x="274642" y="269944"/>
                </a:lnTo>
                <a:lnTo>
                  <a:pt x="260935" y="269614"/>
                </a:lnTo>
                <a:lnTo>
                  <a:pt x="246098" y="268750"/>
                </a:lnTo>
                <a:lnTo>
                  <a:pt x="230324" y="267330"/>
                </a:lnTo>
                <a:lnTo>
                  <a:pt x="213804" y="265331"/>
                </a:lnTo>
                <a:lnTo>
                  <a:pt x="196730" y="262731"/>
                </a:lnTo>
                <a:lnTo>
                  <a:pt x="179292" y="259508"/>
                </a:lnTo>
                <a:lnTo>
                  <a:pt x="161684" y="255640"/>
                </a:lnTo>
                <a:lnTo>
                  <a:pt x="144095" y="251103"/>
                </a:lnTo>
                <a:lnTo>
                  <a:pt x="126718" y="245876"/>
                </a:lnTo>
                <a:lnTo>
                  <a:pt x="109744" y="239936"/>
                </a:lnTo>
                <a:lnTo>
                  <a:pt x="93365" y="233262"/>
                </a:lnTo>
                <a:lnTo>
                  <a:pt x="94072" y="239928"/>
                </a:lnTo>
                <a:lnTo>
                  <a:pt x="111576" y="246787"/>
                </a:lnTo>
                <a:lnTo>
                  <a:pt x="129719" y="252835"/>
                </a:lnTo>
                <a:lnTo>
                  <a:pt x="148300" y="258098"/>
                </a:lnTo>
                <a:lnTo>
                  <a:pt x="167122" y="262603"/>
                </a:lnTo>
                <a:lnTo>
                  <a:pt x="185984" y="266376"/>
                </a:lnTo>
                <a:lnTo>
                  <a:pt x="204686" y="269445"/>
                </a:lnTo>
                <a:lnTo>
                  <a:pt x="223030" y="271835"/>
                </a:lnTo>
                <a:lnTo>
                  <a:pt x="240816" y="273574"/>
                </a:lnTo>
                <a:lnTo>
                  <a:pt x="257845" y="274688"/>
                </a:lnTo>
                <a:lnTo>
                  <a:pt x="273917" y="275204"/>
                </a:lnTo>
                <a:lnTo>
                  <a:pt x="288832" y="275149"/>
                </a:lnTo>
                <a:lnTo>
                  <a:pt x="302392" y="274548"/>
                </a:lnTo>
                <a:lnTo>
                  <a:pt x="316793" y="274548"/>
                </a:lnTo>
                <a:lnTo>
                  <a:pt x="331195" y="273603"/>
                </a:lnTo>
                <a:lnTo>
                  <a:pt x="342777" y="272914"/>
                </a:lnTo>
                <a:lnTo>
                  <a:pt x="355517" y="271704"/>
                </a:lnTo>
                <a:lnTo>
                  <a:pt x="369231" y="269956"/>
                </a:lnTo>
                <a:lnTo>
                  <a:pt x="383738" y="267652"/>
                </a:lnTo>
                <a:lnTo>
                  <a:pt x="398855" y="264776"/>
                </a:lnTo>
                <a:lnTo>
                  <a:pt x="414401" y="261309"/>
                </a:lnTo>
                <a:lnTo>
                  <a:pt x="430193" y="257235"/>
                </a:lnTo>
                <a:lnTo>
                  <a:pt x="446049" y="252536"/>
                </a:lnTo>
                <a:lnTo>
                  <a:pt x="461787" y="247196"/>
                </a:lnTo>
                <a:lnTo>
                  <a:pt x="477225" y="241195"/>
                </a:lnTo>
                <a:lnTo>
                  <a:pt x="492180" y="234518"/>
                </a:lnTo>
                <a:lnTo>
                  <a:pt x="506471" y="227148"/>
                </a:lnTo>
                <a:lnTo>
                  <a:pt x="519916" y="219066"/>
                </a:lnTo>
                <a:lnTo>
                  <a:pt x="532331" y="210255"/>
                </a:lnTo>
                <a:lnTo>
                  <a:pt x="543536" y="200698"/>
                </a:lnTo>
                <a:lnTo>
                  <a:pt x="553348" y="190379"/>
                </a:lnTo>
                <a:lnTo>
                  <a:pt x="561584" y="179278"/>
                </a:lnTo>
                <a:lnTo>
                  <a:pt x="568063" y="167380"/>
                </a:lnTo>
                <a:lnTo>
                  <a:pt x="572602" y="154667"/>
                </a:lnTo>
                <a:lnTo>
                  <a:pt x="575020" y="141122"/>
                </a:lnTo>
                <a:lnTo>
                  <a:pt x="575020" y="134401"/>
                </a:lnTo>
                <a:lnTo>
                  <a:pt x="570052" y="112936"/>
                </a:lnTo>
                <a:lnTo>
                  <a:pt x="563912" y="100079"/>
                </a:lnTo>
                <a:lnTo>
                  <a:pt x="555829" y="88126"/>
                </a:lnTo>
                <a:lnTo>
                  <a:pt x="545989" y="77055"/>
                </a:lnTo>
                <a:lnTo>
                  <a:pt x="534580" y="66841"/>
                </a:lnTo>
                <a:lnTo>
                  <a:pt x="521788" y="57463"/>
                </a:lnTo>
                <a:lnTo>
                  <a:pt x="507802" y="48897"/>
                </a:lnTo>
                <a:lnTo>
                  <a:pt x="492807" y="41120"/>
                </a:lnTo>
                <a:lnTo>
                  <a:pt x="476992" y="34109"/>
                </a:lnTo>
                <a:lnTo>
                  <a:pt x="460543" y="27841"/>
                </a:lnTo>
                <a:lnTo>
                  <a:pt x="443648" y="22293"/>
                </a:lnTo>
                <a:lnTo>
                  <a:pt x="426493" y="17442"/>
                </a:lnTo>
                <a:lnTo>
                  <a:pt x="409267" y="13265"/>
                </a:lnTo>
                <a:lnTo>
                  <a:pt x="392156" y="9739"/>
                </a:lnTo>
                <a:lnTo>
                  <a:pt x="375347" y="6840"/>
                </a:lnTo>
                <a:lnTo>
                  <a:pt x="359028" y="4547"/>
                </a:lnTo>
                <a:lnTo>
                  <a:pt x="343386" y="2835"/>
                </a:lnTo>
                <a:lnTo>
                  <a:pt x="328607" y="1682"/>
                </a:lnTo>
                <a:lnTo>
                  <a:pt x="314880" y="1064"/>
                </a:lnTo>
                <a:lnTo>
                  <a:pt x="302392" y="960"/>
                </a:lnTo>
                <a:lnTo>
                  <a:pt x="287030" y="0"/>
                </a:lnTo>
                <a:lnTo>
                  <a:pt x="272628" y="960"/>
                </a:lnTo>
                <a:lnTo>
                  <a:pt x="260255" y="948"/>
                </a:lnTo>
                <a:lnTo>
                  <a:pt x="246593" y="1500"/>
                </a:lnTo>
                <a:lnTo>
                  <a:pt x="231836" y="2633"/>
                </a:lnTo>
                <a:lnTo>
                  <a:pt x="216176" y="4362"/>
                </a:lnTo>
                <a:lnTo>
                  <a:pt x="199807" y="6705"/>
                </a:lnTo>
                <a:lnTo>
                  <a:pt x="182924" y="9678"/>
                </a:lnTo>
                <a:lnTo>
                  <a:pt x="165720" y="13298"/>
                </a:lnTo>
                <a:lnTo>
                  <a:pt x="148388" y="17580"/>
                </a:lnTo>
                <a:lnTo>
                  <a:pt x="131122" y="22543"/>
                </a:lnTo>
                <a:lnTo>
                  <a:pt x="114117" y="28201"/>
                </a:lnTo>
                <a:lnTo>
                  <a:pt x="97564" y="34572"/>
                </a:lnTo>
                <a:lnTo>
                  <a:pt x="81659" y="41673"/>
                </a:lnTo>
                <a:lnTo>
                  <a:pt x="66595" y="49520"/>
                </a:lnTo>
                <a:lnTo>
                  <a:pt x="52566" y="58129"/>
                </a:lnTo>
                <a:lnTo>
                  <a:pt x="39764" y="67517"/>
                </a:lnTo>
                <a:lnTo>
                  <a:pt x="28385" y="77700"/>
                </a:lnTo>
                <a:lnTo>
                  <a:pt x="18621" y="88696"/>
                </a:lnTo>
                <a:lnTo>
                  <a:pt x="10667" y="100520"/>
                </a:lnTo>
                <a:lnTo>
                  <a:pt x="4715" y="113189"/>
                </a:lnTo>
                <a:lnTo>
                  <a:pt x="960" y="126720"/>
                </a:lnTo>
                <a:lnTo>
                  <a:pt x="0" y="134401"/>
                </a:lnTo>
                <a:lnTo>
                  <a:pt x="0" y="141122"/>
                </a:lnTo>
                <a:lnTo>
                  <a:pt x="960" y="152643"/>
                </a:lnTo>
                <a:lnTo>
                  <a:pt x="6176" y="166954"/>
                </a:lnTo>
                <a:lnTo>
                  <a:pt x="13626" y="180239"/>
                </a:lnTo>
                <a:lnTo>
                  <a:pt x="11448" y="164082"/>
                </a:lnTo>
                <a:lnTo>
                  <a:pt x="6720" y="150723"/>
                </a:lnTo>
                <a:lnTo>
                  <a:pt x="5760" y="147843"/>
                </a:lnTo>
                <a:lnTo>
                  <a:pt x="5760" y="127680"/>
                </a:lnTo>
                <a:lnTo>
                  <a:pt x="9975" y="114040"/>
                </a:lnTo>
                <a:lnTo>
                  <a:pt x="16436" y="101328"/>
                </a:lnTo>
                <a:lnTo>
                  <a:pt x="24942" y="89522"/>
                </a:lnTo>
                <a:lnTo>
                  <a:pt x="35290" y="78599"/>
                </a:lnTo>
                <a:lnTo>
                  <a:pt x="47280" y="68537"/>
                </a:lnTo>
                <a:lnTo>
                  <a:pt x="60710" y="59313"/>
                </a:lnTo>
                <a:lnTo>
                  <a:pt x="75379" y="50907"/>
                </a:lnTo>
                <a:lnTo>
                  <a:pt x="91084" y="43294"/>
                </a:lnTo>
                <a:lnTo>
                  <a:pt x="107624" y="36453"/>
                </a:lnTo>
                <a:lnTo>
                  <a:pt x="124798" y="30361"/>
                </a:lnTo>
                <a:lnTo>
                  <a:pt x="142404" y="24997"/>
                </a:lnTo>
                <a:lnTo>
                  <a:pt x="160240" y="20338"/>
                </a:lnTo>
                <a:lnTo>
                  <a:pt x="178104" y="16361"/>
                </a:lnTo>
                <a:lnTo>
                  <a:pt x="195796" y="13044"/>
                </a:lnTo>
                <a:lnTo>
                  <a:pt x="213114" y="10366"/>
                </a:lnTo>
                <a:lnTo>
                  <a:pt x="229856" y="8302"/>
                </a:lnTo>
                <a:lnTo>
                  <a:pt x="245819" y="6833"/>
                </a:lnTo>
                <a:lnTo>
                  <a:pt x="260804" y="5934"/>
                </a:lnTo>
                <a:lnTo>
                  <a:pt x="274608" y="5584"/>
                </a:lnTo>
                <a:lnTo>
                  <a:pt x="287030" y="5760"/>
                </a:lnTo>
                <a:lnTo>
                  <a:pt x="302392" y="5760"/>
                </a:lnTo>
                <a:lnTo>
                  <a:pt x="316793" y="6720"/>
                </a:lnTo>
                <a:lnTo>
                  <a:pt x="328274" y="7119"/>
                </a:lnTo>
                <a:lnTo>
                  <a:pt x="340993" y="8038"/>
                </a:lnTo>
                <a:lnTo>
                  <a:pt x="354764" y="9492"/>
                </a:lnTo>
                <a:lnTo>
                  <a:pt x="369399" y="11498"/>
                </a:lnTo>
                <a:lnTo>
                  <a:pt x="384710" y="14071"/>
                </a:lnTo>
                <a:lnTo>
                  <a:pt x="400512" y="17227"/>
                </a:lnTo>
                <a:lnTo>
                  <a:pt x="416615" y="20983"/>
                </a:lnTo>
                <a:lnTo>
                  <a:pt x="432834" y="25353"/>
                </a:lnTo>
                <a:lnTo>
                  <a:pt x="448981" y="30354"/>
                </a:lnTo>
                <a:lnTo>
                  <a:pt x="464869" y="36002"/>
                </a:lnTo>
                <a:lnTo>
                  <a:pt x="480310" y="42312"/>
                </a:lnTo>
                <a:lnTo>
                  <a:pt x="495118" y="49300"/>
                </a:lnTo>
                <a:lnTo>
                  <a:pt x="509105" y="56983"/>
                </a:lnTo>
                <a:lnTo>
                  <a:pt x="522083" y="65375"/>
                </a:lnTo>
                <a:lnTo>
                  <a:pt x="533866" y="74492"/>
                </a:lnTo>
                <a:lnTo>
                  <a:pt x="544267" y="84352"/>
                </a:lnTo>
                <a:lnTo>
                  <a:pt x="553098" y="94968"/>
                </a:lnTo>
                <a:lnTo>
                  <a:pt x="560171" y="106358"/>
                </a:lnTo>
                <a:lnTo>
                  <a:pt x="565301" y="118537"/>
                </a:lnTo>
                <a:lnTo>
                  <a:pt x="568299" y="131521"/>
                </a:lnTo>
                <a:lnTo>
                  <a:pt x="568299" y="144962"/>
                </a:lnTo>
                <a:lnTo>
                  <a:pt x="565046" y="158062"/>
                </a:lnTo>
                <a:lnTo>
                  <a:pt x="559726" y="170305"/>
                </a:lnTo>
                <a:lnTo>
                  <a:pt x="552520" y="181713"/>
                </a:lnTo>
                <a:lnTo>
                  <a:pt x="543608" y="192308"/>
                </a:lnTo>
                <a:lnTo>
                  <a:pt x="533170" y="202110"/>
                </a:lnTo>
                <a:lnTo>
                  <a:pt x="521385" y="211143"/>
                </a:lnTo>
                <a:lnTo>
                  <a:pt x="508434" y="219426"/>
                </a:lnTo>
                <a:lnTo>
                  <a:pt x="494497" y="226982"/>
                </a:lnTo>
                <a:lnTo>
                  <a:pt x="479753" y="233833"/>
                </a:lnTo>
                <a:lnTo>
                  <a:pt x="464383" y="239999"/>
                </a:lnTo>
                <a:lnTo>
                  <a:pt x="448567" y="245503"/>
                </a:lnTo>
                <a:lnTo>
                  <a:pt x="432484" y="250366"/>
                </a:lnTo>
                <a:lnTo>
                  <a:pt x="416315" y="254610"/>
                </a:lnTo>
                <a:lnTo>
                  <a:pt x="400240" y="258256"/>
                </a:lnTo>
                <a:lnTo>
                  <a:pt x="384438" y="261325"/>
                </a:lnTo>
                <a:lnTo>
                  <a:pt x="369090" y="263841"/>
                </a:lnTo>
                <a:lnTo>
                  <a:pt x="354376" y="265823"/>
                </a:lnTo>
                <a:lnTo>
                  <a:pt x="340475" y="267294"/>
                </a:lnTo>
                <a:lnTo>
                  <a:pt x="327567" y="268275"/>
                </a:lnTo>
                <a:lnTo>
                  <a:pt x="315833" y="268787"/>
                </a:lnTo>
                <a:lnTo>
                  <a:pt x="301431" y="269763"/>
                </a:lnTo>
                <a:lnTo>
                  <a:pt x="287030" y="26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" name="object 56"/>
          <p:cNvSpPr/>
          <p:nvPr/>
        </p:nvSpPr>
        <p:spPr>
          <a:xfrm>
            <a:off x="5641912" y="2884407"/>
            <a:ext cx="82623" cy="75845"/>
          </a:xfrm>
          <a:custGeom>
            <a:avLst/>
            <a:gdLst/>
            <a:ahLst/>
            <a:cxnLst/>
            <a:rect l="l" t="t" r="r" b="b"/>
            <a:pathLst>
              <a:path w="82623" h="75845">
                <a:moveTo>
                  <a:pt x="0" y="0"/>
                </a:moveTo>
                <a:lnTo>
                  <a:pt x="2177" y="16157"/>
                </a:lnTo>
                <a:lnTo>
                  <a:pt x="11662" y="28444"/>
                </a:lnTo>
                <a:lnTo>
                  <a:pt x="22981" y="39761"/>
                </a:lnTo>
                <a:lnTo>
                  <a:pt x="35937" y="50132"/>
                </a:lnTo>
                <a:lnTo>
                  <a:pt x="50329" y="59586"/>
                </a:lnTo>
                <a:lnTo>
                  <a:pt x="65957" y="68148"/>
                </a:lnTo>
                <a:lnTo>
                  <a:pt x="82623" y="75845"/>
                </a:lnTo>
                <a:lnTo>
                  <a:pt x="81917" y="69179"/>
                </a:lnTo>
                <a:lnTo>
                  <a:pt x="66324" y="61747"/>
                </a:lnTo>
                <a:lnTo>
                  <a:pt x="51708" y="53535"/>
                </a:lnTo>
                <a:lnTo>
                  <a:pt x="38262" y="44522"/>
                </a:lnTo>
                <a:lnTo>
                  <a:pt x="26177" y="34684"/>
                </a:lnTo>
                <a:lnTo>
                  <a:pt x="15643" y="23999"/>
                </a:lnTo>
                <a:lnTo>
                  <a:pt x="6854" y="12445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" name="object 57"/>
          <p:cNvSpPr/>
          <p:nvPr/>
        </p:nvSpPr>
        <p:spPr>
          <a:xfrm>
            <a:off x="5748543" y="2818241"/>
            <a:ext cx="76794" cy="83515"/>
          </a:xfrm>
          <a:custGeom>
            <a:avLst/>
            <a:gdLst/>
            <a:ahLst/>
            <a:cxnLst/>
            <a:rect l="l" t="t" r="r" b="b"/>
            <a:pathLst>
              <a:path w="76794" h="83515">
                <a:moveTo>
                  <a:pt x="3840" y="2880"/>
                </a:moveTo>
                <a:lnTo>
                  <a:pt x="6720" y="2880"/>
                </a:lnTo>
                <a:lnTo>
                  <a:pt x="9601" y="3840"/>
                </a:lnTo>
                <a:lnTo>
                  <a:pt x="11521" y="5760"/>
                </a:lnTo>
                <a:lnTo>
                  <a:pt x="12481" y="6720"/>
                </a:lnTo>
                <a:lnTo>
                  <a:pt x="13441" y="10561"/>
                </a:lnTo>
                <a:lnTo>
                  <a:pt x="13441" y="78714"/>
                </a:lnTo>
                <a:lnTo>
                  <a:pt x="12481" y="82555"/>
                </a:lnTo>
                <a:lnTo>
                  <a:pt x="25923" y="83515"/>
                </a:lnTo>
                <a:lnTo>
                  <a:pt x="25923" y="46085"/>
                </a:lnTo>
                <a:lnTo>
                  <a:pt x="44150" y="46085"/>
                </a:lnTo>
                <a:lnTo>
                  <a:pt x="48950" y="47045"/>
                </a:lnTo>
                <a:lnTo>
                  <a:pt x="53766" y="48966"/>
                </a:lnTo>
                <a:lnTo>
                  <a:pt x="57591" y="50886"/>
                </a:lnTo>
                <a:lnTo>
                  <a:pt x="55671" y="37444"/>
                </a:lnTo>
                <a:lnTo>
                  <a:pt x="52791" y="39364"/>
                </a:lnTo>
                <a:lnTo>
                  <a:pt x="49926" y="40325"/>
                </a:lnTo>
                <a:lnTo>
                  <a:pt x="45110" y="41285"/>
                </a:lnTo>
                <a:lnTo>
                  <a:pt x="28803" y="41285"/>
                </a:lnTo>
                <a:lnTo>
                  <a:pt x="26868" y="40325"/>
                </a:lnTo>
                <a:lnTo>
                  <a:pt x="25923" y="40325"/>
                </a:lnTo>
                <a:lnTo>
                  <a:pt x="25923" y="5760"/>
                </a:lnTo>
                <a:lnTo>
                  <a:pt x="29763" y="4800"/>
                </a:lnTo>
                <a:lnTo>
                  <a:pt x="46085" y="4800"/>
                </a:lnTo>
                <a:lnTo>
                  <a:pt x="51831" y="6720"/>
                </a:lnTo>
                <a:lnTo>
                  <a:pt x="56631" y="10561"/>
                </a:lnTo>
                <a:lnTo>
                  <a:pt x="60472" y="13441"/>
                </a:lnTo>
                <a:lnTo>
                  <a:pt x="62392" y="18242"/>
                </a:lnTo>
                <a:lnTo>
                  <a:pt x="62392" y="29763"/>
                </a:lnTo>
                <a:lnTo>
                  <a:pt x="60472" y="32644"/>
                </a:lnTo>
                <a:lnTo>
                  <a:pt x="60472" y="52806"/>
                </a:lnTo>
                <a:lnTo>
                  <a:pt x="62392" y="56647"/>
                </a:lnTo>
                <a:lnTo>
                  <a:pt x="60472" y="44165"/>
                </a:lnTo>
                <a:lnTo>
                  <a:pt x="66233" y="42245"/>
                </a:lnTo>
                <a:lnTo>
                  <a:pt x="70073" y="39364"/>
                </a:lnTo>
                <a:lnTo>
                  <a:pt x="72953" y="36484"/>
                </a:lnTo>
                <a:lnTo>
                  <a:pt x="74874" y="32644"/>
                </a:lnTo>
                <a:lnTo>
                  <a:pt x="76794" y="28803"/>
                </a:lnTo>
                <a:lnTo>
                  <a:pt x="76794" y="19202"/>
                </a:lnTo>
                <a:lnTo>
                  <a:pt x="74874" y="14401"/>
                </a:lnTo>
                <a:lnTo>
                  <a:pt x="71033" y="10561"/>
                </a:lnTo>
                <a:lnTo>
                  <a:pt x="68153" y="5760"/>
                </a:lnTo>
                <a:lnTo>
                  <a:pt x="62392" y="2880"/>
                </a:lnTo>
                <a:lnTo>
                  <a:pt x="56631" y="1920"/>
                </a:lnTo>
                <a:lnTo>
                  <a:pt x="51831" y="960"/>
                </a:lnTo>
                <a:lnTo>
                  <a:pt x="46085" y="0"/>
                </a:lnTo>
                <a:lnTo>
                  <a:pt x="0" y="0"/>
                </a:lnTo>
                <a:lnTo>
                  <a:pt x="0" y="2880"/>
                </a:lnTo>
                <a:lnTo>
                  <a:pt x="384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/>
          <p:nvPr/>
        </p:nvSpPr>
        <p:spPr>
          <a:xfrm>
            <a:off x="5804214" y="2850885"/>
            <a:ext cx="4800" cy="20162"/>
          </a:xfrm>
          <a:custGeom>
            <a:avLst/>
            <a:gdLst/>
            <a:ahLst/>
            <a:cxnLst/>
            <a:rect l="l" t="t" r="r" b="b"/>
            <a:pathLst>
              <a:path w="4800" h="20162">
                <a:moveTo>
                  <a:pt x="2880" y="2880"/>
                </a:moveTo>
                <a:lnTo>
                  <a:pt x="0" y="4800"/>
                </a:lnTo>
                <a:lnTo>
                  <a:pt x="1920" y="18242"/>
                </a:lnTo>
                <a:lnTo>
                  <a:pt x="4800" y="20162"/>
                </a:lnTo>
                <a:lnTo>
                  <a:pt x="4800" y="0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/>
          <p:nvPr/>
        </p:nvSpPr>
        <p:spPr>
          <a:xfrm>
            <a:off x="5748543" y="2862407"/>
            <a:ext cx="80634" cy="45110"/>
          </a:xfrm>
          <a:custGeom>
            <a:avLst/>
            <a:gdLst/>
            <a:ahLst/>
            <a:cxnLst/>
            <a:rect l="l" t="t" r="r" b="b"/>
            <a:pathLst>
              <a:path w="80634" h="45110">
                <a:moveTo>
                  <a:pt x="60472" y="44150"/>
                </a:moveTo>
                <a:lnTo>
                  <a:pt x="65272" y="42230"/>
                </a:lnTo>
                <a:lnTo>
                  <a:pt x="70073" y="40309"/>
                </a:lnTo>
                <a:lnTo>
                  <a:pt x="73913" y="37444"/>
                </a:lnTo>
                <a:lnTo>
                  <a:pt x="76794" y="33604"/>
                </a:lnTo>
                <a:lnTo>
                  <a:pt x="79674" y="29763"/>
                </a:lnTo>
                <a:lnTo>
                  <a:pt x="80634" y="24947"/>
                </a:lnTo>
                <a:lnTo>
                  <a:pt x="80634" y="15361"/>
                </a:lnTo>
                <a:lnTo>
                  <a:pt x="78714" y="10561"/>
                </a:lnTo>
                <a:lnTo>
                  <a:pt x="73913" y="5760"/>
                </a:lnTo>
                <a:lnTo>
                  <a:pt x="71033" y="2880"/>
                </a:lnTo>
                <a:lnTo>
                  <a:pt x="66233" y="960"/>
                </a:lnTo>
                <a:lnTo>
                  <a:pt x="60472" y="0"/>
                </a:lnTo>
                <a:lnTo>
                  <a:pt x="62392" y="12481"/>
                </a:lnTo>
                <a:lnTo>
                  <a:pt x="64312" y="15361"/>
                </a:lnTo>
                <a:lnTo>
                  <a:pt x="65272" y="18242"/>
                </a:lnTo>
                <a:lnTo>
                  <a:pt x="65272" y="27828"/>
                </a:lnTo>
                <a:lnTo>
                  <a:pt x="63352" y="31668"/>
                </a:lnTo>
                <a:lnTo>
                  <a:pt x="59512" y="35509"/>
                </a:lnTo>
                <a:lnTo>
                  <a:pt x="54711" y="39349"/>
                </a:lnTo>
                <a:lnTo>
                  <a:pt x="48950" y="40309"/>
                </a:lnTo>
                <a:lnTo>
                  <a:pt x="30723" y="40309"/>
                </a:lnTo>
                <a:lnTo>
                  <a:pt x="25923" y="39349"/>
                </a:lnTo>
                <a:lnTo>
                  <a:pt x="12481" y="38389"/>
                </a:lnTo>
                <a:lnTo>
                  <a:pt x="11521" y="39349"/>
                </a:lnTo>
                <a:lnTo>
                  <a:pt x="9601" y="42230"/>
                </a:lnTo>
                <a:lnTo>
                  <a:pt x="6720" y="43190"/>
                </a:lnTo>
                <a:lnTo>
                  <a:pt x="0" y="43190"/>
                </a:lnTo>
                <a:lnTo>
                  <a:pt x="0" y="45110"/>
                </a:lnTo>
                <a:lnTo>
                  <a:pt x="52791" y="45110"/>
                </a:lnTo>
                <a:lnTo>
                  <a:pt x="60472" y="441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/>
          <p:nvPr/>
        </p:nvSpPr>
        <p:spPr>
          <a:xfrm>
            <a:off x="5852220" y="2874888"/>
            <a:ext cx="4800" cy="13441"/>
          </a:xfrm>
          <a:custGeom>
            <a:avLst/>
            <a:gdLst/>
            <a:ahLst/>
            <a:cxnLst/>
            <a:rect l="l" t="t" r="r" b="b"/>
            <a:pathLst>
              <a:path w="4800" h="13441">
                <a:moveTo>
                  <a:pt x="960" y="2880"/>
                </a:moveTo>
                <a:lnTo>
                  <a:pt x="0" y="13441"/>
                </a:lnTo>
                <a:lnTo>
                  <a:pt x="960" y="10561"/>
                </a:lnTo>
                <a:lnTo>
                  <a:pt x="2880" y="8625"/>
                </a:lnTo>
                <a:lnTo>
                  <a:pt x="4800" y="0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" name="object 61"/>
          <p:cNvSpPr/>
          <p:nvPr/>
        </p:nvSpPr>
        <p:spPr>
          <a:xfrm>
            <a:off x="5841659" y="2846085"/>
            <a:ext cx="54726" cy="63352"/>
          </a:xfrm>
          <a:custGeom>
            <a:avLst/>
            <a:gdLst/>
            <a:ahLst/>
            <a:cxnLst/>
            <a:rect l="l" t="t" r="r" b="b"/>
            <a:pathLst>
              <a:path w="54726" h="63352">
                <a:moveTo>
                  <a:pt x="960" y="55671"/>
                </a:moveTo>
                <a:lnTo>
                  <a:pt x="3840" y="58552"/>
                </a:lnTo>
                <a:lnTo>
                  <a:pt x="6720" y="61432"/>
                </a:lnTo>
                <a:lnTo>
                  <a:pt x="10561" y="63352"/>
                </a:lnTo>
                <a:lnTo>
                  <a:pt x="17282" y="63352"/>
                </a:lnTo>
                <a:lnTo>
                  <a:pt x="19202" y="62392"/>
                </a:lnTo>
                <a:lnTo>
                  <a:pt x="22082" y="61432"/>
                </a:lnTo>
                <a:lnTo>
                  <a:pt x="23042" y="60472"/>
                </a:lnTo>
                <a:lnTo>
                  <a:pt x="27843" y="57591"/>
                </a:lnTo>
                <a:lnTo>
                  <a:pt x="33604" y="52791"/>
                </a:lnTo>
                <a:lnTo>
                  <a:pt x="33604" y="56631"/>
                </a:lnTo>
                <a:lnTo>
                  <a:pt x="34564" y="59512"/>
                </a:lnTo>
                <a:lnTo>
                  <a:pt x="35524" y="60472"/>
                </a:lnTo>
                <a:lnTo>
                  <a:pt x="36484" y="62392"/>
                </a:lnTo>
                <a:lnTo>
                  <a:pt x="38389" y="63352"/>
                </a:lnTo>
                <a:lnTo>
                  <a:pt x="45110" y="63352"/>
                </a:lnTo>
                <a:lnTo>
                  <a:pt x="49910" y="59512"/>
                </a:lnTo>
                <a:lnTo>
                  <a:pt x="54726" y="52791"/>
                </a:lnTo>
                <a:lnTo>
                  <a:pt x="54726" y="48950"/>
                </a:lnTo>
                <a:lnTo>
                  <a:pt x="51846" y="51831"/>
                </a:lnTo>
                <a:lnTo>
                  <a:pt x="50886" y="53766"/>
                </a:lnTo>
                <a:lnTo>
                  <a:pt x="49910" y="53766"/>
                </a:lnTo>
                <a:lnTo>
                  <a:pt x="48950" y="54711"/>
                </a:lnTo>
                <a:lnTo>
                  <a:pt x="46070" y="54711"/>
                </a:lnTo>
                <a:lnTo>
                  <a:pt x="46070" y="53766"/>
                </a:lnTo>
                <a:lnTo>
                  <a:pt x="45110" y="53766"/>
                </a:lnTo>
                <a:lnTo>
                  <a:pt x="45110" y="51831"/>
                </a:lnTo>
                <a:lnTo>
                  <a:pt x="44165" y="49926"/>
                </a:lnTo>
                <a:lnTo>
                  <a:pt x="44165" y="10561"/>
                </a:lnTo>
                <a:lnTo>
                  <a:pt x="43205" y="8641"/>
                </a:lnTo>
                <a:lnTo>
                  <a:pt x="42230" y="5760"/>
                </a:lnTo>
                <a:lnTo>
                  <a:pt x="40325" y="3840"/>
                </a:lnTo>
                <a:lnTo>
                  <a:pt x="37444" y="1920"/>
                </a:lnTo>
                <a:lnTo>
                  <a:pt x="34564" y="0"/>
                </a:lnTo>
                <a:lnTo>
                  <a:pt x="17282" y="0"/>
                </a:lnTo>
                <a:lnTo>
                  <a:pt x="11521" y="960"/>
                </a:lnTo>
                <a:lnTo>
                  <a:pt x="7680" y="3840"/>
                </a:lnTo>
                <a:lnTo>
                  <a:pt x="3840" y="7680"/>
                </a:lnTo>
                <a:lnTo>
                  <a:pt x="1920" y="10561"/>
                </a:lnTo>
                <a:lnTo>
                  <a:pt x="1920" y="16322"/>
                </a:lnTo>
                <a:lnTo>
                  <a:pt x="2880" y="18242"/>
                </a:lnTo>
                <a:lnTo>
                  <a:pt x="3840" y="19202"/>
                </a:lnTo>
                <a:lnTo>
                  <a:pt x="4800" y="20162"/>
                </a:lnTo>
                <a:lnTo>
                  <a:pt x="5760" y="21122"/>
                </a:lnTo>
                <a:lnTo>
                  <a:pt x="9601" y="21122"/>
                </a:lnTo>
                <a:lnTo>
                  <a:pt x="10561" y="20162"/>
                </a:lnTo>
                <a:lnTo>
                  <a:pt x="11521" y="19202"/>
                </a:lnTo>
                <a:lnTo>
                  <a:pt x="12481" y="18242"/>
                </a:lnTo>
                <a:lnTo>
                  <a:pt x="13441" y="16322"/>
                </a:lnTo>
                <a:lnTo>
                  <a:pt x="13441" y="8641"/>
                </a:lnTo>
                <a:lnTo>
                  <a:pt x="14401" y="7680"/>
                </a:lnTo>
                <a:lnTo>
                  <a:pt x="15361" y="5760"/>
                </a:lnTo>
                <a:lnTo>
                  <a:pt x="17282" y="3840"/>
                </a:lnTo>
                <a:lnTo>
                  <a:pt x="25923" y="3840"/>
                </a:lnTo>
                <a:lnTo>
                  <a:pt x="28803" y="4800"/>
                </a:lnTo>
                <a:lnTo>
                  <a:pt x="30723" y="6720"/>
                </a:lnTo>
                <a:lnTo>
                  <a:pt x="32644" y="9601"/>
                </a:lnTo>
                <a:lnTo>
                  <a:pt x="33604" y="13441"/>
                </a:lnTo>
                <a:lnTo>
                  <a:pt x="33604" y="22082"/>
                </a:lnTo>
                <a:lnTo>
                  <a:pt x="23042" y="25923"/>
                </a:lnTo>
                <a:lnTo>
                  <a:pt x="15361" y="28803"/>
                </a:lnTo>
                <a:lnTo>
                  <a:pt x="13441" y="37429"/>
                </a:lnTo>
                <a:lnTo>
                  <a:pt x="14401" y="35524"/>
                </a:lnTo>
                <a:lnTo>
                  <a:pt x="17282" y="33588"/>
                </a:lnTo>
                <a:lnTo>
                  <a:pt x="21122" y="31683"/>
                </a:lnTo>
                <a:lnTo>
                  <a:pt x="23042" y="30723"/>
                </a:lnTo>
                <a:lnTo>
                  <a:pt x="26883" y="28803"/>
                </a:lnTo>
                <a:lnTo>
                  <a:pt x="33604" y="25923"/>
                </a:lnTo>
                <a:lnTo>
                  <a:pt x="33604" y="48950"/>
                </a:lnTo>
                <a:lnTo>
                  <a:pt x="27843" y="52791"/>
                </a:lnTo>
                <a:lnTo>
                  <a:pt x="24002" y="55671"/>
                </a:lnTo>
                <a:lnTo>
                  <a:pt x="18242" y="55671"/>
                </a:lnTo>
                <a:lnTo>
                  <a:pt x="15361" y="54711"/>
                </a:lnTo>
                <a:lnTo>
                  <a:pt x="13441" y="51831"/>
                </a:lnTo>
                <a:lnTo>
                  <a:pt x="11521" y="49926"/>
                </a:lnTo>
                <a:lnTo>
                  <a:pt x="10561" y="47990"/>
                </a:lnTo>
                <a:lnTo>
                  <a:pt x="10561" y="42245"/>
                </a:lnTo>
                <a:lnTo>
                  <a:pt x="11521" y="31683"/>
                </a:lnTo>
                <a:lnTo>
                  <a:pt x="6720" y="33588"/>
                </a:lnTo>
                <a:lnTo>
                  <a:pt x="3840" y="36484"/>
                </a:lnTo>
                <a:lnTo>
                  <a:pt x="1920" y="39364"/>
                </a:lnTo>
                <a:lnTo>
                  <a:pt x="960" y="42245"/>
                </a:lnTo>
                <a:lnTo>
                  <a:pt x="0" y="44150"/>
                </a:lnTo>
                <a:lnTo>
                  <a:pt x="0" y="51831"/>
                </a:lnTo>
                <a:lnTo>
                  <a:pt x="960" y="55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" name="object 62"/>
          <p:cNvSpPr/>
          <p:nvPr/>
        </p:nvSpPr>
        <p:spPr>
          <a:xfrm>
            <a:off x="5897331" y="2847045"/>
            <a:ext cx="66248" cy="90236"/>
          </a:xfrm>
          <a:custGeom>
            <a:avLst/>
            <a:gdLst/>
            <a:ahLst/>
            <a:cxnLst/>
            <a:rect l="l" t="t" r="r" b="b"/>
            <a:pathLst>
              <a:path w="66248" h="90236">
                <a:moveTo>
                  <a:pt x="59527" y="6720"/>
                </a:moveTo>
                <a:lnTo>
                  <a:pt x="60487" y="5760"/>
                </a:lnTo>
                <a:lnTo>
                  <a:pt x="61447" y="4800"/>
                </a:lnTo>
                <a:lnTo>
                  <a:pt x="62407" y="3840"/>
                </a:lnTo>
                <a:lnTo>
                  <a:pt x="63367" y="2880"/>
                </a:lnTo>
                <a:lnTo>
                  <a:pt x="66248" y="2880"/>
                </a:lnTo>
                <a:lnTo>
                  <a:pt x="66248" y="0"/>
                </a:lnTo>
                <a:lnTo>
                  <a:pt x="47045" y="0"/>
                </a:lnTo>
                <a:lnTo>
                  <a:pt x="47045" y="2880"/>
                </a:lnTo>
                <a:lnTo>
                  <a:pt x="50886" y="2880"/>
                </a:lnTo>
                <a:lnTo>
                  <a:pt x="51846" y="3840"/>
                </a:lnTo>
                <a:lnTo>
                  <a:pt x="51846" y="4800"/>
                </a:lnTo>
                <a:lnTo>
                  <a:pt x="52806" y="4800"/>
                </a:lnTo>
                <a:lnTo>
                  <a:pt x="52806" y="9601"/>
                </a:lnTo>
                <a:lnTo>
                  <a:pt x="51846" y="11521"/>
                </a:lnTo>
                <a:lnTo>
                  <a:pt x="38404" y="45125"/>
                </a:lnTo>
                <a:lnTo>
                  <a:pt x="23042" y="14401"/>
                </a:lnTo>
                <a:lnTo>
                  <a:pt x="22082" y="11521"/>
                </a:lnTo>
                <a:lnTo>
                  <a:pt x="21122" y="8641"/>
                </a:lnTo>
                <a:lnTo>
                  <a:pt x="21122" y="5760"/>
                </a:lnTo>
                <a:lnTo>
                  <a:pt x="22082" y="4800"/>
                </a:lnTo>
                <a:lnTo>
                  <a:pt x="23042" y="3840"/>
                </a:lnTo>
                <a:lnTo>
                  <a:pt x="24002" y="2880"/>
                </a:lnTo>
                <a:lnTo>
                  <a:pt x="28803" y="2880"/>
                </a:lnTo>
                <a:lnTo>
                  <a:pt x="28803" y="0"/>
                </a:lnTo>
                <a:lnTo>
                  <a:pt x="0" y="0"/>
                </a:lnTo>
                <a:lnTo>
                  <a:pt x="0" y="2880"/>
                </a:lnTo>
                <a:lnTo>
                  <a:pt x="2895" y="2880"/>
                </a:lnTo>
                <a:lnTo>
                  <a:pt x="3840" y="3840"/>
                </a:lnTo>
                <a:lnTo>
                  <a:pt x="4800" y="4800"/>
                </a:lnTo>
                <a:lnTo>
                  <a:pt x="5760" y="4800"/>
                </a:lnTo>
                <a:lnTo>
                  <a:pt x="6720" y="6720"/>
                </a:lnTo>
                <a:lnTo>
                  <a:pt x="7680" y="7680"/>
                </a:lnTo>
                <a:lnTo>
                  <a:pt x="9601" y="9601"/>
                </a:lnTo>
                <a:lnTo>
                  <a:pt x="10561" y="11521"/>
                </a:lnTo>
                <a:lnTo>
                  <a:pt x="11521" y="12481"/>
                </a:lnTo>
                <a:lnTo>
                  <a:pt x="32644" y="58552"/>
                </a:lnTo>
                <a:lnTo>
                  <a:pt x="28803" y="69113"/>
                </a:lnTo>
                <a:lnTo>
                  <a:pt x="26883" y="72953"/>
                </a:lnTo>
                <a:lnTo>
                  <a:pt x="24963" y="75834"/>
                </a:lnTo>
                <a:lnTo>
                  <a:pt x="24002" y="76794"/>
                </a:lnTo>
                <a:lnTo>
                  <a:pt x="22082" y="78714"/>
                </a:lnTo>
                <a:lnTo>
                  <a:pt x="18242" y="78714"/>
                </a:lnTo>
                <a:lnTo>
                  <a:pt x="16322" y="77754"/>
                </a:lnTo>
                <a:lnTo>
                  <a:pt x="13441" y="76794"/>
                </a:lnTo>
                <a:lnTo>
                  <a:pt x="6720" y="76794"/>
                </a:lnTo>
                <a:lnTo>
                  <a:pt x="4800" y="77754"/>
                </a:lnTo>
                <a:lnTo>
                  <a:pt x="3840" y="79674"/>
                </a:lnTo>
                <a:lnTo>
                  <a:pt x="3840" y="86395"/>
                </a:lnTo>
                <a:lnTo>
                  <a:pt x="5760" y="87355"/>
                </a:lnTo>
                <a:lnTo>
                  <a:pt x="7680" y="89275"/>
                </a:lnTo>
                <a:lnTo>
                  <a:pt x="9601" y="90236"/>
                </a:lnTo>
                <a:lnTo>
                  <a:pt x="16322" y="90236"/>
                </a:lnTo>
                <a:lnTo>
                  <a:pt x="19202" y="88315"/>
                </a:lnTo>
                <a:lnTo>
                  <a:pt x="23042" y="85435"/>
                </a:lnTo>
                <a:lnTo>
                  <a:pt x="26883" y="82555"/>
                </a:lnTo>
                <a:lnTo>
                  <a:pt x="30723" y="77754"/>
                </a:lnTo>
                <a:lnTo>
                  <a:pt x="32644" y="71993"/>
                </a:lnTo>
                <a:lnTo>
                  <a:pt x="57607" y="11521"/>
                </a:lnTo>
                <a:lnTo>
                  <a:pt x="58567" y="9601"/>
                </a:lnTo>
                <a:lnTo>
                  <a:pt x="59527" y="7680"/>
                </a:lnTo>
                <a:lnTo>
                  <a:pt x="59527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" name="object 63"/>
          <p:cNvSpPr/>
          <p:nvPr/>
        </p:nvSpPr>
        <p:spPr>
          <a:xfrm>
            <a:off x="6002929" y="2816321"/>
            <a:ext cx="80634" cy="94076"/>
          </a:xfrm>
          <a:custGeom>
            <a:avLst/>
            <a:gdLst/>
            <a:ahLst/>
            <a:cxnLst/>
            <a:rect l="l" t="t" r="r" b="b"/>
            <a:pathLst>
              <a:path w="80634" h="94076">
                <a:moveTo>
                  <a:pt x="19202" y="24002"/>
                </a:moveTo>
                <a:lnTo>
                  <a:pt x="22082" y="17282"/>
                </a:lnTo>
                <a:lnTo>
                  <a:pt x="25923" y="12481"/>
                </a:lnTo>
                <a:lnTo>
                  <a:pt x="30723" y="9601"/>
                </a:lnTo>
                <a:lnTo>
                  <a:pt x="35524" y="6720"/>
                </a:lnTo>
                <a:lnTo>
                  <a:pt x="41285" y="4800"/>
                </a:lnTo>
                <a:lnTo>
                  <a:pt x="53766" y="4800"/>
                </a:lnTo>
                <a:lnTo>
                  <a:pt x="60487" y="6720"/>
                </a:lnTo>
                <a:lnTo>
                  <a:pt x="65288" y="10561"/>
                </a:lnTo>
                <a:lnTo>
                  <a:pt x="70073" y="14401"/>
                </a:lnTo>
                <a:lnTo>
                  <a:pt x="73929" y="21122"/>
                </a:lnTo>
                <a:lnTo>
                  <a:pt x="76794" y="30723"/>
                </a:lnTo>
                <a:lnTo>
                  <a:pt x="78729" y="30723"/>
                </a:lnTo>
                <a:lnTo>
                  <a:pt x="76794" y="0"/>
                </a:lnTo>
                <a:lnTo>
                  <a:pt x="74889" y="0"/>
                </a:lnTo>
                <a:lnTo>
                  <a:pt x="73929" y="1920"/>
                </a:lnTo>
                <a:lnTo>
                  <a:pt x="72953" y="3840"/>
                </a:lnTo>
                <a:lnTo>
                  <a:pt x="72009" y="4800"/>
                </a:lnTo>
                <a:lnTo>
                  <a:pt x="71048" y="5760"/>
                </a:lnTo>
                <a:lnTo>
                  <a:pt x="67208" y="5760"/>
                </a:lnTo>
                <a:lnTo>
                  <a:pt x="65288" y="4800"/>
                </a:lnTo>
                <a:lnTo>
                  <a:pt x="58567" y="1920"/>
                </a:lnTo>
                <a:lnTo>
                  <a:pt x="52806" y="0"/>
                </a:lnTo>
                <a:lnTo>
                  <a:pt x="37444" y="0"/>
                </a:lnTo>
                <a:lnTo>
                  <a:pt x="29763" y="1920"/>
                </a:lnTo>
                <a:lnTo>
                  <a:pt x="23042" y="5760"/>
                </a:lnTo>
                <a:lnTo>
                  <a:pt x="16322" y="10561"/>
                </a:lnTo>
                <a:lnTo>
                  <a:pt x="10561" y="16322"/>
                </a:lnTo>
                <a:lnTo>
                  <a:pt x="6720" y="24002"/>
                </a:lnTo>
                <a:lnTo>
                  <a:pt x="1920" y="30723"/>
                </a:lnTo>
                <a:lnTo>
                  <a:pt x="0" y="39364"/>
                </a:lnTo>
                <a:lnTo>
                  <a:pt x="0" y="48005"/>
                </a:lnTo>
                <a:lnTo>
                  <a:pt x="233" y="53487"/>
                </a:lnTo>
                <a:lnTo>
                  <a:pt x="3110" y="66154"/>
                </a:lnTo>
                <a:lnTo>
                  <a:pt x="9601" y="76794"/>
                </a:lnTo>
                <a:lnTo>
                  <a:pt x="18851" y="86610"/>
                </a:lnTo>
                <a:lnTo>
                  <a:pt x="30264" y="92209"/>
                </a:lnTo>
                <a:lnTo>
                  <a:pt x="44165" y="94076"/>
                </a:lnTo>
                <a:lnTo>
                  <a:pt x="51846" y="94076"/>
                </a:lnTo>
                <a:lnTo>
                  <a:pt x="59527" y="92156"/>
                </a:lnTo>
                <a:lnTo>
                  <a:pt x="65288" y="88315"/>
                </a:lnTo>
                <a:lnTo>
                  <a:pt x="71048" y="84475"/>
                </a:lnTo>
                <a:lnTo>
                  <a:pt x="76794" y="78714"/>
                </a:lnTo>
                <a:lnTo>
                  <a:pt x="80634" y="71033"/>
                </a:lnTo>
                <a:lnTo>
                  <a:pt x="78729" y="69128"/>
                </a:lnTo>
                <a:lnTo>
                  <a:pt x="73929" y="76794"/>
                </a:lnTo>
                <a:lnTo>
                  <a:pt x="69128" y="81594"/>
                </a:lnTo>
                <a:lnTo>
                  <a:pt x="64328" y="84475"/>
                </a:lnTo>
                <a:lnTo>
                  <a:pt x="59527" y="86395"/>
                </a:lnTo>
                <a:lnTo>
                  <a:pt x="54726" y="87355"/>
                </a:lnTo>
                <a:lnTo>
                  <a:pt x="42245" y="87355"/>
                </a:lnTo>
                <a:lnTo>
                  <a:pt x="36484" y="86395"/>
                </a:lnTo>
                <a:lnTo>
                  <a:pt x="30723" y="83530"/>
                </a:lnTo>
                <a:lnTo>
                  <a:pt x="25923" y="79689"/>
                </a:lnTo>
                <a:lnTo>
                  <a:pt x="22082" y="74874"/>
                </a:lnTo>
                <a:lnTo>
                  <a:pt x="19202" y="69128"/>
                </a:lnTo>
                <a:lnTo>
                  <a:pt x="16322" y="63352"/>
                </a:lnTo>
                <a:lnTo>
                  <a:pt x="15361" y="56647"/>
                </a:lnTo>
                <a:lnTo>
                  <a:pt x="15361" y="38404"/>
                </a:lnTo>
                <a:lnTo>
                  <a:pt x="16322" y="30723"/>
                </a:lnTo>
                <a:lnTo>
                  <a:pt x="19202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" name="object 64"/>
          <p:cNvSpPr/>
          <p:nvPr/>
        </p:nvSpPr>
        <p:spPr>
          <a:xfrm>
            <a:off x="5463433" y="2305624"/>
            <a:ext cx="979170" cy="64317"/>
          </a:xfrm>
          <a:custGeom>
            <a:avLst/>
            <a:gdLst/>
            <a:ahLst/>
            <a:cxnLst/>
            <a:rect l="l" t="t" r="r" b="b"/>
            <a:pathLst>
              <a:path w="979170" h="64317">
                <a:moveTo>
                  <a:pt x="0" y="64317"/>
                </a:moveTo>
                <a:lnTo>
                  <a:pt x="979170" y="64317"/>
                </a:lnTo>
                <a:lnTo>
                  <a:pt x="979170" y="0"/>
                </a:lnTo>
                <a:lnTo>
                  <a:pt x="0" y="0"/>
                </a:lnTo>
                <a:lnTo>
                  <a:pt x="0" y="64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" name="object 65"/>
          <p:cNvSpPr/>
          <p:nvPr/>
        </p:nvSpPr>
        <p:spPr>
          <a:xfrm>
            <a:off x="5460552" y="2301788"/>
            <a:ext cx="985890" cy="72953"/>
          </a:xfrm>
          <a:custGeom>
            <a:avLst/>
            <a:gdLst/>
            <a:ahLst/>
            <a:cxnLst/>
            <a:rect l="l" t="t" r="r" b="b"/>
            <a:pathLst>
              <a:path w="985890" h="72953">
                <a:moveTo>
                  <a:pt x="0" y="68153"/>
                </a:moveTo>
                <a:lnTo>
                  <a:pt x="0" y="71033"/>
                </a:lnTo>
                <a:lnTo>
                  <a:pt x="960" y="72953"/>
                </a:lnTo>
                <a:lnTo>
                  <a:pt x="982050" y="72953"/>
                </a:lnTo>
                <a:lnTo>
                  <a:pt x="7680" y="68153"/>
                </a:lnTo>
                <a:lnTo>
                  <a:pt x="7680" y="7665"/>
                </a:lnTo>
                <a:lnTo>
                  <a:pt x="982050" y="7665"/>
                </a:lnTo>
                <a:lnTo>
                  <a:pt x="984930" y="72953"/>
                </a:lnTo>
                <a:lnTo>
                  <a:pt x="985890" y="71033"/>
                </a:lnTo>
                <a:lnTo>
                  <a:pt x="985890" y="1904"/>
                </a:lnTo>
                <a:lnTo>
                  <a:pt x="984930" y="0"/>
                </a:lnTo>
                <a:lnTo>
                  <a:pt x="982050" y="0"/>
                </a:lnTo>
                <a:lnTo>
                  <a:pt x="979170" y="3825"/>
                </a:lnTo>
                <a:lnTo>
                  <a:pt x="7680" y="3825"/>
                </a:lnTo>
                <a:lnTo>
                  <a:pt x="2880" y="7665"/>
                </a:lnTo>
                <a:lnTo>
                  <a:pt x="2880" y="65272"/>
                </a:lnTo>
                <a:lnTo>
                  <a:pt x="2880" y="0"/>
                </a:lnTo>
                <a:lnTo>
                  <a:pt x="960" y="0"/>
                </a:lnTo>
                <a:lnTo>
                  <a:pt x="0" y="1904"/>
                </a:lnTo>
                <a:lnTo>
                  <a:pt x="0" y="681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/>
          <p:nvPr/>
        </p:nvSpPr>
        <p:spPr>
          <a:xfrm>
            <a:off x="6439722" y="2309454"/>
            <a:ext cx="5760" cy="65288"/>
          </a:xfrm>
          <a:custGeom>
            <a:avLst/>
            <a:gdLst/>
            <a:ahLst/>
            <a:cxnLst/>
            <a:rect l="l" t="t" r="r" b="b"/>
            <a:pathLst>
              <a:path w="5760" h="65288">
                <a:moveTo>
                  <a:pt x="2880" y="57607"/>
                </a:moveTo>
                <a:lnTo>
                  <a:pt x="0" y="60487"/>
                </a:lnTo>
                <a:lnTo>
                  <a:pt x="2880" y="65288"/>
                </a:lnTo>
                <a:lnTo>
                  <a:pt x="5760" y="65288"/>
                </a:lnTo>
                <a:lnTo>
                  <a:pt x="2880" y="0"/>
                </a:lnTo>
                <a:lnTo>
                  <a:pt x="2880" y="576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" name="object 67"/>
          <p:cNvSpPr/>
          <p:nvPr/>
        </p:nvSpPr>
        <p:spPr>
          <a:xfrm>
            <a:off x="5468233" y="2309454"/>
            <a:ext cx="974369" cy="65288"/>
          </a:xfrm>
          <a:custGeom>
            <a:avLst/>
            <a:gdLst/>
            <a:ahLst/>
            <a:cxnLst/>
            <a:rect l="l" t="t" r="r" b="b"/>
            <a:pathLst>
              <a:path w="974369" h="65288">
                <a:moveTo>
                  <a:pt x="974369" y="0"/>
                </a:moveTo>
                <a:lnTo>
                  <a:pt x="971489" y="0"/>
                </a:lnTo>
                <a:lnTo>
                  <a:pt x="971488" y="57607"/>
                </a:lnTo>
                <a:lnTo>
                  <a:pt x="0" y="57607"/>
                </a:lnTo>
                <a:lnTo>
                  <a:pt x="0" y="60487"/>
                </a:lnTo>
                <a:lnTo>
                  <a:pt x="974369" y="65288"/>
                </a:lnTo>
                <a:lnTo>
                  <a:pt x="971489" y="60487"/>
                </a:lnTo>
                <a:lnTo>
                  <a:pt x="974369" y="57607"/>
                </a:lnTo>
                <a:lnTo>
                  <a:pt x="9743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/>
          <p:nvPr/>
        </p:nvSpPr>
        <p:spPr>
          <a:xfrm>
            <a:off x="5463433" y="2301788"/>
            <a:ext cx="979170" cy="65272"/>
          </a:xfrm>
          <a:custGeom>
            <a:avLst/>
            <a:gdLst/>
            <a:ahLst/>
            <a:cxnLst/>
            <a:rect l="l" t="t" r="r" b="b"/>
            <a:pathLst>
              <a:path w="979170" h="65272">
                <a:moveTo>
                  <a:pt x="0" y="65272"/>
                </a:moveTo>
                <a:lnTo>
                  <a:pt x="0" y="7665"/>
                </a:lnTo>
                <a:lnTo>
                  <a:pt x="4800" y="3825"/>
                </a:lnTo>
                <a:lnTo>
                  <a:pt x="976289" y="3825"/>
                </a:lnTo>
                <a:lnTo>
                  <a:pt x="979170" y="0"/>
                </a:lnTo>
                <a:lnTo>
                  <a:pt x="0" y="0"/>
                </a:lnTo>
                <a:lnTo>
                  <a:pt x="0" y="65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" name="object 69"/>
          <p:cNvSpPr/>
          <p:nvPr/>
        </p:nvSpPr>
        <p:spPr>
          <a:xfrm>
            <a:off x="5694776" y="2126106"/>
            <a:ext cx="400307" cy="423347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/>
          <p:nvPr/>
        </p:nvSpPr>
        <p:spPr>
          <a:xfrm>
            <a:off x="5526786" y="1948510"/>
            <a:ext cx="272628" cy="844768"/>
          </a:xfrm>
          <a:custGeom>
            <a:avLst/>
            <a:gdLst/>
            <a:ahLst/>
            <a:cxnLst/>
            <a:rect l="l" t="t" r="r" b="b"/>
            <a:pathLst>
              <a:path w="272628" h="844768">
                <a:moveTo>
                  <a:pt x="1920" y="75834"/>
                </a:moveTo>
                <a:lnTo>
                  <a:pt x="3840" y="78714"/>
                </a:lnTo>
                <a:lnTo>
                  <a:pt x="6720" y="64312"/>
                </a:lnTo>
                <a:lnTo>
                  <a:pt x="14401" y="75834"/>
                </a:lnTo>
                <a:lnTo>
                  <a:pt x="23987" y="61125"/>
                </a:lnTo>
                <a:lnTo>
                  <a:pt x="51249" y="19291"/>
                </a:lnTo>
                <a:lnTo>
                  <a:pt x="93279" y="46262"/>
                </a:lnTo>
                <a:lnTo>
                  <a:pt x="111358" y="42245"/>
                </a:lnTo>
                <a:lnTo>
                  <a:pt x="55686" y="12481"/>
                </a:lnTo>
                <a:lnTo>
                  <a:pt x="45125" y="15361"/>
                </a:lnTo>
                <a:lnTo>
                  <a:pt x="46085" y="960"/>
                </a:lnTo>
                <a:lnTo>
                  <a:pt x="43205" y="4800"/>
                </a:lnTo>
                <a:lnTo>
                  <a:pt x="1920" y="68153"/>
                </a:lnTo>
                <a:lnTo>
                  <a:pt x="0" y="70088"/>
                </a:lnTo>
                <a:lnTo>
                  <a:pt x="0" y="73914"/>
                </a:lnTo>
                <a:lnTo>
                  <a:pt x="1920" y="75834"/>
                </a:lnTo>
                <a:close/>
              </a:path>
              <a:path w="272628" h="844768">
                <a:moveTo>
                  <a:pt x="109438" y="56631"/>
                </a:moveTo>
                <a:lnTo>
                  <a:pt x="94076" y="53751"/>
                </a:lnTo>
                <a:lnTo>
                  <a:pt x="95618" y="61099"/>
                </a:lnTo>
                <a:lnTo>
                  <a:pt x="115199" y="57591"/>
                </a:lnTo>
                <a:lnTo>
                  <a:pt x="109438" y="56631"/>
                </a:lnTo>
                <a:close/>
              </a:path>
              <a:path w="272628" h="844768">
                <a:moveTo>
                  <a:pt x="78714" y="52806"/>
                </a:moveTo>
                <a:lnTo>
                  <a:pt x="79689" y="56631"/>
                </a:lnTo>
                <a:lnTo>
                  <a:pt x="231358" y="780455"/>
                </a:lnTo>
                <a:lnTo>
                  <a:pt x="88315" y="62407"/>
                </a:lnTo>
                <a:lnTo>
                  <a:pt x="93279" y="46262"/>
                </a:lnTo>
                <a:lnTo>
                  <a:pt x="85435" y="48005"/>
                </a:lnTo>
                <a:lnTo>
                  <a:pt x="81594" y="48966"/>
                </a:lnTo>
                <a:lnTo>
                  <a:pt x="78714" y="52806"/>
                </a:lnTo>
                <a:close/>
              </a:path>
              <a:path w="272628" h="844768">
                <a:moveTo>
                  <a:pt x="179631" y="798457"/>
                </a:moveTo>
                <a:lnTo>
                  <a:pt x="187192" y="796777"/>
                </a:lnTo>
                <a:lnTo>
                  <a:pt x="184312" y="782375"/>
                </a:lnTo>
                <a:lnTo>
                  <a:pt x="178551" y="791016"/>
                </a:lnTo>
                <a:lnTo>
                  <a:pt x="177076" y="783984"/>
                </a:lnTo>
                <a:lnTo>
                  <a:pt x="158404" y="788136"/>
                </a:lnTo>
                <a:lnTo>
                  <a:pt x="164150" y="788136"/>
                </a:lnTo>
                <a:lnTo>
                  <a:pt x="161269" y="802538"/>
                </a:lnTo>
                <a:lnTo>
                  <a:pt x="155524" y="801578"/>
                </a:lnTo>
                <a:lnTo>
                  <a:pt x="218876" y="842863"/>
                </a:lnTo>
                <a:lnTo>
                  <a:pt x="216956" y="832302"/>
                </a:lnTo>
                <a:lnTo>
                  <a:pt x="221026" y="826054"/>
                </a:lnTo>
                <a:lnTo>
                  <a:pt x="179631" y="798457"/>
                </a:lnTo>
                <a:close/>
              </a:path>
              <a:path w="272628" h="844768">
                <a:moveTo>
                  <a:pt x="164150" y="788136"/>
                </a:moveTo>
                <a:lnTo>
                  <a:pt x="155524" y="788136"/>
                </a:lnTo>
                <a:lnTo>
                  <a:pt x="153603" y="791016"/>
                </a:lnTo>
                <a:lnTo>
                  <a:pt x="152643" y="793897"/>
                </a:lnTo>
                <a:lnTo>
                  <a:pt x="151683" y="796777"/>
                </a:lnTo>
                <a:lnTo>
                  <a:pt x="153603" y="799658"/>
                </a:lnTo>
                <a:lnTo>
                  <a:pt x="155524" y="801578"/>
                </a:lnTo>
                <a:lnTo>
                  <a:pt x="161269" y="802538"/>
                </a:lnTo>
                <a:lnTo>
                  <a:pt x="164150" y="788136"/>
                </a:lnTo>
                <a:close/>
              </a:path>
              <a:path w="272628" h="844768">
                <a:moveTo>
                  <a:pt x="95618" y="61099"/>
                </a:moveTo>
                <a:lnTo>
                  <a:pt x="237119" y="770854"/>
                </a:lnTo>
                <a:lnTo>
                  <a:pt x="245760" y="776615"/>
                </a:lnTo>
                <a:lnTo>
                  <a:pt x="248115" y="784476"/>
                </a:lnTo>
                <a:lnTo>
                  <a:pt x="221026" y="826054"/>
                </a:lnTo>
                <a:lnTo>
                  <a:pt x="216956" y="832302"/>
                </a:lnTo>
                <a:lnTo>
                  <a:pt x="218876" y="842863"/>
                </a:lnTo>
                <a:lnTo>
                  <a:pt x="222717" y="844768"/>
                </a:lnTo>
                <a:lnTo>
                  <a:pt x="227517" y="843808"/>
                </a:lnTo>
                <a:lnTo>
                  <a:pt x="229438" y="839967"/>
                </a:lnTo>
                <a:lnTo>
                  <a:pt x="227517" y="830381"/>
                </a:lnTo>
                <a:lnTo>
                  <a:pt x="229438" y="839967"/>
                </a:lnTo>
                <a:lnTo>
                  <a:pt x="270708" y="777575"/>
                </a:lnTo>
                <a:lnTo>
                  <a:pt x="272628" y="774694"/>
                </a:lnTo>
                <a:lnTo>
                  <a:pt x="272628" y="771814"/>
                </a:lnTo>
                <a:lnTo>
                  <a:pt x="270708" y="768934"/>
                </a:lnTo>
                <a:lnTo>
                  <a:pt x="268803" y="766053"/>
                </a:lnTo>
                <a:lnTo>
                  <a:pt x="265907" y="765093"/>
                </a:lnTo>
                <a:lnTo>
                  <a:pt x="266867" y="780455"/>
                </a:lnTo>
                <a:lnTo>
                  <a:pt x="258241" y="768934"/>
                </a:lnTo>
                <a:lnTo>
                  <a:pt x="244273" y="769528"/>
                </a:lnTo>
                <a:lnTo>
                  <a:pt x="95618" y="61099"/>
                </a:lnTo>
                <a:close/>
              </a:path>
              <a:path w="272628" h="844768">
                <a:moveTo>
                  <a:pt x="263027" y="766053"/>
                </a:moveTo>
                <a:lnTo>
                  <a:pt x="244273" y="769528"/>
                </a:lnTo>
                <a:lnTo>
                  <a:pt x="258241" y="768934"/>
                </a:lnTo>
                <a:lnTo>
                  <a:pt x="266867" y="780455"/>
                </a:lnTo>
                <a:lnTo>
                  <a:pt x="265907" y="765093"/>
                </a:lnTo>
                <a:lnTo>
                  <a:pt x="263027" y="766053"/>
                </a:lnTo>
                <a:close/>
              </a:path>
              <a:path w="272628" h="844768">
                <a:moveTo>
                  <a:pt x="3840" y="78714"/>
                </a:moveTo>
                <a:lnTo>
                  <a:pt x="6720" y="79674"/>
                </a:lnTo>
                <a:lnTo>
                  <a:pt x="9601" y="79674"/>
                </a:lnTo>
                <a:lnTo>
                  <a:pt x="28423" y="75492"/>
                </a:lnTo>
                <a:lnTo>
                  <a:pt x="26883" y="68153"/>
                </a:lnTo>
                <a:lnTo>
                  <a:pt x="35524" y="73914"/>
                </a:lnTo>
                <a:lnTo>
                  <a:pt x="177076" y="783984"/>
                </a:lnTo>
                <a:lnTo>
                  <a:pt x="178551" y="791016"/>
                </a:lnTo>
                <a:lnTo>
                  <a:pt x="184312" y="782375"/>
                </a:lnTo>
                <a:lnTo>
                  <a:pt x="187192" y="796777"/>
                </a:lnTo>
                <a:lnTo>
                  <a:pt x="191993" y="795817"/>
                </a:lnTo>
                <a:lnTo>
                  <a:pt x="193913" y="791977"/>
                </a:lnTo>
                <a:lnTo>
                  <a:pt x="192953" y="788136"/>
                </a:lnTo>
                <a:lnTo>
                  <a:pt x="41285" y="65272"/>
                </a:lnTo>
                <a:lnTo>
                  <a:pt x="41285" y="61432"/>
                </a:lnTo>
                <a:lnTo>
                  <a:pt x="36484" y="58567"/>
                </a:lnTo>
                <a:lnTo>
                  <a:pt x="32644" y="59527"/>
                </a:lnTo>
                <a:lnTo>
                  <a:pt x="23987" y="61125"/>
                </a:lnTo>
                <a:lnTo>
                  <a:pt x="14401" y="75834"/>
                </a:lnTo>
                <a:lnTo>
                  <a:pt x="6720" y="64312"/>
                </a:lnTo>
                <a:lnTo>
                  <a:pt x="3840" y="78714"/>
                </a:lnTo>
                <a:close/>
              </a:path>
              <a:path w="272628" h="844768">
                <a:moveTo>
                  <a:pt x="35524" y="73914"/>
                </a:moveTo>
                <a:lnTo>
                  <a:pt x="26883" y="68153"/>
                </a:lnTo>
                <a:lnTo>
                  <a:pt x="28423" y="75492"/>
                </a:lnTo>
                <a:lnTo>
                  <a:pt x="177076" y="783984"/>
                </a:lnTo>
                <a:lnTo>
                  <a:pt x="35524" y="73914"/>
                </a:lnTo>
                <a:close/>
              </a:path>
              <a:path w="272628" h="844768">
                <a:moveTo>
                  <a:pt x="119999" y="46085"/>
                </a:moveTo>
                <a:lnTo>
                  <a:pt x="117119" y="44165"/>
                </a:lnTo>
                <a:lnTo>
                  <a:pt x="53766" y="1920"/>
                </a:lnTo>
                <a:lnTo>
                  <a:pt x="49926" y="0"/>
                </a:lnTo>
                <a:lnTo>
                  <a:pt x="46085" y="960"/>
                </a:lnTo>
                <a:lnTo>
                  <a:pt x="45125" y="15361"/>
                </a:lnTo>
                <a:lnTo>
                  <a:pt x="55686" y="12481"/>
                </a:lnTo>
                <a:lnTo>
                  <a:pt x="111358" y="42245"/>
                </a:lnTo>
                <a:lnTo>
                  <a:pt x="93279" y="46262"/>
                </a:lnTo>
                <a:lnTo>
                  <a:pt x="88315" y="62407"/>
                </a:lnTo>
                <a:lnTo>
                  <a:pt x="231358" y="780455"/>
                </a:lnTo>
                <a:lnTo>
                  <a:pt x="232318" y="784296"/>
                </a:lnTo>
                <a:lnTo>
                  <a:pt x="236159" y="787176"/>
                </a:lnTo>
                <a:lnTo>
                  <a:pt x="239999" y="786216"/>
                </a:lnTo>
                <a:lnTo>
                  <a:pt x="248115" y="784476"/>
                </a:lnTo>
                <a:lnTo>
                  <a:pt x="245760" y="776615"/>
                </a:lnTo>
                <a:lnTo>
                  <a:pt x="237119" y="770854"/>
                </a:lnTo>
                <a:lnTo>
                  <a:pt x="95618" y="61099"/>
                </a:lnTo>
                <a:lnTo>
                  <a:pt x="94076" y="53751"/>
                </a:lnTo>
                <a:lnTo>
                  <a:pt x="109438" y="56631"/>
                </a:lnTo>
                <a:lnTo>
                  <a:pt x="115199" y="57591"/>
                </a:lnTo>
                <a:lnTo>
                  <a:pt x="117119" y="56631"/>
                </a:lnTo>
                <a:lnTo>
                  <a:pt x="119999" y="53751"/>
                </a:lnTo>
                <a:lnTo>
                  <a:pt x="119999" y="51846"/>
                </a:lnTo>
                <a:lnTo>
                  <a:pt x="120959" y="48005"/>
                </a:lnTo>
                <a:lnTo>
                  <a:pt x="119999" y="4608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" name="object 71"/>
          <p:cNvSpPr/>
          <p:nvPr/>
        </p:nvSpPr>
        <p:spPr>
          <a:xfrm>
            <a:off x="5968380" y="1944669"/>
            <a:ext cx="321579" cy="830381"/>
          </a:xfrm>
          <a:custGeom>
            <a:avLst/>
            <a:gdLst/>
            <a:ahLst/>
            <a:cxnLst/>
            <a:rect l="l" t="t" r="r" b="b"/>
            <a:pathLst>
              <a:path w="321579" h="830381">
                <a:moveTo>
                  <a:pt x="320619" y="71033"/>
                </a:moveTo>
                <a:lnTo>
                  <a:pt x="283189" y="4800"/>
                </a:lnTo>
                <a:lnTo>
                  <a:pt x="281269" y="960"/>
                </a:lnTo>
                <a:lnTo>
                  <a:pt x="280309" y="14401"/>
                </a:lnTo>
                <a:lnTo>
                  <a:pt x="269747" y="12481"/>
                </a:lnTo>
                <a:lnTo>
                  <a:pt x="272628" y="1920"/>
                </a:lnTo>
                <a:lnTo>
                  <a:pt x="206395" y="39364"/>
                </a:lnTo>
                <a:lnTo>
                  <a:pt x="212140" y="38404"/>
                </a:lnTo>
                <a:lnTo>
                  <a:pt x="229768" y="42974"/>
                </a:lnTo>
                <a:lnTo>
                  <a:pt x="273127" y="18462"/>
                </a:lnTo>
                <a:lnTo>
                  <a:pt x="298267" y="62948"/>
                </a:lnTo>
                <a:lnTo>
                  <a:pt x="307177" y="78714"/>
                </a:lnTo>
                <a:lnTo>
                  <a:pt x="294711" y="70088"/>
                </a:lnTo>
                <a:lnTo>
                  <a:pt x="286070" y="74874"/>
                </a:lnTo>
                <a:lnTo>
                  <a:pt x="286070" y="59527"/>
                </a:lnTo>
                <a:lnTo>
                  <a:pt x="282229" y="61432"/>
                </a:lnTo>
                <a:lnTo>
                  <a:pt x="280309" y="65272"/>
                </a:lnTo>
                <a:lnTo>
                  <a:pt x="78714" y="775655"/>
                </a:lnTo>
                <a:lnTo>
                  <a:pt x="77754" y="779495"/>
                </a:lnTo>
                <a:lnTo>
                  <a:pt x="79674" y="783335"/>
                </a:lnTo>
                <a:lnTo>
                  <a:pt x="84475" y="785256"/>
                </a:lnTo>
                <a:lnTo>
                  <a:pt x="88315" y="769894"/>
                </a:lnTo>
                <a:lnTo>
                  <a:pt x="91363" y="787110"/>
                </a:lnTo>
                <a:lnTo>
                  <a:pt x="109438" y="791977"/>
                </a:lnTo>
                <a:lnTo>
                  <a:pt x="116159" y="791016"/>
                </a:lnTo>
                <a:lnTo>
                  <a:pt x="118064" y="790056"/>
                </a:lnTo>
                <a:lnTo>
                  <a:pt x="119999" y="787176"/>
                </a:lnTo>
                <a:lnTo>
                  <a:pt x="119024" y="784296"/>
                </a:lnTo>
                <a:lnTo>
                  <a:pt x="119024" y="780455"/>
                </a:lnTo>
                <a:lnTo>
                  <a:pt x="117119" y="778535"/>
                </a:lnTo>
                <a:lnTo>
                  <a:pt x="114223" y="777575"/>
                </a:lnTo>
                <a:lnTo>
                  <a:pt x="108478" y="777575"/>
                </a:lnTo>
                <a:lnTo>
                  <a:pt x="93116" y="779495"/>
                </a:lnTo>
                <a:lnTo>
                  <a:pt x="95259" y="771953"/>
                </a:lnTo>
                <a:lnTo>
                  <a:pt x="292785" y="76863"/>
                </a:lnTo>
                <a:lnTo>
                  <a:pt x="311993" y="82555"/>
                </a:lnTo>
                <a:lnTo>
                  <a:pt x="315833" y="68153"/>
                </a:lnTo>
                <a:lnTo>
                  <a:pt x="317738" y="81594"/>
                </a:lnTo>
                <a:lnTo>
                  <a:pt x="319674" y="79674"/>
                </a:lnTo>
                <a:lnTo>
                  <a:pt x="321579" y="77754"/>
                </a:lnTo>
                <a:lnTo>
                  <a:pt x="321579" y="73929"/>
                </a:lnTo>
                <a:lnTo>
                  <a:pt x="320619" y="71033"/>
                </a:lnTo>
                <a:close/>
              </a:path>
              <a:path w="321579" h="830381">
                <a:moveTo>
                  <a:pt x="315833" y="68153"/>
                </a:moveTo>
                <a:lnTo>
                  <a:pt x="311993" y="82555"/>
                </a:lnTo>
                <a:lnTo>
                  <a:pt x="314858" y="82555"/>
                </a:lnTo>
                <a:lnTo>
                  <a:pt x="317738" y="81594"/>
                </a:lnTo>
                <a:lnTo>
                  <a:pt x="315833" y="68153"/>
                </a:lnTo>
                <a:close/>
              </a:path>
              <a:path w="321579" h="830381">
                <a:moveTo>
                  <a:pt x="91363" y="787110"/>
                </a:moveTo>
                <a:lnTo>
                  <a:pt x="88315" y="769894"/>
                </a:lnTo>
                <a:lnTo>
                  <a:pt x="84475" y="785256"/>
                </a:lnTo>
                <a:lnTo>
                  <a:pt x="91363" y="787110"/>
                </a:lnTo>
                <a:close/>
              </a:path>
              <a:path w="321579" h="830381">
                <a:moveTo>
                  <a:pt x="214076" y="51846"/>
                </a:moveTo>
                <a:lnTo>
                  <a:pt x="207355" y="52806"/>
                </a:lnTo>
                <a:lnTo>
                  <a:pt x="226375" y="58233"/>
                </a:lnTo>
                <a:lnTo>
                  <a:pt x="214076" y="51846"/>
                </a:lnTo>
                <a:close/>
              </a:path>
              <a:path w="321579" h="830381">
                <a:moveTo>
                  <a:pt x="241904" y="47045"/>
                </a:moveTo>
                <a:lnTo>
                  <a:pt x="238064" y="45125"/>
                </a:lnTo>
                <a:lnTo>
                  <a:pt x="234223" y="60472"/>
                </a:lnTo>
                <a:lnTo>
                  <a:pt x="226375" y="58233"/>
                </a:lnTo>
                <a:lnTo>
                  <a:pt x="28846" y="753329"/>
                </a:lnTo>
                <a:lnTo>
                  <a:pt x="9585" y="747826"/>
                </a:lnTo>
                <a:lnTo>
                  <a:pt x="6705" y="747826"/>
                </a:lnTo>
                <a:lnTo>
                  <a:pt x="5760" y="762213"/>
                </a:lnTo>
                <a:lnTo>
                  <a:pt x="23300" y="767413"/>
                </a:lnTo>
                <a:lnTo>
                  <a:pt x="14401" y="751667"/>
                </a:lnTo>
                <a:lnTo>
                  <a:pt x="23300" y="767413"/>
                </a:lnTo>
                <a:lnTo>
                  <a:pt x="31668" y="769894"/>
                </a:lnTo>
                <a:lnTo>
                  <a:pt x="26868" y="760293"/>
                </a:lnTo>
                <a:lnTo>
                  <a:pt x="36469" y="755507"/>
                </a:lnTo>
                <a:lnTo>
                  <a:pt x="41269" y="764133"/>
                </a:lnTo>
                <a:lnTo>
                  <a:pt x="242864" y="54726"/>
                </a:lnTo>
                <a:lnTo>
                  <a:pt x="244784" y="50886"/>
                </a:lnTo>
                <a:lnTo>
                  <a:pt x="241904" y="47045"/>
                </a:lnTo>
                <a:close/>
              </a:path>
              <a:path w="321579" h="830381">
                <a:moveTo>
                  <a:pt x="5760" y="762213"/>
                </a:moveTo>
                <a:lnTo>
                  <a:pt x="6705" y="747826"/>
                </a:lnTo>
                <a:lnTo>
                  <a:pt x="3840" y="747826"/>
                </a:lnTo>
                <a:lnTo>
                  <a:pt x="1920" y="750691"/>
                </a:lnTo>
                <a:lnTo>
                  <a:pt x="0" y="752612"/>
                </a:lnTo>
                <a:lnTo>
                  <a:pt x="0" y="756452"/>
                </a:lnTo>
                <a:lnTo>
                  <a:pt x="1920" y="759348"/>
                </a:lnTo>
                <a:lnTo>
                  <a:pt x="38389" y="825581"/>
                </a:lnTo>
                <a:lnTo>
                  <a:pt x="41269" y="815019"/>
                </a:lnTo>
                <a:lnTo>
                  <a:pt x="38389" y="825581"/>
                </a:lnTo>
                <a:lnTo>
                  <a:pt x="40309" y="829421"/>
                </a:lnTo>
                <a:lnTo>
                  <a:pt x="45110" y="830381"/>
                </a:lnTo>
                <a:lnTo>
                  <a:pt x="51831" y="817900"/>
                </a:lnTo>
                <a:lnTo>
                  <a:pt x="48064" y="811234"/>
                </a:lnTo>
                <a:lnTo>
                  <a:pt x="23300" y="767413"/>
                </a:lnTo>
                <a:lnTo>
                  <a:pt x="5760" y="762213"/>
                </a:lnTo>
                <a:close/>
              </a:path>
              <a:path w="321579" h="830381">
                <a:moveTo>
                  <a:pt x="238064" y="45125"/>
                </a:moveTo>
                <a:lnTo>
                  <a:pt x="229768" y="42974"/>
                </a:lnTo>
                <a:lnTo>
                  <a:pt x="228462" y="50886"/>
                </a:lnTo>
                <a:lnTo>
                  <a:pt x="229768" y="42974"/>
                </a:lnTo>
                <a:lnTo>
                  <a:pt x="212140" y="38404"/>
                </a:lnTo>
                <a:lnTo>
                  <a:pt x="206395" y="39364"/>
                </a:lnTo>
                <a:lnTo>
                  <a:pt x="203514" y="40325"/>
                </a:lnTo>
                <a:lnTo>
                  <a:pt x="201594" y="43205"/>
                </a:lnTo>
                <a:lnTo>
                  <a:pt x="202539" y="46085"/>
                </a:lnTo>
                <a:lnTo>
                  <a:pt x="202539" y="49926"/>
                </a:lnTo>
                <a:lnTo>
                  <a:pt x="205419" y="51846"/>
                </a:lnTo>
                <a:lnTo>
                  <a:pt x="207355" y="52806"/>
                </a:lnTo>
                <a:lnTo>
                  <a:pt x="214076" y="51846"/>
                </a:lnTo>
                <a:lnTo>
                  <a:pt x="226375" y="58233"/>
                </a:lnTo>
                <a:lnTo>
                  <a:pt x="234223" y="60472"/>
                </a:lnTo>
                <a:lnTo>
                  <a:pt x="238064" y="45125"/>
                </a:lnTo>
                <a:close/>
              </a:path>
              <a:path w="321579" h="830381">
                <a:moveTo>
                  <a:pt x="280309" y="14401"/>
                </a:moveTo>
                <a:lnTo>
                  <a:pt x="281269" y="960"/>
                </a:lnTo>
                <a:lnTo>
                  <a:pt x="276468" y="0"/>
                </a:lnTo>
                <a:lnTo>
                  <a:pt x="272628" y="1920"/>
                </a:lnTo>
                <a:lnTo>
                  <a:pt x="269747" y="12481"/>
                </a:lnTo>
                <a:lnTo>
                  <a:pt x="280309" y="14401"/>
                </a:lnTo>
                <a:close/>
              </a:path>
              <a:path w="321579" h="830381">
                <a:moveTo>
                  <a:pt x="36469" y="755507"/>
                </a:moveTo>
                <a:lnTo>
                  <a:pt x="26868" y="760293"/>
                </a:lnTo>
                <a:lnTo>
                  <a:pt x="31668" y="769894"/>
                </a:lnTo>
                <a:lnTo>
                  <a:pt x="35509" y="770854"/>
                </a:lnTo>
                <a:lnTo>
                  <a:pt x="40309" y="768934"/>
                </a:lnTo>
                <a:lnTo>
                  <a:pt x="41269" y="764133"/>
                </a:lnTo>
                <a:lnTo>
                  <a:pt x="36469" y="755507"/>
                </a:lnTo>
                <a:close/>
              </a:path>
              <a:path w="321579" h="830381">
                <a:moveTo>
                  <a:pt x="95259" y="771953"/>
                </a:moveTo>
                <a:lnTo>
                  <a:pt x="93116" y="779495"/>
                </a:lnTo>
                <a:lnTo>
                  <a:pt x="108478" y="777575"/>
                </a:lnTo>
                <a:lnTo>
                  <a:pt x="114223" y="777575"/>
                </a:lnTo>
                <a:lnTo>
                  <a:pt x="95259" y="771953"/>
                </a:lnTo>
                <a:close/>
              </a:path>
              <a:path w="321579" h="830381">
                <a:moveTo>
                  <a:pt x="51831" y="817900"/>
                </a:moveTo>
                <a:lnTo>
                  <a:pt x="45110" y="830381"/>
                </a:lnTo>
                <a:lnTo>
                  <a:pt x="48950" y="828461"/>
                </a:lnTo>
                <a:lnTo>
                  <a:pt x="116159" y="791016"/>
                </a:lnTo>
                <a:lnTo>
                  <a:pt x="109438" y="791977"/>
                </a:lnTo>
                <a:lnTo>
                  <a:pt x="91363" y="787110"/>
                </a:lnTo>
                <a:lnTo>
                  <a:pt x="48064" y="811234"/>
                </a:lnTo>
                <a:lnTo>
                  <a:pt x="51831" y="817900"/>
                </a:lnTo>
                <a:close/>
              </a:path>
              <a:path w="321579" h="830381">
                <a:moveTo>
                  <a:pt x="294711" y="70088"/>
                </a:moveTo>
                <a:lnTo>
                  <a:pt x="307177" y="78714"/>
                </a:lnTo>
                <a:lnTo>
                  <a:pt x="298267" y="62948"/>
                </a:lnTo>
                <a:lnTo>
                  <a:pt x="289910" y="60472"/>
                </a:lnTo>
                <a:lnTo>
                  <a:pt x="286070" y="59527"/>
                </a:lnTo>
                <a:lnTo>
                  <a:pt x="286070" y="74874"/>
                </a:lnTo>
                <a:lnTo>
                  <a:pt x="294711" y="7008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/>
          <p:nvPr/>
        </p:nvSpPr>
        <p:spPr>
          <a:xfrm>
            <a:off x="5104394" y="2439055"/>
            <a:ext cx="327355" cy="201594"/>
          </a:xfrm>
          <a:custGeom>
            <a:avLst/>
            <a:gdLst/>
            <a:ahLst/>
            <a:cxnLst/>
            <a:rect l="l" t="t" r="r" b="b"/>
            <a:pathLst>
              <a:path w="327355" h="201594">
                <a:moveTo>
                  <a:pt x="227517" y="158389"/>
                </a:moveTo>
                <a:lnTo>
                  <a:pt x="214076" y="201594"/>
                </a:lnTo>
                <a:lnTo>
                  <a:pt x="327355" y="143042"/>
                </a:lnTo>
                <a:lnTo>
                  <a:pt x="268803" y="29763"/>
                </a:lnTo>
                <a:lnTo>
                  <a:pt x="255361" y="71993"/>
                </a:lnTo>
                <a:lnTo>
                  <a:pt x="26883" y="0"/>
                </a:lnTo>
                <a:lnTo>
                  <a:pt x="0" y="85435"/>
                </a:lnTo>
                <a:lnTo>
                  <a:pt x="227517" y="15838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/>
          <p:nvPr/>
        </p:nvSpPr>
        <p:spPr>
          <a:xfrm>
            <a:off x="5091927" y="1930267"/>
            <a:ext cx="365744" cy="213116"/>
          </a:xfrm>
          <a:custGeom>
            <a:avLst/>
            <a:gdLst/>
            <a:ahLst/>
            <a:cxnLst/>
            <a:rect l="l" t="t" r="r" b="b"/>
            <a:pathLst>
              <a:path w="365744" h="213116">
                <a:moveTo>
                  <a:pt x="0" y="127680"/>
                </a:moveTo>
                <a:lnTo>
                  <a:pt x="26868" y="213116"/>
                </a:lnTo>
                <a:lnTo>
                  <a:pt x="293750" y="128640"/>
                </a:lnTo>
                <a:lnTo>
                  <a:pt x="307192" y="171846"/>
                </a:lnTo>
                <a:lnTo>
                  <a:pt x="365744" y="58567"/>
                </a:lnTo>
                <a:lnTo>
                  <a:pt x="252465" y="0"/>
                </a:lnTo>
                <a:lnTo>
                  <a:pt x="265907" y="43205"/>
                </a:lnTo>
                <a:lnTo>
                  <a:pt x="0" y="1276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/>
          <p:nvPr/>
        </p:nvSpPr>
        <p:spPr>
          <a:xfrm>
            <a:off x="4597542" y="1223728"/>
            <a:ext cx="0" cy="95994"/>
          </a:xfrm>
          <a:custGeom>
            <a:avLst/>
            <a:gdLst/>
            <a:ahLst/>
            <a:cxnLst/>
            <a:rect l="l" t="t" r="r" b="b"/>
            <a:pathLst>
              <a:path w="0" h="95994">
                <a:moveTo>
                  <a:pt x="0" y="0"/>
                </a:moveTo>
                <a:lnTo>
                  <a:pt x="0" y="95994"/>
                </a:lnTo>
              </a:path>
            </a:pathLst>
          </a:custGeom>
          <a:ln w="1471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/>
          <p:nvPr/>
        </p:nvSpPr>
        <p:spPr>
          <a:xfrm>
            <a:off x="4622490" y="1221806"/>
            <a:ext cx="86395" cy="99852"/>
          </a:xfrm>
          <a:custGeom>
            <a:avLst/>
            <a:gdLst/>
            <a:ahLst/>
            <a:cxnLst/>
            <a:rect l="l" t="t" r="r" b="b"/>
            <a:pathLst>
              <a:path w="86395" h="99852">
                <a:moveTo>
                  <a:pt x="23042" y="81610"/>
                </a:moveTo>
                <a:lnTo>
                  <a:pt x="19202" y="76809"/>
                </a:lnTo>
                <a:lnTo>
                  <a:pt x="17282" y="71048"/>
                </a:lnTo>
                <a:lnTo>
                  <a:pt x="14401" y="64328"/>
                </a:lnTo>
                <a:lnTo>
                  <a:pt x="13441" y="57607"/>
                </a:lnTo>
                <a:lnTo>
                  <a:pt x="13441" y="43205"/>
                </a:lnTo>
                <a:lnTo>
                  <a:pt x="14401" y="36484"/>
                </a:lnTo>
                <a:lnTo>
                  <a:pt x="16322" y="30723"/>
                </a:lnTo>
                <a:lnTo>
                  <a:pt x="18242" y="24963"/>
                </a:lnTo>
                <a:lnTo>
                  <a:pt x="22082" y="20177"/>
                </a:lnTo>
                <a:lnTo>
                  <a:pt x="26883" y="16337"/>
                </a:lnTo>
                <a:lnTo>
                  <a:pt x="31683" y="12496"/>
                </a:lnTo>
                <a:lnTo>
                  <a:pt x="38404" y="10561"/>
                </a:lnTo>
                <a:lnTo>
                  <a:pt x="52806" y="10561"/>
                </a:lnTo>
                <a:lnTo>
                  <a:pt x="57607" y="12496"/>
                </a:lnTo>
                <a:lnTo>
                  <a:pt x="62407" y="15361"/>
                </a:lnTo>
                <a:lnTo>
                  <a:pt x="66248" y="19202"/>
                </a:lnTo>
                <a:lnTo>
                  <a:pt x="69128" y="24002"/>
                </a:lnTo>
                <a:lnTo>
                  <a:pt x="72009" y="30723"/>
                </a:lnTo>
                <a:lnTo>
                  <a:pt x="84490" y="27843"/>
                </a:lnTo>
                <a:lnTo>
                  <a:pt x="81610" y="19202"/>
                </a:lnTo>
                <a:lnTo>
                  <a:pt x="76809" y="12496"/>
                </a:lnTo>
                <a:lnTo>
                  <a:pt x="71048" y="7680"/>
                </a:lnTo>
                <a:lnTo>
                  <a:pt x="59300" y="1588"/>
                </a:lnTo>
                <a:lnTo>
                  <a:pt x="46085" y="0"/>
                </a:lnTo>
                <a:lnTo>
                  <a:pt x="37444" y="0"/>
                </a:lnTo>
                <a:lnTo>
                  <a:pt x="29763" y="1935"/>
                </a:lnTo>
                <a:lnTo>
                  <a:pt x="23042" y="5775"/>
                </a:lnTo>
                <a:lnTo>
                  <a:pt x="15361" y="9616"/>
                </a:lnTo>
                <a:lnTo>
                  <a:pt x="9601" y="15361"/>
                </a:lnTo>
                <a:lnTo>
                  <a:pt x="5760" y="23042"/>
                </a:lnTo>
                <a:lnTo>
                  <a:pt x="1317" y="35849"/>
                </a:lnTo>
                <a:lnTo>
                  <a:pt x="0" y="48966"/>
                </a:lnTo>
                <a:lnTo>
                  <a:pt x="10" y="50214"/>
                </a:lnTo>
                <a:lnTo>
                  <a:pt x="1568" y="63210"/>
                </a:lnTo>
                <a:lnTo>
                  <a:pt x="5760" y="74889"/>
                </a:lnTo>
                <a:lnTo>
                  <a:pt x="8641" y="83530"/>
                </a:lnTo>
                <a:lnTo>
                  <a:pt x="13441" y="89291"/>
                </a:lnTo>
                <a:lnTo>
                  <a:pt x="20162" y="94091"/>
                </a:lnTo>
                <a:lnTo>
                  <a:pt x="32250" y="98529"/>
                </a:lnTo>
                <a:lnTo>
                  <a:pt x="46085" y="99852"/>
                </a:lnTo>
                <a:lnTo>
                  <a:pt x="46875" y="99845"/>
                </a:lnTo>
                <a:lnTo>
                  <a:pt x="59993" y="97701"/>
                </a:lnTo>
                <a:lnTo>
                  <a:pt x="71048" y="92171"/>
                </a:lnTo>
                <a:lnTo>
                  <a:pt x="73967" y="89718"/>
                </a:lnTo>
                <a:lnTo>
                  <a:pt x="81502" y="79779"/>
                </a:lnTo>
                <a:lnTo>
                  <a:pt x="86395" y="67208"/>
                </a:lnTo>
                <a:lnTo>
                  <a:pt x="72969" y="64328"/>
                </a:lnTo>
                <a:lnTo>
                  <a:pt x="71048" y="72969"/>
                </a:lnTo>
                <a:lnTo>
                  <a:pt x="68168" y="78729"/>
                </a:lnTo>
                <a:lnTo>
                  <a:pt x="63367" y="82570"/>
                </a:lnTo>
                <a:lnTo>
                  <a:pt x="58567" y="87370"/>
                </a:lnTo>
                <a:lnTo>
                  <a:pt x="51846" y="89291"/>
                </a:lnTo>
                <a:lnTo>
                  <a:pt x="39364" y="89291"/>
                </a:lnTo>
                <a:lnTo>
                  <a:pt x="33604" y="87370"/>
                </a:lnTo>
                <a:lnTo>
                  <a:pt x="28803" y="84490"/>
                </a:lnTo>
                <a:lnTo>
                  <a:pt x="23042" y="816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/>
          <p:nvPr/>
        </p:nvSpPr>
        <p:spPr>
          <a:xfrm>
            <a:off x="4717542" y="1223741"/>
            <a:ext cx="76794" cy="95981"/>
          </a:xfrm>
          <a:custGeom>
            <a:avLst/>
            <a:gdLst/>
            <a:ahLst/>
            <a:cxnLst/>
            <a:rect l="l" t="t" r="r" b="b"/>
            <a:pathLst>
              <a:path w="76794" h="95981">
                <a:moveTo>
                  <a:pt x="31668" y="95981"/>
                </a:moveTo>
                <a:lnTo>
                  <a:pt x="44150" y="95981"/>
                </a:lnTo>
                <a:lnTo>
                  <a:pt x="44150" y="11521"/>
                </a:lnTo>
                <a:lnTo>
                  <a:pt x="76794" y="11521"/>
                </a:lnTo>
                <a:lnTo>
                  <a:pt x="76794" y="0"/>
                </a:lnTo>
                <a:lnTo>
                  <a:pt x="0" y="0"/>
                </a:lnTo>
                <a:lnTo>
                  <a:pt x="0" y="11521"/>
                </a:lnTo>
                <a:lnTo>
                  <a:pt x="31668" y="11521"/>
                </a:lnTo>
                <a:lnTo>
                  <a:pt x="31668" y="959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/>
          <p:nvPr/>
        </p:nvSpPr>
        <p:spPr>
          <a:xfrm>
            <a:off x="4840406" y="1248689"/>
            <a:ext cx="38404" cy="71033"/>
          </a:xfrm>
          <a:custGeom>
            <a:avLst/>
            <a:gdLst/>
            <a:ahLst/>
            <a:cxnLst/>
            <a:rect l="l" t="t" r="r" b="b"/>
            <a:pathLst>
              <a:path w="38404" h="71033">
                <a:moveTo>
                  <a:pt x="10561" y="960"/>
                </a:moveTo>
                <a:lnTo>
                  <a:pt x="0" y="960"/>
                </a:lnTo>
                <a:lnTo>
                  <a:pt x="0" y="71033"/>
                </a:lnTo>
                <a:lnTo>
                  <a:pt x="12481" y="71033"/>
                </a:lnTo>
                <a:lnTo>
                  <a:pt x="12481" y="24963"/>
                </a:lnTo>
                <a:lnTo>
                  <a:pt x="14401" y="21122"/>
                </a:lnTo>
                <a:lnTo>
                  <a:pt x="15361" y="18242"/>
                </a:lnTo>
                <a:lnTo>
                  <a:pt x="16322" y="16322"/>
                </a:lnTo>
                <a:lnTo>
                  <a:pt x="18242" y="14401"/>
                </a:lnTo>
                <a:lnTo>
                  <a:pt x="20162" y="12481"/>
                </a:lnTo>
                <a:lnTo>
                  <a:pt x="31683" y="12481"/>
                </a:lnTo>
                <a:lnTo>
                  <a:pt x="34564" y="14401"/>
                </a:lnTo>
                <a:lnTo>
                  <a:pt x="38404" y="3840"/>
                </a:lnTo>
                <a:lnTo>
                  <a:pt x="34564" y="960"/>
                </a:lnTo>
                <a:lnTo>
                  <a:pt x="29763" y="0"/>
                </a:lnTo>
                <a:lnTo>
                  <a:pt x="23042" y="0"/>
                </a:lnTo>
                <a:lnTo>
                  <a:pt x="21122" y="960"/>
                </a:lnTo>
                <a:lnTo>
                  <a:pt x="18242" y="1920"/>
                </a:lnTo>
                <a:lnTo>
                  <a:pt x="16322" y="3840"/>
                </a:lnTo>
                <a:lnTo>
                  <a:pt x="13441" y="6720"/>
                </a:lnTo>
                <a:lnTo>
                  <a:pt x="10561" y="11521"/>
                </a:lnTo>
                <a:lnTo>
                  <a:pt x="10561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/>
          <p:nvPr/>
        </p:nvSpPr>
        <p:spPr>
          <a:xfrm>
            <a:off x="4900879" y="1248689"/>
            <a:ext cx="24963" cy="15361"/>
          </a:xfrm>
          <a:custGeom>
            <a:avLst/>
            <a:gdLst/>
            <a:ahLst/>
            <a:cxnLst/>
            <a:rect l="l" t="t" r="r" b="b"/>
            <a:pathLst>
              <a:path w="24963" h="15361">
                <a:moveTo>
                  <a:pt x="0" y="15361"/>
                </a:moveTo>
                <a:lnTo>
                  <a:pt x="3840" y="11521"/>
                </a:lnTo>
                <a:lnTo>
                  <a:pt x="8656" y="9601"/>
                </a:lnTo>
                <a:lnTo>
                  <a:pt x="20177" y="9601"/>
                </a:lnTo>
                <a:lnTo>
                  <a:pt x="24963" y="11521"/>
                </a:lnTo>
                <a:lnTo>
                  <a:pt x="23042" y="0"/>
                </a:lnTo>
                <a:lnTo>
                  <a:pt x="3840" y="0"/>
                </a:lnTo>
                <a:lnTo>
                  <a:pt x="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/>
          <p:nvPr/>
        </p:nvSpPr>
        <p:spPr>
          <a:xfrm>
            <a:off x="4881692" y="1248689"/>
            <a:ext cx="65272" cy="72969"/>
          </a:xfrm>
          <a:custGeom>
            <a:avLst/>
            <a:gdLst/>
            <a:ahLst/>
            <a:cxnLst/>
            <a:rect l="l" t="t" r="r" b="b"/>
            <a:pathLst>
              <a:path w="65272" h="72969">
                <a:moveTo>
                  <a:pt x="19187" y="56647"/>
                </a:moveTo>
                <a:lnTo>
                  <a:pt x="15361" y="52806"/>
                </a:lnTo>
                <a:lnTo>
                  <a:pt x="12481" y="47045"/>
                </a:lnTo>
                <a:lnTo>
                  <a:pt x="12481" y="39364"/>
                </a:lnTo>
                <a:lnTo>
                  <a:pt x="65272" y="39364"/>
                </a:lnTo>
                <a:lnTo>
                  <a:pt x="65272" y="36484"/>
                </a:lnTo>
                <a:lnTo>
                  <a:pt x="65166" y="32747"/>
                </a:lnTo>
                <a:lnTo>
                  <a:pt x="62445" y="19401"/>
                </a:lnTo>
                <a:lnTo>
                  <a:pt x="55671" y="9601"/>
                </a:lnTo>
                <a:lnTo>
                  <a:pt x="49911" y="2880"/>
                </a:lnTo>
                <a:lnTo>
                  <a:pt x="42230" y="0"/>
                </a:lnTo>
                <a:lnTo>
                  <a:pt x="44150" y="11521"/>
                </a:lnTo>
                <a:lnTo>
                  <a:pt x="47990" y="16322"/>
                </a:lnTo>
                <a:lnTo>
                  <a:pt x="50871" y="19202"/>
                </a:lnTo>
                <a:lnTo>
                  <a:pt x="51831" y="24002"/>
                </a:lnTo>
                <a:lnTo>
                  <a:pt x="52791" y="29763"/>
                </a:lnTo>
                <a:lnTo>
                  <a:pt x="13441" y="29763"/>
                </a:lnTo>
                <a:lnTo>
                  <a:pt x="13441" y="24002"/>
                </a:lnTo>
                <a:lnTo>
                  <a:pt x="15361" y="18242"/>
                </a:lnTo>
                <a:lnTo>
                  <a:pt x="19187" y="15361"/>
                </a:lnTo>
                <a:lnTo>
                  <a:pt x="23027" y="0"/>
                </a:lnTo>
                <a:lnTo>
                  <a:pt x="15361" y="2880"/>
                </a:lnTo>
                <a:lnTo>
                  <a:pt x="9601" y="9601"/>
                </a:lnTo>
                <a:lnTo>
                  <a:pt x="7042" y="12489"/>
                </a:lnTo>
                <a:lnTo>
                  <a:pt x="1683" y="23286"/>
                </a:lnTo>
                <a:lnTo>
                  <a:pt x="0" y="37444"/>
                </a:lnTo>
                <a:lnTo>
                  <a:pt x="57" y="39996"/>
                </a:lnTo>
                <a:lnTo>
                  <a:pt x="2676" y="53275"/>
                </a:lnTo>
                <a:lnTo>
                  <a:pt x="9601" y="63367"/>
                </a:lnTo>
                <a:lnTo>
                  <a:pt x="19996" y="70767"/>
                </a:lnTo>
                <a:lnTo>
                  <a:pt x="33588" y="72969"/>
                </a:lnTo>
                <a:lnTo>
                  <a:pt x="42230" y="72969"/>
                </a:lnTo>
                <a:lnTo>
                  <a:pt x="48950" y="71033"/>
                </a:lnTo>
                <a:lnTo>
                  <a:pt x="53751" y="67208"/>
                </a:lnTo>
                <a:lnTo>
                  <a:pt x="59512" y="63367"/>
                </a:lnTo>
                <a:lnTo>
                  <a:pt x="62392" y="57607"/>
                </a:lnTo>
                <a:lnTo>
                  <a:pt x="64312" y="49926"/>
                </a:lnTo>
                <a:lnTo>
                  <a:pt x="51831" y="48966"/>
                </a:lnTo>
                <a:lnTo>
                  <a:pt x="50871" y="53766"/>
                </a:lnTo>
                <a:lnTo>
                  <a:pt x="47990" y="57607"/>
                </a:lnTo>
                <a:lnTo>
                  <a:pt x="45110" y="59527"/>
                </a:lnTo>
                <a:lnTo>
                  <a:pt x="42230" y="62407"/>
                </a:lnTo>
                <a:lnTo>
                  <a:pt x="38389" y="63367"/>
                </a:lnTo>
                <a:lnTo>
                  <a:pt x="27843" y="63367"/>
                </a:lnTo>
                <a:lnTo>
                  <a:pt x="23027" y="61447"/>
                </a:lnTo>
                <a:lnTo>
                  <a:pt x="19187" y="566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" name="object 80"/>
          <p:cNvSpPr/>
          <p:nvPr/>
        </p:nvSpPr>
        <p:spPr>
          <a:xfrm>
            <a:off x="4953685" y="1249649"/>
            <a:ext cx="64312" cy="70073"/>
          </a:xfrm>
          <a:custGeom>
            <a:avLst/>
            <a:gdLst/>
            <a:ahLst/>
            <a:cxnLst/>
            <a:rect l="l" t="t" r="r" b="b"/>
            <a:pathLst>
              <a:path w="64312" h="70073">
                <a:moveTo>
                  <a:pt x="27843" y="42245"/>
                </a:moveTo>
                <a:lnTo>
                  <a:pt x="12481" y="0"/>
                </a:lnTo>
                <a:lnTo>
                  <a:pt x="0" y="0"/>
                </a:lnTo>
                <a:lnTo>
                  <a:pt x="26883" y="70073"/>
                </a:lnTo>
                <a:lnTo>
                  <a:pt x="38404" y="70073"/>
                </a:lnTo>
                <a:lnTo>
                  <a:pt x="64312" y="0"/>
                </a:lnTo>
                <a:lnTo>
                  <a:pt x="52791" y="0"/>
                </a:lnTo>
                <a:lnTo>
                  <a:pt x="36484" y="43205"/>
                </a:lnTo>
                <a:lnTo>
                  <a:pt x="34564" y="48005"/>
                </a:lnTo>
                <a:lnTo>
                  <a:pt x="33604" y="52806"/>
                </a:lnTo>
                <a:lnTo>
                  <a:pt x="32644" y="56647"/>
                </a:lnTo>
                <a:lnTo>
                  <a:pt x="30723" y="51846"/>
                </a:lnTo>
                <a:lnTo>
                  <a:pt x="29763" y="47045"/>
                </a:lnTo>
                <a:lnTo>
                  <a:pt x="27843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" name="object 81"/>
          <p:cNvSpPr/>
          <p:nvPr/>
        </p:nvSpPr>
        <p:spPr>
          <a:xfrm>
            <a:off x="5024719" y="1248689"/>
            <a:ext cx="65288" cy="70769"/>
          </a:xfrm>
          <a:custGeom>
            <a:avLst/>
            <a:gdLst/>
            <a:ahLst/>
            <a:cxnLst/>
            <a:rect l="l" t="t" r="r" b="b"/>
            <a:pathLst>
              <a:path w="65288" h="70769">
                <a:moveTo>
                  <a:pt x="12481" y="45125"/>
                </a:moveTo>
                <a:lnTo>
                  <a:pt x="12481" y="27843"/>
                </a:lnTo>
                <a:lnTo>
                  <a:pt x="14401" y="21122"/>
                </a:lnTo>
                <a:lnTo>
                  <a:pt x="18242" y="16322"/>
                </a:lnTo>
                <a:lnTo>
                  <a:pt x="22082" y="11521"/>
                </a:lnTo>
                <a:lnTo>
                  <a:pt x="26883" y="9601"/>
                </a:lnTo>
                <a:lnTo>
                  <a:pt x="38404" y="9601"/>
                </a:lnTo>
                <a:lnTo>
                  <a:pt x="43205" y="11521"/>
                </a:lnTo>
                <a:lnTo>
                  <a:pt x="47045" y="16322"/>
                </a:lnTo>
                <a:lnTo>
                  <a:pt x="51846" y="21122"/>
                </a:lnTo>
                <a:lnTo>
                  <a:pt x="53766" y="26883"/>
                </a:lnTo>
                <a:lnTo>
                  <a:pt x="53766" y="35524"/>
                </a:lnTo>
                <a:lnTo>
                  <a:pt x="54726" y="66248"/>
                </a:lnTo>
                <a:lnTo>
                  <a:pt x="58567" y="61447"/>
                </a:lnTo>
                <a:lnTo>
                  <a:pt x="61447" y="56647"/>
                </a:lnTo>
                <a:lnTo>
                  <a:pt x="64328" y="51846"/>
                </a:lnTo>
                <a:lnTo>
                  <a:pt x="65288" y="44165"/>
                </a:lnTo>
                <a:lnTo>
                  <a:pt x="65288" y="35524"/>
                </a:lnTo>
                <a:lnTo>
                  <a:pt x="65245" y="33131"/>
                </a:lnTo>
                <a:lnTo>
                  <a:pt x="62812" y="19499"/>
                </a:lnTo>
                <a:lnTo>
                  <a:pt x="56647" y="9601"/>
                </a:lnTo>
                <a:lnTo>
                  <a:pt x="45517" y="2199"/>
                </a:lnTo>
                <a:lnTo>
                  <a:pt x="32644" y="0"/>
                </a:lnTo>
                <a:lnTo>
                  <a:pt x="24002" y="0"/>
                </a:lnTo>
                <a:lnTo>
                  <a:pt x="16322" y="2880"/>
                </a:lnTo>
                <a:lnTo>
                  <a:pt x="10561" y="7680"/>
                </a:lnTo>
                <a:lnTo>
                  <a:pt x="7352" y="10995"/>
                </a:lnTo>
                <a:lnTo>
                  <a:pt x="1906" y="21765"/>
                </a:lnTo>
                <a:lnTo>
                  <a:pt x="0" y="36484"/>
                </a:lnTo>
                <a:lnTo>
                  <a:pt x="87" y="39898"/>
                </a:lnTo>
                <a:lnTo>
                  <a:pt x="2616" y="53439"/>
                </a:lnTo>
                <a:lnTo>
                  <a:pt x="8641" y="63367"/>
                </a:lnTo>
                <a:lnTo>
                  <a:pt x="8994" y="63716"/>
                </a:lnTo>
                <a:lnTo>
                  <a:pt x="19770" y="70769"/>
                </a:lnTo>
                <a:lnTo>
                  <a:pt x="22082" y="61447"/>
                </a:lnTo>
                <a:lnTo>
                  <a:pt x="18242" y="56647"/>
                </a:lnTo>
                <a:lnTo>
                  <a:pt x="14401" y="51846"/>
                </a:lnTo>
                <a:lnTo>
                  <a:pt x="12481" y="451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" name="object 82"/>
          <p:cNvSpPr/>
          <p:nvPr/>
        </p:nvSpPr>
        <p:spPr>
          <a:xfrm>
            <a:off x="5044489" y="1284213"/>
            <a:ext cx="34956" cy="37444"/>
          </a:xfrm>
          <a:custGeom>
            <a:avLst/>
            <a:gdLst/>
            <a:ahLst/>
            <a:cxnLst/>
            <a:rect l="l" t="t" r="r" b="b"/>
            <a:pathLst>
              <a:path w="34956" h="37444">
                <a:moveTo>
                  <a:pt x="33996" y="0"/>
                </a:moveTo>
                <a:lnTo>
                  <a:pt x="33996" y="9601"/>
                </a:lnTo>
                <a:lnTo>
                  <a:pt x="32075" y="16322"/>
                </a:lnTo>
                <a:lnTo>
                  <a:pt x="27275" y="21122"/>
                </a:lnTo>
                <a:lnTo>
                  <a:pt x="23434" y="25923"/>
                </a:lnTo>
                <a:lnTo>
                  <a:pt x="18634" y="27843"/>
                </a:lnTo>
                <a:lnTo>
                  <a:pt x="7112" y="27843"/>
                </a:lnTo>
                <a:lnTo>
                  <a:pt x="2312" y="25923"/>
                </a:lnTo>
                <a:lnTo>
                  <a:pt x="0" y="35245"/>
                </a:lnTo>
                <a:lnTo>
                  <a:pt x="12873" y="37444"/>
                </a:lnTo>
                <a:lnTo>
                  <a:pt x="19594" y="37444"/>
                </a:lnTo>
                <a:lnTo>
                  <a:pt x="24394" y="36469"/>
                </a:lnTo>
                <a:lnTo>
                  <a:pt x="30155" y="33604"/>
                </a:lnTo>
                <a:lnTo>
                  <a:pt x="34956" y="30723"/>
                </a:lnTo>
                <a:lnTo>
                  <a:pt x="3399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/>
          <p:nvPr/>
        </p:nvSpPr>
        <p:spPr>
          <a:xfrm>
            <a:off x="5110153" y="1223728"/>
            <a:ext cx="0" cy="95994"/>
          </a:xfrm>
          <a:custGeom>
            <a:avLst/>
            <a:gdLst/>
            <a:ahLst/>
            <a:cxnLst/>
            <a:rect l="l" t="t" r="r" b="b"/>
            <a:pathLst>
              <a:path w="0" h="95994">
                <a:moveTo>
                  <a:pt x="0" y="0"/>
                </a:moveTo>
                <a:lnTo>
                  <a:pt x="0" y="95994"/>
                </a:lnTo>
              </a:path>
            </a:pathLst>
          </a:custGeom>
          <a:ln w="1278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/>
          <p:nvPr/>
        </p:nvSpPr>
        <p:spPr>
          <a:xfrm>
            <a:off x="5134157" y="1249649"/>
            <a:ext cx="56647" cy="72008"/>
          </a:xfrm>
          <a:custGeom>
            <a:avLst/>
            <a:gdLst/>
            <a:ahLst/>
            <a:cxnLst/>
            <a:rect l="l" t="t" r="r" b="b"/>
            <a:pathLst>
              <a:path w="56647" h="72008">
                <a:moveTo>
                  <a:pt x="33604" y="61447"/>
                </a:moveTo>
                <a:lnTo>
                  <a:pt x="23042" y="61447"/>
                </a:lnTo>
                <a:lnTo>
                  <a:pt x="20162" y="60487"/>
                </a:lnTo>
                <a:lnTo>
                  <a:pt x="17282" y="59527"/>
                </a:lnTo>
                <a:lnTo>
                  <a:pt x="15361" y="57607"/>
                </a:lnTo>
                <a:lnTo>
                  <a:pt x="13441" y="54726"/>
                </a:lnTo>
                <a:lnTo>
                  <a:pt x="12481" y="51846"/>
                </a:lnTo>
                <a:lnTo>
                  <a:pt x="12481" y="49926"/>
                </a:lnTo>
                <a:lnTo>
                  <a:pt x="11521" y="45125"/>
                </a:lnTo>
                <a:lnTo>
                  <a:pt x="11521" y="0"/>
                </a:lnTo>
                <a:lnTo>
                  <a:pt x="0" y="0"/>
                </a:lnTo>
                <a:lnTo>
                  <a:pt x="0" y="52806"/>
                </a:lnTo>
                <a:lnTo>
                  <a:pt x="960" y="54726"/>
                </a:lnTo>
                <a:lnTo>
                  <a:pt x="1920" y="58567"/>
                </a:lnTo>
                <a:lnTo>
                  <a:pt x="2880" y="61447"/>
                </a:lnTo>
                <a:lnTo>
                  <a:pt x="4800" y="63352"/>
                </a:lnTo>
                <a:lnTo>
                  <a:pt x="5760" y="66248"/>
                </a:lnTo>
                <a:lnTo>
                  <a:pt x="8641" y="68168"/>
                </a:lnTo>
                <a:lnTo>
                  <a:pt x="12481" y="70073"/>
                </a:lnTo>
                <a:lnTo>
                  <a:pt x="16322" y="71033"/>
                </a:lnTo>
                <a:lnTo>
                  <a:pt x="20162" y="72008"/>
                </a:lnTo>
                <a:lnTo>
                  <a:pt x="33604" y="72008"/>
                </a:lnTo>
                <a:lnTo>
                  <a:pt x="41285" y="68168"/>
                </a:lnTo>
                <a:lnTo>
                  <a:pt x="46085" y="60487"/>
                </a:lnTo>
                <a:lnTo>
                  <a:pt x="46085" y="70073"/>
                </a:lnTo>
                <a:lnTo>
                  <a:pt x="56647" y="70073"/>
                </a:lnTo>
                <a:lnTo>
                  <a:pt x="56647" y="0"/>
                </a:lnTo>
                <a:lnTo>
                  <a:pt x="45125" y="0"/>
                </a:lnTo>
                <a:lnTo>
                  <a:pt x="45125" y="44165"/>
                </a:lnTo>
                <a:lnTo>
                  <a:pt x="44165" y="48966"/>
                </a:lnTo>
                <a:lnTo>
                  <a:pt x="43205" y="51846"/>
                </a:lnTo>
                <a:lnTo>
                  <a:pt x="41285" y="54726"/>
                </a:lnTo>
                <a:lnTo>
                  <a:pt x="39364" y="57607"/>
                </a:lnTo>
                <a:lnTo>
                  <a:pt x="36484" y="59527"/>
                </a:lnTo>
                <a:lnTo>
                  <a:pt x="33604" y="614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5203286" y="1225646"/>
            <a:ext cx="34549" cy="95036"/>
          </a:xfrm>
          <a:custGeom>
            <a:avLst/>
            <a:gdLst/>
            <a:ahLst/>
            <a:cxnLst/>
            <a:rect l="l" t="t" r="r" b="b"/>
            <a:pathLst>
              <a:path w="34549" h="95036">
                <a:moveTo>
                  <a:pt x="26868" y="84490"/>
                </a:moveTo>
                <a:lnTo>
                  <a:pt x="25907" y="84490"/>
                </a:lnTo>
                <a:lnTo>
                  <a:pt x="23987" y="83530"/>
                </a:lnTo>
                <a:lnTo>
                  <a:pt x="23027" y="83530"/>
                </a:lnTo>
                <a:lnTo>
                  <a:pt x="22067" y="82570"/>
                </a:lnTo>
                <a:lnTo>
                  <a:pt x="21107" y="81610"/>
                </a:lnTo>
                <a:lnTo>
                  <a:pt x="21107" y="79689"/>
                </a:lnTo>
                <a:lnTo>
                  <a:pt x="20147" y="77769"/>
                </a:lnTo>
                <a:lnTo>
                  <a:pt x="20147" y="33604"/>
                </a:lnTo>
                <a:lnTo>
                  <a:pt x="32628" y="33604"/>
                </a:lnTo>
                <a:lnTo>
                  <a:pt x="32628" y="24002"/>
                </a:lnTo>
                <a:lnTo>
                  <a:pt x="20147" y="24002"/>
                </a:lnTo>
                <a:lnTo>
                  <a:pt x="20147" y="0"/>
                </a:lnTo>
                <a:lnTo>
                  <a:pt x="8625" y="6720"/>
                </a:lnTo>
                <a:lnTo>
                  <a:pt x="8625" y="24002"/>
                </a:lnTo>
                <a:lnTo>
                  <a:pt x="0" y="24002"/>
                </a:lnTo>
                <a:lnTo>
                  <a:pt x="0" y="33604"/>
                </a:lnTo>
                <a:lnTo>
                  <a:pt x="8625" y="33604"/>
                </a:lnTo>
                <a:lnTo>
                  <a:pt x="8625" y="80650"/>
                </a:lnTo>
                <a:lnTo>
                  <a:pt x="9585" y="85450"/>
                </a:lnTo>
                <a:lnTo>
                  <a:pt x="10546" y="88331"/>
                </a:lnTo>
                <a:lnTo>
                  <a:pt x="11521" y="90251"/>
                </a:lnTo>
                <a:lnTo>
                  <a:pt x="12466" y="92171"/>
                </a:lnTo>
                <a:lnTo>
                  <a:pt x="15346" y="93131"/>
                </a:lnTo>
                <a:lnTo>
                  <a:pt x="17266" y="95036"/>
                </a:lnTo>
                <a:lnTo>
                  <a:pt x="30708" y="95036"/>
                </a:lnTo>
                <a:lnTo>
                  <a:pt x="34549" y="94076"/>
                </a:lnTo>
                <a:lnTo>
                  <a:pt x="32628" y="83530"/>
                </a:lnTo>
                <a:lnTo>
                  <a:pt x="30708" y="84490"/>
                </a:lnTo>
                <a:lnTo>
                  <a:pt x="26868" y="844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5253677" y="1224213"/>
            <a:ext cx="0" cy="95509"/>
          </a:xfrm>
          <a:custGeom>
            <a:avLst/>
            <a:gdLst/>
            <a:ahLst/>
            <a:cxnLst/>
            <a:rect l="l" t="t" r="r" b="b"/>
            <a:pathLst>
              <a:path w="0" h="95509">
                <a:moveTo>
                  <a:pt x="0" y="0"/>
                </a:moveTo>
                <a:lnTo>
                  <a:pt x="0" y="95509"/>
                </a:lnTo>
              </a:path>
            </a:pathLst>
          </a:custGeom>
          <a:ln w="13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5273360" y="1248689"/>
            <a:ext cx="65272" cy="70769"/>
          </a:xfrm>
          <a:custGeom>
            <a:avLst/>
            <a:gdLst/>
            <a:ahLst/>
            <a:cxnLst/>
            <a:rect l="l" t="t" r="r" b="b"/>
            <a:pathLst>
              <a:path w="65272" h="70769">
                <a:moveTo>
                  <a:pt x="12481" y="45125"/>
                </a:moveTo>
                <a:lnTo>
                  <a:pt x="12481" y="27843"/>
                </a:lnTo>
                <a:lnTo>
                  <a:pt x="14401" y="21122"/>
                </a:lnTo>
                <a:lnTo>
                  <a:pt x="18242" y="16322"/>
                </a:lnTo>
                <a:lnTo>
                  <a:pt x="22082" y="11521"/>
                </a:lnTo>
                <a:lnTo>
                  <a:pt x="26868" y="9601"/>
                </a:lnTo>
                <a:lnTo>
                  <a:pt x="38389" y="9601"/>
                </a:lnTo>
                <a:lnTo>
                  <a:pt x="43190" y="11521"/>
                </a:lnTo>
                <a:lnTo>
                  <a:pt x="47030" y="16322"/>
                </a:lnTo>
                <a:lnTo>
                  <a:pt x="51831" y="21122"/>
                </a:lnTo>
                <a:lnTo>
                  <a:pt x="53751" y="26883"/>
                </a:lnTo>
                <a:lnTo>
                  <a:pt x="53751" y="35524"/>
                </a:lnTo>
                <a:lnTo>
                  <a:pt x="54711" y="66248"/>
                </a:lnTo>
                <a:lnTo>
                  <a:pt x="58552" y="61447"/>
                </a:lnTo>
                <a:lnTo>
                  <a:pt x="61432" y="56647"/>
                </a:lnTo>
                <a:lnTo>
                  <a:pt x="64312" y="51846"/>
                </a:lnTo>
                <a:lnTo>
                  <a:pt x="65272" y="44165"/>
                </a:lnTo>
                <a:lnTo>
                  <a:pt x="65272" y="35524"/>
                </a:lnTo>
                <a:lnTo>
                  <a:pt x="65230" y="33131"/>
                </a:lnTo>
                <a:lnTo>
                  <a:pt x="62797" y="19499"/>
                </a:lnTo>
                <a:lnTo>
                  <a:pt x="56631" y="9601"/>
                </a:lnTo>
                <a:lnTo>
                  <a:pt x="45510" y="2201"/>
                </a:lnTo>
                <a:lnTo>
                  <a:pt x="32644" y="0"/>
                </a:lnTo>
                <a:lnTo>
                  <a:pt x="24003" y="0"/>
                </a:lnTo>
                <a:lnTo>
                  <a:pt x="16322" y="2880"/>
                </a:lnTo>
                <a:lnTo>
                  <a:pt x="10561" y="7680"/>
                </a:lnTo>
                <a:lnTo>
                  <a:pt x="7352" y="10995"/>
                </a:lnTo>
                <a:lnTo>
                  <a:pt x="1906" y="21765"/>
                </a:lnTo>
                <a:lnTo>
                  <a:pt x="0" y="36484"/>
                </a:lnTo>
                <a:lnTo>
                  <a:pt x="87" y="39898"/>
                </a:lnTo>
                <a:lnTo>
                  <a:pt x="2616" y="53439"/>
                </a:lnTo>
                <a:lnTo>
                  <a:pt x="8641" y="63367"/>
                </a:lnTo>
                <a:lnTo>
                  <a:pt x="8994" y="63716"/>
                </a:lnTo>
                <a:lnTo>
                  <a:pt x="19764" y="70769"/>
                </a:lnTo>
                <a:lnTo>
                  <a:pt x="22082" y="61447"/>
                </a:lnTo>
                <a:lnTo>
                  <a:pt x="18242" y="56647"/>
                </a:lnTo>
                <a:lnTo>
                  <a:pt x="14401" y="51846"/>
                </a:lnTo>
                <a:lnTo>
                  <a:pt x="12481" y="451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5293124" y="1284213"/>
            <a:ext cx="34946" cy="37444"/>
          </a:xfrm>
          <a:custGeom>
            <a:avLst/>
            <a:gdLst/>
            <a:ahLst/>
            <a:cxnLst/>
            <a:rect l="l" t="t" r="r" b="b"/>
            <a:pathLst>
              <a:path w="34946" h="37444">
                <a:moveTo>
                  <a:pt x="33986" y="0"/>
                </a:moveTo>
                <a:lnTo>
                  <a:pt x="33986" y="9601"/>
                </a:lnTo>
                <a:lnTo>
                  <a:pt x="32066" y="16322"/>
                </a:lnTo>
                <a:lnTo>
                  <a:pt x="27265" y="21122"/>
                </a:lnTo>
                <a:lnTo>
                  <a:pt x="23425" y="25923"/>
                </a:lnTo>
                <a:lnTo>
                  <a:pt x="18624" y="27843"/>
                </a:lnTo>
                <a:lnTo>
                  <a:pt x="7103" y="27843"/>
                </a:lnTo>
                <a:lnTo>
                  <a:pt x="2318" y="25923"/>
                </a:lnTo>
                <a:lnTo>
                  <a:pt x="0" y="35245"/>
                </a:lnTo>
                <a:lnTo>
                  <a:pt x="12879" y="37444"/>
                </a:lnTo>
                <a:lnTo>
                  <a:pt x="19600" y="37444"/>
                </a:lnTo>
                <a:lnTo>
                  <a:pt x="24385" y="36469"/>
                </a:lnTo>
                <a:lnTo>
                  <a:pt x="30146" y="33604"/>
                </a:lnTo>
                <a:lnTo>
                  <a:pt x="34946" y="30723"/>
                </a:lnTo>
                <a:lnTo>
                  <a:pt x="33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5353034" y="1248689"/>
            <a:ext cx="56631" cy="71033"/>
          </a:xfrm>
          <a:custGeom>
            <a:avLst/>
            <a:gdLst/>
            <a:ahLst/>
            <a:cxnLst/>
            <a:rect l="l" t="t" r="r" b="b"/>
            <a:pathLst>
              <a:path w="56631" h="71033">
                <a:moveTo>
                  <a:pt x="56631" y="16322"/>
                </a:moveTo>
                <a:lnTo>
                  <a:pt x="55671" y="13441"/>
                </a:lnTo>
                <a:lnTo>
                  <a:pt x="54711" y="10561"/>
                </a:lnTo>
                <a:lnTo>
                  <a:pt x="52791" y="7680"/>
                </a:lnTo>
                <a:lnTo>
                  <a:pt x="50886" y="5760"/>
                </a:lnTo>
                <a:lnTo>
                  <a:pt x="47990" y="3840"/>
                </a:lnTo>
                <a:lnTo>
                  <a:pt x="44150" y="1920"/>
                </a:lnTo>
                <a:lnTo>
                  <a:pt x="41269" y="960"/>
                </a:lnTo>
                <a:lnTo>
                  <a:pt x="37429" y="0"/>
                </a:lnTo>
                <a:lnTo>
                  <a:pt x="23042" y="0"/>
                </a:lnTo>
                <a:lnTo>
                  <a:pt x="15361" y="3840"/>
                </a:lnTo>
                <a:lnTo>
                  <a:pt x="10561" y="11521"/>
                </a:lnTo>
                <a:lnTo>
                  <a:pt x="10561" y="960"/>
                </a:lnTo>
                <a:lnTo>
                  <a:pt x="0" y="960"/>
                </a:lnTo>
                <a:lnTo>
                  <a:pt x="0" y="71033"/>
                </a:lnTo>
                <a:lnTo>
                  <a:pt x="11521" y="71033"/>
                </a:lnTo>
                <a:lnTo>
                  <a:pt x="11521" y="24002"/>
                </a:lnTo>
                <a:lnTo>
                  <a:pt x="13441" y="18242"/>
                </a:lnTo>
                <a:lnTo>
                  <a:pt x="17282" y="14401"/>
                </a:lnTo>
                <a:lnTo>
                  <a:pt x="21122" y="11521"/>
                </a:lnTo>
                <a:lnTo>
                  <a:pt x="24963" y="9601"/>
                </a:lnTo>
                <a:lnTo>
                  <a:pt x="33604" y="9601"/>
                </a:lnTo>
                <a:lnTo>
                  <a:pt x="36484" y="10561"/>
                </a:lnTo>
                <a:lnTo>
                  <a:pt x="38404" y="12481"/>
                </a:lnTo>
                <a:lnTo>
                  <a:pt x="41269" y="13441"/>
                </a:lnTo>
                <a:lnTo>
                  <a:pt x="43205" y="15361"/>
                </a:lnTo>
                <a:lnTo>
                  <a:pt x="44150" y="18242"/>
                </a:lnTo>
                <a:lnTo>
                  <a:pt x="44150" y="20162"/>
                </a:lnTo>
                <a:lnTo>
                  <a:pt x="45110" y="24002"/>
                </a:lnTo>
                <a:lnTo>
                  <a:pt x="45110" y="71033"/>
                </a:lnTo>
                <a:lnTo>
                  <a:pt x="56631" y="71033"/>
                </a:lnTo>
                <a:lnTo>
                  <a:pt x="56631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4165549" y="3343351"/>
            <a:ext cx="2387452" cy="928283"/>
          </a:xfrm>
          <a:custGeom>
            <a:avLst/>
            <a:gdLst/>
            <a:ahLst/>
            <a:cxnLst/>
            <a:rect l="l" t="t" r="r" b="b"/>
            <a:pathLst>
              <a:path w="2387452" h="928283">
                <a:moveTo>
                  <a:pt x="2880" y="928283"/>
                </a:moveTo>
                <a:lnTo>
                  <a:pt x="2880" y="4800"/>
                </a:lnTo>
                <a:lnTo>
                  <a:pt x="5760" y="2880"/>
                </a:lnTo>
                <a:lnTo>
                  <a:pt x="2381691" y="2880"/>
                </a:lnTo>
                <a:lnTo>
                  <a:pt x="2387452" y="0"/>
                </a:lnTo>
                <a:lnTo>
                  <a:pt x="0" y="0"/>
                </a:lnTo>
                <a:lnTo>
                  <a:pt x="2880" y="92828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4165549" y="3343351"/>
            <a:ext cx="2387452" cy="934044"/>
          </a:xfrm>
          <a:custGeom>
            <a:avLst/>
            <a:gdLst/>
            <a:ahLst/>
            <a:cxnLst/>
            <a:rect l="l" t="t" r="r" b="b"/>
            <a:pathLst>
              <a:path w="2387452" h="934044">
                <a:moveTo>
                  <a:pt x="2387452" y="934044"/>
                </a:moveTo>
                <a:lnTo>
                  <a:pt x="2387452" y="0"/>
                </a:lnTo>
                <a:lnTo>
                  <a:pt x="2381691" y="2880"/>
                </a:lnTo>
                <a:lnTo>
                  <a:pt x="5760" y="2880"/>
                </a:lnTo>
                <a:lnTo>
                  <a:pt x="2880" y="4800"/>
                </a:lnTo>
                <a:lnTo>
                  <a:pt x="2880" y="928283"/>
                </a:lnTo>
                <a:lnTo>
                  <a:pt x="0" y="0"/>
                </a:lnTo>
                <a:lnTo>
                  <a:pt x="0" y="934044"/>
                </a:lnTo>
                <a:lnTo>
                  <a:pt x="2387452" y="934044"/>
                </a:lnTo>
                <a:lnTo>
                  <a:pt x="5760" y="930203"/>
                </a:lnTo>
                <a:lnTo>
                  <a:pt x="5760" y="4800"/>
                </a:lnTo>
                <a:lnTo>
                  <a:pt x="2384572" y="4800"/>
                </a:lnTo>
                <a:lnTo>
                  <a:pt x="2384572" y="928283"/>
                </a:lnTo>
                <a:lnTo>
                  <a:pt x="2381691" y="930203"/>
                </a:lnTo>
                <a:lnTo>
                  <a:pt x="2387452" y="93404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4171309" y="3348151"/>
            <a:ext cx="2381691" cy="929243"/>
          </a:xfrm>
          <a:custGeom>
            <a:avLst/>
            <a:gdLst/>
            <a:ahLst/>
            <a:cxnLst/>
            <a:rect l="l" t="t" r="r" b="b"/>
            <a:pathLst>
              <a:path w="2381691" h="929243">
                <a:moveTo>
                  <a:pt x="2378811" y="0"/>
                </a:moveTo>
                <a:lnTo>
                  <a:pt x="2375931" y="0"/>
                </a:lnTo>
                <a:lnTo>
                  <a:pt x="2375931" y="923483"/>
                </a:lnTo>
                <a:lnTo>
                  <a:pt x="0" y="923483"/>
                </a:lnTo>
                <a:lnTo>
                  <a:pt x="0" y="925403"/>
                </a:lnTo>
                <a:lnTo>
                  <a:pt x="2381691" y="929243"/>
                </a:lnTo>
                <a:lnTo>
                  <a:pt x="2375931" y="925403"/>
                </a:lnTo>
                <a:lnTo>
                  <a:pt x="2378811" y="923483"/>
                </a:lnTo>
                <a:lnTo>
                  <a:pt x="237881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4267306" y="3505032"/>
            <a:ext cx="56709" cy="41833"/>
          </a:xfrm>
          <a:custGeom>
            <a:avLst/>
            <a:gdLst/>
            <a:ahLst/>
            <a:cxnLst/>
            <a:rect l="l" t="t" r="r" b="b"/>
            <a:pathLst>
              <a:path w="56709" h="41833">
                <a:moveTo>
                  <a:pt x="56709" y="0"/>
                </a:moveTo>
                <a:lnTo>
                  <a:pt x="52365" y="11826"/>
                </a:lnTo>
                <a:lnTo>
                  <a:pt x="45125" y="21670"/>
                </a:lnTo>
                <a:lnTo>
                  <a:pt x="36652" y="28774"/>
                </a:lnTo>
                <a:lnTo>
                  <a:pt x="24920" y="33611"/>
                </a:lnTo>
                <a:lnTo>
                  <a:pt x="11521" y="35112"/>
                </a:lnTo>
                <a:lnTo>
                  <a:pt x="0" y="35112"/>
                </a:lnTo>
                <a:lnTo>
                  <a:pt x="11521" y="41833"/>
                </a:lnTo>
                <a:lnTo>
                  <a:pt x="17217" y="41701"/>
                </a:lnTo>
                <a:lnTo>
                  <a:pt x="31945" y="39915"/>
                </a:lnTo>
                <a:lnTo>
                  <a:pt x="44542" y="36095"/>
                </a:lnTo>
                <a:lnTo>
                  <a:pt x="55010" y="30310"/>
                </a:lnTo>
                <a:lnTo>
                  <a:pt x="56709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4226021" y="3427826"/>
            <a:ext cx="119999" cy="119039"/>
          </a:xfrm>
          <a:custGeom>
            <a:avLst/>
            <a:gdLst/>
            <a:ahLst/>
            <a:cxnLst/>
            <a:rect l="l" t="t" r="r" b="b"/>
            <a:pathLst>
              <a:path w="119999" h="119039">
                <a:moveTo>
                  <a:pt x="119999" y="58552"/>
                </a:moveTo>
                <a:lnTo>
                  <a:pt x="119470" y="49625"/>
                </a:lnTo>
                <a:lnTo>
                  <a:pt x="116637" y="37214"/>
                </a:lnTo>
                <a:lnTo>
                  <a:pt x="111358" y="25923"/>
                </a:lnTo>
                <a:lnTo>
                  <a:pt x="108690" y="21790"/>
                </a:lnTo>
                <a:lnTo>
                  <a:pt x="100104" y="12215"/>
                </a:lnTo>
                <a:lnTo>
                  <a:pt x="89291" y="5760"/>
                </a:lnTo>
                <a:lnTo>
                  <a:pt x="76222" y="2138"/>
                </a:lnTo>
                <a:lnTo>
                  <a:pt x="63369" y="534"/>
                </a:lnTo>
                <a:lnTo>
                  <a:pt x="48006" y="0"/>
                </a:lnTo>
                <a:lnTo>
                  <a:pt x="0" y="0"/>
                </a:lnTo>
                <a:lnTo>
                  <a:pt x="0" y="2880"/>
                </a:lnTo>
                <a:lnTo>
                  <a:pt x="8641" y="2880"/>
                </a:lnTo>
                <a:lnTo>
                  <a:pt x="12481" y="3840"/>
                </a:lnTo>
                <a:lnTo>
                  <a:pt x="14401" y="6720"/>
                </a:lnTo>
                <a:lnTo>
                  <a:pt x="16322" y="8641"/>
                </a:lnTo>
                <a:lnTo>
                  <a:pt x="17282" y="13441"/>
                </a:lnTo>
                <a:lnTo>
                  <a:pt x="17282" y="104637"/>
                </a:lnTo>
                <a:lnTo>
                  <a:pt x="16322" y="108478"/>
                </a:lnTo>
                <a:lnTo>
                  <a:pt x="15361" y="110398"/>
                </a:lnTo>
                <a:lnTo>
                  <a:pt x="12481" y="114239"/>
                </a:lnTo>
                <a:lnTo>
                  <a:pt x="9616" y="116159"/>
                </a:lnTo>
                <a:lnTo>
                  <a:pt x="0" y="116159"/>
                </a:lnTo>
                <a:lnTo>
                  <a:pt x="0" y="119039"/>
                </a:lnTo>
                <a:lnTo>
                  <a:pt x="52806" y="119039"/>
                </a:lnTo>
                <a:lnTo>
                  <a:pt x="41285" y="112318"/>
                </a:lnTo>
                <a:lnTo>
                  <a:pt x="33604" y="110398"/>
                </a:lnTo>
                <a:lnTo>
                  <a:pt x="33604" y="8641"/>
                </a:lnTo>
                <a:lnTo>
                  <a:pt x="40325" y="6720"/>
                </a:lnTo>
                <a:lnTo>
                  <a:pt x="51846" y="6720"/>
                </a:lnTo>
                <a:lnTo>
                  <a:pt x="64602" y="8120"/>
                </a:lnTo>
                <a:lnTo>
                  <a:pt x="76520" y="12674"/>
                </a:lnTo>
                <a:lnTo>
                  <a:pt x="86410" y="20162"/>
                </a:lnTo>
                <a:lnTo>
                  <a:pt x="88711" y="22664"/>
                </a:lnTo>
                <a:lnTo>
                  <a:pt x="95119" y="33063"/>
                </a:lnTo>
                <a:lnTo>
                  <a:pt x="98723" y="45403"/>
                </a:lnTo>
                <a:lnTo>
                  <a:pt x="99852" y="59527"/>
                </a:lnTo>
                <a:lnTo>
                  <a:pt x="99770" y="63563"/>
                </a:lnTo>
                <a:lnTo>
                  <a:pt x="97994" y="77206"/>
                </a:lnTo>
                <a:lnTo>
                  <a:pt x="96295" y="107516"/>
                </a:lnTo>
                <a:lnTo>
                  <a:pt x="104637" y="99837"/>
                </a:lnTo>
                <a:lnTo>
                  <a:pt x="108604" y="95351"/>
                </a:lnTo>
                <a:lnTo>
                  <a:pt x="115027" y="84502"/>
                </a:lnTo>
                <a:lnTo>
                  <a:pt x="118779" y="72144"/>
                </a:lnTo>
                <a:lnTo>
                  <a:pt x="119999" y="5855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4358502" y="3463350"/>
            <a:ext cx="40325" cy="83515"/>
          </a:xfrm>
          <a:custGeom>
            <a:avLst/>
            <a:gdLst/>
            <a:ahLst/>
            <a:cxnLst/>
            <a:rect l="l" t="t" r="r" b="b"/>
            <a:pathLst>
              <a:path w="40325" h="83515">
                <a:moveTo>
                  <a:pt x="24002" y="0"/>
                </a:moveTo>
                <a:lnTo>
                  <a:pt x="0" y="10546"/>
                </a:lnTo>
                <a:lnTo>
                  <a:pt x="960" y="13441"/>
                </a:lnTo>
                <a:lnTo>
                  <a:pt x="3840" y="12481"/>
                </a:lnTo>
                <a:lnTo>
                  <a:pt x="9601" y="12481"/>
                </a:lnTo>
                <a:lnTo>
                  <a:pt x="10561" y="13441"/>
                </a:lnTo>
                <a:lnTo>
                  <a:pt x="11521" y="14386"/>
                </a:lnTo>
                <a:lnTo>
                  <a:pt x="12481" y="15346"/>
                </a:lnTo>
                <a:lnTo>
                  <a:pt x="12481" y="17266"/>
                </a:lnTo>
                <a:lnTo>
                  <a:pt x="13441" y="20162"/>
                </a:lnTo>
                <a:lnTo>
                  <a:pt x="13441" y="73914"/>
                </a:lnTo>
                <a:lnTo>
                  <a:pt x="12481" y="74874"/>
                </a:lnTo>
                <a:lnTo>
                  <a:pt x="11521" y="76794"/>
                </a:lnTo>
                <a:lnTo>
                  <a:pt x="10561" y="78714"/>
                </a:lnTo>
                <a:lnTo>
                  <a:pt x="8641" y="78714"/>
                </a:lnTo>
                <a:lnTo>
                  <a:pt x="7680" y="79674"/>
                </a:lnTo>
                <a:lnTo>
                  <a:pt x="4800" y="80634"/>
                </a:lnTo>
                <a:lnTo>
                  <a:pt x="960" y="80634"/>
                </a:lnTo>
                <a:lnTo>
                  <a:pt x="960" y="83515"/>
                </a:lnTo>
                <a:lnTo>
                  <a:pt x="40325" y="83515"/>
                </a:lnTo>
                <a:lnTo>
                  <a:pt x="40325" y="80634"/>
                </a:lnTo>
                <a:lnTo>
                  <a:pt x="36484" y="80634"/>
                </a:lnTo>
                <a:lnTo>
                  <a:pt x="33604" y="79674"/>
                </a:lnTo>
                <a:lnTo>
                  <a:pt x="32644" y="78714"/>
                </a:lnTo>
                <a:lnTo>
                  <a:pt x="30723" y="77754"/>
                </a:lnTo>
                <a:lnTo>
                  <a:pt x="29763" y="76794"/>
                </a:lnTo>
                <a:lnTo>
                  <a:pt x="28803" y="74874"/>
                </a:lnTo>
                <a:lnTo>
                  <a:pt x="28803" y="73914"/>
                </a:lnTo>
                <a:lnTo>
                  <a:pt x="27843" y="70073"/>
                </a:lnTo>
                <a:lnTo>
                  <a:pt x="27843" y="0"/>
                </a:lnTo>
                <a:lnTo>
                  <a:pt x="2400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4370024" y="3422065"/>
            <a:ext cx="18242" cy="17282"/>
          </a:xfrm>
          <a:custGeom>
            <a:avLst/>
            <a:gdLst/>
            <a:ahLst/>
            <a:cxnLst/>
            <a:rect l="l" t="t" r="r" b="b"/>
            <a:pathLst>
              <a:path w="18242" h="17282">
                <a:moveTo>
                  <a:pt x="18242" y="8641"/>
                </a:moveTo>
                <a:lnTo>
                  <a:pt x="18242" y="5760"/>
                </a:lnTo>
                <a:lnTo>
                  <a:pt x="17282" y="3840"/>
                </a:lnTo>
                <a:lnTo>
                  <a:pt x="15361" y="1920"/>
                </a:lnTo>
                <a:lnTo>
                  <a:pt x="13441" y="0"/>
                </a:lnTo>
                <a:lnTo>
                  <a:pt x="4800" y="0"/>
                </a:lnTo>
                <a:lnTo>
                  <a:pt x="2880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10561"/>
                </a:lnTo>
                <a:lnTo>
                  <a:pt x="960" y="13441"/>
                </a:lnTo>
                <a:lnTo>
                  <a:pt x="2880" y="14401"/>
                </a:lnTo>
                <a:lnTo>
                  <a:pt x="4800" y="16322"/>
                </a:lnTo>
                <a:lnTo>
                  <a:pt x="6720" y="17282"/>
                </a:lnTo>
                <a:lnTo>
                  <a:pt x="11521" y="17282"/>
                </a:lnTo>
                <a:lnTo>
                  <a:pt x="13441" y="16322"/>
                </a:lnTo>
                <a:lnTo>
                  <a:pt x="15361" y="14401"/>
                </a:lnTo>
                <a:lnTo>
                  <a:pt x="17282" y="13441"/>
                </a:lnTo>
                <a:lnTo>
                  <a:pt x="18242" y="10561"/>
                </a:lnTo>
                <a:lnTo>
                  <a:pt x="18242" y="86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4412269" y="3463350"/>
            <a:ext cx="54711" cy="85435"/>
          </a:xfrm>
          <a:custGeom>
            <a:avLst/>
            <a:gdLst/>
            <a:ahLst/>
            <a:cxnLst/>
            <a:rect l="l" t="t" r="r" b="b"/>
            <a:pathLst>
              <a:path w="54711" h="85435">
                <a:moveTo>
                  <a:pt x="0" y="55671"/>
                </a:moveTo>
                <a:lnTo>
                  <a:pt x="0" y="84475"/>
                </a:lnTo>
                <a:lnTo>
                  <a:pt x="2865" y="84475"/>
                </a:lnTo>
                <a:lnTo>
                  <a:pt x="3840" y="83515"/>
                </a:lnTo>
                <a:lnTo>
                  <a:pt x="4800" y="82555"/>
                </a:lnTo>
                <a:lnTo>
                  <a:pt x="8641" y="82555"/>
                </a:lnTo>
                <a:lnTo>
                  <a:pt x="10546" y="83515"/>
                </a:lnTo>
                <a:lnTo>
                  <a:pt x="17266" y="85435"/>
                </a:lnTo>
                <a:lnTo>
                  <a:pt x="34549" y="85435"/>
                </a:lnTo>
                <a:lnTo>
                  <a:pt x="41269" y="83515"/>
                </a:lnTo>
                <a:lnTo>
                  <a:pt x="46070" y="78714"/>
                </a:lnTo>
                <a:lnTo>
                  <a:pt x="51831" y="74874"/>
                </a:lnTo>
                <a:lnTo>
                  <a:pt x="54711" y="69113"/>
                </a:lnTo>
                <a:lnTo>
                  <a:pt x="54711" y="61432"/>
                </a:lnTo>
                <a:lnTo>
                  <a:pt x="54470" y="58109"/>
                </a:lnTo>
                <a:lnTo>
                  <a:pt x="49309" y="47129"/>
                </a:lnTo>
                <a:lnTo>
                  <a:pt x="37429" y="38389"/>
                </a:lnTo>
                <a:lnTo>
                  <a:pt x="23987" y="32628"/>
                </a:lnTo>
                <a:lnTo>
                  <a:pt x="18227" y="29748"/>
                </a:lnTo>
                <a:lnTo>
                  <a:pt x="14386" y="26868"/>
                </a:lnTo>
                <a:lnTo>
                  <a:pt x="13426" y="24947"/>
                </a:lnTo>
                <a:lnTo>
                  <a:pt x="11521" y="22067"/>
                </a:lnTo>
                <a:lnTo>
                  <a:pt x="10546" y="19187"/>
                </a:lnTo>
                <a:lnTo>
                  <a:pt x="10546" y="13441"/>
                </a:lnTo>
                <a:lnTo>
                  <a:pt x="11521" y="10546"/>
                </a:lnTo>
                <a:lnTo>
                  <a:pt x="14386" y="8641"/>
                </a:lnTo>
                <a:lnTo>
                  <a:pt x="16306" y="6720"/>
                </a:lnTo>
                <a:lnTo>
                  <a:pt x="20147" y="5760"/>
                </a:lnTo>
                <a:lnTo>
                  <a:pt x="29748" y="5760"/>
                </a:lnTo>
                <a:lnTo>
                  <a:pt x="33588" y="7665"/>
                </a:lnTo>
                <a:lnTo>
                  <a:pt x="37429" y="10546"/>
                </a:lnTo>
                <a:lnTo>
                  <a:pt x="41269" y="13441"/>
                </a:lnTo>
                <a:lnTo>
                  <a:pt x="44150" y="19187"/>
                </a:lnTo>
                <a:lnTo>
                  <a:pt x="46070" y="27828"/>
                </a:lnTo>
                <a:lnTo>
                  <a:pt x="48950" y="27828"/>
                </a:lnTo>
                <a:lnTo>
                  <a:pt x="48950" y="0"/>
                </a:lnTo>
                <a:lnTo>
                  <a:pt x="46070" y="0"/>
                </a:lnTo>
                <a:lnTo>
                  <a:pt x="45110" y="1920"/>
                </a:lnTo>
                <a:lnTo>
                  <a:pt x="44150" y="2880"/>
                </a:lnTo>
                <a:lnTo>
                  <a:pt x="43190" y="3825"/>
                </a:lnTo>
                <a:lnTo>
                  <a:pt x="41269" y="3825"/>
                </a:lnTo>
                <a:lnTo>
                  <a:pt x="39349" y="2880"/>
                </a:lnTo>
                <a:lnTo>
                  <a:pt x="35509" y="2880"/>
                </a:lnTo>
                <a:lnTo>
                  <a:pt x="31668" y="960"/>
                </a:lnTo>
                <a:lnTo>
                  <a:pt x="27828" y="0"/>
                </a:lnTo>
                <a:lnTo>
                  <a:pt x="17266" y="0"/>
                </a:lnTo>
                <a:lnTo>
                  <a:pt x="11521" y="2880"/>
                </a:lnTo>
                <a:lnTo>
                  <a:pt x="6705" y="6720"/>
                </a:lnTo>
                <a:lnTo>
                  <a:pt x="1920" y="11506"/>
                </a:lnTo>
                <a:lnTo>
                  <a:pt x="0" y="17266"/>
                </a:lnTo>
                <a:lnTo>
                  <a:pt x="0" y="28788"/>
                </a:lnTo>
                <a:lnTo>
                  <a:pt x="960" y="32628"/>
                </a:lnTo>
                <a:lnTo>
                  <a:pt x="3840" y="36469"/>
                </a:lnTo>
                <a:lnTo>
                  <a:pt x="6705" y="40309"/>
                </a:lnTo>
                <a:lnTo>
                  <a:pt x="12481" y="43190"/>
                </a:lnTo>
                <a:lnTo>
                  <a:pt x="20147" y="47990"/>
                </a:lnTo>
                <a:lnTo>
                  <a:pt x="28788" y="51831"/>
                </a:lnTo>
                <a:lnTo>
                  <a:pt x="34549" y="55671"/>
                </a:lnTo>
                <a:lnTo>
                  <a:pt x="37429" y="58552"/>
                </a:lnTo>
                <a:lnTo>
                  <a:pt x="40309" y="61432"/>
                </a:lnTo>
                <a:lnTo>
                  <a:pt x="42230" y="64312"/>
                </a:lnTo>
                <a:lnTo>
                  <a:pt x="42230" y="71993"/>
                </a:lnTo>
                <a:lnTo>
                  <a:pt x="40309" y="74874"/>
                </a:lnTo>
                <a:lnTo>
                  <a:pt x="38389" y="76794"/>
                </a:lnTo>
                <a:lnTo>
                  <a:pt x="35509" y="79674"/>
                </a:lnTo>
                <a:lnTo>
                  <a:pt x="32628" y="80634"/>
                </a:lnTo>
                <a:lnTo>
                  <a:pt x="22067" y="80634"/>
                </a:lnTo>
                <a:lnTo>
                  <a:pt x="17266" y="78714"/>
                </a:lnTo>
                <a:lnTo>
                  <a:pt x="12481" y="74874"/>
                </a:lnTo>
                <a:lnTo>
                  <a:pt x="7680" y="70073"/>
                </a:lnTo>
                <a:lnTo>
                  <a:pt x="4800" y="64312"/>
                </a:lnTo>
                <a:lnTo>
                  <a:pt x="2865" y="55671"/>
                </a:lnTo>
                <a:lnTo>
                  <a:pt x="0" y="5567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4472741" y="3463350"/>
            <a:ext cx="84475" cy="121920"/>
          </a:xfrm>
          <a:custGeom>
            <a:avLst/>
            <a:gdLst/>
            <a:ahLst/>
            <a:cxnLst/>
            <a:rect l="l" t="t" r="r" b="b"/>
            <a:pathLst>
              <a:path w="84475" h="121920">
                <a:moveTo>
                  <a:pt x="42245" y="121920"/>
                </a:moveTo>
                <a:lnTo>
                  <a:pt x="42245" y="119024"/>
                </a:lnTo>
                <a:lnTo>
                  <a:pt x="38404" y="119024"/>
                </a:lnTo>
                <a:lnTo>
                  <a:pt x="34564" y="118079"/>
                </a:lnTo>
                <a:lnTo>
                  <a:pt x="33604" y="117104"/>
                </a:lnTo>
                <a:lnTo>
                  <a:pt x="31683" y="116144"/>
                </a:lnTo>
                <a:lnTo>
                  <a:pt x="30723" y="115183"/>
                </a:lnTo>
                <a:lnTo>
                  <a:pt x="29763" y="114239"/>
                </a:lnTo>
                <a:lnTo>
                  <a:pt x="28803" y="112303"/>
                </a:lnTo>
                <a:lnTo>
                  <a:pt x="28803" y="24947"/>
                </a:lnTo>
                <a:lnTo>
                  <a:pt x="33604" y="19187"/>
                </a:lnTo>
                <a:lnTo>
                  <a:pt x="37444" y="16322"/>
                </a:lnTo>
                <a:lnTo>
                  <a:pt x="39364" y="15346"/>
                </a:lnTo>
                <a:lnTo>
                  <a:pt x="42245" y="13441"/>
                </a:lnTo>
                <a:lnTo>
                  <a:pt x="52806" y="13441"/>
                </a:lnTo>
                <a:lnTo>
                  <a:pt x="57591" y="15346"/>
                </a:lnTo>
                <a:lnTo>
                  <a:pt x="61432" y="20162"/>
                </a:lnTo>
                <a:lnTo>
                  <a:pt x="63428" y="23319"/>
                </a:lnTo>
                <a:lnTo>
                  <a:pt x="67617" y="34561"/>
                </a:lnTo>
                <a:lnTo>
                  <a:pt x="69113" y="48950"/>
                </a:lnTo>
                <a:lnTo>
                  <a:pt x="69111" y="49503"/>
                </a:lnTo>
                <a:lnTo>
                  <a:pt x="67495" y="63452"/>
                </a:lnTo>
                <a:lnTo>
                  <a:pt x="62392" y="73914"/>
                </a:lnTo>
                <a:lnTo>
                  <a:pt x="58552" y="78714"/>
                </a:lnTo>
                <a:lnTo>
                  <a:pt x="53751" y="80634"/>
                </a:lnTo>
                <a:lnTo>
                  <a:pt x="43190" y="80634"/>
                </a:lnTo>
                <a:lnTo>
                  <a:pt x="38404" y="79674"/>
                </a:lnTo>
                <a:lnTo>
                  <a:pt x="35524" y="76794"/>
                </a:lnTo>
                <a:lnTo>
                  <a:pt x="32644" y="73914"/>
                </a:lnTo>
                <a:lnTo>
                  <a:pt x="30723" y="71033"/>
                </a:lnTo>
                <a:lnTo>
                  <a:pt x="31683" y="81594"/>
                </a:lnTo>
                <a:lnTo>
                  <a:pt x="34564" y="83515"/>
                </a:lnTo>
                <a:lnTo>
                  <a:pt x="36469" y="84475"/>
                </a:lnTo>
                <a:lnTo>
                  <a:pt x="40309" y="85435"/>
                </a:lnTo>
                <a:lnTo>
                  <a:pt x="47990" y="85435"/>
                </a:lnTo>
                <a:lnTo>
                  <a:pt x="62677" y="82706"/>
                </a:lnTo>
                <a:lnTo>
                  <a:pt x="72953" y="74874"/>
                </a:lnTo>
                <a:lnTo>
                  <a:pt x="78875" y="65622"/>
                </a:lnTo>
                <a:lnTo>
                  <a:pt x="83075" y="53666"/>
                </a:lnTo>
                <a:lnTo>
                  <a:pt x="84475" y="40309"/>
                </a:lnTo>
                <a:lnTo>
                  <a:pt x="84083" y="32690"/>
                </a:lnTo>
                <a:lnTo>
                  <a:pt x="81096" y="19972"/>
                </a:lnTo>
                <a:lnTo>
                  <a:pt x="74874" y="9601"/>
                </a:lnTo>
                <a:lnTo>
                  <a:pt x="69113" y="3825"/>
                </a:lnTo>
                <a:lnTo>
                  <a:pt x="62392" y="0"/>
                </a:lnTo>
                <a:lnTo>
                  <a:pt x="49926" y="0"/>
                </a:lnTo>
                <a:lnTo>
                  <a:pt x="45125" y="1920"/>
                </a:lnTo>
                <a:lnTo>
                  <a:pt x="41285" y="4800"/>
                </a:lnTo>
                <a:lnTo>
                  <a:pt x="37444" y="7665"/>
                </a:lnTo>
                <a:lnTo>
                  <a:pt x="32644" y="12481"/>
                </a:lnTo>
                <a:lnTo>
                  <a:pt x="28803" y="19187"/>
                </a:lnTo>
                <a:lnTo>
                  <a:pt x="28803" y="960"/>
                </a:lnTo>
                <a:lnTo>
                  <a:pt x="25923" y="960"/>
                </a:lnTo>
                <a:lnTo>
                  <a:pt x="960" y="10546"/>
                </a:lnTo>
                <a:lnTo>
                  <a:pt x="1920" y="13441"/>
                </a:lnTo>
                <a:lnTo>
                  <a:pt x="3840" y="12481"/>
                </a:lnTo>
                <a:lnTo>
                  <a:pt x="10561" y="12481"/>
                </a:lnTo>
                <a:lnTo>
                  <a:pt x="11521" y="13441"/>
                </a:lnTo>
                <a:lnTo>
                  <a:pt x="12481" y="14386"/>
                </a:lnTo>
                <a:lnTo>
                  <a:pt x="13441" y="15346"/>
                </a:lnTo>
                <a:lnTo>
                  <a:pt x="13441" y="16322"/>
                </a:lnTo>
                <a:lnTo>
                  <a:pt x="14401" y="18227"/>
                </a:lnTo>
                <a:lnTo>
                  <a:pt x="14401" y="108463"/>
                </a:lnTo>
                <a:lnTo>
                  <a:pt x="13441" y="112303"/>
                </a:lnTo>
                <a:lnTo>
                  <a:pt x="13441" y="113263"/>
                </a:lnTo>
                <a:lnTo>
                  <a:pt x="12481" y="115183"/>
                </a:lnTo>
                <a:lnTo>
                  <a:pt x="11521" y="116144"/>
                </a:lnTo>
                <a:lnTo>
                  <a:pt x="10561" y="117104"/>
                </a:lnTo>
                <a:lnTo>
                  <a:pt x="8641" y="118079"/>
                </a:lnTo>
                <a:lnTo>
                  <a:pt x="5760" y="119024"/>
                </a:lnTo>
                <a:lnTo>
                  <a:pt x="0" y="119024"/>
                </a:lnTo>
                <a:lnTo>
                  <a:pt x="0" y="121920"/>
                </a:lnTo>
                <a:lnTo>
                  <a:pt x="42245" y="12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4501545" y="3528623"/>
            <a:ext cx="2880" cy="16322"/>
          </a:xfrm>
          <a:custGeom>
            <a:avLst/>
            <a:gdLst/>
            <a:ahLst/>
            <a:cxnLst/>
            <a:rect l="l" t="t" r="r" b="b"/>
            <a:pathLst>
              <a:path w="2880" h="16322">
                <a:moveTo>
                  <a:pt x="2880" y="16322"/>
                </a:moveTo>
                <a:lnTo>
                  <a:pt x="1920" y="5760"/>
                </a:lnTo>
                <a:lnTo>
                  <a:pt x="960" y="2880"/>
                </a:lnTo>
                <a:lnTo>
                  <a:pt x="0" y="0"/>
                </a:lnTo>
                <a:lnTo>
                  <a:pt x="0" y="13441"/>
                </a:lnTo>
                <a:lnTo>
                  <a:pt x="2880" y="163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4581220" y="3467028"/>
            <a:ext cx="10229" cy="24150"/>
          </a:xfrm>
          <a:custGeom>
            <a:avLst/>
            <a:gdLst/>
            <a:ahLst/>
            <a:cxnLst/>
            <a:rect l="l" t="t" r="r" b="b"/>
            <a:pathLst>
              <a:path w="10229" h="24150">
                <a:moveTo>
                  <a:pt x="0" y="7828"/>
                </a:moveTo>
                <a:lnTo>
                  <a:pt x="1920" y="24150"/>
                </a:lnTo>
                <a:lnTo>
                  <a:pt x="2880" y="17429"/>
                </a:lnTo>
                <a:lnTo>
                  <a:pt x="4800" y="12644"/>
                </a:lnTo>
                <a:lnTo>
                  <a:pt x="10229" y="0"/>
                </a:lnTo>
                <a:lnTo>
                  <a:pt x="0" y="782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4570658" y="3463350"/>
            <a:ext cx="68153" cy="85435"/>
          </a:xfrm>
          <a:custGeom>
            <a:avLst/>
            <a:gdLst/>
            <a:ahLst/>
            <a:cxnLst/>
            <a:rect l="l" t="t" r="r" b="b"/>
            <a:pathLst>
              <a:path w="68153" h="85435">
                <a:moveTo>
                  <a:pt x="0" y="44150"/>
                </a:moveTo>
                <a:lnTo>
                  <a:pt x="431" y="52035"/>
                </a:lnTo>
                <a:lnTo>
                  <a:pt x="3639" y="64603"/>
                </a:lnTo>
                <a:lnTo>
                  <a:pt x="10561" y="74874"/>
                </a:lnTo>
                <a:lnTo>
                  <a:pt x="22759" y="83340"/>
                </a:lnTo>
                <a:lnTo>
                  <a:pt x="35524" y="85435"/>
                </a:lnTo>
                <a:lnTo>
                  <a:pt x="44150" y="85435"/>
                </a:lnTo>
                <a:lnTo>
                  <a:pt x="51831" y="82555"/>
                </a:lnTo>
                <a:lnTo>
                  <a:pt x="57591" y="75834"/>
                </a:lnTo>
                <a:lnTo>
                  <a:pt x="63352" y="69113"/>
                </a:lnTo>
                <a:lnTo>
                  <a:pt x="67193" y="62392"/>
                </a:lnTo>
                <a:lnTo>
                  <a:pt x="68153" y="53751"/>
                </a:lnTo>
                <a:lnTo>
                  <a:pt x="65272" y="51831"/>
                </a:lnTo>
                <a:lnTo>
                  <a:pt x="62392" y="59512"/>
                </a:lnTo>
                <a:lnTo>
                  <a:pt x="59512" y="64312"/>
                </a:lnTo>
                <a:lnTo>
                  <a:pt x="55671" y="67193"/>
                </a:lnTo>
                <a:lnTo>
                  <a:pt x="51831" y="70073"/>
                </a:lnTo>
                <a:lnTo>
                  <a:pt x="47030" y="71993"/>
                </a:lnTo>
                <a:lnTo>
                  <a:pt x="33604" y="71993"/>
                </a:lnTo>
                <a:lnTo>
                  <a:pt x="26883" y="68153"/>
                </a:lnTo>
                <a:lnTo>
                  <a:pt x="21122" y="61432"/>
                </a:lnTo>
                <a:lnTo>
                  <a:pt x="19040" y="58695"/>
                </a:lnTo>
                <a:lnTo>
                  <a:pt x="14121" y="47473"/>
                </a:lnTo>
                <a:lnTo>
                  <a:pt x="12481" y="33588"/>
                </a:lnTo>
                <a:lnTo>
                  <a:pt x="68153" y="33588"/>
                </a:lnTo>
                <a:lnTo>
                  <a:pt x="65976" y="19744"/>
                </a:lnTo>
                <a:lnTo>
                  <a:pt x="59512" y="9601"/>
                </a:lnTo>
                <a:lnTo>
                  <a:pt x="53751" y="2880"/>
                </a:lnTo>
                <a:lnTo>
                  <a:pt x="46085" y="0"/>
                </a:lnTo>
                <a:lnTo>
                  <a:pt x="37444" y="0"/>
                </a:lnTo>
                <a:lnTo>
                  <a:pt x="33335" y="198"/>
                </a:lnTo>
                <a:lnTo>
                  <a:pt x="20790" y="3677"/>
                </a:lnTo>
                <a:lnTo>
                  <a:pt x="15361" y="16322"/>
                </a:lnTo>
                <a:lnTo>
                  <a:pt x="19202" y="12481"/>
                </a:lnTo>
                <a:lnTo>
                  <a:pt x="23042" y="8641"/>
                </a:lnTo>
                <a:lnTo>
                  <a:pt x="27843" y="6720"/>
                </a:lnTo>
                <a:lnTo>
                  <a:pt x="35524" y="6720"/>
                </a:lnTo>
                <a:lnTo>
                  <a:pt x="38404" y="7665"/>
                </a:lnTo>
                <a:lnTo>
                  <a:pt x="41285" y="9601"/>
                </a:lnTo>
                <a:lnTo>
                  <a:pt x="44150" y="11506"/>
                </a:lnTo>
                <a:lnTo>
                  <a:pt x="46085" y="13441"/>
                </a:lnTo>
                <a:lnTo>
                  <a:pt x="47990" y="17266"/>
                </a:lnTo>
                <a:lnTo>
                  <a:pt x="48966" y="19187"/>
                </a:lnTo>
                <a:lnTo>
                  <a:pt x="49926" y="23027"/>
                </a:lnTo>
                <a:lnTo>
                  <a:pt x="49926" y="27828"/>
                </a:lnTo>
                <a:lnTo>
                  <a:pt x="12481" y="27828"/>
                </a:lnTo>
                <a:lnTo>
                  <a:pt x="10561" y="11506"/>
                </a:lnTo>
                <a:lnTo>
                  <a:pt x="5924" y="18650"/>
                </a:lnTo>
                <a:lnTo>
                  <a:pt x="1529" y="30362"/>
                </a:lnTo>
                <a:lnTo>
                  <a:pt x="0" y="4415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4645533" y="3463350"/>
            <a:ext cx="59512" cy="83515"/>
          </a:xfrm>
          <a:custGeom>
            <a:avLst/>
            <a:gdLst/>
            <a:ahLst/>
            <a:cxnLst/>
            <a:rect l="l" t="t" r="r" b="b"/>
            <a:pathLst>
              <a:path w="59512" h="83515">
                <a:moveTo>
                  <a:pt x="42245" y="83515"/>
                </a:moveTo>
                <a:lnTo>
                  <a:pt x="42245" y="80634"/>
                </a:lnTo>
                <a:lnTo>
                  <a:pt x="38404" y="80634"/>
                </a:lnTo>
                <a:lnTo>
                  <a:pt x="35524" y="79674"/>
                </a:lnTo>
                <a:lnTo>
                  <a:pt x="33604" y="78714"/>
                </a:lnTo>
                <a:lnTo>
                  <a:pt x="31683" y="77754"/>
                </a:lnTo>
                <a:lnTo>
                  <a:pt x="29763" y="75834"/>
                </a:lnTo>
                <a:lnTo>
                  <a:pt x="29763" y="74874"/>
                </a:lnTo>
                <a:lnTo>
                  <a:pt x="27843" y="71993"/>
                </a:lnTo>
                <a:lnTo>
                  <a:pt x="27843" y="25908"/>
                </a:lnTo>
                <a:lnTo>
                  <a:pt x="30723" y="20162"/>
                </a:lnTo>
                <a:lnTo>
                  <a:pt x="33604" y="16322"/>
                </a:lnTo>
                <a:lnTo>
                  <a:pt x="35524" y="14386"/>
                </a:lnTo>
                <a:lnTo>
                  <a:pt x="37444" y="12481"/>
                </a:lnTo>
                <a:lnTo>
                  <a:pt x="40325" y="12481"/>
                </a:lnTo>
                <a:lnTo>
                  <a:pt x="42245" y="13441"/>
                </a:lnTo>
                <a:lnTo>
                  <a:pt x="45125" y="15346"/>
                </a:lnTo>
                <a:lnTo>
                  <a:pt x="48006" y="17266"/>
                </a:lnTo>
                <a:lnTo>
                  <a:pt x="49926" y="18227"/>
                </a:lnTo>
                <a:lnTo>
                  <a:pt x="53766" y="18227"/>
                </a:lnTo>
                <a:lnTo>
                  <a:pt x="55686" y="17266"/>
                </a:lnTo>
                <a:lnTo>
                  <a:pt x="57607" y="16322"/>
                </a:lnTo>
                <a:lnTo>
                  <a:pt x="59512" y="14386"/>
                </a:lnTo>
                <a:lnTo>
                  <a:pt x="59512" y="7665"/>
                </a:lnTo>
                <a:lnTo>
                  <a:pt x="58567" y="5760"/>
                </a:lnTo>
                <a:lnTo>
                  <a:pt x="56647" y="3825"/>
                </a:lnTo>
                <a:lnTo>
                  <a:pt x="54726" y="960"/>
                </a:lnTo>
                <a:lnTo>
                  <a:pt x="51846" y="0"/>
                </a:lnTo>
                <a:lnTo>
                  <a:pt x="48966" y="0"/>
                </a:lnTo>
                <a:lnTo>
                  <a:pt x="46924" y="160"/>
                </a:lnTo>
                <a:lnTo>
                  <a:pt x="37112" y="5671"/>
                </a:lnTo>
                <a:lnTo>
                  <a:pt x="27843" y="18227"/>
                </a:lnTo>
                <a:lnTo>
                  <a:pt x="27843" y="0"/>
                </a:lnTo>
                <a:lnTo>
                  <a:pt x="24003" y="0"/>
                </a:lnTo>
                <a:lnTo>
                  <a:pt x="0" y="10546"/>
                </a:lnTo>
                <a:lnTo>
                  <a:pt x="960" y="13441"/>
                </a:lnTo>
                <a:lnTo>
                  <a:pt x="2880" y="12481"/>
                </a:lnTo>
                <a:lnTo>
                  <a:pt x="9601" y="12481"/>
                </a:lnTo>
                <a:lnTo>
                  <a:pt x="10561" y="13441"/>
                </a:lnTo>
                <a:lnTo>
                  <a:pt x="11521" y="14386"/>
                </a:lnTo>
                <a:lnTo>
                  <a:pt x="12481" y="15346"/>
                </a:lnTo>
                <a:lnTo>
                  <a:pt x="12481" y="17266"/>
                </a:lnTo>
                <a:lnTo>
                  <a:pt x="13441" y="19187"/>
                </a:lnTo>
                <a:lnTo>
                  <a:pt x="13441" y="72953"/>
                </a:lnTo>
                <a:lnTo>
                  <a:pt x="12481" y="73914"/>
                </a:lnTo>
                <a:lnTo>
                  <a:pt x="12481" y="75834"/>
                </a:lnTo>
                <a:lnTo>
                  <a:pt x="11521" y="77754"/>
                </a:lnTo>
                <a:lnTo>
                  <a:pt x="9601" y="78714"/>
                </a:lnTo>
                <a:lnTo>
                  <a:pt x="7680" y="79674"/>
                </a:lnTo>
                <a:lnTo>
                  <a:pt x="4800" y="80634"/>
                </a:lnTo>
                <a:lnTo>
                  <a:pt x="960" y="80634"/>
                </a:lnTo>
                <a:lnTo>
                  <a:pt x="960" y="83515"/>
                </a:lnTo>
                <a:lnTo>
                  <a:pt x="42245" y="835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4712726" y="3463350"/>
            <a:ext cx="55686" cy="85435"/>
          </a:xfrm>
          <a:custGeom>
            <a:avLst/>
            <a:gdLst/>
            <a:ahLst/>
            <a:cxnLst/>
            <a:rect l="l" t="t" r="r" b="b"/>
            <a:pathLst>
              <a:path w="55686" h="85435">
                <a:moveTo>
                  <a:pt x="5775" y="82555"/>
                </a:moveTo>
                <a:lnTo>
                  <a:pt x="9601" y="82555"/>
                </a:lnTo>
                <a:lnTo>
                  <a:pt x="11521" y="83515"/>
                </a:lnTo>
                <a:lnTo>
                  <a:pt x="18242" y="85435"/>
                </a:lnTo>
                <a:lnTo>
                  <a:pt x="35524" y="85435"/>
                </a:lnTo>
                <a:lnTo>
                  <a:pt x="41285" y="83515"/>
                </a:lnTo>
                <a:lnTo>
                  <a:pt x="47045" y="78714"/>
                </a:lnTo>
                <a:lnTo>
                  <a:pt x="52806" y="74874"/>
                </a:lnTo>
                <a:lnTo>
                  <a:pt x="55686" y="69113"/>
                </a:lnTo>
                <a:lnTo>
                  <a:pt x="55686" y="61432"/>
                </a:lnTo>
                <a:lnTo>
                  <a:pt x="55320" y="57628"/>
                </a:lnTo>
                <a:lnTo>
                  <a:pt x="49536" y="46933"/>
                </a:lnTo>
                <a:lnTo>
                  <a:pt x="37444" y="38389"/>
                </a:lnTo>
                <a:lnTo>
                  <a:pt x="24963" y="32628"/>
                </a:lnTo>
                <a:lnTo>
                  <a:pt x="19202" y="29748"/>
                </a:lnTo>
                <a:lnTo>
                  <a:pt x="15361" y="26868"/>
                </a:lnTo>
                <a:lnTo>
                  <a:pt x="13441" y="24947"/>
                </a:lnTo>
                <a:lnTo>
                  <a:pt x="11521" y="22067"/>
                </a:lnTo>
                <a:lnTo>
                  <a:pt x="10561" y="19187"/>
                </a:lnTo>
                <a:lnTo>
                  <a:pt x="10561" y="13441"/>
                </a:lnTo>
                <a:lnTo>
                  <a:pt x="12496" y="10546"/>
                </a:lnTo>
                <a:lnTo>
                  <a:pt x="14401" y="8641"/>
                </a:lnTo>
                <a:lnTo>
                  <a:pt x="17282" y="6720"/>
                </a:lnTo>
                <a:lnTo>
                  <a:pt x="20162" y="5760"/>
                </a:lnTo>
                <a:lnTo>
                  <a:pt x="29763" y="5760"/>
                </a:lnTo>
                <a:lnTo>
                  <a:pt x="34564" y="7665"/>
                </a:lnTo>
                <a:lnTo>
                  <a:pt x="37444" y="10546"/>
                </a:lnTo>
                <a:lnTo>
                  <a:pt x="41285" y="13441"/>
                </a:lnTo>
                <a:lnTo>
                  <a:pt x="44165" y="19187"/>
                </a:lnTo>
                <a:lnTo>
                  <a:pt x="46085" y="27828"/>
                </a:lnTo>
                <a:lnTo>
                  <a:pt x="48966" y="27828"/>
                </a:lnTo>
                <a:lnTo>
                  <a:pt x="48966" y="0"/>
                </a:lnTo>
                <a:lnTo>
                  <a:pt x="46085" y="0"/>
                </a:lnTo>
                <a:lnTo>
                  <a:pt x="46085" y="1920"/>
                </a:lnTo>
                <a:lnTo>
                  <a:pt x="45125" y="2880"/>
                </a:lnTo>
                <a:lnTo>
                  <a:pt x="44165" y="2880"/>
                </a:lnTo>
                <a:lnTo>
                  <a:pt x="44165" y="3825"/>
                </a:lnTo>
                <a:lnTo>
                  <a:pt x="41285" y="3825"/>
                </a:lnTo>
                <a:lnTo>
                  <a:pt x="39364" y="2880"/>
                </a:lnTo>
                <a:lnTo>
                  <a:pt x="36484" y="2880"/>
                </a:lnTo>
                <a:lnTo>
                  <a:pt x="31683" y="960"/>
                </a:lnTo>
                <a:lnTo>
                  <a:pt x="27843" y="0"/>
                </a:lnTo>
                <a:lnTo>
                  <a:pt x="17282" y="0"/>
                </a:lnTo>
                <a:lnTo>
                  <a:pt x="11521" y="2880"/>
                </a:lnTo>
                <a:lnTo>
                  <a:pt x="6720" y="6720"/>
                </a:lnTo>
                <a:lnTo>
                  <a:pt x="2880" y="11506"/>
                </a:lnTo>
                <a:lnTo>
                  <a:pt x="0" y="17266"/>
                </a:lnTo>
                <a:lnTo>
                  <a:pt x="0" y="28788"/>
                </a:lnTo>
                <a:lnTo>
                  <a:pt x="1935" y="32628"/>
                </a:lnTo>
                <a:lnTo>
                  <a:pt x="3840" y="36469"/>
                </a:lnTo>
                <a:lnTo>
                  <a:pt x="6720" y="40309"/>
                </a:lnTo>
                <a:lnTo>
                  <a:pt x="12496" y="43190"/>
                </a:lnTo>
                <a:lnTo>
                  <a:pt x="21122" y="47990"/>
                </a:lnTo>
                <a:lnTo>
                  <a:pt x="29763" y="51831"/>
                </a:lnTo>
                <a:lnTo>
                  <a:pt x="35524" y="55671"/>
                </a:lnTo>
                <a:lnTo>
                  <a:pt x="38404" y="58552"/>
                </a:lnTo>
                <a:lnTo>
                  <a:pt x="41285" y="61432"/>
                </a:lnTo>
                <a:lnTo>
                  <a:pt x="42245" y="64312"/>
                </a:lnTo>
                <a:lnTo>
                  <a:pt x="42245" y="71993"/>
                </a:lnTo>
                <a:lnTo>
                  <a:pt x="41285" y="74874"/>
                </a:lnTo>
                <a:lnTo>
                  <a:pt x="38404" y="76794"/>
                </a:lnTo>
                <a:lnTo>
                  <a:pt x="35524" y="79674"/>
                </a:lnTo>
                <a:lnTo>
                  <a:pt x="32644" y="80634"/>
                </a:lnTo>
                <a:lnTo>
                  <a:pt x="23042" y="80634"/>
                </a:lnTo>
                <a:lnTo>
                  <a:pt x="17282" y="78714"/>
                </a:lnTo>
                <a:lnTo>
                  <a:pt x="13441" y="74874"/>
                </a:lnTo>
                <a:lnTo>
                  <a:pt x="8656" y="70073"/>
                </a:lnTo>
                <a:lnTo>
                  <a:pt x="4815" y="64312"/>
                </a:lnTo>
                <a:lnTo>
                  <a:pt x="3840" y="55671"/>
                </a:lnTo>
                <a:lnTo>
                  <a:pt x="975" y="55671"/>
                </a:lnTo>
                <a:lnTo>
                  <a:pt x="975" y="84475"/>
                </a:lnTo>
                <a:lnTo>
                  <a:pt x="3840" y="84475"/>
                </a:lnTo>
                <a:lnTo>
                  <a:pt x="4815" y="83515"/>
                </a:lnTo>
                <a:lnTo>
                  <a:pt x="5775" y="8255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4779934" y="3463350"/>
            <a:ext cx="40309" cy="83515"/>
          </a:xfrm>
          <a:custGeom>
            <a:avLst/>
            <a:gdLst/>
            <a:ahLst/>
            <a:cxnLst/>
            <a:rect l="l" t="t" r="r" b="b"/>
            <a:pathLst>
              <a:path w="40309" h="83515">
                <a:moveTo>
                  <a:pt x="24002" y="0"/>
                </a:moveTo>
                <a:lnTo>
                  <a:pt x="0" y="10546"/>
                </a:lnTo>
                <a:lnTo>
                  <a:pt x="960" y="13441"/>
                </a:lnTo>
                <a:lnTo>
                  <a:pt x="3840" y="12481"/>
                </a:lnTo>
                <a:lnTo>
                  <a:pt x="9601" y="12481"/>
                </a:lnTo>
                <a:lnTo>
                  <a:pt x="10561" y="13441"/>
                </a:lnTo>
                <a:lnTo>
                  <a:pt x="11521" y="14386"/>
                </a:lnTo>
                <a:lnTo>
                  <a:pt x="12481" y="15346"/>
                </a:lnTo>
                <a:lnTo>
                  <a:pt x="12481" y="17266"/>
                </a:lnTo>
                <a:lnTo>
                  <a:pt x="13441" y="20162"/>
                </a:lnTo>
                <a:lnTo>
                  <a:pt x="13441" y="73914"/>
                </a:lnTo>
                <a:lnTo>
                  <a:pt x="12481" y="74874"/>
                </a:lnTo>
                <a:lnTo>
                  <a:pt x="11521" y="76794"/>
                </a:lnTo>
                <a:lnTo>
                  <a:pt x="10561" y="78714"/>
                </a:lnTo>
                <a:lnTo>
                  <a:pt x="8641" y="78714"/>
                </a:lnTo>
                <a:lnTo>
                  <a:pt x="7680" y="79674"/>
                </a:lnTo>
                <a:lnTo>
                  <a:pt x="4800" y="80634"/>
                </a:lnTo>
                <a:lnTo>
                  <a:pt x="960" y="80634"/>
                </a:lnTo>
                <a:lnTo>
                  <a:pt x="960" y="83515"/>
                </a:lnTo>
                <a:lnTo>
                  <a:pt x="40309" y="83515"/>
                </a:lnTo>
                <a:lnTo>
                  <a:pt x="40309" y="80634"/>
                </a:lnTo>
                <a:lnTo>
                  <a:pt x="36484" y="80634"/>
                </a:lnTo>
                <a:lnTo>
                  <a:pt x="33588" y="79674"/>
                </a:lnTo>
                <a:lnTo>
                  <a:pt x="32644" y="78714"/>
                </a:lnTo>
                <a:lnTo>
                  <a:pt x="30708" y="77754"/>
                </a:lnTo>
                <a:lnTo>
                  <a:pt x="29748" y="76794"/>
                </a:lnTo>
                <a:lnTo>
                  <a:pt x="28803" y="74874"/>
                </a:lnTo>
                <a:lnTo>
                  <a:pt x="28803" y="73914"/>
                </a:lnTo>
                <a:lnTo>
                  <a:pt x="27843" y="70073"/>
                </a:lnTo>
                <a:lnTo>
                  <a:pt x="27843" y="0"/>
                </a:lnTo>
                <a:lnTo>
                  <a:pt x="2400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4791456" y="3422065"/>
            <a:ext cx="18227" cy="17282"/>
          </a:xfrm>
          <a:custGeom>
            <a:avLst/>
            <a:gdLst/>
            <a:ahLst/>
            <a:cxnLst/>
            <a:rect l="l" t="t" r="r" b="b"/>
            <a:pathLst>
              <a:path w="18227" h="17282">
                <a:moveTo>
                  <a:pt x="18227" y="8641"/>
                </a:moveTo>
                <a:lnTo>
                  <a:pt x="18227" y="5760"/>
                </a:lnTo>
                <a:lnTo>
                  <a:pt x="17282" y="3840"/>
                </a:lnTo>
                <a:lnTo>
                  <a:pt x="15346" y="1920"/>
                </a:lnTo>
                <a:lnTo>
                  <a:pt x="13441" y="0"/>
                </a:lnTo>
                <a:lnTo>
                  <a:pt x="4800" y="0"/>
                </a:lnTo>
                <a:lnTo>
                  <a:pt x="2880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10561"/>
                </a:lnTo>
                <a:lnTo>
                  <a:pt x="960" y="13441"/>
                </a:lnTo>
                <a:lnTo>
                  <a:pt x="2880" y="14401"/>
                </a:lnTo>
                <a:lnTo>
                  <a:pt x="4800" y="16322"/>
                </a:lnTo>
                <a:lnTo>
                  <a:pt x="6720" y="17282"/>
                </a:lnTo>
                <a:lnTo>
                  <a:pt x="11506" y="17282"/>
                </a:lnTo>
                <a:lnTo>
                  <a:pt x="13441" y="16322"/>
                </a:lnTo>
                <a:lnTo>
                  <a:pt x="15346" y="14401"/>
                </a:lnTo>
                <a:lnTo>
                  <a:pt x="17282" y="13441"/>
                </a:lnTo>
                <a:lnTo>
                  <a:pt x="18227" y="10561"/>
                </a:lnTo>
                <a:lnTo>
                  <a:pt x="18227" y="86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4845109" y="3513244"/>
            <a:ext cx="24100" cy="35541"/>
          </a:xfrm>
          <a:custGeom>
            <a:avLst/>
            <a:gdLst/>
            <a:ahLst/>
            <a:cxnLst/>
            <a:rect l="l" t="t" r="r" b="b"/>
            <a:pathLst>
              <a:path w="24100" h="35541">
                <a:moveTo>
                  <a:pt x="10938" y="33416"/>
                </a:moveTo>
                <a:lnTo>
                  <a:pt x="24100" y="35541"/>
                </a:lnTo>
                <a:lnTo>
                  <a:pt x="13539" y="24980"/>
                </a:lnTo>
                <a:lnTo>
                  <a:pt x="8738" y="17299"/>
                </a:lnTo>
                <a:lnTo>
                  <a:pt x="6280" y="12105"/>
                </a:lnTo>
                <a:lnTo>
                  <a:pt x="3020" y="0"/>
                </a:lnTo>
                <a:lnTo>
                  <a:pt x="0" y="27042"/>
                </a:lnTo>
                <a:lnTo>
                  <a:pt x="10938" y="3341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4830805" y="3463350"/>
            <a:ext cx="77754" cy="85435"/>
          </a:xfrm>
          <a:custGeom>
            <a:avLst/>
            <a:gdLst/>
            <a:ahLst/>
            <a:cxnLst/>
            <a:rect l="l" t="t" r="r" b="b"/>
            <a:pathLst>
              <a:path w="77754" h="85435">
                <a:moveTo>
                  <a:pt x="52806" y="83515"/>
                </a:moveTo>
                <a:lnTo>
                  <a:pt x="58567" y="80634"/>
                </a:lnTo>
                <a:lnTo>
                  <a:pt x="64328" y="76794"/>
                </a:lnTo>
                <a:lnTo>
                  <a:pt x="69128" y="71033"/>
                </a:lnTo>
                <a:lnTo>
                  <a:pt x="72969" y="63352"/>
                </a:lnTo>
                <a:lnTo>
                  <a:pt x="75849" y="55671"/>
                </a:lnTo>
                <a:lnTo>
                  <a:pt x="77754" y="48950"/>
                </a:lnTo>
                <a:lnTo>
                  <a:pt x="77754" y="41269"/>
                </a:lnTo>
                <a:lnTo>
                  <a:pt x="77649" y="38102"/>
                </a:lnTo>
                <a:lnTo>
                  <a:pt x="74937" y="25611"/>
                </a:lnTo>
                <a:lnTo>
                  <a:pt x="68168" y="14386"/>
                </a:lnTo>
                <a:lnTo>
                  <a:pt x="63425" y="8955"/>
                </a:lnTo>
                <a:lnTo>
                  <a:pt x="52373" y="2239"/>
                </a:lnTo>
                <a:lnTo>
                  <a:pt x="39364" y="0"/>
                </a:lnTo>
                <a:lnTo>
                  <a:pt x="32644" y="0"/>
                </a:lnTo>
                <a:lnTo>
                  <a:pt x="25923" y="1920"/>
                </a:lnTo>
                <a:lnTo>
                  <a:pt x="20162" y="5760"/>
                </a:lnTo>
                <a:lnTo>
                  <a:pt x="14401" y="9601"/>
                </a:lnTo>
                <a:lnTo>
                  <a:pt x="9601" y="14386"/>
                </a:lnTo>
                <a:lnTo>
                  <a:pt x="5760" y="22067"/>
                </a:lnTo>
                <a:lnTo>
                  <a:pt x="1920" y="28788"/>
                </a:lnTo>
                <a:lnTo>
                  <a:pt x="0" y="36469"/>
                </a:lnTo>
                <a:lnTo>
                  <a:pt x="0" y="44150"/>
                </a:lnTo>
                <a:lnTo>
                  <a:pt x="87" y="47043"/>
                </a:lnTo>
                <a:lnTo>
                  <a:pt x="2616" y="59679"/>
                </a:lnTo>
                <a:lnTo>
                  <a:pt x="8641" y="71033"/>
                </a:lnTo>
                <a:lnTo>
                  <a:pt x="14304" y="76936"/>
                </a:lnTo>
                <a:lnTo>
                  <a:pt x="17324" y="49893"/>
                </a:lnTo>
                <a:lnTo>
                  <a:pt x="16322" y="36469"/>
                </a:lnTo>
                <a:lnTo>
                  <a:pt x="16322" y="28788"/>
                </a:lnTo>
                <a:lnTo>
                  <a:pt x="17282" y="23027"/>
                </a:lnTo>
                <a:lnTo>
                  <a:pt x="19202" y="18227"/>
                </a:lnTo>
                <a:lnTo>
                  <a:pt x="21122" y="14386"/>
                </a:lnTo>
                <a:lnTo>
                  <a:pt x="24002" y="10546"/>
                </a:lnTo>
                <a:lnTo>
                  <a:pt x="26883" y="8641"/>
                </a:lnTo>
                <a:lnTo>
                  <a:pt x="29763" y="6720"/>
                </a:lnTo>
                <a:lnTo>
                  <a:pt x="33604" y="5760"/>
                </a:lnTo>
                <a:lnTo>
                  <a:pt x="43205" y="5760"/>
                </a:lnTo>
                <a:lnTo>
                  <a:pt x="48006" y="8641"/>
                </a:lnTo>
                <a:lnTo>
                  <a:pt x="51846" y="14386"/>
                </a:lnTo>
                <a:lnTo>
                  <a:pt x="56514" y="22094"/>
                </a:lnTo>
                <a:lnTo>
                  <a:pt x="60260" y="34143"/>
                </a:lnTo>
                <a:lnTo>
                  <a:pt x="61447" y="47990"/>
                </a:lnTo>
                <a:lnTo>
                  <a:pt x="61447" y="48285"/>
                </a:lnTo>
                <a:lnTo>
                  <a:pt x="59982" y="63100"/>
                </a:lnTo>
                <a:lnTo>
                  <a:pt x="55686" y="72953"/>
                </a:lnTo>
                <a:lnTo>
                  <a:pt x="51846" y="77754"/>
                </a:lnTo>
                <a:lnTo>
                  <a:pt x="47045" y="79674"/>
                </a:lnTo>
                <a:lnTo>
                  <a:pt x="34564" y="79674"/>
                </a:lnTo>
                <a:lnTo>
                  <a:pt x="27843" y="74874"/>
                </a:lnTo>
                <a:lnTo>
                  <a:pt x="38404" y="85435"/>
                </a:lnTo>
                <a:lnTo>
                  <a:pt x="45125" y="85435"/>
                </a:lnTo>
                <a:lnTo>
                  <a:pt x="52806" y="835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4916241" y="3463350"/>
            <a:ext cx="88331" cy="83515"/>
          </a:xfrm>
          <a:custGeom>
            <a:avLst/>
            <a:gdLst/>
            <a:ahLst/>
            <a:cxnLst/>
            <a:rect l="l" t="t" r="r" b="b"/>
            <a:pathLst>
              <a:path w="88331" h="83515">
                <a:moveTo>
                  <a:pt x="88331" y="83515"/>
                </a:moveTo>
                <a:lnTo>
                  <a:pt x="88331" y="80634"/>
                </a:lnTo>
                <a:lnTo>
                  <a:pt x="84490" y="80634"/>
                </a:lnTo>
                <a:lnTo>
                  <a:pt x="81610" y="79674"/>
                </a:lnTo>
                <a:lnTo>
                  <a:pt x="80650" y="78714"/>
                </a:lnTo>
                <a:lnTo>
                  <a:pt x="78729" y="77754"/>
                </a:lnTo>
                <a:lnTo>
                  <a:pt x="77769" y="76794"/>
                </a:lnTo>
                <a:lnTo>
                  <a:pt x="76809" y="75834"/>
                </a:lnTo>
                <a:lnTo>
                  <a:pt x="75849" y="73914"/>
                </a:lnTo>
                <a:lnTo>
                  <a:pt x="75849" y="23027"/>
                </a:lnTo>
                <a:lnTo>
                  <a:pt x="74889" y="18227"/>
                </a:lnTo>
                <a:lnTo>
                  <a:pt x="73929" y="14386"/>
                </a:lnTo>
                <a:lnTo>
                  <a:pt x="72009" y="9601"/>
                </a:lnTo>
                <a:lnTo>
                  <a:pt x="69128" y="5760"/>
                </a:lnTo>
                <a:lnTo>
                  <a:pt x="66248" y="3825"/>
                </a:lnTo>
                <a:lnTo>
                  <a:pt x="63367" y="1920"/>
                </a:lnTo>
                <a:lnTo>
                  <a:pt x="59527" y="0"/>
                </a:lnTo>
                <a:lnTo>
                  <a:pt x="54726" y="0"/>
                </a:lnTo>
                <a:lnTo>
                  <a:pt x="49403" y="726"/>
                </a:lnTo>
                <a:lnTo>
                  <a:pt x="38897" y="6270"/>
                </a:lnTo>
                <a:lnTo>
                  <a:pt x="27843" y="17266"/>
                </a:lnTo>
                <a:lnTo>
                  <a:pt x="27843" y="0"/>
                </a:lnTo>
                <a:lnTo>
                  <a:pt x="24003" y="0"/>
                </a:lnTo>
                <a:lnTo>
                  <a:pt x="0" y="10546"/>
                </a:lnTo>
                <a:lnTo>
                  <a:pt x="975" y="13441"/>
                </a:lnTo>
                <a:lnTo>
                  <a:pt x="3840" y="12481"/>
                </a:lnTo>
                <a:lnTo>
                  <a:pt x="9601" y="12481"/>
                </a:lnTo>
                <a:lnTo>
                  <a:pt x="10561" y="13441"/>
                </a:lnTo>
                <a:lnTo>
                  <a:pt x="11521" y="14386"/>
                </a:lnTo>
                <a:lnTo>
                  <a:pt x="12481" y="15346"/>
                </a:lnTo>
                <a:lnTo>
                  <a:pt x="12481" y="17266"/>
                </a:lnTo>
                <a:lnTo>
                  <a:pt x="13441" y="20162"/>
                </a:lnTo>
                <a:lnTo>
                  <a:pt x="13441" y="71033"/>
                </a:lnTo>
                <a:lnTo>
                  <a:pt x="12481" y="74874"/>
                </a:lnTo>
                <a:lnTo>
                  <a:pt x="11521" y="76794"/>
                </a:lnTo>
                <a:lnTo>
                  <a:pt x="9601" y="79674"/>
                </a:lnTo>
                <a:lnTo>
                  <a:pt x="6720" y="80634"/>
                </a:lnTo>
                <a:lnTo>
                  <a:pt x="975" y="80634"/>
                </a:lnTo>
                <a:lnTo>
                  <a:pt x="975" y="83515"/>
                </a:lnTo>
                <a:lnTo>
                  <a:pt x="41285" y="83515"/>
                </a:lnTo>
                <a:lnTo>
                  <a:pt x="41285" y="80634"/>
                </a:lnTo>
                <a:lnTo>
                  <a:pt x="36484" y="80634"/>
                </a:lnTo>
                <a:lnTo>
                  <a:pt x="33604" y="79674"/>
                </a:lnTo>
                <a:lnTo>
                  <a:pt x="32644" y="78714"/>
                </a:lnTo>
                <a:lnTo>
                  <a:pt x="30723" y="77754"/>
                </a:lnTo>
                <a:lnTo>
                  <a:pt x="29763" y="76794"/>
                </a:lnTo>
                <a:lnTo>
                  <a:pt x="28803" y="74874"/>
                </a:lnTo>
                <a:lnTo>
                  <a:pt x="27843" y="73914"/>
                </a:lnTo>
                <a:lnTo>
                  <a:pt x="27843" y="23027"/>
                </a:lnTo>
                <a:lnTo>
                  <a:pt x="34564" y="15346"/>
                </a:lnTo>
                <a:lnTo>
                  <a:pt x="42245" y="11506"/>
                </a:lnTo>
                <a:lnTo>
                  <a:pt x="53766" y="11506"/>
                </a:lnTo>
                <a:lnTo>
                  <a:pt x="56647" y="12481"/>
                </a:lnTo>
                <a:lnTo>
                  <a:pt x="58567" y="16322"/>
                </a:lnTo>
                <a:lnTo>
                  <a:pt x="60487" y="19187"/>
                </a:lnTo>
                <a:lnTo>
                  <a:pt x="61447" y="24947"/>
                </a:lnTo>
                <a:lnTo>
                  <a:pt x="61447" y="73914"/>
                </a:lnTo>
                <a:lnTo>
                  <a:pt x="60487" y="75834"/>
                </a:lnTo>
                <a:lnTo>
                  <a:pt x="59527" y="77754"/>
                </a:lnTo>
                <a:lnTo>
                  <a:pt x="57607" y="78714"/>
                </a:lnTo>
                <a:lnTo>
                  <a:pt x="56647" y="79674"/>
                </a:lnTo>
                <a:lnTo>
                  <a:pt x="53766" y="80634"/>
                </a:lnTo>
                <a:lnTo>
                  <a:pt x="48006" y="80634"/>
                </a:lnTo>
                <a:lnTo>
                  <a:pt x="48006" y="83515"/>
                </a:lnTo>
                <a:lnTo>
                  <a:pt x="88331" y="835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5056403" y="3469111"/>
            <a:ext cx="20162" cy="70715"/>
          </a:xfrm>
          <a:custGeom>
            <a:avLst/>
            <a:gdLst/>
            <a:ahLst/>
            <a:cxnLst/>
            <a:rect l="l" t="t" r="r" b="b"/>
            <a:pathLst>
              <a:path w="20162" h="70715">
                <a:moveTo>
                  <a:pt x="0" y="30708"/>
                </a:moveTo>
                <a:lnTo>
                  <a:pt x="0" y="38389"/>
                </a:lnTo>
                <a:lnTo>
                  <a:pt x="106" y="41561"/>
                </a:lnTo>
                <a:lnTo>
                  <a:pt x="2826" y="54050"/>
                </a:lnTo>
                <a:lnTo>
                  <a:pt x="9601" y="65272"/>
                </a:lnTo>
                <a:lnTo>
                  <a:pt x="14246" y="70715"/>
                </a:lnTo>
                <a:lnTo>
                  <a:pt x="17649" y="44044"/>
                </a:lnTo>
                <a:lnTo>
                  <a:pt x="16322" y="30708"/>
                </a:lnTo>
                <a:lnTo>
                  <a:pt x="16322" y="23027"/>
                </a:lnTo>
                <a:lnTo>
                  <a:pt x="17282" y="17266"/>
                </a:lnTo>
                <a:lnTo>
                  <a:pt x="20162" y="0"/>
                </a:lnTo>
                <a:lnTo>
                  <a:pt x="14401" y="3840"/>
                </a:lnTo>
                <a:lnTo>
                  <a:pt x="9601" y="8625"/>
                </a:lnTo>
                <a:lnTo>
                  <a:pt x="5760" y="16306"/>
                </a:lnTo>
                <a:lnTo>
                  <a:pt x="1920" y="23027"/>
                </a:lnTo>
                <a:lnTo>
                  <a:pt x="0" y="3070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5070649" y="3463350"/>
            <a:ext cx="63508" cy="85435"/>
          </a:xfrm>
          <a:custGeom>
            <a:avLst/>
            <a:gdLst/>
            <a:ahLst/>
            <a:cxnLst/>
            <a:rect l="l" t="t" r="r" b="b"/>
            <a:pathLst>
              <a:path w="63508" h="85435">
                <a:moveTo>
                  <a:pt x="44305" y="80634"/>
                </a:moveTo>
                <a:lnTo>
                  <a:pt x="50066" y="76794"/>
                </a:lnTo>
                <a:lnTo>
                  <a:pt x="54866" y="71033"/>
                </a:lnTo>
                <a:lnTo>
                  <a:pt x="58707" y="63352"/>
                </a:lnTo>
                <a:lnTo>
                  <a:pt x="62547" y="55671"/>
                </a:lnTo>
                <a:lnTo>
                  <a:pt x="63508" y="48950"/>
                </a:lnTo>
                <a:lnTo>
                  <a:pt x="63508" y="41269"/>
                </a:lnTo>
                <a:lnTo>
                  <a:pt x="63420" y="38377"/>
                </a:lnTo>
                <a:lnTo>
                  <a:pt x="60891" y="25740"/>
                </a:lnTo>
                <a:lnTo>
                  <a:pt x="54866" y="14386"/>
                </a:lnTo>
                <a:lnTo>
                  <a:pt x="49216" y="8502"/>
                </a:lnTo>
                <a:lnTo>
                  <a:pt x="38275" y="2126"/>
                </a:lnTo>
                <a:lnTo>
                  <a:pt x="25118" y="0"/>
                </a:lnTo>
                <a:lnTo>
                  <a:pt x="18397" y="0"/>
                </a:lnTo>
                <a:lnTo>
                  <a:pt x="11676" y="1920"/>
                </a:lnTo>
                <a:lnTo>
                  <a:pt x="5916" y="5760"/>
                </a:lnTo>
                <a:lnTo>
                  <a:pt x="3035" y="23027"/>
                </a:lnTo>
                <a:lnTo>
                  <a:pt x="4955" y="18227"/>
                </a:lnTo>
                <a:lnTo>
                  <a:pt x="6876" y="14386"/>
                </a:lnTo>
                <a:lnTo>
                  <a:pt x="9756" y="10546"/>
                </a:lnTo>
                <a:lnTo>
                  <a:pt x="12636" y="8641"/>
                </a:lnTo>
                <a:lnTo>
                  <a:pt x="16477" y="6720"/>
                </a:lnTo>
                <a:lnTo>
                  <a:pt x="19357" y="5760"/>
                </a:lnTo>
                <a:lnTo>
                  <a:pt x="28958" y="5760"/>
                </a:lnTo>
                <a:lnTo>
                  <a:pt x="33744" y="8641"/>
                </a:lnTo>
                <a:lnTo>
                  <a:pt x="38560" y="14386"/>
                </a:lnTo>
                <a:lnTo>
                  <a:pt x="42560" y="21932"/>
                </a:lnTo>
                <a:lnTo>
                  <a:pt x="46028" y="34048"/>
                </a:lnTo>
                <a:lnTo>
                  <a:pt x="47185" y="47990"/>
                </a:lnTo>
                <a:lnTo>
                  <a:pt x="45865" y="63001"/>
                </a:lnTo>
                <a:lnTo>
                  <a:pt x="42400" y="72953"/>
                </a:lnTo>
                <a:lnTo>
                  <a:pt x="38560" y="77754"/>
                </a:lnTo>
                <a:lnTo>
                  <a:pt x="33744" y="79674"/>
                </a:lnTo>
                <a:lnTo>
                  <a:pt x="20317" y="79674"/>
                </a:lnTo>
                <a:lnTo>
                  <a:pt x="13597" y="74874"/>
                </a:lnTo>
                <a:lnTo>
                  <a:pt x="9756" y="67193"/>
                </a:lnTo>
                <a:lnTo>
                  <a:pt x="7138" y="61842"/>
                </a:lnTo>
                <a:lnTo>
                  <a:pt x="3403" y="49805"/>
                </a:lnTo>
                <a:lnTo>
                  <a:pt x="0" y="76476"/>
                </a:lnTo>
                <a:lnTo>
                  <a:pt x="10735" y="83195"/>
                </a:lnTo>
                <a:lnTo>
                  <a:pt x="24158" y="85435"/>
                </a:lnTo>
                <a:lnTo>
                  <a:pt x="31839" y="85435"/>
                </a:lnTo>
                <a:lnTo>
                  <a:pt x="38560" y="83515"/>
                </a:lnTo>
                <a:lnTo>
                  <a:pt x="44305" y="8063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5147599" y="3422065"/>
            <a:ext cx="71993" cy="124800"/>
          </a:xfrm>
          <a:custGeom>
            <a:avLst/>
            <a:gdLst/>
            <a:ahLst/>
            <a:cxnLst/>
            <a:rect l="l" t="t" r="r" b="b"/>
            <a:pathLst>
              <a:path w="71993" h="124800">
                <a:moveTo>
                  <a:pt x="36484" y="1920"/>
                </a:moveTo>
                <a:lnTo>
                  <a:pt x="31683" y="4800"/>
                </a:lnTo>
                <a:lnTo>
                  <a:pt x="25923" y="8641"/>
                </a:lnTo>
                <a:lnTo>
                  <a:pt x="22082" y="12481"/>
                </a:lnTo>
                <a:lnTo>
                  <a:pt x="20162" y="18242"/>
                </a:lnTo>
                <a:lnTo>
                  <a:pt x="17282" y="24003"/>
                </a:lnTo>
                <a:lnTo>
                  <a:pt x="16322" y="30723"/>
                </a:lnTo>
                <a:lnTo>
                  <a:pt x="16322" y="44165"/>
                </a:lnTo>
                <a:lnTo>
                  <a:pt x="0" y="44165"/>
                </a:lnTo>
                <a:lnTo>
                  <a:pt x="0" y="50886"/>
                </a:lnTo>
                <a:lnTo>
                  <a:pt x="16322" y="50886"/>
                </a:lnTo>
                <a:lnTo>
                  <a:pt x="16322" y="109438"/>
                </a:lnTo>
                <a:lnTo>
                  <a:pt x="15361" y="113278"/>
                </a:lnTo>
                <a:lnTo>
                  <a:pt x="14401" y="115199"/>
                </a:lnTo>
                <a:lnTo>
                  <a:pt x="14401" y="117119"/>
                </a:lnTo>
                <a:lnTo>
                  <a:pt x="12481" y="119039"/>
                </a:lnTo>
                <a:lnTo>
                  <a:pt x="10561" y="119999"/>
                </a:lnTo>
                <a:lnTo>
                  <a:pt x="8641" y="120959"/>
                </a:lnTo>
                <a:lnTo>
                  <a:pt x="6720" y="121920"/>
                </a:lnTo>
                <a:lnTo>
                  <a:pt x="960" y="121920"/>
                </a:lnTo>
                <a:lnTo>
                  <a:pt x="960" y="124800"/>
                </a:lnTo>
                <a:lnTo>
                  <a:pt x="48966" y="124800"/>
                </a:lnTo>
                <a:lnTo>
                  <a:pt x="48966" y="121920"/>
                </a:lnTo>
                <a:lnTo>
                  <a:pt x="37444" y="121920"/>
                </a:lnTo>
                <a:lnTo>
                  <a:pt x="34564" y="119999"/>
                </a:lnTo>
                <a:lnTo>
                  <a:pt x="32644" y="118079"/>
                </a:lnTo>
                <a:lnTo>
                  <a:pt x="31683" y="115199"/>
                </a:lnTo>
                <a:lnTo>
                  <a:pt x="30723" y="111358"/>
                </a:lnTo>
                <a:lnTo>
                  <a:pt x="30723" y="50886"/>
                </a:lnTo>
                <a:lnTo>
                  <a:pt x="50871" y="50886"/>
                </a:lnTo>
                <a:lnTo>
                  <a:pt x="50871" y="44165"/>
                </a:lnTo>
                <a:lnTo>
                  <a:pt x="30723" y="44165"/>
                </a:lnTo>
                <a:lnTo>
                  <a:pt x="30723" y="18242"/>
                </a:lnTo>
                <a:lnTo>
                  <a:pt x="31683" y="15361"/>
                </a:lnTo>
                <a:lnTo>
                  <a:pt x="32644" y="11521"/>
                </a:lnTo>
                <a:lnTo>
                  <a:pt x="33604" y="9601"/>
                </a:lnTo>
                <a:lnTo>
                  <a:pt x="35524" y="8641"/>
                </a:lnTo>
                <a:lnTo>
                  <a:pt x="37444" y="6720"/>
                </a:lnTo>
                <a:lnTo>
                  <a:pt x="40325" y="5760"/>
                </a:lnTo>
                <a:lnTo>
                  <a:pt x="45125" y="5760"/>
                </a:lnTo>
                <a:lnTo>
                  <a:pt x="47030" y="6720"/>
                </a:lnTo>
                <a:lnTo>
                  <a:pt x="48966" y="7680"/>
                </a:lnTo>
                <a:lnTo>
                  <a:pt x="50871" y="8641"/>
                </a:lnTo>
                <a:lnTo>
                  <a:pt x="52806" y="11521"/>
                </a:lnTo>
                <a:lnTo>
                  <a:pt x="54711" y="14401"/>
                </a:lnTo>
                <a:lnTo>
                  <a:pt x="56647" y="17282"/>
                </a:lnTo>
                <a:lnTo>
                  <a:pt x="58552" y="19202"/>
                </a:lnTo>
                <a:lnTo>
                  <a:pt x="60487" y="20162"/>
                </a:lnTo>
                <a:lnTo>
                  <a:pt x="61432" y="21122"/>
                </a:lnTo>
                <a:lnTo>
                  <a:pt x="63367" y="22082"/>
                </a:lnTo>
                <a:lnTo>
                  <a:pt x="66233" y="22082"/>
                </a:lnTo>
                <a:lnTo>
                  <a:pt x="68153" y="21122"/>
                </a:lnTo>
                <a:lnTo>
                  <a:pt x="69113" y="19202"/>
                </a:lnTo>
                <a:lnTo>
                  <a:pt x="71033" y="18242"/>
                </a:lnTo>
                <a:lnTo>
                  <a:pt x="71993" y="16322"/>
                </a:lnTo>
                <a:lnTo>
                  <a:pt x="71993" y="11521"/>
                </a:lnTo>
                <a:lnTo>
                  <a:pt x="70073" y="8641"/>
                </a:lnTo>
                <a:lnTo>
                  <a:pt x="66233" y="5760"/>
                </a:lnTo>
                <a:lnTo>
                  <a:pt x="61432" y="1920"/>
                </a:lnTo>
                <a:lnTo>
                  <a:pt x="55686" y="0"/>
                </a:lnTo>
                <a:lnTo>
                  <a:pt x="43205" y="0"/>
                </a:lnTo>
                <a:lnTo>
                  <a:pt x="36484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5274320" y="3528623"/>
            <a:ext cx="19202" cy="20162"/>
          </a:xfrm>
          <a:custGeom>
            <a:avLst/>
            <a:gdLst/>
            <a:ahLst/>
            <a:cxnLst/>
            <a:rect l="l" t="t" r="r" b="b"/>
            <a:pathLst>
              <a:path w="19202" h="20162">
                <a:moveTo>
                  <a:pt x="0" y="0"/>
                </a:moveTo>
                <a:lnTo>
                  <a:pt x="0" y="13441"/>
                </a:lnTo>
                <a:lnTo>
                  <a:pt x="2880" y="16322"/>
                </a:lnTo>
                <a:lnTo>
                  <a:pt x="5760" y="18242"/>
                </a:lnTo>
                <a:lnTo>
                  <a:pt x="7680" y="19202"/>
                </a:lnTo>
                <a:lnTo>
                  <a:pt x="10561" y="20162"/>
                </a:lnTo>
                <a:lnTo>
                  <a:pt x="14401" y="20162"/>
                </a:lnTo>
                <a:lnTo>
                  <a:pt x="19202" y="15361"/>
                </a:lnTo>
                <a:lnTo>
                  <a:pt x="13441" y="15361"/>
                </a:lnTo>
                <a:lnTo>
                  <a:pt x="9601" y="14401"/>
                </a:lnTo>
                <a:lnTo>
                  <a:pt x="6720" y="11521"/>
                </a:lnTo>
                <a:lnTo>
                  <a:pt x="3840" y="8641"/>
                </a:lnTo>
                <a:lnTo>
                  <a:pt x="960" y="5760"/>
                </a:lnTo>
                <a:lnTo>
                  <a:pt x="960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5245516" y="3463350"/>
            <a:ext cx="84475" cy="121920"/>
          </a:xfrm>
          <a:custGeom>
            <a:avLst/>
            <a:gdLst/>
            <a:ahLst/>
            <a:cxnLst/>
            <a:rect l="l" t="t" r="r" b="b"/>
            <a:pathLst>
              <a:path w="84475" h="121920">
                <a:moveTo>
                  <a:pt x="42245" y="121920"/>
                </a:moveTo>
                <a:lnTo>
                  <a:pt x="42245" y="119024"/>
                </a:lnTo>
                <a:lnTo>
                  <a:pt x="37444" y="119024"/>
                </a:lnTo>
                <a:lnTo>
                  <a:pt x="34564" y="118079"/>
                </a:lnTo>
                <a:lnTo>
                  <a:pt x="33604" y="117104"/>
                </a:lnTo>
                <a:lnTo>
                  <a:pt x="31683" y="116144"/>
                </a:lnTo>
                <a:lnTo>
                  <a:pt x="30723" y="115183"/>
                </a:lnTo>
                <a:lnTo>
                  <a:pt x="29763" y="114239"/>
                </a:lnTo>
                <a:lnTo>
                  <a:pt x="28803" y="112303"/>
                </a:lnTo>
                <a:lnTo>
                  <a:pt x="28803" y="24947"/>
                </a:lnTo>
                <a:lnTo>
                  <a:pt x="33604" y="19187"/>
                </a:lnTo>
                <a:lnTo>
                  <a:pt x="37444" y="16322"/>
                </a:lnTo>
                <a:lnTo>
                  <a:pt x="39364" y="15346"/>
                </a:lnTo>
                <a:lnTo>
                  <a:pt x="42245" y="13441"/>
                </a:lnTo>
                <a:lnTo>
                  <a:pt x="52806" y="13441"/>
                </a:lnTo>
                <a:lnTo>
                  <a:pt x="57591" y="15346"/>
                </a:lnTo>
                <a:lnTo>
                  <a:pt x="60487" y="20162"/>
                </a:lnTo>
                <a:lnTo>
                  <a:pt x="62950" y="23485"/>
                </a:lnTo>
                <a:lnTo>
                  <a:pt x="67571" y="34671"/>
                </a:lnTo>
                <a:lnTo>
                  <a:pt x="69113" y="48950"/>
                </a:lnTo>
                <a:lnTo>
                  <a:pt x="69106" y="49817"/>
                </a:lnTo>
                <a:lnTo>
                  <a:pt x="66962" y="63577"/>
                </a:lnTo>
                <a:lnTo>
                  <a:pt x="61432" y="73914"/>
                </a:lnTo>
                <a:lnTo>
                  <a:pt x="58552" y="78714"/>
                </a:lnTo>
                <a:lnTo>
                  <a:pt x="53751" y="80634"/>
                </a:lnTo>
                <a:lnTo>
                  <a:pt x="48005" y="80634"/>
                </a:lnTo>
                <a:lnTo>
                  <a:pt x="43205" y="85435"/>
                </a:lnTo>
                <a:lnTo>
                  <a:pt x="48005" y="85435"/>
                </a:lnTo>
                <a:lnTo>
                  <a:pt x="49790" y="85401"/>
                </a:lnTo>
                <a:lnTo>
                  <a:pt x="62336" y="82709"/>
                </a:lnTo>
                <a:lnTo>
                  <a:pt x="72953" y="74874"/>
                </a:lnTo>
                <a:lnTo>
                  <a:pt x="78875" y="65622"/>
                </a:lnTo>
                <a:lnTo>
                  <a:pt x="83075" y="53666"/>
                </a:lnTo>
                <a:lnTo>
                  <a:pt x="84475" y="40309"/>
                </a:lnTo>
                <a:lnTo>
                  <a:pt x="84083" y="32690"/>
                </a:lnTo>
                <a:lnTo>
                  <a:pt x="81096" y="19972"/>
                </a:lnTo>
                <a:lnTo>
                  <a:pt x="74874" y="9601"/>
                </a:lnTo>
                <a:lnTo>
                  <a:pt x="69113" y="3825"/>
                </a:lnTo>
                <a:lnTo>
                  <a:pt x="62392" y="0"/>
                </a:lnTo>
                <a:lnTo>
                  <a:pt x="49926" y="0"/>
                </a:lnTo>
                <a:lnTo>
                  <a:pt x="45125" y="1920"/>
                </a:lnTo>
                <a:lnTo>
                  <a:pt x="41285" y="4800"/>
                </a:lnTo>
                <a:lnTo>
                  <a:pt x="36484" y="7665"/>
                </a:lnTo>
                <a:lnTo>
                  <a:pt x="32644" y="12481"/>
                </a:lnTo>
                <a:lnTo>
                  <a:pt x="28803" y="19187"/>
                </a:lnTo>
                <a:lnTo>
                  <a:pt x="28803" y="960"/>
                </a:lnTo>
                <a:lnTo>
                  <a:pt x="24963" y="960"/>
                </a:lnTo>
                <a:lnTo>
                  <a:pt x="0" y="10546"/>
                </a:lnTo>
                <a:lnTo>
                  <a:pt x="1920" y="13441"/>
                </a:lnTo>
                <a:lnTo>
                  <a:pt x="3840" y="12481"/>
                </a:lnTo>
                <a:lnTo>
                  <a:pt x="9601" y="12481"/>
                </a:lnTo>
                <a:lnTo>
                  <a:pt x="10561" y="13441"/>
                </a:lnTo>
                <a:lnTo>
                  <a:pt x="12481" y="14386"/>
                </a:lnTo>
                <a:lnTo>
                  <a:pt x="12481" y="15346"/>
                </a:lnTo>
                <a:lnTo>
                  <a:pt x="13441" y="16322"/>
                </a:lnTo>
                <a:lnTo>
                  <a:pt x="13441" y="18227"/>
                </a:lnTo>
                <a:lnTo>
                  <a:pt x="14401" y="21107"/>
                </a:lnTo>
                <a:lnTo>
                  <a:pt x="14401" y="108463"/>
                </a:lnTo>
                <a:lnTo>
                  <a:pt x="13441" y="112303"/>
                </a:lnTo>
                <a:lnTo>
                  <a:pt x="13441" y="113263"/>
                </a:lnTo>
                <a:lnTo>
                  <a:pt x="12481" y="115183"/>
                </a:lnTo>
                <a:lnTo>
                  <a:pt x="11521" y="116144"/>
                </a:lnTo>
                <a:lnTo>
                  <a:pt x="10561" y="117104"/>
                </a:lnTo>
                <a:lnTo>
                  <a:pt x="8641" y="118079"/>
                </a:lnTo>
                <a:lnTo>
                  <a:pt x="5760" y="119024"/>
                </a:lnTo>
                <a:lnTo>
                  <a:pt x="0" y="119024"/>
                </a:lnTo>
                <a:lnTo>
                  <a:pt x="0" y="121920"/>
                </a:lnTo>
                <a:lnTo>
                  <a:pt x="42245" y="12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5337672" y="3463350"/>
            <a:ext cx="60472" cy="83515"/>
          </a:xfrm>
          <a:custGeom>
            <a:avLst/>
            <a:gdLst/>
            <a:ahLst/>
            <a:cxnLst/>
            <a:rect l="l" t="t" r="r" b="b"/>
            <a:pathLst>
              <a:path w="60472" h="83515">
                <a:moveTo>
                  <a:pt x="29763" y="74874"/>
                </a:moveTo>
                <a:lnTo>
                  <a:pt x="28803" y="71993"/>
                </a:lnTo>
                <a:lnTo>
                  <a:pt x="27843" y="69113"/>
                </a:lnTo>
                <a:lnTo>
                  <a:pt x="27843" y="25908"/>
                </a:lnTo>
                <a:lnTo>
                  <a:pt x="30723" y="20162"/>
                </a:lnTo>
                <a:lnTo>
                  <a:pt x="33604" y="16322"/>
                </a:lnTo>
                <a:lnTo>
                  <a:pt x="36484" y="14386"/>
                </a:lnTo>
                <a:lnTo>
                  <a:pt x="37444" y="12481"/>
                </a:lnTo>
                <a:lnTo>
                  <a:pt x="41285" y="12481"/>
                </a:lnTo>
                <a:lnTo>
                  <a:pt x="43205" y="13441"/>
                </a:lnTo>
                <a:lnTo>
                  <a:pt x="45125" y="15346"/>
                </a:lnTo>
                <a:lnTo>
                  <a:pt x="48005" y="17266"/>
                </a:lnTo>
                <a:lnTo>
                  <a:pt x="49926" y="18227"/>
                </a:lnTo>
                <a:lnTo>
                  <a:pt x="54726" y="18227"/>
                </a:lnTo>
                <a:lnTo>
                  <a:pt x="56631" y="17266"/>
                </a:lnTo>
                <a:lnTo>
                  <a:pt x="57607" y="16322"/>
                </a:lnTo>
                <a:lnTo>
                  <a:pt x="59512" y="14386"/>
                </a:lnTo>
                <a:lnTo>
                  <a:pt x="60472" y="12481"/>
                </a:lnTo>
                <a:lnTo>
                  <a:pt x="60472" y="7665"/>
                </a:lnTo>
                <a:lnTo>
                  <a:pt x="58567" y="5760"/>
                </a:lnTo>
                <a:lnTo>
                  <a:pt x="56631" y="3825"/>
                </a:lnTo>
                <a:lnTo>
                  <a:pt x="54726" y="960"/>
                </a:lnTo>
                <a:lnTo>
                  <a:pt x="51846" y="0"/>
                </a:lnTo>
                <a:lnTo>
                  <a:pt x="48966" y="0"/>
                </a:lnTo>
                <a:lnTo>
                  <a:pt x="46924" y="160"/>
                </a:lnTo>
                <a:lnTo>
                  <a:pt x="37112" y="5671"/>
                </a:lnTo>
                <a:lnTo>
                  <a:pt x="27843" y="18227"/>
                </a:lnTo>
                <a:lnTo>
                  <a:pt x="27843" y="0"/>
                </a:lnTo>
                <a:lnTo>
                  <a:pt x="24002" y="0"/>
                </a:lnTo>
                <a:lnTo>
                  <a:pt x="0" y="10546"/>
                </a:lnTo>
                <a:lnTo>
                  <a:pt x="960" y="13441"/>
                </a:lnTo>
                <a:lnTo>
                  <a:pt x="2880" y="12481"/>
                </a:lnTo>
                <a:lnTo>
                  <a:pt x="9601" y="12481"/>
                </a:lnTo>
                <a:lnTo>
                  <a:pt x="10561" y="13441"/>
                </a:lnTo>
                <a:lnTo>
                  <a:pt x="11521" y="14386"/>
                </a:lnTo>
                <a:lnTo>
                  <a:pt x="12481" y="15346"/>
                </a:lnTo>
                <a:lnTo>
                  <a:pt x="12481" y="17266"/>
                </a:lnTo>
                <a:lnTo>
                  <a:pt x="13441" y="19187"/>
                </a:lnTo>
                <a:lnTo>
                  <a:pt x="13441" y="73914"/>
                </a:lnTo>
                <a:lnTo>
                  <a:pt x="12481" y="75834"/>
                </a:lnTo>
                <a:lnTo>
                  <a:pt x="11521" y="77754"/>
                </a:lnTo>
                <a:lnTo>
                  <a:pt x="9601" y="78714"/>
                </a:lnTo>
                <a:lnTo>
                  <a:pt x="7680" y="79674"/>
                </a:lnTo>
                <a:lnTo>
                  <a:pt x="4800" y="80634"/>
                </a:lnTo>
                <a:lnTo>
                  <a:pt x="960" y="80634"/>
                </a:lnTo>
                <a:lnTo>
                  <a:pt x="960" y="83515"/>
                </a:lnTo>
                <a:lnTo>
                  <a:pt x="42245" y="83515"/>
                </a:lnTo>
                <a:lnTo>
                  <a:pt x="42245" y="80634"/>
                </a:lnTo>
                <a:lnTo>
                  <a:pt x="38404" y="80634"/>
                </a:lnTo>
                <a:lnTo>
                  <a:pt x="35524" y="79674"/>
                </a:lnTo>
                <a:lnTo>
                  <a:pt x="33604" y="78714"/>
                </a:lnTo>
                <a:lnTo>
                  <a:pt x="31683" y="77754"/>
                </a:lnTo>
                <a:lnTo>
                  <a:pt x="30723" y="75834"/>
                </a:lnTo>
                <a:lnTo>
                  <a:pt x="29763" y="7487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5402961" y="3463350"/>
            <a:ext cx="77754" cy="85435"/>
          </a:xfrm>
          <a:custGeom>
            <a:avLst/>
            <a:gdLst/>
            <a:ahLst/>
            <a:cxnLst/>
            <a:rect l="l" t="t" r="r" b="b"/>
            <a:pathLst>
              <a:path w="77754" h="85435">
                <a:moveTo>
                  <a:pt x="86" y="47038"/>
                </a:moveTo>
                <a:lnTo>
                  <a:pt x="2606" y="59677"/>
                </a:lnTo>
                <a:lnTo>
                  <a:pt x="8625" y="71033"/>
                </a:lnTo>
                <a:lnTo>
                  <a:pt x="13751" y="76476"/>
                </a:lnTo>
                <a:lnTo>
                  <a:pt x="24694" y="83195"/>
                </a:lnTo>
                <a:lnTo>
                  <a:pt x="37429" y="85435"/>
                </a:lnTo>
                <a:lnTo>
                  <a:pt x="27828" y="74874"/>
                </a:lnTo>
                <a:lnTo>
                  <a:pt x="23027" y="67193"/>
                </a:lnTo>
                <a:lnTo>
                  <a:pt x="20570" y="61999"/>
                </a:lnTo>
                <a:lnTo>
                  <a:pt x="17309" y="49893"/>
                </a:lnTo>
                <a:lnTo>
                  <a:pt x="16306" y="36469"/>
                </a:lnTo>
                <a:lnTo>
                  <a:pt x="16306" y="28788"/>
                </a:lnTo>
                <a:lnTo>
                  <a:pt x="17266" y="23027"/>
                </a:lnTo>
                <a:lnTo>
                  <a:pt x="19187" y="18227"/>
                </a:lnTo>
                <a:lnTo>
                  <a:pt x="21107" y="14386"/>
                </a:lnTo>
                <a:lnTo>
                  <a:pt x="23987" y="10546"/>
                </a:lnTo>
                <a:lnTo>
                  <a:pt x="26868" y="8641"/>
                </a:lnTo>
                <a:lnTo>
                  <a:pt x="29748" y="6720"/>
                </a:lnTo>
                <a:lnTo>
                  <a:pt x="32628" y="5760"/>
                </a:lnTo>
                <a:lnTo>
                  <a:pt x="42230" y="5760"/>
                </a:lnTo>
                <a:lnTo>
                  <a:pt x="47990" y="8641"/>
                </a:lnTo>
                <a:lnTo>
                  <a:pt x="51831" y="14386"/>
                </a:lnTo>
                <a:lnTo>
                  <a:pt x="56499" y="22094"/>
                </a:lnTo>
                <a:lnTo>
                  <a:pt x="60245" y="34143"/>
                </a:lnTo>
                <a:lnTo>
                  <a:pt x="61432" y="47990"/>
                </a:lnTo>
                <a:lnTo>
                  <a:pt x="61432" y="48285"/>
                </a:lnTo>
                <a:lnTo>
                  <a:pt x="59967" y="63100"/>
                </a:lnTo>
                <a:lnTo>
                  <a:pt x="55671" y="72953"/>
                </a:lnTo>
                <a:lnTo>
                  <a:pt x="51831" y="77754"/>
                </a:lnTo>
                <a:lnTo>
                  <a:pt x="58552" y="80634"/>
                </a:lnTo>
                <a:lnTo>
                  <a:pt x="64312" y="76794"/>
                </a:lnTo>
                <a:lnTo>
                  <a:pt x="69113" y="71033"/>
                </a:lnTo>
                <a:lnTo>
                  <a:pt x="71993" y="63352"/>
                </a:lnTo>
                <a:lnTo>
                  <a:pt x="75834" y="55671"/>
                </a:lnTo>
                <a:lnTo>
                  <a:pt x="77754" y="48950"/>
                </a:lnTo>
                <a:lnTo>
                  <a:pt x="77754" y="41269"/>
                </a:lnTo>
                <a:lnTo>
                  <a:pt x="77648" y="38097"/>
                </a:lnTo>
                <a:lnTo>
                  <a:pt x="74927" y="25609"/>
                </a:lnTo>
                <a:lnTo>
                  <a:pt x="68153" y="14386"/>
                </a:lnTo>
                <a:lnTo>
                  <a:pt x="62494" y="8495"/>
                </a:lnTo>
                <a:lnTo>
                  <a:pt x="51553" y="2124"/>
                </a:lnTo>
                <a:lnTo>
                  <a:pt x="38389" y="0"/>
                </a:lnTo>
                <a:lnTo>
                  <a:pt x="31668" y="0"/>
                </a:lnTo>
                <a:lnTo>
                  <a:pt x="25907" y="1920"/>
                </a:lnTo>
                <a:lnTo>
                  <a:pt x="20147" y="5760"/>
                </a:lnTo>
                <a:lnTo>
                  <a:pt x="13426" y="9601"/>
                </a:lnTo>
                <a:lnTo>
                  <a:pt x="8625" y="14386"/>
                </a:lnTo>
                <a:lnTo>
                  <a:pt x="4785" y="22067"/>
                </a:lnTo>
                <a:lnTo>
                  <a:pt x="1904" y="28788"/>
                </a:lnTo>
                <a:lnTo>
                  <a:pt x="0" y="36469"/>
                </a:lnTo>
                <a:lnTo>
                  <a:pt x="0" y="44150"/>
                </a:lnTo>
                <a:lnTo>
                  <a:pt x="86" y="4703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5430789" y="3538225"/>
            <a:ext cx="30723" cy="10561"/>
          </a:xfrm>
          <a:custGeom>
            <a:avLst/>
            <a:gdLst/>
            <a:ahLst/>
            <a:cxnLst/>
            <a:rect l="l" t="t" r="r" b="b"/>
            <a:pathLst>
              <a:path w="30723" h="10561">
                <a:moveTo>
                  <a:pt x="30723" y="5760"/>
                </a:moveTo>
                <a:lnTo>
                  <a:pt x="24003" y="2880"/>
                </a:lnTo>
                <a:lnTo>
                  <a:pt x="19202" y="4800"/>
                </a:lnTo>
                <a:lnTo>
                  <a:pt x="5760" y="4800"/>
                </a:lnTo>
                <a:lnTo>
                  <a:pt x="0" y="0"/>
                </a:lnTo>
                <a:lnTo>
                  <a:pt x="9601" y="10561"/>
                </a:lnTo>
                <a:lnTo>
                  <a:pt x="17282" y="10561"/>
                </a:lnTo>
                <a:lnTo>
                  <a:pt x="24003" y="8641"/>
                </a:lnTo>
                <a:lnTo>
                  <a:pt x="30723" y="57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5511529" y="3463350"/>
            <a:ext cx="20056" cy="22912"/>
          </a:xfrm>
          <a:custGeom>
            <a:avLst/>
            <a:gdLst/>
            <a:ahLst/>
            <a:cxnLst/>
            <a:rect l="l" t="t" r="r" b="b"/>
            <a:pathLst>
              <a:path w="20056" h="22912">
                <a:moveTo>
                  <a:pt x="13802" y="517"/>
                </a:moveTo>
                <a:lnTo>
                  <a:pt x="2151" y="5091"/>
                </a:lnTo>
                <a:lnTo>
                  <a:pt x="0" y="22912"/>
                </a:lnTo>
                <a:lnTo>
                  <a:pt x="5654" y="12481"/>
                </a:lnTo>
                <a:lnTo>
                  <a:pt x="9495" y="7665"/>
                </a:lnTo>
                <a:lnTo>
                  <a:pt x="14295" y="5760"/>
                </a:lnTo>
                <a:lnTo>
                  <a:pt x="20056" y="0"/>
                </a:lnTo>
                <a:lnTo>
                  <a:pt x="13802" y="51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5493197" y="3422065"/>
            <a:ext cx="84475" cy="126720"/>
          </a:xfrm>
          <a:custGeom>
            <a:avLst/>
            <a:gdLst/>
            <a:ahLst/>
            <a:cxnLst/>
            <a:rect l="l" t="t" r="r" b="b"/>
            <a:pathLst>
              <a:path w="84475" h="126720">
                <a:moveTo>
                  <a:pt x="71993" y="110398"/>
                </a:moveTo>
                <a:lnTo>
                  <a:pt x="71033" y="107518"/>
                </a:lnTo>
                <a:lnTo>
                  <a:pt x="71033" y="0"/>
                </a:lnTo>
                <a:lnTo>
                  <a:pt x="67193" y="0"/>
                </a:lnTo>
                <a:lnTo>
                  <a:pt x="43190" y="9601"/>
                </a:lnTo>
                <a:lnTo>
                  <a:pt x="44150" y="12481"/>
                </a:lnTo>
                <a:lnTo>
                  <a:pt x="47030" y="11521"/>
                </a:lnTo>
                <a:lnTo>
                  <a:pt x="52791" y="11521"/>
                </a:lnTo>
                <a:lnTo>
                  <a:pt x="53751" y="12481"/>
                </a:lnTo>
                <a:lnTo>
                  <a:pt x="54711" y="13441"/>
                </a:lnTo>
                <a:lnTo>
                  <a:pt x="55671" y="14401"/>
                </a:lnTo>
                <a:lnTo>
                  <a:pt x="55671" y="16322"/>
                </a:lnTo>
                <a:lnTo>
                  <a:pt x="56631" y="18242"/>
                </a:lnTo>
                <a:lnTo>
                  <a:pt x="56631" y="48006"/>
                </a:lnTo>
                <a:lnTo>
                  <a:pt x="51831" y="44165"/>
                </a:lnTo>
                <a:lnTo>
                  <a:pt x="46070" y="41285"/>
                </a:lnTo>
                <a:lnTo>
                  <a:pt x="38389" y="41285"/>
                </a:lnTo>
                <a:lnTo>
                  <a:pt x="32628" y="47045"/>
                </a:lnTo>
                <a:lnTo>
                  <a:pt x="40309" y="47045"/>
                </a:lnTo>
                <a:lnTo>
                  <a:pt x="43190" y="48006"/>
                </a:lnTo>
                <a:lnTo>
                  <a:pt x="46070" y="49926"/>
                </a:lnTo>
                <a:lnTo>
                  <a:pt x="48950" y="50886"/>
                </a:lnTo>
                <a:lnTo>
                  <a:pt x="51831" y="53766"/>
                </a:lnTo>
                <a:lnTo>
                  <a:pt x="52791" y="56631"/>
                </a:lnTo>
                <a:lnTo>
                  <a:pt x="54711" y="60472"/>
                </a:lnTo>
                <a:lnTo>
                  <a:pt x="55671" y="64312"/>
                </a:lnTo>
                <a:lnTo>
                  <a:pt x="56631" y="68153"/>
                </a:lnTo>
                <a:lnTo>
                  <a:pt x="56631" y="109438"/>
                </a:lnTo>
                <a:lnTo>
                  <a:pt x="51831" y="115199"/>
                </a:lnTo>
                <a:lnTo>
                  <a:pt x="46070" y="117119"/>
                </a:lnTo>
                <a:lnTo>
                  <a:pt x="34549" y="117119"/>
                </a:lnTo>
                <a:lnTo>
                  <a:pt x="28788" y="114239"/>
                </a:lnTo>
                <a:lnTo>
                  <a:pt x="23987" y="108478"/>
                </a:lnTo>
                <a:lnTo>
                  <a:pt x="22067" y="105922"/>
                </a:lnTo>
                <a:lnTo>
                  <a:pt x="17583" y="94637"/>
                </a:lnTo>
                <a:lnTo>
                  <a:pt x="16306" y="80634"/>
                </a:lnTo>
                <a:lnTo>
                  <a:pt x="16356" y="77558"/>
                </a:lnTo>
                <a:lnTo>
                  <a:pt x="18332" y="64197"/>
                </a:lnTo>
                <a:lnTo>
                  <a:pt x="20484" y="46376"/>
                </a:lnTo>
                <a:lnTo>
                  <a:pt x="10546" y="55671"/>
                </a:lnTo>
                <a:lnTo>
                  <a:pt x="5831" y="62737"/>
                </a:lnTo>
                <a:lnTo>
                  <a:pt x="1350" y="74630"/>
                </a:lnTo>
                <a:lnTo>
                  <a:pt x="0" y="87355"/>
                </a:lnTo>
                <a:lnTo>
                  <a:pt x="233" y="92845"/>
                </a:lnTo>
                <a:lnTo>
                  <a:pt x="3102" y="105510"/>
                </a:lnTo>
                <a:lnTo>
                  <a:pt x="9585" y="116159"/>
                </a:lnTo>
                <a:lnTo>
                  <a:pt x="16306" y="123840"/>
                </a:lnTo>
                <a:lnTo>
                  <a:pt x="23987" y="126720"/>
                </a:lnTo>
                <a:lnTo>
                  <a:pt x="41269" y="126720"/>
                </a:lnTo>
                <a:lnTo>
                  <a:pt x="45110" y="124800"/>
                </a:lnTo>
                <a:lnTo>
                  <a:pt x="48950" y="122880"/>
                </a:lnTo>
                <a:lnTo>
                  <a:pt x="52791" y="119999"/>
                </a:lnTo>
                <a:lnTo>
                  <a:pt x="56631" y="115199"/>
                </a:lnTo>
                <a:lnTo>
                  <a:pt x="56631" y="126720"/>
                </a:lnTo>
                <a:lnTo>
                  <a:pt x="60472" y="126720"/>
                </a:lnTo>
                <a:lnTo>
                  <a:pt x="84475" y="117119"/>
                </a:lnTo>
                <a:lnTo>
                  <a:pt x="83515" y="114239"/>
                </a:lnTo>
                <a:lnTo>
                  <a:pt x="80634" y="115199"/>
                </a:lnTo>
                <a:lnTo>
                  <a:pt x="74874" y="115199"/>
                </a:lnTo>
                <a:lnTo>
                  <a:pt x="73913" y="114239"/>
                </a:lnTo>
                <a:lnTo>
                  <a:pt x="72953" y="113278"/>
                </a:lnTo>
                <a:lnTo>
                  <a:pt x="71993" y="112318"/>
                </a:lnTo>
                <a:lnTo>
                  <a:pt x="71993" y="11039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5577672" y="3466231"/>
            <a:ext cx="89275" cy="82555"/>
          </a:xfrm>
          <a:custGeom>
            <a:avLst/>
            <a:gdLst/>
            <a:ahLst/>
            <a:cxnLst/>
            <a:rect l="l" t="t" r="r" b="b"/>
            <a:pathLst>
              <a:path w="89275" h="82555">
                <a:moveTo>
                  <a:pt x="89275" y="72953"/>
                </a:moveTo>
                <a:lnTo>
                  <a:pt x="88315" y="70073"/>
                </a:lnTo>
                <a:lnTo>
                  <a:pt x="86395" y="71033"/>
                </a:lnTo>
                <a:lnTo>
                  <a:pt x="79674" y="71033"/>
                </a:lnTo>
                <a:lnTo>
                  <a:pt x="78714" y="70073"/>
                </a:lnTo>
                <a:lnTo>
                  <a:pt x="77754" y="69113"/>
                </a:lnTo>
                <a:lnTo>
                  <a:pt x="76794" y="68153"/>
                </a:lnTo>
                <a:lnTo>
                  <a:pt x="76794" y="66233"/>
                </a:lnTo>
                <a:lnTo>
                  <a:pt x="75834" y="63352"/>
                </a:lnTo>
                <a:lnTo>
                  <a:pt x="75834" y="0"/>
                </a:lnTo>
                <a:lnTo>
                  <a:pt x="48950" y="0"/>
                </a:lnTo>
                <a:lnTo>
                  <a:pt x="48950" y="2880"/>
                </a:lnTo>
                <a:lnTo>
                  <a:pt x="53751" y="2880"/>
                </a:lnTo>
                <a:lnTo>
                  <a:pt x="57591" y="3840"/>
                </a:lnTo>
                <a:lnTo>
                  <a:pt x="58552" y="5760"/>
                </a:lnTo>
                <a:lnTo>
                  <a:pt x="60472" y="7665"/>
                </a:lnTo>
                <a:lnTo>
                  <a:pt x="61432" y="10561"/>
                </a:lnTo>
                <a:lnTo>
                  <a:pt x="61432" y="60472"/>
                </a:lnTo>
                <a:lnTo>
                  <a:pt x="56631" y="65272"/>
                </a:lnTo>
                <a:lnTo>
                  <a:pt x="52791" y="68153"/>
                </a:lnTo>
                <a:lnTo>
                  <a:pt x="49911" y="70073"/>
                </a:lnTo>
                <a:lnTo>
                  <a:pt x="47030" y="71033"/>
                </a:lnTo>
                <a:lnTo>
                  <a:pt x="44150" y="71993"/>
                </a:lnTo>
                <a:lnTo>
                  <a:pt x="37429" y="71993"/>
                </a:lnTo>
                <a:lnTo>
                  <a:pt x="34549" y="71033"/>
                </a:lnTo>
                <a:lnTo>
                  <a:pt x="31668" y="69113"/>
                </a:lnTo>
                <a:lnTo>
                  <a:pt x="28803" y="66233"/>
                </a:lnTo>
                <a:lnTo>
                  <a:pt x="27828" y="61432"/>
                </a:lnTo>
                <a:lnTo>
                  <a:pt x="27828" y="0"/>
                </a:lnTo>
                <a:lnTo>
                  <a:pt x="0" y="0"/>
                </a:lnTo>
                <a:lnTo>
                  <a:pt x="0" y="2880"/>
                </a:lnTo>
                <a:lnTo>
                  <a:pt x="3840" y="2880"/>
                </a:lnTo>
                <a:lnTo>
                  <a:pt x="6720" y="3840"/>
                </a:lnTo>
                <a:lnTo>
                  <a:pt x="8625" y="4785"/>
                </a:lnTo>
                <a:lnTo>
                  <a:pt x="10561" y="4785"/>
                </a:lnTo>
                <a:lnTo>
                  <a:pt x="11521" y="6720"/>
                </a:lnTo>
                <a:lnTo>
                  <a:pt x="12466" y="7665"/>
                </a:lnTo>
                <a:lnTo>
                  <a:pt x="13441" y="9601"/>
                </a:lnTo>
                <a:lnTo>
                  <a:pt x="13441" y="59512"/>
                </a:lnTo>
                <a:lnTo>
                  <a:pt x="14401" y="65272"/>
                </a:lnTo>
                <a:lnTo>
                  <a:pt x="15346" y="69113"/>
                </a:lnTo>
                <a:lnTo>
                  <a:pt x="16306" y="72953"/>
                </a:lnTo>
                <a:lnTo>
                  <a:pt x="19187" y="76794"/>
                </a:lnTo>
                <a:lnTo>
                  <a:pt x="22082" y="78714"/>
                </a:lnTo>
                <a:lnTo>
                  <a:pt x="25908" y="81594"/>
                </a:lnTo>
                <a:lnTo>
                  <a:pt x="29748" y="82555"/>
                </a:lnTo>
                <a:lnTo>
                  <a:pt x="38389" y="82555"/>
                </a:lnTo>
                <a:lnTo>
                  <a:pt x="42230" y="81594"/>
                </a:lnTo>
                <a:lnTo>
                  <a:pt x="45110" y="79674"/>
                </a:lnTo>
                <a:lnTo>
                  <a:pt x="48950" y="77754"/>
                </a:lnTo>
                <a:lnTo>
                  <a:pt x="54711" y="72953"/>
                </a:lnTo>
                <a:lnTo>
                  <a:pt x="61432" y="66233"/>
                </a:lnTo>
                <a:lnTo>
                  <a:pt x="61432" y="82555"/>
                </a:lnTo>
                <a:lnTo>
                  <a:pt x="65272" y="82555"/>
                </a:lnTo>
                <a:lnTo>
                  <a:pt x="89275" y="7295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5673669" y="3463350"/>
            <a:ext cx="68153" cy="85435"/>
          </a:xfrm>
          <a:custGeom>
            <a:avLst/>
            <a:gdLst/>
            <a:ahLst/>
            <a:cxnLst/>
            <a:rect l="l" t="t" r="r" b="b"/>
            <a:pathLst>
              <a:path w="68153" h="85435">
                <a:moveTo>
                  <a:pt x="24947" y="8641"/>
                </a:moveTo>
                <a:lnTo>
                  <a:pt x="29748" y="6720"/>
                </a:lnTo>
                <a:lnTo>
                  <a:pt x="39349" y="6720"/>
                </a:lnTo>
                <a:lnTo>
                  <a:pt x="42230" y="7665"/>
                </a:lnTo>
                <a:lnTo>
                  <a:pt x="44150" y="8641"/>
                </a:lnTo>
                <a:lnTo>
                  <a:pt x="46070" y="10546"/>
                </a:lnTo>
                <a:lnTo>
                  <a:pt x="47030" y="13441"/>
                </a:lnTo>
                <a:lnTo>
                  <a:pt x="47990" y="17266"/>
                </a:lnTo>
                <a:lnTo>
                  <a:pt x="47990" y="20162"/>
                </a:lnTo>
                <a:lnTo>
                  <a:pt x="48950" y="23027"/>
                </a:lnTo>
                <a:lnTo>
                  <a:pt x="49910" y="24002"/>
                </a:lnTo>
                <a:lnTo>
                  <a:pt x="51831" y="25908"/>
                </a:lnTo>
                <a:lnTo>
                  <a:pt x="53751" y="26868"/>
                </a:lnTo>
                <a:lnTo>
                  <a:pt x="62392" y="26868"/>
                </a:lnTo>
                <a:lnTo>
                  <a:pt x="63352" y="24947"/>
                </a:lnTo>
                <a:lnTo>
                  <a:pt x="65272" y="24002"/>
                </a:lnTo>
                <a:lnTo>
                  <a:pt x="66233" y="15346"/>
                </a:lnTo>
                <a:lnTo>
                  <a:pt x="63352" y="10546"/>
                </a:lnTo>
                <a:lnTo>
                  <a:pt x="58552" y="6720"/>
                </a:lnTo>
                <a:lnTo>
                  <a:pt x="52791" y="2880"/>
                </a:lnTo>
                <a:lnTo>
                  <a:pt x="46070" y="0"/>
                </a:lnTo>
                <a:lnTo>
                  <a:pt x="38389" y="0"/>
                </a:lnTo>
                <a:lnTo>
                  <a:pt x="33985" y="287"/>
                </a:lnTo>
                <a:lnTo>
                  <a:pt x="21998" y="4342"/>
                </a:lnTo>
                <a:lnTo>
                  <a:pt x="11521" y="12481"/>
                </a:lnTo>
                <a:lnTo>
                  <a:pt x="6903" y="18106"/>
                </a:lnTo>
                <a:lnTo>
                  <a:pt x="1723" y="29615"/>
                </a:lnTo>
                <a:lnTo>
                  <a:pt x="0" y="43190"/>
                </a:lnTo>
                <a:lnTo>
                  <a:pt x="536" y="51455"/>
                </a:lnTo>
                <a:lnTo>
                  <a:pt x="4046" y="63909"/>
                </a:lnTo>
                <a:lnTo>
                  <a:pt x="10546" y="73914"/>
                </a:lnTo>
                <a:lnTo>
                  <a:pt x="22016" y="83156"/>
                </a:lnTo>
                <a:lnTo>
                  <a:pt x="34549" y="85435"/>
                </a:lnTo>
                <a:lnTo>
                  <a:pt x="42230" y="85435"/>
                </a:lnTo>
                <a:lnTo>
                  <a:pt x="48950" y="82555"/>
                </a:lnTo>
                <a:lnTo>
                  <a:pt x="55671" y="77754"/>
                </a:lnTo>
                <a:lnTo>
                  <a:pt x="63923" y="65925"/>
                </a:lnTo>
                <a:lnTo>
                  <a:pt x="68153" y="52791"/>
                </a:lnTo>
                <a:lnTo>
                  <a:pt x="65272" y="51831"/>
                </a:lnTo>
                <a:lnTo>
                  <a:pt x="62392" y="58552"/>
                </a:lnTo>
                <a:lnTo>
                  <a:pt x="59512" y="63352"/>
                </a:lnTo>
                <a:lnTo>
                  <a:pt x="55671" y="66233"/>
                </a:lnTo>
                <a:lnTo>
                  <a:pt x="51831" y="70073"/>
                </a:lnTo>
                <a:lnTo>
                  <a:pt x="46070" y="71993"/>
                </a:lnTo>
                <a:lnTo>
                  <a:pt x="32628" y="71993"/>
                </a:lnTo>
                <a:lnTo>
                  <a:pt x="25907" y="68153"/>
                </a:lnTo>
                <a:lnTo>
                  <a:pt x="21107" y="61432"/>
                </a:lnTo>
                <a:lnTo>
                  <a:pt x="20390" y="60237"/>
                </a:lnTo>
                <a:lnTo>
                  <a:pt x="15789" y="48520"/>
                </a:lnTo>
                <a:lnTo>
                  <a:pt x="14386" y="35509"/>
                </a:lnTo>
                <a:lnTo>
                  <a:pt x="14386" y="25908"/>
                </a:lnTo>
                <a:lnTo>
                  <a:pt x="16322" y="18227"/>
                </a:lnTo>
                <a:lnTo>
                  <a:pt x="21107" y="12481"/>
                </a:lnTo>
                <a:lnTo>
                  <a:pt x="24947" y="86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5749503" y="3439347"/>
            <a:ext cx="48966" cy="108478"/>
          </a:xfrm>
          <a:custGeom>
            <a:avLst/>
            <a:gdLst/>
            <a:ahLst/>
            <a:cxnLst/>
            <a:rect l="l" t="t" r="r" b="b"/>
            <a:pathLst>
              <a:path w="48966" h="108478">
                <a:moveTo>
                  <a:pt x="37444" y="98877"/>
                </a:moveTo>
                <a:lnTo>
                  <a:pt x="32628" y="98877"/>
                </a:lnTo>
                <a:lnTo>
                  <a:pt x="30723" y="97917"/>
                </a:lnTo>
                <a:lnTo>
                  <a:pt x="29763" y="95996"/>
                </a:lnTo>
                <a:lnTo>
                  <a:pt x="27843" y="94076"/>
                </a:lnTo>
                <a:lnTo>
                  <a:pt x="26883" y="90236"/>
                </a:lnTo>
                <a:lnTo>
                  <a:pt x="26883" y="32644"/>
                </a:lnTo>
                <a:lnTo>
                  <a:pt x="46085" y="32644"/>
                </a:lnTo>
                <a:lnTo>
                  <a:pt x="46085" y="26883"/>
                </a:lnTo>
                <a:lnTo>
                  <a:pt x="26883" y="26883"/>
                </a:lnTo>
                <a:lnTo>
                  <a:pt x="26883" y="0"/>
                </a:lnTo>
                <a:lnTo>
                  <a:pt x="24963" y="0"/>
                </a:lnTo>
                <a:lnTo>
                  <a:pt x="22082" y="6720"/>
                </a:lnTo>
                <a:lnTo>
                  <a:pt x="20162" y="10561"/>
                </a:lnTo>
                <a:lnTo>
                  <a:pt x="19202" y="12481"/>
                </a:lnTo>
                <a:lnTo>
                  <a:pt x="16322" y="16322"/>
                </a:lnTo>
                <a:lnTo>
                  <a:pt x="13441" y="20162"/>
                </a:lnTo>
                <a:lnTo>
                  <a:pt x="9601" y="24002"/>
                </a:lnTo>
                <a:lnTo>
                  <a:pt x="6720" y="26883"/>
                </a:lnTo>
                <a:lnTo>
                  <a:pt x="2880" y="28803"/>
                </a:lnTo>
                <a:lnTo>
                  <a:pt x="0" y="29763"/>
                </a:lnTo>
                <a:lnTo>
                  <a:pt x="0" y="32644"/>
                </a:lnTo>
                <a:lnTo>
                  <a:pt x="12481" y="32644"/>
                </a:lnTo>
                <a:lnTo>
                  <a:pt x="12481" y="93116"/>
                </a:lnTo>
                <a:lnTo>
                  <a:pt x="13441" y="96956"/>
                </a:lnTo>
                <a:lnTo>
                  <a:pt x="14401" y="99837"/>
                </a:lnTo>
                <a:lnTo>
                  <a:pt x="16322" y="102717"/>
                </a:lnTo>
                <a:lnTo>
                  <a:pt x="18242" y="104637"/>
                </a:lnTo>
                <a:lnTo>
                  <a:pt x="20162" y="106558"/>
                </a:lnTo>
                <a:lnTo>
                  <a:pt x="23042" y="108478"/>
                </a:lnTo>
                <a:lnTo>
                  <a:pt x="32628" y="108478"/>
                </a:lnTo>
                <a:lnTo>
                  <a:pt x="36469" y="107518"/>
                </a:lnTo>
                <a:lnTo>
                  <a:pt x="40309" y="104637"/>
                </a:lnTo>
                <a:lnTo>
                  <a:pt x="44150" y="101757"/>
                </a:lnTo>
                <a:lnTo>
                  <a:pt x="47030" y="96956"/>
                </a:lnTo>
                <a:lnTo>
                  <a:pt x="48966" y="91196"/>
                </a:lnTo>
                <a:lnTo>
                  <a:pt x="45125" y="91196"/>
                </a:lnTo>
                <a:lnTo>
                  <a:pt x="44150" y="94076"/>
                </a:lnTo>
                <a:lnTo>
                  <a:pt x="43190" y="95996"/>
                </a:lnTo>
                <a:lnTo>
                  <a:pt x="41285" y="96956"/>
                </a:lnTo>
                <a:lnTo>
                  <a:pt x="39349" y="97917"/>
                </a:lnTo>
                <a:lnTo>
                  <a:pt x="37444" y="9887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5814776" y="3422065"/>
            <a:ext cx="18242" cy="17282"/>
          </a:xfrm>
          <a:custGeom>
            <a:avLst/>
            <a:gdLst/>
            <a:ahLst/>
            <a:cxnLst/>
            <a:rect l="l" t="t" r="r" b="b"/>
            <a:pathLst>
              <a:path w="18242" h="17282">
                <a:moveTo>
                  <a:pt x="960" y="13441"/>
                </a:moveTo>
                <a:lnTo>
                  <a:pt x="2880" y="14401"/>
                </a:lnTo>
                <a:lnTo>
                  <a:pt x="4800" y="16322"/>
                </a:lnTo>
                <a:lnTo>
                  <a:pt x="6720" y="17282"/>
                </a:lnTo>
                <a:lnTo>
                  <a:pt x="11521" y="17282"/>
                </a:lnTo>
                <a:lnTo>
                  <a:pt x="14401" y="16322"/>
                </a:lnTo>
                <a:lnTo>
                  <a:pt x="15361" y="14401"/>
                </a:lnTo>
                <a:lnTo>
                  <a:pt x="17282" y="13441"/>
                </a:lnTo>
                <a:lnTo>
                  <a:pt x="18242" y="10561"/>
                </a:lnTo>
                <a:lnTo>
                  <a:pt x="18242" y="5760"/>
                </a:lnTo>
                <a:lnTo>
                  <a:pt x="17282" y="3840"/>
                </a:lnTo>
                <a:lnTo>
                  <a:pt x="15361" y="1920"/>
                </a:lnTo>
                <a:lnTo>
                  <a:pt x="13441" y="0"/>
                </a:lnTo>
                <a:lnTo>
                  <a:pt x="4800" y="0"/>
                </a:lnTo>
                <a:lnTo>
                  <a:pt x="2880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10561"/>
                </a:lnTo>
                <a:lnTo>
                  <a:pt x="960" y="134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5803254" y="3463350"/>
            <a:ext cx="40325" cy="83515"/>
          </a:xfrm>
          <a:custGeom>
            <a:avLst/>
            <a:gdLst/>
            <a:ahLst/>
            <a:cxnLst/>
            <a:rect l="l" t="t" r="r" b="b"/>
            <a:pathLst>
              <a:path w="40325" h="83515">
                <a:moveTo>
                  <a:pt x="24002" y="0"/>
                </a:moveTo>
                <a:lnTo>
                  <a:pt x="0" y="10546"/>
                </a:lnTo>
                <a:lnTo>
                  <a:pt x="960" y="13441"/>
                </a:lnTo>
                <a:lnTo>
                  <a:pt x="3840" y="12481"/>
                </a:lnTo>
                <a:lnTo>
                  <a:pt x="9601" y="12481"/>
                </a:lnTo>
                <a:lnTo>
                  <a:pt x="10561" y="13441"/>
                </a:lnTo>
                <a:lnTo>
                  <a:pt x="11521" y="14386"/>
                </a:lnTo>
                <a:lnTo>
                  <a:pt x="12481" y="15346"/>
                </a:lnTo>
                <a:lnTo>
                  <a:pt x="12481" y="17266"/>
                </a:lnTo>
                <a:lnTo>
                  <a:pt x="13441" y="20162"/>
                </a:lnTo>
                <a:lnTo>
                  <a:pt x="13441" y="73914"/>
                </a:lnTo>
                <a:lnTo>
                  <a:pt x="12481" y="74874"/>
                </a:lnTo>
                <a:lnTo>
                  <a:pt x="11521" y="76794"/>
                </a:lnTo>
                <a:lnTo>
                  <a:pt x="10561" y="78714"/>
                </a:lnTo>
                <a:lnTo>
                  <a:pt x="9601" y="78714"/>
                </a:lnTo>
                <a:lnTo>
                  <a:pt x="7680" y="79674"/>
                </a:lnTo>
                <a:lnTo>
                  <a:pt x="4800" y="80634"/>
                </a:lnTo>
                <a:lnTo>
                  <a:pt x="960" y="80634"/>
                </a:lnTo>
                <a:lnTo>
                  <a:pt x="960" y="83515"/>
                </a:lnTo>
                <a:lnTo>
                  <a:pt x="40325" y="83515"/>
                </a:lnTo>
                <a:lnTo>
                  <a:pt x="40325" y="80634"/>
                </a:lnTo>
                <a:lnTo>
                  <a:pt x="36484" y="80634"/>
                </a:lnTo>
                <a:lnTo>
                  <a:pt x="33604" y="79674"/>
                </a:lnTo>
                <a:lnTo>
                  <a:pt x="32644" y="78714"/>
                </a:lnTo>
                <a:lnTo>
                  <a:pt x="30723" y="77754"/>
                </a:lnTo>
                <a:lnTo>
                  <a:pt x="29763" y="76794"/>
                </a:lnTo>
                <a:lnTo>
                  <a:pt x="28803" y="74874"/>
                </a:lnTo>
                <a:lnTo>
                  <a:pt x="28803" y="73914"/>
                </a:lnTo>
                <a:lnTo>
                  <a:pt x="27843" y="70073"/>
                </a:lnTo>
                <a:lnTo>
                  <a:pt x="27843" y="0"/>
                </a:lnTo>
                <a:lnTo>
                  <a:pt x="2400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5854141" y="3469111"/>
            <a:ext cx="20162" cy="70715"/>
          </a:xfrm>
          <a:custGeom>
            <a:avLst/>
            <a:gdLst/>
            <a:ahLst/>
            <a:cxnLst/>
            <a:rect l="l" t="t" r="r" b="b"/>
            <a:pathLst>
              <a:path w="20162" h="70715">
                <a:moveTo>
                  <a:pt x="0" y="30708"/>
                </a:moveTo>
                <a:lnTo>
                  <a:pt x="0" y="38389"/>
                </a:lnTo>
                <a:lnTo>
                  <a:pt x="106" y="41561"/>
                </a:lnTo>
                <a:lnTo>
                  <a:pt x="2826" y="54050"/>
                </a:lnTo>
                <a:lnTo>
                  <a:pt x="9601" y="65272"/>
                </a:lnTo>
                <a:lnTo>
                  <a:pt x="14244" y="70715"/>
                </a:lnTo>
                <a:lnTo>
                  <a:pt x="17600" y="44133"/>
                </a:lnTo>
                <a:lnTo>
                  <a:pt x="16322" y="30708"/>
                </a:lnTo>
                <a:lnTo>
                  <a:pt x="16322" y="23027"/>
                </a:lnTo>
                <a:lnTo>
                  <a:pt x="17282" y="17266"/>
                </a:lnTo>
                <a:lnTo>
                  <a:pt x="20162" y="0"/>
                </a:lnTo>
                <a:lnTo>
                  <a:pt x="14401" y="3840"/>
                </a:lnTo>
                <a:lnTo>
                  <a:pt x="9601" y="8625"/>
                </a:lnTo>
                <a:lnTo>
                  <a:pt x="5760" y="16306"/>
                </a:lnTo>
                <a:lnTo>
                  <a:pt x="1920" y="23027"/>
                </a:lnTo>
                <a:lnTo>
                  <a:pt x="0" y="3070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5868386" y="3463350"/>
            <a:ext cx="63509" cy="85435"/>
          </a:xfrm>
          <a:custGeom>
            <a:avLst/>
            <a:gdLst/>
            <a:ahLst/>
            <a:cxnLst/>
            <a:rect l="l" t="t" r="r" b="b"/>
            <a:pathLst>
              <a:path w="63509" h="85435">
                <a:moveTo>
                  <a:pt x="44307" y="80634"/>
                </a:moveTo>
                <a:lnTo>
                  <a:pt x="50067" y="76794"/>
                </a:lnTo>
                <a:lnTo>
                  <a:pt x="54868" y="71033"/>
                </a:lnTo>
                <a:lnTo>
                  <a:pt x="58709" y="63352"/>
                </a:lnTo>
                <a:lnTo>
                  <a:pt x="62549" y="55671"/>
                </a:lnTo>
                <a:lnTo>
                  <a:pt x="63509" y="48950"/>
                </a:lnTo>
                <a:lnTo>
                  <a:pt x="63509" y="41269"/>
                </a:lnTo>
                <a:lnTo>
                  <a:pt x="63422" y="38377"/>
                </a:lnTo>
                <a:lnTo>
                  <a:pt x="60893" y="25740"/>
                </a:lnTo>
                <a:lnTo>
                  <a:pt x="54868" y="14386"/>
                </a:lnTo>
                <a:lnTo>
                  <a:pt x="49217" y="8502"/>
                </a:lnTo>
                <a:lnTo>
                  <a:pt x="38277" y="2126"/>
                </a:lnTo>
                <a:lnTo>
                  <a:pt x="25120" y="0"/>
                </a:lnTo>
                <a:lnTo>
                  <a:pt x="18383" y="0"/>
                </a:lnTo>
                <a:lnTo>
                  <a:pt x="11663" y="1920"/>
                </a:lnTo>
                <a:lnTo>
                  <a:pt x="5917" y="5760"/>
                </a:lnTo>
                <a:lnTo>
                  <a:pt x="3037" y="23027"/>
                </a:lnTo>
                <a:lnTo>
                  <a:pt x="4942" y="18227"/>
                </a:lnTo>
                <a:lnTo>
                  <a:pt x="6877" y="14386"/>
                </a:lnTo>
                <a:lnTo>
                  <a:pt x="9758" y="10546"/>
                </a:lnTo>
                <a:lnTo>
                  <a:pt x="12638" y="8641"/>
                </a:lnTo>
                <a:lnTo>
                  <a:pt x="15503" y="6720"/>
                </a:lnTo>
                <a:lnTo>
                  <a:pt x="19344" y="5760"/>
                </a:lnTo>
                <a:lnTo>
                  <a:pt x="28945" y="5760"/>
                </a:lnTo>
                <a:lnTo>
                  <a:pt x="33745" y="8641"/>
                </a:lnTo>
                <a:lnTo>
                  <a:pt x="38546" y="14386"/>
                </a:lnTo>
                <a:lnTo>
                  <a:pt x="42556" y="21934"/>
                </a:lnTo>
                <a:lnTo>
                  <a:pt x="46029" y="34049"/>
                </a:lnTo>
                <a:lnTo>
                  <a:pt x="47187" y="47990"/>
                </a:lnTo>
                <a:lnTo>
                  <a:pt x="47187" y="48285"/>
                </a:lnTo>
                <a:lnTo>
                  <a:pt x="45722" y="63100"/>
                </a:lnTo>
                <a:lnTo>
                  <a:pt x="41426" y="72953"/>
                </a:lnTo>
                <a:lnTo>
                  <a:pt x="38546" y="77754"/>
                </a:lnTo>
                <a:lnTo>
                  <a:pt x="33745" y="79674"/>
                </a:lnTo>
                <a:lnTo>
                  <a:pt x="20319" y="79674"/>
                </a:lnTo>
                <a:lnTo>
                  <a:pt x="13598" y="74874"/>
                </a:lnTo>
                <a:lnTo>
                  <a:pt x="8798" y="67193"/>
                </a:lnTo>
                <a:lnTo>
                  <a:pt x="6696" y="61999"/>
                </a:lnTo>
                <a:lnTo>
                  <a:pt x="3355" y="49893"/>
                </a:lnTo>
                <a:lnTo>
                  <a:pt x="0" y="76476"/>
                </a:lnTo>
                <a:lnTo>
                  <a:pt x="10730" y="83195"/>
                </a:lnTo>
                <a:lnTo>
                  <a:pt x="24159" y="85435"/>
                </a:lnTo>
                <a:lnTo>
                  <a:pt x="31840" y="85435"/>
                </a:lnTo>
                <a:lnTo>
                  <a:pt x="38546" y="83515"/>
                </a:lnTo>
                <a:lnTo>
                  <a:pt x="44307" y="8063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5939576" y="3463350"/>
            <a:ext cx="88315" cy="83515"/>
          </a:xfrm>
          <a:custGeom>
            <a:avLst/>
            <a:gdLst/>
            <a:ahLst/>
            <a:cxnLst/>
            <a:rect l="l" t="t" r="r" b="b"/>
            <a:pathLst>
              <a:path w="88315" h="83515">
                <a:moveTo>
                  <a:pt x="88315" y="83515"/>
                </a:moveTo>
                <a:lnTo>
                  <a:pt x="88315" y="80634"/>
                </a:lnTo>
                <a:lnTo>
                  <a:pt x="84475" y="80634"/>
                </a:lnTo>
                <a:lnTo>
                  <a:pt x="81594" y="79674"/>
                </a:lnTo>
                <a:lnTo>
                  <a:pt x="80634" y="78714"/>
                </a:lnTo>
                <a:lnTo>
                  <a:pt x="78714" y="77754"/>
                </a:lnTo>
                <a:lnTo>
                  <a:pt x="77754" y="76794"/>
                </a:lnTo>
                <a:lnTo>
                  <a:pt x="77754" y="75834"/>
                </a:lnTo>
                <a:lnTo>
                  <a:pt x="76794" y="73914"/>
                </a:lnTo>
                <a:lnTo>
                  <a:pt x="75834" y="70073"/>
                </a:lnTo>
                <a:lnTo>
                  <a:pt x="75834" y="18227"/>
                </a:lnTo>
                <a:lnTo>
                  <a:pt x="73913" y="14386"/>
                </a:lnTo>
                <a:lnTo>
                  <a:pt x="71993" y="9601"/>
                </a:lnTo>
                <a:lnTo>
                  <a:pt x="70073" y="5760"/>
                </a:lnTo>
                <a:lnTo>
                  <a:pt x="66233" y="3825"/>
                </a:lnTo>
                <a:lnTo>
                  <a:pt x="63352" y="1920"/>
                </a:lnTo>
                <a:lnTo>
                  <a:pt x="59512" y="0"/>
                </a:lnTo>
                <a:lnTo>
                  <a:pt x="54726" y="0"/>
                </a:lnTo>
                <a:lnTo>
                  <a:pt x="49397" y="726"/>
                </a:lnTo>
                <a:lnTo>
                  <a:pt x="38893" y="6270"/>
                </a:lnTo>
                <a:lnTo>
                  <a:pt x="27843" y="17266"/>
                </a:lnTo>
                <a:lnTo>
                  <a:pt x="27843" y="0"/>
                </a:lnTo>
                <a:lnTo>
                  <a:pt x="24002" y="0"/>
                </a:lnTo>
                <a:lnTo>
                  <a:pt x="0" y="10546"/>
                </a:lnTo>
                <a:lnTo>
                  <a:pt x="960" y="13441"/>
                </a:lnTo>
                <a:lnTo>
                  <a:pt x="3840" y="12481"/>
                </a:lnTo>
                <a:lnTo>
                  <a:pt x="9601" y="12481"/>
                </a:lnTo>
                <a:lnTo>
                  <a:pt x="10561" y="13441"/>
                </a:lnTo>
                <a:lnTo>
                  <a:pt x="11521" y="14386"/>
                </a:lnTo>
                <a:lnTo>
                  <a:pt x="12481" y="15346"/>
                </a:lnTo>
                <a:lnTo>
                  <a:pt x="12481" y="17266"/>
                </a:lnTo>
                <a:lnTo>
                  <a:pt x="13441" y="20162"/>
                </a:lnTo>
                <a:lnTo>
                  <a:pt x="13441" y="71033"/>
                </a:lnTo>
                <a:lnTo>
                  <a:pt x="12481" y="74874"/>
                </a:lnTo>
                <a:lnTo>
                  <a:pt x="11521" y="76794"/>
                </a:lnTo>
                <a:lnTo>
                  <a:pt x="9601" y="79674"/>
                </a:lnTo>
                <a:lnTo>
                  <a:pt x="6720" y="80634"/>
                </a:lnTo>
                <a:lnTo>
                  <a:pt x="960" y="80634"/>
                </a:lnTo>
                <a:lnTo>
                  <a:pt x="960" y="83515"/>
                </a:lnTo>
                <a:lnTo>
                  <a:pt x="41285" y="83515"/>
                </a:lnTo>
                <a:lnTo>
                  <a:pt x="41285" y="80634"/>
                </a:lnTo>
                <a:lnTo>
                  <a:pt x="36484" y="80634"/>
                </a:lnTo>
                <a:lnTo>
                  <a:pt x="33604" y="79674"/>
                </a:lnTo>
                <a:lnTo>
                  <a:pt x="32644" y="78714"/>
                </a:lnTo>
                <a:lnTo>
                  <a:pt x="30723" y="77754"/>
                </a:lnTo>
                <a:lnTo>
                  <a:pt x="29763" y="76794"/>
                </a:lnTo>
                <a:lnTo>
                  <a:pt x="28803" y="74874"/>
                </a:lnTo>
                <a:lnTo>
                  <a:pt x="28803" y="73914"/>
                </a:lnTo>
                <a:lnTo>
                  <a:pt x="27843" y="71033"/>
                </a:lnTo>
                <a:lnTo>
                  <a:pt x="27843" y="23027"/>
                </a:lnTo>
                <a:lnTo>
                  <a:pt x="35509" y="15346"/>
                </a:lnTo>
                <a:lnTo>
                  <a:pt x="42230" y="11506"/>
                </a:lnTo>
                <a:lnTo>
                  <a:pt x="53751" y="11506"/>
                </a:lnTo>
                <a:lnTo>
                  <a:pt x="56631" y="12481"/>
                </a:lnTo>
                <a:lnTo>
                  <a:pt x="58567" y="16322"/>
                </a:lnTo>
                <a:lnTo>
                  <a:pt x="60472" y="19187"/>
                </a:lnTo>
                <a:lnTo>
                  <a:pt x="61432" y="24947"/>
                </a:lnTo>
                <a:lnTo>
                  <a:pt x="61432" y="73914"/>
                </a:lnTo>
                <a:lnTo>
                  <a:pt x="60472" y="75834"/>
                </a:lnTo>
                <a:lnTo>
                  <a:pt x="59512" y="77754"/>
                </a:lnTo>
                <a:lnTo>
                  <a:pt x="57591" y="78714"/>
                </a:lnTo>
                <a:lnTo>
                  <a:pt x="56631" y="79674"/>
                </a:lnTo>
                <a:lnTo>
                  <a:pt x="53751" y="80634"/>
                </a:lnTo>
                <a:lnTo>
                  <a:pt x="48950" y="80634"/>
                </a:lnTo>
                <a:lnTo>
                  <a:pt x="48950" y="83515"/>
                </a:lnTo>
                <a:lnTo>
                  <a:pt x="88315" y="835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4231797" y="3680292"/>
            <a:ext cx="54711" cy="85450"/>
          </a:xfrm>
          <a:custGeom>
            <a:avLst/>
            <a:gdLst/>
            <a:ahLst/>
            <a:cxnLst/>
            <a:rect l="l" t="t" r="r" b="b"/>
            <a:pathLst>
              <a:path w="54711" h="85450">
                <a:moveTo>
                  <a:pt x="23987" y="0"/>
                </a:moveTo>
                <a:lnTo>
                  <a:pt x="17266" y="0"/>
                </a:lnTo>
                <a:lnTo>
                  <a:pt x="10546" y="1920"/>
                </a:lnTo>
                <a:lnTo>
                  <a:pt x="6705" y="6720"/>
                </a:lnTo>
                <a:lnTo>
                  <a:pt x="1904" y="10561"/>
                </a:lnTo>
                <a:lnTo>
                  <a:pt x="0" y="16322"/>
                </a:lnTo>
                <a:lnTo>
                  <a:pt x="0" y="27843"/>
                </a:lnTo>
                <a:lnTo>
                  <a:pt x="944" y="32644"/>
                </a:lnTo>
                <a:lnTo>
                  <a:pt x="3840" y="35524"/>
                </a:lnTo>
                <a:lnTo>
                  <a:pt x="6705" y="39364"/>
                </a:lnTo>
                <a:lnTo>
                  <a:pt x="11506" y="43205"/>
                </a:lnTo>
                <a:lnTo>
                  <a:pt x="20147" y="47045"/>
                </a:lnTo>
                <a:lnTo>
                  <a:pt x="28788" y="51846"/>
                </a:lnTo>
                <a:lnTo>
                  <a:pt x="34549" y="54726"/>
                </a:lnTo>
                <a:lnTo>
                  <a:pt x="37429" y="57607"/>
                </a:lnTo>
                <a:lnTo>
                  <a:pt x="40309" y="60487"/>
                </a:lnTo>
                <a:lnTo>
                  <a:pt x="41269" y="63367"/>
                </a:lnTo>
                <a:lnTo>
                  <a:pt x="41269" y="71048"/>
                </a:lnTo>
                <a:lnTo>
                  <a:pt x="40309" y="73929"/>
                </a:lnTo>
                <a:lnTo>
                  <a:pt x="37429" y="76809"/>
                </a:lnTo>
                <a:lnTo>
                  <a:pt x="35509" y="78729"/>
                </a:lnTo>
                <a:lnTo>
                  <a:pt x="31668" y="79689"/>
                </a:lnTo>
                <a:lnTo>
                  <a:pt x="22067" y="79689"/>
                </a:lnTo>
                <a:lnTo>
                  <a:pt x="17266" y="77769"/>
                </a:lnTo>
                <a:lnTo>
                  <a:pt x="12466" y="73929"/>
                </a:lnTo>
                <a:lnTo>
                  <a:pt x="7665" y="69128"/>
                </a:lnTo>
                <a:lnTo>
                  <a:pt x="4785" y="63367"/>
                </a:lnTo>
                <a:lnTo>
                  <a:pt x="2865" y="54726"/>
                </a:lnTo>
                <a:lnTo>
                  <a:pt x="0" y="54726"/>
                </a:lnTo>
                <a:lnTo>
                  <a:pt x="0" y="83530"/>
                </a:lnTo>
                <a:lnTo>
                  <a:pt x="2865" y="83530"/>
                </a:lnTo>
                <a:lnTo>
                  <a:pt x="3840" y="82570"/>
                </a:lnTo>
                <a:lnTo>
                  <a:pt x="4785" y="81610"/>
                </a:lnTo>
                <a:lnTo>
                  <a:pt x="8625" y="81610"/>
                </a:lnTo>
                <a:lnTo>
                  <a:pt x="10546" y="82570"/>
                </a:lnTo>
                <a:lnTo>
                  <a:pt x="17266" y="84475"/>
                </a:lnTo>
                <a:lnTo>
                  <a:pt x="23027" y="85450"/>
                </a:lnTo>
                <a:lnTo>
                  <a:pt x="34549" y="85450"/>
                </a:lnTo>
                <a:lnTo>
                  <a:pt x="41269" y="82570"/>
                </a:lnTo>
                <a:lnTo>
                  <a:pt x="46070" y="78729"/>
                </a:lnTo>
                <a:lnTo>
                  <a:pt x="51831" y="73929"/>
                </a:lnTo>
                <a:lnTo>
                  <a:pt x="54711" y="68168"/>
                </a:lnTo>
                <a:lnTo>
                  <a:pt x="54711" y="60487"/>
                </a:lnTo>
                <a:lnTo>
                  <a:pt x="54390" y="56683"/>
                </a:lnTo>
                <a:lnTo>
                  <a:pt x="48962" y="45988"/>
                </a:lnTo>
                <a:lnTo>
                  <a:pt x="36469" y="37444"/>
                </a:lnTo>
                <a:lnTo>
                  <a:pt x="23987" y="31683"/>
                </a:lnTo>
                <a:lnTo>
                  <a:pt x="18227" y="28803"/>
                </a:lnTo>
                <a:lnTo>
                  <a:pt x="14386" y="25923"/>
                </a:lnTo>
                <a:lnTo>
                  <a:pt x="12466" y="24002"/>
                </a:lnTo>
                <a:lnTo>
                  <a:pt x="10546" y="21122"/>
                </a:lnTo>
                <a:lnTo>
                  <a:pt x="9585" y="18242"/>
                </a:lnTo>
                <a:lnTo>
                  <a:pt x="9585" y="12481"/>
                </a:lnTo>
                <a:lnTo>
                  <a:pt x="11506" y="10561"/>
                </a:lnTo>
                <a:lnTo>
                  <a:pt x="13426" y="8641"/>
                </a:lnTo>
                <a:lnTo>
                  <a:pt x="16306" y="5760"/>
                </a:lnTo>
                <a:lnTo>
                  <a:pt x="20147" y="4800"/>
                </a:lnTo>
                <a:lnTo>
                  <a:pt x="29748" y="4800"/>
                </a:lnTo>
                <a:lnTo>
                  <a:pt x="33588" y="6720"/>
                </a:lnTo>
                <a:lnTo>
                  <a:pt x="37429" y="9601"/>
                </a:lnTo>
                <a:lnTo>
                  <a:pt x="40309" y="12481"/>
                </a:lnTo>
                <a:lnTo>
                  <a:pt x="43190" y="18242"/>
                </a:lnTo>
                <a:lnTo>
                  <a:pt x="46070" y="26883"/>
                </a:lnTo>
                <a:lnTo>
                  <a:pt x="48950" y="26883"/>
                </a:lnTo>
                <a:lnTo>
                  <a:pt x="48950" y="0"/>
                </a:lnTo>
                <a:lnTo>
                  <a:pt x="46070" y="0"/>
                </a:lnTo>
                <a:lnTo>
                  <a:pt x="45110" y="960"/>
                </a:lnTo>
                <a:lnTo>
                  <a:pt x="44150" y="1920"/>
                </a:lnTo>
                <a:lnTo>
                  <a:pt x="44150" y="2895"/>
                </a:lnTo>
                <a:lnTo>
                  <a:pt x="38389" y="2895"/>
                </a:lnTo>
                <a:lnTo>
                  <a:pt x="35509" y="1920"/>
                </a:lnTo>
                <a:lnTo>
                  <a:pt x="30708" y="0"/>
                </a:lnTo>
                <a:lnTo>
                  <a:pt x="23987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4294190" y="3656304"/>
            <a:ext cx="48950" cy="108463"/>
          </a:xfrm>
          <a:custGeom>
            <a:avLst/>
            <a:gdLst/>
            <a:ahLst/>
            <a:cxnLst/>
            <a:rect l="l" t="t" r="r" b="b"/>
            <a:pathLst>
              <a:path w="48950" h="108463">
                <a:moveTo>
                  <a:pt x="37429" y="97916"/>
                </a:moveTo>
                <a:lnTo>
                  <a:pt x="33588" y="97916"/>
                </a:lnTo>
                <a:lnTo>
                  <a:pt x="31683" y="96956"/>
                </a:lnTo>
                <a:lnTo>
                  <a:pt x="29748" y="95036"/>
                </a:lnTo>
                <a:lnTo>
                  <a:pt x="28803" y="93116"/>
                </a:lnTo>
                <a:lnTo>
                  <a:pt x="27843" y="89275"/>
                </a:lnTo>
                <a:lnTo>
                  <a:pt x="27843" y="32628"/>
                </a:lnTo>
                <a:lnTo>
                  <a:pt x="47030" y="32628"/>
                </a:lnTo>
                <a:lnTo>
                  <a:pt x="47030" y="25908"/>
                </a:lnTo>
                <a:lnTo>
                  <a:pt x="27843" y="25908"/>
                </a:lnTo>
                <a:lnTo>
                  <a:pt x="27843" y="0"/>
                </a:lnTo>
                <a:lnTo>
                  <a:pt x="24963" y="0"/>
                </a:lnTo>
                <a:lnTo>
                  <a:pt x="23027" y="5760"/>
                </a:lnTo>
                <a:lnTo>
                  <a:pt x="21122" y="9601"/>
                </a:lnTo>
                <a:lnTo>
                  <a:pt x="19187" y="11521"/>
                </a:lnTo>
                <a:lnTo>
                  <a:pt x="16322" y="16322"/>
                </a:lnTo>
                <a:lnTo>
                  <a:pt x="13441" y="20147"/>
                </a:lnTo>
                <a:lnTo>
                  <a:pt x="10561" y="23042"/>
                </a:lnTo>
                <a:lnTo>
                  <a:pt x="6720" y="25908"/>
                </a:lnTo>
                <a:lnTo>
                  <a:pt x="3840" y="27828"/>
                </a:lnTo>
                <a:lnTo>
                  <a:pt x="0" y="29748"/>
                </a:lnTo>
                <a:lnTo>
                  <a:pt x="0" y="32628"/>
                </a:lnTo>
                <a:lnTo>
                  <a:pt x="13441" y="32628"/>
                </a:lnTo>
                <a:lnTo>
                  <a:pt x="13441" y="96956"/>
                </a:lnTo>
                <a:lnTo>
                  <a:pt x="15361" y="99837"/>
                </a:lnTo>
                <a:lnTo>
                  <a:pt x="16322" y="102717"/>
                </a:lnTo>
                <a:lnTo>
                  <a:pt x="18242" y="104622"/>
                </a:lnTo>
                <a:lnTo>
                  <a:pt x="21122" y="105597"/>
                </a:lnTo>
                <a:lnTo>
                  <a:pt x="23027" y="107518"/>
                </a:lnTo>
                <a:lnTo>
                  <a:pt x="25907" y="108463"/>
                </a:lnTo>
                <a:lnTo>
                  <a:pt x="32644" y="108463"/>
                </a:lnTo>
                <a:lnTo>
                  <a:pt x="36469" y="106558"/>
                </a:lnTo>
                <a:lnTo>
                  <a:pt x="40309" y="103677"/>
                </a:lnTo>
                <a:lnTo>
                  <a:pt x="44150" y="100797"/>
                </a:lnTo>
                <a:lnTo>
                  <a:pt x="47030" y="95996"/>
                </a:lnTo>
                <a:lnTo>
                  <a:pt x="48950" y="90236"/>
                </a:lnTo>
                <a:lnTo>
                  <a:pt x="46070" y="90236"/>
                </a:lnTo>
                <a:lnTo>
                  <a:pt x="44150" y="93116"/>
                </a:lnTo>
                <a:lnTo>
                  <a:pt x="43190" y="95036"/>
                </a:lnTo>
                <a:lnTo>
                  <a:pt x="41269" y="95996"/>
                </a:lnTo>
                <a:lnTo>
                  <a:pt x="39364" y="96956"/>
                </a:lnTo>
                <a:lnTo>
                  <a:pt x="37429" y="9791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4363303" y="3743660"/>
            <a:ext cx="5760" cy="21107"/>
          </a:xfrm>
          <a:custGeom>
            <a:avLst/>
            <a:gdLst/>
            <a:ahLst/>
            <a:cxnLst/>
            <a:rect l="l" t="t" r="r" b="b"/>
            <a:pathLst>
              <a:path w="5760" h="21107">
                <a:moveTo>
                  <a:pt x="5760" y="21107"/>
                </a:moveTo>
                <a:lnTo>
                  <a:pt x="4800" y="6720"/>
                </a:lnTo>
                <a:lnTo>
                  <a:pt x="1920" y="3840"/>
                </a:lnTo>
                <a:lnTo>
                  <a:pt x="960" y="0"/>
                </a:lnTo>
                <a:lnTo>
                  <a:pt x="0" y="21107"/>
                </a:lnTo>
                <a:lnTo>
                  <a:pt x="5760" y="2110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4349861" y="3680292"/>
            <a:ext cx="72953" cy="84475"/>
          </a:xfrm>
          <a:custGeom>
            <a:avLst/>
            <a:gdLst/>
            <a:ahLst/>
            <a:cxnLst/>
            <a:rect l="l" t="t" r="r" b="b"/>
            <a:pathLst>
              <a:path w="72953" h="84475">
                <a:moveTo>
                  <a:pt x="61432" y="72008"/>
                </a:moveTo>
                <a:lnTo>
                  <a:pt x="60487" y="72008"/>
                </a:lnTo>
                <a:lnTo>
                  <a:pt x="59527" y="71048"/>
                </a:lnTo>
                <a:lnTo>
                  <a:pt x="59527" y="19202"/>
                </a:lnTo>
                <a:lnTo>
                  <a:pt x="58567" y="14401"/>
                </a:lnTo>
                <a:lnTo>
                  <a:pt x="57607" y="11521"/>
                </a:lnTo>
                <a:lnTo>
                  <a:pt x="55686" y="7680"/>
                </a:lnTo>
                <a:lnTo>
                  <a:pt x="53766" y="4800"/>
                </a:lnTo>
                <a:lnTo>
                  <a:pt x="49926" y="2895"/>
                </a:lnTo>
                <a:lnTo>
                  <a:pt x="45125" y="960"/>
                </a:lnTo>
                <a:lnTo>
                  <a:pt x="39364" y="0"/>
                </a:lnTo>
                <a:lnTo>
                  <a:pt x="23042" y="0"/>
                </a:lnTo>
                <a:lnTo>
                  <a:pt x="15361" y="1920"/>
                </a:lnTo>
                <a:lnTo>
                  <a:pt x="10561" y="5760"/>
                </a:lnTo>
                <a:lnTo>
                  <a:pt x="5760" y="10561"/>
                </a:lnTo>
                <a:lnTo>
                  <a:pt x="2880" y="15361"/>
                </a:lnTo>
                <a:lnTo>
                  <a:pt x="2880" y="23042"/>
                </a:lnTo>
                <a:lnTo>
                  <a:pt x="3840" y="24963"/>
                </a:lnTo>
                <a:lnTo>
                  <a:pt x="4800" y="25923"/>
                </a:lnTo>
                <a:lnTo>
                  <a:pt x="5760" y="27843"/>
                </a:lnTo>
                <a:lnTo>
                  <a:pt x="7680" y="28803"/>
                </a:lnTo>
                <a:lnTo>
                  <a:pt x="12481" y="28803"/>
                </a:lnTo>
                <a:lnTo>
                  <a:pt x="14401" y="27843"/>
                </a:lnTo>
                <a:lnTo>
                  <a:pt x="15361" y="25923"/>
                </a:lnTo>
                <a:lnTo>
                  <a:pt x="17282" y="24963"/>
                </a:lnTo>
                <a:lnTo>
                  <a:pt x="17282" y="12481"/>
                </a:lnTo>
                <a:lnTo>
                  <a:pt x="18242" y="9601"/>
                </a:lnTo>
                <a:lnTo>
                  <a:pt x="21122" y="7680"/>
                </a:lnTo>
                <a:lnTo>
                  <a:pt x="23042" y="5760"/>
                </a:lnTo>
                <a:lnTo>
                  <a:pt x="25923" y="4800"/>
                </a:lnTo>
                <a:lnTo>
                  <a:pt x="34564" y="4800"/>
                </a:lnTo>
                <a:lnTo>
                  <a:pt x="38404" y="6720"/>
                </a:lnTo>
                <a:lnTo>
                  <a:pt x="40325" y="9601"/>
                </a:lnTo>
                <a:lnTo>
                  <a:pt x="43205" y="12481"/>
                </a:lnTo>
                <a:lnTo>
                  <a:pt x="44165" y="18242"/>
                </a:lnTo>
                <a:lnTo>
                  <a:pt x="44165" y="29763"/>
                </a:lnTo>
                <a:lnTo>
                  <a:pt x="36089" y="32710"/>
                </a:lnTo>
                <a:lnTo>
                  <a:pt x="23732" y="37653"/>
                </a:lnTo>
                <a:lnTo>
                  <a:pt x="14401" y="42245"/>
                </a:lnTo>
                <a:lnTo>
                  <a:pt x="8641" y="46085"/>
                </a:lnTo>
                <a:lnTo>
                  <a:pt x="4800" y="49926"/>
                </a:lnTo>
                <a:lnTo>
                  <a:pt x="1920" y="53766"/>
                </a:lnTo>
                <a:lnTo>
                  <a:pt x="960" y="56647"/>
                </a:lnTo>
                <a:lnTo>
                  <a:pt x="0" y="59527"/>
                </a:lnTo>
                <a:lnTo>
                  <a:pt x="0" y="70088"/>
                </a:lnTo>
                <a:lnTo>
                  <a:pt x="1920" y="74889"/>
                </a:lnTo>
                <a:lnTo>
                  <a:pt x="4800" y="78729"/>
                </a:lnTo>
                <a:lnTo>
                  <a:pt x="8641" y="82570"/>
                </a:lnTo>
                <a:lnTo>
                  <a:pt x="13441" y="84475"/>
                </a:lnTo>
                <a:lnTo>
                  <a:pt x="14401" y="63367"/>
                </a:lnTo>
                <a:lnTo>
                  <a:pt x="14401" y="55686"/>
                </a:lnTo>
                <a:lnTo>
                  <a:pt x="15361" y="52806"/>
                </a:lnTo>
                <a:lnTo>
                  <a:pt x="17282" y="49926"/>
                </a:lnTo>
                <a:lnTo>
                  <a:pt x="19202" y="47045"/>
                </a:lnTo>
                <a:lnTo>
                  <a:pt x="23042" y="45125"/>
                </a:lnTo>
                <a:lnTo>
                  <a:pt x="27843" y="42245"/>
                </a:lnTo>
                <a:lnTo>
                  <a:pt x="29763" y="40325"/>
                </a:lnTo>
                <a:lnTo>
                  <a:pt x="35524" y="38404"/>
                </a:lnTo>
                <a:lnTo>
                  <a:pt x="44165" y="34564"/>
                </a:lnTo>
                <a:lnTo>
                  <a:pt x="44165" y="65288"/>
                </a:lnTo>
                <a:lnTo>
                  <a:pt x="37444" y="71048"/>
                </a:lnTo>
                <a:lnTo>
                  <a:pt x="31683" y="73929"/>
                </a:lnTo>
                <a:lnTo>
                  <a:pt x="24002" y="73929"/>
                </a:lnTo>
                <a:lnTo>
                  <a:pt x="21122" y="72969"/>
                </a:lnTo>
                <a:lnTo>
                  <a:pt x="18242" y="70088"/>
                </a:lnTo>
                <a:lnTo>
                  <a:pt x="19202" y="84475"/>
                </a:lnTo>
                <a:lnTo>
                  <a:pt x="22082" y="84475"/>
                </a:lnTo>
                <a:lnTo>
                  <a:pt x="25923" y="83530"/>
                </a:lnTo>
                <a:lnTo>
                  <a:pt x="28803" y="82570"/>
                </a:lnTo>
                <a:lnTo>
                  <a:pt x="30723" y="81610"/>
                </a:lnTo>
                <a:lnTo>
                  <a:pt x="36484" y="77769"/>
                </a:lnTo>
                <a:lnTo>
                  <a:pt x="44165" y="71048"/>
                </a:lnTo>
                <a:lnTo>
                  <a:pt x="45125" y="75849"/>
                </a:lnTo>
                <a:lnTo>
                  <a:pt x="46085" y="79689"/>
                </a:lnTo>
                <a:lnTo>
                  <a:pt x="47045" y="81610"/>
                </a:lnTo>
                <a:lnTo>
                  <a:pt x="48966" y="83530"/>
                </a:lnTo>
                <a:lnTo>
                  <a:pt x="50886" y="84475"/>
                </a:lnTo>
                <a:lnTo>
                  <a:pt x="60487" y="84475"/>
                </a:lnTo>
                <a:lnTo>
                  <a:pt x="66248" y="79689"/>
                </a:lnTo>
                <a:lnTo>
                  <a:pt x="72953" y="71048"/>
                </a:lnTo>
                <a:lnTo>
                  <a:pt x="72953" y="66248"/>
                </a:lnTo>
                <a:lnTo>
                  <a:pt x="69113" y="70088"/>
                </a:lnTo>
                <a:lnTo>
                  <a:pt x="67208" y="72008"/>
                </a:lnTo>
                <a:lnTo>
                  <a:pt x="66248" y="72969"/>
                </a:lnTo>
                <a:lnTo>
                  <a:pt x="61432" y="72969"/>
                </a:lnTo>
                <a:lnTo>
                  <a:pt x="61432" y="7200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4428576" y="3683187"/>
            <a:ext cx="80634" cy="119024"/>
          </a:xfrm>
          <a:custGeom>
            <a:avLst/>
            <a:gdLst/>
            <a:ahLst/>
            <a:cxnLst/>
            <a:rect l="l" t="t" r="r" b="b"/>
            <a:pathLst>
              <a:path w="80634" h="119024">
                <a:moveTo>
                  <a:pt x="1920" y="108463"/>
                </a:moveTo>
                <a:lnTo>
                  <a:pt x="6720" y="111343"/>
                </a:lnTo>
                <a:lnTo>
                  <a:pt x="10255" y="113344"/>
                </a:lnTo>
                <a:lnTo>
                  <a:pt x="12481" y="97916"/>
                </a:lnTo>
                <a:lnTo>
                  <a:pt x="12481" y="93101"/>
                </a:lnTo>
                <a:lnTo>
                  <a:pt x="13441" y="91180"/>
                </a:lnTo>
                <a:lnTo>
                  <a:pt x="14401" y="88300"/>
                </a:lnTo>
                <a:lnTo>
                  <a:pt x="16322" y="85420"/>
                </a:lnTo>
                <a:lnTo>
                  <a:pt x="18242" y="82555"/>
                </a:lnTo>
                <a:lnTo>
                  <a:pt x="21122" y="79674"/>
                </a:lnTo>
                <a:lnTo>
                  <a:pt x="24995" y="80172"/>
                </a:lnTo>
                <a:lnTo>
                  <a:pt x="36747" y="81162"/>
                </a:lnTo>
                <a:lnTo>
                  <a:pt x="51846" y="81579"/>
                </a:lnTo>
                <a:lnTo>
                  <a:pt x="60487" y="82555"/>
                </a:lnTo>
                <a:lnTo>
                  <a:pt x="67208" y="82555"/>
                </a:lnTo>
                <a:lnTo>
                  <a:pt x="70088" y="84460"/>
                </a:lnTo>
                <a:lnTo>
                  <a:pt x="72969" y="85420"/>
                </a:lnTo>
                <a:lnTo>
                  <a:pt x="73929" y="87355"/>
                </a:lnTo>
                <a:lnTo>
                  <a:pt x="73929" y="95021"/>
                </a:lnTo>
                <a:lnTo>
                  <a:pt x="72008" y="98861"/>
                </a:lnTo>
                <a:lnTo>
                  <a:pt x="66248" y="102702"/>
                </a:lnTo>
                <a:lnTo>
                  <a:pt x="61447" y="106542"/>
                </a:lnTo>
                <a:lnTo>
                  <a:pt x="53766" y="108463"/>
                </a:lnTo>
                <a:lnTo>
                  <a:pt x="42934" y="108462"/>
                </a:lnTo>
                <a:lnTo>
                  <a:pt x="28815" y="106998"/>
                </a:lnTo>
                <a:lnTo>
                  <a:pt x="18242" y="102702"/>
                </a:lnTo>
                <a:lnTo>
                  <a:pt x="14401" y="100782"/>
                </a:lnTo>
                <a:lnTo>
                  <a:pt x="21844" y="117530"/>
                </a:lnTo>
                <a:lnTo>
                  <a:pt x="35524" y="119024"/>
                </a:lnTo>
                <a:lnTo>
                  <a:pt x="49135" y="117478"/>
                </a:lnTo>
                <a:lnTo>
                  <a:pt x="61164" y="112926"/>
                </a:lnTo>
                <a:lnTo>
                  <a:pt x="71048" y="105582"/>
                </a:lnTo>
                <a:lnTo>
                  <a:pt x="77769" y="99821"/>
                </a:lnTo>
                <a:lnTo>
                  <a:pt x="80634" y="94076"/>
                </a:lnTo>
                <a:lnTo>
                  <a:pt x="80634" y="82555"/>
                </a:lnTo>
                <a:lnTo>
                  <a:pt x="78729" y="78714"/>
                </a:lnTo>
                <a:lnTo>
                  <a:pt x="75849" y="74874"/>
                </a:lnTo>
                <a:lnTo>
                  <a:pt x="72008" y="71993"/>
                </a:lnTo>
                <a:lnTo>
                  <a:pt x="68168" y="70073"/>
                </a:lnTo>
                <a:lnTo>
                  <a:pt x="62407" y="69113"/>
                </a:lnTo>
                <a:lnTo>
                  <a:pt x="59527" y="68153"/>
                </a:lnTo>
                <a:lnTo>
                  <a:pt x="39364" y="68153"/>
                </a:lnTo>
                <a:lnTo>
                  <a:pt x="32644" y="67193"/>
                </a:lnTo>
                <a:lnTo>
                  <a:pt x="24002" y="67193"/>
                </a:lnTo>
                <a:lnTo>
                  <a:pt x="22082" y="66233"/>
                </a:lnTo>
                <a:lnTo>
                  <a:pt x="21122" y="65272"/>
                </a:lnTo>
                <a:lnTo>
                  <a:pt x="20162" y="64312"/>
                </a:lnTo>
                <a:lnTo>
                  <a:pt x="19202" y="63352"/>
                </a:lnTo>
                <a:lnTo>
                  <a:pt x="19202" y="61432"/>
                </a:lnTo>
                <a:lnTo>
                  <a:pt x="20162" y="59512"/>
                </a:lnTo>
                <a:lnTo>
                  <a:pt x="21122" y="57591"/>
                </a:lnTo>
                <a:lnTo>
                  <a:pt x="22082" y="56631"/>
                </a:lnTo>
                <a:lnTo>
                  <a:pt x="24002" y="54711"/>
                </a:lnTo>
                <a:lnTo>
                  <a:pt x="25923" y="51831"/>
                </a:lnTo>
                <a:lnTo>
                  <a:pt x="30723" y="53751"/>
                </a:lnTo>
                <a:lnTo>
                  <a:pt x="48005" y="53751"/>
                </a:lnTo>
                <a:lnTo>
                  <a:pt x="48005" y="47990"/>
                </a:lnTo>
                <a:lnTo>
                  <a:pt x="44165" y="49910"/>
                </a:lnTo>
                <a:lnTo>
                  <a:pt x="34564" y="49910"/>
                </a:lnTo>
                <a:lnTo>
                  <a:pt x="30723" y="47990"/>
                </a:lnTo>
                <a:lnTo>
                  <a:pt x="27843" y="44150"/>
                </a:lnTo>
                <a:lnTo>
                  <a:pt x="24002" y="38389"/>
                </a:lnTo>
                <a:lnTo>
                  <a:pt x="22082" y="31668"/>
                </a:lnTo>
                <a:lnTo>
                  <a:pt x="22082" y="15346"/>
                </a:lnTo>
                <a:lnTo>
                  <a:pt x="23042" y="9585"/>
                </a:lnTo>
                <a:lnTo>
                  <a:pt x="21122" y="0"/>
                </a:lnTo>
                <a:lnTo>
                  <a:pt x="15361" y="5745"/>
                </a:lnTo>
                <a:lnTo>
                  <a:pt x="9601" y="11506"/>
                </a:lnTo>
                <a:lnTo>
                  <a:pt x="6720" y="18227"/>
                </a:lnTo>
                <a:lnTo>
                  <a:pt x="6720" y="31668"/>
                </a:lnTo>
                <a:lnTo>
                  <a:pt x="7680" y="36469"/>
                </a:lnTo>
                <a:lnTo>
                  <a:pt x="10561" y="40309"/>
                </a:lnTo>
                <a:lnTo>
                  <a:pt x="13441" y="45110"/>
                </a:lnTo>
                <a:lnTo>
                  <a:pt x="17282" y="47990"/>
                </a:lnTo>
                <a:lnTo>
                  <a:pt x="22082" y="50871"/>
                </a:lnTo>
                <a:lnTo>
                  <a:pt x="16322" y="55671"/>
                </a:lnTo>
                <a:lnTo>
                  <a:pt x="11521" y="59512"/>
                </a:lnTo>
                <a:lnTo>
                  <a:pt x="10561" y="62392"/>
                </a:lnTo>
                <a:lnTo>
                  <a:pt x="8641" y="65272"/>
                </a:lnTo>
                <a:lnTo>
                  <a:pt x="7680" y="67193"/>
                </a:lnTo>
                <a:lnTo>
                  <a:pt x="7680" y="71033"/>
                </a:lnTo>
                <a:lnTo>
                  <a:pt x="8641" y="72953"/>
                </a:lnTo>
                <a:lnTo>
                  <a:pt x="9601" y="73913"/>
                </a:lnTo>
                <a:lnTo>
                  <a:pt x="10561" y="75834"/>
                </a:lnTo>
                <a:lnTo>
                  <a:pt x="13441" y="77739"/>
                </a:lnTo>
                <a:lnTo>
                  <a:pt x="16322" y="78714"/>
                </a:lnTo>
                <a:lnTo>
                  <a:pt x="10561" y="84460"/>
                </a:lnTo>
                <a:lnTo>
                  <a:pt x="7680" y="88300"/>
                </a:lnTo>
                <a:lnTo>
                  <a:pt x="3840" y="92141"/>
                </a:lnTo>
                <a:lnTo>
                  <a:pt x="1920" y="95981"/>
                </a:lnTo>
                <a:lnTo>
                  <a:pt x="960" y="97916"/>
                </a:lnTo>
                <a:lnTo>
                  <a:pt x="0" y="98861"/>
                </a:lnTo>
                <a:lnTo>
                  <a:pt x="0" y="104622"/>
                </a:lnTo>
                <a:lnTo>
                  <a:pt x="1920" y="10846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4449699" y="3680292"/>
            <a:ext cx="60487" cy="56647"/>
          </a:xfrm>
          <a:custGeom>
            <a:avLst/>
            <a:gdLst/>
            <a:ahLst/>
            <a:cxnLst/>
            <a:rect l="l" t="t" r="r" b="b"/>
            <a:pathLst>
              <a:path w="60487" h="56647">
                <a:moveTo>
                  <a:pt x="17282" y="0"/>
                </a:moveTo>
                <a:lnTo>
                  <a:pt x="8641" y="0"/>
                </a:lnTo>
                <a:lnTo>
                  <a:pt x="0" y="2895"/>
                </a:lnTo>
                <a:lnTo>
                  <a:pt x="1920" y="12481"/>
                </a:lnTo>
                <a:lnTo>
                  <a:pt x="4800" y="9601"/>
                </a:lnTo>
                <a:lnTo>
                  <a:pt x="8641" y="5760"/>
                </a:lnTo>
                <a:lnTo>
                  <a:pt x="11521" y="3840"/>
                </a:lnTo>
                <a:lnTo>
                  <a:pt x="21122" y="3840"/>
                </a:lnTo>
                <a:lnTo>
                  <a:pt x="24963" y="5760"/>
                </a:lnTo>
                <a:lnTo>
                  <a:pt x="27843" y="9601"/>
                </a:lnTo>
                <a:lnTo>
                  <a:pt x="31683" y="15361"/>
                </a:lnTo>
                <a:lnTo>
                  <a:pt x="33604" y="22082"/>
                </a:lnTo>
                <a:lnTo>
                  <a:pt x="33604" y="39364"/>
                </a:lnTo>
                <a:lnTo>
                  <a:pt x="32644" y="44165"/>
                </a:lnTo>
                <a:lnTo>
                  <a:pt x="29763" y="47045"/>
                </a:lnTo>
                <a:lnTo>
                  <a:pt x="26883" y="50886"/>
                </a:lnTo>
                <a:lnTo>
                  <a:pt x="26883" y="56647"/>
                </a:lnTo>
                <a:lnTo>
                  <a:pt x="34564" y="53766"/>
                </a:lnTo>
                <a:lnTo>
                  <a:pt x="40325" y="48966"/>
                </a:lnTo>
                <a:lnTo>
                  <a:pt x="46085" y="43205"/>
                </a:lnTo>
                <a:lnTo>
                  <a:pt x="48966" y="37444"/>
                </a:lnTo>
                <a:lnTo>
                  <a:pt x="48966" y="23042"/>
                </a:lnTo>
                <a:lnTo>
                  <a:pt x="48005" y="17282"/>
                </a:lnTo>
                <a:lnTo>
                  <a:pt x="44165" y="13441"/>
                </a:lnTo>
                <a:lnTo>
                  <a:pt x="59512" y="13441"/>
                </a:lnTo>
                <a:lnTo>
                  <a:pt x="59512" y="12481"/>
                </a:lnTo>
                <a:lnTo>
                  <a:pt x="60487" y="12481"/>
                </a:lnTo>
                <a:lnTo>
                  <a:pt x="60487" y="6720"/>
                </a:lnTo>
                <a:lnTo>
                  <a:pt x="59512" y="5760"/>
                </a:lnTo>
                <a:lnTo>
                  <a:pt x="37444" y="5760"/>
                </a:lnTo>
                <a:lnTo>
                  <a:pt x="31683" y="1920"/>
                </a:lnTo>
                <a:lnTo>
                  <a:pt x="24963" y="0"/>
                </a:lnTo>
                <a:lnTo>
                  <a:pt x="1728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4438832" y="3781104"/>
            <a:ext cx="11588" cy="19613"/>
          </a:xfrm>
          <a:custGeom>
            <a:avLst/>
            <a:gdLst/>
            <a:ahLst/>
            <a:cxnLst/>
            <a:rect l="l" t="t" r="r" b="b"/>
            <a:pathLst>
              <a:path w="11588" h="19613">
                <a:moveTo>
                  <a:pt x="2225" y="0"/>
                </a:moveTo>
                <a:lnTo>
                  <a:pt x="0" y="15427"/>
                </a:lnTo>
                <a:lnTo>
                  <a:pt x="11588" y="19613"/>
                </a:lnTo>
                <a:lnTo>
                  <a:pt x="4145" y="2865"/>
                </a:lnTo>
                <a:lnTo>
                  <a:pt x="2225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4536094" y="3680418"/>
            <a:ext cx="17870" cy="15235"/>
          </a:xfrm>
          <a:custGeom>
            <a:avLst/>
            <a:gdLst/>
            <a:ahLst/>
            <a:cxnLst/>
            <a:rect l="l" t="t" r="r" b="b"/>
            <a:pathLst>
              <a:path w="17870" h="15235">
                <a:moveTo>
                  <a:pt x="0" y="15235"/>
                </a:moveTo>
                <a:lnTo>
                  <a:pt x="3840" y="11395"/>
                </a:lnTo>
                <a:lnTo>
                  <a:pt x="7680" y="7554"/>
                </a:lnTo>
                <a:lnTo>
                  <a:pt x="11521" y="5634"/>
                </a:lnTo>
                <a:lnTo>
                  <a:pt x="17870" y="0"/>
                </a:lnTo>
                <a:lnTo>
                  <a:pt x="5380" y="3388"/>
                </a:lnTo>
                <a:lnTo>
                  <a:pt x="0" y="1523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4520732" y="3680292"/>
            <a:ext cx="68168" cy="85450"/>
          </a:xfrm>
          <a:custGeom>
            <a:avLst/>
            <a:gdLst/>
            <a:ahLst/>
            <a:cxnLst/>
            <a:rect l="l" t="t" r="r" b="b"/>
            <a:pathLst>
              <a:path w="68168" h="85450">
                <a:moveTo>
                  <a:pt x="26883" y="5760"/>
                </a:moveTo>
                <a:lnTo>
                  <a:pt x="35524" y="5760"/>
                </a:lnTo>
                <a:lnTo>
                  <a:pt x="38404" y="6720"/>
                </a:lnTo>
                <a:lnTo>
                  <a:pt x="41285" y="8641"/>
                </a:lnTo>
                <a:lnTo>
                  <a:pt x="44165" y="10561"/>
                </a:lnTo>
                <a:lnTo>
                  <a:pt x="46085" y="13441"/>
                </a:lnTo>
                <a:lnTo>
                  <a:pt x="48005" y="16322"/>
                </a:lnTo>
                <a:lnTo>
                  <a:pt x="48966" y="18242"/>
                </a:lnTo>
                <a:lnTo>
                  <a:pt x="48966" y="22082"/>
                </a:lnTo>
                <a:lnTo>
                  <a:pt x="49926" y="27843"/>
                </a:lnTo>
                <a:lnTo>
                  <a:pt x="12481" y="27843"/>
                </a:lnTo>
                <a:lnTo>
                  <a:pt x="12481" y="20162"/>
                </a:lnTo>
                <a:lnTo>
                  <a:pt x="15361" y="15361"/>
                </a:lnTo>
                <a:lnTo>
                  <a:pt x="20742" y="3514"/>
                </a:lnTo>
                <a:lnTo>
                  <a:pt x="10561" y="11521"/>
                </a:lnTo>
                <a:lnTo>
                  <a:pt x="5842" y="17535"/>
                </a:lnTo>
                <a:lnTo>
                  <a:pt x="1355" y="29120"/>
                </a:lnTo>
                <a:lnTo>
                  <a:pt x="0" y="43205"/>
                </a:lnTo>
                <a:lnTo>
                  <a:pt x="393" y="51215"/>
                </a:lnTo>
                <a:lnTo>
                  <a:pt x="3380" y="63823"/>
                </a:lnTo>
                <a:lnTo>
                  <a:pt x="9601" y="73929"/>
                </a:lnTo>
                <a:lnTo>
                  <a:pt x="22299" y="82992"/>
                </a:lnTo>
                <a:lnTo>
                  <a:pt x="34564" y="85450"/>
                </a:lnTo>
                <a:lnTo>
                  <a:pt x="44165" y="85450"/>
                </a:lnTo>
                <a:lnTo>
                  <a:pt x="50886" y="81610"/>
                </a:lnTo>
                <a:lnTo>
                  <a:pt x="56647" y="74889"/>
                </a:lnTo>
                <a:lnTo>
                  <a:pt x="63367" y="69128"/>
                </a:lnTo>
                <a:lnTo>
                  <a:pt x="66248" y="61447"/>
                </a:lnTo>
                <a:lnTo>
                  <a:pt x="68168" y="53766"/>
                </a:lnTo>
                <a:lnTo>
                  <a:pt x="65288" y="51846"/>
                </a:lnTo>
                <a:lnTo>
                  <a:pt x="62407" y="58567"/>
                </a:lnTo>
                <a:lnTo>
                  <a:pt x="59527" y="63367"/>
                </a:lnTo>
                <a:lnTo>
                  <a:pt x="55686" y="66248"/>
                </a:lnTo>
                <a:lnTo>
                  <a:pt x="51846" y="69128"/>
                </a:lnTo>
                <a:lnTo>
                  <a:pt x="47045" y="71048"/>
                </a:lnTo>
                <a:lnTo>
                  <a:pt x="33604" y="71048"/>
                </a:lnTo>
                <a:lnTo>
                  <a:pt x="26883" y="67208"/>
                </a:lnTo>
                <a:lnTo>
                  <a:pt x="21122" y="60487"/>
                </a:lnTo>
                <a:lnTo>
                  <a:pt x="18759" y="57750"/>
                </a:lnTo>
                <a:lnTo>
                  <a:pt x="13812" y="46528"/>
                </a:lnTo>
                <a:lnTo>
                  <a:pt x="12481" y="32644"/>
                </a:lnTo>
                <a:lnTo>
                  <a:pt x="68168" y="32644"/>
                </a:lnTo>
                <a:lnTo>
                  <a:pt x="68168" y="32506"/>
                </a:lnTo>
                <a:lnTo>
                  <a:pt x="65989" y="18790"/>
                </a:lnTo>
                <a:lnTo>
                  <a:pt x="59527" y="8641"/>
                </a:lnTo>
                <a:lnTo>
                  <a:pt x="53766" y="2895"/>
                </a:lnTo>
                <a:lnTo>
                  <a:pt x="46085" y="0"/>
                </a:lnTo>
                <a:lnTo>
                  <a:pt x="36484" y="0"/>
                </a:lnTo>
                <a:lnTo>
                  <a:pt x="33232" y="126"/>
                </a:lnTo>
                <a:lnTo>
                  <a:pt x="26883" y="57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4602342" y="3680292"/>
            <a:ext cx="55671" cy="85450"/>
          </a:xfrm>
          <a:custGeom>
            <a:avLst/>
            <a:gdLst/>
            <a:ahLst/>
            <a:cxnLst/>
            <a:rect l="l" t="t" r="r" b="b"/>
            <a:pathLst>
              <a:path w="55671" h="85450">
                <a:moveTo>
                  <a:pt x="3840" y="54726"/>
                </a:moveTo>
                <a:lnTo>
                  <a:pt x="960" y="54726"/>
                </a:lnTo>
                <a:lnTo>
                  <a:pt x="960" y="83530"/>
                </a:lnTo>
                <a:lnTo>
                  <a:pt x="3840" y="83530"/>
                </a:lnTo>
                <a:lnTo>
                  <a:pt x="3840" y="82570"/>
                </a:lnTo>
                <a:lnTo>
                  <a:pt x="5760" y="81610"/>
                </a:lnTo>
                <a:lnTo>
                  <a:pt x="9601" y="81610"/>
                </a:lnTo>
                <a:lnTo>
                  <a:pt x="11506" y="82570"/>
                </a:lnTo>
                <a:lnTo>
                  <a:pt x="18242" y="84475"/>
                </a:lnTo>
                <a:lnTo>
                  <a:pt x="23027" y="85450"/>
                </a:lnTo>
                <a:lnTo>
                  <a:pt x="35509" y="85450"/>
                </a:lnTo>
                <a:lnTo>
                  <a:pt x="41269" y="82570"/>
                </a:lnTo>
                <a:lnTo>
                  <a:pt x="47030" y="78729"/>
                </a:lnTo>
                <a:lnTo>
                  <a:pt x="52791" y="73929"/>
                </a:lnTo>
                <a:lnTo>
                  <a:pt x="55671" y="68168"/>
                </a:lnTo>
                <a:lnTo>
                  <a:pt x="55671" y="60487"/>
                </a:lnTo>
                <a:lnTo>
                  <a:pt x="55304" y="56683"/>
                </a:lnTo>
                <a:lnTo>
                  <a:pt x="49521" y="45988"/>
                </a:lnTo>
                <a:lnTo>
                  <a:pt x="37429" y="37444"/>
                </a:lnTo>
                <a:lnTo>
                  <a:pt x="24963" y="31683"/>
                </a:lnTo>
                <a:lnTo>
                  <a:pt x="19187" y="28803"/>
                </a:lnTo>
                <a:lnTo>
                  <a:pt x="15346" y="25923"/>
                </a:lnTo>
                <a:lnTo>
                  <a:pt x="13441" y="24002"/>
                </a:lnTo>
                <a:lnTo>
                  <a:pt x="11506" y="21122"/>
                </a:lnTo>
                <a:lnTo>
                  <a:pt x="10561" y="18242"/>
                </a:lnTo>
                <a:lnTo>
                  <a:pt x="10561" y="12481"/>
                </a:lnTo>
                <a:lnTo>
                  <a:pt x="11506" y="10561"/>
                </a:lnTo>
                <a:lnTo>
                  <a:pt x="14401" y="8641"/>
                </a:lnTo>
                <a:lnTo>
                  <a:pt x="17282" y="5760"/>
                </a:lnTo>
                <a:lnTo>
                  <a:pt x="20147" y="4800"/>
                </a:lnTo>
                <a:lnTo>
                  <a:pt x="29748" y="4800"/>
                </a:lnTo>
                <a:lnTo>
                  <a:pt x="34549" y="6720"/>
                </a:lnTo>
                <a:lnTo>
                  <a:pt x="37429" y="9601"/>
                </a:lnTo>
                <a:lnTo>
                  <a:pt x="41269" y="12481"/>
                </a:lnTo>
                <a:lnTo>
                  <a:pt x="44150" y="18242"/>
                </a:lnTo>
                <a:lnTo>
                  <a:pt x="46070" y="26883"/>
                </a:lnTo>
                <a:lnTo>
                  <a:pt x="48950" y="26883"/>
                </a:lnTo>
                <a:lnTo>
                  <a:pt x="48950" y="0"/>
                </a:lnTo>
                <a:lnTo>
                  <a:pt x="46070" y="0"/>
                </a:lnTo>
                <a:lnTo>
                  <a:pt x="46070" y="960"/>
                </a:lnTo>
                <a:lnTo>
                  <a:pt x="45110" y="1920"/>
                </a:lnTo>
                <a:lnTo>
                  <a:pt x="44150" y="2895"/>
                </a:lnTo>
                <a:lnTo>
                  <a:pt x="39349" y="2895"/>
                </a:lnTo>
                <a:lnTo>
                  <a:pt x="36469" y="1920"/>
                </a:lnTo>
                <a:lnTo>
                  <a:pt x="31668" y="0"/>
                </a:lnTo>
                <a:lnTo>
                  <a:pt x="17282" y="0"/>
                </a:lnTo>
                <a:lnTo>
                  <a:pt x="11506" y="1920"/>
                </a:lnTo>
                <a:lnTo>
                  <a:pt x="6720" y="6720"/>
                </a:lnTo>
                <a:lnTo>
                  <a:pt x="2880" y="10561"/>
                </a:lnTo>
                <a:lnTo>
                  <a:pt x="0" y="16322"/>
                </a:lnTo>
                <a:lnTo>
                  <a:pt x="0" y="27843"/>
                </a:lnTo>
                <a:lnTo>
                  <a:pt x="1920" y="32644"/>
                </a:lnTo>
                <a:lnTo>
                  <a:pt x="3840" y="35524"/>
                </a:lnTo>
                <a:lnTo>
                  <a:pt x="6720" y="39364"/>
                </a:lnTo>
                <a:lnTo>
                  <a:pt x="12466" y="43205"/>
                </a:lnTo>
                <a:lnTo>
                  <a:pt x="21122" y="47045"/>
                </a:lnTo>
                <a:lnTo>
                  <a:pt x="29748" y="51846"/>
                </a:lnTo>
                <a:lnTo>
                  <a:pt x="35509" y="54726"/>
                </a:lnTo>
                <a:lnTo>
                  <a:pt x="38389" y="57607"/>
                </a:lnTo>
                <a:lnTo>
                  <a:pt x="41269" y="60487"/>
                </a:lnTo>
                <a:lnTo>
                  <a:pt x="42230" y="63367"/>
                </a:lnTo>
                <a:lnTo>
                  <a:pt x="42230" y="71048"/>
                </a:lnTo>
                <a:lnTo>
                  <a:pt x="41269" y="73929"/>
                </a:lnTo>
                <a:lnTo>
                  <a:pt x="38389" y="76809"/>
                </a:lnTo>
                <a:lnTo>
                  <a:pt x="35509" y="78729"/>
                </a:lnTo>
                <a:lnTo>
                  <a:pt x="32628" y="79689"/>
                </a:lnTo>
                <a:lnTo>
                  <a:pt x="23027" y="79689"/>
                </a:lnTo>
                <a:lnTo>
                  <a:pt x="17282" y="77769"/>
                </a:lnTo>
                <a:lnTo>
                  <a:pt x="12466" y="73929"/>
                </a:lnTo>
                <a:lnTo>
                  <a:pt x="8625" y="69128"/>
                </a:lnTo>
                <a:lnTo>
                  <a:pt x="4785" y="63367"/>
                </a:lnTo>
                <a:lnTo>
                  <a:pt x="3840" y="5472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4673376" y="3745580"/>
            <a:ext cx="26883" cy="47030"/>
          </a:xfrm>
          <a:custGeom>
            <a:avLst/>
            <a:gdLst/>
            <a:ahLst/>
            <a:cxnLst/>
            <a:rect l="l" t="t" r="r" b="b"/>
            <a:pathLst>
              <a:path w="26883" h="47030">
                <a:moveTo>
                  <a:pt x="17282" y="29748"/>
                </a:moveTo>
                <a:lnTo>
                  <a:pt x="14401" y="34549"/>
                </a:lnTo>
                <a:lnTo>
                  <a:pt x="10561" y="38389"/>
                </a:lnTo>
                <a:lnTo>
                  <a:pt x="6720" y="41269"/>
                </a:lnTo>
                <a:lnTo>
                  <a:pt x="0" y="43190"/>
                </a:lnTo>
                <a:lnTo>
                  <a:pt x="0" y="47030"/>
                </a:lnTo>
                <a:lnTo>
                  <a:pt x="9601" y="44150"/>
                </a:lnTo>
                <a:lnTo>
                  <a:pt x="16322" y="40309"/>
                </a:lnTo>
                <a:lnTo>
                  <a:pt x="20162" y="35524"/>
                </a:lnTo>
                <a:lnTo>
                  <a:pt x="24963" y="29748"/>
                </a:lnTo>
                <a:lnTo>
                  <a:pt x="26883" y="24002"/>
                </a:lnTo>
                <a:lnTo>
                  <a:pt x="26883" y="12481"/>
                </a:lnTo>
                <a:lnTo>
                  <a:pt x="24963" y="8641"/>
                </a:lnTo>
                <a:lnTo>
                  <a:pt x="22082" y="4800"/>
                </a:lnTo>
                <a:lnTo>
                  <a:pt x="19202" y="1920"/>
                </a:lnTo>
                <a:lnTo>
                  <a:pt x="15361" y="0"/>
                </a:lnTo>
                <a:lnTo>
                  <a:pt x="8641" y="0"/>
                </a:lnTo>
                <a:lnTo>
                  <a:pt x="5760" y="960"/>
                </a:lnTo>
                <a:lnTo>
                  <a:pt x="384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3441"/>
                </a:lnTo>
                <a:lnTo>
                  <a:pt x="960" y="15346"/>
                </a:lnTo>
                <a:lnTo>
                  <a:pt x="2880" y="17282"/>
                </a:lnTo>
                <a:lnTo>
                  <a:pt x="4800" y="19187"/>
                </a:lnTo>
                <a:lnTo>
                  <a:pt x="6720" y="20162"/>
                </a:lnTo>
                <a:lnTo>
                  <a:pt x="10561" y="20162"/>
                </a:lnTo>
                <a:lnTo>
                  <a:pt x="12481" y="19187"/>
                </a:lnTo>
                <a:lnTo>
                  <a:pt x="13441" y="19187"/>
                </a:lnTo>
                <a:lnTo>
                  <a:pt x="15361" y="18242"/>
                </a:lnTo>
                <a:lnTo>
                  <a:pt x="16322" y="17282"/>
                </a:lnTo>
                <a:lnTo>
                  <a:pt x="18242" y="17282"/>
                </a:lnTo>
                <a:lnTo>
                  <a:pt x="18242" y="18242"/>
                </a:lnTo>
                <a:lnTo>
                  <a:pt x="19202" y="19187"/>
                </a:lnTo>
                <a:lnTo>
                  <a:pt x="19202" y="25907"/>
                </a:lnTo>
                <a:lnTo>
                  <a:pt x="17282" y="2974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4754011" y="3638062"/>
            <a:ext cx="47129" cy="127680"/>
          </a:xfrm>
          <a:custGeom>
            <a:avLst/>
            <a:gdLst/>
            <a:ahLst/>
            <a:cxnLst/>
            <a:rect l="l" t="t" r="r" b="b"/>
            <a:pathLst>
              <a:path w="47129" h="127680">
                <a:moveTo>
                  <a:pt x="24002" y="0"/>
                </a:moveTo>
                <a:lnTo>
                  <a:pt x="0" y="9601"/>
                </a:lnTo>
                <a:lnTo>
                  <a:pt x="960" y="12481"/>
                </a:lnTo>
                <a:lnTo>
                  <a:pt x="3840" y="11521"/>
                </a:lnTo>
                <a:lnTo>
                  <a:pt x="9601" y="11521"/>
                </a:lnTo>
                <a:lnTo>
                  <a:pt x="10561" y="12481"/>
                </a:lnTo>
                <a:lnTo>
                  <a:pt x="11521" y="13441"/>
                </a:lnTo>
                <a:lnTo>
                  <a:pt x="12481" y="14401"/>
                </a:lnTo>
                <a:lnTo>
                  <a:pt x="12481" y="17282"/>
                </a:lnTo>
                <a:lnTo>
                  <a:pt x="13441" y="19202"/>
                </a:lnTo>
                <a:lnTo>
                  <a:pt x="13441" y="117119"/>
                </a:lnTo>
                <a:lnTo>
                  <a:pt x="18242" y="120959"/>
                </a:lnTo>
                <a:lnTo>
                  <a:pt x="24002" y="122864"/>
                </a:lnTo>
                <a:lnTo>
                  <a:pt x="28803" y="124800"/>
                </a:lnTo>
                <a:lnTo>
                  <a:pt x="33604" y="126705"/>
                </a:lnTo>
                <a:lnTo>
                  <a:pt x="38404" y="127680"/>
                </a:lnTo>
                <a:lnTo>
                  <a:pt x="42245" y="127680"/>
                </a:lnTo>
                <a:lnTo>
                  <a:pt x="47129" y="127397"/>
                </a:lnTo>
                <a:lnTo>
                  <a:pt x="44165" y="120959"/>
                </a:lnTo>
                <a:lnTo>
                  <a:pt x="40325" y="119999"/>
                </a:lnTo>
                <a:lnTo>
                  <a:pt x="37444" y="119039"/>
                </a:lnTo>
                <a:lnTo>
                  <a:pt x="34564" y="117119"/>
                </a:lnTo>
                <a:lnTo>
                  <a:pt x="30723" y="115199"/>
                </a:lnTo>
                <a:lnTo>
                  <a:pt x="27843" y="112318"/>
                </a:lnTo>
                <a:lnTo>
                  <a:pt x="27843" y="64312"/>
                </a:lnTo>
                <a:lnTo>
                  <a:pt x="31683" y="60472"/>
                </a:lnTo>
                <a:lnTo>
                  <a:pt x="34564" y="57591"/>
                </a:lnTo>
                <a:lnTo>
                  <a:pt x="37444" y="56631"/>
                </a:lnTo>
                <a:lnTo>
                  <a:pt x="37891" y="47551"/>
                </a:lnTo>
                <a:lnTo>
                  <a:pt x="27843" y="58552"/>
                </a:lnTo>
                <a:lnTo>
                  <a:pt x="27843" y="0"/>
                </a:lnTo>
                <a:lnTo>
                  <a:pt x="2400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4791456" y="3680292"/>
            <a:ext cx="47030" cy="85167"/>
          </a:xfrm>
          <a:custGeom>
            <a:avLst/>
            <a:gdLst/>
            <a:ahLst/>
            <a:cxnLst/>
            <a:rect l="l" t="t" r="r" b="b"/>
            <a:pathLst>
              <a:path w="47030" h="85167">
                <a:moveTo>
                  <a:pt x="32628" y="73929"/>
                </a:moveTo>
                <a:lnTo>
                  <a:pt x="40403" y="64696"/>
                </a:lnTo>
                <a:lnTo>
                  <a:pt x="45373" y="53024"/>
                </a:lnTo>
                <a:lnTo>
                  <a:pt x="47030" y="39364"/>
                </a:lnTo>
                <a:lnTo>
                  <a:pt x="46795" y="33476"/>
                </a:lnTo>
                <a:lnTo>
                  <a:pt x="43917" y="20507"/>
                </a:lnTo>
                <a:lnTo>
                  <a:pt x="37429" y="10561"/>
                </a:lnTo>
                <a:lnTo>
                  <a:pt x="31683" y="2895"/>
                </a:lnTo>
                <a:lnTo>
                  <a:pt x="24002" y="0"/>
                </a:lnTo>
                <a:lnTo>
                  <a:pt x="16322" y="0"/>
                </a:lnTo>
                <a:lnTo>
                  <a:pt x="11485" y="429"/>
                </a:lnTo>
                <a:lnTo>
                  <a:pt x="446" y="5321"/>
                </a:lnTo>
                <a:lnTo>
                  <a:pt x="0" y="14401"/>
                </a:lnTo>
                <a:lnTo>
                  <a:pt x="2880" y="13441"/>
                </a:lnTo>
                <a:lnTo>
                  <a:pt x="5760" y="12481"/>
                </a:lnTo>
                <a:lnTo>
                  <a:pt x="14401" y="12481"/>
                </a:lnTo>
                <a:lnTo>
                  <a:pt x="20162" y="15361"/>
                </a:lnTo>
                <a:lnTo>
                  <a:pt x="24963" y="20162"/>
                </a:lnTo>
                <a:lnTo>
                  <a:pt x="29748" y="25923"/>
                </a:lnTo>
                <a:lnTo>
                  <a:pt x="31683" y="33604"/>
                </a:lnTo>
                <a:lnTo>
                  <a:pt x="31683" y="44165"/>
                </a:lnTo>
                <a:lnTo>
                  <a:pt x="29568" y="59949"/>
                </a:lnTo>
                <a:lnTo>
                  <a:pt x="24963" y="70088"/>
                </a:lnTo>
                <a:lnTo>
                  <a:pt x="20162" y="75849"/>
                </a:lnTo>
                <a:lnTo>
                  <a:pt x="15346" y="78729"/>
                </a:lnTo>
                <a:lnTo>
                  <a:pt x="6720" y="78729"/>
                </a:lnTo>
                <a:lnTo>
                  <a:pt x="9685" y="85167"/>
                </a:lnTo>
                <a:lnTo>
                  <a:pt x="21967" y="81597"/>
                </a:lnTo>
                <a:lnTo>
                  <a:pt x="32628" y="7392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4845207" y="3682212"/>
            <a:ext cx="89275" cy="83530"/>
          </a:xfrm>
          <a:custGeom>
            <a:avLst/>
            <a:gdLst/>
            <a:ahLst/>
            <a:cxnLst/>
            <a:rect l="l" t="t" r="r" b="b"/>
            <a:pathLst>
              <a:path w="89275" h="83530">
                <a:moveTo>
                  <a:pt x="53766" y="3840"/>
                </a:moveTo>
                <a:lnTo>
                  <a:pt x="57607" y="4800"/>
                </a:lnTo>
                <a:lnTo>
                  <a:pt x="58567" y="5760"/>
                </a:lnTo>
                <a:lnTo>
                  <a:pt x="60487" y="7680"/>
                </a:lnTo>
                <a:lnTo>
                  <a:pt x="61447" y="10561"/>
                </a:lnTo>
                <a:lnTo>
                  <a:pt x="61447" y="61447"/>
                </a:lnTo>
                <a:lnTo>
                  <a:pt x="56647" y="65288"/>
                </a:lnTo>
                <a:lnTo>
                  <a:pt x="52806" y="68168"/>
                </a:lnTo>
                <a:lnTo>
                  <a:pt x="49926" y="70088"/>
                </a:lnTo>
                <a:lnTo>
                  <a:pt x="47045" y="72008"/>
                </a:lnTo>
                <a:lnTo>
                  <a:pt x="37444" y="72008"/>
                </a:lnTo>
                <a:lnTo>
                  <a:pt x="34564" y="71048"/>
                </a:lnTo>
                <a:lnTo>
                  <a:pt x="31683" y="69128"/>
                </a:lnTo>
                <a:lnTo>
                  <a:pt x="28803" y="66248"/>
                </a:lnTo>
                <a:lnTo>
                  <a:pt x="27843" y="61447"/>
                </a:lnTo>
                <a:lnTo>
                  <a:pt x="27843" y="0"/>
                </a:lnTo>
                <a:lnTo>
                  <a:pt x="0" y="0"/>
                </a:lnTo>
                <a:lnTo>
                  <a:pt x="0" y="3840"/>
                </a:lnTo>
                <a:lnTo>
                  <a:pt x="6720" y="3840"/>
                </a:lnTo>
                <a:lnTo>
                  <a:pt x="8641" y="4800"/>
                </a:lnTo>
                <a:lnTo>
                  <a:pt x="9601" y="5760"/>
                </a:lnTo>
                <a:lnTo>
                  <a:pt x="11521" y="6720"/>
                </a:lnTo>
                <a:lnTo>
                  <a:pt x="11521" y="7680"/>
                </a:lnTo>
                <a:lnTo>
                  <a:pt x="12481" y="9601"/>
                </a:lnTo>
                <a:lnTo>
                  <a:pt x="13441" y="12481"/>
                </a:lnTo>
                <a:lnTo>
                  <a:pt x="13441" y="59527"/>
                </a:lnTo>
                <a:lnTo>
                  <a:pt x="14401" y="65288"/>
                </a:lnTo>
                <a:lnTo>
                  <a:pt x="15361" y="69128"/>
                </a:lnTo>
                <a:lnTo>
                  <a:pt x="16322" y="72969"/>
                </a:lnTo>
                <a:lnTo>
                  <a:pt x="19202" y="76809"/>
                </a:lnTo>
                <a:lnTo>
                  <a:pt x="22082" y="79689"/>
                </a:lnTo>
                <a:lnTo>
                  <a:pt x="24963" y="81610"/>
                </a:lnTo>
                <a:lnTo>
                  <a:pt x="29763" y="83530"/>
                </a:lnTo>
                <a:lnTo>
                  <a:pt x="38404" y="83530"/>
                </a:lnTo>
                <a:lnTo>
                  <a:pt x="42245" y="82555"/>
                </a:lnTo>
                <a:lnTo>
                  <a:pt x="45125" y="80650"/>
                </a:lnTo>
                <a:lnTo>
                  <a:pt x="48966" y="78714"/>
                </a:lnTo>
                <a:lnTo>
                  <a:pt x="54726" y="73929"/>
                </a:lnTo>
                <a:lnTo>
                  <a:pt x="61447" y="66248"/>
                </a:lnTo>
                <a:lnTo>
                  <a:pt x="61447" y="83530"/>
                </a:lnTo>
                <a:lnTo>
                  <a:pt x="65288" y="83530"/>
                </a:lnTo>
                <a:lnTo>
                  <a:pt x="89275" y="72969"/>
                </a:lnTo>
                <a:lnTo>
                  <a:pt x="88315" y="70088"/>
                </a:lnTo>
                <a:lnTo>
                  <a:pt x="85435" y="71048"/>
                </a:lnTo>
                <a:lnTo>
                  <a:pt x="83515" y="72008"/>
                </a:lnTo>
                <a:lnTo>
                  <a:pt x="80634" y="72008"/>
                </a:lnTo>
                <a:lnTo>
                  <a:pt x="79674" y="71048"/>
                </a:lnTo>
                <a:lnTo>
                  <a:pt x="78714" y="70088"/>
                </a:lnTo>
                <a:lnTo>
                  <a:pt x="77754" y="70088"/>
                </a:lnTo>
                <a:lnTo>
                  <a:pt x="76794" y="68168"/>
                </a:lnTo>
                <a:lnTo>
                  <a:pt x="76794" y="66248"/>
                </a:lnTo>
                <a:lnTo>
                  <a:pt x="75849" y="64328"/>
                </a:lnTo>
                <a:lnTo>
                  <a:pt x="75849" y="0"/>
                </a:lnTo>
                <a:lnTo>
                  <a:pt x="48006" y="0"/>
                </a:lnTo>
                <a:lnTo>
                  <a:pt x="48006" y="3840"/>
                </a:lnTo>
                <a:lnTo>
                  <a:pt x="53766" y="3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4936403" y="3656304"/>
            <a:ext cx="48966" cy="108463"/>
          </a:xfrm>
          <a:custGeom>
            <a:avLst/>
            <a:gdLst/>
            <a:ahLst/>
            <a:cxnLst/>
            <a:rect l="l" t="t" r="r" b="b"/>
            <a:pathLst>
              <a:path w="48966" h="108463">
                <a:moveTo>
                  <a:pt x="37444" y="97916"/>
                </a:moveTo>
                <a:lnTo>
                  <a:pt x="33604" y="97916"/>
                </a:lnTo>
                <a:lnTo>
                  <a:pt x="31683" y="96956"/>
                </a:lnTo>
                <a:lnTo>
                  <a:pt x="29763" y="95036"/>
                </a:lnTo>
                <a:lnTo>
                  <a:pt x="27843" y="93116"/>
                </a:lnTo>
                <a:lnTo>
                  <a:pt x="27843" y="32628"/>
                </a:lnTo>
                <a:lnTo>
                  <a:pt x="46085" y="32628"/>
                </a:lnTo>
                <a:lnTo>
                  <a:pt x="46085" y="25908"/>
                </a:lnTo>
                <a:lnTo>
                  <a:pt x="27843" y="25908"/>
                </a:lnTo>
                <a:lnTo>
                  <a:pt x="27843" y="0"/>
                </a:lnTo>
                <a:lnTo>
                  <a:pt x="24963" y="0"/>
                </a:lnTo>
                <a:lnTo>
                  <a:pt x="22082" y="5760"/>
                </a:lnTo>
                <a:lnTo>
                  <a:pt x="20162" y="9601"/>
                </a:lnTo>
                <a:lnTo>
                  <a:pt x="19202" y="11521"/>
                </a:lnTo>
                <a:lnTo>
                  <a:pt x="16322" y="16322"/>
                </a:lnTo>
                <a:lnTo>
                  <a:pt x="13441" y="20147"/>
                </a:lnTo>
                <a:lnTo>
                  <a:pt x="10561" y="23042"/>
                </a:lnTo>
                <a:lnTo>
                  <a:pt x="6720" y="25908"/>
                </a:lnTo>
                <a:lnTo>
                  <a:pt x="3840" y="27828"/>
                </a:lnTo>
                <a:lnTo>
                  <a:pt x="0" y="29748"/>
                </a:lnTo>
                <a:lnTo>
                  <a:pt x="0" y="32628"/>
                </a:lnTo>
                <a:lnTo>
                  <a:pt x="13441" y="32628"/>
                </a:lnTo>
                <a:lnTo>
                  <a:pt x="13441" y="96956"/>
                </a:lnTo>
                <a:lnTo>
                  <a:pt x="15361" y="99837"/>
                </a:lnTo>
                <a:lnTo>
                  <a:pt x="16322" y="102717"/>
                </a:lnTo>
                <a:lnTo>
                  <a:pt x="18242" y="104622"/>
                </a:lnTo>
                <a:lnTo>
                  <a:pt x="20162" y="105597"/>
                </a:lnTo>
                <a:lnTo>
                  <a:pt x="23042" y="107518"/>
                </a:lnTo>
                <a:lnTo>
                  <a:pt x="25923" y="108463"/>
                </a:lnTo>
                <a:lnTo>
                  <a:pt x="32644" y="108463"/>
                </a:lnTo>
                <a:lnTo>
                  <a:pt x="36484" y="106558"/>
                </a:lnTo>
                <a:lnTo>
                  <a:pt x="40325" y="103677"/>
                </a:lnTo>
                <a:lnTo>
                  <a:pt x="44165" y="100797"/>
                </a:lnTo>
                <a:lnTo>
                  <a:pt x="47045" y="95996"/>
                </a:lnTo>
                <a:lnTo>
                  <a:pt x="48966" y="90236"/>
                </a:lnTo>
                <a:lnTo>
                  <a:pt x="45125" y="90236"/>
                </a:lnTo>
                <a:lnTo>
                  <a:pt x="44165" y="93116"/>
                </a:lnTo>
                <a:lnTo>
                  <a:pt x="43205" y="95036"/>
                </a:lnTo>
                <a:lnTo>
                  <a:pt x="41285" y="95996"/>
                </a:lnTo>
                <a:lnTo>
                  <a:pt x="39364" y="96956"/>
                </a:lnTo>
                <a:lnTo>
                  <a:pt x="37444" y="9791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5031440" y="3680292"/>
            <a:ext cx="60487" cy="82570"/>
          </a:xfrm>
          <a:custGeom>
            <a:avLst/>
            <a:gdLst/>
            <a:ahLst/>
            <a:cxnLst/>
            <a:rect l="l" t="t" r="r" b="b"/>
            <a:pathLst>
              <a:path w="60487" h="82570">
                <a:moveTo>
                  <a:pt x="24003" y="0"/>
                </a:moveTo>
                <a:lnTo>
                  <a:pt x="0" y="9601"/>
                </a:lnTo>
                <a:lnTo>
                  <a:pt x="960" y="12481"/>
                </a:lnTo>
                <a:lnTo>
                  <a:pt x="2880" y="11521"/>
                </a:lnTo>
                <a:lnTo>
                  <a:pt x="9601" y="11521"/>
                </a:lnTo>
                <a:lnTo>
                  <a:pt x="10561" y="12481"/>
                </a:lnTo>
                <a:lnTo>
                  <a:pt x="11521" y="13441"/>
                </a:lnTo>
                <a:lnTo>
                  <a:pt x="12481" y="14401"/>
                </a:lnTo>
                <a:lnTo>
                  <a:pt x="12481" y="16322"/>
                </a:lnTo>
                <a:lnTo>
                  <a:pt x="13441" y="18242"/>
                </a:lnTo>
                <a:lnTo>
                  <a:pt x="13441" y="72969"/>
                </a:lnTo>
                <a:lnTo>
                  <a:pt x="12481" y="74889"/>
                </a:lnTo>
                <a:lnTo>
                  <a:pt x="11521" y="76809"/>
                </a:lnTo>
                <a:lnTo>
                  <a:pt x="9601" y="77769"/>
                </a:lnTo>
                <a:lnTo>
                  <a:pt x="7680" y="78729"/>
                </a:lnTo>
                <a:lnTo>
                  <a:pt x="4800" y="79689"/>
                </a:lnTo>
                <a:lnTo>
                  <a:pt x="960" y="79689"/>
                </a:lnTo>
                <a:lnTo>
                  <a:pt x="960" y="82570"/>
                </a:lnTo>
                <a:lnTo>
                  <a:pt x="42245" y="82570"/>
                </a:lnTo>
                <a:lnTo>
                  <a:pt x="42245" y="79689"/>
                </a:lnTo>
                <a:lnTo>
                  <a:pt x="38404" y="79689"/>
                </a:lnTo>
                <a:lnTo>
                  <a:pt x="35524" y="78729"/>
                </a:lnTo>
                <a:lnTo>
                  <a:pt x="33604" y="77769"/>
                </a:lnTo>
                <a:lnTo>
                  <a:pt x="31683" y="76809"/>
                </a:lnTo>
                <a:lnTo>
                  <a:pt x="30723" y="75849"/>
                </a:lnTo>
                <a:lnTo>
                  <a:pt x="29763" y="73929"/>
                </a:lnTo>
                <a:lnTo>
                  <a:pt x="28803" y="72008"/>
                </a:lnTo>
                <a:lnTo>
                  <a:pt x="27843" y="68168"/>
                </a:lnTo>
                <a:lnTo>
                  <a:pt x="27843" y="24963"/>
                </a:lnTo>
                <a:lnTo>
                  <a:pt x="30723" y="20162"/>
                </a:lnTo>
                <a:lnTo>
                  <a:pt x="33604" y="15361"/>
                </a:lnTo>
                <a:lnTo>
                  <a:pt x="36484" y="13441"/>
                </a:lnTo>
                <a:lnTo>
                  <a:pt x="37444" y="12481"/>
                </a:lnTo>
                <a:lnTo>
                  <a:pt x="38404" y="11521"/>
                </a:lnTo>
                <a:lnTo>
                  <a:pt x="41285" y="11521"/>
                </a:lnTo>
                <a:lnTo>
                  <a:pt x="43205" y="12481"/>
                </a:lnTo>
                <a:lnTo>
                  <a:pt x="45125" y="14401"/>
                </a:lnTo>
                <a:lnTo>
                  <a:pt x="48006" y="16322"/>
                </a:lnTo>
                <a:lnTo>
                  <a:pt x="49926" y="17282"/>
                </a:lnTo>
                <a:lnTo>
                  <a:pt x="56647" y="17282"/>
                </a:lnTo>
                <a:lnTo>
                  <a:pt x="57607" y="15361"/>
                </a:lnTo>
                <a:lnTo>
                  <a:pt x="59527" y="13441"/>
                </a:lnTo>
                <a:lnTo>
                  <a:pt x="60487" y="11521"/>
                </a:lnTo>
                <a:lnTo>
                  <a:pt x="60487" y="6720"/>
                </a:lnTo>
                <a:lnTo>
                  <a:pt x="58567" y="4800"/>
                </a:lnTo>
                <a:lnTo>
                  <a:pt x="56647" y="2895"/>
                </a:lnTo>
                <a:lnTo>
                  <a:pt x="54726" y="960"/>
                </a:lnTo>
                <a:lnTo>
                  <a:pt x="51846" y="0"/>
                </a:lnTo>
                <a:lnTo>
                  <a:pt x="48966" y="0"/>
                </a:lnTo>
                <a:lnTo>
                  <a:pt x="46916" y="140"/>
                </a:lnTo>
                <a:lnTo>
                  <a:pt x="37108" y="5287"/>
                </a:lnTo>
                <a:lnTo>
                  <a:pt x="27843" y="18242"/>
                </a:lnTo>
                <a:lnTo>
                  <a:pt x="27843" y="0"/>
                </a:lnTo>
                <a:lnTo>
                  <a:pt x="24003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5107274" y="3683980"/>
            <a:ext cx="10627" cy="24155"/>
          </a:xfrm>
          <a:custGeom>
            <a:avLst/>
            <a:gdLst/>
            <a:ahLst/>
            <a:cxnLst/>
            <a:rect l="l" t="t" r="r" b="b"/>
            <a:pathLst>
              <a:path w="10627" h="24155">
                <a:moveTo>
                  <a:pt x="0" y="7833"/>
                </a:moveTo>
                <a:lnTo>
                  <a:pt x="1935" y="24155"/>
                </a:lnTo>
                <a:lnTo>
                  <a:pt x="2895" y="16474"/>
                </a:lnTo>
                <a:lnTo>
                  <a:pt x="4800" y="11673"/>
                </a:lnTo>
                <a:lnTo>
                  <a:pt x="10627" y="0"/>
                </a:lnTo>
                <a:lnTo>
                  <a:pt x="0" y="783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5096713" y="3680292"/>
            <a:ext cx="69128" cy="85450"/>
          </a:xfrm>
          <a:custGeom>
            <a:avLst/>
            <a:gdLst/>
            <a:ahLst/>
            <a:cxnLst/>
            <a:rect l="l" t="t" r="r" b="b"/>
            <a:pathLst>
              <a:path w="69128" h="85450">
                <a:moveTo>
                  <a:pt x="0" y="43205"/>
                </a:moveTo>
                <a:lnTo>
                  <a:pt x="538" y="51475"/>
                </a:lnTo>
                <a:lnTo>
                  <a:pt x="4057" y="63926"/>
                </a:lnTo>
                <a:lnTo>
                  <a:pt x="10561" y="73929"/>
                </a:lnTo>
                <a:lnTo>
                  <a:pt x="12129" y="75617"/>
                </a:lnTo>
                <a:lnTo>
                  <a:pt x="22928" y="82992"/>
                </a:lnTo>
                <a:lnTo>
                  <a:pt x="35524" y="85450"/>
                </a:lnTo>
                <a:lnTo>
                  <a:pt x="44165" y="85450"/>
                </a:lnTo>
                <a:lnTo>
                  <a:pt x="51846" y="81610"/>
                </a:lnTo>
                <a:lnTo>
                  <a:pt x="57607" y="74889"/>
                </a:lnTo>
                <a:lnTo>
                  <a:pt x="64328" y="69128"/>
                </a:lnTo>
                <a:lnTo>
                  <a:pt x="67208" y="61447"/>
                </a:lnTo>
                <a:lnTo>
                  <a:pt x="69128" y="53766"/>
                </a:lnTo>
                <a:lnTo>
                  <a:pt x="66248" y="51846"/>
                </a:lnTo>
                <a:lnTo>
                  <a:pt x="63367" y="58567"/>
                </a:lnTo>
                <a:lnTo>
                  <a:pt x="59527" y="63367"/>
                </a:lnTo>
                <a:lnTo>
                  <a:pt x="55686" y="66248"/>
                </a:lnTo>
                <a:lnTo>
                  <a:pt x="51846" y="69128"/>
                </a:lnTo>
                <a:lnTo>
                  <a:pt x="48005" y="71048"/>
                </a:lnTo>
                <a:lnTo>
                  <a:pt x="34564" y="71048"/>
                </a:lnTo>
                <a:lnTo>
                  <a:pt x="27843" y="67208"/>
                </a:lnTo>
                <a:lnTo>
                  <a:pt x="22082" y="60487"/>
                </a:lnTo>
                <a:lnTo>
                  <a:pt x="19527" y="57555"/>
                </a:lnTo>
                <a:lnTo>
                  <a:pt x="14175" y="46402"/>
                </a:lnTo>
                <a:lnTo>
                  <a:pt x="12496" y="32644"/>
                </a:lnTo>
                <a:lnTo>
                  <a:pt x="69128" y="32644"/>
                </a:lnTo>
                <a:lnTo>
                  <a:pt x="69125" y="32092"/>
                </a:lnTo>
                <a:lnTo>
                  <a:pt x="66765" y="18635"/>
                </a:lnTo>
                <a:lnTo>
                  <a:pt x="59527" y="8641"/>
                </a:lnTo>
                <a:lnTo>
                  <a:pt x="53766" y="2895"/>
                </a:lnTo>
                <a:lnTo>
                  <a:pt x="47045" y="0"/>
                </a:lnTo>
                <a:lnTo>
                  <a:pt x="37444" y="0"/>
                </a:lnTo>
                <a:lnTo>
                  <a:pt x="33373" y="199"/>
                </a:lnTo>
                <a:lnTo>
                  <a:pt x="21188" y="3688"/>
                </a:lnTo>
                <a:lnTo>
                  <a:pt x="15361" y="15361"/>
                </a:lnTo>
                <a:lnTo>
                  <a:pt x="19202" y="11521"/>
                </a:lnTo>
                <a:lnTo>
                  <a:pt x="23042" y="7680"/>
                </a:lnTo>
                <a:lnTo>
                  <a:pt x="27843" y="5760"/>
                </a:lnTo>
                <a:lnTo>
                  <a:pt x="35524" y="5760"/>
                </a:lnTo>
                <a:lnTo>
                  <a:pt x="39364" y="6720"/>
                </a:lnTo>
                <a:lnTo>
                  <a:pt x="42245" y="8641"/>
                </a:lnTo>
                <a:lnTo>
                  <a:pt x="45125" y="10561"/>
                </a:lnTo>
                <a:lnTo>
                  <a:pt x="47045" y="13441"/>
                </a:lnTo>
                <a:lnTo>
                  <a:pt x="48005" y="16322"/>
                </a:lnTo>
                <a:lnTo>
                  <a:pt x="48966" y="18242"/>
                </a:lnTo>
                <a:lnTo>
                  <a:pt x="49926" y="22082"/>
                </a:lnTo>
                <a:lnTo>
                  <a:pt x="49926" y="27843"/>
                </a:lnTo>
                <a:lnTo>
                  <a:pt x="12496" y="27843"/>
                </a:lnTo>
                <a:lnTo>
                  <a:pt x="10561" y="11521"/>
                </a:lnTo>
                <a:lnTo>
                  <a:pt x="6241" y="17535"/>
                </a:lnTo>
                <a:lnTo>
                  <a:pt x="1613" y="29120"/>
                </a:lnTo>
                <a:lnTo>
                  <a:pt x="0" y="4320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5193685" y="3749421"/>
            <a:ext cx="62392" cy="52791"/>
          </a:xfrm>
          <a:custGeom>
            <a:avLst/>
            <a:gdLst/>
            <a:ahLst/>
            <a:cxnLst/>
            <a:rect l="l" t="t" r="r" b="b"/>
            <a:pathLst>
              <a:path w="62392" h="52791">
                <a:moveTo>
                  <a:pt x="53751" y="32628"/>
                </a:moveTo>
                <a:lnTo>
                  <a:pt x="48950" y="36469"/>
                </a:lnTo>
                <a:lnTo>
                  <a:pt x="44150" y="40309"/>
                </a:lnTo>
                <a:lnTo>
                  <a:pt x="36469" y="42230"/>
                </a:lnTo>
                <a:lnTo>
                  <a:pt x="24440" y="42219"/>
                </a:lnTo>
                <a:lnTo>
                  <a:pt x="10246" y="40663"/>
                </a:lnTo>
                <a:lnTo>
                  <a:pt x="0" y="36469"/>
                </a:lnTo>
                <a:lnTo>
                  <a:pt x="4306" y="51297"/>
                </a:lnTo>
                <a:lnTo>
                  <a:pt x="17282" y="52791"/>
                </a:lnTo>
                <a:lnTo>
                  <a:pt x="18186" y="52785"/>
                </a:lnTo>
                <a:lnTo>
                  <a:pt x="31936" y="51102"/>
                </a:lnTo>
                <a:lnTo>
                  <a:pt x="43658" y="46556"/>
                </a:lnTo>
                <a:lnTo>
                  <a:pt x="53751" y="39349"/>
                </a:lnTo>
                <a:lnTo>
                  <a:pt x="59512" y="33588"/>
                </a:lnTo>
                <a:lnTo>
                  <a:pt x="62392" y="27843"/>
                </a:lnTo>
                <a:lnTo>
                  <a:pt x="62392" y="16322"/>
                </a:lnTo>
                <a:lnTo>
                  <a:pt x="61432" y="12481"/>
                </a:lnTo>
                <a:lnTo>
                  <a:pt x="57591" y="8641"/>
                </a:lnTo>
                <a:lnTo>
                  <a:pt x="54711" y="5760"/>
                </a:lnTo>
                <a:lnTo>
                  <a:pt x="49911" y="3840"/>
                </a:lnTo>
                <a:lnTo>
                  <a:pt x="45110" y="2880"/>
                </a:lnTo>
                <a:lnTo>
                  <a:pt x="41269" y="1920"/>
                </a:lnTo>
                <a:lnTo>
                  <a:pt x="21122" y="1920"/>
                </a:lnTo>
                <a:lnTo>
                  <a:pt x="14401" y="960"/>
                </a:lnTo>
                <a:lnTo>
                  <a:pt x="5760" y="960"/>
                </a:lnTo>
                <a:lnTo>
                  <a:pt x="3840" y="0"/>
                </a:lnTo>
                <a:lnTo>
                  <a:pt x="7084" y="13937"/>
                </a:lnTo>
                <a:lnTo>
                  <a:pt x="18777" y="14929"/>
                </a:lnTo>
                <a:lnTo>
                  <a:pt x="33588" y="15346"/>
                </a:lnTo>
                <a:lnTo>
                  <a:pt x="43190" y="16322"/>
                </a:lnTo>
                <a:lnTo>
                  <a:pt x="48950" y="16322"/>
                </a:lnTo>
                <a:lnTo>
                  <a:pt x="51831" y="18227"/>
                </a:lnTo>
                <a:lnTo>
                  <a:pt x="54711" y="19187"/>
                </a:lnTo>
                <a:lnTo>
                  <a:pt x="56631" y="21122"/>
                </a:lnTo>
                <a:lnTo>
                  <a:pt x="56631" y="28788"/>
                </a:lnTo>
                <a:lnTo>
                  <a:pt x="53751" y="3262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5182163" y="3680292"/>
            <a:ext cx="75834" cy="56647"/>
          </a:xfrm>
          <a:custGeom>
            <a:avLst/>
            <a:gdLst/>
            <a:ahLst/>
            <a:cxnLst/>
            <a:rect l="l" t="t" r="r" b="b"/>
            <a:pathLst>
              <a:path w="75834" h="56647">
                <a:moveTo>
                  <a:pt x="49910" y="53766"/>
                </a:moveTo>
                <a:lnTo>
                  <a:pt x="55671" y="48966"/>
                </a:lnTo>
                <a:lnTo>
                  <a:pt x="61432" y="43205"/>
                </a:lnTo>
                <a:lnTo>
                  <a:pt x="64312" y="37444"/>
                </a:lnTo>
                <a:lnTo>
                  <a:pt x="64312" y="23042"/>
                </a:lnTo>
                <a:lnTo>
                  <a:pt x="62392" y="17282"/>
                </a:lnTo>
                <a:lnTo>
                  <a:pt x="59512" y="13441"/>
                </a:lnTo>
                <a:lnTo>
                  <a:pt x="73913" y="13441"/>
                </a:lnTo>
                <a:lnTo>
                  <a:pt x="74874" y="12481"/>
                </a:lnTo>
                <a:lnTo>
                  <a:pt x="74874" y="11521"/>
                </a:lnTo>
                <a:lnTo>
                  <a:pt x="75834" y="10561"/>
                </a:lnTo>
                <a:lnTo>
                  <a:pt x="75834" y="7680"/>
                </a:lnTo>
                <a:lnTo>
                  <a:pt x="74874" y="6720"/>
                </a:lnTo>
                <a:lnTo>
                  <a:pt x="74874" y="5760"/>
                </a:lnTo>
                <a:lnTo>
                  <a:pt x="52791" y="5760"/>
                </a:lnTo>
                <a:lnTo>
                  <a:pt x="47030" y="1920"/>
                </a:lnTo>
                <a:lnTo>
                  <a:pt x="40309" y="0"/>
                </a:lnTo>
                <a:lnTo>
                  <a:pt x="23027" y="0"/>
                </a:lnTo>
                <a:lnTo>
                  <a:pt x="15361" y="2895"/>
                </a:lnTo>
                <a:lnTo>
                  <a:pt x="9601" y="8641"/>
                </a:lnTo>
                <a:lnTo>
                  <a:pt x="2880" y="14401"/>
                </a:lnTo>
                <a:lnTo>
                  <a:pt x="0" y="21122"/>
                </a:lnTo>
                <a:lnTo>
                  <a:pt x="0" y="34564"/>
                </a:lnTo>
                <a:lnTo>
                  <a:pt x="1920" y="39364"/>
                </a:lnTo>
                <a:lnTo>
                  <a:pt x="3840" y="43205"/>
                </a:lnTo>
                <a:lnTo>
                  <a:pt x="6720" y="48005"/>
                </a:lnTo>
                <a:lnTo>
                  <a:pt x="10561" y="50886"/>
                </a:lnTo>
                <a:lnTo>
                  <a:pt x="15361" y="53766"/>
                </a:lnTo>
                <a:lnTo>
                  <a:pt x="15361" y="18242"/>
                </a:lnTo>
                <a:lnTo>
                  <a:pt x="17282" y="12481"/>
                </a:lnTo>
                <a:lnTo>
                  <a:pt x="20147" y="9601"/>
                </a:lnTo>
                <a:lnTo>
                  <a:pt x="23027" y="5760"/>
                </a:lnTo>
                <a:lnTo>
                  <a:pt x="26868" y="3840"/>
                </a:lnTo>
                <a:lnTo>
                  <a:pt x="35509" y="3840"/>
                </a:lnTo>
                <a:lnTo>
                  <a:pt x="39349" y="5760"/>
                </a:lnTo>
                <a:lnTo>
                  <a:pt x="42230" y="9601"/>
                </a:lnTo>
                <a:lnTo>
                  <a:pt x="47030" y="15361"/>
                </a:lnTo>
                <a:lnTo>
                  <a:pt x="48950" y="22082"/>
                </a:lnTo>
                <a:lnTo>
                  <a:pt x="48950" y="39364"/>
                </a:lnTo>
                <a:lnTo>
                  <a:pt x="47030" y="44165"/>
                </a:lnTo>
                <a:lnTo>
                  <a:pt x="44150" y="47045"/>
                </a:lnTo>
                <a:lnTo>
                  <a:pt x="41269" y="50886"/>
                </a:lnTo>
                <a:lnTo>
                  <a:pt x="37429" y="52806"/>
                </a:lnTo>
                <a:lnTo>
                  <a:pt x="33588" y="52806"/>
                </a:lnTo>
                <a:lnTo>
                  <a:pt x="32644" y="56647"/>
                </a:lnTo>
                <a:lnTo>
                  <a:pt x="42230" y="56647"/>
                </a:lnTo>
                <a:lnTo>
                  <a:pt x="49910" y="5376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5176403" y="3714856"/>
            <a:ext cx="39349" cy="85861"/>
          </a:xfrm>
          <a:custGeom>
            <a:avLst/>
            <a:gdLst/>
            <a:ahLst/>
            <a:cxnLst/>
            <a:rect l="l" t="t" r="r" b="b"/>
            <a:pathLst>
              <a:path w="39349" h="85861">
                <a:moveTo>
                  <a:pt x="21122" y="0"/>
                </a:moveTo>
                <a:lnTo>
                  <a:pt x="21122" y="19202"/>
                </a:lnTo>
                <a:lnTo>
                  <a:pt x="15361" y="24002"/>
                </a:lnTo>
                <a:lnTo>
                  <a:pt x="11521" y="27843"/>
                </a:lnTo>
                <a:lnTo>
                  <a:pt x="9601" y="30723"/>
                </a:lnTo>
                <a:lnTo>
                  <a:pt x="7680" y="33604"/>
                </a:lnTo>
                <a:lnTo>
                  <a:pt x="7680" y="41285"/>
                </a:lnTo>
                <a:lnTo>
                  <a:pt x="9601" y="42245"/>
                </a:lnTo>
                <a:lnTo>
                  <a:pt x="10561" y="44165"/>
                </a:lnTo>
                <a:lnTo>
                  <a:pt x="12481" y="46070"/>
                </a:lnTo>
                <a:lnTo>
                  <a:pt x="15361" y="47045"/>
                </a:lnTo>
                <a:lnTo>
                  <a:pt x="9601" y="52791"/>
                </a:lnTo>
                <a:lnTo>
                  <a:pt x="6720" y="56631"/>
                </a:lnTo>
                <a:lnTo>
                  <a:pt x="3840" y="60472"/>
                </a:lnTo>
                <a:lnTo>
                  <a:pt x="1920" y="64312"/>
                </a:lnTo>
                <a:lnTo>
                  <a:pt x="960" y="66248"/>
                </a:lnTo>
                <a:lnTo>
                  <a:pt x="0" y="67193"/>
                </a:lnTo>
                <a:lnTo>
                  <a:pt x="0" y="72953"/>
                </a:lnTo>
                <a:lnTo>
                  <a:pt x="1920" y="76794"/>
                </a:lnTo>
                <a:lnTo>
                  <a:pt x="5760" y="79674"/>
                </a:lnTo>
                <a:lnTo>
                  <a:pt x="9658" y="81676"/>
                </a:lnTo>
                <a:lnTo>
                  <a:pt x="21588" y="85861"/>
                </a:lnTo>
                <a:lnTo>
                  <a:pt x="17282" y="71033"/>
                </a:lnTo>
                <a:lnTo>
                  <a:pt x="13441" y="69113"/>
                </a:lnTo>
                <a:lnTo>
                  <a:pt x="12481" y="66248"/>
                </a:lnTo>
                <a:lnTo>
                  <a:pt x="12481" y="59512"/>
                </a:lnTo>
                <a:lnTo>
                  <a:pt x="14401" y="56631"/>
                </a:lnTo>
                <a:lnTo>
                  <a:pt x="15361" y="53751"/>
                </a:lnTo>
                <a:lnTo>
                  <a:pt x="18227" y="50886"/>
                </a:lnTo>
                <a:lnTo>
                  <a:pt x="20162" y="48005"/>
                </a:lnTo>
                <a:lnTo>
                  <a:pt x="24366" y="48502"/>
                </a:lnTo>
                <a:lnTo>
                  <a:pt x="21122" y="34564"/>
                </a:lnTo>
                <a:lnTo>
                  <a:pt x="20162" y="33604"/>
                </a:lnTo>
                <a:lnTo>
                  <a:pt x="19202" y="32644"/>
                </a:lnTo>
                <a:lnTo>
                  <a:pt x="19202" y="27843"/>
                </a:lnTo>
                <a:lnTo>
                  <a:pt x="20162" y="25923"/>
                </a:lnTo>
                <a:lnTo>
                  <a:pt x="21122" y="24963"/>
                </a:lnTo>
                <a:lnTo>
                  <a:pt x="23042" y="23042"/>
                </a:lnTo>
                <a:lnTo>
                  <a:pt x="25908" y="20162"/>
                </a:lnTo>
                <a:lnTo>
                  <a:pt x="29748" y="22082"/>
                </a:lnTo>
                <a:lnTo>
                  <a:pt x="38404" y="22082"/>
                </a:lnTo>
                <a:lnTo>
                  <a:pt x="39349" y="18242"/>
                </a:lnTo>
                <a:lnTo>
                  <a:pt x="34564" y="18242"/>
                </a:lnTo>
                <a:lnTo>
                  <a:pt x="30723" y="16322"/>
                </a:lnTo>
                <a:lnTo>
                  <a:pt x="27843" y="12481"/>
                </a:lnTo>
                <a:lnTo>
                  <a:pt x="23042" y="6720"/>
                </a:lnTo>
                <a:lnTo>
                  <a:pt x="2112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5278160" y="3638062"/>
            <a:ext cx="18227" cy="17282"/>
          </a:xfrm>
          <a:custGeom>
            <a:avLst/>
            <a:gdLst/>
            <a:ahLst/>
            <a:cxnLst/>
            <a:rect l="l" t="t" r="r" b="b"/>
            <a:pathLst>
              <a:path w="18227" h="17282">
                <a:moveTo>
                  <a:pt x="18227" y="8641"/>
                </a:moveTo>
                <a:lnTo>
                  <a:pt x="18227" y="6720"/>
                </a:lnTo>
                <a:lnTo>
                  <a:pt x="17282" y="3840"/>
                </a:lnTo>
                <a:lnTo>
                  <a:pt x="15361" y="2880"/>
                </a:lnTo>
                <a:lnTo>
                  <a:pt x="13441" y="960"/>
                </a:lnTo>
                <a:lnTo>
                  <a:pt x="11521" y="0"/>
                </a:lnTo>
                <a:lnTo>
                  <a:pt x="6720" y="0"/>
                </a:lnTo>
                <a:lnTo>
                  <a:pt x="3840" y="960"/>
                </a:lnTo>
                <a:lnTo>
                  <a:pt x="2880" y="2880"/>
                </a:lnTo>
                <a:lnTo>
                  <a:pt x="960" y="3840"/>
                </a:lnTo>
                <a:lnTo>
                  <a:pt x="0" y="6720"/>
                </a:lnTo>
                <a:lnTo>
                  <a:pt x="0" y="11521"/>
                </a:lnTo>
                <a:lnTo>
                  <a:pt x="960" y="13441"/>
                </a:lnTo>
                <a:lnTo>
                  <a:pt x="2880" y="15361"/>
                </a:lnTo>
                <a:lnTo>
                  <a:pt x="3840" y="17282"/>
                </a:lnTo>
                <a:lnTo>
                  <a:pt x="13441" y="17282"/>
                </a:lnTo>
                <a:lnTo>
                  <a:pt x="15361" y="15361"/>
                </a:lnTo>
                <a:lnTo>
                  <a:pt x="17282" y="13441"/>
                </a:lnTo>
                <a:lnTo>
                  <a:pt x="18227" y="11521"/>
                </a:lnTo>
                <a:lnTo>
                  <a:pt x="18227" y="86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5265679" y="3680292"/>
            <a:ext cx="41269" cy="82570"/>
          </a:xfrm>
          <a:custGeom>
            <a:avLst/>
            <a:gdLst/>
            <a:ahLst/>
            <a:cxnLst/>
            <a:rect l="l" t="t" r="r" b="b"/>
            <a:pathLst>
              <a:path w="41269" h="82570">
                <a:moveTo>
                  <a:pt x="24963" y="0"/>
                </a:moveTo>
                <a:lnTo>
                  <a:pt x="0" y="9601"/>
                </a:lnTo>
                <a:lnTo>
                  <a:pt x="1920" y="12481"/>
                </a:lnTo>
                <a:lnTo>
                  <a:pt x="3840" y="11521"/>
                </a:lnTo>
                <a:lnTo>
                  <a:pt x="10561" y="11521"/>
                </a:lnTo>
                <a:lnTo>
                  <a:pt x="11521" y="12481"/>
                </a:lnTo>
                <a:lnTo>
                  <a:pt x="12481" y="13441"/>
                </a:lnTo>
                <a:lnTo>
                  <a:pt x="12481" y="14401"/>
                </a:lnTo>
                <a:lnTo>
                  <a:pt x="13441" y="16322"/>
                </a:lnTo>
                <a:lnTo>
                  <a:pt x="13441" y="19202"/>
                </a:lnTo>
                <a:lnTo>
                  <a:pt x="14401" y="24963"/>
                </a:lnTo>
                <a:lnTo>
                  <a:pt x="14401" y="69128"/>
                </a:lnTo>
                <a:lnTo>
                  <a:pt x="13441" y="72969"/>
                </a:lnTo>
                <a:lnTo>
                  <a:pt x="12481" y="74889"/>
                </a:lnTo>
                <a:lnTo>
                  <a:pt x="12481" y="76809"/>
                </a:lnTo>
                <a:lnTo>
                  <a:pt x="10561" y="77769"/>
                </a:lnTo>
                <a:lnTo>
                  <a:pt x="9601" y="78729"/>
                </a:lnTo>
                <a:lnTo>
                  <a:pt x="8641" y="79689"/>
                </a:lnTo>
                <a:lnTo>
                  <a:pt x="1920" y="79689"/>
                </a:lnTo>
                <a:lnTo>
                  <a:pt x="1920" y="82570"/>
                </a:lnTo>
                <a:lnTo>
                  <a:pt x="41269" y="82570"/>
                </a:lnTo>
                <a:lnTo>
                  <a:pt x="41269" y="79689"/>
                </a:lnTo>
                <a:lnTo>
                  <a:pt x="37429" y="79689"/>
                </a:lnTo>
                <a:lnTo>
                  <a:pt x="34549" y="78729"/>
                </a:lnTo>
                <a:lnTo>
                  <a:pt x="32644" y="78729"/>
                </a:lnTo>
                <a:lnTo>
                  <a:pt x="31683" y="77769"/>
                </a:lnTo>
                <a:lnTo>
                  <a:pt x="30708" y="75849"/>
                </a:lnTo>
                <a:lnTo>
                  <a:pt x="29763" y="74889"/>
                </a:lnTo>
                <a:lnTo>
                  <a:pt x="28803" y="72969"/>
                </a:lnTo>
                <a:lnTo>
                  <a:pt x="28803" y="0"/>
                </a:lnTo>
                <a:lnTo>
                  <a:pt x="24963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5317510" y="3680292"/>
            <a:ext cx="77769" cy="85450"/>
          </a:xfrm>
          <a:custGeom>
            <a:avLst/>
            <a:gdLst/>
            <a:ahLst/>
            <a:cxnLst/>
            <a:rect l="l" t="t" r="r" b="b"/>
            <a:pathLst>
              <a:path w="77769" h="85450">
                <a:moveTo>
                  <a:pt x="57607" y="79689"/>
                </a:moveTo>
                <a:lnTo>
                  <a:pt x="64328" y="75849"/>
                </a:lnTo>
                <a:lnTo>
                  <a:pt x="69128" y="70088"/>
                </a:lnTo>
                <a:lnTo>
                  <a:pt x="72008" y="62407"/>
                </a:lnTo>
                <a:lnTo>
                  <a:pt x="75849" y="55686"/>
                </a:lnTo>
                <a:lnTo>
                  <a:pt x="77769" y="48005"/>
                </a:lnTo>
                <a:lnTo>
                  <a:pt x="77769" y="41285"/>
                </a:lnTo>
                <a:lnTo>
                  <a:pt x="77603" y="36982"/>
                </a:lnTo>
                <a:lnTo>
                  <a:pt x="74797" y="24372"/>
                </a:lnTo>
                <a:lnTo>
                  <a:pt x="68168" y="13441"/>
                </a:lnTo>
                <a:lnTo>
                  <a:pt x="62752" y="7872"/>
                </a:lnTo>
                <a:lnTo>
                  <a:pt x="51715" y="1855"/>
                </a:lnTo>
                <a:lnTo>
                  <a:pt x="38404" y="0"/>
                </a:lnTo>
                <a:lnTo>
                  <a:pt x="31683" y="0"/>
                </a:lnTo>
                <a:lnTo>
                  <a:pt x="25923" y="1920"/>
                </a:lnTo>
                <a:lnTo>
                  <a:pt x="19202" y="4800"/>
                </a:lnTo>
                <a:lnTo>
                  <a:pt x="13441" y="8641"/>
                </a:lnTo>
                <a:lnTo>
                  <a:pt x="8641" y="13441"/>
                </a:lnTo>
                <a:lnTo>
                  <a:pt x="4800" y="21122"/>
                </a:lnTo>
                <a:lnTo>
                  <a:pt x="960" y="28803"/>
                </a:lnTo>
                <a:lnTo>
                  <a:pt x="0" y="35524"/>
                </a:lnTo>
                <a:lnTo>
                  <a:pt x="0" y="43205"/>
                </a:lnTo>
                <a:lnTo>
                  <a:pt x="143" y="47193"/>
                </a:lnTo>
                <a:lnTo>
                  <a:pt x="2752" y="59597"/>
                </a:lnTo>
                <a:lnTo>
                  <a:pt x="8641" y="71048"/>
                </a:lnTo>
                <a:lnTo>
                  <a:pt x="13766" y="76485"/>
                </a:lnTo>
                <a:lnTo>
                  <a:pt x="24709" y="83206"/>
                </a:lnTo>
                <a:lnTo>
                  <a:pt x="17324" y="49362"/>
                </a:lnTo>
                <a:lnTo>
                  <a:pt x="16322" y="35524"/>
                </a:lnTo>
                <a:lnTo>
                  <a:pt x="16322" y="28803"/>
                </a:lnTo>
                <a:lnTo>
                  <a:pt x="17282" y="22082"/>
                </a:lnTo>
                <a:lnTo>
                  <a:pt x="19202" y="18242"/>
                </a:lnTo>
                <a:lnTo>
                  <a:pt x="21122" y="13441"/>
                </a:lnTo>
                <a:lnTo>
                  <a:pt x="23042" y="9601"/>
                </a:lnTo>
                <a:lnTo>
                  <a:pt x="26883" y="8641"/>
                </a:lnTo>
                <a:lnTo>
                  <a:pt x="29763" y="6720"/>
                </a:lnTo>
                <a:lnTo>
                  <a:pt x="32644" y="5760"/>
                </a:lnTo>
                <a:lnTo>
                  <a:pt x="42245" y="5760"/>
                </a:lnTo>
                <a:lnTo>
                  <a:pt x="48005" y="8641"/>
                </a:lnTo>
                <a:lnTo>
                  <a:pt x="51846" y="13441"/>
                </a:lnTo>
                <a:lnTo>
                  <a:pt x="56774" y="21746"/>
                </a:lnTo>
                <a:lnTo>
                  <a:pt x="60322" y="33793"/>
                </a:lnTo>
                <a:lnTo>
                  <a:pt x="61447" y="48005"/>
                </a:lnTo>
                <a:lnTo>
                  <a:pt x="61447" y="59527"/>
                </a:lnTo>
                <a:lnTo>
                  <a:pt x="59527" y="67208"/>
                </a:lnTo>
                <a:lnTo>
                  <a:pt x="55686" y="72008"/>
                </a:lnTo>
                <a:lnTo>
                  <a:pt x="51846" y="76809"/>
                </a:lnTo>
                <a:lnTo>
                  <a:pt x="47045" y="78729"/>
                </a:lnTo>
                <a:lnTo>
                  <a:pt x="33604" y="78729"/>
                </a:lnTo>
                <a:lnTo>
                  <a:pt x="27843" y="74889"/>
                </a:lnTo>
                <a:lnTo>
                  <a:pt x="37444" y="85450"/>
                </a:lnTo>
                <a:lnTo>
                  <a:pt x="45125" y="85450"/>
                </a:lnTo>
                <a:lnTo>
                  <a:pt x="51846" y="83530"/>
                </a:lnTo>
                <a:lnTo>
                  <a:pt x="57607" y="7968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5334834" y="3729654"/>
            <a:ext cx="20120" cy="36088"/>
          </a:xfrm>
          <a:custGeom>
            <a:avLst/>
            <a:gdLst/>
            <a:ahLst/>
            <a:cxnLst/>
            <a:rect l="l" t="t" r="r" b="b"/>
            <a:pathLst>
              <a:path w="20120" h="36088">
                <a:moveTo>
                  <a:pt x="7384" y="33844"/>
                </a:moveTo>
                <a:lnTo>
                  <a:pt x="20120" y="36088"/>
                </a:lnTo>
                <a:lnTo>
                  <a:pt x="10518" y="25526"/>
                </a:lnTo>
                <a:lnTo>
                  <a:pt x="5718" y="16885"/>
                </a:lnTo>
                <a:lnTo>
                  <a:pt x="3260" y="11778"/>
                </a:lnTo>
                <a:lnTo>
                  <a:pt x="0" y="0"/>
                </a:lnTo>
                <a:lnTo>
                  <a:pt x="7384" y="3384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5401985" y="3680292"/>
            <a:ext cx="89291" cy="82570"/>
          </a:xfrm>
          <a:custGeom>
            <a:avLst/>
            <a:gdLst/>
            <a:ahLst/>
            <a:cxnLst/>
            <a:rect l="l" t="t" r="r" b="b"/>
            <a:pathLst>
              <a:path w="89291" h="82570">
                <a:moveTo>
                  <a:pt x="89291" y="82570"/>
                </a:moveTo>
                <a:lnTo>
                  <a:pt x="89291" y="79689"/>
                </a:lnTo>
                <a:lnTo>
                  <a:pt x="85450" y="79689"/>
                </a:lnTo>
                <a:lnTo>
                  <a:pt x="82570" y="78729"/>
                </a:lnTo>
                <a:lnTo>
                  <a:pt x="80650" y="78729"/>
                </a:lnTo>
                <a:lnTo>
                  <a:pt x="79674" y="77769"/>
                </a:lnTo>
                <a:lnTo>
                  <a:pt x="78729" y="75849"/>
                </a:lnTo>
                <a:lnTo>
                  <a:pt x="77769" y="74889"/>
                </a:lnTo>
                <a:lnTo>
                  <a:pt x="76809" y="72969"/>
                </a:lnTo>
                <a:lnTo>
                  <a:pt x="76809" y="23042"/>
                </a:lnTo>
                <a:lnTo>
                  <a:pt x="75849" y="17282"/>
                </a:lnTo>
                <a:lnTo>
                  <a:pt x="74889" y="13441"/>
                </a:lnTo>
                <a:lnTo>
                  <a:pt x="72969" y="8641"/>
                </a:lnTo>
                <a:lnTo>
                  <a:pt x="70088" y="4800"/>
                </a:lnTo>
                <a:lnTo>
                  <a:pt x="67208" y="2895"/>
                </a:lnTo>
                <a:lnTo>
                  <a:pt x="63367" y="960"/>
                </a:lnTo>
                <a:lnTo>
                  <a:pt x="60487" y="0"/>
                </a:lnTo>
                <a:lnTo>
                  <a:pt x="55686" y="0"/>
                </a:lnTo>
                <a:lnTo>
                  <a:pt x="50358" y="727"/>
                </a:lnTo>
                <a:lnTo>
                  <a:pt x="39855" y="6275"/>
                </a:lnTo>
                <a:lnTo>
                  <a:pt x="28803" y="17282"/>
                </a:lnTo>
                <a:lnTo>
                  <a:pt x="28803" y="0"/>
                </a:lnTo>
                <a:lnTo>
                  <a:pt x="24963" y="0"/>
                </a:lnTo>
                <a:lnTo>
                  <a:pt x="0" y="9601"/>
                </a:lnTo>
                <a:lnTo>
                  <a:pt x="1935" y="12481"/>
                </a:lnTo>
                <a:lnTo>
                  <a:pt x="3840" y="11521"/>
                </a:lnTo>
                <a:lnTo>
                  <a:pt x="10561" y="11521"/>
                </a:lnTo>
                <a:lnTo>
                  <a:pt x="11521" y="12481"/>
                </a:lnTo>
                <a:lnTo>
                  <a:pt x="12481" y="13441"/>
                </a:lnTo>
                <a:lnTo>
                  <a:pt x="12481" y="14401"/>
                </a:lnTo>
                <a:lnTo>
                  <a:pt x="13441" y="17282"/>
                </a:lnTo>
                <a:lnTo>
                  <a:pt x="13441" y="19202"/>
                </a:lnTo>
                <a:lnTo>
                  <a:pt x="14401" y="24963"/>
                </a:lnTo>
                <a:lnTo>
                  <a:pt x="14401" y="70088"/>
                </a:lnTo>
                <a:lnTo>
                  <a:pt x="13441" y="73929"/>
                </a:lnTo>
                <a:lnTo>
                  <a:pt x="11521" y="76809"/>
                </a:lnTo>
                <a:lnTo>
                  <a:pt x="10561" y="78729"/>
                </a:lnTo>
                <a:lnTo>
                  <a:pt x="7680" y="79689"/>
                </a:lnTo>
                <a:lnTo>
                  <a:pt x="1935" y="79689"/>
                </a:lnTo>
                <a:lnTo>
                  <a:pt x="1935" y="82570"/>
                </a:lnTo>
                <a:lnTo>
                  <a:pt x="41285" y="82570"/>
                </a:lnTo>
                <a:lnTo>
                  <a:pt x="41285" y="79689"/>
                </a:lnTo>
                <a:lnTo>
                  <a:pt x="37444" y="79689"/>
                </a:lnTo>
                <a:lnTo>
                  <a:pt x="34564" y="78729"/>
                </a:lnTo>
                <a:lnTo>
                  <a:pt x="32644" y="78729"/>
                </a:lnTo>
                <a:lnTo>
                  <a:pt x="31683" y="77769"/>
                </a:lnTo>
                <a:lnTo>
                  <a:pt x="30723" y="75849"/>
                </a:lnTo>
                <a:lnTo>
                  <a:pt x="29763" y="74889"/>
                </a:lnTo>
                <a:lnTo>
                  <a:pt x="28803" y="72969"/>
                </a:lnTo>
                <a:lnTo>
                  <a:pt x="28803" y="22082"/>
                </a:lnTo>
                <a:lnTo>
                  <a:pt x="35524" y="14401"/>
                </a:lnTo>
                <a:lnTo>
                  <a:pt x="42245" y="10561"/>
                </a:lnTo>
                <a:lnTo>
                  <a:pt x="53766" y="10561"/>
                </a:lnTo>
                <a:lnTo>
                  <a:pt x="57607" y="12481"/>
                </a:lnTo>
                <a:lnTo>
                  <a:pt x="59527" y="15361"/>
                </a:lnTo>
                <a:lnTo>
                  <a:pt x="61447" y="19202"/>
                </a:lnTo>
                <a:lnTo>
                  <a:pt x="62407" y="24002"/>
                </a:lnTo>
                <a:lnTo>
                  <a:pt x="62407" y="69128"/>
                </a:lnTo>
                <a:lnTo>
                  <a:pt x="61447" y="72008"/>
                </a:lnTo>
                <a:lnTo>
                  <a:pt x="61447" y="74889"/>
                </a:lnTo>
                <a:lnTo>
                  <a:pt x="59527" y="76809"/>
                </a:lnTo>
                <a:lnTo>
                  <a:pt x="58567" y="77769"/>
                </a:lnTo>
                <a:lnTo>
                  <a:pt x="56647" y="78729"/>
                </a:lnTo>
                <a:lnTo>
                  <a:pt x="54726" y="79689"/>
                </a:lnTo>
                <a:lnTo>
                  <a:pt x="48966" y="79689"/>
                </a:lnTo>
                <a:lnTo>
                  <a:pt x="48966" y="82570"/>
                </a:lnTo>
                <a:lnTo>
                  <a:pt x="89291" y="8257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5513344" y="3717945"/>
            <a:ext cx="12481" cy="15153"/>
          </a:xfrm>
          <a:custGeom>
            <a:avLst/>
            <a:gdLst/>
            <a:ahLst/>
            <a:cxnLst/>
            <a:rect l="l" t="t" r="r" b="b"/>
            <a:pathLst>
              <a:path w="12481" h="15153">
                <a:moveTo>
                  <a:pt x="8642" y="0"/>
                </a:moveTo>
                <a:lnTo>
                  <a:pt x="0" y="4592"/>
                </a:lnTo>
                <a:lnTo>
                  <a:pt x="960" y="15153"/>
                </a:lnTo>
                <a:lnTo>
                  <a:pt x="2880" y="12273"/>
                </a:lnTo>
                <a:lnTo>
                  <a:pt x="4800" y="9392"/>
                </a:lnTo>
                <a:lnTo>
                  <a:pt x="7680" y="7472"/>
                </a:lnTo>
                <a:lnTo>
                  <a:pt x="12481" y="4592"/>
                </a:lnTo>
                <a:lnTo>
                  <a:pt x="864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5497997" y="3680292"/>
            <a:ext cx="73913" cy="84475"/>
          </a:xfrm>
          <a:custGeom>
            <a:avLst/>
            <a:gdLst/>
            <a:ahLst/>
            <a:cxnLst/>
            <a:rect l="l" t="t" r="r" b="b"/>
            <a:pathLst>
              <a:path w="73913" h="84475">
                <a:moveTo>
                  <a:pt x="59512" y="14401"/>
                </a:moveTo>
                <a:lnTo>
                  <a:pt x="57591" y="11521"/>
                </a:lnTo>
                <a:lnTo>
                  <a:pt x="56631" y="7680"/>
                </a:lnTo>
                <a:lnTo>
                  <a:pt x="53751" y="4800"/>
                </a:lnTo>
                <a:lnTo>
                  <a:pt x="49911" y="2895"/>
                </a:lnTo>
                <a:lnTo>
                  <a:pt x="46070" y="960"/>
                </a:lnTo>
                <a:lnTo>
                  <a:pt x="40309" y="0"/>
                </a:lnTo>
                <a:lnTo>
                  <a:pt x="23027" y="0"/>
                </a:lnTo>
                <a:lnTo>
                  <a:pt x="16306" y="1920"/>
                </a:lnTo>
                <a:lnTo>
                  <a:pt x="10561" y="5760"/>
                </a:lnTo>
                <a:lnTo>
                  <a:pt x="5745" y="10561"/>
                </a:lnTo>
                <a:lnTo>
                  <a:pt x="2880" y="15361"/>
                </a:lnTo>
                <a:lnTo>
                  <a:pt x="2880" y="23042"/>
                </a:lnTo>
                <a:lnTo>
                  <a:pt x="3840" y="24963"/>
                </a:lnTo>
                <a:lnTo>
                  <a:pt x="4785" y="25923"/>
                </a:lnTo>
                <a:lnTo>
                  <a:pt x="6720" y="27843"/>
                </a:lnTo>
                <a:lnTo>
                  <a:pt x="8625" y="28803"/>
                </a:lnTo>
                <a:lnTo>
                  <a:pt x="12466" y="28803"/>
                </a:lnTo>
                <a:lnTo>
                  <a:pt x="14386" y="27843"/>
                </a:lnTo>
                <a:lnTo>
                  <a:pt x="16306" y="25923"/>
                </a:lnTo>
                <a:lnTo>
                  <a:pt x="17266" y="24963"/>
                </a:lnTo>
                <a:lnTo>
                  <a:pt x="18227" y="23042"/>
                </a:lnTo>
                <a:lnTo>
                  <a:pt x="18227" y="12481"/>
                </a:lnTo>
                <a:lnTo>
                  <a:pt x="19187" y="9601"/>
                </a:lnTo>
                <a:lnTo>
                  <a:pt x="21107" y="7680"/>
                </a:lnTo>
                <a:lnTo>
                  <a:pt x="23027" y="5760"/>
                </a:lnTo>
                <a:lnTo>
                  <a:pt x="25907" y="4800"/>
                </a:lnTo>
                <a:lnTo>
                  <a:pt x="34549" y="4800"/>
                </a:lnTo>
                <a:lnTo>
                  <a:pt x="38389" y="6720"/>
                </a:lnTo>
                <a:lnTo>
                  <a:pt x="41269" y="9601"/>
                </a:lnTo>
                <a:lnTo>
                  <a:pt x="44150" y="12481"/>
                </a:lnTo>
                <a:lnTo>
                  <a:pt x="45110" y="18242"/>
                </a:lnTo>
                <a:lnTo>
                  <a:pt x="45110" y="29763"/>
                </a:lnTo>
                <a:lnTo>
                  <a:pt x="36551" y="32710"/>
                </a:lnTo>
                <a:lnTo>
                  <a:pt x="23989" y="37653"/>
                </a:lnTo>
                <a:lnTo>
                  <a:pt x="27828" y="42245"/>
                </a:lnTo>
                <a:lnTo>
                  <a:pt x="30708" y="40325"/>
                </a:lnTo>
                <a:lnTo>
                  <a:pt x="36469" y="38404"/>
                </a:lnTo>
                <a:lnTo>
                  <a:pt x="45110" y="34564"/>
                </a:lnTo>
                <a:lnTo>
                  <a:pt x="45110" y="65288"/>
                </a:lnTo>
                <a:lnTo>
                  <a:pt x="37429" y="71048"/>
                </a:lnTo>
                <a:lnTo>
                  <a:pt x="31668" y="73929"/>
                </a:lnTo>
                <a:lnTo>
                  <a:pt x="23987" y="73929"/>
                </a:lnTo>
                <a:lnTo>
                  <a:pt x="21107" y="72969"/>
                </a:lnTo>
                <a:lnTo>
                  <a:pt x="18227" y="70088"/>
                </a:lnTo>
                <a:lnTo>
                  <a:pt x="16306" y="67208"/>
                </a:lnTo>
                <a:lnTo>
                  <a:pt x="15346" y="63367"/>
                </a:lnTo>
                <a:lnTo>
                  <a:pt x="15346" y="55686"/>
                </a:lnTo>
                <a:lnTo>
                  <a:pt x="16306" y="52806"/>
                </a:lnTo>
                <a:lnTo>
                  <a:pt x="15346" y="42245"/>
                </a:lnTo>
                <a:lnTo>
                  <a:pt x="9585" y="46085"/>
                </a:lnTo>
                <a:lnTo>
                  <a:pt x="4785" y="49926"/>
                </a:lnTo>
                <a:lnTo>
                  <a:pt x="2880" y="53766"/>
                </a:lnTo>
                <a:lnTo>
                  <a:pt x="944" y="56647"/>
                </a:lnTo>
                <a:lnTo>
                  <a:pt x="0" y="59527"/>
                </a:lnTo>
                <a:lnTo>
                  <a:pt x="0" y="70088"/>
                </a:lnTo>
                <a:lnTo>
                  <a:pt x="1904" y="74889"/>
                </a:lnTo>
                <a:lnTo>
                  <a:pt x="5745" y="78729"/>
                </a:lnTo>
                <a:lnTo>
                  <a:pt x="9585" y="82570"/>
                </a:lnTo>
                <a:lnTo>
                  <a:pt x="13426" y="84475"/>
                </a:lnTo>
                <a:lnTo>
                  <a:pt x="23027" y="84475"/>
                </a:lnTo>
                <a:lnTo>
                  <a:pt x="25907" y="83530"/>
                </a:lnTo>
                <a:lnTo>
                  <a:pt x="29748" y="82570"/>
                </a:lnTo>
                <a:lnTo>
                  <a:pt x="31668" y="81610"/>
                </a:lnTo>
                <a:lnTo>
                  <a:pt x="36469" y="77769"/>
                </a:lnTo>
                <a:lnTo>
                  <a:pt x="45110" y="71048"/>
                </a:lnTo>
                <a:lnTo>
                  <a:pt x="45110" y="75849"/>
                </a:lnTo>
                <a:lnTo>
                  <a:pt x="46070" y="79689"/>
                </a:lnTo>
                <a:lnTo>
                  <a:pt x="47990" y="81610"/>
                </a:lnTo>
                <a:lnTo>
                  <a:pt x="49911" y="83530"/>
                </a:lnTo>
                <a:lnTo>
                  <a:pt x="51831" y="84475"/>
                </a:lnTo>
                <a:lnTo>
                  <a:pt x="60472" y="84475"/>
                </a:lnTo>
                <a:lnTo>
                  <a:pt x="67193" y="79689"/>
                </a:lnTo>
                <a:lnTo>
                  <a:pt x="73913" y="71048"/>
                </a:lnTo>
                <a:lnTo>
                  <a:pt x="73913" y="66248"/>
                </a:lnTo>
                <a:lnTo>
                  <a:pt x="70073" y="70088"/>
                </a:lnTo>
                <a:lnTo>
                  <a:pt x="67193" y="72008"/>
                </a:lnTo>
                <a:lnTo>
                  <a:pt x="66233" y="72969"/>
                </a:lnTo>
                <a:lnTo>
                  <a:pt x="62392" y="72969"/>
                </a:lnTo>
                <a:lnTo>
                  <a:pt x="61432" y="72008"/>
                </a:lnTo>
                <a:lnTo>
                  <a:pt x="60472" y="72008"/>
                </a:lnTo>
                <a:lnTo>
                  <a:pt x="60472" y="69128"/>
                </a:lnTo>
                <a:lnTo>
                  <a:pt x="59512" y="67208"/>
                </a:lnTo>
                <a:lnTo>
                  <a:pt x="59512" y="144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" name="object 155"/>
          <p:cNvSpPr/>
          <p:nvPr/>
        </p:nvSpPr>
        <p:spPr>
          <a:xfrm>
            <a:off x="5577672" y="3638062"/>
            <a:ext cx="40309" cy="124800"/>
          </a:xfrm>
          <a:custGeom>
            <a:avLst/>
            <a:gdLst/>
            <a:ahLst/>
            <a:cxnLst/>
            <a:rect l="l" t="t" r="r" b="b"/>
            <a:pathLst>
              <a:path w="40309" h="124800">
                <a:moveTo>
                  <a:pt x="12466" y="24003"/>
                </a:moveTo>
                <a:lnTo>
                  <a:pt x="12466" y="115199"/>
                </a:lnTo>
                <a:lnTo>
                  <a:pt x="11521" y="117119"/>
                </a:lnTo>
                <a:lnTo>
                  <a:pt x="10561" y="119039"/>
                </a:lnTo>
                <a:lnTo>
                  <a:pt x="9601" y="119999"/>
                </a:lnTo>
                <a:lnTo>
                  <a:pt x="8625" y="120959"/>
                </a:lnTo>
                <a:lnTo>
                  <a:pt x="7680" y="121920"/>
                </a:lnTo>
                <a:lnTo>
                  <a:pt x="960" y="121920"/>
                </a:lnTo>
                <a:lnTo>
                  <a:pt x="960" y="124800"/>
                </a:lnTo>
                <a:lnTo>
                  <a:pt x="40309" y="124800"/>
                </a:lnTo>
                <a:lnTo>
                  <a:pt x="40309" y="121920"/>
                </a:lnTo>
                <a:lnTo>
                  <a:pt x="36469" y="121920"/>
                </a:lnTo>
                <a:lnTo>
                  <a:pt x="33588" y="120959"/>
                </a:lnTo>
                <a:lnTo>
                  <a:pt x="31668" y="120959"/>
                </a:lnTo>
                <a:lnTo>
                  <a:pt x="30708" y="119999"/>
                </a:lnTo>
                <a:lnTo>
                  <a:pt x="29748" y="118079"/>
                </a:lnTo>
                <a:lnTo>
                  <a:pt x="28803" y="117119"/>
                </a:lnTo>
                <a:lnTo>
                  <a:pt x="27828" y="115199"/>
                </a:lnTo>
                <a:lnTo>
                  <a:pt x="27828" y="0"/>
                </a:lnTo>
                <a:lnTo>
                  <a:pt x="23987" y="0"/>
                </a:lnTo>
                <a:lnTo>
                  <a:pt x="0" y="9601"/>
                </a:lnTo>
                <a:lnTo>
                  <a:pt x="960" y="12481"/>
                </a:lnTo>
                <a:lnTo>
                  <a:pt x="3840" y="11521"/>
                </a:lnTo>
                <a:lnTo>
                  <a:pt x="9601" y="11521"/>
                </a:lnTo>
                <a:lnTo>
                  <a:pt x="10561" y="12481"/>
                </a:lnTo>
                <a:lnTo>
                  <a:pt x="11521" y="13441"/>
                </a:lnTo>
                <a:lnTo>
                  <a:pt x="11521" y="14401"/>
                </a:lnTo>
                <a:lnTo>
                  <a:pt x="12466" y="17282"/>
                </a:lnTo>
                <a:lnTo>
                  <a:pt x="12466" y="2400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/>
          <p:nvPr/>
        </p:nvSpPr>
        <p:spPr>
          <a:xfrm>
            <a:off x="5671748" y="3680292"/>
            <a:ext cx="68153" cy="85450"/>
          </a:xfrm>
          <a:custGeom>
            <a:avLst/>
            <a:gdLst/>
            <a:ahLst/>
            <a:cxnLst/>
            <a:rect l="l" t="t" r="r" b="b"/>
            <a:pathLst>
              <a:path w="68153" h="85450">
                <a:moveTo>
                  <a:pt x="0" y="42245"/>
                </a:moveTo>
                <a:lnTo>
                  <a:pt x="647" y="51406"/>
                </a:lnTo>
                <a:lnTo>
                  <a:pt x="4196" y="63917"/>
                </a:lnTo>
                <a:lnTo>
                  <a:pt x="10561" y="73929"/>
                </a:lnTo>
                <a:lnTo>
                  <a:pt x="22023" y="82826"/>
                </a:lnTo>
                <a:lnTo>
                  <a:pt x="34549" y="85450"/>
                </a:lnTo>
                <a:lnTo>
                  <a:pt x="42230" y="85450"/>
                </a:lnTo>
                <a:lnTo>
                  <a:pt x="48950" y="82570"/>
                </a:lnTo>
                <a:lnTo>
                  <a:pt x="55671" y="76809"/>
                </a:lnTo>
                <a:lnTo>
                  <a:pt x="63923" y="64980"/>
                </a:lnTo>
                <a:lnTo>
                  <a:pt x="68153" y="51846"/>
                </a:lnTo>
                <a:lnTo>
                  <a:pt x="66233" y="50886"/>
                </a:lnTo>
                <a:lnTo>
                  <a:pt x="62392" y="57607"/>
                </a:lnTo>
                <a:lnTo>
                  <a:pt x="59512" y="63367"/>
                </a:lnTo>
                <a:lnTo>
                  <a:pt x="56631" y="65288"/>
                </a:lnTo>
                <a:lnTo>
                  <a:pt x="51831" y="69128"/>
                </a:lnTo>
                <a:lnTo>
                  <a:pt x="47030" y="71048"/>
                </a:lnTo>
                <a:lnTo>
                  <a:pt x="32644" y="71048"/>
                </a:lnTo>
                <a:lnTo>
                  <a:pt x="25923" y="68168"/>
                </a:lnTo>
                <a:lnTo>
                  <a:pt x="22082" y="60487"/>
                </a:lnTo>
                <a:lnTo>
                  <a:pt x="21232" y="59081"/>
                </a:lnTo>
                <a:lnTo>
                  <a:pt x="16208" y="47458"/>
                </a:lnTo>
                <a:lnTo>
                  <a:pt x="14401" y="34564"/>
                </a:lnTo>
                <a:lnTo>
                  <a:pt x="14401" y="24963"/>
                </a:lnTo>
                <a:lnTo>
                  <a:pt x="17282" y="18242"/>
                </a:lnTo>
                <a:lnTo>
                  <a:pt x="22082" y="12481"/>
                </a:lnTo>
                <a:lnTo>
                  <a:pt x="24963" y="7680"/>
                </a:lnTo>
                <a:lnTo>
                  <a:pt x="29748" y="5760"/>
                </a:lnTo>
                <a:lnTo>
                  <a:pt x="39349" y="5760"/>
                </a:lnTo>
                <a:lnTo>
                  <a:pt x="42230" y="6720"/>
                </a:lnTo>
                <a:lnTo>
                  <a:pt x="44150" y="8641"/>
                </a:lnTo>
                <a:lnTo>
                  <a:pt x="47030" y="10561"/>
                </a:lnTo>
                <a:lnTo>
                  <a:pt x="47990" y="12481"/>
                </a:lnTo>
                <a:lnTo>
                  <a:pt x="47990" y="20162"/>
                </a:lnTo>
                <a:lnTo>
                  <a:pt x="48950" y="22082"/>
                </a:lnTo>
                <a:lnTo>
                  <a:pt x="49911" y="23042"/>
                </a:lnTo>
                <a:lnTo>
                  <a:pt x="51831" y="25923"/>
                </a:lnTo>
                <a:lnTo>
                  <a:pt x="54711" y="26883"/>
                </a:lnTo>
                <a:lnTo>
                  <a:pt x="60472" y="26883"/>
                </a:lnTo>
                <a:lnTo>
                  <a:pt x="62392" y="25923"/>
                </a:lnTo>
                <a:lnTo>
                  <a:pt x="64312" y="24963"/>
                </a:lnTo>
                <a:lnTo>
                  <a:pt x="65272" y="23042"/>
                </a:lnTo>
                <a:lnTo>
                  <a:pt x="66233" y="21122"/>
                </a:lnTo>
                <a:lnTo>
                  <a:pt x="66233" y="14401"/>
                </a:lnTo>
                <a:lnTo>
                  <a:pt x="63352" y="10561"/>
                </a:lnTo>
                <a:lnTo>
                  <a:pt x="58552" y="5760"/>
                </a:lnTo>
                <a:lnTo>
                  <a:pt x="52791" y="1920"/>
                </a:lnTo>
                <a:lnTo>
                  <a:pt x="47030" y="0"/>
                </a:lnTo>
                <a:lnTo>
                  <a:pt x="38389" y="0"/>
                </a:lnTo>
                <a:lnTo>
                  <a:pt x="34331" y="198"/>
                </a:lnTo>
                <a:lnTo>
                  <a:pt x="22141" y="3685"/>
                </a:lnTo>
                <a:lnTo>
                  <a:pt x="11521" y="11521"/>
                </a:lnTo>
                <a:lnTo>
                  <a:pt x="6903" y="17157"/>
                </a:lnTo>
                <a:lnTo>
                  <a:pt x="1725" y="28671"/>
                </a:lnTo>
                <a:lnTo>
                  <a:pt x="0" y="4224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/>
          <p:nvPr/>
        </p:nvSpPr>
        <p:spPr>
          <a:xfrm>
            <a:off x="5751423" y="3638062"/>
            <a:ext cx="41269" cy="124800"/>
          </a:xfrm>
          <a:custGeom>
            <a:avLst/>
            <a:gdLst/>
            <a:ahLst/>
            <a:cxnLst/>
            <a:rect l="l" t="t" r="r" b="b"/>
            <a:pathLst>
              <a:path w="41269" h="124800">
                <a:moveTo>
                  <a:pt x="28803" y="117119"/>
                </a:moveTo>
                <a:lnTo>
                  <a:pt x="28803" y="115199"/>
                </a:lnTo>
                <a:lnTo>
                  <a:pt x="27843" y="111358"/>
                </a:lnTo>
                <a:lnTo>
                  <a:pt x="27843" y="0"/>
                </a:lnTo>
                <a:lnTo>
                  <a:pt x="23987" y="0"/>
                </a:lnTo>
                <a:lnTo>
                  <a:pt x="0" y="9601"/>
                </a:lnTo>
                <a:lnTo>
                  <a:pt x="1920" y="12481"/>
                </a:lnTo>
                <a:lnTo>
                  <a:pt x="3840" y="11521"/>
                </a:lnTo>
                <a:lnTo>
                  <a:pt x="9601" y="11521"/>
                </a:lnTo>
                <a:lnTo>
                  <a:pt x="10561" y="12481"/>
                </a:lnTo>
                <a:lnTo>
                  <a:pt x="11521" y="13441"/>
                </a:lnTo>
                <a:lnTo>
                  <a:pt x="12481" y="14401"/>
                </a:lnTo>
                <a:lnTo>
                  <a:pt x="12481" y="17282"/>
                </a:lnTo>
                <a:lnTo>
                  <a:pt x="13441" y="19202"/>
                </a:lnTo>
                <a:lnTo>
                  <a:pt x="13441" y="111358"/>
                </a:lnTo>
                <a:lnTo>
                  <a:pt x="12481" y="115199"/>
                </a:lnTo>
                <a:lnTo>
                  <a:pt x="12481" y="117119"/>
                </a:lnTo>
                <a:lnTo>
                  <a:pt x="11521" y="119039"/>
                </a:lnTo>
                <a:lnTo>
                  <a:pt x="10561" y="119999"/>
                </a:lnTo>
                <a:lnTo>
                  <a:pt x="8641" y="120959"/>
                </a:lnTo>
                <a:lnTo>
                  <a:pt x="7680" y="121920"/>
                </a:lnTo>
                <a:lnTo>
                  <a:pt x="1920" y="121920"/>
                </a:lnTo>
                <a:lnTo>
                  <a:pt x="1920" y="124800"/>
                </a:lnTo>
                <a:lnTo>
                  <a:pt x="41269" y="124800"/>
                </a:lnTo>
                <a:lnTo>
                  <a:pt x="41269" y="121920"/>
                </a:lnTo>
                <a:lnTo>
                  <a:pt x="36484" y="121920"/>
                </a:lnTo>
                <a:lnTo>
                  <a:pt x="33604" y="120959"/>
                </a:lnTo>
                <a:lnTo>
                  <a:pt x="32644" y="120959"/>
                </a:lnTo>
                <a:lnTo>
                  <a:pt x="30708" y="119999"/>
                </a:lnTo>
                <a:lnTo>
                  <a:pt x="29763" y="118079"/>
                </a:lnTo>
                <a:lnTo>
                  <a:pt x="28803" y="11711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/>
          <p:nvPr/>
        </p:nvSpPr>
        <p:spPr>
          <a:xfrm>
            <a:off x="5796533" y="3682212"/>
            <a:ext cx="89291" cy="83530"/>
          </a:xfrm>
          <a:custGeom>
            <a:avLst/>
            <a:gdLst/>
            <a:ahLst/>
            <a:cxnLst/>
            <a:rect l="l" t="t" r="r" b="b"/>
            <a:pathLst>
              <a:path w="89291" h="83530">
                <a:moveTo>
                  <a:pt x="53766" y="3840"/>
                </a:moveTo>
                <a:lnTo>
                  <a:pt x="57607" y="4800"/>
                </a:lnTo>
                <a:lnTo>
                  <a:pt x="58567" y="5760"/>
                </a:lnTo>
                <a:lnTo>
                  <a:pt x="60487" y="7680"/>
                </a:lnTo>
                <a:lnTo>
                  <a:pt x="61447" y="10561"/>
                </a:lnTo>
                <a:lnTo>
                  <a:pt x="61447" y="61447"/>
                </a:lnTo>
                <a:lnTo>
                  <a:pt x="57607" y="65288"/>
                </a:lnTo>
                <a:lnTo>
                  <a:pt x="53766" y="68168"/>
                </a:lnTo>
                <a:lnTo>
                  <a:pt x="49926" y="70088"/>
                </a:lnTo>
                <a:lnTo>
                  <a:pt x="47045" y="72008"/>
                </a:lnTo>
                <a:lnTo>
                  <a:pt x="37444" y="72008"/>
                </a:lnTo>
                <a:lnTo>
                  <a:pt x="34564" y="71048"/>
                </a:lnTo>
                <a:lnTo>
                  <a:pt x="31683" y="69128"/>
                </a:lnTo>
                <a:lnTo>
                  <a:pt x="29763" y="66248"/>
                </a:lnTo>
                <a:lnTo>
                  <a:pt x="27843" y="61447"/>
                </a:lnTo>
                <a:lnTo>
                  <a:pt x="27843" y="0"/>
                </a:lnTo>
                <a:lnTo>
                  <a:pt x="0" y="0"/>
                </a:lnTo>
                <a:lnTo>
                  <a:pt x="0" y="3840"/>
                </a:lnTo>
                <a:lnTo>
                  <a:pt x="6720" y="3840"/>
                </a:lnTo>
                <a:lnTo>
                  <a:pt x="8641" y="4800"/>
                </a:lnTo>
                <a:lnTo>
                  <a:pt x="10561" y="5760"/>
                </a:lnTo>
                <a:lnTo>
                  <a:pt x="11521" y="6720"/>
                </a:lnTo>
                <a:lnTo>
                  <a:pt x="12481" y="7680"/>
                </a:lnTo>
                <a:lnTo>
                  <a:pt x="13441" y="9601"/>
                </a:lnTo>
                <a:lnTo>
                  <a:pt x="13441" y="59527"/>
                </a:lnTo>
                <a:lnTo>
                  <a:pt x="14401" y="65288"/>
                </a:lnTo>
                <a:lnTo>
                  <a:pt x="15361" y="69128"/>
                </a:lnTo>
                <a:lnTo>
                  <a:pt x="16322" y="72969"/>
                </a:lnTo>
                <a:lnTo>
                  <a:pt x="19202" y="76809"/>
                </a:lnTo>
                <a:lnTo>
                  <a:pt x="22082" y="79689"/>
                </a:lnTo>
                <a:lnTo>
                  <a:pt x="25923" y="81610"/>
                </a:lnTo>
                <a:lnTo>
                  <a:pt x="29763" y="83530"/>
                </a:lnTo>
                <a:lnTo>
                  <a:pt x="38404" y="83530"/>
                </a:lnTo>
                <a:lnTo>
                  <a:pt x="42245" y="82555"/>
                </a:lnTo>
                <a:lnTo>
                  <a:pt x="46085" y="80650"/>
                </a:lnTo>
                <a:lnTo>
                  <a:pt x="48966" y="78714"/>
                </a:lnTo>
                <a:lnTo>
                  <a:pt x="54726" y="73929"/>
                </a:lnTo>
                <a:lnTo>
                  <a:pt x="61447" y="66248"/>
                </a:lnTo>
                <a:lnTo>
                  <a:pt x="61447" y="83530"/>
                </a:lnTo>
                <a:lnTo>
                  <a:pt x="65288" y="83530"/>
                </a:lnTo>
                <a:lnTo>
                  <a:pt x="89291" y="72969"/>
                </a:lnTo>
                <a:lnTo>
                  <a:pt x="88331" y="70088"/>
                </a:lnTo>
                <a:lnTo>
                  <a:pt x="86410" y="71048"/>
                </a:lnTo>
                <a:lnTo>
                  <a:pt x="84490" y="72008"/>
                </a:lnTo>
                <a:lnTo>
                  <a:pt x="80650" y="72008"/>
                </a:lnTo>
                <a:lnTo>
                  <a:pt x="79689" y="71048"/>
                </a:lnTo>
                <a:lnTo>
                  <a:pt x="78729" y="70088"/>
                </a:lnTo>
                <a:lnTo>
                  <a:pt x="77769" y="70088"/>
                </a:lnTo>
                <a:lnTo>
                  <a:pt x="76794" y="68168"/>
                </a:lnTo>
                <a:lnTo>
                  <a:pt x="76794" y="64328"/>
                </a:lnTo>
                <a:lnTo>
                  <a:pt x="75849" y="58567"/>
                </a:lnTo>
                <a:lnTo>
                  <a:pt x="75849" y="0"/>
                </a:lnTo>
                <a:lnTo>
                  <a:pt x="48966" y="0"/>
                </a:lnTo>
                <a:lnTo>
                  <a:pt x="48966" y="3840"/>
                </a:lnTo>
                <a:lnTo>
                  <a:pt x="53766" y="3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/>
          <p:nvPr/>
        </p:nvSpPr>
        <p:spPr>
          <a:xfrm>
            <a:off x="5895411" y="3680292"/>
            <a:ext cx="54726" cy="85450"/>
          </a:xfrm>
          <a:custGeom>
            <a:avLst/>
            <a:gdLst/>
            <a:ahLst/>
            <a:cxnLst/>
            <a:rect l="l" t="t" r="r" b="b"/>
            <a:pathLst>
              <a:path w="54726" h="85450">
                <a:moveTo>
                  <a:pt x="17282" y="0"/>
                </a:moveTo>
                <a:lnTo>
                  <a:pt x="11521" y="1920"/>
                </a:lnTo>
                <a:lnTo>
                  <a:pt x="6720" y="6720"/>
                </a:lnTo>
                <a:lnTo>
                  <a:pt x="1920" y="10561"/>
                </a:lnTo>
                <a:lnTo>
                  <a:pt x="0" y="16322"/>
                </a:lnTo>
                <a:lnTo>
                  <a:pt x="0" y="27843"/>
                </a:lnTo>
                <a:lnTo>
                  <a:pt x="975" y="32644"/>
                </a:lnTo>
                <a:lnTo>
                  <a:pt x="3840" y="35524"/>
                </a:lnTo>
                <a:lnTo>
                  <a:pt x="6720" y="39364"/>
                </a:lnTo>
                <a:lnTo>
                  <a:pt x="12481" y="43205"/>
                </a:lnTo>
                <a:lnTo>
                  <a:pt x="21122" y="47045"/>
                </a:lnTo>
                <a:lnTo>
                  <a:pt x="28803" y="51846"/>
                </a:lnTo>
                <a:lnTo>
                  <a:pt x="34564" y="54726"/>
                </a:lnTo>
                <a:lnTo>
                  <a:pt x="37444" y="57607"/>
                </a:lnTo>
                <a:lnTo>
                  <a:pt x="40325" y="60487"/>
                </a:lnTo>
                <a:lnTo>
                  <a:pt x="42245" y="63367"/>
                </a:lnTo>
                <a:lnTo>
                  <a:pt x="42245" y="71048"/>
                </a:lnTo>
                <a:lnTo>
                  <a:pt x="40325" y="73929"/>
                </a:lnTo>
                <a:lnTo>
                  <a:pt x="38404" y="76809"/>
                </a:lnTo>
                <a:lnTo>
                  <a:pt x="35524" y="78729"/>
                </a:lnTo>
                <a:lnTo>
                  <a:pt x="32644" y="79689"/>
                </a:lnTo>
                <a:lnTo>
                  <a:pt x="22082" y="79689"/>
                </a:lnTo>
                <a:lnTo>
                  <a:pt x="17282" y="77769"/>
                </a:lnTo>
                <a:lnTo>
                  <a:pt x="12481" y="73929"/>
                </a:lnTo>
                <a:lnTo>
                  <a:pt x="7680" y="69128"/>
                </a:lnTo>
                <a:lnTo>
                  <a:pt x="4815" y="63367"/>
                </a:lnTo>
                <a:lnTo>
                  <a:pt x="2880" y="54726"/>
                </a:lnTo>
                <a:lnTo>
                  <a:pt x="0" y="54726"/>
                </a:lnTo>
                <a:lnTo>
                  <a:pt x="0" y="83530"/>
                </a:lnTo>
                <a:lnTo>
                  <a:pt x="2880" y="83530"/>
                </a:lnTo>
                <a:lnTo>
                  <a:pt x="3840" y="82570"/>
                </a:lnTo>
                <a:lnTo>
                  <a:pt x="4815" y="81610"/>
                </a:lnTo>
                <a:lnTo>
                  <a:pt x="9601" y="81610"/>
                </a:lnTo>
                <a:lnTo>
                  <a:pt x="11521" y="82570"/>
                </a:lnTo>
                <a:lnTo>
                  <a:pt x="17282" y="84475"/>
                </a:lnTo>
                <a:lnTo>
                  <a:pt x="23042" y="85450"/>
                </a:lnTo>
                <a:lnTo>
                  <a:pt x="34564" y="85450"/>
                </a:lnTo>
                <a:lnTo>
                  <a:pt x="41285" y="82570"/>
                </a:lnTo>
                <a:lnTo>
                  <a:pt x="47045" y="78729"/>
                </a:lnTo>
                <a:lnTo>
                  <a:pt x="51846" y="73929"/>
                </a:lnTo>
                <a:lnTo>
                  <a:pt x="54726" y="68168"/>
                </a:lnTo>
                <a:lnTo>
                  <a:pt x="54726" y="60487"/>
                </a:lnTo>
                <a:lnTo>
                  <a:pt x="54485" y="57164"/>
                </a:lnTo>
                <a:lnTo>
                  <a:pt x="49324" y="46184"/>
                </a:lnTo>
                <a:lnTo>
                  <a:pt x="37444" y="37444"/>
                </a:lnTo>
                <a:lnTo>
                  <a:pt x="24002" y="31683"/>
                </a:lnTo>
                <a:lnTo>
                  <a:pt x="18242" y="28803"/>
                </a:lnTo>
                <a:lnTo>
                  <a:pt x="15361" y="25923"/>
                </a:lnTo>
                <a:lnTo>
                  <a:pt x="13441" y="24002"/>
                </a:lnTo>
                <a:lnTo>
                  <a:pt x="11521" y="21122"/>
                </a:lnTo>
                <a:lnTo>
                  <a:pt x="10561" y="18242"/>
                </a:lnTo>
                <a:lnTo>
                  <a:pt x="10561" y="12481"/>
                </a:lnTo>
                <a:lnTo>
                  <a:pt x="11521" y="10561"/>
                </a:lnTo>
                <a:lnTo>
                  <a:pt x="14401" y="8641"/>
                </a:lnTo>
                <a:lnTo>
                  <a:pt x="16322" y="5760"/>
                </a:lnTo>
                <a:lnTo>
                  <a:pt x="20162" y="4800"/>
                </a:lnTo>
                <a:lnTo>
                  <a:pt x="29763" y="4800"/>
                </a:lnTo>
                <a:lnTo>
                  <a:pt x="33604" y="6720"/>
                </a:lnTo>
                <a:lnTo>
                  <a:pt x="37444" y="9601"/>
                </a:lnTo>
                <a:lnTo>
                  <a:pt x="41285" y="12481"/>
                </a:lnTo>
                <a:lnTo>
                  <a:pt x="44165" y="18242"/>
                </a:lnTo>
                <a:lnTo>
                  <a:pt x="46085" y="26883"/>
                </a:lnTo>
                <a:lnTo>
                  <a:pt x="48966" y="26883"/>
                </a:lnTo>
                <a:lnTo>
                  <a:pt x="48966" y="0"/>
                </a:lnTo>
                <a:lnTo>
                  <a:pt x="46085" y="0"/>
                </a:lnTo>
                <a:lnTo>
                  <a:pt x="45125" y="960"/>
                </a:lnTo>
                <a:lnTo>
                  <a:pt x="45125" y="1920"/>
                </a:lnTo>
                <a:lnTo>
                  <a:pt x="44165" y="2895"/>
                </a:lnTo>
                <a:lnTo>
                  <a:pt x="39364" y="2895"/>
                </a:lnTo>
                <a:lnTo>
                  <a:pt x="35524" y="1920"/>
                </a:lnTo>
                <a:lnTo>
                  <a:pt x="31683" y="0"/>
                </a:lnTo>
                <a:lnTo>
                  <a:pt x="1728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" name="object 160"/>
          <p:cNvSpPr/>
          <p:nvPr/>
        </p:nvSpPr>
        <p:spPr>
          <a:xfrm>
            <a:off x="5958779" y="3656304"/>
            <a:ext cx="47990" cy="108463"/>
          </a:xfrm>
          <a:custGeom>
            <a:avLst/>
            <a:gdLst/>
            <a:ahLst/>
            <a:cxnLst/>
            <a:rect l="l" t="t" r="r" b="b"/>
            <a:pathLst>
              <a:path w="47990" h="108463">
                <a:moveTo>
                  <a:pt x="12466" y="86395"/>
                </a:moveTo>
                <a:lnTo>
                  <a:pt x="12466" y="92156"/>
                </a:lnTo>
                <a:lnTo>
                  <a:pt x="13441" y="96956"/>
                </a:lnTo>
                <a:lnTo>
                  <a:pt x="14401" y="99837"/>
                </a:lnTo>
                <a:lnTo>
                  <a:pt x="15361" y="102717"/>
                </a:lnTo>
                <a:lnTo>
                  <a:pt x="17282" y="104622"/>
                </a:lnTo>
                <a:lnTo>
                  <a:pt x="20162" y="105597"/>
                </a:lnTo>
                <a:lnTo>
                  <a:pt x="23027" y="107518"/>
                </a:lnTo>
                <a:lnTo>
                  <a:pt x="24963" y="108463"/>
                </a:lnTo>
                <a:lnTo>
                  <a:pt x="31683" y="108463"/>
                </a:lnTo>
                <a:lnTo>
                  <a:pt x="36469" y="106558"/>
                </a:lnTo>
                <a:lnTo>
                  <a:pt x="39364" y="103677"/>
                </a:lnTo>
                <a:lnTo>
                  <a:pt x="43190" y="100797"/>
                </a:lnTo>
                <a:lnTo>
                  <a:pt x="46070" y="95996"/>
                </a:lnTo>
                <a:lnTo>
                  <a:pt x="47990" y="90236"/>
                </a:lnTo>
                <a:lnTo>
                  <a:pt x="45110" y="90236"/>
                </a:lnTo>
                <a:lnTo>
                  <a:pt x="44150" y="93116"/>
                </a:lnTo>
                <a:lnTo>
                  <a:pt x="42230" y="95036"/>
                </a:lnTo>
                <a:lnTo>
                  <a:pt x="40309" y="95996"/>
                </a:lnTo>
                <a:lnTo>
                  <a:pt x="39364" y="96956"/>
                </a:lnTo>
                <a:lnTo>
                  <a:pt x="37429" y="97916"/>
                </a:lnTo>
                <a:lnTo>
                  <a:pt x="32644" y="97916"/>
                </a:lnTo>
                <a:lnTo>
                  <a:pt x="30708" y="96956"/>
                </a:lnTo>
                <a:lnTo>
                  <a:pt x="29748" y="95036"/>
                </a:lnTo>
                <a:lnTo>
                  <a:pt x="27843" y="93116"/>
                </a:lnTo>
                <a:lnTo>
                  <a:pt x="26868" y="89275"/>
                </a:lnTo>
                <a:lnTo>
                  <a:pt x="26868" y="32628"/>
                </a:lnTo>
                <a:lnTo>
                  <a:pt x="46070" y="32628"/>
                </a:lnTo>
                <a:lnTo>
                  <a:pt x="46070" y="25908"/>
                </a:lnTo>
                <a:lnTo>
                  <a:pt x="26868" y="25908"/>
                </a:lnTo>
                <a:lnTo>
                  <a:pt x="26868" y="0"/>
                </a:lnTo>
                <a:lnTo>
                  <a:pt x="24002" y="0"/>
                </a:lnTo>
                <a:lnTo>
                  <a:pt x="22082" y="5760"/>
                </a:lnTo>
                <a:lnTo>
                  <a:pt x="20162" y="9601"/>
                </a:lnTo>
                <a:lnTo>
                  <a:pt x="19187" y="11521"/>
                </a:lnTo>
                <a:lnTo>
                  <a:pt x="16306" y="16322"/>
                </a:lnTo>
                <a:lnTo>
                  <a:pt x="13441" y="20147"/>
                </a:lnTo>
                <a:lnTo>
                  <a:pt x="9601" y="23042"/>
                </a:lnTo>
                <a:lnTo>
                  <a:pt x="6720" y="25908"/>
                </a:lnTo>
                <a:lnTo>
                  <a:pt x="2880" y="27828"/>
                </a:lnTo>
                <a:lnTo>
                  <a:pt x="0" y="29748"/>
                </a:lnTo>
                <a:lnTo>
                  <a:pt x="0" y="32628"/>
                </a:lnTo>
                <a:lnTo>
                  <a:pt x="12466" y="32628"/>
                </a:lnTo>
                <a:lnTo>
                  <a:pt x="12466" y="8639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" name="object 161"/>
          <p:cNvSpPr/>
          <p:nvPr/>
        </p:nvSpPr>
        <p:spPr>
          <a:xfrm>
            <a:off x="6024051" y="3683980"/>
            <a:ext cx="10627" cy="24155"/>
          </a:xfrm>
          <a:custGeom>
            <a:avLst/>
            <a:gdLst/>
            <a:ahLst/>
            <a:cxnLst/>
            <a:rect l="l" t="t" r="r" b="b"/>
            <a:pathLst>
              <a:path w="10627" h="24155">
                <a:moveTo>
                  <a:pt x="0" y="7833"/>
                </a:moveTo>
                <a:lnTo>
                  <a:pt x="1920" y="24155"/>
                </a:lnTo>
                <a:lnTo>
                  <a:pt x="2880" y="16474"/>
                </a:lnTo>
                <a:lnTo>
                  <a:pt x="4800" y="11673"/>
                </a:lnTo>
                <a:lnTo>
                  <a:pt x="10627" y="0"/>
                </a:lnTo>
                <a:lnTo>
                  <a:pt x="0" y="783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" name="object 162"/>
          <p:cNvSpPr/>
          <p:nvPr/>
        </p:nvSpPr>
        <p:spPr>
          <a:xfrm>
            <a:off x="6013490" y="3680292"/>
            <a:ext cx="68168" cy="85450"/>
          </a:xfrm>
          <a:custGeom>
            <a:avLst/>
            <a:gdLst/>
            <a:ahLst/>
            <a:cxnLst/>
            <a:rect l="l" t="t" r="r" b="b"/>
            <a:pathLst>
              <a:path w="68168" h="85450">
                <a:moveTo>
                  <a:pt x="22928" y="82992"/>
                </a:moveTo>
                <a:lnTo>
                  <a:pt x="35524" y="85450"/>
                </a:lnTo>
                <a:lnTo>
                  <a:pt x="44165" y="85450"/>
                </a:lnTo>
                <a:lnTo>
                  <a:pt x="51846" y="81610"/>
                </a:lnTo>
                <a:lnTo>
                  <a:pt x="57607" y="74889"/>
                </a:lnTo>
                <a:lnTo>
                  <a:pt x="63367" y="69128"/>
                </a:lnTo>
                <a:lnTo>
                  <a:pt x="67208" y="61447"/>
                </a:lnTo>
                <a:lnTo>
                  <a:pt x="68168" y="53766"/>
                </a:lnTo>
                <a:lnTo>
                  <a:pt x="66233" y="51846"/>
                </a:lnTo>
                <a:lnTo>
                  <a:pt x="63367" y="58567"/>
                </a:lnTo>
                <a:lnTo>
                  <a:pt x="59512" y="63367"/>
                </a:lnTo>
                <a:lnTo>
                  <a:pt x="55671" y="66248"/>
                </a:lnTo>
                <a:lnTo>
                  <a:pt x="51846" y="69128"/>
                </a:lnTo>
                <a:lnTo>
                  <a:pt x="47045" y="71048"/>
                </a:lnTo>
                <a:lnTo>
                  <a:pt x="34564" y="71048"/>
                </a:lnTo>
                <a:lnTo>
                  <a:pt x="26883" y="67208"/>
                </a:lnTo>
                <a:lnTo>
                  <a:pt x="21122" y="60487"/>
                </a:lnTo>
                <a:lnTo>
                  <a:pt x="19040" y="57750"/>
                </a:lnTo>
                <a:lnTo>
                  <a:pt x="14121" y="46528"/>
                </a:lnTo>
                <a:lnTo>
                  <a:pt x="12481" y="32644"/>
                </a:lnTo>
                <a:lnTo>
                  <a:pt x="68168" y="32644"/>
                </a:lnTo>
                <a:lnTo>
                  <a:pt x="68168" y="32499"/>
                </a:lnTo>
                <a:lnTo>
                  <a:pt x="65986" y="18788"/>
                </a:lnTo>
                <a:lnTo>
                  <a:pt x="59512" y="8641"/>
                </a:lnTo>
                <a:lnTo>
                  <a:pt x="53766" y="2895"/>
                </a:lnTo>
                <a:lnTo>
                  <a:pt x="46085" y="0"/>
                </a:lnTo>
                <a:lnTo>
                  <a:pt x="37444" y="0"/>
                </a:lnTo>
                <a:lnTo>
                  <a:pt x="33373" y="199"/>
                </a:lnTo>
                <a:lnTo>
                  <a:pt x="21188" y="3688"/>
                </a:lnTo>
                <a:lnTo>
                  <a:pt x="15361" y="15361"/>
                </a:lnTo>
                <a:lnTo>
                  <a:pt x="19202" y="11521"/>
                </a:lnTo>
                <a:lnTo>
                  <a:pt x="23042" y="7680"/>
                </a:lnTo>
                <a:lnTo>
                  <a:pt x="27843" y="5760"/>
                </a:lnTo>
                <a:lnTo>
                  <a:pt x="35524" y="5760"/>
                </a:lnTo>
                <a:lnTo>
                  <a:pt x="38404" y="6720"/>
                </a:lnTo>
                <a:lnTo>
                  <a:pt x="41285" y="8641"/>
                </a:lnTo>
                <a:lnTo>
                  <a:pt x="44165" y="10561"/>
                </a:lnTo>
                <a:lnTo>
                  <a:pt x="47045" y="13441"/>
                </a:lnTo>
                <a:lnTo>
                  <a:pt x="48006" y="16322"/>
                </a:lnTo>
                <a:lnTo>
                  <a:pt x="48966" y="18242"/>
                </a:lnTo>
                <a:lnTo>
                  <a:pt x="49926" y="22082"/>
                </a:lnTo>
                <a:lnTo>
                  <a:pt x="49926" y="27843"/>
                </a:lnTo>
                <a:lnTo>
                  <a:pt x="12481" y="27843"/>
                </a:lnTo>
                <a:lnTo>
                  <a:pt x="10561" y="11521"/>
                </a:lnTo>
                <a:lnTo>
                  <a:pt x="6241" y="17535"/>
                </a:lnTo>
                <a:lnTo>
                  <a:pt x="1613" y="29120"/>
                </a:lnTo>
                <a:lnTo>
                  <a:pt x="0" y="43205"/>
                </a:lnTo>
                <a:lnTo>
                  <a:pt x="538" y="51475"/>
                </a:lnTo>
                <a:lnTo>
                  <a:pt x="4057" y="63926"/>
                </a:lnTo>
                <a:lnTo>
                  <a:pt x="10561" y="73929"/>
                </a:lnTo>
                <a:lnTo>
                  <a:pt x="12129" y="75617"/>
                </a:lnTo>
                <a:lnTo>
                  <a:pt x="22928" y="8299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" name="object 163"/>
          <p:cNvSpPr/>
          <p:nvPr/>
        </p:nvSpPr>
        <p:spPr>
          <a:xfrm>
            <a:off x="6088380" y="3680292"/>
            <a:ext cx="60472" cy="82570"/>
          </a:xfrm>
          <a:custGeom>
            <a:avLst/>
            <a:gdLst/>
            <a:ahLst/>
            <a:cxnLst/>
            <a:rect l="l" t="t" r="r" b="b"/>
            <a:pathLst>
              <a:path w="60472" h="82570">
                <a:moveTo>
                  <a:pt x="23987" y="0"/>
                </a:moveTo>
                <a:lnTo>
                  <a:pt x="0" y="9601"/>
                </a:lnTo>
                <a:lnTo>
                  <a:pt x="960" y="12481"/>
                </a:lnTo>
                <a:lnTo>
                  <a:pt x="2865" y="11521"/>
                </a:lnTo>
                <a:lnTo>
                  <a:pt x="9585" y="11521"/>
                </a:lnTo>
                <a:lnTo>
                  <a:pt x="10546" y="12481"/>
                </a:lnTo>
                <a:lnTo>
                  <a:pt x="11506" y="13441"/>
                </a:lnTo>
                <a:lnTo>
                  <a:pt x="12466" y="14401"/>
                </a:lnTo>
                <a:lnTo>
                  <a:pt x="12466" y="16322"/>
                </a:lnTo>
                <a:lnTo>
                  <a:pt x="13426" y="18242"/>
                </a:lnTo>
                <a:lnTo>
                  <a:pt x="13426" y="72969"/>
                </a:lnTo>
                <a:lnTo>
                  <a:pt x="12466" y="74889"/>
                </a:lnTo>
                <a:lnTo>
                  <a:pt x="11506" y="76809"/>
                </a:lnTo>
                <a:lnTo>
                  <a:pt x="9585" y="77769"/>
                </a:lnTo>
                <a:lnTo>
                  <a:pt x="7680" y="78729"/>
                </a:lnTo>
                <a:lnTo>
                  <a:pt x="4785" y="79689"/>
                </a:lnTo>
                <a:lnTo>
                  <a:pt x="960" y="79689"/>
                </a:lnTo>
                <a:lnTo>
                  <a:pt x="960" y="82570"/>
                </a:lnTo>
                <a:lnTo>
                  <a:pt x="42230" y="82570"/>
                </a:lnTo>
                <a:lnTo>
                  <a:pt x="42230" y="79689"/>
                </a:lnTo>
                <a:lnTo>
                  <a:pt x="38389" y="79689"/>
                </a:lnTo>
                <a:lnTo>
                  <a:pt x="35509" y="78729"/>
                </a:lnTo>
                <a:lnTo>
                  <a:pt x="33588" y="77769"/>
                </a:lnTo>
                <a:lnTo>
                  <a:pt x="31668" y="76809"/>
                </a:lnTo>
                <a:lnTo>
                  <a:pt x="30708" y="75849"/>
                </a:lnTo>
                <a:lnTo>
                  <a:pt x="29748" y="73929"/>
                </a:lnTo>
                <a:lnTo>
                  <a:pt x="28788" y="72008"/>
                </a:lnTo>
                <a:lnTo>
                  <a:pt x="27828" y="68168"/>
                </a:lnTo>
                <a:lnTo>
                  <a:pt x="27828" y="24963"/>
                </a:lnTo>
                <a:lnTo>
                  <a:pt x="30708" y="20162"/>
                </a:lnTo>
                <a:lnTo>
                  <a:pt x="33588" y="15361"/>
                </a:lnTo>
                <a:lnTo>
                  <a:pt x="36469" y="13441"/>
                </a:lnTo>
                <a:lnTo>
                  <a:pt x="37429" y="12481"/>
                </a:lnTo>
                <a:lnTo>
                  <a:pt x="38389" y="11521"/>
                </a:lnTo>
                <a:lnTo>
                  <a:pt x="41269" y="11521"/>
                </a:lnTo>
                <a:lnTo>
                  <a:pt x="43190" y="12481"/>
                </a:lnTo>
                <a:lnTo>
                  <a:pt x="45110" y="14401"/>
                </a:lnTo>
                <a:lnTo>
                  <a:pt x="47990" y="16322"/>
                </a:lnTo>
                <a:lnTo>
                  <a:pt x="49911" y="17282"/>
                </a:lnTo>
                <a:lnTo>
                  <a:pt x="56631" y="17282"/>
                </a:lnTo>
                <a:lnTo>
                  <a:pt x="57591" y="15361"/>
                </a:lnTo>
                <a:lnTo>
                  <a:pt x="59512" y="13441"/>
                </a:lnTo>
                <a:lnTo>
                  <a:pt x="60472" y="11521"/>
                </a:lnTo>
                <a:lnTo>
                  <a:pt x="60472" y="6720"/>
                </a:lnTo>
                <a:lnTo>
                  <a:pt x="58552" y="4800"/>
                </a:lnTo>
                <a:lnTo>
                  <a:pt x="56631" y="2895"/>
                </a:lnTo>
                <a:lnTo>
                  <a:pt x="54711" y="960"/>
                </a:lnTo>
                <a:lnTo>
                  <a:pt x="51831" y="0"/>
                </a:lnTo>
                <a:lnTo>
                  <a:pt x="48950" y="0"/>
                </a:lnTo>
                <a:lnTo>
                  <a:pt x="46901" y="140"/>
                </a:lnTo>
                <a:lnTo>
                  <a:pt x="37093" y="5287"/>
                </a:lnTo>
                <a:lnTo>
                  <a:pt x="27828" y="18242"/>
                </a:lnTo>
                <a:lnTo>
                  <a:pt x="27828" y="0"/>
                </a:lnTo>
                <a:lnTo>
                  <a:pt x="23987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/>
          <p:nvPr/>
        </p:nvSpPr>
        <p:spPr>
          <a:xfrm>
            <a:off x="6152692" y="3680292"/>
            <a:ext cx="40309" cy="82570"/>
          </a:xfrm>
          <a:custGeom>
            <a:avLst/>
            <a:gdLst/>
            <a:ahLst/>
            <a:cxnLst/>
            <a:rect l="l" t="t" r="r" b="b"/>
            <a:pathLst>
              <a:path w="40309" h="82570">
                <a:moveTo>
                  <a:pt x="24003" y="0"/>
                </a:moveTo>
                <a:lnTo>
                  <a:pt x="0" y="9601"/>
                </a:lnTo>
                <a:lnTo>
                  <a:pt x="960" y="12481"/>
                </a:lnTo>
                <a:lnTo>
                  <a:pt x="3840" y="11521"/>
                </a:lnTo>
                <a:lnTo>
                  <a:pt x="9601" y="11521"/>
                </a:lnTo>
                <a:lnTo>
                  <a:pt x="10561" y="12481"/>
                </a:lnTo>
                <a:lnTo>
                  <a:pt x="11521" y="13441"/>
                </a:lnTo>
                <a:lnTo>
                  <a:pt x="12481" y="14401"/>
                </a:lnTo>
                <a:lnTo>
                  <a:pt x="12481" y="16322"/>
                </a:lnTo>
                <a:lnTo>
                  <a:pt x="13441" y="19202"/>
                </a:lnTo>
                <a:lnTo>
                  <a:pt x="13441" y="72969"/>
                </a:lnTo>
                <a:lnTo>
                  <a:pt x="12481" y="74889"/>
                </a:lnTo>
                <a:lnTo>
                  <a:pt x="11521" y="76809"/>
                </a:lnTo>
                <a:lnTo>
                  <a:pt x="10561" y="77769"/>
                </a:lnTo>
                <a:lnTo>
                  <a:pt x="8641" y="78729"/>
                </a:lnTo>
                <a:lnTo>
                  <a:pt x="7680" y="79689"/>
                </a:lnTo>
                <a:lnTo>
                  <a:pt x="960" y="79689"/>
                </a:lnTo>
                <a:lnTo>
                  <a:pt x="960" y="82570"/>
                </a:lnTo>
                <a:lnTo>
                  <a:pt x="40309" y="82570"/>
                </a:lnTo>
                <a:lnTo>
                  <a:pt x="40309" y="79689"/>
                </a:lnTo>
                <a:lnTo>
                  <a:pt x="36469" y="79689"/>
                </a:lnTo>
                <a:lnTo>
                  <a:pt x="33604" y="78729"/>
                </a:lnTo>
                <a:lnTo>
                  <a:pt x="32628" y="78729"/>
                </a:lnTo>
                <a:lnTo>
                  <a:pt x="30723" y="77769"/>
                </a:lnTo>
                <a:lnTo>
                  <a:pt x="29763" y="75849"/>
                </a:lnTo>
                <a:lnTo>
                  <a:pt x="28788" y="74889"/>
                </a:lnTo>
                <a:lnTo>
                  <a:pt x="28788" y="72969"/>
                </a:lnTo>
                <a:lnTo>
                  <a:pt x="27828" y="69128"/>
                </a:lnTo>
                <a:lnTo>
                  <a:pt x="27828" y="0"/>
                </a:lnTo>
                <a:lnTo>
                  <a:pt x="24003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" name="object 165"/>
          <p:cNvSpPr/>
          <p:nvPr/>
        </p:nvSpPr>
        <p:spPr>
          <a:xfrm>
            <a:off x="6164214" y="3638062"/>
            <a:ext cx="18242" cy="17282"/>
          </a:xfrm>
          <a:custGeom>
            <a:avLst/>
            <a:gdLst/>
            <a:ahLst/>
            <a:cxnLst/>
            <a:rect l="l" t="t" r="r" b="b"/>
            <a:pathLst>
              <a:path w="18242" h="17282">
                <a:moveTo>
                  <a:pt x="18242" y="8641"/>
                </a:moveTo>
                <a:lnTo>
                  <a:pt x="18242" y="6720"/>
                </a:lnTo>
                <a:lnTo>
                  <a:pt x="17266" y="3840"/>
                </a:lnTo>
                <a:lnTo>
                  <a:pt x="15361" y="2880"/>
                </a:lnTo>
                <a:lnTo>
                  <a:pt x="13426" y="960"/>
                </a:lnTo>
                <a:lnTo>
                  <a:pt x="11521" y="0"/>
                </a:lnTo>
                <a:lnTo>
                  <a:pt x="6705" y="0"/>
                </a:lnTo>
                <a:lnTo>
                  <a:pt x="4800" y="960"/>
                </a:lnTo>
                <a:lnTo>
                  <a:pt x="2865" y="2880"/>
                </a:lnTo>
                <a:lnTo>
                  <a:pt x="960" y="3840"/>
                </a:lnTo>
                <a:lnTo>
                  <a:pt x="0" y="6720"/>
                </a:lnTo>
                <a:lnTo>
                  <a:pt x="0" y="11521"/>
                </a:lnTo>
                <a:lnTo>
                  <a:pt x="960" y="13441"/>
                </a:lnTo>
                <a:lnTo>
                  <a:pt x="2865" y="15361"/>
                </a:lnTo>
                <a:lnTo>
                  <a:pt x="4800" y="17282"/>
                </a:lnTo>
                <a:lnTo>
                  <a:pt x="13426" y="17282"/>
                </a:lnTo>
                <a:lnTo>
                  <a:pt x="15361" y="15361"/>
                </a:lnTo>
                <a:lnTo>
                  <a:pt x="17266" y="13441"/>
                </a:lnTo>
                <a:lnTo>
                  <a:pt x="18242" y="11521"/>
                </a:lnTo>
                <a:lnTo>
                  <a:pt x="18242" y="86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" name="object 166"/>
          <p:cNvSpPr/>
          <p:nvPr/>
        </p:nvSpPr>
        <p:spPr>
          <a:xfrm>
            <a:off x="6198763" y="3680292"/>
            <a:ext cx="88315" cy="82570"/>
          </a:xfrm>
          <a:custGeom>
            <a:avLst/>
            <a:gdLst/>
            <a:ahLst/>
            <a:cxnLst/>
            <a:rect l="l" t="t" r="r" b="b"/>
            <a:pathLst>
              <a:path w="88315" h="82570">
                <a:moveTo>
                  <a:pt x="75849" y="23042"/>
                </a:moveTo>
                <a:lnTo>
                  <a:pt x="74889" y="17282"/>
                </a:lnTo>
                <a:lnTo>
                  <a:pt x="73929" y="13441"/>
                </a:lnTo>
                <a:lnTo>
                  <a:pt x="72009" y="8641"/>
                </a:lnTo>
                <a:lnTo>
                  <a:pt x="69128" y="4800"/>
                </a:lnTo>
                <a:lnTo>
                  <a:pt x="66233" y="2895"/>
                </a:lnTo>
                <a:lnTo>
                  <a:pt x="63367" y="960"/>
                </a:lnTo>
                <a:lnTo>
                  <a:pt x="59527" y="0"/>
                </a:lnTo>
                <a:lnTo>
                  <a:pt x="54726" y="0"/>
                </a:lnTo>
                <a:lnTo>
                  <a:pt x="49398" y="727"/>
                </a:lnTo>
                <a:lnTo>
                  <a:pt x="38894" y="6275"/>
                </a:lnTo>
                <a:lnTo>
                  <a:pt x="27843" y="17282"/>
                </a:lnTo>
                <a:lnTo>
                  <a:pt x="27843" y="0"/>
                </a:lnTo>
                <a:lnTo>
                  <a:pt x="24002" y="0"/>
                </a:lnTo>
                <a:lnTo>
                  <a:pt x="0" y="9601"/>
                </a:lnTo>
                <a:lnTo>
                  <a:pt x="960" y="12481"/>
                </a:lnTo>
                <a:lnTo>
                  <a:pt x="3840" y="11521"/>
                </a:lnTo>
                <a:lnTo>
                  <a:pt x="9601" y="11521"/>
                </a:lnTo>
                <a:lnTo>
                  <a:pt x="10561" y="12481"/>
                </a:lnTo>
                <a:lnTo>
                  <a:pt x="11521" y="13441"/>
                </a:lnTo>
                <a:lnTo>
                  <a:pt x="12481" y="14401"/>
                </a:lnTo>
                <a:lnTo>
                  <a:pt x="12481" y="17282"/>
                </a:lnTo>
                <a:lnTo>
                  <a:pt x="13441" y="19202"/>
                </a:lnTo>
                <a:lnTo>
                  <a:pt x="13441" y="70088"/>
                </a:lnTo>
                <a:lnTo>
                  <a:pt x="12481" y="73929"/>
                </a:lnTo>
                <a:lnTo>
                  <a:pt x="11521" y="76809"/>
                </a:lnTo>
                <a:lnTo>
                  <a:pt x="9601" y="78729"/>
                </a:lnTo>
                <a:lnTo>
                  <a:pt x="6720" y="79689"/>
                </a:lnTo>
                <a:lnTo>
                  <a:pt x="960" y="79689"/>
                </a:lnTo>
                <a:lnTo>
                  <a:pt x="960" y="82570"/>
                </a:lnTo>
                <a:lnTo>
                  <a:pt x="41285" y="82570"/>
                </a:lnTo>
                <a:lnTo>
                  <a:pt x="41285" y="79689"/>
                </a:lnTo>
                <a:lnTo>
                  <a:pt x="36484" y="79689"/>
                </a:lnTo>
                <a:lnTo>
                  <a:pt x="33604" y="78729"/>
                </a:lnTo>
                <a:lnTo>
                  <a:pt x="32644" y="78729"/>
                </a:lnTo>
                <a:lnTo>
                  <a:pt x="30723" y="77769"/>
                </a:lnTo>
                <a:lnTo>
                  <a:pt x="29763" y="75849"/>
                </a:lnTo>
                <a:lnTo>
                  <a:pt x="28803" y="74889"/>
                </a:lnTo>
                <a:lnTo>
                  <a:pt x="27843" y="72969"/>
                </a:lnTo>
                <a:lnTo>
                  <a:pt x="27843" y="22082"/>
                </a:lnTo>
                <a:lnTo>
                  <a:pt x="34564" y="14401"/>
                </a:lnTo>
                <a:lnTo>
                  <a:pt x="42245" y="10561"/>
                </a:lnTo>
                <a:lnTo>
                  <a:pt x="53766" y="10561"/>
                </a:lnTo>
                <a:lnTo>
                  <a:pt x="56647" y="12481"/>
                </a:lnTo>
                <a:lnTo>
                  <a:pt x="58567" y="15361"/>
                </a:lnTo>
                <a:lnTo>
                  <a:pt x="60487" y="19202"/>
                </a:lnTo>
                <a:lnTo>
                  <a:pt x="61447" y="24002"/>
                </a:lnTo>
                <a:lnTo>
                  <a:pt x="61447" y="72969"/>
                </a:lnTo>
                <a:lnTo>
                  <a:pt x="60487" y="74889"/>
                </a:lnTo>
                <a:lnTo>
                  <a:pt x="59527" y="76809"/>
                </a:lnTo>
                <a:lnTo>
                  <a:pt x="57607" y="77769"/>
                </a:lnTo>
                <a:lnTo>
                  <a:pt x="56647" y="78729"/>
                </a:lnTo>
                <a:lnTo>
                  <a:pt x="53766" y="79689"/>
                </a:lnTo>
                <a:lnTo>
                  <a:pt x="48006" y="79689"/>
                </a:lnTo>
                <a:lnTo>
                  <a:pt x="48006" y="82570"/>
                </a:lnTo>
                <a:lnTo>
                  <a:pt x="88315" y="82570"/>
                </a:lnTo>
                <a:lnTo>
                  <a:pt x="88315" y="79689"/>
                </a:lnTo>
                <a:lnTo>
                  <a:pt x="84475" y="79689"/>
                </a:lnTo>
                <a:lnTo>
                  <a:pt x="81610" y="78729"/>
                </a:lnTo>
                <a:lnTo>
                  <a:pt x="80634" y="78729"/>
                </a:lnTo>
                <a:lnTo>
                  <a:pt x="78729" y="77769"/>
                </a:lnTo>
                <a:lnTo>
                  <a:pt x="77769" y="75849"/>
                </a:lnTo>
                <a:lnTo>
                  <a:pt x="76794" y="74889"/>
                </a:lnTo>
                <a:lnTo>
                  <a:pt x="75849" y="72969"/>
                </a:lnTo>
                <a:lnTo>
                  <a:pt x="75849" y="230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" name="object 167"/>
          <p:cNvSpPr/>
          <p:nvPr/>
        </p:nvSpPr>
        <p:spPr>
          <a:xfrm>
            <a:off x="6299560" y="3680292"/>
            <a:ext cx="74889" cy="56647"/>
          </a:xfrm>
          <a:custGeom>
            <a:avLst/>
            <a:gdLst/>
            <a:ahLst/>
            <a:cxnLst/>
            <a:rect l="l" t="t" r="r" b="b"/>
            <a:pathLst>
              <a:path w="74889" h="56647">
                <a:moveTo>
                  <a:pt x="49926" y="53766"/>
                </a:moveTo>
                <a:lnTo>
                  <a:pt x="55686" y="48966"/>
                </a:lnTo>
                <a:lnTo>
                  <a:pt x="61447" y="43205"/>
                </a:lnTo>
                <a:lnTo>
                  <a:pt x="64328" y="37444"/>
                </a:lnTo>
                <a:lnTo>
                  <a:pt x="64328" y="23042"/>
                </a:lnTo>
                <a:lnTo>
                  <a:pt x="62407" y="17282"/>
                </a:lnTo>
                <a:lnTo>
                  <a:pt x="58567" y="13441"/>
                </a:lnTo>
                <a:lnTo>
                  <a:pt x="73914" y="13441"/>
                </a:lnTo>
                <a:lnTo>
                  <a:pt x="73914" y="12481"/>
                </a:lnTo>
                <a:lnTo>
                  <a:pt x="74889" y="12481"/>
                </a:lnTo>
                <a:lnTo>
                  <a:pt x="74889" y="5760"/>
                </a:lnTo>
                <a:lnTo>
                  <a:pt x="52806" y="5760"/>
                </a:lnTo>
                <a:lnTo>
                  <a:pt x="47045" y="1920"/>
                </a:lnTo>
                <a:lnTo>
                  <a:pt x="40325" y="0"/>
                </a:lnTo>
                <a:lnTo>
                  <a:pt x="23042" y="0"/>
                </a:lnTo>
                <a:lnTo>
                  <a:pt x="15361" y="2895"/>
                </a:lnTo>
                <a:lnTo>
                  <a:pt x="9601" y="8641"/>
                </a:lnTo>
                <a:lnTo>
                  <a:pt x="2880" y="14401"/>
                </a:lnTo>
                <a:lnTo>
                  <a:pt x="0" y="21122"/>
                </a:lnTo>
                <a:lnTo>
                  <a:pt x="0" y="34564"/>
                </a:lnTo>
                <a:lnTo>
                  <a:pt x="1920" y="39364"/>
                </a:lnTo>
                <a:lnTo>
                  <a:pt x="3840" y="43205"/>
                </a:lnTo>
                <a:lnTo>
                  <a:pt x="6720" y="48005"/>
                </a:lnTo>
                <a:lnTo>
                  <a:pt x="10561" y="50886"/>
                </a:lnTo>
                <a:lnTo>
                  <a:pt x="15361" y="53766"/>
                </a:lnTo>
                <a:lnTo>
                  <a:pt x="15361" y="18242"/>
                </a:lnTo>
                <a:lnTo>
                  <a:pt x="17282" y="12481"/>
                </a:lnTo>
                <a:lnTo>
                  <a:pt x="20162" y="9601"/>
                </a:lnTo>
                <a:lnTo>
                  <a:pt x="23042" y="5760"/>
                </a:lnTo>
                <a:lnTo>
                  <a:pt x="26883" y="3840"/>
                </a:lnTo>
                <a:lnTo>
                  <a:pt x="35524" y="3840"/>
                </a:lnTo>
                <a:lnTo>
                  <a:pt x="39364" y="5760"/>
                </a:lnTo>
                <a:lnTo>
                  <a:pt x="42245" y="9601"/>
                </a:lnTo>
                <a:lnTo>
                  <a:pt x="46085" y="15361"/>
                </a:lnTo>
                <a:lnTo>
                  <a:pt x="48006" y="22082"/>
                </a:lnTo>
                <a:lnTo>
                  <a:pt x="48006" y="39364"/>
                </a:lnTo>
                <a:lnTo>
                  <a:pt x="47045" y="44165"/>
                </a:lnTo>
                <a:lnTo>
                  <a:pt x="44165" y="47045"/>
                </a:lnTo>
                <a:lnTo>
                  <a:pt x="41285" y="50886"/>
                </a:lnTo>
                <a:lnTo>
                  <a:pt x="37444" y="52806"/>
                </a:lnTo>
                <a:lnTo>
                  <a:pt x="33604" y="52806"/>
                </a:lnTo>
                <a:lnTo>
                  <a:pt x="31683" y="56647"/>
                </a:lnTo>
                <a:lnTo>
                  <a:pt x="42245" y="56647"/>
                </a:lnTo>
                <a:lnTo>
                  <a:pt x="49926" y="5376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" name="object 168"/>
          <p:cNvSpPr/>
          <p:nvPr/>
        </p:nvSpPr>
        <p:spPr>
          <a:xfrm>
            <a:off x="6303095" y="3781104"/>
            <a:ext cx="39943" cy="21107"/>
          </a:xfrm>
          <a:custGeom>
            <a:avLst/>
            <a:gdLst/>
            <a:ahLst/>
            <a:cxnLst/>
            <a:rect l="l" t="t" r="r" b="b"/>
            <a:pathLst>
              <a:path w="39943" h="21107">
                <a:moveTo>
                  <a:pt x="32678" y="10545"/>
                </a:moveTo>
                <a:lnTo>
                  <a:pt x="18560" y="9081"/>
                </a:lnTo>
                <a:lnTo>
                  <a:pt x="7986" y="4785"/>
                </a:lnTo>
                <a:lnTo>
                  <a:pt x="4145" y="2865"/>
                </a:lnTo>
                <a:lnTo>
                  <a:pt x="2225" y="0"/>
                </a:lnTo>
                <a:lnTo>
                  <a:pt x="0" y="15427"/>
                </a:lnTo>
                <a:lnTo>
                  <a:pt x="11588" y="19613"/>
                </a:lnTo>
                <a:lnTo>
                  <a:pt x="25268" y="21107"/>
                </a:lnTo>
                <a:lnTo>
                  <a:pt x="26190" y="21101"/>
                </a:lnTo>
                <a:lnTo>
                  <a:pt x="39943" y="19415"/>
                </a:lnTo>
                <a:lnTo>
                  <a:pt x="32949" y="10546"/>
                </a:lnTo>
                <a:lnTo>
                  <a:pt x="32678" y="1054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" name="object 169"/>
          <p:cNvSpPr/>
          <p:nvPr/>
        </p:nvSpPr>
        <p:spPr>
          <a:xfrm>
            <a:off x="6292839" y="3714856"/>
            <a:ext cx="80634" cy="85664"/>
          </a:xfrm>
          <a:custGeom>
            <a:avLst/>
            <a:gdLst/>
            <a:ahLst/>
            <a:cxnLst/>
            <a:rect l="l" t="t" r="r" b="b"/>
            <a:pathLst>
              <a:path w="80634" h="85664">
                <a:moveTo>
                  <a:pt x="8641" y="41285"/>
                </a:moveTo>
                <a:lnTo>
                  <a:pt x="9601" y="42245"/>
                </a:lnTo>
                <a:lnTo>
                  <a:pt x="11521" y="44165"/>
                </a:lnTo>
                <a:lnTo>
                  <a:pt x="13441" y="46070"/>
                </a:lnTo>
                <a:lnTo>
                  <a:pt x="16322" y="47045"/>
                </a:lnTo>
                <a:lnTo>
                  <a:pt x="10561" y="52791"/>
                </a:lnTo>
                <a:lnTo>
                  <a:pt x="7680" y="56631"/>
                </a:lnTo>
                <a:lnTo>
                  <a:pt x="3840" y="60472"/>
                </a:lnTo>
                <a:lnTo>
                  <a:pt x="1920" y="64312"/>
                </a:lnTo>
                <a:lnTo>
                  <a:pt x="960" y="66248"/>
                </a:lnTo>
                <a:lnTo>
                  <a:pt x="960" y="67193"/>
                </a:lnTo>
                <a:lnTo>
                  <a:pt x="0" y="69113"/>
                </a:lnTo>
                <a:lnTo>
                  <a:pt x="0" y="72953"/>
                </a:lnTo>
                <a:lnTo>
                  <a:pt x="2880" y="76794"/>
                </a:lnTo>
                <a:lnTo>
                  <a:pt x="6720" y="79674"/>
                </a:lnTo>
                <a:lnTo>
                  <a:pt x="10255" y="81676"/>
                </a:lnTo>
                <a:lnTo>
                  <a:pt x="12481" y="66248"/>
                </a:lnTo>
                <a:lnTo>
                  <a:pt x="12481" y="61432"/>
                </a:lnTo>
                <a:lnTo>
                  <a:pt x="13441" y="59512"/>
                </a:lnTo>
                <a:lnTo>
                  <a:pt x="15361" y="56631"/>
                </a:lnTo>
                <a:lnTo>
                  <a:pt x="16322" y="53751"/>
                </a:lnTo>
                <a:lnTo>
                  <a:pt x="18242" y="50886"/>
                </a:lnTo>
                <a:lnTo>
                  <a:pt x="21122" y="48005"/>
                </a:lnTo>
                <a:lnTo>
                  <a:pt x="25338" y="48503"/>
                </a:lnTo>
                <a:lnTo>
                  <a:pt x="37035" y="49493"/>
                </a:lnTo>
                <a:lnTo>
                  <a:pt x="51846" y="49911"/>
                </a:lnTo>
                <a:lnTo>
                  <a:pt x="60487" y="50886"/>
                </a:lnTo>
                <a:lnTo>
                  <a:pt x="67208" y="50886"/>
                </a:lnTo>
                <a:lnTo>
                  <a:pt x="70073" y="52791"/>
                </a:lnTo>
                <a:lnTo>
                  <a:pt x="72969" y="53751"/>
                </a:lnTo>
                <a:lnTo>
                  <a:pt x="74889" y="55686"/>
                </a:lnTo>
                <a:lnTo>
                  <a:pt x="74889" y="63352"/>
                </a:lnTo>
                <a:lnTo>
                  <a:pt x="72009" y="67193"/>
                </a:lnTo>
                <a:lnTo>
                  <a:pt x="67208" y="71033"/>
                </a:lnTo>
                <a:lnTo>
                  <a:pt x="61447" y="74874"/>
                </a:lnTo>
                <a:lnTo>
                  <a:pt x="53766" y="76794"/>
                </a:lnTo>
                <a:lnTo>
                  <a:pt x="43205" y="76794"/>
                </a:lnTo>
                <a:lnTo>
                  <a:pt x="50199" y="85664"/>
                </a:lnTo>
                <a:lnTo>
                  <a:pt x="61919" y="81118"/>
                </a:lnTo>
                <a:lnTo>
                  <a:pt x="72009" y="73913"/>
                </a:lnTo>
                <a:lnTo>
                  <a:pt x="77769" y="68153"/>
                </a:lnTo>
                <a:lnTo>
                  <a:pt x="80634" y="62407"/>
                </a:lnTo>
                <a:lnTo>
                  <a:pt x="80634" y="50886"/>
                </a:lnTo>
                <a:lnTo>
                  <a:pt x="79689" y="47045"/>
                </a:lnTo>
                <a:lnTo>
                  <a:pt x="75849" y="43205"/>
                </a:lnTo>
                <a:lnTo>
                  <a:pt x="72969" y="40325"/>
                </a:lnTo>
                <a:lnTo>
                  <a:pt x="68168" y="38404"/>
                </a:lnTo>
                <a:lnTo>
                  <a:pt x="63367" y="37444"/>
                </a:lnTo>
                <a:lnTo>
                  <a:pt x="59527" y="36484"/>
                </a:lnTo>
                <a:lnTo>
                  <a:pt x="39364" y="36484"/>
                </a:lnTo>
                <a:lnTo>
                  <a:pt x="32644" y="35524"/>
                </a:lnTo>
                <a:lnTo>
                  <a:pt x="24002" y="35524"/>
                </a:lnTo>
                <a:lnTo>
                  <a:pt x="22082" y="34564"/>
                </a:lnTo>
                <a:lnTo>
                  <a:pt x="21122" y="33604"/>
                </a:lnTo>
                <a:lnTo>
                  <a:pt x="20162" y="32644"/>
                </a:lnTo>
                <a:lnTo>
                  <a:pt x="20162" y="27843"/>
                </a:lnTo>
                <a:lnTo>
                  <a:pt x="21122" y="25923"/>
                </a:lnTo>
                <a:lnTo>
                  <a:pt x="22082" y="24963"/>
                </a:lnTo>
                <a:lnTo>
                  <a:pt x="24002" y="23042"/>
                </a:lnTo>
                <a:lnTo>
                  <a:pt x="26883" y="20162"/>
                </a:lnTo>
                <a:lnTo>
                  <a:pt x="30723" y="22082"/>
                </a:lnTo>
                <a:lnTo>
                  <a:pt x="38404" y="22082"/>
                </a:lnTo>
                <a:lnTo>
                  <a:pt x="40325" y="18242"/>
                </a:lnTo>
                <a:lnTo>
                  <a:pt x="35524" y="18242"/>
                </a:lnTo>
                <a:lnTo>
                  <a:pt x="31683" y="16322"/>
                </a:lnTo>
                <a:lnTo>
                  <a:pt x="27843" y="12481"/>
                </a:lnTo>
                <a:lnTo>
                  <a:pt x="24002" y="6720"/>
                </a:lnTo>
                <a:lnTo>
                  <a:pt x="22082" y="0"/>
                </a:lnTo>
                <a:lnTo>
                  <a:pt x="22082" y="19202"/>
                </a:lnTo>
                <a:lnTo>
                  <a:pt x="16322" y="24002"/>
                </a:lnTo>
                <a:lnTo>
                  <a:pt x="12481" y="27843"/>
                </a:lnTo>
                <a:lnTo>
                  <a:pt x="10561" y="30723"/>
                </a:lnTo>
                <a:lnTo>
                  <a:pt x="8641" y="33604"/>
                </a:lnTo>
                <a:lnTo>
                  <a:pt x="7680" y="35524"/>
                </a:lnTo>
                <a:lnTo>
                  <a:pt x="7680" y="39364"/>
                </a:lnTo>
                <a:lnTo>
                  <a:pt x="8641" y="4128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" name="object 170"/>
          <p:cNvSpPr/>
          <p:nvPr/>
        </p:nvSpPr>
        <p:spPr>
          <a:xfrm>
            <a:off x="4229862" y="3854058"/>
            <a:ext cx="48966" cy="164150"/>
          </a:xfrm>
          <a:custGeom>
            <a:avLst/>
            <a:gdLst/>
            <a:ahLst/>
            <a:cxnLst/>
            <a:rect l="l" t="t" r="r" b="b"/>
            <a:pathLst>
              <a:path w="48966" h="164150">
                <a:moveTo>
                  <a:pt x="21442" y="21484"/>
                </a:moveTo>
                <a:lnTo>
                  <a:pt x="13441" y="32628"/>
                </a:lnTo>
                <a:lnTo>
                  <a:pt x="7702" y="43909"/>
                </a:lnTo>
                <a:lnTo>
                  <a:pt x="3483" y="56020"/>
                </a:lnTo>
                <a:lnTo>
                  <a:pt x="885" y="68672"/>
                </a:lnTo>
                <a:lnTo>
                  <a:pt x="0" y="81594"/>
                </a:lnTo>
                <a:lnTo>
                  <a:pt x="797" y="93358"/>
                </a:lnTo>
                <a:lnTo>
                  <a:pt x="3190" y="105931"/>
                </a:lnTo>
                <a:lnTo>
                  <a:pt x="6720" y="118064"/>
                </a:lnTo>
                <a:lnTo>
                  <a:pt x="11443" y="127735"/>
                </a:lnTo>
                <a:lnTo>
                  <a:pt x="18444" y="138268"/>
                </a:lnTo>
                <a:lnTo>
                  <a:pt x="26883" y="147827"/>
                </a:lnTo>
                <a:lnTo>
                  <a:pt x="37687" y="157299"/>
                </a:lnTo>
                <a:lnTo>
                  <a:pt x="48966" y="164150"/>
                </a:lnTo>
                <a:lnTo>
                  <a:pt x="48966" y="160309"/>
                </a:lnTo>
                <a:lnTo>
                  <a:pt x="43205" y="156469"/>
                </a:lnTo>
                <a:lnTo>
                  <a:pt x="38404" y="151668"/>
                </a:lnTo>
                <a:lnTo>
                  <a:pt x="34564" y="147827"/>
                </a:lnTo>
                <a:lnTo>
                  <a:pt x="30723" y="143027"/>
                </a:lnTo>
                <a:lnTo>
                  <a:pt x="27843" y="138226"/>
                </a:lnTo>
                <a:lnTo>
                  <a:pt x="25923" y="133426"/>
                </a:lnTo>
                <a:lnTo>
                  <a:pt x="23042" y="128625"/>
                </a:lnTo>
                <a:lnTo>
                  <a:pt x="21122" y="121904"/>
                </a:lnTo>
                <a:lnTo>
                  <a:pt x="20162" y="114223"/>
                </a:lnTo>
                <a:lnTo>
                  <a:pt x="18828" y="105553"/>
                </a:lnTo>
                <a:lnTo>
                  <a:pt x="17668" y="92997"/>
                </a:lnTo>
                <a:lnTo>
                  <a:pt x="17282" y="79674"/>
                </a:lnTo>
                <a:lnTo>
                  <a:pt x="17457" y="71155"/>
                </a:lnTo>
                <a:lnTo>
                  <a:pt x="18401" y="58358"/>
                </a:lnTo>
                <a:lnTo>
                  <a:pt x="20162" y="46070"/>
                </a:lnTo>
                <a:lnTo>
                  <a:pt x="25586" y="30480"/>
                </a:lnTo>
                <a:lnTo>
                  <a:pt x="30723" y="20147"/>
                </a:lnTo>
                <a:lnTo>
                  <a:pt x="35524" y="13441"/>
                </a:lnTo>
                <a:lnTo>
                  <a:pt x="41285" y="7680"/>
                </a:lnTo>
                <a:lnTo>
                  <a:pt x="48966" y="3840"/>
                </a:lnTo>
                <a:lnTo>
                  <a:pt x="48966" y="0"/>
                </a:lnTo>
                <a:lnTo>
                  <a:pt x="40260" y="4753"/>
                </a:lnTo>
                <a:lnTo>
                  <a:pt x="30346" y="12227"/>
                </a:lnTo>
                <a:lnTo>
                  <a:pt x="21442" y="2148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" name="object 171"/>
          <p:cNvSpPr/>
          <p:nvPr/>
        </p:nvSpPr>
        <p:spPr>
          <a:xfrm>
            <a:off x="4298990" y="3856939"/>
            <a:ext cx="26883" cy="46070"/>
          </a:xfrm>
          <a:custGeom>
            <a:avLst/>
            <a:gdLst/>
            <a:ahLst/>
            <a:cxnLst/>
            <a:rect l="l" t="t" r="r" b="b"/>
            <a:pathLst>
              <a:path w="26883" h="46070">
                <a:moveTo>
                  <a:pt x="7680" y="9585"/>
                </a:moveTo>
                <a:lnTo>
                  <a:pt x="2880" y="15346"/>
                </a:lnTo>
                <a:lnTo>
                  <a:pt x="0" y="21107"/>
                </a:lnTo>
                <a:lnTo>
                  <a:pt x="0" y="33588"/>
                </a:lnTo>
                <a:lnTo>
                  <a:pt x="1920" y="37429"/>
                </a:lnTo>
                <a:lnTo>
                  <a:pt x="4800" y="41269"/>
                </a:lnTo>
                <a:lnTo>
                  <a:pt x="7680" y="44150"/>
                </a:lnTo>
                <a:lnTo>
                  <a:pt x="11521" y="46070"/>
                </a:lnTo>
                <a:lnTo>
                  <a:pt x="19202" y="46070"/>
                </a:lnTo>
                <a:lnTo>
                  <a:pt x="22067" y="45110"/>
                </a:lnTo>
                <a:lnTo>
                  <a:pt x="24002" y="42230"/>
                </a:lnTo>
                <a:lnTo>
                  <a:pt x="25908" y="41269"/>
                </a:lnTo>
                <a:lnTo>
                  <a:pt x="26883" y="38389"/>
                </a:lnTo>
                <a:lnTo>
                  <a:pt x="26883" y="32628"/>
                </a:lnTo>
                <a:lnTo>
                  <a:pt x="25908" y="30708"/>
                </a:lnTo>
                <a:lnTo>
                  <a:pt x="24002" y="28788"/>
                </a:lnTo>
                <a:lnTo>
                  <a:pt x="22067" y="26868"/>
                </a:lnTo>
                <a:lnTo>
                  <a:pt x="20162" y="25908"/>
                </a:lnTo>
                <a:lnTo>
                  <a:pt x="17282" y="25908"/>
                </a:lnTo>
                <a:lnTo>
                  <a:pt x="15361" y="26868"/>
                </a:lnTo>
                <a:lnTo>
                  <a:pt x="14386" y="26868"/>
                </a:lnTo>
                <a:lnTo>
                  <a:pt x="13441" y="27828"/>
                </a:lnTo>
                <a:lnTo>
                  <a:pt x="10561" y="27828"/>
                </a:lnTo>
                <a:lnTo>
                  <a:pt x="9601" y="26868"/>
                </a:lnTo>
                <a:lnTo>
                  <a:pt x="8641" y="25908"/>
                </a:lnTo>
                <a:lnTo>
                  <a:pt x="8641" y="16306"/>
                </a:lnTo>
                <a:lnTo>
                  <a:pt x="10561" y="14401"/>
                </a:lnTo>
                <a:lnTo>
                  <a:pt x="12481" y="10561"/>
                </a:lnTo>
                <a:lnTo>
                  <a:pt x="17282" y="7680"/>
                </a:lnTo>
                <a:lnTo>
                  <a:pt x="23042" y="3840"/>
                </a:lnTo>
                <a:lnTo>
                  <a:pt x="23042" y="0"/>
                </a:lnTo>
                <a:lnTo>
                  <a:pt x="16322" y="2880"/>
                </a:lnTo>
                <a:lnTo>
                  <a:pt x="11521" y="5745"/>
                </a:lnTo>
                <a:lnTo>
                  <a:pt x="7680" y="958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" name="object 172"/>
          <p:cNvSpPr/>
          <p:nvPr/>
        </p:nvSpPr>
        <p:spPr>
          <a:xfrm>
            <a:off x="4349861" y="3854058"/>
            <a:ext cx="71048" cy="124785"/>
          </a:xfrm>
          <a:custGeom>
            <a:avLst/>
            <a:gdLst/>
            <a:ahLst/>
            <a:cxnLst/>
            <a:rect l="l" t="t" r="r" b="b"/>
            <a:pathLst>
              <a:path w="71048" h="124785">
                <a:moveTo>
                  <a:pt x="48966" y="124785"/>
                </a:moveTo>
                <a:lnTo>
                  <a:pt x="48966" y="121904"/>
                </a:lnTo>
                <a:lnTo>
                  <a:pt x="37444" y="121904"/>
                </a:lnTo>
                <a:lnTo>
                  <a:pt x="34564" y="120944"/>
                </a:lnTo>
                <a:lnTo>
                  <a:pt x="32644" y="118064"/>
                </a:lnTo>
                <a:lnTo>
                  <a:pt x="30723" y="116144"/>
                </a:lnTo>
                <a:lnTo>
                  <a:pt x="29763" y="111358"/>
                </a:lnTo>
                <a:lnTo>
                  <a:pt x="29763" y="50871"/>
                </a:lnTo>
                <a:lnTo>
                  <a:pt x="50886" y="50871"/>
                </a:lnTo>
                <a:lnTo>
                  <a:pt x="50886" y="44150"/>
                </a:lnTo>
                <a:lnTo>
                  <a:pt x="29763" y="44150"/>
                </a:lnTo>
                <a:lnTo>
                  <a:pt x="29763" y="25908"/>
                </a:lnTo>
                <a:lnTo>
                  <a:pt x="30723" y="18227"/>
                </a:lnTo>
                <a:lnTo>
                  <a:pt x="31683" y="15346"/>
                </a:lnTo>
                <a:lnTo>
                  <a:pt x="32644" y="12466"/>
                </a:lnTo>
                <a:lnTo>
                  <a:pt x="33604" y="10561"/>
                </a:lnTo>
                <a:lnTo>
                  <a:pt x="35524" y="8625"/>
                </a:lnTo>
                <a:lnTo>
                  <a:pt x="37444" y="7680"/>
                </a:lnTo>
                <a:lnTo>
                  <a:pt x="39364" y="6720"/>
                </a:lnTo>
                <a:lnTo>
                  <a:pt x="45125" y="6720"/>
                </a:lnTo>
                <a:lnTo>
                  <a:pt x="47045" y="7680"/>
                </a:lnTo>
                <a:lnTo>
                  <a:pt x="48006" y="8625"/>
                </a:lnTo>
                <a:lnTo>
                  <a:pt x="49926" y="9601"/>
                </a:lnTo>
                <a:lnTo>
                  <a:pt x="52806" y="11506"/>
                </a:lnTo>
                <a:lnTo>
                  <a:pt x="54726" y="14401"/>
                </a:lnTo>
                <a:lnTo>
                  <a:pt x="56647" y="18227"/>
                </a:lnTo>
                <a:lnTo>
                  <a:pt x="58567" y="20147"/>
                </a:lnTo>
                <a:lnTo>
                  <a:pt x="59527" y="21122"/>
                </a:lnTo>
                <a:lnTo>
                  <a:pt x="61432" y="22067"/>
                </a:lnTo>
                <a:lnTo>
                  <a:pt x="68153" y="22067"/>
                </a:lnTo>
                <a:lnTo>
                  <a:pt x="69113" y="20147"/>
                </a:lnTo>
                <a:lnTo>
                  <a:pt x="71048" y="18227"/>
                </a:lnTo>
                <a:lnTo>
                  <a:pt x="71048" y="11506"/>
                </a:lnTo>
                <a:lnTo>
                  <a:pt x="70088" y="8625"/>
                </a:lnTo>
                <a:lnTo>
                  <a:pt x="66248" y="6720"/>
                </a:lnTo>
                <a:lnTo>
                  <a:pt x="61432" y="1920"/>
                </a:lnTo>
                <a:lnTo>
                  <a:pt x="55686" y="0"/>
                </a:lnTo>
                <a:lnTo>
                  <a:pt x="42245" y="0"/>
                </a:lnTo>
                <a:lnTo>
                  <a:pt x="36484" y="1920"/>
                </a:lnTo>
                <a:lnTo>
                  <a:pt x="31683" y="5760"/>
                </a:lnTo>
                <a:lnTo>
                  <a:pt x="25923" y="8625"/>
                </a:lnTo>
                <a:lnTo>
                  <a:pt x="22082" y="13441"/>
                </a:lnTo>
                <a:lnTo>
                  <a:pt x="19202" y="19187"/>
                </a:lnTo>
                <a:lnTo>
                  <a:pt x="17282" y="24963"/>
                </a:lnTo>
                <a:lnTo>
                  <a:pt x="15361" y="31668"/>
                </a:lnTo>
                <a:lnTo>
                  <a:pt x="15361" y="44150"/>
                </a:lnTo>
                <a:lnTo>
                  <a:pt x="0" y="44150"/>
                </a:lnTo>
                <a:lnTo>
                  <a:pt x="0" y="50871"/>
                </a:lnTo>
                <a:lnTo>
                  <a:pt x="15361" y="50871"/>
                </a:lnTo>
                <a:lnTo>
                  <a:pt x="15361" y="113263"/>
                </a:lnTo>
                <a:lnTo>
                  <a:pt x="14401" y="115199"/>
                </a:lnTo>
                <a:lnTo>
                  <a:pt x="13441" y="117104"/>
                </a:lnTo>
                <a:lnTo>
                  <a:pt x="12481" y="119039"/>
                </a:lnTo>
                <a:lnTo>
                  <a:pt x="10561" y="119984"/>
                </a:lnTo>
                <a:lnTo>
                  <a:pt x="8641" y="121904"/>
                </a:lnTo>
                <a:lnTo>
                  <a:pt x="960" y="121904"/>
                </a:lnTo>
                <a:lnTo>
                  <a:pt x="960" y="124785"/>
                </a:lnTo>
                <a:lnTo>
                  <a:pt x="48966" y="12478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" name="object 173"/>
          <p:cNvSpPr/>
          <p:nvPr/>
        </p:nvSpPr>
        <p:spPr>
          <a:xfrm>
            <a:off x="4409389" y="3896288"/>
            <a:ext cx="72953" cy="84475"/>
          </a:xfrm>
          <a:custGeom>
            <a:avLst/>
            <a:gdLst/>
            <a:ahLst/>
            <a:cxnLst/>
            <a:rect l="l" t="t" r="r" b="b"/>
            <a:pathLst>
              <a:path w="72953" h="84475">
                <a:moveTo>
                  <a:pt x="59512" y="20162"/>
                </a:moveTo>
                <a:lnTo>
                  <a:pt x="58552" y="14401"/>
                </a:lnTo>
                <a:lnTo>
                  <a:pt x="57591" y="12481"/>
                </a:lnTo>
                <a:lnTo>
                  <a:pt x="56631" y="8641"/>
                </a:lnTo>
                <a:lnTo>
                  <a:pt x="53751" y="5760"/>
                </a:lnTo>
                <a:lnTo>
                  <a:pt x="49911" y="3840"/>
                </a:lnTo>
                <a:lnTo>
                  <a:pt x="46070" y="960"/>
                </a:lnTo>
                <a:lnTo>
                  <a:pt x="39349" y="0"/>
                </a:lnTo>
                <a:lnTo>
                  <a:pt x="23027" y="0"/>
                </a:lnTo>
                <a:lnTo>
                  <a:pt x="16306" y="1920"/>
                </a:lnTo>
                <a:lnTo>
                  <a:pt x="10561" y="6720"/>
                </a:lnTo>
                <a:lnTo>
                  <a:pt x="5745" y="10561"/>
                </a:lnTo>
                <a:lnTo>
                  <a:pt x="2880" y="15361"/>
                </a:lnTo>
                <a:lnTo>
                  <a:pt x="2880" y="23042"/>
                </a:lnTo>
                <a:lnTo>
                  <a:pt x="3840" y="24963"/>
                </a:lnTo>
                <a:lnTo>
                  <a:pt x="4800" y="26883"/>
                </a:lnTo>
                <a:lnTo>
                  <a:pt x="6720" y="27843"/>
                </a:lnTo>
                <a:lnTo>
                  <a:pt x="8625" y="28803"/>
                </a:lnTo>
                <a:lnTo>
                  <a:pt x="12466" y="28803"/>
                </a:lnTo>
                <a:lnTo>
                  <a:pt x="14401" y="27843"/>
                </a:lnTo>
                <a:lnTo>
                  <a:pt x="16306" y="26883"/>
                </a:lnTo>
                <a:lnTo>
                  <a:pt x="17266" y="24963"/>
                </a:lnTo>
                <a:lnTo>
                  <a:pt x="18242" y="23042"/>
                </a:lnTo>
                <a:lnTo>
                  <a:pt x="18242" y="12481"/>
                </a:lnTo>
                <a:lnTo>
                  <a:pt x="19187" y="10561"/>
                </a:lnTo>
                <a:lnTo>
                  <a:pt x="21107" y="8641"/>
                </a:lnTo>
                <a:lnTo>
                  <a:pt x="23027" y="6720"/>
                </a:lnTo>
                <a:lnTo>
                  <a:pt x="25907" y="5760"/>
                </a:lnTo>
                <a:lnTo>
                  <a:pt x="34549" y="5760"/>
                </a:lnTo>
                <a:lnTo>
                  <a:pt x="38389" y="6720"/>
                </a:lnTo>
                <a:lnTo>
                  <a:pt x="41269" y="9601"/>
                </a:lnTo>
                <a:lnTo>
                  <a:pt x="44150" y="12481"/>
                </a:lnTo>
                <a:lnTo>
                  <a:pt x="45110" y="18242"/>
                </a:lnTo>
                <a:lnTo>
                  <a:pt x="45110" y="29763"/>
                </a:lnTo>
                <a:lnTo>
                  <a:pt x="36564" y="32808"/>
                </a:lnTo>
                <a:lnTo>
                  <a:pt x="23997" y="38067"/>
                </a:lnTo>
                <a:lnTo>
                  <a:pt x="27828" y="42245"/>
                </a:lnTo>
                <a:lnTo>
                  <a:pt x="30708" y="41285"/>
                </a:lnTo>
                <a:lnTo>
                  <a:pt x="36469" y="38404"/>
                </a:lnTo>
                <a:lnTo>
                  <a:pt x="45110" y="34564"/>
                </a:lnTo>
                <a:lnTo>
                  <a:pt x="45110" y="65288"/>
                </a:lnTo>
                <a:lnTo>
                  <a:pt x="37429" y="71993"/>
                </a:lnTo>
                <a:lnTo>
                  <a:pt x="31668" y="74874"/>
                </a:lnTo>
                <a:lnTo>
                  <a:pt x="23987" y="74874"/>
                </a:lnTo>
                <a:lnTo>
                  <a:pt x="21107" y="72969"/>
                </a:lnTo>
                <a:lnTo>
                  <a:pt x="18242" y="70088"/>
                </a:lnTo>
                <a:lnTo>
                  <a:pt x="16306" y="67193"/>
                </a:lnTo>
                <a:lnTo>
                  <a:pt x="14401" y="64312"/>
                </a:lnTo>
                <a:lnTo>
                  <a:pt x="14401" y="56647"/>
                </a:lnTo>
                <a:lnTo>
                  <a:pt x="16306" y="53766"/>
                </a:lnTo>
                <a:lnTo>
                  <a:pt x="15361" y="42245"/>
                </a:lnTo>
                <a:lnTo>
                  <a:pt x="9585" y="46085"/>
                </a:lnTo>
                <a:lnTo>
                  <a:pt x="4800" y="49911"/>
                </a:lnTo>
                <a:lnTo>
                  <a:pt x="2880" y="53766"/>
                </a:lnTo>
                <a:lnTo>
                  <a:pt x="960" y="56647"/>
                </a:lnTo>
                <a:lnTo>
                  <a:pt x="0" y="60472"/>
                </a:lnTo>
                <a:lnTo>
                  <a:pt x="0" y="70088"/>
                </a:lnTo>
                <a:lnTo>
                  <a:pt x="1904" y="74874"/>
                </a:lnTo>
                <a:lnTo>
                  <a:pt x="5745" y="78714"/>
                </a:lnTo>
                <a:lnTo>
                  <a:pt x="9585" y="82555"/>
                </a:lnTo>
                <a:lnTo>
                  <a:pt x="13426" y="84475"/>
                </a:lnTo>
                <a:lnTo>
                  <a:pt x="23027" y="84475"/>
                </a:lnTo>
                <a:lnTo>
                  <a:pt x="25907" y="83515"/>
                </a:lnTo>
                <a:lnTo>
                  <a:pt x="29748" y="82555"/>
                </a:lnTo>
                <a:lnTo>
                  <a:pt x="31668" y="81594"/>
                </a:lnTo>
                <a:lnTo>
                  <a:pt x="36469" y="77754"/>
                </a:lnTo>
                <a:lnTo>
                  <a:pt x="45110" y="71033"/>
                </a:lnTo>
                <a:lnTo>
                  <a:pt x="45110" y="75834"/>
                </a:lnTo>
                <a:lnTo>
                  <a:pt x="46070" y="79674"/>
                </a:lnTo>
                <a:lnTo>
                  <a:pt x="47990" y="81594"/>
                </a:lnTo>
                <a:lnTo>
                  <a:pt x="48950" y="83515"/>
                </a:lnTo>
                <a:lnTo>
                  <a:pt x="51831" y="84475"/>
                </a:lnTo>
                <a:lnTo>
                  <a:pt x="60472" y="84475"/>
                </a:lnTo>
                <a:lnTo>
                  <a:pt x="67193" y="80650"/>
                </a:lnTo>
                <a:lnTo>
                  <a:pt x="72953" y="71033"/>
                </a:lnTo>
                <a:lnTo>
                  <a:pt x="72953" y="66248"/>
                </a:lnTo>
                <a:lnTo>
                  <a:pt x="70073" y="70088"/>
                </a:lnTo>
                <a:lnTo>
                  <a:pt x="67193" y="71993"/>
                </a:lnTo>
                <a:lnTo>
                  <a:pt x="66233" y="72969"/>
                </a:lnTo>
                <a:lnTo>
                  <a:pt x="65272" y="72969"/>
                </a:lnTo>
                <a:lnTo>
                  <a:pt x="64312" y="73913"/>
                </a:lnTo>
                <a:lnTo>
                  <a:pt x="63352" y="73913"/>
                </a:lnTo>
                <a:lnTo>
                  <a:pt x="62392" y="72969"/>
                </a:lnTo>
                <a:lnTo>
                  <a:pt x="61432" y="72969"/>
                </a:lnTo>
                <a:lnTo>
                  <a:pt x="60472" y="71993"/>
                </a:lnTo>
                <a:lnTo>
                  <a:pt x="60472" y="69128"/>
                </a:lnTo>
                <a:lnTo>
                  <a:pt x="59512" y="67193"/>
                </a:lnTo>
                <a:lnTo>
                  <a:pt x="59512" y="201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" name="object 174"/>
          <p:cNvSpPr/>
          <p:nvPr/>
        </p:nvSpPr>
        <p:spPr>
          <a:xfrm>
            <a:off x="4424751" y="3934356"/>
            <a:ext cx="12466" cy="15698"/>
          </a:xfrm>
          <a:custGeom>
            <a:avLst/>
            <a:gdLst/>
            <a:ahLst/>
            <a:cxnLst/>
            <a:rect l="l" t="t" r="r" b="b"/>
            <a:pathLst>
              <a:path w="12466" h="15698">
                <a:moveTo>
                  <a:pt x="8635" y="0"/>
                </a:moveTo>
                <a:lnTo>
                  <a:pt x="0" y="4177"/>
                </a:lnTo>
                <a:lnTo>
                  <a:pt x="944" y="15698"/>
                </a:lnTo>
                <a:lnTo>
                  <a:pt x="2880" y="12818"/>
                </a:lnTo>
                <a:lnTo>
                  <a:pt x="4785" y="9938"/>
                </a:lnTo>
                <a:lnTo>
                  <a:pt x="7665" y="7057"/>
                </a:lnTo>
                <a:lnTo>
                  <a:pt x="12466" y="4177"/>
                </a:lnTo>
                <a:lnTo>
                  <a:pt x="8635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" name="object 175"/>
          <p:cNvSpPr/>
          <p:nvPr/>
        </p:nvSpPr>
        <p:spPr>
          <a:xfrm>
            <a:off x="4489063" y="3896288"/>
            <a:ext cx="68153" cy="85435"/>
          </a:xfrm>
          <a:custGeom>
            <a:avLst/>
            <a:gdLst/>
            <a:ahLst/>
            <a:cxnLst/>
            <a:rect l="l" t="t" r="r" b="b"/>
            <a:pathLst>
              <a:path w="68153" h="85435">
                <a:moveTo>
                  <a:pt x="0" y="43205"/>
                </a:moveTo>
                <a:lnTo>
                  <a:pt x="536" y="51078"/>
                </a:lnTo>
                <a:lnTo>
                  <a:pt x="4055" y="63649"/>
                </a:lnTo>
                <a:lnTo>
                  <a:pt x="10561" y="73913"/>
                </a:lnTo>
                <a:lnTo>
                  <a:pt x="22023" y="82811"/>
                </a:lnTo>
                <a:lnTo>
                  <a:pt x="34549" y="85435"/>
                </a:lnTo>
                <a:lnTo>
                  <a:pt x="42230" y="85435"/>
                </a:lnTo>
                <a:lnTo>
                  <a:pt x="48950" y="82555"/>
                </a:lnTo>
                <a:lnTo>
                  <a:pt x="55671" y="76809"/>
                </a:lnTo>
                <a:lnTo>
                  <a:pt x="63743" y="65869"/>
                </a:lnTo>
                <a:lnTo>
                  <a:pt x="68153" y="52806"/>
                </a:lnTo>
                <a:lnTo>
                  <a:pt x="66233" y="50886"/>
                </a:lnTo>
                <a:lnTo>
                  <a:pt x="62392" y="58567"/>
                </a:lnTo>
                <a:lnTo>
                  <a:pt x="59512" y="63367"/>
                </a:lnTo>
                <a:lnTo>
                  <a:pt x="56631" y="66248"/>
                </a:lnTo>
                <a:lnTo>
                  <a:pt x="51831" y="70088"/>
                </a:lnTo>
                <a:lnTo>
                  <a:pt x="47030" y="71993"/>
                </a:lnTo>
                <a:lnTo>
                  <a:pt x="32644" y="71993"/>
                </a:lnTo>
                <a:lnTo>
                  <a:pt x="25923" y="68153"/>
                </a:lnTo>
                <a:lnTo>
                  <a:pt x="22082" y="60472"/>
                </a:lnTo>
                <a:lnTo>
                  <a:pt x="21698" y="59925"/>
                </a:lnTo>
                <a:lnTo>
                  <a:pt x="16336" y="48743"/>
                </a:lnTo>
                <a:lnTo>
                  <a:pt x="14401" y="35524"/>
                </a:lnTo>
                <a:lnTo>
                  <a:pt x="14401" y="25923"/>
                </a:lnTo>
                <a:lnTo>
                  <a:pt x="17282" y="18242"/>
                </a:lnTo>
                <a:lnTo>
                  <a:pt x="22082" y="12481"/>
                </a:lnTo>
                <a:lnTo>
                  <a:pt x="24963" y="7680"/>
                </a:lnTo>
                <a:lnTo>
                  <a:pt x="29763" y="5760"/>
                </a:lnTo>
                <a:lnTo>
                  <a:pt x="39349" y="5760"/>
                </a:lnTo>
                <a:lnTo>
                  <a:pt x="42230" y="6720"/>
                </a:lnTo>
                <a:lnTo>
                  <a:pt x="44150" y="8641"/>
                </a:lnTo>
                <a:lnTo>
                  <a:pt x="47030" y="10561"/>
                </a:lnTo>
                <a:lnTo>
                  <a:pt x="47990" y="13441"/>
                </a:lnTo>
                <a:lnTo>
                  <a:pt x="47990" y="20162"/>
                </a:lnTo>
                <a:lnTo>
                  <a:pt x="48950" y="22082"/>
                </a:lnTo>
                <a:lnTo>
                  <a:pt x="49911" y="23042"/>
                </a:lnTo>
                <a:lnTo>
                  <a:pt x="51831" y="25923"/>
                </a:lnTo>
                <a:lnTo>
                  <a:pt x="54711" y="26883"/>
                </a:lnTo>
                <a:lnTo>
                  <a:pt x="60472" y="26883"/>
                </a:lnTo>
                <a:lnTo>
                  <a:pt x="62392" y="25923"/>
                </a:lnTo>
                <a:lnTo>
                  <a:pt x="64312" y="24963"/>
                </a:lnTo>
                <a:lnTo>
                  <a:pt x="65272" y="23042"/>
                </a:lnTo>
                <a:lnTo>
                  <a:pt x="66233" y="21122"/>
                </a:lnTo>
                <a:lnTo>
                  <a:pt x="66233" y="14401"/>
                </a:lnTo>
                <a:lnTo>
                  <a:pt x="63352" y="10561"/>
                </a:lnTo>
                <a:lnTo>
                  <a:pt x="58552" y="6720"/>
                </a:lnTo>
                <a:lnTo>
                  <a:pt x="52791" y="1920"/>
                </a:lnTo>
                <a:lnTo>
                  <a:pt x="47030" y="0"/>
                </a:lnTo>
                <a:lnTo>
                  <a:pt x="38389" y="0"/>
                </a:lnTo>
                <a:lnTo>
                  <a:pt x="34331" y="198"/>
                </a:lnTo>
                <a:lnTo>
                  <a:pt x="22147" y="3685"/>
                </a:lnTo>
                <a:lnTo>
                  <a:pt x="11521" y="11521"/>
                </a:lnTo>
                <a:lnTo>
                  <a:pt x="6539" y="18132"/>
                </a:lnTo>
                <a:lnTo>
                  <a:pt x="1634" y="29495"/>
                </a:lnTo>
                <a:lnTo>
                  <a:pt x="0" y="4320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" name="object 176"/>
          <p:cNvSpPr/>
          <p:nvPr/>
        </p:nvSpPr>
        <p:spPr>
          <a:xfrm>
            <a:off x="4564898" y="3872285"/>
            <a:ext cx="48950" cy="108478"/>
          </a:xfrm>
          <a:custGeom>
            <a:avLst/>
            <a:gdLst/>
            <a:ahLst/>
            <a:cxnLst/>
            <a:rect l="l" t="t" r="r" b="b"/>
            <a:pathLst>
              <a:path w="48950" h="108478">
                <a:moveTo>
                  <a:pt x="37444" y="97916"/>
                </a:moveTo>
                <a:lnTo>
                  <a:pt x="33604" y="97916"/>
                </a:lnTo>
                <a:lnTo>
                  <a:pt x="31683" y="96972"/>
                </a:lnTo>
                <a:lnTo>
                  <a:pt x="29763" y="95036"/>
                </a:lnTo>
                <a:lnTo>
                  <a:pt x="27843" y="93131"/>
                </a:lnTo>
                <a:lnTo>
                  <a:pt x="27843" y="32644"/>
                </a:lnTo>
                <a:lnTo>
                  <a:pt x="46070" y="32644"/>
                </a:lnTo>
                <a:lnTo>
                  <a:pt x="46070" y="25923"/>
                </a:lnTo>
                <a:lnTo>
                  <a:pt x="27843" y="25923"/>
                </a:lnTo>
                <a:lnTo>
                  <a:pt x="27843" y="0"/>
                </a:lnTo>
                <a:lnTo>
                  <a:pt x="24963" y="0"/>
                </a:lnTo>
                <a:lnTo>
                  <a:pt x="22082" y="5760"/>
                </a:lnTo>
                <a:lnTo>
                  <a:pt x="20162" y="9601"/>
                </a:lnTo>
                <a:lnTo>
                  <a:pt x="19202" y="12481"/>
                </a:lnTo>
                <a:lnTo>
                  <a:pt x="16322" y="16322"/>
                </a:lnTo>
                <a:lnTo>
                  <a:pt x="13441" y="20162"/>
                </a:lnTo>
                <a:lnTo>
                  <a:pt x="9601" y="23042"/>
                </a:lnTo>
                <a:lnTo>
                  <a:pt x="6720" y="25923"/>
                </a:lnTo>
                <a:lnTo>
                  <a:pt x="3840" y="28803"/>
                </a:lnTo>
                <a:lnTo>
                  <a:pt x="0" y="29763"/>
                </a:lnTo>
                <a:lnTo>
                  <a:pt x="0" y="32644"/>
                </a:lnTo>
                <a:lnTo>
                  <a:pt x="13441" y="32644"/>
                </a:lnTo>
                <a:lnTo>
                  <a:pt x="13441" y="96972"/>
                </a:lnTo>
                <a:lnTo>
                  <a:pt x="14401" y="99837"/>
                </a:lnTo>
                <a:lnTo>
                  <a:pt x="16322" y="102717"/>
                </a:lnTo>
                <a:lnTo>
                  <a:pt x="18242" y="104653"/>
                </a:lnTo>
                <a:lnTo>
                  <a:pt x="20162" y="106558"/>
                </a:lnTo>
                <a:lnTo>
                  <a:pt x="23042" y="107518"/>
                </a:lnTo>
                <a:lnTo>
                  <a:pt x="25923" y="108478"/>
                </a:lnTo>
                <a:lnTo>
                  <a:pt x="32644" y="108478"/>
                </a:lnTo>
                <a:lnTo>
                  <a:pt x="36484" y="106558"/>
                </a:lnTo>
                <a:lnTo>
                  <a:pt x="40325" y="103677"/>
                </a:lnTo>
                <a:lnTo>
                  <a:pt x="44165" y="100812"/>
                </a:lnTo>
                <a:lnTo>
                  <a:pt x="47045" y="96972"/>
                </a:lnTo>
                <a:lnTo>
                  <a:pt x="48950" y="91196"/>
                </a:lnTo>
                <a:lnTo>
                  <a:pt x="45125" y="91196"/>
                </a:lnTo>
                <a:lnTo>
                  <a:pt x="44165" y="93131"/>
                </a:lnTo>
                <a:lnTo>
                  <a:pt x="43205" y="95036"/>
                </a:lnTo>
                <a:lnTo>
                  <a:pt x="41285" y="95996"/>
                </a:lnTo>
                <a:lnTo>
                  <a:pt x="39364" y="97916"/>
                </a:lnTo>
                <a:lnTo>
                  <a:pt x="37444" y="9791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" name="object 177"/>
          <p:cNvSpPr/>
          <p:nvPr/>
        </p:nvSpPr>
        <p:spPr>
          <a:xfrm>
            <a:off x="4642652" y="3962537"/>
            <a:ext cx="15361" cy="19187"/>
          </a:xfrm>
          <a:custGeom>
            <a:avLst/>
            <a:gdLst/>
            <a:ahLst/>
            <a:cxnLst/>
            <a:rect l="l" t="t" r="r" b="b"/>
            <a:pathLst>
              <a:path w="15361" h="19187">
                <a:moveTo>
                  <a:pt x="4800" y="8625"/>
                </a:moveTo>
                <a:lnTo>
                  <a:pt x="0" y="0"/>
                </a:lnTo>
                <a:lnTo>
                  <a:pt x="2200" y="17066"/>
                </a:lnTo>
                <a:lnTo>
                  <a:pt x="15361" y="19187"/>
                </a:lnTo>
                <a:lnTo>
                  <a:pt x="4800" y="862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" name="object 178"/>
          <p:cNvSpPr/>
          <p:nvPr/>
        </p:nvSpPr>
        <p:spPr>
          <a:xfrm>
            <a:off x="4619625" y="3896288"/>
            <a:ext cx="77754" cy="85435"/>
          </a:xfrm>
          <a:custGeom>
            <a:avLst/>
            <a:gdLst/>
            <a:ahLst/>
            <a:cxnLst/>
            <a:rect l="l" t="t" r="r" b="b"/>
            <a:pathLst>
              <a:path w="77754" h="85435">
                <a:moveTo>
                  <a:pt x="0" y="36484"/>
                </a:moveTo>
                <a:lnTo>
                  <a:pt x="0" y="43205"/>
                </a:lnTo>
                <a:lnTo>
                  <a:pt x="141" y="47176"/>
                </a:lnTo>
                <a:lnTo>
                  <a:pt x="2740" y="59586"/>
                </a:lnTo>
                <a:lnTo>
                  <a:pt x="8625" y="71033"/>
                </a:lnTo>
                <a:lnTo>
                  <a:pt x="14289" y="76943"/>
                </a:lnTo>
                <a:lnTo>
                  <a:pt x="25227" y="83314"/>
                </a:lnTo>
                <a:lnTo>
                  <a:pt x="23027" y="66248"/>
                </a:lnTo>
                <a:lnTo>
                  <a:pt x="20852" y="61818"/>
                </a:lnTo>
                <a:lnTo>
                  <a:pt x="17373" y="49942"/>
                </a:lnTo>
                <a:lnTo>
                  <a:pt x="16306" y="36484"/>
                </a:lnTo>
                <a:lnTo>
                  <a:pt x="16306" y="28803"/>
                </a:lnTo>
                <a:lnTo>
                  <a:pt x="17266" y="23042"/>
                </a:lnTo>
                <a:lnTo>
                  <a:pt x="19187" y="18242"/>
                </a:lnTo>
                <a:lnTo>
                  <a:pt x="21107" y="13441"/>
                </a:lnTo>
                <a:lnTo>
                  <a:pt x="23987" y="10561"/>
                </a:lnTo>
                <a:lnTo>
                  <a:pt x="26868" y="8641"/>
                </a:lnTo>
                <a:lnTo>
                  <a:pt x="29748" y="6720"/>
                </a:lnTo>
                <a:lnTo>
                  <a:pt x="33588" y="5760"/>
                </a:lnTo>
                <a:lnTo>
                  <a:pt x="43190" y="5760"/>
                </a:lnTo>
                <a:lnTo>
                  <a:pt x="47990" y="8641"/>
                </a:lnTo>
                <a:lnTo>
                  <a:pt x="51831" y="14401"/>
                </a:lnTo>
                <a:lnTo>
                  <a:pt x="56499" y="21538"/>
                </a:lnTo>
                <a:lnTo>
                  <a:pt x="60245" y="33492"/>
                </a:lnTo>
                <a:lnTo>
                  <a:pt x="61432" y="48006"/>
                </a:lnTo>
                <a:lnTo>
                  <a:pt x="61432" y="59527"/>
                </a:lnTo>
                <a:lnTo>
                  <a:pt x="59512" y="67193"/>
                </a:lnTo>
                <a:lnTo>
                  <a:pt x="55671" y="71993"/>
                </a:lnTo>
                <a:lnTo>
                  <a:pt x="51831" y="76809"/>
                </a:lnTo>
                <a:lnTo>
                  <a:pt x="47030" y="79674"/>
                </a:lnTo>
                <a:lnTo>
                  <a:pt x="34549" y="79674"/>
                </a:lnTo>
                <a:lnTo>
                  <a:pt x="27828" y="74874"/>
                </a:lnTo>
                <a:lnTo>
                  <a:pt x="38389" y="85435"/>
                </a:lnTo>
                <a:lnTo>
                  <a:pt x="45110" y="85435"/>
                </a:lnTo>
                <a:lnTo>
                  <a:pt x="52791" y="83515"/>
                </a:lnTo>
                <a:lnTo>
                  <a:pt x="58552" y="79674"/>
                </a:lnTo>
                <a:lnTo>
                  <a:pt x="64312" y="75834"/>
                </a:lnTo>
                <a:lnTo>
                  <a:pt x="69113" y="70088"/>
                </a:lnTo>
                <a:lnTo>
                  <a:pt x="72953" y="63367"/>
                </a:lnTo>
                <a:lnTo>
                  <a:pt x="75834" y="55686"/>
                </a:lnTo>
                <a:lnTo>
                  <a:pt x="77754" y="48006"/>
                </a:lnTo>
                <a:lnTo>
                  <a:pt x="77754" y="41285"/>
                </a:lnTo>
                <a:lnTo>
                  <a:pt x="77588" y="37029"/>
                </a:lnTo>
                <a:lnTo>
                  <a:pt x="74782" y="24773"/>
                </a:lnTo>
                <a:lnTo>
                  <a:pt x="68153" y="13441"/>
                </a:lnTo>
                <a:lnTo>
                  <a:pt x="63661" y="8706"/>
                </a:lnTo>
                <a:lnTo>
                  <a:pt x="52516" y="2237"/>
                </a:lnTo>
                <a:lnTo>
                  <a:pt x="39349" y="0"/>
                </a:lnTo>
                <a:lnTo>
                  <a:pt x="32628" y="0"/>
                </a:lnTo>
                <a:lnTo>
                  <a:pt x="25907" y="1920"/>
                </a:lnTo>
                <a:lnTo>
                  <a:pt x="20147" y="5760"/>
                </a:lnTo>
                <a:lnTo>
                  <a:pt x="14386" y="8641"/>
                </a:lnTo>
                <a:lnTo>
                  <a:pt x="9585" y="14401"/>
                </a:lnTo>
                <a:lnTo>
                  <a:pt x="5745" y="21122"/>
                </a:lnTo>
                <a:lnTo>
                  <a:pt x="1904" y="28803"/>
                </a:lnTo>
                <a:lnTo>
                  <a:pt x="0" y="3648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" name="object 179"/>
          <p:cNvSpPr/>
          <p:nvPr/>
        </p:nvSpPr>
        <p:spPr>
          <a:xfrm>
            <a:off x="4705045" y="3896288"/>
            <a:ext cx="60487" cy="82555"/>
          </a:xfrm>
          <a:custGeom>
            <a:avLst/>
            <a:gdLst/>
            <a:ahLst/>
            <a:cxnLst/>
            <a:rect l="l" t="t" r="r" b="b"/>
            <a:pathLst>
              <a:path w="60487" h="82555">
                <a:moveTo>
                  <a:pt x="24002" y="0"/>
                </a:moveTo>
                <a:lnTo>
                  <a:pt x="0" y="9601"/>
                </a:lnTo>
                <a:lnTo>
                  <a:pt x="975" y="13441"/>
                </a:lnTo>
                <a:lnTo>
                  <a:pt x="2895" y="12481"/>
                </a:lnTo>
                <a:lnTo>
                  <a:pt x="4815" y="11521"/>
                </a:lnTo>
                <a:lnTo>
                  <a:pt x="8656" y="11521"/>
                </a:lnTo>
                <a:lnTo>
                  <a:pt x="9616" y="12481"/>
                </a:lnTo>
                <a:lnTo>
                  <a:pt x="10561" y="12481"/>
                </a:lnTo>
                <a:lnTo>
                  <a:pt x="11521" y="13441"/>
                </a:lnTo>
                <a:lnTo>
                  <a:pt x="12496" y="15361"/>
                </a:lnTo>
                <a:lnTo>
                  <a:pt x="12496" y="17282"/>
                </a:lnTo>
                <a:lnTo>
                  <a:pt x="13456" y="18242"/>
                </a:lnTo>
                <a:lnTo>
                  <a:pt x="13456" y="72969"/>
                </a:lnTo>
                <a:lnTo>
                  <a:pt x="12496" y="75834"/>
                </a:lnTo>
                <a:lnTo>
                  <a:pt x="11521" y="76809"/>
                </a:lnTo>
                <a:lnTo>
                  <a:pt x="9616" y="77754"/>
                </a:lnTo>
                <a:lnTo>
                  <a:pt x="7680" y="79674"/>
                </a:lnTo>
                <a:lnTo>
                  <a:pt x="975" y="79674"/>
                </a:lnTo>
                <a:lnTo>
                  <a:pt x="975" y="82555"/>
                </a:lnTo>
                <a:lnTo>
                  <a:pt x="42245" y="82555"/>
                </a:lnTo>
                <a:lnTo>
                  <a:pt x="42245" y="79674"/>
                </a:lnTo>
                <a:lnTo>
                  <a:pt x="35524" y="79674"/>
                </a:lnTo>
                <a:lnTo>
                  <a:pt x="33604" y="78714"/>
                </a:lnTo>
                <a:lnTo>
                  <a:pt x="31683" y="76809"/>
                </a:lnTo>
                <a:lnTo>
                  <a:pt x="30723" y="75834"/>
                </a:lnTo>
                <a:lnTo>
                  <a:pt x="29763" y="73913"/>
                </a:lnTo>
                <a:lnTo>
                  <a:pt x="28803" y="71993"/>
                </a:lnTo>
                <a:lnTo>
                  <a:pt x="27843" y="68153"/>
                </a:lnTo>
                <a:lnTo>
                  <a:pt x="27843" y="25923"/>
                </a:lnTo>
                <a:lnTo>
                  <a:pt x="30723" y="20162"/>
                </a:lnTo>
                <a:lnTo>
                  <a:pt x="33604" y="16322"/>
                </a:lnTo>
                <a:lnTo>
                  <a:pt x="36484" y="13441"/>
                </a:lnTo>
                <a:lnTo>
                  <a:pt x="37444" y="12481"/>
                </a:lnTo>
                <a:lnTo>
                  <a:pt x="38404" y="11521"/>
                </a:lnTo>
                <a:lnTo>
                  <a:pt x="41285" y="11521"/>
                </a:lnTo>
                <a:lnTo>
                  <a:pt x="43205" y="12481"/>
                </a:lnTo>
                <a:lnTo>
                  <a:pt x="45125" y="15361"/>
                </a:lnTo>
                <a:lnTo>
                  <a:pt x="48006" y="17282"/>
                </a:lnTo>
                <a:lnTo>
                  <a:pt x="49926" y="18242"/>
                </a:lnTo>
                <a:lnTo>
                  <a:pt x="54726" y="18242"/>
                </a:lnTo>
                <a:lnTo>
                  <a:pt x="56647" y="17282"/>
                </a:lnTo>
                <a:lnTo>
                  <a:pt x="57607" y="15361"/>
                </a:lnTo>
                <a:lnTo>
                  <a:pt x="59527" y="14401"/>
                </a:lnTo>
                <a:lnTo>
                  <a:pt x="60487" y="12481"/>
                </a:lnTo>
                <a:lnTo>
                  <a:pt x="60487" y="6720"/>
                </a:lnTo>
                <a:lnTo>
                  <a:pt x="58567" y="4800"/>
                </a:lnTo>
                <a:lnTo>
                  <a:pt x="56647" y="2880"/>
                </a:lnTo>
                <a:lnTo>
                  <a:pt x="54726" y="960"/>
                </a:lnTo>
                <a:lnTo>
                  <a:pt x="51846" y="0"/>
                </a:lnTo>
                <a:lnTo>
                  <a:pt x="48966" y="0"/>
                </a:lnTo>
                <a:lnTo>
                  <a:pt x="46916" y="140"/>
                </a:lnTo>
                <a:lnTo>
                  <a:pt x="37108" y="5287"/>
                </a:lnTo>
                <a:lnTo>
                  <a:pt x="27843" y="18242"/>
                </a:lnTo>
                <a:lnTo>
                  <a:pt x="27843" y="0"/>
                </a:lnTo>
                <a:lnTo>
                  <a:pt x="2400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" name="object 180"/>
          <p:cNvSpPr/>
          <p:nvPr/>
        </p:nvSpPr>
        <p:spPr>
          <a:xfrm>
            <a:off x="4764572" y="3898209"/>
            <a:ext cx="88315" cy="119999"/>
          </a:xfrm>
          <a:custGeom>
            <a:avLst/>
            <a:gdLst/>
            <a:ahLst/>
            <a:cxnLst/>
            <a:rect l="l" t="t" r="r" b="b"/>
            <a:pathLst>
              <a:path w="88315" h="119999">
                <a:moveTo>
                  <a:pt x="4800" y="110398"/>
                </a:moveTo>
                <a:lnTo>
                  <a:pt x="4800" y="112318"/>
                </a:lnTo>
                <a:lnTo>
                  <a:pt x="5760" y="115199"/>
                </a:lnTo>
                <a:lnTo>
                  <a:pt x="7680" y="117119"/>
                </a:lnTo>
                <a:lnTo>
                  <a:pt x="10561" y="119039"/>
                </a:lnTo>
                <a:lnTo>
                  <a:pt x="13441" y="119999"/>
                </a:lnTo>
                <a:lnTo>
                  <a:pt x="21122" y="119999"/>
                </a:lnTo>
                <a:lnTo>
                  <a:pt x="25923" y="118079"/>
                </a:lnTo>
                <a:lnTo>
                  <a:pt x="31683" y="114239"/>
                </a:lnTo>
                <a:lnTo>
                  <a:pt x="36484" y="110398"/>
                </a:lnTo>
                <a:lnTo>
                  <a:pt x="40325" y="103677"/>
                </a:lnTo>
                <a:lnTo>
                  <a:pt x="44165" y="95996"/>
                </a:lnTo>
                <a:lnTo>
                  <a:pt x="76794" y="16322"/>
                </a:lnTo>
                <a:lnTo>
                  <a:pt x="77754" y="12481"/>
                </a:lnTo>
                <a:lnTo>
                  <a:pt x="78714" y="9601"/>
                </a:lnTo>
                <a:lnTo>
                  <a:pt x="79674" y="8641"/>
                </a:lnTo>
                <a:lnTo>
                  <a:pt x="80634" y="6720"/>
                </a:lnTo>
                <a:lnTo>
                  <a:pt x="82555" y="5760"/>
                </a:lnTo>
                <a:lnTo>
                  <a:pt x="83515" y="4800"/>
                </a:lnTo>
                <a:lnTo>
                  <a:pt x="84475" y="4800"/>
                </a:lnTo>
                <a:lnTo>
                  <a:pt x="86395" y="3840"/>
                </a:lnTo>
                <a:lnTo>
                  <a:pt x="88315" y="3840"/>
                </a:lnTo>
                <a:lnTo>
                  <a:pt x="88315" y="0"/>
                </a:lnTo>
                <a:lnTo>
                  <a:pt x="62392" y="0"/>
                </a:lnTo>
                <a:lnTo>
                  <a:pt x="62392" y="3840"/>
                </a:lnTo>
                <a:lnTo>
                  <a:pt x="66233" y="3840"/>
                </a:lnTo>
                <a:lnTo>
                  <a:pt x="67193" y="4800"/>
                </a:lnTo>
                <a:lnTo>
                  <a:pt x="69113" y="4800"/>
                </a:lnTo>
                <a:lnTo>
                  <a:pt x="70073" y="5760"/>
                </a:lnTo>
                <a:lnTo>
                  <a:pt x="70073" y="13441"/>
                </a:lnTo>
                <a:lnTo>
                  <a:pt x="69113" y="15361"/>
                </a:lnTo>
                <a:lnTo>
                  <a:pt x="50886" y="59527"/>
                </a:lnTo>
                <a:lnTo>
                  <a:pt x="30723" y="19202"/>
                </a:lnTo>
                <a:lnTo>
                  <a:pt x="28803" y="15361"/>
                </a:lnTo>
                <a:lnTo>
                  <a:pt x="27843" y="11521"/>
                </a:lnTo>
                <a:lnTo>
                  <a:pt x="27843" y="7680"/>
                </a:lnTo>
                <a:lnTo>
                  <a:pt x="28803" y="6720"/>
                </a:lnTo>
                <a:lnTo>
                  <a:pt x="29763" y="5760"/>
                </a:lnTo>
                <a:lnTo>
                  <a:pt x="31683" y="3840"/>
                </a:lnTo>
                <a:lnTo>
                  <a:pt x="38389" y="3840"/>
                </a:lnTo>
                <a:lnTo>
                  <a:pt x="38389" y="0"/>
                </a:lnTo>
                <a:lnTo>
                  <a:pt x="0" y="0"/>
                </a:lnTo>
                <a:lnTo>
                  <a:pt x="0" y="3840"/>
                </a:lnTo>
                <a:lnTo>
                  <a:pt x="3840" y="4800"/>
                </a:lnTo>
                <a:lnTo>
                  <a:pt x="5760" y="5760"/>
                </a:lnTo>
                <a:lnTo>
                  <a:pt x="6720" y="5760"/>
                </a:lnTo>
                <a:lnTo>
                  <a:pt x="7680" y="6720"/>
                </a:lnTo>
                <a:lnTo>
                  <a:pt x="9601" y="8641"/>
                </a:lnTo>
                <a:lnTo>
                  <a:pt x="10561" y="10561"/>
                </a:lnTo>
                <a:lnTo>
                  <a:pt x="12481" y="13441"/>
                </a:lnTo>
                <a:lnTo>
                  <a:pt x="13441" y="15361"/>
                </a:lnTo>
                <a:lnTo>
                  <a:pt x="14401" y="17282"/>
                </a:lnTo>
                <a:lnTo>
                  <a:pt x="44165" y="77754"/>
                </a:lnTo>
                <a:lnTo>
                  <a:pt x="38389" y="92156"/>
                </a:lnTo>
                <a:lnTo>
                  <a:pt x="35524" y="96956"/>
                </a:lnTo>
                <a:lnTo>
                  <a:pt x="33604" y="100797"/>
                </a:lnTo>
                <a:lnTo>
                  <a:pt x="31683" y="102717"/>
                </a:lnTo>
                <a:lnTo>
                  <a:pt x="29763" y="104637"/>
                </a:lnTo>
                <a:lnTo>
                  <a:pt x="27843" y="105597"/>
                </a:lnTo>
                <a:lnTo>
                  <a:pt x="24963" y="105597"/>
                </a:lnTo>
                <a:lnTo>
                  <a:pt x="24002" y="104637"/>
                </a:lnTo>
                <a:lnTo>
                  <a:pt x="21122" y="103677"/>
                </a:lnTo>
                <a:lnTo>
                  <a:pt x="18242" y="102717"/>
                </a:lnTo>
                <a:lnTo>
                  <a:pt x="15361" y="101757"/>
                </a:lnTo>
                <a:lnTo>
                  <a:pt x="10561" y="101757"/>
                </a:lnTo>
                <a:lnTo>
                  <a:pt x="8641" y="102717"/>
                </a:lnTo>
                <a:lnTo>
                  <a:pt x="6720" y="103677"/>
                </a:lnTo>
                <a:lnTo>
                  <a:pt x="5760" y="105597"/>
                </a:lnTo>
                <a:lnTo>
                  <a:pt x="4800" y="107518"/>
                </a:lnTo>
                <a:lnTo>
                  <a:pt x="4800" y="11039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" name="object 181"/>
          <p:cNvSpPr/>
          <p:nvPr/>
        </p:nvSpPr>
        <p:spPr>
          <a:xfrm>
            <a:off x="4890333" y="3856939"/>
            <a:ext cx="78714" cy="121904"/>
          </a:xfrm>
          <a:custGeom>
            <a:avLst/>
            <a:gdLst/>
            <a:ahLst/>
            <a:cxnLst/>
            <a:rect l="l" t="t" r="r" b="b"/>
            <a:pathLst>
              <a:path w="78714" h="121904">
                <a:moveTo>
                  <a:pt x="61432" y="0"/>
                </a:moveTo>
                <a:lnTo>
                  <a:pt x="37429" y="75834"/>
                </a:lnTo>
                <a:lnTo>
                  <a:pt x="58552" y="27828"/>
                </a:lnTo>
                <a:lnTo>
                  <a:pt x="78714" y="75834"/>
                </a:lnTo>
                <a:lnTo>
                  <a:pt x="65272" y="0"/>
                </a:lnTo>
                <a:lnTo>
                  <a:pt x="61432" y="0"/>
                </a:lnTo>
                <a:close/>
              </a:path>
              <a:path w="78714" h="121904">
                <a:moveTo>
                  <a:pt x="24002" y="109438"/>
                </a:moveTo>
                <a:lnTo>
                  <a:pt x="24947" y="105597"/>
                </a:lnTo>
                <a:lnTo>
                  <a:pt x="26883" y="100797"/>
                </a:lnTo>
                <a:lnTo>
                  <a:pt x="34549" y="82555"/>
                </a:lnTo>
                <a:lnTo>
                  <a:pt x="81594" y="82555"/>
                </a:lnTo>
                <a:lnTo>
                  <a:pt x="88315" y="99822"/>
                </a:lnTo>
                <a:lnTo>
                  <a:pt x="91196" y="105597"/>
                </a:lnTo>
                <a:lnTo>
                  <a:pt x="92156" y="109438"/>
                </a:lnTo>
                <a:lnTo>
                  <a:pt x="92156" y="113263"/>
                </a:lnTo>
                <a:lnTo>
                  <a:pt x="91196" y="115183"/>
                </a:lnTo>
                <a:lnTo>
                  <a:pt x="89275" y="117104"/>
                </a:lnTo>
                <a:lnTo>
                  <a:pt x="87355" y="118064"/>
                </a:lnTo>
                <a:lnTo>
                  <a:pt x="84475" y="119024"/>
                </a:lnTo>
                <a:lnTo>
                  <a:pt x="79674" y="119024"/>
                </a:lnTo>
                <a:lnTo>
                  <a:pt x="79674" y="121904"/>
                </a:lnTo>
                <a:lnTo>
                  <a:pt x="126705" y="121904"/>
                </a:lnTo>
                <a:lnTo>
                  <a:pt x="126705" y="119024"/>
                </a:lnTo>
                <a:lnTo>
                  <a:pt x="121919" y="119024"/>
                </a:lnTo>
                <a:lnTo>
                  <a:pt x="118079" y="117104"/>
                </a:lnTo>
                <a:lnTo>
                  <a:pt x="115183" y="115183"/>
                </a:lnTo>
                <a:lnTo>
                  <a:pt x="113278" y="112318"/>
                </a:lnTo>
                <a:lnTo>
                  <a:pt x="109438" y="107502"/>
                </a:lnTo>
                <a:lnTo>
                  <a:pt x="106558" y="99822"/>
                </a:lnTo>
                <a:lnTo>
                  <a:pt x="65272" y="0"/>
                </a:lnTo>
                <a:lnTo>
                  <a:pt x="78714" y="75834"/>
                </a:lnTo>
                <a:lnTo>
                  <a:pt x="37429" y="75834"/>
                </a:lnTo>
                <a:lnTo>
                  <a:pt x="61432" y="0"/>
                </a:lnTo>
                <a:lnTo>
                  <a:pt x="20162" y="98877"/>
                </a:lnTo>
                <a:lnTo>
                  <a:pt x="16322" y="107502"/>
                </a:lnTo>
                <a:lnTo>
                  <a:pt x="12481" y="113263"/>
                </a:lnTo>
                <a:lnTo>
                  <a:pt x="9601" y="115183"/>
                </a:lnTo>
                <a:lnTo>
                  <a:pt x="8641" y="117104"/>
                </a:lnTo>
                <a:lnTo>
                  <a:pt x="4800" y="118064"/>
                </a:lnTo>
                <a:lnTo>
                  <a:pt x="0" y="119024"/>
                </a:lnTo>
                <a:lnTo>
                  <a:pt x="0" y="121904"/>
                </a:lnTo>
                <a:lnTo>
                  <a:pt x="37429" y="121904"/>
                </a:lnTo>
                <a:lnTo>
                  <a:pt x="37429" y="119024"/>
                </a:lnTo>
                <a:lnTo>
                  <a:pt x="31668" y="119024"/>
                </a:lnTo>
                <a:lnTo>
                  <a:pt x="27828" y="118064"/>
                </a:lnTo>
                <a:lnTo>
                  <a:pt x="25907" y="116159"/>
                </a:lnTo>
                <a:lnTo>
                  <a:pt x="24947" y="115183"/>
                </a:lnTo>
                <a:lnTo>
                  <a:pt x="24002" y="113263"/>
                </a:lnTo>
                <a:lnTo>
                  <a:pt x="24002" y="10943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" name="object 182"/>
          <p:cNvSpPr/>
          <p:nvPr/>
        </p:nvSpPr>
        <p:spPr>
          <a:xfrm>
            <a:off x="5028559" y="3896288"/>
            <a:ext cx="54726" cy="85435"/>
          </a:xfrm>
          <a:custGeom>
            <a:avLst/>
            <a:gdLst/>
            <a:ahLst/>
            <a:cxnLst/>
            <a:rect l="l" t="t" r="r" b="b"/>
            <a:pathLst>
              <a:path w="54726" h="85435">
                <a:moveTo>
                  <a:pt x="24002" y="0"/>
                </a:moveTo>
                <a:lnTo>
                  <a:pt x="17282" y="0"/>
                </a:lnTo>
                <a:lnTo>
                  <a:pt x="10561" y="1920"/>
                </a:lnTo>
                <a:lnTo>
                  <a:pt x="6720" y="6720"/>
                </a:lnTo>
                <a:lnTo>
                  <a:pt x="1920" y="11521"/>
                </a:lnTo>
                <a:lnTo>
                  <a:pt x="0" y="16322"/>
                </a:lnTo>
                <a:lnTo>
                  <a:pt x="0" y="28803"/>
                </a:lnTo>
                <a:lnTo>
                  <a:pt x="960" y="32644"/>
                </a:lnTo>
                <a:lnTo>
                  <a:pt x="3840" y="36484"/>
                </a:lnTo>
                <a:lnTo>
                  <a:pt x="5760" y="39364"/>
                </a:lnTo>
                <a:lnTo>
                  <a:pt x="11521" y="43205"/>
                </a:lnTo>
                <a:lnTo>
                  <a:pt x="20162" y="47045"/>
                </a:lnTo>
                <a:lnTo>
                  <a:pt x="28803" y="51846"/>
                </a:lnTo>
                <a:lnTo>
                  <a:pt x="34564" y="54726"/>
                </a:lnTo>
                <a:lnTo>
                  <a:pt x="37444" y="57607"/>
                </a:lnTo>
                <a:lnTo>
                  <a:pt x="40325" y="60472"/>
                </a:lnTo>
                <a:lnTo>
                  <a:pt x="41285" y="64312"/>
                </a:lnTo>
                <a:lnTo>
                  <a:pt x="41285" y="71033"/>
                </a:lnTo>
                <a:lnTo>
                  <a:pt x="40325" y="73913"/>
                </a:lnTo>
                <a:lnTo>
                  <a:pt x="37444" y="76809"/>
                </a:lnTo>
                <a:lnTo>
                  <a:pt x="35524" y="78714"/>
                </a:lnTo>
                <a:lnTo>
                  <a:pt x="31683" y="80650"/>
                </a:lnTo>
                <a:lnTo>
                  <a:pt x="22082" y="80650"/>
                </a:lnTo>
                <a:lnTo>
                  <a:pt x="17282" y="77754"/>
                </a:lnTo>
                <a:lnTo>
                  <a:pt x="12481" y="73913"/>
                </a:lnTo>
                <a:lnTo>
                  <a:pt x="7680" y="70088"/>
                </a:lnTo>
                <a:lnTo>
                  <a:pt x="4800" y="63367"/>
                </a:lnTo>
                <a:lnTo>
                  <a:pt x="2880" y="55686"/>
                </a:lnTo>
                <a:lnTo>
                  <a:pt x="0" y="55686"/>
                </a:lnTo>
                <a:lnTo>
                  <a:pt x="0" y="84475"/>
                </a:lnTo>
                <a:lnTo>
                  <a:pt x="2880" y="84475"/>
                </a:lnTo>
                <a:lnTo>
                  <a:pt x="3840" y="82555"/>
                </a:lnTo>
                <a:lnTo>
                  <a:pt x="4800" y="81594"/>
                </a:lnTo>
                <a:lnTo>
                  <a:pt x="7680" y="81594"/>
                </a:lnTo>
                <a:lnTo>
                  <a:pt x="8641" y="82555"/>
                </a:lnTo>
                <a:lnTo>
                  <a:pt x="10561" y="82555"/>
                </a:lnTo>
                <a:lnTo>
                  <a:pt x="17282" y="84475"/>
                </a:lnTo>
                <a:lnTo>
                  <a:pt x="23042" y="85435"/>
                </a:lnTo>
                <a:lnTo>
                  <a:pt x="34564" y="85435"/>
                </a:lnTo>
                <a:lnTo>
                  <a:pt x="41285" y="83515"/>
                </a:lnTo>
                <a:lnTo>
                  <a:pt x="46085" y="78714"/>
                </a:lnTo>
                <a:lnTo>
                  <a:pt x="51846" y="73913"/>
                </a:lnTo>
                <a:lnTo>
                  <a:pt x="54726" y="68153"/>
                </a:lnTo>
                <a:lnTo>
                  <a:pt x="54726" y="61447"/>
                </a:lnTo>
                <a:lnTo>
                  <a:pt x="54405" y="57643"/>
                </a:lnTo>
                <a:lnTo>
                  <a:pt x="48977" y="46948"/>
                </a:lnTo>
                <a:lnTo>
                  <a:pt x="36484" y="38404"/>
                </a:lnTo>
                <a:lnTo>
                  <a:pt x="24002" y="31683"/>
                </a:lnTo>
                <a:lnTo>
                  <a:pt x="18242" y="28803"/>
                </a:lnTo>
                <a:lnTo>
                  <a:pt x="14401" y="26883"/>
                </a:lnTo>
                <a:lnTo>
                  <a:pt x="12481" y="24002"/>
                </a:lnTo>
                <a:lnTo>
                  <a:pt x="10561" y="22082"/>
                </a:lnTo>
                <a:lnTo>
                  <a:pt x="9601" y="19202"/>
                </a:lnTo>
                <a:lnTo>
                  <a:pt x="9601" y="13441"/>
                </a:lnTo>
                <a:lnTo>
                  <a:pt x="11521" y="10561"/>
                </a:lnTo>
                <a:lnTo>
                  <a:pt x="13441" y="8641"/>
                </a:lnTo>
                <a:lnTo>
                  <a:pt x="16322" y="6720"/>
                </a:lnTo>
                <a:lnTo>
                  <a:pt x="19202" y="4800"/>
                </a:lnTo>
                <a:lnTo>
                  <a:pt x="28803" y="4800"/>
                </a:lnTo>
                <a:lnTo>
                  <a:pt x="33604" y="6720"/>
                </a:lnTo>
                <a:lnTo>
                  <a:pt x="37444" y="9601"/>
                </a:lnTo>
                <a:lnTo>
                  <a:pt x="40325" y="13441"/>
                </a:lnTo>
                <a:lnTo>
                  <a:pt x="43205" y="19202"/>
                </a:lnTo>
                <a:lnTo>
                  <a:pt x="46085" y="27843"/>
                </a:lnTo>
                <a:lnTo>
                  <a:pt x="48966" y="27843"/>
                </a:lnTo>
                <a:lnTo>
                  <a:pt x="48966" y="0"/>
                </a:lnTo>
                <a:lnTo>
                  <a:pt x="46085" y="0"/>
                </a:lnTo>
                <a:lnTo>
                  <a:pt x="45125" y="960"/>
                </a:lnTo>
                <a:lnTo>
                  <a:pt x="44165" y="1920"/>
                </a:lnTo>
                <a:lnTo>
                  <a:pt x="44165" y="2880"/>
                </a:lnTo>
                <a:lnTo>
                  <a:pt x="38404" y="2880"/>
                </a:lnTo>
                <a:lnTo>
                  <a:pt x="35524" y="1920"/>
                </a:lnTo>
                <a:lnTo>
                  <a:pt x="30723" y="960"/>
                </a:lnTo>
                <a:lnTo>
                  <a:pt x="26883" y="0"/>
                </a:lnTo>
                <a:lnTo>
                  <a:pt x="2400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" name="object 183"/>
          <p:cNvSpPr/>
          <p:nvPr/>
        </p:nvSpPr>
        <p:spPr>
          <a:xfrm>
            <a:off x="5094808" y="3896288"/>
            <a:ext cx="40309" cy="82555"/>
          </a:xfrm>
          <a:custGeom>
            <a:avLst/>
            <a:gdLst/>
            <a:ahLst/>
            <a:cxnLst/>
            <a:rect l="l" t="t" r="r" b="b"/>
            <a:pathLst>
              <a:path w="40309" h="82555">
                <a:moveTo>
                  <a:pt x="23987" y="0"/>
                </a:moveTo>
                <a:lnTo>
                  <a:pt x="0" y="9601"/>
                </a:lnTo>
                <a:lnTo>
                  <a:pt x="960" y="13441"/>
                </a:lnTo>
                <a:lnTo>
                  <a:pt x="3840" y="12481"/>
                </a:lnTo>
                <a:lnTo>
                  <a:pt x="5745" y="11521"/>
                </a:lnTo>
                <a:lnTo>
                  <a:pt x="8625" y="11521"/>
                </a:lnTo>
                <a:lnTo>
                  <a:pt x="9585" y="12481"/>
                </a:lnTo>
                <a:lnTo>
                  <a:pt x="10561" y="12481"/>
                </a:lnTo>
                <a:lnTo>
                  <a:pt x="11521" y="13441"/>
                </a:lnTo>
                <a:lnTo>
                  <a:pt x="12466" y="15361"/>
                </a:lnTo>
                <a:lnTo>
                  <a:pt x="12466" y="16322"/>
                </a:lnTo>
                <a:lnTo>
                  <a:pt x="13426" y="19202"/>
                </a:lnTo>
                <a:lnTo>
                  <a:pt x="13426" y="72969"/>
                </a:lnTo>
                <a:lnTo>
                  <a:pt x="12466" y="74874"/>
                </a:lnTo>
                <a:lnTo>
                  <a:pt x="11521" y="76809"/>
                </a:lnTo>
                <a:lnTo>
                  <a:pt x="10561" y="77754"/>
                </a:lnTo>
                <a:lnTo>
                  <a:pt x="9585" y="78714"/>
                </a:lnTo>
                <a:lnTo>
                  <a:pt x="7680" y="79674"/>
                </a:lnTo>
                <a:lnTo>
                  <a:pt x="960" y="79674"/>
                </a:lnTo>
                <a:lnTo>
                  <a:pt x="960" y="82555"/>
                </a:lnTo>
                <a:lnTo>
                  <a:pt x="40309" y="82555"/>
                </a:lnTo>
                <a:lnTo>
                  <a:pt x="40309" y="79674"/>
                </a:lnTo>
                <a:lnTo>
                  <a:pt x="33588" y="79674"/>
                </a:lnTo>
                <a:lnTo>
                  <a:pt x="32628" y="78714"/>
                </a:lnTo>
                <a:lnTo>
                  <a:pt x="30708" y="77754"/>
                </a:lnTo>
                <a:lnTo>
                  <a:pt x="29748" y="76809"/>
                </a:lnTo>
                <a:lnTo>
                  <a:pt x="29748" y="74874"/>
                </a:lnTo>
                <a:lnTo>
                  <a:pt x="28788" y="72969"/>
                </a:lnTo>
                <a:lnTo>
                  <a:pt x="27828" y="70088"/>
                </a:lnTo>
                <a:lnTo>
                  <a:pt x="27828" y="0"/>
                </a:lnTo>
                <a:lnTo>
                  <a:pt x="23987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" name="object 184"/>
          <p:cNvSpPr/>
          <p:nvPr/>
        </p:nvSpPr>
        <p:spPr>
          <a:xfrm>
            <a:off x="5106329" y="3854058"/>
            <a:ext cx="18227" cy="18227"/>
          </a:xfrm>
          <a:custGeom>
            <a:avLst/>
            <a:gdLst/>
            <a:ahLst/>
            <a:cxnLst/>
            <a:rect l="l" t="t" r="r" b="b"/>
            <a:pathLst>
              <a:path w="18227" h="18227">
                <a:moveTo>
                  <a:pt x="944" y="13441"/>
                </a:moveTo>
                <a:lnTo>
                  <a:pt x="2880" y="15346"/>
                </a:lnTo>
                <a:lnTo>
                  <a:pt x="4785" y="17282"/>
                </a:lnTo>
                <a:lnTo>
                  <a:pt x="6720" y="18227"/>
                </a:lnTo>
                <a:lnTo>
                  <a:pt x="11506" y="18227"/>
                </a:lnTo>
                <a:lnTo>
                  <a:pt x="14386" y="17282"/>
                </a:lnTo>
                <a:lnTo>
                  <a:pt x="15346" y="15346"/>
                </a:lnTo>
                <a:lnTo>
                  <a:pt x="17266" y="13441"/>
                </a:lnTo>
                <a:lnTo>
                  <a:pt x="18227" y="11506"/>
                </a:lnTo>
                <a:lnTo>
                  <a:pt x="18227" y="6720"/>
                </a:lnTo>
                <a:lnTo>
                  <a:pt x="17266" y="4785"/>
                </a:lnTo>
                <a:lnTo>
                  <a:pt x="15346" y="2880"/>
                </a:lnTo>
                <a:lnTo>
                  <a:pt x="13426" y="960"/>
                </a:lnTo>
                <a:lnTo>
                  <a:pt x="11506" y="0"/>
                </a:lnTo>
                <a:lnTo>
                  <a:pt x="6720" y="0"/>
                </a:lnTo>
                <a:lnTo>
                  <a:pt x="4785" y="960"/>
                </a:lnTo>
                <a:lnTo>
                  <a:pt x="2880" y="2880"/>
                </a:lnTo>
                <a:lnTo>
                  <a:pt x="944" y="4785"/>
                </a:lnTo>
                <a:lnTo>
                  <a:pt x="0" y="6720"/>
                </a:lnTo>
                <a:lnTo>
                  <a:pt x="0" y="11506"/>
                </a:lnTo>
                <a:lnTo>
                  <a:pt x="944" y="134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" name="object 185"/>
          <p:cNvSpPr/>
          <p:nvPr/>
        </p:nvSpPr>
        <p:spPr>
          <a:xfrm>
            <a:off x="5146639" y="3896288"/>
            <a:ext cx="72953" cy="84475"/>
          </a:xfrm>
          <a:custGeom>
            <a:avLst/>
            <a:gdLst/>
            <a:ahLst/>
            <a:cxnLst/>
            <a:rect l="l" t="t" r="r" b="b"/>
            <a:pathLst>
              <a:path w="72953" h="84475">
                <a:moveTo>
                  <a:pt x="0" y="64312"/>
                </a:moveTo>
                <a:lnTo>
                  <a:pt x="0" y="70088"/>
                </a:lnTo>
                <a:lnTo>
                  <a:pt x="960" y="74874"/>
                </a:lnTo>
                <a:lnTo>
                  <a:pt x="4800" y="78714"/>
                </a:lnTo>
                <a:lnTo>
                  <a:pt x="8641" y="82555"/>
                </a:lnTo>
                <a:lnTo>
                  <a:pt x="13441" y="84475"/>
                </a:lnTo>
                <a:lnTo>
                  <a:pt x="22082" y="84475"/>
                </a:lnTo>
                <a:lnTo>
                  <a:pt x="25923" y="83515"/>
                </a:lnTo>
                <a:lnTo>
                  <a:pt x="28803" y="82555"/>
                </a:lnTo>
                <a:lnTo>
                  <a:pt x="30723" y="81594"/>
                </a:lnTo>
                <a:lnTo>
                  <a:pt x="36484" y="77754"/>
                </a:lnTo>
                <a:lnTo>
                  <a:pt x="44165" y="71033"/>
                </a:lnTo>
                <a:lnTo>
                  <a:pt x="44165" y="75834"/>
                </a:lnTo>
                <a:lnTo>
                  <a:pt x="45125" y="79674"/>
                </a:lnTo>
                <a:lnTo>
                  <a:pt x="47045" y="81594"/>
                </a:lnTo>
                <a:lnTo>
                  <a:pt x="48966" y="83515"/>
                </a:lnTo>
                <a:lnTo>
                  <a:pt x="50886" y="84475"/>
                </a:lnTo>
                <a:lnTo>
                  <a:pt x="60487" y="84475"/>
                </a:lnTo>
                <a:lnTo>
                  <a:pt x="66233" y="80650"/>
                </a:lnTo>
                <a:lnTo>
                  <a:pt x="72953" y="71033"/>
                </a:lnTo>
                <a:lnTo>
                  <a:pt x="72953" y="66248"/>
                </a:lnTo>
                <a:lnTo>
                  <a:pt x="69113" y="70088"/>
                </a:lnTo>
                <a:lnTo>
                  <a:pt x="67193" y="71993"/>
                </a:lnTo>
                <a:lnTo>
                  <a:pt x="66233" y="72969"/>
                </a:lnTo>
                <a:lnTo>
                  <a:pt x="65272" y="72969"/>
                </a:lnTo>
                <a:lnTo>
                  <a:pt x="64328" y="73913"/>
                </a:lnTo>
                <a:lnTo>
                  <a:pt x="62392" y="73913"/>
                </a:lnTo>
                <a:lnTo>
                  <a:pt x="61447" y="72969"/>
                </a:lnTo>
                <a:lnTo>
                  <a:pt x="60487" y="72969"/>
                </a:lnTo>
                <a:lnTo>
                  <a:pt x="60487" y="71993"/>
                </a:lnTo>
                <a:lnTo>
                  <a:pt x="59512" y="71033"/>
                </a:lnTo>
                <a:lnTo>
                  <a:pt x="59512" y="20162"/>
                </a:lnTo>
                <a:lnTo>
                  <a:pt x="58552" y="14401"/>
                </a:lnTo>
                <a:lnTo>
                  <a:pt x="57607" y="12481"/>
                </a:lnTo>
                <a:lnTo>
                  <a:pt x="55671" y="8641"/>
                </a:lnTo>
                <a:lnTo>
                  <a:pt x="52806" y="5760"/>
                </a:lnTo>
                <a:lnTo>
                  <a:pt x="49926" y="3840"/>
                </a:lnTo>
                <a:lnTo>
                  <a:pt x="45125" y="960"/>
                </a:lnTo>
                <a:lnTo>
                  <a:pt x="39364" y="0"/>
                </a:lnTo>
                <a:lnTo>
                  <a:pt x="23042" y="0"/>
                </a:lnTo>
                <a:lnTo>
                  <a:pt x="15361" y="1920"/>
                </a:lnTo>
                <a:lnTo>
                  <a:pt x="10561" y="6720"/>
                </a:lnTo>
                <a:lnTo>
                  <a:pt x="4800" y="10561"/>
                </a:lnTo>
                <a:lnTo>
                  <a:pt x="2880" y="15361"/>
                </a:lnTo>
                <a:lnTo>
                  <a:pt x="2880" y="24963"/>
                </a:lnTo>
                <a:lnTo>
                  <a:pt x="4800" y="26883"/>
                </a:lnTo>
                <a:lnTo>
                  <a:pt x="5760" y="27843"/>
                </a:lnTo>
                <a:lnTo>
                  <a:pt x="7680" y="28803"/>
                </a:lnTo>
                <a:lnTo>
                  <a:pt x="12481" y="28803"/>
                </a:lnTo>
                <a:lnTo>
                  <a:pt x="14401" y="27843"/>
                </a:lnTo>
                <a:lnTo>
                  <a:pt x="15361" y="26883"/>
                </a:lnTo>
                <a:lnTo>
                  <a:pt x="17282" y="24963"/>
                </a:lnTo>
                <a:lnTo>
                  <a:pt x="17282" y="12481"/>
                </a:lnTo>
                <a:lnTo>
                  <a:pt x="18242" y="10561"/>
                </a:lnTo>
                <a:lnTo>
                  <a:pt x="21122" y="8641"/>
                </a:lnTo>
                <a:lnTo>
                  <a:pt x="23042" y="6720"/>
                </a:lnTo>
                <a:lnTo>
                  <a:pt x="25923" y="5760"/>
                </a:lnTo>
                <a:lnTo>
                  <a:pt x="34564" y="5760"/>
                </a:lnTo>
                <a:lnTo>
                  <a:pt x="38404" y="6720"/>
                </a:lnTo>
                <a:lnTo>
                  <a:pt x="40325" y="9601"/>
                </a:lnTo>
                <a:lnTo>
                  <a:pt x="43205" y="12481"/>
                </a:lnTo>
                <a:lnTo>
                  <a:pt x="44165" y="18242"/>
                </a:lnTo>
                <a:lnTo>
                  <a:pt x="44165" y="29763"/>
                </a:lnTo>
                <a:lnTo>
                  <a:pt x="36089" y="32812"/>
                </a:lnTo>
                <a:lnTo>
                  <a:pt x="23732" y="38070"/>
                </a:lnTo>
                <a:lnTo>
                  <a:pt x="26883" y="42245"/>
                </a:lnTo>
                <a:lnTo>
                  <a:pt x="29763" y="41285"/>
                </a:lnTo>
                <a:lnTo>
                  <a:pt x="35524" y="38404"/>
                </a:lnTo>
                <a:lnTo>
                  <a:pt x="44165" y="34564"/>
                </a:lnTo>
                <a:lnTo>
                  <a:pt x="44165" y="65288"/>
                </a:lnTo>
                <a:lnTo>
                  <a:pt x="37444" y="71993"/>
                </a:lnTo>
                <a:lnTo>
                  <a:pt x="31683" y="74874"/>
                </a:lnTo>
                <a:lnTo>
                  <a:pt x="24002" y="74874"/>
                </a:lnTo>
                <a:lnTo>
                  <a:pt x="20162" y="72969"/>
                </a:lnTo>
                <a:lnTo>
                  <a:pt x="18242" y="70088"/>
                </a:lnTo>
                <a:lnTo>
                  <a:pt x="15361" y="67193"/>
                </a:lnTo>
                <a:lnTo>
                  <a:pt x="14401" y="64312"/>
                </a:lnTo>
                <a:lnTo>
                  <a:pt x="14401" y="56647"/>
                </a:lnTo>
                <a:lnTo>
                  <a:pt x="15361" y="53766"/>
                </a:lnTo>
                <a:lnTo>
                  <a:pt x="14401" y="42245"/>
                </a:lnTo>
                <a:lnTo>
                  <a:pt x="8641" y="46085"/>
                </a:lnTo>
                <a:lnTo>
                  <a:pt x="4800" y="49911"/>
                </a:lnTo>
                <a:lnTo>
                  <a:pt x="1920" y="53766"/>
                </a:lnTo>
                <a:lnTo>
                  <a:pt x="0" y="56647"/>
                </a:lnTo>
                <a:lnTo>
                  <a:pt x="0" y="6431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" name="object 186"/>
          <p:cNvSpPr/>
          <p:nvPr/>
        </p:nvSpPr>
        <p:spPr>
          <a:xfrm>
            <a:off x="5161041" y="3934358"/>
            <a:ext cx="12481" cy="15696"/>
          </a:xfrm>
          <a:custGeom>
            <a:avLst/>
            <a:gdLst/>
            <a:ahLst/>
            <a:cxnLst/>
            <a:rect l="l" t="t" r="r" b="b"/>
            <a:pathLst>
              <a:path w="12481" h="15696">
                <a:moveTo>
                  <a:pt x="9330" y="0"/>
                </a:moveTo>
                <a:lnTo>
                  <a:pt x="0" y="4175"/>
                </a:lnTo>
                <a:lnTo>
                  <a:pt x="960" y="15696"/>
                </a:lnTo>
                <a:lnTo>
                  <a:pt x="2880" y="12816"/>
                </a:lnTo>
                <a:lnTo>
                  <a:pt x="4800" y="9935"/>
                </a:lnTo>
                <a:lnTo>
                  <a:pt x="8641" y="7055"/>
                </a:lnTo>
                <a:lnTo>
                  <a:pt x="12481" y="4175"/>
                </a:lnTo>
                <a:lnTo>
                  <a:pt x="933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" name="object 187"/>
          <p:cNvSpPr/>
          <p:nvPr/>
        </p:nvSpPr>
        <p:spPr>
          <a:xfrm>
            <a:off x="5236875" y="3856939"/>
            <a:ext cx="26883" cy="46070"/>
          </a:xfrm>
          <a:custGeom>
            <a:avLst/>
            <a:gdLst/>
            <a:ahLst/>
            <a:cxnLst/>
            <a:rect l="l" t="t" r="r" b="b"/>
            <a:pathLst>
              <a:path w="26883" h="46070">
                <a:moveTo>
                  <a:pt x="14401" y="34549"/>
                </a:moveTo>
                <a:lnTo>
                  <a:pt x="9601" y="38389"/>
                </a:lnTo>
                <a:lnTo>
                  <a:pt x="3840" y="41269"/>
                </a:lnTo>
                <a:lnTo>
                  <a:pt x="3840" y="46070"/>
                </a:lnTo>
                <a:lnTo>
                  <a:pt x="10561" y="43190"/>
                </a:lnTo>
                <a:lnTo>
                  <a:pt x="15361" y="40309"/>
                </a:lnTo>
                <a:lnTo>
                  <a:pt x="19202" y="36469"/>
                </a:lnTo>
                <a:lnTo>
                  <a:pt x="24002" y="30708"/>
                </a:lnTo>
                <a:lnTo>
                  <a:pt x="26883" y="24947"/>
                </a:lnTo>
                <a:lnTo>
                  <a:pt x="26883" y="12466"/>
                </a:lnTo>
                <a:lnTo>
                  <a:pt x="24963" y="8625"/>
                </a:lnTo>
                <a:lnTo>
                  <a:pt x="22082" y="5745"/>
                </a:lnTo>
                <a:lnTo>
                  <a:pt x="19202" y="1905"/>
                </a:lnTo>
                <a:lnTo>
                  <a:pt x="15361" y="0"/>
                </a:lnTo>
                <a:lnTo>
                  <a:pt x="7680" y="0"/>
                </a:lnTo>
                <a:lnTo>
                  <a:pt x="4800" y="1905"/>
                </a:lnTo>
                <a:lnTo>
                  <a:pt x="2880" y="3840"/>
                </a:lnTo>
                <a:lnTo>
                  <a:pt x="960" y="5745"/>
                </a:lnTo>
                <a:lnTo>
                  <a:pt x="0" y="7680"/>
                </a:lnTo>
                <a:lnTo>
                  <a:pt x="0" y="13426"/>
                </a:lnTo>
                <a:lnTo>
                  <a:pt x="960" y="15346"/>
                </a:lnTo>
                <a:lnTo>
                  <a:pt x="2880" y="17266"/>
                </a:lnTo>
                <a:lnTo>
                  <a:pt x="4800" y="19187"/>
                </a:lnTo>
                <a:lnTo>
                  <a:pt x="6720" y="20147"/>
                </a:lnTo>
                <a:lnTo>
                  <a:pt x="10561" y="20147"/>
                </a:lnTo>
                <a:lnTo>
                  <a:pt x="11521" y="19187"/>
                </a:lnTo>
                <a:lnTo>
                  <a:pt x="12481" y="19187"/>
                </a:lnTo>
                <a:lnTo>
                  <a:pt x="13441" y="18242"/>
                </a:lnTo>
                <a:lnTo>
                  <a:pt x="16322" y="18242"/>
                </a:lnTo>
                <a:lnTo>
                  <a:pt x="17282" y="19187"/>
                </a:lnTo>
                <a:lnTo>
                  <a:pt x="18242" y="20147"/>
                </a:lnTo>
                <a:lnTo>
                  <a:pt x="18242" y="29748"/>
                </a:lnTo>
                <a:lnTo>
                  <a:pt x="16322" y="31668"/>
                </a:lnTo>
                <a:lnTo>
                  <a:pt x="14401" y="3454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" name="object 188"/>
          <p:cNvSpPr/>
          <p:nvPr/>
        </p:nvSpPr>
        <p:spPr>
          <a:xfrm>
            <a:off x="5289682" y="3961577"/>
            <a:ext cx="25907" cy="47990"/>
          </a:xfrm>
          <a:custGeom>
            <a:avLst/>
            <a:gdLst/>
            <a:ahLst/>
            <a:cxnLst/>
            <a:rect l="l" t="t" r="r" b="b"/>
            <a:pathLst>
              <a:path w="25907" h="47990">
                <a:moveTo>
                  <a:pt x="960" y="16306"/>
                </a:moveTo>
                <a:lnTo>
                  <a:pt x="2865" y="17266"/>
                </a:lnTo>
                <a:lnTo>
                  <a:pt x="4800" y="19187"/>
                </a:lnTo>
                <a:lnTo>
                  <a:pt x="6705" y="20147"/>
                </a:lnTo>
                <a:lnTo>
                  <a:pt x="11521" y="20147"/>
                </a:lnTo>
                <a:lnTo>
                  <a:pt x="12481" y="19187"/>
                </a:lnTo>
                <a:lnTo>
                  <a:pt x="15361" y="18227"/>
                </a:lnTo>
                <a:lnTo>
                  <a:pt x="16322" y="17266"/>
                </a:lnTo>
                <a:lnTo>
                  <a:pt x="17266" y="17266"/>
                </a:lnTo>
                <a:lnTo>
                  <a:pt x="18227" y="18227"/>
                </a:lnTo>
                <a:lnTo>
                  <a:pt x="19202" y="19187"/>
                </a:lnTo>
                <a:lnTo>
                  <a:pt x="19202" y="25908"/>
                </a:lnTo>
                <a:lnTo>
                  <a:pt x="17266" y="30708"/>
                </a:lnTo>
                <a:lnTo>
                  <a:pt x="14386" y="34549"/>
                </a:lnTo>
                <a:lnTo>
                  <a:pt x="10546" y="38389"/>
                </a:lnTo>
                <a:lnTo>
                  <a:pt x="5760" y="42230"/>
                </a:lnTo>
                <a:lnTo>
                  <a:pt x="0" y="44150"/>
                </a:lnTo>
                <a:lnTo>
                  <a:pt x="0" y="47990"/>
                </a:lnTo>
                <a:lnTo>
                  <a:pt x="9585" y="45110"/>
                </a:lnTo>
                <a:lnTo>
                  <a:pt x="15361" y="40309"/>
                </a:lnTo>
                <a:lnTo>
                  <a:pt x="20147" y="35509"/>
                </a:lnTo>
                <a:lnTo>
                  <a:pt x="23987" y="29748"/>
                </a:lnTo>
                <a:lnTo>
                  <a:pt x="25907" y="24947"/>
                </a:lnTo>
                <a:lnTo>
                  <a:pt x="25907" y="13426"/>
                </a:lnTo>
                <a:lnTo>
                  <a:pt x="24947" y="8625"/>
                </a:lnTo>
                <a:lnTo>
                  <a:pt x="22067" y="4800"/>
                </a:lnTo>
                <a:lnTo>
                  <a:pt x="19202" y="1905"/>
                </a:lnTo>
                <a:lnTo>
                  <a:pt x="15361" y="0"/>
                </a:lnTo>
                <a:lnTo>
                  <a:pt x="8641" y="0"/>
                </a:lnTo>
                <a:lnTo>
                  <a:pt x="5760" y="960"/>
                </a:lnTo>
                <a:lnTo>
                  <a:pt x="2865" y="2865"/>
                </a:lnTo>
                <a:lnTo>
                  <a:pt x="960" y="5745"/>
                </a:lnTo>
                <a:lnTo>
                  <a:pt x="0" y="7680"/>
                </a:lnTo>
                <a:lnTo>
                  <a:pt x="0" y="13426"/>
                </a:lnTo>
                <a:lnTo>
                  <a:pt x="960" y="1630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" name="object 189"/>
          <p:cNvSpPr/>
          <p:nvPr/>
        </p:nvSpPr>
        <p:spPr>
          <a:xfrm>
            <a:off x="5386638" y="3856939"/>
            <a:ext cx="26868" cy="46070"/>
          </a:xfrm>
          <a:custGeom>
            <a:avLst/>
            <a:gdLst/>
            <a:ahLst/>
            <a:cxnLst/>
            <a:rect l="l" t="t" r="r" b="b"/>
            <a:pathLst>
              <a:path w="26868" h="46070">
                <a:moveTo>
                  <a:pt x="7665" y="9585"/>
                </a:moveTo>
                <a:lnTo>
                  <a:pt x="2880" y="15346"/>
                </a:lnTo>
                <a:lnTo>
                  <a:pt x="0" y="21107"/>
                </a:lnTo>
                <a:lnTo>
                  <a:pt x="0" y="33588"/>
                </a:lnTo>
                <a:lnTo>
                  <a:pt x="1920" y="37429"/>
                </a:lnTo>
                <a:lnTo>
                  <a:pt x="4800" y="41269"/>
                </a:lnTo>
                <a:lnTo>
                  <a:pt x="7665" y="44150"/>
                </a:lnTo>
                <a:lnTo>
                  <a:pt x="11506" y="46070"/>
                </a:lnTo>
                <a:lnTo>
                  <a:pt x="18227" y="46070"/>
                </a:lnTo>
                <a:lnTo>
                  <a:pt x="22067" y="45110"/>
                </a:lnTo>
                <a:lnTo>
                  <a:pt x="24002" y="42230"/>
                </a:lnTo>
                <a:lnTo>
                  <a:pt x="25908" y="41269"/>
                </a:lnTo>
                <a:lnTo>
                  <a:pt x="26868" y="38389"/>
                </a:lnTo>
                <a:lnTo>
                  <a:pt x="26868" y="32628"/>
                </a:lnTo>
                <a:lnTo>
                  <a:pt x="25908" y="30708"/>
                </a:lnTo>
                <a:lnTo>
                  <a:pt x="24002" y="28788"/>
                </a:lnTo>
                <a:lnTo>
                  <a:pt x="22067" y="26868"/>
                </a:lnTo>
                <a:lnTo>
                  <a:pt x="20162" y="25908"/>
                </a:lnTo>
                <a:lnTo>
                  <a:pt x="17282" y="25908"/>
                </a:lnTo>
                <a:lnTo>
                  <a:pt x="15346" y="26868"/>
                </a:lnTo>
                <a:lnTo>
                  <a:pt x="14386" y="26868"/>
                </a:lnTo>
                <a:lnTo>
                  <a:pt x="12481" y="27828"/>
                </a:lnTo>
                <a:lnTo>
                  <a:pt x="10546" y="27828"/>
                </a:lnTo>
                <a:lnTo>
                  <a:pt x="9601" y="26868"/>
                </a:lnTo>
                <a:lnTo>
                  <a:pt x="8641" y="25908"/>
                </a:lnTo>
                <a:lnTo>
                  <a:pt x="8641" y="16306"/>
                </a:lnTo>
                <a:lnTo>
                  <a:pt x="10546" y="14401"/>
                </a:lnTo>
                <a:lnTo>
                  <a:pt x="12481" y="10561"/>
                </a:lnTo>
                <a:lnTo>
                  <a:pt x="17282" y="7680"/>
                </a:lnTo>
                <a:lnTo>
                  <a:pt x="23027" y="3840"/>
                </a:lnTo>
                <a:lnTo>
                  <a:pt x="23027" y="0"/>
                </a:lnTo>
                <a:lnTo>
                  <a:pt x="16322" y="2880"/>
                </a:lnTo>
                <a:lnTo>
                  <a:pt x="11506" y="5745"/>
                </a:lnTo>
                <a:lnTo>
                  <a:pt x="7665" y="958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" name="object 190"/>
          <p:cNvSpPr/>
          <p:nvPr/>
        </p:nvSpPr>
        <p:spPr>
          <a:xfrm>
            <a:off x="5437510" y="3854058"/>
            <a:ext cx="71048" cy="124785"/>
          </a:xfrm>
          <a:custGeom>
            <a:avLst/>
            <a:gdLst/>
            <a:ahLst/>
            <a:cxnLst/>
            <a:rect l="l" t="t" r="r" b="b"/>
            <a:pathLst>
              <a:path w="71048" h="124785">
                <a:moveTo>
                  <a:pt x="48966" y="124785"/>
                </a:moveTo>
                <a:lnTo>
                  <a:pt x="48966" y="121904"/>
                </a:lnTo>
                <a:lnTo>
                  <a:pt x="37444" y="121904"/>
                </a:lnTo>
                <a:lnTo>
                  <a:pt x="34564" y="120944"/>
                </a:lnTo>
                <a:lnTo>
                  <a:pt x="32644" y="118064"/>
                </a:lnTo>
                <a:lnTo>
                  <a:pt x="30723" y="116144"/>
                </a:lnTo>
                <a:lnTo>
                  <a:pt x="29763" y="111358"/>
                </a:lnTo>
                <a:lnTo>
                  <a:pt x="29763" y="50871"/>
                </a:lnTo>
                <a:lnTo>
                  <a:pt x="50871" y="50871"/>
                </a:lnTo>
                <a:lnTo>
                  <a:pt x="50871" y="44150"/>
                </a:lnTo>
                <a:lnTo>
                  <a:pt x="29763" y="44150"/>
                </a:lnTo>
                <a:lnTo>
                  <a:pt x="29763" y="25908"/>
                </a:lnTo>
                <a:lnTo>
                  <a:pt x="30723" y="18227"/>
                </a:lnTo>
                <a:lnTo>
                  <a:pt x="31683" y="15346"/>
                </a:lnTo>
                <a:lnTo>
                  <a:pt x="32644" y="12466"/>
                </a:lnTo>
                <a:lnTo>
                  <a:pt x="33604" y="10561"/>
                </a:lnTo>
                <a:lnTo>
                  <a:pt x="35524" y="8625"/>
                </a:lnTo>
                <a:lnTo>
                  <a:pt x="37444" y="7680"/>
                </a:lnTo>
                <a:lnTo>
                  <a:pt x="39364" y="6720"/>
                </a:lnTo>
                <a:lnTo>
                  <a:pt x="44150" y="6720"/>
                </a:lnTo>
                <a:lnTo>
                  <a:pt x="47045" y="7680"/>
                </a:lnTo>
                <a:lnTo>
                  <a:pt x="48006" y="8625"/>
                </a:lnTo>
                <a:lnTo>
                  <a:pt x="49926" y="9601"/>
                </a:lnTo>
                <a:lnTo>
                  <a:pt x="51846" y="11506"/>
                </a:lnTo>
                <a:lnTo>
                  <a:pt x="54711" y="14401"/>
                </a:lnTo>
                <a:lnTo>
                  <a:pt x="56647" y="18227"/>
                </a:lnTo>
                <a:lnTo>
                  <a:pt x="58552" y="20147"/>
                </a:lnTo>
                <a:lnTo>
                  <a:pt x="59527" y="21122"/>
                </a:lnTo>
                <a:lnTo>
                  <a:pt x="61432" y="22067"/>
                </a:lnTo>
                <a:lnTo>
                  <a:pt x="67208" y="22067"/>
                </a:lnTo>
                <a:lnTo>
                  <a:pt x="69113" y="20147"/>
                </a:lnTo>
                <a:lnTo>
                  <a:pt x="71048" y="18227"/>
                </a:lnTo>
                <a:lnTo>
                  <a:pt x="71048" y="11506"/>
                </a:lnTo>
                <a:lnTo>
                  <a:pt x="70073" y="8625"/>
                </a:lnTo>
                <a:lnTo>
                  <a:pt x="66233" y="6720"/>
                </a:lnTo>
                <a:lnTo>
                  <a:pt x="61432" y="1920"/>
                </a:lnTo>
                <a:lnTo>
                  <a:pt x="55686" y="0"/>
                </a:lnTo>
                <a:lnTo>
                  <a:pt x="42245" y="0"/>
                </a:lnTo>
                <a:lnTo>
                  <a:pt x="36484" y="1920"/>
                </a:lnTo>
                <a:lnTo>
                  <a:pt x="31683" y="5760"/>
                </a:lnTo>
                <a:lnTo>
                  <a:pt x="25923" y="8625"/>
                </a:lnTo>
                <a:lnTo>
                  <a:pt x="22082" y="13441"/>
                </a:lnTo>
                <a:lnTo>
                  <a:pt x="19202" y="19187"/>
                </a:lnTo>
                <a:lnTo>
                  <a:pt x="16322" y="24963"/>
                </a:lnTo>
                <a:lnTo>
                  <a:pt x="15361" y="31668"/>
                </a:lnTo>
                <a:lnTo>
                  <a:pt x="15361" y="44150"/>
                </a:lnTo>
                <a:lnTo>
                  <a:pt x="0" y="44150"/>
                </a:lnTo>
                <a:lnTo>
                  <a:pt x="0" y="50871"/>
                </a:lnTo>
                <a:lnTo>
                  <a:pt x="15361" y="50871"/>
                </a:lnTo>
                <a:lnTo>
                  <a:pt x="15361" y="113263"/>
                </a:lnTo>
                <a:lnTo>
                  <a:pt x="14401" y="115199"/>
                </a:lnTo>
                <a:lnTo>
                  <a:pt x="13441" y="117104"/>
                </a:lnTo>
                <a:lnTo>
                  <a:pt x="12481" y="119039"/>
                </a:lnTo>
                <a:lnTo>
                  <a:pt x="10561" y="119984"/>
                </a:lnTo>
                <a:lnTo>
                  <a:pt x="8641" y="121904"/>
                </a:lnTo>
                <a:lnTo>
                  <a:pt x="0" y="121904"/>
                </a:lnTo>
                <a:lnTo>
                  <a:pt x="0" y="124785"/>
                </a:lnTo>
                <a:lnTo>
                  <a:pt x="48966" y="12478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" name="object 191"/>
          <p:cNvSpPr/>
          <p:nvPr/>
        </p:nvSpPr>
        <p:spPr>
          <a:xfrm>
            <a:off x="5497037" y="3896288"/>
            <a:ext cx="72953" cy="84475"/>
          </a:xfrm>
          <a:custGeom>
            <a:avLst/>
            <a:gdLst/>
            <a:ahLst/>
            <a:cxnLst/>
            <a:rect l="l" t="t" r="r" b="b"/>
            <a:pathLst>
              <a:path w="72953" h="84475">
                <a:moveTo>
                  <a:pt x="2865" y="53766"/>
                </a:moveTo>
                <a:lnTo>
                  <a:pt x="960" y="56647"/>
                </a:lnTo>
                <a:lnTo>
                  <a:pt x="0" y="60472"/>
                </a:lnTo>
                <a:lnTo>
                  <a:pt x="0" y="70088"/>
                </a:lnTo>
                <a:lnTo>
                  <a:pt x="1904" y="74874"/>
                </a:lnTo>
                <a:lnTo>
                  <a:pt x="5745" y="78714"/>
                </a:lnTo>
                <a:lnTo>
                  <a:pt x="8625" y="82555"/>
                </a:lnTo>
                <a:lnTo>
                  <a:pt x="13426" y="84475"/>
                </a:lnTo>
                <a:lnTo>
                  <a:pt x="23027" y="84475"/>
                </a:lnTo>
                <a:lnTo>
                  <a:pt x="25907" y="83515"/>
                </a:lnTo>
                <a:lnTo>
                  <a:pt x="29748" y="82555"/>
                </a:lnTo>
                <a:lnTo>
                  <a:pt x="31668" y="81594"/>
                </a:lnTo>
                <a:lnTo>
                  <a:pt x="36469" y="77754"/>
                </a:lnTo>
                <a:lnTo>
                  <a:pt x="45110" y="71033"/>
                </a:lnTo>
                <a:lnTo>
                  <a:pt x="45110" y="75834"/>
                </a:lnTo>
                <a:lnTo>
                  <a:pt x="46070" y="79674"/>
                </a:lnTo>
                <a:lnTo>
                  <a:pt x="47990" y="81594"/>
                </a:lnTo>
                <a:lnTo>
                  <a:pt x="48950" y="83515"/>
                </a:lnTo>
                <a:lnTo>
                  <a:pt x="51831" y="84475"/>
                </a:lnTo>
                <a:lnTo>
                  <a:pt x="60472" y="84475"/>
                </a:lnTo>
                <a:lnTo>
                  <a:pt x="67193" y="80650"/>
                </a:lnTo>
                <a:lnTo>
                  <a:pt x="72953" y="71033"/>
                </a:lnTo>
                <a:lnTo>
                  <a:pt x="72953" y="66248"/>
                </a:lnTo>
                <a:lnTo>
                  <a:pt x="70073" y="70088"/>
                </a:lnTo>
                <a:lnTo>
                  <a:pt x="67193" y="71993"/>
                </a:lnTo>
                <a:lnTo>
                  <a:pt x="66233" y="72969"/>
                </a:lnTo>
                <a:lnTo>
                  <a:pt x="65272" y="72969"/>
                </a:lnTo>
                <a:lnTo>
                  <a:pt x="64312" y="73913"/>
                </a:lnTo>
                <a:lnTo>
                  <a:pt x="62392" y="73913"/>
                </a:lnTo>
                <a:lnTo>
                  <a:pt x="62392" y="72969"/>
                </a:lnTo>
                <a:lnTo>
                  <a:pt x="61432" y="72969"/>
                </a:lnTo>
                <a:lnTo>
                  <a:pt x="60472" y="71993"/>
                </a:lnTo>
                <a:lnTo>
                  <a:pt x="60472" y="71033"/>
                </a:lnTo>
                <a:lnTo>
                  <a:pt x="59512" y="69128"/>
                </a:lnTo>
                <a:lnTo>
                  <a:pt x="59512" y="20162"/>
                </a:lnTo>
                <a:lnTo>
                  <a:pt x="58552" y="14401"/>
                </a:lnTo>
                <a:lnTo>
                  <a:pt x="57591" y="12481"/>
                </a:lnTo>
                <a:lnTo>
                  <a:pt x="56631" y="8641"/>
                </a:lnTo>
                <a:lnTo>
                  <a:pt x="53751" y="5760"/>
                </a:lnTo>
                <a:lnTo>
                  <a:pt x="49910" y="3840"/>
                </a:lnTo>
                <a:lnTo>
                  <a:pt x="46070" y="960"/>
                </a:lnTo>
                <a:lnTo>
                  <a:pt x="39349" y="0"/>
                </a:lnTo>
                <a:lnTo>
                  <a:pt x="23027" y="0"/>
                </a:lnTo>
                <a:lnTo>
                  <a:pt x="16306" y="1920"/>
                </a:lnTo>
                <a:lnTo>
                  <a:pt x="10546" y="6720"/>
                </a:lnTo>
                <a:lnTo>
                  <a:pt x="5745" y="10561"/>
                </a:lnTo>
                <a:lnTo>
                  <a:pt x="2865" y="15361"/>
                </a:lnTo>
                <a:lnTo>
                  <a:pt x="2865" y="23042"/>
                </a:lnTo>
                <a:lnTo>
                  <a:pt x="3840" y="24963"/>
                </a:lnTo>
                <a:lnTo>
                  <a:pt x="4800" y="26883"/>
                </a:lnTo>
                <a:lnTo>
                  <a:pt x="6705" y="27843"/>
                </a:lnTo>
                <a:lnTo>
                  <a:pt x="8625" y="28803"/>
                </a:lnTo>
                <a:lnTo>
                  <a:pt x="12466" y="28803"/>
                </a:lnTo>
                <a:lnTo>
                  <a:pt x="14386" y="27843"/>
                </a:lnTo>
                <a:lnTo>
                  <a:pt x="15346" y="26883"/>
                </a:lnTo>
                <a:lnTo>
                  <a:pt x="17266" y="24963"/>
                </a:lnTo>
                <a:lnTo>
                  <a:pt x="18227" y="23042"/>
                </a:lnTo>
                <a:lnTo>
                  <a:pt x="18227" y="20162"/>
                </a:lnTo>
                <a:lnTo>
                  <a:pt x="17266" y="15361"/>
                </a:lnTo>
                <a:lnTo>
                  <a:pt x="17266" y="12481"/>
                </a:lnTo>
                <a:lnTo>
                  <a:pt x="19187" y="10561"/>
                </a:lnTo>
                <a:lnTo>
                  <a:pt x="21107" y="8641"/>
                </a:lnTo>
                <a:lnTo>
                  <a:pt x="23027" y="6720"/>
                </a:lnTo>
                <a:lnTo>
                  <a:pt x="25907" y="5760"/>
                </a:lnTo>
                <a:lnTo>
                  <a:pt x="34549" y="5760"/>
                </a:lnTo>
                <a:lnTo>
                  <a:pt x="38389" y="6720"/>
                </a:lnTo>
                <a:lnTo>
                  <a:pt x="41269" y="9601"/>
                </a:lnTo>
                <a:lnTo>
                  <a:pt x="43190" y="12481"/>
                </a:lnTo>
                <a:lnTo>
                  <a:pt x="45110" y="18242"/>
                </a:lnTo>
                <a:lnTo>
                  <a:pt x="45110" y="29763"/>
                </a:lnTo>
                <a:lnTo>
                  <a:pt x="36551" y="32812"/>
                </a:lnTo>
                <a:lnTo>
                  <a:pt x="23989" y="38070"/>
                </a:lnTo>
                <a:lnTo>
                  <a:pt x="27828" y="42245"/>
                </a:lnTo>
                <a:lnTo>
                  <a:pt x="30708" y="41285"/>
                </a:lnTo>
                <a:lnTo>
                  <a:pt x="36469" y="38404"/>
                </a:lnTo>
                <a:lnTo>
                  <a:pt x="45110" y="34564"/>
                </a:lnTo>
                <a:lnTo>
                  <a:pt x="45110" y="65288"/>
                </a:lnTo>
                <a:lnTo>
                  <a:pt x="37429" y="71993"/>
                </a:lnTo>
                <a:lnTo>
                  <a:pt x="31668" y="74874"/>
                </a:lnTo>
                <a:lnTo>
                  <a:pt x="23987" y="74874"/>
                </a:lnTo>
                <a:lnTo>
                  <a:pt x="21107" y="72969"/>
                </a:lnTo>
                <a:lnTo>
                  <a:pt x="18227" y="70088"/>
                </a:lnTo>
                <a:lnTo>
                  <a:pt x="16306" y="67193"/>
                </a:lnTo>
                <a:lnTo>
                  <a:pt x="14386" y="64312"/>
                </a:lnTo>
                <a:lnTo>
                  <a:pt x="14386" y="56647"/>
                </a:lnTo>
                <a:lnTo>
                  <a:pt x="15346" y="53766"/>
                </a:lnTo>
                <a:lnTo>
                  <a:pt x="17266" y="50886"/>
                </a:lnTo>
                <a:lnTo>
                  <a:pt x="15346" y="42245"/>
                </a:lnTo>
                <a:lnTo>
                  <a:pt x="8625" y="46085"/>
                </a:lnTo>
                <a:lnTo>
                  <a:pt x="4800" y="49911"/>
                </a:lnTo>
                <a:lnTo>
                  <a:pt x="2865" y="5376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" name="object 192"/>
          <p:cNvSpPr/>
          <p:nvPr/>
        </p:nvSpPr>
        <p:spPr>
          <a:xfrm>
            <a:off x="5512384" y="3934358"/>
            <a:ext cx="12481" cy="12816"/>
          </a:xfrm>
          <a:custGeom>
            <a:avLst/>
            <a:gdLst/>
            <a:ahLst/>
            <a:cxnLst/>
            <a:rect l="l" t="t" r="r" b="b"/>
            <a:pathLst>
              <a:path w="12481" h="12816">
                <a:moveTo>
                  <a:pt x="8642" y="0"/>
                </a:moveTo>
                <a:lnTo>
                  <a:pt x="0" y="4175"/>
                </a:lnTo>
                <a:lnTo>
                  <a:pt x="1920" y="12816"/>
                </a:lnTo>
                <a:lnTo>
                  <a:pt x="4800" y="9935"/>
                </a:lnTo>
                <a:lnTo>
                  <a:pt x="7680" y="7055"/>
                </a:lnTo>
                <a:lnTo>
                  <a:pt x="12481" y="4175"/>
                </a:lnTo>
                <a:lnTo>
                  <a:pt x="864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" name="object 193"/>
          <p:cNvSpPr/>
          <p:nvPr/>
        </p:nvSpPr>
        <p:spPr>
          <a:xfrm>
            <a:off x="5576712" y="3896288"/>
            <a:ext cx="68153" cy="85435"/>
          </a:xfrm>
          <a:custGeom>
            <a:avLst/>
            <a:gdLst/>
            <a:ahLst/>
            <a:cxnLst/>
            <a:rect l="l" t="t" r="r" b="b"/>
            <a:pathLst>
              <a:path w="68153" h="85435">
                <a:moveTo>
                  <a:pt x="24947" y="7680"/>
                </a:moveTo>
                <a:lnTo>
                  <a:pt x="29763" y="5760"/>
                </a:lnTo>
                <a:lnTo>
                  <a:pt x="39349" y="5760"/>
                </a:lnTo>
                <a:lnTo>
                  <a:pt x="42230" y="6720"/>
                </a:lnTo>
                <a:lnTo>
                  <a:pt x="44150" y="8641"/>
                </a:lnTo>
                <a:lnTo>
                  <a:pt x="46070" y="10561"/>
                </a:lnTo>
                <a:lnTo>
                  <a:pt x="47990" y="13441"/>
                </a:lnTo>
                <a:lnTo>
                  <a:pt x="47990" y="20162"/>
                </a:lnTo>
                <a:lnTo>
                  <a:pt x="48950" y="22082"/>
                </a:lnTo>
                <a:lnTo>
                  <a:pt x="49911" y="23042"/>
                </a:lnTo>
                <a:lnTo>
                  <a:pt x="51831" y="25923"/>
                </a:lnTo>
                <a:lnTo>
                  <a:pt x="54711" y="26883"/>
                </a:lnTo>
                <a:lnTo>
                  <a:pt x="60472" y="26883"/>
                </a:lnTo>
                <a:lnTo>
                  <a:pt x="62392" y="25923"/>
                </a:lnTo>
                <a:lnTo>
                  <a:pt x="63352" y="24963"/>
                </a:lnTo>
                <a:lnTo>
                  <a:pt x="65272" y="23042"/>
                </a:lnTo>
                <a:lnTo>
                  <a:pt x="66233" y="21122"/>
                </a:lnTo>
                <a:lnTo>
                  <a:pt x="66233" y="14401"/>
                </a:lnTo>
                <a:lnTo>
                  <a:pt x="63352" y="10561"/>
                </a:lnTo>
                <a:lnTo>
                  <a:pt x="58552" y="6720"/>
                </a:lnTo>
                <a:lnTo>
                  <a:pt x="52791" y="1920"/>
                </a:lnTo>
                <a:lnTo>
                  <a:pt x="47030" y="0"/>
                </a:lnTo>
                <a:lnTo>
                  <a:pt x="38389" y="0"/>
                </a:lnTo>
                <a:lnTo>
                  <a:pt x="34331" y="198"/>
                </a:lnTo>
                <a:lnTo>
                  <a:pt x="22147" y="3685"/>
                </a:lnTo>
                <a:lnTo>
                  <a:pt x="11521" y="11521"/>
                </a:lnTo>
                <a:lnTo>
                  <a:pt x="6539" y="18132"/>
                </a:lnTo>
                <a:lnTo>
                  <a:pt x="1634" y="29495"/>
                </a:lnTo>
                <a:lnTo>
                  <a:pt x="0" y="43205"/>
                </a:lnTo>
                <a:lnTo>
                  <a:pt x="536" y="51078"/>
                </a:lnTo>
                <a:lnTo>
                  <a:pt x="4055" y="63649"/>
                </a:lnTo>
                <a:lnTo>
                  <a:pt x="10561" y="73913"/>
                </a:lnTo>
                <a:lnTo>
                  <a:pt x="22012" y="82811"/>
                </a:lnTo>
                <a:lnTo>
                  <a:pt x="34549" y="85435"/>
                </a:lnTo>
                <a:lnTo>
                  <a:pt x="42230" y="85435"/>
                </a:lnTo>
                <a:lnTo>
                  <a:pt x="48950" y="82555"/>
                </a:lnTo>
                <a:lnTo>
                  <a:pt x="55671" y="76809"/>
                </a:lnTo>
                <a:lnTo>
                  <a:pt x="63743" y="65869"/>
                </a:lnTo>
                <a:lnTo>
                  <a:pt x="68153" y="52806"/>
                </a:lnTo>
                <a:lnTo>
                  <a:pt x="65272" y="50886"/>
                </a:lnTo>
                <a:lnTo>
                  <a:pt x="62392" y="58567"/>
                </a:lnTo>
                <a:lnTo>
                  <a:pt x="59512" y="63367"/>
                </a:lnTo>
                <a:lnTo>
                  <a:pt x="56631" y="66248"/>
                </a:lnTo>
                <a:lnTo>
                  <a:pt x="51831" y="70088"/>
                </a:lnTo>
                <a:lnTo>
                  <a:pt x="46070" y="71993"/>
                </a:lnTo>
                <a:lnTo>
                  <a:pt x="32628" y="71993"/>
                </a:lnTo>
                <a:lnTo>
                  <a:pt x="25923" y="68153"/>
                </a:lnTo>
                <a:lnTo>
                  <a:pt x="21107" y="60472"/>
                </a:lnTo>
                <a:lnTo>
                  <a:pt x="20868" y="60133"/>
                </a:lnTo>
                <a:lnTo>
                  <a:pt x="15900" y="48872"/>
                </a:lnTo>
                <a:lnTo>
                  <a:pt x="14401" y="35524"/>
                </a:lnTo>
                <a:lnTo>
                  <a:pt x="14401" y="25923"/>
                </a:lnTo>
                <a:lnTo>
                  <a:pt x="17266" y="18242"/>
                </a:lnTo>
                <a:lnTo>
                  <a:pt x="21107" y="12481"/>
                </a:lnTo>
                <a:lnTo>
                  <a:pt x="24947" y="76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" name="object 194"/>
          <p:cNvSpPr/>
          <p:nvPr/>
        </p:nvSpPr>
        <p:spPr>
          <a:xfrm>
            <a:off x="5652546" y="3872285"/>
            <a:ext cx="48950" cy="108478"/>
          </a:xfrm>
          <a:custGeom>
            <a:avLst/>
            <a:gdLst/>
            <a:ahLst/>
            <a:cxnLst/>
            <a:rect l="l" t="t" r="r" b="b"/>
            <a:pathLst>
              <a:path w="48950" h="108478">
                <a:moveTo>
                  <a:pt x="12481" y="86410"/>
                </a:moveTo>
                <a:lnTo>
                  <a:pt x="12481" y="92156"/>
                </a:lnTo>
                <a:lnTo>
                  <a:pt x="13441" y="96972"/>
                </a:lnTo>
                <a:lnTo>
                  <a:pt x="14401" y="99837"/>
                </a:lnTo>
                <a:lnTo>
                  <a:pt x="16322" y="102717"/>
                </a:lnTo>
                <a:lnTo>
                  <a:pt x="18242" y="104653"/>
                </a:lnTo>
                <a:lnTo>
                  <a:pt x="20162" y="106558"/>
                </a:lnTo>
                <a:lnTo>
                  <a:pt x="23042" y="107518"/>
                </a:lnTo>
                <a:lnTo>
                  <a:pt x="25923" y="108478"/>
                </a:lnTo>
                <a:lnTo>
                  <a:pt x="32644" y="108478"/>
                </a:lnTo>
                <a:lnTo>
                  <a:pt x="36484" y="106558"/>
                </a:lnTo>
                <a:lnTo>
                  <a:pt x="40325" y="103677"/>
                </a:lnTo>
                <a:lnTo>
                  <a:pt x="44165" y="100812"/>
                </a:lnTo>
                <a:lnTo>
                  <a:pt x="47030" y="96972"/>
                </a:lnTo>
                <a:lnTo>
                  <a:pt x="48950" y="91196"/>
                </a:lnTo>
                <a:lnTo>
                  <a:pt x="45125" y="91196"/>
                </a:lnTo>
                <a:lnTo>
                  <a:pt x="44165" y="93131"/>
                </a:lnTo>
                <a:lnTo>
                  <a:pt x="43190" y="95036"/>
                </a:lnTo>
                <a:lnTo>
                  <a:pt x="41285" y="95996"/>
                </a:lnTo>
                <a:lnTo>
                  <a:pt x="39349" y="97916"/>
                </a:lnTo>
                <a:lnTo>
                  <a:pt x="32644" y="97916"/>
                </a:lnTo>
                <a:lnTo>
                  <a:pt x="30723" y="96972"/>
                </a:lnTo>
                <a:lnTo>
                  <a:pt x="29763" y="95036"/>
                </a:lnTo>
                <a:lnTo>
                  <a:pt x="27843" y="93131"/>
                </a:lnTo>
                <a:lnTo>
                  <a:pt x="27843" y="32644"/>
                </a:lnTo>
                <a:lnTo>
                  <a:pt x="46070" y="32644"/>
                </a:lnTo>
                <a:lnTo>
                  <a:pt x="46070" y="25923"/>
                </a:lnTo>
                <a:lnTo>
                  <a:pt x="27843" y="25923"/>
                </a:lnTo>
                <a:lnTo>
                  <a:pt x="27843" y="0"/>
                </a:lnTo>
                <a:lnTo>
                  <a:pt x="24947" y="0"/>
                </a:lnTo>
                <a:lnTo>
                  <a:pt x="22082" y="5760"/>
                </a:lnTo>
                <a:lnTo>
                  <a:pt x="20162" y="9601"/>
                </a:lnTo>
                <a:lnTo>
                  <a:pt x="19202" y="12481"/>
                </a:lnTo>
                <a:lnTo>
                  <a:pt x="16322" y="16322"/>
                </a:lnTo>
                <a:lnTo>
                  <a:pt x="13441" y="20162"/>
                </a:lnTo>
                <a:lnTo>
                  <a:pt x="9601" y="23042"/>
                </a:lnTo>
                <a:lnTo>
                  <a:pt x="6720" y="25923"/>
                </a:lnTo>
                <a:lnTo>
                  <a:pt x="2880" y="28803"/>
                </a:lnTo>
                <a:lnTo>
                  <a:pt x="0" y="29763"/>
                </a:lnTo>
                <a:lnTo>
                  <a:pt x="0" y="32644"/>
                </a:lnTo>
                <a:lnTo>
                  <a:pt x="12481" y="32644"/>
                </a:lnTo>
                <a:lnTo>
                  <a:pt x="12481" y="8641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" name="object 195"/>
          <p:cNvSpPr/>
          <p:nvPr/>
        </p:nvSpPr>
        <p:spPr>
          <a:xfrm>
            <a:off x="5707258" y="3896288"/>
            <a:ext cx="77769" cy="85435"/>
          </a:xfrm>
          <a:custGeom>
            <a:avLst/>
            <a:gdLst/>
            <a:ahLst/>
            <a:cxnLst/>
            <a:rect l="l" t="t" r="r" b="b"/>
            <a:pathLst>
              <a:path w="77769" h="85435">
                <a:moveTo>
                  <a:pt x="58567" y="79674"/>
                </a:moveTo>
                <a:lnTo>
                  <a:pt x="64328" y="75834"/>
                </a:lnTo>
                <a:lnTo>
                  <a:pt x="69128" y="70088"/>
                </a:lnTo>
                <a:lnTo>
                  <a:pt x="72969" y="63367"/>
                </a:lnTo>
                <a:lnTo>
                  <a:pt x="75849" y="55686"/>
                </a:lnTo>
                <a:lnTo>
                  <a:pt x="77769" y="48006"/>
                </a:lnTo>
                <a:lnTo>
                  <a:pt x="77769" y="41285"/>
                </a:lnTo>
                <a:lnTo>
                  <a:pt x="77602" y="37025"/>
                </a:lnTo>
                <a:lnTo>
                  <a:pt x="74787" y="24771"/>
                </a:lnTo>
                <a:lnTo>
                  <a:pt x="68153" y="13441"/>
                </a:lnTo>
                <a:lnTo>
                  <a:pt x="63676" y="8713"/>
                </a:lnTo>
                <a:lnTo>
                  <a:pt x="52535" y="2239"/>
                </a:lnTo>
                <a:lnTo>
                  <a:pt x="39364" y="0"/>
                </a:lnTo>
                <a:lnTo>
                  <a:pt x="32644" y="0"/>
                </a:lnTo>
                <a:lnTo>
                  <a:pt x="25923" y="1920"/>
                </a:lnTo>
                <a:lnTo>
                  <a:pt x="20162" y="5760"/>
                </a:lnTo>
                <a:lnTo>
                  <a:pt x="13441" y="8641"/>
                </a:lnTo>
                <a:lnTo>
                  <a:pt x="8641" y="14401"/>
                </a:lnTo>
                <a:lnTo>
                  <a:pt x="5760" y="21122"/>
                </a:lnTo>
                <a:lnTo>
                  <a:pt x="1920" y="28803"/>
                </a:lnTo>
                <a:lnTo>
                  <a:pt x="0" y="36484"/>
                </a:lnTo>
                <a:lnTo>
                  <a:pt x="0" y="43205"/>
                </a:lnTo>
                <a:lnTo>
                  <a:pt x="142" y="47180"/>
                </a:lnTo>
                <a:lnTo>
                  <a:pt x="2750" y="59588"/>
                </a:lnTo>
                <a:lnTo>
                  <a:pt x="8641" y="71033"/>
                </a:lnTo>
                <a:lnTo>
                  <a:pt x="14304" y="76943"/>
                </a:lnTo>
                <a:lnTo>
                  <a:pt x="25242" y="83314"/>
                </a:lnTo>
                <a:lnTo>
                  <a:pt x="17389" y="49942"/>
                </a:lnTo>
                <a:lnTo>
                  <a:pt x="16322" y="36484"/>
                </a:lnTo>
                <a:lnTo>
                  <a:pt x="16322" y="28803"/>
                </a:lnTo>
                <a:lnTo>
                  <a:pt x="17282" y="23042"/>
                </a:lnTo>
                <a:lnTo>
                  <a:pt x="19202" y="18242"/>
                </a:lnTo>
                <a:lnTo>
                  <a:pt x="21122" y="13441"/>
                </a:lnTo>
                <a:lnTo>
                  <a:pt x="24002" y="10561"/>
                </a:lnTo>
                <a:lnTo>
                  <a:pt x="26883" y="8641"/>
                </a:lnTo>
                <a:lnTo>
                  <a:pt x="29763" y="6720"/>
                </a:lnTo>
                <a:lnTo>
                  <a:pt x="32644" y="5760"/>
                </a:lnTo>
                <a:lnTo>
                  <a:pt x="42245" y="5760"/>
                </a:lnTo>
                <a:lnTo>
                  <a:pt x="48005" y="8641"/>
                </a:lnTo>
                <a:lnTo>
                  <a:pt x="51846" y="14401"/>
                </a:lnTo>
                <a:lnTo>
                  <a:pt x="56514" y="21538"/>
                </a:lnTo>
                <a:lnTo>
                  <a:pt x="60260" y="33492"/>
                </a:lnTo>
                <a:lnTo>
                  <a:pt x="61447" y="48006"/>
                </a:lnTo>
                <a:lnTo>
                  <a:pt x="61447" y="59527"/>
                </a:lnTo>
                <a:lnTo>
                  <a:pt x="59527" y="67193"/>
                </a:lnTo>
                <a:lnTo>
                  <a:pt x="55686" y="71993"/>
                </a:lnTo>
                <a:lnTo>
                  <a:pt x="51846" y="76809"/>
                </a:lnTo>
                <a:lnTo>
                  <a:pt x="47045" y="79674"/>
                </a:lnTo>
                <a:lnTo>
                  <a:pt x="33604" y="79674"/>
                </a:lnTo>
                <a:lnTo>
                  <a:pt x="27843" y="74874"/>
                </a:lnTo>
                <a:lnTo>
                  <a:pt x="38404" y="85435"/>
                </a:lnTo>
                <a:lnTo>
                  <a:pt x="45125" y="85435"/>
                </a:lnTo>
                <a:lnTo>
                  <a:pt x="51846" y="83515"/>
                </a:lnTo>
                <a:lnTo>
                  <a:pt x="58567" y="7967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" name="object 196"/>
          <p:cNvSpPr/>
          <p:nvPr/>
        </p:nvSpPr>
        <p:spPr>
          <a:xfrm>
            <a:off x="5724647" y="3946230"/>
            <a:ext cx="21015" cy="35493"/>
          </a:xfrm>
          <a:custGeom>
            <a:avLst/>
            <a:gdLst/>
            <a:ahLst/>
            <a:cxnLst/>
            <a:rect l="l" t="t" r="r" b="b"/>
            <a:pathLst>
              <a:path w="21015" h="35493">
                <a:moveTo>
                  <a:pt x="7853" y="33372"/>
                </a:moveTo>
                <a:lnTo>
                  <a:pt x="21015" y="35493"/>
                </a:lnTo>
                <a:lnTo>
                  <a:pt x="10454" y="24932"/>
                </a:lnTo>
                <a:lnTo>
                  <a:pt x="5653" y="16306"/>
                </a:lnTo>
                <a:lnTo>
                  <a:pt x="3478" y="11876"/>
                </a:lnTo>
                <a:lnTo>
                  <a:pt x="0" y="0"/>
                </a:lnTo>
                <a:lnTo>
                  <a:pt x="7853" y="3337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" name="object 197"/>
          <p:cNvSpPr/>
          <p:nvPr/>
        </p:nvSpPr>
        <p:spPr>
          <a:xfrm>
            <a:off x="5792693" y="3896288"/>
            <a:ext cx="59527" cy="82555"/>
          </a:xfrm>
          <a:custGeom>
            <a:avLst/>
            <a:gdLst/>
            <a:ahLst/>
            <a:cxnLst/>
            <a:rect l="l" t="t" r="r" b="b"/>
            <a:pathLst>
              <a:path w="59527" h="82555">
                <a:moveTo>
                  <a:pt x="24002" y="0"/>
                </a:moveTo>
                <a:lnTo>
                  <a:pt x="0" y="9601"/>
                </a:lnTo>
                <a:lnTo>
                  <a:pt x="960" y="13441"/>
                </a:lnTo>
                <a:lnTo>
                  <a:pt x="2895" y="12481"/>
                </a:lnTo>
                <a:lnTo>
                  <a:pt x="4800" y="11521"/>
                </a:lnTo>
                <a:lnTo>
                  <a:pt x="8641" y="11521"/>
                </a:lnTo>
                <a:lnTo>
                  <a:pt x="9616" y="12481"/>
                </a:lnTo>
                <a:lnTo>
                  <a:pt x="10561" y="12481"/>
                </a:lnTo>
                <a:lnTo>
                  <a:pt x="11521" y="13441"/>
                </a:lnTo>
                <a:lnTo>
                  <a:pt x="12481" y="15361"/>
                </a:lnTo>
                <a:lnTo>
                  <a:pt x="12481" y="17282"/>
                </a:lnTo>
                <a:lnTo>
                  <a:pt x="13441" y="18242"/>
                </a:lnTo>
                <a:lnTo>
                  <a:pt x="13441" y="71993"/>
                </a:lnTo>
                <a:lnTo>
                  <a:pt x="12481" y="72969"/>
                </a:lnTo>
                <a:lnTo>
                  <a:pt x="12481" y="75834"/>
                </a:lnTo>
                <a:lnTo>
                  <a:pt x="11521" y="76809"/>
                </a:lnTo>
                <a:lnTo>
                  <a:pt x="9616" y="77754"/>
                </a:lnTo>
                <a:lnTo>
                  <a:pt x="7680" y="79674"/>
                </a:lnTo>
                <a:lnTo>
                  <a:pt x="960" y="79674"/>
                </a:lnTo>
                <a:lnTo>
                  <a:pt x="960" y="82555"/>
                </a:lnTo>
                <a:lnTo>
                  <a:pt x="42245" y="82555"/>
                </a:lnTo>
                <a:lnTo>
                  <a:pt x="42245" y="79674"/>
                </a:lnTo>
                <a:lnTo>
                  <a:pt x="35524" y="79674"/>
                </a:lnTo>
                <a:lnTo>
                  <a:pt x="33604" y="78714"/>
                </a:lnTo>
                <a:lnTo>
                  <a:pt x="31683" y="76809"/>
                </a:lnTo>
                <a:lnTo>
                  <a:pt x="30723" y="75834"/>
                </a:lnTo>
                <a:lnTo>
                  <a:pt x="29763" y="73913"/>
                </a:lnTo>
                <a:lnTo>
                  <a:pt x="28803" y="71993"/>
                </a:lnTo>
                <a:lnTo>
                  <a:pt x="27843" y="68153"/>
                </a:lnTo>
                <a:lnTo>
                  <a:pt x="27843" y="25923"/>
                </a:lnTo>
                <a:lnTo>
                  <a:pt x="30723" y="20162"/>
                </a:lnTo>
                <a:lnTo>
                  <a:pt x="33604" y="16322"/>
                </a:lnTo>
                <a:lnTo>
                  <a:pt x="36484" y="13441"/>
                </a:lnTo>
                <a:lnTo>
                  <a:pt x="37444" y="12481"/>
                </a:lnTo>
                <a:lnTo>
                  <a:pt x="38404" y="11521"/>
                </a:lnTo>
                <a:lnTo>
                  <a:pt x="40325" y="11521"/>
                </a:lnTo>
                <a:lnTo>
                  <a:pt x="42245" y="12481"/>
                </a:lnTo>
                <a:lnTo>
                  <a:pt x="45125" y="15361"/>
                </a:lnTo>
                <a:lnTo>
                  <a:pt x="48006" y="17282"/>
                </a:lnTo>
                <a:lnTo>
                  <a:pt x="49926" y="18242"/>
                </a:lnTo>
                <a:lnTo>
                  <a:pt x="54726" y="18242"/>
                </a:lnTo>
                <a:lnTo>
                  <a:pt x="55686" y="17282"/>
                </a:lnTo>
                <a:lnTo>
                  <a:pt x="57607" y="15361"/>
                </a:lnTo>
                <a:lnTo>
                  <a:pt x="59527" y="14401"/>
                </a:lnTo>
                <a:lnTo>
                  <a:pt x="59527" y="6720"/>
                </a:lnTo>
                <a:lnTo>
                  <a:pt x="58567" y="4800"/>
                </a:lnTo>
                <a:lnTo>
                  <a:pt x="56647" y="2880"/>
                </a:lnTo>
                <a:lnTo>
                  <a:pt x="54726" y="960"/>
                </a:lnTo>
                <a:lnTo>
                  <a:pt x="51846" y="0"/>
                </a:lnTo>
                <a:lnTo>
                  <a:pt x="48966" y="0"/>
                </a:lnTo>
                <a:lnTo>
                  <a:pt x="46916" y="140"/>
                </a:lnTo>
                <a:lnTo>
                  <a:pt x="37108" y="5287"/>
                </a:lnTo>
                <a:lnTo>
                  <a:pt x="27843" y="18242"/>
                </a:lnTo>
                <a:lnTo>
                  <a:pt x="27843" y="0"/>
                </a:lnTo>
                <a:lnTo>
                  <a:pt x="2400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" name="object 198"/>
          <p:cNvSpPr/>
          <p:nvPr/>
        </p:nvSpPr>
        <p:spPr>
          <a:xfrm>
            <a:off x="5852220" y="3898209"/>
            <a:ext cx="88315" cy="119999"/>
          </a:xfrm>
          <a:custGeom>
            <a:avLst/>
            <a:gdLst/>
            <a:ahLst/>
            <a:cxnLst/>
            <a:rect l="l" t="t" r="r" b="b"/>
            <a:pathLst>
              <a:path w="88315" h="119999">
                <a:moveTo>
                  <a:pt x="4800" y="105597"/>
                </a:moveTo>
                <a:lnTo>
                  <a:pt x="4800" y="112318"/>
                </a:lnTo>
                <a:lnTo>
                  <a:pt x="5760" y="115199"/>
                </a:lnTo>
                <a:lnTo>
                  <a:pt x="7680" y="117119"/>
                </a:lnTo>
                <a:lnTo>
                  <a:pt x="9601" y="119039"/>
                </a:lnTo>
                <a:lnTo>
                  <a:pt x="12481" y="119999"/>
                </a:lnTo>
                <a:lnTo>
                  <a:pt x="21107" y="119999"/>
                </a:lnTo>
                <a:lnTo>
                  <a:pt x="25923" y="118079"/>
                </a:lnTo>
                <a:lnTo>
                  <a:pt x="30723" y="114239"/>
                </a:lnTo>
                <a:lnTo>
                  <a:pt x="36484" y="110398"/>
                </a:lnTo>
                <a:lnTo>
                  <a:pt x="40325" y="103677"/>
                </a:lnTo>
                <a:lnTo>
                  <a:pt x="43190" y="95996"/>
                </a:lnTo>
                <a:lnTo>
                  <a:pt x="76794" y="16322"/>
                </a:lnTo>
                <a:lnTo>
                  <a:pt x="77754" y="12481"/>
                </a:lnTo>
                <a:lnTo>
                  <a:pt x="78714" y="9601"/>
                </a:lnTo>
                <a:lnTo>
                  <a:pt x="79674" y="8641"/>
                </a:lnTo>
                <a:lnTo>
                  <a:pt x="80634" y="6720"/>
                </a:lnTo>
                <a:lnTo>
                  <a:pt x="82555" y="5760"/>
                </a:lnTo>
                <a:lnTo>
                  <a:pt x="83515" y="4800"/>
                </a:lnTo>
                <a:lnTo>
                  <a:pt x="84475" y="4800"/>
                </a:lnTo>
                <a:lnTo>
                  <a:pt x="86395" y="3840"/>
                </a:lnTo>
                <a:lnTo>
                  <a:pt x="88315" y="3840"/>
                </a:lnTo>
                <a:lnTo>
                  <a:pt x="88315" y="0"/>
                </a:lnTo>
                <a:lnTo>
                  <a:pt x="62392" y="0"/>
                </a:lnTo>
                <a:lnTo>
                  <a:pt x="62392" y="3840"/>
                </a:lnTo>
                <a:lnTo>
                  <a:pt x="66233" y="3840"/>
                </a:lnTo>
                <a:lnTo>
                  <a:pt x="67193" y="4800"/>
                </a:lnTo>
                <a:lnTo>
                  <a:pt x="69113" y="4800"/>
                </a:lnTo>
                <a:lnTo>
                  <a:pt x="70073" y="5760"/>
                </a:lnTo>
                <a:lnTo>
                  <a:pt x="70073" y="13441"/>
                </a:lnTo>
                <a:lnTo>
                  <a:pt x="69113" y="15361"/>
                </a:lnTo>
                <a:lnTo>
                  <a:pt x="50871" y="59527"/>
                </a:lnTo>
                <a:lnTo>
                  <a:pt x="30723" y="19202"/>
                </a:lnTo>
                <a:lnTo>
                  <a:pt x="28803" y="15361"/>
                </a:lnTo>
                <a:lnTo>
                  <a:pt x="27828" y="11521"/>
                </a:lnTo>
                <a:lnTo>
                  <a:pt x="27828" y="7680"/>
                </a:lnTo>
                <a:lnTo>
                  <a:pt x="28803" y="6720"/>
                </a:lnTo>
                <a:lnTo>
                  <a:pt x="29763" y="5760"/>
                </a:lnTo>
                <a:lnTo>
                  <a:pt x="31668" y="3840"/>
                </a:lnTo>
                <a:lnTo>
                  <a:pt x="38389" y="3840"/>
                </a:lnTo>
                <a:lnTo>
                  <a:pt x="38389" y="0"/>
                </a:lnTo>
                <a:lnTo>
                  <a:pt x="0" y="0"/>
                </a:lnTo>
                <a:lnTo>
                  <a:pt x="0" y="3840"/>
                </a:lnTo>
                <a:lnTo>
                  <a:pt x="2880" y="4800"/>
                </a:lnTo>
                <a:lnTo>
                  <a:pt x="5760" y="5760"/>
                </a:lnTo>
                <a:lnTo>
                  <a:pt x="6720" y="5760"/>
                </a:lnTo>
                <a:lnTo>
                  <a:pt x="7680" y="6720"/>
                </a:lnTo>
                <a:lnTo>
                  <a:pt x="8641" y="8641"/>
                </a:lnTo>
                <a:lnTo>
                  <a:pt x="10561" y="10561"/>
                </a:lnTo>
                <a:lnTo>
                  <a:pt x="12481" y="13441"/>
                </a:lnTo>
                <a:lnTo>
                  <a:pt x="13441" y="15361"/>
                </a:lnTo>
                <a:lnTo>
                  <a:pt x="14401" y="17282"/>
                </a:lnTo>
                <a:lnTo>
                  <a:pt x="43190" y="77754"/>
                </a:lnTo>
                <a:lnTo>
                  <a:pt x="38389" y="92156"/>
                </a:lnTo>
                <a:lnTo>
                  <a:pt x="35509" y="96956"/>
                </a:lnTo>
                <a:lnTo>
                  <a:pt x="33604" y="100797"/>
                </a:lnTo>
                <a:lnTo>
                  <a:pt x="31668" y="102717"/>
                </a:lnTo>
                <a:lnTo>
                  <a:pt x="29763" y="104637"/>
                </a:lnTo>
                <a:lnTo>
                  <a:pt x="27828" y="105597"/>
                </a:lnTo>
                <a:lnTo>
                  <a:pt x="24963" y="105597"/>
                </a:lnTo>
                <a:lnTo>
                  <a:pt x="24002" y="104637"/>
                </a:lnTo>
                <a:lnTo>
                  <a:pt x="21107" y="103677"/>
                </a:lnTo>
                <a:lnTo>
                  <a:pt x="18242" y="102717"/>
                </a:lnTo>
                <a:lnTo>
                  <a:pt x="15361" y="101757"/>
                </a:lnTo>
                <a:lnTo>
                  <a:pt x="10561" y="101757"/>
                </a:lnTo>
                <a:lnTo>
                  <a:pt x="8641" y="102717"/>
                </a:lnTo>
                <a:lnTo>
                  <a:pt x="6720" y="103677"/>
                </a:lnTo>
                <a:lnTo>
                  <a:pt x="4800" y="10559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" name="object 199"/>
          <p:cNvSpPr/>
          <p:nvPr/>
        </p:nvSpPr>
        <p:spPr>
          <a:xfrm>
            <a:off x="5990463" y="3859819"/>
            <a:ext cx="102702" cy="119024"/>
          </a:xfrm>
          <a:custGeom>
            <a:avLst/>
            <a:gdLst/>
            <a:ahLst/>
            <a:cxnLst/>
            <a:rect l="l" t="t" r="r" b="b"/>
            <a:pathLst>
              <a:path w="102702" h="119024">
                <a:moveTo>
                  <a:pt x="95036" y="96941"/>
                </a:moveTo>
                <a:lnTo>
                  <a:pt x="91196" y="102717"/>
                </a:lnTo>
                <a:lnTo>
                  <a:pt x="87355" y="105597"/>
                </a:lnTo>
                <a:lnTo>
                  <a:pt x="85420" y="108463"/>
                </a:lnTo>
                <a:lnTo>
                  <a:pt x="81594" y="110383"/>
                </a:lnTo>
                <a:lnTo>
                  <a:pt x="78699" y="111343"/>
                </a:lnTo>
                <a:lnTo>
                  <a:pt x="75834" y="112303"/>
                </a:lnTo>
                <a:lnTo>
                  <a:pt x="71033" y="113278"/>
                </a:lnTo>
                <a:lnTo>
                  <a:pt x="40309" y="113278"/>
                </a:lnTo>
                <a:lnTo>
                  <a:pt x="38389" y="112303"/>
                </a:lnTo>
                <a:lnTo>
                  <a:pt x="37429" y="112303"/>
                </a:lnTo>
                <a:lnTo>
                  <a:pt x="36469" y="111343"/>
                </a:lnTo>
                <a:lnTo>
                  <a:pt x="35509" y="110383"/>
                </a:lnTo>
                <a:lnTo>
                  <a:pt x="34549" y="109438"/>
                </a:lnTo>
                <a:lnTo>
                  <a:pt x="34549" y="60472"/>
                </a:lnTo>
                <a:lnTo>
                  <a:pt x="69113" y="60472"/>
                </a:lnTo>
                <a:lnTo>
                  <a:pt x="71993" y="62392"/>
                </a:lnTo>
                <a:lnTo>
                  <a:pt x="73913" y="63352"/>
                </a:lnTo>
                <a:lnTo>
                  <a:pt x="75834" y="65272"/>
                </a:lnTo>
                <a:lnTo>
                  <a:pt x="76794" y="67193"/>
                </a:lnTo>
                <a:lnTo>
                  <a:pt x="77754" y="68153"/>
                </a:lnTo>
                <a:lnTo>
                  <a:pt x="78699" y="71993"/>
                </a:lnTo>
                <a:lnTo>
                  <a:pt x="78699" y="77754"/>
                </a:lnTo>
                <a:lnTo>
                  <a:pt x="82539" y="77754"/>
                </a:lnTo>
                <a:lnTo>
                  <a:pt x="82539" y="36469"/>
                </a:lnTo>
                <a:lnTo>
                  <a:pt x="78699" y="36469"/>
                </a:lnTo>
                <a:lnTo>
                  <a:pt x="78699" y="43190"/>
                </a:lnTo>
                <a:lnTo>
                  <a:pt x="76794" y="47990"/>
                </a:lnTo>
                <a:lnTo>
                  <a:pt x="73913" y="50871"/>
                </a:lnTo>
                <a:lnTo>
                  <a:pt x="71993" y="52791"/>
                </a:lnTo>
                <a:lnTo>
                  <a:pt x="67193" y="53751"/>
                </a:lnTo>
                <a:lnTo>
                  <a:pt x="34549" y="53751"/>
                </a:lnTo>
                <a:lnTo>
                  <a:pt x="34549" y="6705"/>
                </a:lnTo>
                <a:lnTo>
                  <a:pt x="76794" y="6705"/>
                </a:lnTo>
                <a:lnTo>
                  <a:pt x="79674" y="7680"/>
                </a:lnTo>
                <a:lnTo>
                  <a:pt x="82539" y="9585"/>
                </a:lnTo>
                <a:lnTo>
                  <a:pt x="84475" y="11521"/>
                </a:lnTo>
                <a:lnTo>
                  <a:pt x="86395" y="13426"/>
                </a:lnTo>
                <a:lnTo>
                  <a:pt x="87355" y="15361"/>
                </a:lnTo>
                <a:lnTo>
                  <a:pt x="89260" y="20147"/>
                </a:lnTo>
                <a:lnTo>
                  <a:pt x="90236" y="25907"/>
                </a:lnTo>
                <a:lnTo>
                  <a:pt x="93101" y="25907"/>
                </a:lnTo>
                <a:lnTo>
                  <a:pt x="92141" y="0"/>
                </a:lnTo>
                <a:lnTo>
                  <a:pt x="0" y="0"/>
                </a:lnTo>
                <a:lnTo>
                  <a:pt x="0" y="3840"/>
                </a:lnTo>
                <a:lnTo>
                  <a:pt x="9585" y="3840"/>
                </a:lnTo>
                <a:lnTo>
                  <a:pt x="12466" y="4800"/>
                </a:lnTo>
                <a:lnTo>
                  <a:pt x="15346" y="6705"/>
                </a:lnTo>
                <a:lnTo>
                  <a:pt x="16306" y="8641"/>
                </a:lnTo>
                <a:lnTo>
                  <a:pt x="17266" y="13426"/>
                </a:lnTo>
                <a:lnTo>
                  <a:pt x="17266" y="108463"/>
                </a:lnTo>
                <a:lnTo>
                  <a:pt x="16306" y="110383"/>
                </a:lnTo>
                <a:lnTo>
                  <a:pt x="15346" y="112303"/>
                </a:lnTo>
                <a:lnTo>
                  <a:pt x="14386" y="113278"/>
                </a:lnTo>
                <a:lnTo>
                  <a:pt x="12466" y="114223"/>
                </a:lnTo>
                <a:lnTo>
                  <a:pt x="9585" y="115183"/>
                </a:lnTo>
                <a:lnTo>
                  <a:pt x="6705" y="116144"/>
                </a:lnTo>
                <a:lnTo>
                  <a:pt x="0" y="116144"/>
                </a:lnTo>
                <a:lnTo>
                  <a:pt x="0" y="119024"/>
                </a:lnTo>
                <a:lnTo>
                  <a:pt x="92141" y="119024"/>
                </a:lnTo>
                <a:lnTo>
                  <a:pt x="102702" y="89275"/>
                </a:lnTo>
                <a:lnTo>
                  <a:pt x="98877" y="89275"/>
                </a:lnTo>
                <a:lnTo>
                  <a:pt x="95036" y="969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" name="object 200"/>
          <p:cNvSpPr/>
          <p:nvPr/>
        </p:nvSpPr>
        <p:spPr>
          <a:xfrm>
            <a:off x="6097965" y="3859819"/>
            <a:ext cx="127680" cy="121904"/>
          </a:xfrm>
          <a:custGeom>
            <a:avLst/>
            <a:gdLst/>
            <a:ahLst/>
            <a:cxnLst/>
            <a:rect l="l" t="t" r="r" b="b"/>
            <a:pathLst>
              <a:path w="127680" h="121904">
                <a:moveTo>
                  <a:pt x="17325" y="73213"/>
                </a:moveTo>
                <a:lnTo>
                  <a:pt x="18188" y="87857"/>
                </a:lnTo>
                <a:lnTo>
                  <a:pt x="20162" y="96941"/>
                </a:lnTo>
                <a:lnTo>
                  <a:pt x="23042" y="104622"/>
                </a:lnTo>
                <a:lnTo>
                  <a:pt x="27843" y="111343"/>
                </a:lnTo>
                <a:lnTo>
                  <a:pt x="34564" y="115183"/>
                </a:lnTo>
                <a:lnTo>
                  <a:pt x="38257" y="117359"/>
                </a:lnTo>
                <a:lnTo>
                  <a:pt x="49879" y="120837"/>
                </a:lnTo>
                <a:lnTo>
                  <a:pt x="64328" y="121904"/>
                </a:lnTo>
                <a:lnTo>
                  <a:pt x="69428" y="121787"/>
                </a:lnTo>
                <a:lnTo>
                  <a:pt x="82865" y="119852"/>
                </a:lnTo>
                <a:lnTo>
                  <a:pt x="93116" y="115183"/>
                </a:lnTo>
                <a:lnTo>
                  <a:pt x="99837" y="110383"/>
                </a:lnTo>
                <a:lnTo>
                  <a:pt x="104637" y="104622"/>
                </a:lnTo>
                <a:lnTo>
                  <a:pt x="106558" y="97916"/>
                </a:lnTo>
                <a:lnTo>
                  <a:pt x="107337" y="95919"/>
                </a:lnTo>
                <a:lnTo>
                  <a:pt x="109721" y="84817"/>
                </a:lnTo>
                <a:lnTo>
                  <a:pt x="110398" y="70073"/>
                </a:lnTo>
                <a:lnTo>
                  <a:pt x="110398" y="15361"/>
                </a:lnTo>
                <a:lnTo>
                  <a:pt x="111358" y="11521"/>
                </a:lnTo>
                <a:lnTo>
                  <a:pt x="112318" y="9585"/>
                </a:lnTo>
                <a:lnTo>
                  <a:pt x="115199" y="5745"/>
                </a:lnTo>
                <a:lnTo>
                  <a:pt x="118079" y="3840"/>
                </a:lnTo>
                <a:lnTo>
                  <a:pt x="127680" y="3840"/>
                </a:lnTo>
                <a:lnTo>
                  <a:pt x="127680" y="0"/>
                </a:lnTo>
                <a:lnTo>
                  <a:pt x="85450" y="0"/>
                </a:lnTo>
                <a:lnTo>
                  <a:pt x="85450" y="3840"/>
                </a:lnTo>
                <a:lnTo>
                  <a:pt x="94076" y="3840"/>
                </a:lnTo>
                <a:lnTo>
                  <a:pt x="97917" y="4800"/>
                </a:lnTo>
                <a:lnTo>
                  <a:pt x="99837" y="7680"/>
                </a:lnTo>
                <a:lnTo>
                  <a:pt x="101757" y="9585"/>
                </a:lnTo>
                <a:lnTo>
                  <a:pt x="102717" y="13426"/>
                </a:lnTo>
                <a:lnTo>
                  <a:pt x="102717" y="69113"/>
                </a:lnTo>
                <a:lnTo>
                  <a:pt x="102690" y="72847"/>
                </a:lnTo>
                <a:lnTo>
                  <a:pt x="101694" y="87197"/>
                </a:lnTo>
                <a:lnTo>
                  <a:pt x="98877" y="96941"/>
                </a:lnTo>
                <a:lnTo>
                  <a:pt x="96956" y="101757"/>
                </a:lnTo>
                <a:lnTo>
                  <a:pt x="93116" y="106558"/>
                </a:lnTo>
                <a:lnTo>
                  <a:pt x="86395" y="109438"/>
                </a:lnTo>
                <a:lnTo>
                  <a:pt x="80650" y="113278"/>
                </a:lnTo>
                <a:lnTo>
                  <a:pt x="72953" y="115183"/>
                </a:lnTo>
                <a:lnTo>
                  <a:pt x="59527" y="115183"/>
                </a:lnTo>
                <a:lnTo>
                  <a:pt x="53766" y="113278"/>
                </a:lnTo>
                <a:lnTo>
                  <a:pt x="49926" y="111343"/>
                </a:lnTo>
                <a:lnTo>
                  <a:pt x="46085" y="109438"/>
                </a:lnTo>
                <a:lnTo>
                  <a:pt x="42245" y="106558"/>
                </a:lnTo>
                <a:lnTo>
                  <a:pt x="40325" y="102717"/>
                </a:lnTo>
                <a:lnTo>
                  <a:pt x="38404" y="99837"/>
                </a:lnTo>
                <a:lnTo>
                  <a:pt x="36484" y="95036"/>
                </a:lnTo>
                <a:lnTo>
                  <a:pt x="35524" y="89275"/>
                </a:lnTo>
                <a:lnTo>
                  <a:pt x="34564" y="83515"/>
                </a:lnTo>
                <a:lnTo>
                  <a:pt x="34564" y="14386"/>
                </a:lnTo>
                <a:lnTo>
                  <a:pt x="35524" y="10546"/>
                </a:lnTo>
                <a:lnTo>
                  <a:pt x="36484" y="7680"/>
                </a:lnTo>
                <a:lnTo>
                  <a:pt x="38404" y="4800"/>
                </a:lnTo>
                <a:lnTo>
                  <a:pt x="42245" y="3840"/>
                </a:lnTo>
                <a:lnTo>
                  <a:pt x="51846" y="3840"/>
                </a:lnTo>
                <a:lnTo>
                  <a:pt x="51846" y="0"/>
                </a:lnTo>
                <a:lnTo>
                  <a:pt x="0" y="0"/>
                </a:lnTo>
                <a:lnTo>
                  <a:pt x="0" y="3840"/>
                </a:lnTo>
                <a:lnTo>
                  <a:pt x="9601" y="3840"/>
                </a:lnTo>
                <a:lnTo>
                  <a:pt x="12481" y="4800"/>
                </a:lnTo>
                <a:lnTo>
                  <a:pt x="14401" y="6705"/>
                </a:lnTo>
                <a:lnTo>
                  <a:pt x="16322" y="9585"/>
                </a:lnTo>
                <a:lnTo>
                  <a:pt x="17282" y="14386"/>
                </a:lnTo>
                <a:lnTo>
                  <a:pt x="17282" y="68153"/>
                </a:lnTo>
                <a:lnTo>
                  <a:pt x="17325" y="7321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" name="object 201"/>
          <p:cNvSpPr/>
          <p:nvPr/>
        </p:nvSpPr>
        <p:spPr>
          <a:xfrm>
            <a:off x="6244849" y="3856939"/>
            <a:ext cx="26868" cy="46070"/>
          </a:xfrm>
          <a:custGeom>
            <a:avLst/>
            <a:gdLst/>
            <a:ahLst/>
            <a:cxnLst/>
            <a:rect l="l" t="t" r="r" b="b"/>
            <a:pathLst>
              <a:path w="26868" h="46070">
                <a:moveTo>
                  <a:pt x="13441" y="34549"/>
                </a:moveTo>
                <a:lnTo>
                  <a:pt x="9601" y="38389"/>
                </a:lnTo>
                <a:lnTo>
                  <a:pt x="3840" y="41269"/>
                </a:lnTo>
                <a:lnTo>
                  <a:pt x="3840" y="46070"/>
                </a:lnTo>
                <a:lnTo>
                  <a:pt x="10561" y="43190"/>
                </a:lnTo>
                <a:lnTo>
                  <a:pt x="15361" y="40309"/>
                </a:lnTo>
                <a:lnTo>
                  <a:pt x="19202" y="36469"/>
                </a:lnTo>
                <a:lnTo>
                  <a:pt x="23987" y="30708"/>
                </a:lnTo>
                <a:lnTo>
                  <a:pt x="26868" y="24947"/>
                </a:lnTo>
                <a:lnTo>
                  <a:pt x="26868" y="12466"/>
                </a:lnTo>
                <a:lnTo>
                  <a:pt x="24963" y="8625"/>
                </a:lnTo>
                <a:lnTo>
                  <a:pt x="22082" y="5745"/>
                </a:lnTo>
                <a:lnTo>
                  <a:pt x="18242" y="1905"/>
                </a:lnTo>
                <a:lnTo>
                  <a:pt x="15361" y="0"/>
                </a:lnTo>
                <a:lnTo>
                  <a:pt x="7680" y="0"/>
                </a:lnTo>
                <a:lnTo>
                  <a:pt x="4800" y="1905"/>
                </a:lnTo>
                <a:lnTo>
                  <a:pt x="2880" y="3840"/>
                </a:lnTo>
                <a:lnTo>
                  <a:pt x="960" y="5745"/>
                </a:lnTo>
                <a:lnTo>
                  <a:pt x="0" y="7680"/>
                </a:lnTo>
                <a:lnTo>
                  <a:pt x="0" y="13426"/>
                </a:lnTo>
                <a:lnTo>
                  <a:pt x="960" y="15346"/>
                </a:lnTo>
                <a:lnTo>
                  <a:pt x="2880" y="17266"/>
                </a:lnTo>
                <a:lnTo>
                  <a:pt x="3840" y="19187"/>
                </a:lnTo>
                <a:lnTo>
                  <a:pt x="6720" y="20147"/>
                </a:lnTo>
                <a:lnTo>
                  <a:pt x="9601" y="20147"/>
                </a:lnTo>
                <a:lnTo>
                  <a:pt x="10561" y="19187"/>
                </a:lnTo>
                <a:lnTo>
                  <a:pt x="12481" y="19187"/>
                </a:lnTo>
                <a:lnTo>
                  <a:pt x="13441" y="18242"/>
                </a:lnTo>
                <a:lnTo>
                  <a:pt x="16322" y="18242"/>
                </a:lnTo>
                <a:lnTo>
                  <a:pt x="16322" y="19187"/>
                </a:lnTo>
                <a:lnTo>
                  <a:pt x="17282" y="19187"/>
                </a:lnTo>
                <a:lnTo>
                  <a:pt x="18242" y="20147"/>
                </a:lnTo>
                <a:lnTo>
                  <a:pt x="18242" y="26868"/>
                </a:lnTo>
                <a:lnTo>
                  <a:pt x="17282" y="29748"/>
                </a:lnTo>
                <a:lnTo>
                  <a:pt x="16322" y="31668"/>
                </a:lnTo>
                <a:lnTo>
                  <a:pt x="13441" y="3454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" name="object 202"/>
          <p:cNvSpPr/>
          <p:nvPr/>
        </p:nvSpPr>
        <p:spPr>
          <a:xfrm>
            <a:off x="6297640" y="3961577"/>
            <a:ext cx="25923" cy="47990"/>
          </a:xfrm>
          <a:custGeom>
            <a:avLst/>
            <a:gdLst/>
            <a:ahLst/>
            <a:cxnLst/>
            <a:rect l="l" t="t" r="r" b="b"/>
            <a:pathLst>
              <a:path w="25923" h="47990">
                <a:moveTo>
                  <a:pt x="960" y="16306"/>
                </a:moveTo>
                <a:lnTo>
                  <a:pt x="1920" y="17266"/>
                </a:lnTo>
                <a:lnTo>
                  <a:pt x="3840" y="19187"/>
                </a:lnTo>
                <a:lnTo>
                  <a:pt x="6720" y="20147"/>
                </a:lnTo>
                <a:lnTo>
                  <a:pt x="11521" y="20147"/>
                </a:lnTo>
                <a:lnTo>
                  <a:pt x="12481" y="19187"/>
                </a:lnTo>
                <a:lnTo>
                  <a:pt x="14401" y="18227"/>
                </a:lnTo>
                <a:lnTo>
                  <a:pt x="16322" y="17266"/>
                </a:lnTo>
                <a:lnTo>
                  <a:pt x="17282" y="17266"/>
                </a:lnTo>
                <a:lnTo>
                  <a:pt x="17282" y="18227"/>
                </a:lnTo>
                <a:lnTo>
                  <a:pt x="18242" y="18227"/>
                </a:lnTo>
                <a:lnTo>
                  <a:pt x="18242" y="19187"/>
                </a:lnTo>
                <a:lnTo>
                  <a:pt x="19202" y="20147"/>
                </a:lnTo>
                <a:lnTo>
                  <a:pt x="19202" y="25908"/>
                </a:lnTo>
                <a:lnTo>
                  <a:pt x="17282" y="30708"/>
                </a:lnTo>
                <a:lnTo>
                  <a:pt x="13441" y="34549"/>
                </a:lnTo>
                <a:lnTo>
                  <a:pt x="10561" y="38389"/>
                </a:lnTo>
                <a:lnTo>
                  <a:pt x="5760" y="42230"/>
                </a:lnTo>
                <a:lnTo>
                  <a:pt x="0" y="44150"/>
                </a:lnTo>
                <a:lnTo>
                  <a:pt x="0" y="47990"/>
                </a:lnTo>
                <a:lnTo>
                  <a:pt x="8641" y="45110"/>
                </a:lnTo>
                <a:lnTo>
                  <a:pt x="15361" y="40309"/>
                </a:lnTo>
                <a:lnTo>
                  <a:pt x="19202" y="35509"/>
                </a:lnTo>
                <a:lnTo>
                  <a:pt x="24002" y="29748"/>
                </a:lnTo>
                <a:lnTo>
                  <a:pt x="25923" y="24947"/>
                </a:lnTo>
                <a:lnTo>
                  <a:pt x="25923" y="13426"/>
                </a:lnTo>
                <a:lnTo>
                  <a:pt x="24002" y="8625"/>
                </a:lnTo>
                <a:lnTo>
                  <a:pt x="21122" y="4800"/>
                </a:lnTo>
                <a:lnTo>
                  <a:pt x="18242" y="1905"/>
                </a:lnTo>
                <a:lnTo>
                  <a:pt x="15361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65"/>
                </a:lnTo>
                <a:lnTo>
                  <a:pt x="960" y="5745"/>
                </a:lnTo>
                <a:lnTo>
                  <a:pt x="0" y="7680"/>
                </a:lnTo>
                <a:lnTo>
                  <a:pt x="0" y="13426"/>
                </a:lnTo>
                <a:lnTo>
                  <a:pt x="960" y="1630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" name="object 203"/>
          <p:cNvSpPr/>
          <p:nvPr/>
        </p:nvSpPr>
        <p:spPr>
          <a:xfrm>
            <a:off x="4228917" y="4115973"/>
            <a:ext cx="69113" cy="81747"/>
          </a:xfrm>
          <a:custGeom>
            <a:avLst/>
            <a:gdLst/>
            <a:ahLst/>
            <a:cxnLst/>
            <a:rect l="l" t="t" r="r" b="b"/>
            <a:pathLst>
              <a:path w="69113" h="81747">
                <a:moveTo>
                  <a:pt x="14050" y="43107"/>
                </a:moveTo>
                <a:lnTo>
                  <a:pt x="12466" y="28955"/>
                </a:lnTo>
                <a:lnTo>
                  <a:pt x="12466" y="24155"/>
                </a:lnTo>
                <a:lnTo>
                  <a:pt x="13426" y="17434"/>
                </a:lnTo>
                <a:lnTo>
                  <a:pt x="16306" y="12633"/>
                </a:lnTo>
                <a:lnTo>
                  <a:pt x="21173" y="0"/>
                </a:lnTo>
                <a:lnTo>
                  <a:pt x="10546" y="7833"/>
                </a:lnTo>
                <a:lnTo>
                  <a:pt x="5918" y="14548"/>
                </a:lnTo>
                <a:lnTo>
                  <a:pt x="1526" y="26426"/>
                </a:lnTo>
                <a:lnTo>
                  <a:pt x="0" y="40462"/>
                </a:lnTo>
                <a:lnTo>
                  <a:pt x="536" y="48349"/>
                </a:lnTo>
                <a:lnTo>
                  <a:pt x="4046" y="60917"/>
                </a:lnTo>
                <a:lnTo>
                  <a:pt x="10546" y="71185"/>
                </a:lnTo>
                <a:lnTo>
                  <a:pt x="22744" y="79316"/>
                </a:lnTo>
                <a:lnTo>
                  <a:pt x="35509" y="81747"/>
                </a:lnTo>
                <a:lnTo>
                  <a:pt x="45110" y="81747"/>
                </a:lnTo>
                <a:lnTo>
                  <a:pt x="51831" y="78866"/>
                </a:lnTo>
                <a:lnTo>
                  <a:pt x="57591" y="72146"/>
                </a:lnTo>
                <a:lnTo>
                  <a:pt x="64312" y="65425"/>
                </a:lnTo>
                <a:lnTo>
                  <a:pt x="67193" y="57744"/>
                </a:lnTo>
                <a:lnTo>
                  <a:pt x="69113" y="50063"/>
                </a:lnTo>
                <a:lnTo>
                  <a:pt x="66233" y="48143"/>
                </a:lnTo>
                <a:lnTo>
                  <a:pt x="63352" y="55824"/>
                </a:lnTo>
                <a:lnTo>
                  <a:pt x="60472" y="60624"/>
                </a:lnTo>
                <a:lnTo>
                  <a:pt x="55671" y="63504"/>
                </a:lnTo>
                <a:lnTo>
                  <a:pt x="51831" y="66385"/>
                </a:lnTo>
                <a:lnTo>
                  <a:pt x="47990" y="67345"/>
                </a:lnTo>
                <a:lnTo>
                  <a:pt x="34549" y="67345"/>
                </a:lnTo>
                <a:lnTo>
                  <a:pt x="27828" y="64465"/>
                </a:lnTo>
                <a:lnTo>
                  <a:pt x="22067" y="57744"/>
                </a:lnTo>
                <a:lnTo>
                  <a:pt x="19082" y="54228"/>
                </a:lnTo>
                <a:lnTo>
                  <a:pt x="14050" y="4310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" name="object 204"/>
          <p:cNvSpPr/>
          <p:nvPr/>
        </p:nvSpPr>
        <p:spPr>
          <a:xfrm>
            <a:off x="4241383" y="4112285"/>
            <a:ext cx="56647" cy="32644"/>
          </a:xfrm>
          <a:custGeom>
            <a:avLst/>
            <a:gdLst/>
            <a:ahLst/>
            <a:cxnLst/>
            <a:rect l="l" t="t" r="r" b="b"/>
            <a:pathLst>
              <a:path w="56647" h="32644">
                <a:moveTo>
                  <a:pt x="3840" y="16322"/>
                </a:moveTo>
                <a:lnTo>
                  <a:pt x="6720" y="12481"/>
                </a:lnTo>
                <a:lnTo>
                  <a:pt x="11521" y="8641"/>
                </a:lnTo>
                <a:lnTo>
                  <a:pt x="15361" y="6720"/>
                </a:lnTo>
                <a:lnTo>
                  <a:pt x="23042" y="6720"/>
                </a:lnTo>
                <a:lnTo>
                  <a:pt x="26883" y="7680"/>
                </a:lnTo>
                <a:lnTo>
                  <a:pt x="29763" y="9601"/>
                </a:lnTo>
                <a:lnTo>
                  <a:pt x="32644" y="11521"/>
                </a:lnTo>
                <a:lnTo>
                  <a:pt x="34564" y="13441"/>
                </a:lnTo>
                <a:lnTo>
                  <a:pt x="36484" y="17282"/>
                </a:lnTo>
                <a:lnTo>
                  <a:pt x="37444" y="19202"/>
                </a:lnTo>
                <a:lnTo>
                  <a:pt x="37444" y="27843"/>
                </a:lnTo>
                <a:lnTo>
                  <a:pt x="0" y="27843"/>
                </a:lnTo>
                <a:lnTo>
                  <a:pt x="0" y="32644"/>
                </a:lnTo>
                <a:lnTo>
                  <a:pt x="56647" y="32644"/>
                </a:lnTo>
                <a:lnTo>
                  <a:pt x="56647" y="23042"/>
                </a:lnTo>
                <a:lnTo>
                  <a:pt x="53766" y="15361"/>
                </a:lnTo>
                <a:lnTo>
                  <a:pt x="48005" y="9601"/>
                </a:lnTo>
                <a:lnTo>
                  <a:pt x="41285" y="2880"/>
                </a:lnTo>
                <a:lnTo>
                  <a:pt x="34564" y="0"/>
                </a:lnTo>
                <a:lnTo>
                  <a:pt x="24963" y="0"/>
                </a:lnTo>
                <a:lnTo>
                  <a:pt x="20891" y="199"/>
                </a:lnTo>
                <a:lnTo>
                  <a:pt x="8706" y="3688"/>
                </a:lnTo>
                <a:lnTo>
                  <a:pt x="3840" y="163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" name="object 205"/>
          <p:cNvSpPr/>
          <p:nvPr/>
        </p:nvSpPr>
        <p:spPr>
          <a:xfrm>
            <a:off x="4304751" y="4088282"/>
            <a:ext cx="48950" cy="108478"/>
          </a:xfrm>
          <a:custGeom>
            <a:avLst/>
            <a:gdLst/>
            <a:ahLst/>
            <a:cxnLst/>
            <a:rect l="l" t="t" r="r" b="b"/>
            <a:pathLst>
              <a:path w="48950" h="108478">
                <a:moveTo>
                  <a:pt x="37429" y="97916"/>
                </a:moveTo>
                <a:lnTo>
                  <a:pt x="32628" y="97916"/>
                </a:lnTo>
                <a:lnTo>
                  <a:pt x="30708" y="96956"/>
                </a:lnTo>
                <a:lnTo>
                  <a:pt x="29748" y="95996"/>
                </a:lnTo>
                <a:lnTo>
                  <a:pt x="27828" y="94076"/>
                </a:lnTo>
                <a:lnTo>
                  <a:pt x="26868" y="90236"/>
                </a:lnTo>
                <a:lnTo>
                  <a:pt x="26868" y="32644"/>
                </a:lnTo>
                <a:lnTo>
                  <a:pt x="46070" y="32644"/>
                </a:lnTo>
                <a:lnTo>
                  <a:pt x="46070" y="26883"/>
                </a:lnTo>
                <a:lnTo>
                  <a:pt x="26868" y="26883"/>
                </a:lnTo>
                <a:lnTo>
                  <a:pt x="26868" y="0"/>
                </a:lnTo>
                <a:lnTo>
                  <a:pt x="24963" y="0"/>
                </a:lnTo>
                <a:lnTo>
                  <a:pt x="22082" y="5760"/>
                </a:lnTo>
                <a:lnTo>
                  <a:pt x="20147" y="10561"/>
                </a:lnTo>
                <a:lnTo>
                  <a:pt x="19187" y="12481"/>
                </a:lnTo>
                <a:lnTo>
                  <a:pt x="16306" y="16322"/>
                </a:lnTo>
                <a:lnTo>
                  <a:pt x="13441" y="20162"/>
                </a:lnTo>
                <a:lnTo>
                  <a:pt x="9601" y="23042"/>
                </a:lnTo>
                <a:lnTo>
                  <a:pt x="6720" y="26883"/>
                </a:lnTo>
                <a:lnTo>
                  <a:pt x="2880" y="28803"/>
                </a:lnTo>
                <a:lnTo>
                  <a:pt x="0" y="29763"/>
                </a:lnTo>
                <a:lnTo>
                  <a:pt x="0" y="32644"/>
                </a:lnTo>
                <a:lnTo>
                  <a:pt x="12466" y="32644"/>
                </a:lnTo>
                <a:lnTo>
                  <a:pt x="12466" y="93116"/>
                </a:lnTo>
                <a:lnTo>
                  <a:pt x="13441" y="96956"/>
                </a:lnTo>
                <a:lnTo>
                  <a:pt x="14401" y="99837"/>
                </a:lnTo>
                <a:lnTo>
                  <a:pt x="15346" y="102717"/>
                </a:lnTo>
                <a:lnTo>
                  <a:pt x="17282" y="104637"/>
                </a:lnTo>
                <a:lnTo>
                  <a:pt x="20147" y="106558"/>
                </a:lnTo>
                <a:lnTo>
                  <a:pt x="23027" y="107518"/>
                </a:lnTo>
                <a:lnTo>
                  <a:pt x="25907" y="108478"/>
                </a:lnTo>
                <a:lnTo>
                  <a:pt x="32628" y="108478"/>
                </a:lnTo>
                <a:lnTo>
                  <a:pt x="36469" y="107518"/>
                </a:lnTo>
                <a:lnTo>
                  <a:pt x="40309" y="104637"/>
                </a:lnTo>
                <a:lnTo>
                  <a:pt x="43190" y="101757"/>
                </a:lnTo>
                <a:lnTo>
                  <a:pt x="47030" y="96956"/>
                </a:lnTo>
                <a:lnTo>
                  <a:pt x="48950" y="91196"/>
                </a:lnTo>
                <a:lnTo>
                  <a:pt x="45110" y="91196"/>
                </a:lnTo>
                <a:lnTo>
                  <a:pt x="44150" y="94076"/>
                </a:lnTo>
                <a:lnTo>
                  <a:pt x="42230" y="95036"/>
                </a:lnTo>
                <a:lnTo>
                  <a:pt x="41269" y="96956"/>
                </a:lnTo>
                <a:lnTo>
                  <a:pt x="39349" y="97916"/>
                </a:lnTo>
                <a:lnTo>
                  <a:pt x="37429" y="9791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" name="object 206"/>
          <p:cNvSpPr/>
          <p:nvPr/>
        </p:nvSpPr>
        <p:spPr>
          <a:xfrm>
            <a:off x="4359462" y="4112285"/>
            <a:ext cx="68168" cy="85435"/>
          </a:xfrm>
          <a:custGeom>
            <a:avLst/>
            <a:gdLst/>
            <a:ahLst/>
            <a:cxnLst/>
            <a:rect l="l" t="t" r="r" b="b"/>
            <a:pathLst>
              <a:path w="68168" h="85435">
                <a:moveTo>
                  <a:pt x="24963" y="8641"/>
                </a:moveTo>
                <a:lnTo>
                  <a:pt x="29763" y="5760"/>
                </a:lnTo>
                <a:lnTo>
                  <a:pt x="39364" y="5760"/>
                </a:lnTo>
                <a:lnTo>
                  <a:pt x="42245" y="6720"/>
                </a:lnTo>
                <a:lnTo>
                  <a:pt x="44165" y="8641"/>
                </a:lnTo>
                <a:lnTo>
                  <a:pt x="46085" y="10561"/>
                </a:lnTo>
                <a:lnTo>
                  <a:pt x="47045" y="13441"/>
                </a:lnTo>
                <a:lnTo>
                  <a:pt x="48006" y="16322"/>
                </a:lnTo>
                <a:lnTo>
                  <a:pt x="48006" y="20162"/>
                </a:lnTo>
                <a:lnTo>
                  <a:pt x="48966" y="22082"/>
                </a:lnTo>
                <a:lnTo>
                  <a:pt x="49926" y="24002"/>
                </a:lnTo>
                <a:lnTo>
                  <a:pt x="51831" y="25923"/>
                </a:lnTo>
                <a:lnTo>
                  <a:pt x="53766" y="26883"/>
                </a:lnTo>
                <a:lnTo>
                  <a:pt x="62392" y="26883"/>
                </a:lnTo>
                <a:lnTo>
                  <a:pt x="63352" y="24963"/>
                </a:lnTo>
                <a:lnTo>
                  <a:pt x="65288" y="24002"/>
                </a:lnTo>
                <a:lnTo>
                  <a:pt x="65288" y="15361"/>
                </a:lnTo>
                <a:lnTo>
                  <a:pt x="63352" y="10561"/>
                </a:lnTo>
                <a:lnTo>
                  <a:pt x="57607" y="6720"/>
                </a:lnTo>
                <a:lnTo>
                  <a:pt x="52806" y="1920"/>
                </a:lnTo>
                <a:lnTo>
                  <a:pt x="46085" y="0"/>
                </a:lnTo>
                <a:lnTo>
                  <a:pt x="38404" y="0"/>
                </a:lnTo>
                <a:lnTo>
                  <a:pt x="33987" y="238"/>
                </a:lnTo>
                <a:lnTo>
                  <a:pt x="21999" y="3942"/>
                </a:lnTo>
                <a:lnTo>
                  <a:pt x="11521" y="12481"/>
                </a:lnTo>
                <a:lnTo>
                  <a:pt x="6903" y="18117"/>
                </a:lnTo>
                <a:lnTo>
                  <a:pt x="1725" y="29631"/>
                </a:lnTo>
                <a:lnTo>
                  <a:pt x="0" y="43205"/>
                </a:lnTo>
                <a:lnTo>
                  <a:pt x="429" y="51460"/>
                </a:lnTo>
                <a:lnTo>
                  <a:pt x="3637" y="63911"/>
                </a:lnTo>
                <a:lnTo>
                  <a:pt x="10561" y="73913"/>
                </a:lnTo>
                <a:lnTo>
                  <a:pt x="22031" y="82814"/>
                </a:lnTo>
                <a:lnTo>
                  <a:pt x="34564" y="85435"/>
                </a:lnTo>
                <a:lnTo>
                  <a:pt x="42245" y="85435"/>
                </a:lnTo>
                <a:lnTo>
                  <a:pt x="48966" y="82555"/>
                </a:lnTo>
                <a:lnTo>
                  <a:pt x="55671" y="76794"/>
                </a:lnTo>
                <a:lnTo>
                  <a:pt x="63749" y="65864"/>
                </a:lnTo>
                <a:lnTo>
                  <a:pt x="68168" y="52806"/>
                </a:lnTo>
                <a:lnTo>
                  <a:pt x="65288" y="51831"/>
                </a:lnTo>
                <a:lnTo>
                  <a:pt x="62392" y="58552"/>
                </a:lnTo>
                <a:lnTo>
                  <a:pt x="59512" y="63352"/>
                </a:lnTo>
                <a:lnTo>
                  <a:pt x="55671" y="66233"/>
                </a:lnTo>
                <a:lnTo>
                  <a:pt x="51831" y="70073"/>
                </a:lnTo>
                <a:lnTo>
                  <a:pt x="46085" y="71993"/>
                </a:lnTo>
                <a:lnTo>
                  <a:pt x="32644" y="71993"/>
                </a:lnTo>
                <a:lnTo>
                  <a:pt x="25923" y="68153"/>
                </a:lnTo>
                <a:lnTo>
                  <a:pt x="21122" y="61432"/>
                </a:lnTo>
                <a:lnTo>
                  <a:pt x="20410" y="60249"/>
                </a:lnTo>
                <a:lnTo>
                  <a:pt x="15801" y="48535"/>
                </a:lnTo>
                <a:lnTo>
                  <a:pt x="14401" y="35524"/>
                </a:lnTo>
                <a:lnTo>
                  <a:pt x="14401" y="25923"/>
                </a:lnTo>
                <a:lnTo>
                  <a:pt x="16322" y="18242"/>
                </a:lnTo>
                <a:lnTo>
                  <a:pt x="21122" y="12481"/>
                </a:lnTo>
                <a:lnTo>
                  <a:pt x="24963" y="86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" name="object 207"/>
          <p:cNvSpPr/>
          <p:nvPr/>
        </p:nvSpPr>
        <p:spPr>
          <a:xfrm>
            <a:off x="4445858" y="4178518"/>
            <a:ext cx="20162" cy="19202"/>
          </a:xfrm>
          <a:custGeom>
            <a:avLst/>
            <a:gdLst/>
            <a:ahLst/>
            <a:cxnLst/>
            <a:rect l="l" t="t" r="r" b="b"/>
            <a:pathLst>
              <a:path w="20162" h="19202">
                <a:moveTo>
                  <a:pt x="10561" y="0"/>
                </a:move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6720"/>
                </a:lnTo>
                <a:lnTo>
                  <a:pt x="0" y="12481"/>
                </a:lnTo>
                <a:lnTo>
                  <a:pt x="960" y="14401"/>
                </a:lnTo>
                <a:lnTo>
                  <a:pt x="2880" y="16322"/>
                </a:lnTo>
                <a:lnTo>
                  <a:pt x="4800" y="18242"/>
                </a:lnTo>
                <a:lnTo>
                  <a:pt x="7680" y="19202"/>
                </a:lnTo>
                <a:lnTo>
                  <a:pt x="12481" y="19202"/>
                </a:lnTo>
                <a:lnTo>
                  <a:pt x="15361" y="18242"/>
                </a:lnTo>
                <a:lnTo>
                  <a:pt x="17282" y="16322"/>
                </a:lnTo>
                <a:lnTo>
                  <a:pt x="19202" y="14401"/>
                </a:lnTo>
                <a:lnTo>
                  <a:pt x="20162" y="12481"/>
                </a:lnTo>
                <a:lnTo>
                  <a:pt x="20162" y="6720"/>
                </a:lnTo>
                <a:lnTo>
                  <a:pt x="19202" y="4800"/>
                </a:lnTo>
                <a:lnTo>
                  <a:pt x="17282" y="2880"/>
                </a:lnTo>
                <a:lnTo>
                  <a:pt x="15361" y="960"/>
                </a:lnTo>
                <a:lnTo>
                  <a:pt x="12481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" name="object 208"/>
          <p:cNvSpPr/>
          <p:nvPr/>
        </p:nvSpPr>
        <p:spPr>
          <a:xfrm>
            <a:off x="4482343" y="4070040"/>
            <a:ext cx="48950" cy="164165"/>
          </a:xfrm>
          <a:custGeom>
            <a:avLst/>
            <a:gdLst/>
            <a:ahLst/>
            <a:cxnLst/>
            <a:rect l="l" t="t" r="r" b="b"/>
            <a:pathLst>
              <a:path w="48950" h="164165">
                <a:moveTo>
                  <a:pt x="19335" y="151932"/>
                </a:moveTo>
                <a:lnTo>
                  <a:pt x="28077" y="142672"/>
                </a:lnTo>
                <a:lnTo>
                  <a:pt x="35524" y="131521"/>
                </a:lnTo>
                <a:lnTo>
                  <a:pt x="41253" y="120243"/>
                </a:lnTo>
                <a:lnTo>
                  <a:pt x="45468" y="108131"/>
                </a:lnTo>
                <a:lnTo>
                  <a:pt x="48065" y="95478"/>
                </a:lnTo>
                <a:lnTo>
                  <a:pt x="48950" y="82555"/>
                </a:lnTo>
                <a:lnTo>
                  <a:pt x="48352" y="70798"/>
                </a:lnTo>
                <a:lnTo>
                  <a:pt x="46194" y="58221"/>
                </a:lnTo>
                <a:lnTo>
                  <a:pt x="42230" y="46085"/>
                </a:lnTo>
                <a:lnTo>
                  <a:pt x="37719" y="36752"/>
                </a:lnTo>
                <a:lnTo>
                  <a:pt x="30880" y="26033"/>
                </a:lnTo>
                <a:lnTo>
                  <a:pt x="23042" y="16322"/>
                </a:lnTo>
                <a:lnTo>
                  <a:pt x="11468" y="6658"/>
                </a:lnTo>
                <a:lnTo>
                  <a:pt x="0" y="0"/>
                </a:lnTo>
                <a:lnTo>
                  <a:pt x="0" y="3840"/>
                </a:lnTo>
                <a:lnTo>
                  <a:pt x="6720" y="8641"/>
                </a:lnTo>
                <a:lnTo>
                  <a:pt x="11521" y="12481"/>
                </a:lnTo>
                <a:lnTo>
                  <a:pt x="15361" y="17282"/>
                </a:lnTo>
                <a:lnTo>
                  <a:pt x="18242" y="21122"/>
                </a:lnTo>
                <a:lnTo>
                  <a:pt x="21122" y="25923"/>
                </a:lnTo>
                <a:lnTo>
                  <a:pt x="24002" y="30723"/>
                </a:lnTo>
                <a:lnTo>
                  <a:pt x="25923" y="36484"/>
                </a:lnTo>
                <a:lnTo>
                  <a:pt x="27843" y="42245"/>
                </a:lnTo>
                <a:lnTo>
                  <a:pt x="28803" y="50886"/>
                </a:lnTo>
                <a:lnTo>
                  <a:pt x="30043" y="58332"/>
                </a:lnTo>
                <a:lnTo>
                  <a:pt x="31271" y="70843"/>
                </a:lnTo>
                <a:lnTo>
                  <a:pt x="31683" y="84490"/>
                </a:lnTo>
                <a:lnTo>
                  <a:pt x="31506" y="92989"/>
                </a:lnTo>
                <a:lnTo>
                  <a:pt x="30558" y="105786"/>
                </a:lnTo>
                <a:lnTo>
                  <a:pt x="28803" y="118079"/>
                </a:lnTo>
                <a:lnTo>
                  <a:pt x="28001" y="120964"/>
                </a:lnTo>
                <a:lnTo>
                  <a:pt x="23769" y="133669"/>
                </a:lnTo>
                <a:lnTo>
                  <a:pt x="18242" y="144002"/>
                </a:lnTo>
                <a:lnTo>
                  <a:pt x="13441" y="151683"/>
                </a:lnTo>
                <a:lnTo>
                  <a:pt x="7680" y="156484"/>
                </a:lnTo>
                <a:lnTo>
                  <a:pt x="0" y="160324"/>
                </a:lnTo>
                <a:lnTo>
                  <a:pt x="0" y="164165"/>
                </a:lnTo>
                <a:lnTo>
                  <a:pt x="9189" y="159406"/>
                </a:lnTo>
                <a:lnTo>
                  <a:pt x="19335" y="15193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" name="object 209"/>
          <p:cNvSpPr/>
          <p:nvPr/>
        </p:nvSpPr>
        <p:spPr>
          <a:xfrm>
            <a:off x="4705045" y="731276"/>
            <a:ext cx="1566672" cy="345582"/>
          </a:xfrm>
          <a:custGeom>
            <a:avLst/>
            <a:gdLst/>
            <a:ahLst/>
            <a:cxnLst/>
            <a:rect l="l" t="t" r="r" b="b"/>
            <a:pathLst>
              <a:path w="1566672" h="345582">
                <a:moveTo>
                  <a:pt x="2895" y="345582"/>
                </a:moveTo>
                <a:lnTo>
                  <a:pt x="2895" y="4785"/>
                </a:lnTo>
                <a:lnTo>
                  <a:pt x="4815" y="1904"/>
                </a:lnTo>
                <a:lnTo>
                  <a:pt x="1560926" y="1904"/>
                </a:lnTo>
                <a:lnTo>
                  <a:pt x="1566672" y="0"/>
                </a:lnTo>
                <a:lnTo>
                  <a:pt x="0" y="0"/>
                </a:lnTo>
                <a:lnTo>
                  <a:pt x="2895" y="3455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" name="object 210"/>
          <p:cNvSpPr/>
          <p:nvPr/>
        </p:nvSpPr>
        <p:spPr>
          <a:xfrm>
            <a:off x="4705045" y="731276"/>
            <a:ext cx="1566672" cy="350382"/>
          </a:xfrm>
          <a:custGeom>
            <a:avLst/>
            <a:gdLst/>
            <a:ahLst/>
            <a:cxnLst/>
            <a:rect l="l" t="t" r="r" b="b"/>
            <a:pathLst>
              <a:path w="1566672" h="350382">
                <a:moveTo>
                  <a:pt x="1566672" y="350382"/>
                </a:moveTo>
                <a:lnTo>
                  <a:pt x="1566672" y="0"/>
                </a:lnTo>
                <a:lnTo>
                  <a:pt x="1560926" y="1904"/>
                </a:lnTo>
                <a:lnTo>
                  <a:pt x="4815" y="1904"/>
                </a:lnTo>
                <a:lnTo>
                  <a:pt x="2895" y="4785"/>
                </a:lnTo>
                <a:lnTo>
                  <a:pt x="2895" y="345582"/>
                </a:lnTo>
                <a:lnTo>
                  <a:pt x="0" y="0"/>
                </a:lnTo>
                <a:lnTo>
                  <a:pt x="0" y="350382"/>
                </a:lnTo>
                <a:lnTo>
                  <a:pt x="1566672" y="350382"/>
                </a:lnTo>
                <a:lnTo>
                  <a:pt x="4815" y="347502"/>
                </a:lnTo>
                <a:lnTo>
                  <a:pt x="4815" y="4785"/>
                </a:lnTo>
                <a:lnTo>
                  <a:pt x="1563791" y="4785"/>
                </a:lnTo>
                <a:lnTo>
                  <a:pt x="1563791" y="345582"/>
                </a:lnTo>
                <a:lnTo>
                  <a:pt x="1560926" y="347502"/>
                </a:lnTo>
                <a:lnTo>
                  <a:pt x="1566672" y="3503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" name="object 211"/>
          <p:cNvSpPr/>
          <p:nvPr/>
        </p:nvSpPr>
        <p:spPr>
          <a:xfrm>
            <a:off x="4709860" y="736061"/>
            <a:ext cx="1561856" cy="345597"/>
          </a:xfrm>
          <a:custGeom>
            <a:avLst/>
            <a:gdLst/>
            <a:ahLst/>
            <a:cxnLst/>
            <a:rect l="l" t="t" r="r" b="b"/>
            <a:pathLst>
              <a:path w="1561856" h="345597">
                <a:moveTo>
                  <a:pt x="1558975" y="0"/>
                </a:moveTo>
                <a:lnTo>
                  <a:pt x="1556110" y="0"/>
                </a:lnTo>
                <a:lnTo>
                  <a:pt x="1556110" y="340796"/>
                </a:lnTo>
                <a:lnTo>
                  <a:pt x="0" y="340796"/>
                </a:lnTo>
                <a:lnTo>
                  <a:pt x="0" y="342717"/>
                </a:lnTo>
                <a:lnTo>
                  <a:pt x="1561856" y="345597"/>
                </a:lnTo>
                <a:lnTo>
                  <a:pt x="1556110" y="342717"/>
                </a:lnTo>
                <a:lnTo>
                  <a:pt x="1558975" y="340796"/>
                </a:lnTo>
                <a:lnTo>
                  <a:pt x="1558975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" name="object 212"/>
          <p:cNvSpPr/>
          <p:nvPr/>
        </p:nvSpPr>
        <p:spPr>
          <a:xfrm>
            <a:off x="4766492" y="830138"/>
            <a:ext cx="105597" cy="162245"/>
          </a:xfrm>
          <a:custGeom>
            <a:avLst/>
            <a:gdLst/>
            <a:ahLst/>
            <a:cxnLst/>
            <a:rect l="l" t="t" r="r" b="b"/>
            <a:pathLst>
              <a:path w="105597" h="162245">
                <a:moveTo>
                  <a:pt x="24963" y="144962"/>
                </a:moveTo>
                <a:lnTo>
                  <a:pt x="31481" y="138842"/>
                </a:lnTo>
                <a:lnTo>
                  <a:pt x="39262" y="130864"/>
                </a:lnTo>
                <a:lnTo>
                  <a:pt x="49489" y="120132"/>
                </a:lnTo>
                <a:lnTo>
                  <a:pt x="62392" y="106573"/>
                </a:lnTo>
                <a:lnTo>
                  <a:pt x="70285" y="97102"/>
                </a:lnTo>
                <a:lnTo>
                  <a:pt x="78316" y="86430"/>
                </a:lnTo>
                <a:lnTo>
                  <a:pt x="84999" y="76146"/>
                </a:lnTo>
                <a:lnTo>
                  <a:pt x="90236" y="66248"/>
                </a:lnTo>
                <a:lnTo>
                  <a:pt x="94076" y="57607"/>
                </a:lnTo>
                <a:lnTo>
                  <a:pt x="95996" y="49926"/>
                </a:lnTo>
                <a:lnTo>
                  <a:pt x="95996" y="42245"/>
                </a:lnTo>
                <a:lnTo>
                  <a:pt x="95298" y="34848"/>
                </a:lnTo>
                <a:lnTo>
                  <a:pt x="90839" y="23062"/>
                </a:lnTo>
                <a:lnTo>
                  <a:pt x="82555" y="12496"/>
                </a:lnTo>
                <a:lnTo>
                  <a:pt x="75591" y="6812"/>
                </a:lnTo>
                <a:lnTo>
                  <a:pt x="64032" y="1652"/>
                </a:lnTo>
                <a:lnTo>
                  <a:pt x="50871" y="0"/>
                </a:lnTo>
                <a:lnTo>
                  <a:pt x="42736" y="586"/>
                </a:lnTo>
                <a:lnTo>
                  <a:pt x="30323" y="4326"/>
                </a:lnTo>
                <a:lnTo>
                  <a:pt x="20162" y="11521"/>
                </a:lnTo>
                <a:lnTo>
                  <a:pt x="13156" y="19820"/>
                </a:lnTo>
                <a:lnTo>
                  <a:pt x="7840" y="31335"/>
                </a:lnTo>
                <a:lnTo>
                  <a:pt x="4800" y="45125"/>
                </a:lnTo>
                <a:lnTo>
                  <a:pt x="9601" y="45125"/>
                </a:lnTo>
                <a:lnTo>
                  <a:pt x="12481" y="36484"/>
                </a:lnTo>
                <a:lnTo>
                  <a:pt x="17282" y="29763"/>
                </a:lnTo>
                <a:lnTo>
                  <a:pt x="23042" y="24963"/>
                </a:lnTo>
                <a:lnTo>
                  <a:pt x="29763" y="20177"/>
                </a:lnTo>
                <a:lnTo>
                  <a:pt x="36469" y="18242"/>
                </a:lnTo>
                <a:lnTo>
                  <a:pt x="52806" y="18242"/>
                </a:lnTo>
                <a:lnTo>
                  <a:pt x="60472" y="21122"/>
                </a:lnTo>
                <a:lnTo>
                  <a:pt x="66233" y="27843"/>
                </a:lnTo>
                <a:lnTo>
                  <a:pt x="67218" y="28865"/>
                </a:lnTo>
                <a:lnTo>
                  <a:pt x="73783" y="39504"/>
                </a:lnTo>
                <a:lnTo>
                  <a:pt x="75834" y="52806"/>
                </a:lnTo>
                <a:lnTo>
                  <a:pt x="75266" y="60209"/>
                </a:lnTo>
                <a:lnTo>
                  <a:pt x="72269" y="71714"/>
                </a:lnTo>
                <a:lnTo>
                  <a:pt x="66698" y="83648"/>
                </a:lnTo>
                <a:lnTo>
                  <a:pt x="58552" y="96011"/>
                </a:lnTo>
                <a:lnTo>
                  <a:pt x="54492" y="101537"/>
                </a:lnTo>
                <a:lnTo>
                  <a:pt x="48093" y="109570"/>
                </a:lnTo>
                <a:lnTo>
                  <a:pt x="40646" y="118207"/>
                </a:lnTo>
                <a:lnTo>
                  <a:pt x="32132" y="127428"/>
                </a:lnTo>
                <a:lnTo>
                  <a:pt x="22533" y="137214"/>
                </a:lnTo>
                <a:lnTo>
                  <a:pt x="11829" y="147545"/>
                </a:lnTo>
                <a:lnTo>
                  <a:pt x="0" y="158404"/>
                </a:lnTo>
                <a:lnTo>
                  <a:pt x="0" y="162245"/>
                </a:lnTo>
                <a:lnTo>
                  <a:pt x="94076" y="162245"/>
                </a:lnTo>
                <a:lnTo>
                  <a:pt x="105597" y="131521"/>
                </a:lnTo>
                <a:lnTo>
                  <a:pt x="100797" y="131521"/>
                </a:lnTo>
                <a:lnTo>
                  <a:pt x="98877" y="135361"/>
                </a:lnTo>
                <a:lnTo>
                  <a:pt x="96956" y="138242"/>
                </a:lnTo>
                <a:lnTo>
                  <a:pt x="94076" y="140162"/>
                </a:lnTo>
                <a:lnTo>
                  <a:pt x="91196" y="142082"/>
                </a:lnTo>
                <a:lnTo>
                  <a:pt x="88315" y="143042"/>
                </a:lnTo>
                <a:lnTo>
                  <a:pt x="84475" y="144002"/>
                </a:lnTo>
                <a:lnTo>
                  <a:pt x="81594" y="144962"/>
                </a:lnTo>
                <a:lnTo>
                  <a:pt x="24963" y="1449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" name="object 213"/>
          <p:cNvSpPr/>
          <p:nvPr/>
        </p:nvSpPr>
        <p:spPr>
          <a:xfrm>
            <a:off x="4883612" y="846475"/>
            <a:ext cx="78714" cy="73914"/>
          </a:xfrm>
          <a:custGeom>
            <a:avLst/>
            <a:gdLst/>
            <a:ahLst/>
            <a:cxnLst/>
            <a:rect l="l" t="t" r="r" b="b"/>
            <a:pathLst>
              <a:path w="78714" h="73914">
                <a:moveTo>
                  <a:pt x="68153" y="67193"/>
                </a:moveTo>
                <a:lnTo>
                  <a:pt x="67193" y="65272"/>
                </a:lnTo>
                <a:lnTo>
                  <a:pt x="67193" y="21107"/>
                </a:lnTo>
                <a:lnTo>
                  <a:pt x="66233" y="16306"/>
                </a:lnTo>
                <a:lnTo>
                  <a:pt x="65272" y="12466"/>
                </a:lnTo>
                <a:lnTo>
                  <a:pt x="64312" y="8625"/>
                </a:lnTo>
                <a:lnTo>
                  <a:pt x="61432" y="4785"/>
                </a:lnTo>
                <a:lnTo>
                  <a:pt x="58552" y="2865"/>
                </a:lnTo>
                <a:lnTo>
                  <a:pt x="55671" y="944"/>
                </a:lnTo>
                <a:lnTo>
                  <a:pt x="52791" y="0"/>
                </a:lnTo>
                <a:lnTo>
                  <a:pt x="48950" y="0"/>
                </a:lnTo>
                <a:lnTo>
                  <a:pt x="46420" y="170"/>
                </a:lnTo>
                <a:lnTo>
                  <a:pt x="35622" y="4578"/>
                </a:lnTo>
                <a:lnTo>
                  <a:pt x="24947" y="15346"/>
                </a:lnTo>
                <a:lnTo>
                  <a:pt x="24947" y="0"/>
                </a:lnTo>
                <a:lnTo>
                  <a:pt x="21107" y="0"/>
                </a:lnTo>
                <a:lnTo>
                  <a:pt x="0" y="8625"/>
                </a:lnTo>
                <a:lnTo>
                  <a:pt x="960" y="11506"/>
                </a:lnTo>
                <a:lnTo>
                  <a:pt x="2880" y="10546"/>
                </a:lnTo>
                <a:lnTo>
                  <a:pt x="8641" y="10546"/>
                </a:lnTo>
                <a:lnTo>
                  <a:pt x="9601" y="11506"/>
                </a:lnTo>
                <a:lnTo>
                  <a:pt x="10561" y="12466"/>
                </a:lnTo>
                <a:lnTo>
                  <a:pt x="10561" y="13426"/>
                </a:lnTo>
                <a:lnTo>
                  <a:pt x="11521" y="15346"/>
                </a:lnTo>
                <a:lnTo>
                  <a:pt x="11521" y="63352"/>
                </a:lnTo>
                <a:lnTo>
                  <a:pt x="10561" y="66233"/>
                </a:lnTo>
                <a:lnTo>
                  <a:pt x="9601" y="68153"/>
                </a:lnTo>
                <a:lnTo>
                  <a:pt x="8641" y="70073"/>
                </a:lnTo>
                <a:lnTo>
                  <a:pt x="5760" y="71033"/>
                </a:lnTo>
                <a:lnTo>
                  <a:pt x="960" y="71033"/>
                </a:lnTo>
                <a:lnTo>
                  <a:pt x="960" y="73914"/>
                </a:lnTo>
                <a:lnTo>
                  <a:pt x="36469" y="73914"/>
                </a:lnTo>
                <a:lnTo>
                  <a:pt x="36469" y="71033"/>
                </a:lnTo>
                <a:lnTo>
                  <a:pt x="29763" y="71033"/>
                </a:lnTo>
                <a:lnTo>
                  <a:pt x="28788" y="70073"/>
                </a:lnTo>
                <a:lnTo>
                  <a:pt x="26883" y="69113"/>
                </a:lnTo>
                <a:lnTo>
                  <a:pt x="25923" y="68153"/>
                </a:lnTo>
                <a:lnTo>
                  <a:pt x="25923" y="67193"/>
                </a:lnTo>
                <a:lnTo>
                  <a:pt x="24947" y="65272"/>
                </a:lnTo>
                <a:lnTo>
                  <a:pt x="24947" y="20147"/>
                </a:lnTo>
                <a:lnTo>
                  <a:pt x="30723" y="13426"/>
                </a:lnTo>
                <a:lnTo>
                  <a:pt x="37444" y="9585"/>
                </a:lnTo>
                <a:lnTo>
                  <a:pt x="47030" y="9585"/>
                </a:lnTo>
                <a:lnTo>
                  <a:pt x="49911" y="11506"/>
                </a:lnTo>
                <a:lnTo>
                  <a:pt x="51831" y="14386"/>
                </a:lnTo>
                <a:lnTo>
                  <a:pt x="53751" y="17266"/>
                </a:lnTo>
                <a:lnTo>
                  <a:pt x="54711" y="22067"/>
                </a:lnTo>
                <a:lnTo>
                  <a:pt x="54711" y="62392"/>
                </a:lnTo>
                <a:lnTo>
                  <a:pt x="53751" y="64312"/>
                </a:lnTo>
                <a:lnTo>
                  <a:pt x="53751" y="67193"/>
                </a:lnTo>
                <a:lnTo>
                  <a:pt x="52791" y="69113"/>
                </a:lnTo>
                <a:lnTo>
                  <a:pt x="50871" y="70073"/>
                </a:lnTo>
                <a:lnTo>
                  <a:pt x="49911" y="71033"/>
                </a:lnTo>
                <a:lnTo>
                  <a:pt x="43190" y="71033"/>
                </a:lnTo>
                <a:lnTo>
                  <a:pt x="43190" y="73914"/>
                </a:lnTo>
                <a:lnTo>
                  <a:pt x="78714" y="73914"/>
                </a:lnTo>
                <a:lnTo>
                  <a:pt x="78714" y="71033"/>
                </a:lnTo>
                <a:lnTo>
                  <a:pt x="71993" y="71033"/>
                </a:lnTo>
                <a:lnTo>
                  <a:pt x="71033" y="70073"/>
                </a:lnTo>
                <a:lnTo>
                  <a:pt x="70073" y="69113"/>
                </a:lnTo>
                <a:lnTo>
                  <a:pt x="69113" y="68153"/>
                </a:lnTo>
                <a:lnTo>
                  <a:pt x="68153" y="6719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" name="object 214"/>
          <p:cNvSpPr/>
          <p:nvPr/>
        </p:nvSpPr>
        <p:spPr>
          <a:xfrm>
            <a:off x="4968087" y="858941"/>
            <a:ext cx="16322" cy="60487"/>
          </a:xfrm>
          <a:custGeom>
            <a:avLst/>
            <a:gdLst/>
            <a:ahLst/>
            <a:cxnLst/>
            <a:rect l="l" t="t" r="r" b="b"/>
            <a:pathLst>
              <a:path w="16322" h="60487">
                <a:moveTo>
                  <a:pt x="0" y="28803"/>
                </a:moveTo>
                <a:lnTo>
                  <a:pt x="12" y="30009"/>
                </a:lnTo>
                <a:lnTo>
                  <a:pt x="2329" y="43194"/>
                </a:lnTo>
                <a:lnTo>
                  <a:pt x="8641" y="53766"/>
                </a:lnTo>
                <a:lnTo>
                  <a:pt x="14401" y="60487"/>
                </a:lnTo>
                <a:lnTo>
                  <a:pt x="14401" y="11521"/>
                </a:lnTo>
                <a:lnTo>
                  <a:pt x="16322" y="3840"/>
                </a:lnTo>
                <a:lnTo>
                  <a:pt x="9601" y="0"/>
                </a:lnTo>
                <a:lnTo>
                  <a:pt x="6609" y="4313"/>
                </a:lnTo>
                <a:lnTo>
                  <a:pt x="1582" y="16054"/>
                </a:lnTo>
                <a:lnTo>
                  <a:pt x="0" y="2880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" name="object 215"/>
          <p:cNvSpPr/>
          <p:nvPr/>
        </p:nvSpPr>
        <p:spPr>
          <a:xfrm>
            <a:off x="4977688" y="809030"/>
            <a:ext cx="65272" cy="113278"/>
          </a:xfrm>
          <a:custGeom>
            <a:avLst/>
            <a:gdLst/>
            <a:ahLst/>
            <a:cxnLst/>
            <a:rect l="l" t="t" r="r" b="b"/>
            <a:pathLst>
              <a:path w="65272" h="113278">
                <a:moveTo>
                  <a:pt x="49911" y="0"/>
                </a:moveTo>
                <a:lnTo>
                  <a:pt x="28788" y="8641"/>
                </a:lnTo>
                <a:lnTo>
                  <a:pt x="29763" y="11521"/>
                </a:lnTo>
                <a:lnTo>
                  <a:pt x="31668" y="10561"/>
                </a:lnTo>
                <a:lnTo>
                  <a:pt x="37444" y="10561"/>
                </a:lnTo>
                <a:lnTo>
                  <a:pt x="38389" y="11521"/>
                </a:lnTo>
                <a:lnTo>
                  <a:pt x="39349" y="12481"/>
                </a:lnTo>
                <a:lnTo>
                  <a:pt x="39349" y="13441"/>
                </a:lnTo>
                <a:lnTo>
                  <a:pt x="40309" y="15361"/>
                </a:lnTo>
                <a:lnTo>
                  <a:pt x="40309" y="43190"/>
                </a:lnTo>
                <a:lnTo>
                  <a:pt x="36469" y="39349"/>
                </a:lnTo>
                <a:lnTo>
                  <a:pt x="31668" y="37444"/>
                </a:lnTo>
                <a:lnTo>
                  <a:pt x="24947" y="37444"/>
                </a:lnTo>
                <a:lnTo>
                  <a:pt x="22191" y="37557"/>
                </a:lnTo>
                <a:lnTo>
                  <a:pt x="9958" y="41397"/>
                </a:lnTo>
                <a:lnTo>
                  <a:pt x="0" y="49910"/>
                </a:lnTo>
                <a:lnTo>
                  <a:pt x="6720" y="53751"/>
                </a:lnTo>
                <a:lnTo>
                  <a:pt x="11521" y="48950"/>
                </a:lnTo>
                <a:lnTo>
                  <a:pt x="15361" y="44150"/>
                </a:lnTo>
                <a:lnTo>
                  <a:pt x="19202" y="42230"/>
                </a:lnTo>
                <a:lnTo>
                  <a:pt x="26883" y="42230"/>
                </a:lnTo>
                <a:lnTo>
                  <a:pt x="28788" y="43190"/>
                </a:lnTo>
                <a:lnTo>
                  <a:pt x="31668" y="45110"/>
                </a:lnTo>
                <a:lnTo>
                  <a:pt x="34564" y="46070"/>
                </a:lnTo>
                <a:lnTo>
                  <a:pt x="36469" y="47990"/>
                </a:lnTo>
                <a:lnTo>
                  <a:pt x="37444" y="50871"/>
                </a:lnTo>
                <a:lnTo>
                  <a:pt x="39349" y="53751"/>
                </a:lnTo>
                <a:lnTo>
                  <a:pt x="40309" y="57591"/>
                </a:lnTo>
                <a:lnTo>
                  <a:pt x="40309" y="97916"/>
                </a:lnTo>
                <a:lnTo>
                  <a:pt x="36469" y="102717"/>
                </a:lnTo>
                <a:lnTo>
                  <a:pt x="31668" y="104637"/>
                </a:lnTo>
                <a:lnTo>
                  <a:pt x="21107" y="104637"/>
                </a:lnTo>
                <a:lnTo>
                  <a:pt x="16322" y="101757"/>
                </a:lnTo>
                <a:lnTo>
                  <a:pt x="11521" y="96956"/>
                </a:lnTo>
                <a:lnTo>
                  <a:pt x="6304" y="86054"/>
                </a:lnTo>
                <a:lnTo>
                  <a:pt x="4800" y="71993"/>
                </a:lnTo>
                <a:lnTo>
                  <a:pt x="4800" y="110398"/>
                </a:lnTo>
                <a:lnTo>
                  <a:pt x="11521" y="113278"/>
                </a:lnTo>
                <a:lnTo>
                  <a:pt x="26883" y="113278"/>
                </a:lnTo>
                <a:lnTo>
                  <a:pt x="30723" y="111358"/>
                </a:lnTo>
                <a:lnTo>
                  <a:pt x="33604" y="109438"/>
                </a:lnTo>
                <a:lnTo>
                  <a:pt x="37444" y="106558"/>
                </a:lnTo>
                <a:lnTo>
                  <a:pt x="40309" y="103677"/>
                </a:lnTo>
                <a:lnTo>
                  <a:pt x="40309" y="113278"/>
                </a:lnTo>
                <a:lnTo>
                  <a:pt x="44150" y="113278"/>
                </a:lnTo>
                <a:lnTo>
                  <a:pt x="65272" y="104637"/>
                </a:lnTo>
                <a:lnTo>
                  <a:pt x="65272" y="101757"/>
                </a:lnTo>
                <a:lnTo>
                  <a:pt x="62392" y="102717"/>
                </a:lnTo>
                <a:lnTo>
                  <a:pt x="60472" y="103677"/>
                </a:lnTo>
                <a:lnTo>
                  <a:pt x="57591" y="103677"/>
                </a:lnTo>
                <a:lnTo>
                  <a:pt x="56631" y="102717"/>
                </a:lnTo>
                <a:lnTo>
                  <a:pt x="55671" y="102717"/>
                </a:lnTo>
                <a:lnTo>
                  <a:pt x="55671" y="101757"/>
                </a:lnTo>
                <a:lnTo>
                  <a:pt x="54711" y="99837"/>
                </a:lnTo>
                <a:lnTo>
                  <a:pt x="53751" y="98877"/>
                </a:lnTo>
                <a:lnTo>
                  <a:pt x="53751" y="0"/>
                </a:lnTo>
                <a:lnTo>
                  <a:pt x="4991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" name="object 216"/>
          <p:cNvSpPr/>
          <p:nvPr/>
        </p:nvSpPr>
        <p:spPr>
          <a:xfrm>
            <a:off x="5102489" y="884864"/>
            <a:ext cx="119984" cy="111358"/>
          </a:xfrm>
          <a:custGeom>
            <a:avLst/>
            <a:gdLst/>
            <a:ahLst/>
            <a:cxnLst/>
            <a:rect l="l" t="t" r="r" b="b"/>
            <a:pathLst>
              <a:path w="119984" h="111358">
                <a:moveTo>
                  <a:pt x="71993" y="4800"/>
                </a:moveTo>
                <a:lnTo>
                  <a:pt x="76794" y="5760"/>
                </a:lnTo>
                <a:lnTo>
                  <a:pt x="78714" y="8641"/>
                </a:lnTo>
                <a:lnTo>
                  <a:pt x="80634" y="10561"/>
                </a:lnTo>
                <a:lnTo>
                  <a:pt x="82555" y="14401"/>
                </a:lnTo>
                <a:lnTo>
                  <a:pt x="82555" y="81594"/>
                </a:lnTo>
                <a:lnTo>
                  <a:pt x="75834" y="87355"/>
                </a:lnTo>
                <a:lnTo>
                  <a:pt x="71033" y="91196"/>
                </a:lnTo>
                <a:lnTo>
                  <a:pt x="67193" y="93116"/>
                </a:lnTo>
                <a:lnTo>
                  <a:pt x="62392" y="95996"/>
                </a:lnTo>
                <a:lnTo>
                  <a:pt x="58552" y="96956"/>
                </a:lnTo>
                <a:lnTo>
                  <a:pt x="50871" y="96956"/>
                </a:lnTo>
                <a:lnTo>
                  <a:pt x="46070" y="95036"/>
                </a:lnTo>
                <a:lnTo>
                  <a:pt x="43190" y="92156"/>
                </a:lnTo>
                <a:lnTo>
                  <a:pt x="39349" y="88315"/>
                </a:lnTo>
                <a:lnTo>
                  <a:pt x="37429" y="82555"/>
                </a:lnTo>
                <a:lnTo>
                  <a:pt x="37429" y="0"/>
                </a:lnTo>
                <a:lnTo>
                  <a:pt x="0" y="0"/>
                </a:lnTo>
                <a:lnTo>
                  <a:pt x="0" y="4800"/>
                </a:lnTo>
                <a:lnTo>
                  <a:pt x="9585" y="4800"/>
                </a:lnTo>
                <a:lnTo>
                  <a:pt x="11506" y="5760"/>
                </a:lnTo>
                <a:lnTo>
                  <a:pt x="13426" y="7680"/>
                </a:lnTo>
                <a:lnTo>
                  <a:pt x="15346" y="8641"/>
                </a:lnTo>
                <a:lnTo>
                  <a:pt x="16306" y="10561"/>
                </a:lnTo>
                <a:lnTo>
                  <a:pt x="17266" y="12481"/>
                </a:lnTo>
                <a:lnTo>
                  <a:pt x="18227" y="16322"/>
                </a:lnTo>
                <a:lnTo>
                  <a:pt x="18227" y="79674"/>
                </a:lnTo>
                <a:lnTo>
                  <a:pt x="19187" y="87355"/>
                </a:lnTo>
                <a:lnTo>
                  <a:pt x="21107" y="92156"/>
                </a:lnTo>
                <a:lnTo>
                  <a:pt x="22067" y="97917"/>
                </a:lnTo>
                <a:lnTo>
                  <a:pt x="25908" y="102717"/>
                </a:lnTo>
                <a:lnTo>
                  <a:pt x="29748" y="105597"/>
                </a:lnTo>
                <a:lnTo>
                  <a:pt x="34549" y="109438"/>
                </a:lnTo>
                <a:lnTo>
                  <a:pt x="39349" y="111358"/>
                </a:lnTo>
                <a:lnTo>
                  <a:pt x="50871" y="111358"/>
                </a:lnTo>
                <a:lnTo>
                  <a:pt x="55671" y="109438"/>
                </a:lnTo>
                <a:lnTo>
                  <a:pt x="61432" y="107518"/>
                </a:lnTo>
                <a:lnTo>
                  <a:pt x="63091" y="106427"/>
                </a:lnTo>
                <a:lnTo>
                  <a:pt x="71366" y="99335"/>
                </a:lnTo>
                <a:lnTo>
                  <a:pt x="82555" y="88315"/>
                </a:lnTo>
                <a:lnTo>
                  <a:pt x="82555" y="111358"/>
                </a:lnTo>
                <a:lnTo>
                  <a:pt x="87355" y="111358"/>
                </a:lnTo>
                <a:lnTo>
                  <a:pt x="119984" y="97917"/>
                </a:lnTo>
                <a:lnTo>
                  <a:pt x="118064" y="94076"/>
                </a:lnTo>
                <a:lnTo>
                  <a:pt x="115183" y="95036"/>
                </a:lnTo>
                <a:lnTo>
                  <a:pt x="112318" y="95996"/>
                </a:lnTo>
                <a:lnTo>
                  <a:pt x="107502" y="95996"/>
                </a:lnTo>
                <a:lnTo>
                  <a:pt x="106542" y="95036"/>
                </a:lnTo>
                <a:lnTo>
                  <a:pt x="105597" y="94076"/>
                </a:lnTo>
                <a:lnTo>
                  <a:pt x="103662" y="93116"/>
                </a:lnTo>
                <a:lnTo>
                  <a:pt x="102702" y="91196"/>
                </a:lnTo>
                <a:lnTo>
                  <a:pt x="102702" y="88315"/>
                </a:lnTo>
                <a:lnTo>
                  <a:pt x="101757" y="85435"/>
                </a:lnTo>
                <a:lnTo>
                  <a:pt x="101757" y="0"/>
                </a:lnTo>
                <a:lnTo>
                  <a:pt x="65272" y="0"/>
                </a:lnTo>
                <a:lnTo>
                  <a:pt x="65272" y="4800"/>
                </a:lnTo>
                <a:lnTo>
                  <a:pt x="71993" y="48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" name="object 217"/>
          <p:cNvSpPr/>
          <p:nvPr/>
        </p:nvSpPr>
        <p:spPr>
          <a:xfrm>
            <a:off x="5224393" y="881984"/>
            <a:ext cx="117119" cy="110398"/>
          </a:xfrm>
          <a:custGeom>
            <a:avLst/>
            <a:gdLst/>
            <a:ahLst/>
            <a:cxnLst/>
            <a:rect l="l" t="t" r="r" b="b"/>
            <a:pathLst>
              <a:path w="117119" h="110398">
                <a:moveTo>
                  <a:pt x="54726" y="110398"/>
                </a:moveTo>
                <a:lnTo>
                  <a:pt x="54726" y="106558"/>
                </a:lnTo>
                <a:lnTo>
                  <a:pt x="48966" y="106558"/>
                </a:lnTo>
                <a:lnTo>
                  <a:pt x="45125" y="105597"/>
                </a:lnTo>
                <a:lnTo>
                  <a:pt x="43205" y="104637"/>
                </a:lnTo>
                <a:lnTo>
                  <a:pt x="41285" y="103677"/>
                </a:lnTo>
                <a:lnTo>
                  <a:pt x="39364" y="101757"/>
                </a:lnTo>
                <a:lnTo>
                  <a:pt x="38404" y="99837"/>
                </a:lnTo>
                <a:lnTo>
                  <a:pt x="37444" y="97917"/>
                </a:lnTo>
                <a:lnTo>
                  <a:pt x="37444" y="29763"/>
                </a:lnTo>
                <a:lnTo>
                  <a:pt x="42770" y="24079"/>
                </a:lnTo>
                <a:lnTo>
                  <a:pt x="53846" y="16759"/>
                </a:lnTo>
                <a:lnTo>
                  <a:pt x="65288" y="14401"/>
                </a:lnTo>
                <a:lnTo>
                  <a:pt x="71048" y="14401"/>
                </a:lnTo>
                <a:lnTo>
                  <a:pt x="74874" y="16322"/>
                </a:lnTo>
                <a:lnTo>
                  <a:pt x="77769" y="21122"/>
                </a:lnTo>
                <a:lnTo>
                  <a:pt x="80650" y="25923"/>
                </a:lnTo>
                <a:lnTo>
                  <a:pt x="81610" y="32644"/>
                </a:lnTo>
                <a:lnTo>
                  <a:pt x="81610" y="96956"/>
                </a:lnTo>
                <a:lnTo>
                  <a:pt x="80650" y="100797"/>
                </a:lnTo>
                <a:lnTo>
                  <a:pt x="78714" y="102717"/>
                </a:lnTo>
                <a:lnTo>
                  <a:pt x="76809" y="103677"/>
                </a:lnTo>
                <a:lnTo>
                  <a:pt x="74874" y="105597"/>
                </a:lnTo>
                <a:lnTo>
                  <a:pt x="71048" y="106558"/>
                </a:lnTo>
                <a:lnTo>
                  <a:pt x="64328" y="106558"/>
                </a:lnTo>
                <a:lnTo>
                  <a:pt x="64328" y="110398"/>
                </a:lnTo>
                <a:lnTo>
                  <a:pt x="117119" y="110398"/>
                </a:lnTo>
                <a:lnTo>
                  <a:pt x="117119" y="106558"/>
                </a:lnTo>
                <a:lnTo>
                  <a:pt x="112318" y="106558"/>
                </a:lnTo>
                <a:lnTo>
                  <a:pt x="108478" y="105597"/>
                </a:lnTo>
                <a:lnTo>
                  <a:pt x="106558" y="104637"/>
                </a:lnTo>
                <a:lnTo>
                  <a:pt x="104637" y="103677"/>
                </a:lnTo>
                <a:lnTo>
                  <a:pt x="103677" y="101757"/>
                </a:lnTo>
                <a:lnTo>
                  <a:pt x="102717" y="99837"/>
                </a:lnTo>
                <a:lnTo>
                  <a:pt x="101757" y="97917"/>
                </a:lnTo>
                <a:lnTo>
                  <a:pt x="100797" y="93116"/>
                </a:lnTo>
                <a:lnTo>
                  <a:pt x="100797" y="30723"/>
                </a:lnTo>
                <a:lnTo>
                  <a:pt x="99837" y="24002"/>
                </a:lnTo>
                <a:lnTo>
                  <a:pt x="98877" y="19202"/>
                </a:lnTo>
                <a:lnTo>
                  <a:pt x="95996" y="12481"/>
                </a:lnTo>
                <a:lnTo>
                  <a:pt x="92156" y="7680"/>
                </a:lnTo>
                <a:lnTo>
                  <a:pt x="88331" y="4800"/>
                </a:lnTo>
                <a:lnTo>
                  <a:pt x="84490" y="960"/>
                </a:lnTo>
                <a:lnTo>
                  <a:pt x="78714" y="0"/>
                </a:lnTo>
                <a:lnTo>
                  <a:pt x="72969" y="0"/>
                </a:lnTo>
                <a:lnTo>
                  <a:pt x="69504" y="231"/>
                </a:lnTo>
                <a:lnTo>
                  <a:pt x="59076" y="3689"/>
                </a:lnTo>
                <a:lnTo>
                  <a:pt x="48442" y="11293"/>
                </a:lnTo>
                <a:lnTo>
                  <a:pt x="37444" y="23042"/>
                </a:lnTo>
                <a:lnTo>
                  <a:pt x="37444" y="0"/>
                </a:lnTo>
                <a:lnTo>
                  <a:pt x="31683" y="0"/>
                </a:lnTo>
                <a:lnTo>
                  <a:pt x="0" y="13441"/>
                </a:lnTo>
                <a:lnTo>
                  <a:pt x="960" y="17282"/>
                </a:lnTo>
                <a:lnTo>
                  <a:pt x="4800" y="16322"/>
                </a:lnTo>
                <a:lnTo>
                  <a:pt x="6720" y="15361"/>
                </a:lnTo>
                <a:lnTo>
                  <a:pt x="11521" y="15361"/>
                </a:lnTo>
                <a:lnTo>
                  <a:pt x="12481" y="16322"/>
                </a:lnTo>
                <a:lnTo>
                  <a:pt x="14401" y="17282"/>
                </a:lnTo>
                <a:lnTo>
                  <a:pt x="15361" y="18242"/>
                </a:lnTo>
                <a:lnTo>
                  <a:pt x="16322" y="20162"/>
                </a:lnTo>
                <a:lnTo>
                  <a:pt x="16322" y="23042"/>
                </a:lnTo>
                <a:lnTo>
                  <a:pt x="17282" y="25923"/>
                </a:lnTo>
                <a:lnTo>
                  <a:pt x="17282" y="94076"/>
                </a:lnTo>
                <a:lnTo>
                  <a:pt x="16322" y="99837"/>
                </a:lnTo>
                <a:lnTo>
                  <a:pt x="14401" y="102717"/>
                </a:lnTo>
                <a:lnTo>
                  <a:pt x="12481" y="104637"/>
                </a:lnTo>
                <a:lnTo>
                  <a:pt x="9601" y="106558"/>
                </a:lnTo>
                <a:lnTo>
                  <a:pt x="960" y="106558"/>
                </a:lnTo>
                <a:lnTo>
                  <a:pt x="960" y="110398"/>
                </a:lnTo>
                <a:lnTo>
                  <a:pt x="54726" y="11039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" name="object 218"/>
          <p:cNvSpPr/>
          <p:nvPr/>
        </p:nvSpPr>
        <p:spPr>
          <a:xfrm>
            <a:off x="5342473" y="826312"/>
            <a:ext cx="112318" cy="169910"/>
          </a:xfrm>
          <a:custGeom>
            <a:avLst/>
            <a:gdLst/>
            <a:ahLst/>
            <a:cxnLst/>
            <a:rect l="l" t="t" r="r" b="b"/>
            <a:pathLst>
              <a:path w="112318" h="169910">
                <a:moveTo>
                  <a:pt x="32644" y="0"/>
                </a:moveTo>
                <a:lnTo>
                  <a:pt x="0" y="12481"/>
                </a:lnTo>
                <a:lnTo>
                  <a:pt x="1920" y="16322"/>
                </a:lnTo>
                <a:lnTo>
                  <a:pt x="4800" y="15346"/>
                </a:lnTo>
                <a:lnTo>
                  <a:pt x="13441" y="15346"/>
                </a:lnTo>
                <a:lnTo>
                  <a:pt x="14401" y="16322"/>
                </a:lnTo>
                <a:lnTo>
                  <a:pt x="16322" y="17282"/>
                </a:lnTo>
                <a:lnTo>
                  <a:pt x="17282" y="19187"/>
                </a:lnTo>
                <a:lnTo>
                  <a:pt x="17282" y="22067"/>
                </a:lnTo>
                <a:lnTo>
                  <a:pt x="18242" y="24947"/>
                </a:lnTo>
                <a:lnTo>
                  <a:pt x="18242" y="155508"/>
                </a:lnTo>
                <a:lnTo>
                  <a:pt x="24963" y="160309"/>
                </a:lnTo>
                <a:lnTo>
                  <a:pt x="31683" y="164150"/>
                </a:lnTo>
                <a:lnTo>
                  <a:pt x="38404" y="166070"/>
                </a:lnTo>
                <a:lnTo>
                  <a:pt x="44165" y="168950"/>
                </a:lnTo>
                <a:lnTo>
                  <a:pt x="50886" y="169910"/>
                </a:lnTo>
                <a:lnTo>
                  <a:pt x="57607" y="169910"/>
                </a:lnTo>
                <a:lnTo>
                  <a:pt x="58552" y="161269"/>
                </a:lnTo>
                <a:lnTo>
                  <a:pt x="53766" y="160309"/>
                </a:lnTo>
                <a:lnTo>
                  <a:pt x="49926" y="158389"/>
                </a:lnTo>
                <a:lnTo>
                  <a:pt x="46085" y="155508"/>
                </a:lnTo>
                <a:lnTo>
                  <a:pt x="41285" y="152628"/>
                </a:lnTo>
                <a:lnTo>
                  <a:pt x="37444" y="148788"/>
                </a:lnTo>
                <a:lnTo>
                  <a:pt x="37444" y="84475"/>
                </a:lnTo>
                <a:lnTo>
                  <a:pt x="42245" y="80634"/>
                </a:lnTo>
                <a:lnTo>
                  <a:pt x="47045" y="76794"/>
                </a:lnTo>
                <a:lnTo>
                  <a:pt x="49926" y="75834"/>
                </a:lnTo>
                <a:lnTo>
                  <a:pt x="53766" y="72953"/>
                </a:lnTo>
                <a:lnTo>
                  <a:pt x="57607" y="71993"/>
                </a:lnTo>
                <a:lnTo>
                  <a:pt x="70073" y="71993"/>
                </a:lnTo>
                <a:lnTo>
                  <a:pt x="76794" y="75834"/>
                </a:lnTo>
                <a:lnTo>
                  <a:pt x="82555" y="83515"/>
                </a:lnTo>
                <a:lnTo>
                  <a:pt x="86636" y="89345"/>
                </a:lnTo>
                <a:lnTo>
                  <a:pt x="90830" y="100995"/>
                </a:lnTo>
                <a:lnTo>
                  <a:pt x="92156" y="115199"/>
                </a:lnTo>
                <a:lnTo>
                  <a:pt x="91493" y="126733"/>
                </a:lnTo>
                <a:lnTo>
                  <a:pt x="88408" y="139177"/>
                </a:lnTo>
                <a:lnTo>
                  <a:pt x="82555" y="148788"/>
                </a:lnTo>
                <a:lnTo>
                  <a:pt x="82163" y="162694"/>
                </a:lnTo>
                <a:lnTo>
                  <a:pt x="93116" y="154548"/>
                </a:lnTo>
                <a:lnTo>
                  <a:pt x="101400" y="145714"/>
                </a:lnTo>
                <a:lnTo>
                  <a:pt x="107592" y="134788"/>
                </a:lnTo>
                <a:lnTo>
                  <a:pt x="111168" y="122371"/>
                </a:lnTo>
                <a:lnTo>
                  <a:pt x="112318" y="108463"/>
                </a:lnTo>
                <a:lnTo>
                  <a:pt x="112282" y="105751"/>
                </a:lnTo>
                <a:lnTo>
                  <a:pt x="110685" y="91853"/>
                </a:lnTo>
                <a:lnTo>
                  <a:pt x="106597" y="80020"/>
                </a:lnTo>
                <a:lnTo>
                  <a:pt x="99837" y="70073"/>
                </a:lnTo>
                <a:lnTo>
                  <a:pt x="94712" y="64631"/>
                </a:lnTo>
                <a:lnTo>
                  <a:pt x="83768" y="57911"/>
                </a:lnTo>
                <a:lnTo>
                  <a:pt x="71033" y="55671"/>
                </a:lnTo>
                <a:lnTo>
                  <a:pt x="69229" y="55734"/>
                </a:lnTo>
                <a:lnTo>
                  <a:pt x="58358" y="58746"/>
                </a:lnTo>
                <a:lnTo>
                  <a:pt x="47701" y="66147"/>
                </a:lnTo>
                <a:lnTo>
                  <a:pt x="37444" y="77754"/>
                </a:lnTo>
                <a:lnTo>
                  <a:pt x="37444" y="0"/>
                </a:lnTo>
                <a:lnTo>
                  <a:pt x="32644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" name="object 219"/>
          <p:cNvSpPr/>
          <p:nvPr/>
        </p:nvSpPr>
        <p:spPr>
          <a:xfrm>
            <a:off x="5400080" y="975100"/>
            <a:ext cx="24947" cy="21122"/>
          </a:xfrm>
          <a:custGeom>
            <a:avLst/>
            <a:gdLst/>
            <a:ahLst/>
            <a:cxnLst/>
            <a:rect l="l" t="t" r="r" b="b"/>
            <a:pathLst>
              <a:path w="24947" h="21122">
                <a:moveTo>
                  <a:pt x="19187" y="8641"/>
                </a:moveTo>
                <a:lnTo>
                  <a:pt x="12466" y="12481"/>
                </a:lnTo>
                <a:lnTo>
                  <a:pt x="944" y="12481"/>
                </a:lnTo>
                <a:lnTo>
                  <a:pt x="0" y="21122"/>
                </a:lnTo>
                <a:lnTo>
                  <a:pt x="570" y="21118"/>
                </a:lnTo>
                <a:lnTo>
                  <a:pt x="12773" y="19161"/>
                </a:lnTo>
                <a:lnTo>
                  <a:pt x="24556" y="13906"/>
                </a:lnTo>
                <a:lnTo>
                  <a:pt x="24947" y="0"/>
                </a:lnTo>
                <a:lnTo>
                  <a:pt x="19187" y="86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" name="object 220"/>
          <p:cNvSpPr/>
          <p:nvPr/>
        </p:nvSpPr>
        <p:spPr>
          <a:xfrm>
            <a:off x="5463433" y="884864"/>
            <a:ext cx="119999" cy="111358"/>
          </a:xfrm>
          <a:custGeom>
            <a:avLst/>
            <a:gdLst/>
            <a:ahLst/>
            <a:cxnLst/>
            <a:rect l="l" t="t" r="r" b="b"/>
            <a:pathLst>
              <a:path w="119999" h="111358">
                <a:moveTo>
                  <a:pt x="38404" y="0"/>
                </a:moveTo>
                <a:lnTo>
                  <a:pt x="0" y="0"/>
                </a:lnTo>
                <a:lnTo>
                  <a:pt x="0" y="4800"/>
                </a:lnTo>
                <a:lnTo>
                  <a:pt x="9601" y="4800"/>
                </a:lnTo>
                <a:lnTo>
                  <a:pt x="12481" y="5760"/>
                </a:lnTo>
                <a:lnTo>
                  <a:pt x="14401" y="7680"/>
                </a:lnTo>
                <a:lnTo>
                  <a:pt x="16322" y="8641"/>
                </a:lnTo>
                <a:lnTo>
                  <a:pt x="17282" y="10561"/>
                </a:lnTo>
                <a:lnTo>
                  <a:pt x="18227" y="12481"/>
                </a:lnTo>
                <a:lnTo>
                  <a:pt x="18227" y="79674"/>
                </a:lnTo>
                <a:lnTo>
                  <a:pt x="19202" y="87355"/>
                </a:lnTo>
                <a:lnTo>
                  <a:pt x="21122" y="92156"/>
                </a:lnTo>
                <a:lnTo>
                  <a:pt x="23042" y="97917"/>
                </a:lnTo>
                <a:lnTo>
                  <a:pt x="25923" y="102717"/>
                </a:lnTo>
                <a:lnTo>
                  <a:pt x="30723" y="105597"/>
                </a:lnTo>
                <a:lnTo>
                  <a:pt x="34564" y="109438"/>
                </a:lnTo>
                <a:lnTo>
                  <a:pt x="40309" y="111358"/>
                </a:lnTo>
                <a:lnTo>
                  <a:pt x="51831" y="111358"/>
                </a:lnTo>
                <a:lnTo>
                  <a:pt x="56631" y="109438"/>
                </a:lnTo>
                <a:lnTo>
                  <a:pt x="61432" y="107518"/>
                </a:lnTo>
                <a:lnTo>
                  <a:pt x="63122" y="106427"/>
                </a:lnTo>
                <a:lnTo>
                  <a:pt x="71761" y="99335"/>
                </a:lnTo>
                <a:lnTo>
                  <a:pt x="82555" y="88315"/>
                </a:lnTo>
                <a:lnTo>
                  <a:pt x="82555" y="111358"/>
                </a:lnTo>
                <a:lnTo>
                  <a:pt x="88315" y="111358"/>
                </a:lnTo>
                <a:lnTo>
                  <a:pt x="119999" y="97917"/>
                </a:lnTo>
                <a:lnTo>
                  <a:pt x="118079" y="94076"/>
                </a:lnTo>
                <a:lnTo>
                  <a:pt x="115199" y="95036"/>
                </a:lnTo>
                <a:lnTo>
                  <a:pt x="112318" y="95996"/>
                </a:lnTo>
                <a:lnTo>
                  <a:pt x="108478" y="95996"/>
                </a:lnTo>
                <a:lnTo>
                  <a:pt x="106558" y="95036"/>
                </a:lnTo>
                <a:lnTo>
                  <a:pt x="105597" y="94076"/>
                </a:lnTo>
                <a:lnTo>
                  <a:pt x="104637" y="93116"/>
                </a:lnTo>
                <a:lnTo>
                  <a:pt x="103677" y="91196"/>
                </a:lnTo>
                <a:lnTo>
                  <a:pt x="102717" y="88315"/>
                </a:lnTo>
                <a:lnTo>
                  <a:pt x="102717" y="85435"/>
                </a:lnTo>
                <a:lnTo>
                  <a:pt x="101757" y="77754"/>
                </a:lnTo>
                <a:lnTo>
                  <a:pt x="101757" y="0"/>
                </a:lnTo>
                <a:lnTo>
                  <a:pt x="65272" y="0"/>
                </a:lnTo>
                <a:lnTo>
                  <a:pt x="65272" y="4800"/>
                </a:lnTo>
                <a:lnTo>
                  <a:pt x="71993" y="4800"/>
                </a:lnTo>
                <a:lnTo>
                  <a:pt x="76794" y="5760"/>
                </a:lnTo>
                <a:lnTo>
                  <a:pt x="79674" y="8641"/>
                </a:lnTo>
                <a:lnTo>
                  <a:pt x="81594" y="10561"/>
                </a:lnTo>
                <a:lnTo>
                  <a:pt x="82555" y="14401"/>
                </a:lnTo>
                <a:lnTo>
                  <a:pt x="82555" y="81594"/>
                </a:lnTo>
                <a:lnTo>
                  <a:pt x="76794" y="87355"/>
                </a:lnTo>
                <a:lnTo>
                  <a:pt x="71993" y="91196"/>
                </a:lnTo>
                <a:lnTo>
                  <a:pt x="67193" y="93116"/>
                </a:lnTo>
                <a:lnTo>
                  <a:pt x="63352" y="95996"/>
                </a:lnTo>
                <a:lnTo>
                  <a:pt x="59512" y="96956"/>
                </a:lnTo>
                <a:lnTo>
                  <a:pt x="50871" y="96956"/>
                </a:lnTo>
                <a:lnTo>
                  <a:pt x="47030" y="95036"/>
                </a:lnTo>
                <a:lnTo>
                  <a:pt x="43190" y="92156"/>
                </a:lnTo>
                <a:lnTo>
                  <a:pt x="39349" y="88315"/>
                </a:lnTo>
                <a:lnTo>
                  <a:pt x="38404" y="82555"/>
                </a:lnTo>
                <a:lnTo>
                  <a:pt x="38404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" name="object 221"/>
          <p:cNvSpPr/>
          <p:nvPr/>
        </p:nvSpPr>
        <p:spPr>
          <a:xfrm>
            <a:off x="5585353" y="881984"/>
            <a:ext cx="118064" cy="110398"/>
          </a:xfrm>
          <a:custGeom>
            <a:avLst/>
            <a:gdLst/>
            <a:ahLst/>
            <a:cxnLst/>
            <a:rect l="l" t="t" r="r" b="b"/>
            <a:pathLst>
              <a:path w="118064" h="110398">
                <a:moveTo>
                  <a:pt x="101757" y="30723"/>
                </a:moveTo>
                <a:lnTo>
                  <a:pt x="100797" y="24002"/>
                </a:lnTo>
                <a:lnTo>
                  <a:pt x="98861" y="19202"/>
                </a:lnTo>
                <a:lnTo>
                  <a:pt x="95996" y="12481"/>
                </a:lnTo>
                <a:lnTo>
                  <a:pt x="93116" y="7680"/>
                </a:lnTo>
                <a:lnTo>
                  <a:pt x="89275" y="4800"/>
                </a:lnTo>
                <a:lnTo>
                  <a:pt x="84475" y="960"/>
                </a:lnTo>
                <a:lnTo>
                  <a:pt x="79674" y="0"/>
                </a:lnTo>
                <a:lnTo>
                  <a:pt x="73913" y="0"/>
                </a:lnTo>
                <a:lnTo>
                  <a:pt x="69829" y="315"/>
                </a:lnTo>
                <a:lnTo>
                  <a:pt x="59274" y="3899"/>
                </a:lnTo>
                <a:lnTo>
                  <a:pt x="48425" y="11475"/>
                </a:lnTo>
                <a:lnTo>
                  <a:pt x="37429" y="23042"/>
                </a:lnTo>
                <a:lnTo>
                  <a:pt x="37429" y="0"/>
                </a:lnTo>
                <a:lnTo>
                  <a:pt x="32628" y="0"/>
                </a:lnTo>
                <a:lnTo>
                  <a:pt x="0" y="13441"/>
                </a:lnTo>
                <a:lnTo>
                  <a:pt x="1920" y="17282"/>
                </a:lnTo>
                <a:lnTo>
                  <a:pt x="4785" y="16322"/>
                </a:lnTo>
                <a:lnTo>
                  <a:pt x="7665" y="15361"/>
                </a:lnTo>
                <a:lnTo>
                  <a:pt x="11506" y="15361"/>
                </a:lnTo>
                <a:lnTo>
                  <a:pt x="13441" y="16322"/>
                </a:lnTo>
                <a:lnTo>
                  <a:pt x="14401" y="17282"/>
                </a:lnTo>
                <a:lnTo>
                  <a:pt x="16306" y="18242"/>
                </a:lnTo>
                <a:lnTo>
                  <a:pt x="17282" y="20162"/>
                </a:lnTo>
                <a:lnTo>
                  <a:pt x="17282" y="23042"/>
                </a:lnTo>
                <a:lnTo>
                  <a:pt x="18227" y="25923"/>
                </a:lnTo>
                <a:lnTo>
                  <a:pt x="18227" y="94076"/>
                </a:lnTo>
                <a:lnTo>
                  <a:pt x="17282" y="99837"/>
                </a:lnTo>
                <a:lnTo>
                  <a:pt x="15346" y="102717"/>
                </a:lnTo>
                <a:lnTo>
                  <a:pt x="13441" y="104637"/>
                </a:lnTo>
                <a:lnTo>
                  <a:pt x="9601" y="106558"/>
                </a:lnTo>
                <a:lnTo>
                  <a:pt x="1920" y="106558"/>
                </a:lnTo>
                <a:lnTo>
                  <a:pt x="1920" y="110398"/>
                </a:lnTo>
                <a:lnTo>
                  <a:pt x="54711" y="110398"/>
                </a:lnTo>
                <a:lnTo>
                  <a:pt x="54711" y="106558"/>
                </a:lnTo>
                <a:lnTo>
                  <a:pt x="48950" y="106558"/>
                </a:lnTo>
                <a:lnTo>
                  <a:pt x="45110" y="105597"/>
                </a:lnTo>
                <a:lnTo>
                  <a:pt x="43190" y="104637"/>
                </a:lnTo>
                <a:lnTo>
                  <a:pt x="41269" y="103677"/>
                </a:lnTo>
                <a:lnTo>
                  <a:pt x="40309" y="101757"/>
                </a:lnTo>
                <a:lnTo>
                  <a:pt x="39349" y="99837"/>
                </a:lnTo>
                <a:lnTo>
                  <a:pt x="38389" y="97917"/>
                </a:lnTo>
                <a:lnTo>
                  <a:pt x="37429" y="93116"/>
                </a:lnTo>
                <a:lnTo>
                  <a:pt x="37429" y="29763"/>
                </a:lnTo>
                <a:lnTo>
                  <a:pt x="43218" y="24079"/>
                </a:lnTo>
                <a:lnTo>
                  <a:pt x="54521" y="16759"/>
                </a:lnTo>
                <a:lnTo>
                  <a:pt x="65272" y="14401"/>
                </a:lnTo>
                <a:lnTo>
                  <a:pt x="71993" y="14401"/>
                </a:lnTo>
                <a:lnTo>
                  <a:pt x="75834" y="16322"/>
                </a:lnTo>
                <a:lnTo>
                  <a:pt x="78714" y="21122"/>
                </a:lnTo>
                <a:lnTo>
                  <a:pt x="80634" y="25923"/>
                </a:lnTo>
                <a:lnTo>
                  <a:pt x="82555" y="32644"/>
                </a:lnTo>
                <a:lnTo>
                  <a:pt x="82555" y="92156"/>
                </a:lnTo>
                <a:lnTo>
                  <a:pt x="81594" y="95996"/>
                </a:lnTo>
                <a:lnTo>
                  <a:pt x="81594" y="96956"/>
                </a:lnTo>
                <a:lnTo>
                  <a:pt x="80634" y="100797"/>
                </a:lnTo>
                <a:lnTo>
                  <a:pt x="79674" y="102717"/>
                </a:lnTo>
                <a:lnTo>
                  <a:pt x="77754" y="103677"/>
                </a:lnTo>
                <a:lnTo>
                  <a:pt x="75834" y="105597"/>
                </a:lnTo>
                <a:lnTo>
                  <a:pt x="71993" y="106558"/>
                </a:lnTo>
                <a:lnTo>
                  <a:pt x="64312" y="106558"/>
                </a:lnTo>
                <a:lnTo>
                  <a:pt x="64312" y="110398"/>
                </a:lnTo>
                <a:lnTo>
                  <a:pt x="118064" y="110398"/>
                </a:lnTo>
                <a:lnTo>
                  <a:pt x="118064" y="106558"/>
                </a:lnTo>
                <a:lnTo>
                  <a:pt x="113263" y="106558"/>
                </a:lnTo>
                <a:lnTo>
                  <a:pt x="109423" y="105597"/>
                </a:lnTo>
                <a:lnTo>
                  <a:pt x="107518" y="104637"/>
                </a:lnTo>
                <a:lnTo>
                  <a:pt x="105582" y="103677"/>
                </a:lnTo>
                <a:lnTo>
                  <a:pt x="103677" y="101757"/>
                </a:lnTo>
                <a:lnTo>
                  <a:pt x="102702" y="99837"/>
                </a:lnTo>
                <a:lnTo>
                  <a:pt x="101757" y="97917"/>
                </a:lnTo>
                <a:lnTo>
                  <a:pt x="101757" y="3072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" name="object 222"/>
          <p:cNvSpPr/>
          <p:nvPr/>
        </p:nvSpPr>
        <p:spPr>
          <a:xfrm>
            <a:off x="5713018" y="882164"/>
            <a:ext cx="47563" cy="81930"/>
          </a:xfrm>
          <a:custGeom>
            <a:avLst/>
            <a:gdLst/>
            <a:ahLst/>
            <a:cxnLst/>
            <a:rect l="l" t="t" r="r" b="b"/>
            <a:pathLst>
              <a:path w="47563" h="81930">
                <a:moveTo>
                  <a:pt x="34935" y="2928"/>
                </a:moveTo>
                <a:lnTo>
                  <a:pt x="23881" y="9322"/>
                </a:lnTo>
                <a:lnTo>
                  <a:pt x="25828" y="26079"/>
                </a:lnTo>
                <a:lnTo>
                  <a:pt x="31683" y="16142"/>
                </a:lnTo>
                <a:lnTo>
                  <a:pt x="37444" y="10381"/>
                </a:lnTo>
                <a:lnTo>
                  <a:pt x="47563" y="0"/>
                </a:lnTo>
                <a:lnTo>
                  <a:pt x="34935" y="2928"/>
                </a:lnTo>
                <a:close/>
              </a:path>
              <a:path w="47563" h="81930">
                <a:moveTo>
                  <a:pt x="112318" y="100617"/>
                </a:moveTo>
                <a:lnTo>
                  <a:pt x="111358" y="96777"/>
                </a:lnTo>
                <a:lnTo>
                  <a:pt x="107518" y="97737"/>
                </a:lnTo>
                <a:lnTo>
                  <a:pt x="104637" y="98697"/>
                </a:lnTo>
                <a:lnTo>
                  <a:pt x="100797" y="98697"/>
                </a:lnTo>
                <a:lnTo>
                  <a:pt x="99837" y="97737"/>
                </a:lnTo>
                <a:lnTo>
                  <a:pt x="97917" y="96777"/>
                </a:lnTo>
                <a:lnTo>
                  <a:pt x="96956" y="95817"/>
                </a:lnTo>
                <a:lnTo>
                  <a:pt x="95996" y="93896"/>
                </a:lnTo>
                <a:lnTo>
                  <a:pt x="95036" y="91016"/>
                </a:lnTo>
                <a:lnTo>
                  <a:pt x="95036" y="88136"/>
                </a:lnTo>
                <a:lnTo>
                  <a:pt x="94076" y="80455"/>
                </a:lnTo>
                <a:lnTo>
                  <a:pt x="94076" y="-55851"/>
                </a:lnTo>
                <a:lnTo>
                  <a:pt x="89291" y="-55851"/>
                </a:lnTo>
                <a:lnTo>
                  <a:pt x="56647" y="-43369"/>
                </a:lnTo>
                <a:lnTo>
                  <a:pt x="58567" y="-39529"/>
                </a:lnTo>
                <a:lnTo>
                  <a:pt x="62392" y="-40504"/>
                </a:lnTo>
                <a:lnTo>
                  <a:pt x="70088" y="-40504"/>
                </a:lnTo>
                <a:lnTo>
                  <a:pt x="71048" y="-39529"/>
                </a:lnTo>
                <a:lnTo>
                  <a:pt x="72953" y="-38569"/>
                </a:lnTo>
                <a:lnTo>
                  <a:pt x="73929" y="-36664"/>
                </a:lnTo>
                <a:lnTo>
                  <a:pt x="73929" y="-33783"/>
                </a:lnTo>
                <a:lnTo>
                  <a:pt x="74889" y="-30903"/>
                </a:lnTo>
                <a:lnTo>
                  <a:pt x="74889" y="8461"/>
                </a:lnTo>
                <a:lnTo>
                  <a:pt x="69113" y="2700"/>
                </a:lnTo>
                <a:lnTo>
                  <a:pt x="61447" y="-179"/>
                </a:lnTo>
                <a:lnTo>
                  <a:pt x="51846" y="-179"/>
                </a:lnTo>
                <a:lnTo>
                  <a:pt x="47563" y="0"/>
                </a:lnTo>
                <a:lnTo>
                  <a:pt x="37444" y="10381"/>
                </a:lnTo>
                <a:lnTo>
                  <a:pt x="43205" y="6541"/>
                </a:lnTo>
                <a:lnTo>
                  <a:pt x="53766" y="6541"/>
                </a:lnTo>
                <a:lnTo>
                  <a:pt x="57607" y="8461"/>
                </a:lnTo>
                <a:lnTo>
                  <a:pt x="61447" y="10381"/>
                </a:lnTo>
                <a:lnTo>
                  <a:pt x="65288" y="12301"/>
                </a:lnTo>
                <a:lnTo>
                  <a:pt x="68168" y="16142"/>
                </a:lnTo>
                <a:lnTo>
                  <a:pt x="71048" y="19982"/>
                </a:lnTo>
                <a:lnTo>
                  <a:pt x="72953" y="24783"/>
                </a:lnTo>
                <a:lnTo>
                  <a:pt x="74889" y="29584"/>
                </a:lnTo>
                <a:lnTo>
                  <a:pt x="74889" y="90056"/>
                </a:lnTo>
                <a:lnTo>
                  <a:pt x="68168" y="97737"/>
                </a:lnTo>
                <a:lnTo>
                  <a:pt x="61447" y="100617"/>
                </a:lnTo>
                <a:lnTo>
                  <a:pt x="53932" y="100606"/>
                </a:lnTo>
                <a:lnTo>
                  <a:pt x="42131" y="97425"/>
                </a:lnTo>
                <a:lnTo>
                  <a:pt x="31683" y="88136"/>
                </a:lnTo>
                <a:lnTo>
                  <a:pt x="25564" y="78539"/>
                </a:lnTo>
                <a:lnTo>
                  <a:pt x="22161" y="66495"/>
                </a:lnTo>
                <a:lnTo>
                  <a:pt x="21122" y="51666"/>
                </a:lnTo>
                <a:lnTo>
                  <a:pt x="22233" y="38276"/>
                </a:lnTo>
                <a:lnTo>
                  <a:pt x="25828" y="26079"/>
                </a:lnTo>
                <a:lnTo>
                  <a:pt x="23881" y="9322"/>
                </a:lnTo>
                <a:lnTo>
                  <a:pt x="14401" y="19022"/>
                </a:lnTo>
                <a:lnTo>
                  <a:pt x="10501" y="24612"/>
                </a:lnTo>
                <a:lnTo>
                  <a:pt x="4667" y="36137"/>
                </a:lnTo>
                <a:lnTo>
                  <a:pt x="1166" y="48393"/>
                </a:lnTo>
                <a:lnTo>
                  <a:pt x="0" y="61252"/>
                </a:lnTo>
                <a:lnTo>
                  <a:pt x="13" y="62842"/>
                </a:lnTo>
                <a:lnTo>
                  <a:pt x="1507" y="76583"/>
                </a:lnTo>
                <a:lnTo>
                  <a:pt x="5599" y="88534"/>
                </a:lnTo>
                <a:lnTo>
                  <a:pt x="12481" y="98697"/>
                </a:lnTo>
                <a:lnTo>
                  <a:pt x="19610" y="105796"/>
                </a:lnTo>
                <a:lnTo>
                  <a:pt x="30868" y="112042"/>
                </a:lnTo>
                <a:lnTo>
                  <a:pt x="43205" y="114059"/>
                </a:lnTo>
                <a:lnTo>
                  <a:pt x="48966" y="114059"/>
                </a:lnTo>
                <a:lnTo>
                  <a:pt x="54726" y="112139"/>
                </a:lnTo>
                <a:lnTo>
                  <a:pt x="59527" y="110218"/>
                </a:lnTo>
                <a:lnTo>
                  <a:pt x="64328" y="107338"/>
                </a:lnTo>
                <a:lnTo>
                  <a:pt x="70088" y="103498"/>
                </a:lnTo>
                <a:lnTo>
                  <a:pt x="74889" y="98697"/>
                </a:lnTo>
                <a:lnTo>
                  <a:pt x="74889" y="114059"/>
                </a:lnTo>
                <a:lnTo>
                  <a:pt x="80634" y="114059"/>
                </a:lnTo>
                <a:lnTo>
                  <a:pt x="112318" y="10061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" name="object 223"/>
          <p:cNvSpPr/>
          <p:nvPr/>
        </p:nvSpPr>
        <p:spPr>
          <a:xfrm>
            <a:off x="5832058" y="826312"/>
            <a:ext cx="54711" cy="166070"/>
          </a:xfrm>
          <a:custGeom>
            <a:avLst/>
            <a:gdLst/>
            <a:ahLst/>
            <a:cxnLst/>
            <a:rect l="l" t="t" r="r" b="b"/>
            <a:pathLst>
              <a:path w="54711" h="166070">
                <a:moveTo>
                  <a:pt x="18242" y="32628"/>
                </a:moveTo>
                <a:lnTo>
                  <a:pt x="18242" y="148788"/>
                </a:lnTo>
                <a:lnTo>
                  <a:pt x="17282" y="153588"/>
                </a:lnTo>
                <a:lnTo>
                  <a:pt x="16322" y="155508"/>
                </a:lnTo>
                <a:lnTo>
                  <a:pt x="15361" y="157429"/>
                </a:lnTo>
                <a:lnTo>
                  <a:pt x="14401" y="159349"/>
                </a:lnTo>
                <a:lnTo>
                  <a:pt x="12481" y="160309"/>
                </a:lnTo>
                <a:lnTo>
                  <a:pt x="10561" y="161269"/>
                </a:lnTo>
                <a:lnTo>
                  <a:pt x="6720" y="162229"/>
                </a:lnTo>
                <a:lnTo>
                  <a:pt x="1920" y="162229"/>
                </a:lnTo>
                <a:lnTo>
                  <a:pt x="1920" y="166070"/>
                </a:lnTo>
                <a:lnTo>
                  <a:pt x="54711" y="166070"/>
                </a:lnTo>
                <a:lnTo>
                  <a:pt x="54711" y="162229"/>
                </a:lnTo>
                <a:lnTo>
                  <a:pt x="48966" y="162229"/>
                </a:lnTo>
                <a:lnTo>
                  <a:pt x="45125" y="161269"/>
                </a:lnTo>
                <a:lnTo>
                  <a:pt x="43205" y="160309"/>
                </a:lnTo>
                <a:lnTo>
                  <a:pt x="41269" y="159349"/>
                </a:lnTo>
                <a:lnTo>
                  <a:pt x="40325" y="157429"/>
                </a:lnTo>
                <a:lnTo>
                  <a:pt x="39364" y="155508"/>
                </a:lnTo>
                <a:lnTo>
                  <a:pt x="38404" y="153588"/>
                </a:lnTo>
                <a:lnTo>
                  <a:pt x="37444" y="148788"/>
                </a:lnTo>
                <a:lnTo>
                  <a:pt x="37444" y="0"/>
                </a:lnTo>
                <a:lnTo>
                  <a:pt x="32644" y="0"/>
                </a:lnTo>
                <a:lnTo>
                  <a:pt x="0" y="12481"/>
                </a:lnTo>
                <a:lnTo>
                  <a:pt x="1920" y="16322"/>
                </a:lnTo>
                <a:lnTo>
                  <a:pt x="5760" y="15346"/>
                </a:lnTo>
                <a:lnTo>
                  <a:pt x="13441" y="15346"/>
                </a:lnTo>
                <a:lnTo>
                  <a:pt x="14401" y="16322"/>
                </a:lnTo>
                <a:lnTo>
                  <a:pt x="15361" y="17282"/>
                </a:lnTo>
                <a:lnTo>
                  <a:pt x="16322" y="19187"/>
                </a:lnTo>
                <a:lnTo>
                  <a:pt x="17282" y="22067"/>
                </a:lnTo>
                <a:lnTo>
                  <a:pt x="18242" y="24947"/>
                </a:lnTo>
                <a:lnTo>
                  <a:pt x="18242" y="3262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" name="object 224"/>
          <p:cNvSpPr/>
          <p:nvPr/>
        </p:nvSpPr>
        <p:spPr>
          <a:xfrm>
            <a:off x="5899251" y="826312"/>
            <a:ext cx="39364" cy="166070"/>
          </a:xfrm>
          <a:custGeom>
            <a:avLst/>
            <a:gdLst/>
            <a:ahLst/>
            <a:cxnLst/>
            <a:rect l="l" t="t" r="r" b="b"/>
            <a:pathLst>
              <a:path w="39364" h="166070">
                <a:moveTo>
                  <a:pt x="17282" y="17282"/>
                </a:moveTo>
                <a:lnTo>
                  <a:pt x="19202" y="20162"/>
                </a:lnTo>
                <a:lnTo>
                  <a:pt x="22082" y="22067"/>
                </a:lnTo>
                <a:lnTo>
                  <a:pt x="24002" y="23027"/>
                </a:lnTo>
                <a:lnTo>
                  <a:pt x="30723" y="23027"/>
                </a:lnTo>
                <a:lnTo>
                  <a:pt x="33604" y="22067"/>
                </a:lnTo>
                <a:lnTo>
                  <a:pt x="36484" y="20162"/>
                </a:lnTo>
                <a:lnTo>
                  <a:pt x="38404" y="17282"/>
                </a:lnTo>
                <a:lnTo>
                  <a:pt x="39364" y="14386"/>
                </a:lnTo>
                <a:lnTo>
                  <a:pt x="39364" y="7665"/>
                </a:lnTo>
                <a:lnTo>
                  <a:pt x="38404" y="5760"/>
                </a:lnTo>
                <a:lnTo>
                  <a:pt x="36484" y="2880"/>
                </a:lnTo>
                <a:lnTo>
                  <a:pt x="33604" y="944"/>
                </a:lnTo>
                <a:lnTo>
                  <a:pt x="30723" y="0"/>
                </a:lnTo>
                <a:lnTo>
                  <a:pt x="24002" y="0"/>
                </a:lnTo>
                <a:lnTo>
                  <a:pt x="21122" y="944"/>
                </a:lnTo>
                <a:lnTo>
                  <a:pt x="19202" y="2880"/>
                </a:lnTo>
                <a:lnTo>
                  <a:pt x="17282" y="5760"/>
                </a:lnTo>
                <a:lnTo>
                  <a:pt x="15361" y="7665"/>
                </a:lnTo>
                <a:lnTo>
                  <a:pt x="15361" y="14386"/>
                </a:lnTo>
                <a:lnTo>
                  <a:pt x="17282" y="17282"/>
                </a:lnTo>
                <a:close/>
              </a:path>
              <a:path w="39364" h="166070">
                <a:moveTo>
                  <a:pt x="32644" y="55671"/>
                </a:moveTo>
                <a:lnTo>
                  <a:pt x="0" y="69113"/>
                </a:lnTo>
                <a:lnTo>
                  <a:pt x="1920" y="72953"/>
                </a:lnTo>
                <a:lnTo>
                  <a:pt x="4800" y="71993"/>
                </a:lnTo>
                <a:lnTo>
                  <a:pt x="7680" y="71033"/>
                </a:lnTo>
                <a:lnTo>
                  <a:pt x="11521" y="71033"/>
                </a:lnTo>
                <a:lnTo>
                  <a:pt x="13441" y="71993"/>
                </a:lnTo>
                <a:lnTo>
                  <a:pt x="14401" y="72953"/>
                </a:lnTo>
                <a:lnTo>
                  <a:pt x="15361" y="73914"/>
                </a:lnTo>
                <a:lnTo>
                  <a:pt x="16322" y="75834"/>
                </a:lnTo>
                <a:lnTo>
                  <a:pt x="17282" y="77754"/>
                </a:lnTo>
                <a:lnTo>
                  <a:pt x="17282" y="81594"/>
                </a:lnTo>
                <a:lnTo>
                  <a:pt x="18242" y="89275"/>
                </a:lnTo>
                <a:lnTo>
                  <a:pt x="18242" y="148788"/>
                </a:lnTo>
                <a:lnTo>
                  <a:pt x="17282" y="153588"/>
                </a:lnTo>
                <a:lnTo>
                  <a:pt x="16322" y="155508"/>
                </a:lnTo>
                <a:lnTo>
                  <a:pt x="15361" y="157429"/>
                </a:lnTo>
                <a:lnTo>
                  <a:pt x="13441" y="159349"/>
                </a:lnTo>
                <a:lnTo>
                  <a:pt x="12481" y="160309"/>
                </a:lnTo>
                <a:lnTo>
                  <a:pt x="10561" y="161269"/>
                </a:lnTo>
                <a:lnTo>
                  <a:pt x="6720" y="162229"/>
                </a:lnTo>
                <a:lnTo>
                  <a:pt x="1920" y="162229"/>
                </a:lnTo>
                <a:lnTo>
                  <a:pt x="1920" y="166070"/>
                </a:lnTo>
                <a:lnTo>
                  <a:pt x="53766" y="166070"/>
                </a:lnTo>
                <a:lnTo>
                  <a:pt x="53766" y="162229"/>
                </a:lnTo>
                <a:lnTo>
                  <a:pt x="48966" y="162229"/>
                </a:lnTo>
                <a:lnTo>
                  <a:pt x="45125" y="161269"/>
                </a:lnTo>
                <a:lnTo>
                  <a:pt x="43205" y="160309"/>
                </a:lnTo>
                <a:lnTo>
                  <a:pt x="41285" y="159349"/>
                </a:lnTo>
                <a:lnTo>
                  <a:pt x="40325" y="157429"/>
                </a:lnTo>
                <a:lnTo>
                  <a:pt x="39364" y="155508"/>
                </a:lnTo>
                <a:lnTo>
                  <a:pt x="38404" y="153588"/>
                </a:lnTo>
                <a:lnTo>
                  <a:pt x="37444" y="148788"/>
                </a:lnTo>
                <a:lnTo>
                  <a:pt x="37444" y="55671"/>
                </a:lnTo>
                <a:lnTo>
                  <a:pt x="32644" y="5567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" name="object 225"/>
          <p:cNvSpPr/>
          <p:nvPr/>
        </p:nvSpPr>
        <p:spPr>
          <a:xfrm>
            <a:off x="5960699" y="881984"/>
            <a:ext cx="118079" cy="110398"/>
          </a:xfrm>
          <a:custGeom>
            <a:avLst/>
            <a:gdLst/>
            <a:ahLst/>
            <a:cxnLst/>
            <a:rect l="l" t="t" r="r" b="b"/>
            <a:pathLst>
              <a:path w="118079" h="110398">
                <a:moveTo>
                  <a:pt x="105597" y="103677"/>
                </a:moveTo>
                <a:lnTo>
                  <a:pt x="103677" y="101757"/>
                </a:lnTo>
                <a:lnTo>
                  <a:pt x="102717" y="99837"/>
                </a:lnTo>
                <a:lnTo>
                  <a:pt x="101757" y="97917"/>
                </a:lnTo>
                <a:lnTo>
                  <a:pt x="101757" y="30723"/>
                </a:lnTo>
                <a:lnTo>
                  <a:pt x="100797" y="24002"/>
                </a:lnTo>
                <a:lnTo>
                  <a:pt x="98877" y="19202"/>
                </a:lnTo>
                <a:lnTo>
                  <a:pt x="95996" y="12481"/>
                </a:lnTo>
                <a:lnTo>
                  <a:pt x="93116" y="7680"/>
                </a:lnTo>
                <a:lnTo>
                  <a:pt x="88315" y="4800"/>
                </a:lnTo>
                <a:lnTo>
                  <a:pt x="84475" y="960"/>
                </a:lnTo>
                <a:lnTo>
                  <a:pt x="79674" y="0"/>
                </a:lnTo>
                <a:lnTo>
                  <a:pt x="73913" y="0"/>
                </a:lnTo>
                <a:lnTo>
                  <a:pt x="69838" y="314"/>
                </a:lnTo>
                <a:lnTo>
                  <a:pt x="59281" y="3896"/>
                </a:lnTo>
                <a:lnTo>
                  <a:pt x="48433" y="11472"/>
                </a:lnTo>
                <a:lnTo>
                  <a:pt x="37444" y="23042"/>
                </a:lnTo>
                <a:lnTo>
                  <a:pt x="37444" y="0"/>
                </a:lnTo>
                <a:lnTo>
                  <a:pt x="32628" y="0"/>
                </a:lnTo>
                <a:lnTo>
                  <a:pt x="0" y="13441"/>
                </a:lnTo>
                <a:lnTo>
                  <a:pt x="1920" y="17282"/>
                </a:lnTo>
                <a:lnTo>
                  <a:pt x="4800" y="16322"/>
                </a:lnTo>
                <a:lnTo>
                  <a:pt x="7680" y="15361"/>
                </a:lnTo>
                <a:lnTo>
                  <a:pt x="11521" y="15361"/>
                </a:lnTo>
                <a:lnTo>
                  <a:pt x="13441" y="16322"/>
                </a:lnTo>
                <a:lnTo>
                  <a:pt x="14386" y="17282"/>
                </a:lnTo>
                <a:lnTo>
                  <a:pt x="15361" y="18242"/>
                </a:lnTo>
                <a:lnTo>
                  <a:pt x="16322" y="20162"/>
                </a:lnTo>
                <a:lnTo>
                  <a:pt x="17266" y="23042"/>
                </a:lnTo>
                <a:lnTo>
                  <a:pt x="18242" y="25923"/>
                </a:lnTo>
                <a:lnTo>
                  <a:pt x="18242" y="94076"/>
                </a:lnTo>
                <a:lnTo>
                  <a:pt x="17266" y="99837"/>
                </a:lnTo>
                <a:lnTo>
                  <a:pt x="15361" y="102717"/>
                </a:lnTo>
                <a:lnTo>
                  <a:pt x="13441" y="104637"/>
                </a:lnTo>
                <a:lnTo>
                  <a:pt x="9601" y="106558"/>
                </a:lnTo>
                <a:lnTo>
                  <a:pt x="1920" y="106558"/>
                </a:lnTo>
                <a:lnTo>
                  <a:pt x="1920" y="110398"/>
                </a:lnTo>
                <a:lnTo>
                  <a:pt x="54711" y="110398"/>
                </a:lnTo>
                <a:lnTo>
                  <a:pt x="54711" y="106558"/>
                </a:lnTo>
                <a:lnTo>
                  <a:pt x="48950" y="106558"/>
                </a:lnTo>
                <a:lnTo>
                  <a:pt x="45110" y="105597"/>
                </a:lnTo>
                <a:lnTo>
                  <a:pt x="41269" y="103677"/>
                </a:lnTo>
                <a:lnTo>
                  <a:pt x="38389" y="99837"/>
                </a:lnTo>
                <a:lnTo>
                  <a:pt x="37444" y="97917"/>
                </a:lnTo>
                <a:lnTo>
                  <a:pt x="37444" y="29763"/>
                </a:lnTo>
                <a:lnTo>
                  <a:pt x="43123" y="24087"/>
                </a:lnTo>
                <a:lnTo>
                  <a:pt x="54103" y="16761"/>
                </a:lnTo>
                <a:lnTo>
                  <a:pt x="65272" y="14401"/>
                </a:lnTo>
                <a:lnTo>
                  <a:pt x="71033" y="14401"/>
                </a:lnTo>
                <a:lnTo>
                  <a:pt x="75834" y="16322"/>
                </a:lnTo>
                <a:lnTo>
                  <a:pt x="77754" y="21122"/>
                </a:lnTo>
                <a:lnTo>
                  <a:pt x="80634" y="25923"/>
                </a:lnTo>
                <a:lnTo>
                  <a:pt x="81594" y="32644"/>
                </a:lnTo>
                <a:lnTo>
                  <a:pt x="81594" y="96956"/>
                </a:lnTo>
                <a:lnTo>
                  <a:pt x="80634" y="100797"/>
                </a:lnTo>
                <a:lnTo>
                  <a:pt x="79674" y="102717"/>
                </a:lnTo>
                <a:lnTo>
                  <a:pt x="76794" y="103677"/>
                </a:lnTo>
                <a:lnTo>
                  <a:pt x="74874" y="105597"/>
                </a:lnTo>
                <a:lnTo>
                  <a:pt x="71993" y="106558"/>
                </a:lnTo>
                <a:lnTo>
                  <a:pt x="64312" y="106558"/>
                </a:lnTo>
                <a:lnTo>
                  <a:pt x="64312" y="110398"/>
                </a:lnTo>
                <a:lnTo>
                  <a:pt x="118079" y="110398"/>
                </a:lnTo>
                <a:lnTo>
                  <a:pt x="118079" y="106558"/>
                </a:lnTo>
                <a:lnTo>
                  <a:pt x="112303" y="106558"/>
                </a:lnTo>
                <a:lnTo>
                  <a:pt x="108463" y="105597"/>
                </a:lnTo>
                <a:lnTo>
                  <a:pt x="107518" y="104637"/>
                </a:lnTo>
                <a:lnTo>
                  <a:pt x="105597" y="10367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" name="object 226"/>
          <p:cNvSpPr/>
          <p:nvPr/>
        </p:nvSpPr>
        <p:spPr>
          <a:xfrm>
            <a:off x="6116208" y="915588"/>
            <a:ext cx="42535" cy="43190"/>
          </a:xfrm>
          <a:custGeom>
            <a:avLst/>
            <a:gdLst/>
            <a:ahLst/>
            <a:cxnLst/>
            <a:rect l="l" t="t" r="r" b="b"/>
            <a:pathLst>
              <a:path w="42535" h="43190">
                <a:moveTo>
                  <a:pt x="41285" y="25923"/>
                </a:moveTo>
                <a:lnTo>
                  <a:pt x="38404" y="29748"/>
                </a:lnTo>
                <a:lnTo>
                  <a:pt x="34564" y="34549"/>
                </a:lnTo>
                <a:lnTo>
                  <a:pt x="28803" y="36469"/>
                </a:lnTo>
                <a:lnTo>
                  <a:pt x="17282" y="36469"/>
                </a:lnTo>
                <a:lnTo>
                  <a:pt x="11521" y="34549"/>
                </a:lnTo>
                <a:lnTo>
                  <a:pt x="7680" y="28803"/>
                </a:lnTo>
                <a:lnTo>
                  <a:pt x="5370" y="25630"/>
                </a:lnTo>
                <a:lnTo>
                  <a:pt x="1194" y="14377"/>
                </a:lnTo>
                <a:lnTo>
                  <a:pt x="0" y="0"/>
                </a:lnTo>
                <a:lnTo>
                  <a:pt x="1920" y="43190"/>
                </a:lnTo>
                <a:lnTo>
                  <a:pt x="5760" y="40309"/>
                </a:lnTo>
                <a:lnTo>
                  <a:pt x="11521" y="41269"/>
                </a:lnTo>
                <a:lnTo>
                  <a:pt x="16322" y="42230"/>
                </a:lnTo>
                <a:lnTo>
                  <a:pt x="22082" y="42230"/>
                </a:lnTo>
                <a:lnTo>
                  <a:pt x="29968" y="41691"/>
                </a:lnTo>
                <a:lnTo>
                  <a:pt x="42535" y="38172"/>
                </a:lnTo>
                <a:lnTo>
                  <a:pt x="41285" y="2592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" name="object 227"/>
          <p:cNvSpPr/>
          <p:nvPr/>
        </p:nvSpPr>
        <p:spPr>
          <a:xfrm>
            <a:off x="6086444" y="999103"/>
            <a:ext cx="57607" cy="45110"/>
          </a:xfrm>
          <a:custGeom>
            <a:avLst/>
            <a:gdLst/>
            <a:ahLst/>
            <a:cxnLst/>
            <a:rect l="l" t="t" r="r" b="b"/>
            <a:pathLst>
              <a:path w="57607" h="45110">
                <a:moveTo>
                  <a:pt x="2895" y="31668"/>
                </a:moveTo>
                <a:lnTo>
                  <a:pt x="9616" y="35524"/>
                </a:lnTo>
                <a:lnTo>
                  <a:pt x="10018" y="35802"/>
                </a:lnTo>
                <a:lnTo>
                  <a:pt x="20710" y="41107"/>
                </a:lnTo>
                <a:lnTo>
                  <a:pt x="33258" y="44143"/>
                </a:lnTo>
                <a:lnTo>
                  <a:pt x="47045" y="45110"/>
                </a:lnTo>
                <a:lnTo>
                  <a:pt x="57607" y="31668"/>
                </a:lnTo>
                <a:lnTo>
                  <a:pt x="46853" y="31090"/>
                </a:lnTo>
                <a:lnTo>
                  <a:pt x="34008" y="28470"/>
                </a:lnTo>
                <a:lnTo>
                  <a:pt x="24002" y="23987"/>
                </a:lnTo>
                <a:lnTo>
                  <a:pt x="19202" y="21122"/>
                </a:lnTo>
                <a:lnTo>
                  <a:pt x="17282" y="18242"/>
                </a:lnTo>
                <a:lnTo>
                  <a:pt x="17282" y="11521"/>
                </a:lnTo>
                <a:lnTo>
                  <a:pt x="14401" y="0"/>
                </a:lnTo>
                <a:lnTo>
                  <a:pt x="10561" y="4800"/>
                </a:lnTo>
                <a:lnTo>
                  <a:pt x="9616" y="4800"/>
                </a:lnTo>
                <a:lnTo>
                  <a:pt x="5775" y="10561"/>
                </a:lnTo>
                <a:lnTo>
                  <a:pt x="2895" y="14401"/>
                </a:lnTo>
                <a:lnTo>
                  <a:pt x="1935" y="17282"/>
                </a:lnTo>
                <a:lnTo>
                  <a:pt x="960" y="19202"/>
                </a:lnTo>
                <a:lnTo>
                  <a:pt x="0" y="21122"/>
                </a:lnTo>
                <a:lnTo>
                  <a:pt x="0" y="26868"/>
                </a:lnTo>
                <a:lnTo>
                  <a:pt x="2895" y="3166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" name="object 228"/>
          <p:cNvSpPr/>
          <p:nvPr/>
        </p:nvSpPr>
        <p:spPr>
          <a:xfrm>
            <a:off x="6095085" y="881984"/>
            <a:ext cx="100797" cy="162229"/>
          </a:xfrm>
          <a:custGeom>
            <a:avLst/>
            <a:gdLst/>
            <a:ahLst/>
            <a:cxnLst/>
            <a:rect l="l" t="t" r="r" b="b"/>
            <a:pathLst>
              <a:path w="100797" h="162229">
                <a:moveTo>
                  <a:pt x="2880" y="101757"/>
                </a:moveTo>
                <a:lnTo>
                  <a:pt x="4800" y="103677"/>
                </a:lnTo>
                <a:lnTo>
                  <a:pt x="6720" y="104637"/>
                </a:lnTo>
                <a:lnTo>
                  <a:pt x="9601" y="107518"/>
                </a:lnTo>
                <a:lnTo>
                  <a:pt x="13441" y="109438"/>
                </a:lnTo>
                <a:lnTo>
                  <a:pt x="5760" y="117119"/>
                </a:lnTo>
                <a:lnTo>
                  <a:pt x="8641" y="128640"/>
                </a:lnTo>
                <a:lnTo>
                  <a:pt x="9601" y="124800"/>
                </a:lnTo>
                <a:lnTo>
                  <a:pt x="11521" y="121920"/>
                </a:lnTo>
                <a:lnTo>
                  <a:pt x="13441" y="118079"/>
                </a:lnTo>
                <a:lnTo>
                  <a:pt x="16322" y="114239"/>
                </a:lnTo>
                <a:lnTo>
                  <a:pt x="20162" y="110398"/>
                </a:lnTo>
                <a:lnTo>
                  <a:pt x="21711" y="110720"/>
                </a:lnTo>
                <a:lnTo>
                  <a:pt x="32038" y="112141"/>
                </a:lnTo>
                <a:lnTo>
                  <a:pt x="45142" y="112994"/>
                </a:lnTo>
                <a:lnTo>
                  <a:pt x="60487" y="113278"/>
                </a:lnTo>
                <a:lnTo>
                  <a:pt x="71993" y="113278"/>
                </a:lnTo>
                <a:lnTo>
                  <a:pt x="80650" y="114239"/>
                </a:lnTo>
                <a:lnTo>
                  <a:pt x="84490" y="116159"/>
                </a:lnTo>
                <a:lnTo>
                  <a:pt x="88331" y="118079"/>
                </a:lnTo>
                <a:lnTo>
                  <a:pt x="90236" y="120959"/>
                </a:lnTo>
                <a:lnTo>
                  <a:pt x="90236" y="130561"/>
                </a:lnTo>
                <a:lnTo>
                  <a:pt x="87370" y="136321"/>
                </a:lnTo>
                <a:lnTo>
                  <a:pt x="80650" y="141107"/>
                </a:lnTo>
                <a:lnTo>
                  <a:pt x="75633" y="144003"/>
                </a:lnTo>
                <a:lnTo>
                  <a:pt x="64048" y="147537"/>
                </a:lnTo>
                <a:lnTo>
                  <a:pt x="48966" y="148788"/>
                </a:lnTo>
                <a:lnTo>
                  <a:pt x="38404" y="162229"/>
                </a:lnTo>
                <a:lnTo>
                  <a:pt x="52957" y="161125"/>
                </a:lnTo>
                <a:lnTo>
                  <a:pt x="65744" y="157879"/>
                </a:lnTo>
                <a:lnTo>
                  <a:pt x="76920" y="152488"/>
                </a:lnTo>
                <a:lnTo>
                  <a:pt x="86395" y="144947"/>
                </a:lnTo>
                <a:lnTo>
                  <a:pt x="88609" y="142879"/>
                </a:lnTo>
                <a:lnTo>
                  <a:pt x="96413" y="132090"/>
                </a:lnTo>
                <a:lnTo>
                  <a:pt x="98892" y="119999"/>
                </a:lnTo>
                <a:lnTo>
                  <a:pt x="98892" y="114239"/>
                </a:lnTo>
                <a:lnTo>
                  <a:pt x="96956" y="108478"/>
                </a:lnTo>
                <a:lnTo>
                  <a:pt x="92171" y="104637"/>
                </a:lnTo>
                <a:lnTo>
                  <a:pt x="88331" y="99837"/>
                </a:lnTo>
                <a:lnTo>
                  <a:pt x="82555" y="96956"/>
                </a:lnTo>
                <a:lnTo>
                  <a:pt x="74889" y="95996"/>
                </a:lnTo>
                <a:lnTo>
                  <a:pt x="71847" y="95570"/>
                </a:lnTo>
                <a:lnTo>
                  <a:pt x="60659" y="94909"/>
                </a:lnTo>
                <a:lnTo>
                  <a:pt x="44165" y="94076"/>
                </a:lnTo>
                <a:lnTo>
                  <a:pt x="26883" y="94076"/>
                </a:lnTo>
                <a:lnTo>
                  <a:pt x="24002" y="93116"/>
                </a:lnTo>
                <a:lnTo>
                  <a:pt x="21122" y="92156"/>
                </a:lnTo>
                <a:lnTo>
                  <a:pt x="20162" y="91196"/>
                </a:lnTo>
                <a:lnTo>
                  <a:pt x="18242" y="89275"/>
                </a:lnTo>
                <a:lnTo>
                  <a:pt x="18242" y="83515"/>
                </a:lnTo>
                <a:lnTo>
                  <a:pt x="19202" y="81594"/>
                </a:lnTo>
                <a:lnTo>
                  <a:pt x="21122" y="78714"/>
                </a:lnTo>
                <a:lnTo>
                  <a:pt x="23042" y="76794"/>
                </a:lnTo>
                <a:lnTo>
                  <a:pt x="21122" y="33604"/>
                </a:lnTo>
                <a:lnTo>
                  <a:pt x="21122" y="24002"/>
                </a:lnTo>
                <a:lnTo>
                  <a:pt x="23042" y="17282"/>
                </a:lnTo>
                <a:lnTo>
                  <a:pt x="26883" y="12481"/>
                </a:lnTo>
                <a:lnTo>
                  <a:pt x="30723" y="7680"/>
                </a:lnTo>
                <a:lnTo>
                  <a:pt x="35524" y="5760"/>
                </a:lnTo>
                <a:lnTo>
                  <a:pt x="48005" y="5760"/>
                </a:lnTo>
                <a:lnTo>
                  <a:pt x="52806" y="8641"/>
                </a:lnTo>
                <a:lnTo>
                  <a:pt x="56647" y="13441"/>
                </a:lnTo>
                <a:lnTo>
                  <a:pt x="59123" y="16782"/>
                </a:lnTo>
                <a:lnTo>
                  <a:pt x="63746" y="27972"/>
                </a:lnTo>
                <a:lnTo>
                  <a:pt x="65288" y="42245"/>
                </a:lnTo>
                <a:lnTo>
                  <a:pt x="65288" y="51846"/>
                </a:lnTo>
                <a:lnTo>
                  <a:pt x="62407" y="59527"/>
                </a:lnTo>
                <a:lnTo>
                  <a:pt x="63658" y="71776"/>
                </a:lnTo>
                <a:lnTo>
                  <a:pt x="73929" y="65272"/>
                </a:lnTo>
                <a:lnTo>
                  <a:pt x="76209" y="63108"/>
                </a:lnTo>
                <a:lnTo>
                  <a:pt x="83131" y="52387"/>
                </a:lnTo>
                <a:lnTo>
                  <a:pt x="85435" y="39349"/>
                </a:lnTo>
                <a:lnTo>
                  <a:pt x="85435" y="30723"/>
                </a:lnTo>
                <a:lnTo>
                  <a:pt x="83530" y="24002"/>
                </a:lnTo>
                <a:lnTo>
                  <a:pt x="78714" y="18242"/>
                </a:lnTo>
                <a:lnTo>
                  <a:pt x="97916" y="18242"/>
                </a:lnTo>
                <a:lnTo>
                  <a:pt x="98892" y="17282"/>
                </a:lnTo>
                <a:lnTo>
                  <a:pt x="99837" y="17282"/>
                </a:lnTo>
                <a:lnTo>
                  <a:pt x="99837" y="16322"/>
                </a:lnTo>
                <a:lnTo>
                  <a:pt x="100797" y="16322"/>
                </a:lnTo>
                <a:lnTo>
                  <a:pt x="100797" y="9601"/>
                </a:lnTo>
                <a:lnTo>
                  <a:pt x="99837" y="8641"/>
                </a:lnTo>
                <a:lnTo>
                  <a:pt x="98892" y="7680"/>
                </a:lnTo>
                <a:lnTo>
                  <a:pt x="70088" y="7680"/>
                </a:lnTo>
                <a:lnTo>
                  <a:pt x="67954" y="6411"/>
                </a:lnTo>
                <a:lnTo>
                  <a:pt x="56498" y="1692"/>
                </a:lnTo>
                <a:lnTo>
                  <a:pt x="43205" y="0"/>
                </a:lnTo>
                <a:lnTo>
                  <a:pt x="35051" y="588"/>
                </a:lnTo>
                <a:lnTo>
                  <a:pt x="22638" y="4328"/>
                </a:lnTo>
                <a:lnTo>
                  <a:pt x="12481" y="11521"/>
                </a:lnTo>
                <a:lnTo>
                  <a:pt x="8879" y="15530"/>
                </a:lnTo>
                <a:lnTo>
                  <a:pt x="2358" y="26737"/>
                </a:lnTo>
                <a:lnTo>
                  <a:pt x="0" y="39349"/>
                </a:lnTo>
                <a:lnTo>
                  <a:pt x="0" y="46070"/>
                </a:lnTo>
                <a:lnTo>
                  <a:pt x="1920" y="52791"/>
                </a:lnTo>
                <a:lnTo>
                  <a:pt x="5760" y="57591"/>
                </a:lnTo>
                <a:lnTo>
                  <a:pt x="9601" y="63352"/>
                </a:lnTo>
                <a:lnTo>
                  <a:pt x="14401" y="68153"/>
                </a:lnTo>
                <a:lnTo>
                  <a:pt x="21122" y="71033"/>
                </a:lnTo>
                <a:lnTo>
                  <a:pt x="12481" y="77754"/>
                </a:lnTo>
                <a:lnTo>
                  <a:pt x="7680" y="83515"/>
                </a:lnTo>
                <a:lnTo>
                  <a:pt x="5760" y="87355"/>
                </a:lnTo>
                <a:lnTo>
                  <a:pt x="2880" y="91196"/>
                </a:lnTo>
                <a:lnTo>
                  <a:pt x="1920" y="94076"/>
                </a:lnTo>
                <a:lnTo>
                  <a:pt x="1920" y="98877"/>
                </a:lnTo>
                <a:lnTo>
                  <a:pt x="2880" y="10175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" name="object 229"/>
          <p:cNvSpPr/>
          <p:nvPr/>
        </p:nvSpPr>
        <p:spPr>
          <a:xfrm>
            <a:off x="4477542" y="2001316"/>
            <a:ext cx="295671" cy="67193"/>
          </a:xfrm>
          <a:custGeom>
            <a:avLst/>
            <a:gdLst/>
            <a:ahLst/>
            <a:cxnLst/>
            <a:rect l="l" t="t" r="r" b="b"/>
            <a:pathLst>
              <a:path w="295671" h="67193">
                <a:moveTo>
                  <a:pt x="0" y="64312"/>
                </a:moveTo>
                <a:lnTo>
                  <a:pt x="0" y="66233"/>
                </a:lnTo>
                <a:lnTo>
                  <a:pt x="960" y="67193"/>
                </a:lnTo>
                <a:lnTo>
                  <a:pt x="292790" y="67193"/>
                </a:lnTo>
                <a:lnTo>
                  <a:pt x="4800" y="64312"/>
                </a:lnTo>
                <a:lnTo>
                  <a:pt x="4800" y="4785"/>
                </a:lnTo>
                <a:lnTo>
                  <a:pt x="292790" y="4785"/>
                </a:lnTo>
                <a:lnTo>
                  <a:pt x="294711" y="67193"/>
                </a:lnTo>
                <a:lnTo>
                  <a:pt x="295671" y="66233"/>
                </a:lnTo>
                <a:lnTo>
                  <a:pt x="295671" y="944"/>
                </a:lnTo>
                <a:lnTo>
                  <a:pt x="294711" y="0"/>
                </a:lnTo>
                <a:lnTo>
                  <a:pt x="292790" y="0"/>
                </a:lnTo>
                <a:lnTo>
                  <a:pt x="290870" y="1920"/>
                </a:lnTo>
                <a:lnTo>
                  <a:pt x="4800" y="1920"/>
                </a:lnTo>
                <a:lnTo>
                  <a:pt x="2880" y="4785"/>
                </a:lnTo>
                <a:lnTo>
                  <a:pt x="2880" y="61432"/>
                </a:lnTo>
                <a:lnTo>
                  <a:pt x="2880" y="0"/>
                </a:lnTo>
                <a:lnTo>
                  <a:pt x="960" y="0"/>
                </a:lnTo>
                <a:lnTo>
                  <a:pt x="0" y="944"/>
                </a:lnTo>
                <a:lnTo>
                  <a:pt x="0" y="6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" name="object 230"/>
          <p:cNvSpPr/>
          <p:nvPr/>
        </p:nvSpPr>
        <p:spPr>
          <a:xfrm>
            <a:off x="4768413" y="2006102"/>
            <a:ext cx="3840" cy="62407"/>
          </a:xfrm>
          <a:custGeom>
            <a:avLst/>
            <a:gdLst/>
            <a:ahLst/>
            <a:cxnLst/>
            <a:rect l="l" t="t" r="r" b="b"/>
            <a:pathLst>
              <a:path w="3840" h="62407">
                <a:moveTo>
                  <a:pt x="1920" y="56647"/>
                </a:moveTo>
                <a:lnTo>
                  <a:pt x="0" y="59527"/>
                </a:lnTo>
                <a:lnTo>
                  <a:pt x="1920" y="62407"/>
                </a:lnTo>
                <a:lnTo>
                  <a:pt x="3840" y="62407"/>
                </a:lnTo>
                <a:lnTo>
                  <a:pt x="1920" y="0"/>
                </a:lnTo>
                <a:lnTo>
                  <a:pt x="1920" y="566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" name="object 231"/>
          <p:cNvSpPr/>
          <p:nvPr/>
        </p:nvSpPr>
        <p:spPr>
          <a:xfrm>
            <a:off x="4482343" y="2006102"/>
            <a:ext cx="287990" cy="62407"/>
          </a:xfrm>
          <a:custGeom>
            <a:avLst/>
            <a:gdLst/>
            <a:ahLst/>
            <a:cxnLst/>
            <a:rect l="l" t="t" r="r" b="b"/>
            <a:pathLst>
              <a:path w="287990" h="62407">
                <a:moveTo>
                  <a:pt x="287990" y="0"/>
                </a:moveTo>
                <a:lnTo>
                  <a:pt x="286070" y="0"/>
                </a:lnTo>
                <a:lnTo>
                  <a:pt x="286070" y="56647"/>
                </a:lnTo>
                <a:lnTo>
                  <a:pt x="0" y="56647"/>
                </a:lnTo>
                <a:lnTo>
                  <a:pt x="0" y="59527"/>
                </a:lnTo>
                <a:lnTo>
                  <a:pt x="287990" y="62407"/>
                </a:lnTo>
                <a:lnTo>
                  <a:pt x="286070" y="59527"/>
                </a:lnTo>
                <a:lnTo>
                  <a:pt x="287990" y="56647"/>
                </a:lnTo>
                <a:lnTo>
                  <a:pt x="28799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" name="object 232"/>
          <p:cNvSpPr/>
          <p:nvPr/>
        </p:nvSpPr>
        <p:spPr>
          <a:xfrm>
            <a:off x="4480422" y="2001316"/>
            <a:ext cx="289910" cy="61432"/>
          </a:xfrm>
          <a:custGeom>
            <a:avLst/>
            <a:gdLst/>
            <a:ahLst/>
            <a:cxnLst/>
            <a:rect l="l" t="t" r="r" b="b"/>
            <a:pathLst>
              <a:path w="289910" h="61432">
                <a:moveTo>
                  <a:pt x="0" y="61432"/>
                </a:moveTo>
                <a:lnTo>
                  <a:pt x="0" y="4785"/>
                </a:lnTo>
                <a:lnTo>
                  <a:pt x="1920" y="1920"/>
                </a:lnTo>
                <a:lnTo>
                  <a:pt x="287990" y="1920"/>
                </a:lnTo>
                <a:lnTo>
                  <a:pt x="289910" y="0"/>
                </a:lnTo>
                <a:lnTo>
                  <a:pt x="0" y="0"/>
                </a:lnTo>
                <a:lnTo>
                  <a:pt x="0" y="61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" name="object 233"/>
          <p:cNvSpPr/>
          <p:nvPr/>
        </p:nvSpPr>
        <p:spPr>
          <a:xfrm>
            <a:off x="4100276" y="2062749"/>
            <a:ext cx="868771" cy="525109"/>
          </a:xfrm>
          <a:custGeom>
            <a:avLst/>
            <a:gdLst/>
            <a:ahLst/>
            <a:cxnLst/>
            <a:rect l="l" t="t" r="r" b="b"/>
            <a:pathLst>
              <a:path w="868771" h="525109">
                <a:moveTo>
                  <a:pt x="0" y="521268"/>
                </a:moveTo>
                <a:lnTo>
                  <a:pt x="0" y="523173"/>
                </a:lnTo>
                <a:lnTo>
                  <a:pt x="960" y="525109"/>
                </a:lnTo>
                <a:lnTo>
                  <a:pt x="865891" y="525109"/>
                </a:lnTo>
                <a:lnTo>
                  <a:pt x="5760" y="521268"/>
                </a:lnTo>
                <a:lnTo>
                  <a:pt x="5760" y="5760"/>
                </a:lnTo>
                <a:lnTo>
                  <a:pt x="865891" y="5760"/>
                </a:lnTo>
                <a:lnTo>
                  <a:pt x="867811" y="525109"/>
                </a:lnTo>
                <a:lnTo>
                  <a:pt x="868771" y="523173"/>
                </a:lnTo>
                <a:lnTo>
                  <a:pt x="868771" y="960"/>
                </a:lnTo>
                <a:lnTo>
                  <a:pt x="867811" y="0"/>
                </a:lnTo>
                <a:lnTo>
                  <a:pt x="865891" y="0"/>
                </a:lnTo>
                <a:lnTo>
                  <a:pt x="863010" y="2880"/>
                </a:lnTo>
                <a:lnTo>
                  <a:pt x="5760" y="2880"/>
                </a:lnTo>
                <a:lnTo>
                  <a:pt x="2880" y="5760"/>
                </a:lnTo>
                <a:lnTo>
                  <a:pt x="2880" y="519348"/>
                </a:lnTo>
                <a:lnTo>
                  <a:pt x="2880" y="0"/>
                </a:lnTo>
                <a:lnTo>
                  <a:pt x="960" y="0"/>
                </a:lnTo>
                <a:lnTo>
                  <a:pt x="0" y="960"/>
                </a:lnTo>
                <a:lnTo>
                  <a:pt x="0" y="521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" name="object 234"/>
          <p:cNvSpPr/>
          <p:nvPr/>
        </p:nvSpPr>
        <p:spPr>
          <a:xfrm>
            <a:off x="4106037" y="2068509"/>
            <a:ext cx="860130" cy="519348"/>
          </a:xfrm>
          <a:custGeom>
            <a:avLst/>
            <a:gdLst/>
            <a:ahLst/>
            <a:cxnLst/>
            <a:rect l="l" t="t" r="r" b="b"/>
            <a:pathLst>
              <a:path w="860130" h="519348">
                <a:moveTo>
                  <a:pt x="860130" y="0"/>
                </a:moveTo>
                <a:lnTo>
                  <a:pt x="857249" y="0"/>
                </a:lnTo>
                <a:lnTo>
                  <a:pt x="857249" y="513588"/>
                </a:lnTo>
                <a:lnTo>
                  <a:pt x="0" y="513587"/>
                </a:lnTo>
                <a:lnTo>
                  <a:pt x="0" y="515508"/>
                </a:lnTo>
                <a:lnTo>
                  <a:pt x="860130" y="519348"/>
                </a:lnTo>
                <a:lnTo>
                  <a:pt x="857250" y="515508"/>
                </a:lnTo>
                <a:lnTo>
                  <a:pt x="860130" y="513587"/>
                </a:lnTo>
                <a:lnTo>
                  <a:pt x="86013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" name="object 235"/>
          <p:cNvSpPr/>
          <p:nvPr/>
        </p:nvSpPr>
        <p:spPr>
          <a:xfrm>
            <a:off x="4103156" y="2062749"/>
            <a:ext cx="863010" cy="519348"/>
          </a:xfrm>
          <a:custGeom>
            <a:avLst/>
            <a:gdLst/>
            <a:ahLst/>
            <a:cxnLst/>
            <a:rect l="l" t="t" r="r" b="b"/>
            <a:pathLst>
              <a:path w="863010" h="519348">
                <a:moveTo>
                  <a:pt x="0" y="519348"/>
                </a:moveTo>
                <a:lnTo>
                  <a:pt x="0" y="5760"/>
                </a:lnTo>
                <a:lnTo>
                  <a:pt x="2880" y="2880"/>
                </a:lnTo>
                <a:lnTo>
                  <a:pt x="860130" y="2880"/>
                </a:lnTo>
                <a:lnTo>
                  <a:pt x="863010" y="0"/>
                </a:lnTo>
                <a:lnTo>
                  <a:pt x="0" y="0"/>
                </a:lnTo>
                <a:lnTo>
                  <a:pt x="0" y="5193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" name="object 236"/>
          <p:cNvSpPr/>
          <p:nvPr/>
        </p:nvSpPr>
        <p:spPr>
          <a:xfrm>
            <a:off x="4174190" y="2032985"/>
            <a:ext cx="80634" cy="35524"/>
          </a:xfrm>
          <a:custGeom>
            <a:avLst/>
            <a:gdLst/>
            <a:ahLst/>
            <a:cxnLst/>
            <a:rect l="l" t="t" r="r" b="b"/>
            <a:pathLst>
              <a:path w="80634" h="35524">
                <a:moveTo>
                  <a:pt x="76794" y="35524"/>
                </a:moveTo>
                <a:lnTo>
                  <a:pt x="78714" y="35524"/>
                </a:lnTo>
                <a:lnTo>
                  <a:pt x="79674" y="34564"/>
                </a:lnTo>
                <a:lnTo>
                  <a:pt x="79674" y="33604"/>
                </a:lnTo>
                <a:lnTo>
                  <a:pt x="80634" y="31683"/>
                </a:lnTo>
                <a:lnTo>
                  <a:pt x="79674" y="30723"/>
                </a:lnTo>
                <a:lnTo>
                  <a:pt x="78714" y="29763"/>
                </a:lnTo>
                <a:lnTo>
                  <a:pt x="77754" y="29763"/>
                </a:lnTo>
                <a:lnTo>
                  <a:pt x="76794" y="35524"/>
                </a:lnTo>
                <a:close/>
              </a:path>
              <a:path w="80634" h="35524">
                <a:moveTo>
                  <a:pt x="62302" y="29763"/>
                </a:moveTo>
                <a:lnTo>
                  <a:pt x="5760" y="29763"/>
                </a:lnTo>
                <a:lnTo>
                  <a:pt x="76794" y="35524"/>
                </a:lnTo>
                <a:lnTo>
                  <a:pt x="77754" y="29763"/>
                </a:lnTo>
                <a:lnTo>
                  <a:pt x="78714" y="29763"/>
                </a:lnTo>
                <a:lnTo>
                  <a:pt x="5760" y="3840"/>
                </a:lnTo>
                <a:lnTo>
                  <a:pt x="5760" y="7287"/>
                </a:lnTo>
                <a:lnTo>
                  <a:pt x="62302" y="29763"/>
                </a:lnTo>
                <a:close/>
              </a:path>
              <a:path w="80634" h="35524">
                <a:moveTo>
                  <a:pt x="2880" y="35524"/>
                </a:moveTo>
                <a:lnTo>
                  <a:pt x="76794" y="35524"/>
                </a:lnTo>
                <a:lnTo>
                  <a:pt x="5760" y="29763"/>
                </a:lnTo>
                <a:lnTo>
                  <a:pt x="5760" y="3840"/>
                </a:lnTo>
                <a:lnTo>
                  <a:pt x="78714" y="29763"/>
                </a:lnTo>
                <a:lnTo>
                  <a:pt x="3840" y="960"/>
                </a:lnTo>
                <a:lnTo>
                  <a:pt x="2880" y="0"/>
                </a:lnTo>
                <a:lnTo>
                  <a:pt x="1920" y="0"/>
                </a:lnTo>
                <a:lnTo>
                  <a:pt x="1920" y="5760"/>
                </a:lnTo>
                <a:lnTo>
                  <a:pt x="2880" y="29763"/>
                </a:lnTo>
                <a:lnTo>
                  <a:pt x="5760" y="32644"/>
                </a:lnTo>
                <a:lnTo>
                  <a:pt x="2880" y="35524"/>
                </a:lnTo>
                <a:close/>
              </a:path>
              <a:path w="80634" h="35524">
                <a:moveTo>
                  <a:pt x="5760" y="32644"/>
                </a:moveTo>
                <a:lnTo>
                  <a:pt x="2880" y="29763"/>
                </a:lnTo>
                <a:lnTo>
                  <a:pt x="1920" y="57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34564"/>
                </a:lnTo>
                <a:lnTo>
                  <a:pt x="1920" y="35524"/>
                </a:lnTo>
                <a:lnTo>
                  <a:pt x="2880" y="35524"/>
                </a:lnTo>
                <a:lnTo>
                  <a:pt x="5760" y="32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" name="object 237"/>
          <p:cNvSpPr/>
          <p:nvPr/>
        </p:nvSpPr>
        <p:spPr>
          <a:xfrm>
            <a:off x="4249064" y="2032985"/>
            <a:ext cx="78714" cy="35524"/>
          </a:xfrm>
          <a:custGeom>
            <a:avLst/>
            <a:gdLst/>
            <a:ahLst/>
            <a:cxnLst/>
            <a:rect l="l" t="t" r="r" b="b"/>
            <a:pathLst>
              <a:path w="78714" h="35524">
                <a:moveTo>
                  <a:pt x="2880" y="35524"/>
                </a:moveTo>
                <a:lnTo>
                  <a:pt x="74874" y="35524"/>
                </a:lnTo>
                <a:lnTo>
                  <a:pt x="60568" y="29763"/>
                </a:lnTo>
                <a:lnTo>
                  <a:pt x="4800" y="29763"/>
                </a:lnTo>
                <a:lnTo>
                  <a:pt x="4800" y="3840"/>
                </a:lnTo>
                <a:lnTo>
                  <a:pt x="1920" y="0"/>
                </a:lnTo>
                <a:lnTo>
                  <a:pt x="960" y="960"/>
                </a:lnTo>
                <a:lnTo>
                  <a:pt x="960" y="5760"/>
                </a:lnTo>
                <a:lnTo>
                  <a:pt x="2880" y="29763"/>
                </a:lnTo>
                <a:lnTo>
                  <a:pt x="4800" y="32644"/>
                </a:lnTo>
                <a:lnTo>
                  <a:pt x="2880" y="35524"/>
                </a:lnTo>
                <a:close/>
              </a:path>
              <a:path w="78714" h="35524">
                <a:moveTo>
                  <a:pt x="4800" y="32644"/>
                </a:moveTo>
                <a:lnTo>
                  <a:pt x="2880" y="29763"/>
                </a:lnTo>
                <a:lnTo>
                  <a:pt x="960" y="5760"/>
                </a:lnTo>
                <a:lnTo>
                  <a:pt x="960" y="960"/>
                </a:lnTo>
                <a:lnTo>
                  <a:pt x="0" y="1920"/>
                </a:lnTo>
                <a:lnTo>
                  <a:pt x="0" y="34564"/>
                </a:lnTo>
                <a:lnTo>
                  <a:pt x="960" y="35524"/>
                </a:lnTo>
                <a:lnTo>
                  <a:pt x="2880" y="35524"/>
                </a:lnTo>
                <a:lnTo>
                  <a:pt x="4800" y="32644"/>
                </a:lnTo>
                <a:close/>
              </a:path>
              <a:path w="78714" h="35524">
                <a:moveTo>
                  <a:pt x="4800" y="3840"/>
                </a:moveTo>
                <a:lnTo>
                  <a:pt x="4800" y="7307"/>
                </a:lnTo>
                <a:lnTo>
                  <a:pt x="60568" y="29763"/>
                </a:lnTo>
                <a:lnTo>
                  <a:pt x="74874" y="35524"/>
                </a:lnTo>
                <a:lnTo>
                  <a:pt x="76809" y="35524"/>
                </a:lnTo>
                <a:lnTo>
                  <a:pt x="75834" y="29763"/>
                </a:lnTo>
                <a:lnTo>
                  <a:pt x="76809" y="35524"/>
                </a:lnTo>
                <a:lnTo>
                  <a:pt x="78714" y="34564"/>
                </a:lnTo>
                <a:lnTo>
                  <a:pt x="78714" y="31683"/>
                </a:lnTo>
                <a:lnTo>
                  <a:pt x="77769" y="30723"/>
                </a:lnTo>
                <a:lnTo>
                  <a:pt x="76809" y="29763"/>
                </a:lnTo>
                <a:lnTo>
                  <a:pt x="3840" y="960"/>
                </a:lnTo>
                <a:lnTo>
                  <a:pt x="2880" y="0"/>
                </a:lnTo>
                <a:lnTo>
                  <a:pt x="1920" y="0"/>
                </a:lnTo>
                <a:lnTo>
                  <a:pt x="480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" name="object 238"/>
          <p:cNvSpPr/>
          <p:nvPr/>
        </p:nvSpPr>
        <p:spPr>
          <a:xfrm>
            <a:off x="4322033" y="2032985"/>
            <a:ext cx="81594" cy="35524"/>
          </a:xfrm>
          <a:custGeom>
            <a:avLst/>
            <a:gdLst/>
            <a:ahLst/>
            <a:cxnLst/>
            <a:rect l="l" t="t" r="r" b="b"/>
            <a:pathLst>
              <a:path w="81594" h="35524">
                <a:moveTo>
                  <a:pt x="2865" y="29763"/>
                </a:moveTo>
                <a:lnTo>
                  <a:pt x="1905" y="5760"/>
                </a:lnTo>
                <a:lnTo>
                  <a:pt x="960" y="960"/>
                </a:lnTo>
                <a:lnTo>
                  <a:pt x="0" y="1920"/>
                </a:lnTo>
                <a:lnTo>
                  <a:pt x="0" y="34564"/>
                </a:lnTo>
                <a:lnTo>
                  <a:pt x="960" y="35524"/>
                </a:lnTo>
                <a:lnTo>
                  <a:pt x="2865" y="35524"/>
                </a:lnTo>
                <a:lnTo>
                  <a:pt x="5745" y="32644"/>
                </a:lnTo>
                <a:lnTo>
                  <a:pt x="2865" y="29763"/>
                </a:lnTo>
                <a:close/>
              </a:path>
              <a:path w="81594" h="35524">
                <a:moveTo>
                  <a:pt x="5745" y="3840"/>
                </a:moveTo>
                <a:lnTo>
                  <a:pt x="5745" y="7287"/>
                </a:lnTo>
                <a:lnTo>
                  <a:pt x="62299" y="29763"/>
                </a:lnTo>
                <a:lnTo>
                  <a:pt x="78714" y="29763"/>
                </a:lnTo>
                <a:lnTo>
                  <a:pt x="3840" y="960"/>
                </a:lnTo>
                <a:lnTo>
                  <a:pt x="2865" y="0"/>
                </a:lnTo>
                <a:lnTo>
                  <a:pt x="5745" y="3840"/>
                </a:lnTo>
                <a:close/>
              </a:path>
              <a:path w="81594" h="35524">
                <a:moveTo>
                  <a:pt x="77754" y="29763"/>
                </a:moveTo>
                <a:lnTo>
                  <a:pt x="76794" y="35524"/>
                </a:lnTo>
                <a:lnTo>
                  <a:pt x="79674" y="35524"/>
                </a:lnTo>
                <a:lnTo>
                  <a:pt x="77754" y="29763"/>
                </a:lnTo>
                <a:close/>
              </a:path>
              <a:path w="81594" h="35524">
                <a:moveTo>
                  <a:pt x="80634" y="30723"/>
                </a:moveTo>
                <a:lnTo>
                  <a:pt x="78714" y="29763"/>
                </a:lnTo>
                <a:lnTo>
                  <a:pt x="5745" y="29763"/>
                </a:lnTo>
                <a:lnTo>
                  <a:pt x="5745" y="3840"/>
                </a:lnTo>
                <a:lnTo>
                  <a:pt x="2865" y="0"/>
                </a:lnTo>
                <a:lnTo>
                  <a:pt x="1905" y="0"/>
                </a:lnTo>
                <a:lnTo>
                  <a:pt x="960" y="960"/>
                </a:lnTo>
                <a:lnTo>
                  <a:pt x="1905" y="5760"/>
                </a:lnTo>
                <a:lnTo>
                  <a:pt x="2865" y="29763"/>
                </a:lnTo>
                <a:lnTo>
                  <a:pt x="5745" y="32644"/>
                </a:lnTo>
                <a:lnTo>
                  <a:pt x="2865" y="35524"/>
                </a:lnTo>
                <a:lnTo>
                  <a:pt x="76794" y="35524"/>
                </a:lnTo>
                <a:lnTo>
                  <a:pt x="77754" y="29763"/>
                </a:lnTo>
                <a:lnTo>
                  <a:pt x="79674" y="35524"/>
                </a:lnTo>
                <a:lnTo>
                  <a:pt x="80634" y="34564"/>
                </a:lnTo>
                <a:lnTo>
                  <a:pt x="80634" y="33604"/>
                </a:lnTo>
                <a:lnTo>
                  <a:pt x="81594" y="31683"/>
                </a:lnTo>
                <a:lnTo>
                  <a:pt x="80634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" name="object 239"/>
          <p:cNvSpPr/>
          <p:nvPr/>
        </p:nvSpPr>
        <p:spPr>
          <a:xfrm>
            <a:off x="4403628" y="2032985"/>
            <a:ext cx="79674" cy="35524"/>
          </a:xfrm>
          <a:custGeom>
            <a:avLst/>
            <a:gdLst/>
            <a:ahLst/>
            <a:cxnLst/>
            <a:rect l="l" t="t" r="r" b="b"/>
            <a:pathLst>
              <a:path w="79674" h="35524">
                <a:moveTo>
                  <a:pt x="2880" y="35524"/>
                </a:moveTo>
                <a:lnTo>
                  <a:pt x="75834" y="35524"/>
                </a:lnTo>
                <a:lnTo>
                  <a:pt x="61528" y="29763"/>
                </a:lnTo>
                <a:lnTo>
                  <a:pt x="5760" y="29763"/>
                </a:lnTo>
                <a:lnTo>
                  <a:pt x="5760" y="3840"/>
                </a:lnTo>
                <a:lnTo>
                  <a:pt x="3840" y="960"/>
                </a:lnTo>
                <a:lnTo>
                  <a:pt x="2880" y="0"/>
                </a:lnTo>
                <a:lnTo>
                  <a:pt x="1920" y="0"/>
                </a:lnTo>
                <a:lnTo>
                  <a:pt x="960" y="960"/>
                </a:lnTo>
                <a:lnTo>
                  <a:pt x="1920" y="5760"/>
                </a:lnTo>
                <a:lnTo>
                  <a:pt x="2880" y="29763"/>
                </a:lnTo>
                <a:lnTo>
                  <a:pt x="5760" y="32644"/>
                </a:lnTo>
                <a:lnTo>
                  <a:pt x="2880" y="35524"/>
                </a:lnTo>
                <a:close/>
              </a:path>
              <a:path w="79674" h="35524">
                <a:moveTo>
                  <a:pt x="2880" y="35524"/>
                </a:moveTo>
                <a:lnTo>
                  <a:pt x="5760" y="32644"/>
                </a:lnTo>
                <a:lnTo>
                  <a:pt x="2880" y="29763"/>
                </a:lnTo>
                <a:lnTo>
                  <a:pt x="1920" y="5760"/>
                </a:ln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34564"/>
                </a:lnTo>
                <a:lnTo>
                  <a:pt x="960" y="35524"/>
                </a:lnTo>
                <a:lnTo>
                  <a:pt x="2880" y="35524"/>
                </a:lnTo>
                <a:close/>
              </a:path>
              <a:path w="79674" h="35524">
                <a:moveTo>
                  <a:pt x="76794" y="29763"/>
                </a:moveTo>
                <a:lnTo>
                  <a:pt x="3840" y="960"/>
                </a:lnTo>
                <a:lnTo>
                  <a:pt x="5760" y="3840"/>
                </a:lnTo>
                <a:lnTo>
                  <a:pt x="5760" y="7307"/>
                </a:lnTo>
                <a:lnTo>
                  <a:pt x="61528" y="29763"/>
                </a:lnTo>
                <a:lnTo>
                  <a:pt x="75834" y="35524"/>
                </a:lnTo>
                <a:lnTo>
                  <a:pt x="77754" y="35524"/>
                </a:lnTo>
                <a:lnTo>
                  <a:pt x="78714" y="34564"/>
                </a:lnTo>
                <a:lnTo>
                  <a:pt x="78714" y="33604"/>
                </a:lnTo>
                <a:lnTo>
                  <a:pt x="79674" y="31683"/>
                </a:lnTo>
                <a:lnTo>
                  <a:pt x="78714" y="30723"/>
                </a:lnTo>
                <a:lnTo>
                  <a:pt x="76794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" name="object 240"/>
          <p:cNvSpPr/>
          <p:nvPr/>
        </p:nvSpPr>
        <p:spPr>
          <a:xfrm>
            <a:off x="4100276" y="2032985"/>
            <a:ext cx="79674" cy="35524"/>
          </a:xfrm>
          <a:custGeom>
            <a:avLst/>
            <a:gdLst/>
            <a:ahLst/>
            <a:cxnLst/>
            <a:rect l="l" t="t" r="r" b="b"/>
            <a:pathLst>
              <a:path w="79674" h="35524">
                <a:moveTo>
                  <a:pt x="2880" y="35524"/>
                </a:moveTo>
                <a:lnTo>
                  <a:pt x="75834" y="35524"/>
                </a:lnTo>
                <a:lnTo>
                  <a:pt x="61342" y="29763"/>
                </a:lnTo>
                <a:lnTo>
                  <a:pt x="5760" y="29763"/>
                </a:lnTo>
                <a:lnTo>
                  <a:pt x="5760" y="3840"/>
                </a:lnTo>
                <a:lnTo>
                  <a:pt x="1920" y="0"/>
                </a:lnTo>
                <a:lnTo>
                  <a:pt x="960" y="960"/>
                </a:lnTo>
                <a:lnTo>
                  <a:pt x="960" y="5760"/>
                </a:lnTo>
                <a:lnTo>
                  <a:pt x="2880" y="29763"/>
                </a:lnTo>
                <a:lnTo>
                  <a:pt x="5760" y="32644"/>
                </a:lnTo>
                <a:lnTo>
                  <a:pt x="2880" y="35524"/>
                </a:lnTo>
                <a:close/>
              </a:path>
              <a:path w="79674" h="35524">
                <a:moveTo>
                  <a:pt x="5760" y="32644"/>
                </a:moveTo>
                <a:lnTo>
                  <a:pt x="2880" y="29763"/>
                </a:lnTo>
                <a:lnTo>
                  <a:pt x="960" y="5760"/>
                </a:lnTo>
                <a:lnTo>
                  <a:pt x="960" y="960"/>
                </a:lnTo>
                <a:lnTo>
                  <a:pt x="0" y="1920"/>
                </a:lnTo>
                <a:lnTo>
                  <a:pt x="0" y="34564"/>
                </a:lnTo>
                <a:lnTo>
                  <a:pt x="960" y="35524"/>
                </a:lnTo>
                <a:lnTo>
                  <a:pt x="2880" y="35524"/>
                </a:lnTo>
                <a:lnTo>
                  <a:pt x="5760" y="32644"/>
                </a:lnTo>
                <a:close/>
              </a:path>
              <a:path w="79674" h="35524">
                <a:moveTo>
                  <a:pt x="5760" y="3840"/>
                </a:moveTo>
                <a:lnTo>
                  <a:pt x="5760" y="7668"/>
                </a:lnTo>
                <a:lnTo>
                  <a:pt x="61342" y="29763"/>
                </a:lnTo>
                <a:lnTo>
                  <a:pt x="75834" y="35524"/>
                </a:lnTo>
                <a:lnTo>
                  <a:pt x="77754" y="35524"/>
                </a:lnTo>
                <a:lnTo>
                  <a:pt x="76794" y="29763"/>
                </a:lnTo>
                <a:lnTo>
                  <a:pt x="77754" y="35524"/>
                </a:lnTo>
                <a:lnTo>
                  <a:pt x="79674" y="34564"/>
                </a:lnTo>
                <a:lnTo>
                  <a:pt x="79674" y="31683"/>
                </a:lnTo>
                <a:lnTo>
                  <a:pt x="78714" y="30723"/>
                </a:lnTo>
                <a:lnTo>
                  <a:pt x="77754" y="29763"/>
                </a:lnTo>
                <a:lnTo>
                  <a:pt x="3840" y="960"/>
                </a:lnTo>
                <a:lnTo>
                  <a:pt x="2880" y="0"/>
                </a:lnTo>
                <a:lnTo>
                  <a:pt x="1920" y="0"/>
                </a:lnTo>
                <a:lnTo>
                  <a:pt x="576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" name="object 241"/>
          <p:cNvSpPr/>
          <p:nvPr/>
        </p:nvSpPr>
        <p:spPr>
          <a:xfrm>
            <a:off x="4697379" y="1935068"/>
            <a:ext cx="31668" cy="63352"/>
          </a:xfrm>
          <a:custGeom>
            <a:avLst/>
            <a:gdLst/>
            <a:ahLst/>
            <a:cxnLst/>
            <a:rect l="l" t="t" r="r" b="b"/>
            <a:pathLst>
              <a:path w="31668" h="63352">
                <a:moveTo>
                  <a:pt x="2880" y="2880"/>
                </a:moveTo>
                <a:lnTo>
                  <a:pt x="31668" y="2880"/>
                </a:lnTo>
                <a:lnTo>
                  <a:pt x="31668" y="0"/>
                </a:lnTo>
                <a:lnTo>
                  <a:pt x="2880" y="0"/>
                </a:lnTo>
                <a:lnTo>
                  <a:pt x="0" y="2880"/>
                </a:lnTo>
                <a:lnTo>
                  <a:pt x="2880" y="63352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" name="object 242"/>
          <p:cNvSpPr/>
          <p:nvPr/>
        </p:nvSpPr>
        <p:spPr>
          <a:xfrm>
            <a:off x="4694499" y="1932188"/>
            <a:ext cx="37429" cy="72009"/>
          </a:xfrm>
          <a:custGeom>
            <a:avLst/>
            <a:gdLst/>
            <a:ahLst/>
            <a:cxnLst/>
            <a:rect l="l" t="t" r="r" b="b"/>
            <a:pathLst>
              <a:path w="37429" h="72009">
                <a:moveTo>
                  <a:pt x="960" y="72009"/>
                </a:moveTo>
                <a:lnTo>
                  <a:pt x="37429" y="72009"/>
                </a:lnTo>
                <a:lnTo>
                  <a:pt x="34549" y="70073"/>
                </a:lnTo>
                <a:lnTo>
                  <a:pt x="37429" y="66233"/>
                </a:lnTo>
                <a:lnTo>
                  <a:pt x="37429" y="0"/>
                </a:lnTo>
                <a:lnTo>
                  <a:pt x="2880" y="0"/>
                </a:lnTo>
                <a:lnTo>
                  <a:pt x="2880" y="66233"/>
                </a:lnTo>
                <a:lnTo>
                  <a:pt x="5760" y="70073"/>
                </a:lnTo>
                <a:lnTo>
                  <a:pt x="5760" y="66232"/>
                </a:lnTo>
                <a:lnTo>
                  <a:pt x="2880" y="5760"/>
                </a:lnTo>
                <a:lnTo>
                  <a:pt x="5760" y="2880"/>
                </a:lnTo>
                <a:lnTo>
                  <a:pt x="34549" y="2880"/>
                </a:lnTo>
                <a:lnTo>
                  <a:pt x="34549" y="66232"/>
                </a:lnTo>
                <a:lnTo>
                  <a:pt x="5760" y="66232"/>
                </a:lnTo>
                <a:lnTo>
                  <a:pt x="5760" y="70073"/>
                </a:lnTo>
                <a:lnTo>
                  <a:pt x="2880" y="66233"/>
                </a:lnTo>
                <a:lnTo>
                  <a:pt x="2880" y="0"/>
                </a:lnTo>
                <a:lnTo>
                  <a:pt x="960" y="0"/>
                </a:lnTo>
                <a:lnTo>
                  <a:pt x="0" y="960"/>
                </a:lnTo>
                <a:lnTo>
                  <a:pt x="0" y="71048"/>
                </a:lnTo>
                <a:lnTo>
                  <a:pt x="960" y="720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" name="object 243"/>
          <p:cNvSpPr/>
          <p:nvPr/>
        </p:nvSpPr>
        <p:spPr>
          <a:xfrm>
            <a:off x="4729048" y="1932188"/>
            <a:ext cx="5760" cy="72009"/>
          </a:xfrm>
          <a:custGeom>
            <a:avLst/>
            <a:gdLst/>
            <a:ahLst/>
            <a:cxnLst/>
            <a:rect l="l" t="t" r="r" b="b"/>
            <a:pathLst>
              <a:path w="5760" h="72009">
                <a:moveTo>
                  <a:pt x="2880" y="0"/>
                </a:moveTo>
                <a:lnTo>
                  <a:pt x="2880" y="66233"/>
                </a:lnTo>
                <a:lnTo>
                  <a:pt x="0" y="70073"/>
                </a:lnTo>
                <a:lnTo>
                  <a:pt x="2880" y="72009"/>
                </a:lnTo>
                <a:lnTo>
                  <a:pt x="4800" y="72009"/>
                </a:lnTo>
                <a:lnTo>
                  <a:pt x="5760" y="71048"/>
                </a:lnTo>
                <a:lnTo>
                  <a:pt x="5760" y="960"/>
                </a:lnTo>
                <a:lnTo>
                  <a:pt x="4800" y="0"/>
                </a:lnTo>
                <a:lnTo>
                  <a:pt x="28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" name="object 244"/>
          <p:cNvSpPr/>
          <p:nvPr/>
        </p:nvSpPr>
        <p:spPr>
          <a:xfrm>
            <a:off x="4889373" y="1854433"/>
            <a:ext cx="59512" cy="213116"/>
          </a:xfrm>
          <a:custGeom>
            <a:avLst/>
            <a:gdLst/>
            <a:ahLst/>
            <a:cxnLst/>
            <a:rect l="l" t="t" r="r" b="b"/>
            <a:pathLst>
              <a:path w="59512" h="213116">
                <a:moveTo>
                  <a:pt x="1920" y="207355"/>
                </a:moveTo>
                <a:lnTo>
                  <a:pt x="960" y="212156"/>
                </a:lnTo>
                <a:lnTo>
                  <a:pt x="960" y="213116"/>
                </a:lnTo>
                <a:lnTo>
                  <a:pt x="2880" y="213116"/>
                </a:lnTo>
                <a:lnTo>
                  <a:pt x="5760" y="210235"/>
                </a:lnTo>
                <a:lnTo>
                  <a:pt x="1920" y="207355"/>
                </a:lnTo>
                <a:close/>
              </a:path>
              <a:path w="59512" h="213116">
                <a:moveTo>
                  <a:pt x="17282" y="2880"/>
                </a:moveTo>
                <a:lnTo>
                  <a:pt x="40492" y="6631"/>
                </a:lnTo>
                <a:lnTo>
                  <a:pt x="43190" y="6720"/>
                </a:lnTo>
                <a:lnTo>
                  <a:pt x="53565" y="206433"/>
                </a:lnTo>
                <a:lnTo>
                  <a:pt x="53751" y="209275"/>
                </a:lnTo>
                <a:lnTo>
                  <a:pt x="55671" y="212156"/>
                </a:lnTo>
                <a:lnTo>
                  <a:pt x="56631" y="212156"/>
                </a:lnTo>
                <a:lnTo>
                  <a:pt x="55671" y="206395"/>
                </a:lnTo>
                <a:lnTo>
                  <a:pt x="46070" y="2880"/>
                </a:lnTo>
                <a:lnTo>
                  <a:pt x="46070" y="1920"/>
                </a:lnTo>
                <a:lnTo>
                  <a:pt x="45110" y="960"/>
                </a:lnTo>
                <a:lnTo>
                  <a:pt x="43190" y="960"/>
                </a:lnTo>
                <a:lnTo>
                  <a:pt x="40309" y="3840"/>
                </a:lnTo>
                <a:lnTo>
                  <a:pt x="17282" y="2880"/>
                </a:lnTo>
                <a:close/>
              </a:path>
              <a:path w="59512" h="213116">
                <a:moveTo>
                  <a:pt x="59512" y="209275"/>
                </a:moveTo>
                <a:lnTo>
                  <a:pt x="46070" y="2880"/>
                </a:lnTo>
                <a:lnTo>
                  <a:pt x="55671" y="206395"/>
                </a:lnTo>
                <a:lnTo>
                  <a:pt x="56631" y="212156"/>
                </a:lnTo>
                <a:lnTo>
                  <a:pt x="57591" y="212156"/>
                </a:lnTo>
                <a:lnTo>
                  <a:pt x="58552" y="211195"/>
                </a:lnTo>
                <a:lnTo>
                  <a:pt x="59512" y="210235"/>
                </a:lnTo>
                <a:lnTo>
                  <a:pt x="59512" y="209275"/>
                </a:lnTo>
                <a:close/>
              </a:path>
              <a:path w="59512" h="213116">
                <a:moveTo>
                  <a:pt x="5924" y="207284"/>
                </a:moveTo>
                <a:lnTo>
                  <a:pt x="17116" y="5851"/>
                </a:lnTo>
                <a:lnTo>
                  <a:pt x="40492" y="6631"/>
                </a:lnTo>
                <a:lnTo>
                  <a:pt x="17282" y="2880"/>
                </a:lnTo>
                <a:lnTo>
                  <a:pt x="40309" y="3840"/>
                </a:lnTo>
                <a:lnTo>
                  <a:pt x="43190" y="960"/>
                </a:lnTo>
                <a:lnTo>
                  <a:pt x="14401" y="0"/>
                </a:lnTo>
                <a:lnTo>
                  <a:pt x="12481" y="0"/>
                </a:lnTo>
                <a:lnTo>
                  <a:pt x="14401" y="5760"/>
                </a:lnTo>
                <a:lnTo>
                  <a:pt x="12481" y="0"/>
                </a:lnTo>
                <a:lnTo>
                  <a:pt x="11506" y="960"/>
                </a:lnTo>
                <a:lnTo>
                  <a:pt x="11506" y="2880"/>
                </a:lnTo>
                <a:lnTo>
                  <a:pt x="0" y="210235"/>
                </a:lnTo>
                <a:lnTo>
                  <a:pt x="0" y="211195"/>
                </a:lnTo>
                <a:lnTo>
                  <a:pt x="960" y="212156"/>
                </a:lnTo>
                <a:lnTo>
                  <a:pt x="1920" y="207355"/>
                </a:lnTo>
                <a:lnTo>
                  <a:pt x="5760" y="210235"/>
                </a:lnTo>
                <a:lnTo>
                  <a:pt x="2880" y="213116"/>
                </a:lnTo>
                <a:lnTo>
                  <a:pt x="55671" y="212156"/>
                </a:lnTo>
                <a:lnTo>
                  <a:pt x="53751" y="209275"/>
                </a:lnTo>
                <a:lnTo>
                  <a:pt x="53565" y="206433"/>
                </a:lnTo>
                <a:lnTo>
                  <a:pt x="5924" y="207284"/>
                </a:lnTo>
                <a:close/>
              </a:path>
              <a:path w="59512" h="213116">
                <a:moveTo>
                  <a:pt x="53565" y="206433"/>
                </a:moveTo>
                <a:lnTo>
                  <a:pt x="43190" y="6720"/>
                </a:lnTo>
                <a:lnTo>
                  <a:pt x="40492" y="6631"/>
                </a:lnTo>
                <a:lnTo>
                  <a:pt x="53565" y="2064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" name="object 245"/>
          <p:cNvSpPr/>
          <p:nvPr/>
        </p:nvSpPr>
        <p:spPr>
          <a:xfrm>
            <a:off x="4813523" y="2061789"/>
            <a:ext cx="2895" cy="5760"/>
          </a:xfrm>
          <a:custGeom>
            <a:avLst/>
            <a:gdLst/>
            <a:ahLst/>
            <a:cxnLst/>
            <a:rect l="l" t="t" r="r" b="b"/>
            <a:pathLst>
              <a:path w="2895" h="5760">
                <a:moveTo>
                  <a:pt x="960" y="0"/>
                </a:moveTo>
                <a:lnTo>
                  <a:pt x="0" y="5760"/>
                </a:lnTo>
                <a:lnTo>
                  <a:pt x="960" y="5760"/>
                </a:lnTo>
                <a:lnTo>
                  <a:pt x="2895" y="288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" name="object 246"/>
          <p:cNvSpPr/>
          <p:nvPr/>
        </p:nvSpPr>
        <p:spPr>
          <a:xfrm>
            <a:off x="4827925" y="1855393"/>
            <a:ext cx="39364" cy="211195"/>
          </a:xfrm>
          <a:custGeom>
            <a:avLst/>
            <a:gdLst/>
            <a:ahLst/>
            <a:cxnLst/>
            <a:rect l="l" t="t" r="r" b="b"/>
            <a:pathLst>
              <a:path w="39364" h="211195">
                <a:moveTo>
                  <a:pt x="0" y="1920"/>
                </a:moveTo>
                <a:lnTo>
                  <a:pt x="23212" y="5670"/>
                </a:lnTo>
                <a:lnTo>
                  <a:pt x="25923" y="5760"/>
                </a:lnTo>
                <a:lnTo>
                  <a:pt x="35352" y="205491"/>
                </a:lnTo>
                <a:lnTo>
                  <a:pt x="35524" y="208315"/>
                </a:lnTo>
                <a:lnTo>
                  <a:pt x="38404" y="211195"/>
                </a:lnTo>
                <a:lnTo>
                  <a:pt x="39364" y="211195"/>
                </a:lnTo>
                <a:lnTo>
                  <a:pt x="38404" y="205435"/>
                </a:lnTo>
                <a:lnTo>
                  <a:pt x="28803" y="1920"/>
                </a:lnTo>
                <a:lnTo>
                  <a:pt x="28803" y="960"/>
                </a:lnTo>
                <a:lnTo>
                  <a:pt x="26883" y="0"/>
                </a:lnTo>
                <a:lnTo>
                  <a:pt x="25923" y="0"/>
                </a:lnTo>
                <a:lnTo>
                  <a:pt x="23042" y="288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" name="object 247"/>
          <p:cNvSpPr/>
          <p:nvPr/>
        </p:nvSpPr>
        <p:spPr>
          <a:xfrm>
            <a:off x="4856728" y="1857314"/>
            <a:ext cx="12481" cy="209275"/>
          </a:xfrm>
          <a:custGeom>
            <a:avLst/>
            <a:gdLst/>
            <a:ahLst/>
            <a:cxnLst/>
            <a:rect l="l" t="t" r="r" b="b"/>
            <a:pathLst>
              <a:path w="12481" h="209275">
                <a:moveTo>
                  <a:pt x="12481" y="206395"/>
                </a:moveTo>
                <a:lnTo>
                  <a:pt x="0" y="0"/>
                </a:lnTo>
                <a:lnTo>
                  <a:pt x="9601" y="203514"/>
                </a:lnTo>
                <a:lnTo>
                  <a:pt x="10561" y="209275"/>
                </a:lnTo>
                <a:lnTo>
                  <a:pt x="11521" y="209275"/>
                </a:lnTo>
                <a:lnTo>
                  <a:pt x="11521" y="208315"/>
                </a:lnTo>
                <a:lnTo>
                  <a:pt x="12481" y="208315"/>
                </a:lnTo>
                <a:lnTo>
                  <a:pt x="12481" y="206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" name="object 248"/>
          <p:cNvSpPr/>
          <p:nvPr/>
        </p:nvSpPr>
        <p:spPr>
          <a:xfrm>
            <a:off x="4810643" y="1854433"/>
            <a:ext cx="55686" cy="213116"/>
          </a:xfrm>
          <a:custGeom>
            <a:avLst/>
            <a:gdLst/>
            <a:ahLst/>
            <a:cxnLst/>
            <a:rect l="l" t="t" r="r" b="b"/>
            <a:pathLst>
              <a:path w="55686" h="213116">
                <a:moveTo>
                  <a:pt x="5937" y="207316"/>
                </a:moveTo>
                <a:lnTo>
                  <a:pt x="17117" y="5851"/>
                </a:lnTo>
                <a:lnTo>
                  <a:pt x="40494" y="6630"/>
                </a:lnTo>
                <a:lnTo>
                  <a:pt x="17282" y="2880"/>
                </a:lnTo>
                <a:lnTo>
                  <a:pt x="40325" y="3840"/>
                </a:lnTo>
                <a:lnTo>
                  <a:pt x="43205" y="960"/>
                </a:lnTo>
                <a:lnTo>
                  <a:pt x="14401" y="0"/>
                </a:lnTo>
                <a:lnTo>
                  <a:pt x="13441" y="0"/>
                </a:lnTo>
                <a:lnTo>
                  <a:pt x="14401" y="5760"/>
                </a:lnTo>
                <a:lnTo>
                  <a:pt x="13441" y="0"/>
                </a:lnTo>
                <a:lnTo>
                  <a:pt x="12496" y="960"/>
                </a:lnTo>
                <a:lnTo>
                  <a:pt x="12496" y="2880"/>
                </a:lnTo>
                <a:lnTo>
                  <a:pt x="0" y="210235"/>
                </a:lnTo>
                <a:lnTo>
                  <a:pt x="0" y="211195"/>
                </a:lnTo>
                <a:lnTo>
                  <a:pt x="975" y="211195"/>
                </a:lnTo>
                <a:lnTo>
                  <a:pt x="975" y="212156"/>
                </a:lnTo>
                <a:lnTo>
                  <a:pt x="1935" y="213116"/>
                </a:lnTo>
                <a:lnTo>
                  <a:pt x="2880" y="213116"/>
                </a:lnTo>
                <a:lnTo>
                  <a:pt x="3840" y="207355"/>
                </a:lnTo>
                <a:lnTo>
                  <a:pt x="5775" y="210235"/>
                </a:lnTo>
                <a:lnTo>
                  <a:pt x="3840" y="213116"/>
                </a:lnTo>
                <a:lnTo>
                  <a:pt x="55686" y="212156"/>
                </a:lnTo>
                <a:lnTo>
                  <a:pt x="52806" y="209275"/>
                </a:lnTo>
                <a:lnTo>
                  <a:pt x="52635" y="206451"/>
                </a:lnTo>
                <a:lnTo>
                  <a:pt x="5937" y="2073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" name="object 249"/>
          <p:cNvSpPr/>
          <p:nvPr/>
        </p:nvSpPr>
        <p:spPr>
          <a:xfrm>
            <a:off x="4851137" y="1861064"/>
            <a:ext cx="12140" cy="199821"/>
          </a:xfrm>
          <a:custGeom>
            <a:avLst/>
            <a:gdLst/>
            <a:ahLst/>
            <a:cxnLst/>
            <a:rect l="l" t="t" r="r" b="b"/>
            <a:pathLst>
              <a:path w="12140" h="199821">
                <a:moveTo>
                  <a:pt x="12140" y="199821"/>
                </a:moveTo>
                <a:lnTo>
                  <a:pt x="2710" y="90"/>
                </a:lnTo>
                <a:lnTo>
                  <a:pt x="0" y="0"/>
                </a:lnTo>
                <a:lnTo>
                  <a:pt x="12140" y="1998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" name="object 250"/>
          <p:cNvSpPr/>
          <p:nvPr/>
        </p:nvSpPr>
        <p:spPr>
          <a:xfrm>
            <a:off x="4598502" y="2207696"/>
            <a:ext cx="15595" cy="166367"/>
          </a:xfrm>
          <a:custGeom>
            <a:avLst/>
            <a:gdLst/>
            <a:ahLst/>
            <a:cxnLst/>
            <a:rect l="l" t="t" r="r" b="b"/>
            <a:pathLst>
              <a:path w="15595" h="166367">
                <a:moveTo>
                  <a:pt x="9032" y="31366"/>
                </a:moveTo>
                <a:lnTo>
                  <a:pt x="15595" y="42538"/>
                </a:lnTo>
                <a:lnTo>
                  <a:pt x="9601" y="17282"/>
                </a:lnTo>
                <a:lnTo>
                  <a:pt x="7680" y="11521"/>
                </a:lnTo>
                <a:lnTo>
                  <a:pt x="6720" y="6736"/>
                </a:lnTo>
                <a:lnTo>
                  <a:pt x="5760" y="0"/>
                </a:lnTo>
                <a:lnTo>
                  <a:pt x="3873" y="19296"/>
                </a:lnTo>
                <a:lnTo>
                  <a:pt x="9032" y="31366"/>
                </a:lnTo>
                <a:close/>
              </a:path>
              <a:path w="15595" h="166367">
                <a:moveTo>
                  <a:pt x="213116" y="112318"/>
                </a:moveTo>
                <a:lnTo>
                  <a:pt x="228130" y="110633"/>
                </a:lnTo>
                <a:lnTo>
                  <a:pt x="241324" y="108327"/>
                </a:lnTo>
                <a:lnTo>
                  <a:pt x="254791" y="105204"/>
                </a:lnTo>
                <a:lnTo>
                  <a:pt x="268346" y="101255"/>
                </a:lnTo>
                <a:lnTo>
                  <a:pt x="281804" y="96472"/>
                </a:lnTo>
                <a:lnTo>
                  <a:pt x="294982" y="90847"/>
                </a:lnTo>
                <a:lnTo>
                  <a:pt x="307695" y="84371"/>
                </a:lnTo>
                <a:lnTo>
                  <a:pt x="319758" y="77037"/>
                </a:lnTo>
                <a:lnTo>
                  <a:pt x="330988" y="68836"/>
                </a:lnTo>
                <a:lnTo>
                  <a:pt x="341201" y="59760"/>
                </a:lnTo>
                <a:lnTo>
                  <a:pt x="350211" y="49800"/>
                </a:lnTo>
                <a:lnTo>
                  <a:pt x="357835" y="38948"/>
                </a:lnTo>
                <a:lnTo>
                  <a:pt x="363888" y="27196"/>
                </a:lnTo>
                <a:lnTo>
                  <a:pt x="368186" y="14536"/>
                </a:lnTo>
                <a:lnTo>
                  <a:pt x="370545" y="960"/>
                </a:lnTo>
                <a:lnTo>
                  <a:pt x="370545" y="-11506"/>
                </a:lnTo>
                <a:lnTo>
                  <a:pt x="363102" y="-37513"/>
                </a:lnTo>
                <a:lnTo>
                  <a:pt x="352860" y="-55629"/>
                </a:lnTo>
                <a:lnTo>
                  <a:pt x="339276" y="-71613"/>
                </a:lnTo>
                <a:lnTo>
                  <a:pt x="322766" y="-85466"/>
                </a:lnTo>
                <a:lnTo>
                  <a:pt x="303749" y="-97188"/>
                </a:lnTo>
                <a:lnTo>
                  <a:pt x="282640" y="-106778"/>
                </a:lnTo>
                <a:lnTo>
                  <a:pt x="259856" y="-114238"/>
                </a:lnTo>
                <a:lnTo>
                  <a:pt x="235815" y="-119566"/>
                </a:lnTo>
                <a:lnTo>
                  <a:pt x="210933" y="-122763"/>
                </a:lnTo>
                <a:lnTo>
                  <a:pt x="185627" y="-123828"/>
                </a:lnTo>
                <a:lnTo>
                  <a:pt x="160313" y="-122763"/>
                </a:lnTo>
                <a:lnTo>
                  <a:pt x="135410" y="-119566"/>
                </a:lnTo>
                <a:lnTo>
                  <a:pt x="111333" y="-114238"/>
                </a:lnTo>
                <a:lnTo>
                  <a:pt x="88500" y="-106778"/>
                </a:lnTo>
                <a:lnTo>
                  <a:pt x="67327" y="-97188"/>
                </a:lnTo>
                <a:lnTo>
                  <a:pt x="48231" y="-85466"/>
                </a:lnTo>
                <a:lnTo>
                  <a:pt x="31630" y="-71613"/>
                </a:lnTo>
                <a:lnTo>
                  <a:pt x="17940" y="-55629"/>
                </a:lnTo>
                <a:lnTo>
                  <a:pt x="7577" y="-37513"/>
                </a:lnTo>
                <a:lnTo>
                  <a:pt x="960" y="-17266"/>
                </a:lnTo>
                <a:lnTo>
                  <a:pt x="0" y="-11506"/>
                </a:lnTo>
                <a:lnTo>
                  <a:pt x="0" y="960"/>
                </a:lnTo>
                <a:lnTo>
                  <a:pt x="1920" y="13456"/>
                </a:lnTo>
                <a:lnTo>
                  <a:pt x="5760" y="0"/>
                </a:lnTo>
                <a:lnTo>
                  <a:pt x="5760" y="-10546"/>
                </a:lnTo>
                <a:lnTo>
                  <a:pt x="6720" y="-16306"/>
                </a:lnTo>
                <a:lnTo>
                  <a:pt x="12006" y="-34611"/>
                </a:lnTo>
                <a:lnTo>
                  <a:pt x="17974" y="-46163"/>
                </a:lnTo>
                <a:lnTo>
                  <a:pt x="25440" y="-56802"/>
                </a:lnTo>
                <a:lnTo>
                  <a:pt x="34242" y="-66543"/>
                </a:lnTo>
                <a:lnTo>
                  <a:pt x="44219" y="-75402"/>
                </a:lnTo>
                <a:lnTo>
                  <a:pt x="55208" y="-83393"/>
                </a:lnTo>
                <a:lnTo>
                  <a:pt x="67049" y="-90533"/>
                </a:lnTo>
                <a:lnTo>
                  <a:pt x="79580" y="-96837"/>
                </a:lnTo>
                <a:lnTo>
                  <a:pt x="92639" y="-102321"/>
                </a:lnTo>
                <a:lnTo>
                  <a:pt x="106065" y="-106999"/>
                </a:lnTo>
                <a:lnTo>
                  <a:pt x="119696" y="-110888"/>
                </a:lnTo>
                <a:lnTo>
                  <a:pt x="133370" y="-114002"/>
                </a:lnTo>
                <a:lnTo>
                  <a:pt x="146926" y="-116357"/>
                </a:lnTo>
                <a:lnTo>
                  <a:pt x="160203" y="-117969"/>
                </a:lnTo>
                <a:lnTo>
                  <a:pt x="173039" y="-118853"/>
                </a:lnTo>
                <a:lnTo>
                  <a:pt x="185272" y="-119024"/>
                </a:lnTo>
                <a:lnTo>
                  <a:pt x="194873" y="-118064"/>
                </a:lnTo>
                <a:lnTo>
                  <a:pt x="203514" y="-118064"/>
                </a:lnTo>
                <a:lnTo>
                  <a:pt x="215504" y="-117174"/>
                </a:lnTo>
                <a:lnTo>
                  <a:pt x="228577" y="-115492"/>
                </a:lnTo>
                <a:lnTo>
                  <a:pt x="241958" y="-113030"/>
                </a:lnTo>
                <a:lnTo>
                  <a:pt x="255475" y="-109770"/>
                </a:lnTo>
                <a:lnTo>
                  <a:pt x="268955" y="-105694"/>
                </a:lnTo>
                <a:lnTo>
                  <a:pt x="282226" y="-100786"/>
                </a:lnTo>
                <a:lnTo>
                  <a:pt x="295116" y="-95028"/>
                </a:lnTo>
                <a:lnTo>
                  <a:pt x="307452" y="-88403"/>
                </a:lnTo>
                <a:lnTo>
                  <a:pt x="319062" y="-80894"/>
                </a:lnTo>
                <a:lnTo>
                  <a:pt x="329773" y="-72483"/>
                </a:lnTo>
                <a:lnTo>
                  <a:pt x="339414" y="-63154"/>
                </a:lnTo>
                <a:lnTo>
                  <a:pt x="347812" y="-52889"/>
                </a:lnTo>
                <a:lnTo>
                  <a:pt x="354795" y="-41670"/>
                </a:lnTo>
                <a:lnTo>
                  <a:pt x="360189" y="-29482"/>
                </a:lnTo>
                <a:lnTo>
                  <a:pt x="363824" y="-16306"/>
                </a:lnTo>
                <a:lnTo>
                  <a:pt x="364784" y="-4785"/>
                </a:lnTo>
                <a:lnTo>
                  <a:pt x="364784" y="960"/>
                </a:lnTo>
                <a:lnTo>
                  <a:pt x="360870" y="18488"/>
                </a:lnTo>
                <a:lnTo>
                  <a:pt x="355794" y="30541"/>
                </a:lnTo>
                <a:lnTo>
                  <a:pt x="348992" y="41698"/>
                </a:lnTo>
                <a:lnTo>
                  <a:pt x="340657" y="51962"/>
                </a:lnTo>
                <a:lnTo>
                  <a:pt x="330985" y="61340"/>
                </a:lnTo>
                <a:lnTo>
                  <a:pt x="320170" y="69837"/>
                </a:lnTo>
                <a:lnTo>
                  <a:pt x="308406" y="77458"/>
                </a:lnTo>
                <a:lnTo>
                  <a:pt x="295889" y="84208"/>
                </a:lnTo>
                <a:lnTo>
                  <a:pt x="282813" y="90092"/>
                </a:lnTo>
                <a:lnTo>
                  <a:pt x="269372" y="95117"/>
                </a:lnTo>
                <a:lnTo>
                  <a:pt x="255762" y="99286"/>
                </a:lnTo>
                <a:lnTo>
                  <a:pt x="242176" y="102605"/>
                </a:lnTo>
                <a:lnTo>
                  <a:pt x="228810" y="105080"/>
                </a:lnTo>
                <a:lnTo>
                  <a:pt x="215858" y="106716"/>
                </a:lnTo>
                <a:lnTo>
                  <a:pt x="203514" y="107518"/>
                </a:lnTo>
                <a:lnTo>
                  <a:pt x="193913" y="108478"/>
                </a:lnTo>
                <a:lnTo>
                  <a:pt x="185272" y="108478"/>
                </a:lnTo>
                <a:lnTo>
                  <a:pt x="178029" y="108371"/>
                </a:lnTo>
                <a:lnTo>
                  <a:pt x="165229" y="107686"/>
                </a:lnTo>
                <a:lnTo>
                  <a:pt x="152020" y="106344"/>
                </a:lnTo>
                <a:lnTo>
                  <a:pt x="138550" y="104318"/>
                </a:lnTo>
                <a:lnTo>
                  <a:pt x="124962" y="101583"/>
                </a:lnTo>
                <a:lnTo>
                  <a:pt x="111405" y="98113"/>
                </a:lnTo>
                <a:lnTo>
                  <a:pt x="98023" y="93882"/>
                </a:lnTo>
                <a:lnTo>
                  <a:pt x="84964" y="88864"/>
                </a:lnTo>
                <a:lnTo>
                  <a:pt x="72372" y="83034"/>
                </a:lnTo>
                <a:lnTo>
                  <a:pt x="60394" y="76364"/>
                </a:lnTo>
                <a:lnTo>
                  <a:pt x="49176" y="68830"/>
                </a:lnTo>
                <a:lnTo>
                  <a:pt x="38865" y="60405"/>
                </a:lnTo>
                <a:lnTo>
                  <a:pt x="29605" y="51064"/>
                </a:lnTo>
                <a:lnTo>
                  <a:pt x="21544" y="40780"/>
                </a:lnTo>
                <a:lnTo>
                  <a:pt x="14827" y="29528"/>
                </a:lnTo>
                <a:lnTo>
                  <a:pt x="9601" y="17282"/>
                </a:lnTo>
                <a:lnTo>
                  <a:pt x="15595" y="42538"/>
                </a:lnTo>
                <a:lnTo>
                  <a:pt x="23432" y="52828"/>
                </a:lnTo>
                <a:lnTo>
                  <a:pt x="32414" y="62256"/>
                </a:lnTo>
                <a:lnTo>
                  <a:pt x="42414" y="70837"/>
                </a:lnTo>
                <a:lnTo>
                  <a:pt x="53302" y="78590"/>
                </a:lnTo>
                <a:lnTo>
                  <a:pt x="64949" y="85532"/>
                </a:lnTo>
                <a:lnTo>
                  <a:pt x="77227" y="91681"/>
                </a:lnTo>
                <a:lnTo>
                  <a:pt x="90007" y="97055"/>
                </a:lnTo>
                <a:lnTo>
                  <a:pt x="103161" y="101671"/>
                </a:lnTo>
                <a:lnTo>
                  <a:pt x="116559" y="105546"/>
                </a:lnTo>
                <a:lnTo>
                  <a:pt x="130073" y="108699"/>
                </a:lnTo>
                <a:lnTo>
                  <a:pt x="143574" y="111147"/>
                </a:lnTo>
                <a:lnTo>
                  <a:pt x="156933" y="112907"/>
                </a:lnTo>
                <a:lnTo>
                  <a:pt x="170022" y="113997"/>
                </a:lnTo>
                <a:lnTo>
                  <a:pt x="182711" y="114435"/>
                </a:lnTo>
                <a:lnTo>
                  <a:pt x="194873" y="114239"/>
                </a:lnTo>
                <a:lnTo>
                  <a:pt x="204459" y="113278"/>
                </a:lnTo>
                <a:lnTo>
                  <a:pt x="213116" y="1123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" name="object 251"/>
          <p:cNvSpPr/>
          <p:nvPr/>
        </p:nvSpPr>
        <p:spPr>
          <a:xfrm>
            <a:off x="4661855" y="2166426"/>
            <a:ext cx="58552" cy="60472"/>
          </a:xfrm>
          <a:custGeom>
            <a:avLst/>
            <a:gdLst/>
            <a:ahLst/>
            <a:cxnLst/>
            <a:rect l="l" t="t" r="r" b="b"/>
            <a:pathLst>
              <a:path w="58552" h="60472">
                <a:moveTo>
                  <a:pt x="42245" y="21122"/>
                </a:moveTo>
                <a:lnTo>
                  <a:pt x="40325" y="23042"/>
                </a:lnTo>
                <a:lnTo>
                  <a:pt x="38404" y="24003"/>
                </a:lnTo>
                <a:lnTo>
                  <a:pt x="35524" y="24963"/>
                </a:lnTo>
                <a:lnTo>
                  <a:pt x="18242" y="24963"/>
                </a:lnTo>
                <a:lnTo>
                  <a:pt x="18242" y="0"/>
                </a:lnTo>
                <a:lnTo>
                  <a:pt x="9601" y="2880"/>
                </a:lnTo>
                <a:lnTo>
                  <a:pt x="9601" y="52791"/>
                </a:lnTo>
                <a:lnTo>
                  <a:pt x="8641" y="54726"/>
                </a:lnTo>
                <a:lnTo>
                  <a:pt x="8641" y="55671"/>
                </a:lnTo>
                <a:lnTo>
                  <a:pt x="6720" y="57591"/>
                </a:lnTo>
                <a:lnTo>
                  <a:pt x="4800" y="58552"/>
                </a:lnTo>
                <a:lnTo>
                  <a:pt x="0" y="58552"/>
                </a:lnTo>
                <a:lnTo>
                  <a:pt x="0" y="60472"/>
                </a:lnTo>
                <a:lnTo>
                  <a:pt x="37444" y="60472"/>
                </a:lnTo>
                <a:lnTo>
                  <a:pt x="43190" y="59512"/>
                </a:lnTo>
                <a:lnTo>
                  <a:pt x="47030" y="58552"/>
                </a:lnTo>
                <a:lnTo>
                  <a:pt x="49911" y="56631"/>
                </a:lnTo>
                <a:lnTo>
                  <a:pt x="52806" y="54726"/>
                </a:lnTo>
                <a:lnTo>
                  <a:pt x="54711" y="51831"/>
                </a:lnTo>
                <a:lnTo>
                  <a:pt x="57591" y="48950"/>
                </a:lnTo>
                <a:lnTo>
                  <a:pt x="58552" y="46070"/>
                </a:lnTo>
                <a:lnTo>
                  <a:pt x="58552" y="38389"/>
                </a:lnTo>
                <a:lnTo>
                  <a:pt x="56647" y="34549"/>
                </a:lnTo>
                <a:lnTo>
                  <a:pt x="53751" y="31668"/>
                </a:lnTo>
                <a:lnTo>
                  <a:pt x="51846" y="29763"/>
                </a:lnTo>
                <a:lnTo>
                  <a:pt x="48005" y="27828"/>
                </a:lnTo>
                <a:lnTo>
                  <a:pt x="43190" y="26883"/>
                </a:lnTo>
                <a:lnTo>
                  <a:pt x="44165" y="33604"/>
                </a:lnTo>
                <a:lnTo>
                  <a:pt x="45125" y="36484"/>
                </a:lnTo>
                <a:lnTo>
                  <a:pt x="46085" y="38389"/>
                </a:lnTo>
                <a:lnTo>
                  <a:pt x="47030" y="41269"/>
                </a:lnTo>
                <a:lnTo>
                  <a:pt x="47030" y="47030"/>
                </a:lnTo>
                <a:lnTo>
                  <a:pt x="46085" y="49911"/>
                </a:lnTo>
                <a:lnTo>
                  <a:pt x="42245" y="52791"/>
                </a:lnTo>
                <a:lnTo>
                  <a:pt x="39364" y="55671"/>
                </a:lnTo>
                <a:lnTo>
                  <a:pt x="35524" y="56631"/>
                </a:lnTo>
                <a:lnTo>
                  <a:pt x="22082" y="56631"/>
                </a:lnTo>
                <a:lnTo>
                  <a:pt x="18242" y="55671"/>
                </a:lnTo>
                <a:lnTo>
                  <a:pt x="18242" y="28803"/>
                </a:lnTo>
                <a:lnTo>
                  <a:pt x="35524" y="28803"/>
                </a:lnTo>
                <a:lnTo>
                  <a:pt x="38404" y="30723"/>
                </a:lnTo>
                <a:lnTo>
                  <a:pt x="41285" y="31668"/>
                </a:lnTo>
                <a:lnTo>
                  <a:pt x="42245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" name="object 252"/>
          <p:cNvSpPr/>
          <p:nvPr/>
        </p:nvSpPr>
        <p:spPr>
          <a:xfrm>
            <a:off x="4661855" y="2161626"/>
            <a:ext cx="55686" cy="38404"/>
          </a:xfrm>
          <a:custGeom>
            <a:avLst/>
            <a:gdLst/>
            <a:ahLst/>
            <a:cxnLst/>
            <a:rect l="l" t="t" r="r" b="b"/>
            <a:pathLst>
              <a:path w="55686" h="38404">
                <a:moveTo>
                  <a:pt x="55686" y="13441"/>
                </a:moveTo>
                <a:lnTo>
                  <a:pt x="53751" y="10561"/>
                </a:lnTo>
                <a:lnTo>
                  <a:pt x="51846" y="7680"/>
                </a:lnTo>
                <a:lnTo>
                  <a:pt x="48966" y="4800"/>
                </a:lnTo>
                <a:lnTo>
                  <a:pt x="45125" y="2880"/>
                </a:lnTo>
                <a:lnTo>
                  <a:pt x="40325" y="960"/>
                </a:lnTo>
                <a:lnTo>
                  <a:pt x="37444" y="960"/>
                </a:lnTo>
                <a:lnTo>
                  <a:pt x="33604" y="0"/>
                </a:lnTo>
                <a:lnTo>
                  <a:pt x="0" y="0"/>
                </a:lnTo>
                <a:lnTo>
                  <a:pt x="0" y="1920"/>
                </a:lnTo>
                <a:lnTo>
                  <a:pt x="4800" y="1920"/>
                </a:lnTo>
                <a:lnTo>
                  <a:pt x="6720" y="2880"/>
                </a:lnTo>
                <a:lnTo>
                  <a:pt x="7680" y="3840"/>
                </a:lnTo>
                <a:lnTo>
                  <a:pt x="8641" y="4800"/>
                </a:lnTo>
                <a:lnTo>
                  <a:pt x="9601" y="7680"/>
                </a:lnTo>
                <a:lnTo>
                  <a:pt x="18242" y="4800"/>
                </a:lnTo>
                <a:lnTo>
                  <a:pt x="21122" y="3840"/>
                </a:lnTo>
                <a:lnTo>
                  <a:pt x="32644" y="3840"/>
                </a:lnTo>
                <a:lnTo>
                  <a:pt x="37444" y="4800"/>
                </a:lnTo>
                <a:lnTo>
                  <a:pt x="40325" y="7680"/>
                </a:lnTo>
                <a:lnTo>
                  <a:pt x="44165" y="10561"/>
                </a:lnTo>
                <a:lnTo>
                  <a:pt x="45125" y="13441"/>
                </a:lnTo>
                <a:lnTo>
                  <a:pt x="45125" y="19202"/>
                </a:lnTo>
                <a:lnTo>
                  <a:pt x="44165" y="22082"/>
                </a:lnTo>
                <a:lnTo>
                  <a:pt x="43190" y="24002"/>
                </a:lnTo>
                <a:lnTo>
                  <a:pt x="42245" y="25923"/>
                </a:lnTo>
                <a:lnTo>
                  <a:pt x="41285" y="36469"/>
                </a:lnTo>
                <a:lnTo>
                  <a:pt x="44165" y="38404"/>
                </a:lnTo>
                <a:lnTo>
                  <a:pt x="43190" y="31683"/>
                </a:lnTo>
                <a:lnTo>
                  <a:pt x="47030" y="30723"/>
                </a:lnTo>
                <a:lnTo>
                  <a:pt x="49911" y="28803"/>
                </a:lnTo>
                <a:lnTo>
                  <a:pt x="51846" y="25923"/>
                </a:lnTo>
                <a:lnTo>
                  <a:pt x="54711" y="24002"/>
                </a:lnTo>
                <a:lnTo>
                  <a:pt x="55686" y="21122"/>
                </a:lnTo>
                <a:lnTo>
                  <a:pt x="55686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" name="object 253"/>
          <p:cNvSpPr/>
          <p:nvPr/>
        </p:nvSpPr>
        <p:spPr>
          <a:xfrm>
            <a:off x="4729048" y="2181788"/>
            <a:ext cx="39364" cy="46070"/>
          </a:xfrm>
          <a:custGeom>
            <a:avLst/>
            <a:gdLst/>
            <a:ahLst/>
            <a:cxnLst/>
            <a:rect l="l" t="t" r="r" b="b"/>
            <a:pathLst>
              <a:path w="39364" h="46070">
                <a:moveTo>
                  <a:pt x="7680" y="30708"/>
                </a:moveTo>
                <a:lnTo>
                  <a:pt x="8641" y="23027"/>
                </a:lnTo>
                <a:lnTo>
                  <a:pt x="4800" y="24963"/>
                </a:lnTo>
                <a:lnTo>
                  <a:pt x="2880" y="26868"/>
                </a:lnTo>
                <a:lnTo>
                  <a:pt x="1920" y="28803"/>
                </a:lnTo>
                <a:lnTo>
                  <a:pt x="960" y="30708"/>
                </a:lnTo>
                <a:lnTo>
                  <a:pt x="0" y="32644"/>
                </a:lnTo>
                <a:lnTo>
                  <a:pt x="0" y="37429"/>
                </a:lnTo>
                <a:lnTo>
                  <a:pt x="960" y="40309"/>
                </a:lnTo>
                <a:lnTo>
                  <a:pt x="2880" y="42230"/>
                </a:lnTo>
                <a:lnTo>
                  <a:pt x="4800" y="45110"/>
                </a:lnTo>
                <a:lnTo>
                  <a:pt x="7680" y="46070"/>
                </a:lnTo>
                <a:lnTo>
                  <a:pt x="12481" y="46070"/>
                </a:lnTo>
                <a:lnTo>
                  <a:pt x="14401" y="45110"/>
                </a:lnTo>
                <a:lnTo>
                  <a:pt x="16322" y="44150"/>
                </a:lnTo>
                <a:lnTo>
                  <a:pt x="17282" y="44150"/>
                </a:lnTo>
                <a:lnTo>
                  <a:pt x="20162" y="42230"/>
                </a:lnTo>
                <a:lnTo>
                  <a:pt x="24003" y="38389"/>
                </a:lnTo>
                <a:lnTo>
                  <a:pt x="24003" y="41269"/>
                </a:lnTo>
                <a:lnTo>
                  <a:pt x="24963" y="43190"/>
                </a:lnTo>
                <a:lnTo>
                  <a:pt x="25923" y="44150"/>
                </a:lnTo>
                <a:lnTo>
                  <a:pt x="26883" y="45110"/>
                </a:lnTo>
                <a:lnTo>
                  <a:pt x="27843" y="46070"/>
                </a:lnTo>
                <a:lnTo>
                  <a:pt x="32644" y="46070"/>
                </a:lnTo>
                <a:lnTo>
                  <a:pt x="36484" y="43190"/>
                </a:lnTo>
                <a:lnTo>
                  <a:pt x="39364" y="38389"/>
                </a:lnTo>
                <a:lnTo>
                  <a:pt x="39364" y="35509"/>
                </a:lnTo>
                <a:lnTo>
                  <a:pt x="37444" y="37429"/>
                </a:lnTo>
                <a:lnTo>
                  <a:pt x="36484" y="39364"/>
                </a:lnTo>
                <a:lnTo>
                  <a:pt x="32644" y="39364"/>
                </a:lnTo>
                <a:lnTo>
                  <a:pt x="32644" y="10561"/>
                </a:lnTo>
                <a:lnTo>
                  <a:pt x="31683" y="7680"/>
                </a:lnTo>
                <a:lnTo>
                  <a:pt x="31683" y="6720"/>
                </a:lnTo>
                <a:lnTo>
                  <a:pt x="30723" y="4800"/>
                </a:lnTo>
                <a:lnTo>
                  <a:pt x="28803" y="2880"/>
                </a:lnTo>
                <a:lnTo>
                  <a:pt x="26883" y="1920"/>
                </a:lnTo>
                <a:lnTo>
                  <a:pt x="24963" y="0"/>
                </a:lnTo>
                <a:lnTo>
                  <a:pt x="12481" y="0"/>
                </a:lnTo>
                <a:lnTo>
                  <a:pt x="8641" y="960"/>
                </a:lnTo>
                <a:lnTo>
                  <a:pt x="5760" y="2880"/>
                </a:lnTo>
                <a:lnTo>
                  <a:pt x="2880" y="5760"/>
                </a:lnTo>
                <a:lnTo>
                  <a:pt x="1920" y="7680"/>
                </a:lnTo>
                <a:lnTo>
                  <a:pt x="1920" y="13441"/>
                </a:lnTo>
                <a:lnTo>
                  <a:pt x="2880" y="14401"/>
                </a:lnTo>
                <a:lnTo>
                  <a:pt x="3840" y="15361"/>
                </a:lnTo>
                <a:lnTo>
                  <a:pt x="7680" y="15361"/>
                </a:lnTo>
                <a:lnTo>
                  <a:pt x="8641" y="14401"/>
                </a:lnTo>
                <a:lnTo>
                  <a:pt x="9601" y="13441"/>
                </a:lnTo>
                <a:lnTo>
                  <a:pt x="9601" y="6720"/>
                </a:lnTo>
                <a:lnTo>
                  <a:pt x="10561" y="5760"/>
                </a:lnTo>
                <a:lnTo>
                  <a:pt x="11521" y="4800"/>
                </a:lnTo>
                <a:lnTo>
                  <a:pt x="12481" y="2880"/>
                </a:lnTo>
                <a:lnTo>
                  <a:pt x="19202" y="2880"/>
                </a:lnTo>
                <a:lnTo>
                  <a:pt x="21122" y="3840"/>
                </a:lnTo>
                <a:lnTo>
                  <a:pt x="22082" y="4800"/>
                </a:lnTo>
                <a:lnTo>
                  <a:pt x="24003" y="6720"/>
                </a:lnTo>
                <a:lnTo>
                  <a:pt x="24003" y="16306"/>
                </a:lnTo>
                <a:lnTo>
                  <a:pt x="17282" y="18242"/>
                </a:lnTo>
                <a:lnTo>
                  <a:pt x="11521" y="21122"/>
                </a:lnTo>
                <a:lnTo>
                  <a:pt x="9601" y="26868"/>
                </a:lnTo>
                <a:lnTo>
                  <a:pt x="10561" y="25907"/>
                </a:lnTo>
                <a:lnTo>
                  <a:pt x="12481" y="23987"/>
                </a:lnTo>
                <a:lnTo>
                  <a:pt x="15361" y="23027"/>
                </a:lnTo>
                <a:lnTo>
                  <a:pt x="16322" y="22082"/>
                </a:lnTo>
                <a:lnTo>
                  <a:pt x="19202" y="21122"/>
                </a:lnTo>
                <a:lnTo>
                  <a:pt x="24003" y="19187"/>
                </a:lnTo>
                <a:lnTo>
                  <a:pt x="24003" y="35509"/>
                </a:lnTo>
                <a:lnTo>
                  <a:pt x="20162" y="38389"/>
                </a:lnTo>
                <a:lnTo>
                  <a:pt x="17282" y="40309"/>
                </a:lnTo>
                <a:lnTo>
                  <a:pt x="13441" y="40309"/>
                </a:lnTo>
                <a:lnTo>
                  <a:pt x="11521" y="39364"/>
                </a:lnTo>
                <a:lnTo>
                  <a:pt x="10561" y="38389"/>
                </a:lnTo>
                <a:lnTo>
                  <a:pt x="8641" y="36469"/>
                </a:lnTo>
                <a:lnTo>
                  <a:pt x="7680" y="34549"/>
                </a:lnTo>
                <a:lnTo>
                  <a:pt x="7680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" name="object 254"/>
          <p:cNvSpPr/>
          <p:nvPr/>
        </p:nvSpPr>
        <p:spPr>
          <a:xfrm>
            <a:off x="4736729" y="2202911"/>
            <a:ext cx="3840" cy="9585"/>
          </a:xfrm>
          <a:custGeom>
            <a:avLst/>
            <a:gdLst/>
            <a:ahLst/>
            <a:cxnLst/>
            <a:rect l="l" t="t" r="r" b="b"/>
            <a:pathLst>
              <a:path w="3840" h="9585">
                <a:moveTo>
                  <a:pt x="960" y="1904"/>
                </a:moveTo>
                <a:lnTo>
                  <a:pt x="0" y="9585"/>
                </a:lnTo>
                <a:lnTo>
                  <a:pt x="960" y="7680"/>
                </a:lnTo>
                <a:lnTo>
                  <a:pt x="1920" y="5745"/>
                </a:lnTo>
                <a:lnTo>
                  <a:pt x="3840" y="0"/>
                </a:lnTo>
                <a:lnTo>
                  <a:pt x="960" y="19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" name="object 255"/>
          <p:cNvSpPr/>
          <p:nvPr/>
        </p:nvSpPr>
        <p:spPr>
          <a:xfrm>
            <a:off x="4769373" y="2182749"/>
            <a:ext cx="47990" cy="65272"/>
          </a:xfrm>
          <a:custGeom>
            <a:avLst/>
            <a:gdLst/>
            <a:ahLst/>
            <a:cxnLst/>
            <a:rect l="l" t="t" r="r" b="b"/>
            <a:pathLst>
              <a:path w="47990" h="65272">
                <a:moveTo>
                  <a:pt x="4800" y="63352"/>
                </a:moveTo>
                <a:lnTo>
                  <a:pt x="5760" y="64312"/>
                </a:lnTo>
                <a:lnTo>
                  <a:pt x="7680" y="65272"/>
                </a:lnTo>
                <a:lnTo>
                  <a:pt x="11521" y="65272"/>
                </a:lnTo>
                <a:lnTo>
                  <a:pt x="14401" y="64312"/>
                </a:lnTo>
                <a:lnTo>
                  <a:pt x="17282" y="61432"/>
                </a:lnTo>
                <a:lnTo>
                  <a:pt x="20162" y="59512"/>
                </a:lnTo>
                <a:lnTo>
                  <a:pt x="22082" y="56631"/>
                </a:lnTo>
                <a:lnTo>
                  <a:pt x="24002" y="51831"/>
                </a:lnTo>
                <a:lnTo>
                  <a:pt x="42245" y="8641"/>
                </a:lnTo>
                <a:lnTo>
                  <a:pt x="42245" y="6720"/>
                </a:lnTo>
                <a:lnTo>
                  <a:pt x="43205" y="4800"/>
                </a:lnTo>
                <a:lnTo>
                  <a:pt x="44150" y="3840"/>
                </a:lnTo>
                <a:lnTo>
                  <a:pt x="45110" y="2880"/>
                </a:lnTo>
                <a:lnTo>
                  <a:pt x="46085" y="1920"/>
                </a:lnTo>
                <a:lnTo>
                  <a:pt x="47990" y="1920"/>
                </a:lnTo>
                <a:lnTo>
                  <a:pt x="47990" y="0"/>
                </a:lnTo>
                <a:lnTo>
                  <a:pt x="33588" y="0"/>
                </a:lnTo>
                <a:lnTo>
                  <a:pt x="33588" y="1920"/>
                </a:lnTo>
                <a:lnTo>
                  <a:pt x="36484" y="1920"/>
                </a:lnTo>
                <a:lnTo>
                  <a:pt x="37429" y="2880"/>
                </a:lnTo>
                <a:lnTo>
                  <a:pt x="38404" y="2880"/>
                </a:lnTo>
                <a:lnTo>
                  <a:pt x="38404" y="6720"/>
                </a:lnTo>
                <a:lnTo>
                  <a:pt x="37429" y="8641"/>
                </a:lnTo>
                <a:lnTo>
                  <a:pt x="27843" y="32628"/>
                </a:lnTo>
                <a:lnTo>
                  <a:pt x="17282" y="10561"/>
                </a:lnTo>
                <a:lnTo>
                  <a:pt x="16322" y="7680"/>
                </a:lnTo>
                <a:lnTo>
                  <a:pt x="15361" y="6720"/>
                </a:lnTo>
                <a:lnTo>
                  <a:pt x="15361" y="3840"/>
                </a:lnTo>
                <a:lnTo>
                  <a:pt x="16322" y="3840"/>
                </a:lnTo>
                <a:lnTo>
                  <a:pt x="16322" y="2880"/>
                </a:lnTo>
                <a:lnTo>
                  <a:pt x="17282" y="1920"/>
                </a:lnTo>
                <a:lnTo>
                  <a:pt x="21122" y="1920"/>
                </a:lnTo>
                <a:lnTo>
                  <a:pt x="21122" y="0"/>
                </a:lnTo>
                <a:lnTo>
                  <a:pt x="0" y="0"/>
                </a:lnTo>
                <a:lnTo>
                  <a:pt x="0" y="1920"/>
                </a:lnTo>
                <a:lnTo>
                  <a:pt x="1920" y="1920"/>
                </a:lnTo>
                <a:lnTo>
                  <a:pt x="2880" y="2880"/>
                </a:lnTo>
                <a:lnTo>
                  <a:pt x="3840" y="2880"/>
                </a:lnTo>
                <a:lnTo>
                  <a:pt x="4800" y="3840"/>
                </a:lnTo>
                <a:lnTo>
                  <a:pt x="4800" y="4800"/>
                </a:lnTo>
                <a:lnTo>
                  <a:pt x="5760" y="5760"/>
                </a:lnTo>
                <a:lnTo>
                  <a:pt x="6720" y="6720"/>
                </a:lnTo>
                <a:lnTo>
                  <a:pt x="7680" y="8641"/>
                </a:lnTo>
                <a:lnTo>
                  <a:pt x="8641" y="9601"/>
                </a:lnTo>
                <a:lnTo>
                  <a:pt x="24002" y="42230"/>
                </a:lnTo>
                <a:lnTo>
                  <a:pt x="21122" y="49911"/>
                </a:lnTo>
                <a:lnTo>
                  <a:pt x="19202" y="52791"/>
                </a:lnTo>
                <a:lnTo>
                  <a:pt x="18242" y="54711"/>
                </a:lnTo>
                <a:lnTo>
                  <a:pt x="17282" y="55671"/>
                </a:lnTo>
                <a:lnTo>
                  <a:pt x="16322" y="56631"/>
                </a:lnTo>
                <a:lnTo>
                  <a:pt x="11521" y="56631"/>
                </a:lnTo>
                <a:lnTo>
                  <a:pt x="9601" y="55671"/>
                </a:lnTo>
                <a:lnTo>
                  <a:pt x="4800" y="55671"/>
                </a:lnTo>
                <a:lnTo>
                  <a:pt x="3840" y="56631"/>
                </a:lnTo>
                <a:lnTo>
                  <a:pt x="2880" y="57591"/>
                </a:lnTo>
                <a:lnTo>
                  <a:pt x="2880" y="62392"/>
                </a:lnTo>
                <a:lnTo>
                  <a:pt x="4800" y="633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" name="object 256"/>
          <p:cNvSpPr/>
          <p:nvPr/>
        </p:nvSpPr>
        <p:spPr>
          <a:xfrm>
            <a:off x="4843287" y="2161626"/>
            <a:ext cx="55686" cy="60472"/>
          </a:xfrm>
          <a:custGeom>
            <a:avLst/>
            <a:gdLst/>
            <a:ahLst/>
            <a:cxnLst/>
            <a:rect l="l" t="t" r="r" b="b"/>
            <a:pathLst>
              <a:path w="55686" h="60472">
                <a:moveTo>
                  <a:pt x="2880" y="1920"/>
                </a:moveTo>
                <a:lnTo>
                  <a:pt x="4800" y="1920"/>
                </a:lnTo>
                <a:lnTo>
                  <a:pt x="6720" y="2880"/>
                </a:lnTo>
                <a:lnTo>
                  <a:pt x="7680" y="3840"/>
                </a:lnTo>
                <a:lnTo>
                  <a:pt x="8641" y="4800"/>
                </a:lnTo>
                <a:lnTo>
                  <a:pt x="9601" y="7680"/>
                </a:lnTo>
                <a:lnTo>
                  <a:pt x="9601" y="57591"/>
                </a:lnTo>
                <a:lnTo>
                  <a:pt x="18242" y="60472"/>
                </a:lnTo>
                <a:lnTo>
                  <a:pt x="18242" y="33604"/>
                </a:lnTo>
                <a:lnTo>
                  <a:pt x="24963" y="33604"/>
                </a:lnTo>
                <a:lnTo>
                  <a:pt x="24003" y="29763"/>
                </a:lnTo>
                <a:lnTo>
                  <a:pt x="18242" y="29763"/>
                </a:lnTo>
                <a:lnTo>
                  <a:pt x="18242" y="4800"/>
                </a:lnTo>
                <a:lnTo>
                  <a:pt x="21122" y="3840"/>
                </a:lnTo>
                <a:lnTo>
                  <a:pt x="33604" y="3840"/>
                </a:lnTo>
                <a:lnTo>
                  <a:pt x="37444" y="4800"/>
                </a:lnTo>
                <a:lnTo>
                  <a:pt x="40325" y="7680"/>
                </a:lnTo>
                <a:lnTo>
                  <a:pt x="44165" y="10561"/>
                </a:lnTo>
                <a:lnTo>
                  <a:pt x="45125" y="13441"/>
                </a:lnTo>
                <a:lnTo>
                  <a:pt x="45125" y="22082"/>
                </a:lnTo>
                <a:lnTo>
                  <a:pt x="43205" y="24002"/>
                </a:lnTo>
                <a:lnTo>
                  <a:pt x="42245" y="25923"/>
                </a:lnTo>
                <a:lnTo>
                  <a:pt x="40325" y="27843"/>
                </a:lnTo>
                <a:lnTo>
                  <a:pt x="41285" y="36469"/>
                </a:lnTo>
                <a:lnTo>
                  <a:pt x="44165" y="38404"/>
                </a:lnTo>
                <a:lnTo>
                  <a:pt x="44165" y="31683"/>
                </a:lnTo>
                <a:lnTo>
                  <a:pt x="48006" y="30723"/>
                </a:lnTo>
                <a:lnTo>
                  <a:pt x="50886" y="28803"/>
                </a:lnTo>
                <a:lnTo>
                  <a:pt x="52806" y="25923"/>
                </a:lnTo>
                <a:lnTo>
                  <a:pt x="54726" y="24002"/>
                </a:lnTo>
                <a:lnTo>
                  <a:pt x="55686" y="21122"/>
                </a:lnTo>
                <a:lnTo>
                  <a:pt x="55686" y="13441"/>
                </a:lnTo>
                <a:lnTo>
                  <a:pt x="53766" y="10561"/>
                </a:lnTo>
                <a:lnTo>
                  <a:pt x="51846" y="7680"/>
                </a:lnTo>
                <a:lnTo>
                  <a:pt x="48966" y="4800"/>
                </a:lnTo>
                <a:lnTo>
                  <a:pt x="45125" y="2880"/>
                </a:lnTo>
                <a:lnTo>
                  <a:pt x="40325" y="960"/>
                </a:lnTo>
                <a:lnTo>
                  <a:pt x="37444" y="960"/>
                </a:lnTo>
                <a:lnTo>
                  <a:pt x="33604" y="0"/>
                </a:ln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" name="object 257"/>
          <p:cNvSpPr/>
          <p:nvPr/>
        </p:nvSpPr>
        <p:spPr>
          <a:xfrm>
            <a:off x="4867290" y="2189469"/>
            <a:ext cx="17282" cy="8625"/>
          </a:xfrm>
          <a:custGeom>
            <a:avLst/>
            <a:gdLst/>
            <a:ahLst/>
            <a:cxnLst/>
            <a:rect l="l" t="t" r="r" b="b"/>
            <a:pathLst>
              <a:path w="17282" h="8625">
                <a:moveTo>
                  <a:pt x="0" y="1920"/>
                </a:moveTo>
                <a:lnTo>
                  <a:pt x="960" y="5760"/>
                </a:lnTo>
                <a:lnTo>
                  <a:pt x="11521" y="5760"/>
                </a:lnTo>
                <a:lnTo>
                  <a:pt x="14401" y="7680"/>
                </a:lnTo>
                <a:lnTo>
                  <a:pt x="17282" y="8625"/>
                </a:lnTo>
                <a:lnTo>
                  <a:pt x="16322" y="0"/>
                </a:lnTo>
                <a:lnTo>
                  <a:pt x="14401" y="960"/>
                </a:lnTo>
                <a:lnTo>
                  <a:pt x="11521" y="192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" name="object 258"/>
          <p:cNvSpPr/>
          <p:nvPr/>
        </p:nvSpPr>
        <p:spPr>
          <a:xfrm>
            <a:off x="4843287" y="2193310"/>
            <a:ext cx="58567" cy="33588"/>
          </a:xfrm>
          <a:custGeom>
            <a:avLst/>
            <a:gdLst/>
            <a:ahLst/>
            <a:cxnLst/>
            <a:rect l="l" t="t" r="r" b="b"/>
            <a:pathLst>
              <a:path w="58567" h="33588">
                <a:moveTo>
                  <a:pt x="47045" y="20147"/>
                </a:moveTo>
                <a:lnTo>
                  <a:pt x="46085" y="23027"/>
                </a:lnTo>
                <a:lnTo>
                  <a:pt x="43205" y="25907"/>
                </a:lnTo>
                <a:lnTo>
                  <a:pt x="39364" y="28788"/>
                </a:lnTo>
                <a:lnTo>
                  <a:pt x="35524" y="29748"/>
                </a:lnTo>
                <a:lnTo>
                  <a:pt x="22082" y="29748"/>
                </a:lnTo>
                <a:lnTo>
                  <a:pt x="18242" y="28788"/>
                </a:lnTo>
                <a:lnTo>
                  <a:pt x="9601" y="25907"/>
                </a:lnTo>
                <a:lnTo>
                  <a:pt x="8641" y="27843"/>
                </a:lnTo>
                <a:lnTo>
                  <a:pt x="8641" y="28788"/>
                </a:lnTo>
                <a:lnTo>
                  <a:pt x="6720" y="30708"/>
                </a:lnTo>
                <a:lnTo>
                  <a:pt x="4800" y="31668"/>
                </a:lnTo>
                <a:lnTo>
                  <a:pt x="0" y="31668"/>
                </a:lnTo>
                <a:lnTo>
                  <a:pt x="0" y="33588"/>
                </a:lnTo>
                <a:lnTo>
                  <a:pt x="38404" y="33588"/>
                </a:lnTo>
                <a:lnTo>
                  <a:pt x="43205" y="32628"/>
                </a:lnTo>
                <a:lnTo>
                  <a:pt x="47045" y="31668"/>
                </a:lnTo>
                <a:lnTo>
                  <a:pt x="50886" y="29748"/>
                </a:lnTo>
                <a:lnTo>
                  <a:pt x="53766" y="27843"/>
                </a:lnTo>
                <a:lnTo>
                  <a:pt x="55686" y="24947"/>
                </a:lnTo>
                <a:lnTo>
                  <a:pt x="57591" y="22067"/>
                </a:lnTo>
                <a:lnTo>
                  <a:pt x="58567" y="19187"/>
                </a:lnTo>
                <a:lnTo>
                  <a:pt x="58567" y="11506"/>
                </a:lnTo>
                <a:lnTo>
                  <a:pt x="56647" y="7665"/>
                </a:lnTo>
                <a:lnTo>
                  <a:pt x="53766" y="4785"/>
                </a:lnTo>
                <a:lnTo>
                  <a:pt x="51846" y="2880"/>
                </a:lnTo>
                <a:lnTo>
                  <a:pt x="48006" y="944"/>
                </a:lnTo>
                <a:lnTo>
                  <a:pt x="44165" y="0"/>
                </a:lnTo>
                <a:lnTo>
                  <a:pt x="44165" y="6720"/>
                </a:lnTo>
                <a:lnTo>
                  <a:pt x="45125" y="9601"/>
                </a:lnTo>
                <a:lnTo>
                  <a:pt x="47045" y="11506"/>
                </a:lnTo>
                <a:lnTo>
                  <a:pt x="47045" y="201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" name="object 259"/>
          <p:cNvSpPr/>
          <p:nvPr/>
        </p:nvSpPr>
        <p:spPr>
          <a:xfrm>
            <a:off x="4434337" y="2157785"/>
            <a:ext cx="189128" cy="89275"/>
          </a:xfrm>
          <a:custGeom>
            <a:avLst/>
            <a:gdLst/>
            <a:ahLst/>
            <a:cxnLst/>
            <a:rect l="l" t="t" r="r" b="b"/>
            <a:pathLst>
              <a:path w="189128" h="89275">
                <a:moveTo>
                  <a:pt x="137281" y="63367"/>
                </a:moveTo>
                <a:lnTo>
                  <a:pt x="144483" y="70555"/>
                </a:lnTo>
                <a:lnTo>
                  <a:pt x="151683" y="63357"/>
                </a:lnTo>
                <a:lnTo>
                  <a:pt x="151683" y="58552"/>
                </a:lnTo>
                <a:lnTo>
                  <a:pt x="148803" y="55671"/>
                </a:lnTo>
                <a:lnTo>
                  <a:pt x="40325" y="55671"/>
                </a:lnTo>
                <a:lnTo>
                  <a:pt x="37444" y="58552"/>
                </a:lnTo>
                <a:lnTo>
                  <a:pt x="45125" y="71033"/>
                </a:lnTo>
                <a:lnTo>
                  <a:pt x="52806" y="63367"/>
                </a:lnTo>
                <a:lnTo>
                  <a:pt x="137281" y="63367"/>
                </a:lnTo>
                <a:close/>
              </a:path>
              <a:path w="189128" h="89275">
                <a:moveTo>
                  <a:pt x="40325" y="34564"/>
                </a:moveTo>
                <a:lnTo>
                  <a:pt x="45125" y="34564"/>
                </a:lnTo>
                <a:lnTo>
                  <a:pt x="52806" y="26883"/>
                </a:lnTo>
                <a:lnTo>
                  <a:pt x="45125" y="19202"/>
                </a:lnTo>
                <a:lnTo>
                  <a:pt x="37444" y="25918"/>
                </a:lnTo>
                <a:lnTo>
                  <a:pt x="37444" y="30723"/>
                </a:lnTo>
                <a:lnTo>
                  <a:pt x="40325" y="34564"/>
                </a:lnTo>
                <a:close/>
              </a:path>
              <a:path w="189128" h="89275">
                <a:moveTo>
                  <a:pt x="139202" y="75834"/>
                </a:moveTo>
                <a:lnTo>
                  <a:pt x="144004" y="71033"/>
                </a:lnTo>
                <a:lnTo>
                  <a:pt x="137281" y="71033"/>
                </a:lnTo>
                <a:lnTo>
                  <a:pt x="137281" y="84475"/>
                </a:lnTo>
                <a:lnTo>
                  <a:pt x="138242" y="87355"/>
                </a:lnTo>
                <a:lnTo>
                  <a:pt x="141122" y="88315"/>
                </a:lnTo>
                <a:lnTo>
                  <a:pt x="151683" y="81594"/>
                </a:lnTo>
                <a:lnTo>
                  <a:pt x="144962" y="71033"/>
                </a:lnTo>
                <a:lnTo>
                  <a:pt x="144004" y="71033"/>
                </a:lnTo>
                <a:lnTo>
                  <a:pt x="139202" y="75834"/>
                </a:lnTo>
                <a:close/>
              </a:path>
              <a:path w="189128" h="89275">
                <a:moveTo>
                  <a:pt x="139202" y="13441"/>
                </a:moveTo>
                <a:lnTo>
                  <a:pt x="144962" y="19202"/>
                </a:lnTo>
                <a:lnTo>
                  <a:pt x="151683" y="25918"/>
                </a:lnTo>
                <a:lnTo>
                  <a:pt x="151683" y="7680"/>
                </a:lnTo>
                <a:lnTo>
                  <a:pt x="141122" y="960"/>
                </a:lnTo>
                <a:lnTo>
                  <a:pt x="138242" y="1920"/>
                </a:lnTo>
                <a:lnTo>
                  <a:pt x="137281" y="5760"/>
                </a:lnTo>
                <a:lnTo>
                  <a:pt x="137281" y="26883"/>
                </a:lnTo>
                <a:lnTo>
                  <a:pt x="144962" y="19202"/>
                </a:lnTo>
                <a:lnTo>
                  <a:pt x="139202" y="13441"/>
                </a:lnTo>
                <a:close/>
              </a:path>
              <a:path w="189128" h="89275">
                <a:moveTo>
                  <a:pt x="186248" y="39364"/>
                </a:moveTo>
                <a:lnTo>
                  <a:pt x="175686" y="39364"/>
                </a:lnTo>
                <a:lnTo>
                  <a:pt x="175686" y="49910"/>
                </a:lnTo>
                <a:lnTo>
                  <a:pt x="186248" y="49910"/>
                </a:lnTo>
                <a:lnTo>
                  <a:pt x="189128" y="47030"/>
                </a:lnTo>
                <a:lnTo>
                  <a:pt x="189128" y="42245"/>
                </a:lnTo>
                <a:lnTo>
                  <a:pt x="186248" y="39364"/>
                </a:lnTo>
                <a:close/>
              </a:path>
              <a:path w="189128" h="89275">
                <a:moveTo>
                  <a:pt x="18716" y="44638"/>
                </a:moveTo>
                <a:lnTo>
                  <a:pt x="13441" y="39364"/>
                </a:lnTo>
                <a:lnTo>
                  <a:pt x="13441" y="49910"/>
                </a:lnTo>
                <a:lnTo>
                  <a:pt x="18716" y="44638"/>
                </a:lnTo>
                <a:close/>
              </a:path>
              <a:path w="189128" h="89275">
                <a:moveTo>
                  <a:pt x="39364" y="87355"/>
                </a:moveTo>
                <a:lnTo>
                  <a:pt x="41285" y="88315"/>
                </a:lnTo>
                <a:lnTo>
                  <a:pt x="45125" y="89275"/>
                </a:lnTo>
                <a:lnTo>
                  <a:pt x="49926" y="75834"/>
                </a:lnTo>
                <a:lnTo>
                  <a:pt x="37444" y="63367"/>
                </a:lnTo>
                <a:lnTo>
                  <a:pt x="49926" y="75834"/>
                </a:lnTo>
                <a:lnTo>
                  <a:pt x="52806" y="71033"/>
                </a:lnTo>
                <a:lnTo>
                  <a:pt x="144962" y="71033"/>
                </a:lnTo>
                <a:lnTo>
                  <a:pt x="151683" y="81594"/>
                </a:lnTo>
                <a:lnTo>
                  <a:pt x="141122" y="88315"/>
                </a:lnTo>
                <a:lnTo>
                  <a:pt x="144962" y="89275"/>
                </a:lnTo>
                <a:lnTo>
                  <a:pt x="147843" y="88315"/>
                </a:lnTo>
                <a:lnTo>
                  <a:pt x="149763" y="87355"/>
                </a:lnTo>
                <a:lnTo>
                  <a:pt x="186248" y="49910"/>
                </a:lnTo>
                <a:lnTo>
                  <a:pt x="175686" y="49910"/>
                </a:lnTo>
                <a:lnTo>
                  <a:pt x="175686" y="39364"/>
                </a:lnTo>
                <a:lnTo>
                  <a:pt x="186248" y="39364"/>
                </a:lnTo>
                <a:lnTo>
                  <a:pt x="149763" y="2880"/>
                </a:lnTo>
                <a:lnTo>
                  <a:pt x="147843" y="960"/>
                </a:lnTo>
                <a:lnTo>
                  <a:pt x="144962" y="0"/>
                </a:lnTo>
                <a:lnTo>
                  <a:pt x="141122" y="960"/>
                </a:lnTo>
                <a:lnTo>
                  <a:pt x="151683" y="7680"/>
                </a:lnTo>
                <a:lnTo>
                  <a:pt x="151683" y="25918"/>
                </a:lnTo>
                <a:lnTo>
                  <a:pt x="170411" y="44638"/>
                </a:lnTo>
                <a:lnTo>
                  <a:pt x="151683" y="63357"/>
                </a:lnTo>
                <a:lnTo>
                  <a:pt x="144483" y="70555"/>
                </a:lnTo>
                <a:lnTo>
                  <a:pt x="137281" y="63367"/>
                </a:lnTo>
                <a:lnTo>
                  <a:pt x="52806" y="63367"/>
                </a:lnTo>
                <a:lnTo>
                  <a:pt x="45125" y="71033"/>
                </a:lnTo>
                <a:lnTo>
                  <a:pt x="37444" y="58552"/>
                </a:lnTo>
                <a:lnTo>
                  <a:pt x="37444" y="81594"/>
                </a:lnTo>
                <a:lnTo>
                  <a:pt x="39364" y="87355"/>
                </a:lnTo>
                <a:close/>
              </a:path>
              <a:path w="189128" h="89275">
                <a:moveTo>
                  <a:pt x="45125" y="34564"/>
                </a:moveTo>
                <a:lnTo>
                  <a:pt x="148803" y="34564"/>
                </a:lnTo>
                <a:lnTo>
                  <a:pt x="151683" y="30723"/>
                </a:lnTo>
                <a:lnTo>
                  <a:pt x="151683" y="25918"/>
                </a:lnTo>
                <a:lnTo>
                  <a:pt x="144962" y="19202"/>
                </a:lnTo>
                <a:lnTo>
                  <a:pt x="137281" y="26883"/>
                </a:lnTo>
                <a:lnTo>
                  <a:pt x="137281" y="19202"/>
                </a:lnTo>
                <a:lnTo>
                  <a:pt x="52806" y="19202"/>
                </a:lnTo>
                <a:lnTo>
                  <a:pt x="49926" y="13441"/>
                </a:lnTo>
                <a:lnTo>
                  <a:pt x="37444" y="7680"/>
                </a:lnTo>
                <a:lnTo>
                  <a:pt x="39364" y="2880"/>
                </a:lnTo>
                <a:lnTo>
                  <a:pt x="2880" y="39364"/>
                </a:lnTo>
                <a:lnTo>
                  <a:pt x="0" y="42245"/>
                </a:lnTo>
                <a:lnTo>
                  <a:pt x="0" y="47030"/>
                </a:lnTo>
                <a:lnTo>
                  <a:pt x="2880" y="49910"/>
                </a:lnTo>
                <a:lnTo>
                  <a:pt x="39364" y="87355"/>
                </a:lnTo>
                <a:lnTo>
                  <a:pt x="37444" y="81594"/>
                </a:lnTo>
                <a:lnTo>
                  <a:pt x="37444" y="63357"/>
                </a:lnTo>
                <a:lnTo>
                  <a:pt x="18716" y="44638"/>
                </a:lnTo>
                <a:lnTo>
                  <a:pt x="13441" y="49910"/>
                </a:lnTo>
                <a:lnTo>
                  <a:pt x="13441" y="39364"/>
                </a:lnTo>
                <a:lnTo>
                  <a:pt x="18716" y="44638"/>
                </a:lnTo>
                <a:lnTo>
                  <a:pt x="37444" y="25918"/>
                </a:lnTo>
                <a:lnTo>
                  <a:pt x="45125" y="19202"/>
                </a:lnTo>
                <a:lnTo>
                  <a:pt x="52806" y="26883"/>
                </a:lnTo>
                <a:lnTo>
                  <a:pt x="45125" y="34564"/>
                </a:lnTo>
                <a:close/>
              </a:path>
              <a:path w="189128" h="89275">
                <a:moveTo>
                  <a:pt x="49926" y="13441"/>
                </a:moveTo>
                <a:lnTo>
                  <a:pt x="52806" y="19202"/>
                </a:lnTo>
                <a:lnTo>
                  <a:pt x="52806" y="5760"/>
                </a:lnTo>
                <a:lnTo>
                  <a:pt x="50886" y="1920"/>
                </a:lnTo>
                <a:lnTo>
                  <a:pt x="47045" y="960"/>
                </a:lnTo>
                <a:lnTo>
                  <a:pt x="45125" y="0"/>
                </a:lnTo>
                <a:lnTo>
                  <a:pt x="41285" y="960"/>
                </a:lnTo>
                <a:lnTo>
                  <a:pt x="39364" y="2880"/>
                </a:lnTo>
                <a:lnTo>
                  <a:pt x="37444" y="7680"/>
                </a:lnTo>
                <a:lnTo>
                  <a:pt x="49926" y="13441"/>
                </a:lnTo>
                <a:close/>
              </a:path>
              <a:path w="189128" h="89275">
                <a:moveTo>
                  <a:pt x="45125" y="89275"/>
                </a:moveTo>
                <a:lnTo>
                  <a:pt x="47045" y="88315"/>
                </a:lnTo>
                <a:lnTo>
                  <a:pt x="50886" y="87355"/>
                </a:lnTo>
                <a:lnTo>
                  <a:pt x="52806" y="84475"/>
                </a:lnTo>
                <a:lnTo>
                  <a:pt x="52806" y="71033"/>
                </a:lnTo>
                <a:lnTo>
                  <a:pt x="49926" y="75834"/>
                </a:lnTo>
                <a:lnTo>
                  <a:pt x="45125" y="8927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" name="object 260"/>
          <p:cNvSpPr/>
          <p:nvPr/>
        </p:nvSpPr>
        <p:spPr>
          <a:xfrm>
            <a:off x="4625370" y="2255702"/>
            <a:ext cx="126720" cy="152628"/>
          </a:xfrm>
          <a:custGeom>
            <a:avLst/>
            <a:gdLst/>
            <a:ahLst/>
            <a:cxnLst/>
            <a:rect l="l" t="t" r="r" b="b"/>
            <a:pathLst>
              <a:path w="126720" h="152628">
                <a:moveTo>
                  <a:pt x="29763" y="94076"/>
                </a:moveTo>
                <a:lnTo>
                  <a:pt x="19202" y="96956"/>
                </a:lnTo>
                <a:lnTo>
                  <a:pt x="19764" y="105337"/>
                </a:lnTo>
                <a:lnTo>
                  <a:pt x="22082" y="106558"/>
                </a:lnTo>
                <a:lnTo>
                  <a:pt x="24963" y="109438"/>
                </a:lnTo>
                <a:lnTo>
                  <a:pt x="29763" y="107518"/>
                </a:lnTo>
                <a:lnTo>
                  <a:pt x="31683" y="104637"/>
                </a:lnTo>
                <a:lnTo>
                  <a:pt x="29763" y="94076"/>
                </a:lnTo>
                <a:close/>
              </a:path>
              <a:path w="126720" h="152628">
                <a:moveTo>
                  <a:pt x="15361" y="88315"/>
                </a:moveTo>
                <a:lnTo>
                  <a:pt x="23329" y="90144"/>
                </a:lnTo>
                <a:lnTo>
                  <a:pt x="12481" y="83515"/>
                </a:lnTo>
                <a:lnTo>
                  <a:pt x="9601" y="82555"/>
                </a:lnTo>
                <a:lnTo>
                  <a:pt x="6720" y="82555"/>
                </a:lnTo>
                <a:lnTo>
                  <a:pt x="3840" y="84475"/>
                </a:lnTo>
                <a:lnTo>
                  <a:pt x="3840" y="96956"/>
                </a:lnTo>
                <a:lnTo>
                  <a:pt x="15361" y="88315"/>
                </a:lnTo>
                <a:close/>
              </a:path>
              <a:path w="126720" h="152628">
                <a:moveTo>
                  <a:pt x="15361" y="151668"/>
                </a:moveTo>
                <a:lnTo>
                  <a:pt x="20162" y="153588"/>
                </a:lnTo>
                <a:lnTo>
                  <a:pt x="23042" y="152628"/>
                </a:lnTo>
                <a:lnTo>
                  <a:pt x="20162" y="138226"/>
                </a:lnTo>
                <a:lnTo>
                  <a:pt x="29763" y="144002"/>
                </a:lnTo>
                <a:lnTo>
                  <a:pt x="73929" y="138226"/>
                </a:lnTo>
                <a:lnTo>
                  <a:pt x="78729" y="139202"/>
                </a:lnTo>
                <a:lnTo>
                  <a:pt x="82570" y="138226"/>
                </a:lnTo>
                <a:lnTo>
                  <a:pt x="84490" y="136321"/>
                </a:lnTo>
                <a:lnTo>
                  <a:pt x="84490" y="133441"/>
                </a:lnTo>
                <a:lnTo>
                  <a:pt x="85450" y="129600"/>
                </a:lnTo>
                <a:lnTo>
                  <a:pt x="83515" y="126720"/>
                </a:lnTo>
                <a:lnTo>
                  <a:pt x="81610" y="125760"/>
                </a:lnTo>
                <a:lnTo>
                  <a:pt x="70355" y="118882"/>
                </a:lnTo>
                <a:lnTo>
                  <a:pt x="75849" y="124800"/>
                </a:lnTo>
                <a:lnTo>
                  <a:pt x="58702" y="128934"/>
                </a:lnTo>
                <a:lnTo>
                  <a:pt x="27794" y="136386"/>
                </a:lnTo>
                <a:lnTo>
                  <a:pt x="19764" y="105337"/>
                </a:lnTo>
                <a:lnTo>
                  <a:pt x="19202" y="96956"/>
                </a:lnTo>
                <a:lnTo>
                  <a:pt x="29763" y="94076"/>
                </a:lnTo>
                <a:lnTo>
                  <a:pt x="31683" y="104637"/>
                </a:lnTo>
                <a:lnTo>
                  <a:pt x="72969" y="36469"/>
                </a:lnTo>
                <a:lnTo>
                  <a:pt x="75849" y="32644"/>
                </a:lnTo>
                <a:lnTo>
                  <a:pt x="73929" y="27843"/>
                </a:lnTo>
                <a:lnTo>
                  <a:pt x="71048" y="25923"/>
                </a:lnTo>
                <a:lnTo>
                  <a:pt x="68820" y="24633"/>
                </a:lnTo>
                <a:lnTo>
                  <a:pt x="62407" y="38404"/>
                </a:lnTo>
                <a:lnTo>
                  <a:pt x="56761" y="34954"/>
                </a:lnTo>
                <a:lnTo>
                  <a:pt x="23329" y="90144"/>
                </a:lnTo>
                <a:lnTo>
                  <a:pt x="15361" y="88315"/>
                </a:lnTo>
                <a:lnTo>
                  <a:pt x="3840" y="96956"/>
                </a:lnTo>
                <a:lnTo>
                  <a:pt x="3840" y="84475"/>
                </a:lnTo>
                <a:lnTo>
                  <a:pt x="960" y="85435"/>
                </a:lnTo>
                <a:lnTo>
                  <a:pt x="0" y="89275"/>
                </a:lnTo>
                <a:lnTo>
                  <a:pt x="960" y="92156"/>
                </a:lnTo>
                <a:lnTo>
                  <a:pt x="14401" y="147827"/>
                </a:lnTo>
                <a:lnTo>
                  <a:pt x="15361" y="151668"/>
                </a:lnTo>
                <a:close/>
              </a:path>
              <a:path w="126720" h="152628">
                <a:moveTo>
                  <a:pt x="51846" y="28803"/>
                </a:moveTo>
                <a:lnTo>
                  <a:pt x="68820" y="24633"/>
                </a:lnTo>
                <a:lnTo>
                  <a:pt x="52806" y="15361"/>
                </a:lnTo>
                <a:lnTo>
                  <a:pt x="48005" y="14401"/>
                </a:lnTo>
                <a:lnTo>
                  <a:pt x="45125" y="15361"/>
                </a:lnTo>
                <a:lnTo>
                  <a:pt x="42245" y="18242"/>
                </a:lnTo>
                <a:lnTo>
                  <a:pt x="42245" y="20162"/>
                </a:lnTo>
                <a:lnTo>
                  <a:pt x="41285" y="24002"/>
                </a:lnTo>
                <a:lnTo>
                  <a:pt x="43205" y="26883"/>
                </a:lnTo>
                <a:lnTo>
                  <a:pt x="45125" y="27843"/>
                </a:lnTo>
                <a:lnTo>
                  <a:pt x="56761" y="34954"/>
                </a:lnTo>
                <a:lnTo>
                  <a:pt x="60487" y="28803"/>
                </a:lnTo>
                <a:lnTo>
                  <a:pt x="68820" y="24633"/>
                </a:lnTo>
                <a:lnTo>
                  <a:pt x="51846" y="28803"/>
                </a:lnTo>
                <a:close/>
              </a:path>
              <a:path w="126720" h="152628">
                <a:moveTo>
                  <a:pt x="62407" y="38404"/>
                </a:moveTo>
                <a:lnTo>
                  <a:pt x="68820" y="24633"/>
                </a:lnTo>
                <a:lnTo>
                  <a:pt x="60487" y="28803"/>
                </a:lnTo>
                <a:lnTo>
                  <a:pt x="56761" y="34954"/>
                </a:lnTo>
                <a:lnTo>
                  <a:pt x="62407" y="38404"/>
                </a:lnTo>
                <a:close/>
              </a:path>
              <a:path w="126720" h="152628">
                <a:moveTo>
                  <a:pt x="64328" y="115199"/>
                </a:moveTo>
                <a:lnTo>
                  <a:pt x="56647" y="127680"/>
                </a:lnTo>
                <a:lnTo>
                  <a:pt x="58702" y="128934"/>
                </a:lnTo>
                <a:lnTo>
                  <a:pt x="66248" y="125760"/>
                </a:lnTo>
                <a:lnTo>
                  <a:pt x="64328" y="115199"/>
                </a:lnTo>
                <a:close/>
              </a:path>
              <a:path w="126720" h="152628">
                <a:moveTo>
                  <a:pt x="105597" y="47030"/>
                </a:moveTo>
                <a:lnTo>
                  <a:pt x="101757" y="44150"/>
                </a:lnTo>
                <a:lnTo>
                  <a:pt x="96956" y="46085"/>
                </a:lnTo>
                <a:lnTo>
                  <a:pt x="97916" y="59512"/>
                </a:lnTo>
                <a:lnTo>
                  <a:pt x="96956" y="46085"/>
                </a:lnTo>
                <a:lnTo>
                  <a:pt x="95036" y="48966"/>
                </a:lnTo>
                <a:lnTo>
                  <a:pt x="53766" y="117119"/>
                </a:lnTo>
                <a:lnTo>
                  <a:pt x="51846" y="120959"/>
                </a:lnTo>
                <a:lnTo>
                  <a:pt x="52806" y="125760"/>
                </a:lnTo>
                <a:lnTo>
                  <a:pt x="56647" y="127680"/>
                </a:lnTo>
                <a:lnTo>
                  <a:pt x="64328" y="115199"/>
                </a:lnTo>
                <a:lnTo>
                  <a:pt x="66248" y="125760"/>
                </a:lnTo>
                <a:lnTo>
                  <a:pt x="58702" y="128934"/>
                </a:lnTo>
                <a:lnTo>
                  <a:pt x="75849" y="124800"/>
                </a:lnTo>
                <a:lnTo>
                  <a:pt x="70355" y="118882"/>
                </a:lnTo>
                <a:lnTo>
                  <a:pt x="103608" y="63194"/>
                </a:lnTo>
                <a:lnTo>
                  <a:pt x="107518" y="56647"/>
                </a:lnTo>
                <a:lnTo>
                  <a:pt x="107079" y="47854"/>
                </a:lnTo>
                <a:lnTo>
                  <a:pt x="105597" y="47030"/>
                </a:lnTo>
                <a:close/>
              </a:path>
              <a:path w="126720" h="152628">
                <a:moveTo>
                  <a:pt x="120959" y="71033"/>
                </a:moveTo>
                <a:lnTo>
                  <a:pt x="122880" y="70073"/>
                </a:lnTo>
                <a:lnTo>
                  <a:pt x="125760" y="68153"/>
                </a:lnTo>
                <a:lnTo>
                  <a:pt x="126720" y="64312"/>
                </a:lnTo>
                <a:lnTo>
                  <a:pt x="125760" y="62392"/>
                </a:lnTo>
                <a:lnTo>
                  <a:pt x="112318" y="6720"/>
                </a:lnTo>
                <a:lnTo>
                  <a:pt x="111358" y="2880"/>
                </a:lnTo>
                <a:lnTo>
                  <a:pt x="107518" y="0"/>
                </a:lnTo>
                <a:lnTo>
                  <a:pt x="106558" y="15361"/>
                </a:lnTo>
                <a:lnTo>
                  <a:pt x="97916" y="10561"/>
                </a:lnTo>
                <a:lnTo>
                  <a:pt x="103677" y="960"/>
                </a:lnTo>
                <a:lnTo>
                  <a:pt x="48005" y="14401"/>
                </a:lnTo>
                <a:lnTo>
                  <a:pt x="52806" y="15361"/>
                </a:lnTo>
                <a:lnTo>
                  <a:pt x="68820" y="24633"/>
                </a:lnTo>
                <a:lnTo>
                  <a:pt x="99521" y="17090"/>
                </a:lnTo>
                <a:lnTo>
                  <a:pt x="107079" y="47854"/>
                </a:lnTo>
                <a:lnTo>
                  <a:pt x="111358" y="65272"/>
                </a:lnTo>
                <a:lnTo>
                  <a:pt x="107079" y="47854"/>
                </a:lnTo>
                <a:lnTo>
                  <a:pt x="107518" y="56647"/>
                </a:lnTo>
                <a:lnTo>
                  <a:pt x="103608" y="63194"/>
                </a:lnTo>
                <a:lnTo>
                  <a:pt x="114239" y="70073"/>
                </a:lnTo>
                <a:lnTo>
                  <a:pt x="122880" y="56647"/>
                </a:lnTo>
                <a:lnTo>
                  <a:pt x="120959" y="71033"/>
                </a:lnTo>
                <a:close/>
              </a:path>
              <a:path w="126720" h="152628">
                <a:moveTo>
                  <a:pt x="103677" y="960"/>
                </a:moveTo>
                <a:lnTo>
                  <a:pt x="97916" y="10561"/>
                </a:lnTo>
                <a:lnTo>
                  <a:pt x="106558" y="15361"/>
                </a:lnTo>
                <a:lnTo>
                  <a:pt x="107518" y="0"/>
                </a:lnTo>
                <a:lnTo>
                  <a:pt x="103677" y="960"/>
                </a:lnTo>
                <a:close/>
              </a:path>
              <a:path w="126720" h="152628">
                <a:moveTo>
                  <a:pt x="122880" y="56647"/>
                </a:moveTo>
                <a:lnTo>
                  <a:pt x="114239" y="70073"/>
                </a:lnTo>
                <a:lnTo>
                  <a:pt x="117119" y="71033"/>
                </a:lnTo>
                <a:lnTo>
                  <a:pt x="120959" y="71033"/>
                </a:lnTo>
                <a:lnTo>
                  <a:pt x="122880" y="56647"/>
                </a:lnTo>
                <a:close/>
              </a:path>
              <a:path w="126720" h="152628">
                <a:moveTo>
                  <a:pt x="29763" y="144002"/>
                </a:moveTo>
                <a:lnTo>
                  <a:pt x="20162" y="138226"/>
                </a:lnTo>
                <a:lnTo>
                  <a:pt x="23042" y="152628"/>
                </a:lnTo>
                <a:lnTo>
                  <a:pt x="78729" y="139202"/>
                </a:lnTo>
                <a:lnTo>
                  <a:pt x="73929" y="138226"/>
                </a:lnTo>
                <a:lnTo>
                  <a:pt x="29763" y="14400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" name="object 261"/>
          <p:cNvSpPr/>
          <p:nvPr/>
        </p:nvSpPr>
        <p:spPr>
          <a:xfrm>
            <a:off x="4103156" y="2083868"/>
            <a:ext cx="370545" cy="238122"/>
          </a:xfrm>
          <a:custGeom>
            <a:avLst/>
            <a:gdLst/>
            <a:ahLst/>
            <a:cxnLst/>
            <a:rect l="l" t="t" r="r" b="b"/>
            <a:pathLst>
              <a:path w="370545" h="238122">
                <a:moveTo>
                  <a:pt x="5760" y="123828"/>
                </a:moveTo>
                <a:lnTo>
                  <a:pt x="4800" y="118068"/>
                </a:lnTo>
                <a:lnTo>
                  <a:pt x="5760" y="113282"/>
                </a:lnTo>
                <a:lnTo>
                  <a:pt x="5760" y="107522"/>
                </a:lnTo>
                <a:lnTo>
                  <a:pt x="12363" y="87966"/>
                </a:lnTo>
                <a:lnTo>
                  <a:pt x="22679" y="70487"/>
                </a:lnTo>
                <a:lnTo>
                  <a:pt x="36288" y="55086"/>
                </a:lnTo>
                <a:lnTo>
                  <a:pt x="52771" y="41764"/>
                </a:lnTo>
                <a:lnTo>
                  <a:pt x="71708" y="30525"/>
                </a:lnTo>
                <a:lnTo>
                  <a:pt x="92678" y="21371"/>
                </a:lnTo>
                <a:lnTo>
                  <a:pt x="115263" y="14303"/>
                </a:lnTo>
                <a:lnTo>
                  <a:pt x="139043" y="9324"/>
                </a:lnTo>
                <a:lnTo>
                  <a:pt x="163597" y="6435"/>
                </a:lnTo>
                <a:lnTo>
                  <a:pt x="188507" y="5640"/>
                </a:lnTo>
                <a:lnTo>
                  <a:pt x="213352" y="6940"/>
                </a:lnTo>
                <a:lnTo>
                  <a:pt x="237712" y="10338"/>
                </a:lnTo>
                <a:lnTo>
                  <a:pt x="261168" y="15835"/>
                </a:lnTo>
                <a:lnTo>
                  <a:pt x="283300" y="23433"/>
                </a:lnTo>
                <a:lnTo>
                  <a:pt x="303689" y="33136"/>
                </a:lnTo>
                <a:lnTo>
                  <a:pt x="321914" y="44944"/>
                </a:lnTo>
                <a:lnTo>
                  <a:pt x="337556" y="58861"/>
                </a:lnTo>
                <a:lnTo>
                  <a:pt x="350194" y="74888"/>
                </a:lnTo>
                <a:lnTo>
                  <a:pt x="359411" y="93028"/>
                </a:lnTo>
                <a:lnTo>
                  <a:pt x="364784" y="113282"/>
                </a:lnTo>
                <a:lnTo>
                  <a:pt x="364784" y="124788"/>
                </a:lnTo>
                <a:lnTo>
                  <a:pt x="359336" y="144647"/>
                </a:lnTo>
                <a:lnTo>
                  <a:pt x="350170" y="162461"/>
                </a:lnTo>
                <a:lnTo>
                  <a:pt x="337691" y="178234"/>
                </a:lnTo>
                <a:lnTo>
                  <a:pt x="322298" y="191966"/>
                </a:lnTo>
                <a:lnTo>
                  <a:pt x="304394" y="203660"/>
                </a:lnTo>
                <a:lnTo>
                  <a:pt x="284381" y="213315"/>
                </a:lnTo>
                <a:lnTo>
                  <a:pt x="262659" y="220935"/>
                </a:lnTo>
                <a:lnTo>
                  <a:pt x="239632" y="226519"/>
                </a:lnTo>
                <a:lnTo>
                  <a:pt x="215701" y="230071"/>
                </a:lnTo>
                <a:lnTo>
                  <a:pt x="191267" y="231590"/>
                </a:lnTo>
                <a:lnTo>
                  <a:pt x="166733" y="231079"/>
                </a:lnTo>
                <a:lnTo>
                  <a:pt x="142499" y="228540"/>
                </a:lnTo>
                <a:lnTo>
                  <a:pt x="118969" y="223972"/>
                </a:lnTo>
                <a:lnTo>
                  <a:pt x="96543" y="217379"/>
                </a:lnTo>
                <a:lnTo>
                  <a:pt x="75623" y="208760"/>
                </a:lnTo>
                <a:lnTo>
                  <a:pt x="56611" y="198119"/>
                </a:lnTo>
                <a:lnTo>
                  <a:pt x="39910" y="185456"/>
                </a:lnTo>
                <a:lnTo>
                  <a:pt x="25919" y="170772"/>
                </a:lnTo>
                <a:lnTo>
                  <a:pt x="15079" y="165921"/>
                </a:lnTo>
                <a:lnTo>
                  <a:pt x="22798" y="176350"/>
                </a:lnTo>
                <a:lnTo>
                  <a:pt x="31661" y="185868"/>
                </a:lnTo>
                <a:lnTo>
                  <a:pt x="41545" y="194501"/>
                </a:lnTo>
                <a:lnTo>
                  <a:pt x="52326" y="202273"/>
                </a:lnTo>
                <a:lnTo>
                  <a:pt x="63882" y="209209"/>
                </a:lnTo>
                <a:lnTo>
                  <a:pt x="76088" y="215334"/>
                </a:lnTo>
                <a:lnTo>
                  <a:pt x="88821" y="220673"/>
                </a:lnTo>
                <a:lnTo>
                  <a:pt x="101958" y="225251"/>
                </a:lnTo>
                <a:lnTo>
                  <a:pt x="115377" y="229092"/>
                </a:lnTo>
                <a:lnTo>
                  <a:pt x="128952" y="232221"/>
                </a:lnTo>
                <a:lnTo>
                  <a:pt x="142562" y="234664"/>
                </a:lnTo>
                <a:lnTo>
                  <a:pt x="156082" y="236446"/>
                </a:lnTo>
                <a:lnTo>
                  <a:pt x="169389" y="237590"/>
                </a:lnTo>
                <a:lnTo>
                  <a:pt x="182361" y="238122"/>
                </a:lnTo>
                <a:lnTo>
                  <a:pt x="194873" y="238067"/>
                </a:lnTo>
                <a:lnTo>
                  <a:pt x="203514" y="237107"/>
                </a:lnTo>
                <a:lnTo>
                  <a:pt x="213116" y="236147"/>
                </a:lnTo>
                <a:lnTo>
                  <a:pt x="227190" y="234569"/>
                </a:lnTo>
                <a:lnTo>
                  <a:pt x="240266" y="232299"/>
                </a:lnTo>
                <a:lnTo>
                  <a:pt x="253648" y="229204"/>
                </a:lnTo>
                <a:lnTo>
                  <a:pt x="267148" y="225278"/>
                </a:lnTo>
                <a:lnTo>
                  <a:pt x="280577" y="220512"/>
                </a:lnTo>
                <a:lnTo>
                  <a:pt x="293748" y="214897"/>
                </a:lnTo>
                <a:lnTo>
                  <a:pt x="306471" y="208425"/>
                </a:lnTo>
                <a:lnTo>
                  <a:pt x="318560" y="201087"/>
                </a:lnTo>
                <a:lnTo>
                  <a:pt x="329825" y="192876"/>
                </a:lnTo>
                <a:lnTo>
                  <a:pt x="340078" y="183782"/>
                </a:lnTo>
                <a:lnTo>
                  <a:pt x="349132" y="173798"/>
                </a:lnTo>
                <a:lnTo>
                  <a:pt x="356798" y="162915"/>
                </a:lnTo>
                <a:lnTo>
                  <a:pt x="362887" y="151125"/>
                </a:lnTo>
                <a:lnTo>
                  <a:pt x="367212" y="138419"/>
                </a:lnTo>
                <a:lnTo>
                  <a:pt x="369585" y="124788"/>
                </a:lnTo>
                <a:lnTo>
                  <a:pt x="370545" y="118068"/>
                </a:lnTo>
                <a:lnTo>
                  <a:pt x="369585" y="112322"/>
                </a:lnTo>
                <a:lnTo>
                  <a:pt x="369585" y="106561"/>
                </a:lnTo>
                <a:lnTo>
                  <a:pt x="362972" y="86315"/>
                </a:lnTo>
                <a:lnTo>
                  <a:pt x="352626" y="68199"/>
                </a:lnTo>
                <a:lnTo>
                  <a:pt x="338964" y="52215"/>
                </a:lnTo>
                <a:lnTo>
                  <a:pt x="322398" y="38362"/>
                </a:lnTo>
                <a:lnTo>
                  <a:pt x="303344" y="26640"/>
                </a:lnTo>
                <a:lnTo>
                  <a:pt x="282216" y="17049"/>
                </a:lnTo>
                <a:lnTo>
                  <a:pt x="259430" y="9590"/>
                </a:lnTo>
                <a:lnTo>
                  <a:pt x="235400" y="4262"/>
                </a:lnTo>
                <a:lnTo>
                  <a:pt x="210541" y="1065"/>
                </a:lnTo>
                <a:lnTo>
                  <a:pt x="185266" y="0"/>
                </a:lnTo>
                <a:lnTo>
                  <a:pt x="159992" y="1065"/>
                </a:lnTo>
                <a:lnTo>
                  <a:pt x="135133" y="4262"/>
                </a:lnTo>
                <a:lnTo>
                  <a:pt x="111104" y="9590"/>
                </a:lnTo>
                <a:lnTo>
                  <a:pt x="88318" y="17049"/>
                </a:lnTo>
                <a:lnTo>
                  <a:pt x="67192" y="26640"/>
                </a:lnTo>
                <a:lnTo>
                  <a:pt x="48139" y="38362"/>
                </a:lnTo>
                <a:lnTo>
                  <a:pt x="31575" y="52215"/>
                </a:lnTo>
                <a:lnTo>
                  <a:pt x="17914" y="68199"/>
                </a:lnTo>
                <a:lnTo>
                  <a:pt x="7570" y="86315"/>
                </a:lnTo>
                <a:lnTo>
                  <a:pt x="960" y="106561"/>
                </a:lnTo>
                <a:lnTo>
                  <a:pt x="0" y="112322"/>
                </a:lnTo>
                <a:lnTo>
                  <a:pt x="0" y="124788"/>
                </a:lnTo>
                <a:lnTo>
                  <a:pt x="960" y="131509"/>
                </a:lnTo>
                <a:lnTo>
                  <a:pt x="1920" y="137285"/>
                </a:lnTo>
                <a:lnTo>
                  <a:pt x="3840" y="143031"/>
                </a:lnTo>
                <a:lnTo>
                  <a:pt x="8627" y="154556"/>
                </a:lnTo>
                <a:lnTo>
                  <a:pt x="15042" y="154070"/>
                </a:lnTo>
                <a:lnTo>
                  <a:pt x="7680" y="135350"/>
                </a:lnTo>
                <a:lnTo>
                  <a:pt x="5760" y="130564"/>
                </a:lnTo>
                <a:lnTo>
                  <a:pt x="5760" y="123828"/>
                </a:lnTo>
                <a:close/>
              </a:path>
              <a:path w="370545" h="238122">
                <a:moveTo>
                  <a:pt x="15042" y="154070"/>
                </a:moveTo>
                <a:lnTo>
                  <a:pt x="8627" y="154556"/>
                </a:lnTo>
                <a:lnTo>
                  <a:pt x="15079" y="165921"/>
                </a:lnTo>
                <a:lnTo>
                  <a:pt x="25919" y="170772"/>
                </a:lnTo>
                <a:lnTo>
                  <a:pt x="15042" y="154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" name="object 262"/>
          <p:cNvSpPr/>
          <p:nvPr/>
        </p:nvSpPr>
        <p:spPr>
          <a:xfrm>
            <a:off x="4206834" y="2185629"/>
            <a:ext cx="2880" cy="14401"/>
          </a:xfrm>
          <a:custGeom>
            <a:avLst/>
            <a:gdLst/>
            <a:ahLst/>
            <a:cxnLst/>
            <a:rect l="l" t="t" r="r" b="b"/>
            <a:pathLst>
              <a:path w="2880" h="14401">
                <a:moveTo>
                  <a:pt x="960" y="1920"/>
                </a:moveTo>
                <a:lnTo>
                  <a:pt x="0" y="3840"/>
                </a:lnTo>
                <a:lnTo>
                  <a:pt x="960" y="12466"/>
                </a:lnTo>
                <a:lnTo>
                  <a:pt x="2880" y="14401"/>
                </a:lnTo>
                <a:lnTo>
                  <a:pt x="2880" y="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" name="object 263"/>
          <p:cNvSpPr/>
          <p:nvPr/>
        </p:nvSpPr>
        <p:spPr>
          <a:xfrm>
            <a:off x="4165549" y="2193310"/>
            <a:ext cx="58567" cy="33588"/>
          </a:xfrm>
          <a:custGeom>
            <a:avLst/>
            <a:gdLst/>
            <a:ahLst/>
            <a:cxnLst/>
            <a:rect l="l" t="t" r="r" b="b"/>
            <a:pathLst>
              <a:path w="58567" h="33588">
                <a:moveTo>
                  <a:pt x="44165" y="32628"/>
                </a:moveTo>
                <a:lnTo>
                  <a:pt x="47045" y="31668"/>
                </a:lnTo>
                <a:lnTo>
                  <a:pt x="50886" y="29748"/>
                </a:lnTo>
                <a:lnTo>
                  <a:pt x="53751" y="27843"/>
                </a:lnTo>
                <a:lnTo>
                  <a:pt x="55686" y="24947"/>
                </a:lnTo>
                <a:lnTo>
                  <a:pt x="57591" y="22067"/>
                </a:lnTo>
                <a:lnTo>
                  <a:pt x="58567" y="19187"/>
                </a:lnTo>
                <a:lnTo>
                  <a:pt x="58567" y="11506"/>
                </a:lnTo>
                <a:lnTo>
                  <a:pt x="57591" y="7665"/>
                </a:lnTo>
                <a:lnTo>
                  <a:pt x="53751" y="4785"/>
                </a:lnTo>
                <a:lnTo>
                  <a:pt x="51846" y="2880"/>
                </a:lnTo>
                <a:lnTo>
                  <a:pt x="48966" y="944"/>
                </a:lnTo>
                <a:lnTo>
                  <a:pt x="44165" y="0"/>
                </a:lnTo>
                <a:lnTo>
                  <a:pt x="46085" y="9601"/>
                </a:lnTo>
                <a:lnTo>
                  <a:pt x="47045" y="11506"/>
                </a:lnTo>
                <a:lnTo>
                  <a:pt x="48005" y="14386"/>
                </a:lnTo>
                <a:lnTo>
                  <a:pt x="48005" y="20147"/>
                </a:lnTo>
                <a:lnTo>
                  <a:pt x="46085" y="23027"/>
                </a:lnTo>
                <a:lnTo>
                  <a:pt x="43205" y="25907"/>
                </a:lnTo>
                <a:lnTo>
                  <a:pt x="40325" y="28788"/>
                </a:lnTo>
                <a:lnTo>
                  <a:pt x="35524" y="29748"/>
                </a:lnTo>
                <a:lnTo>
                  <a:pt x="23042" y="29748"/>
                </a:lnTo>
                <a:lnTo>
                  <a:pt x="19202" y="28788"/>
                </a:lnTo>
                <a:lnTo>
                  <a:pt x="9601" y="25907"/>
                </a:lnTo>
                <a:lnTo>
                  <a:pt x="9601" y="27843"/>
                </a:lnTo>
                <a:lnTo>
                  <a:pt x="8641" y="28788"/>
                </a:lnTo>
                <a:lnTo>
                  <a:pt x="7680" y="30708"/>
                </a:lnTo>
                <a:lnTo>
                  <a:pt x="5760" y="31668"/>
                </a:lnTo>
                <a:lnTo>
                  <a:pt x="0" y="31668"/>
                </a:lnTo>
                <a:lnTo>
                  <a:pt x="0" y="33588"/>
                </a:lnTo>
                <a:lnTo>
                  <a:pt x="38404" y="33588"/>
                </a:lnTo>
                <a:lnTo>
                  <a:pt x="44165" y="326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4" name="object 264"/>
          <p:cNvSpPr/>
          <p:nvPr/>
        </p:nvSpPr>
        <p:spPr>
          <a:xfrm>
            <a:off x="4165549" y="2161626"/>
            <a:ext cx="55686" cy="60472"/>
          </a:xfrm>
          <a:custGeom>
            <a:avLst/>
            <a:gdLst/>
            <a:ahLst/>
            <a:cxnLst/>
            <a:rect l="l" t="t" r="r" b="b"/>
            <a:pathLst>
              <a:path w="55686" h="60472">
                <a:moveTo>
                  <a:pt x="2880" y="1920"/>
                </a:moveTo>
                <a:lnTo>
                  <a:pt x="5760" y="1920"/>
                </a:lnTo>
                <a:lnTo>
                  <a:pt x="7680" y="2880"/>
                </a:lnTo>
                <a:lnTo>
                  <a:pt x="8641" y="3840"/>
                </a:lnTo>
                <a:lnTo>
                  <a:pt x="9601" y="4800"/>
                </a:lnTo>
                <a:lnTo>
                  <a:pt x="9601" y="57591"/>
                </a:lnTo>
                <a:lnTo>
                  <a:pt x="19202" y="60472"/>
                </a:lnTo>
                <a:lnTo>
                  <a:pt x="19202" y="33604"/>
                </a:lnTo>
                <a:lnTo>
                  <a:pt x="35524" y="33604"/>
                </a:lnTo>
                <a:lnTo>
                  <a:pt x="39364" y="35524"/>
                </a:lnTo>
                <a:lnTo>
                  <a:pt x="42245" y="36469"/>
                </a:lnTo>
                <a:lnTo>
                  <a:pt x="41285" y="27843"/>
                </a:lnTo>
                <a:lnTo>
                  <a:pt x="38404" y="28803"/>
                </a:lnTo>
                <a:lnTo>
                  <a:pt x="36484" y="29763"/>
                </a:lnTo>
                <a:lnTo>
                  <a:pt x="19202" y="29763"/>
                </a:lnTo>
                <a:lnTo>
                  <a:pt x="19202" y="4800"/>
                </a:lnTo>
                <a:lnTo>
                  <a:pt x="22082" y="3840"/>
                </a:lnTo>
                <a:lnTo>
                  <a:pt x="33604" y="3840"/>
                </a:lnTo>
                <a:lnTo>
                  <a:pt x="38404" y="4800"/>
                </a:lnTo>
                <a:lnTo>
                  <a:pt x="41285" y="7680"/>
                </a:lnTo>
                <a:lnTo>
                  <a:pt x="44165" y="10561"/>
                </a:lnTo>
                <a:lnTo>
                  <a:pt x="46085" y="13441"/>
                </a:lnTo>
                <a:lnTo>
                  <a:pt x="46085" y="19202"/>
                </a:lnTo>
                <a:lnTo>
                  <a:pt x="45125" y="22082"/>
                </a:lnTo>
                <a:lnTo>
                  <a:pt x="44165" y="24002"/>
                </a:lnTo>
                <a:lnTo>
                  <a:pt x="44165" y="38404"/>
                </a:lnTo>
                <a:lnTo>
                  <a:pt x="46085" y="41285"/>
                </a:lnTo>
                <a:lnTo>
                  <a:pt x="44165" y="31683"/>
                </a:lnTo>
                <a:lnTo>
                  <a:pt x="48005" y="30723"/>
                </a:lnTo>
                <a:lnTo>
                  <a:pt x="50886" y="28803"/>
                </a:lnTo>
                <a:lnTo>
                  <a:pt x="52806" y="25923"/>
                </a:lnTo>
                <a:lnTo>
                  <a:pt x="54726" y="24002"/>
                </a:lnTo>
                <a:lnTo>
                  <a:pt x="55686" y="21122"/>
                </a:lnTo>
                <a:lnTo>
                  <a:pt x="55686" y="13441"/>
                </a:lnTo>
                <a:lnTo>
                  <a:pt x="54726" y="10561"/>
                </a:lnTo>
                <a:lnTo>
                  <a:pt x="51846" y="7680"/>
                </a:lnTo>
                <a:lnTo>
                  <a:pt x="49910" y="4800"/>
                </a:lnTo>
                <a:lnTo>
                  <a:pt x="46085" y="2880"/>
                </a:lnTo>
                <a:lnTo>
                  <a:pt x="41285" y="960"/>
                </a:lnTo>
                <a:lnTo>
                  <a:pt x="38404" y="960"/>
                </a:lnTo>
                <a:lnTo>
                  <a:pt x="33604" y="0"/>
                </a:ln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5" name="object 265"/>
          <p:cNvSpPr/>
          <p:nvPr/>
        </p:nvSpPr>
        <p:spPr>
          <a:xfrm>
            <a:off x="4233702" y="2181788"/>
            <a:ext cx="39364" cy="46070"/>
          </a:xfrm>
          <a:custGeom>
            <a:avLst/>
            <a:gdLst/>
            <a:ahLst/>
            <a:cxnLst/>
            <a:rect l="l" t="t" r="r" b="b"/>
            <a:pathLst>
              <a:path w="39364" h="46070">
                <a:moveTo>
                  <a:pt x="1935" y="13441"/>
                </a:moveTo>
                <a:lnTo>
                  <a:pt x="2880" y="14401"/>
                </a:lnTo>
                <a:lnTo>
                  <a:pt x="2880" y="15361"/>
                </a:lnTo>
                <a:lnTo>
                  <a:pt x="7680" y="15361"/>
                </a:lnTo>
                <a:lnTo>
                  <a:pt x="8641" y="14401"/>
                </a:lnTo>
                <a:lnTo>
                  <a:pt x="8641" y="13441"/>
                </a:lnTo>
                <a:lnTo>
                  <a:pt x="9601" y="12466"/>
                </a:lnTo>
                <a:lnTo>
                  <a:pt x="9601" y="5760"/>
                </a:lnTo>
                <a:lnTo>
                  <a:pt x="11521" y="4800"/>
                </a:lnTo>
                <a:lnTo>
                  <a:pt x="12481" y="2880"/>
                </a:lnTo>
                <a:lnTo>
                  <a:pt x="18242" y="2880"/>
                </a:lnTo>
                <a:lnTo>
                  <a:pt x="20162" y="3840"/>
                </a:lnTo>
                <a:lnTo>
                  <a:pt x="22082" y="4800"/>
                </a:lnTo>
                <a:lnTo>
                  <a:pt x="23042" y="6720"/>
                </a:lnTo>
                <a:lnTo>
                  <a:pt x="24002" y="9601"/>
                </a:lnTo>
                <a:lnTo>
                  <a:pt x="24002" y="16306"/>
                </a:lnTo>
                <a:lnTo>
                  <a:pt x="16322" y="18242"/>
                </a:lnTo>
                <a:lnTo>
                  <a:pt x="11521" y="21122"/>
                </a:lnTo>
                <a:lnTo>
                  <a:pt x="9601" y="26868"/>
                </a:lnTo>
                <a:lnTo>
                  <a:pt x="10561" y="25907"/>
                </a:lnTo>
                <a:lnTo>
                  <a:pt x="12481" y="23987"/>
                </a:lnTo>
                <a:lnTo>
                  <a:pt x="14401" y="23027"/>
                </a:lnTo>
                <a:lnTo>
                  <a:pt x="16322" y="22082"/>
                </a:lnTo>
                <a:lnTo>
                  <a:pt x="19202" y="21122"/>
                </a:lnTo>
                <a:lnTo>
                  <a:pt x="24002" y="19187"/>
                </a:lnTo>
                <a:lnTo>
                  <a:pt x="24002" y="35509"/>
                </a:lnTo>
                <a:lnTo>
                  <a:pt x="20162" y="38389"/>
                </a:lnTo>
                <a:lnTo>
                  <a:pt x="17282" y="40309"/>
                </a:lnTo>
                <a:lnTo>
                  <a:pt x="12481" y="40309"/>
                </a:lnTo>
                <a:lnTo>
                  <a:pt x="11521" y="39364"/>
                </a:lnTo>
                <a:lnTo>
                  <a:pt x="9601" y="38389"/>
                </a:lnTo>
                <a:lnTo>
                  <a:pt x="8641" y="36469"/>
                </a:lnTo>
                <a:lnTo>
                  <a:pt x="7680" y="34549"/>
                </a:lnTo>
                <a:lnTo>
                  <a:pt x="7680" y="23027"/>
                </a:lnTo>
                <a:lnTo>
                  <a:pt x="4800" y="24963"/>
                </a:lnTo>
                <a:lnTo>
                  <a:pt x="1935" y="26868"/>
                </a:lnTo>
                <a:lnTo>
                  <a:pt x="960" y="28803"/>
                </a:lnTo>
                <a:lnTo>
                  <a:pt x="0" y="30708"/>
                </a:lnTo>
                <a:lnTo>
                  <a:pt x="0" y="37429"/>
                </a:lnTo>
                <a:lnTo>
                  <a:pt x="960" y="40309"/>
                </a:lnTo>
                <a:lnTo>
                  <a:pt x="2880" y="42230"/>
                </a:lnTo>
                <a:lnTo>
                  <a:pt x="4800" y="45110"/>
                </a:lnTo>
                <a:lnTo>
                  <a:pt x="6720" y="46070"/>
                </a:lnTo>
                <a:lnTo>
                  <a:pt x="12481" y="46070"/>
                </a:lnTo>
                <a:lnTo>
                  <a:pt x="13441" y="45110"/>
                </a:lnTo>
                <a:lnTo>
                  <a:pt x="15361" y="44150"/>
                </a:lnTo>
                <a:lnTo>
                  <a:pt x="16322" y="44150"/>
                </a:lnTo>
                <a:lnTo>
                  <a:pt x="19202" y="42230"/>
                </a:lnTo>
                <a:lnTo>
                  <a:pt x="24002" y="38389"/>
                </a:lnTo>
                <a:lnTo>
                  <a:pt x="24002" y="41269"/>
                </a:lnTo>
                <a:lnTo>
                  <a:pt x="24963" y="43190"/>
                </a:lnTo>
                <a:lnTo>
                  <a:pt x="25923" y="44150"/>
                </a:lnTo>
                <a:lnTo>
                  <a:pt x="26883" y="45110"/>
                </a:lnTo>
                <a:lnTo>
                  <a:pt x="27843" y="46070"/>
                </a:lnTo>
                <a:lnTo>
                  <a:pt x="32644" y="46070"/>
                </a:lnTo>
                <a:lnTo>
                  <a:pt x="35524" y="43190"/>
                </a:lnTo>
                <a:lnTo>
                  <a:pt x="39364" y="38389"/>
                </a:lnTo>
                <a:lnTo>
                  <a:pt x="39364" y="35509"/>
                </a:lnTo>
                <a:lnTo>
                  <a:pt x="37444" y="37429"/>
                </a:lnTo>
                <a:lnTo>
                  <a:pt x="36484" y="39364"/>
                </a:lnTo>
                <a:lnTo>
                  <a:pt x="32644" y="39364"/>
                </a:lnTo>
                <a:lnTo>
                  <a:pt x="32644" y="37429"/>
                </a:lnTo>
                <a:lnTo>
                  <a:pt x="31683" y="36469"/>
                </a:lnTo>
                <a:lnTo>
                  <a:pt x="31683" y="7680"/>
                </a:lnTo>
                <a:lnTo>
                  <a:pt x="30723" y="6720"/>
                </a:lnTo>
                <a:lnTo>
                  <a:pt x="29763" y="4800"/>
                </a:lnTo>
                <a:lnTo>
                  <a:pt x="28803" y="2880"/>
                </a:lnTo>
                <a:lnTo>
                  <a:pt x="26883" y="1920"/>
                </a:lnTo>
                <a:lnTo>
                  <a:pt x="24002" y="0"/>
                </a:lnTo>
                <a:lnTo>
                  <a:pt x="12481" y="0"/>
                </a:lnTo>
                <a:lnTo>
                  <a:pt x="8641" y="960"/>
                </a:lnTo>
                <a:lnTo>
                  <a:pt x="5760" y="2880"/>
                </a:lnTo>
                <a:lnTo>
                  <a:pt x="2880" y="5760"/>
                </a:lnTo>
                <a:lnTo>
                  <a:pt x="960" y="7680"/>
                </a:lnTo>
                <a:lnTo>
                  <a:pt x="960" y="12466"/>
                </a:lnTo>
                <a:lnTo>
                  <a:pt x="1935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6" name="object 266"/>
          <p:cNvSpPr/>
          <p:nvPr/>
        </p:nvSpPr>
        <p:spPr>
          <a:xfrm>
            <a:off x="4241383" y="2202911"/>
            <a:ext cx="3840" cy="11521"/>
          </a:xfrm>
          <a:custGeom>
            <a:avLst/>
            <a:gdLst/>
            <a:ahLst/>
            <a:cxnLst/>
            <a:rect l="l" t="t" r="r" b="b"/>
            <a:pathLst>
              <a:path w="3840" h="11521">
                <a:moveTo>
                  <a:pt x="0" y="11521"/>
                </a:moveTo>
                <a:lnTo>
                  <a:pt x="0" y="9585"/>
                </a:lnTo>
                <a:lnTo>
                  <a:pt x="960" y="7680"/>
                </a:lnTo>
                <a:lnTo>
                  <a:pt x="1920" y="5745"/>
                </a:lnTo>
                <a:lnTo>
                  <a:pt x="3840" y="0"/>
                </a:lnTo>
                <a:lnTo>
                  <a:pt x="0" y="1904"/>
                </a:lnTo>
                <a:lnTo>
                  <a:pt x="0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7" name="object 267"/>
          <p:cNvSpPr/>
          <p:nvPr/>
        </p:nvSpPr>
        <p:spPr>
          <a:xfrm>
            <a:off x="4274027" y="2182749"/>
            <a:ext cx="48005" cy="65272"/>
          </a:xfrm>
          <a:custGeom>
            <a:avLst/>
            <a:gdLst/>
            <a:ahLst/>
            <a:cxnLst/>
            <a:rect l="l" t="t" r="r" b="b"/>
            <a:pathLst>
              <a:path w="48005" h="65272">
                <a:moveTo>
                  <a:pt x="5760" y="64312"/>
                </a:moveTo>
                <a:lnTo>
                  <a:pt x="6720" y="65272"/>
                </a:lnTo>
                <a:lnTo>
                  <a:pt x="11521" y="65272"/>
                </a:lnTo>
                <a:lnTo>
                  <a:pt x="14401" y="64312"/>
                </a:lnTo>
                <a:lnTo>
                  <a:pt x="16322" y="61432"/>
                </a:lnTo>
                <a:lnTo>
                  <a:pt x="19202" y="59512"/>
                </a:lnTo>
                <a:lnTo>
                  <a:pt x="22082" y="56631"/>
                </a:lnTo>
                <a:lnTo>
                  <a:pt x="24002" y="51831"/>
                </a:lnTo>
                <a:lnTo>
                  <a:pt x="41285" y="8641"/>
                </a:lnTo>
                <a:lnTo>
                  <a:pt x="42245" y="6720"/>
                </a:lnTo>
                <a:lnTo>
                  <a:pt x="43190" y="4800"/>
                </a:lnTo>
                <a:lnTo>
                  <a:pt x="44165" y="3840"/>
                </a:lnTo>
                <a:lnTo>
                  <a:pt x="44165" y="2880"/>
                </a:lnTo>
                <a:lnTo>
                  <a:pt x="45125" y="2880"/>
                </a:lnTo>
                <a:lnTo>
                  <a:pt x="46070" y="1920"/>
                </a:lnTo>
                <a:lnTo>
                  <a:pt x="48005" y="1920"/>
                </a:lnTo>
                <a:lnTo>
                  <a:pt x="48005" y="0"/>
                </a:lnTo>
                <a:lnTo>
                  <a:pt x="33604" y="0"/>
                </a:lnTo>
                <a:lnTo>
                  <a:pt x="33604" y="1920"/>
                </a:lnTo>
                <a:lnTo>
                  <a:pt x="36484" y="1920"/>
                </a:lnTo>
                <a:lnTo>
                  <a:pt x="37444" y="2880"/>
                </a:lnTo>
                <a:lnTo>
                  <a:pt x="37444" y="3840"/>
                </a:lnTo>
                <a:lnTo>
                  <a:pt x="38404" y="3840"/>
                </a:lnTo>
                <a:lnTo>
                  <a:pt x="38404" y="5760"/>
                </a:lnTo>
                <a:lnTo>
                  <a:pt x="37444" y="6720"/>
                </a:lnTo>
                <a:lnTo>
                  <a:pt x="37444" y="8641"/>
                </a:lnTo>
                <a:lnTo>
                  <a:pt x="27843" y="32628"/>
                </a:lnTo>
                <a:lnTo>
                  <a:pt x="16322" y="10561"/>
                </a:lnTo>
                <a:lnTo>
                  <a:pt x="15361" y="7680"/>
                </a:lnTo>
                <a:lnTo>
                  <a:pt x="15361" y="3840"/>
                </a:lnTo>
                <a:lnTo>
                  <a:pt x="16322" y="2880"/>
                </a:lnTo>
                <a:lnTo>
                  <a:pt x="17282" y="1920"/>
                </a:lnTo>
                <a:lnTo>
                  <a:pt x="20162" y="1920"/>
                </a:lnTo>
                <a:lnTo>
                  <a:pt x="20162" y="0"/>
                </a:lnTo>
                <a:lnTo>
                  <a:pt x="0" y="0"/>
                </a:lnTo>
                <a:lnTo>
                  <a:pt x="0" y="1920"/>
                </a:lnTo>
                <a:lnTo>
                  <a:pt x="1920" y="1920"/>
                </a:lnTo>
                <a:lnTo>
                  <a:pt x="2880" y="2880"/>
                </a:lnTo>
                <a:lnTo>
                  <a:pt x="3840" y="2880"/>
                </a:lnTo>
                <a:lnTo>
                  <a:pt x="3840" y="3840"/>
                </a:lnTo>
                <a:lnTo>
                  <a:pt x="4800" y="4800"/>
                </a:lnTo>
                <a:lnTo>
                  <a:pt x="5760" y="5760"/>
                </a:lnTo>
                <a:lnTo>
                  <a:pt x="6720" y="6720"/>
                </a:lnTo>
                <a:lnTo>
                  <a:pt x="7680" y="8641"/>
                </a:lnTo>
                <a:lnTo>
                  <a:pt x="7680" y="9601"/>
                </a:lnTo>
                <a:lnTo>
                  <a:pt x="24002" y="42230"/>
                </a:lnTo>
                <a:lnTo>
                  <a:pt x="20162" y="49911"/>
                </a:lnTo>
                <a:lnTo>
                  <a:pt x="19202" y="52791"/>
                </a:lnTo>
                <a:lnTo>
                  <a:pt x="18242" y="54711"/>
                </a:lnTo>
                <a:lnTo>
                  <a:pt x="17282" y="55671"/>
                </a:lnTo>
                <a:lnTo>
                  <a:pt x="15361" y="56631"/>
                </a:lnTo>
                <a:lnTo>
                  <a:pt x="11521" y="56631"/>
                </a:lnTo>
                <a:lnTo>
                  <a:pt x="9601" y="55671"/>
                </a:lnTo>
                <a:lnTo>
                  <a:pt x="4800" y="55671"/>
                </a:lnTo>
                <a:lnTo>
                  <a:pt x="3840" y="56631"/>
                </a:lnTo>
                <a:lnTo>
                  <a:pt x="2880" y="57591"/>
                </a:lnTo>
                <a:lnTo>
                  <a:pt x="1920" y="58552"/>
                </a:lnTo>
                <a:lnTo>
                  <a:pt x="1920" y="61432"/>
                </a:lnTo>
                <a:lnTo>
                  <a:pt x="2880" y="62392"/>
                </a:lnTo>
                <a:lnTo>
                  <a:pt x="3840" y="63352"/>
                </a:lnTo>
                <a:lnTo>
                  <a:pt x="5760" y="6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8" name="object 268"/>
          <p:cNvSpPr/>
          <p:nvPr/>
        </p:nvSpPr>
        <p:spPr>
          <a:xfrm>
            <a:off x="4341220" y="2160666"/>
            <a:ext cx="69128" cy="66233"/>
          </a:xfrm>
          <a:custGeom>
            <a:avLst/>
            <a:gdLst/>
            <a:ahLst/>
            <a:cxnLst/>
            <a:rect l="l" t="t" r="r" b="b"/>
            <a:pathLst>
              <a:path w="69128" h="66233">
                <a:moveTo>
                  <a:pt x="8641" y="57591"/>
                </a:moveTo>
                <a:lnTo>
                  <a:pt x="6720" y="60487"/>
                </a:lnTo>
                <a:lnTo>
                  <a:pt x="5760" y="62392"/>
                </a:lnTo>
                <a:lnTo>
                  <a:pt x="4800" y="63352"/>
                </a:lnTo>
                <a:lnTo>
                  <a:pt x="2880" y="63352"/>
                </a:lnTo>
                <a:lnTo>
                  <a:pt x="0" y="64312"/>
                </a:lnTo>
                <a:lnTo>
                  <a:pt x="0" y="66233"/>
                </a:lnTo>
                <a:lnTo>
                  <a:pt x="20162" y="66233"/>
                </a:lnTo>
                <a:lnTo>
                  <a:pt x="20162" y="64312"/>
                </a:lnTo>
                <a:lnTo>
                  <a:pt x="17282" y="64312"/>
                </a:lnTo>
                <a:lnTo>
                  <a:pt x="15361" y="63352"/>
                </a:lnTo>
                <a:lnTo>
                  <a:pt x="14401" y="62392"/>
                </a:lnTo>
                <a:lnTo>
                  <a:pt x="13441" y="62392"/>
                </a:lnTo>
                <a:lnTo>
                  <a:pt x="13441" y="56631"/>
                </a:lnTo>
                <a:lnTo>
                  <a:pt x="14401" y="54711"/>
                </a:lnTo>
                <a:lnTo>
                  <a:pt x="19202" y="44150"/>
                </a:lnTo>
                <a:lnTo>
                  <a:pt x="44165" y="44150"/>
                </a:lnTo>
                <a:lnTo>
                  <a:pt x="43205" y="40309"/>
                </a:lnTo>
                <a:lnTo>
                  <a:pt x="20162" y="40309"/>
                </a:lnTo>
                <a:lnTo>
                  <a:pt x="33604" y="0"/>
                </a:lnTo>
                <a:lnTo>
                  <a:pt x="10561" y="52791"/>
                </a:lnTo>
                <a:lnTo>
                  <a:pt x="8641" y="57591"/>
                </a:lnTo>
                <a:close/>
              </a:path>
              <a:path w="69128" h="66233">
                <a:moveTo>
                  <a:pt x="69128" y="66233"/>
                </a:moveTo>
                <a:lnTo>
                  <a:pt x="69128" y="64312"/>
                </a:lnTo>
                <a:lnTo>
                  <a:pt x="66248" y="64312"/>
                </a:lnTo>
                <a:lnTo>
                  <a:pt x="64328" y="63352"/>
                </a:lnTo>
                <a:lnTo>
                  <a:pt x="62407" y="62392"/>
                </a:lnTo>
                <a:lnTo>
                  <a:pt x="61447" y="60487"/>
                </a:lnTo>
                <a:lnTo>
                  <a:pt x="59527" y="57591"/>
                </a:lnTo>
                <a:lnTo>
                  <a:pt x="57607" y="53766"/>
                </a:lnTo>
                <a:lnTo>
                  <a:pt x="35524" y="0"/>
                </a:lnTo>
                <a:lnTo>
                  <a:pt x="33604" y="0"/>
                </a:lnTo>
                <a:lnTo>
                  <a:pt x="20162" y="40309"/>
                </a:lnTo>
                <a:lnTo>
                  <a:pt x="31683" y="14401"/>
                </a:lnTo>
                <a:lnTo>
                  <a:pt x="43205" y="40309"/>
                </a:lnTo>
                <a:lnTo>
                  <a:pt x="44165" y="44150"/>
                </a:lnTo>
                <a:lnTo>
                  <a:pt x="48006" y="53766"/>
                </a:lnTo>
                <a:lnTo>
                  <a:pt x="48966" y="56631"/>
                </a:lnTo>
                <a:lnTo>
                  <a:pt x="49926" y="58552"/>
                </a:lnTo>
                <a:lnTo>
                  <a:pt x="49926" y="62392"/>
                </a:lnTo>
                <a:lnTo>
                  <a:pt x="48966" y="63352"/>
                </a:lnTo>
                <a:lnTo>
                  <a:pt x="48006" y="63352"/>
                </a:lnTo>
                <a:lnTo>
                  <a:pt x="46085" y="64312"/>
                </a:lnTo>
                <a:lnTo>
                  <a:pt x="43205" y="64312"/>
                </a:lnTo>
                <a:lnTo>
                  <a:pt x="43205" y="66233"/>
                </a:lnTo>
                <a:lnTo>
                  <a:pt x="69128" y="66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9" name="object 269"/>
          <p:cNvSpPr/>
          <p:nvPr/>
        </p:nvSpPr>
        <p:spPr>
          <a:xfrm>
            <a:off x="4355622" y="2461138"/>
            <a:ext cx="15366" cy="166366"/>
          </a:xfrm>
          <a:custGeom>
            <a:avLst/>
            <a:gdLst/>
            <a:ahLst/>
            <a:cxnLst/>
            <a:rect l="l" t="t" r="r" b="b"/>
            <a:pathLst>
              <a:path w="15366" h="166366">
                <a:moveTo>
                  <a:pt x="9601" y="16322"/>
                </a:moveTo>
                <a:lnTo>
                  <a:pt x="7680" y="11521"/>
                </a:lnTo>
                <a:lnTo>
                  <a:pt x="6720" y="4800"/>
                </a:lnTo>
                <a:lnTo>
                  <a:pt x="5760" y="0"/>
                </a:lnTo>
                <a:lnTo>
                  <a:pt x="3872" y="18336"/>
                </a:lnTo>
                <a:lnTo>
                  <a:pt x="8891" y="30404"/>
                </a:lnTo>
                <a:lnTo>
                  <a:pt x="15366" y="41574"/>
                </a:lnTo>
                <a:lnTo>
                  <a:pt x="14653" y="28362"/>
                </a:lnTo>
                <a:lnTo>
                  <a:pt x="9601" y="16322"/>
                </a:lnTo>
                <a:close/>
              </a:path>
              <a:path w="15366" h="166366">
                <a:moveTo>
                  <a:pt x="215858" y="105768"/>
                </a:moveTo>
                <a:lnTo>
                  <a:pt x="203514" y="106558"/>
                </a:lnTo>
                <a:lnTo>
                  <a:pt x="194873" y="107518"/>
                </a:lnTo>
                <a:lnTo>
                  <a:pt x="185272" y="107518"/>
                </a:lnTo>
                <a:lnTo>
                  <a:pt x="177291" y="107491"/>
                </a:lnTo>
                <a:lnTo>
                  <a:pt x="164629" y="106876"/>
                </a:lnTo>
                <a:lnTo>
                  <a:pt x="151515" y="105552"/>
                </a:lnTo>
                <a:lnTo>
                  <a:pt x="138103" y="103502"/>
                </a:lnTo>
                <a:lnTo>
                  <a:pt x="124545" y="100710"/>
                </a:lnTo>
                <a:lnTo>
                  <a:pt x="110995" y="97160"/>
                </a:lnTo>
                <a:lnTo>
                  <a:pt x="97605" y="92836"/>
                </a:lnTo>
                <a:lnTo>
                  <a:pt x="84530" y="87719"/>
                </a:lnTo>
                <a:lnTo>
                  <a:pt x="71921" y="81795"/>
                </a:lnTo>
                <a:lnTo>
                  <a:pt x="59933" y="75047"/>
                </a:lnTo>
                <a:lnTo>
                  <a:pt x="48718" y="67458"/>
                </a:lnTo>
                <a:lnTo>
                  <a:pt x="38429" y="59011"/>
                </a:lnTo>
                <a:lnTo>
                  <a:pt x="29220" y="49691"/>
                </a:lnTo>
                <a:lnTo>
                  <a:pt x="21244" y="39480"/>
                </a:lnTo>
                <a:lnTo>
                  <a:pt x="14653" y="28362"/>
                </a:lnTo>
                <a:lnTo>
                  <a:pt x="15366" y="41574"/>
                </a:lnTo>
                <a:lnTo>
                  <a:pt x="23162" y="51863"/>
                </a:lnTo>
                <a:lnTo>
                  <a:pt x="32142" y="61289"/>
                </a:lnTo>
                <a:lnTo>
                  <a:pt x="42171" y="69870"/>
                </a:lnTo>
                <a:lnTo>
                  <a:pt x="53112" y="77623"/>
                </a:lnTo>
                <a:lnTo>
                  <a:pt x="64831" y="84565"/>
                </a:lnTo>
                <a:lnTo>
                  <a:pt x="77191" y="90715"/>
                </a:lnTo>
                <a:lnTo>
                  <a:pt x="90056" y="96089"/>
                </a:lnTo>
                <a:lnTo>
                  <a:pt x="103291" y="100706"/>
                </a:lnTo>
                <a:lnTo>
                  <a:pt x="116759" y="104582"/>
                </a:lnTo>
                <a:lnTo>
                  <a:pt x="130326" y="107736"/>
                </a:lnTo>
                <a:lnTo>
                  <a:pt x="143854" y="110184"/>
                </a:lnTo>
                <a:lnTo>
                  <a:pt x="157209" y="111945"/>
                </a:lnTo>
                <a:lnTo>
                  <a:pt x="170254" y="113036"/>
                </a:lnTo>
                <a:lnTo>
                  <a:pt x="182854" y="113475"/>
                </a:lnTo>
                <a:lnTo>
                  <a:pt x="194873" y="113278"/>
                </a:lnTo>
                <a:lnTo>
                  <a:pt x="204475" y="112318"/>
                </a:lnTo>
                <a:lnTo>
                  <a:pt x="214076" y="112318"/>
                </a:lnTo>
                <a:lnTo>
                  <a:pt x="228673" y="110459"/>
                </a:lnTo>
                <a:lnTo>
                  <a:pt x="241726" y="108012"/>
                </a:lnTo>
                <a:lnTo>
                  <a:pt x="255077" y="104767"/>
                </a:lnTo>
                <a:lnTo>
                  <a:pt x="268538" y="100714"/>
                </a:lnTo>
                <a:lnTo>
                  <a:pt x="281924" y="95844"/>
                </a:lnTo>
                <a:lnTo>
                  <a:pt x="295046" y="90146"/>
                </a:lnTo>
                <a:lnTo>
                  <a:pt x="307720" y="83611"/>
                </a:lnTo>
                <a:lnTo>
                  <a:pt x="319757" y="76229"/>
                </a:lnTo>
                <a:lnTo>
                  <a:pt x="330973" y="67989"/>
                </a:lnTo>
                <a:lnTo>
                  <a:pt x="341179" y="58883"/>
                </a:lnTo>
                <a:lnTo>
                  <a:pt x="350189" y="48899"/>
                </a:lnTo>
                <a:lnTo>
                  <a:pt x="357818" y="38029"/>
                </a:lnTo>
                <a:lnTo>
                  <a:pt x="363878" y="26262"/>
                </a:lnTo>
                <a:lnTo>
                  <a:pt x="368182" y="13589"/>
                </a:lnTo>
                <a:lnTo>
                  <a:pt x="370545" y="0"/>
                </a:lnTo>
                <a:lnTo>
                  <a:pt x="370545" y="-5760"/>
                </a:lnTo>
                <a:lnTo>
                  <a:pt x="369600" y="-18242"/>
                </a:lnTo>
                <a:lnTo>
                  <a:pt x="362980" y="-38486"/>
                </a:lnTo>
                <a:lnTo>
                  <a:pt x="352616" y="-56600"/>
                </a:lnTo>
                <a:lnTo>
                  <a:pt x="338924" y="-72583"/>
                </a:lnTo>
                <a:lnTo>
                  <a:pt x="322321" y="-86434"/>
                </a:lnTo>
                <a:lnTo>
                  <a:pt x="303224" y="-98155"/>
                </a:lnTo>
                <a:lnTo>
                  <a:pt x="282050" y="-107744"/>
                </a:lnTo>
                <a:lnTo>
                  <a:pt x="259216" y="-115203"/>
                </a:lnTo>
                <a:lnTo>
                  <a:pt x="235138" y="-120530"/>
                </a:lnTo>
                <a:lnTo>
                  <a:pt x="210234" y="-123727"/>
                </a:lnTo>
                <a:lnTo>
                  <a:pt x="184920" y="-124792"/>
                </a:lnTo>
                <a:lnTo>
                  <a:pt x="159613" y="-123727"/>
                </a:lnTo>
                <a:lnTo>
                  <a:pt x="134730" y="-120530"/>
                </a:lnTo>
                <a:lnTo>
                  <a:pt x="110689" y="-115203"/>
                </a:lnTo>
                <a:lnTo>
                  <a:pt x="87905" y="-107744"/>
                </a:lnTo>
                <a:lnTo>
                  <a:pt x="66796" y="-98155"/>
                </a:lnTo>
                <a:lnTo>
                  <a:pt x="47778" y="-86434"/>
                </a:lnTo>
                <a:lnTo>
                  <a:pt x="31269" y="-72583"/>
                </a:lnTo>
                <a:lnTo>
                  <a:pt x="17685" y="-56600"/>
                </a:lnTo>
                <a:lnTo>
                  <a:pt x="7443" y="-38486"/>
                </a:lnTo>
                <a:lnTo>
                  <a:pt x="960" y="-18242"/>
                </a:lnTo>
                <a:lnTo>
                  <a:pt x="960" y="-12481"/>
                </a:lnTo>
                <a:lnTo>
                  <a:pt x="0" y="-5760"/>
                </a:lnTo>
                <a:lnTo>
                  <a:pt x="960" y="0"/>
                </a:lnTo>
                <a:lnTo>
                  <a:pt x="960" y="6720"/>
                </a:lnTo>
                <a:lnTo>
                  <a:pt x="2880" y="12481"/>
                </a:lnTo>
                <a:lnTo>
                  <a:pt x="3840" y="18242"/>
                </a:lnTo>
                <a:lnTo>
                  <a:pt x="5760" y="0"/>
                </a:lnTo>
                <a:lnTo>
                  <a:pt x="5760" y="-11521"/>
                </a:lnTo>
                <a:lnTo>
                  <a:pt x="6720" y="-18242"/>
                </a:lnTo>
                <a:lnTo>
                  <a:pt x="13195" y="-37660"/>
                </a:lnTo>
                <a:lnTo>
                  <a:pt x="23409" y="-55016"/>
                </a:lnTo>
                <a:lnTo>
                  <a:pt x="36939" y="-70307"/>
                </a:lnTo>
                <a:lnTo>
                  <a:pt x="53362" y="-83530"/>
                </a:lnTo>
                <a:lnTo>
                  <a:pt x="72256" y="-94683"/>
                </a:lnTo>
                <a:lnTo>
                  <a:pt x="93199" y="-103762"/>
                </a:lnTo>
                <a:lnTo>
                  <a:pt x="115767" y="-110764"/>
                </a:lnTo>
                <a:lnTo>
                  <a:pt x="139538" y="-115687"/>
                </a:lnTo>
                <a:lnTo>
                  <a:pt x="164089" y="-118527"/>
                </a:lnTo>
                <a:lnTo>
                  <a:pt x="188998" y="-119283"/>
                </a:lnTo>
                <a:lnTo>
                  <a:pt x="213843" y="-117950"/>
                </a:lnTo>
                <a:lnTo>
                  <a:pt x="238199" y="-114527"/>
                </a:lnTo>
                <a:lnTo>
                  <a:pt x="261646" y="-109010"/>
                </a:lnTo>
                <a:lnTo>
                  <a:pt x="283759" y="-101396"/>
                </a:lnTo>
                <a:lnTo>
                  <a:pt x="304118" y="-91682"/>
                </a:lnTo>
                <a:lnTo>
                  <a:pt x="322298" y="-79866"/>
                </a:lnTo>
                <a:lnTo>
                  <a:pt x="337877" y="-65945"/>
                </a:lnTo>
                <a:lnTo>
                  <a:pt x="350433" y="-49916"/>
                </a:lnTo>
                <a:lnTo>
                  <a:pt x="359543" y="-31775"/>
                </a:lnTo>
                <a:lnTo>
                  <a:pt x="364784" y="-11521"/>
                </a:lnTo>
                <a:lnTo>
                  <a:pt x="364784" y="0"/>
                </a:lnTo>
                <a:lnTo>
                  <a:pt x="360870" y="17676"/>
                </a:lnTo>
                <a:lnTo>
                  <a:pt x="355795" y="29854"/>
                </a:lnTo>
                <a:lnTo>
                  <a:pt x="348994" y="41093"/>
                </a:lnTo>
                <a:lnTo>
                  <a:pt x="340659" y="51405"/>
                </a:lnTo>
                <a:lnTo>
                  <a:pt x="330987" y="60799"/>
                </a:lnTo>
                <a:lnTo>
                  <a:pt x="320172" y="69286"/>
                </a:lnTo>
                <a:lnTo>
                  <a:pt x="308408" y="76876"/>
                </a:lnTo>
                <a:lnTo>
                  <a:pt x="295891" y="83579"/>
                </a:lnTo>
                <a:lnTo>
                  <a:pt x="282814" y="89407"/>
                </a:lnTo>
                <a:lnTo>
                  <a:pt x="269373" y="94369"/>
                </a:lnTo>
                <a:lnTo>
                  <a:pt x="255762" y="98475"/>
                </a:lnTo>
                <a:lnTo>
                  <a:pt x="242176" y="101737"/>
                </a:lnTo>
                <a:lnTo>
                  <a:pt x="228810" y="104165"/>
                </a:lnTo>
                <a:lnTo>
                  <a:pt x="215858" y="1057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0" name="object 270"/>
          <p:cNvSpPr/>
          <p:nvPr/>
        </p:nvSpPr>
        <p:spPr>
          <a:xfrm>
            <a:off x="4428576" y="2417932"/>
            <a:ext cx="48966" cy="58567"/>
          </a:xfrm>
          <a:custGeom>
            <a:avLst/>
            <a:gdLst/>
            <a:ahLst/>
            <a:cxnLst/>
            <a:rect l="l" t="t" r="r" b="b"/>
            <a:pathLst>
              <a:path w="48966" h="58567">
                <a:moveTo>
                  <a:pt x="38404" y="28803"/>
                </a:moveTo>
                <a:lnTo>
                  <a:pt x="34564" y="27843"/>
                </a:lnTo>
                <a:lnTo>
                  <a:pt x="34564" y="20162"/>
                </a:lnTo>
                <a:lnTo>
                  <a:pt x="32644" y="22082"/>
                </a:lnTo>
                <a:lnTo>
                  <a:pt x="30723" y="24003"/>
                </a:lnTo>
                <a:lnTo>
                  <a:pt x="28803" y="24963"/>
                </a:lnTo>
                <a:lnTo>
                  <a:pt x="26883" y="25923"/>
                </a:lnTo>
                <a:lnTo>
                  <a:pt x="10561" y="25923"/>
                </a:lnTo>
                <a:lnTo>
                  <a:pt x="9601" y="24963"/>
                </a:lnTo>
                <a:lnTo>
                  <a:pt x="9601" y="960"/>
                </a:lnTo>
                <a:lnTo>
                  <a:pt x="11521" y="0"/>
                </a:lnTo>
                <a:lnTo>
                  <a:pt x="0" y="960"/>
                </a:lnTo>
                <a:lnTo>
                  <a:pt x="0" y="52806"/>
                </a:lnTo>
                <a:lnTo>
                  <a:pt x="9601" y="56647"/>
                </a:lnTo>
                <a:lnTo>
                  <a:pt x="9601" y="29763"/>
                </a:lnTo>
                <a:lnTo>
                  <a:pt x="25923" y="29763"/>
                </a:lnTo>
                <a:lnTo>
                  <a:pt x="28803" y="31683"/>
                </a:lnTo>
                <a:lnTo>
                  <a:pt x="32644" y="32644"/>
                </a:lnTo>
                <a:lnTo>
                  <a:pt x="34564" y="34564"/>
                </a:lnTo>
                <a:lnTo>
                  <a:pt x="35524" y="36484"/>
                </a:lnTo>
                <a:lnTo>
                  <a:pt x="37444" y="39364"/>
                </a:lnTo>
                <a:lnTo>
                  <a:pt x="38404" y="41285"/>
                </a:lnTo>
                <a:lnTo>
                  <a:pt x="38404" y="48006"/>
                </a:lnTo>
                <a:lnTo>
                  <a:pt x="37444" y="58567"/>
                </a:lnTo>
                <a:lnTo>
                  <a:pt x="41285" y="57607"/>
                </a:lnTo>
                <a:lnTo>
                  <a:pt x="44165" y="55686"/>
                </a:lnTo>
                <a:lnTo>
                  <a:pt x="46085" y="52806"/>
                </a:lnTo>
                <a:lnTo>
                  <a:pt x="48005" y="49926"/>
                </a:lnTo>
                <a:lnTo>
                  <a:pt x="48966" y="46085"/>
                </a:lnTo>
                <a:lnTo>
                  <a:pt x="48966" y="39364"/>
                </a:lnTo>
                <a:lnTo>
                  <a:pt x="47045" y="35524"/>
                </a:lnTo>
                <a:lnTo>
                  <a:pt x="44165" y="32644"/>
                </a:lnTo>
                <a:lnTo>
                  <a:pt x="42245" y="30723"/>
                </a:lnTo>
                <a:lnTo>
                  <a:pt x="38404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1" name="object 271"/>
          <p:cNvSpPr/>
          <p:nvPr/>
        </p:nvSpPr>
        <p:spPr>
          <a:xfrm>
            <a:off x="4418975" y="2465938"/>
            <a:ext cx="48005" cy="13441"/>
          </a:xfrm>
          <a:custGeom>
            <a:avLst/>
            <a:gdLst/>
            <a:ahLst/>
            <a:cxnLst/>
            <a:rect l="l" t="t" r="r" b="b"/>
            <a:pathLst>
              <a:path w="48005" h="13441">
                <a:moveTo>
                  <a:pt x="48005" y="0"/>
                </a:moveTo>
                <a:lnTo>
                  <a:pt x="46085" y="2880"/>
                </a:lnTo>
                <a:lnTo>
                  <a:pt x="43205" y="5760"/>
                </a:lnTo>
                <a:lnTo>
                  <a:pt x="40325" y="8641"/>
                </a:lnTo>
                <a:lnTo>
                  <a:pt x="35524" y="9601"/>
                </a:lnTo>
                <a:lnTo>
                  <a:pt x="23042" y="9601"/>
                </a:lnTo>
                <a:lnTo>
                  <a:pt x="19202" y="8641"/>
                </a:lnTo>
                <a:lnTo>
                  <a:pt x="9601" y="4800"/>
                </a:lnTo>
                <a:lnTo>
                  <a:pt x="9601" y="7680"/>
                </a:lnTo>
                <a:lnTo>
                  <a:pt x="8656" y="8641"/>
                </a:lnTo>
                <a:lnTo>
                  <a:pt x="7680" y="10561"/>
                </a:lnTo>
                <a:lnTo>
                  <a:pt x="5775" y="11521"/>
                </a:lnTo>
                <a:lnTo>
                  <a:pt x="0" y="11521"/>
                </a:lnTo>
                <a:lnTo>
                  <a:pt x="0" y="13441"/>
                </a:lnTo>
                <a:lnTo>
                  <a:pt x="38404" y="13441"/>
                </a:lnTo>
                <a:lnTo>
                  <a:pt x="43205" y="12481"/>
                </a:lnTo>
                <a:lnTo>
                  <a:pt x="47045" y="10561"/>
                </a:lnTo>
                <a:lnTo>
                  <a:pt x="480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2" name="object 272"/>
          <p:cNvSpPr/>
          <p:nvPr/>
        </p:nvSpPr>
        <p:spPr>
          <a:xfrm>
            <a:off x="4418975" y="2414092"/>
            <a:ext cx="55686" cy="31683"/>
          </a:xfrm>
          <a:custGeom>
            <a:avLst/>
            <a:gdLst/>
            <a:ahLst/>
            <a:cxnLst/>
            <a:rect l="l" t="t" r="r" b="b"/>
            <a:pathLst>
              <a:path w="55686" h="31683">
                <a:moveTo>
                  <a:pt x="2880" y="1920"/>
                </a:moveTo>
                <a:lnTo>
                  <a:pt x="4815" y="1920"/>
                </a:lnTo>
                <a:lnTo>
                  <a:pt x="6720" y="2895"/>
                </a:lnTo>
                <a:lnTo>
                  <a:pt x="8656" y="3840"/>
                </a:lnTo>
                <a:lnTo>
                  <a:pt x="9601" y="4800"/>
                </a:lnTo>
                <a:lnTo>
                  <a:pt x="21122" y="3840"/>
                </a:lnTo>
                <a:lnTo>
                  <a:pt x="24002" y="2895"/>
                </a:lnTo>
                <a:lnTo>
                  <a:pt x="33604" y="2895"/>
                </a:lnTo>
                <a:lnTo>
                  <a:pt x="38404" y="4800"/>
                </a:lnTo>
                <a:lnTo>
                  <a:pt x="41285" y="7680"/>
                </a:lnTo>
                <a:lnTo>
                  <a:pt x="44165" y="9601"/>
                </a:lnTo>
                <a:lnTo>
                  <a:pt x="46085" y="13441"/>
                </a:lnTo>
                <a:lnTo>
                  <a:pt x="46085" y="19202"/>
                </a:lnTo>
                <a:lnTo>
                  <a:pt x="45125" y="22082"/>
                </a:lnTo>
                <a:lnTo>
                  <a:pt x="44165" y="24002"/>
                </a:lnTo>
                <a:lnTo>
                  <a:pt x="44165" y="31683"/>
                </a:lnTo>
                <a:lnTo>
                  <a:pt x="48005" y="30723"/>
                </a:lnTo>
                <a:lnTo>
                  <a:pt x="50886" y="28803"/>
                </a:lnTo>
                <a:lnTo>
                  <a:pt x="52806" y="25923"/>
                </a:lnTo>
                <a:lnTo>
                  <a:pt x="54726" y="24002"/>
                </a:lnTo>
                <a:lnTo>
                  <a:pt x="55686" y="21122"/>
                </a:lnTo>
                <a:lnTo>
                  <a:pt x="55686" y="13441"/>
                </a:lnTo>
                <a:lnTo>
                  <a:pt x="54726" y="10561"/>
                </a:lnTo>
                <a:lnTo>
                  <a:pt x="51846" y="7680"/>
                </a:lnTo>
                <a:lnTo>
                  <a:pt x="48966" y="4800"/>
                </a:lnTo>
                <a:lnTo>
                  <a:pt x="46085" y="2895"/>
                </a:lnTo>
                <a:lnTo>
                  <a:pt x="41285" y="960"/>
                </a:lnTo>
                <a:lnTo>
                  <a:pt x="37444" y="960"/>
                </a:lnTo>
                <a:lnTo>
                  <a:pt x="33604" y="0"/>
                </a:ln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3" name="object 273"/>
          <p:cNvSpPr/>
          <p:nvPr/>
        </p:nvSpPr>
        <p:spPr>
          <a:xfrm>
            <a:off x="4486183" y="2455377"/>
            <a:ext cx="11521" cy="31683"/>
          </a:xfrm>
          <a:custGeom>
            <a:avLst/>
            <a:gdLst/>
            <a:ahLst/>
            <a:cxnLst/>
            <a:rect l="l" t="t" r="r" b="b"/>
            <a:pathLst>
              <a:path w="11521" h="31683">
                <a:moveTo>
                  <a:pt x="8641" y="1920"/>
                </a:moveTo>
                <a:lnTo>
                  <a:pt x="8641" y="10561"/>
                </a:lnTo>
                <a:lnTo>
                  <a:pt x="8641" y="7680"/>
                </a:lnTo>
                <a:lnTo>
                  <a:pt x="10561" y="5760"/>
                </a:lnTo>
                <a:lnTo>
                  <a:pt x="11521" y="0"/>
                </a:lnTo>
                <a:lnTo>
                  <a:pt x="8641" y="1920"/>
                </a:lnTo>
                <a:close/>
              </a:path>
              <a:path w="11521" h="31683">
                <a:moveTo>
                  <a:pt x="40309" y="17282"/>
                </a:moveTo>
                <a:lnTo>
                  <a:pt x="40309" y="14401"/>
                </a:lnTo>
                <a:lnTo>
                  <a:pt x="38389" y="16322"/>
                </a:lnTo>
                <a:lnTo>
                  <a:pt x="37429" y="17282"/>
                </a:lnTo>
                <a:lnTo>
                  <a:pt x="36484" y="18242"/>
                </a:lnTo>
                <a:lnTo>
                  <a:pt x="33588" y="18242"/>
                </a:lnTo>
                <a:lnTo>
                  <a:pt x="33588" y="17282"/>
                </a:lnTo>
                <a:lnTo>
                  <a:pt x="32644" y="17282"/>
                </a:lnTo>
                <a:lnTo>
                  <a:pt x="32644" y="-13441"/>
                </a:lnTo>
                <a:lnTo>
                  <a:pt x="31683" y="-14401"/>
                </a:lnTo>
                <a:lnTo>
                  <a:pt x="30708" y="-17282"/>
                </a:lnTo>
                <a:lnTo>
                  <a:pt x="29748" y="-18242"/>
                </a:lnTo>
                <a:lnTo>
                  <a:pt x="27843" y="-19202"/>
                </a:lnTo>
                <a:lnTo>
                  <a:pt x="24963" y="-21122"/>
                </a:lnTo>
                <a:lnTo>
                  <a:pt x="13441" y="-21122"/>
                </a:lnTo>
                <a:lnTo>
                  <a:pt x="8641" y="-20162"/>
                </a:lnTo>
                <a:lnTo>
                  <a:pt x="6720" y="-18242"/>
                </a:lnTo>
                <a:lnTo>
                  <a:pt x="3840" y="-15361"/>
                </a:lnTo>
                <a:lnTo>
                  <a:pt x="1920" y="-13441"/>
                </a:lnTo>
                <a:lnTo>
                  <a:pt x="1920" y="-8641"/>
                </a:lnTo>
                <a:lnTo>
                  <a:pt x="2880" y="-7680"/>
                </a:lnTo>
                <a:lnTo>
                  <a:pt x="2880" y="-6720"/>
                </a:lnTo>
                <a:lnTo>
                  <a:pt x="3840" y="-5760"/>
                </a:lnTo>
                <a:lnTo>
                  <a:pt x="7680" y="-5760"/>
                </a:lnTo>
                <a:lnTo>
                  <a:pt x="8641" y="-6720"/>
                </a:lnTo>
                <a:lnTo>
                  <a:pt x="9601" y="-7680"/>
                </a:lnTo>
                <a:lnTo>
                  <a:pt x="10561" y="-8641"/>
                </a:lnTo>
                <a:lnTo>
                  <a:pt x="10561" y="-16322"/>
                </a:lnTo>
                <a:lnTo>
                  <a:pt x="11521" y="-17282"/>
                </a:lnTo>
                <a:lnTo>
                  <a:pt x="13441" y="-18242"/>
                </a:lnTo>
                <a:lnTo>
                  <a:pt x="19202" y="-18242"/>
                </a:lnTo>
                <a:lnTo>
                  <a:pt x="21122" y="-17282"/>
                </a:lnTo>
                <a:lnTo>
                  <a:pt x="23027" y="-16322"/>
                </a:lnTo>
                <a:lnTo>
                  <a:pt x="24002" y="-14401"/>
                </a:lnTo>
                <a:lnTo>
                  <a:pt x="24963" y="-11521"/>
                </a:lnTo>
                <a:lnTo>
                  <a:pt x="24963" y="-5760"/>
                </a:lnTo>
                <a:lnTo>
                  <a:pt x="17282" y="-2880"/>
                </a:lnTo>
                <a:lnTo>
                  <a:pt x="11521" y="0"/>
                </a:lnTo>
                <a:lnTo>
                  <a:pt x="10561" y="5760"/>
                </a:lnTo>
                <a:lnTo>
                  <a:pt x="11521" y="4800"/>
                </a:lnTo>
                <a:lnTo>
                  <a:pt x="13441" y="2880"/>
                </a:lnTo>
                <a:lnTo>
                  <a:pt x="15361" y="1920"/>
                </a:lnTo>
                <a:lnTo>
                  <a:pt x="17282" y="960"/>
                </a:lnTo>
                <a:lnTo>
                  <a:pt x="20162" y="-960"/>
                </a:lnTo>
                <a:lnTo>
                  <a:pt x="24963" y="-2880"/>
                </a:lnTo>
                <a:lnTo>
                  <a:pt x="24963" y="14401"/>
                </a:lnTo>
                <a:lnTo>
                  <a:pt x="21122" y="17282"/>
                </a:lnTo>
                <a:lnTo>
                  <a:pt x="17282" y="19202"/>
                </a:lnTo>
                <a:lnTo>
                  <a:pt x="13441" y="19202"/>
                </a:lnTo>
                <a:lnTo>
                  <a:pt x="11521" y="18242"/>
                </a:lnTo>
                <a:lnTo>
                  <a:pt x="10561" y="16322"/>
                </a:lnTo>
                <a:lnTo>
                  <a:pt x="9601" y="15361"/>
                </a:lnTo>
                <a:lnTo>
                  <a:pt x="8641" y="13441"/>
                </a:lnTo>
                <a:lnTo>
                  <a:pt x="8641" y="1920"/>
                </a:lnTo>
                <a:lnTo>
                  <a:pt x="5760" y="3840"/>
                </a:lnTo>
                <a:lnTo>
                  <a:pt x="2880" y="5760"/>
                </a:lnTo>
                <a:lnTo>
                  <a:pt x="1920" y="7680"/>
                </a:lnTo>
                <a:lnTo>
                  <a:pt x="960" y="9601"/>
                </a:lnTo>
                <a:lnTo>
                  <a:pt x="0" y="11521"/>
                </a:lnTo>
                <a:lnTo>
                  <a:pt x="0" y="16322"/>
                </a:lnTo>
                <a:lnTo>
                  <a:pt x="1920" y="19202"/>
                </a:lnTo>
                <a:lnTo>
                  <a:pt x="2880" y="21122"/>
                </a:lnTo>
                <a:lnTo>
                  <a:pt x="5760" y="23042"/>
                </a:lnTo>
                <a:lnTo>
                  <a:pt x="7680" y="24963"/>
                </a:lnTo>
                <a:lnTo>
                  <a:pt x="12481" y="24963"/>
                </a:lnTo>
                <a:lnTo>
                  <a:pt x="14401" y="24002"/>
                </a:lnTo>
                <a:lnTo>
                  <a:pt x="16322" y="23042"/>
                </a:lnTo>
                <a:lnTo>
                  <a:pt x="17282" y="23042"/>
                </a:lnTo>
                <a:lnTo>
                  <a:pt x="20162" y="21122"/>
                </a:lnTo>
                <a:lnTo>
                  <a:pt x="24963" y="17282"/>
                </a:lnTo>
                <a:lnTo>
                  <a:pt x="24963" y="22082"/>
                </a:lnTo>
                <a:lnTo>
                  <a:pt x="25923" y="23042"/>
                </a:lnTo>
                <a:lnTo>
                  <a:pt x="26868" y="24002"/>
                </a:lnTo>
                <a:lnTo>
                  <a:pt x="33588" y="24002"/>
                </a:lnTo>
                <a:lnTo>
                  <a:pt x="36484" y="22082"/>
                </a:lnTo>
                <a:lnTo>
                  <a:pt x="40309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4" name="object 274"/>
          <p:cNvSpPr/>
          <p:nvPr/>
        </p:nvSpPr>
        <p:spPr>
          <a:xfrm>
            <a:off x="4527453" y="2435214"/>
            <a:ext cx="48006" cy="65288"/>
          </a:xfrm>
          <a:custGeom>
            <a:avLst/>
            <a:gdLst/>
            <a:ahLst/>
            <a:cxnLst/>
            <a:rect l="l" t="t" r="r" b="b"/>
            <a:pathLst>
              <a:path w="48006" h="65288">
                <a:moveTo>
                  <a:pt x="2880" y="62407"/>
                </a:moveTo>
                <a:lnTo>
                  <a:pt x="3840" y="63352"/>
                </a:lnTo>
                <a:lnTo>
                  <a:pt x="4800" y="64312"/>
                </a:lnTo>
                <a:lnTo>
                  <a:pt x="6720" y="65288"/>
                </a:lnTo>
                <a:lnTo>
                  <a:pt x="11521" y="65288"/>
                </a:lnTo>
                <a:lnTo>
                  <a:pt x="13441" y="63352"/>
                </a:lnTo>
                <a:lnTo>
                  <a:pt x="16322" y="61447"/>
                </a:lnTo>
                <a:lnTo>
                  <a:pt x="19202" y="59512"/>
                </a:lnTo>
                <a:lnTo>
                  <a:pt x="22082" y="56631"/>
                </a:lnTo>
                <a:lnTo>
                  <a:pt x="23042" y="51846"/>
                </a:lnTo>
                <a:lnTo>
                  <a:pt x="41285" y="8641"/>
                </a:lnTo>
                <a:lnTo>
                  <a:pt x="42245" y="6720"/>
                </a:lnTo>
                <a:lnTo>
                  <a:pt x="42245" y="4800"/>
                </a:lnTo>
                <a:lnTo>
                  <a:pt x="43205" y="4800"/>
                </a:lnTo>
                <a:lnTo>
                  <a:pt x="43205" y="3840"/>
                </a:lnTo>
                <a:lnTo>
                  <a:pt x="44165" y="2880"/>
                </a:lnTo>
                <a:lnTo>
                  <a:pt x="45125" y="2880"/>
                </a:lnTo>
                <a:lnTo>
                  <a:pt x="46085" y="1920"/>
                </a:lnTo>
                <a:lnTo>
                  <a:pt x="48006" y="1920"/>
                </a:lnTo>
                <a:lnTo>
                  <a:pt x="48006" y="0"/>
                </a:lnTo>
                <a:lnTo>
                  <a:pt x="33604" y="0"/>
                </a:lnTo>
                <a:lnTo>
                  <a:pt x="33604" y="1920"/>
                </a:lnTo>
                <a:lnTo>
                  <a:pt x="36484" y="1920"/>
                </a:lnTo>
                <a:lnTo>
                  <a:pt x="37444" y="2880"/>
                </a:lnTo>
                <a:lnTo>
                  <a:pt x="37444" y="7680"/>
                </a:lnTo>
                <a:lnTo>
                  <a:pt x="26883" y="32644"/>
                </a:lnTo>
                <a:lnTo>
                  <a:pt x="16322" y="10561"/>
                </a:lnTo>
                <a:lnTo>
                  <a:pt x="15361" y="7680"/>
                </a:lnTo>
                <a:lnTo>
                  <a:pt x="15361" y="2880"/>
                </a:lnTo>
                <a:lnTo>
                  <a:pt x="16322" y="2880"/>
                </a:lnTo>
                <a:lnTo>
                  <a:pt x="16322" y="1920"/>
                </a:lnTo>
                <a:lnTo>
                  <a:pt x="20162" y="1920"/>
                </a:lnTo>
                <a:lnTo>
                  <a:pt x="20162" y="0"/>
                </a:lnTo>
                <a:lnTo>
                  <a:pt x="0" y="0"/>
                </a:lnTo>
                <a:lnTo>
                  <a:pt x="0" y="1920"/>
                </a:lnTo>
                <a:lnTo>
                  <a:pt x="1935" y="1920"/>
                </a:lnTo>
                <a:lnTo>
                  <a:pt x="2880" y="2880"/>
                </a:lnTo>
                <a:lnTo>
                  <a:pt x="3840" y="2880"/>
                </a:lnTo>
                <a:lnTo>
                  <a:pt x="3840" y="3840"/>
                </a:lnTo>
                <a:lnTo>
                  <a:pt x="4800" y="3840"/>
                </a:lnTo>
                <a:lnTo>
                  <a:pt x="5760" y="5760"/>
                </a:lnTo>
                <a:lnTo>
                  <a:pt x="6720" y="6720"/>
                </a:lnTo>
                <a:lnTo>
                  <a:pt x="6720" y="7680"/>
                </a:lnTo>
                <a:lnTo>
                  <a:pt x="7680" y="8641"/>
                </a:lnTo>
                <a:lnTo>
                  <a:pt x="23042" y="42245"/>
                </a:lnTo>
                <a:lnTo>
                  <a:pt x="20162" y="49926"/>
                </a:lnTo>
                <a:lnTo>
                  <a:pt x="19202" y="52791"/>
                </a:lnTo>
                <a:lnTo>
                  <a:pt x="18242" y="54726"/>
                </a:lnTo>
                <a:lnTo>
                  <a:pt x="17282" y="55686"/>
                </a:lnTo>
                <a:lnTo>
                  <a:pt x="15361" y="56631"/>
                </a:lnTo>
                <a:lnTo>
                  <a:pt x="12481" y="56631"/>
                </a:lnTo>
                <a:lnTo>
                  <a:pt x="11521" y="55686"/>
                </a:lnTo>
                <a:lnTo>
                  <a:pt x="9601" y="55686"/>
                </a:lnTo>
                <a:lnTo>
                  <a:pt x="7680" y="54726"/>
                </a:lnTo>
                <a:lnTo>
                  <a:pt x="5760" y="54726"/>
                </a:lnTo>
                <a:lnTo>
                  <a:pt x="3840" y="55686"/>
                </a:lnTo>
                <a:lnTo>
                  <a:pt x="3840" y="56631"/>
                </a:lnTo>
                <a:lnTo>
                  <a:pt x="2880" y="56631"/>
                </a:lnTo>
                <a:lnTo>
                  <a:pt x="1935" y="58567"/>
                </a:lnTo>
                <a:lnTo>
                  <a:pt x="1935" y="60472"/>
                </a:lnTo>
                <a:lnTo>
                  <a:pt x="2880" y="624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5" name="object 275"/>
          <p:cNvSpPr/>
          <p:nvPr/>
        </p:nvSpPr>
        <p:spPr>
          <a:xfrm>
            <a:off x="4603302" y="2413132"/>
            <a:ext cx="57591" cy="67208"/>
          </a:xfrm>
          <a:custGeom>
            <a:avLst/>
            <a:gdLst/>
            <a:ahLst/>
            <a:cxnLst/>
            <a:rect l="l" t="t" r="r" b="b"/>
            <a:pathLst>
              <a:path w="57591" h="67208">
                <a:moveTo>
                  <a:pt x="25908" y="62407"/>
                </a:moveTo>
                <a:lnTo>
                  <a:pt x="22067" y="59527"/>
                </a:lnTo>
                <a:lnTo>
                  <a:pt x="18227" y="57607"/>
                </a:lnTo>
                <a:lnTo>
                  <a:pt x="15346" y="53766"/>
                </a:lnTo>
                <a:lnTo>
                  <a:pt x="13441" y="49926"/>
                </a:lnTo>
                <a:lnTo>
                  <a:pt x="11506" y="45125"/>
                </a:lnTo>
                <a:lnTo>
                  <a:pt x="10546" y="40325"/>
                </a:lnTo>
                <a:lnTo>
                  <a:pt x="10546" y="27843"/>
                </a:lnTo>
                <a:lnTo>
                  <a:pt x="11506" y="21122"/>
                </a:lnTo>
                <a:lnTo>
                  <a:pt x="13441" y="16322"/>
                </a:lnTo>
                <a:lnTo>
                  <a:pt x="15346" y="11521"/>
                </a:lnTo>
                <a:lnTo>
                  <a:pt x="18227" y="8641"/>
                </a:lnTo>
                <a:lnTo>
                  <a:pt x="22067" y="6720"/>
                </a:lnTo>
                <a:lnTo>
                  <a:pt x="24947" y="3855"/>
                </a:lnTo>
                <a:lnTo>
                  <a:pt x="28788" y="2880"/>
                </a:lnTo>
                <a:lnTo>
                  <a:pt x="38389" y="2880"/>
                </a:lnTo>
                <a:lnTo>
                  <a:pt x="43190" y="4800"/>
                </a:lnTo>
                <a:lnTo>
                  <a:pt x="46070" y="7680"/>
                </a:lnTo>
                <a:lnTo>
                  <a:pt x="49911" y="10561"/>
                </a:lnTo>
                <a:lnTo>
                  <a:pt x="52791" y="15361"/>
                </a:lnTo>
                <a:lnTo>
                  <a:pt x="54711" y="22082"/>
                </a:lnTo>
                <a:lnTo>
                  <a:pt x="56631" y="22082"/>
                </a:lnTo>
                <a:lnTo>
                  <a:pt x="54711" y="0"/>
                </a:lnTo>
                <a:lnTo>
                  <a:pt x="53751" y="0"/>
                </a:lnTo>
                <a:lnTo>
                  <a:pt x="52791" y="960"/>
                </a:lnTo>
                <a:lnTo>
                  <a:pt x="52791" y="1920"/>
                </a:lnTo>
                <a:lnTo>
                  <a:pt x="51831" y="2880"/>
                </a:lnTo>
                <a:lnTo>
                  <a:pt x="50871" y="3855"/>
                </a:lnTo>
                <a:lnTo>
                  <a:pt x="47990" y="3855"/>
                </a:lnTo>
                <a:lnTo>
                  <a:pt x="46070" y="2880"/>
                </a:lnTo>
                <a:lnTo>
                  <a:pt x="42230" y="960"/>
                </a:lnTo>
                <a:lnTo>
                  <a:pt x="37429" y="0"/>
                </a:lnTo>
                <a:lnTo>
                  <a:pt x="26868" y="0"/>
                </a:lnTo>
                <a:lnTo>
                  <a:pt x="21107" y="960"/>
                </a:lnTo>
                <a:lnTo>
                  <a:pt x="16322" y="3855"/>
                </a:lnTo>
                <a:lnTo>
                  <a:pt x="10546" y="6720"/>
                </a:lnTo>
                <a:lnTo>
                  <a:pt x="6720" y="11521"/>
                </a:lnTo>
                <a:lnTo>
                  <a:pt x="3825" y="16322"/>
                </a:lnTo>
                <a:lnTo>
                  <a:pt x="960" y="22082"/>
                </a:lnTo>
                <a:lnTo>
                  <a:pt x="0" y="27843"/>
                </a:lnTo>
                <a:lnTo>
                  <a:pt x="0" y="42245"/>
                </a:lnTo>
                <a:lnTo>
                  <a:pt x="1920" y="49926"/>
                </a:lnTo>
                <a:lnTo>
                  <a:pt x="5760" y="55686"/>
                </a:lnTo>
                <a:lnTo>
                  <a:pt x="7304" y="57364"/>
                </a:lnTo>
                <a:lnTo>
                  <a:pt x="17734" y="64747"/>
                </a:lnTo>
                <a:lnTo>
                  <a:pt x="30708" y="67208"/>
                </a:lnTo>
                <a:lnTo>
                  <a:pt x="37429" y="67208"/>
                </a:lnTo>
                <a:lnTo>
                  <a:pt x="42230" y="66248"/>
                </a:lnTo>
                <a:lnTo>
                  <a:pt x="47030" y="63367"/>
                </a:lnTo>
                <a:lnTo>
                  <a:pt x="50871" y="60487"/>
                </a:lnTo>
                <a:lnTo>
                  <a:pt x="54711" y="56647"/>
                </a:lnTo>
                <a:lnTo>
                  <a:pt x="57591" y="50886"/>
                </a:lnTo>
                <a:lnTo>
                  <a:pt x="56631" y="49926"/>
                </a:lnTo>
                <a:lnTo>
                  <a:pt x="52791" y="54726"/>
                </a:lnTo>
                <a:lnTo>
                  <a:pt x="48950" y="58567"/>
                </a:lnTo>
                <a:lnTo>
                  <a:pt x="46070" y="60487"/>
                </a:lnTo>
                <a:lnTo>
                  <a:pt x="42230" y="62407"/>
                </a:lnTo>
                <a:lnTo>
                  <a:pt x="39349" y="63367"/>
                </a:lnTo>
                <a:lnTo>
                  <a:pt x="29748" y="63367"/>
                </a:lnTo>
                <a:lnTo>
                  <a:pt x="25908" y="624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6" name="object 276"/>
          <p:cNvSpPr/>
          <p:nvPr/>
        </p:nvSpPr>
        <p:spPr>
          <a:xfrm>
            <a:off x="4344101" y="2254742"/>
            <a:ext cx="125760" cy="155524"/>
          </a:xfrm>
          <a:custGeom>
            <a:avLst/>
            <a:gdLst/>
            <a:ahLst/>
            <a:cxnLst/>
            <a:rect l="l" t="t" r="r" b="b"/>
            <a:pathLst>
              <a:path w="125760" h="155524">
                <a:moveTo>
                  <a:pt x="44165" y="126720"/>
                </a:moveTo>
                <a:lnTo>
                  <a:pt x="49926" y="125760"/>
                </a:lnTo>
                <a:lnTo>
                  <a:pt x="55419" y="119843"/>
                </a:lnTo>
                <a:lnTo>
                  <a:pt x="44165" y="126720"/>
                </a:lnTo>
                <a:close/>
              </a:path>
              <a:path w="125760" h="155524">
                <a:moveTo>
                  <a:pt x="51846" y="139186"/>
                </a:moveTo>
                <a:lnTo>
                  <a:pt x="46085" y="140162"/>
                </a:lnTo>
                <a:lnTo>
                  <a:pt x="101757" y="154548"/>
                </a:lnTo>
                <a:lnTo>
                  <a:pt x="51846" y="139186"/>
                </a:lnTo>
                <a:close/>
              </a:path>
              <a:path w="125760" h="155524">
                <a:moveTo>
                  <a:pt x="97999" y="137354"/>
                </a:moveTo>
                <a:lnTo>
                  <a:pt x="67072" y="129895"/>
                </a:lnTo>
                <a:lnTo>
                  <a:pt x="95996" y="144962"/>
                </a:lnTo>
                <a:lnTo>
                  <a:pt x="97999" y="137354"/>
                </a:lnTo>
                <a:close/>
              </a:path>
              <a:path w="125760" h="155524">
                <a:moveTo>
                  <a:pt x="14401" y="66233"/>
                </a:moveTo>
                <a:lnTo>
                  <a:pt x="3840" y="57607"/>
                </a:lnTo>
                <a:lnTo>
                  <a:pt x="5760" y="71993"/>
                </a:lnTo>
                <a:lnTo>
                  <a:pt x="8641" y="71993"/>
                </a:lnTo>
                <a:lnTo>
                  <a:pt x="11521" y="71033"/>
                </a:lnTo>
                <a:lnTo>
                  <a:pt x="22320" y="64434"/>
                </a:lnTo>
                <a:lnTo>
                  <a:pt x="14401" y="66233"/>
                </a:lnTo>
                <a:close/>
              </a:path>
              <a:path w="125760" h="155524">
                <a:moveTo>
                  <a:pt x="28803" y="60472"/>
                </a:moveTo>
                <a:lnTo>
                  <a:pt x="30723" y="49926"/>
                </a:lnTo>
                <a:lnTo>
                  <a:pt x="29763" y="46085"/>
                </a:lnTo>
                <a:lnTo>
                  <a:pt x="24002" y="45110"/>
                </a:lnTo>
                <a:lnTo>
                  <a:pt x="21122" y="47045"/>
                </a:lnTo>
                <a:lnTo>
                  <a:pt x="19035" y="48321"/>
                </a:lnTo>
                <a:lnTo>
                  <a:pt x="18242" y="57607"/>
                </a:lnTo>
                <a:lnTo>
                  <a:pt x="28803" y="60472"/>
                </a:lnTo>
                <a:close/>
              </a:path>
              <a:path w="125760" h="155524">
                <a:moveTo>
                  <a:pt x="105795" y="107729"/>
                </a:moveTo>
                <a:lnTo>
                  <a:pt x="97999" y="137354"/>
                </a:lnTo>
                <a:lnTo>
                  <a:pt x="95996" y="144962"/>
                </a:lnTo>
                <a:lnTo>
                  <a:pt x="67072" y="129895"/>
                </a:lnTo>
                <a:lnTo>
                  <a:pt x="59527" y="126720"/>
                </a:lnTo>
                <a:lnTo>
                  <a:pt x="67072" y="129895"/>
                </a:lnTo>
                <a:lnTo>
                  <a:pt x="61447" y="116159"/>
                </a:lnTo>
                <a:lnTo>
                  <a:pt x="55419" y="119843"/>
                </a:lnTo>
                <a:lnTo>
                  <a:pt x="49926" y="125760"/>
                </a:lnTo>
                <a:lnTo>
                  <a:pt x="44165" y="126720"/>
                </a:lnTo>
                <a:lnTo>
                  <a:pt x="41285" y="127680"/>
                </a:lnTo>
                <a:lnTo>
                  <a:pt x="40325" y="130561"/>
                </a:lnTo>
                <a:lnTo>
                  <a:pt x="40325" y="133441"/>
                </a:lnTo>
                <a:lnTo>
                  <a:pt x="41285" y="137281"/>
                </a:lnTo>
                <a:lnTo>
                  <a:pt x="43205" y="139186"/>
                </a:lnTo>
                <a:lnTo>
                  <a:pt x="46085" y="140162"/>
                </a:lnTo>
                <a:lnTo>
                  <a:pt x="51846" y="139186"/>
                </a:lnTo>
                <a:lnTo>
                  <a:pt x="101757" y="154548"/>
                </a:lnTo>
                <a:lnTo>
                  <a:pt x="105597" y="139186"/>
                </a:lnTo>
                <a:lnTo>
                  <a:pt x="105795" y="107729"/>
                </a:lnTo>
                <a:close/>
              </a:path>
              <a:path w="125760" h="155524">
                <a:moveTo>
                  <a:pt x="19202" y="0"/>
                </a:moveTo>
                <a:lnTo>
                  <a:pt x="20162" y="16322"/>
                </a:lnTo>
                <a:lnTo>
                  <a:pt x="28803" y="10561"/>
                </a:lnTo>
                <a:lnTo>
                  <a:pt x="72969" y="16322"/>
                </a:lnTo>
                <a:lnTo>
                  <a:pt x="78714" y="15361"/>
                </a:lnTo>
                <a:lnTo>
                  <a:pt x="23042" y="1920"/>
                </a:lnTo>
                <a:lnTo>
                  <a:pt x="19202" y="0"/>
                </a:lnTo>
                <a:close/>
              </a:path>
              <a:path w="125760" h="155524">
                <a:moveTo>
                  <a:pt x="74874" y="29763"/>
                </a:moveTo>
                <a:lnTo>
                  <a:pt x="66248" y="29763"/>
                </a:lnTo>
                <a:lnTo>
                  <a:pt x="69810" y="35785"/>
                </a:lnTo>
                <a:lnTo>
                  <a:pt x="80650" y="29763"/>
                </a:lnTo>
                <a:lnTo>
                  <a:pt x="74874" y="29763"/>
                </a:lnTo>
                <a:close/>
              </a:path>
              <a:path w="125760" h="155524">
                <a:moveTo>
                  <a:pt x="69810" y="35785"/>
                </a:moveTo>
                <a:lnTo>
                  <a:pt x="66248" y="29763"/>
                </a:lnTo>
                <a:lnTo>
                  <a:pt x="80650" y="29763"/>
                </a:lnTo>
                <a:lnTo>
                  <a:pt x="83530" y="27843"/>
                </a:lnTo>
                <a:lnTo>
                  <a:pt x="84475" y="24963"/>
                </a:lnTo>
                <a:lnTo>
                  <a:pt x="84475" y="22082"/>
                </a:lnTo>
                <a:lnTo>
                  <a:pt x="83530" y="19202"/>
                </a:lnTo>
                <a:lnTo>
                  <a:pt x="81594" y="16322"/>
                </a:lnTo>
                <a:lnTo>
                  <a:pt x="78714" y="15361"/>
                </a:lnTo>
                <a:lnTo>
                  <a:pt x="72969" y="16322"/>
                </a:lnTo>
                <a:lnTo>
                  <a:pt x="28803" y="10561"/>
                </a:lnTo>
                <a:lnTo>
                  <a:pt x="20162" y="16322"/>
                </a:lnTo>
                <a:lnTo>
                  <a:pt x="19202" y="0"/>
                </a:lnTo>
                <a:lnTo>
                  <a:pt x="15361" y="2880"/>
                </a:lnTo>
                <a:lnTo>
                  <a:pt x="14401" y="6720"/>
                </a:lnTo>
                <a:lnTo>
                  <a:pt x="0" y="62392"/>
                </a:lnTo>
                <a:lnTo>
                  <a:pt x="0" y="68153"/>
                </a:lnTo>
                <a:lnTo>
                  <a:pt x="2880" y="70073"/>
                </a:lnTo>
                <a:lnTo>
                  <a:pt x="5760" y="71993"/>
                </a:lnTo>
                <a:lnTo>
                  <a:pt x="3840" y="57607"/>
                </a:lnTo>
                <a:lnTo>
                  <a:pt x="14401" y="66233"/>
                </a:lnTo>
                <a:lnTo>
                  <a:pt x="22320" y="64434"/>
                </a:lnTo>
                <a:lnTo>
                  <a:pt x="55419" y="119843"/>
                </a:lnTo>
                <a:lnTo>
                  <a:pt x="61447" y="116159"/>
                </a:lnTo>
                <a:lnTo>
                  <a:pt x="67072" y="129895"/>
                </a:lnTo>
                <a:lnTo>
                  <a:pt x="69128" y="128640"/>
                </a:lnTo>
                <a:lnTo>
                  <a:pt x="72969" y="126720"/>
                </a:lnTo>
                <a:lnTo>
                  <a:pt x="73913" y="121919"/>
                </a:lnTo>
                <a:lnTo>
                  <a:pt x="72008" y="119039"/>
                </a:lnTo>
                <a:lnTo>
                  <a:pt x="30723" y="49926"/>
                </a:lnTo>
                <a:lnTo>
                  <a:pt x="28803" y="60472"/>
                </a:lnTo>
                <a:lnTo>
                  <a:pt x="18242" y="57607"/>
                </a:lnTo>
                <a:lnTo>
                  <a:pt x="19035" y="48321"/>
                </a:lnTo>
                <a:lnTo>
                  <a:pt x="26886" y="17973"/>
                </a:lnTo>
                <a:lnTo>
                  <a:pt x="57827" y="25575"/>
                </a:lnTo>
                <a:lnTo>
                  <a:pt x="63367" y="39364"/>
                </a:lnTo>
                <a:lnTo>
                  <a:pt x="94076" y="105597"/>
                </a:lnTo>
                <a:lnTo>
                  <a:pt x="95996" y="109438"/>
                </a:lnTo>
                <a:lnTo>
                  <a:pt x="100797" y="110398"/>
                </a:lnTo>
                <a:lnTo>
                  <a:pt x="96956" y="95036"/>
                </a:lnTo>
                <a:lnTo>
                  <a:pt x="106558" y="97916"/>
                </a:lnTo>
                <a:lnTo>
                  <a:pt x="105795" y="107729"/>
                </a:lnTo>
                <a:lnTo>
                  <a:pt x="105597" y="139186"/>
                </a:lnTo>
                <a:lnTo>
                  <a:pt x="101757" y="154548"/>
                </a:lnTo>
                <a:lnTo>
                  <a:pt x="105597" y="155524"/>
                </a:lnTo>
                <a:lnTo>
                  <a:pt x="109438" y="152628"/>
                </a:lnTo>
                <a:lnTo>
                  <a:pt x="110398" y="148788"/>
                </a:lnTo>
                <a:lnTo>
                  <a:pt x="120959" y="97916"/>
                </a:lnTo>
                <a:lnTo>
                  <a:pt x="110398" y="90236"/>
                </a:lnTo>
                <a:lnTo>
                  <a:pt x="113278" y="85435"/>
                </a:lnTo>
                <a:lnTo>
                  <a:pt x="102815" y="91590"/>
                </a:lnTo>
                <a:lnTo>
                  <a:pt x="69810" y="35785"/>
                </a:lnTo>
                <a:close/>
              </a:path>
              <a:path w="125760" h="155524">
                <a:moveTo>
                  <a:pt x="50886" y="33604"/>
                </a:moveTo>
                <a:lnTo>
                  <a:pt x="52806" y="37429"/>
                </a:lnTo>
                <a:lnTo>
                  <a:pt x="94076" y="105597"/>
                </a:lnTo>
                <a:lnTo>
                  <a:pt x="63367" y="39364"/>
                </a:lnTo>
                <a:lnTo>
                  <a:pt x="57827" y="25575"/>
                </a:lnTo>
                <a:lnTo>
                  <a:pt x="55686" y="26883"/>
                </a:lnTo>
                <a:lnTo>
                  <a:pt x="52806" y="28803"/>
                </a:lnTo>
                <a:lnTo>
                  <a:pt x="50886" y="33604"/>
                </a:lnTo>
                <a:close/>
              </a:path>
              <a:path w="125760" h="155524">
                <a:moveTo>
                  <a:pt x="120959" y="97916"/>
                </a:moveTo>
                <a:lnTo>
                  <a:pt x="110398" y="148788"/>
                </a:lnTo>
                <a:lnTo>
                  <a:pt x="124800" y="93116"/>
                </a:lnTo>
                <a:lnTo>
                  <a:pt x="125760" y="90236"/>
                </a:lnTo>
                <a:lnTo>
                  <a:pt x="124800" y="87355"/>
                </a:lnTo>
                <a:lnTo>
                  <a:pt x="121919" y="85435"/>
                </a:lnTo>
                <a:lnTo>
                  <a:pt x="119999" y="83515"/>
                </a:lnTo>
                <a:lnTo>
                  <a:pt x="116159" y="83515"/>
                </a:lnTo>
                <a:lnTo>
                  <a:pt x="113278" y="85435"/>
                </a:lnTo>
                <a:lnTo>
                  <a:pt x="110398" y="90236"/>
                </a:lnTo>
                <a:lnTo>
                  <a:pt x="120959" y="97916"/>
                </a:lnTo>
                <a:close/>
              </a:path>
              <a:path w="125760" h="155524">
                <a:moveTo>
                  <a:pt x="106558" y="97916"/>
                </a:moveTo>
                <a:lnTo>
                  <a:pt x="96956" y="95036"/>
                </a:lnTo>
                <a:lnTo>
                  <a:pt x="100797" y="110398"/>
                </a:lnTo>
                <a:lnTo>
                  <a:pt x="104637" y="108478"/>
                </a:lnTo>
                <a:lnTo>
                  <a:pt x="105795" y="107729"/>
                </a:lnTo>
                <a:lnTo>
                  <a:pt x="106558" y="9791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7" name="object 277"/>
          <p:cNvSpPr/>
          <p:nvPr/>
        </p:nvSpPr>
        <p:spPr>
          <a:xfrm>
            <a:off x="4933523" y="1433001"/>
            <a:ext cx="277444" cy="415671"/>
          </a:xfrm>
          <a:custGeom>
            <a:avLst/>
            <a:gdLst/>
            <a:ahLst/>
            <a:cxnLst/>
            <a:rect l="l" t="t" r="r" b="b"/>
            <a:pathLst>
              <a:path w="277444" h="415671">
                <a:moveTo>
                  <a:pt x="45125" y="306232"/>
                </a:moveTo>
                <a:lnTo>
                  <a:pt x="56647" y="335036"/>
                </a:lnTo>
                <a:lnTo>
                  <a:pt x="64120" y="337957"/>
                </a:lnTo>
                <a:lnTo>
                  <a:pt x="75495" y="342596"/>
                </a:lnTo>
                <a:lnTo>
                  <a:pt x="86967" y="347527"/>
                </a:lnTo>
                <a:lnTo>
                  <a:pt x="98517" y="352770"/>
                </a:lnTo>
                <a:lnTo>
                  <a:pt x="110124" y="358343"/>
                </a:lnTo>
                <a:lnTo>
                  <a:pt x="121772" y="364267"/>
                </a:lnTo>
                <a:lnTo>
                  <a:pt x="133441" y="370560"/>
                </a:lnTo>
                <a:lnTo>
                  <a:pt x="138107" y="373245"/>
                </a:lnTo>
                <a:lnTo>
                  <a:pt x="150151" y="380370"/>
                </a:lnTo>
                <a:lnTo>
                  <a:pt x="161516" y="387413"/>
                </a:lnTo>
                <a:lnTo>
                  <a:pt x="172224" y="394420"/>
                </a:lnTo>
                <a:lnTo>
                  <a:pt x="182297" y="401435"/>
                </a:lnTo>
                <a:lnTo>
                  <a:pt x="191760" y="408503"/>
                </a:lnTo>
                <a:lnTo>
                  <a:pt x="200634" y="415671"/>
                </a:lnTo>
                <a:lnTo>
                  <a:pt x="216956" y="409910"/>
                </a:lnTo>
                <a:lnTo>
                  <a:pt x="218795" y="400290"/>
                </a:lnTo>
                <a:lnTo>
                  <a:pt x="221405" y="389702"/>
                </a:lnTo>
                <a:lnTo>
                  <a:pt x="224760" y="378103"/>
                </a:lnTo>
                <a:lnTo>
                  <a:pt x="228836" y="365463"/>
                </a:lnTo>
                <a:lnTo>
                  <a:pt x="233604" y="351757"/>
                </a:lnTo>
                <a:lnTo>
                  <a:pt x="239039" y="336956"/>
                </a:lnTo>
                <a:lnTo>
                  <a:pt x="244470" y="323258"/>
                </a:lnTo>
                <a:lnTo>
                  <a:pt x="249542" y="311092"/>
                </a:lnTo>
                <a:lnTo>
                  <a:pt x="254762" y="299223"/>
                </a:lnTo>
                <a:lnTo>
                  <a:pt x="260146" y="287683"/>
                </a:lnTo>
                <a:lnTo>
                  <a:pt x="265710" y="276504"/>
                </a:lnTo>
                <a:lnTo>
                  <a:pt x="271471" y="265719"/>
                </a:lnTo>
                <a:lnTo>
                  <a:pt x="277444" y="255361"/>
                </a:lnTo>
                <a:lnTo>
                  <a:pt x="266882" y="226557"/>
                </a:lnTo>
                <a:lnTo>
                  <a:pt x="261882" y="231815"/>
                </a:lnTo>
                <a:lnTo>
                  <a:pt x="253349" y="242317"/>
                </a:lnTo>
                <a:lnTo>
                  <a:pt x="246419" y="253100"/>
                </a:lnTo>
                <a:lnTo>
                  <a:pt x="241029" y="264164"/>
                </a:lnTo>
                <a:lnTo>
                  <a:pt x="237119" y="275508"/>
                </a:lnTo>
                <a:lnTo>
                  <a:pt x="137281" y="0"/>
                </a:lnTo>
                <a:lnTo>
                  <a:pt x="109438" y="10561"/>
                </a:lnTo>
                <a:lnTo>
                  <a:pt x="216956" y="309112"/>
                </a:lnTo>
                <a:lnTo>
                  <a:pt x="215201" y="313872"/>
                </a:lnTo>
                <a:lnTo>
                  <a:pt x="211732" y="323708"/>
                </a:lnTo>
                <a:lnTo>
                  <a:pt x="207994" y="334938"/>
                </a:lnTo>
                <a:lnTo>
                  <a:pt x="204053" y="347493"/>
                </a:lnTo>
                <a:lnTo>
                  <a:pt x="199977" y="361305"/>
                </a:lnTo>
                <a:lnTo>
                  <a:pt x="195834" y="376306"/>
                </a:lnTo>
                <a:lnTo>
                  <a:pt x="189536" y="371539"/>
                </a:lnTo>
                <a:lnTo>
                  <a:pt x="177974" y="363153"/>
                </a:lnTo>
                <a:lnTo>
                  <a:pt x="170870" y="358079"/>
                </a:lnTo>
                <a:lnTo>
                  <a:pt x="136321" y="337916"/>
                </a:lnTo>
                <a:lnTo>
                  <a:pt x="27843" y="39364"/>
                </a:lnTo>
                <a:lnTo>
                  <a:pt x="0" y="49926"/>
                </a:lnTo>
                <a:lnTo>
                  <a:pt x="99837" y="325434"/>
                </a:lnTo>
                <a:lnTo>
                  <a:pt x="94312" y="321727"/>
                </a:lnTo>
                <a:lnTo>
                  <a:pt x="83677" y="316186"/>
                </a:lnTo>
                <a:lnTo>
                  <a:pt x="71933" y="311837"/>
                </a:lnTo>
                <a:lnTo>
                  <a:pt x="59082" y="308559"/>
                </a:lnTo>
                <a:lnTo>
                  <a:pt x="45125" y="3062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8" name="object 278"/>
          <p:cNvSpPr/>
          <p:nvPr/>
        </p:nvSpPr>
        <p:spPr>
          <a:xfrm>
            <a:off x="1229964" y="3560307"/>
            <a:ext cx="2597668" cy="710382"/>
          </a:xfrm>
          <a:custGeom>
            <a:avLst/>
            <a:gdLst/>
            <a:ahLst/>
            <a:cxnLst/>
            <a:rect l="l" t="t" r="r" b="b"/>
            <a:pathLst>
              <a:path w="2597668" h="710382">
                <a:moveTo>
                  <a:pt x="2874" y="710382"/>
                </a:moveTo>
                <a:lnTo>
                  <a:pt x="2874" y="6720"/>
                </a:lnTo>
                <a:lnTo>
                  <a:pt x="5756" y="2880"/>
                </a:lnTo>
                <a:lnTo>
                  <a:pt x="2592883" y="2880"/>
                </a:lnTo>
                <a:lnTo>
                  <a:pt x="2597668" y="0"/>
                </a:lnTo>
                <a:lnTo>
                  <a:pt x="0" y="0"/>
                </a:lnTo>
                <a:lnTo>
                  <a:pt x="2874" y="7103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9" name="object 279"/>
          <p:cNvSpPr/>
          <p:nvPr/>
        </p:nvSpPr>
        <p:spPr>
          <a:xfrm>
            <a:off x="1229964" y="3560307"/>
            <a:ext cx="2597668" cy="716127"/>
          </a:xfrm>
          <a:custGeom>
            <a:avLst/>
            <a:gdLst/>
            <a:ahLst/>
            <a:cxnLst/>
            <a:rect l="l" t="t" r="r" b="b"/>
            <a:pathLst>
              <a:path w="2597668" h="716127">
                <a:moveTo>
                  <a:pt x="2597668" y="716127"/>
                </a:moveTo>
                <a:lnTo>
                  <a:pt x="2597668" y="0"/>
                </a:lnTo>
                <a:lnTo>
                  <a:pt x="2592883" y="2880"/>
                </a:lnTo>
                <a:lnTo>
                  <a:pt x="5756" y="2880"/>
                </a:lnTo>
                <a:lnTo>
                  <a:pt x="2874" y="6720"/>
                </a:lnTo>
                <a:lnTo>
                  <a:pt x="2874" y="710382"/>
                </a:lnTo>
                <a:lnTo>
                  <a:pt x="0" y="0"/>
                </a:lnTo>
                <a:lnTo>
                  <a:pt x="0" y="716127"/>
                </a:lnTo>
                <a:lnTo>
                  <a:pt x="2597668" y="716127"/>
                </a:lnTo>
                <a:lnTo>
                  <a:pt x="5756" y="712287"/>
                </a:lnTo>
                <a:lnTo>
                  <a:pt x="5756" y="6720"/>
                </a:lnTo>
                <a:lnTo>
                  <a:pt x="2595763" y="6720"/>
                </a:lnTo>
                <a:lnTo>
                  <a:pt x="2595763" y="710382"/>
                </a:lnTo>
                <a:lnTo>
                  <a:pt x="2592883" y="712287"/>
                </a:lnTo>
                <a:lnTo>
                  <a:pt x="2597668" y="71612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0" name="object 280"/>
          <p:cNvSpPr/>
          <p:nvPr/>
        </p:nvSpPr>
        <p:spPr>
          <a:xfrm>
            <a:off x="1235720" y="3567028"/>
            <a:ext cx="2591912" cy="709406"/>
          </a:xfrm>
          <a:custGeom>
            <a:avLst/>
            <a:gdLst/>
            <a:ahLst/>
            <a:cxnLst/>
            <a:rect l="l" t="t" r="r" b="b"/>
            <a:pathLst>
              <a:path w="2591912" h="709406">
                <a:moveTo>
                  <a:pt x="2590007" y="0"/>
                </a:moveTo>
                <a:lnTo>
                  <a:pt x="2587127" y="0"/>
                </a:lnTo>
                <a:lnTo>
                  <a:pt x="2587127" y="703661"/>
                </a:lnTo>
                <a:lnTo>
                  <a:pt x="0" y="703661"/>
                </a:lnTo>
                <a:lnTo>
                  <a:pt x="0" y="705566"/>
                </a:lnTo>
                <a:lnTo>
                  <a:pt x="2591912" y="709406"/>
                </a:lnTo>
                <a:lnTo>
                  <a:pt x="2587127" y="705566"/>
                </a:lnTo>
                <a:lnTo>
                  <a:pt x="2590007" y="703661"/>
                </a:lnTo>
                <a:lnTo>
                  <a:pt x="2590007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1" name="object 281"/>
          <p:cNvSpPr/>
          <p:nvPr/>
        </p:nvSpPr>
        <p:spPr>
          <a:xfrm>
            <a:off x="1293322" y="3642862"/>
            <a:ext cx="121913" cy="124785"/>
          </a:xfrm>
          <a:custGeom>
            <a:avLst/>
            <a:gdLst/>
            <a:ahLst/>
            <a:cxnLst/>
            <a:rect l="l" t="t" r="r" b="b"/>
            <a:pathLst>
              <a:path w="121913" h="124785">
                <a:moveTo>
                  <a:pt x="0" y="64312"/>
                </a:moveTo>
                <a:lnTo>
                  <a:pt x="1981" y="79783"/>
                </a:lnTo>
                <a:lnTo>
                  <a:pt x="6498" y="91618"/>
                </a:lnTo>
                <a:lnTo>
                  <a:pt x="13435" y="102717"/>
                </a:lnTo>
                <a:lnTo>
                  <a:pt x="17821" y="107312"/>
                </a:lnTo>
                <a:lnTo>
                  <a:pt x="27591" y="114865"/>
                </a:lnTo>
                <a:lnTo>
                  <a:pt x="38875" y="120335"/>
                </a:lnTo>
                <a:lnTo>
                  <a:pt x="51735" y="123662"/>
                </a:lnTo>
                <a:lnTo>
                  <a:pt x="66234" y="124785"/>
                </a:lnTo>
                <a:lnTo>
                  <a:pt x="73913" y="124785"/>
                </a:lnTo>
                <a:lnTo>
                  <a:pt x="81593" y="123840"/>
                </a:lnTo>
                <a:lnTo>
                  <a:pt x="88314" y="121904"/>
                </a:lnTo>
                <a:lnTo>
                  <a:pt x="95035" y="119999"/>
                </a:lnTo>
                <a:lnTo>
                  <a:pt x="101755" y="118064"/>
                </a:lnTo>
                <a:lnTo>
                  <a:pt x="108472" y="114239"/>
                </a:lnTo>
                <a:lnTo>
                  <a:pt x="108472" y="67193"/>
                </a:lnTo>
                <a:lnTo>
                  <a:pt x="110393" y="64312"/>
                </a:lnTo>
                <a:lnTo>
                  <a:pt x="111352" y="61432"/>
                </a:lnTo>
                <a:lnTo>
                  <a:pt x="115193" y="60472"/>
                </a:lnTo>
                <a:lnTo>
                  <a:pt x="121913" y="60472"/>
                </a:lnTo>
                <a:lnTo>
                  <a:pt x="121913" y="56631"/>
                </a:lnTo>
                <a:lnTo>
                  <a:pt x="74872" y="56631"/>
                </a:lnTo>
                <a:lnTo>
                  <a:pt x="74872" y="60472"/>
                </a:lnTo>
                <a:lnTo>
                  <a:pt x="83516" y="60472"/>
                </a:lnTo>
                <a:lnTo>
                  <a:pt x="85432" y="61432"/>
                </a:lnTo>
                <a:lnTo>
                  <a:pt x="87355" y="62392"/>
                </a:lnTo>
                <a:lnTo>
                  <a:pt x="88314" y="64312"/>
                </a:lnTo>
                <a:lnTo>
                  <a:pt x="89272" y="66233"/>
                </a:lnTo>
                <a:lnTo>
                  <a:pt x="90231" y="68153"/>
                </a:lnTo>
                <a:lnTo>
                  <a:pt x="91196" y="71993"/>
                </a:lnTo>
                <a:lnTo>
                  <a:pt x="91196" y="112318"/>
                </a:lnTo>
                <a:lnTo>
                  <a:pt x="87355" y="114239"/>
                </a:lnTo>
                <a:lnTo>
                  <a:pt x="83516" y="116159"/>
                </a:lnTo>
                <a:lnTo>
                  <a:pt x="78711" y="117119"/>
                </a:lnTo>
                <a:lnTo>
                  <a:pt x="74872" y="118064"/>
                </a:lnTo>
                <a:lnTo>
                  <a:pt x="71032" y="119039"/>
                </a:lnTo>
                <a:lnTo>
                  <a:pt x="58555" y="119039"/>
                </a:lnTo>
                <a:lnTo>
                  <a:pt x="51832" y="116159"/>
                </a:lnTo>
                <a:lnTo>
                  <a:pt x="44153" y="112318"/>
                </a:lnTo>
                <a:lnTo>
                  <a:pt x="34200" y="102826"/>
                </a:lnTo>
                <a:lnTo>
                  <a:pt x="26877" y="91196"/>
                </a:lnTo>
                <a:lnTo>
                  <a:pt x="24781" y="86002"/>
                </a:lnTo>
                <a:lnTo>
                  <a:pt x="21439" y="73896"/>
                </a:lnTo>
                <a:lnTo>
                  <a:pt x="20156" y="60472"/>
                </a:lnTo>
                <a:lnTo>
                  <a:pt x="21385" y="47038"/>
                </a:lnTo>
                <a:lnTo>
                  <a:pt x="24978" y="34975"/>
                </a:lnTo>
                <a:lnTo>
                  <a:pt x="30717" y="23987"/>
                </a:lnTo>
                <a:lnTo>
                  <a:pt x="40189" y="13750"/>
                </a:lnTo>
                <a:lnTo>
                  <a:pt x="51515" y="7824"/>
                </a:lnTo>
                <a:lnTo>
                  <a:pt x="65275" y="5760"/>
                </a:lnTo>
                <a:lnTo>
                  <a:pt x="69045" y="5926"/>
                </a:lnTo>
                <a:lnTo>
                  <a:pt x="81780" y="9207"/>
                </a:lnTo>
                <a:lnTo>
                  <a:pt x="92153" y="16322"/>
                </a:lnTo>
                <a:lnTo>
                  <a:pt x="97916" y="21122"/>
                </a:lnTo>
                <a:lnTo>
                  <a:pt x="101755" y="27828"/>
                </a:lnTo>
                <a:lnTo>
                  <a:pt x="104631" y="37429"/>
                </a:lnTo>
                <a:lnTo>
                  <a:pt x="107513" y="37429"/>
                </a:lnTo>
                <a:lnTo>
                  <a:pt x="104631" y="0"/>
                </a:lnTo>
                <a:lnTo>
                  <a:pt x="101755" y="0"/>
                </a:lnTo>
                <a:lnTo>
                  <a:pt x="100791" y="2880"/>
                </a:lnTo>
                <a:lnTo>
                  <a:pt x="100791" y="4800"/>
                </a:lnTo>
                <a:lnTo>
                  <a:pt x="99834" y="5760"/>
                </a:lnTo>
                <a:lnTo>
                  <a:pt x="98875" y="6720"/>
                </a:lnTo>
                <a:lnTo>
                  <a:pt x="97916" y="7680"/>
                </a:lnTo>
                <a:lnTo>
                  <a:pt x="95993" y="7680"/>
                </a:lnTo>
                <a:lnTo>
                  <a:pt x="94076" y="6720"/>
                </a:lnTo>
                <a:lnTo>
                  <a:pt x="90231" y="5760"/>
                </a:lnTo>
                <a:lnTo>
                  <a:pt x="83516" y="2880"/>
                </a:lnTo>
                <a:lnTo>
                  <a:pt x="78711" y="1920"/>
                </a:lnTo>
                <a:lnTo>
                  <a:pt x="74872" y="960"/>
                </a:lnTo>
                <a:lnTo>
                  <a:pt x="71996" y="0"/>
                </a:lnTo>
                <a:lnTo>
                  <a:pt x="63352" y="0"/>
                </a:lnTo>
                <a:lnTo>
                  <a:pt x="56636" y="330"/>
                </a:lnTo>
                <a:lnTo>
                  <a:pt x="43894" y="2893"/>
                </a:lnTo>
                <a:lnTo>
                  <a:pt x="32634" y="7680"/>
                </a:lnTo>
                <a:lnTo>
                  <a:pt x="23845" y="13506"/>
                </a:lnTo>
                <a:lnTo>
                  <a:pt x="14811" y="22474"/>
                </a:lnTo>
                <a:lnTo>
                  <a:pt x="7679" y="33588"/>
                </a:lnTo>
                <a:lnTo>
                  <a:pt x="5060" y="39396"/>
                </a:lnTo>
                <a:lnTo>
                  <a:pt x="1325" y="51668"/>
                </a:lnTo>
                <a:lnTo>
                  <a:pt x="0" y="6431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2" name="object 282"/>
          <p:cNvSpPr/>
          <p:nvPr/>
        </p:nvSpPr>
        <p:spPr>
          <a:xfrm>
            <a:off x="1422916" y="3639982"/>
            <a:ext cx="41279" cy="124785"/>
          </a:xfrm>
          <a:custGeom>
            <a:avLst/>
            <a:gdLst/>
            <a:ahLst/>
            <a:cxnLst/>
            <a:rect l="l" t="t" r="r" b="b"/>
            <a:pathLst>
              <a:path w="41279" h="124785">
                <a:moveTo>
                  <a:pt x="28800" y="117119"/>
                </a:moveTo>
                <a:lnTo>
                  <a:pt x="28800" y="115199"/>
                </a:lnTo>
                <a:lnTo>
                  <a:pt x="27837" y="111358"/>
                </a:lnTo>
                <a:lnTo>
                  <a:pt x="27837" y="0"/>
                </a:lnTo>
                <a:lnTo>
                  <a:pt x="23996" y="0"/>
                </a:lnTo>
                <a:lnTo>
                  <a:pt x="0" y="9601"/>
                </a:lnTo>
                <a:lnTo>
                  <a:pt x="958" y="12481"/>
                </a:lnTo>
                <a:lnTo>
                  <a:pt x="3838" y="11521"/>
                </a:lnTo>
                <a:lnTo>
                  <a:pt x="9596" y="11521"/>
                </a:lnTo>
                <a:lnTo>
                  <a:pt x="10561" y="12481"/>
                </a:lnTo>
                <a:lnTo>
                  <a:pt x="11518" y="13441"/>
                </a:lnTo>
                <a:lnTo>
                  <a:pt x="12476" y="14401"/>
                </a:lnTo>
                <a:lnTo>
                  <a:pt x="12476" y="16322"/>
                </a:lnTo>
                <a:lnTo>
                  <a:pt x="13441" y="19202"/>
                </a:lnTo>
                <a:lnTo>
                  <a:pt x="13441" y="111358"/>
                </a:lnTo>
                <a:lnTo>
                  <a:pt x="12476" y="115199"/>
                </a:lnTo>
                <a:lnTo>
                  <a:pt x="12476" y="117119"/>
                </a:lnTo>
                <a:lnTo>
                  <a:pt x="11518" y="118079"/>
                </a:lnTo>
                <a:lnTo>
                  <a:pt x="10561" y="119999"/>
                </a:lnTo>
                <a:lnTo>
                  <a:pt x="8638" y="120944"/>
                </a:lnTo>
                <a:lnTo>
                  <a:pt x="7679" y="120944"/>
                </a:lnTo>
                <a:lnTo>
                  <a:pt x="4797" y="121919"/>
                </a:lnTo>
                <a:lnTo>
                  <a:pt x="958" y="121919"/>
                </a:lnTo>
                <a:lnTo>
                  <a:pt x="958" y="124785"/>
                </a:lnTo>
                <a:lnTo>
                  <a:pt x="41279" y="124785"/>
                </a:lnTo>
                <a:lnTo>
                  <a:pt x="41279" y="121919"/>
                </a:lnTo>
                <a:lnTo>
                  <a:pt x="36479" y="121919"/>
                </a:lnTo>
                <a:lnTo>
                  <a:pt x="33599" y="120944"/>
                </a:lnTo>
                <a:lnTo>
                  <a:pt x="32641" y="119999"/>
                </a:lnTo>
                <a:lnTo>
                  <a:pt x="30717" y="119999"/>
                </a:lnTo>
                <a:lnTo>
                  <a:pt x="29759" y="118079"/>
                </a:lnTo>
                <a:lnTo>
                  <a:pt x="28800" y="11711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3" name="object 283"/>
          <p:cNvSpPr/>
          <p:nvPr/>
        </p:nvSpPr>
        <p:spPr>
          <a:xfrm>
            <a:off x="1473791" y="3682212"/>
            <a:ext cx="77762" cy="85435"/>
          </a:xfrm>
          <a:custGeom>
            <a:avLst/>
            <a:gdLst/>
            <a:ahLst/>
            <a:cxnLst/>
            <a:rect l="l" t="t" r="r" b="b"/>
            <a:pathLst>
              <a:path w="77762" h="85435">
                <a:moveTo>
                  <a:pt x="87" y="46333"/>
                </a:moveTo>
                <a:lnTo>
                  <a:pt x="2616" y="59055"/>
                </a:lnTo>
                <a:lnTo>
                  <a:pt x="8644" y="70088"/>
                </a:lnTo>
                <a:lnTo>
                  <a:pt x="14554" y="76741"/>
                </a:lnTo>
                <a:lnTo>
                  <a:pt x="25391" y="83316"/>
                </a:lnTo>
                <a:lnTo>
                  <a:pt x="38403" y="85435"/>
                </a:lnTo>
                <a:lnTo>
                  <a:pt x="27841" y="74889"/>
                </a:lnTo>
                <a:lnTo>
                  <a:pt x="23044" y="66248"/>
                </a:lnTo>
                <a:lnTo>
                  <a:pt x="20585" y="61054"/>
                </a:lnTo>
                <a:lnTo>
                  <a:pt x="17324" y="48948"/>
                </a:lnTo>
                <a:lnTo>
                  <a:pt x="16323" y="35524"/>
                </a:lnTo>
                <a:lnTo>
                  <a:pt x="16323" y="28803"/>
                </a:lnTo>
                <a:lnTo>
                  <a:pt x="17282" y="22082"/>
                </a:lnTo>
                <a:lnTo>
                  <a:pt x="19203" y="18242"/>
                </a:lnTo>
                <a:lnTo>
                  <a:pt x="21121" y="13441"/>
                </a:lnTo>
                <a:lnTo>
                  <a:pt x="24003" y="9601"/>
                </a:lnTo>
                <a:lnTo>
                  <a:pt x="26883" y="8641"/>
                </a:lnTo>
                <a:lnTo>
                  <a:pt x="29759" y="5760"/>
                </a:lnTo>
                <a:lnTo>
                  <a:pt x="43200" y="5760"/>
                </a:lnTo>
                <a:lnTo>
                  <a:pt x="47999" y="8641"/>
                </a:lnTo>
                <a:lnTo>
                  <a:pt x="51838" y="13441"/>
                </a:lnTo>
                <a:lnTo>
                  <a:pt x="56767" y="21746"/>
                </a:lnTo>
                <a:lnTo>
                  <a:pt x="60314" y="33793"/>
                </a:lnTo>
                <a:lnTo>
                  <a:pt x="61440" y="48005"/>
                </a:lnTo>
                <a:lnTo>
                  <a:pt x="61440" y="58567"/>
                </a:lnTo>
                <a:lnTo>
                  <a:pt x="59519" y="67208"/>
                </a:lnTo>
                <a:lnTo>
                  <a:pt x="55679" y="72008"/>
                </a:lnTo>
                <a:lnTo>
                  <a:pt x="51838" y="76809"/>
                </a:lnTo>
                <a:lnTo>
                  <a:pt x="47041" y="78714"/>
                </a:lnTo>
                <a:lnTo>
                  <a:pt x="52798" y="83530"/>
                </a:lnTo>
                <a:lnTo>
                  <a:pt x="58559" y="79689"/>
                </a:lnTo>
                <a:lnTo>
                  <a:pt x="64320" y="75849"/>
                </a:lnTo>
                <a:lnTo>
                  <a:pt x="69121" y="70088"/>
                </a:lnTo>
                <a:lnTo>
                  <a:pt x="72961" y="62407"/>
                </a:lnTo>
                <a:lnTo>
                  <a:pt x="75841" y="55686"/>
                </a:lnTo>
                <a:lnTo>
                  <a:pt x="77762" y="48005"/>
                </a:lnTo>
                <a:lnTo>
                  <a:pt x="77762" y="41285"/>
                </a:lnTo>
                <a:lnTo>
                  <a:pt x="77596" y="36982"/>
                </a:lnTo>
                <a:lnTo>
                  <a:pt x="74789" y="24372"/>
                </a:lnTo>
                <a:lnTo>
                  <a:pt x="68160" y="13441"/>
                </a:lnTo>
                <a:lnTo>
                  <a:pt x="63671" y="8339"/>
                </a:lnTo>
                <a:lnTo>
                  <a:pt x="52526" y="1962"/>
                </a:lnTo>
                <a:lnTo>
                  <a:pt x="39361" y="0"/>
                </a:lnTo>
                <a:lnTo>
                  <a:pt x="32641" y="0"/>
                </a:lnTo>
                <a:lnTo>
                  <a:pt x="25920" y="975"/>
                </a:lnTo>
                <a:lnTo>
                  <a:pt x="20162" y="4800"/>
                </a:lnTo>
                <a:lnTo>
                  <a:pt x="14400" y="8641"/>
                </a:lnTo>
                <a:lnTo>
                  <a:pt x="8644" y="13441"/>
                </a:lnTo>
                <a:lnTo>
                  <a:pt x="5762" y="21122"/>
                </a:lnTo>
                <a:lnTo>
                  <a:pt x="1921" y="28803"/>
                </a:lnTo>
                <a:lnTo>
                  <a:pt x="0" y="35524"/>
                </a:lnTo>
                <a:lnTo>
                  <a:pt x="0" y="43205"/>
                </a:lnTo>
                <a:lnTo>
                  <a:pt x="87" y="4633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4" name="object 284"/>
          <p:cNvSpPr/>
          <p:nvPr/>
        </p:nvSpPr>
        <p:spPr>
          <a:xfrm>
            <a:off x="1501633" y="3757101"/>
            <a:ext cx="24957" cy="10546"/>
          </a:xfrm>
          <a:custGeom>
            <a:avLst/>
            <a:gdLst/>
            <a:ahLst/>
            <a:cxnLst/>
            <a:rect l="l" t="t" r="r" b="b"/>
            <a:pathLst>
              <a:path w="24957" h="10546">
                <a:moveTo>
                  <a:pt x="24957" y="8641"/>
                </a:moveTo>
                <a:lnTo>
                  <a:pt x="19199" y="3825"/>
                </a:lnTo>
                <a:lnTo>
                  <a:pt x="6720" y="3825"/>
                </a:lnTo>
                <a:lnTo>
                  <a:pt x="0" y="0"/>
                </a:lnTo>
                <a:lnTo>
                  <a:pt x="10561" y="10546"/>
                </a:lnTo>
                <a:lnTo>
                  <a:pt x="17276" y="10546"/>
                </a:lnTo>
                <a:lnTo>
                  <a:pt x="24957" y="86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5" name="object 285"/>
          <p:cNvSpPr/>
          <p:nvPr/>
        </p:nvSpPr>
        <p:spPr>
          <a:xfrm>
            <a:off x="1588983" y="3755181"/>
            <a:ext cx="6720" cy="12466"/>
          </a:xfrm>
          <a:custGeom>
            <a:avLst/>
            <a:gdLst/>
            <a:ahLst/>
            <a:cxnLst/>
            <a:rect l="l" t="t" r="r" b="b"/>
            <a:pathLst>
              <a:path w="6720" h="12466">
                <a:moveTo>
                  <a:pt x="2895" y="1920"/>
                </a:moveTo>
                <a:lnTo>
                  <a:pt x="0" y="0"/>
                </a:lnTo>
                <a:lnTo>
                  <a:pt x="1935" y="11521"/>
                </a:lnTo>
                <a:lnTo>
                  <a:pt x="6720" y="12466"/>
                </a:lnTo>
                <a:lnTo>
                  <a:pt x="5775" y="3840"/>
                </a:lnTo>
                <a:lnTo>
                  <a:pt x="2895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6" name="object 286"/>
          <p:cNvSpPr/>
          <p:nvPr/>
        </p:nvSpPr>
        <p:spPr>
          <a:xfrm>
            <a:off x="1557314" y="3639982"/>
            <a:ext cx="84475" cy="127665"/>
          </a:xfrm>
          <a:custGeom>
            <a:avLst/>
            <a:gdLst/>
            <a:ahLst/>
            <a:cxnLst/>
            <a:rect l="l" t="t" r="r" b="b"/>
            <a:pathLst>
              <a:path w="84475" h="127665">
                <a:moveTo>
                  <a:pt x="13441" y="16322"/>
                </a:moveTo>
                <a:lnTo>
                  <a:pt x="13441" y="117119"/>
                </a:lnTo>
                <a:lnTo>
                  <a:pt x="19202" y="120944"/>
                </a:lnTo>
                <a:lnTo>
                  <a:pt x="24002" y="122880"/>
                </a:lnTo>
                <a:lnTo>
                  <a:pt x="28788" y="124785"/>
                </a:lnTo>
                <a:lnTo>
                  <a:pt x="33604" y="126720"/>
                </a:lnTo>
                <a:lnTo>
                  <a:pt x="31668" y="115199"/>
                </a:lnTo>
                <a:lnTo>
                  <a:pt x="28788" y="112318"/>
                </a:lnTo>
                <a:lnTo>
                  <a:pt x="28788" y="63352"/>
                </a:lnTo>
                <a:lnTo>
                  <a:pt x="31668" y="60472"/>
                </a:lnTo>
                <a:lnTo>
                  <a:pt x="35509" y="57591"/>
                </a:lnTo>
                <a:lnTo>
                  <a:pt x="37444" y="56631"/>
                </a:lnTo>
                <a:lnTo>
                  <a:pt x="40309" y="54711"/>
                </a:lnTo>
                <a:lnTo>
                  <a:pt x="52791" y="54711"/>
                </a:lnTo>
                <a:lnTo>
                  <a:pt x="57591" y="57591"/>
                </a:lnTo>
                <a:lnTo>
                  <a:pt x="62392" y="62392"/>
                </a:lnTo>
                <a:lnTo>
                  <a:pt x="67193" y="68153"/>
                </a:lnTo>
                <a:lnTo>
                  <a:pt x="69113" y="75834"/>
                </a:lnTo>
                <a:lnTo>
                  <a:pt x="69113" y="86395"/>
                </a:lnTo>
                <a:lnTo>
                  <a:pt x="67381" y="102179"/>
                </a:lnTo>
                <a:lnTo>
                  <a:pt x="62392" y="112318"/>
                </a:lnTo>
                <a:lnTo>
                  <a:pt x="57591" y="118079"/>
                </a:lnTo>
                <a:lnTo>
                  <a:pt x="52791" y="120944"/>
                </a:lnTo>
                <a:lnTo>
                  <a:pt x="44150" y="120944"/>
                </a:lnTo>
                <a:lnTo>
                  <a:pt x="41285" y="119999"/>
                </a:lnTo>
                <a:lnTo>
                  <a:pt x="37444" y="119039"/>
                </a:lnTo>
                <a:lnTo>
                  <a:pt x="38389" y="127665"/>
                </a:lnTo>
                <a:lnTo>
                  <a:pt x="43190" y="127665"/>
                </a:lnTo>
                <a:lnTo>
                  <a:pt x="46970" y="127467"/>
                </a:lnTo>
                <a:lnTo>
                  <a:pt x="59136" y="123987"/>
                </a:lnTo>
                <a:lnTo>
                  <a:pt x="70073" y="116159"/>
                </a:lnTo>
                <a:lnTo>
                  <a:pt x="77848" y="106926"/>
                </a:lnTo>
                <a:lnTo>
                  <a:pt x="82818" y="95254"/>
                </a:lnTo>
                <a:lnTo>
                  <a:pt x="84475" y="81594"/>
                </a:lnTo>
                <a:lnTo>
                  <a:pt x="84266" y="75986"/>
                </a:lnTo>
                <a:lnTo>
                  <a:pt x="81591" y="62847"/>
                </a:lnTo>
                <a:lnTo>
                  <a:pt x="75834" y="52791"/>
                </a:lnTo>
                <a:lnTo>
                  <a:pt x="69113" y="45110"/>
                </a:lnTo>
                <a:lnTo>
                  <a:pt x="62392" y="42230"/>
                </a:lnTo>
                <a:lnTo>
                  <a:pt x="53751" y="42230"/>
                </a:lnTo>
                <a:lnTo>
                  <a:pt x="49598" y="42553"/>
                </a:lnTo>
                <a:lnTo>
                  <a:pt x="38748" y="47341"/>
                </a:lnTo>
                <a:lnTo>
                  <a:pt x="28788" y="58552"/>
                </a:lnTo>
                <a:lnTo>
                  <a:pt x="28788" y="0"/>
                </a:lnTo>
                <a:lnTo>
                  <a:pt x="24002" y="0"/>
                </a:lnTo>
                <a:lnTo>
                  <a:pt x="0" y="9601"/>
                </a:lnTo>
                <a:lnTo>
                  <a:pt x="960" y="12481"/>
                </a:lnTo>
                <a:lnTo>
                  <a:pt x="3840" y="11521"/>
                </a:lnTo>
                <a:lnTo>
                  <a:pt x="10561" y="11521"/>
                </a:lnTo>
                <a:lnTo>
                  <a:pt x="11521" y="12481"/>
                </a:lnTo>
                <a:lnTo>
                  <a:pt x="12481" y="13441"/>
                </a:lnTo>
                <a:lnTo>
                  <a:pt x="12481" y="14401"/>
                </a:lnTo>
                <a:lnTo>
                  <a:pt x="13441" y="163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7" name="object 287"/>
          <p:cNvSpPr/>
          <p:nvPr/>
        </p:nvSpPr>
        <p:spPr>
          <a:xfrm>
            <a:off x="1669618" y="3719864"/>
            <a:ext cx="12496" cy="21875"/>
          </a:xfrm>
          <a:custGeom>
            <a:avLst/>
            <a:gdLst/>
            <a:ahLst/>
            <a:cxnLst/>
            <a:rect l="l" t="t" r="r" b="b"/>
            <a:pathLst>
              <a:path w="12496" h="21875">
                <a:moveTo>
                  <a:pt x="8796" y="0"/>
                </a:moveTo>
                <a:lnTo>
                  <a:pt x="0" y="4593"/>
                </a:lnTo>
                <a:lnTo>
                  <a:pt x="0" y="21875"/>
                </a:lnTo>
                <a:lnTo>
                  <a:pt x="0" y="18035"/>
                </a:lnTo>
                <a:lnTo>
                  <a:pt x="975" y="15154"/>
                </a:lnTo>
                <a:lnTo>
                  <a:pt x="2895" y="12274"/>
                </a:lnTo>
                <a:lnTo>
                  <a:pt x="4815" y="9393"/>
                </a:lnTo>
                <a:lnTo>
                  <a:pt x="8656" y="6513"/>
                </a:lnTo>
                <a:lnTo>
                  <a:pt x="12496" y="4593"/>
                </a:lnTo>
                <a:lnTo>
                  <a:pt x="8796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8" name="object 288"/>
          <p:cNvSpPr/>
          <p:nvPr/>
        </p:nvSpPr>
        <p:spPr>
          <a:xfrm>
            <a:off x="1654271" y="3682212"/>
            <a:ext cx="73913" cy="84490"/>
          </a:xfrm>
          <a:custGeom>
            <a:avLst/>
            <a:gdLst/>
            <a:ahLst/>
            <a:cxnLst/>
            <a:rect l="l" t="t" r="r" b="b"/>
            <a:pathLst>
              <a:path w="73913" h="84490">
                <a:moveTo>
                  <a:pt x="59512" y="14401"/>
                </a:moveTo>
                <a:lnTo>
                  <a:pt x="58552" y="11521"/>
                </a:lnTo>
                <a:lnTo>
                  <a:pt x="56631" y="7680"/>
                </a:lnTo>
                <a:lnTo>
                  <a:pt x="53751" y="4800"/>
                </a:lnTo>
                <a:lnTo>
                  <a:pt x="50871" y="2880"/>
                </a:lnTo>
                <a:lnTo>
                  <a:pt x="46070" y="975"/>
                </a:lnTo>
                <a:lnTo>
                  <a:pt x="40309" y="0"/>
                </a:lnTo>
                <a:lnTo>
                  <a:pt x="24003" y="0"/>
                </a:lnTo>
                <a:lnTo>
                  <a:pt x="16322" y="1920"/>
                </a:lnTo>
                <a:lnTo>
                  <a:pt x="11521" y="5760"/>
                </a:lnTo>
                <a:lnTo>
                  <a:pt x="5760" y="10561"/>
                </a:lnTo>
                <a:lnTo>
                  <a:pt x="3840" y="14401"/>
                </a:lnTo>
                <a:lnTo>
                  <a:pt x="3840" y="24963"/>
                </a:lnTo>
                <a:lnTo>
                  <a:pt x="5760" y="25923"/>
                </a:lnTo>
                <a:lnTo>
                  <a:pt x="6720" y="27843"/>
                </a:lnTo>
                <a:lnTo>
                  <a:pt x="8641" y="28803"/>
                </a:lnTo>
                <a:lnTo>
                  <a:pt x="13441" y="28803"/>
                </a:lnTo>
                <a:lnTo>
                  <a:pt x="15346" y="27843"/>
                </a:lnTo>
                <a:lnTo>
                  <a:pt x="16322" y="25923"/>
                </a:lnTo>
                <a:lnTo>
                  <a:pt x="17282" y="24963"/>
                </a:lnTo>
                <a:lnTo>
                  <a:pt x="18242" y="23042"/>
                </a:lnTo>
                <a:lnTo>
                  <a:pt x="18242" y="12481"/>
                </a:lnTo>
                <a:lnTo>
                  <a:pt x="19187" y="9601"/>
                </a:lnTo>
                <a:lnTo>
                  <a:pt x="21122" y="7680"/>
                </a:lnTo>
                <a:lnTo>
                  <a:pt x="24003" y="5760"/>
                </a:lnTo>
                <a:lnTo>
                  <a:pt x="26868" y="4800"/>
                </a:lnTo>
                <a:lnTo>
                  <a:pt x="35524" y="4800"/>
                </a:lnTo>
                <a:lnTo>
                  <a:pt x="39349" y="6720"/>
                </a:lnTo>
                <a:lnTo>
                  <a:pt x="41269" y="9601"/>
                </a:lnTo>
                <a:lnTo>
                  <a:pt x="44150" y="12481"/>
                </a:lnTo>
                <a:lnTo>
                  <a:pt x="45110" y="18242"/>
                </a:lnTo>
                <a:lnTo>
                  <a:pt x="45110" y="28803"/>
                </a:lnTo>
                <a:lnTo>
                  <a:pt x="36604" y="32381"/>
                </a:lnTo>
                <a:lnTo>
                  <a:pt x="24143" y="37651"/>
                </a:lnTo>
                <a:lnTo>
                  <a:pt x="27843" y="42245"/>
                </a:lnTo>
                <a:lnTo>
                  <a:pt x="30723" y="40325"/>
                </a:lnTo>
                <a:lnTo>
                  <a:pt x="36469" y="38404"/>
                </a:lnTo>
                <a:lnTo>
                  <a:pt x="45110" y="34564"/>
                </a:lnTo>
                <a:lnTo>
                  <a:pt x="45110" y="65288"/>
                </a:lnTo>
                <a:lnTo>
                  <a:pt x="38404" y="71048"/>
                </a:lnTo>
                <a:lnTo>
                  <a:pt x="31683" y="73929"/>
                </a:lnTo>
                <a:lnTo>
                  <a:pt x="24003" y="73929"/>
                </a:lnTo>
                <a:lnTo>
                  <a:pt x="21122" y="72969"/>
                </a:lnTo>
                <a:lnTo>
                  <a:pt x="19187" y="70088"/>
                </a:lnTo>
                <a:lnTo>
                  <a:pt x="16322" y="67208"/>
                </a:lnTo>
                <a:lnTo>
                  <a:pt x="15346" y="63367"/>
                </a:lnTo>
                <a:lnTo>
                  <a:pt x="15346" y="42245"/>
                </a:lnTo>
                <a:lnTo>
                  <a:pt x="9601" y="45125"/>
                </a:lnTo>
                <a:lnTo>
                  <a:pt x="5760" y="48966"/>
                </a:lnTo>
                <a:lnTo>
                  <a:pt x="2880" y="53766"/>
                </a:lnTo>
                <a:lnTo>
                  <a:pt x="960" y="56647"/>
                </a:lnTo>
                <a:lnTo>
                  <a:pt x="0" y="59527"/>
                </a:lnTo>
                <a:lnTo>
                  <a:pt x="0" y="70088"/>
                </a:lnTo>
                <a:lnTo>
                  <a:pt x="1920" y="74889"/>
                </a:lnTo>
                <a:lnTo>
                  <a:pt x="5760" y="78714"/>
                </a:lnTo>
                <a:lnTo>
                  <a:pt x="9601" y="82555"/>
                </a:lnTo>
                <a:lnTo>
                  <a:pt x="14401" y="84490"/>
                </a:lnTo>
                <a:lnTo>
                  <a:pt x="23027" y="84490"/>
                </a:lnTo>
                <a:lnTo>
                  <a:pt x="26868" y="83530"/>
                </a:lnTo>
                <a:lnTo>
                  <a:pt x="29748" y="82555"/>
                </a:lnTo>
                <a:lnTo>
                  <a:pt x="31683" y="80650"/>
                </a:lnTo>
                <a:lnTo>
                  <a:pt x="37429" y="77769"/>
                </a:lnTo>
                <a:lnTo>
                  <a:pt x="45110" y="71048"/>
                </a:lnTo>
                <a:lnTo>
                  <a:pt x="45110" y="75849"/>
                </a:lnTo>
                <a:lnTo>
                  <a:pt x="46070" y="79689"/>
                </a:lnTo>
                <a:lnTo>
                  <a:pt x="47990" y="81610"/>
                </a:lnTo>
                <a:lnTo>
                  <a:pt x="49911" y="83530"/>
                </a:lnTo>
                <a:lnTo>
                  <a:pt x="51831" y="84490"/>
                </a:lnTo>
                <a:lnTo>
                  <a:pt x="60472" y="84490"/>
                </a:lnTo>
                <a:lnTo>
                  <a:pt x="67193" y="79689"/>
                </a:lnTo>
                <a:lnTo>
                  <a:pt x="73913" y="71048"/>
                </a:lnTo>
                <a:lnTo>
                  <a:pt x="73913" y="66248"/>
                </a:lnTo>
                <a:lnTo>
                  <a:pt x="70073" y="69128"/>
                </a:lnTo>
                <a:lnTo>
                  <a:pt x="68153" y="72008"/>
                </a:lnTo>
                <a:lnTo>
                  <a:pt x="66233" y="72969"/>
                </a:lnTo>
                <a:lnTo>
                  <a:pt x="62392" y="72969"/>
                </a:lnTo>
                <a:lnTo>
                  <a:pt x="61432" y="72008"/>
                </a:lnTo>
                <a:lnTo>
                  <a:pt x="60472" y="70088"/>
                </a:lnTo>
                <a:lnTo>
                  <a:pt x="60472" y="69128"/>
                </a:lnTo>
                <a:lnTo>
                  <a:pt x="59512" y="67208"/>
                </a:lnTo>
                <a:lnTo>
                  <a:pt x="59512" y="144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9" name="object 289"/>
          <p:cNvSpPr/>
          <p:nvPr/>
        </p:nvSpPr>
        <p:spPr>
          <a:xfrm>
            <a:off x="1733946" y="3639982"/>
            <a:ext cx="41269" cy="124785"/>
          </a:xfrm>
          <a:custGeom>
            <a:avLst/>
            <a:gdLst/>
            <a:ahLst/>
            <a:cxnLst/>
            <a:rect l="l" t="t" r="r" b="b"/>
            <a:pathLst>
              <a:path w="41269" h="124785">
                <a:moveTo>
                  <a:pt x="13441" y="24002"/>
                </a:moveTo>
                <a:lnTo>
                  <a:pt x="13441" y="111358"/>
                </a:lnTo>
                <a:lnTo>
                  <a:pt x="12481" y="115199"/>
                </a:lnTo>
                <a:lnTo>
                  <a:pt x="12481" y="117119"/>
                </a:lnTo>
                <a:lnTo>
                  <a:pt x="11521" y="118079"/>
                </a:lnTo>
                <a:lnTo>
                  <a:pt x="10561" y="119999"/>
                </a:lnTo>
                <a:lnTo>
                  <a:pt x="8641" y="120944"/>
                </a:lnTo>
                <a:lnTo>
                  <a:pt x="7680" y="120944"/>
                </a:lnTo>
                <a:lnTo>
                  <a:pt x="4800" y="121919"/>
                </a:lnTo>
                <a:lnTo>
                  <a:pt x="960" y="121919"/>
                </a:lnTo>
                <a:lnTo>
                  <a:pt x="960" y="124785"/>
                </a:lnTo>
                <a:lnTo>
                  <a:pt x="41269" y="124785"/>
                </a:lnTo>
                <a:lnTo>
                  <a:pt x="41269" y="121919"/>
                </a:lnTo>
                <a:lnTo>
                  <a:pt x="36484" y="121919"/>
                </a:lnTo>
                <a:lnTo>
                  <a:pt x="33588" y="120944"/>
                </a:lnTo>
                <a:lnTo>
                  <a:pt x="32644" y="119999"/>
                </a:lnTo>
                <a:lnTo>
                  <a:pt x="30723" y="119999"/>
                </a:lnTo>
                <a:lnTo>
                  <a:pt x="29763" y="118079"/>
                </a:lnTo>
                <a:lnTo>
                  <a:pt x="28803" y="117119"/>
                </a:lnTo>
                <a:lnTo>
                  <a:pt x="27843" y="115199"/>
                </a:lnTo>
                <a:lnTo>
                  <a:pt x="27843" y="0"/>
                </a:lnTo>
                <a:lnTo>
                  <a:pt x="24003" y="0"/>
                </a:lnTo>
                <a:lnTo>
                  <a:pt x="0" y="9601"/>
                </a:lnTo>
                <a:lnTo>
                  <a:pt x="960" y="12481"/>
                </a:lnTo>
                <a:lnTo>
                  <a:pt x="3840" y="11521"/>
                </a:lnTo>
                <a:lnTo>
                  <a:pt x="9601" y="11521"/>
                </a:lnTo>
                <a:lnTo>
                  <a:pt x="10561" y="12481"/>
                </a:lnTo>
                <a:lnTo>
                  <a:pt x="11521" y="13441"/>
                </a:lnTo>
                <a:lnTo>
                  <a:pt x="12481" y="14401"/>
                </a:lnTo>
                <a:lnTo>
                  <a:pt x="12481" y="16322"/>
                </a:lnTo>
                <a:lnTo>
                  <a:pt x="13441" y="19202"/>
                </a:lnTo>
                <a:lnTo>
                  <a:pt x="13441" y="2400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0" name="object 290"/>
          <p:cNvSpPr/>
          <p:nvPr/>
        </p:nvSpPr>
        <p:spPr>
          <a:xfrm>
            <a:off x="1875068" y="3639982"/>
            <a:ext cx="84475" cy="127665"/>
          </a:xfrm>
          <a:custGeom>
            <a:avLst/>
            <a:gdLst/>
            <a:ahLst/>
            <a:cxnLst/>
            <a:rect l="l" t="t" r="r" b="b"/>
            <a:pathLst>
              <a:path w="84475" h="127665">
                <a:moveTo>
                  <a:pt x="67193" y="0"/>
                </a:moveTo>
                <a:lnTo>
                  <a:pt x="43190" y="9601"/>
                </a:lnTo>
                <a:lnTo>
                  <a:pt x="44150" y="12481"/>
                </a:lnTo>
                <a:lnTo>
                  <a:pt x="47030" y="11521"/>
                </a:lnTo>
                <a:lnTo>
                  <a:pt x="52791" y="11521"/>
                </a:lnTo>
                <a:lnTo>
                  <a:pt x="53751" y="12481"/>
                </a:lnTo>
                <a:lnTo>
                  <a:pt x="54711" y="13441"/>
                </a:lnTo>
                <a:lnTo>
                  <a:pt x="55671" y="14401"/>
                </a:lnTo>
                <a:lnTo>
                  <a:pt x="55671" y="16322"/>
                </a:lnTo>
                <a:lnTo>
                  <a:pt x="56631" y="19202"/>
                </a:lnTo>
                <a:lnTo>
                  <a:pt x="56631" y="48950"/>
                </a:lnTo>
                <a:lnTo>
                  <a:pt x="51831" y="44150"/>
                </a:lnTo>
                <a:lnTo>
                  <a:pt x="46070" y="42230"/>
                </a:lnTo>
                <a:lnTo>
                  <a:pt x="38389" y="42230"/>
                </a:lnTo>
                <a:lnTo>
                  <a:pt x="32628" y="47030"/>
                </a:lnTo>
                <a:lnTo>
                  <a:pt x="40309" y="47030"/>
                </a:lnTo>
                <a:lnTo>
                  <a:pt x="43190" y="47990"/>
                </a:lnTo>
                <a:lnTo>
                  <a:pt x="46070" y="49910"/>
                </a:lnTo>
                <a:lnTo>
                  <a:pt x="48950" y="51831"/>
                </a:lnTo>
                <a:lnTo>
                  <a:pt x="51831" y="53751"/>
                </a:lnTo>
                <a:lnTo>
                  <a:pt x="53751" y="57591"/>
                </a:lnTo>
                <a:lnTo>
                  <a:pt x="54711" y="60472"/>
                </a:lnTo>
                <a:lnTo>
                  <a:pt x="55671" y="64312"/>
                </a:lnTo>
                <a:lnTo>
                  <a:pt x="56631" y="68153"/>
                </a:lnTo>
                <a:lnTo>
                  <a:pt x="56631" y="109438"/>
                </a:lnTo>
                <a:lnTo>
                  <a:pt x="51831" y="115199"/>
                </a:lnTo>
                <a:lnTo>
                  <a:pt x="46070" y="118079"/>
                </a:lnTo>
                <a:lnTo>
                  <a:pt x="34549" y="118079"/>
                </a:lnTo>
                <a:lnTo>
                  <a:pt x="28788" y="114239"/>
                </a:lnTo>
                <a:lnTo>
                  <a:pt x="23987" y="108478"/>
                </a:lnTo>
                <a:lnTo>
                  <a:pt x="22067" y="105959"/>
                </a:lnTo>
                <a:lnTo>
                  <a:pt x="17583" y="95034"/>
                </a:lnTo>
                <a:lnTo>
                  <a:pt x="16306" y="80634"/>
                </a:lnTo>
                <a:lnTo>
                  <a:pt x="16356" y="77542"/>
                </a:lnTo>
                <a:lnTo>
                  <a:pt x="18334" y="64188"/>
                </a:lnTo>
                <a:lnTo>
                  <a:pt x="23987" y="53751"/>
                </a:lnTo>
                <a:lnTo>
                  <a:pt x="20489" y="47323"/>
                </a:lnTo>
                <a:lnTo>
                  <a:pt x="10561" y="56631"/>
                </a:lnTo>
                <a:lnTo>
                  <a:pt x="6241" y="63694"/>
                </a:lnTo>
                <a:lnTo>
                  <a:pt x="1613" y="75588"/>
                </a:lnTo>
                <a:lnTo>
                  <a:pt x="0" y="88315"/>
                </a:lnTo>
                <a:lnTo>
                  <a:pt x="166" y="92912"/>
                </a:lnTo>
                <a:lnTo>
                  <a:pt x="2972" y="105533"/>
                </a:lnTo>
                <a:lnTo>
                  <a:pt x="9601" y="116159"/>
                </a:lnTo>
                <a:lnTo>
                  <a:pt x="20542" y="124868"/>
                </a:lnTo>
                <a:lnTo>
                  <a:pt x="32628" y="127665"/>
                </a:lnTo>
                <a:lnTo>
                  <a:pt x="37429" y="127665"/>
                </a:lnTo>
                <a:lnTo>
                  <a:pt x="41269" y="126720"/>
                </a:lnTo>
                <a:lnTo>
                  <a:pt x="45110" y="124785"/>
                </a:lnTo>
                <a:lnTo>
                  <a:pt x="48950" y="122880"/>
                </a:lnTo>
                <a:lnTo>
                  <a:pt x="52791" y="119999"/>
                </a:lnTo>
                <a:lnTo>
                  <a:pt x="56631" y="116159"/>
                </a:lnTo>
                <a:lnTo>
                  <a:pt x="56631" y="127665"/>
                </a:lnTo>
                <a:lnTo>
                  <a:pt x="60472" y="127665"/>
                </a:lnTo>
                <a:lnTo>
                  <a:pt x="84475" y="117119"/>
                </a:lnTo>
                <a:lnTo>
                  <a:pt x="83515" y="114239"/>
                </a:lnTo>
                <a:lnTo>
                  <a:pt x="80634" y="115199"/>
                </a:lnTo>
                <a:lnTo>
                  <a:pt x="78714" y="116159"/>
                </a:lnTo>
                <a:lnTo>
                  <a:pt x="75834" y="116159"/>
                </a:lnTo>
                <a:lnTo>
                  <a:pt x="74874" y="115199"/>
                </a:lnTo>
                <a:lnTo>
                  <a:pt x="73913" y="114239"/>
                </a:lnTo>
                <a:lnTo>
                  <a:pt x="72953" y="113278"/>
                </a:lnTo>
                <a:lnTo>
                  <a:pt x="71993" y="112318"/>
                </a:lnTo>
                <a:lnTo>
                  <a:pt x="71993" y="110398"/>
                </a:lnTo>
                <a:lnTo>
                  <a:pt x="71033" y="108478"/>
                </a:lnTo>
                <a:lnTo>
                  <a:pt x="71033" y="0"/>
                </a:lnTo>
                <a:lnTo>
                  <a:pt x="67193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1" name="object 291"/>
          <p:cNvSpPr/>
          <p:nvPr/>
        </p:nvSpPr>
        <p:spPr>
          <a:xfrm>
            <a:off x="1895558" y="3682212"/>
            <a:ext cx="17899" cy="11521"/>
          </a:xfrm>
          <a:custGeom>
            <a:avLst/>
            <a:gdLst/>
            <a:ahLst/>
            <a:cxnLst/>
            <a:rect l="l" t="t" r="r" b="b"/>
            <a:pathLst>
              <a:path w="17899" h="11521">
                <a:moveTo>
                  <a:pt x="11650" y="516"/>
                </a:moveTo>
                <a:lnTo>
                  <a:pt x="0" y="5093"/>
                </a:lnTo>
                <a:lnTo>
                  <a:pt x="3497" y="11521"/>
                </a:lnTo>
                <a:lnTo>
                  <a:pt x="7338" y="7680"/>
                </a:lnTo>
                <a:lnTo>
                  <a:pt x="12139" y="4800"/>
                </a:lnTo>
                <a:lnTo>
                  <a:pt x="17899" y="0"/>
                </a:lnTo>
                <a:lnTo>
                  <a:pt x="11650" y="51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2" name="object 292"/>
          <p:cNvSpPr/>
          <p:nvPr/>
        </p:nvSpPr>
        <p:spPr>
          <a:xfrm>
            <a:off x="1975865" y="3639982"/>
            <a:ext cx="18227" cy="17282"/>
          </a:xfrm>
          <a:custGeom>
            <a:avLst/>
            <a:gdLst/>
            <a:ahLst/>
            <a:cxnLst/>
            <a:rect l="l" t="t" r="r" b="b"/>
            <a:pathLst>
              <a:path w="18227" h="17282">
                <a:moveTo>
                  <a:pt x="18227" y="8641"/>
                </a:moveTo>
                <a:lnTo>
                  <a:pt x="18227" y="5760"/>
                </a:lnTo>
                <a:lnTo>
                  <a:pt x="17266" y="3840"/>
                </a:lnTo>
                <a:lnTo>
                  <a:pt x="15346" y="1920"/>
                </a:lnTo>
                <a:lnTo>
                  <a:pt x="14401" y="960"/>
                </a:lnTo>
                <a:lnTo>
                  <a:pt x="11506" y="0"/>
                </a:lnTo>
                <a:lnTo>
                  <a:pt x="6720" y="0"/>
                </a:lnTo>
                <a:lnTo>
                  <a:pt x="4785" y="960"/>
                </a:lnTo>
                <a:lnTo>
                  <a:pt x="2880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11521"/>
                </a:lnTo>
                <a:lnTo>
                  <a:pt x="960" y="13441"/>
                </a:lnTo>
                <a:lnTo>
                  <a:pt x="2880" y="15361"/>
                </a:lnTo>
                <a:lnTo>
                  <a:pt x="4785" y="16322"/>
                </a:lnTo>
                <a:lnTo>
                  <a:pt x="6720" y="17282"/>
                </a:lnTo>
                <a:lnTo>
                  <a:pt x="11506" y="17282"/>
                </a:lnTo>
                <a:lnTo>
                  <a:pt x="14401" y="16322"/>
                </a:lnTo>
                <a:lnTo>
                  <a:pt x="15346" y="15361"/>
                </a:lnTo>
                <a:lnTo>
                  <a:pt x="17266" y="13441"/>
                </a:lnTo>
                <a:lnTo>
                  <a:pt x="18227" y="11521"/>
                </a:lnTo>
                <a:lnTo>
                  <a:pt x="18227" y="86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3" name="object 293"/>
          <p:cNvSpPr/>
          <p:nvPr/>
        </p:nvSpPr>
        <p:spPr>
          <a:xfrm>
            <a:off x="1964344" y="3682212"/>
            <a:ext cx="40309" cy="82555"/>
          </a:xfrm>
          <a:custGeom>
            <a:avLst/>
            <a:gdLst/>
            <a:ahLst/>
            <a:cxnLst/>
            <a:rect l="l" t="t" r="r" b="b"/>
            <a:pathLst>
              <a:path w="40309" h="82555">
                <a:moveTo>
                  <a:pt x="13426" y="64328"/>
                </a:moveTo>
                <a:lnTo>
                  <a:pt x="13426" y="72969"/>
                </a:lnTo>
                <a:lnTo>
                  <a:pt x="12481" y="74889"/>
                </a:lnTo>
                <a:lnTo>
                  <a:pt x="11521" y="75849"/>
                </a:lnTo>
                <a:lnTo>
                  <a:pt x="10546" y="77769"/>
                </a:lnTo>
                <a:lnTo>
                  <a:pt x="9585" y="78714"/>
                </a:lnTo>
                <a:lnTo>
                  <a:pt x="7680" y="78714"/>
                </a:lnTo>
                <a:lnTo>
                  <a:pt x="4800" y="79689"/>
                </a:lnTo>
                <a:lnTo>
                  <a:pt x="960" y="79689"/>
                </a:lnTo>
                <a:lnTo>
                  <a:pt x="960" y="82555"/>
                </a:lnTo>
                <a:lnTo>
                  <a:pt x="40309" y="82555"/>
                </a:lnTo>
                <a:lnTo>
                  <a:pt x="40309" y="79689"/>
                </a:lnTo>
                <a:lnTo>
                  <a:pt x="36469" y="79689"/>
                </a:lnTo>
                <a:lnTo>
                  <a:pt x="33588" y="78714"/>
                </a:lnTo>
                <a:lnTo>
                  <a:pt x="32628" y="77769"/>
                </a:lnTo>
                <a:lnTo>
                  <a:pt x="30708" y="77769"/>
                </a:lnTo>
                <a:lnTo>
                  <a:pt x="29748" y="75849"/>
                </a:lnTo>
                <a:lnTo>
                  <a:pt x="29748" y="74889"/>
                </a:lnTo>
                <a:lnTo>
                  <a:pt x="28788" y="72969"/>
                </a:lnTo>
                <a:lnTo>
                  <a:pt x="27828" y="69128"/>
                </a:lnTo>
                <a:lnTo>
                  <a:pt x="27828" y="0"/>
                </a:lnTo>
                <a:lnTo>
                  <a:pt x="23987" y="0"/>
                </a:lnTo>
                <a:lnTo>
                  <a:pt x="0" y="9601"/>
                </a:lnTo>
                <a:lnTo>
                  <a:pt x="960" y="12481"/>
                </a:lnTo>
                <a:lnTo>
                  <a:pt x="3840" y="11521"/>
                </a:lnTo>
                <a:lnTo>
                  <a:pt x="9585" y="11521"/>
                </a:lnTo>
                <a:lnTo>
                  <a:pt x="10546" y="12481"/>
                </a:lnTo>
                <a:lnTo>
                  <a:pt x="11521" y="13441"/>
                </a:lnTo>
                <a:lnTo>
                  <a:pt x="12481" y="14401"/>
                </a:lnTo>
                <a:lnTo>
                  <a:pt x="12481" y="16322"/>
                </a:lnTo>
                <a:lnTo>
                  <a:pt x="13426" y="19202"/>
                </a:lnTo>
                <a:lnTo>
                  <a:pt x="13426" y="6432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4" name="object 294"/>
          <p:cNvSpPr/>
          <p:nvPr/>
        </p:nvSpPr>
        <p:spPr>
          <a:xfrm>
            <a:off x="2018096" y="3682212"/>
            <a:ext cx="54711" cy="85435"/>
          </a:xfrm>
          <a:custGeom>
            <a:avLst/>
            <a:gdLst/>
            <a:ahLst/>
            <a:cxnLst/>
            <a:rect l="l" t="t" r="r" b="b"/>
            <a:pathLst>
              <a:path w="54711" h="85435">
                <a:moveTo>
                  <a:pt x="0" y="54726"/>
                </a:moveTo>
                <a:lnTo>
                  <a:pt x="0" y="83530"/>
                </a:lnTo>
                <a:lnTo>
                  <a:pt x="2880" y="83530"/>
                </a:lnTo>
                <a:lnTo>
                  <a:pt x="3840" y="82555"/>
                </a:lnTo>
                <a:lnTo>
                  <a:pt x="4800" y="81610"/>
                </a:lnTo>
                <a:lnTo>
                  <a:pt x="9601" y="81610"/>
                </a:lnTo>
                <a:lnTo>
                  <a:pt x="11521" y="82555"/>
                </a:lnTo>
                <a:lnTo>
                  <a:pt x="17282" y="84490"/>
                </a:lnTo>
                <a:lnTo>
                  <a:pt x="23042" y="85435"/>
                </a:lnTo>
                <a:lnTo>
                  <a:pt x="34564" y="85435"/>
                </a:lnTo>
                <a:lnTo>
                  <a:pt x="41285" y="82555"/>
                </a:lnTo>
                <a:lnTo>
                  <a:pt x="47030" y="78714"/>
                </a:lnTo>
                <a:lnTo>
                  <a:pt x="52806" y="73929"/>
                </a:lnTo>
                <a:lnTo>
                  <a:pt x="54711" y="68168"/>
                </a:lnTo>
                <a:lnTo>
                  <a:pt x="54711" y="60487"/>
                </a:lnTo>
                <a:lnTo>
                  <a:pt x="54472" y="57172"/>
                </a:lnTo>
                <a:lnTo>
                  <a:pt x="49321" y="46187"/>
                </a:lnTo>
                <a:lnTo>
                  <a:pt x="37444" y="37444"/>
                </a:lnTo>
                <a:lnTo>
                  <a:pt x="24002" y="31683"/>
                </a:lnTo>
                <a:lnTo>
                  <a:pt x="18242" y="28803"/>
                </a:lnTo>
                <a:lnTo>
                  <a:pt x="15361" y="25923"/>
                </a:lnTo>
                <a:lnTo>
                  <a:pt x="13441" y="24002"/>
                </a:lnTo>
                <a:lnTo>
                  <a:pt x="11521" y="21122"/>
                </a:lnTo>
                <a:lnTo>
                  <a:pt x="10561" y="18242"/>
                </a:lnTo>
                <a:lnTo>
                  <a:pt x="10561" y="12481"/>
                </a:lnTo>
                <a:lnTo>
                  <a:pt x="11521" y="10561"/>
                </a:lnTo>
                <a:lnTo>
                  <a:pt x="14401" y="7680"/>
                </a:lnTo>
                <a:lnTo>
                  <a:pt x="16322" y="5760"/>
                </a:lnTo>
                <a:lnTo>
                  <a:pt x="20162" y="4800"/>
                </a:lnTo>
                <a:lnTo>
                  <a:pt x="29763" y="4800"/>
                </a:lnTo>
                <a:lnTo>
                  <a:pt x="33604" y="6720"/>
                </a:lnTo>
                <a:lnTo>
                  <a:pt x="37444" y="9601"/>
                </a:lnTo>
                <a:lnTo>
                  <a:pt x="41285" y="12481"/>
                </a:lnTo>
                <a:lnTo>
                  <a:pt x="44165" y="18242"/>
                </a:lnTo>
                <a:lnTo>
                  <a:pt x="46085" y="26883"/>
                </a:lnTo>
                <a:lnTo>
                  <a:pt x="48966" y="26883"/>
                </a:lnTo>
                <a:lnTo>
                  <a:pt x="48966" y="0"/>
                </a:lnTo>
                <a:lnTo>
                  <a:pt x="46085" y="0"/>
                </a:lnTo>
                <a:lnTo>
                  <a:pt x="45125" y="975"/>
                </a:lnTo>
                <a:lnTo>
                  <a:pt x="45125" y="1920"/>
                </a:lnTo>
                <a:lnTo>
                  <a:pt x="44165" y="1920"/>
                </a:lnTo>
                <a:lnTo>
                  <a:pt x="44165" y="2880"/>
                </a:lnTo>
                <a:lnTo>
                  <a:pt x="39364" y="2880"/>
                </a:lnTo>
                <a:lnTo>
                  <a:pt x="36484" y="1920"/>
                </a:lnTo>
                <a:lnTo>
                  <a:pt x="31683" y="0"/>
                </a:lnTo>
                <a:lnTo>
                  <a:pt x="17282" y="0"/>
                </a:lnTo>
                <a:lnTo>
                  <a:pt x="11521" y="1920"/>
                </a:lnTo>
                <a:lnTo>
                  <a:pt x="6720" y="6720"/>
                </a:lnTo>
                <a:lnTo>
                  <a:pt x="1920" y="10561"/>
                </a:lnTo>
                <a:lnTo>
                  <a:pt x="0" y="16322"/>
                </a:lnTo>
                <a:lnTo>
                  <a:pt x="0" y="27843"/>
                </a:lnTo>
                <a:lnTo>
                  <a:pt x="960" y="32644"/>
                </a:lnTo>
                <a:lnTo>
                  <a:pt x="3840" y="35524"/>
                </a:lnTo>
                <a:lnTo>
                  <a:pt x="6720" y="39364"/>
                </a:lnTo>
                <a:lnTo>
                  <a:pt x="12481" y="43205"/>
                </a:lnTo>
                <a:lnTo>
                  <a:pt x="21122" y="47045"/>
                </a:lnTo>
                <a:lnTo>
                  <a:pt x="29763" y="50886"/>
                </a:lnTo>
                <a:lnTo>
                  <a:pt x="34564" y="54726"/>
                </a:lnTo>
                <a:lnTo>
                  <a:pt x="37444" y="57607"/>
                </a:lnTo>
                <a:lnTo>
                  <a:pt x="40325" y="60487"/>
                </a:lnTo>
                <a:lnTo>
                  <a:pt x="42245" y="63367"/>
                </a:lnTo>
                <a:lnTo>
                  <a:pt x="42245" y="71048"/>
                </a:lnTo>
                <a:lnTo>
                  <a:pt x="40325" y="73929"/>
                </a:lnTo>
                <a:lnTo>
                  <a:pt x="38404" y="76809"/>
                </a:lnTo>
                <a:lnTo>
                  <a:pt x="35524" y="78714"/>
                </a:lnTo>
                <a:lnTo>
                  <a:pt x="32644" y="79689"/>
                </a:lnTo>
                <a:lnTo>
                  <a:pt x="22082" y="79689"/>
                </a:lnTo>
                <a:lnTo>
                  <a:pt x="17282" y="77769"/>
                </a:lnTo>
                <a:lnTo>
                  <a:pt x="12481" y="73929"/>
                </a:lnTo>
                <a:lnTo>
                  <a:pt x="7680" y="69128"/>
                </a:lnTo>
                <a:lnTo>
                  <a:pt x="4800" y="63367"/>
                </a:lnTo>
                <a:lnTo>
                  <a:pt x="2880" y="54726"/>
                </a:lnTo>
                <a:lnTo>
                  <a:pt x="0" y="5472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5" name="object 295"/>
          <p:cNvSpPr/>
          <p:nvPr/>
        </p:nvSpPr>
        <p:spPr>
          <a:xfrm>
            <a:off x="2078568" y="3682212"/>
            <a:ext cx="63367" cy="120959"/>
          </a:xfrm>
          <a:custGeom>
            <a:avLst/>
            <a:gdLst/>
            <a:ahLst/>
            <a:cxnLst/>
            <a:rect l="l" t="t" r="r" b="b"/>
            <a:pathLst>
              <a:path w="63367" h="120959">
                <a:moveTo>
                  <a:pt x="28803" y="60487"/>
                </a:moveTo>
                <a:lnTo>
                  <a:pt x="28803" y="24002"/>
                </a:lnTo>
                <a:lnTo>
                  <a:pt x="33604" y="19202"/>
                </a:lnTo>
                <a:lnTo>
                  <a:pt x="37444" y="15361"/>
                </a:lnTo>
                <a:lnTo>
                  <a:pt x="39364" y="14401"/>
                </a:lnTo>
                <a:lnTo>
                  <a:pt x="42245" y="13441"/>
                </a:lnTo>
                <a:lnTo>
                  <a:pt x="45125" y="12481"/>
                </a:lnTo>
                <a:lnTo>
                  <a:pt x="52806" y="12481"/>
                </a:lnTo>
                <a:lnTo>
                  <a:pt x="57607" y="14401"/>
                </a:lnTo>
                <a:lnTo>
                  <a:pt x="63367" y="0"/>
                </a:lnTo>
                <a:lnTo>
                  <a:pt x="49926" y="0"/>
                </a:lnTo>
                <a:lnTo>
                  <a:pt x="46085" y="975"/>
                </a:lnTo>
                <a:lnTo>
                  <a:pt x="41285" y="3840"/>
                </a:lnTo>
                <a:lnTo>
                  <a:pt x="37444" y="6720"/>
                </a:lnTo>
                <a:lnTo>
                  <a:pt x="33604" y="11521"/>
                </a:lnTo>
                <a:lnTo>
                  <a:pt x="28803" y="19202"/>
                </a:lnTo>
                <a:lnTo>
                  <a:pt x="28803" y="0"/>
                </a:lnTo>
                <a:lnTo>
                  <a:pt x="25923" y="0"/>
                </a:lnTo>
                <a:lnTo>
                  <a:pt x="960" y="9601"/>
                </a:lnTo>
                <a:lnTo>
                  <a:pt x="1935" y="12481"/>
                </a:lnTo>
                <a:lnTo>
                  <a:pt x="3840" y="11521"/>
                </a:lnTo>
                <a:lnTo>
                  <a:pt x="10561" y="11521"/>
                </a:lnTo>
                <a:lnTo>
                  <a:pt x="11521" y="12481"/>
                </a:lnTo>
                <a:lnTo>
                  <a:pt x="12481" y="13441"/>
                </a:lnTo>
                <a:lnTo>
                  <a:pt x="13441" y="14401"/>
                </a:lnTo>
                <a:lnTo>
                  <a:pt x="13441" y="15361"/>
                </a:lnTo>
                <a:lnTo>
                  <a:pt x="14401" y="17282"/>
                </a:lnTo>
                <a:lnTo>
                  <a:pt x="14401" y="111358"/>
                </a:lnTo>
                <a:lnTo>
                  <a:pt x="13441" y="113278"/>
                </a:lnTo>
                <a:lnTo>
                  <a:pt x="12481" y="114239"/>
                </a:lnTo>
                <a:lnTo>
                  <a:pt x="11521" y="115199"/>
                </a:lnTo>
                <a:lnTo>
                  <a:pt x="10561" y="116159"/>
                </a:lnTo>
                <a:lnTo>
                  <a:pt x="8641" y="117119"/>
                </a:lnTo>
                <a:lnTo>
                  <a:pt x="5775" y="118079"/>
                </a:lnTo>
                <a:lnTo>
                  <a:pt x="0" y="118079"/>
                </a:lnTo>
                <a:lnTo>
                  <a:pt x="0" y="120959"/>
                </a:lnTo>
                <a:lnTo>
                  <a:pt x="42245" y="120959"/>
                </a:lnTo>
                <a:lnTo>
                  <a:pt x="42245" y="118079"/>
                </a:lnTo>
                <a:lnTo>
                  <a:pt x="38404" y="118079"/>
                </a:lnTo>
                <a:lnTo>
                  <a:pt x="35524" y="117119"/>
                </a:lnTo>
                <a:lnTo>
                  <a:pt x="33604" y="116159"/>
                </a:lnTo>
                <a:lnTo>
                  <a:pt x="31683" y="116159"/>
                </a:lnTo>
                <a:lnTo>
                  <a:pt x="30723" y="114239"/>
                </a:lnTo>
                <a:lnTo>
                  <a:pt x="29763" y="113278"/>
                </a:lnTo>
                <a:lnTo>
                  <a:pt x="28803" y="111358"/>
                </a:lnTo>
                <a:lnTo>
                  <a:pt x="28803" y="6048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6" name="object 296"/>
          <p:cNvSpPr/>
          <p:nvPr/>
        </p:nvSpPr>
        <p:spPr>
          <a:xfrm>
            <a:off x="2107371" y="3682212"/>
            <a:ext cx="56647" cy="85435"/>
          </a:xfrm>
          <a:custGeom>
            <a:avLst/>
            <a:gdLst/>
            <a:ahLst/>
            <a:cxnLst/>
            <a:rect l="l" t="t" r="r" b="b"/>
            <a:pathLst>
              <a:path w="56647" h="85435">
                <a:moveTo>
                  <a:pt x="2880" y="80650"/>
                </a:moveTo>
                <a:lnTo>
                  <a:pt x="5760" y="82555"/>
                </a:lnTo>
                <a:lnTo>
                  <a:pt x="7680" y="83530"/>
                </a:lnTo>
                <a:lnTo>
                  <a:pt x="11521" y="84490"/>
                </a:lnTo>
                <a:lnTo>
                  <a:pt x="15361" y="85435"/>
                </a:lnTo>
                <a:lnTo>
                  <a:pt x="19202" y="85435"/>
                </a:lnTo>
                <a:lnTo>
                  <a:pt x="34045" y="82109"/>
                </a:lnTo>
                <a:lnTo>
                  <a:pt x="44165" y="73929"/>
                </a:lnTo>
                <a:lnTo>
                  <a:pt x="50394" y="64674"/>
                </a:lnTo>
                <a:lnTo>
                  <a:pt x="55002" y="53039"/>
                </a:lnTo>
                <a:lnTo>
                  <a:pt x="56647" y="39364"/>
                </a:lnTo>
                <a:lnTo>
                  <a:pt x="56212" y="32359"/>
                </a:lnTo>
                <a:lnTo>
                  <a:pt x="52733" y="19861"/>
                </a:lnTo>
                <a:lnTo>
                  <a:pt x="46085" y="9601"/>
                </a:lnTo>
                <a:lnTo>
                  <a:pt x="41285" y="2880"/>
                </a:lnTo>
                <a:lnTo>
                  <a:pt x="34564" y="0"/>
                </a:lnTo>
                <a:lnTo>
                  <a:pt x="28803" y="14401"/>
                </a:lnTo>
                <a:lnTo>
                  <a:pt x="32644" y="19202"/>
                </a:lnTo>
                <a:lnTo>
                  <a:pt x="34954" y="22374"/>
                </a:lnTo>
                <a:lnTo>
                  <a:pt x="39130" y="33621"/>
                </a:lnTo>
                <a:lnTo>
                  <a:pt x="40325" y="48005"/>
                </a:lnTo>
                <a:lnTo>
                  <a:pt x="40323" y="48558"/>
                </a:lnTo>
                <a:lnTo>
                  <a:pt x="38707" y="62507"/>
                </a:lnTo>
                <a:lnTo>
                  <a:pt x="33604" y="72969"/>
                </a:lnTo>
                <a:lnTo>
                  <a:pt x="29763" y="77769"/>
                </a:lnTo>
                <a:lnTo>
                  <a:pt x="24963" y="79689"/>
                </a:lnTo>
                <a:lnTo>
                  <a:pt x="14401" y="79689"/>
                </a:lnTo>
                <a:lnTo>
                  <a:pt x="10561" y="78714"/>
                </a:lnTo>
                <a:lnTo>
                  <a:pt x="6720" y="75849"/>
                </a:lnTo>
                <a:lnTo>
                  <a:pt x="3840" y="72969"/>
                </a:lnTo>
                <a:lnTo>
                  <a:pt x="1920" y="70088"/>
                </a:lnTo>
                <a:lnTo>
                  <a:pt x="960" y="67208"/>
                </a:lnTo>
                <a:lnTo>
                  <a:pt x="0" y="65288"/>
                </a:lnTo>
                <a:lnTo>
                  <a:pt x="0" y="77769"/>
                </a:lnTo>
                <a:lnTo>
                  <a:pt x="2880" y="8065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7" name="object 297"/>
          <p:cNvSpPr/>
          <p:nvPr/>
        </p:nvSpPr>
        <p:spPr>
          <a:xfrm>
            <a:off x="2187046" y="3685900"/>
            <a:ext cx="10226" cy="23195"/>
          </a:xfrm>
          <a:custGeom>
            <a:avLst/>
            <a:gdLst/>
            <a:ahLst/>
            <a:cxnLst/>
            <a:rect l="l" t="t" r="r" b="b"/>
            <a:pathLst>
              <a:path w="10226" h="23195">
                <a:moveTo>
                  <a:pt x="0" y="7833"/>
                </a:moveTo>
                <a:lnTo>
                  <a:pt x="1920" y="23195"/>
                </a:lnTo>
                <a:lnTo>
                  <a:pt x="2880" y="16474"/>
                </a:lnTo>
                <a:lnTo>
                  <a:pt x="4800" y="11673"/>
                </a:lnTo>
                <a:lnTo>
                  <a:pt x="10226" y="0"/>
                </a:lnTo>
                <a:lnTo>
                  <a:pt x="0" y="783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8" name="object 298"/>
          <p:cNvSpPr/>
          <p:nvPr/>
        </p:nvSpPr>
        <p:spPr>
          <a:xfrm>
            <a:off x="2176485" y="3682212"/>
            <a:ext cx="68168" cy="85435"/>
          </a:xfrm>
          <a:custGeom>
            <a:avLst/>
            <a:gdLst/>
            <a:ahLst/>
            <a:cxnLst/>
            <a:rect l="l" t="t" r="r" b="b"/>
            <a:pathLst>
              <a:path w="68168" h="85435">
                <a:moveTo>
                  <a:pt x="22925" y="82982"/>
                </a:moveTo>
                <a:lnTo>
                  <a:pt x="35524" y="85435"/>
                </a:lnTo>
                <a:lnTo>
                  <a:pt x="44165" y="85435"/>
                </a:lnTo>
                <a:lnTo>
                  <a:pt x="51846" y="81610"/>
                </a:lnTo>
                <a:lnTo>
                  <a:pt x="57607" y="74889"/>
                </a:lnTo>
                <a:lnTo>
                  <a:pt x="63367" y="68168"/>
                </a:lnTo>
                <a:lnTo>
                  <a:pt x="67208" y="61447"/>
                </a:lnTo>
                <a:lnTo>
                  <a:pt x="68168" y="52806"/>
                </a:lnTo>
                <a:lnTo>
                  <a:pt x="65288" y="51846"/>
                </a:lnTo>
                <a:lnTo>
                  <a:pt x="63367" y="58567"/>
                </a:lnTo>
                <a:lnTo>
                  <a:pt x="59527" y="63367"/>
                </a:lnTo>
                <a:lnTo>
                  <a:pt x="55686" y="66248"/>
                </a:lnTo>
                <a:lnTo>
                  <a:pt x="51846" y="69128"/>
                </a:lnTo>
                <a:lnTo>
                  <a:pt x="47045" y="71048"/>
                </a:lnTo>
                <a:lnTo>
                  <a:pt x="33604" y="71048"/>
                </a:lnTo>
                <a:lnTo>
                  <a:pt x="26883" y="67208"/>
                </a:lnTo>
                <a:lnTo>
                  <a:pt x="21122" y="60487"/>
                </a:lnTo>
                <a:lnTo>
                  <a:pt x="19040" y="57750"/>
                </a:lnTo>
                <a:lnTo>
                  <a:pt x="14121" y="46528"/>
                </a:lnTo>
                <a:lnTo>
                  <a:pt x="12481" y="32644"/>
                </a:lnTo>
                <a:lnTo>
                  <a:pt x="68168" y="32644"/>
                </a:lnTo>
                <a:lnTo>
                  <a:pt x="68168" y="32506"/>
                </a:lnTo>
                <a:lnTo>
                  <a:pt x="65989" y="18790"/>
                </a:lnTo>
                <a:lnTo>
                  <a:pt x="59527" y="8641"/>
                </a:lnTo>
                <a:lnTo>
                  <a:pt x="53766" y="2880"/>
                </a:lnTo>
                <a:lnTo>
                  <a:pt x="46085" y="0"/>
                </a:lnTo>
                <a:lnTo>
                  <a:pt x="37444" y="0"/>
                </a:lnTo>
                <a:lnTo>
                  <a:pt x="33330" y="199"/>
                </a:lnTo>
                <a:lnTo>
                  <a:pt x="20788" y="3688"/>
                </a:lnTo>
                <a:lnTo>
                  <a:pt x="15361" y="15361"/>
                </a:lnTo>
                <a:lnTo>
                  <a:pt x="19202" y="11521"/>
                </a:lnTo>
                <a:lnTo>
                  <a:pt x="23042" y="7680"/>
                </a:lnTo>
                <a:lnTo>
                  <a:pt x="27843" y="5760"/>
                </a:lnTo>
                <a:lnTo>
                  <a:pt x="35524" y="5760"/>
                </a:lnTo>
                <a:lnTo>
                  <a:pt x="38404" y="6720"/>
                </a:lnTo>
                <a:lnTo>
                  <a:pt x="41285" y="8641"/>
                </a:lnTo>
                <a:lnTo>
                  <a:pt x="44165" y="10561"/>
                </a:lnTo>
                <a:lnTo>
                  <a:pt x="47045" y="13441"/>
                </a:lnTo>
                <a:lnTo>
                  <a:pt x="48006" y="16322"/>
                </a:lnTo>
                <a:lnTo>
                  <a:pt x="48966" y="18242"/>
                </a:lnTo>
                <a:lnTo>
                  <a:pt x="49926" y="22082"/>
                </a:lnTo>
                <a:lnTo>
                  <a:pt x="49926" y="26883"/>
                </a:lnTo>
                <a:lnTo>
                  <a:pt x="12481" y="26883"/>
                </a:lnTo>
                <a:lnTo>
                  <a:pt x="10561" y="11521"/>
                </a:lnTo>
                <a:lnTo>
                  <a:pt x="6241" y="17535"/>
                </a:lnTo>
                <a:lnTo>
                  <a:pt x="1613" y="29120"/>
                </a:lnTo>
                <a:lnTo>
                  <a:pt x="0" y="43205"/>
                </a:lnTo>
                <a:lnTo>
                  <a:pt x="538" y="51090"/>
                </a:lnTo>
                <a:lnTo>
                  <a:pt x="4057" y="63658"/>
                </a:lnTo>
                <a:lnTo>
                  <a:pt x="10561" y="73929"/>
                </a:lnTo>
                <a:lnTo>
                  <a:pt x="12125" y="75612"/>
                </a:lnTo>
                <a:lnTo>
                  <a:pt x="22925" y="829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9" name="object 299"/>
          <p:cNvSpPr/>
          <p:nvPr/>
        </p:nvSpPr>
        <p:spPr>
          <a:xfrm>
            <a:off x="2251374" y="3682212"/>
            <a:ext cx="59512" cy="82555"/>
          </a:xfrm>
          <a:custGeom>
            <a:avLst/>
            <a:gdLst/>
            <a:ahLst/>
            <a:cxnLst/>
            <a:rect l="l" t="t" r="r" b="b"/>
            <a:pathLst>
              <a:path w="59512" h="82555">
                <a:moveTo>
                  <a:pt x="23987" y="0"/>
                </a:moveTo>
                <a:lnTo>
                  <a:pt x="0" y="9601"/>
                </a:lnTo>
                <a:lnTo>
                  <a:pt x="960" y="12481"/>
                </a:lnTo>
                <a:lnTo>
                  <a:pt x="2880" y="11521"/>
                </a:lnTo>
                <a:lnTo>
                  <a:pt x="9585" y="11521"/>
                </a:lnTo>
                <a:lnTo>
                  <a:pt x="10561" y="12481"/>
                </a:lnTo>
                <a:lnTo>
                  <a:pt x="11521" y="13441"/>
                </a:lnTo>
                <a:lnTo>
                  <a:pt x="12466" y="14401"/>
                </a:lnTo>
                <a:lnTo>
                  <a:pt x="12466" y="16322"/>
                </a:lnTo>
                <a:lnTo>
                  <a:pt x="13426" y="18242"/>
                </a:lnTo>
                <a:lnTo>
                  <a:pt x="13426" y="72008"/>
                </a:lnTo>
                <a:lnTo>
                  <a:pt x="12466" y="72969"/>
                </a:lnTo>
                <a:lnTo>
                  <a:pt x="12466" y="74889"/>
                </a:lnTo>
                <a:lnTo>
                  <a:pt x="11521" y="76809"/>
                </a:lnTo>
                <a:lnTo>
                  <a:pt x="9585" y="77769"/>
                </a:lnTo>
                <a:lnTo>
                  <a:pt x="7680" y="78714"/>
                </a:lnTo>
                <a:lnTo>
                  <a:pt x="4800" y="79689"/>
                </a:lnTo>
                <a:lnTo>
                  <a:pt x="960" y="79689"/>
                </a:lnTo>
                <a:lnTo>
                  <a:pt x="960" y="82555"/>
                </a:lnTo>
                <a:lnTo>
                  <a:pt x="42230" y="82555"/>
                </a:lnTo>
                <a:lnTo>
                  <a:pt x="42230" y="79689"/>
                </a:lnTo>
                <a:lnTo>
                  <a:pt x="38389" y="79689"/>
                </a:lnTo>
                <a:lnTo>
                  <a:pt x="35509" y="78714"/>
                </a:lnTo>
                <a:lnTo>
                  <a:pt x="31668" y="76809"/>
                </a:lnTo>
                <a:lnTo>
                  <a:pt x="29748" y="73929"/>
                </a:lnTo>
                <a:lnTo>
                  <a:pt x="27828" y="68168"/>
                </a:lnTo>
                <a:lnTo>
                  <a:pt x="27828" y="24963"/>
                </a:lnTo>
                <a:lnTo>
                  <a:pt x="30708" y="19202"/>
                </a:lnTo>
                <a:lnTo>
                  <a:pt x="33588" y="15361"/>
                </a:lnTo>
                <a:lnTo>
                  <a:pt x="36469" y="13441"/>
                </a:lnTo>
                <a:lnTo>
                  <a:pt x="37429" y="12481"/>
                </a:lnTo>
                <a:lnTo>
                  <a:pt x="38389" y="11521"/>
                </a:lnTo>
                <a:lnTo>
                  <a:pt x="40309" y="11521"/>
                </a:lnTo>
                <a:lnTo>
                  <a:pt x="42230" y="12481"/>
                </a:lnTo>
                <a:lnTo>
                  <a:pt x="45110" y="14401"/>
                </a:lnTo>
                <a:lnTo>
                  <a:pt x="47990" y="16322"/>
                </a:lnTo>
                <a:lnTo>
                  <a:pt x="49911" y="17282"/>
                </a:lnTo>
                <a:lnTo>
                  <a:pt x="53751" y="17282"/>
                </a:lnTo>
                <a:lnTo>
                  <a:pt x="55671" y="16322"/>
                </a:lnTo>
                <a:lnTo>
                  <a:pt x="57591" y="15361"/>
                </a:lnTo>
                <a:lnTo>
                  <a:pt x="59512" y="13441"/>
                </a:lnTo>
                <a:lnTo>
                  <a:pt x="59512" y="6720"/>
                </a:lnTo>
                <a:lnTo>
                  <a:pt x="58552" y="4800"/>
                </a:lnTo>
                <a:lnTo>
                  <a:pt x="56631" y="2880"/>
                </a:lnTo>
                <a:lnTo>
                  <a:pt x="54711" y="975"/>
                </a:lnTo>
                <a:lnTo>
                  <a:pt x="51831" y="0"/>
                </a:lnTo>
                <a:lnTo>
                  <a:pt x="48950" y="0"/>
                </a:lnTo>
                <a:lnTo>
                  <a:pt x="47367" y="83"/>
                </a:lnTo>
                <a:lnTo>
                  <a:pt x="37307" y="4940"/>
                </a:lnTo>
                <a:lnTo>
                  <a:pt x="27828" y="17282"/>
                </a:lnTo>
                <a:lnTo>
                  <a:pt x="27828" y="0"/>
                </a:lnTo>
                <a:lnTo>
                  <a:pt x="23987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0" name="object 300"/>
          <p:cNvSpPr/>
          <p:nvPr/>
        </p:nvSpPr>
        <p:spPr>
          <a:xfrm>
            <a:off x="2318567" y="3682212"/>
            <a:ext cx="55686" cy="85435"/>
          </a:xfrm>
          <a:custGeom>
            <a:avLst/>
            <a:gdLst/>
            <a:ahLst/>
            <a:cxnLst/>
            <a:rect l="l" t="t" r="r" b="b"/>
            <a:pathLst>
              <a:path w="55686" h="85435">
                <a:moveTo>
                  <a:pt x="5760" y="81610"/>
                </a:moveTo>
                <a:lnTo>
                  <a:pt x="9601" y="81610"/>
                </a:lnTo>
                <a:lnTo>
                  <a:pt x="11521" y="82555"/>
                </a:lnTo>
                <a:lnTo>
                  <a:pt x="18242" y="84490"/>
                </a:lnTo>
                <a:lnTo>
                  <a:pt x="24003" y="85435"/>
                </a:lnTo>
                <a:lnTo>
                  <a:pt x="35524" y="85435"/>
                </a:lnTo>
                <a:lnTo>
                  <a:pt x="41285" y="82555"/>
                </a:lnTo>
                <a:lnTo>
                  <a:pt x="47030" y="78714"/>
                </a:lnTo>
                <a:lnTo>
                  <a:pt x="52806" y="73929"/>
                </a:lnTo>
                <a:lnTo>
                  <a:pt x="55686" y="68168"/>
                </a:lnTo>
                <a:lnTo>
                  <a:pt x="55686" y="60487"/>
                </a:lnTo>
                <a:lnTo>
                  <a:pt x="55366" y="56683"/>
                </a:lnTo>
                <a:lnTo>
                  <a:pt x="49937" y="45988"/>
                </a:lnTo>
                <a:lnTo>
                  <a:pt x="37444" y="37444"/>
                </a:lnTo>
                <a:lnTo>
                  <a:pt x="24963" y="31683"/>
                </a:lnTo>
                <a:lnTo>
                  <a:pt x="19202" y="28803"/>
                </a:lnTo>
                <a:lnTo>
                  <a:pt x="15361" y="25923"/>
                </a:lnTo>
                <a:lnTo>
                  <a:pt x="13441" y="24002"/>
                </a:lnTo>
                <a:lnTo>
                  <a:pt x="11521" y="21122"/>
                </a:lnTo>
                <a:lnTo>
                  <a:pt x="10561" y="18242"/>
                </a:lnTo>
                <a:lnTo>
                  <a:pt x="10561" y="12481"/>
                </a:lnTo>
                <a:lnTo>
                  <a:pt x="12481" y="10561"/>
                </a:lnTo>
                <a:lnTo>
                  <a:pt x="14401" y="7680"/>
                </a:lnTo>
                <a:lnTo>
                  <a:pt x="17282" y="5760"/>
                </a:lnTo>
                <a:lnTo>
                  <a:pt x="20162" y="4800"/>
                </a:lnTo>
                <a:lnTo>
                  <a:pt x="29763" y="4800"/>
                </a:lnTo>
                <a:lnTo>
                  <a:pt x="34564" y="6720"/>
                </a:lnTo>
                <a:lnTo>
                  <a:pt x="37444" y="9601"/>
                </a:lnTo>
                <a:lnTo>
                  <a:pt x="41285" y="12481"/>
                </a:lnTo>
                <a:lnTo>
                  <a:pt x="44150" y="18242"/>
                </a:lnTo>
                <a:lnTo>
                  <a:pt x="46085" y="26883"/>
                </a:lnTo>
                <a:lnTo>
                  <a:pt x="48966" y="26883"/>
                </a:lnTo>
                <a:lnTo>
                  <a:pt x="48966" y="0"/>
                </a:lnTo>
                <a:lnTo>
                  <a:pt x="46085" y="0"/>
                </a:lnTo>
                <a:lnTo>
                  <a:pt x="46085" y="975"/>
                </a:lnTo>
                <a:lnTo>
                  <a:pt x="45125" y="1920"/>
                </a:lnTo>
                <a:lnTo>
                  <a:pt x="44150" y="1920"/>
                </a:lnTo>
                <a:lnTo>
                  <a:pt x="44150" y="2880"/>
                </a:lnTo>
                <a:lnTo>
                  <a:pt x="39364" y="2880"/>
                </a:lnTo>
                <a:lnTo>
                  <a:pt x="36469" y="1920"/>
                </a:lnTo>
                <a:lnTo>
                  <a:pt x="31683" y="0"/>
                </a:lnTo>
                <a:lnTo>
                  <a:pt x="17282" y="0"/>
                </a:lnTo>
                <a:lnTo>
                  <a:pt x="11521" y="1920"/>
                </a:lnTo>
                <a:lnTo>
                  <a:pt x="6720" y="6720"/>
                </a:lnTo>
                <a:lnTo>
                  <a:pt x="2880" y="10561"/>
                </a:lnTo>
                <a:lnTo>
                  <a:pt x="0" y="16322"/>
                </a:lnTo>
                <a:lnTo>
                  <a:pt x="0" y="27843"/>
                </a:lnTo>
                <a:lnTo>
                  <a:pt x="1920" y="32644"/>
                </a:lnTo>
                <a:lnTo>
                  <a:pt x="3840" y="35524"/>
                </a:lnTo>
                <a:lnTo>
                  <a:pt x="6720" y="39364"/>
                </a:lnTo>
                <a:lnTo>
                  <a:pt x="12481" y="43205"/>
                </a:lnTo>
                <a:lnTo>
                  <a:pt x="21122" y="47045"/>
                </a:lnTo>
                <a:lnTo>
                  <a:pt x="29763" y="50886"/>
                </a:lnTo>
                <a:lnTo>
                  <a:pt x="35524" y="54726"/>
                </a:lnTo>
                <a:lnTo>
                  <a:pt x="38404" y="57607"/>
                </a:lnTo>
                <a:lnTo>
                  <a:pt x="41285" y="60487"/>
                </a:lnTo>
                <a:lnTo>
                  <a:pt x="42245" y="63367"/>
                </a:lnTo>
                <a:lnTo>
                  <a:pt x="42245" y="71048"/>
                </a:lnTo>
                <a:lnTo>
                  <a:pt x="41285" y="73929"/>
                </a:lnTo>
                <a:lnTo>
                  <a:pt x="38404" y="76809"/>
                </a:lnTo>
                <a:lnTo>
                  <a:pt x="35524" y="78714"/>
                </a:lnTo>
                <a:lnTo>
                  <a:pt x="32644" y="79689"/>
                </a:lnTo>
                <a:lnTo>
                  <a:pt x="23042" y="79689"/>
                </a:lnTo>
                <a:lnTo>
                  <a:pt x="17282" y="77769"/>
                </a:lnTo>
                <a:lnTo>
                  <a:pt x="13441" y="73929"/>
                </a:lnTo>
                <a:lnTo>
                  <a:pt x="8641" y="69128"/>
                </a:lnTo>
                <a:lnTo>
                  <a:pt x="4800" y="63367"/>
                </a:lnTo>
                <a:lnTo>
                  <a:pt x="3840" y="54726"/>
                </a:lnTo>
                <a:lnTo>
                  <a:pt x="960" y="54726"/>
                </a:lnTo>
                <a:lnTo>
                  <a:pt x="960" y="83530"/>
                </a:lnTo>
                <a:lnTo>
                  <a:pt x="3840" y="83530"/>
                </a:lnTo>
                <a:lnTo>
                  <a:pt x="4800" y="82555"/>
                </a:lnTo>
                <a:lnTo>
                  <a:pt x="5760" y="8161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1" name="object 301"/>
          <p:cNvSpPr/>
          <p:nvPr/>
        </p:nvSpPr>
        <p:spPr>
          <a:xfrm>
            <a:off x="2397282" y="3639982"/>
            <a:ext cx="18242" cy="17282"/>
          </a:xfrm>
          <a:custGeom>
            <a:avLst/>
            <a:gdLst/>
            <a:ahLst/>
            <a:cxnLst/>
            <a:rect l="l" t="t" r="r" b="b"/>
            <a:pathLst>
              <a:path w="18242" h="17282">
                <a:moveTo>
                  <a:pt x="18242" y="8641"/>
                </a:moveTo>
                <a:lnTo>
                  <a:pt x="18242" y="5760"/>
                </a:lnTo>
                <a:lnTo>
                  <a:pt x="17282" y="3840"/>
                </a:lnTo>
                <a:lnTo>
                  <a:pt x="15361" y="1920"/>
                </a:lnTo>
                <a:lnTo>
                  <a:pt x="13441" y="960"/>
                </a:lnTo>
                <a:lnTo>
                  <a:pt x="11521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11521"/>
                </a:lnTo>
                <a:lnTo>
                  <a:pt x="960" y="13441"/>
                </a:lnTo>
                <a:lnTo>
                  <a:pt x="2880" y="15361"/>
                </a:lnTo>
                <a:lnTo>
                  <a:pt x="4800" y="16322"/>
                </a:lnTo>
                <a:lnTo>
                  <a:pt x="6720" y="17282"/>
                </a:lnTo>
                <a:lnTo>
                  <a:pt x="11521" y="17282"/>
                </a:lnTo>
                <a:lnTo>
                  <a:pt x="13441" y="16322"/>
                </a:lnTo>
                <a:lnTo>
                  <a:pt x="15361" y="15361"/>
                </a:lnTo>
                <a:lnTo>
                  <a:pt x="17282" y="13441"/>
                </a:lnTo>
                <a:lnTo>
                  <a:pt x="18242" y="11521"/>
                </a:lnTo>
                <a:lnTo>
                  <a:pt x="18242" y="86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2" name="object 302"/>
          <p:cNvSpPr/>
          <p:nvPr/>
        </p:nvSpPr>
        <p:spPr>
          <a:xfrm>
            <a:off x="2385761" y="3682212"/>
            <a:ext cx="40325" cy="82555"/>
          </a:xfrm>
          <a:custGeom>
            <a:avLst/>
            <a:gdLst/>
            <a:ahLst/>
            <a:cxnLst/>
            <a:rect l="l" t="t" r="r" b="b"/>
            <a:pathLst>
              <a:path w="40325" h="82555">
                <a:moveTo>
                  <a:pt x="24003" y="0"/>
                </a:moveTo>
                <a:lnTo>
                  <a:pt x="0" y="9601"/>
                </a:lnTo>
                <a:lnTo>
                  <a:pt x="960" y="12481"/>
                </a:lnTo>
                <a:lnTo>
                  <a:pt x="3840" y="11521"/>
                </a:lnTo>
                <a:lnTo>
                  <a:pt x="9601" y="11521"/>
                </a:lnTo>
                <a:lnTo>
                  <a:pt x="10561" y="12481"/>
                </a:lnTo>
                <a:lnTo>
                  <a:pt x="11521" y="13441"/>
                </a:lnTo>
                <a:lnTo>
                  <a:pt x="12481" y="14401"/>
                </a:lnTo>
                <a:lnTo>
                  <a:pt x="12481" y="16322"/>
                </a:lnTo>
                <a:lnTo>
                  <a:pt x="13441" y="19202"/>
                </a:lnTo>
                <a:lnTo>
                  <a:pt x="13441" y="72969"/>
                </a:lnTo>
                <a:lnTo>
                  <a:pt x="12481" y="74889"/>
                </a:lnTo>
                <a:lnTo>
                  <a:pt x="11521" y="75849"/>
                </a:lnTo>
                <a:lnTo>
                  <a:pt x="10561" y="77769"/>
                </a:lnTo>
                <a:lnTo>
                  <a:pt x="8641" y="78714"/>
                </a:lnTo>
                <a:lnTo>
                  <a:pt x="7680" y="78714"/>
                </a:lnTo>
                <a:lnTo>
                  <a:pt x="4800" y="79689"/>
                </a:lnTo>
                <a:lnTo>
                  <a:pt x="960" y="79689"/>
                </a:lnTo>
                <a:lnTo>
                  <a:pt x="960" y="82555"/>
                </a:lnTo>
                <a:lnTo>
                  <a:pt x="40325" y="82555"/>
                </a:lnTo>
                <a:lnTo>
                  <a:pt x="40325" y="79689"/>
                </a:lnTo>
                <a:lnTo>
                  <a:pt x="36484" y="79689"/>
                </a:lnTo>
                <a:lnTo>
                  <a:pt x="33604" y="78714"/>
                </a:lnTo>
                <a:lnTo>
                  <a:pt x="32644" y="77769"/>
                </a:lnTo>
                <a:lnTo>
                  <a:pt x="30723" y="77769"/>
                </a:lnTo>
                <a:lnTo>
                  <a:pt x="29763" y="75849"/>
                </a:lnTo>
                <a:lnTo>
                  <a:pt x="28803" y="74889"/>
                </a:lnTo>
                <a:lnTo>
                  <a:pt x="28803" y="72969"/>
                </a:lnTo>
                <a:lnTo>
                  <a:pt x="27843" y="69128"/>
                </a:lnTo>
                <a:lnTo>
                  <a:pt x="27843" y="0"/>
                </a:lnTo>
                <a:lnTo>
                  <a:pt x="24003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3" name="object 303"/>
          <p:cNvSpPr/>
          <p:nvPr/>
        </p:nvSpPr>
        <p:spPr>
          <a:xfrm>
            <a:off x="2436647" y="3682212"/>
            <a:ext cx="77754" cy="85435"/>
          </a:xfrm>
          <a:custGeom>
            <a:avLst/>
            <a:gdLst/>
            <a:ahLst/>
            <a:cxnLst/>
            <a:rect l="l" t="t" r="r" b="b"/>
            <a:pathLst>
              <a:path w="77754" h="85435">
                <a:moveTo>
                  <a:pt x="87" y="46332"/>
                </a:moveTo>
                <a:lnTo>
                  <a:pt x="2616" y="59055"/>
                </a:lnTo>
                <a:lnTo>
                  <a:pt x="8641" y="70088"/>
                </a:lnTo>
                <a:lnTo>
                  <a:pt x="14540" y="76736"/>
                </a:lnTo>
                <a:lnTo>
                  <a:pt x="25381" y="83314"/>
                </a:lnTo>
                <a:lnTo>
                  <a:pt x="38389" y="85435"/>
                </a:lnTo>
                <a:lnTo>
                  <a:pt x="27828" y="74889"/>
                </a:lnTo>
                <a:lnTo>
                  <a:pt x="23027" y="66248"/>
                </a:lnTo>
                <a:lnTo>
                  <a:pt x="20575" y="61054"/>
                </a:lnTo>
                <a:lnTo>
                  <a:pt x="17313" y="48948"/>
                </a:lnTo>
                <a:lnTo>
                  <a:pt x="16306" y="35524"/>
                </a:lnTo>
                <a:lnTo>
                  <a:pt x="16306" y="28803"/>
                </a:lnTo>
                <a:lnTo>
                  <a:pt x="17282" y="22082"/>
                </a:lnTo>
                <a:lnTo>
                  <a:pt x="19202" y="18242"/>
                </a:lnTo>
                <a:lnTo>
                  <a:pt x="21122" y="13441"/>
                </a:lnTo>
                <a:lnTo>
                  <a:pt x="23987" y="9601"/>
                </a:lnTo>
                <a:lnTo>
                  <a:pt x="26868" y="8641"/>
                </a:lnTo>
                <a:lnTo>
                  <a:pt x="29763" y="5760"/>
                </a:lnTo>
                <a:lnTo>
                  <a:pt x="43205" y="5760"/>
                </a:lnTo>
                <a:lnTo>
                  <a:pt x="47990" y="8641"/>
                </a:lnTo>
                <a:lnTo>
                  <a:pt x="51831" y="13441"/>
                </a:lnTo>
                <a:lnTo>
                  <a:pt x="56759" y="21746"/>
                </a:lnTo>
                <a:lnTo>
                  <a:pt x="60306" y="33793"/>
                </a:lnTo>
                <a:lnTo>
                  <a:pt x="61432" y="48005"/>
                </a:lnTo>
                <a:lnTo>
                  <a:pt x="61432" y="58567"/>
                </a:lnTo>
                <a:lnTo>
                  <a:pt x="59512" y="67208"/>
                </a:lnTo>
                <a:lnTo>
                  <a:pt x="55671" y="72008"/>
                </a:lnTo>
                <a:lnTo>
                  <a:pt x="51831" y="76809"/>
                </a:lnTo>
                <a:lnTo>
                  <a:pt x="47030" y="78714"/>
                </a:lnTo>
                <a:lnTo>
                  <a:pt x="52791" y="83530"/>
                </a:lnTo>
                <a:lnTo>
                  <a:pt x="58552" y="79689"/>
                </a:lnTo>
                <a:lnTo>
                  <a:pt x="64312" y="75849"/>
                </a:lnTo>
                <a:lnTo>
                  <a:pt x="69113" y="70088"/>
                </a:lnTo>
                <a:lnTo>
                  <a:pt x="72953" y="62407"/>
                </a:lnTo>
                <a:lnTo>
                  <a:pt x="75834" y="55686"/>
                </a:lnTo>
                <a:lnTo>
                  <a:pt x="77754" y="48005"/>
                </a:lnTo>
                <a:lnTo>
                  <a:pt x="77754" y="41285"/>
                </a:lnTo>
                <a:lnTo>
                  <a:pt x="77588" y="36982"/>
                </a:lnTo>
                <a:lnTo>
                  <a:pt x="74782" y="24372"/>
                </a:lnTo>
                <a:lnTo>
                  <a:pt x="68153" y="13441"/>
                </a:lnTo>
                <a:lnTo>
                  <a:pt x="63669" y="8344"/>
                </a:lnTo>
                <a:lnTo>
                  <a:pt x="52525" y="1963"/>
                </a:lnTo>
                <a:lnTo>
                  <a:pt x="39364" y="0"/>
                </a:lnTo>
                <a:lnTo>
                  <a:pt x="32644" y="0"/>
                </a:lnTo>
                <a:lnTo>
                  <a:pt x="25923" y="975"/>
                </a:lnTo>
                <a:lnTo>
                  <a:pt x="20147" y="4800"/>
                </a:lnTo>
                <a:lnTo>
                  <a:pt x="14401" y="8641"/>
                </a:lnTo>
                <a:lnTo>
                  <a:pt x="8641" y="13441"/>
                </a:lnTo>
                <a:lnTo>
                  <a:pt x="5760" y="21122"/>
                </a:lnTo>
                <a:lnTo>
                  <a:pt x="1920" y="28803"/>
                </a:lnTo>
                <a:lnTo>
                  <a:pt x="0" y="35524"/>
                </a:lnTo>
                <a:lnTo>
                  <a:pt x="0" y="43205"/>
                </a:lnTo>
                <a:lnTo>
                  <a:pt x="87" y="4633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4" name="object 304"/>
          <p:cNvSpPr/>
          <p:nvPr/>
        </p:nvSpPr>
        <p:spPr>
          <a:xfrm>
            <a:off x="2464475" y="3757101"/>
            <a:ext cx="24963" cy="10546"/>
          </a:xfrm>
          <a:custGeom>
            <a:avLst/>
            <a:gdLst/>
            <a:ahLst/>
            <a:cxnLst/>
            <a:rect l="l" t="t" r="r" b="b"/>
            <a:pathLst>
              <a:path w="24963" h="10546">
                <a:moveTo>
                  <a:pt x="24963" y="8641"/>
                </a:moveTo>
                <a:lnTo>
                  <a:pt x="19202" y="3825"/>
                </a:lnTo>
                <a:lnTo>
                  <a:pt x="6720" y="3825"/>
                </a:lnTo>
                <a:lnTo>
                  <a:pt x="0" y="0"/>
                </a:lnTo>
                <a:lnTo>
                  <a:pt x="10561" y="10546"/>
                </a:lnTo>
                <a:lnTo>
                  <a:pt x="17282" y="10546"/>
                </a:lnTo>
                <a:lnTo>
                  <a:pt x="24963" y="86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5" name="object 305"/>
          <p:cNvSpPr/>
          <p:nvPr/>
        </p:nvSpPr>
        <p:spPr>
          <a:xfrm>
            <a:off x="2522082" y="3682212"/>
            <a:ext cx="88315" cy="82555"/>
          </a:xfrm>
          <a:custGeom>
            <a:avLst/>
            <a:gdLst/>
            <a:ahLst/>
            <a:cxnLst/>
            <a:rect l="l" t="t" r="r" b="b"/>
            <a:pathLst>
              <a:path w="88315" h="82555">
                <a:moveTo>
                  <a:pt x="88315" y="82555"/>
                </a:moveTo>
                <a:lnTo>
                  <a:pt x="88315" y="79689"/>
                </a:lnTo>
                <a:lnTo>
                  <a:pt x="84475" y="79689"/>
                </a:lnTo>
                <a:lnTo>
                  <a:pt x="81594" y="78714"/>
                </a:lnTo>
                <a:lnTo>
                  <a:pt x="80634" y="77769"/>
                </a:lnTo>
                <a:lnTo>
                  <a:pt x="78714" y="77769"/>
                </a:lnTo>
                <a:lnTo>
                  <a:pt x="77754" y="75849"/>
                </a:lnTo>
                <a:lnTo>
                  <a:pt x="76794" y="74889"/>
                </a:lnTo>
                <a:lnTo>
                  <a:pt x="75834" y="72969"/>
                </a:lnTo>
                <a:lnTo>
                  <a:pt x="75834" y="23042"/>
                </a:lnTo>
                <a:lnTo>
                  <a:pt x="74874" y="17282"/>
                </a:lnTo>
                <a:lnTo>
                  <a:pt x="73913" y="13441"/>
                </a:lnTo>
                <a:lnTo>
                  <a:pt x="71993" y="8641"/>
                </a:lnTo>
                <a:lnTo>
                  <a:pt x="69113" y="4800"/>
                </a:lnTo>
                <a:lnTo>
                  <a:pt x="66233" y="2880"/>
                </a:lnTo>
                <a:lnTo>
                  <a:pt x="63352" y="975"/>
                </a:lnTo>
                <a:lnTo>
                  <a:pt x="59512" y="0"/>
                </a:lnTo>
                <a:lnTo>
                  <a:pt x="54711" y="0"/>
                </a:lnTo>
                <a:lnTo>
                  <a:pt x="49727" y="630"/>
                </a:lnTo>
                <a:lnTo>
                  <a:pt x="39067" y="5936"/>
                </a:lnTo>
                <a:lnTo>
                  <a:pt x="27843" y="16322"/>
                </a:lnTo>
                <a:lnTo>
                  <a:pt x="27843" y="0"/>
                </a:lnTo>
                <a:lnTo>
                  <a:pt x="24002" y="0"/>
                </a:lnTo>
                <a:lnTo>
                  <a:pt x="0" y="9601"/>
                </a:lnTo>
                <a:lnTo>
                  <a:pt x="960" y="12481"/>
                </a:lnTo>
                <a:lnTo>
                  <a:pt x="3840" y="11521"/>
                </a:lnTo>
                <a:lnTo>
                  <a:pt x="9601" y="11521"/>
                </a:lnTo>
                <a:lnTo>
                  <a:pt x="10561" y="12481"/>
                </a:lnTo>
                <a:lnTo>
                  <a:pt x="11521" y="13441"/>
                </a:lnTo>
                <a:lnTo>
                  <a:pt x="12481" y="14401"/>
                </a:lnTo>
                <a:lnTo>
                  <a:pt x="12481" y="16322"/>
                </a:lnTo>
                <a:lnTo>
                  <a:pt x="13441" y="19202"/>
                </a:lnTo>
                <a:lnTo>
                  <a:pt x="13441" y="70088"/>
                </a:lnTo>
                <a:lnTo>
                  <a:pt x="12481" y="73929"/>
                </a:lnTo>
                <a:lnTo>
                  <a:pt x="11521" y="76809"/>
                </a:lnTo>
                <a:lnTo>
                  <a:pt x="9601" y="78714"/>
                </a:lnTo>
                <a:lnTo>
                  <a:pt x="6720" y="79689"/>
                </a:lnTo>
                <a:lnTo>
                  <a:pt x="960" y="79689"/>
                </a:lnTo>
                <a:lnTo>
                  <a:pt x="960" y="82555"/>
                </a:lnTo>
                <a:lnTo>
                  <a:pt x="41285" y="82555"/>
                </a:lnTo>
                <a:lnTo>
                  <a:pt x="41285" y="79689"/>
                </a:lnTo>
                <a:lnTo>
                  <a:pt x="36469" y="79689"/>
                </a:lnTo>
                <a:lnTo>
                  <a:pt x="33604" y="78714"/>
                </a:lnTo>
                <a:lnTo>
                  <a:pt x="32628" y="78714"/>
                </a:lnTo>
                <a:lnTo>
                  <a:pt x="30723" y="77769"/>
                </a:lnTo>
                <a:lnTo>
                  <a:pt x="29763" y="75849"/>
                </a:lnTo>
                <a:lnTo>
                  <a:pt x="28788" y="74889"/>
                </a:lnTo>
                <a:lnTo>
                  <a:pt x="27843" y="72969"/>
                </a:lnTo>
                <a:lnTo>
                  <a:pt x="27843" y="22082"/>
                </a:lnTo>
                <a:lnTo>
                  <a:pt x="34564" y="14401"/>
                </a:lnTo>
                <a:lnTo>
                  <a:pt x="42245" y="10561"/>
                </a:lnTo>
                <a:lnTo>
                  <a:pt x="53751" y="10561"/>
                </a:lnTo>
                <a:lnTo>
                  <a:pt x="56631" y="12481"/>
                </a:lnTo>
                <a:lnTo>
                  <a:pt x="58552" y="15361"/>
                </a:lnTo>
                <a:lnTo>
                  <a:pt x="60472" y="19202"/>
                </a:lnTo>
                <a:lnTo>
                  <a:pt x="61432" y="24002"/>
                </a:lnTo>
                <a:lnTo>
                  <a:pt x="61432" y="72008"/>
                </a:lnTo>
                <a:lnTo>
                  <a:pt x="60472" y="72969"/>
                </a:lnTo>
                <a:lnTo>
                  <a:pt x="60472" y="74889"/>
                </a:lnTo>
                <a:lnTo>
                  <a:pt x="59512" y="76809"/>
                </a:lnTo>
                <a:lnTo>
                  <a:pt x="57591" y="77769"/>
                </a:lnTo>
                <a:lnTo>
                  <a:pt x="56631" y="78714"/>
                </a:lnTo>
                <a:lnTo>
                  <a:pt x="53751" y="79689"/>
                </a:lnTo>
                <a:lnTo>
                  <a:pt x="47990" y="79689"/>
                </a:lnTo>
                <a:lnTo>
                  <a:pt x="47990" y="82555"/>
                </a:lnTo>
                <a:lnTo>
                  <a:pt x="88315" y="8255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6" name="object 306"/>
          <p:cNvSpPr/>
          <p:nvPr/>
        </p:nvSpPr>
        <p:spPr>
          <a:xfrm>
            <a:off x="2662245" y="3682212"/>
            <a:ext cx="77754" cy="85435"/>
          </a:xfrm>
          <a:custGeom>
            <a:avLst/>
            <a:gdLst/>
            <a:ahLst/>
            <a:cxnLst/>
            <a:rect l="l" t="t" r="r" b="b"/>
            <a:pathLst>
              <a:path w="77754" h="85435">
                <a:moveTo>
                  <a:pt x="87" y="46327"/>
                </a:moveTo>
                <a:lnTo>
                  <a:pt x="2613" y="59053"/>
                </a:lnTo>
                <a:lnTo>
                  <a:pt x="8625" y="70088"/>
                </a:lnTo>
                <a:lnTo>
                  <a:pt x="14540" y="76743"/>
                </a:lnTo>
                <a:lnTo>
                  <a:pt x="25379" y="83316"/>
                </a:lnTo>
                <a:lnTo>
                  <a:pt x="38389" y="85435"/>
                </a:lnTo>
                <a:lnTo>
                  <a:pt x="27828" y="74889"/>
                </a:lnTo>
                <a:lnTo>
                  <a:pt x="23027" y="66248"/>
                </a:lnTo>
                <a:lnTo>
                  <a:pt x="20931" y="61054"/>
                </a:lnTo>
                <a:lnTo>
                  <a:pt x="17589" y="48948"/>
                </a:lnTo>
                <a:lnTo>
                  <a:pt x="16306" y="35524"/>
                </a:lnTo>
                <a:lnTo>
                  <a:pt x="16306" y="28803"/>
                </a:lnTo>
                <a:lnTo>
                  <a:pt x="17266" y="22082"/>
                </a:lnTo>
                <a:lnTo>
                  <a:pt x="19187" y="18242"/>
                </a:lnTo>
                <a:lnTo>
                  <a:pt x="21107" y="13441"/>
                </a:lnTo>
                <a:lnTo>
                  <a:pt x="23987" y="9601"/>
                </a:lnTo>
                <a:lnTo>
                  <a:pt x="26868" y="8641"/>
                </a:lnTo>
                <a:lnTo>
                  <a:pt x="29748" y="5760"/>
                </a:lnTo>
                <a:lnTo>
                  <a:pt x="43190" y="5760"/>
                </a:lnTo>
                <a:lnTo>
                  <a:pt x="47990" y="8641"/>
                </a:lnTo>
                <a:lnTo>
                  <a:pt x="52791" y="13441"/>
                </a:lnTo>
                <a:lnTo>
                  <a:pt x="57040" y="21595"/>
                </a:lnTo>
                <a:lnTo>
                  <a:pt x="60334" y="33702"/>
                </a:lnTo>
                <a:lnTo>
                  <a:pt x="61432" y="48005"/>
                </a:lnTo>
                <a:lnTo>
                  <a:pt x="61432" y="58567"/>
                </a:lnTo>
                <a:lnTo>
                  <a:pt x="59512" y="67208"/>
                </a:lnTo>
                <a:lnTo>
                  <a:pt x="55671" y="72008"/>
                </a:lnTo>
                <a:lnTo>
                  <a:pt x="52791" y="76809"/>
                </a:lnTo>
                <a:lnTo>
                  <a:pt x="58552" y="79689"/>
                </a:lnTo>
                <a:lnTo>
                  <a:pt x="64312" y="75849"/>
                </a:lnTo>
                <a:lnTo>
                  <a:pt x="69113" y="70088"/>
                </a:lnTo>
                <a:lnTo>
                  <a:pt x="72953" y="62407"/>
                </a:lnTo>
                <a:lnTo>
                  <a:pt x="75834" y="55686"/>
                </a:lnTo>
                <a:lnTo>
                  <a:pt x="77754" y="48005"/>
                </a:lnTo>
                <a:lnTo>
                  <a:pt x="77754" y="41285"/>
                </a:lnTo>
                <a:lnTo>
                  <a:pt x="77588" y="36982"/>
                </a:lnTo>
                <a:lnTo>
                  <a:pt x="74782" y="24372"/>
                </a:lnTo>
                <a:lnTo>
                  <a:pt x="68153" y="13441"/>
                </a:lnTo>
                <a:lnTo>
                  <a:pt x="63661" y="8337"/>
                </a:lnTo>
                <a:lnTo>
                  <a:pt x="52516" y="1961"/>
                </a:lnTo>
                <a:lnTo>
                  <a:pt x="39349" y="0"/>
                </a:lnTo>
                <a:lnTo>
                  <a:pt x="32628" y="0"/>
                </a:lnTo>
                <a:lnTo>
                  <a:pt x="25908" y="975"/>
                </a:lnTo>
                <a:lnTo>
                  <a:pt x="20147" y="4800"/>
                </a:lnTo>
                <a:lnTo>
                  <a:pt x="14386" y="8641"/>
                </a:lnTo>
                <a:lnTo>
                  <a:pt x="9601" y="13441"/>
                </a:lnTo>
                <a:lnTo>
                  <a:pt x="5745" y="21122"/>
                </a:lnTo>
                <a:lnTo>
                  <a:pt x="1905" y="28803"/>
                </a:lnTo>
                <a:lnTo>
                  <a:pt x="0" y="35524"/>
                </a:lnTo>
                <a:lnTo>
                  <a:pt x="0" y="43205"/>
                </a:lnTo>
                <a:lnTo>
                  <a:pt x="87" y="4632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7" name="object 307"/>
          <p:cNvSpPr/>
          <p:nvPr/>
        </p:nvSpPr>
        <p:spPr>
          <a:xfrm>
            <a:off x="2690073" y="3757101"/>
            <a:ext cx="30723" cy="10546"/>
          </a:xfrm>
          <a:custGeom>
            <a:avLst/>
            <a:gdLst/>
            <a:ahLst/>
            <a:cxnLst/>
            <a:rect l="l" t="t" r="r" b="b"/>
            <a:pathLst>
              <a:path w="30723" h="10546">
                <a:moveTo>
                  <a:pt x="30723" y="4800"/>
                </a:moveTo>
                <a:lnTo>
                  <a:pt x="24963" y="1920"/>
                </a:lnTo>
                <a:lnTo>
                  <a:pt x="20162" y="3825"/>
                </a:lnTo>
                <a:lnTo>
                  <a:pt x="6720" y="3825"/>
                </a:lnTo>
                <a:lnTo>
                  <a:pt x="0" y="0"/>
                </a:lnTo>
                <a:lnTo>
                  <a:pt x="10561" y="10546"/>
                </a:lnTo>
                <a:lnTo>
                  <a:pt x="18242" y="10546"/>
                </a:lnTo>
                <a:lnTo>
                  <a:pt x="24963" y="8641"/>
                </a:lnTo>
                <a:lnTo>
                  <a:pt x="30723" y="48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8" name="object 308"/>
          <p:cNvSpPr/>
          <p:nvPr/>
        </p:nvSpPr>
        <p:spPr>
          <a:xfrm>
            <a:off x="2753426" y="3639982"/>
            <a:ext cx="71048" cy="124785"/>
          </a:xfrm>
          <a:custGeom>
            <a:avLst/>
            <a:gdLst/>
            <a:ahLst/>
            <a:cxnLst/>
            <a:rect l="l" t="t" r="r" b="b"/>
            <a:pathLst>
              <a:path w="71048" h="124785">
                <a:moveTo>
                  <a:pt x="31683" y="15361"/>
                </a:moveTo>
                <a:lnTo>
                  <a:pt x="32644" y="12481"/>
                </a:lnTo>
                <a:lnTo>
                  <a:pt x="33604" y="9601"/>
                </a:lnTo>
                <a:lnTo>
                  <a:pt x="35524" y="8641"/>
                </a:lnTo>
                <a:lnTo>
                  <a:pt x="37444" y="6720"/>
                </a:lnTo>
                <a:lnTo>
                  <a:pt x="39364" y="5760"/>
                </a:lnTo>
                <a:lnTo>
                  <a:pt x="45125" y="5760"/>
                </a:lnTo>
                <a:lnTo>
                  <a:pt x="47045" y="6720"/>
                </a:lnTo>
                <a:lnTo>
                  <a:pt x="48966" y="7680"/>
                </a:lnTo>
                <a:lnTo>
                  <a:pt x="49926" y="8641"/>
                </a:lnTo>
                <a:lnTo>
                  <a:pt x="52806" y="11521"/>
                </a:lnTo>
                <a:lnTo>
                  <a:pt x="54726" y="14401"/>
                </a:lnTo>
                <a:lnTo>
                  <a:pt x="56647" y="17282"/>
                </a:lnTo>
                <a:lnTo>
                  <a:pt x="58567" y="20162"/>
                </a:lnTo>
                <a:lnTo>
                  <a:pt x="59527" y="21122"/>
                </a:lnTo>
                <a:lnTo>
                  <a:pt x="61447" y="22082"/>
                </a:lnTo>
                <a:lnTo>
                  <a:pt x="66248" y="22082"/>
                </a:lnTo>
                <a:lnTo>
                  <a:pt x="68168" y="21122"/>
                </a:lnTo>
                <a:lnTo>
                  <a:pt x="69128" y="20162"/>
                </a:lnTo>
                <a:lnTo>
                  <a:pt x="71048" y="18242"/>
                </a:lnTo>
                <a:lnTo>
                  <a:pt x="71048" y="11521"/>
                </a:lnTo>
                <a:lnTo>
                  <a:pt x="70088" y="8641"/>
                </a:lnTo>
                <a:lnTo>
                  <a:pt x="66248" y="5760"/>
                </a:lnTo>
                <a:lnTo>
                  <a:pt x="61447" y="1920"/>
                </a:lnTo>
                <a:lnTo>
                  <a:pt x="55686" y="0"/>
                </a:lnTo>
                <a:lnTo>
                  <a:pt x="42245" y="0"/>
                </a:lnTo>
                <a:lnTo>
                  <a:pt x="36484" y="1920"/>
                </a:lnTo>
                <a:lnTo>
                  <a:pt x="31683" y="4800"/>
                </a:lnTo>
                <a:lnTo>
                  <a:pt x="25923" y="8641"/>
                </a:lnTo>
                <a:lnTo>
                  <a:pt x="22082" y="13441"/>
                </a:lnTo>
                <a:lnTo>
                  <a:pt x="19202" y="18242"/>
                </a:lnTo>
                <a:lnTo>
                  <a:pt x="17282" y="24002"/>
                </a:lnTo>
                <a:lnTo>
                  <a:pt x="15361" y="30708"/>
                </a:lnTo>
                <a:lnTo>
                  <a:pt x="15361" y="44150"/>
                </a:lnTo>
                <a:lnTo>
                  <a:pt x="0" y="44150"/>
                </a:lnTo>
                <a:lnTo>
                  <a:pt x="0" y="50871"/>
                </a:lnTo>
                <a:lnTo>
                  <a:pt x="15361" y="50871"/>
                </a:lnTo>
                <a:lnTo>
                  <a:pt x="15361" y="113278"/>
                </a:lnTo>
                <a:lnTo>
                  <a:pt x="14401" y="115199"/>
                </a:lnTo>
                <a:lnTo>
                  <a:pt x="13456" y="117119"/>
                </a:lnTo>
                <a:lnTo>
                  <a:pt x="12481" y="119039"/>
                </a:lnTo>
                <a:lnTo>
                  <a:pt x="10561" y="119999"/>
                </a:lnTo>
                <a:lnTo>
                  <a:pt x="8641" y="120944"/>
                </a:lnTo>
                <a:lnTo>
                  <a:pt x="6736" y="121919"/>
                </a:lnTo>
                <a:lnTo>
                  <a:pt x="960" y="121919"/>
                </a:lnTo>
                <a:lnTo>
                  <a:pt x="960" y="124785"/>
                </a:lnTo>
                <a:lnTo>
                  <a:pt x="48966" y="124785"/>
                </a:lnTo>
                <a:lnTo>
                  <a:pt x="48966" y="121919"/>
                </a:lnTo>
                <a:lnTo>
                  <a:pt x="37444" y="121919"/>
                </a:lnTo>
                <a:lnTo>
                  <a:pt x="34564" y="119999"/>
                </a:lnTo>
                <a:lnTo>
                  <a:pt x="32644" y="118079"/>
                </a:lnTo>
                <a:lnTo>
                  <a:pt x="30723" y="116159"/>
                </a:lnTo>
                <a:lnTo>
                  <a:pt x="30723" y="50871"/>
                </a:lnTo>
                <a:lnTo>
                  <a:pt x="50886" y="50871"/>
                </a:lnTo>
                <a:lnTo>
                  <a:pt x="50886" y="44150"/>
                </a:lnTo>
                <a:lnTo>
                  <a:pt x="30723" y="44150"/>
                </a:lnTo>
                <a:lnTo>
                  <a:pt x="30723" y="18242"/>
                </a:lnTo>
                <a:lnTo>
                  <a:pt x="31683" y="153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9" name="object 309"/>
          <p:cNvSpPr/>
          <p:nvPr/>
        </p:nvSpPr>
        <p:spPr>
          <a:xfrm>
            <a:off x="2880146" y="3749421"/>
            <a:ext cx="33714" cy="18227"/>
          </a:xfrm>
          <a:custGeom>
            <a:avLst/>
            <a:gdLst/>
            <a:ahLst/>
            <a:cxnLst/>
            <a:rect l="l" t="t" r="r" b="b"/>
            <a:pathLst>
              <a:path w="33714" h="18227">
                <a:moveTo>
                  <a:pt x="2880" y="13441"/>
                </a:moveTo>
                <a:lnTo>
                  <a:pt x="4800" y="15346"/>
                </a:lnTo>
                <a:lnTo>
                  <a:pt x="7680" y="16322"/>
                </a:lnTo>
                <a:lnTo>
                  <a:pt x="10561" y="17282"/>
                </a:lnTo>
                <a:lnTo>
                  <a:pt x="14401" y="18227"/>
                </a:lnTo>
                <a:lnTo>
                  <a:pt x="19202" y="18227"/>
                </a:lnTo>
                <a:lnTo>
                  <a:pt x="21372" y="18160"/>
                </a:lnTo>
                <a:lnTo>
                  <a:pt x="33714" y="14901"/>
                </a:lnTo>
                <a:lnTo>
                  <a:pt x="28803" y="10561"/>
                </a:lnTo>
                <a:lnTo>
                  <a:pt x="24002" y="12481"/>
                </a:lnTo>
                <a:lnTo>
                  <a:pt x="13441" y="12481"/>
                </a:lnTo>
                <a:lnTo>
                  <a:pt x="9601" y="11506"/>
                </a:lnTo>
                <a:lnTo>
                  <a:pt x="6720" y="8641"/>
                </a:lnTo>
                <a:lnTo>
                  <a:pt x="2880" y="5760"/>
                </a:lnTo>
                <a:lnTo>
                  <a:pt x="960" y="2880"/>
                </a:lnTo>
                <a:lnTo>
                  <a:pt x="0" y="0"/>
                </a:lnTo>
                <a:lnTo>
                  <a:pt x="0" y="10561"/>
                </a:lnTo>
                <a:lnTo>
                  <a:pt x="2880" y="134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0" name="object 310"/>
          <p:cNvSpPr/>
          <p:nvPr/>
        </p:nvSpPr>
        <p:spPr>
          <a:xfrm>
            <a:off x="2851343" y="3682212"/>
            <a:ext cx="84490" cy="120959"/>
          </a:xfrm>
          <a:custGeom>
            <a:avLst/>
            <a:gdLst/>
            <a:ahLst/>
            <a:cxnLst/>
            <a:rect l="l" t="t" r="r" b="b"/>
            <a:pathLst>
              <a:path w="84490" h="120959">
                <a:moveTo>
                  <a:pt x="42245" y="120959"/>
                </a:moveTo>
                <a:lnTo>
                  <a:pt x="42245" y="118079"/>
                </a:lnTo>
                <a:lnTo>
                  <a:pt x="37444" y="118079"/>
                </a:lnTo>
                <a:lnTo>
                  <a:pt x="34564" y="117119"/>
                </a:lnTo>
                <a:lnTo>
                  <a:pt x="32644" y="116159"/>
                </a:lnTo>
                <a:lnTo>
                  <a:pt x="31683" y="116159"/>
                </a:lnTo>
                <a:lnTo>
                  <a:pt x="29763" y="114239"/>
                </a:lnTo>
                <a:lnTo>
                  <a:pt x="29763" y="113278"/>
                </a:lnTo>
                <a:lnTo>
                  <a:pt x="28803" y="111358"/>
                </a:lnTo>
                <a:lnTo>
                  <a:pt x="28803" y="24002"/>
                </a:lnTo>
                <a:lnTo>
                  <a:pt x="33604" y="19202"/>
                </a:lnTo>
                <a:lnTo>
                  <a:pt x="36484" y="15361"/>
                </a:lnTo>
                <a:lnTo>
                  <a:pt x="39364" y="14401"/>
                </a:lnTo>
                <a:lnTo>
                  <a:pt x="41285" y="13441"/>
                </a:lnTo>
                <a:lnTo>
                  <a:pt x="44165" y="12481"/>
                </a:lnTo>
                <a:lnTo>
                  <a:pt x="52806" y="12481"/>
                </a:lnTo>
                <a:lnTo>
                  <a:pt x="56647" y="14401"/>
                </a:lnTo>
                <a:lnTo>
                  <a:pt x="60487" y="19202"/>
                </a:lnTo>
                <a:lnTo>
                  <a:pt x="62963" y="22543"/>
                </a:lnTo>
                <a:lnTo>
                  <a:pt x="67587" y="33733"/>
                </a:lnTo>
                <a:lnTo>
                  <a:pt x="69128" y="48005"/>
                </a:lnTo>
                <a:lnTo>
                  <a:pt x="69122" y="48872"/>
                </a:lnTo>
                <a:lnTo>
                  <a:pt x="66978" y="62632"/>
                </a:lnTo>
                <a:lnTo>
                  <a:pt x="61447" y="72969"/>
                </a:lnTo>
                <a:lnTo>
                  <a:pt x="57607" y="77769"/>
                </a:lnTo>
                <a:lnTo>
                  <a:pt x="62518" y="82109"/>
                </a:lnTo>
                <a:lnTo>
                  <a:pt x="72969" y="73929"/>
                </a:lnTo>
                <a:lnTo>
                  <a:pt x="78890" y="64861"/>
                </a:lnTo>
                <a:lnTo>
                  <a:pt x="83090" y="53147"/>
                </a:lnTo>
                <a:lnTo>
                  <a:pt x="84490" y="39364"/>
                </a:lnTo>
                <a:lnTo>
                  <a:pt x="84179" y="32630"/>
                </a:lnTo>
                <a:lnTo>
                  <a:pt x="81241" y="19972"/>
                </a:lnTo>
                <a:lnTo>
                  <a:pt x="74889" y="9601"/>
                </a:lnTo>
                <a:lnTo>
                  <a:pt x="69128" y="2880"/>
                </a:lnTo>
                <a:lnTo>
                  <a:pt x="62407" y="0"/>
                </a:lnTo>
                <a:lnTo>
                  <a:pt x="49926" y="0"/>
                </a:lnTo>
                <a:lnTo>
                  <a:pt x="45125" y="975"/>
                </a:lnTo>
                <a:lnTo>
                  <a:pt x="41285" y="3840"/>
                </a:lnTo>
                <a:lnTo>
                  <a:pt x="36484" y="6720"/>
                </a:lnTo>
                <a:lnTo>
                  <a:pt x="32644" y="11521"/>
                </a:lnTo>
                <a:lnTo>
                  <a:pt x="28803" y="19202"/>
                </a:lnTo>
                <a:lnTo>
                  <a:pt x="28803" y="0"/>
                </a:lnTo>
                <a:lnTo>
                  <a:pt x="24963" y="0"/>
                </a:lnTo>
                <a:lnTo>
                  <a:pt x="0" y="9601"/>
                </a:lnTo>
                <a:lnTo>
                  <a:pt x="960" y="12481"/>
                </a:lnTo>
                <a:lnTo>
                  <a:pt x="3840" y="11521"/>
                </a:lnTo>
                <a:lnTo>
                  <a:pt x="9616" y="11521"/>
                </a:lnTo>
                <a:lnTo>
                  <a:pt x="10561" y="12481"/>
                </a:lnTo>
                <a:lnTo>
                  <a:pt x="11521" y="13441"/>
                </a:lnTo>
                <a:lnTo>
                  <a:pt x="12481" y="14401"/>
                </a:lnTo>
                <a:lnTo>
                  <a:pt x="13456" y="15361"/>
                </a:lnTo>
                <a:lnTo>
                  <a:pt x="13456" y="111358"/>
                </a:lnTo>
                <a:lnTo>
                  <a:pt x="12481" y="113278"/>
                </a:lnTo>
                <a:lnTo>
                  <a:pt x="12481" y="114239"/>
                </a:lnTo>
                <a:lnTo>
                  <a:pt x="11521" y="115199"/>
                </a:lnTo>
                <a:lnTo>
                  <a:pt x="10561" y="116159"/>
                </a:lnTo>
                <a:lnTo>
                  <a:pt x="7680" y="117119"/>
                </a:lnTo>
                <a:lnTo>
                  <a:pt x="4800" y="118079"/>
                </a:lnTo>
                <a:lnTo>
                  <a:pt x="0" y="118079"/>
                </a:lnTo>
                <a:lnTo>
                  <a:pt x="0" y="120959"/>
                </a:lnTo>
                <a:lnTo>
                  <a:pt x="42245" y="12095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1" name="object 311"/>
          <p:cNvSpPr/>
          <p:nvPr/>
        </p:nvSpPr>
        <p:spPr>
          <a:xfrm>
            <a:off x="2943514" y="3682212"/>
            <a:ext cx="59512" cy="82555"/>
          </a:xfrm>
          <a:custGeom>
            <a:avLst/>
            <a:gdLst/>
            <a:ahLst/>
            <a:cxnLst/>
            <a:rect l="l" t="t" r="r" b="b"/>
            <a:pathLst>
              <a:path w="59512" h="82555">
                <a:moveTo>
                  <a:pt x="42230" y="82555"/>
                </a:moveTo>
                <a:lnTo>
                  <a:pt x="42230" y="79689"/>
                </a:lnTo>
                <a:lnTo>
                  <a:pt x="38389" y="79689"/>
                </a:lnTo>
                <a:lnTo>
                  <a:pt x="35509" y="78714"/>
                </a:lnTo>
                <a:lnTo>
                  <a:pt x="33588" y="77769"/>
                </a:lnTo>
                <a:lnTo>
                  <a:pt x="31668" y="76809"/>
                </a:lnTo>
                <a:lnTo>
                  <a:pt x="29748" y="75849"/>
                </a:lnTo>
                <a:lnTo>
                  <a:pt x="29748" y="73929"/>
                </a:lnTo>
                <a:lnTo>
                  <a:pt x="27828" y="72008"/>
                </a:lnTo>
                <a:lnTo>
                  <a:pt x="27828" y="24963"/>
                </a:lnTo>
                <a:lnTo>
                  <a:pt x="30708" y="19202"/>
                </a:lnTo>
                <a:lnTo>
                  <a:pt x="33588" y="15361"/>
                </a:lnTo>
                <a:lnTo>
                  <a:pt x="35509" y="13441"/>
                </a:lnTo>
                <a:lnTo>
                  <a:pt x="37429" y="12481"/>
                </a:lnTo>
                <a:lnTo>
                  <a:pt x="38389" y="11521"/>
                </a:lnTo>
                <a:lnTo>
                  <a:pt x="40309" y="11521"/>
                </a:lnTo>
                <a:lnTo>
                  <a:pt x="42230" y="12481"/>
                </a:lnTo>
                <a:lnTo>
                  <a:pt x="45110" y="14401"/>
                </a:lnTo>
                <a:lnTo>
                  <a:pt x="47990" y="16322"/>
                </a:lnTo>
                <a:lnTo>
                  <a:pt x="49911" y="17282"/>
                </a:lnTo>
                <a:lnTo>
                  <a:pt x="53751" y="17282"/>
                </a:lnTo>
                <a:lnTo>
                  <a:pt x="55671" y="16322"/>
                </a:lnTo>
                <a:lnTo>
                  <a:pt x="57591" y="15361"/>
                </a:lnTo>
                <a:lnTo>
                  <a:pt x="59512" y="13441"/>
                </a:lnTo>
                <a:lnTo>
                  <a:pt x="59512" y="6720"/>
                </a:lnTo>
                <a:lnTo>
                  <a:pt x="58552" y="4800"/>
                </a:lnTo>
                <a:lnTo>
                  <a:pt x="56631" y="2880"/>
                </a:lnTo>
                <a:lnTo>
                  <a:pt x="54711" y="975"/>
                </a:lnTo>
                <a:lnTo>
                  <a:pt x="51831" y="0"/>
                </a:lnTo>
                <a:lnTo>
                  <a:pt x="48950" y="0"/>
                </a:lnTo>
                <a:lnTo>
                  <a:pt x="47367" y="83"/>
                </a:lnTo>
                <a:lnTo>
                  <a:pt x="37307" y="4940"/>
                </a:lnTo>
                <a:lnTo>
                  <a:pt x="27828" y="17282"/>
                </a:lnTo>
                <a:lnTo>
                  <a:pt x="27828" y="0"/>
                </a:lnTo>
                <a:lnTo>
                  <a:pt x="23987" y="0"/>
                </a:lnTo>
                <a:lnTo>
                  <a:pt x="0" y="9601"/>
                </a:lnTo>
                <a:lnTo>
                  <a:pt x="960" y="12481"/>
                </a:lnTo>
                <a:lnTo>
                  <a:pt x="2865" y="11521"/>
                </a:lnTo>
                <a:lnTo>
                  <a:pt x="9585" y="11521"/>
                </a:lnTo>
                <a:lnTo>
                  <a:pt x="10546" y="12481"/>
                </a:lnTo>
                <a:lnTo>
                  <a:pt x="11521" y="13441"/>
                </a:lnTo>
                <a:lnTo>
                  <a:pt x="12481" y="14401"/>
                </a:lnTo>
                <a:lnTo>
                  <a:pt x="12481" y="16322"/>
                </a:lnTo>
                <a:lnTo>
                  <a:pt x="13426" y="18242"/>
                </a:lnTo>
                <a:lnTo>
                  <a:pt x="13426" y="72008"/>
                </a:lnTo>
                <a:lnTo>
                  <a:pt x="12481" y="72969"/>
                </a:lnTo>
                <a:lnTo>
                  <a:pt x="12481" y="74889"/>
                </a:lnTo>
                <a:lnTo>
                  <a:pt x="11521" y="76809"/>
                </a:lnTo>
                <a:lnTo>
                  <a:pt x="9585" y="77769"/>
                </a:lnTo>
                <a:lnTo>
                  <a:pt x="7680" y="78714"/>
                </a:lnTo>
                <a:lnTo>
                  <a:pt x="4800" y="79689"/>
                </a:lnTo>
                <a:lnTo>
                  <a:pt x="960" y="79689"/>
                </a:lnTo>
                <a:lnTo>
                  <a:pt x="960" y="82555"/>
                </a:lnTo>
                <a:lnTo>
                  <a:pt x="42230" y="8255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2" name="object 312"/>
          <p:cNvSpPr/>
          <p:nvPr/>
        </p:nvSpPr>
        <p:spPr>
          <a:xfrm>
            <a:off x="3007827" y="3682212"/>
            <a:ext cx="78714" cy="85435"/>
          </a:xfrm>
          <a:custGeom>
            <a:avLst/>
            <a:gdLst/>
            <a:ahLst/>
            <a:cxnLst/>
            <a:rect l="l" t="t" r="r" b="b"/>
            <a:pathLst>
              <a:path w="78714" h="85435">
                <a:moveTo>
                  <a:pt x="137" y="46628"/>
                </a:moveTo>
                <a:lnTo>
                  <a:pt x="3221" y="59182"/>
                </a:lnTo>
                <a:lnTo>
                  <a:pt x="9601" y="70088"/>
                </a:lnTo>
                <a:lnTo>
                  <a:pt x="14496" y="76273"/>
                </a:lnTo>
                <a:lnTo>
                  <a:pt x="25142" y="83203"/>
                </a:lnTo>
                <a:lnTo>
                  <a:pt x="38404" y="85435"/>
                </a:lnTo>
                <a:lnTo>
                  <a:pt x="28803" y="74889"/>
                </a:lnTo>
                <a:lnTo>
                  <a:pt x="24002" y="66248"/>
                </a:lnTo>
                <a:lnTo>
                  <a:pt x="21385" y="60898"/>
                </a:lnTo>
                <a:lnTo>
                  <a:pt x="17649" y="48860"/>
                </a:lnTo>
                <a:lnTo>
                  <a:pt x="16322" y="35524"/>
                </a:lnTo>
                <a:lnTo>
                  <a:pt x="16322" y="28803"/>
                </a:lnTo>
                <a:lnTo>
                  <a:pt x="17282" y="22082"/>
                </a:lnTo>
                <a:lnTo>
                  <a:pt x="20162" y="18242"/>
                </a:lnTo>
                <a:lnTo>
                  <a:pt x="22082" y="13441"/>
                </a:lnTo>
                <a:lnTo>
                  <a:pt x="24002" y="9601"/>
                </a:lnTo>
                <a:lnTo>
                  <a:pt x="26883" y="8641"/>
                </a:lnTo>
                <a:lnTo>
                  <a:pt x="30723" y="5760"/>
                </a:lnTo>
                <a:lnTo>
                  <a:pt x="43190" y="5760"/>
                </a:lnTo>
                <a:lnTo>
                  <a:pt x="48966" y="8641"/>
                </a:lnTo>
                <a:lnTo>
                  <a:pt x="52806" y="13441"/>
                </a:lnTo>
                <a:lnTo>
                  <a:pt x="57302" y="21743"/>
                </a:lnTo>
                <a:lnTo>
                  <a:pt x="61034" y="33791"/>
                </a:lnTo>
                <a:lnTo>
                  <a:pt x="62392" y="48005"/>
                </a:lnTo>
                <a:lnTo>
                  <a:pt x="62392" y="58567"/>
                </a:lnTo>
                <a:lnTo>
                  <a:pt x="60472" y="67208"/>
                </a:lnTo>
                <a:lnTo>
                  <a:pt x="56631" y="72008"/>
                </a:lnTo>
                <a:lnTo>
                  <a:pt x="52806" y="76809"/>
                </a:lnTo>
                <a:lnTo>
                  <a:pt x="58552" y="79689"/>
                </a:lnTo>
                <a:lnTo>
                  <a:pt x="65272" y="75849"/>
                </a:lnTo>
                <a:lnTo>
                  <a:pt x="70073" y="70088"/>
                </a:lnTo>
                <a:lnTo>
                  <a:pt x="72953" y="62407"/>
                </a:lnTo>
                <a:lnTo>
                  <a:pt x="76794" y="55686"/>
                </a:lnTo>
                <a:lnTo>
                  <a:pt x="78714" y="48005"/>
                </a:lnTo>
                <a:lnTo>
                  <a:pt x="78714" y="41285"/>
                </a:lnTo>
                <a:lnTo>
                  <a:pt x="78501" y="36982"/>
                </a:lnTo>
                <a:lnTo>
                  <a:pt x="75340" y="24372"/>
                </a:lnTo>
                <a:lnTo>
                  <a:pt x="69113" y="13441"/>
                </a:lnTo>
                <a:lnTo>
                  <a:pt x="63697" y="7872"/>
                </a:lnTo>
                <a:lnTo>
                  <a:pt x="52660" y="1855"/>
                </a:lnTo>
                <a:lnTo>
                  <a:pt x="39349" y="0"/>
                </a:lnTo>
                <a:lnTo>
                  <a:pt x="32628" y="0"/>
                </a:lnTo>
                <a:lnTo>
                  <a:pt x="25923" y="975"/>
                </a:lnTo>
                <a:lnTo>
                  <a:pt x="20162" y="4800"/>
                </a:lnTo>
                <a:lnTo>
                  <a:pt x="14401" y="8641"/>
                </a:lnTo>
                <a:lnTo>
                  <a:pt x="9601" y="13441"/>
                </a:lnTo>
                <a:lnTo>
                  <a:pt x="5760" y="21122"/>
                </a:lnTo>
                <a:lnTo>
                  <a:pt x="1920" y="28803"/>
                </a:lnTo>
                <a:lnTo>
                  <a:pt x="0" y="35524"/>
                </a:lnTo>
                <a:lnTo>
                  <a:pt x="0" y="43205"/>
                </a:lnTo>
                <a:lnTo>
                  <a:pt x="137" y="4662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3" name="object 313"/>
          <p:cNvSpPr/>
          <p:nvPr/>
        </p:nvSpPr>
        <p:spPr>
          <a:xfrm>
            <a:off x="3036630" y="3757101"/>
            <a:ext cx="29748" cy="10546"/>
          </a:xfrm>
          <a:custGeom>
            <a:avLst/>
            <a:gdLst/>
            <a:ahLst/>
            <a:cxnLst/>
            <a:rect l="l" t="t" r="r" b="b"/>
            <a:pathLst>
              <a:path w="29748" h="10546">
                <a:moveTo>
                  <a:pt x="29748" y="4800"/>
                </a:moveTo>
                <a:lnTo>
                  <a:pt x="24003" y="1920"/>
                </a:lnTo>
                <a:lnTo>
                  <a:pt x="19187" y="3825"/>
                </a:lnTo>
                <a:lnTo>
                  <a:pt x="5760" y="3825"/>
                </a:lnTo>
                <a:lnTo>
                  <a:pt x="0" y="0"/>
                </a:lnTo>
                <a:lnTo>
                  <a:pt x="9601" y="10546"/>
                </a:lnTo>
                <a:lnTo>
                  <a:pt x="17282" y="10546"/>
                </a:lnTo>
                <a:lnTo>
                  <a:pt x="24003" y="8641"/>
                </a:lnTo>
                <a:lnTo>
                  <a:pt x="29748" y="48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4" name="object 314"/>
          <p:cNvSpPr/>
          <p:nvPr/>
        </p:nvSpPr>
        <p:spPr>
          <a:xfrm>
            <a:off x="3098063" y="3639982"/>
            <a:ext cx="85435" cy="127665"/>
          </a:xfrm>
          <a:custGeom>
            <a:avLst/>
            <a:gdLst/>
            <a:ahLst/>
            <a:cxnLst/>
            <a:rect l="l" t="t" r="r" b="b"/>
            <a:pathLst>
              <a:path w="85435" h="127665">
                <a:moveTo>
                  <a:pt x="33604" y="47030"/>
                </a:moveTo>
                <a:lnTo>
                  <a:pt x="41285" y="47030"/>
                </a:lnTo>
                <a:lnTo>
                  <a:pt x="44150" y="47990"/>
                </a:lnTo>
                <a:lnTo>
                  <a:pt x="47030" y="49910"/>
                </a:lnTo>
                <a:lnTo>
                  <a:pt x="49926" y="51831"/>
                </a:lnTo>
                <a:lnTo>
                  <a:pt x="51831" y="53751"/>
                </a:lnTo>
                <a:lnTo>
                  <a:pt x="53766" y="57591"/>
                </a:lnTo>
                <a:lnTo>
                  <a:pt x="55671" y="60472"/>
                </a:lnTo>
                <a:lnTo>
                  <a:pt x="56647" y="64312"/>
                </a:lnTo>
                <a:lnTo>
                  <a:pt x="56647" y="109438"/>
                </a:lnTo>
                <a:lnTo>
                  <a:pt x="51831" y="115199"/>
                </a:lnTo>
                <a:lnTo>
                  <a:pt x="47030" y="118079"/>
                </a:lnTo>
                <a:lnTo>
                  <a:pt x="35524" y="118079"/>
                </a:lnTo>
                <a:lnTo>
                  <a:pt x="29763" y="114239"/>
                </a:lnTo>
                <a:lnTo>
                  <a:pt x="24003" y="108478"/>
                </a:lnTo>
                <a:lnTo>
                  <a:pt x="22351" y="105959"/>
                </a:lnTo>
                <a:lnTo>
                  <a:pt x="17911" y="95034"/>
                </a:lnTo>
                <a:lnTo>
                  <a:pt x="16322" y="80634"/>
                </a:lnTo>
                <a:lnTo>
                  <a:pt x="16409" y="77247"/>
                </a:lnTo>
                <a:lnTo>
                  <a:pt x="18938" y="64072"/>
                </a:lnTo>
                <a:lnTo>
                  <a:pt x="24963" y="53751"/>
                </a:lnTo>
                <a:lnTo>
                  <a:pt x="21044" y="47326"/>
                </a:lnTo>
                <a:lnTo>
                  <a:pt x="11521" y="56631"/>
                </a:lnTo>
                <a:lnTo>
                  <a:pt x="6539" y="63909"/>
                </a:lnTo>
                <a:lnTo>
                  <a:pt x="1634" y="75704"/>
                </a:lnTo>
                <a:lnTo>
                  <a:pt x="0" y="88315"/>
                </a:lnTo>
                <a:lnTo>
                  <a:pt x="246" y="93217"/>
                </a:lnTo>
                <a:lnTo>
                  <a:pt x="3608" y="105659"/>
                </a:lnTo>
                <a:lnTo>
                  <a:pt x="10561" y="116159"/>
                </a:lnTo>
                <a:lnTo>
                  <a:pt x="21522" y="124871"/>
                </a:lnTo>
                <a:lnTo>
                  <a:pt x="33604" y="127665"/>
                </a:lnTo>
                <a:lnTo>
                  <a:pt x="37444" y="127665"/>
                </a:lnTo>
                <a:lnTo>
                  <a:pt x="42245" y="126720"/>
                </a:lnTo>
                <a:lnTo>
                  <a:pt x="45125" y="124785"/>
                </a:lnTo>
                <a:lnTo>
                  <a:pt x="48966" y="122880"/>
                </a:lnTo>
                <a:lnTo>
                  <a:pt x="52806" y="119999"/>
                </a:lnTo>
                <a:lnTo>
                  <a:pt x="56647" y="116159"/>
                </a:lnTo>
                <a:lnTo>
                  <a:pt x="56647" y="127665"/>
                </a:lnTo>
                <a:lnTo>
                  <a:pt x="61432" y="127665"/>
                </a:lnTo>
                <a:lnTo>
                  <a:pt x="85435" y="117119"/>
                </a:lnTo>
                <a:lnTo>
                  <a:pt x="84475" y="114239"/>
                </a:lnTo>
                <a:lnTo>
                  <a:pt x="81594" y="115199"/>
                </a:lnTo>
                <a:lnTo>
                  <a:pt x="79674" y="116159"/>
                </a:lnTo>
                <a:lnTo>
                  <a:pt x="76794" y="116159"/>
                </a:lnTo>
                <a:lnTo>
                  <a:pt x="74874" y="115199"/>
                </a:lnTo>
                <a:lnTo>
                  <a:pt x="73913" y="114239"/>
                </a:lnTo>
                <a:lnTo>
                  <a:pt x="72953" y="113278"/>
                </a:lnTo>
                <a:lnTo>
                  <a:pt x="72953" y="112318"/>
                </a:lnTo>
                <a:lnTo>
                  <a:pt x="71993" y="110398"/>
                </a:lnTo>
                <a:lnTo>
                  <a:pt x="71993" y="0"/>
                </a:lnTo>
                <a:lnTo>
                  <a:pt x="67208" y="0"/>
                </a:lnTo>
                <a:lnTo>
                  <a:pt x="43205" y="9601"/>
                </a:lnTo>
                <a:lnTo>
                  <a:pt x="45125" y="12481"/>
                </a:lnTo>
                <a:lnTo>
                  <a:pt x="47030" y="11521"/>
                </a:lnTo>
                <a:lnTo>
                  <a:pt x="53766" y="11521"/>
                </a:lnTo>
                <a:lnTo>
                  <a:pt x="54711" y="12481"/>
                </a:lnTo>
                <a:lnTo>
                  <a:pt x="55671" y="13441"/>
                </a:lnTo>
                <a:lnTo>
                  <a:pt x="55671" y="14401"/>
                </a:lnTo>
                <a:lnTo>
                  <a:pt x="56647" y="16322"/>
                </a:lnTo>
                <a:lnTo>
                  <a:pt x="56647" y="48950"/>
                </a:lnTo>
                <a:lnTo>
                  <a:pt x="52806" y="44150"/>
                </a:lnTo>
                <a:lnTo>
                  <a:pt x="46085" y="42230"/>
                </a:lnTo>
                <a:lnTo>
                  <a:pt x="39364" y="42230"/>
                </a:lnTo>
                <a:lnTo>
                  <a:pt x="33604" y="4703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5" name="object 315"/>
          <p:cNvSpPr/>
          <p:nvPr/>
        </p:nvSpPr>
        <p:spPr>
          <a:xfrm>
            <a:off x="3119107" y="3682212"/>
            <a:ext cx="18320" cy="11521"/>
          </a:xfrm>
          <a:custGeom>
            <a:avLst/>
            <a:gdLst/>
            <a:ahLst/>
            <a:cxnLst/>
            <a:rect l="l" t="t" r="r" b="b"/>
            <a:pathLst>
              <a:path w="18320" h="11521">
                <a:moveTo>
                  <a:pt x="11976" y="518"/>
                </a:moveTo>
                <a:lnTo>
                  <a:pt x="0" y="5096"/>
                </a:lnTo>
                <a:lnTo>
                  <a:pt x="3918" y="11521"/>
                </a:lnTo>
                <a:lnTo>
                  <a:pt x="7759" y="7680"/>
                </a:lnTo>
                <a:lnTo>
                  <a:pt x="12559" y="4800"/>
                </a:lnTo>
                <a:lnTo>
                  <a:pt x="18320" y="0"/>
                </a:lnTo>
                <a:lnTo>
                  <a:pt x="11976" y="51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6" name="object 316"/>
          <p:cNvSpPr/>
          <p:nvPr/>
        </p:nvSpPr>
        <p:spPr>
          <a:xfrm>
            <a:off x="3182538" y="3684132"/>
            <a:ext cx="90236" cy="83515"/>
          </a:xfrm>
          <a:custGeom>
            <a:avLst/>
            <a:gdLst/>
            <a:ahLst/>
            <a:cxnLst/>
            <a:rect l="l" t="t" r="r" b="b"/>
            <a:pathLst>
              <a:path w="90236" h="83515">
                <a:moveTo>
                  <a:pt x="90236" y="72969"/>
                </a:moveTo>
                <a:lnTo>
                  <a:pt x="89275" y="70088"/>
                </a:lnTo>
                <a:lnTo>
                  <a:pt x="86395" y="71048"/>
                </a:lnTo>
                <a:lnTo>
                  <a:pt x="84475" y="72009"/>
                </a:lnTo>
                <a:lnTo>
                  <a:pt x="81594" y="72009"/>
                </a:lnTo>
                <a:lnTo>
                  <a:pt x="80650" y="71048"/>
                </a:lnTo>
                <a:lnTo>
                  <a:pt x="79674" y="70088"/>
                </a:lnTo>
                <a:lnTo>
                  <a:pt x="78714" y="69128"/>
                </a:lnTo>
                <a:lnTo>
                  <a:pt x="77754" y="68168"/>
                </a:lnTo>
                <a:lnTo>
                  <a:pt x="76794" y="66248"/>
                </a:lnTo>
                <a:lnTo>
                  <a:pt x="76794" y="0"/>
                </a:lnTo>
                <a:lnTo>
                  <a:pt x="48966" y="0"/>
                </a:lnTo>
                <a:lnTo>
                  <a:pt x="48966" y="2880"/>
                </a:lnTo>
                <a:lnTo>
                  <a:pt x="54726" y="3840"/>
                </a:lnTo>
                <a:lnTo>
                  <a:pt x="57591" y="4800"/>
                </a:lnTo>
                <a:lnTo>
                  <a:pt x="59527" y="5760"/>
                </a:lnTo>
                <a:lnTo>
                  <a:pt x="61432" y="7680"/>
                </a:lnTo>
                <a:lnTo>
                  <a:pt x="62407" y="10561"/>
                </a:lnTo>
                <a:lnTo>
                  <a:pt x="62407" y="60487"/>
                </a:lnTo>
                <a:lnTo>
                  <a:pt x="57591" y="65288"/>
                </a:lnTo>
                <a:lnTo>
                  <a:pt x="53751" y="68168"/>
                </a:lnTo>
                <a:lnTo>
                  <a:pt x="50886" y="70088"/>
                </a:lnTo>
                <a:lnTo>
                  <a:pt x="47045" y="72009"/>
                </a:lnTo>
                <a:lnTo>
                  <a:pt x="38404" y="72009"/>
                </a:lnTo>
                <a:lnTo>
                  <a:pt x="35524" y="71048"/>
                </a:lnTo>
                <a:lnTo>
                  <a:pt x="32644" y="69128"/>
                </a:lnTo>
                <a:lnTo>
                  <a:pt x="29763" y="66248"/>
                </a:lnTo>
                <a:lnTo>
                  <a:pt x="28803" y="61447"/>
                </a:lnTo>
                <a:lnTo>
                  <a:pt x="28803" y="0"/>
                </a:lnTo>
                <a:lnTo>
                  <a:pt x="0" y="0"/>
                </a:lnTo>
                <a:lnTo>
                  <a:pt x="0" y="2880"/>
                </a:lnTo>
                <a:lnTo>
                  <a:pt x="4800" y="2880"/>
                </a:lnTo>
                <a:lnTo>
                  <a:pt x="7680" y="3840"/>
                </a:lnTo>
                <a:lnTo>
                  <a:pt x="8641" y="4800"/>
                </a:lnTo>
                <a:lnTo>
                  <a:pt x="10561" y="4800"/>
                </a:lnTo>
                <a:lnTo>
                  <a:pt x="11521" y="6720"/>
                </a:lnTo>
                <a:lnTo>
                  <a:pt x="12481" y="7680"/>
                </a:lnTo>
                <a:lnTo>
                  <a:pt x="13441" y="9601"/>
                </a:lnTo>
                <a:lnTo>
                  <a:pt x="14401" y="11521"/>
                </a:lnTo>
                <a:lnTo>
                  <a:pt x="14401" y="65288"/>
                </a:lnTo>
                <a:lnTo>
                  <a:pt x="16322" y="69128"/>
                </a:lnTo>
                <a:lnTo>
                  <a:pt x="17282" y="72969"/>
                </a:lnTo>
                <a:lnTo>
                  <a:pt x="19202" y="76794"/>
                </a:lnTo>
                <a:lnTo>
                  <a:pt x="23042" y="79689"/>
                </a:lnTo>
                <a:lnTo>
                  <a:pt x="25923" y="81610"/>
                </a:lnTo>
                <a:lnTo>
                  <a:pt x="29763" y="83515"/>
                </a:lnTo>
                <a:lnTo>
                  <a:pt x="38404" y="83515"/>
                </a:lnTo>
                <a:lnTo>
                  <a:pt x="42245" y="82570"/>
                </a:lnTo>
                <a:lnTo>
                  <a:pt x="46085" y="80634"/>
                </a:lnTo>
                <a:lnTo>
                  <a:pt x="49926" y="78729"/>
                </a:lnTo>
                <a:lnTo>
                  <a:pt x="54726" y="73929"/>
                </a:lnTo>
                <a:lnTo>
                  <a:pt x="62407" y="66248"/>
                </a:lnTo>
                <a:lnTo>
                  <a:pt x="62407" y="83515"/>
                </a:lnTo>
                <a:lnTo>
                  <a:pt x="66248" y="83515"/>
                </a:lnTo>
                <a:lnTo>
                  <a:pt x="90236" y="7296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7" name="object 317"/>
          <p:cNvSpPr/>
          <p:nvPr/>
        </p:nvSpPr>
        <p:spPr>
          <a:xfrm>
            <a:off x="3279495" y="3682212"/>
            <a:ext cx="68168" cy="85435"/>
          </a:xfrm>
          <a:custGeom>
            <a:avLst/>
            <a:gdLst/>
            <a:ahLst/>
            <a:cxnLst/>
            <a:rect l="l" t="t" r="r" b="b"/>
            <a:pathLst>
              <a:path w="68168" h="85435">
                <a:moveTo>
                  <a:pt x="0" y="42245"/>
                </a:moveTo>
                <a:lnTo>
                  <a:pt x="480" y="51164"/>
                </a:lnTo>
                <a:lnTo>
                  <a:pt x="3507" y="63818"/>
                </a:lnTo>
                <a:lnTo>
                  <a:pt x="9601" y="73929"/>
                </a:lnTo>
                <a:lnTo>
                  <a:pt x="21444" y="82819"/>
                </a:lnTo>
                <a:lnTo>
                  <a:pt x="33604" y="85435"/>
                </a:lnTo>
                <a:lnTo>
                  <a:pt x="41285" y="85435"/>
                </a:lnTo>
                <a:lnTo>
                  <a:pt x="48966" y="82555"/>
                </a:lnTo>
                <a:lnTo>
                  <a:pt x="54711" y="76809"/>
                </a:lnTo>
                <a:lnTo>
                  <a:pt x="56723" y="74913"/>
                </a:lnTo>
                <a:lnTo>
                  <a:pt x="63536" y="64793"/>
                </a:lnTo>
                <a:lnTo>
                  <a:pt x="68168" y="51846"/>
                </a:lnTo>
                <a:lnTo>
                  <a:pt x="65272" y="50886"/>
                </a:lnTo>
                <a:lnTo>
                  <a:pt x="62392" y="57607"/>
                </a:lnTo>
                <a:lnTo>
                  <a:pt x="58552" y="62407"/>
                </a:lnTo>
                <a:lnTo>
                  <a:pt x="55686" y="65288"/>
                </a:lnTo>
                <a:lnTo>
                  <a:pt x="50886" y="69128"/>
                </a:lnTo>
                <a:lnTo>
                  <a:pt x="46085" y="71048"/>
                </a:lnTo>
                <a:lnTo>
                  <a:pt x="31683" y="71048"/>
                </a:lnTo>
                <a:lnTo>
                  <a:pt x="25923" y="67208"/>
                </a:lnTo>
                <a:lnTo>
                  <a:pt x="21122" y="60487"/>
                </a:lnTo>
                <a:lnTo>
                  <a:pt x="15248" y="47458"/>
                </a:lnTo>
                <a:lnTo>
                  <a:pt x="13441" y="34564"/>
                </a:lnTo>
                <a:lnTo>
                  <a:pt x="13441" y="24963"/>
                </a:lnTo>
                <a:lnTo>
                  <a:pt x="16322" y="17282"/>
                </a:lnTo>
                <a:lnTo>
                  <a:pt x="21122" y="12481"/>
                </a:lnTo>
                <a:lnTo>
                  <a:pt x="24963" y="7680"/>
                </a:lnTo>
                <a:lnTo>
                  <a:pt x="29763" y="5760"/>
                </a:lnTo>
                <a:lnTo>
                  <a:pt x="39364" y="5760"/>
                </a:lnTo>
                <a:lnTo>
                  <a:pt x="42245" y="6720"/>
                </a:lnTo>
                <a:lnTo>
                  <a:pt x="44165" y="8641"/>
                </a:lnTo>
                <a:lnTo>
                  <a:pt x="46085" y="9601"/>
                </a:lnTo>
                <a:lnTo>
                  <a:pt x="47045" y="12481"/>
                </a:lnTo>
                <a:lnTo>
                  <a:pt x="47045" y="16322"/>
                </a:lnTo>
                <a:lnTo>
                  <a:pt x="48005" y="19202"/>
                </a:lnTo>
                <a:lnTo>
                  <a:pt x="48005" y="22082"/>
                </a:lnTo>
                <a:lnTo>
                  <a:pt x="50886" y="24963"/>
                </a:lnTo>
                <a:lnTo>
                  <a:pt x="53766" y="26883"/>
                </a:lnTo>
                <a:lnTo>
                  <a:pt x="59527" y="26883"/>
                </a:lnTo>
                <a:lnTo>
                  <a:pt x="61432" y="25923"/>
                </a:lnTo>
                <a:lnTo>
                  <a:pt x="63367" y="24002"/>
                </a:lnTo>
                <a:lnTo>
                  <a:pt x="65272" y="21122"/>
                </a:lnTo>
                <a:lnTo>
                  <a:pt x="65272" y="14401"/>
                </a:lnTo>
                <a:lnTo>
                  <a:pt x="62392" y="10561"/>
                </a:lnTo>
                <a:lnTo>
                  <a:pt x="57607" y="5760"/>
                </a:lnTo>
                <a:lnTo>
                  <a:pt x="52806" y="1920"/>
                </a:lnTo>
                <a:lnTo>
                  <a:pt x="46085" y="0"/>
                </a:lnTo>
                <a:lnTo>
                  <a:pt x="38404" y="0"/>
                </a:lnTo>
                <a:lnTo>
                  <a:pt x="33502" y="284"/>
                </a:lnTo>
                <a:lnTo>
                  <a:pt x="21224" y="3856"/>
                </a:lnTo>
                <a:lnTo>
                  <a:pt x="10561" y="11521"/>
                </a:lnTo>
                <a:lnTo>
                  <a:pt x="6199" y="16950"/>
                </a:lnTo>
                <a:lnTo>
                  <a:pt x="1435" y="28545"/>
                </a:lnTo>
                <a:lnTo>
                  <a:pt x="0" y="4224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8" name="object 318"/>
          <p:cNvSpPr/>
          <p:nvPr/>
        </p:nvSpPr>
        <p:spPr>
          <a:xfrm>
            <a:off x="3355329" y="3657264"/>
            <a:ext cx="48006" cy="108478"/>
          </a:xfrm>
          <a:custGeom>
            <a:avLst/>
            <a:gdLst/>
            <a:ahLst/>
            <a:cxnLst/>
            <a:rect l="l" t="t" r="r" b="b"/>
            <a:pathLst>
              <a:path w="48006" h="108478">
                <a:moveTo>
                  <a:pt x="36484" y="98877"/>
                </a:moveTo>
                <a:lnTo>
                  <a:pt x="32644" y="98877"/>
                </a:lnTo>
                <a:lnTo>
                  <a:pt x="30723" y="97917"/>
                </a:lnTo>
                <a:lnTo>
                  <a:pt x="28803" y="95996"/>
                </a:lnTo>
                <a:lnTo>
                  <a:pt x="27843" y="94076"/>
                </a:lnTo>
                <a:lnTo>
                  <a:pt x="26883" y="90236"/>
                </a:lnTo>
                <a:lnTo>
                  <a:pt x="26883" y="33588"/>
                </a:lnTo>
                <a:lnTo>
                  <a:pt x="46085" y="33588"/>
                </a:lnTo>
                <a:lnTo>
                  <a:pt x="46085" y="26868"/>
                </a:lnTo>
                <a:lnTo>
                  <a:pt x="26883" y="26868"/>
                </a:lnTo>
                <a:lnTo>
                  <a:pt x="26883" y="0"/>
                </a:lnTo>
                <a:lnTo>
                  <a:pt x="24002" y="0"/>
                </a:lnTo>
                <a:lnTo>
                  <a:pt x="22082" y="6720"/>
                </a:lnTo>
                <a:lnTo>
                  <a:pt x="20162" y="10561"/>
                </a:lnTo>
                <a:lnTo>
                  <a:pt x="18242" y="12466"/>
                </a:lnTo>
                <a:lnTo>
                  <a:pt x="16322" y="17266"/>
                </a:lnTo>
                <a:lnTo>
                  <a:pt x="12481" y="20147"/>
                </a:lnTo>
                <a:lnTo>
                  <a:pt x="9601" y="23987"/>
                </a:lnTo>
                <a:lnTo>
                  <a:pt x="5775" y="26868"/>
                </a:lnTo>
                <a:lnTo>
                  <a:pt x="2880" y="28788"/>
                </a:lnTo>
                <a:lnTo>
                  <a:pt x="0" y="29748"/>
                </a:lnTo>
                <a:lnTo>
                  <a:pt x="0" y="33588"/>
                </a:lnTo>
                <a:lnTo>
                  <a:pt x="12481" y="33588"/>
                </a:lnTo>
                <a:lnTo>
                  <a:pt x="12481" y="97917"/>
                </a:lnTo>
                <a:lnTo>
                  <a:pt x="14401" y="99837"/>
                </a:lnTo>
                <a:lnTo>
                  <a:pt x="15361" y="102717"/>
                </a:lnTo>
                <a:lnTo>
                  <a:pt x="17282" y="105597"/>
                </a:lnTo>
                <a:lnTo>
                  <a:pt x="20162" y="106558"/>
                </a:lnTo>
                <a:lnTo>
                  <a:pt x="22082" y="108478"/>
                </a:lnTo>
                <a:lnTo>
                  <a:pt x="31683" y="108478"/>
                </a:lnTo>
                <a:lnTo>
                  <a:pt x="35524" y="107502"/>
                </a:lnTo>
                <a:lnTo>
                  <a:pt x="39364" y="104637"/>
                </a:lnTo>
                <a:lnTo>
                  <a:pt x="43205" y="101757"/>
                </a:lnTo>
                <a:lnTo>
                  <a:pt x="46085" y="96956"/>
                </a:lnTo>
                <a:lnTo>
                  <a:pt x="48006" y="91196"/>
                </a:lnTo>
                <a:lnTo>
                  <a:pt x="45125" y="91196"/>
                </a:lnTo>
                <a:lnTo>
                  <a:pt x="44165" y="94076"/>
                </a:lnTo>
                <a:lnTo>
                  <a:pt x="42245" y="95996"/>
                </a:lnTo>
                <a:lnTo>
                  <a:pt x="40325" y="96956"/>
                </a:lnTo>
                <a:lnTo>
                  <a:pt x="38404" y="97917"/>
                </a:lnTo>
                <a:lnTo>
                  <a:pt x="36484" y="9887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9" name="object 319"/>
          <p:cNvSpPr/>
          <p:nvPr/>
        </p:nvSpPr>
        <p:spPr>
          <a:xfrm>
            <a:off x="3420617" y="3639982"/>
            <a:ext cx="18227" cy="17282"/>
          </a:xfrm>
          <a:custGeom>
            <a:avLst/>
            <a:gdLst/>
            <a:ahLst/>
            <a:cxnLst/>
            <a:rect l="l" t="t" r="r" b="b"/>
            <a:pathLst>
              <a:path w="18227" h="17282">
                <a:moveTo>
                  <a:pt x="18227" y="8641"/>
                </a:moveTo>
                <a:lnTo>
                  <a:pt x="18227" y="5760"/>
                </a:lnTo>
                <a:lnTo>
                  <a:pt x="17282" y="3840"/>
                </a:lnTo>
                <a:lnTo>
                  <a:pt x="15346" y="1920"/>
                </a:lnTo>
                <a:lnTo>
                  <a:pt x="13441" y="960"/>
                </a:lnTo>
                <a:lnTo>
                  <a:pt x="11506" y="0"/>
                </a:lnTo>
                <a:lnTo>
                  <a:pt x="6720" y="0"/>
                </a:lnTo>
                <a:lnTo>
                  <a:pt x="3840" y="960"/>
                </a:lnTo>
                <a:lnTo>
                  <a:pt x="2880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11521"/>
                </a:lnTo>
                <a:lnTo>
                  <a:pt x="960" y="13441"/>
                </a:lnTo>
                <a:lnTo>
                  <a:pt x="2880" y="15361"/>
                </a:lnTo>
                <a:lnTo>
                  <a:pt x="3840" y="16322"/>
                </a:lnTo>
                <a:lnTo>
                  <a:pt x="6720" y="17282"/>
                </a:lnTo>
                <a:lnTo>
                  <a:pt x="11506" y="17282"/>
                </a:lnTo>
                <a:lnTo>
                  <a:pt x="13441" y="16322"/>
                </a:lnTo>
                <a:lnTo>
                  <a:pt x="15346" y="15361"/>
                </a:lnTo>
                <a:lnTo>
                  <a:pt x="17282" y="13441"/>
                </a:lnTo>
                <a:lnTo>
                  <a:pt x="18227" y="11521"/>
                </a:lnTo>
                <a:lnTo>
                  <a:pt x="18227" y="86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0" name="object 320"/>
          <p:cNvSpPr/>
          <p:nvPr/>
        </p:nvSpPr>
        <p:spPr>
          <a:xfrm>
            <a:off x="3408136" y="3682212"/>
            <a:ext cx="41269" cy="82555"/>
          </a:xfrm>
          <a:custGeom>
            <a:avLst/>
            <a:gdLst/>
            <a:ahLst/>
            <a:cxnLst/>
            <a:rect l="l" t="t" r="r" b="b"/>
            <a:pathLst>
              <a:path w="41269" h="82555">
                <a:moveTo>
                  <a:pt x="24963" y="0"/>
                </a:moveTo>
                <a:lnTo>
                  <a:pt x="0" y="9601"/>
                </a:lnTo>
                <a:lnTo>
                  <a:pt x="1920" y="12481"/>
                </a:lnTo>
                <a:lnTo>
                  <a:pt x="3840" y="11521"/>
                </a:lnTo>
                <a:lnTo>
                  <a:pt x="10561" y="11521"/>
                </a:lnTo>
                <a:lnTo>
                  <a:pt x="11521" y="12481"/>
                </a:lnTo>
                <a:lnTo>
                  <a:pt x="12481" y="13441"/>
                </a:lnTo>
                <a:lnTo>
                  <a:pt x="12481" y="14401"/>
                </a:lnTo>
                <a:lnTo>
                  <a:pt x="13441" y="16322"/>
                </a:lnTo>
                <a:lnTo>
                  <a:pt x="13441" y="19202"/>
                </a:lnTo>
                <a:lnTo>
                  <a:pt x="14401" y="24963"/>
                </a:lnTo>
                <a:lnTo>
                  <a:pt x="14401" y="69128"/>
                </a:lnTo>
                <a:lnTo>
                  <a:pt x="13441" y="72969"/>
                </a:lnTo>
                <a:lnTo>
                  <a:pt x="12481" y="74889"/>
                </a:lnTo>
                <a:lnTo>
                  <a:pt x="12481" y="75849"/>
                </a:lnTo>
                <a:lnTo>
                  <a:pt x="10561" y="77769"/>
                </a:lnTo>
                <a:lnTo>
                  <a:pt x="9601" y="78714"/>
                </a:lnTo>
                <a:lnTo>
                  <a:pt x="8641" y="78714"/>
                </a:lnTo>
                <a:lnTo>
                  <a:pt x="5760" y="79689"/>
                </a:lnTo>
                <a:lnTo>
                  <a:pt x="1920" y="79689"/>
                </a:lnTo>
                <a:lnTo>
                  <a:pt x="1920" y="82555"/>
                </a:lnTo>
                <a:lnTo>
                  <a:pt x="41269" y="82555"/>
                </a:lnTo>
                <a:lnTo>
                  <a:pt x="41269" y="79689"/>
                </a:lnTo>
                <a:lnTo>
                  <a:pt x="37444" y="79689"/>
                </a:lnTo>
                <a:lnTo>
                  <a:pt x="34549" y="78714"/>
                </a:lnTo>
                <a:lnTo>
                  <a:pt x="32644" y="77769"/>
                </a:lnTo>
                <a:lnTo>
                  <a:pt x="31668" y="77769"/>
                </a:lnTo>
                <a:lnTo>
                  <a:pt x="30708" y="75849"/>
                </a:lnTo>
                <a:lnTo>
                  <a:pt x="29763" y="74889"/>
                </a:lnTo>
                <a:lnTo>
                  <a:pt x="28803" y="72969"/>
                </a:lnTo>
                <a:lnTo>
                  <a:pt x="28803" y="0"/>
                </a:lnTo>
                <a:lnTo>
                  <a:pt x="24963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1" name="object 321"/>
          <p:cNvSpPr/>
          <p:nvPr/>
        </p:nvSpPr>
        <p:spPr>
          <a:xfrm>
            <a:off x="3459967" y="3682212"/>
            <a:ext cx="77754" cy="85435"/>
          </a:xfrm>
          <a:custGeom>
            <a:avLst/>
            <a:gdLst/>
            <a:ahLst/>
            <a:cxnLst/>
            <a:rect l="l" t="t" r="r" b="b"/>
            <a:pathLst>
              <a:path w="77754" h="85435">
                <a:moveTo>
                  <a:pt x="57607" y="79689"/>
                </a:moveTo>
                <a:lnTo>
                  <a:pt x="64328" y="75849"/>
                </a:lnTo>
                <a:lnTo>
                  <a:pt x="69128" y="70088"/>
                </a:lnTo>
                <a:lnTo>
                  <a:pt x="72009" y="62407"/>
                </a:lnTo>
                <a:lnTo>
                  <a:pt x="75849" y="55686"/>
                </a:lnTo>
                <a:lnTo>
                  <a:pt x="77754" y="48005"/>
                </a:lnTo>
                <a:lnTo>
                  <a:pt x="77754" y="41285"/>
                </a:lnTo>
                <a:lnTo>
                  <a:pt x="77541" y="36987"/>
                </a:lnTo>
                <a:lnTo>
                  <a:pt x="74383" y="24374"/>
                </a:lnTo>
                <a:lnTo>
                  <a:pt x="68168" y="13441"/>
                </a:lnTo>
                <a:lnTo>
                  <a:pt x="62752" y="7872"/>
                </a:lnTo>
                <a:lnTo>
                  <a:pt x="51715" y="1855"/>
                </a:lnTo>
                <a:lnTo>
                  <a:pt x="38404" y="0"/>
                </a:lnTo>
                <a:lnTo>
                  <a:pt x="31683" y="0"/>
                </a:lnTo>
                <a:lnTo>
                  <a:pt x="25923" y="975"/>
                </a:lnTo>
                <a:lnTo>
                  <a:pt x="19202" y="4800"/>
                </a:lnTo>
                <a:lnTo>
                  <a:pt x="13441" y="8641"/>
                </a:lnTo>
                <a:lnTo>
                  <a:pt x="8641" y="13441"/>
                </a:lnTo>
                <a:lnTo>
                  <a:pt x="4800" y="21122"/>
                </a:lnTo>
                <a:lnTo>
                  <a:pt x="960" y="28803"/>
                </a:lnTo>
                <a:lnTo>
                  <a:pt x="0" y="35524"/>
                </a:lnTo>
                <a:lnTo>
                  <a:pt x="0" y="43205"/>
                </a:lnTo>
                <a:lnTo>
                  <a:pt x="87" y="46332"/>
                </a:lnTo>
                <a:lnTo>
                  <a:pt x="2616" y="59055"/>
                </a:lnTo>
                <a:lnTo>
                  <a:pt x="8641" y="70088"/>
                </a:lnTo>
                <a:lnTo>
                  <a:pt x="14033" y="76273"/>
                </a:lnTo>
                <a:lnTo>
                  <a:pt x="24866" y="83203"/>
                </a:lnTo>
                <a:lnTo>
                  <a:pt x="17324" y="48948"/>
                </a:lnTo>
                <a:lnTo>
                  <a:pt x="16322" y="35524"/>
                </a:lnTo>
                <a:lnTo>
                  <a:pt x="16322" y="28803"/>
                </a:lnTo>
                <a:lnTo>
                  <a:pt x="17282" y="22082"/>
                </a:lnTo>
                <a:lnTo>
                  <a:pt x="19202" y="18242"/>
                </a:lnTo>
                <a:lnTo>
                  <a:pt x="21122" y="13441"/>
                </a:lnTo>
                <a:lnTo>
                  <a:pt x="23042" y="9601"/>
                </a:lnTo>
                <a:lnTo>
                  <a:pt x="26883" y="8641"/>
                </a:lnTo>
                <a:lnTo>
                  <a:pt x="29763" y="5760"/>
                </a:lnTo>
                <a:lnTo>
                  <a:pt x="42245" y="5760"/>
                </a:lnTo>
                <a:lnTo>
                  <a:pt x="48006" y="8641"/>
                </a:lnTo>
                <a:lnTo>
                  <a:pt x="51846" y="13441"/>
                </a:lnTo>
                <a:lnTo>
                  <a:pt x="56353" y="21746"/>
                </a:lnTo>
                <a:lnTo>
                  <a:pt x="60088" y="33793"/>
                </a:lnTo>
                <a:lnTo>
                  <a:pt x="61447" y="48005"/>
                </a:lnTo>
                <a:lnTo>
                  <a:pt x="61447" y="58567"/>
                </a:lnTo>
                <a:lnTo>
                  <a:pt x="59527" y="67208"/>
                </a:lnTo>
                <a:lnTo>
                  <a:pt x="55686" y="72008"/>
                </a:lnTo>
                <a:lnTo>
                  <a:pt x="51846" y="76809"/>
                </a:lnTo>
                <a:lnTo>
                  <a:pt x="47045" y="78714"/>
                </a:lnTo>
                <a:lnTo>
                  <a:pt x="33604" y="78714"/>
                </a:lnTo>
                <a:lnTo>
                  <a:pt x="27843" y="74889"/>
                </a:lnTo>
                <a:lnTo>
                  <a:pt x="37444" y="85435"/>
                </a:lnTo>
                <a:lnTo>
                  <a:pt x="45125" y="85435"/>
                </a:lnTo>
                <a:lnTo>
                  <a:pt x="51846" y="83530"/>
                </a:lnTo>
                <a:lnTo>
                  <a:pt x="57607" y="7968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2" name="object 322"/>
          <p:cNvSpPr/>
          <p:nvPr/>
        </p:nvSpPr>
        <p:spPr>
          <a:xfrm>
            <a:off x="3477292" y="3731161"/>
            <a:ext cx="20120" cy="36486"/>
          </a:xfrm>
          <a:custGeom>
            <a:avLst/>
            <a:gdLst/>
            <a:ahLst/>
            <a:cxnLst/>
            <a:rect l="l" t="t" r="r" b="b"/>
            <a:pathLst>
              <a:path w="20120" h="36486">
                <a:moveTo>
                  <a:pt x="7542" y="34254"/>
                </a:moveTo>
                <a:lnTo>
                  <a:pt x="20120" y="36486"/>
                </a:lnTo>
                <a:lnTo>
                  <a:pt x="10518" y="25940"/>
                </a:lnTo>
                <a:lnTo>
                  <a:pt x="5718" y="17299"/>
                </a:lnTo>
                <a:lnTo>
                  <a:pt x="3260" y="12105"/>
                </a:lnTo>
                <a:lnTo>
                  <a:pt x="0" y="0"/>
                </a:lnTo>
                <a:lnTo>
                  <a:pt x="7542" y="3425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3" name="object 323"/>
          <p:cNvSpPr/>
          <p:nvPr/>
        </p:nvSpPr>
        <p:spPr>
          <a:xfrm>
            <a:off x="3544442" y="3682212"/>
            <a:ext cx="89291" cy="82555"/>
          </a:xfrm>
          <a:custGeom>
            <a:avLst/>
            <a:gdLst/>
            <a:ahLst/>
            <a:cxnLst/>
            <a:rect l="l" t="t" r="r" b="b"/>
            <a:pathLst>
              <a:path w="89291" h="82555">
                <a:moveTo>
                  <a:pt x="89291" y="82555"/>
                </a:moveTo>
                <a:lnTo>
                  <a:pt x="89291" y="79689"/>
                </a:lnTo>
                <a:lnTo>
                  <a:pt x="84490" y="79689"/>
                </a:lnTo>
                <a:lnTo>
                  <a:pt x="82570" y="78714"/>
                </a:lnTo>
                <a:lnTo>
                  <a:pt x="80650" y="77769"/>
                </a:lnTo>
                <a:lnTo>
                  <a:pt x="79689" y="77769"/>
                </a:lnTo>
                <a:lnTo>
                  <a:pt x="78729" y="75849"/>
                </a:lnTo>
                <a:lnTo>
                  <a:pt x="77769" y="74889"/>
                </a:lnTo>
                <a:lnTo>
                  <a:pt x="76809" y="72969"/>
                </a:lnTo>
                <a:lnTo>
                  <a:pt x="76809" y="23042"/>
                </a:lnTo>
                <a:lnTo>
                  <a:pt x="75849" y="17282"/>
                </a:lnTo>
                <a:lnTo>
                  <a:pt x="74889" y="13441"/>
                </a:lnTo>
                <a:lnTo>
                  <a:pt x="72969" y="8641"/>
                </a:lnTo>
                <a:lnTo>
                  <a:pt x="70088" y="4800"/>
                </a:lnTo>
                <a:lnTo>
                  <a:pt x="67208" y="2880"/>
                </a:lnTo>
                <a:lnTo>
                  <a:pt x="63367" y="975"/>
                </a:lnTo>
                <a:lnTo>
                  <a:pt x="59527" y="0"/>
                </a:lnTo>
                <a:lnTo>
                  <a:pt x="55686" y="0"/>
                </a:lnTo>
                <a:lnTo>
                  <a:pt x="50693" y="632"/>
                </a:lnTo>
                <a:lnTo>
                  <a:pt x="40028" y="5939"/>
                </a:lnTo>
                <a:lnTo>
                  <a:pt x="28803" y="16322"/>
                </a:lnTo>
                <a:lnTo>
                  <a:pt x="28803" y="0"/>
                </a:lnTo>
                <a:lnTo>
                  <a:pt x="24963" y="0"/>
                </a:lnTo>
                <a:lnTo>
                  <a:pt x="0" y="9601"/>
                </a:lnTo>
                <a:lnTo>
                  <a:pt x="1935" y="12481"/>
                </a:lnTo>
                <a:lnTo>
                  <a:pt x="3840" y="11521"/>
                </a:lnTo>
                <a:lnTo>
                  <a:pt x="10561" y="11521"/>
                </a:lnTo>
                <a:lnTo>
                  <a:pt x="11521" y="12481"/>
                </a:lnTo>
                <a:lnTo>
                  <a:pt x="12496" y="13441"/>
                </a:lnTo>
                <a:lnTo>
                  <a:pt x="12496" y="14401"/>
                </a:lnTo>
                <a:lnTo>
                  <a:pt x="13441" y="16322"/>
                </a:lnTo>
                <a:lnTo>
                  <a:pt x="13441" y="19202"/>
                </a:lnTo>
                <a:lnTo>
                  <a:pt x="14401" y="24963"/>
                </a:lnTo>
                <a:lnTo>
                  <a:pt x="14401" y="70088"/>
                </a:lnTo>
                <a:lnTo>
                  <a:pt x="13441" y="73929"/>
                </a:lnTo>
                <a:lnTo>
                  <a:pt x="11521" y="76809"/>
                </a:lnTo>
                <a:lnTo>
                  <a:pt x="10561" y="78714"/>
                </a:lnTo>
                <a:lnTo>
                  <a:pt x="7680" y="79689"/>
                </a:lnTo>
                <a:lnTo>
                  <a:pt x="1935" y="79689"/>
                </a:lnTo>
                <a:lnTo>
                  <a:pt x="1935" y="82555"/>
                </a:lnTo>
                <a:lnTo>
                  <a:pt x="41285" y="82555"/>
                </a:lnTo>
                <a:lnTo>
                  <a:pt x="41285" y="79689"/>
                </a:lnTo>
                <a:lnTo>
                  <a:pt x="37444" y="79689"/>
                </a:lnTo>
                <a:lnTo>
                  <a:pt x="34564" y="78714"/>
                </a:lnTo>
                <a:lnTo>
                  <a:pt x="32644" y="78714"/>
                </a:lnTo>
                <a:lnTo>
                  <a:pt x="31683" y="77769"/>
                </a:lnTo>
                <a:lnTo>
                  <a:pt x="30723" y="75849"/>
                </a:lnTo>
                <a:lnTo>
                  <a:pt x="29763" y="74889"/>
                </a:lnTo>
                <a:lnTo>
                  <a:pt x="28803" y="72969"/>
                </a:lnTo>
                <a:lnTo>
                  <a:pt x="28803" y="22082"/>
                </a:lnTo>
                <a:lnTo>
                  <a:pt x="35524" y="14401"/>
                </a:lnTo>
                <a:lnTo>
                  <a:pt x="42245" y="10561"/>
                </a:lnTo>
                <a:lnTo>
                  <a:pt x="53766" y="10561"/>
                </a:lnTo>
                <a:lnTo>
                  <a:pt x="57607" y="12481"/>
                </a:lnTo>
                <a:lnTo>
                  <a:pt x="58567" y="15361"/>
                </a:lnTo>
                <a:lnTo>
                  <a:pt x="60487" y="19202"/>
                </a:lnTo>
                <a:lnTo>
                  <a:pt x="62407" y="24002"/>
                </a:lnTo>
                <a:lnTo>
                  <a:pt x="62407" y="69128"/>
                </a:lnTo>
                <a:lnTo>
                  <a:pt x="61447" y="72008"/>
                </a:lnTo>
                <a:lnTo>
                  <a:pt x="61447" y="72969"/>
                </a:lnTo>
                <a:lnTo>
                  <a:pt x="60487" y="74889"/>
                </a:lnTo>
                <a:lnTo>
                  <a:pt x="59527" y="76809"/>
                </a:lnTo>
                <a:lnTo>
                  <a:pt x="58567" y="77769"/>
                </a:lnTo>
                <a:lnTo>
                  <a:pt x="56647" y="78714"/>
                </a:lnTo>
                <a:lnTo>
                  <a:pt x="54726" y="79689"/>
                </a:lnTo>
                <a:lnTo>
                  <a:pt x="48966" y="79689"/>
                </a:lnTo>
                <a:lnTo>
                  <a:pt x="48966" y="82555"/>
                </a:lnTo>
                <a:lnTo>
                  <a:pt x="89291" y="8255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4" name="object 324"/>
          <p:cNvSpPr/>
          <p:nvPr/>
        </p:nvSpPr>
        <p:spPr>
          <a:xfrm>
            <a:off x="3643320" y="3747500"/>
            <a:ext cx="26883" cy="47030"/>
          </a:xfrm>
          <a:custGeom>
            <a:avLst/>
            <a:gdLst/>
            <a:ahLst/>
            <a:cxnLst/>
            <a:rect l="l" t="t" r="r" b="b"/>
            <a:pathLst>
              <a:path w="26883" h="47030">
                <a:moveTo>
                  <a:pt x="18242" y="29763"/>
                </a:moveTo>
                <a:lnTo>
                  <a:pt x="14401" y="34549"/>
                </a:lnTo>
                <a:lnTo>
                  <a:pt x="11521" y="38389"/>
                </a:lnTo>
                <a:lnTo>
                  <a:pt x="6720" y="41269"/>
                </a:lnTo>
                <a:lnTo>
                  <a:pt x="0" y="43190"/>
                </a:lnTo>
                <a:lnTo>
                  <a:pt x="0" y="47030"/>
                </a:lnTo>
                <a:lnTo>
                  <a:pt x="9601" y="44150"/>
                </a:lnTo>
                <a:lnTo>
                  <a:pt x="16322" y="40309"/>
                </a:lnTo>
                <a:lnTo>
                  <a:pt x="20162" y="34549"/>
                </a:lnTo>
                <a:lnTo>
                  <a:pt x="24963" y="29763"/>
                </a:lnTo>
                <a:lnTo>
                  <a:pt x="26883" y="23987"/>
                </a:lnTo>
                <a:lnTo>
                  <a:pt x="26883" y="12481"/>
                </a:lnTo>
                <a:lnTo>
                  <a:pt x="24963" y="8641"/>
                </a:lnTo>
                <a:lnTo>
                  <a:pt x="22082" y="4800"/>
                </a:lnTo>
                <a:lnTo>
                  <a:pt x="19202" y="960"/>
                </a:lnTo>
                <a:lnTo>
                  <a:pt x="15361" y="0"/>
                </a:lnTo>
                <a:lnTo>
                  <a:pt x="8641" y="0"/>
                </a:lnTo>
                <a:lnTo>
                  <a:pt x="5760" y="960"/>
                </a:lnTo>
                <a:lnTo>
                  <a:pt x="3840" y="2880"/>
                </a:lnTo>
                <a:lnTo>
                  <a:pt x="1920" y="4800"/>
                </a:lnTo>
                <a:lnTo>
                  <a:pt x="0" y="7680"/>
                </a:lnTo>
                <a:lnTo>
                  <a:pt x="0" y="13426"/>
                </a:lnTo>
                <a:lnTo>
                  <a:pt x="975" y="15361"/>
                </a:lnTo>
                <a:lnTo>
                  <a:pt x="2880" y="17266"/>
                </a:lnTo>
                <a:lnTo>
                  <a:pt x="4815" y="19202"/>
                </a:lnTo>
                <a:lnTo>
                  <a:pt x="6720" y="20147"/>
                </a:lnTo>
                <a:lnTo>
                  <a:pt x="11521" y="20147"/>
                </a:lnTo>
                <a:lnTo>
                  <a:pt x="12481" y="19202"/>
                </a:lnTo>
                <a:lnTo>
                  <a:pt x="13441" y="19202"/>
                </a:lnTo>
                <a:lnTo>
                  <a:pt x="15361" y="18242"/>
                </a:lnTo>
                <a:lnTo>
                  <a:pt x="17282" y="17266"/>
                </a:lnTo>
                <a:lnTo>
                  <a:pt x="18242" y="17266"/>
                </a:lnTo>
                <a:lnTo>
                  <a:pt x="18242" y="18242"/>
                </a:lnTo>
                <a:lnTo>
                  <a:pt x="19202" y="19202"/>
                </a:lnTo>
                <a:lnTo>
                  <a:pt x="19202" y="25923"/>
                </a:lnTo>
                <a:lnTo>
                  <a:pt x="18242" y="2976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5" name="object 325"/>
          <p:cNvSpPr/>
          <p:nvPr/>
        </p:nvSpPr>
        <p:spPr>
          <a:xfrm>
            <a:off x="1324040" y="3898209"/>
            <a:ext cx="47035" cy="85236"/>
          </a:xfrm>
          <a:custGeom>
            <a:avLst/>
            <a:gdLst/>
            <a:ahLst/>
            <a:cxnLst/>
            <a:rect l="l" t="t" r="r" b="b"/>
            <a:pathLst>
              <a:path w="47035" h="85236">
                <a:moveTo>
                  <a:pt x="32634" y="73913"/>
                </a:moveTo>
                <a:lnTo>
                  <a:pt x="40405" y="64693"/>
                </a:lnTo>
                <a:lnTo>
                  <a:pt x="45377" y="53025"/>
                </a:lnTo>
                <a:lnTo>
                  <a:pt x="47035" y="39364"/>
                </a:lnTo>
                <a:lnTo>
                  <a:pt x="46800" y="33477"/>
                </a:lnTo>
                <a:lnTo>
                  <a:pt x="43923" y="20507"/>
                </a:lnTo>
                <a:lnTo>
                  <a:pt x="37438" y="10561"/>
                </a:lnTo>
                <a:lnTo>
                  <a:pt x="31676" y="3840"/>
                </a:lnTo>
                <a:lnTo>
                  <a:pt x="23996" y="0"/>
                </a:lnTo>
                <a:lnTo>
                  <a:pt x="16317" y="0"/>
                </a:lnTo>
                <a:lnTo>
                  <a:pt x="11551" y="499"/>
                </a:lnTo>
                <a:lnTo>
                  <a:pt x="852" y="5729"/>
                </a:lnTo>
                <a:lnTo>
                  <a:pt x="0" y="14401"/>
                </a:lnTo>
                <a:lnTo>
                  <a:pt x="2875" y="13441"/>
                </a:lnTo>
                <a:lnTo>
                  <a:pt x="5756" y="12481"/>
                </a:lnTo>
                <a:lnTo>
                  <a:pt x="15358" y="12481"/>
                </a:lnTo>
                <a:lnTo>
                  <a:pt x="20157" y="15361"/>
                </a:lnTo>
                <a:lnTo>
                  <a:pt x="24955" y="21122"/>
                </a:lnTo>
                <a:lnTo>
                  <a:pt x="29759" y="25923"/>
                </a:lnTo>
                <a:lnTo>
                  <a:pt x="31676" y="34564"/>
                </a:lnTo>
                <a:lnTo>
                  <a:pt x="31661" y="45906"/>
                </a:lnTo>
                <a:lnTo>
                  <a:pt x="29947" y="59940"/>
                </a:lnTo>
                <a:lnTo>
                  <a:pt x="24955" y="70073"/>
                </a:lnTo>
                <a:lnTo>
                  <a:pt x="20157" y="75834"/>
                </a:lnTo>
                <a:lnTo>
                  <a:pt x="15358" y="78729"/>
                </a:lnTo>
                <a:lnTo>
                  <a:pt x="9596" y="78729"/>
                </a:lnTo>
                <a:lnTo>
                  <a:pt x="9538" y="85236"/>
                </a:lnTo>
                <a:lnTo>
                  <a:pt x="21701" y="81748"/>
                </a:lnTo>
                <a:lnTo>
                  <a:pt x="32634" y="7391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6" name="object 326"/>
          <p:cNvSpPr/>
          <p:nvPr/>
        </p:nvSpPr>
        <p:spPr>
          <a:xfrm>
            <a:off x="1286601" y="3855979"/>
            <a:ext cx="47035" cy="127665"/>
          </a:xfrm>
          <a:custGeom>
            <a:avLst/>
            <a:gdLst/>
            <a:ahLst/>
            <a:cxnLst/>
            <a:rect l="l" t="t" r="r" b="b"/>
            <a:pathLst>
              <a:path w="47035" h="127665">
                <a:moveTo>
                  <a:pt x="44153" y="120959"/>
                </a:moveTo>
                <a:lnTo>
                  <a:pt x="40314" y="119984"/>
                </a:lnTo>
                <a:lnTo>
                  <a:pt x="37438" y="119024"/>
                </a:lnTo>
                <a:lnTo>
                  <a:pt x="34556" y="117119"/>
                </a:lnTo>
                <a:lnTo>
                  <a:pt x="31676" y="115183"/>
                </a:lnTo>
                <a:lnTo>
                  <a:pt x="27835" y="112303"/>
                </a:lnTo>
                <a:lnTo>
                  <a:pt x="27835" y="64312"/>
                </a:lnTo>
                <a:lnTo>
                  <a:pt x="31676" y="60472"/>
                </a:lnTo>
                <a:lnTo>
                  <a:pt x="34556" y="58552"/>
                </a:lnTo>
                <a:lnTo>
                  <a:pt x="37438" y="56631"/>
                </a:lnTo>
                <a:lnTo>
                  <a:pt x="38291" y="47959"/>
                </a:lnTo>
                <a:lnTo>
                  <a:pt x="27835" y="58552"/>
                </a:lnTo>
                <a:lnTo>
                  <a:pt x="27835" y="0"/>
                </a:lnTo>
                <a:lnTo>
                  <a:pt x="23996" y="0"/>
                </a:lnTo>
                <a:lnTo>
                  <a:pt x="0" y="9585"/>
                </a:lnTo>
                <a:lnTo>
                  <a:pt x="957" y="12481"/>
                </a:lnTo>
                <a:lnTo>
                  <a:pt x="3838" y="11521"/>
                </a:lnTo>
                <a:lnTo>
                  <a:pt x="10559" y="11521"/>
                </a:lnTo>
                <a:lnTo>
                  <a:pt x="10559" y="12481"/>
                </a:lnTo>
                <a:lnTo>
                  <a:pt x="11518" y="13426"/>
                </a:lnTo>
                <a:lnTo>
                  <a:pt x="12476" y="14386"/>
                </a:lnTo>
                <a:lnTo>
                  <a:pt x="13435" y="17266"/>
                </a:lnTo>
                <a:lnTo>
                  <a:pt x="13435" y="117119"/>
                </a:lnTo>
                <a:lnTo>
                  <a:pt x="19197" y="120959"/>
                </a:lnTo>
                <a:lnTo>
                  <a:pt x="23996" y="123825"/>
                </a:lnTo>
                <a:lnTo>
                  <a:pt x="28794" y="124785"/>
                </a:lnTo>
                <a:lnTo>
                  <a:pt x="33598" y="126705"/>
                </a:lnTo>
                <a:lnTo>
                  <a:pt x="38397" y="127665"/>
                </a:lnTo>
                <a:lnTo>
                  <a:pt x="43194" y="127665"/>
                </a:lnTo>
                <a:lnTo>
                  <a:pt x="46976" y="127466"/>
                </a:lnTo>
                <a:lnTo>
                  <a:pt x="47035" y="120959"/>
                </a:lnTo>
                <a:lnTo>
                  <a:pt x="44153" y="12095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7" name="object 327"/>
          <p:cNvSpPr/>
          <p:nvPr/>
        </p:nvSpPr>
        <p:spPr>
          <a:xfrm>
            <a:off x="1377796" y="3900129"/>
            <a:ext cx="89278" cy="83515"/>
          </a:xfrm>
          <a:custGeom>
            <a:avLst/>
            <a:gdLst/>
            <a:ahLst/>
            <a:cxnLst/>
            <a:rect l="l" t="t" r="r" b="b"/>
            <a:pathLst>
              <a:path w="89278" h="83515">
                <a:moveTo>
                  <a:pt x="53757" y="3840"/>
                </a:moveTo>
                <a:lnTo>
                  <a:pt x="57596" y="4800"/>
                </a:lnTo>
                <a:lnTo>
                  <a:pt x="58561" y="6720"/>
                </a:lnTo>
                <a:lnTo>
                  <a:pt x="60478" y="7680"/>
                </a:lnTo>
                <a:lnTo>
                  <a:pt x="61437" y="10561"/>
                </a:lnTo>
                <a:lnTo>
                  <a:pt x="61437" y="61447"/>
                </a:lnTo>
                <a:lnTo>
                  <a:pt x="56637" y="65288"/>
                </a:lnTo>
                <a:lnTo>
                  <a:pt x="52798" y="69128"/>
                </a:lnTo>
                <a:lnTo>
                  <a:pt x="49917" y="70073"/>
                </a:lnTo>
                <a:lnTo>
                  <a:pt x="47036" y="71993"/>
                </a:lnTo>
                <a:lnTo>
                  <a:pt x="44160" y="72969"/>
                </a:lnTo>
                <a:lnTo>
                  <a:pt x="37440" y="72969"/>
                </a:lnTo>
                <a:lnTo>
                  <a:pt x="34558" y="71033"/>
                </a:lnTo>
                <a:lnTo>
                  <a:pt x="31677" y="69128"/>
                </a:lnTo>
                <a:lnTo>
                  <a:pt x="29760" y="66248"/>
                </a:lnTo>
                <a:lnTo>
                  <a:pt x="27837" y="61447"/>
                </a:lnTo>
                <a:lnTo>
                  <a:pt x="27837" y="0"/>
                </a:lnTo>
                <a:lnTo>
                  <a:pt x="0" y="0"/>
                </a:lnTo>
                <a:lnTo>
                  <a:pt x="0" y="3840"/>
                </a:lnTo>
                <a:lnTo>
                  <a:pt x="6722" y="3840"/>
                </a:lnTo>
                <a:lnTo>
                  <a:pt x="8638" y="4800"/>
                </a:lnTo>
                <a:lnTo>
                  <a:pt x="10561" y="5760"/>
                </a:lnTo>
                <a:lnTo>
                  <a:pt x="11519" y="6720"/>
                </a:lnTo>
                <a:lnTo>
                  <a:pt x="12478" y="7680"/>
                </a:lnTo>
                <a:lnTo>
                  <a:pt x="13443" y="9601"/>
                </a:lnTo>
                <a:lnTo>
                  <a:pt x="13443" y="59527"/>
                </a:lnTo>
                <a:lnTo>
                  <a:pt x="14401" y="65288"/>
                </a:lnTo>
                <a:lnTo>
                  <a:pt x="15360" y="69128"/>
                </a:lnTo>
                <a:lnTo>
                  <a:pt x="16317" y="73913"/>
                </a:lnTo>
                <a:lnTo>
                  <a:pt x="19199" y="76809"/>
                </a:lnTo>
                <a:lnTo>
                  <a:pt x="22081" y="79674"/>
                </a:lnTo>
                <a:lnTo>
                  <a:pt x="25920" y="82555"/>
                </a:lnTo>
                <a:lnTo>
                  <a:pt x="29760" y="83515"/>
                </a:lnTo>
                <a:lnTo>
                  <a:pt x="38398" y="83515"/>
                </a:lnTo>
                <a:lnTo>
                  <a:pt x="42237" y="82555"/>
                </a:lnTo>
                <a:lnTo>
                  <a:pt x="46078" y="80634"/>
                </a:lnTo>
                <a:lnTo>
                  <a:pt x="48958" y="78714"/>
                </a:lnTo>
                <a:lnTo>
                  <a:pt x="54716" y="73913"/>
                </a:lnTo>
                <a:lnTo>
                  <a:pt x="61437" y="66248"/>
                </a:lnTo>
                <a:lnTo>
                  <a:pt x="61437" y="83515"/>
                </a:lnTo>
                <a:lnTo>
                  <a:pt x="65275" y="83515"/>
                </a:lnTo>
                <a:lnTo>
                  <a:pt x="89278" y="73913"/>
                </a:lnTo>
                <a:lnTo>
                  <a:pt x="88315" y="70073"/>
                </a:lnTo>
                <a:lnTo>
                  <a:pt x="86398" y="71033"/>
                </a:lnTo>
                <a:lnTo>
                  <a:pt x="83516" y="71993"/>
                </a:lnTo>
                <a:lnTo>
                  <a:pt x="80636" y="71993"/>
                </a:lnTo>
                <a:lnTo>
                  <a:pt x="79677" y="71033"/>
                </a:lnTo>
                <a:lnTo>
                  <a:pt x="78719" y="71033"/>
                </a:lnTo>
                <a:lnTo>
                  <a:pt x="77760" y="70073"/>
                </a:lnTo>
                <a:lnTo>
                  <a:pt x="76795" y="68153"/>
                </a:lnTo>
                <a:lnTo>
                  <a:pt x="76795" y="66248"/>
                </a:lnTo>
                <a:lnTo>
                  <a:pt x="75837" y="64312"/>
                </a:lnTo>
                <a:lnTo>
                  <a:pt x="75837" y="0"/>
                </a:lnTo>
                <a:lnTo>
                  <a:pt x="48958" y="0"/>
                </a:lnTo>
                <a:lnTo>
                  <a:pt x="48958" y="3840"/>
                </a:lnTo>
                <a:lnTo>
                  <a:pt x="53757" y="3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8" name="object 328"/>
          <p:cNvSpPr/>
          <p:nvPr/>
        </p:nvSpPr>
        <p:spPr>
          <a:xfrm>
            <a:off x="1468992" y="3874206"/>
            <a:ext cx="48958" cy="108478"/>
          </a:xfrm>
          <a:custGeom>
            <a:avLst/>
            <a:gdLst/>
            <a:ahLst/>
            <a:cxnLst/>
            <a:rect l="l" t="t" r="r" b="b"/>
            <a:pathLst>
              <a:path w="48958" h="108478">
                <a:moveTo>
                  <a:pt x="37440" y="97916"/>
                </a:moveTo>
                <a:lnTo>
                  <a:pt x="33599" y="97916"/>
                </a:lnTo>
                <a:lnTo>
                  <a:pt x="31682" y="96956"/>
                </a:lnTo>
                <a:lnTo>
                  <a:pt x="29760" y="95051"/>
                </a:lnTo>
                <a:lnTo>
                  <a:pt x="28802" y="93116"/>
                </a:lnTo>
                <a:lnTo>
                  <a:pt x="27843" y="90236"/>
                </a:lnTo>
                <a:lnTo>
                  <a:pt x="27843" y="32644"/>
                </a:lnTo>
                <a:lnTo>
                  <a:pt x="47041" y="32644"/>
                </a:lnTo>
                <a:lnTo>
                  <a:pt x="47041" y="25923"/>
                </a:lnTo>
                <a:lnTo>
                  <a:pt x="27843" y="25923"/>
                </a:lnTo>
                <a:lnTo>
                  <a:pt x="27843" y="0"/>
                </a:lnTo>
                <a:lnTo>
                  <a:pt x="24961" y="0"/>
                </a:lnTo>
                <a:lnTo>
                  <a:pt x="23038" y="5760"/>
                </a:lnTo>
                <a:lnTo>
                  <a:pt x="21122" y="9601"/>
                </a:lnTo>
                <a:lnTo>
                  <a:pt x="19199" y="12481"/>
                </a:lnTo>
                <a:lnTo>
                  <a:pt x="16323" y="16322"/>
                </a:lnTo>
                <a:lnTo>
                  <a:pt x="13443" y="20162"/>
                </a:lnTo>
                <a:lnTo>
                  <a:pt x="10561" y="23042"/>
                </a:lnTo>
                <a:lnTo>
                  <a:pt x="6720" y="25923"/>
                </a:lnTo>
                <a:lnTo>
                  <a:pt x="3840" y="27843"/>
                </a:lnTo>
                <a:lnTo>
                  <a:pt x="0" y="29763"/>
                </a:lnTo>
                <a:lnTo>
                  <a:pt x="0" y="32644"/>
                </a:lnTo>
                <a:lnTo>
                  <a:pt x="13443" y="32644"/>
                </a:lnTo>
                <a:lnTo>
                  <a:pt x="13443" y="96956"/>
                </a:lnTo>
                <a:lnTo>
                  <a:pt x="15358" y="99837"/>
                </a:lnTo>
                <a:lnTo>
                  <a:pt x="16323" y="102732"/>
                </a:lnTo>
                <a:lnTo>
                  <a:pt x="18240" y="104637"/>
                </a:lnTo>
                <a:lnTo>
                  <a:pt x="21122" y="105597"/>
                </a:lnTo>
                <a:lnTo>
                  <a:pt x="23038" y="107518"/>
                </a:lnTo>
                <a:lnTo>
                  <a:pt x="25920" y="108478"/>
                </a:lnTo>
                <a:lnTo>
                  <a:pt x="32641" y="108478"/>
                </a:lnTo>
                <a:lnTo>
                  <a:pt x="36481" y="106558"/>
                </a:lnTo>
                <a:lnTo>
                  <a:pt x="40320" y="103677"/>
                </a:lnTo>
                <a:lnTo>
                  <a:pt x="44160" y="100797"/>
                </a:lnTo>
                <a:lnTo>
                  <a:pt x="47041" y="96956"/>
                </a:lnTo>
                <a:lnTo>
                  <a:pt x="48958" y="91211"/>
                </a:lnTo>
                <a:lnTo>
                  <a:pt x="46078" y="91211"/>
                </a:lnTo>
                <a:lnTo>
                  <a:pt x="44160" y="93116"/>
                </a:lnTo>
                <a:lnTo>
                  <a:pt x="43202" y="95051"/>
                </a:lnTo>
                <a:lnTo>
                  <a:pt x="41279" y="95996"/>
                </a:lnTo>
                <a:lnTo>
                  <a:pt x="39361" y="97916"/>
                </a:lnTo>
                <a:lnTo>
                  <a:pt x="37440" y="9791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9" name="object 329"/>
          <p:cNvSpPr/>
          <p:nvPr/>
        </p:nvSpPr>
        <p:spPr>
          <a:xfrm>
            <a:off x="1568836" y="3855979"/>
            <a:ext cx="40309" cy="124785"/>
          </a:xfrm>
          <a:custGeom>
            <a:avLst/>
            <a:gdLst/>
            <a:ahLst/>
            <a:cxnLst/>
            <a:rect l="l" t="t" r="r" b="b"/>
            <a:pathLst>
              <a:path w="40309" h="124785">
                <a:moveTo>
                  <a:pt x="23987" y="0"/>
                </a:moveTo>
                <a:lnTo>
                  <a:pt x="0" y="9585"/>
                </a:lnTo>
                <a:lnTo>
                  <a:pt x="960" y="12481"/>
                </a:lnTo>
                <a:lnTo>
                  <a:pt x="3840" y="11521"/>
                </a:lnTo>
                <a:lnTo>
                  <a:pt x="9585" y="11521"/>
                </a:lnTo>
                <a:lnTo>
                  <a:pt x="10546" y="12481"/>
                </a:lnTo>
                <a:lnTo>
                  <a:pt x="11521" y="13426"/>
                </a:lnTo>
                <a:lnTo>
                  <a:pt x="12481" y="14386"/>
                </a:lnTo>
                <a:lnTo>
                  <a:pt x="12481" y="19202"/>
                </a:lnTo>
                <a:lnTo>
                  <a:pt x="13426" y="24947"/>
                </a:lnTo>
                <a:lnTo>
                  <a:pt x="13426" y="112303"/>
                </a:lnTo>
                <a:lnTo>
                  <a:pt x="12481" y="115183"/>
                </a:lnTo>
                <a:lnTo>
                  <a:pt x="11521" y="117119"/>
                </a:lnTo>
                <a:lnTo>
                  <a:pt x="11521" y="119024"/>
                </a:lnTo>
                <a:lnTo>
                  <a:pt x="9585" y="119984"/>
                </a:lnTo>
                <a:lnTo>
                  <a:pt x="8641" y="120959"/>
                </a:lnTo>
                <a:lnTo>
                  <a:pt x="7680" y="121904"/>
                </a:lnTo>
                <a:lnTo>
                  <a:pt x="960" y="121904"/>
                </a:lnTo>
                <a:lnTo>
                  <a:pt x="960" y="124785"/>
                </a:lnTo>
                <a:lnTo>
                  <a:pt x="40309" y="124785"/>
                </a:lnTo>
                <a:lnTo>
                  <a:pt x="40309" y="121904"/>
                </a:lnTo>
                <a:lnTo>
                  <a:pt x="33588" y="121904"/>
                </a:lnTo>
                <a:lnTo>
                  <a:pt x="31668" y="120959"/>
                </a:lnTo>
                <a:lnTo>
                  <a:pt x="30708" y="119984"/>
                </a:lnTo>
                <a:lnTo>
                  <a:pt x="29763" y="118064"/>
                </a:lnTo>
                <a:lnTo>
                  <a:pt x="28788" y="117119"/>
                </a:lnTo>
                <a:lnTo>
                  <a:pt x="27828" y="115183"/>
                </a:lnTo>
                <a:lnTo>
                  <a:pt x="27828" y="0"/>
                </a:lnTo>
                <a:lnTo>
                  <a:pt x="23987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0" name="object 330"/>
          <p:cNvSpPr/>
          <p:nvPr/>
        </p:nvSpPr>
        <p:spPr>
          <a:xfrm>
            <a:off x="1619707" y="3898209"/>
            <a:ext cx="77754" cy="85435"/>
          </a:xfrm>
          <a:custGeom>
            <a:avLst/>
            <a:gdLst/>
            <a:ahLst/>
            <a:cxnLst/>
            <a:rect l="l" t="t" r="r" b="b"/>
            <a:pathLst>
              <a:path w="77754" h="85435">
                <a:moveTo>
                  <a:pt x="57591" y="79674"/>
                </a:moveTo>
                <a:lnTo>
                  <a:pt x="64312" y="75834"/>
                </a:lnTo>
                <a:lnTo>
                  <a:pt x="69128" y="70073"/>
                </a:lnTo>
                <a:lnTo>
                  <a:pt x="71993" y="63367"/>
                </a:lnTo>
                <a:lnTo>
                  <a:pt x="75834" y="55686"/>
                </a:lnTo>
                <a:lnTo>
                  <a:pt x="77754" y="47990"/>
                </a:lnTo>
                <a:lnTo>
                  <a:pt x="77754" y="41285"/>
                </a:lnTo>
                <a:lnTo>
                  <a:pt x="77541" y="37029"/>
                </a:lnTo>
                <a:lnTo>
                  <a:pt x="74380" y="24773"/>
                </a:lnTo>
                <a:lnTo>
                  <a:pt x="68153" y="13441"/>
                </a:lnTo>
                <a:lnTo>
                  <a:pt x="62747" y="8266"/>
                </a:lnTo>
                <a:lnTo>
                  <a:pt x="51715" y="2123"/>
                </a:lnTo>
                <a:lnTo>
                  <a:pt x="38404" y="0"/>
                </a:lnTo>
                <a:lnTo>
                  <a:pt x="31683" y="0"/>
                </a:lnTo>
                <a:lnTo>
                  <a:pt x="25923" y="1920"/>
                </a:lnTo>
                <a:lnTo>
                  <a:pt x="19202" y="4800"/>
                </a:lnTo>
                <a:lnTo>
                  <a:pt x="13441" y="8641"/>
                </a:lnTo>
                <a:lnTo>
                  <a:pt x="8641" y="14401"/>
                </a:lnTo>
                <a:lnTo>
                  <a:pt x="4800" y="21122"/>
                </a:lnTo>
                <a:lnTo>
                  <a:pt x="960" y="28803"/>
                </a:lnTo>
                <a:lnTo>
                  <a:pt x="0" y="35524"/>
                </a:lnTo>
                <a:lnTo>
                  <a:pt x="0" y="43205"/>
                </a:lnTo>
                <a:lnTo>
                  <a:pt x="143" y="47192"/>
                </a:lnTo>
                <a:lnTo>
                  <a:pt x="2752" y="59590"/>
                </a:lnTo>
                <a:lnTo>
                  <a:pt x="8641" y="71048"/>
                </a:lnTo>
                <a:lnTo>
                  <a:pt x="13762" y="76479"/>
                </a:lnTo>
                <a:lnTo>
                  <a:pt x="24707" y="83195"/>
                </a:lnTo>
                <a:lnTo>
                  <a:pt x="17325" y="49360"/>
                </a:lnTo>
                <a:lnTo>
                  <a:pt x="16322" y="35524"/>
                </a:lnTo>
                <a:lnTo>
                  <a:pt x="16322" y="28803"/>
                </a:lnTo>
                <a:lnTo>
                  <a:pt x="17282" y="23042"/>
                </a:lnTo>
                <a:lnTo>
                  <a:pt x="19202" y="18242"/>
                </a:lnTo>
                <a:lnTo>
                  <a:pt x="21122" y="13441"/>
                </a:lnTo>
                <a:lnTo>
                  <a:pt x="23042" y="10561"/>
                </a:lnTo>
                <a:lnTo>
                  <a:pt x="26883" y="8641"/>
                </a:lnTo>
                <a:lnTo>
                  <a:pt x="29763" y="6720"/>
                </a:lnTo>
                <a:lnTo>
                  <a:pt x="32644" y="5760"/>
                </a:lnTo>
                <a:lnTo>
                  <a:pt x="42245" y="5760"/>
                </a:lnTo>
                <a:lnTo>
                  <a:pt x="48006" y="8641"/>
                </a:lnTo>
                <a:lnTo>
                  <a:pt x="51846" y="14401"/>
                </a:lnTo>
                <a:lnTo>
                  <a:pt x="56506" y="21526"/>
                </a:lnTo>
                <a:lnTo>
                  <a:pt x="60248" y="33481"/>
                </a:lnTo>
                <a:lnTo>
                  <a:pt x="61432" y="47990"/>
                </a:lnTo>
                <a:lnTo>
                  <a:pt x="61432" y="59527"/>
                </a:lnTo>
                <a:lnTo>
                  <a:pt x="59527" y="67208"/>
                </a:lnTo>
                <a:lnTo>
                  <a:pt x="55686" y="71993"/>
                </a:lnTo>
                <a:lnTo>
                  <a:pt x="51846" y="76794"/>
                </a:lnTo>
                <a:lnTo>
                  <a:pt x="47045" y="78729"/>
                </a:lnTo>
                <a:lnTo>
                  <a:pt x="33604" y="78729"/>
                </a:lnTo>
                <a:lnTo>
                  <a:pt x="27843" y="74889"/>
                </a:lnTo>
                <a:lnTo>
                  <a:pt x="37444" y="85435"/>
                </a:lnTo>
                <a:lnTo>
                  <a:pt x="45125" y="85435"/>
                </a:lnTo>
                <a:lnTo>
                  <a:pt x="51846" y="83515"/>
                </a:lnTo>
                <a:lnTo>
                  <a:pt x="57591" y="7967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1" name="object 331"/>
          <p:cNvSpPr/>
          <p:nvPr/>
        </p:nvSpPr>
        <p:spPr>
          <a:xfrm>
            <a:off x="1637032" y="3947569"/>
            <a:ext cx="20119" cy="36074"/>
          </a:xfrm>
          <a:custGeom>
            <a:avLst/>
            <a:gdLst/>
            <a:ahLst/>
            <a:cxnLst/>
            <a:rect l="l" t="t" r="r" b="b"/>
            <a:pathLst>
              <a:path w="20119" h="36074">
                <a:moveTo>
                  <a:pt x="7381" y="33834"/>
                </a:moveTo>
                <a:lnTo>
                  <a:pt x="20119" y="36074"/>
                </a:lnTo>
                <a:lnTo>
                  <a:pt x="10517" y="25528"/>
                </a:lnTo>
                <a:lnTo>
                  <a:pt x="5717" y="16872"/>
                </a:lnTo>
                <a:lnTo>
                  <a:pt x="3263" y="11781"/>
                </a:lnTo>
                <a:lnTo>
                  <a:pt x="0" y="0"/>
                </a:lnTo>
                <a:lnTo>
                  <a:pt x="7381" y="3383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2" name="object 332"/>
          <p:cNvSpPr/>
          <p:nvPr/>
        </p:nvSpPr>
        <p:spPr>
          <a:xfrm>
            <a:off x="1709943" y="3898209"/>
            <a:ext cx="68153" cy="85435"/>
          </a:xfrm>
          <a:custGeom>
            <a:avLst/>
            <a:gdLst/>
            <a:ahLst/>
            <a:cxnLst/>
            <a:rect l="l" t="t" r="r" b="b"/>
            <a:pathLst>
              <a:path w="68153" h="85435">
                <a:moveTo>
                  <a:pt x="24963" y="7680"/>
                </a:moveTo>
                <a:lnTo>
                  <a:pt x="29763" y="5760"/>
                </a:lnTo>
                <a:lnTo>
                  <a:pt x="39364" y="5760"/>
                </a:lnTo>
                <a:lnTo>
                  <a:pt x="42245" y="6720"/>
                </a:lnTo>
                <a:lnTo>
                  <a:pt x="44165" y="8641"/>
                </a:lnTo>
                <a:lnTo>
                  <a:pt x="46085" y="10561"/>
                </a:lnTo>
                <a:lnTo>
                  <a:pt x="47045" y="12481"/>
                </a:lnTo>
                <a:lnTo>
                  <a:pt x="47045" y="16322"/>
                </a:lnTo>
                <a:lnTo>
                  <a:pt x="48006" y="20162"/>
                </a:lnTo>
                <a:lnTo>
                  <a:pt x="48966" y="22082"/>
                </a:lnTo>
                <a:lnTo>
                  <a:pt x="49926" y="23042"/>
                </a:lnTo>
                <a:lnTo>
                  <a:pt x="50886" y="25923"/>
                </a:lnTo>
                <a:lnTo>
                  <a:pt x="53766" y="26883"/>
                </a:lnTo>
                <a:lnTo>
                  <a:pt x="59527" y="26883"/>
                </a:lnTo>
                <a:lnTo>
                  <a:pt x="62407" y="25923"/>
                </a:lnTo>
                <a:lnTo>
                  <a:pt x="65272" y="23042"/>
                </a:lnTo>
                <a:lnTo>
                  <a:pt x="65272" y="14401"/>
                </a:lnTo>
                <a:lnTo>
                  <a:pt x="63367" y="10561"/>
                </a:lnTo>
                <a:lnTo>
                  <a:pt x="57591" y="5760"/>
                </a:lnTo>
                <a:lnTo>
                  <a:pt x="52806" y="1920"/>
                </a:lnTo>
                <a:lnTo>
                  <a:pt x="46085" y="0"/>
                </a:lnTo>
                <a:lnTo>
                  <a:pt x="38404" y="0"/>
                </a:lnTo>
                <a:lnTo>
                  <a:pt x="34290" y="199"/>
                </a:lnTo>
                <a:lnTo>
                  <a:pt x="21748" y="3688"/>
                </a:lnTo>
                <a:lnTo>
                  <a:pt x="11521" y="11521"/>
                </a:lnTo>
                <a:lnTo>
                  <a:pt x="6903" y="17547"/>
                </a:lnTo>
                <a:lnTo>
                  <a:pt x="1725" y="28935"/>
                </a:lnTo>
                <a:lnTo>
                  <a:pt x="0" y="42245"/>
                </a:lnTo>
                <a:lnTo>
                  <a:pt x="478" y="51149"/>
                </a:lnTo>
                <a:lnTo>
                  <a:pt x="3505" y="63802"/>
                </a:lnTo>
                <a:lnTo>
                  <a:pt x="9601" y="73913"/>
                </a:lnTo>
                <a:lnTo>
                  <a:pt x="21790" y="82814"/>
                </a:lnTo>
                <a:lnTo>
                  <a:pt x="33604" y="85435"/>
                </a:lnTo>
                <a:lnTo>
                  <a:pt x="41285" y="85435"/>
                </a:lnTo>
                <a:lnTo>
                  <a:pt x="48966" y="82555"/>
                </a:lnTo>
                <a:lnTo>
                  <a:pt x="54726" y="76794"/>
                </a:lnTo>
                <a:lnTo>
                  <a:pt x="56718" y="74918"/>
                </a:lnTo>
                <a:lnTo>
                  <a:pt x="63529" y="64797"/>
                </a:lnTo>
                <a:lnTo>
                  <a:pt x="68153" y="51846"/>
                </a:lnTo>
                <a:lnTo>
                  <a:pt x="65272" y="50886"/>
                </a:lnTo>
                <a:lnTo>
                  <a:pt x="62407" y="58552"/>
                </a:lnTo>
                <a:lnTo>
                  <a:pt x="58567" y="63367"/>
                </a:lnTo>
                <a:lnTo>
                  <a:pt x="55686" y="65272"/>
                </a:lnTo>
                <a:lnTo>
                  <a:pt x="50886" y="70073"/>
                </a:lnTo>
                <a:lnTo>
                  <a:pt x="46085" y="71993"/>
                </a:lnTo>
                <a:lnTo>
                  <a:pt x="32644" y="71993"/>
                </a:lnTo>
                <a:lnTo>
                  <a:pt x="25923" y="68168"/>
                </a:lnTo>
                <a:lnTo>
                  <a:pt x="21122" y="60487"/>
                </a:lnTo>
                <a:lnTo>
                  <a:pt x="20873" y="60084"/>
                </a:lnTo>
                <a:lnTo>
                  <a:pt x="15905" y="48511"/>
                </a:lnTo>
                <a:lnTo>
                  <a:pt x="14401" y="35524"/>
                </a:lnTo>
                <a:lnTo>
                  <a:pt x="14401" y="25923"/>
                </a:lnTo>
                <a:lnTo>
                  <a:pt x="16322" y="18242"/>
                </a:lnTo>
                <a:lnTo>
                  <a:pt x="21122" y="12481"/>
                </a:lnTo>
                <a:lnTo>
                  <a:pt x="24963" y="76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3" name="object 333"/>
          <p:cNvSpPr/>
          <p:nvPr/>
        </p:nvSpPr>
        <p:spPr>
          <a:xfrm>
            <a:off x="1790593" y="3898209"/>
            <a:ext cx="72953" cy="84475"/>
          </a:xfrm>
          <a:custGeom>
            <a:avLst/>
            <a:gdLst/>
            <a:ahLst/>
            <a:cxnLst/>
            <a:rect l="l" t="t" r="r" b="b"/>
            <a:pathLst>
              <a:path w="72953" h="84475">
                <a:moveTo>
                  <a:pt x="59512" y="20162"/>
                </a:moveTo>
                <a:lnTo>
                  <a:pt x="58552" y="14401"/>
                </a:lnTo>
                <a:lnTo>
                  <a:pt x="57591" y="12481"/>
                </a:lnTo>
                <a:lnTo>
                  <a:pt x="55671" y="8641"/>
                </a:lnTo>
                <a:lnTo>
                  <a:pt x="53751" y="4800"/>
                </a:lnTo>
                <a:lnTo>
                  <a:pt x="49911" y="3840"/>
                </a:lnTo>
                <a:lnTo>
                  <a:pt x="45110" y="960"/>
                </a:lnTo>
                <a:lnTo>
                  <a:pt x="39349" y="0"/>
                </a:lnTo>
                <a:lnTo>
                  <a:pt x="23027" y="0"/>
                </a:lnTo>
                <a:lnTo>
                  <a:pt x="15346" y="1920"/>
                </a:lnTo>
                <a:lnTo>
                  <a:pt x="10546" y="5760"/>
                </a:lnTo>
                <a:lnTo>
                  <a:pt x="4785" y="10561"/>
                </a:lnTo>
                <a:lnTo>
                  <a:pt x="2865" y="15361"/>
                </a:lnTo>
                <a:lnTo>
                  <a:pt x="2865" y="23042"/>
                </a:lnTo>
                <a:lnTo>
                  <a:pt x="3840" y="24963"/>
                </a:lnTo>
                <a:lnTo>
                  <a:pt x="4785" y="25923"/>
                </a:lnTo>
                <a:lnTo>
                  <a:pt x="5745" y="27843"/>
                </a:lnTo>
                <a:lnTo>
                  <a:pt x="7665" y="28803"/>
                </a:lnTo>
                <a:lnTo>
                  <a:pt x="12466" y="28803"/>
                </a:lnTo>
                <a:lnTo>
                  <a:pt x="14386" y="27843"/>
                </a:lnTo>
                <a:lnTo>
                  <a:pt x="15346" y="26883"/>
                </a:lnTo>
                <a:lnTo>
                  <a:pt x="17266" y="24963"/>
                </a:lnTo>
                <a:lnTo>
                  <a:pt x="17266" y="12481"/>
                </a:lnTo>
                <a:lnTo>
                  <a:pt x="18227" y="10561"/>
                </a:lnTo>
                <a:lnTo>
                  <a:pt x="21107" y="8641"/>
                </a:lnTo>
                <a:lnTo>
                  <a:pt x="23027" y="5760"/>
                </a:lnTo>
                <a:lnTo>
                  <a:pt x="25907" y="4800"/>
                </a:lnTo>
                <a:lnTo>
                  <a:pt x="34549" y="4800"/>
                </a:lnTo>
                <a:lnTo>
                  <a:pt x="38389" y="6720"/>
                </a:lnTo>
                <a:lnTo>
                  <a:pt x="40309" y="9601"/>
                </a:lnTo>
                <a:lnTo>
                  <a:pt x="43190" y="12481"/>
                </a:lnTo>
                <a:lnTo>
                  <a:pt x="44150" y="18242"/>
                </a:lnTo>
                <a:lnTo>
                  <a:pt x="44150" y="29763"/>
                </a:lnTo>
                <a:lnTo>
                  <a:pt x="36074" y="32710"/>
                </a:lnTo>
                <a:lnTo>
                  <a:pt x="23716" y="37653"/>
                </a:lnTo>
                <a:lnTo>
                  <a:pt x="26868" y="42245"/>
                </a:lnTo>
                <a:lnTo>
                  <a:pt x="29748" y="41285"/>
                </a:lnTo>
                <a:lnTo>
                  <a:pt x="35509" y="38404"/>
                </a:lnTo>
                <a:lnTo>
                  <a:pt x="44150" y="34564"/>
                </a:lnTo>
                <a:lnTo>
                  <a:pt x="44150" y="65272"/>
                </a:lnTo>
                <a:lnTo>
                  <a:pt x="37429" y="71048"/>
                </a:lnTo>
                <a:lnTo>
                  <a:pt x="31668" y="73913"/>
                </a:lnTo>
                <a:lnTo>
                  <a:pt x="23987" y="73913"/>
                </a:lnTo>
                <a:lnTo>
                  <a:pt x="21107" y="72953"/>
                </a:lnTo>
                <a:lnTo>
                  <a:pt x="18227" y="70073"/>
                </a:lnTo>
                <a:lnTo>
                  <a:pt x="15346" y="67208"/>
                </a:lnTo>
                <a:lnTo>
                  <a:pt x="14386" y="64328"/>
                </a:lnTo>
                <a:lnTo>
                  <a:pt x="14386" y="56647"/>
                </a:lnTo>
                <a:lnTo>
                  <a:pt x="15346" y="52806"/>
                </a:lnTo>
                <a:lnTo>
                  <a:pt x="14386" y="42245"/>
                </a:lnTo>
                <a:lnTo>
                  <a:pt x="8625" y="46085"/>
                </a:lnTo>
                <a:lnTo>
                  <a:pt x="4785" y="49926"/>
                </a:lnTo>
                <a:lnTo>
                  <a:pt x="1905" y="53766"/>
                </a:lnTo>
                <a:lnTo>
                  <a:pt x="0" y="56647"/>
                </a:lnTo>
                <a:lnTo>
                  <a:pt x="0" y="70073"/>
                </a:lnTo>
                <a:lnTo>
                  <a:pt x="944" y="74889"/>
                </a:lnTo>
                <a:lnTo>
                  <a:pt x="4785" y="78729"/>
                </a:lnTo>
                <a:lnTo>
                  <a:pt x="8625" y="82555"/>
                </a:lnTo>
                <a:lnTo>
                  <a:pt x="13426" y="84475"/>
                </a:lnTo>
                <a:lnTo>
                  <a:pt x="22067" y="84475"/>
                </a:lnTo>
                <a:lnTo>
                  <a:pt x="25907" y="83515"/>
                </a:lnTo>
                <a:lnTo>
                  <a:pt x="28788" y="82555"/>
                </a:lnTo>
                <a:lnTo>
                  <a:pt x="30708" y="81594"/>
                </a:lnTo>
                <a:lnTo>
                  <a:pt x="36469" y="77754"/>
                </a:lnTo>
                <a:lnTo>
                  <a:pt x="44150" y="71048"/>
                </a:lnTo>
                <a:lnTo>
                  <a:pt x="44150" y="75834"/>
                </a:lnTo>
                <a:lnTo>
                  <a:pt x="45110" y="79674"/>
                </a:lnTo>
                <a:lnTo>
                  <a:pt x="47030" y="81594"/>
                </a:lnTo>
                <a:lnTo>
                  <a:pt x="48950" y="83515"/>
                </a:lnTo>
                <a:lnTo>
                  <a:pt x="50871" y="84475"/>
                </a:lnTo>
                <a:lnTo>
                  <a:pt x="60472" y="84475"/>
                </a:lnTo>
                <a:lnTo>
                  <a:pt x="66233" y="79674"/>
                </a:lnTo>
                <a:lnTo>
                  <a:pt x="72953" y="71048"/>
                </a:lnTo>
                <a:lnTo>
                  <a:pt x="72953" y="66233"/>
                </a:lnTo>
                <a:lnTo>
                  <a:pt x="69113" y="70073"/>
                </a:lnTo>
                <a:lnTo>
                  <a:pt x="67193" y="71993"/>
                </a:lnTo>
                <a:lnTo>
                  <a:pt x="66233" y="72953"/>
                </a:lnTo>
                <a:lnTo>
                  <a:pt x="60472" y="72953"/>
                </a:lnTo>
                <a:lnTo>
                  <a:pt x="60472" y="71993"/>
                </a:lnTo>
                <a:lnTo>
                  <a:pt x="59512" y="71048"/>
                </a:lnTo>
                <a:lnTo>
                  <a:pt x="59512" y="201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4" name="object 334"/>
          <p:cNvSpPr/>
          <p:nvPr/>
        </p:nvSpPr>
        <p:spPr>
          <a:xfrm>
            <a:off x="1804979" y="3935862"/>
            <a:ext cx="12481" cy="15153"/>
          </a:xfrm>
          <a:custGeom>
            <a:avLst/>
            <a:gdLst/>
            <a:ahLst/>
            <a:cxnLst/>
            <a:rect l="l" t="t" r="r" b="b"/>
            <a:pathLst>
              <a:path w="12481" h="15153">
                <a:moveTo>
                  <a:pt x="9330" y="0"/>
                </a:moveTo>
                <a:lnTo>
                  <a:pt x="0" y="4592"/>
                </a:lnTo>
                <a:lnTo>
                  <a:pt x="960" y="15153"/>
                </a:lnTo>
                <a:lnTo>
                  <a:pt x="2880" y="13233"/>
                </a:lnTo>
                <a:lnTo>
                  <a:pt x="4800" y="10337"/>
                </a:lnTo>
                <a:lnTo>
                  <a:pt x="8641" y="7472"/>
                </a:lnTo>
                <a:lnTo>
                  <a:pt x="12481" y="4592"/>
                </a:lnTo>
                <a:lnTo>
                  <a:pt x="933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5" name="object 335"/>
          <p:cNvSpPr/>
          <p:nvPr/>
        </p:nvSpPr>
        <p:spPr>
          <a:xfrm>
            <a:off x="1869292" y="3855979"/>
            <a:ext cx="41285" cy="124785"/>
          </a:xfrm>
          <a:custGeom>
            <a:avLst/>
            <a:gdLst/>
            <a:ahLst/>
            <a:cxnLst/>
            <a:rect l="l" t="t" r="r" b="b"/>
            <a:pathLst>
              <a:path w="41285" h="124785">
                <a:moveTo>
                  <a:pt x="30723" y="119984"/>
                </a:moveTo>
                <a:lnTo>
                  <a:pt x="29763" y="118064"/>
                </a:lnTo>
                <a:lnTo>
                  <a:pt x="28803" y="117119"/>
                </a:lnTo>
                <a:lnTo>
                  <a:pt x="28803" y="115183"/>
                </a:lnTo>
                <a:lnTo>
                  <a:pt x="27843" y="112303"/>
                </a:lnTo>
                <a:lnTo>
                  <a:pt x="27843" y="0"/>
                </a:lnTo>
                <a:lnTo>
                  <a:pt x="24003" y="0"/>
                </a:lnTo>
                <a:lnTo>
                  <a:pt x="0" y="9585"/>
                </a:lnTo>
                <a:lnTo>
                  <a:pt x="1935" y="12481"/>
                </a:lnTo>
                <a:lnTo>
                  <a:pt x="3840" y="11521"/>
                </a:lnTo>
                <a:lnTo>
                  <a:pt x="9616" y="11521"/>
                </a:lnTo>
                <a:lnTo>
                  <a:pt x="10561" y="12481"/>
                </a:lnTo>
                <a:lnTo>
                  <a:pt x="11536" y="13426"/>
                </a:lnTo>
                <a:lnTo>
                  <a:pt x="12496" y="14386"/>
                </a:lnTo>
                <a:lnTo>
                  <a:pt x="12496" y="17266"/>
                </a:lnTo>
                <a:lnTo>
                  <a:pt x="13441" y="19202"/>
                </a:lnTo>
                <a:lnTo>
                  <a:pt x="13441" y="112303"/>
                </a:lnTo>
                <a:lnTo>
                  <a:pt x="12496" y="115183"/>
                </a:lnTo>
                <a:lnTo>
                  <a:pt x="12496" y="117119"/>
                </a:lnTo>
                <a:lnTo>
                  <a:pt x="11536" y="119024"/>
                </a:lnTo>
                <a:lnTo>
                  <a:pt x="10561" y="119984"/>
                </a:lnTo>
                <a:lnTo>
                  <a:pt x="8656" y="120959"/>
                </a:lnTo>
                <a:lnTo>
                  <a:pt x="7680" y="121904"/>
                </a:lnTo>
                <a:lnTo>
                  <a:pt x="1935" y="121904"/>
                </a:lnTo>
                <a:lnTo>
                  <a:pt x="1935" y="124785"/>
                </a:lnTo>
                <a:lnTo>
                  <a:pt x="41285" y="124785"/>
                </a:lnTo>
                <a:lnTo>
                  <a:pt x="41285" y="121904"/>
                </a:lnTo>
                <a:lnTo>
                  <a:pt x="33604" y="121904"/>
                </a:lnTo>
                <a:lnTo>
                  <a:pt x="32644" y="120959"/>
                </a:lnTo>
                <a:lnTo>
                  <a:pt x="30723" y="11998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6" name="object 336"/>
          <p:cNvSpPr/>
          <p:nvPr/>
        </p:nvSpPr>
        <p:spPr>
          <a:xfrm>
            <a:off x="1964344" y="3898209"/>
            <a:ext cx="68153" cy="85435"/>
          </a:xfrm>
          <a:custGeom>
            <a:avLst/>
            <a:gdLst/>
            <a:ahLst/>
            <a:cxnLst/>
            <a:rect l="l" t="t" r="r" b="b"/>
            <a:pathLst>
              <a:path w="68153" h="85435">
                <a:moveTo>
                  <a:pt x="24947" y="7680"/>
                </a:moveTo>
                <a:lnTo>
                  <a:pt x="29748" y="5760"/>
                </a:lnTo>
                <a:lnTo>
                  <a:pt x="39349" y="5760"/>
                </a:lnTo>
                <a:lnTo>
                  <a:pt x="42230" y="6720"/>
                </a:lnTo>
                <a:lnTo>
                  <a:pt x="44150" y="8641"/>
                </a:lnTo>
                <a:lnTo>
                  <a:pt x="46070" y="10561"/>
                </a:lnTo>
                <a:lnTo>
                  <a:pt x="47030" y="12481"/>
                </a:lnTo>
                <a:lnTo>
                  <a:pt x="47030" y="16322"/>
                </a:lnTo>
                <a:lnTo>
                  <a:pt x="47990" y="20162"/>
                </a:lnTo>
                <a:lnTo>
                  <a:pt x="48950" y="22082"/>
                </a:lnTo>
                <a:lnTo>
                  <a:pt x="49911" y="23042"/>
                </a:lnTo>
                <a:lnTo>
                  <a:pt x="50871" y="25923"/>
                </a:lnTo>
                <a:lnTo>
                  <a:pt x="53751" y="26883"/>
                </a:lnTo>
                <a:lnTo>
                  <a:pt x="59512" y="26883"/>
                </a:lnTo>
                <a:lnTo>
                  <a:pt x="61432" y="25923"/>
                </a:lnTo>
                <a:lnTo>
                  <a:pt x="63352" y="24963"/>
                </a:lnTo>
                <a:lnTo>
                  <a:pt x="65272" y="23042"/>
                </a:lnTo>
                <a:lnTo>
                  <a:pt x="65272" y="14401"/>
                </a:lnTo>
                <a:lnTo>
                  <a:pt x="63352" y="10561"/>
                </a:lnTo>
                <a:lnTo>
                  <a:pt x="57591" y="5760"/>
                </a:lnTo>
                <a:lnTo>
                  <a:pt x="52791" y="1920"/>
                </a:lnTo>
                <a:lnTo>
                  <a:pt x="46070" y="0"/>
                </a:lnTo>
                <a:lnTo>
                  <a:pt x="38389" y="0"/>
                </a:lnTo>
                <a:lnTo>
                  <a:pt x="33488" y="284"/>
                </a:lnTo>
                <a:lnTo>
                  <a:pt x="21215" y="3856"/>
                </a:lnTo>
                <a:lnTo>
                  <a:pt x="10546" y="11521"/>
                </a:lnTo>
                <a:lnTo>
                  <a:pt x="6578" y="17331"/>
                </a:lnTo>
                <a:lnTo>
                  <a:pt x="1702" y="28811"/>
                </a:lnTo>
                <a:lnTo>
                  <a:pt x="0" y="42245"/>
                </a:lnTo>
                <a:lnTo>
                  <a:pt x="476" y="51145"/>
                </a:lnTo>
                <a:lnTo>
                  <a:pt x="3495" y="63801"/>
                </a:lnTo>
                <a:lnTo>
                  <a:pt x="9585" y="73913"/>
                </a:lnTo>
                <a:lnTo>
                  <a:pt x="21774" y="82814"/>
                </a:lnTo>
                <a:lnTo>
                  <a:pt x="33588" y="85435"/>
                </a:lnTo>
                <a:lnTo>
                  <a:pt x="41269" y="85435"/>
                </a:lnTo>
                <a:lnTo>
                  <a:pt x="48950" y="82555"/>
                </a:lnTo>
                <a:lnTo>
                  <a:pt x="54711" y="76794"/>
                </a:lnTo>
                <a:lnTo>
                  <a:pt x="56711" y="74914"/>
                </a:lnTo>
                <a:lnTo>
                  <a:pt x="63529" y="64794"/>
                </a:lnTo>
                <a:lnTo>
                  <a:pt x="68153" y="51846"/>
                </a:lnTo>
                <a:lnTo>
                  <a:pt x="65272" y="50886"/>
                </a:lnTo>
                <a:lnTo>
                  <a:pt x="62392" y="58552"/>
                </a:lnTo>
                <a:lnTo>
                  <a:pt x="58552" y="63367"/>
                </a:lnTo>
                <a:lnTo>
                  <a:pt x="55671" y="65272"/>
                </a:lnTo>
                <a:lnTo>
                  <a:pt x="50871" y="70073"/>
                </a:lnTo>
                <a:lnTo>
                  <a:pt x="46070" y="71993"/>
                </a:lnTo>
                <a:lnTo>
                  <a:pt x="32628" y="71993"/>
                </a:lnTo>
                <a:lnTo>
                  <a:pt x="25923" y="68168"/>
                </a:lnTo>
                <a:lnTo>
                  <a:pt x="21107" y="60487"/>
                </a:lnTo>
                <a:lnTo>
                  <a:pt x="20860" y="60088"/>
                </a:lnTo>
                <a:lnTo>
                  <a:pt x="15898" y="48513"/>
                </a:lnTo>
                <a:lnTo>
                  <a:pt x="14401" y="35524"/>
                </a:lnTo>
                <a:lnTo>
                  <a:pt x="14401" y="25923"/>
                </a:lnTo>
                <a:lnTo>
                  <a:pt x="16306" y="18242"/>
                </a:lnTo>
                <a:lnTo>
                  <a:pt x="21107" y="12481"/>
                </a:lnTo>
                <a:lnTo>
                  <a:pt x="24947" y="76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7" name="object 337"/>
          <p:cNvSpPr/>
          <p:nvPr/>
        </p:nvSpPr>
        <p:spPr>
          <a:xfrm>
            <a:off x="2044019" y="3855979"/>
            <a:ext cx="40325" cy="124785"/>
          </a:xfrm>
          <a:custGeom>
            <a:avLst/>
            <a:gdLst/>
            <a:ahLst/>
            <a:cxnLst/>
            <a:rect l="l" t="t" r="r" b="b"/>
            <a:pathLst>
              <a:path w="40325" h="124785">
                <a:moveTo>
                  <a:pt x="30723" y="119984"/>
                </a:moveTo>
                <a:lnTo>
                  <a:pt x="29763" y="118064"/>
                </a:lnTo>
                <a:lnTo>
                  <a:pt x="28788" y="117119"/>
                </a:lnTo>
                <a:lnTo>
                  <a:pt x="27828" y="115183"/>
                </a:lnTo>
                <a:lnTo>
                  <a:pt x="27828" y="0"/>
                </a:lnTo>
                <a:lnTo>
                  <a:pt x="23987" y="0"/>
                </a:lnTo>
                <a:lnTo>
                  <a:pt x="0" y="9585"/>
                </a:lnTo>
                <a:lnTo>
                  <a:pt x="960" y="12481"/>
                </a:lnTo>
                <a:lnTo>
                  <a:pt x="3840" y="11521"/>
                </a:lnTo>
                <a:lnTo>
                  <a:pt x="9601" y="11521"/>
                </a:lnTo>
                <a:lnTo>
                  <a:pt x="10561" y="12481"/>
                </a:lnTo>
                <a:lnTo>
                  <a:pt x="11521" y="13426"/>
                </a:lnTo>
                <a:lnTo>
                  <a:pt x="12481" y="14386"/>
                </a:lnTo>
                <a:lnTo>
                  <a:pt x="12481" y="19202"/>
                </a:lnTo>
                <a:lnTo>
                  <a:pt x="13441" y="24947"/>
                </a:lnTo>
                <a:lnTo>
                  <a:pt x="13441" y="112303"/>
                </a:lnTo>
                <a:lnTo>
                  <a:pt x="12481" y="115183"/>
                </a:lnTo>
                <a:lnTo>
                  <a:pt x="11521" y="117119"/>
                </a:lnTo>
                <a:lnTo>
                  <a:pt x="11521" y="119024"/>
                </a:lnTo>
                <a:lnTo>
                  <a:pt x="9601" y="119984"/>
                </a:lnTo>
                <a:lnTo>
                  <a:pt x="8641" y="120959"/>
                </a:lnTo>
                <a:lnTo>
                  <a:pt x="7680" y="121904"/>
                </a:lnTo>
                <a:lnTo>
                  <a:pt x="960" y="121904"/>
                </a:lnTo>
                <a:lnTo>
                  <a:pt x="960" y="124785"/>
                </a:lnTo>
                <a:lnTo>
                  <a:pt x="40325" y="124785"/>
                </a:lnTo>
                <a:lnTo>
                  <a:pt x="40325" y="121904"/>
                </a:lnTo>
                <a:lnTo>
                  <a:pt x="33604" y="121904"/>
                </a:lnTo>
                <a:lnTo>
                  <a:pt x="32644" y="120959"/>
                </a:lnTo>
                <a:lnTo>
                  <a:pt x="30723" y="11998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8" name="object 338"/>
          <p:cNvSpPr/>
          <p:nvPr/>
        </p:nvSpPr>
        <p:spPr>
          <a:xfrm>
            <a:off x="2089129" y="3900129"/>
            <a:ext cx="89291" cy="83515"/>
          </a:xfrm>
          <a:custGeom>
            <a:avLst/>
            <a:gdLst/>
            <a:ahLst/>
            <a:cxnLst/>
            <a:rect l="l" t="t" r="r" b="b"/>
            <a:pathLst>
              <a:path w="89291" h="83515">
                <a:moveTo>
                  <a:pt x="53766" y="3840"/>
                </a:moveTo>
                <a:lnTo>
                  <a:pt x="57607" y="4800"/>
                </a:lnTo>
                <a:lnTo>
                  <a:pt x="58567" y="6720"/>
                </a:lnTo>
                <a:lnTo>
                  <a:pt x="60487" y="7680"/>
                </a:lnTo>
                <a:lnTo>
                  <a:pt x="61447" y="10561"/>
                </a:lnTo>
                <a:lnTo>
                  <a:pt x="61447" y="61447"/>
                </a:lnTo>
                <a:lnTo>
                  <a:pt x="56647" y="65288"/>
                </a:lnTo>
                <a:lnTo>
                  <a:pt x="52806" y="69128"/>
                </a:lnTo>
                <a:lnTo>
                  <a:pt x="49926" y="70073"/>
                </a:lnTo>
                <a:lnTo>
                  <a:pt x="47045" y="71993"/>
                </a:lnTo>
                <a:lnTo>
                  <a:pt x="44165" y="72969"/>
                </a:lnTo>
                <a:lnTo>
                  <a:pt x="37444" y="72969"/>
                </a:lnTo>
                <a:lnTo>
                  <a:pt x="34564" y="71033"/>
                </a:lnTo>
                <a:lnTo>
                  <a:pt x="31683" y="69128"/>
                </a:lnTo>
                <a:lnTo>
                  <a:pt x="28803" y="66248"/>
                </a:lnTo>
                <a:lnTo>
                  <a:pt x="27843" y="61447"/>
                </a:lnTo>
                <a:lnTo>
                  <a:pt x="27843" y="0"/>
                </a:lnTo>
                <a:lnTo>
                  <a:pt x="0" y="0"/>
                </a:lnTo>
                <a:lnTo>
                  <a:pt x="0" y="3840"/>
                </a:lnTo>
                <a:lnTo>
                  <a:pt x="6720" y="3840"/>
                </a:lnTo>
                <a:lnTo>
                  <a:pt x="8641" y="4800"/>
                </a:lnTo>
                <a:lnTo>
                  <a:pt x="9601" y="5760"/>
                </a:lnTo>
                <a:lnTo>
                  <a:pt x="11521" y="6720"/>
                </a:lnTo>
                <a:lnTo>
                  <a:pt x="11521" y="7680"/>
                </a:lnTo>
                <a:lnTo>
                  <a:pt x="12481" y="9601"/>
                </a:lnTo>
                <a:lnTo>
                  <a:pt x="13441" y="12481"/>
                </a:lnTo>
                <a:lnTo>
                  <a:pt x="13441" y="59527"/>
                </a:lnTo>
                <a:lnTo>
                  <a:pt x="14401" y="65288"/>
                </a:lnTo>
                <a:lnTo>
                  <a:pt x="15361" y="69128"/>
                </a:lnTo>
                <a:lnTo>
                  <a:pt x="16322" y="73913"/>
                </a:lnTo>
                <a:lnTo>
                  <a:pt x="19202" y="76809"/>
                </a:lnTo>
                <a:lnTo>
                  <a:pt x="22082" y="79674"/>
                </a:lnTo>
                <a:lnTo>
                  <a:pt x="24963" y="82555"/>
                </a:lnTo>
                <a:lnTo>
                  <a:pt x="29763" y="83515"/>
                </a:lnTo>
                <a:lnTo>
                  <a:pt x="37444" y="83515"/>
                </a:lnTo>
                <a:lnTo>
                  <a:pt x="42245" y="82555"/>
                </a:lnTo>
                <a:lnTo>
                  <a:pt x="45125" y="80634"/>
                </a:lnTo>
                <a:lnTo>
                  <a:pt x="48966" y="78714"/>
                </a:lnTo>
                <a:lnTo>
                  <a:pt x="54726" y="73913"/>
                </a:lnTo>
                <a:lnTo>
                  <a:pt x="61447" y="66248"/>
                </a:lnTo>
                <a:lnTo>
                  <a:pt x="61447" y="83515"/>
                </a:lnTo>
                <a:lnTo>
                  <a:pt x="65288" y="83515"/>
                </a:lnTo>
                <a:lnTo>
                  <a:pt x="89291" y="73913"/>
                </a:lnTo>
                <a:lnTo>
                  <a:pt x="88315" y="70073"/>
                </a:lnTo>
                <a:lnTo>
                  <a:pt x="85450" y="71033"/>
                </a:lnTo>
                <a:lnTo>
                  <a:pt x="83530" y="71993"/>
                </a:lnTo>
                <a:lnTo>
                  <a:pt x="80634" y="71993"/>
                </a:lnTo>
                <a:lnTo>
                  <a:pt x="79689" y="71033"/>
                </a:lnTo>
                <a:lnTo>
                  <a:pt x="78729" y="71033"/>
                </a:lnTo>
                <a:lnTo>
                  <a:pt x="77754" y="70073"/>
                </a:lnTo>
                <a:lnTo>
                  <a:pt x="76794" y="68153"/>
                </a:lnTo>
                <a:lnTo>
                  <a:pt x="76794" y="66248"/>
                </a:lnTo>
                <a:lnTo>
                  <a:pt x="75849" y="64312"/>
                </a:lnTo>
                <a:lnTo>
                  <a:pt x="75849" y="0"/>
                </a:lnTo>
                <a:lnTo>
                  <a:pt x="48006" y="0"/>
                </a:lnTo>
                <a:lnTo>
                  <a:pt x="48006" y="3840"/>
                </a:lnTo>
                <a:lnTo>
                  <a:pt x="53766" y="3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9" name="object 339"/>
          <p:cNvSpPr/>
          <p:nvPr/>
        </p:nvSpPr>
        <p:spPr>
          <a:xfrm>
            <a:off x="2188006" y="3898209"/>
            <a:ext cx="54726" cy="85435"/>
          </a:xfrm>
          <a:custGeom>
            <a:avLst/>
            <a:gdLst/>
            <a:ahLst/>
            <a:cxnLst/>
            <a:rect l="l" t="t" r="r" b="b"/>
            <a:pathLst>
              <a:path w="54726" h="85435">
                <a:moveTo>
                  <a:pt x="24003" y="0"/>
                </a:moveTo>
                <a:lnTo>
                  <a:pt x="17282" y="0"/>
                </a:lnTo>
                <a:lnTo>
                  <a:pt x="10561" y="1920"/>
                </a:lnTo>
                <a:lnTo>
                  <a:pt x="6720" y="6720"/>
                </a:lnTo>
                <a:lnTo>
                  <a:pt x="1920" y="11521"/>
                </a:lnTo>
                <a:lnTo>
                  <a:pt x="0" y="16322"/>
                </a:lnTo>
                <a:lnTo>
                  <a:pt x="0" y="28803"/>
                </a:lnTo>
                <a:lnTo>
                  <a:pt x="960" y="32644"/>
                </a:lnTo>
                <a:lnTo>
                  <a:pt x="3840" y="35524"/>
                </a:lnTo>
                <a:lnTo>
                  <a:pt x="5760" y="39364"/>
                </a:lnTo>
                <a:lnTo>
                  <a:pt x="11521" y="43205"/>
                </a:lnTo>
                <a:lnTo>
                  <a:pt x="20162" y="47045"/>
                </a:lnTo>
                <a:lnTo>
                  <a:pt x="28803" y="51846"/>
                </a:lnTo>
                <a:lnTo>
                  <a:pt x="34564" y="54726"/>
                </a:lnTo>
                <a:lnTo>
                  <a:pt x="37444" y="57607"/>
                </a:lnTo>
                <a:lnTo>
                  <a:pt x="40325" y="60487"/>
                </a:lnTo>
                <a:lnTo>
                  <a:pt x="41285" y="64328"/>
                </a:lnTo>
                <a:lnTo>
                  <a:pt x="41285" y="71048"/>
                </a:lnTo>
                <a:lnTo>
                  <a:pt x="40325" y="73913"/>
                </a:lnTo>
                <a:lnTo>
                  <a:pt x="37444" y="76794"/>
                </a:lnTo>
                <a:lnTo>
                  <a:pt x="35524" y="78729"/>
                </a:lnTo>
                <a:lnTo>
                  <a:pt x="31683" y="79674"/>
                </a:lnTo>
                <a:lnTo>
                  <a:pt x="22082" y="79674"/>
                </a:lnTo>
                <a:lnTo>
                  <a:pt x="17282" y="77754"/>
                </a:lnTo>
                <a:lnTo>
                  <a:pt x="12481" y="73913"/>
                </a:lnTo>
                <a:lnTo>
                  <a:pt x="7680" y="70073"/>
                </a:lnTo>
                <a:lnTo>
                  <a:pt x="4800" y="63367"/>
                </a:lnTo>
                <a:lnTo>
                  <a:pt x="2880" y="55686"/>
                </a:lnTo>
                <a:lnTo>
                  <a:pt x="0" y="55686"/>
                </a:lnTo>
                <a:lnTo>
                  <a:pt x="0" y="84475"/>
                </a:lnTo>
                <a:lnTo>
                  <a:pt x="2880" y="84475"/>
                </a:lnTo>
                <a:lnTo>
                  <a:pt x="3840" y="82555"/>
                </a:lnTo>
                <a:lnTo>
                  <a:pt x="4800" y="81594"/>
                </a:lnTo>
                <a:lnTo>
                  <a:pt x="7680" y="81594"/>
                </a:lnTo>
                <a:lnTo>
                  <a:pt x="8641" y="82555"/>
                </a:lnTo>
                <a:lnTo>
                  <a:pt x="10561" y="82555"/>
                </a:lnTo>
                <a:lnTo>
                  <a:pt x="17282" y="84475"/>
                </a:lnTo>
                <a:lnTo>
                  <a:pt x="23042" y="85435"/>
                </a:lnTo>
                <a:lnTo>
                  <a:pt x="34564" y="85435"/>
                </a:lnTo>
                <a:lnTo>
                  <a:pt x="41285" y="83515"/>
                </a:lnTo>
                <a:lnTo>
                  <a:pt x="46085" y="78729"/>
                </a:lnTo>
                <a:lnTo>
                  <a:pt x="51846" y="73913"/>
                </a:lnTo>
                <a:lnTo>
                  <a:pt x="54726" y="68168"/>
                </a:lnTo>
                <a:lnTo>
                  <a:pt x="54726" y="60487"/>
                </a:lnTo>
                <a:lnTo>
                  <a:pt x="54405" y="57021"/>
                </a:lnTo>
                <a:lnTo>
                  <a:pt x="48977" y="46695"/>
                </a:lnTo>
                <a:lnTo>
                  <a:pt x="36484" y="37444"/>
                </a:lnTo>
                <a:lnTo>
                  <a:pt x="24003" y="31683"/>
                </a:lnTo>
                <a:lnTo>
                  <a:pt x="18242" y="28803"/>
                </a:lnTo>
                <a:lnTo>
                  <a:pt x="14401" y="25923"/>
                </a:lnTo>
                <a:lnTo>
                  <a:pt x="12481" y="24003"/>
                </a:lnTo>
                <a:lnTo>
                  <a:pt x="10561" y="22082"/>
                </a:lnTo>
                <a:lnTo>
                  <a:pt x="9601" y="19202"/>
                </a:lnTo>
                <a:lnTo>
                  <a:pt x="9601" y="12481"/>
                </a:lnTo>
                <a:lnTo>
                  <a:pt x="11521" y="10561"/>
                </a:lnTo>
                <a:lnTo>
                  <a:pt x="13441" y="8641"/>
                </a:lnTo>
                <a:lnTo>
                  <a:pt x="16322" y="5760"/>
                </a:lnTo>
                <a:lnTo>
                  <a:pt x="20162" y="4800"/>
                </a:lnTo>
                <a:lnTo>
                  <a:pt x="28803" y="4800"/>
                </a:lnTo>
                <a:lnTo>
                  <a:pt x="33604" y="6720"/>
                </a:lnTo>
                <a:lnTo>
                  <a:pt x="37444" y="9601"/>
                </a:lnTo>
                <a:lnTo>
                  <a:pt x="40325" y="12481"/>
                </a:lnTo>
                <a:lnTo>
                  <a:pt x="43205" y="19202"/>
                </a:lnTo>
                <a:lnTo>
                  <a:pt x="46085" y="26883"/>
                </a:lnTo>
                <a:lnTo>
                  <a:pt x="48966" y="26883"/>
                </a:lnTo>
                <a:lnTo>
                  <a:pt x="48966" y="0"/>
                </a:lnTo>
                <a:lnTo>
                  <a:pt x="46085" y="0"/>
                </a:lnTo>
                <a:lnTo>
                  <a:pt x="45125" y="960"/>
                </a:lnTo>
                <a:lnTo>
                  <a:pt x="44165" y="1920"/>
                </a:lnTo>
                <a:lnTo>
                  <a:pt x="44165" y="2880"/>
                </a:lnTo>
                <a:lnTo>
                  <a:pt x="38404" y="2880"/>
                </a:lnTo>
                <a:lnTo>
                  <a:pt x="35524" y="1920"/>
                </a:lnTo>
                <a:lnTo>
                  <a:pt x="30723" y="960"/>
                </a:lnTo>
                <a:lnTo>
                  <a:pt x="26883" y="0"/>
                </a:lnTo>
                <a:lnTo>
                  <a:pt x="24003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0" name="object 340"/>
          <p:cNvSpPr/>
          <p:nvPr/>
        </p:nvSpPr>
        <p:spPr>
          <a:xfrm>
            <a:off x="2250414" y="3874206"/>
            <a:ext cx="48950" cy="108478"/>
          </a:xfrm>
          <a:custGeom>
            <a:avLst/>
            <a:gdLst/>
            <a:ahLst/>
            <a:cxnLst/>
            <a:rect l="l" t="t" r="r" b="b"/>
            <a:pathLst>
              <a:path w="48950" h="108478">
                <a:moveTo>
                  <a:pt x="15361" y="99837"/>
                </a:moveTo>
                <a:lnTo>
                  <a:pt x="16322" y="102732"/>
                </a:lnTo>
                <a:lnTo>
                  <a:pt x="18227" y="104637"/>
                </a:lnTo>
                <a:lnTo>
                  <a:pt x="21107" y="105597"/>
                </a:lnTo>
                <a:lnTo>
                  <a:pt x="23042" y="107518"/>
                </a:lnTo>
                <a:lnTo>
                  <a:pt x="25923" y="108478"/>
                </a:lnTo>
                <a:lnTo>
                  <a:pt x="32628" y="108478"/>
                </a:lnTo>
                <a:lnTo>
                  <a:pt x="36469" y="106558"/>
                </a:lnTo>
                <a:lnTo>
                  <a:pt x="40309" y="103677"/>
                </a:lnTo>
                <a:lnTo>
                  <a:pt x="44150" y="100797"/>
                </a:lnTo>
                <a:lnTo>
                  <a:pt x="47030" y="96956"/>
                </a:lnTo>
                <a:lnTo>
                  <a:pt x="48950" y="91211"/>
                </a:lnTo>
                <a:lnTo>
                  <a:pt x="46070" y="91211"/>
                </a:lnTo>
                <a:lnTo>
                  <a:pt x="44150" y="93116"/>
                </a:lnTo>
                <a:lnTo>
                  <a:pt x="43190" y="95051"/>
                </a:lnTo>
                <a:lnTo>
                  <a:pt x="41269" y="95996"/>
                </a:lnTo>
                <a:lnTo>
                  <a:pt x="39349" y="97916"/>
                </a:lnTo>
                <a:lnTo>
                  <a:pt x="33604" y="97916"/>
                </a:lnTo>
                <a:lnTo>
                  <a:pt x="31668" y="96956"/>
                </a:lnTo>
                <a:lnTo>
                  <a:pt x="29763" y="95051"/>
                </a:lnTo>
                <a:lnTo>
                  <a:pt x="28788" y="93116"/>
                </a:lnTo>
                <a:lnTo>
                  <a:pt x="27828" y="90236"/>
                </a:lnTo>
                <a:lnTo>
                  <a:pt x="27828" y="32644"/>
                </a:lnTo>
                <a:lnTo>
                  <a:pt x="47030" y="32644"/>
                </a:lnTo>
                <a:lnTo>
                  <a:pt x="47030" y="25923"/>
                </a:lnTo>
                <a:lnTo>
                  <a:pt x="27828" y="25923"/>
                </a:lnTo>
                <a:lnTo>
                  <a:pt x="27828" y="0"/>
                </a:lnTo>
                <a:lnTo>
                  <a:pt x="24947" y="0"/>
                </a:lnTo>
                <a:lnTo>
                  <a:pt x="22067" y="5760"/>
                </a:lnTo>
                <a:lnTo>
                  <a:pt x="21107" y="9601"/>
                </a:lnTo>
                <a:lnTo>
                  <a:pt x="19202" y="12481"/>
                </a:lnTo>
                <a:lnTo>
                  <a:pt x="16322" y="16322"/>
                </a:lnTo>
                <a:lnTo>
                  <a:pt x="13426" y="20162"/>
                </a:lnTo>
                <a:lnTo>
                  <a:pt x="10546" y="23042"/>
                </a:lnTo>
                <a:lnTo>
                  <a:pt x="6705" y="25923"/>
                </a:lnTo>
                <a:lnTo>
                  <a:pt x="3840" y="27843"/>
                </a:lnTo>
                <a:lnTo>
                  <a:pt x="0" y="29763"/>
                </a:lnTo>
                <a:lnTo>
                  <a:pt x="0" y="32644"/>
                </a:lnTo>
                <a:lnTo>
                  <a:pt x="13426" y="32644"/>
                </a:lnTo>
                <a:lnTo>
                  <a:pt x="13426" y="96956"/>
                </a:lnTo>
                <a:lnTo>
                  <a:pt x="15361" y="9983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1" name="object 341"/>
          <p:cNvSpPr/>
          <p:nvPr/>
        </p:nvSpPr>
        <p:spPr>
          <a:xfrm>
            <a:off x="2316647" y="3901897"/>
            <a:ext cx="10226" cy="24155"/>
          </a:xfrm>
          <a:custGeom>
            <a:avLst/>
            <a:gdLst/>
            <a:ahLst/>
            <a:cxnLst/>
            <a:rect l="l" t="t" r="r" b="b"/>
            <a:pathLst>
              <a:path w="10226" h="24155">
                <a:moveTo>
                  <a:pt x="0" y="7833"/>
                </a:moveTo>
                <a:lnTo>
                  <a:pt x="1920" y="24155"/>
                </a:lnTo>
                <a:lnTo>
                  <a:pt x="2880" y="17434"/>
                </a:lnTo>
                <a:lnTo>
                  <a:pt x="4800" y="11673"/>
                </a:lnTo>
                <a:lnTo>
                  <a:pt x="10226" y="0"/>
                </a:lnTo>
                <a:lnTo>
                  <a:pt x="0" y="783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2" name="object 342"/>
          <p:cNvSpPr/>
          <p:nvPr/>
        </p:nvSpPr>
        <p:spPr>
          <a:xfrm>
            <a:off x="2306086" y="3898209"/>
            <a:ext cx="68168" cy="85435"/>
          </a:xfrm>
          <a:custGeom>
            <a:avLst/>
            <a:gdLst/>
            <a:ahLst/>
            <a:cxnLst/>
            <a:rect l="l" t="t" r="r" b="b"/>
            <a:pathLst>
              <a:path w="68168" h="85435">
                <a:moveTo>
                  <a:pt x="0" y="43205"/>
                </a:moveTo>
                <a:lnTo>
                  <a:pt x="429" y="51460"/>
                </a:lnTo>
                <a:lnTo>
                  <a:pt x="3637" y="63911"/>
                </a:lnTo>
                <a:lnTo>
                  <a:pt x="10561" y="73913"/>
                </a:lnTo>
                <a:lnTo>
                  <a:pt x="12129" y="75601"/>
                </a:lnTo>
                <a:lnTo>
                  <a:pt x="22928" y="82977"/>
                </a:lnTo>
                <a:lnTo>
                  <a:pt x="35524" y="85435"/>
                </a:lnTo>
                <a:lnTo>
                  <a:pt x="44165" y="85435"/>
                </a:lnTo>
                <a:lnTo>
                  <a:pt x="51846" y="81594"/>
                </a:lnTo>
                <a:lnTo>
                  <a:pt x="57607" y="75834"/>
                </a:lnTo>
                <a:lnTo>
                  <a:pt x="63352" y="69113"/>
                </a:lnTo>
                <a:lnTo>
                  <a:pt x="67193" y="61447"/>
                </a:lnTo>
                <a:lnTo>
                  <a:pt x="68168" y="53766"/>
                </a:lnTo>
                <a:lnTo>
                  <a:pt x="65288" y="51846"/>
                </a:lnTo>
                <a:lnTo>
                  <a:pt x="62407" y="58552"/>
                </a:lnTo>
                <a:lnTo>
                  <a:pt x="59512" y="63367"/>
                </a:lnTo>
                <a:lnTo>
                  <a:pt x="55671" y="66233"/>
                </a:lnTo>
                <a:lnTo>
                  <a:pt x="51846" y="69113"/>
                </a:lnTo>
                <a:lnTo>
                  <a:pt x="47045" y="71048"/>
                </a:lnTo>
                <a:lnTo>
                  <a:pt x="33604" y="71048"/>
                </a:lnTo>
                <a:lnTo>
                  <a:pt x="26883" y="67208"/>
                </a:lnTo>
                <a:lnTo>
                  <a:pt x="21122" y="60487"/>
                </a:lnTo>
                <a:lnTo>
                  <a:pt x="19040" y="57750"/>
                </a:lnTo>
                <a:lnTo>
                  <a:pt x="14121" y="46528"/>
                </a:lnTo>
                <a:lnTo>
                  <a:pt x="12481" y="32644"/>
                </a:lnTo>
                <a:lnTo>
                  <a:pt x="68168" y="32644"/>
                </a:lnTo>
                <a:lnTo>
                  <a:pt x="68168" y="32512"/>
                </a:lnTo>
                <a:lnTo>
                  <a:pt x="65986" y="19146"/>
                </a:lnTo>
                <a:lnTo>
                  <a:pt x="59512" y="8641"/>
                </a:lnTo>
                <a:lnTo>
                  <a:pt x="53766" y="2880"/>
                </a:lnTo>
                <a:lnTo>
                  <a:pt x="46085" y="0"/>
                </a:lnTo>
                <a:lnTo>
                  <a:pt x="37444" y="0"/>
                </a:lnTo>
                <a:lnTo>
                  <a:pt x="33330" y="199"/>
                </a:lnTo>
                <a:lnTo>
                  <a:pt x="20788" y="3688"/>
                </a:lnTo>
                <a:lnTo>
                  <a:pt x="15361" y="15361"/>
                </a:lnTo>
                <a:lnTo>
                  <a:pt x="19202" y="11521"/>
                </a:lnTo>
                <a:lnTo>
                  <a:pt x="23042" y="7680"/>
                </a:lnTo>
                <a:lnTo>
                  <a:pt x="27843" y="5760"/>
                </a:lnTo>
                <a:lnTo>
                  <a:pt x="35524" y="5760"/>
                </a:lnTo>
                <a:lnTo>
                  <a:pt x="38404" y="6720"/>
                </a:lnTo>
                <a:lnTo>
                  <a:pt x="41285" y="8641"/>
                </a:lnTo>
                <a:lnTo>
                  <a:pt x="44165" y="10561"/>
                </a:lnTo>
                <a:lnTo>
                  <a:pt x="46085" y="13441"/>
                </a:lnTo>
                <a:lnTo>
                  <a:pt x="48006" y="16322"/>
                </a:lnTo>
                <a:lnTo>
                  <a:pt x="48950" y="19202"/>
                </a:lnTo>
                <a:lnTo>
                  <a:pt x="49926" y="22082"/>
                </a:lnTo>
                <a:lnTo>
                  <a:pt x="49926" y="27843"/>
                </a:lnTo>
                <a:lnTo>
                  <a:pt x="12481" y="27843"/>
                </a:lnTo>
                <a:lnTo>
                  <a:pt x="10561" y="11521"/>
                </a:lnTo>
                <a:lnTo>
                  <a:pt x="6241" y="17535"/>
                </a:lnTo>
                <a:lnTo>
                  <a:pt x="1613" y="29120"/>
                </a:lnTo>
                <a:lnTo>
                  <a:pt x="0" y="4320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3" name="object 343"/>
          <p:cNvSpPr/>
          <p:nvPr/>
        </p:nvSpPr>
        <p:spPr>
          <a:xfrm>
            <a:off x="2380960" y="3898209"/>
            <a:ext cx="59527" cy="82555"/>
          </a:xfrm>
          <a:custGeom>
            <a:avLst/>
            <a:gdLst/>
            <a:ahLst/>
            <a:cxnLst/>
            <a:rect l="l" t="t" r="r" b="b"/>
            <a:pathLst>
              <a:path w="59527" h="82555">
                <a:moveTo>
                  <a:pt x="42245" y="82555"/>
                </a:moveTo>
                <a:lnTo>
                  <a:pt x="42245" y="79674"/>
                </a:lnTo>
                <a:lnTo>
                  <a:pt x="38404" y="79674"/>
                </a:lnTo>
                <a:lnTo>
                  <a:pt x="35524" y="78729"/>
                </a:lnTo>
                <a:lnTo>
                  <a:pt x="33604" y="77754"/>
                </a:lnTo>
                <a:lnTo>
                  <a:pt x="31683" y="76794"/>
                </a:lnTo>
                <a:lnTo>
                  <a:pt x="29763" y="75834"/>
                </a:lnTo>
                <a:lnTo>
                  <a:pt x="29763" y="73913"/>
                </a:lnTo>
                <a:lnTo>
                  <a:pt x="27843" y="71993"/>
                </a:lnTo>
                <a:lnTo>
                  <a:pt x="27843" y="24963"/>
                </a:lnTo>
                <a:lnTo>
                  <a:pt x="30723" y="20162"/>
                </a:lnTo>
                <a:lnTo>
                  <a:pt x="33604" y="16322"/>
                </a:lnTo>
                <a:lnTo>
                  <a:pt x="35524" y="13441"/>
                </a:lnTo>
                <a:lnTo>
                  <a:pt x="37444" y="12481"/>
                </a:lnTo>
                <a:lnTo>
                  <a:pt x="38404" y="11521"/>
                </a:lnTo>
                <a:lnTo>
                  <a:pt x="40325" y="11521"/>
                </a:lnTo>
                <a:lnTo>
                  <a:pt x="42245" y="12481"/>
                </a:lnTo>
                <a:lnTo>
                  <a:pt x="45125" y="14401"/>
                </a:lnTo>
                <a:lnTo>
                  <a:pt x="48006" y="17282"/>
                </a:lnTo>
                <a:lnTo>
                  <a:pt x="49926" y="18242"/>
                </a:lnTo>
                <a:lnTo>
                  <a:pt x="53766" y="18242"/>
                </a:lnTo>
                <a:lnTo>
                  <a:pt x="55686" y="17282"/>
                </a:lnTo>
                <a:lnTo>
                  <a:pt x="57607" y="15361"/>
                </a:lnTo>
                <a:lnTo>
                  <a:pt x="59527" y="13441"/>
                </a:lnTo>
                <a:lnTo>
                  <a:pt x="59527" y="6720"/>
                </a:lnTo>
                <a:lnTo>
                  <a:pt x="58567" y="4800"/>
                </a:lnTo>
                <a:lnTo>
                  <a:pt x="56647" y="2880"/>
                </a:lnTo>
                <a:lnTo>
                  <a:pt x="54726" y="960"/>
                </a:lnTo>
                <a:lnTo>
                  <a:pt x="51846" y="0"/>
                </a:lnTo>
                <a:lnTo>
                  <a:pt x="48966" y="0"/>
                </a:lnTo>
                <a:lnTo>
                  <a:pt x="46916" y="140"/>
                </a:lnTo>
                <a:lnTo>
                  <a:pt x="37108" y="5287"/>
                </a:lnTo>
                <a:lnTo>
                  <a:pt x="27843" y="18242"/>
                </a:lnTo>
                <a:lnTo>
                  <a:pt x="27843" y="0"/>
                </a:lnTo>
                <a:lnTo>
                  <a:pt x="24003" y="0"/>
                </a:lnTo>
                <a:lnTo>
                  <a:pt x="0" y="9601"/>
                </a:lnTo>
                <a:lnTo>
                  <a:pt x="975" y="12481"/>
                </a:lnTo>
                <a:lnTo>
                  <a:pt x="2880" y="12481"/>
                </a:lnTo>
                <a:lnTo>
                  <a:pt x="4800" y="11521"/>
                </a:lnTo>
                <a:lnTo>
                  <a:pt x="8641" y="11521"/>
                </a:lnTo>
                <a:lnTo>
                  <a:pt x="9601" y="12481"/>
                </a:lnTo>
                <a:lnTo>
                  <a:pt x="10561" y="12481"/>
                </a:lnTo>
                <a:lnTo>
                  <a:pt x="11521" y="13441"/>
                </a:lnTo>
                <a:lnTo>
                  <a:pt x="12481" y="15361"/>
                </a:lnTo>
                <a:lnTo>
                  <a:pt x="12481" y="16322"/>
                </a:lnTo>
                <a:lnTo>
                  <a:pt x="13441" y="18242"/>
                </a:lnTo>
                <a:lnTo>
                  <a:pt x="13441" y="71993"/>
                </a:lnTo>
                <a:lnTo>
                  <a:pt x="12481" y="72953"/>
                </a:lnTo>
                <a:lnTo>
                  <a:pt x="12481" y="75834"/>
                </a:lnTo>
                <a:lnTo>
                  <a:pt x="11521" y="76794"/>
                </a:lnTo>
                <a:lnTo>
                  <a:pt x="9601" y="77754"/>
                </a:lnTo>
                <a:lnTo>
                  <a:pt x="7680" y="78729"/>
                </a:lnTo>
                <a:lnTo>
                  <a:pt x="4800" y="79674"/>
                </a:lnTo>
                <a:lnTo>
                  <a:pt x="975" y="79674"/>
                </a:lnTo>
                <a:lnTo>
                  <a:pt x="975" y="82555"/>
                </a:lnTo>
                <a:lnTo>
                  <a:pt x="42245" y="8255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4" name="object 344"/>
          <p:cNvSpPr/>
          <p:nvPr/>
        </p:nvSpPr>
        <p:spPr>
          <a:xfrm>
            <a:off x="2456794" y="3855979"/>
            <a:ext cx="18242" cy="18227"/>
          </a:xfrm>
          <a:custGeom>
            <a:avLst/>
            <a:gdLst/>
            <a:ahLst/>
            <a:cxnLst/>
            <a:rect l="l" t="t" r="r" b="b"/>
            <a:pathLst>
              <a:path w="18242" h="18227">
                <a:moveTo>
                  <a:pt x="975" y="13426"/>
                </a:moveTo>
                <a:lnTo>
                  <a:pt x="2880" y="15361"/>
                </a:lnTo>
                <a:lnTo>
                  <a:pt x="4815" y="17266"/>
                </a:lnTo>
                <a:lnTo>
                  <a:pt x="6720" y="18227"/>
                </a:lnTo>
                <a:lnTo>
                  <a:pt x="11521" y="18227"/>
                </a:lnTo>
                <a:lnTo>
                  <a:pt x="13441" y="17266"/>
                </a:lnTo>
                <a:lnTo>
                  <a:pt x="15377" y="15361"/>
                </a:lnTo>
                <a:lnTo>
                  <a:pt x="17282" y="13426"/>
                </a:lnTo>
                <a:lnTo>
                  <a:pt x="18242" y="11521"/>
                </a:lnTo>
                <a:lnTo>
                  <a:pt x="18242" y="6705"/>
                </a:lnTo>
                <a:lnTo>
                  <a:pt x="17282" y="3840"/>
                </a:lnTo>
                <a:lnTo>
                  <a:pt x="15377" y="2865"/>
                </a:lnTo>
                <a:lnTo>
                  <a:pt x="13441" y="960"/>
                </a:lnTo>
                <a:lnTo>
                  <a:pt x="11521" y="0"/>
                </a:lnTo>
                <a:lnTo>
                  <a:pt x="6720" y="0"/>
                </a:lnTo>
                <a:lnTo>
                  <a:pt x="3840" y="960"/>
                </a:lnTo>
                <a:lnTo>
                  <a:pt x="2880" y="2865"/>
                </a:lnTo>
                <a:lnTo>
                  <a:pt x="975" y="4800"/>
                </a:lnTo>
                <a:lnTo>
                  <a:pt x="0" y="6705"/>
                </a:lnTo>
                <a:lnTo>
                  <a:pt x="0" y="11521"/>
                </a:lnTo>
                <a:lnTo>
                  <a:pt x="975" y="1342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5" name="object 345"/>
          <p:cNvSpPr/>
          <p:nvPr/>
        </p:nvSpPr>
        <p:spPr>
          <a:xfrm>
            <a:off x="2445288" y="3898209"/>
            <a:ext cx="40309" cy="82555"/>
          </a:xfrm>
          <a:custGeom>
            <a:avLst/>
            <a:gdLst/>
            <a:ahLst/>
            <a:cxnLst/>
            <a:rect l="l" t="t" r="r" b="b"/>
            <a:pathLst>
              <a:path w="40309" h="82555">
                <a:moveTo>
                  <a:pt x="31668" y="78729"/>
                </a:moveTo>
                <a:lnTo>
                  <a:pt x="30723" y="77754"/>
                </a:lnTo>
                <a:lnTo>
                  <a:pt x="29748" y="76794"/>
                </a:lnTo>
                <a:lnTo>
                  <a:pt x="28788" y="74889"/>
                </a:lnTo>
                <a:lnTo>
                  <a:pt x="27843" y="72953"/>
                </a:lnTo>
                <a:lnTo>
                  <a:pt x="27843" y="0"/>
                </a:lnTo>
                <a:lnTo>
                  <a:pt x="24003" y="0"/>
                </a:lnTo>
                <a:lnTo>
                  <a:pt x="0" y="9601"/>
                </a:lnTo>
                <a:lnTo>
                  <a:pt x="960" y="12481"/>
                </a:lnTo>
                <a:lnTo>
                  <a:pt x="2880" y="12481"/>
                </a:lnTo>
                <a:lnTo>
                  <a:pt x="4800" y="11521"/>
                </a:lnTo>
                <a:lnTo>
                  <a:pt x="8641" y="11521"/>
                </a:lnTo>
                <a:lnTo>
                  <a:pt x="9601" y="12481"/>
                </a:lnTo>
                <a:lnTo>
                  <a:pt x="10561" y="12481"/>
                </a:lnTo>
                <a:lnTo>
                  <a:pt x="11506" y="13441"/>
                </a:lnTo>
                <a:lnTo>
                  <a:pt x="12481" y="14401"/>
                </a:lnTo>
                <a:lnTo>
                  <a:pt x="12481" y="19202"/>
                </a:lnTo>
                <a:lnTo>
                  <a:pt x="13441" y="24963"/>
                </a:lnTo>
                <a:lnTo>
                  <a:pt x="13441" y="70073"/>
                </a:lnTo>
                <a:lnTo>
                  <a:pt x="12481" y="72953"/>
                </a:lnTo>
                <a:lnTo>
                  <a:pt x="11506" y="74889"/>
                </a:lnTo>
                <a:lnTo>
                  <a:pt x="11506" y="76794"/>
                </a:lnTo>
                <a:lnTo>
                  <a:pt x="10561" y="77754"/>
                </a:lnTo>
                <a:lnTo>
                  <a:pt x="8641" y="78729"/>
                </a:lnTo>
                <a:lnTo>
                  <a:pt x="7665" y="79674"/>
                </a:lnTo>
                <a:lnTo>
                  <a:pt x="960" y="79674"/>
                </a:lnTo>
                <a:lnTo>
                  <a:pt x="960" y="82555"/>
                </a:lnTo>
                <a:lnTo>
                  <a:pt x="40309" y="82555"/>
                </a:lnTo>
                <a:lnTo>
                  <a:pt x="40309" y="79674"/>
                </a:lnTo>
                <a:lnTo>
                  <a:pt x="33588" y="79674"/>
                </a:lnTo>
                <a:lnTo>
                  <a:pt x="31668" y="7872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6" name="object 346"/>
          <p:cNvSpPr/>
          <p:nvPr/>
        </p:nvSpPr>
        <p:spPr>
          <a:xfrm>
            <a:off x="2490398" y="3898209"/>
            <a:ext cx="89275" cy="82555"/>
          </a:xfrm>
          <a:custGeom>
            <a:avLst/>
            <a:gdLst/>
            <a:ahLst/>
            <a:cxnLst/>
            <a:rect l="l" t="t" r="r" b="b"/>
            <a:pathLst>
              <a:path w="89275" h="82555">
                <a:moveTo>
                  <a:pt x="89275" y="82555"/>
                </a:moveTo>
                <a:lnTo>
                  <a:pt x="89275" y="79674"/>
                </a:lnTo>
                <a:lnTo>
                  <a:pt x="82555" y="79674"/>
                </a:lnTo>
                <a:lnTo>
                  <a:pt x="80650" y="78729"/>
                </a:lnTo>
                <a:lnTo>
                  <a:pt x="79674" y="77754"/>
                </a:lnTo>
                <a:lnTo>
                  <a:pt x="78714" y="76794"/>
                </a:lnTo>
                <a:lnTo>
                  <a:pt x="77754" y="74889"/>
                </a:lnTo>
                <a:lnTo>
                  <a:pt x="76809" y="72953"/>
                </a:lnTo>
                <a:lnTo>
                  <a:pt x="76809" y="23042"/>
                </a:lnTo>
                <a:lnTo>
                  <a:pt x="75834" y="17282"/>
                </a:lnTo>
                <a:lnTo>
                  <a:pt x="74874" y="14401"/>
                </a:lnTo>
                <a:lnTo>
                  <a:pt x="72969" y="8641"/>
                </a:lnTo>
                <a:lnTo>
                  <a:pt x="70088" y="5760"/>
                </a:lnTo>
                <a:lnTo>
                  <a:pt x="67193" y="2880"/>
                </a:lnTo>
                <a:lnTo>
                  <a:pt x="64312" y="960"/>
                </a:lnTo>
                <a:lnTo>
                  <a:pt x="60472" y="0"/>
                </a:lnTo>
                <a:lnTo>
                  <a:pt x="55686" y="0"/>
                </a:lnTo>
                <a:lnTo>
                  <a:pt x="50358" y="727"/>
                </a:lnTo>
                <a:lnTo>
                  <a:pt x="39855" y="6275"/>
                </a:lnTo>
                <a:lnTo>
                  <a:pt x="28803" y="17282"/>
                </a:lnTo>
                <a:lnTo>
                  <a:pt x="28803" y="0"/>
                </a:lnTo>
                <a:lnTo>
                  <a:pt x="24963" y="0"/>
                </a:lnTo>
                <a:lnTo>
                  <a:pt x="0" y="9601"/>
                </a:lnTo>
                <a:lnTo>
                  <a:pt x="1920" y="12481"/>
                </a:lnTo>
                <a:lnTo>
                  <a:pt x="3840" y="12481"/>
                </a:lnTo>
                <a:lnTo>
                  <a:pt x="5760" y="11521"/>
                </a:lnTo>
                <a:lnTo>
                  <a:pt x="9601" y="11521"/>
                </a:lnTo>
                <a:lnTo>
                  <a:pt x="10561" y="12481"/>
                </a:lnTo>
                <a:lnTo>
                  <a:pt x="11521" y="12481"/>
                </a:lnTo>
                <a:lnTo>
                  <a:pt x="12481" y="13441"/>
                </a:lnTo>
                <a:lnTo>
                  <a:pt x="13441" y="15361"/>
                </a:lnTo>
                <a:lnTo>
                  <a:pt x="13441" y="19202"/>
                </a:lnTo>
                <a:lnTo>
                  <a:pt x="14401" y="24963"/>
                </a:lnTo>
                <a:lnTo>
                  <a:pt x="14401" y="71048"/>
                </a:lnTo>
                <a:lnTo>
                  <a:pt x="13441" y="74889"/>
                </a:lnTo>
                <a:lnTo>
                  <a:pt x="11521" y="76794"/>
                </a:lnTo>
                <a:lnTo>
                  <a:pt x="10561" y="78729"/>
                </a:lnTo>
                <a:lnTo>
                  <a:pt x="7680" y="79674"/>
                </a:lnTo>
                <a:lnTo>
                  <a:pt x="1920" y="79674"/>
                </a:lnTo>
                <a:lnTo>
                  <a:pt x="1920" y="82555"/>
                </a:lnTo>
                <a:lnTo>
                  <a:pt x="41285" y="82555"/>
                </a:lnTo>
                <a:lnTo>
                  <a:pt x="41285" y="79674"/>
                </a:lnTo>
                <a:lnTo>
                  <a:pt x="34564" y="79674"/>
                </a:lnTo>
                <a:lnTo>
                  <a:pt x="32644" y="78729"/>
                </a:lnTo>
                <a:lnTo>
                  <a:pt x="31683" y="77754"/>
                </a:lnTo>
                <a:lnTo>
                  <a:pt x="30723" y="76794"/>
                </a:lnTo>
                <a:lnTo>
                  <a:pt x="29763" y="74889"/>
                </a:lnTo>
                <a:lnTo>
                  <a:pt x="28803" y="73913"/>
                </a:lnTo>
                <a:lnTo>
                  <a:pt x="28803" y="22082"/>
                </a:lnTo>
                <a:lnTo>
                  <a:pt x="35524" y="14401"/>
                </a:lnTo>
                <a:lnTo>
                  <a:pt x="42245" y="10561"/>
                </a:lnTo>
                <a:lnTo>
                  <a:pt x="53766" y="10561"/>
                </a:lnTo>
                <a:lnTo>
                  <a:pt x="57607" y="12481"/>
                </a:lnTo>
                <a:lnTo>
                  <a:pt x="59527" y="15361"/>
                </a:lnTo>
                <a:lnTo>
                  <a:pt x="61447" y="19202"/>
                </a:lnTo>
                <a:lnTo>
                  <a:pt x="62407" y="24003"/>
                </a:lnTo>
                <a:lnTo>
                  <a:pt x="62407" y="69113"/>
                </a:lnTo>
                <a:lnTo>
                  <a:pt x="61447" y="71993"/>
                </a:lnTo>
                <a:lnTo>
                  <a:pt x="61447" y="74889"/>
                </a:lnTo>
                <a:lnTo>
                  <a:pt x="59527" y="76794"/>
                </a:lnTo>
                <a:lnTo>
                  <a:pt x="58567" y="77754"/>
                </a:lnTo>
                <a:lnTo>
                  <a:pt x="56647" y="78729"/>
                </a:lnTo>
                <a:lnTo>
                  <a:pt x="54726" y="79674"/>
                </a:lnTo>
                <a:lnTo>
                  <a:pt x="48966" y="79674"/>
                </a:lnTo>
                <a:lnTo>
                  <a:pt x="48966" y="82555"/>
                </a:lnTo>
                <a:lnTo>
                  <a:pt x="89275" y="8255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7" name="object 347"/>
          <p:cNvSpPr/>
          <p:nvPr/>
        </p:nvSpPr>
        <p:spPr>
          <a:xfrm>
            <a:off x="2585435" y="3986524"/>
            <a:ext cx="21844" cy="32110"/>
          </a:xfrm>
          <a:custGeom>
            <a:avLst/>
            <a:gdLst/>
            <a:ahLst/>
            <a:cxnLst/>
            <a:rect l="l" t="t" r="r" b="b"/>
            <a:pathLst>
              <a:path w="21844" h="32110">
                <a:moveTo>
                  <a:pt x="1920" y="23042"/>
                </a:moveTo>
                <a:lnTo>
                  <a:pt x="6720" y="25923"/>
                </a:lnTo>
                <a:lnTo>
                  <a:pt x="10255" y="27924"/>
                </a:lnTo>
                <a:lnTo>
                  <a:pt x="21844" y="32110"/>
                </a:lnTo>
                <a:lnTo>
                  <a:pt x="14401" y="15361"/>
                </a:lnTo>
                <a:lnTo>
                  <a:pt x="12481" y="12481"/>
                </a:lnTo>
                <a:lnTo>
                  <a:pt x="12481" y="7680"/>
                </a:lnTo>
                <a:lnTo>
                  <a:pt x="10561" y="0"/>
                </a:lnTo>
                <a:lnTo>
                  <a:pt x="7680" y="2880"/>
                </a:lnTo>
                <a:lnTo>
                  <a:pt x="6720" y="3840"/>
                </a:lnTo>
                <a:lnTo>
                  <a:pt x="3840" y="7680"/>
                </a:lnTo>
                <a:lnTo>
                  <a:pt x="1920" y="10561"/>
                </a:lnTo>
                <a:lnTo>
                  <a:pt x="960" y="12481"/>
                </a:lnTo>
                <a:lnTo>
                  <a:pt x="0" y="13441"/>
                </a:lnTo>
                <a:lnTo>
                  <a:pt x="0" y="20162"/>
                </a:lnTo>
                <a:lnTo>
                  <a:pt x="1920" y="230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8" name="object 348"/>
          <p:cNvSpPr/>
          <p:nvPr/>
        </p:nvSpPr>
        <p:spPr>
          <a:xfrm>
            <a:off x="2606558" y="3898209"/>
            <a:ext cx="60472" cy="56647"/>
          </a:xfrm>
          <a:custGeom>
            <a:avLst/>
            <a:gdLst/>
            <a:ahLst/>
            <a:cxnLst/>
            <a:rect l="l" t="t" r="r" b="b"/>
            <a:pathLst>
              <a:path w="60472" h="56647">
                <a:moveTo>
                  <a:pt x="17282" y="0"/>
                </a:moveTo>
                <a:lnTo>
                  <a:pt x="8641" y="0"/>
                </a:lnTo>
                <a:lnTo>
                  <a:pt x="0" y="2880"/>
                </a:lnTo>
                <a:lnTo>
                  <a:pt x="1920" y="12481"/>
                </a:lnTo>
                <a:lnTo>
                  <a:pt x="4800" y="9601"/>
                </a:lnTo>
                <a:lnTo>
                  <a:pt x="8641" y="5760"/>
                </a:lnTo>
                <a:lnTo>
                  <a:pt x="11521" y="3840"/>
                </a:lnTo>
                <a:lnTo>
                  <a:pt x="21122" y="3840"/>
                </a:lnTo>
                <a:lnTo>
                  <a:pt x="24963" y="5760"/>
                </a:lnTo>
                <a:lnTo>
                  <a:pt x="27843" y="9601"/>
                </a:lnTo>
                <a:lnTo>
                  <a:pt x="31683" y="15361"/>
                </a:lnTo>
                <a:lnTo>
                  <a:pt x="33604" y="22082"/>
                </a:lnTo>
                <a:lnTo>
                  <a:pt x="33604" y="39364"/>
                </a:lnTo>
                <a:lnTo>
                  <a:pt x="32644" y="44165"/>
                </a:lnTo>
                <a:lnTo>
                  <a:pt x="29763" y="47990"/>
                </a:lnTo>
                <a:lnTo>
                  <a:pt x="26883" y="50886"/>
                </a:lnTo>
                <a:lnTo>
                  <a:pt x="26883" y="56647"/>
                </a:lnTo>
                <a:lnTo>
                  <a:pt x="34564" y="53766"/>
                </a:lnTo>
                <a:lnTo>
                  <a:pt x="40325" y="48966"/>
                </a:lnTo>
                <a:lnTo>
                  <a:pt x="46070" y="43205"/>
                </a:lnTo>
                <a:lnTo>
                  <a:pt x="48950" y="37444"/>
                </a:lnTo>
                <a:lnTo>
                  <a:pt x="48950" y="23042"/>
                </a:lnTo>
                <a:lnTo>
                  <a:pt x="47045" y="17282"/>
                </a:lnTo>
                <a:lnTo>
                  <a:pt x="44165" y="13441"/>
                </a:lnTo>
                <a:lnTo>
                  <a:pt x="59512" y="13441"/>
                </a:lnTo>
                <a:lnTo>
                  <a:pt x="59512" y="12481"/>
                </a:lnTo>
                <a:lnTo>
                  <a:pt x="60472" y="12481"/>
                </a:lnTo>
                <a:lnTo>
                  <a:pt x="60472" y="6720"/>
                </a:lnTo>
                <a:lnTo>
                  <a:pt x="59512" y="5760"/>
                </a:lnTo>
                <a:lnTo>
                  <a:pt x="37444" y="5760"/>
                </a:lnTo>
                <a:lnTo>
                  <a:pt x="31683" y="1920"/>
                </a:lnTo>
                <a:lnTo>
                  <a:pt x="24963" y="0"/>
                </a:lnTo>
                <a:lnTo>
                  <a:pt x="1728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9" name="object 349"/>
          <p:cNvSpPr/>
          <p:nvPr/>
        </p:nvSpPr>
        <p:spPr>
          <a:xfrm>
            <a:off x="2592156" y="3901089"/>
            <a:ext cx="73914" cy="119039"/>
          </a:xfrm>
          <a:custGeom>
            <a:avLst/>
            <a:gdLst/>
            <a:ahLst/>
            <a:cxnLst/>
            <a:rect l="l" t="t" r="r" b="b"/>
            <a:pathLst>
              <a:path w="73914" h="119039">
                <a:moveTo>
                  <a:pt x="64312" y="105597"/>
                </a:moveTo>
                <a:lnTo>
                  <a:pt x="71033" y="99837"/>
                </a:lnTo>
                <a:lnTo>
                  <a:pt x="73914" y="94076"/>
                </a:lnTo>
                <a:lnTo>
                  <a:pt x="73914" y="82555"/>
                </a:lnTo>
                <a:lnTo>
                  <a:pt x="71993" y="78714"/>
                </a:lnTo>
                <a:lnTo>
                  <a:pt x="69128" y="74874"/>
                </a:lnTo>
                <a:lnTo>
                  <a:pt x="65288" y="72008"/>
                </a:lnTo>
                <a:lnTo>
                  <a:pt x="61447" y="70073"/>
                </a:lnTo>
                <a:lnTo>
                  <a:pt x="55686" y="69113"/>
                </a:lnTo>
                <a:lnTo>
                  <a:pt x="51846" y="69113"/>
                </a:lnTo>
                <a:lnTo>
                  <a:pt x="44165" y="68168"/>
                </a:lnTo>
                <a:lnTo>
                  <a:pt x="25923" y="68168"/>
                </a:lnTo>
                <a:lnTo>
                  <a:pt x="22082" y="67193"/>
                </a:lnTo>
                <a:lnTo>
                  <a:pt x="17282" y="67193"/>
                </a:lnTo>
                <a:lnTo>
                  <a:pt x="15361" y="66233"/>
                </a:lnTo>
                <a:lnTo>
                  <a:pt x="14401" y="65288"/>
                </a:lnTo>
                <a:lnTo>
                  <a:pt x="13441" y="64328"/>
                </a:lnTo>
                <a:lnTo>
                  <a:pt x="12481" y="63352"/>
                </a:lnTo>
                <a:lnTo>
                  <a:pt x="12481" y="61447"/>
                </a:lnTo>
                <a:lnTo>
                  <a:pt x="13441" y="59512"/>
                </a:lnTo>
                <a:lnTo>
                  <a:pt x="14401" y="58567"/>
                </a:lnTo>
                <a:lnTo>
                  <a:pt x="15361" y="56647"/>
                </a:lnTo>
                <a:lnTo>
                  <a:pt x="17282" y="54726"/>
                </a:lnTo>
                <a:lnTo>
                  <a:pt x="19202" y="51846"/>
                </a:lnTo>
                <a:lnTo>
                  <a:pt x="24003" y="53766"/>
                </a:lnTo>
                <a:lnTo>
                  <a:pt x="41285" y="53766"/>
                </a:lnTo>
                <a:lnTo>
                  <a:pt x="41285" y="48005"/>
                </a:lnTo>
                <a:lnTo>
                  <a:pt x="37444" y="49926"/>
                </a:lnTo>
                <a:lnTo>
                  <a:pt x="27843" y="49926"/>
                </a:lnTo>
                <a:lnTo>
                  <a:pt x="24003" y="48005"/>
                </a:lnTo>
                <a:lnTo>
                  <a:pt x="21122" y="44165"/>
                </a:lnTo>
                <a:lnTo>
                  <a:pt x="17282" y="38404"/>
                </a:lnTo>
                <a:lnTo>
                  <a:pt x="15361" y="31683"/>
                </a:lnTo>
                <a:lnTo>
                  <a:pt x="15361" y="15361"/>
                </a:lnTo>
                <a:lnTo>
                  <a:pt x="16322" y="9601"/>
                </a:lnTo>
                <a:lnTo>
                  <a:pt x="14401" y="0"/>
                </a:lnTo>
                <a:lnTo>
                  <a:pt x="8641" y="5760"/>
                </a:lnTo>
                <a:lnTo>
                  <a:pt x="2880" y="11521"/>
                </a:lnTo>
                <a:lnTo>
                  <a:pt x="0" y="18242"/>
                </a:lnTo>
                <a:lnTo>
                  <a:pt x="0" y="31683"/>
                </a:lnTo>
                <a:lnTo>
                  <a:pt x="960" y="36484"/>
                </a:lnTo>
                <a:lnTo>
                  <a:pt x="3840" y="40325"/>
                </a:lnTo>
                <a:lnTo>
                  <a:pt x="6720" y="45110"/>
                </a:lnTo>
                <a:lnTo>
                  <a:pt x="10561" y="48005"/>
                </a:lnTo>
                <a:lnTo>
                  <a:pt x="15361" y="50886"/>
                </a:lnTo>
                <a:lnTo>
                  <a:pt x="8641" y="55671"/>
                </a:lnTo>
                <a:lnTo>
                  <a:pt x="4800" y="59512"/>
                </a:lnTo>
                <a:lnTo>
                  <a:pt x="3840" y="62392"/>
                </a:lnTo>
                <a:lnTo>
                  <a:pt x="1920" y="65288"/>
                </a:lnTo>
                <a:lnTo>
                  <a:pt x="960" y="67193"/>
                </a:lnTo>
                <a:lnTo>
                  <a:pt x="960" y="71033"/>
                </a:lnTo>
                <a:lnTo>
                  <a:pt x="1920" y="72953"/>
                </a:lnTo>
                <a:lnTo>
                  <a:pt x="2880" y="74874"/>
                </a:lnTo>
                <a:lnTo>
                  <a:pt x="3840" y="75849"/>
                </a:lnTo>
                <a:lnTo>
                  <a:pt x="6720" y="77754"/>
                </a:lnTo>
                <a:lnTo>
                  <a:pt x="9601" y="79674"/>
                </a:lnTo>
                <a:lnTo>
                  <a:pt x="3840" y="85435"/>
                </a:lnTo>
                <a:lnTo>
                  <a:pt x="5760" y="93116"/>
                </a:lnTo>
                <a:lnTo>
                  <a:pt x="6720" y="91196"/>
                </a:lnTo>
                <a:lnTo>
                  <a:pt x="7680" y="88315"/>
                </a:lnTo>
                <a:lnTo>
                  <a:pt x="9601" y="85435"/>
                </a:lnTo>
                <a:lnTo>
                  <a:pt x="11521" y="82555"/>
                </a:lnTo>
                <a:lnTo>
                  <a:pt x="14401" y="79674"/>
                </a:lnTo>
                <a:lnTo>
                  <a:pt x="18275" y="80173"/>
                </a:lnTo>
                <a:lnTo>
                  <a:pt x="30027" y="81172"/>
                </a:lnTo>
                <a:lnTo>
                  <a:pt x="45125" y="81594"/>
                </a:lnTo>
                <a:lnTo>
                  <a:pt x="53766" y="82555"/>
                </a:lnTo>
                <a:lnTo>
                  <a:pt x="59527" y="83515"/>
                </a:lnTo>
                <a:lnTo>
                  <a:pt x="63352" y="84475"/>
                </a:lnTo>
                <a:lnTo>
                  <a:pt x="66248" y="85435"/>
                </a:lnTo>
                <a:lnTo>
                  <a:pt x="67193" y="87355"/>
                </a:lnTo>
                <a:lnTo>
                  <a:pt x="67193" y="95036"/>
                </a:lnTo>
                <a:lnTo>
                  <a:pt x="65288" y="98877"/>
                </a:lnTo>
                <a:lnTo>
                  <a:pt x="59527" y="102717"/>
                </a:lnTo>
                <a:lnTo>
                  <a:pt x="54726" y="106558"/>
                </a:lnTo>
                <a:lnTo>
                  <a:pt x="47045" y="108478"/>
                </a:lnTo>
                <a:lnTo>
                  <a:pt x="35002" y="108467"/>
                </a:lnTo>
                <a:lnTo>
                  <a:pt x="21177" y="106910"/>
                </a:lnTo>
                <a:lnTo>
                  <a:pt x="10561" y="102717"/>
                </a:lnTo>
                <a:lnTo>
                  <a:pt x="7680" y="100797"/>
                </a:lnTo>
                <a:lnTo>
                  <a:pt x="15123" y="117545"/>
                </a:lnTo>
                <a:lnTo>
                  <a:pt x="28803" y="119039"/>
                </a:lnTo>
                <a:lnTo>
                  <a:pt x="42403" y="117496"/>
                </a:lnTo>
                <a:lnTo>
                  <a:pt x="54435" y="112944"/>
                </a:lnTo>
                <a:lnTo>
                  <a:pt x="64312" y="10559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0" name="object 350"/>
          <p:cNvSpPr/>
          <p:nvPr/>
        </p:nvSpPr>
        <p:spPr>
          <a:xfrm>
            <a:off x="2719837" y="3898209"/>
            <a:ext cx="40325" cy="82555"/>
          </a:xfrm>
          <a:custGeom>
            <a:avLst/>
            <a:gdLst/>
            <a:ahLst/>
            <a:cxnLst/>
            <a:rect l="l" t="t" r="r" b="b"/>
            <a:pathLst>
              <a:path w="40325" h="82555">
                <a:moveTo>
                  <a:pt x="30708" y="77754"/>
                </a:moveTo>
                <a:lnTo>
                  <a:pt x="29763" y="76794"/>
                </a:lnTo>
                <a:lnTo>
                  <a:pt x="28803" y="74889"/>
                </a:lnTo>
                <a:lnTo>
                  <a:pt x="27843" y="72953"/>
                </a:lnTo>
                <a:lnTo>
                  <a:pt x="27843" y="0"/>
                </a:lnTo>
                <a:lnTo>
                  <a:pt x="24002" y="0"/>
                </a:lnTo>
                <a:lnTo>
                  <a:pt x="0" y="9601"/>
                </a:lnTo>
                <a:lnTo>
                  <a:pt x="960" y="12481"/>
                </a:lnTo>
                <a:lnTo>
                  <a:pt x="2880" y="12481"/>
                </a:lnTo>
                <a:lnTo>
                  <a:pt x="4800" y="11521"/>
                </a:lnTo>
                <a:lnTo>
                  <a:pt x="8641" y="11521"/>
                </a:lnTo>
                <a:lnTo>
                  <a:pt x="9601" y="12481"/>
                </a:lnTo>
                <a:lnTo>
                  <a:pt x="10561" y="12481"/>
                </a:lnTo>
                <a:lnTo>
                  <a:pt x="11521" y="13441"/>
                </a:lnTo>
                <a:lnTo>
                  <a:pt x="12481" y="14401"/>
                </a:lnTo>
                <a:lnTo>
                  <a:pt x="12481" y="19202"/>
                </a:lnTo>
                <a:lnTo>
                  <a:pt x="13441" y="24963"/>
                </a:lnTo>
                <a:lnTo>
                  <a:pt x="13441" y="70073"/>
                </a:lnTo>
                <a:lnTo>
                  <a:pt x="12481" y="72953"/>
                </a:lnTo>
                <a:lnTo>
                  <a:pt x="11521" y="74889"/>
                </a:lnTo>
                <a:lnTo>
                  <a:pt x="11521" y="76794"/>
                </a:lnTo>
                <a:lnTo>
                  <a:pt x="10561" y="77754"/>
                </a:lnTo>
                <a:lnTo>
                  <a:pt x="8641" y="78729"/>
                </a:lnTo>
                <a:lnTo>
                  <a:pt x="7680" y="79674"/>
                </a:lnTo>
                <a:lnTo>
                  <a:pt x="960" y="79674"/>
                </a:lnTo>
                <a:lnTo>
                  <a:pt x="960" y="82555"/>
                </a:lnTo>
                <a:lnTo>
                  <a:pt x="40325" y="82555"/>
                </a:lnTo>
                <a:lnTo>
                  <a:pt x="40325" y="79674"/>
                </a:lnTo>
                <a:lnTo>
                  <a:pt x="33588" y="79674"/>
                </a:lnTo>
                <a:lnTo>
                  <a:pt x="32644" y="78729"/>
                </a:lnTo>
                <a:lnTo>
                  <a:pt x="30708" y="7775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1" name="object 351"/>
          <p:cNvSpPr/>
          <p:nvPr/>
        </p:nvSpPr>
        <p:spPr>
          <a:xfrm>
            <a:off x="2731358" y="3855979"/>
            <a:ext cx="18242" cy="18227"/>
          </a:xfrm>
          <a:custGeom>
            <a:avLst/>
            <a:gdLst/>
            <a:ahLst/>
            <a:cxnLst/>
            <a:rect l="l" t="t" r="r" b="b"/>
            <a:pathLst>
              <a:path w="18242" h="18227">
                <a:moveTo>
                  <a:pt x="18242" y="8641"/>
                </a:moveTo>
                <a:lnTo>
                  <a:pt x="18242" y="6705"/>
                </a:lnTo>
                <a:lnTo>
                  <a:pt x="17282" y="3840"/>
                </a:lnTo>
                <a:lnTo>
                  <a:pt x="15346" y="2865"/>
                </a:lnTo>
                <a:lnTo>
                  <a:pt x="13441" y="960"/>
                </a:lnTo>
                <a:lnTo>
                  <a:pt x="11521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2865"/>
                </a:lnTo>
                <a:lnTo>
                  <a:pt x="960" y="4800"/>
                </a:lnTo>
                <a:lnTo>
                  <a:pt x="0" y="6705"/>
                </a:lnTo>
                <a:lnTo>
                  <a:pt x="0" y="11521"/>
                </a:lnTo>
                <a:lnTo>
                  <a:pt x="960" y="13426"/>
                </a:lnTo>
                <a:lnTo>
                  <a:pt x="2880" y="15361"/>
                </a:lnTo>
                <a:lnTo>
                  <a:pt x="4800" y="17266"/>
                </a:lnTo>
                <a:lnTo>
                  <a:pt x="6720" y="18227"/>
                </a:lnTo>
                <a:lnTo>
                  <a:pt x="11521" y="18227"/>
                </a:lnTo>
                <a:lnTo>
                  <a:pt x="13441" y="17266"/>
                </a:lnTo>
                <a:lnTo>
                  <a:pt x="15346" y="15361"/>
                </a:lnTo>
                <a:lnTo>
                  <a:pt x="17282" y="13426"/>
                </a:lnTo>
                <a:lnTo>
                  <a:pt x="18242" y="11521"/>
                </a:lnTo>
                <a:lnTo>
                  <a:pt x="18242" y="86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2" name="object 352"/>
          <p:cNvSpPr/>
          <p:nvPr/>
        </p:nvSpPr>
        <p:spPr>
          <a:xfrm>
            <a:off x="2765907" y="3898209"/>
            <a:ext cx="88331" cy="82555"/>
          </a:xfrm>
          <a:custGeom>
            <a:avLst/>
            <a:gdLst/>
            <a:ahLst/>
            <a:cxnLst/>
            <a:rect l="l" t="t" r="r" b="b"/>
            <a:pathLst>
              <a:path w="88331" h="82555">
                <a:moveTo>
                  <a:pt x="88331" y="82555"/>
                </a:moveTo>
                <a:lnTo>
                  <a:pt x="88331" y="79674"/>
                </a:lnTo>
                <a:lnTo>
                  <a:pt x="81610" y="79674"/>
                </a:lnTo>
                <a:lnTo>
                  <a:pt x="79689" y="78729"/>
                </a:lnTo>
                <a:lnTo>
                  <a:pt x="78714" y="77754"/>
                </a:lnTo>
                <a:lnTo>
                  <a:pt x="77769" y="76794"/>
                </a:lnTo>
                <a:lnTo>
                  <a:pt x="76809" y="74889"/>
                </a:lnTo>
                <a:lnTo>
                  <a:pt x="75849" y="72953"/>
                </a:lnTo>
                <a:lnTo>
                  <a:pt x="75849" y="23042"/>
                </a:lnTo>
                <a:lnTo>
                  <a:pt x="74889" y="17282"/>
                </a:lnTo>
                <a:lnTo>
                  <a:pt x="73929" y="14401"/>
                </a:lnTo>
                <a:lnTo>
                  <a:pt x="72008" y="8641"/>
                </a:lnTo>
                <a:lnTo>
                  <a:pt x="69128" y="5760"/>
                </a:lnTo>
                <a:lnTo>
                  <a:pt x="66248" y="2880"/>
                </a:lnTo>
                <a:lnTo>
                  <a:pt x="63367" y="960"/>
                </a:lnTo>
                <a:lnTo>
                  <a:pt x="59527" y="0"/>
                </a:lnTo>
                <a:lnTo>
                  <a:pt x="54726" y="0"/>
                </a:lnTo>
                <a:lnTo>
                  <a:pt x="49398" y="727"/>
                </a:lnTo>
                <a:lnTo>
                  <a:pt x="38894" y="6275"/>
                </a:lnTo>
                <a:lnTo>
                  <a:pt x="27843" y="17282"/>
                </a:lnTo>
                <a:lnTo>
                  <a:pt x="27843" y="0"/>
                </a:lnTo>
                <a:lnTo>
                  <a:pt x="24002" y="0"/>
                </a:lnTo>
                <a:lnTo>
                  <a:pt x="0" y="9601"/>
                </a:lnTo>
                <a:lnTo>
                  <a:pt x="975" y="12481"/>
                </a:lnTo>
                <a:lnTo>
                  <a:pt x="2880" y="12481"/>
                </a:lnTo>
                <a:lnTo>
                  <a:pt x="4800" y="11521"/>
                </a:lnTo>
                <a:lnTo>
                  <a:pt x="8641" y="11521"/>
                </a:lnTo>
                <a:lnTo>
                  <a:pt x="9601" y="12481"/>
                </a:lnTo>
                <a:lnTo>
                  <a:pt x="10561" y="12481"/>
                </a:lnTo>
                <a:lnTo>
                  <a:pt x="11521" y="13441"/>
                </a:lnTo>
                <a:lnTo>
                  <a:pt x="12481" y="15361"/>
                </a:lnTo>
                <a:lnTo>
                  <a:pt x="12481" y="19202"/>
                </a:lnTo>
                <a:lnTo>
                  <a:pt x="13441" y="24963"/>
                </a:lnTo>
                <a:lnTo>
                  <a:pt x="13441" y="71048"/>
                </a:lnTo>
                <a:lnTo>
                  <a:pt x="12481" y="74889"/>
                </a:lnTo>
                <a:lnTo>
                  <a:pt x="10561" y="76794"/>
                </a:lnTo>
                <a:lnTo>
                  <a:pt x="9601" y="78729"/>
                </a:lnTo>
                <a:lnTo>
                  <a:pt x="6720" y="79674"/>
                </a:lnTo>
                <a:lnTo>
                  <a:pt x="975" y="79674"/>
                </a:lnTo>
                <a:lnTo>
                  <a:pt x="975" y="82555"/>
                </a:lnTo>
                <a:lnTo>
                  <a:pt x="40325" y="82555"/>
                </a:lnTo>
                <a:lnTo>
                  <a:pt x="40325" y="79674"/>
                </a:lnTo>
                <a:lnTo>
                  <a:pt x="33604" y="79674"/>
                </a:lnTo>
                <a:lnTo>
                  <a:pt x="31683" y="78729"/>
                </a:lnTo>
                <a:lnTo>
                  <a:pt x="30723" y="77754"/>
                </a:lnTo>
                <a:lnTo>
                  <a:pt x="29763" y="76794"/>
                </a:lnTo>
                <a:lnTo>
                  <a:pt x="28803" y="74889"/>
                </a:lnTo>
                <a:lnTo>
                  <a:pt x="27843" y="73913"/>
                </a:lnTo>
                <a:lnTo>
                  <a:pt x="27843" y="22082"/>
                </a:lnTo>
                <a:lnTo>
                  <a:pt x="34564" y="14401"/>
                </a:lnTo>
                <a:lnTo>
                  <a:pt x="41285" y="10561"/>
                </a:lnTo>
                <a:lnTo>
                  <a:pt x="52806" y="10561"/>
                </a:lnTo>
                <a:lnTo>
                  <a:pt x="56647" y="12481"/>
                </a:lnTo>
                <a:lnTo>
                  <a:pt x="58567" y="15361"/>
                </a:lnTo>
                <a:lnTo>
                  <a:pt x="60487" y="19202"/>
                </a:lnTo>
                <a:lnTo>
                  <a:pt x="61447" y="24003"/>
                </a:lnTo>
                <a:lnTo>
                  <a:pt x="61447" y="69113"/>
                </a:lnTo>
                <a:lnTo>
                  <a:pt x="60487" y="71993"/>
                </a:lnTo>
                <a:lnTo>
                  <a:pt x="60487" y="74889"/>
                </a:lnTo>
                <a:lnTo>
                  <a:pt x="59527" y="76794"/>
                </a:lnTo>
                <a:lnTo>
                  <a:pt x="57607" y="77754"/>
                </a:lnTo>
                <a:lnTo>
                  <a:pt x="55686" y="78729"/>
                </a:lnTo>
                <a:lnTo>
                  <a:pt x="53766" y="79674"/>
                </a:lnTo>
                <a:lnTo>
                  <a:pt x="48006" y="79674"/>
                </a:lnTo>
                <a:lnTo>
                  <a:pt x="48006" y="82555"/>
                </a:lnTo>
                <a:lnTo>
                  <a:pt x="88331" y="8255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3" name="object 353"/>
          <p:cNvSpPr/>
          <p:nvPr/>
        </p:nvSpPr>
        <p:spPr>
          <a:xfrm>
            <a:off x="2856143" y="3874206"/>
            <a:ext cx="48966" cy="108478"/>
          </a:xfrm>
          <a:custGeom>
            <a:avLst/>
            <a:gdLst/>
            <a:ahLst/>
            <a:cxnLst/>
            <a:rect l="l" t="t" r="r" b="b"/>
            <a:pathLst>
              <a:path w="48966" h="108478">
                <a:moveTo>
                  <a:pt x="15377" y="99837"/>
                </a:moveTo>
                <a:lnTo>
                  <a:pt x="16322" y="102732"/>
                </a:lnTo>
                <a:lnTo>
                  <a:pt x="18242" y="104637"/>
                </a:lnTo>
                <a:lnTo>
                  <a:pt x="21122" y="105597"/>
                </a:lnTo>
                <a:lnTo>
                  <a:pt x="23042" y="107518"/>
                </a:lnTo>
                <a:lnTo>
                  <a:pt x="25923" y="108478"/>
                </a:lnTo>
                <a:lnTo>
                  <a:pt x="32644" y="108478"/>
                </a:lnTo>
                <a:lnTo>
                  <a:pt x="36484" y="106558"/>
                </a:lnTo>
                <a:lnTo>
                  <a:pt x="40325" y="103677"/>
                </a:lnTo>
                <a:lnTo>
                  <a:pt x="44165" y="100797"/>
                </a:lnTo>
                <a:lnTo>
                  <a:pt x="47045" y="96956"/>
                </a:lnTo>
                <a:lnTo>
                  <a:pt x="48966" y="91211"/>
                </a:lnTo>
                <a:lnTo>
                  <a:pt x="45125" y="91211"/>
                </a:lnTo>
                <a:lnTo>
                  <a:pt x="44165" y="93116"/>
                </a:lnTo>
                <a:lnTo>
                  <a:pt x="43205" y="95051"/>
                </a:lnTo>
                <a:lnTo>
                  <a:pt x="41285" y="95996"/>
                </a:lnTo>
                <a:lnTo>
                  <a:pt x="39364" y="97916"/>
                </a:lnTo>
                <a:lnTo>
                  <a:pt x="33604" y="97916"/>
                </a:lnTo>
                <a:lnTo>
                  <a:pt x="31683" y="96956"/>
                </a:lnTo>
                <a:lnTo>
                  <a:pt x="29763" y="95051"/>
                </a:lnTo>
                <a:lnTo>
                  <a:pt x="28803" y="93116"/>
                </a:lnTo>
                <a:lnTo>
                  <a:pt x="27843" y="90236"/>
                </a:lnTo>
                <a:lnTo>
                  <a:pt x="27843" y="32644"/>
                </a:lnTo>
                <a:lnTo>
                  <a:pt x="46085" y="32644"/>
                </a:lnTo>
                <a:lnTo>
                  <a:pt x="46085" y="25923"/>
                </a:lnTo>
                <a:lnTo>
                  <a:pt x="27843" y="25923"/>
                </a:lnTo>
                <a:lnTo>
                  <a:pt x="27843" y="0"/>
                </a:lnTo>
                <a:lnTo>
                  <a:pt x="24963" y="0"/>
                </a:lnTo>
                <a:lnTo>
                  <a:pt x="22082" y="5760"/>
                </a:lnTo>
                <a:lnTo>
                  <a:pt x="20162" y="9601"/>
                </a:lnTo>
                <a:lnTo>
                  <a:pt x="19202" y="12481"/>
                </a:lnTo>
                <a:lnTo>
                  <a:pt x="16322" y="16322"/>
                </a:lnTo>
                <a:lnTo>
                  <a:pt x="13441" y="20162"/>
                </a:lnTo>
                <a:lnTo>
                  <a:pt x="10561" y="23042"/>
                </a:lnTo>
                <a:lnTo>
                  <a:pt x="6720" y="25923"/>
                </a:lnTo>
                <a:lnTo>
                  <a:pt x="3840" y="27843"/>
                </a:lnTo>
                <a:lnTo>
                  <a:pt x="0" y="29763"/>
                </a:lnTo>
                <a:lnTo>
                  <a:pt x="0" y="32644"/>
                </a:lnTo>
                <a:lnTo>
                  <a:pt x="13441" y="32644"/>
                </a:lnTo>
                <a:lnTo>
                  <a:pt x="13441" y="96956"/>
                </a:lnTo>
                <a:lnTo>
                  <a:pt x="15377" y="9983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4" name="object 354"/>
          <p:cNvSpPr/>
          <p:nvPr/>
        </p:nvSpPr>
        <p:spPr>
          <a:xfrm>
            <a:off x="2925104" y="3933733"/>
            <a:ext cx="24155" cy="49911"/>
          </a:xfrm>
          <a:custGeom>
            <a:avLst/>
            <a:gdLst/>
            <a:ahLst/>
            <a:cxnLst/>
            <a:rect l="l" t="t" r="r" b="b"/>
            <a:pathLst>
              <a:path w="24155" h="49911">
                <a:moveTo>
                  <a:pt x="10736" y="47669"/>
                </a:moveTo>
                <a:lnTo>
                  <a:pt x="24155" y="49911"/>
                </a:lnTo>
                <a:lnTo>
                  <a:pt x="13609" y="39364"/>
                </a:lnTo>
                <a:lnTo>
                  <a:pt x="8808" y="30708"/>
                </a:lnTo>
                <a:lnTo>
                  <a:pt x="6716" y="25617"/>
                </a:lnTo>
                <a:lnTo>
                  <a:pt x="3371" y="13836"/>
                </a:lnTo>
                <a:lnTo>
                  <a:pt x="2087" y="0"/>
                </a:lnTo>
                <a:lnTo>
                  <a:pt x="0" y="40947"/>
                </a:lnTo>
                <a:lnTo>
                  <a:pt x="10736" y="4766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5" name="object 355"/>
          <p:cNvSpPr/>
          <p:nvPr/>
        </p:nvSpPr>
        <p:spPr>
          <a:xfrm>
            <a:off x="2910870" y="3898209"/>
            <a:ext cx="77754" cy="85435"/>
          </a:xfrm>
          <a:custGeom>
            <a:avLst/>
            <a:gdLst/>
            <a:ahLst/>
            <a:cxnLst/>
            <a:rect l="l" t="t" r="r" b="b"/>
            <a:pathLst>
              <a:path w="77754" h="85435">
                <a:moveTo>
                  <a:pt x="166" y="47460"/>
                </a:moveTo>
                <a:lnTo>
                  <a:pt x="2972" y="59710"/>
                </a:lnTo>
                <a:lnTo>
                  <a:pt x="9601" y="71048"/>
                </a:lnTo>
                <a:lnTo>
                  <a:pt x="14234" y="76472"/>
                </a:lnTo>
                <a:lnTo>
                  <a:pt x="16322" y="35524"/>
                </a:lnTo>
                <a:lnTo>
                  <a:pt x="16322" y="28803"/>
                </a:lnTo>
                <a:lnTo>
                  <a:pt x="17282" y="23042"/>
                </a:lnTo>
                <a:lnTo>
                  <a:pt x="19202" y="18242"/>
                </a:lnTo>
                <a:lnTo>
                  <a:pt x="21122" y="13441"/>
                </a:lnTo>
                <a:lnTo>
                  <a:pt x="24003" y="10561"/>
                </a:lnTo>
                <a:lnTo>
                  <a:pt x="26883" y="8641"/>
                </a:lnTo>
                <a:lnTo>
                  <a:pt x="29763" y="6720"/>
                </a:lnTo>
                <a:lnTo>
                  <a:pt x="33604" y="5760"/>
                </a:lnTo>
                <a:lnTo>
                  <a:pt x="43190" y="5760"/>
                </a:lnTo>
                <a:lnTo>
                  <a:pt x="48006" y="8641"/>
                </a:lnTo>
                <a:lnTo>
                  <a:pt x="52791" y="14401"/>
                </a:lnTo>
                <a:lnTo>
                  <a:pt x="56804" y="21375"/>
                </a:lnTo>
                <a:lnTo>
                  <a:pt x="60277" y="33387"/>
                </a:lnTo>
                <a:lnTo>
                  <a:pt x="61432" y="47990"/>
                </a:lnTo>
                <a:lnTo>
                  <a:pt x="61432" y="59527"/>
                </a:lnTo>
                <a:lnTo>
                  <a:pt x="59512" y="67208"/>
                </a:lnTo>
                <a:lnTo>
                  <a:pt x="55671" y="71993"/>
                </a:lnTo>
                <a:lnTo>
                  <a:pt x="52791" y="76794"/>
                </a:lnTo>
                <a:lnTo>
                  <a:pt x="48006" y="78729"/>
                </a:lnTo>
                <a:lnTo>
                  <a:pt x="34564" y="78729"/>
                </a:lnTo>
                <a:lnTo>
                  <a:pt x="27843" y="74889"/>
                </a:lnTo>
                <a:lnTo>
                  <a:pt x="38389" y="85435"/>
                </a:lnTo>
                <a:lnTo>
                  <a:pt x="46070" y="85435"/>
                </a:lnTo>
                <a:lnTo>
                  <a:pt x="52791" y="83515"/>
                </a:lnTo>
                <a:lnTo>
                  <a:pt x="58567" y="79674"/>
                </a:lnTo>
                <a:lnTo>
                  <a:pt x="64312" y="75834"/>
                </a:lnTo>
                <a:lnTo>
                  <a:pt x="69113" y="70073"/>
                </a:lnTo>
                <a:lnTo>
                  <a:pt x="72953" y="63367"/>
                </a:lnTo>
                <a:lnTo>
                  <a:pt x="76794" y="55686"/>
                </a:lnTo>
                <a:lnTo>
                  <a:pt x="77754" y="47990"/>
                </a:lnTo>
                <a:lnTo>
                  <a:pt x="77754" y="41285"/>
                </a:lnTo>
                <a:lnTo>
                  <a:pt x="77588" y="37029"/>
                </a:lnTo>
                <a:lnTo>
                  <a:pt x="74782" y="24773"/>
                </a:lnTo>
                <a:lnTo>
                  <a:pt x="68153" y="13441"/>
                </a:lnTo>
                <a:lnTo>
                  <a:pt x="63661" y="8706"/>
                </a:lnTo>
                <a:lnTo>
                  <a:pt x="52516" y="2237"/>
                </a:lnTo>
                <a:lnTo>
                  <a:pt x="39349" y="0"/>
                </a:lnTo>
                <a:lnTo>
                  <a:pt x="32644" y="0"/>
                </a:lnTo>
                <a:lnTo>
                  <a:pt x="25923" y="1920"/>
                </a:lnTo>
                <a:lnTo>
                  <a:pt x="20162" y="4800"/>
                </a:lnTo>
                <a:lnTo>
                  <a:pt x="14401" y="8641"/>
                </a:lnTo>
                <a:lnTo>
                  <a:pt x="9601" y="14401"/>
                </a:lnTo>
                <a:lnTo>
                  <a:pt x="5760" y="21122"/>
                </a:lnTo>
                <a:lnTo>
                  <a:pt x="1920" y="28803"/>
                </a:lnTo>
                <a:lnTo>
                  <a:pt x="0" y="35524"/>
                </a:lnTo>
                <a:lnTo>
                  <a:pt x="0" y="43205"/>
                </a:lnTo>
                <a:lnTo>
                  <a:pt x="166" y="474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6" name="object 356"/>
          <p:cNvSpPr/>
          <p:nvPr/>
        </p:nvSpPr>
        <p:spPr>
          <a:xfrm>
            <a:off x="3047177" y="3855979"/>
            <a:ext cx="72008" cy="124785"/>
          </a:xfrm>
          <a:custGeom>
            <a:avLst/>
            <a:gdLst/>
            <a:ahLst/>
            <a:cxnLst/>
            <a:rect l="l" t="t" r="r" b="b"/>
            <a:pathLst>
              <a:path w="72008" h="124785">
                <a:moveTo>
                  <a:pt x="36484" y="1920"/>
                </a:moveTo>
                <a:lnTo>
                  <a:pt x="31683" y="5760"/>
                </a:lnTo>
                <a:lnTo>
                  <a:pt x="25923" y="8641"/>
                </a:lnTo>
                <a:lnTo>
                  <a:pt x="22082" y="13426"/>
                </a:lnTo>
                <a:lnTo>
                  <a:pt x="20177" y="19202"/>
                </a:lnTo>
                <a:lnTo>
                  <a:pt x="17282" y="23987"/>
                </a:lnTo>
                <a:lnTo>
                  <a:pt x="15361" y="31668"/>
                </a:lnTo>
                <a:lnTo>
                  <a:pt x="15361" y="44150"/>
                </a:lnTo>
                <a:lnTo>
                  <a:pt x="0" y="44150"/>
                </a:lnTo>
                <a:lnTo>
                  <a:pt x="0" y="50871"/>
                </a:lnTo>
                <a:lnTo>
                  <a:pt x="15361" y="50871"/>
                </a:lnTo>
                <a:lnTo>
                  <a:pt x="15361" y="113278"/>
                </a:lnTo>
                <a:lnTo>
                  <a:pt x="14401" y="115183"/>
                </a:lnTo>
                <a:lnTo>
                  <a:pt x="14401" y="117119"/>
                </a:lnTo>
                <a:lnTo>
                  <a:pt x="12481" y="119024"/>
                </a:lnTo>
                <a:lnTo>
                  <a:pt x="10561" y="119984"/>
                </a:lnTo>
                <a:lnTo>
                  <a:pt x="8641" y="120959"/>
                </a:lnTo>
                <a:lnTo>
                  <a:pt x="6736" y="121904"/>
                </a:lnTo>
                <a:lnTo>
                  <a:pt x="960" y="121904"/>
                </a:lnTo>
                <a:lnTo>
                  <a:pt x="960" y="124785"/>
                </a:lnTo>
                <a:lnTo>
                  <a:pt x="48966" y="124785"/>
                </a:lnTo>
                <a:lnTo>
                  <a:pt x="48966" y="121904"/>
                </a:lnTo>
                <a:lnTo>
                  <a:pt x="37444" y="121904"/>
                </a:lnTo>
                <a:lnTo>
                  <a:pt x="34564" y="120959"/>
                </a:lnTo>
                <a:lnTo>
                  <a:pt x="32644" y="118064"/>
                </a:lnTo>
                <a:lnTo>
                  <a:pt x="30723" y="116144"/>
                </a:lnTo>
                <a:lnTo>
                  <a:pt x="30723" y="50871"/>
                </a:lnTo>
                <a:lnTo>
                  <a:pt x="50886" y="50871"/>
                </a:lnTo>
                <a:lnTo>
                  <a:pt x="50886" y="44150"/>
                </a:lnTo>
                <a:lnTo>
                  <a:pt x="30723" y="44150"/>
                </a:lnTo>
                <a:lnTo>
                  <a:pt x="30723" y="18227"/>
                </a:lnTo>
                <a:lnTo>
                  <a:pt x="31683" y="15361"/>
                </a:lnTo>
                <a:lnTo>
                  <a:pt x="32644" y="12481"/>
                </a:lnTo>
                <a:lnTo>
                  <a:pt x="33604" y="10546"/>
                </a:lnTo>
                <a:lnTo>
                  <a:pt x="35524" y="8641"/>
                </a:lnTo>
                <a:lnTo>
                  <a:pt x="37444" y="7680"/>
                </a:lnTo>
                <a:lnTo>
                  <a:pt x="40325" y="6705"/>
                </a:lnTo>
                <a:lnTo>
                  <a:pt x="47045" y="6705"/>
                </a:lnTo>
                <a:lnTo>
                  <a:pt x="48966" y="8641"/>
                </a:lnTo>
                <a:lnTo>
                  <a:pt x="50886" y="9585"/>
                </a:lnTo>
                <a:lnTo>
                  <a:pt x="52806" y="11521"/>
                </a:lnTo>
                <a:lnTo>
                  <a:pt x="54726" y="14386"/>
                </a:lnTo>
                <a:lnTo>
                  <a:pt x="56647" y="18227"/>
                </a:lnTo>
                <a:lnTo>
                  <a:pt x="58567" y="20147"/>
                </a:lnTo>
                <a:lnTo>
                  <a:pt x="60487" y="21107"/>
                </a:lnTo>
                <a:lnTo>
                  <a:pt x="61447" y="22067"/>
                </a:lnTo>
                <a:lnTo>
                  <a:pt x="66248" y="22067"/>
                </a:lnTo>
                <a:lnTo>
                  <a:pt x="68168" y="21107"/>
                </a:lnTo>
                <a:lnTo>
                  <a:pt x="69128" y="20147"/>
                </a:lnTo>
                <a:lnTo>
                  <a:pt x="71048" y="18227"/>
                </a:lnTo>
                <a:lnTo>
                  <a:pt x="72008" y="16306"/>
                </a:lnTo>
                <a:lnTo>
                  <a:pt x="72008" y="11521"/>
                </a:lnTo>
                <a:lnTo>
                  <a:pt x="70088" y="8641"/>
                </a:lnTo>
                <a:lnTo>
                  <a:pt x="66248" y="5760"/>
                </a:lnTo>
                <a:lnTo>
                  <a:pt x="61447" y="1920"/>
                </a:lnTo>
                <a:lnTo>
                  <a:pt x="55686" y="0"/>
                </a:lnTo>
                <a:lnTo>
                  <a:pt x="43205" y="0"/>
                </a:lnTo>
                <a:lnTo>
                  <a:pt x="36484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7" name="object 357"/>
          <p:cNvSpPr/>
          <p:nvPr/>
        </p:nvSpPr>
        <p:spPr>
          <a:xfrm>
            <a:off x="3122066" y="3935862"/>
            <a:ext cx="12481" cy="21874"/>
          </a:xfrm>
          <a:custGeom>
            <a:avLst/>
            <a:gdLst/>
            <a:ahLst/>
            <a:cxnLst/>
            <a:rect l="l" t="t" r="r" b="b"/>
            <a:pathLst>
              <a:path w="12481" h="21874">
                <a:moveTo>
                  <a:pt x="8909" y="0"/>
                </a:moveTo>
                <a:lnTo>
                  <a:pt x="0" y="4592"/>
                </a:lnTo>
                <a:lnTo>
                  <a:pt x="0" y="21874"/>
                </a:lnTo>
                <a:lnTo>
                  <a:pt x="0" y="18993"/>
                </a:lnTo>
                <a:lnTo>
                  <a:pt x="960" y="15153"/>
                </a:lnTo>
                <a:lnTo>
                  <a:pt x="2880" y="13233"/>
                </a:lnTo>
                <a:lnTo>
                  <a:pt x="4800" y="10337"/>
                </a:lnTo>
                <a:lnTo>
                  <a:pt x="7680" y="7472"/>
                </a:lnTo>
                <a:lnTo>
                  <a:pt x="12481" y="4592"/>
                </a:lnTo>
                <a:lnTo>
                  <a:pt x="8909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8" name="object 358"/>
          <p:cNvSpPr/>
          <p:nvPr/>
        </p:nvSpPr>
        <p:spPr>
          <a:xfrm>
            <a:off x="3106704" y="3898209"/>
            <a:ext cx="73913" cy="84475"/>
          </a:xfrm>
          <a:custGeom>
            <a:avLst/>
            <a:gdLst/>
            <a:ahLst/>
            <a:cxnLst/>
            <a:rect l="l" t="t" r="r" b="b"/>
            <a:pathLst>
              <a:path w="73913" h="84475">
                <a:moveTo>
                  <a:pt x="59512" y="14401"/>
                </a:moveTo>
                <a:lnTo>
                  <a:pt x="58567" y="12481"/>
                </a:lnTo>
                <a:lnTo>
                  <a:pt x="56631" y="8641"/>
                </a:lnTo>
                <a:lnTo>
                  <a:pt x="53751" y="4800"/>
                </a:lnTo>
                <a:lnTo>
                  <a:pt x="50871" y="3840"/>
                </a:lnTo>
                <a:lnTo>
                  <a:pt x="46070" y="960"/>
                </a:lnTo>
                <a:lnTo>
                  <a:pt x="40325" y="0"/>
                </a:lnTo>
                <a:lnTo>
                  <a:pt x="23042" y="0"/>
                </a:lnTo>
                <a:lnTo>
                  <a:pt x="16322" y="1920"/>
                </a:lnTo>
                <a:lnTo>
                  <a:pt x="11521" y="5760"/>
                </a:lnTo>
                <a:lnTo>
                  <a:pt x="5760" y="10561"/>
                </a:lnTo>
                <a:lnTo>
                  <a:pt x="2880" y="15361"/>
                </a:lnTo>
                <a:lnTo>
                  <a:pt x="2880" y="23042"/>
                </a:lnTo>
                <a:lnTo>
                  <a:pt x="3840" y="24963"/>
                </a:lnTo>
                <a:lnTo>
                  <a:pt x="5760" y="25923"/>
                </a:lnTo>
                <a:lnTo>
                  <a:pt x="6720" y="27843"/>
                </a:lnTo>
                <a:lnTo>
                  <a:pt x="8641" y="28803"/>
                </a:lnTo>
                <a:lnTo>
                  <a:pt x="13441" y="28803"/>
                </a:lnTo>
                <a:lnTo>
                  <a:pt x="14401" y="27843"/>
                </a:lnTo>
                <a:lnTo>
                  <a:pt x="16322" y="26883"/>
                </a:lnTo>
                <a:lnTo>
                  <a:pt x="17282" y="24963"/>
                </a:lnTo>
                <a:lnTo>
                  <a:pt x="18242" y="23042"/>
                </a:lnTo>
                <a:lnTo>
                  <a:pt x="18242" y="12481"/>
                </a:lnTo>
                <a:lnTo>
                  <a:pt x="19202" y="10561"/>
                </a:lnTo>
                <a:lnTo>
                  <a:pt x="21122" y="8641"/>
                </a:lnTo>
                <a:lnTo>
                  <a:pt x="24002" y="5760"/>
                </a:lnTo>
                <a:lnTo>
                  <a:pt x="26883" y="4800"/>
                </a:lnTo>
                <a:lnTo>
                  <a:pt x="35509" y="4800"/>
                </a:lnTo>
                <a:lnTo>
                  <a:pt x="38389" y="6720"/>
                </a:lnTo>
                <a:lnTo>
                  <a:pt x="41285" y="9601"/>
                </a:lnTo>
                <a:lnTo>
                  <a:pt x="44165" y="12481"/>
                </a:lnTo>
                <a:lnTo>
                  <a:pt x="45125" y="18242"/>
                </a:lnTo>
                <a:lnTo>
                  <a:pt x="45125" y="29763"/>
                </a:lnTo>
                <a:lnTo>
                  <a:pt x="36940" y="32710"/>
                </a:lnTo>
                <a:lnTo>
                  <a:pt x="24271" y="37653"/>
                </a:lnTo>
                <a:lnTo>
                  <a:pt x="27843" y="42245"/>
                </a:lnTo>
                <a:lnTo>
                  <a:pt x="30723" y="41285"/>
                </a:lnTo>
                <a:lnTo>
                  <a:pt x="36484" y="38404"/>
                </a:lnTo>
                <a:lnTo>
                  <a:pt x="45125" y="34564"/>
                </a:lnTo>
                <a:lnTo>
                  <a:pt x="45125" y="65272"/>
                </a:lnTo>
                <a:lnTo>
                  <a:pt x="37444" y="71048"/>
                </a:lnTo>
                <a:lnTo>
                  <a:pt x="31668" y="73913"/>
                </a:lnTo>
                <a:lnTo>
                  <a:pt x="24002" y="73913"/>
                </a:lnTo>
                <a:lnTo>
                  <a:pt x="21122" y="72953"/>
                </a:lnTo>
                <a:lnTo>
                  <a:pt x="19202" y="70073"/>
                </a:lnTo>
                <a:lnTo>
                  <a:pt x="16322" y="67208"/>
                </a:lnTo>
                <a:lnTo>
                  <a:pt x="15361" y="64328"/>
                </a:lnTo>
                <a:lnTo>
                  <a:pt x="15361" y="42245"/>
                </a:lnTo>
                <a:lnTo>
                  <a:pt x="9601" y="46085"/>
                </a:lnTo>
                <a:lnTo>
                  <a:pt x="4800" y="49926"/>
                </a:lnTo>
                <a:lnTo>
                  <a:pt x="2880" y="53766"/>
                </a:lnTo>
                <a:lnTo>
                  <a:pt x="960" y="56647"/>
                </a:lnTo>
                <a:lnTo>
                  <a:pt x="0" y="59527"/>
                </a:lnTo>
                <a:lnTo>
                  <a:pt x="0" y="70073"/>
                </a:lnTo>
                <a:lnTo>
                  <a:pt x="1920" y="74889"/>
                </a:lnTo>
                <a:lnTo>
                  <a:pt x="5760" y="78729"/>
                </a:lnTo>
                <a:lnTo>
                  <a:pt x="9601" y="82555"/>
                </a:lnTo>
                <a:lnTo>
                  <a:pt x="13441" y="84475"/>
                </a:lnTo>
                <a:lnTo>
                  <a:pt x="23042" y="84475"/>
                </a:lnTo>
                <a:lnTo>
                  <a:pt x="25923" y="83515"/>
                </a:lnTo>
                <a:lnTo>
                  <a:pt x="29763" y="82555"/>
                </a:lnTo>
                <a:lnTo>
                  <a:pt x="31668" y="81594"/>
                </a:lnTo>
                <a:lnTo>
                  <a:pt x="36484" y="77754"/>
                </a:lnTo>
                <a:lnTo>
                  <a:pt x="45125" y="71048"/>
                </a:lnTo>
                <a:lnTo>
                  <a:pt x="45125" y="75834"/>
                </a:lnTo>
                <a:lnTo>
                  <a:pt x="46070" y="79674"/>
                </a:lnTo>
                <a:lnTo>
                  <a:pt x="48006" y="81594"/>
                </a:lnTo>
                <a:lnTo>
                  <a:pt x="49910" y="83515"/>
                </a:lnTo>
                <a:lnTo>
                  <a:pt x="51846" y="84475"/>
                </a:lnTo>
                <a:lnTo>
                  <a:pt x="60472" y="84475"/>
                </a:lnTo>
                <a:lnTo>
                  <a:pt x="67193" y="79674"/>
                </a:lnTo>
                <a:lnTo>
                  <a:pt x="73913" y="71048"/>
                </a:lnTo>
                <a:lnTo>
                  <a:pt x="73913" y="66233"/>
                </a:lnTo>
                <a:lnTo>
                  <a:pt x="70073" y="70073"/>
                </a:lnTo>
                <a:lnTo>
                  <a:pt x="67193" y="71993"/>
                </a:lnTo>
                <a:lnTo>
                  <a:pt x="66233" y="72953"/>
                </a:lnTo>
                <a:lnTo>
                  <a:pt x="61432" y="72953"/>
                </a:lnTo>
                <a:lnTo>
                  <a:pt x="60472" y="71993"/>
                </a:lnTo>
                <a:lnTo>
                  <a:pt x="60472" y="69113"/>
                </a:lnTo>
                <a:lnTo>
                  <a:pt x="59512" y="67208"/>
                </a:lnTo>
                <a:lnTo>
                  <a:pt x="59512" y="144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9" name="object 359"/>
          <p:cNvSpPr/>
          <p:nvPr/>
        </p:nvSpPr>
        <p:spPr>
          <a:xfrm>
            <a:off x="3186379" y="3898209"/>
            <a:ext cx="68153" cy="85435"/>
          </a:xfrm>
          <a:custGeom>
            <a:avLst/>
            <a:gdLst/>
            <a:ahLst/>
            <a:cxnLst/>
            <a:rect l="l" t="t" r="r" b="b"/>
            <a:pathLst>
              <a:path w="68153" h="85435">
                <a:moveTo>
                  <a:pt x="0" y="42245"/>
                </a:moveTo>
                <a:lnTo>
                  <a:pt x="645" y="51392"/>
                </a:lnTo>
                <a:lnTo>
                  <a:pt x="4194" y="63902"/>
                </a:lnTo>
                <a:lnTo>
                  <a:pt x="10561" y="73913"/>
                </a:lnTo>
                <a:lnTo>
                  <a:pt x="22407" y="82814"/>
                </a:lnTo>
                <a:lnTo>
                  <a:pt x="34564" y="85435"/>
                </a:lnTo>
                <a:lnTo>
                  <a:pt x="42245" y="85435"/>
                </a:lnTo>
                <a:lnTo>
                  <a:pt x="48966" y="82555"/>
                </a:lnTo>
                <a:lnTo>
                  <a:pt x="55686" y="76794"/>
                </a:lnTo>
                <a:lnTo>
                  <a:pt x="57418" y="75187"/>
                </a:lnTo>
                <a:lnTo>
                  <a:pt x="64257" y="64981"/>
                </a:lnTo>
                <a:lnTo>
                  <a:pt x="68153" y="51846"/>
                </a:lnTo>
                <a:lnTo>
                  <a:pt x="66248" y="50886"/>
                </a:lnTo>
                <a:lnTo>
                  <a:pt x="62407" y="58552"/>
                </a:lnTo>
                <a:lnTo>
                  <a:pt x="59527" y="63367"/>
                </a:lnTo>
                <a:lnTo>
                  <a:pt x="56631" y="65272"/>
                </a:lnTo>
                <a:lnTo>
                  <a:pt x="51846" y="70073"/>
                </a:lnTo>
                <a:lnTo>
                  <a:pt x="47045" y="71993"/>
                </a:lnTo>
                <a:lnTo>
                  <a:pt x="32644" y="71993"/>
                </a:lnTo>
                <a:lnTo>
                  <a:pt x="26883" y="68168"/>
                </a:lnTo>
                <a:lnTo>
                  <a:pt x="22082" y="60487"/>
                </a:lnTo>
                <a:lnTo>
                  <a:pt x="21691" y="59853"/>
                </a:lnTo>
                <a:lnTo>
                  <a:pt x="16334" y="48388"/>
                </a:lnTo>
                <a:lnTo>
                  <a:pt x="14401" y="35524"/>
                </a:lnTo>
                <a:lnTo>
                  <a:pt x="14401" y="25923"/>
                </a:lnTo>
                <a:lnTo>
                  <a:pt x="17282" y="18242"/>
                </a:lnTo>
                <a:lnTo>
                  <a:pt x="22082" y="12481"/>
                </a:lnTo>
                <a:lnTo>
                  <a:pt x="25923" y="7680"/>
                </a:lnTo>
                <a:lnTo>
                  <a:pt x="30723" y="5760"/>
                </a:lnTo>
                <a:lnTo>
                  <a:pt x="39364" y="5760"/>
                </a:lnTo>
                <a:lnTo>
                  <a:pt x="42245" y="6720"/>
                </a:lnTo>
                <a:lnTo>
                  <a:pt x="44165" y="8641"/>
                </a:lnTo>
                <a:lnTo>
                  <a:pt x="47045" y="10561"/>
                </a:lnTo>
                <a:lnTo>
                  <a:pt x="48006" y="12481"/>
                </a:lnTo>
                <a:lnTo>
                  <a:pt x="48006" y="16322"/>
                </a:lnTo>
                <a:lnTo>
                  <a:pt x="48966" y="20162"/>
                </a:lnTo>
                <a:lnTo>
                  <a:pt x="48966" y="22082"/>
                </a:lnTo>
                <a:lnTo>
                  <a:pt x="49911" y="23042"/>
                </a:lnTo>
                <a:lnTo>
                  <a:pt x="51846" y="25923"/>
                </a:lnTo>
                <a:lnTo>
                  <a:pt x="54726" y="26883"/>
                </a:lnTo>
                <a:lnTo>
                  <a:pt x="60472" y="26883"/>
                </a:lnTo>
                <a:lnTo>
                  <a:pt x="62407" y="25923"/>
                </a:lnTo>
                <a:lnTo>
                  <a:pt x="64312" y="24963"/>
                </a:lnTo>
                <a:lnTo>
                  <a:pt x="65272" y="23042"/>
                </a:lnTo>
                <a:lnTo>
                  <a:pt x="66248" y="21122"/>
                </a:lnTo>
                <a:lnTo>
                  <a:pt x="66248" y="14401"/>
                </a:lnTo>
                <a:lnTo>
                  <a:pt x="63367" y="10561"/>
                </a:lnTo>
                <a:lnTo>
                  <a:pt x="58567" y="5760"/>
                </a:lnTo>
                <a:lnTo>
                  <a:pt x="53751" y="1920"/>
                </a:lnTo>
                <a:lnTo>
                  <a:pt x="47045" y="0"/>
                </a:lnTo>
                <a:lnTo>
                  <a:pt x="39364" y="0"/>
                </a:lnTo>
                <a:lnTo>
                  <a:pt x="34463" y="284"/>
                </a:lnTo>
                <a:lnTo>
                  <a:pt x="22184" y="3856"/>
                </a:lnTo>
                <a:lnTo>
                  <a:pt x="11521" y="11521"/>
                </a:lnTo>
                <a:lnTo>
                  <a:pt x="6903" y="17547"/>
                </a:lnTo>
                <a:lnTo>
                  <a:pt x="1725" y="28935"/>
                </a:lnTo>
                <a:lnTo>
                  <a:pt x="0" y="4224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0" name="object 360"/>
          <p:cNvSpPr/>
          <p:nvPr/>
        </p:nvSpPr>
        <p:spPr>
          <a:xfrm>
            <a:off x="3262213" y="3874206"/>
            <a:ext cx="48966" cy="108478"/>
          </a:xfrm>
          <a:custGeom>
            <a:avLst/>
            <a:gdLst/>
            <a:ahLst/>
            <a:cxnLst/>
            <a:rect l="l" t="t" r="r" b="b"/>
            <a:pathLst>
              <a:path w="48966" h="108478">
                <a:moveTo>
                  <a:pt x="15361" y="99837"/>
                </a:moveTo>
                <a:lnTo>
                  <a:pt x="16322" y="102732"/>
                </a:lnTo>
                <a:lnTo>
                  <a:pt x="18242" y="104637"/>
                </a:lnTo>
                <a:lnTo>
                  <a:pt x="21122" y="105597"/>
                </a:lnTo>
                <a:lnTo>
                  <a:pt x="23042" y="107518"/>
                </a:lnTo>
                <a:lnTo>
                  <a:pt x="25923" y="108478"/>
                </a:lnTo>
                <a:lnTo>
                  <a:pt x="32644" y="108478"/>
                </a:lnTo>
                <a:lnTo>
                  <a:pt x="36484" y="106558"/>
                </a:lnTo>
                <a:lnTo>
                  <a:pt x="40325" y="103677"/>
                </a:lnTo>
                <a:lnTo>
                  <a:pt x="44165" y="100797"/>
                </a:lnTo>
                <a:lnTo>
                  <a:pt x="47045" y="96956"/>
                </a:lnTo>
                <a:lnTo>
                  <a:pt x="48966" y="91211"/>
                </a:lnTo>
                <a:lnTo>
                  <a:pt x="46085" y="91211"/>
                </a:lnTo>
                <a:lnTo>
                  <a:pt x="44165" y="93116"/>
                </a:lnTo>
                <a:lnTo>
                  <a:pt x="43205" y="95051"/>
                </a:lnTo>
                <a:lnTo>
                  <a:pt x="41285" y="95996"/>
                </a:lnTo>
                <a:lnTo>
                  <a:pt x="39364" y="97916"/>
                </a:lnTo>
                <a:lnTo>
                  <a:pt x="33604" y="97916"/>
                </a:lnTo>
                <a:lnTo>
                  <a:pt x="31683" y="96956"/>
                </a:lnTo>
                <a:lnTo>
                  <a:pt x="29763" y="95051"/>
                </a:lnTo>
                <a:lnTo>
                  <a:pt x="28803" y="93116"/>
                </a:lnTo>
                <a:lnTo>
                  <a:pt x="27843" y="90236"/>
                </a:lnTo>
                <a:lnTo>
                  <a:pt x="27843" y="32644"/>
                </a:lnTo>
                <a:lnTo>
                  <a:pt x="47045" y="32644"/>
                </a:lnTo>
                <a:lnTo>
                  <a:pt x="47045" y="25923"/>
                </a:lnTo>
                <a:lnTo>
                  <a:pt x="27843" y="25923"/>
                </a:lnTo>
                <a:lnTo>
                  <a:pt x="27843" y="0"/>
                </a:lnTo>
                <a:lnTo>
                  <a:pt x="24963" y="0"/>
                </a:lnTo>
                <a:lnTo>
                  <a:pt x="22082" y="5760"/>
                </a:lnTo>
                <a:lnTo>
                  <a:pt x="21122" y="9601"/>
                </a:lnTo>
                <a:lnTo>
                  <a:pt x="19202" y="12481"/>
                </a:lnTo>
                <a:lnTo>
                  <a:pt x="16322" y="16322"/>
                </a:lnTo>
                <a:lnTo>
                  <a:pt x="13441" y="20162"/>
                </a:lnTo>
                <a:lnTo>
                  <a:pt x="10561" y="23042"/>
                </a:lnTo>
                <a:lnTo>
                  <a:pt x="6720" y="25923"/>
                </a:lnTo>
                <a:lnTo>
                  <a:pt x="3840" y="27843"/>
                </a:lnTo>
                <a:lnTo>
                  <a:pt x="0" y="29763"/>
                </a:lnTo>
                <a:lnTo>
                  <a:pt x="0" y="32644"/>
                </a:lnTo>
                <a:lnTo>
                  <a:pt x="13441" y="32644"/>
                </a:lnTo>
                <a:lnTo>
                  <a:pt x="13441" y="96956"/>
                </a:lnTo>
                <a:lnTo>
                  <a:pt x="15361" y="9983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1" name="object 361"/>
          <p:cNvSpPr/>
          <p:nvPr/>
        </p:nvSpPr>
        <p:spPr>
          <a:xfrm>
            <a:off x="3344768" y="3973098"/>
            <a:ext cx="30723" cy="10546"/>
          </a:xfrm>
          <a:custGeom>
            <a:avLst/>
            <a:gdLst/>
            <a:ahLst/>
            <a:cxnLst/>
            <a:rect l="l" t="t" r="r" b="b"/>
            <a:pathLst>
              <a:path w="30723" h="10546">
                <a:moveTo>
                  <a:pt x="30723" y="4785"/>
                </a:moveTo>
                <a:lnTo>
                  <a:pt x="24963" y="1905"/>
                </a:lnTo>
                <a:lnTo>
                  <a:pt x="20162" y="3840"/>
                </a:lnTo>
                <a:lnTo>
                  <a:pt x="6720" y="3840"/>
                </a:lnTo>
                <a:lnTo>
                  <a:pt x="0" y="0"/>
                </a:lnTo>
                <a:lnTo>
                  <a:pt x="10561" y="10546"/>
                </a:lnTo>
                <a:lnTo>
                  <a:pt x="18242" y="10546"/>
                </a:lnTo>
                <a:lnTo>
                  <a:pt x="24963" y="8625"/>
                </a:lnTo>
                <a:lnTo>
                  <a:pt x="30723" y="478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2" name="object 362"/>
          <p:cNvSpPr/>
          <p:nvPr/>
        </p:nvSpPr>
        <p:spPr>
          <a:xfrm>
            <a:off x="3316940" y="3898209"/>
            <a:ext cx="77754" cy="85435"/>
          </a:xfrm>
          <a:custGeom>
            <a:avLst/>
            <a:gdLst/>
            <a:ahLst/>
            <a:cxnLst/>
            <a:rect l="l" t="t" r="r" b="b"/>
            <a:pathLst>
              <a:path w="77754" h="85435">
                <a:moveTo>
                  <a:pt x="166" y="47460"/>
                </a:moveTo>
                <a:lnTo>
                  <a:pt x="2972" y="59710"/>
                </a:lnTo>
                <a:lnTo>
                  <a:pt x="9601" y="71048"/>
                </a:lnTo>
                <a:lnTo>
                  <a:pt x="14234" y="76472"/>
                </a:lnTo>
                <a:lnTo>
                  <a:pt x="24970" y="83193"/>
                </a:lnTo>
                <a:lnTo>
                  <a:pt x="38389" y="85435"/>
                </a:lnTo>
                <a:lnTo>
                  <a:pt x="27828" y="74889"/>
                </a:lnTo>
                <a:lnTo>
                  <a:pt x="23987" y="66233"/>
                </a:lnTo>
                <a:lnTo>
                  <a:pt x="21382" y="60992"/>
                </a:lnTo>
                <a:lnTo>
                  <a:pt x="17650" y="49274"/>
                </a:lnTo>
                <a:lnTo>
                  <a:pt x="16322" y="35524"/>
                </a:lnTo>
                <a:lnTo>
                  <a:pt x="16322" y="28803"/>
                </a:lnTo>
                <a:lnTo>
                  <a:pt x="17266" y="23042"/>
                </a:lnTo>
                <a:lnTo>
                  <a:pt x="19202" y="18242"/>
                </a:lnTo>
                <a:lnTo>
                  <a:pt x="21107" y="13441"/>
                </a:lnTo>
                <a:lnTo>
                  <a:pt x="23987" y="10561"/>
                </a:lnTo>
                <a:lnTo>
                  <a:pt x="26883" y="8641"/>
                </a:lnTo>
                <a:lnTo>
                  <a:pt x="30723" y="6720"/>
                </a:lnTo>
                <a:lnTo>
                  <a:pt x="33604" y="5760"/>
                </a:lnTo>
                <a:lnTo>
                  <a:pt x="43190" y="5760"/>
                </a:lnTo>
                <a:lnTo>
                  <a:pt x="47990" y="8641"/>
                </a:lnTo>
                <a:lnTo>
                  <a:pt x="52791" y="14401"/>
                </a:lnTo>
                <a:lnTo>
                  <a:pt x="56797" y="21375"/>
                </a:lnTo>
                <a:lnTo>
                  <a:pt x="60273" y="33387"/>
                </a:lnTo>
                <a:lnTo>
                  <a:pt x="61432" y="47990"/>
                </a:lnTo>
                <a:lnTo>
                  <a:pt x="61432" y="59527"/>
                </a:lnTo>
                <a:lnTo>
                  <a:pt x="59512" y="67208"/>
                </a:lnTo>
                <a:lnTo>
                  <a:pt x="56631" y="71993"/>
                </a:lnTo>
                <a:lnTo>
                  <a:pt x="52791" y="76794"/>
                </a:lnTo>
                <a:lnTo>
                  <a:pt x="58552" y="79674"/>
                </a:lnTo>
                <a:lnTo>
                  <a:pt x="64312" y="75834"/>
                </a:lnTo>
                <a:lnTo>
                  <a:pt x="69113" y="70073"/>
                </a:lnTo>
                <a:lnTo>
                  <a:pt x="72953" y="63367"/>
                </a:lnTo>
                <a:lnTo>
                  <a:pt x="76794" y="55686"/>
                </a:lnTo>
                <a:lnTo>
                  <a:pt x="77754" y="47990"/>
                </a:lnTo>
                <a:lnTo>
                  <a:pt x="77754" y="41285"/>
                </a:lnTo>
                <a:lnTo>
                  <a:pt x="77611" y="37297"/>
                </a:lnTo>
                <a:lnTo>
                  <a:pt x="75002" y="24893"/>
                </a:lnTo>
                <a:lnTo>
                  <a:pt x="69113" y="13441"/>
                </a:lnTo>
                <a:lnTo>
                  <a:pt x="63697" y="8259"/>
                </a:lnTo>
                <a:lnTo>
                  <a:pt x="52660" y="2121"/>
                </a:lnTo>
                <a:lnTo>
                  <a:pt x="39349" y="0"/>
                </a:lnTo>
                <a:lnTo>
                  <a:pt x="32628" y="0"/>
                </a:lnTo>
                <a:lnTo>
                  <a:pt x="25923" y="1920"/>
                </a:lnTo>
                <a:lnTo>
                  <a:pt x="20162" y="4800"/>
                </a:lnTo>
                <a:lnTo>
                  <a:pt x="14401" y="8641"/>
                </a:lnTo>
                <a:lnTo>
                  <a:pt x="9601" y="14401"/>
                </a:lnTo>
                <a:lnTo>
                  <a:pt x="5760" y="21122"/>
                </a:lnTo>
                <a:lnTo>
                  <a:pt x="1920" y="28803"/>
                </a:lnTo>
                <a:lnTo>
                  <a:pt x="0" y="35524"/>
                </a:lnTo>
                <a:lnTo>
                  <a:pt x="0" y="43205"/>
                </a:lnTo>
                <a:lnTo>
                  <a:pt x="166" y="474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3" name="object 363"/>
          <p:cNvSpPr/>
          <p:nvPr/>
        </p:nvSpPr>
        <p:spPr>
          <a:xfrm>
            <a:off x="3402375" y="3898209"/>
            <a:ext cx="60472" cy="82555"/>
          </a:xfrm>
          <a:custGeom>
            <a:avLst/>
            <a:gdLst/>
            <a:ahLst/>
            <a:cxnLst/>
            <a:rect l="l" t="t" r="r" b="b"/>
            <a:pathLst>
              <a:path w="60472" h="82555">
                <a:moveTo>
                  <a:pt x="42245" y="82555"/>
                </a:moveTo>
                <a:lnTo>
                  <a:pt x="42245" y="79674"/>
                </a:lnTo>
                <a:lnTo>
                  <a:pt x="38404" y="79674"/>
                </a:lnTo>
                <a:lnTo>
                  <a:pt x="35524" y="78729"/>
                </a:lnTo>
                <a:lnTo>
                  <a:pt x="31683" y="76794"/>
                </a:lnTo>
                <a:lnTo>
                  <a:pt x="29748" y="73913"/>
                </a:lnTo>
                <a:lnTo>
                  <a:pt x="27843" y="68168"/>
                </a:lnTo>
                <a:lnTo>
                  <a:pt x="27843" y="24963"/>
                </a:lnTo>
                <a:lnTo>
                  <a:pt x="30723" y="20162"/>
                </a:lnTo>
                <a:lnTo>
                  <a:pt x="33588" y="16322"/>
                </a:lnTo>
                <a:lnTo>
                  <a:pt x="36469" y="13441"/>
                </a:lnTo>
                <a:lnTo>
                  <a:pt x="38404" y="11521"/>
                </a:lnTo>
                <a:lnTo>
                  <a:pt x="41269" y="11521"/>
                </a:lnTo>
                <a:lnTo>
                  <a:pt x="43205" y="12481"/>
                </a:lnTo>
                <a:lnTo>
                  <a:pt x="45110" y="14401"/>
                </a:lnTo>
                <a:lnTo>
                  <a:pt x="47990" y="17282"/>
                </a:lnTo>
                <a:lnTo>
                  <a:pt x="50871" y="18242"/>
                </a:lnTo>
                <a:lnTo>
                  <a:pt x="54711" y="18242"/>
                </a:lnTo>
                <a:lnTo>
                  <a:pt x="56647" y="17282"/>
                </a:lnTo>
                <a:lnTo>
                  <a:pt x="57591" y="15361"/>
                </a:lnTo>
                <a:lnTo>
                  <a:pt x="59512" y="13441"/>
                </a:lnTo>
                <a:lnTo>
                  <a:pt x="60472" y="11521"/>
                </a:lnTo>
                <a:lnTo>
                  <a:pt x="60472" y="6720"/>
                </a:lnTo>
                <a:lnTo>
                  <a:pt x="59512" y="4800"/>
                </a:lnTo>
                <a:lnTo>
                  <a:pt x="56647" y="2880"/>
                </a:lnTo>
                <a:lnTo>
                  <a:pt x="54711" y="960"/>
                </a:lnTo>
                <a:lnTo>
                  <a:pt x="51831" y="0"/>
                </a:lnTo>
                <a:lnTo>
                  <a:pt x="48950" y="0"/>
                </a:lnTo>
                <a:lnTo>
                  <a:pt x="47127" y="139"/>
                </a:lnTo>
                <a:lnTo>
                  <a:pt x="37436" y="5284"/>
                </a:lnTo>
                <a:lnTo>
                  <a:pt x="27843" y="18242"/>
                </a:lnTo>
                <a:lnTo>
                  <a:pt x="27843" y="0"/>
                </a:lnTo>
                <a:lnTo>
                  <a:pt x="24963" y="0"/>
                </a:lnTo>
                <a:lnTo>
                  <a:pt x="0" y="9601"/>
                </a:lnTo>
                <a:lnTo>
                  <a:pt x="960" y="12481"/>
                </a:lnTo>
                <a:lnTo>
                  <a:pt x="2880" y="12481"/>
                </a:lnTo>
                <a:lnTo>
                  <a:pt x="5760" y="11521"/>
                </a:lnTo>
                <a:lnTo>
                  <a:pt x="8641" y="11521"/>
                </a:lnTo>
                <a:lnTo>
                  <a:pt x="9601" y="12481"/>
                </a:lnTo>
                <a:lnTo>
                  <a:pt x="10561" y="12481"/>
                </a:lnTo>
                <a:lnTo>
                  <a:pt x="12481" y="13441"/>
                </a:lnTo>
                <a:lnTo>
                  <a:pt x="12481" y="15361"/>
                </a:lnTo>
                <a:lnTo>
                  <a:pt x="13441" y="16322"/>
                </a:lnTo>
                <a:lnTo>
                  <a:pt x="13441" y="72953"/>
                </a:lnTo>
                <a:lnTo>
                  <a:pt x="12481" y="75834"/>
                </a:lnTo>
                <a:lnTo>
                  <a:pt x="11521" y="76794"/>
                </a:lnTo>
                <a:lnTo>
                  <a:pt x="10561" y="77754"/>
                </a:lnTo>
                <a:lnTo>
                  <a:pt x="7680" y="78729"/>
                </a:lnTo>
                <a:lnTo>
                  <a:pt x="4800" y="79674"/>
                </a:lnTo>
                <a:lnTo>
                  <a:pt x="960" y="79674"/>
                </a:lnTo>
                <a:lnTo>
                  <a:pt x="960" y="82555"/>
                </a:lnTo>
                <a:lnTo>
                  <a:pt x="42245" y="8255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4" name="object 364"/>
          <p:cNvSpPr/>
          <p:nvPr/>
        </p:nvSpPr>
        <p:spPr>
          <a:xfrm>
            <a:off x="3478209" y="3855979"/>
            <a:ext cx="18242" cy="18227"/>
          </a:xfrm>
          <a:custGeom>
            <a:avLst/>
            <a:gdLst/>
            <a:ahLst/>
            <a:cxnLst/>
            <a:rect l="l" t="t" r="r" b="b"/>
            <a:pathLst>
              <a:path w="18242" h="18227">
                <a:moveTo>
                  <a:pt x="18242" y="8641"/>
                </a:moveTo>
                <a:lnTo>
                  <a:pt x="18242" y="6705"/>
                </a:lnTo>
                <a:lnTo>
                  <a:pt x="17282" y="3840"/>
                </a:lnTo>
                <a:lnTo>
                  <a:pt x="15361" y="2865"/>
                </a:lnTo>
                <a:lnTo>
                  <a:pt x="14401" y="960"/>
                </a:lnTo>
                <a:lnTo>
                  <a:pt x="11521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2865"/>
                </a:lnTo>
                <a:lnTo>
                  <a:pt x="960" y="4800"/>
                </a:lnTo>
                <a:lnTo>
                  <a:pt x="0" y="6705"/>
                </a:lnTo>
                <a:lnTo>
                  <a:pt x="0" y="11521"/>
                </a:lnTo>
                <a:lnTo>
                  <a:pt x="960" y="13426"/>
                </a:lnTo>
                <a:lnTo>
                  <a:pt x="2880" y="15361"/>
                </a:lnTo>
                <a:lnTo>
                  <a:pt x="4800" y="17266"/>
                </a:lnTo>
                <a:lnTo>
                  <a:pt x="6720" y="18227"/>
                </a:lnTo>
                <a:lnTo>
                  <a:pt x="11521" y="18227"/>
                </a:lnTo>
                <a:lnTo>
                  <a:pt x="14401" y="17266"/>
                </a:lnTo>
                <a:lnTo>
                  <a:pt x="15361" y="15361"/>
                </a:lnTo>
                <a:lnTo>
                  <a:pt x="17282" y="13426"/>
                </a:lnTo>
                <a:lnTo>
                  <a:pt x="18242" y="11521"/>
                </a:lnTo>
                <a:lnTo>
                  <a:pt x="18242" y="86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5" name="object 365"/>
          <p:cNvSpPr/>
          <p:nvPr/>
        </p:nvSpPr>
        <p:spPr>
          <a:xfrm>
            <a:off x="3466688" y="3898209"/>
            <a:ext cx="40325" cy="82555"/>
          </a:xfrm>
          <a:custGeom>
            <a:avLst/>
            <a:gdLst/>
            <a:ahLst/>
            <a:cxnLst/>
            <a:rect l="l" t="t" r="r" b="b"/>
            <a:pathLst>
              <a:path w="40325" h="82555">
                <a:moveTo>
                  <a:pt x="24002" y="0"/>
                </a:moveTo>
                <a:lnTo>
                  <a:pt x="0" y="9601"/>
                </a:lnTo>
                <a:lnTo>
                  <a:pt x="960" y="12481"/>
                </a:lnTo>
                <a:lnTo>
                  <a:pt x="3840" y="12481"/>
                </a:lnTo>
                <a:lnTo>
                  <a:pt x="5760" y="11521"/>
                </a:lnTo>
                <a:lnTo>
                  <a:pt x="8641" y="11521"/>
                </a:lnTo>
                <a:lnTo>
                  <a:pt x="9601" y="12481"/>
                </a:lnTo>
                <a:lnTo>
                  <a:pt x="10561" y="12481"/>
                </a:lnTo>
                <a:lnTo>
                  <a:pt x="11521" y="13441"/>
                </a:lnTo>
                <a:lnTo>
                  <a:pt x="12481" y="14401"/>
                </a:lnTo>
                <a:lnTo>
                  <a:pt x="12481" y="16322"/>
                </a:lnTo>
                <a:lnTo>
                  <a:pt x="13441" y="19202"/>
                </a:lnTo>
                <a:lnTo>
                  <a:pt x="13441" y="72953"/>
                </a:lnTo>
                <a:lnTo>
                  <a:pt x="12481" y="74889"/>
                </a:lnTo>
                <a:lnTo>
                  <a:pt x="11521" y="76794"/>
                </a:lnTo>
                <a:lnTo>
                  <a:pt x="10561" y="77754"/>
                </a:lnTo>
                <a:lnTo>
                  <a:pt x="9601" y="78729"/>
                </a:lnTo>
                <a:lnTo>
                  <a:pt x="7680" y="79674"/>
                </a:lnTo>
                <a:lnTo>
                  <a:pt x="960" y="79674"/>
                </a:lnTo>
                <a:lnTo>
                  <a:pt x="960" y="82555"/>
                </a:lnTo>
                <a:lnTo>
                  <a:pt x="40325" y="82555"/>
                </a:lnTo>
                <a:lnTo>
                  <a:pt x="40325" y="79674"/>
                </a:lnTo>
                <a:lnTo>
                  <a:pt x="33604" y="79674"/>
                </a:lnTo>
                <a:lnTo>
                  <a:pt x="32644" y="78729"/>
                </a:lnTo>
                <a:lnTo>
                  <a:pt x="30723" y="77754"/>
                </a:lnTo>
                <a:lnTo>
                  <a:pt x="29763" y="76794"/>
                </a:lnTo>
                <a:lnTo>
                  <a:pt x="29763" y="74889"/>
                </a:lnTo>
                <a:lnTo>
                  <a:pt x="28803" y="72953"/>
                </a:lnTo>
                <a:lnTo>
                  <a:pt x="27843" y="70073"/>
                </a:lnTo>
                <a:lnTo>
                  <a:pt x="27843" y="0"/>
                </a:lnTo>
                <a:lnTo>
                  <a:pt x="2400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6" name="object 366"/>
          <p:cNvSpPr/>
          <p:nvPr/>
        </p:nvSpPr>
        <p:spPr>
          <a:xfrm>
            <a:off x="3529096" y="3901894"/>
            <a:ext cx="9918" cy="24158"/>
          </a:xfrm>
          <a:custGeom>
            <a:avLst/>
            <a:gdLst/>
            <a:ahLst/>
            <a:cxnLst/>
            <a:rect l="l" t="t" r="r" b="b"/>
            <a:pathLst>
              <a:path w="9918" h="24158">
                <a:moveTo>
                  <a:pt x="0" y="7835"/>
                </a:moveTo>
                <a:lnTo>
                  <a:pt x="1920" y="24158"/>
                </a:lnTo>
                <a:lnTo>
                  <a:pt x="2880" y="17437"/>
                </a:lnTo>
                <a:lnTo>
                  <a:pt x="4785" y="11676"/>
                </a:lnTo>
                <a:lnTo>
                  <a:pt x="9918" y="0"/>
                </a:lnTo>
                <a:lnTo>
                  <a:pt x="0" y="783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7" name="object 367"/>
          <p:cNvSpPr/>
          <p:nvPr/>
        </p:nvSpPr>
        <p:spPr>
          <a:xfrm>
            <a:off x="3518535" y="3898209"/>
            <a:ext cx="68153" cy="85435"/>
          </a:xfrm>
          <a:custGeom>
            <a:avLst/>
            <a:gdLst/>
            <a:ahLst/>
            <a:cxnLst/>
            <a:rect l="l" t="t" r="r" b="b"/>
            <a:pathLst>
              <a:path w="68153" h="85435">
                <a:moveTo>
                  <a:pt x="0" y="43205"/>
                </a:moveTo>
                <a:lnTo>
                  <a:pt x="429" y="51460"/>
                </a:lnTo>
                <a:lnTo>
                  <a:pt x="3637" y="63911"/>
                </a:lnTo>
                <a:lnTo>
                  <a:pt x="10561" y="73913"/>
                </a:lnTo>
                <a:lnTo>
                  <a:pt x="12104" y="75592"/>
                </a:lnTo>
                <a:lnTo>
                  <a:pt x="22535" y="82974"/>
                </a:lnTo>
                <a:lnTo>
                  <a:pt x="35509" y="85435"/>
                </a:lnTo>
                <a:lnTo>
                  <a:pt x="44150" y="85435"/>
                </a:lnTo>
                <a:lnTo>
                  <a:pt x="51831" y="81594"/>
                </a:lnTo>
                <a:lnTo>
                  <a:pt x="57591" y="75834"/>
                </a:lnTo>
                <a:lnTo>
                  <a:pt x="63352" y="69113"/>
                </a:lnTo>
                <a:lnTo>
                  <a:pt x="67193" y="61447"/>
                </a:lnTo>
                <a:lnTo>
                  <a:pt x="68153" y="53766"/>
                </a:lnTo>
                <a:lnTo>
                  <a:pt x="65272" y="51846"/>
                </a:lnTo>
                <a:lnTo>
                  <a:pt x="62392" y="58552"/>
                </a:lnTo>
                <a:lnTo>
                  <a:pt x="59512" y="63367"/>
                </a:lnTo>
                <a:lnTo>
                  <a:pt x="55671" y="66233"/>
                </a:lnTo>
                <a:lnTo>
                  <a:pt x="51831" y="69113"/>
                </a:lnTo>
                <a:lnTo>
                  <a:pt x="47030" y="71048"/>
                </a:lnTo>
                <a:lnTo>
                  <a:pt x="33588" y="71048"/>
                </a:lnTo>
                <a:lnTo>
                  <a:pt x="26868" y="67208"/>
                </a:lnTo>
                <a:lnTo>
                  <a:pt x="21122" y="60487"/>
                </a:lnTo>
                <a:lnTo>
                  <a:pt x="19036" y="57750"/>
                </a:lnTo>
                <a:lnTo>
                  <a:pt x="14116" y="46528"/>
                </a:lnTo>
                <a:lnTo>
                  <a:pt x="12481" y="32644"/>
                </a:lnTo>
                <a:lnTo>
                  <a:pt x="68153" y="32644"/>
                </a:lnTo>
                <a:lnTo>
                  <a:pt x="65974" y="19149"/>
                </a:lnTo>
                <a:lnTo>
                  <a:pt x="59512" y="8641"/>
                </a:lnTo>
                <a:lnTo>
                  <a:pt x="53751" y="2880"/>
                </a:lnTo>
                <a:lnTo>
                  <a:pt x="46070" y="0"/>
                </a:lnTo>
                <a:lnTo>
                  <a:pt x="37429" y="0"/>
                </a:lnTo>
                <a:lnTo>
                  <a:pt x="33043" y="198"/>
                </a:lnTo>
                <a:lnTo>
                  <a:pt x="20480" y="3685"/>
                </a:lnTo>
                <a:lnTo>
                  <a:pt x="15346" y="15361"/>
                </a:lnTo>
                <a:lnTo>
                  <a:pt x="19187" y="11521"/>
                </a:lnTo>
                <a:lnTo>
                  <a:pt x="23027" y="7680"/>
                </a:lnTo>
                <a:lnTo>
                  <a:pt x="26868" y="5760"/>
                </a:lnTo>
                <a:lnTo>
                  <a:pt x="35509" y="5760"/>
                </a:lnTo>
                <a:lnTo>
                  <a:pt x="38404" y="6720"/>
                </a:lnTo>
                <a:lnTo>
                  <a:pt x="41269" y="8641"/>
                </a:lnTo>
                <a:lnTo>
                  <a:pt x="44150" y="10561"/>
                </a:lnTo>
                <a:lnTo>
                  <a:pt x="46070" y="13441"/>
                </a:lnTo>
                <a:lnTo>
                  <a:pt x="47990" y="16322"/>
                </a:lnTo>
                <a:lnTo>
                  <a:pt x="48950" y="19202"/>
                </a:lnTo>
                <a:lnTo>
                  <a:pt x="49910" y="22082"/>
                </a:lnTo>
                <a:lnTo>
                  <a:pt x="49910" y="27843"/>
                </a:lnTo>
                <a:lnTo>
                  <a:pt x="12481" y="27843"/>
                </a:lnTo>
                <a:lnTo>
                  <a:pt x="10561" y="11521"/>
                </a:lnTo>
                <a:lnTo>
                  <a:pt x="6241" y="17535"/>
                </a:lnTo>
                <a:lnTo>
                  <a:pt x="1613" y="29120"/>
                </a:lnTo>
                <a:lnTo>
                  <a:pt x="0" y="4320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8" name="object 368"/>
          <p:cNvSpPr/>
          <p:nvPr/>
        </p:nvSpPr>
        <p:spPr>
          <a:xfrm>
            <a:off x="3601090" y="3898209"/>
            <a:ext cx="54711" cy="85435"/>
          </a:xfrm>
          <a:custGeom>
            <a:avLst/>
            <a:gdLst/>
            <a:ahLst/>
            <a:cxnLst/>
            <a:rect l="l" t="t" r="r" b="b"/>
            <a:pathLst>
              <a:path w="54711" h="85435">
                <a:moveTo>
                  <a:pt x="24002" y="0"/>
                </a:moveTo>
                <a:lnTo>
                  <a:pt x="17282" y="0"/>
                </a:lnTo>
                <a:lnTo>
                  <a:pt x="10561" y="1920"/>
                </a:lnTo>
                <a:lnTo>
                  <a:pt x="6720" y="6720"/>
                </a:lnTo>
                <a:lnTo>
                  <a:pt x="1920" y="11521"/>
                </a:lnTo>
                <a:lnTo>
                  <a:pt x="0" y="16322"/>
                </a:lnTo>
                <a:lnTo>
                  <a:pt x="0" y="28803"/>
                </a:lnTo>
                <a:lnTo>
                  <a:pt x="960" y="32644"/>
                </a:lnTo>
                <a:lnTo>
                  <a:pt x="3840" y="35524"/>
                </a:lnTo>
                <a:lnTo>
                  <a:pt x="5760" y="39364"/>
                </a:lnTo>
                <a:lnTo>
                  <a:pt x="11521" y="43205"/>
                </a:lnTo>
                <a:lnTo>
                  <a:pt x="20162" y="47045"/>
                </a:lnTo>
                <a:lnTo>
                  <a:pt x="28803" y="51846"/>
                </a:lnTo>
                <a:lnTo>
                  <a:pt x="34549" y="54726"/>
                </a:lnTo>
                <a:lnTo>
                  <a:pt x="37429" y="57607"/>
                </a:lnTo>
                <a:lnTo>
                  <a:pt x="40325" y="60487"/>
                </a:lnTo>
                <a:lnTo>
                  <a:pt x="41269" y="64328"/>
                </a:lnTo>
                <a:lnTo>
                  <a:pt x="41269" y="71048"/>
                </a:lnTo>
                <a:lnTo>
                  <a:pt x="40325" y="73913"/>
                </a:lnTo>
                <a:lnTo>
                  <a:pt x="37429" y="76794"/>
                </a:lnTo>
                <a:lnTo>
                  <a:pt x="35524" y="78729"/>
                </a:lnTo>
                <a:lnTo>
                  <a:pt x="31683" y="79674"/>
                </a:lnTo>
                <a:lnTo>
                  <a:pt x="22082" y="79674"/>
                </a:lnTo>
                <a:lnTo>
                  <a:pt x="17282" y="77754"/>
                </a:lnTo>
                <a:lnTo>
                  <a:pt x="12481" y="73913"/>
                </a:lnTo>
                <a:lnTo>
                  <a:pt x="7680" y="70073"/>
                </a:lnTo>
                <a:lnTo>
                  <a:pt x="4800" y="63367"/>
                </a:lnTo>
                <a:lnTo>
                  <a:pt x="2880" y="55686"/>
                </a:lnTo>
                <a:lnTo>
                  <a:pt x="0" y="55686"/>
                </a:lnTo>
                <a:lnTo>
                  <a:pt x="0" y="84475"/>
                </a:lnTo>
                <a:lnTo>
                  <a:pt x="2880" y="84475"/>
                </a:lnTo>
                <a:lnTo>
                  <a:pt x="3840" y="82555"/>
                </a:lnTo>
                <a:lnTo>
                  <a:pt x="4800" y="81594"/>
                </a:lnTo>
                <a:lnTo>
                  <a:pt x="7680" y="81594"/>
                </a:lnTo>
                <a:lnTo>
                  <a:pt x="8641" y="82555"/>
                </a:lnTo>
                <a:lnTo>
                  <a:pt x="10561" y="82555"/>
                </a:lnTo>
                <a:lnTo>
                  <a:pt x="17282" y="84475"/>
                </a:lnTo>
                <a:lnTo>
                  <a:pt x="23042" y="85435"/>
                </a:lnTo>
                <a:lnTo>
                  <a:pt x="34549" y="85435"/>
                </a:lnTo>
                <a:lnTo>
                  <a:pt x="41269" y="83515"/>
                </a:lnTo>
                <a:lnTo>
                  <a:pt x="46070" y="78729"/>
                </a:lnTo>
                <a:lnTo>
                  <a:pt x="51831" y="73913"/>
                </a:lnTo>
                <a:lnTo>
                  <a:pt x="54711" y="68168"/>
                </a:lnTo>
                <a:lnTo>
                  <a:pt x="54711" y="60487"/>
                </a:lnTo>
                <a:lnTo>
                  <a:pt x="54392" y="57028"/>
                </a:lnTo>
                <a:lnTo>
                  <a:pt x="48968" y="46698"/>
                </a:lnTo>
                <a:lnTo>
                  <a:pt x="36484" y="37444"/>
                </a:lnTo>
                <a:lnTo>
                  <a:pt x="24002" y="31683"/>
                </a:lnTo>
                <a:lnTo>
                  <a:pt x="18242" y="28803"/>
                </a:lnTo>
                <a:lnTo>
                  <a:pt x="14401" y="25923"/>
                </a:lnTo>
                <a:lnTo>
                  <a:pt x="12481" y="24003"/>
                </a:lnTo>
                <a:lnTo>
                  <a:pt x="10561" y="22082"/>
                </a:lnTo>
                <a:lnTo>
                  <a:pt x="9601" y="19202"/>
                </a:lnTo>
                <a:lnTo>
                  <a:pt x="9601" y="12481"/>
                </a:lnTo>
                <a:lnTo>
                  <a:pt x="11521" y="10561"/>
                </a:lnTo>
                <a:lnTo>
                  <a:pt x="13441" y="8641"/>
                </a:lnTo>
                <a:lnTo>
                  <a:pt x="16322" y="5760"/>
                </a:lnTo>
                <a:lnTo>
                  <a:pt x="20162" y="4800"/>
                </a:lnTo>
                <a:lnTo>
                  <a:pt x="28803" y="4800"/>
                </a:lnTo>
                <a:lnTo>
                  <a:pt x="33588" y="6720"/>
                </a:lnTo>
                <a:lnTo>
                  <a:pt x="37429" y="9601"/>
                </a:lnTo>
                <a:lnTo>
                  <a:pt x="40325" y="12481"/>
                </a:lnTo>
                <a:lnTo>
                  <a:pt x="43205" y="19202"/>
                </a:lnTo>
                <a:lnTo>
                  <a:pt x="46070" y="26883"/>
                </a:lnTo>
                <a:lnTo>
                  <a:pt x="48950" y="26883"/>
                </a:lnTo>
                <a:lnTo>
                  <a:pt x="48950" y="0"/>
                </a:lnTo>
                <a:lnTo>
                  <a:pt x="46070" y="0"/>
                </a:lnTo>
                <a:lnTo>
                  <a:pt x="45110" y="960"/>
                </a:lnTo>
                <a:lnTo>
                  <a:pt x="44150" y="1920"/>
                </a:lnTo>
                <a:lnTo>
                  <a:pt x="44150" y="2880"/>
                </a:lnTo>
                <a:lnTo>
                  <a:pt x="38389" y="2880"/>
                </a:lnTo>
                <a:lnTo>
                  <a:pt x="35524" y="1920"/>
                </a:lnTo>
                <a:lnTo>
                  <a:pt x="30708" y="960"/>
                </a:lnTo>
                <a:lnTo>
                  <a:pt x="26868" y="0"/>
                </a:lnTo>
                <a:lnTo>
                  <a:pt x="2400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9" name="object 369"/>
          <p:cNvSpPr/>
          <p:nvPr/>
        </p:nvSpPr>
        <p:spPr>
          <a:xfrm>
            <a:off x="3677884" y="3898209"/>
            <a:ext cx="19202" cy="19202"/>
          </a:xfrm>
          <a:custGeom>
            <a:avLst/>
            <a:gdLst/>
            <a:ahLst/>
            <a:cxnLst/>
            <a:rect l="l" t="t" r="r" b="b"/>
            <a:pathLst>
              <a:path w="19202" h="19202">
                <a:moveTo>
                  <a:pt x="19202" y="9601"/>
                </a:moveTo>
                <a:lnTo>
                  <a:pt x="19202" y="6720"/>
                </a:lnTo>
                <a:lnTo>
                  <a:pt x="18242" y="4800"/>
                </a:lnTo>
                <a:lnTo>
                  <a:pt x="16322" y="2880"/>
                </a:lnTo>
                <a:lnTo>
                  <a:pt x="14401" y="960"/>
                </a:lnTo>
                <a:lnTo>
                  <a:pt x="12481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6720"/>
                </a:lnTo>
                <a:lnTo>
                  <a:pt x="0" y="12481"/>
                </a:lnTo>
                <a:lnTo>
                  <a:pt x="960" y="14401"/>
                </a:lnTo>
                <a:lnTo>
                  <a:pt x="2880" y="16322"/>
                </a:lnTo>
                <a:lnTo>
                  <a:pt x="4800" y="18242"/>
                </a:lnTo>
                <a:lnTo>
                  <a:pt x="6720" y="19202"/>
                </a:lnTo>
                <a:lnTo>
                  <a:pt x="12481" y="19202"/>
                </a:lnTo>
                <a:lnTo>
                  <a:pt x="14401" y="18242"/>
                </a:lnTo>
                <a:lnTo>
                  <a:pt x="16322" y="16322"/>
                </a:lnTo>
                <a:lnTo>
                  <a:pt x="18242" y="14401"/>
                </a:lnTo>
                <a:lnTo>
                  <a:pt x="19202" y="12481"/>
                </a:lnTo>
                <a:lnTo>
                  <a:pt x="19202" y="96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0" name="object 370"/>
          <p:cNvSpPr/>
          <p:nvPr/>
        </p:nvSpPr>
        <p:spPr>
          <a:xfrm>
            <a:off x="3677884" y="3963482"/>
            <a:ext cx="19202" cy="20162"/>
          </a:xfrm>
          <a:custGeom>
            <a:avLst/>
            <a:gdLst/>
            <a:ahLst/>
            <a:cxnLst/>
            <a:rect l="l" t="t" r="r" b="b"/>
            <a:pathLst>
              <a:path w="19202" h="20162">
                <a:moveTo>
                  <a:pt x="19202" y="10561"/>
                </a:moveTo>
                <a:lnTo>
                  <a:pt x="19202" y="7680"/>
                </a:lnTo>
                <a:lnTo>
                  <a:pt x="18242" y="5775"/>
                </a:lnTo>
                <a:lnTo>
                  <a:pt x="16322" y="2895"/>
                </a:lnTo>
                <a:lnTo>
                  <a:pt x="14401" y="960"/>
                </a:lnTo>
                <a:lnTo>
                  <a:pt x="12481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2895"/>
                </a:lnTo>
                <a:lnTo>
                  <a:pt x="960" y="5775"/>
                </a:lnTo>
                <a:lnTo>
                  <a:pt x="0" y="7680"/>
                </a:lnTo>
                <a:lnTo>
                  <a:pt x="0" y="13456"/>
                </a:lnTo>
                <a:lnTo>
                  <a:pt x="960" y="15361"/>
                </a:lnTo>
                <a:lnTo>
                  <a:pt x="2880" y="17282"/>
                </a:lnTo>
                <a:lnTo>
                  <a:pt x="4800" y="19202"/>
                </a:lnTo>
                <a:lnTo>
                  <a:pt x="6720" y="20162"/>
                </a:lnTo>
                <a:lnTo>
                  <a:pt x="12481" y="20162"/>
                </a:lnTo>
                <a:lnTo>
                  <a:pt x="14401" y="19202"/>
                </a:lnTo>
                <a:lnTo>
                  <a:pt x="16322" y="17282"/>
                </a:lnTo>
                <a:lnTo>
                  <a:pt x="18242" y="15361"/>
                </a:lnTo>
                <a:lnTo>
                  <a:pt x="19202" y="12481"/>
                </a:lnTo>
                <a:lnTo>
                  <a:pt x="19202" y="105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1" name="object 371"/>
          <p:cNvSpPr/>
          <p:nvPr/>
        </p:nvSpPr>
        <p:spPr>
          <a:xfrm>
            <a:off x="1299078" y="4074855"/>
            <a:ext cx="115199" cy="124785"/>
          </a:xfrm>
          <a:custGeom>
            <a:avLst/>
            <a:gdLst/>
            <a:ahLst/>
            <a:cxnLst/>
            <a:rect l="l" t="t" r="r" b="b"/>
            <a:pathLst>
              <a:path w="115199" h="124785">
                <a:moveTo>
                  <a:pt x="115199" y="0"/>
                </a:moveTo>
                <a:lnTo>
                  <a:pt x="111358" y="0"/>
                </a:lnTo>
                <a:lnTo>
                  <a:pt x="109436" y="2865"/>
                </a:lnTo>
                <a:lnTo>
                  <a:pt x="107519" y="4785"/>
                </a:lnTo>
                <a:lnTo>
                  <a:pt x="106555" y="5745"/>
                </a:lnTo>
                <a:lnTo>
                  <a:pt x="105596" y="5745"/>
                </a:lnTo>
                <a:lnTo>
                  <a:pt x="104637" y="6705"/>
                </a:lnTo>
                <a:lnTo>
                  <a:pt x="101757" y="6705"/>
                </a:lnTo>
                <a:lnTo>
                  <a:pt x="98875" y="5745"/>
                </a:lnTo>
                <a:lnTo>
                  <a:pt x="95999" y="4785"/>
                </a:lnTo>
                <a:lnTo>
                  <a:pt x="88320" y="1904"/>
                </a:lnTo>
                <a:lnTo>
                  <a:pt x="82558" y="0"/>
                </a:lnTo>
                <a:lnTo>
                  <a:pt x="76034" y="4"/>
                </a:lnTo>
                <a:lnTo>
                  <a:pt x="63810" y="1342"/>
                </a:lnTo>
                <a:lnTo>
                  <a:pt x="51586" y="4920"/>
                </a:lnTo>
                <a:lnTo>
                  <a:pt x="39361" y="10546"/>
                </a:lnTo>
                <a:lnTo>
                  <a:pt x="36418" y="12428"/>
                </a:lnTo>
                <a:lnTo>
                  <a:pt x="26173" y="20374"/>
                </a:lnTo>
                <a:lnTo>
                  <a:pt x="17555" y="29612"/>
                </a:lnTo>
                <a:lnTo>
                  <a:pt x="10561" y="40309"/>
                </a:lnTo>
                <a:lnTo>
                  <a:pt x="4647" y="53298"/>
                </a:lnTo>
                <a:lnTo>
                  <a:pt x="1195" y="65522"/>
                </a:lnTo>
                <a:lnTo>
                  <a:pt x="0" y="77739"/>
                </a:lnTo>
                <a:lnTo>
                  <a:pt x="0" y="86395"/>
                </a:lnTo>
                <a:lnTo>
                  <a:pt x="1923" y="94076"/>
                </a:lnTo>
                <a:lnTo>
                  <a:pt x="5762" y="101742"/>
                </a:lnTo>
                <a:lnTo>
                  <a:pt x="9602" y="109423"/>
                </a:lnTo>
                <a:lnTo>
                  <a:pt x="15358" y="115183"/>
                </a:lnTo>
                <a:lnTo>
                  <a:pt x="23038" y="119024"/>
                </a:lnTo>
                <a:lnTo>
                  <a:pt x="35843" y="123467"/>
                </a:lnTo>
                <a:lnTo>
                  <a:pt x="48958" y="124785"/>
                </a:lnTo>
                <a:lnTo>
                  <a:pt x="53723" y="124667"/>
                </a:lnTo>
                <a:lnTo>
                  <a:pt x="66803" y="122731"/>
                </a:lnTo>
                <a:lnTo>
                  <a:pt x="77760" y="118064"/>
                </a:lnTo>
                <a:lnTo>
                  <a:pt x="81981" y="115063"/>
                </a:lnTo>
                <a:lnTo>
                  <a:pt x="90623" y="106469"/>
                </a:lnTo>
                <a:lnTo>
                  <a:pt x="98875" y="95021"/>
                </a:lnTo>
                <a:lnTo>
                  <a:pt x="95035" y="95021"/>
                </a:lnTo>
                <a:lnTo>
                  <a:pt x="89278" y="102702"/>
                </a:lnTo>
                <a:lnTo>
                  <a:pt x="83516" y="108463"/>
                </a:lnTo>
                <a:lnTo>
                  <a:pt x="76795" y="112303"/>
                </a:lnTo>
                <a:lnTo>
                  <a:pt x="71038" y="116144"/>
                </a:lnTo>
                <a:lnTo>
                  <a:pt x="63358" y="117104"/>
                </a:lnTo>
                <a:lnTo>
                  <a:pt x="55679" y="117104"/>
                </a:lnTo>
                <a:lnTo>
                  <a:pt x="51979" y="116998"/>
                </a:lnTo>
                <a:lnTo>
                  <a:pt x="38995" y="114278"/>
                </a:lnTo>
                <a:lnTo>
                  <a:pt x="28802" y="107502"/>
                </a:lnTo>
                <a:lnTo>
                  <a:pt x="26249" y="104576"/>
                </a:lnTo>
                <a:lnTo>
                  <a:pt x="20884" y="93424"/>
                </a:lnTo>
                <a:lnTo>
                  <a:pt x="19199" y="79674"/>
                </a:lnTo>
                <a:lnTo>
                  <a:pt x="19602" y="70745"/>
                </a:lnTo>
                <a:lnTo>
                  <a:pt x="21721" y="58158"/>
                </a:lnTo>
                <a:lnTo>
                  <a:pt x="25920" y="46070"/>
                </a:lnTo>
                <a:lnTo>
                  <a:pt x="32680" y="33108"/>
                </a:lnTo>
                <a:lnTo>
                  <a:pt x="40482" y="23104"/>
                </a:lnTo>
                <a:lnTo>
                  <a:pt x="49917" y="15346"/>
                </a:lnTo>
                <a:lnTo>
                  <a:pt x="63626" y="8454"/>
                </a:lnTo>
                <a:lnTo>
                  <a:pt x="76795" y="6705"/>
                </a:lnTo>
                <a:lnTo>
                  <a:pt x="84475" y="6705"/>
                </a:lnTo>
                <a:lnTo>
                  <a:pt x="87355" y="7665"/>
                </a:lnTo>
                <a:lnTo>
                  <a:pt x="91196" y="9585"/>
                </a:lnTo>
                <a:lnTo>
                  <a:pt x="94078" y="10546"/>
                </a:lnTo>
                <a:lnTo>
                  <a:pt x="95999" y="12466"/>
                </a:lnTo>
                <a:lnTo>
                  <a:pt x="97917" y="15346"/>
                </a:lnTo>
                <a:lnTo>
                  <a:pt x="99840" y="17266"/>
                </a:lnTo>
                <a:lnTo>
                  <a:pt x="100798" y="20147"/>
                </a:lnTo>
                <a:lnTo>
                  <a:pt x="101757" y="23027"/>
                </a:lnTo>
                <a:lnTo>
                  <a:pt x="102716" y="25908"/>
                </a:lnTo>
                <a:lnTo>
                  <a:pt x="102716" y="39349"/>
                </a:lnTo>
                <a:lnTo>
                  <a:pt x="106555" y="39349"/>
                </a:lnTo>
                <a:lnTo>
                  <a:pt x="115199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2" name="object 372"/>
          <p:cNvSpPr/>
          <p:nvPr/>
        </p:nvSpPr>
        <p:spPr>
          <a:xfrm>
            <a:off x="1428730" y="4118046"/>
            <a:ext cx="62343" cy="81594"/>
          </a:xfrm>
          <a:custGeom>
            <a:avLst/>
            <a:gdLst/>
            <a:ahLst/>
            <a:cxnLst/>
            <a:rect l="l" t="t" r="r" b="b"/>
            <a:pathLst>
              <a:path w="62343" h="81594">
                <a:moveTo>
                  <a:pt x="48065" y="64156"/>
                </a:moveTo>
                <a:lnTo>
                  <a:pt x="55621" y="53751"/>
                </a:lnTo>
                <a:lnTo>
                  <a:pt x="56757" y="51601"/>
                </a:lnTo>
                <a:lnTo>
                  <a:pt x="61040" y="39571"/>
                </a:lnTo>
                <a:lnTo>
                  <a:pt x="62343" y="26883"/>
                </a:lnTo>
                <a:lnTo>
                  <a:pt x="62343" y="19202"/>
                </a:lnTo>
                <a:lnTo>
                  <a:pt x="59461" y="12481"/>
                </a:lnTo>
                <a:lnTo>
                  <a:pt x="54662" y="7680"/>
                </a:lnTo>
                <a:lnTo>
                  <a:pt x="49865" y="1920"/>
                </a:lnTo>
                <a:lnTo>
                  <a:pt x="43144" y="0"/>
                </a:lnTo>
                <a:lnTo>
                  <a:pt x="27785" y="0"/>
                </a:lnTo>
                <a:lnTo>
                  <a:pt x="20105" y="1920"/>
                </a:lnTo>
                <a:lnTo>
                  <a:pt x="11467" y="7680"/>
                </a:lnTo>
                <a:lnTo>
                  <a:pt x="8703" y="9323"/>
                </a:lnTo>
                <a:lnTo>
                  <a:pt x="0" y="47374"/>
                </a:lnTo>
                <a:lnTo>
                  <a:pt x="3377" y="35316"/>
                </a:lnTo>
                <a:lnTo>
                  <a:pt x="9544" y="23042"/>
                </a:lnTo>
                <a:lnTo>
                  <a:pt x="13547" y="17069"/>
                </a:lnTo>
                <a:lnTo>
                  <a:pt x="23256" y="7215"/>
                </a:lnTo>
                <a:lnTo>
                  <a:pt x="33541" y="3840"/>
                </a:lnTo>
                <a:lnTo>
                  <a:pt x="37381" y="3840"/>
                </a:lnTo>
                <a:lnTo>
                  <a:pt x="41220" y="5760"/>
                </a:lnTo>
                <a:lnTo>
                  <a:pt x="44102" y="8641"/>
                </a:lnTo>
                <a:lnTo>
                  <a:pt x="46026" y="11521"/>
                </a:lnTo>
                <a:lnTo>
                  <a:pt x="47941" y="15361"/>
                </a:lnTo>
                <a:lnTo>
                  <a:pt x="47933" y="22137"/>
                </a:lnTo>
                <a:lnTo>
                  <a:pt x="46519" y="34276"/>
                </a:lnTo>
                <a:lnTo>
                  <a:pt x="42682" y="46412"/>
                </a:lnTo>
                <a:lnTo>
                  <a:pt x="36423" y="58552"/>
                </a:lnTo>
                <a:lnTo>
                  <a:pt x="33635" y="63262"/>
                </a:lnTo>
                <a:lnTo>
                  <a:pt x="24047" y="73488"/>
                </a:lnTo>
                <a:lnTo>
                  <a:pt x="13385" y="76794"/>
                </a:lnTo>
                <a:lnTo>
                  <a:pt x="9544" y="76794"/>
                </a:lnTo>
                <a:lnTo>
                  <a:pt x="11467" y="81594"/>
                </a:lnTo>
                <a:lnTo>
                  <a:pt x="19147" y="81594"/>
                </a:lnTo>
                <a:lnTo>
                  <a:pt x="27785" y="78714"/>
                </a:lnTo>
                <a:lnTo>
                  <a:pt x="35464" y="73913"/>
                </a:lnTo>
                <a:lnTo>
                  <a:pt x="38222" y="72274"/>
                </a:lnTo>
                <a:lnTo>
                  <a:pt x="48065" y="6415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3" name="object 373"/>
          <p:cNvSpPr/>
          <p:nvPr/>
        </p:nvSpPr>
        <p:spPr>
          <a:xfrm>
            <a:off x="1413313" y="4127369"/>
            <a:ext cx="26884" cy="72271"/>
          </a:xfrm>
          <a:custGeom>
            <a:avLst/>
            <a:gdLst/>
            <a:ahLst/>
            <a:cxnLst/>
            <a:rect l="l" t="t" r="r" b="b"/>
            <a:pathLst>
              <a:path w="26884" h="72271">
                <a:moveTo>
                  <a:pt x="0" y="44428"/>
                </a:moveTo>
                <a:lnTo>
                  <a:pt x="0" y="53069"/>
                </a:lnTo>
                <a:lnTo>
                  <a:pt x="1923" y="59790"/>
                </a:lnTo>
                <a:lnTo>
                  <a:pt x="6720" y="64590"/>
                </a:lnTo>
                <a:lnTo>
                  <a:pt x="12484" y="69391"/>
                </a:lnTo>
                <a:lnTo>
                  <a:pt x="19199" y="72271"/>
                </a:lnTo>
                <a:lnTo>
                  <a:pt x="26884" y="72271"/>
                </a:lnTo>
                <a:lnTo>
                  <a:pt x="24961" y="67471"/>
                </a:lnTo>
                <a:lnTo>
                  <a:pt x="21121" y="66511"/>
                </a:lnTo>
                <a:lnTo>
                  <a:pt x="18240" y="63630"/>
                </a:lnTo>
                <a:lnTo>
                  <a:pt x="15358" y="59790"/>
                </a:lnTo>
                <a:lnTo>
                  <a:pt x="14400" y="55949"/>
                </a:lnTo>
                <a:lnTo>
                  <a:pt x="14400" y="50189"/>
                </a:lnTo>
                <a:lnTo>
                  <a:pt x="15417" y="38051"/>
                </a:lnTo>
                <a:lnTo>
                  <a:pt x="24120" y="0"/>
                </a:lnTo>
                <a:lnTo>
                  <a:pt x="14276" y="8117"/>
                </a:lnTo>
                <a:lnTo>
                  <a:pt x="6720" y="18520"/>
                </a:lnTo>
                <a:lnTo>
                  <a:pt x="6008" y="19842"/>
                </a:lnTo>
                <a:lnTo>
                  <a:pt x="1400" y="32135"/>
                </a:lnTo>
                <a:lnTo>
                  <a:pt x="0" y="4442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4" name="object 374"/>
          <p:cNvSpPr/>
          <p:nvPr/>
        </p:nvSpPr>
        <p:spPr>
          <a:xfrm>
            <a:off x="1518967" y="4118046"/>
            <a:ext cx="62349" cy="81594"/>
          </a:xfrm>
          <a:custGeom>
            <a:avLst/>
            <a:gdLst/>
            <a:ahLst/>
            <a:cxnLst/>
            <a:rect l="l" t="t" r="r" b="b"/>
            <a:pathLst>
              <a:path w="62349" h="81594">
                <a:moveTo>
                  <a:pt x="48071" y="64154"/>
                </a:moveTo>
                <a:lnTo>
                  <a:pt x="55628" y="53751"/>
                </a:lnTo>
                <a:lnTo>
                  <a:pt x="56760" y="51602"/>
                </a:lnTo>
                <a:lnTo>
                  <a:pt x="61040" y="39571"/>
                </a:lnTo>
                <a:lnTo>
                  <a:pt x="62349" y="26883"/>
                </a:lnTo>
                <a:lnTo>
                  <a:pt x="62349" y="19202"/>
                </a:lnTo>
                <a:lnTo>
                  <a:pt x="59454" y="12481"/>
                </a:lnTo>
                <a:lnTo>
                  <a:pt x="54668" y="7680"/>
                </a:lnTo>
                <a:lnTo>
                  <a:pt x="49868" y="1920"/>
                </a:lnTo>
                <a:lnTo>
                  <a:pt x="43147" y="0"/>
                </a:lnTo>
                <a:lnTo>
                  <a:pt x="27785" y="0"/>
                </a:lnTo>
                <a:lnTo>
                  <a:pt x="20104" y="1920"/>
                </a:lnTo>
                <a:lnTo>
                  <a:pt x="11463" y="7680"/>
                </a:lnTo>
                <a:lnTo>
                  <a:pt x="8703" y="9321"/>
                </a:lnTo>
                <a:lnTo>
                  <a:pt x="0" y="47374"/>
                </a:lnTo>
                <a:lnTo>
                  <a:pt x="3376" y="35317"/>
                </a:lnTo>
                <a:lnTo>
                  <a:pt x="9543" y="23042"/>
                </a:lnTo>
                <a:lnTo>
                  <a:pt x="13550" y="17065"/>
                </a:lnTo>
                <a:lnTo>
                  <a:pt x="23259" y="7214"/>
                </a:lnTo>
                <a:lnTo>
                  <a:pt x="33546" y="3840"/>
                </a:lnTo>
                <a:lnTo>
                  <a:pt x="37386" y="3840"/>
                </a:lnTo>
                <a:lnTo>
                  <a:pt x="41227" y="5760"/>
                </a:lnTo>
                <a:lnTo>
                  <a:pt x="44107" y="8641"/>
                </a:lnTo>
                <a:lnTo>
                  <a:pt x="46027" y="11521"/>
                </a:lnTo>
                <a:lnTo>
                  <a:pt x="47947" y="15361"/>
                </a:lnTo>
                <a:lnTo>
                  <a:pt x="47939" y="22138"/>
                </a:lnTo>
                <a:lnTo>
                  <a:pt x="46525" y="34277"/>
                </a:lnTo>
                <a:lnTo>
                  <a:pt x="42687" y="46412"/>
                </a:lnTo>
                <a:lnTo>
                  <a:pt x="36426" y="58552"/>
                </a:lnTo>
                <a:lnTo>
                  <a:pt x="33636" y="63266"/>
                </a:lnTo>
                <a:lnTo>
                  <a:pt x="24047" y="73489"/>
                </a:lnTo>
                <a:lnTo>
                  <a:pt x="13383" y="76794"/>
                </a:lnTo>
                <a:lnTo>
                  <a:pt x="9543" y="76794"/>
                </a:lnTo>
                <a:lnTo>
                  <a:pt x="11463" y="81594"/>
                </a:lnTo>
                <a:lnTo>
                  <a:pt x="19144" y="81594"/>
                </a:lnTo>
                <a:lnTo>
                  <a:pt x="27785" y="78714"/>
                </a:lnTo>
                <a:lnTo>
                  <a:pt x="35466" y="73913"/>
                </a:lnTo>
                <a:lnTo>
                  <a:pt x="38228" y="72272"/>
                </a:lnTo>
                <a:lnTo>
                  <a:pt x="48071" y="6415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5" name="object 375"/>
          <p:cNvSpPr/>
          <p:nvPr/>
        </p:nvSpPr>
        <p:spPr>
          <a:xfrm>
            <a:off x="1503550" y="4127367"/>
            <a:ext cx="26880" cy="72273"/>
          </a:xfrm>
          <a:custGeom>
            <a:avLst/>
            <a:gdLst/>
            <a:ahLst/>
            <a:cxnLst/>
            <a:rect l="l" t="t" r="r" b="b"/>
            <a:pathLst>
              <a:path w="26880" h="72273">
                <a:moveTo>
                  <a:pt x="1923" y="59791"/>
                </a:moveTo>
                <a:lnTo>
                  <a:pt x="7679" y="64592"/>
                </a:lnTo>
                <a:lnTo>
                  <a:pt x="12483" y="69393"/>
                </a:lnTo>
                <a:lnTo>
                  <a:pt x="19199" y="72273"/>
                </a:lnTo>
                <a:lnTo>
                  <a:pt x="26880" y="72273"/>
                </a:lnTo>
                <a:lnTo>
                  <a:pt x="24960" y="67472"/>
                </a:lnTo>
                <a:lnTo>
                  <a:pt x="21119" y="66512"/>
                </a:lnTo>
                <a:lnTo>
                  <a:pt x="18240" y="63632"/>
                </a:lnTo>
                <a:lnTo>
                  <a:pt x="15358" y="59791"/>
                </a:lnTo>
                <a:lnTo>
                  <a:pt x="14400" y="55951"/>
                </a:lnTo>
                <a:lnTo>
                  <a:pt x="14400" y="50190"/>
                </a:lnTo>
                <a:lnTo>
                  <a:pt x="15416" y="38052"/>
                </a:lnTo>
                <a:lnTo>
                  <a:pt x="24119" y="0"/>
                </a:lnTo>
                <a:lnTo>
                  <a:pt x="14277" y="8118"/>
                </a:lnTo>
                <a:lnTo>
                  <a:pt x="6720" y="18522"/>
                </a:lnTo>
                <a:lnTo>
                  <a:pt x="6008" y="19844"/>
                </a:lnTo>
                <a:lnTo>
                  <a:pt x="1400" y="32136"/>
                </a:lnTo>
                <a:lnTo>
                  <a:pt x="0" y="44430"/>
                </a:lnTo>
                <a:lnTo>
                  <a:pt x="0" y="53071"/>
                </a:lnTo>
                <a:lnTo>
                  <a:pt x="1923" y="5979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6" name="object 376"/>
          <p:cNvSpPr/>
          <p:nvPr/>
        </p:nvSpPr>
        <p:spPr>
          <a:xfrm>
            <a:off x="1591878" y="4118046"/>
            <a:ext cx="69113" cy="79674"/>
          </a:xfrm>
          <a:custGeom>
            <a:avLst/>
            <a:gdLst/>
            <a:ahLst/>
            <a:cxnLst/>
            <a:rect l="l" t="t" r="r" b="b"/>
            <a:pathLst>
              <a:path w="69113" h="79674">
                <a:moveTo>
                  <a:pt x="11506" y="6720"/>
                </a:moveTo>
                <a:lnTo>
                  <a:pt x="15346" y="6720"/>
                </a:lnTo>
                <a:lnTo>
                  <a:pt x="16306" y="7680"/>
                </a:lnTo>
                <a:lnTo>
                  <a:pt x="18227" y="8641"/>
                </a:lnTo>
                <a:lnTo>
                  <a:pt x="19187" y="9601"/>
                </a:lnTo>
                <a:lnTo>
                  <a:pt x="19187" y="13441"/>
                </a:lnTo>
                <a:lnTo>
                  <a:pt x="18227" y="18242"/>
                </a:lnTo>
                <a:lnTo>
                  <a:pt x="16306" y="24963"/>
                </a:lnTo>
                <a:lnTo>
                  <a:pt x="0" y="79674"/>
                </a:lnTo>
                <a:lnTo>
                  <a:pt x="13426" y="79674"/>
                </a:lnTo>
                <a:lnTo>
                  <a:pt x="16306" y="68153"/>
                </a:lnTo>
                <a:lnTo>
                  <a:pt x="16306" y="67193"/>
                </a:lnTo>
                <a:lnTo>
                  <a:pt x="18227" y="62392"/>
                </a:lnTo>
                <a:lnTo>
                  <a:pt x="20147" y="56631"/>
                </a:lnTo>
                <a:lnTo>
                  <a:pt x="22067" y="50886"/>
                </a:lnTo>
                <a:lnTo>
                  <a:pt x="23987" y="47045"/>
                </a:lnTo>
                <a:lnTo>
                  <a:pt x="26868" y="43205"/>
                </a:lnTo>
                <a:lnTo>
                  <a:pt x="28164" y="41092"/>
                </a:lnTo>
                <a:lnTo>
                  <a:pt x="36008" y="29921"/>
                </a:lnTo>
                <a:lnTo>
                  <a:pt x="43190" y="21122"/>
                </a:lnTo>
                <a:lnTo>
                  <a:pt x="46070" y="17282"/>
                </a:lnTo>
                <a:lnTo>
                  <a:pt x="47990" y="14401"/>
                </a:lnTo>
                <a:lnTo>
                  <a:pt x="49911" y="13441"/>
                </a:lnTo>
                <a:lnTo>
                  <a:pt x="54711" y="13441"/>
                </a:lnTo>
                <a:lnTo>
                  <a:pt x="54711" y="16322"/>
                </a:lnTo>
                <a:lnTo>
                  <a:pt x="55671" y="18242"/>
                </a:lnTo>
                <a:lnTo>
                  <a:pt x="55671" y="19202"/>
                </a:lnTo>
                <a:lnTo>
                  <a:pt x="56631" y="20162"/>
                </a:lnTo>
                <a:lnTo>
                  <a:pt x="57591" y="21122"/>
                </a:lnTo>
                <a:lnTo>
                  <a:pt x="63352" y="21122"/>
                </a:lnTo>
                <a:lnTo>
                  <a:pt x="65272" y="20162"/>
                </a:lnTo>
                <a:lnTo>
                  <a:pt x="66233" y="17282"/>
                </a:lnTo>
                <a:lnTo>
                  <a:pt x="68153" y="14401"/>
                </a:lnTo>
                <a:lnTo>
                  <a:pt x="69113" y="10561"/>
                </a:lnTo>
                <a:lnTo>
                  <a:pt x="69113" y="2880"/>
                </a:lnTo>
                <a:lnTo>
                  <a:pt x="68153" y="960"/>
                </a:lnTo>
                <a:lnTo>
                  <a:pt x="66233" y="0"/>
                </a:lnTo>
                <a:lnTo>
                  <a:pt x="60472" y="0"/>
                </a:lnTo>
                <a:lnTo>
                  <a:pt x="56631" y="1920"/>
                </a:lnTo>
                <a:lnTo>
                  <a:pt x="51831" y="5760"/>
                </a:lnTo>
                <a:lnTo>
                  <a:pt x="47067" y="9948"/>
                </a:lnTo>
                <a:lnTo>
                  <a:pt x="39484" y="18365"/>
                </a:lnTo>
                <a:lnTo>
                  <a:pt x="31471" y="29165"/>
                </a:lnTo>
                <a:lnTo>
                  <a:pt x="23027" y="42230"/>
                </a:lnTo>
                <a:lnTo>
                  <a:pt x="36469" y="0"/>
                </a:lnTo>
                <a:lnTo>
                  <a:pt x="5745" y="4800"/>
                </a:lnTo>
                <a:lnTo>
                  <a:pt x="6720" y="7680"/>
                </a:lnTo>
                <a:lnTo>
                  <a:pt x="9585" y="7680"/>
                </a:lnTo>
                <a:lnTo>
                  <a:pt x="11506" y="67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7" name="object 377"/>
          <p:cNvSpPr/>
          <p:nvPr/>
        </p:nvSpPr>
        <p:spPr>
          <a:xfrm>
            <a:off x="1655231" y="4071960"/>
            <a:ext cx="94076" cy="127680"/>
          </a:xfrm>
          <a:custGeom>
            <a:avLst/>
            <a:gdLst/>
            <a:ahLst/>
            <a:cxnLst/>
            <a:rect l="l" t="t" r="r" b="b"/>
            <a:pathLst>
              <a:path w="94076" h="127680">
                <a:moveTo>
                  <a:pt x="94076" y="0"/>
                </a:moveTo>
                <a:lnTo>
                  <a:pt x="64312" y="4800"/>
                </a:lnTo>
                <a:lnTo>
                  <a:pt x="64312" y="8641"/>
                </a:lnTo>
                <a:lnTo>
                  <a:pt x="67193" y="7680"/>
                </a:lnTo>
                <a:lnTo>
                  <a:pt x="72953" y="7680"/>
                </a:lnTo>
                <a:lnTo>
                  <a:pt x="73913" y="8641"/>
                </a:lnTo>
                <a:lnTo>
                  <a:pt x="75834" y="9601"/>
                </a:lnTo>
                <a:lnTo>
                  <a:pt x="75834" y="10561"/>
                </a:lnTo>
                <a:lnTo>
                  <a:pt x="76794" y="11521"/>
                </a:lnTo>
                <a:lnTo>
                  <a:pt x="76794" y="16322"/>
                </a:lnTo>
                <a:lnTo>
                  <a:pt x="75834" y="18242"/>
                </a:lnTo>
                <a:lnTo>
                  <a:pt x="74874" y="19202"/>
                </a:lnTo>
                <a:lnTo>
                  <a:pt x="74874" y="21122"/>
                </a:lnTo>
                <a:lnTo>
                  <a:pt x="73913" y="23042"/>
                </a:lnTo>
                <a:lnTo>
                  <a:pt x="65272" y="53766"/>
                </a:lnTo>
                <a:lnTo>
                  <a:pt x="63352" y="50886"/>
                </a:lnTo>
                <a:lnTo>
                  <a:pt x="61432" y="48966"/>
                </a:lnTo>
                <a:lnTo>
                  <a:pt x="58552" y="48005"/>
                </a:lnTo>
                <a:lnTo>
                  <a:pt x="56631" y="46085"/>
                </a:lnTo>
                <a:lnTo>
                  <a:pt x="44150" y="46085"/>
                </a:lnTo>
                <a:lnTo>
                  <a:pt x="37444" y="48005"/>
                </a:lnTo>
                <a:lnTo>
                  <a:pt x="30723" y="52806"/>
                </a:lnTo>
                <a:lnTo>
                  <a:pt x="24326" y="57792"/>
                </a:lnTo>
                <a:lnTo>
                  <a:pt x="15740" y="66844"/>
                </a:lnTo>
                <a:lnTo>
                  <a:pt x="8641" y="77769"/>
                </a:lnTo>
                <a:lnTo>
                  <a:pt x="6565" y="81459"/>
                </a:lnTo>
                <a:lnTo>
                  <a:pt x="1641" y="93839"/>
                </a:lnTo>
                <a:lnTo>
                  <a:pt x="0" y="105597"/>
                </a:lnTo>
                <a:lnTo>
                  <a:pt x="0" y="112318"/>
                </a:lnTo>
                <a:lnTo>
                  <a:pt x="1920" y="118079"/>
                </a:lnTo>
                <a:lnTo>
                  <a:pt x="4800" y="121920"/>
                </a:lnTo>
                <a:lnTo>
                  <a:pt x="8641" y="125760"/>
                </a:lnTo>
                <a:lnTo>
                  <a:pt x="12481" y="127680"/>
                </a:lnTo>
                <a:lnTo>
                  <a:pt x="21107" y="127680"/>
                </a:lnTo>
                <a:lnTo>
                  <a:pt x="17282" y="113278"/>
                </a:lnTo>
                <a:lnTo>
                  <a:pt x="15361" y="111358"/>
                </a:lnTo>
                <a:lnTo>
                  <a:pt x="14386" y="107518"/>
                </a:lnTo>
                <a:lnTo>
                  <a:pt x="14386" y="103677"/>
                </a:lnTo>
                <a:lnTo>
                  <a:pt x="15847" y="92402"/>
                </a:lnTo>
                <a:lnTo>
                  <a:pt x="20162" y="80499"/>
                </a:lnTo>
                <a:lnTo>
                  <a:pt x="26883" y="68168"/>
                </a:lnTo>
                <a:lnTo>
                  <a:pt x="30002" y="63757"/>
                </a:lnTo>
                <a:lnTo>
                  <a:pt x="39955" y="53539"/>
                </a:lnTo>
                <a:lnTo>
                  <a:pt x="49911" y="49926"/>
                </a:lnTo>
                <a:lnTo>
                  <a:pt x="53751" y="49926"/>
                </a:lnTo>
                <a:lnTo>
                  <a:pt x="56631" y="51846"/>
                </a:lnTo>
                <a:lnTo>
                  <a:pt x="58552" y="53766"/>
                </a:lnTo>
                <a:lnTo>
                  <a:pt x="60472" y="55686"/>
                </a:lnTo>
                <a:lnTo>
                  <a:pt x="61432" y="59527"/>
                </a:lnTo>
                <a:lnTo>
                  <a:pt x="61432" y="62407"/>
                </a:lnTo>
                <a:lnTo>
                  <a:pt x="60032" y="72674"/>
                </a:lnTo>
                <a:lnTo>
                  <a:pt x="55478" y="84480"/>
                </a:lnTo>
                <a:lnTo>
                  <a:pt x="47990" y="96972"/>
                </a:lnTo>
                <a:lnTo>
                  <a:pt x="43257" y="103243"/>
                </a:lnTo>
                <a:lnTo>
                  <a:pt x="33116" y="113649"/>
                </a:lnTo>
                <a:lnTo>
                  <a:pt x="25908" y="125760"/>
                </a:lnTo>
                <a:lnTo>
                  <a:pt x="30723" y="121920"/>
                </a:lnTo>
                <a:lnTo>
                  <a:pt x="36645" y="116911"/>
                </a:lnTo>
                <a:lnTo>
                  <a:pt x="44825" y="107695"/>
                </a:lnTo>
                <a:lnTo>
                  <a:pt x="53751" y="95036"/>
                </a:lnTo>
                <a:lnTo>
                  <a:pt x="49911" y="105597"/>
                </a:lnTo>
                <a:lnTo>
                  <a:pt x="48950" y="111358"/>
                </a:lnTo>
                <a:lnTo>
                  <a:pt x="47990" y="116159"/>
                </a:lnTo>
                <a:lnTo>
                  <a:pt x="47990" y="123840"/>
                </a:lnTo>
                <a:lnTo>
                  <a:pt x="49911" y="125760"/>
                </a:lnTo>
                <a:lnTo>
                  <a:pt x="50871" y="126720"/>
                </a:lnTo>
                <a:lnTo>
                  <a:pt x="52791" y="127680"/>
                </a:lnTo>
                <a:lnTo>
                  <a:pt x="58552" y="127680"/>
                </a:lnTo>
                <a:lnTo>
                  <a:pt x="62392" y="125760"/>
                </a:lnTo>
                <a:lnTo>
                  <a:pt x="66233" y="121920"/>
                </a:lnTo>
                <a:lnTo>
                  <a:pt x="71033" y="118079"/>
                </a:lnTo>
                <a:lnTo>
                  <a:pt x="74874" y="113278"/>
                </a:lnTo>
                <a:lnTo>
                  <a:pt x="79674" y="107518"/>
                </a:lnTo>
                <a:lnTo>
                  <a:pt x="76794" y="105597"/>
                </a:lnTo>
                <a:lnTo>
                  <a:pt x="71993" y="111358"/>
                </a:lnTo>
                <a:lnTo>
                  <a:pt x="68153" y="115199"/>
                </a:lnTo>
                <a:lnTo>
                  <a:pt x="66233" y="116159"/>
                </a:lnTo>
                <a:lnTo>
                  <a:pt x="65272" y="117119"/>
                </a:lnTo>
                <a:lnTo>
                  <a:pt x="64312" y="118079"/>
                </a:lnTo>
                <a:lnTo>
                  <a:pt x="63352" y="118079"/>
                </a:lnTo>
                <a:lnTo>
                  <a:pt x="62392" y="117119"/>
                </a:lnTo>
                <a:lnTo>
                  <a:pt x="61432" y="116159"/>
                </a:lnTo>
                <a:lnTo>
                  <a:pt x="61432" y="113278"/>
                </a:lnTo>
                <a:lnTo>
                  <a:pt x="62392" y="109438"/>
                </a:lnTo>
                <a:lnTo>
                  <a:pt x="64312" y="103677"/>
                </a:lnTo>
                <a:lnTo>
                  <a:pt x="94076" y="0"/>
                </a:lnTo>
                <a:close/>
              </a:path>
              <a:path w="94076" h="127680">
                <a:moveTo>
                  <a:pt x="33116" y="113649"/>
                </a:moveTo>
                <a:lnTo>
                  <a:pt x="24947" y="117119"/>
                </a:lnTo>
                <a:lnTo>
                  <a:pt x="22067" y="117119"/>
                </a:lnTo>
                <a:lnTo>
                  <a:pt x="20162" y="116159"/>
                </a:lnTo>
                <a:lnTo>
                  <a:pt x="17282" y="113278"/>
                </a:lnTo>
                <a:lnTo>
                  <a:pt x="21107" y="127680"/>
                </a:lnTo>
                <a:lnTo>
                  <a:pt x="25908" y="125760"/>
                </a:lnTo>
                <a:lnTo>
                  <a:pt x="33116" y="11364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8" name="object 378"/>
          <p:cNvSpPr/>
          <p:nvPr/>
        </p:nvSpPr>
        <p:spPr>
          <a:xfrm>
            <a:off x="1750268" y="4082521"/>
            <a:ext cx="41269" cy="117119"/>
          </a:xfrm>
          <a:custGeom>
            <a:avLst/>
            <a:gdLst/>
            <a:ahLst/>
            <a:cxnLst/>
            <a:rect l="l" t="t" r="r" b="b"/>
            <a:pathLst>
              <a:path w="41269" h="117119">
                <a:moveTo>
                  <a:pt x="17266" y="107518"/>
                </a:moveTo>
                <a:lnTo>
                  <a:pt x="15361" y="107518"/>
                </a:lnTo>
                <a:lnTo>
                  <a:pt x="15361" y="106558"/>
                </a:lnTo>
                <a:lnTo>
                  <a:pt x="14401" y="105597"/>
                </a:lnTo>
                <a:lnTo>
                  <a:pt x="14401" y="100797"/>
                </a:lnTo>
                <a:lnTo>
                  <a:pt x="16322" y="96956"/>
                </a:lnTo>
                <a:lnTo>
                  <a:pt x="33604" y="35524"/>
                </a:lnTo>
                <a:lnTo>
                  <a:pt x="2880" y="40325"/>
                </a:lnTo>
                <a:lnTo>
                  <a:pt x="2880" y="43205"/>
                </a:lnTo>
                <a:lnTo>
                  <a:pt x="6720" y="43205"/>
                </a:lnTo>
                <a:lnTo>
                  <a:pt x="9601" y="42245"/>
                </a:lnTo>
                <a:lnTo>
                  <a:pt x="12481" y="42245"/>
                </a:lnTo>
                <a:lnTo>
                  <a:pt x="13441" y="43205"/>
                </a:lnTo>
                <a:lnTo>
                  <a:pt x="14401" y="44165"/>
                </a:lnTo>
                <a:lnTo>
                  <a:pt x="15361" y="45125"/>
                </a:lnTo>
                <a:lnTo>
                  <a:pt x="16322" y="46085"/>
                </a:lnTo>
                <a:lnTo>
                  <a:pt x="16322" y="48966"/>
                </a:lnTo>
                <a:lnTo>
                  <a:pt x="15361" y="52806"/>
                </a:lnTo>
                <a:lnTo>
                  <a:pt x="13441" y="59512"/>
                </a:lnTo>
                <a:lnTo>
                  <a:pt x="1920" y="98877"/>
                </a:lnTo>
                <a:lnTo>
                  <a:pt x="0" y="103677"/>
                </a:lnTo>
                <a:lnTo>
                  <a:pt x="0" y="113278"/>
                </a:lnTo>
                <a:lnTo>
                  <a:pt x="1920" y="115199"/>
                </a:lnTo>
                <a:lnTo>
                  <a:pt x="3840" y="116159"/>
                </a:lnTo>
                <a:lnTo>
                  <a:pt x="5760" y="117119"/>
                </a:lnTo>
                <a:lnTo>
                  <a:pt x="11521" y="117119"/>
                </a:lnTo>
                <a:lnTo>
                  <a:pt x="15361" y="115199"/>
                </a:lnTo>
                <a:lnTo>
                  <a:pt x="19202" y="112318"/>
                </a:lnTo>
                <a:lnTo>
                  <a:pt x="24947" y="108478"/>
                </a:lnTo>
                <a:lnTo>
                  <a:pt x="29763" y="102717"/>
                </a:lnTo>
                <a:lnTo>
                  <a:pt x="33604" y="96956"/>
                </a:lnTo>
                <a:lnTo>
                  <a:pt x="30723" y="95036"/>
                </a:lnTo>
                <a:lnTo>
                  <a:pt x="26883" y="99837"/>
                </a:lnTo>
                <a:lnTo>
                  <a:pt x="23987" y="103677"/>
                </a:lnTo>
                <a:lnTo>
                  <a:pt x="20162" y="106558"/>
                </a:lnTo>
                <a:lnTo>
                  <a:pt x="19202" y="107518"/>
                </a:lnTo>
                <a:lnTo>
                  <a:pt x="17266" y="107518"/>
                </a:lnTo>
                <a:close/>
              </a:path>
              <a:path w="41269" h="117119">
                <a:moveTo>
                  <a:pt x="41269" y="8641"/>
                </a:moveTo>
                <a:lnTo>
                  <a:pt x="41269" y="6720"/>
                </a:lnTo>
                <a:lnTo>
                  <a:pt x="40325" y="4800"/>
                </a:lnTo>
                <a:lnTo>
                  <a:pt x="38389" y="2880"/>
                </a:lnTo>
                <a:lnTo>
                  <a:pt x="36484" y="960"/>
                </a:lnTo>
                <a:lnTo>
                  <a:pt x="34549" y="0"/>
                </a:lnTo>
                <a:lnTo>
                  <a:pt x="29763" y="0"/>
                </a:lnTo>
                <a:lnTo>
                  <a:pt x="27828" y="960"/>
                </a:lnTo>
                <a:lnTo>
                  <a:pt x="25923" y="2880"/>
                </a:lnTo>
                <a:lnTo>
                  <a:pt x="23987" y="4800"/>
                </a:lnTo>
                <a:lnTo>
                  <a:pt x="23042" y="6720"/>
                </a:lnTo>
                <a:lnTo>
                  <a:pt x="23042" y="11521"/>
                </a:lnTo>
                <a:lnTo>
                  <a:pt x="23987" y="13441"/>
                </a:lnTo>
                <a:lnTo>
                  <a:pt x="25923" y="15361"/>
                </a:lnTo>
                <a:lnTo>
                  <a:pt x="27828" y="17282"/>
                </a:lnTo>
                <a:lnTo>
                  <a:pt x="29763" y="18242"/>
                </a:lnTo>
                <a:lnTo>
                  <a:pt x="34549" y="18242"/>
                </a:lnTo>
                <a:lnTo>
                  <a:pt x="36484" y="17282"/>
                </a:lnTo>
                <a:lnTo>
                  <a:pt x="38389" y="15361"/>
                </a:lnTo>
                <a:lnTo>
                  <a:pt x="40325" y="13441"/>
                </a:lnTo>
                <a:lnTo>
                  <a:pt x="41269" y="11521"/>
                </a:lnTo>
                <a:lnTo>
                  <a:pt x="41269" y="86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9" name="object 379"/>
          <p:cNvSpPr/>
          <p:nvPr/>
        </p:nvSpPr>
        <p:spPr>
          <a:xfrm>
            <a:off x="1795378" y="4118046"/>
            <a:ext cx="79689" cy="81594"/>
          </a:xfrm>
          <a:custGeom>
            <a:avLst/>
            <a:gdLst/>
            <a:ahLst/>
            <a:cxnLst/>
            <a:rect l="l" t="t" r="r" b="b"/>
            <a:pathLst>
              <a:path w="79689" h="81594">
                <a:moveTo>
                  <a:pt x="10561" y="7680"/>
                </a:moveTo>
                <a:lnTo>
                  <a:pt x="16322" y="7680"/>
                </a:lnTo>
                <a:lnTo>
                  <a:pt x="17282" y="8641"/>
                </a:lnTo>
                <a:lnTo>
                  <a:pt x="19202" y="9601"/>
                </a:lnTo>
                <a:lnTo>
                  <a:pt x="19202" y="13441"/>
                </a:lnTo>
                <a:lnTo>
                  <a:pt x="18242" y="17282"/>
                </a:lnTo>
                <a:lnTo>
                  <a:pt x="16322" y="23987"/>
                </a:lnTo>
                <a:lnTo>
                  <a:pt x="0" y="79674"/>
                </a:lnTo>
                <a:lnTo>
                  <a:pt x="13441" y="79674"/>
                </a:lnTo>
                <a:lnTo>
                  <a:pt x="18242" y="64312"/>
                </a:lnTo>
                <a:lnTo>
                  <a:pt x="20162" y="58552"/>
                </a:lnTo>
                <a:lnTo>
                  <a:pt x="22082" y="53751"/>
                </a:lnTo>
                <a:lnTo>
                  <a:pt x="24963" y="47990"/>
                </a:lnTo>
                <a:lnTo>
                  <a:pt x="33012" y="34637"/>
                </a:lnTo>
                <a:lnTo>
                  <a:pt x="39364" y="24963"/>
                </a:lnTo>
                <a:lnTo>
                  <a:pt x="44165" y="19202"/>
                </a:lnTo>
                <a:lnTo>
                  <a:pt x="48966" y="14401"/>
                </a:lnTo>
                <a:lnTo>
                  <a:pt x="53766" y="12481"/>
                </a:lnTo>
                <a:lnTo>
                  <a:pt x="55686" y="10561"/>
                </a:lnTo>
                <a:lnTo>
                  <a:pt x="57607" y="9601"/>
                </a:lnTo>
                <a:lnTo>
                  <a:pt x="60487" y="9601"/>
                </a:lnTo>
                <a:lnTo>
                  <a:pt x="61447" y="10561"/>
                </a:lnTo>
                <a:lnTo>
                  <a:pt x="62407" y="11521"/>
                </a:lnTo>
                <a:lnTo>
                  <a:pt x="63367" y="11521"/>
                </a:lnTo>
                <a:lnTo>
                  <a:pt x="63367" y="16322"/>
                </a:lnTo>
                <a:lnTo>
                  <a:pt x="62407" y="20162"/>
                </a:lnTo>
                <a:lnTo>
                  <a:pt x="61447" y="23987"/>
                </a:lnTo>
                <a:lnTo>
                  <a:pt x="50886" y="59512"/>
                </a:lnTo>
                <a:lnTo>
                  <a:pt x="48966" y="66233"/>
                </a:lnTo>
                <a:lnTo>
                  <a:pt x="48006" y="71033"/>
                </a:lnTo>
                <a:lnTo>
                  <a:pt x="48006" y="76794"/>
                </a:lnTo>
                <a:lnTo>
                  <a:pt x="48966" y="77754"/>
                </a:lnTo>
                <a:lnTo>
                  <a:pt x="49926" y="79674"/>
                </a:lnTo>
                <a:lnTo>
                  <a:pt x="51846" y="80634"/>
                </a:lnTo>
                <a:lnTo>
                  <a:pt x="52806" y="81594"/>
                </a:lnTo>
                <a:lnTo>
                  <a:pt x="57607" y="81594"/>
                </a:lnTo>
                <a:lnTo>
                  <a:pt x="61447" y="80634"/>
                </a:lnTo>
                <a:lnTo>
                  <a:pt x="64328" y="77754"/>
                </a:lnTo>
                <a:lnTo>
                  <a:pt x="69128" y="74874"/>
                </a:lnTo>
                <a:lnTo>
                  <a:pt x="74889" y="69113"/>
                </a:lnTo>
                <a:lnTo>
                  <a:pt x="79689" y="61432"/>
                </a:lnTo>
                <a:lnTo>
                  <a:pt x="76794" y="59512"/>
                </a:lnTo>
                <a:lnTo>
                  <a:pt x="73913" y="64312"/>
                </a:lnTo>
                <a:lnTo>
                  <a:pt x="70073" y="68153"/>
                </a:lnTo>
                <a:lnTo>
                  <a:pt x="67208" y="71033"/>
                </a:lnTo>
                <a:lnTo>
                  <a:pt x="66248" y="71993"/>
                </a:lnTo>
                <a:lnTo>
                  <a:pt x="63367" y="71993"/>
                </a:lnTo>
                <a:lnTo>
                  <a:pt x="63367" y="71033"/>
                </a:lnTo>
                <a:lnTo>
                  <a:pt x="62407" y="71033"/>
                </a:lnTo>
                <a:lnTo>
                  <a:pt x="62407" y="65272"/>
                </a:lnTo>
                <a:lnTo>
                  <a:pt x="64328" y="61432"/>
                </a:lnTo>
                <a:lnTo>
                  <a:pt x="74889" y="23987"/>
                </a:lnTo>
                <a:lnTo>
                  <a:pt x="76794" y="18242"/>
                </a:lnTo>
                <a:lnTo>
                  <a:pt x="77754" y="13441"/>
                </a:lnTo>
                <a:lnTo>
                  <a:pt x="77754" y="6720"/>
                </a:lnTo>
                <a:lnTo>
                  <a:pt x="76794" y="4800"/>
                </a:lnTo>
                <a:lnTo>
                  <a:pt x="74889" y="2880"/>
                </a:lnTo>
                <a:lnTo>
                  <a:pt x="72969" y="960"/>
                </a:lnTo>
                <a:lnTo>
                  <a:pt x="70073" y="0"/>
                </a:lnTo>
                <a:lnTo>
                  <a:pt x="61447" y="0"/>
                </a:lnTo>
                <a:lnTo>
                  <a:pt x="55686" y="1920"/>
                </a:lnTo>
                <a:lnTo>
                  <a:pt x="49926" y="7680"/>
                </a:lnTo>
                <a:lnTo>
                  <a:pt x="48949" y="8532"/>
                </a:lnTo>
                <a:lnTo>
                  <a:pt x="42639" y="15383"/>
                </a:lnTo>
                <a:lnTo>
                  <a:pt x="34763" y="25661"/>
                </a:lnTo>
                <a:lnTo>
                  <a:pt x="24963" y="39364"/>
                </a:lnTo>
                <a:lnTo>
                  <a:pt x="36484" y="0"/>
                </a:lnTo>
                <a:lnTo>
                  <a:pt x="6720" y="4800"/>
                </a:lnTo>
                <a:lnTo>
                  <a:pt x="6720" y="8641"/>
                </a:lnTo>
                <a:lnTo>
                  <a:pt x="10561" y="76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0" name="object 380"/>
          <p:cNvSpPr/>
          <p:nvPr/>
        </p:nvSpPr>
        <p:spPr>
          <a:xfrm>
            <a:off x="1886574" y="4118046"/>
            <a:ext cx="22082" cy="81594"/>
          </a:xfrm>
          <a:custGeom>
            <a:avLst/>
            <a:gdLst/>
            <a:ahLst/>
            <a:cxnLst/>
            <a:rect l="l" t="t" r="r" b="b"/>
            <a:pathLst>
              <a:path w="22082" h="81594">
                <a:moveTo>
                  <a:pt x="22082" y="71033"/>
                </a:moveTo>
                <a:lnTo>
                  <a:pt x="19202" y="70073"/>
                </a:lnTo>
                <a:lnTo>
                  <a:pt x="17282" y="68153"/>
                </a:lnTo>
                <a:lnTo>
                  <a:pt x="15361" y="65272"/>
                </a:lnTo>
                <a:lnTo>
                  <a:pt x="14401" y="62392"/>
                </a:lnTo>
                <a:lnTo>
                  <a:pt x="11521" y="81594"/>
                </a:lnTo>
                <a:lnTo>
                  <a:pt x="20162" y="81594"/>
                </a:lnTo>
                <a:lnTo>
                  <a:pt x="22082" y="71033"/>
                </a:lnTo>
                <a:close/>
              </a:path>
              <a:path w="22082" h="81594">
                <a:moveTo>
                  <a:pt x="79689" y="62392"/>
                </a:moveTo>
                <a:lnTo>
                  <a:pt x="75849" y="60472"/>
                </a:lnTo>
                <a:lnTo>
                  <a:pt x="72008" y="66233"/>
                </a:lnTo>
                <a:lnTo>
                  <a:pt x="69128" y="69113"/>
                </a:lnTo>
                <a:lnTo>
                  <a:pt x="67208" y="71033"/>
                </a:lnTo>
                <a:lnTo>
                  <a:pt x="66248" y="71993"/>
                </a:lnTo>
                <a:lnTo>
                  <a:pt x="64328" y="72953"/>
                </a:lnTo>
                <a:lnTo>
                  <a:pt x="63367" y="72953"/>
                </a:lnTo>
                <a:lnTo>
                  <a:pt x="62407" y="71993"/>
                </a:lnTo>
                <a:lnTo>
                  <a:pt x="61447" y="71033"/>
                </a:lnTo>
                <a:lnTo>
                  <a:pt x="61447" y="67193"/>
                </a:lnTo>
                <a:lnTo>
                  <a:pt x="63367" y="59512"/>
                </a:lnTo>
                <a:lnTo>
                  <a:pt x="80634" y="0"/>
                </a:lnTo>
                <a:lnTo>
                  <a:pt x="67208" y="1920"/>
                </a:lnTo>
                <a:lnTo>
                  <a:pt x="63367" y="11521"/>
                </a:lnTo>
                <a:lnTo>
                  <a:pt x="62407" y="7680"/>
                </a:lnTo>
                <a:lnTo>
                  <a:pt x="60487" y="4800"/>
                </a:lnTo>
                <a:lnTo>
                  <a:pt x="58567" y="2880"/>
                </a:lnTo>
                <a:lnTo>
                  <a:pt x="55686" y="960"/>
                </a:lnTo>
                <a:lnTo>
                  <a:pt x="52806" y="0"/>
                </a:lnTo>
                <a:lnTo>
                  <a:pt x="43205" y="0"/>
                </a:lnTo>
                <a:lnTo>
                  <a:pt x="36484" y="1920"/>
                </a:lnTo>
                <a:lnTo>
                  <a:pt x="29763" y="6720"/>
                </a:lnTo>
                <a:lnTo>
                  <a:pt x="24252" y="11387"/>
                </a:lnTo>
                <a:lnTo>
                  <a:pt x="15843" y="20569"/>
                </a:lnTo>
                <a:lnTo>
                  <a:pt x="8641" y="31683"/>
                </a:lnTo>
                <a:lnTo>
                  <a:pt x="5809" y="37294"/>
                </a:lnTo>
                <a:lnTo>
                  <a:pt x="1452" y="49558"/>
                </a:lnTo>
                <a:lnTo>
                  <a:pt x="0" y="61432"/>
                </a:lnTo>
                <a:lnTo>
                  <a:pt x="0" y="68153"/>
                </a:lnTo>
                <a:lnTo>
                  <a:pt x="1935" y="72953"/>
                </a:lnTo>
                <a:lnTo>
                  <a:pt x="4800" y="75834"/>
                </a:lnTo>
                <a:lnTo>
                  <a:pt x="8641" y="79674"/>
                </a:lnTo>
                <a:lnTo>
                  <a:pt x="11521" y="81594"/>
                </a:lnTo>
                <a:lnTo>
                  <a:pt x="14401" y="62392"/>
                </a:lnTo>
                <a:lnTo>
                  <a:pt x="14401" y="58552"/>
                </a:lnTo>
                <a:lnTo>
                  <a:pt x="14460" y="56402"/>
                </a:lnTo>
                <a:lnTo>
                  <a:pt x="16630" y="44365"/>
                </a:lnTo>
                <a:lnTo>
                  <a:pt x="21122" y="31683"/>
                </a:lnTo>
                <a:lnTo>
                  <a:pt x="22218" y="29555"/>
                </a:lnTo>
                <a:lnTo>
                  <a:pt x="29546" y="18015"/>
                </a:lnTo>
                <a:lnTo>
                  <a:pt x="37444" y="9601"/>
                </a:lnTo>
                <a:lnTo>
                  <a:pt x="41285" y="5760"/>
                </a:lnTo>
                <a:lnTo>
                  <a:pt x="46085" y="3840"/>
                </a:lnTo>
                <a:lnTo>
                  <a:pt x="52806" y="3840"/>
                </a:lnTo>
                <a:lnTo>
                  <a:pt x="55686" y="5760"/>
                </a:lnTo>
                <a:lnTo>
                  <a:pt x="57607" y="7680"/>
                </a:lnTo>
                <a:lnTo>
                  <a:pt x="59527" y="9601"/>
                </a:lnTo>
                <a:lnTo>
                  <a:pt x="60487" y="13441"/>
                </a:lnTo>
                <a:lnTo>
                  <a:pt x="60487" y="18242"/>
                </a:lnTo>
                <a:lnTo>
                  <a:pt x="60398" y="21393"/>
                </a:lnTo>
                <a:lnTo>
                  <a:pt x="58289" y="33422"/>
                </a:lnTo>
                <a:lnTo>
                  <a:pt x="53254" y="45113"/>
                </a:lnTo>
                <a:lnTo>
                  <a:pt x="45125" y="56631"/>
                </a:lnTo>
                <a:lnTo>
                  <a:pt x="34136" y="67479"/>
                </a:lnTo>
                <a:lnTo>
                  <a:pt x="24002" y="71033"/>
                </a:lnTo>
                <a:lnTo>
                  <a:pt x="22082" y="71033"/>
                </a:lnTo>
                <a:lnTo>
                  <a:pt x="20162" y="81594"/>
                </a:lnTo>
                <a:lnTo>
                  <a:pt x="24963" y="79674"/>
                </a:lnTo>
                <a:lnTo>
                  <a:pt x="29763" y="76794"/>
                </a:lnTo>
                <a:lnTo>
                  <a:pt x="32785" y="74872"/>
                </a:lnTo>
                <a:lnTo>
                  <a:pt x="41536" y="67133"/>
                </a:lnTo>
                <a:lnTo>
                  <a:pt x="50886" y="55671"/>
                </a:lnTo>
                <a:lnTo>
                  <a:pt x="48966" y="62392"/>
                </a:lnTo>
                <a:lnTo>
                  <a:pt x="48006" y="67193"/>
                </a:lnTo>
                <a:lnTo>
                  <a:pt x="47045" y="71033"/>
                </a:lnTo>
                <a:lnTo>
                  <a:pt x="47045" y="76794"/>
                </a:lnTo>
                <a:lnTo>
                  <a:pt x="48006" y="78714"/>
                </a:lnTo>
                <a:lnTo>
                  <a:pt x="48966" y="79674"/>
                </a:lnTo>
                <a:lnTo>
                  <a:pt x="50886" y="80634"/>
                </a:lnTo>
                <a:lnTo>
                  <a:pt x="52806" y="81594"/>
                </a:lnTo>
                <a:lnTo>
                  <a:pt x="58567" y="81594"/>
                </a:lnTo>
                <a:lnTo>
                  <a:pt x="62407" y="79674"/>
                </a:lnTo>
                <a:lnTo>
                  <a:pt x="67208" y="76794"/>
                </a:lnTo>
                <a:lnTo>
                  <a:pt x="71048" y="72953"/>
                </a:lnTo>
                <a:lnTo>
                  <a:pt x="74889" y="69113"/>
                </a:lnTo>
                <a:lnTo>
                  <a:pt x="79689" y="6239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1" name="object 381"/>
          <p:cNvSpPr/>
          <p:nvPr/>
        </p:nvSpPr>
        <p:spPr>
          <a:xfrm>
            <a:off x="1980651" y="4095963"/>
            <a:ext cx="46085" cy="103677"/>
          </a:xfrm>
          <a:custGeom>
            <a:avLst/>
            <a:gdLst/>
            <a:ahLst/>
            <a:cxnLst/>
            <a:rect l="l" t="t" r="r" b="b"/>
            <a:pathLst>
              <a:path w="46085" h="103677">
                <a:moveTo>
                  <a:pt x="960" y="99837"/>
                </a:moveTo>
                <a:lnTo>
                  <a:pt x="1935" y="100797"/>
                </a:lnTo>
                <a:lnTo>
                  <a:pt x="3840" y="102717"/>
                </a:lnTo>
                <a:lnTo>
                  <a:pt x="5775" y="103677"/>
                </a:lnTo>
                <a:lnTo>
                  <a:pt x="11521" y="103677"/>
                </a:lnTo>
                <a:lnTo>
                  <a:pt x="15361" y="102717"/>
                </a:lnTo>
                <a:lnTo>
                  <a:pt x="18242" y="99837"/>
                </a:lnTo>
                <a:lnTo>
                  <a:pt x="23042" y="96956"/>
                </a:lnTo>
                <a:lnTo>
                  <a:pt x="28803" y="91196"/>
                </a:lnTo>
                <a:lnTo>
                  <a:pt x="33604" y="83515"/>
                </a:lnTo>
                <a:lnTo>
                  <a:pt x="30723" y="81594"/>
                </a:lnTo>
                <a:lnTo>
                  <a:pt x="25923" y="87355"/>
                </a:lnTo>
                <a:lnTo>
                  <a:pt x="23042" y="91196"/>
                </a:lnTo>
                <a:lnTo>
                  <a:pt x="21122" y="92156"/>
                </a:lnTo>
                <a:lnTo>
                  <a:pt x="19202" y="94076"/>
                </a:lnTo>
                <a:lnTo>
                  <a:pt x="17282" y="95036"/>
                </a:lnTo>
                <a:lnTo>
                  <a:pt x="14401" y="95036"/>
                </a:lnTo>
                <a:lnTo>
                  <a:pt x="14401" y="94076"/>
                </a:lnTo>
                <a:lnTo>
                  <a:pt x="13441" y="94076"/>
                </a:lnTo>
                <a:lnTo>
                  <a:pt x="13441" y="90236"/>
                </a:lnTo>
                <a:lnTo>
                  <a:pt x="14401" y="86395"/>
                </a:lnTo>
                <a:lnTo>
                  <a:pt x="15361" y="81594"/>
                </a:lnTo>
                <a:lnTo>
                  <a:pt x="30723" y="29763"/>
                </a:lnTo>
                <a:lnTo>
                  <a:pt x="45125" y="29763"/>
                </a:lnTo>
                <a:lnTo>
                  <a:pt x="46085" y="24002"/>
                </a:lnTo>
                <a:lnTo>
                  <a:pt x="32644" y="24002"/>
                </a:lnTo>
                <a:lnTo>
                  <a:pt x="39364" y="0"/>
                </a:lnTo>
                <a:lnTo>
                  <a:pt x="35524" y="0"/>
                </a:lnTo>
                <a:lnTo>
                  <a:pt x="29763" y="8641"/>
                </a:lnTo>
                <a:lnTo>
                  <a:pt x="24963" y="14401"/>
                </a:lnTo>
                <a:lnTo>
                  <a:pt x="21122" y="18242"/>
                </a:lnTo>
                <a:lnTo>
                  <a:pt x="16322" y="22082"/>
                </a:lnTo>
                <a:lnTo>
                  <a:pt x="11521" y="24002"/>
                </a:lnTo>
                <a:lnTo>
                  <a:pt x="4800" y="25923"/>
                </a:lnTo>
                <a:lnTo>
                  <a:pt x="3840" y="29763"/>
                </a:lnTo>
                <a:lnTo>
                  <a:pt x="17282" y="29763"/>
                </a:lnTo>
                <a:lnTo>
                  <a:pt x="2895" y="80634"/>
                </a:lnTo>
                <a:lnTo>
                  <a:pt x="960" y="86395"/>
                </a:lnTo>
                <a:lnTo>
                  <a:pt x="0" y="92156"/>
                </a:lnTo>
                <a:lnTo>
                  <a:pt x="0" y="96956"/>
                </a:lnTo>
                <a:lnTo>
                  <a:pt x="960" y="9983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2" name="object 382"/>
          <p:cNvSpPr/>
          <p:nvPr/>
        </p:nvSpPr>
        <p:spPr>
          <a:xfrm>
            <a:off x="2030577" y="4082521"/>
            <a:ext cx="42230" cy="117119"/>
          </a:xfrm>
          <a:custGeom>
            <a:avLst/>
            <a:gdLst/>
            <a:ahLst/>
            <a:cxnLst/>
            <a:rect l="l" t="t" r="r" b="b"/>
            <a:pathLst>
              <a:path w="42230" h="117119">
                <a:moveTo>
                  <a:pt x="960" y="113278"/>
                </a:moveTo>
                <a:lnTo>
                  <a:pt x="2880" y="115199"/>
                </a:lnTo>
                <a:lnTo>
                  <a:pt x="3840" y="116159"/>
                </a:lnTo>
                <a:lnTo>
                  <a:pt x="5760" y="117119"/>
                </a:lnTo>
                <a:lnTo>
                  <a:pt x="12481" y="117119"/>
                </a:lnTo>
                <a:lnTo>
                  <a:pt x="16322" y="115199"/>
                </a:lnTo>
                <a:lnTo>
                  <a:pt x="20162" y="112318"/>
                </a:lnTo>
                <a:lnTo>
                  <a:pt x="25923" y="108478"/>
                </a:lnTo>
                <a:lnTo>
                  <a:pt x="29763" y="102717"/>
                </a:lnTo>
                <a:lnTo>
                  <a:pt x="34549" y="96956"/>
                </a:lnTo>
                <a:lnTo>
                  <a:pt x="30708" y="95036"/>
                </a:lnTo>
                <a:lnTo>
                  <a:pt x="27843" y="99837"/>
                </a:lnTo>
                <a:lnTo>
                  <a:pt x="24002" y="103677"/>
                </a:lnTo>
                <a:lnTo>
                  <a:pt x="21122" y="106558"/>
                </a:lnTo>
                <a:lnTo>
                  <a:pt x="20162" y="107518"/>
                </a:lnTo>
                <a:lnTo>
                  <a:pt x="16322" y="107518"/>
                </a:lnTo>
                <a:lnTo>
                  <a:pt x="15361" y="106558"/>
                </a:lnTo>
                <a:lnTo>
                  <a:pt x="15361" y="100797"/>
                </a:lnTo>
                <a:lnTo>
                  <a:pt x="16322" y="96956"/>
                </a:lnTo>
                <a:lnTo>
                  <a:pt x="34549" y="35524"/>
                </a:lnTo>
                <a:lnTo>
                  <a:pt x="3840" y="40325"/>
                </a:lnTo>
                <a:lnTo>
                  <a:pt x="3840" y="43205"/>
                </a:lnTo>
                <a:lnTo>
                  <a:pt x="7680" y="43205"/>
                </a:lnTo>
                <a:lnTo>
                  <a:pt x="10561" y="42245"/>
                </a:lnTo>
                <a:lnTo>
                  <a:pt x="13441" y="42245"/>
                </a:lnTo>
                <a:lnTo>
                  <a:pt x="14401" y="43205"/>
                </a:lnTo>
                <a:lnTo>
                  <a:pt x="15361" y="44165"/>
                </a:lnTo>
                <a:lnTo>
                  <a:pt x="16322" y="45125"/>
                </a:lnTo>
                <a:lnTo>
                  <a:pt x="17282" y="46085"/>
                </a:lnTo>
                <a:lnTo>
                  <a:pt x="17282" y="48966"/>
                </a:lnTo>
                <a:lnTo>
                  <a:pt x="16322" y="52806"/>
                </a:lnTo>
                <a:lnTo>
                  <a:pt x="14401" y="59512"/>
                </a:lnTo>
                <a:lnTo>
                  <a:pt x="2880" y="98877"/>
                </a:lnTo>
                <a:lnTo>
                  <a:pt x="960" y="103677"/>
                </a:lnTo>
                <a:lnTo>
                  <a:pt x="0" y="107518"/>
                </a:lnTo>
                <a:lnTo>
                  <a:pt x="0" y="111358"/>
                </a:lnTo>
                <a:lnTo>
                  <a:pt x="960" y="113278"/>
                </a:lnTo>
                <a:close/>
              </a:path>
              <a:path w="42230" h="117119">
                <a:moveTo>
                  <a:pt x="42230" y="8641"/>
                </a:moveTo>
                <a:lnTo>
                  <a:pt x="42230" y="6720"/>
                </a:lnTo>
                <a:lnTo>
                  <a:pt x="41269" y="4800"/>
                </a:lnTo>
                <a:lnTo>
                  <a:pt x="39364" y="2880"/>
                </a:lnTo>
                <a:lnTo>
                  <a:pt x="37429" y="960"/>
                </a:lnTo>
                <a:lnTo>
                  <a:pt x="35524" y="0"/>
                </a:lnTo>
                <a:lnTo>
                  <a:pt x="30708" y="0"/>
                </a:lnTo>
                <a:lnTo>
                  <a:pt x="28803" y="960"/>
                </a:lnTo>
                <a:lnTo>
                  <a:pt x="26883" y="2880"/>
                </a:lnTo>
                <a:lnTo>
                  <a:pt x="24963" y="4800"/>
                </a:lnTo>
                <a:lnTo>
                  <a:pt x="24002" y="6720"/>
                </a:lnTo>
                <a:lnTo>
                  <a:pt x="24002" y="11521"/>
                </a:lnTo>
                <a:lnTo>
                  <a:pt x="24963" y="13441"/>
                </a:lnTo>
                <a:lnTo>
                  <a:pt x="26883" y="15361"/>
                </a:lnTo>
                <a:lnTo>
                  <a:pt x="28803" y="17282"/>
                </a:lnTo>
                <a:lnTo>
                  <a:pt x="30708" y="18242"/>
                </a:lnTo>
                <a:lnTo>
                  <a:pt x="35524" y="18242"/>
                </a:lnTo>
                <a:lnTo>
                  <a:pt x="37429" y="17282"/>
                </a:lnTo>
                <a:lnTo>
                  <a:pt x="39364" y="15361"/>
                </a:lnTo>
                <a:lnTo>
                  <a:pt x="41269" y="13441"/>
                </a:lnTo>
                <a:lnTo>
                  <a:pt x="42230" y="11521"/>
                </a:lnTo>
                <a:lnTo>
                  <a:pt x="42230" y="86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3" name="object 383"/>
          <p:cNvSpPr/>
          <p:nvPr/>
        </p:nvSpPr>
        <p:spPr>
          <a:xfrm>
            <a:off x="2091049" y="4164374"/>
            <a:ext cx="46380" cy="35266"/>
          </a:xfrm>
          <a:custGeom>
            <a:avLst/>
            <a:gdLst/>
            <a:ahLst/>
            <a:cxnLst/>
            <a:rect l="l" t="t" r="r" b="b"/>
            <a:pathLst>
              <a:path w="46380" h="35266">
                <a:moveTo>
                  <a:pt x="6720" y="35266"/>
                </a:moveTo>
                <a:lnTo>
                  <a:pt x="23042" y="35266"/>
                </a:lnTo>
                <a:lnTo>
                  <a:pt x="30723" y="32386"/>
                </a:lnTo>
                <a:lnTo>
                  <a:pt x="39364" y="27585"/>
                </a:lnTo>
                <a:lnTo>
                  <a:pt x="41594" y="26277"/>
                </a:lnTo>
                <a:lnTo>
                  <a:pt x="46380" y="0"/>
                </a:lnTo>
                <a:lnTo>
                  <a:pt x="40325" y="12223"/>
                </a:lnTo>
                <a:lnTo>
                  <a:pt x="37196" y="16937"/>
                </a:lnTo>
                <a:lnTo>
                  <a:pt x="27239" y="27161"/>
                </a:lnTo>
                <a:lnTo>
                  <a:pt x="17282" y="30466"/>
                </a:lnTo>
                <a:lnTo>
                  <a:pt x="12481" y="30466"/>
                </a:lnTo>
                <a:lnTo>
                  <a:pt x="9601" y="29506"/>
                </a:lnTo>
                <a:lnTo>
                  <a:pt x="6720" y="26625"/>
                </a:lnTo>
                <a:lnTo>
                  <a:pt x="3840" y="22785"/>
                </a:lnTo>
                <a:lnTo>
                  <a:pt x="1920" y="18944"/>
                </a:lnTo>
                <a:lnTo>
                  <a:pt x="0" y="32386"/>
                </a:lnTo>
                <a:lnTo>
                  <a:pt x="6720" y="3526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4" name="object 384"/>
          <p:cNvSpPr/>
          <p:nvPr/>
        </p:nvSpPr>
        <p:spPr>
          <a:xfrm>
            <a:off x="2078568" y="4118046"/>
            <a:ext cx="78729" cy="78714"/>
          </a:xfrm>
          <a:custGeom>
            <a:avLst/>
            <a:gdLst/>
            <a:ahLst/>
            <a:cxnLst/>
            <a:rect l="l" t="t" r="r" b="b"/>
            <a:pathLst>
              <a:path w="78729" h="78714">
                <a:moveTo>
                  <a:pt x="1814" y="41575"/>
                </a:moveTo>
                <a:lnTo>
                  <a:pt x="0" y="53751"/>
                </a:lnTo>
                <a:lnTo>
                  <a:pt x="0" y="62392"/>
                </a:lnTo>
                <a:lnTo>
                  <a:pt x="2895" y="69113"/>
                </a:lnTo>
                <a:lnTo>
                  <a:pt x="7680" y="73913"/>
                </a:lnTo>
                <a:lnTo>
                  <a:pt x="12481" y="78714"/>
                </a:lnTo>
                <a:lnTo>
                  <a:pt x="14401" y="65272"/>
                </a:lnTo>
                <a:lnTo>
                  <a:pt x="14401" y="59369"/>
                </a:lnTo>
                <a:lnTo>
                  <a:pt x="15701" y="47198"/>
                </a:lnTo>
                <a:lnTo>
                  <a:pt x="19542" y="35228"/>
                </a:lnTo>
                <a:lnTo>
                  <a:pt x="25923" y="23042"/>
                </a:lnTo>
                <a:lnTo>
                  <a:pt x="29079" y="17715"/>
                </a:lnTo>
                <a:lnTo>
                  <a:pt x="38506" y="7382"/>
                </a:lnTo>
                <a:lnTo>
                  <a:pt x="48966" y="3840"/>
                </a:lnTo>
                <a:lnTo>
                  <a:pt x="53766" y="3840"/>
                </a:lnTo>
                <a:lnTo>
                  <a:pt x="56647" y="5760"/>
                </a:lnTo>
                <a:lnTo>
                  <a:pt x="59527" y="8641"/>
                </a:lnTo>
                <a:lnTo>
                  <a:pt x="62407" y="11521"/>
                </a:lnTo>
                <a:lnTo>
                  <a:pt x="63367" y="15361"/>
                </a:lnTo>
                <a:lnTo>
                  <a:pt x="63364" y="21884"/>
                </a:lnTo>
                <a:lnTo>
                  <a:pt x="62247" y="34107"/>
                </a:lnTo>
                <a:lnTo>
                  <a:pt x="58862" y="46328"/>
                </a:lnTo>
                <a:lnTo>
                  <a:pt x="54076" y="72605"/>
                </a:lnTo>
                <a:lnTo>
                  <a:pt x="64087" y="64377"/>
                </a:lnTo>
                <a:lnTo>
                  <a:pt x="71048" y="53751"/>
                </a:lnTo>
                <a:lnTo>
                  <a:pt x="72311" y="51390"/>
                </a:lnTo>
                <a:lnTo>
                  <a:pt x="77035" y="39462"/>
                </a:lnTo>
                <a:lnTo>
                  <a:pt x="78729" y="26883"/>
                </a:lnTo>
                <a:lnTo>
                  <a:pt x="78729" y="19202"/>
                </a:lnTo>
                <a:lnTo>
                  <a:pt x="75849" y="12481"/>
                </a:lnTo>
                <a:lnTo>
                  <a:pt x="71048" y="7680"/>
                </a:lnTo>
                <a:lnTo>
                  <a:pt x="65288" y="1920"/>
                </a:lnTo>
                <a:lnTo>
                  <a:pt x="59527" y="0"/>
                </a:lnTo>
                <a:lnTo>
                  <a:pt x="44165" y="0"/>
                </a:lnTo>
                <a:lnTo>
                  <a:pt x="35524" y="1920"/>
                </a:lnTo>
                <a:lnTo>
                  <a:pt x="27843" y="7680"/>
                </a:lnTo>
                <a:lnTo>
                  <a:pt x="25081" y="9322"/>
                </a:lnTo>
                <a:lnTo>
                  <a:pt x="15238" y="17440"/>
                </a:lnTo>
                <a:lnTo>
                  <a:pt x="7680" y="27843"/>
                </a:lnTo>
                <a:lnTo>
                  <a:pt x="6839" y="29399"/>
                </a:lnTo>
                <a:lnTo>
                  <a:pt x="1814" y="4157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5" name="object 385"/>
          <p:cNvSpPr/>
          <p:nvPr/>
        </p:nvSpPr>
        <p:spPr>
          <a:xfrm>
            <a:off x="2166884" y="4118046"/>
            <a:ext cx="79689" cy="81594"/>
          </a:xfrm>
          <a:custGeom>
            <a:avLst/>
            <a:gdLst/>
            <a:ahLst/>
            <a:cxnLst/>
            <a:rect l="l" t="t" r="r" b="b"/>
            <a:pathLst>
              <a:path w="79689" h="81594">
                <a:moveTo>
                  <a:pt x="48966" y="66233"/>
                </a:moveTo>
                <a:lnTo>
                  <a:pt x="48006" y="71033"/>
                </a:lnTo>
                <a:lnTo>
                  <a:pt x="48006" y="76794"/>
                </a:lnTo>
                <a:lnTo>
                  <a:pt x="48966" y="77754"/>
                </a:lnTo>
                <a:lnTo>
                  <a:pt x="49926" y="79674"/>
                </a:lnTo>
                <a:lnTo>
                  <a:pt x="50886" y="80634"/>
                </a:lnTo>
                <a:lnTo>
                  <a:pt x="52806" y="81594"/>
                </a:lnTo>
                <a:lnTo>
                  <a:pt x="57607" y="81594"/>
                </a:lnTo>
                <a:lnTo>
                  <a:pt x="61447" y="80634"/>
                </a:lnTo>
                <a:lnTo>
                  <a:pt x="64328" y="77754"/>
                </a:lnTo>
                <a:lnTo>
                  <a:pt x="69128" y="74874"/>
                </a:lnTo>
                <a:lnTo>
                  <a:pt x="73929" y="69113"/>
                </a:lnTo>
                <a:lnTo>
                  <a:pt x="79689" y="61432"/>
                </a:lnTo>
                <a:lnTo>
                  <a:pt x="76809" y="59512"/>
                </a:lnTo>
                <a:lnTo>
                  <a:pt x="72969" y="64312"/>
                </a:lnTo>
                <a:lnTo>
                  <a:pt x="70088" y="68153"/>
                </a:lnTo>
                <a:lnTo>
                  <a:pt x="67208" y="71033"/>
                </a:lnTo>
                <a:lnTo>
                  <a:pt x="66248" y="71993"/>
                </a:lnTo>
                <a:lnTo>
                  <a:pt x="63367" y="71993"/>
                </a:lnTo>
                <a:lnTo>
                  <a:pt x="62407" y="71033"/>
                </a:lnTo>
                <a:lnTo>
                  <a:pt x="62407" y="65272"/>
                </a:lnTo>
                <a:lnTo>
                  <a:pt x="64328" y="61432"/>
                </a:lnTo>
                <a:lnTo>
                  <a:pt x="74889" y="23987"/>
                </a:lnTo>
                <a:lnTo>
                  <a:pt x="76809" y="18242"/>
                </a:lnTo>
                <a:lnTo>
                  <a:pt x="76809" y="6720"/>
                </a:lnTo>
                <a:lnTo>
                  <a:pt x="75849" y="4800"/>
                </a:lnTo>
                <a:lnTo>
                  <a:pt x="73929" y="2880"/>
                </a:lnTo>
                <a:lnTo>
                  <a:pt x="72009" y="960"/>
                </a:lnTo>
                <a:lnTo>
                  <a:pt x="70088" y="0"/>
                </a:lnTo>
                <a:lnTo>
                  <a:pt x="61447" y="0"/>
                </a:lnTo>
                <a:lnTo>
                  <a:pt x="55686" y="1920"/>
                </a:lnTo>
                <a:lnTo>
                  <a:pt x="49926" y="7680"/>
                </a:lnTo>
                <a:lnTo>
                  <a:pt x="48941" y="8532"/>
                </a:lnTo>
                <a:lnTo>
                  <a:pt x="42390" y="15383"/>
                </a:lnTo>
                <a:lnTo>
                  <a:pt x="34337" y="25661"/>
                </a:lnTo>
                <a:lnTo>
                  <a:pt x="24963" y="39364"/>
                </a:lnTo>
                <a:lnTo>
                  <a:pt x="36484" y="0"/>
                </a:lnTo>
                <a:lnTo>
                  <a:pt x="5775" y="4800"/>
                </a:lnTo>
                <a:lnTo>
                  <a:pt x="6720" y="8641"/>
                </a:lnTo>
                <a:lnTo>
                  <a:pt x="10561" y="7680"/>
                </a:lnTo>
                <a:lnTo>
                  <a:pt x="16322" y="7680"/>
                </a:lnTo>
                <a:lnTo>
                  <a:pt x="17282" y="8641"/>
                </a:lnTo>
                <a:lnTo>
                  <a:pt x="18242" y="9601"/>
                </a:lnTo>
                <a:lnTo>
                  <a:pt x="19217" y="10561"/>
                </a:lnTo>
                <a:lnTo>
                  <a:pt x="19217" y="13441"/>
                </a:lnTo>
                <a:lnTo>
                  <a:pt x="18242" y="17282"/>
                </a:lnTo>
                <a:lnTo>
                  <a:pt x="16322" y="23987"/>
                </a:lnTo>
                <a:lnTo>
                  <a:pt x="0" y="79674"/>
                </a:lnTo>
                <a:lnTo>
                  <a:pt x="13441" y="79674"/>
                </a:lnTo>
                <a:lnTo>
                  <a:pt x="18242" y="64312"/>
                </a:lnTo>
                <a:lnTo>
                  <a:pt x="20162" y="58552"/>
                </a:lnTo>
                <a:lnTo>
                  <a:pt x="22082" y="53751"/>
                </a:lnTo>
                <a:lnTo>
                  <a:pt x="24963" y="47990"/>
                </a:lnTo>
                <a:lnTo>
                  <a:pt x="32630" y="34637"/>
                </a:lnTo>
                <a:lnTo>
                  <a:pt x="39364" y="24963"/>
                </a:lnTo>
                <a:lnTo>
                  <a:pt x="44165" y="19202"/>
                </a:lnTo>
                <a:lnTo>
                  <a:pt x="48966" y="14401"/>
                </a:lnTo>
                <a:lnTo>
                  <a:pt x="53766" y="12481"/>
                </a:lnTo>
                <a:lnTo>
                  <a:pt x="55686" y="10561"/>
                </a:lnTo>
                <a:lnTo>
                  <a:pt x="57607" y="9601"/>
                </a:lnTo>
                <a:lnTo>
                  <a:pt x="60487" y="9601"/>
                </a:lnTo>
                <a:lnTo>
                  <a:pt x="61447" y="10561"/>
                </a:lnTo>
                <a:lnTo>
                  <a:pt x="62407" y="11521"/>
                </a:lnTo>
                <a:lnTo>
                  <a:pt x="63367" y="12481"/>
                </a:lnTo>
                <a:lnTo>
                  <a:pt x="63367" y="16322"/>
                </a:lnTo>
                <a:lnTo>
                  <a:pt x="62407" y="20162"/>
                </a:lnTo>
                <a:lnTo>
                  <a:pt x="61447" y="23987"/>
                </a:lnTo>
                <a:lnTo>
                  <a:pt x="50886" y="59512"/>
                </a:lnTo>
                <a:lnTo>
                  <a:pt x="48966" y="6623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6" name="object 386"/>
          <p:cNvSpPr/>
          <p:nvPr/>
        </p:nvSpPr>
        <p:spPr>
          <a:xfrm>
            <a:off x="2304166" y="4118046"/>
            <a:ext cx="71048" cy="81594"/>
          </a:xfrm>
          <a:custGeom>
            <a:avLst/>
            <a:gdLst/>
            <a:ahLst/>
            <a:cxnLst/>
            <a:rect l="l" t="t" r="r" b="b"/>
            <a:pathLst>
              <a:path w="71048" h="81594">
                <a:moveTo>
                  <a:pt x="39364" y="79674"/>
                </a:moveTo>
                <a:lnTo>
                  <a:pt x="46085" y="76794"/>
                </a:lnTo>
                <a:lnTo>
                  <a:pt x="51846" y="72953"/>
                </a:lnTo>
                <a:lnTo>
                  <a:pt x="58552" y="67193"/>
                </a:lnTo>
                <a:lnTo>
                  <a:pt x="64328" y="60472"/>
                </a:lnTo>
                <a:lnTo>
                  <a:pt x="61432" y="57591"/>
                </a:lnTo>
                <a:lnTo>
                  <a:pt x="56647" y="63352"/>
                </a:lnTo>
                <a:lnTo>
                  <a:pt x="50871" y="68153"/>
                </a:lnTo>
                <a:lnTo>
                  <a:pt x="47045" y="70073"/>
                </a:lnTo>
                <a:lnTo>
                  <a:pt x="42245" y="71993"/>
                </a:lnTo>
                <a:lnTo>
                  <a:pt x="37444" y="73913"/>
                </a:lnTo>
                <a:lnTo>
                  <a:pt x="27843" y="73913"/>
                </a:lnTo>
                <a:lnTo>
                  <a:pt x="23042" y="71993"/>
                </a:lnTo>
                <a:lnTo>
                  <a:pt x="19202" y="68153"/>
                </a:lnTo>
                <a:lnTo>
                  <a:pt x="16322" y="64312"/>
                </a:lnTo>
                <a:lnTo>
                  <a:pt x="14401" y="60472"/>
                </a:lnTo>
                <a:lnTo>
                  <a:pt x="14401" y="53751"/>
                </a:lnTo>
                <a:lnTo>
                  <a:pt x="14460" y="51584"/>
                </a:lnTo>
                <a:lnTo>
                  <a:pt x="16630" y="39184"/>
                </a:lnTo>
                <a:lnTo>
                  <a:pt x="21122" y="26883"/>
                </a:lnTo>
                <a:lnTo>
                  <a:pt x="25923" y="19202"/>
                </a:lnTo>
                <a:lnTo>
                  <a:pt x="30723" y="13441"/>
                </a:lnTo>
                <a:lnTo>
                  <a:pt x="36484" y="9601"/>
                </a:lnTo>
                <a:lnTo>
                  <a:pt x="41285" y="5760"/>
                </a:lnTo>
                <a:lnTo>
                  <a:pt x="47045" y="3840"/>
                </a:lnTo>
                <a:lnTo>
                  <a:pt x="58552" y="3840"/>
                </a:lnTo>
                <a:lnTo>
                  <a:pt x="60487" y="5760"/>
                </a:lnTo>
                <a:lnTo>
                  <a:pt x="61432" y="6720"/>
                </a:lnTo>
                <a:lnTo>
                  <a:pt x="62392" y="7680"/>
                </a:lnTo>
                <a:lnTo>
                  <a:pt x="62392" y="9601"/>
                </a:lnTo>
                <a:lnTo>
                  <a:pt x="61432" y="9601"/>
                </a:lnTo>
                <a:lnTo>
                  <a:pt x="61432" y="10561"/>
                </a:lnTo>
                <a:lnTo>
                  <a:pt x="60487" y="11521"/>
                </a:lnTo>
                <a:lnTo>
                  <a:pt x="59527" y="13441"/>
                </a:lnTo>
                <a:lnTo>
                  <a:pt x="57591" y="14401"/>
                </a:lnTo>
                <a:lnTo>
                  <a:pt x="56647" y="15361"/>
                </a:lnTo>
                <a:lnTo>
                  <a:pt x="56647" y="16322"/>
                </a:lnTo>
                <a:lnTo>
                  <a:pt x="55686" y="17282"/>
                </a:lnTo>
                <a:lnTo>
                  <a:pt x="55686" y="21122"/>
                </a:lnTo>
                <a:lnTo>
                  <a:pt x="56647" y="23042"/>
                </a:lnTo>
                <a:lnTo>
                  <a:pt x="57591" y="23987"/>
                </a:lnTo>
                <a:lnTo>
                  <a:pt x="58552" y="24963"/>
                </a:lnTo>
                <a:lnTo>
                  <a:pt x="64328" y="25923"/>
                </a:lnTo>
                <a:lnTo>
                  <a:pt x="68153" y="23042"/>
                </a:lnTo>
                <a:lnTo>
                  <a:pt x="70088" y="20162"/>
                </a:lnTo>
                <a:lnTo>
                  <a:pt x="71048" y="17282"/>
                </a:lnTo>
                <a:lnTo>
                  <a:pt x="71048" y="9601"/>
                </a:lnTo>
                <a:lnTo>
                  <a:pt x="70088" y="6720"/>
                </a:lnTo>
                <a:lnTo>
                  <a:pt x="67208" y="3840"/>
                </a:lnTo>
                <a:lnTo>
                  <a:pt x="63367" y="960"/>
                </a:lnTo>
                <a:lnTo>
                  <a:pt x="58552" y="0"/>
                </a:lnTo>
                <a:lnTo>
                  <a:pt x="52806" y="0"/>
                </a:lnTo>
                <a:lnTo>
                  <a:pt x="39060" y="2286"/>
                </a:lnTo>
                <a:lnTo>
                  <a:pt x="26883" y="7680"/>
                </a:lnTo>
                <a:lnTo>
                  <a:pt x="23932" y="9981"/>
                </a:lnTo>
                <a:lnTo>
                  <a:pt x="14781" y="18539"/>
                </a:lnTo>
                <a:lnTo>
                  <a:pt x="6720" y="28803"/>
                </a:lnTo>
                <a:lnTo>
                  <a:pt x="1303" y="42983"/>
                </a:lnTo>
                <a:lnTo>
                  <a:pt x="0" y="55671"/>
                </a:lnTo>
                <a:lnTo>
                  <a:pt x="0" y="63352"/>
                </a:lnTo>
                <a:lnTo>
                  <a:pt x="1920" y="70073"/>
                </a:lnTo>
                <a:lnTo>
                  <a:pt x="6720" y="73913"/>
                </a:lnTo>
                <a:lnTo>
                  <a:pt x="11521" y="78714"/>
                </a:lnTo>
                <a:lnTo>
                  <a:pt x="18242" y="81594"/>
                </a:lnTo>
                <a:lnTo>
                  <a:pt x="32644" y="81594"/>
                </a:lnTo>
                <a:lnTo>
                  <a:pt x="39364" y="7967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7" name="object 387"/>
          <p:cNvSpPr/>
          <p:nvPr/>
        </p:nvSpPr>
        <p:spPr>
          <a:xfrm>
            <a:off x="2403043" y="4191000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2880" y="2880"/>
                </a:moveTo>
                <a:lnTo>
                  <a:pt x="0" y="0"/>
                </a:lnTo>
                <a:lnTo>
                  <a:pt x="960" y="8641"/>
                </a:lnTo>
                <a:lnTo>
                  <a:pt x="8641" y="8641"/>
                </a:lnTo>
                <a:lnTo>
                  <a:pt x="6720" y="3840"/>
                </a:lnTo>
                <a:lnTo>
                  <a:pt x="2880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8" name="object 388"/>
          <p:cNvSpPr/>
          <p:nvPr/>
        </p:nvSpPr>
        <p:spPr>
          <a:xfrm>
            <a:off x="2383840" y="4118046"/>
            <a:ext cx="78729" cy="81594"/>
          </a:xfrm>
          <a:custGeom>
            <a:avLst/>
            <a:gdLst/>
            <a:ahLst/>
            <a:cxnLst/>
            <a:rect l="l" t="t" r="r" b="b"/>
            <a:pathLst>
              <a:path w="78729" h="81594">
                <a:moveTo>
                  <a:pt x="64451" y="64154"/>
                </a:moveTo>
                <a:lnTo>
                  <a:pt x="72008" y="53751"/>
                </a:lnTo>
                <a:lnTo>
                  <a:pt x="73140" y="51602"/>
                </a:lnTo>
                <a:lnTo>
                  <a:pt x="77420" y="39571"/>
                </a:lnTo>
                <a:lnTo>
                  <a:pt x="78729" y="26883"/>
                </a:lnTo>
                <a:lnTo>
                  <a:pt x="78729" y="19202"/>
                </a:lnTo>
                <a:lnTo>
                  <a:pt x="75834" y="12481"/>
                </a:lnTo>
                <a:lnTo>
                  <a:pt x="71048" y="7680"/>
                </a:lnTo>
                <a:lnTo>
                  <a:pt x="66248" y="1920"/>
                </a:lnTo>
                <a:lnTo>
                  <a:pt x="59527" y="0"/>
                </a:lnTo>
                <a:lnTo>
                  <a:pt x="44165" y="0"/>
                </a:lnTo>
                <a:lnTo>
                  <a:pt x="36484" y="1920"/>
                </a:lnTo>
                <a:lnTo>
                  <a:pt x="27843" y="7680"/>
                </a:lnTo>
                <a:lnTo>
                  <a:pt x="25081" y="9322"/>
                </a:lnTo>
                <a:lnTo>
                  <a:pt x="15238" y="17440"/>
                </a:lnTo>
                <a:lnTo>
                  <a:pt x="7680" y="27843"/>
                </a:lnTo>
                <a:lnTo>
                  <a:pt x="1808" y="41575"/>
                </a:lnTo>
                <a:lnTo>
                  <a:pt x="0" y="53751"/>
                </a:lnTo>
                <a:lnTo>
                  <a:pt x="0" y="62392"/>
                </a:lnTo>
                <a:lnTo>
                  <a:pt x="2880" y="69113"/>
                </a:lnTo>
                <a:lnTo>
                  <a:pt x="7680" y="73913"/>
                </a:lnTo>
                <a:lnTo>
                  <a:pt x="13441" y="78714"/>
                </a:lnTo>
                <a:lnTo>
                  <a:pt x="20162" y="81594"/>
                </a:lnTo>
                <a:lnTo>
                  <a:pt x="19202" y="72953"/>
                </a:lnTo>
                <a:lnTo>
                  <a:pt x="16322" y="69113"/>
                </a:lnTo>
                <a:lnTo>
                  <a:pt x="14401" y="65272"/>
                </a:lnTo>
                <a:lnTo>
                  <a:pt x="14401" y="59369"/>
                </a:lnTo>
                <a:lnTo>
                  <a:pt x="15701" y="47198"/>
                </a:lnTo>
                <a:lnTo>
                  <a:pt x="19542" y="35228"/>
                </a:lnTo>
                <a:lnTo>
                  <a:pt x="25923" y="23042"/>
                </a:lnTo>
                <a:lnTo>
                  <a:pt x="29588" y="17065"/>
                </a:lnTo>
                <a:lnTo>
                  <a:pt x="39351" y="7214"/>
                </a:lnTo>
                <a:lnTo>
                  <a:pt x="49926" y="3840"/>
                </a:lnTo>
                <a:lnTo>
                  <a:pt x="53766" y="3840"/>
                </a:lnTo>
                <a:lnTo>
                  <a:pt x="57607" y="5760"/>
                </a:lnTo>
                <a:lnTo>
                  <a:pt x="59527" y="8641"/>
                </a:lnTo>
                <a:lnTo>
                  <a:pt x="62407" y="11521"/>
                </a:lnTo>
                <a:lnTo>
                  <a:pt x="64328" y="15361"/>
                </a:lnTo>
                <a:lnTo>
                  <a:pt x="64319" y="22138"/>
                </a:lnTo>
                <a:lnTo>
                  <a:pt x="62905" y="34277"/>
                </a:lnTo>
                <a:lnTo>
                  <a:pt x="59067" y="46412"/>
                </a:lnTo>
                <a:lnTo>
                  <a:pt x="52806" y="58552"/>
                </a:lnTo>
                <a:lnTo>
                  <a:pt x="50016" y="63266"/>
                </a:lnTo>
                <a:lnTo>
                  <a:pt x="40427" y="73489"/>
                </a:lnTo>
                <a:lnTo>
                  <a:pt x="29763" y="76794"/>
                </a:lnTo>
                <a:lnTo>
                  <a:pt x="25923" y="76794"/>
                </a:lnTo>
                <a:lnTo>
                  <a:pt x="27843" y="81594"/>
                </a:lnTo>
                <a:lnTo>
                  <a:pt x="35524" y="81594"/>
                </a:lnTo>
                <a:lnTo>
                  <a:pt x="44165" y="78714"/>
                </a:lnTo>
                <a:lnTo>
                  <a:pt x="51846" y="73913"/>
                </a:lnTo>
                <a:lnTo>
                  <a:pt x="54608" y="72272"/>
                </a:lnTo>
                <a:lnTo>
                  <a:pt x="64451" y="6415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9" name="object 389"/>
          <p:cNvSpPr/>
          <p:nvPr/>
        </p:nvSpPr>
        <p:spPr>
          <a:xfrm>
            <a:off x="2467355" y="4118046"/>
            <a:ext cx="67208" cy="81594"/>
          </a:xfrm>
          <a:custGeom>
            <a:avLst/>
            <a:gdLst/>
            <a:ahLst/>
            <a:cxnLst/>
            <a:rect l="l" t="t" r="r" b="b"/>
            <a:pathLst>
              <a:path w="67208" h="81594">
                <a:moveTo>
                  <a:pt x="62407" y="2880"/>
                </a:moveTo>
                <a:lnTo>
                  <a:pt x="60487" y="3840"/>
                </a:lnTo>
                <a:lnTo>
                  <a:pt x="56647" y="3840"/>
                </a:lnTo>
                <a:lnTo>
                  <a:pt x="54726" y="2880"/>
                </a:lnTo>
                <a:lnTo>
                  <a:pt x="51846" y="1920"/>
                </a:lnTo>
                <a:lnTo>
                  <a:pt x="48966" y="960"/>
                </a:lnTo>
                <a:lnTo>
                  <a:pt x="47045" y="0"/>
                </a:lnTo>
                <a:lnTo>
                  <a:pt x="34564" y="0"/>
                </a:lnTo>
                <a:lnTo>
                  <a:pt x="28803" y="1920"/>
                </a:lnTo>
                <a:lnTo>
                  <a:pt x="24963" y="5760"/>
                </a:lnTo>
                <a:lnTo>
                  <a:pt x="20162" y="9601"/>
                </a:lnTo>
                <a:lnTo>
                  <a:pt x="18242" y="14401"/>
                </a:lnTo>
                <a:lnTo>
                  <a:pt x="18242" y="23042"/>
                </a:lnTo>
                <a:lnTo>
                  <a:pt x="19202" y="25923"/>
                </a:lnTo>
                <a:lnTo>
                  <a:pt x="21122" y="29763"/>
                </a:lnTo>
                <a:lnTo>
                  <a:pt x="22082" y="32644"/>
                </a:lnTo>
                <a:lnTo>
                  <a:pt x="25923" y="37444"/>
                </a:lnTo>
                <a:lnTo>
                  <a:pt x="30723" y="43205"/>
                </a:lnTo>
                <a:lnTo>
                  <a:pt x="36484" y="49911"/>
                </a:lnTo>
                <a:lnTo>
                  <a:pt x="39364" y="54726"/>
                </a:lnTo>
                <a:lnTo>
                  <a:pt x="41285" y="57591"/>
                </a:lnTo>
                <a:lnTo>
                  <a:pt x="42245" y="59512"/>
                </a:lnTo>
                <a:lnTo>
                  <a:pt x="43205" y="62392"/>
                </a:lnTo>
                <a:lnTo>
                  <a:pt x="43205" y="68153"/>
                </a:lnTo>
                <a:lnTo>
                  <a:pt x="41285" y="71033"/>
                </a:lnTo>
                <a:lnTo>
                  <a:pt x="38404" y="73913"/>
                </a:lnTo>
                <a:lnTo>
                  <a:pt x="36484" y="75834"/>
                </a:lnTo>
                <a:lnTo>
                  <a:pt x="32644" y="77754"/>
                </a:lnTo>
                <a:lnTo>
                  <a:pt x="22082" y="77754"/>
                </a:lnTo>
                <a:lnTo>
                  <a:pt x="18242" y="75834"/>
                </a:lnTo>
                <a:lnTo>
                  <a:pt x="14401" y="71993"/>
                </a:lnTo>
                <a:lnTo>
                  <a:pt x="11521" y="68153"/>
                </a:lnTo>
                <a:lnTo>
                  <a:pt x="9601" y="61432"/>
                </a:lnTo>
                <a:lnTo>
                  <a:pt x="8656" y="52791"/>
                </a:lnTo>
                <a:lnTo>
                  <a:pt x="5775" y="52791"/>
                </a:lnTo>
                <a:lnTo>
                  <a:pt x="0" y="81594"/>
                </a:lnTo>
                <a:lnTo>
                  <a:pt x="3840" y="81594"/>
                </a:lnTo>
                <a:lnTo>
                  <a:pt x="4815" y="78714"/>
                </a:lnTo>
                <a:lnTo>
                  <a:pt x="6720" y="77754"/>
                </a:lnTo>
                <a:lnTo>
                  <a:pt x="12496" y="77754"/>
                </a:lnTo>
                <a:lnTo>
                  <a:pt x="14401" y="78714"/>
                </a:lnTo>
                <a:lnTo>
                  <a:pt x="19202" y="80634"/>
                </a:lnTo>
                <a:lnTo>
                  <a:pt x="24002" y="81594"/>
                </a:lnTo>
                <a:lnTo>
                  <a:pt x="36484" y="81594"/>
                </a:lnTo>
                <a:lnTo>
                  <a:pt x="43205" y="78714"/>
                </a:lnTo>
                <a:lnTo>
                  <a:pt x="48006" y="73913"/>
                </a:lnTo>
                <a:lnTo>
                  <a:pt x="52806" y="70073"/>
                </a:lnTo>
                <a:lnTo>
                  <a:pt x="55686" y="64312"/>
                </a:lnTo>
                <a:lnTo>
                  <a:pt x="55686" y="54726"/>
                </a:lnTo>
                <a:lnTo>
                  <a:pt x="54726" y="49911"/>
                </a:lnTo>
                <a:lnTo>
                  <a:pt x="51846" y="46070"/>
                </a:lnTo>
                <a:lnTo>
                  <a:pt x="49926" y="42230"/>
                </a:lnTo>
                <a:lnTo>
                  <a:pt x="45125" y="35524"/>
                </a:lnTo>
                <a:lnTo>
                  <a:pt x="37444" y="26883"/>
                </a:lnTo>
                <a:lnTo>
                  <a:pt x="34564" y="23987"/>
                </a:lnTo>
                <a:lnTo>
                  <a:pt x="32644" y="22082"/>
                </a:lnTo>
                <a:lnTo>
                  <a:pt x="31683" y="20162"/>
                </a:lnTo>
                <a:lnTo>
                  <a:pt x="30723" y="18242"/>
                </a:lnTo>
                <a:lnTo>
                  <a:pt x="30723" y="11521"/>
                </a:lnTo>
                <a:lnTo>
                  <a:pt x="31683" y="8641"/>
                </a:lnTo>
                <a:lnTo>
                  <a:pt x="33604" y="6720"/>
                </a:lnTo>
                <a:lnTo>
                  <a:pt x="35524" y="4800"/>
                </a:lnTo>
                <a:lnTo>
                  <a:pt x="38404" y="3840"/>
                </a:lnTo>
                <a:lnTo>
                  <a:pt x="47045" y="3840"/>
                </a:lnTo>
                <a:lnTo>
                  <a:pt x="50886" y="5760"/>
                </a:lnTo>
                <a:lnTo>
                  <a:pt x="53766" y="9601"/>
                </a:lnTo>
                <a:lnTo>
                  <a:pt x="56647" y="13441"/>
                </a:lnTo>
                <a:lnTo>
                  <a:pt x="58567" y="19202"/>
                </a:lnTo>
                <a:lnTo>
                  <a:pt x="58567" y="26883"/>
                </a:lnTo>
                <a:lnTo>
                  <a:pt x="62407" y="26883"/>
                </a:lnTo>
                <a:lnTo>
                  <a:pt x="67208" y="0"/>
                </a:lnTo>
                <a:lnTo>
                  <a:pt x="64328" y="0"/>
                </a:lnTo>
                <a:lnTo>
                  <a:pt x="62407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0" name="object 390"/>
          <p:cNvSpPr/>
          <p:nvPr/>
        </p:nvSpPr>
        <p:spPr>
          <a:xfrm>
            <a:off x="2547045" y="4095963"/>
            <a:ext cx="46070" cy="103677"/>
          </a:xfrm>
          <a:custGeom>
            <a:avLst/>
            <a:gdLst/>
            <a:ahLst/>
            <a:cxnLst/>
            <a:rect l="l" t="t" r="r" b="b"/>
            <a:pathLst>
              <a:path w="46070" h="103677">
                <a:moveTo>
                  <a:pt x="14386" y="94076"/>
                </a:moveTo>
                <a:lnTo>
                  <a:pt x="13441" y="94076"/>
                </a:lnTo>
                <a:lnTo>
                  <a:pt x="13441" y="90236"/>
                </a:lnTo>
                <a:lnTo>
                  <a:pt x="14386" y="86395"/>
                </a:lnTo>
                <a:lnTo>
                  <a:pt x="16322" y="81594"/>
                </a:lnTo>
                <a:lnTo>
                  <a:pt x="30723" y="29763"/>
                </a:lnTo>
                <a:lnTo>
                  <a:pt x="45110" y="29763"/>
                </a:lnTo>
                <a:lnTo>
                  <a:pt x="46070" y="24002"/>
                </a:lnTo>
                <a:lnTo>
                  <a:pt x="32628" y="24002"/>
                </a:lnTo>
                <a:lnTo>
                  <a:pt x="39349" y="0"/>
                </a:lnTo>
                <a:lnTo>
                  <a:pt x="35509" y="0"/>
                </a:lnTo>
                <a:lnTo>
                  <a:pt x="30723" y="8641"/>
                </a:lnTo>
                <a:lnTo>
                  <a:pt x="24947" y="14401"/>
                </a:lnTo>
                <a:lnTo>
                  <a:pt x="21107" y="18242"/>
                </a:lnTo>
                <a:lnTo>
                  <a:pt x="17282" y="22082"/>
                </a:lnTo>
                <a:lnTo>
                  <a:pt x="11506" y="24002"/>
                </a:lnTo>
                <a:lnTo>
                  <a:pt x="4800" y="25923"/>
                </a:lnTo>
                <a:lnTo>
                  <a:pt x="3825" y="29763"/>
                </a:lnTo>
                <a:lnTo>
                  <a:pt x="17282" y="29763"/>
                </a:lnTo>
                <a:lnTo>
                  <a:pt x="2880" y="80634"/>
                </a:lnTo>
                <a:lnTo>
                  <a:pt x="960" y="86395"/>
                </a:lnTo>
                <a:lnTo>
                  <a:pt x="0" y="92156"/>
                </a:lnTo>
                <a:lnTo>
                  <a:pt x="0" y="96956"/>
                </a:lnTo>
                <a:lnTo>
                  <a:pt x="960" y="99837"/>
                </a:lnTo>
                <a:lnTo>
                  <a:pt x="1920" y="100797"/>
                </a:lnTo>
                <a:lnTo>
                  <a:pt x="3825" y="102717"/>
                </a:lnTo>
                <a:lnTo>
                  <a:pt x="5760" y="103677"/>
                </a:lnTo>
                <a:lnTo>
                  <a:pt x="12481" y="103677"/>
                </a:lnTo>
                <a:lnTo>
                  <a:pt x="15346" y="102717"/>
                </a:lnTo>
                <a:lnTo>
                  <a:pt x="18227" y="99837"/>
                </a:lnTo>
                <a:lnTo>
                  <a:pt x="24002" y="96956"/>
                </a:lnTo>
                <a:lnTo>
                  <a:pt x="28788" y="91196"/>
                </a:lnTo>
                <a:lnTo>
                  <a:pt x="33588" y="83515"/>
                </a:lnTo>
                <a:lnTo>
                  <a:pt x="30723" y="81594"/>
                </a:lnTo>
                <a:lnTo>
                  <a:pt x="25907" y="87355"/>
                </a:lnTo>
                <a:lnTo>
                  <a:pt x="23027" y="91196"/>
                </a:lnTo>
                <a:lnTo>
                  <a:pt x="22067" y="92156"/>
                </a:lnTo>
                <a:lnTo>
                  <a:pt x="19187" y="94076"/>
                </a:lnTo>
                <a:lnTo>
                  <a:pt x="17282" y="95036"/>
                </a:lnTo>
                <a:lnTo>
                  <a:pt x="14386" y="95036"/>
                </a:lnTo>
                <a:lnTo>
                  <a:pt x="14386" y="9407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1" name="object 391"/>
          <p:cNvSpPr/>
          <p:nvPr/>
        </p:nvSpPr>
        <p:spPr>
          <a:xfrm>
            <a:off x="2588315" y="4118046"/>
            <a:ext cx="67193" cy="81594"/>
          </a:xfrm>
          <a:custGeom>
            <a:avLst/>
            <a:gdLst/>
            <a:ahLst/>
            <a:cxnLst/>
            <a:rect l="l" t="t" r="r" b="b"/>
            <a:pathLst>
              <a:path w="67193" h="81594">
                <a:moveTo>
                  <a:pt x="22082" y="77754"/>
                </a:moveTo>
                <a:lnTo>
                  <a:pt x="17282" y="75834"/>
                </a:lnTo>
                <a:lnTo>
                  <a:pt x="14401" y="71993"/>
                </a:lnTo>
                <a:lnTo>
                  <a:pt x="10561" y="68153"/>
                </a:lnTo>
                <a:lnTo>
                  <a:pt x="8641" y="61432"/>
                </a:lnTo>
                <a:lnTo>
                  <a:pt x="8641" y="52791"/>
                </a:lnTo>
                <a:lnTo>
                  <a:pt x="4800" y="52791"/>
                </a:lnTo>
                <a:lnTo>
                  <a:pt x="0" y="81594"/>
                </a:lnTo>
                <a:lnTo>
                  <a:pt x="2880" y="81594"/>
                </a:lnTo>
                <a:lnTo>
                  <a:pt x="4800" y="78714"/>
                </a:lnTo>
                <a:lnTo>
                  <a:pt x="6720" y="77754"/>
                </a:lnTo>
                <a:lnTo>
                  <a:pt x="11521" y="77754"/>
                </a:lnTo>
                <a:lnTo>
                  <a:pt x="13441" y="78714"/>
                </a:lnTo>
                <a:lnTo>
                  <a:pt x="19202" y="80634"/>
                </a:lnTo>
                <a:lnTo>
                  <a:pt x="24002" y="81594"/>
                </a:lnTo>
                <a:lnTo>
                  <a:pt x="35524" y="81594"/>
                </a:lnTo>
                <a:lnTo>
                  <a:pt x="42245" y="78714"/>
                </a:lnTo>
                <a:lnTo>
                  <a:pt x="47045" y="73913"/>
                </a:lnTo>
                <a:lnTo>
                  <a:pt x="52806" y="70073"/>
                </a:lnTo>
                <a:lnTo>
                  <a:pt x="54726" y="64312"/>
                </a:lnTo>
                <a:lnTo>
                  <a:pt x="54726" y="54726"/>
                </a:lnTo>
                <a:lnTo>
                  <a:pt x="53766" y="49911"/>
                </a:lnTo>
                <a:lnTo>
                  <a:pt x="51846" y="46070"/>
                </a:lnTo>
                <a:lnTo>
                  <a:pt x="48966" y="42230"/>
                </a:lnTo>
                <a:lnTo>
                  <a:pt x="44165" y="35524"/>
                </a:lnTo>
                <a:lnTo>
                  <a:pt x="36484" y="26883"/>
                </a:lnTo>
                <a:lnTo>
                  <a:pt x="33604" y="23987"/>
                </a:lnTo>
                <a:lnTo>
                  <a:pt x="31683" y="22082"/>
                </a:lnTo>
                <a:lnTo>
                  <a:pt x="31683" y="20162"/>
                </a:lnTo>
                <a:lnTo>
                  <a:pt x="30723" y="18242"/>
                </a:lnTo>
                <a:lnTo>
                  <a:pt x="29763" y="16322"/>
                </a:lnTo>
                <a:lnTo>
                  <a:pt x="29763" y="11521"/>
                </a:lnTo>
                <a:lnTo>
                  <a:pt x="30723" y="8641"/>
                </a:lnTo>
                <a:lnTo>
                  <a:pt x="33604" y="6720"/>
                </a:lnTo>
                <a:lnTo>
                  <a:pt x="35524" y="4800"/>
                </a:lnTo>
                <a:lnTo>
                  <a:pt x="38404" y="3840"/>
                </a:lnTo>
                <a:lnTo>
                  <a:pt x="46085" y="3840"/>
                </a:lnTo>
                <a:lnTo>
                  <a:pt x="49926" y="5760"/>
                </a:lnTo>
                <a:lnTo>
                  <a:pt x="53766" y="9601"/>
                </a:lnTo>
                <a:lnTo>
                  <a:pt x="56647" y="13441"/>
                </a:lnTo>
                <a:lnTo>
                  <a:pt x="57607" y="19202"/>
                </a:lnTo>
                <a:lnTo>
                  <a:pt x="58567" y="26883"/>
                </a:lnTo>
                <a:lnTo>
                  <a:pt x="61447" y="26883"/>
                </a:lnTo>
                <a:lnTo>
                  <a:pt x="67193" y="0"/>
                </a:lnTo>
                <a:lnTo>
                  <a:pt x="63367" y="0"/>
                </a:lnTo>
                <a:lnTo>
                  <a:pt x="61447" y="2880"/>
                </a:lnTo>
                <a:lnTo>
                  <a:pt x="59527" y="3840"/>
                </a:lnTo>
                <a:lnTo>
                  <a:pt x="56647" y="3840"/>
                </a:lnTo>
                <a:lnTo>
                  <a:pt x="53766" y="2880"/>
                </a:lnTo>
                <a:lnTo>
                  <a:pt x="50886" y="1920"/>
                </a:lnTo>
                <a:lnTo>
                  <a:pt x="48006" y="960"/>
                </a:lnTo>
                <a:lnTo>
                  <a:pt x="46085" y="0"/>
                </a:lnTo>
                <a:lnTo>
                  <a:pt x="33604" y="0"/>
                </a:lnTo>
                <a:lnTo>
                  <a:pt x="28803" y="1920"/>
                </a:lnTo>
                <a:lnTo>
                  <a:pt x="24002" y="5760"/>
                </a:lnTo>
                <a:lnTo>
                  <a:pt x="20162" y="9601"/>
                </a:lnTo>
                <a:lnTo>
                  <a:pt x="18242" y="14401"/>
                </a:lnTo>
                <a:lnTo>
                  <a:pt x="18242" y="23042"/>
                </a:lnTo>
                <a:lnTo>
                  <a:pt x="19202" y="25923"/>
                </a:lnTo>
                <a:lnTo>
                  <a:pt x="20162" y="29763"/>
                </a:lnTo>
                <a:lnTo>
                  <a:pt x="22082" y="32644"/>
                </a:lnTo>
                <a:lnTo>
                  <a:pt x="24963" y="37444"/>
                </a:lnTo>
                <a:lnTo>
                  <a:pt x="30723" y="43205"/>
                </a:lnTo>
                <a:lnTo>
                  <a:pt x="35524" y="49911"/>
                </a:lnTo>
                <a:lnTo>
                  <a:pt x="39364" y="54726"/>
                </a:lnTo>
                <a:lnTo>
                  <a:pt x="41285" y="57591"/>
                </a:lnTo>
                <a:lnTo>
                  <a:pt x="42245" y="59512"/>
                </a:lnTo>
                <a:lnTo>
                  <a:pt x="42245" y="68153"/>
                </a:lnTo>
                <a:lnTo>
                  <a:pt x="41285" y="71033"/>
                </a:lnTo>
                <a:lnTo>
                  <a:pt x="38404" y="73913"/>
                </a:lnTo>
                <a:lnTo>
                  <a:pt x="35524" y="75834"/>
                </a:lnTo>
                <a:lnTo>
                  <a:pt x="31683" y="77754"/>
                </a:lnTo>
                <a:lnTo>
                  <a:pt x="22082" y="7775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2" name="object 392"/>
          <p:cNvSpPr/>
          <p:nvPr/>
        </p:nvSpPr>
        <p:spPr>
          <a:xfrm>
            <a:off x="2708315" y="4118046"/>
            <a:ext cx="79674" cy="81594"/>
          </a:xfrm>
          <a:custGeom>
            <a:avLst/>
            <a:gdLst/>
            <a:ahLst/>
            <a:cxnLst/>
            <a:rect l="l" t="t" r="r" b="b"/>
            <a:pathLst>
              <a:path w="79674" h="81594">
                <a:moveTo>
                  <a:pt x="61447" y="68153"/>
                </a:moveTo>
                <a:lnTo>
                  <a:pt x="62392" y="65272"/>
                </a:lnTo>
                <a:lnTo>
                  <a:pt x="63352" y="61432"/>
                </a:lnTo>
                <a:lnTo>
                  <a:pt x="73913" y="23987"/>
                </a:lnTo>
                <a:lnTo>
                  <a:pt x="75834" y="18242"/>
                </a:lnTo>
                <a:lnTo>
                  <a:pt x="76794" y="13441"/>
                </a:lnTo>
                <a:lnTo>
                  <a:pt x="76794" y="6720"/>
                </a:lnTo>
                <a:lnTo>
                  <a:pt x="75834" y="4800"/>
                </a:lnTo>
                <a:lnTo>
                  <a:pt x="73913" y="2880"/>
                </a:lnTo>
                <a:lnTo>
                  <a:pt x="71993" y="960"/>
                </a:lnTo>
                <a:lnTo>
                  <a:pt x="70073" y="0"/>
                </a:lnTo>
                <a:lnTo>
                  <a:pt x="61447" y="0"/>
                </a:lnTo>
                <a:lnTo>
                  <a:pt x="55671" y="1920"/>
                </a:lnTo>
                <a:lnTo>
                  <a:pt x="49910" y="7680"/>
                </a:lnTo>
                <a:lnTo>
                  <a:pt x="48932" y="8528"/>
                </a:lnTo>
                <a:lnTo>
                  <a:pt x="42390" y="15379"/>
                </a:lnTo>
                <a:lnTo>
                  <a:pt x="34339" y="25658"/>
                </a:lnTo>
                <a:lnTo>
                  <a:pt x="24963" y="39364"/>
                </a:lnTo>
                <a:lnTo>
                  <a:pt x="36484" y="0"/>
                </a:lnTo>
                <a:lnTo>
                  <a:pt x="5760" y="4800"/>
                </a:lnTo>
                <a:lnTo>
                  <a:pt x="6720" y="8641"/>
                </a:lnTo>
                <a:lnTo>
                  <a:pt x="9601" y="7680"/>
                </a:lnTo>
                <a:lnTo>
                  <a:pt x="16322" y="7680"/>
                </a:lnTo>
                <a:lnTo>
                  <a:pt x="17282" y="8641"/>
                </a:lnTo>
                <a:lnTo>
                  <a:pt x="18242" y="9601"/>
                </a:lnTo>
                <a:lnTo>
                  <a:pt x="19202" y="10561"/>
                </a:lnTo>
                <a:lnTo>
                  <a:pt x="19202" y="13441"/>
                </a:lnTo>
                <a:lnTo>
                  <a:pt x="17282" y="17282"/>
                </a:lnTo>
                <a:lnTo>
                  <a:pt x="16322" y="23987"/>
                </a:lnTo>
                <a:lnTo>
                  <a:pt x="0" y="79674"/>
                </a:lnTo>
                <a:lnTo>
                  <a:pt x="13441" y="79674"/>
                </a:lnTo>
                <a:lnTo>
                  <a:pt x="17282" y="64312"/>
                </a:lnTo>
                <a:lnTo>
                  <a:pt x="19202" y="58552"/>
                </a:lnTo>
                <a:lnTo>
                  <a:pt x="22082" y="53751"/>
                </a:lnTo>
                <a:lnTo>
                  <a:pt x="24002" y="47990"/>
                </a:lnTo>
                <a:lnTo>
                  <a:pt x="25408" y="45859"/>
                </a:lnTo>
                <a:lnTo>
                  <a:pt x="32664" y="34431"/>
                </a:lnTo>
                <a:lnTo>
                  <a:pt x="39364" y="24963"/>
                </a:lnTo>
                <a:lnTo>
                  <a:pt x="44165" y="19202"/>
                </a:lnTo>
                <a:lnTo>
                  <a:pt x="48950" y="14401"/>
                </a:lnTo>
                <a:lnTo>
                  <a:pt x="52791" y="12481"/>
                </a:lnTo>
                <a:lnTo>
                  <a:pt x="54726" y="10561"/>
                </a:lnTo>
                <a:lnTo>
                  <a:pt x="57591" y="9601"/>
                </a:lnTo>
                <a:lnTo>
                  <a:pt x="59512" y="9601"/>
                </a:lnTo>
                <a:lnTo>
                  <a:pt x="60472" y="10561"/>
                </a:lnTo>
                <a:lnTo>
                  <a:pt x="61447" y="11521"/>
                </a:lnTo>
                <a:lnTo>
                  <a:pt x="62392" y="11521"/>
                </a:lnTo>
                <a:lnTo>
                  <a:pt x="62392" y="20162"/>
                </a:lnTo>
                <a:lnTo>
                  <a:pt x="60472" y="23987"/>
                </a:lnTo>
                <a:lnTo>
                  <a:pt x="50886" y="59512"/>
                </a:lnTo>
                <a:lnTo>
                  <a:pt x="48950" y="66233"/>
                </a:lnTo>
                <a:lnTo>
                  <a:pt x="48006" y="71033"/>
                </a:lnTo>
                <a:lnTo>
                  <a:pt x="48006" y="77754"/>
                </a:lnTo>
                <a:lnTo>
                  <a:pt x="49910" y="79674"/>
                </a:lnTo>
                <a:lnTo>
                  <a:pt x="50886" y="80634"/>
                </a:lnTo>
                <a:lnTo>
                  <a:pt x="52791" y="81594"/>
                </a:lnTo>
                <a:lnTo>
                  <a:pt x="57591" y="81594"/>
                </a:lnTo>
                <a:lnTo>
                  <a:pt x="60472" y="80634"/>
                </a:lnTo>
                <a:lnTo>
                  <a:pt x="64312" y="77754"/>
                </a:lnTo>
                <a:lnTo>
                  <a:pt x="69113" y="74874"/>
                </a:lnTo>
                <a:lnTo>
                  <a:pt x="73913" y="69113"/>
                </a:lnTo>
                <a:lnTo>
                  <a:pt x="79674" y="61432"/>
                </a:lnTo>
                <a:lnTo>
                  <a:pt x="76794" y="59512"/>
                </a:lnTo>
                <a:lnTo>
                  <a:pt x="72953" y="64312"/>
                </a:lnTo>
                <a:lnTo>
                  <a:pt x="69113" y="68153"/>
                </a:lnTo>
                <a:lnTo>
                  <a:pt x="66233" y="71033"/>
                </a:lnTo>
                <a:lnTo>
                  <a:pt x="65288" y="71993"/>
                </a:lnTo>
                <a:lnTo>
                  <a:pt x="62392" y="71993"/>
                </a:lnTo>
                <a:lnTo>
                  <a:pt x="62392" y="71033"/>
                </a:lnTo>
                <a:lnTo>
                  <a:pt x="61447" y="71033"/>
                </a:lnTo>
                <a:lnTo>
                  <a:pt x="61447" y="6815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3" name="object 393"/>
          <p:cNvSpPr/>
          <p:nvPr/>
        </p:nvSpPr>
        <p:spPr>
          <a:xfrm>
            <a:off x="2818714" y="4191000"/>
            <a:ext cx="21450" cy="8641"/>
          </a:xfrm>
          <a:custGeom>
            <a:avLst/>
            <a:gdLst/>
            <a:ahLst/>
            <a:cxnLst/>
            <a:rect l="l" t="t" r="r" b="b"/>
            <a:pathLst>
              <a:path w="21450" h="8641">
                <a:moveTo>
                  <a:pt x="10561" y="3840"/>
                </a:moveTo>
                <a:lnTo>
                  <a:pt x="6720" y="3840"/>
                </a:lnTo>
                <a:lnTo>
                  <a:pt x="2880" y="2880"/>
                </a:lnTo>
                <a:lnTo>
                  <a:pt x="0" y="0"/>
                </a:lnTo>
                <a:lnTo>
                  <a:pt x="960" y="8641"/>
                </a:lnTo>
                <a:lnTo>
                  <a:pt x="9337" y="8634"/>
                </a:lnTo>
                <a:lnTo>
                  <a:pt x="21450" y="6492"/>
                </a:lnTo>
                <a:lnTo>
                  <a:pt x="21042" y="701"/>
                </a:lnTo>
                <a:lnTo>
                  <a:pt x="10561" y="3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4" name="object 394"/>
          <p:cNvSpPr/>
          <p:nvPr/>
        </p:nvSpPr>
        <p:spPr>
          <a:xfrm>
            <a:off x="2800471" y="4118046"/>
            <a:ext cx="77754" cy="81594"/>
          </a:xfrm>
          <a:custGeom>
            <a:avLst/>
            <a:gdLst/>
            <a:ahLst/>
            <a:cxnLst/>
            <a:rect l="l" t="t" r="r" b="b"/>
            <a:pathLst>
              <a:path w="77754" h="81594">
                <a:moveTo>
                  <a:pt x="63363" y="64373"/>
                </a:moveTo>
                <a:lnTo>
                  <a:pt x="71048" y="53751"/>
                </a:lnTo>
                <a:lnTo>
                  <a:pt x="72178" y="51605"/>
                </a:lnTo>
                <a:lnTo>
                  <a:pt x="76451" y="39573"/>
                </a:lnTo>
                <a:lnTo>
                  <a:pt x="77754" y="26883"/>
                </a:lnTo>
                <a:lnTo>
                  <a:pt x="77754" y="19202"/>
                </a:lnTo>
                <a:lnTo>
                  <a:pt x="75834" y="12481"/>
                </a:lnTo>
                <a:lnTo>
                  <a:pt x="70073" y="7680"/>
                </a:lnTo>
                <a:lnTo>
                  <a:pt x="65272" y="1920"/>
                </a:lnTo>
                <a:lnTo>
                  <a:pt x="59512" y="0"/>
                </a:lnTo>
                <a:lnTo>
                  <a:pt x="51135" y="4"/>
                </a:lnTo>
                <a:lnTo>
                  <a:pt x="39033" y="1778"/>
                </a:lnTo>
                <a:lnTo>
                  <a:pt x="26883" y="7680"/>
                </a:lnTo>
                <a:lnTo>
                  <a:pt x="15357" y="17217"/>
                </a:lnTo>
                <a:lnTo>
                  <a:pt x="7680" y="27843"/>
                </a:lnTo>
                <a:lnTo>
                  <a:pt x="1471" y="41575"/>
                </a:lnTo>
                <a:lnTo>
                  <a:pt x="0" y="53751"/>
                </a:lnTo>
                <a:lnTo>
                  <a:pt x="0" y="62392"/>
                </a:lnTo>
                <a:lnTo>
                  <a:pt x="2880" y="69113"/>
                </a:lnTo>
                <a:lnTo>
                  <a:pt x="7680" y="73913"/>
                </a:lnTo>
                <a:lnTo>
                  <a:pt x="12481" y="78714"/>
                </a:lnTo>
                <a:lnTo>
                  <a:pt x="19202" y="81594"/>
                </a:lnTo>
                <a:lnTo>
                  <a:pt x="18242" y="72953"/>
                </a:lnTo>
                <a:lnTo>
                  <a:pt x="15361" y="69113"/>
                </a:lnTo>
                <a:lnTo>
                  <a:pt x="14401" y="65272"/>
                </a:lnTo>
                <a:lnTo>
                  <a:pt x="14401" y="59512"/>
                </a:lnTo>
                <a:lnTo>
                  <a:pt x="15629" y="47374"/>
                </a:lnTo>
                <a:lnTo>
                  <a:pt x="19221" y="35316"/>
                </a:lnTo>
                <a:lnTo>
                  <a:pt x="24963" y="23042"/>
                </a:lnTo>
                <a:lnTo>
                  <a:pt x="28970" y="17065"/>
                </a:lnTo>
                <a:lnTo>
                  <a:pt x="38679" y="7214"/>
                </a:lnTo>
                <a:lnTo>
                  <a:pt x="48966" y="3840"/>
                </a:lnTo>
                <a:lnTo>
                  <a:pt x="53766" y="3840"/>
                </a:lnTo>
                <a:lnTo>
                  <a:pt x="56647" y="5760"/>
                </a:lnTo>
                <a:lnTo>
                  <a:pt x="59512" y="8641"/>
                </a:lnTo>
                <a:lnTo>
                  <a:pt x="62392" y="11521"/>
                </a:lnTo>
                <a:lnTo>
                  <a:pt x="63352" y="15361"/>
                </a:lnTo>
                <a:lnTo>
                  <a:pt x="63347" y="21880"/>
                </a:lnTo>
                <a:lnTo>
                  <a:pt x="62007" y="34105"/>
                </a:lnTo>
                <a:lnTo>
                  <a:pt x="58425" y="46326"/>
                </a:lnTo>
                <a:lnTo>
                  <a:pt x="52806" y="58552"/>
                </a:lnTo>
                <a:lnTo>
                  <a:pt x="49173" y="63953"/>
                </a:lnTo>
                <a:lnTo>
                  <a:pt x="39284" y="73655"/>
                </a:lnTo>
                <a:lnTo>
                  <a:pt x="39692" y="79446"/>
                </a:lnTo>
                <a:lnTo>
                  <a:pt x="51831" y="73913"/>
                </a:lnTo>
                <a:lnTo>
                  <a:pt x="53838" y="72600"/>
                </a:lnTo>
                <a:lnTo>
                  <a:pt x="63363" y="6437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5" name="object 395"/>
          <p:cNvSpPr/>
          <p:nvPr/>
        </p:nvSpPr>
        <p:spPr>
          <a:xfrm>
            <a:off x="2892628" y="4095963"/>
            <a:ext cx="47045" cy="103677"/>
          </a:xfrm>
          <a:custGeom>
            <a:avLst/>
            <a:gdLst/>
            <a:ahLst/>
            <a:cxnLst/>
            <a:rect l="l" t="t" r="r" b="b"/>
            <a:pathLst>
              <a:path w="47045" h="103677">
                <a:moveTo>
                  <a:pt x="14401" y="94076"/>
                </a:moveTo>
                <a:lnTo>
                  <a:pt x="13441" y="94076"/>
                </a:lnTo>
                <a:lnTo>
                  <a:pt x="13441" y="90236"/>
                </a:lnTo>
                <a:lnTo>
                  <a:pt x="14401" y="86395"/>
                </a:lnTo>
                <a:lnTo>
                  <a:pt x="16322" y="81594"/>
                </a:lnTo>
                <a:lnTo>
                  <a:pt x="31683" y="29763"/>
                </a:lnTo>
                <a:lnTo>
                  <a:pt x="45125" y="29763"/>
                </a:lnTo>
                <a:lnTo>
                  <a:pt x="47045" y="24002"/>
                </a:lnTo>
                <a:lnTo>
                  <a:pt x="32644" y="24002"/>
                </a:lnTo>
                <a:lnTo>
                  <a:pt x="39364" y="0"/>
                </a:lnTo>
                <a:lnTo>
                  <a:pt x="35524" y="0"/>
                </a:lnTo>
                <a:lnTo>
                  <a:pt x="30723" y="8641"/>
                </a:lnTo>
                <a:lnTo>
                  <a:pt x="25923" y="14401"/>
                </a:lnTo>
                <a:lnTo>
                  <a:pt x="21122" y="18242"/>
                </a:lnTo>
                <a:lnTo>
                  <a:pt x="17282" y="22082"/>
                </a:lnTo>
                <a:lnTo>
                  <a:pt x="11521" y="24002"/>
                </a:lnTo>
                <a:lnTo>
                  <a:pt x="4800" y="25923"/>
                </a:lnTo>
                <a:lnTo>
                  <a:pt x="4800" y="29763"/>
                </a:lnTo>
                <a:lnTo>
                  <a:pt x="17282" y="29763"/>
                </a:lnTo>
                <a:lnTo>
                  <a:pt x="2880" y="80634"/>
                </a:lnTo>
                <a:lnTo>
                  <a:pt x="960" y="86395"/>
                </a:lnTo>
                <a:lnTo>
                  <a:pt x="0" y="92156"/>
                </a:lnTo>
                <a:lnTo>
                  <a:pt x="0" y="96956"/>
                </a:lnTo>
                <a:lnTo>
                  <a:pt x="960" y="99837"/>
                </a:lnTo>
                <a:lnTo>
                  <a:pt x="2880" y="100797"/>
                </a:lnTo>
                <a:lnTo>
                  <a:pt x="3840" y="102717"/>
                </a:lnTo>
                <a:lnTo>
                  <a:pt x="6720" y="103677"/>
                </a:lnTo>
                <a:lnTo>
                  <a:pt x="12481" y="103677"/>
                </a:lnTo>
                <a:lnTo>
                  <a:pt x="15361" y="102717"/>
                </a:lnTo>
                <a:lnTo>
                  <a:pt x="19202" y="99837"/>
                </a:lnTo>
                <a:lnTo>
                  <a:pt x="24002" y="96956"/>
                </a:lnTo>
                <a:lnTo>
                  <a:pt x="28803" y="91196"/>
                </a:lnTo>
                <a:lnTo>
                  <a:pt x="34564" y="83515"/>
                </a:lnTo>
                <a:lnTo>
                  <a:pt x="31683" y="81594"/>
                </a:lnTo>
                <a:lnTo>
                  <a:pt x="26883" y="87355"/>
                </a:lnTo>
                <a:lnTo>
                  <a:pt x="23042" y="91196"/>
                </a:lnTo>
                <a:lnTo>
                  <a:pt x="22082" y="92156"/>
                </a:lnTo>
                <a:lnTo>
                  <a:pt x="19202" y="94076"/>
                </a:lnTo>
                <a:lnTo>
                  <a:pt x="17282" y="95036"/>
                </a:lnTo>
                <a:lnTo>
                  <a:pt x="14401" y="95036"/>
                </a:lnTo>
                <a:lnTo>
                  <a:pt x="14401" y="9407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6" name="object 396"/>
          <p:cNvSpPr/>
          <p:nvPr/>
        </p:nvSpPr>
        <p:spPr>
          <a:xfrm>
            <a:off x="2987664" y="4095963"/>
            <a:ext cx="46085" cy="103677"/>
          </a:xfrm>
          <a:custGeom>
            <a:avLst/>
            <a:gdLst/>
            <a:ahLst/>
            <a:cxnLst/>
            <a:rect l="l" t="t" r="r" b="b"/>
            <a:pathLst>
              <a:path w="46085" h="103677">
                <a:moveTo>
                  <a:pt x="14401" y="94076"/>
                </a:moveTo>
                <a:lnTo>
                  <a:pt x="13441" y="94076"/>
                </a:lnTo>
                <a:lnTo>
                  <a:pt x="13441" y="90236"/>
                </a:lnTo>
                <a:lnTo>
                  <a:pt x="14401" y="86395"/>
                </a:lnTo>
                <a:lnTo>
                  <a:pt x="16322" y="81594"/>
                </a:lnTo>
                <a:lnTo>
                  <a:pt x="31683" y="29763"/>
                </a:lnTo>
                <a:lnTo>
                  <a:pt x="45125" y="29763"/>
                </a:lnTo>
                <a:lnTo>
                  <a:pt x="46085" y="24002"/>
                </a:lnTo>
                <a:lnTo>
                  <a:pt x="32644" y="24002"/>
                </a:lnTo>
                <a:lnTo>
                  <a:pt x="39364" y="0"/>
                </a:lnTo>
                <a:lnTo>
                  <a:pt x="35524" y="0"/>
                </a:lnTo>
                <a:lnTo>
                  <a:pt x="30723" y="8641"/>
                </a:lnTo>
                <a:lnTo>
                  <a:pt x="25923" y="14401"/>
                </a:lnTo>
                <a:lnTo>
                  <a:pt x="21122" y="18242"/>
                </a:lnTo>
                <a:lnTo>
                  <a:pt x="17282" y="22082"/>
                </a:lnTo>
                <a:lnTo>
                  <a:pt x="11521" y="24002"/>
                </a:lnTo>
                <a:lnTo>
                  <a:pt x="4800" y="25923"/>
                </a:lnTo>
                <a:lnTo>
                  <a:pt x="3840" y="29763"/>
                </a:lnTo>
                <a:lnTo>
                  <a:pt x="17282" y="29763"/>
                </a:lnTo>
                <a:lnTo>
                  <a:pt x="2880" y="80634"/>
                </a:lnTo>
                <a:lnTo>
                  <a:pt x="960" y="86395"/>
                </a:lnTo>
                <a:lnTo>
                  <a:pt x="0" y="92156"/>
                </a:lnTo>
                <a:lnTo>
                  <a:pt x="0" y="96956"/>
                </a:lnTo>
                <a:lnTo>
                  <a:pt x="960" y="99837"/>
                </a:lnTo>
                <a:lnTo>
                  <a:pt x="2880" y="100797"/>
                </a:lnTo>
                <a:lnTo>
                  <a:pt x="3840" y="102717"/>
                </a:lnTo>
                <a:lnTo>
                  <a:pt x="6720" y="103677"/>
                </a:lnTo>
                <a:lnTo>
                  <a:pt x="12481" y="103677"/>
                </a:lnTo>
                <a:lnTo>
                  <a:pt x="15361" y="102717"/>
                </a:lnTo>
                <a:lnTo>
                  <a:pt x="19202" y="99837"/>
                </a:lnTo>
                <a:lnTo>
                  <a:pt x="24002" y="96956"/>
                </a:lnTo>
                <a:lnTo>
                  <a:pt x="28803" y="91196"/>
                </a:lnTo>
                <a:lnTo>
                  <a:pt x="34564" y="83515"/>
                </a:lnTo>
                <a:lnTo>
                  <a:pt x="31683" y="81594"/>
                </a:lnTo>
                <a:lnTo>
                  <a:pt x="25923" y="87355"/>
                </a:lnTo>
                <a:lnTo>
                  <a:pt x="23042" y="91196"/>
                </a:lnTo>
                <a:lnTo>
                  <a:pt x="22082" y="92156"/>
                </a:lnTo>
                <a:lnTo>
                  <a:pt x="19202" y="94076"/>
                </a:lnTo>
                <a:lnTo>
                  <a:pt x="17282" y="95036"/>
                </a:lnTo>
                <a:lnTo>
                  <a:pt x="14401" y="95036"/>
                </a:lnTo>
                <a:lnTo>
                  <a:pt x="14401" y="9407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7" name="object 397"/>
          <p:cNvSpPr/>
          <p:nvPr/>
        </p:nvSpPr>
        <p:spPr>
          <a:xfrm>
            <a:off x="3033750" y="4118046"/>
            <a:ext cx="70073" cy="79674"/>
          </a:xfrm>
          <a:custGeom>
            <a:avLst/>
            <a:gdLst/>
            <a:ahLst/>
            <a:cxnLst/>
            <a:rect l="l" t="t" r="r" b="b"/>
            <a:pathLst>
              <a:path w="70073" h="79674">
                <a:moveTo>
                  <a:pt x="55671" y="15361"/>
                </a:moveTo>
                <a:lnTo>
                  <a:pt x="55671" y="18242"/>
                </a:lnTo>
                <a:lnTo>
                  <a:pt x="56631" y="19202"/>
                </a:lnTo>
                <a:lnTo>
                  <a:pt x="57591" y="20162"/>
                </a:lnTo>
                <a:lnTo>
                  <a:pt x="58552" y="21122"/>
                </a:lnTo>
                <a:lnTo>
                  <a:pt x="63352" y="21122"/>
                </a:lnTo>
                <a:lnTo>
                  <a:pt x="65272" y="20162"/>
                </a:lnTo>
                <a:lnTo>
                  <a:pt x="67193" y="17282"/>
                </a:lnTo>
                <a:lnTo>
                  <a:pt x="69113" y="14401"/>
                </a:lnTo>
                <a:lnTo>
                  <a:pt x="70073" y="10561"/>
                </a:lnTo>
                <a:lnTo>
                  <a:pt x="70073" y="3840"/>
                </a:lnTo>
                <a:lnTo>
                  <a:pt x="69113" y="2880"/>
                </a:lnTo>
                <a:lnTo>
                  <a:pt x="68153" y="960"/>
                </a:lnTo>
                <a:lnTo>
                  <a:pt x="67193" y="0"/>
                </a:lnTo>
                <a:lnTo>
                  <a:pt x="60472" y="0"/>
                </a:lnTo>
                <a:lnTo>
                  <a:pt x="56631" y="1920"/>
                </a:lnTo>
                <a:lnTo>
                  <a:pt x="51831" y="5760"/>
                </a:lnTo>
                <a:lnTo>
                  <a:pt x="47424" y="9673"/>
                </a:lnTo>
                <a:lnTo>
                  <a:pt x="40087" y="18119"/>
                </a:lnTo>
                <a:lnTo>
                  <a:pt x="32356" y="29012"/>
                </a:lnTo>
                <a:lnTo>
                  <a:pt x="23987" y="42230"/>
                </a:lnTo>
                <a:lnTo>
                  <a:pt x="36469" y="0"/>
                </a:lnTo>
                <a:lnTo>
                  <a:pt x="5760" y="4800"/>
                </a:lnTo>
                <a:lnTo>
                  <a:pt x="6705" y="7680"/>
                </a:lnTo>
                <a:lnTo>
                  <a:pt x="10546" y="7680"/>
                </a:lnTo>
                <a:lnTo>
                  <a:pt x="12481" y="6720"/>
                </a:lnTo>
                <a:lnTo>
                  <a:pt x="15361" y="6720"/>
                </a:lnTo>
                <a:lnTo>
                  <a:pt x="17266" y="7680"/>
                </a:lnTo>
                <a:lnTo>
                  <a:pt x="18227" y="8641"/>
                </a:lnTo>
                <a:lnTo>
                  <a:pt x="19202" y="9601"/>
                </a:lnTo>
                <a:lnTo>
                  <a:pt x="19202" y="13441"/>
                </a:lnTo>
                <a:lnTo>
                  <a:pt x="18227" y="18242"/>
                </a:lnTo>
                <a:lnTo>
                  <a:pt x="16322" y="24963"/>
                </a:lnTo>
                <a:lnTo>
                  <a:pt x="0" y="79674"/>
                </a:lnTo>
                <a:lnTo>
                  <a:pt x="14386" y="79674"/>
                </a:lnTo>
                <a:lnTo>
                  <a:pt x="16322" y="68153"/>
                </a:lnTo>
                <a:lnTo>
                  <a:pt x="17266" y="67193"/>
                </a:lnTo>
                <a:lnTo>
                  <a:pt x="18227" y="62392"/>
                </a:lnTo>
                <a:lnTo>
                  <a:pt x="21107" y="56631"/>
                </a:lnTo>
                <a:lnTo>
                  <a:pt x="23042" y="50886"/>
                </a:lnTo>
                <a:lnTo>
                  <a:pt x="24947" y="47045"/>
                </a:lnTo>
                <a:lnTo>
                  <a:pt x="26883" y="43205"/>
                </a:lnTo>
                <a:lnTo>
                  <a:pt x="28171" y="41100"/>
                </a:lnTo>
                <a:lnTo>
                  <a:pt x="36007" y="29924"/>
                </a:lnTo>
                <a:lnTo>
                  <a:pt x="43190" y="21122"/>
                </a:lnTo>
                <a:lnTo>
                  <a:pt x="46070" y="17282"/>
                </a:lnTo>
                <a:lnTo>
                  <a:pt x="48950" y="14401"/>
                </a:lnTo>
                <a:lnTo>
                  <a:pt x="49910" y="13441"/>
                </a:lnTo>
                <a:lnTo>
                  <a:pt x="54711" y="13441"/>
                </a:lnTo>
                <a:lnTo>
                  <a:pt x="54711" y="14401"/>
                </a:lnTo>
                <a:lnTo>
                  <a:pt x="55671" y="153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8" name="object 398"/>
          <p:cNvSpPr/>
          <p:nvPr/>
        </p:nvSpPr>
        <p:spPr>
          <a:xfrm>
            <a:off x="3104784" y="4118046"/>
            <a:ext cx="21122" cy="81594"/>
          </a:xfrm>
          <a:custGeom>
            <a:avLst/>
            <a:gdLst/>
            <a:ahLst/>
            <a:cxnLst/>
            <a:rect l="l" t="t" r="r" b="b"/>
            <a:pathLst>
              <a:path w="21122" h="81594">
                <a:moveTo>
                  <a:pt x="21122" y="71033"/>
                </a:moveTo>
                <a:lnTo>
                  <a:pt x="19202" y="70073"/>
                </a:lnTo>
                <a:lnTo>
                  <a:pt x="17282" y="68153"/>
                </a:lnTo>
                <a:lnTo>
                  <a:pt x="15361" y="65272"/>
                </a:lnTo>
                <a:lnTo>
                  <a:pt x="14401" y="62392"/>
                </a:lnTo>
                <a:lnTo>
                  <a:pt x="11521" y="81594"/>
                </a:lnTo>
                <a:lnTo>
                  <a:pt x="20162" y="81594"/>
                </a:lnTo>
                <a:lnTo>
                  <a:pt x="21122" y="71033"/>
                </a:lnTo>
                <a:close/>
              </a:path>
              <a:path w="21122" h="81594">
                <a:moveTo>
                  <a:pt x="78714" y="62392"/>
                </a:moveTo>
                <a:lnTo>
                  <a:pt x="75834" y="60472"/>
                </a:lnTo>
                <a:lnTo>
                  <a:pt x="71993" y="66233"/>
                </a:lnTo>
                <a:lnTo>
                  <a:pt x="69113" y="69113"/>
                </a:lnTo>
                <a:lnTo>
                  <a:pt x="67193" y="71033"/>
                </a:lnTo>
                <a:lnTo>
                  <a:pt x="65272" y="71993"/>
                </a:lnTo>
                <a:lnTo>
                  <a:pt x="64312" y="72953"/>
                </a:lnTo>
                <a:lnTo>
                  <a:pt x="63352" y="72953"/>
                </a:lnTo>
                <a:lnTo>
                  <a:pt x="62392" y="71993"/>
                </a:lnTo>
                <a:lnTo>
                  <a:pt x="61432" y="71033"/>
                </a:lnTo>
                <a:lnTo>
                  <a:pt x="61432" y="67193"/>
                </a:lnTo>
                <a:lnTo>
                  <a:pt x="63352" y="59512"/>
                </a:lnTo>
                <a:lnTo>
                  <a:pt x="80634" y="0"/>
                </a:lnTo>
                <a:lnTo>
                  <a:pt x="66233" y="1920"/>
                </a:lnTo>
                <a:lnTo>
                  <a:pt x="63352" y="11521"/>
                </a:lnTo>
                <a:lnTo>
                  <a:pt x="62392" y="7680"/>
                </a:lnTo>
                <a:lnTo>
                  <a:pt x="60487" y="4800"/>
                </a:lnTo>
                <a:lnTo>
                  <a:pt x="57591" y="2880"/>
                </a:lnTo>
                <a:lnTo>
                  <a:pt x="55671" y="960"/>
                </a:lnTo>
                <a:lnTo>
                  <a:pt x="52791" y="0"/>
                </a:lnTo>
                <a:lnTo>
                  <a:pt x="43205" y="0"/>
                </a:lnTo>
                <a:lnTo>
                  <a:pt x="36484" y="1920"/>
                </a:lnTo>
                <a:lnTo>
                  <a:pt x="29763" y="6720"/>
                </a:lnTo>
                <a:lnTo>
                  <a:pt x="24252" y="11387"/>
                </a:lnTo>
                <a:lnTo>
                  <a:pt x="15843" y="20569"/>
                </a:lnTo>
                <a:lnTo>
                  <a:pt x="8641" y="31683"/>
                </a:lnTo>
                <a:lnTo>
                  <a:pt x="5809" y="37294"/>
                </a:lnTo>
                <a:lnTo>
                  <a:pt x="1452" y="49558"/>
                </a:lnTo>
                <a:lnTo>
                  <a:pt x="0" y="61432"/>
                </a:lnTo>
                <a:lnTo>
                  <a:pt x="0" y="68153"/>
                </a:lnTo>
                <a:lnTo>
                  <a:pt x="1920" y="72953"/>
                </a:lnTo>
                <a:lnTo>
                  <a:pt x="4800" y="75834"/>
                </a:lnTo>
                <a:lnTo>
                  <a:pt x="7680" y="79674"/>
                </a:lnTo>
                <a:lnTo>
                  <a:pt x="11521" y="81594"/>
                </a:lnTo>
                <a:lnTo>
                  <a:pt x="14401" y="62392"/>
                </a:lnTo>
                <a:lnTo>
                  <a:pt x="14401" y="58552"/>
                </a:lnTo>
                <a:lnTo>
                  <a:pt x="14441" y="56402"/>
                </a:lnTo>
                <a:lnTo>
                  <a:pt x="16243" y="44365"/>
                </a:lnTo>
                <a:lnTo>
                  <a:pt x="21122" y="31683"/>
                </a:lnTo>
                <a:lnTo>
                  <a:pt x="22214" y="29564"/>
                </a:lnTo>
                <a:lnTo>
                  <a:pt x="29541" y="18018"/>
                </a:lnTo>
                <a:lnTo>
                  <a:pt x="37429" y="9601"/>
                </a:lnTo>
                <a:lnTo>
                  <a:pt x="41269" y="5760"/>
                </a:lnTo>
                <a:lnTo>
                  <a:pt x="46085" y="3840"/>
                </a:lnTo>
                <a:lnTo>
                  <a:pt x="52791" y="3840"/>
                </a:lnTo>
                <a:lnTo>
                  <a:pt x="55671" y="5760"/>
                </a:lnTo>
                <a:lnTo>
                  <a:pt x="57591" y="7680"/>
                </a:lnTo>
                <a:lnTo>
                  <a:pt x="59512" y="9601"/>
                </a:lnTo>
                <a:lnTo>
                  <a:pt x="60487" y="13441"/>
                </a:lnTo>
                <a:lnTo>
                  <a:pt x="60487" y="18242"/>
                </a:lnTo>
                <a:lnTo>
                  <a:pt x="60381" y="21398"/>
                </a:lnTo>
                <a:lnTo>
                  <a:pt x="58020" y="33425"/>
                </a:lnTo>
                <a:lnTo>
                  <a:pt x="52817" y="45114"/>
                </a:lnTo>
                <a:lnTo>
                  <a:pt x="45110" y="56631"/>
                </a:lnTo>
                <a:lnTo>
                  <a:pt x="34134" y="67476"/>
                </a:lnTo>
                <a:lnTo>
                  <a:pt x="24003" y="71033"/>
                </a:lnTo>
                <a:lnTo>
                  <a:pt x="21122" y="71033"/>
                </a:lnTo>
                <a:lnTo>
                  <a:pt x="20162" y="81594"/>
                </a:lnTo>
                <a:lnTo>
                  <a:pt x="24963" y="79674"/>
                </a:lnTo>
                <a:lnTo>
                  <a:pt x="29763" y="76794"/>
                </a:lnTo>
                <a:lnTo>
                  <a:pt x="32779" y="74877"/>
                </a:lnTo>
                <a:lnTo>
                  <a:pt x="41530" y="67136"/>
                </a:lnTo>
                <a:lnTo>
                  <a:pt x="50871" y="55671"/>
                </a:lnTo>
                <a:lnTo>
                  <a:pt x="48950" y="62392"/>
                </a:lnTo>
                <a:lnTo>
                  <a:pt x="47990" y="67193"/>
                </a:lnTo>
                <a:lnTo>
                  <a:pt x="47045" y="71033"/>
                </a:lnTo>
                <a:lnTo>
                  <a:pt x="47045" y="76794"/>
                </a:lnTo>
                <a:lnTo>
                  <a:pt x="47990" y="78714"/>
                </a:lnTo>
                <a:lnTo>
                  <a:pt x="48950" y="79674"/>
                </a:lnTo>
                <a:lnTo>
                  <a:pt x="49926" y="80634"/>
                </a:lnTo>
                <a:lnTo>
                  <a:pt x="51831" y="81594"/>
                </a:lnTo>
                <a:lnTo>
                  <a:pt x="58552" y="81594"/>
                </a:lnTo>
                <a:lnTo>
                  <a:pt x="62392" y="79674"/>
                </a:lnTo>
                <a:lnTo>
                  <a:pt x="66233" y="76794"/>
                </a:lnTo>
                <a:lnTo>
                  <a:pt x="71033" y="72953"/>
                </a:lnTo>
                <a:lnTo>
                  <a:pt x="74874" y="69113"/>
                </a:lnTo>
                <a:lnTo>
                  <a:pt x="78714" y="6239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9" name="object 399"/>
          <p:cNvSpPr/>
          <p:nvPr/>
        </p:nvSpPr>
        <p:spPr>
          <a:xfrm>
            <a:off x="3194060" y="4071960"/>
            <a:ext cx="79674" cy="127680"/>
          </a:xfrm>
          <a:custGeom>
            <a:avLst/>
            <a:gdLst/>
            <a:ahLst/>
            <a:cxnLst/>
            <a:rect l="l" t="t" r="r" b="b"/>
            <a:pathLst>
              <a:path w="79674" h="127680">
                <a:moveTo>
                  <a:pt x="79674" y="107518"/>
                </a:moveTo>
                <a:lnTo>
                  <a:pt x="76794" y="105597"/>
                </a:lnTo>
                <a:lnTo>
                  <a:pt x="71993" y="111358"/>
                </a:lnTo>
                <a:lnTo>
                  <a:pt x="69128" y="115199"/>
                </a:lnTo>
                <a:lnTo>
                  <a:pt x="67193" y="116159"/>
                </a:lnTo>
                <a:lnTo>
                  <a:pt x="66233" y="117119"/>
                </a:lnTo>
                <a:lnTo>
                  <a:pt x="65272" y="118079"/>
                </a:lnTo>
                <a:lnTo>
                  <a:pt x="63352" y="118079"/>
                </a:lnTo>
                <a:lnTo>
                  <a:pt x="63352" y="117119"/>
                </a:lnTo>
                <a:lnTo>
                  <a:pt x="62407" y="117119"/>
                </a:lnTo>
                <a:lnTo>
                  <a:pt x="62407" y="109438"/>
                </a:lnTo>
                <a:lnTo>
                  <a:pt x="64312" y="103677"/>
                </a:lnTo>
                <a:lnTo>
                  <a:pt x="62407" y="59527"/>
                </a:lnTo>
                <a:lnTo>
                  <a:pt x="62407" y="62407"/>
                </a:lnTo>
                <a:lnTo>
                  <a:pt x="60914" y="72894"/>
                </a:lnTo>
                <a:lnTo>
                  <a:pt x="56111" y="84596"/>
                </a:lnTo>
                <a:lnTo>
                  <a:pt x="48006" y="96972"/>
                </a:lnTo>
                <a:lnTo>
                  <a:pt x="43678" y="103243"/>
                </a:lnTo>
                <a:lnTo>
                  <a:pt x="33824" y="113649"/>
                </a:lnTo>
                <a:lnTo>
                  <a:pt x="24963" y="117119"/>
                </a:lnTo>
                <a:lnTo>
                  <a:pt x="22082" y="117119"/>
                </a:lnTo>
                <a:lnTo>
                  <a:pt x="20162" y="116159"/>
                </a:lnTo>
                <a:lnTo>
                  <a:pt x="18242" y="113278"/>
                </a:lnTo>
                <a:lnTo>
                  <a:pt x="16322" y="111358"/>
                </a:lnTo>
                <a:lnTo>
                  <a:pt x="15361" y="107518"/>
                </a:lnTo>
                <a:lnTo>
                  <a:pt x="15361" y="103677"/>
                </a:lnTo>
                <a:lnTo>
                  <a:pt x="12481" y="127680"/>
                </a:lnTo>
                <a:lnTo>
                  <a:pt x="21122" y="127680"/>
                </a:lnTo>
                <a:lnTo>
                  <a:pt x="25923" y="125760"/>
                </a:lnTo>
                <a:lnTo>
                  <a:pt x="30723" y="121920"/>
                </a:lnTo>
                <a:lnTo>
                  <a:pt x="37548" y="116639"/>
                </a:lnTo>
                <a:lnTo>
                  <a:pt x="45900" y="107500"/>
                </a:lnTo>
                <a:lnTo>
                  <a:pt x="54726" y="95036"/>
                </a:lnTo>
                <a:lnTo>
                  <a:pt x="50886" y="105597"/>
                </a:lnTo>
                <a:lnTo>
                  <a:pt x="48950" y="111358"/>
                </a:lnTo>
                <a:lnTo>
                  <a:pt x="48006" y="116159"/>
                </a:lnTo>
                <a:lnTo>
                  <a:pt x="48006" y="121920"/>
                </a:lnTo>
                <a:lnTo>
                  <a:pt x="48950" y="123840"/>
                </a:lnTo>
                <a:lnTo>
                  <a:pt x="49911" y="125760"/>
                </a:lnTo>
                <a:lnTo>
                  <a:pt x="51846" y="126720"/>
                </a:lnTo>
                <a:lnTo>
                  <a:pt x="52791" y="127680"/>
                </a:lnTo>
                <a:lnTo>
                  <a:pt x="58567" y="127680"/>
                </a:lnTo>
                <a:lnTo>
                  <a:pt x="63352" y="125760"/>
                </a:lnTo>
                <a:lnTo>
                  <a:pt x="67193" y="121920"/>
                </a:lnTo>
                <a:lnTo>
                  <a:pt x="71993" y="118079"/>
                </a:lnTo>
                <a:lnTo>
                  <a:pt x="75834" y="113278"/>
                </a:lnTo>
                <a:lnTo>
                  <a:pt x="79674" y="107518"/>
                </a:lnTo>
                <a:close/>
              </a:path>
              <a:path w="79674" h="127680">
                <a:moveTo>
                  <a:pt x="67193" y="7680"/>
                </a:moveTo>
                <a:lnTo>
                  <a:pt x="72953" y="7680"/>
                </a:lnTo>
                <a:lnTo>
                  <a:pt x="74874" y="8641"/>
                </a:lnTo>
                <a:lnTo>
                  <a:pt x="75834" y="9601"/>
                </a:lnTo>
                <a:lnTo>
                  <a:pt x="76794" y="10561"/>
                </a:lnTo>
                <a:lnTo>
                  <a:pt x="76794" y="16322"/>
                </a:lnTo>
                <a:lnTo>
                  <a:pt x="75834" y="18242"/>
                </a:lnTo>
                <a:lnTo>
                  <a:pt x="75834" y="19202"/>
                </a:lnTo>
                <a:lnTo>
                  <a:pt x="74874" y="21122"/>
                </a:lnTo>
                <a:lnTo>
                  <a:pt x="74874" y="23042"/>
                </a:lnTo>
                <a:lnTo>
                  <a:pt x="66233" y="53766"/>
                </a:lnTo>
                <a:lnTo>
                  <a:pt x="63352" y="50886"/>
                </a:lnTo>
                <a:lnTo>
                  <a:pt x="61432" y="48966"/>
                </a:lnTo>
                <a:lnTo>
                  <a:pt x="59512" y="48005"/>
                </a:lnTo>
                <a:lnTo>
                  <a:pt x="56631" y="46085"/>
                </a:lnTo>
                <a:lnTo>
                  <a:pt x="45125" y="46085"/>
                </a:lnTo>
                <a:lnTo>
                  <a:pt x="38404" y="48005"/>
                </a:lnTo>
                <a:lnTo>
                  <a:pt x="30723" y="52806"/>
                </a:lnTo>
                <a:lnTo>
                  <a:pt x="24732" y="57792"/>
                </a:lnTo>
                <a:lnTo>
                  <a:pt x="16009" y="66844"/>
                </a:lnTo>
                <a:lnTo>
                  <a:pt x="8641" y="77769"/>
                </a:lnTo>
                <a:lnTo>
                  <a:pt x="6565" y="81459"/>
                </a:lnTo>
                <a:lnTo>
                  <a:pt x="1641" y="93839"/>
                </a:lnTo>
                <a:lnTo>
                  <a:pt x="0" y="105597"/>
                </a:lnTo>
                <a:lnTo>
                  <a:pt x="0" y="112318"/>
                </a:lnTo>
                <a:lnTo>
                  <a:pt x="1920" y="118079"/>
                </a:lnTo>
                <a:lnTo>
                  <a:pt x="5760" y="121920"/>
                </a:lnTo>
                <a:lnTo>
                  <a:pt x="8641" y="125760"/>
                </a:lnTo>
                <a:lnTo>
                  <a:pt x="12481" y="127680"/>
                </a:lnTo>
                <a:lnTo>
                  <a:pt x="15361" y="103677"/>
                </a:lnTo>
                <a:lnTo>
                  <a:pt x="16538" y="92599"/>
                </a:lnTo>
                <a:lnTo>
                  <a:pt x="20377" y="80600"/>
                </a:lnTo>
                <a:lnTo>
                  <a:pt x="26883" y="68168"/>
                </a:lnTo>
                <a:lnTo>
                  <a:pt x="30898" y="63089"/>
                </a:lnTo>
                <a:lnTo>
                  <a:pt x="41107" y="53360"/>
                </a:lnTo>
                <a:lnTo>
                  <a:pt x="50886" y="49926"/>
                </a:lnTo>
                <a:lnTo>
                  <a:pt x="53751" y="49926"/>
                </a:lnTo>
                <a:lnTo>
                  <a:pt x="56631" y="51846"/>
                </a:lnTo>
                <a:lnTo>
                  <a:pt x="58567" y="53766"/>
                </a:lnTo>
                <a:lnTo>
                  <a:pt x="60472" y="55686"/>
                </a:lnTo>
                <a:lnTo>
                  <a:pt x="62407" y="59527"/>
                </a:lnTo>
                <a:lnTo>
                  <a:pt x="64312" y="103677"/>
                </a:lnTo>
                <a:lnTo>
                  <a:pt x="95036" y="0"/>
                </a:lnTo>
                <a:lnTo>
                  <a:pt x="64312" y="4800"/>
                </a:lnTo>
                <a:lnTo>
                  <a:pt x="64312" y="8641"/>
                </a:lnTo>
                <a:lnTo>
                  <a:pt x="67193" y="76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0" name="object 400"/>
          <p:cNvSpPr/>
          <p:nvPr/>
        </p:nvSpPr>
        <p:spPr>
          <a:xfrm>
            <a:off x="3302538" y="4118046"/>
            <a:ext cx="56631" cy="46070"/>
          </a:xfrm>
          <a:custGeom>
            <a:avLst/>
            <a:gdLst/>
            <a:ahLst/>
            <a:cxnLst/>
            <a:rect l="l" t="t" r="r" b="b"/>
            <a:pathLst>
              <a:path w="56631" h="46070">
                <a:moveTo>
                  <a:pt x="3891" y="45731"/>
                </a:moveTo>
                <a:lnTo>
                  <a:pt x="17909" y="43603"/>
                </a:lnTo>
                <a:lnTo>
                  <a:pt x="27843" y="40325"/>
                </a:lnTo>
                <a:lnTo>
                  <a:pt x="42052" y="34015"/>
                </a:lnTo>
                <a:lnTo>
                  <a:pt x="50871" y="26883"/>
                </a:lnTo>
                <a:lnTo>
                  <a:pt x="54711" y="22082"/>
                </a:lnTo>
                <a:lnTo>
                  <a:pt x="56631" y="17282"/>
                </a:lnTo>
                <a:lnTo>
                  <a:pt x="56631" y="8641"/>
                </a:lnTo>
                <a:lnTo>
                  <a:pt x="54711" y="5760"/>
                </a:lnTo>
                <a:lnTo>
                  <a:pt x="51846" y="3840"/>
                </a:lnTo>
                <a:lnTo>
                  <a:pt x="48950" y="960"/>
                </a:lnTo>
                <a:lnTo>
                  <a:pt x="44165" y="0"/>
                </a:lnTo>
                <a:lnTo>
                  <a:pt x="37692" y="4"/>
                </a:lnTo>
                <a:lnTo>
                  <a:pt x="25222" y="1778"/>
                </a:lnTo>
                <a:lnTo>
                  <a:pt x="13441" y="7680"/>
                </a:lnTo>
                <a:lnTo>
                  <a:pt x="9686" y="9969"/>
                </a:lnTo>
                <a:lnTo>
                  <a:pt x="3039" y="34724"/>
                </a:lnTo>
                <a:lnTo>
                  <a:pt x="8303" y="22740"/>
                </a:lnTo>
                <a:lnTo>
                  <a:pt x="15361" y="13441"/>
                </a:lnTo>
                <a:lnTo>
                  <a:pt x="23042" y="7680"/>
                </a:lnTo>
                <a:lnTo>
                  <a:pt x="28803" y="3840"/>
                </a:lnTo>
                <a:lnTo>
                  <a:pt x="37444" y="3840"/>
                </a:lnTo>
                <a:lnTo>
                  <a:pt x="40325" y="4800"/>
                </a:lnTo>
                <a:lnTo>
                  <a:pt x="41285" y="6720"/>
                </a:lnTo>
                <a:lnTo>
                  <a:pt x="43190" y="7680"/>
                </a:lnTo>
                <a:lnTo>
                  <a:pt x="44165" y="9601"/>
                </a:lnTo>
                <a:lnTo>
                  <a:pt x="44165" y="16322"/>
                </a:lnTo>
                <a:lnTo>
                  <a:pt x="42230" y="21122"/>
                </a:lnTo>
                <a:lnTo>
                  <a:pt x="38389" y="24963"/>
                </a:lnTo>
                <a:lnTo>
                  <a:pt x="34564" y="29763"/>
                </a:lnTo>
                <a:lnTo>
                  <a:pt x="29763" y="33604"/>
                </a:lnTo>
                <a:lnTo>
                  <a:pt x="22082" y="36484"/>
                </a:lnTo>
                <a:lnTo>
                  <a:pt x="16322" y="39364"/>
                </a:lnTo>
                <a:lnTo>
                  <a:pt x="9601" y="41269"/>
                </a:lnTo>
                <a:lnTo>
                  <a:pt x="960" y="42230"/>
                </a:lnTo>
                <a:lnTo>
                  <a:pt x="0" y="46070"/>
                </a:lnTo>
                <a:lnTo>
                  <a:pt x="3891" y="4573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1" name="object 401"/>
          <p:cNvSpPr/>
          <p:nvPr/>
        </p:nvSpPr>
        <p:spPr>
          <a:xfrm>
            <a:off x="3287176" y="4128015"/>
            <a:ext cx="65272" cy="71625"/>
          </a:xfrm>
          <a:custGeom>
            <a:avLst/>
            <a:gdLst/>
            <a:ahLst/>
            <a:cxnLst/>
            <a:rect l="l" t="t" r="r" b="b"/>
            <a:pathLst>
              <a:path w="65272" h="71625">
                <a:moveTo>
                  <a:pt x="1694" y="33519"/>
                </a:moveTo>
                <a:lnTo>
                  <a:pt x="0" y="45702"/>
                </a:lnTo>
                <a:lnTo>
                  <a:pt x="0" y="52423"/>
                </a:lnTo>
                <a:lnTo>
                  <a:pt x="1920" y="58183"/>
                </a:lnTo>
                <a:lnTo>
                  <a:pt x="6720" y="62984"/>
                </a:lnTo>
                <a:lnTo>
                  <a:pt x="10561" y="68745"/>
                </a:lnTo>
                <a:lnTo>
                  <a:pt x="17282" y="71625"/>
                </a:lnTo>
                <a:lnTo>
                  <a:pt x="25923" y="71625"/>
                </a:lnTo>
                <a:lnTo>
                  <a:pt x="31482" y="71187"/>
                </a:lnTo>
                <a:lnTo>
                  <a:pt x="42529" y="67798"/>
                </a:lnTo>
                <a:lnTo>
                  <a:pt x="53837" y="60947"/>
                </a:lnTo>
                <a:lnTo>
                  <a:pt x="65272" y="50503"/>
                </a:lnTo>
                <a:lnTo>
                  <a:pt x="63367" y="48582"/>
                </a:lnTo>
                <a:lnTo>
                  <a:pt x="55686" y="54343"/>
                </a:lnTo>
                <a:lnTo>
                  <a:pt x="49926" y="58183"/>
                </a:lnTo>
                <a:lnTo>
                  <a:pt x="46085" y="60104"/>
                </a:lnTo>
                <a:lnTo>
                  <a:pt x="42245" y="61064"/>
                </a:lnTo>
                <a:lnTo>
                  <a:pt x="38404" y="62024"/>
                </a:lnTo>
                <a:lnTo>
                  <a:pt x="28803" y="62024"/>
                </a:lnTo>
                <a:lnTo>
                  <a:pt x="24002" y="60104"/>
                </a:lnTo>
                <a:lnTo>
                  <a:pt x="21122" y="57223"/>
                </a:lnTo>
                <a:lnTo>
                  <a:pt x="17282" y="53383"/>
                </a:lnTo>
                <a:lnTo>
                  <a:pt x="15361" y="48582"/>
                </a:lnTo>
                <a:lnTo>
                  <a:pt x="15361" y="36101"/>
                </a:lnTo>
                <a:lnTo>
                  <a:pt x="16322" y="32260"/>
                </a:lnTo>
                <a:lnTo>
                  <a:pt x="18401" y="24754"/>
                </a:lnTo>
                <a:lnTo>
                  <a:pt x="25048" y="0"/>
                </a:lnTo>
                <a:lnTo>
                  <a:pt x="15622" y="8076"/>
                </a:lnTo>
                <a:lnTo>
                  <a:pt x="7680" y="18834"/>
                </a:lnTo>
                <a:lnTo>
                  <a:pt x="6418" y="21217"/>
                </a:lnTo>
                <a:lnTo>
                  <a:pt x="1694" y="3351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2" name="object 402"/>
          <p:cNvSpPr/>
          <p:nvPr/>
        </p:nvSpPr>
        <p:spPr>
          <a:xfrm>
            <a:off x="3411016" y="4118046"/>
            <a:ext cx="71993" cy="81594"/>
          </a:xfrm>
          <a:custGeom>
            <a:avLst/>
            <a:gdLst/>
            <a:ahLst/>
            <a:cxnLst/>
            <a:rect l="l" t="t" r="r" b="b"/>
            <a:pathLst>
              <a:path w="71993" h="81594">
                <a:moveTo>
                  <a:pt x="15361" y="60472"/>
                </a:moveTo>
                <a:lnTo>
                  <a:pt x="15361" y="53751"/>
                </a:lnTo>
                <a:lnTo>
                  <a:pt x="15402" y="51584"/>
                </a:lnTo>
                <a:lnTo>
                  <a:pt x="17203" y="39184"/>
                </a:lnTo>
                <a:lnTo>
                  <a:pt x="22082" y="26883"/>
                </a:lnTo>
                <a:lnTo>
                  <a:pt x="25923" y="19202"/>
                </a:lnTo>
                <a:lnTo>
                  <a:pt x="30723" y="13441"/>
                </a:lnTo>
                <a:lnTo>
                  <a:pt x="36469" y="9601"/>
                </a:lnTo>
                <a:lnTo>
                  <a:pt x="42230" y="5760"/>
                </a:lnTo>
                <a:lnTo>
                  <a:pt x="48006" y="3840"/>
                </a:lnTo>
                <a:lnTo>
                  <a:pt x="59512" y="3840"/>
                </a:lnTo>
                <a:lnTo>
                  <a:pt x="61432" y="5760"/>
                </a:lnTo>
                <a:lnTo>
                  <a:pt x="62392" y="6720"/>
                </a:lnTo>
                <a:lnTo>
                  <a:pt x="62392" y="10561"/>
                </a:lnTo>
                <a:lnTo>
                  <a:pt x="61432" y="11521"/>
                </a:lnTo>
                <a:lnTo>
                  <a:pt x="59512" y="13441"/>
                </a:lnTo>
                <a:lnTo>
                  <a:pt x="58552" y="14401"/>
                </a:lnTo>
                <a:lnTo>
                  <a:pt x="57591" y="15361"/>
                </a:lnTo>
                <a:lnTo>
                  <a:pt x="56631" y="16322"/>
                </a:lnTo>
                <a:lnTo>
                  <a:pt x="56631" y="23042"/>
                </a:lnTo>
                <a:lnTo>
                  <a:pt x="58552" y="23987"/>
                </a:lnTo>
                <a:lnTo>
                  <a:pt x="59512" y="24963"/>
                </a:lnTo>
                <a:lnTo>
                  <a:pt x="61432" y="25923"/>
                </a:lnTo>
                <a:lnTo>
                  <a:pt x="65272" y="25923"/>
                </a:lnTo>
                <a:lnTo>
                  <a:pt x="67193" y="24963"/>
                </a:lnTo>
                <a:lnTo>
                  <a:pt x="69113" y="23042"/>
                </a:lnTo>
                <a:lnTo>
                  <a:pt x="71033" y="20162"/>
                </a:lnTo>
                <a:lnTo>
                  <a:pt x="71993" y="17282"/>
                </a:lnTo>
                <a:lnTo>
                  <a:pt x="71993" y="9601"/>
                </a:lnTo>
                <a:lnTo>
                  <a:pt x="71033" y="6720"/>
                </a:lnTo>
                <a:lnTo>
                  <a:pt x="67193" y="3840"/>
                </a:lnTo>
                <a:lnTo>
                  <a:pt x="64312" y="960"/>
                </a:lnTo>
                <a:lnTo>
                  <a:pt x="59512" y="0"/>
                </a:lnTo>
                <a:lnTo>
                  <a:pt x="52155" y="6"/>
                </a:lnTo>
                <a:lnTo>
                  <a:pt x="40323" y="2150"/>
                </a:lnTo>
                <a:lnTo>
                  <a:pt x="27828" y="7680"/>
                </a:lnTo>
                <a:lnTo>
                  <a:pt x="24564" y="9975"/>
                </a:lnTo>
                <a:lnTo>
                  <a:pt x="15036" y="18536"/>
                </a:lnTo>
                <a:lnTo>
                  <a:pt x="7680" y="28803"/>
                </a:lnTo>
                <a:lnTo>
                  <a:pt x="6418" y="31164"/>
                </a:lnTo>
                <a:lnTo>
                  <a:pt x="1694" y="43092"/>
                </a:lnTo>
                <a:lnTo>
                  <a:pt x="0" y="55671"/>
                </a:lnTo>
                <a:lnTo>
                  <a:pt x="0" y="63352"/>
                </a:lnTo>
                <a:lnTo>
                  <a:pt x="2880" y="70073"/>
                </a:lnTo>
                <a:lnTo>
                  <a:pt x="6720" y="73913"/>
                </a:lnTo>
                <a:lnTo>
                  <a:pt x="11521" y="78714"/>
                </a:lnTo>
                <a:lnTo>
                  <a:pt x="18242" y="81594"/>
                </a:lnTo>
                <a:lnTo>
                  <a:pt x="33604" y="81594"/>
                </a:lnTo>
                <a:lnTo>
                  <a:pt x="40309" y="79674"/>
                </a:lnTo>
                <a:lnTo>
                  <a:pt x="46070" y="76794"/>
                </a:lnTo>
                <a:lnTo>
                  <a:pt x="52791" y="72953"/>
                </a:lnTo>
                <a:lnTo>
                  <a:pt x="58552" y="67193"/>
                </a:lnTo>
                <a:lnTo>
                  <a:pt x="65272" y="60472"/>
                </a:lnTo>
                <a:lnTo>
                  <a:pt x="62392" y="57591"/>
                </a:lnTo>
                <a:lnTo>
                  <a:pt x="56631" y="63352"/>
                </a:lnTo>
                <a:lnTo>
                  <a:pt x="51831" y="68153"/>
                </a:lnTo>
                <a:lnTo>
                  <a:pt x="47030" y="70073"/>
                </a:lnTo>
                <a:lnTo>
                  <a:pt x="43190" y="71993"/>
                </a:lnTo>
                <a:lnTo>
                  <a:pt x="38389" y="73913"/>
                </a:lnTo>
                <a:lnTo>
                  <a:pt x="27828" y="73913"/>
                </a:lnTo>
                <a:lnTo>
                  <a:pt x="23042" y="71993"/>
                </a:lnTo>
                <a:lnTo>
                  <a:pt x="20162" y="68153"/>
                </a:lnTo>
                <a:lnTo>
                  <a:pt x="16322" y="64312"/>
                </a:lnTo>
                <a:lnTo>
                  <a:pt x="15361" y="6047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3" name="object 403"/>
          <p:cNvSpPr/>
          <p:nvPr/>
        </p:nvSpPr>
        <p:spPr>
          <a:xfrm>
            <a:off x="3504133" y="4164374"/>
            <a:ext cx="46365" cy="35266"/>
          </a:xfrm>
          <a:custGeom>
            <a:avLst/>
            <a:gdLst/>
            <a:ahLst/>
            <a:cxnLst/>
            <a:rect l="l" t="t" r="r" b="b"/>
            <a:pathLst>
              <a:path w="46365" h="35266">
                <a:moveTo>
                  <a:pt x="6720" y="35266"/>
                </a:moveTo>
                <a:lnTo>
                  <a:pt x="23042" y="35266"/>
                </a:lnTo>
                <a:lnTo>
                  <a:pt x="30723" y="32386"/>
                </a:lnTo>
                <a:lnTo>
                  <a:pt x="39364" y="27585"/>
                </a:lnTo>
                <a:lnTo>
                  <a:pt x="41562" y="26282"/>
                </a:lnTo>
                <a:lnTo>
                  <a:pt x="46365" y="0"/>
                </a:lnTo>
                <a:lnTo>
                  <a:pt x="40309" y="12223"/>
                </a:lnTo>
                <a:lnTo>
                  <a:pt x="37190" y="16926"/>
                </a:lnTo>
                <a:lnTo>
                  <a:pt x="27237" y="27158"/>
                </a:lnTo>
                <a:lnTo>
                  <a:pt x="17282" y="30466"/>
                </a:lnTo>
                <a:lnTo>
                  <a:pt x="12481" y="30466"/>
                </a:lnTo>
                <a:lnTo>
                  <a:pt x="9601" y="29506"/>
                </a:lnTo>
                <a:lnTo>
                  <a:pt x="6720" y="26625"/>
                </a:lnTo>
                <a:lnTo>
                  <a:pt x="3840" y="22785"/>
                </a:lnTo>
                <a:lnTo>
                  <a:pt x="1920" y="18944"/>
                </a:lnTo>
                <a:lnTo>
                  <a:pt x="0" y="32386"/>
                </a:lnTo>
                <a:lnTo>
                  <a:pt x="6720" y="3526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4" name="object 404"/>
          <p:cNvSpPr/>
          <p:nvPr/>
        </p:nvSpPr>
        <p:spPr>
          <a:xfrm>
            <a:off x="3491651" y="4118046"/>
            <a:ext cx="78714" cy="78714"/>
          </a:xfrm>
          <a:custGeom>
            <a:avLst/>
            <a:gdLst/>
            <a:ahLst/>
            <a:cxnLst/>
            <a:rect l="l" t="t" r="r" b="b"/>
            <a:pathLst>
              <a:path w="78714" h="78714">
                <a:moveTo>
                  <a:pt x="1808" y="41575"/>
                </a:moveTo>
                <a:lnTo>
                  <a:pt x="0" y="53751"/>
                </a:lnTo>
                <a:lnTo>
                  <a:pt x="0" y="62392"/>
                </a:lnTo>
                <a:lnTo>
                  <a:pt x="2880" y="69113"/>
                </a:lnTo>
                <a:lnTo>
                  <a:pt x="7680" y="73913"/>
                </a:lnTo>
                <a:lnTo>
                  <a:pt x="12481" y="78714"/>
                </a:lnTo>
                <a:lnTo>
                  <a:pt x="14401" y="65272"/>
                </a:lnTo>
                <a:lnTo>
                  <a:pt x="14401" y="59369"/>
                </a:lnTo>
                <a:lnTo>
                  <a:pt x="15701" y="47198"/>
                </a:lnTo>
                <a:lnTo>
                  <a:pt x="19542" y="35228"/>
                </a:lnTo>
                <a:lnTo>
                  <a:pt x="25923" y="23042"/>
                </a:lnTo>
                <a:lnTo>
                  <a:pt x="29072" y="17726"/>
                </a:lnTo>
                <a:lnTo>
                  <a:pt x="38499" y="7384"/>
                </a:lnTo>
                <a:lnTo>
                  <a:pt x="48950" y="3840"/>
                </a:lnTo>
                <a:lnTo>
                  <a:pt x="53751" y="3840"/>
                </a:lnTo>
                <a:lnTo>
                  <a:pt x="56631" y="5760"/>
                </a:lnTo>
                <a:lnTo>
                  <a:pt x="59512" y="8641"/>
                </a:lnTo>
                <a:lnTo>
                  <a:pt x="62392" y="11521"/>
                </a:lnTo>
                <a:lnTo>
                  <a:pt x="63352" y="15361"/>
                </a:lnTo>
                <a:lnTo>
                  <a:pt x="63349" y="21884"/>
                </a:lnTo>
                <a:lnTo>
                  <a:pt x="62232" y="34107"/>
                </a:lnTo>
                <a:lnTo>
                  <a:pt x="58847" y="46328"/>
                </a:lnTo>
                <a:lnTo>
                  <a:pt x="54044" y="72611"/>
                </a:lnTo>
                <a:lnTo>
                  <a:pt x="63681" y="64380"/>
                </a:lnTo>
                <a:lnTo>
                  <a:pt x="71033" y="53751"/>
                </a:lnTo>
                <a:lnTo>
                  <a:pt x="72296" y="51390"/>
                </a:lnTo>
                <a:lnTo>
                  <a:pt x="77019" y="39462"/>
                </a:lnTo>
                <a:lnTo>
                  <a:pt x="78714" y="26883"/>
                </a:lnTo>
                <a:lnTo>
                  <a:pt x="78714" y="19202"/>
                </a:lnTo>
                <a:lnTo>
                  <a:pt x="75834" y="12481"/>
                </a:lnTo>
                <a:lnTo>
                  <a:pt x="71033" y="7680"/>
                </a:lnTo>
                <a:lnTo>
                  <a:pt x="65288" y="1920"/>
                </a:lnTo>
                <a:lnTo>
                  <a:pt x="59512" y="0"/>
                </a:lnTo>
                <a:lnTo>
                  <a:pt x="44165" y="0"/>
                </a:lnTo>
                <a:lnTo>
                  <a:pt x="35524" y="1920"/>
                </a:lnTo>
                <a:lnTo>
                  <a:pt x="27843" y="7680"/>
                </a:lnTo>
                <a:lnTo>
                  <a:pt x="25081" y="9322"/>
                </a:lnTo>
                <a:lnTo>
                  <a:pt x="15238" y="17440"/>
                </a:lnTo>
                <a:lnTo>
                  <a:pt x="7680" y="27843"/>
                </a:lnTo>
                <a:lnTo>
                  <a:pt x="6837" y="29399"/>
                </a:lnTo>
                <a:lnTo>
                  <a:pt x="1808" y="4157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5" name="object 405"/>
          <p:cNvSpPr/>
          <p:nvPr/>
        </p:nvSpPr>
        <p:spPr>
          <a:xfrm>
            <a:off x="3575166" y="4118046"/>
            <a:ext cx="67193" cy="81594"/>
          </a:xfrm>
          <a:custGeom>
            <a:avLst/>
            <a:gdLst/>
            <a:ahLst/>
            <a:cxnLst/>
            <a:rect l="l" t="t" r="r" b="b"/>
            <a:pathLst>
              <a:path w="67193" h="81594">
                <a:moveTo>
                  <a:pt x="62407" y="2880"/>
                </a:moveTo>
                <a:lnTo>
                  <a:pt x="59512" y="3840"/>
                </a:lnTo>
                <a:lnTo>
                  <a:pt x="56631" y="3840"/>
                </a:lnTo>
                <a:lnTo>
                  <a:pt x="54726" y="2880"/>
                </a:lnTo>
                <a:lnTo>
                  <a:pt x="51846" y="1920"/>
                </a:lnTo>
                <a:lnTo>
                  <a:pt x="48006" y="960"/>
                </a:lnTo>
                <a:lnTo>
                  <a:pt x="46085" y="0"/>
                </a:lnTo>
                <a:lnTo>
                  <a:pt x="33604" y="0"/>
                </a:lnTo>
                <a:lnTo>
                  <a:pt x="28803" y="1920"/>
                </a:lnTo>
                <a:lnTo>
                  <a:pt x="24963" y="5760"/>
                </a:lnTo>
                <a:lnTo>
                  <a:pt x="20162" y="9601"/>
                </a:lnTo>
                <a:lnTo>
                  <a:pt x="18242" y="14401"/>
                </a:lnTo>
                <a:lnTo>
                  <a:pt x="18242" y="23042"/>
                </a:lnTo>
                <a:lnTo>
                  <a:pt x="19202" y="25923"/>
                </a:lnTo>
                <a:lnTo>
                  <a:pt x="20162" y="29763"/>
                </a:lnTo>
                <a:lnTo>
                  <a:pt x="22082" y="32644"/>
                </a:lnTo>
                <a:lnTo>
                  <a:pt x="25923" y="37444"/>
                </a:lnTo>
                <a:lnTo>
                  <a:pt x="30723" y="43205"/>
                </a:lnTo>
                <a:lnTo>
                  <a:pt x="35524" y="49911"/>
                </a:lnTo>
                <a:lnTo>
                  <a:pt x="39364" y="54726"/>
                </a:lnTo>
                <a:lnTo>
                  <a:pt x="41285" y="57591"/>
                </a:lnTo>
                <a:lnTo>
                  <a:pt x="42245" y="59512"/>
                </a:lnTo>
                <a:lnTo>
                  <a:pt x="42245" y="68153"/>
                </a:lnTo>
                <a:lnTo>
                  <a:pt x="41285" y="71033"/>
                </a:lnTo>
                <a:lnTo>
                  <a:pt x="38404" y="73913"/>
                </a:lnTo>
                <a:lnTo>
                  <a:pt x="35524" y="75834"/>
                </a:lnTo>
                <a:lnTo>
                  <a:pt x="32644" y="77754"/>
                </a:lnTo>
                <a:lnTo>
                  <a:pt x="22082" y="77754"/>
                </a:lnTo>
                <a:lnTo>
                  <a:pt x="17282" y="75834"/>
                </a:lnTo>
                <a:lnTo>
                  <a:pt x="14401" y="71993"/>
                </a:lnTo>
                <a:lnTo>
                  <a:pt x="10561" y="68153"/>
                </a:lnTo>
                <a:lnTo>
                  <a:pt x="8641" y="61432"/>
                </a:lnTo>
                <a:lnTo>
                  <a:pt x="8641" y="52791"/>
                </a:lnTo>
                <a:lnTo>
                  <a:pt x="5760" y="52791"/>
                </a:lnTo>
                <a:lnTo>
                  <a:pt x="0" y="81594"/>
                </a:lnTo>
                <a:lnTo>
                  <a:pt x="2880" y="81594"/>
                </a:lnTo>
                <a:lnTo>
                  <a:pt x="4800" y="78714"/>
                </a:lnTo>
                <a:lnTo>
                  <a:pt x="6720" y="77754"/>
                </a:lnTo>
                <a:lnTo>
                  <a:pt x="11521" y="77754"/>
                </a:lnTo>
                <a:lnTo>
                  <a:pt x="13441" y="78714"/>
                </a:lnTo>
                <a:lnTo>
                  <a:pt x="19202" y="80634"/>
                </a:lnTo>
                <a:lnTo>
                  <a:pt x="24002" y="81594"/>
                </a:lnTo>
                <a:lnTo>
                  <a:pt x="36484" y="81594"/>
                </a:lnTo>
                <a:lnTo>
                  <a:pt x="42245" y="78714"/>
                </a:lnTo>
                <a:lnTo>
                  <a:pt x="48006" y="73913"/>
                </a:lnTo>
                <a:lnTo>
                  <a:pt x="52791" y="70073"/>
                </a:lnTo>
                <a:lnTo>
                  <a:pt x="55686" y="64312"/>
                </a:lnTo>
                <a:lnTo>
                  <a:pt x="55686" y="54726"/>
                </a:lnTo>
                <a:lnTo>
                  <a:pt x="53766" y="49911"/>
                </a:lnTo>
                <a:lnTo>
                  <a:pt x="51846" y="46070"/>
                </a:lnTo>
                <a:lnTo>
                  <a:pt x="49926" y="42230"/>
                </a:lnTo>
                <a:lnTo>
                  <a:pt x="45125" y="35524"/>
                </a:lnTo>
                <a:lnTo>
                  <a:pt x="37444" y="26883"/>
                </a:lnTo>
                <a:lnTo>
                  <a:pt x="34564" y="23987"/>
                </a:lnTo>
                <a:lnTo>
                  <a:pt x="32644" y="22082"/>
                </a:lnTo>
                <a:lnTo>
                  <a:pt x="31683" y="20162"/>
                </a:lnTo>
                <a:lnTo>
                  <a:pt x="30723" y="18242"/>
                </a:lnTo>
                <a:lnTo>
                  <a:pt x="29763" y="16322"/>
                </a:lnTo>
                <a:lnTo>
                  <a:pt x="29763" y="11521"/>
                </a:lnTo>
                <a:lnTo>
                  <a:pt x="31683" y="8641"/>
                </a:lnTo>
                <a:lnTo>
                  <a:pt x="33604" y="6720"/>
                </a:lnTo>
                <a:lnTo>
                  <a:pt x="35524" y="4800"/>
                </a:lnTo>
                <a:lnTo>
                  <a:pt x="38404" y="3840"/>
                </a:lnTo>
                <a:lnTo>
                  <a:pt x="47045" y="3840"/>
                </a:lnTo>
                <a:lnTo>
                  <a:pt x="50886" y="5760"/>
                </a:lnTo>
                <a:lnTo>
                  <a:pt x="53766" y="9601"/>
                </a:lnTo>
                <a:lnTo>
                  <a:pt x="56631" y="13441"/>
                </a:lnTo>
                <a:lnTo>
                  <a:pt x="58567" y="19202"/>
                </a:lnTo>
                <a:lnTo>
                  <a:pt x="58567" y="26883"/>
                </a:lnTo>
                <a:lnTo>
                  <a:pt x="61447" y="26883"/>
                </a:lnTo>
                <a:lnTo>
                  <a:pt x="67193" y="0"/>
                </a:lnTo>
                <a:lnTo>
                  <a:pt x="63352" y="0"/>
                </a:lnTo>
                <a:lnTo>
                  <a:pt x="62407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6" name="object 406"/>
          <p:cNvSpPr/>
          <p:nvPr/>
        </p:nvSpPr>
        <p:spPr>
          <a:xfrm>
            <a:off x="3654841" y="4095963"/>
            <a:ext cx="46085" cy="103677"/>
          </a:xfrm>
          <a:custGeom>
            <a:avLst/>
            <a:gdLst/>
            <a:ahLst/>
            <a:cxnLst/>
            <a:rect l="l" t="t" r="r" b="b"/>
            <a:pathLst>
              <a:path w="46085" h="103677">
                <a:moveTo>
                  <a:pt x="960" y="99837"/>
                </a:moveTo>
                <a:lnTo>
                  <a:pt x="1920" y="100797"/>
                </a:lnTo>
                <a:lnTo>
                  <a:pt x="3840" y="102717"/>
                </a:lnTo>
                <a:lnTo>
                  <a:pt x="5760" y="103677"/>
                </a:lnTo>
                <a:lnTo>
                  <a:pt x="11521" y="103677"/>
                </a:lnTo>
                <a:lnTo>
                  <a:pt x="15361" y="102717"/>
                </a:lnTo>
                <a:lnTo>
                  <a:pt x="18242" y="99837"/>
                </a:lnTo>
                <a:lnTo>
                  <a:pt x="23042" y="96956"/>
                </a:lnTo>
                <a:lnTo>
                  <a:pt x="28803" y="91196"/>
                </a:lnTo>
                <a:lnTo>
                  <a:pt x="33604" y="83515"/>
                </a:lnTo>
                <a:lnTo>
                  <a:pt x="30723" y="81594"/>
                </a:lnTo>
                <a:lnTo>
                  <a:pt x="25923" y="87355"/>
                </a:lnTo>
                <a:lnTo>
                  <a:pt x="23042" y="91196"/>
                </a:lnTo>
                <a:lnTo>
                  <a:pt x="21122" y="92156"/>
                </a:lnTo>
                <a:lnTo>
                  <a:pt x="19202" y="94076"/>
                </a:lnTo>
                <a:lnTo>
                  <a:pt x="17282" y="95036"/>
                </a:lnTo>
                <a:lnTo>
                  <a:pt x="14401" y="95036"/>
                </a:lnTo>
                <a:lnTo>
                  <a:pt x="14401" y="94076"/>
                </a:lnTo>
                <a:lnTo>
                  <a:pt x="13441" y="94076"/>
                </a:lnTo>
                <a:lnTo>
                  <a:pt x="13441" y="90236"/>
                </a:lnTo>
                <a:lnTo>
                  <a:pt x="14401" y="86395"/>
                </a:lnTo>
                <a:lnTo>
                  <a:pt x="15361" y="81594"/>
                </a:lnTo>
                <a:lnTo>
                  <a:pt x="30723" y="29763"/>
                </a:lnTo>
                <a:lnTo>
                  <a:pt x="44165" y="29763"/>
                </a:lnTo>
                <a:lnTo>
                  <a:pt x="46085" y="24002"/>
                </a:lnTo>
                <a:lnTo>
                  <a:pt x="32644" y="24002"/>
                </a:lnTo>
                <a:lnTo>
                  <a:pt x="39364" y="0"/>
                </a:lnTo>
                <a:lnTo>
                  <a:pt x="35524" y="0"/>
                </a:lnTo>
                <a:lnTo>
                  <a:pt x="29763" y="8641"/>
                </a:lnTo>
                <a:lnTo>
                  <a:pt x="24963" y="14401"/>
                </a:lnTo>
                <a:lnTo>
                  <a:pt x="21122" y="18242"/>
                </a:lnTo>
                <a:lnTo>
                  <a:pt x="16322" y="22082"/>
                </a:lnTo>
                <a:lnTo>
                  <a:pt x="11521" y="24002"/>
                </a:lnTo>
                <a:lnTo>
                  <a:pt x="4800" y="25923"/>
                </a:lnTo>
                <a:lnTo>
                  <a:pt x="3840" y="29763"/>
                </a:lnTo>
                <a:lnTo>
                  <a:pt x="17282" y="29763"/>
                </a:lnTo>
                <a:lnTo>
                  <a:pt x="2880" y="80634"/>
                </a:lnTo>
                <a:lnTo>
                  <a:pt x="960" y="86395"/>
                </a:lnTo>
                <a:lnTo>
                  <a:pt x="0" y="92156"/>
                </a:lnTo>
                <a:lnTo>
                  <a:pt x="0" y="96956"/>
                </a:lnTo>
                <a:lnTo>
                  <a:pt x="960" y="9983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7" name="object 407"/>
          <p:cNvSpPr/>
          <p:nvPr/>
        </p:nvSpPr>
        <p:spPr>
          <a:xfrm>
            <a:off x="3695166" y="4118046"/>
            <a:ext cx="67193" cy="81594"/>
          </a:xfrm>
          <a:custGeom>
            <a:avLst/>
            <a:gdLst/>
            <a:ahLst/>
            <a:cxnLst/>
            <a:rect l="l" t="t" r="r" b="b"/>
            <a:pathLst>
              <a:path w="67193" h="81594">
                <a:moveTo>
                  <a:pt x="62392" y="2880"/>
                </a:moveTo>
                <a:lnTo>
                  <a:pt x="60472" y="3840"/>
                </a:lnTo>
                <a:lnTo>
                  <a:pt x="56631" y="3840"/>
                </a:lnTo>
                <a:lnTo>
                  <a:pt x="54711" y="2880"/>
                </a:lnTo>
                <a:lnTo>
                  <a:pt x="51831" y="1920"/>
                </a:lnTo>
                <a:lnTo>
                  <a:pt x="48950" y="960"/>
                </a:lnTo>
                <a:lnTo>
                  <a:pt x="47045" y="0"/>
                </a:lnTo>
                <a:lnTo>
                  <a:pt x="34549" y="0"/>
                </a:lnTo>
                <a:lnTo>
                  <a:pt x="28803" y="1920"/>
                </a:lnTo>
                <a:lnTo>
                  <a:pt x="24963" y="5760"/>
                </a:lnTo>
                <a:lnTo>
                  <a:pt x="21122" y="9601"/>
                </a:lnTo>
                <a:lnTo>
                  <a:pt x="19202" y="14401"/>
                </a:lnTo>
                <a:lnTo>
                  <a:pt x="19202" y="25923"/>
                </a:lnTo>
                <a:lnTo>
                  <a:pt x="21122" y="29763"/>
                </a:lnTo>
                <a:lnTo>
                  <a:pt x="23042" y="32644"/>
                </a:lnTo>
                <a:lnTo>
                  <a:pt x="25923" y="37444"/>
                </a:lnTo>
                <a:lnTo>
                  <a:pt x="30708" y="43205"/>
                </a:lnTo>
                <a:lnTo>
                  <a:pt x="36484" y="49911"/>
                </a:lnTo>
                <a:lnTo>
                  <a:pt x="40325" y="54726"/>
                </a:lnTo>
                <a:lnTo>
                  <a:pt x="41269" y="57591"/>
                </a:lnTo>
                <a:lnTo>
                  <a:pt x="42230" y="59512"/>
                </a:lnTo>
                <a:lnTo>
                  <a:pt x="43205" y="62392"/>
                </a:lnTo>
                <a:lnTo>
                  <a:pt x="43205" y="68153"/>
                </a:lnTo>
                <a:lnTo>
                  <a:pt x="41269" y="71033"/>
                </a:lnTo>
                <a:lnTo>
                  <a:pt x="39364" y="73913"/>
                </a:lnTo>
                <a:lnTo>
                  <a:pt x="36484" y="75834"/>
                </a:lnTo>
                <a:lnTo>
                  <a:pt x="32644" y="77754"/>
                </a:lnTo>
                <a:lnTo>
                  <a:pt x="23042" y="77754"/>
                </a:lnTo>
                <a:lnTo>
                  <a:pt x="18242" y="75834"/>
                </a:lnTo>
                <a:lnTo>
                  <a:pt x="14401" y="71993"/>
                </a:lnTo>
                <a:lnTo>
                  <a:pt x="11521" y="68153"/>
                </a:lnTo>
                <a:lnTo>
                  <a:pt x="9601" y="61432"/>
                </a:lnTo>
                <a:lnTo>
                  <a:pt x="8641" y="52791"/>
                </a:lnTo>
                <a:lnTo>
                  <a:pt x="5760" y="52791"/>
                </a:lnTo>
                <a:lnTo>
                  <a:pt x="0" y="81594"/>
                </a:lnTo>
                <a:lnTo>
                  <a:pt x="3840" y="81594"/>
                </a:lnTo>
                <a:lnTo>
                  <a:pt x="4800" y="78714"/>
                </a:lnTo>
                <a:lnTo>
                  <a:pt x="6720" y="77754"/>
                </a:lnTo>
                <a:lnTo>
                  <a:pt x="12481" y="77754"/>
                </a:lnTo>
                <a:lnTo>
                  <a:pt x="14401" y="78714"/>
                </a:lnTo>
                <a:lnTo>
                  <a:pt x="20162" y="80634"/>
                </a:lnTo>
                <a:lnTo>
                  <a:pt x="24963" y="81594"/>
                </a:lnTo>
                <a:lnTo>
                  <a:pt x="36484" y="81594"/>
                </a:lnTo>
                <a:lnTo>
                  <a:pt x="43205" y="78714"/>
                </a:lnTo>
                <a:lnTo>
                  <a:pt x="47990" y="73913"/>
                </a:lnTo>
                <a:lnTo>
                  <a:pt x="52791" y="70073"/>
                </a:lnTo>
                <a:lnTo>
                  <a:pt x="55671" y="64312"/>
                </a:lnTo>
                <a:lnTo>
                  <a:pt x="55671" y="54726"/>
                </a:lnTo>
                <a:lnTo>
                  <a:pt x="54711" y="49911"/>
                </a:lnTo>
                <a:lnTo>
                  <a:pt x="52791" y="46070"/>
                </a:lnTo>
                <a:lnTo>
                  <a:pt x="49910" y="42230"/>
                </a:lnTo>
                <a:lnTo>
                  <a:pt x="45110" y="35524"/>
                </a:lnTo>
                <a:lnTo>
                  <a:pt x="37429" y="26883"/>
                </a:lnTo>
                <a:lnTo>
                  <a:pt x="34549" y="23987"/>
                </a:lnTo>
                <a:lnTo>
                  <a:pt x="32644" y="22082"/>
                </a:lnTo>
                <a:lnTo>
                  <a:pt x="31683" y="20162"/>
                </a:lnTo>
                <a:lnTo>
                  <a:pt x="30708" y="18242"/>
                </a:lnTo>
                <a:lnTo>
                  <a:pt x="30708" y="11521"/>
                </a:lnTo>
                <a:lnTo>
                  <a:pt x="31683" y="8641"/>
                </a:lnTo>
                <a:lnTo>
                  <a:pt x="33604" y="6720"/>
                </a:lnTo>
                <a:lnTo>
                  <a:pt x="36484" y="4800"/>
                </a:lnTo>
                <a:lnTo>
                  <a:pt x="39364" y="3840"/>
                </a:lnTo>
                <a:lnTo>
                  <a:pt x="47045" y="3840"/>
                </a:lnTo>
                <a:lnTo>
                  <a:pt x="50886" y="5760"/>
                </a:lnTo>
                <a:lnTo>
                  <a:pt x="53751" y="9601"/>
                </a:lnTo>
                <a:lnTo>
                  <a:pt x="56631" y="13441"/>
                </a:lnTo>
                <a:lnTo>
                  <a:pt x="58552" y="19202"/>
                </a:lnTo>
                <a:lnTo>
                  <a:pt x="58552" y="26883"/>
                </a:lnTo>
                <a:lnTo>
                  <a:pt x="62392" y="26883"/>
                </a:lnTo>
                <a:lnTo>
                  <a:pt x="67193" y="0"/>
                </a:lnTo>
                <a:lnTo>
                  <a:pt x="64312" y="0"/>
                </a:lnTo>
                <a:lnTo>
                  <a:pt x="62392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8" name="object 408"/>
          <p:cNvSpPr/>
          <p:nvPr/>
        </p:nvSpPr>
        <p:spPr>
          <a:xfrm>
            <a:off x="3115345" y="2758729"/>
            <a:ext cx="392628" cy="88315"/>
          </a:xfrm>
          <a:custGeom>
            <a:avLst/>
            <a:gdLst/>
            <a:ahLst/>
            <a:cxnLst/>
            <a:rect l="l" t="t" r="r" b="b"/>
            <a:pathLst>
              <a:path w="392628" h="88315">
                <a:moveTo>
                  <a:pt x="0" y="86395"/>
                </a:moveTo>
                <a:lnTo>
                  <a:pt x="0" y="87355"/>
                </a:lnTo>
                <a:lnTo>
                  <a:pt x="960" y="88315"/>
                </a:lnTo>
                <a:lnTo>
                  <a:pt x="390707" y="88315"/>
                </a:lnTo>
                <a:lnTo>
                  <a:pt x="5760" y="86395"/>
                </a:lnTo>
                <a:lnTo>
                  <a:pt x="5760" y="5760"/>
                </a:lnTo>
                <a:lnTo>
                  <a:pt x="390707" y="5760"/>
                </a:lnTo>
                <a:lnTo>
                  <a:pt x="391668" y="88315"/>
                </a:lnTo>
                <a:lnTo>
                  <a:pt x="392628" y="87355"/>
                </a:lnTo>
                <a:lnTo>
                  <a:pt x="392628" y="1920"/>
                </a:lnTo>
                <a:lnTo>
                  <a:pt x="391668" y="0"/>
                </a:lnTo>
                <a:lnTo>
                  <a:pt x="390707" y="0"/>
                </a:lnTo>
                <a:lnTo>
                  <a:pt x="386867" y="2880"/>
                </a:lnTo>
                <a:lnTo>
                  <a:pt x="5760" y="2880"/>
                </a:lnTo>
                <a:lnTo>
                  <a:pt x="2880" y="5760"/>
                </a:lnTo>
                <a:lnTo>
                  <a:pt x="2880" y="82555"/>
                </a:lnTo>
                <a:lnTo>
                  <a:pt x="2880" y="0"/>
                </a:lnTo>
                <a:lnTo>
                  <a:pt x="960" y="0"/>
                </a:lnTo>
                <a:lnTo>
                  <a:pt x="0" y="1920"/>
                </a:lnTo>
                <a:lnTo>
                  <a:pt x="0" y="86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9" name="object 409"/>
          <p:cNvSpPr/>
          <p:nvPr/>
        </p:nvSpPr>
        <p:spPr>
          <a:xfrm>
            <a:off x="3502212" y="2764490"/>
            <a:ext cx="4800" cy="82555"/>
          </a:xfrm>
          <a:custGeom>
            <a:avLst/>
            <a:gdLst/>
            <a:ahLst/>
            <a:cxnLst/>
            <a:rect l="l" t="t" r="r" b="b"/>
            <a:pathLst>
              <a:path w="4800" h="82555">
                <a:moveTo>
                  <a:pt x="3840" y="76794"/>
                </a:moveTo>
                <a:lnTo>
                  <a:pt x="0" y="80634"/>
                </a:lnTo>
                <a:lnTo>
                  <a:pt x="3840" y="82555"/>
                </a:lnTo>
                <a:lnTo>
                  <a:pt x="4800" y="82555"/>
                </a:lnTo>
                <a:lnTo>
                  <a:pt x="3840" y="0"/>
                </a:lnTo>
                <a:lnTo>
                  <a:pt x="3840" y="767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0" name="object 410"/>
          <p:cNvSpPr/>
          <p:nvPr/>
        </p:nvSpPr>
        <p:spPr>
          <a:xfrm>
            <a:off x="3121106" y="2764490"/>
            <a:ext cx="384947" cy="82555"/>
          </a:xfrm>
          <a:custGeom>
            <a:avLst/>
            <a:gdLst/>
            <a:ahLst/>
            <a:cxnLst/>
            <a:rect l="l" t="t" r="r" b="b"/>
            <a:pathLst>
              <a:path w="384947" h="82555">
                <a:moveTo>
                  <a:pt x="384947" y="0"/>
                </a:moveTo>
                <a:lnTo>
                  <a:pt x="381106" y="0"/>
                </a:lnTo>
                <a:lnTo>
                  <a:pt x="381106" y="76794"/>
                </a:lnTo>
                <a:lnTo>
                  <a:pt x="0" y="76794"/>
                </a:lnTo>
                <a:lnTo>
                  <a:pt x="0" y="80634"/>
                </a:lnTo>
                <a:lnTo>
                  <a:pt x="384947" y="82555"/>
                </a:lnTo>
                <a:lnTo>
                  <a:pt x="381106" y="80634"/>
                </a:lnTo>
                <a:lnTo>
                  <a:pt x="384947" y="76794"/>
                </a:lnTo>
                <a:lnTo>
                  <a:pt x="3849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1" name="object 411"/>
          <p:cNvSpPr/>
          <p:nvPr/>
        </p:nvSpPr>
        <p:spPr>
          <a:xfrm>
            <a:off x="3118225" y="2758729"/>
            <a:ext cx="387827" cy="82555"/>
          </a:xfrm>
          <a:custGeom>
            <a:avLst/>
            <a:gdLst/>
            <a:ahLst/>
            <a:cxnLst/>
            <a:rect l="l" t="t" r="r" b="b"/>
            <a:pathLst>
              <a:path w="387827" h="82555">
                <a:moveTo>
                  <a:pt x="0" y="82555"/>
                </a:moveTo>
                <a:lnTo>
                  <a:pt x="0" y="5760"/>
                </a:lnTo>
                <a:lnTo>
                  <a:pt x="2880" y="2880"/>
                </a:lnTo>
                <a:lnTo>
                  <a:pt x="383987" y="2880"/>
                </a:lnTo>
                <a:lnTo>
                  <a:pt x="387827" y="0"/>
                </a:lnTo>
                <a:lnTo>
                  <a:pt x="0" y="0"/>
                </a:lnTo>
                <a:lnTo>
                  <a:pt x="0" y="825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2" name="object 412"/>
          <p:cNvSpPr/>
          <p:nvPr/>
        </p:nvSpPr>
        <p:spPr>
          <a:xfrm>
            <a:off x="2612318" y="2841284"/>
            <a:ext cx="1156761" cy="698860"/>
          </a:xfrm>
          <a:custGeom>
            <a:avLst/>
            <a:gdLst/>
            <a:ahLst/>
            <a:cxnLst/>
            <a:rect l="l" t="t" r="r" b="b"/>
            <a:pathLst>
              <a:path w="1156761" h="698860">
                <a:moveTo>
                  <a:pt x="0" y="695980"/>
                </a:moveTo>
                <a:lnTo>
                  <a:pt x="0" y="697900"/>
                </a:lnTo>
                <a:lnTo>
                  <a:pt x="960" y="698860"/>
                </a:lnTo>
                <a:lnTo>
                  <a:pt x="1153881" y="698860"/>
                </a:lnTo>
                <a:lnTo>
                  <a:pt x="5760" y="695980"/>
                </a:lnTo>
                <a:lnTo>
                  <a:pt x="5760" y="5760"/>
                </a:lnTo>
                <a:lnTo>
                  <a:pt x="1153881" y="5760"/>
                </a:lnTo>
                <a:lnTo>
                  <a:pt x="1154841" y="698860"/>
                </a:lnTo>
                <a:lnTo>
                  <a:pt x="1156761" y="697900"/>
                </a:lnTo>
                <a:lnTo>
                  <a:pt x="1156761" y="1920"/>
                </a:lnTo>
                <a:lnTo>
                  <a:pt x="1154841" y="0"/>
                </a:lnTo>
                <a:lnTo>
                  <a:pt x="1153881" y="0"/>
                </a:lnTo>
                <a:lnTo>
                  <a:pt x="1151001" y="3840"/>
                </a:lnTo>
                <a:lnTo>
                  <a:pt x="5760" y="3840"/>
                </a:lnTo>
                <a:lnTo>
                  <a:pt x="2880" y="5760"/>
                </a:lnTo>
                <a:lnTo>
                  <a:pt x="2880" y="693099"/>
                </a:lnTo>
                <a:lnTo>
                  <a:pt x="2880" y="0"/>
                </a:lnTo>
                <a:lnTo>
                  <a:pt x="960" y="0"/>
                </a:lnTo>
                <a:lnTo>
                  <a:pt x="0" y="1920"/>
                </a:lnTo>
                <a:lnTo>
                  <a:pt x="0" y="6959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3" name="object 413"/>
          <p:cNvSpPr/>
          <p:nvPr/>
        </p:nvSpPr>
        <p:spPr>
          <a:xfrm>
            <a:off x="2618079" y="2847045"/>
            <a:ext cx="1148120" cy="693100"/>
          </a:xfrm>
          <a:custGeom>
            <a:avLst/>
            <a:gdLst/>
            <a:ahLst/>
            <a:cxnLst/>
            <a:rect l="l" t="t" r="r" b="b"/>
            <a:pathLst>
              <a:path w="1148120" h="693100">
                <a:moveTo>
                  <a:pt x="1148120" y="0"/>
                </a:moveTo>
                <a:lnTo>
                  <a:pt x="1145240" y="0"/>
                </a:lnTo>
                <a:lnTo>
                  <a:pt x="1145240" y="687339"/>
                </a:lnTo>
                <a:lnTo>
                  <a:pt x="0" y="687339"/>
                </a:lnTo>
                <a:lnTo>
                  <a:pt x="0" y="690219"/>
                </a:lnTo>
                <a:lnTo>
                  <a:pt x="1148120" y="693100"/>
                </a:lnTo>
                <a:lnTo>
                  <a:pt x="1145240" y="690219"/>
                </a:lnTo>
                <a:lnTo>
                  <a:pt x="1148120" y="687339"/>
                </a:lnTo>
                <a:lnTo>
                  <a:pt x="11481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4" name="object 414"/>
          <p:cNvSpPr/>
          <p:nvPr/>
        </p:nvSpPr>
        <p:spPr>
          <a:xfrm>
            <a:off x="2615199" y="2841284"/>
            <a:ext cx="1151001" cy="693099"/>
          </a:xfrm>
          <a:custGeom>
            <a:avLst/>
            <a:gdLst/>
            <a:ahLst/>
            <a:cxnLst/>
            <a:rect l="l" t="t" r="r" b="b"/>
            <a:pathLst>
              <a:path w="1151001" h="693099">
                <a:moveTo>
                  <a:pt x="0" y="693099"/>
                </a:moveTo>
                <a:lnTo>
                  <a:pt x="0" y="5760"/>
                </a:lnTo>
                <a:lnTo>
                  <a:pt x="2880" y="3840"/>
                </a:lnTo>
                <a:lnTo>
                  <a:pt x="1148120" y="3840"/>
                </a:lnTo>
                <a:lnTo>
                  <a:pt x="1151001" y="0"/>
                </a:lnTo>
                <a:lnTo>
                  <a:pt x="0" y="0"/>
                </a:lnTo>
                <a:lnTo>
                  <a:pt x="0" y="6930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5" name="object 415"/>
          <p:cNvSpPr/>
          <p:nvPr/>
        </p:nvSpPr>
        <p:spPr>
          <a:xfrm>
            <a:off x="2710235" y="2802879"/>
            <a:ext cx="105597" cy="44165"/>
          </a:xfrm>
          <a:custGeom>
            <a:avLst/>
            <a:gdLst/>
            <a:ahLst/>
            <a:cxnLst/>
            <a:rect l="l" t="t" r="r" b="b"/>
            <a:pathLst>
              <a:path w="105597" h="44165">
                <a:moveTo>
                  <a:pt x="3840" y="44165"/>
                </a:moveTo>
                <a:lnTo>
                  <a:pt x="100797" y="44165"/>
                </a:lnTo>
                <a:lnTo>
                  <a:pt x="85965" y="38404"/>
                </a:lnTo>
                <a:lnTo>
                  <a:pt x="6720" y="38404"/>
                </a:lnTo>
                <a:lnTo>
                  <a:pt x="6720" y="2880"/>
                </a:lnTo>
                <a:lnTo>
                  <a:pt x="101266" y="38404"/>
                </a:lnTo>
                <a:lnTo>
                  <a:pt x="4800" y="0"/>
                </a:lnTo>
                <a:lnTo>
                  <a:pt x="2880" y="0"/>
                </a:lnTo>
                <a:lnTo>
                  <a:pt x="1920" y="960"/>
                </a:lnTo>
                <a:lnTo>
                  <a:pt x="1920" y="5760"/>
                </a:lnTo>
                <a:lnTo>
                  <a:pt x="3840" y="38404"/>
                </a:lnTo>
                <a:lnTo>
                  <a:pt x="6720" y="42245"/>
                </a:lnTo>
                <a:lnTo>
                  <a:pt x="3840" y="44165"/>
                </a:lnTo>
                <a:close/>
              </a:path>
              <a:path w="105597" h="44165">
                <a:moveTo>
                  <a:pt x="6720" y="42245"/>
                </a:moveTo>
                <a:lnTo>
                  <a:pt x="3840" y="38404"/>
                </a:lnTo>
                <a:lnTo>
                  <a:pt x="1920" y="576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43205"/>
                </a:lnTo>
                <a:lnTo>
                  <a:pt x="1920" y="44165"/>
                </a:lnTo>
                <a:lnTo>
                  <a:pt x="3840" y="44165"/>
                </a:lnTo>
                <a:lnTo>
                  <a:pt x="6720" y="42245"/>
                </a:lnTo>
                <a:close/>
              </a:path>
              <a:path w="105597" h="44165">
                <a:moveTo>
                  <a:pt x="6720" y="2880"/>
                </a:moveTo>
                <a:lnTo>
                  <a:pt x="6720" y="7625"/>
                </a:lnTo>
                <a:lnTo>
                  <a:pt x="85965" y="38404"/>
                </a:lnTo>
                <a:lnTo>
                  <a:pt x="100797" y="44165"/>
                </a:lnTo>
                <a:lnTo>
                  <a:pt x="104637" y="44165"/>
                </a:lnTo>
                <a:lnTo>
                  <a:pt x="104637" y="42245"/>
                </a:lnTo>
                <a:lnTo>
                  <a:pt x="105597" y="41285"/>
                </a:lnTo>
                <a:lnTo>
                  <a:pt x="104637" y="39364"/>
                </a:lnTo>
                <a:lnTo>
                  <a:pt x="103677" y="39364"/>
                </a:lnTo>
                <a:lnTo>
                  <a:pt x="101726" y="38588"/>
                </a:lnTo>
                <a:lnTo>
                  <a:pt x="101757" y="38404"/>
                </a:lnTo>
                <a:lnTo>
                  <a:pt x="101266" y="38404"/>
                </a:lnTo>
                <a:lnTo>
                  <a:pt x="672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6" name="object 416"/>
          <p:cNvSpPr/>
          <p:nvPr/>
        </p:nvSpPr>
        <p:spPr>
          <a:xfrm>
            <a:off x="2809113" y="2802879"/>
            <a:ext cx="105597" cy="44165"/>
          </a:xfrm>
          <a:custGeom>
            <a:avLst/>
            <a:gdLst/>
            <a:ahLst/>
            <a:cxnLst/>
            <a:rect l="l" t="t" r="r" b="b"/>
            <a:pathLst>
              <a:path w="105597" h="44165">
                <a:moveTo>
                  <a:pt x="2880" y="44165"/>
                </a:moveTo>
                <a:lnTo>
                  <a:pt x="100797" y="44165"/>
                </a:lnTo>
                <a:lnTo>
                  <a:pt x="85965" y="38404"/>
                </a:lnTo>
                <a:lnTo>
                  <a:pt x="6720" y="38404"/>
                </a:lnTo>
                <a:lnTo>
                  <a:pt x="6720" y="2880"/>
                </a:lnTo>
                <a:lnTo>
                  <a:pt x="100329" y="38404"/>
                </a:lnTo>
                <a:lnTo>
                  <a:pt x="4800" y="0"/>
                </a:lnTo>
                <a:lnTo>
                  <a:pt x="1920" y="0"/>
                </a:lnTo>
                <a:lnTo>
                  <a:pt x="1920" y="5760"/>
                </a:lnTo>
                <a:lnTo>
                  <a:pt x="2880" y="38404"/>
                </a:lnTo>
                <a:lnTo>
                  <a:pt x="6720" y="42245"/>
                </a:lnTo>
                <a:lnTo>
                  <a:pt x="2880" y="44165"/>
                </a:lnTo>
                <a:close/>
              </a:path>
              <a:path w="105597" h="44165">
                <a:moveTo>
                  <a:pt x="6720" y="42245"/>
                </a:moveTo>
                <a:lnTo>
                  <a:pt x="2880" y="38404"/>
                </a:lnTo>
                <a:lnTo>
                  <a:pt x="1920" y="576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43205"/>
                </a:lnTo>
                <a:lnTo>
                  <a:pt x="1920" y="44165"/>
                </a:lnTo>
                <a:lnTo>
                  <a:pt x="2880" y="44165"/>
                </a:lnTo>
                <a:lnTo>
                  <a:pt x="6720" y="42245"/>
                </a:lnTo>
                <a:close/>
              </a:path>
              <a:path w="105597" h="44165">
                <a:moveTo>
                  <a:pt x="6720" y="2880"/>
                </a:moveTo>
                <a:lnTo>
                  <a:pt x="6720" y="7625"/>
                </a:lnTo>
                <a:lnTo>
                  <a:pt x="85965" y="38404"/>
                </a:lnTo>
                <a:lnTo>
                  <a:pt x="100797" y="44165"/>
                </a:lnTo>
                <a:lnTo>
                  <a:pt x="104637" y="44165"/>
                </a:lnTo>
                <a:lnTo>
                  <a:pt x="104637" y="42245"/>
                </a:lnTo>
                <a:lnTo>
                  <a:pt x="105597" y="41285"/>
                </a:lnTo>
                <a:lnTo>
                  <a:pt x="104637" y="39364"/>
                </a:lnTo>
                <a:lnTo>
                  <a:pt x="102717" y="39364"/>
                </a:lnTo>
                <a:lnTo>
                  <a:pt x="101667" y="38942"/>
                </a:lnTo>
                <a:lnTo>
                  <a:pt x="101757" y="38404"/>
                </a:lnTo>
                <a:lnTo>
                  <a:pt x="100329" y="38404"/>
                </a:lnTo>
                <a:lnTo>
                  <a:pt x="672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7" name="object 417"/>
          <p:cNvSpPr/>
          <p:nvPr/>
        </p:nvSpPr>
        <p:spPr>
          <a:xfrm>
            <a:off x="2907990" y="2802879"/>
            <a:ext cx="105597" cy="44165"/>
          </a:xfrm>
          <a:custGeom>
            <a:avLst/>
            <a:gdLst/>
            <a:ahLst/>
            <a:cxnLst/>
            <a:rect l="l" t="t" r="r" b="b"/>
            <a:pathLst>
              <a:path w="105597" h="44165">
                <a:moveTo>
                  <a:pt x="2880" y="44165"/>
                </a:moveTo>
                <a:lnTo>
                  <a:pt x="101757" y="44165"/>
                </a:lnTo>
                <a:lnTo>
                  <a:pt x="86781" y="38404"/>
                </a:lnTo>
                <a:lnTo>
                  <a:pt x="5760" y="38404"/>
                </a:lnTo>
                <a:lnTo>
                  <a:pt x="5760" y="2880"/>
                </a:lnTo>
                <a:lnTo>
                  <a:pt x="101242" y="38404"/>
                </a:lnTo>
                <a:lnTo>
                  <a:pt x="3840" y="0"/>
                </a:lnTo>
                <a:lnTo>
                  <a:pt x="1920" y="0"/>
                </a:lnTo>
                <a:lnTo>
                  <a:pt x="1920" y="5760"/>
                </a:lnTo>
                <a:lnTo>
                  <a:pt x="2880" y="38404"/>
                </a:lnTo>
                <a:lnTo>
                  <a:pt x="5760" y="42245"/>
                </a:lnTo>
                <a:lnTo>
                  <a:pt x="2880" y="44165"/>
                </a:lnTo>
                <a:close/>
              </a:path>
              <a:path w="105597" h="44165">
                <a:moveTo>
                  <a:pt x="5760" y="42245"/>
                </a:moveTo>
                <a:lnTo>
                  <a:pt x="2880" y="38404"/>
                </a:lnTo>
                <a:lnTo>
                  <a:pt x="1920" y="576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43205"/>
                </a:lnTo>
                <a:lnTo>
                  <a:pt x="1920" y="44165"/>
                </a:lnTo>
                <a:lnTo>
                  <a:pt x="2880" y="44165"/>
                </a:lnTo>
                <a:lnTo>
                  <a:pt x="5760" y="42245"/>
                </a:lnTo>
                <a:close/>
              </a:path>
              <a:path w="105597" h="44165">
                <a:moveTo>
                  <a:pt x="5760" y="2880"/>
                </a:moveTo>
                <a:lnTo>
                  <a:pt x="5760" y="7238"/>
                </a:lnTo>
                <a:lnTo>
                  <a:pt x="86781" y="38404"/>
                </a:lnTo>
                <a:lnTo>
                  <a:pt x="101757" y="44165"/>
                </a:lnTo>
                <a:lnTo>
                  <a:pt x="105597" y="44165"/>
                </a:lnTo>
                <a:lnTo>
                  <a:pt x="105597" y="39364"/>
                </a:lnTo>
                <a:lnTo>
                  <a:pt x="103677" y="39364"/>
                </a:lnTo>
                <a:lnTo>
                  <a:pt x="102626" y="38950"/>
                </a:lnTo>
                <a:lnTo>
                  <a:pt x="102717" y="38404"/>
                </a:lnTo>
                <a:lnTo>
                  <a:pt x="101242" y="38404"/>
                </a:lnTo>
                <a:lnTo>
                  <a:pt x="57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8" name="object 418"/>
          <p:cNvSpPr/>
          <p:nvPr/>
        </p:nvSpPr>
        <p:spPr>
          <a:xfrm>
            <a:off x="3016468" y="2802879"/>
            <a:ext cx="104637" cy="44165"/>
          </a:xfrm>
          <a:custGeom>
            <a:avLst/>
            <a:gdLst/>
            <a:ahLst/>
            <a:cxnLst/>
            <a:rect l="l" t="t" r="r" b="b"/>
            <a:pathLst>
              <a:path w="104637" h="44165">
                <a:moveTo>
                  <a:pt x="2880" y="38404"/>
                </a:moveTo>
                <a:lnTo>
                  <a:pt x="5760" y="42245"/>
                </a:lnTo>
                <a:lnTo>
                  <a:pt x="5760" y="7252"/>
                </a:lnTo>
                <a:lnTo>
                  <a:pt x="2880" y="38404"/>
                </a:lnTo>
                <a:close/>
              </a:path>
              <a:path w="104637" h="44165">
                <a:moveTo>
                  <a:pt x="960" y="44165"/>
                </a:moveTo>
                <a:lnTo>
                  <a:pt x="2880" y="44165"/>
                </a:lnTo>
                <a:lnTo>
                  <a:pt x="1920" y="5760"/>
                </a:lnTo>
                <a:lnTo>
                  <a:pt x="5760" y="2880"/>
                </a:lnTo>
                <a:lnTo>
                  <a:pt x="384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43205"/>
                </a:lnTo>
                <a:lnTo>
                  <a:pt x="960" y="44165"/>
                </a:lnTo>
                <a:close/>
              </a:path>
              <a:path w="104637" h="44165">
                <a:moveTo>
                  <a:pt x="85965" y="38404"/>
                </a:moveTo>
                <a:lnTo>
                  <a:pt x="5760" y="38404"/>
                </a:lnTo>
                <a:lnTo>
                  <a:pt x="5760" y="42245"/>
                </a:lnTo>
                <a:lnTo>
                  <a:pt x="2880" y="38404"/>
                </a:lnTo>
                <a:lnTo>
                  <a:pt x="5760" y="7252"/>
                </a:lnTo>
                <a:lnTo>
                  <a:pt x="85965" y="38404"/>
                </a:lnTo>
                <a:lnTo>
                  <a:pt x="100797" y="44165"/>
                </a:lnTo>
                <a:lnTo>
                  <a:pt x="103677" y="44165"/>
                </a:lnTo>
                <a:lnTo>
                  <a:pt x="104637" y="42245"/>
                </a:lnTo>
                <a:lnTo>
                  <a:pt x="104637" y="41285"/>
                </a:lnTo>
                <a:lnTo>
                  <a:pt x="103677" y="39364"/>
                </a:lnTo>
                <a:lnTo>
                  <a:pt x="102717" y="39364"/>
                </a:lnTo>
                <a:lnTo>
                  <a:pt x="101667" y="38946"/>
                </a:lnTo>
                <a:lnTo>
                  <a:pt x="101757" y="38404"/>
                </a:lnTo>
                <a:lnTo>
                  <a:pt x="100306" y="38404"/>
                </a:lnTo>
                <a:lnTo>
                  <a:pt x="3840" y="0"/>
                </a:lnTo>
                <a:lnTo>
                  <a:pt x="5760" y="2880"/>
                </a:lnTo>
                <a:lnTo>
                  <a:pt x="1920" y="5760"/>
                </a:lnTo>
                <a:lnTo>
                  <a:pt x="2880" y="44165"/>
                </a:lnTo>
                <a:lnTo>
                  <a:pt x="100797" y="44165"/>
                </a:lnTo>
                <a:lnTo>
                  <a:pt x="85965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9" name="object 419"/>
          <p:cNvSpPr/>
          <p:nvPr/>
        </p:nvSpPr>
        <p:spPr>
          <a:xfrm>
            <a:off x="2612318" y="2802879"/>
            <a:ext cx="104637" cy="44165"/>
          </a:xfrm>
          <a:custGeom>
            <a:avLst/>
            <a:gdLst/>
            <a:ahLst/>
            <a:cxnLst/>
            <a:rect l="l" t="t" r="r" b="b"/>
            <a:pathLst>
              <a:path w="104637" h="44165">
                <a:moveTo>
                  <a:pt x="2880" y="38404"/>
                </a:moveTo>
                <a:lnTo>
                  <a:pt x="5760" y="42245"/>
                </a:lnTo>
                <a:lnTo>
                  <a:pt x="5760" y="7267"/>
                </a:lnTo>
                <a:lnTo>
                  <a:pt x="2880" y="38404"/>
                </a:lnTo>
                <a:close/>
              </a:path>
              <a:path w="104637" h="44165">
                <a:moveTo>
                  <a:pt x="960" y="44165"/>
                </a:moveTo>
                <a:lnTo>
                  <a:pt x="2880" y="44165"/>
                </a:lnTo>
                <a:lnTo>
                  <a:pt x="1920" y="5760"/>
                </a:lnTo>
                <a:lnTo>
                  <a:pt x="5760" y="2880"/>
                </a:lnTo>
                <a:lnTo>
                  <a:pt x="384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43205"/>
                </a:lnTo>
                <a:lnTo>
                  <a:pt x="960" y="44165"/>
                </a:lnTo>
                <a:close/>
              </a:path>
              <a:path w="104637" h="44165">
                <a:moveTo>
                  <a:pt x="85149" y="38404"/>
                </a:moveTo>
                <a:lnTo>
                  <a:pt x="5760" y="38404"/>
                </a:lnTo>
                <a:lnTo>
                  <a:pt x="5760" y="42245"/>
                </a:lnTo>
                <a:lnTo>
                  <a:pt x="2880" y="38404"/>
                </a:lnTo>
                <a:lnTo>
                  <a:pt x="5760" y="7267"/>
                </a:lnTo>
                <a:lnTo>
                  <a:pt x="85149" y="38404"/>
                </a:lnTo>
                <a:lnTo>
                  <a:pt x="99837" y="44165"/>
                </a:lnTo>
                <a:lnTo>
                  <a:pt x="103677" y="44165"/>
                </a:lnTo>
                <a:lnTo>
                  <a:pt x="104637" y="42245"/>
                </a:lnTo>
                <a:lnTo>
                  <a:pt x="104637" y="41285"/>
                </a:lnTo>
                <a:lnTo>
                  <a:pt x="103677" y="39364"/>
                </a:lnTo>
                <a:lnTo>
                  <a:pt x="102717" y="39364"/>
                </a:lnTo>
                <a:lnTo>
                  <a:pt x="101587" y="38915"/>
                </a:lnTo>
                <a:lnTo>
                  <a:pt x="101757" y="38404"/>
                </a:lnTo>
                <a:lnTo>
                  <a:pt x="100305" y="38404"/>
                </a:lnTo>
                <a:lnTo>
                  <a:pt x="3840" y="0"/>
                </a:lnTo>
                <a:lnTo>
                  <a:pt x="5760" y="2880"/>
                </a:lnTo>
                <a:lnTo>
                  <a:pt x="1920" y="5760"/>
                </a:lnTo>
                <a:lnTo>
                  <a:pt x="2880" y="44165"/>
                </a:lnTo>
                <a:lnTo>
                  <a:pt x="99837" y="44165"/>
                </a:lnTo>
                <a:lnTo>
                  <a:pt x="85149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0" name="object 420"/>
          <p:cNvSpPr/>
          <p:nvPr/>
        </p:nvSpPr>
        <p:spPr>
          <a:xfrm>
            <a:off x="3407176" y="2670413"/>
            <a:ext cx="44150" cy="86395"/>
          </a:xfrm>
          <a:custGeom>
            <a:avLst/>
            <a:gdLst/>
            <a:ahLst/>
            <a:cxnLst/>
            <a:rect l="l" t="t" r="r" b="b"/>
            <a:pathLst>
              <a:path w="44150" h="86395">
                <a:moveTo>
                  <a:pt x="1920" y="2880"/>
                </a:moveTo>
                <a:lnTo>
                  <a:pt x="44150" y="2880"/>
                </a:lnTo>
                <a:lnTo>
                  <a:pt x="44150" y="0"/>
                </a:lnTo>
                <a:lnTo>
                  <a:pt x="1920" y="0"/>
                </a:lnTo>
                <a:lnTo>
                  <a:pt x="0" y="2880"/>
                </a:lnTo>
                <a:lnTo>
                  <a:pt x="1920" y="86395"/>
                </a:lnTo>
                <a:lnTo>
                  <a:pt x="192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1" name="object 421"/>
          <p:cNvSpPr/>
          <p:nvPr/>
        </p:nvSpPr>
        <p:spPr>
          <a:xfrm>
            <a:off x="3404295" y="2668493"/>
            <a:ext cx="49911" cy="93116"/>
          </a:xfrm>
          <a:custGeom>
            <a:avLst/>
            <a:gdLst/>
            <a:ahLst/>
            <a:cxnLst/>
            <a:rect l="l" t="t" r="r" b="b"/>
            <a:pathLst>
              <a:path w="49911" h="93116">
                <a:moveTo>
                  <a:pt x="960" y="93116"/>
                </a:moveTo>
                <a:lnTo>
                  <a:pt x="49911" y="93116"/>
                </a:lnTo>
                <a:lnTo>
                  <a:pt x="47030" y="90236"/>
                </a:lnTo>
                <a:lnTo>
                  <a:pt x="49911" y="88315"/>
                </a:lnTo>
                <a:lnTo>
                  <a:pt x="49911" y="0"/>
                </a:lnTo>
                <a:lnTo>
                  <a:pt x="2880" y="0"/>
                </a:lnTo>
                <a:lnTo>
                  <a:pt x="2880" y="88315"/>
                </a:lnTo>
                <a:lnTo>
                  <a:pt x="4800" y="90236"/>
                </a:lnTo>
                <a:lnTo>
                  <a:pt x="4800" y="88315"/>
                </a:lnTo>
                <a:lnTo>
                  <a:pt x="2880" y="4800"/>
                </a:lnTo>
                <a:lnTo>
                  <a:pt x="4800" y="1920"/>
                </a:lnTo>
                <a:lnTo>
                  <a:pt x="47030" y="1920"/>
                </a:lnTo>
                <a:lnTo>
                  <a:pt x="47030" y="88315"/>
                </a:lnTo>
                <a:lnTo>
                  <a:pt x="4800" y="88315"/>
                </a:lnTo>
                <a:lnTo>
                  <a:pt x="4800" y="90236"/>
                </a:lnTo>
                <a:lnTo>
                  <a:pt x="2880" y="88315"/>
                </a:lnTo>
                <a:lnTo>
                  <a:pt x="2880" y="0"/>
                </a:lnTo>
                <a:lnTo>
                  <a:pt x="960" y="0"/>
                </a:lnTo>
                <a:lnTo>
                  <a:pt x="0" y="960"/>
                </a:lnTo>
                <a:lnTo>
                  <a:pt x="0" y="92156"/>
                </a:lnTo>
                <a:lnTo>
                  <a:pt x="960" y="93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2" name="object 422"/>
          <p:cNvSpPr/>
          <p:nvPr/>
        </p:nvSpPr>
        <p:spPr>
          <a:xfrm>
            <a:off x="3451326" y="2668493"/>
            <a:ext cx="4800" cy="93116"/>
          </a:xfrm>
          <a:custGeom>
            <a:avLst/>
            <a:gdLst/>
            <a:ahLst/>
            <a:cxnLst/>
            <a:rect l="l" t="t" r="r" b="b"/>
            <a:pathLst>
              <a:path w="4800" h="93116">
                <a:moveTo>
                  <a:pt x="2880" y="0"/>
                </a:moveTo>
                <a:lnTo>
                  <a:pt x="2880" y="88315"/>
                </a:lnTo>
                <a:lnTo>
                  <a:pt x="0" y="90236"/>
                </a:lnTo>
                <a:lnTo>
                  <a:pt x="2880" y="93116"/>
                </a:lnTo>
                <a:lnTo>
                  <a:pt x="3840" y="93116"/>
                </a:lnTo>
                <a:lnTo>
                  <a:pt x="4800" y="92156"/>
                </a:lnTo>
                <a:lnTo>
                  <a:pt x="4800" y="960"/>
                </a:lnTo>
                <a:lnTo>
                  <a:pt x="3840" y="0"/>
                </a:lnTo>
                <a:lnTo>
                  <a:pt x="28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3" name="object 423"/>
          <p:cNvSpPr/>
          <p:nvPr/>
        </p:nvSpPr>
        <p:spPr>
          <a:xfrm>
            <a:off x="3664442" y="2563855"/>
            <a:ext cx="76794" cy="283189"/>
          </a:xfrm>
          <a:custGeom>
            <a:avLst/>
            <a:gdLst/>
            <a:ahLst/>
            <a:cxnLst/>
            <a:rect l="l" t="t" r="r" b="b"/>
            <a:pathLst>
              <a:path w="76794" h="283189">
                <a:moveTo>
                  <a:pt x="76794" y="278389"/>
                </a:moveTo>
                <a:lnTo>
                  <a:pt x="59527" y="3840"/>
                </a:lnTo>
                <a:lnTo>
                  <a:pt x="58567" y="2880"/>
                </a:lnTo>
                <a:lnTo>
                  <a:pt x="70809" y="275538"/>
                </a:lnTo>
                <a:lnTo>
                  <a:pt x="71048" y="279349"/>
                </a:lnTo>
                <a:lnTo>
                  <a:pt x="5975" y="276426"/>
                </a:lnTo>
                <a:lnTo>
                  <a:pt x="72953" y="281269"/>
                </a:lnTo>
                <a:lnTo>
                  <a:pt x="72953" y="275508"/>
                </a:lnTo>
                <a:lnTo>
                  <a:pt x="73929" y="281269"/>
                </a:lnTo>
                <a:lnTo>
                  <a:pt x="74889" y="281269"/>
                </a:lnTo>
                <a:lnTo>
                  <a:pt x="75834" y="280309"/>
                </a:lnTo>
                <a:lnTo>
                  <a:pt x="76794" y="279349"/>
                </a:lnTo>
                <a:lnTo>
                  <a:pt x="76794" y="278389"/>
                </a:lnTo>
                <a:close/>
              </a:path>
              <a:path w="76794" h="283189">
                <a:moveTo>
                  <a:pt x="5975" y="276426"/>
                </a:moveTo>
                <a:lnTo>
                  <a:pt x="71048" y="279349"/>
                </a:lnTo>
                <a:lnTo>
                  <a:pt x="70809" y="275538"/>
                </a:lnTo>
                <a:lnTo>
                  <a:pt x="5975" y="276426"/>
                </a:lnTo>
                <a:close/>
              </a:path>
              <a:path w="76794" h="283189">
                <a:moveTo>
                  <a:pt x="72953" y="275508"/>
                </a:moveTo>
                <a:lnTo>
                  <a:pt x="72953" y="281269"/>
                </a:lnTo>
                <a:lnTo>
                  <a:pt x="73929" y="281269"/>
                </a:lnTo>
                <a:lnTo>
                  <a:pt x="72953" y="275508"/>
                </a:lnTo>
                <a:close/>
              </a:path>
              <a:path w="76794" h="283189">
                <a:moveTo>
                  <a:pt x="70809" y="275538"/>
                </a:moveTo>
                <a:lnTo>
                  <a:pt x="55686" y="6720"/>
                </a:lnTo>
                <a:lnTo>
                  <a:pt x="53944" y="6676"/>
                </a:lnTo>
                <a:lnTo>
                  <a:pt x="70809" y="275538"/>
                </a:lnTo>
                <a:close/>
              </a:path>
              <a:path w="76794" h="283189">
                <a:moveTo>
                  <a:pt x="2880" y="283189"/>
                </a:moveTo>
                <a:lnTo>
                  <a:pt x="5760" y="280309"/>
                </a:lnTo>
                <a:lnTo>
                  <a:pt x="2880" y="276468"/>
                </a:lnTo>
                <a:lnTo>
                  <a:pt x="1920" y="282229"/>
                </a:lnTo>
                <a:lnTo>
                  <a:pt x="1920" y="283189"/>
                </a:lnTo>
                <a:lnTo>
                  <a:pt x="2880" y="283189"/>
                </a:lnTo>
                <a:close/>
              </a:path>
              <a:path w="76794" h="283189">
                <a:moveTo>
                  <a:pt x="960" y="282229"/>
                </a:moveTo>
                <a:lnTo>
                  <a:pt x="1920" y="282229"/>
                </a:lnTo>
                <a:lnTo>
                  <a:pt x="2880" y="276468"/>
                </a:lnTo>
                <a:lnTo>
                  <a:pt x="5760" y="280309"/>
                </a:lnTo>
                <a:lnTo>
                  <a:pt x="2880" y="283189"/>
                </a:lnTo>
                <a:lnTo>
                  <a:pt x="72953" y="281269"/>
                </a:lnTo>
                <a:lnTo>
                  <a:pt x="5975" y="276426"/>
                </a:lnTo>
                <a:lnTo>
                  <a:pt x="20959" y="5830"/>
                </a:lnTo>
                <a:lnTo>
                  <a:pt x="53944" y="6676"/>
                </a:lnTo>
                <a:lnTo>
                  <a:pt x="55686" y="6720"/>
                </a:lnTo>
                <a:lnTo>
                  <a:pt x="70809" y="275538"/>
                </a:lnTo>
                <a:lnTo>
                  <a:pt x="58567" y="2880"/>
                </a:lnTo>
                <a:lnTo>
                  <a:pt x="57607" y="960"/>
                </a:lnTo>
                <a:lnTo>
                  <a:pt x="55686" y="960"/>
                </a:lnTo>
                <a:lnTo>
                  <a:pt x="53766" y="3840"/>
                </a:lnTo>
                <a:lnTo>
                  <a:pt x="21122" y="2880"/>
                </a:lnTo>
                <a:lnTo>
                  <a:pt x="18242" y="0"/>
                </a:lnTo>
                <a:lnTo>
                  <a:pt x="17282" y="0"/>
                </a:lnTo>
                <a:lnTo>
                  <a:pt x="18242" y="5760"/>
                </a:lnTo>
                <a:lnTo>
                  <a:pt x="17282" y="0"/>
                </a:lnTo>
                <a:lnTo>
                  <a:pt x="15361" y="960"/>
                </a:lnTo>
                <a:lnTo>
                  <a:pt x="15361" y="2880"/>
                </a:lnTo>
                <a:lnTo>
                  <a:pt x="0" y="279349"/>
                </a:lnTo>
                <a:lnTo>
                  <a:pt x="0" y="281269"/>
                </a:lnTo>
                <a:lnTo>
                  <a:pt x="960" y="282229"/>
                </a:lnTo>
                <a:close/>
              </a:path>
              <a:path w="76794" h="283189">
                <a:moveTo>
                  <a:pt x="55686" y="960"/>
                </a:moveTo>
                <a:lnTo>
                  <a:pt x="18242" y="0"/>
                </a:lnTo>
                <a:lnTo>
                  <a:pt x="21122" y="2880"/>
                </a:lnTo>
                <a:lnTo>
                  <a:pt x="53766" y="3840"/>
                </a:lnTo>
                <a:lnTo>
                  <a:pt x="55686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4" name="object 424"/>
          <p:cNvSpPr/>
          <p:nvPr/>
        </p:nvSpPr>
        <p:spPr>
          <a:xfrm>
            <a:off x="2612318" y="1921640"/>
            <a:ext cx="979170" cy="67197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5" name="object 425"/>
          <p:cNvSpPr/>
          <p:nvPr/>
        </p:nvSpPr>
        <p:spPr>
          <a:xfrm>
            <a:off x="3559804" y="2563855"/>
            <a:ext cx="75834" cy="283189"/>
          </a:xfrm>
          <a:custGeom>
            <a:avLst/>
            <a:gdLst/>
            <a:ahLst/>
            <a:cxnLst/>
            <a:rect l="l" t="t" r="r" b="b"/>
            <a:pathLst>
              <a:path w="75834" h="283189">
                <a:moveTo>
                  <a:pt x="2880" y="276468"/>
                </a:moveTo>
                <a:lnTo>
                  <a:pt x="1920" y="283189"/>
                </a:lnTo>
                <a:lnTo>
                  <a:pt x="2880" y="283189"/>
                </a:lnTo>
                <a:lnTo>
                  <a:pt x="5760" y="280309"/>
                </a:lnTo>
                <a:lnTo>
                  <a:pt x="2880" y="276468"/>
                </a:lnTo>
                <a:close/>
              </a:path>
              <a:path w="75834" h="283189">
                <a:moveTo>
                  <a:pt x="21122" y="2880"/>
                </a:moveTo>
                <a:lnTo>
                  <a:pt x="20959" y="5830"/>
                </a:lnTo>
                <a:lnTo>
                  <a:pt x="52982" y="6651"/>
                </a:lnTo>
                <a:lnTo>
                  <a:pt x="55686" y="6720"/>
                </a:lnTo>
                <a:lnTo>
                  <a:pt x="69850" y="275551"/>
                </a:lnTo>
                <a:lnTo>
                  <a:pt x="70088" y="279349"/>
                </a:lnTo>
                <a:lnTo>
                  <a:pt x="72969" y="281269"/>
                </a:lnTo>
                <a:lnTo>
                  <a:pt x="73929" y="281269"/>
                </a:lnTo>
                <a:lnTo>
                  <a:pt x="72969" y="275508"/>
                </a:lnTo>
                <a:lnTo>
                  <a:pt x="58567" y="3840"/>
                </a:lnTo>
                <a:lnTo>
                  <a:pt x="58567" y="2880"/>
                </a:lnTo>
                <a:lnTo>
                  <a:pt x="57607" y="960"/>
                </a:lnTo>
                <a:lnTo>
                  <a:pt x="55686" y="960"/>
                </a:lnTo>
                <a:lnTo>
                  <a:pt x="52806" y="3840"/>
                </a:lnTo>
                <a:lnTo>
                  <a:pt x="21122" y="2880"/>
                </a:lnTo>
                <a:close/>
              </a:path>
              <a:path w="75834" h="283189">
                <a:moveTo>
                  <a:pt x="55686" y="960"/>
                </a:moveTo>
                <a:lnTo>
                  <a:pt x="18242" y="0"/>
                </a:lnTo>
                <a:lnTo>
                  <a:pt x="16322" y="0"/>
                </a:lnTo>
                <a:lnTo>
                  <a:pt x="18242" y="5760"/>
                </a:lnTo>
                <a:lnTo>
                  <a:pt x="16322" y="0"/>
                </a:lnTo>
                <a:lnTo>
                  <a:pt x="15361" y="960"/>
                </a:lnTo>
                <a:lnTo>
                  <a:pt x="15361" y="2880"/>
                </a:lnTo>
                <a:lnTo>
                  <a:pt x="960" y="279349"/>
                </a:lnTo>
                <a:lnTo>
                  <a:pt x="0" y="280309"/>
                </a:lnTo>
                <a:lnTo>
                  <a:pt x="960" y="281269"/>
                </a:lnTo>
                <a:lnTo>
                  <a:pt x="960" y="282229"/>
                </a:lnTo>
                <a:lnTo>
                  <a:pt x="1920" y="283189"/>
                </a:lnTo>
                <a:lnTo>
                  <a:pt x="2880" y="276468"/>
                </a:lnTo>
                <a:lnTo>
                  <a:pt x="5760" y="280309"/>
                </a:lnTo>
                <a:lnTo>
                  <a:pt x="2880" y="283189"/>
                </a:lnTo>
                <a:lnTo>
                  <a:pt x="72969" y="281269"/>
                </a:lnTo>
                <a:lnTo>
                  <a:pt x="70088" y="279349"/>
                </a:lnTo>
                <a:lnTo>
                  <a:pt x="69850" y="275551"/>
                </a:lnTo>
                <a:lnTo>
                  <a:pt x="5975" y="276426"/>
                </a:lnTo>
                <a:lnTo>
                  <a:pt x="20959" y="5830"/>
                </a:lnTo>
                <a:lnTo>
                  <a:pt x="21122" y="2880"/>
                </a:lnTo>
                <a:lnTo>
                  <a:pt x="52806" y="3840"/>
                </a:lnTo>
                <a:lnTo>
                  <a:pt x="55686" y="960"/>
                </a:lnTo>
                <a:close/>
              </a:path>
              <a:path w="75834" h="283189">
                <a:moveTo>
                  <a:pt x="75834" y="278389"/>
                </a:moveTo>
                <a:lnTo>
                  <a:pt x="58567" y="3840"/>
                </a:lnTo>
                <a:lnTo>
                  <a:pt x="72969" y="275508"/>
                </a:lnTo>
                <a:lnTo>
                  <a:pt x="73929" y="281269"/>
                </a:lnTo>
                <a:lnTo>
                  <a:pt x="74874" y="280309"/>
                </a:lnTo>
                <a:lnTo>
                  <a:pt x="75834" y="280309"/>
                </a:lnTo>
                <a:lnTo>
                  <a:pt x="75834" y="278389"/>
                </a:lnTo>
                <a:close/>
              </a:path>
              <a:path w="75834" h="283189">
                <a:moveTo>
                  <a:pt x="69850" y="275551"/>
                </a:moveTo>
                <a:lnTo>
                  <a:pt x="55686" y="6720"/>
                </a:lnTo>
                <a:lnTo>
                  <a:pt x="52982" y="6651"/>
                </a:lnTo>
                <a:lnTo>
                  <a:pt x="69850" y="2755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6" name="object 426"/>
          <p:cNvSpPr/>
          <p:nvPr/>
        </p:nvSpPr>
        <p:spPr>
          <a:xfrm>
            <a:off x="3276615" y="2869128"/>
            <a:ext cx="492465" cy="316229"/>
          </a:xfrm>
          <a:custGeom>
            <a:avLst/>
            <a:gdLst/>
            <a:ahLst/>
            <a:cxnLst/>
            <a:rect l="l" t="t" r="r" b="b"/>
            <a:pathLst>
              <a:path w="492465" h="316229">
                <a:moveTo>
                  <a:pt x="486035" y="192915"/>
                </a:moveTo>
                <a:lnTo>
                  <a:pt x="489543" y="179836"/>
                </a:lnTo>
                <a:lnTo>
                  <a:pt x="491505" y="166070"/>
                </a:lnTo>
                <a:lnTo>
                  <a:pt x="492465" y="158389"/>
                </a:lnTo>
                <a:lnTo>
                  <a:pt x="491505" y="149748"/>
                </a:lnTo>
                <a:lnTo>
                  <a:pt x="489584" y="133426"/>
                </a:lnTo>
                <a:lnTo>
                  <a:pt x="479586" y="107348"/>
                </a:lnTo>
                <a:lnTo>
                  <a:pt x="464523" y="84346"/>
                </a:lnTo>
                <a:lnTo>
                  <a:pt x="445209" y="64328"/>
                </a:lnTo>
                <a:lnTo>
                  <a:pt x="422456" y="47201"/>
                </a:lnTo>
                <a:lnTo>
                  <a:pt x="397076" y="32874"/>
                </a:lnTo>
                <a:lnTo>
                  <a:pt x="369881" y="21254"/>
                </a:lnTo>
                <a:lnTo>
                  <a:pt x="341684" y="12249"/>
                </a:lnTo>
                <a:lnTo>
                  <a:pt x="313297" y="5766"/>
                </a:lnTo>
                <a:lnTo>
                  <a:pt x="285532" y="1714"/>
                </a:lnTo>
                <a:lnTo>
                  <a:pt x="259201" y="0"/>
                </a:lnTo>
                <a:lnTo>
                  <a:pt x="233278" y="0"/>
                </a:lnTo>
                <a:lnTo>
                  <a:pt x="206974" y="1714"/>
                </a:lnTo>
                <a:lnTo>
                  <a:pt x="179275" y="5766"/>
                </a:lnTo>
                <a:lnTo>
                  <a:pt x="150977" y="12249"/>
                </a:lnTo>
                <a:lnTo>
                  <a:pt x="122874" y="21254"/>
                </a:lnTo>
                <a:lnTo>
                  <a:pt x="95762" y="32874"/>
                </a:lnTo>
                <a:lnTo>
                  <a:pt x="70435" y="47201"/>
                </a:lnTo>
                <a:lnTo>
                  <a:pt x="47689" y="64328"/>
                </a:lnTo>
                <a:lnTo>
                  <a:pt x="28317" y="84346"/>
                </a:lnTo>
                <a:lnTo>
                  <a:pt x="13116" y="107348"/>
                </a:lnTo>
                <a:lnTo>
                  <a:pt x="2880" y="133426"/>
                </a:lnTo>
                <a:lnTo>
                  <a:pt x="1920" y="142067"/>
                </a:lnTo>
                <a:lnTo>
                  <a:pt x="960" y="149748"/>
                </a:lnTo>
                <a:lnTo>
                  <a:pt x="0" y="158389"/>
                </a:lnTo>
                <a:lnTo>
                  <a:pt x="960" y="166070"/>
                </a:lnTo>
                <a:lnTo>
                  <a:pt x="1920" y="174711"/>
                </a:lnTo>
                <a:lnTo>
                  <a:pt x="2880" y="182392"/>
                </a:lnTo>
                <a:lnTo>
                  <a:pt x="5760" y="190073"/>
                </a:lnTo>
                <a:lnTo>
                  <a:pt x="11251" y="203754"/>
                </a:lnTo>
                <a:lnTo>
                  <a:pt x="6720" y="166070"/>
                </a:lnTo>
                <a:lnTo>
                  <a:pt x="5760" y="158389"/>
                </a:lnTo>
                <a:lnTo>
                  <a:pt x="6720" y="149748"/>
                </a:lnTo>
                <a:lnTo>
                  <a:pt x="8641" y="135346"/>
                </a:lnTo>
                <a:lnTo>
                  <a:pt x="13260" y="121664"/>
                </a:lnTo>
                <a:lnTo>
                  <a:pt x="19273" y="108831"/>
                </a:lnTo>
                <a:lnTo>
                  <a:pt x="26572" y="96832"/>
                </a:lnTo>
                <a:lnTo>
                  <a:pt x="35054" y="85651"/>
                </a:lnTo>
                <a:lnTo>
                  <a:pt x="44612" y="75275"/>
                </a:lnTo>
                <a:lnTo>
                  <a:pt x="55143" y="65686"/>
                </a:lnTo>
                <a:lnTo>
                  <a:pt x="66541" y="56871"/>
                </a:lnTo>
                <a:lnTo>
                  <a:pt x="78700" y="48814"/>
                </a:lnTo>
                <a:lnTo>
                  <a:pt x="91516" y="41500"/>
                </a:lnTo>
                <a:lnTo>
                  <a:pt x="104883" y="34914"/>
                </a:lnTo>
                <a:lnTo>
                  <a:pt x="118697" y="29041"/>
                </a:lnTo>
                <a:lnTo>
                  <a:pt x="132852" y="23866"/>
                </a:lnTo>
                <a:lnTo>
                  <a:pt x="147243" y="19373"/>
                </a:lnTo>
                <a:lnTo>
                  <a:pt x="161764" y="15547"/>
                </a:lnTo>
                <a:lnTo>
                  <a:pt x="176312" y="12373"/>
                </a:lnTo>
                <a:lnTo>
                  <a:pt x="190781" y="9837"/>
                </a:lnTo>
                <a:lnTo>
                  <a:pt x="205065" y="7923"/>
                </a:lnTo>
                <a:lnTo>
                  <a:pt x="219060" y="6615"/>
                </a:lnTo>
                <a:lnTo>
                  <a:pt x="232660" y="5899"/>
                </a:lnTo>
                <a:lnTo>
                  <a:pt x="245760" y="5760"/>
                </a:lnTo>
                <a:lnTo>
                  <a:pt x="259201" y="5760"/>
                </a:lnTo>
                <a:lnTo>
                  <a:pt x="270708" y="6720"/>
                </a:lnTo>
                <a:lnTo>
                  <a:pt x="283066" y="7577"/>
                </a:lnTo>
                <a:lnTo>
                  <a:pt x="295883" y="9004"/>
                </a:lnTo>
                <a:lnTo>
                  <a:pt x="309052" y="11012"/>
                </a:lnTo>
                <a:lnTo>
                  <a:pt x="322470" y="13610"/>
                </a:lnTo>
                <a:lnTo>
                  <a:pt x="336032" y="16808"/>
                </a:lnTo>
                <a:lnTo>
                  <a:pt x="349633" y="20613"/>
                </a:lnTo>
                <a:lnTo>
                  <a:pt x="363170" y="25037"/>
                </a:lnTo>
                <a:lnTo>
                  <a:pt x="376538" y="30088"/>
                </a:lnTo>
                <a:lnTo>
                  <a:pt x="389633" y="35776"/>
                </a:lnTo>
                <a:lnTo>
                  <a:pt x="402349" y="42110"/>
                </a:lnTo>
                <a:lnTo>
                  <a:pt x="414583" y="49098"/>
                </a:lnTo>
                <a:lnTo>
                  <a:pt x="426230" y="56752"/>
                </a:lnTo>
                <a:lnTo>
                  <a:pt x="437185" y="65079"/>
                </a:lnTo>
                <a:lnTo>
                  <a:pt x="447345" y="74090"/>
                </a:lnTo>
                <a:lnTo>
                  <a:pt x="456604" y="83794"/>
                </a:lnTo>
                <a:lnTo>
                  <a:pt x="464859" y="94199"/>
                </a:lnTo>
                <a:lnTo>
                  <a:pt x="472005" y="105316"/>
                </a:lnTo>
                <a:lnTo>
                  <a:pt x="477938" y="117153"/>
                </a:lnTo>
                <a:lnTo>
                  <a:pt x="482552" y="129720"/>
                </a:lnTo>
                <a:lnTo>
                  <a:pt x="485744" y="143027"/>
                </a:lnTo>
                <a:lnTo>
                  <a:pt x="486704" y="150708"/>
                </a:lnTo>
                <a:lnTo>
                  <a:pt x="486704" y="166070"/>
                </a:lnTo>
                <a:lnTo>
                  <a:pt x="482427" y="187051"/>
                </a:lnTo>
                <a:lnTo>
                  <a:pt x="477727" y="199599"/>
                </a:lnTo>
                <a:lnTo>
                  <a:pt x="471744" y="211407"/>
                </a:lnTo>
                <a:lnTo>
                  <a:pt x="464578" y="222487"/>
                </a:lnTo>
                <a:lnTo>
                  <a:pt x="456330" y="232849"/>
                </a:lnTo>
                <a:lnTo>
                  <a:pt x="447099" y="242506"/>
                </a:lnTo>
                <a:lnTo>
                  <a:pt x="436985" y="251470"/>
                </a:lnTo>
                <a:lnTo>
                  <a:pt x="426089" y="259750"/>
                </a:lnTo>
                <a:lnTo>
                  <a:pt x="414510" y="267360"/>
                </a:lnTo>
                <a:lnTo>
                  <a:pt x="402349" y="274310"/>
                </a:lnTo>
                <a:lnTo>
                  <a:pt x="389705" y="280612"/>
                </a:lnTo>
                <a:lnTo>
                  <a:pt x="376679" y="286278"/>
                </a:lnTo>
                <a:lnTo>
                  <a:pt x="363370" y="291319"/>
                </a:lnTo>
                <a:lnTo>
                  <a:pt x="349879" y="295746"/>
                </a:lnTo>
                <a:lnTo>
                  <a:pt x="336306" y="299571"/>
                </a:lnTo>
                <a:lnTo>
                  <a:pt x="322751" y="302806"/>
                </a:lnTo>
                <a:lnTo>
                  <a:pt x="309313" y="305463"/>
                </a:lnTo>
                <a:lnTo>
                  <a:pt x="296093" y="307551"/>
                </a:lnTo>
                <a:lnTo>
                  <a:pt x="283191" y="309084"/>
                </a:lnTo>
                <a:lnTo>
                  <a:pt x="270708" y="310073"/>
                </a:lnTo>
                <a:lnTo>
                  <a:pt x="245760" y="310073"/>
                </a:lnTo>
                <a:lnTo>
                  <a:pt x="233214" y="310201"/>
                </a:lnTo>
                <a:lnTo>
                  <a:pt x="220124" y="309717"/>
                </a:lnTo>
                <a:lnTo>
                  <a:pt x="206595" y="308614"/>
                </a:lnTo>
                <a:lnTo>
                  <a:pt x="192732" y="306885"/>
                </a:lnTo>
                <a:lnTo>
                  <a:pt x="178638" y="304522"/>
                </a:lnTo>
                <a:lnTo>
                  <a:pt x="164417" y="301518"/>
                </a:lnTo>
                <a:lnTo>
                  <a:pt x="150175" y="297866"/>
                </a:lnTo>
                <a:lnTo>
                  <a:pt x="136016" y="293559"/>
                </a:lnTo>
                <a:lnTo>
                  <a:pt x="122044" y="288590"/>
                </a:lnTo>
                <a:lnTo>
                  <a:pt x="108364" y="282951"/>
                </a:lnTo>
                <a:lnTo>
                  <a:pt x="95079" y="276635"/>
                </a:lnTo>
                <a:lnTo>
                  <a:pt x="82295" y="269636"/>
                </a:lnTo>
                <a:lnTo>
                  <a:pt x="70115" y="261945"/>
                </a:lnTo>
                <a:lnTo>
                  <a:pt x="82943" y="276363"/>
                </a:lnTo>
                <a:lnTo>
                  <a:pt x="96641" y="283574"/>
                </a:lnTo>
                <a:lnTo>
                  <a:pt x="110878" y="290030"/>
                </a:lnTo>
                <a:lnTo>
                  <a:pt x="125548" y="295745"/>
                </a:lnTo>
                <a:lnTo>
                  <a:pt x="140541" y="300730"/>
                </a:lnTo>
                <a:lnTo>
                  <a:pt x="155751" y="304998"/>
                </a:lnTo>
                <a:lnTo>
                  <a:pt x="171069" y="308561"/>
                </a:lnTo>
                <a:lnTo>
                  <a:pt x="186387" y="311432"/>
                </a:lnTo>
                <a:lnTo>
                  <a:pt x="201597" y="313621"/>
                </a:lnTo>
                <a:lnTo>
                  <a:pt x="216592" y="315142"/>
                </a:lnTo>
                <a:lnTo>
                  <a:pt x="231263" y="316007"/>
                </a:lnTo>
                <a:lnTo>
                  <a:pt x="245502" y="316229"/>
                </a:lnTo>
                <a:lnTo>
                  <a:pt x="259201" y="315818"/>
                </a:lnTo>
                <a:lnTo>
                  <a:pt x="271668" y="315818"/>
                </a:lnTo>
                <a:lnTo>
                  <a:pt x="284149" y="314858"/>
                </a:lnTo>
                <a:lnTo>
                  <a:pt x="296644" y="313540"/>
                </a:lnTo>
                <a:lnTo>
                  <a:pt x="309575" y="311599"/>
                </a:lnTo>
                <a:lnTo>
                  <a:pt x="322834" y="309032"/>
                </a:lnTo>
                <a:lnTo>
                  <a:pt x="336309" y="305834"/>
                </a:lnTo>
                <a:lnTo>
                  <a:pt x="349891" y="302004"/>
                </a:lnTo>
                <a:lnTo>
                  <a:pt x="363470" y="297536"/>
                </a:lnTo>
                <a:lnTo>
                  <a:pt x="376934" y="292428"/>
                </a:lnTo>
                <a:lnTo>
                  <a:pt x="390175" y="286675"/>
                </a:lnTo>
                <a:lnTo>
                  <a:pt x="403082" y="280274"/>
                </a:lnTo>
                <a:lnTo>
                  <a:pt x="415545" y="273222"/>
                </a:lnTo>
                <a:lnTo>
                  <a:pt x="427453" y="265515"/>
                </a:lnTo>
                <a:lnTo>
                  <a:pt x="438697" y="257149"/>
                </a:lnTo>
                <a:lnTo>
                  <a:pt x="449166" y="248120"/>
                </a:lnTo>
                <a:lnTo>
                  <a:pt x="458750" y="238426"/>
                </a:lnTo>
                <a:lnTo>
                  <a:pt x="467339" y="228061"/>
                </a:lnTo>
                <a:lnTo>
                  <a:pt x="474823" y="217024"/>
                </a:lnTo>
                <a:lnTo>
                  <a:pt x="481092" y="205310"/>
                </a:lnTo>
                <a:lnTo>
                  <a:pt x="486035" y="192915"/>
                </a:lnTo>
                <a:close/>
              </a:path>
              <a:path w="492465" h="316229">
                <a:moveTo>
                  <a:pt x="82943" y="276363"/>
                </a:moveTo>
                <a:lnTo>
                  <a:pt x="70115" y="261945"/>
                </a:lnTo>
                <a:lnTo>
                  <a:pt x="58645" y="253556"/>
                </a:lnTo>
                <a:lnTo>
                  <a:pt x="47988" y="244461"/>
                </a:lnTo>
                <a:lnTo>
                  <a:pt x="38249" y="234653"/>
                </a:lnTo>
                <a:lnTo>
                  <a:pt x="29532" y="224126"/>
                </a:lnTo>
                <a:lnTo>
                  <a:pt x="21943" y="212871"/>
                </a:lnTo>
                <a:lnTo>
                  <a:pt x="15584" y="200883"/>
                </a:lnTo>
                <a:lnTo>
                  <a:pt x="10561" y="188153"/>
                </a:lnTo>
                <a:lnTo>
                  <a:pt x="8641" y="181432"/>
                </a:lnTo>
                <a:lnTo>
                  <a:pt x="7680" y="173751"/>
                </a:lnTo>
                <a:lnTo>
                  <a:pt x="6720" y="166070"/>
                </a:lnTo>
                <a:lnTo>
                  <a:pt x="11251" y="203754"/>
                </a:lnTo>
                <a:lnTo>
                  <a:pt x="18145" y="216584"/>
                </a:lnTo>
                <a:lnTo>
                  <a:pt x="26335" y="228575"/>
                </a:lnTo>
                <a:lnTo>
                  <a:pt x="35713" y="239738"/>
                </a:lnTo>
                <a:lnTo>
                  <a:pt x="46171" y="250086"/>
                </a:lnTo>
                <a:lnTo>
                  <a:pt x="57600" y="259632"/>
                </a:lnTo>
                <a:lnTo>
                  <a:pt x="69894" y="268387"/>
                </a:lnTo>
                <a:lnTo>
                  <a:pt x="82943" y="2763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7" name="object 427"/>
          <p:cNvSpPr/>
          <p:nvPr/>
        </p:nvSpPr>
        <p:spPr>
          <a:xfrm>
            <a:off x="3354384" y="3031357"/>
            <a:ext cx="80634" cy="45125"/>
          </a:xfrm>
          <a:custGeom>
            <a:avLst/>
            <a:gdLst/>
            <a:ahLst/>
            <a:cxnLst/>
            <a:rect l="l" t="t" r="r" b="b"/>
            <a:pathLst>
              <a:path w="80634" h="45125">
                <a:moveTo>
                  <a:pt x="59512" y="44150"/>
                </a:moveTo>
                <a:lnTo>
                  <a:pt x="64312" y="42245"/>
                </a:lnTo>
                <a:lnTo>
                  <a:pt x="69113" y="40325"/>
                </a:lnTo>
                <a:lnTo>
                  <a:pt x="72953" y="37444"/>
                </a:lnTo>
                <a:lnTo>
                  <a:pt x="75834" y="33604"/>
                </a:lnTo>
                <a:lnTo>
                  <a:pt x="78714" y="29763"/>
                </a:lnTo>
                <a:lnTo>
                  <a:pt x="80634" y="24963"/>
                </a:lnTo>
                <a:lnTo>
                  <a:pt x="80634" y="15361"/>
                </a:lnTo>
                <a:lnTo>
                  <a:pt x="77739" y="10561"/>
                </a:lnTo>
                <a:lnTo>
                  <a:pt x="73913" y="5760"/>
                </a:lnTo>
                <a:lnTo>
                  <a:pt x="71033" y="2880"/>
                </a:lnTo>
                <a:lnTo>
                  <a:pt x="66233" y="960"/>
                </a:lnTo>
                <a:lnTo>
                  <a:pt x="59512" y="0"/>
                </a:lnTo>
                <a:lnTo>
                  <a:pt x="60472" y="8641"/>
                </a:lnTo>
                <a:lnTo>
                  <a:pt x="62392" y="12481"/>
                </a:lnTo>
                <a:lnTo>
                  <a:pt x="64312" y="15361"/>
                </a:lnTo>
                <a:lnTo>
                  <a:pt x="65272" y="18242"/>
                </a:lnTo>
                <a:lnTo>
                  <a:pt x="65272" y="27843"/>
                </a:lnTo>
                <a:lnTo>
                  <a:pt x="62392" y="31683"/>
                </a:lnTo>
                <a:lnTo>
                  <a:pt x="58552" y="35524"/>
                </a:lnTo>
                <a:lnTo>
                  <a:pt x="54711" y="39364"/>
                </a:lnTo>
                <a:lnTo>
                  <a:pt x="47990" y="40325"/>
                </a:lnTo>
                <a:lnTo>
                  <a:pt x="30708" y="40325"/>
                </a:lnTo>
                <a:lnTo>
                  <a:pt x="24947" y="39364"/>
                </a:lnTo>
                <a:lnTo>
                  <a:pt x="12466" y="38404"/>
                </a:lnTo>
                <a:lnTo>
                  <a:pt x="10546" y="39364"/>
                </a:lnTo>
                <a:lnTo>
                  <a:pt x="9585" y="42245"/>
                </a:lnTo>
                <a:lnTo>
                  <a:pt x="6720" y="43205"/>
                </a:lnTo>
                <a:lnTo>
                  <a:pt x="0" y="43205"/>
                </a:lnTo>
                <a:lnTo>
                  <a:pt x="0" y="45125"/>
                </a:lnTo>
                <a:lnTo>
                  <a:pt x="51831" y="45125"/>
                </a:lnTo>
                <a:lnTo>
                  <a:pt x="59512" y="441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8" name="object 428"/>
          <p:cNvSpPr/>
          <p:nvPr/>
        </p:nvSpPr>
        <p:spPr>
          <a:xfrm>
            <a:off x="3354384" y="2987207"/>
            <a:ext cx="75834" cy="83515"/>
          </a:xfrm>
          <a:custGeom>
            <a:avLst/>
            <a:gdLst/>
            <a:ahLst/>
            <a:cxnLst/>
            <a:rect l="l" t="t" r="r" b="b"/>
            <a:pathLst>
              <a:path w="75834" h="83515">
                <a:moveTo>
                  <a:pt x="2865" y="2880"/>
                </a:moveTo>
                <a:lnTo>
                  <a:pt x="6720" y="2880"/>
                </a:lnTo>
                <a:lnTo>
                  <a:pt x="8625" y="3825"/>
                </a:lnTo>
                <a:lnTo>
                  <a:pt x="10546" y="5745"/>
                </a:lnTo>
                <a:lnTo>
                  <a:pt x="11506" y="6720"/>
                </a:lnTo>
                <a:lnTo>
                  <a:pt x="12466" y="10561"/>
                </a:lnTo>
                <a:lnTo>
                  <a:pt x="12466" y="82555"/>
                </a:lnTo>
                <a:lnTo>
                  <a:pt x="24947" y="83515"/>
                </a:lnTo>
                <a:lnTo>
                  <a:pt x="24947" y="46070"/>
                </a:lnTo>
                <a:lnTo>
                  <a:pt x="43190" y="46070"/>
                </a:lnTo>
                <a:lnTo>
                  <a:pt x="48950" y="47030"/>
                </a:lnTo>
                <a:lnTo>
                  <a:pt x="52791" y="48950"/>
                </a:lnTo>
                <a:lnTo>
                  <a:pt x="55671" y="37429"/>
                </a:lnTo>
                <a:lnTo>
                  <a:pt x="51831" y="39349"/>
                </a:lnTo>
                <a:lnTo>
                  <a:pt x="48950" y="40309"/>
                </a:lnTo>
                <a:lnTo>
                  <a:pt x="44150" y="41269"/>
                </a:lnTo>
                <a:lnTo>
                  <a:pt x="28788" y="41269"/>
                </a:lnTo>
                <a:lnTo>
                  <a:pt x="26868" y="40309"/>
                </a:lnTo>
                <a:lnTo>
                  <a:pt x="24947" y="40309"/>
                </a:lnTo>
                <a:lnTo>
                  <a:pt x="24947" y="5745"/>
                </a:lnTo>
                <a:lnTo>
                  <a:pt x="28788" y="4785"/>
                </a:lnTo>
                <a:lnTo>
                  <a:pt x="45110" y="4785"/>
                </a:lnTo>
                <a:lnTo>
                  <a:pt x="51831" y="6720"/>
                </a:lnTo>
                <a:lnTo>
                  <a:pt x="55671" y="10561"/>
                </a:lnTo>
                <a:lnTo>
                  <a:pt x="60472" y="13426"/>
                </a:lnTo>
                <a:lnTo>
                  <a:pt x="62392" y="18227"/>
                </a:lnTo>
                <a:lnTo>
                  <a:pt x="62392" y="26868"/>
                </a:lnTo>
                <a:lnTo>
                  <a:pt x="61432" y="29748"/>
                </a:lnTo>
                <a:lnTo>
                  <a:pt x="59512" y="32628"/>
                </a:lnTo>
                <a:lnTo>
                  <a:pt x="57591" y="35509"/>
                </a:lnTo>
                <a:lnTo>
                  <a:pt x="57591" y="50871"/>
                </a:lnTo>
                <a:lnTo>
                  <a:pt x="60472" y="52791"/>
                </a:lnTo>
                <a:lnTo>
                  <a:pt x="59512" y="44150"/>
                </a:lnTo>
                <a:lnTo>
                  <a:pt x="65272" y="42230"/>
                </a:lnTo>
                <a:lnTo>
                  <a:pt x="69113" y="39349"/>
                </a:lnTo>
                <a:lnTo>
                  <a:pt x="71993" y="36469"/>
                </a:lnTo>
                <a:lnTo>
                  <a:pt x="74874" y="32628"/>
                </a:lnTo>
                <a:lnTo>
                  <a:pt x="75834" y="28788"/>
                </a:lnTo>
                <a:lnTo>
                  <a:pt x="75834" y="19187"/>
                </a:lnTo>
                <a:lnTo>
                  <a:pt x="73913" y="14386"/>
                </a:lnTo>
                <a:lnTo>
                  <a:pt x="71033" y="10561"/>
                </a:lnTo>
                <a:lnTo>
                  <a:pt x="67193" y="5745"/>
                </a:lnTo>
                <a:lnTo>
                  <a:pt x="62392" y="2880"/>
                </a:lnTo>
                <a:lnTo>
                  <a:pt x="55671" y="1904"/>
                </a:lnTo>
                <a:lnTo>
                  <a:pt x="51831" y="944"/>
                </a:lnTo>
                <a:lnTo>
                  <a:pt x="45110" y="0"/>
                </a:lnTo>
                <a:lnTo>
                  <a:pt x="0" y="0"/>
                </a:lnTo>
                <a:lnTo>
                  <a:pt x="0" y="2880"/>
                </a:lnTo>
                <a:lnTo>
                  <a:pt x="2865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9" name="object 429"/>
          <p:cNvSpPr/>
          <p:nvPr/>
        </p:nvSpPr>
        <p:spPr>
          <a:xfrm>
            <a:off x="3407176" y="3022716"/>
            <a:ext cx="4800" cy="15361"/>
          </a:xfrm>
          <a:custGeom>
            <a:avLst/>
            <a:gdLst/>
            <a:ahLst/>
            <a:cxnLst/>
            <a:rect l="l" t="t" r="r" b="b"/>
            <a:pathLst>
              <a:path w="4800" h="15361">
                <a:moveTo>
                  <a:pt x="2880" y="1920"/>
                </a:moveTo>
                <a:lnTo>
                  <a:pt x="0" y="13441"/>
                </a:lnTo>
                <a:lnTo>
                  <a:pt x="4800" y="15361"/>
                </a:lnTo>
                <a:lnTo>
                  <a:pt x="4800" y="0"/>
                </a:lnTo>
                <a:lnTo>
                  <a:pt x="288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0" name="object 430"/>
          <p:cNvSpPr/>
          <p:nvPr/>
        </p:nvSpPr>
        <p:spPr>
          <a:xfrm>
            <a:off x="3446526" y="3015035"/>
            <a:ext cx="55686" cy="63367"/>
          </a:xfrm>
          <a:custGeom>
            <a:avLst/>
            <a:gdLst/>
            <a:ahLst/>
            <a:cxnLst/>
            <a:rect l="l" t="t" r="r" b="b"/>
            <a:pathLst>
              <a:path w="55686" h="63367">
                <a:moveTo>
                  <a:pt x="3840" y="19202"/>
                </a:moveTo>
                <a:lnTo>
                  <a:pt x="4800" y="20162"/>
                </a:lnTo>
                <a:lnTo>
                  <a:pt x="6720" y="21122"/>
                </a:lnTo>
                <a:lnTo>
                  <a:pt x="9601" y="21122"/>
                </a:lnTo>
                <a:lnTo>
                  <a:pt x="11521" y="20162"/>
                </a:lnTo>
                <a:lnTo>
                  <a:pt x="12496" y="19202"/>
                </a:lnTo>
                <a:lnTo>
                  <a:pt x="13441" y="18242"/>
                </a:lnTo>
                <a:lnTo>
                  <a:pt x="13441" y="8641"/>
                </a:lnTo>
                <a:lnTo>
                  <a:pt x="14401" y="7680"/>
                </a:lnTo>
                <a:lnTo>
                  <a:pt x="16322" y="5760"/>
                </a:lnTo>
                <a:lnTo>
                  <a:pt x="18242" y="3840"/>
                </a:lnTo>
                <a:lnTo>
                  <a:pt x="26883" y="3840"/>
                </a:lnTo>
                <a:lnTo>
                  <a:pt x="29763" y="4800"/>
                </a:lnTo>
                <a:lnTo>
                  <a:pt x="30723" y="6720"/>
                </a:lnTo>
                <a:lnTo>
                  <a:pt x="33604" y="9601"/>
                </a:lnTo>
                <a:lnTo>
                  <a:pt x="33604" y="22082"/>
                </a:lnTo>
                <a:lnTo>
                  <a:pt x="24002" y="25923"/>
                </a:lnTo>
                <a:lnTo>
                  <a:pt x="16322" y="28803"/>
                </a:lnTo>
                <a:lnTo>
                  <a:pt x="11521" y="31683"/>
                </a:lnTo>
                <a:lnTo>
                  <a:pt x="7680" y="33604"/>
                </a:lnTo>
                <a:lnTo>
                  <a:pt x="3840" y="36484"/>
                </a:lnTo>
                <a:lnTo>
                  <a:pt x="1935" y="39364"/>
                </a:lnTo>
                <a:lnTo>
                  <a:pt x="960" y="42245"/>
                </a:lnTo>
                <a:lnTo>
                  <a:pt x="0" y="44165"/>
                </a:lnTo>
                <a:lnTo>
                  <a:pt x="0" y="51846"/>
                </a:lnTo>
                <a:lnTo>
                  <a:pt x="1935" y="55686"/>
                </a:lnTo>
                <a:lnTo>
                  <a:pt x="4800" y="58567"/>
                </a:lnTo>
                <a:lnTo>
                  <a:pt x="6720" y="61447"/>
                </a:lnTo>
                <a:lnTo>
                  <a:pt x="10561" y="63367"/>
                </a:lnTo>
                <a:lnTo>
                  <a:pt x="11521" y="48005"/>
                </a:lnTo>
                <a:lnTo>
                  <a:pt x="11521" y="42245"/>
                </a:lnTo>
                <a:lnTo>
                  <a:pt x="12496" y="39364"/>
                </a:lnTo>
                <a:lnTo>
                  <a:pt x="13441" y="37444"/>
                </a:lnTo>
                <a:lnTo>
                  <a:pt x="15361" y="35524"/>
                </a:lnTo>
                <a:lnTo>
                  <a:pt x="17282" y="33604"/>
                </a:lnTo>
                <a:lnTo>
                  <a:pt x="21122" y="31683"/>
                </a:lnTo>
                <a:lnTo>
                  <a:pt x="23042" y="30723"/>
                </a:lnTo>
                <a:lnTo>
                  <a:pt x="27843" y="28803"/>
                </a:lnTo>
                <a:lnTo>
                  <a:pt x="33604" y="25923"/>
                </a:lnTo>
                <a:lnTo>
                  <a:pt x="33604" y="48966"/>
                </a:lnTo>
                <a:lnTo>
                  <a:pt x="28803" y="52806"/>
                </a:lnTo>
                <a:lnTo>
                  <a:pt x="24002" y="55686"/>
                </a:lnTo>
                <a:lnTo>
                  <a:pt x="18242" y="55686"/>
                </a:lnTo>
                <a:lnTo>
                  <a:pt x="16322" y="54726"/>
                </a:lnTo>
                <a:lnTo>
                  <a:pt x="17282" y="63367"/>
                </a:lnTo>
                <a:lnTo>
                  <a:pt x="20162" y="62407"/>
                </a:lnTo>
                <a:lnTo>
                  <a:pt x="22082" y="61447"/>
                </a:lnTo>
                <a:lnTo>
                  <a:pt x="24002" y="60472"/>
                </a:lnTo>
                <a:lnTo>
                  <a:pt x="27843" y="57607"/>
                </a:lnTo>
                <a:lnTo>
                  <a:pt x="33604" y="52806"/>
                </a:lnTo>
                <a:lnTo>
                  <a:pt x="34564" y="56647"/>
                </a:lnTo>
                <a:lnTo>
                  <a:pt x="34564" y="59527"/>
                </a:lnTo>
                <a:lnTo>
                  <a:pt x="36484" y="60472"/>
                </a:lnTo>
                <a:lnTo>
                  <a:pt x="37444" y="62407"/>
                </a:lnTo>
                <a:lnTo>
                  <a:pt x="39364" y="63367"/>
                </a:lnTo>
                <a:lnTo>
                  <a:pt x="46085" y="63367"/>
                </a:lnTo>
                <a:lnTo>
                  <a:pt x="50886" y="59527"/>
                </a:lnTo>
                <a:lnTo>
                  <a:pt x="55686" y="52806"/>
                </a:lnTo>
                <a:lnTo>
                  <a:pt x="55686" y="48966"/>
                </a:lnTo>
                <a:lnTo>
                  <a:pt x="52806" y="51846"/>
                </a:lnTo>
                <a:lnTo>
                  <a:pt x="50886" y="53766"/>
                </a:lnTo>
                <a:lnTo>
                  <a:pt x="49926" y="53766"/>
                </a:lnTo>
                <a:lnTo>
                  <a:pt x="49926" y="54726"/>
                </a:lnTo>
                <a:lnTo>
                  <a:pt x="47045" y="54726"/>
                </a:lnTo>
                <a:lnTo>
                  <a:pt x="46085" y="53766"/>
                </a:lnTo>
                <a:lnTo>
                  <a:pt x="45125" y="52806"/>
                </a:lnTo>
                <a:lnTo>
                  <a:pt x="45125" y="14401"/>
                </a:lnTo>
                <a:lnTo>
                  <a:pt x="44165" y="10561"/>
                </a:lnTo>
                <a:lnTo>
                  <a:pt x="44165" y="8641"/>
                </a:lnTo>
                <a:lnTo>
                  <a:pt x="42245" y="5760"/>
                </a:lnTo>
                <a:lnTo>
                  <a:pt x="40325" y="3840"/>
                </a:lnTo>
                <a:lnTo>
                  <a:pt x="38404" y="1920"/>
                </a:lnTo>
                <a:lnTo>
                  <a:pt x="34564" y="0"/>
                </a:lnTo>
                <a:lnTo>
                  <a:pt x="18242" y="0"/>
                </a:lnTo>
                <a:lnTo>
                  <a:pt x="12496" y="960"/>
                </a:lnTo>
                <a:lnTo>
                  <a:pt x="8641" y="3840"/>
                </a:lnTo>
                <a:lnTo>
                  <a:pt x="4800" y="7680"/>
                </a:lnTo>
                <a:lnTo>
                  <a:pt x="2880" y="10561"/>
                </a:lnTo>
                <a:lnTo>
                  <a:pt x="2880" y="18242"/>
                </a:lnTo>
                <a:lnTo>
                  <a:pt x="384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1" name="object 431"/>
          <p:cNvSpPr/>
          <p:nvPr/>
        </p:nvSpPr>
        <p:spPr>
          <a:xfrm>
            <a:off x="3457087" y="3063041"/>
            <a:ext cx="6720" cy="15361"/>
          </a:xfrm>
          <a:custGeom>
            <a:avLst/>
            <a:gdLst/>
            <a:ahLst/>
            <a:cxnLst/>
            <a:rect l="l" t="t" r="r" b="b"/>
            <a:pathLst>
              <a:path w="6720" h="15361">
                <a:moveTo>
                  <a:pt x="3840" y="3840"/>
                </a:moveTo>
                <a:lnTo>
                  <a:pt x="1935" y="1920"/>
                </a:lnTo>
                <a:lnTo>
                  <a:pt x="960" y="0"/>
                </a:lnTo>
                <a:lnTo>
                  <a:pt x="0" y="15361"/>
                </a:lnTo>
                <a:lnTo>
                  <a:pt x="6720" y="15361"/>
                </a:lnTo>
                <a:lnTo>
                  <a:pt x="5760" y="6720"/>
                </a:lnTo>
                <a:lnTo>
                  <a:pt x="384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2" name="object 432"/>
          <p:cNvSpPr/>
          <p:nvPr/>
        </p:nvSpPr>
        <p:spPr>
          <a:xfrm>
            <a:off x="3503173" y="3015996"/>
            <a:ext cx="66233" cy="90236"/>
          </a:xfrm>
          <a:custGeom>
            <a:avLst/>
            <a:gdLst/>
            <a:ahLst/>
            <a:cxnLst/>
            <a:rect l="l" t="t" r="r" b="b"/>
            <a:pathLst>
              <a:path w="66233" h="90236">
                <a:moveTo>
                  <a:pt x="2880" y="82555"/>
                </a:moveTo>
                <a:lnTo>
                  <a:pt x="2880" y="84475"/>
                </a:lnTo>
                <a:lnTo>
                  <a:pt x="3840" y="86395"/>
                </a:lnTo>
                <a:lnTo>
                  <a:pt x="5760" y="87355"/>
                </a:lnTo>
                <a:lnTo>
                  <a:pt x="6720" y="89275"/>
                </a:lnTo>
                <a:lnTo>
                  <a:pt x="9601" y="90236"/>
                </a:lnTo>
                <a:lnTo>
                  <a:pt x="15361" y="90236"/>
                </a:lnTo>
                <a:lnTo>
                  <a:pt x="19202" y="88315"/>
                </a:lnTo>
                <a:lnTo>
                  <a:pt x="23042" y="85435"/>
                </a:lnTo>
                <a:lnTo>
                  <a:pt x="26868" y="82555"/>
                </a:lnTo>
                <a:lnTo>
                  <a:pt x="29763" y="77754"/>
                </a:lnTo>
                <a:lnTo>
                  <a:pt x="32644" y="72008"/>
                </a:lnTo>
                <a:lnTo>
                  <a:pt x="56631" y="11521"/>
                </a:lnTo>
                <a:lnTo>
                  <a:pt x="58552" y="9601"/>
                </a:lnTo>
                <a:lnTo>
                  <a:pt x="58552" y="7680"/>
                </a:lnTo>
                <a:lnTo>
                  <a:pt x="59512" y="6720"/>
                </a:lnTo>
                <a:lnTo>
                  <a:pt x="60472" y="5760"/>
                </a:lnTo>
                <a:lnTo>
                  <a:pt x="61432" y="4800"/>
                </a:lnTo>
                <a:lnTo>
                  <a:pt x="62392" y="3840"/>
                </a:lnTo>
                <a:lnTo>
                  <a:pt x="63352" y="2880"/>
                </a:lnTo>
                <a:lnTo>
                  <a:pt x="66233" y="2880"/>
                </a:lnTo>
                <a:lnTo>
                  <a:pt x="66233" y="0"/>
                </a:lnTo>
                <a:lnTo>
                  <a:pt x="46070" y="0"/>
                </a:lnTo>
                <a:lnTo>
                  <a:pt x="46070" y="2880"/>
                </a:lnTo>
                <a:lnTo>
                  <a:pt x="49911" y="2880"/>
                </a:lnTo>
                <a:lnTo>
                  <a:pt x="50871" y="3840"/>
                </a:lnTo>
                <a:lnTo>
                  <a:pt x="51831" y="3840"/>
                </a:lnTo>
                <a:lnTo>
                  <a:pt x="51831" y="9601"/>
                </a:lnTo>
                <a:lnTo>
                  <a:pt x="50871" y="11521"/>
                </a:lnTo>
                <a:lnTo>
                  <a:pt x="37429" y="45125"/>
                </a:lnTo>
                <a:lnTo>
                  <a:pt x="23042" y="14401"/>
                </a:lnTo>
                <a:lnTo>
                  <a:pt x="21122" y="11521"/>
                </a:lnTo>
                <a:lnTo>
                  <a:pt x="21122" y="4800"/>
                </a:lnTo>
                <a:lnTo>
                  <a:pt x="22082" y="3840"/>
                </a:lnTo>
                <a:lnTo>
                  <a:pt x="23042" y="2880"/>
                </a:lnTo>
                <a:lnTo>
                  <a:pt x="27843" y="2880"/>
                </a:lnTo>
                <a:lnTo>
                  <a:pt x="27843" y="0"/>
                </a:lnTo>
                <a:lnTo>
                  <a:pt x="0" y="0"/>
                </a:lnTo>
                <a:lnTo>
                  <a:pt x="0" y="2880"/>
                </a:lnTo>
                <a:lnTo>
                  <a:pt x="1920" y="2880"/>
                </a:lnTo>
                <a:lnTo>
                  <a:pt x="3840" y="3840"/>
                </a:lnTo>
                <a:lnTo>
                  <a:pt x="4800" y="4800"/>
                </a:lnTo>
                <a:lnTo>
                  <a:pt x="5760" y="4800"/>
                </a:lnTo>
                <a:lnTo>
                  <a:pt x="6720" y="6720"/>
                </a:lnTo>
                <a:lnTo>
                  <a:pt x="7680" y="7680"/>
                </a:lnTo>
                <a:lnTo>
                  <a:pt x="8641" y="9601"/>
                </a:lnTo>
                <a:lnTo>
                  <a:pt x="9601" y="11521"/>
                </a:lnTo>
                <a:lnTo>
                  <a:pt x="10561" y="12481"/>
                </a:lnTo>
                <a:lnTo>
                  <a:pt x="32644" y="58567"/>
                </a:lnTo>
                <a:lnTo>
                  <a:pt x="27843" y="69128"/>
                </a:lnTo>
                <a:lnTo>
                  <a:pt x="26868" y="72953"/>
                </a:lnTo>
                <a:lnTo>
                  <a:pt x="24963" y="75849"/>
                </a:lnTo>
                <a:lnTo>
                  <a:pt x="23042" y="76794"/>
                </a:lnTo>
                <a:lnTo>
                  <a:pt x="22082" y="78714"/>
                </a:lnTo>
                <a:lnTo>
                  <a:pt x="17282" y="78714"/>
                </a:lnTo>
                <a:lnTo>
                  <a:pt x="15361" y="77754"/>
                </a:lnTo>
                <a:lnTo>
                  <a:pt x="13441" y="76794"/>
                </a:lnTo>
                <a:lnTo>
                  <a:pt x="5760" y="76794"/>
                </a:lnTo>
                <a:lnTo>
                  <a:pt x="4800" y="77754"/>
                </a:lnTo>
                <a:lnTo>
                  <a:pt x="3840" y="79689"/>
                </a:lnTo>
                <a:lnTo>
                  <a:pt x="2880" y="80634"/>
                </a:lnTo>
                <a:lnTo>
                  <a:pt x="2880" y="825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3" name="object 433"/>
          <p:cNvSpPr/>
          <p:nvPr/>
        </p:nvSpPr>
        <p:spPr>
          <a:xfrm>
            <a:off x="3605890" y="3031357"/>
            <a:ext cx="80634" cy="45125"/>
          </a:xfrm>
          <a:custGeom>
            <a:avLst/>
            <a:gdLst/>
            <a:ahLst/>
            <a:cxnLst/>
            <a:rect l="l" t="t" r="r" b="b"/>
            <a:pathLst>
              <a:path w="80634" h="45125">
                <a:moveTo>
                  <a:pt x="65272" y="42245"/>
                </a:moveTo>
                <a:lnTo>
                  <a:pt x="70073" y="40325"/>
                </a:lnTo>
                <a:lnTo>
                  <a:pt x="73913" y="37444"/>
                </a:lnTo>
                <a:lnTo>
                  <a:pt x="76794" y="33604"/>
                </a:lnTo>
                <a:lnTo>
                  <a:pt x="79674" y="29763"/>
                </a:lnTo>
                <a:lnTo>
                  <a:pt x="80634" y="24963"/>
                </a:lnTo>
                <a:lnTo>
                  <a:pt x="80634" y="15361"/>
                </a:lnTo>
                <a:lnTo>
                  <a:pt x="78714" y="10561"/>
                </a:lnTo>
                <a:lnTo>
                  <a:pt x="73913" y="5760"/>
                </a:lnTo>
                <a:lnTo>
                  <a:pt x="71033" y="2880"/>
                </a:lnTo>
                <a:lnTo>
                  <a:pt x="66233" y="960"/>
                </a:lnTo>
                <a:lnTo>
                  <a:pt x="60472" y="0"/>
                </a:lnTo>
                <a:lnTo>
                  <a:pt x="62392" y="12481"/>
                </a:lnTo>
                <a:lnTo>
                  <a:pt x="64312" y="15361"/>
                </a:lnTo>
                <a:lnTo>
                  <a:pt x="65272" y="18242"/>
                </a:lnTo>
                <a:lnTo>
                  <a:pt x="65272" y="27843"/>
                </a:lnTo>
                <a:lnTo>
                  <a:pt x="63352" y="31683"/>
                </a:lnTo>
                <a:lnTo>
                  <a:pt x="59512" y="35524"/>
                </a:lnTo>
                <a:lnTo>
                  <a:pt x="54711" y="39364"/>
                </a:lnTo>
                <a:lnTo>
                  <a:pt x="48950" y="40325"/>
                </a:lnTo>
                <a:lnTo>
                  <a:pt x="30723" y="40325"/>
                </a:lnTo>
                <a:lnTo>
                  <a:pt x="25908" y="39364"/>
                </a:lnTo>
                <a:lnTo>
                  <a:pt x="12481" y="38404"/>
                </a:lnTo>
                <a:lnTo>
                  <a:pt x="11521" y="39364"/>
                </a:lnTo>
                <a:lnTo>
                  <a:pt x="9601" y="42245"/>
                </a:lnTo>
                <a:lnTo>
                  <a:pt x="6720" y="43205"/>
                </a:lnTo>
                <a:lnTo>
                  <a:pt x="0" y="43205"/>
                </a:lnTo>
                <a:lnTo>
                  <a:pt x="0" y="45125"/>
                </a:lnTo>
                <a:lnTo>
                  <a:pt x="52791" y="45125"/>
                </a:lnTo>
                <a:lnTo>
                  <a:pt x="59512" y="44150"/>
                </a:lnTo>
                <a:lnTo>
                  <a:pt x="65272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4" name="object 434"/>
          <p:cNvSpPr/>
          <p:nvPr/>
        </p:nvSpPr>
        <p:spPr>
          <a:xfrm>
            <a:off x="3605890" y="2987207"/>
            <a:ext cx="76794" cy="83515"/>
          </a:xfrm>
          <a:custGeom>
            <a:avLst/>
            <a:gdLst/>
            <a:ahLst/>
            <a:cxnLst/>
            <a:rect l="l" t="t" r="r" b="b"/>
            <a:pathLst>
              <a:path w="76794" h="83515">
                <a:moveTo>
                  <a:pt x="3840" y="2880"/>
                </a:moveTo>
                <a:lnTo>
                  <a:pt x="6720" y="2880"/>
                </a:lnTo>
                <a:lnTo>
                  <a:pt x="9601" y="3825"/>
                </a:lnTo>
                <a:lnTo>
                  <a:pt x="11521" y="5745"/>
                </a:lnTo>
                <a:lnTo>
                  <a:pt x="12481" y="6720"/>
                </a:lnTo>
                <a:lnTo>
                  <a:pt x="13441" y="10561"/>
                </a:lnTo>
                <a:lnTo>
                  <a:pt x="13441" y="78714"/>
                </a:lnTo>
                <a:lnTo>
                  <a:pt x="12481" y="82555"/>
                </a:lnTo>
                <a:lnTo>
                  <a:pt x="25908" y="83515"/>
                </a:lnTo>
                <a:lnTo>
                  <a:pt x="25908" y="46070"/>
                </a:lnTo>
                <a:lnTo>
                  <a:pt x="44150" y="46070"/>
                </a:lnTo>
                <a:lnTo>
                  <a:pt x="48950" y="47030"/>
                </a:lnTo>
                <a:lnTo>
                  <a:pt x="52791" y="48950"/>
                </a:lnTo>
                <a:lnTo>
                  <a:pt x="57591" y="50871"/>
                </a:lnTo>
                <a:lnTo>
                  <a:pt x="58552" y="35509"/>
                </a:lnTo>
                <a:lnTo>
                  <a:pt x="55671" y="37429"/>
                </a:lnTo>
                <a:lnTo>
                  <a:pt x="52791" y="39349"/>
                </a:lnTo>
                <a:lnTo>
                  <a:pt x="49911" y="40309"/>
                </a:lnTo>
                <a:lnTo>
                  <a:pt x="44150" y="41269"/>
                </a:lnTo>
                <a:lnTo>
                  <a:pt x="28788" y="41269"/>
                </a:lnTo>
                <a:lnTo>
                  <a:pt x="26883" y="40309"/>
                </a:lnTo>
                <a:lnTo>
                  <a:pt x="25908" y="40309"/>
                </a:lnTo>
                <a:lnTo>
                  <a:pt x="25908" y="5745"/>
                </a:lnTo>
                <a:lnTo>
                  <a:pt x="28788" y="4785"/>
                </a:lnTo>
                <a:lnTo>
                  <a:pt x="46070" y="4785"/>
                </a:lnTo>
                <a:lnTo>
                  <a:pt x="51831" y="6720"/>
                </a:lnTo>
                <a:lnTo>
                  <a:pt x="56631" y="10561"/>
                </a:lnTo>
                <a:lnTo>
                  <a:pt x="60472" y="13426"/>
                </a:lnTo>
                <a:lnTo>
                  <a:pt x="62392" y="18227"/>
                </a:lnTo>
                <a:lnTo>
                  <a:pt x="62392" y="26868"/>
                </a:lnTo>
                <a:lnTo>
                  <a:pt x="61432" y="29748"/>
                </a:lnTo>
                <a:lnTo>
                  <a:pt x="60472" y="32628"/>
                </a:lnTo>
                <a:lnTo>
                  <a:pt x="60472" y="52791"/>
                </a:lnTo>
                <a:lnTo>
                  <a:pt x="62392" y="56631"/>
                </a:lnTo>
                <a:lnTo>
                  <a:pt x="60472" y="44150"/>
                </a:lnTo>
                <a:lnTo>
                  <a:pt x="65272" y="42230"/>
                </a:lnTo>
                <a:lnTo>
                  <a:pt x="70073" y="39349"/>
                </a:lnTo>
                <a:lnTo>
                  <a:pt x="71993" y="36469"/>
                </a:lnTo>
                <a:lnTo>
                  <a:pt x="74874" y="32628"/>
                </a:lnTo>
                <a:lnTo>
                  <a:pt x="76794" y="28788"/>
                </a:lnTo>
                <a:lnTo>
                  <a:pt x="76794" y="19187"/>
                </a:lnTo>
                <a:lnTo>
                  <a:pt x="74874" y="14386"/>
                </a:lnTo>
                <a:lnTo>
                  <a:pt x="71033" y="10561"/>
                </a:lnTo>
                <a:lnTo>
                  <a:pt x="68153" y="5745"/>
                </a:lnTo>
                <a:lnTo>
                  <a:pt x="62392" y="2880"/>
                </a:lnTo>
                <a:lnTo>
                  <a:pt x="56631" y="1904"/>
                </a:lnTo>
                <a:lnTo>
                  <a:pt x="51831" y="944"/>
                </a:lnTo>
                <a:lnTo>
                  <a:pt x="46070" y="0"/>
                </a:lnTo>
                <a:lnTo>
                  <a:pt x="0" y="0"/>
                </a:lnTo>
                <a:lnTo>
                  <a:pt x="0" y="2880"/>
                </a:lnTo>
                <a:lnTo>
                  <a:pt x="384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5" name="object 435"/>
          <p:cNvSpPr/>
          <p:nvPr/>
        </p:nvSpPr>
        <p:spPr>
          <a:xfrm>
            <a:off x="3663482" y="3019836"/>
            <a:ext cx="2880" cy="20162"/>
          </a:xfrm>
          <a:custGeom>
            <a:avLst/>
            <a:gdLst/>
            <a:ahLst/>
            <a:cxnLst/>
            <a:rect l="l" t="t" r="r" b="b"/>
            <a:pathLst>
              <a:path w="2880" h="20162">
                <a:moveTo>
                  <a:pt x="960" y="2880"/>
                </a:moveTo>
                <a:lnTo>
                  <a:pt x="0" y="18242"/>
                </a:lnTo>
                <a:lnTo>
                  <a:pt x="2880" y="20162"/>
                </a:lnTo>
                <a:lnTo>
                  <a:pt x="2880" y="0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6" name="object 436"/>
          <p:cNvSpPr/>
          <p:nvPr/>
        </p:nvSpPr>
        <p:spPr>
          <a:xfrm>
            <a:off x="3059658" y="2969925"/>
            <a:ext cx="243839" cy="114239"/>
          </a:xfrm>
          <a:custGeom>
            <a:avLst/>
            <a:gdLst/>
            <a:ahLst/>
            <a:cxnLst/>
            <a:rect l="l" t="t" r="r" b="b"/>
            <a:pathLst>
              <a:path w="243839" h="114239">
                <a:moveTo>
                  <a:pt x="63367" y="100797"/>
                </a:moveTo>
                <a:lnTo>
                  <a:pt x="50886" y="106558"/>
                </a:lnTo>
                <a:lnTo>
                  <a:pt x="52806" y="112303"/>
                </a:lnTo>
                <a:lnTo>
                  <a:pt x="54726" y="114239"/>
                </a:lnTo>
                <a:lnTo>
                  <a:pt x="57607" y="114239"/>
                </a:lnTo>
                <a:lnTo>
                  <a:pt x="60487" y="113263"/>
                </a:lnTo>
                <a:lnTo>
                  <a:pt x="63367" y="112303"/>
                </a:lnTo>
                <a:lnTo>
                  <a:pt x="65288" y="109423"/>
                </a:lnTo>
                <a:lnTo>
                  <a:pt x="63367" y="100797"/>
                </a:lnTo>
                <a:close/>
              </a:path>
              <a:path w="243839" h="114239">
                <a:moveTo>
                  <a:pt x="53766" y="40309"/>
                </a:moveTo>
                <a:lnTo>
                  <a:pt x="57607" y="40309"/>
                </a:lnTo>
                <a:lnTo>
                  <a:pt x="65288" y="32628"/>
                </a:lnTo>
                <a:lnTo>
                  <a:pt x="57607" y="24947"/>
                </a:lnTo>
                <a:lnTo>
                  <a:pt x="50886" y="25919"/>
                </a:lnTo>
                <a:lnTo>
                  <a:pt x="50886" y="36469"/>
                </a:lnTo>
                <a:lnTo>
                  <a:pt x="53766" y="40309"/>
                </a:lnTo>
                <a:close/>
              </a:path>
              <a:path w="243839" h="114239">
                <a:moveTo>
                  <a:pt x="196809" y="88540"/>
                </a:moveTo>
                <a:lnTo>
                  <a:pt x="196809" y="77754"/>
                </a:lnTo>
                <a:lnTo>
                  <a:pt x="193913" y="74874"/>
                </a:lnTo>
                <a:lnTo>
                  <a:pt x="189128" y="74874"/>
                </a:lnTo>
                <a:lnTo>
                  <a:pt x="189128" y="89275"/>
                </a:lnTo>
                <a:lnTo>
                  <a:pt x="184312" y="100797"/>
                </a:lnTo>
                <a:lnTo>
                  <a:pt x="196809" y="106558"/>
                </a:lnTo>
                <a:lnTo>
                  <a:pt x="243839" y="62392"/>
                </a:lnTo>
                <a:lnTo>
                  <a:pt x="234238" y="62392"/>
                </a:lnTo>
                <a:lnTo>
                  <a:pt x="228853" y="57112"/>
                </a:lnTo>
                <a:lnTo>
                  <a:pt x="196809" y="88540"/>
                </a:lnTo>
                <a:close/>
              </a:path>
              <a:path w="243839" h="114239">
                <a:moveTo>
                  <a:pt x="189128" y="24947"/>
                </a:moveTo>
                <a:lnTo>
                  <a:pt x="181447" y="7665"/>
                </a:lnTo>
                <a:lnTo>
                  <a:pt x="181447" y="32628"/>
                </a:lnTo>
                <a:lnTo>
                  <a:pt x="189128" y="24947"/>
                </a:lnTo>
                <a:close/>
              </a:path>
              <a:path w="243839" h="114239">
                <a:moveTo>
                  <a:pt x="243839" y="51831"/>
                </a:moveTo>
                <a:lnTo>
                  <a:pt x="194873" y="2880"/>
                </a:lnTo>
                <a:lnTo>
                  <a:pt x="192968" y="960"/>
                </a:lnTo>
                <a:lnTo>
                  <a:pt x="189128" y="0"/>
                </a:lnTo>
                <a:lnTo>
                  <a:pt x="187192" y="960"/>
                </a:lnTo>
                <a:lnTo>
                  <a:pt x="183352" y="1920"/>
                </a:lnTo>
                <a:lnTo>
                  <a:pt x="181447" y="4800"/>
                </a:lnTo>
                <a:lnTo>
                  <a:pt x="181447" y="7665"/>
                </a:lnTo>
                <a:lnTo>
                  <a:pt x="189128" y="24947"/>
                </a:lnTo>
                <a:lnTo>
                  <a:pt x="184312" y="13441"/>
                </a:lnTo>
                <a:lnTo>
                  <a:pt x="189128" y="24947"/>
                </a:lnTo>
                <a:lnTo>
                  <a:pt x="181447" y="32628"/>
                </a:lnTo>
                <a:lnTo>
                  <a:pt x="181447" y="24947"/>
                </a:lnTo>
                <a:lnTo>
                  <a:pt x="65288" y="24947"/>
                </a:lnTo>
                <a:lnTo>
                  <a:pt x="63367" y="13441"/>
                </a:lnTo>
                <a:lnTo>
                  <a:pt x="50886" y="7665"/>
                </a:lnTo>
                <a:lnTo>
                  <a:pt x="52806" y="2880"/>
                </a:lnTo>
                <a:lnTo>
                  <a:pt x="2880" y="51831"/>
                </a:lnTo>
                <a:lnTo>
                  <a:pt x="0" y="54711"/>
                </a:lnTo>
                <a:lnTo>
                  <a:pt x="0" y="59512"/>
                </a:lnTo>
                <a:lnTo>
                  <a:pt x="2880" y="62392"/>
                </a:lnTo>
                <a:lnTo>
                  <a:pt x="52806" y="112303"/>
                </a:lnTo>
                <a:lnTo>
                  <a:pt x="50886" y="106558"/>
                </a:lnTo>
                <a:lnTo>
                  <a:pt x="63367" y="100797"/>
                </a:lnTo>
                <a:lnTo>
                  <a:pt x="65288" y="109423"/>
                </a:lnTo>
                <a:lnTo>
                  <a:pt x="65288" y="89275"/>
                </a:lnTo>
                <a:lnTo>
                  <a:pt x="181447" y="89275"/>
                </a:lnTo>
                <a:lnTo>
                  <a:pt x="181447" y="81594"/>
                </a:lnTo>
                <a:lnTo>
                  <a:pt x="65288" y="81594"/>
                </a:lnTo>
                <a:lnTo>
                  <a:pt x="57607" y="89275"/>
                </a:lnTo>
                <a:lnTo>
                  <a:pt x="50886" y="77754"/>
                </a:lnTo>
                <a:lnTo>
                  <a:pt x="50886" y="88315"/>
                </a:lnTo>
                <a:lnTo>
                  <a:pt x="19683" y="57112"/>
                </a:lnTo>
                <a:lnTo>
                  <a:pt x="14401" y="62392"/>
                </a:lnTo>
                <a:lnTo>
                  <a:pt x="14401" y="51831"/>
                </a:lnTo>
                <a:lnTo>
                  <a:pt x="19683" y="57112"/>
                </a:lnTo>
                <a:lnTo>
                  <a:pt x="50886" y="25919"/>
                </a:lnTo>
                <a:lnTo>
                  <a:pt x="57607" y="24947"/>
                </a:lnTo>
                <a:lnTo>
                  <a:pt x="65288" y="32628"/>
                </a:lnTo>
                <a:lnTo>
                  <a:pt x="57607" y="40309"/>
                </a:lnTo>
                <a:lnTo>
                  <a:pt x="193913" y="40309"/>
                </a:lnTo>
                <a:lnTo>
                  <a:pt x="196809" y="36469"/>
                </a:lnTo>
                <a:lnTo>
                  <a:pt x="196809" y="25694"/>
                </a:lnTo>
                <a:lnTo>
                  <a:pt x="228853" y="57112"/>
                </a:lnTo>
                <a:lnTo>
                  <a:pt x="196809" y="7665"/>
                </a:lnTo>
                <a:lnTo>
                  <a:pt x="234238" y="51831"/>
                </a:lnTo>
                <a:lnTo>
                  <a:pt x="243839" y="62392"/>
                </a:lnTo>
                <a:lnTo>
                  <a:pt x="247680" y="59512"/>
                </a:lnTo>
                <a:lnTo>
                  <a:pt x="247680" y="54711"/>
                </a:lnTo>
                <a:lnTo>
                  <a:pt x="243839" y="51831"/>
                </a:lnTo>
                <a:close/>
              </a:path>
              <a:path w="243839" h="114239">
                <a:moveTo>
                  <a:pt x="234238" y="51831"/>
                </a:moveTo>
                <a:lnTo>
                  <a:pt x="196809" y="7665"/>
                </a:lnTo>
                <a:lnTo>
                  <a:pt x="228853" y="57112"/>
                </a:lnTo>
                <a:lnTo>
                  <a:pt x="234238" y="62392"/>
                </a:lnTo>
                <a:lnTo>
                  <a:pt x="243839" y="62392"/>
                </a:lnTo>
                <a:lnTo>
                  <a:pt x="234238" y="51831"/>
                </a:lnTo>
                <a:close/>
              </a:path>
              <a:path w="243839" h="114239">
                <a:moveTo>
                  <a:pt x="196809" y="106558"/>
                </a:moveTo>
                <a:lnTo>
                  <a:pt x="184312" y="100797"/>
                </a:lnTo>
                <a:lnTo>
                  <a:pt x="189128" y="89275"/>
                </a:lnTo>
                <a:lnTo>
                  <a:pt x="189128" y="74874"/>
                </a:lnTo>
                <a:lnTo>
                  <a:pt x="53766" y="74874"/>
                </a:lnTo>
                <a:lnTo>
                  <a:pt x="50886" y="77754"/>
                </a:lnTo>
                <a:lnTo>
                  <a:pt x="57607" y="89275"/>
                </a:lnTo>
                <a:lnTo>
                  <a:pt x="65288" y="81594"/>
                </a:lnTo>
                <a:lnTo>
                  <a:pt x="181447" y="81594"/>
                </a:lnTo>
                <a:lnTo>
                  <a:pt x="181447" y="109423"/>
                </a:lnTo>
                <a:lnTo>
                  <a:pt x="183352" y="112303"/>
                </a:lnTo>
                <a:lnTo>
                  <a:pt x="187192" y="113263"/>
                </a:lnTo>
                <a:lnTo>
                  <a:pt x="189128" y="114239"/>
                </a:lnTo>
                <a:lnTo>
                  <a:pt x="192968" y="114239"/>
                </a:lnTo>
                <a:lnTo>
                  <a:pt x="194873" y="112303"/>
                </a:lnTo>
                <a:lnTo>
                  <a:pt x="243839" y="62392"/>
                </a:lnTo>
                <a:lnTo>
                  <a:pt x="196809" y="106558"/>
                </a:lnTo>
                <a:close/>
              </a:path>
              <a:path w="243839" h="114239">
                <a:moveTo>
                  <a:pt x="19683" y="57112"/>
                </a:moveTo>
                <a:lnTo>
                  <a:pt x="14401" y="51831"/>
                </a:lnTo>
                <a:lnTo>
                  <a:pt x="14401" y="62392"/>
                </a:lnTo>
                <a:lnTo>
                  <a:pt x="19683" y="57112"/>
                </a:lnTo>
                <a:close/>
              </a:path>
              <a:path w="243839" h="114239">
                <a:moveTo>
                  <a:pt x="63367" y="13441"/>
                </a:moveTo>
                <a:lnTo>
                  <a:pt x="65288" y="24947"/>
                </a:lnTo>
                <a:lnTo>
                  <a:pt x="65288" y="4800"/>
                </a:lnTo>
                <a:lnTo>
                  <a:pt x="63367" y="1920"/>
                </a:lnTo>
                <a:lnTo>
                  <a:pt x="60487" y="960"/>
                </a:lnTo>
                <a:lnTo>
                  <a:pt x="57607" y="0"/>
                </a:lnTo>
                <a:lnTo>
                  <a:pt x="54726" y="960"/>
                </a:lnTo>
                <a:lnTo>
                  <a:pt x="52806" y="2880"/>
                </a:lnTo>
                <a:lnTo>
                  <a:pt x="50886" y="7665"/>
                </a:lnTo>
                <a:lnTo>
                  <a:pt x="63367" y="1344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7" name="object 437"/>
          <p:cNvSpPr/>
          <p:nvPr/>
        </p:nvSpPr>
        <p:spPr>
          <a:xfrm>
            <a:off x="3315020" y="3101431"/>
            <a:ext cx="162229" cy="198714"/>
          </a:xfrm>
          <a:custGeom>
            <a:avLst/>
            <a:gdLst/>
            <a:ahLst/>
            <a:cxnLst/>
            <a:rect l="l" t="t" r="r" b="b"/>
            <a:pathLst>
              <a:path w="162229" h="198714">
                <a:moveTo>
                  <a:pt x="61432" y="19202"/>
                </a:moveTo>
                <a:lnTo>
                  <a:pt x="67193" y="20162"/>
                </a:lnTo>
                <a:lnTo>
                  <a:pt x="134386" y="960"/>
                </a:lnTo>
                <a:lnTo>
                  <a:pt x="61432" y="19202"/>
                </a:lnTo>
                <a:close/>
              </a:path>
              <a:path w="162229" h="198714">
                <a:moveTo>
                  <a:pt x="131150" y="17108"/>
                </a:moveTo>
                <a:lnTo>
                  <a:pt x="129600" y="10561"/>
                </a:lnTo>
                <a:lnTo>
                  <a:pt x="82528" y="29108"/>
                </a:lnTo>
                <a:lnTo>
                  <a:pt x="131150" y="17108"/>
                </a:lnTo>
                <a:close/>
              </a:path>
              <a:path w="162229" h="198714">
                <a:moveTo>
                  <a:pt x="135346" y="61447"/>
                </a:moveTo>
                <a:lnTo>
                  <a:pt x="131505" y="59527"/>
                </a:lnTo>
                <a:lnTo>
                  <a:pt x="127665" y="60487"/>
                </a:lnTo>
                <a:lnTo>
                  <a:pt x="124785" y="63367"/>
                </a:lnTo>
                <a:lnTo>
                  <a:pt x="80634" y="151683"/>
                </a:lnTo>
                <a:lnTo>
                  <a:pt x="80083" y="169580"/>
                </a:lnTo>
                <a:lnTo>
                  <a:pt x="95996" y="179527"/>
                </a:lnTo>
                <a:lnTo>
                  <a:pt x="33588" y="189113"/>
                </a:lnTo>
                <a:lnTo>
                  <a:pt x="24963" y="183352"/>
                </a:lnTo>
                <a:lnTo>
                  <a:pt x="31750" y="181656"/>
                </a:lnTo>
                <a:lnTo>
                  <a:pt x="19788" y="133149"/>
                </a:lnTo>
                <a:lnTo>
                  <a:pt x="26868" y="137281"/>
                </a:lnTo>
                <a:lnTo>
                  <a:pt x="24963" y="127680"/>
                </a:lnTo>
                <a:lnTo>
                  <a:pt x="28835" y="121226"/>
                </a:lnTo>
                <a:lnTo>
                  <a:pt x="15361" y="115199"/>
                </a:lnTo>
                <a:lnTo>
                  <a:pt x="3840" y="123840"/>
                </a:lnTo>
                <a:lnTo>
                  <a:pt x="19187" y="192953"/>
                </a:lnTo>
                <a:lnTo>
                  <a:pt x="20162" y="196794"/>
                </a:lnTo>
                <a:lnTo>
                  <a:pt x="24002" y="198714"/>
                </a:lnTo>
                <a:lnTo>
                  <a:pt x="27843" y="197754"/>
                </a:lnTo>
                <a:lnTo>
                  <a:pt x="101757" y="179527"/>
                </a:lnTo>
                <a:lnTo>
                  <a:pt x="97917" y="165125"/>
                </a:lnTo>
                <a:lnTo>
                  <a:pt x="83515" y="162245"/>
                </a:lnTo>
                <a:lnTo>
                  <a:pt x="87366" y="155891"/>
                </a:lnTo>
                <a:lnTo>
                  <a:pt x="127665" y="73929"/>
                </a:lnTo>
                <a:lnTo>
                  <a:pt x="138226" y="71993"/>
                </a:lnTo>
                <a:lnTo>
                  <a:pt x="142653" y="65710"/>
                </a:lnTo>
                <a:lnTo>
                  <a:pt x="135346" y="61447"/>
                </a:lnTo>
                <a:close/>
              </a:path>
              <a:path w="162229" h="198714">
                <a:moveTo>
                  <a:pt x="960" y="119039"/>
                </a:moveTo>
                <a:lnTo>
                  <a:pt x="19187" y="192953"/>
                </a:lnTo>
                <a:lnTo>
                  <a:pt x="3840" y="123840"/>
                </a:lnTo>
                <a:lnTo>
                  <a:pt x="15361" y="115199"/>
                </a:lnTo>
                <a:lnTo>
                  <a:pt x="28835" y="121226"/>
                </a:lnTo>
                <a:lnTo>
                  <a:pt x="11521" y="110398"/>
                </a:lnTo>
                <a:lnTo>
                  <a:pt x="9601" y="109438"/>
                </a:lnTo>
                <a:lnTo>
                  <a:pt x="5760" y="109438"/>
                </a:lnTo>
                <a:lnTo>
                  <a:pt x="3840" y="111358"/>
                </a:lnTo>
                <a:lnTo>
                  <a:pt x="960" y="113278"/>
                </a:lnTo>
                <a:lnTo>
                  <a:pt x="0" y="116159"/>
                </a:lnTo>
                <a:lnTo>
                  <a:pt x="960" y="119039"/>
                </a:lnTo>
                <a:close/>
              </a:path>
              <a:path w="162229" h="198714">
                <a:moveTo>
                  <a:pt x="131150" y="17108"/>
                </a:moveTo>
                <a:lnTo>
                  <a:pt x="138226" y="15361"/>
                </a:lnTo>
                <a:lnTo>
                  <a:pt x="134386" y="960"/>
                </a:lnTo>
                <a:lnTo>
                  <a:pt x="67193" y="20162"/>
                </a:lnTo>
                <a:lnTo>
                  <a:pt x="61432" y="19202"/>
                </a:lnTo>
                <a:lnTo>
                  <a:pt x="58552" y="19202"/>
                </a:lnTo>
                <a:lnTo>
                  <a:pt x="55671" y="22082"/>
                </a:lnTo>
                <a:lnTo>
                  <a:pt x="55671" y="27843"/>
                </a:lnTo>
                <a:lnTo>
                  <a:pt x="56631" y="31683"/>
                </a:lnTo>
                <a:lnTo>
                  <a:pt x="59512" y="32644"/>
                </a:lnTo>
                <a:lnTo>
                  <a:pt x="64312" y="33604"/>
                </a:lnTo>
                <a:lnTo>
                  <a:pt x="82528" y="29108"/>
                </a:lnTo>
                <a:lnTo>
                  <a:pt x="129600" y="10561"/>
                </a:lnTo>
                <a:lnTo>
                  <a:pt x="131150" y="17108"/>
                </a:lnTo>
                <a:close/>
              </a:path>
              <a:path w="162229" h="198714">
                <a:moveTo>
                  <a:pt x="75660" y="43175"/>
                </a:moveTo>
                <a:lnTo>
                  <a:pt x="28835" y="121226"/>
                </a:lnTo>
                <a:lnTo>
                  <a:pt x="34549" y="124800"/>
                </a:lnTo>
                <a:lnTo>
                  <a:pt x="35524" y="138242"/>
                </a:lnTo>
                <a:lnTo>
                  <a:pt x="37429" y="135361"/>
                </a:lnTo>
                <a:lnTo>
                  <a:pt x="92156" y="44165"/>
                </a:lnTo>
                <a:lnTo>
                  <a:pt x="81594" y="47045"/>
                </a:lnTo>
                <a:lnTo>
                  <a:pt x="79674" y="36484"/>
                </a:lnTo>
                <a:lnTo>
                  <a:pt x="82528" y="29108"/>
                </a:lnTo>
                <a:lnTo>
                  <a:pt x="64312" y="33604"/>
                </a:lnTo>
                <a:lnTo>
                  <a:pt x="59512" y="32644"/>
                </a:lnTo>
                <a:lnTo>
                  <a:pt x="75660" y="43175"/>
                </a:lnTo>
                <a:close/>
              </a:path>
              <a:path w="162229" h="198714">
                <a:moveTo>
                  <a:pt x="93116" y="35524"/>
                </a:moveTo>
                <a:lnTo>
                  <a:pt x="90236" y="33604"/>
                </a:lnTo>
                <a:lnTo>
                  <a:pt x="82528" y="29108"/>
                </a:lnTo>
                <a:lnTo>
                  <a:pt x="79674" y="36484"/>
                </a:lnTo>
                <a:lnTo>
                  <a:pt x="81594" y="47045"/>
                </a:lnTo>
                <a:lnTo>
                  <a:pt x="92156" y="44165"/>
                </a:lnTo>
                <a:lnTo>
                  <a:pt x="94076" y="40325"/>
                </a:lnTo>
                <a:lnTo>
                  <a:pt x="93116" y="35524"/>
                </a:lnTo>
                <a:close/>
              </a:path>
              <a:path w="162229" h="198714">
                <a:moveTo>
                  <a:pt x="72953" y="165125"/>
                </a:moveTo>
                <a:lnTo>
                  <a:pt x="80083" y="169580"/>
                </a:lnTo>
                <a:lnTo>
                  <a:pt x="80634" y="151683"/>
                </a:lnTo>
                <a:lnTo>
                  <a:pt x="124785" y="63367"/>
                </a:lnTo>
                <a:lnTo>
                  <a:pt x="71033" y="154564"/>
                </a:lnTo>
                <a:lnTo>
                  <a:pt x="68153" y="158404"/>
                </a:lnTo>
                <a:lnTo>
                  <a:pt x="70073" y="163205"/>
                </a:lnTo>
                <a:lnTo>
                  <a:pt x="72953" y="165125"/>
                </a:lnTo>
                <a:close/>
              </a:path>
              <a:path w="162229" h="198714">
                <a:moveTo>
                  <a:pt x="153588" y="90236"/>
                </a:moveTo>
                <a:lnTo>
                  <a:pt x="156469" y="89275"/>
                </a:lnTo>
                <a:lnTo>
                  <a:pt x="159349" y="87355"/>
                </a:lnTo>
                <a:lnTo>
                  <a:pt x="162229" y="85435"/>
                </a:lnTo>
                <a:lnTo>
                  <a:pt x="162229" y="79674"/>
                </a:lnTo>
                <a:lnTo>
                  <a:pt x="144002" y="6720"/>
                </a:lnTo>
                <a:lnTo>
                  <a:pt x="143027" y="2880"/>
                </a:lnTo>
                <a:lnTo>
                  <a:pt x="139186" y="0"/>
                </a:lnTo>
                <a:lnTo>
                  <a:pt x="134386" y="960"/>
                </a:lnTo>
                <a:lnTo>
                  <a:pt x="138226" y="15361"/>
                </a:lnTo>
                <a:lnTo>
                  <a:pt x="131150" y="17108"/>
                </a:lnTo>
                <a:lnTo>
                  <a:pt x="142653" y="65710"/>
                </a:lnTo>
                <a:lnTo>
                  <a:pt x="138226" y="71993"/>
                </a:lnTo>
                <a:lnTo>
                  <a:pt x="127665" y="73929"/>
                </a:lnTo>
                <a:lnTo>
                  <a:pt x="87366" y="155891"/>
                </a:lnTo>
                <a:lnTo>
                  <a:pt x="134473" y="78184"/>
                </a:lnTo>
                <a:lnTo>
                  <a:pt x="146867" y="83515"/>
                </a:lnTo>
                <a:lnTo>
                  <a:pt x="158389" y="74889"/>
                </a:lnTo>
                <a:lnTo>
                  <a:pt x="153588" y="90236"/>
                </a:lnTo>
                <a:close/>
              </a:path>
              <a:path w="162229" h="198714">
                <a:moveTo>
                  <a:pt x="150708" y="88331"/>
                </a:moveTo>
                <a:lnTo>
                  <a:pt x="153588" y="90236"/>
                </a:lnTo>
                <a:lnTo>
                  <a:pt x="158389" y="74889"/>
                </a:lnTo>
                <a:lnTo>
                  <a:pt x="146867" y="83515"/>
                </a:lnTo>
                <a:lnTo>
                  <a:pt x="134473" y="78184"/>
                </a:lnTo>
                <a:lnTo>
                  <a:pt x="150708" y="88331"/>
                </a:lnTo>
                <a:close/>
              </a:path>
              <a:path w="162229" h="198714">
                <a:moveTo>
                  <a:pt x="33588" y="189113"/>
                </a:moveTo>
                <a:lnTo>
                  <a:pt x="95996" y="179527"/>
                </a:lnTo>
                <a:lnTo>
                  <a:pt x="80083" y="169580"/>
                </a:lnTo>
                <a:lnTo>
                  <a:pt x="31750" y="181656"/>
                </a:lnTo>
                <a:lnTo>
                  <a:pt x="24963" y="183352"/>
                </a:lnTo>
                <a:lnTo>
                  <a:pt x="33588" y="189113"/>
                </a:lnTo>
                <a:close/>
              </a:path>
              <a:path w="162229" h="198714">
                <a:moveTo>
                  <a:pt x="34549" y="124800"/>
                </a:moveTo>
                <a:lnTo>
                  <a:pt x="28835" y="121226"/>
                </a:lnTo>
                <a:lnTo>
                  <a:pt x="24963" y="127680"/>
                </a:lnTo>
                <a:lnTo>
                  <a:pt x="26868" y="137281"/>
                </a:lnTo>
                <a:lnTo>
                  <a:pt x="30708" y="139202"/>
                </a:lnTo>
                <a:lnTo>
                  <a:pt x="35524" y="138242"/>
                </a:lnTo>
                <a:lnTo>
                  <a:pt x="34549" y="124800"/>
                </a:lnTo>
                <a:close/>
              </a:path>
              <a:path w="162229" h="198714">
                <a:moveTo>
                  <a:pt x="83515" y="162245"/>
                </a:moveTo>
                <a:lnTo>
                  <a:pt x="97917" y="165125"/>
                </a:lnTo>
                <a:lnTo>
                  <a:pt x="101757" y="179527"/>
                </a:lnTo>
                <a:lnTo>
                  <a:pt x="104637" y="179527"/>
                </a:lnTo>
                <a:lnTo>
                  <a:pt x="106558" y="176631"/>
                </a:lnTo>
                <a:lnTo>
                  <a:pt x="107518" y="173751"/>
                </a:lnTo>
                <a:lnTo>
                  <a:pt x="107518" y="170886"/>
                </a:lnTo>
                <a:lnTo>
                  <a:pt x="106558" y="168005"/>
                </a:lnTo>
                <a:lnTo>
                  <a:pt x="103677" y="166085"/>
                </a:lnTo>
                <a:lnTo>
                  <a:pt x="87366" y="155891"/>
                </a:lnTo>
                <a:lnTo>
                  <a:pt x="83515" y="16224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8" name="object 438"/>
          <p:cNvSpPr/>
          <p:nvPr/>
        </p:nvSpPr>
        <p:spPr>
          <a:xfrm>
            <a:off x="2616159" y="2869128"/>
            <a:ext cx="491505" cy="316229"/>
          </a:xfrm>
          <a:custGeom>
            <a:avLst/>
            <a:gdLst/>
            <a:ahLst/>
            <a:cxnLst/>
            <a:rect l="l" t="t" r="r" b="b"/>
            <a:pathLst>
              <a:path w="491505" h="316229">
                <a:moveTo>
                  <a:pt x="4800" y="190073"/>
                </a:moveTo>
                <a:lnTo>
                  <a:pt x="10289" y="203754"/>
                </a:lnTo>
                <a:lnTo>
                  <a:pt x="5760" y="166070"/>
                </a:lnTo>
                <a:lnTo>
                  <a:pt x="4800" y="158389"/>
                </a:lnTo>
                <a:lnTo>
                  <a:pt x="5760" y="149748"/>
                </a:lnTo>
                <a:lnTo>
                  <a:pt x="12307" y="121664"/>
                </a:lnTo>
                <a:lnTo>
                  <a:pt x="25669" y="96832"/>
                </a:lnTo>
                <a:lnTo>
                  <a:pt x="43800" y="75275"/>
                </a:lnTo>
                <a:lnTo>
                  <a:pt x="65847" y="56871"/>
                </a:lnTo>
                <a:lnTo>
                  <a:pt x="90957" y="41500"/>
                </a:lnTo>
                <a:lnTo>
                  <a:pt x="118280" y="29041"/>
                </a:lnTo>
                <a:lnTo>
                  <a:pt x="146961" y="19373"/>
                </a:lnTo>
                <a:lnTo>
                  <a:pt x="176149" y="12373"/>
                </a:lnTo>
                <a:lnTo>
                  <a:pt x="204992" y="7923"/>
                </a:lnTo>
                <a:lnTo>
                  <a:pt x="232637" y="5899"/>
                </a:lnTo>
                <a:lnTo>
                  <a:pt x="245744" y="5760"/>
                </a:lnTo>
                <a:lnTo>
                  <a:pt x="269748" y="6720"/>
                </a:lnTo>
                <a:lnTo>
                  <a:pt x="294948" y="8800"/>
                </a:lnTo>
                <a:lnTo>
                  <a:pt x="321600" y="13340"/>
                </a:lnTo>
                <a:lnTo>
                  <a:pt x="348852" y="20378"/>
                </a:lnTo>
                <a:lnTo>
                  <a:pt x="375850" y="29957"/>
                </a:lnTo>
                <a:lnTo>
                  <a:pt x="401743" y="42115"/>
                </a:lnTo>
                <a:lnTo>
                  <a:pt x="425678" y="56895"/>
                </a:lnTo>
                <a:lnTo>
                  <a:pt x="446801" y="74335"/>
                </a:lnTo>
                <a:lnTo>
                  <a:pt x="464262" y="94477"/>
                </a:lnTo>
                <a:lnTo>
                  <a:pt x="477207" y="117361"/>
                </a:lnTo>
                <a:lnTo>
                  <a:pt x="484784" y="143027"/>
                </a:lnTo>
                <a:lnTo>
                  <a:pt x="485744" y="150708"/>
                </a:lnTo>
                <a:lnTo>
                  <a:pt x="485744" y="166070"/>
                </a:lnTo>
                <a:lnTo>
                  <a:pt x="481467" y="187051"/>
                </a:lnTo>
                <a:lnTo>
                  <a:pt x="470783" y="211407"/>
                </a:lnTo>
                <a:lnTo>
                  <a:pt x="455368" y="232849"/>
                </a:lnTo>
                <a:lnTo>
                  <a:pt x="436022" y="251470"/>
                </a:lnTo>
                <a:lnTo>
                  <a:pt x="413545" y="267360"/>
                </a:lnTo>
                <a:lnTo>
                  <a:pt x="388739" y="280612"/>
                </a:lnTo>
                <a:lnTo>
                  <a:pt x="362403" y="291319"/>
                </a:lnTo>
                <a:lnTo>
                  <a:pt x="335340" y="299571"/>
                </a:lnTo>
                <a:lnTo>
                  <a:pt x="308348" y="305463"/>
                </a:lnTo>
                <a:lnTo>
                  <a:pt x="282229" y="309084"/>
                </a:lnTo>
                <a:lnTo>
                  <a:pt x="232945" y="310076"/>
                </a:lnTo>
                <a:lnTo>
                  <a:pt x="219667" y="309506"/>
                </a:lnTo>
                <a:lnTo>
                  <a:pt x="192064" y="306603"/>
                </a:lnTo>
                <a:lnTo>
                  <a:pt x="163711" y="301270"/>
                </a:lnTo>
                <a:lnTo>
                  <a:pt x="135387" y="293415"/>
                </a:lnTo>
                <a:lnTo>
                  <a:pt x="107870" y="282945"/>
                </a:lnTo>
                <a:lnTo>
                  <a:pt x="81937" y="269769"/>
                </a:lnTo>
                <a:lnTo>
                  <a:pt x="69808" y="262138"/>
                </a:lnTo>
                <a:lnTo>
                  <a:pt x="81975" y="276363"/>
                </a:lnTo>
                <a:lnTo>
                  <a:pt x="95673" y="283574"/>
                </a:lnTo>
                <a:lnTo>
                  <a:pt x="109910" y="290030"/>
                </a:lnTo>
                <a:lnTo>
                  <a:pt x="124580" y="295745"/>
                </a:lnTo>
                <a:lnTo>
                  <a:pt x="139574" y="300730"/>
                </a:lnTo>
                <a:lnTo>
                  <a:pt x="154783" y="304998"/>
                </a:lnTo>
                <a:lnTo>
                  <a:pt x="170101" y="308561"/>
                </a:lnTo>
                <a:lnTo>
                  <a:pt x="185418" y="311432"/>
                </a:lnTo>
                <a:lnTo>
                  <a:pt x="200628" y="313621"/>
                </a:lnTo>
                <a:lnTo>
                  <a:pt x="215622" y="315142"/>
                </a:lnTo>
                <a:lnTo>
                  <a:pt x="230291" y="316007"/>
                </a:lnTo>
                <a:lnTo>
                  <a:pt x="244529" y="316229"/>
                </a:lnTo>
                <a:lnTo>
                  <a:pt x="258226" y="315818"/>
                </a:lnTo>
                <a:lnTo>
                  <a:pt x="270708" y="315818"/>
                </a:lnTo>
                <a:lnTo>
                  <a:pt x="295800" y="313419"/>
                </a:lnTo>
                <a:lnTo>
                  <a:pt x="322079" y="308779"/>
                </a:lnTo>
                <a:lnTo>
                  <a:pt x="349081" y="301740"/>
                </a:lnTo>
                <a:lnTo>
                  <a:pt x="375983" y="292238"/>
                </a:lnTo>
                <a:lnTo>
                  <a:pt x="401960" y="280209"/>
                </a:lnTo>
                <a:lnTo>
                  <a:pt x="426189" y="265591"/>
                </a:lnTo>
                <a:lnTo>
                  <a:pt x="447847" y="248320"/>
                </a:lnTo>
                <a:lnTo>
                  <a:pt x="466109" y="228334"/>
                </a:lnTo>
                <a:lnTo>
                  <a:pt x="480152" y="205568"/>
                </a:lnTo>
                <a:lnTo>
                  <a:pt x="489153" y="179959"/>
                </a:lnTo>
                <a:lnTo>
                  <a:pt x="491505" y="166070"/>
                </a:lnTo>
                <a:lnTo>
                  <a:pt x="491505" y="149748"/>
                </a:lnTo>
                <a:lnTo>
                  <a:pt x="488624" y="133426"/>
                </a:lnTo>
                <a:lnTo>
                  <a:pt x="478855" y="107581"/>
                </a:lnTo>
                <a:lnTo>
                  <a:pt x="463926" y="84714"/>
                </a:lnTo>
                <a:lnTo>
                  <a:pt x="444665" y="64751"/>
                </a:lnTo>
                <a:lnTo>
                  <a:pt x="421903" y="47616"/>
                </a:lnTo>
                <a:lnTo>
                  <a:pt x="396468" y="33234"/>
                </a:lnTo>
                <a:lnTo>
                  <a:pt x="369190" y="21531"/>
                </a:lnTo>
                <a:lnTo>
                  <a:pt x="340897" y="12430"/>
                </a:lnTo>
                <a:lnTo>
                  <a:pt x="312420" y="5858"/>
                </a:lnTo>
                <a:lnTo>
                  <a:pt x="284586" y="1740"/>
                </a:lnTo>
                <a:lnTo>
                  <a:pt x="258226" y="0"/>
                </a:lnTo>
                <a:lnTo>
                  <a:pt x="233278" y="0"/>
                </a:lnTo>
                <a:lnTo>
                  <a:pt x="206710" y="1714"/>
                </a:lnTo>
                <a:lnTo>
                  <a:pt x="178800" y="5766"/>
                </a:lnTo>
                <a:lnTo>
                  <a:pt x="150339" y="12249"/>
                </a:lnTo>
                <a:lnTo>
                  <a:pt x="122115" y="21254"/>
                </a:lnTo>
                <a:lnTo>
                  <a:pt x="94916" y="32874"/>
                </a:lnTo>
                <a:lnTo>
                  <a:pt x="69532" y="47201"/>
                </a:lnTo>
                <a:lnTo>
                  <a:pt x="46752" y="64328"/>
                </a:lnTo>
                <a:lnTo>
                  <a:pt x="27364" y="84346"/>
                </a:lnTo>
                <a:lnTo>
                  <a:pt x="12157" y="107348"/>
                </a:lnTo>
                <a:lnTo>
                  <a:pt x="1920" y="133426"/>
                </a:lnTo>
                <a:lnTo>
                  <a:pt x="960" y="142067"/>
                </a:lnTo>
                <a:lnTo>
                  <a:pt x="0" y="149748"/>
                </a:lnTo>
                <a:lnTo>
                  <a:pt x="0" y="166070"/>
                </a:lnTo>
                <a:lnTo>
                  <a:pt x="960" y="174711"/>
                </a:lnTo>
                <a:lnTo>
                  <a:pt x="1920" y="182392"/>
                </a:lnTo>
                <a:lnTo>
                  <a:pt x="4800" y="190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9" name="object 439"/>
          <p:cNvSpPr/>
          <p:nvPr/>
        </p:nvSpPr>
        <p:spPr>
          <a:xfrm>
            <a:off x="2621920" y="3035198"/>
            <a:ext cx="76215" cy="110293"/>
          </a:xfrm>
          <a:custGeom>
            <a:avLst/>
            <a:gdLst/>
            <a:ahLst/>
            <a:cxnLst/>
            <a:rect l="l" t="t" r="r" b="b"/>
            <a:pathLst>
              <a:path w="76215" h="110293">
                <a:moveTo>
                  <a:pt x="76215" y="110293"/>
                </a:moveTo>
                <a:lnTo>
                  <a:pt x="64047" y="96067"/>
                </a:lnTo>
                <a:lnTo>
                  <a:pt x="52605" y="87724"/>
                </a:lnTo>
                <a:lnTo>
                  <a:pt x="41948" y="78658"/>
                </a:lnTo>
                <a:lnTo>
                  <a:pt x="32174" y="68858"/>
                </a:lnTo>
                <a:lnTo>
                  <a:pt x="23378" y="58312"/>
                </a:lnTo>
                <a:lnTo>
                  <a:pt x="15659" y="47008"/>
                </a:lnTo>
                <a:lnTo>
                  <a:pt x="9114" y="34936"/>
                </a:lnTo>
                <a:lnTo>
                  <a:pt x="3840" y="22082"/>
                </a:lnTo>
                <a:lnTo>
                  <a:pt x="1920" y="15361"/>
                </a:lnTo>
                <a:lnTo>
                  <a:pt x="960" y="7680"/>
                </a:lnTo>
                <a:lnTo>
                  <a:pt x="0" y="0"/>
                </a:lnTo>
                <a:lnTo>
                  <a:pt x="4528" y="37684"/>
                </a:lnTo>
                <a:lnTo>
                  <a:pt x="11420" y="50514"/>
                </a:lnTo>
                <a:lnTo>
                  <a:pt x="19609" y="62504"/>
                </a:lnTo>
                <a:lnTo>
                  <a:pt x="28986" y="73668"/>
                </a:lnTo>
                <a:lnTo>
                  <a:pt x="39443" y="84016"/>
                </a:lnTo>
                <a:lnTo>
                  <a:pt x="50872" y="93561"/>
                </a:lnTo>
                <a:lnTo>
                  <a:pt x="63165" y="102316"/>
                </a:lnTo>
                <a:lnTo>
                  <a:pt x="76215" y="1102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0" name="object 440"/>
          <p:cNvSpPr/>
          <p:nvPr/>
        </p:nvSpPr>
        <p:spPr>
          <a:xfrm>
            <a:off x="2691993" y="2987207"/>
            <a:ext cx="76794" cy="83515"/>
          </a:xfrm>
          <a:custGeom>
            <a:avLst/>
            <a:gdLst/>
            <a:ahLst/>
            <a:cxnLst/>
            <a:rect l="l" t="t" r="r" b="b"/>
            <a:pathLst>
              <a:path w="76794" h="83515">
                <a:moveTo>
                  <a:pt x="3840" y="2880"/>
                </a:moveTo>
                <a:lnTo>
                  <a:pt x="6720" y="2880"/>
                </a:lnTo>
                <a:lnTo>
                  <a:pt x="9601" y="3825"/>
                </a:lnTo>
                <a:lnTo>
                  <a:pt x="11521" y="5745"/>
                </a:lnTo>
                <a:lnTo>
                  <a:pt x="12481" y="6720"/>
                </a:lnTo>
                <a:lnTo>
                  <a:pt x="13441" y="10561"/>
                </a:lnTo>
                <a:lnTo>
                  <a:pt x="13441" y="78714"/>
                </a:lnTo>
                <a:lnTo>
                  <a:pt x="12481" y="82555"/>
                </a:lnTo>
                <a:lnTo>
                  <a:pt x="25923" y="83515"/>
                </a:lnTo>
                <a:lnTo>
                  <a:pt x="25923" y="46070"/>
                </a:lnTo>
                <a:lnTo>
                  <a:pt x="44165" y="46070"/>
                </a:lnTo>
                <a:lnTo>
                  <a:pt x="48966" y="47030"/>
                </a:lnTo>
                <a:lnTo>
                  <a:pt x="53766" y="48950"/>
                </a:lnTo>
                <a:lnTo>
                  <a:pt x="57607" y="50871"/>
                </a:lnTo>
                <a:lnTo>
                  <a:pt x="55686" y="37429"/>
                </a:lnTo>
                <a:lnTo>
                  <a:pt x="52806" y="39349"/>
                </a:lnTo>
                <a:lnTo>
                  <a:pt x="49926" y="40309"/>
                </a:lnTo>
                <a:lnTo>
                  <a:pt x="45125" y="41269"/>
                </a:lnTo>
                <a:lnTo>
                  <a:pt x="28803" y="41269"/>
                </a:lnTo>
                <a:lnTo>
                  <a:pt x="26883" y="40309"/>
                </a:lnTo>
                <a:lnTo>
                  <a:pt x="25923" y="40309"/>
                </a:lnTo>
                <a:lnTo>
                  <a:pt x="25923" y="5745"/>
                </a:lnTo>
                <a:lnTo>
                  <a:pt x="29763" y="4785"/>
                </a:lnTo>
                <a:lnTo>
                  <a:pt x="46085" y="4785"/>
                </a:lnTo>
                <a:lnTo>
                  <a:pt x="51846" y="6720"/>
                </a:lnTo>
                <a:lnTo>
                  <a:pt x="56647" y="10561"/>
                </a:lnTo>
                <a:lnTo>
                  <a:pt x="60487" y="13426"/>
                </a:lnTo>
                <a:lnTo>
                  <a:pt x="62392" y="18227"/>
                </a:lnTo>
                <a:lnTo>
                  <a:pt x="62392" y="29748"/>
                </a:lnTo>
                <a:lnTo>
                  <a:pt x="60487" y="32628"/>
                </a:lnTo>
                <a:lnTo>
                  <a:pt x="60487" y="52791"/>
                </a:lnTo>
                <a:lnTo>
                  <a:pt x="62392" y="56631"/>
                </a:lnTo>
                <a:lnTo>
                  <a:pt x="60487" y="44150"/>
                </a:lnTo>
                <a:lnTo>
                  <a:pt x="66233" y="42230"/>
                </a:lnTo>
                <a:lnTo>
                  <a:pt x="70073" y="39349"/>
                </a:lnTo>
                <a:lnTo>
                  <a:pt x="72953" y="36469"/>
                </a:lnTo>
                <a:lnTo>
                  <a:pt x="74889" y="32628"/>
                </a:lnTo>
                <a:lnTo>
                  <a:pt x="76794" y="28788"/>
                </a:lnTo>
                <a:lnTo>
                  <a:pt x="76794" y="19187"/>
                </a:lnTo>
                <a:lnTo>
                  <a:pt x="74889" y="14386"/>
                </a:lnTo>
                <a:lnTo>
                  <a:pt x="71048" y="10561"/>
                </a:lnTo>
                <a:lnTo>
                  <a:pt x="68168" y="5745"/>
                </a:lnTo>
                <a:lnTo>
                  <a:pt x="62392" y="2880"/>
                </a:lnTo>
                <a:lnTo>
                  <a:pt x="56647" y="1904"/>
                </a:lnTo>
                <a:lnTo>
                  <a:pt x="51846" y="944"/>
                </a:lnTo>
                <a:lnTo>
                  <a:pt x="46085" y="0"/>
                </a:lnTo>
                <a:lnTo>
                  <a:pt x="0" y="0"/>
                </a:lnTo>
                <a:lnTo>
                  <a:pt x="0" y="2880"/>
                </a:lnTo>
                <a:lnTo>
                  <a:pt x="384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1" name="object 441"/>
          <p:cNvSpPr/>
          <p:nvPr/>
        </p:nvSpPr>
        <p:spPr>
          <a:xfrm>
            <a:off x="2747680" y="3019836"/>
            <a:ext cx="4800" cy="20162"/>
          </a:xfrm>
          <a:custGeom>
            <a:avLst/>
            <a:gdLst/>
            <a:ahLst/>
            <a:cxnLst/>
            <a:rect l="l" t="t" r="r" b="b"/>
            <a:pathLst>
              <a:path w="4800" h="20162">
                <a:moveTo>
                  <a:pt x="2865" y="2880"/>
                </a:moveTo>
                <a:lnTo>
                  <a:pt x="0" y="4800"/>
                </a:lnTo>
                <a:lnTo>
                  <a:pt x="1920" y="18242"/>
                </a:lnTo>
                <a:lnTo>
                  <a:pt x="4800" y="20162"/>
                </a:lnTo>
                <a:lnTo>
                  <a:pt x="4800" y="0"/>
                </a:lnTo>
                <a:lnTo>
                  <a:pt x="2865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2" name="object 442"/>
          <p:cNvSpPr/>
          <p:nvPr/>
        </p:nvSpPr>
        <p:spPr>
          <a:xfrm>
            <a:off x="2691993" y="3031357"/>
            <a:ext cx="80634" cy="45125"/>
          </a:xfrm>
          <a:custGeom>
            <a:avLst/>
            <a:gdLst/>
            <a:ahLst/>
            <a:cxnLst/>
            <a:rect l="l" t="t" r="r" b="b"/>
            <a:pathLst>
              <a:path w="80634" h="45125">
                <a:moveTo>
                  <a:pt x="60487" y="44150"/>
                </a:moveTo>
                <a:lnTo>
                  <a:pt x="65272" y="42245"/>
                </a:lnTo>
                <a:lnTo>
                  <a:pt x="70073" y="40325"/>
                </a:lnTo>
                <a:lnTo>
                  <a:pt x="73914" y="37444"/>
                </a:lnTo>
                <a:lnTo>
                  <a:pt x="76794" y="33604"/>
                </a:lnTo>
                <a:lnTo>
                  <a:pt x="79674" y="29763"/>
                </a:lnTo>
                <a:lnTo>
                  <a:pt x="80634" y="24963"/>
                </a:lnTo>
                <a:lnTo>
                  <a:pt x="80634" y="15361"/>
                </a:lnTo>
                <a:lnTo>
                  <a:pt x="78714" y="10561"/>
                </a:lnTo>
                <a:lnTo>
                  <a:pt x="73914" y="5760"/>
                </a:lnTo>
                <a:lnTo>
                  <a:pt x="71048" y="2880"/>
                </a:lnTo>
                <a:lnTo>
                  <a:pt x="66233" y="960"/>
                </a:lnTo>
                <a:lnTo>
                  <a:pt x="60487" y="0"/>
                </a:lnTo>
                <a:lnTo>
                  <a:pt x="62392" y="12481"/>
                </a:lnTo>
                <a:lnTo>
                  <a:pt x="64328" y="15361"/>
                </a:lnTo>
                <a:lnTo>
                  <a:pt x="65272" y="18242"/>
                </a:lnTo>
                <a:lnTo>
                  <a:pt x="65272" y="27843"/>
                </a:lnTo>
                <a:lnTo>
                  <a:pt x="63367" y="31683"/>
                </a:lnTo>
                <a:lnTo>
                  <a:pt x="59527" y="35524"/>
                </a:lnTo>
                <a:lnTo>
                  <a:pt x="54711" y="39364"/>
                </a:lnTo>
                <a:lnTo>
                  <a:pt x="48966" y="40325"/>
                </a:lnTo>
                <a:lnTo>
                  <a:pt x="30723" y="40325"/>
                </a:lnTo>
                <a:lnTo>
                  <a:pt x="25923" y="39364"/>
                </a:lnTo>
                <a:lnTo>
                  <a:pt x="12481" y="38404"/>
                </a:lnTo>
                <a:lnTo>
                  <a:pt x="11521" y="39364"/>
                </a:lnTo>
                <a:lnTo>
                  <a:pt x="9601" y="42245"/>
                </a:lnTo>
                <a:lnTo>
                  <a:pt x="6720" y="43205"/>
                </a:lnTo>
                <a:lnTo>
                  <a:pt x="0" y="43205"/>
                </a:lnTo>
                <a:lnTo>
                  <a:pt x="0" y="45125"/>
                </a:lnTo>
                <a:lnTo>
                  <a:pt x="52806" y="45125"/>
                </a:lnTo>
                <a:lnTo>
                  <a:pt x="60487" y="441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3" name="object 443"/>
          <p:cNvSpPr/>
          <p:nvPr/>
        </p:nvSpPr>
        <p:spPr>
          <a:xfrm>
            <a:off x="2795671" y="3043839"/>
            <a:ext cx="4800" cy="13441"/>
          </a:xfrm>
          <a:custGeom>
            <a:avLst/>
            <a:gdLst/>
            <a:ahLst/>
            <a:cxnLst/>
            <a:rect l="l" t="t" r="r" b="b"/>
            <a:pathLst>
              <a:path w="4800" h="13441">
                <a:moveTo>
                  <a:pt x="960" y="2880"/>
                </a:moveTo>
                <a:lnTo>
                  <a:pt x="0" y="13441"/>
                </a:lnTo>
                <a:lnTo>
                  <a:pt x="960" y="10561"/>
                </a:lnTo>
                <a:lnTo>
                  <a:pt x="2880" y="8641"/>
                </a:lnTo>
                <a:lnTo>
                  <a:pt x="4800" y="0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4" name="object 444"/>
          <p:cNvSpPr/>
          <p:nvPr/>
        </p:nvSpPr>
        <p:spPr>
          <a:xfrm>
            <a:off x="2785109" y="3015035"/>
            <a:ext cx="54726" cy="63367"/>
          </a:xfrm>
          <a:custGeom>
            <a:avLst/>
            <a:gdLst/>
            <a:ahLst/>
            <a:cxnLst/>
            <a:rect l="l" t="t" r="r" b="b"/>
            <a:pathLst>
              <a:path w="54726" h="63367">
                <a:moveTo>
                  <a:pt x="960" y="55686"/>
                </a:moveTo>
                <a:lnTo>
                  <a:pt x="3840" y="58567"/>
                </a:lnTo>
                <a:lnTo>
                  <a:pt x="6720" y="61447"/>
                </a:lnTo>
                <a:lnTo>
                  <a:pt x="10561" y="63367"/>
                </a:lnTo>
                <a:lnTo>
                  <a:pt x="17282" y="63367"/>
                </a:lnTo>
                <a:lnTo>
                  <a:pt x="19202" y="62407"/>
                </a:lnTo>
                <a:lnTo>
                  <a:pt x="22082" y="61447"/>
                </a:lnTo>
                <a:lnTo>
                  <a:pt x="23042" y="60472"/>
                </a:lnTo>
                <a:lnTo>
                  <a:pt x="27843" y="57607"/>
                </a:lnTo>
                <a:lnTo>
                  <a:pt x="33604" y="52806"/>
                </a:lnTo>
                <a:lnTo>
                  <a:pt x="33604" y="56647"/>
                </a:lnTo>
                <a:lnTo>
                  <a:pt x="34564" y="59527"/>
                </a:lnTo>
                <a:lnTo>
                  <a:pt x="35524" y="60472"/>
                </a:lnTo>
                <a:lnTo>
                  <a:pt x="36484" y="62407"/>
                </a:lnTo>
                <a:lnTo>
                  <a:pt x="38404" y="63367"/>
                </a:lnTo>
                <a:lnTo>
                  <a:pt x="45125" y="63367"/>
                </a:lnTo>
                <a:lnTo>
                  <a:pt x="49926" y="59527"/>
                </a:lnTo>
                <a:lnTo>
                  <a:pt x="54726" y="52806"/>
                </a:lnTo>
                <a:lnTo>
                  <a:pt x="54726" y="48966"/>
                </a:lnTo>
                <a:lnTo>
                  <a:pt x="51846" y="51846"/>
                </a:lnTo>
                <a:lnTo>
                  <a:pt x="50886" y="53766"/>
                </a:lnTo>
                <a:lnTo>
                  <a:pt x="49926" y="53766"/>
                </a:lnTo>
                <a:lnTo>
                  <a:pt x="48966" y="54726"/>
                </a:lnTo>
                <a:lnTo>
                  <a:pt x="46085" y="54726"/>
                </a:lnTo>
                <a:lnTo>
                  <a:pt x="46085" y="53766"/>
                </a:lnTo>
                <a:lnTo>
                  <a:pt x="45125" y="53766"/>
                </a:lnTo>
                <a:lnTo>
                  <a:pt x="45125" y="51846"/>
                </a:lnTo>
                <a:lnTo>
                  <a:pt x="44165" y="49926"/>
                </a:lnTo>
                <a:lnTo>
                  <a:pt x="44165" y="10561"/>
                </a:lnTo>
                <a:lnTo>
                  <a:pt x="43205" y="8641"/>
                </a:lnTo>
                <a:lnTo>
                  <a:pt x="42245" y="5760"/>
                </a:lnTo>
                <a:lnTo>
                  <a:pt x="40325" y="3840"/>
                </a:lnTo>
                <a:lnTo>
                  <a:pt x="37444" y="1920"/>
                </a:lnTo>
                <a:lnTo>
                  <a:pt x="34564" y="0"/>
                </a:lnTo>
                <a:lnTo>
                  <a:pt x="17282" y="0"/>
                </a:lnTo>
                <a:lnTo>
                  <a:pt x="11521" y="960"/>
                </a:lnTo>
                <a:lnTo>
                  <a:pt x="7680" y="3840"/>
                </a:lnTo>
                <a:lnTo>
                  <a:pt x="3840" y="7680"/>
                </a:lnTo>
                <a:lnTo>
                  <a:pt x="1920" y="10561"/>
                </a:lnTo>
                <a:lnTo>
                  <a:pt x="1920" y="16322"/>
                </a:lnTo>
                <a:lnTo>
                  <a:pt x="2880" y="18242"/>
                </a:lnTo>
                <a:lnTo>
                  <a:pt x="3840" y="19202"/>
                </a:lnTo>
                <a:lnTo>
                  <a:pt x="4800" y="20162"/>
                </a:lnTo>
                <a:lnTo>
                  <a:pt x="5760" y="21122"/>
                </a:lnTo>
                <a:lnTo>
                  <a:pt x="9601" y="21122"/>
                </a:lnTo>
                <a:lnTo>
                  <a:pt x="10561" y="20162"/>
                </a:lnTo>
                <a:lnTo>
                  <a:pt x="11521" y="19202"/>
                </a:lnTo>
                <a:lnTo>
                  <a:pt x="12481" y="18242"/>
                </a:lnTo>
                <a:lnTo>
                  <a:pt x="13441" y="16322"/>
                </a:lnTo>
                <a:lnTo>
                  <a:pt x="13441" y="8641"/>
                </a:lnTo>
                <a:lnTo>
                  <a:pt x="14401" y="7680"/>
                </a:lnTo>
                <a:lnTo>
                  <a:pt x="15361" y="5760"/>
                </a:lnTo>
                <a:lnTo>
                  <a:pt x="17282" y="3840"/>
                </a:lnTo>
                <a:lnTo>
                  <a:pt x="25923" y="3840"/>
                </a:lnTo>
                <a:lnTo>
                  <a:pt x="28803" y="4800"/>
                </a:lnTo>
                <a:lnTo>
                  <a:pt x="30723" y="6720"/>
                </a:lnTo>
                <a:lnTo>
                  <a:pt x="32644" y="9601"/>
                </a:lnTo>
                <a:lnTo>
                  <a:pt x="33604" y="13441"/>
                </a:lnTo>
                <a:lnTo>
                  <a:pt x="33604" y="22082"/>
                </a:lnTo>
                <a:lnTo>
                  <a:pt x="23042" y="25923"/>
                </a:lnTo>
                <a:lnTo>
                  <a:pt x="15361" y="28803"/>
                </a:lnTo>
                <a:lnTo>
                  <a:pt x="13441" y="37444"/>
                </a:lnTo>
                <a:lnTo>
                  <a:pt x="14401" y="35524"/>
                </a:lnTo>
                <a:lnTo>
                  <a:pt x="17282" y="33604"/>
                </a:lnTo>
                <a:lnTo>
                  <a:pt x="21122" y="31683"/>
                </a:lnTo>
                <a:lnTo>
                  <a:pt x="23042" y="30723"/>
                </a:lnTo>
                <a:lnTo>
                  <a:pt x="26883" y="28803"/>
                </a:lnTo>
                <a:lnTo>
                  <a:pt x="33604" y="25923"/>
                </a:lnTo>
                <a:lnTo>
                  <a:pt x="33604" y="48966"/>
                </a:lnTo>
                <a:lnTo>
                  <a:pt x="27843" y="52806"/>
                </a:lnTo>
                <a:lnTo>
                  <a:pt x="24003" y="55686"/>
                </a:lnTo>
                <a:lnTo>
                  <a:pt x="18242" y="55686"/>
                </a:lnTo>
                <a:lnTo>
                  <a:pt x="15361" y="54726"/>
                </a:lnTo>
                <a:lnTo>
                  <a:pt x="13441" y="51846"/>
                </a:lnTo>
                <a:lnTo>
                  <a:pt x="11521" y="49926"/>
                </a:lnTo>
                <a:lnTo>
                  <a:pt x="10561" y="48005"/>
                </a:lnTo>
                <a:lnTo>
                  <a:pt x="10561" y="42245"/>
                </a:lnTo>
                <a:lnTo>
                  <a:pt x="11521" y="31683"/>
                </a:lnTo>
                <a:lnTo>
                  <a:pt x="6720" y="33604"/>
                </a:lnTo>
                <a:lnTo>
                  <a:pt x="3840" y="36484"/>
                </a:lnTo>
                <a:lnTo>
                  <a:pt x="1920" y="39364"/>
                </a:lnTo>
                <a:lnTo>
                  <a:pt x="960" y="42245"/>
                </a:lnTo>
                <a:lnTo>
                  <a:pt x="0" y="44165"/>
                </a:lnTo>
                <a:lnTo>
                  <a:pt x="0" y="51846"/>
                </a:lnTo>
                <a:lnTo>
                  <a:pt x="960" y="556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5" name="object 445"/>
          <p:cNvSpPr/>
          <p:nvPr/>
        </p:nvSpPr>
        <p:spPr>
          <a:xfrm>
            <a:off x="2840796" y="3015996"/>
            <a:ext cx="66233" cy="90236"/>
          </a:xfrm>
          <a:custGeom>
            <a:avLst/>
            <a:gdLst/>
            <a:ahLst/>
            <a:cxnLst/>
            <a:rect l="l" t="t" r="r" b="b"/>
            <a:pathLst>
              <a:path w="66233" h="90236">
                <a:moveTo>
                  <a:pt x="28788" y="0"/>
                </a:move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3825" y="3840"/>
                </a:lnTo>
                <a:lnTo>
                  <a:pt x="4800" y="4800"/>
                </a:lnTo>
                <a:lnTo>
                  <a:pt x="5760" y="4800"/>
                </a:lnTo>
                <a:lnTo>
                  <a:pt x="6720" y="6720"/>
                </a:lnTo>
                <a:lnTo>
                  <a:pt x="7665" y="7680"/>
                </a:lnTo>
                <a:lnTo>
                  <a:pt x="9601" y="9601"/>
                </a:lnTo>
                <a:lnTo>
                  <a:pt x="10546" y="11521"/>
                </a:lnTo>
                <a:lnTo>
                  <a:pt x="11506" y="12481"/>
                </a:lnTo>
                <a:lnTo>
                  <a:pt x="32628" y="58567"/>
                </a:lnTo>
                <a:lnTo>
                  <a:pt x="28788" y="69128"/>
                </a:lnTo>
                <a:lnTo>
                  <a:pt x="26883" y="72953"/>
                </a:lnTo>
                <a:lnTo>
                  <a:pt x="24947" y="75849"/>
                </a:lnTo>
                <a:lnTo>
                  <a:pt x="24002" y="76794"/>
                </a:lnTo>
                <a:lnTo>
                  <a:pt x="22067" y="78714"/>
                </a:lnTo>
                <a:lnTo>
                  <a:pt x="18227" y="78714"/>
                </a:lnTo>
                <a:lnTo>
                  <a:pt x="16322" y="77754"/>
                </a:lnTo>
                <a:lnTo>
                  <a:pt x="13441" y="76794"/>
                </a:lnTo>
                <a:lnTo>
                  <a:pt x="6720" y="76794"/>
                </a:lnTo>
                <a:lnTo>
                  <a:pt x="4800" y="77754"/>
                </a:lnTo>
                <a:lnTo>
                  <a:pt x="3825" y="79689"/>
                </a:lnTo>
                <a:lnTo>
                  <a:pt x="3825" y="86395"/>
                </a:lnTo>
                <a:lnTo>
                  <a:pt x="5760" y="87355"/>
                </a:lnTo>
                <a:lnTo>
                  <a:pt x="7665" y="89275"/>
                </a:lnTo>
                <a:lnTo>
                  <a:pt x="9601" y="90236"/>
                </a:lnTo>
                <a:lnTo>
                  <a:pt x="16322" y="90236"/>
                </a:lnTo>
                <a:lnTo>
                  <a:pt x="19187" y="88315"/>
                </a:lnTo>
                <a:lnTo>
                  <a:pt x="23027" y="85435"/>
                </a:lnTo>
                <a:lnTo>
                  <a:pt x="26883" y="82555"/>
                </a:lnTo>
                <a:lnTo>
                  <a:pt x="30723" y="77754"/>
                </a:lnTo>
                <a:lnTo>
                  <a:pt x="32628" y="72008"/>
                </a:lnTo>
                <a:lnTo>
                  <a:pt x="57591" y="11521"/>
                </a:lnTo>
                <a:lnTo>
                  <a:pt x="58552" y="9601"/>
                </a:lnTo>
                <a:lnTo>
                  <a:pt x="59512" y="7680"/>
                </a:lnTo>
                <a:lnTo>
                  <a:pt x="59512" y="6720"/>
                </a:lnTo>
                <a:lnTo>
                  <a:pt x="60472" y="5760"/>
                </a:lnTo>
                <a:lnTo>
                  <a:pt x="61432" y="4800"/>
                </a:lnTo>
                <a:lnTo>
                  <a:pt x="62392" y="3840"/>
                </a:lnTo>
                <a:lnTo>
                  <a:pt x="63352" y="2880"/>
                </a:lnTo>
                <a:lnTo>
                  <a:pt x="66233" y="2880"/>
                </a:lnTo>
                <a:lnTo>
                  <a:pt x="66233" y="0"/>
                </a:lnTo>
                <a:lnTo>
                  <a:pt x="47030" y="0"/>
                </a:lnTo>
                <a:lnTo>
                  <a:pt x="47030" y="2880"/>
                </a:lnTo>
                <a:lnTo>
                  <a:pt x="50871" y="2880"/>
                </a:lnTo>
                <a:lnTo>
                  <a:pt x="51831" y="3840"/>
                </a:lnTo>
                <a:lnTo>
                  <a:pt x="52791" y="4800"/>
                </a:lnTo>
                <a:lnTo>
                  <a:pt x="52791" y="9601"/>
                </a:lnTo>
                <a:lnTo>
                  <a:pt x="51831" y="11521"/>
                </a:lnTo>
                <a:lnTo>
                  <a:pt x="38389" y="45125"/>
                </a:lnTo>
                <a:lnTo>
                  <a:pt x="23027" y="14401"/>
                </a:lnTo>
                <a:lnTo>
                  <a:pt x="22067" y="11521"/>
                </a:lnTo>
                <a:lnTo>
                  <a:pt x="21107" y="8641"/>
                </a:lnTo>
                <a:lnTo>
                  <a:pt x="21107" y="5760"/>
                </a:lnTo>
                <a:lnTo>
                  <a:pt x="22067" y="4800"/>
                </a:lnTo>
                <a:lnTo>
                  <a:pt x="23027" y="3840"/>
                </a:lnTo>
                <a:lnTo>
                  <a:pt x="24002" y="2880"/>
                </a:lnTo>
                <a:lnTo>
                  <a:pt x="28788" y="2880"/>
                </a:lnTo>
                <a:lnTo>
                  <a:pt x="2878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6" name="object 446"/>
          <p:cNvSpPr/>
          <p:nvPr/>
        </p:nvSpPr>
        <p:spPr>
          <a:xfrm>
            <a:off x="2935833" y="2985272"/>
            <a:ext cx="95036" cy="91211"/>
          </a:xfrm>
          <a:custGeom>
            <a:avLst/>
            <a:gdLst/>
            <a:ahLst/>
            <a:cxnLst/>
            <a:rect l="l" t="t" r="r" b="b"/>
            <a:pathLst>
              <a:path w="95036" h="91211">
                <a:moveTo>
                  <a:pt x="69113" y="81610"/>
                </a:moveTo>
                <a:lnTo>
                  <a:pt x="69113" y="85450"/>
                </a:lnTo>
                <a:lnTo>
                  <a:pt x="68153" y="86410"/>
                </a:lnTo>
                <a:lnTo>
                  <a:pt x="67193" y="87370"/>
                </a:lnTo>
                <a:lnTo>
                  <a:pt x="65272" y="88331"/>
                </a:lnTo>
                <a:lnTo>
                  <a:pt x="63352" y="89291"/>
                </a:lnTo>
                <a:lnTo>
                  <a:pt x="59512" y="89291"/>
                </a:lnTo>
                <a:lnTo>
                  <a:pt x="59512" y="91211"/>
                </a:lnTo>
                <a:lnTo>
                  <a:pt x="95036" y="91211"/>
                </a:lnTo>
                <a:lnTo>
                  <a:pt x="95036" y="89291"/>
                </a:lnTo>
                <a:lnTo>
                  <a:pt x="91196" y="89291"/>
                </a:lnTo>
                <a:lnTo>
                  <a:pt x="88315" y="88331"/>
                </a:lnTo>
                <a:lnTo>
                  <a:pt x="86395" y="86410"/>
                </a:lnTo>
                <a:lnTo>
                  <a:pt x="84475" y="84490"/>
                </a:lnTo>
                <a:lnTo>
                  <a:pt x="82555" y="80650"/>
                </a:lnTo>
                <a:lnTo>
                  <a:pt x="79674" y="74889"/>
                </a:lnTo>
                <a:lnTo>
                  <a:pt x="47990" y="0"/>
                </a:lnTo>
                <a:lnTo>
                  <a:pt x="58552" y="56647"/>
                </a:lnTo>
                <a:lnTo>
                  <a:pt x="27828" y="56647"/>
                </a:lnTo>
                <a:lnTo>
                  <a:pt x="46070" y="0"/>
                </a:lnTo>
                <a:lnTo>
                  <a:pt x="14386" y="73929"/>
                </a:lnTo>
                <a:lnTo>
                  <a:pt x="11521" y="79689"/>
                </a:lnTo>
                <a:lnTo>
                  <a:pt x="9601" y="84490"/>
                </a:lnTo>
                <a:lnTo>
                  <a:pt x="6705" y="86410"/>
                </a:lnTo>
                <a:lnTo>
                  <a:pt x="5760" y="87370"/>
                </a:lnTo>
                <a:lnTo>
                  <a:pt x="3840" y="88331"/>
                </a:lnTo>
                <a:lnTo>
                  <a:pt x="0" y="89291"/>
                </a:lnTo>
                <a:lnTo>
                  <a:pt x="0" y="91211"/>
                </a:lnTo>
                <a:lnTo>
                  <a:pt x="27828" y="91211"/>
                </a:lnTo>
                <a:lnTo>
                  <a:pt x="27828" y="89291"/>
                </a:lnTo>
                <a:lnTo>
                  <a:pt x="23987" y="88331"/>
                </a:lnTo>
                <a:lnTo>
                  <a:pt x="21107" y="88331"/>
                </a:lnTo>
                <a:lnTo>
                  <a:pt x="19202" y="87370"/>
                </a:lnTo>
                <a:lnTo>
                  <a:pt x="18227" y="86410"/>
                </a:lnTo>
                <a:lnTo>
                  <a:pt x="17266" y="84490"/>
                </a:lnTo>
                <a:lnTo>
                  <a:pt x="17266" y="81610"/>
                </a:lnTo>
                <a:lnTo>
                  <a:pt x="18227" y="78729"/>
                </a:lnTo>
                <a:lnTo>
                  <a:pt x="20162" y="75849"/>
                </a:lnTo>
                <a:lnTo>
                  <a:pt x="25907" y="61447"/>
                </a:lnTo>
                <a:lnTo>
                  <a:pt x="60472" y="61447"/>
                </a:lnTo>
                <a:lnTo>
                  <a:pt x="66233" y="74889"/>
                </a:lnTo>
                <a:lnTo>
                  <a:pt x="68153" y="78729"/>
                </a:lnTo>
                <a:lnTo>
                  <a:pt x="69113" y="81610"/>
                </a:lnTo>
                <a:close/>
              </a:path>
              <a:path w="95036" h="91211">
                <a:moveTo>
                  <a:pt x="46070" y="0"/>
                </a:moveTo>
                <a:lnTo>
                  <a:pt x="27828" y="56647"/>
                </a:lnTo>
                <a:lnTo>
                  <a:pt x="44150" y="20162"/>
                </a:lnTo>
                <a:lnTo>
                  <a:pt x="58552" y="56647"/>
                </a:lnTo>
                <a:lnTo>
                  <a:pt x="47990" y="0"/>
                </a:lnTo>
                <a:lnTo>
                  <a:pt x="460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7" name="object 447"/>
          <p:cNvSpPr/>
          <p:nvPr/>
        </p:nvSpPr>
        <p:spPr>
          <a:xfrm>
            <a:off x="2953100" y="3206069"/>
            <a:ext cx="492480" cy="313439"/>
          </a:xfrm>
          <a:custGeom>
            <a:avLst/>
            <a:gdLst/>
            <a:ahLst/>
            <a:cxnLst/>
            <a:rect l="l" t="t" r="r" b="b"/>
            <a:pathLst>
              <a:path w="492480" h="313439">
                <a:moveTo>
                  <a:pt x="6720" y="142082"/>
                </a:moveTo>
                <a:lnTo>
                  <a:pt x="13260" y="120856"/>
                </a:lnTo>
                <a:lnTo>
                  <a:pt x="19273" y="108146"/>
                </a:lnTo>
                <a:lnTo>
                  <a:pt x="26575" y="96257"/>
                </a:lnTo>
                <a:lnTo>
                  <a:pt x="35061" y="85174"/>
                </a:lnTo>
                <a:lnTo>
                  <a:pt x="44627" y="74882"/>
                </a:lnTo>
                <a:lnTo>
                  <a:pt x="55169" y="65369"/>
                </a:lnTo>
                <a:lnTo>
                  <a:pt x="66582" y="56618"/>
                </a:lnTo>
                <a:lnTo>
                  <a:pt x="78761" y="48617"/>
                </a:lnTo>
                <a:lnTo>
                  <a:pt x="91603" y="41349"/>
                </a:lnTo>
                <a:lnTo>
                  <a:pt x="105003" y="34802"/>
                </a:lnTo>
                <a:lnTo>
                  <a:pt x="118856" y="28960"/>
                </a:lnTo>
                <a:lnTo>
                  <a:pt x="133059" y="23810"/>
                </a:lnTo>
                <a:lnTo>
                  <a:pt x="147506" y="19336"/>
                </a:lnTo>
                <a:lnTo>
                  <a:pt x="162094" y="15524"/>
                </a:lnTo>
                <a:lnTo>
                  <a:pt x="176717" y="12361"/>
                </a:lnTo>
                <a:lnTo>
                  <a:pt x="191272" y="9831"/>
                </a:lnTo>
                <a:lnTo>
                  <a:pt x="205655" y="7920"/>
                </a:lnTo>
                <a:lnTo>
                  <a:pt x="219759" y="6615"/>
                </a:lnTo>
                <a:lnTo>
                  <a:pt x="233483" y="5899"/>
                </a:lnTo>
                <a:lnTo>
                  <a:pt x="246720" y="5760"/>
                </a:lnTo>
                <a:lnTo>
                  <a:pt x="258241" y="5760"/>
                </a:lnTo>
                <a:lnTo>
                  <a:pt x="270723" y="6720"/>
                </a:lnTo>
                <a:lnTo>
                  <a:pt x="282958" y="7456"/>
                </a:lnTo>
                <a:lnTo>
                  <a:pt x="295690" y="8801"/>
                </a:lnTo>
                <a:lnTo>
                  <a:pt x="308809" y="10761"/>
                </a:lnTo>
                <a:lnTo>
                  <a:pt x="322207" y="13341"/>
                </a:lnTo>
                <a:lnTo>
                  <a:pt x="335775" y="16546"/>
                </a:lnTo>
                <a:lnTo>
                  <a:pt x="349403" y="20381"/>
                </a:lnTo>
                <a:lnTo>
                  <a:pt x="362985" y="24852"/>
                </a:lnTo>
                <a:lnTo>
                  <a:pt x="376410" y="29962"/>
                </a:lnTo>
                <a:lnTo>
                  <a:pt x="389570" y="35717"/>
                </a:lnTo>
                <a:lnTo>
                  <a:pt x="402356" y="42123"/>
                </a:lnTo>
                <a:lnTo>
                  <a:pt x="414660" y="49184"/>
                </a:lnTo>
                <a:lnTo>
                  <a:pt x="426373" y="56904"/>
                </a:lnTo>
                <a:lnTo>
                  <a:pt x="437386" y="65291"/>
                </a:lnTo>
                <a:lnTo>
                  <a:pt x="447590" y="74347"/>
                </a:lnTo>
                <a:lnTo>
                  <a:pt x="456877" y="84079"/>
                </a:lnTo>
                <a:lnTo>
                  <a:pt x="465137" y="94491"/>
                </a:lnTo>
                <a:lnTo>
                  <a:pt x="472263" y="105588"/>
                </a:lnTo>
                <a:lnTo>
                  <a:pt x="478145" y="117376"/>
                </a:lnTo>
                <a:lnTo>
                  <a:pt x="482675" y="129859"/>
                </a:lnTo>
                <a:lnTo>
                  <a:pt x="485744" y="143042"/>
                </a:lnTo>
                <a:lnTo>
                  <a:pt x="485744" y="150723"/>
                </a:lnTo>
                <a:lnTo>
                  <a:pt x="486704" y="158404"/>
                </a:lnTo>
                <a:lnTo>
                  <a:pt x="485744" y="166085"/>
                </a:lnTo>
                <a:lnTo>
                  <a:pt x="485744" y="173751"/>
                </a:lnTo>
                <a:lnTo>
                  <a:pt x="482552" y="186800"/>
                </a:lnTo>
                <a:lnTo>
                  <a:pt x="477938" y="199162"/>
                </a:lnTo>
                <a:lnTo>
                  <a:pt x="472006" y="210843"/>
                </a:lnTo>
                <a:lnTo>
                  <a:pt x="464861" y="221847"/>
                </a:lnTo>
                <a:lnTo>
                  <a:pt x="456607" y="232181"/>
                </a:lnTo>
                <a:lnTo>
                  <a:pt x="447348" y="241848"/>
                </a:lnTo>
                <a:lnTo>
                  <a:pt x="437189" y="250854"/>
                </a:lnTo>
                <a:lnTo>
                  <a:pt x="426235" y="259204"/>
                </a:lnTo>
                <a:lnTo>
                  <a:pt x="414589" y="266903"/>
                </a:lnTo>
                <a:lnTo>
                  <a:pt x="402356" y="273956"/>
                </a:lnTo>
                <a:lnTo>
                  <a:pt x="389641" y="280368"/>
                </a:lnTo>
                <a:lnTo>
                  <a:pt x="376548" y="286144"/>
                </a:lnTo>
                <a:lnTo>
                  <a:pt x="363181" y="291290"/>
                </a:lnTo>
                <a:lnTo>
                  <a:pt x="349645" y="295809"/>
                </a:lnTo>
                <a:lnTo>
                  <a:pt x="336045" y="299709"/>
                </a:lnTo>
                <a:lnTo>
                  <a:pt x="322483" y="302992"/>
                </a:lnTo>
                <a:lnTo>
                  <a:pt x="309066" y="305665"/>
                </a:lnTo>
                <a:lnTo>
                  <a:pt x="295939" y="313439"/>
                </a:lnTo>
                <a:lnTo>
                  <a:pt x="309062" y="311433"/>
                </a:lnTo>
                <a:lnTo>
                  <a:pt x="322455" y="308845"/>
                </a:lnTo>
                <a:lnTo>
                  <a:pt x="336017" y="305665"/>
                </a:lnTo>
                <a:lnTo>
                  <a:pt x="349645" y="301884"/>
                </a:lnTo>
                <a:lnTo>
                  <a:pt x="363237" y="297491"/>
                </a:lnTo>
                <a:lnTo>
                  <a:pt x="376690" y="292476"/>
                </a:lnTo>
                <a:lnTo>
                  <a:pt x="389903" y="286829"/>
                </a:lnTo>
                <a:lnTo>
                  <a:pt x="402773" y="280539"/>
                </a:lnTo>
                <a:lnTo>
                  <a:pt x="415198" y="273598"/>
                </a:lnTo>
                <a:lnTo>
                  <a:pt x="427076" y="265993"/>
                </a:lnTo>
                <a:lnTo>
                  <a:pt x="438304" y="257717"/>
                </a:lnTo>
                <a:lnTo>
                  <a:pt x="448780" y="248758"/>
                </a:lnTo>
                <a:lnTo>
                  <a:pt x="458403" y="239106"/>
                </a:lnTo>
                <a:lnTo>
                  <a:pt x="467069" y="228752"/>
                </a:lnTo>
                <a:lnTo>
                  <a:pt x="474677" y="217684"/>
                </a:lnTo>
                <a:lnTo>
                  <a:pt x="481124" y="205894"/>
                </a:lnTo>
                <a:lnTo>
                  <a:pt x="486309" y="193371"/>
                </a:lnTo>
                <a:lnTo>
                  <a:pt x="490128" y="180105"/>
                </a:lnTo>
                <a:lnTo>
                  <a:pt x="492480" y="166085"/>
                </a:lnTo>
                <a:lnTo>
                  <a:pt x="492480" y="149763"/>
                </a:lnTo>
                <a:lnTo>
                  <a:pt x="490545" y="141122"/>
                </a:lnTo>
                <a:lnTo>
                  <a:pt x="489585" y="133441"/>
                </a:lnTo>
                <a:lnTo>
                  <a:pt x="479559" y="107596"/>
                </a:lnTo>
                <a:lnTo>
                  <a:pt x="464423" y="84728"/>
                </a:lnTo>
                <a:lnTo>
                  <a:pt x="445002" y="64763"/>
                </a:lnTo>
                <a:lnTo>
                  <a:pt x="422118" y="47626"/>
                </a:lnTo>
                <a:lnTo>
                  <a:pt x="396596" y="33242"/>
                </a:lnTo>
                <a:lnTo>
                  <a:pt x="369259" y="21536"/>
                </a:lnTo>
                <a:lnTo>
                  <a:pt x="340931" y="12434"/>
                </a:lnTo>
                <a:lnTo>
                  <a:pt x="312437" y="5860"/>
                </a:lnTo>
                <a:lnTo>
                  <a:pt x="284599" y="1740"/>
                </a:lnTo>
                <a:lnTo>
                  <a:pt x="258241" y="0"/>
                </a:lnTo>
                <a:lnTo>
                  <a:pt x="234238" y="0"/>
                </a:lnTo>
                <a:lnTo>
                  <a:pt x="207673" y="1714"/>
                </a:lnTo>
                <a:lnTo>
                  <a:pt x="179766" y="5768"/>
                </a:lnTo>
                <a:lnTo>
                  <a:pt x="151306" y="12252"/>
                </a:lnTo>
                <a:lnTo>
                  <a:pt x="123082" y="21259"/>
                </a:lnTo>
                <a:lnTo>
                  <a:pt x="95884" y="32882"/>
                </a:lnTo>
                <a:lnTo>
                  <a:pt x="70500" y="47211"/>
                </a:lnTo>
                <a:lnTo>
                  <a:pt x="47720" y="64340"/>
                </a:lnTo>
                <a:lnTo>
                  <a:pt x="28333" y="84359"/>
                </a:lnTo>
                <a:lnTo>
                  <a:pt x="13128" y="107362"/>
                </a:lnTo>
                <a:lnTo>
                  <a:pt x="2895" y="133441"/>
                </a:lnTo>
                <a:lnTo>
                  <a:pt x="0" y="149763"/>
                </a:lnTo>
                <a:lnTo>
                  <a:pt x="0" y="158404"/>
                </a:lnTo>
                <a:lnTo>
                  <a:pt x="960" y="166085"/>
                </a:lnTo>
                <a:lnTo>
                  <a:pt x="1935" y="174711"/>
                </a:lnTo>
                <a:lnTo>
                  <a:pt x="2895" y="182392"/>
                </a:lnTo>
                <a:lnTo>
                  <a:pt x="5775" y="190073"/>
                </a:lnTo>
                <a:lnTo>
                  <a:pt x="11264" y="203754"/>
                </a:lnTo>
                <a:lnTo>
                  <a:pt x="10561" y="188153"/>
                </a:lnTo>
                <a:lnTo>
                  <a:pt x="8641" y="181432"/>
                </a:lnTo>
                <a:lnTo>
                  <a:pt x="6720" y="173751"/>
                </a:lnTo>
                <a:lnTo>
                  <a:pt x="6720" y="166085"/>
                </a:lnTo>
                <a:lnTo>
                  <a:pt x="5775" y="157444"/>
                </a:lnTo>
                <a:lnTo>
                  <a:pt x="6720" y="149763"/>
                </a:lnTo>
                <a:lnTo>
                  <a:pt x="6720" y="14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8" name="object 448"/>
          <p:cNvSpPr/>
          <p:nvPr/>
        </p:nvSpPr>
        <p:spPr>
          <a:xfrm>
            <a:off x="2963661" y="3394222"/>
            <a:ext cx="298505" cy="128089"/>
          </a:xfrm>
          <a:custGeom>
            <a:avLst/>
            <a:gdLst/>
            <a:ahLst/>
            <a:cxnLst/>
            <a:rect l="l" t="t" r="r" b="b"/>
            <a:pathLst>
              <a:path w="298505" h="128089">
                <a:moveTo>
                  <a:pt x="72071" y="81621"/>
                </a:moveTo>
                <a:lnTo>
                  <a:pt x="59988" y="73988"/>
                </a:lnTo>
                <a:lnTo>
                  <a:pt x="48593" y="65644"/>
                </a:lnTo>
                <a:lnTo>
                  <a:pt x="37982" y="56578"/>
                </a:lnTo>
                <a:lnTo>
                  <a:pt x="28248" y="46777"/>
                </a:lnTo>
                <a:lnTo>
                  <a:pt x="19488" y="36230"/>
                </a:lnTo>
                <a:lnTo>
                  <a:pt x="11797" y="24926"/>
                </a:lnTo>
                <a:lnTo>
                  <a:pt x="5269" y="12853"/>
                </a:lnTo>
                <a:lnTo>
                  <a:pt x="0" y="0"/>
                </a:lnTo>
                <a:lnTo>
                  <a:pt x="703" y="15601"/>
                </a:lnTo>
                <a:lnTo>
                  <a:pt x="7595" y="28431"/>
                </a:lnTo>
                <a:lnTo>
                  <a:pt x="15784" y="40422"/>
                </a:lnTo>
                <a:lnTo>
                  <a:pt x="25161" y="51585"/>
                </a:lnTo>
                <a:lnTo>
                  <a:pt x="35618" y="61933"/>
                </a:lnTo>
                <a:lnTo>
                  <a:pt x="47047" y="71479"/>
                </a:lnTo>
                <a:lnTo>
                  <a:pt x="59340" y="80234"/>
                </a:lnTo>
                <a:lnTo>
                  <a:pt x="72390" y="88211"/>
                </a:lnTo>
                <a:lnTo>
                  <a:pt x="86087" y="95422"/>
                </a:lnTo>
                <a:lnTo>
                  <a:pt x="100324" y="101879"/>
                </a:lnTo>
                <a:lnTo>
                  <a:pt x="114994" y="107594"/>
                </a:lnTo>
                <a:lnTo>
                  <a:pt x="129988" y="112580"/>
                </a:lnTo>
                <a:lnTo>
                  <a:pt x="145197" y="116849"/>
                </a:lnTo>
                <a:lnTo>
                  <a:pt x="160515" y="120413"/>
                </a:lnTo>
                <a:lnTo>
                  <a:pt x="175832" y="123285"/>
                </a:lnTo>
                <a:lnTo>
                  <a:pt x="191042" y="125476"/>
                </a:lnTo>
                <a:lnTo>
                  <a:pt x="206036" y="126999"/>
                </a:lnTo>
                <a:lnTo>
                  <a:pt x="220705" y="127866"/>
                </a:lnTo>
                <a:lnTo>
                  <a:pt x="234943" y="128089"/>
                </a:lnTo>
                <a:lnTo>
                  <a:pt x="248640" y="127680"/>
                </a:lnTo>
                <a:lnTo>
                  <a:pt x="261122" y="127680"/>
                </a:lnTo>
                <a:lnTo>
                  <a:pt x="272628" y="126720"/>
                </a:lnTo>
                <a:lnTo>
                  <a:pt x="285378" y="125286"/>
                </a:lnTo>
                <a:lnTo>
                  <a:pt x="298505" y="117512"/>
                </a:lnTo>
                <a:lnTo>
                  <a:pt x="285336" y="119580"/>
                </a:lnTo>
                <a:lnTo>
                  <a:pt x="272520" y="121047"/>
                </a:lnTo>
                <a:lnTo>
                  <a:pt x="260162" y="121920"/>
                </a:lnTo>
                <a:lnTo>
                  <a:pt x="223229" y="121925"/>
                </a:lnTo>
                <a:lnTo>
                  <a:pt x="209848" y="121357"/>
                </a:lnTo>
                <a:lnTo>
                  <a:pt x="196110" y="120204"/>
                </a:lnTo>
                <a:lnTo>
                  <a:pt x="182109" y="118456"/>
                </a:lnTo>
                <a:lnTo>
                  <a:pt x="167941" y="116099"/>
                </a:lnTo>
                <a:lnTo>
                  <a:pt x="153701" y="113123"/>
                </a:lnTo>
                <a:lnTo>
                  <a:pt x="139485" y="109517"/>
                </a:lnTo>
                <a:lnTo>
                  <a:pt x="125386" y="105268"/>
                </a:lnTo>
                <a:lnTo>
                  <a:pt x="111500" y="100366"/>
                </a:lnTo>
                <a:lnTo>
                  <a:pt x="97922" y="94798"/>
                </a:lnTo>
                <a:lnTo>
                  <a:pt x="84748" y="88554"/>
                </a:lnTo>
                <a:lnTo>
                  <a:pt x="72071" y="816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9" name="object 449"/>
          <p:cNvSpPr/>
          <p:nvPr/>
        </p:nvSpPr>
        <p:spPr>
          <a:xfrm>
            <a:off x="3029910" y="3324148"/>
            <a:ext cx="76794" cy="83515"/>
          </a:xfrm>
          <a:custGeom>
            <a:avLst/>
            <a:gdLst/>
            <a:ahLst/>
            <a:cxnLst/>
            <a:rect l="l" t="t" r="r" b="b"/>
            <a:pathLst>
              <a:path w="76794" h="83515">
                <a:moveTo>
                  <a:pt x="3840" y="2880"/>
                </a:moveTo>
                <a:lnTo>
                  <a:pt x="6720" y="2880"/>
                </a:lnTo>
                <a:lnTo>
                  <a:pt x="9601" y="3840"/>
                </a:lnTo>
                <a:lnTo>
                  <a:pt x="11521" y="5760"/>
                </a:lnTo>
                <a:lnTo>
                  <a:pt x="12481" y="6720"/>
                </a:lnTo>
                <a:lnTo>
                  <a:pt x="13441" y="10561"/>
                </a:lnTo>
                <a:lnTo>
                  <a:pt x="13441" y="78714"/>
                </a:lnTo>
                <a:lnTo>
                  <a:pt x="12481" y="82555"/>
                </a:lnTo>
                <a:lnTo>
                  <a:pt x="25907" y="83515"/>
                </a:lnTo>
                <a:lnTo>
                  <a:pt x="25907" y="46085"/>
                </a:lnTo>
                <a:lnTo>
                  <a:pt x="44150" y="46085"/>
                </a:lnTo>
                <a:lnTo>
                  <a:pt x="48950" y="47045"/>
                </a:lnTo>
                <a:lnTo>
                  <a:pt x="53751" y="48950"/>
                </a:lnTo>
                <a:lnTo>
                  <a:pt x="57591" y="50886"/>
                </a:lnTo>
                <a:lnTo>
                  <a:pt x="61432" y="52791"/>
                </a:lnTo>
                <a:lnTo>
                  <a:pt x="58552" y="35524"/>
                </a:lnTo>
                <a:lnTo>
                  <a:pt x="56631" y="38404"/>
                </a:lnTo>
                <a:lnTo>
                  <a:pt x="52791" y="39364"/>
                </a:lnTo>
                <a:lnTo>
                  <a:pt x="49911" y="40325"/>
                </a:lnTo>
                <a:lnTo>
                  <a:pt x="45110" y="41285"/>
                </a:lnTo>
                <a:lnTo>
                  <a:pt x="29748" y="41285"/>
                </a:lnTo>
                <a:lnTo>
                  <a:pt x="27828" y="40325"/>
                </a:lnTo>
                <a:lnTo>
                  <a:pt x="25907" y="40325"/>
                </a:lnTo>
                <a:lnTo>
                  <a:pt x="25907" y="5760"/>
                </a:lnTo>
                <a:lnTo>
                  <a:pt x="29748" y="4800"/>
                </a:lnTo>
                <a:lnTo>
                  <a:pt x="46070" y="4800"/>
                </a:lnTo>
                <a:lnTo>
                  <a:pt x="52791" y="6720"/>
                </a:lnTo>
                <a:lnTo>
                  <a:pt x="56631" y="10561"/>
                </a:lnTo>
                <a:lnTo>
                  <a:pt x="60472" y="13441"/>
                </a:lnTo>
                <a:lnTo>
                  <a:pt x="63352" y="18242"/>
                </a:lnTo>
                <a:lnTo>
                  <a:pt x="63352" y="26883"/>
                </a:lnTo>
                <a:lnTo>
                  <a:pt x="62392" y="29763"/>
                </a:lnTo>
                <a:lnTo>
                  <a:pt x="60472" y="32644"/>
                </a:lnTo>
                <a:lnTo>
                  <a:pt x="60472" y="44165"/>
                </a:lnTo>
                <a:lnTo>
                  <a:pt x="66233" y="42245"/>
                </a:lnTo>
                <a:lnTo>
                  <a:pt x="70073" y="39364"/>
                </a:lnTo>
                <a:lnTo>
                  <a:pt x="72953" y="36484"/>
                </a:lnTo>
                <a:lnTo>
                  <a:pt x="75834" y="32644"/>
                </a:lnTo>
                <a:lnTo>
                  <a:pt x="76794" y="28803"/>
                </a:lnTo>
                <a:lnTo>
                  <a:pt x="76794" y="19202"/>
                </a:lnTo>
                <a:lnTo>
                  <a:pt x="74874" y="14401"/>
                </a:lnTo>
                <a:lnTo>
                  <a:pt x="71993" y="10561"/>
                </a:lnTo>
                <a:lnTo>
                  <a:pt x="68153" y="5760"/>
                </a:lnTo>
                <a:lnTo>
                  <a:pt x="63352" y="3840"/>
                </a:lnTo>
                <a:lnTo>
                  <a:pt x="56631" y="1920"/>
                </a:lnTo>
                <a:lnTo>
                  <a:pt x="51831" y="960"/>
                </a:lnTo>
                <a:lnTo>
                  <a:pt x="46070" y="0"/>
                </a:lnTo>
                <a:lnTo>
                  <a:pt x="0" y="0"/>
                </a:lnTo>
                <a:lnTo>
                  <a:pt x="0" y="2880"/>
                </a:lnTo>
                <a:lnTo>
                  <a:pt x="384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0" name="object 450"/>
          <p:cNvSpPr/>
          <p:nvPr/>
        </p:nvSpPr>
        <p:spPr>
          <a:xfrm>
            <a:off x="3029910" y="3356792"/>
            <a:ext cx="80634" cy="56631"/>
          </a:xfrm>
          <a:custGeom>
            <a:avLst/>
            <a:gdLst/>
            <a:ahLst/>
            <a:cxnLst/>
            <a:rect l="l" t="t" r="r" b="b"/>
            <a:pathLst>
              <a:path w="80634" h="56631">
                <a:moveTo>
                  <a:pt x="42230" y="56631"/>
                </a:moveTo>
                <a:lnTo>
                  <a:pt x="52791" y="56631"/>
                </a:lnTo>
                <a:lnTo>
                  <a:pt x="60472" y="55671"/>
                </a:lnTo>
                <a:lnTo>
                  <a:pt x="65272" y="54711"/>
                </a:lnTo>
                <a:lnTo>
                  <a:pt x="70073" y="52791"/>
                </a:lnTo>
                <a:lnTo>
                  <a:pt x="73913" y="48950"/>
                </a:lnTo>
                <a:lnTo>
                  <a:pt x="76794" y="45110"/>
                </a:lnTo>
                <a:lnTo>
                  <a:pt x="79674" y="41269"/>
                </a:lnTo>
                <a:lnTo>
                  <a:pt x="80634" y="37429"/>
                </a:lnTo>
                <a:lnTo>
                  <a:pt x="80634" y="26868"/>
                </a:lnTo>
                <a:lnTo>
                  <a:pt x="78714" y="22082"/>
                </a:lnTo>
                <a:lnTo>
                  <a:pt x="74874" y="17282"/>
                </a:lnTo>
                <a:lnTo>
                  <a:pt x="71033" y="14401"/>
                </a:lnTo>
                <a:lnTo>
                  <a:pt x="67193" y="12466"/>
                </a:lnTo>
                <a:lnTo>
                  <a:pt x="60472" y="11521"/>
                </a:lnTo>
                <a:lnTo>
                  <a:pt x="60472" y="0"/>
                </a:lnTo>
                <a:lnTo>
                  <a:pt x="58552" y="2880"/>
                </a:lnTo>
                <a:lnTo>
                  <a:pt x="61432" y="20147"/>
                </a:lnTo>
                <a:lnTo>
                  <a:pt x="62392" y="23987"/>
                </a:lnTo>
                <a:lnTo>
                  <a:pt x="64312" y="26868"/>
                </a:lnTo>
                <a:lnTo>
                  <a:pt x="65272" y="30708"/>
                </a:lnTo>
                <a:lnTo>
                  <a:pt x="65272" y="39349"/>
                </a:lnTo>
                <a:lnTo>
                  <a:pt x="63352" y="43190"/>
                </a:lnTo>
                <a:lnTo>
                  <a:pt x="59512" y="47030"/>
                </a:lnTo>
                <a:lnTo>
                  <a:pt x="54711" y="50871"/>
                </a:lnTo>
                <a:lnTo>
                  <a:pt x="48950" y="52791"/>
                </a:lnTo>
                <a:lnTo>
                  <a:pt x="36469" y="52791"/>
                </a:lnTo>
                <a:lnTo>
                  <a:pt x="30723" y="51831"/>
                </a:lnTo>
                <a:lnTo>
                  <a:pt x="25907" y="50871"/>
                </a:lnTo>
                <a:lnTo>
                  <a:pt x="12481" y="49911"/>
                </a:lnTo>
                <a:lnTo>
                  <a:pt x="11521" y="50871"/>
                </a:lnTo>
                <a:lnTo>
                  <a:pt x="10546" y="53751"/>
                </a:lnTo>
                <a:lnTo>
                  <a:pt x="7680" y="54711"/>
                </a:lnTo>
                <a:lnTo>
                  <a:pt x="0" y="54711"/>
                </a:lnTo>
                <a:lnTo>
                  <a:pt x="0" y="56631"/>
                </a:lnTo>
                <a:lnTo>
                  <a:pt x="42230" y="566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1" name="object 451"/>
          <p:cNvSpPr/>
          <p:nvPr/>
        </p:nvSpPr>
        <p:spPr>
          <a:xfrm>
            <a:off x="3123026" y="3351992"/>
            <a:ext cx="54711" cy="63352"/>
          </a:xfrm>
          <a:custGeom>
            <a:avLst/>
            <a:gdLst/>
            <a:ahLst/>
            <a:cxnLst/>
            <a:rect l="l" t="t" r="r" b="b"/>
            <a:pathLst>
              <a:path w="54711" h="63352">
                <a:moveTo>
                  <a:pt x="54711" y="52791"/>
                </a:moveTo>
                <a:lnTo>
                  <a:pt x="54711" y="49910"/>
                </a:lnTo>
                <a:lnTo>
                  <a:pt x="52791" y="51831"/>
                </a:lnTo>
                <a:lnTo>
                  <a:pt x="50871" y="53751"/>
                </a:lnTo>
                <a:lnTo>
                  <a:pt x="49910" y="54711"/>
                </a:lnTo>
                <a:lnTo>
                  <a:pt x="47030" y="54711"/>
                </a:lnTo>
                <a:lnTo>
                  <a:pt x="46070" y="53751"/>
                </a:lnTo>
                <a:lnTo>
                  <a:pt x="45110" y="52791"/>
                </a:lnTo>
                <a:lnTo>
                  <a:pt x="45110" y="14401"/>
                </a:lnTo>
                <a:lnTo>
                  <a:pt x="44150" y="10561"/>
                </a:lnTo>
                <a:lnTo>
                  <a:pt x="43190" y="8641"/>
                </a:lnTo>
                <a:lnTo>
                  <a:pt x="42245" y="5760"/>
                </a:lnTo>
                <a:lnTo>
                  <a:pt x="40309" y="3840"/>
                </a:lnTo>
                <a:lnTo>
                  <a:pt x="37429" y="1920"/>
                </a:lnTo>
                <a:lnTo>
                  <a:pt x="34549" y="0"/>
                </a:lnTo>
                <a:lnTo>
                  <a:pt x="17282" y="0"/>
                </a:lnTo>
                <a:lnTo>
                  <a:pt x="12481" y="960"/>
                </a:lnTo>
                <a:lnTo>
                  <a:pt x="8641" y="4800"/>
                </a:lnTo>
                <a:lnTo>
                  <a:pt x="4800" y="7680"/>
                </a:lnTo>
                <a:lnTo>
                  <a:pt x="2880" y="10561"/>
                </a:lnTo>
                <a:lnTo>
                  <a:pt x="2880" y="18242"/>
                </a:lnTo>
                <a:lnTo>
                  <a:pt x="3840" y="19202"/>
                </a:lnTo>
                <a:lnTo>
                  <a:pt x="4800" y="21107"/>
                </a:lnTo>
                <a:lnTo>
                  <a:pt x="9601" y="21107"/>
                </a:lnTo>
                <a:lnTo>
                  <a:pt x="11521" y="20162"/>
                </a:lnTo>
                <a:lnTo>
                  <a:pt x="12481" y="19202"/>
                </a:lnTo>
                <a:lnTo>
                  <a:pt x="13441" y="18242"/>
                </a:lnTo>
                <a:lnTo>
                  <a:pt x="13441" y="8641"/>
                </a:lnTo>
                <a:lnTo>
                  <a:pt x="14401" y="7680"/>
                </a:lnTo>
                <a:lnTo>
                  <a:pt x="16322" y="5760"/>
                </a:lnTo>
                <a:lnTo>
                  <a:pt x="17282" y="4800"/>
                </a:lnTo>
                <a:lnTo>
                  <a:pt x="20162" y="3840"/>
                </a:lnTo>
                <a:lnTo>
                  <a:pt x="25907" y="3840"/>
                </a:lnTo>
                <a:lnTo>
                  <a:pt x="28803" y="4800"/>
                </a:lnTo>
                <a:lnTo>
                  <a:pt x="30708" y="6720"/>
                </a:lnTo>
                <a:lnTo>
                  <a:pt x="32628" y="9601"/>
                </a:lnTo>
                <a:lnTo>
                  <a:pt x="33588" y="13441"/>
                </a:lnTo>
                <a:lnTo>
                  <a:pt x="33588" y="22082"/>
                </a:lnTo>
                <a:lnTo>
                  <a:pt x="23027" y="25923"/>
                </a:lnTo>
                <a:lnTo>
                  <a:pt x="16322" y="28788"/>
                </a:lnTo>
                <a:lnTo>
                  <a:pt x="13441" y="37444"/>
                </a:lnTo>
                <a:lnTo>
                  <a:pt x="15346" y="35509"/>
                </a:lnTo>
                <a:lnTo>
                  <a:pt x="17282" y="33604"/>
                </a:lnTo>
                <a:lnTo>
                  <a:pt x="21122" y="31668"/>
                </a:lnTo>
                <a:lnTo>
                  <a:pt x="23027" y="30708"/>
                </a:lnTo>
                <a:lnTo>
                  <a:pt x="26868" y="28788"/>
                </a:lnTo>
                <a:lnTo>
                  <a:pt x="33588" y="25923"/>
                </a:lnTo>
                <a:lnTo>
                  <a:pt x="33588" y="48950"/>
                </a:lnTo>
                <a:lnTo>
                  <a:pt x="28803" y="52791"/>
                </a:lnTo>
                <a:lnTo>
                  <a:pt x="24002" y="55671"/>
                </a:lnTo>
                <a:lnTo>
                  <a:pt x="18242" y="55671"/>
                </a:lnTo>
                <a:lnTo>
                  <a:pt x="16322" y="54711"/>
                </a:lnTo>
                <a:lnTo>
                  <a:pt x="14401" y="52791"/>
                </a:lnTo>
                <a:lnTo>
                  <a:pt x="12481" y="49910"/>
                </a:lnTo>
                <a:lnTo>
                  <a:pt x="11521" y="47990"/>
                </a:lnTo>
                <a:lnTo>
                  <a:pt x="11521" y="31668"/>
                </a:lnTo>
                <a:lnTo>
                  <a:pt x="6720" y="33604"/>
                </a:lnTo>
                <a:lnTo>
                  <a:pt x="3840" y="36469"/>
                </a:lnTo>
                <a:lnTo>
                  <a:pt x="1920" y="40309"/>
                </a:lnTo>
                <a:lnTo>
                  <a:pt x="960" y="42230"/>
                </a:lnTo>
                <a:lnTo>
                  <a:pt x="0" y="44150"/>
                </a:lnTo>
                <a:lnTo>
                  <a:pt x="0" y="51831"/>
                </a:lnTo>
                <a:lnTo>
                  <a:pt x="1920" y="55671"/>
                </a:lnTo>
                <a:lnTo>
                  <a:pt x="3840" y="58552"/>
                </a:lnTo>
                <a:lnTo>
                  <a:pt x="6720" y="61432"/>
                </a:lnTo>
                <a:lnTo>
                  <a:pt x="10561" y="63352"/>
                </a:lnTo>
                <a:lnTo>
                  <a:pt x="17282" y="63352"/>
                </a:lnTo>
                <a:lnTo>
                  <a:pt x="20162" y="62392"/>
                </a:lnTo>
                <a:lnTo>
                  <a:pt x="22067" y="61432"/>
                </a:lnTo>
                <a:lnTo>
                  <a:pt x="24002" y="60472"/>
                </a:lnTo>
                <a:lnTo>
                  <a:pt x="27843" y="57591"/>
                </a:lnTo>
                <a:lnTo>
                  <a:pt x="33588" y="52791"/>
                </a:lnTo>
                <a:lnTo>
                  <a:pt x="33588" y="56631"/>
                </a:lnTo>
                <a:lnTo>
                  <a:pt x="34549" y="59512"/>
                </a:lnTo>
                <a:lnTo>
                  <a:pt x="35524" y="60472"/>
                </a:lnTo>
                <a:lnTo>
                  <a:pt x="37429" y="62392"/>
                </a:lnTo>
                <a:lnTo>
                  <a:pt x="39349" y="63352"/>
                </a:lnTo>
                <a:lnTo>
                  <a:pt x="45110" y="63352"/>
                </a:lnTo>
                <a:lnTo>
                  <a:pt x="49910" y="59512"/>
                </a:lnTo>
                <a:lnTo>
                  <a:pt x="54711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2" name="object 452"/>
          <p:cNvSpPr/>
          <p:nvPr/>
        </p:nvSpPr>
        <p:spPr>
          <a:xfrm>
            <a:off x="3134547" y="3380780"/>
            <a:ext cx="4800" cy="15361"/>
          </a:xfrm>
          <a:custGeom>
            <a:avLst/>
            <a:gdLst/>
            <a:ahLst/>
            <a:cxnLst/>
            <a:rect l="l" t="t" r="r" b="b"/>
            <a:pathLst>
              <a:path w="4800" h="15361">
                <a:moveTo>
                  <a:pt x="0" y="15361"/>
                </a:moveTo>
                <a:lnTo>
                  <a:pt x="0" y="13441"/>
                </a:lnTo>
                <a:lnTo>
                  <a:pt x="960" y="10561"/>
                </a:lnTo>
                <a:lnTo>
                  <a:pt x="1920" y="8656"/>
                </a:lnTo>
                <a:lnTo>
                  <a:pt x="4800" y="0"/>
                </a:lnTo>
                <a:lnTo>
                  <a:pt x="0" y="2880"/>
                </a:lnTo>
                <a:lnTo>
                  <a:pt x="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3" name="object 453"/>
          <p:cNvSpPr/>
          <p:nvPr/>
        </p:nvSpPr>
        <p:spPr>
          <a:xfrm>
            <a:off x="3179658" y="3352952"/>
            <a:ext cx="65288" cy="90236"/>
          </a:xfrm>
          <a:custGeom>
            <a:avLst/>
            <a:gdLst/>
            <a:ahLst/>
            <a:cxnLst/>
            <a:rect l="l" t="t" r="r" b="b"/>
            <a:pathLst>
              <a:path w="65288" h="90236">
                <a:moveTo>
                  <a:pt x="3840" y="86395"/>
                </a:moveTo>
                <a:lnTo>
                  <a:pt x="4800" y="87355"/>
                </a:lnTo>
                <a:lnTo>
                  <a:pt x="6720" y="89275"/>
                </a:lnTo>
                <a:lnTo>
                  <a:pt x="8641" y="90236"/>
                </a:lnTo>
                <a:lnTo>
                  <a:pt x="15361" y="90236"/>
                </a:lnTo>
                <a:lnTo>
                  <a:pt x="19202" y="88315"/>
                </a:lnTo>
                <a:lnTo>
                  <a:pt x="23042" y="85435"/>
                </a:lnTo>
                <a:lnTo>
                  <a:pt x="26883" y="82555"/>
                </a:lnTo>
                <a:lnTo>
                  <a:pt x="29763" y="77754"/>
                </a:lnTo>
                <a:lnTo>
                  <a:pt x="31683" y="71993"/>
                </a:lnTo>
                <a:lnTo>
                  <a:pt x="56631" y="11521"/>
                </a:lnTo>
                <a:lnTo>
                  <a:pt x="57607" y="9601"/>
                </a:lnTo>
                <a:lnTo>
                  <a:pt x="58567" y="7680"/>
                </a:lnTo>
                <a:lnTo>
                  <a:pt x="58567" y="6720"/>
                </a:lnTo>
                <a:lnTo>
                  <a:pt x="60472" y="5760"/>
                </a:lnTo>
                <a:lnTo>
                  <a:pt x="61447" y="4800"/>
                </a:lnTo>
                <a:lnTo>
                  <a:pt x="62407" y="3840"/>
                </a:lnTo>
                <a:lnTo>
                  <a:pt x="64312" y="2880"/>
                </a:lnTo>
                <a:lnTo>
                  <a:pt x="65288" y="2880"/>
                </a:lnTo>
                <a:lnTo>
                  <a:pt x="65288" y="0"/>
                </a:lnTo>
                <a:lnTo>
                  <a:pt x="46085" y="0"/>
                </a:lnTo>
                <a:lnTo>
                  <a:pt x="46085" y="2880"/>
                </a:lnTo>
                <a:lnTo>
                  <a:pt x="49926" y="2880"/>
                </a:lnTo>
                <a:lnTo>
                  <a:pt x="50886" y="3840"/>
                </a:lnTo>
                <a:lnTo>
                  <a:pt x="51846" y="4800"/>
                </a:lnTo>
                <a:lnTo>
                  <a:pt x="51846" y="9601"/>
                </a:lnTo>
                <a:lnTo>
                  <a:pt x="50886" y="11521"/>
                </a:lnTo>
                <a:lnTo>
                  <a:pt x="37444" y="45110"/>
                </a:lnTo>
                <a:lnTo>
                  <a:pt x="23042" y="14401"/>
                </a:lnTo>
                <a:lnTo>
                  <a:pt x="21122" y="11521"/>
                </a:lnTo>
                <a:lnTo>
                  <a:pt x="20162" y="8641"/>
                </a:lnTo>
                <a:lnTo>
                  <a:pt x="20162" y="5760"/>
                </a:lnTo>
                <a:lnTo>
                  <a:pt x="21122" y="4800"/>
                </a:lnTo>
                <a:lnTo>
                  <a:pt x="22082" y="3840"/>
                </a:lnTo>
                <a:lnTo>
                  <a:pt x="23042" y="2880"/>
                </a:lnTo>
                <a:lnTo>
                  <a:pt x="27843" y="2880"/>
                </a:lnTo>
                <a:lnTo>
                  <a:pt x="27843" y="0"/>
                </a:lnTo>
                <a:lnTo>
                  <a:pt x="0" y="0"/>
                </a:lnTo>
                <a:lnTo>
                  <a:pt x="0" y="2880"/>
                </a:lnTo>
                <a:lnTo>
                  <a:pt x="1920" y="3840"/>
                </a:lnTo>
                <a:lnTo>
                  <a:pt x="3840" y="3840"/>
                </a:lnTo>
                <a:lnTo>
                  <a:pt x="4800" y="4800"/>
                </a:lnTo>
                <a:lnTo>
                  <a:pt x="5760" y="6720"/>
                </a:lnTo>
                <a:lnTo>
                  <a:pt x="6720" y="7680"/>
                </a:lnTo>
                <a:lnTo>
                  <a:pt x="8641" y="9601"/>
                </a:lnTo>
                <a:lnTo>
                  <a:pt x="9601" y="11521"/>
                </a:lnTo>
                <a:lnTo>
                  <a:pt x="10561" y="12481"/>
                </a:lnTo>
                <a:lnTo>
                  <a:pt x="31683" y="58552"/>
                </a:lnTo>
                <a:lnTo>
                  <a:pt x="27843" y="69113"/>
                </a:lnTo>
                <a:lnTo>
                  <a:pt x="25923" y="72953"/>
                </a:lnTo>
                <a:lnTo>
                  <a:pt x="24963" y="75834"/>
                </a:lnTo>
                <a:lnTo>
                  <a:pt x="23042" y="76794"/>
                </a:lnTo>
                <a:lnTo>
                  <a:pt x="21122" y="78714"/>
                </a:lnTo>
                <a:lnTo>
                  <a:pt x="17282" y="78714"/>
                </a:lnTo>
                <a:lnTo>
                  <a:pt x="15361" y="77754"/>
                </a:lnTo>
                <a:lnTo>
                  <a:pt x="12481" y="76794"/>
                </a:lnTo>
                <a:lnTo>
                  <a:pt x="5760" y="76794"/>
                </a:lnTo>
                <a:lnTo>
                  <a:pt x="4800" y="77754"/>
                </a:lnTo>
                <a:lnTo>
                  <a:pt x="2880" y="79674"/>
                </a:lnTo>
                <a:lnTo>
                  <a:pt x="2880" y="84475"/>
                </a:lnTo>
                <a:lnTo>
                  <a:pt x="3840" y="86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4" name="object 454"/>
          <p:cNvSpPr/>
          <p:nvPr/>
        </p:nvSpPr>
        <p:spPr>
          <a:xfrm>
            <a:off x="3285256" y="3322228"/>
            <a:ext cx="80634" cy="94076"/>
          </a:xfrm>
          <a:custGeom>
            <a:avLst/>
            <a:gdLst/>
            <a:ahLst/>
            <a:cxnLst/>
            <a:rect l="l" t="t" r="r" b="b"/>
            <a:pathLst>
              <a:path w="80634" h="94076">
                <a:moveTo>
                  <a:pt x="14401" y="38404"/>
                </a:moveTo>
                <a:lnTo>
                  <a:pt x="16322" y="30723"/>
                </a:lnTo>
                <a:lnTo>
                  <a:pt x="19202" y="24002"/>
                </a:lnTo>
                <a:lnTo>
                  <a:pt x="21122" y="17282"/>
                </a:lnTo>
                <a:lnTo>
                  <a:pt x="24963" y="12481"/>
                </a:lnTo>
                <a:lnTo>
                  <a:pt x="29763" y="9601"/>
                </a:lnTo>
                <a:lnTo>
                  <a:pt x="34564" y="6720"/>
                </a:lnTo>
                <a:lnTo>
                  <a:pt x="40325" y="4800"/>
                </a:lnTo>
                <a:lnTo>
                  <a:pt x="53766" y="4800"/>
                </a:lnTo>
                <a:lnTo>
                  <a:pt x="59512" y="6720"/>
                </a:lnTo>
                <a:lnTo>
                  <a:pt x="64312" y="10561"/>
                </a:lnTo>
                <a:lnTo>
                  <a:pt x="70073" y="14401"/>
                </a:lnTo>
                <a:lnTo>
                  <a:pt x="73914" y="21122"/>
                </a:lnTo>
                <a:lnTo>
                  <a:pt x="75849" y="30723"/>
                </a:lnTo>
                <a:lnTo>
                  <a:pt x="78714" y="30723"/>
                </a:lnTo>
                <a:lnTo>
                  <a:pt x="75849" y="0"/>
                </a:lnTo>
                <a:lnTo>
                  <a:pt x="73914" y="0"/>
                </a:lnTo>
                <a:lnTo>
                  <a:pt x="72953" y="1920"/>
                </a:lnTo>
                <a:lnTo>
                  <a:pt x="72953" y="3840"/>
                </a:lnTo>
                <a:lnTo>
                  <a:pt x="71033" y="4800"/>
                </a:lnTo>
                <a:lnTo>
                  <a:pt x="71033" y="5760"/>
                </a:lnTo>
                <a:lnTo>
                  <a:pt x="69128" y="6720"/>
                </a:lnTo>
                <a:lnTo>
                  <a:pt x="67193" y="6720"/>
                </a:lnTo>
                <a:lnTo>
                  <a:pt x="66233" y="5760"/>
                </a:lnTo>
                <a:lnTo>
                  <a:pt x="64312" y="4800"/>
                </a:lnTo>
                <a:lnTo>
                  <a:pt x="57607" y="1920"/>
                </a:lnTo>
                <a:lnTo>
                  <a:pt x="51846" y="0"/>
                </a:lnTo>
                <a:lnTo>
                  <a:pt x="36484" y="0"/>
                </a:lnTo>
                <a:lnTo>
                  <a:pt x="28803" y="1920"/>
                </a:lnTo>
                <a:lnTo>
                  <a:pt x="22082" y="6720"/>
                </a:lnTo>
                <a:lnTo>
                  <a:pt x="15361" y="10561"/>
                </a:lnTo>
                <a:lnTo>
                  <a:pt x="9601" y="16322"/>
                </a:lnTo>
                <a:lnTo>
                  <a:pt x="5760" y="24002"/>
                </a:lnTo>
                <a:lnTo>
                  <a:pt x="1920" y="30723"/>
                </a:lnTo>
                <a:lnTo>
                  <a:pt x="0" y="39364"/>
                </a:lnTo>
                <a:lnTo>
                  <a:pt x="0" y="48005"/>
                </a:lnTo>
                <a:lnTo>
                  <a:pt x="207" y="53222"/>
                </a:lnTo>
                <a:lnTo>
                  <a:pt x="2881" y="66035"/>
                </a:lnTo>
                <a:lnTo>
                  <a:pt x="8641" y="76794"/>
                </a:lnTo>
                <a:lnTo>
                  <a:pt x="18540" y="86610"/>
                </a:lnTo>
                <a:lnTo>
                  <a:pt x="29939" y="92209"/>
                </a:lnTo>
                <a:lnTo>
                  <a:pt x="43205" y="94076"/>
                </a:lnTo>
                <a:lnTo>
                  <a:pt x="51846" y="94076"/>
                </a:lnTo>
                <a:lnTo>
                  <a:pt x="58567" y="92156"/>
                </a:lnTo>
                <a:lnTo>
                  <a:pt x="64312" y="88315"/>
                </a:lnTo>
                <a:lnTo>
                  <a:pt x="71033" y="84475"/>
                </a:lnTo>
                <a:lnTo>
                  <a:pt x="75849" y="78714"/>
                </a:lnTo>
                <a:lnTo>
                  <a:pt x="80634" y="71033"/>
                </a:lnTo>
                <a:lnTo>
                  <a:pt x="78714" y="69113"/>
                </a:lnTo>
                <a:lnTo>
                  <a:pt x="72953" y="76794"/>
                </a:lnTo>
                <a:lnTo>
                  <a:pt x="68153" y="81594"/>
                </a:lnTo>
                <a:lnTo>
                  <a:pt x="63352" y="84475"/>
                </a:lnTo>
                <a:lnTo>
                  <a:pt x="59512" y="86395"/>
                </a:lnTo>
                <a:lnTo>
                  <a:pt x="53766" y="88315"/>
                </a:lnTo>
                <a:lnTo>
                  <a:pt x="41285" y="88315"/>
                </a:lnTo>
                <a:lnTo>
                  <a:pt x="35524" y="86395"/>
                </a:lnTo>
                <a:lnTo>
                  <a:pt x="30723" y="83515"/>
                </a:lnTo>
                <a:lnTo>
                  <a:pt x="24963" y="79674"/>
                </a:lnTo>
                <a:lnTo>
                  <a:pt x="21122" y="75834"/>
                </a:lnTo>
                <a:lnTo>
                  <a:pt x="18242" y="69113"/>
                </a:lnTo>
                <a:lnTo>
                  <a:pt x="16322" y="63367"/>
                </a:lnTo>
                <a:lnTo>
                  <a:pt x="14401" y="56647"/>
                </a:lnTo>
                <a:lnTo>
                  <a:pt x="14401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5" name="object 455"/>
          <p:cNvSpPr/>
          <p:nvPr/>
        </p:nvSpPr>
        <p:spPr>
          <a:xfrm>
            <a:off x="2938713" y="3100471"/>
            <a:ext cx="163189" cy="200634"/>
          </a:xfrm>
          <a:custGeom>
            <a:avLst/>
            <a:gdLst/>
            <a:ahLst/>
            <a:cxnLst/>
            <a:rect l="l" t="t" r="r" b="b"/>
            <a:pathLst>
              <a:path w="163189" h="200634">
                <a:moveTo>
                  <a:pt x="58552" y="167045"/>
                </a:moveTo>
                <a:lnTo>
                  <a:pt x="64312" y="166085"/>
                </a:lnTo>
                <a:lnTo>
                  <a:pt x="74940" y="156803"/>
                </a:lnTo>
                <a:lnTo>
                  <a:pt x="58552" y="167045"/>
                </a:lnTo>
                <a:close/>
              </a:path>
              <a:path w="163189" h="200634">
                <a:moveTo>
                  <a:pt x="24947" y="72008"/>
                </a:moveTo>
                <a:lnTo>
                  <a:pt x="27828" y="62407"/>
                </a:lnTo>
                <a:lnTo>
                  <a:pt x="19873" y="67051"/>
                </a:lnTo>
                <a:lnTo>
                  <a:pt x="24947" y="72008"/>
                </a:lnTo>
                <a:close/>
              </a:path>
              <a:path w="163189" h="200634">
                <a:moveTo>
                  <a:pt x="960" y="86395"/>
                </a:moveTo>
                <a:lnTo>
                  <a:pt x="3825" y="88315"/>
                </a:lnTo>
                <a:lnTo>
                  <a:pt x="4800" y="75849"/>
                </a:lnTo>
                <a:lnTo>
                  <a:pt x="19873" y="67051"/>
                </a:lnTo>
                <a:lnTo>
                  <a:pt x="32564" y="18201"/>
                </a:lnTo>
                <a:lnTo>
                  <a:pt x="81334" y="30235"/>
                </a:lnTo>
                <a:lnTo>
                  <a:pt x="96956" y="21122"/>
                </a:lnTo>
                <a:lnTo>
                  <a:pt x="34549" y="10561"/>
                </a:lnTo>
                <a:lnTo>
                  <a:pt x="28788" y="1920"/>
                </a:lnTo>
                <a:lnTo>
                  <a:pt x="24947" y="0"/>
                </a:lnTo>
                <a:lnTo>
                  <a:pt x="21107" y="2880"/>
                </a:lnTo>
                <a:lnTo>
                  <a:pt x="24947" y="16322"/>
                </a:lnTo>
                <a:lnTo>
                  <a:pt x="21107" y="2880"/>
                </a:lnTo>
                <a:lnTo>
                  <a:pt x="20162" y="6720"/>
                </a:lnTo>
                <a:lnTo>
                  <a:pt x="960" y="79674"/>
                </a:lnTo>
                <a:lnTo>
                  <a:pt x="0" y="83515"/>
                </a:lnTo>
                <a:lnTo>
                  <a:pt x="960" y="86395"/>
                </a:lnTo>
                <a:close/>
              </a:path>
              <a:path w="163189" h="200634">
                <a:moveTo>
                  <a:pt x="30723" y="59527"/>
                </a:moveTo>
                <a:lnTo>
                  <a:pt x="27828" y="62407"/>
                </a:lnTo>
                <a:lnTo>
                  <a:pt x="24947" y="72008"/>
                </a:lnTo>
                <a:lnTo>
                  <a:pt x="19873" y="67051"/>
                </a:lnTo>
                <a:lnTo>
                  <a:pt x="4800" y="75849"/>
                </a:lnTo>
                <a:lnTo>
                  <a:pt x="3825" y="88315"/>
                </a:lnTo>
                <a:lnTo>
                  <a:pt x="5760" y="90236"/>
                </a:lnTo>
                <a:lnTo>
                  <a:pt x="15346" y="84475"/>
                </a:lnTo>
                <a:lnTo>
                  <a:pt x="28913" y="78735"/>
                </a:lnTo>
                <a:lnTo>
                  <a:pt x="74940" y="156803"/>
                </a:lnTo>
                <a:lnTo>
                  <a:pt x="35509" y="74889"/>
                </a:lnTo>
                <a:lnTo>
                  <a:pt x="30723" y="59527"/>
                </a:lnTo>
                <a:close/>
              </a:path>
              <a:path w="163189" h="200634">
                <a:moveTo>
                  <a:pt x="15346" y="84475"/>
                </a:moveTo>
                <a:lnTo>
                  <a:pt x="5760" y="90236"/>
                </a:lnTo>
                <a:lnTo>
                  <a:pt x="9601" y="90236"/>
                </a:lnTo>
                <a:lnTo>
                  <a:pt x="12481" y="88315"/>
                </a:lnTo>
                <a:lnTo>
                  <a:pt x="28913" y="78735"/>
                </a:lnTo>
                <a:lnTo>
                  <a:pt x="15346" y="84475"/>
                </a:lnTo>
                <a:close/>
              </a:path>
              <a:path w="163189" h="200634">
                <a:moveTo>
                  <a:pt x="30723" y="59527"/>
                </a:moveTo>
                <a:lnTo>
                  <a:pt x="35509" y="74889"/>
                </a:lnTo>
                <a:lnTo>
                  <a:pt x="74940" y="156803"/>
                </a:lnTo>
                <a:lnTo>
                  <a:pt x="81594" y="152643"/>
                </a:lnTo>
                <a:lnTo>
                  <a:pt x="89275" y="166085"/>
                </a:lnTo>
                <a:lnTo>
                  <a:pt x="93116" y="164165"/>
                </a:lnTo>
                <a:lnTo>
                  <a:pt x="94076" y="159364"/>
                </a:lnTo>
                <a:lnTo>
                  <a:pt x="92156" y="155524"/>
                </a:lnTo>
                <a:lnTo>
                  <a:pt x="37429" y="64328"/>
                </a:lnTo>
                <a:lnTo>
                  <a:pt x="35509" y="61447"/>
                </a:lnTo>
                <a:lnTo>
                  <a:pt x="30723" y="59527"/>
                </a:lnTo>
                <a:close/>
              </a:path>
              <a:path w="163189" h="200634">
                <a:moveTo>
                  <a:pt x="143333" y="134210"/>
                </a:moveTo>
                <a:lnTo>
                  <a:pt x="130379" y="183461"/>
                </a:lnTo>
                <a:lnTo>
                  <a:pt x="128640" y="190073"/>
                </a:lnTo>
                <a:lnTo>
                  <a:pt x="81518" y="170610"/>
                </a:lnTo>
                <a:lnTo>
                  <a:pt x="78714" y="163205"/>
                </a:lnTo>
                <a:lnTo>
                  <a:pt x="81518" y="170610"/>
                </a:lnTo>
                <a:lnTo>
                  <a:pt x="89275" y="166085"/>
                </a:lnTo>
                <a:lnTo>
                  <a:pt x="81594" y="152643"/>
                </a:lnTo>
                <a:lnTo>
                  <a:pt x="74940" y="156803"/>
                </a:lnTo>
                <a:lnTo>
                  <a:pt x="64312" y="166085"/>
                </a:lnTo>
                <a:lnTo>
                  <a:pt x="58552" y="167045"/>
                </a:lnTo>
                <a:lnTo>
                  <a:pt x="55671" y="168005"/>
                </a:lnTo>
                <a:lnTo>
                  <a:pt x="54711" y="171846"/>
                </a:lnTo>
                <a:lnTo>
                  <a:pt x="54711" y="173766"/>
                </a:lnTo>
                <a:lnTo>
                  <a:pt x="55671" y="177591"/>
                </a:lnTo>
                <a:lnTo>
                  <a:pt x="57591" y="179527"/>
                </a:lnTo>
                <a:lnTo>
                  <a:pt x="60472" y="180487"/>
                </a:lnTo>
                <a:lnTo>
                  <a:pt x="66233" y="179527"/>
                </a:lnTo>
                <a:lnTo>
                  <a:pt x="134386" y="199674"/>
                </a:lnTo>
                <a:lnTo>
                  <a:pt x="137266" y="185272"/>
                </a:lnTo>
                <a:lnTo>
                  <a:pt x="143333" y="134210"/>
                </a:lnTo>
                <a:close/>
              </a:path>
              <a:path w="163189" h="200634">
                <a:moveTo>
                  <a:pt x="98877" y="34564"/>
                </a:moveTo>
                <a:lnTo>
                  <a:pt x="83515" y="37444"/>
                </a:lnTo>
                <a:lnTo>
                  <a:pt x="87599" y="44253"/>
                </a:lnTo>
                <a:lnTo>
                  <a:pt x="104637" y="33604"/>
                </a:lnTo>
                <a:lnTo>
                  <a:pt x="98877" y="34564"/>
                </a:lnTo>
                <a:close/>
              </a:path>
              <a:path w="163189" h="200634">
                <a:moveTo>
                  <a:pt x="142067" y="197754"/>
                </a:moveTo>
                <a:lnTo>
                  <a:pt x="143027" y="193913"/>
                </a:lnTo>
                <a:lnTo>
                  <a:pt x="158389" y="124800"/>
                </a:lnTo>
                <a:lnTo>
                  <a:pt x="150708" y="112318"/>
                </a:lnTo>
                <a:lnTo>
                  <a:pt x="134208" y="121943"/>
                </a:lnTo>
                <a:lnTo>
                  <a:pt x="87599" y="44253"/>
                </a:lnTo>
                <a:lnTo>
                  <a:pt x="127665" y="125760"/>
                </a:lnTo>
                <a:lnTo>
                  <a:pt x="138226" y="128640"/>
                </a:lnTo>
                <a:lnTo>
                  <a:pt x="147828" y="117119"/>
                </a:lnTo>
                <a:lnTo>
                  <a:pt x="143333" y="134210"/>
                </a:lnTo>
                <a:lnTo>
                  <a:pt x="137266" y="185272"/>
                </a:lnTo>
                <a:lnTo>
                  <a:pt x="134386" y="199674"/>
                </a:lnTo>
                <a:lnTo>
                  <a:pt x="138226" y="200634"/>
                </a:lnTo>
                <a:lnTo>
                  <a:pt x="142067" y="197754"/>
                </a:lnTo>
                <a:close/>
              </a:path>
              <a:path w="163189" h="200634">
                <a:moveTo>
                  <a:pt x="73914" y="34564"/>
                </a:moveTo>
                <a:lnTo>
                  <a:pt x="70073" y="36484"/>
                </a:lnTo>
                <a:lnTo>
                  <a:pt x="69113" y="41285"/>
                </a:lnTo>
                <a:lnTo>
                  <a:pt x="71033" y="45125"/>
                </a:lnTo>
                <a:lnTo>
                  <a:pt x="124800" y="136321"/>
                </a:lnTo>
                <a:lnTo>
                  <a:pt x="81594" y="48005"/>
                </a:lnTo>
                <a:lnTo>
                  <a:pt x="81334" y="30235"/>
                </a:lnTo>
                <a:lnTo>
                  <a:pt x="73914" y="34564"/>
                </a:lnTo>
                <a:close/>
              </a:path>
              <a:path w="163189" h="200634">
                <a:moveTo>
                  <a:pt x="158389" y="124800"/>
                </a:moveTo>
                <a:lnTo>
                  <a:pt x="143027" y="193913"/>
                </a:lnTo>
                <a:lnTo>
                  <a:pt x="162229" y="120959"/>
                </a:lnTo>
                <a:lnTo>
                  <a:pt x="163189" y="118079"/>
                </a:lnTo>
                <a:lnTo>
                  <a:pt x="161269" y="114239"/>
                </a:lnTo>
                <a:lnTo>
                  <a:pt x="159349" y="113278"/>
                </a:lnTo>
                <a:lnTo>
                  <a:pt x="156469" y="111358"/>
                </a:lnTo>
                <a:lnTo>
                  <a:pt x="153588" y="110398"/>
                </a:lnTo>
                <a:lnTo>
                  <a:pt x="150708" y="112318"/>
                </a:lnTo>
                <a:lnTo>
                  <a:pt x="158389" y="124800"/>
                </a:lnTo>
                <a:close/>
              </a:path>
              <a:path w="163189" h="200634">
                <a:moveTo>
                  <a:pt x="66233" y="179527"/>
                </a:moveTo>
                <a:lnTo>
                  <a:pt x="60472" y="180487"/>
                </a:lnTo>
                <a:lnTo>
                  <a:pt x="134386" y="199674"/>
                </a:lnTo>
                <a:lnTo>
                  <a:pt x="66233" y="179527"/>
                </a:lnTo>
                <a:close/>
              </a:path>
              <a:path w="163189" h="200634">
                <a:moveTo>
                  <a:pt x="130379" y="183461"/>
                </a:moveTo>
                <a:lnTo>
                  <a:pt x="81518" y="170610"/>
                </a:lnTo>
                <a:lnTo>
                  <a:pt x="128640" y="190073"/>
                </a:lnTo>
                <a:lnTo>
                  <a:pt x="130379" y="183461"/>
                </a:lnTo>
                <a:close/>
              </a:path>
              <a:path w="163189" h="200634">
                <a:moveTo>
                  <a:pt x="108463" y="29763"/>
                </a:moveTo>
                <a:lnTo>
                  <a:pt x="107518" y="25923"/>
                </a:lnTo>
                <a:lnTo>
                  <a:pt x="107518" y="23042"/>
                </a:lnTo>
                <a:lnTo>
                  <a:pt x="105582" y="21122"/>
                </a:lnTo>
                <a:lnTo>
                  <a:pt x="102717" y="20162"/>
                </a:lnTo>
                <a:lnTo>
                  <a:pt x="28788" y="1920"/>
                </a:lnTo>
                <a:lnTo>
                  <a:pt x="34549" y="10561"/>
                </a:lnTo>
                <a:lnTo>
                  <a:pt x="96956" y="21122"/>
                </a:lnTo>
                <a:lnTo>
                  <a:pt x="81334" y="30235"/>
                </a:lnTo>
                <a:lnTo>
                  <a:pt x="81594" y="48005"/>
                </a:lnTo>
                <a:lnTo>
                  <a:pt x="124800" y="136321"/>
                </a:lnTo>
                <a:lnTo>
                  <a:pt x="127665" y="140162"/>
                </a:lnTo>
                <a:lnTo>
                  <a:pt x="131505" y="141122"/>
                </a:lnTo>
                <a:lnTo>
                  <a:pt x="135346" y="139202"/>
                </a:lnTo>
                <a:lnTo>
                  <a:pt x="143333" y="134210"/>
                </a:lnTo>
                <a:lnTo>
                  <a:pt x="147828" y="117119"/>
                </a:lnTo>
                <a:lnTo>
                  <a:pt x="138226" y="128640"/>
                </a:lnTo>
                <a:lnTo>
                  <a:pt x="127665" y="125760"/>
                </a:lnTo>
                <a:lnTo>
                  <a:pt x="87599" y="44253"/>
                </a:lnTo>
                <a:lnTo>
                  <a:pt x="83515" y="37444"/>
                </a:lnTo>
                <a:lnTo>
                  <a:pt x="98877" y="34564"/>
                </a:lnTo>
                <a:lnTo>
                  <a:pt x="104637" y="33604"/>
                </a:lnTo>
                <a:lnTo>
                  <a:pt x="106558" y="32644"/>
                </a:lnTo>
                <a:lnTo>
                  <a:pt x="108463" y="2976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6" name="object 456"/>
          <p:cNvSpPr/>
          <p:nvPr/>
        </p:nvSpPr>
        <p:spPr>
          <a:xfrm>
            <a:off x="2260015" y="2766410"/>
            <a:ext cx="327339" cy="200634"/>
          </a:xfrm>
          <a:custGeom>
            <a:avLst/>
            <a:gdLst/>
            <a:ahLst/>
            <a:cxnLst/>
            <a:rect l="l" t="t" r="r" b="b"/>
            <a:pathLst>
              <a:path w="327339" h="200634">
                <a:moveTo>
                  <a:pt x="227502" y="157429"/>
                </a:moveTo>
                <a:lnTo>
                  <a:pt x="214061" y="200634"/>
                </a:lnTo>
                <a:lnTo>
                  <a:pt x="327339" y="142067"/>
                </a:lnTo>
                <a:lnTo>
                  <a:pt x="268787" y="28788"/>
                </a:lnTo>
                <a:lnTo>
                  <a:pt x="255346" y="71993"/>
                </a:lnTo>
                <a:lnTo>
                  <a:pt x="26868" y="0"/>
                </a:lnTo>
                <a:lnTo>
                  <a:pt x="0" y="85435"/>
                </a:lnTo>
                <a:lnTo>
                  <a:pt x="227502" y="15742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7" name="object 457"/>
          <p:cNvSpPr/>
          <p:nvPr/>
        </p:nvSpPr>
        <p:spPr>
          <a:xfrm>
            <a:off x="1268359" y="2104031"/>
            <a:ext cx="951331" cy="85821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8" name="object 458"/>
          <p:cNvSpPr/>
          <p:nvPr/>
        </p:nvSpPr>
        <p:spPr>
          <a:xfrm>
            <a:off x="2265776" y="1991715"/>
            <a:ext cx="167030" cy="249585"/>
          </a:xfrm>
          <a:custGeom>
            <a:avLst/>
            <a:gdLst/>
            <a:ahLst/>
            <a:cxnLst/>
            <a:rect l="l" t="t" r="r" b="b"/>
            <a:pathLst>
              <a:path w="167030" h="249585">
                <a:moveTo>
                  <a:pt x="131505" y="186232"/>
                </a:moveTo>
                <a:lnTo>
                  <a:pt x="130319" y="188504"/>
                </a:lnTo>
                <a:lnTo>
                  <a:pt x="126224" y="198444"/>
                </a:lnTo>
                <a:lnTo>
                  <a:pt x="122248" y="210859"/>
                </a:lnTo>
                <a:lnTo>
                  <a:pt x="118064" y="225582"/>
                </a:lnTo>
                <a:lnTo>
                  <a:pt x="110383" y="219821"/>
                </a:lnTo>
                <a:lnTo>
                  <a:pt x="105597" y="215981"/>
                </a:lnTo>
                <a:lnTo>
                  <a:pt x="102717" y="215036"/>
                </a:lnTo>
                <a:lnTo>
                  <a:pt x="82555" y="203514"/>
                </a:lnTo>
                <a:lnTo>
                  <a:pt x="17266" y="23987"/>
                </a:lnTo>
                <a:lnTo>
                  <a:pt x="0" y="29763"/>
                </a:lnTo>
                <a:lnTo>
                  <a:pt x="60472" y="194873"/>
                </a:lnTo>
                <a:lnTo>
                  <a:pt x="53191" y="190791"/>
                </a:lnTo>
                <a:lnTo>
                  <a:pt x="41196" y="186513"/>
                </a:lnTo>
                <a:lnTo>
                  <a:pt x="27828" y="184312"/>
                </a:lnTo>
                <a:lnTo>
                  <a:pt x="33588" y="201594"/>
                </a:lnTo>
                <a:lnTo>
                  <a:pt x="34277" y="201853"/>
                </a:lnTo>
                <a:lnTo>
                  <a:pt x="45643" y="206320"/>
                </a:lnTo>
                <a:lnTo>
                  <a:pt x="57101" y="211226"/>
                </a:lnTo>
                <a:lnTo>
                  <a:pt x="68736" y="216661"/>
                </a:lnTo>
                <a:lnTo>
                  <a:pt x="80634" y="222717"/>
                </a:lnTo>
                <a:lnTo>
                  <a:pt x="90206" y="228253"/>
                </a:lnTo>
                <a:lnTo>
                  <a:pt x="101245" y="235138"/>
                </a:lnTo>
                <a:lnTo>
                  <a:pt x="111494" y="242215"/>
                </a:lnTo>
                <a:lnTo>
                  <a:pt x="120944" y="249585"/>
                </a:lnTo>
                <a:lnTo>
                  <a:pt x="130545" y="245745"/>
                </a:lnTo>
                <a:lnTo>
                  <a:pt x="131667" y="240452"/>
                </a:lnTo>
                <a:lnTo>
                  <a:pt x="134654" y="229629"/>
                </a:lnTo>
                <a:lnTo>
                  <a:pt x="138803" y="216992"/>
                </a:lnTo>
                <a:lnTo>
                  <a:pt x="143987" y="202539"/>
                </a:lnTo>
                <a:lnTo>
                  <a:pt x="145229" y="199222"/>
                </a:lnTo>
                <a:lnTo>
                  <a:pt x="150203" y="186865"/>
                </a:lnTo>
                <a:lnTo>
                  <a:pt x="155494" y="175140"/>
                </a:lnTo>
                <a:lnTo>
                  <a:pt x="161103" y="164047"/>
                </a:lnTo>
                <a:lnTo>
                  <a:pt x="167030" y="153588"/>
                </a:lnTo>
                <a:lnTo>
                  <a:pt x="160309" y="135346"/>
                </a:lnTo>
                <a:lnTo>
                  <a:pt x="153869" y="143367"/>
                </a:lnTo>
                <a:lnTo>
                  <a:pt x="147067" y="154342"/>
                </a:lnTo>
                <a:lnTo>
                  <a:pt x="142067" y="165110"/>
                </a:lnTo>
                <a:lnTo>
                  <a:pt x="82555" y="0"/>
                </a:lnTo>
                <a:lnTo>
                  <a:pt x="66233" y="6705"/>
                </a:lnTo>
                <a:lnTo>
                  <a:pt x="131505" y="1862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9" name="object 459"/>
          <p:cNvSpPr/>
          <p:nvPr/>
        </p:nvSpPr>
        <p:spPr>
          <a:xfrm>
            <a:off x="2247534" y="2256663"/>
            <a:ext cx="365744" cy="214076"/>
          </a:xfrm>
          <a:custGeom>
            <a:avLst/>
            <a:gdLst/>
            <a:ahLst/>
            <a:cxnLst/>
            <a:rect l="l" t="t" r="r" b="b"/>
            <a:pathLst>
              <a:path w="365744" h="214076">
                <a:moveTo>
                  <a:pt x="0" y="127680"/>
                </a:moveTo>
                <a:lnTo>
                  <a:pt x="27828" y="214076"/>
                </a:lnTo>
                <a:lnTo>
                  <a:pt x="293750" y="128640"/>
                </a:lnTo>
                <a:lnTo>
                  <a:pt x="307177" y="171830"/>
                </a:lnTo>
                <a:lnTo>
                  <a:pt x="365744" y="58552"/>
                </a:lnTo>
                <a:lnTo>
                  <a:pt x="252465" y="0"/>
                </a:lnTo>
                <a:lnTo>
                  <a:pt x="265907" y="43190"/>
                </a:lnTo>
                <a:lnTo>
                  <a:pt x="0" y="1276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0" name="object 460"/>
          <p:cNvSpPr/>
          <p:nvPr/>
        </p:nvSpPr>
        <p:spPr>
          <a:xfrm>
            <a:off x="2098730" y="1865955"/>
            <a:ext cx="37444" cy="71993"/>
          </a:xfrm>
          <a:custGeom>
            <a:avLst/>
            <a:gdLst/>
            <a:ahLst/>
            <a:cxnLst/>
            <a:rect l="l" t="t" r="r" b="b"/>
            <a:pathLst>
              <a:path w="37444" h="71993">
                <a:moveTo>
                  <a:pt x="12481" y="25923"/>
                </a:moveTo>
                <a:lnTo>
                  <a:pt x="13441" y="21122"/>
                </a:lnTo>
                <a:lnTo>
                  <a:pt x="14401" y="18242"/>
                </a:lnTo>
                <a:lnTo>
                  <a:pt x="16322" y="16322"/>
                </a:lnTo>
                <a:lnTo>
                  <a:pt x="18242" y="14401"/>
                </a:lnTo>
                <a:lnTo>
                  <a:pt x="20162" y="13441"/>
                </a:lnTo>
                <a:lnTo>
                  <a:pt x="22082" y="12481"/>
                </a:lnTo>
                <a:lnTo>
                  <a:pt x="27843" y="12481"/>
                </a:lnTo>
                <a:lnTo>
                  <a:pt x="30723" y="13441"/>
                </a:lnTo>
                <a:lnTo>
                  <a:pt x="33604" y="15361"/>
                </a:lnTo>
                <a:lnTo>
                  <a:pt x="37444" y="3840"/>
                </a:lnTo>
                <a:lnTo>
                  <a:pt x="33604" y="1920"/>
                </a:lnTo>
                <a:lnTo>
                  <a:pt x="29763" y="0"/>
                </a:lnTo>
                <a:lnTo>
                  <a:pt x="23042" y="0"/>
                </a:lnTo>
                <a:lnTo>
                  <a:pt x="20162" y="960"/>
                </a:lnTo>
                <a:lnTo>
                  <a:pt x="18242" y="2880"/>
                </a:lnTo>
                <a:lnTo>
                  <a:pt x="15361" y="3840"/>
                </a:lnTo>
                <a:lnTo>
                  <a:pt x="13441" y="7680"/>
                </a:lnTo>
                <a:lnTo>
                  <a:pt x="10561" y="12481"/>
                </a:lnTo>
                <a:lnTo>
                  <a:pt x="10561" y="1920"/>
                </a:lnTo>
                <a:lnTo>
                  <a:pt x="0" y="1920"/>
                </a:lnTo>
                <a:lnTo>
                  <a:pt x="0" y="71993"/>
                </a:lnTo>
                <a:lnTo>
                  <a:pt x="11521" y="71993"/>
                </a:lnTo>
                <a:lnTo>
                  <a:pt x="11521" y="29763"/>
                </a:lnTo>
                <a:lnTo>
                  <a:pt x="12481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1" name="object 461"/>
          <p:cNvSpPr/>
          <p:nvPr/>
        </p:nvSpPr>
        <p:spPr>
          <a:xfrm>
            <a:off x="2148657" y="1865958"/>
            <a:ext cx="23500" cy="29760"/>
          </a:xfrm>
          <a:custGeom>
            <a:avLst/>
            <a:gdLst/>
            <a:ahLst/>
            <a:cxnLst/>
            <a:rect l="l" t="t" r="r" b="b"/>
            <a:pathLst>
              <a:path w="23500" h="29760">
                <a:moveTo>
                  <a:pt x="10708" y="2725"/>
                </a:moveTo>
                <a:lnTo>
                  <a:pt x="0" y="9597"/>
                </a:lnTo>
                <a:lnTo>
                  <a:pt x="3840" y="29760"/>
                </a:lnTo>
                <a:lnTo>
                  <a:pt x="4800" y="23999"/>
                </a:lnTo>
                <a:lnTo>
                  <a:pt x="6720" y="19198"/>
                </a:lnTo>
                <a:lnTo>
                  <a:pt x="10546" y="15358"/>
                </a:lnTo>
                <a:lnTo>
                  <a:pt x="14386" y="11517"/>
                </a:lnTo>
                <a:lnTo>
                  <a:pt x="23500" y="0"/>
                </a:lnTo>
                <a:lnTo>
                  <a:pt x="10708" y="27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2" name="object 462"/>
          <p:cNvSpPr/>
          <p:nvPr/>
        </p:nvSpPr>
        <p:spPr>
          <a:xfrm>
            <a:off x="2140016" y="1865955"/>
            <a:ext cx="64312" cy="73914"/>
          </a:xfrm>
          <a:custGeom>
            <a:avLst/>
            <a:gdLst/>
            <a:ahLst/>
            <a:cxnLst/>
            <a:rect l="l" t="t" r="r" b="b"/>
            <a:pathLst>
              <a:path w="64312" h="73914">
                <a:moveTo>
                  <a:pt x="19946" y="71519"/>
                </a:moveTo>
                <a:lnTo>
                  <a:pt x="33588" y="73914"/>
                </a:lnTo>
                <a:lnTo>
                  <a:pt x="41269" y="73914"/>
                </a:lnTo>
                <a:lnTo>
                  <a:pt x="47990" y="71033"/>
                </a:lnTo>
                <a:lnTo>
                  <a:pt x="52791" y="67193"/>
                </a:lnTo>
                <a:lnTo>
                  <a:pt x="58552" y="63352"/>
                </a:lnTo>
                <a:lnTo>
                  <a:pt x="62392" y="57607"/>
                </a:lnTo>
                <a:lnTo>
                  <a:pt x="64312" y="50886"/>
                </a:lnTo>
                <a:lnTo>
                  <a:pt x="51831" y="48950"/>
                </a:lnTo>
                <a:lnTo>
                  <a:pt x="49911" y="54726"/>
                </a:lnTo>
                <a:lnTo>
                  <a:pt x="47030" y="57607"/>
                </a:lnTo>
                <a:lnTo>
                  <a:pt x="44150" y="60472"/>
                </a:lnTo>
                <a:lnTo>
                  <a:pt x="41269" y="62392"/>
                </a:lnTo>
                <a:lnTo>
                  <a:pt x="37429" y="63352"/>
                </a:lnTo>
                <a:lnTo>
                  <a:pt x="26868" y="63352"/>
                </a:lnTo>
                <a:lnTo>
                  <a:pt x="22082" y="61447"/>
                </a:lnTo>
                <a:lnTo>
                  <a:pt x="18242" y="57607"/>
                </a:lnTo>
                <a:lnTo>
                  <a:pt x="14401" y="53751"/>
                </a:lnTo>
                <a:lnTo>
                  <a:pt x="12481" y="47990"/>
                </a:lnTo>
                <a:lnTo>
                  <a:pt x="12481" y="40325"/>
                </a:lnTo>
                <a:lnTo>
                  <a:pt x="64312" y="40325"/>
                </a:lnTo>
                <a:lnTo>
                  <a:pt x="64312" y="36484"/>
                </a:lnTo>
                <a:lnTo>
                  <a:pt x="64225" y="33097"/>
                </a:lnTo>
                <a:lnTo>
                  <a:pt x="61696" y="19921"/>
                </a:lnTo>
                <a:lnTo>
                  <a:pt x="55671" y="9601"/>
                </a:lnTo>
                <a:lnTo>
                  <a:pt x="49911" y="3840"/>
                </a:lnTo>
                <a:lnTo>
                  <a:pt x="42245" y="0"/>
                </a:lnTo>
                <a:lnTo>
                  <a:pt x="32141" y="3"/>
                </a:lnTo>
                <a:lnTo>
                  <a:pt x="23027" y="11521"/>
                </a:lnTo>
                <a:lnTo>
                  <a:pt x="26868" y="9601"/>
                </a:lnTo>
                <a:lnTo>
                  <a:pt x="38404" y="9601"/>
                </a:lnTo>
                <a:lnTo>
                  <a:pt x="43190" y="12481"/>
                </a:lnTo>
                <a:lnTo>
                  <a:pt x="47030" y="17282"/>
                </a:lnTo>
                <a:lnTo>
                  <a:pt x="49911" y="20162"/>
                </a:lnTo>
                <a:lnTo>
                  <a:pt x="50871" y="24002"/>
                </a:lnTo>
                <a:lnTo>
                  <a:pt x="51831" y="29763"/>
                </a:lnTo>
                <a:lnTo>
                  <a:pt x="12481" y="29763"/>
                </a:lnTo>
                <a:lnTo>
                  <a:pt x="8641" y="9601"/>
                </a:lnTo>
                <a:lnTo>
                  <a:pt x="6559" y="12338"/>
                </a:lnTo>
                <a:lnTo>
                  <a:pt x="1639" y="23560"/>
                </a:lnTo>
                <a:lnTo>
                  <a:pt x="0" y="37444"/>
                </a:lnTo>
                <a:lnTo>
                  <a:pt x="86" y="40813"/>
                </a:lnTo>
                <a:lnTo>
                  <a:pt x="2614" y="53993"/>
                </a:lnTo>
                <a:lnTo>
                  <a:pt x="8641" y="64312"/>
                </a:lnTo>
                <a:lnTo>
                  <a:pt x="9523" y="65159"/>
                </a:lnTo>
                <a:lnTo>
                  <a:pt x="19946" y="715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3" name="object 463"/>
          <p:cNvSpPr/>
          <p:nvPr/>
        </p:nvSpPr>
        <p:spPr>
          <a:xfrm>
            <a:off x="2212009" y="1867875"/>
            <a:ext cx="64328" cy="70073"/>
          </a:xfrm>
          <a:custGeom>
            <a:avLst/>
            <a:gdLst/>
            <a:ahLst/>
            <a:cxnLst/>
            <a:rect l="l" t="t" r="r" b="b"/>
            <a:pathLst>
              <a:path w="64328" h="70073">
                <a:moveTo>
                  <a:pt x="12481" y="0"/>
                </a:moveTo>
                <a:lnTo>
                  <a:pt x="0" y="0"/>
                </a:lnTo>
                <a:lnTo>
                  <a:pt x="26883" y="70073"/>
                </a:lnTo>
                <a:lnTo>
                  <a:pt x="37444" y="70073"/>
                </a:lnTo>
                <a:lnTo>
                  <a:pt x="64328" y="0"/>
                </a:lnTo>
                <a:lnTo>
                  <a:pt x="51831" y="0"/>
                </a:lnTo>
                <a:lnTo>
                  <a:pt x="36484" y="42245"/>
                </a:lnTo>
                <a:lnTo>
                  <a:pt x="34564" y="47990"/>
                </a:lnTo>
                <a:lnTo>
                  <a:pt x="32644" y="51831"/>
                </a:lnTo>
                <a:lnTo>
                  <a:pt x="31683" y="55686"/>
                </a:lnTo>
                <a:lnTo>
                  <a:pt x="30723" y="50871"/>
                </a:lnTo>
                <a:lnTo>
                  <a:pt x="28803" y="46070"/>
                </a:lnTo>
                <a:lnTo>
                  <a:pt x="27843" y="42245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4" name="object 464"/>
          <p:cNvSpPr/>
          <p:nvPr/>
        </p:nvSpPr>
        <p:spPr>
          <a:xfrm>
            <a:off x="2282083" y="1865955"/>
            <a:ext cx="66248" cy="73914"/>
          </a:xfrm>
          <a:custGeom>
            <a:avLst/>
            <a:gdLst/>
            <a:ahLst/>
            <a:cxnLst/>
            <a:rect l="l" t="t" r="r" b="b"/>
            <a:pathLst>
              <a:path w="66248" h="73914">
                <a:moveTo>
                  <a:pt x="55686" y="66233"/>
                </a:moveTo>
                <a:lnTo>
                  <a:pt x="59527" y="62392"/>
                </a:lnTo>
                <a:lnTo>
                  <a:pt x="62407" y="57607"/>
                </a:lnTo>
                <a:lnTo>
                  <a:pt x="64328" y="51831"/>
                </a:lnTo>
                <a:lnTo>
                  <a:pt x="66248" y="45110"/>
                </a:lnTo>
                <a:lnTo>
                  <a:pt x="66248" y="35524"/>
                </a:lnTo>
                <a:lnTo>
                  <a:pt x="66190" y="32990"/>
                </a:lnTo>
                <a:lnTo>
                  <a:pt x="63571" y="20079"/>
                </a:lnTo>
                <a:lnTo>
                  <a:pt x="56647" y="9601"/>
                </a:lnTo>
                <a:lnTo>
                  <a:pt x="50886" y="3840"/>
                </a:lnTo>
                <a:lnTo>
                  <a:pt x="43205" y="0"/>
                </a:lnTo>
                <a:lnTo>
                  <a:pt x="24003" y="0"/>
                </a:lnTo>
                <a:lnTo>
                  <a:pt x="17282" y="2880"/>
                </a:lnTo>
                <a:lnTo>
                  <a:pt x="11521" y="7680"/>
                </a:lnTo>
                <a:lnTo>
                  <a:pt x="7723" y="11618"/>
                </a:lnTo>
                <a:lnTo>
                  <a:pt x="1930" y="22603"/>
                </a:lnTo>
                <a:lnTo>
                  <a:pt x="0" y="36484"/>
                </a:lnTo>
                <a:lnTo>
                  <a:pt x="165" y="41404"/>
                </a:lnTo>
                <a:lnTo>
                  <a:pt x="2970" y="54395"/>
                </a:lnTo>
                <a:lnTo>
                  <a:pt x="9601" y="64312"/>
                </a:lnTo>
                <a:lnTo>
                  <a:pt x="20010" y="71361"/>
                </a:lnTo>
                <a:lnTo>
                  <a:pt x="33604" y="73914"/>
                </a:lnTo>
                <a:lnTo>
                  <a:pt x="26883" y="63352"/>
                </a:lnTo>
                <a:lnTo>
                  <a:pt x="22082" y="61447"/>
                </a:lnTo>
                <a:lnTo>
                  <a:pt x="18242" y="56631"/>
                </a:lnTo>
                <a:lnTo>
                  <a:pt x="14401" y="52791"/>
                </a:lnTo>
                <a:lnTo>
                  <a:pt x="12481" y="46070"/>
                </a:lnTo>
                <a:lnTo>
                  <a:pt x="12481" y="27843"/>
                </a:lnTo>
                <a:lnTo>
                  <a:pt x="14401" y="21122"/>
                </a:lnTo>
                <a:lnTo>
                  <a:pt x="18242" y="16322"/>
                </a:lnTo>
                <a:lnTo>
                  <a:pt x="22082" y="12481"/>
                </a:lnTo>
                <a:lnTo>
                  <a:pt x="26883" y="9601"/>
                </a:lnTo>
                <a:lnTo>
                  <a:pt x="39364" y="9601"/>
                </a:lnTo>
                <a:lnTo>
                  <a:pt x="44165" y="12481"/>
                </a:lnTo>
                <a:lnTo>
                  <a:pt x="48006" y="16322"/>
                </a:lnTo>
                <a:lnTo>
                  <a:pt x="51846" y="21122"/>
                </a:lnTo>
                <a:lnTo>
                  <a:pt x="53766" y="27843"/>
                </a:lnTo>
                <a:lnTo>
                  <a:pt x="53766" y="46070"/>
                </a:lnTo>
                <a:lnTo>
                  <a:pt x="51846" y="52791"/>
                </a:lnTo>
                <a:lnTo>
                  <a:pt x="48006" y="56631"/>
                </a:lnTo>
                <a:lnTo>
                  <a:pt x="44165" y="61447"/>
                </a:lnTo>
                <a:lnTo>
                  <a:pt x="45125" y="71993"/>
                </a:lnTo>
                <a:lnTo>
                  <a:pt x="49926" y="69113"/>
                </a:lnTo>
                <a:lnTo>
                  <a:pt x="55686" y="66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5" name="object 465"/>
          <p:cNvSpPr/>
          <p:nvPr/>
        </p:nvSpPr>
        <p:spPr>
          <a:xfrm>
            <a:off x="2308966" y="1927402"/>
            <a:ext cx="18242" cy="12466"/>
          </a:xfrm>
          <a:custGeom>
            <a:avLst/>
            <a:gdLst/>
            <a:ahLst/>
            <a:cxnLst/>
            <a:rect l="l" t="t" r="r" b="b"/>
            <a:pathLst>
              <a:path w="18242" h="12466">
                <a:moveTo>
                  <a:pt x="0" y="1904"/>
                </a:moveTo>
                <a:lnTo>
                  <a:pt x="6720" y="12466"/>
                </a:lnTo>
                <a:lnTo>
                  <a:pt x="12481" y="12466"/>
                </a:lnTo>
                <a:lnTo>
                  <a:pt x="18242" y="10546"/>
                </a:lnTo>
                <a:lnTo>
                  <a:pt x="17282" y="0"/>
                </a:lnTo>
                <a:lnTo>
                  <a:pt x="12481" y="1904"/>
                </a:lnTo>
                <a:lnTo>
                  <a:pt x="0" y="19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6" name="object 466"/>
          <p:cNvSpPr/>
          <p:nvPr/>
        </p:nvSpPr>
        <p:spPr>
          <a:xfrm>
            <a:off x="2367517" y="1840996"/>
            <a:ext cx="0" cy="96952"/>
          </a:xfrm>
          <a:custGeom>
            <a:avLst/>
            <a:gdLst/>
            <a:ahLst/>
            <a:cxnLst/>
            <a:rect l="l" t="t" r="r" b="b"/>
            <a:pathLst>
              <a:path w="0" h="96952">
                <a:moveTo>
                  <a:pt x="0" y="0"/>
                </a:moveTo>
                <a:lnTo>
                  <a:pt x="0" y="96952"/>
                </a:lnTo>
              </a:path>
            </a:pathLst>
          </a:custGeom>
          <a:ln w="1278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7" name="object 467"/>
          <p:cNvSpPr/>
          <p:nvPr/>
        </p:nvSpPr>
        <p:spPr>
          <a:xfrm>
            <a:off x="2391521" y="1867875"/>
            <a:ext cx="57607" cy="71993"/>
          </a:xfrm>
          <a:custGeom>
            <a:avLst/>
            <a:gdLst/>
            <a:ahLst/>
            <a:cxnLst/>
            <a:rect l="l" t="t" r="r" b="b"/>
            <a:pathLst>
              <a:path w="57607" h="71993">
                <a:moveTo>
                  <a:pt x="12481" y="0"/>
                </a:moveTo>
                <a:lnTo>
                  <a:pt x="0" y="0"/>
                </a:lnTo>
                <a:lnTo>
                  <a:pt x="0" y="47990"/>
                </a:lnTo>
                <a:lnTo>
                  <a:pt x="960" y="51831"/>
                </a:lnTo>
                <a:lnTo>
                  <a:pt x="960" y="54711"/>
                </a:lnTo>
                <a:lnTo>
                  <a:pt x="1920" y="57591"/>
                </a:lnTo>
                <a:lnTo>
                  <a:pt x="2880" y="60472"/>
                </a:lnTo>
                <a:lnTo>
                  <a:pt x="4800" y="63352"/>
                </a:lnTo>
                <a:lnTo>
                  <a:pt x="6720" y="65272"/>
                </a:lnTo>
                <a:lnTo>
                  <a:pt x="9601" y="67193"/>
                </a:lnTo>
                <a:lnTo>
                  <a:pt x="12481" y="69113"/>
                </a:lnTo>
                <a:lnTo>
                  <a:pt x="16322" y="71033"/>
                </a:lnTo>
                <a:lnTo>
                  <a:pt x="20162" y="71993"/>
                </a:lnTo>
                <a:lnTo>
                  <a:pt x="24875" y="71980"/>
                </a:lnTo>
                <a:lnTo>
                  <a:pt x="37314" y="68435"/>
                </a:lnTo>
                <a:lnTo>
                  <a:pt x="47045" y="59527"/>
                </a:lnTo>
                <a:lnTo>
                  <a:pt x="47045" y="70073"/>
                </a:lnTo>
                <a:lnTo>
                  <a:pt x="57607" y="70073"/>
                </a:lnTo>
                <a:lnTo>
                  <a:pt x="57607" y="0"/>
                </a:lnTo>
                <a:lnTo>
                  <a:pt x="45125" y="0"/>
                </a:lnTo>
                <a:lnTo>
                  <a:pt x="45125" y="47990"/>
                </a:lnTo>
                <a:lnTo>
                  <a:pt x="43205" y="50871"/>
                </a:lnTo>
                <a:lnTo>
                  <a:pt x="42245" y="54711"/>
                </a:lnTo>
                <a:lnTo>
                  <a:pt x="40325" y="56631"/>
                </a:lnTo>
                <a:lnTo>
                  <a:pt x="36484" y="58552"/>
                </a:lnTo>
                <a:lnTo>
                  <a:pt x="33604" y="60472"/>
                </a:lnTo>
                <a:lnTo>
                  <a:pt x="30723" y="61432"/>
                </a:lnTo>
                <a:lnTo>
                  <a:pt x="23042" y="61432"/>
                </a:lnTo>
                <a:lnTo>
                  <a:pt x="20162" y="60472"/>
                </a:lnTo>
                <a:lnTo>
                  <a:pt x="17282" y="58552"/>
                </a:lnTo>
                <a:lnTo>
                  <a:pt x="15361" y="56631"/>
                </a:lnTo>
                <a:lnTo>
                  <a:pt x="13441" y="54711"/>
                </a:lnTo>
                <a:lnTo>
                  <a:pt x="13441" y="50871"/>
                </a:lnTo>
                <a:lnTo>
                  <a:pt x="12481" y="48966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8" name="object 468"/>
          <p:cNvSpPr/>
          <p:nvPr/>
        </p:nvSpPr>
        <p:spPr>
          <a:xfrm>
            <a:off x="2460635" y="1842912"/>
            <a:ext cx="34564" cy="95996"/>
          </a:xfrm>
          <a:custGeom>
            <a:avLst/>
            <a:gdLst/>
            <a:ahLst/>
            <a:cxnLst/>
            <a:rect l="l" t="t" r="r" b="b"/>
            <a:pathLst>
              <a:path w="34564" h="95996">
                <a:moveTo>
                  <a:pt x="25923" y="95996"/>
                </a:moveTo>
                <a:lnTo>
                  <a:pt x="27843" y="95996"/>
                </a:lnTo>
                <a:lnTo>
                  <a:pt x="31683" y="95036"/>
                </a:lnTo>
                <a:lnTo>
                  <a:pt x="34564" y="95036"/>
                </a:lnTo>
                <a:lnTo>
                  <a:pt x="32644" y="84490"/>
                </a:lnTo>
                <a:lnTo>
                  <a:pt x="24003" y="84490"/>
                </a:lnTo>
                <a:lnTo>
                  <a:pt x="23042" y="83515"/>
                </a:lnTo>
                <a:lnTo>
                  <a:pt x="22082" y="82555"/>
                </a:lnTo>
                <a:lnTo>
                  <a:pt x="21122" y="81594"/>
                </a:lnTo>
                <a:lnTo>
                  <a:pt x="21122" y="33604"/>
                </a:lnTo>
                <a:lnTo>
                  <a:pt x="32644" y="33604"/>
                </a:lnTo>
                <a:lnTo>
                  <a:pt x="32644" y="24963"/>
                </a:lnTo>
                <a:lnTo>
                  <a:pt x="21122" y="24963"/>
                </a:lnTo>
                <a:lnTo>
                  <a:pt x="21122" y="0"/>
                </a:lnTo>
                <a:lnTo>
                  <a:pt x="8656" y="7680"/>
                </a:lnTo>
                <a:lnTo>
                  <a:pt x="8656" y="24963"/>
                </a:lnTo>
                <a:lnTo>
                  <a:pt x="0" y="24963"/>
                </a:lnTo>
                <a:lnTo>
                  <a:pt x="0" y="33604"/>
                </a:lnTo>
                <a:lnTo>
                  <a:pt x="8656" y="33604"/>
                </a:lnTo>
                <a:lnTo>
                  <a:pt x="8656" y="81594"/>
                </a:lnTo>
                <a:lnTo>
                  <a:pt x="9601" y="86395"/>
                </a:lnTo>
                <a:lnTo>
                  <a:pt x="10561" y="88315"/>
                </a:lnTo>
                <a:lnTo>
                  <a:pt x="11536" y="90236"/>
                </a:lnTo>
                <a:lnTo>
                  <a:pt x="13441" y="92156"/>
                </a:lnTo>
                <a:lnTo>
                  <a:pt x="15377" y="94076"/>
                </a:lnTo>
                <a:lnTo>
                  <a:pt x="18242" y="95036"/>
                </a:lnTo>
                <a:lnTo>
                  <a:pt x="21122" y="95996"/>
                </a:lnTo>
                <a:lnTo>
                  <a:pt x="25923" y="95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9" name="object 469"/>
          <p:cNvSpPr/>
          <p:nvPr/>
        </p:nvSpPr>
        <p:spPr>
          <a:xfrm>
            <a:off x="2511041" y="1841472"/>
            <a:ext cx="0" cy="96476"/>
          </a:xfrm>
          <a:custGeom>
            <a:avLst/>
            <a:gdLst/>
            <a:ahLst/>
            <a:cxnLst/>
            <a:rect l="l" t="t" r="r" b="b"/>
            <a:pathLst>
              <a:path w="0" h="96476">
                <a:moveTo>
                  <a:pt x="0" y="0"/>
                </a:moveTo>
                <a:lnTo>
                  <a:pt x="0" y="96476"/>
                </a:lnTo>
              </a:path>
            </a:pathLst>
          </a:custGeom>
          <a:ln w="13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0" name="object 470"/>
          <p:cNvSpPr/>
          <p:nvPr/>
        </p:nvSpPr>
        <p:spPr>
          <a:xfrm>
            <a:off x="2548966" y="1902439"/>
            <a:ext cx="36469" cy="37429"/>
          </a:xfrm>
          <a:custGeom>
            <a:avLst/>
            <a:gdLst/>
            <a:ahLst/>
            <a:cxnLst/>
            <a:rect l="l" t="t" r="r" b="b"/>
            <a:pathLst>
              <a:path w="36469" h="37429">
                <a:moveTo>
                  <a:pt x="35509" y="0"/>
                </a:moveTo>
                <a:lnTo>
                  <a:pt x="35509" y="9585"/>
                </a:lnTo>
                <a:lnTo>
                  <a:pt x="33588" y="16306"/>
                </a:lnTo>
                <a:lnTo>
                  <a:pt x="29748" y="20147"/>
                </a:lnTo>
                <a:lnTo>
                  <a:pt x="25907" y="24963"/>
                </a:lnTo>
                <a:lnTo>
                  <a:pt x="21107" y="26868"/>
                </a:lnTo>
                <a:lnTo>
                  <a:pt x="8625" y="26868"/>
                </a:lnTo>
                <a:lnTo>
                  <a:pt x="3840" y="24963"/>
                </a:lnTo>
                <a:lnTo>
                  <a:pt x="0" y="20147"/>
                </a:lnTo>
                <a:lnTo>
                  <a:pt x="4800" y="37429"/>
                </a:lnTo>
                <a:lnTo>
                  <a:pt x="21107" y="37429"/>
                </a:lnTo>
                <a:lnTo>
                  <a:pt x="26868" y="35509"/>
                </a:lnTo>
                <a:lnTo>
                  <a:pt x="31668" y="32628"/>
                </a:lnTo>
                <a:lnTo>
                  <a:pt x="36469" y="29748"/>
                </a:lnTo>
                <a:lnTo>
                  <a:pt x="3550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1" name="object 471"/>
          <p:cNvSpPr/>
          <p:nvPr/>
        </p:nvSpPr>
        <p:spPr>
          <a:xfrm>
            <a:off x="2530723" y="1865955"/>
            <a:ext cx="66233" cy="73914"/>
          </a:xfrm>
          <a:custGeom>
            <a:avLst/>
            <a:gdLst/>
            <a:ahLst/>
            <a:cxnLst/>
            <a:rect l="l" t="t" r="r" b="b"/>
            <a:pathLst>
              <a:path w="66233" h="73914">
                <a:moveTo>
                  <a:pt x="0" y="36484"/>
                </a:moveTo>
                <a:lnTo>
                  <a:pt x="165" y="41404"/>
                </a:lnTo>
                <a:lnTo>
                  <a:pt x="2970" y="54395"/>
                </a:lnTo>
                <a:lnTo>
                  <a:pt x="9601" y="64312"/>
                </a:lnTo>
                <a:lnTo>
                  <a:pt x="15361" y="70073"/>
                </a:lnTo>
                <a:lnTo>
                  <a:pt x="23042" y="73914"/>
                </a:lnTo>
                <a:lnTo>
                  <a:pt x="18242" y="56631"/>
                </a:lnTo>
                <a:lnTo>
                  <a:pt x="14401" y="52791"/>
                </a:lnTo>
                <a:lnTo>
                  <a:pt x="12481" y="46070"/>
                </a:lnTo>
                <a:lnTo>
                  <a:pt x="12481" y="27843"/>
                </a:lnTo>
                <a:lnTo>
                  <a:pt x="14401" y="21122"/>
                </a:lnTo>
                <a:lnTo>
                  <a:pt x="18242" y="16322"/>
                </a:lnTo>
                <a:lnTo>
                  <a:pt x="22082" y="12481"/>
                </a:lnTo>
                <a:lnTo>
                  <a:pt x="26868" y="9601"/>
                </a:lnTo>
                <a:lnTo>
                  <a:pt x="39349" y="9601"/>
                </a:lnTo>
                <a:lnTo>
                  <a:pt x="44150" y="12481"/>
                </a:lnTo>
                <a:lnTo>
                  <a:pt x="47990" y="16322"/>
                </a:lnTo>
                <a:lnTo>
                  <a:pt x="51831" y="21122"/>
                </a:lnTo>
                <a:lnTo>
                  <a:pt x="53751" y="27843"/>
                </a:lnTo>
                <a:lnTo>
                  <a:pt x="53751" y="36484"/>
                </a:lnTo>
                <a:lnTo>
                  <a:pt x="54711" y="66233"/>
                </a:lnTo>
                <a:lnTo>
                  <a:pt x="59512" y="62392"/>
                </a:lnTo>
                <a:lnTo>
                  <a:pt x="61432" y="57607"/>
                </a:lnTo>
                <a:lnTo>
                  <a:pt x="64312" y="51831"/>
                </a:lnTo>
                <a:lnTo>
                  <a:pt x="66233" y="45110"/>
                </a:lnTo>
                <a:lnTo>
                  <a:pt x="66233" y="35524"/>
                </a:lnTo>
                <a:lnTo>
                  <a:pt x="66158" y="32990"/>
                </a:lnTo>
                <a:lnTo>
                  <a:pt x="63169" y="20079"/>
                </a:lnTo>
                <a:lnTo>
                  <a:pt x="56631" y="9601"/>
                </a:lnTo>
                <a:lnTo>
                  <a:pt x="45864" y="2555"/>
                </a:lnTo>
                <a:lnTo>
                  <a:pt x="32644" y="0"/>
                </a:lnTo>
                <a:lnTo>
                  <a:pt x="23987" y="0"/>
                </a:lnTo>
                <a:lnTo>
                  <a:pt x="17282" y="2880"/>
                </a:lnTo>
                <a:lnTo>
                  <a:pt x="10561" y="7680"/>
                </a:lnTo>
                <a:lnTo>
                  <a:pt x="7352" y="11406"/>
                </a:lnTo>
                <a:lnTo>
                  <a:pt x="1906" y="22464"/>
                </a:lnTo>
                <a:lnTo>
                  <a:pt x="0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2" name="object 472"/>
          <p:cNvSpPr/>
          <p:nvPr/>
        </p:nvSpPr>
        <p:spPr>
          <a:xfrm>
            <a:off x="2610398" y="1865955"/>
            <a:ext cx="57591" cy="71993"/>
          </a:xfrm>
          <a:custGeom>
            <a:avLst/>
            <a:gdLst/>
            <a:ahLst/>
            <a:cxnLst/>
            <a:rect l="l" t="t" r="r" b="b"/>
            <a:pathLst>
              <a:path w="57591" h="71993">
                <a:moveTo>
                  <a:pt x="56631" y="17282"/>
                </a:moveTo>
                <a:lnTo>
                  <a:pt x="55671" y="13441"/>
                </a:lnTo>
                <a:lnTo>
                  <a:pt x="54726" y="10561"/>
                </a:lnTo>
                <a:lnTo>
                  <a:pt x="52791" y="8641"/>
                </a:lnTo>
                <a:lnTo>
                  <a:pt x="50886" y="5760"/>
                </a:lnTo>
                <a:lnTo>
                  <a:pt x="48006" y="3840"/>
                </a:lnTo>
                <a:lnTo>
                  <a:pt x="45110" y="2880"/>
                </a:lnTo>
                <a:lnTo>
                  <a:pt x="41285" y="960"/>
                </a:lnTo>
                <a:lnTo>
                  <a:pt x="37444" y="0"/>
                </a:lnTo>
                <a:lnTo>
                  <a:pt x="33160" y="2"/>
                </a:lnTo>
                <a:lnTo>
                  <a:pt x="20125" y="2962"/>
                </a:lnTo>
                <a:lnTo>
                  <a:pt x="10561" y="11521"/>
                </a:lnTo>
                <a:lnTo>
                  <a:pt x="10561" y="1920"/>
                </a:lnTo>
                <a:lnTo>
                  <a:pt x="0" y="1920"/>
                </a:lnTo>
                <a:lnTo>
                  <a:pt x="0" y="71993"/>
                </a:lnTo>
                <a:lnTo>
                  <a:pt x="12481" y="71993"/>
                </a:lnTo>
                <a:lnTo>
                  <a:pt x="12481" y="24963"/>
                </a:lnTo>
                <a:lnTo>
                  <a:pt x="13441" y="18242"/>
                </a:lnTo>
                <a:lnTo>
                  <a:pt x="17282" y="15361"/>
                </a:lnTo>
                <a:lnTo>
                  <a:pt x="21122" y="12481"/>
                </a:lnTo>
                <a:lnTo>
                  <a:pt x="25923" y="10561"/>
                </a:lnTo>
                <a:lnTo>
                  <a:pt x="33604" y="10561"/>
                </a:lnTo>
                <a:lnTo>
                  <a:pt x="36484" y="11521"/>
                </a:lnTo>
                <a:lnTo>
                  <a:pt x="39364" y="12481"/>
                </a:lnTo>
                <a:lnTo>
                  <a:pt x="41285" y="14401"/>
                </a:lnTo>
                <a:lnTo>
                  <a:pt x="43205" y="16322"/>
                </a:lnTo>
                <a:lnTo>
                  <a:pt x="44165" y="18242"/>
                </a:lnTo>
                <a:lnTo>
                  <a:pt x="45110" y="21122"/>
                </a:lnTo>
                <a:lnTo>
                  <a:pt x="45110" y="71993"/>
                </a:lnTo>
                <a:lnTo>
                  <a:pt x="57591" y="71993"/>
                </a:lnTo>
                <a:lnTo>
                  <a:pt x="57591" y="23042"/>
                </a:lnTo>
                <a:lnTo>
                  <a:pt x="56631" y="19202"/>
                </a:lnTo>
                <a:lnTo>
                  <a:pt x="56631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3" name="object 473"/>
          <p:cNvSpPr/>
          <p:nvPr/>
        </p:nvSpPr>
        <p:spPr>
          <a:xfrm>
            <a:off x="1244364" y="731276"/>
            <a:ext cx="1567629" cy="345582"/>
          </a:xfrm>
          <a:custGeom>
            <a:avLst/>
            <a:gdLst/>
            <a:ahLst/>
            <a:cxnLst/>
            <a:rect l="l" t="t" r="r" b="b"/>
            <a:pathLst>
              <a:path w="1567629" h="345582">
                <a:moveTo>
                  <a:pt x="2874" y="345582"/>
                </a:moveTo>
                <a:lnTo>
                  <a:pt x="2874" y="5760"/>
                </a:lnTo>
                <a:lnTo>
                  <a:pt x="5756" y="2880"/>
                </a:lnTo>
                <a:lnTo>
                  <a:pt x="1562828" y="2880"/>
                </a:lnTo>
                <a:lnTo>
                  <a:pt x="1567629" y="0"/>
                </a:lnTo>
                <a:lnTo>
                  <a:pt x="0" y="0"/>
                </a:lnTo>
                <a:lnTo>
                  <a:pt x="2874" y="3455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4" name="object 474"/>
          <p:cNvSpPr/>
          <p:nvPr/>
        </p:nvSpPr>
        <p:spPr>
          <a:xfrm>
            <a:off x="1244364" y="731276"/>
            <a:ext cx="1567629" cy="351342"/>
          </a:xfrm>
          <a:custGeom>
            <a:avLst/>
            <a:gdLst/>
            <a:ahLst/>
            <a:cxnLst/>
            <a:rect l="l" t="t" r="r" b="b"/>
            <a:pathLst>
              <a:path w="1567629" h="351342">
                <a:moveTo>
                  <a:pt x="1567629" y="351342"/>
                </a:moveTo>
                <a:lnTo>
                  <a:pt x="1567629" y="0"/>
                </a:lnTo>
                <a:lnTo>
                  <a:pt x="1562828" y="2880"/>
                </a:lnTo>
                <a:lnTo>
                  <a:pt x="5756" y="2880"/>
                </a:lnTo>
                <a:lnTo>
                  <a:pt x="2874" y="5760"/>
                </a:lnTo>
                <a:lnTo>
                  <a:pt x="2874" y="345582"/>
                </a:lnTo>
                <a:lnTo>
                  <a:pt x="0" y="0"/>
                </a:lnTo>
                <a:lnTo>
                  <a:pt x="0" y="351342"/>
                </a:lnTo>
                <a:lnTo>
                  <a:pt x="1567629" y="351342"/>
                </a:lnTo>
                <a:lnTo>
                  <a:pt x="5756" y="348462"/>
                </a:lnTo>
                <a:lnTo>
                  <a:pt x="5756" y="5760"/>
                </a:lnTo>
                <a:lnTo>
                  <a:pt x="1564748" y="5760"/>
                </a:lnTo>
                <a:lnTo>
                  <a:pt x="1564748" y="345582"/>
                </a:lnTo>
                <a:lnTo>
                  <a:pt x="1562828" y="348462"/>
                </a:lnTo>
                <a:lnTo>
                  <a:pt x="1567629" y="3513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5" name="object 475"/>
          <p:cNvSpPr/>
          <p:nvPr/>
        </p:nvSpPr>
        <p:spPr>
          <a:xfrm>
            <a:off x="1250120" y="737036"/>
            <a:ext cx="1561872" cy="345582"/>
          </a:xfrm>
          <a:custGeom>
            <a:avLst/>
            <a:gdLst/>
            <a:ahLst/>
            <a:cxnLst/>
            <a:rect l="l" t="t" r="r" b="b"/>
            <a:pathLst>
              <a:path w="1561872" h="345582">
                <a:moveTo>
                  <a:pt x="1558992" y="0"/>
                </a:moveTo>
                <a:lnTo>
                  <a:pt x="1557072" y="0"/>
                </a:lnTo>
                <a:lnTo>
                  <a:pt x="1557072" y="339821"/>
                </a:lnTo>
                <a:lnTo>
                  <a:pt x="0" y="339821"/>
                </a:lnTo>
                <a:lnTo>
                  <a:pt x="0" y="342701"/>
                </a:lnTo>
                <a:lnTo>
                  <a:pt x="1561872" y="345582"/>
                </a:lnTo>
                <a:lnTo>
                  <a:pt x="1557072" y="342701"/>
                </a:lnTo>
                <a:lnTo>
                  <a:pt x="1558992" y="339821"/>
                </a:lnTo>
                <a:lnTo>
                  <a:pt x="155899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6" name="object 476"/>
          <p:cNvSpPr/>
          <p:nvPr/>
        </p:nvSpPr>
        <p:spPr>
          <a:xfrm>
            <a:off x="1328838" y="832073"/>
            <a:ext cx="63360" cy="162229"/>
          </a:xfrm>
          <a:custGeom>
            <a:avLst/>
            <a:gdLst/>
            <a:ahLst/>
            <a:cxnLst/>
            <a:rect l="l" t="t" r="r" b="b"/>
            <a:pathLst>
              <a:path w="63360" h="162229">
                <a:moveTo>
                  <a:pt x="39357" y="0"/>
                </a:moveTo>
                <a:lnTo>
                  <a:pt x="0" y="18242"/>
                </a:lnTo>
                <a:lnTo>
                  <a:pt x="1917" y="22067"/>
                </a:lnTo>
                <a:lnTo>
                  <a:pt x="7679" y="19187"/>
                </a:lnTo>
                <a:lnTo>
                  <a:pt x="11519" y="18242"/>
                </a:lnTo>
                <a:lnTo>
                  <a:pt x="16317" y="18242"/>
                </a:lnTo>
                <a:lnTo>
                  <a:pt x="18240" y="19187"/>
                </a:lnTo>
                <a:lnTo>
                  <a:pt x="19199" y="20147"/>
                </a:lnTo>
                <a:lnTo>
                  <a:pt x="21122" y="21107"/>
                </a:lnTo>
                <a:lnTo>
                  <a:pt x="22081" y="23027"/>
                </a:lnTo>
                <a:lnTo>
                  <a:pt x="22081" y="25907"/>
                </a:lnTo>
                <a:lnTo>
                  <a:pt x="23039" y="28788"/>
                </a:lnTo>
                <a:lnTo>
                  <a:pt x="23998" y="36469"/>
                </a:lnTo>
                <a:lnTo>
                  <a:pt x="23998" y="143027"/>
                </a:lnTo>
                <a:lnTo>
                  <a:pt x="23039" y="148788"/>
                </a:lnTo>
                <a:lnTo>
                  <a:pt x="22081" y="150708"/>
                </a:lnTo>
                <a:lnTo>
                  <a:pt x="21122" y="152628"/>
                </a:lnTo>
                <a:lnTo>
                  <a:pt x="20157" y="154548"/>
                </a:lnTo>
                <a:lnTo>
                  <a:pt x="18240" y="155508"/>
                </a:lnTo>
                <a:lnTo>
                  <a:pt x="15360" y="156469"/>
                </a:lnTo>
                <a:lnTo>
                  <a:pt x="10561" y="157429"/>
                </a:lnTo>
                <a:lnTo>
                  <a:pt x="2881" y="157429"/>
                </a:lnTo>
                <a:lnTo>
                  <a:pt x="2881" y="162229"/>
                </a:lnTo>
                <a:lnTo>
                  <a:pt x="63360" y="162229"/>
                </a:lnTo>
                <a:lnTo>
                  <a:pt x="63360" y="157429"/>
                </a:lnTo>
                <a:lnTo>
                  <a:pt x="55680" y="157429"/>
                </a:lnTo>
                <a:lnTo>
                  <a:pt x="50875" y="156469"/>
                </a:lnTo>
                <a:lnTo>
                  <a:pt x="48958" y="155508"/>
                </a:lnTo>
                <a:lnTo>
                  <a:pt x="46078" y="154548"/>
                </a:lnTo>
                <a:lnTo>
                  <a:pt x="45119" y="152628"/>
                </a:lnTo>
                <a:lnTo>
                  <a:pt x="44160" y="150708"/>
                </a:lnTo>
                <a:lnTo>
                  <a:pt x="43196" y="147827"/>
                </a:lnTo>
                <a:lnTo>
                  <a:pt x="43196" y="0"/>
                </a:lnTo>
                <a:lnTo>
                  <a:pt x="39357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7" name="object 477"/>
          <p:cNvSpPr/>
          <p:nvPr/>
        </p:nvSpPr>
        <p:spPr>
          <a:xfrm>
            <a:off x="1429636" y="848380"/>
            <a:ext cx="48958" cy="75849"/>
          </a:xfrm>
          <a:custGeom>
            <a:avLst/>
            <a:gdLst/>
            <a:ahLst/>
            <a:cxnLst/>
            <a:rect l="l" t="t" r="r" b="b"/>
            <a:pathLst>
              <a:path w="48958" h="75849">
                <a:moveTo>
                  <a:pt x="6720" y="61447"/>
                </a:moveTo>
                <a:lnTo>
                  <a:pt x="3840" y="56647"/>
                </a:lnTo>
                <a:lnTo>
                  <a:pt x="2875" y="48966"/>
                </a:lnTo>
                <a:lnTo>
                  <a:pt x="0" y="48966"/>
                </a:lnTo>
                <a:lnTo>
                  <a:pt x="0" y="74889"/>
                </a:lnTo>
                <a:lnTo>
                  <a:pt x="2875" y="74889"/>
                </a:lnTo>
                <a:lnTo>
                  <a:pt x="3840" y="72953"/>
                </a:lnTo>
                <a:lnTo>
                  <a:pt x="9596" y="72953"/>
                </a:lnTo>
                <a:lnTo>
                  <a:pt x="15358" y="74889"/>
                </a:lnTo>
                <a:lnTo>
                  <a:pt x="20157" y="75849"/>
                </a:lnTo>
                <a:lnTo>
                  <a:pt x="30717" y="75849"/>
                </a:lnTo>
                <a:lnTo>
                  <a:pt x="36475" y="73929"/>
                </a:lnTo>
                <a:lnTo>
                  <a:pt x="41279" y="70088"/>
                </a:lnTo>
                <a:lnTo>
                  <a:pt x="46076" y="65288"/>
                </a:lnTo>
                <a:lnTo>
                  <a:pt x="48958" y="60487"/>
                </a:lnTo>
                <a:lnTo>
                  <a:pt x="48950" y="53227"/>
                </a:lnTo>
                <a:lnTo>
                  <a:pt x="44582" y="42035"/>
                </a:lnTo>
                <a:lnTo>
                  <a:pt x="32634" y="33604"/>
                </a:lnTo>
                <a:lnTo>
                  <a:pt x="21116" y="27843"/>
                </a:lnTo>
                <a:lnTo>
                  <a:pt x="16317" y="25923"/>
                </a:lnTo>
                <a:lnTo>
                  <a:pt x="13435" y="23042"/>
                </a:lnTo>
                <a:lnTo>
                  <a:pt x="11519" y="21122"/>
                </a:lnTo>
                <a:lnTo>
                  <a:pt x="9596" y="19202"/>
                </a:lnTo>
                <a:lnTo>
                  <a:pt x="8638" y="16322"/>
                </a:lnTo>
                <a:lnTo>
                  <a:pt x="8638" y="11521"/>
                </a:lnTo>
                <a:lnTo>
                  <a:pt x="10561" y="8641"/>
                </a:lnTo>
                <a:lnTo>
                  <a:pt x="12478" y="6720"/>
                </a:lnTo>
                <a:lnTo>
                  <a:pt x="14400" y="4800"/>
                </a:lnTo>
                <a:lnTo>
                  <a:pt x="17276" y="3840"/>
                </a:lnTo>
                <a:lnTo>
                  <a:pt x="25920" y="3840"/>
                </a:lnTo>
                <a:lnTo>
                  <a:pt x="29759" y="5760"/>
                </a:lnTo>
                <a:lnTo>
                  <a:pt x="33599" y="8641"/>
                </a:lnTo>
                <a:lnTo>
                  <a:pt x="36475" y="11521"/>
                </a:lnTo>
                <a:lnTo>
                  <a:pt x="39355" y="16322"/>
                </a:lnTo>
                <a:lnTo>
                  <a:pt x="41279" y="24003"/>
                </a:lnTo>
                <a:lnTo>
                  <a:pt x="43196" y="24003"/>
                </a:lnTo>
                <a:lnTo>
                  <a:pt x="43196" y="0"/>
                </a:lnTo>
                <a:lnTo>
                  <a:pt x="41279" y="0"/>
                </a:lnTo>
                <a:lnTo>
                  <a:pt x="40314" y="960"/>
                </a:lnTo>
                <a:lnTo>
                  <a:pt x="39355" y="1935"/>
                </a:lnTo>
                <a:lnTo>
                  <a:pt x="38397" y="2880"/>
                </a:lnTo>
                <a:lnTo>
                  <a:pt x="36475" y="2880"/>
                </a:lnTo>
                <a:lnTo>
                  <a:pt x="34558" y="1935"/>
                </a:lnTo>
                <a:lnTo>
                  <a:pt x="31676" y="960"/>
                </a:lnTo>
                <a:lnTo>
                  <a:pt x="27837" y="0"/>
                </a:lnTo>
                <a:lnTo>
                  <a:pt x="15358" y="0"/>
                </a:lnTo>
                <a:lnTo>
                  <a:pt x="9596" y="1935"/>
                </a:lnTo>
                <a:lnTo>
                  <a:pt x="5756" y="5760"/>
                </a:lnTo>
                <a:lnTo>
                  <a:pt x="1917" y="9601"/>
                </a:lnTo>
                <a:lnTo>
                  <a:pt x="0" y="14401"/>
                </a:lnTo>
                <a:lnTo>
                  <a:pt x="0" y="24963"/>
                </a:lnTo>
                <a:lnTo>
                  <a:pt x="958" y="28803"/>
                </a:lnTo>
                <a:lnTo>
                  <a:pt x="3840" y="31683"/>
                </a:lnTo>
                <a:lnTo>
                  <a:pt x="5756" y="34564"/>
                </a:lnTo>
                <a:lnTo>
                  <a:pt x="10561" y="38404"/>
                </a:lnTo>
                <a:lnTo>
                  <a:pt x="18240" y="42245"/>
                </a:lnTo>
                <a:lnTo>
                  <a:pt x="25920" y="45125"/>
                </a:lnTo>
                <a:lnTo>
                  <a:pt x="30717" y="48966"/>
                </a:lnTo>
                <a:lnTo>
                  <a:pt x="33599" y="50886"/>
                </a:lnTo>
                <a:lnTo>
                  <a:pt x="36475" y="53766"/>
                </a:lnTo>
                <a:lnTo>
                  <a:pt x="37438" y="56647"/>
                </a:lnTo>
                <a:lnTo>
                  <a:pt x="37438" y="63367"/>
                </a:lnTo>
                <a:lnTo>
                  <a:pt x="36475" y="66248"/>
                </a:lnTo>
                <a:lnTo>
                  <a:pt x="33599" y="68168"/>
                </a:lnTo>
                <a:lnTo>
                  <a:pt x="31676" y="70088"/>
                </a:lnTo>
                <a:lnTo>
                  <a:pt x="28795" y="71048"/>
                </a:lnTo>
                <a:lnTo>
                  <a:pt x="20157" y="71048"/>
                </a:lnTo>
                <a:lnTo>
                  <a:pt x="15358" y="69128"/>
                </a:lnTo>
                <a:lnTo>
                  <a:pt x="11519" y="65288"/>
                </a:lnTo>
                <a:lnTo>
                  <a:pt x="6720" y="6144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8" name="object 478"/>
          <p:cNvSpPr/>
          <p:nvPr/>
        </p:nvSpPr>
        <p:spPr>
          <a:xfrm>
            <a:off x="1486274" y="826312"/>
            <a:ext cx="43196" cy="96956"/>
          </a:xfrm>
          <a:custGeom>
            <a:avLst/>
            <a:gdLst/>
            <a:ahLst/>
            <a:cxnLst/>
            <a:rect l="l" t="t" r="r" b="b"/>
            <a:pathLst>
              <a:path w="43196" h="96956">
                <a:moveTo>
                  <a:pt x="12478" y="89275"/>
                </a:moveTo>
                <a:lnTo>
                  <a:pt x="13437" y="91196"/>
                </a:lnTo>
                <a:lnTo>
                  <a:pt x="15358" y="93116"/>
                </a:lnTo>
                <a:lnTo>
                  <a:pt x="18240" y="95021"/>
                </a:lnTo>
                <a:lnTo>
                  <a:pt x="20157" y="95996"/>
                </a:lnTo>
                <a:lnTo>
                  <a:pt x="22079" y="96956"/>
                </a:lnTo>
                <a:lnTo>
                  <a:pt x="28795" y="96956"/>
                </a:lnTo>
                <a:lnTo>
                  <a:pt x="31676" y="95021"/>
                </a:lnTo>
                <a:lnTo>
                  <a:pt x="35516" y="93116"/>
                </a:lnTo>
                <a:lnTo>
                  <a:pt x="38395" y="90236"/>
                </a:lnTo>
                <a:lnTo>
                  <a:pt x="41276" y="86395"/>
                </a:lnTo>
                <a:lnTo>
                  <a:pt x="43196" y="81594"/>
                </a:lnTo>
                <a:lnTo>
                  <a:pt x="40315" y="81594"/>
                </a:lnTo>
                <a:lnTo>
                  <a:pt x="39355" y="83515"/>
                </a:lnTo>
                <a:lnTo>
                  <a:pt x="37440" y="85435"/>
                </a:lnTo>
                <a:lnTo>
                  <a:pt x="36475" y="86395"/>
                </a:lnTo>
                <a:lnTo>
                  <a:pt x="34558" y="87355"/>
                </a:lnTo>
                <a:lnTo>
                  <a:pt x="28795" y="87355"/>
                </a:lnTo>
                <a:lnTo>
                  <a:pt x="26878" y="86395"/>
                </a:lnTo>
                <a:lnTo>
                  <a:pt x="25920" y="85435"/>
                </a:lnTo>
                <a:lnTo>
                  <a:pt x="24955" y="83515"/>
                </a:lnTo>
                <a:lnTo>
                  <a:pt x="23996" y="80634"/>
                </a:lnTo>
                <a:lnTo>
                  <a:pt x="23996" y="29748"/>
                </a:lnTo>
                <a:lnTo>
                  <a:pt x="40315" y="29748"/>
                </a:lnTo>
                <a:lnTo>
                  <a:pt x="40315" y="24002"/>
                </a:lnTo>
                <a:lnTo>
                  <a:pt x="23996" y="24002"/>
                </a:lnTo>
                <a:lnTo>
                  <a:pt x="23996" y="0"/>
                </a:lnTo>
                <a:lnTo>
                  <a:pt x="21116" y="0"/>
                </a:lnTo>
                <a:lnTo>
                  <a:pt x="19199" y="5760"/>
                </a:lnTo>
                <a:lnTo>
                  <a:pt x="17276" y="9601"/>
                </a:lnTo>
                <a:lnTo>
                  <a:pt x="16317" y="11506"/>
                </a:lnTo>
                <a:lnTo>
                  <a:pt x="14400" y="14386"/>
                </a:lnTo>
                <a:lnTo>
                  <a:pt x="11519" y="18227"/>
                </a:lnTo>
                <a:lnTo>
                  <a:pt x="8638" y="21107"/>
                </a:lnTo>
                <a:lnTo>
                  <a:pt x="5756" y="24002"/>
                </a:lnTo>
                <a:lnTo>
                  <a:pt x="2881" y="25908"/>
                </a:lnTo>
                <a:lnTo>
                  <a:pt x="0" y="26868"/>
                </a:lnTo>
                <a:lnTo>
                  <a:pt x="0" y="29748"/>
                </a:lnTo>
                <a:lnTo>
                  <a:pt x="11519" y="29748"/>
                </a:lnTo>
                <a:lnTo>
                  <a:pt x="11519" y="86395"/>
                </a:lnTo>
                <a:lnTo>
                  <a:pt x="12478" y="8927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9" name="object 479"/>
          <p:cNvSpPr/>
          <p:nvPr/>
        </p:nvSpPr>
        <p:spPr>
          <a:xfrm>
            <a:off x="1588038" y="886785"/>
            <a:ext cx="119984" cy="110398"/>
          </a:xfrm>
          <a:custGeom>
            <a:avLst/>
            <a:gdLst/>
            <a:ahLst/>
            <a:cxnLst/>
            <a:rect l="l" t="t" r="r" b="b"/>
            <a:pathLst>
              <a:path w="119984" h="110398">
                <a:moveTo>
                  <a:pt x="71993" y="3840"/>
                </a:moveTo>
                <a:lnTo>
                  <a:pt x="76794" y="5760"/>
                </a:lnTo>
                <a:lnTo>
                  <a:pt x="78714" y="7680"/>
                </a:lnTo>
                <a:lnTo>
                  <a:pt x="81579" y="9601"/>
                </a:lnTo>
                <a:lnTo>
                  <a:pt x="82555" y="13441"/>
                </a:lnTo>
                <a:lnTo>
                  <a:pt x="82555" y="80634"/>
                </a:lnTo>
                <a:lnTo>
                  <a:pt x="76794" y="86395"/>
                </a:lnTo>
                <a:lnTo>
                  <a:pt x="71033" y="91196"/>
                </a:lnTo>
                <a:lnTo>
                  <a:pt x="67193" y="93116"/>
                </a:lnTo>
                <a:lnTo>
                  <a:pt x="62392" y="95036"/>
                </a:lnTo>
                <a:lnTo>
                  <a:pt x="58552" y="95996"/>
                </a:lnTo>
                <a:lnTo>
                  <a:pt x="50871" y="95996"/>
                </a:lnTo>
                <a:lnTo>
                  <a:pt x="46070" y="94076"/>
                </a:lnTo>
                <a:lnTo>
                  <a:pt x="43190" y="91196"/>
                </a:lnTo>
                <a:lnTo>
                  <a:pt x="39349" y="88315"/>
                </a:lnTo>
                <a:lnTo>
                  <a:pt x="37429" y="81594"/>
                </a:lnTo>
                <a:lnTo>
                  <a:pt x="37429" y="0"/>
                </a:lnTo>
                <a:lnTo>
                  <a:pt x="0" y="0"/>
                </a:lnTo>
                <a:lnTo>
                  <a:pt x="0" y="3840"/>
                </a:lnTo>
                <a:lnTo>
                  <a:pt x="5745" y="3840"/>
                </a:lnTo>
                <a:lnTo>
                  <a:pt x="9585" y="4800"/>
                </a:lnTo>
                <a:lnTo>
                  <a:pt x="11506" y="5760"/>
                </a:lnTo>
                <a:lnTo>
                  <a:pt x="13426" y="6720"/>
                </a:lnTo>
                <a:lnTo>
                  <a:pt x="15346" y="8641"/>
                </a:lnTo>
                <a:lnTo>
                  <a:pt x="16306" y="9601"/>
                </a:lnTo>
                <a:lnTo>
                  <a:pt x="17266" y="12481"/>
                </a:lnTo>
                <a:lnTo>
                  <a:pt x="18227" y="15361"/>
                </a:lnTo>
                <a:lnTo>
                  <a:pt x="18227" y="78714"/>
                </a:lnTo>
                <a:lnTo>
                  <a:pt x="19187" y="86395"/>
                </a:lnTo>
                <a:lnTo>
                  <a:pt x="21107" y="92156"/>
                </a:lnTo>
                <a:lnTo>
                  <a:pt x="22067" y="96956"/>
                </a:lnTo>
                <a:lnTo>
                  <a:pt x="25908" y="101757"/>
                </a:lnTo>
                <a:lnTo>
                  <a:pt x="29748" y="105597"/>
                </a:lnTo>
                <a:lnTo>
                  <a:pt x="34549" y="108478"/>
                </a:lnTo>
                <a:lnTo>
                  <a:pt x="39349" y="110398"/>
                </a:lnTo>
                <a:lnTo>
                  <a:pt x="50871" y="110398"/>
                </a:lnTo>
                <a:lnTo>
                  <a:pt x="56631" y="109438"/>
                </a:lnTo>
                <a:lnTo>
                  <a:pt x="61432" y="106558"/>
                </a:lnTo>
                <a:lnTo>
                  <a:pt x="63091" y="105498"/>
                </a:lnTo>
                <a:lnTo>
                  <a:pt x="71366" y="98770"/>
                </a:lnTo>
                <a:lnTo>
                  <a:pt x="82555" y="87355"/>
                </a:lnTo>
                <a:lnTo>
                  <a:pt x="82555" y="110398"/>
                </a:lnTo>
                <a:lnTo>
                  <a:pt x="87355" y="110398"/>
                </a:lnTo>
                <a:lnTo>
                  <a:pt x="119984" y="96956"/>
                </a:lnTo>
                <a:lnTo>
                  <a:pt x="118064" y="93116"/>
                </a:lnTo>
                <a:lnTo>
                  <a:pt x="115183" y="94076"/>
                </a:lnTo>
                <a:lnTo>
                  <a:pt x="112303" y="95036"/>
                </a:lnTo>
                <a:lnTo>
                  <a:pt x="108478" y="95036"/>
                </a:lnTo>
                <a:lnTo>
                  <a:pt x="106542" y="94076"/>
                </a:lnTo>
                <a:lnTo>
                  <a:pt x="105582" y="93116"/>
                </a:lnTo>
                <a:lnTo>
                  <a:pt x="103662" y="92156"/>
                </a:lnTo>
                <a:lnTo>
                  <a:pt x="102702" y="90236"/>
                </a:lnTo>
                <a:lnTo>
                  <a:pt x="102702" y="87355"/>
                </a:lnTo>
                <a:lnTo>
                  <a:pt x="101757" y="84475"/>
                </a:lnTo>
                <a:lnTo>
                  <a:pt x="101757" y="0"/>
                </a:lnTo>
                <a:lnTo>
                  <a:pt x="65272" y="0"/>
                </a:lnTo>
                <a:lnTo>
                  <a:pt x="65272" y="3840"/>
                </a:lnTo>
                <a:lnTo>
                  <a:pt x="71993" y="3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0" name="object 480"/>
          <p:cNvSpPr/>
          <p:nvPr/>
        </p:nvSpPr>
        <p:spPr>
          <a:xfrm>
            <a:off x="1709943" y="882944"/>
            <a:ext cx="117119" cy="111358"/>
          </a:xfrm>
          <a:custGeom>
            <a:avLst/>
            <a:gdLst/>
            <a:ahLst/>
            <a:cxnLst/>
            <a:rect l="l" t="t" r="r" b="b"/>
            <a:pathLst>
              <a:path w="117119" h="111358">
                <a:moveTo>
                  <a:pt x="104637" y="103677"/>
                </a:moveTo>
                <a:lnTo>
                  <a:pt x="103677" y="102717"/>
                </a:lnTo>
                <a:lnTo>
                  <a:pt x="102717" y="100797"/>
                </a:lnTo>
                <a:lnTo>
                  <a:pt x="101757" y="97917"/>
                </a:lnTo>
                <a:lnTo>
                  <a:pt x="100797" y="93116"/>
                </a:lnTo>
                <a:lnTo>
                  <a:pt x="100797" y="30723"/>
                </a:lnTo>
                <a:lnTo>
                  <a:pt x="99837" y="24002"/>
                </a:lnTo>
                <a:lnTo>
                  <a:pt x="98877" y="19202"/>
                </a:lnTo>
                <a:lnTo>
                  <a:pt x="95996" y="12481"/>
                </a:lnTo>
                <a:lnTo>
                  <a:pt x="93116" y="7680"/>
                </a:lnTo>
                <a:lnTo>
                  <a:pt x="88315" y="4800"/>
                </a:lnTo>
                <a:lnTo>
                  <a:pt x="84490" y="1920"/>
                </a:lnTo>
                <a:lnTo>
                  <a:pt x="78714" y="0"/>
                </a:lnTo>
                <a:lnTo>
                  <a:pt x="72969" y="0"/>
                </a:lnTo>
                <a:lnTo>
                  <a:pt x="69500" y="231"/>
                </a:lnTo>
                <a:lnTo>
                  <a:pt x="59070" y="3689"/>
                </a:lnTo>
                <a:lnTo>
                  <a:pt x="48439" y="11293"/>
                </a:lnTo>
                <a:lnTo>
                  <a:pt x="37444" y="23042"/>
                </a:lnTo>
                <a:lnTo>
                  <a:pt x="37444" y="0"/>
                </a:lnTo>
                <a:lnTo>
                  <a:pt x="32644" y="0"/>
                </a:lnTo>
                <a:lnTo>
                  <a:pt x="0" y="13441"/>
                </a:lnTo>
                <a:lnTo>
                  <a:pt x="1920" y="18242"/>
                </a:lnTo>
                <a:lnTo>
                  <a:pt x="4800" y="16322"/>
                </a:lnTo>
                <a:lnTo>
                  <a:pt x="13441" y="16322"/>
                </a:lnTo>
                <a:lnTo>
                  <a:pt x="14401" y="17282"/>
                </a:lnTo>
                <a:lnTo>
                  <a:pt x="15361" y="18242"/>
                </a:lnTo>
                <a:lnTo>
                  <a:pt x="16322" y="20162"/>
                </a:lnTo>
                <a:lnTo>
                  <a:pt x="17282" y="23042"/>
                </a:lnTo>
                <a:lnTo>
                  <a:pt x="17282" y="25923"/>
                </a:lnTo>
                <a:lnTo>
                  <a:pt x="18242" y="33604"/>
                </a:lnTo>
                <a:lnTo>
                  <a:pt x="18242" y="95036"/>
                </a:lnTo>
                <a:lnTo>
                  <a:pt x="16322" y="99837"/>
                </a:lnTo>
                <a:lnTo>
                  <a:pt x="15361" y="102717"/>
                </a:lnTo>
                <a:lnTo>
                  <a:pt x="13441" y="105597"/>
                </a:lnTo>
                <a:lnTo>
                  <a:pt x="9601" y="106558"/>
                </a:lnTo>
                <a:lnTo>
                  <a:pt x="1920" y="106558"/>
                </a:lnTo>
                <a:lnTo>
                  <a:pt x="1920" y="111358"/>
                </a:lnTo>
                <a:lnTo>
                  <a:pt x="54726" y="111358"/>
                </a:lnTo>
                <a:lnTo>
                  <a:pt x="54726" y="106558"/>
                </a:lnTo>
                <a:lnTo>
                  <a:pt x="45125" y="106558"/>
                </a:lnTo>
                <a:lnTo>
                  <a:pt x="43205" y="105597"/>
                </a:lnTo>
                <a:lnTo>
                  <a:pt x="41285" y="103677"/>
                </a:lnTo>
                <a:lnTo>
                  <a:pt x="39364" y="102717"/>
                </a:lnTo>
                <a:lnTo>
                  <a:pt x="38404" y="99837"/>
                </a:lnTo>
                <a:lnTo>
                  <a:pt x="37444" y="98877"/>
                </a:lnTo>
                <a:lnTo>
                  <a:pt x="37444" y="29763"/>
                </a:lnTo>
                <a:lnTo>
                  <a:pt x="42761" y="24457"/>
                </a:lnTo>
                <a:lnTo>
                  <a:pt x="53837" y="17038"/>
                </a:lnTo>
                <a:lnTo>
                  <a:pt x="65272" y="14401"/>
                </a:lnTo>
                <a:lnTo>
                  <a:pt x="71048" y="14401"/>
                </a:lnTo>
                <a:lnTo>
                  <a:pt x="75834" y="17282"/>
                </a:lnTo>
                <a:lnTo>
                  <a:pt x="77769" y="21122"/>
                </a:lnTo>
                <a:lnTo>
                  <a:pt x="80650" y="25923"/>
                </a:lnTo>
                <a:lnTo>
                  <a:pt x="81594" y="32644"/>
                </a:lnTo>
                <a:lnTo>
                  <a:pt x="81594" y="97917"/>
                </a:lnTo>
                <a:lnTo>
                  <a:pt x="80650" y="100797"/>
                </a:lnTo>
                <a:lnTo>
                  <a:pt x="78714" y="102717"/>
                </a:lnTo>
                <a:lnTo>
                  <a:pt x="76809" y="104637"/>
                </a:lnTo>
                <a:lnTo>
                  <a:pt x="74874" y="105597"/>
                </a:lnTo>
                <a:lnTo>
                  <a:pt x="71993" y="106558"/>
                </a:lnTo>
                <a:lnTo>
                  <a:pt x="64312" y="106558"/>
                </a:lnTo>
                <a:lnTo>
                  <a:pt x="64312" y="111358"/>
                </a:lnTo>
                <a:lnTo>
                  <a:pt x="117119" y="111358"/>
                </a:lnTo>
                <a:lnTo>
                  <a:pt x="117119" y="106558"/>
                </a:lnTo>
                <a:lnTo>
                  <a:pt x="108478" y="106558"/>
                </a:lnTo>
                <a:lnTo>
                  <a:pt x="106558" y="105597"/>
                </a:lnTo>
                <a:lnTo>
                  <a:pt x="104637" y="10367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1" name="object 481"/>
          <p:cNvSpPr/>
          <p:nvPr/>
        </p:nvSpPr>
        <p:spPr>
          <a:xfrm>
            <a:off x="1828022" y="827257"/>
            <a:ext cx="112318" cy="169925"/>
          </a:xfrm>
          <a:custGeom>
            <a:avLst/>
            <a:gdLst/>
            <a:ahLst/>
            <a:cxnLst/>
            <a:rect l="l" t="t" r="r" b="b"/>
            <a:pathLst>
              <a:path w="112318" h="169925">
                <a:moveTo>
                  <a:pt x="32644" y="0"/>
                </a:moveTo>
                <a:lnTo>
                  <a:pt x="0" y="13441"/>
                </a:lnTo>
                <a:lnTo>
                  <a:pt x="1920" y="17282"/>
                </a:lnTo>
                <a:lnTo>
                  <a:pt x="4800" y="16337"/>
                </a:lnTo>
                <a:lnTo>
                  <a:pt x="7680" y="15377"/>
                </a:lnTo>
                <a:lnTo>
                  <a:pt x="11521" y="15377"/>
                </a:lnTo>
                <a:lnTo>
                  <a:pt x="13441" y="16337"/>
                </a:lnTo>
                <a:lnTo>
                  <a:pt x="14401" y="17282"/>
                </a:lnTo>
                <a:lnTo>
                  <a:pt x="16322" y="18242"/>
                </a:lnTo>
                <a:lnTo>
                  <a:pt x="17282" y="20162"/>
                </a:lnTo>
                <a:lnTo>
                  <a:pt x="17282" y="22082"/>
                </a:lnTo>
                <a:lnTo>
                  <a:pt x="18242" y="24963"/>
                </a:lnTo>
                <a:lnTo>
                  <a:pt x="18242" y="156484"/>
                </a:lnTo>
                <a:lnTo>
                  <a:pt x="24963" y="161284"/>
                </a:lnTo>
                <a:lnTo>
                  <a:pt x="31683" y="164165"/>
                </a:lnTo>
                <a:lnTo>
                  <a:pt x="38404" y="166085"/>
                </a:lnTo>
                <a:lnTo>
                  <a:pt x="45110" y="168965"/>
                </a:lnTo>
                <a:lnTo>
                  <a:pt x="50886" y="169925"/>
                </a:lnTo>
                <a:lnTo>
                  <a:pt x="57607" y="169925"/>
                </a:lnTo>
                <a:lnTo>
                  <a:pt x="59098" y="169906"/>
                </a:lnTo>
                <a:lnTo>
                  <a:pt x="71387" y="168034"/>
                </a:lnTo>
                <a:lnTo>
                  <a:pt x="70073" y="161284"/>
                </a:lnTo>
                <a:lnTo>
                  <a:pt x="58552" y="161284"/>
                </a:lnTo>
                <a:lnTo>
                  <a:pt x="54711" y="160324"/>
                </a:lnTo>
                <a:lnTo>
                  <a:pt x="49926" y="158404"/>
                </a:lnTo>
                <a:lnTo>
                  <a:pt x="46085" y="156484"/>
                </a:lnTo>
                <a:lnTo>
                  <a:pt x="41269" y="153603"/>
                </a:lnTo>
                <a:lnTo>
                  <a:pt x="37429" y="149763"/>
                </a:lnTo>
                <a:lnTo>
                  <a:pt x="37429" y="85450"/>
                </a:lnTo>
                <a:lnTo>
                  <a:pt x="42245" y="80650"/>
                </a:lnTo>
                <a:lnTo>
                  <a:pt x="47045" y="77769"/>
                </a:lnTo>
                <a:lnTo>
                  <a:pt x="49926" y="75849"/>
                </a:lnTo>
                <a:lnTo>
                  <a:pt x="47693" y="66165"/>
                </a:lnTo>
                <a:lnTo>
                  <a:pt x="37429" y="77769"/>
                </a:lnTo>
                <a:lnTo>
                  <a:pt x="37429" y="0"/>
                </a:lnTo>
                <a:lnTo>
                  <a:pt x="32644" y="0"/>
                </a:lnTo>
                <a:close/>
              </a:path>
              <a:path w="112318" h="169925">
                <a:moveTo>
                  <a:pt x="94076" y="154564"/>
                </a:moveTo>
                <a:lnTo>
                  <a:pt x="101670" y="145952"/>
                </a:lnTo>
                <a:lnTo>
                  <a:pt x="107651" y="134973"/>
                </a:lnTo>
                <a:lnTo>
                  <a:pt x="111168" y="122482"/>
                </a:lnTo>
                <a:lnTo>
                  <a:pt x="112318" y="108478"/>
                </a:lnTo>
                <a:lnTo>
                  <a:pt x="112290" y="106088"/>
                </a:lnTo>
                <a:lnTo>
                  <a:pt x="110773" y="92052"/>
                </a:lnTo>
                <a:lnTo>
                  <a:pt x="106941" y="80112"/>
                </a:lnTo>
                <a:lnTo>
                  <a:pt x="100797" y="70088"/>
                </a:lnTo>
                <a:lnTo>
                  <a:pt x="94621" y="64185"/>
                </a:lnTo>
                <a:lnTo>
                  <a:pt x="83514" y="57811"/>
                </a:lnTo>
                <a:lnTo>
                  <a:pt x="71033" y="55686"/>
                </a:lnTo>
                <a:lnTo>
                  <a:pt x="69219" y="55750"/>
                </a:lnTo>
                <a:lnTo>
                  <a:pt x="58350" y="58765"/>
                </a:lnTo>
                <a:lnTo>
                  <a:pt x="47693" y="66165"/>
                </a:lnTo>
                <a:lnTo>
                  <a:pt x="49926" y="75849"/>
                </a:lnTo>
                <a:lnTo>
                  <a:pt x="53766" y="73929"/>
                </a:lnTo>
                <a:lnTo>
                  <a:pt x="57607" y="72969"/>
                </a:lnTo>
                <a:lnTo>
                  <a:pt x="70073" y="72969"/>
                </a:lnTo>
                <a:lnTo>
                  <a:pt x="76794" y="76809"/>
                </a:lnTo>
                <a:lnTo>
                  <a:pt x="83515" y="83530"/>
                </a:lnTo>
                <a:lnTo>
                  <a:pt x="86982" y="89183"/>
                </a:lnTo>
                <a:lnTo>
                  <a:pt x="90862" y="100896"/>
                </a:lnTo>
                <a:lnTo>
                  <a:pt x="92156" y="115199"/>
                </a:lnTo>
                <a:lnTo>
                  <a:pt x="91444" y="127479"/>
                </a:lnTo>
                <a:lnTo>
                  <a:pt x="88577" y="140085"/>
                </a:lnTo>
                <a:lnTo>
                  <a:pt x="83515" y="149763"/>
                </a:lnTo>
                <a:lnTo>
                  <a:pt x="76794" y="157444"/>
                </a:lnTo>
                <a:lnTo>
                  <a:pt x="70073" y="161284"/>
                </a:lnTo>
                <a:lnTo>
                  <a:pt x="71387" y="168034"/>
                </a:lnTo>
                <a:lnTo>
                  <a:pt x="82920" y="162984"/>
                </a:lnTo>
                <a:lnTo>
                  <a:pt x="94076" y="1545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2" name="object 482"/>
          <p:cNvSpPr/>
          <p:nvPr/>
        </p:nvSpPr>
        <p:spPr>
          <a:xfrm>
            <a:off x="1949942" y="886785"/>
            <a:ext cx="119024" cy="110398"/>
          </a:xfrm>
          <a:custGeom>
            <a:avLst/>
            <a:gdLst/>
            <a:ahLst/>
            <a:cxnLst/>
            <a:rect l="l" t="t" r="r" b="b"/>
            <a:pathLst>
              <a:path w="119024" h="110398">
                <a:moveTo>
                  <a:pt x="100797" y="0"/>
                </a:moveTo>
                <a:lnTo>
                  <a:pt x="64312" y="0"/>
                </a:lnTo>
                <a:lnTo>
                  <a:pt x="64312" y="3840"/>
                </a:lnTo>
                <a:lnTo>
                  <a:pt x="71993" y="3840"/>
                </a:lnTo>
                <a:lnTo>
                  <a:pt x="75834" y="5760"/>
                </a:lnTo>
                <a:lnTo>
                  <a:pt x="78714" y="7680"/>
                </a:lnTo>
                <a:lnTo>
                  <a:pt x="80634" y="9601"/>
                </a:lnTo>
                <a:lnTo>
                  <a:pt x="81594" y="13441"/>
                </a:lnTo>
                <a:lnTo>
                  <a:pt x="81594" y="80634"/>
                </a:lnTo>
                <a:lnTo>
                  <a:pt x="75834" y="86395"/>
                </a:lnTo>
                <a:lnTo>
                  <a:pt x="71033" y="91196"/>
                </a:lnTo>
                <a:lnTo>
                  <a:pt x="66233" y="93116"/>
                </a:lnTo>
                <a:lnTo>
                  <a:pt x="62392" y="95036"/>
                </a:lnTo>
                <a:lnTo>
                  <a:pt x="58552" y="95996"/>
                </a:lnTo>
                <a:lnTo>
                  <a:pt x="49910" y="95996"/>
                </a:lnTo>
                <a:lnTo>
                  <a:pt x="46070" y="94076"/>
                </a:lnTo>
                <a:lnTo>
                  <a:pt x="42230" y="91196"/>
                </a:lnTo>
                <a:lnTo>
                  <a:pt x="39349" y="88315"/>
                </a:lnTo>
                <a:lnTo>
                  <a:pt x="37429" y="81594"/>
                </a:lnTo>
                <a:lnTo>
                  <a:pt x="37429" y="0"/>
                </a:lnTo>
                <a:lnTo>
                  <a:pt x="0" y="0"/>
                </a:lnTo>
                <a:lnTo>
                  <a:pt x="0" y="3840"/>
                </a:lnTo>
                <a:lnTo>
                  <a:pt x="4800" y="3840"/>
                </a:lnTo>
                <a:lnTo>
                  <a:pt x="8641" y="4800"/>
                </a:lnTo>
                <a:lnTo>
                  <a:pt x="11521" y="5760"/>
                </a:lnTo>
                <a:lnTo>
                  <a:pt x="15361" y="8641"/>
                </a:lnTo>
                <a:lnTo>
                  <a:pt x="17266" y="12481"/>
                </a:lnTo>
                <a:lnTo>
                  <a:pt x="17266" y="78714"/>
                </a:lnTo>
                <a:lnTo>
                  <a:pt x="18242" y="86395"/>
                </a:lnTo>
                <a:lnTo>
                  <a:pt x="20147" y="92156"/>
                </a:lnTo>
                <a:lnTo>
                  <a:pt x="22082" y="96956"/>
                </a:lnTo>
                <a:lnTo>
                  <a:pt x="24947" y="101757"/>
                </a:lnTo>
                <a:lnTo>
                  <a:pt x="29763" y="105597"/>
                </a:lnTo>
                <a:lnTo>
                  <a:pt x="33604" y="108478"/>
                </a:lnTo>
                <a:lnTo>
                  <a:pt x="39349" y="110398"/>
                </a:lnTo>
                <a:lnTo>
                  <a:pt x="50871" y="110398"/>
                </a:lnTo>
                <a:lnTo>
                  <a:pt x="55671" y="109438"/>
                </a:lnTo>
                <a:lnTo>
                  <a:pt x="60472" y="106558"/>
                </a:lnTo>
                <a:lnTo>
                  <a:pt x="70801" y="98770"/>
                </a:lnTo>
                <a:lnTo>
                  <a:pt x="81594" y="87355"/>
                </a:lnTo>
                <a:lnTo>
                  <a:pt x="81594" y="110398"/>
                </a:lnTo>
                <a:lnTo>
                  <a:pt x="87355" y="110398"/>
                </a:lnTo>
                <a:lnTo>
                  <a:pt x="119024" y="96956"/>
                </a:lnTo>
                <a:lnTo>
                  <a:pt x="118064" y="93116"/>
                </a:lnTo>
                <a:lnTo>
                  <a:pt x="114239" y="94076"/>
                </a:lnTo>
                <a:lnTo>
                  <a:pt x="111343" y="95036"/>
                </a:lnTo>
                <a:lnTo>
                  <a:pt x="107518" y="95036"/>
                </a:lnTo>
                <a:lnTo>
                  <a:pt x="106558" y="94076"/>
                </a:lnTo>
                <a:lnTo>
                  <a:pt x="104637" y="93116"/>
                </a:lnTo>
                <a:lnTo>
                  <a:pt x="103677" y="92156"/>
                </a:lnTo>
                <a:lnTo>
                  <a:pt x="102717" y="90236"/>
                </a:lnTo>
                <a:lnTo>
                  <a:pt x="101757" y="87355"/>
                </a:lnTo>
                <a:lnTo>
                  <a:pt x="101757" y="84475"/>
                </a:lnTo>
                <a:lnTo>
                  <a:pt x="100797" y="76794"/>
                </a:lnTo>
                <a:lnTo>
                  <a:pt x="100797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3" name="object 483"/>
          <p:cNvSpPr/>
          <p:nvPr/>
        </p:nvSpPr>
        <p:spPr>
          <a:xfrm>
            <a:off x="2070902" y="882944"/>
            <a:ext cx="118064" cy="111358"/>
          </a:xfrm>
          <a:custGeom>
            <a:avLst/>
            <a:gdLst/>
            <a:ahLst/>
            <a:cxnLst/>
            <a:rect l="l" t="t" r="r" b="b"/>
            <a:pathLst>
              <a:path w="118064" h="111358">
                <a:moveTo>
                  <a:pt x="101757" y="30723"/>
                </a:moveTo>
                <a:lnTo>
                  <a:pt x="100797" y="24002"/>
                </a:lnTo>
                <a:lnTo>
                  <a:pt x="98861" y="19202"/>
                </a:lnTo>
                <a:lnTo>
                  <a:pt x="96956" y="12481"/>
                </a:lnTo>
                <a:lnTo>
                  <a:pt x="93116" y="7680"/>
                </a:lnTo>
                <a:lnTo>
                  <a:pt x="89275" y="4800"/>
                </a:lnTo>
                <a:lnTo>
                  <a:pt x="84475" y="1920"/>
                </a:lnTo>
                <a:lnTo>
                  <a:pt x="79674" y="0"/>
                </a:lnTo>
                <a:lnTo>
                  <a:pt x="73913" y="0"/>
                </a:lnTo>
                <a:lnTo>
                  <a:pt x="69829" y="315"/>
                </a:lnTo>
                <a:lnTo>
                  <a:pt x="59274" y="3899"/>
                </a:lnTo>
                <a:lnTo>
                  <a:pt x="48425" y="11475"/>
                </a:lnTo>
                <a:lnTo>
                  <a:pt x="37429" y="23042"/>
                </a:lnTo>
                <a:lnTo>
                  <a:pt x="37429" y="0"/>
                </a:lnTo>
                <a:lnTo>
                  <a:pt x="32628" y="0"/>
                </a:lnTo>
                <a:lnTo>
                  <a:pt x="0" y="13441"/>
                </a:lnTo>
                <a:lnTo>
                  <a:pt x="1904" y="18242"/>
                </a:lnTo>
                <a:lnTo>
                  <a:pt x="4785" y="16322"/>
                </a:lnTo>
                <a:lnTo>
                  <a:pt x="13441" y="16322"/>
                </a:lnTo>
                <a:lnTo>
                  <a:pt x="14386" y="17282"/>
                </a:lnTo>
                <a:lnTo>
                  <a:pt x="16306" y="18242"/>
                </a:lnTo>
                <a:lnTo>
                  <a:pt x="17282" y="20162"/>
                </a:lnTo>
                <a:lnTo>
                  <a:pt x="17282" y="23042"/>
                </a:lnTo>
                <a:lnTo>
                  <a:pt x="18227" y="25923"/>
                </a:lnTo>
                <a:lnTo>
                  <a:pt x="18227" y="95036"/>
                </a:lnTo>
                <a:lnTo>
                  <a:pt x="17282" y="99837"/>
                </a:lnTo>
                <a:lnTo>
                  <a:pt x="15346" y="102717"/>
                </a:lnTo>
                <a:lnTo>
                  <a:pt x="13441" y="105597"/>
                </a:lnTo>
                <a:lnTo>
                  <a:pt x="9601" y="106558"/>
                </a:lnTo>
                <a:lnTo>
                  <a:pt x="1904" y="106558"/>
                </a:lnTo>
                <a:lnTo>
                  <a:pt x="1904" y="111358"/>
                </a:lnTo>
                <a:lnTo>
                  <a:pt x="55671" y="111358"/>
                </a:lnTo>
                <a:lnTo>
                  <a:pt x="55671" y="106558"/>
                </a:lnTo>
                <a:lnTo>
                  <a:pt x="45110" y="106558"/>
                </a:lnTo>
                <a:lnTo>
                  <a:pt x="43190" y="105597"/>
                </a:lnTo>
                <a:lnTo>
                  <a:pt x="41269" y="103677"/>
                </a:lnTo>
                <a:lnTo>
                  <a:pt x="40309" y="102717"/>
                </a:lnTo>
                <a:lnTo>
                  <a:pt x="39349" y="99837"/>
                </a:lnTo>
                <a:lnTo>
                  <a:pt x="38389" y="98877"/>
                </a:lnTo>
                <a:lnTo>
                  <a:pt x="37429" y="94076"/>
                </a:lnTo>
                <a:lnTo>
                  <a:pt x="37429" y="29763"/>
                </a:lnTo>
                <a:lnTo>
                  <a:pt x="43218" y="24449"/>
                </a:lnTo>
                <a:lnTo>
                  <a:pt x="54521" y="17035"/>
                </a:lnTo>
                <a:lnTo>
                  <a:pt x="65272" y="14401"/>
                </a:lnTo>
                <a:lnTo>
                  <a:pt x="71993" y="14401"/>
                </a:lnTo>
                <a:lnTo>
                  <a:pt x="75834" y="17282"/>
                </a:lnTo>
                <a:lnTo>
                  <a:pt x="78714" y="21122"/>
                </a:lnTo>
                <a:lnTo>
                  <a:pt x="80634" y="25923"/>
                </a:lnTo>
                <a:lnTo>
                  <a:pt x="82555" y="32644"/>
                </a:lnTo>
                <a:lnTo>
                  <a:pt x="82555" y="93116"/>
                </a:lnTo>
                <a:lnTo>
                  <a:pt x="81594" y="96956"/>
                </a:lnTo>
                <a:lnTo>
                  <a:pt x="81594" y="97917"/>
                </a:lnTo>
                <a:lnTo>
                  <a:pt x="80634" y="100797"/>
                </a:lnTo>
                <a:lnTo>
                  <a:pt x="79674" y="102717"/>
                </a:lnTo>
                <a:lnTo>
                  <a:pt x="77754" y="104637"/>
                </a:lnTo>
                <a:lnTo>
                  <a:pt x="75834" y="105597"/>
                </a:lnTo>
                <a:lnTo>
                  <a:pt x="71993" y="106558"/>
                </a:lnTo>
                <a:lnTo>
                  <a:pt x="65272" y="106558"/>
                </a:lnTo>
                <a:lnTo>
                  <a:pt x="65272" y="111358"/>
                </a:lnTo>
                <a:lnTo>
                  <a:pt x="118064" y="111358"/>
                </a:lnTo>
                <a:lnTo>
                  <a:pt x="118064" y="106558"/>
                </a:lnTo>
                <a:lnTo>
                  <a:pt x="109423" y="106558"/>
                </a:lnTo>
                <a:lnTo>
                  <a:pt x="107518" y="105597"/>
                </a:lnTo>
                <a:lnTo>
                  <a:pt x="105582" y="103677"/>
                </a:lnTo>
                <a:lnTo>
                  <a:pt x="103677" y="102717"/>
                </a:lnTo>
                <a:lnTo>
                  <a:pt x="103677" y="100797"/>
                </a:lnTo>
                <a:lnTo>
                  <a:pt x="101757" y="97917"/>
                </a:lnTo>
                <a:lnTo>
                  <a:pt x="101757" y="3072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4" name="object 484"/>
          <p:cNvSpPr/>
          <p:nvPr/>
        </p:nvSpPr>
        <p:spPr>
          <a:xfrm>
            <a:off x="2198568" y="883124"/>
            <a:ext cx="47563" cy="82260"/>
          </a:xfrm>
          <a:custGeom>
            <a:avLst/>
            <a:gdLst/>
            <a:ahLst/>
            <a:cxnLst/>
            <a:rect l="l" t="t" r="r" b="b"/>
            <a:pathLst>
              <a:path w="47563" h="82260">
                <a:moveTo>
                  <a:pt x="34935" y="2928"/>
                </a:moveTo>
                <a:lnTo>
                  <a:pt x="23881" y="9322"/>
                </a:lnTo>
                <a:lnTo>
                  <a:pt x="25826" y="26393"/>
                </a:lnTo>
                <a:lnTo>
                  <a:pt x="31683" y="17102"/>
                </a:lnTo>
                <a:lnTo>
                  <a:pt x="37444" y="10381"/>
                </a:lnTo>
                <a:lnTo>
                  <a:pt x="47563" y="0"/>
                </a:lnTo>
                <a:lnTo>
                  <a:pt x="34935" y="2928"/>
                </a:lnTo>
                <a:close/>
              </a:path>
              <a:path w="47563" h="82260">
                <a:moveTo>
                  <a:pt x="112318" y="100617"/>
                </a:moveTo>
                <a:lnTo>
                  <a:pt x="111358" y="96777"/>
                </a:lnTo>
                <a:lnTo>
                  <a:pt x="107518" y="97737"/>
                </a:lnTo>
                <a:lnTo>
                  <a:pt x="104637" y="98697"/>
                </a:lnTo>
                <a:lnTo>
                  <a:pt x="100797" y="98697"/>
                </a:lnTo>
                <a:lnTo>
                  <a:pt x="99837" y="97737"/>
                </a:lnTo>
                <a:lnTo>
                  <a:pt x="97917" y="96777"/>
                </a:lnTo>
                <a:lnTo>
                  <a:pt x="96956" y="95817"/>
                </a:lnTo>
                <a:lnTo>
                  <a:pt x="95996" y="93896"/>
                </a:lnTo>
                <a:lnTo>
                  <a:pt x="95036" y="91016"/>
                </a:lnTo>
                <a:lnTo>
                  <a:pt x="95036" y="-55866"/>
                </a:lnTo>
                <a:lnTo>
                  <a:pt x="89275" y="-55866"/>
                </a:lnTo>
                <a:lnTo>
                  <a:pt x="57607" y="-42424"/>
                </a:lnTo>
                <a:lnTo>
                  <a:pt x="58552" y="-38584"/>
                </a:lnTo>
                <a:lnTo>
                  <a:pt x="62392" y="-39529"/>
                </a:lnTo>
                <a:lnTo>
                  <a:pt x="65272" y="-40489"/>
                </a:lnTo>
                <a:lnTo>
                  <a:pt x="69113" y="-40489"/>
                </a:lnTo>
                <a:lnTo>
                  <a:pt x="70073" y="-39529"/>
                </a:lnTo>
                <a:lnTo>
                  <a:pt x="72009" y="-38584"/>
                </a:lnTo>
                <a:lnTo>
                  <a:pt x="72953" y="-37624"/>
                </a:lnTo>
                <a:lnTo>
                  <a:pt x="73913" y="-35704"/>
                </a:lnTo>
                <a:lnTo>
                  <a:pt x="73913" y="-33783"/>
                </a:lnTo>
                <a:lnTo>
                  <a:pt x="74889" y="-30903"/>
                </a:lnTo>
                <a:lnTo>
                  <a:pt x="74889" y="9421"/>
                </a:lnTo>
                <a:lnTo>
                  <a:pt x="69113" y="2700"/>
                </a:lnTo>
                <a:lnTo>
                  <a:pt x="61447" y="-179"/>
                </a:lnTo>
                <a:lnTo>
                  <a:pt x="51846" y="-179"/>
                </a:lnTo>
                <a:lnTo>
                  <a:pt x="47563" y="0"/>
                </a:lnTo>
                <a:lnTo>
                  <a:pt x="37444" y="10381"/>
                </a:lnTo>
                <a:lnTo>
                  <a:pt x="43205" y="7501"/>
                </a:lnTo>
                <a:lnTo>
                  <a:pt x="53766" y="7501"/>
                </a:lnTo>
                <a:lnTo>
                  <a:pt x="57607" y="8461"/>
                </a:lnTo>
                <a:lnTo>
                  <a:pt x="61447" y="10381"/>
                </a:lnTo>
                <a:lnTo>
                  <a:pt x="65272" y="13262"/>
                </a:lnTo>
                <a:lnTo>
                  <a:pt x="68168" y="16142"/>
                </a:lnTo>
                <a:lnTo>
                  <a:pt x="71048" y="20942"/>
                </a:lnTo>
                <a:lnTo>
                  <a:pt x="72953" y="24783"/>
                </a:lnTo>
                <a:lnTo>
                  <a:pt x="74889" y="29584"/>
                </a:lnTo>
                <a:lnTo>
                  <a:pt x="74889" y="90056"/>
                </a:lnTo>
                <a:lnTo>
                  <a:pt x="68168" y="97737"/>
                </a:lnTo>
                <a:lnTo>
                  <a:pt x="61447" y="101577"/>
                </a:lnTo>
                <a:lnTo>
                  <a:pt x="53932" y="101564"/>
                </a:lnTo>
                <a:lnTo>
                  <a:pt x="42131" y="98015"/>
                </a:lnTo>
                <a:lnTo>
                  <a:pt x="31683" y="89096"/>
                </a:lnTo>
                <a:lnTo>
                  <a:pt x="25987" y="79279"/>
                </a:lnTo>
                <a:lnTo>
                  <a:pt x="22374" y="67019"/>
                </a:lnTo>
                <a:lnTo>
                  <a:pt x="21122" y="52611"/>
                </a:lnTo>
                <a:lnTo>
                  <a:pt x="22231" y="38621"/>
                </a:lnTo>
                <a:lnTo>
                  <a:pt x="25826" y="26393"/>
                </a:lnTo>
                <a:lnTo>
                  <a:pt x="23881" y="9322"/>
                </a:lnTo>
                <a:lnTo>
                  <a:pt x="14401" y="19022"/>
                </a:lnTo>
                <a:lnTo>
                  <a:pt x="10494" y="24930"/>
                </a:lnTo>
                <a:lnTo>
                  <a:pt x="4664" y="36548"/>
                </a:lnTo>
                <a:lnTo>
                  <a:pt x="1166" y="48570"/>
                </a:lnTo>
                <a:lnTo>
                  <a:pt x="0" y="61268"/>
                </a:lnTo>
                <a:lnTo>
                  <a:pt x="36" y="63835"/>
                </a:lnTo>
                <a:lnTo>
                  <a:pt x="1632" y="77454"/>
                </a:lnTo>
                <a:lnTo>
                  <a:pt x="5721" y="89515"/>
                </a:lnTo>
                <a:lnTo>
                  <a:pt x="12481" y="99657"/>
                </a:lnTo>
                <a:lnTo>
                  <a:pt x="19754" y="105989"/>
                </a:lnTo>
                <a:lnTo>
                  <a:pt x="30974" y="112041"/>
                </a:lnTo>
                <a:lnTo>
                  <a:pt x="43205" y="114059"/>
                </a:lnTo>
                <a:lnTo>
                  <a:pt x="49926" y="114059"/>
                </a:lnTo>
                <a:lnTo>
                  <a:pt x="54726" y="113099"/>
                </a:lnTo>
                <a:lnTo>
                  <a:pt x="59527" y="110218"/>
                </a:lnTo>
                <a:lnTo>
                  <a:pt x="65272" y="108298"/>
                </a:lnTo>
                <a:lnTo>
                  <a:pt x="70073" y="104458"/>
                </a:lnTo>
                <a:lnTo>
                  <a:pt x="74889" y="98697"/>
                </a:lnTo>
                <a:lnTo>
                  <a:pt x="74889" y="114059"/>
                </a:lnTo>
                <a:lnTo>
                  <a:pt x="80634" y="114059"/>
                </a:lnTo>
                <a:lnTo>
                  <a:pt x="112318" y="10061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5" name="object 485"/>
          <p:cNvSpPr/>
          <p:nvPr/>
        </p:nvSpPr>
        <p:spPr>
          <a:xfrm>
            <a:off x="2317607" y="827257"/>
            <a:ext cx="54711" cy="167045"/>
          </a:xfrm>
          <a:custGeom>
            <a:avLst/>
            <a:gdLst/>
            <a:ahLst/>
            <a:cxnLst/>
            <a:rect l="l" t="t" r="r" b="b"/>
            <a:pathLst>
              <a:path w="54711" h="167045">
                <a:moveTo>
                  <a:pt x="18242" y="32644"/>
                </a:moveTo>
                <a:lnTo>
                  <a:pt x="18242" y="148803"/>
                </a:lnTo>
                <a:lnTo>
                  <a:pt x="17282" y="153603"/>
                </a:lnTo>
                <a:lnTo>
                  <a:pt x="16322" y="155524"/>
                </a:lnTo>
                <a:lnTo>
                  <a:pt x="15361" y="158404"/>
                </a:lnTo>
                <a:lnTo>
                  <a:pt x="14401" y="160324"/>
                </a:lnTo>
                <a:lnTo>
                  <a:pt x="12481" y="161284"/>
                </a:lnTo>
                <a:lnTo>
                  <a:pt x="10561" y="162245"/>
                </a:lnTo>
                <a:lnTo>
                  <a:pt x="1920" y="162245"/>
                </a:lnTo>
                <a:lnTo>
                  <a:pt x="1920" y="167045"/>
                </a:lnTo>
                <a:lnTo>
                  <a:pt x="54711" y="167045"/>
                </a:lnTo>
                <a:lnTo>
                  <a:pt x="54711" y="162245"/>
                </a:lnTo>
                <a:lnTo>
                  <a:pt x="46085" y="162245"/>
                </a:lnTo>
                <a:lnTo>
                  <a:pt x="43205" y="161284"/>
                </a:lnTo>
                <a:lnTo>
                  <a:pt x="41269" y="159364"/>
                </a:lnTo>
                <a:lnTo>
                  <a:pt x="40325" y="157444"/>
                </a:lnTo>
                <a:lnTo>
                  <a:pt x="39364" y="155524"/>
                </a:lnTo>
                <a:lnTo>
                  <a:pt x="38404" y="153603"/>
                </a:lnTo>
                <a:lnTo>
                  <a:pt x="37429" y="148803"/>
                </a:lnTo>
                <a:lnTo>
                  <a:pt x="37429" y="0"/>
                </a:lnTo>
                <a:lnTo>
                  <a:pt x="32644" y="0"/>
                </a:lnTo>
                <a:lnTo>
                  <a:pt x="0" y="13441"/>
                </a:lnTo>
                <a:lnTo>
                  <a:pt x="1920" y="17282"/>
                </a:lnTo>
                <a:lnTo>
                  <a:pt x="5760" y="16337"/>
                </a:lnTo>
                <a:lnTo>
                  <a:pt x="7680" y="15377"/>
                </a:lnTo>
                <a:lnTo>
                  <a:pt x="11521" y="15377"/>
                </a:lnTo>
                <a:lnTo>
                  <a:pt x="13441" y="16337"/>
                </a:lnTo>
                <a:lnTo>
                  <a:pt x="14401" y="17282"/>
                </a:lnTo>
                <a:lnTo>
                  <a:pt x="16322" y="18242"/>
                </a:lnTo>
                <a:lnTo>
                  <a:pt x="17282" y="20162"/>
                </a:lnTo>
                <a:lnTo>
                  <a:pt x="17282" y="22082"/>
                </a:lnTo>
                <a:lnTo>
                  <a:pt x="18242" y="24963"/>
                </a:lnTo>
                <a:lnTo>
                  <a:pt x="18242" y="3264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6" name="object 486"/>
          <p:cNvSpPr/>
          <p:nvPr/>
        </p:nvSpPr>
        <p:spPr>
          <a:xfrm>
            <a:off x="2384800" y="827257"/>
            <a:ext cx="39364" cy="167045"/>
          </a:xfrm>
          <a:custGeom>
            <a:avLst/>
            <a:gdLst/>
            <a:ahLst/>
            <a:cxnLst/>
            <a:rect l="l" t="t" r="r" b="b"/>
            <a:pathLst>
              <a:path w="39364" h="167045">
                <a:moveTo>
                  <a:pt x="17282" y="18242"/>
                </a:moveTo>
                <a:lnTo>
                  <a:pt x="19202" y="20162"/>
                </a:lnTo>
                <a:lnTo>
                  <a:pt x="22082" y="22082"/>
                </a:lnTo>
                <a:lnTo>
                  <a:pt x="24963" y="24002"/>
                </a:lnTo>
                <a:lnTo>
                  <a:pt x="30723" y="24002"/>
                </a:lnTo>
                <a:lnTo>
                  <a:pt x="33604" y="22082"/>
                </a:lnTo>
                <a:lnTo>
                  <a:pt x="36484" y="20162"/>
                </a:lnTo>
                <a:lnTo>
                  <a:pt x="38404" y="18242"/>
                </a:lnTo>
                <a:lnTo>
                  <a:pt x="39364" y="15377"/>
                </a:lnTo>
                <a:lnTo>
                  <a:pt x="39364" y="8656"/>
                </a:lnTo>
                <a:lnTo>
                  <a:pt x="38404" y="5775"/>
                </a:lnTo>
                <a:lnTo>
                  <a:pt x="36484" y="3840"/>
                </a:lnTo>
                <a:lnTo>
                  <a:pt x="33604" y="975"/>
                </a:lnTo>
                <a:lnTo>
                  <a:pt x="30723" y="0"/>
                </a:lnTo>
                <a:lnTo>
                  <a:pt x="24002" y="0"/>
                </a:lnTo>
                <a:lnTo>
                  <a:pt x="22082" y="975"/>
                </a:lnTo>
                <a:lnTo>
                  <a:pt x="19202" y="3840"/>
                </a:lnTo>
                <a:lnTo>
                  <a:pt x="17282" y="5775"/>
                </a:lnTo>
                <a:lnTo>
                  <a:pt x="16322" y="8656"/>
                </a:lnTo>
                <a:lnTo>
                  <a:pt x="16322" y="15377"/>
                </a:lnTo>
                <a:lnTo>
                  <a:pt x="17282" y="18242"/>
                </a:lnTo>
                <a:close/>
              </a:path>
              <a:path w="39364" h="167045">
                <a:moveTo>
                  <a:pt x="32644" y="55686"/>
                </a:moveTo>
                <a:lnTo>
                  <a:pt x="0" y="69128"/>
                </a:lnTo>
                <a:lnTo>
                  <a:pt x="1920" y="73929"/>
                </a:lnTo>
                <a:lnTo>
                  <a:pt x="4800" y="72008"/>
                </a:lnTo>
                <a:lnTo>
                  <a:pt x="13441" y="72008"/>
                </a:lnTo>
                <a:lnTo>
                  <a:pt x="14401" y="72969"/>
                </a:lnTo>
                <a:lnTo>
                  <a:pt x="15361" y="73929"/>
                </a:lnTo>
                <a:lnTo>
                  <a:pt x="16322" y="75849"/>
                </a:lnTo>
                <a:lnTo>
                  <a:pt x="17282" y="78729"/>
                </a:lnTo>
                <a:lnTo>
                  <a:pt x="18242" y="81610"/>
                </a:lnTo>
                <a:lnTo>
                  <a:pt x="18242" y="148803"/>
                </a:lnTo>
                <a:lnTo>
                  <a:pt x="17282" y="153603"/>
                </a:lnTo>
                <a:lnTo>
                  <a:pt x="16322" y="155524"/>
                </a:lnTo>
                <a:lnTo>
                  <a:pt x="15361" y="158404"/>
                </a:lnTo>
                <a:lnTo>
                  <a:pt x="14401" y="160324"/>
                </a:lnTo>
                <a:lnTo>
                  <a:pt x="12481" y="161284"/>
                </a:lnTo>
                <a:lnTo>
                  <a:pt x="10561" y="162245"/>
                </a:lnTo>
                <a:lnTo>
                  <a:pt x="1920" y="162245"/>
                </a:lnTo>
                <a:lnTo>
                  <a:pt x="1920" y="167045"/>
                </a:lnTo>
                <a:lnTo>
                  <a:pt x="53766" y="167045"/>
                </a:lnTo>
                <a:lnTo>
                  <a:pt x="53766" y="162245"/>
                </a:lnTo>
                <a:lnTo>
                  <a:pt x="45125" y="162245"/>
                </a:lnTo>
                <a:lnTo>
                  <a:pt x="43205" y="161284"/>
                </a:lnTo>
                <a:lnTo>
                  <a:pt x="41285" y="159364"/>
                </a:lnTo>
                <a:lnTo>
                  <a:pt x="40325" y="158404"/>
                </a:lnTo>
                <a:lnTo>
                  <a:pt x="39364" y="155524"/>
                </a:lnTo>
                <a:lnTo>
                  <a:pt x="38404" y="153603"/>
                </a:lnTo>
                <a:lnTo>
                  <a:pt x="37444" y="148803"/>
                </a:lnTo>
                <a:lnTo>
                  <a:pt x="37444" y="55686"/>
                </a:lnTo>
                <a:lnTo>
                  <a:pt x="32644" y="5568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7" name="object 487"/>
          <p:cNvSpPr/>
          <p:nvPr/>
        </p:nvSpPr>
        <p:spPr>
          <a:xfrm>
            <a:off x="2446248" y="882944"/>
            <a:ext cx="118079" cy="111358"/>
          </a:xfrm>
          <a:custGeom>
            <a:avLst/>
            <a:gdLst/>
            <a:ahLst/>
            <a:cxnLst/>
            <a:rect l="l" t="t" r="r" b="b"/>
            <a:pathLst>
              <a:path w="118079" h="111358">
                <a:moveTo>
                  <a:pt x="118079" y="111358"/>
                </a:moveTo>
                <a:lnTo>
                  <a:pt x="118079" y="106558"/>
                </a:lnTo>
                <a:lnTo>
                  <a:pt x="109438" y="106558"/>
                </a:lnTo>
                <a:lnTo>
                  <a:pt x="107518" y="105597"/>
                </a:lnTo>
                <a:lnTo>
                  <a:pt x="105597" y="103677"/>
                </a:lnTo>
                <a:lnTo>
                  <a:pt x="103677" y="102717"/>
                </a:lnTo>
                <a:lnTo>
                  <a:pt x="102717" y="100797"/>
                </a:lnTo>
                <a:lnTo>
                  <a:pt x="101757" y="97917"/>
                </a:lnTo>
                <a:lnTo>
                  <a:pt x="101757" y="30723"/>
                </a:lnTo>
                <a:lnTo>
                  <a:pt x="100797" y="24002"/>
                </a:lnTo>
                <a:lnTo>
                  <a:pt x="98877" y="19202"/>
                </a:lnTo>
                <a:lnTo>
                  <a:pt x="95996" y="12481"/>
                </a:lnTo>
                <a:lnTo>
                  <a:pt x="93116" y="7680"/>
                </a:lnTo>
                <a:lnTo>
                  <a:pt x="88315" y="4800"/>
                </a:lnTo>
                <a:lnTo>
                  <a:pt x="84475" y="1920"/>
                </a:lnTo>
                <a:lnTo>
                  <a:pt x="79674" y="0"/>
                </a:lnTo>
                <a:lnTo>
                  <a:pt x="73914" y="0"/>
                </a:lnTo>
                <a:lnTo>
                  <a:pt x="69829" y="315"/>
                </a:lnTo>
                <a:lnTo>
                  <a:pt x="59274" y="3899"/>
                </a:lnTo>
                <a:lnTo>
                  <a:pt x="48425" y="11475"/>
                </a:lnTo>
                <a:lnTo>
                  <a:pt x="37429" y="23042"/>
                </a:lnTo>
                <a:lnTo>
                  <a:pt x="37429" y="0"/>
                </a:lnTo>
                <a:lnTo>
                  <a:pt x="32628" y="0"/>
                </a:lnTo>
                <a:lnTo>
                  <a:pt x="0" y="13441"/>
                </a:lnTo>
                <a:lnTo>
                  <a:pt x="1920" y="18242"/>
                </a:lnTo>
                <a:lnTo>
                  <a:pt x="4800" y="16322"/>
                </a:lnTo>
                <a:lnTo>
                  <a:pt x="13426" y="16322"/>
                </a:lnTo>
                <a:lnTo>
                  <a:pt x="14386" y="17282"/>
                </a:lnTo>
                <a:lnTo>
                  <a:pt x="15361" y="18242"/>
                </a:lnTo>
                <a:lnTo>
                  <a:pt x="16322" y="20162"/>
                </a:lnTo>
                <a:lnTo>
                  <a:pt x="17266" y="23042"/>
                </a:lnTo>
                <a:lnTo>
                  <a:pt x="18227" y="25923"/>
                </a:lnTo>
                <a:lnTo>
                  <a:pt x="18227" y="95036"/>
                </a:lnTo>
                <a:lnTo>
                  <a:pt x="17266" y="99837"/>
                </a:lnTo>
                <a:lnTo>
                  <a:pt x="15361" y="102717"/>
                </a:lnTo>
                <a:lnTo>
                  <a:pt x="13426" y="105597"/>
                </a:lnTo>
                <a:lnTo>
                  <a:pt x="9601" y="106558"/>
                </a:lnTo>
                <a:lnTo>
                  <a:pt x="1920" y="106558"/>
                </a:lnTo>
                <a:lnTo>
                  <a:pt x="1920" y="111358"/>
                </a:lnTo>
                <a:lnTo>
                  <a:pt x="54711" y="111358"/>
                </a:lnTo>
                <a:lnTo>
                  <a:pt x="54711" y="106558"/>
                </a:lnTo>
                <a:lnTo>
                  <a:pt x="45110" y="106558"/>
                </a:lnTo>
                <a:lnTo>
                  <a:pt x="43190" y="105597"/>
                </a:lnTo>
                <a:lnTo>
                  <a:pt x="41269" y="103677"/>
                </a:lnTo>
                <a:lnTo>
                  <a:pt x="40309" y="102717"/>
                </a:lnTo>
                <a:lnTo>
                  <a:pt x="38389" y="99837"/>
                </a:lnTo>
                <a:lnTo>
                  <a:pt x="37429" y="98877"/>
                </a:lnTo>
                <a:lnTo>
                  <a:pt x="37429" y="29763"/>
                </a:lnTo>
                <a:lnTo>
                  <a:pt x="43125" y="24449"/>
                </a:lnTo>
                <a:lnTo>
                  <a:pt x="54106" y="17035"/>
                </a:lnTo>
                <a:lnTo>
                  <a:pt x="65272" y="14401"/>
                </a:lnTo>
                <a:lnTo>
                  <a:pt x="71033" y="14401"/>
                </a:lnTo>
                <a:lnTo>
                  <a:pt x="75834" y="17282"/>
                </a:lnTo>
                <a:lnTo>
                  <a:pt x="77754" y="21122"/>
                </a:lnTo>
                <a:lnTo>
                  <a:pt x="80634" y="25923"/>
                </a:lnTo>
                <a:lnTo>
                  <a:pt x="81594" y="32644"/>
                </a:lnTo>
                <a:lnTo>
                  <a:pt x="81594" y="97917"/>
                </a:lnTo>
                <a:lnTo>
                  <a:pt x="80634" y="100797"/>
                </a:lnTo>
                <a:lnTo>
                  <a:pt x="79674" y="102717"/>
                </a:lnTo>
                <a:lnTo>
                  <a:pt x="77754" y="104637"/>
                </a:lnTo>
                <a:lnTo>
                  <a:pt x="74874" y="105597"/>
                </a:lnTo>
                <a:lnTo>
                  <a:pt x="71993" y="106558"/>
                </a:lnTo>
                <a:lnTo>
                  <a:pt x="64312" y="106558"/>
                </a:lnTo>
                <a:lnTo>
                  <a:pt x="64312" y="111358"/>
                </a:lnTo>
                <a:lnTo>
                  <a:pt x="118079" y="11135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8" name="object 488"/>
          <p:cNvSpPr/>
          <p:nvPr/>
        </p:nvSpPr>
        <p:spPr>
          <a:xfrm>
            <a:off x="2572953" y="993343"/>
            <a:ext cx="21122" cy="43104"/>
          </a:xfrm>
          <a:custGeom>
            <a:avLst/>
            <a:gdLst/>
            <a:ahLst/>
            <a:cxnLst/>
            <a:rect l="l" t="t" r="r" b="b"/>
            <a:pathLst>
              <a:path w="21122" h="43104">
                <a:moveTo>
                  <a:pt x="2880" y="38404"/>
                </a:moveTo>
                <a:lnTo>
                  <a:pt x="8641" y="42245"/>
                </a:lnTo>
                <a:lnTo>
                  <a:pt x="10028" y="43104"/>
                </a:lnTo>
                <a:lnTo>
                  <a:pt x="16322" y="24963"/>
                </a:lnTo>
                <a:lnTo>
                  <a:pt x="16322" y="18242"/>
                </a:lnTo>
                <a:lnTo>
                  <a:pt x="17282" y="15361"/>
                </a:lnTo>
                <a:lnTo>
                  <a:pt x="19202" y="11521"/>
                </a:lnTo>
                <a:lnTo>
                  <a:pt x="21122" y="0"/>
                </a:lnTo>
                <a:lnTo>
                  <a:pt x="13441" y="7680"/>
                </a:lnTo>
                <a:lnTo>
                  <a:pt x="9601" y="11521"/>
                </a:lnTo>
                <a:lnTo>
                  <a:pt x="8641" y="12481"/>
                </a:lnTo>
                <a:lnTo>
                  <a:pt x="4815" y="17282"/>
                </a:lnTo>
                <a:lnTo>
                  <a:pt x="1920" y="21122"/>
                </a:lnTo>
                <a:lnTo>
                  <a:pt x="975" y="24002"/>
                </a:lnTo>
                <a:lnTo>
                  <a:pt x="0" y="25908"/>
                </a:lnTo>
                <a:lnTo>
                  <a:pt x="0" y="34564"/>
                </a:lnTo>
                <a:lnTo>
                  <a:pt x="2880" y="3840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9" name="object 489"/>
          <p:cNvSpPr/>
          <p:nvPr/>
        </p:nvSpPr>
        <p:spPr>
          <a:xfrm>
            <a:off x="2581595" y="882944"/>
            <a:ext cx="99837" cy="163205"/>
          </a:xfrm>
          <a:custGeom>
            <a:avLst/>
            <a:gdLst/>
            <a:ahLst/>
            <a:cxnLst/>
            <a:rect l="l" t="t" r="r" b="b"/>
            <a:pathLst>
              <a:path w="99837" h="163205">
                <a:moveTo>
                  <a:pt x="1920" y="101757"/>
                </a:moveTo>
                <a:lnTo>
                  <a:pt x="3840" y="103677"/>
                </a:lnTo>
                <a:lnTo>
                  <a:pt x="5760" y="105597"/>
                </a:lnTo>
                <a:lnTo>
                  <a:pt x="8641" y="107518"/>
                </a:lnTo>
                <a:lnTo>
                  <a:pt x="12481" y="110398"/>
                </a:lnTo>
                <a:lnTo>
                  <a:pt x="10561" y="121920"/>
                </a:lnTo>
                <a:lnTo>
                  <a:pt x="12481" y="119039"/>
                </a:lnTo>
                <a:lnTo>
                  <a:pt x="15361" y="115199"/>
                </a:lnTo>
                <a:lnTo>
                  <a:pt x="19202" y="111358"/>
                </a:lnTo>
                <a:lnTo>
                  <a:pt x="20858" y="111520"/>
                </a:lnTo>
                <a:lnTo>
                  <a:pt x="31468" y="112377"/>
                </a:lnTo>
                <a:lnTo>
                  <a:pt x="44357" y="113023"/>
                </a:lnTo>
                <a:lnTo>
                  <a:pt x="59527" y="113278"/>
                </a:lnTo>
                <a:lnTo>
                  <a:pt x="72009" y="114239"/>
                </a:lnTo>
                <a:lnTo>
                  <a:pt x="79689" y="115199"/>
                </a:lnTo>
                <a:lnTo>
                  <a:pt x="83530" y="117119"/>
                </a:lnTo>
                <a:lnTo>
                  <a:pt x="87370" y="118079"/>
                </a:lnTo>
                <a:lnTo>
                  <a:pt x="89275" y="120959"/>
                </a:lnTo>
                <a:lnTo>
                  <a:pt x="89275" y="131521"/>
                </a:lnTo>
                <a:lnTo>
                  <a:pt x="86395" y="136306"/>
                </a:lnTo>
                <a:lnTo>
                  <a:pt x="79689" y="141122"/>
                </a:lnTo>
                <a:lnTo>
                  <a:pt x="74673" y="144012"/>
                </a:lnTo>
                <a:lnTo>
                  <a:pt x="63088" y="147548"/>
                </a:lnTo>
                <a:lnTo>
                  <a:pt x="48006" y="148803"/>
                </a:lnTo>
                <a:lnTo>
                  <a:pt x="37252" y="148222"/>
                </a:lnTo>
                <a:lnTo>
                  <a:pt x="24407" y="145598"/>
                </a:lnTo>
                <a:lnTo>
                  <a:pt x="14401" y="141122"/>
                </a:lnTo>
                <a:lnTo>
                  <a:pt x="9601" y="138242"/>
                </a:lnTo>
                <a:lnTo>
                  <a:pt x="7680" y="135361"/>
                </a:lnTo>
                <a:lnTo>
                  <a:pt x="1387" y="153503"/>
                </a:lnTo>
                <a:lnTo>
                  <a:pt x="12280" y="158768"/>
                </a:lnTo>
                <a:lnTo>
                  <a:pt x="24557" y="162064"/>
                </a:lnTo>
                <a:lnTo>
                  <a:pt x="38404" y="163205"/>
                </a:lnTo>
                <a:lnTo>
                  <a:pt x="51682" y="162210"/>
                </a:lnTo>
                <a:lnTo>
                  <a:pt x="64470" y="158997"/>
                </a:lnTo>
                <a:lnTo>
                  <a:pt x="75783" y="153567"/>
                </a:lnTo>
                <a:lnTo>
                  <a:pt x="85435" y="145923"/>
                </a:lnTo>
                <a:lnTo>
                  <a:pt x="95446" y="132665"/>
                </a:lnTo>
                <a:lnTo>
                  <a:pt x="97917" y="120959"/>
                </a:lnTo>
                <a:lnTo>
                  <a:pt x="97917" y="114239"/>
                </a:lnTo>
                <a:lnTo>
                  <a:pt x="95996" y="109438"/>
                </a:lnTo>
                <a:lnTo>
                  <a:pt x="92156" y="104637"/>
                </a:lnTo>
                <a:lnTo>
                  <a:pt x="87370" y="99837"/>
                </a:lnTo>
                <a:lnTo>
                  <a:pt x="81594" y="97917"/>
                </a:lnTo>
                <a:lnTo>
                  <a:pt x="73914" y="96956"/>
                </a:lnTo>
                <a:lnTo>
                  <a:pt x="70959" y="96459"/>
                </a:lnTo>
                <a:lnTo>
                  <a:pt x="60115" y="95459"/>
                </a:lnTo>
                <a:lnTo>
                  <a:pt x="43205" y="95036"/>
                </a:lnTo>
                <a:lnTo>
                  <a:pt x="34564" y="95036"/>
                </a:lnTo>
                <a:lnTo>
                  <a:pt x="28803" y="94076"/>
                </a:lnTo>
                <a:lnTo>
                  <a:pt x="26883" y="94076"/>
                </a:lnTo>
                <a:lnTo>
                  <a:pt x="23042" y="93116"/>
                </a:lnTo>
                <a:lnTo>
                  <a:pt x="20162" y="92156"/>
                </a:lnTo>
                <a:lnTo>
                  <a:pt x="19202" y="91196"/>
                </a:lnTo>
                <a:lnTo>
                  <a:pt x="17282" y="90236"/>
                </a:lnTo>
                <a:lnTo>
                  <a:pt x="17282" y="84475"/>
                </a:lnTo>
                <a:lnTo>
                  <a:pt x="19202" y="81594"/>
                </a:lnTo>
                <a:lnTo>
                  <a:pt x="20162" y="79674"/>
                </a:lnTo>
                <a:lnTo>
                  <a:pt x="22082" y="76794"/>
                </a:lnTo>
                <a:lnTo>
                  <a:pt x="20162" y="34564"/>
                </a:lnTo>
                <a:lnTo>
                  <a:pt x="20162" y="24963"/>
                </a:lnTo>
                <a:lnTo>
                  <a:pt x="22082" y="17282"/>
                </a:lnTo>
                <a:lnTo>
                  <a:pt x="25923" y="13441"/>
                </a:lnTo>
                <a:lnTo>
                  <a:pt x="29763" y="8641"/>
                </a:lnTo>
                <a:lnTo>
                  <a:pt x="34564" y="5760"/>
                </a:lnTo>
                <a:lnTo>
                  <a:pt x="47045" y="5760"/>
                </a:lnTo>
                <a:lnTo>
                  <a:pt x="51846" y="8641"/>
                </a:lnTo>
                <a:lnTo>
                  <a:pt x="55686" y="13441"/>
                </a:lnTo>
                <a:lnTo>
                  <a:pt x="58524" y="17793"/>
                </a:lnTo>
                <a:lnTo>
                  <a:pt x="62877" y="29246"/>
                </a:lnTo>
                <a:lnTo>
                  <a:pt x="64328" y="43205"/>
                </a:lnTo>
                <a:lnTo>
                  <a:pt x="64328" y="52791"/>
                </a:lnTo>
                <a:lnTo>
                  <a:pt x="62407" y="59512"/>
                </a:lnTo>
                <a:lnTo>
                  <a:pt x="62809" y="72469"/>
                </a:lnTo>
                <a:lnTo>
                  <a:pt x="72969" y="65288"/>
                </a:lnTo>
                <a:lnTo>
                  <a:pt x="74652" y="63724"/>
                </a:lnTo>
                <a:lnTo>
                  <a:pt x="82022" y="52917"/>
                </a:lnTo>
                <a:lnTo>
                  <a:pt x="84475" y="40325"/>
                </a:lnTo>
                <a:lnTo>
                  <a:pt x="84475" y="31683"/>
                </a:lnTo>
                <a:lnTo>
                  <a:pt x="82555" y="24002"/>
                </a:lnTo>
                <a:lnTo>
                  <a:pt x="77754" y="18242"/>
                </a:lnTo>
                <a:lnTo>
                  <a:pt x="98877" y="18242"/>
                </a:lnTo>
                <a:lnTo>
                  <a:pt x="98877" y="17282"/>
                </a:lnTo>
                <a:lnTo>
                  <a:pt x="99837" y="16322"/>
                </a:lnTo>
                <a:lnTo>
                  <a:pt x="99837" y="9601"/>
                </a:lnTo>
                <a:lnTo>
                  <a:pt x="98877" y="9601"/>
                </a:lnTo>
                <a:lnTo>
                  <a:pt x="98877" y="8641"/>
                </a:lnTo>
                <a:lnTo>
                  <a:pt x="97917" y="8641"/>
                </a:lnTo>
                <a:lnTo>
                  <a:pt x="96956" y="7680"/>
                </a:lnTo>
                <a:lnTo>
                  <a:pt x="69128" y="7680"/>
                </a:lnTo>
                <a:lnTo>
                  <a:pt x="66994" y="6411"/>
                </a:lnTo>
                <a:lnTo>
                  <a:pt x="55538" y="1692"/>
                </a:lnTo>
                <a:lnTo>
                  <a:pt x="42245" y="0"/>
                </a:lnTo>
                <a:lnTo>
                  <a:pt x="34090" y="588"/>
                </a:lnTo>
                <a:lnTo>
                  <a:pt x="21678" y="4328"/>
                </a:lnTo>
                <a:lnTo>
                  <a:pt x="11521" y="11521"/>
                </a:lnTo>
                <a:lnTo>
                  <a:pt x="8186" y="15279"/>
                </a:lnTo>
                <a:lnTo>
                  <a:pt x="2046" y="26594"/>
                </a:lnTo>
                <a:lnTo>
                  <a:pt x="0" y="39364"/>
                </a:lnTo>
                <a:lnTo>
                  <a:pt x="0" y="46070"/>
                </a:lnTo>
                <a:lnTo>
                  <a:pt x="960" y="52791"/>
                </a:lnTo>
                <a:lnTo>
                  <a:pt x="4800" y="58567"/>
                </a:lnTo>
                <a:lnTo>
                  <a:pt x="8641" y="64312"/>
                </a:lnTo>
                <a:lnTo>
                  <a:pt x="13441" y="69113"/>
                </a:lnTo>
                <a:lnTo>
                  <a:pt x="20162" y="71993"/>
                </a:lnTo>
                <a:lnTo>
                  <a:pt x="11521" y="78714"/>
                </a:lnTo>
                <a:lnTo>
                  <a:pt x="6720" y="83515"/>
                </a:lnTo>
                <a:lnTo>
                  <a:pt x="4800" y="87355"/>
                </a:lnTo>
                <a:lnTo>
                  <a:pt x="1920" y="91196"/>
                </a:lnTo>
                <a:lnTo>
                  <a:pt x="960" y="94076"/>
                </a:lnTo>
                <a:lnTo>
                  <a:pt x="960" y="99837"/>
                </a:lnTo>
                <a:lnTo>
                  <a:pt x="1920" y="10175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0" name="object 490"/>
          <p:cNvSpPr/>
          <p:nvPr/>
        </p:nvSpPr>
        <p:spPr>
          <a:xfrm>
            <a:off x="2601757" y="917508"/>
            <a:ext cx="42647" cy="42230"/>
          </a:xfrm>
          <a:custGeom>
            <a:avLst/>
            <a:gdLst/>
            <a:ahLst/>
            <a:cxnLst/>
            <a:rect l="l" t="t" r="r" b="b"/>
            <a:pathLst>
              <a:path w="42647" h="42230">
                <a:moveTo>
                  <a:pt x="42245" y="24947"/>
                </a:moveTo>
                <a:lnTo>
                  <a:pt x="38404" y="29748"/>
                </a:lnTo>
                <a:lnTo>
                  <a:pt x="34564" y="33588"/>
                </a:lnTo>
                <a:lnTo>
                  <a:pt x="28803" y="36469"/>
                </a:lnTo>
                <a:lnTo>
                  <a:pt x="17282" y="36469"/>
                </a:lnTo>
                <a:lnTo>
                  <a:pt x="11521" y="33588"/>
                </a:lnTo>
                <a:lnTo>
                  <a:pt x="7680" y="28788"/>
                </a:lnTo>
                <a:lnTo>
                  <a:pt x="5684" y="25263"/>
                </a:lnTo>
                <a:lnTo>
                  <a:pt x="1495" y="13673"/>
                </a:lnTo>
                <a:lnTo>
                  <a:pt x="0" y="0"/>
                </a:lnTo>
                <a:lnTo>
                  <a:pt x="1920" y="42230"/>
                </a:lnTo>
                <a:lnTo>
                  <a:pt x="5760" y="39349"/>
                </a:lnTo>
                <a:lnTo>
                  <a:pt x="11521" y="41269"/>
                </a:lnTo>
                <a:lnTo>
                  <a:pt x="16322" y="42230"/>
                </a:lnTo>
                <a:lnTo>
                  <a:pt x="22082" y="42230"/>
                </a:lnTo>
                <a:lnTo>
                  <a:pt x="30232" y="41642"/>
                </a:lnTo>
                <a:lnTo>
                  <a:pt x="42647" y="37905"/>
                </a:lnTo>
                <a:lnTo>
                  <a:pt x="42245" y="2494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1" name="object 491"/>
          <p:cNvSpPr/>
          <p:nvPr/>
        </p:nvSpPr>
        <p:spPr>
          <a:xfrm>
            <a:off x="2323368" y="1141176"/>
            <a:ext cx="815015" cy="658545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2" name="object 492"/>
          <p:cNvSpPr/>
          <p:nvPr/>
        </p:nvSpPr>
        <p:spPr>
          <a:xfrm>
            <a:off x="1341318" y="1296687"/>
            <a:ext cx="746857" cy="440626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3" name="object 493"/>
          <p:cNvSpPr/>
          <p:nvPr/>
        </p:nvSpPr>
        <p:spPr>
          <a:xfrm>
            <a:off x="2098730" y="1293815"/>
            <a:ext cx="213116" cy="235198"/>
          </a:xfrm>
          <a:custGeom>
            <a:avLst/>
            <a:gdLst/>
            <a:ahLst/>
            <a:cxnLst/>
            <a:rect l="l" t="t" r="r" b="b"/>
            <a:pathLst>
              <a:path w="213116" h="235198">
                <a:moveTo>
                  <a:pt x="140162" y="83515"/>
                </a:moveTo>
                <a:lnTo>
                  <a:pt x="140162" y="0"/>
                </a:lnTo>
                <a:lnTo>
                  <a:pt x="71993" y="0"/>
                </a:lnTo>
                <a:lnTo>
                  <a:pt x="71993" y="83515"/>
                </a:lnTo>
                <a:lnTo>
                  <a:pt x="0" y="83515"/>
                </a:lnTo>
                <a:lnTo>
                  <a:pt x="0" y="151668"/>
                </a:lnTo>
                <a:lnTo>
                  <a:pt x="71993" y="151668"/>
                </a:lnTo>
                <a:lnTo>
                  <a:pt x="71993" y="235198"/>
                </a:lnTo>
                <a:lnTo>
                  <a:pt x="140162" y="235198"/>
                </a:lnTo>
                <a:lnTo>
                  <a:pt x="140162" y="151668"/>
                </a:lnTo>
                <a:lnTo>
                  <a:pt x="213116" y="151668"/>
                </a:lnTo>
                <a:lnTo>
                  <a:pt x="213116" y="83515"/>
                </a:lnTo>
                <a:lnTo>
                  <a:pt x="140162" y="83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4" name="object 494"/>
          <p:cNvSpPr/>
          <p:nvPr/>
        </p:nvSpPr>
        <p:spPr>
          <a:xfrm>
            <a:off x="2231212" y="1437817"/>
            <a:ext cx="7680" cy="91196"/>
          </a:xfrm>
          <a:custGeom>
            <a:avLst/>
            <a:gdLst/>
            <a:ahLst/>
            <a:cxnLst/>
            <a:rect l="l" t="t" r="r" b="b"/>
            <a:pathLst>
              <a:path w="7680" h="91196">
                <a:moveTo>
                  <a:pt x="7680" y="83515"/>
                </a:moveTo>
                <a:lnTo>
                  <a:pt x="0" y="0"/>
                </a:lnTo>
                <a:lnTo>
                  <a:pt x="0" y="91196"/>
                </a:lnTo>
                <a:lnTo>
                  <a:pt x="7680" y="83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5" name="object 495"/>
          <p:cNvSpPr/>
          <p:nvPr/>
        </p:nvSpPr>
        <p:spPr>
          <a:xfrm>
            <a:off x="2304166" y="1377330"/>
            <a:ext cx="7680" cy="60487"/>
          </a:xfrm>
          <a:custGeom>
            <a:avLst/>
            <a:gdLst/>
            <a:ahLst/>
            <a:cxnLst/>
            <a:rect l="l" t="t" r="r" b="b"/>
            <a:pathLst>
              <a:path w="7680" h="60487">
                <a:moveTo>
                  <a:pt x="0" y="7680"/>
                </a:moveTo>
                <a:lnTo>
                  <a:pt x="0" y="60487"/>
                </a:lnTo>
                <a:lnTo>
                  <a:pt x="7680" y="60487"/>
                </a:lnTo>
                <a:lnTo>
                  <a:pt x="7680" y="7680"/>
                </a:lnTo>
                <a:lnTo>
                  <a:pt x="0" y="0"/>
                </a:lnTo>
                <a:lnTo>
                  <a:pt x="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6" name="object 496"/>
          <p:cNvSpPr/>
          <p:nvPr/>
        </p:nvSpPr>
        <p:spPr>
          <a:xfrm>
            <a:off x="2092010" y="1286134"/>
            <a:ext cx="154564" cy="166070"/>
          </a:xfrm>
          <a:custGeom>
            <a:avLst/>
            <a:gdLst/>
            <a:ahLst/>
            <a:cxnLst/>
            <a:rect l="l" t="t" r="r" b="b"/>
            <a:pathLst>
              <a:path w="154564" h="166070">
                <a:moveTo>
                  <a:pt x="154564" y="83515"/>
                </a:moveTo>
                <a:lnTo>
                  <a:pt x="154564" y="0"/>
                </a:lnTo>
                <a:lnTo>
                  <a:pt x="139202" y="7680"/>
                </a:lnTo>
                <a:lnTo>
                  <a:pt x="86410" y="7680"/>
                </a:lnTo>
                <a:lnTo>
                  <a:pt x="78714" y="15361"/>
                </a:lnTo>
                <a:lnTo>
                  <a:pt x="78714" y="83515"/>
                </a:lnTo>
                <a:lnTo>
                  <a:pt x="72008" y="0"/>
                </a:lnTo>
                <a:lnTo>
                  <a:pt x="72008" y="91196"/>
                </a:lnTo>
                <a:lnTo>
                  <a:pt x="14401" y="91196"/>
                </a:lnTo>
                <a:lnTo>
                  <a:pt x="6720" y="98877"/>
                </a:lnTo>
                <a:lnTo>
                  <a:pt x="6720" y="151683"/>
                </a:lnTo>
                <a:lnTo>
                  <a:pt x="0" y="83515"/>
                </a:lnTo>
                <a:lnTo>
                  <a:pt x="0" y="166070"/>
                </a:lnTo>
                <a:lnTo>
                  <a:pt x="72009" y="166070"/>
                </a:lnTo>
                <a:lnTo>
                  <a:pt x="14401" y="159349"/>
                </a:lnTo>
                <a:lnTo>
                  <a:pt x="14401" y="98877"/>
                </a:lnTo>
                <a:lnTo>
                  <a:pt x="86410" y="98877"/>
                </a:lnTo>
                <a:lnTo>
                  <a:pt x="86410" y="15361"/>
                </a:lnTo>
                <a:lnTo>
                  <a:pt x="146883" y="15361"/>
                </a:lnTo>
                <a:lnTo>
                  <a:pt x="146883" y="83515"/>
                </a:lnTo>
                <a:lnTo>
                  <a:pt x="154564" y="91196"/>
                </a:lnTo>
                <a:lnTo>
                  <a:pt x="154564" y="83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7" name="object 497"/>
          <p:cNvSpPr/>
          <p:nvPr/>
        </p:nvSpPr>
        <p:spPr>
          <a:xfrm>
            <a:off x="2164019" y="1286134"/>
            <a:ext cx="82555" cy="83515"/>
          </a:xfrm>
          <a:custGeom>
            <a:avLst/>
            <a:gdLst/>
            <a:ahLst/>
            <a:cxnLst/>
            <a:rect l="l" t="t" r="r" b="b"/>
            <a:pathLst>
              <a:path w="82555" h="83515">
                <a:moveTo>
                  <a:pt x="6705" y="83515"/>
                </a:moveTo>
                <a:lnTo>
                  <a:pt x="6705" y="15361"/>
                </a:lnTo>
                <a:lnTo>
                  <a:pt x="14401" y="7680"/>
                </a:lnTo>
                <a:lnTo>
                  <a:pt x="67193" y="7680"/>
                </a:lnTo>
                <a:lnTo>
                  <a:pt x="82555" y="0"/>
                </a:lnTo>
                <a:lnTo>
                  <a:pt x="0" y="0"/>
                </a:lnTo>
                <a:lnTo>
                  <a:pt x="6705" y="83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8" name="object 498"/>
          <p:cNvSpPr/>
          <p:nvPr/>
        </p:nvSpPr>
        <p:spPr>
          <a:xfrm>
            <a:off x="2164019" y="1445483"/>
            <a:ext cx="6705" cy="90251"/>
          </a:xfrm>
          <a:custGeom>
            <a:avLst/>
            <a:gdLst/>
            <a:ahLst/>
            <a:cxnLst/>
            <a:rect l="l" t="t" r="r" b="b"/>
            <a:pathLst>
              <a:path w="6705" h="90251">
                <a:moveTo>
                  <a:pt x="0" y="6720"/>
                </a:moveTo>
                <a:lnTo>
                  <a:pt x="0" y="90251"/>
                </a:lnTo>
                <a:lnTo>
                  <a:pt x="6705" y="75849"/>
                </a:lnTo>
                <a:lnTo>
                  <a:pt x="6705" y="6720"/>
                </a:lnTo>
                <a:lnTo>
                  <a:pt x="0" y="0"/>
                </a:lnTo>
                <a:lnTo>
                  <a:pt x="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9" name="object 499"/>
          <p:cNvSpPr/>
          <p:nvPr/>
        </p:nvSpPr>
        <p:spPr>
          <a:xfrm>
            <a:off x="2092010" y="1369649"/>
            <a:ext cx="72009" cy="68168"/>
          </a:xfrm>
          <a:custGeom>
            <a:avLst/>
            <a:gdLst/>
            <a:ahLst/>
            <a:cxnLst/>
            <a:rect l="l" t="t" r="r" b="b"/>
            <a:pathLst>
              <a:path w="72009" h="68168">
                <a:moveTo>
                  <a:pt x="6720" y="68168"/>
                </a:moveTo>
                <a:lnTo>
                  <a:pt x="6720" y="15362"/>
                </a:lnTo>
                <a:lnTo>
                  <a:pt x="14401" y="7681"/>
                </a:lnTo>
                <a:lnTo>
                  <a:pt x="72008" y="7681"/>
                </a:lnTo>
                <a:lnTo>
                  <a:pt x="72009" y="0"/>
                </a:lnTo>
                <a:lnTo>
                  <a:pt x="0" y="0"/>
                </a:lnTo>
                <a:lnTo>
                  <a:pt x="6720" y="681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0" name="object 500"/>
          <p:cNvSpPr/>
          <p:nvPr/>
        </p:nvSpPr>
        <p:spPr>
          <a:xfrm>
            <a:off x="2106411" y="1437817"/>
            <a:ext cx="140162" cy="97916"/>
          </a:xfrm>
          <a:custGeom>
            <a:avLst/>
            <a:gdLst/>
            <a:ahLst/>
            <a:cxnLst/>
            <a:rect l="l" t="t" r="r" b="b"/>
            <a:pathLst>
              <a:path w="140162" h="97916">
                <a:moveTo>
                  <a:pt x="0" y="7665"/>
                </a:moveTo>
                <a:lnTo>
                  <a:pt x="57607" y="14386"/>
                </a:lnTo>
                <a:lnTo>
                  <a:pt x="57607" y="7665"/>
                </a:lnTo>
                <a:lnTo>
                  <a:pt x="64312" y="14386"/>
                </a:lnTo>
                <a:lnTo>
                  <a:pt x="64312" y="83515"/>
                </a:lnTo>
                <a:lnTo>
                  <a:pt x="57607" y="97916"/>
                </a:lnTo>
                <a:lnTo>
                  <a:pt x="140162" y="97916"/>
                </a:lnTo>
                <a:lnTo>
                  <a:pt x="72009" y="91196"/>
                </a:lnTo>
                <a:lnTo>
                  <a:pt x="72009" y="0"/>
                </a:lnTo>
                <a:lnTo>
                  <a:pt x="0" y="0"/>
                </a:lnTo>
                <a:lnTo>
                  <a:pt x="0" y="76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1" name="object 501"/>
          <p:cNvSpPr/>
          <p:nvPr/>
        </p:nvSpPr>
        <p:spPr>
          <a:xfrm>
            <a:off x="2178420" y="1301495"/>
            <a:ext cx="140147" cy="234238"/>
          </a:xfrm>
          <a:custGeom>
            <a:avLst/>
            <a:gdLst/>
            <a:ahLst/>
            <a:cxnLst/>
            <a:rect l="l" t="t" r="r" b="b"/>
            <a:pathLst>
              <a:path w="140147" h="234238">
                <a:moveTo>
                  <a:pt x="60472" y="0"/>
                </a:moveTo>
                <a:lnTo>
                  <a:pt x="52791" y="0"/>
                </a:lnTo>
                <a:lnTo>
                  <a:pt x="52791" y="83515"/>
                </a:lnTo>
                <a:lnTo>
                  <a:pt x="125745" y="83515"/>
                </a:lnTo>
                <a:lnTo>
                  <a:pt x="125745" y="75834"/>
                </a:lnTo>
                <a:lnTo>
                  <a:pt x="133426" y="83515"/>
                </a:lnTo>
                <a:lnTo>
                  <a:pt x="133426" y="136321"/>
                </a:lnTo>
                <a:lnTo>
                  <a:pt x="52791" y="136321"/>
                </a:lnTo>
                <a:lnTo>
                  <a:pt x="60472" y="219837"/>
                </a:lnTo>
                <a:lnTo>
                  <a:pt x="52791" y="227518"/>
                </a:lnTo>
                <a:lnTo>
                  <a:pt x="52791" y="219837"/>
                </a:lnTo>
                <a:lnTo>
                  <a:pt x="0" y="219836"/>
                </a:lnTo>
                <a:lnTo>
                  <a:pt x="0" y="227518"/>
                </a:lnTo>
                <a:lnTo>
                  <a:pt x="68153" y="234238"/>
                </a:lnTo>
                <a:lnTo>
                  <a:pt x="68153" y="150708"/>
                </a:lnTo>
                <a:lnTo>
                  <a:pt x="60472" y="150708"/>
                </a:lnTo>
                <a:lnTo>
                  <a:pt x="68153" y="143987"/>
                </a:lnTo>
                <a:lnTo>
                  <a:pt x="125745" y="143987"/>
                </a:lnTo>
                <a:lnTo>
                  <a:pt x="140147" y="150708"/>
                </a:lnTo>
                <a:lnTo>
                  <a:pt x="140147" y="68153"/>
                </a:lnTo>
                <a:lnTo>
                  <a:pt x="68153" y="68153"/>
                </a:lnTo>
                <a:lnTo>
                  <a:pt x="68153" y="75834"/>
                </a:lnTo>
                <a:lnTo>
                  <a:pt x="60472" y="68153"/>
                </a:lnTo>
                <a:lnTo>
                  <a:pt x="6047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2" name="object 502"/>
          <p:cNvSpPr/>
          <p:nvPr/>
        </p:nvSpPr>
        <p:spPr>
          <a:xfrm>
            <a:off x="2238893" y="1445483"/>
            <a:ext cx="79674" cy="6720"/>
          </a:xfrm>
          <a:custGeom>
            <a:avLst/>
            <a:gdLst/>
            <a:ahLst/>
            <a:cxnLst/>
            <a:rect l="l" t="t" r="r" b="b"/>
            <a:pathLst>
              <a:path w="79674" h="6720">
                <a:moveTo>
                  <a:pt x="7680" y="0"/>
                </a:moveTo>
                <a:lnTo>
                  <a:pt x="0" y="6720"/>
                </a:lnTo>
                <a:lnTo>
                  <a:pt x="79674" y="6720"/>
                </a:lnTo>
                <a:lnTo>
                  <a:pt x="65272" y="0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3" name="object 503"/>
          <p:cNvSpPr/>
          <p:nvPr/>
        </p:nvSpPr>
        <p:spPr>
          <a:xfrm>
            <a:off x="1666753" y="1839071"/>
            <a:ext cx="76794" cy="100797"/>
          </a:xfrm>
          <a:custGeom>
            <a:avLst/>
            <a:gdLst/>
            <a:ahLst/>
            <a:cxnLst/>
            <a:rect l="l" t="t" r="r" b="b"/>
            <a:pathLst>
              <a:path w="76794" h="100797">
                <a:moveTo>
                  <a:pt x="4800" y="35524"/>
                </a:moveTo>
                <a:lnTo>
                  <a:pt x="6705" y="39364"/>
                </a:lnTo>
                <a:lnTo>
                  <a:pt x="9585" y="42245"/>
                </a:lnTo>
                <a:lnTo>
                  <a:pt x="12481" y="46085"/>
                </a:lnTo>
                <a:lnTo>
                  <a:pt x="17266" y="48005"/>
                </a:lnTo>
                <a:lnTo>
                  <a:pt x="21107" y="49926"/>
                </a:lnTo>
                <a:lnTo>
                  <a:pt x="26868" y="51846"/>
                </a:lnTo>
                <a:lnTo>
                  <a:pt x="35509" y="53766"/>
                </a:lnTo>
                <a:lnTo>
                  <a:pt x="45110" y="56647"/>
                </a:lnTo>
                <a:lnTo>
                  <a:pt x="50871" y="57607"/>
                </a:lnTo>
                <a:lnTo>
                  <a:pt x="52791" y="58567"/>
                </a:lnTo>
                <a:lnTo>
                  <a:pt x="57591" y="60487"/>
                </a:lnTo>
                <a:lnTo>
                  <a:pt x="60472" y="62407"/>
                </a:lnTo>
                <a:lnTo>
                  <a:pt x="62392" y="64328"/>
                </a:lnTo>
                <a:lnTo>
                  <a:pt x="63352" y="67208"/>
                </a:lnTo>
                <a:lnTo>
                  <a:pt x="64312" y="69113"/>
                </a:lnTo>
                <a:lnTo>
                  <a:pt x="64312" y="75834"/>
                </a:lnTo>
                <a:lnTo>
                  <a:pt x="63352" y="78714"/>
                </a:lnTo>
                <a:lnTo>
                  <a:pt x="61432" y="80634"/>
                </a:lnTo>
                <a:lnTo>
                  <a:pt x="59512" y="83515"/>
                </a:lnTo>
                <a:lnTo>
                  <a:pt x="57591" y="85435"/>
                </a:lnTo>
                <a:lnTo>
                  <a:pt x="53751" y="86395"/>
                </a:lnTo>
                <a:lnTo>
                  <a:pt x="49911" y="88331"/>
                </a:lnTo>
                <a:lnTo>
                  <a:pt x="45110" y="89275"/>
                </a:lnTo>
                <a:lnTo>
                  <a:pt x="34549" y="89275"/>
                </a:lnTo>
                <a:lnTo>
                  <a:pt x="29763" y="88331"/>
                </a:lnTo>
                <a:lnTo>
                  <a:pt x="25923" y="86395"/>
                </a:lnTo>
                <a:lnTo>
                  <a:pt x="21107" y="84490"/>
                </a:lnTo>
                <a:lnTo>
                  <a:pt x="18242" y="81610"/>
                </a:lnTo>
                <a:lnTo>
                  <a:pt x="16322" y="78714"/>
                </a:lnTo>
                <a:lnTo>
                  <a:pt x="13426" y="75834"/>
                </a:lnTo>
                <a:lnTo>
                  <a:pt x="12481" y="71048"/>
                </a:lnTo>
                <a:lnTo>
                  <a:pt x="11521" y="66248"/>
                </a:lnTo>
                <a:lnTo>
                  <a:pt x="0" y="68153"/>
                </a:lnTo>
                <a:lnTo>
                  <a:pt x="0" y="73929"/>
                </a:lnTo>
                <a:lnTo>
                  <a:pt x="1920" y="79674"/>
                </a:lnTo>
                <a:lnTo>
                  <a:pt x="4800" y="85435"/>
                </a:lnTo>
                <a:lnTo>
                  <a:pt x="8641" y="90236"/>
                </a:lnTo>
                <a:lnTo>
                  <a:pt x="13426" y="94076"/>
                </a:lnTo>
                <a:lnTo>
                  <a:pt x="19202" y="96956"/>
                </a:lnTo>
                <a:lnTo>
                  <a:pt x="24947" y="98877"/>
                </a:lnTo>
                <a:lnTo>
                  <a:pt x="32628" y="100797"/>
                </a:lnTo>
                <a:lnTo>
                  <a:pt x="47990" y="100797"/>
                </a:lnTo>
                <a:lnTo>
                  <a:pt x="54711" y="98877"/>
                </a:lnTo>
                <a:lnTo>
                  <a:pt x="59512" y="96956"/>
                </a:lnTo>
                <a:lnTo>
                  <a:pt x="65272" y="94076"/>
                </a:lnTo>
                <a:lnTo>
                  <a:pt x="70073" y="90236"/>
                </a:lnTo>
                <a:lnTo>
                  <a:pt x="72953" y="86395"/>
                </a:lnTo>
                <a:lnTo>
                  <a:pt x="75834" y="81610"/>
                </a:lnTo>
                <a:lnTo>
                  <a:pt x="76794" y="76794"/>
                </a:lnTo>
                <a:lnTo>
                  <a:pt x="76794" y="66248"/>
                </a:lnTo>
                <a:lnTo>
                  <a:pt x="75834" y="61432"/>
                </a:lnTo>
                <a:lnTo>
                  <a:pt x="72953" y="57607"/>
                </a:lnTo>
                <a:lnTo>
                  <a:pt x="70073" y="53766"/>
                </a:lnTo>
                <a:lnTo>
                  <a:pt x="66233" y="49926"/>
                </a:lnTo>
                <a:lnTo>
                  <a:pt x="60472" y="48005"/>
                </a:lnTo>
                <a:lnTo>
                  <a:pt x="56631" y="46085"/>
                </a:lnTo>
                <a:lnTo>
                  <a:pt x="48950" y="44165"/>
                </a:lnTo>
                <a:lnTo>
                  <a:pt x="39349" y="41285"/>
                </a:lnTo>
                <a:lnTo>
                  <a:pt x="28788" y="39364"/>
                </a:lnTo>
                <a:lnTo>
                  <a:pt x="22082" y="37444"/>
                </a:lnTo>
                <a:lnTo>
                  <a:pt x="19202" y="34564"/>
                </a:lnTo>
                <a:lnTo>
                  <a:pt x="17266" y="32644"/>
                </a:lnTo>
                <a:lnTo>
                  <a:pt x="16322" y="29763"/>
                </a:lnTo>
                <a:lnTo>
                  <a:pt x="16322" y="22082"/>
                </a:lnTo>
                <a:lnTo>
                  <a:pt x="17266" y="18242"/>
                </a:lnTo>
                <a:lnTo>
                  <a:pt x="21107" y="16322"/>
                </a:lnTo>
                <a:lnTo>
                  <a:pt x="24947" y="13441"/>
                </a:lnTo>
                <a:lnTo>
                  <a:pt x="30708" y="11521"/>
                </a:lnTo>
                <a:lnTo>
                  <a:pt x="46070" y="11521"/>
                </a:lnTo>
                <a:lnTo>
                  <a:pt x="50871" y="13441"/>
                </a:lnTo>
                <a:lnTo>
                  <a:pt x="54711" y="16322"/>
                </a:lnTo>
                <a:lnTo>
                  <a:pt x="58552" y="19202"/>
                </a:lnTo>
                <a:lnTo>
                  <a:pt x="61432" y="24002"/>
                </a:lnTo>
                <a:lnTo>
                  <a:pt x="61432" y="29763"/>
                </a:lnTo>
                <a:lnTo>
                  <a:pt x="73914" y="28803"/>
                </a:lnTo>
                <a:lnTo>
                  <a:pt x="73914" y="24002"/>
                </a:lnTo>
                <a:lnTo>
                  <a:pt x="71993" y="18242"/>
                </a:lnTo>
                <a:lnTo>
                  <a:pt x="69113" y="14401"/>
                </a:lnTo>
                <a:lnTo>
                  <a:pt x="66233" y="9601"/>
                </a:lnTo>
                <a:lnTo>
                  <a:pt x="62392" y="5760"/>
                </a:lnTo>
                <a:lnTo>
                  <a:pt x="56631" y="3840"/>
                </a:lnTo>
                <a:lnTo>
                  <a:pt x="50871" y="1920"/>
                </a:lnTo>
                <a:lnTo>
                  <a:pt x="45110" y="0"/>
                </a:lnTo>
                <a:lnTo>
                  <a:pt x="30708" y="0"/>
                </a:lnTo>
                <a:lnTo>
                  <a:pt x="24947" y="1920"/>
                </a:lnTo>
                <a:lnTo>
                  <a:pt x="20147" y="3840"/>
                </a:lnTo>
                <a:lnTo>
                  <a:pt x="14386" y="5760"/>
                </a:lnTo>
                <a:lnTo>
                  <a:pt x="10546" y="9601"/>
                </a:lnTo>
                <a:lnTo>
                  <a:pt x="7680" y="13441"/>
                </a:lnTo>
                <a:lnTo>
                  <a:pt x="4800" y="17282"/>
                </a:lnTo>
                <a:lnTo>
                  <a:pt x="3840" y="22082"/>
                </a:lnTo>
                <a:lnTo>
                  <a:pt x="3840" y="31683"/>
                </a:lnTo>
                <a:lnTo>
                  <a:pt x="4800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4" name="object 504"/>
          <p:cNvSpPr/>
          <p:nvPr/>
        </p:nvSpPr>
        <p:spPr>
          <a:xfrm>
            <a:off x="1753148" y="1842912"/>
            <a:ext cx="34564" cy="95996"/>
          </a:xfrm>
          <a:custGeom>
            <a:avLst/>
            <a:gdLst/>
            <a:ahLst/>
            <a:cxnLst/>
            <a:rect l="l" t="t" r="r" b="b"/>
            <a:pathLst>
              <a:path w="34564" h="95996">
                <a:moveTo>
                  <a:pt x="30723" y="84490"/>
                </a:moveTo>
                <a:lnTo>
                  <a:pt x="24002" y="84490"/>
                </a:lnTo>
                <a:lnTo>
                  <a:pt x="23042" y="83515"/>
                </a:lnTo>
                <a:lnTo>
                  <a:pt x="22067" y="83515"/>
                </a:lnTo>
                <a:lnTo>
                  <a:pt x="22067" y="82555"/>
                </a:lnTo>
                <a:lnTo>
                  <a:pt x="21107" y="81594"/>
                </a:lnTo>
                <a:lnTo>
                  <a:pt x="21107" y="80650"/>
                </a:lnTo>
                <a:lnTo>
                  <a:pt x="20162" y="78714"/>
                </a:lnTo>
                <a:lnTo>
                  <a:pt x="20162" y="33604"/>
                </a:lnTo>
                <a:lnTo>
                  <a:pt x="32628" y="33604"/>
                </a:lnTo>
                <a:lnTo>
                  <a:pt x="32628" y="24963"/>
                </a:lnTo>
                <a:lnTo>
                  <a:pt x="20162" y="24963"/>
                </a:lnTo>
                <a:lnTo>
                  <a:pt x="20162" y="0"/>
                </a:lnTo>
                <a:lnTo>
                  <a:pt x="8641" y="7680"/>
                </a:lnTo>
                <a:lnTo>
                  <a:pt x="8641" y="24963"/>
                </a:lnTo>
                <a:lnTo>
                  <a:pt x="0" y="24963"/>
                </a:lnTo>
                <a:lnTo>
                  <a:pt x="0" y="33604"/>
                </a:lnTo>
                <a:lnTo>
                  <a:pt x="8641" y="33604"/>
                </a:lnTo>
                <a:lnTo>
                  <a:pt x="8641" y="81594"/>
                </a:lnTo>
                <a:lnTo>
                  <a:pt x="9601" y="86395"/>
                </a:lnTo>
                <a:lnTo>
                  <a:pt x="10561" y="88315"/>
                </a:lnTo>
                <a:lnTo>
                  <a:pt x="11521" y="90236"/>
                </a:lnTo>
                <a:lnTo>
                  <a:pt x="12481" y="92156"/>
                </a:lnTo>
                <a:lnTo>
                  <a:pt x="15361" y="94076"/>
                </a:lnTo>
                <a:lnTo>
                  <a:pt x="17282" y="95036"/>
                </a:lnTo>
                <a:lnTo>
                  <a:pt x="21107" y="95996"/>
                </a:lnTo>
                <a:lnTo>
                  <a:pt x="27843" y="95996"/>
                </a:lnTo>
                <a:lnTo>
                  <a:pt x="30723" y="95036"/>
                </a:lnTo>
                <a:lnTo>
                  <a:pt x="34564" y="95036"/>
                </a:lnTo>
                <a:lnTo>
                  <a:pt x="32628" y="84490"/>
                </a:lnTo>
                <a:lnTo>
                  <a:pt x="30723" y="844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5" name="object 505"/>
          <p:cNvSpPr/>
          <p:nvPr/>
        </p:nvSpPr>
        <p:spPr>
          <a:xfrm>
            <a:off x="1793458" y="1865955"/>
            <a:ext cx="64328" cy="73914"/>
          </a:xfrm>
          <a:custGeom>
            <a:avLst/>
            <a:gdLst/>
            <a:ahLst/>
            <a:cxnLst/>
            <a:rect l="l" t="t" r="r" b="b"/>
            <a:pathLst>
              <a:path w="64328" h="73914">
                <a:moveTo>
                  <a:pt x="0" y="37444"/>
                </a:moveTo>
                <a:lnTo>
                  <a:pt x="86" y="40813"/>
                </a:lnTo>
                <a:lnTo>
                  <a:pt x="2614" y="53993"/>
                </a:lnTo>
                <a:lnTo>
                  <a:pt x="8641" y="64312"/>
                </a:lnTo>
                <a:lnTo>
                  <a:pt x="20302" y="71521"/>
                </a:lnTo>
                <a:lnTo>
                  <a:pt x="33604" y="73914"/>
                </a:lnTo>
                <a:lnTo>
                  <a:pt x="41285" y="73914"/>
                </a:lnTo>
                <a:lnTo>
                  <a:pt x="48006" y="71033"/>
                </a:lnTo>
                <a:lnTo>
                  <a:pt x="53766" y="67193"/>
                </a:lnTo>
                <a:lnTo>
                  <a:pt x="58567" y="63352"/>
                </a:lnTo>
                <a:lnTo>
                  <a:pt x="62407" y="57607"/>
                </a:lnTo>
                <a:lnTo>
                  <a:pt x="64328" y="50886"/>
                </a:lnTo>
                <a:lnTo>
                  <a:pt x="51846" y="48950"/>
                </a:lnTo>
                <a:lnTo>
                  <a:pt x="49926" y="54726"/>
                </a:lnTo>
                <a:lnTo>
                  <a:pt x="48006" y="57607"/>
                </a:lnTo>
                <a:lnTo>
                  <a:pt x="45125" y="60472"/>
                </a:lnTo>
                <a:lnTo>
                  <a:pt x="41285" y="62392"/>
                </a:lnTo>
                <a:lnTo>
                  <a:pt x="37444" y="63352"/>
                </a:lnTo>
                <a:lnTo>
                  <a:pt x="27843" y="63352"/>
                </a:lnTo>
                <a:lnTo>
                  <a:pt x="23042" y="61447"/>
                </a:lnTo>
                <a:lnTo>
                  <a:pt x="19202" y="57607"/>
                </a:lnTo>
                <a:lnTo>
                  <a:pt x="14401" y="53751"/>
                </a:lnTo>
                <a:lnTo>
                  <a:pt x="12481" y="47990"/>
                </a:lnTo>
                <a:lnTo>
                  <a:pt x="12481" y="40325"/>
                </a:lnTo>
                <a:lnTo>
                  <a:pt x="64328" y="40325"/>
                </a:lnTo>
                <a:lnTo>
                  <a:pt x="64328" y="36484"/>
                </a:lnTo>
                <a:lnTo>
                  <a:pt x="64240" y="33097"/>
                </a:lnTo>
                <a:lnTo>
                  <a:pt x="61711" y="19921"/>
                </a:lnTo>
                <a:lnTo>
                  <a:pt x="55686" y="9601"/>
                </a:lnTo>
                <a:lnTo>
                  <a:pt x="49926" y="3840"/>
                </a:lnTo>
                <a:lnTo>
                  <a:pt x="42245" y="0"/>
                </a:lnTo>
                <a:lnTo>
                  <a:pt x="32142" y="3"/>
                </a:lnTo>
                <a:lnTo>
                  <a:pt x="23042" y="11521"/>
                </a:lnTo>
                <a:lnTo>
                  <a:pt x="27843" y="9601"/>
                </a:lnTo>
                <a:lnTo>
                  <a:pt x="39364" y="9601"/>
                </a:lnTo>
                <a:lnTo>
                  <a:pt x="44165" y="12481"/>
                </a:lnTo>
                <a:lnTo>
                  <a:pt x="48006" y="17282"/>
                </a:lnTo>
                <a:lnTo>
                  <a:pt x="49926" y="20162"/>
                </a:lnTo>
                <a:lnTo>
                  <a:pt x="51846" y="24002"/>
                </a:lnTo>
                <a:lnTo>
                  <a:pt x="51846" y="29763"/>
                </a:lnTo>
                <a:lnTo>
                  <a:pt x="12481" y="29763"/>
                </a:lnTo>
                <a:lnTo>
                  <a:pt x="8641" y="9601"/>
                </a:lnTo>
                <a:lnTo>
                  <a:pt x="6559" y="12338"/>
                </a:lnTo>
                <a:lnTo>
                  <a:pt x="1639" y="23560"/>
                </a:lnTo>
                <a:lnTo>
                  <a:pt x="0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6" name="object 506"/>
          <p:cNvSpPr/>
          <p:nvPr/>
        </p:nvSpPr>
        <p:spPr>
          <a:xfrm>
            <a:off x="1802099" y="1865958"/>
            <a:ext cx="23501" cy="29760"/>
          </a:xfrm>
          <a:custGeom>
            <a:avLst/>
            <a:gdLst/>
            <a:ahLst/>
            <a:cxnLst/>
            <a:rect l="l" t="t" r="r" b="b"/>
            <a:pathLst>
              <a:path w="23501" h="29760">
                <a:moveTo>
                  <a:pt x="10713" y="2725"/>
                </a:moveTo>
                <a:lnTo>
                  <a:pt x="0" y="9597"/>
                </a:lnTo>
                <a:lnTo>
                  <a:pt x="3840" y="29760"/>
                </a:lnTo>
                <a:lnTo>
                  <a:pt x="4800" y="23999"/>
                </a:lnTo>
                <a:lnTo>
                  <a:pt x="6720" y="19198"/>
                </a:lnTo>
                <a:lnTo>
                  <a:pt x="10561" y="15358"/>
                </a:lnTo>
                <a:lnTo>
                  <a:pt x="14401" y="11517"/>
                </a:lnTo>
                <a:lnTo>
                  <a:pt x="23501" y="0"/>
                </a:lnTo>
                <a:lnTo>
                  <a:pt x="10713" y="27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7" name="object 507"/>
          <p:cNvSpPr/>
          <p:nvPr/>
        </p:nvSpPr>
        <p:spPr>
          <a:xfrm>
            <a:off x="1868347" y="1865955"/>
            <a:ext cx="65272" cy="73914"/>
          </a:xfrm>
          <a:custGeom>
            <a:avLst/>
            <a:gdLst/>
            <a:ahLst/>
            <a:cxnLst/>
            <a:rect l="l" t="t" r="r" b="b"/>
            <a:pathLst>
              <a:path w="65272" h="73914">
                <a:moveTo>
                  <a:pt x="61432" y="60472"/>
                </a:moveTo>
                <a:lnTo>
                  <a:pt x="61432" y="17282"/>
                </a:lnTo>
                <a:lnTo>
                  <a:pt x="60472" y="15361"/>
                </a:lnTo>
                <a:lnTo>
                  <a:pt x="59512" y="12481"/>
                </a:lnTo>
                <a:lnTo>
                  <a:pt x="58552" y="9601"/>
                </a:lnTo>
                <a:lnTo>
                  <a:pt x="56631" y="7680"/>
                </a:lnTo>
                <a:lnTo>
                  <a:pt x="54711" y="5760"/>
                </a:lnTo>
                <a:lnTo>
                  <a:pt x="52791" y="3840"/>
                </a:lnTo>
                <a:lnTo>
                  <a:pt x="48950" y="1920"/>
                </a:lnTo>
                <a:lnTo>
                  <a:pt x="45110" y="960"/>
                </a:lnTo>
                <a:lnTo>
                  <a:pt x="40309" y="0"/>
                </a:lnTo>
                <a:lnTo>
                  <a:pt x="27828" y="0"/>
                </a:lnTo>
                <a:lnTo>
                  <a:pt x="23027" y="960"/>
                </a:lnTo>
                <a:lnTo>
                  <a:pt x="18227" y="2880"/>
                </a:lnTo>
                <a:lnTo>
                  <a:pt x="13441" y="4800"/>
                </a:lnTo>
                <a:lnTo>
                  <a:pt x="9601" y="6720"/>
                </a:lnTo>
                <a:lnTo>
                  <a:pt x="7665" y="9601"/>
                </a:lnTo>
                <a:lnTo>
                  <a:pt x="4785" y="12481"/>
                </a:lnTo>
                <a:lnTo>
                  <a:pt x="3825" y="17282"/>
                </a:lnTo>
                <a:lnTo>
                  <a:pt x="2880" y="22082"/>
                </a:lnTo>
                <a:lnTo>
                  <a:pt x="14386" y="23042"/>
                </a:lnTo>
                <a:lnTo>
                  <a:pt x="15346" y="18242"/>
                </a:lnTo>
                <a:lnTo>
                  <a:pt x="17282" y="15361"/>
                </a:lnTo>
                <a:lnTo>
                  <a:pt x="20162" y="13441"/>
                </a:lnTo>
                <a:lnTo>
                  <a:pt x="23027" y="10561"/>
                </a:lnTo>
                <a:lnTo>
                  <a:pt x="26868" y="9601"/>
                </a:lnTo>
                <a:lnTo>
                  <a:pt x="38389" y="9601"/>
                </a:lnTo>
                <a:lnTo>
                  <a:pt x="43190" y="11521"/>
                </a:lnTo>
                <a:lnTo>
                  <a:pt x="46070" y="14401"/>
                </a:lnTo>
                <a:lnTo>
                  <a:pt x="47990" y="16322"/>
                </a:lnTo>
                <a:lnTo>
                  <a:pt x="48950" y="19202"/>
                </a:lnTo>
                <a:lnTo>
                  <a:pt x="48950" y="27843"/>
                </a:lnTo>
                <a:lnTo>
                  <a:pt x="45110" y="28803"/>
                </a:lnTo>
                <a:lnTo>
                  <a:pt x="37429" y="30723"/>
                </a:lnTo>
                <a:lnTo>
                  <a:pt x="27828" y="31683"/>
                </a:lnTo>
                <a:lnTo>
                  <a:pt x="23027" y="31683"/>
                </a:lnTo>
                <a:lnTo>
                  <a:pt x="20162" y="32644"/>
                </a:lnTo>
                <a:lnTo>
                  <a:pt x="17282" y="33604"/>
                </a:lnTo>
                <a:lnTo>
                  <a:pt x="14386" y="34549"/>
                </a:lnTo>
                <a:lnTo>
                  <a:pt x="11506" y="35524"/>
                </a:lnTo>
                <a:lnTo>
                  <a:pt x="8625" y="37444"/>
                </a:lnTo>
                <a:lnTo>
                  <a:pt x="6720" y="39364"/>
                </a:lnTo>
                <a:lnTo>
                  <a:pt x="3825" y="41269"/>
                </a:lnTo>
                <a:lnTo>
                  <a:pt x="2880" y="44165"/>
                </a:lnTo>
                <a:lnTo>
                  <a:pt x="944" y="47045"/>
                </a:lnTo>
                <a:lnTo>
                  <a:pt x="0" y="49910"/>
                </a:lnTo>
                <a:lnTo>
                  <a:pt x="0" y="59512"/>
                </a:lnTo>
                <a:lnTo>
                  <a:pt x="2880" y="64312"/>
                </a:lnTo>
                <a:lnTo>
                  <a:pt x="6720" y="68153"/>
                </a:lnTo>
                <a:lnTo>
                  <a:pt x="10561" y="71993"/>
                </a:lnTo>
                <a:lnTo>
                  <a:pt x="16322" y="73914"/>
                </a:lnTo>
                <a:lnTo>
                  <a:pt x="13441" y="56631"/>
                </a:lnTo>
                <a:lnTo>
                  <a:pt x="13441" y="48950"/>
                </a:lnTo>
                <a:lnTo>
                  <a:pt x="14386" y="47045"/>
                </a:lnTo>
                <a:lnTo>
                  <a:pt x="16322" y="46070"/>
                </a:lnTo>
                <a:lnTo>
                  <a:pt x="17282" y="44165"/>
                </a:lnTo>
                <a:lnTo>
                  <a:pt x="19187" y="43205"/>
                </a:lnTo>
                <a:lnTo>
                  <a:pt x="21107" y="42230"/>
                </a:lnTo>
                <a:lnTo>
                  <a:pt x="24947" y="42230"/>
                </a:lnTo>
                <a:lnTo>
                  <a:pt x="29748" y="41269"/>
                </a:lnTo>
                <a:lnTo>
                  <a:pt x="38389" y="40325"/>
                </a:lnTo>
                <a:lnTo>
                  <a:pt x="45110" y="38389"/>
                </a:lnTo>
                <a:lnTo>
                  <a:pt x="48950" y="36484"/>
                </a:lnTo>
                <a:lnTo>
                  <a:pt x="48950" y="49910"/>
                </a:lnTo>
                <a:lnTo>
                  <a:pt x="47030" y="52791"/>
                </a:lnTo>
                <a:lnTo>
                  <a:pt x="46070" y="56631"/>
                </a:lnTo>
                <a:lnTo>
                  <a:pt x="46070" y="67193"/>
                </a:lnTo>
                <a:lnTo>
                  <a:pt x="49911" y="63352"/>
                </a:lnTo>
                <a:lnTo>
                  <a:pt x="50871" y="66233"/>
                </a:lnTo>
                <a:lnTo>
                  <a:pt x="51831" y="69113"/>
                </a:lnTo>
                <a:lnTo>
                  <a:pt x="52791" y="71993"/>
                </a:lnTo>
                <a:lnTo>
                  <a:pt x="65272" y="71993"/>
                </a:lnTo>
                <a:lnTo>
                  <a:pt x="63352" y="69113"/>
                </a:lnTo>
                <a:lnTo>
                  <a:pt x="62392" y="66233"/>
                </a:lnTo>
                <a:lnTo>
                  <a:pt x="62392" y="63352"/>
                </a:lnTo>
                <a:lnTo>
                  <a:pt x="61432" y="60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8" name="object 508"/>
          <p:cNvSpPr/>
          <p:nvPr/>
        </p:nvSpPr>
        <p:spPr>
          <a:xfrm>
            <a:off x="1881789" y="1922586"/>
            <a:ext cx="32628" cy="17282"/>
          </a:xfrm>
          <a:custGeom>
            <a:avLst/>
            <a:gdLst/>
            <a:ahLst/>
            <a:cxnLst/>
            <a:rect l="l" t="t" r="r" b="b"/>
            <a:pathLst>
              <a:path w="32628" h="17282">
                <a:moveTo>
                  <a:pt x="9585" y="7680"/>
                </a:moveTo>
                <a:lnTo>
                  <a:pt x="5745" y="6720"/>
                </a:lnTo>
                <a:lnTo>
                  <a:pt x="2880" y="4815"/>
                </a:lnTo>
                <a:lnTo>
                  <a:pt x="944" y="1920"/>
                </a:lnTo>
                <a:lnTo>
                  <a:pt x="0" y="0"/>
                </a:lnTo>
                <a:lnTo>
                  <a:pt x="2880" y="17282"/>
                </a:lnTo>
                <a:lnTo>
                  <a:pt x="15346" y="17282"/>
                </a:lnTo>
                <a:lnTo>
                  <a:pt x="20147" y="16322"/>
                </a:lnTo>
                <a:lnTo>
                  <a:pt x="23987" y="14401"/>
                </a:lnTo>
                <a:lnTo>
                  <a:pt x="27828" y="12481"/>
                </a:lnTo>
                <a:lnTo>
                  <a:pt x="32628" y="10561"/>
                </a:lnTo>
                <a:lnTo>
                  <a:pt x="32628" y="0"/>
                </a:lnTo>
                <a:lnTo>
                  <a:pt x="29748" y="2880"/>
                </a:lnTo>
                <a:lnTo>
                  <a:pt x="25908" y="4815"/>
                </a:lnTo>
                <a:lnTo>
                  <a:pt x="22067" y="6720"/>
                </a:lnTo>
                <a:lnTo>
                  <a:pt x="18227" y="7680"/>
                </a:lnTo>
                <a:lnTo>
                  <a:pt x="9585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9" name="object 509"/>
          <p:cNvSpPr/>
          <p:nvPr/>
        </p:nvSpPr>
        <p:spPr>
          <a:xfrm>
            <a:off x="1948022" y="1865955"/>
            <a:ext cx="95036" cy="71993"/>
          </a:xfrm>
          <a:custGeom>
            <a:avLst/>
            <a:gdLst/>
            <a:ahLst/>
            <a:cxnLst/>
            <a:rect l="l" t="t" r="r" b="b"/>
            <a:pathLst>
              <a:path w="95036" h="71993">
                <a:moveTo>
                  <a:pt x="58552" y="15361"/>
                </a:moveTo>
                <a:lnTo>
                  <a:pt x="61432" y="12481"/>
                </a:lnTo>
                <a:lnTo>
                  <a:pt x="66233" y="10561"/>
                </a:lnTo>
                <a:lnTo>
                  <a:pt x="73913" y="10561"/>
                </a:lnTo>
                <a:lnTo>
                  <a:pt x="75834" y="11521"/>
                </a:lnTo>
                <a:lnTo>
                  <a:pt x="77754" y="12481"/>
                </a:lnTo>
                <a:lnTo>
                  <a:pt x="79674" y="13441"/>
                </a:lnTo>
                <a:lnTo>
                  <a:pt x="81594" y="15361"/>
                </a:lnTo>
                <a:lnTo>
                  <a:pt x="82555" y="17282"/>
                </a:lnTo>
                <a:lnTo>
                  <a:pt x="82555" y="19202"/>
                </a:lnTo>
                <a:lnTo>
                  <a:pt x="83515" y="23042"/>
                </a:lnTo>
                <a:lnTo>
                  <a:pt x="83515" y="71993"/>
                </a:lnTo>
                <a:lnTo>
                  <a:pt x="95036" y="71993"/>
                </a:lnTo>
                <a:lnTo>
                  <a:pt x="95036" y="15361"/>
                </a:lnTo>
                <a:lnTo>
                  <a:pt x="93116" y="9601"/>
                </a:lnTo>
                <a:lnTo>
                  <a:pt x="89275" y="5760"/>
                </a:lnTo>
                <a:lnTo>
                  <a:pt x="85435" y="1920"/>
                </a:lnTo>
                <a:lnTo>
                  <a:pt x="80634" y="0"/>
                </a:lnTo>
                <a:lnTo>
                  <a:pt x="64312" y="0"/>
                </a:lnTo>
                <a:lnTo>
                  <a:pt x="57591" y="3840"/>
                </a:lnTo>
                <a:lnTo>
                  <a:pt x="51831" y="12481"/>
                </a:lnTo>
                <a:lnTo>
                  <a:pt x="50871" y="8641"/>
                </a:lnTo>
                <a:lnTo>
                  <a:pt x="47990" y="5760"/>
                </a:lnTo>
                <a:lnTo>
                  <a:pt x="45110" y="3840"/>
                </a:lnTo>
                <a:lnTo>
                  <a:pt x="41269" y="960"/>
                </a:lnTo>
                <a:lnTo>
                  <a:pt x="37429" y="0"/>
                </a:lnTo>
                <a:lnTo>
                  <a:pt x="26868" y="0"/>
                </a:lnTo>
                <a:lnTo>
                  <a:pt x="23027" y="960"/>
                </a:lnTo>
                <a:lnTo>
                  <a:pt x="19187" y="3840"/>
                </a:lnTo>
                <a:lnTo>
                  <a:pt x="15346" y="5760"/>
                </a:lnTo>
                <a:lnTo>
                  <a:pt x="12481" y="8641"/>
                </a:lnTo>
                <a:lnTo>
                  <a:pt x="10561" y="11521"/>
                </a:lnTo>
                <a:lnTo>
                  <a:pt x="10561" y="1920"/>
                </a:lnTo>
                <a:lnTo>
                  <a:pt x="0" y="1920"/>
                </a:lnTo>
                <a:lnTo>
                  <a:pt x="0" y="71993"/>
                </a:lnTo>
                <a:lnTo>
                  <a:pt x="11521" y="71993"/>
                </a:lnTo>
                <a:lnTo>
                  <a:pt x="11521" y="28803"/>
                </a:lnTo>
                <a:lnTo>
                  <a:pt x="12481" y="24002"/>
                </a:lnTo>
                <a:lnTo>
                  <a:pt x="13441" y="21122"/>
                </a:lnTo>
                <a:lnTo>
                  <a:pt x="15346" y="17282"/>
                </a:lnTo>
                <a:lnTo>
                  <a:pt x="17282" y="14401"/>
                </a:lnTo>
                <a:lnTo>
                  <a:pt x="20162" y="13441"/>
                </a:lnTo>
                <a:lnTo>
                  <a:pt x="23027" y="11521"/>
                </a:lnTo>
                <a:lnTo>
                  <a:pt x="25907" y="10561"/>
                </a:lnTo>
                <a:lnTo>
                  <a:pt x="33588" y="10561"/>
                </a:lnTo>
                <a:lnTo>
                  <a:pt x="36469" y="11521"/>
                </a:lnTo>
                <a:lnTo>
                  <a:pt x="38404" y="14401"/>
                </a:lnTo>
                <a:lnTo>
                  <a:pt x="41269" y="17282"/>
                </a:lnTo>
                <a:lnTo>
                  <a:pt x="42245" y="21122"/>
                </a:lnTo>
                <a:lnTo>
                  <a:pt x="42245" y="71993"/>
                </a:lnTo>
                <a:lnTo>
                  <a:pt x="53751" y="71993"/>
                </a:lnTo>
                <a:lnTo>
                  <a:pt x="53751" y="24002"/>
                </a:lnTo>
                <a:lnTo>
                  <a:pt x="55671" y="18242"/>
                </a:lnTo>
                <a:lnTo>
                  <a:pt x="58552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0" name="object 510"/>
          <p:cNvSpPr/>
          <p:nvPr/>
        </p:nvSpPr>
        <p:spPr>
          <a:xfrm>
            <a:off x="1171402" y="607435"/>
            <a:ext cx="2785841" cy="3904198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1" name="object 511"/>
          <p:cNvSpPr/>
          <p:nvPr/>
        </p:nvSpPr>
        <p:spPr>
          <a:xfrm>
            <a:off x="654795" y="6355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2" name="object 512"/>
          <p:cNvSpPr/>
          <p:nvPr/>
        </p:nvSpPr>
        <p:spPr>
          <a:xfrm>
            <a:off x="2511521" y="5759881"/>
            <a:ext cx="160309" cy="209275"/>
          </a:xfrm>
          <a:custGeom>
            <a:avLst/>
            <a:gdLst/>
            <a:ahLst/>
            <a:cxnLst/>
            <a:rect l="l" t="t" r="r" b="b"/>
            <a:pathLst>
              <a:path w="160309" h="209275">
                <a:moveTo>
                  <a:pt x="125500" y="143847"/>
                </a:moveTo>
                <a:lnTo>
                  <a:pt x="120171" y="155503"/>
                </a:lnTo>
                <a:lnTo>
                  <a:pt x="113278" y="166070"/>
                </a:lnTo>
                <a:lnTo>
                  <a:pt x="101722" y="175175"/>
                </a:lnTo>
                <a:lnTo>
                  <a:pt x="90236" y="180472"/>
                </a:lnTo>
                <a:lnTo>
                  <a:pt x="82532" y="183035"/>
                </a:lnTo>
                <a:lnTo>
                  <a:pt x="70130" y="185433"/>
                </a:lnTo>
                <a:lnTo>
                  <a:pt x="56631" y="186232"/>
                </a:lnTo>
                <a:lnTo>
                  <a:pt x="27843" y="186232"/>
                </a:lnTo>
                <a:lnTo>
                  <a:pt x="54711" y="209275"/>
                </a:lnTo>
                <a:lnTo>
                  <a:pt x="63953" y="209079"/>
                </a:lnTo>
                <a:lnTo>
                  <a:pt x="77091" y="207994"/>
                </a:lnTo>
                <a:lnTo>
                  <a:pt x="89372" y="205858"/>
                </a:lnTo>
                <a:lnTo>
                  <a:pt x="100797" y="202554"/>
                </a:lnTo>
                <a:lnTo>
                  <a:pt x="113050" y="197028"/>
                </a:lnTo>
                <a:lnTo>
                  <a:pt x="123983" y="190341"/>
                </a:lnTo>
                <a:lnTo>
                  <a:pt x="133441" y="182392"/>
                </a:lnTo>
                <a:lnTo>
                  <a:pt x="141845" y="172243"/>
                </a:lnTo>
                <a:lnTo>
                  <a:pt x="148324" y="161218"/>
                </a:lnTo>
                <a:lnTo>
                  <a:pt x="153603" y="148788"/>
                </a:lnTo>
                <a:lnTo>
                  <a:pt x="156116" y="140577"/>
                </a:lnTo>
                <a:lnTo>
                  <a:pt x="158518" y="128692"/>
                </a:lnTo>
                <a:lnTo>
                  <a:pt x="159879" y="115788"/>
                </a:lnTo>
                <a:lnTo>
                  <a:pt x="160309" y="101757"/>
                </a:lnTo>
                <a:lnTo>
                  <a:pt x="160239" y="96757"/>
                </a:lnTo>
                <a:lnTo>
                  <a:pt x="159295" y="83577"/>
                </a:lnTo>
                <a:lnTo>
                  <a:pt x="157133" y="71112"/>
                </a:lnTo>
                <a:lnTo>
                  <a:pt x="153603" y="59512"/>
                </a:lnTo>
                <a:lnTo>
                  <a:pt x="149157" y="48308"/>
                </a:lnTo>
                <a:lnTo>
                  <a:pt x="142572" y="37391"/>
                </a:lnTo>
                <a:lnTo>
                  <a:pt x="134401" y="27828"/>
                </a:lnTo>
                <a:lnTo>
                  <a:pt x="126493" y="20385"/>
                </a:lnTo>
                <a:lnTo>
                  <a:pt x="115893" y="13346"/>
                </a:lnTo>
                <a:lnTo>
                  <a:pt x="103677" y="7680"/>
                </a:lnTo>
                <a:lnTo>
                  <a:pt x="96473" y="5225"/>
                </a:lnTo>
                <a:lnTo>
                  <a:pt x="84790" y="2399"/>
                </a:lnTo>
                <a:lnTo>
                  <a:pt x="71829" y="619"/>
                </a:lnTo>
                <a:lnTo>
                  <a:pt x="57591" y="0"/>
                </a:lnTo>
                <a:lnTo>
                  <a:pt x="27843" y="24002"/>
                </a:lnTo>
                <a:lnTo>
                  <a:pt x="55686" y="24002"/>
                </a:lnTo>
                <a:lnTo>
                  <a:pt x="67829" y="24500"/>
                </a:lnTo>
                <a:lnTo>
                  <a:pt x="80693" y="26414"/>
                </a:lnTo>
                <a:lnTo>
                  <a:pt x="91196" y="29763"/>
                </a:lnTo>
                <a:lnTo>
                  <a:pt x="105298" y="37676"/>
                </a:lnTo>
                <a:lnTo>
                  <a:pt x="114239" y="46070"/>
                </a:lnTo>
                <a:lnTo>
                  <a:pt x="122490" y="58613"/>
                </a:lnTo>
                <a:lnTo>
                  <a:pt x="126720" y="71033"/>
                </a:lnTo>
                <a:lnTo>
                  <a:pt x="128380" y="77130"/>
                </a:lnTo>
                <a:lnTo>
                  <a:pt x="130676" y="89471"/>
                </a:lnTo>
                <a:lnTo>
                  <a:pt x="131521" y="102717"/>
                </a:lnTo>
                <a:lnTo>
                  <a:pt x="130939" y="116222"/>
                </a:lnTo>
                <a:lnTo>
                  <a:pt x="129265" y="128835"/>
                </a:lnTo>
                <a:lnTo>
                  <a:pt x="126720" y="140147"/>
                </a:lnTo>
                <a:lnTo>
                  <a:pt x="125500" y="143847"/>
                </a:lnTo>
                <a:close/>
              </a:path>
              <a:path w="160309" h="209275">
                <a:moveTo>
                  <a:pt x="0" y="7680"/>
                </a:moveTo>
                <a:lnTo>
                  <a:pt x="0" y="201594"/>
                </a:lnTo>
                <a:lnTo>
                  <a:pt x="960" y="205435"/>
                </a:lnTo>
                <a:lnTo>
                  <a:pt x="2880" y="206380"/>
                </a:lnTo>
                <a:lnTo>
                  <a:pt x="5760" y="208315"/>
                </a:lnTo>
                <a:lnTo>
                  <a:pt x="7680" y="209275"/>
                </a:lnTo>
                <a:lnTo>
                  <a:pt x="54711" y="209275"/>
                </a:lnTo>
                <a:lnTo>
                  <a:pt x="27843" y="186232"/>
                </a:lnTo>
                <a:lnTo>
                  <a:pt x="27843" y="24002"/>
                </a:lnTo>
                <a:lnTo>
                  <a:pt x="57591" y="0"/>
                </a:lnTo>
                <a:lnTo>
                  <a:pt x="7680" y="0"/>
                </a:lnTo>
                <a:lnTo>
                  <a:pt x="5760" y="192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3" name="object 513"/>
          <p:cNvSpPr/>
          <p:nvPr/>
        </p:nvSpPr>
        <p:spPr>
          <a:xfrm>
            <a:off x="2708315" y="5755081"/>
            <a:ext cx="33604" cy="31683"/>
          </a:xfrm>
          <a:custGeom>
            <a:avLst/>
            <a:gdLst/>
            <a:ahLst/>
            <a:cxnLst/>
            <a:rect l="l" t="t" r="r" b="b"/>
            <a:pathLst>
              <a:path w="33604" h="31683">
                <a:moveTo>
                  <a:pt x="33604" y="15346"/>
                </a:moveTo>
                <a:lnTo>
                  <a:pt x="33604" y="9601"/>
                </a:lnTo>
                <a:lnTo>
                  <a:pt x="31683" y="5760"/>
                </a:lnTo>
                <a:lnTo>
                  <a:pt x="29763" y="2880"/>
                </a:lnTo>
                <a:lnTo>
                  <a:pt x="26883" y="960"/>
                </a:lnTo>
                <a:lnTo>
                  <a:pt x="23042" y="0"/>
                </a:lnTo>
                <a:lnTo>
                  <a:pt x="10561" y="0"/>
                </a:lnTo>
                <a:lnTo>
                  <a:pt x="5760" y="960"/>
                </a:lnTo>
                <a:lnTo>
                  <a:pt x="3840" y="2880"/>
                </a:lnTo>
                <a:lnTo>
                  <a:pt x="960" y="5760"/>
                </a:lnTo>
                <a:lnTo>
                  <a:pt x="0" y="9601"/>
                </a:lnTo>
                <a:lnTo>
                  <a:pt x="0" y="22082"/>
                </a:lnTo>
                <a:lnTo>
                  <a:pt x="960" y="26883"/>
                </a:lnTo>
                <a:lnTo>
                  <a:pt x="3840" y="28803"/>
                </a:lnTo>
                <a:lnTo>
                  <a:pt x="5760" y="30723"/>
                </a:lnTo>
                <a:lnTo>
                  <a:pt x="10561" y="31683"/>
                </a:lnTo>
                <a:lnTo>
                  <a:pt x="23042" y="31683"/>
                </a:lnTo>
                <a:lnTo>
                  <a:pt x="26883" y="30723"/>
                </a:lnTo>
                <a:lnTo>
                  <a:pt x="29763" y="28803"/>
                </a:lnTo>
                <a:lnTo>
                  <a:pt x="31683" y="25907"/>
                </a:lnTo>
                <a:lnTo>
                  <a:pt x="33604" y="22082"/>
                </a:lnTo>
                <a:lnTo>
                  <a:pt x="33604" y="153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4" name="object 514"/>
          <p:cNvSpPr/>
          <p:nvPr/>
        </p:nvSpPr>
        <p:spPr>
          <a:xfrm>
            <a:off x="2712156" y="5814593"/>
            <a:ext cx="25923" cy="155508"/>
          </a:xfrm>
          <a:custGeom>
            <a:avLst/>
            <a:gdLst/>
            <a:ahLst/>
            <a:cxnLst/>
            <a:rect l="l" t="t" r="r" b="b"/>
            <a:pathLst>
              <a:path w="25923" h="155508">
                <a:moveTo>
                  <a:pt x="19202" y="960"/>
                </a:moveTo>
                <a:lnTo>
                  <a:pt x="17282" y="0"/>
                </a:lnTo>
                <a:lnTo>
                  <a:pt x="7680" y="0"/>
                </a:lnTo>
                <a:lnTo>
                  <a:pt x="672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152643"/>
                </a:lnTo>
                <a:lnTo>
                  <a:pt x="960" y="153603"/>
                </a:lnTo>
                <a:lnTo>
                  <a:pt x="1920" y="154564"/>
                </a:lnTo>
                <a:lnTo>
                  <a:pt x="4800" y="154564"/>
                </a:lnTo>
                <a:lnTo>
                  <a:pt x="6720" y="155508"/>
                </a:lnTo>
                <a:lnTo>
                  <a:pt x="19202" y="155508"/>
                </a:lnTo>
                <a:lnTo>
                  <a:pt x="21122" y="154564"/>
                </a:lnTo>
                <a:lnTo>
                  <a:pt x="23042" y="154564"/>
                </a:lnTo>
                <a:lnTo>
                  <a:pt x="24003" y="153603"/>
                </a:lnTo>
                <a:lnTo>
                  <a:pt x="24963" y="153603"/>
                </a:lnTo>
                <a:lnTo>
                  <a:pt x="25923" y="152643"/>
                </a:lnTo>
                <a:lnTo>
                  <a:pt x="25923" y="2880"/>
                </a:lnTo>
                <a:lnTo>
                  <a:pt x="24963" y="2880"/>
                </a:lnTo>
                <a:lnTo>
                  <a:pt x="24003" y="1920"/>
                </a:lnTo>
                <a:lnTo>
                  <a:pt x="23042" y="1920"/>
                </a:lnTo>
                <a:lnTo>
                  <a:pt x="22082" y="960"/>
                </a:lnTo>
                <a:lnTo>
                  <a:pt x="19202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5" name="object 515"/>
          <p:cNvSpPr/>
          <p:nvPr/>
        </p:nvSpPr>
        <p:spPr>
          <a:xfrm>
            <a:off x="2775508" y="5812673"/>
            <a:ext cx="103677" cy="159364"/>
          </a:xfrm>
          <a:custGeom>
            <a:avLst/>
            <a:gdLst/>
            <a:ahLst/>
            <a:cxnLst/>
            <a:rect l="l" t="t" r="r" b="b"/>
            <a:pathLst>
              <a:path w="103677" h="159364">
                <a:moveTo>
                  <a:pt x="1920" y="124800"/>
                </a:moveTo>
                <a:lnTo>
                  <a:pt x="1920" y="126720"/>
                </a:lnTo>
                <a:lnTo>
                  <a:pt x="960" y="127680"/>
                </a:lnTo>
                <a:lnTo>
                  <a:pt x="960" y="129600"/>
                </a:lnTo>
                <a:lnTo>
                  <a:pt x="0" y="131521"/>
                </a:lnTo>
                <a:lnTo>
                  <a:pt x="0" y="138242"/>
                </a:lnTo>
                <a:lnTo>
                  <a:pt x="960" y="141122"/>
                </a:lnTo>
                <a:lnTo>
                  <a:pt x="960" y="143042"/>
                </a:lnTo>
                <a:lnTo>
                  <a:pt x="1920" y="144962"/>
                </a:lnTo>
                <a:lnTo>
                  <a:pt x="2880" y="146883"/>
                </a:lnTo>
                <a:lnTo>
                  <a:pt x="3840" y="147843"/>
                </a:lnTo>
                <a:lnTo>
                  <a:pt x="4800" y="148803"/>
                </a:lnTo>
                <a:lnTo>
                  <a:pt x="6720" y="149763"/>
                </a:lnTo>
                <a:lnTo>
                  <a:pt x="9601" y="151683"/>
                </a:lnTo>
                <a:lnTo>
                  <a:pt x="11521" y="152643"/>
                </a:lnTo>
                <a:lnTo>
                  <a:pt x="15361" y="153588"/>
                </a:lnTo>
                <a:lnTo>
                  <a:pt x="19202" y="155524"/>
                </a:lnTo>
                <a:lnTo>
                  <a:pt x="23042" y="156484"/>
                </a:lnTo>
                <a:lnTo>
                  <a:pt x="26883" y="157429"/>
                </a:lnTo>
                <a:lnTo>
                  <a:pt x="31683" y="158404"/>
                </a:lnTo>
                <a:lnTo>
                  <a:pt x="36484" y="159364"/>
                </a:lnTo>
                <a:lnTo>
                  <a:pt x="54726" y="159364"/>
                </a:lnTo>
                <a:lnTo>
                  <a:pt x="62407" y="158404"/>
                </a:lnTo>
                <a:lnTo>
                  <a:pt x="69113" y="156484"/>
                </a:lnTo>
                <a:lnTo>
                  <a:pt x="76794" y="154564"/>
                </a:lnTo>
                <a:lnTo>
                  <a:pt x="82570" y="150723"/>
                </a:lnTo>
                <a:lnTo>
                  <a:pt x="87355" y="146883"/>
                </a:lnTo>
                <a:lnTo>
                  <a:pt x="92156" y="143042"/>
                </a:lnTo>
                <a:lnTo>
                  <a:pt x="96956" y="138242"/>
                </a:lnTo>
                <a:lnTo>
                  <a:pt x="98877" y="132481"/>
                </a:lnTo>
                <a:lnTo>
                  <a:pt x="101757" y="126720"/>
                </a:lnTo>
                <a:lnTo>
                  <a:pt x="103677" y="119999"/>
                </a:lnTo>
                <a:lnTo>
                  <a:pt x="103677" y="106558"/>
                </a:lnTo>
                <a:lnTo>
                  <a:pt x="101757" y="100797"/>
                </a:lnTo>
                <a:lnTo>
                  <a:pt x="99837" y="96956"/>
                </a:lnTo>
                <a:lnTo>
                  <a:pt x="97916" y="92156"/>
                </a:lnTo>
                <a:lnTo>
                  <a:pt x="95036" y="88315"/>
                </a:lnTo>
                <a:lnTo>
                  <a:pt x="92156" y="85435"/>
                </a:lnTo>
                <a:lnTo>
                  <a:pt x="88315" y="81594"/>
                </a:lnTo>
                <a:lnTo>
                  <a:pt x="84475" y="78729"/>
                </a:lnTo>
                <a:lnTo>
                  <a:pt x="79674" y="76794"/>
                </a:lnTo>
                <a:lnTo>
                  <a:pt x="74889" y="74889"/>
                </a:lnTo>
                <a:lnTo>
                  <a:pt x="71048" y="72953"/>
                </a:lnTo>
                <a:lnTo>
                  <a:pt x="66248" y="71048"/>
                </a:lnTo>
                <a:lnTo>
                  <a:pt x="61447" y="69128"/>
                </a:lnTo>
                <a:lnTo>
                  <a:pt x="57607" y="67208"/>
                </a:lnTo>
                <a:lnTo>
                  <a:pt x="52806" y="65288"/>
                </a:lnTo>
                <a:lnTo>
                  <a:pt x="48005" y="63367"/>
                </a:lnTo>
                <a:lnTo>
                  <a:pt x="44165" y="61447"/>
                </a:lnTo>
                <a:lnTo>
                  <a:pt x="41285" y="59512"/>
                </a:lnTo>
                <a:lnTo>
                  <a:pt x="37444" y="57607"/>
                </a:lnTo>
                <a:lnTo>
                  <a:pt x="34564" y="54726"/>
                </a:lnTo>
                <a:lnTo>
                  <a:pt x="32644" y="51846"/>
                </a:lnTo>
                <a:lnTo>
                  <a:pt x="30723" y="48966"/>
                </a:lnTo>
                <a:lnTo>
                  <a:pt x="29763" y="46085"/>
                </a:lnTo>
                <a:lnTo>
                  <a:pt x="29763" y="35524"/>
                </a:lnTo>
                <a:lnTo>
                  <a:pt x="30723" y="33604"/>
                </a:lnTo>
                <a:lnTo>
                  <a:pt x="32644" y="30723"/>
                </a:lnTo>
                <a:lnTo>
                  <a:pt x="33604" y="27843"/>
                </a:lnTo>
                <a:lnTo>
                  <a:pt x="36484" y="26883"/>
                </a:lnTo>
                <a:lnTo>
                  <a:pt x="38404" y="24963"/>
                </a:lnTo>
                <a:lnTo>
                  <a:pt x="41285" y="23042"/>
                </a:lnTo>
                <a:lnTo>
                  <a:pt x="44165" y="22082"/>
                </a:lnTo>
                <a:lnTo>
                  <a:pt x="48005" y="21122"/>
                </a:lnTo>
                <a:lnTo>
                  <a:pt x="51846" y="20162"/>
                </a:lnTo>
                <a:lnTo>
                  <a:pt x="61447" y="20162"/>
                </a:lnTo>
                <a:lnTo>
                  <a:pt x="66248" y="21122"/>
                </a:lnTo>
                <a:lnTo>
                  <a:pt x="70088" y="22082"/>
                </a:lnTo>
                <a:lnTo>
                  <a:pt x="73929" y="24002"/>
                </a:lnTo>
                <a:lnTo>
                  <a:pt x="77769" y="24963"/>
                </a:lnTo>
                <a:lnTo>
                  <a:pt x="80634" y="25923"/>
                </a:lnTo>
                <a:lnTo>
                  <a:pt x="83515" y="27843"/>
                </a:lnTo>
                <a:lnTo>
                  <a:pt x="85450" y="28803"/>
                </a:lnTo>
                <a:lnTo>
                  <a:pt x="87355" y="29763"/>
                </a:lnTo>
                <a:lnTo>
                  <a:pt x="89291" y="31683"/>
                </a:lnTo>
                <a:lnTo>
                  <a:pt x="93116" y="31683"/>
                </a:lnTo>
                <a:lnTo>
                  <a:pt x="94076" y="30723"/>
                </a:lnTo>
                <a:lnTo>
                  <a:pt x="94076" y="29763"/>
                </a:lnTo>
                <a:lnTo>
                  <a:pt x="95036" y="28803"/>
                </a:lnTo>
                <a:lnTo>
                  <a:pt x="95036" y="27843"/>
                </a:lnTo>
                <a:lnTo>
                  <a:pt x="95996" y="26883"/>
                </a:lnTo>
                <a:lnTo>
                  <a:pt x="95996" y="17282"/>
                </a:lnTo>
                <a:lnTo>
                  <a:pt x="95036" y="15361"/>
                </a:lnTo>
                <a:lnTo>
                  <a:pt x="95036" y="13441"/>
                </a:lnTo>
                <a:lnTo>
                  <a:pt x="94076" y="12481"/>
                </a:lnTo>
                <a:lnTo>
                  <a:pt x="94076" y="11521"/>
                </a:lnTo>
                <a:lnTo>
                  <a:pt x="93116" y="10561"/>
                </a:lnTo>
                <a:lnTo>
                  <a:pt x="92156" y="9601"/>
                </a:lnTo>
                <a:lnTo>
                  <a:pt x="91196" y="8641"/>
                </a:lnTo>
                <a:lnTo>
                  <a:pt x="89291" y="7680"/>
                </a:lnTo>
                <a:lnTo>
                  <a:pt x="87355" y="6720"/>
                </a:lnTo>
                <a:lnTo>
                  <a:pt x="84475" y="4800"/>
                </a:lnTo>
                <a:lnTo>
                  <a:pt x="82570" y="3840"/>
                </a:lnTo>
                <a:lnTo>
                  <a:pt x="78729" y="2880"/>
                </a:lnTo>
                <a:lnTo>
                  <a:pt x="75834" y="1920"/>
                </a:lnTo>
                <a:lnTo>
                  <a:pt x="72008" y="1920"/>
                </a:lnTo>
                <a:lnTo>
                  <a:pt x="68168" y="960"/>
                </a:lnTo>
                <a:lnTo>
                  <a:pt x="64328" y="0"/>
                </a:lnTo>
                <a:lnTo>
                  <a:pt x="48005" y="0"/>
                </a:lnTo>
                <a:lnTo>
                  <a:pt x="40325" y="960"/>
                </a:lnTo>
                <a:lnTo>
                  <a:pt x="33604" y="3840"/>
                </a:lnTo>
                <a:lnTo>
                  <a:pt x="26883" y="5760"/>
                </a:lnTo>
                <a:lnTo>
                  <a:pt x="21122" y="9601"/>
                </a:lnTo>
                <a:lnTo>
                  <a:pt x="17282" y="13441"/>
                </a:lnTo>
                <a:lnTo>
                  <a:pt x="12481" y="17282"/>
                </a:lnTo>
                <a:lnTo>
                  <a:pt x="9601" y="21122"/>
                </a:lnTo>
                <a:lnTo>
                  <a:pt x="6720" y="26883"/>
                </a:lnTo>
                <a:lnTo>
                  <a:pt x="4800" y="31683"/>
                </a:lnTo>
                <a:lnTo>
                  <a:pt x="3840" y="37444"/>
                </a:lnTo>
                <a:lnTo>
                  <a:pt x="3840" y="48966"/>
                </a:lnTo>
                <a:lnTo>
                  <a:pt x="4800" y="54726"/>
                </a:lnTo>
                <a:lnTo>
                  <a:pt x="6720" y="59512"/>
                </a:lnTo>
                <a:lnTo>
                  <a:pt x="9601" y="64328"/>
                </a:lnTo>
                <a:lnTo>
                  <a:pt x="11521" y="68168"/>
                </a:lnTo>
                <a:lnTo>
                  <a:pt x="15361" y="72009"/>
                </a:lnTo>
                <a:lnTo>
                  <a:pt x="19202" y="74889"/>
                </a:lnTo>
                <a:lnTo>
                  <a:pt x="23042" y="77754"/>
                </a:lnTo>
                <a:lnTo>
                  <a:pt x="26883" y="79674"/>
                </a:lnTo>
                <a:lnTo>
                  <a:pt x="31683" y="82570"/>
                </a:lnTo>
                <a:lnTo>
                  <a:pt x="35524" y="84475"/>
                </a:lnTo>
                <a:lnTo>
                  <a:pt x="40325" y="86410"/>
                </a:lnTo>
                <a:lnTo>
                  <a:pt x="45125" y="88315"/>
                </a:lnTo>
                <a:lnTo>
                  <a:pt x="49926" y="90236"/>
                </a:lnTo>
                <a:lnTo>
                  <a:pt x="53766" y="91196"/>
                </a:lnTo>
                <a:lnTo>
                  <a:pt x="58567" y="93116"/>
                </a:lnTo>
                <a:lnTo>
                  <a:pt x="62407" y="95036"/>
                </a:lnTo>
                <a:lnTo>
                  <a:pt x="65288" y="96956"/>
                </a:lnTo>
                <a:lnTo>
                  <a:pt x="69113" y="99837"/>
                </a:lnTo>
                <a:lnTo>
                  <a:pt x="72008" y="101757"/>
                </a:lnTo>
                <a:lnTo>
                  <a:pt x="73929" y="104637"/>
                </a:lnTo>
                <a:lnTo>
                  <a:pt x="75834" y="107518"/>
                </a:lnTo>
                <a:lnTo>
                  <a:pt x="76794" y="110398"/>
                </a:lnTo>
                <a:lnTo>
                  <a:pt x="76794" y="119039"/>
                </a:lnTo>
                <a:lnTo>
                  <a:pt x="75834" y="121920"/>
                </a:lnTo>
                <a:lnTo>
                  <a:pt x="74889" y="124800"/>
                </a:lnTo>
                <a:lnTo>
                  <a:pt x="72953" y="127680"/>
                </a:lnTo>
                <a:lnTo>
                  <a:pt x="71048" y="130561"/>
                </a:lnTo>
                <a:lnTo>
                  <a:pt x="68168" y="132481"/>
                </a:lnTo>
                <a:lnTo>
                  <a:pt x="66248" y="134401"/>
                </a:lnTo>
                <a:lnTo>
                  <a:pt x="62407" y="135361"/>
                </a:lnTo>
                <a:lnTo>
                  <a:pt x="58567" y="136321"/>
                </a:lnTo>
                <a:lnTo>
                  <a:pt x="55686" y="137281"/>
                </a:lnTo>
                <a:lnTo>
                  <a:pt x="50886" y="138242"/>
                </a:lnTo>
                <a:lnTo>
                  <a:pt x="40325" y="138242"/>
                </a:lnTo>
                <a:lnTo>
                  <a:pt x="35524" y="137281"/>
                </a:lnTo>
                <a:lnTo>
                  <a:pt x="30723" y="136321"/>
                </a:lnTo>
                <a:lnTo>
                  <a:pt x="25923" y="134401"/>
                </a:lnTo>
                <a:lnTo>
                  <a:pt x="22082" y="132481"/>
                </a:lnTo>
                <a:lnTo>
                  <a:pt x="18242" y="131521"/>
                </a:lnTo>
                <a:lnTo>
                  <a:pt x="15361" y="129600"/>
                </a:lnTo>
                <a:lnTo>
                  <a:pt x="12481" y="127680"/>
                </a:lnTo>
                <a:lnTo>
                  <a:pt x="9601" y="126720"/>
                </a:lnTo>
                <a:lnTo>
                  <a:pt x="7680" y="124800"/>
                </a:lnTo>
                <a:lnTo>
                  <a:pt x="5760" y="123840"/>
                </a:lnTo>
                <a:lnTo>
                  <a:pt x="3840" y="123840"/>
                </a:lnTo>
                <a:lnTo>
                  <a:pt x="3840" y="124800"/>
                </a:lnTo>
                <a:lnTo>
                  <a:pt x="1920" y="12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6" name="object 516"/>
          <p:cNvSpPr/>
          <p:nvPr/>
        </p:nvSpPr>
        <p:spPr>
          <a:xfrm>
            <a:off x="2893588" y="5776203"/>
            <a:ext cx="95036" cy="195834"/>
          </a:xfrm>
          <a:custGeom>
            <a:avLst/>
            <a:gdLst/>
            <a:ahLst/>
            <a:cxnLst/>
            <a:rect l="l" t="t" r="r" b="b"/>
            <a:pathLst>
              <a:path w="95036" h="195834">
                <a:moveTo>
                  <a:pt x="0" y="50871"/>
                </a:moveTo>
                <a:lnTo>
                  <a:pt x="0" y="54711"/>
                </a:lnTo>
                <a:lnTo>
                  <a:pt x="960" y="57591"/>
                </a:lnTo>
                <a:lnTo>
                  <a:pt x="1920" y="58552"/>
                </a:lnTo>
                <a:lnTo>
                  <a:pt x="2880" y="60472"/>
                </a:lnTo>
                <a:lnTo>
                  <a:pt x="3840" y="61432"/>
                </a:lnTo>
                <a:lnTo>
                  <a:pt x="25923" y="61432"/>
                </a:lnTo>
                <a:lnTo>
                  <a:pt x="25923" y="154548"/>
                </a:lnTo>
                <a:lnTo>
                  <a:pt x="26883" y="162229"/>
                </a:lnTo>
                <a:lnTo>
                  <a:pt x="28803" y="167990"/>
                </a:lnTo>
                <a:lnTo>
                  <a:pt x="29763" y="174711"/>
                </a:lnTo>
                <a:lnTo>
                  <a:pt x="32644" y="179511"/>
                </a:lnTo>
                <a:lnTo>
                  <a:pt x="35524" y="183352"/>
                </a:lnTo>
                <a:lnTo>
                  <a:pt x="39364" y="187192"/>
                </a:lnTo>
                <a:lnTo>
                  <a:pt x="44165" y="191033"/>
                </a:lnTo>
                <a:lnTo>
                  <a:pt x="48950" y="192953"/>
                </a:lnTo>
                <a:lnTo>
                  <a:pt x="54726" y="194873"/>
                </a:lnTo>
                <a:lnTo>
                  <a:pt x="61447" y="195834"/>
                </a:lnTo>
                <a:lnTo>
                  <a:pt x="73913" y="195834"/>
                </a:lnTo>
                <a:lnTo>
                  <a:pt x="75834" y="194873"/>
                </a:lnTo>
                <a:lnTo>
                  <a:pt x="78714" y="194873"/>
                </a:lnTo>
                <a:lnTo>
                  <a:pt x="80634" y="193898"/>
                </a:lnTo>
                <a:lnTo>
                  <a:pt x="82555" y="193898"/>
                </a:lnTo>
                <a:lnTo>
                  <a:pt x="85435" y="192953"/>
                </a:lnTo>
                <a:lnTo>
                  <a:pt x="87355" y="192953"/>
                </a:lnTo>
                <a:lnTo>
                  <a:pt x="89275" y="191993"/>
                </a:lnTo>
                <a:lnTo>
                  <a:pt x="91196" y="191033"/>
                </a:lnTo>
                <a:lnTo>
                  <a:pt x="92156" y="190058"/>
                </a:lnTo>
                <a:lnTo>
                  <a:pt x="93116" y="190058"/>
                </a:lnTo>
                <a:lnTo>
                  <a:pt x="94076" y="188153"/>
                </a:lnTo>
                <a:lnTo>
                  <a:pt x="94076" y="187192"/>
                </a:lnTo>
                <a:lnTo>
                  <a:pt x="95036" y="185272"/>
                </a:lnTo>
                <a:lnTo>
                  <a:pt x="95036" y="170870"/>
                </a:lnTo>
                <a:lnTo>
                  <a:pt x="94076" y="169910"/>
                </a:lnTo>
                <a:lnTo>
                  <a:pt x="94076" y="168950"/>
                </a:lnTo>
                <a:lnTo>
                  <a:pt x="93116" y="168950"/>
                </a:lnTo>
                <a:lnTo>
                  <a:pt x="92156" y="167990"/>
                </a:lnTo>
                <a:lnTo>
                  <a:pt x="91196" y="167990"/>
                </a:lnTo>
                <a:lnTo>
                  <a:pt x="90236" y="168950"/>
                </a:lnTo>
                <a:lnTo>
                  <a:pt x="89275" y="168950"/>
                </a:lnTo>
                <a:lnTo>
                  <a:pt x="87355" y="169910"/>
                </a:lnTo>
                <a:lnTo>
                  <a:pt x="86395" y="169910"/>
                </a:lnTo>
                <a:lnTo>
                  <a:pt x="84475" y="170870"/>
                </a:lnTo>
                <a:lnTo>
                  <a:pt x="83515" y="170870"/>
                </a:lnTo>
                <a:lnTo>
                  <a:pt x="81594" y="171831"/>
                </a:lnTo>
                <a:lnTo>
                  <a:pt x="79674" y="171831"/>
                </a:lnTo>
                <a:lnTo>
                  <a:pt x="77754" y="172791"/>
                </a:lnTo>
                <a:lnTo>
                  <a:pt x="65288" y="172791"/>
                </a:lnTo>
                <a:lnTo>
                  <a:pt x="60472" y="169910"/>
                </a:lnTo>
                <a:lnTo>
                  <a:pt x="57607" y="165110"/>
                </a:lnTo>
                <a:lnTo>
                  <a:pt x="54726" y="160309"/>
                </a:lnTo>
                <a:lnTo>
                  <a:pt x="52791" y="152628"/>
                </a:lnTo>
                <a:lnTo>
                  <a:pt x="52791" y="61432"/>
                </a:lnTo>
                <a:lnTo>
                  <a:pt x="92156" y="61432"/>
                </a:lnTo>
                <a:lnTo>
                  <a:pt x="93116" y="60472"/>
                </a:lnTo>
                <a:lnTo>
                  <a:pt x="94076" y="58552"/>
                </a:lnTo>
                <a:lnTo>
                  <a:pt x="95036" y="57591"/>
                </a:lnTo>
                <a:lnTo>
                  <a:pt x="95036" y="44150"/>
                </a:lnTo>
                <a:lnTo>
                  <a:pt x="94076" y="43190"/>
                </a:lnTo>
                <a:lnTo>
                  <a:pt x="94076" y="42230"/>
                </a:lnTo>
                <a:lnTo>
                  <a:pt x="93116" y="41269"/>
                </a:lnTo>
                <a:lnTo>
                  <a:pt x="93116" y="40309"/>
                </a:lnTo>
                <a:lnTo>
                  <a:pt x="92156" y="40309"/>
                </a:lnTo>
                <a:lnTo>
                  <a:pt x="92156" y="39349"/>
                </a:lnTo>
                <a:lnTo>
                  <a:pt x="52791" y="39349"/>
                </a:lnTo>
                <a:lnTo>
                  <a:pt x="52791" y="3840"/>
                </a:lnTo>
                <a:lnTo>
                  <a:pt x="51846" y="2880"/>
                </a:lnTo>
                <a:lnTo>
                  <a:pt x="51846" y="1920"/>
                </a:lnTo>
                <a:lnTo>
                  <a:pt x="50886" y="1920"/>
                </a:lnTo>
                <a:lnTo>
                  <a:pt x="49926" y="960"/>
                </a:lnTo>
                <a:lnTo>
                  <a:pt x="48950" y="960"/>
                </a:lnTo>
                <a:lnTo>
                  <a:pt x="48006" y="0"/>
                </a:lnTo>
                <a:lnTo>
                  <a:pt x="30723" y="0"/>
                </a:lnTo>
                <a:lnTo>
                  <a:pt x="29763" y="960"/>
                </a:lnTo>
                <a:lnTo>
                  <a:pt x="28803" y="960"/>
                </a:lnTo>
                <a:lnTo>
                  <a:pt x="27843" y="1920"/>
                </a:lnTo>
                <a:lnTo>
                  <a:pt x="26883" y="1920"/>
                </a:lnTo>
                <a:lnTo>
                  <a:pt x="26883" y="2880"/>
                </a:lnTo>
                <a:lnTo>
                  <a:pt x="25923" y="3840"/>
                </a:lnTo>
                <a:lnTo>
                  <a:pt x="25923" y="39349"/>
                </a:lnTo>
                <a:lnTo>
                  <a:pt x="3840" y="39349"/>
                </a:lnTo>
                <a:lnTo>
                  <a:pt x="3840" y="40309"/>
                </a:lnTo>
                <a:lnTo>
                  <a:pt x="2880" y="40309"/>
                </a:lnTo>
                <a:lnTo>
                  <a:pt x="1920" y="41269"/>
                </a:lnTo>
                <a:lnTo>
                  <a:pt x="1920" y="42230"/>
                </a:lnTo>
                <a:lnTo>
                  <a:pt x="960" y="43190"/>
                </a:lnTo>
                <a:lnTo>
                  <a:pt x="960" y="45110"/>
                </a:lnTo>
                <a:lnTo>
                  <a:pt x="0" y="47030"/>
                </a:lnTo>
                <a:lnTo>
                  <a:pt x="0" y="5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7" name="object 517"/>
          <p:cNvSpPr/>
          <p:nvPr/>
        </p:nvSpPr>
        <p:spPr>
          <a:xfrm>
            <a:off x="3010707" y="5812673"/>
            <a:ext cx="119039" cy="158404"/>
          </a:xfrm>
          <a:custGeom>
            <a:avLst/>
            <a:gdLst/>
            <a:ahLst/>
            <a:cxnLst/>
            <a:rect l="l" t="t" r="r" b="b"/>
            <a:pathLst>
              <a:path w="119039" h="158404">
                <a:moveTo>
                  <a:pt x="7680" y="18242"/>
                </a:moveTo>
                <a:lnTo>
                  <a:pt x="7680" y="20162"/>
                </a:lnTo>
                <a:lnTo>
                  <a:pt x="6720" y="21122"/>
                </a:lnTo>
                <a:lnTo>
                  <a:pt x="6720" y="29763"/>
                </a:lnTo>
                <a:lnTo>
                  <a:pt x="7680" y="30723"/>
                </a:lnTo>
                <a:lnTo>
                  <a:pt x="7680" y="33604"/>
                </a:lnTo>
                <a:lnTo>
                  <a:pt x="8641" y="33604"/>
                </a:lnTo>
                <a:lnTo>
                  <a:pt x="8641" y="34564"/>
                </a:lnTo>
                <a:lnTo>
                  <a:pt x="9601" y="35524"/>
                </a:lnTo>
                <a:lnTo>
                  <a:pt x="10561" y="36484"/>
                </a:lnTo>
                <a:lnTo>
                  <a:pt x="13441" y="36484"/>
                </a:lnTo>
                <a:lnTo>
                  <a:pt x="15361" y="35524"/>
                </a:lnTo>
                <a:lnTo>
                  <a:pt x="18242" y="34564"/>
                </a:lnTo>
                <a:lnTo>
                  <a:pt x="21122" y="32644"/>
                </a:lnTo>
                <a:lnTo>
                  <a:pt x="24003" y="30723"/>
                </a:lnTo>
                <a:lnTo>
                  <a:pt x="27843" y="28803"/>
                </a:lnTo>
                <a:lnTo>
                  <a:pt x="31683" y="26883"/>
                </a:lnTo>
                <a:lnTo>
                  <a:pt x="36469" y="24963"/>
                </a:lnTo>
                <a:lnTo>
                  <a:pt x="41269" y="24002"/>
                </a:lnTo>
                <a:lnTo>
                  <a:pt x="47030" y="22082"/>
                </a:lnTo>
                <a:lnTo>
                  <a:pt x="52791" y="21122"/>
                </a:lnTo>
                <a:lnTo>
                  <a:pt x="65272" y="21122"/>
                </a:lnTo>
                <a:lnTo>
                  <a:pt x="71033" y="22082"/>
                </a:lnTo>
                <a:lnTo>
                  <a:pt x="74874" y="24002"/>
                </a:lnTo>
                <a:lnTo>
                  <a:pt x="79674" y="24963"/>
                </a:lnTo>
                <a:lnTo>
                  <a:pt x="82555" y="2688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6484"/>
                </a:lnTo>
                <a:lnTo>
                  <a:pt x="91196" y="41285"/>
                </a:lnTo>
                <a:lnTo>
                  <a:pt x="92156" y="45125"/>
                </a:lnTo>
                <a:lnTo>
                  <a:pt x="93116" y="49926"/>
                </a:lnTo>
                <a:lnTo>
                  <a:pt x="93116" y="67208"/>
                </a:lnTo>
                <a:lnTo>
                  <a:pt x="72953" y="67208"/>
                </a:lnTo>
                <a:lnTo>
                  <a:pt x="66950" y="67297"/>
                </a:lnTo>
                <a:lnTo>
                  <a:pt x="53817" y="68201"/>
                </a:lnTo>
                <a:lnTo>
                  <a:pt x="42245" y="70073"/>
                </a:lnTo>
                <a:lnTo>
                  <a:pt x="33588" y="72009"/>
                </a:lnTo>
                <a:lnTo>
                  <a:pt x="24963" y="74889"/>
                </a:lnTo>
                <a:lnTo>
                  <a:pt x="19202" y="78729"/>
                </a:lnTo>
                <a:lnTo>
                  <a:pt x="13441" y="82570"/>
                </a:lnTo>
                <a:lnTo>
                  <a:pt x="7680" y="88315"/>
                </a:lnTo>
                <a:lnTo>
                  <a:pt x="4800" y="94076"/>
                </a:lnTo>
                <a:lnTo>
                  <a:pt x="1920" y="99837"/>
                </a:lnTo>
                <a:lnTo>
                  <a:pt x="0" y="107518"/>
                </a:lnTo>
                <a:lnTo>
                  <a:pt x="0" y="121920"/>
                </a:lnTo>
                <a:lnTo>
                  <a:pt x="960" y="128640"/>
                </a:lnTo>
                <a:lnTo>
                  <a:pt x="3840" y="134401"/>
                </a:lnTo>
                <a:lnTo>
                  <a:pt x="5760" y="139202"/>
                </a:lnTo>
                <a:lnTo>
                  <a:pt x="9601" y="144002"/>
                </a:lnTo>
                <a:lnTo>
                  <a:pt x="13441" y="147843"/>
                </a:lnTo>
                <a:lnTo>
                  <a:pt x="18242" y="151683"/>
                </a:lnTo>
                <a:lnTo>
                  <a:pt x="23042" y="154564"/>
                </a:lnTo>
                <a:lnTo>
                  <a:pt x="29748" y="156484"/>
                </a:lnTo>
                <a:lnTo>
                  <a:pt x="35524" y="158404"/>
                </a:lnTo>
                <a:lnTo>
                  <a:pt x="29748" y="127680"/>
                </a:lnTo>
                <a:lnTo>
                  <a:pt x="26883" y="120959"/>
                </a:lnTo>
                <a:lnTo>
                  <a:pt x="26883" y="109438"/>
                </a:lnTo>
                <a:lnTo>
                  <a:pt x="27843" y="105597"/>
                </a:lnTo>
                <a:lnTo>
                  <a:pt x="29748" y="102717"/>
                </a:lnTo>
                <a:lnTo>
                  <a:pt x="31683" y="98877"/>
                </a:lnTo>
                <a:lnTo>
                  <a:pt x="33588" y="95996"/>
                </a:lnTo>
                <a:lnTo>
                  <a:pt x="37429" y="94076"/>
                </a:lnTo>
                <a:lnTo>
                  <a:pt x="41269" y="91196"/>
                </a:lnTo>
                <a:lnTo>
                  <a:pt x="46085" y="89275"/>
                </a:lnTo>
                <a:lnTo>
                  <a:pt x="50871" y="88315"/>
                </a:lnTo>
                <a:lnTo>
                  <a:pt x="56631" y="86410"/>
                </a:lnTo>
                <a:lnTo>
                  <a:pt x="93116" y="86410"/>
                </a:lnTo>
                <a:lnTo>
                  <a:pt x="93116" y="117119"/>
                </a:lnTo>
                <a:lnTo>
                  <a:pt x="86395" y="124800"/>
                </a:lnTo>
                <a:lnTo>
                  <a:pt x="79674" y="129600"/>
                </a:lnTo>
                <a:lnTo>
                  <a:pt x="73914" y="133441"/>
                </a:lnTo>
                <a:lnTo>
                  <a:pt x="68153" y="137281"/>
                </a:lnTo>
                <a:lnTo>
                  <a:pt x="61432" y="138242"/>
                </a:lnTo>
                <a:lnTo>
                  <a:pt x="62856" y="157893"/>
                </a:lnTo>
                <a:lnTo>
                  <a:pt x="74874" y="153588"/>
                </a:lnTo>
                <a:lnTo>
                  <a:pt x="75499" y="153274"/>
                </a:lnTo>
                <a:lnTo>
                  <a:pt x="86448" y="146795"/>
                </a:lnTo>
                <a:lnTo>
                  <a:pt x="95996" y="138242"/>
                </a:lnTo>
                <a:lnTo>
                  <a:pt x="95996" y="153588"/>
                </a:lnTo>
                <a:lnTo>
                  <a:pt x="96956" y="154564"/>
                </a:lnTo>
                <a:lnTo>
                  <a:pt x="97917" y="155524"/>
                </a:lnTo>
                <a:lnTo>
                  <a:pt x="97917" y="156484"/>
                </a:lnTo>
                <a:lnTo>
                  <a:pt x="100797" y="156484"/>
                </a:lnTo>
                <a:lnTo>
                  <a:pt x="102717" y="157429"/>
                </a:lnTo>
                <a:lnTo>
                  <a:pt x="113278" y="157429"/>
                </a:lnTo>
                <a:lnTo>
                  <a:pt x="114239" y="156484"/>
                </a:lnTo>
                <a:lnTo>
                  <a:pt x="117119" y="156484"/>
                </a:lnTo>
                <a:lnTo>
                  <a:pt x="118079" y="155524"/>
                </a:lnTo>
                <a:lnTo>
                  <a:pt x="119039" y="154564"/>
                </a:lnTo>
                <a:lnTo>
                  <a:pt x="119039" y="45125"/>
                </a:lnTo>
                <a:lnTo>
                  <a:pt x="118079" y="37444"/>
                </a:lnTo>
                <a:lnTo>
                  <a:pt x="116159" y="30723"/>
                </a:lnTo>
                <a:lnTo>
                  <a:pt x="114239" y="24002"/>
                </a:lnTo>
                <a:lnTo>
                  <a:pt x="111358" y="1824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5760"/>
                </a:lnTo>
                <a:lnTo>
                  <a:pt x="88315" y="3840"/>
                </a:lnTo>
                <a:lnTo>
                  <a:pt x="87687" y="3580"/>
                </a:lnTo>
                <a:lnTo>
                  <a:pt x="76023" y="785"/>
                </a:lnTo>
                <a:lnTo>
                  <a:pt x="62392" y="0"/>
                </a:lnTo>
                <a:lnTo>
                  <a:pt x="56631" y="0"/>
                </a:lnTo>
                <a:lnTo>
                  <a:pt x="50871" y="960"/>
                </a:lnTo>
                <a:lnTo>
                  <a:pt x="45110" y="1920"/>
                </a:lnTo>
                <a:lnTo>
                  <a:pt x="39364" y="2880"/>
                </a:lnTo>
                <a:lnTo>
                  <a:pt x="34564" y="3840"/>
                </a:lnTo>
                <a:lnTo>
                  <a:pt x="29748" y="5760"/>
                </a:lnTo>
                <a:lnTo>
                  <a:pt x="24963" y="6720"/>
                </a:lnTo>
                <a:lnTo>
                  <a:pt x="21122" y="8641"/>
                </a:lnTo>
                <a:lnTo>
                  <a:pt x="18242" y="10561"/>
                </a:lnTo>
                <a:lnTo>
                  <a:pt x="14401" y="12481"/>
                </a:lnTo>
                <a:lnTo>
                  <a:pt x="11521" y="14401"/>
                </a:lnTo>
                <a:lnTo>
                  <a:pt x="10561" y="15361"/>
                </a:lnTo>
                <a:lnTo>
                  <a:pt x="8641" y="17282"/>
                </a:lnTo>
                <a:lnTo>
                  <a:pt x="768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8" name="object 518"/>
          <p:cNvSpPr/>
          <p:nvPr/>
        </p:nvSpPr>
        <p:spPr>
          <a:xfrm>
            <a:off x="3040456" y="5940353"/>
            <a:ext cx="33108" cy="31683"/>
          </a:xfrm>
          <a:custGeom>
            <a:avLst/>
            <a:gdLst/>
            <a:ahLst/>
            <a:cxnLst/>
            <a:rect l="l" t="t" r="r" b="b"/>
            <a:pathLst>
              <a:path w="33108" h="31683">
                <a:moveTo>
                  <a:pt x="24963" y="10561"/>
                </a:moveTo>
                <a:lnTo>
                  <a:pt x="16337" y="10561"/>
                </a:lnTo>
                <a:lnTo>
                  <a:pt x="9616" y="8641"/>
                </a:lnTo>
                <a:lnTo>
                  <a:pt x="4815" y="4800"/>
                </a:lnTo>
                <a:lnTo>
                  <a:pt x="0" y="0"/>
                </a:lnTo>
                <a:lnTo>
                  <a:pt x="5775" y="30723"/>
                </a:lnTo>
                <a:lnTo>
                  <a:pt x="12496" y="31683"/>
                </a:lnTo>
                <a:lnTo>
                  <a:pt x="20387" y="31683"/>
                </a:lnTo>
                <a:lnTo>
                  <a:pt x="33108" y="30212"/>
                </a:lnTo>
                <a:lnTo>
                  <a:pt x="31683" y="10561"/>
                </a:lnTo>
                <a:lnTo>
                  <a:pt x="24963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9" name="object 519"/>
          <p:cNvSpPr/>
          <p:nvPr/>
        </p:nvSpPr>
        <p:spPr>
          <a:xfrm>
            <a:off x="3178698" y="5812673"/>
            <a:ext cx="125760" cy="157429"/>
          </a:xfrm>
          <a:custGeom>
            <a:avLst/>
            <a:gdLst/>
            <a:ahLst/>
            <a:cxnLst/>
            <a:rect l="l" t="t" r="r" b="b"/>
            <a:pathLst>
              <a:path w="125760" h="157429">
                <a:moveTo>
                  <a:pt x="7680" y="1920"/>
                </a:moveTo>
                <a:lnTo>
                  <a:pt x="6720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3588"/>
                </a:lnTo>
                <a:lnTo>
                  <a:pt x="960" y="154564"/>
                </a:lnTo>
                <a:lnTo>
                  <a:pt x="960" y="155524"/>
                </a:lnTo>
                <a:lnTo>
                  <a:pt x="1920" y="155524"/>
                </a:lnTo>
                <a:lnTo>
                  <a:pt x="2880" y="156484"/>
                </a:lnTo>
                <a:lnTo>
                  <a:pt x="5760" y="156484"/>
                </a:lnTo>
                <a:lnTo>
                  <a:pt x="6720" y="157429"/>
                </a:lnTo>
                <a:lnTo>
                  <a:pt x="20162" y="157429"/>
                </a:lnTo>
                <a:lnTo>
                  <a:pt x="22082" y="156484"/>
                </a:lnTo>
                <a:lnTo>
                  <a:pt x="24003" y="156484"/>
                </a:lnTo>
                <a:lnTo>
                  <a:pt x="24963" y="155524"/>
                </a:lnTo>
                <a:lnTo>
                  <a:pt x="25923" y="155524"/>
                </a:lnTo>
                <a:lnTo>
                  <a:pt x="25923" y="154564"/>
                </a:lnTo>
                <a:lnTo>
                  <a:pt x="26883" y="153588"/>
                </a:lnTo>
                <a:lnTo>
                  <a:pt x="26883" y="50886"/>
                </a:lnTo>
                <a:lnTo>
                  <a:pt x="30271" y="46764"/>
                </a:lnTo>
                <a:lnTo>
                  <a:pt x="39360" y="37001"/>
                </a:lnTo>
                <a:lnTo>
                  <a:pt x="48006" y="29763"/>
                </a:lnTo>
                <a:lnTo>
                  <a:pt x="54726" y="24963"/>
                </a:lnTo>
                <a:lnTo>
                  <a:pt x="61432" y="23042"/>
                </a:lnTo>
                <a:lnTo>
                  <a:pt x="72953" y="23042"/>
                </a:lnTo>
                <a:lnTo>
                  <a:pt x="77769" y="24002"/>
                </a:lnTo>
                <a:lnTo>
                  <a:pt x="81594" y="25923"/>
                </a:lnTo>
                <a:lnTo>
                  <a:pt x="85435" y="27843"/>
                </a:lnTo>
                <a:lnTo>
                  <a:pt x="91196" y="34564"/>
                </a:lnTo>
                <a:lnTo>
                  <a:pt x="94076" y="38404"/>
                </a:lnTo>
                <a:lnTo>
                  <a:pt x="95996" y="42245"/>
                </a:lnTo>
                <a:lnTo>
                  <a:pt x="96956" y="47045"/>
                </a:lnTo>
                <a:lnTo>
                  <a:pt x="97917" y="52806"/>
                </a:lnTo>
                <a:lnTo>
                  <a:pt x="98877" y="59512"/>
                </a:lnTo>
                <a:lnTo>
                  <a:pt x="98877" y="153588"/>
                </a:lnTo>
                <a:lnTo>
                  <a:pt x="99837" y="154564"/>
                </a:lnTo>
                <a:lnTo>
                  <a:pt x="99837" y="155524"/>
                </a:lnTo>
                <a:lnTo>
                  <a:pt x="100797" y="155524"/>
                </a:lnTo>
                <a:lnTo>
                  <a:pt x="101757" y="156484"/>
                </a:lnTo>
                <a:lnTo>
                  <a:pt x="103677" y="156484"/>
                </a:lnTo>
                <a:lnTo>
                  <a:pt x="105597" y="157429"/>
                </a:lnTo>
                <a:lnTo>
                  <a:pt x="119039" y="157429"/>
                </a:lnTo>
                <a:lnTo>
                  <a:pt x="119999" y="156484"/>
                </a:lnTo>
                <a:lnTo>
                  <a:pt x="122880" y="156484"/>
                </a:lnTo>
                <a:lnTo>
                  <a:pt x="123840" y="155524"/>
                </a:lnTo>
                <a:lnTo>
                  <a:pt x="124800" y="155524"/>
                </a:lnTo>
                <a:lnTo>
                  <a:pt x="124800" y="154564"/>
                </a:lnTo>
                <a:lnTo>
                  <a:pt x="125760" y="153588"/>
                </a:lnTo>
                <a:lnTo>
                  <a:pt x="125758" y="62613"/>
                </a:lnTo>
                <a:lnTo>
                  <a:pt x="125002" y="48978"/>
                </a:lnTo>
                <a:lnTo>
                  <a:pt x="122880" y="37444"/>
                </a:lnTo>
                <a:lnTo>
                  <a:pt x="120959" y="29763"/>
                </a:lnTo>
                <a:lnTo>
                  <a:pt x="118079" y="23042"/>
                </a:lnTo>
                <a:lnTo>
                  <a:pt x="114239" y="18242"/>
                </a:lnTo>
                <a:lnTo>
                  <a:pt x="109438" y="12481"/>
                </a:lnTo>
                <a:lnTo>
                  <a:pt x="104637" y="7680"/>
                </a:lnTo>
                <a:lnTo>
                  <a:pt x="97917" y="4800"/>
                </a:lnTo>
                <a:lnTo>
                  <a:pt x="86865" y="1318"/>
                </a:lnTo>
                <a:lnTo>
                  <a:pt x="72953" y="0"/>
                </a:lnTo>
                <a:lnTo>
                  <a:pt x="65272" y="0"/>
                </a:lnTo>
                <a:lnTo>
                  <a:pt x="56647" y="1920"/>
                </a:lnTo>
                <a:lnTo>
                  <a:pt x="48966" y="6720"/>
                </a:lnTo>
                <a:lnTo>
                  <a:pt x="44043" y="9266"/>
                </a:lnTo>
                <a:lnTo>
                  <a:pt x="34114" y="16469"/>
                </a:lnTo>
                <a:lnTo>
                  <a:pt x="24003" y="25923"/>
                </a:lnTo>
                <a:lnTo>
                  <a:pt x="24003" y="480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18242" y="2880"/>
                </a:lnTo>
                <a:lnTo>
                  <a:pt x="16322" y="1920"/>
                </a:lnTo>
                <a:lnTo>
                  <a:pt x="768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0" name="object 520"/>
          <p:cNvSpPr/>
          <p:nvPr/>
        </p:nvSpPr>
        <p:spPr>
          <a:xfrm>
            <a:off x="3342863" y="5812673"/>
            <a:ext cx="114223" cy="159364"/>
          </a:xfrm>
          <a:custGeom>
            <a:avLst/>
            <a:gdLst/>
            <a:ahLst/>
            <a:cxnLst/>
            <a:rect l="l" t="t" r="r" b="b"/>
            <a:pathLst>
              <a:path w="114223" h="159364">
                <a:moveTo>
                  <a:pt x="114223" y="122880"/>
                </a:moveTo>
                <a:lnTo>
                  <a:pt x="113263" y="121920"/>
                </a:lnTo>
                <a:lnTo>
                  <a:pt x="113263" y="119999"/>
                </a:lnTo>
                <a:lnTo>
                  <a:pt x="112303" y="119039"/>
                </a:lnTo>
                <a:lnTo>
                  <a:pt x="111343" y="118079"/>
                </a:lnTo>
                <a:lnTo>
                  <a:pt x="108463" y="118079"/>
                </a:lnTo>
                <a:lnTo>
                  <a:pt x="106542" y="119039"/>
                </a:lnTo>
                <a:lnTo>
                  <a:pt x="104622" y="120959"/>
                </a:lnTo>
                <a:lnTo>
                  <a:pt x="101757" y="122880"/>
                </a:lnTo>
                <a:lnTo>
                  <a:pt x="98877" y="124800"/>
                </a:lnTo>
                <a:lnTo>
                  <a:pt x="95981" y="126720"/>
                </a:lnTo>
                <a:lnTo>
                  <a:pt x="92156" y="129600"/>
                </a:lnTo>
                <a:lnTo>
                  <a:pt x="88315" y="131521"/>
                </a:lnTo>
                <a:lnTo>
                  <a:pt x="83515" y="133441"/>
                </a:lnTo>
                <a:lnTo>
                  <a:pt x="79674" y="135361"/>
                </a:lnTo>
                <a:lnTo>
                  <a:pt x="73913" y="136321"/>
                </a:lnTo>
                <a:lnTo>
                  <a:pt x="61432" y="136321"/>
                </a:lnTo>
                <a:lnTo>
                  <a:pt x="55671" y="135361"/>
                </a:lnTo>
                <a:lnTo>
                  <a:pt x="50871" y="133441"/>
                </a:lnTo>
                <a:lnTo>
                  <a:pt x="45110" y="130561"/>
                </a:lnTo>
                <a:lnTo>
                  <a:pt x="41269" y="126720"/>
                </a:lnTo>
                <a:lnTo>
                  <a:pt x="37429" y="121920"/>
                </a:lnTo>
                <a:lnTo>
                  <a:pt x="34549" y="117119"/>
                </a:lnTo>
                <a:lnTo>
                  <a:pt x="31668" y="111358"/>
                </a:lnTo>
                <a:lnTo>
                  <a:pt x="29748" y="104637"/>
                </a:lnTo>
                <a:lnTo>
                  <a:pt x="27828" y="97916"/>
                </a:lnTo>
                <a:lnTo>
                  <a:pt x="27828" y="79674"/>
                </a:lnTo>
                <a:lnTo>
                  <a:pt x="27954" y="73266"/>
                </a:lnTo>
                <a:lnTo>
                  <a:pt x="29373" y="59095"/>
                </a:lnTo>
                <a:lnTo>
                  <a:pt x="32483" y="47105"/>
                </a:lnTo>
                <a:lnTo>
                  <a:pt x="37429" y="37444"/>
                </a:lnTo>
                <a:lnTo>
                  <a:pt x="42947" y="30783"/>
                </a:lnTo>
                <a:lnTo>
                  <a:pt x="53928" y="24205"/>
                </a:lnTo>
                <a:lnTo>
                  <a:pt x="67193" y="22082"/>
                </a:lnTo>
                <a:lnTo>
                  <a:pt x="73913" y="22082"/>
                </a:lnTo>
                <a:lnTo>
                  <a:pt x="78714" y="23042"/>
                </a:lnTo>
                <a:lnTo>
                  <a:pt x="83515" y="24963"/>
                </a:lnTo>
                <a:lnTo>
                  <a:pt x="88315" y="26883"/>
                </a:lnTo>
                <a:lnTo>
                  <a:pt x="92156" y="28803"/>
                </a:lnTo>
                <a:lnTo>
                  <a:pt x="95036" y="30723"/>
                </a:lnTo>
                <a:lnTo>
                  <a:pt x="97916" y="33604"/>
                </a:lnTo>
                <a:lnTo>
                  <a:pt x="100782" y="35524"/>
                </a:lnTo>
                <a:lnTo>
                  <a:pt x="102717" y="37444"/>
                </a:lnTo>
                <a:lnTo>
                  <a:pt x="105597" y="38404"/>
                </a:lnTo>
                <a:lnTo>
                  <a:pt x="107502" y="39364"/>
                </a:lnTo>
                <a:lnTo>
                  <a:pt x="110383" y="39364"/>
                </a:lnTo>
                <a:lnTo>
                  <a:pt x="111343" y="38404"/>
                </a:lnTo>
                <a:lnTo>
                  <a:pt x="112303" y="37444"/>
                </a:lnTo>
                <a:lnTo>
                  <a:pt x="113263" y="35524"/>
                </a:lnTo>
                <a:lnTo>
                  <a:pt x="113263" y="20162"/>
                </a:lnTo>
                <a:lnTo>
                  <a:pt x="112303" y="19202"/>
                </a:lnTo>
                <a:lnTo>
                  <a:pt x="112303" y="18242"/>
                </a:lnTo>
                <a:lnTo>
                  <a:pt x="111343" y="17282"/>
                </a:lnTo>
                <a:lnTo>
                  <a:pt x="111343" y="16322"/>
                </a:lnTo>
                <a:lnTo>
                  <a:pt x="110383" y="15361"/>
                </a:lnTo>
                <a:lnTo>
                  <a:pt x="109438" y="14401"/>
                </a:lnTo>
                <a:lnTo>
                  <a:pt x="107502" y="13441"/>
                </a:lnTo>
                <a:lnTo>
                  <a:pt x="105597" y="11521"/>
                </a:lnTo>
                <a:lnTo>
                  <a:pt x="102717" y="9601"/>
                </a:lnTo>
                <a:lnTo>
                  <a:pt x="99822" y="7680"/>
                </a:lnTo>
                <a:lnTo>
                  <a:pt x="96941" y="5760"/>
                </a:lnTo>
                <a:lnTo>
                  <a:pt x="93101" y="4800"/>
                </a:lnTo>
                <a:lnTo>
                  <a:pt x="89260" y="2880"/>
                </a:lnTo>
                <a:lnTo>
                  <a:pt x="85435" y="1920"/>
                </a:lnTo>
                <a:lnTo>
                  <a:pt x="80634" y="960"/>
                </a:lnTo>
                <a:lnTo>
                  <a:pt x="76794" y="0"/>
                </a:lnTo>
                <a:lnTo>
                  <a:pt x="67193" y="0"/>
                </a:lnTo>
                <a:lnTo>
                  <a:pt x="52462" y="1501"/>
                </a:lnTo>
                <a:lnTo>
                  <a:pt x="40309" y="4800"/>
                </a:lnTo>
                <a:lnTo>
                  <a:pt x="28958" y="10970"/>
                </a:lnTo>
                <a:lnTo>
                  <a:pt x="19187" y="19202"/>
                </a:lnTo>
                <a:lnTo>
                  <a:pt x="10252" y="32610"/>
                </a:lnTo>
                <a:lnTo>
                  <a:pt x="4800" y="45125"/>
                </a:lnTo>
                <a:lnTo>
                  <a:pt x="2005" y="54838"/>
                </a:lnTo>
                <a:lnTo>
                  <a:pt x="422" y="67415"/>
                </a:lnTo>
                <a:lnTo>
                  <a:pt x="0" y="81594"/>
                </a:lnTo>
                <a:lnTo>
                  <a:pt x="193" y="90726"/>
                </a:lnTo>
                <a:lnTo>
                  <a:pt x="1357" y="103622"/>
                </a:lnTo>
                <a:lnTo>
                  <a:pt x="3840" y="115199"/>
                </a:lnTo>
                <a:lnTo>
                  <a:pt x="9364" y="129000"/>
                </a:lnTo>
                <a:lnTo>
                  <a:pt x="16306" y="139202"/>
                </a:lnTo>
                <a:lnTo>
                  <a:pt x="22067" y="145923"/>
                </a:lnTo>
                <a:lnTo>
                  <a:pt x="28788" y="150723"/>
                </a:lnTo>
                <a:lnTo>
                  <a:pt x="36469" y="154564"/>
                </a:lnTo>
                <a:lnTo>
                  <a:pt x="51060" y="158282"/>
                </a:lnTo>
                <a:lnTo>
                  <a:pt x="64312" y="159364"/>
                </a:lnTo>
                <a:lnTo>
                  <a:pt x="74874" y="159364"/>
                </a:lnTo>
                <a:lnTo>
                  <a:pt x="78714" y="158404"/>
                </a:lnTo>
                <a:lnTo>
                  <a:pt x="83515" y="157429"/>
                </a:lnTo>
                <a:lnTo>
                  <a:pt x="88315" y="155524"/>
                </a:lnTo>
                <a:lnTo>
                  <a:pt x="92156" y="154564"/>
                </a:lnTo>
                <a:lnTo>
                  <a:pt x="95981" y="152643"/>
                </a:lnTo>
                <a:lnTo>
                  <a:pt x="99822" y="150723"/>
                </a:lnTo>
                <a:lnTo>
                  <a:pt x="102717" y="148803"/>
                </a:lnTo>
                <a:lnTo>
                  <a:pt x="106542" y="146883"/>
                </a:lnTo>
                <a:lnTo>
                  <a:pt x="108463" y="144962"/>
                </a:lnTo>
                <a:lnTo>
                  <a:pt x="110383" y="144002"/>
                </a:lnTo>
                <a:lnTo>
                  <a:pt x="111343" y="142082"/>
                </a:lnTo>
                <a:lnTo>
                  <a:pt x="112303" y="141122"/>
                </a:lnTo>
                <a:lnTo>
                  <a:pt x="113263" y="140162"/>
                </a:lnTo>
                <a:lnTo>
                  <a:pt x="113263" y="138242"/>
                </a:lnTo>
                <a:lnTo>
                  <a:pt x="114223" y="137281"/>
                </a:lnTo>
                <a:lnTo>
                  <a:pt x="114223" y="12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1" name="object 521"/>
          <p:cNvSpPr/>
          <p:nvPr/>
        </p:nvSpPr>
        <p:spPr>
          <a:xfrm>
            <a:off x="3502942" y="5812673"/>
            <a:ext cx="113509" cy="159364"/>
          </a:xfrm>
          <a:custGeom>
            <a:avLst/>
            <a:gdLst/>
            <a:ahLst/>
            <a:cxnLst/>
            <a:rect l="l" t="t" r="r" b="b"/>
            <a:pathLst>
              <a:path w="113509" h="159364">
                <a:moveTo>
                  <a:pt x="86625" y="8641"/>
                </a:moveTo>
                <a:lnTo>
                  <a:pt x="78944" y="5760"/>
                </a:lnTo>
                <a:lnTo>
                  <a:pt x="75384" y="4307"/>
                </a:lnTo>
                <a:lnTo>
                  <a:pt x="63301" y="1076"/>
                </a:lnTo>
                <a:lnTo>
                  <a:pt x="50141" y="0"/>
                </a:lnTo>
                <a:lnTo>
                  <a:pt x="44698" y="150"/>
                </a:lnTo>
                <a:lnTo>
                  <a:pt x="31828" y="1943"/>
                </a:lnTo>
                <a:lnTo>
                  <a:pt x="20392" y="5760"/>
                </a:lnTo>
                <a:lnTo>
                  <a:pt x="22313" y="29763"/>
                </a:lnTo>
                <a:lnTo>
                  <a:pt x="26153" y="26883"/>
                </a:lnTo>
                <a:lnTo>
                  <a:pt x="30938" y="24002"/>
                </a:lnTo>
                <a:lnTo>
                  <a:pt x="36714" y="22082"/>
                </a:lnTo>
                <a:lnTo>
                  <a:pt x="42460" y="21122"/>
                </a:lnTo>
                <a:lnTo>
                  <a:pt x="48221" y="21122"/>
                </a:lnTo>
                <a:lnTo>
                  <a:pt x="55981" y="21602"/>
                </a:lnTo>
                <a:lnTo>
                  <a:pt x="68532" y="25299"/>
                </a:lnTo>
                <a:lnTo>
                  <a:pt x="77984" y="32644"/>
                </a:lnTo>
                <a:lnTo>
                  <a:pt x="82033" y="39371"/>
                </a:lnTo>
                <a:lnTo>
                  <a:pt x="85864" y="51248"/>
                </a:lnTo>
                <a:lnTo>
                  <a:pt x="86625" y="65288"/>
                </a:lnTo>
                <a:lnTo>
                  <a:pt x="7911" y="65288"/>
                </a:lnTo>
                <a:lnTo>
                  <a:pt x="7911" y="59512"/>
                </a:lnTo>
                <a:lnTo>
                  <a:pt x="0" y="140833"/>
                </a:lnTo>
                <a:lnTo>
                  <a:pt x="10070" y="148582"/>
                </a:lnTo>
                <a:lnTo>
                  <a:pt x="21352" y="154564"/>
                </a:lnTo>
                <a:lnTo>
                  <a:pt x="26965" y="156214"/>
                </a:lnTo>
                <a:lnTo>
                  <a:pt x="39092" y="158514"/>
                </a:lnTo>
                <a:lnTo>
                  <a:pt x="53021" y="159364"/>
                </a:lnTo>
                <a:lnTo>
                  <a:pt x="59742" y="159364"/>
                </a:lnTo>
                <a:lnTo>
                  <a:pt x="66463" y="158404"/>
                </a:lnTo>
                <a:lnTo>
                  <a:pt x="72224" y="157429"/>
                </a:lnTo>
                <a:lnTo>
                  <a:pt x="77984" y="156484"/>
                </a:lnTo>
                <a:lnTo>
                  <a:pt x="83745" y="155524"/>
                </a:lnTo>
                <a:lnTo>
                  <a:pt x="88546" y="154564"/>
                </a:lnTo>
                <a:lnTo>
                  <a:pt x="93346" y="153588"/>
                </a:lnTo>
                <a:lnTo>
                  <a:pt x="96227" y="151683"/>
                </a:lnTo>
                <a:lnTo>
                  <a:pt x="99107" y="150723"/>
                </a:lnTo>
                <a:lnTo>
                  <a:pt x="101987" y="148803"/>
                </a:lnTo>
                <a:lnTo>
                  <a:pt x="103907" y="147843"/>
                </a:lnTo>
                <a:lnTo>
                  <a:pt x="104868" y="147843"/>
                </a:lnTo>
                <a:lnTo>
                  <a:pt x="104868" y="146883"/>
                </a:lnTo>
                <a:lnTo>
                  <a:pt x="105828" y="145923"/>
                </a:lnTo>
                <a:lnTo>
                  <a:pt x="106788" y="144962"/>
                </a:lnTo>
                <a:lnTo>
                  <a:pt x="106788" y="144002"/>
                </a:lnTo>
                <a:lnTo>
                  <a:pt x="107748" y="143042"/>
                </a:lnTo>
                <a:lnTo>
                  <a:pt x="107748" y="132481"/>
                </a:lnTo>
                <a:lnTo>
                  <a:pt x="106788" y="130561"/>
                </a:lnTo>
                <a:lnTo>
                  <a:pt x="106788" y="128640"/>
                </a:lnTo>
                <a:lnTo>
                  <a:pt x="105828" y="127680"/>
                </a:lnTo>
                <a:lnTo>
                  <a:pt x="104868" y="127680"/>
                </a:lnTo>
                <a:lnTo>
                  <a:pt x="104868" y="126720"/>
                </a:lnTo>
                <a:lnTo>
                  <a:pt x="101987" y="126720"/>
                </a:lnTo>
                <a:lnTo>
                  <a:pt x="100067" y="127680"/>
                </a:lnTo>
                <a:lnTo>
                  <a:pt x="97187" y="128640"/>
                </a:lnTo>
                <a:lnTo>
                  <a:pt x="95266" y="129600"/>
                </a:lnTo>
                <a:lnTo>
                  <a:pt x="91426" y="130561"/>
                </a:lnTo>
                <a:lnTo>
                  <a:pt x="87585" y="132481"/>
                </a:lnTo>
                <a:lnTo>
                  <a:pt x="83745" y="133441"/>
                </a:lnTo>
                <a:lnTo>
                  <a:pt x="78944" y="135361"/>
                </a:lnTo>
                <a:lnTo>
                  <a:pt x="74144" y="136321"/>
                </a:lnTo>
                <a:lnTo>
                  <a:pt x="68383" y="137281"/>
                </a:lnTo>
                <a:lnTo>
                  <a:pt x="62622" y="138242"/>
                </a:lnTo>
                <a:lnTo>
                  <a:pt x="46300" y="138242"/>
                </a:lnTo>
                <a:lnTo>
                  <a:pt x="39595" y="136321"/>
                </a:lnTo>
                <a:lnTo>
                  <a:pt x="32874" y="134401"/>
                </a:lnTo>
                <a:lnTo>
                  <a:pt x="27098" y="131521"/>
                </a:lnTo>
                <a:lnTo>
                  <a:pt x="22313" y="127680"/>
                </a:lnTo>
                <a:lnTo>
                  <a:pt x="18472" y="123840"/>
                </a:lnTo>
                <a:lnTo>
                  <a:pt x="14632" y="119039"/>
                </a:lnTo>
                <a:lnTo>
                  <a:pt x="11751" y="113278"/>
                </a:lnTo>
                <a:lnTo>
                  <a:pt x="10791" y="106558"/>
                </a:lnTo>
                <a:lnTo>
                  <a:pt x="8871" y="100797"/>
                </a:lnTo>
                <a:lnTo>
                  <a:pt x="7911" y="93116"/>
                </a:lnTo>
                <a:lnTo>
                  <a:pt x="7911" y="85435"/>
                </a:lnTo>
                <a:lnTo>
                  <a:pt x="105828" y="85435"/>
                </a:lnTo>
                <a:lnTo>
                  <a:pt x="108708" y="84475"/>
                </a:lnTo>
                <a:lnTo>
                  <a:pt x="110628" y="82570"/>
                </a:lnTo>
                <a:lnTo>
                  <a:pt x="112549" y="80634"/>
                </a:lnTo>
                <a:lnTo>
                  <a:pt x="113509" y="77754"/>
                </a:lnTo>
                <a:lnTo>
                  <a:pt x="113506" y="67367"/>
                </a:lnTo>
                <a:lnTo>
                  <a:pt x="112612" y="54431"/>
                </a:lnTo>
                <a:lnTo>
                  <a:pt x="109668" y="42245"/>
                </a:lnTo>
                <a:lnTo>
                  <a:pt x="107748" y="33604"/>
                </a:lnTo>
                <a:lnTo>
                  <a:pt x="103907" y="25923"/>
                </a:lnTo>
                <a:lnTo>
                  <a:pt x="99107" y="20162"/>
                </a:lnTo>
                <a:lnTo>
                  <a:pt x="93346" y="14401"/>
                </a:lnTo>
                <a:lnTo>
                  <a:pt x="86625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2" name="object 522"/>
          <p:cNvSpPr/>
          <p:nvPr/>
        </p:nvSpPr>
        <p:spPr>
          <a:xfrm>
            <a:off x="3483010" y="5818433"/>
            <a:ext cx="42245" cy="135072"/>
          </a:xfrm>
          <a:custGeom>
            <a:avLst/>
            <a:gdLst/>
            <a:ahLst/>
            <a:cxnLst/>
            <a:rect l="l" t="t" r="r" b="b"/>
            <a:pathLst>
              <a:path w="42245" h="135072">
                <a:moveTo>
                  <a:pt x="38896" y="651"/>
                </a:moveTo>
                <a:lnTo>
                  <a:pt x="27963" y="7025"/>
                </a:lnTo>
                <a:lnTo>
                  <a:pt x="18242" y="15361"/>
                </a:lnTo>
                <a:lnTo>
                  <a:pt x="9569" y="28902"/>
                </a:lnTo>
                <a:lnTo>
                  <a:pt x="4800" y="41285"/>
                </a:lnTo>
                <a:lnTo>
                  <a:pt x="2825" y="48875"/>
                </a:lnTo>
                <a:lnTo>
                  <a:pt x="756" y="61324"/>
                </a:lnTo>
                <a:lnTo>
                  <a:pt x="0" y="74874"/>
                </a:lnTo>
                <a:lnTo>
                  <a:pt x="407" y="85265"/>
                </a:lnTo>
                <a:lnTo>
                  <a:pt x="2083" y="97768"/>
                </a:lnTo>
                <a:lnTo>
                  <a:pt x="4800" y="109438"/>
                </a:lnTo>
                <a:lnTo>
                  <a:pt x="10972" y="123810"/>
                </a:lnTo>
                <a:lnTo>
                  <a:pt x="18242" y="133441"/>
                </a:lnTo>
                <a:lnTo>
                  <a:pt x="19932" y="135072"/>
                </a:lnTo>
                <a:lnTo>
                  <a:pt x="27843" y="53751"/>
                </a:lnTo>
                <a:lnTo>
                  <a:pt x="29763" y="48005"/>
                </a:lnTo>
                <a:lnTo>
                  <a:pt x="30723" y="43205"/>
                </a:lnTo>
                <a:lnTo>
                  <a:pt x="32644" y="37444"/>
                </a:lnTo>
                <a:lnTo>
                  <a:pt x="35524" y="32644"/>
                </a:lnTo>
                <a:lnTo>
                  <a:pt x="38404" y="28803"/>
                </a:lnTo>
                <a:lnTo>
                  <a:pt x="42245" y="24002"/>
                </a:lnTo>
                <a:lnTo>
                  <a:pt x="40325" y="0"/>
                </a:lnTo>
                <a:lnTo>
                  <a:pt x="38896" y="6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3" name="object 523"/>
          <p:cNvSpPr/>
          <p:nvPr/>
        </p:nvSpPr>
        <p:spPr>
          <a:xfrm>
            <a:off x="3723010" y="5812673"/>
            <a:ext cx="102717" cy="159364"/>
          </a:xfrm>
          <a:custGeom>
            <a:avLst/>
            <a:gdLst/>
            <a:ahLst/>
            <a:cxnLst/>
            <a:rect l="l" t="t" r="r" b="b"/>
            <a:pathLst>
              <a:path w="102717" h="159364">
                <a:moveTo>
                  <a:pt x="95036" y="14401"/>
                </a:moveTo>
                <a:lnTo>
                  <a:pt x="94076" y="14401"/>
                </a:lnTo>
                <a:lnTo>
                  <a:pt x="94076" y="11521"/>
                </a:lnTo>
                <a:lnTo>
                  <a:pt x="93116" y="11521"/>
                </a:lnTo>
                <a:lnTo>
                  <a:pt x="92156" y="10561"/>
                </a:lnTo>
                <a:lnTo>
                  <a:pt x="91196" y="9601"/>
                </a:lnTo>
                <a:lnTo>
                  <a:pt x="90236" y="8641"/>
                </a:lnTo>
                <a:lnTo>
                  <a:pt x="88315" y="7680"/>
                </a:lnTo>
                <a:lnTo>
                  <a:pt x="86395" y="6720"/>
                </a:lnTo>
                <a:lnTo>
                  <a:pt x="84475" y="4800"/>
                </a:lnTo>
                <a:lnTo>
                  <a:pt x="81594" y="3840"/>
                </a:lnTo>
                <a:lnTo>
                  <a:pt x="78714" y="2880"/>
                </a:lnTo>
                <a:lnTo>
                  <a:pt x="74874" y="1920"/>
                </a:lnTo>
                <a:lnTo>
                  <a:pt x="71993" y="1920"/>
                </a:lnTo>
                <a:lnTo>
                  <a:pt x="68153" y="960"/>
                </a:lnTo>
                <a:lnTo>
                  <a:pt x="64312" y="0"/>
                </a:lnTo>
                <a:lnTo>
                  <a:pt x="47030" y="0"/>
                </a:lnTo>
                <a:lnTo>
                  <a:pt x="39349" y="960"/>
                </a:lnTo>
                <a:lnTo>
                  <a:pt x="32628" y="3840"/>
                </a:lnTo>
                <a:lnTo>
                  <a:pt x="26868" y="5760"/>
                </a:lnTo>
                <a:lnTo>
                  <a:pt x="21107" y="9601"/>
                </a:lnTo>
                <a:lnTo>
                  <a:pt x="16322" y="13441"/>
                </a:lnTo>
                <a:lnTo>
                  <a:pt x="12481" y="17282"/>
                </a:lnTo>
                <a:lnTo>
                  <a:pt x="8641" y="21122"/>
                </a:lnTo>
                <a:lnTo>
                  <a:pt x="6705" y="26883"/>
                </a:lnTo>
                <a:lnTo>
                  <a:pt x="4800" y="31683"/>
                </a:lnTo>
                <a:lnTo>
                  <a:pt x="3840" y="37444"/>
                </a:lnTo>
                <a:lnTo>
                  <a:pt x="3840" y="48966"/>
                </a:lnTo>
                <a:lnTo>
                  <a:pt x="4800" y="54726"/>
                </a:lnTo>
                <a:lnTo>
                  <a:pt x="6705" y="59512"/>
                </a:lnTo>
                <a:lnTo>
                  <a:pt x="8641" y="64328"/>
                </a:lnTo>
                <a:lnTo>
                  <a:pt x="11521" y="68168"/>
                </a:lnTo>
                <a:lnTo>
                  <a:pt x="14386" y="72009"/>
                </a:lnTo>
                <a:lnTo>
                  <a:pt x="18227" y="74889"/>
                </a:lnTo>
                <a:lnTo>
                  <a:pt x="22067" y="77754"/>
                </a:lnTo>
                <a:lnTo>
                  <a:pt x="26868" y="79674"/>
                </a:lnTo>
                <a:lnTo>
                  <a:pt x="30708" y="82570"/>
                </a:lnTo>
                <a:lnTo>
                  <a:pt x="35509" y="84475"/>
                </a:lnTo>
                <a:lnTo>
                  <a:pt x="40309" y="86410"/>
                </a:lnTo>
                <a:lnTo>
                  <a:pt x="44150" y="88315"/>
                </a:lnTo>
                <a:lnTo>
                  <a:pt x="48950" y="90236"/>
                </a:lnTo>
                <a:lnTo>
                  <a:pt x="53751" y="91196"/>
                </a:lnTo>
                <a:lnTo>
                  <a:pt x="57591" y="93116"/>
                </a:lnTo>
                <a:lnTo>
                  <a:pt x="61432" y="95036"/>
                </a:lnTo>
                <a:lnTo>
                  <a:pt x="65272" y="96956"/>
                </a:lnTo>
                <a:lnTo>
                  <a:pt x="68153" y="99837"/>
                </a:lnTo>
                <a:lnTo>
                  <a:pt x="71033" y="101757"/>
                </a:lnTo>
                <a:lnTo>
                  <a:pt x="72953" y="104637"/>
                </a:lnTo>
                <a:lnTo>
                  <a:pt x="75834" y="107518"/>
                </a:lnTo>
                <a:lnTo>
                  <a:pt x="76794" y="110398"/>
                </a:lnTo>
                <a:lnTo>
                  <a:pt x="76794" y="119039"/>
                </a:lnTo>
                <a:lnTo>
                  <a:pt x="75834" y="121920"/>
                </a:lnTo>
                <a:lnTo>
                  <a:pt x="73913" y="124800"/>
                </a:lnTo>
                <a:lnTo>
                  <a:pt x="72953" y="127680"/>
                </a:lnTo>
                <a:lnTo>
                  <a:pt x="71033" y="130561"/>
                </a:lnTo>
                <a:lnTo>
                  <a:pt x="68153" y="132481"/>
                </a:lnTo>
                <a:lnTo>
                  <a:pt x="65272" y="134401"/>
                </a:lnTo>
                <a:lnTo>
                  <a:pt x="62392" y="135361"/>
                </a:lnTo>
                <a:lnTo>
                  <a:pt x="58552" y="136321"/>
                </a:lnTo>
                <a:lnTo>
                  <a:pt x="54711" y="137281"/>
                </a:lnTo>
                <a:lnTo>
                  <a:pt x="50871" y="138242"/>
                </a:lnTo>
                <a:lnTo>
                  <a:pt x="40309" y="138242"/>
                </a:lnTo>
                <a:lnTo>
                  <a:pt x="34549" y="137281"/>
                </a:lnTo>
                <a:lnTo>
                  <a:pt x="29748" y="136321"/>
                </a:lnTo>
                <a:lnTo>
                  <a:pt x="25908" y="134401"/>
                </a:lnTo>
                <a:lnTo>
                  <a:pt x="21107" y="132481"/>
                </a:lnTo>
                <a:lnTo>
                  <a:pt x="18227" y="131521"/>
                </a:lnTo>
                <a:lnTo>
                  <a:pt x="14386" y="129600"/>
                </a:lnTo>
                <a:lnTo>
                  <a:pt x="11521" y="127680"/>
                </a:lnTo>
                <a:lnTo>
                  <a:pt x="9585" y="126720"/>
                </a:lnTo>
                <a:lnTo>
                  <a:pt x="7680" y="124800"/>
                </a:lnTo>
                <a:lnTo>
                  <a:pt x="5760" y="123840"/>
                </a:lnTo>
                <a:lnTo>
                  <a:pt x="3840" y="123840"/>
                </a:lnTo>
                <a:lnTo>
                  <a:pt x="2865" y="124800"/>
                </a:lnTo>
                <a:lnTo>
                  <a:pt x="1920" y="124800"/>
                </a:lnTo>
                <a:lnTo>
                  <a:pt x="960" y="125760"/>
                </a:lnTo>
                <a:lnTo>
                  <a:pt x="960" y="127680"/>
                </a:lnTo>
                <a:lnTo>
                  <a:pt x="0" y="128640"/>
                </a:lnTo>
                <a:lnTo>
                  <a:pt x="0" y="141122"/>
                </a:lnTo>
                <a:lnTo>
                  <a:pt x="960" y="143042"/>
                </a:lnTo>
                <a:lnTo>
                  <a:pt x="960" y="144962"/>
                </a:lnTo>
                <a:lnTo>
                  <a:pt x="1920" y="146883"/>
                </a:lnTo>
                <a:lnTo>
                  <a:pt x="2865" y="147843"/>
                </a:lnTo>
                <a:lnTo>
                  <a:pt x="4800" y="148803"/>
                </a:lnTo>
                <a:lnTo>
                  <a:pt x="6705" y="149763"/>
                </a:lnTo>
                <a:lnTo>
                  <a:pt x="8641" y="151683"/>
                </a:lnTo>
                <a:lnTo>
                  <a:pt x="11521" y="152643"/>
                </a:lnTo>
                <a:lnTo>
                  <a:pt x="14386" y="153588"/>
                </a:lnTo>
                <a:lnTo>
                  <a:pt x="18227" y="155524"/>
                </a:lnTo>
                <a:lnTo>
                  <a:pt x="22067" y="156484"/>
                </a:lnTo>
                <a:lnTo>
                  <a:pt x="25908" y="157429"/>
                </a:lnTo>
                <a:lnTo>
                  <a:pt x="30708" y="158404"/>
                </a:lnTo>
                <a:lnTo>
                  <a:pt x="35509" y="159364"/>
                </a:lnTo>
                <a:lnTo>
                  <a:pt x="53751" y="159364"/>
                </a:lnTo>
                <a:lnTo>
                  <a:pt x="61432" y="158404"/>
                </a:lnTo>
                <a:lnTo>
                  <a:pt x="69113" y="156484"/>
                </a:lnTo>
                <a:lnTo>
                  <a:pt x="75834" y="154564"/>
                </a:lnTo>
                <a:lnTo>
                  <a:pt x="81594" y="150723"/>
                </a:lnTo>
                <a:lnTo>
                  <a:pt x="87355" y="146883"/>
                </a:lnTo>
                <a:lnTo>
                  <a:pt x="92156" y="143042"/>
                </a:lnTo>
                <a:lnTo>
                  <a:pt x="95996" y="138242"/>
                </a:lnTo>
                <a:lnTo>
                  <a:pt x="98877" y="132481"/>
                </a:lnTo>
                <a:lnTo>
                  <a:pt x="101757" y="126720"/>
                </a:lnTo>
                <a:lnTo>
                  <a:pt x="102717" y="119999"/>
                </a:lnTo>
                <a:lnTo>
                  <a:pt x="102717" y="106558"/>
                </a:lnTo>
                <a:lnTo>
                  <a:pt x="101757" y="100797"/>
                </a:lnTo>
                <a:lnTo>
                  <a:pt x="99837" y="96956"/>
                </a:lnTo>
                <a:lnTo>
                  <a:pt x="96956" y="92156"/>
                </a:lnTo>
                <a:lnTo>
                  <a:pt x="95036" y="88315"/>
                </a:lnTo>
                <a:lnTo>
                  <a:pt x="91196" y="85435"/>
                </a:lnTo>
                <a:lnTo>
                  <a:pt x="87355" y="81594"/>
                </a:lnTo>
                <a:lnTo>
                  <a:pt x="83515" y="78729"/>
                </a:lnTo>
                <a:lnTo>
                  <a:pt x="79674" y="76794"/>
                </a:lnTo>
                <a:lnTo>
                  <a:pt x="74874" y="74889"/>
                </a:lnTo>
                <a:lnTo>
                  <a:pt x="70073" y="72953"/>
                </a:lnTo>
                <a:lnTo>
                  <a:pt x="65272" y="71048"/>
                </a:lnTo>
                <a:lnTo>
                  <a:pt x="61432" y="69128"/>
                </a:lnTo>
                <a:lnTo>
                  <a:pt x="56631" y="67208"/>
                </a:lnTo>
                <a:lnTo>
                  <a:pt x="52791" y="65288"/>
                </a:lnTo>
                <a:lnTo>
                  <a:pt x="47990" y="63367"/>
                </a:lnTo>
                <a:lnTo>
                  <a:pt x="44150" y="61447"/>
                </a:lnTo>
                <a:lnTo>
                  <a:pt x="40309" y="59512"/>
                </a:lnTo>
                <a:lnTo>
                  <a:pt x="37429" y="57607"/>
                </a:lnTo>
                <a:lnTo>
                  <a:pt x="34549" y="54726"/>
                </a:lnTo>
                <a:lnTo>
                  <a:pt x="31668" y="51846"/>
                </a:lnTo>
                <a:lnTo>
                  <a:pt x="29748" y="48966"/>
                </a:lnTo>
                <a:lnTo>
                  <a:pt x="28788" y="46085"/>
                </a:lnTo>
                <a:lnTo>
                  <a:pt x="28788" y="38404"/>
                </a:lnTo>
                <a:lnTo>
                  <a:pt x="29748" y="35524"/>
                </a:lnTo>
                <a:lnTo>
                  <a:pt x="30708" y="33604"/>
                </a:lnTo>
                <a:lnTo>
                  <a:pt x="31668" y="30723"/>
                </a:lnTo>
                <a:lnTo>
                  <a:pt x="33588" y="27843"/>
                </a:lnTo>
                <a:lnTo>
                  <a:pt x="35509" y="26883"/>
                </a:lnTo>
                <a:lnTo>
                  <a:pt x="37429" y="24963"/>
                </a:lnTo>
                <a:lnTo>
                  <a:pt x="40309" y="23042"/>
                </a:lnTo>
                <a:lnTo>
                  <a:pt x="44150" y="22082"/>
                </a:lnTo>
                <a:lnTo>
                  <a:pt x="47990" y="21122"/>
                </a:lnTo>
                <a:lnTo>
                  <a:pt x="51831" y="20162"/>
                </a:lnTo>
                <a:lnTo>
                  <a:pt x="61432" y="20162"/>
                </a:lnTo>
                <a:lnTo>
                  <a:pt x="65272" y="21122"/>
                </a:lnTo>
                <a:lnTo>
                  <a:pt x="69113" y="22082"/>
                </a:lnTo>
                <a:lnTo>
                  <a:pt x="73913" y="24002"/>
                </a:lnTo>
                <a:lnTo>
                  <a:pt x="76794" y="24963"/>
                </a:lnTo>
                <a:lnTo>
                  <a:pt x="79674" y="25923"/>
                </a:lnTo>
                <a:lnTo>
                  <a:pt x="82555" y="27843"/>
                </a:lnTo>
                <a:lnTo>
                  <a:pt x="85435" y="28803"/>
                </a:lnTo>
                <a:lnTo>
                  <a:pt x="87355" y="29763"/>
                </a:lnTo>
                <a:lnTo>
                  <a:pt x="89275" y="31683"/>
                </a:lnTo>
                <a:lnTo>
                  <a:pt x="93116" y="31683"/>
                </a:lnTo>
                <a:lnTo>
                  <a:pt x="93116" y="30723"/>
                </a:lnTo>
                <a:lnTo>
                  <a:pt x="94076" y="29763"/>
                </a:lnTo>
                <a:lnTo>
                  <a:pt x="94076" y="28803"/>
                </a:lnTo>
                <a:lnTo>
                  <a:pt x="95036" y="27843"/>
                </a:lnTo>
                <a:lnTo>
                  <a:pt x="95036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4" name="object 524"/>
          <p:cNvSpPr/>
          <p:nvPr/>
        </p:nvSpPr>
        <p:spPr>
          <a:xfrm>
            <a:off x="3841074" y="5776203"/>
            <a:ext cx="95036" cy="195834"/>
          </a:xfrm>
          <a:custGeom>
            <a:avLst/>
            <a:gdLst/>
            <a:ahLst/>
            <a:cxnLst/>
            <a:rect l="l" t="t" r="r" b="b"/>
            <a:pathLst>
              <a:path w="95036" h="195834">
                <a:moveTo>
                  <a:pt x="94091" y="43190"/>
                </a:moveTo>
                <a:lnTo>
                  <a:pt x="93131" y="42230"/>
                </a:lnTo>
                <a:lnTo>
                  <a:pt x="93131" y="41269"/>
                </a:lnTo>
                <a:lnTo>
                  <a:pt x="92156" y="40309"/>
                </a:lnTo>
                <a:lnTo>
                  <a:pt x="91196" y="39349"/>
                </a:lnTo>
                <a:lnTo>
                  <a:pt x="51846" y="39349"/>
                </a:lnTo>
                <a:lnTo>
                  <a:pt x="51846" y="2880"/>
                </a:lnTo>
                <a:lnTo>
                  <a:pt x="50886" y="1920"/>
                </a:lnTo>
                <a:lnTo>
                  <a:pt x="49926" y="960"/>
                </a:lnTo>
                <a:lnTo>
                  <a:pt x="48966" y="960"/>
                </a:lnTo>
                <a:lnTo>
                  <a:pt x="47045" y="0"/>
                </a:lnTo>
                <a:lnTo>
                  <a:pt x="30723" y="0"/>
                </a:lnTo>
                <a:lnTo>
                  <a:pt x="28803" y="960"/>
                </a:lnTo>
                <a:lnTo>
                  <a:pt x="27843" y="960"/>
                </a:lnTo>
                <a:lnTo>
                  <a:pt x="26883" y="1920"/>
                </a:lnTo>
                <a:lnTo>
                  <a:pt x="25923" y="2880"/>
                </a:lnTo>
                <a:lnTo>
                  <a:pt x="25923" y="39349"/>
                </a:lnTo>
                <a:lnTo>
                  <a:pt x="3840" y="39349"/>
                </a:lnTo>
                <a:lnTo>
                  <a:pt x="2895" y="40309"/>
                </a:lnTo>
                <a:lnTo>
                  <a:pt x="1920" y="40309"/>
                </a:lnTo>
                <a:lnTo>
                  <a:pt x="1920" y="41269"/>
                </a:lnTo>
                <a:lnTo>
                  <a:pt x="960" y="42230"/>
                </a:lnTo>
                <a:lnTo>
                  <a:pt x="960" y="44150"/>
                </a:lnTo>
                <a:lnTo>
                  <a:pt x="0" y="45110"/>
                </a:lnTo>
                <a:lnTo>
                  <a:pt x="0" y="57591"/>
                </a:lnTo>
                <a:lnTo>
                  <a:pt x="960" y="58552"/>
                </a:lnTo>
                <a:lnTo>
                  <a:pt x="1920" y="60472"/>
                </a:lnTo>
                <a:lnTo>
                  <a:pt x="3840" y="61432"/>
                </a:lnTo>
                <a:lnTo>
                  <a:pt x="25923" y="61432"/>
                </a:lnTo>
                <a:lnTo>
                  <a:pt x="25923" y="154548"/>
                </a:lnTo>
                <a:lnTo>
                  <a:pt x="26883" y="162229"/>
                </a:lnTo>
                <a:lnTo>
                  <a:pt x="27843" y="167990"/>
                </a:lnTo>
                <a:lnTo>
                  <a:pt x="29763" y="174711"/>
                </a:lnTo>
                <a:lnTo>
                  <a:pt x="31683" y="179511"/>
                </a:lnTo>
                <a:lnTo>
                  <a:pt x="35524" y="183352"/>
                </a:lnTo>
                <a:lnTo>
                  <a:pt x="39364" y="187192"/>
                </a:lnTo>
                <a:lnTo>
                  <a:pt x="43205" y="191033"/>
                </a:lnTo>
                <a:lnTo>
                  <a:pt x="48966" y="192953"/>
                </a:lnTo>
                <a:lnTo>
                  <a:pt x="53766" y="194873"/>
                </a:lnTo>
                <a:lnTo>
                  <a:pt x="60487" y="195834"/>
                </a:lnTo>
                <a:lnTo>
                  <a:pt x="72969" y="195834"/>
                </a:lnTo>
                <a:lnTo>
                  <a:pt x="75849" y="194873"/>
                </a:lnTo>
                <a:lnTo>
                  <a:pt x="77769" y="194873"/>
                </a:lnTo>
                <a:lnTo>
                  <a:pt x="80634" y="193898"/>
                </a:lnTo>
                <a:lnTo>
                  <a:pt x="82570" y="193898"/>
                </a:lnTo>
                <a:lnTo>
                  <a:pt x="84475" y="192953"/>
                </a:lnTo>
                <a:lnTo>
                  <a:pt x="86410" y="192953"/>
                </a:lnTo>
                <a:lnTo>
                  <a:pt x="88315" y="191993"/>
                </a:lnTo>
                <a:lnTo>
                  <a:pt x="90251" y="191033"/>
                </a:lnTo>
                <a:lnTo>
                  <a:pt x="91196" y="190058"/>
                </a:lnTo>
                <a:lnTo>
                  <a:pt x="92156" y="190058"/>
                </a:lnTo>
                <a:lnTo>
                  <a:pt x="93131" y="188153"/>
                </a:lnTo>
                <a:lnTo>
                  <a:pt x="94091" y="187192"/>
                </a:lnTo>
                <a:lnTo>
                  <a:pt x="94091" y="185272"/>
                </a:lnTo>
                <a:lnTo>
                  <a:pt x="95036" y="183352"/>
                </a:lnTo>
                <a:lnTo>
                  <a:pt x="95036" y="173751"/>
                </a:lnTo>
                <a:lnTo>
                  <a:pt x="94091" y="171831"/>
                </a:lnTo>
                <a:lnTo>
                  <a:pt x="94091" y="169910"/>
                </a:lnTo>
                <a:lnTo>
                  <a:pt x="93131" y="169910"/>
                </a:lnTo>
                <a:lnTo>
                  <a:pt x="93131" y="168950"/>
                </a:lnTo>
                <a:lnTo>
                  <a:pt x="92156" y="168950"/>
                </a:lnTo>
                <a:lnTo>
                  <a:pt x="92156" y="167990"/>
                </a:lnTo>
                <a:lnTo>
                  <a:pt x="90251" y="167990"/>
                </a:lnTo>
                <a:lnTo>
                  <a:pt x="89291" y="168950"/>
                </a:lnTo>
                <a:lnTo>
                  <a:pt x="88315" y="168950"/>
                </a:lnTo>
                <a:lnTo>
                  <a:pt x="87355" y="169910"/>
                </a:lnTo>
                <a:lnTo>
                  <a:pt x="85450" y="169910"/>
                </a:lnTo>
                <a:lnTo>
                  <a:pt x="84475" y="170870"/>
                </a:lnTo>
                <a:lnTo>
                  <a:pt x="82570" y="170870"/>
                </a:lnTo>
                <a:lnTo>
                  <a:pt x="81610" y="171831"/>
                </a:lnTo>
                <a:lnTo>
                  <a:pt x="79689" y="171831"/>
                </a:lnTo>
                <a:lnTo>
                  <a:pt x="77769" y="172791"/>
                </a:lnTo>
                <a:lnTo>
                  <a:pt x="65288" y="172791"/>
                </a:lnTo>
                <a:lnTo>
                  <a:pt x="59527" y="169910"/>
                </a:lnTo>
                <a:lnTo>
                  <a:pt x="56647" y="165110"/>
                </a:lnTo>
                <a:lnTo>
                  <a:pt x="53766" y="160309"/>
                </a:lnTo>
                <a:lnTo>
                  <a:pt x="51846" y="152628"/>
                </a:lnTo>
                <a:lnTo>
                  <a:pt x="51846" y="61432"/>
                </a:lnTo>
                <a:lnTo>
                  <a:pt x="91196" y="61432"/>
                </a:lnTo>
                <a:lnTo>
                  <a:pt x="92156" y="60472"/>
                </a:lnTo>
                <a:lnTo>
                  <a:pt x="93131" y="58552"/>
                </a:lnTo>
                <a:lnTo>
                  <a:pt x="94091" y="57591"/>
                </a:lnTo>
                <a:lnTo>
                  <a:pt x="95036" y="54711"/>
                </a:lnTo>
                <a:lnTo>
                  <a:pt x="95036" y="45110"/>
                </a:lnTo>
                <a:lnTo>
                  <a:pt x="94091" y="44150"/>
                </a:lnTo>
                <a:lnTo>
                  <a:pt x="94091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5" name="object 525"/>
          <p:cNvSpPr/>
          <p:nvPr/>
        </p:nvSpPr>
        <p:spPr>
          <a:xfrm>
            <a:off x="3967794" y="5755081"/>
            <a:ext cx="33604" cy="31683"/>
          </a:xfrm>
          <a:custGeom>
            <a:avLst/>
            <a:gdLst/>
            <a:ahLst/>
            <a:cxnLst/>
            <a:rect l="l" t="t" r="r" b="b"/>
            <a:pathLst>
              <a:path w="33604" h="31683">
                <a:moveTo>
                  <a:pt x="0" y="16322"/>
                </a:moveTo>
                <a:lnTo>
                  <a:pt x="0" y="22082"/>
                </a:lnTo>
                <a:lnTo>
                  <a:pt x="1920" y="26883"/>
                </a:lnTo>
                <a:lnTo>
                  <a:pt x="3840" y="28803"/>
                </a:lnTo>
                <a:lnTo>
                  <a:pt x="5760" y="30723"/>
                </a:lnTo>
                <a:lnTo>
                  <a:pt x="10561" y="31683"/>
                </a:lnTo>
                <a:lnTo>
                  <a:pt x="23042" y="31683"/>
                </a:lnTo>
                <a:lnTo>
                  <a:pt x="27843" y="30723"/>
                </a:lnTo>
                <a:lnTo>
                  <a:pt x="29763" y="28803"/>
                </a:lnTo>
                <a:lnTo>
                  <a:pt x="32644" y="25907"/>
                </a:lnTo>
                <a:lnTo>
                  <a:pt x="33604" y="22082"/>
                </a:lnTo>
                <a:lnTo>
                  <a:pt x="33604" y="9601"/>
                </a:lnTo>
                <a:lnTo>
                  <a:pt x="31683" y="5760"/>
                </a:lnTo>
                <a:lnTo>
                  <a:pt x="29763" y="2880"/>
                </a:lnTo>
                <a:lnTo>
                  <a:pt x="27843" y="960"/>
                </a:lnTo>
                <a:lnTo>
                  <a:pt x="23042" y="0"/>
                </a:lnTo>
                <a:lnTo>
                  <a:pt x="10561" y="0"/>
                </a:lnTo>
                <a:lnTo>
                  <a:pt x="5760" y="960"/>
                </a:lnTo>
                <a:lnTo>
                  <a:pt x="3840" y="2880"/>
                </a:lnTo>
                <a:lnTo>
                  <a:pt x="1920" y="5760"/>
                </a:lnTo>
                <a:lnTo>
                  <a:pt x="0" y="9601"/>
                </a:lnTo>
                <a:lnTo>
                  <a:pt x="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6" name="object 526"/>
          <p:cNvSpPr/>
          <p:nvPr/>
        </p:nvSpPr>
        <p:spPr>
          <a:xfrm>
            <a:off x="3971635" y="5814593"/>
            <a:ext cx="26883" cy="155508"/>
          </a:xfrm>
          <a:custGeom>
            <a:avLst/>
            <a:gdLst/>
            <a:ahLst/>
            <a:cxnLst/>
            <a:rect l="l" t="t" r="r" b="b"/>
            <a:pathLst>
              <a:path w="26883" h="155508">
                <a:moveTo>
                  <a:pt x="26883" y="150723"/>
                </a:moveTo>
                <a:lnTo>
                  <a:pt x="26883" y="4800"/>
                </a:lnTo>
                <a:lnTo>
                  <a:pt x="25923" y="3840"/>
                </a:lnTo>
                <a:lnTo>
                  <a:pt x="25923" y="2880"/>
                </a:lnTo>
                <a:lnTo>
                  <a:pt x="24963" y="2880"/>
                </a:lnTo>
                <a:lnTo>
                  <a:pt x="24963" y="1920"/>
                </a:lnTo>
                <a:lnTo>
                  <a:pt x="24002" y="1920"/>
                </a:lnTo>
                <a:lnTo>
                  <a:pt x="23042" y="960"/>
                </a:lnTo>
                <a:lnTo>
                  <a:pt x="20162" y="960"/>
                </a:lnTo>
                <a:lnTo>
                  <a:pt x="18242" y="0"/>
                </a:lnTo>
                <a:lnTo>
                  <a:pt x="8641" y="0"/>
                </a:lnTo>
                <a:lnTo>
                  <a:pt x="6720" y="960"/>
                </a:lnTo>
                <a:lnTo>
                  <a:pt x="384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52643"/>
                </a:lnTo>
                <a:lnTo>
                  <a:pt x="960" y="153603"/>
                </a:lnTo>
                <a:lnTo>
                  <a:pt x="1920" y="154564"/>
                </a:lnTo>
                <a:lnTo>
                  <a:pt x="4800" y="154564"/>
                </a:lnTo>
                <a:lnTo>
                  <a:pt x="6720" y="155508"/>
                </a:lnTo>
                <a:lnTo>
                  <a:pt x="20162" y="155508"/>
                </a:lnTo>
                <a:lnTo>
                  <a:pt x="21122" y="154564"/>
                </a:lnTo>
                <a:lnTo>
                  <a:pt x="24002" y="154564"/>
                </a:lnTo>
                <a:lnTo>
                  <a:pt x="24963" y="153603"/>
                </a:lnTo>
                <a:lnTo>
                  <a:pt x="25923" y="153603"/>
                </a:lnTo>
                <a:lnTo>
                  <a:pt x="25923" y="151668"/>
                </a:lnTo>
                <a:lnTo>
                  <a:pt x="26883" y="151668"/>
                </a:lnTo>
                <a:lnTo>
                  <a:pt x="26883" y="15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7" name="object 527"/>
          <p:cNvSpPr/>
          <p:nvPr/>
        </p:nvSpPr>
        <p:spPr>
          <a:xfrm>
            <a:off x="4047469" y="5744519"/>
            <a:ext cx="25923" cy="225582"/>
          </a:xfrm>
          <a:custGeom>
            <a:avLst/>
            <a:gdLst/>
            <a:ahLst/>
            <a:cxnLst/>
            <a:rect l="l" t="t" r="r" b="b"/>
            <a:pathLst>
              <a:path w="25923" h="225582">
                <a:moveTo>
                  <a:pt x="25923" y="220797"/>
                </a:moveTo>
                <a:lnTo>
                  <a:pt x="25923" y="2880"/>
                </a:lnTo>
                <a:lnTo>
                  <a:pt x="24963" y="1920"/>
                </a:lnTo>
                <a:lnTo>
                  <a:pt x="24003" y="960"/>
                </a:lnTo>
                <a:lnTo>
                  <a:pt x="23042" y="960"/>
                </a:lnTo>
                <a:lnTo>
                  <a:pt x="21122" y="0"/>
                </a:lnTo>
                <a:lnTo>
                  <a:pt x="6720" y="0"/>
                </a:lnTo>
                <a:lnTo>
                  <a:pt x="480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222717"/>
                </a:lnTo>
                <a:lnTo>
                  <a:pt x="960" y="223677"/>
                </a:lnTo>
                <a:lnTo>
                  <a:pt x="1920" y="224637"/>
                </a:lnTo>
                <a:lnTo>
                  <a:pt x="4800" y="224637"/>
                </a:lnTo>
                <a:lnTo>
                  <a:pt x="6720" y="225582"/>
                </a:lnTo>
                <a:lnTo>
                  <a:pt x="19202" y="225582"/>
                </a:lnTo>
                <a:lnTo>
                  <a:pt x="21122" y="224637"/>
                </a:lnTo>
                <a:lnTo>
                  <a:pt x="24003" y="224637"/>
                </a:lnTo>
                <a:lnTo>
                  <a:pt x="24963" y="223677"/>
                </a:lnTo>
                <a:lnTo>
                  <a:pt x="25923" y="222717"/>
                </a:lnTo>
                <a:lnTo>
                  <a:pt x="25923" y="220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8" name="object 528"/>
          <p:cNvSpPr/>
          <p:nvPr/>
        </p:nvSpPr>
        <p:spPr>
          <a:xfrm>
            <a:off x="4122359" y="5744519"/>
            <a:ext cx="26868" cy="225582"/>
          </a:xfrm>
          <a:custGeom>
            <a:avLst/>
            <a:gdLst/>
            <a:ahLst/>
            <a:cxnLst/>
            <a:rect l="l" t="t" r="r" b="b"/>
            <a:pathLst>
              <a:path w="26868" h="225582">
                <a:moveTo>
                  <a:pt x="26868" y="220797"/>
                </a:moveTo>
                <a:lnTo>
                  <a:pt x="26868" y="2880"/>
                </a:lnTo>
                <a:lnTo>
                  <a:pt x="25908" y="1920"/>
                </a:lnTo>
                <a:lnTo>
                  <a:pt x="24947" y="1920"/>
                </a:lnTo>
                <a:lnTo>
                  <a:pt x="23987" y="960"/>
                </a:lnTo>
                <a:lnTo>
                  <a:pt x="23027" y="960"/>
                </a:lnTo>
                <a:lnTo>
                  <a:pt x="22067" y="0"/>
                </a:lnTo>
                <a:lnTo>
                  <a:pt x="7680" y="0"/>
                </a:lnTo>
                <a:lnTo>
                  <a:pt x="5745" y="960"/>
                </a:lnTo>
                <a:lnTo>
                  <a:pt x="2865" y="960"/>
                </a:lnTo>
                <a:lnTo>
                  <a:pt x="1905" y="1920"/>
                </a:lnTo>
                <a:lnTo>
                  <a:pt x="960" y="1920"/>
                </a:lnTo>
                <a:lnTo>
                  <a:pt x="960" y="3840"/>
                </a:lnTo>
                <a:lnTo>
                  <a:pt x="0" y="3840"/>
                </a:lnTo>
                <a:lnTo>
                  <a:pt x="0" y="221741"/>
                </a:lnTo>
                <a:lnTo>
                  <a:pt x="960" y="221741"/>
                </a:lnTo>
                <a:lnTo>
                  <a:pt x="960" y="223677"/>
                </a:lnTo>
                <a:lnTo>
                  <a:pt x="1905" y="223677"/>
                </a:lnTo>
                <a:lnTo>
                  <a:pt x="2865" y="224637"/>
                </a:lnTo>
                <a:lnTo>
                  <a:pt x="5745" y="224637"/>
                </a:lnTo>
                <a:lnTo>
                  <a:pt x="7680" y="225582"/>
                </a:lnTo>
                <a:lnTo>
                  <a:pt x="20147" y="225582"/>
                </a:lnTo>
                <a:lnTo>
                  <a:pt x="22067" y="224637"/>
                </a:lnTo>
                <a:lnTo>
                  <a:pt x="23987" y="224637"/>
                </a:lnTo>
                <a:lnTo>
                  <a:pt x="24947" y="223677"/>
                </a:lnTo>
                <a:lnTo>
                  <a:pt x="25908" y="223677"/>
                </a:lnTo>
                <a:lnTo>
                  <a:pt x="26868" y="222717"/>
                </a:lnTo>
                <a:lnTo>
                  <a:pt x="26868" y="220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9" name="object 529"/>
          <p:cNvSpPr/>
          <p:nvPr/>
        </p:nvSpPr>
        <p:spPr>
          <a:xfrm>
            <a:off x="4274987" y="5812673"/>
            <a:ext cx="215996" cy="157429"/>
          </a:xfrm>
          <a:custGeom>
            <a:avLst/>
            <a:gdLst/>
            <a:ahLst/>
            <a:cxnLst/>
            <a:rect l="l" t="t" r="r" b="b"/>
            <a:pathLst>
              <a:path w="215996" h="157429">
                <a:moveTo>
                  <a:pt x="209275" y="23042"/>
                </a:moveTo>
                <a:lnTo>
                  <a:pt x="205435" y="18242"/>
                </a:lnTo>
                <a:lnTo>
                  <a:pt x="201594" y="12481"/>
                </a:lnTo>
                <a:lnTo>
                  <a:pt x="195834" y="7680"/>
                </a:lnTo>
                <a:lnTo>
                  <a:pt x="190073" y="4800"/>
                </a:lnTo>
                <a:lnTo>
                  <a:pt x="183352" y="1920"/>
                </a:lnTo>
                <a:lnTo>
                  <a:pt x="175671" y="0"/>
                </a:lnTo>
                <a:lnTo>
                  <a:pt x="162229" y="0"/>
                </a:lnTo>
                <a:lnTo>
                  <a:pt x="158389" y="960"/>
                </a:lnTo>
                <a:lnTo>
                  <a:pt x="154548" y="1920"/>
                </a:lnTo>
                <a:lnTo>
                  <a:pt x="150708" y="2880"/>
                </a:lnTo>
                <a:lnTo>
                  <a:pt x="146867" y="3840"/>
                </a:lnTo>
                <a:lnTo>
                  <a:pt x="143027" y="6720"/>
                </a:lnTo>
                <a:lnTo>
                  <a:pt x="138242" y="8641"/>
                </a:lnTo>
                <a:lnTo>
                  <a:pt x="134401" y="11521"/>
                </a:lnTo>
                <a:lnTo>
                  <a:pt x="130561" y="15361"/>
                </a:lnTo>
                <a:lnTo>
                  <a:pt x="125760" y="19202"/>
                </a:lnTo>
                <a:lnTo>
                  <a:pt x="120959" y="23042"/>
                </a:lnTo>
                <a:lnTo>
                  <a:pt x="116159" y="28803"/>
                </a:lnTo>
                <a:lnTo>
                  <a:pt x="114239" y="24002"/>
                </a:lnTo>
                <a:lnTo>
                  <a:pt x="112318" y="20162"/>
                </a:lnTo>
                <a:lnTo>
                  <a:pt x="110398" y="17282"/>
                </a:lnTo>
                <a:lnTo>
                  <a:pt x="107518" y="13441"/>
                </a:lnTo>
                <a:lnTo>
                  <a:pt x="103677" y="10561"/>
                </a:lnTo>
                <a:lnTo>
                  <a:pt x="100797" y="7680"/>
                </a:lnTo>
                <a:lnTo>
                  <a:pt x="96956" y="5760"/>
                </a:lnTo>
                <a:lnTo>
                  <a:pt x="92156" y="2880"/>
                </a:lnTo>
                <a:lnTo>
                  <a:pt x="87355" y="1920"/>
                </a:lnTo>
                <a:lnTo>
                  <a:pt x="82555" y="960"/>
                </a:lnTo>
                <a:lnTo>
                  <a:pt x="77754" y="0"/>
                </a:lnTo>
                <a:lnTo>
                  <a:pt x="63352" y="0"/>
                </a:lnTo>
                <a:lnTo>
                  <a:pt x="55671" y="1920"/>
                </a:lnTo>
                <a:lnTo>
                  <a:pt x="48005" y="6720"/>
                </a:lnTo>
                <a:lnTo>
                  <a:pt x="43998" y="8977"/>
                </a:lnTo>
                <a:lnTo>
                  <a:pt x="34289" y="16263"/>
                </a:lnTo>
                <a:lnTo>
                  <a:pt x="24002" y="25923"/>
                </a:lnTo>
                <a:lnTo>
                  <a:pt x="24002" y="480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18242" y="2880"/>
                </a:lnTo>
                <a:lnTo>
                  <a:pt x="16322" y="1920"/>
                </a:lnTo>
                <a:lnTo>
                  <a:pt x="7680" y="1920"/>
                </a:lnTo>
                <a:lnTo>
                  <a:pt x="6720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53588"/>
                </a:lnTo>
                <a:lnTo>
                  <a:pt x="960" y="153588"/>
                </a:lnTo>
                <a:lnTo>
                  <a:pt x="960" y="155524"/>
                </a:lnTo>
                <a:lnTo>
                  <a:pt x="1920" y="155524"/>
                </a:lnTo>
                <a:lnTo>
                  <a:pt x="2880" y="156484"/>
                </a:lnTo>
                <a:lnTo>
                  <a:pt x="5760" y="156484"/>
                </a:lnTo>
                <a:lnTo>
                  <a:pt x="6720" y="157429"/>
                </a:lnTo>
                <a:lnTo>
                  <a:pt x="20162" y="157429"/>
                </a:lnTo>
                <a:lnTo>
                  <a:pt x="22082" y="156484"/>
                </a:lnTo>
                <a:lnTo>
                  <a:pt x="24002" y="156484"/>
                </a:lnTo>
                <a:lnTo>
                  <a:pt x="24963" y="155524"/>
                </a:lnTo>
                <a:lnTo>
                  <a:pt x="25923" y="155524"/>
                </a:lnTo>
                <a:lnTo>
                  <a:pt x="25923" y="154564"/>
                </a:lnTo>
                <a:lnTo>
                  <a:pt x="26883" y="153588"/>
                </a:lnTo>
                <a:lnTo>
                  <a:pt x="26883" y="50886"/>
                </a:lnTo>
                <a:lnTo>
                  <a:pt x="29833" y="47281"/>
                </a:lnTo>
                <a:lnTo>
                  <a:pt x="38984" y="37195"/>
                </a:lnTo>
                <a:lnTo>
                  <a:pt x="47045" y="29763"/>
                </a:lnTo>
                <a:lnTo>
                  <a:pt x="53751" y="24963"/>
                </a:lnTo>
                <a:lnTo>
                  <a:pt x="59512" y="23042"/>
                </a:lnTo>
                <a:lnTo>
                  <a:pt x="71033" y="23042"/>
                </a:lnTo>
                <a:lnTo>
                  <a:pt x="74874" y="24002"/>
                </a:lnTo>
                <a:lnTo>
                  <a:pt x="7871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7355" y="34564"/>
                </a:lnTo>
                <a:lnTo>
                  <a:pt x="90236" y="38404"/>
                </a:lnTo>
                <a:lnTo>
                  <a:pt x="92156" y="42245"/>
                </a:lnTo>
                <a:lnTo>
                  <a:pt x="93116" y="47045"/>
                </a:lnTo>
                <a:lnTo>
                  <a:pt x="94076" y="52806"/>
                </a:lnTo>
                <a:lnTo>
                  <a:pt x="95036" y="57607"/>
                </a:lnTo>
                <a:lnTo>
                  <a:pt x="95036" y="154564"/>
                </a:lnTo>
                <a:lnTo>
                  <a:pt x="95996" y="155524"/>
                </a:lnTo>
                <a:lnTo>
                  <a:pt x="96956" y="155524"/>
                </a:lnTo>
                <a:lnTo>
                  <a:pt x="97916" y="156484"/>
                </a:lnTo>
                <a:lnTo>
                  <a:pt x="99837" y="156484"/>
                </a:lnTo>
                <a:lnTo>
                  <a:pt x="101757" y="157429"/>
                </a:lnTo>
                <a:lnTo>
                  <a:pt x="114239" y="157429"/>
                </a:lnTo>
                <a:lnTo>
                  <a:pt x="116159" y="156484"/>
                </a:lnTo>
                <a:lnTo>
                  <a:pt x="119039" y="156484"/>
                </a:lnTo>
                <a:lnTo>
                  <a:pt x="119999" y="155524"/>
                </a:lnTo>
                <a:lnTo>
                  <a:pt x="120959" y="155524"/>
                </a:lnTo>
                <a:lnTo>
                  <a:pt x="120959" y="153588"/>
                </a:lnTo>
                <a:lnTo>
                  <a:pt x="121920" y="153588"/>
                </a:lnTo>
                <a:lnTo>
                  <a:pt x="121920" y="50886"/>
                </a:lnTo>
                <a:lnTo>
                  <a:pt x="124544" y="47281"/>
                </a:lnTo>
                <a:lnTo>
                  <a:pt x="133313" y="37195"/>
                </a:lnTo>
                <a:lnTo>
                  <a:pt x="142082" y="29763"/>
                </a:lnTo>
                <a:lnTo>
                  <a:pt x="147827" y="24963"/>
                </a:lnTo>
                <a:lnTo>
                  <a:pt x="154548" y="23042"/>
                </a:lnTo>
                <a:lnTo>
                  <a:pt x="165110" y="23042"/>
                </a:lnTo>
                <a:lnTo>
                  <a:pt x="169910" y="24002"/>
                </a:lnTo>
                <a:lnTo>
                  <a:pt x="177591" y="27843"/>
                </a:lnTo>
                <a:lnTo>
                  <a:pt x="182392" y="34564"/>
                </a:lnTo>
                <a:lnTo>
                  <a:pt x="185272" y="38404"/>
                </a:lnTo>
                <a:lnTo>
                  <a:pt x="186232" y="42245"/>
                </a:lnTo>
                <a:lnTo>
                  <a:pt x="187192" y="47045"/>
                </a:lnTo>
                <a:lnTo>
                  <a:pt x="189113" y="52806"/>
                </a:lnTo>
                <a:lnTo>
                  <a:pt x="189113" y="153588"/>
                </a:lnTo>
                <a:lnTo>
                  <a:pt x="190073" y="154564"/>
                </a:lnTo>
                <a:lnTo>
                  <a:pt x="190073" y="155524"/>
                </a:lnTo>
                <a:lnTo>
                  <a:pt x="191033" y="155524"/>
                </a:lnTo>
                <a:lnTo>
                  <a:pt x="191993" y="156484"/>
                </a:lnTo>
                <a:lnTo>
                  <a:pt x="194873" y="156484"/>
                </a:lnTo>
                <a:lnTo>
                  <a:pt x="195834" y="157429"/>
                </a:lnTo>
                <a:lnTo>
                  <a:pt x="209275" y="157429"/>
                </a:lnTo>
                <a:lnTo>
                  <a:pt x="211195" y="156484"/>
                </a:lnTo>
                <a:lnTo>
                  <a:pt x="213116" y="156484"/>
                </a:lnTo>
                <a:lnTo>
                  <a:pt x="214076" y="155524"/>
                </a:lnTo>
                <a:lnTo>
                  <a:pt x="215036" y="155524"/>
                </a:lnTo>
                <a:lnTo>
                  <a:pt x="215036" y="154564"/>
                </a:lnTo>
                <a:lnTo>
                  <a:pt x="215996" y="153588"/>
                </a:lnTo>
                <a:lnTo>
                  <a:pt x="215996" y="52806"/>
                </a:lnTo>
                <a:lnTo>
                  <a:pt x="215036" y="44165"/>
                </a:lnTo>
                <a:lnTo>
                  <a:pt x="213116" y="37444"/>
                </a:lnTo>
                <a:lnTo>
                  <a:pt x="212156" y="29763"/>
                </a:lnTo>
                <a:lnTo>
                  <a:pt x="209275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0" name="object 530"/>
          <p:cNvSpPr/>
          <p:nvPr/>
        </p:nvSpPr>
        <p:spPr>
          <a:xfrm>
            <a:off x="4530333" y="5812673"/>
            <a:ext cx="119039" cy="158404"/>
          </a:xfrm>
          <a:custGeom>
            <a:avLst/>
            <a:gdLst/>
            <a:ahLst/>
            <a:cxnLst/>
            <a:rect l="l" t="t" r="r" b="b"/>
            <a:pathLst>
              <a:path w="119039" h="158404">
                <a:moveTo>
                  <a:pt x="0" y="115199"/>
                </a:moveTo>
                <a:lnTo>
                  <a:pt x="0" y="121920"/>
                </a:lnTo>
                <a:lnTo>
                  <a:pt x="960" y="128640"/>
                </a:lnTo>
                <a:lnTo>
                  <a:pt x="2880" y="134401"/>
                </a:lnTo>
                <a:lnTo>
                  <a:pt x="5760" y="139202"/>
                </a:lnTo>
                <a:lnTo>
                  <a:pt x="9601" y="144002"/>
                </a:lnTo>
                <a:lnTo>
                  <a:pt x="13441" y="147843"/>
                </a:lnTo>
                <a:lnTo>
                  <a:pt x="18242" y="151683"/>
                </a:lnTo>
                <a:lnTo>
                  <a:pt x="23042" y="154564"/>
                </a:lnTo>
                <a:lnTo>
                  <a:pt x="29763" y="156484"/>
                </a:lnTo>
                <a:lnTo>
                  <a:pt x="35524" y="158404"/>
                </a:lnTo>
                <a:lnTo>
                  <a:pt x="29763" y="127680"/>
                </a:lnTo>
                <a:lnTo>
                  <a:pt x="26883" y="120959"/>
                </a:lnTo>
                <a:lnTo>
                  <a:pt x="26883" y="109438"/>
                </a:lnTo>
                <a:lnTo>
                  <a:pt x="2784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3604" y="95996"/>
                </a:lnTo>
                <a:lnTo>
                  <a:pt x="37444" y="94076"/>
                </a:lnTo>
                <a:lnTo>
                  <a:pt x="41285" y="91196"/>
                </a:lnTo>
                <a:lnTo>
                  <a:pt x="45125" y="89275"/>
                </a:lnTo>
                <a:lnTo>
                  <a:pt x="50886" y="88315"/>
                </a:lnTo>
                <a:lnTo>
                  <a:pt x="56647" y="86410"/>
                </a:lnTo>
                <a:lnTo>
                  <a:pt x="93131" y="86410"/>
                </a:lnTo>
                <a:lnTo>
                  <a:pt x="93131" y="117119"/>
                </a:lnTo>
                <a:lnTo>
                  <a:pt x="86410" y="124800"/>
                </a:lnTo>
                <a:lnTo>
                  <a:pt x="79689" y="129600"/>
                </a:lnTo>
                <a:lnTo>
                  <a:pt x="73914" y="133441"/>
                </a:lnTo>
                <a:lnTo>
                  <a:pt x="68168" y="137281"/>
                </a:lnTo>
                <a:lnTo>
                  <a:pt x="61447" y="138242"/>
                </a:lnTo>
                <a:lnTo>
                  <a:pt x="62877" y="157891"/>
                </a:lnTo>
                <a:lnTo>
                  <a:pt x="74889" y="153588"/>
                </a:lnTo>
                <a:lnTo>
                  <a:pt x="75504" y="153280"/>
                </a:lnTo>
                <a:lnTo>
                  <a:pt x="86456" y="146798"/>
                </a:lnTo>
                <a:lnTo>
                  <a:pt x="95996" y="138242"/>
                </a:lnTo>
                <a:lnTo>
                  <a:pt x="95996" y="153588"/>
                </a:lnTo>
                <a:lnTo>
                  <a:pt x="96972" y="154564"/>
                </a:lnTo>
                <a:lnTo>
                  <a:pt x="96972" y="155524"/>
                </a:lnTo>
                <a:lnTo>
                  <a:pt x="97917" y="156484"/>
                </a:lnTo>
                <a:lnTo>
                  <a:pt x="100797" y="156484"/>
                </a:lnTo>
                <a:lnTo>
                  <a:pt x="102717" y="157429"/>
                </a:lnTo>
                <a:lnTo>
                  <a:pt x="113278" y="157429"/>
                </a:lnTo>
                <a:lnTo>
                  <a:pt x="114239" y="156484"/>
                </a:lnTo>
                <a:lnTo>
                  <a:pt x="117119" y="156484"/>
                </a:lnTo>
                <a:lnTo>
                  <a:pt x="118079" y="155524"/>
                </a:lnTo>
                <a:lnTo>
                  <a:pt x="119039" y="154564"/>
                </a:lnTo>
                <a:lnTo>
                  <a:pt x="119039" y="45125"/>
                </a:lnTo>
                <a:lnTo>
                  <a:pt x="118079" y="37444"/>
                </a:lnTo>
                <a:lnTo>
                  <a:pt x="116159" y="30723"/>
                </a:lnTo>
                <a:lnTo>
                  <a:pt x="114239" y="24002"/>
                </a:lnTo>
                <a:lnTo>
                  <a:pt x="110398" y="1824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5760"/>
                </a:lnTo>
                <a:lnTo>
                  <a:pt x="88315" y="3840"/>
                </a:lnTo>
                <a:lnTo>
                  <a:pt x="86825" y="3309"/>
                </a:lnTo>
                <a:lnTo>
                  <a:pt x="75103" y="729"/>
                </a:lnTo>
                <a:lnTo>
                  <a:pt x="61447" y="0"/>
                </a:lnTo>
                <a:lnTo>
                  <a:pt x="55686" y="0"/>
                </a:lnTo>
                <a:lnTo>
                  <a:pt x="50886" y="960"/>
                </a:lnTo>
                <a:lnTo>
                  <a:pt x="45125" y="1920"/>
                </a:lnTo>
                <a:lnTo>
                  <a:pt x="39364" y="2880"/>
                </a:lnTo>
                <a:lnTo>
                  <a:pt x="34564" y="3840"/>
                </a:lnTo>
                <a:lnTo>
                  <a:pt x="29763" y="5760"/>
                </a:lnTo>
                <a:lnTo>
                  <a:pt x="24963" y="6720"/>
                </a:lnTo>
                <a:lnTo>
                  <a:pt x="21122" y="8641"/>
                </a:lnTo>
                <a:lnTo>
                  <a:pt x="17282" y="10561"/>
                </a:lnTo>
                <a:lnTo>
                  <a:pt x="14401" y="12481"/>
                </a:lnTo>
                <a:lnTo>
                  <a:pt x="11521" y="14401"/>
                </a:lnTo>
                <a:lnTo>
                  <a:pt x="9601" y="15361"/>
                </a:lnTo>
                <a:lnTo>
                  <a:pt x="8641" y="17282"/>
                </a:lnTo>
                <a:lnTo>
                  <a:pt x="7680" y="18242"/>
                </a:lnTo>
                <a:lnTo>
                  <a:pt x="7680" y="20162"/>
                </a:lnTo>
                <a:lnTo>
                  <a:pt x="6720" y="21122"/>
                </a:lnTo>
                <a:lnTo>
                  <a:pt x="6720" y="30723"/>
                </a:lnTo>
                <a:lnTo>
                  <a:pt x="7680" y="31683"/>
                </a:lnTo>
                <a:lnTo>
                  <a:pt x="7680" y="33604"/>
                </a:lnTo>
                <a:lnTo>
                  <a:pt x="8641" y="34564"/>
                </a:lnTo>
                <a:lnTo>
                  <a:pt x="9601" y="35524"/>
                </a:lnTo>
                <a:lnTo>
                  <a:pt x="10561" y="36484"/>
                </a:lnTo>
                <a:lnTo>
                  <a:pt x="13441" y="36484"/>
                </a:lnTo>
                <a:lnTo>
                  <a:pt x="15361" y="35524"/>
                </a:lnTo>
                <a:lnTo>
                  <a:pt x="18242" y="34564"/>
                </a:lnTo>
                <a:lnTo>
                  <a:pt x="21122" y="32644"/>
                </a:lnTo>
                <a:lnTo>
                  <a:pt x="24003" y="30723"/>
                </a:lnTo>
                <a:lnTo>
                  <a:pt x="27843" y="28803"/>
                </a:lnTo>
                <a:lnTo>
                  <a:pt x="31683" y="26883"/>
                </a:lnTo>
                <a:lnTo>
                  <a:pt x="36484" y="24963"/>
                </a:lnTo>
                <a:lnTo>
                  <a:pt x="41285" y="24002"/>
                </a:lnTo>
                <a:lnTo>
                  <a:pt x="47045" y="22082"/>
                </a:lnTo>
                <a:lnTo>
                  <a:pt x="52806" y="21122"/>
                </a:lnTo>
                <a:lnTo>
                  <a:pt x="65288" y="21122"/>
                </a:lnTo>
                <a:lnTo>
                  <a:pt x="71048" y="22082"/>
                </a:lnTo>
                <a:lnTo>
                  <a:pt x="74889" y="24002"/>
                </a:lnTo>
                <a:lnTo>
                  <a:pt x="78729" y="24963"/>
                </a:lnTo>
                <a:lnTo>
                  <a:pt x="82570" y="26883"/>
                </a:lnTo>
                <a:lnTo>
                  <a:pt x="85450" y="30723"/>
                </a:lnTo>
                <a:lnTo>
                  <a:pt x="87355" y="33604"/>
                </a:lnTo>
                <a:lnTo>
                  <a:pt x="89291" y="36484"/>
                </a:lnTo>
                <a:lnTo>
                  <a:pt x="91196" y="41285"/>
                </a:lnTo>
                <a:lnTo>
                  <a:pt x="92156" y="45125"/>
                </a:lnTo>
                <a:lnTo>
                  <a:pt x="93131" y="49926"/>
                </a:lnTo>
                <a:lnTo>
                  <a:pt x="93131" y="67208"/>
                </a:lnTo>
                <a:lnTo>
                  <a:pt x="72969" y="67208"/>
                </a:lnTo>
                <a:lnTo>
                  <a:pt x="66951" y="67298"/>
                </a:lnTo>
                <a:lnTo>
                  <a:pt x="53823" y="68202"/>
                </a:lnTo>
                <a:lnTo>
                  <a:pt x="42245" y="70073"/>
                </a:lnTo>
                <a:lnTo>
                  <a:pt x="32644" y="72009"/>
                </a:lnTo>
                <a:lnTo>
                  <a:pt x="24963" y="74889"/>
                </a:lnTo>
                <a:lnTo>
                  <a:pt x="19202" y="78729"/>
                </a:lnTo>
                <a:lnTo>
                  <a:pt x="12481" y="82570"/>
                </a:lnTo>
                <a:lnTo>
                  <a:pt x="7680" y="88315"/>
                </a:lnTo>
                <a:lnTo>
                  <a:pt x="4800" y="94076"/>
                </a:lnTo>
                <a:lnTo>
                  <a:pt x="960" y="99837"/>
                </a:lnTo>
                <a:lnTo>
                  <a:pt x="0" y="107518"/>
                </a:lnTo>
                <a:lnTo>
                  <a:pt x="0" y="115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1" name="object 531"/>
          <p:cNvSpPr/>
          <p:nvPr/>
        </p:nvSpPr>
        <p:spPr>
          <a:xfrm>
            <a:off x="4560097" y="5940353"/>
            <a:ext cx="33113" cy="31683"/>
          </a:xfrm>
          <a:custGeom>
            <a:avLst/>
            <a:gdLst/>
            <a:ahLst/>
            <a:cxnLst/>
            <a:rect l="l" t="t" r="r" b="b"/>
            <a:pathLst>
              <a:path w="33113" h="31683">
                <a:moveTo>
                  <a:pt x="24963" y="10561"/>
                </a:moveTo>
                <a:lnTo>
                  <a:pt x="16322" y="10561"/>
                </a:lnTo>
                <a:lnTo>
                  <a:pt x="9601" y="8641"/>
                </a:lnTo>
                <a:lnTo>
                  <a:pt x="4800" y="4800"/>
                </a:lnTo>
                <a:lnTo>
                  <a:pt x="0" y="0"/>
                </a:lnTo>
                <a:lnTo>
                  <a:pt x="5760" y="30723"/>
                </a:lnTo>
                <a:lnTo>
                  <a:pt x="12481" y="31683"/>
                </a:lnTo>
                <a:lnTo>
                  <a:pt x="20387" y="31683"/>
                </a:lnTo>
                <a:lnTo>
                  <a:pt x="33113" y="30210"/>
                </a:lnTo>
                <a:lnTo>
                  <a:pt x="31683" y="10561"/>
                </a:lnTo>
                <a:lnTo>
                  <a:pt x="24963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2" name="object 532"/>
          <p:cNvSpPr/>
          <p:nvPr/>
        </p:nvSpPr>
        <p:spPr>
          <a:xfrm>
            <a:off x="4676256" y="5776203"/>
            <a:ext cx="95036" cy="195834"/>
          </a:xfrm>
          <a:custGeom>
            <a:avLst/>
            <a:gdLst/>
            <a:ahLst/>
            <a:cxnLst/>
            <a:rect l="l" t="t" r="r" b="b"/>
            <a:pathLst>
              <a:path w="95036" h="195834">
                <a:moveTo>
                  <a:pt x="94076" y="43190"/>
                </a:moveTo>
                <a:lnTo>
                  <a:pt x="93116" y="42230"/>
                </a:lnTo>
                <a:lnTo>
                  <a:pt x="93116" y="41269"/>
                </a:lnTo>
                <a:lnTo>
                  <a:pt x="92156" y="40309"/>
                </a:lnTo>
                <a:lnTo>
                  <a:pt x="91196" y="40309"/>
                </a:lnTo>
                <a:lnTo>
                  <a:pt x="91196" y="39349"/>
                </a:lnTo>
                <a:lnTo>
                  <a:pt x="51831" y="39349"/>
                </a:lnTo>
                <a:lnTo>
                  <a:pt x="51831" y="3840"/>
                </a:lnTo>
                <a:lnTo>
                  <a:pt x="50871" y="2880"/>
                </a:lnTo>
                <a:lnTo>
                  <a:pt x="50871" y="1920"/>
                </a:lnTo>
                <a:lnTo>
                  <a:pt x="49911" y="1920"/>
                </a:lnTo>
                <a:lnTo>
                  <a:pt x="48966" y="960"/>
                </a:lnTo>
                <a:lnTo>
                  <a:pt x="47990" y="960"/>
                </a:lnTo>
                <a:lnTo>
                  <a:pt x="47030" y="0"/>
                </a:lnTo>
                <a:lnTo>
                  <a:pt x="30723" y="0"/>
                </a:lnTo>
                <a:lnTo>
                  <a:pt x="28788" y="960"/>
                </a:lnTo>
                <a:lnTo>
                  <a:pt x="27843" y="960"/>
                </a:lnTo>
                <a:lnTo>
                  <a:pt x="26883" y="1920"/>
                </a:lnTo>
                <a:lnTo>
                  <a:pt x="25908" y="1920"/>
                </a:lnTo>
                <a:lnTo>
                  <a:pt x="25908" y="3840"/>
                </a:lnTo>
                <a:lnTo>
                  <a:pt x="24963" y="3840"/>
                </a:lnTo>
                <a:lnTo>
                  <a:pt x="24963" y="39349"/>
                </a:lnTo>
                <a:lnTo>
                  <a:pt x="2880" y="39349"/>
                </a:lnTo>
                <a:lnTo>
                  <a:pt x="2880" y="40309"/>
                </a:lnTo>
                <a:lnTo>
                  <a:pt x="1920" y="40309"/>
                </a:lnTo>
                <a:lnTo>
                  <a:pt x="960" y="41269"/>
                </a:lnTo>
                <a:lnTo>
                  <a:pt x="960" y="43190"/>
                </a:lnTo>
                <a:lnTo>
                  <a:pt x="0" y="44150"/>
                </a:lnTo>
                <a:lnTo>
                  <a:pt x="0" y="57591"/>
                </a:lnTo>
                <a:lnTo>
                  <a:pt x="960" y="58552"/>
                </a:lnTo>
                <a:lnTo>
                  <a:pt x="1920" y="60472"/>
                </a:lnTo>
                <a:lnTo>
                  <a:pt x="2880" y="61432"/>
                </a:lnTo>
                <a:lnTo>
                  <a:pt x="24963" y="61432"/>
                </a:lnTo>
                <a:lnTo>
                  <a:pt x="24963" y="154548"/>
                </a:lnTo>
                <a:lnTo>
                  <a:pt x="25908" y="162229"/>
                </a:lnTo>
                <a:lnTo>
                  <a:pt x="27843" y="167990"/>
                </a:lnTo>
                <a:lnTo>
                  <a:pt x="28788" y="174711"/>
                </a:lnTo>
                <a:lnTo>
                  <a:pt x="31683" y="179511"/>
                </a:lnTo>
                <a:lnTo>
                  <a:pt x="35509" y="183352"/>
                </a:lnTo>
                <a:lnTo>
                  <a:pt x="38404" y="187192"/>
                </a:lnTo>
                <a:lnTo>
                  <a:pt x="43190" y="191033"/>
                </a:lnTo>
                <a:lnTo>
                  <a:pt x="47990" y="192953"/>
                </a:lnTo>
                <a:lnTo>
                  <a:pt x="53751" y="194873"/>
                </a:lnTo>
                <a:lnTo>
                  <a:pt x="60472" y="195834"/>
                </a:lnTo>
                <a:lnTo>
                  <a:pt x="72953" y="195834"/>
                </a:lnTo>
                <a:lnTo>
                  <a:pt x="74874" y="194873"/>
                </a:lnTo>
                <a:lnTo>
                  <a:pt x="77754" y="194873"/>
                </a:lnTo>
                <a:lnTo>
                  <a:pt x="79674" y="193898"/>
                </a:lnTo>
                <a:lnTo>
                  <a:pt x="82555" y="193898"/>
                </a:lnTo>
                <a:lnTo>
                  <a:pt x="84475" y="192953"/>
                </a:lnTo>
                <a:lnTo>
                  <a:pt x="86395" y="192953"/>
                </a:lnTo>
                <a:lnTo>
                  <a:pt x="88315" y="191993"/>
                </a:lnTo>
                <a:lnTo>
                  <a:pt x="90236" y="191033"/>
                </a:lnTo>
                <a:lnTo>
                  <a:pt x="91196" y="190058"/>
                </a:lnTo>
                <a:lnTo>
                  <a:pt x="92156" y="190058"/>
                </a:lnTo>
                <a:lnTo>
                  <a:pt x="93116" y="188153"/>
                </a:lnTo>
                <a:lnTo>
                  <a:pt x="94076" y="187192"/>
                </a:lnTo>
                <a:lnTo>
                  <a:pt x="94076" y="183352"/>
                </a:lnTo>
                <a:lnTo>
                  <a:pt x="95036" y="181432"/>
                </a:lnTo>
                <a:lnTo>
                  <a:pt x="95036" y="176631"/>
                </a:lnTo>
                <a:lnTo>
                  <a:pt x="94076" y="174711"/>
                </a:lnTo>
                <a:lnTo>
                  <a:pt x="94076" y="170870"/>
                </a:lnTo>
                <a:lnTo>
                  <a:pt x="93116" y="169910"/>
                </a:lnTo>
                <a:lnTo>
                  <a:pt x="93116" y="168950"/>
                </a:lnTo>
                <a:lnTo>
                  <a:pt x="92156" y="168950"/>
                </a:lnTo>
                <a:lnTo>
                  <a:pt x="91196" y="167990"/>
                </a:lnTo>
                <a:lnTo>
                  <a:pt x="90236" y="167990"/>
                </a:lnTo>
                <a:lnTo>
                  <a:pt x="89275" y="168950"/>
                </a:lnTo>
                <a:lnTo>
                  <a:pt x="88315" y="168950"/>
                </a:lnTo>
                <a:lnTo>
                  <a:pt x="86395" y="169910"/>
                </a:lnTo>
                <a:lnTo>
                  <a:pt x="85435" y="169910"/>
                </a:lnTo>
                <a:lnTo>
                  <a:pt x="84475" y="170870"/>
                </a:lnTo>
                <a:lnTo>
                  <a:pt x="82555" y="170870"/>
                </a:lnTo>
                <a:lnTo>
                  <a:pt x="80634" y="171831"/>
                </a:lnTo>
                <a:lnTo>
                  <a:pt x="78714" y="171831"/>
                </a:lnTo>
                <a:lnTo>
                  <a:pt x="76794" y="172791"/>
                </a:lnTo>
                <a:lnTo>
                  <a:pt x="64312" y="172791"/>
                </a:lnTo>
                <a:lnTo>
                  <a:pt x="59512" y="169910"/>
                </a:lnTo>
                <a:lnTo>
                  <a:pt x="56631" y="165110"/>
                </a:lnTo>
                <a:lnTo>
                  <a:pt x="53751" y="160309"/>
                </a:lnTo>
                <a:lnTo>
                  <a:pt x="51831" y="152628"/>
                </a:lnTo>
                <a:lnTo>
                  <a:pt x="51831" y="61432"/>
                </a:lnTo>
                <a:lnTo>
                  <a:pt x="91196" y="61432"/>
                </a:lnTo>
                <a:lnTo>
                  <a:pt x="92156" y="60472"/>
                </a:lnTo>
                <a:lnTo>
                  <a:pt x="93116" y="58552"/>
                </a:lnTo>
                <a:lnTo>
                  <a:pt x="94076" y="57591"/>
                </a:lnTo>
                <a:lnTo>
                  <a:pt x="95036" y="54711"/>
                </a:lnTo>
                <a:lnTo>
                  <a:pt x="95036" y="48950"/>
                </a:lnTo>
                <a:lnTo>
                  <a:pt x="94076" y="47030"/>
                </a:lnTo>
                <a:lnTo>
                  <a:pt x="94076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3" name="object 533"/>
          <p:cNvSpPr/>
          <p:nvPr/>
        </p:nvSpPr>
        <p:spPr>
          <a:xfrm>
            <a:off x="4782814" y="5776203"/>
            <a:ext cx="95036" cy="195834"/>
          </a:xfrm>
          <a:custGeom>
            <a:avLst/>
            <a:gdLst/>
            <a:ahLst/>
            <a:cxnLst/>
            <a:rect l="l" t="t" r="r" b="b"/>
            <a:pathLst>
              <a:path w="95036" h="195834">
                <a:moveTo>
                  <a:pt x="94076" y="43190"/>
                </a:moveTo>
                <a:lnTo>
                  <a:pt x="93116" y="42230"/>
                </a:lnTo>
                <a:lnTo>
                  <a:pt x="93116" y="41269"/>
                </a:lnTo>
                <a:lnTo>
                  <a:pt x="92156" y="40309"/>
                </a:lnTo>
                <a:lnTo>
                  <a:pt x="91196" y="40309"/>
                </a:lnTo>
                <a:lnTo>
                  <a:pt x="91196" y="39349"/>
                </a:lnTo>
                <a:lnTo>
                  <a:pt x="51831" y="39349"/>
                </a:lnTo>
                <a:lnTo>
                  <a:pt x="51831" y="3840"/>
                </a:lnTo>
                <a:lnTo>
                  <a:pt x="50871" y="2880"/>
                </a:lnTo>
                <a:lnTo>
                  <a:pt x="50871" y="1920"/>
                </a:lnTo>
                <a:lnTo>
                  <a:pt x="49911" y="1920"/>
                </a:lnTo>
                <a:lnTo>
                  <a:pt x="48950" y="960"/>
                </a:lnTo>
                <a:lnTo>
                  <a:pt x="47990" y="960"/>
                </a:lnTo>
                <a:lnTo>
                  <a:pt x="47030" y="0"/>
                </a:lnTo>
                <a:lnTo>
                  <a:pt x="30708" y="0"/>
                </a:lnTo>
                <a:lnTo>
                  <a:pt x="28803" y="960"/>
                </a:lnTo>
                <a:lnTo>
                  <a:pt x="27828" y="960"/>
                </a:lnTo>
                <a:lnTo>
                  <a:pt x="26868" y="1920"/>
                </a:lnTo>
                <a:lnTo>
                  <a:pt x="25923" y="1920"/>
                </a:lnTo>
                <a:lnTo>
                  <a:pt x="25923" y="3840"/>
                </a:lnTo>
                <a:lnTo>
                  <a:pt x="24963" y="3840"/>
                </a:lnTo>
                <a:lnTo>
                  <a:pt x="24963" y="39349"/>
                </a:lnTo>
                <a:lnTo>
                  <a:pt x="2880" y="39349"/>
                </a:lnTo>
                <a:lnTo>
                  <a:pt x="2880" y="40309"/>
                </a:lnTo>
                <a:lnTo>
                  <a:pt x="1920" y="40309"/>
                </a:lnTo>
                <a:lnTo>
                  <a:pt x="960" y="41269"/>
                </a:lnTo>
                <a:lnTo>
                  <a:pt x="960" y="43190"/>
                </a:lnTo>
                <a:lnTo>
                  <a:pt x="0" y="44150"/>
                </a:lnTo>
                <a:lnTo>
                  <a:pt x="0" y="57591"/>
                </a:lnTo>
                <a:lnTo>
                  <a:pt x="960" y="58552"/>
                </a:lnTo>
                <a:lnTo>
                  <a:pt x="1920" y="60472"/>
                </a:lnTo>
                <a:lnTo>
                  <a:pt x="2880" y="61432"/>
                </a:lnTo>
                <a:lnTo>
                  <a:pt x="24963" y="61432"/>
                </a:lnTo>
                <a:lnTo>
                  <a:pt x="24963" y="154548"/>
                </a:lnTo>
                <a:lnTo>
                  <a:pt x="25923" y="162229"/>
                </a:lnTo>
                <a:lnTo>
                  <a:pt x="27828" y="167990"/>
                </a:lnTo>
                <a:lnTo>
                  <a:pt x="28803" y="174711"/>
                </a:lnTo>
                <a:lnTo>
                  <a:pt x="31668" y="179511"/>
                </a:lnTo>
                <a:lnTo>
                  <a:pt x="35509" y="183352"/>
                </a:lnTo>
                <a:lnTo>
                  <a:pt x="38389" y="187192"/>
                </a:lnTo>
                <a:lnTo>
                  <a:pt x="43190" y="191033"/>
                </a:lnTo>
                <a:lnTo>
                  <a:pt x="47990" y="192953"/>
                </a:lnTo>
                <a:lnTo>
                  <a:pt x="53751" y="194873"/>
                </a:lnTo>
                <a:lnTo>
                  <a:pt x="60472" y="195834"/>
                </a:lnTo>
                <a:lnTo>
                  <a:pt x="72953" y="195834"/>
                </a:lnTo>
                <a:lnTo>
                  <a:pt x="74874" y="194873"/>
                </a:lnTo>
                <a:lnTo>
                  <a:pt x="77754" y="194873"/>
                </a:lnTo>
                <a:lnTo>
                  <a:pt x="79674" y="193898"/>
                </a:lnTo>
                <a:lnTo>
                  <a:pt x="82555" y="193898"/>
                </a:lnTo>
                <a:lnTo>
                  <a:pt x="84475" y="192953"/>
                </a:lnTo>
                <a:lnTo>
                  <a:pt x="86395" y="192953"/>
                </a:lnTo>
                <a:lnTo>
                  <a:pt x="88315" y="191993"/>
                </a:lnTo>
                <a:lnTo>
                  <a:pt x="90236" y="191033"/>
                </a:lnTo>
                <a:lnTo>
                  <a:pt x="91196" y="190058"/>
                </a:lnTo>
                <a:lnTo>
                  <a:pt x="92156" y="190058"/>
                </a:lnTo>
                <a:lnTo>
                  <a:pt x="93116" y="188153"/>
                </a:lnTo>
                <a:lnTo>
                  <a:pt x="94076" y="187192"/>
                </a:lnTo>
                <a:lnTo>
                  <a:pt x="94076" y="183352"/>
                </a:lnTo>
                <a:lnTo>
                  <a:pt x="95036" y="181432"/>
                </a:lnTo>
                <a:lnTo>
                  <a:pt x="95036" y="176631"/>
                </a:lnTo>
                <a:lnTo>
                  <a:pt x="94076" y="174711"/>
                </a:lnTo>
                <a:lnTo>
                  <a:pt x="94076" y="170870"/>
                </a:lnTo>
                <a:lnTo>
                  <a:pt x="93116" y="169910"/>
                </a:lnTo>
                <a:lnTo>
                  <a:pt x="93116" y="168950"/>
                </a:lnTo>
                <a:lnTo>
                  <a:pt x="92156" y="168950"/>
                </a:lnTo>
                <a:lnTo>
                  <a:pt x="91196" y="167990"/>
                </a:lnTo>
                <a:lnTo>
                  <a:pt x="90236" y="167990"/>
                </a:lnTo>
                <a:lnTo>
                  <a:pt x="89275" y="168950"/>
                </a:lnTo>
                <a:lnTo>
                  <a:pt x="88315" y="168950"/>
                </a:lnTo>
                <a:lnTo>
                  <a:pt x="86395" y="169910"/>
                </a:lnTo>
                <a:lnTo>
                  <a:pt x="85435" y="169910"/>
                </a:lnTo>
                <a:lnTo>
                  <a:pt x="84475" y="170870"/>
                </a:lnTo>
                <a:lnTo>
                  <a:pt x="82555" y="170870"/>
                </a:lnTo>
                <a:lnTo>
                  <a:pt x="80634" y="171831"/>
                </a:lnTo>
                <a:lnTo>
                  <a:pt x="78714" y="171831"/>
                </a:lnTo>
                <a:lnTo>
                  <a:pt x="76794" y="172791"/>
                </a:lnTo>
                <a:lnTo>
                  <a:pt x="64312" y="172791"/>
                </a:lnTo>
                <a:lnTo>
                  <a:pt x="59512" y="169910"/>
                </a:lnTo>
                <a:lnTo>
                  <a:pt x="56631" y="165110"/>
                </a:lnTo>
                <a:lnTo>
                  <a:pt x="53751" y="160309"/>
                </a:lnTo>
                <a:lnTo>
                  <a:pt x="51831" y="152628"/>
                </a:lnTo>
                <a:lnTo>
                  <a:pt x="51831" y="61432"/>
                </a:lnTo>
                <a:lnTo>
                  <a:pt x="91196" y="61432"/>
                </a:lnTo>
                <a:lnTo>
                  <a:pt x="92156" y="60472"/>
                </a:lnTo>
                <a:lnTo>
                  <a:pt x="93116" y="58552"/>
                </a:lnTo>
                <a:lnTo>
                  <a:pt x="94076" y="57591"/>
                </a:lnTo>
                <a:lnTo>
                  <a:pt x="95036" y="54711"/>
                </a:lnTo>
                <a:lnTo>
                  <a:pt x="95036" y="48950"/>
                </a:lnTo>
                <a:lnTo>
                  <a:pt x="94076" y="47030"/>
                </a:lnTo>
                <a:lnTo>
                  <a:pt x="94076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4" name="object 534"/>
          <p:cNvSpPr/>
          <p:nvPr/>
        </p:nvSpPr>
        <p:spPr>
          <a:xfrm>
            <a:off x="4899934" y="5818433"/>
            <a:ext cx="42230" cy="135072"/>
          </a:xfrm>
          <a:custGeom>
            <a:avLst/>
            <a:gdLst/>
            <a:ahLst/>
            <a:cxnLst/>
            <a:rect l="l" t="t" r="r" b="b"/>
            <a:pathLst>
              <a:path w="42230" h="135072">
                <a:moveTo>
                  <a:pt x="38881" y="651"/>
                </a:moveTo>
                <a:lnTo>
                  <a:pt x="27948" y="7025"/>
                </a:lnTo>
                <a:lnTo>
                  <a:pt x="18227" y="15361"/>
                </a:lnTo>
                <a:lnTo>
                  <a:pt x="9554" y="28902"/>
                </a:lnTo>
                <a:lnTo>
                  <a:pt x="4785" y="41285"/>
                </a:lnTo>
                <a:lnTo>
                  <a:pt x="2407" y="48873"/>
                </a:lnTo>
                <a:lnTo>
                  <a:pt x="499" y="61323"/>
                </a:lnTo>
                <a:lnTo>
                  <a:pt x="0" y="74874"/>
                </a:lnTo>
                <a:lnTo>
                  <a:pt x="249" y="85264"/>
                </a:lnTo>
                <a:lnTo>
                  <a:pt x="1648" y="97767"/>
                </a:lnTo>
                <a:lnTo>
                  <a:pt x="4785" y="109438"/>
                </a:lnTo>
                <a:lnTo>
                  <a:pt x="10957" y="123810"/>
                </a:lnTo>
                <a:lnTo>
                  <a:pt x="18227" y="133441"/>
                </a:lnTo>
                <a:lnTo>
                  <a:pt x="19698" y="135072"/>
                </a:lnTo>
                <a:lnTo>
                  <a:pt x="27828" y="53751"/>
                </a:lnTo>
                <a:lnTo>
                  <a:pt x="28788" y="48005"/>
                </a:lnTo>
                <a:lnTo>
                  <a:pt x="30708" y="43205"/>
                </a:lnTo>
                <a:lnTo>
                  <a:pt x="32628" y="37444"/>
                </a:lnTo>
                <a:lnTo>
                  <a:pt x="35509" y="32644"/>
                </a:lnTo>
                <a:lnTo>
                  <a:pt x="38389" y="28803"/>
                </a:lnTo>
                <a:lnTo>
                  <a:pt x="42230" y="24002"/>
                </a:lnTo>
                <a:lnTo>
                  <a:pt x="40309" y="0"/>
                </a:lnTo>
                <a:lnTo>
                  <a:pt x="38881" y="6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5" name="object 535"/>
          <p:cNvSpPr/>
          <p:nvPr/>
        </p:nvSpPr>
        <p:spPr>
          <a:xfrm>
            <a:off x="4919632" y="5812673"/>
            <a:ext cx="113728" cy="159364"/>
          </a:xfrm>
          <a:custGeom>
            <a:avLst/>
            <a:gdLst/>
            <a:ahLst/>
            <a:cxnLst/>
            <a:rect l="l" t="t" r="r" b="b"/>
            <a:pathLst>
              <a:path w="113728" h="159364">
                <a:moveTo>
                  <a:pt x="107967" y="135361"/>
                </a:moveTo>
                <a:lnTo>
                  <a:pt x="107007" y="133441"/>
                </a:lnTo>
                <a:lnTo>
                  <a:pt x="107007" y="128640"/>
                </a:lnTo>
                <a:lnTo>
                  <a:pt x="106047" y="128640"/>
                </a:lnTo>
                <a:lnTo>
                  <a:pt x="106047" y="127680"/>
                </a:lnTo>
                <a:lnTo>
                  <a:pt x="105086" y="127680"/>
                </a:lnTo>
                <a:lnTo>
                  <a:pt x="104126" y="126720"/>
                </a:lnTo>
                <a:lnTo>
                  <a:pt x="102206" y="126720"/>
                </a:lnTo>
                <a:lnTo>
                  <a:pt x="100286" y="127680"/>
                </a:lnTo>
                <a:lnTo>
                  <a:pt x="97405" y="128640"/>
                </a:lnTo>
                <a:lnTo>
                  <a:pt x="94525" y="129600"/>
                </a:lnTo>
                <a:lnTo>
                  <a:pt x="91660" y="130561"/>
                </a:lnTo>
                <a:lnTo>
                  <a:pt x="87820" y="132481"/>
                </a:lnTo>
                <a:lnTo>
                  <a:pt x="83979" y="133441"/>
                </a:lnTo>
                <a:lnTo>
                  <a:pt x="79163" y="135361"/>
                </a:lnTo>
                <a:lnTo>
                  <a:pt x="73418" y="136321"/>
                </a:lnTo>
                <a:lnTo>
                  <a:pt x="68617" y="137281"/>
                </a:lnTo>
                <a:lnTo>
                  <a:pt x="61896" y="138242"/>
                </a:lnTo>
                <a:lnTo>
                  <a:pt x="46534" y="138242"/>
                </a:lnTo>
                <a:lnTo>
                  <a:pt x="38853" y="136321"/>
                </a:lnTo>
                <a:lnTo>
                  <a:pt x="33093" y="134401"/>
                </a:lnTo>
                <a:lnTo>
                  <a:pt x="27332" y="131521"/>
                </a:lnTo>
                <a:lnTo>
                  <a:pt x="22531" y="127680"/>
                </a:lnTo>
                <a:lnTo>
                  <a:pt x="18691" y="123840"/>
                </a:lnTo>
                <a:lnTo>
                  <a:pt x="14850" y="119039"/>
                </a:lnTo>
                <a:lnTo>
                  <a:pt x="11970" y="113278"/>
                </a:lnTo>
                <a:lnTo>
                  <a:pt x="10050" y="106558"/>
                </a:lnTo>
                <a:lnTo>
                  <a:pt x="9090" y="100797"/>
                </a:lnTo>
                <a:lnTo>
                  <a:pt x="8130" y="93116"/>
                </a:lnTo>
                <a:lnTo>
                  <a:pt x="8130" y="85435"/>
                </a:lnTo>
                <a:lnTo>
                  <a:pt x="106047" y="85435"/>
                </a:lnTo>
                <a:lnTo>
                  <a:pt x="108927" y="84475"/>
                </a:lnTo>
                <a:lnTo>
                  <a:pt x="110847" y="82570"/>
                </a:lnTo>
                <a:lnTo>
                  <a:pt x="112767" y="80634"/>
                </a:lnTo>
                <a:lnTo>
                  <a:pt x="113728" y="77754"/>
                </a:lnTo>
                <a:lnTo>
                  <a:pt x="113725" y="67367"/>
                </a:lnTo>
                <a:lnTo>
                  <a:pt x="112831" y="54431"/>
                </a:lnTo>
                <a:lnTo>
                  <a:pt x="109887" y="42245"/>
                </a:lnTo>
                <a:lnTo>
                  <a:pt x="107967" y="33604"/>
                </a:lnTo>
                <a:lnTo>
                  <a:pt x="104126" y="25923"/>
                </a:lnTo>
                <a:lnTo>
                  <a:pt x="98366" y="20162"/>
                </a:lnTo>
                <a:lnTo>
                  <a:pt x="93565" y="14401"/>
                </a:lnTo>
                <a:lnTo>
                  <a:pt x="86844" y="8641"/>
                </a:lnTo>
                <a:lnTo>
                  <a:pt x="79163" y="5760"/>
                </a:lnTo>
                <a:lnTo>
                  <a:pt x="74897" y="4047"/>
                </a:lnTo>
                <a:lnTo>
                  <a:pt x="62959" y="1011"/>
                </a:lnTo>
                <a:lnTo>
                  <a:pt x="49415" y="0"/>
                </a:lnTo>
                <a:lnTo>
                  <a:pt x="45181" y="105"/>
                </a:lnTo>
                <a:lnTo>
                  <a:pt x="32358" y="1856"/>
                </a:lnTo>
                <a:lnTo>
                  <a:pt x="20611" y="5760"/>
                </a:lnTo>
                <a:lnTo>
                  <a:pt x="22531" y="29763"/>
                </a:lnTo>
                <a:lnTo>
                  <a:pt x="26372" y="26883"/>
                </a:lnTo>
                <a:lnTo>
                  <a:pt x="31172" y="24002"/>
                </a:lnTo>
                <a:lnTo>
                  <a:pt x="35973" y="22082"/>
                </a:lnTo>
                <a:lnTo>
                  <a:pt x="41734" y="21122"/>
                </a:lnTo>
                <a:lnTo>
                  <a:pt x="48455" y="21122"/>
                </a:lnTo>
                <a:lnTo>
                  <a:pt x="55385" y="21501"/>
                </a:lnTo>
                <a:lnTo>
                  <a:pt x="68252" y="25141"/>
                </a:lnTo>
                <a:lnTo>
                  <a:pt x="77258" y="32644"/>
                </a:lnTo>
                <a:lnTo>
                  <a:pt x="81641" y="39192"/>
                </a:lnTo>
                <a:lnTo>
                  <a:pt x="85595" y="51138"/>
                </a:lnTo>
                <a:lnTo>
                  <a:pt x="86844" y="65288"/>
                </a:lnTo>
                <a:lnTo>
                  <a:pt x="8130" y="65288"/>
                </a:lnTo>
                <a:lnTo>
                  <a:pt x="8130" y="59512"/>
                </a:lnTo>
                <a:lnTo>
                  <a:pt x="0" y="140833"/>
                </a:lnTo>
                <a:lnTo>
                  <a:pt x="9574" y="148582"/>
                </a:lnTo>
                <a:lnTo>
                  <a:pt x="21571" y="154564"/>
                </a:lnTo>
                <a:lnTo>
                  <a:pt x="26508" y="156038"/>
                </a:lnTo>
                <a:lnTo>
                  <a:pt x="38725" y="158464"/>
                </a:lnTo>
                <a:lnTo>
                  <a:pt x="52295" y="159364"/>
                </a:lnTo>
                <a:lnTo>
                  <a:pt x="59976" y="159364"/>
                </a:lnTo>
                <a:lnTo>
                  <a:pt x="65737" y="158404"/>
                </a:lnTo>
                <a:lnTo>
                  <a:pt x="72442" y="157429"/>
                </a:lnTo>
                <a:lnTo>
                  <a:pt x="78218" y="156484"/>
                </a:lnTo>
                <a:lnTo>
                  <a:pt x="83979" y="155524"/>
                </a:lnTo>
                <a:lnTo>
                  <a:pt x="87820" y="154564"/>
                </a:lnTo>
                <a:lnTo>
                  <a:pt x="92620" y="153588"/>
                </a:lnTo>
                <a:lnTo>
                  <a:pt x="96445" y="151683"/>
                </a:lnTo>
                <a:lnTo>
                  <a:pt x="99341" y="150723"/>
                </a:lnTo>
                <a:lnTo>
                  <a:pt x="102206" y="148803"/>
                </a:lnTo>
                <a:lnTo>
                  <a:pt x="104126" y="147843"/>
                </a:lnTo>
                <a:lnTo>
                  <a:pt x="105086" y="147843"/>
                </a:lnTo>
                <a:lnTo>
                  <a:pt x="105086" y="146883"/>
                </a:lnTo>
                <a:lnTo>
                  <a:pt x="106047" y="145923"/>
                </a:lnTo>
                <a:lnTo>
                  <a:pt x="107007" y="144962"/>
                </a:lnTo>
                <a:lnTo>
                  <a:pt x="107007" y="141122"/>
                </a:lnTo>
                <a:lnTo>
                  <a:pt x="107967" y="140162"/>
                </a:lnTo>
                <a:lnTo>
                  <a:pt x="107967" y="13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6" name="object 536"/>
          <p:cNvSpPr/>
          <p:nvPr/>
        </p:nvSpPr>
        <p:spPr>
          <a:xfrm>
            <a:off x="5074645" y="5812673"/>
            <a:ext cx="84475" cy="157429"/>
          </a:xfrm>
          <a:custGeom>
            <a:avLst/>
            <a:gdLst/>
            <a:ahLst/>
            <a:cxnLst/>
            <a:rect l="l" t="t" r="r" b="b"/>
            <a:pathLst>
              <a:path w="84475" h="157429">
                <a:moveTo>
                  <a:pt x="27843" y="22082"/>
                </a:moveTo>
                <a:lnTo>
                  <a:pt x="24003" y="27843"/>
                </a:lnTo>
                <a:lnTo>
                  <a:pt x="24003" y="5760"/>
                </a:lnTo>
                <a:lnTo>
                  <a:pt x="23027" y="5760"/>
                </a:lnTo>
                <a:lnTo>
                  <a:pt x="23027" y="4800"/>
                </a:lnTo>
                <a:lnTo>
                  <a:pt x="22067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17282" y="2880"/>
                </a:lnTo>
                <a:lnTo>
                  <a:pt x="16322" y="1920"/>
                </a:lnTo>
                <a:lnTo>
                  <a:pt x="6720" y="1920"/>
                </a:lnTo>
                <a:lnTo>
                  <a:pt x="5760" y="288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3840"/>
                </a:lnTo>
                <a:lnTo>
                  <a:pt x="0" y="4800"/>
                </a:lnTo>
                <a:lnTo>
                  <a:pt x="0" y="154564"/>
                </a:lnTo>
                <a:lnTo>
                  <a:pt x="960" y="155524"/>
                </a:lnTo>
                <a:lnTo>
                  <a:pt x="1920" y="156484"/>
                </a:lnTo>
                <a:lnTo>
                  <a:pt x="4800" y="156484"/>
                </a:lnTo>
                <a:lnTo>
                  <a:pt x="6720" y="157429"/>
                </a:lnTo>
                <a:lnTo>
                  <a:pt x="19187" y="157429"/>
                </a:lnTo>
                <a:lnTo>
                  <a:pt x="21122" y="156484"/>
                </a:lnTo>
                <a:lnTo>
                  <a:pt x="23027" y="156484"/>
                </a:lnTo>
                <a:lnTo>
                  <a:pt x="24003" y="155524"/>
                </a:lnTo>
                <a:lnTo>
                  <a:pt x="24963" y="155524"/>
                </a:lnTo>
                <a:lnTo>
                  <a:pt x="25908" y="154564"/>
                </a:lnTo>
                <a:lnTo>
                  <a:pt x="25908" y="56647"/>
                </a:lnTo>
                <a:lnTo>
                  <a:pt x="29748" y="50886"/>
                </a:lnTo>
                <a:lnTo>
                  <a:pt x="33588" y="46085"/>
                </a:lnTo>
                <a:lnTo>
                  <a:pt x="36469" y="42245"/>
                </a:lnTo>
                <a:lnTo>
                  <a:pt x="39349" y="37444"/>
                </a:lnTo>
                <a:lnTo>
                  <a:pt x="43190" y="34564"/>
                </a:lnTo>
                <a:lnTo>
                  <a:pt x="45110" y="31683"/>
                </a:lnTo>
                <a:lnTo>
                  <a:pt x="47990" y="29763"/>
                </a:lnTo>
                <a:lnTo>
                  <a:pt x="50871" y="27843"/>
                </a:lnTo>
                <a:lnTo>
                  <a:pt x="53751" y="26883"/>
                </a:lnTo>
                <a:lnTo>
                  <a:pt x="56631" y="25923"/>
                </a:lnTo>
                <a:lnTo>
                  <a:pt x="59512" y="24963"/>
                </a:lnTo>
                <a:lnTo>
                  <a:pt x="66233" y="24963"/>
                </a:lnTo>
                <a:lnTo>
                  <a:pt x="68153" y="25923"/>
                </a:lnTo>
                <a:lnTo>
                  <a:pt x="70073" y="25923"/>
                </a:lnTo>
                <a:lnTo>
                  <a:pt x="71993" y="26883"/>
                </a:lnTo>
                <a:lnTo>
                  <a:pt x="72953" y="26883"/>
                </a:lnTo>
                <a:lnTo>
                  <a:pt x="74874" y="27843"/>
                </a:lnTo>
                <a:lnTo>
                  <a:pt x="75834" y="27843"/>
                </a:lnTo>
                <a:lnTo>
                  <a:pt x="77754" y="28803"/>
                </a:lnTo>
                <a:lnTo>
                  <a:pt x="82555" y="28803"/>
                </a:lnTo>
                <a:lnTo>
                  <a:pt x="83515" y="27843"/>
                </a:lnTo>
                <a:lnTo>
                  <a:pt x="83515" y="26883"/>
                </a:lnTo>
                <a:lnTo>
                  <a:pt x="84475" y="25923"/>
                </a:lnTo>
                <a:lnTo>
                  <a:pt x="84475" y="7680"/>
                </a:lnTo>
                <a:lnTo>
                  <a:pt x="83515" y="6720"/>
                </a:lnTo>
                <a:lnTo>
                  <a:pt x="83515" y="4800"/>
                </a:lnTo>
                <a:lnTo>
                  <a:pt x="82555" y="4800"/>
                </a:lnTo>
                <a:lnTo>
                  <a:pt x="82555" y="3840"/>
                </a:lnTo>
                <a:lnTo>
                  <a:pt x="81594" y="3840"/>
                </a:lnTo>
                <a:lnTo>
                  <a:pt x="80634" y="2880"/>
                </a:lnTo>
                <a:lnTo>
                  <a:pt x="78714" y="2880"/>
                </a:lnTo>
                <a:lnTo>
                  <a:pt x="77754" y="1920"/>
                </a:lnTo>
                <a:lnTo>
                  <a:pt x="75834" y="960"/>
                </a:lnTo>
                <a:lnTo>
                  <a:pt x="71993" y="960"/>
                </a:lnTo>
                <a:lnTo>
                  <a:pt x="70073" y="0"/>
                </a:lnTo>
                <a:lnTo>
                  <a:pt x="56631" y="0"/>
                </a:lnTo>
                <a:lnTo>
                  <a:pt x="53751" y="960"/>
                </a:lnTo>
                <a:lnTo>
                  <a:pt x="50871" y="1920"/>
                </a:lnTo>
                <a:lnTo>
                  <a:pt x="47990" y="3840"/>
                </a:lnTo>
                <a:lnTo>
                  <a:pt x="45110" y="5760"/>
                </a:lnTo>
                <a:lnTo>
                  <a:pt x="41269" y="7680"/>
                </a:lnTo>
                <a:lnTo>
                  <a:pt x="38404" y="10561"/>
                </a:lnTo>
                <a:lnTo>
                  <a:pt x="34564" y="14401"/>
                </a:lnTo>
                <a:lnTo>
                  <a:pt x="31683" y="18242"/>
                </a:lnTo>
                <a:lnTo>
                  <a:pt x="27843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7" name="object 537"/>
          <p:cNvSpPr/>
          <p:nvPr/>
        </p:nvSpPr>
        <p:spPr>
          <a:xfrm>
            <a:off x="5172562" y="5812673"/>
            <a:ext cx="102717" cy="159364"/>
          </a:xfrm>
          <a:custGeom>
            <a:avLst/>
            <a:gdLst/>
            <a:ahLst/>
            <a:cxnLst/>
            <a:rect l="l" t="t" r="r" b="b"/>
            <a:pathLst>
              <a:path w="102717" h="159364">
                <a:moveTo>
                  <a:pt x="960" y="143042"/>
                </a:moveTo>
                <a:lnTo>
                  <a:pt x="960" y="144962"/>
                </a:lnTo>
                <a:lnTo>
                  <a:pt x="1920" y="146883"/>
                </a:lnTo>
                <a:lnTo>
                  <a:pt x="2880" y="147843"/>
                </a:lnTo>
                <a:lnTo>
                  <a:pt x="4800" y="148803"/>
                </a:lnTo>
                <a:lnTo>
                  <a:pt x="6720" y="149763"/>
                </a:lnTo>
                <a:lnTo>
                  <a:pt x="8641" y="151683"/>
                </a:lnTo>
                <a:lnTo>
                  <a:pt x="11521" y="152643"/>
                </a:lnTo>
                <a:lnTo>
                  <a:pt x="14401" y="153588"/>
                </a:lnTo>
                <a:lnTo>
                  <a:pt x="18242" y="155524"/>
                </a:lnTo>
                <a:lnTo>
                  <a:pt x="22067" y="156484"/>
                </a:lnTo>
                <a:lnTo>
                  <a:pt x="25907" y="157429"/>
                </a:lnTo>
                <a:lnTo>
                  <a:pt x="30723" y="158404"/>
                </a:lnTo>
                <a:lnTo>
                  <a:pt x="35524" y="159364"/>
                </a:lnTo>
                <a:lnTo>
                  <a:pt x="53751" y="159364"/>
                </a:lnTo>
                <a:lnTo>
                  <a:pt x="62392" y="158404"/>
                </a:lnTo>
                <a:lnTo>
                  <a:pt x="69113" y="156484"/>
                </a:lnTo>
                <a:lnTo>
                  <a:pt x="75834" y="154564"/>
                </a:lnTo>
                <a:lnTo>
                  <a:pt x="81594" y="150723"/>
                </a:lnTo>
                <a:lnTo>
                  <a:pt x="87355" y="146883"/>
                </a:lnTo>
                <a:lnTo>
                  <a:pt x="92156" y="143042"/>
                </a:lnTo>
                <a:lnTo>
                  <a:pt x="95996" y="138242"/>
                </a:lnTo>
                <a:lnTo>
                  <a:pt x="98877" y="132481"/>
                </a:lnTo>
                <a:lnTo>
                  <a:pt x="101757" y="126720"/>
                </a:lnTo>
                <a:lnTo>
                  <a:pt x="102717" y="119999"/>
                </a:lnTo>
                <a:lnTo>
                  <a:pt x="102717" y="106558"/>
                </a:lnTo>
                <a:lnTo>
                  <a:pt x="101757" y="100797"/>
                </a:lnTo>
                <a:lnTo>
                  <a:pt x="99837" y="96956"/>
                </a:lnTo>
                <a:lnTo>
                  <a:pt x="97916" y="92156"/>
                </a:lnTo>
                <a:lnTo>
                  <a:pt x="95036" y="88315"/>
                </a:lnTo>
                <a:lnTo>
                  <a:pt x="91196" y="85435"/>
                </a:lnTo>
                <a:lnTo>
                  <a:pt x="87355" y="81594"/>
                </a:lnTo>
                <a:lnTo>
                  <a:pt x="83515" y="78729"/>
                </a:lnTo>
                <a:lnTo>
                  <a:pt x="79674" y="76794"/>
                </a:lnTo>
                <a:lnTo>
                  <a:pt x="74874" y="74889"/>
                </a:lnTo>
                <a:lnTo>
                  <a:pt x="70073" y="72953"/>
                </a:lnTo>
                <a:lnTo>
                  <a:pt x="66233" y="71048"/>
                </a:lnTo>
                <a:lnTo>
                  <a:pt x="61432" y="69128"/>
                </a:lnTo>
                <a:lnTo>
                  <a:pt x="56631" y="67208"/>
                </a:lnTo>
                <a:lnTo>
                  <a:pt x="52791" y="65288"/>
                </a:lnTo>
                <a:lnTo>
                  <a:pt x="47990" y="63367"/>
                </a:lnTo>
                <a:lnTo>
                  <a:pt x="44150" y="61447"/>
                </a:lnTo>
                <a:lnTo>
                  <a:pt x="40309" y="59512"/>
                </a:lnTo>
                <a:lnTo>
                  <a:pt x="37429" y="57607"/>
                </a:lnTo>
                <a:lnTo>
                  <a:pt x="34564" y="54726"/>
                </a:lnTo>
                <a:lnTo>
                  <a:pt x="32628" y="51846"/>
                </a:lnTo>
                <a:lnTo>
                  <a:pt x="29748" y="48966"/>
                </a:lnTo>
                <a:lnTo>
                  <a:pt x="28788" y="46085"/>
                </a:lnTo>
                <a:lnTo>
                  <a:pt x="28788" y="38404"/>
                </a:lnTo>
                <a:lnTo>
                  <a:pt x="29748" y="35524"/>
                </a:lnTo>
                <a:lnTo>
                  <a:pt x="30723" y="33604"/>
                </a:lnTo>
                <a:lnTo>
                  <a:pt x="31683" y="30723"/>
                </a:lnTo>
                <a:lnTo>
                  <a:pt x="33588" y="27843"/>
                </a:lnTo>
                <a:lnTo>
                  <a:pt x="35524" y="26883"/>
                </a:lnTo>
                <a:lnTo>
                  <a:pt x="37429" y="24963"/>
                </a:lnTo>
                <a:lnTo>
                  <a:pt x="40309" y="23042"/>
                </a:lnTo>
                <a:lnTo>
                  <a:pt x="44150" y="22082"/>
                </a:lnTo>
                <a:lnTo>
                  <a:pt x="47990" y="21122"/>
                </a:lnTo>
                <a:lnTo>
                  <a:pt x="51831" y="20162"/>
                </a:lnTo>
                <a:lnTo>
                  <a:pt x="61432" y="20162"/>
                </a:lnTo>
                <a:lnTo>
                  <a:pt x="65272" y="21122"/>
                </a:lnTo>
                <a:lnTo>
                  <a:pt x="69113" y="22082"/>
                </a:lnTo>
                <a:lnTo>
                  <a:pt x="73913" y="24002"/>
                </a:lnTo>
                <a:lnTo>
                  <a:pt x="76794" y="24963"/>
                </a:lnTo>
                <a:lnTo>
                  <a:pt x="79674" y="25923"/>
                </a:lnTo>
                <a:lnTo>
                  <a:pt x="82555" y="27843"/>
                </a:lnTo>
                <a:lnTo>
                  <a:pt x="85435" y="28803"/>
                </a:lnTo>
                <a:lnTo>
                  <a:pt x="87355" y="29763"/>
                </a:lnTo>
                <a:lnTo>
                  <a:pt x="89275" y="31683"/>
                </a:lnTo>
                <a:lnTo>
                  <a:pt x="93116" y="31683"/>
                </a:lnTo>
                <a:lnTo>
                  <a:pt x="93116" y="30723"/>
                </a:lnTo>
                <a:lnTo>
                  <a:pt x="94076" y="29763"/>
                </a:lnTo>
                <a:lnTo>
                  <a:pt x="94076" y="28803"/>
                </a:lnTo>
                <a:lnTo>
                  <a:pt x="95036" y="27843"/>
                </a:lnTo>
                <a:lnTo>
                  <a:pt x="95036" y="14401"/>
                </a:lnTo>
                <a:lnTo>
                  <a:pt x="94076" y="13441"/>
                </a:lnTo>
                <a:lnTo>
                  <a:pt x="94076" y="11521"/>
                </a:lnTo>
                <a:lnTo>
                  <a:pt x="93116" y="11521"/>
                </a:lnTo>
                <a:lnTo>
                  <a:pt x="92156" y="10561"/>
                </a:lnTo>
                <a:lnTo>
                  <a:pt x="91196" y="9601"/>
                </a:lnTo>
                <a:lnTo>
                  <a:pt x="90236" y="8641"/>
                </a:lnTo>
                <a:lnTo>
                  <a:pt x="88315" y="7680"/>
                </a:lnTo>
                <a:lnTo>
                  <a:pt x="86395" y="6720"/>
                </a:lnTo>
                <a:lnTo>
                  <a:pt x="84475" y="4800"/>
                </a:lnTo>
                <a:lnTo>
                  <a:pt x="81594" y="3840"/>
                </a:lnTo>
                <a:lnTo>
                  <a:pt x="78714" y="2880"/>
                </a:lnTo>
                <a:lnTo>
                  <a:pt x="74874" y="1920"/>
                </a:lnTo>
                <a:lnTo>
                  <a:pt x="71993" y="1920"/>
                </a:lnTo>
                <a:lnTo>
                  <a:pt x="68153" y="960"/>
                </a:lnTo>
                <a:lnTo>
                  <a:pt x="64312" y="0"/>
                </a:lnTo>
                <a:lnTo>
                  <a:pt x="47990" y="0"/>
                </a:lnTo>
                <a:lnTo>
                  <a:pt x="39349" y="960"/>
                </a:lnTo>
                <a:lnTo>
                  <a:pt x="33588" y="3840"/>
                </a:lnTo>
                <a:lnTo>
                  <a:pt x="26868" y="5760"/>
                </a:lnTo>
                <a:lnTo>
                  <a:pt x="21122" y="9601"/>
                </a:lnTo>
                <a:lnTo>
                  <a:pt x="16322" y="13441"/>
                </a:lnTo>
                <a:lnTo>
                  <a:pt x="12481" y="17282"/>
                </a:lnTo>
                <a:lnTo>
                  <a:pt x="8641" y="21122"/>
                </a:lnTo>
                <a:lnTo>
                  <a:pt x="6720" y="26883"/>
                </a:lnTo>
                <a:lnTo>
                  <a:pt x="4800" y="31683"/>
                </a:lnTo>
                <a:lnTo>
                  <a:pt x="3840" y="37444"/>
                </a:lnTo>
                <a:lnTo>
                  <a:pt x="3840" y="48966"/>
                </a:lnTo>
                <a:lnTo>
                  <a:pt x="4800" y="54726"/>
                </a:lnTo>
                <a:lnTo>
                  <a:pt x="6720" y="59512"/>
                </a:lnTo>
                <a:lnTo>
                  <a:pt x="8641" y="64328"/>
                </a:lnTo>
                <a:lnTo>
                  <a:pt x="11521" y="68168"/>
                </a:lnTo>
                <a:lnTo>
                  <a:pt x="15346" y="72009"/>
                </a:lnTo>
                <a:lnTo>
                  <a:pt x="18242" y="74889"/>
                </a:lnTo>
                <a:lnTo>
                  <a:pt x="22067" y="77754"/>
                </a:lnTo>
                <a:lnTo>
                  <a:pt x="26868" y="79674"/>
                </a:lnTo>
                <a:lnTo>
                  <a:pt x="30723" y="82570"/>
                </a:lnTo>
                <a:lnTo>
                  <a:pt x="35524" y="84475"/>
                </a:lnTo>
                <a:lnTo>
                  <a:pt x="40309" y="86410"/>
                </a:lnTo>
                <a:lnTo>
                  <a:pt x="44150" y="88315"/>
                </a:lnTo>
                <a:lnTo>
                  <a:pt x="48950" y="90236"/>
                </a:lnTo>
                <a:lnTo>
                  <a:pt x="53751" y="91196"/>
                </a:lnTo>
                <a:lnTo>
                  <a:pt x="57591" y="93116"/>
                </a:lnTo>
                <a:lnTo>
                  <a:pt x="61432" y="95036"/>
                </a:lnTo>
                <a:lnTo>
                  <a:pt x="65272" y="96956"/>
                </a:lnTo>
                <a:lnTo>
                  <a:pt x="68153" y="99837"/>
                </a:lnTo>
                <a:lnTo>
                  <a:pt x="71033" y="101757"/>
                </a:lnTo>
                <a:lnTo>
                  <a:pt x="72953" y="104637"/>
                </a:lnTo>
                <a:lnTo>
                  <a:pt x="75834" y="107518"/>
                </a:lnTo>
                <a:lnTo>
                  <a:pt x="76794" y="110398"/>
                </a:lnTo>
                <a:lnTo>
                  <a:pt x="76794" y="119039"/>
                </a:lnTo>
                <a:lnTo>
                  <a:pt x="75834" y="121920"/>
                </a:lnTo>
                <a:lnTo>
                  <a:pt x="73913" y="124800"/>
                </a:lnTo>
                <a:lnTo>
                  <a:pt x="72953" y="127680"/>
                </a:lnTo>
                <a:lnTo>
                  <a:pt x="71033" y="130561"/>
                </a:lnTo>
                <a:lnTo>
                  <a:pt x="68153" y="132481"/>
                </a:lnTo>
                <a:lnTo>
                  <a:pt x="65272" y="134401"/>
                </a:lnTo>
                <a:lnTo>
                  <a:pt x="62392" y="135361"/>
                </a:lnTo>
                <a:lnTo>
                  <a:pt x="58552" y="136321"/>
                </a:lnTo>
                <a:lnTo>
                  <a:pt x="54711" y="137281"/>
                </a:lnTo>
                <a:lnTo>
                  <a:pt x="50871" y="138242"/>
                </a:lnTo>
                <a:lnTo>
                  <a:pt x="40309" y="138242"/>
                </a:lnTo>
                <a:lnTo>
                  <a:pt x="34564" y="137281"/>
                </a:lnTo>
                <a:lnTo>
                  <a:pt x="30723" y="136321"/>
                </a:lnTo>
                <a:lnTo>
                  <a:pt x="25907" y="134401"/>
                </a:lnTo>
                <a:lnTo>
                  <a:pt x="21122" y="132481"/>
                </a:lnTo>
                <a:lnTo>
                  <a:pt x="18242" y="131521"/>
                </a:lnTo>
                <a:lnTo>
                  <a:pt x="14401" y="129600"/>
                </a:lnTo>
                <a:lnTo>
                  <a:pt x="11521" y="127680"/>
                </a:lnTo>
                <a:lnTo>
                  <a:pt x="9601" y="126720"/>
                </a:lnTo>
                <a:lnTo>
                  <a:pt x="7680" y="124800"/>
                </a:lnTo>
                <a:lnTo>
                  <a:pt x="5760" y="123840"/>
                </a:lnTo>
                <a:lnTo>
                  <a:pt x="3840" y="123840"/>
                </a:lnTo>
                <a:lnTo>
                  <a:pt x="2880" y="124800"/>
                </a:lnTo>
                <a:lnTo>
                  <a:pt x="1920" y="124800"/>
                </a:lnTo>
                <a:lnTo>
                  <a:pt x="960" y="125760"/>
                </a:lnTo>
                <a:lnTo>
                  <a:pt x="960" y="127680"/>
                </a:lnTo>
                <a:lnTo>
                  <a:pt x="0" y="128640"/>
                </a:lnTo>
                <a:lnTo>
                  <a:pt x="0" y="141122"/>
                </a:lnTo>
                <a:lnTo>
                  <a:pt x="960" y="14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8" name="object 538"/>
          <p:cNvSpPr/>
          <p:nvPr/>
        </p:nvSpPr>
        <p:spPr>
          <a:xfrm>
            <a:off x="1389316" y="6359866"/>
            <a:ext cx="5087843" cy="2305842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9" name="object 539"/>
          <p:cNvSpPr/>
          <p:nvPr/>
        </p:nvSpPr>
        <p:spPr>
          <a:xfrm>
            <a:off x="3472449" y="7323673"/>
            <a:ext cx="3041187" cy="1702984"/>
          </a:xfrm>
          <a:custGeom>
            <a:avLst/>
            <a:gdLst/>
            <a:ahLst/>
            <a:cxnLst/>
            <a:rect l="l" t="t" r="r" b="b"/>
            <a:pathLst>
              <a:path w="3041187" h="1702984">
                <a:moveTo>
                  <a:pt x="3041187" y="1701061"/>
                </a:moveTo>
                <a:lnTo>
                  <a:pt x="3041187" y="960"/>
                </a:lnTo>
                <a:lnTo>
                  <a:pt x="3039267" y="0"/>
                </a:lnTo>
                <a:lnTo>
                  <a:pt x="3038307" y="0"/>
                </a:lnTo>
                <a:lnTo>
                  <a:pt x="3035427" y="2880"/>
                </a:lnTo>
                <a:lnTo>
                  <a:pt x="3038307" y="2880"/>
                </a:lnTo>
                <a:lnTo>
                  <a:pt x="3038307" y="5760"/>
                </a:lnTo>
                <a:lnTo>
                  <a:pt x="3039267" y="1702984"/>
                </a:lnTo>
                <a:lnTo>
                  <a:pt x="3041187" y="1701061"/>
                </a:lnTo>
                <a:close/>
              </a:path>
              <a:path w="3041187" h="1702984">
                <a:moveTo>
                  <a:pt x="5760" y="1700102"/>
                </a:moveTo>
                <a:lnTo>
                  <a:pt x="2880" y="1700102"/>
                </a:lnTo>
                <a:lnTo>
                  <a:pt x="2880" y="1697222"/>
                </a:lnTo>
                <a:lnTo>
                  <a:pt x="2880" y="5760"/>
                </a:lnTo>
                <a:lnTo>
                  <a:pt x="2880" y="2880"/>
                </a:lnTo>
                <a:lnTo>
                  <a:pt x="2880" y="0"/>
                </a:lnTo>
                <a:lnTo>
                  <a:pt x="1920" y="0"/>
                </a:lnTo>
                <a:lnTo>
                  <a:pt x="0" y="960"/>
                </a:lnTo>
                <a:lnTo>
                  <a:pt x="0" y="1700102"/>
                </a:lnTo>
                <a:lnTo>
                  <a:pt x="0" y="1701061"/>
                </a:lnTo>
                <a:lnTo>
                  <a:pt x="1920" y="1702984"/>
                </a:lnTo>
                <a:lnTo>
                  <a:pt x="3038307" y="1702984"/>
                </a:lnTo>
                <a:lnTo>
                  <a:pt x="5760" y="170010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0" name="object 540"/>
          <p:cNvSpPr/>
          <p:nvPr/>
        </p:nvSpPr>
        <p:spPr>
          <a:xfrm>
            <a:off x="3478209" y="7329434"/>
            <a:ext cx="3032546" cy="1697223"/>
          </a:xfrm>
          <a:custGeom>
            <a:avLst/>
            <a:gdLst/>
            <a:ahLst/>
            <a:cxnLst/>
            <a:rect l="l" t="t" r="r" b="b"/>
            <a:pathLst>
              <a:path w="3032546" h="1697223">
                <a:moveTo>
                  <a:pt x="3029666" y="1694342"/>
                </a:moveTo>
                <a:lnTo>
                  <a:pt x="0" y="1694342"/>
                </a:lnTo>
                <a:lnTo>
                  <a:pt x="3032546" y="1697223"/>
                </a:lnTo>
                <a:lnTo>
                  <a:pt x="3029666" y="16943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1" name="object 541"/>
          <p:cNvSpPr/>
          <p:nvPr/>
        </p:nvSpPr>
        <p:spPr>
          <a:xfrm>
            <a:off x="3475329" y="7323673"/>
            <a:ext cx="3035426" cy="1697222"/>
          </a:xfrm>
          <a:custGeom>
            <a:avLst/>
            <a:gdLst/>
            <a:ahLst/>
            <a:cxnLst/>
            <a:rect l="l" t="t" r="r" b="b"/>
            <a:pathLst>
              <a:path w="3035426" h="1697222">
                <a:moveTo>
                  <a:pt x="3035426" y="0"/>
                </a:moveTo>
                <a:lnTo>
                  <a:pt x="0" y="0"/>
                </a:lnTo>
                <a:lnTo>
                  <a:pt x="0" y="2880"/>
                </a:lnTo>
                <a:lnTo>
                  <a:pt x="3032546" y="2880"/>
                </a:lnTo>
                <a:lnTo>
                  <a:pt x="3035426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2" name="object 542"/>
          <p:cNvSpPr/>
          <p:nvPr/>
        </p:nvSpPr>
        <p:spPr>
          <a:xfrm>
            <a:off x="3475329" y="7326558"/>
            <a:ext cx="3035426" cy="1697217"/>
          </a:xfrm>
          <a:custGeom>
            <a:avLst/>
            <a:gdLst/>
            <a:ahLst/>
            <a:cxnLst/>
            <a:rect l="l" t="t" r="r" b="b"/>
            <a:pathLst>
              <a:path w="3035426" h="1697217">
                <a:moveTo>
                  <a:pt x="0" y="1697217"/>
                </a:moveTo>
                <a:lnTo>
                  <a:pt x="3035426" y="1697217"/>
                </a:lnTo>
                <a:lnTo>
                  <a:pt x="3035426" y="0"/>
                </a:lnTo>
                <a:lnTo>
                  <a:pt x="0" y="0"/>
                </a:lnTo>
                <a:lnTo>
                  <a:pt x="0" y="1697217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3" name="object 543"/>
          <p:cNvSpPr/>
          <p:nvPr/>
        </p:nvSpPr>
        <p:spPr>
          <a:xfrm>
            <a:off x="3472449" y="7323673"/>
            <a:ext cx="3041187" cy="1702984"/>
          </a:xfrm>
          <a:custGeom>
            <a:avLst/>
            <a:gdLst/>
            <a:ahLst/>
            <a:cxnLst/>
            <a:rect l="l" t="t" r="r" b="b"/>
            <a:pathLst>
              <a:path w="3041187" h="1702984">
                <a:moveTo>
                  <a:pt x="0" y="1700102"/>
                </a:moveTo>
                <a:lnTo>
                  <a:pt x="0" y="1701061"/>
                </a:lnTo>
                <a:lnTo>
                  <a:pt x="1920" y="1702984"/>
                </a:lnTo>
                <a:lnTo>
                  <a:pt x="3038307" y="1702984"/>
                </a:lnTo>
                <a:lnTo>
                  <a:pt x="5760" y="1700102"/>
                </a:lnTo>
                <a:lnTo>
                  <a:pt x="5760" y="5760"/>
                </a:lnTo>
                <a:lnTo>
                  <a:pt x="3038307" y="5760"/>
                </a:lnTo>
                <a:lnTo>
                  <a:pt x="3039267" y="1702984"/>
                </a:lnTo>
                <a:lnTo>
                  <a:pt x="3041187" y="1701061"/>
                </a:lnTo>
                <a:lnTo>
                  <a:pt x="3041187" y="960"/>
                </a:lnTo>
                <a:lnTo>
                  <a:pt x="3039267" y="0"/>
                </a:lnTo>
                <a:lnTo>
                  <a:pt x="3038307" y="0"/>
                </a:lnTo>
                <a:lnTo>
                  <a:pt x="3035427" y="2880"/>
                </a:lnTo>
                <a:lnTo>
                  <a:pt x="5760" y="2880"/>
                </a:lnTo>
                <a:lnTo>
                  <a:pt x="2880" y="5760"/>
                </a:lnTo>
                <a:lnTo>
                  <a:pt x="2880" y="1697222"/>
                </a:lnTo>
                <a:lnTo>
                  <a:pt x="2880" y="0"/>
                </a:lnTo>
                <a:lnTo>
                  <a:pt x="1920" y="0"/>
                </a:lnTo>
                <a:lnTo>
                  <a:pt x="0" y="960"/>
                </a:lnTo>
                <a:lnTo>
                  <a:pt x="0" y="170010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4" name="object 544"/>
          <p:cNvSpPr/>
          <p:nvPr/>
        </p:nvSpPr>
        <p:spPr>
          <a:xfrm>
            <a:off x="3478209" y="7329434"/>
            <a:ext cx="3032546" cy="1697223"/>
          </a:xfrm>
          <a:custGeom>
            <a:avLst/>
            <a:gdLst/>
            <a:ahLst/>
            <a:cxnLst/>
            <a:rect l="l" t="t" r="r" b="b"/>
            <a:pathLst>
              <a:path w="3032546" h="1697223">
                <a:moveTo>
                  <a:pt x="3032546" y="0"/>
                </a:moveTo>
                <a:lnTo>
                  <a:pt x="3029666" y="0"/>
                </a:lnTo>
                <a:lnTo>
                  <a:pt x="3029666" y="1691461"/>
                </a:lnTo>
                <a:lnTo>
                  <a:pt x="0" y="1691461"/>
                </a:lnTo>
                <a:lnTo>
                  <a:pt x="0" y="1694342"/>
                </a:lnTo>
                <a:lnTo>
                  <a:pt x="3032546" y="1697223"/>
                </a:lnTo>
                <a:lnTo>
                  <a:pt x="3029666" y="1694342"/>
                </a:lnTo>
                <a:lnTo>
                  <a:pt x="3032546" y="1691461"/>
                </a:lnTo>
                <a:lnTo>
                  <a:pt x="3032546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5" name="object 545"/>
          <p:cNvSpPr/>
          <p:nvPr/>
        </p:nvSpPr>
        <p:spPr>
          <a:xfrm>
            <a:off x="3475329" y="7323673"/>
            <a:ext cx="3035426" cy="1697222"/>
          </a:xfrm>
          <a:custGeom>
            <a:avLst/>
            <a:gdLst/>
            <a:ahLst/>
            <a:cxnLst/>
            <a:rect l="l" t="t" r="r" b="b"/>
            <a:pathLst>
              <a:path w="3035426" h="1697222">
                <a:moveTo>
                  <a:pt x="0" y="1697222"/>
                </a:moveTo>
                <a:lnTo>
                  <a:pt x="0" y="5760"/>
                </a:lnTo>
                <a:lnTo>
                  <a:pt x="2880" y="2880"/>
                </a:lnTo>
                <a:lnTo>
                  <a:pt x="3032546" y="2880"/>
                </a:lnTo>
                <a:lnTo>
                  <a:pt x="3035426" y="0"/>
                </a:lnTo>
                <a:lnTo>
                  <a:pt x="0" y="0"/>
                </a:lnTo>
                <a:lnTo>
                  <a:pt x="0" y="16972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6" name="object 546"/>
          <p:cNvSpPr/>
          <p:nvPr/>
        </p:nvSpPr>
        <p:spPr>
          <a:xfrm>
            <a:off x="3693246" y="7645252"/>
            <a:ext cx="95036" cy="115199"/>
          </a:xfrm>
          <a:custGeom>
            <a:avLst/>
            <a:gdLst/>
            <a:ahLst/>
            <a:cxnLst/>
            <a:rect l="l" t="t" r="r" b="b"/>
            <a:pathLst>
              <a:path w="95036" h="115199">
                <a:moveTo>
                  <a:pt x="81594" y="114254"/>
                </a:moveTo>
                <a:lnTo>
                  <a:pt x="82555" y="113278"/>
                </a:lnTo>
                <a:lnTo>
                  <a:pt x="83515" y="113278"/>
                </a:lnTo>
                <a:lnTo>
                  <a:pt x="84475" y="112318"/>
                </a:lnTo>
                <a:lnTo>
                  <a:pt x="84475" y="107518"/>
                </a:lnTo>
                <a:lnTo>
                  <a:pt x="83515" y="106558"/>
                </a:lnTo>
                <a:lnTo>
                  <a:pt x="83515" y="105597"/>
                </a:lnTo>
                <a:lnTo>
                  <a:pt x="78714" y="82570"/>
                </a:lnTo>
                <a:lnTo>
                  <a:pt x="77754" y="76809"/>
                </a:lnTo>
                <a:lnTo>
                  <a:pt x="75834" y="72009"/>
                </a:lnTo>
                <a:lnTo>
                  <a:pt x="73913" y="69128"/>
                </a:lnTo>
                <a:lnTo>
                  <a:pt x="71993" y="65288"/>
                </a:lnTo>
                <a:lnTo>
                  <a:pt x="70073" y="63367"/>
                </a:lnTo>
                <a:lnTo>
                  <a:pt x="67193" y="62407"/>
                </a:lnTo>
                <a:lnTo>
                  <a:pt x="71993" y="60487"/>
                </a:lnTo>
                <a:lnTo>
                  <a:pt x="76794" y="58567"/>
                </a:lnTo>
                <a:lnTo>
                  <a:pt x="80634" y="55686"/>
                </a:lnTo>
                <a:lnTo>
                  <a:pt x="83515" y="52806"/>
                </a:lnTo>
                <a:lnTo>
                  <a:pt x="86395" y="49926"/>
                </a:lnTo>
                <a:lnTo>
                  <a:pt x="89275" y="47045"/>
                </a:lnTo>
                <a:lnTo>
                  <a:pt x="91196" y="43205"/>
                </a:lnTo>
                <a:lnTo>
                  <a:pt x="93116" y="40325"/>
                </a:lnTo>
                <a:lnTo>
                  <a:pt x="94076" y="36484"/>
                </a:lnTo>
                <a:lnTo>
                  <a:pt x="95036" y="32644"/>
                </a:lnTo>
                <a:lnTo>
                  <a:pt x="95036" y="21122"/>
                </a:lnTo>
                <a:lnTo>
                  <a:pt x="94076" y="17282"/>
                </a:lnTo>
                <a:lnTo>
                  <a:pt x="93116" y="14401"/>
                </a:lnTo>
                <a:lnTo>
                  <a:pt x="91196" y="10561"/>
                </a:lnTo>
                <a:lnTo>
                  <a:pt x="89275" y="8641"/>
                </a:lnTo>
                <a:lnTo>
                  <a:pt x="85435" y="6720"/>
                </a:lnTo>
                <a:lnTo>
                  <a:pt x="82555" y="4800"/>
                </a:lnTo>
                <a:lnTo>
                  <a:pt x="78714" y="2880"/>
                </a:lnTo>
                <a:lnTo>
                  <a:pt x="74874" y="1935"/>
                </a:lnTo>
                <a:lnTo>
                  <a:pt x="70073" y="960"/>
                </a:lnTo>
                <a:lnTo>
                  <a:pt x="65272" y="0"/>
                </a:lnTo>
                <a:lnTo>
                  <a:pt x="29763" y="0"/>
                </a:lnTo>
                <a:lnTo>
                  <a:pt x="42245" y="18242"/>
                </a:lnTo>
                <a:lnTo>
                  <a:pt x="60472" y="18242"/>
                </a:lnTo>
                <a:lnTo>
                  <a:pt x="62392" y="19202"/>
                </a:lnTo>
                <a:lnTo>
                  <a:pt x="64312" y="19202"/>
                </a:lnTo>
                <a:lnTo>
                  <a:pt x="65272" y="20162"/>
                </a:lnTo>
                <a:lnTo>
                  <a:pt x="67193" y="21122"/>
                </a:lnTo>
                <a:lnTo>
                  <a:pt x="68153" y="22082"/>
                </a:lnTo>
                <a:lnTo>
                  <a:pt x="69113" y="24003"/>
                </a:lnTo>
                <a:lnTo>
                  <a:pt x="70073" y="24963"/>
                </a:lnTo>
                <a:lnTo>
                  <a:pt x="70073" y="34564"/>
                </a:lnTo>
                <a:lnTo>
                  <a:pt x="69113" y="37444"/>
                </a:lnTo>
                <a:lnTo>
                  <a:pt x="68153" y="39364"/>
                </a:lnTo>
                <a:lnTo>
                  <a:pt x="67193" y="41285"/>
                </a:lnTo>
                <a:lnTo>
                  <a:pt x="65272" y="43205"/>
                </a:lnTo>
                <a:lnTo>
                  <a:pt x="63352" y="46085"/>
                </a:lnTo>
                <a:lnTo>
                  <a:pt x="62392" y="114254"/>
                </a:lnTo>
                <a:lnTo>
                  <a:pt x="67193" y="114254"/>
                </a:lnTo>
                <a:lnTo>
                  <a:pt x="69113" y="115199"/>
                </a:lnTo>
                <a:lnTo>
                  <a:pt x="73913" y="115199"/>
                </a:lnTo>
                <a:lnTo>
                  <a:pt x="75834" y="114254"/>
                </a:lnTo>
                <a:lnTo>
                  <a:pt x="81594" y="114254"/>
                </a:lnTo>
                <a:close/>
              </a:path>
              <a:path w="95036" h="115199">
                <a:moveTo>
                  <a:pt x="29763" y="0"/>
                </a:moveTo>
                <a:lnTo>
                  <a:pt x="27843" y="0"/>
                </a:lnTo>
                <a:lnTo>
                  <a:pt x="25923" y="960"/>
                </a:lnTo>
                <a:lnTo>
                  <a:pt x="24003" y="1935"/>
                </a:lnTo>
                <a:lnTo>
                  <a:pt x="22082" y="2880"/>
                </a:lnTo>
                <a:lnTo>
                  <a:pt x="21122" y="4800"/>
                </a:lnTo>
                <a:lnTo>
                  <a:pt x="21122" y="7680"/>
                </a:lnTo>
                <a:lnTo>
                  <a:pt x="0" y="111358"/>
                </a:lnTo>
                <a:lnTo>
                  <a:pt x="0" y="113278"/>
                </a:lnTo>
                <a:lnTo>
                  <a:pt x="960" y="113278"/>
                </a:lnTo>
                <a:lnTo>
                  <a:pt x="1920" y="114254"/>
                </a:lnTo>
                <a:lnTo>
                  <a:pt x="6720" y="114254"/>
                </a:lnTo>
                <a:lnTo>
                  <a:pt x="8641" y="115199"/>
                </a:lnTo>
                <a:lnTo>
                  <a:pt x="13441" y="115199"/>
                </a:lnTo>
                <a:lnTo>
                  <a:pt x="15361" y="114254"/>
                </a:lnTo>
                <a:lnTo>
                  <a:pt x="20162" y="114254"/>
                </a:lnTo>
                <a:lnTo>
                  <a:pt x="21122" y="113278"/>
                </a:lnTo>
                <a:lnTo>
                  <a:pt x="22082" y="113278"/>
                </a:lnTo>
                <a:lnTo>
                  <a:pt x="22082" y="112318"/>
                </a:lnTo>
                <a:lnTo>
                  <a:pt x="23042" y="112318"/>
                </a:lnTo>
                <a:lnTo>
                  <a:pt x="23042" y="111358"/>
                </a:lnTo>
                <a:lnTo>
                  <a:pt x="31683" y="68168"/>
                </a:lnTo>
                <a:lnTo>
                  <a:pt x="44150" y="68168"/>
                </a:lnTo>
                <a:lnTo>
                  <a:pt x="46085" y="69128"/>
                </a:lnTo>
                <a:lnTo>
                  <a:pt x="47030" y="69128"/>
                </a:lnTo>
                <a:lnTo>
                  <a:pt x="48966" y="71048"/>
                </a:lnTo>
                <a:lnTo>
                  <a:pt x="49911" y="72009"/>
                </a:lnTo>
                <a:lnTo>
                  <a:pt x="51831" y="73929"/>
                </a:lnTo>
                <a:lnTo>
                  <a:pt x="52806" y="75849"/>
                </a:lnTo>
                <a:lnTo>
                  <a:pt x="52806" y="77769"/>
                </a:lnTo>
                <a:lnTo>
                  <a:pt x="53751" y="79689"/>
                </a:lnTo>
                <a:lnTo>
                  <a:pt x="54711" y="82570"/>
                </a:lnTo>
                <a:lnTo>
                  <a:pt x="54711" y="85450"/>
                </a:lnTo>
                <a:lnTo>
                  <a:pt x="59512" y="110413"/>
                </a:lnTo>
                <a:lnTo>
                  <a:pt x="59512" y="112318"/>
                </a:lnTo>
                <a:lnTo>
                  <a:pt x="60472" y="112318"/>
                </a:lnTo>
                <a:lnTo>
                  <a:pt x="60472" y="113278"/>
                </a:lnTo>
                <a:lnTo>
                  <a:pt x="61432" y="113278"/>
                </a:lnTo>
                <a:lnTo>
                  <a:pt x="61432" y="114254"/>
                </a:lnTo>
                <a:lnTo>
                  <a:pt x="62392" y="114254"/>
                </a:lnTo>
                <a:lnTo>
                  <a:pt x="63352" y="46085"/>
                </a:lnTo>
                <a:lnTo>
                  <a:pt x="60472" y="47045"/>
                </a:lnTo>
                <a:lnTo>
                  <a:pt x="57591" y="48966"/>
                </a:lnTo>
                <a:lnTo>
                  <a:pt x="54711" y="49926"/>
                </a:lnTo>
                <a:lnTo>
                  <a:pt x="35524" y="49926"/>
                </a:lnTo>
                <a:lnTo>
                  <a:pt x="42245" y="18242"/>
                </a:lnTo>
                <a:lnTo>
                  <a:pt x="29763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7" name="object 547"/>
          <p:cNvSpPr/>
          <p:nvPr/>
        </p:nvSpPr>
        <p:spPr>
          <a:xfrm>
            <a:off x="3793083" y="7673096"/>
            <a:ext cx="79674" cy="88315"/>
          </a:xfrm>
          <a:custGeom>
            <a:avLst/>
            <a:gdLst/>
            <a:ahLst/>
            <a:cxnLst/>
            <a:rect l="l" t="t" r="r" b="b"/>
            <a:pathLst>
              <a:path w="79674" h="88315">
                <a:moveTo>
                  <a:pt x="22082" y="49926"/>
                </a:moveTo>
                <a:lnTo>
                  <a:pt x="30708" y="49926"/>
                </a:lnTo>
                <a:lnTo>
                  <a:pt x="32644" y="35524"/>
                </a:lnTo>
                <a:lnTo>
                  <a:pt x="25923" y="35524"/>
                </a:lnTo>
                <a:lnTo>
                  <a:pt x="25923" y="32644"/>
                </a:lnTo>
                <a:lnTo>
                  <a:pt x="26883" y="30723"/>
                </a:lnTo>
                <a:lnTo>
                  <a:pt x="28803" y="27843"/>
                </a:lnTo>
                <a:lnTo>
                  <a:pt x="29763" y="24963"/>
                </a:lnTo>
                <a:lnTo>
                  <a:pt x="31683" y="23042"/>
                </a:lnTo>
                <a:lnTo>
                  <a:pt x="33604" y="21122"/>
                </a:lnTo>
                <a:lnTo>
                  <a:pt x="34549" y="20162"/>
                </a:lnTo>
                <a:lnTo>
                  <a:pt x="36484" y="18242"/>
                </a:lnTo>
                <a:lnTo>
                  <a:pt x="39364" y="17282"/>
                </a:lnTo>
                <a:lnTo>
                  <a:pt x="41269" y="16322"/>
                </a:lnTo>
                <a:lnTo>
                  <a:pt x="44165" y="15361"/>
                </a:lnTo>
                <a:lnTo>
                  <a:pt x="50886" y="15361"/>
                </a:lnTo>
                <a:lnTo>
                  <a:pt x="53751" y="16322"/>
                </a:lnTo>
                <a:lnTo>
                  <a:pt x="54711" y="18242"/>
                </a:lnTo>
                <a:lnTo>
                  <a:pt x="56631" y="19202"/>
                </a:lnTo>
                <a:lnTo>
                  <a:pt x="57591" y="21122"/>
                </a:lnTo>
                <a:lnTo>
                  <a:pt x="57591" y="26883"/>
                </a:lnTo>
                <a:lnTo>
                  <a:pt x="56631" y="28803"/>
                </a:lnTo>
                <a:lnTo>
                  <a:pt x="55671" y="29763"/>
                </a:lnTo>
                <a:lnTo>
                  <a:pt x="54711" y="30723"/>
                </a:lnTo>
                <a:lnTo>
                  <a:pt x="52791" y="32644"/>
                </a:lnTo>
                <a:lnTo>
                  <a:pt x="50886" y="33604"/>
                </a:lnTo>
                <a:lnTo>
                  <a:pt x="47990" y="34564"/>
                </a:lnTo>
                <a:lnTo>
                  <a:pt x="45110" y="34564"/>
                </a:lnTo>
                <a:lnTo>
                  <a:pt x="41269" y="35524"/>
                </a:lnTo>
                <a:lnTo>
                  <a:pt x="46070" y="48966"/>
                </a:lnTo>
                <a:lnTo>
                  <a:pt x="52791" y="48006"/>
                </a:lnTo>
                <a:lnTo>
                  <a:pt x="58552" y="46085"/>
                </a:lnTo>
                <a:lnTo>
                  <a:pt x="64312" y="45125"/>
                </a:lnTo>
                <a:lnTo>
                  <a:pt x="68153" y="42245"/>
                </a:lnTo>
                <a:lnTo>
                  <a:pt x="71993" y="40325"/>
                </a:lnTo>
                <a:lnTo>
                  <a:pt x="74874" y="37444"/>
                </a:lnTo>
                <a:lnTo>
                  <a:pt x="76794" y="33604"/>
                </a:lnTo>
                <a:lnTo>
                  <a:pt x="78714" y="29763"/>
                </a:lnTo>
                <a:lnTo>
                  <a:pt x="79674" y="26883"/>
                </a:lnTo>
                <a:lnTo>
                  <a:pt x="79674" y="19202"/>
                </a:lnTo>
                <a:lnTo>
                  <a:pt x="78714" y="16322"/>
                </a:lnTo>
                <a:lnTo>
                  <a:pt x="77754" y="14401"/>
                </a:lnTo>
                <a:lnTo>
                  <a:pt x="76794" y="11521"/>
                </a:lnTo>
                <a:lnTo>
                  <a:pt x="74874" y="8641"/>
                </a:lnTo>
                <a:lnTo>
                  <a:pt x="71993" y="6720"/>
                </a:lnTo>
                <a:lnTo>
                  <a:pt x="70073" y="4800"/>
                </a:lnTo>
                <a:lnTo>
                  <a:pt x="67193" y="2880"/>
                </a:lnTo>
                <a:lnTo>
                  <a:pt x="63352" y="1920"/>
                </a:lnTo>
                <a:lnTo>
                  <a:pt x="59512" y="960"/>
                </a:lnTo>
                <a:lnTo>
                  <a:pt x="54711" y="0"/>
                </a:lnTo>
                <a:lnTo>
                  <a:pt x="43205" y="0"/>
                </a:lnTo>
                <a:lnTo>
                  <a:pt x="37429" y="960"/>
                </a:lnTo>
                <a:lnTo>
                  <a:pt x="32644" y="2880"/>
                </a:lnTo>
                <a:lnTo>
                  <a:pt x="27843" y="4800"/>
                </a:lnTo>
                <a:lnTo>
                  <a:pt x="24002" y="6720"/>
                </a:lnTo>
                <a:lnTo>
                  <a:pt x="20162" y="9601"/>
                </a:lnTo>
                <a:lnTo>
                  <a:pt x="16322" y="12481"/>
                </a:lnTo>
                <a:lnTo>
                  <a:pt x="13441" y="16322"/>
                </a:lnTo>
                <a:lnTo>
                  <a:pt x="10561" y="20162"/>
                </a:lnTo>
                <a:lnTo>
                  <a:pt x="7680" y="24003"/>
                </a:lnTo>
                <a:lnTo>
                  <a:pt x="5760" y="28803"/>
                </a:lnTo>
                <a:lnTo>
                  <a:pt x="3840" y="32644"/>
                </a:lnTo>
                <a:lnTo>
                  <a:pt x="2880" y="37444"/>
                </a:lnTo>
                <a:lnTo>
                  <a:pt x="960" y="42245"/>
                </a:lnTo>
                <a:lnTo>
                  <a:pt x="960" y="46085"/>
                </a:lnTo>
                <a:lnTo>
                  <a:pt x="0" y="50886"/>
                </a:lnTo>
                <a:lnTo>
                  <a:pt x="0" y="68168"/>
                </a:lnTo>
                <a:lnTo>
                  <a:pt x="1920" y="72009"/>
                </a:lnTo>
                <a:lnTo>
                  <a:pt x="2880" y="75849"/>
                </a:lnTo>
                <a:lnTo>
                  <a:pt x="4800" y="78714"/>
                </a:lnTo>
                <a:lnTo>
                  <a:pt x="7680" y="81594"/>
                </a:lnTo>
                <a:lnTo>
                  <a:pt x="10561" y="83515"/>
                </a:lnTo>
                <a:lnTo>
                  <a:pt x="14401" y="85435"/>
                </a:lnTo>
                <a:lnTo>
                  <a:pt x="18242" y="86410"/>
                </a:lnTo>
                <a:lnTo>
                  <a:pt x="23042" y="88315"/>
                </a:lnTo>
                <a:lnTo>
                  <a:pt x="40325" y="88315"/>
                </a:lnTo>
                <a:lnTo>
                  <a:pt x="43205" y="87355"/>
                </a:lnTo>
                <a:lnTo>
                  <a:pt x="49911" y="87355"/>
                </a:lnTo>
                <a:lnTo>
                  <a:pt x="51831" y="86410"/>
                </a:lnTo>
                <a:lnTo>
                  <a:pt x="54711" y="85435"/>
                </a:lnTo>
                <a:lnTo>
                  <a:pt x="57591" y="85435"/>
                </a:lnTo>
                <a:lnTo>
                  <a:pt x="59512" y="84475"/>
                </a:lnTo>
                <a:lnTo>
                  <a:pt x="61432" y="83515"/>
                </a:lnTo>
                <a:lnTo>
                  <a:pt x="62392" y="83515"/>
                </a:lnTo>
                <a:lnTo>
                  <a:pt x="63352" y="82570"/>
                </a:lnTo>
                <a:lnTo>
                  <a:pt x="63352" y="81594"/>
                </a:lnTo>
                <a:lnTo>
                  <a:pt x="64312" y="80634"/>
                </a:lnTo>
                <a:lnTo>
                  <a:pt x="64312" y="79674"/>
                </a:lnTo>
                <a:lnTo>
                  <a:pt x="65272" y="78714"/>
                </a:lnTo>
                <a:lnTo>
                  <a:pt x="65272" y="77754"/>
                </a:lnTo>
                <a:lnTo>
                  <a:pt x="66233" y="75849"/>
                </a:lnTo>
                <a:lnTo>
                  <a:pt x="66233" y="72009"/>
                </a:lnTo>
                <a:lnTo>
                  <a:pt x="67193" y="71033"/>
                </a:lnTo>
                <a:lnTo>
                  <a:pt x="67193" y="68168"/>
                </a:lnTo>
                <a:lnTo>
                  <a:pt x="66233" y="67193"/>
                </a:lnTo>
                <a:lnTo>
                  <a:pt x="66233" y="66233"/>
                </a:lnTo>
                <a:lnTo>
                  <a:pt x="64312" y="66233"/>
                </a:lnTo>
                <a:lnTo>
                  <a:pt x="63352" y="67193"/>
                </a:lnTo>
                <a:lnTo>
                  <a:pt x="61432" y="67193"/>
                </a:lnTo>
                <a:lnTo>
                  <a:pt x="60472" y="68168"/>
                </a:lnTo>
                <a:lnTo>
                  <a:pt x="57591" y="68168"/>
                </a:lnTo>
                <a:lnTo>
                  <a:pt x="55671" y="69128"/>
                </a:lnTo>
                <a:lnTo>
                  <a:pt x="53751" y="70073"/>
                </a:lnTo>
                <a:lnTo>
                  <a:pt x="50886" y="70073"/>
                </a:lnTo>
                <a:lnTo>
                  <a:pt x="47990" y="71033"/>
                </a:lnTo>
                <a:lnTo>
                  <a:pt x="44165" y="72009"/>
                </a:lnTo>
                <a:lnTo>
                  <a:pt x="31683" y="72009"/>
                </a:lnTo>
                <a:lnTo>
                  <a:pt x="27843" y="71033"/>
                </a:lnTo>
                <a:lnTo>
                  <a:pt x="24963" y="68168"/>
                </a:lnTo>
                <a:lnTo>
                  <a:pt x="23042" y="65288"/>
                </a:lnTo>
                <a:lnTo>
                  <a:pt x="22082" y="62407"/>
                </a:lnTo>
                <a:lnTo>
                  <a:pt x="22082" y="4992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8" name="object 548"/>
          <p:cNvSpPr/>
          <p:nvPr/>
        </p:nvSpPr>
        <p:spPr>
          <a:xfrm>
            <a:off x="3823792" y="7708620"/>
            <a:ext cx="15361" cy="14401"/>
          </a:xfrm>
          <a:custGeom>
            <a:avLst/>
            <a:gdLst/>
            <a:ahLst/>
            <a:cxnLst/>
            <a:rect l="l" t="t" r="r" b="b"/>
            <a:pathLst>
              <a:path w="15361" h="14401">
                <a:moveTo>
                  <a:pt x="8656" y="14401"/>
                </a:moveTo>
                <a:lnTo>
                  <a:pt x="15361" y="13441"/>
                </a:lnTo>
                <a:lnTo>
                  <a:pt x="10561" y="0"/>
                </a:lnTo>
                <a:lnTo>
                  <a:pt x="1935" y="0"/>
                </a:lnTo>
                <a:lnTo>
                  <a:pt x="0" y="14401"/>
                </a:lnTo>
                <a:lnTo>
                  <a:pt x="8656" y="144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9" name="object 549"/>
          <p:cNvSpPr/>
          <p:nvPr/>
        </p:nvSpPr>
        <p:spPr>
          <a:xfrm>
            <a:off x="3880439" y="7746050"/>
            <a:ext cx="53766" cy="74874"/>
          </a:xfrm>
          <a:custGeom>
            <a:avLst/>
            <a:gdLst/>
            <a:ahLst/>
            <a:cxnLst/>
            <a:rect l="l" t="t" r="r" b="b"/>
            <a:pathLst>
              <a:path w="53766" h="74874">
                <a:moveTo>
                  <a:pt x="52791" y="960"/>
                </a:moveTo>
                <a:lnTo>
                  <a:pt x="52791" y="1920"/>
                </a:lnTo>
                <a:lnTo>
                  <a:pt x="53766" y="0"/>
                </a:lnTo>
                <a:lnTo>
                  <a:pt x="52791" y="960"/>
                </a:lnTo>
                <a:close/>
              </a:path>
              <a:path w="53766" h="74874">
                <a:moveTo>
                  <a:pt x="24963" y="-29748"/>
                </a:moveTo>
                <a:lnTo>
                  <a:pt x="25923" y="-32628"/>
                </a:lnTo>
                <a:lnTo>
                  <a:pt x="26883" y="-35509"/>
                </a:lnTo>
                <a:lnTo>
                  <a:pt x="25923" y="-68153"/>
                </a:lnTo>
                <a:lnTo>
                  <a:pt x="22082" y="-66233"/>
                </a:lnTo>
                <a:lnTo>
                  <a:pt x="19202" y="-63352"/>
                </a:lnTo>
                <a:lnTo>
                  <a:pt x="16322" y="-59512"/>
                </a:lnTo>
                <a:lnTo>
                  <a:pt x="13441" y="-56631"/>
                </a:lnTo>
                <a:lnTo>
                  <a:pt x="10561" y="-52791"/>
                </a:lnTo>
                <a:lnTo>
                  <a:pt x="8641" y="-47990"/>
                </a:lnTo>
                <a:lnTo>
                  <a:pt x="6720" y="-44150"/>
                </a:lnTo>
                <a:lnTo>
                  <a:pt x="4800" y="-40309"/>
                </a:lnTo>
                <a:lnTo>
                  <a:pt x="3840" y="-35509"/>
                </a:lnTo>
                <a:lnTo>
                  <a:pt x="2880" y="-30708"/>
                </a:lnTo>
                <a:lnTo>
                  <a:pt x="1920" y="-26868"/>
                </a:lnTo>
                <a:lnTo>
                  <a:pt x="960" y="-22067"/>
                </a:lnTo>
                <a:lnTo>
                  <a:pt x="960" y="-6720"/>
                </a:lnTo>
                <a:lnTo>
                  <a:pt x="1920" y="-2880"/>
                </a:lnTo>
                <a:lnTo>
                  <a:pt x="2880" y="960"/>
                </a:lnTo>
                <a:lnTo>
                  <a:pt x="4800" y="3840"/>
                </a:lnTo>
                <a:lnTo>
                  <a:pt x="6720" y="6720"/>
                </a:lnTo>
                <a:lnTo>
                  <a:pt x="8641" y="9616"/>
                </a:lnTo>
                <a:lnTo>
                  <a:pt x="10561" y="11521"/>
                </a:lnTo>
                <a:lnTo>
                  <a:pt x="13441" y="13456"/>
                </a:lnTo>
                <a:lnTo>
                  <a:pt x="17282" y="14401"/>
                </a:lnTo>
                <a:lnTo>
                  <a:pt x="21122" y="15361"/>
                </a:lnTo>
                <a:lnTo>
                  <a:pt x="27843" y="15361"/>
                </a:lnTo>
                <a:lnTo>
                  <a:pt x="27843" y="-4785"/>
                </a:lnTo>
                <a:lnTo>
                  <a:pt x="26883" y="-5760"/>
                </a:lnTo>
                <a:lnTo>
                  <a:pt x="25923" y="-6720"/>
                </a:lnTo>
                <a:lnTo>
                  <a:pt x="24963" y="-7665"/>
                </a:lnTo>
                <a:lnTo>
                  <a:pt x="24963" y="-9601"/>
                </a:lnTo>
                <a:lnTo>
                  <a:pt x="24003" y="-10546"/>
                </a:lnTo>
                <a:lnTo>
                  <a:pt x="24003" y="-23987"/>
                </a:lnTo>
                <a:lnTo>
                  <a:pt x="24963" y="-26868"/>
                </a:lnTo>
                <a:lnTo>
                  <a:pt x="24963" y="-29748"/>
                </a:lnTo>
                <a:close/>
              </a:path>
              <a:path w="53766" h="74874">
                <a:moveTo>
                  <a:pt x="2880" y="26883"/>
                </a:moveTo>
                <a:lnTo>
                  <a:pt x="1920" y="27843"/>
                </a:lnTo>
                <a:lnTo>
                  <a:pt x="1920" y="28803"/>
                </a:lnTo>
                <a:lnTo>
                  <a:pt x="960" y="29763"/>
                </a:lnTo>
                <a:lnTo>
                  <a:pt x="960" y="32644"/>
                </a:lnTo>
                <a:lnTo>
                  <a:pt x="0" y="33604"/>
                </a:lnTo>
                <a:lnTo>
                  <a:pt x="0" y="39364"/>
                </a:lnTo>
                <a:lnTo>
                  <a:pt x="960" y="39364"/>
                </a:lnTo>
                <a:lnTo>
                  <a:pt x="960" y="40325"/>
                </a:lnTo>
                <a:lnTo>
                  <a:pt x="1920" y="41285"/>
                </a:lnTo>
                <a:lnTo>
                  <a:pt x="2880" y="41285"/>
                </a:lnTo>
                <a:lnTo>
                  <a:pt x="5760" y="42245"/>
                </a:lnTo>
                <a:lnTo>
                  <a:pt x="8641" y="43205"/>
                </a:lnTo>
                <a:lnTo>
                  <a:pt x="12481" y="44165"/>
                </a:lnTo>
                <a:lnTo>
                  <a:pt x="16322" y="45125"/>
                </a:lnTo>
                <a:lnTo>
                  <a:pt x="39364" y="45125"/>
                </a:lnTo>
                <a:lnTo>
                  <a:pt x="44165" y="43205"/>
                </a:lnTo>
                <a:lnTo>
                  <a:pt x="49926" y="42245"/>
                </a:lnTo>
                <a:lnTo>
                  <a:pt x="53766" y="40325"/>
                </a:lnTo>
                <a:lnTo>
                  <a:pt x="57607" y="37444"/>
                </a:lnTo>
                <a:lnTo>
                  <a:pt x="53766" y="0"/>
                </a:lnTo>
                <a:lnTo>
                  <a:pt x="52791" y="1920"/>
                </a:lnTo>
                <a:lnTo>
                  <a:pt x="52791" y="960"/>
                </a:lnTo>
                <a:lnTo>
                  <a:pt x="53766" y="0"/>
                </a:lnTo>
                <a:lnTo>
                  <a:pt x="57607" y="37444"/>
                </a:lnTo>
                <a:lnTo>
                  <a:pt x="61447" y="34564"/>
                </a:lnTo>
                <a:lnTo>
                  <a:pt x="64312" y="31683"/>
                </a:lnTo>
                <a:lnTo>
                  <a:pt x="66233" y="27843"/>
                </a:lnTo>
                <a:lnTo>
                  <a:pt x="68153" y="24002"/>
                </a:lnTo>
                <a:lnTo>
                  <a:pt x="70073" y="19202"/>
                </a:lnTo>
                <a:lnTo>
                  <a:pt x="71033" y="13456"/>
                </a:lnTo>
                <a:lnTo>
                  <a:pt x="87355" y="-68153"/>
                </a:lnTo>
                <a:lnTo>
                  <a:pt x="88315" y="-69113"/>
                </a:lnTo>
                <a:lnTo>
                  <a:pt x="87355" y="-69113"/>
                </a:lnTo>
                <a:lnTo>
                  <a:pt x="87355" y="-70073"/>
                </a:lnTo>
                <a:lnTo>
                  <a:pt x="86395" y="-70073"/>
                </a:lnTo>
                <a:lnTo>
                  <a:pt x="86395" y="-71033"/>
                </a:lnTo>
                <a:lnTo>
                  <a:pt x="82555" y="-71033"/>
                </a:lnTo>
                <a:lnTo>
                  <a:pt x="80634" y="-71993"/>
                </a:lnTo>
                <a:lnTo>
                  <a:pt x="75834" y="-71993"/>
                </a:lnTo>
                <a:lnTo>
                  <a:pt x="72953" y="-71033"/>
                </a:lnTo>
                <a:lnTo>
                  <a:pt x="71033" y="-71033"/>
                </a:lnTo>
                <a:lnTo>
                  <a:pt x="69113" y="-70073"/>
                </a:lnTo>
                <a:lnTo>
                  <a:pt x="68153" y="-69113"/>
                </a:lnTo>
                <a:lnTo>
                  <a:pt x="68153" y="-68153"/>
                </a:lnTo>
                <a:lnTo>
                  <a:pt x="67193" y="-61432"/>
                </a:lnTo>
                <a:lnTo>
                  <a:pt x="64312" y="-65272"/>
                </a:lnTo>
                <a:lnTo>
                  <a:pt x="60472" y="-68153"/>
                </a:lnTo>
                <a:lnTo>
                  <a:pt x="57607" y="-70073"/>
                </a:lnTo>
                <a:lnTo>
                  <a:pt x="53766" y="-71993"/>
                </a:lnTo>
                <a:lnTo>
                  <a:pt x="48950" y="-72953"/>
                </a:lnTo>
                <a:lnTo>
                  <a:pt x="39364" y="-72953"/>
                </a:lnTo>
                <a:lnTo>
                  <a:pt x="34564" y="-71993"/>
                </a:lnTo>
                <a:lnTo>
                  <a:pt x="29763" y="-70073"/>
                </a:lnTo>
                <a:lnTo>
                  <a:pt x="25923" y="-68153"/>
                </a:lnTo>
                <a:lnTo>
                  <a:pt x="26883" y="-35509"/>
                </a:lnTo>
                <a:lnTo>
                  <a:pt x="27843" y="-38389"/>
                </a:lnTo>
                <a:lnTo>
                  <a:pt x="28803" y="-41269"/>
                </a:lnTo>
                <a:lnTo>
                  <a:pt x="30723" y="-43190"/>
                </a:lnTo>
                <a:lnTo>
                  <a:pt x="31683" y="-46070"/>
                </a:lnTo>
                <a:lnTo>
                  <a:pt x="33604" y="-47990"/>
                </a:lnTo>
                <a:lnTo>
                  <a:pt x="34564" y="-49911"/>
                </a:lnTo>
                <a:lnTo>
                  <a:pt x="36484" y="-51831"/>
                </a:lnTo>
                <a:lnTo>
                  <a:pt x="38404" y="-52791"/>
                </a:lnTo>
                <a:lnTo>
                  <a:pt x="41269" y="-53751"/>
                </a:lnTo>
                <a:lnTo>
                  <a:pt x="43205" y="-54711"/>
                </a:lnTo>
                <a:lnTo>
                  <a:pt x="48950" y="-54711"/>
                </a:lnTo>
                <a:lnTo>
                  <a:pt x="51831" y="-53751"/>
                </a:lnTo>
                <a:lnTo>
                  <a:pt x="53766" y="-51831"/>
                </a:lnTo>
                <a:lnTo>
                  <a:pt x="56631" y="-49911"/>
                </a:lnTo>
                <a:lnTo>
                  <a:pt x="58552" y="-47990"/>
                </a:lnTo>
                <a:lnTo>
                  <a:pt x="61447" y="-44150"/>
                </a:lnTo>
                <a:lnTo>
                  <a:pt x="58552" y="-32628"/>
                </a:lnTo>
                <a:lnTo>
                  <a:pt x="57607" y="-28788"/>
                </a:lnTo>
                <a:lnTo>
                  <a:pt x="56631" y="-24947"/>
                </a:lnTo>
                <a:lnTo>
                  <a:pt x="54726" y="-21107"/>
                </a:lnTo>
                <a:lnTo>
                  <a:pt x="52791" y="-17282"/>
                </a:lnTo>
                <a:lnTo>
                  <a:pt x="50886" y="-14386"/>
                </a:lnTo>
                <a:lnTo>
                  <a:pt x="47990" y="-11506"/>
                </a:lnTo>
                <a:lnTo>
                  <a:pt x="46085" y="-9601"/>
                </a:lnTo>
                <a:lnTo>
                  <a:pt x="43205" y="-6720"/>
                </a:lnTo>
                <a:lnTo>
                  <a:pt x="41269" y="-5760"/>
                </a:lnTo>
                <a:lnTo>
                  <a:pt x="38404" y="-3825"/>
                </a:lnTo>
                <a:lnTo>
                  <a:pt x="35524" y="-2880"/>
                </a:lnTo>
                <a:lnTo>
                  <a:pt x="31683" y="-2880"/>
                </a:lnTo>
                <a:lnTo>
                  <a:pt x="29763" y="-3825"/>
                </a:lnTo>
                <a:lnTo>
                  <a:pt x="28803" y="-3825"/>
                </a:lnTo>
                <a:lnTo>
                  <a:pt x="27843" y="-4785"/>
                </a:lnTo>
                <a:lnTo>
                  <a:pt x="27843" y="15361"/>
                </a:lnTo>
                <a:lnTo>
                  <a:pt x="31683" y="15361"/>
                </a:lnTo>
                <a:lnTo>
                  <a:pt x="33604" y="14401"/>
                </a:lnTo>
                <a:lnTo>
                  <a:pt x="37444" y="13456"/>
                </a:lnTo>
                <a:lnTo>
                  <a:pt x="39364" y="11521"/>
                </a:lnTo>
                <a:lnTo>
                  <a:pt x="42245" y="10561"/>
                </a:lnTo>
                <a:lnTo>
                  <a:pt x="45110" y="8641"/>
                </a:lnTo>
                <a:lnTo>
                  <a:pt x="47045" y="7680"/>
                </a:lnTo>
                <a:lnTo>
                  <a:pt x="48950" y="5760"/>
                </a:lnTo>
                <a:lnTo>
                  <a:pt x="50886" y="3840"/>
                </a:lnTo>
                <a:lnTo>
                  <a:pt x="51838" y="2880"/>
                </a:lnTo>
                <a:lnTo>
                  <a:pt x="51831" y="5760"/>
                </a:lnTo>
                <a:lnTo>
                  <a:pt x="50886" y="8641"/>
                </a:lnTo>
                <a:lnTo>
                  <a:pt x="49926" y="11521"/>
                </a:lnTo>
                <a:lnTo>
                  <a:pt x="48950" y="15361"/>
                </a:lnTo>
                <a:lnTo>
                  <a:pt x="48950" y="18242"/>
                </a:lnTo>
                <a:lnTo>
                  <a:pt x="47990" y="20162"/>
                </a:lnTo>
                <a:lnTo>
                  <a:pt x="47045" y="21122"/>
                </a:lnTo>
                <a:lnTo>
                  <a:pt x="46085" y="23042"/>
                </a:lnTo>
                <a:lnTo>
                  <a:pt x="44165" y="24963"/>
                </a:lnTo>
                <a:lnTo>
                  <a:pt x="42245" y="25923"/>
                </a:lnTo>
                <a:lnTo>
                  <a:pt x="40325" y="26883"/>
                </a:lnTo>
                <a:lnTo>
                  <a:pt x="38404" y="27843"/>
                </a:lnTo>
                <a:lnTo>
                  <a:pt x="36484" y="27843"/>
                </a:lnTo>
                <a:lnTo>
                  <a:pt x="33604" y="28803"/>
                </a:lnTo>
                <a:lnTo>
                  <a:pt x="21122" y="28803"/>
                </a:lnTo>
                <a:lnTo>
                  <a:pt x="19202" y="27843"/>
                </a:lnTo>
                <a:lnTo>
                  <a:pt x="16322" y="26883"/>
                </a:lnTo>
                <a:lnTo>
                  <a:pt x="14401" y="26883"/>
                </a:lnTo>
                <a:lnTo>
                  <a:pt x="12481" y="25923"/>
                </a:lnTo>
                <a:lnTo>
                  <a:pt x="10561" y="25923"/>
                </a:lnTo>
                <a:lnTo>
                  <a:pt x="9601" y="24963"/>
                </a:lnTo>
                <a:lnTo>
                  <a:pt x="8641" y="24963"/>
                </a:lnTo>
                <a:lnTo>
                  <a:pt x="7680" y="24002"/>
                </a:lnTo>
                <a:lnTo>
                  <a:pt x="4800" y="24002"/>
                </a:lnTo>
                <a:lnTo>
                  <a:pt x="3840" y="24963"/>
                </a:lnTo>
                <a:lnTo>
                  <a:pt x="2880" y="25923"/>
                </a:lnTo>
                <a:lnTo>
                  <a:pt x="2880" y="2688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0" name="object 550"/>
          <p:cNvSpPr/>
          <p:nvPr/>
        </p:nvSpPr>
        <p:spPr>
          <a:xfrm>
            <a:off x="3974515" y="7640467"/>
            <a:ext cx="45110" cy="119984"/>
          </a:xfrm>
          <a:custGeom>
            <a:avLst/>
            <a:gdLst/>
            <a:ahLst/>
            <a:cxnLst/>
            <a:rect l="l" t="t" r="r" b="b"/>
            <a:pathLst>
              <a:path w="45110" h="119984">
                <a:moveTo>
                  <a:pt x="15361" y="37429"/>
                </a:moveTo>
                <a:lnTo>
                  <a:pt x="0" y="116144"/>
                </a:lnTo>
                <a:lnTo>
                  <a:pt x="0" y="118064"/>
                </a:lnTo>
                <a:lnTo>
                  <a:pt x="960" y="118064"/>
                </a:lnTo>
                <a:lnTo>
                  <a:pt x="1920" y="119039"/>
                </a:lnTo>
                <a:lnTo>
                  <a:pt x="6720" y="119039"/>
                </a:lnTo>
                <a:lnTo>
                  <a:pt x="8641" y="119984"/>
                </a:lnTo>
                <a:lnTo>
                  <a:pt x="12481" y="119984"/>
                </a:lnTo>
                <a:lnTo>
                  <a:pt x="14401" y="119039"/>
                </a:lnTo>
                <a:lnTo>
                  <a:pt x="19202" y="119039"/>
                </a:lnTo>
                <a:lnTo>
                  <a:pt x="20162" y="118064"/>
                </a:lnTo>
                <a:lnTo>
                  <a:pt x="21122" y="118064"/>
                </a:lnTo>
                <a:lnTo>
                  <a:pt x="22082" y="117104"/>
                </a:lnTo>
                <a:lnTo>
                  <a:pt x="22082" y="116144"/>
                </a:lnTo>
                <a:lnTo>
                  <a:pt x="37444" y="37429"/>
                </a:lnTo>
                <a:lnTo>
                  <a:pt x="38389" y="37429"/>
                </a:lnTo>
                <a:lnTo>
                  <a:pt x="37444" y="36469"/>
                </a:lnTo>
                <a:lnTo>
                  <a:pt x="37444" y="35509"/>
                </a:lnTo>
                <a:lnTo>
                  <a:pt x="36484" y="35509"/>
                </a:lnTo>
                <a:lnTo>
                  <a:pt x="35524" y="34549"/>
                </a:lnTo>
                <a:lnTo>
                  <a:pt x="31683" y="34549"/>
                </a:lnTo>
                <a:lnTo>
                  <a:pt x="29763" y="33588"/>
                </a:lnTo>
                <a:lnTo>
                  <a:pt x="24963" y="33588"/>
                </a:lnTo>
                <a:lnTo>
                  <a:pt x="23042" y="34549"/>
                </a:lnTo>
                <a:lnTo>
                  <a:pt x="19202" y="34549"/>
                </a:lnTo>
                <a:lnTo>
                  <a:pt x="18242" y="35509"/>
                </a:lnTo>
                <a:lnTo>
                  <a:pt x="17282" y="35509"/>
                </a:lnTo>
                <a:lnTo>
                  <a:pt x="16322" y="36469"/>
                </a:lnTo>
                <a:lnTo>
                  <a:pt x="16322" y="37429"/>
                </a:lnTo>
                <a:lnTo>
                  <a:pt x="15361" y="37429"/>
                </a:lnTo>
                <a:close/>
              </a:path>
              <a:path w="45110" h="119984">
                <a:moveTo>
                  <a:pt x="24003" y="22067"/>
                </a:moveTo>
                <a:lnTo>
                  <a:pt x="24963" y="23027"/>
                </a:lnTo>
                <a:lnTo>
                  <a:pt x="34564" y="23027"/>
                </a:lnTo>
                <a:lnTo>
                  <a:pt x="36484" y="22067"/>
                </a:lnTo>
                <a:lnTo>
                  <a:pt x="38389" y="22067"/>
                </a:lnTo>
                <a:lnTo>
                  <a:pt x="39364" y="21122"/>
                </a:lnTo>
                <a:lnTo>
                  <a:pt x="40325" y="20147"/>
                </a:lnTo>
                <a:lnTo>
                  <a:pt x="42245" y="19187"/>
                </a:lnTo>
                <a:lnTo>
                  <a:pt x="42245" y="18227"/>
                </a:lnTo>
                <a:lnTo>
                  <a:pt x="43205" y="16306"/>
                </a:lnTo>
                <a:lnTo>
                  <a:pt x="44165" y="15346"/>
                </a:lnTo>
                <a:lnTo>
                  <a:pt x="45110" y="13426"/>
                </a:lnTo>
                <a:lnTo>
                  <a:pt x="45110" y="2880"/>
                </a:lnTo>
                <a:lnTo>
                  <a:pt x="44165" y="1905"/>
                </a:lnTo>
                <a:lnTo>
                  <a:pt x="43205" y="944"/>
                </a:lnTo>
                <a:lnTo>
                  <a:pt x="42245" y="944"/>
                </a:lnTo>
                <a:lnTo>
                  <a:pt x="40325" y="0"/>
                </a:lnTo>
                <a:lnTo>
                  <a:pt x="27843" y="0"/>
                </a:lnTo>
                <a:lnTo>
                  <a:pt x="26883" y="944"/>
                </a:lnTo>
                <a:lnTo>
                  <a:pt x="24963" y="944"/>
                </a:lnTo>
                <a:lnTo>
                  <a:pt x="24003" y="1905"/>
                </a:lnTo>
                <a:lnTo>
                  <a:pt x="23042" y="2880"/>
                </a:lnTo>
                <a:lnTo>
                  <a:pt x="22082" y="4785"/>
                </a:lnTo>
                <a:lnTo>
                  <a:pt x="21122" y="5745"/>
                </a:lnTo>
                <a:lnTo>
                  <a:pt x="20162" y="7665"/>
                </a:lnTo>
                <a:lnTo>
                  <a:pt x="20162" y="8625"/>
                </a:lnTo>
                <a:lnTo>
                  <a:pt x="19202" y="11506"/>
                </a:lnTo>
                <a:lnTo>
                  <a:pt x="19202" y="19187"/>
                </a:lnTo>
                <a:lnTo>
                  <a:pt x="20162" y="20147"/>
                </a:lnTo>
                <a:lnTo>
                  <a:pt x="21122" y="21122"/>
                </a:lnTo>
                <a:lnTo>
                  <a:pt x="22082" y="22067"/>
                </a:lnTo>
                <a:lnTo>
                  <a:pt x="24003" y="2206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1" name="object 551"/>
          <p:cNvSpPr/>
          <p:nvPr/>
        </p:nvSpPr>
        <p:spPr>
          <a:xfrm>
            <a:off x="4045549" y="7673096"/>
            <a:ext cx="60487" cy="88315"/>
          </a:xfrm>
          <a:custGeom>
            <a:avLst/>
            <a:gdLst/>
            <a:ahLst/>
            <a:cxnLst/>
            <a:rect l="l" t="t" r="r" b="b"/>
            <a:pathLst>
              <a:path w="60487" h="88315">
                <a:moveTo>
                  <a:pt x="16322" y="88315"/>
                </a:moveTo>
                <a:lnTo>
                  <a:pt x="21122" y="87355"/>
                </a:lnTo>
                <a:lnTo>
                  <a:pt x="25923" y="86410"/>
                </a:lnTo>
                <a:lnTo>
                  <a:pt x="30723" y="84475"/>
                </a:lnTo>
                <a:lnTo>
                  <a:pt x="35524" y="82570"/>
                </a:lnTo>
                <a:lnTo>
                  <a:pt x="39364" y="79674"/>
                </a:lnTo>
                <a:lnTo>
                  <a:pt x="43205" y="76794"/>
                </a:lnTo>
                <a:lnTo>
                  <a:pt x="46085" y="72953"/>
                </a:lnTo>
                <a:lnTo>
                  <a:pt x="48966" y="69128"/>
                </a:lnTo>
                <a:lnTo>
                  <a:pt x="51846" y="65288"/>
                </a:lnTo>
                <a:lnTo>
                  <a:pt x="53766" y="61447"/>
                </a:lnTo>
                <a:lnTo>
                  <a:pt x="55686" y="57607"/>
                </a:lnTo>
                <a:lnTo>
                  <a:pt x="56647" y="52806"/>
                </a:lnTo>
                <a:lnTo>
                  <a:pt x="58567" y="48966"/>
                </a:lnTo>
                <a:lnTo>
                  <a:pt x="58567" y="44165"/>
                </a:lnTo>
                <a:lnTo>
                  <a:pt x="59527" y="40325"/>
                </a:lnTo>
                <a:lnTo>
                  <a:pt x="60487" y="35524"/>
                </a:lnTo>
                <a:lnTo>
                  <a:pt x="60487" y="25923"/>
                </a:lnTo>
                <a:lnTo>
                  <a:pt x="59527" y="22082"/>
                </a:lnTo>
                <a:lnTo>
                  <a:pt x="58567" y="18242"/>
                </a:lnTo>
                <a:lnTo>
                  <a:pt x="56647" y="14401"/>
                </a:lnTo>
                <a:lnTo>
                  <a:pt x="54726" y="10561"/>
                </a:lnTo>
                <a:lnTo>
                  <a:pt x="51846" y="7680"/>
                </a:lnTo>
                <a:lnTo>
                  <a:pt x="48966" y="5760"/>
                </a:lnTo>
                <a:lnTo>
                  <a:pt x="45125" y="2880"/>
                </a:lnTo>
                <a:lnTo>
                  <a:pt x="41285" y="1920"/>
                </a:lnTo>
                <a:lnTo>
                  <a:pt x="36484" y="960"/>
                </a:lnTo>
                <a:lnTo>
                  <a:pt x="31683" y="0"/>
                </a:lnTo>
                <a:lnTo>
                  <a:pt x="19202" y="0"/>
                </a:lnTo>
                <a:lnTo>
                  <a:pt x="14401" y="960"/>
                </a:lnTo>
                <a:lnTo>
                  <a:pt x="9601" y="1920"/>
                </a:lnTo>
                <a:lnTo>
                  <a:pt x="4800" y="3840"/>
                </a:lnTo>
                <a:lnTo>
                  <a:pt x="0" y="6720"/>
                </a:lnTo>
                <a:lnTo>
                  <a:pt x="960" y="38404"/>
                </a:lnTo>
                <a:lnTo>
                  <a:pt x="1920" y="35524"/>
                </a:lnTo>
                <a:lnTo>
                  <a:pt x="2880" y="32644"/>
                </a:lnTo>
                <a:lnTo>
                  <a:pt x="3840" y="30723"/>
                </a:lnTo>
                <a:lnTo>
                  <a:pt x="5760" y="27843"/>
                </a:lnTo>
                <a:lnTo>
                  <a:pt x="6720" y="25923"/>
                </a:lnTo>
                <a:lnTo>
                  <a:pt x="8641" y="24003"/>
                </a:lnTo>
                <a:lnTo>
                  <a:pt x="10561" y="22082"/>
                </a:lnTo>
                <a:lnTo>
                  <a:pt x="12481" y="20162"/>
                </a:lnTo>
                <a:lnTo>
                  <a:pt x="15361" y="19202"/>
                </a:lnTo>
                <a:lnTo>
                  <a:pt x="17282" y="18242"/>
                </a:lnTo>
                <a:lnTo>
                  <a:pt x="20162" y="17282"/>
                </a:lnTo>
                <a:lnTo>
                  <a:pt x="27843" y="17282"/>
                </a:lnTo>
                <a:lnTo>
                  <a:pt x="29763" y="18242"/>
                </a:lnTo>
                <a:lnTo>
                  <a:pt x="31683" y="19202"/>
                </a:lnTo>
                <a:lnTo>
                  <a:pt x="32644" y="20162"/>
                </a:lnTo>
                <a:lnTo>
                  <a:pt x="33604" y="21122"/>
                </a:lnTo>
                <a:lnTo>
                  <a:pt x="35524" y="23042"/>
                </a:lnTo>
                <a:lnTo>
                  <a:pt x="36484" y="24003"/>
                </a:lnTo>
                <a:lnTo>
                  <a:pt x="36484" y="25923"/>
                </a:lnTo>
                <a:lnTo>
                  <a:pt x="37444" y="27843"/>
                </a:lnTo>
                <a:lnTo>
                  <a:pt x="37444" y="38404"/>
                </a:lnTo>
                <a:lnTo>
                  <a:pt x="36484" y="41285"/>
                </a:lnTo>
                <a:lnTo>
                  <a:pt x="36484" y="44165"/>
                </a:lnTo>
                <a:lnTo>
                  <a:pt x="35524" y="47045"/>
                </a:lnTo>
                <a:lnTo>
                  <a:pt x="34564" y="49926"/>
                </a:lnTo>
                <a:lnTo>
                  <a:pt x="33604" y="52806"/>
                </a:lnTo>
                <a:lnTo>
                  <a:pt x="32644" y="55671"/>
                </a:lnTo>
                <a:lnTo>
                  <a:pt x="31683" y="57607"/>
                </a:lnTo>
                <a:lnTo>
                  <a:pt x="29763" y="60487"/>
                </a:lnTo>
                <a:lnTo>
                  <a:pt x="28803" y="62407"/>
                </a:lnTo>
                <a:lnTo>
                  <a:pt x="26883" y="64328"/>
                </a:lnTo>
                <a:lnTo>
                  <a:pt x="24963" y="66233"/>
                </a:lnTo>
                <a:lnTo>
                  <a:pt x="23042" y="68168"/>
                </a:lnTo>
                <a:lnTo>
                  <a:pt x="20162" y="69128"/>
                </a:lnTo>
                <a:lnTo>
                  <a:pt x="18242" y="70073"/>
                </a:lnTo>
                <a:lnTo>
                  <a:pt x="15361" y="71033"/>
                </a:lnTo>
                <a:lnTo>
                  <a:pt x="7680" y="71033"/>
                </a:lnTo>
                <a:lnTo>
                  <a:pt x="5760" y="70073"/>
                </a:lnTo>
                <a:lnTo>
                  <a:pt x="3840" y="69128"/>
                </a:lnTo>
                <a:lnTo>
                  <a:pt x="3840" y="88315"/>
                </a:lnTo>
                <a:lnTo>
                  <a:pt x="16322" y="883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2" name="object 552"/>
          <p:cNvSpPr/>
          <p:nvPr/>
        </p:nvSpPr>
        <p:spPr>
          <a:xfrm>
            <a:off x="4020601" y="7679817"/>
            <a:ext cx="28788" cy="81594"/>
          </a:xfrm>
          <a:custGeom>
            <a:avLst/>
            <a:gdLst/>
            <a:ahLst/>
            <a:cxnLst/>
            <a:rect l="l" t="t" r="r" b="b"/>
            <a:pathLst>
              <a:path w="28788" h="81594">
                <a:moveTo>
                  <a:pt x="960" y="59512"/>
                </a:moveTo>
                <a:lnTo>
                  <a:pt x="1920" y="63352"/>
                </a:lnTo>
                <a:lnTo>
                  <a:pt x="3840" y="67193"/>
                </a:lnTo>
                <a:lnTo>
                  <a:pt x="5745" y="71033"/>
                </a:lnTo>
                <a:lnTo>
                  <a:pt x="8641" y="73913"/>
                </a:lnTo>
                <a:lnTo>
                  <a:pt x="11521" y="75849"/>
                </a:lnTo>
                <a:lnTo>
                  <a:pt x="15361" y="78714"/>
                </a:lnTo>
                <a:lnTo>
                  <a:pt x="19202" y="79689"/>
                </a:lnTo>
                <a:lnTo>
                  <a:pt x="23987" y="80634"/>
                </a:lnTo>
                <a:lnTo>
                  <a:pt x="28788" y="81594"/>
                </a:lnTo>
                <a:lnTo>
                  <a:pt x="28788" y="62407"/>
                </a:lnTo>
                <a:lnTo>
                  <a:pt x="27828" y="61447"/>
                </a:lnTo>
                <a:lnTo>
                  <a:pt x="25907" y="60472"/>
                </a:lnTo>
                <a:lnTo>
                  <a:pt x="24947" y="58567"/>
                </a:lnTo>
                <a:lnTo>
                  <a:pt x="23987" y="57607"/>
                </a:lnTo>
                <a:lnTo>
                  <a:pt x="23987" y="55686"/>
                </a:lnTo>
                <a:lnTo>
                  <a:pt x="23027" y="53766"/>
                </a:lnTo>
                <a:lnTo>
                  <a:pt x="23027" y="43205"/>
                </a:lnTo>
                <a:lnTo>
                  <a:pt x="23987" y="40325"/>
                </a:lnTo>
                <a:lnTo>
                  <a:pt x="23987" y="37444"/>
                </a:lnTo>
                <a:lnTo>
                  <a:pt x="24947" y="34564"/>
                </a:lnTo>
                <a:lnTo>
                  <a:pt x="25907" y="31683"/>
                </a:lnTo>
                <a:lnTo>
                  <a:pt x="24947" y="0"/>
                </a:lnTo>
                <a:lnTo>
                  <a:pt x="21107" y="1920"/>
                </a:lnTo>
                <a:lnTo>
                  <a:pt x="17266" y="4800"/>
                </a:lnTo>
                <a:lnTo>
                  <a:pt x="14386" y="8641"/>
                </a:lnTo>
                <a:lnTo>
                  <a:pt x="11521" y="12481"/>
                </a:lnTo>
                <a:lnTo>
                  <a:pt x="8641" y="16322"/>
                </a:lnTo>
                <a:lnTo>
                  <a:pt x="6705" y="20162"/>
                </a:lnTo>
                <a:lnTo>
                  <a:pt x="4800" y="24002"/>
                </a:lnTo>
                <a:lnTo>
                  <a:pt x="3840" y="28803"/>
                </a:lnTo>
                <a:lnTo>
                  <a:pt x="1920" y="32644"/>
                </a:lnTo>
                <a:lnTo>
                  <a:pt x="960" y="37444"/>
                </a:lnTo>
                <a:lnTo>
                  <a:pt x="960" y="42245"/>
                </a:lnTo>
                <a:lnTo>
                  <a:pt x="0" y="46085"/>
                </a:lnTo>
                <a:lnTo>
                  <a:pt x="0" y="55686"/>
                </a:lnTo>
                <a:lnTo>
                  <a:pt x="960" y="5951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3" name="object 553"/>
          <p:cNvSpPr/>
          <p:nvPr/>
        </p:nvSpPr>
        <p:spPr>
          <a:xfrm>
            <a:off x="4113717" y="7673096"/>
            <a:ext cx="85435" cy="87355"/>
          </a:xfrm>
          <a:custGeom>
            <a:avLst/>
            <a:gdLst/>
            <a:ahLst/>
            <a:cxnLst/>
            <a:rect l="l" t="t" r="r" b="b"/>
            <a:pathLst>
              <a:path w="85435" h="87355">
                <a:moveTo>
                  <a:pt x="51831" y="84475"/>
                </a:moveTo>
                <a:lnTo>
                  <a:pt x="51831" y="85435"/>
                </a:lnTo>
                <a:lnTo>
                  <a:pt x="52791" y="85435"/>
                </a:lnTo>
                <a:lnTo>
                  <a:pt x="53751" y="86410"/>
                </a:lnTo>
                <a:lnTo>
                  <a:pt x="57591" y="86410"/>
                </a:lnTo>
                <a:lnTo>
                  <a:pt x="59512" y="87355"/>
                </a:lnTo>
                <a:lnTo>
                  <a:pt x="64312" y="87355"/>
                </a:lnTo>
                <a:lnTo>
                  <a:pt x="66233" y="86410"/>
                </a:lnTo>
                <a:lnTo>
                  <a:pt x="71033" y="86410"/>
                </a:lnTo>
                <a:lnTo>
                  <a:pt x="71993" y="85435"/>
                </a:lnTo>
                <a:lnTo>
                  <a:pt x="72953" y="85435"/>
                </a:lnTo>
                <a:lnTo>
                  <a:pt x="72953" y="84475"/>
                </a:lnTo>
                <a:lnTo>
                  <a:pt x="73914" y="83515"/>
                </a:lnTo>
                <a:lnTo>
                  <a:pt x="83515" y="34564"/>
                </a:lnTo>
                <a:lnTo>
                  <a:pt x="84475" y="32644"/>
                </a:lnTo>
                <a:lnTo>
                  <a:pt x="84475" y="26883"/>
                </a:lnTo>
                <a:lnTo>
                  <a:pt x="85435" y="24003"/>
                </a:lnTo>
                <a:lnTo>
                  <a:pt x="85435" y="19202"/>
                </a:lnTo>
                <a:lnTo>
                  <a:pt x="84475" y="16322"/>
                </a:lnTo>
                <a:lnTo>
                  <a:pt x="83515" y="13441"/>
                </a:lnTo>
                <a:lnTo>
                  <a:pt x="82555" y="10561"/>
                </a:lnTo>
                <a:lnTo>
                  <a:pt x="81594" y="8641"/>
                </a:lnTo>
                <a:lnTo>
                  <a:pt x="79674" y="6720"/>
                </a:lnTo>
                <a:lnTo>
                  <a:pt x="78714" y="4800"/>
                </a:lnTo>
                <a:lnTo>
                  <a:pt x="75834" y="2880"/>
                </a:lnTo>
                <a:lnTo>
                  <a:pt x="72953" y="1920"/>
                </a:lnTo>
                <a:lnTo>
                  <a:pt x="70073" y="960"/>
                </a:lnTo>
                <a:lnTo>
                  <a:pt x="67193" y="0"/>
                </a:lnTo>
                <a:lnTo>
                  <a:pt x="59512" y="0"/>
                </a:lnTo>
                <a:lnTo>
                  <a:pt x="56631" y="960"/>
                </a:lnTo>
                <a:lnTo>
                  <a:pt x="52791" y="1920"/>
                </a:lnTo>
                <a:lnTo>
                  <a:pt x="49911" y="2880"/>
                </a:lnTo>
                <a:lnTo>
                  <a:pt x="47030" y="3840"/>
                </a:lnTo>
                <a:lnTo>
                  <a:pt x="44150" y="5760"/>
                </a:lnTo>
                <a:lnTo>
                  <a:pt x="41269" y="7680"/>
                </a:lnTo>
                <a:lnTo>
                  <a:pt x="39349" y="9601"/>
                </a:lnTo>
                <a:lnTo>
                  <a:pt x="37429" y="11521"/>
                </a:lnTo>
                <a:lnTo>
                  <a:pt x="35509" y="13441"/>
                </a:lnTo>
                <a:lnTo>
                  <a:pt x="33588" y="15361"/>
                </a:lnTo>
                <a:lnTo>
                  <a:pt x="32628" y="18242"/>
                </a:lnTo>
                <a:lnTo>
                  <a:pt x="34549" y="4800"/>
                </a:lnTo>
                <a:lnTo>
                  <a:pt x="35509" y="3840"/>
                </a:lnTo>
                <a:lnTo>
                  <a:pt x="34549" y="3840"/>
                </a:lnTo>
                <a:lnTo>
                  <a:pt x="34549" y="2880"/>
                </a:lnTo>
                <a:lnTo>
                  <a:pt x="33588" y="1920"/>
                </a:lnTo>
                <a:lnTo>
                  <a:pt x="29748" y="1920"/>
                </a:lnTo>
                <a:lnTo>
                  <a:pt x="27828" y="960"/>
                </a:lnTo>
                <a:lnTo>
                  <a:pt x="24947" y="960"/>
                </a:lnTo>
                <a:lnTo>
                  <a:pt x="23027" y="1920"/>
                </a:lnTo>
                <a:lnTo>
                  <a:pt x="18227" y="1920"/>
                </a:lnTo>
                <a:lnTo>
                  <a:pt x="18227" y="2880"/>
                </a:lnTo>
                <a:lnTo>
                  <a:pt x="17282" y="2880"/>
                </a:lnTo>
                <a:lnTo>
                  <a:pt x="16322" y="3840"/>
                </a:lnTo>
                <a:lnTo>
                  <a:pt x="16322" y="4800"/>
                </a:lnTo>
                <a:lnTo>
                  <a:pt x="0" y="83515"/>
                </a:lnTo>
                <a:lnTo>
                  <a:pt x="0" y="84475"/>
                </a:lnTo>
                <a:lnTo>
                  <a:pt x="960" y="85435"/>
                </a:lnTo>
                <a:lnTo>
                  <a:pt x="1920" y="86410"/>
                </a:lnTo>
                <a:lnTo>
                  <a:pt x="6720" y="86410"/>
                </a:lnTo>
                <a:lnTo>
                  <a:pt x="8641" y="87355"/>
                </a:lnTo>
                <a:lnTo>
                  <a:pt x="12481" y="87355"/>
                </a:lnTo>
                <a:lnTo>
                  <a:pt x="14386" y="86410"/>
                </a:lnTo>
                <a:lnTo>
                  <a:pt x="19187" y="86410"/>
                </a:lnTo>
                <a:lnTo>
                  <a:pt x="20162" y="85435"/>
                </a:lnTo>
                <a:lnTo>
                  <a:pt x="22067" y="85435"/>
                </a:lnTo>
                <a:lnTo>
                  <a:pt x="22067" y="83515"/>
                </a:lnTo>
                <a:lnTo>
                  <a:pt x="29748" y="48006"/>
                </a:lnTo>
                <a:lnTo>
                  <a:pt x="30708" y="44165"/>
                </a:lnTo>
                <a:lnTo>
                  <a:pt x="31668" y="40325"/>
                </a:lnTo>
                <a:lnTo>
                  <a:pt x="33588" y="36484"/>
                </a:lnTo>
                <a:lnTo>
                  <a:pt x="35509" y="33604"/>
                </a:lnTo>
                <a:lnTo>
                  <a:pt x="37429" y="29763"/>
                </a:lnTo>
                <a:lnTo>
                  <a:pt x="39349" y="27843"/>
                </a:lnTo>
                <a:lnTo>
                  <a:pt x="42230" y="24963"/>
                </a:lnTo>
                <a:lnTo>
                  <a:pt x="44150" y="23042"/>
                </a:lnTo>
                <a:lnTo>
                  <a:pt x="47030" y="21122"/>
                </a:lnTo>
                <a:lnTo>
                  <a:pt x="49911" y="20162"/>
                </a:lnTo>
                <a:lnTo>
                  <a:pt x="52791" y="19202"/>
                </a:lnTo>
                <a:lnTo>
                  <a:pt x="57591" y="19202"/>
                </a:lnTo>
                <a:lnTo>
                  <a:pt x="59512" y="20162"/>
                </a:lnTo>
                <a:lnTo>
                  <a:pt x="60472" y="22082"/>
                </a:lnTo>
                <a:lnTo>
                  <a:pt x="61432" y="23042"/>
                </a:lnTo>
                <a:lnTo>
                  <a:pt x="62392" y="25923"/>
                </a:lnTo>
                <a:lnTo>
                  <a:pt x="62392" y="30723"/>
                </a:lnTo>
                <a:lnTo>
                  <a:pt x="61432" y="31683"/>
                </a:lnTo>
                <a:lnTo>
                  <a:pt x="61432" y="36484"/>
                </a:lnTo>
                <a:lnTo>
                  <a:pt x="51831" y="83515"/>
                </a:lnTo>
                <a:lnTo>
                  <a:pt x="51831" y="8447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4" name="object 554"/>
          <p:cNvSpPr/>
          <p:nvPr/>
        </p:nvSpPr>
        <p:spPr>
          <a:xfrm>
            <a:off x="4211634" y="7673096"/>
            <a:ext cx="86395" cy="88315"/>
          </a:xfrm>
          <a:custGeom>
            <a:avLst/>
            <a:gdLst/>
            <a:ahLst/>
            <a:cxnLst/>
            <a:rect l="l" t="t" r="r" b="b"/>
            <a:pathLst>
              <a:path w="86395" h="88315">
                <a:moveTo>
                  <a:pt x="86395" y="4800"/>
                </a:moveTo>
                <a:lnTo>
                  <a:pt x="86395" y="2880"/>
                </a:lnTo>
                <a:lnTo>
                  <a:pt x="85435" y="2880"/>
                </a:lnTo>
                <a:lnTo>
                  <a:pt x="84475" y="1920"/>
                </a:lnTo>
                <a:lnTo>
                  <a:pt x="80634" y="1920"/>
                </a:lnTo>
                <a:lnTo>
                  <a:pt x="79674" y="960"/>
                </a:lnTo>
                <a:lnTo>
                  <a:pt x="73913" y="960"/>
                </a:lnTo>
                <a:lnTo>
                  <a:pt x="71033" y="1920"/>
                </a:lnTo>
                <a:lnTo>
                  <a:pt x="70073" y="1920"/>
                </a:lnTo>
                <a:lnTo>
                  <a:pt x="68153" y="2880"/>
                </a:lnTo>
                <a:lnTo>
                  <a:pt x="67193" y="3840"/>
                </a:lnTo>
                <a:lnTo>
                  <a:pt x="67193" y="4800"/>
                </a:lnTo>
                <a:lnTo>
                  <a:pt x="65272" y="11521"/>
                </a:lnTo>
                <a:lnTo>
                  <a:pt x="62392" y="7680"/>
                </a:lnTo>
                <a:lnTo>
                  <a:pt x="59512" y="4800"/>
                </a:lnTo>
                <a:lnTo>
                  <a:pt x="55671" y="2880"/>
                </a:lnTo>
                <a:lnTo>
                  <a:pt x="51831" y="960"/>
                </a:lnTo>
                <a:lnTo>
                  <a:pt x="47990" y="0"/>
                </a:lnTo>
                <a:lnTo>
                  <a:pt x="37429" y="0"/>
                </a:lnTo>
                <a:lnTo>
                  <a:pt x="32628" y="960"/>
                </a:lnTo>
                <a:lnTo>
                  <a:pt x="28788" y="2880"/>
                </a:lnTo>
                <a:lnTo>
                  <a:pt x="24947" y="4800"/>
                </a:lnTo>
                <a:lnTo>
                  <a:pt x="21107" y="6720"/>
                </a:lnTo>
                <a:lnTo>
                  <a:pt x="17282" y="10561"/>
                </a:lnTo>
                <a:lnTo>
                  <a:pt x="14386" y="13441"/>
                </a:lnTo>
                <a:lnTo>
                  <a:pt x="11506" y="17282"/>
                </a:lnTo>
                <a:lnTo>
                  <a:pt x="9601" y="21122"/>
                </a:lnTo>
                <a:lnTo>
                  <a:pt x="7665" y="24963"/>
                </a:lnTo>
                <a:lnTo>
                  <a:pt x="4800" y="28803"/>
                </a:lnTo>
                <a:lnTo>
                  <a:pt x="3825" y="33604"/>
                </a:lnTo>
                <a:lnTo>
                  <a:pt x="1920" y="37444"/>
                </a:lnTo>
                <a:lnTo>
                  <a:pt x="960" y="42245"/>
                </a:lnTo>
                <a:lnTo>
                  <a:pt x="960" y="46085"/>
                </a:lnTo>
                <a:lnTo>
                  <a:pt x="0" y="50886"/>
                </a:lnTo>
                <a:lnTo>
                  <a:pt x="0" y="66233"/>
                </a:lnTo>
                <a:lnTo>
                  <a:pt x="960" y="70073"/>
                </a:lnTo>
                <a:lnTo>
                  <a:pt x="1920" y="72953"/>
                </a:lnTo>
                <a:lnTo>
                  <a:pt x="2880" y="76794"/>
                </a:lnTo>
                <a:lnTo>
                  <a:pt x="4800" y="79674"/>
                </a:lnTo>
                <a:lnTo>
                  <a:pt x="6720" y="82570"/>
                </a:lnTo>
                <a:lnTo>
                  <a:pt x="9601" y="84475"/>
                </a:lnTo>
                <a:lnTo>
                  <a:pt x="12481" y="86410"/>
                </a:lnTo>
                <a:lnTo>
                  <a:pt x="15346" y="87355"/>
                </a:lnTo>
                <a:lnTo>
                  <a:pt x="19187" y="88315"/>
                </a:lnTo>
                <a:lnTo>
                  <a:pt x="22067" y="59512"/>
                </a:lnTo>
                <a:lnTo>
                  <a:pt x="22067" y="51846"/>
                </a:lnTo>
                <a:lnTo>
                  <a:pt x="23027" y="48966"/>
                </a:lnTo>
                <a:lnTo>
                  <a:pt x="23027" y="46085"/>
                </a:lnTo>
                <a:lnTo>
                  <a:pt x="24002" y="43205"/>
                </a:lnTo>
                <a:lnTo>
                  <a:pt x="24947" y="40325"/>
                </a:lnTo>
                <a:lnTo>
                  <a:pt x="25907" y="37444"/>
                </a:lnTo>
                <a:lnTo>
                  <a:pt x="26868" y="34564"/>
                </a:lnTo>
                <a:lnTo>
                  <a:pt x="27828" y="31683"/>
                </a:lnTo>
                <a:lnTo>
                  <a:pt x="28788" y="29763"/>
                </a:lnTo>
                <a:lnTo>
                  <a:pt x="30708" y="26883"/>
                </a:lnTo>
                <a:lnTo>
                  <a:pt x="31668" y="24963"/>
                </a:lnTo>
                <a:lnTo>
                  <a:pt x="33588" y="23042"/>
                </a:lnTo>
                <a:lnTo>
                  <a:pt x="35509" y="22082"/>
                </a:lnTo>
                <a:lnTo>
                  <a:pt x="37429" y="20162"/>
                </a:lnTo>
                <a:lnTo>
                  <a:pt x="39349" y="19202"/>
                </a:lnTo>
                <a:lnTo>
                  <a:pt x="49911" y="19202"/>
                </a:lnTo>
                <a:lnTo>
                  <a:pt x="52791" y="21122"/>
                </a:lnTo>
                <a:lnTo>
                  <a:pt x="55671" y="23042"/>
                </a:lnTo>
                <a:lnTo>
                  <a:pt x="57591" y="24963"/>
                </a:lnTo>
                <a:lnTo>
                  <a:pt x="59512" y="28803"/>
                </a:lnTo>
                <a:lnTo>
                  <a:pt x="57591" y="40325"/>
                </a:lnTo>
                <a:lnTo>
                  <a:pt x="56631" y="44165"/>
                </a:lnTo>
                <a:lnTo>
                  <a:pt x="54711" y="48006"/>
                </a:lnTo>
                <a:lnTo>
                  <a:pt x="52791" y="51846"/>
                </a:lnTo>
                <a:lnTo>
                  <a:pt x="51831" y="55671"/>
                </a:lnTo>
                <a:lnTo>
                  <a:pt x="48950" y="58567"/>
                </a:lnTo>
                <a:lnTo>
                  <a:pt x="47030" y="61447"/>
                </a:lnTo>
                <a:lnTo>
                  <a:pt x="45110" y="63352"/>
                </a:lnTo>
                <a:lnTo>
                  <a:pt x="42230" y="66233"/>
                </a:lnTo>
                <a:lnTo>
                  <a:pt x="39349" y="67193"/>
                </a:lnTo>
                <a:lnTo>
                  <a:pt x="36469" y="69128"/>
                </a:lnTo>
                <a:lnTo>
                  <a:pt x="34549" y="70073"/>
                </a:lnTo>
                <a:lnTo>
                  <a:pt x="29748" y="70073"/>
                </a:lnTo>
                <a:lnTo>
                  <a:pt x="27828" y="69128"/>
                </a:lnTo>
                <a:lnTo>
                  <a:pt x="26868" y="69128"/>
                </a:lnTo>
                <a:lnTo>
                  <a:pt x="25907" y="68168"/>
                </a:lnTo>
                <a:lnTo>
                  <a:pt x="24947" y="67193"/>
                </a:lnTo>
                <a:lnTo>
                  <a:pt x="24002" y="65288"/>
                </a:lnTo>
                <a:lnTo>
                  <a:pt x="24002" y="88315"/>
                </a:lnTo>
                <a:lnTo>
                  <a:pt x="27828" y="88315"/>
                </a:lnTo>
                <a:lnTo>
                  <a:pt x="30708" y="87355"/>
                </a:lnTo>
                <a:lnTo>
                  <a:pt x="33588" y="86410"/>
                </a:lnTo>
                <a:lnTo>
                  <a:pt x="37429" y="85435"/>
                </a:lnTo>
                <a:lnTo>
                  <a:pt x="40309" y="84475"/>
                </a:lnTo>
                <a:lnTo>
                  <a:pt x="42230" y="82570"/>
                </a:lnTo>
                <a:lnTo>
                  <a:pt x="45110" y="80634"/>
                </a:lnTo>
                <a:lnTo>
                  <a:pt x="47990" y="78714"/>
                </a:lnTo>
                <a:lnTo>
                  <a:pt x="49911" y="76794"/>
                </a:lnTo>
                <a:lnTo>
                  <a:pt x="51831" y="74874"/>
                </a:lnTo>
                <a:lnTo>
                  <a:pt x="52791" y="72953"/>
                </a:lnTo>
                <a:lnTo>
                  <a:pt x="53751" y="71033"/>
                </a:lnTo>
                <a:lnTo>
                  <a:pt x="50871" y="83515"/>
                </a:lnTo>
                <a:lnTo>
                  <a:pt x="50871" y="84475"/>
                </a:lnTo>
                <a:lnTo>
                  <a:pt x="51831" y="85435"/>
                </a:lnTo>
                <a:lnTo>
                  <a:pt x="51831" y="86410"/>
                </a:lnTo>
                <a:lnTo>
                  <a:pt x="55671" y="86410"/>
                </a:lnTo>
                <a:lnTo>
                  <a:pt x="56631" y="87355"/>
                </a:lnTo>
                <a:lnTo>
                  <a:pt x="63352" y="87355"/>
                </a:lnTo>
                <a:lnTo>
                  <a:pt x="66233" y="86410"/>
                </a:lnTo>
                <a:lnTo>
                  <a:pt x="68153" y="86410"/>
                </a:lnTo>
                <a:lnTo>
                  <a:pt x="69113" y="85435"/>
                </a:lnTo>
                <a:lnTo>
                  <a:pt x="70073" y="84475"/>
                </a:lnTo>
                <a:lnTo>
                  <a:pt x="71033" y="83515"/>
                </a:lnTo>
                <a:lnTo>
                  <a:pt x="86395" y="4800"/>
                </a:lnTo>
                <a:close/>
              </a:path>
              <a:path w="86395" h="88315">
                <a:moveTo>
                  <a:pt x="23027" y="64328"/>
                </a:moveTo>
                <a:lnTo>
                  <a:pt x="23027" y="61447"/>
                </a:lnTo>
                <a:lnTo>
                  <a:pt x="22067" y="59512"/>
                </a:lnTo>
                <a:lnTo>
                  <a:pt x="19187" y="88315"/>
                </a:lnTo>
                <a:lnTo>
                  <a:pt x="24002" y="88315"/>
                </a:lnTo>
                <a:lnTo>
                  <a:pt x="24002" y="65288"/>
                </a:lnTo>
                <a:lnTo>
                  <a:pt x="23027" y="6432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5" name="object 555"/>
          <p:cNvSpPr/>
          <p:nvPr/>
        </p:nvSpPr>
        <p:spPr>
          <a:xfrm>
            <a:off x="4304751" y="7636626"/>
            <a:ext cx="45110" cy="123825"/>
          </a:xfrm>
          <a:custGeom>
            <a:avLst/>
            <a:gdLst/>
            <a:ahLst/>
            <a:cxnLst/>
            <a:rect l="l" t="t" r="r" b="b"/>
            <a:pathLst>
              <a:path w="45110" h="123825">
                <a:moveTo>
                  <a:pt x="21122" y="120944"/>
                </a:moveTo>
                <a:lnTo>
                  <a:pt x="22082" y="119984"/>
                </a:lnTo>
                <a:lnTo>
                  <a:pt x="45110" y="3840"/>
                </a:lnTo>
                <a:lnTo>
                  <a:pt x="45110" y="2880"/>
                </a:lnTo>
                <a:lnTo>
                  <a:pt x="44150" y="1904"/>
                </a:lnTo>
                <a:lnTo>
                  <a:pt x="43190" y="1904"/>
                </a:lnTo>
                <a:lnTo>
                  <a:pt x="42230" y="960"/>
                </a:lnTo>
                <a:lnTo>
                  <a:pt x="38389" y="960"/>
                </a:lnTo>
                <a:lnTo>
                  <a:pt x="36469" y="0"/>
                </a:lnTo>
                <a:lnTo>
                  <a:pt x="32628" y="0"/>
                </a:lnTo>
                <a:lnTo>
                  <a:pt x="30708" y="960"/>
                </a:lnTo>
                <a:lnTo>
                  <a:pt x="26868" y="960"/>
                </a:lnTo>
                <a:lnTo>
                  <a:pt x="25907" y="1904"/>
                </a:lnTo>
                <a:lnTo>
                  <a:pt x="23987" y="1904"/>
                </a:lnTo>
                <a:lnTo>
                  <a:pt x="23987" y="2880"/>
                </a:lnTo>
                <a:lnTo>
                  <a:pt x="23027" y="2880"/>
                </a:lnTo>
                <a:lnTo>
                  <a:pt x="23027" y="3840"/>
                </a:lnTo>
                <a:lnTo>
                  <a:pt x="0" y="119984"/>
                </a:lnTo>
                <a:lnTo>
                  <a:pt x="0" y="121904"/>
                </a:lnTo>
                <a:lnTo>
                  <a:pt x="960" y="121904"/>
                </a:lnTo>
                <a:lnTo>
                  <a:pt x="1904" y="122880"/>
                </a:lnTo>
                <a:lnTo>
                  <a:pt x="5760" y="122880"/>
                </a:lnTo>
                <a:lnTo>
                  <a:pt x="7680" y="123824"/>
                </a:lnTo>
                <a:lnTo>
                  <a:pt x="12466" y="123824"/>
                </a:lnTo>
                <a:lnTo>
                  <a:pt x="14401" y="122880"/>
                </a:lnTo>
                <a:lnTo>
                  <a:pt x="19187" y="122880"/>
                </a:lnTo>
                <a:lnTo>
                  <a:pt x="20147" y="121904"/>
                </a:lnTo>
                <a:lnTo>
                  <a:pt x="21122" y="121904"/>
                </a:lnTo>
                <a:lnTo>
                  <a:pt x="21122" y="12094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6" name="object 556"/>
          <p:cNvSpPr/>
          <p:nvPr/>
        </p:nvSpPr>
        <p:spPr>
          <a:xfrm>
            <a:off x="4348901" y="7640467"/>
            <a:ext cx="45125" cy="119984"/>
          </a:xfrm>
          <a:custGeom>
            <a:avLst/>
            <a:gdLst/>
            <a:ahLst/>
            <a:cxnLst/>
            <a:rect l="l" t="t" r="r" b="b"/>
            <a:pathLst>
              <a:path w="45125" h="119984">
                <a:moveTo>
                  <a:pt x="19202" y="8625"/>
                </a:moveTo>
                <a:lnTo>
                  <a:pt x="19202" y="13426"/>
                </a:lnTo>
                <a:lnTo>
                  <a:pt x="18242" y="15346"/>
                </a:lnTo>
                <a:lnTo>
                  <a:pt x="19202" y="16306"/>
                </a:lnTo>
                <a:lnTo>
                  <a:pt x="19202" y="19187"/>
                </a:lnTo>
                <a:lnTo>
                  <a:pt x="20162" y="20147"/>
                </a:lnTo>
                <a:lnTo>
                  <a:pt x="21122" y="21122"/>
                </a:lnTo>
                <a:lnTo>
                  <a:pt x="22082" y="22067"/>
                </a:lnTo>
                <a:lnTo>
                  <a:pt x="24002" y="22067"/>
                </a:lnTo>
                <a:lnTo>
                  <a:pt x="24963" y="23027"/>
                </a:lnTo>
                <a:lnTo>
                  <a:pt x="34564" y="23027"/>
                </a:lnTo>
                <a:lnTo>
                  <a:pt x="36484" y="22067"/>
                </a:lnTo>
                <a:lnTo>
                  <a:pt x="37444" y="22067"/>
                </a:lnTo>
                <a:lnTo>
                  <a:pt x="39364" y="21122"/>
                </a:lnTo>
                <a:lnTo>
                  <a:pt x="40325" y="20147"/>
                </a:lnTo>
                <a:lnTo>
                  <a:pt x="41285" y="19187"/>
                </a:lnTo>
                <a:lnTo>
                  <a:pt x="42245" y="18227"/>
                </a:lnTo>
                <a:lnTo>
                  <a:pt x="43205" y="16306"/>
                </a:lnTo>
                <a:lnTo>
                  <a:pt x="44165" y="15346"/>
                </a:lnTo>
                <a:lnTo>
                  <a:pt x="44165" y="13426"/>
                </a:lnTo>
                <a:lnTo>
                  <a:pt x="45125" y="11506"/>
                </a:lnTo>
                <a:lnTo>
                  <a:pt x="45125" y="2880"/>
                </a:lnTo>
                <a:lnTo>
                  <a:pt x="44165" y="1905"/>
                </a:lnTo>
                <a:lnTo>
                  <a:pt x="43205" y="944"/>
                </a:lnTo>
                <a:lnTo>
                  <a:pt x="42245" y="944"/>
                </a:lnTo>
                <a:lnTo>
                  <a:pt x="40325" y="0"/>
                </a:lnTo>
                <a:lnTo>
                  <a:pt x="27843" y="0"/>
                </a:lnTo>
                <a:lnTo>
                  <a:pt x="25923" y="944"/>
                </a:lnTo>
                <a:lnTo>
                  <a:pt x="24963" y="944"/>
                </a:lnTo>
                <a:lnTo>
                  <a:pt x="24002" y="1905"/>
                </a:lnTo>
                <a:lnTo>
                  <a:pt x="22082" y="2880"/>
                </a:lnTo>
                <a:lnTo>
                  <a:pt x="22082" y="4785"/>
                </a:lnTo>
                <a:lnTo>
                  <a:pt x="21122" y="5745"/>
                </a:lnTo>
                <a:lnTo>
                  <a:pt x="20162" y="7665"/>
                </a:lnTo>
                <a:lnTo>
                  <a:pt x="19202" y="8625"/>
                </a:lnTo>
                <a:close/>
              </a:path>
              <a:path w="45125" h="119984">
                <a:moveTo>
                  <a:pt x="0" y="117104"/>
                </a:moveTo>
                <a:lnTo>
                  <a:pt x="0" y="118064"/>
                </a:lnTo>
                <a:lnTo>
                  <a:pt x="960" y="118064"/>
                </a:lnTo>
                <a:lnTo>
                  <a:pt x="1920" y="119039"/>
                </a:lnTo>
                <a:lnTo>
                  <a:pt x="6720" y="119039"/>
                </a:lnTo>
                <a:lnTo>
                  <a:pt x="7680" y="119984"/>
                </a:lnTo>
                <a:lnTo>
                  <a:pt x="12481" y="119984"/>
                </a:lnTo>
                <a:lnTo>
                  <a:pt x="14401" y="119039"/>
                </a:lnTo>
                <a:lnTo>
                  <a:pt x="19202" y="119039"/>
                </a:lnTo>
                <a:lnTo>
                  <a:pt x="20162" y="118064"/>
                </a:lnTo>
                <a:lnTo>
                  <a:pt x="21122" y="118064"/>
                </a:lnTo>
                <a:lnTo>
                  <a:pt x="22082" y="117104"/>
                </a:lnTo>
                <a:lnTo>
                  <a:pt x="22082" y="116144"/>
                </a:lnTo>
                <a:lnTo>
                  <a:pt x="37444" y="37429"/>
                </a:lnTo>
                <a:lnTo>
                  <a:pt x="37444" y="35509"/>
                </a:lnTo>
                <a:lnTo>
                  <a:pt x="35524" y="35509"/>
                </a:lnTo>
                <a:lnTo>
                  <a:pt x="35524" y="34549"/>
                </a:lnTo>
                <a:lnTo>
                  <a:pt x="31683" y="34549"/>
                </a:lnTo>
                <a:lnTo>
                  <a:pt x="29763" y="33588"/>
                </a:lnTo>
                <a:lnTo>
                  <a:pt x="24963" y="33588"/>
                </a:lnTo>
                <a:lnTo>
                  <a:pt x="23042" y="34549"/>
                </a:lnTo>
                <a:lnTo>
                  <a:pt x="19202" y="34549"/>
                </a:lnTo>
                <a:lnTo>
                  <a:pt x="18242" y="35509"/>
                </a:lnTo>
                <a:lnTo>
                  <a:pt x="16322" y="35509"/>
                </a:lnTo>
                <a:lnTo>
                  <a:pt x="16322" y="36469"/>
                </a:lnTo>
                <a:lnTo>
                  <a:pt x="15361" y="37429"/>
                </a:lnTo>
                <a:lnTo>
                  <a:pt x="0" y="116144"/>
                </a:lnTo>
                <a:lnTo>
                  <a:pt x="0" y="11710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7" name="object 557"/>
          <p:cNvSpPr/>
          <p:nvPr/>
        </p:nvSpPr>
        <p:spPr>
          <a:xfrm>
            <a:off x="4388266" y="7675016"/>
            <a:ext cx="72953" cy="84490"/>
          </a:xfrm>
          <a:custGeom>
            <a:avLst/>
            <a:gdLst/>
            <a:ahLst/>
            <a:cxnLst/>
            <a:rect l="l" t="t" r="r" b="b"/>
            <a:pathLst>
              <a:path w="72953" h="84490">
                <a:moveTo>
                  <a:pt x="16306" y="17282"/>
                </a:moveTo>
                <a:lnTo>
                  <a:pt x="17282" y="18242"/>
                </a:lnTo>
                <a:lnTo>
                  <a:pt x="44150" y="18242"/>
                </a:lnTo>
                <a:lnTo>
                  <a:pt x="6720" y="63367"/>
                </a:lnTo>
                <a:lnTo>
                  <a:pt x="5760" y="64312"/>
                </a:lnTo>
                <a:lnTo>
                  <a:pt x="5760" y="65272"/>
                </a:lnTo>
                <a:lnTo>
                  <a:pt x="4800" y="66248"/>
                </a:lnTo>
                <a:lnTo>
                  <a:pt x="3840" y="66248"/>
                </a:lnTo>
                <a:lnTo>
                  <a:pt x="3840" y="67208"/>
                </a:lnTo>
                <a:lnTo>
                  <a:pt x="2880" y="68153"/>
                </a:lnTo>
                <a:lnTo>
                  <a:pt x="2880" y="70088"/>
                </a:lnTo>
                <a:lnTo>
                  <a:pt x="1920" y="70088"/>
                </a:lnTo>
                <a:lnTo>
                  <a:pt x="1920" y="72953"/>
                </a:lnTo>
                <a:lnTo>
                  <a:pt x="960" y="73929"/>
                </a:lnTo>
                <a:lnTo>
                  <a:pt x="960" y="77754"/>
                </a:lnTo>
                <a:lnTo>
                  <a:pt x="0" y="78714"/>
                </a:lnTo>
                <a:lnTo>
                  <a:pt x="0" y="81594"/>
                </a:lnTo>
                <a:lnTo>
                  <a:pt x="960" y="82555"/>
                </a:lnTo>
                <a:lnTo>
                  <a:pt x="960" y="83515"/>
                </a:lnTo>
                <a:lnTo>
                  <a:pt x="1920" y="84490"/>
                </a:lnTo>
                <a:lnTo>
                  <a:pt x="56631" y="84490"/>
                </a:lnTo>
                <a:lnTo>
                  <a:pt x="57591" y="83515"/>
                </a:lnTo>
                <a:lnTo>
                  <a:pt x="58552" y="83515"/>
                </a:lnTo>
                <a:lnTo>
                  <a:pt x="58552" y="82555"/>
                </a:lnTo>
                <a:lnTo>
                  <a:pt x="59512" y="81594"/>
                </a:lnTo>
                <a:lnTo>
                  <a:pt x="59512" y="79674"/>
                </a:lnTo>
                <a:lnTo>
                  <a:pt x="60472" y="78714"/>
                </a:lnTo>
                <a:lnTo>
                  <a:pt x="60472" y="76794"/>
                </a:lnTo>
                <a:lnTo>
                  <a:pt x="61432" y="75834"/>
                </a:lnTo>
                <a:lnTo>
                  <a:pt x="61432" y="67208"/>
                </a:lnTo>
                <a:lnTo>
                  <a:pt x="28803" y="67208"/>
                </a:lnTo>
                <a:lnTo>
                  <a:pt x="66233" y="21122"/>
                </a:lnTo>
                <a:lnTo>
                  <a:pt x="68153" y="20162"/>
                </a:lnTo>
                <a:lnTo>
                  <a:pt x="69113" y="18242"/>
                </a:lnTo>
                <a:lnTo>
                  <a:pt x="69113" y="17282"/>
                </a:lnTo>
                <a:lnTo>
                  <a:pt x="70073" y="16322"/>
                </a:lnTo>
                <a:lnTo>
                  <a:pt x="71033" y="14401"/>
                </a:lnTo>
                <a:lnTo>
                  <a:pt x="71033" y="13441"/>
                </a:lnTo>
                <a:lnTo>
                  <a:pt x="71993" y="12481"/>
                </a:lnTo>
                <a:lnTo>
                  <a:pt x="71993" y="7680"/>
                </a:lnTo>
                <a:lnTo>
                  <a:pt x="72953" y="6720"/>
                </a:lnTo>
                <a:lnTo>
                  <a:pt x="72953" y="960"/>
                </a:lnTo>
                <a:lnTo>
                  <a:pt x="71993" y="960"/>
                </a:lnTo>
                <a:lnTo>
                  <a:pt x="71993" y="0"/>
                </a:lnTo>
                <a:lnTo>
                  <a:pt x="20147" y="0"/>
                </a:lnTo>
                <a:lnTo>
                  <a:pt x="19202" y="960"/>
                </a:lnTo>
                <a:lnTo>
                  <a:pt x="18242" y="960"/>
                </a:lnTo>
                <a:lnTo>
                  <a:pt x="18242" y="1920"/>
                </a:lnTo>
                <a:lnTo>
                  <a:pt x="17282" y="2880"/>
                </a:lnTo>
                <a:lnTo>
                  <a:pt x="17282" y="4800"/>
                </a:lnTo>
                <a:lnTo>
                  <a:pt x="16306" y="5760"/>
                </a:lnTo>
                <a:lnTo>
                  <a:pt x="16306" y="7680"/>
                </a:lnTo>
                <a:lnTo>
                  <a:pt x="15361" y="8641"/>
                </a:lnTo>
                <a:lnTo>
                  <a:pt x="15361" y="17282"/>
                </a:lnTo>
                <a:lnTo>
                  <a:pt x="16306" y="172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8" name="object 558"/>
          <p:cNvSpPr/>
          <p:nvPr/>
        </p:nvSpPr>
        <p:spPr>
          <a:xfrm>
            <a:off x="4464100" y="7673096"/>
            <a:ext cx="30723" cy="88315"/>
          </a:xfrm>
          <a:custGeom>
            <a:avLst/>
            <a:gdLst/>
            <a:ahLst/>
            <a:cxnLst/>
            <a:rect l="l" t="t" r="r" b="b"/>
            <a:pathLst>
              <a:path w="30723" h="88315">
                <a:moveTo>
                  <a:pt x="29763" y="70073"/>
                </a:moveTo>
                <a:lnTo>
                  <a:pt x="28803" y="69128"/>
                </a:lnTo>
                <a:lnTo>
                  <a:pt x="27843" y="69128"/>
                </a:lnTo>
                <a:lnTo>
                  <a:pt x="25923" y="68168"/>
                </a:lnTo>
                <a:lnTo>
                  <a:pt x="24963" y="67193"/>
                </a:lnTo>
                <a:lnTo>
                  <a:pt x="27843" y="88315"/>
                </a:lnTo>
                <a:lnTo>
                  <a:pt x="30723" y="87355"/>
                </a:lnTo>
                <a:lnTo>
                  <a:pt x="29763" y="70073"/>
                </a:lnTo>
                <a:close/>
              </a:path>
              <a:path w="30723" h="88315">
                <a:moveTo>
                  <a:pt x="24963" y="65288"/>
                </a:moveTo>
                <a:lnTo>
                  <a:pt x="24002" y="64328"/>
                </a:lnTo>
                <a:lnTo>
                  <a:pt x="23042" y="63352"/>
                </a:lnTo>
                <a:lnTo>
                  <a:pt x="23042" y="48966"/>
                </a:lnTo>
                <a:lnTo>
                  <a:pt x="24002" y="46085"/>
                </a:lnTo>
                <a:lnTo>
                  <a:pt x="24002" y="43205"/>
                </a:lnTo>
                <a:lnTo>
                  <a:pt x="24963" y="40325"/>
                </a:lnTo>
                <a:lnTo>
                  <a:pt x="25923" y="37444"/>
                </a:lnTo>
                <a:lnTo>
                  <a:pt x="26883" y="34564"/>
                </a:lnTo>
                <a:lnTo>
                  <a:pt x="27843" y="31683"/>
                </a:lnTo>
                <a:lnTo>
                  <a:pt x="29763" y="29763"/>
                </a:lnTo>
                <a:lnTo>
                  <a:pt x="30723" y="26883"/>
                </a:lnTo>
                <a:lnTo>
                  <a:pt x="32644" y="24963"/>
                </a:lnTo>
                <a:lnTo>
                  <a:pt x="33604" y="23042"/>
                </a:lnTo>
                <a:lnTo>
                  <a:pt x="35524" y="22082"/>
                </a:lnTo>
                <a:lnTo>
                  <a:pt x="37444" y="20162"/>
                </a:lnTo>
                <a:lnTo>
                  <a:pt x="40325" y="19202"/>
                </a:lnTo>
                <a:lnTo>
                  <a:pt x="50886" y="19202"/>
                </a:lnTo>
                <a:lnTo>
                  <a:pt x="53766" y="21122"/>
                </a:lnTo>
                <a:lnTo>
                  <a:pt x="55671" y="23042"/>
                </a:lnTo>
                <a:lnTo>
                  <a:pt x="58567" y="24963"/>
                </a:lnTo>
                <a:lnTo>
                  <a:pt x="60472" y="28803"/>
                </a:lnTo>
                <a:lnTo>
                  <a:pt x="57607" y="40325"/>
                </a:lnTo>
                <a:lnTo>
                  <a:pt x="56631" y="44165"/>
                </a:lnTo>
                <a:lnTo>
                  <a:pt x="55671" y="48006"/>
                </a:lnTo>
                <a:lnTo>
                  <a:pt x="53766" y="51846"/>
                </a:lnTo>
                <a:lnTo>
                  <a:pt x="51831" y="55671"/>
                </a:lnTo>
                <a:lnTo>
                  <a:pt x="49926" y="58567"/>
                </a:lnTo>
                <a:lnTo>
                  <a:pt x="48006" y="61447"/>
                </a:lnTo>
                <a:lnTo>
                  <a:pt x="45110" y="63352"/>
                </a:lnTo>
                <a:lnTo>
                  <a:pt x="42230" y="66233"/>
                </a:lnTo>
                <a:lnTo>
                  <a:pt x="40325" y="67193"/>
                </a:lnTo>
                <a:lnTo>
                  <a:pt x="37444" y="69128"/>
                </a:lnTo>
                <a:lnTo>
                  <a:pt x="34564" y="70073"/>
                </a:lnTo>
                <a:lnTo>
                  <a:pt x="29763" y="70073"/>
                </a:lnTo>
                <a:lnTo>
                  <a:pt x="30723" y="87355"/>
                </a:lnTo>
                <a:lnTo>
                  <a:pt x="34564" y="86410"/>
                </a:lnTo>
                <a:lnTo>
                  <a:pt x="37444" y="85435"/>
                </a:lnTo>
                <a:lnTo>
                  <a:pt x="40325" y="84475"/>
                </a:lnTo>
                <a:lnTo>
                  <a:pt x="43205" y="82570"/>
                </a:lnTo>
                <a:lnTo>
                  <a:pt x="46085" y="80634"/>
                </a:lnTo>
                <a:lnTo>
                  <a:pt x="48006" y="78714"/>
                </a:lnTo>
                <a:lnTo>
                  <a:pt x="49926" y="76794"/>
                </a:lnTo>
                <a:lnTo>
                  <a:pt x="51831" y="74874"/>
                </a:lnTo>
                <a:lnTo>
                  <a:pt x="53766" y="72953"/>
                </a:lnTo>
                <a:lnTo>
                  <a:pt x="54726" y="71033"/>
                </a:lnTo>
                <a:lnTo>
                  <a:pt x="51831" y="83515"/>
                </a:lnTo>
                <a:lnTo>
                  <a:pt x="51831" y="85435"/>
                </a:lnTo>
                <a:lnTo>
                  <a:pt x="52791" y="86410"/>
                </a:lnTo>
                <a:lnTo>
                  <a:pt x="55671" y="86410"/>
                </a:lnTo>
                <a:lnTo>
                  <a:pt x="57607" y="87355"/>
                </a:lnTo>
                <a:lnTo>
                  <a:pt x="64312" y="87355"/>
                </a:lnTo>
                <a:lnTo>
                  <a:pt x="66233" y="86410"/>
                </a:lnTo>
                <a:lnTo>
                  <a:pt x="68153" y="86410"/>
                </a:lnTo>
                <a:lnTo>
                  <a:pt x="70073" y="85435"/>
                </a:lnTo>
                <a:lnTo>
                  <a:pt x="71033" y="84475"/>
                </a:lnTo>
                <a:lnTo>
                  <a:pt x="71033" y="83515"/>
                </a:lnTo>
                <a:lnTo>
                  <a:pt x="87355" y="4800"/>
                </a:lnTo>
                <a:lnTo>
                  <a:pt x="87355" y="3840"/>
                </a:lnTo>
                <a:lnTo>
                  <a:pt x="86395" y="2880"/>
                </a:lnTo>
                <a:lnTo>
                  <a:pt x="85435" y="1920"/>
                </a:lnTo>
                <a:lnTo>
                  <a:pt x="81594" y="1920"/>
                </a:lnTo>
                <a:lnTo>
                  <a:pt x="79674" y="960"/>
                </a:lnTo>
                <a:lnTo>
                  <a:pt x="74874" y="960"/>
                </a:lnTo>
                <a:lnTo>
                  <a:pt x="71993" y="1920"/>
                </a:lnTo>
                <a:lnTo>
                  <a:pt x="70073" y="1920"/>
                </a:lnTo>
                <a:lnTo>
                  <a:pt x="69113" y="2880"/>
                </a:lnTo>
                <a:lnTo>
                  <a:pt x="68153" y="3840"/>
                </a:lnTo>
                <a:lnTo>
                  <a:pt x="67193" y="4800"/>
                </a:lnTo>
                <a:lnTo>
                  <a:pt x="66233" y="11521"/>
                </a:lnTo>
                <a:lnTo>
                  <a:pt x="63352" y="7680"/>
                </a:lnTo>
                <a:lnTo>
                  <a:pt x="59512" y="4800"/>
                </a:lnTo>
                <a:lnTo>
                  <a:pt x="56631" y="2880"/>
                </a:lnTo>
                <a:lnTo>
                  <a:pt x="52791" y="960"/>
                </a:lnTo>
                <a:lnTo>
                  <a:pt x="48006" y="0"/>
                </a:lnTo>
                <a:lnTo>
                  <a:pt x="38389" y="0"/>
                </a:lnTo>
                <a:lnTo>
                  <a:pt x="33604" y="960"/>
                </a:lnTo>
                <a:lnTo>
                  <a:pt x="28803" y="2880"/>
                </a:lnTo>
                <a:lnTo>
                  <a:pt x="24963" y="4800"/>
                </a:lnTo>
                <a:lnTo>
                  <a:pt x="21122" y="6720"/>
                </a:lnTo>
                <a:lnTo>
                  <a:pt x="18242" y="10561"/>
                </a:lnTo>
                <a:lnTo>
                  <a:pt x="15361" y="13441"/>
                </a:lnTo>
                <a:lnTo>
                  <a:pt x="12481" y="17282"/>
                </a:lnTo>
                <a:lnTo>
                  <a:pt x="9601" y="21122"/>
                </a:lnTo>
                <a:lnTo>
                  <a:pt x="7680" y="24963"/>
                </a:lnTo>
                <a:lnTo>
                  <a:pt x="5760" y="28803"/>
                </a:lnTo>
                <a:lnTo>
                  <a:pt x="4800" y="33604"/>
                </a:lnTo>
                <a:lnTo>
                  <a:pt x="2880" y="37444"/>
                </a:lnTo>
                <a:lnTo>
                  <a:pt x="1920" y="42245"/>
                </a:lnTo>
                <a:lnTo>
                  <a:pt x="960" y="46085"/>
                </a:lnTo>
                <a:lnTo>
                  <a:pt x="0" y="50886"/>
                </a:lnTo>
                <a:lnTo>
                  <a:pt x="0" y="66233"/>
                </a:lnTo>
                <a:lnTo>
                  <a:pt x="960" y="70073"/>
                </a:lnTo>
                <a:lnTo>
                  <a:pt x="1920" y="72953"/>
                </a:lnTo>
                <a:lnTo>
                  <a:pt x="3840" y="76794"/>
                </a:lnTo>
                <a:lnTo>
                  <a:pt x="4800" y="79674"/>
                </a:lnTo>
                <a:lnTo>
                  <a:pt x="6720" y="82570"/>
                </a:lnTo>
                <a:lnTo>
                  <a:pt x="9601" y="84475"/>
                </a:lnTo>
                <a:lnTo>
                  <a:pt x="12481" y="86410"/>
                </a:lnTo>
                <a:lnTo>
                  <a:pt x="16322" y="87355"/>
                </a:lnTo>
                <a:lnTo>
                  <a:pt x="20162" y="88315"/>
                </a:lnTo>
                <a:lnTo>
                  <a:pt x="27843" y="88315"/>
                </a:lnTo>
                <a:lnTo>
                  <a:pt x="24963" y="67193"/>
                </a:lnTo>
                <a:lnTo>
                  <a:pt x="24963" y="6528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9" name="object 559"/>
          <p:cNvSpPr/>
          <p:nvPr/>
        </p:nvSpPr>
        <p:spPr>
          <a:xfrm>
            <a:off x="4562017" y="7653893"/>
            <a:ext cx="57607" cy="107518"/>
          </a:xfrm>
          <a:custGeom>
            <a:avLst/>
            <a:gdLst/>
            <a:ahLst/>
            <a:cxnLst/>
            <a:rect l="l" t="t" r="r" b="b"/>
            <a:pathLst>
              <a:path w="57607" h="107518">
                <a:moveTo>
                  <a:pt x="960" y="38404"/>
                </a:moveTo>
                <a:lnTo>
                  <a:pt x="960" y="39364"/>
                </a:lnTo>
                <a:lnTo>
                  <a:pt x="11521" y="39364"/>
                </a:lnTo>
                <a:lnTo>
                  <a:pt x="3840" y="77769"/>
                </a:lnTo>
                <a:lnTo>
                  <a:pt x="3840" y="81610"/>
                </a:lnTo>
                <a:lnTo>
                  <a:pt x="2880" y="82555"/>
                </a:lnTo>
                <a:lnTo>
                  <a:pt x="2880" y="91211"/>
                </a:lnTo>
                <a:lnTo>
                  <a:pt x="3840" y="94076"/>
                </a:lnTo>
                <a:lnTo>
                  <a:pt x="3840" y="96956"/>
                </a:lnTo>
                <a:lnTo>
                  <a:pt x="4800" y="98877"/>
                </a:lnTo>
                <a:lnTo>
                  <a:pt x="6720" y="100797"/>
                </a:lnTo>
                <a:lnTo>
                  <a:pt x="8641" y="102717"/>
                </a:lnTo>
                <a:lnTo>
                  <a:pt x="10561" y="104637"/>
                </a:lnTo>
                <a:lnTo>
                  <a:pt x="12481" y="105613"/>
                </a:lnTo>
                <a:lnTo>
                  <a:pt x="15361" y="106558"/>
                </a:lnTo>
                <a:lnTo>
                  <a:pt x="18242" y="106558"/>
                </a:lnTo>
                <a:lnTo>
                  <a:pt x="21122" y="107518"/>
                </a:lnTo>
                <a:lnTo>
                  <a:pt x="27843" y="107518"/>
                </a:lnTo>
                <a:lnTo>
                  <a:pt x="29763" y="106558"/>
                </a:lnTo>
                <a:lnTo>
                  <a:pt x="33604" y="106558"/>
                </a:lnTo>
                <a:lnTo>
                  <a:pt x="35524" y="105613"/>
                </a:lnTo>
                <a:lnTo>
                  <a:pt x="36484" y="105613"/>
                </a:lnTo>
                <a:lnTo>
                  <a:pt x="37444" y="104637"/>
                </a:lnTo>
                <a:lnTo>
                  <a:pt x="38389" y="104637"/>
                </a:lnTo>
                <a:lnTo>
                  <a:pt x="39364" y="103677"/>
                </a:lnTo>
                <a:lnTo>
                  <a:pt x="40325" y="103677"/>
                </a:lnTo>
                <a:lnTo>
                  <a:pt x="40325" y="102717"/>
                </a:lnTo>
                <a:lnTo>
                  <a:pt x="41285" y="101772"/>
                </a:lnTo>
                <a:lnTo>
                  <a:pt x="41285" y="100797"/>
                </a:lnTo>
                <a:lnTo>
                  <a:pt x="42230" y="99837"/>
                </a:lnTo>
                <a:lnTo>
                  <a:pt x="42230" y="98877"/>
                </a:lnTo>
                <a:lnTo>
                  <a:pt x="43205" y="97916"/>
                </a:lnTo>
                <a:lnTo>
                  <a:pt x="43205" y="95996"/>
                </a:lnTo>
                <a:lnTo>
                  <a:pt x="44165" y="95051"/>
                </a:lnTo>
                <a:lnTo>
                  <a:pt x="44165" y="87370"/>
                </a:lnTo>
                <a:lnTo>
                  <a:pt x="43205" y="87370"/>
                </a:lnTo>
                <a:lnTo>
                  <a:pt x="43205" y="86395"/>
                </a:lnTo>
                <a:lnTo>
                  <a:pt x="42230" y="86395"/>
                </a:lnTo>
                <a:lnTo>
                  <a:pt x="41285" y="87370"/>
                </a:lnTo>
                <a:lnTo>
                  <a:pt x="39364" y="87370"/>
                </a:lnTo>
                <a:lnTo>
                  <a:pt x="39364" y="88331"/>
                </a:lnTo>
                <a:lnTo>
                  <a:pt x="35524" y="88331"/>
                </a:lnTo>
                <a:lnTo>
                  <a:pt x="34564" y="89275"/>
                </a:lnTo>
                <a:lnTo>
                  <a:pt x="30723" y="89275"/>
                </a:lnTo>
                <a:lnTo>
                  <a:pt x="28803" y="88331"/>
                </a:lnTo>
                <a:lnTo>
                  <a:pt x="27843" y="87370"/>
                </a:lnTo>
                <a:lnTo>
                  <a:pt x="26883" y="86395"/>
                </a:lnTo>
                <a:lnTo>
                  <a:pt x="25923" y="84490"/>
                </a:lnTo>
                <a:lnTo>
                  <a:pt x="25923" y="77769"/>
                </a:lnTo>
                <a:lnTo>
                  <a:pt x="26883" y="76809"/>
                </a:lnTo>
                <a:lnTo>
                  <a:pt x="26883" y="75849"/>
                </a:lnTo>
                <a:lnTo>
                  <a:pt x="34564" y="39364"/>
                </a:lnTo>
                <a:lnTo>
                  <a:pt x="51831" y="39364"/>
                </a:lnTo>
                <a:lnTo>
                  <a:pt x="52791" y="38404"/>
                </a:lnTo>
                <a:lnTo>
                  <a:pt x="53766" y="37444"/>
                </a:lnTo>
                <a:lnTo>
                  <a:pt x="54726" y="36484"/>
                </a:lnTo>
                <a:lnTo>
                  <a:pt x="54726" y="35524"/>
                </a:lnTo>
                <a:lnTo>
                  <a:pt x="55671" y="34564"/>
                </a:lnTo>
                <a:lnTo>
                  <a:pt x="55671" y="32644"/>
                </a:lnTo>
                <a:lnTo>
                  <a:pt x="56631" y="30723"/>
                </a:lnTo>
                <a:lnTo>
                  <a:pt x="56631" y="26883"/>
                </a:lnTo>
                <a:lnTo>
                  <a:pt x="57607" y="25923"/>
                </a:lnTo>
                <a:lnTo>
                  <a:pt x="57607" y="24002"/>
                </a:lnTo>
                <a:lnTo>
                  <a:pt x="56631" y="23042"/>
                </a:lnTo>
                <a:lnTo>
                  <a:pt x="56631" y="21122"/>
                </a:lnTo>
                <a:lnTo>
                  <a:pt x="37444" y="21122"/>
                </a:lnTo>
                <a:lnTo>
                  <a:pt x="41285" y="3855"/>
                </a:lnTo>
                <a:lnTo>
                  <a:pt x="41285" y="1920"/>
                </a:lnTo>
                <a:lnTo>
                  <a:pt x="40325" y="1920"/>
                </a:lnTo>
                <a:lnTo>
                  <a:pt x="40325" y="960"/>
                </a:lnTo>
                <a:lnTo>
                  <a:pt x="38389" y="960"/>
                </a:lnTo>
                <a:lnTo>
                  <a:pt x="37444" y="0"/>
                </a:lnTo>
                <a:lnTo>
                  <a:pt x="24003" y="0"/>
                </a:lnTo>
                <a:lnTo>
                  <a:pt x="23042" y="960"/>
                </a:lnTo>
                <a:lnTo>
                  <a:pt x="21122" y="960"/>
                </a:lnTo>
                <a:lnTo>
                  <a:pt x="20162" y="1920"/>
                </a:lnTo>
                <a:lnTo>
                  <a:pt x="19202" y="2880"/>
                </a:lnTo>
                <a:lnTo>
                  <a:pt x="19202" y="3855"/>
                </a:lnTo>
                <a:lnTo>
                  <a:pt x="15361" y="21122"/>
                </a:lnTo>
                <a:lnTo>
                  <a:pt x="4800" y="21122"/>
                </a:lnTo>
                <a:lnTo>
                  <a:pt x="3840" y="22082"/>
                </a:lnTo>
                <a:lnTo>
                  <a:pt x="3840" y="23042"/>
                </a:lnTo>
                <a:lnTo>
                  <a:pt x="2880" y="24002"/>
                </a:lnTo>
                <a:lnTo>
                  <a:pt x="1920" y="24963"/>
                </a:lnTo>
                <a:lnTo>
                  <a:pt x="1920" y="26883"/>
                </a:lnTo>
                <a:lnTo>
                  <a:pt x="960" y="28803"/>
                </a:lnTo>
                <a:lnTo>
                  <a:pt x="960" y="31683"/>
                </a:lnTo>
                <a:lnTo>
                  <a:pt x="0" y="33604"/>
                </a:lnTo>
                <a:lnTo>
                  <a:pt x="0" y="37444"/>
                </a:lnTo>
                <a:lnTo>
                  <a:pt x="960" y="3840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0" name="object 560"/>
          <p:cNvSpPr/>
          <p:nvPr/>
        </p:nvSpPr>
        <p:spPr>
          <a:xfrm>
            <a:off x="4619625" y="7640467"/>
            <a:ext cx="46070" cy="119984"/>
          </a:xfrm>
          <a:custGeom>
            <a:avLst/>
            <a:gdLst/>
            <a:ahLst/>
            <a:cxnLst/>
            <a:rect l="l" t="t" r="r" b="b"/>
            <a:pathLst>
              <a:path w="46070" h="119984">
                <a:moveTo>
                  <a:pt x="22067" y="4785"/>
                </a:moveTo>
                <a:lnTo>
                  <a:pt x="21107" y="5745"/>
                </a:lnTo>
                <a:lnTo>
                  <a:pt x="21107" y="7665"/>
                </a:lnTo>
                <a:lnTo>
                  <a:pt x="20147" y="8625"/>
                </a:lnTo>
                <a:lnTo>
                  <a:pt x="20147" y="11506"/>
                </a:lnTo>
                <a:lnTo>
                  <a:pt x="19187" y="13426"/>
                </a:lnTo>
                <a:lnTo>
                  <a:pt x="19187" y="18227"/>
                </a:lnTo>
                <a:lnTo>
                  <a:pt x="20147" y="19187"/>
                </a:lnTo>
                <a:lnTo>
                  <a:pt x="20147" y="20147"/>
                </a:lnTo>
                <a:lnTo>
                  <a:pt x="21107" y="21122"/>
                </a:lnTo>
                <a:lnTo>
                  <a:pt x="23027" y="22067"/>
                </a:lnTo>
                <a:lnTo>
                  <a:pt x="23987" y="22067"/>
                </a:lnTo>
                <a:lnTo>
                  <a:pt x="25907" y="23027"/>
                </a:lnTo>
                <a:lnTo>
                  <a:pt x="34549" y="23027"/>
                </a:lnTo>
                <a:lnTo>
                  <a:pt x="36469" y="22067"/>
                </a:lnTo>
                <a:lnTo>
                  <a:pt x="38389" y="22067"/>
                </a:lnTo>
                <a:lnTo>
                  <a:pt x="39349" y="21122"/>
                </a:lnTo>
                <a:lnTo>
                  <a:pt x="41269" y="20147"/>
                </a:lnTo>
                <a:lnTo>
                  <a:pt x="42230" y="19187"/>
                </a:lnTo>
                <a:lnTo>
                  <a:pt x="43190" y="18227"/>
                </a:lnTo>
                <a:lnTo>
                  <a:pt x="43190" y="16306"/>
                </a:lnTo>
                <a:lnTo>
                  <a:pt x="44150" y="15346"/>
                </a:lnTo>
                <a:lnTo>
                  <a:pt x="45110" y="13426"/>
                </a:lnTo>
                <a:lnTo>
                  <a:pt x="45110" y="11506"/>
                </a:lnTo>
                <a:lnTo>
                  <a:pt x="46070" y="8625"/>
                </a:lnTo>
                <a:lnTo>
                  <a:pt x="46070" y="3840"/>
                </a:lnTo>
                <a:lnTo>
                  <a:pt x="45110" y="2880"/>
                </a:lnTo>
                <a:lnTo>
                  <a:pt x="44150" y="1905"/>
                </a:lnTo>
                <a:lnTo>
                  <a:pt x="43190" y="944"/>
                </a:lnTo>
                <a:lnTo>
                  <a:pt x="42230" y="944"/>
                </a:lnTo>
                <a:lnTo>
                  <a:pt x="41269" y="0"/>
                </a:lnTo>
                <a:lnTo>
                  <a:pt x="28788" y="0"/>
                </a:lnTo>
                <a:lnTo>
                  <a:pt x="26868" y="944"/>
                </a:lnTo>
                <a:lnTo>
                  <a:pt x="24947" y="944"/>
                </a:lnTo>
                <a:lnTo>
                  <a:pt x="23987" y="1905"/>
                </a:lnTo>
                <a:lnTo>
                  <a:pt x="23027" y="2880"/>
                </a:lnTo>
                <a:lnTo>
                  <a:pt x="22067" y="4785"/>
                </a:lnTo>
                <a:close/>
              </a:path>
              <a:path w="46070" h="119984">
                <a:moveTo>
                  <a:pt x="960" y="118064"/>
                </a:moveTo>
                <a:lnTo>
                  <a:pt x="1904" y="119039"/>
                </a:lnTo>
                <a:lnTo>
                  <a:pt x="6705" y="119039"/>
                </a:lnTo>
                <a:lnTo>
                  <a:pt x="8625" y="119984"/>
                </a:lnTo>
                <a:lnTo>
                  <a:pt x="12466" y="119984"/>
                </a:lnTo>
                <a:lnTo>
                  <a:pt x="14386" y="119039"/>
                </a:lnTo>
                <a:lnTo>
                  <a:pt x="19187" y="119039"/>
                </a:lnTo>
                <a:lnTo>
                  <a:pt x="21107" y="118064"/>
                </a:lnTo>
                <a:lnTo>
                  <a:pt x="22067" y="118064"/>
                </a:lnTo>
                <a:lnTo>
                  <a:pt x="22067" y="116144"/>
                </a:lnTo>
                <a:lnTo>
                  <a:pt x="23027" y="116144"/>
                </a:lnTo>
                <a:lnTo>
                  <a:pt x="38389" y="37429"/>
                </a:lnTo>
                <a:lnTo>
                  <a:pt x="38389" y="36469"/>
                </a:lnTo>
                <a:lnTo>
                  <a:pt x="37429" y="35509"/>
                </a:lnTo>
                <a:lnTo>
                  <a:pt x="36469" y="35509"/>
                </a:lnTo>
                <a:lnTo>
                  <a:pt x="35509" y="34549"/>
                </a:lnTo>
                <a:lnTo>
                  <a:pt x="31668" y="34549"/>
                </a:lnTo>
                <a:lnTo>
                  <a:pt x="29748" y="33588"/>
                </a:lnTo>
                <a:lnTo>
                  <a:pt x="25907" y="33588"/>
                </a:lnTo>
                <a:lnTo>
                  <a:pt x="23987" y="34549"/>
                </a:lnTo>
                <a:lnTo>
                  <a:pt x="20147" y="34549"/>
                </a:lnTo>
                <a:lnTo>
                  <a:pt x="19187" y="35509"/>
                </a:lnTo>
                <a:lnTo>
                  <a:pt x="17266" y="35509"/>
                </a:lnTo>
                <a:lnTo>
                  <a:pt x="17266" y="36469"/>
                </a:lnTo>
                <a:lnTo>
                  <a:pt x="16306" y="36469"/>
                </a:lnTo>
                <a:lnTo>
                  <a:pt x="16306" y="37429"/>
                </a:lnTo>
                <a:lnTo>
                  <a:pt x="0" y="116144"/>
                </a:lnTo>
                <a:lnTo>
                  <a:pt x="0" y="117104"/>
                </a:lnTo>
                <a:lnTo>
                  <a:pt x="960" y="11806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1" name="object 561"/>
          <p:cNvSpPr/>
          <p:nvPr/>
        </p:nvSpPr>
        <p:spPr>
          <a:xfrm>
            <a:off x="4690658" y="7673096"/>
            <a:ext cx="60472" cy="88315"/>
          </a:xfrm>
          <a:custGeom>
            <a:avLst/>
            <a:gdLst/>
            <a:ahLst/>
            <a:cxnLst/>
            <a:rect l="l" t="t" r="r" b="b"/>
            <a:pathLst>
              <a:path w="60472" h="88315">
                <a:moveTo>
                  <a:pt x="57591" y="52806"/>
                </a:moveTo>
                <a:lnTo>
                  <a:pt x="58552" y="48966"/>
                </a:lnTo>
                <a:lnTo>
                  <a:pt x="59512" y="44165"/>
                </a:lnTo>
                <a:lnTo>
                  <a:pt x="60472" y="40325"/>
                </a:lnTo>
                <a:lnTo>
                  <a:pt x="60472" y="25923"/>
                </a:lnTo>
                <a:lnTo>
                  <a:pt x="59512" y="22082"/>
                </a:lnTo>
                <a:lnTo>
                  <a:pt x="58552" y="18242"/>
                </a:lnTo>
                <a:lnTo>
                  <a:pt x="56631" y="14401"/>
                </a:lnTo>
                <a:lnTo>
                  <a:pt x="54711" y="10561"/>
                </a:lnTo>
                <a:lnTo>
                  <a:pt x="51831" y="7680"/>
                </a:lnTo>
                <a:lnTo>
                  <a:pt x="48950" y="5760"/>
                </a:lnTo>
                <a:lnTo>
                  <a:pt x="45110" y="2880"/>
                </a:lnTo>
                <a:lnTo>
                  <a:pt x="41269" y="1920"/>
                </a:lnTo>
                <a:lnTo>
                  <a:pt x="36469" y="960"/>
                </a:lnTo>
                <a:lnTo>
                  <a:pt x="31668" y="0"/>
                </a:lnTo>
                <a:lnTo>
                  <a:pt x="20162" y="0"/>
                </a:lnTo>
                <a:lnTo>
                  <a:pt x="14386" y="960"/>
                </a:lnTo>
                <a:lnTo>
                  <a:pt x="9601" y="1920"/>
                </a:lnTo>
                <a:lnTo>
                  <a:pt x="4800" y="3840"/>
                </a:lnTo>
                <a:lnTo>
                  <a:pt x="0" y="6720"/>
                </a:lnTo>
                <a:lnTo>
                  <a:pt x="960" y="38404"/>
                </a:lnTo>
                <a:lnTo>
                  <a:pt x="1920" y="35524"/>
                </a:lnTo>
                <a:lnTo>
                  <a:pt x="2880" y="32644"/>
                </a:lnTo>
                <a:lnTo>
                  <a:pt x="4800" y="30723"/>
                </a:lnTo>
                <a:lnTo>
                  <a:pt x="5760" y="27843"/>
                </a:lnTo>
                <a:lnTo>
                  <a:pt x="7665" y="25923"/>
                </a:lnTo>
                <a:lnTo>
                  <a:pt x="9601" y="24003"/>
                </a:lnTo>
                <a:lnTo>
                  <a:pt x="11506" y="22082"/>
                </a:lnTo>
                <a:lnTo>
                  <a:pt x="13441" y="20162"/>
                </a:lnTo>
                <a:lnTo>
                  <a:pt x="15361" y="19202"/>
                </a:lnTo>
                <a:lnTo>
                  <a:pt x="18227" y="18242"/>
                </a:lnTo>
                <a:lnTo>
                  <a:pt x="20162" y="17282"/>
                </a:lnTo>
                <a:lnTo>
                  <a:pt x="27843" y="17282"/>
                </a:lnTo>
                <a:lnTo>
                  <a:pt x="29748" y="18242"/>
                </a:lnTo>
                <a:lnTo>
                  <a:pt x="31668" y="19202"/>
                </a:lnTo>
                <a:lnTo>
                  <a:pt x="33588" y="20162"/>
                </a:lnTo>
                <a:lnTo>
                  <a:pt x="34564" y="21122"/>
                </a:lnTo>
                <a:lnTo>
                  <a:pt x="35509" y="23042"/>
                </a:lnTo>
                <a:lnTo>
                  <a:pt x="36469" y="24003"/>
                </a:lnTo>
                <a:lnTo>
                  <a:pt x="36469" y="25923"/>
                </a:lnTo>
                <a:lnTo>
                  <a:pt x="37429" y="27843"/>
                </a:lnTo>
                <a:lnTo>
                  <a:pt x="37429" y="41285"/>
                </a:lnTo>
                <a:lnTo>
                  <a:pt x="36469" y="44165"/>
                </a:lnTo>
                <a:lnTo>
                  <a:pt x="35509" y="47045"/>
                </a:lnTo>
                <a:lnTo>
                  <a:pt x="35509" y="49926"/>
                </a:lnTo>
                <a:lnTo>
                  <a:pt x="34564" y="52806"/>
                </a:lnTo>
                <a:lnTo>
                  <a:pt x="32628" y="55671"/>
                </a:lnTo>
                <a:lnTo>
                  <a:pt x="31668" y="57607"/>
                </a:lnTo>
                <a:lnTo>
                  <a:pt x="30723" y="60487"/>
                </a:lnTo>
                <a:lnTo>
                  <a:pt x="28788" y="62407"/>
                </a:lnTo>
                <a:lnTo>
                  <a:pt x="26883" y="64328"/>
                </a:lnTo>
                <a:lnTo>
                  <a:pt x="24947" y="66233"/>
                </a:lnTo>
                <a:lnTo>
                  <a:pt x="23042" y="68168"/>
                </a:lnTo>
                <a:lnTo>
                  <a:pt x="20162" y="69128"/>
                </a:lnTo>
                <a:lnTo>
                  <a:pt x="18227" y="70073"/>
                </a:lnTo>
                <a:lnTo>
                  <a:pt x="15361" y="71033"/>
                </a:lnTo>
                <a:lnTo>
                  <a:pt x="7665" y="71033"/>
                </a:lnTo>
                <a:lnTo>
                  <a:pt x="5760" y="70073"/>
                </a:lnTo>
                <a:lnTo>
                  <a:pt x="4800" y="88315"/>
                </a:lnTo>
                <a:lnTo>
                  <a:pt x="16322" y="88315"/>
                </a:lnTo>
                <a:lnTo>
                  <a:pt x="22067" y="87355"/>
                </a:lnTo>
                <a:lnTo>
                  <a:pt x="26883" y="86410"/>
                </a:lnTo>
                <a:lnTo>
                  <a:pt x="31668" y="84475"/>
                </a:lnTo>
                <a:lnTo>
                  <a:pt x="35509" y="82570"/>
                </a:lnTo>
                <a:lnTo>
                  <a:pt x="39349" y="79674"/>
                </a:lnTo>
                <a:lnTo>
                  <a:pt x="43190" y="76794"/>
                </a:lnTo>
                <a:lnTo>
                  <a:pt x="46070" y="72953"/>
                </a:lnTo>
                <a:lnTo>
                  <a:pt x="48950" y="69128"/>
                </a:lnTo>
                <a:lnTo>
                  <a:pt x="51831" y="65288"/>
                </a:lnTo>
                <a:lnTo>
                  <a:pt x="53751" y="61447"/>
                </a:lnTo>
                <a:lnTo>
                  <a:pt x="55671" y="57607"/>
                </a:lnTo>
                <a:lnTo>
                  <a:pt x="57591" y="5280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2" name="object 562"/>
          <p:cNvSpPr/>
          <p:nvPr/>
        </p:nvSpPr>
        <p:spPr>
          <a:xfrm>
            <a:off x="4666655" y="7679817"/>
            <a:ext cx="29763" cy="81594"/>
          </a:xfrm>
          <a:custGeom>
            <a:avLst/>
            <a:gdLst/>
            <a:ahLst/>
            <a:cxnLst/>
            <a:rect l="l" t="t" r="r" b="b"/>
            <a:pathLst>
              <a:path w="29763" h="81594">
                <a:moveTo>
                  <a:pt x="1920" y="63352"/>
                </a:moveTo>
                <a:lnTo>
                  <a:pt x="2880" y="67193"/>
                </a:lnTo>
                <a:lnTo>
                  <a:pt x="4800" y="71033"/>
                </a:lnTo>
                <a:lnTo>
                  <a:pt x="7680" y="73913"/>
                </a:lnTo>
                <a:lnTo>
                  <a:pt x="10561" y="75849"/>
                </a:lnTo>
                <a:lnTo>
                  <a:pt x="14401" y="78714"/>
                </a:lnTo>
                <a:lnTo>
                  <a:pt x="19202" y="79689"/>
                </a:lnTo>
                <a:lnTo>
                  <a:pt x="23042" y="80634"/>
                </a:lnTo>
                <a:lnTo>
                  <a:pt x="28803" y="81594"/>
                </a:lnTo>
                <a:lnTo>
                  <a:pt x="29763" y="63352"/>
                </a:lnTo>
                <a:lnTo>
                  <a:pt x="27843" y="62407"/>
                </a:lnTo>
                <a:lnTo>
                  <a:pt x="26883" y="61447"/>
                </a:lnTo>
                <a:lnTo>
                  <a:pt x="25923" y="60472"/>
                </a:lnTo>
                <a:lnTo>
                  <a:pt x="24963" y="58567"/>
                </a:lnTo>
                <a:lnTo>
                  <a:pt x="24003" y="57607"/>
                </a:lnTo>
                <a:lnTo>
                  <a:pt x="23042" y="55686"/>
                </a:lnTo>
                <a:lnTo>
                  <a:pt x="23042" y="53766"/>
                </a:lnTo>
                <a:lnTo>
                  <a:pt x="22082" y="50886"/>
                </a:lnTo>
                <a:lnTo>
                  <a:pt x="22082" y="46085"/>
                </a:lnTo>
                <a:lnTo>
                  <a:pt x="23042" y="43205"/>
                </a:lnTo>
                <a:lnTo>
                  <a:pt x="23042" y="37444"/>
                </a:lnTo>
                <a:lnTo>
                  <a:pt x="24003" y="34564"/>
                </a:lnTo>
                <a:lnTo>
                  <a:pt x="24963" y="31683"/>
                </a:lnTo>
                <a:lnTo>
                  <a:pt x="24003" y="0"/>
                </a:lnTo>
                <a:lnTo>
                  <a:pt x="20162" y="1920"/>
                </a:lnTo>
                <a:lnTo>
                  <a:pt x="17282" y="4800"/>
                </a:lnTo>
                <a:lnTo>
                  <a:pt x="13441" y="8641"/>
                </a:lnTo>
                <a:lnTo>
                  <a:pt x="10561" y="12481"/>
                </a:lnTo>
                <a:lnTo>
                  <a:pt x="8641" y="16322"/>
                </a:lnTo>
                <a:lnTo>
                  <a:pt x="5760" y="20162"/>
                </a:lnTo>
                <a:lnTo>
                  <a:pt x="4800" y="24002"/>
                </a:lnTo>
                <a:lnTo>
                  <a:pt x="2880" y="28803"/>
                </a:lnTo>
                <a:lnTo>
                  <a:pt x="1920" y="32644"/>
                </a:lnTo>
                <a:lnTo>
                  <a:pt x="960" y="37444"/>
                </a:lnTo>
                <a:lnTo>
                  <a:pt x="0" y="42245"/>
                </a:lnTo>
                <a:lnTo>
                  <a:pt x="0" y="59512"/>
                </a:lnTo>
                <a:lnTo>
                  <a:pt x="1920" y="6335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3" name="object 563"/>
          <p:cNvSpPr/>
          <p:nvPr/>
        </p:nvSpPr>
        <p:spPr>
          <a:xfrm>
            <a:off x="4759772" y="7673096"/>
            <a:ext cx="84475" cy="87355"/>
          </a:xfrm>
          <a:custGeom>
            <a:avLst/>
            <a:gdLst/>
            <a:ahLst/>
            <a:cxnLst/>
            <a:rect l="l" t="t" r="r" b="b"/>
            <a:pathLst>
              <a:path w="84475" h="87355">
                <a:moveTo>
                  <a:pt x="50871" y="84475"/>
                </a:moveTo>
                <a:lnTo>
                  <a:pt x="50871" y="85435"/>
                </a:lnTo>
                <a:lnTo>
                  <a:pt x="51846" y="85435"/>
                </a:lnTo>
                <a:lnTo>
                  <a:pt x="52806" y="86410"/>
                </a:lnTo>
                <a:lnTo>
                  <a:pt x="57591" y="86410"/>
                </a:lnTo>
                <a:lnTo>
                  <a:pt x="59527" y="87355"/>
                </a:lnTo>
                <a:lnTo>
                  <a:pt x="63367" y="87355"/>
                </a:lnTo>
                <a:lnTo>
                  <a:pt x="65272" y="86410"/>
                </a:lnTo>
                <a:lnTo>
                  <a:pt x="70073" y="86410"/>
                </a:lnTo>
                <a:lnTo>
                  <a:pt x="71033" y="85435"/>
                </a:lnTo>
                <a:lnTo>
                  <a:pt x="71993" y="85435"/>
                </a:lnTo>
                <a:lnTo>
                  <a:pt x="72953" y="84475"/>
                </a:lnTo>
                <a:lnTo>
                  <a:pt x="72953" y="83515"/>
                </a:lnTo>
                <a:lnTo>
                  <a:pt x="82555" y="34564"/>
                </a:lnTo>
                <a:lnTo>
                  <a:pt x="83515" y="32644"/>
                </a:lnTo>
                <a:lnTo>
                  <a:pt x="83515" y="28803"/>
                </a:lnTo>
                <a:lnTo>
                  <a:pt x="84475" y="26883"/>
                </a:lnTo>
                <a:lnTo>
                  <a:pt x="84475" y="19202"/>
                </a:lnTo>
                <a:lnTo>
                  <a:pt x="83515" y="16322"/>
                </a:lnTo>
                <a:lnTo>
                  <a:pt x="83515" y="13441"/>
                </a:lnTo>
                <a:lnTo>
                  <a:pt x="82555" y="10561"/>
                </a:lnTo>
                <a:lnTo>
                  <a:pt x="81594" y="8641"/>
                </a:lnTo>
                <a:lnTo>
                  <a:pt x="79674" y="6720"/>
                </a:lnTo>
                <a:lnTo>
                  <a:pt x="77754" y="4800"/>
                </a:lnTo>
                <a:lnTo>
                  <a:pt x="75834" y="2880"/>
                </a:lnTo>
                <a:lnTo>
                  <a:pt x="72953" y="1920"/>
                </a:lnTo>
                <a:lnTo>
                  <a:pt x="70073" y="960"/>
                </a:lnTo>
                <a:lnTo>
                  <a:pt x="66233" y="0"/>
                </a:lnTo>
                <a:lnTo>
                  <a:pt x="58552" y="0"/>
                </a:lnTo>
                <a:lnTo>
                  <a:pt x="55686" y="960"/>
                </a:lnTo>
                <a:lnTo>
                  <a:pt x="52806" y="1920"/>
                </a:lnTo>
                <a:lnTo>
                  <a:pt x="48966" y="2880"/>
                </a:lnTo>
                <a:lnTo>
                  <a:pt x="46085" y="3840"/>
                </a:lnTo>
                <a:lnTo>
                  <a:pt x="43190" y="5760"/>
                </a:lnTo>
                <a:lnTo>
                  <a:pt x="41285" y="7680"/>
                </a:lnTo>
                <a:lnTo>
                  <a:pt x="38404" y="9601"/>
                </a:lnTo>
                <a:lnTo>
                  <a:pt x="36469" y="11521"/>
                </a:lnTo>
                <a:lnTo>
                  <a:pt x="34564" y="13441"/>
                </a:lnTo>
                <a:lnTo>
                  <a:pt x="32644" y="15361"/>
                </a:lnTo>
                <a:lnTo>
                  <a:pt x="31683" y="18242"/>
                </a:lnTo>
                <a:lnTo>
                  <a:pt x="34564" y="4800"/>
                </a:lnTo>
                <a:lnTo>
                  <a:pt x="34564" y="3840"/>
                </a:lnTo>
                <a:lnTo>
                  <a:pt x="33604" y="2880"/>
                </a:lnTo>
                <a:lnTo>
                  <a:pt x="32644" y="1920"/>
                </a:lnTo>
                <a:lnTo>
                  <a:pt x="28803" y="1920"/>
                </a:lnTo>
                <a:lnTo>
                  <a:pt x="27843" y="960"/>
                </a:lnTo>
                <a:lnTo>
                  <a:pt x="24003" y="960"/>
                </a:lnTo>
                <a:lnTo>
                  <a:pt x="22082" y="1920"/>
                </a:lnTo>
                <a:lnTo>
                  <a:pt x="18242" y="1920"/>
                </a:lnTo>
                <a:lnTo>
                  <a:pt x="17282" y="2880"/>
                </a:lnTo>
                <a:lnTo>
                  <a:pt x="16322" y="2880"/>
                </a:lnTo>
                <a:lnTo>
                  <a:pt x="16322" y="3840"/>
                </a:lnTo>
                <a:lnTo>
                  <a:pt x="15361" y="3840"/>
                </a:lnTo>
                <a:lnTo>
                  <a:pt x="15361" y="4800"/>
                </a:lnTo>
                <a:lnTo>
                  <a:pt x="0" y="83515"/>
                </a:lnTo>
                <a:lnTo>
                  <a:pt x="0" y="85435"/>
                </a:lnTo>
                <a:lnTo>
                  <a:pt x="960" y="85435"/>
                </a:lnTo>
                <a:lnTo>
                  <a:pt x="960" y="86410"/>
                </a:lnTo>
                <a:lnTo>
                  <a:pt x="5760" y="86410"/>
                </a:lnTo>
                <a:lnTo>
                  <a:pt x="7680" y="87355"/>
                </a:lnTo>
                <a:lnTo>
                  <a:pt x="12481" y="87355"/>
                </a:lnTo>
                <a:lnTo>
                  <a:pt x="14401" y="86410"/>
                </a:lnTo>
                <a:lnTo>
                  <a:pt x="19202" y="86410"/>
                </a:lnTo>
                <a:lnTo>
                  <a:pt x="20162" y="85435"/>
                </a:lnTo>
                <a:lnTo>
                  <a:pt x="21122" y="85435"/>
                </a:lnTo>
                <a:lnTo>
                  <a:pt x="21122" y="84475"/>
                </a:lnTo>
                <a:lnTo>
                  <a:pt x="22082" y="83515"/>
                </a:lnTo>
                <a:lnTo>
                  <a:pt x="28803" y="48006"/>
                </a:lnTo>
                <a:lnTo>
                  <a:pt x="29763" y="44165"/>
                </a:lnTo>
                <a:lnTo>
                  <a:pt x="30723" y="40325"/>
                </a:lnTo>
                <a:lnTo>
                  <a:pt x="32644" y="36484"/>
                </a:lnTo>
                <a:lnTo>
                  <a:pt x="34564" y="33604"/>
                </a:lnTo>
                <a:lnTo>
                  <a:pt x="36469" y="29763"/>
                </a:lnTo>
                <a:lnTo>
                  <a:pt x="39364" y="27843"/>
                </a:lnTo>
                <a:lnTo>
                  <a:pt x="41285" y="24963"/>
                </a:lnTo>
                <a:lnTo>
                  <a:pt x="44150" y="23042"/>
                </a:lnTo>
                <a:lnTo>
                  <a:pt x="46085" y="21122"/>
                </a:lnTo>
                <a:lnTo>
                  <a:pt x="48966" y="20162"/>
                </a:lnTo>
                <a:lnTo>
                  <a:pt x="51846" y="19202"/>
                </a:lnTo>
                <a:lnTo>
                  <a:pt x="56647" y="19202"/>
                </a:lnTo>
                <a:lnTo>
                  <a:pt x="58552" y="20162"/>
                </a:lnTo>
                <a:lnTo>
                  <a:pt x="59527" y="22082"/>
                </a:lnTo>
                <a:lnTo>
                  <a:pt x="60472" y="23042"/>
                </a:lnTo>
                <a:lnTo>
                  <a:pt x="61432" y="25923"/>
                </a:lnTo>
                <a:lnTo>
                  <a:pt x="61432" y="31683"/>
                </a:lnTo>
                <a:lnTo>
                  <a:pt x="60472" y="33604"/>
                </a:lnTo>
                <a:lnTo>
                  <a:pt x="60472" y="36484"/>
                </a:lnTo>
                <a:lnTo>
                  <a:pt x="50871" y="83515"/>
                </a:lnTo>
                <a:lnTo>
                  <a:pt x="50871" y="8447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4" name="object 564"/>
          <p:cNvSpPr/>
          <p:nvPr/>
        </p:nvSpPr>
        <p:spPr>
          <a:xfrm>
            <a:off x="4895133" y="7679817"/>
            <a:ext cx="28788" cy="81594"/>
          </a:xfrm>
          <a:custGeom>
            <a:avLst/>
            <a:gdLst/>
            <a:ahLst/>
            <a:cxnLst/>
            <a:rect l="l" t="t" r="r" b="b"/>
            <a:pathLst>
              <a:path w="28788" h="81594">
                <a:moveTo>
                  <a:pt x="0" y="49926"/>
                </a:moveTo>
                <a:lnTo>
                  <a:pt x="0" y="55686"/>
                </a:lnTo>
                <a:lnTo>
                  <a:pt x="960" y="59512"/>
                </a:lnTo>
                <a:lnTo>
                  <a:pt x="1920" y="63352"/>
                </a:lnTo>
                <a:lnTo>
                  <a:pt x="3840" y="67193"/>
                </a:lnTo>
                <a:lnTo>
                  <a:pt x="5745" y="71033"/>
                </a:lnTo>
                <a:lnTo>
                  <a:pt x="8641" y="73913"/>
                </a:lnTo>
                <a:lnTo>
                  <a:pt x="11521" y="75849"/>
                </a:lnTo>
                <a:lnTo>
                  <a:pt x="15361" y="78714"/>
                </a:lnTo>
                <a:lnTo>
                  <a:pt x="19202" y="79689"/>
                </a:lnTo>
                <a:lnTo>
                  <a:pt x="23987" y="80634"/>
                </a:lnTo>
                <a:lnTo>
                  <a:pt x="28788" y="81594"/>
                </a:lnTo>
                <a:lnTo>
                  <a:pt x="28788" y="62407"/>
                </a:lnTo>
                <a:lnTo>
                  <a:pt x="26868" y="61447"/>
                </a:lnTo>
                <a:lnTo>
                  <a:pt x="25923" y="60472"/>
                </a:lnTo>
                <a:lnTo>
                  <a:pt x="24947" y="58567"/>
                </a:lnTo>
                <a:lnTo>
                  <a:pt x="23987" y="57607"/>
                </a:lnTo>
                <a:lnTo>
                  <a:pt x="23987" y="55686"/>
                </a:lnTo>
                <a:lnTo>
                  <a:pt x="23027" y="53766"/>
                </a:lnTo>
                <a:lnTo>
                  <a:pt x="23027" y="43205"/>
                </a:lnTo>
                <a:lnTo>
                  <a:pt x="23987" y="40325"/>
                </a:lnTo>
                <a:lnTo>
                  <a:pt x="23987" y="37444"/>
                </a:lnTo>
                <a:lnTo>
                  <a:pt x="24947" y="34564"/>
                </a:lnTo>
                <a:lnTo>
                  <a:pt x="25923" y="31683"/>
                </a:lnTo>
                <a:lnTo>
                  <a:pt x="24947" y="0"/>
                </a:lnTo>
                <a:lnTo>
                  <a:pt x="21107" y="1920"/>
                </a:lnTo>
                <a:lnTo>
                  <a:pt x="17266" y="4800"/>
                </a:lnTo>
                <a:lnTo>
                  <a:pt x="14401" y="8641"/>
                </a:lnTo>
                <a:lnTo>
                  <a:pt x="11521" y="12481"/>
                </a:lnTo>
                <a:lnTo>
                  <a:pt x="8641" y="16322"/>
                </a:lnTo>
                <a:lnTo>
                  <a:pt x="6705" y="20162"/>
                </a:lnTo>
                <a:lnTo>
                  <a:pt x="4800" y="24002"/>
                </a:lnTo>
                <a:lnTo>
                  <a:pt x="2865" y="28803"/>
                </a:lnTo>
                <a:lnTo>
                  <a:pt x="1920" y="32644"/>
                </a:lnTo>
                <a:lnTo>
                  <a:pt x="960" y="37444"/>
                </a:lnTo>
                <a:lnTo>
                  <a:pt x="0" y="42245"/>
                </a:lnTo>
                <a:lnTo>
                  <a:pt x="0" y="4992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5" name="object 565"/>
          <p:cNvSpPr/>
          <p:nvPr/>
        </p:nvSpPr>
        <p:spPr>
          <a:xfrm>
            <a:off x="4920081" y="7673096"/>
            <a:ext cx="60487" cy="88315"/>
          </a:xfrm>
          <a:custGeom>
            <a:avLst/>
            <a:gdLst/>
            <a:ahLst/>
            <a:cxnLst/>
            <a:rect l="l" t="t" r="r" b="b"/>
            <a:pathLst>
              <a:path w="60487" h="88315">
                <a:moveTo>
                  <a:pt x="16322" y="88315"/>
                </a:moveTo>
                <a:lnTo>
                  <a:pt x="21122" y="87355"/>
                </a:lnTo>
                <a:lnTo>
                  <a:pt x="25923" y="86410"/>
                </a:lnTo>
                <a:lnTo>
                  <a:pt x="30723" y="84475"/>
                </a:lnTo>
                <a:lnTo>
                  <a:pt x="35524" y="82570"/>
                </a:lnTo>
                <a:lnTo>
                  <a:pt x="39364" y="79674"/>
                </a:lnTo>
                <a:lnTo>
                  <a:pt x="43205" y="76794"/>
                </a:lnTo>
                <a:lnTo>
                  <a:pt x="46085" y="72953"/>
                </a:lnTo>
                <a:lnTo>
                  <a:pt x="48966" y="69128"/>
                </a:lnTo>
                <a:lnTo>
                  <a:pt x="50886" y="65288"/>
                </a:lnTo>
                <a:lnTo>
                  <a:pt x="53766" y="61447"/>
                </a:lnTo>
                <a:lnTo>
                  <a:pt x="54726" y="57607"/>
                </a:lnTo>
                <a:lnTo>
                  <a:pt x="56647" y="52806"/>
                </a:lnTo>
                <a:lnTo>
                  <a:pt x="58567" y="48966"/>
                </a:lnTo>
                <a:lnTo>
                  <a:pt x="58567" y="44165"/>
                </a:lnTo>
                <a:lnTo>
                  <a:pt x="59527" y="40325"/>
                </a:lnTo>
                <a:lnTo>
                  <a:pt x="60487" y="35524"/>
                </a:lnTo>
                <a:lnTo>
                  <a:pt x="60487" y="25923"/>
                </a:lnTo>
                <a:lnTo>
                  <a:pt x="59527" y="22082"/>
                </a:lnTo>
                <a:lnTo>
                  <a:pt x="57607" y="18242"/>
                </a:lnTo>
                <a:lnTo>
                  <a:pt x="56647" y="14401"/>
                </a:lnTo>
                <a:lnTo>
                  <a:pt x="54726" y="10561"/>
                </a:lnTo>
                <a:lnTo>
                  <a:pt x="51846" y="7680"/>
                </a:lnTo>
                <a:lnTo>
                  <a:pt x="48966" y="5760"/>
                </a:lnTo>
                <a:lnTo>
                  <a:pt x="45125" y="2880"/>
                </a:lnTo>
                <a:lnTo>
                  <a:pt x="40325" y="1920"/>
                </a:lnTo>
                <a:lnTo>
                  <a:pt x="36484" y="960"/>
                </a:lnTo>
                <a:lnTo>
                  <a:pt x="31683" y="0"/>
                </a:lnTo>
                <a:lnTo>
                  <a:pt x="19202" y="0"/>
                </a:lnTo>
                <a:lnTo>
                  <a:pt x="13441" y="960"/>
                </a:lnTo>
                <a:lnTo>
                  <a:pt x="8641" y="1920"/>
                </a:lnTo>
                <a:lnTo>
                  <a:pt x="3840" y="3840"/>
                </a:lnTo>
                <a:lnTo>
                  <a:pt x="0" y="6720"/>
                </a:lnTo>
                <a:lnTo>
                  <a:pt x="975" y="38404"/>
                </a:lnTo>
                <a:lnTo>
                  <a:pt x="1920" y="35524"/>
                </a:lnTo>
                <a:lnTo>
                  <a:pt x="2880" y="32644"/>
                </a:lnTo>
                <a:lnTo>
                  <a:pt x="3840" y="30723"/>
                </a:lnTo>
                <a:lnTo>
                  <a:pt x="5760" y="27843"/>
                </a:lnTo>
                <a:lnTo>
                  <a:pt x="6720" y="25923"/>
                </a:lnTo>
                <a:lnTo>
                  <a:pt x="8641" y="24003"/>
                </a:lnTo>
                <a:lnTo>
                  <a:pt x="10561" y="22082"/>
                </a:lnTo>
                <a:lnTo>
                  <a:pt x="12481" y="20162"/>
                </a:lnTo>
                <a:lnTo>
                  <a:pt x="15361" y="19202"/>
                </a:lnTo>
                <a:lnTo>
                  <a:pt x="17282" y="18242"/>
                </a:lnTo>
                <a:lnTo>
                  <a:pt x="20162" y="17282"/>
                </a:lnTo>
                <a:lnTo>
                  <a:pt x="27843" y="17282"/>
                </a:lnTo>
                <a:lnTo>
                  <a:pt x="29763" y="18242"/>
                </a:lnTo>
                <a:lnTo>
                  <a:pt x="31683" y="19202"/>
                </a:lnTo>
                <a:lnTo>
                  <a:pt x="32644" y="20162"/>
                </a:lnTo>
                <a:lnTo>
                  <a:pt x="33604" y="21122"/>
                </a:lnTo>
                <a:lnTo>
                  <a:pt x="35524" y="23042"/>
                </a:lnTo>
                <a:lnTo>
                  <a:pt x="35524" y="24003"/>
                </a:lnTo>
                <a:lnTo>
                  <a:pt x="36484" y="25923"/>
                </a:lnTo>
                <a:lnTo>
                  <a:pt x="36484" y="27843"/>
                </a:lnTo>
                <a:lnTo>
                  <a:pt x="37444" y="30723"/>
                </a:lnTo>
                <a:lnTo>
                  <a:pt x="37444" y="35524"/>
                </a:lnTo>
                <a:lnTo>
                  <a:pt x="36484" y="38404"/>
                </a:lnTo>
                <a:lnTo>
                  <a:pt x="36484" y="44165"/>
                </a:lnTo>
                <a:lnTo>
                  <a:pt x="35524" y="47045"/>
                </a:lnTo>
                <a:lnTo>
                  <a:pt x="34564" y="49926"/>
                </a:lnTo>
                <a:lnTo>
                  <a:pt x="33604" y="52806"/>
                </a:lnTo>
                <a:lnTo>
                  <a:pt x="32644" y="55671"/>
                </a:lnTo>
                <a:lnTo>
                  <a:pt x="31683" y="57607"/>
                </a:lnTo>
                <a:lnTo>
                  <a:pt x="29763" y="60487"/>
                </a:lnTo>
                <a:lnTo>
                  <a:pt x="27843" y="62407"/>
                </a:lnTo>
                <a:lnTo>
                  <a:pt x="26883" y="64328"/>
                </a:lnTo>
                <a:lnTo>
                  <a:pt x="24963" y="66233"/>
                </a:lnTo>
                <a:lnTo>
                  <a:pt x="22082" y="68168"/>
                </a:lnTo>
                <a:lnTo>
                  <a:pt x="20162" y="69128"/>
                </a:lnTo>
                <a:lnTo>
                  <a:pt x="18242" y="70073"/>
                </a:lnTo>
                <a:lnTo>
                  <a:pt x="15361" y="71033"/>
                </a:lnTo>
                <a:lnTo>
                  <a:pt x="7680" y="71033"/>
                </a:lnTo>
                <a:lnTo>
                  <a:pt x="5760" y="70073"/>
                </a:lnTo>
                <a:lnTo>
                  <a:pt x="3840" y="69128"/>
                </a:lnTo>
                <a:lnTo>
                  <a:pt x="3840" y="88315"/>
                </a:lnTo>
                <a:lnTo>
                  <a:pt x="16322" y="883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6" name="object 566"/>
          <p:cNvSpPr/>
          <p:nvPr/>
        </p:nvSpPr>
        <p:spPr>
          <a:xfrm>
            <a:off x="4969047" y="7636626"/>
            <a:ext cx="89275" cy="154548"/>
          </a:xfrm>
          <a:custGeom>
            <a:avLst/>
            <a:gdLst/>
            <a:ahLst/>
            <a:cxnLst/>
            <a:rect l="l" t="t" r="r" b="b"/>
            <a:pathLst>
              <a:path w="89275" h="154548">
                <a:moveTo>
                  <a:pt x="88315" y="14401"/>
                </a:moveTo>
                <a:lnTo>
                  <a:pt x="88315" y="12466"/>
                </a:lnTo>
                <a:lnTo>
                  <a:pt x="89275" y="11506"/>
                </a:lnTo>
                <a:lnTo>
                  <a:pt x="89275" y="2880"/>
                </a:lnTo>
                <a:lnTo>
                  <a:pt x="88315" y="2880"/>
                </a:lnTo>
                <a:lnTo>
                  <a:pt x="88315" y="1904"/>
                </a:lnTo>
                <a:lnTo>
                  <a:pt x="86395" y="1904"/>
                </a:lnTo>
                <a:lnTo>
                  <a:pt x="85435" y="960"/>
                </a:lnTo>
                <a:lnTo>
                  <a:pt x="83515" y="960"/>
                </a:lnTo>
                <a:lnTo>
                  <a:pt x="81594" y="0"/>
                </a:lnTo>
                <a:lnTo>
                  <a:pt x="66233" y="0"/>
                </a:lnTo>
                <a:lnTo>
                  <a:pt x="62392" y="1904"/>
                </a:lnTo>
                <a:lnTo>
                  <a:pt x="58552" y="2880"/>
                </a:lnTo>
                <a:lnTo>
                  <a:pt x="55671" y="4785"/>
                </a:lnTo>
                <a:lnTo>
                  <a:pt x="52791" y="7680"/>
                </a:lnTo>
                <a:lnTo>
                  <a:pt x="49926" y="9585"/>
                </a:lnTo>
                <a:lnTo>
                  <a:pt x="47990" y="13426"/>
                </a:lnTo>
                <a:lnTo>
                  <a:pt x="46085" y="16306"/>
                </a:lnTo>
                <a:lnTo>
                  <a:pt x="44150" y="20147"/>
                </a:lnTo>
                <a:lnTo>
                  <a:pt x="43205" y="24963"/>
                </a:lnTo>
                <a:lnTo>
                  <a:pt x="42245" y="29748"/>
                </a:lnTo>
                <a:lnTo>
                  <a:pt x="40309" y="38389"/>
                </a:lnTo>
                <a:lnTo>
                  <a:pt x="28803" y="38389"/>
                </a:lnTo>
                <a:lnTo>
                  <a:pt x="28803" y="39349"/>
                </a:lnTo>
                <a:lnTo>
                  <a:pt x="27843" y="39349"/>
                </a:lnTo>
                <a:lnTo>
                  <a:pt x="27843" y="40309"/>
                </a:lnTo>
                <a:lnTo>
                  <a:pt x="26868" y="41269"/>
                </a:lnTo>
                <a:lnTo>
                  <a:pt x="26868" y="42230"/>
                </a:lnTo>
                <a:lnTo>
                  <a:pt x="25923" y="43190"/>
                </a:lnTo>
                <a:lnTo>
                  <a:pt x="25923" y="45110"/>
                </a:lnTo>
                <a:lnTo>
                  <a:pt x="24963" y="46070"/>
                </a:lnTo>
                <a:lnTo>
                  <a:pt x="24963" y="55671"/>
                </a:lnTo>
                <a:lnTo>
                  <a:pt x="25923" y="56631"/>
                </a:lnTo>
                <a:lnTo>
                  <a:pt x="36469" y="56631"/>
                </a:lnTo>
                <a:lnTo>
                  <a:pt x="23027" y="122880"/>
                </a:lnTo>
                <a:lnTo>
                  <a:pt x="23027" y="124785"/>
                </a:lnTo>
                <a:lnTo>
                  <a:pt x="22082" y="127665"/>
                </a:lnTo>
                <a:lnTo>
                  <a:pt x="21122" y="129585"/>
                </a:lnTo>
                <a:lnTo>
                  <a:pt x="21122" y="131505"/>
                </a:lnTo>
                <a:lnTo>
                  <a:pt x="20162" y="132466"/>
                </a:lnTo>
                <a:lnTo>
                  <a:pt x="19202" y="133426"/>
                </a:lnTo>
                <a:lnTo>
                  <a:pt x="18242" y="135346"/>
                </a:lnTo>
                <a:lnTo>
                  <a:pt x="16322" y="135346"/>
                </a:lnTo>
                <a:lnTo>
                  <a:pt x="15361" y="136306"/>
                </a:lnTo>
                <a:lnTo>
                  <a:pt x="14401" y="137266"/>
                </a:lnTo>
                <a:lnTo>
                  <a:pt x="6720" y="137266"/>
                </a:lnTo>
                <a:lnTo>
                  <a:pt x="5760" y="136306"/>
                </a:lnTo>
                <a:lnTo>
                  <a:pt x="3840" y="136306"/>
                </a:lnTo>
                <a:lnTo>
                  <a:pt x="3840" y="137266"/>
                </a:lnTo>
                <a:lnTo>
                  <a:pt x="2880" y="137266"/>
                </a:lnTo>
                <a:lnTo>
                  <a:pt x="2880" y="139186"/>
                </a:lnTo>
                <a:lnTo>
                  <a:pt x="1920" y="139186"/>
                </a:lnTo>
                <a:lnTo>
                  <a:pt x="1920" y="141107"/>
                </a:lnTo>
                <a:lnTo>
                  <a:pt x="960" y="142067"/>
                </a:lnTo>
                <a:lnTo>
                  <a:pt x="960" y="145907"/>
                </a:lnTo>
                <a:lnTo>
                  <a:pt x="0" y="146867"/>
                </a:lnTo>
                <a:lnTo>
                  <a:pt x="0" y="152628"/>
                </a:lnTo>
                <a:lnTo>
                  <a:pt x="960" y="152628"/>
                </a:lnTo>
                <a:lnTo>
                  <a:pt x="1920" y="153588"/>
                </a:lnTo>
                <a:lnTo>
                  <a:pt x="2880" y="153588"/>
                </a:lnTo>
                <a:lnTo>
                  <a:pt x="4800" y="154548"/>
                </a:lnTo>
                <a:lnTo>
                  <a:pt x="21122" y="154548"/>
                </a:lnTo>
                <a:lnTo>
                  <a:pt x="24963" y="152628"/>
                </a:lnTo>
                <a:lnTo>
                  <a:pt x="28803" y="151668"/>
                </a:lnTo>
                <a:lnTo>
                  <a:pt x="31683" y="149748"/>
                </a:lnTo>
                <a:lnTo>
                  <a:pt x="34564" y="147827"/>
                </a:lnTo>
                <a:lnTo>
                  <a:pt x="36469" y="144947"/>
                </a:lnTo>
                <a:lnTo>
                  <a:pt x="39364" y="142067"/>
                </a:lnTo>
                <a:lnTo>
                  <a:pt x="40309" y="138226"/>
                </a:lnTo>
                <a:lnTo>
                  <a:pt x="42245" y="134386"/>
                </a:lnTo>
                <a:lnTo>
                  <a:pt x="44150" y="130545"/>
                </a:lnTo>
                <a:lnTo>
                  <a:pt x="45110" y="125745"/>
                </a:lnTo>
                <a:lnTo>
                  <a:pt x="58552" y="56631"/>
                </a:lnTo>
                <a:lnTo>
                  <a:pt x="73913" y="56631"/>
                </a:lnTo>
                <a:lnTo>
                  <a:pt x="73913" y="55671"/>
                </a:lnTo>
                <a:lnTo>
                  <a:pt x="74874" y="55671"/>
                </a:lnTo>
                <a:lnTo>
                  <a:pt x="75834" y="54711"/>
                </a:lnTo>
                <a:lnTo>
                  <a:pt x="76794" y="53751"/>
                </a:lnTo>
                <a:lnTo>
                  <a:pt x="76794" y="51831"/>
                </a:lnTo>
                <a:lnTo>
                  <a:pt x="77754" y="50871"/>
                </a:lnTo>
                <a:lnTo>
                  <a:pt x="77754" y="48950"/>
                </a:lnTo>
                <a:lnTo>
                  <a:pt x="78714" y="47990"/>
                </a:lnTo>
                <a:lnTo>
                  <a:pt x="78714" y="39349"/>
                </a:lnTo>
                <a:lnTo>
                  <a:pt x="77754" y="38389"/>
                </a:lnTo>
                <a:lnTo>
                  <a:pt x="62392" y="38389"/>
                </a:lnTo>
                <a:lnTo>
                  <a:pt x="63352" y="31668"/>
                </a:lnTo>
                <a:lnTo>
                  <a:pt x="64312" y="28788"/>
                </a:lnTo>
                <a:lnTo>
                  <a:pt x="64312" y="26868"/>
                </a:lnTo>
                <a:lnTo>
                  <a:pt x="65272" y="24963"/>
                </a:lnTo>
                <a:lnTo>
                  <a:pt x="66233" y="23027"/>
                </a:lnTo>
                <a:lnTo>
                  <a:pt x="67193" y="22067"/>
                </a:lnTo>
                <a:lnTo>
                  <a:pt x="68153" y="21122"/>
                </a:lnTo>
                <a:lnTo>
                  <a:pt x="69113" y="19187"/>
                </a:lnTo>
                <a:lnTo>
                  <a:pt x="70073" y="19187"/>
                </a:lnTo>
                <a:lnTo>
                  <a:pt x="71993" y="18227"/>
                </a:lnTo>
                <a:lnTo>
                  <a:pt x="72953" y="17266"/>
                </a:lnTo>
                <a:lnTo>
                  <a:pt x="79674" y="17266"/>
                </a:lnTo>
                <a:lnTo>
                  <a:pt x="80634" y="18227"/>
                </a:lnTo>
                <a:lnTo>
                  <a:pt x="83515" y="18227"/>
                </a:lnTo>
                <a:lnTo>
                  <a:pt x="83515" y="19187"/>
                </a:lnTo>
                <a:lnTo>
                  <a:pt x="86395" y="19187"/>
                </a:lnTo>
                <a:lnTo>
                  <a:pt x="86395" y="18227"/>
                </a:lnTo>
                <a:lnTo>
                  <a:pt x="87355" y="17266"/>
                </a:lnTo>
                <a:lnTo>
                  <a:pt x="87355" y="16306"/>
                </a:lnTo>
                <a:lnTo>
                  <a:pt x="88315" y="15346"/>
                </a:lnTo>
                <a:lnTo>
                  <a:pt x="88315" y="144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7" name="object 567"/>
          <p:cNvSpPr/>
          <p:nvPr/>
        </p:nvSpPr>
        <p:spPr>
          <a:xfrm>
            <a:off x="5083286" y="7673096"/>
            <a:ext cx="68153" cy="88315"/>
          </a:xfrm>
          <a:custGeom>
            <a:avLst/>
            <a:gdLst/>
            <a:ahLst/>
            <a:cxnLst/>
            <a:rect l="l" t="t" r="r" b="b"/>
            <a:pathLst>
              <a:path w="68153" h="88315">
                <a:moveTo>
                  <a:pt x="11521" y="21122"/>
                </a:moveTo>
                <a:lnTo>
                  <a:pt x="10546" y="24963"/>
                </a:lnTo>
                <a:lnTo>
                  <a:pt x="10546" y="36484"/>
                </a:lnTo>
                <a:lnTo>
                  <a:pt x="12481" y="39364"/>
                </a:lnTo>
                <a:lnTo>
                  <a:pt x="13426" y="41285"/>
                </a:lnTo>
                <a:lnTo>
                  <a:pt x="15361" y="43205"/>
                </a:lnTo>
                <a:lnTo>
                  <a:pt x="18227" y="45125"/>
                </a:lnTo>
                <a:lnTo>
                  <a:pt x="20147" y="47045"/>
                </a:lnTo>
                <a:lnTo>
                  <a:pt x="22082" y="48006"/>
                </a:lnTo>
                <a:lnTo>
                  <a:pt x="24947" y="49926"/>
                </a:lnTo>
                <a:lnTo>
                  <a:pt x="27828" y="50886"/>
                </a:lnTo>
                <a:lnTo>
                  <a:pt x="29763" y="51846"/>
                </a:lnTo>
                <a:lnTo>
                  <a:pt x="31668" y="52806"/>
                </a:lnTo>
                <a:lnTo>
                  <a:pt x="34549" y="53766"/>
                </a:lnTo>
                <a:lnTo>
                  <a:pt x="36469" y="55671"/>
                </a:lnTo>
                <a:lnTo>
                  <a:pt x="37429" y="56647"/>
                </a:lnTo>
                <a:lnTo>
                  <a:pt x="39349" y="57607"/>
                </a:lnTo>
                <a:lnTo>
                  <a:pt x="39349" y="64328"/>
                </a:lnTo>
                <a:lnTo>
                  <a:pt x="38389" y="65288"/>
                </a:lnTo>
                <a:lnTo>
                  <a:pt x="38389" y="67193"/>
                </a:lnTo>
                <a:lnTo>
                  <a:pt x="37429" y="68168"/>
                </a:lnTo>
                <a:lnTo>
                  <a:pt x="36469" y="69128"/>
                </a:lnTo>
                <a:lnTo>
                  <a:pt x="34549" y="70073"/>
                </a:lnTo>
                <a:lnTo>
                  <a:pt x="33604" y="71033"/>
                </a:lnTo>
                <a:lnTo>
                  <a:pt x="31668" y="72009"/>
                </a:lnTo>
                <a:lnTo>
                  <a:pt x="19202" y="72009"/>
                </a:lnTo>
                <a:lnTo>
                  <a:pt x="16322" y="71033"/>
                </a:lnTo>
                <a:lnTo>
                  <a:pt x="14386" y="70073"/>
                </a:lnTo>
                <a:lnTo>
                  <a:pt x="12481" y="70073"/>
                </a:lnTo>
                <a:lnTo>
                  <a:pt x="10546" y="69128"/>
                </a:lnTo>
                <a:lnTo>
                  <a:pt x="9601" y="68168"/>
                </a:lnTo>
                <a:lnTo>
                  <a:pt x="7680" y="67193"/>
                </a:lnTo>
                <a:lnTo>
                  <a:pt x="6705" y="66233"/>
                </a:lnTo>
                <a:lnTo>
                  <a:pt x="5760" y="66233"/>
                </a:lnTo>
                <a:lnTo>
                  <a:pt x="4800" y="65288"/>
                </a:lnTo>
                <a:lnTo>
                  <a:pt x="2880" y="65288"/>
                </a:lnTo>
                <a:lnTo>
                  <a:pt x="2880" y="67193"/>
                </a:lnTo>
                <a:lnTo>
                  <a:pt x="1920" y="67193"/>
                </a:lnTo>
                <a:lnTo>
                  <a:pt x="1920" y="69128"/>
                </a:lnTo>
                <a:lnTo>
                  <a:pt x="960" y="70073"/>
                </a:lnTo>
                <a:lnTo>
                  <a:pt x="960" y="72009"/>
                </a:lnTo>
                <a:lnTo>
                  <a:pt x="0" y="72953"/>
                </a:lnTo>
                <a:lnTo>
                  <a:pt x="0" y="81594"/>
                </a:lnTo>
                <a:lnTo>
                  <a:pt x="960" y="81594"/>
                </a:lnTo>
                <a:lnTo>
                  <a:pt x="960" y="82570"/>
                </a:lnTo>
                <a:lnTo>
                  <a:pt x="1920" y="82570"/>
                </a:lnTo>
                <a:lnTo>
                  <a:pt x="2880" y="83515"/>
                </a:lnTo>
                <a:lnTo>
                  <a:pt x="3840" y="84475"/>
                </a:lnTo>
                <a:lnTo>
                  <a:pt x="5760" y="85435"/>
                </a:lnTo>
                <a:lnTo>
                  <a:pt x="7680" y="85435"/>
                </a:lnTo>
                <a:lnTo>
                  <a:pt x="9601" y="86410"/>
                </a:lnTo>
                <a:lnTo>
                  <a:pt x="11521" y="87355"/>
                </a:lnTo>
                <a:lnTo>
                  <a:pt x="16322" y="87355"/>
                </a:lnTo>
                <a:lnTo>
                  <a:pt x="19202" y="88315"/>
                </a:lnTo>
                <a:lnTo>
                  <a:pt x="29763" y="88315"/>
                </a:lnTo>
                <a:lnTo>
                  <a:pt x="35509" y="87355"/>
                </a:lnTo>
                <a:lnTo>
                  <a:pt x="40309" y="86410"/>
                </a:lnTo>
                <a:lnTo>
                  <a:pt x="45110" y="84475"/>
                </a:lnTo>
                <a:lnTo>
                  <a:pt x="48950" y="82570"/>
                </a:lnTo>
                <a:lnTo>
                  <a:pt x="51831" y="79674"/>
                </a:lnTo>
                <a:lnTo>
                  <a:pt x="55671" y="76794"/>
                </a:lnTo>
                <a:lnTo>
                  <a:pt x="57591" y="73914"/>
                </a:lnTo>
                <a:lnTo>
                  <a:pt x="59512" y="70073"/>
                </a:lnTo>
                <a:lnTo>
                  <a:pt x="61432" y="66233"/>
                </a:lnTo>
                <a:lnTo>
                  <a:pt x="62392" y="61447"/>
                </a:lnTo>
                <a:lnTo>
                  <a:pt x="62392" y="53766"/>
                </a:lnTo>
                <a:lnTo>
                  <a:pt x="61432" y="50886"/>
                </a:lnTo>
                <a:lnTo>
                  <a:pt x="59512" y="48006"/>
                </a:lnTo>
                <a:lnTo>
                  <a:pt x="58552" y="45125"/>
                </a:lnTo>
                <a:lnTo>
                  <a:pt x="56631" y="43205"/>
                </a:lnTo>
                <a:lnTo>
                  <a:pt x="53751" y="41285"/>
                </a:lnTo>
                <a:lnTo>
                  <a:pt x="51831" y="39364"/>
                </a:lnTo>
                <a:lnTo>
                  <a:pt x="49911" y="38404"/>
                </a:lnTo>
                <a:lnTo>
                  <a:pt x="47030" y="37444"/>
                </a:lnTo>
                <a:lnTo>
                  <a:pt x="44150" y="35524"/>
                </a:lnTo>
                <a:lnTo>
                  <a:pt x="42230" y="34564"/>
                </a:lnTo>
                <a:lnTo>
                  <a:pt x="39349" y="33604"/>
                </a:lnTo>
                <a:lnTo>
                  <a:pt x="37429" y="32644"/>
                </a:lnTo>
                <a:lnTo>
                  <a:pt x="35509" y="31683"/>
                </a:lnTo>
                <a:lnTo>
                  <a:pt x="34549" y="30723"/>
                </a:lnTo>
                <a:lnTo>
                  <a:pt x="32628" y="28803"/>
                </a:lnTo>
                <a:lnTo>
                  <a:pt x="31668" y="27843"/>
                </a:lnTo>
                <a:lnTo>
                  <a:pt x="31668" y="23042"/>
                </a:lnTo>
                <a:lnTo>
                  <a:pt x="32628" y="22082"/>
                </a:lnTo>
                <a:lnTo>
                  <a:pt x="33604" y="20162"/>
                </a:lnTo>
                <a:lnTo>
                  <a:pt x="34549" y="19202"/>
                </a:lnTo>
                <a:lnTo>
                  <a:pt x="35509" y="18242"/>
                </a:lnTo>
                <a:lnTo>
                  <a:pt x="36469" y="17282"/>
                </a:lnTo>
                <a:lnTo>
                  <a:pt x="37429" y="17282"/>
                </a:lnTo>
                <a:lnTo>
                  <a:pt x="39349" y="16322"/>
                </a:lnTo>
                <a:lnTo>
                  <a:pt x="40309" y="16322"/>
                </a:lnTo>
                <a:lnTo>
                  <a:pt x="42230" y="15361"/>
                </a:lnTo>
                <a:lnTo>
                  <a:pt x="47030" y="15361"/>
                </a:lnTo>
                <a:lnTo>
                  <a:pt x="49911" y="16322"/>
                </a:lnTo>
                <a:lnTo>
                  <a:pt x="51831" y="16322"/>
                </a:lnTo>
                <a:lnTo>
                  <a:pt x="53751" y="17282"/>
                </a:lnTo>
                <a:lnTo>
                  <a:pt x="55671" y="17282"/>
                </a:lnTo>
                <a:lnTo>
                  <a:pt x="56631" y="18242"/>
                </a:lnTo>
                <a:lnTo>
                  <a:pt x="58552" y="19202"/>
                </a:lnTo>
                <a:lnTo>
                  <a:pt x="59512" y="19202"/>
                </a:lnTo>
                <a:lnTo>
                  <a:pt x="60472" y="20162"/>
                </a:lnTo>
                <a:lnTo>
                  <a:pt x="61432" y="20162"/>
                </a:lnTo>
                <a:lnTo>
                  <a:pt x="62392" y="21122"/>
                </a:lnTo>
                <a:lnTo>
                  <a:pt x="64312" y="21122"/>
                </a:lnTo>
                <a:lnTo>
                  <a:pt x="64312" y="20162"/>
                </a:lnTo>
                <a:lnTo>
                  <a:pt x="65272" y="19202"/>
                </a:lnTo>
                <a:lnTo>
                  <a:pt x="65272" y="18242"/>
                </a:lnTo>
                <a:lnTo>
                  <a:pt x="66233" y="17282"/>
                </a:lnTo>
                <a:lnTo>
                  <a:pt x="66233" y="15361"/>
                </a:lnTo>
                <a:lnTo>
                  <a:pt x="67193" y="14401"/>
                </a:lnTo>
                <a:lnTo>
                  <a:pt x="67193" y="10561"/>
                </a:lnTo>
                <a:lnTo>
                  <a:pt x="68153" y="8641"/>
                </a:lnTo>
                <a:lnTo>
                  <a:pt x="68153" y="6720"/>
                </a:lnTo>
                <a:lnTo>
                  <a:pt x="67193" y="5760"/>
                </a:lnTo>
                <a:lnTo>
                  <a:pt x="66233" y="4800"/>
                </a:lnTo>
                <a:lnTo>
                  <a:pt x="65272" y="3840"/>
                </a:lnTo>
                <a:lnTo>
                  <a:pt x="63352" y="3840"/>
                </a:lnTo>
                <a:lnTo>
                  <a:pt x="62392" y="2880"/>
                </a:lnTo>
                <a:lnTo>
                  <a:pt x="60472" y="1920"/>
                </a:lnTo>
                <a:lnTo>
                  <a:pt x="58552" y="1920"/>
                </a:lnTo>
                <a:lnTo>
                  <a:pt x="56631" y="960"/>
                </a:lnTo>
                <a:lnTo>
                  <a:pt x="54711" y="960"/>
                </a:lnTo>
                <a:lnTo>
                  <a:pt x="52791" y="0"/>
                </a:lnTo>
                <a:lnTo>
                  <a:pt x="40309" y="0"/>
                </a:lnTo>
                <a:lnTo>
                  <a:pt x="35509" y="960"/>
                </a:lnTo>
                <a:lnTo>
                  <a:pt x="30708" y="1920"/>
                </a:lnTo>
                <a:lnTo>
                  <a:pt x="25923" y="3840"/>
                </a:lnTo>
                <a:lnTo>
                  <a:pt x="23042" y="5760"/>
                </a:lnTo>
                <a:lnTo>
                  <a:pt x="19202" y="8641"/>
                </a:lnTo>
                <a:lnTo>
                  <a:pt x="16322" y="11521"/>
                </a:lnTo>
                <a:lnTo>
                  <a:pt x="14386" y="14401"/>
                </a:lnTo>
                <a:lnTo>
                  <a:pt x="12481" y="18242"/>
                </a:lnTo>
                <a:lnTo>
                  <a:pt x="11521" y="211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8" name="object 568"/>
          <p:cNvSpPr/>
          <p:nvPr/>
        </p:nvSpPr>
        <p:spPr>
          <a:xfrm>
            <a:off x="5162001" y="7674056"/>
            <a:ext cx="84475" cy="87355"/>
          </a:xfrm>
          <a:custGeom>
            <a:avLst/>
            <a:gdLst/>
            <a:ahLst/>
            <a:cxnLst/>
            <a:rect l="l" t="t" r="r" b="b"/>
            <a:pathLst>
              <a:path w="84475" h="87355">
                <a:moveTo>
                  <a:pt x="51831" y="70073"/>
                </a:moveTo>
                <a:lnTo>
                  <a:pt x="49911" y="82555"/>
                </a:lnTo>
                <a:lnTo>
                  <a:pt x="49911" y="84475"/>
                </a:lnTo>
                <a:lnTo>
                  <a:pt x="50871" y="84475"/>
                </a:lnTo>
                <a:lnTo>
                  <a:pt x="50871" y="85450"/>
                </a:lnTo>
                <a:lnTo>
                  <a:pt x="54711" y="85450"/>
                </a:lnTo>
                <a:lnTo>
                  <a:pt x="56631" y="86395"/>
                </a:lnTo>
                <a:lnTo>
                  <a:pt x="60472" y="86395"/>
                </a:lnTo>
                <a:lnTo>
                  <a:pt x="61432" y="85450"/>
                </a:lnTo>
                <a:lnTo>
                  <a:pt x="65272" y="85450"/>
                </a:lnTo>
                <a:lnTo>
                  <a:pt x="66233" y="84475"/>
                </a:lnTo>
                <a:lnTo>
                  <a:pt x="67193" y="84475"/>
                </a:lnTo>
                <a:lnTo>
                  <a:pt x="68153" y="83515"/>
                </a:lnTo>
                <a:lnTo>
                  <a:pt x="68153" y="82555"/>
                </a:lnTo>
                <a:lnTo>
                  <a:pt x="84475" y="3840"/>
                </a:lnTo>
                <a:lnTo>
                  <a:pt x="84475" y="2880"/>
                </a:lnTo>
                <a:lnTo>
                  <a:pt x="83515" y="1920"/>
                </a:lnTo>
                <a:lnTo>
                  <a:pt x="82555" y="960"/>
                </a:lnTo>
                <a:lnTo>
                  <a:pt x="77754" y="960"/>
                </a:lnTo>
                <a:lnTo>
                  <a:pt x="75834" y="0"/>
                </a:lnTo>
                <a:lnTo>
                  <a:pt x="71993" y="0"/>
                </a:lnTo>
                <a:lnTo>
                  <a:pt x="70073" y="960"/>
                </a:lnTo>
                <a:lnTo>
                  <a:pt x="64312" y="960"/>
                </a:lnTo>
                <a:lnTo>
                  <a:pt x="64312" y="1920"/>
                </a:lnTo>
                <a:lnTo>
                  <a:pt x="62392" y="1920"/>
                </a:lnTo>
                <a:lnTo>
                  <a:pt x="62392" y="3840"/>
                </a:lnTo>
                <a:lnTo>
                  <a:pt x="55671" y="37444"/>
                </a:lnTo>
                <a:lnTo>
                  <a:pt x="54711" y="42245"/>
                </a:lnTo>
                <a:lnTo>
                  <a:pt x="52806" y="46085"/>
                </a:lnTo>
                <a:lnTo>
                  <a:pt x="50871" y="49926"/>
                </a:lnTo>
                <a:lnTo>
                  <a:pt x="48966" y="53766"/>
                </a:lnTo>
                <a:lnTo>
                  <a:pt x="47030" y="56647"/>
                </a:lnTo>
                <a:lnTo>
                  <a:pt x="45125" y="59527"/>
                </a:lnTo>
                <a:lnTo>
                  <a:pt x="42245" y="62392"/>
                </a:lnTo>
                <a:lnTo>
                  <a:pt x="40309" y="64328"/>
                </a:lnTo>
                <a:lnTo>
                  <a:pt x="37429" y="66233"/>
                </a:lnTo>
                <a:lnTo>
                  <a:pt x="34564" y="68168"/>
                </a:lnTo>
                <a:lnTo>
                  <a:pt x="26883" y="68168"/>
                </a:lnTo>
                <a:lnTo>
                  <a:pt x="25907" y="67208"/>
                </a:lnTo>
                <a:lnTo>
                  <a:pt x="24963" y="66233"/>
                </a:lnTo>
                <a:lnTo>
                  <a:pt x="24002" y="66233"/>
                </a:lnTo>
                <a:lnTo>
                  <a:pt x="24002" y="65272"/>
                </a:lnTo>
                <a:lnTo>
                  <a:pt x="23042" y="64328"/>
                </a:lnTo>
                <a:lnTo>
                  <a:pt x="23042" y="61447"/>
                </a:lnTo>
                <a:lnTo>
                  <a:pt x="22082" y="60487"/>
                </a:lnTo>
                <a:lnTo>
                  <a:pt x="22082" y="57607"/>
                </a:lnTo>
                <a:lnTo>
                  <a:pt x="23042" y="56647"/>
                </a:lnTo>
                <a:lnTo>
                  <a:pt x="23042" y="50886"/>
                </a:lnTo>
                <a:lnTo>
                  <a:pt x="32628" y="3840"/>
                </a:lnTo>
                <a:lnTo>
                  <a:pt x="32628" y="1920"/>
                </a:lnTo>
                <a:lnTo>
                  <a:pt x="31683" y="1920"/>
                </a:lnTo>
                <a:lnTo>
                  <a:pt x="30723" y="960"/>
                </a:lnTo>
                <a:lnTo>
                  <a:pt x="25907" y="960"/>
                </a:lnTo>
                <a:lnTo>
                  <a:pt x="24963" y="0"/>
                </a:lnTo>
                <a:lnTo>
                  <a:pt x="20162" y="0"/>
                </a:lnTo>
                <a:lnTo>
                  <a:pt x="18242" y="960"/>
                </a:lnTo>
                <a:lnTo>
                  <a:pt x="13441" y="960"/>
                </a:lnTo>
                <a:lnTo>
                  <a:pt x="12481" y="1920"/>
                </a:lnTo>
                <a:lnTo>
                  <a:pt x="11521" y="1920"/>
                </a:lnTo>
                <a:lnTo>
                  <a:pt x="10561" y="2880"/>
                </a:lnTo>
                <a:lnTo>
                  <a:pt x="10561" y="3840"/>
                </a:lnTo>
                <a:lnTo>
                  <a:pt x="960" y="52806"/>
                </a:lnTo>
                <a:lnTo>
                  <a:pt x="960" y="54711"/>
                </a:lnTo>
                <a:lnTo>
                  <a:pt x="0" y="56647"/>
                </a:lnTo>
                <a:lnTo>
                  <a:pt x="0" y="71048"/>
                </a:lnTo>
                <a:lnTo>
                  <a:pt x="960" y="73914"/>
                </a:lnTo>
                <a:lnTo>
                  <a:pt x="1920" y="76794"/>
                </a:lnTo>
                <a:lnTo>
                  <a:pt x="2880" y="79674"/>
                </a:lnTo>
                <a:lnTo>
                  <a:pt x="4800" y="81610"/>
                </a:lnTo>
                <a:lnTo>
                  <a:pt x="5760" y="83515"/>
                </a:lnTo>
                <a:lnTo>
                  <a:pt x="8641" y="84475"/>
                </a:lnTo>
                <a:lnTo>
                  <a:pt x="11521" y="85450"/>
                </a:lnTo>
                <a:lnTo>
                  <a:pt x="14401" y="87355"/>
                </a:lnTo>
                <a:lnTo>
                  <a:pt x="28803" y="87355"/>
                </a:lnTo>
                <a:lnTo>
                  <a:pt x="31683" y="85450"/>
                </a:lnTo>
                <a:lnTo>
                  <a:pt x="34564" y="84475"/>
                </a:lnTo>
                <a:lnTo>
                  <a:pt x="37429" y="83515"/>
                </a:lnTo>
                <a:lnTo>
                  <a:pt x="40309" y="81610"/>
                </a:lnTo>
                <a:lnTo>
                  <a:pt x="43190" y="79674"/>
                </a:lnTo>
                <a:lnTo>
                  <a:pt x="45125" y="77754"/>
                </a:lnTo>
                <a:lnTo>
                  <a:pt x="47030" y="75834"/>
                </a:lnTo>
                <a:lnTo>
                  <a:pt x="48966" y="73914"/>
                </a:lnTo>
                <a:lnTo>
                  <a:pt x="50871" y="71993"/>
                </a:lnTo>
                <a:lnTo>
                  <a:pt x="51831" y="7007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9" name="object 569"/>
          <p:cNvSpPr/>
          <p:nvPr/>
        </p:nvSpPr>
        <p:spPr>
          <a:xfrm>
            <a:off x="5246476" y="7673096"/>
            <a:ext cx="93116" cy="118079"/>
          </a:xfrm>
          <a:custGeom>
            <a:avLst/>
            <a:gdLst/>
            <a:ahLst/>
            <a:cxnLst/>
            <a:rect l="l" t="t" r="r" b="b"/>
            <a:pathLst>
              <a:path w="93116" h="118079">
                <a:moveTo>
                  <a:pt x="3840" y="118079"/>
                </a:moveTo>
                <a:lnTo>
                  <a:pt x="18242" y="118079"/>
                </a:lnTo>
                <a:lnTo>
                  <a:pt x="19202" y="117119"/>
                </a:lnTo>
                <a:lnTo>
                  <a:pt x="20162" y="117119"/>
                </a:lnTo>
                <a:lnTo>
                  <a:pt x="21122" y="116159"/>
                </a:lnTo>
                <a:lnTo>
                  <a:pt x="22082" y="115199"/>
                </a:lnTo>
                <a:lnTo>
                  <a:pt x="22082" y="114239"/>
                </a:lnTo>
                <a:lnTo>
                  <a:pt x="28803" y="78714"/>
                </a:lnTo>
                <a:lnTo>
                  <a:pt x="29763" y="80634"/>
                </a:lnTo>
                <a:lnTo>
                  <a:pt x="31683" y="81594"/>
                </a:lnTo>
                <a:lnTo>
                  <a:pt x="32644" y="82570"/>
                </a:lnTo>
                <a:lnTo>
                  <a:pt x="32644" y="60487"/>
                </a:lnTo>
                <a:lnTo>
                  <a:pt x="35524" y="48006"/>
                </a:lnTo>
                <a:lnTo>
                  <a:pt x="36484" y="44165"/>
                </a:lnTo>
                <a:lnTo>
                  <a:pt x="37444" y="40325"/>
                </a:lnTo>
                <a:lnTo>
                  <a:pt x="39349" y="36484"/>
                </a:lnTo>
                <a:lnTo>
                  <a:pt x="41285" y="32644"/>
                </a:lnTo>
                <a:lnTo>
                  <a:pt x="43190" y="29763"/>
                </a:lnTo>
                <a:lnTo>
                  <a:pt x="45125" y="27843"/>
                </a:lnTo>
                <a:lnTo>
                  <a:pt x="48005" y="24963"/>
                </a:lnTo>
                <a:lnTo>
                  <a:pt x="49911" y="5760"/>
                </a:lnTo>
                <a:lnTo>
                  <a:pt x="47030" y="7680"/>
                </a:lnTo>
                <a:lnTo>
                  <a:pt x="45125" y="9601"/>
                </a:lnTo>
                <a:lnTo>
                  <a:pt x="43190" y="11521"/>
                </a:lnTo>
                <a:lnTo>
                  <a:pt x="41285" y="13441"/>
                </a:lnTo>
                <a:lnTo>
                  <a:pt x="39349" y="15361"/>
                </a:lnTo>
                <a:lnTo>
                  <a:pt x="38404" y="17282"/>
                </a:lnTo>
                <a:lnTo>
                  <a:pt x="41285" y="4800"/>
                </a:lnTo>
                <a:lnTo>
                  <a:pt x="41285" y="2880"/>
                </a:lnTo>
                <a:lnTo>
                  <a:pt x="40325" y="2880"/>
                </a:lnTo>
                <a:lnTo>
                  <a:pt x="39349" y="1920"/>
                </a:lnTo>
                <a:lnTo>
                  <a:pt x="35524" y="1920"/>
                </a:lnTo>
                <a:lnTo>
                  <a:pt x="34564" y="960"/>
                </a:lnTo>
                <a:lnTo>
                  <a:pt x="28803" y="960"/>
                </a:lnTo>
                <a:lnTo>
                  <a:pt x="25923" y="1920"/>
                </a:lnTo>
                <a:lnTo>
                  <a:pt x="24963" y="1920"/>
                </a:lnTo>
                <a:lnTo>
                  <a:pt x="23042" y="2880"/>
                </a:lnTo>
                <a:lnTo>
                  <a:pt x="22082" y="3840"/>
                </a:lnTo>
                <a:lnTo>
                  <a:pt x="22082" y="4800"/>
                </a:lnTo>
                <a:lnTo>
                  <a:pt x="0" y="114239"/>
                </a:lnTo>
                <a:lnTo>
                  <a:pt x="0" y="117119"/>
                </a:lnTo>
                <a:lnTo>
                  <a:pt x="1920" y="117119"/>
                </a:lnTo>
                <a:lnTo>
                  <a:pt x="1920" y="118079"/>
                </a:lnTo>
                <a:lnTo>
                  <a:pt x="3840" y="118079"/>
                </a:lnTo>
                <a:close/>
              </a:path>
              <a:path w="93116" h="118079">
                <a:moveTo>
                  <a:pt x="33604" y="83515"/>
                </a:moveTo>
                <a:lnTo>
                  <a:pt x="35524" y="84475"/>
                </a:lnTo>
                <a:lnTo>
                  <a:pt x="37444" y="85435"/>
                </a:lnTo>
                <a:lnTo>
                  <a:pt x="39349" y="86410"/>
                </a:lnTo>
                <a:lnTo>
                  <a:pt x="41285" y="87355"/>
                </a:lnTo>
                <a:lnTo>
                  <a:pt x="43190" y="87355"/>
                </a:lnTo>
                <a:lnTo>
                  <a:pt x="45125" y="88315"/>
                </a:lnTo>
                <a:lnTo>
                  <a:pt x="54726" y="88315"/>
                </a:lnTo>
                <a:lnTo>
                  <a:pt x="59527" y="87355"/>
                </a:lnTo>
                <a:lnTo>
                  <a:pt x="63352" y="85435"/>
                </a:lnTo>
                <a:lnTo>
                  <a:pt x="68153" y="83515"/>
                </a:lnTo>
                <a:lnTo>
                  <a:pt x="71033" y="81594"/>
                </a:lnTo>
                <a:lnTo>
                  <a:pt x="74874" y="78714"/>
                </a:lnTo>
                <a:lnTo>
                  <a:pt x="77754" y="74874"/>
                </a:lnTo>
                <a:lnTo>
                  <a:pt x="80634" y="72009"/>
                </a:lnTo>
                <a:lnTo>
                  <a:pt x="82555" y="68168"/>
                </a:lnTo>
                <a:lnTo>
                  <a:pt x="85435" y="63352"/>
                </a:lnTo>
                <a:lnTo>
                  <a:pt x="87355" y="59512"/>
                </a:lnTo>
                <a:lnTo>
                  <a:pt x="88315" y="55671"/>
                </a:lnTo>
                <a:lnTo>
                  <a:pt x="90236" y="50886"/>
                </a:lnTo>
                <a:lnTo>
                  <a:pt x="91196" y="46085"/>
                </a:lnTo>
                <a:lnTo>
                  <a:pt x="92156" y="42245"/>
                </a:lnTo>
                <a:lnTo>
                  <a:pt x="92156" y="37444"/>
                </a:lnTo>
                <a:lnTo>
                  <a:pt x="93116" y="33604"/>
                </a:lnTo>
                <a:lnTo>
                  <a:pt x="93116" y="25923"/>
                </a:lnTo>
                <a:lnTo>
                  <a:pt x="92156" y="22082"/>
                </a:lnTo>
                <a:lnTo>
                  <a:pt x="91196" y="18242"/>
                </a:lnTo>
                <a:lnTo>
                  <a:pt x="90236" y="14401"/>
                </a:lnTo>
                <a:lnTo>
                  <a:pt x="89275" y="11521"/>
                </a:lnTo>
                <a:lnTo>
                  <a:pt x="87355" y="8641"/>
                </a:lnTo>
                <a:lnTo>
                  <a:pt x="85435" y="5760"/>
                </a:lnTo>
                <a:lnTo>
                  <a:pt x="82555" y="3840"/>
                </a:lnTo>
                <a:lnTo>
                  <a:pt x="79674" y="1920"/>
                </a:lnTo>
                <a:lnTo>
                  <a:pt x="76794" y="960"/>
                </a:lnTo>
                <a:lnTo>
                  <a:pt x="72953" y="0"/>
                </a:lnTo>
                <a:lnTo>
                  <a:pt x="65272" y="0"/>
                </a:lnTo>
                <a:lnTo>
                  <a:pt x="61432" y="960"/>
                </a:lnTo>
                <a:lnTo>
                  <a:pt x="58567" y="1920"/>
                </a:lnTo>
                <a:lnTo>
                  <a:pt x="55686" y="2880"/>
                </a:lnTo>
                <a:lnTo>
                  <a:pt x="52791" y="3840"/>
                </a:lnTo>
                <a:lnTo>
                  <a:pt x="49911" y="5760"/>
                </a:lnTo>
                <a:lnTo>
                  <a:pt x="48005" y="24963"/>
                </a:lnTo>
                <a:lnTo>
                  <a:pt x="49911" y="22082"/>
                </a:lnTo>
                <a:lnTo>
                  <a:pt x="52791" y="21122"/>
                </a:lnTo>
                <a:lnTo>
                  <a:pt x="55686" y="19202"/>
                </a:lnTo>
                <a:lnTo>
                  <a:pt x="58567" y="18242"/>
                </a:lnTo>
                <a:lnTo>
                  <a:pt x="62407" y="18242"/>
                </a:lnTo>
                <a:lnTo>
                  <a:pt x="64312" y="19202"/>
                </a:lnTo>
                <a:lnTo>
                  <a:pt x="65272" y="19202"/>
                </a:lnTo>
                <a:lnTo>
                  <a:pt x="66248" y="20162"/>
                </a:lnTo>
                <a:lnTo>
                  <a:pt x="67193" y="21122"/>
                </a:lnTo>
                <a:lnTo>
                  <a:pt x="68153" y="22082"/>
                </a:lnTo>
                <a:lnTo>
                  <a:pt x="69113" y="23042"/>
                </a:lnTo>
                <a:lnTo>
                  <a:pt x="69113" y="25923"/>
                </a:lnTo>
                <a:lnTo>
                  <a:pt x="70073" y="27843"/>
                </a:lnTo>
                <a:lnTo>
                  <a:pt x="70073" y="37444"/>
                </a:lnTo>
                <a:lnTo>
                  <a:pt x="69113" y="40325"/>
                </a:lnTo>
                <a:lnTo>
                  <a:pt x="69113" y="42245"/>
                </a:lnTo>
                <a:lnTo>
                  <a:pt x="68153" y="45125"/>
                </a:lnTo>
                <a:lnTo>
                  <a:pt x="67193" y="48006"/>
                </a:lnTo>
                <a:lnTo>
                  <a:pt x="67193" y="50886"/>
                </a:lnTo>
                <a:lnTo>
                  <a:pt x="66248" y="53766"/>
                </a:lnTo>
                <a:lnTo>
                  <a:pt x="64312" y="56647"/>
                </a:lnTo>
                <a:lnTo>
                  <a:pt x="63352" y="59512"/>
                </a:lnTo>
                <a:lnTo>
                  <a:pt x="62407" y="61447"/>
                </a:lnTo>
                <a:lnTo>
                  <a:pt x="60472" y="63352"/>
                </a:lnTo>
                <a:lnTo>
                  <a:pt x="58567" y="65288"/>
                </a:lnTo>
                <a:lnTo>
                  <a:pt x="56631" y="67193"/>
                </a:lnTo>
                <a:lnTo>
                  <a:pt x="54726" y="68168"/>
                </a:lnTo>
                <a:lnTo>
                  <a:pt x="52791" y="69128"/>
                </a:lnTo>
                <a:lnTo>
                  <a:pt x="50871" y="70073"/>
                </a:lnTo>
                <a:lnTo>
                  <a:pt x="45125" y="70073"/>
                </a:lnTo>
                <a:lnTo>
                  <a:pt x="42245" y="69128"/>
                </a:lnTo>
                <a:lnTo>
                  <a:pt x="39349" y="67193"/>
                </a:lnTo>
                <a:lnTo>
                  <a:pt x="37444" y="65288"/>
                </a:lnTo>
                <a:lnTo>
                  <a:pt x="34564" y="63352"/>
                </a:lnTo>
                <a:lnTo>
                  <a:pt x="32644" y="60487"/>
                </a:lnTo>
                <a:lnTo>
                  <a:pt x="32644" y="82570"/>
                </a:lnTo>
                <a:lnTo>
                  <a:pt x="33604" y="835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0" name="object 570"/>
          <p:cNvSpPr/>
          <p:nvPr/>
        </p:nvSpPr>
        <p:spPr>
          <a:xfrm>
            <a:off x="5341513" y="7673096"/>
            <a:ext cx="93116" cy="118079"/>
          </a:xfrm>
          <a:custGeom>
            <a:avLst/>
            <a:gdLst/>
            <a:ahLst/>
            <a:cxnLst/>
            <a:rect l="l" t="t" r="r" b="b"/>
            <a:pathLst>
              <a:path w="93116" h="118079">
                <a:moveTo>
                  <a:pt x="32644" y="60487"/>
                </a:moveTo>
                <a:lnTo>
                  <a:pt x="35524" y="48006"/>
                </a:lnTo>
                <a:lnTo>
                  <a:pt x="36484" y="44165"/>
                </a:lnTo>
                <a:lnTo>
                  <a:pt x="37444" y="40325"/>
                </a:lnTo>
                <a:lnTo>
                  <a:pt x="39364" y="36484"/>
                </a:lnTo>
                <a:lnTo>
                  <a:pt x="41285" y="32644"/>
                </a:lnTo>
                <a:lnTo>
                  <a:pt x="39364" y="17282"/>
                </a:lnTo>
                <a:lnTo>
                  <a:pt x="41285" y="4800"/>
                </a:lnTo>
                <a:lnTo>
                  <a:pt x="41285" y="2880"/>
                </a:lnTo>
                <a:lnTo>
                  <a:pt x="40325" y="2880"/>
                </a:lnTo>
                <a:lnTo>
                  <a:pt x="40325" y="1920"/>
                </a:lnTo>
                <a:lnTo>
                  <a:pt x="36484" y="1920"/>
                </a:lnTo>
                <a:lnTo>
                  <a:pt x="34564" y="960"/>
                </a:lnTo>
                <a:lnTo>
                  <a:pt x="28803" y="960"/>
                </a:lnTo>
                <a:lnTo>
                  <a:pt x="26883" y="1920"/>
                </a:lnTo>
                <a:lnTo>
                  <a:pt x="24963" y="1920"/>
                </a:lnTo>
                <a:lnTo>
                  <a:pt x="23042" y="2880"/>
                </a:lnTo>
                <a:lnTo>
                  <a:pt x="22082" y="3840"/>
                </a:lnTo>
                <a:lnTo>
                  <a:pt x="22082" y="4800"/>
                </a:lnTo>
                <a:lnTo>
                  <a:pt x="0" y="114239"/>
                </a:lnTo>
                <a:lnTo>
                  <a:pt x="0" y="116159"/>
                </a:lnTo>
                <a:lnTo>
                  <a:pt x="960" y="117119"/>
                </a:lnTo>
                <a:lnTo>
                  <a:pt x="1920" y="117119"/>
                </a:lnTo>
                <a:lnTo>
                  <a:pt x="2880" y="118079"/>
                </a:lnTo>
                <a:lnTo>
                  <a:pt x="18242" y="118079"/>
                </a:lnTo>
                <a:lnTo>
                  <a:pt x="19202" y="117119"/>
                </a:lnTo>
                <a:lnTo>
                  <a:pt x="20162" y="117119"/>
                </a:lnTo>
                <a:lnTo>
                  <a:pt x="21122" y="116159"/>
                </a:lnTo>
                <a:lnTo>
                  <a:pt x="22082" y="115199"/>
                </a:lnTo>
                <a:lnTo>
                  <a:pt x="22082" y="114239"/>
                </a:lnTo>
                <a:lnTo>
                  <a:pt x="28803" y="78714"/>
                </a:lnTo>
                <a:lnTo>
                  <a:pt x="30723" y="80634"/>
                </a:lnTo>
                <a:lnTo>
                  <a:pt x="31683" y="81594"/>
                </a:lnTo>
                <a:lnTo>
                  <a:pt x="32644" y="82570"/>
                </a:lnTo>
                <a:lnTo>
                  <a:pt x="34564" y="83515"/>
                </a:lnTo>
                <a:lnTo>
                  <a:pt x="35524" y="63352"/>
                </a:lnTo>
                <a:lnTo>
                  <a:pt x="32644" y="60487"/>
                </a:lnTo>
                <a:close/>
              </a:path>
              <a:path w="93116" h="118079">
                <a:moveTo>
                  <a:pt x="43205" y="87355"/>
                </a:moveTo>
                <a:lnTo>
                  <a:pt x="45125" y="88315"/>
                </a:lnTo>
                <a:lnTo>
                  <a:pt x="54726" y="88315"/>
                </a:lnTo>
                <a:lnTo>
                  <a:pt x="59512" y="87355"/>
                </a:lnTo>
                <a:lnTo>
                  <a:pt x="64312" y="85435"/>
                </a:lnTo>
                <a:lnTo>
                  <a:pt x="68153" y="83515"/>
                </a:lnTo>
                <a:lnTo>
                  <a:pt x="71993" y="81594"/>
                </a:lnTo>
                <a:lnTo>
                  <a:pt x="74874" y="78714"/>
                </a:lnTo>
                <a:lnTo>
                  <a:pt x="77754" y="74874"/>
                </a:lnTo>
                <a:lnTo>
                  <a:pt x="80634" y="72009"/>
                </a:lnTo>
                <a:lnTo>
                  <a:pt x="83515" y="68168"/>
                </a:lnTo>
                <a:lnTo>
                  <a:pt x="85435" y="63352"/>
                </a:lnTo>
                <a:lnTo>
                  <a:pt x="87355" y="59512"/>
                </a:lnTo>
                <a:lnTo>
                  <a:pt x="89275" y="55671"/>
                </a:lnTo>
                <a:lnTo>
                  <a:pt x="90236" y="50886"/>
                </a:lnTo>
                <a:lnTo>
                  <a:pt x="91196" y="46085"/>
                </a:lnTo>
                <a:lnTo>
                  <a:pt x="92156" y="42245"/>
                </a:lnTo>
                <a:lnTo>
                  <a:pt x="93116" y="37444"/>
                </a:lnTo>
                <a:lnTo>
                  <a:pt x="93116" y="22082"/>
                </a:lnTo>
                <a:lnTo>
                  <a:pt x="92156" y="18242"/>
                </a:lnTo>
                <a:lnTo>
                  <a:pt x="91196" y="14401"/>
                </a:lnTo>
                <a:lnTo>
                  <a:pt x="89275" y="11521"/>
                </a:lnTo>
                <a:lnTo>
                  <a:pt x="87355" y="8641"/>
                </a:lnTo>
                <a:lnTo>
                  <a:pt x="85435" y="5760"/>
                </a:lnTo>
                <a:lnTo>
                  <a:pt x="83515" y="3840"/>
                </a:lnTo>
                <a:lnTo>
                  <a:pt x="80634" y="1920"/>
                </a:lnTo>
                <a:lnTo>
                  <a:pt x="76794" y="960"/>
                </a:lnTo>
                <a:lnTo>
                  <a:pt x="72953" y="0"/>
                </a:lnTo>
                <a:lnTo>
                  <a:pt x="65288" y="0"/>
                </a:lnTo>
                <a:lnTo>
                  <a:pt x="62407" y="960"/>
                </a:lnTo>
                <a:lnTo>
                  <a:pt x="58567" y="1920"/>
                </a:lnTo>
                <a:lnTo>
                  <a:pt x="55671" y="2880"/>
                </a:lnTo>
                <a:lnTo>
                  <a:pt x="52791" y="3840"/>
                </a:lnTo>
                <a:lnTo>
                  <a:pt x="49911" y="5760"/>
                </a:lnTo>
                <a:lnTo>
                  <a:pt x="47045" y="7680"/>
                </a:lnTo>
                <a:lnTo>
                  <a:pt x="45125" y="9601"/>
                </a:lnTo>
                <a:lnTo>
                  <a:pt x="43205" y="11521"/>
                </a:lnTo>
                <a:lnTo>
                  <a:pt x="41285" y="13441"/>
                </a:lnTo>
                <a:lnTo>
                  <a:pt x="40325" y="15361"/>
                </a:lnTo>
                <a:lnTo>
                  <a:pt x="39364" y="17282"/>
                </a:lnTo>
                <a:lnTo>
                  <a:pt x="41285" y="32644"/>
                </a:lnTo>
                <a:lnTo>
                  <a:pt x="43205" y="29763"/>
                </a:lnTo>
                <a:lnTo>
                  <a:pt x="46070" y="27843"/>
                </a:lnTo>
                <a:lnTo>
                  <a:pt x="48005" y="24963"/>
                </a:lnTo>
                <a:lnTo>
                  <a:pt x="50886" y="22082"/>
                </a:lnTo>
                <a:lnTo>
                  <a:pt x="52791" y="21122"/>
                </a:lnTo>
                <a:lnTo>
                  <a:pt x="55671" y="19202"/>
                </a:lnTo>
                <a:lnTo>
                  <a:pt x="58567" y="18242"/>
                </a:lnTo>
                <a:lnTo>
                  <a:pt x="63352" y="18242"/>
                </a:lnTo>
                <a:lnTo>
                  <a:pt x="64312" y="19202"/>
                </a:lnTo>
                <a:lnTo>
                  <a:pt x="65288" y="19202"/>
                </a:lnTo>
                <a:lnTo>
                  <a:pt x="66233" y="20162"/>
                </a:lnTo>
                <a:lnTo>
                  <a:pt x="67193" y="21122"/>
                </a:lnTo>
                <a:lnTo>
                  <a:pt x="68153" y="22082"/>
                </a:lnTo>
                <a:lnTo>
                  <a:pt x="69128" y="23042"/>
                </a:lnTo>
                <a:lnTo>
                  <a:pt x="69128" y="24963"/>
                </a:lnTo>
                <a:lnTo>
                  <a:pt x="70073" y="25923"/>
                </a:lnTo>
                <a:lnTo>
                  <a:pt x="70073" y="40325"/>
                </a:lnTo>
                <a:lnTo>
                  <a:pt x="69128" y="42245"/>
                </a:lnTo>
                <a:lnTo>
                  <a:pt x="69128" y="45125"/>
                </a:lnTo>
                <a:lnTo>
                  <a:pt x="68153" y="48006"/>
                </a:lnTo>
                <a:lnTo>
                  <a:pt x="67193" y="50886"/>
                </a:lnTo>
                <a:lnTo>
                  <a:pt x="66233" y="53766"/>
                </a:lnTo>
                <a:lnTo>
                  <a:pt x="65288" y="56647"/>
                </a:lnTo>
                <a:lnTo>
                  <a:pt x="63352" y="59512"/>
                </a:lnTo>
                <a:lnTo>
                  <a:pt x="62407" y="61447"/>
                </a:lnTo>
                <a:lnTo>
                  <a:pt x="60472" y="63352"/>
                </a:lnTo>
                <a:lnTo>
                  <a:pt x="59512" y="65288"/>
                </a:lnTo>
                <a:lnTo>
                  <a:pt x="57607" y="67193"/>
                </a:lnTo>
                <a:lnTo>
                  <a:pt x="55671" y="68168"/>
                </a:lnTo>
                <a:lnTo>
                  <a:pt x="52791" y="69128"/>
                </a:lnTo>
                <a:lnTo>
                  <a:pt x="50886" y="70073"/>
                </a:lnTo>
                <a:lnTo>
                  <a:pt x="45125" y="70073"/>
                </a:lnTo>
                <a:lnTo>
                  <a:pt x="42230" y="69128"/>
                </a:lnTo>
                <a:lnTo>
                  <a:pt x="40325" y="67193"/>
                </a:lnTo>
                <a:lnTo>
                  <a:pt x="37444" y="65288"/>
                </a:lnTo>
                <a:lnTo>
                  <a:pt x="35524" y="63352"/>
                </a:lnTo>
                <a:lnTo>
                  <a:pt x="34564" y="83515"/>
                </a:lnTo>
                <a:lnTo>
                  <a:pt x="35524" y="84475"/>
                </a:lnTo>
                <a:lnTo>
                  <a:pt x="37444" y="85435"/>
                </a:lnTo>
                <a:lnTo>
                  <a:pt x="39364" y="86410"/>
                </a:lnTo>
                <a:lnTo>
                  <a:pt x="41285" y="87355"/>
                </a:lnTo>
                <a:lnTo>
                  <a:pt x="43205" y="8735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1" name="object 571"/>
          <p:cNvSpPr/>
          <p:nvPr/>
        </p:nvSpPr>
        <p:spPr>
          <a:xfrm>
            <a:off x="5443270" y="7636626"/>
            <a:ext cx="45110" cy="123825"/>
          </a:xfrm>
          <a:custGeom>
            <a:avLst/>
            <a:gdLst/>
            <a:ahLst/>
            <a:cxnLst/>
            <a:rect l="l" t="t" r="r" b="b"/>
            <a:pathLst>
              <a:path w="45110" h="123825">
                <a:moveTo>
                  <a:pt x="23042" y="3840"/>
                </a:moveTo>
                <a:lnTo>
                  <a:pt x="0" y="119984"/>
                </a:lnTo>
                <a:lnTo>
                  <a:pt x="0" y="121904"/>
                </a:lnTo>
                <a:lnTo>
                  <a:pt x="960" y="121904"/>
                </a:lnTo>
                <a:lnTo>
                  <a:pt x="1920" y="122880"/>
                </a:lnTo>
                <a:lnTo>
                  <a:pt x="6720" y="122880"/>
                </a:lnTo>
                <a:lnTo>
                  <a:pt x="8641" y="123824"/>
                </a:lnTo>
                <a:lnTo>
                  <a:pt x="12481" y="123824"/>
                </a:lnTo>
                <a:lnTo>
                  <a:pt x="14401" y="122880"/>
                </a:lnTo>
                <a:lnTo>
                  <a:pt x="19202" y="122880"/>
                </a:lnTo>
                <a:lnTo>
                  <a:pt x="20162" y="121904"/>
                </a:lnTo>
                <a:lnTo>
                  <a:pt x="21122" y="121904"/>
                </a:lnTo>
                <a:lnTo>
                  <a:pt x="22082" y="120944"/>
                </a:lnTo>
                <a:lnTo>
                  <a:pt x="22082" y="119984"/>
                </a:lnTo>
                <a:lnTo>
                  <a:pt x="45110" y="3840"/>
                </a:lnTo>
                <a:lnTo>
                  <a:pt x="45110" y="1904"/>
                </a:lnTo>
                <a:lnTo>
                  <a:pt x="43205" y="1904"/>
                </a:lnTo>
                <a:lnTo>
                  <a:pt x="43205" y="960"/>
                </a:lnTo>
                <a:lnTo>
                  <a:pt x="39364" y="960"/>
                </a:lnTo>
                <a:lnTo>
                  <a:pt x="37444" y="0"/>
                </a:lnTo>
                <a:lnTo>
                  <a:pt x="32644" y="0"/>
                </a:lnTo>
                <a:lnTo>
                  <a:pt x="30723" y="960"/>
                </a:lnTo>
                <a:lnTo>
                  <a:pt x="26883" y="960"/>
                </a:lnTo>
                <a:lnTo>
                  <a:pt x="25923" y="1904"/>
                </a:lnTo>
                <a:lnTo>
                  <a:pt x="24002" y="1904"/>
                </a:lnTo>
                <a:lnTo>
                  <a:pt x="24002" y="2880"/>
                </a:lnTo>
                <a:lnTo>
                  <a:pt x="23042" y="3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2" name="object 572"/>
          <p:cNvSpPr/>
          <p:nvPr/>
        </p:nvSpPr>
        <p:spPr>
          <a:xfrm>
            <a:off x="5485500" y="7674056"/>
            <a:ext cx="86410" cy="117119"/>
          </a:xfrm>
          <a:custGeom>
            <a:avLst/>
            <a:gdLst/>
            <a:ahLst/>
            <a:cxnLst/>
            <a:rect l="l" t="t" r="r" b="b"/>
            <a:pathLst>
              <a:path w="86410" h="117119">
                <a:moveTo>
                  <a:pt x="975" y="115199"/>
                </a:moveTo>
                <a:lnTo>
                  <a:pt x="1935" y="116159"/>
                </a:lnTo>
                <a:lnTo>
                  <a:pt x="2880" y="117119"/>
                </a:lnTo>
                <a:lnTo>
                  <a:pt x="20162" y="117119"/>
                </a:lnTo>
                <a:lnTo>
                  <a:pt x="21122" y="116159"/>
                </a:lnTo>
                <a:lnTo>
                  <a:pt x="22082" y="116159"/>
                </a:lnTo>
                <a:lnTo>
                  <a:pt x="24002" y="115199"/>
                </a:lnTo>
                <a:lnTo>
                  <a:pt x="24963" y="114239"/>
                </a:lnTo>
                <a:lnTo>
                  <a:pt x="25923" y="114239"/>
                </a:lnTo>
                <a:lnTo>
                  <a:pt x="25923" y="113278"/>
                </a:lnTo>
                <a:lnTo>
                  <a:pt x="48005" y="82555"/>
                </a:lnTo>
                <a:lnTo>
                  <a:pt x="52806" y="75834"/>
                </a:lnTo>
                <a:lnTo>
                  <a:pt x="57607" y="69113"/>
                </a:lnTo>
                <a:lnTo>
                  <a:pt x="60487" y="62392"/>
                </a:lnTo>
                <a:lnTo>
                  <a:pt x="64328" y="55686"/>
                </a:lnTo>
                <a:lnTo>
                  <a:pt x="68168" y="49926"/>
                </a:lnTo>
                <a:lnTo>
                  <a:pt x="71048" y="43205"/>
                </a:lnTo>
                <a:lnTo>
                  <a:pt x="73929" y="37444"/>
                </a:lnTo>
                <a:lnTo>
                  <a:pt x="76809" y="31683"/>
                </a:lnTo>
                <a:lnTo>
                  <a:pt x="78729" y="25923"/>
                </a:lnTo>
                <a:lnTo>
                  <a:pt x="81610" y="20162"/>
                </a:lnTo>
                <a:lnTo>
                  <a:pt x="83530" y="14401"/>
                </a:lnTo>
                <a:lnTo>
                  <a:pt x="85450" y="9601"/>
                </a:lnTo>
                <a:lnTo>
                  <a:pt x="86410" y="7680"/>
                </a:lnTo>
                <a:lnTo>
                  <a:pt x="86410" y="1920"/>
                </a:lnTo>
                <a:lnTo>
                  <a:pt x="84490" y="960"/>
                </a:lnTo>
                <a:lnTo>
                  <a:pt x="83530" y="960"/>
                </a:lnTo>
                <a:lnTo>
                  <a:pt x="80650" y="0"/>
                </a:lnTo>
                <a:lnTo>
                  <a:pt x="73929" y="0"/>
                </a:lnTo>
                <a:lnTo>
                  <a:pt x="72008" y="960"/>
                </a:lnTo>
                <a:lnTo>
                  <a:pt x="67208" y="960"/>
                </a:lnTo>
                <a:lnTo>
                  <a:pt x="66248" y="1920"/>
                </a:lnTo>
                <a:lnTo>
                  <a:pt x="64328" y="1920"/>
                </a:lnTo>
                <a:lnTo>
                  <a:pt x="64328" y="3840"/>
                </a:lnTo>
                <a:lnTo>
                  <a:pt x="62407" y="8641"/>
                </a:lnTo>
                <a:lnTo>
                  <a:pt x="60487" y="13441"/>
                </a:lnTo>
                <a:lnTo>
                  <a:pt x="59527" y="18242"/>
                </a:lnTo>
                <a:lnTo>
                  <a:pt x="57607" y="23042"/>
                </a:lnTo>
                <a:lnTo>
                  <a:pt x="55686" y="27843"/>
                </a:lnTo>
                <a:lnTo>
                  <a:pt x="53766" y="32644"/>
                </a:lnTo>
                <a:lnTo>
                  <a:pt x="51846" y="37444"/>
                </a:lnTo>
                <a:lnTo>
                  <a:pt x="49926" y="42245"/>
                </a:lnTo>
                <a:lnTo>
                  <a:pt x="47045" y="46085"/>
                </a:lnTo>
                <a:lnTo>
                  <a:pt x="45125" y="50886"/>
                </a:lnTo>
                <a:lnTo>
                  <a:pt x="42245" y="55686"/>
                </a:lnTo>
                <a:lnTo>
                  <a:pt x="39364" y="59527"/>
                </a:lnTo>
                <a:lnTo>
                  <a:pt x="30723" y="4800"/>
                </a:lnTo>
                <a:lnTo>
                  <a:pt x="30723" y="2880"/>
                </a:lnTo>
                <a:lnTo>
                  <a:pt x="29763" y="2880"/>
                </a:lnTo>
                <a:lnTo>
                  <a:pt x="29763" y="960"/>
                </a:lnTo>
                <a:lnTo>
                  <a:pt x="25923" y="960"/>
                </a:lnTo>
                <a:lnTo>
                  <a:pt x="24002" y="0"/>
                </a:lnTo>
                <a:lnTo>
                  <a:pt x="18242" y="0"/>
                </a:lnTo>
                <a:lnTo>
                  <a:pt x="16337" y="960"/>
                </a:lnTo>
                <a:lnTo>
                  <a:pt x="10561" y="960"/>
                </a:lnTo>
                <a:lnTo>
                  <a:pt x="9601" y="1920"/>
                </a:lnTo>
                <a:lnTo>
                  <a:pt x="8656" y="2880"/>
                </a:lnTo>
                <a:lnTo>
                  <a:pt x="8656" y="9601"/>
                </a:lnTo>
                <a:lnTo>
                  <a:pt x="22082" y="85450"/>
                </a:lnTo>
                <a:lnTo>
                  <a:pt x="1935" y="111358"/>
                </a:lnTo>
                <a:lnTo>
                  <a:pt x="975" y="113278"/>
                </a:lnTo>
                <a:lnTo>
                  <a:pt x="975" y="114239"/>
                </a:lnTo>
                <a:lnTo>
                  <a:pt x="0" y="115199"/>
                </a:lnTo>
                <a:lnTo>
                  <a:pt x="975" y="11519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3" name="object 573"/>
          <p:cNvSpPr/>
          <p:nvPr/>
        </p:nvSpPr>
        <p:spPr>
          <a:xfrm>
            <a:off x="5614141" y="7673096"/>
            <a:ext cx="70073" cy="88315"/>
          </a:xfrm>
          <a:custGeom>
            <a:avLst/>
            <a:gdLst/>
            <a:ahLst/>
            <a:cxnLst/>
            <a:rect l="l" t="t" r="r" b="b"/>
            <a:pathLst>
              <a:path w="70073" h="88315">
                <a:moveTo>
                  <a:pt x="2880" y="38404"/>
                </a:moveTo>
                <a:lnTo>
                  <a:pt x="960" y="42245"/>
                </a:lnTo>
                <a:lnTo>
                  <a:pt x="960" y="46085"/>
                </a:lnTo>
                <a:lnTo>
                  <a:pt x="0" y="50886"/>
                </a:lnTo>
                <a:lnTo>
                  <a:pt x="0" y="68168"/>
                </a:lnTo>
                <a:lnTo>
                  <a:pt x="1920" y="75849"/>
                </a:lnTo>
                <a:lnTo>
                  <a:pt x="7680" y="80634"/>
                </a:lnTo>
                <a:lnTo>
                  <a:pt x="12481" y="85435"/>
                </a:lnTo>
                <a:lnTo>
                  <a:pt x="20162" y="88315"/>
                </a:lnTo>
                <a:lnTo>
                  <a:pt x="35524" y="88315"/>
                </a:lnTo>
                <a:lnTo>
                  <a:pt x="38404" y="87355"/>
                </a:lnTo>
                <a:lnTo>
                  <a:pt x="40325" y="87355"/>
                </a:lnTo>
                <a:lnTo>
                  <a:pt x="43205" y="86410"/>
                </a:lnTo>
                <a:lnTo>
                  <a:pt x="45125" y="85435"/>
                </a:lnTo>
                <a:lnTo>
                  <a:pt x="48005" y="85435"/>
                </a:lnTo>
                <a:lnTo>
                  <a:pt x="49926" y="84475"/>
                </a:lnTo>
                <a:lnTo>
                  <a:pt x="50886" y="83515"/>
                </a:lnTo>
                <a:lnTo>
                  <a:pt x="52806" y="82570"/>
                </a:lnTo>
                <a:lnTo>
                  <a:pt x="53766" y="81594"/>
                </a:lnTo>
                <a:lnTo>
                  <a:pt x="54726" y="80634"/>
                </a:lnTo>
                <a:lnTo>
                  <a:pt x="55686" y="79674"/>
                </a:lnTo>
                <a:lnTo>
                  <a:pt x="56647" y="78714"/>
                </a:lnTo>
                <a:lnTo>
                  <a:pt x="56647" y="77754"/>
                </a:lnTo>
                <a:lnTo>
                  <a:pt x="57607" y="75849"/>
                </a:lnTo>
                <a:lnTo>
                  <a:pt x="57607" y="74874"/>
                </a:lnTo>
                <a:lnTo>
                  <a:pt x="58567" y="72953"/>
                </a:lnTo>
                <a:lnTo>
                  <a:pt x="58567" y="70073"/>
                </a:lnTo>
                <a:lnTo>
                  <a:pt x="59527" y="69128"/>
                </a:lnTo>
                <a:lnTo>
                  <a:pt x="59527" y="63352"/>
                </a:lnTo>
                <a:lnTo>
                  <a:pt x="58567" y="62407"/>
                </a:lnTo>
                <a:lnTo>
                  <a:pt x="58567" y="61447"/>
                </a:lnTo>
                <a:lnTo>
                  <a:pt x="56647" y="61447"/>
                </a:lnTo>
                <a:lnTo>
                  <a:pt x="55686" y="62407"/>
                </a:lnTo>
                <a:lnTo>
                  <a:pt x="54726" y="63352"/>
                </a:lnTo>
                <a:lnTo>
                  <a:pt x="52806" y="64328"/>
                </a:lnTo>
                <a:lnTo>
                  <a:pt x="51846" y="65288"/>
                </a:lnTo>
                <a:lnTo>
                  <a:pt x="49926" y="66233"/>
                </a:lnTo>
                <a:lnTo>
                  <a:pt x="48005" y="67193"/>
                </a:lnTo>
                <a:lnTo>
                  <a:pt x="46085" y="68168"/>
                </a:lnTo>
                <a:lnTo>
                  <a:pt x="44165" y="69128"/>
                </a:lnTo>
                <a:lnTo>
                  <a:pt x="41285" y="70073"/>
                </a:lnTo>
                <a:lnTo>
                  <a:pt x="30723" y="70073"/>
                </a:lnTo>
                <a:lnTo>
                  <a:pt x="27843" y="69128"/>
                </a:lnTo>
                <a:lnTo>
                  <a:pt x="25923" y="66233"/>
                </a:lnTo>
                <a:lnTo>
                  <a:pt x="24002" y="63352"/>
                </a:lnTo>
                <a:lnTo>
                  <a:pt x="23042" y="60487"/>
                </a:lnTo>
                <a:lnTo>
                  <a:pt x="23042" y="46085"/>
                </a:lnTo>
                <a:lnTo>
                  <a:pt x="24002" y="43205"/>
                </a:lnTo>
                <a:lnTo>
                  <a:pt x="24963" y="41285"/>
                </a:lnTo>
                <a:lnTo>
                  <a:pt x="25923" y="38404"/>
                </a:lnTo>
                <a:lnTo>
                  <a:pt x="26883" y="35524"/>
                </a:lnTo>
                <a:lnTo>
                  <a:pt x="27843" y="32644"/>
                </a:lnTo>
                <a:lnTo>
                  <a:pt x="28803" y="29763"/>
                </a:lnTo>
                <a:lnTo>
                  <a:pt x="30723" y="27843"/>
                </a:lnTo>
                <a:lnTo>
                  <a:pt x="31683" y="24963"/>
                </a:lnTo>
                <a:lnTo>
                  <a:pt x="33604" y="23042"/>
                </a:lnTo>
                <a:lnTo>
                  <a:pt x="36484" y="21122"/>
                </a:lnTo>
                <a:lnTo>
                  <a:pt x="38404" y="20162"/>
                </a:lnTo>
                <a:lnTo>
                  <a:pt x="41285" y="18242"/>
                </a:lnTo>
                <a:lnTo>
                  <a:pt x="51846" y="18242"/>
                </a:lnTo>
                <a:lnTo>
                  <a:pt x="53766" y="19202"/>
                </a:lnTo>
                <a:lnTo>
                  <a:pt x="55686" y="20162"/>
                </a:lnTo>
                <a:lnTo>
                  <a:pt x="56647" y="20162"/>
                </a:lnTo>
                <a:lnTo>
                  <a:pt x="58567" y="21122"/>
                </a:lnTo>
                <a:lnTo>
                  <a:pt x="59527" y="22082"/>
                </a:lnTo>
                <a:lnTo>
                  <a:pt x="60487" y="23042"/>
                </a:lnTo>
                <a:lnTo>
                  <a:pt x="61447" y="24003"/>
                </a:lnTo>
                <a:lnTo>
                  <a:pt x="62407" y="24963"/>
                </a:lnTo>
                <a:lnTo>
                  <a:pt x="65288" y="24963"/>
                </a:lnTo>
                <a:lnTo>
                  <a:pt x="65288" y="24003"/>
                </a:lnTo>
                <a:lnTo>
                  <a:pt x="66248" y="23042"/>
                </a:lnTo>
                <a:lnTo>
                  <a:pt x="67193" y="22082"/>
                </a:lnTo>
                <a:lnTo>
                  <a:pt x="68168" y="21122"/>
                </a:lnTo>
                <a:lnTo>
                  <a:pt x="68168" y="19202"/>
                </a:lnTo>
                <a:lnTo>
                  <a:pt x="69128" y="18242"/>
                </a:lnTo>
                <a:lnTo>
                  <a:pt x="69128" y="16322"/>
                </a:lnTo>
                <a:lnTo>
                  <a:pt x="70073" y="14401"/>
                </a:lnTo>
                <a:lnTo>
                  <a:pt x="70073" y="7680"/>
                </a:lnTo>
                <a:lnTo>
                  <a:pt x="69128" y="6720"/>
                </a:lnTo>
                <a:lnTo>
                  <a:pt x="68168" y="6720"/>
                </a:lnTo>
                <a:lnTo>
                  <a:pt x="68168" y="5760"/>
                </a:lnTo>
                <a:lnTo>
                  <a:pt x="66248" y="4800"/>
                </a:lnTo>
                <a:lnTo>
                  <a:pt x="65288" y="3840"/>
                </a:lnTo>
                <a:lnTo>
                  <a:pt x="64328" y="2880"/>
                </a:lnTo>
                <a:lnTo>
                  <a:pt x="62407" y="2880"/>
                </a:lnTo>
                <a:lnTo>
                  <a:pt x="60487" y="1920"/>
                </a:lnTo>
                <a:lnTo>
                  <a:pt x="58567" y="960"/>
                </a:lnTo>
                <a:lnTo>
                  <a:pt x="53766" y="960"/>
                </a:lnTo>
                <a:lnTo>
                  <a:pt x="51846" y="0"/>
                </a:lnTo>
                <a:lnTo>
                  <a:pt x="41285" y="0"/>
                </a:lnTo>
                <a:lnTo>
                  <a:pt x="35524" y="960"/>
                </a:lnTo>
                <a:lnTo>
                  <a:pt x="31683" y="2880"/>
                </a:lnTo>
                <a:lnTo>
                  <a:pt x="26883" y="4800"/>
                </a:lnTo>
                <a:lnTo>
                  <a:pt x="22082" y="7680"/>
                </a:lnTo>
                <a:lnTo>
                  <a:pt x="19202" y="10561"/>
                </a:lnTo>
                <a:lnTo>
                  <a:pt x="15361" y="13441"/>
                </a:lnTo>
                <a:lnTo>
                  <a:pt x="12481" y="17282"/>
                </a:lnTo>
                <a:lnTo>
                  <a:pt x="9601" y="21122"/>
                </a:lnTo>
                <a:lnTo>
                  <a:pt x="7680" y="24963"/>
                </a:lnTo>
                <a:lnTo>
                  <a:pt x="5760" y="29763"/>
                </a:lnTo>
                <a:lnTo>
                  <a:pt x="3840" y="33604"/>
                </a:lnTo>
                <a:lnTo>
                  <a:pt x="2880" y="3840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4" name="object 574"/>
          <p:cNvSpPr/>
          <p:nvPr/>
        </p:nvSpPr>
        <p:spPr>
          <a:xfrm>
            <a:off x="5686150" y="7636626"/>
            <a:ext cx="85435" cy="123825"/>
          </a:xfrm>
          <a:custGeom>
            <a:avLst/>
            <a:gdLst/>
            <a:ahLst/>
            <a:cxnLst/>
            <a:rect l="l" t="t" r="r" b="b"/>
            <a:pathLst>
              <a:path w="85435" h="123825">
                <a:moveTo>
                  <a:pt x="22067" y="119984"/>
                </a:moveTo>
                <a:lnTo>
                  <a:pt x="23027" y="119984"/>
                </a:lnTo>
                <a:lnTo>
                  <a:pt x="29748" y="84475"/>
                </a:lnTo>
                <a:lnTo>
                  <a:pt x="30708" y="80634"/>
                </a:lnTo>
                <a:lnTo>
                  <a:pt x="31668" y="76794"/>
                </a:lnTo>
                <a:lnTo>
                  <a:pt x="33588" y="72953"/>
                </a:lnTo>
                <a:lnTo>
                  <a:pt x="35509" y="70073"/>
                </a:lnTo>
                <a:lnTo>
                  <a:pt x="37429" y="67193"/>
                </a:lnTo>
                <a:lnTo>
                  <a:pt x="39349" y="64312"/>
                </a:lnTo>
                <a:lnTo>
                  <a:pt x="42230" y="61432"/>
                </a:lnTo>
                <a:lnTo>
                  <a:pt x="45110" y="59512"/>
                </a:lnTo>
                <a:lnTo>
                  <a:pt x="47030" y="57591"/>
                </a:lnTo>
                <a:lnTo>
                  <a:pt x="49911" y="56631"/>
                </a:lnTo>
                <a:lnTo>
                  <a:pt x="52791" y="55671"/>
                </a:lnTo>
                <a:lnTo>
                  <a:pt x="57591" y="55671"/>
                </a:lnTo>
                <a:lnTo>
                  <a:pt x="58552" y="56631"/>
                </a:lnTo>
                <a:lnTo>
                  <a:pt x="59512" y="56631"/>
                </a:lnTo>
                <a:lnTo>
                  <a:pt x="59512" y="57591"/>
                </a:lnTo>
                <a:lnTo>
                  <a:pt x="60472" y="58552"/>
                </a:lnTo>
                <a:lnTo>
                  <a:pt x="61432" y="58552"/>
                </a:lnTo>
                <a:lnTo>
                  <a:pt x="61432" y="60472"/>
                </a:lnTo>
                <a:lnTo>
                  <a:pt x="62392" y="62392"/>
                </a:lnTo>
                <a:lnTo>
                  <a:pt x="62392" y="67193"/>
                </a:lnTo>
                <a:lnTo>
                  <a:pt x="61432" y="69113"/>
                </a:lnTo>
                <a:lnTo>
                  <a:pt x="61432" y="72953"/>
                </a:lnTo>
                <a:lnTo>
                  <a:pt x="51831" y="119984"/>
                </a:lnTo>
                <a:lnTo>
                  <a:pt x="51831" y="121904"/>
                </a:lnTo>
                <a:lnTo>
                  <a:pt x="52791" y="121904"/>
                </a:lnTo>
                <a:lnTo>
                  <a:pt x="53751" y="122880"/>
                </a:lnTo>
                <a:lnTo>
                  <a:pt x="58552" y="122880"/>
                </a:lnTo>
                <a:lnTo>
                  <a:pt x="59512" y="123824"/>
                </a:lnTo>
                <a:lnTo>
                  <a:pt x="64312" y="123824"/>
                </a:lnTo>
                <a:lnTo>
                  <a:pt x="66233" y="122880"/>
                </a:lnTo>
                <a:lnTo>
                  <a:pt x="71033" y="122880"/>
                </a:lnTo>
                <a:lnTo>
                  <a:pt x="71993" y="121904"/>
                </a:lnTo>
                <a:lnTo>
                  <a:pt x="72953" y="121904"/>
                </a:lnTo>
                <a:lnTo>
                  <a:pt x="73913" y="120944"/>
                </a:lnTo>
                <a:lnTo>
                  <a:pt x="73913" y="119984"/>
                </a:lnTo>
                <a:lnTo>
                  <a:pt x="83515" y="71033"/>
                </a:lnTo>
                <a:lnTo>
                  <a:pt x="84475" y="69113"/>
                </a:lnTo>
                <a:lnTo>
                  <a:pt x="84475" y="63352"/>
                </a:lnTo>
                <a:lnTo>
                  <a:pt x="85435" y="61432"/>
                </a:lnTo>
                <a:lnTo>
                  <a:pt x="85435" y="55671"/>
                </a:lnTo>
                <a:lnTo>
                  <a:pt x="84475" y="52791"/>
                </a:lnTo>
                <a:lnTo>
                  <a:pt x="83515" y="49910"/>
                </a:lnTo>
                <a:lnTo>
                  <a:pt x="82555" y="47030"/>
                </a:lnTo>
                <a:lnTo>
                  <a:pt x="81594" y="45110"/>
                </a:lnTo>
                <a:lnTo>
                  <a:pt x="79674" y="43190"/>
                </a:lnTo>
                <a:lnTo>
                  <a:pt x="77754" y="40309"/>
                </a:lnTo>
                <a:lnTo>
                  <a:pt x="75834" y="39349"/>
                </a:lnTo>
                <a:lnTo>
                  <a:pt x="72953" y="38389"/>
                </a:lnTo>
                <a:lnTo>
                  <a:pt x="70073" y="36469"/>
                </a:lnTo>
                <a:lnTo>
                  <a:pt x="56631" y="36469"/>
                </a:lnTo>
                <a:lnTo>
                  <a:pt x="53751" y="37429"/>
                </a:lnTo>
                <a:lnTo>
                  <a:pt x="50871" y="38389"/>
                </a:lnTo>
                <a:lnTo>
                  <a:pt x="47990" y="40309"/>
                </a:lnTo>
                <a:lnTo>
                  <a:pt x="46070" y="41269"/>
                </a:lnTo>
                <a:lnTo>
                  <a:pt x="43190" y="43190"/>
                </a:lnTo>
                <a:lnTo>
                  <a:pt x="41269" y="45110"/>
                </a:lnTo>
                <a:lnTo>
                  <a:pt x="39349" y="47030"/>
                </a:lnTo>
                <a:lnTo>
                  <a:pt x="37429" y="48950"/>
                </a:lnTo>
                <a:lnTo>
                  <a:pt x="35509" y="50871"/>
                </a:lnTo>
                <a:lnTo>
                  <a:pt x="34549" y="52791"/>
                </a:lnTo>
                <a:lnTo>
                  <a:pt x="33588" y="0"/>
                </a:lnTo>
                <a:lnTo>
                  <a:pt x="31668" y="960"/>
                </a:lnTo>
                <a:lnTo>
                  <a:pt x="27828" y="960"/>
                </a:lnTo>
                <a:lnTo>
                  <a:pt x="26868" y="1904"/>
                </a:lnTo>
                <a:lnTo>
                  <a:pt x="24947" y="1904"/>
                </a:lnTo>
                <a:lnTo>
                  <a:pt x="23987" y="2880"/>
                </a:lnTo>
                <a:lnTo>
                  <a:pt x="23987" y="3840"/>
                </a:lnTo>
                <a:lnTo>
                  <a:pt x="960" y="119984"/>
                </a:lnTo>
                <a:lnTo>
                  <a:pt x="0" y="120944"/>
                </a:lnTo>
                <a:lnTo>
                  <a:pt x="960" y="120944"/>
                </a:lnTo>
                <a:lnTo>
                  <a:pt x="960" y="121904"/>
                </a:lnTo>
                <a:lnTo>
                  <a:pt x="1904" y="121904"/>
                </a:lnTo>
                <a:lnTo>
                  <a:pt x="1904" y="122880"/>
                </a:lnTo>
                <a:lnTo>
                  <a:pt x="6705" y="122880"/>
                </a:lnTo>
                <a:lnTo>
                  <a:pt x="8625" y="123824"/>
                </a:lnTo>
                <a:lnTo>
                  <a:pt x="12466" y="123824"/>
                </a:lnTo>
                <a:lnTo>
                  <a:pt x="14401" y="122880"/>
                </a:lnTo>
                <a:lnTo>
                  <a:pt x="20147" y="122880"/>
                </a:lnTo>
                <a:lnTo>
                  <a:pt x="21107" y="121904"/>
                </a:lnTo>
                <a:lnTo>
                  <a:pt x="22067" y="121904"/>
                </a:lnTo>
                <a:lnTo>
                  <a:pt x="22067" y="119984"/>
                </a:lnTo>
                <a:close/>
              </a:path>
              <a:path w="85435" h="123825">
                <a:moveTo>
                  <a:pt x="38389" y="38389"/>
                </a:moveTo>
                <a:lnTo>
                  <a:pt x="39349" y="37429"/>
                </a:lnTo>
                <a:lnTo>
                  <a:pt x="39349" y="36469"/>
                </a:lnTo>
                <a:lnTo>
                  <a:pt x="46070" y="3840"/>
                </a:lnTo>
                <a:lnTo>
                  <a:pt x="46070" y="2880"/>
                </a:lnTo>
                <a:lnTo>
                  <a:pt x="45110" y="2880"/>
                </a:lnTo>
                <a:lnTo>
                  <a:pt x="45110" y="1904"/>
                </a:lnTo>
                <a:lnTo>
                  <a:pt x="44150" y="1904"/>
                </a:lnTo>
                <a:lnTo>
                  <a:pt x="43190" y="960"/>
                </a:lnTo>
                <a:lnTo>
                  <a:pt x="39349" y="960"/>
                </a:lnTo>
                <a:lnTo>
                  <a:pt x="37429" y="0"/>
                </a:lnTo>
                <a:lnTo>
                  <a:pt x="33588" y="0"/>
                </a:lnTo>
                <a:lnTo>
                  <a:pt x="34549" y="52791"/>
                </a:lnTo>
                <a:lnTo>
                  <a:pt x="35509" y="50871"/>
                </a:lnTo>
                <a:lnTo>
                  <a:pt x="35509" y="48950"/>
                </a:lnTo>
                <a:lnTo>
                  <a:pt x="36469" y="47030"/>
                </a:lnTo>
                <a:lnTo>
                  <a:pt x="36469" y="46070"/>
                </a:lnTo>
                <a:lnTo>
                  <a:pt x="37429" y="44150"/>
                </a:lnTo>
                <a:lnTo>
                  <a:pt x="37429" y="43190"/>
                </a:lnTo>
                <a:lnTo>
                  <a:pt x="38389" y="41269"/>
                </a:lnTo>
                <a:lnTo>
                  <a:pt x="38389" y="3838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5" name="object 575"/>
          <p:cNvSpPr/>
          <p:nvPr/>
        </p:nvSpPr>
        <p:spPr>
          <a:xfrm>
            <a:off x="5784067" y="7673096"/>
            <a:ext cx="86395" cy="88315"/>
          </a:xfrm>
          <a:custGeom>
            <a:avLst/>
            <a:gdLst/>
            <a:ahLst/>
            <a:cxnLst/>
            <a:rect l="l" t="t" r="r" b="b"/>
            <a:pathLst>
              <a:path w="86395" h="88315">
                <a:moveTo>
                  <a:pt x="68153" y="86410"/>
                </a:moveTo>
                <a:lnTo>
                  <a:pt x="70073" y="85435"/>
                </a:lnTo>
                <a:lnTo>
                  <a:pt x="71033" y="84475"/>
                </a:lnTo>
                <a:lnTo>
                  <a:pt x="71033" y="83515"/>
                </a:lnTo>
                <a:lnTo>
                  <a:pt x="86395" y="4800"/>
                </a:lnTo>
                <a:lnTo>
                  <a:pt x="86395" y="2880"/>
                </a:lnTo>
                <a:lnTo>
                  <a:pt x="85435" y="2880"/>
                </a:lnTo>
                <a:lnTo>
                  <a:pt x="85435" y="1920"/>
                </a:lnTo>
                <a:lnTo>
                  <a:pt x="80634" y="1920"/>
                </a:lnTo>
                <a:lnTo>
                  <a:pt x="79674" y="960"/>
                </a:lnTo>
                <a:lnTo>
                  <a:pt x="73913" y="960"/>
                </a:lnTo>
                <a:lnTo>
                  <a:pt x="71993" y="1920"/>
                </a:lnTo>
                <a:lnTo>
                  <a:pt x="70073" y="1920"/>
                </a:lnTo>
                <a:lnTo>
                  <a:pt x="68153" y="2880"/>
                </a:lnTo>
                <a:lnTo>
                  <a:pt x="67193" y="3840"/>
                </a:lnTo>
                <a:lnTo>
                  <a:pt x="67193" y="4800"/>
                </a:lnTo>
                <a:lnTo>
                  <a:pt x="66233" y="11521"/>
                </a:lnTo>
                <a:lnTo>
                  <a:pt x="63352" y="7680"/>
                </a:lnTo>
                <a:lnTo>
                  <a:pt x="59512" y="4800"/>
                </a:lnTo>
                <a:lnTo>
                  <a:pt x="55671" y="2880"/>
                </a:lnTo>
                <a:lnTo>
                  <a:pt x="51831" y="960"/>
                </a:lnTo>
                <a:lnTo>
                  <a:pt x="47990" y="0"/>
                </a:lnTo>
                <a:lnTo>
                  <a:pt x="37429" y="0"/>
                </a:lnTo>
                <a:lnTo>
                  <a:pt x="32628" y="960"/>
                </a:lnTo>
                <a:lnTo>
                  <a:pt x="28788" y="2880"/>
                </a:lnTo>
                <a:lnTo>
                  <a:pt x="24947" y="4800"/>
                </a:lnTo>
                <a:lnTo>
                  <a:pt x="21107" y="6720"/>
                </a:lnTo>
                <a:lnTo>
                  <a:pt x="22067" y="53766"/>
                </a:lnTo>
                <a:lnTo>
                  <a:pt x="23027" y="51846"/>
                </a:lnTo>
                <a:lnTo>
                  <a:pt x="23027" y="46085"/>
                </a:lnTo>
                <a:lnTo>
                  <a:pt x="23987" y="43205"/>
                </a:lnTo>
                <a:lnTo>
                  <a:pt x="24947" y="40325"/>
                </a:lnTo>
                <a:lnTo>
                  <a:pt x="25908" y="37444"/>
                </a:lnTo>
                <a:lnTo>
                  <a:pt x="26868" y="34564"/>
                </a:lnTo>
                <a:lnTo>
                  <a:pt x="27828" y="31683"/>
                </a:lnTo>
                <a:lnTo>
                  <a:pt x="28788" y="29763"/>
                </a:lnTo>
                <a:lnTo>
                  <a:pt x="30708" y="26883"/>
                </a:lnTo>
                <a:lnTo>
                  <a:pt x="31668" y="24963"/>
                </a:lnTo>
                <a:lnTo>
                  <a:pt x="33588" y="23042"/>
                </a:lnTo>
                <a:lnTo>
                  <a:pt x="35509" y="22082"/>
                </a:lnTo>
                <a:lnTo>
                  <a:pt x="37429" y="20162"/>
                </a:lnTo>
                <a:lnTo>
                  <a:pt x="39349" y="19202"/>
                </a:lnTo>
                <a:lnTo>
                  <a:pt x="50871" y="19202"/>
                </a:lnTo>
                <a:lnTo>
                  <a:pt x="52791" y="21122"/>
                </a:lnTo>
                <a:lnTo>
                  <a:pt x="55671" y="23042"/>
                </a:lnTo>
                <a:lnTo>
                  <a:pt x="57591" y="24963"/>
                </a:lnTo>
                <a:lnTo>
                  <a:pt x="59512" y="28803"/>
                </a:lnTo>
                <a:lnTo>
                  <a:pt x="57591" y="40325"/>
                </a:lnTo>
                <a:lnTo>
                  <a:pt x="56631" y="44165"/>
                </a:lnTo>
                <a:lnTo>
                  <a:pt x="58552" y="87355"/>
                </a:lnTo>
                <a:lnTo>
                  <a:pt x="63352" y="87355"/>
                </a:lnTo>
                <a:lnTo>
                  <a:pt x="66233" y="86410"/>
                </a:lnTo>
                <a:lnTo>
                  <a:pt x="68153" y="86410"/>
                </a:lnTo>
                <a:close/>
              </a:path>
              <a:path w="86395" h="88315">
                <a:moveTo>
                  <a:pt x="28788" y="69128"/>
                </a:moveTo>
                <a:lnTo>
                  <a:pt x="26868" y="69128"/>
                </a:lnTo>
                <a:lnTo>
                  <a:pt x="25908" y="68168"/>
                </a:lnTo>
                <a:lnTo>
                  <a:pt x="24947" y="67193"/>
                </a:lnTo>
                <a:lnTo>
                  <a:pt x="23987" y="65288"/>
                </a:lnTo>
                <a:lnTo>
                  <a:pt x="23987" y="64328"/>
                </a:lnTo>
                <a:lnTo>
                  <a:pt x="23027" y="63352"/>
                </a:lnTo>
                <a:lnTo>
                  <a:pt x="23027" y="59512"/>
                </a:lnTo>
                <a:lnTo>
                  <a:pt x="22067" y="58567"/>
                </a:lnTo>
                <a:lnTo>
                  <a:pt x="22067" y="53766"/>
                </a:lnTo>
                <a:lnTo>
                  <a:pt x="21107" y="6720"/>
                </a:lnTo>
                <a:lnTo>
                  <a:pt x="18242" y="10561"/>
                </a:lnTo>
                <a:lnTo>
                  <a:pt x="14401" y="13441"/>
                </a:lnTo>
                <a:lnTo>
                  <a:pt x="11521" y="17282"/>
                </a:lnTo>
                <a:lnTo>
                  <a:pt x="9585" y="21122"/>
                </a:lnTo>
                <a:lnTo>
                  <a:pt x="7680" y="24963"/>
                </a:lnTo>
                <a:lnTo>
                  <a:pt x="5745" y="28803"/>
                </a:lnTo>
                <a:lnTo>
                  <a:pt x="3840" y="33604"/>
                </a:lnTo>
                <a:lnTo>
                  <a:pt x="2865" y="37444"/>
                </a:lnTo>
                <a:lnTo>
                  <a:pt x="1904" y="42245"/>
                </a:lnTo>
                <a:lnTo>
                  <a:pt x="960" y="46085"/>
                </a:lnTo>
                <a:lnTo>
                  <a:pt x="0" y="50886"/>
                </a:lnTo>
                <a:lnTo>
                  <a:pt x="0" y="66233"/>
                </a:lnTo>
                <a:lnTo>
                  <a:pt x="960" y="70073"/>
                </a:lnTo>
                <a:lnTo>
                  <a:pt x="1904" y="72953"/>
                </a:lnTo>
                <a:lnTo>
                  <a:pt x="2865" y="76794"/>
                </a:lnTo>
                <a:lnTo>
                  <a:pt x="4785" y="79674"/>
                </a:lnTo>
                <a:lnTo>
                  <a:pt x="6705" y="82570"/>
                </a:lnTo>
                <a:lnTo>
                  <a:pt x="9585" y="84475"/>
                </a:lnTo>
                <a:lnTo>
                  <a:pt x="12466" y="86410"/>
                </a:lnTo>
                <a:lnTo>
                  <a:pt x="15346" y="87355"/>
                </a:lnTo>
                <a:lnTo>
                  <a:pt x="19187" y="88315"/>
                </a:lnTo>
                <a:lnTo>
                  <a:pt x="27828" y="88315"/>
                </a:lnTo>
                <a:lnTo>
                  <a:pt x="30708" y="87355"/>
                </a:lnTo>
                <a:lnTo>
                  <a:pt x="33588" y="86410"/>
                </a:lnTo>
                <a:lnTo>
                  <a:pt x="37429" y="85435"/>
                </a:lnTo>
                <a:lnTo>
                  <a:pt x="40309" y="84475"/>
                </a:lnTo>
                <a:lnTo>
                  <a:pt x="43190" y="82570"/>
                </a:lnTo>
                <a:lnTo>
                  <a:pt x="45110" y="80634"/>
                </a:lnTo>
                <a:lnTo>
                  <a:pt x="47990" y="78714"/>
                </a:lnTo>
                <a:lnTo>
                  <a:pt x="49911" y="76794"/>
                </a:lnTo>
                <a:lnTo>
                  <a:pt x="51831" y="74874"/>
                </a:lnTo>
                <a:lnTo>
                  <a:pt x="52791" y="72953"/>
                </a:lnTo>
                <a:lnTo>
                  <a:pt x="53751" y="71033"/>
                </a:lnTo>
                <a:lnTo>
                  <a:pt x="51831" y="83515"/>
                </a:lnTo>
                <a:lnTo>
                  <a:pt x="50871" y="84475"/>
                </a:lnTo>
                <a:lnTo>
                  <a:pt x="51831" y="84475"/>
                </a:lnTo>
                <a:lnTo>
                  <a:pt x="51831" y="86410"/>
                </a:lnTo>
                <a:lnTo>
                  <a:pt x="55671" y="86410"/>
                </a:lnTo>
                <a:lnTo>
                  <a:pt x="56631" y="87355"/>
                </a:lnTo>
                <a:lnTo>
                  <a:pt x="58552" y="87355"/>
                </a:lnTo>
                <a:lnTo>
                  <a:pt x="56631" y="44165"/>
                </a:lnTo>
                <a:lnTo>
                  <a:pt x="54711" y="48006"/>
                </a:lnTo>
                <a:lnTo>
                  <a:pt x="53751" y="51846"/>
                </a:lnTo>
                <a:lnTo>
                  <a:pt x="51831" y="55671"/>
                </a:lnTo>
                <a:lnTo>
                  <a:pt x="49911" y="58567"/>
                </a:lnTo>
                <a:lnTo>
                  <a:pt x="47030" y="61447"/>
                </a:lnTo>
                <a:lnTo>
                  <a:pt x="45110" y="63352"/>
                </a:lnTo>
                <a:lnTo>
                  <a:pt x="42230" y="66233"/>
                </a:lnTo>
                <a:lnTo>
                  <a:pt x="39349" y="67193"/>
                </a:lnTo>
                <a:lnTo>
                  <a:pt x="36469" y="69128"/>
                </a:lnTo>
                <a:lnTo>
                  <a:pt x="34549" y="70073"/>
                </a:lnTo>
                <a:lnTo>
                  <a:pt x="29748" y="70073"/>
                </a:lnTo>
                <a:lnTo>
                  <a:pt x="28788" y="6912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6" name="object 576"/>
          <p:cNvSpPr/>
          <p:nvPr/>
        </p:nvSpPr>
        <p:spPr>
          <a:xfrm>
            <a:off x="5877168" y="7640467"/>
            <a:ext cx="45125" cy="119984"/>
          </a:xfrm>
          <a:custGeom>
            <a:avLst/>
            <a:gdLst/>
            <a:ahLst/>
            <a:cxnLst/>
            <a:rect l="l" t="t" r="r" b="b"/>
            <a:pathLst>
              <a:path w="45125" h="119984">
                <a:moveTo>
                  <a:pt x="20162" y="7665"/>
                </a:moveTo>
                <a:lnTo>
                  <a:pt x="20162" y="8625"/>
                </a:lnTo>
                <a:lnTo>
                  <a:pt x="19217" y="11506"/>
                </a:lnTo>
                <a:lnTo>
                  <a:pt x="19217" y="13426"/>
                </a:lnTo>
                <a:lnTo>
                  <a:pt x="18242" y="15346"/>
                </a:lnTo>
                <a:lnTo>
                  <a:pt x="19217" y="16306"/>
                </a:lnTo>
                <a:lnTo>
                  <a:pt x="19217" y="19187"/>
                </a:lnTo>
                <a:lnTo>
                  <a:pt x="20162" y="20147"/>
                </a:lnTo>
                <a:lnTo>
                  <a:pt x="21122" y="21122"/>
                </a:lnTo>
                <a:lnTo>
                  <a:pt x="22082" y="22067"/>
                </a:lnTo>
                <a:lnTo>
                  <a:pt x="24002" y="22067"/>
                </a:lnTo>
                <a:lnTo>
                  <a:pt x="24963" y="23027"/>
                </a:lnTo>
                <a:lnTo>
                  <a:pt x="34564" y="23027"/>
                </a:lnTo>
                <a:lnTo>
                  <a:pt x="36484" y="22067"/>
                </a:lnTo>
                <a:lnTo>
                  <a:pt x="37444" y="22067"/>
                </a:lnTo>
                <a:lnTo>
                  <a:pt x="39364" y="21122"/>
                </a:lnTo>
                <a:lnTo>
                  <a:pt x="40325" y="20147"/>
                </a:lnTo>
                <a:lnTo>
                  <a:pt x="41285" y="19187"/>
                </a:lnTo>
                <a:lnTo>
                  <a:pt x="42245" y="18227"/>
                </a:lnTo>
                <a:lnTo>
                  <a:pt x="43205" y="16306"/>
                </a:lnTo>
                <a:lnTo>
                  <a:pt x="44165" y="15346"/>
                </a:lnTo>
                <a:lnTo>
                  <a:pt x="44165" y="13426"/>
                </a:lnTo>
                <a:lnTo>
                  <a:pt x="45125" y="11506"/>
                </a:lnTo>
                <a:lnTo>
                  <a:pt x="45125" y="2880"/>
                </a:lnTo>
                <a:lnTo>
                  <a:pt x="44165" y="1905"/>
                </a:lnTo>
                <a:lnTo>
                  <a:pt x="43205" y="944"/>
                </a:lnTo>
                <a:lnTo>
                  <a:pt x="42245" y="944"/>
                </a:lnTo>
                <a:lnTo>
                  <a:pt x="40325" y="0"/>
                </a:lnTo>
                <a:lnTo>
                  <a:pt x="27843" y="0"/>
                </a:lnTo>
                <a:lnTo>
                  <a:pt x="25923" y="944"/>
                </a:lnTo>
                <a:lnTo>
                  <a:pt x="24963" y="944"/>
                </a:lnTo>
                <a:lnTo>
                  <a:pt x="24002" y="1905"/>
                </a:lnTo>
                <a:lnTo>
                  <a:pt x="23058" y="2880"/>
                </a:lnTo>
                <a:lnTo>
                  <a:pt x="22082" y="4785"/>
                </a:lnTo>
                <a:lnTo>
                  <a:pt x="21122" y="5745"/>
                </a:lnTo>
                <a:lnTo>
                  <a:pt x="20162" y="7665"/>
                </a:lnTo>
                <a:close/>
              </a:path>
              <a:path w="45125" h="119984">
                <a:moveTo>
                  <a:pt x="15361" y="37429"/>
                </a:moveTo>
                <a:lnTo>
                  <a:pt x="0" y="116144"/>
                </a:lnTo>
                <a:lnTo>
                  <a:pt x="0" y="118064"/>
                </a:lnTo>
                <a:lnTo>
                  <a:pt x="975" y="118064"/>
                </a:lnTo>
                <a:lnTo>
                  <a:pt x="1935" y="119039"/>
                </a:lnTo>
                <a:lnTo>
                  <a:pt x="6720" y="119039"/>
                </a:lnTo>
                <a:lnTo>
                  <a:pt x="8656" y="119984"/>
                </a:lnTo>
                <a:lnTo>
                  <a:pt x="12496" y="119984"/>
                </a:lnTo>
                <a:lnTo>
                  <a:pt x="14401" y="119039"/>
                </a:lnTo>
                <a:lnTo>
                  <a:pt x="19217" y="119039"/>
                </a:lnTo>
                <a:lnTo>
                  <a:pt x="20162" y="118064"/>
                </a:lnTo>
                <a:lnTo>
                  <a:pt x="21122" y="118064"/>
                </a:lnTo>
                <a:lnTo>
                  <a:pt x="22082" y="117104"/>
                </a:lnTo>
                <a:lnTo>
                  <a:pt x="22082" y="116144"/>
                </a:lnTo>
                <a:lnTo>
                  <a:pt x="37444" y="37429"/>
                </a:lnTo>
                <a:lnTo>
                  <a:pt x="38404" y="37429"/>
                </a:lnTo>
                <a:lnTo>
                  <a:pt x="37444" y="36469"/>
                </a:lnTo>
                <a:lnTo>
                  <a:pt x="37444" y="35509"/>
                </a:lnTo>
                <a:lnTo>
                  <a:pt x="35524" y="35509"/>
                </a:lnTo>
                <a:lnTo>
                  <a:pt x="35524" y="34549"/>
                </a:lnTo>
                <a:lnTo>
                  <a:pt x="31683" y="34549"/>
                </a:lnTo>
                <a:lnTo>
                  <a:pt x="29763" y="33588"/>
                </a:lnTo>
                <a:lnTo>
                  <a:pt x="24963" y="33588"/>
                </a:lnTo>
                <a:lnTo>
                  <a:pt x="23058" y="34549"/>
                </a:lnTo>
                <a:lnTo>
                  <a:pt x="19217" y="34549"/>
                </a:lnTo>
                <a:lnTo>
                  <a:pt x="18242" y="35509"/>
                </a:lnTo>
                <a:lnTo>
                  <a:pt x="17282" y="35509"/>
                </a:lnTo>
                <a:lnTo>
                  <a:pt x="16337" y="36469"/>
                </a:lnTo>
                <a:lnTo>
                  <a:pt x="15361" y="3742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7" name="object 577"/>
          <p:cNvSpPr/>
          <p:nvPr/>
        </p:nvSpPr>
        <p:spPr>
          <a:xfrm>
            <a:off x="5921334" y="7673096"/>
            <a:ext cx="84475" cy="87355"/>
          </a:xfrm>
          <a:custGeom>
            <a:avLst/>
            <a:gdLst/>
            <a:ahLst/>
            <a:cxnLst/>
            <a:rect l="l" t="t" r="r" b="b"/>
            <a:pathLst>
              <a:path w="84475" h="87355">
                <a:moveTo>
                  <a:pt x="33604" y="1920"/>
                </a:moveTo>
                <a:lnTo>
                  <a:pt x="29763" y="1920"/>
                </a:lnTo>
                <a:lnTo>
                  <a:pt x="27843" y="960"/>
                </a:lnTo>
                <a:lnTo>
                  <a:pt x="24003" y="960"/>
                </a:lnTo>
                <a:lnTo>
                  <a:pt x="23042" y="1920"/>
                </a:lnTo>
                <a:lnTo>
                  <a:pt x="18242" y="1920"/>
                </a:lnTo>
                <a:lnTo>
                  <a:pt x="18242" y="2880"/>
                </a:lnTo>
                <a:lnTo>
                  <a:pt x="16322" y="2880"/>
                </a:lnTo>
                <a:lnTo>
                  <a:pt x="16322" y="4800"/>
                </a:lnTo>
                <a:lnTo>
                  <a:pt x="0" y="83515"/>
                </a:lnTo>
                <a:lnTo>
                  <a:pt x="0" y="85435"/>
                </a:lnTo>
                <a:lnTo>
                  <a:pt x="960" y="85435"/>
                </a:lnTo>
                <a:lnTo>
                  <a:pt x="1920" y="86410"/>
                </a:lnTo>
                <a:lnTo>
                  <a:pt x="6720" y="86410"/>
                </a:lnTo>
                <a:lnTo>
                  <a:pt x="8641" y="87355"/>
                </a:lnTo>
                <a:lnTo>
                  <a:pt x="12481" y="87355"/>
                </a:lnTo>
                <a:lnTo>
                  <a:pt x="14401" y="86410"/>
                </a:lnTo>
                <a:lnTo>
                  <a:pt x="19202" y="86410"/>
                </a:lnTo>
                <a:lnTo>
                  <a:pt x="20162" y="85435"/>
                </a:lnTo>
                <a:lnTo>
                  <a:pt x="21122" y="85435"/>
                </a:lnTo>
                <a:lnTo>
                  <a:pt x="22082" y="84475"/>
                </a:lnTo>
                <a:lnTo>
                  <a:pt x="22082" y="83515"/>
                </a:lnTo>
                <a:lnTo>
                  <a:pt x="29763" y="48006"/>
                </a:lnTo>
                <a:lnTo>
                  <a:pt x="30723" y="44165"/>
                </a:lnTo>
                <a:lnTo>
                  <a:pt x="31683" y="40325"/>
                </a:lnTo>
                <a:lnTo>
                  <a:pt x="33604" y="36484"/>
                </a:lnTo>
                <a:lnTo>
                  <a:pt x="35524" y="33604"/>
                </a:lnTo>
                <a:lnTo>
                  <a:pt x="37444" y="29763"/>
                </a:lnTo>
                <a:lnTo>
                  <a:pt x="39364" y="27843"/>
                </a:lnTo>
                <a:lnTo>
                  <a:pt x="42245" y="24963"/>
                </a:lnTo>
                <a:lnTo>
                  <a:pt x="44165" y="23042"/>
                </a:lnTo>
                <a:lnTo>
                  <a:pt x="47045" y="21122"/>
                </a:lnTo>
                <a:lnTo>
                  <a:pt x="49911" y="20162"/>
                </a:lnTo>
                <a:lnTo>
                  <a:pt x="51846" y="19202"/>
                </a:lnTo>
                <a:lnTo>
                  <a:pt x="57591" y="19202"/>
                </a:lnTo>
                <a:lnTo>
                  <a:pt x="59527" y="20162"/>
                </a:lnTo>
                <a:lnTo>
                  <a:pt x="60472" y="22082"/>
                </a:lnTo>
                <a:lnTo>
                  <a:pt x="61432" y="23042"/>
                </a:lnTo>
                <a:lnTo>
                  <a:pt x="62407" y="25923"/>
                </a:lnTo>
                <a:lnTo>
                  <a:pt x="62407" y="29763"/>
                </a:lnTo>
                <a:lnTo>
                  <a:pt x="61432" y="30723"/>
                </a:lnTo>
                <a:lnTo>
                  <a:pt x="61432" y="36484"/>
                </a:lnTo>
                <a:lnTo>
                  <a:pt x="51846" y="83515"/>
                </a:lnTo>
                <a:lnTo>
                  <a:pt x="51846" y="85435"/>
                </a:lnTo>
                <a:lnTo>
                  <a:pt x="52806" y="85435"/>
                </a:lnTo>
                <a:lnTo>
                  <a:pt x="53751" y="86410"/>
                </a:lnTo>
                <a:lnTo>
                  <a:pt x="57591" y="86410"/>
                </a:lnTo>
                <a:lnTo>
                  <a:pt x="59527" y="87355"/>
                </a:lnTo>
                <a:lnTo>
                  <a:pt x="64312" y="87355"/>
                </a:lnTo>
                <a:lnTo>
                  <a:pt x="66248" y="86410"/>
                </a:lnTo>
                <a:lnTo>
                  <a:pt x="71033" y="86410"/>
                </a:lnTo>
                <a:lnTo>
                  <a:pt x="71993" y="85435"/>
                </a:lnTo>
                <a:lnTo>
                  <a:pt x="72969" y="85435"/>
                </a:lnTo>
                <a:lnTo>
                  <a:pt x="72969" y="84475"/>
                </a:lnTo>
                <a:lnTo>
                  <a:pt x="73913" y="83515"/>
                </a:lnTo>
                <a:lnTo>
                  <a:pt x="83515" y="34564"/>
                </a:lnTo>
                <a:lnTo>
                  <a:pt x="83515" y="32644"/>
                </a:lnTo>
                <a:lnTo>
                  <a:pt x="84475" y="30723"/>
                </a:lnTo>
                <a:lnTo>
                  <a:pt x="84475" y="16322"/>
                </a:lnTo>
                <a:lnTo>
                  <a:pt x="83515" y="13441"/>
                </a:lnTo>
                <a:lnTo>
                  <a:pt x="82555" y="10561"/>
                </a:lnTo>
                <a:lnTo>
                  <a:pt x="81594" y="8641"/>
                </a:lnTo>
                <a:lnTo>
                  <a:pt x="79674" y="6720"/>
                </a:lnTo>
                <a:lnTo>
                  <a:pt x="77754" y="4800"/>
                </a:lnTo>
                <a:lnTo>
                  <a:pt x="75834" y="2880"/>
                </a:lnTo>
                <a:lnTo>
                  <a:pt x="72969" y="1920"/>
                </a:lnTo>
                <a:lnTo>
                  <a:pt x="70088" y="960"/>
                </a:lnTo>
                <a:lnTo>
                  <a:pt x="67193" y="0"/>
                </a:lnTo>
                <a:lnTo>
                  <a:pt x="59527" y="0"/>
                </a:lnTo>
                <a:lnTo>
                  <a:pt x="55686" y="960"/>
                </a:lnTo>
                <a:lnTo>
                  <a:pt x="52806" y="1920"/>
                </a:lnTo>
                <a:lnTo>
                  <a:pt x="49911" y="2880"/>
                </a:lnTo>
                <a:lnTo>
                  <a:pt x="47045" y="3840"/>
                </a:lnTo>
                <a:lnTo>
                  <a:pt x="44165" y="5760"/>
                </a:lnTo>
                <a:lnTo>
                  <a:pt x="41285" y="7680"/>
                </a:lnTo>
                <a:lnTo>
                  <a:pt x="39364" y="9601"/>
                </a:lnTo>
                <a:lnTo>
                  <a:pt x="37444" y="11521"/>
                </a:lnTo>
                <a:lnTo>
                  <a:pt x="35524" y="13441"/>
                </a:lnTo>
                <a:lnTo>
                  <a:pt x="33604" y="15361"/>
                </a:lnTo>
                <a:lnTo>
                  <a:pt x="32644" y="18242"/>
                </a:lnTo>
                <a:lnTo>
                  <a:pt x="34564" y="4800"/>
                </a:lnTo>
                <a:lnTo>
                  <a:pt x="34564" y="2880"/>
                </a:lnTo>
                <a:lnTo>
                  <a:pt x="33604" y="2880"/>
                </a:lnTo>
                <a:lnTo>
                  <a:pt x="33604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8" name="object 578"/>
          <p:cNvSpPr/>
          <p:nvPr/>
        </p:nvSpPr>
        <p:spPr>
          <a:xfrm>
            <a:off x="6013490" y="7673096"/>
            <a:ext cx="68168" cy="88315"/>
          </a:xfrm>
          <a:custGeom>
            <a:avLst/>
            <a:gdLst/>
            <a:ahLst/>
            <a:cxnLst/>
            <a:rect l="l" t="t" r="r" b="b"/>
            <a:pathLst>
              <a:path w="68168" h="88315">
                <a:moveTo>
                  <a:pt x="62392" y="57607"/>
                </a:moveTo>
                <a:lnTo>
                  <a:pt x="62392" y="53766"/>
                </a:lnTo>
                <a:lnTo>
                  <a:pt x="61447" y="50886"/>
                </a:lnTo>
                <a:lnTo>
                  <a:pt x="60487" y="48006"/>
                </a:lnTo>
                <a:lnTo>
                  <a:pt x="58567" y="45125"/>
                </a:lnTo>
                <a:lnTo>
                  <a:pt x="56647" y="43205"/>
                </a:lnTo>
                <a:lnTo>
                  <a:pt x="54726" y="41285"/>
                </a:lnTo>
                <a:lnTo>
                  <a:pt x="51846" y="39364"/>
                </a:lnTo>
                <a:lnTo>
                  <a:pt x="49926" y="38404"/>
                </a:lnTo>
                <a:lnTo>
                  <a:pt x="47045" y="37444"/>
                </a:lnTo>
                <a:lnTo>
                  <a:pt x="45125" y="35524"/>
                </a:lnTo>
                <a:lnTo>
                  <a:pt x="42245" y="34564"/>
                </a:lnTo>
                <a:lnTo>
                  <a:pt x="40325" y="33604"/>
                </a:lnTo>
                <a:lnTo>
                  <a:pt x="37444" y="32644"/>
                </a:lnTo>
                <a:lnTo>
                  <a:pt x="35524" y="31683"/>
                </a:lnTo>
                <a:lnTo>
                  <a:pt x="34564" y="30723"/>
                </a:lnTo>
                <a:lnTo>
                  <a:pt x="32644" y="28803"/>
                </a:lnTo>
                <a:lnTo>
                  <a:pt x="32644" y="22082"/>
                </a:lnTo>
                <a:lnTo>
                  <a:pt x="33604" y="20162"/>
                </a:lnTo>
                <a:lnTo>
                  <a:pt x="34564" y="19202"/>
                </a:lnTo>
                <a:lnTo>
                  <a:pt x="35524" y="18242"/>
                </a:lnTo>
                <a:lnTo>
                  <a:pt x="36484" y="17282"/>
                </a:lnTo>
                <a:lnTo>
                  <a:pt x="37444" y="17282"/>
                </a:lnTo>
                <a:lnTo>
                  <a:pt x="39364" y="16322"/>
                </a:lnTo>
                <a:lnTo>
                  <a:pt x="41285" y="16322"/>
                </a:lnTo>
                <a:lnTo>
                  <a:pt x="43205" y="15361"/>
                </a:lnTo>
                <a:lnTo>
                  <a:pt x="48006" y="15361"/>
                </a:lnTo>
                <a:lnTo>
                  <a:pt x="49926" y="16322"/>
                </a:lnTo>
                <a:lnTo>
                  <a:pt x="51846" y="16322"/>
                </a:lnTo>
                <a:lnTo>
                  <a:pt x="53766" y="17282"/>
                </a:lnTo>
                <a:lnTo>
                  <a:pt x="55671" y="17282"/>
                </a:lnTo>
                <a:lnTo>
                  <a:pt x="57607" y="18242"/>
                </a:lnTo>
                <a:lnTo>
                  <a:pt x="58567" y="19202"/>
                </a:lnTo>
                <a:lnTo>
                  <a:pt x="59512" y="19202"/>
                </a:lnTo>
                <a:lnTo>
                  <a:pt x="60487" y="20162"/>
                </a:lnTo>
                <a:lnTo>
                  <a:pt x="61447" y="20162"/>
                </a:lnTo>
                <a:lnTo>
                  <a:pt x="62392" y="21122"/>
                </a:lnTo>
                <a:lnTo>
                  <a:pt x="64328" y="21122"/>
                </a:lnTo>
                <a:lnTo>
                  <a:pt x="65288" y="20162"/>
                </a:lnTo>
                <a:lnTo>
                  <a:pt x="65288" y="19202"/>
                </a:lnTo>
                <a:lnTo>
                  <a:pt x="66233" y="18242"/>
                </a:lnTo>
                <a:lnTo>
                  <a:pt x="66233" y="17282"/>
                </a:lnTo>
                <a:lnTo>
                  <a:pt x="67193" y="15361"/>
                </a:lnTo>
                <a:lnTo>
                  <a:pt x="67193" y="12481"/>
                </a:lnTo>
                <a:lnTo>
                  <a:pt x="68168" y="11521"/>
                </a:lnTo>
                <a:lnTo>
                  <a:pt x="68168" y="5760"/>
                </a:lnTo>
                <a:lnTo>
                  <a:pt x="67193" y="5760"/>
                </a:lnTo>
                <a:lnTo>
                  <a:pt x="66233" y="4800"/>
                </a:lnTo>
                <a:lnTo>
                  <a:pt x="65288" y="3840"/>
                </a:lnTo>
                <a:lnTo>
                  <a:pt x="64328" y="3840"/>
                </a:lnTo>
                <a:lnTo>
                  <a:pt x="62392" y="2880"/>
                </a:lnTo>
                <a:lnTo>
                  <a:pt x="61447" y="1920"/>
                </a:lnTo>
                <a:lnTo>
                  <a:pt x="59512" y="1920"/>
                </a:lnTo>
                <a:lnTo>
                  <a:pt x="57607" y="960"/>
                </a:lnTo>
                <a:lnTo>
                  <a:pt x="55671" y="960"/>
                </a:lnTo>
                <a:lnTo>
                  <a:pt x="52806" y="0"/>
                </a:lnTo>
                <a:lnTo>
                  <a:pt x="40325" y="0"/>
                </a:lnTo>
                <a:lnTo>
                  <a:pt x="35524" y="960"/>
                </a:lnTo>
                <a:lnTo>
                  <a:pt x="30723" y="1920"/>
                </a:lnTo>
                <a:lnTo>
                  <a:pt x="26883" y="3840"/>
                </a:lnTo>
                <a:lnTo>
                  <a:pt x="23042" y="5760"/>
                </a:lnTo>
                <a:lnTo>
                  <a:pt x="20162" y="8641"/>
                </a:lnTo>
                <a:lnTo>
                  <a:pt x="17282" y="11521"/>
                </a:lnTo>
                <a:lnTo>
                  <a:pt x="14401" y="14401"/>
                </a:lnTo>
                <a:lnTo>
                  <a:pt x="13441" y="18242"/>
                </a:lnTo>
                <a:lnTo>
                  <a:pt x="11521" y="21122"/>
                </a:lnTo>
                <a:lnTo>
                  <a:pt x="10561" y="24963"/>
                </a:lnTo>
                <a:lnTo>
                  <a:pt x="10561" y="33604"/>
                </a:lnTo>
                <a:lnTo>
                  <a:pt x="11521" y="36484"/>
                </a:lnTo>
                <a:lnTo>
                  <a:pt x="12481" y="39364"/>
                </a:lnTo>
                <a:lnTo>
                  <a:pt x="14401" y="41285"/>
                </a:lnTo>
                <a:lnTo>
                  <a:pt x="16322" y="43205"/>
                </a:lnTo>
                <a:lnTo>
                  <a:pt x="18242" y="45125"/>
                </a:lnTo>
                <a:lnTo>
                  <a:pt x="20162" y="47045"/>
                </a:lnTo>
                <a:lnTo>
                  <a:pt x="23042" y="48006"/>
                </a:lnTo>
                <a:lnTo>
                  <a:pt x="24963" y="49926"/>
                </a:lnTo>
                <a:lnTo>
                  <a:pt x="27843" y="50886"/>
                </a:lnTo>
                <a:lnTo>
                  <a:pt x="30723" y="51846"/>
                </a:lnTo>
                <a:lnTo>
                  <a:pt x="32644" y="52806"/>
                </a:lnTo>
                <a:lnTo>
                  <a:pt x="34564" y="53766"/>
                </a:lnTo>
                <a:lnTo>
                  <a:pt x="36484" y="55671"/>
                </a:lnTo>
                <a:lnTo>
                  <a:pt x="37444" y="56647"/>
                </a:lnTo>
                <a:lnTo>
                  <a:pt x="39364" y="57607"/>
                </a:lnTo>
                <a:lnTo>
                  <a:pt x="40325" y="59512"/>
                </a:lnTo>
                <a:lnTo>
                  <a:pt x="40325" y="63352"/>
                </a:lnTo>
                <a:lnTo>
                  <a:pt x="39364" y="64328"/>
                </a:lnTo>
                <a:lnTo>
                  <a:pt x="39364" y="65288"/>
                </a:lnTo>
                <a:lnTo>
                  <a:pt x="38404" y="67193"/>
                </a:lnTo>
                <a:lnTo>
                  <a:pt x="37444" y="68168"/>
                </a:lnTo>
                <a:lnTo>
                  <a:pt x="36484" y="69128"/>
                </a:lnTo>
                <a:lnTo>
                  <a:pt x="35524" y="70073"/>
                </a:lnTo>
                <a:lnTo>
                  <a:pt x="33604" y="71033"/>
                </a:lnTo>
                <a:lnTo>
                  <a:pt x="31683" y="72009"/>
                </a:lnTo>
                <a:lnTo>
                  <a:pt x="19202" y="72009"/>
                </a:lnTo>
                <a:lnTo>
                  <a:pt x="17282" y="71033"/>
                </a:lnTo>
                <a:lnTo>
                  <a:pt x="14401" y="70073"/>
                </a:lnTo>
                <a:lnTo>
                  <a:pt x="12481" y="70073"/>
                </a:lnTo>
                <a:lnTo>
                  <a:pt x="11521" y="69128"/>
                </a:lnTo>
                <a:lnTo>
                  <a:pt x="9601" y="68168"/>
                </a:lnTo>
                <a:lnTo>
                  <a:pt x="8641" y="67193"/>
                </a:lnTo>
                <a:lnTo>
                  <a:pt x="7680" y="66233"/>
                </a:lnTo>
                <a:lnTo>
                  <a:pt x="6720" y="66233"/>
                </a:lnTo>
                <a:lnTo>
                  <a:pt x="5760" y="65288"/>
                </a:lnTo>
                <a:lnTo>
                  <a:pt x="3840" y="65288"/>
                </a:lnTo>
                <a:lnTo>
                  <a:pt x="2880" y="66233"/>
                </a:lnTo>
                <a:lnTo>
                  <a:pt x="2880" y="67193"/>
                </a:lnTo>
                <a:lnTo>
                  <a:pt x="1920" y="68168"/>
                </a:lnTo>
                <a:lnTo>
                  <a:pt x="1920" y="70073"/>
                </a:lnTo>
                <a:lnTo>
                  <a:pt x="960" y="71033"/>
                </a:lnTo>
                <a:lnTo>
                  <a:pt x="960" y="73914"/>
                </a:lnTo>
                <a:lnTo>
                  <a:pt x="0" y="74874"/>
                </a:lnTo>
                <a:lnTo>
                  <a:pt x="0" y="80634"/>
                </a:lnTo>
                <a:lnTo>
                  <a:pt x="960" y="81594"/>
                </a:lnTo>
                <a:lnTo>
                  <a:pt x="960" y="82570"/>
                </a:lnTo>
                <a:lnTo>
                  <a:pt x="1920" y="82570"/>
                </a:lnTo>
                <a:lnTo>
                  <a:pt x="2880" y="83515"/>
                </a:lnTo>
                <a:lnTo>
                  <a:pt x="4800" y="84475"/>
                </a:lnTo>
                <a:lnTo>
                  <a:pt x="5760" y="85435"/>
                </a:lnTo>
                <a:lnTo>
                  <a:pt x="7680" y="85435"/>
                </a:lnTo>
                <a:lnTo>
                  <a:pt x="9601" y="86410"/>
                </a:lnTo>
                <a:lnTo>
                  <a:pt x="11521" y="87355"/>
                </a:lnTo>
                <a:lnTo>
                  <a:pt x="16322" y="87355"/>
                </a:lnTo>
                <a:lnTo>
                  <a:pt x="19202" y="88315"/>
                </a:lnTo>
                <a:lnTo>
                  <a:pt x="30723" y="88315"/>
                </a:lnTo>
                <a:lnTo>
                  <a:pt x="35524" y="87355"/>
                </a:lnTo>
                <a:lnTo>
                  <a:pt x="40325" y="86410"/>
                </a:lnTo>
                <a:lnTo>
                  <a:pt x="45125" y="84475"/>
                </a:lnTo>
                <a:lnTo>
                  <a:pt x="48966" y="82570"/>
                </a:lnTo>
                <a:lnTo>
                  <a:pt x="51846" y="79674"/>
                </a:lnTo>
                <a:lnTo>
                  <a:pt x="55671" y="76794"/>
                </a:lnTo>
                <a:lnTo>
                  <a:pt x="58567" y="73914"/>
                </a:lnTo>
                <a:lnTo>
                  <a:pt x="59512" y="70073"/>
                </a:lnTo>
                <a:lnTo>
                  <a:pt x="61447" y="66233"/>
                </a:lnTo>
                <a:lnTo>
                  <a:pt x="62392" y="61447"/>
                </a:lnTo>
                <a:lnTo>
                  <a:pt x="62392" y="5760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9" name="object 579"/>
          <p:cNvSpPr/>
          <p:nvPr/>
        </p:nvSpPr>
        <p:spPr>
          <a:xfrm>
            <a:off x="3689405" y="7785416"/>
            <a:ext cx="2395118" cy="0"/>
          </a:xfrm>
          <a:custGeom>
            <a:avLst/>
            <a:gdLst/>
            <a:ahLst/>
            <a:cxnLst/>
            <a:rect l="l" t="t" r="r" b="b"/>
            <a:pathLst>
              <a:path w="2395118" h="0">
                <a:moveTo>
                  <a:pt x="0" y="0"/>
                </a:moveTo>
                <a:lnTo>
                  <a:pt x="2395118" y="0"/>
                </a:lnTo>
              </a:path>
            </a:pathLst>
          </a:custGeom>
          <a:ln w="12789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0" name="object 580"/>
          <p:cNvSpPr/>
          <p:nvPr/>
        </p:nvSpPr>
        <p:spPr>
          <a:xfrm>
            <a:off x="3693246" y="7904454"/>
            <a:ext cx="111358" cy="115199"/>
          </a:xfrm>
          <a:custGeom>
            <a:avLst/>
            <a:gdLst/>
            <a:ahLst/>
            <a:cxnLst/>
            <a:rect l="l" t="t" r="r" b="b"/>
            <a:pathLst>
              <a:path w="111358" h="115199">
                <a:moveTo>
                  <a:pt x="66233" y="112318"/>
                </a:moveTo>
                <a:lnTo>
                  <a:pt x="66233" y="113278"/>
                </a:lnTo>
                <a:lnTo>
                  <a:pt x="67193" y="114239"/>
                </a:lnTo>
                <a:lnTo>
                  <a:pt x="69113" y="114239"/>
                </a:lnTo>
                <a:lnTo>
                  <a:pt x="70073" y="115199"/>
                </a:lnTo>
                <a:lnTo>
                  <a:pt x="82555" y="115199"/>
                </a:lnTo>
                <a:lnTo>
                  <a:pt x="83515" y="114239"/>
                </a:lnTo>
                <a:lnTo>
                  <a:pt x="87355" y="114239"/>
                </a:lnTo>
                <a:lnTo>
                  <a:pt x="87355" y="113278"/>
                </a:lnTo>
                <a:lnTo>
                  <a:pt x="88315" y="113278"/>
                </a:lnTo>
                <a:lnTo>
                  <a:pt x="88315" y="112318"/>
                </a:lnTo>
                <a:lnTo>
                  <a:pt x="89275" y="112318"/>
                </a:lnTo>
                <a:lnTo>
                  <a:pt x="89275" y="111358"/>
                </a:lnTo>
                <a:lnTo>
                  <a:pt x="110398" y="3840"/>
                </a:lnTo>
                <a:lnTo>
                  <a:pt x="111358" y="2880"/>
                </a:lnTo>
                <a:lnTo>
                  <a:pt x="110398" y="2880"/>
                </a:lnTo>
                <a:lnTo>
                  <a:pt x="110398" y="1920"/>
                </a:lnTo>
                <a:lnTo>
                  <a:pt x="109438" y="960"/>
                </a:lnTo>
                <a:lnTo>
                  <a:pt x="106558" y="960"/>
                </a:lnTo>
                <a:lnTo>
                  <a:pt x="105597" y="0"/>
                </a:lnTo>
                <a:lnTo>
                  <a:pt x="94076" y="0"/>
                </a:lnTo>
                <a:lnTo>
                  <a:pt x="92156" y="960"/>
                </a:lnTo>
                <a:lnTo>
                  <a:pt x="89275" y="960"/>
                </a:lnTo>
                <a:lnTo>
                  <a:pt x="89275" y="1920"/>
                </a:lnTo>
                <a:lnTo>
                  <a:pt x="88315" y="1920"/>
                </a:lnTo>
                <a:lnTo>
                  <a:pt x="88315" y="2880"/>
                </a:lnTo>
                <a:lnTo>
                  <a:pt x="87355" y="2880"/>
                </a:lnTo>
                <a:lnTo>
                  <a:pt x="87355" y="3840"/>
                </a:lnTo>
                <a:lnTo>
                  <a:pt x="79674" y="46070"/>
                </a:lnTo>
                <a:lnTo>
                  <a:pt x="36469" y="46070"/>
                </a:lnTo>
                <a:lnTo>
                  <a:pt x="45125" y="3840"/>
                </a:lnTo>
                <a:lnTo>
                  <a:pt x="45125" y="2880"/>
                </a:lnTo>
                <a:lnTo>
                  <a:pt x="44150" y="1920"/>
                </a:lnTo>
                <a:lnTo>
                  <a:pt x="44150" y="960"/>
                </a:lnTo>
                <a:lnTo>
                  <a:pt x="41285" y="960"/>
                </a:lnTo>
                <a:lnTo>
                  <a:pt x="39349" y="0"/>
                </a:lnTo>
                <a:lnTo>
                  <a:pt x="28803" y="0"/>
                </a:lnTo>
                <a:lnTo>
                  <a:pt x="26883" y="960"/>
                </a:lnTo>
                <a:lnTo>
                  <a:pt x="24003" y="960"/>
                </a:lnTo>
                <a:lnTo>
                  <a:pt x="23042" y="1920"/>
                </a:lnTo>
                <a:lnTo>
                  <a:pt x="22082" y="1920"/>
                </a:lnTo>
                <a:lnTo>
                  <a:pt x="22082" y="3840"/>
                </a:lnTo>
                <a:lnTo>
                  <a:pt x="0" y="111358"/>
                </a:lnTo>
                <a:lnTo>
                  <a:pt x="0" y="113278"/>
                </a:lnTo>
                <a:lnTo>
                  <a:pt x="960" y="113278"/>
                </a:lnTo>
                <a:lnTo>
                  <a:pt x="960" y="114239"/>
                </a:lnTo>
                <a:lnTo>
                  <a:pt x="2880" y="114239"/>
                </a:lnTo>
                <a:lnTo>
                  <a:pt x="3840" y="115199"/>
                </a:lnTo>
                <a:lnTo>
                  <a:pt x="16322" y="115199"/>
                </a:lnTo>
                <a:lnTo>
                  <a:pt x="18242" y="114239"/>
                </a:lnTo>
                <a:lnTo>
                  <a:pt x="21122" y="114239"/>
                </a:lnTo>
                <a:lnTo>
                  <a:pt x="22082" y="113278"/>
                </a:lnTo>
                <a:lnTo>
                  <a:pt x="23042" y="112318"/>
                </a:lnTo>
                <a:lnTo>
                  <a:pt x="23042" y="111358"/>
                </a:lnTo>
                <a:lnTo>
                  <a:pt x="32628" y="65272"/>
                </a:lnTo>
                <a:lnTo>
                  <a:pt x="74874" y="65272"/>
                </a:lnTo>
                <a:lnTo>
                  <a:pt x="66233" y="111358"/>
                </a:lnTo>
                <a:lnTo>
                  <a:pt x="66233" y="11231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1" name="object 581"/>
          <p:cNvSpPr/>
          <p:nvPr/>
        </p:nvSpPr>
        <p:spPr>
          <a:xfrm>
            <a:off x="3804605" y="7934218"/>
            <a:ext cx="85435" cy="117104"/>
          </a:xfrm>
          <a:custGeom>
            <a:avLst/>
            <a:gdLst/>
            <a:ahLst/>
            <a:cxnLst/>
            <a:rect l="l" t="t" r="r" b="b"/>
            <a:pathLst>
              <a:path w="85435" h="117104">
                <a:moveTo>
                  <a:pt x="960" y="115183"/>
                </a:moveTo>
                <a:lnTo>
                  <a:pt x="960" y="116144"/>
                </a:lnTo>
                <a:lnTo>
                  <a:pt x="3840" y="116144"/>
                </a:lnTo>
                <a:lnTo>
                  <a:pt x="5760" y="117104"/>
                </a:lnTo>
                <a:lnTo>
                  <a:pt x="14401" y="117104"/>
                </a:lnTo>
                <a:lnTo>
                  <a:pt x="16322" y="116144"/>
                </a:lnTo>
                <a:lnTo>
                  <a:pt x="20162" y="116144"/>
                </a:lnTo>
                <a:lnTo>
                  <a:pt x="22082" y="115183"/>
                </a:lnTo>
                <a:lnTo>
                  <a:pt x="23027" y="115183"/>
                </a:lnTo>
                <a:lnTo>
                  <a:pt x="23027" y="114223"/>
                </a:lnTo>
                <a:lnTo>
                  <a:pt x="24002" y="114223"/>
                </a:lnTo>
                <a:lnTo>
                  <a:pt x="24963" y="113263"/>
                </a:lnTo>
                <a:lnTo>
                  <a:pt x="25908" y="112303"/>
                </a:lnTo>
                <a:lnTo>
                  <a:pt x="47030" y="82555"/>
                </a:lnTo>
                <a:lnTo>
                  <a:pt x="51831" y="74874"/>
                </a:lnTo>
                <a:lnTo>
                  <a:pt x="56631" y="68153"/>
                </a:lnTo>
                <a:lnTo>
                  <a:pt x="60472" y="62392"/>
                </a:lnTo>
                <a:lnTo>
                  <a:pt x="64312" y="55671"/>
                </a:lnTo>
                <a:lnTo>
                  <a:pt x="67193" y="48950"/>
                </a:lnTo>
                <a:lnTo>
                  <a:pt x="70073" y="43190"/>
                </a:lnTo>
                <a:lnTo>
                  <a:pt x="72953" y="36469"/>
                </a:lnTo>
                <a:lnTo>
                  <a:pt x="75834" y="30708"/>
                </a:lnTo>
                <a:lnTo>
                  <a:pt x="78714" y="24947"/>
                </a:lnTo>
                <a:lnTo>
                  <a:pt x="80634" y="19187"/>
                </a:lnTo>
                <a:lnTo>
                  <a:pt x="82555" y="13426"/>
                </a:lnTo>
                <a:lnTo>
                  <a:pt x="84475" y="8625"/>
                </a:lnTo>
                <a:lnTo>
                  <a:pt x="85435" y="7665"/>
                </a:lnTo>
                <a:lnTo>
                  <a:pt x="85435" y="944"/>
                </a:lnTo>
                <a:lnTo>
                  <a:pt x="83515" y="944"/>
                </a:lnTo>
                <a:lnTo>
                  <a:pt x="82555" y="0"/>
                </a:lnTo>
                <a:lnTo>
                  <a:pt x="67193" y="0"/>
                </a:lnTo>
                <a:lnTo>
                  <a:pt x="66233" y="944"/>
                </a:lnTo>
                <a:lnTo>
                  <a:pt x="64312" y="944"/>
                </a:lnTo>
                <a:lnTo>
                  <a:pt x="64312" y="1904"/>
                </a:lnTo>
                <a:lnTo>
                  <a:pt x="63352" y="1904"/>
                </a:lnTo>
                <a:lnTo>
                  <a:pt x="63352" y="2880"/>
                </a:lnTo>
                <a:lnTo>
                  <a:pt x="61432" y="8625"/>
                </a:lnTo>
                <a:lnTo>
                  <a:pt x="60472" y="13426"/>
                </a:lnTo>
                <a:lnTo>
                  <a:pt x="58552" y="18227"/>
                </a:lnTo>
                <a:lnTo>
                  <a:pt x="56631" y="22067"/>
                </a:lnTo>
                <a:lnTo>
                  <a:pt x="54711" y="26868"/>
                </a:lnTo>
                <a:lnTo>
                  <a:pt x="52791" y="31668"/>
                </a:lnTo>
                <a:lnTo>
                  <a:pt x="50871" y="36469"/>
                </a:lnTo>
                <a:lnTo>
                  <a:pt x="48950" y="41269"/>
                </a:lnTo>
                <a:lnTo>
                  <a:pt x="46070" y="46070"/>
                </a:lnTo>
                <a:lnTo>
                  <a:pt x="44150" y="49910"/>
                </a:lnTo>
                <a:lnTo>
                  <a:pt x="41269" y="54711"/>
                </a:lnTo>
                <a:lnTo>
                  <a:pt x="38389" y="59512"/>
                </a:lnTo>
                <a:lnTo>
                  <a:pt x="29748" y="3840"/>
                </a:lnTo>
                <a:lnTo>
                  <a:pt x="29748" y="1904"/>
                </a:lnTo>
                <a:lnTo>
                  <a:pt x="28803" y="944"/>
                </a:lnTo>
                <a:lnTo>
                  <a:pt x="27843" y="944"/>
                </a:lnTo>
                <a:lnTo>
                  <a:pt x="26868" y="0"/>
                </a:lnTo>
                <a:lnTo>
                  <a:pt x="10561" y="0"/>
                </a:lnTo>
                <a:lnTo>
                  <a:pt x="9601" y="944"/>
                </a:lnTo>
                <a:lnTo>
                  <a:pt x="8641" y="944"/>
                </a:lnTo>
                <a:lnTo>
                  <a:pt x="8641" y="1904"/>
                </a:lnTo>
                <a:lnTo>
                  <a:pt x="7680" y="1904"/>
                </a:lnTo>
                <a:lnTo>
                  <a:pt x="7680" y="9585"/>
                </a:lnTo>
                <a:lnTo>
                  <a:pt x="21122" y="84475"/>
                </a:lnTo>
                <a:lnTo>
                  <a:pt x="960" y="111343"/>
                </a:lnTo>
                <a:lnTo>
                  <a:pt x="0" y="112303"/>
                </a:lnTo>
                <a:lnTo>
                  <a:pt x="0" y="115183"/>
                </a:lnTo>
                <a:lnTo>
                  <a:pt x="960" y="11518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2" name="object 582"/>
          <p:cNvSpPr/>
          <p:nvPr/>
        </p:nvSpPr>
        <p:spPr>
          <a:xfrm>
            <a:off x="3884279" y="7932282"/>
            <a:ext cx="93116" cy="119039"/>
          </a:xfrm>
          <a:custGeom>
            <a:avLst/>
            <a:gdLst/>
            <a:ahLst/>
            <a:cxnLst/>
            <a:rect l="l" t="t" r="r" b="b"/>
            <a:pathLst>
              <a:path w="93116" h="119039">
                <a:moveTo>
                  <a:pt x="46085" y="88331"/>
                </a:moveTo>
                <a:lnTo>
                  <a:pt x="55671" y="88331"/>
                </a:lnTo>
                <a:lnTo>
                  <a:pt x="60472" y="87370"/>
                </a:lnTo>
                <a:lnTo>
                  <a:pt x="64312" y="86410"/>
                </a:lnTo>
                <a:lnTo>
                  <a:pt x="68153" y="84490"/>
                </a:lnTo>
                <a:lnTo>
                  <a:pt x="71993" y="81610"/>
                </a:lnTo>
                <a:lnTo>
                  <a:pt x="74874" y="78729"/>
                </a:lnTo>
                <a:lnTo>
                  <a:pt x="78714" y="75849"/>
                </a:lnTo>
                <a:lnTo>
                  <a:pt x="81594" y="72009"/>
                </a:lnTo>
                <a:lnTo>
                  <a:pt x="83515" y="68168"/>
                </a:lnTo>
                <a:lnTo>
                  <a:pt x="85435" y="64328"/>
                </a:lnTo>
                <a:lnTo>
                  <a:pt x="87355" y="59527"/>
                </a:lnTo>
                <a:lnTo>
                  <a:pt x="89275" y="55686"/>
                </a:lnTo>
                <a:lnTo>
                  <a:pt x="90236" y="50886"/>
                </a:lnTo>
                <a:lnTo>
                  <a:pt x="91196" y="47045"/>
                </a:lnTo>
                <a:lnTo>
                  <a:pt x="92156" y="42245"/>
                </a:lnTo>
                <a:lnTo>
                  <a:pt x="93116" y="38404"/>
                </a:lnTo>
                <a:lnTo>
                  <a:pt x="93116" y="22082"/>
                </a:lnTo>
                <a:lnTo>
                  <a:pt x="92156" y="18242"/>
                </a:lnTo>
                <a:lnTo>
                  <a:pt x="91196" y="14401"/>
                </a:lnTo>
                <a:lnTo>
                  <a:pt x="90236" y="11521"/>
                </a:lnTo>
                <a:lnTo>
                  <a:pt x="88315" y="8656"/>
                </a:lnTo>
                <a:lnTo>
                  <a:pt x="86395" y="5775"/>
                </a:lnTo>
                <a:lnTo>
                  <a:pt x="83515" y="3840"/>
                </a:lnTo>
                <a:lnTo>
                  <a:pt x="80634" y="2880"/>
                </a:lnTo>
                <a:lnTo>
                  <a:pt x="77754" y="975"/>
                </a:lnTo>
                <a:lnTo>
                  <a:pt x="73913" y="0"/>
                </a:lnTo>
                <a:lnTo>
                  <a:pt x="65272" y="0"/>
                </a:lnTo>
                <a:lnTo>
                  <a:pt x="62392" y="975"/>
                </a:lnTo>
                <a:lnTo>
                  <a:pt x="59512" y="1935"/>
                </a:lnTo>
                <a:lnTo>
                  <a:pt x="55671" y="2880"/>
                </a:lnTo>
                <a:lnTo>
                  <a:pt x="52791" y="4815"/>
                </a:lnTo>
                <a:lnTo>
                  <a:pt x="49926" y="5775"/>
                </a:lnTo>
                <a:lnTo>
                  <a:pt x="47990" y="7680"/>
                </a:lnTo>
                <a:lnTo>
                  <a:pt x="45110" y="9601"/>
                </a:lnTo>
                <a:lnTo>
                  <a:pt x="43205" y="11521"/>
                </a:lnTo>
                <a:lnTo>
                  <a:pt x="41269" y="14401"/>
                </a:lnTo>
                <a:lnTo>
                  <a:pt x="40325" y="16322"/>
                </a:lnTo>
                <a:lnTo>
                  <a:pt x="41269" y="33604"/>
                </a:lnTo>
                <a:lnTo>
                  <a:pt x="43205" y="30723"/>
                </a:lnTo>
                <a:lnTo>
                  <a:pt x="46085" y="27843"/>
                </a:lnTo>
                <a:lnTo>
                  <a:pt x="47990" y="24963"/>
                </a:lnTo>
                <a:lnTo>
                  <a:pt x="50886" y="23058"/>
                </a:lnTo>
                <a:lnTo>
                  <a:pt x="53766" y="21122"/>
                </a:lnTo>
                <a:lnTo>
                  <a:pt x="56631" y="20162"/>
                </a:lnTo>
                <a:lnTo>
                  <a:pt x="58552" y="19202"/>
                </a:lnTo>
                <a:lnTo>
                  <a:pt x="64312" y="19202"/>
                </a:lnTo>
                <a:lnTo>
                  <a:pt x="65272" y="20162"/>
                </a:lnTo>
                <a:lnTo>
                  <a:pt x="67193" y="20162"/>
                </a:lnTo>
                <a:lnTo>
                  <a:pt x="68153" y="21122"/>
                </a:lnTo>
                <a:lnTo>
                  <a:pt x="68153" y="22082"/>
                </a:lnTo>
                <a:lnTo>
                  <a:pt x="69113" y="24003"/>
                </a:lnTo>
                <a:lnTo>
                  <a:pt x="70073" y="24963"/>
                </a:lnTo>
                <a:lnTo>
                  <a:pt x="70073" y="40325"/>
                </a:lnTo>
                <a:lnTo>
                  <a:pt x="69113" y="43205"/>
                </a:lnTo>
                <a:lnTo>
                  <a:pt x="69113" y="46085"/>
                </a:lnTo>
                <a:lnTo>
                  <a:pt x="68153" y="48966"/>
                </a:lnTo>
                <a:lnTo>
                  <a:pt x="67193" y="51846"/>
                </a:lnTo>
                <a:lnTo>
                  <a:pt x="66233" y="53766"/>
                </a:lnTo>
                <a:lnTo>
                  <a:pt x="65272" y="56647"/>
                </a:lnTo>
                <a:lnTo>
                  <a:pt x="64312" y="59527"/>
                </a:lnTo>
                <a:lnTo>
                  <a:pt x="62392" y="61447"/>
                </a:lnTo>
                <a:lnTo>
                  <a:pt x="60472" y="63367"/>
                </a:lnTo>
                <a:lnTo>
                  <a:pt x="59512" y="65288"/>
                </a:lnTo>
                <a:lnTo>
                  <a:pt x="57607" y="67208"/>
                </a:lnTo>
                <a:lnTo>
                  <a:pt x="55671" y="68168"/>
                </a:lnTo>
                <a:lnTo>
                  <a:pt x="53766" y="69128"/>
                </a:lnTo>
                <a:lnTo>
                  <a:pt x="50886" y="70088"/>
                </a:lnTo>
                <a:lnTo>
                  <a:pt x="45110" y="70088"/>
                </a:lnTo>
                <a:lnTo>
                  <a:pt x="42245" y="69128"/>
                </a:lnTo>
                <a:lnTo>
                  <a:pt x="40325" y="67208"/>
                </a:lnTo>
                <a:lnTo>
                  <a:pt x="37429" y="66248"/>
                </a:lnTo>
                <a:lnTo>
                  <a:pt x="36484" y="85450"/>
                </a:lnTo>
                <a:lnTo>
                  <a:pt x="37429" y="86410"/>
                </a:lnTo>
                <a:lnTo>
                  <a:pt x="39364" y="87370"/>
                </a:lnTo>
                <a:lnTo>
                  <a:pt x="41269" y="87370"/>
                </a:lnTo>
                <a:lnTo>
                  <a:pt x="43205" y="88331"/>
                </a:lnTo>
                <a:lnTo>
                  <a:pt x="46085" y="88331"/>
                </a:lnTo>
                <a:close/>
              </a:path>
              <a:path w="93116" h="119039">
                <a:moveTo>
                  <a:pt x="39364" y="18242"/>
                </a:moveTo>
                <a:lnTo>
                  <a:pt x="41269" y="4815"/>
                </a:lnTo>
                <a:lnTo>
                  <a:pt x="42245" y="4815"/>
                </a:lnTo>
                <a:lnTo>
                  <a:pt x="41269" y="3840"/>
                </a:lnTo>
                <a:lnTo>
                  <a:pt x="41269" y="2880"/>
                </a:lnTo>
                <a:lnTo>
                  <a:pt x="40325" y="2880"/>
                </a:lnTo>
                <a:lnTo>
                  <a:pt x="39364" y="1935"/>
                </a:lnTo>
                <a:lnTo>
                  <a:pt x="26883" y="1935"/>
                </a:lnTo>
                <a:lnTo>
                  <a:pt x="24963" y="2880"/>
                </a:lnTo>
                <a:lnTo>
                  <a:pt x="24002" y="2880"/>
                </a:lnTo>
                <a:lnTo>
                  <a:pt x="23042" y="3840"/>
                </a:lnTo>
                <a:lnTo>
                  <a:pt x="22082" y="4815"/>
                </a:lnTo>
                <a:lnTo>
                  <a:pt x="0" y="115199"/>
                </a:lnTo>
                <a:lnTo>
                  <a:pt x="0" y="116159"/>
                </a:lnTo>
                <a:lnTo>
                  <a:pt x="960" y="116159"/>
                </a:lnTo>
                <a:lnTo>
                  <a:pt x="960" y="117119"/>
                </a:lnTo>
                <a:lnTo>
                  <a:pt x="1920" y="118079"/>
                </a:lnTo>
                <a:lnTo>
                  <a:pt x="5760" y="118079"/>
                </a:lnTo>
                <a:lnTo>
                  <a:pt x="6720" y="119039"/>
                </a:lnTo>
                <a:lnTo>
                  <a:pt x="14401" y="119039"/>
                </a:lnTo>
                <a:lnTo>
                  <a:pt x="16322" y="118079"/>
                </a:lnTo>
                <a:lnTo>
                  <a:pt x="19202" y="118079"/>
                </a:lnTo>
                <a:lnTo>
                  <a:pt x="20162" y="117119"/>
                </a:lnTo>
                <a:lnTo>
                  <a:pt x="21122" y="117119"/>
                </a:lnTo>
                <a:lnTo>
                  <a:pt x="22082" y="116159"/>
                </a:lnTo>
                <a:lnTo>
                  <a:pt x="22082" y="115199"/>
                </a:lnTo>
                <a:lnTo>
                  <a:pt x="29763" y="79689"/>
                </a:lnTo>
                <a:lnTo>
                  <a:pt x="30723" y="80650"/>
                </a:lnTo>
                <a:lnTo>
                  <a:pt x="31683" y="81610"/>
                </a:lnTo>
                <a:lnTo>
                  <a:pt x="33604" y="83530"/>
                </a:lnTo>
                <a:lnTo>
                  <a:pt x="34564" y="84490"/>
                </a:lnTo>
                <a:lnTo>
                  <a:pt x="36484" y="85450"/>
                </a:lnTo>
                <a:lnTo>
                  <a:pt x="37429" y="66248"/>
                </a:lnTo>
                <a:lnTo>
                  <a:pt x="35524" y="63367"/>
                </a:lnTo>
                <a:lnTo>
                  <a:pt x="33604" y="60487"/>
                </a:lnTo>
                <a:lnTo>
                  <a:pt x="35524" y="48006"/>
                </a:lnTo>
                <a:lnTo>
                  <a:pt x="36484" y="44165"/>
                </a:lnTo>
                <a:lnTo>
                  <a:pt x="37429" y="40325"/>
                </a:lnTo>
                <a:lnTo>
                  <a:pt x="39364" y="37444"/>
                </a:lnTo>
                <a:lnTo>
                  <a:pt x="41269" y="33604"/>
                </a:lnTo>
                <a:lnTo>
                  <a:pt x="40325" y="16322"/>
                </a:lnTo>
                <a:lnTo>
                  <a:pt x="39364" y="182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3" name="object 583"/>
          <p:cNvSpPr/>
          <p:nvPr/>
        </p:nvSpPr>
        <p:spPr>
          <a:xfrm>
            <a:off x="3987957" y="7939003"/>
            <a:ext cx="28803" cy="81610"/>
          </a:xfrm>
          <a:custGeom>
            <a:avLst/>
            <a:gdLst/>
            <a:ahLst/>
            <a:cxnLst/>
            <a:rect l="l" t="t" r="r" b="b"/>
            <a:pathLst>
              <a:path w="28803" h="81610">
                <a:moveTo>
                  <a:pt x="0" y="50886"/>
                </a:moveTo>
                <a:lnTo>
                  <a:pt x="0" y="55686"/>
                </a:lnTo>
                <a:lnTo>
                  <a:pt x="960" y="60487"/>
                </a:lnTo>
                <a:lnTo>
                  <a:pt x="1920" y="64328"/>
                </a:lnTo>
                <a:lnTo>
                  <a:pt x="3840" y="68168"/>
                </a:lnTo>
                <a:lnTo>
                  <a:pt x="5760" y="71048"/>
                </a:lnTo>
                <a:lnTo>
                  <a:pt x="8641" y="73929"/>
                </a:lnTo>
                <a:lnTo>
                  <a:pt x="11521" y="76809"/>
                </a:lnTo>
                <a:lnTo>
                  <a:pt x="15361" y="78729"/>
                </a:lnTo>
                <a:lnTo>
                  <a:pt x="19202" y="79689"/>
                </a:lnTo>
                <a:lnTo>
                  <a:pt x="24002" y="81610"/>
                </a:lnTo>
                <a:lnTo>
                  <a:pt x="28803" y="81610"/>
                </a:lnTo>
                <a:lnTo>
                  <a:pt x="28803" y="62407"/>
                </a:lnTo>
                <a:lnTo>
                  <a:pt x="26883" y="61447"/>
                </a:lnTo>
                <a:lnTo>
                  <a:pt x="25923" y="60487"/>
                </a:lnTo>
                <a:lnTo>
                  <a:pt x="24947" y="59527"/>
                </a:lnTo>
                <a:lnTo>
                  <a:pt x="24002" y="57607"/>
                </a:lnTo>
                <a:lnTo>
                  <a:pt x="24002" y="55686"/>
                </a:lnTo>
                <a:lnTo>
                  <a:pt x="23042" y="53766"/>
                </a:lnTo>
                <a:lnTo>
                  <a:pt x="23042" y="43205"/>
                </a:lnTo>
                <a:lnTo>
                  <a:pt x="24002" y="40325"/>
                </a:lnTo>
                <a:lnTo>
                  <a:pt x="24002" y="37444"/>
                </a:lnTo>
                <a:lnTo>
                  <a:pt x="24947" y="34564"/>
                </a:lnTo>
                <a:lnTo>
                  <a:pt x="25923" y="31683"/>
                </a:lnTo>
                <a:lnTo>
                  <a:pt x="24947" y="0"/>
                </a:lnTo>
                <a:lnTo>
                  <a:pt x="21122" y="2880"/>
                </a:lnTo>
                <a:lnTo>
                  <a:pt x="17282" y="5775"/>
                </a:lnTo>
                <a:lnTo>
                  <a:pt x="14401" y="8641"/>
                </a:lnTo>
                <a:lnTo>
                  <a:pt x="11521" y="12481"/>
                </a:lnTo>
                <a:lnTo>
                  <a:pt x="8641" y="16337"/>
                </a:lnTo>
                <a:lnTo>
                  <a:pt x="6720" y="20162"/>
                </a:lnTo>
                <a:lnTo>
                  <a:pt x="4800" y="24963"/>
                </a:lnTo>
                <a:lnTo>
                  <a:pt x="2880" y="28803"/>
                </a:lnTo>
                <a:lnTo>
                  <a:pt x="1920" y="33604"/>
                </a:lnTo>
                <a:lnTo>
                  <a:pt x="960" y="37444"/>
                </a:lnTo>
                <a:lnTo>
                  <a:pt x="0" y="42245"/>
                </a:lnTo>
                <a:lnTo>
                  <a:pt x="0" y="5088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4" name="object 584"/>
          <p:cNvSpPr/>
          <p:nvPr/>
        </p:nvSpPr>
        <p:spPr>
          <a:xfrm>
            <a:off x="4012905" y="7932282"/>
            <a:ext cx="60487" cy="88331"/>
          </a:xfrm>
          <a:custGeom>
            <a:avLst/>
            <a:gdLst/>
            <a:ahLst/>
            <a:cxnLst/>
            <a:rect l="l" t="t" r="r" b="b"/>
            <a:pathLst>
              <a:path w="60487" h="88331">
                <a:moveTo>
                  <a:pt x="16337" y="88331"/>
                </a:moveTo>
                <a:lnTo>
                  <a:pt x="21122" y="88331"/>
                </a:lnTo>
                <a:lnTo>
                  <a:pt x="25923" y="86410"/>
                </a:lnTo>
                <a:lnTo>
                  <a:pt x="30723" y="84490"/>
                </a:lnTo>
                <a:lnTo>
                  <a:pt x="35524" y="82570"/>
                </a:lnTo>
                <a:lnTo>
                  <a:pt x="39364" y="79689"/>
                </a:lnTo>
                <a:lnTo>
                  <a:pt x="43205" y="76809"/>
                </a:lnTo>
                <a:lnTo>
                  <a:pt x="46085" y="73929"/>
                </a:lnTo>
                <a:lnTo>
                  <a:pt x="48966" y="70088"/>
                </a:lnTo>
                <a:lnTo>
                  <a:pt x="50886" y="66248"/>
                </a:lnTo>
                <a:lnTo>
                  <a:pt x="53766" y="62407"/>
                </a:lnTo>
                <a:lnTo>
                  <a:pt x="54726" y="57607"/>
                </a:lnTo>
                <a:lnTo>
                  <a:pt x="56647" y="53766"/>
                </a:lnTo>
                <a:lnTo>
                  <a:pt x="58567" y="48966"/>
                </a:lnTo>
                <a:lnTo>
                  <a:pt x="58567" y="45125"/>
                </a:lnTo>
                <a:lnTo>
                  <a:pt x="59527" y="40325"/>
                </a:lnTo>
                <a:lnTo>
                  <a:pt x="60487" y="35524"/>
                </a:lnTo>
                <a:lnTo>
                  <a:pt x="60487" y="26883"/>
                </a:lnTo>
                <a:lnTo>
                  <a:pt x="59527" y="22082"/>
                </a:lnTo>
                <a:lnTo>
                  <a:pt x="57607" y="18242"/>
                </a:lnTo>
                <a:lnTo>
                  <a:pt x="56647" y="14401"/>
                </a:lnTo>
                <a:lnTo>
                  <a:pt x="54726" y="11521"/>
                </a:lnTo>
                <a:lnTo>
                  <a:pt x="51846" y="8656"/>
                </a:lnTo>
                <a:lnTo>
                  <a:pt x="48966" y="5775"/>
                </a:lnTo>
                <a:lnTo>
                  <a:pt x="45125" y="3840"/>
                </a:lnTo>
                <a:lnTo>
                  <a:pt x="40325" y="1935"/>
                </a:lnTo>
                <a:lnTo>
                  <a:pt x="36484" y="975"/>
                </a:lnTo>
                <a:lnTo>
                  <a:pt x="31683" y="0"/>
                </a:lnTo>
                <a:lnTo>
                  <a:pt x="19217" y="0"/>
                </a:lnTo>
                <a:lnTo>
                  <a:pt x="13441" y="975"/>
                </a:lnTo>
                <a:lnTo>
                  <a:pt x="8656" y="2880"/>
                </a:lnTo>
                <a:lnTo>
                  <a:pt x="3855" y="4815"/>
                </a:lnTo>
                <a:lnTo>
                  <a:pt x="0" y="6720"/>
                </a:lnTo>
                <a:lnTo>
                  <a:pt x="975" y="38404"/>
                </a:lnTo>
                <a:lnTo>
                  <a:pt x="1935" y="35524"/>
                </a:lnTo>
                <a:lnTo>
                  <a:pt x="2895" y="33604"/>
                </a:lnTo>
                <a:lnTo>
                  <a:pt x="3855" y="30723"/>
                </a:lnTo>
                <a:lnTo>
                  <a:pt x="5775" y="27843"/>
                </a:lnTo>
                <a:lnTo>
                  <a:pt x="6720" y="25923"/>
                </a:lnTo>
                <a:lnTo>
                  <a:pt x="8656" y="24003"/>
                </a:lnTo>
                <a:lnTo>
                  <a:pt x="10561" y="22082"/>
                </a:lnTo>
                <a:lnTo>
                  <a:pt x="12496" y="20162"/>
                </a:lnTo>
                <a:lnTo>
                  <a:pt x="15377" y="19202"/>
                </a:lnTo>
                <a:lnTo>
                  <a:pt x="17282" y="18242"/>
                </a:lnTo>
                <a:lnTo>
                  <a:pt x="20177" y="17282"/>
                </a:lnTo>
                <a:lnTo>
                  <a:pt x="25923" y="17282"/>
                </a:lnTo>
                <a:lnTo>
                  <a:pt x="27843" y="18242"/>
                </a:lnTo>
                <a:lnTo>
                  <a:pt x="29763" y="19202"/>
                </a:lnTo>
                <a:lnTo>
                  <a:pt x="31683" y="19202"/>
                </a:lnTo>
                <a:lnTo>
                  <a:pt x="32644" y="20162"/>
                </a:lnTo>
                <a:lnTo>
                  <a:pt x="33604" y="22082"/>
                </a:lnTo>
                <a:lnTo>
                  <a:pt x="35524" y="23058"/>
                </a:lnTo>
                <a:lnTo>
                  <a:pt x="35524" y="24963"/>
                </a:lnTo>
                <a:lnTo>
                  <a:pt x="36484" y="26883"/>
                </a:lnTo>
                <a:lnTo>
                  <a:pt x="36484" y="28803"/>
                </a:lnTo>
                <a:lnTo>
                  <a:pt x="37444" y="30723"/>
                </a:lnTo>
                <a:lnTo>
                  <a:pt x="37444" y="35524"/>
                </a:lnTo>
                <a:lnTo>
                  <a:pt x="36484" y="38404"/>
                </a:lnTo>
                <a:lnTo>
                  <a:pt x="36484" y="44165"/>
                </a:lnTo>
                <a:lnTo>
                  <a:pt x="35524" y="47045"/>
                </a:lnTo>
                <a:lnTo>
                  <a:pt x="34564" y="49926"/>
                </a:lnTo>
                <a:lnTo>
                  <a:pt x="33604" y="52806"/>
                </a:lnTo>
                <a:lnTo>
                  <a:pt x="32644" y="55686"/>
                </a:lnTo>
                <a:lnTo>
                  <a:pt x="31683" y="58567"/>
                </a:lnTo>
                <a:lnTo>
                  <a:pt x="29763" y="60487"/>
                </a:lnTo>
                <a:lnTo>
                  <a:pt x="27843" y="63367"/>
                </a:lnTo>
                <a:lnTo>
                  <a:pt x="26898" y="65288"/>
                </a:lnTo>
                <a:lnTo>
                  <a:pt x="24963" y="67208"/>
                </a:lnTo>
                <a:lnTo>
                  <a:pt x="22082" y="68168"/>
                </a:lnTo>
                <a:lnTo>
                  <a:pt x="20177" y="69128"/>
                </a:lnTo>
                <a:lnTo>
                  <a:pt x="18242" y="71048"/>
                </a:lnTo>
                <a:lnTo>
                  <a:pt x="7696" y="71048"/>
                </a:lnTo>
                <a:lnTo>
                  <a:pt x="5775" y="70088"/>
                </a:lnTo>
                <a:lnTo>
                  <a:pt x="3855" y="69128"/>
                </a:lnTo>
                <a:lnTo>
                  <a:pt x="3855" y="88331"/>
                </a:lnTo>
                <a:lnTo>
                  <a:pt x="16337" y="8833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5" name="object 585"/>
          <p:cNvSpPr/>
          <p:nvPr/>
        </p:nvSpPr>
        <p:spPr>
          <a:xfrm>
            <a:off x="4085874" y="7913095"/>
            <a:ext cx="57591" cy="107518"/>
          </a:xfrm>
          <a:custGeom>
            <a:avLst/>
            <a:gdLst/>
            <a:ahLst/>
            <a:cxnLst/>
            <a:rect l="l" t="t" r="r" b="b"/>
            <a:pathLst>
              <a:path w="57591" h="107518">
                <a:moveTo>
                  <a:pt x="52791" y="38389"/>
                </a:moveTo>
                <a:lnTo>
                  <a:pt x="53751" y="38389"/>
                </a:lnTo>
                <a:lnTo>
                  <a:pt x="54711" y="37429"/>
                </a:lnTo>
                <a:lnTo>
                  <a:pt x="54711" y="35509"/>
                </a:lnTo>
                <a:lnTo>
                  <a:pt x="55671" y="34549"/>
                </a:lnTo>
                <a:lnTo>
                  <a:pt x="55671" y="33588"/>
                </a:lnTo>
                <a:lnTo>
                  <a:pt x="56631" y="32628"/>
                </a:lnTo>
                <a:lnTo>
                  <a:pt x="56631" y="28788"/>
                </a:lnTo>
                <a:lnTo>
                  <a:pt x="57591" y="27843"/>
                </a:lnTo>
                <a:lnTo>
                  <a:pt x="57591" y="23027"/>
                </a:lnTo>
                <a:lnTo>
                  <a:pt x="56631" y="22067"/>
                </a:lnTo>
                <a:lnTo>
                  <a:pt x="55671" y="21122"/>
                </a:lnTo>
                <a:lnTo>
                  <a:pt x="37444" y="21122"/>
                </a:lnTo>
                <a:lnTo>
                  <a:pt x="41285" y="3840"/>
                </a:lnTo>
                <a:lnTo>
                  <a:pt x="41285" y="1920"/>
                </a:lnTo>
                <a:lnTo>
                  <a:pt x="40325" y="1920"/>
                </a:lnTo>
                <a:lnTo>
                  <a:pt x="39349" y="960"/>
                </a:lnTo>
                <a:lnTo>
                  <a:pt x="36484" y="960"/>
                </a:lnTo>
                <a:lnTo>
                  <a:pt x="34564" y="0"/>
                </a:lnTo>
                <a:lnTo>
                  <a:pt x="26883" y="0"/>
                </a:lnTo>
                <a:lnTo>
                  <a:pt x="25923" y="960"/>
                </a:lnTo>
                <a:lnTo>
                  <a:pt x="22082" y="960"/>
                </a:lnTo>
                <a:lnTo>
                  <a:pt x="21122" y="1920"/>
                </a:lnTo>
                <a:lnTo>
                  <a:pt x="20162" y="1920"/>
                </a:lnTo>
                <a:lnTo>
                  <a:pt x="19202" y="2880"/>
                </a:lnTo>
                <a:lnTo>
                  <a:pt x="19202" y="3840"/>
                </a:lnTo>
                <a:lnTo>
                  <a:pt x="15361" y="21122"/>
                </a:lnTo>
                <a:lnTo>
                  <a:pt x="4800" y="21122"/>
                </a:lnTo>
                <a:lnTo>
                  <a:pt x="3840" y="22067"/>
                </a:lnTo>
                <a:lnTo>
                  <a:pt x="3840" y="23027"/>
                </a:lnTo>
                <a:lnTo>
                  <a:pt x="2880" y="24003"/>
                </a:lnTo>
                <a:lnTo>
                  <a:pt x="1920" y="25908"/>
                </a:lnTo>
                <a:lnTo>
                  <a:pt x="1920" y="26868"/>
                </a:lnTo>
                <a:lnTo>
                  <a:pt x="960" y="28788"/>
                </a:lnTo>
                <a:lnTo>
                  <a:pt x="960" y="31683"/>
                </a:lnTo>
                <a:lnTo>
                  <a:pt x="0" y="33588"/>
                </a:lnTo>
                <a:lnTo>
                  <a:pt x="0" y="38389"/>
                </a:lnTo>
                <a:lnTo>
                  <a:pt x="960" y="38389"/>
                </a:lnTo>
                <a:lnTo>
                  <a:pt x="960" y="39349"/>
                </a:lnTo>
                <a:lnTo>
                  <a:pt x="12481" y="39349"/>
                </a:lnTo>
                <a:lnTo>
                  <a:pt x="4800" y="77754"/>
                </a:lnTo>
                <a:lnTo>
                  <a:pt x="3840" y="78714"/>
                </a:lnTo>
                <a:lnTo>
                  <a:pt x="3840" y="83515"/>
                </a:lnTo>
                <a:lnTo>
                  <a:pt x="2880" y="84475"/>
                </a:lnTo>
                <a:lnTo>
                  <a:pt x="2880" y="91196"/>
                </a:lnTo>
                <a:lnTo>
                  <a:pt x="3840" y="95036"/>
                </a:lnTo>
                <a:lnTo>
                  <a:pt x="4800" y="96956"/>
                </a:lnTo>
                <a:lnTo>
                  <a:pt x="5760" y="99837"/>
                </a:lnTo>
                <a:lnTo>
                  <a:pt x="6720" y="101757"/>
                </a:lnTo>
                <a:lnTo>
                  <a:pt x="8641" y="102717"/>
                </a:lnTo>
                <a:lnTo>
                  <a:pt x="10561" y="104637"/>
                </a:lnTo>
                <a:lnTo>
                  <a:pt x="12481" y="105597"/>
                </a:lnTo>
                <a:lnTo>
                  <a:pt x="15361" y="106558"/>
                </a:lnTo>
                <a:lnTo>
                  <a:pt x="18242" y="107518"/>
                </a:lnTo>
                <a:lnTo>
                  <a:pt x="30723" y="107518"/>
                </a:lnTo>
                <a:lnTo>
                  <a:pt x="32644" y="106558"/>
                </a:lnTo>
                <a:lnTo>
                  <a:pt x="35509" y="106558"/>
                </a:lnTo>
                <a:lnTo>
                  <a:pt x="36484" y="105597"/>
                </a:lnTo>
                <a:lnTo>
                  <a:pt x="37444" y="105597"/>
                </a:lnTo>
                <a:lnTo>
                  <a:pt x="39349" y="104637"/>
                </a:lnTo>
                <a:lnTo>
                  <a:pt x="40325" y="103677"/>
                </a:lnTo>
                <a:lnTo>
                  <a:pt x="41285" y="102717"/>
                </a:lnTo>
                <a:lnTo>
                  <a:pt x="41285" y="101757"/>
                </a:lnTo>
                <a:lnTo>
                  <a:pt x="42230" y="99837"/>
                </a:lnTo>
                <a:lnTo>
                  <a:pt x="42230" y="98877"/>
                </a:lnTo>
                <a:lnTo>
                  <a:pt x="43190" y="97917"/>
                </a:lnTo>
                <a:lnTo>
                  <a:pt x="43190" y="95996"/>
                </a:lnTo>
                <a:lnTo>
                  <a:pt x="44165" y="95036"/>
                </a:lnTo>
                <a:lnTo>
                  <a:pt x="44165" y="87355"/>
                </a:lnTo>
                <a:lnTo>
                  <a:pt x="40325" y="87355"/>
                </a:lnTo>
                <a:lnTo>
                  <a:pt x="40325" y="88315"/>
                </a:lnTo>
                <a:lnTo>
                  <a:pt x="37444" y="88315"/>
                </a:lnTo>
                <a:lnTo>
                  <a:pt x="36484" y="89275"/>
                </a:lnTo>
                <a:lnTo>
                  <a:pt x="30723" y="89275"/>
                </a:lnTo>
                <a:lnTo>
                  <a:pt x="28803" y="88315"/>
                </a:lnTo>
                <a:lnTo>
                  <a:pt x="27843" y="87355"/>
                </a:lnTo>
                <a:lnTo>
                  <a:pt x="26883" y="86395"/>
                </a:lnTo>
                <a:lnTo>
                  <a:pt x="25923" y="84475"/>
                </a:lnTo>
                <a:lnTo>
                  <a:pt x="25923" y="79674"/>
                </a:lnTo>
                <a:lnTo>
                  <a:pt x="26883" y="77754"/>
                </a:lnTo>
                <a:lnTo>
                  <a:pt x="26883" y="75834"/>
                </a:lnTo>
                <a:lnTo>
                  <a:pt x="34564" y="39349"/>
                </a:lnTo>
                <a:lnTo>
                  <a:pt x="52791" y="39349"/>
                </a:lnTo>
                <a:lnTo>
                  <a:pt x="52791" y="3838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6" name="object 586"/>
          <p:cNvSpPr/>
          <p:nvPr/>
        </p:nvSpPr>
        <p:spPr>
          <a:xfrm>
            <a:off x="4143466" y="7896773"/>
            <a:ext cx="46085" cy="122880"/>
          </a:xfrm>
          <a:custGeom>
            <a:avLst/>
            <a:gdLst/>
            <a:ahLst/>
            <a:cxnLst/>
            <a:rect l="l" t="t" r="r" b="b"/>
            <a:pathLst>
              <a:path w="46085" h="122880">
                <a:moveTo>
                  <a:pt x="37444" y="0"/>
                </a:moveTo>
                <a:lnTo>
                  <a:pt x="33604" y="0"/>
                </a:lnTo>
                <a:lnTo>
                  <a:pt x="34564" y="51831"/>
                </a:lnTo>
                <a:lnTo>
                  <a:pt x="35524" y="49911"/>
                </a:lnTo>
                <a:lnTo>
                  <a:pt x="35524" y="48950"/>
                </a:lnTo>
                <a:lnTo>
                  <a:pt x="36484" y="48006"/>
                </a:lnTo>
                <a:lnTo>
                  <a:pt x="36484" y="47030"/>
                </a:lnTo>
                <a:lnTo>
                  <a:pt x="37444" y="45110"/>
                </a:lnTo>
                <a:lnTo>
                  <a:pt x="37444" y="42230"/>
                </a:lnTo>
                <a:lnTo>
                  <a:pt x="38404" y="41285"/>
                </a:lnTo>
                <a:lnTo>
                  <a:pt x="38404" y="39349"/>
                </a:lnTo>
                <a:lnTo>
                  <a:pt x="39364" y="38389"/>
                </a:lnTo>
                <a:lnTo>
                  <a:pt x="39364" y="35509"/>
                </a:lnTo>
                <a:lnTo>
                  <a:pt x="46085" y="3840"/>
                </a:lnTo>
                <a:lnTo>
                  <a:pt x="46085" y="1920"/>
                </a:lnTo>
                <a:lnTo>
                  <a:pt x="45125" y="1920"/>
                </a:lnTo>
                <a:lnTo>
                  <a:pt x="45125" y="960"/>
                </a:lnTo>
                <a:lnTo>
                  <a:pt x="44165" y="960"/>
                </a:lnTo>
                <a:lnTo>
                  <a:pt x="43205" y="0"/>
                </a:lnTo>
                <a:lnTo>
                  <a:pt x="37444" y="0"/>
                </a:lnTo>
                <a:close/>
              </a:path>
              <a:path w="46085" h="122880">
                <a:moveTo>
                  <a:pt x="35524" y="50871"/>
                </a:moveTo>
                <a:lnTo>
                  <a:pt x="35524" y="69113"/>
                </a:lnTo>
                <a:lnTo>
                  <a:pt x="37444" y="66233"/>
                </a:lnTo>
                <a:lnTo>
                  <a:pt x="35524" y="50871"/>
                </a:lnTo>
                <a:close/>
              </a:path>
              <a:path w="46085" h="122880">
                <a:moveTo>
                  <a:pt x="0" y="119999"/>
                </a:moveTo>
                <a:lnTo>
                  <a:pt x="960" y="119999"/>
                </a:lnTo>
                <a:lnTo>
                  <a:pt x="960" y="120959"/>
                </a:lnTo>
                <a:lnTo>
                  <a:pt x="1920" y="121920"/>
                </a:lnTo>
                <a:lnTo>
                  <a:pt x="2880" y="121920"/>
                </a:lnTo>
                <a:lnTo>
                  <a:pt x="3840" y="122880"/>
                </a:lnTo>
                <a:lnTo>
                  <a:pt x="16322" y="122880"/>
                </a:lnTo>
                <a:lnTo>
                  <a:pt x="18242" y="121920"/>
                </a:lnTo>
                <a:lnTo>
                  <a:pt x="21122" y="121920"/>
                </a:lnTo>
                <a:lnTo>
                  <a:pt x="21122" y="120959"/>
                </a:lnTo>
                <a:lnTo>
                  <a:pt x="22082" y="120959"/>
                </a:lnTo>
                <a:lnTo>
                  <a:pt x="22082" y="119999"/>
                </a:lnTo>
                <a:lnTo>
                  <a:pt x="23042" y="119999"/>
                </a:lnTo>
                <a:lnTo>
                  <a:pt x="23042" y="119039"/>
                </a:lnTo>
                <a:lnTo>
                  <a:pt x="29763" y="83515"/>
                </a:lnTo>
                <a:lnTo>
                  <a:pt x="30723" y="79674"/>
                </a:lnTo>
                <a:lnTo>
                  <a:pt x="31683" y="75834"/>
                </a:lnTo>
                <a:lnTo>
                  <a:pt x="33604" y="72953"/>
                </a:lnTo>
                <a:lnTo>
                  <a:pt x="35524" y="69113"/>
                </a:lnTo>
                <a:lnTo>
                  <a:pt x="35524" y="50871"/>
                </a:lnTo>
                <a:lnTo>
                  <a:pt x="37444" y="66233"/>
                </a:lnTo>
                <a:lnTo>
                  <a:pt x="40325" y="63352"/>
                </a:lnTo>
                <a:lnTo>
                  <a:pt x="42245" y="60472"/>
                </a:lnTo>
                <a:lnTo>
                  <a:pt x="45125" y="58567"/>
                </a:lnTo>
                <a:lnTo>
                  <a:pt x="47045" y="57591"/>
                </a:lnTo>
                <a:lnTo>
                  <a:pt x="49926" y="55671"/>
                </a:lnTo>
                <a:lnTo>
                  <a:pt x="52806" y="54711"/>
                </a:lnTo>
                <a:lnTo>
                  <a:pt x="56647" y="54711"/>
                </a:lnTo>
                <a:lnTo>
                  <a:pt x="57607" y="55671"/>
                </a:lnTo>
                <a:lnTo>
                  <a:pt x="59527" y="55671"/>
                </a:lnTo>
                <a:lnTo>
                  <a:pt x="60487" y="56631"/>
                </a:lnTo>
                <a:lnTo>
                  <a:pt x="60487" y="57591"/>
                </a:lnTo>
                <a:lnTo>
                  <a:pt x="61447" y="58567"/>
                </a:lnTo>
                <a:lnTo>
                  <a:pt x="61447" y="60472"/>
                </a:lnTo>
                <a:lnTo>
                  <a:pt x="62407" y="61432"/>
                </a:lnTo>
                <a:lnTo>
                  <a:pt x="62407" y="68153"/>
                </a:lnTo>
                <a:lnTo>
                  <a:pt x="61447" y="70073"/>
                </a:lnTo>
                <a:lnTo>
                  <a:pt x="61447" y="71993"/>
                </a:lnTo>
                <a:lnTo>
                  <a:pt x="51846" y="119039"/>
                </a:lnTo>
                <a:lnTo>
                  <a:pt x="51846" y="120959"/>
                </a:lnTo>
                <a:lnTo>
                  <a:pt x="52806" y="120959"/>
                </a:lnTo>
                <a:lnTo>
                  <a:pt x="52806" y="121920"/>
                </a:lnTo>
                <a:lnTo>
                  <a:pt x="54726" y="121920"/>
                </a:lnTo>
                <a:lnTo>
                  <a:pt x="55686" y="122880"/>
                </a:lnTo>
                <a:lnTo>
                  <a:pt x="67208" y="122880"/>
                </a:lnTo>
                <a:lnTo>
                  <a:pt x="69128" y="121920"/>
                </a:lnTo>
                <a:lnTo>
                  <a:pt x="71993" y="121920"/>
                </a:lnTo>
                <a:lnTo>
                  <a:pt x="72969" y="120959"/>
                </a:lnTo>
                <a:lnTo>
                  <a:pt x="73929" y="119999"/>
                </a:lnTo>
                <a:lnTo>
                  <a:pt x="73929" y="119039"/>
                </a:lnTo>
                <a:lnTo>
                  <a:pt x="83515" y="71033"/>
                </a:lnTo>
                <a:lnTo>
                  <a:pt x="84490" y="69113"/>
                </a:lnTo>
                <a:lnTo>
                  <a:pt x="84490" y="64312"/>
                </a:lnTo>
                <a:lnTo>
                  <a:pt x="85450" y="62392"/>
                </a:lnTo>
                <a:lnTo>
                  <a:pt x="85450" y="54711"/>
                </a:lnTo>
                <a:lnTo>
                  <a:pt x="84490" y="51831"/>
                </a:lnTo>
                <a:lnTo>
                  <a:pt x="83515" y="48950"/>
                </a:lnTo>
                <a:lnTo>
                  <a:pt x="83515" y="46070"/>
                </a:lnTo>
                <a:lnTo>
                  <a:pt x="81610" y="44165"/>
                </a:lnTo>
                <a:lnTo>
                  <a:pt x="79674" y="42230"/>
                </a:lnTo>
                <a:lnTo>
                  <a:pt x="78714" y="40325"/>
                </a:lnTo>
                <a:lnTo>
                  <a:pt x="75834" y="38389"/>
                </a:lnTo>
                <a:lnTo>
                  <a:pt x="72969" y="37444"/>
                </a:lnTo>
                <a:lnTo>
                  <a:pt x="70088" y="36484"/>
                </a:lnTo>
                <a:lnTo>
                  <a:pt x="67208" y="35509"/>
                </a:lnTo>
                <a:lnTo>
                  <a:pt x="60487" y="35509"/>
                </a:lnTo>
                <a:lnTo>
                  <a:pt x="56647" y="36484"/>
                </a:lnTo>
                <a:lnTo>
                  <a:pt x="53766" y="37444"/>
                </a:lnTo>
                <a:lnTo>
                  <a:pt x="50886" y="38389"/>
                </a:lnTo>
                <a:lnTo>
                  <a:pt x="48966" y="39349"/>
                </a:lnTo>
                <a:lnTo>
                  <a:pt x="46085" y="41285"/>
                </a:lnTo>
                <a:lnTo>
                  <a:pt x="43205" y="42230"/>
                </a:lnTo>
                <a:lnTo>
                  <a:pt x="41285" y="44165"/>
                </a:lnTo>
                <a:lnTo>
                  <a:pt x="39364" y="46070"/>
                </a:lnTo>
                <a:lnTo>
                  <a:pt x="37444" y="48006"/>
                </a:lnTo>
                <a:lnTo>
                  <a:pt x="35524" y="49911"/>
                </a:lnTo>
                <a:lnTo>
                  <a:pt x="34564" y="51831"/>
                </a:lnTo>
                <a:lnTo>
                  <a:pt x="33604" y="0"/>
                </a:lnTo>
                <a:lnTo>
                  <a:pt x="27843" y="0"/>
                </a:lnTo>
                <a:lnTo>
                  <a:pt x="26883" y="960"/>
                </a:lnTo>
                <a:lnTo>
                  <a:pt x="25923" y="960"/>
                </a:lnTo>
                <a:lnTo>
                  <a:pt x="24963" y="1920"/>
                </a:lnTo>
                <a:lnTo>
                  <a:pt x="24003" y="2880"/>
                </a:lnTo>
                <a:lnTo>
                  <a:pt x="24003" y="3840"/>
                </a:lnTo>
                <a:lnTo>
                  <a:pt x="960" y="119039"/>
                </a:lnTo>
                <a:lnTo>
                  <a:pt x="0" y="11999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7" name="object 587"/>
          <p:cNvSpPr/>
          <p:nvPr/>
        </p:nvSpPr>
        <p:spPr>
          <a:xfrm>
            <a:off x="4241383" y="7939963"/>
            <a:ext cx="67208" cy="80650"/>
          </a:xfrm>
          <a:custGeom>
            <a:avLst/>
            <a:gdLst/>
            <a:ahLst/>
            <a:cxnLst/>
            <a:rect l="l" t="t" r="r" b="b"/>
            <a:pathLst>
              <a:path w="67208" h="80650">
                <a:moveTo>
                  <a:pt x="22082" y="42245"/>
                </a:moveTo>
                <a:lnTo>
                  <a:pt x="25923" y="27843"/>
                </a:lnTo>
                <a:lnTo>
                  <a:pt x="25923" y="25923"/>
                </a:lnTo>
                <a:lnTo>
                  <a:pt x="24002" y="0"/>
                </a:lnTo>
                <a:lnTo>
                  <a:pt x="20162" y="2880"/>
                </a:lnTo>
                <a:lnTo>
                  <a:pt x="16322" y="5760"/>
                </a:lnTo>
                <a:lnTo>
                  <a:pt x="13441" y="8641"/>
                </a:lnTo>
                <a:lnTo>
                  <a:pt x="10561" y="13441"/>
                </a:lnTo>
                <a:lnTo>
                  <a:pt x="7680" y="17282"/>
                </a:lnTo>
                <a:lnTo>
                  <a:pt x="5760" y="21122"/>
                </a:lnTo>
                <a:lnTo>
                  <a:pt x="3840" y="25923"/>
                </a:lnTo>
                <a:lnTo>
                  <a:pt x="2880" y="29763"/>
                </a:lnTo>
                <a:lnTo>
                  <a:pt x="960" y="34564"/>
                </a:lnTo>
                <a:lnTo>
                  <a:pt x="960" y="39364"/>
                </a:lnTo>
                <a:lnTo>
                  <a:pt x="0" y="43205"/>
                </a:lnTo>
                <a:lnTo>
                  <a:pt x="0" y="61447"/>
                </a:lnTo>
                <a:lnTo>
                  <a:pt x="1920" y="65288"/>
                </a:lnTo>
                <a:lnTo>
                  <a:pt x="2880" y="68168"/>
                </a:lnTo>
                <a:lnTo>
                  <a:pt x="4800" y="72009"/>
                </a:lnTo>
                <a:lnTo>
                  <a:pt x="7680" y="73929"/>
                </a:lnTo>
                <a:lnTo>
                  <a:pt x="10561" y="76809"/>
                </a:lnTo>
                <a:lnTo>
                  <a:pt x="14401" y="77769"/>
                </a:lnTo>
                <a:lnTo>
                  <a:pt x="18242" y="79689"/>
                </a:lnTo>
                <a:lnTo>
                  <a:pt x="23042" y="80650"/>
                </a:lnTo>
                <a:lnTo>
                  <a:pt x="43205" y="80650"/>
                </a:lnTo>
                <a:lnTo>
                  <a:pt x="47045" y="79689"/>
                </a:lnTo>
                <a:lnTo>
                  <a:pt x="49926" y="79689"/>
                </a:lnTo>
                <a:lnTo>
                  <a:pt x="51846" y="78729"/>
                </a:lnTo>
                <a:lnTo>
                  <a:pt x="54726" y="78729"/>
                </a:lnTo>
                <a:lnTo>
                  <a:pt x="57607" y="77769"/>
                </a:lnTo>
                <a:lnTo>
                  <a:pt x="59527" y="76809"/>
                </a:lnTo>
                <a:lnTo>
                  <a:pt x="61447" y="76809"/>
                </a:lnTo>
                <a:lnTo>
                  <a:pt x="62407" y="75849"/>
                </a:lnTo>
                <a:lnTo>
                  <a:pt x="63367" y="74889"/>
                </a:lnTo>
                <a:lnTo>
                  <a:pt x="64328" y="73929"/>
                </a:lnTo>
                <a:lnTo>
                  <a:pt x="64328" y="72009"/>
                </a:lnTo>
                <a:lnTo>
                  <a:pt x="65272" y="71048"/>
                </a:lnTo>
                <a:lnTo>
                  <a:pt x="65272" y="70088"/>
                </a:lnTo>
                <a:lnTo>
                  <a:pt x="66248" y="69128"/>
                </a:lnTo>
                <a:lnTo>
                  <a:pt x="66248" y="65288"/>
                </a:lnTo>
                <a:lnTo>
                  <a:pt x="67208" y="63367"/>
                </a:lnTo>
                <a:lnTo>
                  <a:pt x="67208" y="60487"/>
                </a:lnTo>
                <a:lnTo>
                  <a:pt x="66248" y="59527"/>
                </a:lnTo>
                <a:lnTo>
                  <a:pt x="61447" y="59527"/>
                </a:lnTo>
                <a:lnTo>
                  <a:pt x="60487" y="60487"/>
                </a:lnTo>
                <a:lnTo>
                  <a:pt x="58567" y="61447"/>
                </a:lnTo>
                <a:lnTo>
                  <a:pt x="55686" y="61447"/>
                </a:lnTo>
                <a:lnTo>
                  <a:pt x="53766" y="62407"/>
                </a:lnTo>
                <a:lnTo>
                  <a:pt x="50886" y="63367"/>
                </a:lnTo>
                <a:lnTo>
                  <a:pt x="48005" y="63367"/>
                </a:lnTo>
                <a:lnTo>
                  <a:pt x="44165" y="64328"/>
                </a:lnTo>
                <a:lnTo>
                  <a:pt x="31683" y="64328"/>
                </a:lnTo>
                <a:lnTo>
                  <a:pt x="27843" y="63367"/>
                </a:lnTo>
                <a:lnTo>
                  <a:pt x="24963" y="60487"/>
                </a:lnTo>
                <a:lnTo>
                  <a:pt x="23042" y="58567"/>
                </a:lnTo>
                <a:lnTo>
                  <a:pt x="22082" y="54726"/>
                </a:lnTo>
                <a:lnTo>
                  <a:pt x="22082" y="4224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8" name="object 588"/>
          <p:cNvSpPr/>
          <p:nvPr/>
        </p:nvSpPr>
        <p:spPr>
          <a:xfrm>
            <a:off x="4263466" y="7932282"/>
            <a:ext cx="57591" cy="49926"/>
          </a:xfrm>
          <a:custGeom>
            <a:avLst/>
            <a:gdLst/>
            <a:ahLst/>
            <a:cxnLst/>
            <a:rect l="l" t="t" r="r" b="b"/>
            <a:pathLst>
              <a:path w="57591" h="49926">
                <a:moveTo>
                  <a:pt x="17282" y="49926"/>
                </a:moveTo>
                <a:lnTo>
                  <a:pt x="24002" y="48966"/>
                </a:lnTo>
                <a:lnTo>
                  <a:pt x="30723" y="48006"/>
                </a:lnTo>
                <a:lnTo>
                  <a:pt x="36484" y="47045"/>
                </a:lnTo>
                <a:lnTo>
                  <a:pt x="42245" y="45125"/>
                </a:lnTo>
                <a:lnTo>
                  <a:pt x="46085" y="42245"/>
                </a:lnTo>
                <a:lnTo>
                  <a:pt x="49911" y="40325"/>
                </a:lnTo>
                <a:lnTo>
                  <a:pt x="52806" y="37444"/>
                </a:lnTo>
                <a:lnTo>
                  <a:pt x="54726" y="33604"/>
                </a:lnTo>
                <a:lnTo>
                  <a:pt x="56631" y="30723"/>
                </a:lnTo>
                <a:lnTo>
                  <a:pt x="57591" y="26883"/>
                </a:lnTo>
                <a:lnTo>
                  <a:pt x="57591" y="20162"/>
                </a:lnTo>
                <a:lnTo>
                  <a:pt x="56631" y="17282"/>
                </a:lnTo>
                <a:lnTo>
                  <a:pt x="55686" y="14401"/>
                </a:lnTo>
                <a:lnTo>
                  <a:pt x="54726" y="11521"/>
                </a:lnTo>
                <a:lnTo>
                  <a:pt x="52806" y="9601"/>
                </a:lnTo>
                <a:lnTo>
                  <a:pt x="49911" y="6720"/>
                </a:lnTo>
                <a:lnTo>
                  <a:pt x="48005" y="4815"/>
                </a:lnTo>
                <a:lnTo>
                  <a:pt x="45125" y="3840"/>
                </a:lnTo>
                <a:lnTo>
                  <a:pt x="41285" y="1935"/>
                </a:lnTo>
                <a:lnTo>
                  <a:pt x="37444" y="975"/>
                </a:lnTo>
                <a:lnTo>
                  <a:pt x="32644" y="0"/>
                </a:lnTo>
                <a:lnTo>
                  <a:pt x="21122" y="0"/>
                </a:lnTo>
                <a:lnTo>
                  <a:pt x="15361" y="975"/>
                </a:lnTo>
                <a:lnTo>
                  <a:pt x="10561" y="2880"/>
                </a:lnTo>
                <a:lnTo>
                  <a:pt x="5760" y="4815"/>
                </a:lnTo>
                <a:lnTo>
                  <a:pt x="1920" y="7680"/>
                </a:lnTo>
                <a:lnTo>
                  <a:pt x="3840" y="33604"/>
                </a:lnTo>
                <a:lnTo>
                  <a:pt x="4800" y="30723"/>
                </a:lnTo>
                <a:lnTo>
                  <a:pt x="6720" y="27843"/>
                </a:lnTo>
                <a:lnTo>
                  <a:pt x="7680" y="25923"/>
                </a:lnTo>
                <a:lnTo>
                  <a:pt x="9601" y="24003"/>
                </a:lnTo>
                <a:lnTo>
                  <a:pt x="11521" y="22082"/>
                </a:lnTo>
                <a:lnTo>
                  <a:pt x="12481" y="20162"/>
                </a:lnTo>
                <a:lnTo>
                  <a:pt x="14401" y="18242"/>
                </a:lnTo>
                <a:lnTo>
                  <a:pt x="17282" y="17282"/>
                </a:lnTo>
                <a:lnTo>
                  <a:pt x="19202" y="16322"/>
                </a:lnTo>
                <a:lnTo>
                  <a:pt x="31683" y="16322"/>
                </a:lnTo>
                <a:lnTo>
                  <a:pt x="32644" y="18242"/>
                </a:lnTo>
                <a:lnTo>
                  <a:pt x="35524" y="20162"/>
                </a:lnTo>
                <a:lnTo>
                  <a:pt x="35524" y="27843"/>
                </a:lnTo>
                <a:lnTo>
                  <a:pt x="34564" y="28803"/>
                </a:lnTo>
                <a:lnTo>
                  <a:pt x="33604" y="30723"/>
                </a:lnTo>
                <a:lnTo>
                  <a:pt x="32644" y="31683"/>
                </a:lnTo>
                <a:lnTo>
                  <a:pt x="30723" y="32644"/>
                </a:lnTo>
                <a:lnTo>
                  <a:pt x="28803" y="33604"/>
                </a:lnTo>
                <a:lnTo>
                  <a:pt x="25923" y="34564"/>
                </a:lnTo>
                <a:lnTo>
                  <a:pt x="23042" y="35524"/>
                </a:lnTo>
                <a:lnTo>
                  <a:pt x="3840" y="35524"/>
                </a:lnTo>
                <a:lnTo>
                  <a:pt x="0" y="49926"/>
                </a:lnTo>
                <a:lnTo>
                  <a:pt x="17282" y="4992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9" name="object 589"/>
          <p:cNvSpPr/>
          <p:nvPr/>
        </p:nvSpPr>
        <p:spPr>
          <a:xfrm>
            <a:off x="4324898" y="7932282"/>
            <a:ext cx="68168" cy="88331"/>
          </a:xfrm>
          <a:custGeom>
            <a:avLst/>
            <a:gdLst/>
            <a:ahLst/>
            <a:cxnLst/>
            <a:rect l="l" t="t" r="r" b="b"/>
            <a:pathLst>
              <a:path w="68168" h="88331">
                <a:moveTo>
                  <a:pt x="975" y="82570"/>
                </a:moveTo>
                <a:lnTo>
                  <a:pt x="1935" y="83530"/>
                </a:lnTo>
                <a:lnTo>
                  <a:pt x="2880" y="83530"/>
                </a:lnTo>
                <a:lnTo>
                  <a:pt x="3840" y="84490"/>
                </a:lnTo>
                <a:lnTo>
                  <a:pt x="5760" y="85450"/>
                </a:lnTo>
                <a:lnTo>
                  <a:pt x="7680" y="86410"/>
                </a:lnTo>
                <a:lnTo>
                  <a:pt x="9601" y="86410"/>
                </a:lnTo>
                <a:lnTo>
                  <a:pt x="11521" y="87370"/>
                </a:lnTo>
                <a:lnTo>
                  <a:pt x="13441" y="87370"/>
                </a:lnTo>
                <a:lnTo>
                  <a:pt x="16322" y="88331"/>
                </a:lnTo>
                <a:lnTo>
                  <a:pt x="35524" y="88331"/>
                </a:lnTo>
                <a:lnTo>
                  <a:pt x="40325" y="86410"/>
                </a:lnTo>
                <a:lnTo>
                  <a:pt x="45125" y="84490"/>
                </a:lnTo>
                <a:lnTo>
                  <a:pt x="48966" y="82570"/>
                </a:lnTo>
                <a:lnTo>
                  <a:pt x="51846" y="79689"/>
                </a:lnTo>
                <a:lnTo>
                  <a:pt x="55686" y="76809"/>
                </a:lnTo>
                <a:lnTo>
                  <a:pt x="57607" y="73929"/>
                </a:lnTo>
                <a:lnTo>
                  <a:pt x="59527" y="70088"/>
                </a:lnTo>
                <a:lnTo>
                  <a:pt x="61447" y="66248"/>
                </a:lnTo>
                <a:lnTo>
                  <a:pt x="62407" y="62407"/>
                </a:lnTo>
                <a:lnTo>
                  <a:pt x="62407" y="53766"/>
                </a:lnTo>
                <a:lnTo>
                  <a:pt x="61447" y="50886"/>
                </a:lnTo>
                <a:lnTo>
                  <a:pt x="59527" y="48006"/>
                </a:lnTo>
                <a:lnTo>
                  <a:pt x="58567" y="46085"/>
                </a:lnTo>
                <a:lnTo>
                  <a:pt x="56647" y="43205"/>
                </a:lnTo>
                <a:lnTo>
                  <a:pt x="54726" y="42245"/>
                </a:lnTo>
                <a:lnTo>
                  <a:pt x="51846" y="40325"/>
                </a:lnTo>
                <a:lnTo>
                  <a:pt x="49926" y="38404"/>
                </a:lnTo>
                <a:lnTo>
                  <a:pt x="47045" y="37444"/>
                </a:lnTo>
                <a:lnTo>
                  <a:pt x="44165" y="36484"/>
                </a:lnTo>
                <a:lnTo>
                  <a:pt x="42245" y="35524"/>
                </a:lnTo>
                <a:lnTo>
                  <a:pt x="39364" y="34564"/>
                </a:lnTo>
                <a:lnTo>
                  <a:pt x="37444" y="32644"/>
                </a:lnTo>
                <a:lnTo>
                  <a:pt x="35524" y="31683"/>
                </a:lnTo>
                <a:lnTo>
                  <a:pt x="34564" y="30723"/>
                </a:lnTo>
                <a:lnTo>
                  <a:pt x="32644" y="29763"/>
                </a:lnTo>
                <a:lnTo>
                  <a:pt x="31683" y="27843"/>
                </a:lnTo>
                <a:lnTo>
                  <a:pt x="31683" y="24963"/>
                </a:lnTo>
                <a:lnTo>
                  <a:pt x="32644" y="23058"/>
                </a:lnTo>
                <a:lnTo>
                  <a:pt x="32644" y="22082"/>
                </a:lnTo>
                <a:lnTo>
                  <a:pt x="33604" y="21122"/>
                </a:lnTo>
                <a:lnTo>
                  <a:pt x="34564" y="20162"/>
                </a:lnTo>
                <a:lnTo>
                  <a:pt x="35524" y="19202"/>
                </a:lnTo>
                <a:lnTo>
                  <a:pt x="36484" y="18242"/>
                </a:lnTo>
                <a:lnTo>
                  <a:pt x="37444" y="17282"/>
                </a:lnTo>
                <a:lnTo>
                  <a:pt x="39364" y="16322"/>
                </a:lnTo>
                <a:lnTo>
                  <a:pt x="51846" y="16322"/>
                </a:lnTo>
                <a:lnTo>
                  <a:pt x="53766" y="17282"/>
                </a:lnTo>
                <a:lnTo>
                  <a:pt x="55686" y="18242"/>
                </a:lnTo>
                <a:lnTo>
                  <a:pt x="56647" y="18242"/>
                </a:lnTo>
                <a:lnTo>
                  <a:pt x="58567" y="19202"/>
                </a:lnTo>
                <a:lnTo>
                  <a:pt x="59527" y="20162"/>
                </a:lnTo>
                <a:lnTo>
                  <a:pt x="60487" y="20162"/>
                </a:lnTo>
                <a:lnTo>
                  <a:pt x="61447" y="21122"/>
                </a:lnTo>
                <a:lnTo>
                  <a:pt x="64328" y="21122"/>
                </a:lnTo>
                <a:lnTo>
                  <a:pt x="65288" y="20162"/>
                </a:lnTo>
                <a:lnTo>
                  <a:pt x="65288" y="18242"/>
                </a:lnTo>
                <a:lnTo>
                  <a:pt x="66248" y="17282"/>
                </a:lnTo>
                <a:lnTo>
                  <a:pt x="66248" y="16322"/>
                </a:lnTo>
                <a:lnTo>
                  <a:pt x="67208" y="14401"/>
                </a:lnTo>
                <a:lnTo>
                  <a:pt x="67208" y="11521"/>
                </a:lnTo>
                <a:lnTo>
                  <a:pt x="68168" y="10561"/>
                </a:lnTo>
                <a:lnTo>
                  <a:pt x="68168" y="7680"/>
                </a:lnTo>
                <a:lnTo>
                  <a:pt x="67208" y="5775"/>
                </a:lnTo>
                <a:lnTo>
                  <a:pt x="66248" y="4815"/>
                </a:lnTo>
                <a:lnTo>
                  <a:pt x="65288" y="4815"/>
                </a:lnTo>
                <a:lnTo>
                  <a:pt x="64328" y="3840"/>
                </a:lnTo>
                <a:lnTo>
                  <a:pt x="62407" y="2880"/>
                </a:lnTo>
                <a:lnTo>
                  <a:pt x="60487" y="2880"/>
                </a:lnTo>
                <a:lnTo>
                  <a:pt x="58567" y="1935"/>
                </a:lnTo>
                <a:lnTo>
                  <a:pt x="57607" y="1935"/>
                </a:lnTo>
                <a:lnTo>
                  <a:pt x="54726" y="975"/>
                </a:lnTo>
                <a:lnTo>
                  <a:pt x="52806" y="975"/>
                </a:lnTo>
                <a:lnTo>
                  <a:pt x="50886" y="0"/>
                </a:lnTo>
                <a:lnTo>
                  <a:pt x="40325" y="0"/>
                </a:lnTo>
                <a:lnTo>
                  <a:pt x="35524" y="975"/>
                </a:lnTo>
                <a:lnTo>
                  <a:pt x="30723" y="2880"/>
                </a:lnTo>
                <a:lnTo>
                  <a:pt x="25923" y="3840"/>
                </a:lnTo>
                <a:lnTo>
                  <a:pt x="23042" y="5775"/>
                </a:lnTo>
                <a:lnTo>
                  <a:pt x="20162" y="8656"/>
                </a:lnTo>
                <a:lnTo>
                  <a:pt x="16322" y="11521"/>
                </a:lnTo>
                <a:lnTo>
                  <a:pt x="14401" y="14401"/>
                </a:lnTo>
                <a:lnTo>
                  <a:pt x="12481" y="18242"/>
                </a:lnTo>
                <a:lnTo>
                  <a:pt x="11521" y="22082"/>
                </a:lnTo>
                <a:lnTo>
                  <a:pt x="10561" y="25923"/>
                </a:lnTo>
                <a:lnTo>
                  <a:pt x="10561" y="33604"/>
                </a:lnTo>
                <a:lnTo>
                  <a:pt x="11521" y="36484"/>
                </a:lnTo>
                <a:lnTo>
                  <a:pt x="12481" y="39364"/>
                </a:lnTo>
                <a:lnTo>
                  <a:pt x="14401" y="42245"/>
                </a:lnTo>
                <a:lnTo>
                  <a:pt x="15361" y="44165"/>
                </a:lnTo>
                <a:lnTo>
                  <a:pt x="18242" y="45125"/>
                </a:lnTo>
                <a:lnTo>
                  <a:pt x="20162" y="47045"/>
                </a:lnTo>
                <a:lnTo>
                  <a:pt x="22082" y="48966"/>
                </a:lnTo>
                <a:lnTo>
                  <a:pt x="24963" y="49926"/>
                </a:lnTo>
                <a:lnTo>
                  <a:pt x="27843" y="50886"/>
                </a:lnTo>
                <a:lnTo>
                  <a:pt x="29763" y="51846"/>
                </a:lnTo>
                <a:lnTo>
                  <a:pt x="31683" y="53766"/>
                </a:lnTo>
                <a:lnTo>
                  <a:pt x="34564" y="54726"/>
                </a:lnTo>
                <a:lnTo>
                  <a:pt x="36484" y="55686"/>
                </a:lnTo>
                <a:lnTo>
                  <a:pt x="37444" y="56647"/>
                </a:lnTo>
                <a:lnTo>
                  <a:pt x="39364" y="58567"/>
                </a:lnTo>
                <a:lnTo>
                  <a:pt x="39364" y="65288"/>
                </a:lnTo>
                <a:lnTo>
                  <a:pt x="38404" y="66248"/>
                </a:lnTo>
                <a:lnTo>
                  <a:pt x="38404" y="67208"/>
                </a:lnTo>
                <a:lnTo>
                  <a:pt x="37444" y="68168"/>
                </a:lnTo>
                <a:lnTo>
                  <a:pt x="36484" y="69128"/>
                </a:lnTo>
                <a:lnTo>
                  <a:pt x="34564" y="70088"/>
                </a:lnTo>
                <a:lnTo>
                  <a:pt x="33604" y="71048"/>
                </a:lnTo>
                <a:lnTo>
                  <a:pt x="31683" y="72009"/>
                </a:lnTo>
                <a:lnTo>
                  <a:pt x="29763" y="72009"/>
                </a:lnTo>
                <a:lnTo>
                  <a:pt x="27843" y="72969"/>
                </a:lnTo>
                <a:lnTo>
                  <a:pt x="22082" y="72969"/>
                </a:lnTo>
                <a:lnTo>
                  <a:pt x="19202" y="72009"/>
                </a:lnTo>
                <a:lnTo>
                  <a:pt x="16322" y="72009"/>
                </a:lnTo>
                <a:lnTo>
                  <a:pt x="14401" y="71048"/>
                </a:lnTo>
                <a:lnTo>
                  <a:pt x="12481" y="70088"/>
                </a:lnTo>
                <a:lnTo>
                  <a:pt x="10561" y="69128"/>
                </a:lnTo>
                <a:lnTo>
                  <a:pt x="9601" y="68168"/>
                </a:lnTo>
                <a:lnTo>
                  <a:pt x="7680" y="67208"/>
                </a:lnTo>
                <a:lnTo>
                  <a:pt x="6720" y="67208"/>
                </a:lnTo>
                <a:lnTo>
                  <a:pt x="5760" y="66248"/>
                </a:lnTo>
                <a:lnTo>
                  <a:pt x="2880" y="66248"/>
                </a:lnTo>
                <a:lnTo>
                  <a:pt x="2880" y="67208"/>
                </a:lnTo>
                <a:lnTo>
                  <a:pt x="1935" y="68168"/>
                </a:lnTo>
                <a:lnTo>
                  <a:pt x="1935" y="69128"/>
                </a:lnTo>
                <a:lnTo>
                  <a:pt x="975" y="70088"/>
                </a:lnTo>
                <a:lnTo>
                  <a:pt x="975" y="72009"/>
                </a:lnTo>
                <a:lnTo>
                  <a:pt x="0" y="72969"/>
                </a:lnTo>
                <a:lnTo>
                  <a:pt x="0" y="81610"/>
                </a:lnTo>
                <a:lnTo>
                  <a:pt x="975" y="8257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0" name="object 590"/>
          <p:cNvSpPr/>
          <p:nvPr/>
        </p:nvSpPr>
        <p:spPr>
          <a:xfrm>
            <a:off x="4398827" y="7899654"/>
            <a:ext cx="46070" cy="119999"/>
          </a:xfrm>
          <a:custGeom>
            <a:avLst/>
            <a:gdLst/>
            <a:ahLst/>
            <a:cxnLst/>
            <a:rect l="l" t="t" r="r" b="b"/>
            <a:pathLst>
              <a:path w="46070" h="119999">
                <a:moveTo>
                  <a:pt x="20147" y="9601"/>
                </a:moveTo>
                <a:lnTo>
                  <a:pt x="19187" y="11521"/>
                </a:lnTo>
                <a:lnTo>
                  <a:pt x="19187" y="20162"/>
                </a:lnTo>
                <a:lnTo>
                  <a:pt x="20147" y="21122"/>
                </a:lnTo>
                <a:lnTo>
                  <a:pt x="21122" y="21122"/>
                </a:lnTo>
                <a:lnTo>
                  <a:pt x="22082" y="22082"/>
                </a:lnTo>
                <a:lnTo>
                  <a:pt x="23987" y="23042"/>
                </a:lnTo>
                <a:lnTo>
                  <a:pt x="36469" y="23042"/>
                </a:lnTo>
                <a:lnTo>
                  <a:pt x="38389" y="22082"/>
                </a:lnTo>
                <a:lnTo>
                  <a:pt x="39349" y="21122"/>
                </a:lnTo>
                <a:lnTo>
                  <a:pt x="40309" y="21122"/>
                </a:lnTo>
                <a:lnTo>
                  <a:pt x="42230" y="20162"/>
                </a:lnTo>
                <a:lnTo>
                  <a:pt x="43190" y="18242"/>
                </a:lnTo>
                <a:lnTo>
                  <a:pt x="43190" y="17282"/>
                </a:lnTo>
                <a:lnTo>
                  <a:pt x="44150" y="15361"/>
                </a:lnTo>
                <a:lnTo>
                  <a:pt x="45110" y="13441"/>
                </a:lnTo>
                <a:lnTo>
                  <a:pt x="45110" y="9601"/>
                </a:lnTo>
                <a:lnTo>
                  <a:pt x="46070" y="7680"/>
                </a:lnTo>
                <a:lnTo>
                  <a:pt x="45110" y="5760"/>
                </a:lnTo>
                <a:lnTo>
                  <a:pt x="45110" y="3840"/>
                </a:lnTo>
                <a:lnTo>
                  <a:pt x="44150" y="2880"/>
                </a:lnTo>
                <a:lnTo>
                  <a:pt x="43190" y="1920"/>
                </a:lnTo>
                <a:lnTo>
                  <a:pt x="42230" y="960"/>
                </a:lnTo>
                <a:lnTo>
                  <a:pt x="40309" y="960"/>
                </a:lnTo>
                <a:lnTo>
                  <a:pt x="39349" y="0"/>
                </a:lnTo>
                <a:lnTo>
                  <a:pt x="29748" y="0"/>
                </a:lnTo>
                <a:lnTo>
                  <a:pt x="28803" y="960"/>
                </a:lnTo>
                <a:lnTo>
                  <a:pt x="26868" y="960"/>
                </a:lnTo>
                <a:lnTo>
                  <a:pt x="24963" y="1920"/>
                </a:lnTo>
                <a:lnTo>
                  <a:pt x="23987" y="2880"/>
                </a:lnTo>
                <a:lnTo>
                  <a:pt x="23027" y="3840"/>
                </a:lnTo>
                <a:lnTo>
                  <a:pt x="22082" y="4800"/>
                </a:lnTo>
                <a:lnTo>
                  <a:pt x="21122" y="5760"/>
                </a:lnTo>
                <a:lnTo>
                  <a:pt x="20147" y="7680"/>
                </a:lnTo>
                <a:lnTo>
                  <a:pt x="20147" y="9601"/>
                </a:lnTo>
                <a:close/>
              </a:path>
              <a:path w="46070" h="119999">
                <a:moveTo>
                  <a:pt x="14401" y="119999"/>
                </a:moveTo>
                <a:lnTo>
                  <a:pt x="16306" y="119999"/>
                </a:lnTo>
                <a:lnTo>
                  <a:pt x="17282" y="119039"/>
                </a:lnTo>
                <a:lnTo>
                  <a:pt x="20147" y="119039"/>
                </a:lnTo>
                <a:lnTo>
                  <a:pt x="21122" y="118079"/>
                </a:lnTo>
                <a:lnTo>
                  <a:pt x="22082" y="117119"/>
                </a:lnTo>
                <a:lnTo>
                  <a:pt x="22082" y="116159"/>
                </a:lnTo>
                <a:lnTo>
                  <a:pt x="38389" y="38404"/>
                </a:lnTo>
                <a:lnTo>
                  <a:pt x="38389" y="36469"/>
                </a:lnTo>
                <a:lnTo>
                  <a:pt x="37429" y="36469"/>
                </a:lnTo>
                <a:lnTo>
                  <a:pt x="37429" y="35509"/>
                </a:lnTo>
                <a:lnTo>
                  <a:pt x="35509" y="35509"/>
                </a:lnTo>
                <a:lnTo>
                  <a:pt x="34549" y="34564"/>
                </a:lnTo>
                <a:lnTo>
                  <a:pt x="21122" y="34564"/>
                </a:lnTo>
                <a:lnTo>
                  <a:pt x="19187" y="35509"/>
                </a:lnTo>
                <a:lnTo>
                  <a:pt x="18242" y="35509"/>
                </a:lnTo>
                <a:lnTo>
                  <a:pt x="17282" y="36469"/>
                </a:lnTo>
                <a:lnTo>
                  <a:pt x="16306" y="36469"/>
                </a:lnTo>
                <a:lnTo>
                  <a:pt x="16306" y="38404"/>
                </a:lnTo>
                <a:lnTo>
                  <a:pt x="0" y="116159"/>
                </a:lnTo>
                <a:lnTo>
                  <a:pt x="0" y="118079"/>
                </a:lnTo>
                <a:lnTo>
                  <a:pt x="960" y="118079"/>
                </a:lnTo>
                <a:lnTo>
                  <a:pt x="960" y="119039"/>
                </a:lnTo>
                <a:lnTo>
                  <a:pt x="2880" y="119039"/>
                </a:lnTo>
                <a:lnTo>
                  <a:pt x="3840" y="119999"/>
                </a:lnTo>
                <a:lnTo>
                  <a:pt x="14401" y="11999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1" name="object 591"/>
          <p:cNvSpPr/>
          <p:nvPr/>
        </p:nvSpPr>
        <p:spPr>
          <a:xfrm>
            <a:off x="4440097" y="7932282"/>
            <a:ext cx="68168" cy="88331"/>
          </a:xfrm>
          <a:custGeom>
            <a:avLst/>
            <a:gdLst/>
            <a:ahLst/>
            <a:cxnLst/>
            <a:rect l="l" t="t" r="r" b="b"/>
            <a:pathLst>
              <a:path w="68168" h="88331">
                <a:moveTo>
                  <a:pt x="62392" y="57607"/>
                </a:moveTo>
                <a:lnTo>
                  <a:pt x="62392" y="53766"/>
                </a:lnTo>
                <a:lnTo>
                  <a:pt x="61447" y="50886"/>
                </a:lnTo>
                <a:lnTo>
                  <a:pt x="60487" y="48006"/>
                </a:lnTo>
                <a:lnTo>
                  <a:pt x="58567" y="46085"/>
                </a:lnTo>
                <a:lnTo>
                  <a:pt x="56647" y="43205"/>
                </a:lnTo>
                <a:lnTo>
                  <a:pt x="54726" y="42245"/>
                </a:lnTo>
                <a:lnTo>
                  <a:pt x="52806" y="40325"/>
                </a:lnTo>
                <a:lnTo>
                  <a:pt x="49926" y="38404"/>
                </a:lnTo>
                <a:lnTo>
                  <a:pt x="47045" y="37444"/>
                </a:lnTo>
                <a:lnTo>
                  <a:pt x="45125" y="36484"/>
                </a:lnTo>
                <a:lnTo>
                  <a:pt x="42245" y="35524"/>
                </a:lnTo>
                <a:lnTo>
                  <a:pt x="40325" y="34564"/>
                </a:lnTo>
                <a:lnTo>
                  <a:pt x="37444" y="32644"/>
                </a:lnTo>
                <a:lnTo>
                  <a:pt x="36484" y="31683"/>
                </a:lnTo>
                <a:lnTo>
                  <a:pt x="34564" y="30723"/>
                </a:lnTo>
                <a:lnTo>
                  <a:pt x="32644" y="29763"/>
                </a:lnTo>
                <a:lnTo>
                  <a:pt x="32644" y="22082"/>
                </a:lnTo>
                <a:lnTo>
                  <a:pt x="33604" y="21122"/>
                </a:lnTo>
                <a:lnTo>
                  <a:pt x="34564" y="20162"/>
                </a:lnTo>
                <a:lnTo>
                  <a:pt x="35524" y="19202"/>
                </a:lnTo>
                <a:lnTo>
                  <a:pt x="36484" y="18242"/>
                </a:lnTo>
                <a:lnTo>
                  <a:pt x="38404" y="17282"/>
                </a:lnTo>
                <a:lnTo>
                  <a:pt x="39364" y="16322"/>
                </a:lnTo>
                <a:lnTo>
                  <a:pt x="51846" y="16322"/>
                </a:lnTo>
                <a:lnTo>
                  <a:pt x="53766" y="17282"/>
                </a:lnTo>
                <a:lnTo>
                  <a:pt x="55686" y="18242"/>
                </a:lnTo>
                <a:lnTo>
                  <a:pt x="57607" y="18242"/>
                </a:lnTo>
                <a:lnTo>
                  <a:pt x="58567" y="19202"/>
                </a:lnTo>
                <a:lnTo>
                  <a:pt x="59527" y="20162"/>
                </a:lnTo>
                <a:lnTo>
                  <a:pt x="60487" y="20162"/>
                </a:lnTo>
                <a:lnTo>
                  <a:pt x="62392" y="21122"/>
                </a:lnTo>
                <a:lnTo>
                  <a:pt x="65288" y="21122"/>
                </a:lnTo>
                <a:lnTo>
                  <a:pt x="65288" y="20162"/>
                </a:lnTo>
                <a:lnTo>
                  <a:pt x="66233" y="18242"/>
                </a:lnTo>
                <a:lnTo>
                  <a:pt x="66233" y="17282"/>
                </a:lnTo>
                <a:lnTo>
                  <a:pt x="67208" y="16322"/>
                </a:lnTo>
                <a:lnTo>
                  <a:pt x="67208" y="14401"/>
                </a:lnTo>
                <a:lnTo>
                  <a:pt x="68168" y="13441"/>
                </a:lnTo>
                <a:lnTo>
                  <a:pt x="68168" y="5775"/>
                </a:lnTo>
                <a:lnTo>
                  <a:pt x="67208" y="5775"/>
                </a:lnTo>
                <a:lnTo>
                  <a:pt x="66233" y="4815"/>
                </a:lnTo>
                <a:lnTo>
                  <a:pt x="65288" y="4815"/>
                </a:lnTo>
                <a:lnTo>
                  <a:pt x="64328" y="3840"/>
                </a:lnTo>
                <a:lnTo>
                  <a:pt x="62392" y="2880"/>
                </a:lnTo>
                <a:lnTo>
                  <a:pt x="61447" y="2880"/>
                </a:lnTo>
                <a:lnTo>
                  <a:pt x="59527" y="1935"/>
                </a:lnTo>
                <a:lnTo>
                  <a:pt x="57607" y="1935"/>
                </a:lnTo>
                <a:lnTo>
                  <a:pt x="55686" y="975"/>
                </a:lnTo>
                <a:lnTo>
                  <a:pt x="52806" y="975"/>
                </a:lnTo>
                <a:lnTo>
                  <a:pt x="50886" y="0"/>
                </a:lnTo>
                <a:lnTo>
                  <a:pt x="40325" y="0"/>
                </a:lnTo>
                <a:lnTo>
                  <a:pt x="35524" y="975"/>
                </a:lnTo>
                <a:lnTo>
                  <a:pt x="30723" y="2880"/>
                </a:lnTo>
                <a:lnTo>
                  <a:pt x="26883" y="3840"/>
                </a:lnTo>
                <a:lnTo>
                  <a:pt x="23042" y="5775"/>
                </a:lnTo>
                <a:lnTo>
                  <a:pt x="20162" y="8656"/>
                </a:lnTo>
                <a:lnTo>
                  <a:pt x="17282" y="11521"/>
                </a:lnTo>
                <a:lnTo>
                  <a:pt x="14401" y="14401"/>
                </a:lnTo>
                <a:lnTo>
                  <a:pt x="13441" y="18242"/>
                </a:lnTo>
                <a:lnTo>
                  <a:pt x="11521" y="22082"/>
                </a:lnTo>
                <a:lnTo>
                  <a:pt x="10561" y="25923"/>
                </a:lnTo>
                <a:lnTo>
                  <a:pt x="10561" y="33604"/>
                </a:lnTo>
                <a:lnTo>
                  <a:pt x="11521" y="36484"/>
                </a:lnTo>
                <a:lnTo>
                  <a:pt x="12481" y="39364"/>
                </a:lnTo>
                <a:lnTo>
                  <a:pt x="14401" y="42245"/>
                </a:lnTo>
                <a:lnTo>
                  <a:pt x="16322" y="44165"/>
                </a:lnTo>
                <a:lnTo>
                  <a:pt x="18242" y="45125"/>
                </a:lnTo>
                <a:lnTo>
                  <a:pt x="20162" y="47045"/>
                </a:lnTo>
                <a:lnTo>
                  <a:pt x="23042" y="48966"/>
                </a:lnTo>
                <a:lnTo>
                  <a:pt x="24963" y="49926"/>
                </a:lnTo>
                <a:lnTo>
                  <a:pt x="27843" y="50886"/>
                </a:lnTo>
                <a:lnTo>
                  <a:pt x="30723" y="51846"/>
                </a:lnTo>
                <a:lnTo>
                  <a:pt x="32644" y="53766"/>
                </a:lnTo>
                <a:lnTo>
                  <a:pt x="34564" y="54726"/>
                </a:lnTo>
                <a:lnTo>
                  <a:pt x="36484" y="55686"/>
                </a:lnTo>
                <a:lnTo>
                  <a:pt x="37444" y="56647"/>
                </a:lnTo>
                <a:lnTo>
                  <a:pt x="39364" y="58567"/>
                </a:lnTo>
                <a:lnTo>
                  <a:pt x="40325" y="59527"/>
                </a:lnTo>
                <a:lnTo>
                  <a:pt x="40325" y="63367"/>
                </a:lnTo>
                <a:lnTo>
                  <a:pt x="39364" y="65288"/>
                </a:lnTo>
                <a:lnTo>
                  <a:pt x="39364" y="66248"/>
                </a:lnTo>
                <a:lnTo>
                  <a:pt x="38404" y="67208"/>
                </a:lnTo>
                <a:lnTo>
                  <a:pt x="37444" y="68168"/>
                </a:lnTo>
                <a:lnTo>
                  <a:pt x="36484" y="69128"/>
                </a:lnTo>
                <a:lnTo>
                  <a:pt x="35524" y="70088"/>
                </a:lnTo>
                <a:lnTo>
                  <a:pt x="33604" y="71048"/>
                </a:lnTo>
                <a:lnTo>
                  <a:pt x="31683" y="72009"/>
                </a:lnTo>
                <a:lnTo>
                  <a:pt x="30723" y="72009"/>
                </a:lnTo>
                <a:lnTo>
                  <a:pt x="27843" y="72969"/>
                </a:lnTo>
                <a:lnTo>
                  <a:pt x="22082" y="72969"/>
                </a:lnTo>
                <a:lnTo>
                  <a:pt x="19202" y="72009"/>
                </a:lnTo>
                <a:lnTo>
                  <a:pt x="17282" y="72009"/>
                </a:lnTo>
                <a:lnTo>
                  <a:pt x="14401" y="71048"/>
                </a:lnTo>
                <a:lnTo>
                  <a:pt x="12481" y="70088"/>
                </a:lnTo>
                <a:lnTo>
                  <a:pt x="11521" y="69128"/>
                </a:lnTo>
                <a:lnTo>
                  <a:pt x="9601" y="68168"/>
                </a:lnTo>
                <a:lnTo>
                  <a:pt x="8641" y="67208"/>
                </a:lnTo>
                <a:lnTo>
                  <a:pt x="7680" y="67208"/>
                </a:lnTo>
                <a:lnTo>
                  <a:pt x="6720" y="66248"/>
                </a:lnTo>
                <a:lnTo>
                  <a:pt x="3840" y="66248"/>
                </a:lnTo>
                <a:lnTo>
                  <a:pt x="2880" y="67208"/>
                </a:lnTo>
                <a:lnTo>
                  <a:pt x="2880" y="68168"/>
                </a:lnTo>
                <a:lnTo>
                  <a:pt x="1920" y="68168"/>
                </a:lnTo>
                <a:lnTo>
                  <a:pt x="1920" y="70088"/>
                </a:lnTo>
                <a:lnTo>
                  <a:pt x="960" y="71048"/>
                </a:lnTo>
                <a:lnTo>
                  <a:pt x="960" y="73929"/>
                </a:lnTo>
                <a:lnTo>
                  <a:pt x="0" y="74889"/>
                </a:lnTo>
                <a:lnTo>
                  <a:pt x="0" y="80650"/>
                </a:lnTo>
                <a:lnTo>
                  <a:pt x="960" y="81610"/>
                </a:lnTo>
                <a:lnTo>
                  <a:pt x="960" y="82570"/>
                </a:lnTo>
                <a:lnTo>
                  <a:pt x="1920" y="83530"/>
                </a:lnTo>
                <a:lnTo>
                  <a:pt x="2880" y="83530"/>
                </a:lnTo>
                <a:lnTo>
                  <a:pt x="4800" y="84490"/>
                </a:lnTo>
                <a:lnTo>
                  <a:pt x="5760" y="85450"/>
                </a:lnTo>
                <a:lnTo>
                  <a:pt x="7680" y="86410"/>
                </a:lnTo>
                <a:lnTo>
                  <a:pt x="9601" y="86410"/>
                </a:lnTo>
                <a:lnTo>
                  <a:pt x="11521" y="87370"/>
                </a:lnTo>
                <a:lnTo>
                  <a:pt x="14401" y="87370"/>
                </a:lnTo>
                <a:lnTo>
                  <a:pt x="16322" y="88331"/>
                </a:lnTo>
                <a:lnTo>
                  <a:pt x="35524" y="88331"/>
                </a:lnTo>
                <a:lnTo>
                  <a:pt x="40325" y="86410"/>
                </a:lnTo>
                <a:lnTo>
                  <a:pt x="45125" y="84490"/>
                </a:lnTo>
                <a:lnTo>
                  <a:pt x="48966" y="82570"/>
                </a:lnTo>
                <a:lnTo>
                  <a:pt x="52806" y="79689"/>
                </a:lnTo>
                <a:lnTo>
                  <a:pt x="55686" y="76809"/>
                </a:lnTo>
                <a:lnTo>
                  <a:pt x="58567" y="73929"/>
                </a:lnTo>
                <a:lnTo>
                  <a:pt x="59527" y="70088"/>
                </a:lnTo>
                <a:lnTo>
                  <a:pt x="61447" y="66248"/>
                </a:lnTo>
                <a:lnTo>
                  <a:pt x="62392" y="62407"/>
                </a:lnTo>
                <a:lnTo>
                  <a:pt x="62392" y="5760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2" name="object 592"/>
          <p:cNvSpPr/>
          <p:nvPr/>
        </p:nvSpPr>
        <p:spPr>
          <a:xfrm>
            <a:off x="4530333" y="7936123"/>
            <a:ext cx="25923" cy="26883"/>
          </a:xfrm>
          <a:custGeom>
            <a:avLst/>
            <a:gdLst/>
            <a:ahLst/>
            <a:cxnLst/>
            <a:rect l="l" t="t" r="r" b="b"/>
            <a:pathLst>
              <a:path w="25923" h="26883">
                <a:moveTo>
                  <a:pt x="960" y="13441"/>
                </a:moveTo>
                <a:lnTo>
                  <a:pt x="0" y="16322"/>
                </a:lnTo>
                <a:lnTo>
                  <a:pt x="0" y="22082"/>
                </a:lnTo>
                <a:lnTo>
                  <a:pt x="960" y="24002"/>
                </a:lnTo>
                <a:lnTo>
                  <a:pt x="1920" y="24963"/>
                </a:lnTo>
                <a:lnTo>
                  <a:pt x="2880" y="25923"/>
                </a:lnTo>
                <a:lnTo>
                  <a:pt x="4800" y="25923"/>
                </a:lnTo>
                <a:lnTo>
                  <a:pt x="5760" y="26883"/>
                </a:lnTo>
                <a:lnTo>
                  <a:pt x="12481" y="26883"/>
                </a:lnTo>
                <a:lnTo>
                  <a:pt x="14401" y="25923"/>
                </a:lnTo>
                <a:lnTo>
                  <a:pt x="16322" y="25923"/>
                </a:lnTo>
                <a:lnTo>
                  <a:pt x="18242" y="24963"/>
                </a:lnTo>
                <a:lnTo>
                  <a:pt x="19202" y="24963"/>
                </a:lnTo>
                <a:lnTo>
                  <a:pt x="21122" y="24002"/>
                </a:lnTo>
                <a:lnTo>
                  <a:pt x="22082" y="22082"/>
                </a:lnTo>
                <a:lnTo>
                  <a:pt x="23042" y="21122"/>
                </a:lnTo>
                <a:lnTo>
                  <a:pt x="24003" y="19217"/>
                </a:lnTo>
                <a:lnTo>
                  <a:pt x="24003" y="18242"/>
                </a:lnTo>
                <a:lnTo>
                  <a:pt x="24963" y="16322"/>
                </a:lnTo>
                <a:lnTo>
                  <a:pt x="24963" y="13441"/>
                </a:lnTo>
                <a:lnTo>
                  <a:pt x="25923" y="10561"/>
                </a:lnTo>
                <a:lnTo>
                  <a:pt x="25923" y="3840"/>
                </a:lnTo>
                <a:lnTo>
                  <a:pt x="24963" y="2880"/>
                </a:lnTo>
                <a:lnTo>
                  <a:pt x="24003" y="1935"/>
                </a:lnTo>
                <a:lnTo>
                  <a:pt x="23042" y="975"/>
                </a:lnTo>
                <a:lnTo>
                  <a:pt x="21122" y="975"/>
                </a:lnTo>
                <a:lnTo>
                  <a:pt x="20162" y="0"/>
                </a:lnTo>
                <a:lnTo>
                  <a:pt x="11521" y="0"/>
                </a:lnTo>
                <a:lnTo>
                  <a:pt x="9601" y="975"/>
                </a:lnTo>
                <a:lnTo>
                  <a:pt x="7680" y="975"/>
                </a:lnTo>
                <a:lnTo>
                  <a:pt x="6720" y="1935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5760"/>
                </a:lnTo>
                <a:lnTo>
                  <a:pt x="1920" y="6720"/>
                </a:lnTo>
                <a:lnTo>
                  <a:pt x="1920" y="8656"/>
                </a:lnTo>
                <a:lnTo>
                  <a:pt x="960" y="10561"/>
                </a:lnTo>
                <a:lnTo>
                  <a:pt x="960" y="134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3" name="object 593"/>
          <p:cNvSpPr/>
          <p:nvPr/>
        </p:nvSpPr>
        <p:spPr>
          <a:xfrm>
            <a:off x="4518827" y="7993730"/>
            <a:ext cx="25908" cy="26883"/>
          </a:xfrm>
          <a:custGeom>
            <a:avLst/>
            <a:gdLst/>
            <a:ahLst/>
            <a:cxnLst/>
            <a:rect l="l" t="t" r="r" b="b"/>
            <a:pathLst>
              <a:path w="25908" h="26883">
                <a:moveTo>
                  <a:pt x="944" y="13441"/>
                </a:moveTo>
                <a:lnTo>
                  <a:pt x="0" y="15361"/>
                </a:lnTo>
                <a:lnTo>
                  <a:pt x="0" y="23042"/>
                </a:lnTo>
                <a:lnTo>
                  <a:pt x="944" y="24003"/>
                </a:lnTo>
                <a:lnTo>
                  <a:pt x="1905" y="24963"/>
                </a:lnTo>
                <a:lnTo>
                  <a:pt x="2880" y="24963"/>
                </a:lnTo>
                <a:lnTo>
                  <a:pt x="4785" y="25923"/>
                </a:lnTo>
                <a:lnTo>
                  <a:pt x="5745" y="25923"/>
                </a:lnTo>
                <a:lnTo>
                  <a:pt x="7665" y="26883"/>
                </a:lnTo>
                <a:lnTo>
                  <a:pt x="12466" y="26883"/>
                </a:lnTo>
                <a:lnTo>
                  <a:pt x="14386" y="25923"/>
                </a:lnTo>
                <a:lnTo>
                  <a:pt x="16306" y="25923"/>
                </a:lnTo>
                <a:lnTo>
                  <a:pt x="18227" y="24963"/>
                </a:lnTo>
                <a:lnTo>
                  <a:pt x="19187" y="24963"/>
                </a:lnTo>
                <a:lnTo>
                  <a:pt x="21107" y="24003"/>
                </a:lnTo>
                <a:lnTo>
                  <a:pt x="22067" y="22082"/>
                </a:lnTo>
                <a:lnTo>
                  <a:pt x="23027" y="21122"/>
                </a:lnTo>
                <a:lnTo>
                  <a:pt x="23987" y="19202"/>
                </a:lnTo>
                <a:lnTo>
                  <a:pt x="23987" y="17282"/>
                </a:lnTo>
                <a:lnTo>
                  <a:pt x="24947" y="15361"/>
                </a:lnTo>
                <a:lnTo>
                  <a:pt x="25908" y="13441"/>
                </a:lnTo>
                <a:lnTo>
                  <a:pt x="25908" y="3840"/>
                </a:lnTo>
                <a:lnTo>
                  <a:pt x="24947" y="2880"/>
                </a:lnTo>
                <a:lnTo>
                  <a:pt x="23987" y="1920"/>
                </a:lnTo>
                <a:lnTo>
                  <a:pt x="23027" y="960"/>
                </a:lnTo>
                <a:lnTo>
                  <a:pt x="21107" y="960"/>
                </a:lnTo>
                <a:lnTo>
                  <a:pt x="20147" y="0"/>
                </a:lnTo>
                <a:lnTo>
                  <a:pt x="10561" y="0"/>
                </a:lnTo>
                <a:lnTo>
                  <a:pt x="9585" y="960"/>
                </a:lnTo>
                <a:lnTo>
                  <a:pt x="7665" y="960"/>
                </a:lnTo>
                <a:lnTo>
                  <a:pt x="6720" y="1920"/>
                </a:lnTo>
                <a:lnTo>
                  <a:pt x="4785" y="2880"/>
                </a:lnTo>
                <a:lnTo>
                  <a:pt x="3840" y="3840"/>
                </a:lnTo>
                <a:lnTo>
                  <a:pt x="2880" y="5760"/>
                </a:lnTo>
                <a:lnTo>
                  <a:pt x="1905" y="6720"/>
                </a:lnTo>
                <a:lnTo>
                  <a:pt x="1905" y="8641"/>
                </a:lnTo>
                <a:lnTo>
                  <a:pt x="944" y="10561"/>
                </a:lnTo>
                <a:lnTo>
                  <a:pt x="944" y="134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4" name="object 594"/>
          <p:cNvSpPr/>
          <p:nvPr/>
        </p:nvSpPr>
        <p:spPr>
          <a:xfrm>
            <a:off x="4598502" y="7932282"/>
            <a:ext cx="93116" cy="119039"/>
          </a:xfrm>
          <a:custGeom>
            <a:avLst/>
            <a:gdLst/>
            <a:ahLst/>
            <a:cxnLst/>
            <a:rect l="l" t="t" r="r" b="b"/>
            <a:pathLst>
              <a:path w="93116" h="119039">
                <a:moveTo>
                  <a:pt x="21122" y="116159"/>
                </a:moveTo>
                <a:lnTo>
                  <a:pt x="22082" y="115199"/>
                </a:lnTo>
                <a:lnTo>
                  <a:pt x="28803" y="79689"/>
                </a:lnTo>
                <a:lnTo>
                  <a:pt x="29748" y="80650"/>
                </a:lnTo>
                <a:lnTo>
                  <a:pt x="30708" y="81610"/>
                </a:lnTo>
                <a:lnTo>
                  <a:pt x="32628" y="83530"/>
                </a:lnTo>
                <a:lnTo>
                  <a:pt x="32628" y="60487"/>
                </a:lnTo>
                <a:lnTo>
                  <a:pt x="35509" y="48006"/>
                </a:lnTo>
                <a:lnTo>
                  <a:pt x="35509" y="44165"/>
                </a:lnTo>
                <a:lnTo>
                  <a:pt x="37429" y="40325"/>
                </a:lnTo>
                <a:lnTo>
                  <a:pt x="39349" y="37444"/>
                </a:lnTo>
                <a:lnTo>
                  <a:pt x="41269" y="33604"/>
                </a:lnTo>
                <a:lnTo>
                  <a:pt x="43190" y="30723"/>
                </a:lnTo>
                <a:lnTo>
                  <a:pt x="45110" y="27843"/>
                </a:lnTo>
                <a:lnTo>
                  <a:pt x="47990" y="24963"/>
                </a:lnTo>
                <a:lnTo>
                  <a:pt x="49911" y="5775"/>
                </a:lnTo>
                <a:lnTo>
                  <a:pt x="47030" y="7680"/>
                </a:lnTo>
                <a:lnTo>
                  <a:pt x="45110" y="9601"/>
                </a:lnTo>
                <a:lnTo>
                  <a:pt x="43190" y="11521"/>
                </a:lnTo>
                <a:lnTo>
                  <a:pt x="41269" y="14401"/>
                </a:lnTo>
                <a:lnTo>
                  <a:pt x="39349" y="16322"/>
                </a:lnTo>
                <a:lnTo>
                  <a:pt x="38389" y="18242"/>
                </a:lnTo>
                <a:lnTo>
                  <a:pt x="41269" y="4815"/>
                </a:lnTo>
                <a:lnTo>
                  <a:pt x="41269" y="3840"/>
                </a:lnTo>
                <a:lnTo>
                  <a:pt x="40309" y="2880"/>
                </a:lnTo>
                <a:lnTo>
                  <a:pt x="39349" y="2880"/>
                </a:lnTo>
                <a:lnTo>
                  <a:pt x="38389" y="1935"/>
                </a:lnTo>
                <a:lnTo>
                  <a:pt x="25907" y="1935"/>
                </a:lnTo>
                <a:lnTo>
                  <a:pt x="24963" y="2880"/>
                </a:lnTo>
                <a:lnTo>
                  <a:pt x="23027" y="2880"/>
                </a:lnTo>
                <a:lnTo>
                  <a:pt x="22082" y="3840"/>
                </a:lnTo>
                <a:lnTo>
                  <a:pt x="22082" y="4815"/>
                </a:lnTo>
                <a:lnTo>
                  <a:pt x="0" y="115199"/>
                </a:lnTo>
                <a:lnTo>
                  <a:pt x="0" y="117119"/>
                </a:lnTo>
                <a:lnTo>
                  <a:pt x="960" y="117119"/>
                </a:lnTo>
                <a:lnTo>
                  <a:pt x="1904" y="118079"/>
                </a:lnTo>
                <a:lnTo>
                  <a:pt x="4800" y="118079"/>
                </a:lnTo>
                <a:lnTo>
                  <a:pt x="5745" y="119039"/>
                </a:lnTo>
                <a:lnTo>
                  <a:pt x="14401" y="119039"/>
                </a:lnTo>
                <a:lnTo>
                  <a:pt x="15346" y="118079"/>
                </a:lnTo>
                <a:lnTo>
                  <a:pt x="19187" y="118079"/>
                </a:lnTo>
                <a:lnTo>
                  <a:pt x="20147" y="117119"/>
                </a:lnTo>
                <a:lnTo>
                  <a:pt x="21122" y="117119"/>
                </a:lnTo>
                <a:lnTo>
                  <a:pt x="21122" y="116159"/>
                </a:lnTo>
                <a:close/>
              </a:path>
              <a:path w="93116" h="119039">
                <a:moveTo>
                  <a:pt x="33588" y="84490"/>
                </a:moveTo>
                <a:lnTo>
                  <a:pt x="35509" y="85450"/>
                </a:lnTo>
                <a:lnTo>
                  <a:pt x="37429" y="86410"/>
                </a:lnTo>
                <a:lnTo>
                  <a:pt x="39349" y="87370"/>
                </a:lnTo>
                <a:lnTo>
                  <a:pt x="41269" y="87370"/>
                </a:lnTo>
                <a:lnTo>
                  <a:pt x="43190" y="88331"/>
                </a:lnTo>
                <a:lnTo>
                  <a:pt x="54711" y="88331"/>
                </a:lnTo>
                <a:lnTo>
                  <a:pt x="59512" y="87370"/>
                </a:lnTo>
                <a:lnTo>
                  <a:pt x="63352" y="86410"/>
                </a:lnTo>
                <a:lnTo>
                  <a:pt x="68153" y="84490"/>
                </a:lnTo>
                <a:lnTo>
                  <a:pt x="71033" y="81610"/>
                </a:lnTo>
                <a:lnTo>
                  <a:pt x="74874" y="78729"/>
                </a:lnTo>
                <a:lnTo>
                  <a:pt x="77754" y="75849"/>
                </a:lnTo>
                <a:lnTo>
                  <a:pt x="80634" y="72009"/>
                </a:lnTo>
                <a:lnTo>
                  <a:pt x="82555" y="68168"/>
                </a:lnTo>
                <a:lnTo>
                  <a:pt x="85435" y="64328"/>
                </a:lnTo>
                <a:lnTo>
                  <a:pt x="87355" y="59527"/>
                </a:lnTo>
                <a:lnTo>
                  <a:pt x="88315" y="55686"/>
                </a:lnTo>
                <a:lnTo>
                  <a:pt x="90236" y="50886"/>
                </a:lnTo>
                <a:lnTo>
                  <a:pt x="91196" y="47045"/>
                </a:lnTo>
                <a:lnTo>
                  <a:pt x="92156" y="42245"/>
                </a:lnTo>
                <a:lnTo>
                  <a:pt x="92156" y="38404"/>
                </a:lnTo>
                <a:lnTo>
                  <a:pt x="93116" y="33604"/>
                </a:lnTo>
                <a:lnTo>
                  <a:pt x="93116" y="25923"/>
                </a:lnTo>
                <a:lnTo>
                  <a:pt x="92156" y="22082"/>
                </a:lnTo>
                <a:lnTo>
                  <a:pt x="91196" y="18242"/>
                </a:lnTo>
                <a:lnTo>
                  <a:pt x="90236" y="14401"/>
                </a:lnTo>
                <a:lnTo>
                  <a:pt x="89275" y="11521"/>
                </a:lnTo>
                <a:lnTo>
                  <a:pt x="87355" y="8656"/>
                </a:lnTo>
                <a:lnTo>
                  <a:pt x="85435" y="5775"/>
                </a:lnTo>
                <a:lnTo>
                  <a:pt x="82555" y="3840"/>
                </a:lnTo>
                <a:lnTo>
                  <a:pt x="79674" y="2880"/>
                </a:lnTo>
                <a:lnTo>
                  <a:pt x="76794" y="975"/>
                </a:lnTo>
                <a:lnTo>
                  <a:pt x="72953" y="0"/>
                </a:lnTo>
                <a:lnTo>
                  <a:pt x="65272" y="0"/>
                </a:lnTo>
                <a:lnTo>
                  <a:pt x="61432" y="975"/>
                </a:lnTo>
                <a:lnTo>
                  <a:pt x="58552" y="1935"/>
                </a:lnTo>
                <a:lnTo>
                  <a:pt x="55671" y="2880"/>
                </a:lnTo>
                <a:lnTo>
                  <a:pt x="51831" y="4815"/>
                </a:lnTo>
                <a:lnTo>
                  <a:pt x="49911" y="5775"/>
                </a:lnTo>
                <a:lnTo>
                  <a:pt x="47990" y="24963"/>
                </a:lnTo>
                <a:lnTo>
                  <a:pt x="49911" y="23058"/>
                </a:lnTo>
                <a:lnTo>
                  <a:pt x="52791" y="21122"/>
                </a:lnTo>
                <a:lnTo>
                  <a:pt x="55671" y="20162"/>
                </a:lnTo>
                <a:lnTo>
                  <a:pt x="58552" y="19202"/>
                </a:lnTo>
                <a:lnTo>
                  <a:pt x="64312" y="19202"/>
                </a:lnTo>
                <a:lnTo>
                  <a:pt x="65272" y="20162"/>
                </a:lnTo>
                <a:lnTo>
                  <a:pt x="66233" y="20162"/>
                </a:lnTo>
                <a:lnTo>
                  <a:pt x="67193" y="21122"/>
                </a:lnTo>
                <a:lnTo>
                  <a:pt x="68153" y="22082"/>
                </a:lnTo>
                <a:lnTo>
                  <a:pt x="68153" y="24003"/>
                </a:lnTo>
                <a:lnTo>
                  <a:pt x="69113" y="24963"/>
                </a:lnTo>
                <a:lnTo>
                  <a:pt x="69113" y="26883"/>
                </a:lnTo>
                <a:lnTo>
                  <a:pt x="70073" y="27843"/>
                </a:lnTo>
                <a:lnTo>
                  <a:pt x="70073" y="37444"/>
                </a:lnTo>
                <a:lnTo>
                  <a:pt x="69113" y="40325"/>
                </a:lnTo>
                <a:lnTo>
                  <a:pt x="69113" y="43205"/>
                </a:lnTo>
                <a:lnTo>
                  <a:pt x="68153" y="46085"/>
                </a:lnTo>
                <a:lnTo>
                  <a:pt x="67193" y="48966"/>
                </a:lnTo>
                <a:lnTo>
                  <a:pt x="67193" y="51846"/>
                </a:lnTo>
                <a:lnTo>
                  <a:pt x="66233" y="53766"/>
                </a:lnTo>
                <a:lnTo>
                  <a:pt x="64312" y="56647"/>
                </a:lnTo>
                <a:lnTo>
                  <a:pt x="63352" y="59527"/>
                </a:lnTo>
                <a:lnTo>
                  <a:pt x="61432" y="61447"/>
                </a:lnTo>
                <a:lnTo>
                  <a:pt x="60472" y="63367"/>
                </a:lnTo>
                <a:lnTo>
                  <a:pt x="58552" y="65288"/>
                </a:lnTo>
                <a:lnTo>
                  <a:pt x="56631" y="67208"/>
                </a:lnTo>
                <a:lnTo>
                  <a:pt x="54711" y="68168"/>
                </a:lnTo>
                <a:lnTo>
                  <a:pt x="52791" y="69128"/>
                </a:lnTo>
                <a:lnTo>
                  <a:pt x="50871" y="70088"/>
                </a:lnTo>
                <a:lnTo>
                  <a:pt x="45110" y="70088"/>
                </a:lnTo>
                <a:lnTo>
                  <a:pt x="42230" y="69128"/>
                </a:lnTo>
                <a:lnTo>
                  <a:pt x="39349" y="67208"/>
                </a:lnTo>
                <a:lnTo>
                  <a:pt x="37429" y="66248"/>
                </a:lnTo>
                <a:lnTo>
                  <a:pt x="34549" y="63367"/>
                </a:lnTo>
                <a:lnTo>
                  <a:pt x="32628" y="60487"/>
                </a:lnTo>
                <a:lnTo>
                  <a:pt x="32628" y="83530"/>
                </a:lnTo>
                <a:lnTo>
                  <a:pt x="33588" y="8449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5" name="object 595"/>
          <p:cNvSpPr/>
          <p:nvPr/>
        </p:nvSpPr>
        <p:spPr>
          <a:xfrm>
            <a:off x="4725222" y="7932282"/>
            <a:ext cx="56631" cy="48966"/>
          </a:xfrm>
          <a:custGeom>
            <a:avLst/>
            <a:gdLst/>
            <a:ahLst/>
            <a:cxnLst/>
            <a:rect l="l" t="t" r="r" b="b"/>
            <a:pathLst>
              <a:path w="56631" h="48966">
                <a:moveTo>
                  <a:pt x="9585" y="2880"/>
                </a:moveTo>
                <a:lnTo>
                  <a:pt x="4785" y="4815"/>
                </a:lnTo>
                <a:lnTo>
                  <a:pt x="0" y="7680"/>
                </a:lnTo>
                <a:lnTo>
                  <a:pt x="1904" y="35524"/>
                </a:lnTo>
                <a:lnTo>
                  <a:pt x="2865" y="33604"/>
                </a:lnTo>
                <a:lnTo>
                  <a:pt x="3825" y="30723"/>
                </a:lnTo>
                <a:lnTo>
                  <a:pt x="4785" y="27843"/>
                </a:lnTo>
                <a:lnTo>
                  <a:pt x="6705" y="25923"/>
                </a:lnTo>
                <a:lnTo>
                  <a:pt x="7665" y="24003"/>
                </a:lnTo>
                <a:lnTo>
                  <a:pt x="9585" y="22082"/>
                </a:lnTo>
                <a:lnTo>
                  <a:pt x="11506" y="20162"/>
                </a:lnTo>
                <a:lnTo>
                  <a:pt x="13426" y="18242"/>
                </a:lnTo>
                <a:lnTo>
                  <a:pt x="16306" y="17282"/>
                </a:lnTo>
                <a:lnTo>
                  <a:pt x="18227" y="16322"/>
                </a:lnTo>
                <a:lnTo>
                  <a:pt x="29748" y="16322"/>
                </a:lnTo>
                <a:lnTo>
                  <a:pt x="31668" y="18242"/>
                </a:lnTo>
                <a:lnTo>
                  <a:pt x="33588" y="20162"/>
                </a:lnTo>
                <a:lnTo>
                  <a:pt x="34549" y="22082"/>
                </a:lnTo>
                <a:lnTo>
                  <a:pt x="34549" y="27843"/>
                </a:lnTo>
                <a:lnTo>
                  <a:pt x="33588" y="28803"/>
                </a:lnTo>
                <a:lnTo>
                  <a:pt x="32628" y="30723"/>
                </a:lnTo>
                <a:lnTo>
                  <a:pt x="30708" y="31683"/>
                </a:lnTo>
                <a:lnTo>
                  <a:pt x="28788" y="32644"/>
                </a:lnTo>
                <a:lnTo>
                  <a:pt x="26868" y="33604"/>
                </a:lnTo>
                <a:lnTo>
                  <a:pt x="24947" y="34564"/>
                </a:lnTo>
                <a:lnTo>
                  <a:pt x="23027" y="48966"/>
                </a:lnTo>
                <a:lnTo>
                  <a:pt x="29748" y="48006"/>
                </a:lnTo>
                <a:lnTo>
                  <a:pt x="35509" y="47045"/>
                </a:lnTo>
                <a:lnTo>
                  <a:pt x="40309" y="45125"/>
                </a:lnTo>
                <a:lnTo>
                  <a:pt x="45110" y="42245"/>
                </a:lnTo>
                <a:lnTo>
                  <a:pt x="48950" y="40325"/>
                </a:lnTo>
                <a:lnTo>
                  <a:pt x="51831" y="37444"/>
                </a:lnTo>
                <a:lnTo>
                  <a:pt x="53751" y="33604"/>
                </a:lnTo>
                <a:lnTo>
                  <a:pt x="55671" y="30723"/>
                </a:lnTo>
                <a:lnTo>
                  <a:pt x="56631" y="26883"/>
                </a:lnTo>
                <a:lnTo>
                  <a:pt x="56631" y="20162"/>
                </a:lnTo>
                <a:lnTo>
                  <a:pt x="55671" y="17282"/>
                </a:lnTo>
                <a:lnTo>
                  <a:pt x="54711" y="14401"/>
                </a:lnTo>
                <a:lnTo>
                  <a:pt x="53751" y="11521"/>
                </a:lnTo>
                <a:lnTo>
                  <a:pt x="51831" y="9601"/>
                </a:lnTo>
                <a:lnTo>
                  <a:pt x="48950" y="6720"/>
                </a:lnTo>
                <a:lnTo>
                  <a:pt x="47030" y="4815"/>
                </a:lnTo>
                <a:lnTo>
                  <a:pt x="43190" y="3840"/>
                </a:lnTo>
                <a:lnTo>
                  <a:pt x="39349" y="1935"/>
                </a:lnTo>
                <a:lnTo>
                  <a:pt x="35509" y="975"/>
                </a:lnTo>
                <a:lnTo>
                  <a:pt x="30708" y="0"/>
                </a:lnTo>
                <a:lnTo>
                  <a:pt x="20147" y="0"/>
                </a:lnTo>
                <a:lnTo>
                  <a:pt x="14386" y="975"/>
                </a:lnTo>
                <a:lnTo>
                  <a:pt x="9585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6" name="object 596"/>
          <p:cNvSpPr/>
          <p:nvPr/>
        </p:nvSpPr>
        <p:spPr>
          <a:xfrm>
            <a:off x="4701219" y="7939963"/>
            <a:ext cx="67193" cy="80650"/>
          </a:xfrm>
          <a:custGeom>
            <a:avLst/>
            <a:gdLst/>
            <a:ahLst/>
            <a:cxnLst/>
            <a:rect l="l" t="t" r="r" b="b"/>
            <a:pathLst>
              <a:path w="67193" h="80650">
                <a:moveTo>
                  <a:pt x="0" y="51846"/>
                </a:moveTo>
                <a:lnTo>
                  <a:pt x="0" y="56647"/>
                </a:lnTo>
                <a:lnTo>
                  <a:pt x="944" y="61447"/>
                </a:lnTo>
                <a:lnTo>
                  <a:pt x="1920" y="65288"/>
                </a:lnTo>
                <a:lnTo>
                  <a:pt x="3825" y="68168"/>
                </a:lnTo>
                <a:lnTo>
                  <a:pt x="5760" y="72009"/>
                </a:lnTo>
                <a:lnTo>
                  <a:pt x="8641" y="73929"/>
                </a:lnTo>
                <a:lnTo>
                  <a:pt x="11506" y="76809"/>
                </a:lnTo>
                <a:lnTo>
                  <a:pt x="15346" y="77769"/>
                </a:lnTo>
                <a:lnTo>
                  <a:pt x="19187" y="79689"/>
                </a:lnTo>
                <a:lnTo>
                  <a:pt x="23027" y="80650"/>
                </a:lnTo>
                <a:lnTo>
                  <a:pt x="44150" y="80650"/>
                </a:lnTo>
                <a:lnTo>
                  <a:pt x="47030" y="79689"/>
                </a:lnTo>
                <a:lnTo>
                  <a:pt x="49910" y="79689"/>
                </a:lnTo>
                <a:lnTo>
                  <a:pt x="52791" y="78729"/>
                </a:lnTo>
                <a:lnTo>
                  <a:pt x="55671" y="78729"/>
                </a:lnTo>
                <a:lnTo>
                  <a:pt x="57591" y="77769"/>
                </a:lnTo>
                <a:lnTo>
                  <a:pt x="59512" y="76809"/>
                </a:lnTo>
                <a:lnTo>
                  <a:pt x="61432" y="76809"/>
                </a:lnTo>
                <a:lnTo>
                  <a:pt x="63352" y="75849"/>
                </a:lnTo>
                <a:lnTo>
                  <a:pt x="63352" y="74889"/>
                </a:lnTo>
                <a:lnTo>
                  <a:pt x="64312" y="74889"/>
                </a:lnTo>
                <a:lnTo>
                  <a:pt x="65272" y="73929"/>
                </a:lnTo>
                <a:lnTo>
                  <a:pt x="65272" y="72009"/>
                </a:lnTo>
                <a:lnTo>
                  <a:pt x="66233" y="71048"/>
                </a:lnTo>
                <a:lnTo>
                  <a:pt x="66233" y="69128"/>
                </a:lnTo>
                <a:lnTo>
                  <a:pt x="67193" y="67208"/>
                </a:lnTo>
                <a:lnTo>
                  <a:pt x="67193" y="59527"/>
                </a:lnTo>
                <a:lnTo>
                  <a:pt x="62392" y="59527"/>
                </a:lnTo>
                <a:lnTo>
                  <a:pt x="60472" y="60487"/>
                </a:lnTo>
                <a:lnTo>
                  <a:pt x="58552" y="61447"/>
                </a:lnTo>
                <a:lnTo>
                  <a:pt x="56631" y="61447"/>
                </a:lnTo>
                <a:lnTo>
                  <a:pt x="53751" y="62407"/>
                </a:lnTo>
                <a:lnTo>
                  <a:pt x="51831" y="63367"/>
                </a:lnTo>
                <a:lnTo>
                  <a:pt x="47990" y="63367"/>
                </a:lnTo>
                <a:lnTo>
                  <a:pt x="45110" y="64328"/>
                </a:lnTo>
                <a:lnTo>
                  <a:pt x="32628" y="64328"/>
                </a:lnTo>
                <a:lnTo>
                  <a:pt x="28788" y="63367"/>
                </a:lnTo>
                <a:lnTo>
                  <a:pt x="25907" y="60487"/>
                </a:lnTo>
                <a:lnTo>
                  <a:pt x="24002" y="58567"/>
                </a:lnTo>
                <a:lnTo>
                  <a:pt x="22067" y="54726"/>
                </a:lnTo>
                <a:lnTo>
                  <a:pt x="22067" y="46085"/>
                </a:lnTo>
                <a:lnTo>
                  <a:pt x="23027" y="45125"/>
                </a:lnTo>
                <a:lnTo>
                  <a:pt x="23027" y="42245"/>
                </a:lnTo>
                <a:lnTo>
                  <a:pt x="39349" y="42245"/>
                </a:lnTo>
                <a:lnTo>
                  <a:pt x="47030" y="41285"/>
                </a:lnTo>
                <a:lnTo>
                  <a:pt x="48950" y="26883"/>
                </a:lnTo>
                <a:lnTo>
                  <a:pt x="45110" y="27843"/>
                </a:lnTo>
                <a:lnTo>
                  <a:pt x="25907" y="27843"/>
                </a:lnTo>
                <a:lnTo>
                  <a:pt x="24002" y="0"/>
                </a:lnTo>
                <a:lnTo>
                  <a:pt x="20162" y="2880"/>
                </a:lnTo>
                <a:lnTo>
                  <a:pt x="17282" y="5760"/>
                </a:lnTo>
                <a:lnTo>
                  <a:pt x="13441" y="8641"/>
                </a:lnTo>
                <a:lnTo>
                  <a:pt x="11506" y="13441"/>
                </a:lnTo>
                <a:lnTo>
                  <a:pt x="8641" y="17282"/>
                </a:lnTo>
                <a:lnTo>
                  <a:pt x="6720" y="21122"/>
                </a:lnTo>
                <a:lnTo>
                  <a:pt x="4800" y="25923"/>
                </a:lnTo>
                <a:lnTo>
                  <a:pt x="2880" y="29763"/>
                </a:lnTo>
                <a:lnTo>
                  <a:pt x="1920" y="34564"/>
                </a:lnTo>
                <a:lnTo>
                  <a:pt x="944" y="39364"/>
                </a:lnTo>
                <a:lnTo>
                  <a:pt x="944" y="43205"/>
                </a:lnTo>
                <a:lnTo>
                  <a:pt x="0" y="48006"/>
                </a:lnTo>
                <a:lnTo>
                  <a:pt x="0" y="5184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7" name="object 597"/>
          <p:cNvSpPr/>
          <p:nvPr/>
        </p:nvSpPr>
        <p:spPr>
          <a:xfrm>
            <a:off x="4790495" y="7932282"/>
            <a:ext cx="84475" cy="88331"/>
          </a:xfrm>
          <a:custGeom>
            <a:avLst/>
            <a:gdLst/>
            <a:ahLst/>
            <a:cxnLst/>
            <a:rect l="l" t="t" r="r" b="b"/>
            <a:pathLst>
              <a:path w="84475" h="88331">
                <a:moveTo>
                  <a:pt x="81594" y="53766"/>
                </a:moveTo>
                <a:lnTo>
                  <a:pt x="82555" y="48966"/>
                </a:lnTo>
                <a:lnTo>
                  <a:pt x="83515" y="45125"/>
                </a:lnTo>
                <a:lnTo>
                  <a:pt x="84475" y="40325"/>
                </a:lnTo>
                <a:lnTo>
                  <a:pt x="84475" y="26883"/>
                </a:lnTo>
                <a:lnTo>
                  <a:pt x="83515" y="22082"/>
                </a:lnTo>
                <a:lnTo>
                  <a:pt x="82555" y="18242"/>
                </a:lnTo>
                <a:lnTo>
                  <a:pt x="80634" y="14401"/>
                </a:lnTo>
                <a:lnTo>
                  <a:pt x="78714" y="11521"/>
                </a:lnTo>
                <a:lnTo>
                  <a:pt x="75834" y="8656"/>
                </a:lnTo>
                <a:lnTo>
                  <a:pt x="72953" y="5775"/>
                </a:lnTo>
                <a:lnTo>
                  <a:pt x="69113" y="3840"/>
                </a:lnTo>
                <a:lnTo>
                  <a:pt x="65272" y="1935"/>
                </a:lnTo>
                <a:lnTo>
                  <a:pt x="60472" y="975"/>
                </a:lnTo>
                <a:lnTo>
                  <a:pt x="55671" y="0"/>
                </a:lnTo>
                <a:lnTo>
                  <a:pt x="44150" y="0"/>
                </a:lnTo>
                <a:lnTo>
                  <a:pt x="38389" y="975"/>
                </a:lnTo>
                <a:lnTo>
                  <a:pt x="33588" y="2880"/>
                </a:lnTo>
                <a:lnTo>
                  <a:pt x="28803" y="4815"/>
                </a:lnTo>
                <a:lnTo>
                  <a:pt x="23987" y="6720"/>
                </a:lnTo>
                <a:lnTo>
                  <a:pt x="21122" y="9601"/>
                </a:lnTo>
                <a:lnTo>
                  <a:pt x="17282" y="12496"/>
                </a:lnTo>
                <a:lnTo>
                  <a:pt x="13426" y="15361"/>
                </a:lnTo>
                <a:lnTo>
                  <a:pt x="11521" y="19202"/>
                </a:lnTo>
                <a:lnTo>
                  <a:pt x="8641" y="23058"/>
                </a:lnTo>
                <a:lnTo>
                  <a:pt x="5745" y="26883"/>
                </a:lnTo>
                <a:lnTo>
                  <a:pt x="4800" y="31683"/>
                </a:lnTo>
                <a:lnTo>
                  <a:pt x="2880" y="35524"/>
                </a:lnTo>
                <a:lnTo>
                  <a:pt x="1920" y="40325"/>
                </a:lnTo>
                <a:lnTo>
                  <a:pt x="960" y="44165"/>
                </a:lnTo>
                <a:lnTo>
                  <a:pt x="0" y="48966"/>
                </a:lnTo>
                <a:lnTo>
                  <a:pt x="0" y="67208"/>
                </a:lnTo>
                <a:lnTo>
                  <a:pt x="1920" y="71048"/>
                </a:lnTo>
                <a:lnTo>
                  <a:pt x="2880" y="74889"/>
                </a:lnTo>
                <a:lnTo>
                  <a:pt x="5745" y="77769"/>
                </a:lnTo>
                <a:lnTo>
                  <a:pt x="8641" y="80650"/>
                </a:lnTo>
                <a:lnTo>
                  <a:pt x="11521" y="83530"/>
                </a:lnTo>
                <a:lnTo>
                  <a:pt x="14401" y="85450"/>
                </a:lnTo>
                <a:lnTo>
                  <a:pt x="19187" y="86410"/>
                </a:lnTo>
                <a:lnTo>
                  <a:pt x="23027" y="88331"/>
                </a:lnTo>
                <a:lnTo>
                  <a:pt x="28803" y="88331"/>
                </a:lnTo>
                <a:lnTo>
                  <a:pt x="28803" y="69128"/>
                </a:lnTo>
                <a:lnTo>
                  <a:pt x="26868" y="68168"/>
                </a:lnTo>
                <a:lnTo>
                  <a:pt x="25923" y="67208"/>
                </a:lnTo>
                <a:lnTo>
                  <a:pt x="24963" y="66248"/>
                </a:lnTo>
                <a:lnTo>
                  <a:pt x="23987" y="64328"/>
                </a:lnTo>
                <a:lnTo>
                  <a:pt x="23027" y="62407"/>
                </a:lnTo>
                <a:lnTo>
                  <a:pt x="23027" y="60487"/>
                </a:lnTo>
                <a:lnTo>
                  <a:pt x="22082" y="58567"/>
                </a:lnTo>
                <a:lnTo>
                  <a:pt x="22082" y="52806"/>
                </a:lnTo>
                <a:lnTo>
                  <a:pt x="23027" y="49926"/>
                </a:lnTo>
                <a:lnTo>
                  <a:pt x="23027" y="47045"/>
                </a:lnTo>
                <a:lnTo>
                  <a:pt x="23987" y="44165"/>
                </a:lnTo>
                <a:lnTo>
                  <a:pt x="23987" y="41285"/>
                </a:lnTo>
                <a:lnTo>
                  <a:pt x="24963" y="38404"/>
                </a:lnTo>
                <a:lnTo>
                  <a:pt x="25923" y="35524"/>
                </a:lnTo>
                <a:lnTo>
                  <a:pt x="26868" y="33604"/>
                </a:lnTo>
                <a:lnTo>
                  <a:pt x="28803" y="30723"/>
                </a:lnTo>
                <a:lnTo>
                  <a:pt x="29748" y="27843"/>
                </a:lnTo>
                <a:lnTo>
                  <a:pt x="31668" y="25923"/>
                </a:lnTo>
                <a:lnTo>
                  <a:pt x="33588" y="24003"/>
                </a:lnTo>
                <a:lnTo>
                  <a:pt x="35509" y="22082"/>
                </a:lnTo>
                <a:lnTo>
                  <a:pt x="37429" y="20162"/>
                </a:lnTo>
                <a:lnTo>
                  <a:pt x="39349" y="19202"/>
                </a:lnTo>
                <a:lnTo>
                  <a:pt x="42230" y="18242"/>
                </a:lnTo>
                <a:lnTo>
                  <a:pt x="44150" y="17282"/>
                </a:lnTo>
                <a:lnTo>
                  <a:pt x="49911" y="17282"/>
                </a:lnTo>
                <a:lnTo>
                  <a:pt x="51831" y="18242"/>
                </a:lnTo>
                <a:lnTo>
                  <a:pt x="53751" y="19202"/>
                </a:lnTo>
                <a:lnTo>
                  <a:pt x="55671" y="19202"/>
                </a:lnTo>
                <a:lnTo>
                  <a:pt x="57591" y="20162"/>
                </a:lnTo>
                <a:lnTo>
                  <a:pt x="58552" y="22082"/>
                </a:lnTo>
                <a:lnTo>
                  <a:pt x="59512" y="23058"/>
                </a:lnTo>
                <a:lnTo>
                  <a:pt x="60472" y="24963"/>
                </a:lnTo>
                <a:lnTo>
                  <a:pt x="60472" y="26883"/>
                </a:lnTo>
                <a:lnTo>
                  <a:pt x="61432" y="28803"/>
                </a:lnTo>
                <a:lnTo>
                  <a:pt x="61432" y="41285"/>
                </a:lnTo>
                <a:lnTo>
                  <a:pt x="60472" y="44165"/>
                </a:lnTo>
                <a:lnTo>
                  <a:pt x="60472" y="47045"/>
                </a:lnTo>
                <a:lnTo>
                  <a:pt x="59512" y="49926"/>
                </a:lnTo>
                <a:lnTo>
                  <a:pt x="58552" y="52806"/>
                </a:lnTo>
                <a:lnTo>
                  <a:pt x="56631" y="55686"/>
                </a:lnTo>
                <a:lnTo>
                  <a:pt x="55671" y="58567"/>
                </a:lnTo>
                <a:lnTo>
                  <a:pt x="54711" y="60487"/>
                </a:lnTo>
                <a:lnTo>
                  <a:pt x="52791" y="63367"/>
                </a:lnTo>
                <a:lnTo>
                  <a:pt x="50871" y="65288"/>
                </a:lnTo>
                <a:lnTo>
                  <a:pt x="48950" y="67208"/>
                </a:lnTo>
                <a:lnTo>
                  <a:pt x="47030" y="68168"/>
                </a:lnTo>
                <a:lnTo>
                  <a:pt x="45110" y="69128"/>
                </a:lnTo>
                <a:lnTo>
                  <a:pt x="42230" y="71048"/>
                </a:lnTo>
                <a:lnTo>
                  <a:pt x="34549" y="71048"/>
                </a:lnTo>
                <a:lnTo>
                  <a:pt x="34549" y="88331"/>
                </a:lnTo>
                <a:lnTo>
                  <a:pt x="46070" y="88331"/>
                </a:lnTo>
                <a:lnTo>
                  <a:pt x="50871" y="86410"/>
                </a:lnTo>
                <a:lnTo>
                  <a:pt x="55671" y="84490"/>
                </a:lnTo>
                <a:lnTo>
                  <a:pt x="59512" y="82570"/>
                </a:lnTo>
                <a:lnTo>
                  <a:pt x="63352" y="79689"/>
                </a:lnTo>
                <a:lnTo>
                  <a:pt x="67193" y="76809"/>
                </a:lnTo>
                <a:lnTo>
                  <a:pt x="70073" y="73929"/>
                </a:lnTo>
                <a:lnTo>
                  <a:pt x="72953" y="70088"/>
                </a:lnTo>
                <a:lnTo>
                  <a:pt x="75834" y="66248"/>
                </a:lnTo>
                <a:lnTo>
                  <a:pt x="77754" y="62407"/>
                </a:lnTo>
                <a:lnTo>
                  <a:pt x="79674" y="57607"/>
                </a:lnTo>
                <a:lnTo>
                  <a:pt x="81594" y="5376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8" name="object 598"/>
          <p:cNvSpPr/>
          <p:nvPr/>
        </p:nvSpPr>
        <p:spPr>
          <a:xfrm>
            <a:off x="4819299" y="8001411"/>
            <a:ext cx="5745" cy="19202"/>
          </a:xfrm>
          <a:custGeom>
            <a:avLst/>
            <a:gdLst/>
            <a:ahLst/>
            <a:cxnLst/>
            <a:rect l="l" t="t" r="r" b="b"/>
            <a:pathLst>
              <a:path w="5745" h="19202">
                <a:moveTo>
                  <a:pt x="5745" y="19202"/>
                </a:moveTo>
                <a:lnTo>
                  <a:pt x="5745" y="1920"/>
                </a:lnTo>
                <a:lnTo>
                  <a:pt x="2865" y="1920"/>
                </a:lnTo>
                <a:lnTo>
                  <a:pt x="944" y="960"/>
                </a:lnTo>
                <a:lnTo>
                  <a:pt x="0" y="0"/>
                </a:lnTo>
                <a:lnTo>
                  <a:pt x="0" y="19202"/>
                </a:lnTo>
                <a:lnTo>
                  <a:pt x="5745" y="1920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9" name="object 599"/>
          <p:cNvSpPr/>
          <p:nvPr/>
        </p:nvSpPr>
        <p:spPr>
          <a:xfrm>
            <a:off x="4876891" y="7932282"/>
            <a:ext cx="93116" cy="119039"/>
          </a:xfrm>
          <a:custGeom>
            <a:avLst/>
            <a:gdLst/>
            <a:ahLst/>
            <a:cxnLst/>
            <a:rect l="l" t="t" r="r" b="b"/>
            <a:pathLst>
              <a:path w="93116" h="119039">
                <a:moveTo>
                  <a:pt x="46070" y="88331"/>
                </a:moveTo>
                <a:lnTo>
                  <a:pt x="55671" y="88331"/>
                </a:lnTo>
                <a:lnTo>
                  <a:pt x="59512" y="87370"/>
                </a:lnTo>
                <a:lnTo>
                  <a:pt x="64312" y="86410"/>
                </a:lnTo>
                <a:lnTo>
                  <a:pt x="68153" y="84490"/>
                </a:lnTo>
                <a:lnTo>
                  <a:pt x="71993" y="81610"/>
                </a:lnTo>
                <a:lnTo>
                  <a:pt x="74874" y="78729"/>
                </a:lnTo>
                <a:lnTo>
                  <a:pt x="78714" y="75849"/>
                </a:lnTo>
                <a:lnTo>
                  <a:pt x="80634" y="72009"/>
                </a:lnTo>
                <a:lnTo>
                  <a:pt x="83515" y="68168"/>
                </a:lnTo>
                <a:lnTo>
                  <a:pt x="85435" y="64328"/>
                </a:lnTo>
                <a:lnTo>
                  <a:pt x="87355" y="59527"/>
                </a:lnTo>
                <a:lnTo>
                  <a:pt x="89275" y="55686"/>
                </a:lnTo>
                <a:lnTo>
                  <a:pt x="90236" y="50886"/>
                </a:lnTo>
                <a:lnTo>
                  <a:pt x="91196" y="47045"/>
                </a:lnTo>
                <a:lnTo>
                  <a:pt x="92156" y="42245"/>
                </a:lnTo>
                <a:lnTo>
                  <a:pt x="93116" y="38404"/>
                </a:lnTo>
                <a:lnTo>
                  <a:pt x="93116" y="22082"/>
                </a:lnTo>
                <a:lnTo>
                  <a:pt x="92156" y="18242"/>
                </a:lnTo>
                <a:lnTo>
                  <a:pt x="91196" y="14401"/>
                </a:lnTo>
                <a:lnTo>
                  <a:pt x="90236" y="11521"/>
                </a:lnTo>
                <a:lnTo>
                  <a:pt x="88315" y="8656"/>
                </a:lnTo>
                <a:lnTo>
                  <a:pt x="85435" y="5775"/>
                </a:lnTo>
                <a:lnTo>
                  <a:pt x="83515" y="3840"/>
                </a:lnTo>
                <a:lnTo>
                  <a:pt x="80634" y="2880"/>
                </a:lnTo>
                <a:lnTo>
                  <a:pt x="76794" y="975"/>
                </a:lnTo>
                <a:lnTo>
                  <a:pt x="73914" y="0"/>
                </a:lnTo>
                <a:lnTo>
                  <a:pt x="65272" y="0"/>
                </a:lnTo>
                <a:lnTo>
                  <a:pt x="62392" y="975"/>
                </a:lnTo>
                <a:lnTo>
                  <a:pt x="58552" y="1935"/>
                </a:lnTo>
                <a:lnTo>
                  <a:pt x="55671" y="2880"/>
                </a:lnTo>
                <a:lnTo>
                  <a:pt x="52791" y="4815"/>
                </a:lnTo>
                <a:lnTo>
                  <a:pt x="49911" y="5775"/>
                </a:lnTo>
                <a:lnTo>
                  <a:pt x="47990" y="7680"/>
                </a:lnTo>
                <a:lnTo>
                  <a:pt x="45110" y="9601"/>
                </a:lnTo>
                <a:lnTo>
                  <a:pt x="43190" y="11521"/>
                </a:lnTo>
                <a:lnTo>
                  <a:pt x="41269" y="14401"/>
                </a:lnTo>
                <a:lnTo>
                  <a:pt x="40325" y="16322"/>
                </a:lnTo>
                <a:lnTo>
                  <a:pt x="41269" y="33604"/>
                </a:lnTo>
                <a:lnTo>
                  <a:pt x="43190" y="30723"/>
                </a:lnTo>
                <a:lnTo>
                  <a:pt x="46070" y="27843"/>
                </a:lnTo>
                <a:lnTo>
                  <a:pt x="47990" y="24963"/>
                </a:lnTo>
                <a:lnTo>
                  <a:pt x="50871" y="23058"/>
                </a:lnTo>
                <a:lnTo>
                  <a:pt x="53751" y="21122"/>
                </a:lnTo>
                <a:lnTo>
                  <a:pt x="55671" y="20162"/>
                </a:lnTo>
                <a:lnTo>
                  <a:pt x="58552" y="19202"/>
                </a:lnTo>
                <a:lnTo>
                  <a:pt x="64312" y="19202"/>
                </a:lnTo>
                <a:lnTo>
                  <a:pt x="65272" y="20162"/>
                </a:lnTo>
                <a:lnTo>
                  <a:pt x="67193" y="20162"/>
                </a:lnTo>
                <a:lnTo>
                  <a:pt x="67193" y="21122"/>
                </a:lnTo>
                <a:lnTo>
                  <a:pt x="68153" y="22082"/>
                </a:lnTo>
                <a:lnTo>
                  <a:pt x="69113" y="24003"/>
                </a:lnTo>
                <a:lnTo>
                  <a:pt x="70073" y="24963"/>
                </a:lnTo>
                <a:lnTo>
                  <a:pt x="70073" y="40325"/>
                </a:lnTo>
                <a:lnTo>
                  <a:pt x="69113" y="43205"/>
                </a:lnTo>
                <a:lnTo>
                  <a:pt x="69113" y="46085"/>
                </a:lnTo>
                <a:lnTo>
                  <a:pt x="68153" y="48966"/>
                </a:lnTo>
                <a:lnTo>
                  <a:pt x="67193" y="51846"/>
                </a:lnTo>
                <a:lnTo>
                  <a:pt x="66233" y="53766"/>
                </a:lnTo>
                <a:lnTo>
                  <a:pt x="65272" y="56647"/>
                </a:lnTo>
                <a:lnTo>
                  <a:pt x="64312" y="59527"/>
                </a:lnTo>
                <a:lnTo>
                  <a:pt x="62392" y="61447"/>
                </a:lnTo>
                <a:lnTo>
                  <a:pt x="60472" y="63367"/>
                </a:lnTo>
                <a:lnTo>
                  <a:pt x="59512" y="65288"/>
                </a:lnTo>
                <a:lnTo>
                  <a:pt x="57591" y="67208"/>
                </a:lnTo>
                <a:lnTo>
                  <a:pt x="55671" y="68168"/>
                </a:lnTo>
                <a:lnTo>
                  <a:pt x="53751" y="69128"/>
                </a:lnTo>
                <a:lnTo>
                  <a:pt x="50871" y="70088"/>
                </a:lnTo>
                <a:lnTo>
                  <a:pt x="45110" y="70088"/>
                </a:lnTo>
                <a:lnTo>
                  <a:pt x="42230" y="69128"/>
                </a:lnTo>
                <a:lnTo>
                  <a:pt x="40325" y="67208"/>
                </a:lnTo>
                <a:lnTo>
                  <a:pt x="37444" y="66248"/>
                </a:lnTo>
                <a:lnTo>
                  <a:pt x="36484" y="85450"/>
                </a:lnTo>
                <a:lnTo>
                  <a:pt x="37444" y="86410"/>
                </a:lnTo>
                <a:lnTo>
                  <a:pt x="39349" y="87370"/>
                </a:lnTo>
                <a:lnTo>
                  <a:pt x="41269" y="87370"/>
                </a:lnTo>
                <a:lnTo>
                  <a:pt x="43190" y="88331"/>
                </a:lnTo>
                <a:lnTo>
                  <a:pt x="46070" y="88331"/>
                </a:lnTo>
                <a:close/>
              </a:path>
              <a:path w="93116" h="119039">
                <a:moveTo>
                  <a:pt x="39349" y="18242"/>
                </a:moveTo>
                <a:lnTo>
                  <a:pt x="41269" y="4815"/>
                </a:lnTo>
                <a:lnTo>
                  <a:pt x="42230" y="4815"/>
                </a:lnTo>
                <a:lnTo>
                  <a:pt x="41269" y="3840"/>
                </a:lnTo>
                <a:lnTo>
                  <a:pt x="41269" y="2880"/>
                </a:lnTo>
                <a:lnTo>
                  <a:pt x="40325" y="2880"/>
                </a:lnTo>
                <a:lnTo>
                  <a:pt x="39349" y="1935"/>
                </a:lnTo>
                <a:lnTo>
                  <a:pt x="26883" y="1935"/>
                </a:lnTo>
                <a:lnTo>
                  <a:pt x="24947" y="2880"/>
                </a:lnTo>
                <a:lnTo>
                  <a:pt x="23042" y="2880"/>
                </a:lnTo>
                <a:lnTo>
                  <a:pt x="22082" y="3840"/>
                </a:lnTo>
                <a:lnTo>
                  <a:pt x="22082" y="4815"/>
                </a:lnTo>
                <a:lnTo>
                  <a:pt x="0" y="115199"/>
                </a:lnTo>
                <a:lnTo>
                  <a:pt x="0" y="116159"/>
                </a:lnTo>
                <a:lnTo>
                  <a:pt x="960" y="117119"/>
                </a:lnTo>
                <a:lnTo>
                  <a:pt x="1920" y="118079"/>
                </a:lnTo>
                <a:lnTo>
                  <a:pt x="4800" y="118079"/>
                </a:lnTo>
                <a:lnTo>
                  <a:pt x="6720" y="119039"/>
                </a:lnTo>
                <a:lnTo>
                  <a:pt x="14401" y="119039"/>
                </a:lnTo>
                <a:lnTo>
                  <a:pt x="16322" y="118079"/>
                </a:lnTo>
                <a:lnTo>
                  <a:pt x="19202" y="118079"/>
                </a:lnTo>
                <a:lnTo>
                  <a:pt x="20162" y="117119"/>
                </a:lnTo>
                <a:lnTo>
                  <a:pt x="21107" y="117119"/>
                </a:lnTo>
                <a:lnTo>
                  <a:pt x="21107" y="116159"/>
                </a:lnTo>
                <a:lnTo>
                  <a:pt x="22082" y="116159"/>
                </a:lnTo>
                <a:lnTo>
                  <a:pt x="22082" y="115199"/>
                </a:lnTo>
                <a:lnTo>
                  <a:pt x="29763" y="79689"/>
                </a:lnTo>
                <a:lnTo>
                  <a:pt x="30708" y="80650"/>
                </a:lnTo>
                <a:lnTo>
                  <a:pt x="31668" y="81610"/>
                </a:lnTo>
                <a:lnTo>
                  <a:pt x="32644" y="83530"/>
                </a:lnTo>
                <a:lnTo>
                  <a:pt x="34549" y="84490"/>
                </a:lnTo>
                <a:lnTo>
                  <a:pt x="36484" y="85450"/>
                </a:lnTo>
                <a:lnTo>
                  <a:pt x="37444" y="66248"/>
                </a:lnTo>
                <a:lnTo>
                  <a:pt x="35509" y="63367"/>
                </a:lnTo>
                <a:lnTo>
                  <a:pt x="33604" y="60487"/>
                </a:lnTo>
                <a:lnTo>
                  <a:pt x="35509" y="48006"/>
                </a:lnTo>
                <a:lnTo>
                  <a:pt x="36484" y="44165"/>
                </a:lnTo>
                <a:lnTo>
                  <a:pt x="37444" y="40325"/>
                </a:lnTo>
                <a:lnTo>
                  <a:pt x="39349" y="37444"/>
                </a:lnTo>
                <a:lnTo>
                  <a:pt x="41269" y="33604"/>
                </a:lnTo>
                <a:lnTo>
                  <a:pt x="40325" y="16322"/>
                </a:lnTo>
                <a:lnTo>
                  <a:pt x="39349" y="182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0" name="object 600"/>
          <p:cNvSpPr/>
          <p:nvPr/>
        </p:nvSpPr>
        <p:spPr>
          <a:xfrm>
            <a:off x="4978648" y="7896773"/>
            <a:ext cx="45110" cy="122880"/>
          </a:xfrm>
          <a:custGeom>
            <a:avLst/>
            <a:gdLst/>
            <a:ahLst/>
            <a:cxnLst/>
            <a:rect l="l" t="t" r="r" b="b"/>
            <a:pathLst>
              <a:path w="45110" h="122880">
                <a:moveTo>
                  <a:pt x="23042" y="3840"/>
                </a:moveTo>
                <a:lnTo>
                  <a:pt x="0" y="119039"/>
                </a:lnTo>
                <a:lnTo>
                  <a:pt x="0" y="120959"/>
                </a:lnTo>
                <a:lnTo>
                  <a:pt x="960" y="120959"/>
                </a:lnTo>
                <a:lnTo>
                  <a:pt x="960" y="121920"/>
                </a:lnTo>
                <a:lnTo>
                  <a:pt x="2880" y="121920"/>
                </a:lnTo>
                <a:lnTo>
                  <a:pt x="3840" y="122880"/>
                </a:lnTo>
                <a:lnTo>
                  <a:pt x="15361" y="122880"/>
                </a:lnTo>
                <a:lnTo>
                  <a:pt x="17266" y="121920"/>
                </a:lnTo>
                <a:lnTo>
                  <a:pt x="20147" y="121920"/>
                </a:lnTo>
                <a:lnTo>
                  <a:pt x="21107" y="120959"/>
                </a:lnTo>
                <a:lnTo>
                  <a:pt x="22082" y="119999"/>
                </a:lnTo>
                <a:lnTo>
                  <a:pt x="22082" y="119039"/>
                </a:lnTo>
                <a:lnTo>
                  <a:pt x="45110" y="3840"/>
                </a:lnTo>
                <a:lnTo>
                  <a:pt x="45110" y="1920"/>
                </a:lnTo>
                <a:lnTo>
                  <a:pt x="44150" y="960"/>
                </a:lnTo>
                <a:lnTo>
                  <a:pt x="43190" y="960"/>
                </a:lnTo>
                <a:lnTo>
                  <a:pt x="43190" y="0"/>
                </a:lnTo>
                <a:lnTo>
                  <a:pt x="26868" y="0"/>
                </a:lnTo>
                <a:lnTo>
                  <a:pt x="25923" y="960"/>
                </a:lnTo>
                <a:lnTo>
                  <a:pt x="24963" y="960"/>
                </a:lnTo>
                <a:lnTo>
                  <a:pt x="23987" y="1920"/>
                </a:lnTo>
                <a:lnTo>
                  <a:pt x="23987" y="2880"/>
                </a:lnTo>
                <a:lnTo>
                  <a:pt x="23042" y="2880"/>
                </a:lnTo>
                <a:lnTo>
                  <a:pt x="23042" y="3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1" name="object 601"/>
          <p:cNvSpPr/>
          <p:nvPr/>
        </p:nvSpPr>
        <p:spPr>
          <a:xfrm>
            <a:off x="5024719" y="7933258"/>
            <a:ext cx="67208" cy="87355"/>
          </a:xfrm>
          <a:custGeom>
            <a:avLst/>
            <a:gdLst/>
            <a:ahLst/>
            <a:cxnLst/>
            <a:rect l="l" t="t" r="r" b="b"/>
            <a:pathLst>
              <a:path w="67208" h="87355">
                <a:moveTo>
                  <a:pt x="33604" y="1905"/>
                </a:moveTo>
                <a:lnTo>
                  <a:pt x="27843" y="3840"/>
                </a:lnTo>
                <a:lnTo>
                  <a:pt x="24002" y="6705"/>
                </a:lnTo>
                <a:lnTo>
                  <a:pt x="20162" y="9585"/>
                </a:lnTo>
                <a:lnTo>
                  <a:pt x="16322" y="12466"/>
                </a:lnTo>
                <a:lnTo>
                  <a:pt x="13441" y="15346"/>
                </a:lnTo>
                <a:lnTo>
                  <a:pt x="10561" y="20147"/>
                </a:lnTo>
                <a:lnTo>
                  <a:pt x="8641" y="23987"/>
                </a:lnTo>
                <a:lnTo>
                  <a:pt x="5760" y="27828"/>
                </a:lnTo>
                <a:lnTo>
                  <a:pt x="4800" y="32628"/>
                </a:lnTo>
                <a:lnTo>
                  <a:pt x="2880" y="36469"/>
                </a:lnTo>
                <a:lnTo>
                  <a:pt x="1920" y="41269"/>
                </a:lnTo>
                <a:lnTo>
                  <a:pt x="960" y="46070"/>
                </a:lnTo>
                <a:lnTo>
                  <a:pt x="0" y="49911"/>
                </a:lnTo>
                <a:lnTo>
                  <a:pt x="0" y="63352"/>
                </a:lnTo>
                <a:lnTo>
                  <a:pt x="960" y="68153"/>
                </a:lnTo>
                <a:lnTo>
                  <a:pt x="1920" y="71993"/>
                </a:lnTo>
                <a:lnTo>
                  <a:pt x="3840" y="74874"/>
                </a:lnTo>
                <a:lnTo>
                  <a:pt x="5760" y="78714"/>
                </a:lnTo>
                <a:lnTo>
                  <a:pt x="8641" y="80634"/>
                </a:lnTo>
                <a:lnTo>
                  <a:pt x="11521" y="83515"/>
                </a:lnTo>
                <a:lnTo>
                  <a:pt x="14401" y="84475"/>
                </a:lnTo>
                <a:lnTo>
                  <a:pt x="19202" y="86395"/>
                </a:lnTo>
                <a:lnTo>
                  <a:pt x="23042" y="87355"/>
                </a:lnTo>
                <a:lnTo>
                  <a:pt x="44165" y="87355"/>
                </a:lnTo>
                <a:lnTo>
                  <a:pt x="47045" y="86395"/>
                </a:lnTo>
                <a:lnTo>
                  <a:pt x="49926" y="86395"/>
                </a:lnTo>
                <a:lnTo>
                  <a:pt x="52806" y="85435"/>
                </a:lnTo>
                <a:lnTo>
                  <a:pt x="55686" y="85435"/>
                </a:lnTo>
                <a:lnTo>
                  <a:pt x="57607" y="84475"/>
                </a:lnTo>
                <a:lnTo>
                  <a:pt x="59527" y="83515"/>
                </a:lnTo>
                <a:lnTo>
                  <a:pt x="61447" y="83515"/>
                </a:lnTo>
                <a:lnTo>
                  <a:pt x="62407" y="82555"/>
                </a:lnTo>
                <a:lnTo>
                  <a:pt x="63367" y="81594"/>
                </a:lnTo>
                <a:lnTo>
                  <a:pt x="64328" y="81594"/>
                </a:lnTo>
                <a:lnTo>
                  <a:pt x="64328" y="80634"/>
                </a:lnTo>
                <a:lnTo>
                  <a:pt x="65272" y="78714"/>
                </a:lnTo>
                <a:lnTo>
                  <a:pt x="65272" y="77754"/>
                </a:lnTo>
                <a:lnTo>
                  <a:pt x="66248" y="76794"/>
                </a:lnTo>
                <a:lnTo>
                  <a:pt x="66248" y="73914"/>
                </a:lnTo>
                <a:lnTo>
                  <a:pt x="67208" y="72953"/>
                </a:lnTo>
                <a:lnTo>
                  <a:pt x="67208" y="66233"/>
                </a:lnTo>
                <a:lnTo>
                  <a:pt x="62407" y="66233"/>
                </a:lnTo>
                <a:lnTo>
                  <a:pt x="60487" y="67193"/>
                </a:lnTo>
                <a:lnTo>
                  <a:pt x="58567" y="68153"/>
                </a:lnTo>
                <a:lnTo>
                  <a:pt x="56647" y="68153"/>
                </a:lnTo>
                <a:lnTo>
                  <a:pt x="53766" y="69113"/>
                </a:lnTo>
                <a:lnTo>
                  <a:pt x="50886" y="70073"/>
                </a:lnTo>
                <a:lnTo>
                  <a:pt x="48005" y="70073"/>
                </a:lnTo>
                <a:lnTo>
                  <a:pt x="45125" y="71033"/>
                </a:lnTo>
                <a:lnTo>
                  <a:pt x="32644" y="71033"/>
                </a:lnTo>
                <a:lnTo>
                  <a:pt x="27843" y="70073"/>
                </a:lnTo>
                <a:lnTo>
                  <a:pt x="25923" y="67193"/>
                </a:lnTo>
                <a:lnTo>
                  <a:pt x="23042" y="65272"/>
                </a:lnTo>
                <a:lnTo>
                  <a:pt x="22082" y="61432"/>
                </a:lnTo>
                <a:lnTo>
                  <a:pt x="22082" y="51831"/>
                </a:lnTo>
                <a:lnTo>
                  <a:pt x="23042" y="50871"/>
                </a:lnTo>
                <a:lnTo>
                  <a:pt x="23042" y="48950"/>
                </a:lnTo>
                <a:lnTo>
                  <a:pt x="39364" y="48950"/>
                </a:lnTo>
                <a:lnTo>
                  <a:pt x="47045" y="47990"/>
                </a:lnTo>
                <a:lnTo>
                  <a:pt x="42245" y="34549"/>
                </a:lnTo>
                <a:lnTo>
                  <a:pt x="25923" y="34549"/>
                </a:lnTo>
                <a:lnTo>
                  <a:pt x="26883" y="32628"/>
                </a:lnTo>
                <a:lnTo>
                  <a:pt x="27843" y="29748"/>
                </a:lnTo>
                <a:lnTo>
                  <a:pt x="28803" y="26868"/>
                </a:lnTo>
                <a:lnTo>
                  <a:pt x="30723" y="24947"/>
                </a:lnTo>
                <a:lnTo>
                  <a:pt x="31683" y="23027"/>
                </a:lnTo>
                <a:lnTo>
                  <a:pt x="33604" y="21107"/>
                </a:lnTo>
                <a:lnTo>
                  <a:pt x="35524" y="19187"/>
                </a:lnTo>
                <a:lnTo>
                  <a:pt x="37444" y="0"/>
                </a:lnTo>
                <a:lnTo>
                  <a:pt x="33604" y="190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2" name="object 602"/>
          <p:cNvSpPr/>
          <p:nvPr/>
        </p:nvSpPr>
        <p:spPr>
          <a:xfrm>
            <a:off x="5060243" y="7932282"/>
            <a:ext cx="45125" cy="48966"/>
          </a:xfrm>
          <a:custGeom>
            <a:avLst/>
            <a:gdLst/>
            <a:ahLst/>
            <a:cxnLst/>
            <a:rect l="l" t="t" r="r" b="b"/>
            <a:pathLst>
              <a:path w="45125" h="48966">
                <a:moveTo>
                  <a:pt x="14401" y="0"/>
                </a:moveTo>
                <a:lnTo>
                  <a:pt x="7680" y="0"/>
                </a:lnTo>
                <a:lnTo>
                  <a:pt x="1920" y="975"/>
                </a:lnTo>
                <a:lnTo>
                  <a:pt x="0" y="20162"/>
                </a:lnTo>
                <a:lnTo>
                  <a:pt x="1920" y="18242"/>
                </a:lnTo>
                <a:lnTo>
                  <a:pt x="3840" y="17282"/>
                </a:lnTo>
                <a:lnTo>
                  <a:pt x="6720" y="16322"/>
                </a:lnTo>
                <a:lnTo>
                  <a:pt x="18242" y="16322"/>
                </a:lnTo>
                <a:lnTo>
                  <a:pt x="20162" y="18242"/>
                </a:lnTo>
                <a:lnTo>
                  <a:pt x="22082" y="20162"/>
                </a:lnTo>
                <a:lnTo>
                  <a:pt x="23042" y="22082"/>
                </a:lnTo>
                <a:lnTo>
                  <a:pt x="23042" y="25923"/>
                </a:lnTo>
                <a:lnTo>
                  <a:pt x="22082" y="27843"/>
                </a:lnTo>
                <a:lnTo>
                  <a:pt x="22082" y="28803"/>
                </a:lnTo>
                <a:lnTo>
                  <a:pt x="21122" y="30723"/>
                </a:lnTo>
                <a:lnTo>
                  <a:pt x="19202" y="31683"/>
                </a:lnTo>
                <a:lnTo>
                  <a:pt x="17282" y="32644"/>
                </a:lnTo>
                <a:lnTo>
                  <a:pt x="15361" y="33604"/>
                </a:lnTo>
                <a:lnTo>
                  <a:pt x="12481" y="34564"/>
                </a:lnTo>
                <a:lnTo>
                  <a:pt x="9601" y="35524"/>
                </a:lnTo>
                <a:lnTo>
                  <a:pt x="6720" y="35524"/>
                </a:lnTo>
                <a:lnTo>
                  <a:pt x="11521" y="48966"/>
                </a:lnTo>
                <a:lnTo>
                  <a:pt x="17282" y="48006"/>
                </a:lnTo>
                <a:lnTo>
                  <a:pt x="24002" y="47045"/>
                </a:lnTo>
                <a:lnTo>
                  <a:pt x="28803" y="45125"/>
                </a:lnTo>
                <a:lnTo>
                  <a:pt x="32644" y="42245"/>
                </a:lnTo>
                <a:lnTo>
                  <a:pt x="36469" y="40325"/>
                </a:lnTo>
                <a:lnTo>
                  <a:pt x="40309" y="37444"/>
                </a:lnTo>
                <a:lnTo>
                  <a:pt x="42245" y="33604"/>
                </a:lnTo>
                <a:lnTo>
                  <a:pt x="44150" y="30723"/>
                </a:lnTo>
                <a:lnTo>
                  <a:pt x="45125" y="26883"/>
                </a:lnTo>
                <a:lnTo>
                  <a:pt x="45125" y="20162"/>
                </a:lnTo>
                <a:lnTo>
                  <a:pt x="44150" y="17282"/>
                </a:lnTo>
                <a:lnTo>
                  <a:pt x="43190" y="14401"/>
                </a:lnTo>
                <a:lnTo>
                  <a:pt x="41269" y="11521"/>
                </a:lnTo>
                <a:lnTo>
                  <a:pt x="40309" y="9601"/>
                </a:lnTo>
                <a:lnTo>
                  <a:pt x="37429" y="6720"/>
                </a:lnTo>
                <a:lnTo>
                  <a:pt x="34564" y="4815"/>
                </a:lnTo>
                <a:lnTo>
                  <a:pt x="31683" y="3840"/>
                </a:lnTo>
                <a:lnTo>
                  <a:pt x="27843" y="1935"/>
                </a:lnTo>
                <a:lnTo>
                  <a:pt x="24002" y="975"/>
                </a:lnTo>
                <a:lnTo>
                  <a:pt x="19202" y="0"/>
                </a:lnTo>
                <a:lnTo>
                  <a:pt x="1440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3" name="object 603"/>
          <p:cNvSpPr/>
          <p:nvPr/>
        </p:nvSpPr>
        <p:spPr>
          <a:xfrm>
            <a:off x="5147599" y="7932282"/>
            <a:ext cx="68153" cy="88331"/>
          </a:xfrm>
          <a:custGeom>
            <a:avLst/>
            <a:gdLst/>
            <a:ahLst/>
            <a:cxnLst/>
            <a:rect l="l" t="t" r="r" b="b"/>
            <a:pathLst>
              <a:path w="68153" h="88331">
                <a:moveTo>
                  <a:pt x="34564" y="20162"/>
                </a:moveTo>
                <a:lnTo>
                  <a:pt x="35524" y="19202"/>
                </a:lnTo>
                <a:lnTo>
                  <a:pt x="36484" y="18242"/>
                </a:lnTo>
                <a:lnTo>
                  <a:pt x="37444" y="17282"/>
                </a:lnTo>
                <a:lnTo>
                  <a:pt x="39364" y="16322"/>
                </a:lnTo>
                <a:lnTo>
                  <a:pt x="51831" y="16322"/>
                </a:lnTo>
                <a:lnTo>
                  <a:pt x="53751" y="17282"/>
                </a:lnTo>
                <a:lnTo>
                  <a:pt x="55686" y="18242"/>
                </a:lnTo>
                <a:lnTo>
                  <a:pt x="56647" y="18242"/>
                </a:lnTo>
                <a:lnTo>
                  <a:pt x="58552" y="19202"/>
                </a:lnTo>
                <a:lnTo>
                  <a:pt x="59527" y="20162"/>
                </a:lnTo>
                <a:lnTo>
                  <a:pt x="60487" y="20162"/>
                </a:lnTo>
                <a:lnTo>
                  <a:pt x="61432" y="21122"/>
                </a:lnTo>
                <a:lnTo>
                  <a:pt x="64312" y="21122"/>
                </a:lnTo>
                <a:lnTo>
                  <a:pt x="65272" y="20162"/>
                </a:lnTo>
                <a:lnTo>
                  <a:pt x="66233" y="18242"/>
                </a:lnTo>
                <a:lnTo>
                  <a:pt x="66233" y="17282"/>
                </a:lnTo>
                <a:lnTo>
                  <a:pt x="67208" y="16322"/>
                </a:lnTo>
                <a:lnTo>
                  <a:pt x="67208" y="11521"/>
                </a:lnTo>
                <a:lnTo>
                  <a:pt x="68153" y="10561"/>
                </a:lnTo>
                <a:lnTo>
                  <a:pt x="68153" y="7680"/>
                </a:lnTo>
                <a:lnTo>
                  <a:pt x="67208" y="5775"/>
                </a:lnTo>
                <a:lnTo>
                  <a:pt x="66233" y="4815"/>
                </a:lnTo>
                <a:lnTo>
                  <a:pt x="65272" y="4815"/>
                </a:lnTo>
                <a:lnTo>
                  <a:pt x="64312" y="3840"/>
                </a:lnTo>
                <a:lnTo>
                  <a:pt x="62392" y="2880"/>
                </a:lnTo>
                <a:lnTo>
                  <a:pt x="61432" y="2880"/>
                </a:lnTo>
                <a:lnTo>
                  <a:pt x="59527" y="1935"/>
                </a:lnTo>
                <a:lnTo>
                  <a:pt x="57591" y="1935"/>
                </a:lnTo>
                <a:lnTo>
                  <a:pt x="55686" y="975"/>
                </a:lnTo>
                <a:lnTo>
                  <a:pt x="52806" y="975"/>
                </a:lnTo>
                <a:lnTo>
                  <a:pt x="50871" y="0"/>
                </a:lnTo>
                <a:lnTo>
                  <a:pt x="40309" y="0"/>
                </a:lnTo>
                <a:lnTo>
                  <a:pt x="35524" y="975"/>
                </a:lnTo>
                <a:lnTo>
                  <a:pt x="30723" y="2880"/>
                </a:lnTo>
                <a:lnTo>
                  <a:pt x="26883" y="3840"/>
                </a:lnTo>
                <a:lnTo>
                  <a:pt x="23042" y="5775"/>
                </a:lnTo>
                <a:lnTo>
                  <a:pt x="20162" y="8656"/>
                </a:lnTo>
                <a:lnTo>
                  <a:pt x="16322" y="11521"/>
                </a:lnTo>
                <a:lnTo>
                  <a:pt x="14401" y="14401"/>
                </a:lnTo>
                <a:lnTo>
                  <a:pt x="12481" y="18242"/>
                </a:lnTo>
                <a:lnTo>
                  <a:pt x="11521" y="22082"/>
                </a:lnTo>
                <a:lnTo>
                  <a:pt x="10561" y="25923"/>
                </a:lnTo>
                <a:lnTo>
                  <a:pt x="10561" y="33604"/>
                </a:lnTo>
                <a:lnTo>
                  <a:pt x="11521" y="36484"/>
                </a:lnTo>
                <a:lnTo>
                  <a:pt x="12481" y="39364"/>
                </a:lnTo>
                <a:lnTo>
                  <a:pt x="14401" y="42245"/>
                </a:lnTo>
                <a:lnTo>
                  <a:pt x="16322" y="44165"/>
                </a:lnTo>
                <a:lnTo>
                  <a:pt x="18242" y="45125"/>
                </a:lnTo>
                <a:lnTo>
                  <a:pt x="20162" y="47045"/>
                </a:lnTo>
                <a:lnTo>
                  <a:pt x="23042" y="48966"/>
                </a:lnTo>
                <a:lnTo>
                  <a:pt x="24963" y="49926"/>
                </a:lnTo>
                <a:lnTo>
                  <a:pt x="27843" y="50886"/>
                </a:lnTo>
                <a:lnTo>
                  <a:pt x="29763" y="51846"/>
                </a:lnTo>
                <a:lnTo>
                  <a:pt x="32644" y="53766"/>
                </a:lnTo>
                <a:lnTo>
                  <a:pt x="34564" y="54726"/>
                </a:lnTo>
                <a:lnTo>
                  <a:pt x="36484" y="55686"/>
                </a:lnTo>
                <a:lnTo>
                  <a:pt x="37444" y="56647"/>
                </a:lnTo>
                <a:lnTo>
                  <a:pt x="39364" y="58567"/>
                </a:lnTo>
                <a:lnTo>
                  <a:pt x="40309" y="59527"/>
                </a:lnTo>
                <a:lnTo>
                  <a:pt x="40309" y="63367"/>
                </a:lnTo>
                <a:lnTo>
                  <a:pt x="39364" y="65288"/>
                </a:lnTo>
                <a:lnTo>
                  <a:pt x="39364" y="66248"/>
                </a:lnTo>
                <a:lnTo>
                  <a:pt x="38404" y="67208"/>
                </a:lnTo>
                <a:lnTo>
                  <a:pt x="37444" y="68168"/>
                </a:lnTo>
                <a:lnTo>
                  <a:pt x="36484" y="69128"/>
                </a:lnTo>
                <a:lnTo>
                  <a:pt x="35524" y="70088"/>
                </a:lnTo>
                <a:lnTo>
                  <a:pt x="33604" y="71048"/>
                </a:lnTo>
                <a:lnTo>
                  <a:pt x="31683" y="72009"/>
                </a:lnTo>
                <a:lnTo>
                  <a:pt x="29763" y="72009"/>
                </a:lnTo>
                <a:lnTo>
                  <a:pt x="27843" y="72969"/>
                </a:lnTo>
                <a:lnTo>
                  <a:pt x="22082" y="72969"/>
                </a:lnTo>
                <a:lnTo>
                  <a:pt x="19202" y="72009"/>
                </a:lnTo>
                <a:lnTo>
                  <a:pt x="17282" y="72009"/>
                </a:lnTo>
                <a:lnTo>
                  <a:pt x="14401" y="71048"/>
                </a:lnTo>
                <a:lnTo>
                  <a:pt x="12481" y="70088"/>
                </a:lnTo>
                <a:lnTo>
                  <a:pt x="11521" y="69128"/>
                </a:lnTo>
                <a:lnTo>
                  <a:pt x="9601" y="68168"/>
                </a:lnTo>
                <a:lnTo>
                  <a:pt x="8641" y="67208"/>
                </a:lnTo>
                <a:lnTo>
                  <a:pt x="7680" y="67208"/>
                </a:lnTo>
                <a:lnTo>
                  <a:pt x="5760" y="66248"/>
                </a:lnTo>
                <a:lnTo>
                  <a:pt x="2880" y="66248"/>
                </a:lnTo>
                <a:lnTo>
                  <a:pt x="2880" y="68168"/>
                </a:lnTo>
                <a:lnTo>
                  <a:pt x="1920" y="68168"/>
                </a:lnTo>
                <a:lnTo>
                  <a:pt x="1920" y="69128"/>
                </a:lnTo>
                <a:lnTo>
                  <a:pt x="960" y="70088"/>
                </a:lnTo>
                <a:lnTo>
                  <a:pt x="960" y="72969"/>
                </a:lnTo>
                <a:lnTo>
                  <a:pt x="0" y="73929"/>
                </a:lnTo>
                <a:lnTo>
                  <a:pt x="0" y="81610"/>
                </a:lnTo>
                <a:lnTo>
                  <a:pt x="960" y="82570"/>
                </a:lnTo>
                <a:lnTo>
                  <a:pt x="1920" y="83530"/>
                </a:lnTo>
                <a:lnTo>
                  <a:pt x="2880" y="83530"/>
                </a:lnTo>
                <a:lnTo>
                  <a:pt x="4800" y="84490"/>
                </a:lnTo>
                <a:lnTo>
                  <a:pt x="5760" y="85450"/>
                </a:lnTo>
                <a:lnTo>
                  <a:pt x="7680" y="86410"/>
                </a:lnTo>
                <a:lnTo>
                  <a:pt x="9601" y="86410"/>
                </a:lnTo>
                <a:lnTo>
                  <a:pt x="11521" y="87370"/>
                </a:lnTo>
                <a:lnTo>
                  <a:pt x="13441" y="87370"/>
                </a:lnTo>
                <a:lnTo>
                  <a:pt x="16322" y="88331"/>
                </a:lnTo>
                <a:lnTo>
                  <a:pt x="35524" y="88331"/>
                </a:lnTo>
                <a:lnTo>
                  <a:pt x="40309" y="86410"/>
                </a:lnTo>
                <a:lnTo>
                  <a:pt x="45125" y="84490"/>
                </a:lnTo>
                <a:lnTo>
                  <a:pt x="48966" y="82570"/>
                </a:lnTo>
                <a:lnTo>
                  <a:pt x="51831" y="79689"/>
                </a:lnTo>
                <a:lnTo>
                  <a:pt x="55686" y="76809"/>
                </a:lnTo>
                <a:lnTo>
                  <a:pt x="57591" y="73929"/>
                </a:lnTo>
                <a:lnTo>
                  <a:pt x="59527" y="70088"/>
                </a:lnTo>
                <a:lnTo>
                  <a:pt x="61432" y="66248"/>
                </a:lnTo>
                <a:lnTo>
                  <a:pt x="62392" y="62407"/>
                </a:lnTo>
                <a:lnTo>
                  <a:pt x="62392" y="53766"/>
                </a:lnTo>
                <a:lnTo>
                  <a:pt x="61432" y="50886"/>
                </a:lnTo>
                <a:lnTo>
                  <a:pt x="59527" y="48006"/>
                </a:lnTo>
                <a:lnTo>
                  <a:pt x="58552" y="46085"/>
                </a:lnTo>
                <a:lnTo>
                  <a:pt x="56647" y="43205"/>
                </a:lnTo>
                <a:lnTo>
                  <a:pt x="54711" y="42245"/>
                </a:lnTo>
                <a:lnTo>
                  <a:pt x="51831" y="40325"/>
                </a:lnTo>
                <a:lnTo>
                  <a:pt x="49926" y="38404"/>
                </a:lnTo>
                <a:lnTo>
                  <a:pt x="47030" y="37444"/>
                </a:lnTo>
                <a:lnTo>
                  <a:pt x="44150" y="36484"/>
                </a:lnTo>
                <a:lnTo>
                  <a:pt x="42245" y="35524"/>
                </a:lnTo>
                <a:lnTo>
                  <a:pt x="40309" y="34564"/>
                </a:lnTo>
                <a:lnTo>
                  <a:pt x="37444" y="32644"/>
                </a:lnTo>
                <a:lnTo>
                  <a:pt x="35524" y="31683"/>
                </a:lnTo>
                <a:lnTo>
                  <a:pt x="34564" y="30723"/>
                </a:lnTo>
                <a:lnTo>
                  <a:pt x="32644" y="29763"/>
                </a:lnTo>
                <a:lnTo>
                  <a:pt x="31683" y="27843"/>
                </a:lnTo>
                <a:lnTo>
                  <a:pt x="31683" y="24963"/>
                </a:lnTo>
                <a:lnTo>
                  <a:pt x="32644" y="23058"/>
                </a:lnTo>
                <a:lnTo>
                  <a:pt x="32644" y="22082"/>
                </a:lnTo>
                <a:lnTo>
                  <a:pt x="33604" y="21122"/>
                </a:lnTo>
                <a:lnTo>
                  <a:pt x="34564" y="201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4" name="object 604"/>
          <p:cNvSpPr/>
          <p:nvPr/>
        </p:nvSpPr>
        <p:spPr>
          <a:xfrm>
            <a:off x="5224393" y="7913095"/>
            <a:ext cx="57607" cy="107518"/>
          </a:xfrm>
          <a:custGeom>
            <a:avLst/>
            <a:gdLst/>
            <a:ahLst/>
            <a:cxnLst/>
            <a:rect l="l" t="t" r="r" b="b"/>
            <a:pathLst>
              <a:path w="57607" h="107518">
                <a:moveTo>
                  <a:pt x="30723" y="89275"/>
                </a:moveTo>
                <a:lnTo>
                  <a:pt x="28803" y="88315"/>
                </a:lnTo>
                <a:lnTo>
                  <a:pt x="27843" y="87355"/>
                </a:lnTo>
                <a:lnTo>
                  <a:pt x="26883" y="86395"/>
                </a:lnTo>
                <a:lnTo>
                  <a:pt x="25923" y="84475"/>
                </a:lnTo>
                <a:lnTo>
                  <a:pt x="25923" y="77754"/>
                </a:lnTo>
                <a:lnTo>
                  <a:pt x="26883" y="76794"/>
                </a:lnTo>
                <a:lnTo>
                  <a:pt x="26883" y="75834"/>
                </a:lnTo>
                <a:lnTo>
                  <a:pt x="34564" y="39349"/>
                </a:lnTo>
                <a:lnTo>
                  <a:pt x="52806" y="39349"/>
                </a:lnTo>
                <a:lnTo>
                  <a:pt x="52806" y="38389"/>
                </a:lnTo>
                <a:lnTo>
                  <a:pt x="53766" y="38389"/>
                </a:lnTo>
                <a:lnTo>
                  <a:pt x="53766" y="37429"/>
                </a:lnTo>
                <a:lnTo>
                  <a:pt x="54726" y="36469"/>
                </a:lnTo>
                <a:lnTo>
                  <a:pt x="54726" y="35509"/>
                </a:lnTo>
                <a:lnTo>
                  <a:pt x="55686" y="34549"/>
                </a:lnTo>
                <a:lnTo>
                  <a:pt x="55686" y="32628"/>
                </a:lnTo>
                <a:lnTo>
                  <a:pt x="56647" y="31683"/>
                </a:lnTo>
                <a:lnTo>
                  <a:pt x="56647" y="27843"/>
                </a:lnTo>
                <a:lnTo>
                  <a:pt x="57607" y="26868"/>
                </a:lnTo>
                <a:lnTo>
                  <a:pt x="57607" y="24003"/>
                </a:lnTo>
                <a:lnTo>
                  <a:pt x="56647" y="23027"/>
                </a:lnTo>
                <a:lnTo>
                  <a:pt x="56647" y="22067"/>
                </a:lnTo>
                <a:lnTo>
                  <a:pt x="55686" y="21122"/>
                </a:lnTo>
                <a:lnTo>
                  <a:pt x="37444" y="21122"/>
                </a:lnTo>
                <a:lnTo>
                  <a:pt x="41285" y="3840"/>
                </a:lnTo>
                <a:lnTo>
                  <a:pt x="41285" y="1920"/>
                </a:lnTo>
                <a:lnTo>
                  <a:pt x="40325" y="1920"/>
                </a:lnTo>
                <a:lnTo>
                  <a:pt x="39364" y="960"/>
                </a:lnTo>
                <a:lnTo>
                  <a:pt x="36484" y="960"/>
                </a:lnTo>
                <a:lnTo>
                  <a:pt x="34564" y="0"/>
                </a:lnTo>
                <a:lnTo>
                  <a:pt x="26883" y="0"/>
                </a:lnTo>
                <a:lnTo>
                  <a:pt x="25923" y="960"/>
                </a:lnTo>
                <a:lnTo>
                  <a:pt x="22082" y="960"/>
                </a:lnTo>
                <a:lnTo>
                  <a:pt x="21122" y="1920"/>
                </a:lnTo>
                <a:lnTo>
                  <a:pt x="20162" y="1920"/>
                </a:lnTo>
                <a:lnTo>
                  <a:pt x="19202" y="2880"/>
                </a:lnTo>
                <a:lnTo>
                  <a:pt x="19202" y="3840"/>
                </a:lnTo>
                <a:lnTo>
                  <a:pt x="15361" y="21122"/>
                </a:lnTo>
                <a:lnTo>
                  <a:pt x="4800" y="21122"/>
                </a:lnTo>
                <a:lnTo>
                  <a:pt x="3840" y="22067"/>
                </a:lnTo>
                <a:lnTo>
                  <a:pt x="3840" y="23027"/>
                </a:lnTo>
                <a:lnTo>
                  <a:pt x="2880" y="24003"/>
                </a:lnTo>
                <a:lnTo>
                  <a:pt x="1920" y="25908"/>
                </a:lnTo>
                <a:lnTo>
                  <a:pt x="1920" y="26868"/>
                </a:lnTo>
                <a:lnTo>
                  <a:pt x="960" y="28788"/>
                </a:lnTo>
                <a:lnTo>
                  <a:pt x="960" y="31683"/>
                </a:lnTo>
                <a:lnTo>
                  <a:pt x="0" y="33588"/>
                </a:lnTo>
                <a:lnTo>
                  <a:pt x="0" y="38389"/>
                </a:lnTo>
                <a:lnTo>
                  <a:pt x="960" y="38389"/>
                </a:lnTo>
                <a:lnTo>
                  <a:pt x="960" y="39349"/>
                </a:lnTo>
                <a:lnTo>
                  <a:pt x="11521" y="39349"/>
                </a:lnTo>
                <a:lnTo>
                  <a:pt x="3840" y="77754"/>
                </a:lnTo>
                <a:lnTo>
                  <a:pt x="3840" y="82555"/>
                </a:lnTo>
                <a:lnTo>
                  <a:pt x="2880" y="83515"/>
                </a:lnTo>
                <a:lnTo>
                  <a:pt x="2880" y="91196"/>
                </a:lnTo>
                <a:lnTo>
                  <a:pt x="3840" y="95036"/>
                </a:lnTo>
                <a:lnTo>
                  <a:pt x="3840" y="96956"/>
                </a:lnTo>
                <a:lnTo>
                  <a:pt x="4800" y="99837"/>
                </a:lnTo>
                <a:lnTo>
                  <a:pt x="6720" y="101757"/>
                </a:lnTo>
                <a:lnTo>
                  <a:pt x="8641" y="102717"/>
                </a:lnTo>
                <a:lnTo>
                  <a:pt x="10561" y="104637"/>
                </a:lnTo>
                <a:lnTo>
                  <a:pt x="12481" y="105597"/>
                </a:lnTo>
                <a:lnTo>
                  <a:pt x="15361" y="106558"/>
                </a:lnTo>
                <a:lnTo>
                  <a:pt x="18242" y="107518"/>
                </a:lnTo>
                <a:lnTo>
                  <a:pt x="30723" y="107518"/>
                </a:lnTo>
                <a:lnTo>
                  <a:pt x="32644" y="106558"/>
                </a:lnTo>
                <a:lnTo>
                  <a:pt x="35524" y="106558"/>
                </a:lnTo>
                <a:lnTo>
                  <a:pt x="36484" y="105597"/>
                </a:lnTo>
                <a:lnTo>
                  <a:pt x="37444" y="105597"/>
                </a:lnTo>
                <a:lnTo>
                  <a:pt x="38404" y="104637"/>
                </a:lnTo>
                <a:lnTo>
                  <a:pt x="39364" y="104637"/>
                </a:lnTo>
                <a:lnTo>
                  <a:pt x="40325" y="103677"/>
                </a:lnTo>
                <a:lnTo>
                  <a:pt x="41285" y="102717"/>
                </a:lnTo>
                <a:lnTo>
                  <a:pt x="41285" y="101757"/>
                </a:lnTo>
                <a:lnTo>
                  <a:pt x="42245" y="99837"/>
                </a:lnTo>
                <a:lnTo>
                  <a:pt x="42245" y="98877"/>
                </a:lnTo>
                <a:lnTo>
                  <a:pt x="43205" y="97917"/>
                </a:lnTo>
                <a:lnTo>
                  <a:pt x="43205" y="95996"/>
                </a:lnTo>
                <a:lnTo>
                  <a:pt x="44165" y="95036"/>
                </a:lnTo>
                <a:lnTo>
                  <a:pt x="44165" y="87355"/>
                </a:lnTo>
                <a:lnTo>
                  <a:pt x="40325" y="87355"/>
                </a:lnTo>
                <a:lnTo>
                  <a:pt x="39364" y="88315"/>
                </a:lnTo>
                <a:lnTo>
                  <a:pt x="37444" y="88315"/>
                </a:lnTo>
                <a:lnTo>
                  <a:pt x="36484" y="89275"/>
                </a:lnTo>
                <a:lnTo>
                  <a:pt x="30723" y="8927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5" name="object 605"/>
          <p:cNvSpPr/>
          <p:nvPr/>
        </p:nvSpPr>
        <p:spPr>
          <a:xfrm>
            <a:off x="5282961" y="7899654"/>
            <a:ext cx="45110" cy="119999"/>
          </a:xfrm>
          <a:custGeom>
            <a:avLst/>
            <a:gdLst/>
            <a:ahLst/>
            <a:cxnLst/>
            <a:rect l="l" t="t" r="r" b="b"/>
            <a:pathLst>
              <a:path w="45110" h="119999">
                <a:moveTo>
                  <a:pt x="0" y="117119"/>
                </a:moveTo>
                <a:lnTo>
                  <a:pt x="0" y="118079"/>
                </a:lnTo>
                <a:lnTo>
                  <a:pt x="960" y="119039"/>
                </a:lnTo>
                <a:lnTo>
                  <a:pt x="1920" y="119039"/>
                </a:lnTo>
                <a:lnTo>
                  <a:pt x="2865" y="119999"/>
                </a:lnTo>
                <a:lnTo>
                  <a:pt x="15361" y="119999"/>
                </a:lnTo>
                <a:lnTo>
                  <a:pt x="17266" y="119039"/>
                </a:lnTo>
                <a:lnTo>
                  <a:pt x="20147" y="119039"/>
                </a:lnTo>
                <a:lnTo>
                  <a:pt x="20147" y="118079"/>
                </a:lnTo>
                <a:lnTo>
                  <a:pt x="21107" y="118079"/>
                </a:lnTo>
                <a:lnTo>
                  <a:pt x="21107" y="117119"/>
                </a:lnTo>
                <a:lnTo>
                  <a:pt x="22082" y="117119"/>
                </a:lnTo>
                <a:lnTo>
                  <a:pt x="22082" y="116159"/>
                </a:lnTo>
                <a:lnTo>
                  <a:pt x="37429" y="38404"/>
                </a:lnTo>
                <a:lnTo>
                  <a:pt x="37429" y="36469"/>
                </a:lnTo>
                <a:lnTo>
                  <a:pt x="36469" y="35509"/>
                </a:lnTo>
                <a:lnTo>
                  <a:pt x="34549" y="35509"/>
                </a:lnTo>
                <a:lnTo>
                  <a:pt x="33588" y="34564"/>
                </a:lnTo>
                <a:lnTo>
                  <a:pt x="20147" y="34564"/>
                </a:lnTo>
                <a:lnTo>
                  <a:pt x="19202" y="35509"/>
                </a:lnTo>
                <a:lnTo>
                  <a:pt x="17266" y="35509"/>
                </a:lnTo>
                <a:lnTo>
                  <a:pt x="16306" y="36469"/>
                </a:lnTo>
                <a:lnTo>
                  <a:pt x="15361" y="37444"/>
                </a:lnTo>
                <a:lnTo>
                  <a:pt x="15361" y="38404"/>
                </a:lnTo>
                <a:lnTo>
                  <a:pt x="0" y="116159"/>
                </a:lnTo>
                <a:lnTo>
                  <a:pt x="0" y="117119"/>
                </a:lnTo>
                <a:close/>
              </a:path>
              <a:path w="45110" h="119999">
                <a:moveTo>
                  <a:pt x="19202" y="20162"/>
                </a:moveTo>
                <a:lnTo>
                  <a:pt x="20147" y="21122"/>
                </a:lnTo>
                <a:lnTo>
                  <a:pt x="21107" y="21122"/>
                </a:lnTo>
                <a:lnTo>
                  <a:pt x="22082" y="22082"/>
                </a:lnTo>
                <a:lnTo>
                  <a:pt x="23042" y="23042"/>
                </a:lnTo>
                <a:lnTo>
                  <a:pt x="35509" y="23042"/>
                </a:lnTo>
                <a:lnTo>
                  <a:pt x="37429" y="22082"/>
                </a:lnTo>
                <a:lnTo>
                  <a:pt x="39349" y="21122"/>
                </a:lnTo>
                <a:lnTo>
                  <a:pt x="40309" y="21122"/>
                </a:lnTo>
                <a:lnTo>
                  <a:pt x="41269" y="20162"/>
                </a:lnTo>
                <a:lnTo>
                  <a:pt x="42230" y="18242"/>
                </a:lnTo>
                <a:lnTo>
                  <a:pt x="43190" y="17282"/>
                </a:lnTo>
                <a:lnTo>
                  <a:pt x="43190" y="15361"/>
                </a:lnTo>
                <a:lnTo>
                  <a:pt x="44150" y="13441"/>
                </a:lnTo>
                <a:lnTo>
                  <a:pt x="44150" y="11521"/>
                </a:lnTo>
                <a:lnTo>
                  <a:pt x="45110" y="9601"/>
                </a:lnTo>
                <a:lnTo>
                  <a:pt x="45110" y="4800"/>
                </a:lnTo>
                <a:lnTo>
                  <a:pt x="44150" y="3840"/>
                </a:lnTo>
                <a:lnTo>
                  <a:pt x="44150" y="2880"/>
                </a:lnTo>
                <a:lnTo>
                  <a:pt x="43190" y="1920"/>
                </a:lnTo>
                <a:lnTo>
                  <a:pt x="42230" y="960"/>
                </a:lnTo>
                <a:lnTo>
                  <a:pt x="40309" y="960"/>
                </a:lnTo>
                <a:lnTo>
                  <a:pt x="38389" y="0"/>
                </a:lnTo>
                <a:lnTo>
                  <a:pt x="29763" y="0"/>
                </a:lnTo>
                <a:lnTo>
                  <a:pt x="27828" y="960"/>
                </a:lnTo>
                <a:lnTo>
                  <a:pt x="25923" y="960"/>
                </a:lnTo>
                <a:lnTo>
                  <a:pt x="24947" y="1920"/>
                </a:lnTo>
                <a:lnTo>
                  <a:pt x="23987" y="2880"/>
                </a:lnTo>
                <a:lnTo>
                  <a:pt x="22082" y="3840"/>
                </a:lnTo>
                <a:lnTo>
                  <a:pt x="21107" y="4800"/>
                </a:lnTo>
                <a:lnTo>
                  <a:pt x="21107" y="5760"/>
                </a:lnTo>
                <a:lnTo>
                  <a:pt x="20147" y="7680"/>
                </a:lnTo>
                <a:lnTo>
                  <a:pt x="19202" y="9601"/>
                </a:lnTo>
                <a:lnTo>
                  <a:pt x="19202" y="11521"/>
                </a:lnTo>
                <a:lnTo>
                  <a:pt x="18242" y="13441"/>
                </a:lnTo>
                <a:lnTo>
                  <a:pt x="18242" y="18242"/>
                </a:lnTo>
                <a:lnTo>
                  <a:pt x="19202" y="201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6" name="object 606"/>
          <p:cNvSpPr/>
          <p:nvPr/>
        </p:nvSpPr>
        <p:spPr>
          <a:xfrm>
            <a:off x="5327111" y="7896773"/>
            <a:ext cx="45125" cy="122880"/>
          </a:xfrm>
          <a:custGeom>
            <a:avLst/>
            <a:gdLst/>
            <a:ahLst/>
            <a:cxnLst/>
            <a:rect l="l" t="t" r="r" b="b"/>
            <a:pathLst>
              <a:path w="45125" h="122880">
                <a:moveTo>
                  <a:pt x="23042" y="3840"/>
                </a:moveTo>
                <a:lnTo>
                  <a:pt x="0" y="119039"/>
                </a:lnTo>
                <a:lnTo>
                  <a:pt x="0" y="120959"/>
                </a:lnTo>
                <a:lnTo>
                  <a:pt x="960" y="121920"/>
                </a:lnTo>
                <a:lnTo>
                  <a:pt x="2880" y="121920"/>
                </a:lnTo>
                <a:lnTo>
                  <a:pt x="3840" y="122880"/>
                </a:lnTo>
                <a:lnTo>
                  <a:pt x="15361" y="122880"/>
                </a:lnTo>
                <a:lnTo>
                  <a:pt x="17282" y="121920"/>
                </a:lnTo>
                <a:lnTo>
                  <a:pt x="20162" y="121920"/>
                </a:lnTo>
                <a:lnTo>
                  <a:pt x="21122" y="120959"/>
                </a:lnTo>
                <a:lnTo>
                  <a:pt x="22082" y="119999"/>
                </a:lnTo>
                <a:lnTo>
                  <a:pt x="22082" y="119039"/>
                </a:lnTo>
                <a:lnTo>
                  <a:pt x="45125" y="3840"/>
                </a:lnTo>
                <a:lnTo>
                  <a:pt x="45125" y="1920"/>
                </a:lnTo>
                <a:lnTo>
                  <a:pt x="44165" y="960"/>
                </a:lnTo>
                <a:lnTo>
                  <a:pt x="43205" y="960"/>
                </a:lnTo>
                <a:lnTo>
                  <a:pt x="42245" y="0"/>
                </a:lnTo>
                <a:lnTo>
                  <a:pt x="26883" y="0"/>
                </a:lnTo>
                <a:lnTo>
                  <a:pt x="25923" y="960"/>
                </a:lnTo>
                <a:lnTo>
                  <a:pt x="24963" y="960"/>
                </a:lnTo>
                <a:lnTo>
                  <a:pt x="24002" y="1920"/>
                </a:lnTo>
                <a:lnTo>
                  <a:pt x="23042" y="2880"/>
                </a:lnTo>
                <a:lnTo>
                  <a:pt x="23042" y="3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7" name="object 607"/>
          <p:cNvSpPr/>
          <p:nvPr/>
        </p:nvSpPr>
        <p:spPr>
          <a:xfrm>
            <a:off x="5371277" y="7896773"/>
            <a:ext cx="45110" cy="122880"/>
          </a:xfrm>
          <a:custGeom>
            <a:avLst/>
            <a:gdLst/>
            <a:ahLst/>
            <a:cxnLst/>
            <a:rect l="l" t="t" r="r" b="b"/>
            <a:pathLst>
              <a:path w="45110" h="122880">
                <a:moveTo>
                  <a:pt x="23027" y="3840"/>
                </a:moveTo>
                <a:lnTo>
                  <a:pt x="0" y="119039"/>
                </a:lnTo>
                <a:lnTo>
                  <a:pt x="0" y="120959"/>
                </a:lnTo>
                <a:lnTo>
                  <a:pt x="960" y="120959"/>
                </a:lnTo>
                <a:lnTo>
                  <a:pt x="960" y="121920"/>
                </a:lnTo>
                <a:lnTo>
                  <a:pt x="2880" y="121920"/>
                </a:lnTo>
                <a:lnTo>
                  <a:pt x="3840" y="122880"/>
                </a:lnTo>
                <a:lnTo>
                  <a:pt x="15361" y="122880"/>
                </a:lnTo>
                <a:lnTo>
                  <a:pt x="17282" y="121920"/>
                </a:lnTo>
                <a:lnTo>
                  <a:pt x="20147" y="121920"/>
                </a:lnTo>
                <a:lnTo>
                  <a:pt x="21122" y="120959"/>
                </a:lnTo>
                <a:lnTo>
                  <a:pt x="22082" y="119999"/>
                </a:lnTo>
                <a:lnTo>
                  <a:pt x="22082" y="119039"/>
                </a:lnTo>
                <a:lnTo>
                  <a:pt x="45110" y="3840"/>
                </a:lnTo>
                <a:lnTo>
                  <a:pt x="45110" y="1920"/>
                </a:lnTo>
                <a:lnTo>
                  <a:pt x="44150" y="960"/>
                </a:lnTo>
                <a:lnTo>
                  <a:pt x="43190" y="960"/>
                </a:lnTo>
                <a:lnTo>
                  <a:pt x="43190" y="0"/>
                </a:lnTo>
                <a:lnTo>
                  <a:pt x="26868" y="0"/>
                </a:lnTo>
                <a:lnTo>
                  <a:pt x="25907" y="960"/>
                </a:lnTo>
                <a:lnTo>
                  <a:pt x="24963" y="960"/>
                </a:lnTo>
                <a:lnTo>
                  <a:pt x="23987" y="1920"/>
                </a:lnTo>
                <a:lnTo>
                  <a:pt x="23987" y="2880"/>
                </a:lnTo>
                <a:lnTo>
                  <a:pt x="23027" y="2880"/>
                </a:lnTo>
                <a:lnTo>
                  <a:pt x="23027" y="3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8" name="object 608"/>
          <p:cNvSpPr/>
          <p:nvPr/>
        </p:nvSpPr>
        <p:spPr>
          <a:xfrm>
            <a:off x="5457672" y="7937098"/>
            <a:ext cx="68153" cy="83515"/>
          </a:xfrm>
          <a:custGeom>
            <a:avLst/>
            <a:gdLst/>
            <a:ahLst/>
            <a:cxnLst/>
            <a:rect l="l" t="t" r="r" b="b"/>
            <a:pathLst>
              <a:path w="68153" h="83515">
                <a:moveTo>
                  <a:pt x="960" y="64312"/>
                </a:moveTo>
                <a:lnTo>
                  <a:pt x="2880" y="68153"/>
                </a:lnTo>
                <a:lnTo>
                  <a:pt x="3840" y="71033"/>
                </a:lnTo>
                <a:lnTo>
                  <a:pt x="5760" y="74874"/>
                </a:lnTo>
                <a:lnTo>
                  <a:pt x="8641" y="76794"/>
                </a:lnTo>
                <a:lnTo>
                  <a:pt x="11521" y="79674"/>
                </a:lnTo>
                <a:lnTo>
                  <a:pt x="15361" y="80634"/>
                </a:lnTo>
                <a:lnTo>
                  <a:pt x="19202" y="82555"/>
                </a:lnTo>
                <a:lnTo>
                  <a:pt x="23987" y="83515"/>
                </a:lnTo>
                <a:lnTo>
                  <a:pt x="44165" y="83515"/>
                </a:lnTo>
                <a:lnTo>
                  <a:pt x="47990" y="82555"/>
                </a:lnTo>
                <a:lnTo>
                  <a:pt x="50886" y="82555"/>
                </a:lnTo>
                <a:lnTo>
                  <a:pt x="52791" y="81594"/>
                </a:lnTo>
                <a:lnTo>
                  <a:pt x="55671" y="81594"/>
                </a:lnTo>
                <a:lnTo>
                  <a:pt x="58552" y="80634"/>
                </a:lnTo>
                <a:lnTo>
                  <a:pt x="59512" y="79674"/>
                </a:lnTo>
                <a:lnTo>
                  <a:pt x="61432" y="79674"/>
                </a:lnTo>
                <a:lnTo>
                  <a:pt x="63352" y="78714"/>
                </a:lnTo>
                <a:lnTo>
                  <a:pt x="64312" y="77754"/>
                </a:lnTo>
                <a:lnTo>
                  <a:pt x="65272" y="76794"/>
                </a:lnTo>
                <a:lnTo>
                  <a:pt x="65272" y="74874"/>
                </a:lnTo>
                <a:lnTo>
                  <a:pt x="66233" y="73914"/>
                </a:lnTo>
                <a:lnTo>
                  <a:pt x="66233" y="72953"/>
                </a:lnTo>
                <a:lnTo>
                  <a:pt x="67193" y="71993"/>
                </a:lnTo>
                <a:lnTo>
                  <a:pt x="67193" y="68153"/>
                </a:lnTo>
                <a:lnTo>
                  <a:pt x="68153" y="66233"/>
                </a:lnTo>
                <a:lnTo>
                  <a:pt x="68153" y="63352"/>
                </a:lnTo>
                <a:lnTo>
                  <a:pt x="67193" y="63352"/>
                </a:lnTo>
                <a:lnTo>
                  <a:pt x="67193" y="62392"/>
                </a:lnTo>
                <a:lnTo>
                  <a:pt x="62392" y="62392"/>
                </a:lnTo>
                <a:lnTo>
                  <a:pt x="60472" y="63352"/>
                </a:lnTo>
                <a:lnTo>
                  <a:pt x="58552" y="64312"/>
                </a:lnTo>
                <a:lnTo>
                  <a:pt x="56631" y="64312"/>
                </a:lnTo>
                <a:lnTo>
                  <a:pt x="54711" y="65272"/>
                </a:lnTo>
                <a:lnTo>
                  <a:pt x="51831" y="66233"/>
                </a:lnTo>
                <a:lnTo>
                  <a:pt x="48950" y="66233"/>
                </a:lnTo>
                <a:lnTo>
                  <a:pt x="45110" y="67193"/>
                </a:lnTo>
                <a:lnTo>
                  <a:pt x="32644" y="67193"/>
                </a:lnTo>
                <a:lnTo>
                  <a:pt x="28803" y="66233"/>
                </a:lnTo>
                <a:lnTo>
                  <a:pt x="25923" y="63352"/>
                </a:lnTo>
                <a:lnTo>
                  <a:pt x="23987" y="61432"/>
                </a:lnTo>
                <a:lnTo>
                  <a:pt x="23042" y="57591"/>
                </a:lnTo>
                <a:lnTo>
                  <a:pt x="23042" y="45110"/>
                </a:lnTo>
                <a:lnTo>
                  <a:pt x="26883" y="30708"/>
                </a:lnTo>
                <a:lnTo>
                  <a:pt x="26883" y="28788"/>
                </a:lnTo>
                <a:lnTo>
                  <a:pt x="28803" y="0"/>
                </a:lnTo>
                <a:lnTo>
                  <a:pt x="24963" y="2865"/>
                </a:lnTo>
                <a:lnTo>
                  <a:pt x="21122" y="5745"/>
                </a:lnTo>
                <a:lnTo>
                  <a:pt x="17282" y="8625"/>
                </a:lnTo>
                <a:lnTo>
                  <a:pt x="14401" y="11506"/>
                </a:lnTo>
                <a:lnTo>
                  <a:pt x="11521" y="16306"/>
                </a:lnTo>
                <a:lnTo>
                  <a:pt x="8641" y="20147"/>
                </a:lnTo>
                <a:lnTo>
                  <a:pt x="6720" y="23987"/>
                </a:lnTo>
                <a:lnTo>
                  <a:pt x="4800" y="28788"/>
                </a:lnTo>
                <a:lnTo>
                  <a:pt x="3840" y="32628"/>
                </a:lnTo>
                <a:lnTo>
                  <a:pt x="1920" y="37429"/>
                </a:lnTo>
                <a:lnTo>
                  <a:pt x="1920" y="42230"/>
                </a:lnTo>
                <a:lnTo>
                  <a:pt x="960" y="46070"/>
                </a:lnTo>
                <a:lnTo>
                  <a:pt x="0" y="50871"/>
                </a:lnTo>
                <a:lnTo>
                  <a:pt x="0" y="59512"/>
                </a:lnTo>
                <a:lnTo>
                  <a:pt x="960" y="6431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9" name="object 609"/>
          <p:cNvSpPr/>
          <p:nvPr/>
        </p:nvSpPr>
        <p:spPr>
          <a:xfrm>
            <a:off x="5480715" y="7932282"/>
            <a:ext cx="57591" cy="49926"/>
          </a:xfrm>
          <a:custGeom>
            <a:avLst/>
            <a:gdLst/>
            <a:ahLst/>
            <a:cxnLst/>
            <a:rect l="l" t="t" r="r" b="b"/>
            <a:pathLst>
              <a:path w="57591" h="49926">
                <a:moveTo>
                  <a:pt x="17282" y="49926"/>
                </a:moveTo>
                <a:lnTo>
                  <a:pt x="24002" y="48966"/>
                </a:lnTo>
                <a:lnTo>
                  <a:pt x="30708" y="48006"/>
                </a:lnTo>
                <a:lnTo>
                  <a:pt x="36469" y="47045"/>
                </a:lnTo>
                <a:lnTo>
                  <a:pt x="42230" y="45125"/>
                </a:lnTo>
                <a:lnTo>
                  <a:pt x="46070" y="42245"/>
                </a:lnTo>
                <a:lnTo>
                  <a:pt x="49911" y="40325"/>
                </a:lnTo>
                <a:lnTo>
                  <a:pt x="52791" y="37444"/>
                </a:lnTo>
                <a:lnTo>
                  <a:pt x="54711" y="33604"/>
                </a:lnTo>
                <a:lnTo>
                  <a:pt x="56631" y="30723"/>
                </a:lnTo>
                <a:lnTo>
                  <a:pt x="57591" y="26883"/>
                </a:lnTo>
                <a:lnTo>
                  <a:pt x="57591" y="20162"/>
                </a:lnTo>
                <a:lnTo>
                  <a:pt x="56631" y="17282"/>
                </a:lnTo>
                <a:lnTo>
                  <a:pt x="55671" y="14401"/>
                </a:lnTo>
                <a:lnTo>
                  <a:pt x="54711" y="11521"/>
                </a:lnTo>
                <a:lnTo>
                  <a:pt x="52791" y="9601"/>
                </a:lnTo>
                <a:lnTo>
                  <a:pt x="49911" y="6720"/>
                </a:lnTo>
                <a:lnTo>
                  <a:pt x="47990" y="4815"/>
                </a:lnTo>
                <a:lnTo>
                  <a:pt x="45110" y="3840"/>
                </a:lnTo>
                <a:lnTo>
                  <a:pt x="41269" y="1935"/>
                </a:lnTo>
                <a:lnTo>
                  <a:pt x="36469" y="975"/>
                </a:lnTo>
                <a:lnTo>
                  <a:pt x="32628" y="0"/>
                </a:lnTo>
                <a:lnTo>
                  <a:pt x="21122" y="0"/>
                </a:lnTo>
                <a:lnTo>
                  <a:pt x="15346" y="975"/>
                </a:lnTo>
                <a:lnTo>
                  <a:pt x="10561" y="2880"/>
                </a:lnTo>
                <a:lnTo>
                  <a:pt x="5760" y="4815"/>
                </a:lnTo>
                <a:lnTo>
                  <a:pt x="3840" y="33604"/>
                </a:lnTo>
                <a:lnTo>
                  <a:pt x="4785" y="30723"/>
                </a:lnTo>
                <a:lnTo>
                  <a:pt x="6720" y="27843"/>
                </a:lnTo>
                <a:lnTo>
                  <a:pt x="7665" y="25923"/>
                </a:lnTo>
                <a:lnTo>
                  <a:pt x="9601" y="24003"/>
                </a:lnTo>
                <a:lnTo>
                  <a:pt x="10561" y="22082"/>
                </a:lnTo>
                <a:lnTo>
                  <a:pt x="12466" y="20162"/>
                </a:lnTo>
                <a:lnTo>
                  <a:pt x="14386" y="18242"/>
                </a:lnTo>
                <a:lnTo>
                  <a:pt x="17282" y="17282"/>
                </a:lnTo>
                <a:lnTo>
                  <a:pt x="19187" y="16322"/>
                </a:lnTo>
                <a:lnTo>
                  <a:pt x="31668" y="16322"/>
                </a:lnTo>
                <a:lnTo>
                  <a:pt x="32628" y="18242"/>
                </a:lnTo>
                <a:lnTo>
                  <a:pt x="34549" y="20162"/>
                </a:lnTo>
                <a:lnTo>
                  <a:pt x="35509" y="22082"/>
                </a:lnTo>
                <a:lnTo>
                  <a:pt x="35509" y="27843"/>
                </a:lnTo>
                <a:lnTo>
                  <a:pt x="34549" y="28803"/>
                </a:lnTo>
                <a:lnTo>
                  <a:pt x="33588" y="30723"/>
                </a:lnTo>
                <a:lnTo>
                  <a:pt x="32628" y="31683"/>
                </a:lnTo>
                <a:lnTo>
                  <a:pt x="30708" y="32644"/>
                </a:lnTo>
                <a:lnTo>
                  <a:pt x="28788" y="33604"/>
                </a:lnTo>
                <a:lnTo>
                  <a:pt x="25908" y="34564"/>
                </a:lnTo>
                <a:lnTo>
                  <a:pt x="23027" y="35524"/>
                </a:lnTo>
                <a:lnTo>
                  <a:pt x="3840" y="35524"/>
                </a:lnTo>
                <a:lnTo>
                  <a:pt x="0" y="49926"/>
                </a:lnTo>
                <a:lnTo>
                  <a:pt x="17282" y="4992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0" name="object 610"/>
          <p:cNvSpPr/>
          <p:nvPr/>
        </p:nvSpPr>
        <p:spPr>
          <a:xfrm>
            <a:off x="5532546" y="7934218"/>
            <a:ext cx="92156" cy="85435"/>
          </a:xfrm>
          <a:custGeom>
            <a:avLst/>
            <a:gdLst/>
            <a:ahLst/>
            <a:cxnLst/>
            <a:rect l="l" t="t" r="r" b="b"/>
            <a:pathLst>
              <a:path w="92156" h="85435">
                <a:moveTo>
                  <a:pt x="40325" y="1904"/>
                </a:moveTo>
                <a:lnTo>
                  <a:pt x="39364" y="1904"/>
                </a:lnTo>
                <a:lnTo>
                  <a:pt x="39364" y="944"/>
                </a:lnTo>
                <a:lnTo>
                  <a:pt x="38404" y="944"/>
                </a:lnTo>
                <a:lnTo>
                  <a:pt x="38404" y="0"/>
                </a:lnTo>
                <a:lnTo>
                  <a:pt x="21122" y="0"/>
                </a:lnTo>
                <a:lnTo>
                  <a:pt x="19202" y="944"/>
                </a:lnTo>
                <a:lnTo>
                  <a:pt x="18242" y="944"/>
                </a:lnTo>
                <a:lnTo>
                  <a:pt x="17282" y="1904"/>
                </a:lnTo>
                <a:lnTo>
                  <a:pt x="17282" y="4785"/>
                </a:lnTo>
                <a:lnTo>
                  <a:pt x="30723" y="41269"/>
                </a:lnTo>
                <a:lnTo>
                  <a:pt x="960" y="80634"/>
                </a:lnTo>
                <a:lnTo>
                  <a:pt x="0" y="81594"/>
                </a:lnTo>
                <a:lnTo>
                  <a:pt x="0" y="84475"/>
                </a:lnTo>
                <a:lnTo>
                  <a:pt x="1920" y="84475"/>
                </a:lnTo>
                <a:lnTo>
                  <a:pt x="2880" y="85435"/>
                </a:lnTo>
                <a:lnTo>
                  <a:pt x="18242" y="85435"/>
                </a:lnTo>
                <a:lnTo>
                  <a:pt x="20162" y="84475"/>
                </a:lnTo>
                <a:lnTo>
                  <a:pt x="23042" y="84475"/>
                </a:lnTo>
                <a:lnTo>
                  <a:pt x="23042" y="83515"/>
                </a:lnTo>
                <a:lnTo>
                  <a:pt x="24002" y="83515"/>
                </a:lnTo>
                <a:lnTo>
                  <a:pt x="24002" y="82555"/>
                </a:lnTo>
                <a:lnTo>
                  <a:pt x="44165" y="54711"/>
                </a:lnTo>
                <a:lnTo>
                  <a:pt x="53751" y="82555"/>
                </a:lnTo>
                <a:lnTo>
                  <a:pt x="53751" y="83515"/>
                </a:lnTo>
                <a:lnTo>
                  <a:pt x="54711" y="83515"/>
                </a:lnTo>
                <a:lnTo>
                  <a:pt x="54711" y="84475"/>
                </a:lnTo>
                <a:lnTo>
                  <a:pt x="56647" y="84475"/>
                </a:lnTo>
                <a:lnTo>
                  <a:pt x="57591" y="85435"/>
                </a:lnTo>
                <a:lnTo>
                  <a:pt x="71993" y="85435"/>
                </a:lnTo>
                <a:lnTo>
                  <a:pt x="73929" y="84475"/>
                </a:lnTo>
                <a:lnTo>
                  <a:pt x="75834" y="84475"/>
                </a:lnTo>
                <a:lnTo>
                  <a:pt x="76794" y="83515"/>
                </a:lnTo>
                <a:lnTo>
                  <a:pt x="76794" y="82555"/>
                </a:lnTo>
                <a:lnTo>
                  <a:pt x="77754" y="81594"/>
                </a:lnTo>
                <a:lnTo>
                  <a:pt x="76794" y="80634"/>
                </a:lnTo>
                <a:lnTo>
                  <a:pt x="63367" y="41269"/>
                </a:lnTo>
                <a:lnTo>
                  <a:pt x="90236" y="4785"/>
                </a:lnTo>
                <a:lnTo>
                  <a:pt x="91196" y="3840"/>
                </a:lnTo>
                <a:lnTo>
                  <a:pt x="91196" y="1904"/>
                </a:lnTo>
                <a:lnTo>
                  <a:pt x="92156" y="1904"/>
                </a:lnTo>
                <a:lnTo>
                  <a:pt x="91196" y="944"/>
                </a:lnTo>
                <a:lnTo>
                  <a:pt x="90236" y="944"/>
                </a:lnTo>
                <a:lnTo>
                  <a:pt x="90236" y="0"/>
                </a:lnTo>
                <a:lnTo>
                  <a:pt x="71993" y="0"/>
                </a:lnTo>
                <a:lnTo>
                  <a:pt x="71033" y="944"/>
                </a:lnTo>
                <a:lnTo>
                  <a:pt x="69113" y="944"/>
                </a:lnTo>
                <a:lnTo>
                  <a:pt x="69113" y="1904"/>
                </a:lnTo>
                <a:lnTo>
                  <a:pt x="68153" y="1904"/>
                </a:lnTo>
                <a:lnTo>
                  <a:pt x="68153" y="2880"/>
                </a:lnTo>
                <a:lnTo>
                  <a:pt x="48966" y="28788"/>
                </a:lnTo>
                <a:lnTo>
                  <a:pt x="40325" y="2880"/>
                </a:lnTo>
                <a:lnTo>
                  <a:pt x="40325" y="190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1" name="object 611"/>
          <p:cNvSpPr/>
          <p:nvPr/>
        </p:nvSpPr>
        <p:spPr>
          <a:xfrm>
            <a:off x="5617022" y="7932282"/>
            <a:ext cx="93116" cy="119039"/>
          </a:xfrm>
          <a:custGeom>
            <a:avLst/>
            <a:gdLst/>
            <a:ahLst/>
            <a:cxnLst/>
            <a:rect l="l" t="t" r="r" b="b"/>
            <a:pathLst>
              <a:path w="93116" h="119039">
                <a:moveTo>
                  <a:pt x="42245" y="4815"/>
                </a:moveTo>
                <a:lnTo>
                  <a:pt x="42245" y="3840"/>
                </a:lnTo>
                <a:lnTo>
                  <a:pt x="41285" y="3840"/>
                </a:lnTo>
                <a:lnTo>
                  <a:pt x="41285" y="2880"/>
                </a:lnTo>
                <a:lnTo>
                  <a:pt x="40325" y="2880"/>
                </a:lnTo>
                <a:lnTo>
                  <a:pt x="39364" y="1935"/>
                </a:lnTo>
                <a:lnTo>
                  <a:pt x="26883" y="1935"/>
                </a:lnTo>
                <a:lnTo>
                  <a:pt x="24963" y="2880"/>
                </a:lnTo>
                <a:lnTo>
                  <a:pt x="24002" y="2880"/>
                </a:lnTo>
                <a:lnTo>
                  <a:pt x="23042" y="3840"/>
                </a:lnTo>
                <a:lnTo>
                  <a:pt x="23042" y="4815"/>
                </a:lnTo>
                <a:lnTo>
                  <a:pt x="960" y="115199"/>
                </a:lnTo>
                <a:lnTo>
                  <a:pt x="0" y="115199"/>
                </a:lnTo>
                <a:lnTo>
                  <a:pt x="960" y="116159"/>
                </a:lnTo>
                <a:lnTo>
                  <a:pt x="960" y="117119"/>
                </a:lnTo>
                <a:lnTo>
                  <a:pt x="1920" y="117119"/>
                </a:lnTo>
                <a:lnTo>
                  <a:pt x="1920" y="118079"/>
                </a:lnTo>
                <a:lnTo>
                  <a:pt x="5760" y="118079"/>
                </a:lnTo>
                <a:lnTo>
                  <a:pt x="6720" y="119039"/>
                </a:lnTo>
                <a:lnTo>
                  <a:pt x="14401" y="119039"/>
                </a:lnTo>
                <a:lnTo>
                  <a:pt x="16322" y="118079"/>
                </a:lnTo>
                <a:lnTo>
                  <a:pt x="20162" y="118079"/>
                </a:lnTo>
                <a:lnTo>
                  <a:pt x="21122" y="117119"/>
                </a:lnTo>
                <a:lnTo>
                  <a:pt x="22082" y="116159"/>
                </a:lnTo>
                <a:lnTo>
                  <a:pt x="23042" y="115199"/>
                </a:lnTo>
                <a:lnTo>
                  <a:pt x="29763" y="79689"/>
                </a:lnTo>
                <a:lnTo>
                  <a:pt x="30723" y="80650"/>
                </a:lnTo>
                <a:lnTo>
                  <a:pt x="31683" y="81610"/>
                </a:lnTo>
                <a:lnTo>
                  <a:pt x="33604" y="83530"/>
                </a:lnTo>
                <a:lnTo>
                  <a:pt x="34564" y="84490"/>
                </a:lnTo>
                <a:lnTo>
                  <a:pt x="36484" y="85450"/>
                </a:lnTo>
                <a:lnTo>
                  <a:pt x="38404" y="86410"/>
                </a:lnTo>
                <a:lnTo>
                  <a:pt x="39364" y="87370"/>
                </a:lnTo>
                <a:lnTo>
                  <a:pt x="41285" y="87370"/>
                </a:lnTo>
                <a:lnTo>
                  <a:pt x="44165" y="88331"/>
                </a:lnTo>
                <a:lnTo>
                  <a:pt x="46085" y="70088"/>
                </a:lnTo>
                <a:lnTo>
                  <a:pt x="43205" y="69128"/>
                </a:lnTo>
                <a:lnTo>
                  <a:pt x="40325" y="67208"/>
                </a:lnTo>
                <a:lnTo>
                  <a:pt x="37444" y="66248"/>
                </a:lnTo>
                <a:lnTo>
                  <a:pt x="35524" y="63367"/>
                </a:lnTo>
                <a:lnTo>
                  <a:pt x="33604" y="60487"/>
                </a:lnTo>
                <a:lnTo>
                  <a:pt x="35524" y="48006"/>
                </a:lnTo>
                <a:lnTo>
                  <a:pt x="36484" y="44165"/>
                </a:lnTo>
                <a:lnTo>
                  <a:pt x="38404" y="40325"/>
                </a:lnTo>
                <a:lnTo>
                  <a:pt x="40325" y="37444"/>
                </a:lnTo>
                <a:lnTo>
                  <a:pt x="41285" y="33604"/>
                </a:lnTo>
                <a:lnTo>
                  <a:pt x="44165" y="30723"/>
                </a:lnTo>
                <a:lnTo>
                  <a:pt x="46085" y="27843"/>
                </a:lnTo>
                <a:lnTo>
                  <a:pt x="48966" y="24963"/>
                </a:lnTo>
                <a:lnTo>
                  <a:pt x="50886" y="23058"/>
                </a:lnTo>
                <a:lnTo>
                  <a:pt x="53766" y="21122"/>
                </a:lnTo>
                <a:lnTo>
                  <a:pt x="56647" y="20162"/>
                </a:lnTo>
                <a:lnTo>
                  <a:pt x="58567" y="19202"/>
                </a:lnTo>
                <a:lnTo>
                  <a:pt x="64312" y="19202"/>
                </a:lnTo>
                <a:lnTo>
                  <a:pt x="66248" y="20162"/>
                </a:lnTo>
                <a:lnTo>
                  <a:pt x="67193" y="20162"/>
                </a:lnTo>
                <a:lnTo>
                  <a:pt x="68153" y="21122"/>
                </a:lnTo>
                <a:lnTo>
                  <a:pt x="68153" y="22082"/>
                </a:lnTo>
                <a:lnTo>
                  <a:pt x="69128" y="24003"/>
                </a:lnTo>
                <a:lnTo>
                  <a:pt x="70088" y="24963"/>
                </a:lnTo>
                <a:lnTo>
                  <a:pt x="70088" y="27843"/>
                </a:lnTo>
                <a:lnTo>
                  <a:pt x="71033" y="29763"/>
                </a:lnTo>
                <a:lnTo>
                  <a:pt x="71033" y="34564"/>
                </a:lnTo>
                <a:lnTo>
                  <a:pt x="70088" y="37444"/>
                </a:lnTo>
                <a:lnTo>
                  <a:pt x="70088" y="43205"/>
                </a:lnTo>
                <a:lnTo>
                  <a:pt x="69128" y="46085"/>
                </a:lnTo>
                <a:lnTo>
                  <a:pt x="68153" y="48966"/>
                </a:lnTo>
                <a:lnTo>
                  <a:pt x="67193" y="51846"/>
                </a:lnTo>
                <a:lnTo>
                  <a:pt x="66248" y="53766"/>
                </a:lnTo>
                <a:lnTo>
                  <a:pt x="65288" y="56647"/>
                </a:lnTo>
                <a:lnTo>
                  <a:pt x="64312" y="59527"/>
                </a:lnTo>
                <a:lnTo>
                  <a:pt x="62407" y="61447"/>
                </a:lnTo>
                <a:lnTo>
                  <a:pt x="61447" y="63367"/>
                </a:lnTo>
                <a:lnTo>
                  <a:pt x="59527" y="65288"/>
                </a:lnTo>
                <a:lnTo>
                  <a:pt x="57607" y="67208"/>
                </a:lnTo>
                <a:lnTo>
                  <a:pt x="60472" y="87370"/>
                </a:lnTo>
                <a:lnTo>
                  <a:pt x="64312" y="86410"/>
                </a:lnTo>
                <a:lnTo>
                  <a:pt x="68153" y="84490"/>
                </a:lnTo>
                <a:lnTo>
                  <a:pt x="71993" y="81610"/>
                </a:lnTo>
                <a:lnTo>
                  <a:pt x="74874" y="78729"/>
                </a:lnTo>
                <a:lnTo>
                  <a:pt x="78714" y="75849"/>
                </a:lnTo>
                <a:lnTo>
                  <a:pt x="81594" y="72009"/>
                </a:lnTo>
                <a:lnTo>
                  <a:pt x="83530" y="68168"/>
                </a:lnTo>
                <a:lnTo>
                  <a:pt x="85435" y="64328"/>
                </a:lnTo>
                <a:lnTo>
                  <a:pt x="87370" y="59527"/>
                </a:lnTo>
                <a:lnTo>
                  <a:pt x="89275" y="55686"/>
                </a:lnTo>
                <a:lnTo>
                  <a:pt x="91196" y="50886"/>
                </a:lnTo>
                <a:lnTo>
                  <a:pt x="92156" y="47045"/>
                </a:lnTo>
                <a:lnTo>
                  <a:pt x="92156" y="42245"/>
                </a:lnTo>
                <a:lnTo>
                  <a:pt x="93116" y="38404"/>
                </a:lnTo>
                <a:lnTo>
                  <a:pt x="93116" y="22082"/>
                </a:lnTo>
                <a:lnTo>
                  <a:pt x="92156" y="18242"/>
                </a:lnTo>
                <a:lnTo>
                  <a:pt x="91196" y="14401"/>
                </a:lnTo>
                <a:lnTo>
                  <a:pt x="90236" y="11521"/>
                </a:lnTo>
                <a:lnTo>
                  <a:pt x="88315" y="8656"/>
                </a:lnTo>
                <a:lnTo>
                  <a:pt x="86395" y="5775"/>
                </a:lnTo>
                <a:lnTo>
                  <a:pt x="83530" y="3840"/>
                </a:lnTo>
                <a:lnTo>
                  <a:pt x="80650" y="2880"/>
                </a:lnTo>
                <a:lnTo>
                  <a:pt x="77754" y="975"/>
                </a:lnTo>
                <a:lnTo>
                  <a:pt x="73913" y="0"/>
                </a:lnTo>
                <a:lnTo>
                  <a:pt x="66248" y="0"/>
                </a:lnTo>
                <a:lnTo>
                  <a:pt x="62407" y="975"/>
                </a:lnTo>
                <a:lnTo>
                  <a:pt x="59527" y="1935"/>
                </a:lnTo>
                <a:lnTo>
                  <a:pt x="55686" y="2880"/>
                </a:lnTo>
                <a:lnTo>
                  <a:pt x="52806" y="4815"/>
                </a:lnTo>
                <a:lnTo>
                  <a:pt x="50886" y="5775"/>
                </a:lnTo>
                <a:lnTo>
                  <a:pt x="48006" y="7680"/>
                </a:lnTo>
                <a:lnTo>
                  <a:pt x="45125" y="9601"/>
                </a:lnTo>
                <a:lnTo>
                  <a:pt x="43205" y="11521"/>
                </a:lnTo>
                <a:lnTo>
                  <a:pt x="41285" y="14401"/>
                </a:lnTo>
                <a:lnTo>
                  <a:pt x="40325" y="16322"/>
                </a:lnTo>
                <a:lnTo>
                  <a:pt x="39364" y="18242"/>
                </a:lnTo>
                <a:lnTo>
                  <a:pt x="42245" y="4815"/>
                </a:lnTo>
                <a:close/>
              </a:path>
              <a:path w="93116" h="119039">
                <a:moveTo>
                  <a:pt x="55686" y="68168"/>
                </a:moveTo>
                <a:lnTo>
                  <a:pt x="53766" y="69128"/>
                </a:lnTo>
                <a:lnTo>
                  <a:pt x="51846" y="70088"/>
                </a:lnTo>
                <a:lnTo>
                  <a:pt x="46085" y="70088"/>
                </a:lnTo>
                <a:lnTo>
                  <a:pt x="44165" y="88331"/>
                </a:lnTo>
                <a:lnTo>
                  <a:pt x="55686" y="88331"/>
                </a:lnTo>
                <a:lnTo>
                  <a:pt x="60472" y="87370"/>
                </a:lnTo>
                <a:lnTo>
                  <a:pt x="57607" y="67208"/>
                </a:lnTo>
                <a:lnTo>
                  <a:pt x="55686" y="6816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2" name="object 612"/>
          <p:cNvSpPr/>
          <p:nvPr/>
        </p:nvSpPr>
        <p:spPr>
          <a:xfrm>
            <a:off x="5720699" y="7933258"/>
            <a:ext cx="67208" cy="87355"/>
          </a:xfrm>
          <a:custGeom>
            <a:avLst/>
            <a:gdLst/>
            <a:ahLst/>
            <a:cxnLst/>
            <a:rect l="l" t="t" r="r" b="b"/>
            <a:pathLst>
              <a:path w="67208" h="87355">
                <a:moveTo>
                  <a:pt x="33604" y="1905"/>
                </a:moveTo>
                <a:lnTo>
                  <a:pt x="28803" y="3840"/>
                </a:lnTo>
                <a:lnTo>
                  <a:pt x="24002" y="6705"/>
                </a:lnTo>
                <a:lnTo>
                  <a:pt x="20162" y="9585"/>
                </a:lnTo>
                <a:lnTo>
                  <a:pt x="16322" y="12466"/>
                </a:lnTo>
                <a:lnTo>
                  <a:pt x="13441" y="15346"/>
                </a:lnTo>
                <a:lnTo>
                  <a:pt x="11521" y="20147"/>
                </a:lnTo>
                <a:lnTo>
                  <a:pt x="8641" y="23987"/>
                </a:lnTo>
                <a:lnTo>
                  <a:pt x="6720" y="27828"/>
                </a:lnTo>
                <a:lnTo>
                  <a:pt x="4800" y="32628"/>
                </a:lnTo>
                <a:lnTo>
                  <a:pt x="2880" y="36469"/>
                </a:lnTo>
                <a:lnTo>
                  <a:pt x="1920" y="41269"/>
                </a:lnTo>
                <a:lnTo>
                  <a:pt x="960" y="46070"/>
                </a:lnTo>
                <a:lnTo>
                  <a:pt x="0" y="49911"/>
                </a:lnTo>
                <a:lnTo>
                  <a:pt x="0" y="63352"/>
                </a:lnTo>
                <a:lnTo>
                  <a:pt x="960" y="68153"/>
                </a:lnTo>
                <a:lnTo>
                  <a:pt x="1920" y="71993"/>
                </a:lnTo>
                <a:lnTo>
                  <a:pt x="3840" y="74874"/>
                </a:lnTo>
                <a:lnTo>
                  <a:pt x="5760" y="78714"/>
                </a:lnTo>
                <a:lnTo>
                  <a:pt x="8641" y="80634"/>
                </a:lnTo>
                <a:lnTo>
                  <a:pt x="11521" y="83515"/>
                </a:lnTo>
                <a:lnTo>
                  <a:pt x="15361" y="84475"/>
                </a:lnTo>
                <a:lnTo>
                  <a:pt x="19202" y="86395"/>
                </a:lnTo>
                <a:lnTo>
                  <a:pt x="23042" y="87355"/>
                </a:lnTo>
                <a:lnTo>
                  <a:pt x="44165" y="87355"/>
                </a:lnTo>
                <a:lnTo>
                  <a:pt x="47045" y="86395"/>
                </a:lnTo>
                <a:lnTo>
                  <a:pt x="49926" y="86395"/>
                </a:lnTo>
                <a:lnTo>
                  <a:pt x="52806" y="85435"/>
                </a:lnTo>
                <a:lnTo>
                  <a:pt x="55686" y="85435"/>
                </a:lnTo>
                <a:lnTo>
                  <a:pt x="57607" y="84475"/>
                </a:lnTo>
                <a:lnTo>
                  <a:pt x="59527" y="83515"/>
                </a:lnTo>
                <a:lnTo>
                  <a:pt x="61432" y="83515"/>
                </a:lnTo>
                <a:lnTo>
                  <a:pt x="62392" y="82555"/>
                </a:lnTo>
                <a:lnTo>
                  <a:pt x="63367" y="81594"/>
                </a:lnTo>
                <a:lnTo>
                  <a:pt x="64328" y="81594"/>
                </a:lnTo>
                <a:lnTo>
                  <a:pt x="64328" y="80634"/>
                </a:lnTo>
                <a:lnTo>
                  <a:pt x="65272" y="78714"/>
                </a:lnTo>
                <a:lnTo>
                  <a:pt x="65272" y="77754"/>
                </a:lnTo>
                <a:lnTo>
                  <a:pt x="66233" y="76794"/>
                </a:lnTo>
                <a:lnTo>
                  <a:pt x="66233" y="75834"/>
                </a:lnTo>
                <a:lnTo>
                  <a:pt x="67208" y="73914"/>
                </a:lnTo>
                <a:lnTo>
                  <a:pt x="67208" y="66233"/>
                </a:lnTo>
                <a:lnTo>
                  <a:pt x="62392" y="66233"/>
                </a:lnTo>
                <a:lnTo>
                  <a:pt x="60487" y="67193"/>
                </a:lnTo>
                <a:lnTo>
                  <a:pt x="58552" y="68153"/>
                </a:lnTo>
                <a:lnTo>
                  <a:pt x="56647" y="68153"/>
                </a:lnTo>
                <a:lnTo>
                  <a:pt x="53766" y="69113"/>
                </a:lnTo>
                <a:lnTo>
                  <a:pt x="50886" y="70073"/>
                </a:lnTo>
                <a:lnTo>
                  <a:pt x="48006" y="70073"/>
                </a:lnTo>
                <a:lnTo>
                  <a:pt x="45125" y="71033"/>
                </a:lnTo>
                <a:lnTo>
                  <a:pt x="32644" y="71033"/>
                </a:lnTo>
                <a:lnTo>
                  <a:pt x="28803" y="70073"/>
                </a:lnTo>
                <a:lnTo>
                  <a:pt x="25923" y="67193"/>
                </a:lnTo>
                <a:lnTo>
                  <a:pt x="23042" y="65272"/>
                </a:lnTo>
                <a:lnTo>
                  <a:pt x="22082" y="61432"/>
                </a:lnTo>
                <a:lnTo>
                  <a:pt x="22082" y="52791"/>
                </a:lnTo>
                <a:lnTo>
                  <a:pt x="23042" y="51831"/>
                </a:lnTo>
                <a:lnTo>
                  <a:pt x="23042" y="48950"/>
                </a:lnTo>
                <a:lnTo>
                  <a:pt x="39364" y="48950"/>
                </a:lnTo>
                <a:lnTo>
                  <a:pt x="47045" y="47990"/>
                </a:lnTo>
                <a:lnTo>
                  <a:pt x="42245" y="34549"/>
                </a:lnTo>
                <a:lnTo>
                  <a:pt x="25923" y="34549"/>
                </a:lnTo>
                <a:lnTo>
                  <a:pt x="26883" y="32628"/>
                </a:lnTo>
                <a:lnTo>
                  <a:pt x="27843" y="29748"/>
                </a:lnTo>
                <a:lnTo>
                  <a:pt x="28803" y="26868"/>
                </a:lnTo>
                <a:lnTo>
                  <a:pt x="30723" y="24947"/>
                </a:lnTo>
                <a:lnTo>
                  <a:pt x="31683" y="23027"/>
                </a:lnTo>
                <a:lnTo>
                  <a:pt x="33604" y="21107"/>
                </a:lnTo>
                <a:lnTo>
                  <a:pt x="35524" y="19187"/>
                </a:lnTo>
                <a:lnTo>
                  <a:pt x="38404" y="0"/>
                </a:lnTo>
                <a:lnTo>
                  <a:pt x="33604" y="190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3" name="object 613"/>
          <p:cNvSpPr/>
          <p:nvPr/>
        </p:nvSpPr>
        <p:spPr>
          <a:xfrm>
            <a:off x="5756224" y="7932282"/>
            <a:ext cx="45110" cy="48966"/>
          </a:xfrm>
          <a:custGeom>
            <a:avLst/>
            <a:gdLst/>
            <a:ahLst/>
            <a:cxnLst/>
            <a:rect l="l" t="t" r="r" b="b"/>
            <a:pathLst>
              <a:path w="45110" h="48966">
                <a:moveTo>
                  <a:pt x="14401" y="0"/>
                </a:moveTo>
                <a:lnTo>
                  <a:pt x="7680" y="0"/>
                </a:lnTo>
                <a:lnTo>
                  <a:pt x="2880" y="975"/>
                </a:lnTo>
                <a:lnTo>
                  <a:pt x="0" y="20162"/>
                </a:lnTo>
                <a:lnTo>
                  <a:pt x="1920" y="18242"/>
                </a:lnTo>
                <a:lnTo>
                  <a:pt x="3840" y="17282"/>
                </a:lnTo>
                <a:lnTo>
                  <a:pt x="6720" y="16322"/>
                </a:lnTo>
                <a:lnTo>
                  <a:pt x="18242" y="16322"/>
                </a:lnTo>
                <a:lnTo>
                  <a:pt x="20162" y="18242"/>
                </a:lnTo>
                <a:lnTo>
                  <a:pt x="22082" y="20162"/>
                </a:lnTo>
                <a:lnTo>
                  <a:pt x="23027" y="22082"/>
                </a:lnTo>
                <a:lnTo>
                  <a:pt x="23027" y="27843"/>
                </a:lnTo>
                <a:lnTo>
                  <a:pt x="22082" y="28803"/>
                </a:lnTo>
                <a:lnTo>
                  <a:pt x="21122" y="30723"/>
                </a:lnTo>
                <a:lnTo>
                  <a:pt x="19187" y="31683"/>
                </a:lnTo>
                <a:lnTo>
                  <a:pt x="17282" y="32644"/>
                </a:lnTo>
                <a:lnTo>
                  <a:pt x="15361" y="33604"/>
                </a:lnTo>
                <a:lnTo>
                  <a:pt x="13441" y="34564"/>
                </a:lnTo>
                <a:lnTo>
                  <a:pt x="9601" y="35524"/>
                </a:lnTo>
                <a:lnTo>
                  <a:pt x="6720" y="35524"/>
                </a:lnTo>
                <a:lnTo>
                  <a:pt x="11521" y="48966"/>
                </a:lnTo>
                <a:lnTo>
                  <a:pt x="17282" y="48006"/>
                </a:lnTo>
                <a:lnTo>
                  <a:pt x="24003" y="47045"/>
                </a:lnTo>
                <a:lnTo>
                  <a:pt x="28803" y="45125"/>
                </a:lnTo>
                <a:lnTo>
                  <a:pt x="32628" y="42245"/>
                </a:lnTo>
                <a:lnTo>
                  <a:pt x="37429" y="40325"/>
                </a:lnTo>
                <a:lnTo>
                  <a:pt x="40309" y="37444"/>
                </a:lnTo>
                <a:lnTo>
                  <a:pt x="42245" y="33604"/>
                </a:lnTo>
                <a:lnTo>
                  <a:pt x="44150" y="30723"/>
                </a:lnTo>
                <a:lnTo>
                  <a:pt x="45110" y="26883"/>
                </a:lnTo>
                <a:lnTo>
                  <a:pt x="45110" y="20162"/>
                </a:lnTo>
                <a:lnTo>
                  <a:pt x="44150" y="17282"/>
                </a:lnTo>
                <a:lnTo>
                  <a:pt x="43190" y="14401"/>
                </a:lnTo>
                <a:lnTo>
                  <a:pt x="41269" y="11521"/>
                </a:lnTo>
                <a:lnTo>
                  <a:pt x="40309" y="9601"/>
                </a:lnTo>
                <a:lnTo>
                  <a:pt x="37429" y="6720"/>
                </a:lnTo>
                <a:lnTo>
                  <a:pt x="34549" y="4815"/>
                </a:lnTo>
                <a:lnTo>
                  <a:pt x="31683" y="3840"/>
                </a:lnTo>
                <a:lnTo>
                  <a:pt x="27843" y="1935"/>
                </a:lnTo>
                <a:lnTo>
                  <a:pt x="24003" y="975"/>
                </a:lnTo>
                <a:lnTo>
                  <a:pt x="19187" y="0"/>
                </a:lnTo>
                <a:lnTo>
                  <a:pt x="1440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4" name="object 614"/>
          <p:cNvSpPr/>
          <p:nvPr/>
        </p:nvSpPr>
        <p:spPr>
          <a:xfrm>
            <a:off x="5807095" y="7932282"/>
            <a:ext cx="85435" cy="87370"/>
          </a:xfrm>
          <a:custGeom>
            <a:avLst/>
            <a:gdLst/>
            <a:ahLst/>
            <a:cxnLst/>
            <a:rect l="l" t="t" r="r" b="b"/>
            <a:pathLst>
              <a:path w="85435" h="87370">
                <a:moveTo>
                  <a:pt x="960" y="85450"/>
                </a:moveTo>
                <a:lnTo>
                  <a:pt x="1920" y="86410"/>
                </a:lnTo>
                <a:lnTo>
                  <a:pt x="2880" y="86410"/>
                </a:lnTo>
                <a:lnTo>
                  <a:pt x="3840" y="87370"/>
                </a:lnTo>
                <a:lnTo>
                  <a:pt x="16322" y="87370"/>
                </a:lnTo>
                <a:lnTo>
                  <a:pt x="17282" y="86410"/>
                </a:lnTo>
                <a:lnTo>
                  <a:pt x="21122" y="86410"/>
                </a:lnTo>
                <a:lnTo>
                  <a:pt x="21122" y="85450"/>
                </a:lnTo>
                <a:lnTo>
                  <a:pt x="22082" y="85450"/>
                </a:lnTo>
                <a:lnTo>
                  <a:pt x="22082" y="84490"/>
                </a:lnTo>
                <a:lnTo>
                  <a:pt x="23042" y="83530"/>
                </a:lnTo>
                <a:lnTo>
                  <a:pt x="29763" y="48006"/>
                </a:lnTo>
                <a:lnTo>
                  <a:pt x="30723" y="44165"/>
                </a:lnTo>
                <a:lnTo>
                  <a:pt x="31683" y="40325"/>
                </a:lnTo>
                <a:lnTo>
                  <a:pt x="33604" y="37444"/>
                </a:lnTo>
                <a:lnTo>
                  <a:pt x="35524" y="33604"/>
                </a:lnTo>
                <a:lnTo>
                  <a:pt x="37444" y="30723"/>
                </a:lnTo>
                <a:lnTo>
                  <a:pt x="39364" y="27843"/>
                </a:lnTo>
                <a:lnTo>
                  <a:pt x="42245" y="24963"/>
                </a:lnTo>
                <a:lnTo>
                  <a:pt x="45125" y="23058"/>
                </a:lnTo>
                <a:lnTo>
                  <a:pt x="47045" y="22082"/>
                </a:lnTo>
                <a:lnTo>
                  <a:pt x="49926" y="20162"/>
                </a:lnTo>
                <a:lnTo>
                  <a:pt x="52806" y="19202"/>
                </a:lnTo>
                <a:lnTo>
                  <a:pt x="57607" y="19202"/>
                </a:lnTo>
                <a:lnTo>
                  <a:pt x="59527" y="20162"/>
                </a:lnTo>
                <a:lnTo>
                  <a:pt x="60487" y="22082"/>
                </a:lnTo>
                <a:lnTo>
                  <a:pt x="61447" y="24003"/>
                </a:lnTo>
                <a:lnTo>
                  <a:pt x="62407" y="25923"/>
                </a:lnTo>
                <a:lnTo>
                  <a:pt x="62407" y="30723"/>
                </a:lnTo>
                <a:lnTo>
                  <a:pt x="61447" y="32644"/>
                </a:lnTo>
                <a:lnTo>
                  <a:pt x="61447" y="36484"/>
                </a:lnTo>
                <a:lnTo>
                  <a:pt x="51846" y="83530"/>
                </a:lnTo>
                <a:lnTo>
                  <a:pt x="51846" y="85450"/>
                </a:lnTo>
                <a:lnTo>
                  <a:pt x="52806" y="86410"/>
                </a:lnTo>
                <a:lnTo>
                  <a:pt x="54726" y="86410"/>
                </a:lnTo>
                <a:lnTo>
                  <a:pt x="55686" y="87370"/>
                </a:lnTo>
                <a:lnTo>
                  <a:pt x="67208" y="87370"/>
                </a:lnTo>
                <a:lnTo>
                  <a:pt x="69128" y="86410"/>
                </a:lnTo>
                <a:lnTo>
                  <a:pt x="72009" y="86410"/>
                </a:lnTo>
                <a:lnTo>
                  <a:pt x="72953" y="85450"/>
                </a:lnTo>
                <a:lnTo>
                  <a:pt x="73914" y="84490"/>
                </a:lnTo>
                <a:lnTo>
                  <a:pt x="73914" y="83530"/>
                </a:lnTo>
                <a:lnTo>
                  <a:pt x="83515" y="35524"/>
                </a:lnTo>
                <a:lnTo>
                  <a:pt x="84475" y="32644"/>
                </a:lnTo>
                <a:lnTo>
                  <a:pt x="84475" y="26883"/>
                </a:lnTo>
                <a:lnTo>
                  <a:pt x="85435" y="24963"/>
                </a:lnTo>
                <a:lnTo>
                  <a:pt x="85435" y="20162"/>
                </a:lnTo>
                <a:lnTo>
                  <a:pt x="84475" y="16322"/>
                </a:lnTo>
                <a:lnTo>
                  <a:pt x="83515" y="14401"/>
                </a:lnTo>
                <a:lnTo>
                  <a:pt x="83515" y="11521"/>
                </a:lnTo>
                <a:lnTo>
                  <a:pt x="81594" y="8656"/>
                </a:lnTo>
                <a:lnTo>
                  <a:pt x="79674" y="6720"/>
                </a:lnTo>
                <a:lnTo>
                  <a:pt x="78729" y="4815"/>
                </a:lnTo>
                <a:lnTo>
                  <a:pt x="75849" y="2880"/>
                </a:lnTo>
                <a:lnTo>
                  <a:pt x="72953" y="1935"/>
                </a:lnTo>
                <a:lnTo>
                  <a:pt x="70073" y="975"/>
                </a:lnTo>
                <a:lnTo>
                  <a:pt x="67208" y="0"/>
                </a:lnTo>
                <a:lnTo>
                  <a:pt x="59527" y="0"/>
                </a:lnTo>
                <a:lnTo>
                  <a:pt x="56647" y="975"/>
                </a:lnTo>
                <a:lnTo>
                  <a:pt x="52806" y="1935"/>
                </a:lnTo>
                <a:lnTo>
                  <a:pt x="49926" y="2880"/>
                </a:lnTo>
                <a:lnTo>
                  <a:pt x="47045" y="4815"/>
                </a:lnTo>
                <a:lnTo>
                  <a:pt x="44165" y="5775"/>
                </a:lnTo>
                <a:lnTo>
                  <a:pt x="41285" y="7680"/>
                </a:lnTo>
                <a:lnTo>
                  <a:pt x="39364" y="9601"/>
                </a:lnTo>
                <a:lnTo>
                  <a:pt x="37444" y="11521"/>
                </a:lnTo>
                <a:lnTo>
                  <a:pt x="35524" y="14401"/>
                </a:lnTo>
                <a:lnTo>
                  <a:pt x="33604" y="16322"/>
                </a:lnTo>
                <a:lnTo>
                  <a:pt x="32644" y="18242"/>
                </a:lnTo>
                <a:lnTo>
                  <a:pt x="34564" y="4815"/>
                </a:lnTo>
                <a:lnTo>
                  <a:pt x="35524" y="4815"/>
                </a:lnTo>
                <a:lnTo>
                  <a:pt x="34564" y="3840"/>
                </a:lnTo>
                <a:lnTo>
                  <a:pt x="34564" y="2880"/>
                </a:lnTo>
                <a:lnTo>
                  <a:pt x="33604" y="2880"/>
                </a:lnTo>
                <a:lnTo>
                  <a:pt x="32644" y="1935"/>
                </a:lnTo>
                <a:lnTo>
                  <a:pt x="19202" y="1935"/>
                </a:lnTo>
                <a:lnTo>
                  <a:pt x="19202" y="2880"/>
                </a:lnTo>
                <a:lnTo>
                  <a:pt x="17282" y="2880"/>
                </a:lnTo>
                <a:lnTo>
                  <a:pt x="17282" y="3840"/>
                </a:lnTo>
                <a:lnTo>
                  <a:pt x="16322" y="3840"/>
                </a:lnTo>
                <a:lnTo>
                  <a:pt x="16322" y="4815"/>
                </a:lnTo>
                <a:lnTo>
                  <a:pt x="0" y="83530"/>
                </a:lnTo>
                <a:lnTo>
                  <a:pt x="0" y="84490"/>
                </a:lnTo>
                <a:lnTo>
                  <a:pt x="960" y="8545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5" name="object 615"/>
          <p:cNvSpPr/>
          <p:nvPr/>
        </p:nvSpPr>
        <p:spPr>
          <a:xfrm>
            <a:off x="5899251" y="7932282"/>
            <a:ext cx="68168" cy="88331"/>
          </a:xfrm>
          <a:custGeom>
            <a:avLst/>
            <a:gdLst/>
            <a:ahLst/>
            <a:cxnLst/>
            <a:rect l="l" t="t" r="r" b="b"/>
            <a:pathLst>
              <a:path w="68168" h="88331">
                <a:moveTo>
                  <a:pt x="62407" y="57607"/>
                </a:moveTo>
                <a:lnTo>
                  <a:pt x="62407" y="53766"/>
                </a:lnTo>
                <a:lnTo>
                  <a:pt x="61447" y="50886"/>
                </a:lnTo>
                <a:lnTo>
                  <a:pt x="60487" y="48006"/>
                </a:lnTo>
                <a:lnTo>
                  <a:pt x="58567" y="46085"/>
                </a:lnTo>
                <a:lnTo>
                  <a:pt x="56647" y="43205"/>
                </a:lnTo>
                <a:lnTo>
                  <a:pt x="54726" y="42245"/>
                </a:lnTo>
                <a:lnTo>
                  <a:pt x="52806" y="40325"/>
                </a:lnTo>
                <a:lnTo>
                  <a:pt x="49926" y="38404"/>
                </a:lnTo>
                <a:lnTo>
                  <a:pt x="48006" y="37444"/>
                </a:lnTo>
                <a:lnTo>
                  <a:pt x="45125" y="36484"/>
                </a:lnTo>
                <a:lnTo>
                  <a:pt x="42245" y="35524"/>
                </a:lnTo>
                <a:lnTo>
                  <a:pt x="40325" y="34564"/>
                </a:lnTo>
                <a:lnTo>
                  <a:pt x="38404" y="32644"/>
                </a:lnTo>
                <a:lnTo>
                  <a:pt x="36484" y="31683"/>
                </a:lnTo>
                <a:lnTo>
                  <a:pt x="34564" y="30723"/>
                </a:lnTo>
                <a:lnTo>
                  <a:pt x="33604" y="29763"/>
                </a:lnTo>
                <a:lnTo>
                  <a:pt x="32644" y="27843"/>
                </a:lnTo>
                <a:lnTo>
                  <a:pt x="32644" y="23058"/>
                </a:lnTo>
                <a:lnTo>
                  <a:pt x="33604" y="22082"/>
                </a:lnTo>
                <a:lnTo>
                  <a:pt x="33604" y="21122"/>
                </a:lnTo>
                <a:lnTo>
                  <a:pt x="34564" y="20162"/>
                </a:lnTo>
                <a:lnTo>
                  <a:pt x="35524" y="19202"/>
                </a:lnTo>
                <a:lnTo>
                  <a:pt x="36484" y="18242"/>
                </a:lnTo>
                <a:lnTo>
                  <a:pt x="38404" y="17282"/>
                </a:lnTo>
                <a:lnTo>
                  <a:pt x="39364" y="16322"/>
                </a:lnTo>
                <a:lnTo>
                  <a:pt x="51846" y="16322"/>
                </a:lnTo>
                <a:lnTo>
                  <a:pt x="53766" y="17282"/>
                </a:lnTo>
                <a:lnTo>
                  <a:pt x="55686" y="18242"/>
                </a:lnTo>
                <a:lnTo>
                  <a:pt x="57607" y="18242"/>
                </a:lnTo>
                <a:lnTo>
                  <a:pt x="58567" y="19202"/>
                </a:lnTo>
                <a:lnTo>
                  <a:pt x="60487" y="20162"/>
                </a:lnTo>
                <a:lnTo>
                  <a:pt x="61447" y="20162"/>
                </a:lnTo>
                <a:lnTo>
                  <a:pt x="62407" y="21122"/>
                </a:lnTo>
                <a:lnTo>
                  <a:pt x="65288" y="21122"/>
                </a:lnTo>
                <a:lnTo>
                  <a:pt x="65288" y="20162"/>
                </a:lnTo>
                <a:lnTo>
                  <a:pt x="66248" y="18242"/>
                </a:lnTo>
                <a:lnTo>
                  <a:pt x="67208" y="17282"/>
                </a:lnTo>
                <a:lnTo>
                  <a:pt x="67208" y="14401"/>
                </a:lnTo>
                <a:lnTo>
                  <a:pt x="68168" y="13441"/>
                </a:lnTo>
                <a:lnTo>
                  <a:pt x="68168" y="5775"/>
                </a:lnTo>
                <a:lnTo>
                  <a:pt x="67208" y="5775"/>
                </a:lnTo>
                <a:lnTo>
                  <a:pt x="67208" y="4815"/>
                </a:lnTo>
                <a:lnTo>
                  <a:pt x="66248" y="4815"/>
                </a:lnTo>
                <a:lnTo>
                  <a:pt x="64328" y="3840"/>
                </a:lnTo>
                <a:lnTo>
                  <a:pt x="63367" y="2880"/>
                </a:lnTo>
                <a:lnTo>
                  <a:pt x="61447" y="2880"/>
                </a:lnTo>
                <a:lnTo>
                  <a:pt x="59527" y="1935"/>
                </a:lnTo>
                <a:lnTo>
                  <a:pt x="57607" y="1935"/>
                </a:lnTo>
                <a:lnTo>
                  <a:pt x="55686" y="975"/>
                </a:lnTo>
                <a:lnTo>
                  <a:pt x="52806" y="975"/>
                </a:lnTo>
                <a:lnTo>
                  <a:pt x="50886" y="0"/>
                </a:lnTo>
                <a:lnTo>
                  <a:pt x="40325" y="0"/>
                </a:lnTo>
                <a:lnTo>
                  <a:pt x="35524" y="975"/>
                </a:lnTo>
                <a:lnTo>
                  <a:pt x="31683" y="2880"/>
                </a:lnTo>
                <a:lnTo>
                  <a:pt x="26883" y="3840"/>
                </a:lnTo>
                <a:lnTo>
                  <a:pt x="23042" y="5775"/>
                </a:lnTo>
                <a:lnTo>
                  <a:pt x="20162" y="8656"/>
                </a:lnTo>
                <a:lnTo>
                  <a:pt x="17282" y="11521"/>
                </a:lnTo>
                <a:lnTo>
                  <a:pt x="14401" y="14401"/>
                </a:lnTo>
                <a:lnTo>
                  <a:pt x="13441" y="18242"/>
                </a:lnTo>
                <a:lnTo>
                  <a:pt x="11521" y="22082"/>
                </a:lnTo>
                <a:lnTo>
                  <a:pt x="10561" y="25923"/>
                </a:lnTo>
                <a:lnTo>
                  <a:pt x="10561" y="33604"/>
                </a:lnTo>
                <a:lnTo>
                  <a:pt x="11521" y="36484"/>
                </a:lnTo>
                <a:lnTo>
                  <a:pt x="13441" y="39364"/>
                </a:lnTo>
                <a:lnTo>
                  <a:pt x="14401" y="42245"/>
                </a:lnTo>
                <a:lnTo>
                  <a:pt x="16322" y="44165"/>
                </a:lnTo>
                <a:lnTo>
                  <a:pt x="18242" y="45125"/>
                </a:lnTo>
                <a:lnTo>
                  <a:pt x="20162" y="47045"/>
                </a:lnTo>
                <a:lnTo>
                  <a:pt x="23042" y="48966"/>
                </a:lnTo>
                <a:lnTo>
                  <a:pt x="25923" y="49926"/>
                </a:lnTo>
                <a:lnTo>
                  <a:pt x="27843" y="50886"/>
                </a:lnTo>
                <a:lnTo>
                  <a:pt x="30723" y="51846"/>
                </a:lnTo>
                <a:lnTo>
                  <a:pt x="32644" y="53766"/>
                </a:lnTo>
                <a:lnTo>
                  <a:pt x="34564" y="54726"/>
                </a:lnTo>
                <a:lnTo>
                  <a:pt x="36484" y="55686"/>
                </a:lnTo>
                <a:lnTo>
                  <a:pt x="38404" y="56647"/>
                </a:lnTo>
                <a:lnTo>
                  <a:pt x="39364" y="58567"/>
                </a:lnTo>
                <a:lnTo>
                  <a:pt x="40325" y="59527"/>
                </a:lnTo>
                <a:lnTo>
                  <a:pt x="40325" y="65288"/>
                </a:lnTo>
                <a:lnTo>
                  <a:pt x="39364" y="66248"/>
                </a:lnTo>
                <a:lnTo>
                  <a:pt x="38404" y="67208"/>
                </a:lnTo>
                <a:lnTo>
                  <a:pt x="37444" y="68168"/>
                </a:lnTo>
                <a:lnTo>
                  <a:pt x="36484" y="69128"/>
                </a:lnTo>
                <a:lnTo>
                  <a:pt x="35524" y="70088"/>
                </a:lnTo>
                <a:lnTo>
                  <a:pt x="33604" y="71048"/>
                </a:lnTo>
                <a:lnTo>
                  <a:pt x="32644" y="72009"/>
                </a:lnTo>
                <a:lnTo>
                  <a:pt x="30723" y="72009"/>
                </a:lnTo>
                <a:lnTo>
                  <a:pt x="28803" y="72969"/>
                </a:lnTo>
                <a:lnTo>
                  <a:pt x="22082" y="72969"/>
                </a:lnTo>
                <a:lnTo>
                  <a:pt x="19202" y="72009"/>
                </a:lnTo>
                <a:lnTo>
                  <a:pt x="17282" y="72009"/>
                </a:lnTo>
                <a:lnTo>
                  <a:pt x="15361" y="71048"/>
                </a:lnTo>
                <a:lnTo>
                  <a:pt x="13441" y="70088"/>
                </a:lnTo>
                <a:lnTo>
                  <a:pt x="11521" y="69128"/>
                </a:lnTo>
                <a:lnTo>
                  <a:pt x="9601" y="68168"/>
                </a:lnTo>
                <a:lnTo>
                  <a:pt x="8641" y="67208"/>
                </a:lnTo>
                <a:lnTo>
                  <a:pt x="7680" y="67208"/>
                </a:lnTo>
                <a:lnTo>
                  <a:pt x="6720" y="66248"/>
                </a:lnTo>
                <a:lnTo>
                  <a:pt x="3840" y="66248"/>
                </a:lnTo>
                <a:lnTo>
                  <a:pt x="2880" y="67208"/>
                </a:lnTo>
                <a:lnTo>
                  <a:pt x="2880" y="68168"/>
                </a:lnTo>
                <a:lnTo>
                  <a:pt x="1920" y="68168"/>
                </a:lnTo>
                <a:lnTo>
                  <a:pt x="1920" y="70088"/>
                </a:lnTo>
                <a:lnTo>
                  <a:pt x="975" y="71048"/>
                </a:lnTo>
                <a:lnTo>
                  <a:pt x="975" y="74889"/>
                </a:lnTo>
                <a:lnTo>
                  <a:pt x="0" y="75849"/>
                </a:lnTo>
                <a:lnTo>
                  <a:pt x="0" y="80650"/>
                </a:lnTo>
                <a:lnTo>
                  <a:pt x="975" y="81610"/>
                </a:lnTo>
                <a:lnTo>
                  <a:pt x="975" y="82570"/>
                </a:lnTo>
                <a:lnTo>
                  <a:pt x="1920" y="82570"/>
                </a:lnTo>
                <a:lnTo>
                  <a:pt x="1920" y="83530"/>
                </a:lnTo>
                <a:lnTo>
                  <a:pt x="2880" y="83530"/>
                </a:lnTo>
                <a:lnTo>
                  <a:pt x="4800" y="84490"/>
                </a:lnTo>
                <a:lnTo>
                  <a:pt x="5760" y="85450"/>
                </a:lnTo>
                <a:lnTo>
                  <a:pt x="7680" y="86410"/>
                </a:lnTo>
                <a:lnTo>
                  <a:pt x="9601" y="86410"/>
                </a:lnTo>
                <a:lnTo>
                  <a:pt x="11521" y="87370"/>
                </a:lnTo>
                <a:lnTo>
                  <a:pt x="14401" y="87370"/>
                </a:lnTo>
                <a:lnTo>
                  <a:pt x="16322" y="88331"/>
                </a:lnTo>
                <a:lnTo>
                  <a:pt x="35524" y="88331"/>
                </a:lnTo>
                <a:lnTo>
                  <a:pt x="40325" y="86410"/>
                </a:lnTo>
                <a:lnTo>
                  <a:pt x="45125" y="84490"/>
                </a:lnTo>
                <a:lnTo>
                  <a:pt x="48966" y="82570"/>
                </a:lnTo>
                <a:lnTo>
                  <a:pt x="52806" y="79689"/>
                </a:lnTo>
                <a:lnTo>
                  <a:pt x="55686" y="76809"/>
                </a:lnTo>
                <a:lnTo>
                  <a:pt x="58567" y="73929"/>
                </a:lnTo>
                <a:lnTo>
                  <a:pt x="59527" y="70088"/>
                </a:lnTo>
                <a:lnTo>
                  <a:pt x="61447" y="66248"/>
                </a:lnTo>
                <a:lnTo>
                  <a:pt x="62407" y="62407"/>
                </a:lnTo>
                <a:lnTo>
                  <a:pt x="62407" y="5760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6" name="object 616"/>
          <p:cNvSpPr/>
          <p:nvPr/>
        </p:nvSpPr>
        <p:spPr>
          <a:xfrm>
            <a:off x="5974140" y="7899654"/>
            <a:ext cx="45110" cy="119999"/>
          </a:xfrm>
          <a:custGeom>
            <a:avLst/>
            <a:gdLst/>
            <a:ahLst/>
            <a:cxnLst/>
            <a:rect l="l" t="t" r="r" b="b"/>
            <a:pathLst>
              <a:path w="45110" h="119999">
                <a:moveTo>
                  <a:pt x="19187" y="9601"/>
                </a:moveTo>
                <a:lnTo>
                  <a:pt x="19187" y="13441"/>
                </a:lnTo>
                <a:lnTo>
                  <a:pt x="18227" y="15361"/>
                </a:lnTo>
                <a:lnTo>
                  <a:pt x="19187" y="17282"/>
                </a:lnTo>
                <a:lnTo>
                  <a:pt x="19187" y="20162"/>
                </a:lnTo>
                <a:lnTo>
                  <a:pt x="20162" y="21122"/>
                </a:lnTo>
                <a:lnTo>
                  <a:pt x="21107" y="21122"/>
                </a:lnTo>
                <a:lnTo>
                  <a:pt x="22067" y="22082"/>
                </a:lnTo>
                <a:lnTo>
                  <a:pt x="24002" y="23042"/>
                </a:lnTo>
                <a:lnTo>
                  <a:pt x="36469" y="23042"/>
                </a:lnTo>
                <a:lnTo>
                  <a:pt x="37429" y="22082"/>
                </a:lnTo>
                <a:lnTo>
                  <a:pt x="39349" y="21122"/>
                </a:lnTo>
                <a:lnTo>
                  <a:pt x="40309" y="21122"/>
                </a:lnTo>
                <a:lnTo>
                  <a:pt x="41269" y="20162"/>
                </a:lnTo>
                <a:lnTo>
                  <a:pt x="42230" y="18242"/>
                </a:lnTo>
                <a:lnTo>
                  <a:pt x="43190" y="17282"/>
                </a:lnTo>
                <a:lnTo>
                  <a:pt x="44150" y="15361"/>
                </a:lnTo>
                <a:lnTo>
                  <a:pt x="44150" y="13441"/>
                </a:lnTo>
                <a:lnTo>
                  <a:pt x="45110" y="11521"/>
                </a:lnTo>
                <a:lnTo>
                  <a:pt x="45110" y="3840"/>
                </a:lnTo>
                <a:lnTo>
                  <a:pt x="44150" y="2880"/>
                </a:lnTo>
                <a:lnTo>
                  <a:pt x="43190" y="1920"/>
                </a:lnTo>
                <a:lnTo>
                  <a:pt x="42230" y="960"/>
                </a:lnTo>
                <a:lnTo>
                  <a:pt x="40309" y="960"/>
                </a:lnTo>
                <a:lnTo>
                  <a:pt x="38389" y="0"/>
                </a:lnTo>
                <a:lnTo>
                  <a:pt x="29748" y="0"/>
                </a:lnTo>
                <a:lnTo>
                  <a:pt x="27828" y="960"/>
                </a:lnTo>
                <a:lnTo>
                  <a:pt x="25908" y="960"/>
                </a:lnTo>
                <a:lnTo>
                  <a:pt x="24947" y="1920"/>
                </a:lnTo>
                <a:lnTo>
                  <a:pt x="24002" y="2880"/>
                </a:lnTo>
                <a:lnTo>
                  <a:pt x="22067" y="3840"/>
                </a:lnTo>
                <a:lnTo>
                  <a:pt x="22067" y="4800"/>
                </a:lnTo>
                <a:lnTo>
                  <a:pt x="21107" y="5760"/>
                </a:lnTo>
                <a:lnTo>
                  <a:pt x="20162" y="7680"/>
                </a:lnTo>
                <a:lnTo>
                  <a:pt x="19187" y="9601"/>
                </a:lnTo>
                <a:close/>
              </a:path>
              <a:path w="45110" h="119999">
                <a:moveTo>
                  <a:pt x="15346" y="38404"/>
                </a:moveTo>
                <a:lnTo>
                  <a:pt x="0" y="116159"/>
                </a:lnTo>
                <a:lnTo>
                  <a:pt x="0" y="118079"/>
                </a:lnTo>
                <a:lnTo>
                  <a:pt x="944" y="119039"/>
                </a:lnTo>
                <a:lnTo>
                  <a:pt x="2880" y="119039"/>
                </a:lnTo>
                <a:lnTo>
                  <a:pt x="3825" y="119999"/>
                </a:lnTo>
                <a:lnTo>
                  <a:pt x="15346" y="119999"/>
                </a:lnTo>
                <a:lnTo>
                  <a:pt x="17282" y="119039"/>
                </a:lnTo>
                <a:lnTo>
                  <a:pt x="20162" y="119039"/>
                </a:lnTo>
                <a:lnTo>
                  <a:pt x="21107" y="118079"/>
                </a:lnTo>
                <a:lnTo>
                  <a:pt x="22067" y="117119"/>
                </a:lnTo>
                <a:lnTo>
                  <a:pt x="22067" y="116159"/>
                </a:lnTo>
                <a:lnTo>
                  <a:pt x="37429" y="38404"/>
                </a:lnTo>
                <a:lnTo>
                  <a:pt x="37429" y="36469"/>
                </a:lnTo>
                <a:lnTo>
                  <a:pt x="36469" y="35509"/>
                </a:lnTo>
                <a:lnTo>
                  <a:pt x="35509" y="35509"/>
                </a:lnTo>
                <a:lnTo>
                  <a:pt x="34549" y="34564"/>
                </a:lnTo>
                <a:lnTo>
                  <a:pt x="20162" y="34564"/>
                </a:lnTo>
                <a:lnTo>
                  <a:pt x="19187" y="35509"/>
                </a:lnTo>
                <a:lnTo>
                  <a:pt x="17282" y="35509"/>
                </a:lnTo>
                <a:lnTo>
                  <a:pt x="17282" y="36469"/>
                </a:lnTo>
                <a:lnTo>
                  <a:pt x="16306" y="36469"/>
                </a:lnTo>
                <a:lnTo>
                  <a:pt x="16306" y="37444"/>
                </a:lnTo>
                <a:lnTo>
                  <a:pt x="15346" y="37444"/>
                </a:lnTo>
                <a:lnTo>
                  <a:pt x="15346" y="3840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7" name="object 617"/>
          <p:cNvSpPr/>
          <p:nvPr/>
        </p:nvSpPr>
        <p:spPr>
          <a:xfrm>
            <a:off x="6025012" y="7934218"/>
            <a:ext cx="77754" cy="85435"/>
          </a:xfrm>
          <a:custGeom>
            <a:avLst/>
            <a:gdLst/>
            <a:ahLst/>
            <a:cxnLst/>
            <a:rect l="l" t="t" r="r" b="b"/>
            <a:pathLst>
              <a:path w="77754" h="85435">
                <a:moveTo>
                  <a:pt x="10561" y="83515"/>
                </a:moveTo>
                <a:lnTo>
                  <a:pt x="10561" y="84475"/>
                </a:lnTo>
                <a:lnTo>
                  <a:pt x="12481" y="84475"/>
                </a:lnTo>
                <a:lnTo>
                  <a:pt x="14401" y="85435"/>
                </a:lnTo>
                <a:lnTo>
                  <a:pt x="27843" y="85435"/>
                </a:lnTo>
                <a:lnTo>
                  <a:pt x="28803" y="63352"/>
                </a:lnTo>
                <a:lnTo>
                  <a:pt x="29763" y="85435"/>
                </a:lnTo>
                <a:lnTo>
                  <a:pt x="32644" y="85435"/>
                </a:lnTo>
                <a:lnTo>
                  <a:pt x="33604" y="84475"/>
                </a:lnTo>
                <a:lnTo>
                  <a:pt x="35524" y="84475"/>
                </a:lnTo>
                <a:lnTo>
                  <a:pt x="36484" y="83515"/>
                </a:lnTo>
                <a:lnTo>
                  <a:pt x="37444" y="83515"/>
                </a:lnTo>
                <a:lnTo>
                  <a:pt x="38404" y="82555"/>
                </a:lnTo>
                <a:lnTo>
                  <a:pt x="38404" y="81594"/>
                </a:lnTo>
                <a:lnTo>
                  <a:pt x="43205" y="75834"/>
                </a:lnTo>
                <a:lnTo>
                  <a:pt x="47045" y="70073"/>
                </a:lnTo>
                <a:lnTo>
                  <a:pt x="50871" y="64312"/>
                </a:lnTo>
                <a:lnTo>
                  <a:pt x="53766" y="58552"/>
                </a:lnTo>
                <a:lnTo>
                  <a:pt x="57591" y="51831"/>
                </a:lnTo>
                <a:lnTo>
                  <a:pt x="60487" y="46070"/>
                </a:lnTo>
                <a:lnTo>
                  <a:pt x="64328" y="39349"/>
                </a:lnTo>
                <a:lnTo>
                  <a:pt x="67208" y="33588"/>
                </a:lnTo>
                <a:lnTo>
                  <a:pt x="69113" y="26868"/>
                </a:lnTo>
                <a:lnTo>
                  <a:pt x="71993" y="21122"/>
                </a:lnTo>
                <a:lnTo>
                  <a:pt x="74874" y="14386"/>
                </a:lnTo>
                <a:lnTo>
                  <a:pt x="76794" y="7665"/>
                </a:lnTo>
                <a:lnTo>
                  <a:pt x="76794" y="6720"/>
                </a:lnTo>
                <a:lnTo>
                  <a:pt x="77754" y="5745"/>
                </a:lnTo>
                <a:lnTo>
                  <a:pt x="77754" y="944"/>
                </a:lnTo>
                <a:lnTo>
                  <a:pt x="75834" y="944"/>
                </a:lnTo>
                <a:lnTo>
                  <a:pt x="74874" y="0"/>
                </a:lnTo>
                <a:lnTo>
                  <a:pt x="58552" y="0"/>
                </a:lnTo>
                <a:lnTo>
                  <a:pt x="57591" y="944"/>
                </a:lnTo>
                <a:lnTo>
                  <a:pt x="56647" y="944"/>
                </a:lnTo>
                <a:lnTo>
                  <a:pt x="55671" y="1904"/>
                </a:lnTo>
                <a:lnTo>
                  <a:pt x="54711" y="2880"/>
                </a:lnTo>
                <a:lnTo>
                  <a:pt x="54711" y="3840"/>
                </a:lnTo>
                <a:lnTo>
                  <a:pt x="52806" y="9585"/>
                </a:lnTo>
                <a:lnTo>
                  <a:pt x="50871" y="14386"/>
                </a:lnTo>
                <a:lnTo>
                  <a:pt x="49926" y="20147"/>
                </a:lnTo>
                <a:lnTo>
                  <a:pt x="47990" y="24947"/>
                </a:lnTo>
                <a:lnTo>
                  <a:pt x="46085" y="29748"/>
                </a:lnTo>
                <a:lnTo>
                  <a:pt x="44150" y="34549"/>
                </a:lnTo>
                <a:lnTo>
                  <a:pt x="41285" y="39349"/>
                </a:lnTo>
                <a:lnTo>
                  <a:pt x="39364" y="44150"/>
                </a:lnTo>
                <a:lnTo>
                  <a:pt x="36484" y="48950"/>
                </a:lnTo>
                <a:lnTo>
                  <a:pt x="34564" y="53751"/>
                </a:lnTo>
                <a:lnTo>
                  <a:pt x="31683" y="58552"/>
                </a:lnTo>
                <a:lnTo>
                  <a:pt x="28803" y="62392"/>
                </a:lnTo>
                <a:lnTo>
                  <a:pt x="28803" y="61432"/>
                </a:lnTo>
                <a:lnTo>
                  <a:pt x="22082" y="3840"/>
                </a:lnTo>
                <a:lnTo>
                  <a:pt x="21122" y="2880"/>
                </a:lnTo>
                <a:lnTo>
                  <a:pt x="21122" y="944"/>
                </a:lnTo>
                <a:lnTo>
                  <a:pt x="20162" y="944"/>
                </a:lnTo>
                <a:lnTo>
                  <a:pt x="19202" y="0"/>
                </a:lnTo>
                <a:lnTo>
                  <a:pt x="3840" y="0"/>
                </a:lnTo>
                <a:lnTo>
                  <a:pt x="1920" y="944"/>
                </a:lnTo>
                <a:lnTo>
                  <a:pt x="960" y="944"/>
                </a:lnTo>
                <a:lnTo>
                  <a:pt x="0" y="1904"/>
                </a:lnTo>
                <a:lnTo>
                  <a:pt x="0" y="9585"/>
                </a:lnTo>
                <a:lnTo>
                  <a:pt x="9601" y="80634"/>
                </a:lnTo>
                <a:lnTo>
                  <a:pt x="9601" y="82555"/>
                </a:lnTo>
                <a:lnTo>
                  <a:pt x="10561" y="835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8" name="object 618"/>
          <p:cNvSpPr/>
          <p:nvPr/>
        </p:nvSpPr>
        <p:spPr>
          <a:xfrm>
            <a:off x="6052855" y="7997571"/>
            <a:ext cx="1920" cy="22082"/>
          </a:xfrm>
          <a:custGeom>
            <a:avLst/>
            <a:gdLst/>
            <a:ahLst/>
            <a:cxnLst/>
            <a:rect l="l" t="t" r="r" b="b"/>
            <a:pathLst>
              <a:path w="1920" h="22082">
                <a:moveTo>
                  <a:pt x="1920" y="22082"/>
                </a:moveTo>
                <a:lnTo>
                  <a:pt x="960" y="0"/>
                </a:lnTo>
                <a:lnTo>
                  <a:pt x="0" y="22082"/>
                </a:lnTo>
                <a:lnTo>
                  <a:pt x="1920" y="220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9" name="object 619"/>
          <p:cNvSpPr/>
          <p:nvPr/>
        </p:nvSpPr>
        <p:spPr>
          <a:xfrm>
            <a:off x="6104686" y="7937098"/>
            <a:ext cx="67208" cy="83515"/>
          </a:xfrm>
          <a:custGeom>
            <a:avLst/>
            <a:gdLst/>
            <a:ahLst/>
            <a:cxnLst/>
            <a:rect l="l" t="t" r="r" b="b"/>
            <a:pathLst>
              <a:path w="67208" h="83515">
                <a:moveTo>
                  <a:pt x="960" y="64312"/>
                </a:moveTo>
                <a:lnTo>
                  <a:pt x="1920" y="68153"/>
                </a:lnTo>
                <a:lnTo>
                  <a:pt x="3840" y="71033"/>
                </a:lnTo>
                <a:lnTo>
                  <a:pt x="5760" y="74874"/>
                </a:lnTo>
                <a:lnTo>
                  <a:pt x="8641" y="76794"/>
                </a:lnTo>
                <a:lnTo>
                  <a:pt x="11521" y="79674"/>
                </a:lnTo>
                <a:lnTo>
                  <a:pt x="15361" y="80634"/>
                </a:lnTo>
                <a:lnTo>
                  <a:pt x="19202" y="82555"/>
                </a:lnTo>
                <a:lnTo>
                  <a:pt x="23042" y="83515"/>
                </a:lnTo>
                <a:lnTo>
                  <a:pt x="44165" y="83515"/>
                </a:lnTo>
                <a:lnTo>
                  <a:pt x="47045" y="82555"/>
                </a:lnTo>
                <a:lnTo>
                  <a:pt x="49926" y="82555"/>
                </a:lnTo>
                <a:lnTo>
                  <a:pt x="52806" y="81594"/>
                </a:lnTo>
                <a:lnTo>
                  <a:pt x="55686" y="81594"/>
                </a:lnTo>
                <a:lnTo>
                  <a:pt x="57607" y="80634"/>
                </a:lnTo>
                <a:lnTo>
                  <a:pt x="59527" y="79674"/>
                </a:lnTo>
                <a:lnTo>
                  <a:pt x="61447" y="79674"/>
                </a:lnTo>
                <a:lnTo>
                  <a:pt x="63367" y="78714"/>
                </a:lnTo>
                <a:lnTo>
                  <a:pt x="63367" y="77754"/>
                </a:lnTo>
                <a:lnTo>
                  <a:pt x="64328" y="77754"/>
                </a:lnTo>
                <a:lnTo>
                  <a:pt x="65288" y="76794"/>
                </a:lnTo>
                <a:lnTo>
                  <a:pt x="65288" y="74874"/>
                </a:lnTo>
                <a:lnTo>
                  <a:pt x="66233" y="73914"/>
                </a:lnTo>
                <a:lnTo>
                  <a:pt x="66233" y="71993"/>
                </a:lnTo>
                <a:lnTo>
                  <a:pt x="67208" y="70073"/>
                </a:lnTo>
                <a:lnTo>
                  <a:pt x="67208" y="62392"/>
                </a:lnTo>
                <a:lnTo>
                  <a:pt x="62392" y="62392"/>
                </a:lnTo>
                <a:lnTo>
                  <a:pt x="60487" y="63352"/>
                </a:lnTo>
                <a:lnTo>
                  <a:pt x="58567" y="64312"/>
                </a:lnTo>
                <a:lnTo>
                  <a:pt x="56647" y="64312"/>
                </a:lnTo>
                <a:lnTo>
                  <a:pt x="53766" y="65272"/>
                </a:lnTo>
                <a:lnTo>
                  <a:pt x="51846" y="66233"/>
                </a:lnTo>
                <a:lnTo>
                  <a:pt x="48005" y="66233"/>
                </a:lnTo>
                <a:lnTo>
                  <a:pt x="45125" y="67193"/>
                </a:lnTo>
                <a:lnTo>
                  <a:pt x="32644" y="67193"/>
                </a:lnTo>
                <a:lnTo>
                  <a:pt x="28803" y="66233"/>
                </a:lnTo>
                <a:lnTo>
                  <a:pt x="25923" y="63352"/>
                </a:lnTo>
                <a:lnTo>
                  <a:pt x="24002" y="61432"/>
                </a:lnTo>
                <a:lnTo>
                  <a:pt x="22082" y="57591"/>
                </a:lnTo>
                <a:lnTo>
                  <a:pt x="22082" y="50871"/>
                </a:lnTo>
                <a:lnTo>
                  <a:pt x="23042" y="48950"/>
                </a:lnTo>
                <a:lnTo>
                  <a:pt x="23042" y="45110"/>
                </a:lnTo>
                <a:lnTo>
                  <a:pt x="40325" y="45110"/>
                </a:lnTo>
                <a:lnTo>
                  <a:pt x="47045" y="44150"/>
                </a:lnTo>
                <a:lnTo>
                  <a:pt x="48966" y="29748"/>
                </a:lnTo>
                <a:lnTo>
                  <a:pt x="45125" y="30708"/>
                </a:lnTo>
                <a:lnTo>
                  <a:pt x="25923" y="30708"/>
                </a:lnTo>
                <a:lnTo>
                  <a:pt x="26883" y="28788"/>
                </a:lnTo>
                <a:lnTo>
                  <a:pt x="27843" y="25908"/>
                </a:lnTo>
                <a:lnTo>
                  <a:pt x="28803" y="0"/>
                </a:lnTo>
                <a:lnTo>
                  <a:pt x="24002" y="2865"/>
                </a:lnTo>
                <a:lnTo>
                  <a:pt x="20162" y="5745"/>
                </a:lnTo>
                <a:lnTo>
                  <a:pt x="17282" y="8625"/>
                </a:lnTo>
                <a:lnTo>
                  <a:pt x="13441" y="11506"/>
                </a:lnTo>
                <a:lnTo>
                  <a:pt x="11521" y="16306"/>
                </a:lnTo>
                <a:lnTo>
                  <a:pt x="8641" y="20147"/>
                </a:lnTo>
                <a:lnTo>
                  <a:pt x="6720" y="23987"/>
                </a:lnTo>
                <a:lnTo>
                  <a:pt x="4800" y="28788"/>
                </a:lnTo>
                <a:lnTo>
                  <a:pt x="2880" y="32628"/>
                </a:lnTo>
                <a:lnTo>
                  <a:pt x="1920" y="37429"/>
                </a:lnTo>
                <a:lnTo>
                  <a:pt x="960" y="42230"/>
                </a:lnTo>
                <a:lnTo>
                  <a:pt x="960" y="46070"/>
                </a:lnTo>
                <a:lnTo>
                  <a:pt x="0" y="50871"/>
                </a:lnTo>
                <a:lnTo>
                  <a:pt x="0" y="59512"/>
                </a:lnTo>
                <a:lnTo>
                  <a:pt x="960" y="6431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0" name="object 620"/>
          <p:cNvSpPr/>
          <p:nvPr/>
        </p:nvSpPr>
        <p:spPr>
          <a:xfrm>
            <a:off x="6132530" y="7932282"/>
            <a:ext cx="52791" cy="48966"/>
          </a:xfrm>
          <a:custGeom>
            <a:avLst/>
            <a:gdLst/>
            <a:ahLst/>
            <a:cxnLst/>
            <a:rect l="l" t="t" r="r" b="b"/>
            <a:pathLst>
              <a:path w="52791" h="48966">
                <a:moveTo>
                  <a:pt x="3840" y="24003"/>
                </a:moveTo>
                <a:lnTo>
                  <a:pt x="5760" y="22082"/>
                </a:lnTo>
                <a:lnTo>
                  <a:pt x="7680" y="20162"/>
                </a:lnTo>
                <a:lnTo>
                  <a:pt x="9601" y="18242"/>
                </a:lnTo>
                <a:lnTo>
                  <a:pt x="12481" y="17282"/>
                </a:lnTo>
                <a:lnTo>
                  <a:pt x="14401" y="16322"/>
                </a:lnTo>
                <a:lnTo>
                  <a:pt x="25923" y="16322"/>
                </a:lnTo>
                <a:lnTo>
                  <a:pt x="27843" y="18242"/>
                </a:lnTo>
                <a:lnTo>
                  <a:pt x="29763" y="20162"/>
                </a:lnTo>
                <a:lnTo>
                  <a:pt x="30723" y="22082"/>
                </a:lnTo>
                <a:lnTo>
                  <a:pt x="30723" y="27843"/>
                </a:lnTo>
                <a:lnTo>
                  <a:pt x="29763" y="28803"/>
                </a:lnTo>
                <a:lnTo>
                  <a:pt x="28803" y="30723"/>
                </a:lnTo>
                <a:lnTo>
                  <a:pt x="26883" y="31683"/>
                </a:lnTo>
                <a:lnTo>
                  <a:pt x="24963" y="32644"/>
                </a:lnTo>
                <a:lnTo>
                  <a:pt x="23042" y="33604"/>
                </a:lnTo>
                <a:lnTo>
                  <a:pt x="21122" y="34564"/>
                </a:lnTo>
                <a:lnTo>
                  <a:pt x="19202" y="48966"/>
                </a:lnTo>
                <a:lnTo>
                  <a:pt x="25923" y="48006"/>
                </a:lnTo>
                <a:lnTo>
                  <a:pt x="31683" y="47045"/>
                </a:lnTo>
                <a:lnTo>
                  <a:pt x="36484" y="45125"/>
                </a:lnTo>
                <a:lnTo>
                  <a:pt x="41269" y="42245"/>
                </a:lnTo>
                <a:lnTo>
                  <a:pt x="45110" y="40325"/>
                </a:lnTo>
                <a:lnTo>
                  <a:pt x="47990" y="37444"/>
                </a:lnTo>
                <a:lnTo>
                  <a:pt x="49911" y="33604"/>
                </a:lnTo>
                <a:lnTo>
                  <a:pt x="51831" y="30723"/>
                </a:lnTo>
                <a:lnTo>
                  <a:pt x="52791" y="26883"/>
                </a:lnTo>
                <a:lnTo>
                  <a:pt x="52791" y="20162"/>
                </a:lnTo>
                <a:lnTo>
                  <a:pt x="51831" y="17282"/>
                </a:lnTo>
                <a:lnTo>
                  <a:pt x="50886" y="14401"/>
                </a:lnTo>
                <a:lnTo>
                  <a:pt x="49911" y="11521"/>
                </a:lnTo>
                <a:lnTo>
                  <a:pt x="47990" y="9601"/>
                </a:lnTo>
                <a:lnTo>
                  <a:pt x="45110" y="6720"/>
                </a:lnTo>
                <a:lnTo>
                  <a:pt x="43205" y="4815"/>
                </a:lnTo>
                <a:lnTo>
                  <a:pt x="39364" y="3840"/>
                </a:lnTo>
                <a:lnTo>
                  <a:pt x="35524" y="1935"/>
                </a:lnTo>
                <a:lnTo>
                  <a:pt x="31683" y="975"/>
                </a:lnTo>
                <a:lnTo>
                  <a:pt x="27843" y="0"/>
                </a:lnTo>
                <a:lnTo>
                  <a:pt x="16322" y="0"/>
                </a:lnTo>
                <a:lnTo>
                  <a:pt x="10561" y="975"/>
                </a:lnTo>
                <a:lnTo>
                  <a:pt x="5760" y="2880"/>
                </a:lnTo>
                <a:lnTo>
                  <a:pt x="960" y="4815"/>
                </a:lnTo>
                <a:lnTo>
                  <a:pt x="0" y="30723"/>
                </a:lnTo>
                <a:lnTo>
                  <a:pt x="960" y="27843"/>
                </a:lnTo>
                <a:lnTo>
                  <a:pt x="2880" y="25923"/>
                </a:lnTo>
                <a:lnTo>
                  <a:pt x="3840" y="2400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1" name="object 621"/>
          <p:cNvSpPr/>
          <p:nvPr/>
        </p:nvSpPr>
        <p:spPr>
          <a:xfrm>
            <a:off x="3697086" y="8130052"/>
            <a:ext cx="56631" cy="106542"/>
          </a:xfrm>
          <a:custGeom>
            <a:avLst/>
            <a:gdLst/>
            <a:ahLst/>
            <a:cxnLst/>
            <a:rect l="l" t="t" r="r" b="b"/>
            <a:pathLst>
              <a:path w="56631" h="106542">
                <a:moveTo>
                  <a:pt x="29763" y="88300"/>
                </a:moveTo>
                <a:lnTo>
                  <a:pt x="27843" y="88300"/>
                </a:lnTo>
                <a:lnTo>
                  <a:pt x="26883" y="86395"/>
                </a:lnTo>
                <a:lnTo>
                  <a:pt x="25923" y="85435"/>
                </a:lnTo>
                <a:lnTo>
                  <a:pt x="25923" y="75834"/>
                </a:lnTo>
                <a:lnTo>
                  <a:pt x="33604" y="38389"/>
                </a:lnTo>
                <a:lnTo>
                  <a:pt x="52791" y="38389"/>
                </a:lnTo>
                <a:lnTo>
                  <a:pt x="52791" y="37429"/>
                </a:lnTo>
                <a:lnTo>
                  <a:pt x="53751" y="36469"/>
                </a:lnTo>
                <a:lnTo>
                  <a:pt x="53751" y="35509"/>
                </a:lnTo>
                <a:lnTo>
                  <a:pt x="54711" y="34549"/>
                </a:lnTo>
                <a:lnTo>
                  <a:pt x="54711" y="33588"/>
                </a:lnTo>
                <a:lnTo>
                  <a:pt x="55671" y="32628"/>
                </a:lnTo>
                <a:lnTo>
                  <a:pt x="55671" y="29748"/>
                </a:lnTo>
                <a:lnTo>
                  <a:pt x="56631" y="28788"/>
                </a:lnTo>
                <a:lnTo>
                  <a:pt x="56631" y="22067"/>
                </a:lnTo>
                <a:lnTo>
                  <a:pt x="55671" y="21122"/>
                </a:lnTo>
                <a:lnTo>
                  <a:pt x="37444" y="21122"/>
                </a:lnTo>
                <a:lnTo>
                  <a:pt x="40309" y="2880"/>
                </a:lnTo>
                <a:lnTo>
                  <a:pt x="41285" y="2880"/>
                </a:lnTo>
                <a:lnTo>
                  <a:pt x="40309" y="1905"/>
                </a:lnTo>
                <a:lnTo>
                  <a:pt x="40309" y="944"/>
                </a:lnTo>
                <a:lnTo>
                  <a:pt x="39349" y="944"/>
                </a:lnTo>
                <a:lnTo>
                  <a:pt x="38404" y="0"/>
                </a:lnTo>
                <a:lnTo>
                  <a:pt x="22082" y="0"/>
                </a:lnTo>
                <a:lnTo>
                  <a:pt x="21122" y="944"/>
                </a:lnTo>
                <a:lnTo>
                  <a:pt x="20162" y="944"/>
                </a:lnTo>
                <a:lnTo>
                  <a:pt x="19202" y="1905"/>
                </a:lnTo>
                <a:lnTo>
                  <a:pt x="18242" y="2880"/>
                </a:lnTo>
                <a:lnTo>
                  <a:pt x="15361" y="21122"/>
                </a:lnTo>
                <a:lnTo>
                  <a:pt x="3840" y="21122"/>
                </a:lnTo>
                <a:lnTo>
                  <a:pt x="2880" y="22067"/>
                </a:lnTo>
                <a:lnTo>
                  <a:pt x="1920" y="23987"/>
                </a:lnTo>
                <a:lnTo>
                  <a:pt x="1920" y="24947"/>
                </a:lnTo>
                <a:lnTo>
                  <a:pt x="960" y="26868"/>
                </a:lnTo>
                <a:lnTo>
                  <a:pt x="960" y="27828"/>
                </a:lnTo>
                <a:lnTo>
                  <a:pt x="0" y="29748"/>
                </a:lnTo>
                <a:lnTo>
                  <a:pt x="0" y="38389"/>
                </a:lnTo>
                <a:lnTo>
                  <a:pt x="11521" y="38389"/>
                </a:lnTo>
                <a:lnTo>
                  <a:pt x="3840" y="76794"/>
                </a:lnTo>
                <a:lnTo>
                  <a:pt x="3840" y="78714"/>
                </a:lnTo>
                <a:lnTo>
                  <a:pt x="2880" y="79674"/>
                </a:lnTo>
                <a:lnTo>
                  <a:pt x="2880" y="94076"/>
                </a:lnTo>
                <a:lnTo>
                  <a:pt x="3840" y="95981"/>
                </a:lnTo>
                <a:lnTo>
                  <a:pt x="4800" y="98861"/>
                </a:lnTo>
                <a:lnTo>
                  <a:pt x="5760" y="100797"/>
                </a:lnTo>
                <a:lnTo>
                  <a:pt x="7680" y="102702"/>
                </a:lnTo>
                <a:lnTo>
                  <a:pt x="9601" y="103662"/>
                </a:lnTo>
                <a:lnTo>
                  <a:pt x="11521" y="105582"/>
                </a:lnTo>
                <a:lnTo>
                  <a:pt x="14401" y="105582"/>
                </a:lnTo>
                <a:lnTo>
                  <a:pt x="17282" y="106542"/>
                </a:lnTo>
                <a:lnTo>
                  <a:pt x="31683" y="106542"/>
                </a:lnTo>
                <a:lnTo>
                  <a:pt x="33604" y="105582"/>
                </a:lnTo>
                <a:lnTo>
                  <a:pt x="34564" y="105582"/>
                </a:lnTo>
                <a:lnTo>
                  <a:pt x="36469" y="104637"/>
                </a:lnTo>
                <a:lnTo>
                  <a:pt x="37444" y="104637"/>
                </a:lnTo>
                <a:lnTo>
                  <a:pt x="38404" y="103662"/>
                </a:lnTo>
                <a:lnTo>
                  <a:pt x="39349" y="103662"/>
                </a:lnTo>
                <a:lnTo>
                  <a:pt x="39349" y="102702"/>
                </a:lnTo>
                <a:lnTo>
                  <a:pt x="40309" y="102702"/>
                </a:lnTo>
                <a:lnTo>
                  <a:pt x="40309" y="101757"/>
                </a:lnTo>
                <a:lnTo>
                  <a:pt x="41285" y="100797"/>
                </a:lnTo>
                <a:lnTo>
                  <a:pt x="41285" y="99821"/>
                </a:lnTo>
                <a:lnTo>
                  <a:pt x="42245" y="97916"/>
                </a:lnTo>
                <a:lnTo>
                  <a:pt x="42245" y="96956"/>
                </a:lnTo>
                <a:lnTo>
                  <a:pt x="43190" y="95981"/>
                </a:lnTo>
                <a:lnTo>
                  <a:pt x="43190" y="91196"/>
                </a:lnTo>
                <a:lnTo>
                  <a:pt x="44150" y="90236"/>
                </a:lnTo>
                <a:lnTo>
                  <a:pt x="44150" y="88300"/>
                </a:lnTo>
                <a:lnTo>
                  <a:pt x="43190" y="87355"/>
                </a:lnTo>
                <a:lnTo>
                  <a:pt x="43190" y="86395"/>
                </a:lnTo>
                <a:lnTo>
                  <a:pt x="40309" y="86395"/>
                </a:lnTo>
                <a:lnTo>
                  <a:pt x="40309" y="87355"/>
                </a:lnTo>
                <a:lnTo>
                  <a:pt x="37444" y="87355"/>
                </a:lnTo>
                <a:lnTo>
                  <a:pt x="37444" y="88300"/>
                </a:lnTo>
                <a:lnTo>
                  <a:pt x="29763" y="883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2" name="object 622"/>
          <p:cNvSpPr/>
          <p:nvPr/>
        </p:nvSpPr>
        <p:spPr>
          <a:xfrm>
            <a:off x="3779641" y="8149239"/>
            <a:ext cx="60487" cy="88315"/>
          </a:xfrm>
          <a:custGeom>
            <a:avLst/>
            <a:gdLst/>
            <a:ahLst/>
            <a:cxnLst/>
            <a:rect l="l" t="t" r="r" b="b"/>
            <a:pathLst>
              <a:path w="60487" h="88315">
                <a:moveTo>
                  <a:pt x="16322" y="88315"/>
                </a:moveTo>
                <a:lnTo>
                  <a:pt x="21122" y="87355"/>
                </a:lnTo>
                <a:lnTo>
                  <a:pt x="25923" y="85450"/>
                </a:lnTo>
                <a:lnTo>
                  <a:pt x="30723" y="83515"/>
                </a:lnTo>
                <a:lnTo>
                  <a:pt x="35524" y="81610"/>
                </a:lnTo>
                <a:lnTo>
                  <a:pt x="39364" y="78729"/>
                </a:lnTo>
                <a:lnTo>
                  <a:pt x="43205" y="75849"/>
                </a:lnTo>
                <a:lnTo>
                  <a:pt x="46085" y="72953"/>
                </a:lnTo>
                <a:lnTo>
                  <a:pt x="48966" y="69113"/>
                </a:lnTo>
                <a:lnTo>
                  <a:pt x="51831" y="65288"/>
                </a:lnTo>
                <a:lnTo>
                  <a:pt x="53766" y="61447"/>
                </a:lnTo>
                <a:lnTo>
                  <a:pt x="55671" y="56647"/>
                </a:lnTo>
                <a:lnTo>
                  <a:pt x="56647" y="52806"/>
                </a:lnTo>
                <a:lnTo>
                  <a:pt x="58552" y="48005"/>
                </a:lnTo>
                <a:lnTo>
                  <a:pt x="58552" y="44165"/>
                </a:lnTo>
                <a:lnTo>
                  <a:pt x="59512" y="39364"/>
                </a:lnTo>
                <a:lnTo>
                  <a:pt x="60487" y="35524"/>
                </a:lnTo>
                <a:lnTo>
                  <a:pt x="60487" y="25923"/>
                </a:lnTo>
                <a:lnTo>
                  <a:pt x="59512" y="21122"/>
                </a:lnTo>
                <a:lnTo>
                  <a:pt x="57607" y="17282"/>
                </a:lnTo>
                <a:lnTo>
                  <a:pt x="56647" y="13441"/>
                </a:lnTo>
                <a:lnTo>
                  <a:pt x="54711" y="10561"/>
                </a:lnTo>
                <a:lnTo>
                  <a:pt x="51831" y="7680"/>
                </a:lnTo>
                <a:lnTo>
                  <a:pt x="48966" y="4800"/>
                </a:lnTo>
                <a:lnTo>
                  <a:pt x="45125" y="2880"/>
                </a:lnTo>
                <a:lnTo>
                  <a:pt x="40325" y="1935"/>
                </a:lnTo>
                <a:lnTo>
                  <a:pt x="36484" y="0"/>
                </a:lnTo>
                <a:lnTo>
                  <a:pt x="13441" y="0"/>
                </a:lnTo>
                <a:lnTo>
                  <a:pt x="9601" y="1935"/>
                </a:lnTo>
                <a:lnTo>
                  <a:pt x="3840" y="3840"/>
                </a:lnTo>
                <a:lnTo>
                  <a:pt x="0" y="5760"/>
                </a:lnTo>
                <a:lnTo>
                  <a:pt x="960" y="38404"/>
                </a:lnTo>
                <a:lnTo>
                  <a:pt x="1920" y="35524"/>
                </a:lnTo>
                <a:lnTo>
                  <a:pt x="2880" y="32644"/>
                </a:lnTo>
                <a:lnTo>
                  <a:pt x="3840" y="29763"/>
                </a:lnTo>
                <a:lnTo>
                  <a:pt x="5760" y="27843"/>
                </a:lnTo>
                <a:lnTo>
                  <a:pt x="6720" y="24963"/>
                </a:lnTo>
                <a:lnTo>
                  <a:pt x="8641" y="23042"/>
                </a:lnTo>
                <a:lnTo>
                  <a:pt x="10561" y="21122"/>
                </a:lnTo>
                <a:lnTo>
                  <a:pt x="12481" y="20162"/>
                </a:lnTo>
                <a:lnTo>
                  <a:pt x="15361" y="19202"/>
                </a:lnTo>
                <a:lnTo>
                  <a:pt x="17282" y="17282"/>
                </a:lnTo>
                <a:lnTo>
                  <a:pt x="27843" y="17282"/>
                </a:lnTo>
                <a:lnTo>
                  <a:pt x="29763" y="18242"/>
                </a:lnTo>
                <a:lnTo>
                  <a:pt x="31683" y="19202"/>
                </a:lnTo>
                <a:lnTo>
                  <a:pt x="32644" y="20162"/>
                </a:lnTo>
                <a:lnTo>
                  <a:pt x="33604" y="21122"/>
                </a:lnTo>
                <a:lnTo>
                  <a:pt x="35524" y="22082"/>
                </a:lnTo>
                <a:lnTo>
                  <a:pt x="36484" y="24002"/>
                </a:lnTo>
                <a:lnTo>
                  <a:pt x="36484" y="25923"/>
                </a:lnTo>
                <a:lnTo>
                  <a:pt x="37444" y="27843"/>
                </a:lnTo>
                <a:lnTo>
                  <a:pt x="37444" y="38404"/>
                </a:lnTo>
                <a:lnTo>
                  <a:pt x="36484" y="40325"/>
                </a:lnTo>
                <a:lnTo>
                  <a:pt x="36484" y="43205"/>
                </a:lnTo>
                <a:lnTo>
                  <a:pt x="35524" y="46085"/>
                </a:lnTo>
                <a:lnTo>
                  <a:pt x="34564" y="48966"/>
                </a:lnTo>
                <a:lnTo>
                  <a:pt x="33604" y="51846"/>
                </a:lnTo>
                <a:lnTo>
                  <a:pt x="32644" y="54726"/>
                </a:lnTo>
                <a:lnTo>
                  <a:pt x="31683" y="57607"/>
                </a:lnTo>
                <a:lnTo>
                  <a:pt x="29763" y="60487"/>
                </a:lnTo>
                <a:lnTo>
                  <a:pt x="28803" y="62407"/>
                </a:lnTo>
                <a:lnTo>
                  <a:pt x="26883" y="64328"/>
                </a:lnTo>
                <a:lnTo>
                  <a:pt x="24963" y="66248"/>
                </a:lnTo>
                <a:lnTo>
                  <a:pt x="22082" y="68168"/>
                </a:lnTo>
                <a:lnTo>
                  <a:pt x="20162" y="69113"/>
                </a:lnTo>
                <a:lnTo>
                  <a:pt x="18242" y="70088"/>
                </a:lnTo>
                <a:lnTo>
                  <a:pt x="15361" y="71048"/>
                </a:lnTo>
                <a:lnTo>
                  <a:pt x="9601" y="71048"/>
                </a:lnTo>
                <a:lnTo>
                  <a:pt x="7680" y="70088"/>
                </a:lnTo>
                <a:lnTo>
                  <a:pt x="5760" y="69113"/>
                </a:lnTo>
                <a:lnTo>
                  <a:pt x="3840" y="69113"/>
                </a:lnTo>
                <a:lnTo>
                  <a:pt x="3840" y="88315"/>
                </a:lnTo>
                <a:lnTo>
                  <a:pt x="16322" y="883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3" name="object 623"/>
          <p:cNvSpPr/>
          <p:nvPr/>
        </p:nvSpPr>
        <p:spPr>
          <a:xfrm>
            <a:off x="3754678" y="8155000"/>
            <a:ext cx="28803" cy="82555"/>
          </a:xfrm>
          <a:custGeom>
            <a:avLst/>
            <a:gdLst/>
            <a:ahLst/>
            <a:cxnLst/>
            <a:rect l="l" t="t" r="r" b="b"/>
            <a:pathLst>
              <a:path w="28803" h="82555">
                <a:moveTo>
                  <a:pt x="960" y="60487"/>
                </a:moveTo>
                <a:lnTo>
                  <a:pt x="1920" y="64328"/>
                </a:lnTo>
                <a:lnTo>
                  <a:pt x="3840" y="68168"/>
                </a:lnTo>
                <a:lnTo>
                  <a:pt x="5760" y="72009"/>
                </a:lnTo>
                <a:lnTo>
                  <a:pt x="8641" y="73914"/>
                </a:lnTo>
                <a:lnTo>
                  <a:pt x="11521" y="76809"/>
                </a:lnTo>
                <a:lnTo>
                  <a:pt x="15361" y="78714"/>
                </a:lnTo>
                <a:lnTo>
                  <a:pt x="19202" y="80634"/>
                </a:lnTo>
                <a:lnTo>
                  <a:pt x="24003" y="81594"/>
                </a:lnTo>
                <a:lnTo>
                  <a:pt x="28803" y="82555"/>
                </a:lnTo>
                <a:lnTo>
                  <a:pt x="28803" y="63352"/>
                </a:lnTo>
                <a:lnTo>
                  <a:pt x="27843" y="62407"/>
                </a:lnTo>
                <a:lnTo>
                  <a:pt x="25923" y="60487"/>
                </a:lnTo>
                <a:lnTo>
                  <a:pt x="24963" y="59527"/>
                </a:lnTo>
                <a:lnTo>
                  <a:pt x="24003" y="57607"/>
                </a:lnTo>
                <a:lnTo>
                  <a:pt x="24003" y="55686"/>
                </a:lnTo>
                <a:lnTo>
                  <a:pt x="23042" y="53766"/>
                </a:lnTo>
                <a:lnTo>
                  <a:pt x="23042" y="44165"/>
                </a:lnTo>
                <a:lnTo>
                  <a:pt x="24003" y="41285"/>
                </a:lnTo>
                <a:lnTo>
                  <a:pt x="24003" y="38404"/>
                </a:lnTo>
                <a:lnTo>
                  <a:pt x="24963" y="35524"/>
                </a:lnTo>
                <a:lnTo>
                  <a:pt x="25923" y="32644"/>
                </a:lnTo>
                <a:lnTo>
                  <a:pt x="24963" y="0"/>
                </a:lnTo>
                <a:lnTo>
                  <a:pt x="21122" y="2880"/>
                </a:lnTo>
                <a:lnTo>
                  <a:pt x="17282" y="5760"/>
                </a:lnTo>
                <a:lnTo>
                  <a:pt x="14401" y="8641"/>
                </a:lnTo>
                <a:lnTo>
                  <a:pt x="11521" y="12481"/>
                </a:lnTo>
                <a:lnTo>
                  <a:pt x="8641" y="16322"/>
                </a:lnTo>
                <a:lnTo>
                  <a:pt x="6720" y="20162"/>
                </a:lnTo>
                <a:lnTo>
                  <a:pt x="4800" y="24963"/>
                </a:lnTo>
                <a:lnTo>
                  <a:pt x="2880" y="28803"/>
                </a:lnTo>
                <a:lnTo>
                  <a:pt x="1920" y="33604"/>
                </a:lnTo>
                <a:lnTo>
                  <a:pt x="960" y="37444"/>
                </a:lnTo>
                <a:lnTo>
                  <a:pt x="960" y="42245"/>
                </a:lnTo>
                <a:lnTo>
                  <a:pt x="0" y="47045"/>
                </a:lnTo>
                <a:lnTo>
                  <a:pt x="0" y="55686"/>
                </a:lnTo>
                <a:lnTo>
                  <a:pt x="960" y="6048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4" name="object 624"/>
          <p:cNvSpPr/>
          <p:nvPr/>
        </p:nvSpPr>
        <p:spPr>
          <a:xfrm>
            <a:off x="3888120" y="8149239"/>
            <a:ext cx="134401" cy="86395"/>
          </a:xfrm>
          <a:custGeom>
            <a:avLst/>
            <a:gdLst/>
            <a:ahLst/>
            <a:cxnLst/>
            <a:rect l="l" t="t" r="r" b="b"/>
            <a:pathLst>
              <a:path w="134401" h="86395">
                <a:moveTo>
                  <a:pt x="122880" y="960"/>
                </a:moveTo>
                <a:lnTo>
                  <a:pt x="119999" y="0"/>
                </a:lnTo>
                <a:lnTo>
                  <a:pt x="106558" y="0"/>
                </a:lnTo>
                <a:lnTo>
                  <a:pt x="103677" y="960"/>
                </a:lnTo>
                <a:lnTo>
                  <a:pt x="100797" y="1935"/>
                </a:lnTo>
                <a:lnTo>
                  <a:pt x="97916" y="3840"/>
                </a:lnTo>
                <a:lnTo>
                  <a:pt x="95036" y="5760"/>
                </a:lnTo>
                <a:lnTo>
                  <a:pt x="92156" y="6720"/>
                </a:lnTo>
                <a:lnTo>
                  <a:pt x="90236" y="8641"/>
                </a:lnTo>
                <a:lnTo>
                  <a:pt x="87355" y="11521"/>
                </a:lnTo>
                <a:lnTo>
                  <a:pt x="85435" y="13441"/>
                </a:lnTo>
                <a:lnTo>
                  <a:pt x="84475" y="15361"/>
                </a:lnTo>
                <a:lnTo>
                  <a:pt x="82555" y="17282"/>
                </a:lnTo>
                <a:lnTo>
                  <a:pt x="82555" y="14401"/>
                </a:lnTo>
                <a:lnTo>
                  <a:pt x="81594" y="12481"/>
                </a:lnTo>
                <a:lnTo>
                  <a:pt x="80634" y="10561"/>
                </a:lnTo>
                <a:lnTo>
                  <a:pt x="79674" y="8641"/>
                </a:lnTo>
                <a:lnTo>
                  <a:pt x="78714" y="6720"/>
                </a:lnTo>
                <a:lnTo>
                  <a:pt x="77754" y="4800"/>
                </a:lnTo>
                <a:lnTo>
                  <a:pt x="75834" y="2880"/>
                </a:lnTo>
                <a:lnTo>
                  <a:pt x="73913" y="1935"/>
                </a:lnTo>
                <a:lnTo>
                  <a:pt x="71033" y="960"/>
                </a:lnTo>
                <a:lnTo>
                  <a:pt x="69113" y="0"/>
                </a:lnTo>
                <a:lnTo>
                  <a:pt x="55671" y="0"/>
                </a:lnTo>
                <a:lnTo>
                  <a:pt x="52791" y="960"/>
                </a:lnTo>
                <a:lnTo>
                  <a:pt x="49926" y="1935"/>
                </a:lnTo>
                <a:lnTo>
                  <a:pt x="47045" y="3840"/>
                </a:lnTo>
                <a:lnTo>
                  <a:pt x="44150" y="5760"/>
                </a:lnTo>
                <a:lnTo>
                  <a:pt x="41269" y="6720"/>
                </a:lnTo>
                <a:lnTo>
                  <a:pt x="39364" y="8641"/>
                </a:lnTo>
                <a:lnTo>
                  <a:pt x="37429" y="11521"/>
                </a:lnTo>
                <a:lnTo>
                  <a:pt x="35524" y="13441"/>
                </a:lnTo>
                <a:lnTo>
                  <a:pt x="33588" y="15361"/>
                </a:lnTo>
                <a:lnTo>
                  <a:pt x="32644" y="17282"/>
                </a:lnTo>
                <a:lnTo>
                  <a:pt x="34564" y="4800"/>
                </a:lnTo>
                <a:lnTo>
                  <a:pt x="34564" y="2880"/>
                </a:lnTo>
                <a:lnTo>
                  <a:pt x="33588" y="1935"/>
                </a:lnTo>
                <a:lnTo>
                  <a:pt x="32644" y="1935"/>
                </a:lnTo>
                <a:lnTo>
                  <a:pt x="31683" y="960"/>
                </a:lnTo>
                <a:lnTo>
                  <a:pt x="22082" y="960"/>
                </a:lnTo>
                <a:lnTo>
                  <a:pt x="20162" y="1935"/>
                </a:lnTo>
                <a:lnTo>
                  <a:pt x="18242" y="1935"/>
                </a:lnTo>
                <a:lnTo>
                  <a:pt x="17282" y="2880"/>
                </a:lnTo>
                <a:lnTo>
                  <a:pt x="16322" y="3840"/>
                </a:lnTo>
                <a:lnTo>
                  <a:pt x="16322" y="4800"/>
                </a:lnTo>
                <a:lnTo>
                  <a:pt x="0" y="83515"/>
                </a:lnTo>
                <a:lnTo>
                  <a:pt x="0" y="84475"/>
                </a:lnTo>
                <a:lnTo>
                  <a:pt x="960" y="84475"/>
                </a:lnTo>
                <a:lnTo>
                  <a:pt x="960" y="85450"/>
                </a:lnTo>
                <a:lnTo>
                  <a:pt x="1920" y="85450"/>
                </a:lnTo>
                <a:lnTo>
                  <a:pt x="2880" y="86395"/>
                </a:lnTo>
                <a:lnTo>
                  <a:pt x="18242" y="86395"/>
                </a:lnTo>
                <a:lnTo>
                  <a:pt x="19202" y="85450"/>
                </a:lnTo>
                <a:lnTo>
                  <a:pt x="21122" y="85450"/>
                </a:lnTo>
                <a:lnTo>
                  <a:pt x="21122" y="84475"/>
                </a:lnTo>
                <a:lnTo>
                  <a:pt x="22082" y="84475"/>
                </a:lnTo>
                <a:lnTo>
                  <a:pt x="22082" y="83515"/>
                </a:lnTo>
                <a:lnTo>
                  <a:pt x="29763" y="47045"/>
                </a:lnTo>
                <a:lnTo>
                  <a:pt x="30723" y="43205"/>
                </a:lnTo>
                <a:lnTo>
                  <a:pt x="31683" y="40325"/>
                </a:lnTo>
                <a:lnTo>
                  <a:pt x="33588" y="36484"/>
                </a:lnTo>
                <a:lnTo>
                  <a:pt x="35524" y="32644"/>
                </a:lnTo>
                <a:lnTo>
                  <a:pt x="37429" y="29763"/>
                </a:lnTo>
                <a:lnTo>
                  <a:pt x="39364" y="26883"/>
                </a:lnTo>
                <a:lnTo>
                  <a:pt x="42245" y="24963"/>
                </a:lnTo>
                <a:lnTo>
                  <a:pt x="44150" y="22082"/>
                </a:lnTo>
                <a:lnTo>
                  <a:pt x="47045" y="21122"/>
                </a:lnTo>
                <a:lnTo>
                  <a:pt x="49926" y="19202"/>
                </a:lnTo>
                <a:lnTo>
                  <a:pt x="58552" y="19202"/>
                </a:lnTo>
                <a:lnTo>
                  <a:pt x="59512" y="21122"/>
                </a:lnTo>
                <a:lnTo>
                  <a:pt x="60472" y="23042"/>
                </a:lnTo>
                <a:lnTo>
                  <a:pt x="61432" y="24963"/>
                </a:lnTo>
                <a:lnTo>
                  <a:pt x="61432" y="31683"/>
                </a:lnTo>
                <a:lnTo>
                  <a:pt x="60472" y="33604"/>
                </a:lnTo>
                <a:lnTo>
                  <a:pt x="60472" y="35524"/>
                </a:lnTo>
                <a:lnTo>
                  <a:pt x="50871" y="83515"/>
                </a:lnTo>
                <a:lnTo>
                  <a:pt x="50871" y="84475"/>
                </a:lnTo>
                <a:lnTo>
                  <a:pt x="51831" y="85450"/>
                </a:lnTo>
                <a:lnTo>
                  <a:pt x="52791" y="85450"/>
                </a:lnTo>
                <a:lnTo>
                  <a:pt x="53766" y="86395"/>
                </a:lnTo>
                <a:lnTo>
                  <a:pt x="69113" y="86395"/>
                </a:lnTo>
                <a:lnTo>
                  <a:pt x="70073" y="85450"/>
                </a:lnTo>
                <a:lnTo>
                  <a:pt x="71993" y="85450"/>
                </a:lnTo>
                <a:lnTo>
                  <a:pt x="71993" y="84475"/>
                </a:lnTo>
                <a:lnTo>
                  <a:pt x="72953" y="84475"/>
                </a:lnTo>
                <a:lnTo>
                  <a:pt x="72953" y="83515"/>
                </a:lnTo>
                <a:lnTo>
                  <a:pt x="80634" y="47045"/>
                </a:lnTo>
                <a:lnTo>
                  <a:pt x="80634" y="43205"/>
                </a:lnTo>
                <a:lnTo>
                  <a:pt x="82555" y="40325"/>
                </a:lnTo>
                <a:lnTo>
                  <a:pt x="84475" y="36484"/>
                </a:lnTo>
                <a:lnTo>
                  <a:pt x="85435" y="32644"/>
                </a:lnTo>
                <a:lnTo>
                  <a:pt x="88315" y="29763"/>
                </a:lnTo>
                <a:lnTo>
                  <a:pt x="90236" y="26883"/>
                </a:lnTo>
                <a:lnTo>
                  <a:pt x="92156" y="24963"/>
                </a:lnTo>
                <a:lnTo>
                  <a:pt x="95036" y="22082"/>
                </a:lnTo>
                <a:lnTo>
                  <a:pt x="97916" y="21122"/>
                </a:lnTo>
                <a:lnTo>
                  <a:pt x="99837" y="19202"/>
                </a:lnTo>
                <a:lnTo>
                  <a:pt x="109438" y="19202"/>
                </a:lnTo>
                <a:lnTo>
                  <a:pt x="110398" y="21122"/>
                </a:lnTo>
                <a:lnTo>
                  <a:pt x="111358" y="23042"/>
                </a:lnTo>
                <a:lnTo>
                  <a:pt x="112318" y="24963"/>
                </a:lnTo>
                <a:lnTo>
                  <a:pt x="112318" y="29763"/>
                </a:lnTo>
                <a:lnTo>
                  <a:pt x="111358" y="30723"/>
                </a:lnTo>
                <a:lnTo>
                  <a:pt x="111358" y="35524"/>
                </a:lnTo>
                <a:lnTo>
                  <a:pt x="101757" y="83515"/>
                </a:lnTo>
                <a:lnTo>
                  <a:pt x="101757" y="85450"/>
                </a:lnTo>
                <a:lnTo>
                  <a:pt x="103677" y="85450"/>
                </a:lnTo>
                <a:lnTo>
                  <a:pt x="103677" y="86395"/>
                </a:lnTo>
                <a:lnTo>
                  <a:pt x="119999" y="86395"/>
                </a:lnTo>
                <a:lnTo>
                  <a:pt x="120959" y="85450"/>
                </a:lnTo>
                <a:lnTo>
                  <a:pt x="122880" y="85450"/>
                </a:lnTo>
                <a:lnTo>
                  <a:pt x="122880" y="84475"/>
                </a:lnTo>
                <a:lnTo>
                  <a:pt x="123840" y="83515"/>
                </a:lnTo>
                <a:lnTo>
                  <a:pt x="133441" y="34564"/>
                </a:lnTo>
                <a:lnTo>
                  <a:pt x="134401" y="32644"/>
                </a:lnTo>
                <a:lnTo>
                  <a:pt x="134401" y="15361"/>
                </a:lnTo>
                <a:lnTo>
                  <a:pt x="133441" y="13441"/>
                </a:lnTo>
                <a:lnTo>
                  <a:pt x="132481" y="10561"/>
                </a:lnTo>
                <a:lnTo>
                  <a:pt x="131505" y="7680"/>
                </a:lnTo>
                <a:lnTo>
                  <a:pt x="129600" y="5760"/>
                </a:lnTo>
                <a:lnTo>
                  <a:pt x="128640" y="3840"/>
                </a:lnTo>
                <a:lnTo>
                  <a:pt x="125760" y="1935"/>
                </a:lnTo>
                <a:lnTo>
                  <a:pt x="122880" y="9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5" name="object 625"/>
          <p:cNvSpPr/>
          <p:nvPr/>
        </p:nvSpPr>
        <p:spPr>
          <a:xfrm>
            <a:off x="4059951" y="8149239"/>
            <a:ext cx="60487" cy="88315"/>
          </a:xfrm>
          <a:custGeom>
            <a:avLst/>
            <a:gdLst/>
            <a:ahLst/>
            <a:cxnLst/>
            <a:rect l="l" t="t" r="r" b="b"/>
            <a:pathLst>
              <a:path w="60487" h="88315">
                <a:moveTo>
                  <a:pt x="16322" y="88315"/>
                </a:moveTo>
                <a:lnTo>
                  <a:pt x="21122" y="87355"/>
                </a:lnTo>
                <a:lnTo>
                  <a:pt x="25923" y="85450"/>
                </a:lnTo>
                <a:lnTo>
                  <a:pt x="30723" y="83515"/>
                </a:lnTo>
                <a:lnTo>
                  <a:pt x="35524" y="81610"/>
                </a:lnTo>
                <a:lnTo>
                  <a:pt x="39364" y="78729"/>
                </a:lnTo>
                <a:lnTo>
                  <a:pt x="43205" y="75849"/>
                </a:lnTo>
                <a:lnTo>
                  <a:pt x="46085" y="72953"/>
                </a:lnTo>
                <a:lnTo>
                  <a:pt x="48966" y="69113"/>
                </a:lnTo>
                <a:lnTo>
                  <a:pt x="51846" y="65288"/>
                </a:lnTo>
                <a:lnTo>
                  <a:pt x="53766" y="61447"/>
                </a:lnTo>
                <a:lnTo>
                  <a:pt x="55686" y="56647"/>
                </a:lnTo>
                <a:lnTo>
                  <a:pt x="56647" y="52806"/>
                </a:lnTo>
                <a:lnTo>
                  <a:pt x="58567" y="48005"/>
                </a:lnTo>
                <a:lnTo>
                  <a:pt x="59527" y="44165"/>
                </a:lnTo>
                <a:lnTo>
                  <a:pt x="59527" y="39364"/>
                </a:lnTo>
                <a:lnTo>
                  <a:pt x="60487" y="35524"/>
                </a:lnTo>
                <a:lnTo>
                  <a:pt x="60487" y="25923"/>
                </a:lnTo>
                <a:lnTo>
                  <a:pt x="59527" y="21122"/>
                </a:lnTo>
                <a:lnTo>
                  <a:pt x="58567" y="17282"/>
                </a:lnTo>
                <a:lnTo>
                  <a:pt x="56647" y="13441"/>
                </a:lnTo>
                <a:lnTo>
                  <a:pt x="54726" y="10561"/>
                </a:lnTo>
                <a:lnTo>
                  <a:pt x="51846" y="7680"/>
                </a:lnTo>
                <a:lnTo>
                  <a:pt x="48966" y="4800"/>
                </a:lnTo>
                <a:lnTo>
                  <a:pt x="45125" y="2880"/>
                </a:lnTo>
                <a:lnTo>
                  <a:pt x="41285" y="1935"/>
                </a:lnTo>
                <a:lnTo>
                  <a:pt x="36484" y="0"/>
                </a:lnTo>
                <a:lnTo>
                  <a:pt x="14401" y="0"/>
                </a:lnTo>
                <a:lnTo>
                  <a:pt x="9601" y="1935"/>
                </a:lnTo>
                <a:lnTo>
                  <a:pt x="4800" y="3840"/>
                </a:lnTo>
                <a:lnTo>
                  <a:pt x="0" y="5760"/>
                </a:lnTo>
                <a:lnTo>
                  <a:pt x="960" y="38404"/>
                </a:lnTo>
                <a:lnTo>
                  <a:pt x="1920" y="35524"/>
                </a:lnTo>
                <a:lnTo>
                  <a:pt x="2880" y="32644"/>
                </a:lnTo>
                <a:lnTo>
                  <a:pt x="3840" y="29763"/>
                </a:lnTo>
                <a:lnTo>
                  <a:pt x="5760" y="27843"/>
                </a:lnTo>
                <a:lnTo>
                  <a:pt x="6720" y="24963"/>
                </a:lnTo>
                <a:lnTo>
                  <a:pt x="8641" y="23042"/>
                </a:lnTo>
                <a:lnTo>
                  <a:pt x="10561" y="21122"/>
                </a:lnTo>
                <a:lnTo>
                  <a:pt x="12481" y="20162"/>
                </a:lnTo>
                <a:lnTo>
                  <a:pt x="15361" y="19202"/>
                </a:lnTo>
                <a:lnTo>
                  <a:pt x="17282" y="17282"/>
                </a:lnTo>
                <a:lnTo>
                  <a:pt x="27843" y="17282"/>
                </a:lnTo>
                <a:lnTo>
                  <a:pt x="29763" y="18242"/>
                </a:lnTo>
                <a:lnTo>
                  <a:pt x="31683" y="19202"/>
                </a:lnTo>
                <a:lnTo>
                  <a:pt x="32644" y="20162"/>
                </a:lnTo>
                <a:lnTo>
                  <a:pt x="34564" y="21122"/>
                </a:lnTo>
                <a:lnTo>
                  <a:pt x="35524" y="22082"/>
                </a:lnTo>
                <a:lnTo>
                  <a:pt x="36484" y="24002"/>
                </a:lnTo>
                <a:lnTo>
                  <a:pt x="36484" y="25923"/>
                </a:lnTo>
                <a:lnTo>
                  <a:pt x="37444" y="27843"/>
                </a:lnTo>
                <a:lnTo>
                  <a:pt x="37444" y="38404"/>
                </a:lnTo>
                <a:lnTo>
                  <a:pt x="36484" y="40325"/>
                </a:lnTo>
                <a:lnTo>
                  <a:pt x="36484" y="43205"/>
                </a:lnTo>
                <a:lnTo>
                  <a:pt x="35524" y="46085"/>
                </a:lnTo>
                <a:lnTo>
                  <a:pt x="34564" y="48966"/>
                </a:lnTo>
                <a:lnTo>
                  <a:pt x="33604" y="51846"/>
                </a:lnTo>
                <a:lnTo>
                  <a:pt x="32644" y="54726"/>
                </a:lnTo>
                <a:lnTo>
                  <a:pt x="31683" y="57607"/>
                </a:lnTo>
                <a:lnTo>
                  <a:pt x="29763" y="60487"/>
                </a:lnTo>
                <a:lnTo>
                  <a:pt x="28803" y="62407"/>
                </a:lnTo>
                <a:lnTo>
                  <a:pt x="26883" y="64328"/>
                </a:lnTo>
                <a:lnTo>
                  <a:pt x="24963" y="66248"/>
                </a:lnTo>
                <a:lnTo>
                  <a:pt x="23042" y="68168"/>
                </a:lnTo>
                <a:lnTo>
                  <a:pt x="20162" y="69113"/>
                </a:lnTo>
                <a:lnTo>
                  <a:pt x="18242" y="70088"/>
                </a:lnTo>
                <a:lnTo>
                  <a:pt x="15361" y="71048"/>
                </a:lnTo>
                <a:lnTo>
                  <a:pt x="9601" y="71048"/>
                </a:lnTo>
                <a:lnTo>
                  <a:pt x="7680" y="70088"/>
                </a:lnTo>
                <a:lnTo>
                  <a:pt x="5760" y="69113"/>
                </a:lnTo>
                <a:lnTo>
                  <a:pt x="3840" y="69113"/>
                </a:lnTo>
                <a:lnTo>
                  <a:pt x="3840" y="88315"/>
                </a:lnTo>
                <a:lnTo>
                  <a:pt x="16322" y="883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6" name="object 626"/>
          <p:cNvSpPr/>
          <p:nvPr/>
        </p:nvSpPr>
        <p:spPr>
          <a:xfrm>
            <a:off x="4034988" y="8155000"/>
            <a:ext cx="28803" cy="82555"/>
          </a:xfrm>
          <a:custGeom>
            <a:avLst/>
            <a:gdLst/>
            <a:ahLst/>
            <a:cxnLst/>
            <a:rect l="l" t="t" r="r" b="b"/>
            <a:pathLst>
              <a:path w="28803" h="82555">
                <a:moveTo>
                  <a:pt x="975" y="60487"/>
                </a:moveTo>
                <a:lnTo>
                  <a:pt x="1920" y="64328"/>
                </a:lnTo>
                <a:lnTo>
                  <a:pt x="3840" y="68168"/>
                </a:lnTo>
                <a:lnTo>
                  <a:pt x="5760" y="72009"/>
                </a:lnTo>
                <a:lnTo>
                  <a:pt x="8641" y="73914"/>
                </a:lnTo>
                <a:lnTo>
                  <a:pt x="11521" y="76809"/>
                </a:lnTo>
                <a:lnTo>
                  <a:pt x="15361" y="78714"/>
                </a:lnTo>
                <a:lnTo>
                  <a:pt x="19202" y="80634"/>
                </a:lnTo>
                <a:lnTo>
                  <a:pt x="24002" y="81594"/>
                </a:lnTo>
                <a:lnTo>
                  <a:pt x="28803" y="82555"/>
                </a:lnTo>
                <a:lnTo>
                  <a:pt x="28803" y="63352"/>
                </a:lnTo>
                <a:lnTo>
                  <a:pt x="27843" y="62407"/>
                </a:lnTo>
                <a:lnTo>
                  <a:pt x="25923" y="60487"/>
                </a:lnTo>
                <a:lnTo>
                  <a:pt x="24963" y="59527"/>
                </a:lnTo>
                <a:lnTo>
                  <a:pt x="24002" y="57607"/>
                </a:lnTo>
                <a:lnTo>
                  <a:pt x="24002" y="55686"/>
                </a:lnTo>
                <a:lnTo>
                  <a:pt x="23042" y="53766"/>
                </a:lnTo>
                <a:lnTo>
                  <a:pt x="23042" y="44165"/>
                </a:lnTo>
                <a:lnTo>
                  <a:pt x="24002" y="41285"/>
                </a:lnTo>
                <a:lnTo>
                  <a:pt x="24002" y="38404"/>
                </a:lnTo>
                <a:lnTo>
                  <a:pt x="24963" y="35524"/>
                </a:lnTo>
                <a:lnTo>
                  <a:pt x="25923" y="32644"/>
                </a:lnTo>
                <a:lnTo>
                  <a:pt x="24963" y="0"/>
                </a:lnTo>
                <a:lnTo>
                  <a:pt x="21122" y="2880"/>
                </a:lnTo>
                <a:lnTo>
                  <a:pt x="17282" y="5760"/>
                </a:lnTo>
                <a:lnTo>
                  <a:pt x="14401" y="8641"/>
                </a:lnTo>
                <a:lnTo>
                  <a:pt x="11521" y="12481"/>
                </a:lnTo>
                <a:lnTo>
                  <a:pt x="8641" y="16322"/>
                </a:lnTo>
                <a:lnTo>
                  <a:pt x="6720" y="20162"/>
                </a:lnTo>
                <a:lnTo>
                  <a:pt x="4815" y="24963"/>
                </a:lnTo>
                <a:lnTo>
                  <a:pt x="3840" y="28803"/>
                </a:lnTo>
                <a:lnTo>
                  <a:pt x="1920" y="33604"/>
                </a:lnTo>
                <a:lnTo>
                  <a:pt x="975" y="37444"/>
                </a:lnTo>
                <a:lnTo>
                  <a:pt x="975" y="42245"/>
                </a:lnTo>
                <a:lnTo>
                  <a:pt x="0" y="47045"/>
                </a:lnTo>
                <a:lnTo>
                  <a:pt x="0" y="55686"/>
                </a:lnTo>
                <a:lnTo>
                  <a:pt x="975" y="6048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7" name="object 627"/>
          <p:cNvSpPr/>
          <p:nvPr/>
        </p:nvSpPr>
        <p:spPr>
          <a:xfrm>
            <a:off x="4134825" y="8150199"/>
            <a:ext cx="77769" cy="85435"/>
          </a:xfrm>
          <a:custGeom>
            <a:avLst/>
            <a:gdLst/>
            <a:ahLst/>
            <a:cxnLst/>
            <a:rect l="l" t="t" r="r" b="b"/>
            <a:pathLst>
              <a:path w="77769" h="85435">
                <a:moveTo>
                  <a:pt x="11521" y="84490"/>
                </a:moveTo>
                <a:lnTo>
                  <a:pt x="13441" y="85435"/>
                </a:lnTo>
                <a:lnTo>
                  <a:pt x="33604" y="85435"/>
                </a:lnTo>
                <a:lnTo>
                  <a:pt x="34564" y="84490"/>
                </a:lnTo>
                <a:lnTo>
                  <a:pt x="35524" y="84490"/>
                </a:lnTo>
                <a:lnTo>
                  <a:pt x="36484" y="83515"/>
                </a:lnTo>
                <a:lnTo>
                  <a:pt x="37444" y="83515"/>
                </a:lnTo>
                <a:lnTo>
                  <a:pt x="38404" y="82555"/>
                </a:lnTo>
                <a:lnTo>
                  <a:pt x="38404" y="81610"/>
                </a:lnTo>
                <a:lnTo>
                  <a:pt x="43205" y="75834"/>
                </a:lnTo>
                <a:lnTo>
                  <a:pt x="47045" y="71048"/>
                </a:lnTo>
                <a:lnTo>
                  <a:pt x="50886" y="64328"/>
                </a:lnTo>
                <a:lnTo>
                  <a:pt x="54726" y="58567"/>
                </a:lnTo>
                <a:lnTo>
                  <a:pt x="57607" y="52806"/>
                </a:lnTo>
                <a:lnTo>
                  <a:pt x="61447" y="46085"/>
                </a:lnTo>
                <a:lnTo>
                  <a:pt x="64328" y="40325"/>
                </a:lnTo>
                <a:lnTo>
                  <a:pt x="67208" y="33604"/>
                </a:lnTo>
                <a:lnTo>
                  <a:pt x="70088" y="27843"/>
                </a:lnTo>
                <a:lnTo>
                  <a:pt x="72008" y="21122"/>
                </a:lnTo>
                <a:lnTo>
                  <a:pt x="74889" y="14401"/>
                </a:lnTo>
                <a:lnTo>
                  <a:pt x="76809" y="8641"/>
                </a:lnTo>
                <a:lnTo>
                  <a:pt x="77769" y="7680"/>
                </a:lnTo>
                <a:lnTo>
                  <a:pt x="77769" y="975"/>
                </a:lnTo>
                <a:lnTo>
                  <a:pt x="75849" y="975"/>
                </a:lnTo>
                <a:lnTo>
                  <a:pt x="73913" y="0"/>
                </a:lnTo>
                <a:lnTo>
                  <a:pt x="60487" y="0"/>
                </a:lnTo>
                <a:lnTo>
                  <a:pt x="59527" y="975"/>
                </a:lnTo>
                <a:lnTo>
                  <a:pt x="57607" y="975"/>
                </a:lnTo>
                <a:lnTo>
                  <a:pt x="56647" y="1920"/>
                </a:lnTo>
                <a:lnTo>
                  <a:pt x="55686" y="1920"/>
                </a:lnTo>
                <a:lnTo>
                  <a:pt x="55686" y="2880"/>
                </a:lnTo>
                <a:lnTo>
                  <a:pt x="54726" y="3840"/>
                </a:lnTo>
                <a:lnTo>
                  <a:pt x="53766" y="9601"/>
                </a:lnTo>
                <a:lnTo>
                  <a:pt x="51846" y="15361"/>
                </a:lnTo>
                <a:lnTo>
                  <a:pt x="49926" y="20162"/>
                </a:lnTo>
                <a:lnTo>
                  <a:pt x="48005" y="24963"/>
                </a:lnTo>
                <a:lnTo>
                  <a:pt x="46085" y="30723"/>
                </a:lnTo>
                <a:lnTo>
                  <a:pt x="44165" y="35524"/>
                </a:lnTo>
                <a:lnTo>
                  <a:pt x="42245" y="40325"/>
                </a:lnTo>
                <a:lnTo>
                  <a:pt x="39364" y="45125"/>
                </a:lnTo>
                <a:lnTo>
                  <a:pt x="37444" y="48966"/>
                </a:lnTo>
                <a:lnTo>
                  <a:pt x="34564" y="53766"/>
                </a:lnTo>
                <a:lnTo>
                  <a:pt x="31683" y="58567"/>
                </a:lnTo>
                <a:lnTo>
                  <a:pt x="28803" y="63367"/>
                </a:lnTo>
                <a:lnTo>
                  <a:pt x="28803" y="61447"/>
                </a:lnTo>
                <a:lnTo>
                  <a:pt x="22082" y="3840"/>
                </a:lnTo>
                <a:lnTo>
                  <a:pt x="22082" y="2880"/>
                </a:lnTo>
                <a:lnTo>
                  <a:pt x="21122" y="2880"/>
                </a:lnTo>
                <a:lnTo>
                  <a:pt x="21122" y="1920"/>
                </a:lnTo>
                <a:lnTo>
                  <a:pt x="20162" y="975"/>
                </a:lnTo>
                <a:lnTo>
                  <a:pt x="19202" y="975"/>
                </a:lnTo>
                <a:lnTo>
                  <a:pt x="18242" y="0"/>
                </a:lnTo>
                <a:lnTo>
                  <a:pt x="4800" y="0"/>
                </a:lnTo>
                <a:lnTo>
                  <a:pt x="3840" y="975"/>
                </a:lnTo>
                <a:lnTo>
                  <a:pt x="1920" y="975"/>
                </a:lnTo>
                <a:lnTo>
                  <a:pt x="960" y="1920"/>
                </a:lnTo>
                <a:lnTo>
                  <a:pt x="0" y="1920"/>
                </a:lnTo>
                <a:lnTo>
                  <a:pt x="0" y="10561"/>
                </a:lnTo>
                <a:lnTo>
                  <a:pt x="9601" y="80650"/>
                </a:lnTo>
                <a:lnTo>
                  <a:pt x="9601" y="83515"/>
                </a:lnTo>
                <a:lnTo>
                  <a:pt x="10561" y="83515"/>
                </a:lnTo>
                <a:lnTo>
                  <a:pt x="10561" y="84490"/>
                </a:lnTo>
                <a:lnTo>
                  <a:pt x="11521" y="8449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8" name="object 628"/>
          <p:cNvSpPr/>
          <p:nvPr/>
        </p:nvSpPr>
        <p:spPr>
          <a:xfrm>
            <a:off x="4214515" y="8155960"/>
            <a:ext cx="67193" cy="81594"/>
          </a:xfrm>
          <a:custGeom>
            <a:avLst/>
            <a:gdLst/>
            <a:ahLst/>
            <a:cxnLst/>
            <a:rect l="l" t="t" r="r" b="b"/>
            <a:pathLst>
              <a:path w="67193" h="81594">
                <a:moveTo>
                  <a:pt x="20147" y="2880"/>
                </a:moveTo>
                <a:lnTo>
                  <a:pt x="17282" y="5760"/>
                </a:lnTo>
                <a:lnTo>
                  <a:pt x="13441" y="9601"/>
                </a:lnTo>
                <a:lnTo>
                  <a:pt x="11506" y="13441"/>
                </a:lnTo>
                <a:lnTo>
                  <a:pt x="8625" y="17282"/>
                </a:lnTo>
                <a:lnTo>
                  <a:pt x="6720" y="21122"/>
                </a:lnTo>
                <a:lnTo>
                  <a:pt x="4785" y="25923"/>
                </a:lnTo>
                <a:lnTo>
                  <a:pt x="2880" y="30723"/>
                </a:lnTo>
                <a:lnTo>
                  <a:pt x="1920" y="34564"/>
                </a:lnTo>
                <a:lnTo>
                  <a:pt x="944" y="39364"/>
                </a:lnTo>
                <a:lnTo>
                  <a:pt x="944" y="44165"/>
                </a:lnTo>
                <a:lnTo>
                  <a:pt x="0" y="48006"/>
                </a:lnTo>
                <a:lnTo>
                  <a:pt x="0" y="56647"/>
                </a:lnTo>
                <a:lnTo>
                  <a:pt x="944" y="61447"/>
                </a:lnTo>
                <a:lnTo>
                  <a:pt x="1920" y="65288"/>
                </a:lnTo>
                <a:lnTo>
                  <a:pt x="3840" y="69128"/>
                </a:lnTo>
                <a:lnTo>
                  <a:pt x="5760" y="72009"/>
                </a:lnTo>
                <a:lnTo>
                  <a:pt x="8625" y="73914"/>
                </a:lnTo>
                <a:lnTo>
                  <a:pt x="11506" y="76794"/>
                </a:lnTo>
                <a:lnTo>
                  <a:pt x="15346" y="78729"/>
                </a:lnTo>
                <a:lnTo>
                  <a:pt x="19187" y="79674"/>
                </a:lnTo>
                <a:lnTo>
                  <a:pt x="23027" y="80634"/>
                </a:lnTo>
                <a:lnTo>
                  <a:pt x="27828" y="81594"/>
                </a:lnTo>
                <a:lnTo>
                  <a:pt x="37429" y="81594"/>
                </a:lnTo>
                <a:lnTo>
                  <a:pt x="40309" y="80634"/>
                </a:lnTo>
                <a:lnTo>
                  <a:pt x="47030" y="80634"/>
                </a:lnTo>
                <a:lnTo>
                  <a:pt x="49911" y="79674"/>
                </a:lnTo>
                <a:lnTo>
                  <a:pt x="52791" y="79674"/>
                </a:lnTo>
                <a:lnTo>
                  <a:pt x="55671" y="78729"/>
                </a:lnTo>
                <a:lnTo>
                  <a:pt x="57591" y="77754"/>
                </a:lnTo>
                <a:lnTo>
                  <a:pt x="59512" y="77754"/>
                </a:lnTo>
                <a:lnTo>
                  <a:pt x="61432" y="76794"/>
                </a:lnTo>
                <a:lnTo>
                  <a:pt x="62392" y="75849"/>
                </a:lnTo>
                <a:lnTo>
                  <a:pt x="63352" y="74889"/>
                </a:lnTo>
                <a:lnTo>
                  <a:pt x="64312" y="74889"/>
                </a:lnTo>
                <a:lnTo>
                  <a:pt x="64312" y="73914"/>
                </a:lnTo>
                <a:lnTo>
                  <a:pt x="65272" y="72953"/>
                </a:lnTo>
                <a:lnTo>
                  <a:pt x="65272" y="72009"/>
                </a:lnTo>
                <a:lnTo>
                  <a:pt x="66233" y="70073"/>
                </a:lnTo>
                <a:lnTo>
                  <a:pt x="66233" y="69128"/>
                </a:lnTo>
                <a:lnTo>
                  <a:pt x="67193" y="68168"/>
                </a:lnTo>
                <a:lnTo>
                  <a:pt x="67193" y="59527"/>
                </a:lnTo>
                <a:lnTo>
                  <a:pt x="63352" y="59527"/>
                </a:lnTo>
                <a:lnTo>
                  <a:pt x="62392" y="60487"/>
                </a:lnTo>
                <a:lnTo>
                  <a:pt x="60472" y="60487"/>
                </a:lnTo>
                <a:lnTo>
                  <a:pt x="58552" y="61447"/>
                </a:lnTo>
                <a:lnTo>
                  <a:pt x="56631" y="62392"/>
                </a:lnTo>
                <a:lnTo>
                  <a:pt x="53751" y="62392"/>
                </a:lnTo>
                <a:lnTo>
                  <a:pt x="51831" y="63367"/>
                </a:lnTo>
                <a:lnTo>
                  <a:pt x="47990" y="64328"/>
                </a:lnTo>
                <a:lnTo>
                  <a:pt x="32628" y="64328"/>
                </a:lnTo>
                <a:lnTo>
                  <a:pt x="28788" y="63367"/>
                </a:lnTo>
                <a:lnTo>
                  <a:pt x="25908" y="61447"/>
                </a:lnTo>
                <a:lnTo>
                  <a:pt x="23027" y="58567"/>
                </a:lnTo>
                <a:lnTo>
                  <a:pt x="22067" y="54726"/>
                </a:lnTo>
                <a:lnTo>
                  <a:pt x="22067" y="47045"/>
                </a:lnTo>
                <a:lnTo>
                  <a:pt x="23027" y="45125"/>
                </a:lnTo>
                <a:lnTo>
                  <a:pt x="23027" y="43205"/>
                </a:lnTo>
                <a:lnTo>
                  <a:pt x="30708" y="43205"/>
                </a:lnTo>
                <a:lnTo>
                  <a:pt x="33588" y="28803"/>
                </a:lnTo>
                <a:lnTo>
                  <a:pt x="25908" y="28803"/>
                </a:lnTo>
                <a:lnTo>
                  <a:pt x="23987" y="0"/>
                </a:lnTo>
                <a:lnTo>
                  <a:pt x="20147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9" name="object 629"/>
          <p:cNvSpPr/>
          <p:nvPr/>
        </p:nvSpPr>
        <p:spPr>
          <a:xfrm>
            <a:off x="4238503" y="8149239"/>
            <a:ext cx="56647" cy="49926"/>
          </a:xfrm>
          <a:custGeom>
            <a:avLst/>
            <a:gdLst/>
            <a:ahLst/>
            <a:cxnLst/>
            <a:rect l="l" t="t" r="r" b="b"/>
            <a:pathLst>
              <a:path w="56647" h="49926">
                <a:moveTo>
                  <a:pt x="15361" y="49926"/>
                </a:moveTo>
                <a:lnTo>
                  <a:pt x="23042" y="48966"/>
                </a:lnTo>
                <a:lnTo>
                  <a:pt x="28803" y="47045"/>
                </a:lnTo>
                <a:lnTo>
                  <a:pt x="35524" y="46085"/>
                </a:lnTo>
                <a:lnTo>
                  <a:pt x="40325" y="44165"/>
                </a:lnTo>
                <a:lnTo>
                  <a:pt x="44165" y="42245"/>
                </a:lnTo>
                <a:lnTo>
                  <a:pt x="48966" y="39364"/>
                </a:lnTo>
                <a:lnTo>
                  <a:pt x="51846" y="36484"/>
                </a:lnTo>
                <a:lnTo>
                  <a:pt x="53766" y="33604"/>
                </a:lnTo>
                <a:lnTo>
                  <a:pt x="55686" y="29763"/>
                </a:lnTo>
                <a:lnTo>
                  <a:pt x="56647" y="25923"/>
                </a:lnTo>
                <a:lnTo>
                  <a:pt x="56647" y="19202"/>
                </a:lnTo>
                <a:lnTo>
                  <a:pt x="55686" y="16322"/>
                </a:lnTo>
                <a:lnTo>
                  <a:pt x="54726" y="13441"/>
                </a:lnTo>
                <a:lnTo>
                  <a:pt x="53766" y="10561"/>
                </a:lnTo>
                <a:lnTo>
                  <a:pt x="51846" y="8641"/>
                </a:lnTo>
                <a:lnTo>
                  <a:pt x="48966" y="6720"/>
                </a:lnTo>
                <a:lnTo>
                  <a:pt x="47045" y="4800"/>
                </a:lnTo>
                <a:lnTo>
                  <a:pt x="43205" y="2880"/>
                </a:lnTo>
                <a:lnTo>
                  <a:pt x="39364" y="1935"/>
                </a:lnTo>
                <a:lnTo>
                  <a:pt x="35524" y="0"/>
                </a:lnTo>
                <a:lnTo>
                  <a:pt x="19202" y="0"/>
                </a:lnTo>
                <a:lnTo>
                  <a:pt x="14401" y="960"/>
                </a:lnTo>
                <a:lnTo>
                  <a:pt x="9601" y="1935"/>
                </a:lnTo>
                <a:lnTo>
                  <a:pt x="4800" y="3840"/>
                </a:lnTo>
                <a:lnTo>
                  <a:pt x="0" y="6720"/>
                </a:lnTo>
                <a:lnTo>
                  <a:pt x="1920" y="35524"/>
                </a:lnTo>
                <a:lnTo>
                  <a:pt x="2880" y="32644"/>
                </a:lnTo>
                <a:lnTo>
                  <a:pt x="3840" y="29763"/>
                </a:lnTo>
                <a:lnTo>
                  <a:pt x="4800" y="27843"/>
                </a:lnTo>
                <a:lnTo>
                  <a:pt x="6720" y="24963"/>
                </a:lnTo>
                <a:lnTo>
                  <a:pt x="7680" y="23042"/>
                </a:lnTo>
                <a:lnTo>
                  <a:pt x="9601" y="21122"/>
                </a:lnTo>
                <a:lnTo>
                  <a:pt x="11521" y="19202"/>
                </a:lnTo>
                <a:lnTo>
                  <a:pt x="13441" y="18242"/>
                </a:lnTo>
                <a:lnTo>
                  <a:pt x="15361" y="17282"/>
                </a:lnTo>
                <a:lnTo>
                  <a:pt x="18242" y="15361"/>
                </a:lnTo>
                <a:lnTo>
                  <a:pt x="26883" y="15361"/>
                </a:lnTo>
                <a:lnTo>
                  <a:pt x="29763" y="16322"/>
                </a:lnTo>
                <a:lnTo>
                  <a:pt x="31683" y="17282"/>
                </a:lnTo>
                <a:lnTo>
                  <a:pt x="33604" y="19202"/>
                </a:lnTo>
                <a:lnTo>
                  <a:pt x="34564" y="21122"/>
                </a:lnTo>
                <a:lnTo>
                  <a:pt x="34564" y="26883"/>
                </a:lnTo>
                <a:lnTo>
                  <a:pt x="33604" y="27843"/>
                </a:lnTo>
                <a:lnTo>
                  <a:pt x="32644" y="29763"/>
                </a:lnTo>
                <a:lnTo>
                  <a:pt x="30723" y="30723"/>
                </a:lnTo>
                <a:lnTo>
                  <a:pt x="28803" y="31683"/>
                </a:lnTo>
                <a:lnTo>
                  <a:pt x="26883" y="32644"/>
                </a:lnTo>
                <a:lnTo>
                  <a:pt x="24963" y="33604"/>
                </a:lnTo>
                <a:lnTo>
                  <a:pt x="21122" y="34564"/>
                </a:lnTo>
                <a:lnTo>
                  <a:pt x="18242" y="34564"/>
                </a:lnTo>
                <a:lnTo>
                  <a:pt x="14401" y="35524"/>
                </a:lnTo>
                <a:lnTo>
                  <a:pt x="9601" y="35524"/>
                </a:lnTo>
                <a:lnTo>
                  <a:pt x="6720" y="49926"/>
                </a:lnTo>
                <a:lnTo>
                  <a:pt x="15361" y="4992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0" name="object 630"/>
          <p:cNvSpPr/>
          <p:nvPr/>
        </p:nvSpPr>
        <p:spPr>
          <a:xfrm>
            <a:off x="4302831" y="8209727"/>
            <a:ext cx="26883" cy="26868"/>
          </a:xfrm>
          <a:custGeom>
            <a:avLst/>
            <a:gdLst/>
            <a:ahLst/>
            <a:cxnLst/>
            <a:rect l="l" t="t" r="r" b="b"/>
            <a:pathLst>
              <a:path w="26883" h="26868">
                <a:moveTo>
                  <a:pt x="1920" y="7680"/>
                </a:moveTo>
                <a:lnTo>
                  <a:pt x="960" y="8625"/>
                </a:lnTo>
                <a:lnTo>
                  <a:pt x="960" y="11521"/>
                </a:lnTo>
                <a:lnTo>
                  <a:pt x="0" y="13441"/>
                </a:lnTo>
                <a:lnTo>
                  <a:pt x="0" y="22082"/>
                </a:lnTo>
                <a:lnTo>
                  <a:pt x="960" y="23027"/>
                </a:lnTo>
                <a:lnTo>
                  <a:pt x="960" y="23987"/>
                </a:lnTo>
                <a:lnTo>
                  <a:pt x="1920" y="24963"/>
                </a:lnTo>
                <a:lnTo>
                  <a:pt x="2880" y="24963"/>
                </a:lnTo>
                <a:lnTo>
                  <a:pt x="3825" y="25907"/>
                </a:lnTo>
                <a:lnTo>
                  <a:pt x="5760" y="25907"/>
                </a:lnTo>
                <a:lnTo>
                  <a:pt x="6720" y="26868"/>
                </a:lnTo>
                <a:lnTo>
                  <a:pt x="14386" y="26868"/>
                </a:lnTo>
                <a:lnTo>
                  <a:pt x="16322" y="25907"/>
                </a:lnTo>
                <a:lnTo>
                  <a:pt x="18227" y="25907"/>
                </a:lnTo>
                <a:lnTo>
                  <a:pt x="20162" y="24963"/>
                </a:lnTo>
                <a:lnTo>
                  <a:pt x="21107" y="24963"/>
                </a:lnTo>
                <a:lnTo>
                  <a:pt x="22067" y="23987"/>
                </a:lnTo>
                <a:lnTo>
                  <a:pt x="23042" y="23027"/>
                </a:lnTo>
                <a:lnTo>
                  <a:pt x="24002" y="22082"/>
                </a:lnTo>
                <a:lnTo>
                  <a:pt x="24002" y="20147"/>
                </a:lnTo>
                <a:lnTo>
                  <a:pt x="24947" y="19187"/>
                </a:lnTo>
                <a:lnTo>
                  <a:pt x="25907" y="17282"/>
                </a:lnTo>
                <a:lnTo>
                  <a:pt x="25907" y="14401"/>
                </a:lnTo>
                <a:lnTo>
                  <a:pt x="26883" y="13441"/>
                </a:lnTo>
                <a:lnTo>
                  <a:pt x="26883" y="4800"/>
                </a:lnTo>
                <a:lnTo>
                  <a:pt x="25907" y="3840"/>
                </a:lnTo>
                <a:lnTo>
                  <a:pt x="25907" y="2880"/>
                </a:lnTo>
                <a:lnTo>
                  <a:pt x="24947" y="1920"/>
                </a:lnTo>
                <a:lnTo>
                  <a:pt x="24002" y="960"/>
                </a:lnTo>
                <a:lnTo>
                  <a:pt x="23042" y="960"/>
                </a:lnTo>
                <a:lnTo>
                  <a:pt x="21107" y="0"/>
                </a:lnTo>
                <a:lnTo>
                  <a:pt x="8641" y="0"/>
                </a:lnTo>
                <a:lnTo>
                  <a:pt x="6720" y="960"/>
                </a:lnTo>
                <a:lnTo>
                  <a:pt x="5760" y="1920"/>
                </a:lnTo>
                <a:lnTo>
                  <a:pt x="4800" y="2880"/>
                </a:lnTo>
                <a:lnTo>
                  <a:pt x="3825" y="3840"/>
                </a:lnTo>
                <a:lnTo>
                  <a:pt x="2880" y="4800"/>
                </a:lnTo>
                <a:lnTo>
                  <a:pt x="2880" y="5760"/>
                </a:lnTo>
                <a:lnTo>
                  <a:pt x="1920" y="76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1" name="object 631"/>
          <p:cNvSpPr/>
          <p:nvPr/>
        </p:nvSpPr>
        <p:spPr>
          <a:xfrm>
            <a:off x="3698046" y="8409401"/>
            <a:ext cx="45110" cy="44150"/>
          </a:xfrm>
          <a:custGeom>
            <a:avLst/>
            <a:gdLst/>
            <a:ahLst/>
            <a:cxnLst/>
            <a:rect l="l" t="t" r="r" b="b"/>
            <a:pathLst>
              <a:path w="45110" h="44150">
                <a:moveTo>
                  <a:pt x="0" y="22067"/>
                </a:moveTo>
                <a:lnTo>
                  <a:pt x="0" y="28788"/>
                </a:lnTo>
                <a:lnTo>
                  <a:pt x="1920" y="33588"/>
                </a:lnTo>
                <a:lnTo>
                  <a:pt x="6720" y="38389"/>
                </a:lnTo>
                <a:lnTo>
                  <a:pt x="10561" y="42230"/>
                </a:lnTo>
                <a:lnTo>
                  <a:pt x="16322" y="44150"/>
                </a:lnTo>
                <a:lnTo>
                  <a:pt x="28803" y="44150"/>
                </a:lnTo>
                <a:lnTo>
                  <a:pt x="33604" y="42230"/>
                </a:lnTo>
                <a:lnTo>
                  <a:pt x="38389" y="38389"/>
                </a:lnTo>
                <a:lnTo>
                  <a:pt x="42230" y="33588"/>
                </a:lnTo>
                <a:lnTo>
                  <a:pt x="45110" y="28788"/>
                </a:lnTo>
                <a:lnTo>
                  <a:pt x="45110" y="16306"/>
                </a:lnTo>
                <a:lnTo>
                  <a:pt x="42230" y="10561"/>
                </a:lnTo>
                <a:lnTo>
                  <a:pt x="38389" y="6720"/>
                </a:lnTo>
                <a:lnTo>
                  <a:pt x="33604" y="1920"/>
                </a:lnTo>
                <a:lnTo>
                  <a:pt x="28803" y="0"/>
                </a:lnTo>
                <a:lnTo>
                  <a:pt x="16322" y="0"/>
                </a:lnTo>
                <a:lnTo>
                  <a:pt x="10561" y="1920"/>
                </a:lnTo>
                <a:lnTo>
                  <a:pt x="6720" y="6720"/>
                </a:lnTo>
                <a:lnTo>
                  <a:pt x="1920" y="10561"/>
                </a:lnTo>
                <a:lnTo>
                  <a:pt x="0" y="16306"/>
                </a:lnTo>
                <a:lnTo>
                  <a:pt x="0" y="2206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2" name="object 632"/>
          <p:cNvSpPr/>
          <p:nvPr/>
        </p:nvSpPr>
        <p:spPr>
          <a:xfrm>
            <a:off x="3908282" y="8371956"/>
            <a:ext cx="75834" cy="49911"/>
          </a:xfrm>
          <a:custGeom>
            <a:avLst/>
            <a:gdLst/>
            <a:ahLst/>
            <a:cxnLst/>
            <a:rect l="l" t="t" r="r" b="b"/>
            <a:pathLst>
              <a:path w="75834" h="49911">
                <a:moveTo>
                  <a:pt x="2880" y="31683"/>
                </a:moveTo>
                <a:lnTo>
                  <a:pt x="960" y="35524"/>
                </a:lnTo>
                <a:lnTo>
                  <a:pt x="0" y="40325"/>
                </a:lnTo>
                <a:lnTo>
                  <a:pt x="0" y="47045"/>
                </a:lnTo>
                <a:lnTo>
                  <a:pt x="960" y="48006"/>
                </a:lnTo>
                <a:lnTo>
                  <a:pt x="1920" y="48966"/>
                </a:lnTo>
                <a:lnTo>
                  <a:pt x="2880" y="48966"/>
                </a:lnTo>
                <a:lnTo>
                  <a:pt x="3840" y="49911"/>
                </a:lnTo>
                <a:lnTo>
                  <a:pt x="16322" y="49911"/>
                </a:lnTo>
                <a:lnTo>
                  <a:pt x="17266" y="48966"/>
                </a:lnTo>
                <a:lnTo>
                  <a:pt x="18242" y="48966"/>
                </a:lnTo>
                <a:lnTo>
                  <a:pt x="19202" y="48006"/>
                </a:lnTo>
                <a:lnTo>
                  <a:pt x="20147" y="47045"/>
                </a:lnTo>
                <a:lnTo>
                  <a:pt x="21107" y="46070"/>
                </a:lnTo>
                <a:lnTo>
                  <a:pt x="21107" y="44165"/>
                </a:lnTo>
                <a:lnTo>
                  <a:pt x="22082" y="43205"/>
                </a:lnTo>
                <a:lnTo>
                  <a:pt x="22082" y="41285"/>
                </a:lnTo>
                <a:lnTo>
                  <a:pt x="24947" y="27843"/>
                </a:lnTo>
                <a:lnTo>
                  <a:pt x="40309" y="3840"/>
                </a:lnTo>
                <a:lnTo>
                  <a:pt x="40309" y="2880"/>
                </a:lnTo>
                <a:lnTo>
                  <a:pt x="41269" y="2880"/>
                </a:lnTo>
                <a:lnTo>
                  <a:pt x="41269" y="960"/>
                </a:lnTo>
                <a:lnTo>
                  <a:pt x="40309" y="960"/>
                </a:lnTo>
                <a:lnTo>
                  <a:pt x="40309" y="0"/>
                </a:lnTo>
                <a:lnTo>
                  <a:pt x="28788" y="0"/>
                </a:lnTo>
                <a:lnTo>
                  <a:pt x="26883" y="960"/>
                </a:lnTo>
                <a:lnTo>
                  <a:pt x="25923" y="1920"/>
                </a:lnTo>
                <a:lnTo>
                  <a:pt x="24947" y="2880"/>
                </a:lnTo>
                <a:lnTo>
                  <a:pt x="10561" y="20162"/>
                </a:lnTo>
                <a:lnTo>
                  <a:pt x="6720" y="23042"/>
                </a:lnTo>
                <a:lnTo>
                  <a:pt x="4800" y="27843"/>
                </a:lnTo>
                <a:lnTo>
                  <a:pt x="2880" y="31683"/>
                </a:lnTo>
                <a:close/>
              </a:path>
              <a:path w="75834" h="49911">
                <a:moveTo>
                  <a:pt x="37429" y="31683"/>
                </a:moveTo>
                <a:lnTo>
                  <a:pt x="35509" y="35524"/>
                </a:lnTo>
                <a:lnTo>
                  <a:pt x="34549" y="40325"/>
                </a:lnTo>
                <a:lnTo>
                  <a:pt x="34549" y="47045"/>
                </a:lnTo>
                <a:lnTo>
                  <a:pt x="35509" y="48006"/>
                </a:lnTo>
                <a:lnTo>
                  <a:pt x="36469" y="48966"/>
                </a:lnTo>
                <a:lnTo>
                  <a:pt x="37429" y="48966"/>
                </a:lnTo>
                <a:lnTo>
                  <a:pt x="38389" y="49911"/>
                </a:lnTo>
                <a:lnTo>
                  <a:pt x="50871" y="49911"/>
                </a:lnTo>
                <a:lnTo>
                  <a:pt x="51831" y="48966"/>
                </a:lnTo>
                <a:lnTo>
                  <a:pt x="52791" y="48966"/>
                </a:lnTo>
                <a:lnTo>
                  <a:pt x="53751" y="48006"/>
                </a:lnTo>
                <a:lnTo>
                  <a:pt x="54711" y="47045"/>
                </a:lnTo>
                <a:lnTo>
                  <a:pt x="55671" y="46070"/>
                </a:lnTo>
                <a:lnTo>
                  <a:pt x="55671" y="44165"/>
                </a:lnTo>
                <a:lnTo>
                  <a:pt x="56631" y="43205"/>
                </a:lnTo>
                <a:lnTo>
                  <a:pt x="56631" y="41285"/>
                </a:lnTo>
                <a:lnTo>
                  <a:pt x="59512" y="27843"/>
                </a:lnTo>
                <a:lnTo>
                  <a:pt x="74874" y="3840"/>
                </a:lnTo>
                <a:lnTo>
                  <a:pt x="74874" y="2880"/>
                </a:lnTo>
                <a:lnTo>
                  <a:pt x="75834" y="2880"/>
                </a:lnTo>
                <a:lnTo>
                  <a:pt x="75834" y="960"/>
                </a:lnTo>
                <a:lnTo>
                  <a:pt x="74874" y="960"/>
                </a:lnTo>
                <a:lnTo>
                  <a:pt x="74874" y="0"/>
                </a:lnTo>
                <a:lnTo>
                  <a:pt x="63352" y="0"/>
                </a:lnTo>
                <a:lnTo>
                  <a:pt x="61432" y="960"/>
                </a:lnTo>
                <a:lnTo>
                  <a:pt x="60472" y="1920"/>
                </a:lnTo>
                <a:lnTo>
                  <a:pt x="59512" y="2880"/>
                </a:lnTo>
                <a:lnTo>
                  <a:pt x="45110" y="20162"/>
                </a:lnTo>
                <a:lnTo>
                  <a:pt x="41269" y="23042"/>
                </a:lnTo>
                <a:lnTo>
                  <a:pt x="39349" y="27843"/>
                </a:lnTo>
                <a:lnTo>
                  <a:pt x="37429" y="3168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3" name="object 633"/>
          <p:cNvSpPr/>
          <p:nvPr/>
        </p:nvSpPr>
        <p:spPr>
          <a:xfrm>
            <a:off x="3974515" y="8380597"/>
            <a:ext cx="85435" cy="115199"/>
          </a:xfrm>
          <a:custGeom>
            <a:avLst/>
            <a:gdLst/>
            <a:ahLst/>
            <a:cxnLst/>
            <a:rect l="l" t="t" r="r" b="b"/>
            <a:pathLst>
              <a:path w="85435" h="115199">
                <a:moveTo>
                  <a:pt x="0" y="111358"/>
                </a:moveTo>
                <a:lnTo>
                  <a:pt x="960" y="112318"/>
                </a:lnTo>
                <a:lnTo>
                  <a:pt x="960" y="113278"/>
                </a:lnTo>
                <a:lnTo>
                  <a:pt x="1920" y="113278"/>
                </a:lnTo>
                <a:lnTo>
                  <a:pt x="2880" y="114239"/>
                </a:lnTo>
                <a:lnTo>
                  <a:pt x="7680" y="114239"/>
                </a:lnTo>
                <a:lnTo>
                  <a:pt x="9601" y="115199"/>
                </a:lnTo>
                <a:lnTo>
                  <a:pt x="13441" y="115199"/>
                </a:lnTo>
                <a:lnTo>
                  <a:pt x="15361" y="114239"/>
                </a:lnTo>
                <a:lnTo>
                  <a:pt x="21122" y="114239"/>
                </a:lnTo>
                <a:lnTo>
                  <a:pt x="22082" y="113278"/>
                </a:lnTo>
                <a:lnTo>
                  <a:pt x="23042" y="113278"/>
                </a:lnTo>
                <a:lnTo>
                  <a:pt x="23042" y="112318"/>
                </a:lnTo>
                <a:lnTo>
                  <a:pt x="24003" y="112318"/>
                </a:lnTo>
                <a:lnTo>
                  <a:pt x="24003" y="111358"/>
                </a:lnTo>
                <a:lnTo>
                  <a:pt x="32644" y="68153"/>
                </a:lnTo>
                <a:lnTo>
                  <a:pt x="69113" y="68153"/>
                </a:lnTo>
                <a:lnTo>
                  <a:pt x="69113" y="67193"/>
                </a:lnTo>
                <a:lnTo>
                  <a:pt x="70073" y="67193"/>
                </a:lnTo>
                <a:lnTo>
                  <a:pt x="70073" y="66233"/>
                </a:lnTo>
                <a:lnTo>
                  <a:pt x="71033" y="65272"/>
                </a:lnTo>
                <a:lnTo>
                  <a:pt x="71033" y="64312"/>
                </a:lnTo>
                <a:lnTo>
                  <a:pt x="71993" y="63352"/>
                </a:lnTo>
                <a:lnTo>
                  <a:pt x="71993" y="60472"/>
                </a:lnTo>
                <a:lnTo>
                  <a:pt x="72953" y="59512"/>
                </a:lnTo>
                <a:lnTo>
                  <a:pt x="72953" y="49926"/>
                </a:lnTo>
                <a:lnTo>
                  <a:pt x="36484" y="49926"/>
                </a:lnTo>
                <a:lnTo>
                  <a:pt x="42245" y="19202"/>
                </a:lnTo>
                <a:lnTo>
                  <a:pt x="80634" y="19202"/>
                </a:lnTo>
                <a:lnTo>
                  <a:pt x="81594" y="18242"/>
                </a:lnTo>
                <a:lnTo>
                  <a:pt x="82555" y="17282"/>
                </a:lnTo>
                <a:lnTo>
                  <a:pt x="82555" y="15361"/>
                </a:lnTo>
                <a:lnTo>
                  <a:pt x="83515" y="14401"/>
                </a:lnTo>
                <a:lnTo>
                  <a:pt x="83515" y="13441"/>
                </a:lnTo>
                <a:lnTo>
                  <a:pt x="84475" y="12481"/>
                </a:lnTo>
                <a:lnTo>
                  <a:pt x="84475" y="8641"/>
                </a:lnTo>
                <a:lnTo>
                  <a:pt x="85435" y="7680"/>
                </a:lnTo>
                <a:lnTo>
                  <a:pt x="85435" y="960"/>
                </a:lnTo>
                <a:lnTo>
                  <a:pt x="84475" y="960"/>
                </a:lnTo>
                <a:lnTo>
                  <a:pt x="84475" y="0"/>
                </a:lnTo>
                <a:lnTo>
                  <a:pt x="27843" y="0"/>
                </a:lnTo>
                <a:lnTo>
                  <a:pt x="25923" y="960"/>
                </a:lnTo>
                <a:lnTo>
                  <a:pt x="24003" y="1920"/>
                </a:lnTo>
                <a:lnTo>
                  <a:pt x="23042" y="2880"/>
                </a:lnTo>
                <a:lnTo>
                  <a:pt x="22082" y="4800"/>
                </a:lnTo>
                <a:lnTo>
                  <a:pt x="21122" y="7680"/>
                </a:lnTo>
                <a:lnTo>
                  <a:pt x="960" y="111358"/>
                </a:lnTo>
                <a:lnTo>
                  <a:pt x="0" y="11135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4" name="object 634"/>
          <p:cNvSpPr/>
          <p:nvPr/>
        </p:nvSpPr>
        <p:spPr>
          <a:xfrm>
            <a:off x="4056110" y="8408441"/>
            <a:ext cx="87355" cy="88315"/>
          </a:xfrm>
          <a:custGeom>
            <a:avLst/>
            <a:gdLst/>
            <a:ahLst/>
            <a:cxnLst/>
            <a:rect l="l" t="t" r="r" b="b"/>
            <a:pathLst>
              <a:path w="87355" h="88315">
                <a:moveTo>
                  <a:pt x="67208" y="86395"/>
                </a:moveTo>
                <a:lnTo>
                  <a:pt x="68153" y="86395"/>
                </a:lnTo>
                <a:lnTo>
                  <a:pt x="70088" y="85435"/>
                </a:lnTo>
                <a:lnTo>
                  <a:pt x="71048" y="84475"/>
                </a:lnTo>
                <a:lnTo>
                  <a:pt x="71048" y="83515"/>
                </a:lnTo>
                <a:lnTo>
                  <a:pt x="87355" y="4800"/>
                </a:lnTo>
                <a:lnTo>
                  <a:pt x="87355" y="2880"/>
                </a:lnTo>
                <a:lnTo>
                  <a:pt x="86395" y="2880"/>
                </a:lnTo>
                <a:lnTo>
                  <a:pt x="85435" y="1920"/>
                </a:lnTo>
                <a:lnTo>
                  <a:pt x="81610" y="1920"/>
                </a:lnTo>
                <a:lnTo>
                  <a:pt x="80634" y="960"/>
                </a:lnTo>
                <a:lnTo>
                  <a:pt x="74889" y="960"/>
                </a:lnTo>
                <a:lnTo>
                  <a:pt x="71993" y="1920"/>
                </a:lnTo>
                <a:lnTo>
                  <a:pt x="71048" y="1920"/>
                </a:lnTo>
                <a:lnTo>
                  <a:pt x="69113" y="2880"/>
                </a:lnTo>
                <a:lnTo>
                  <a:pt x="68153" y="3840"/>
                </a:lnTo>
                <a:lnTo>
                  <a:pt x="68153" y="4800"/>
                </a:lnTo>
                <a:lnTo>
                  <a:pt x="66248" y="11521"/>
                </a:lnTo>
                <a:lnTo>
                  <a:pt x="63367" y="7680"/>
                </a:lnTo>
                <a:lnTo>
                  <a:pt x="60487" y="4800"/>
                </a:lnTo>
                <a:lnTo>
                  <a:pt x="56647" y="2880"/>
                </a:lnTo>
                <a:lnTo>
                  <a:pt x="52806" y="960"/>
                </a:lnTo>
                <a:lnTo>
                  <a:pt x="48966" y="0"/>
                </a:lnTo>
                <a:lnTo>
                  <a:pt x="38404" y="0"/>
                </a:lnTo>
                <a:lnTo>
                  <a:pt x="33604" y="960"/>
                </a:lnTo>
                <a:lnTo>
                  <a:pt x="29763" y="2880"/>
                </a:lnTo>
                <a:lnTo>
                  <a:pt x="24963" y="4800"/>
                </a:lnTo>
                <a:lnTo>
                  <a:pt x="22082" y="6720"/>
                </a:lnTo>
                <a:lnTo>
                  <a:pt x="23042" y="59512"/>
                </a:lnTo>
                <a:lnTo>
                  <a:pt x="23042" y="50871"/>
                </a:lnTo>
                <a:lnTo>
                  <a:pt x="24002" y="48950"/>
                </a:lnTo>
                <a:lnTo>
                  <a:pt x="24002" y="46070"/>
                </a:lnTo>
                <a:lnTo>
                  <a:pt x="24963" y="43190"/>
                </a:lnTo>
                <a:lnTo>
                  <a:pt x="25923" y="40309"/>
                </a:lnTo>
                <a:lnTo>
                  <a:pt x="26883" y="37429"/>
                </a:lnTo>
                <a:lnTo>
                  <a:pt x="27843" y="34549"/>
                </a:lnTo>
                <a:lnTo>
                  <a:pt x="28803" y="31668"/>
                </a:lnTo>
                <a:lnTo>
                  <a:pt x="29763" y="29748"/>
                </a:lnTo>
                <a:lnTo>
                  <a:pt x="30723" y="26868"/>
                </a:lnTo>
                <a:lnTo>
                  <a:pt x="32644" y="24947"/>
                </a:lnTo>
                <a:lnTo>
                  <a:pt x="34564" y="23027"/>
                </a:lnTo>
                <a:lnTo>
                  <a:pt x="36484" y="22082"/>
                </a:lnTo>
                <a:lnTo>
                  <a:pt x="38404" y="20147"/>
                </a:lnTo>
                <a:lnTo>
                  <a:pt x="40325" y="19202"/>
                </a:lnTo>
                <a:lnTo>
                  <a:pt x="42245" y="18242"/>
                </a:lnTo>
                <a:lnTo>
                  <a:pt x="48006" y="18242"/>
                </a:lnTo>
                <a:lnTo>
                  <a:pt x="50886" y="19202"/>
                </a:lnTo>
                <a:lnTo>
                  <a:pt x="53766" y="21107"/>
                </a:lnTo>
                <a:lnTo>
                  <a:pt x="56647" y="23027"/>
                </a:lnTo>
                <a:lnTo>
                  <a:pt x="58567" y="24947"/>
                </a:lnTo>
                <a:lnTo>
                  <a:pt x="60487" y="28788"/>
                </a:lnTo>
                <a:lnTo>
                  <a:pt x="57607" y="40309"/>
                </a:lnTo>
                <a:lnTo>
                  <a:pt x="57607" y="44150"/>
                </a:lnTo>
                <a:lnTo>
                  <a:pt x="55686" y="47990"/>
                </a:lnTo>
                <a:lnTo>
                  <a:pt x="53766" y="51831"/>
                </a:lnTo>
                <a:lnTo>
                  <a:pt x="52806" y="55671"/>
                </a:lnTo>
                <a:lnTo>
                  <a:pt x="49926" y="58552"/>
                </a:lnTo>
                <a:lnTo>
                  <a:pt x="48006" y="61432"/>
                </a:lnTo>
                <a:lnTo>
                  <a:pt x="45125" y="63352"/>
                </a:lnTo>
                <a:lnTo>
                  <a:pt x="43205" y="66233"/>
                </a:lnTo>
                <a:lnTo>
                  <a:pt x="40325" y="67193"/>
                </a:lnTo>
                <a:lnTo>
                  <a:pt x="37444" y="69113"/>
                </a:lnTo>
                <a:lnTo>
                  <a:pt x="34564" y="70073"/>
                </a:lnTo>
                <a:lnTo>
                  <a:pt x="30723" y="70073"/>
                </a:lnTo>
                <a:lnTo>
                  <a:pt x="28803" y="69113"/>
                </a:lnTo>
                <a:lnTo>
                  <a:pt x="27843" y="68153"/>
                </a:lnTo>
                <a:lnTo>
                  <a:pt x="26883" y="68153"/>
                </a:lnTo>
                <a:lnTo>
                  <a:pt x="25923" y="67193"/>
                </a:lnTo>
                <a:lnTo>
                  <a:pt x="27843" y="88315"/>
                </a:lnTo>
                <a:lnTo>
                  <a:pt x="31683" y="87355"/>
                </a:lnTo>
                <a:lnTo>
                  <a:pt x="34564" y="86395"/>
                </a:lnTo>
                <a:lnTo>
                  <a:pt x="38404" y="85435"/>
                </a:lnTo>
                <a:lnTo>
                  <a:pt x="41285" y="84475"/>
                </a:lnTo>
                <a:lnTo>
                  <a:pt x="43205" y="82555"/>
                </a:lnTo>
                <a:lnTo>
                  <a:pt x="46085" y="80634"/>
                </a:lnTo>
                <a:lnTo>
                  <a:pt x="48006" y="78714"/>
                </a:lnTo>
                <a:lnTo>
                  <a:pt x="49926" y="76794"/>
                </a:lnTo>
                <a:lnTo>
                  <a:pt x="52806" y="74874"/>
                </a:lnTo>
                <a:lnTo>
                  <a:pt x="53766" y="72953"/>
                </a:lnTo>
                <a:lnTo>
                  <a:pt x="54711" y="71033"/>
                </a:lnTo>
                <a:lnTo>
                  <a:pt x="51846" y="83515"/>
                </a:lnTo>
                <a:lnTo>
                  <a:pt x="51846" y="85435"/>
                </a:lnTo>
                <a:lnTo>
                  <a:pt x="52806" y="85435"/>
                </a:lnTo>
                <a:lnTo>
                  <a:pt x="52806" y="86395"/>
                </a:lnTo>
                <a:lnTo>
                  <a:pt x="56647" y="86395"/>
                </a:lnTo>
                <a:lnTo>
                  <a:pt x="57607" y="87355"/>
                </a:lnTo>
                <a:lnTo>
                  <a:pt x="64328" y="87355"/>
                </a:lnTo>
                <a:lnTo>
                  <a:pt x="67208" y="86395"/>
                </a:lnTo>
                <a:close/>
              </a:path>
              <a:path w="87355" h="88315">
                <a:moveTo>
                  <a:pt x="0" y="54711"/>
                </a:moveTo>
                <a:lnTo>
                  <a:pt x="0" y="62392"/>
                </a:lnTo>
                <a:lnTo>
                  <a:pt x="960" y="66233"/>
                </a:lnTo>
                <a:lnTo>
                  <a:pt x="1920" y="70073"/>
                </a:lnTo>
                <a:lnTo>
                  <a:pt x="2880" y="72953"/>
                </a:lnTo>
                <a:lnTo>
                  <a:pt x="3840" y="76794"/>
                </a:lnTo>
                <a:lnTo>
                  <a:pt x="5760" y="79674"/>
                </a:lnTo>
                <a:lnTo>
                  <a:pt x="7680" y="82555"/>
                </a:lnTo>
                <a:lnTo>
                  <a:pt x="9601" y="84475"/>
                </a:lnTo>
                <a:lnTo>
                  <a:pt x="13441" y="86395"/>
                </a:lnTo>
                <a:lnTo>
                  <a:pt x="16322" y="87355"/>
                </a:lnTo>
                <a:lnTo>
                  <a:pt x="20162" y="88315"/>
                </a:lnTo>
                <a:lnTo>
                  <a:pt x="27843" y="88315"/>
                </a:lnTo>
                <a:lnTo>
                  <a:pt x="25923" y="67193"/>
                </a:lnTo>
                <a:lnTo>
                  <a:pt x="24963" y="65272"/>
                </a:lnTo>
                <a:lnTo>
                  <a:pt x="24002" y="64312"/>
                </a:lnTo>
                <a:lnTo>
                  <a:pt x="24002" y="61432"/>
                </a:lnTo>
                <a:lnTo>
                  <a:pt x="23042" y="59512"/>
                </a:lnTo>
                <a:lnTo>
                  <a:pt x="22082" y="6720"/>
                </a:lnTo>
                <a:lnTo>
                  <a:pt x="18242" y="10561"/>
                </a:lnTo>
                <a:lnTo>
                  <a:pt x="15361" y="13426"/>
                </a:lnTo>
                <a:lnTo>
                  <a:pt x="12481" y="16306"/>
                </a:lnTo>
                <a:lnTo>
                  <a:pt x="10561" y="21107"/>
                </a:lnTo>
                <a:lnTo>
                  <a:pt x="7680" y="24947"/>
                </a:lnTo>
                <a:lnTo>
                  <a:pt x="5760" y="28788"/>
                </a:lnTo>
                <a:lnTo>
                  <a:pt x="4800" y="33588"/>
                </a:lnTo>
                <a:lnTo>
                  <a:pt x="2880" y="37429"/>
                </a:lnTo>
                <a:lnTo>
                  <a:pt x="1920" y="42230"/>
                </a:lnTo>
                <a:lnTo>
                  <a:pt x="1920" y="46070"/>
                </a:lnTo>
                <a:lnTo>
                  <a:pt x="960" y="50871"/>
                </a:lnTo>
                <a:lnTo>
                  <a:pt x="0" y="5471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5" name="object 635"/>
          <p:cNvSpPr/>
          <p:nvPr/>
        </p:nvSpPr>
        <p:spPr>
          <a:xfrm>
            <a:off x="4151147" y="8408441"/>
            <a:ext cx="71033" cy="88315"/>
          </a:xfrm>
          <a:custGeom>
            <a:avLst/>
            <a:gdLst/>
            <a:ahLst/>
            <a:cxnLst/>
            <a:rect l="l" t="t" r="r" b="b"/>
            <a:pathLst>
              <a:path w="71033" h="88315">
                <a:moveTo>
                  <a:pt x="65288" y="24947"/>
                </a:moveTo>
                <a:lnTo>
                  <a:pt x="66248" y="23987"/>
                </a:lnTo>
                <a:lnTo>
                  <a:pt x="67208" y="23027"/>
                </a:lnTo>
                <a:lnTo>
                  <a:pt x="68153" y="22082"/>
                </a:lnTo>
                <a:lnTo>
                  <a:pt x="68153" y="21107"/>
                </a:lnTo>
                <a:lnTo>
                  <a:pt x="69128" y="19202"/>
                </a:lnTo>
                <a:lnTo>
                  <a:pt x="70088" y="18242"/>
                </a:lnTo>
                <a:lnTo>
                  <a:pt x="70088" y="14401"/>
                </a:lnTo>
                <a:lnTo>
                  <a:pt x="71033" y="12481"/>
                </a:lnTo>
                <a:lnTo>
                  <a:pt x="71033" y="8641"/>
                </a:lnTo>
                <a:lnTo>
                  <a:pt x="70088" y="7680"/>
                </a:lnTo>
                <a:lnTo>
                  <a:pt x="70088" y="6720"/>
                </a:lnTo>
                <a:lnTo>
                  <a:pt x="69128" y="6720"/>
                </a:lnTo>
                <a:lnTo>
                  <a:pt x="68153" y="5745"/>
                </a:lnTo>
                <a:lnTo>
                  <a:pt x="67208" y="4800"/>
                </a:lnTo>
                <a:lnTo>
                  <a:pt x="66248" y="3840"/>
                </a:lnTo>
                <a:lnTo>
                  <a:pt x="64312" y="2880"/>
                </a:lnTo>
                <a:lnTo>
                  <a:pt x="62407" y="2880"/>
                </a:lnTo>
                <a:lnTo>
                  <a:pt x="61447" y="1920"/>
                </a:lnTo>
                <a:lnTo>
                  <a:pt x="59527" y="960"/>
                </a:lnTo>
                <a:lnTo>
                  <a:pt x="54726" y="960"/>
                </a:lnTo>
                <a:lnTo>
                  <a:pt x="52806" y="0"/>
                </a:lnTo>
                <a:lnTo>
                  <a:pt x="42245" y="0"/>
                </a:lnTo>
                <a:lnTo>
                  <a:pt x="36484" y="960"/>
                </a:lnTo>
                <a:lnTo>
                  <a:pt x="31683" y="2880"/>
                </a:lnTo>
                <a:lnTo>
                  <a:pt x="26883" y="4800"/>
                </a:lnTo>
                <a:lnTo>
                  <a:pt x="23042" y="6720"/>
                </a:lnTo>
                <a:lnTo>
                  <a:pt x="19202" y="10561"/>
                </a:lnTo>
                <a:lnTo>
                  <a:pt x="16322" y="13426"/>
                </a:lnTo>
                <a:lnTo>
                  <a:pt x="13441" y="17266"/>
                </a:lnTo>
                <a:lnTo>
                  <a:pt x="10561" y="21107"/>
                </a:lnTo>
                <a:lnTo>
                  <a:pt x="8641" y="24947"/>
                </a:lnTo>
                <a:lnTo>
                  <a:pt x="5760" y="28788"/>
                </a:lnTo>
                <a:lnTo>
                  <a:pt x="4800" y="33588"/>
                </a:lnTo>
                <a:lnTo>
                  <a:pt x="2880" y="37429"/>
                </a:lnTo>
                <a:lnTo>
                  <a:pt x="1920" y="42230"/>
                </a:lnTo>
                <a:lnTo>
                  <a:pt x="960" y="46070"/>
                </a:lnTo>
                <a:lnTo>
                  <a:pt x="960" y="50871"/>
                </a:lnTo>
                <a:lnTo>
                  <a:pt x="0" y="54711"/>
                </a:lnTo>
                <a:lnTo>
                  <a:pt x="0" y="68153"/>
                </a:lnTo>
                <a:lnTo>
                  <a:pt x="2880" y="75834"/>
                </a:lnTo>
                <a:lnTo>
                  <a:pt x="7680" y="80634"/>
                </a:lnTo>
                <a:lnTo>
                  <a:pt x="12481" y="85435"/>
                </a:lnTo>
                <a:lnTo>
                  <a:pt x="20162" y="88315"/>
                </a:lnTo>
                <a:lnTo>
                  <a:pt x="36484" y="88315"/>
                </a:lnTo>
                <a:lnTo>
                  <a:pt x="38404" y="87355"/>
                </a:lnTo>
                <a:lnTo>
                  <a:pt x="41285" y="87355"/>
                </a:lnTo>
                <a:lnTo>
                  <a:pt x="44165" y="86395"/>
                </a:lnTo>
                <a:lnTo>
                  <a:pt x="46085" y="85435"/>
                </a:lnTo>
                <a:lnTo>
                  <a:pt x="48006" y="85435"/>
                </a:lnTo>
                <a:lnTo>
                  <a:pt x="49926" y="84475"/>
                </a:lnTo>
                <a:lnTo>
                  <a:pt x="51846" y="83515"/>
                </a:lnTo>
                <a:lnTo>
                  <a:pt x="53766" y="82555"/>
                </a:lnTo>
                <a:lnTo>
                  <a:pt x="54726" y="81594"/>
                </a:lnTo>
                <a:lnTo>
                  <a:pt x="55686" y="80634"/>
                </a:lnTo>
                <a:lnTo>
                  <a:pt x="56647" y="79674"/>
                </a:lnTo>
                <a:lnTo>
                  <a:pt x="56647" y="78714"/>
                </a:lnTo>
                <a:lnTo>
                  <a:pt x="57591" y="77754"/>
                </a:lnTo>
                <a:lnTo>
                  <a:pt x="57591" y="75834"/>
                </a:lnTo>
                <a:lnTo>
                  <a:pt x="58567" y="74874"/>
                </a:lnTo>
                <a:lnTo>
                  <a:pt x="58567" y="72953"/>
                </a:lnTo>
                <a:lnTo>
                  <a:pt x="59527" y="71993"/>
                </a:lnTo>
                <a:lnTo>
                  <a:pt x="59527" y="69113"/>
                </a:lnTo>
                <a:lnTo>
                  <a:pt x="60487" y="67193"/>
                </a:lnTo>
                <a:lnTo>
                  <a:pt x="60487" y="64312"/>
                </a:lnTo>
                <a:lnTo>
                  <a:pt x="59527" y="63352"/>
                </a:lnTo>
                <a:lnTo>
                  <a:pt x="59527" y="62392"/>
                </a:lnTo>
                <a:lnTo>
                  <a:pt x="58567" y="61432"/>
                </a:lnTo>
                <a:lnTo>
                  <a:pt x="57591" y="61432"/>
                </a:lnTo>
                <a:lnTo>
                  <a:pt x="56647" y="62392"/>
                </a:lnTo>
                <a:lnTo>
                  <a:pt x="54726" y="63352"/>
                </a:lnTo>
                <a:lnTo>
                  <a:pt x="53766" y="64312"/>
                </a:lnTo>
                <a:lnTo>
                  <a:pt x="52806" y="65272"/>
                </a:lnTo>
                <a:lnTo>
                  <a:pt x="50886" y="66233"/>
                </a:lnTo>
                <a:lnTo>
                  <a:pt x="48966" y="67193"/>
                </a:lnTo>
                <a:lnTo>
                  <a:pt x="47045" y="68153"/>
                </a:lnTo>
                <a:lnTo>
                  <a:pt x="45125" y="69113"/>
                </a:lnTo>
                <a:lnTo>
                  <a:pt x="42245" y="69113"/>
                </a:lnTo>
                <a:lnTo>
                  <a:pt x="39364" y="70073"/>
                </a:lnTo>
                <a:lnTo>
                  <a:pt x="31683" y="70073"/>
                </a:lnTo>
                <a:lnTo>
                  <a:pt x="28803" y="69113"/>
                </a:lnTo>
                <a:lnTo>
                  <a:pt x="26883" y="66233"/>
                </a:lnTo>
                <a:lnTo>
                  <a:pt x="24002" y="63352"/>
                </a:lnTo>
                <a:lnTo>
                  <a:pt x="23042" y="60472"/>
                </a:lnTo>
                <a:lnTo>
                  <a:pt x="23042" y="50871"/>
                </a:lnTo>
                <a:lnTo>
                  <a:pt x="24002" y="48950"/>
                </a:lnTo>
                <a:lnTo>
                  <a:pt x="24002" y="46070"/>
                </a:lnTo>
                <a:lnTo>
                  <a:pt x="24963" y="43190"/>
                </a:lnTo>
                <a:lnTo>
                  <a:pt x="25923" y="40309"/>
                </a:lnTo>
                <a:lnTo>
                  <a:pt x="25923" y="38389"/>
                </a:lnTo>
                <a:lnTo>
                  <a:pt x="26883" y="35509"/>
                </a:lnTo>
                <a:lnTo>
                  <a:pt x="28803" y="32628"/>
                </a:lnTo>
                <a:lnTo>
                  <a:pt x="29763" y="29748"/>
                </a:lnTo>
                <a:lnTo>
                  <a:pt x="30723" y="26868"/>
                </a:lnTo>
                <a:lnTo>
                  <a:pt x="32644" y="24947"/>
                </a:lnTo>
                <a:lnTo>
                  <a:pt x="34564" y="23027"/>
                </a:lnTo>
                <a:lnTo>
                  <a:pt x="36484" y="21107"/>
                </a:lnTo>
                <a:lnTo>
                  <a:pt x="39364" y="20147"/>
                </a:lnTo>
                <a:lnTo>
                  <a:pt x="41285" y="18242"/>
                </a:lnTo>
                <a:lnTo>
                  <a:pt x="52806" y="18242"/>
                </a:lnTo>
                <a:lnTo>
                  <a:pt x="54726" y="19202"/>
                </a:lnTo>
                <a:lnTo>
                  <a:pt x="56647" y="20147"/>
                </a:lnTo>
                <a:lnTo>
                  <a:pt x="57591" y="20147"/>
                </a:lnTo>
                <a:lnTo>
                  <a:pt x="58567" y="21107"/>
                </a:lnTo>
                <a:lnTo>
                  <a:pt x="60487" y="22082"/>
                </a:lnTo>
                <a:lnTo>
                  <a:pt x="61447" y="23027"/>
                </a:lnTo>
                <a:lnTo>
                  <a:pt x="62407" y="23987"/>
                </a:lnTo>
                <a:lnTo>
                  <a:pt x="62407" y="24947"/>
                </a:lnTo>
                <a:lnTo>
                  <a:pt x="65288" y="2494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6" name="object 636"/>
          <p:cNvSpPr/>
          <p:nvPr/>
        </p:nvSpPr>
        <p:spPr>
          <a:xfrm>
            <a:off x="4249064" y="8408441"/>
            <a:ext cx="55686" cy="49911"/>
          </a:xfrm>
          <a:custGeom>
            <a:avLst/>
            <a:gdLst/>
            <a:ahLst/>
            <a:cxnLst/>
            <a:rect l="l" t="t" r="r" b="b"/>
            <a:pathLst>
              <a:path w="55686" h="49910">
                <a:moveTo>
                  <a:pt x="28803" y="32628"/>
                </a:moveTo>
                <a:lnTo>
                  <a:pt x="26883" y="33588"/>
                </a:lnTo>
                <a:lnTo>
                  <a:pt x="24002" y="34549"/>
                </a:lnTo>
                <a:lnTo>
                  <a:pt x="21122" y="34549"/>
                </a:lnTo>
                <a:lnTo>
                  <a:pt x="17282" y="35509"/>
                </a:lnTo>
                <a:lnTo>
                  <a:pt x="8641" y="35509"/>
                </a:lnTo>
                <a:lnTo>
                  <a:pt x="6720" y="49911"/>
                </a:lnTo>
                <a:lnTo>
                  <a:pt x="15361" y="49911"/>
                </a:lnTo>
                <a:lnTo>
                  <a:pt x="23042" y="48950"/>
                </a:lnTo>
                <a:lnTo>
                  <a:pt x="28803" y="47990"/>
                </a:lnTo>
                <a:lnTo>
                  <a:pt x="35524" y="46070"/>
                </a:lnTo>
                <a:lnTo>
                  <a:pt x="40325" y="45110"/>
                </a:lnTo>
                <a:lnTo>
                  <a:pt x="44165" y="42230"/>
                </a:lnTo>
                <a:lnTo>
                  <a:pt x="48005" y="39349"/>
                </a:lnTo>
                <a:lnTo>
                  <a:pt x="50886" y="36469"/>
                </a:lnTo>
                <a:lnTo>
                  <a:pt x="52806" y="33588"/>
                </a:lnTo>
                <a:lnTo>
                  <a:pt x="54726" y="29748"/>
                </a:lnTo>
                <a:lnTo>
                  <a:pt x="55686" y="25923"/>
                </a:lnTo>
                <a:lnTo>
                  <a:pt x="55686" y="16306"/>
                </a:lnTo>
                <a:lnTo>
                  <a:pt x="53766" y="14401"/>
                </a:lnTo>
                <a:lnTo>
                  <a:pt x="52806" y="11521"/>
                </a:lnTo>
                <a:lnTo>
                  <a:pt x="50886" y="8641"/>
                </a:lnTo>
                <a:lnTo>
                  <a:pt x="48966" y="6720"/>
                </a:lnTo>
                <a:lnTo>
                  <a:pt x="46085" y="4800"/>
                </a:lnTo>
                <a:lnTo>
                  <a:pt x="43205" y="2880"/>
                </a:lnTo>
                <a:lnTo>
                  <a:pt x="39364" y="1920"/>
                </a:lnTo>
                <a:lnTo>
                  <a:pt x="35524" y="960"/>
                </a:lnTo>
                <a:lnTo>
                  <a:pt x="30723" y="0"/>
                </a:lnTo>
                <a:lnTo>
                  <a:pt x="19202" y="0"/>
                </a:lnTo>
                <a:lnTo>
                  <a:pt x="13441" y="960"/>
                </a:lnTo>
                <a:lnTo>
                  <a:pt x="8641" y="2880"/>
                </a:lnTo>
                <a:lnTo>
                  <a:pt x="3840" y="4800"/>
                </a:lnTo>
                <a:lnTo>
                  <a:pt x="0" y="6720"/>
                </a:lnTo>
                <a:lnTo>
                  <a:pt x="1920" y="35509"/>
                </a:lnTo>
                <a:lnTo>
                  <a:pt x="2880" y="32628"/>
                </a:lnTo>
                <a:lnTo>
                  <a:pt x="3840" y="29748"/>
                </a:lnTo>
                <a:lnTo>
                  <a:pt x="4800" y="27828"/>
                </a:lnTo>
                <a:lnTo>
                  <a:pt x="5760" y="24947"/>
                </a:lnTo>
                <a:lnTo>
                  <a:pt x="7680" y="23027"/>
                </a:lnTo>
                <a:lnTo>
                  <a:pt x="9601" y="21107"/>
                </a:lnTo>
                <a:lnTo>
                  <a:pt x="11521" y="19202"/>
                </a:lnTo>
                <a:lnTo>
                  <a:pt x="13441" y="18242"/>
                </a:lnTo>
                <a:lnTo>
                  <a:pt x="15361" y="17266"/>
                </a:lnTo>
                <a:lnTo>
                  <a:pt x="17282" y="16306"/>
                </a:lnTo>
                <a:lnTo>
                  <a:pt x="20162" y="15361"/>
                </a:lnTo>
                <a:lnTo>
                  <a:pt x="26883" y="15361"/>
                </a:lnTo>
                <a:lnTo>
                  <a:pt x="29763" y="16306"/>
                </a:lnTo>
                <a:lnTo>
                  <a:pt x="31683" y="18242"/>
                </a:lnTo>
                <a:lnTo>
                  <a:pt x="33604" y="19202"/>
                </a:lnTo>
                <a:lnTo>
                  <a:pt x="34564" y="21107"/>
                </a:lnTo>
                <a:lnTo>
                  <a:pt x="34564" y="25923"/>
                </a:lnTo>
                <a:lnTo>
                  <a:pt x="33604" y="26868"/>
                </a:lnTo>
                <a:lnTo>
                  <a:pt x="32644" y="28788"/>
                </a:lnTo>
                <a:lnTo>
                  <a:pt x="31683" y="29748"/>
                </a:lnTo>
                <a:lnTo>
                  <a:pt x="30723" y="30708"/>
                </a:lnTo>
                <a:lnTo>
                  <a:pt x="28803" y="3262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7" name="object 637"/>
          <p:cNvSpPr/>
          <p:nvPr/>
        </p:nvSpPr>
        <p:spPr>
          <a:xfrm>
            <a:off x="4225076" y="8415162"/>
            <a:ext cx="67193" cy="81594"/>
          </a:xfrm>
          <a:custGeom>
            <a:avLst/>
            <a:gdLst/>
            <a:ahLst/>
            <a:cxnLst/>
            <a:rect l="l" t="t" r="r" b="b"/>
            <a:pathLst>
              <a:path w="67193" h="81594">
                <a:moveTo>
                  <a:pt x="5745" y="22067"/>
                </a:moveTo>
                <a:lnTo>
                  <a:pt x="4785" y="25907"/>
                </a:lnTo>
                <a:lnTo>
                  <a:pt x="2880" y="30708"/>
                </a:lnTo>
                <a:lnTo>
                  <a:pt x="1904" y="35509"/>
                </a:lnTo>
                <a:lnTo>
                  <a:pt x="944" y="39349"/>
                </a:lnTo>
                <a:lnTo>
                  <a:pt x="0" y="44150"/>
                </a:lnTo>
                <a:lnTo>
                  <a:pt x="0" y="61432"/>
                </a:lnTo>
                <a:lnTo>
                  <a:pt x="1904" y="65272"/>
                </a:lnTo>
                <a:lnTo>
                  <a:pt x="2880" y="69113"/>
                </a:lnTo>
                <a:lnTo>
                  <a:pt x="5745" y="71993"/>
                </a:lnTo>
                <a:lnTo>
                  <a:pt x="8625" y="74874"/>
                </a:lnTo>
                <a:lnTo>
                  <a:pt x="10561" y="76794"/>
                </a:lnTo>
                <a:lnTo>
                  <a:pt x="14386" y="78714"/>
                </a:lnTo>
                <a:lnTo>
                  <a:pt x="18227" y="79674"/>
                </a:lnTo>
                <a:lnTo>
                  <a:pt x="23027" y="81594"/>
                </a:lnTo>
                <a:lnTo>
                  <a:pt x="40309" y="81594"/>
                </a:lnTo>
                <a:lnTo>
                  <a:pt x="43190" y="80634"/>
                </a:lnTo>
                <a:lnTo>
                  <a:pt x="49911" y="80634"/>
                </a:lnTo>
                <a:lnTo>
                  <a:pt x="52791" y="79674"/>
                </a:lnTo>
                <a:lnTo>
                  <a:pt x="54711" y="78714"/>
                </a:lnTo>
                <a:lnTo>
                  <a:pt x="57591" y="78714"/>
                </a:lnTo>
                <a:lnTo>
                  <a:pt x="59512" y="77754"/>
                </a:lnTo>
                <a:lnTo>
                  <a:pt x="61432" y="76794"/>
                </a:lnTo>
                <a:lnTo>
                  <a:pt x="62392" y="75834"/>
                </a:lnTo>
                <a:lnTo>
                  <a:pt x="63352" y="75834"/>
                </a:lnTo>
                <a:lnTo>
                  <a:pt x="63352" y="74874"/>
                </a:lnTo>
                <a:lnTo>
                  <a:pt x="64312" y="73913"/>
                </a:lnTo>
                <a:lnTo>
                  <a:pt x="64312" y="72953"/>
                </a:lnTo>
                <a:lnTo>
                  <a:pt x="65272" y="71993"/>
                </a:lnTo>
                <a:lnTo>
                  <a:pt x="65272" y="71033"/>
                </a:lnTo>
                <a:lnTo>
                  <a:pt x="66233" y="69113"/>
                </a:lnTo>
                <a:lnTo>
                  <a:pt x="66233" y="67193"/>
                </a:lnTo>
                <a:lnTo>
                  <a:pt x="67193" y="65272"/>
                </a:lnTo>
                <a:lnTo>
                  <a:pt x="67193" y="60472"/>
                </a:lnTo>
                <a:lnTo>
                  <a:pt x="66233" y="60472"/>
                </a:lnTo>
                <a:lnTo>
                  <a:pt x="66233" y="59512"/>
                </a:lnTo>
                <a:lnTo>
                  <a:pt x="64312" y="59512"/>
                </a:lnTo>
                <a:lnTo>
                  <a:pt x="63352" y="60472"/>
                </a:lnTo>
                <a:lnTo>
                  <a:pt x="61432" y="60472"/>
                </a:lnTo>
                <a:lnTo>
                  <a:pt x="60472" y="61432"/>
                </a:lnTo>
                <a:lnTo>
                  <a:pt x="58552" y="61432"/>
                </a:lnTo>
                <a:lnTo>
                  <a:pt x="55671" y="62392"/>
                </a:lnTo>
                <a:lnTo>
                  <a:pt x="53751" y="63352"/>
                </a:lnTo>
                <a:lnTo>
                  <a:pt x="50871" y="63352"/>
                </a:lnTo>
                <a:lnTo>
                  <a:pt x="47990" y="64312"/>
                </a:lnTo>
                <a:lnTo>
                  <a:pt x="45110" y="64312"/>
                </a:lnTo>
                <a:lnTo>
                  <a:pt x="41269" y="65272"/>
                </a:lnTo>
                <a:lnTo>
                  <a:pt x="31668" y="65272"/>
                </a:lnTo>
                <a:lnTo>
                  <a:pt x="27828" y="63352"/>
                </a:lnTo>
                <a:lnTo>
                  <a:pt x="25908" y="61432"/>
                </a:lnTo>
                <a:lnTo>
                  <a:pt x="23027" y="58552"/>
                </a:lnTo>
                <a:lnTo>
                  <a:pt x="22067" y="55671"/>
                </a:lnTo>
                <a:lnTo>
                  <a:pt x="22067" y="43190"/>
                </a:lnTo>
                <a:lnTo>
                  <a:pt x="30708" y="43190"/>
                </a:lnTo>
                <a:lnTo>
                  <a:pt x="32628" y="28788"/>
                </a:lnTo>
                <a:lnTo>
                  <a:pt x="25908" y="28788"/>
                </a:lnTo>
                <a:lnTo>
                  <a:pt x="23987" y="0"/>
                </a:lnTo>
                <a:lnTo>
                  <a:pt x="20147" y="2865"/>
                </a:lnTo>
                <a:lnTo>
                  <a:pt x="16306" y="5760"/>
                </a:lnTo>
                <a:lnTo>
                  <a:pt x="13426" y="9585"/>
                </a:lnTo>
                <a:lnTo>
                  <a:pt x="10561" y="13426"/>
                </a:lnTo>
                <a:lnTo>
                  <a:pt x="7665" y="17266"/>
                </a:lnTo>
                <a:lnTo>
                  <a:pt x="5745" y="2206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8" name="object 638"/>
          <p:cNvSpPr/>
          <p:nvPr/>
        </p:nvSpPr>
        <p:spPr>
          <a:xfrm>
            <a:off x="4313377" y="8442030"/>
            <a:ext cx="46085" cy="17282"/>
          </a:xfrm>
          <a:custGeom>
            <a:avLst/>
            <a:gdLst/>
            <a:ahLst/>
            <a:cxnLst/>
            <a:rect l="l" t="t" r="r" b="b"/>
            <a:pathLst>
              <a:path w="46085" h="17282">
                <a:moveTo>
                  <a:pt x="975" y="17282"/>
                </a:moveTo>
                <a:lnTo>
                  <a:pt x="41285" y="17282"/>
                </a:lnTo>
                <a:lnTo>
                  <a:pt x="41285" y="16322"/>
                </a:lnTo>
                <a:lnTo>
                  <a:pt x="42245" y="16322"/>
                </a:lnTo>
                <a:lnTo>
                  <a:pt x="43205" y="15361"/>
                </a:lnTo>
                <a:lnTo>
                  <a:pt x="43205" y="14401"/>
                </a:lnTo>
                <a:lnTo>
                  <a:pt x="44165" y="13441"/>
                </a:lnTo>
                <a:lnTo>
                  <a:pt x="44165" y="11521"/>
                </a:lnTo>
                <a:lnTo>
                  <a:pt x="45125" y="10561"/>
                </a:lnTo>
                <a:lnTo>
                  <a:pt x="45125" y="8641"/>
                </a:lnTo>
                <a:lnTo>
                  <a:pt x="46085" y="6720"/>
                </a:lnTo>
                <a:lnTo>
                  <a:pt x="46085" y="960"/>
                </a:lnTo>
                <a:lnTo>
                  <a:pt x="45125" y="960"/>
                </a:lnTo>
                <a:lnTo>
                  <a:pt x="45125" y="0"/>
                </a:lnTo>
                <a:lnTo>
                  <a:pt x="3840" y="0"/>
                </a:lnTo>
                <a:lnTo>
                  <a:pt x="2895" y="960"/>
                </a:lnTo>
                <a:lnTo>
                  <a:pt x="2895" y="1920"/>
                </a:lnTo>
                <a:lnTo>
                  <a:pt x="1935" y="2880"/>
                </a:lnTo>
                <a:lnTo>
                  <a:pt x="1935" y="4800"/>
                </a:lnTo>
                <a:lnTo>
                  <a:pt x="975" y="5760"/>
                </a:lnTo>
                <a:lnTo>
                  <a:pt x="975" y="6720"/>
                </a:lnTo>
                <a:lnTo>
                  <a:pt x="0" y="7680"/>
                </a:lnTo>
                <a:lnTo>
                  <a:pt x="0" y="16322"/>
                </a:lnTo>
                <a:lnTo>
                  <a:pt x="975" y="172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9" name="object 639"/>
          <p:cNvSpPr/>
          <p:nvPr/>
        </p:nvSpPr>
        <p:spPr>
          <a:xfrm>
            <a:off x="4364263" y="8378677"/>
            <a:ext cx="87355" cy="116159"/>
          </a:xfrm>
          <a:custGeom>
            <a:avLst/>
            <a:gdLst/>
            <a:ahLst/>
            <a:cxnLst/>
            <a:rect l="l" t="t" r="r" b="b"/>
            <a:pathLst>
              <a:path w="87355" h="116159">
                <a:moveTo>
                  <a:pt x="57591" y="74874"/>
                </a:moveTo>
                <a:lnTo>
                  <a:pt x="62392" y="71033"/>
                </a:lnTo>
                <a:lnTo>
                  <a:pt x="66233" y="67193"/>
                </a:lnTo>
                <a:lnTo>
                  <a:pt x="70073" y="63352"/>
                </a:lnTo>
                <a:lnTo>
                  <a:pt x="72953" y="59512"/>
                </a:lnTo>
                <a:lnTo>
                  <a:pt x="75834" y="56631"/>
                </a:lnTo>
                <a:lnTo>
                  <a:pt x="78714" y="52791"/>
                </a:lnTo>
                <a:lnTo>
                  <a:pt x="80634" y="49911"/>
                </a:lnTo>
                <a:lnTo>
                  <a:pt x="82555" y="47030"/>
                </a:lnTo>
                <a:lnTo>
                  <a:pt x="83515" y="44165"/>
                </a:lnTo>
                <a:lnTo>
                  <a:pt x="84475" y="41285"/>
                </a:lnTo>
                <a:lnTo>
                  <a:pt x="85435" y="38404"/>
                </a:lnTo>
                <a:lnTo>
                  <a:pt x="86395" y="35509"/>
                </a:lnTo>
                <a:lnTo>
                  <a:pt x="87355" y="33604"/>
                </a:lnTo>
                <a:lnTo>
                  <a:pt x="87355" y="19202"/>
                </a:lnTo>
                <a:lnTo>
                  <a:pt x="86395" y="16322"/>
                </a:lnTo>
                <a:lnTo>
                  <a:pt x="85435" y="13441"/>
                </a:lnTo>
                <a:lnTo>
                  <a:pt x="83515" y="10561"/>
                </a:lnTo>
                <a:lnTo>
                  <a:pt x="81594" y="8641"/>
                </a:lnTo>
                <a:lnTo>
                  <a:pt x="78714" y="5760"/>
                </a:lnTo>
                <a:lnTo>
                  <a:pt x="75834" y="3840"/>
                </a:lnTo>
                <a:lnTo>
                  <a:pt x="71033" y="2880"/>
                </a:lnTo>
                <a:lnTo>
                  <a:pt x="67208" y="960"/>
                </a:lnTo>
                <a:lnTo>
                  <a:pt x="62392" y="0"/>
                </a:lnTo>
                <a:lnTo>
                  <a:pt x="51846" y="0"/>
                </a:lnTo>
                <a:lnTo>
                  <a:pt x="48966" y="960"/>
                </a:lnTo>
                <a:lnTo>
                  <a:pt x="45125" y="960"/>
                </a:lnTo>
                <a:lnTo>
                  <a:pt x="41285" y="1920"/>
                </a:lnTo>
                <a:lnTo>
                  <a:pt x="38404" y="2880"/>
                </a:lnTo>
                <a:lnTo>
                  <a:pt x="35524" y="3840"/>
                </a:lnTo>
                <a:lnTo>
                  <a:pt x="32644" y="4800"/>
                </a:lnTo>
                <a:lnTo>
                  <a:pt x="29763" y="5760"/>
                </a:lnTo>
                <a:lnTo>
                  <a:pt x="27843" y="6720"/>
                </a:lnTo>
                <a:lnTo>
                  <a:pt x="25923" y="8641"/>
                </a:lnTo>
                <a:lnTo>
                  <a:pt x="24003" y="9601"/>
                </a:lnTo>
                <a:lnTo>
                  <a:pt x="23042" y="10561"/>
                </a:lnTo>
                <a:lnTo>
                  <a:pt x="22082" y="11521"/>
                </a:lnTo>
                <a:lnTo>
                  <a:pt x="22082" y="13441"/>
                </a:lnTo>
                <a:lnTo>
                  <a:pt x="21122" y="13441"/>
                </a:lnTo>
                <a:lnTo>
                  <a:pt x="21122" y="16322"/>
                </a:lnTo>
                <a:lnTo>
                  <a:pt x="20162" y="17282"/>
                </a:lnTo>
                <a:lnTo>
                  <a:pt x="20162" y="19202"/>
                </a:lnTo>
                <a:lnTo>
                  <a:pt x="19202" y="20162"/>
                </a:lnTo>
                <a:lnTo>
                  <a:pt x="19202" y="28803"/>
                </a:lnTo>
                <a:lnTo>
                  <a:pt x="20162" y="29763"/>
                </a:lnTo>
                <a:lnTo>
                  <a:pt x="23042" y="29763"/>
                </a:lnTo>
                <a:lnTo>
                  <a:pt x="24963" y="28803"/>
                </a:lnTo>
                <a:lnTo>
                  <a:pt x="25923" y="27843"/>
                </a:lnTo>
                <a:lnTo>
                  <a:pt x="28803" y="26883"/>
                </a:lnTo>
                <a:lnTo>
                  <a:pt x="30723" y="25923"/>
                </a:lnTo>
                <a:lnTo>
                  <a:pt x="32644" y="24003"/>
                </a:lnTo>
                <a:lnTo>
                  <a:pt x="35524" y="23042"/>
                </a:lnTo>
                <a:lnTo>
                  <a:pt x="38404" y="22082"/>
                </a:lnTo>
                <a:lnTo>
                  <a:pt x="41285" y="21122"/>
                </a:lnTo>
                <a:lnTo>
                  <a:pt x="51846" y="21122"/>
                </a:lnTo>
                <a:lnTo>
                  <a:pt x="52806" y="22082"/>
                </a:lnTo>
                <a:lnTo>
                  <a:pt x="54711" y="23042"/>
                </a:lnTo>
                <a:lnTo>
                  <a:pt x="55686" y="24003"/>
                </a:lnTo>
                <a:lnTo>
                  <a:pt x="56647" y="24963"/>
                </a:lnTo>
                <a:lnTo>
                  <a:pt x="57591" y="25923"/>
                </a:lnTo>
                <a:lnTo>
                  <a:pt x="58552" y="26883"/>
                </a:lnTo>
                <a:lnTo>
                  <a:pt x="58552" y="29763"/>
                </a:lnTo>
                <a:lnTo>
                  <a:pt x="59527" y="30723"/>
                </a:lnTo>
                <a:lnTo>
                  <a:pt x="59527" y="32644"/>
                </a:lnTo>
                <a:lnTo>
                  <a:pt x="58552" y="33604"/>
                </a:lnTo>
                <a:lnTo>
                  <a:pt x="58552" y="38404"/>
                </a:lnTo>
                <a:lnTo>
                  <a:pt x="57591" y="40325"/>
                </a:lnTo>
                <a:lnTo>
                  <a:pt x="56647" y="42245"/>
                </a:lnTo>
                <a:lnTo>
                  <a:pt x="55686" y="44165"/>
                </a:lnTo>
                <a:lnTo>
                  <a:pt x="54711" y="46070"/>
                </a:lnTo>
                <a:lnTo>
                  <a:pt x="53751" y="48006"/>
                </a:lnTo>
                <a:lnTo>
                  <a:pt x="51846" y="49911"/>
                </a:lnTo>
                <a:lnTo>
                  <a:pt x="50871" y="52791"/>
                </a:lnTo>
                <a:lnTo>
                  <a:pt x="48966" y="54711"/>
                </a:lnTo>
                <a:lnTo>
                  <a:pt x="46085" y="57591"/>
                </a:lnTo>
                <a:lnTo>
                  <a:pt x="44150" y="59512"/>
                </a:lnTo>
                <a:lnTo>
                  <a:pt x="41285" y="62392"/>
                </a:lnTo>
                <a:lnTo>
                  <a:pt x="38404" y="65272"/>
                </a:lnTo>
                <a:lnTo>
                  <a:pt x="34564" y="69113"/>
                </a:lnTo>
                <a:lnTo>
                  <a:pt x="7680" y="92156"/>
                </a:lnTo>
                <a:lnTo>
                  <a:pt x="5760" y="94076"/>
                </a:lnTo>
                <a:lnTo>
                  <a:pt x="4800" y="95996"/>
                </a:lnTo>
                <a:lnTo>
                  <a:pt x="3840" y="97917"/>
                </a:lnTo>
                <a:lnTo>
                  <a:pt x="1920" y="99837"/>
                </a:lnTo>
                <a:lnTo>
                  <a:pt x="1920" y="100797"/>
                </a:lnTo>
                <a:lnTo>
                  <a:pt x="960" y="102717"/>
                </a:lnTo>
                <a:lnTo>
                  <a:pt x="0" y="104637"/>
                </a:lnTo>
                <a:lnTo>
                  <a:pt x="0" y="114239"/>
                </a:lnTo>
                <a:lnTo>
                  <a:pt x="960" y="115199"/>
                </a:lnTo>
                <a:lnTo>
                  <a:pt x="1920" y="116159"/>
                </a:lnTo>
                <a:lnTo>
                  <a:pt x="72953" y="116159"/>
                </a:lnTo>
                <a:lnTo>
                  <a:pt x="72953" y="115199"/>
                </a:lnTo>
                <a:lnTo>
                  <a:pt x="73914" y="114239"/>
                </a:lnTo>
                <a:lnTo>
                  <a:pt x="74874" y="113278"/>
                </a:lnTo>
                <a:lnTo>
                  <a:pt x="74874" y="112318"/>
                </a:lnTo>
                <a:lnTo>
                  <a:pt x="75834" y="111358"/>
                </a:lnTo>
                <a:lnTo>
                  <a:pt x="75834" y="108478"/>
                </a:lnTo>
                <a:lnTo>
                  <a:pt x="76794" y="107518"/>
                </a:lnTo>
                <a:lnTo>
                  <a:pt x="76794" y="103677"/>
                </a:lnTo>
                <a:lnTo>
                  <a:pt x="77754" y="102717"/>
                </a:lnTo>
                <a:lnTo>
                  <a:pt x="77754" y="100797"/>
                </a:lnTo>
                <a:lnTo>
                  <a:pt x="76794" y="99837"/>
                </a:lnTo>
                <a:lnTo>
                  <a:pt x="76794" y="98877"/>
                </a:lnTo>
                <a:lnTo>
                  <a:pt x="75834" y="97917"/>
                </a:lnTo>
                <a:lnTo>
                  <a:pt x="75834" y="96956"/>
                </a:lnTo>
                <a:lnTo>
                  <a:pt x="30723" y="96956"/>
                </a:lnTo>
                <a:lnTo>
                  <a:pt x="47030" y="83515"/>
                </a:lnTo>
                <a:lnTo>
                  <a:pt x="52806" y="78714"/>
                </a:lnTo>
                <a:lnTo>
                  <a:pt x="57591" y="7487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0" name="object 640"/>
          <p:cNvSpPr/>
          <p:nvPr/>
        </p:nvSpPr>
        <p:spPr>
          <a:xfrm>
            <a:off x="4460260" y="8442030"/>
            <a:ext cx="46070" cy="17282"/>
          </a:xfrm>
          <a:custGeom>
            <a:avLst/>
            <a:gdLst/>
            <a:ahLst/>
            <a:cxnLst/>
            <a:rect l="l" t="t" r="r" b="b"/>
            <a:pathLst>
              <a:path w="46070" h="17282">
                <a:moveTo>
                  <a:pt x="960" y="17282"/>
                </a:moveTo>
                <a:lnTo>
                  <a:pt x="41285" y="17282"/>
                </a:lnTo>
                <a:lnTo>
                  <a:pt x="41285" y="16322"/>
                </a:lnTo>
                <a:lnTo>
                  <a:pt x="42230" y="16322"/>
                </a:lnTo>
                <a:lnTo>
                  <a:pt x="42230" y="15361"/>
                </a:lnTo>
                <a:lnTo>
                  <a:pt x="43205" y="14401"/>
                </a:lnTo>
                <a:lnTo>
                  <a:pt x="43205" y="13441"/>
                </a:lnTo>
                <a:lnTo>
                  <a:pt x="44165" y="12481"/>
                </a:lnTo>
                <a:lnTo>
                  <a:pt x="44165" y="11521"/>
                </a:lnTo>
                <a:lnTo>
                  <a:pt x="45125" y="10561"/>
                </a:lnTo>
                <a:lnTo>
                  <a:pt x="45125" y="6720"/>
                </a:lnTo>
                <a:lnTo>
                  <a:pt x="46070" y="5760"/>
                </a:lnTo>
                <a:lnTo>
                  <a:pt x="46070" y="1920"/>
                </a:lnTo>
                <a:lnTo>
                  <a:pt x="45125" y="960"/>
                </a:lnTo>
                <a:lnTo>
                  <a:pt x="45125" y="0"/>
                </a:lnTo>
                <a:lnTo>
                  <a:pt x="3840" y="0"/>
                </a:lnTo>
                <a:lnTo>
                  <a:pt x="2880" y="960"/>
                </a:lnTo>
                <a:lnTo>
                  <a:pt x="2880" y="1920"/>
                </a:lnTo>
                <a:lnTo>
                  <a:pt x="1920" y="2880"/>
                </a:lnTo>
                <a:lnTo>
                  <a:pt x="1920" y="3840"/>
                </a:lnTo>
                <a:lnTo>
                  <a:pt x="960" y="4800"/>
                </a:lnTo>
                <a:lnTo>
                  <a:pt x="960" y="6720"/>
                </a:lnTo>
                <a:lnTo>
                  <a:pt x="0" y="7680"/>
                </a:lnTo>
                <a:lnTo>
                  <a:pt x="0" y="16322"/>
                </a:lnTo>
                <a:lnTo>
                  <a:pt x="960" y="172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1" name="object 641"/>
          <p:cNvSpPr/>
          <p:nvPr/>
        </p:nvSpPr>
        <p:spPr>
          <a:xfrm>
            <a:off x="4493864" y="8371956"/>
            <a:ext cx="89275" cy="154548"/>
          </a:xfrm>
          <a:custGeom>
            <a:avLst/>
            <a:gdLst/>
            <a:ahLst/>
            <a:cxnLst/>
            <a:rect l="l" t="t" r="r" b="b"/>
            <a:pathLst>
              <a:path w="89275" h="154548">
                <a:moveTo>
                  <a:pt x="65272" y="0"/>
                </a:moveTo>
                <a:lnTo>
                  <a:pt x="62392" y="1920"/>
                </a:lnTo>
                <a:lnTo>
                  <a:pt x="58552" y="2880"/>
                </a:lnTo>
                <a:lnTo>
                  <a:pt x="55671" y="4800"/>
                </a:lnTo>
                <a:lnTo>
                  <a:pt x="52791" y="7680"/>
                </a:lnTo>
                <a:lnTo>
                  <a:pt x="49911" y="9601"/>
                </a:lnTo>
                <a:lnTo>
                  <a:pt x="47990" y="12481"/>
                </a:lnTo>
                <a:lnTo>
                  <a:pt x="46070" y="16322"/>
                </a:lnTo>
                <a:lnTo>
                  <a:pt x="44150" y="20162"/>
                </a:lnTo>
                <a:lnTo>
                  <a:pt x="42230" y="24963"/>
                </a:lnTo>
                <a:lnTo>
                  <a:pt x="41269" y="29763"/>
                </a:lnTo>
                <a:lnTo>
                  <a:pt x="40309" y="38404"/>
                </a:lnTo>
                <a:lnTo>
                  <a:pt x="28803" y="38404"/>
                </a:lnTo>
                <a:lnTo>
                  <a:pt x="28803" y="39364"/>
                </a:lnTo>
                <a:lnTo>
                  <a:pt x="27843" y="39364"/>
                </a:lnTo>
                <a:lnTo>
                  <a:pt x="26868" y="40325"/>
                </a:lnTo>
                <a:lnTo>
                  <a:pt x="26868" y="41285"/>
                </a:lnTo>
                <a:lnTo>
                  <a:pt x="25907" y="42230"/>
                </a:lnTo>
                <a:lnTo>
                  <a:pt x="25907" y="44165"/>
                </a:lnTo>
                <a:lnTo>
                  <a:pt x="24963" y="45125"/>
                </a:lnTo>
                <a:lnTo>
                  <a:pt x="24963" y="49911"/>
                </a:lnTo>
                <a:lnTo>
                  <a:pt x="24002" y="50886"/>
                </a:lnTo>
                <a:lnTo>
                  <a:pt x="24002" y="53751"/>
                </a:lnTo>
                <a:lnTo>
                  <a:pt x="24963" y="54726"/>
                </a:lnTo>
                <a:lnTo>
                  <a:pt x="24963" y="55686"/>
                </a:lnTo>
                <a:lnTo>
                  <a:pt x="25907" y="56631"/>
                </a:lnTo>
                <a:lnTo>
                  <a:pt x="36469" y="56631"/>
                </a:lnTo>
                <a:lnTo>
                  <a:pt x="23027" y="122880"/>
                </a:lnTo>
                <a:lnTo>
                  <a:pt x="23027" y="124800"/>
                </a:lnTo>
                <a:lnTo>
                  <a:pt x="22067" y="127680"/>
                </a:lnTo>
                <a:lnTo>
                  <a:pt x="21122" y="129600"/>
                </a:lnTo>
                <a:lnTo>
                  <a:pt x="20162" y="131521"/>
                </a:lnTo>
                <a:lnTo>
                  <a:pt x="20162" y="132481"/>
                </a:lnTo>
                <a:lnTo>
                  <a:pt x="19187" y="133441"/>
                </a:lnTo>
                <a:lnTo>
                  <a:pt x="17282" y="135361"/>
                </a:lnTo>
                <a:lnTo>
                  <a:pt x="16322" y="135361"/>
                </a:lnTo>
                <a:lnTo>
                  <a:pt x="15346" y="136321"/>
                </a:lnTo>
                <a:lnTo>
                  <a:pt x="13441" y="137281"/>
                </a:lnTo>
                <a:lnTo>
                  <a:pt x="6720" y="137281"/>
                </a:lnTo>
                <a:lnTo>
                  <a:pt x="5760" y="136321"/>
                </a:lnTo>
                <a:lnTo>
                  <a:pt x="3840" y="136321"/>
                </a:lnTo>
                <a:lnTo>
                  <a:pt x="3840" y="137281"/>
                </a:lnTo>
                <a:lnTo>
                  <a:pt x="2880" y="137281"/>
                </a:lnTo>
                <a:lnTo>
                  <a:pt x="2880" y="138242"/>
                </a:lnTo>
                <a:lnTo>
                  <a:pt x="1920" y="138242"/>
                </a:lnTo>
                <a:lnTo>
                  <a:pt x="1920" y="140147"/>
                </a:lnTo>
                <a:lnTo>
                  <a:pt x="960" y="141122"/>
                </a:lnTo>
                <a:lnTo>
                  <a:pt x="960" y="144962"/>
                </a:lnTo>
                <a:lnTo>
                  <a:pt x="0" y="145922"/>
                </a:lnTo>
                <a:lnTo>
                  <a:pt x="0" y="152643"/>
                </a:lnTo>
                <a:lnTo>
                  <a:pt x="960" y="152643"/>
                </a:lnTo>
                <a:lnTo>
                  <a:pt x="960" y="153603"/>
                </a:lnTo>
                <a:lnTo>
                  <a:pt x="2880" y="153603"/>
                </a:lnTo>
                <a:lnTo>
                  <a:pt x="4800" y="154548"/>
                </a:lnTo>
                <a:lnTo>
                  <a:pt x="21122" y="154548"/>
                </a:lnTo>
                <a:lnTo>
                  <a:pt x="24963" y="152643"/>
                </a:lnTo>
                <a:lnTo>
                  <a:pt x="27843" y="151668"/>
                </a:lnTo>
                <a:lnTo>
                  <a:pt x="31683" y="149763"/>
                </a:lnTo>
                <a:lnTo>
                  <a:pt x="33588" y="147827"/>
                </a:lnTo>
                <a:lnTo>
                  <a:pt x="36469" y="144962"/>
                </a:lnTo>
                <a:lnTo>
                  <a:pt x="38389" y="142082"/>
                </a:lnTo>
                <a:lnTo>
                  <a:pt x="40309" y="138242"/>
                </a:lnTo>
                <a:lnTo>
                  <a:pt x="42230" y="134401"/>
                </a:lnTo>
                <a:lnTo>
                  <a:pt x="44150" y="130561"/>
                </a:lnTo>
                <a:lnTo>
                  <a:pt x="45110" y="125760"/>
                </a:lnTo>
                <a:lnTo>
                  <a:pt x="58552" y="56631"/>
                </a:lnTo>
                <a:lnTo>
                  <a:pt x="73913" y="56631"/>
                </a:lnTo>
                <a:lnTo>
                  <a:pt x="73913" y="55686"/>
                </a:lnTo>
                <a:lnTo>
                  <a:pt x="74874" y="55686"/>
                </a:lnTo>
                <a:lnTo>
                  <a:pt x="74874" y="54726"/>
                </a:lnTo>
                <a:lnTo>
                  <a:pt x="75834" y="53751"/>
                </a:lnTo>
                <a:lnTo>
                  <a:pt x="76794" y="52791"/>
                </a:lnTo>
                <a:lnTo>
                  <a:pt x="76794" y="51846"/>
                </a:lnTo>
                <a:lnTo>
                  <a:pt x="77754" y="50886"/>
                </a:lnTo>
                <a:lnTo>
                  <a:pt x="77754" y="48006"/>
                </a:lnTo>
                <a:lnTo>
                  <a:pt x="78714" y="47045"/>
                </a:lnTo>
                <a:lnTo>
                  <a:pt x="78714" y="39364"/>
                </a:lnTo>
                <a:lnTo>
                  <a:pt x="77754" y="38404"/>
                </a:lnTo>
                <a:lnTo>
                  <a:pt x="62392" y="38404"/>
                </a:lnTo>
                <a:lnTo>
                  <a:pt x="63352" y="31683"/>
                </a:lnTo>
                <a:lnTo>
                  <a:pt x="64312" y="28803"/>
                </a:lnTo>
                <a:lnTo>
                  <a:pt x="64312" y="26883"/>
                </a:lnTo>
                <a:lnTo>
                  <a:pt x="65272" y="24963"/>
                </a:lnTo>
                <a:lnTo>
                  <a:pt x="66233" y="23042"/>
                </a:lnTo>
                <a:lnTo>
                  <a:pt x="67193" y="22082"/>
                </a:lnTo>
                <a:lnTo>
                  <a:pt x="68153" y="21122"/>
                </a:lnTo>
                <a:lnTo>
                  <a:pt x="69113" y="19202"/>
                </a:lnTo>
                <a:lnTo>
                  <a:pt x="70073" y="19202"/>
                </a:lnTo>
                <a:lnTo>
                  <a:pt x="71033" y="18242"/>
                </a:lnTo>
                <a:lnTo>
                  <a:pt x="72953" y="17282"/>
                </a:lnTo>
                <a:lnTo>
                  <a:pt x="79674" y="17282"/>
                </a:lnTo>
                <a:lnTo>
                  <a:pt x="80634" y="18242"/>
                </a:lnTo>
                <a:lnTo>
                  <a:pt x="82555" y="18242"/>
                </a:lnTo>
                <a:lnTo>
                  <a:pt x="83515" y="19202"/>
                </a:lnTo>
                <a:lnTo>
                  <a:pt x="86395" y="19202"/>
                </a:lnTo>
                <a:lnTo>
                  <a:pt x="86395" y="17282"/>
                </a:lnTo>
                <a:lnTo>
                  <a:pt x="87355" y="17282"/>
                </a:lnTo>
                <a:lnTo>
                  <a:pt x="87355" y="15361"/>
                </a:lnTo>
                <a:lnTo>
                  <a:pt x="88315" y="14401"/>
                </a:lnTo>
                <a:lnTo>
                  <a:pt x="88315" y="9601"/>
                </a:lnTo>
                <a:lnTo>
                  <a:pt x="89275" y="8641"/>
                </a:lnTo>
                <a:lnTo>
                  <a:pt x="89275" y="2880"/>
                </a:lnTo>
                <a:lnTo>
                  <a:pt x="88315" y="2880"/>
                </a:lnTo>
                <a:lnTo>
                  <a:pt x="88315" y="1920"/>
                </a:lnTo>
                <a:lnTo>
                  <a:pt x="87355" y="1920"/>
                </a:lnTo>
                <a:lnTo>
                  <a:pt x="86395" y="960"/>
                </a:lnTo>
                <a:lnTo>
                  <a:pt x="83515" y="960"/>
                </a:lnTo>
                <a:lnTo>
                  <a:pt x="81594" y="0"/>
                </a:lnTo>
                <a:lnTo>
                  <a:pt x="6527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2" name="object 642"/>
          <p:cNvSpPr/>
          <p:nvPr/>
        </p:nvSpPr>
        <p:spPr>
          <a:xfrm>
            <a:off x="4570658" y="8408441"/>
            <a:ext cx="87355" cy="88315"/>
          </a:xfrm>
          <a:custGeom>
            <a:avLst/>
            <a:gdLst/>
            <a:ahLst/>
            <a:cxnLst/>
            <a:rect l="l" t="t" r="r" b="b"/>
            <a:pathLst>
              <a:path w="87355" h="88315">
                <a:moveTo>
                  <a:pt x="87355" y="4800"/>
                </a:moveTo>
                <a:lnTo>
                  <a:pt x="87355" y="2880"/>
                </a:lnTo>
                <a:lnTo>
                  <a:pt x="86395" y="2880"/>
                </a:lnTo>
                <a:lnTo>
                  <a:pt x="85435" y="1920"/>
                </a:lnTo>
                <a:lnTo>
                  <a:pt x="81594" y="1920"/>
                </a:lnTo>
                <a:lnTo>
                  <a:pt x="80634" y="960"/>
                </a:lnTo>
                <a:lnTo>
                  <a:pt x="74874" y="960"/>
                </a:lnTo>
                <a:lnTo>
                  <a:pt x="71993" y="1920"/>
                </a:lnTo>
                <a:lnTo>
                  <a:pt x="71033" y="1920"/>
                </a:lnTo>
                <a:lnTo>
                  <a:pt x="69113" y="2880"/>
                </a:lnTo>
                <a:lnTo>
                  <a:pt x="68153" y="3840"/>
                </a:lnTo>
                <a:lnTo>
                  <a:pt x="68153" y="4800"/>
                </a:lnTo>
                <a:lnTo>
                  <a:pt x="66233" y="11521"/>
                </a:lnTo>
                <a:lnTo>
                  <a:pt x="63352" y="7680"/>
                </a:lnTo>
                <a:lnTo>
                  <a:pt x="60472" y="4800"/>
                </a:lnTo>
                <a:lnTo>
                  <a:pt x="56647" y="2880"/>
                </a:lnTo>
                <a:lnTo>
                  <a:pt x="52806" y="960"/>
                </a:lnTo>
                <a:lnTo>
                  <a:pt x="48966" y="0"/>
                </a:lnTo>
                <a:lnTo>
                  <a:pt x="38404" y="0"/>
                </a:lnTo>
                <a:lnTo>
                  <a:pt x="33588" y="960"/>
                </a:lnTo>
                <a:lnTo>
                  <a:pt x="29748" y="2880"/>
                </a:lnTo>
                <a:lnTo>
                  <a:pt x="25923" y="4800"/>
                </a:lnTo>
                <a:lnTo>
                  <a:pt x="22082" y="6720"/>
                </a:lnTo>
                <a:lnTo>
                  <a:pt x="18242" y="10561"/>
                </a:lnTo>
                <a:lnTo>
                  <a:pt x="15361" y="13426"/>
                </a:lnTo>
                <a:lnTo>
                  <a:pt x="12481" y="16306"/>
                </a:lnTo>
                <a:lnTo>
                  <a:pt x="10561" y="21107"/>
                </a:lnTo>
                <a:lnTo>
                  <a:pt x="7680" y="24947"/>
                </a:lnTo>
                <a:lnTo>
                  <a:pt x="5760" y="28788"/>
                </a:lnTo>
                <a:lnTo>
                  <a:pt x="4800" y="33588"/>
                </a:lnTo>
                <a:lnTo>
                  <a:pt x="2880" y="37429"/>
                </a:lnTo>
                <a:lnTo>
                  <a:pt x="1920" y="42230"/>
                </a:lnTo>
                <a:lnTo>
                  <a:pt x="1920" y="46070"/>
                </a:lnTo>
                <a:lnTo>
                  <a:pt x="960" y="50871"/>
                </a:lnTo>
                <a:lnTo>
                  <a:pt x="0" y="54711"/>
                </a:lnTo>
                <a:lnTo>
                  <a:pt x="0" y="62392"/>
                </a:lnTo>
                <a:lnTo>
                  <a:pt x="960" y="66233"/>
                </a:lnTo>
                <a:lnTo>
                  <a:pt x="1920" y="70073"/>
                </a:lnTo>
                <a:lnTo>
                  <a:pt x="2880" y="72953"/>
                </a:lnTo>
                <a:lnTo>
                  <a:pt x="3840" y="76794"/>
                </a:lnTo>
                <a:lnTo>
                  <a:pt x="5760" y="79674"/>
                </a:lnTo>
                <a:lnTo>
                  <a:pt x="7680" y="82555"/>
                </a:lnTo>
                <a:lnTo>
                  <a:pt x="10561" y="84475"/>
                </a:lnTo>
                <a:lnTo>
                  <a:pt x="13441" y="86395"/>
                </a:lnTo>
                <a:lnTo>
                  <a:pt x="16322" y="87355"/>
                </a:lnTo>
                <a:lnTo>
                  <a:pt x="20162" y="88315"/>
                </a:lnTo>
                <a:lnTo>
                  <a:pt x="23042" y="59512"/>
                </a:lnTo>
                <a:lnTo>
                  <a:pt x="23042" y="50871"/>
                </a:lnTo>
                <a:lnTo>
                  <a:pt x="24002" y="48950"/>
                </a:lnTo>
                <a:lnTo>
                  <a:pt x="24002" y="46070"/>
                </a:lnTo>
                <a:lnTo>
                  <a:pt x="24963" y="43190"/>
                </a:lnTo>
                <a:lnTo>
                  <a:pt x="25923" y="40309"/>
                </a:lnTo>
                <a:lnTo>
                  <a:pt x="26883" y="37429"/>
                </a:lnTo>
                <a:lnTo>
                  <a:pt x="27843" y="34549"/>
                </a:lnTo>
                <a:lnTo>
                  <a:pt x="28803" y="31668"/>
                </a:lnTo>
                <a:lnTo>
                  <a:pt x="29748" y="29748"/>
                </a:lnTo>
                <a:lnTo>
                  <a:pt x="31683" y="26868"/>
                </a:lnTo>
                <a:lnTo>
                  <a:pt x="32644" y="24947"/>
                </a:lnTo>
                <a:lnTo>
                  <a:pt x="34564" y="23027"/>
                </a:lnTo>
                <a:lnTo>
                  <a:pt x="36469" y="22082"/>
                </a:lnTo>
                <a:lnTo>
                  <a:pt x="38404" y="20147"/>
                </a:lnTo>
                <a:lnTo>
                  <a:pt x="40309" y="19202"/>
                </a:lnTo>
                <a:lnTo>
                  <a:pt x="42245" y="18242"/>
                </a:lnTo>
                <a:lnTo>
                  <a:pt x="47990" y="18242"/>
                </a:lnTo>
                <a:lnTo>
                  <a:pt x="50871" y="19202"/>
                </a:lnTo>
                <a:lnTo>
                  <a:pt x="53751" y="21107"/>
                </a:lnTo>
                <a:lnTo>
                  <a:pt x="56647" y="23027"/>
                </a:lnTo>
                <a:lnTo>
                  <a:pt x="58552" y="24947"/>
                </a:lnTo>
                <a:lnTo>
                  <a:pt x="60472" y="28788"/>
                </a:lnTo>
                <a:lnTo>
                  <a:pt x="58552" y="40309"/>
                </a:lnTo>
                <a:lnTo>
                  <a:pt x="57591" y="44150"/>
                </a:lnTo>
                <a:lnTo>
                  <a:pt x="55671" y="47990"/>
                </a:lnTo>
                <a:lnTo>
                  <a:pt x="53751" y="51831"/>
                </a:lnTo>
                <a:lnTo>
                  <a:pt x="52806" y="55671"/>
                </a:lnTo>
                <a:lnTo>
                  <a:pt x="49926" y="58552"/>
                </a:lnTo>
                <a:lnTo>
                  <a:pt x="47990" y="61432"/>
                </a:lnTo>
                <a:lnTo>
                  <a:pt x="46085" y="63352"/>
                </a:lnTo>
                <a:lnTo>
                  <a:pt x="43190" y="66233"/>
                </a:lnTo>
                <a:lnTo>
                  <a:pt x="40309" y="67193"/>
                </a:lnTo>
                <a:lnTo>
                  <a:pt x="37444" y="69113"/>
                </a:lnTo>
                <a:lnTo>
                  <a:pt x="35524" y="70073"/>
                </a:lnTo>
                <a:lnTo>
                  <a:pt x="30723" y="70073"/>
                </a:lnTo>
                <a:lnTo>
                  <a:pt x="28803" y="69113"/>
                </a:lnTo>
                <a:lnTo>
                  <a:pt x="27843" y="68153"/>
                </a:lnTo>
                <a:lnTo>
                  <a:pt x="26883" y="68153"/>
                </a:lnTo>
                <a:lnTo>
                  <a:pt x="25923" y="67193"/>
                </a:lnTo>
                <a:lnTo>
                  <a:pt x="24963" y="65272"/>
                </a:lnTo>
                <a:lnTo>
                  <a:pt x="24963" y="88315"/>
                </a:lnTo>
                <a:lnTo>
                  <a:pt x="28803" y="88315"/>
                </a:lnTo>
                <a:lnTo>
                  <a:pt x="31683" y="87355"/>
                </a:lnTo>
                <a:lnTo>
                  <a:pt x="34564" y="86395"/>
                </a:lnTo>
                <a:lnTo>
                  <a:pt x="38404" y="85435"/>
                </a:lnTo>
                <a:lnTo>
                  <a:pt x="41285" y="84475"/>
                </a:lnTo>
                <a:lnTo>
                  <a:pt x="43190" y="82555"/>
                </a:lnTo>
                <a:lnTo>
                  <a:pt x="46085" y="80634"/>
                </a:lnTo>
                <a:lnTo>
                  <a:pt x="48966" y="78714"/>
                </a:lnTo>
                <a:lnTo>
                  <a:pt x="50871" y="76794"/>
                </a:lnTo>
                <a:lnTo>
                  <a:pt x="52806" y="74874"/>
                </a:lnTo>
                <a:lnTo>
                  <a:pt x="53751" y="72953"/>
                </a:lnTo>
                <a:lnTo>
                  <a:pt x="54711" y="71033"/>
                </a:lnTo>
                <a:lnTo>
                  <a:pt x="51831" y="83515"/>
                </a:lnTo>
                <a:lnTo>
                  <a:pt x="51831" y="84475"/>
                </a:lnTo>
                <a:lnTo>
                  <a:pt x="52806" y="85435"/>
                </a:lnTo>
                <a:lnTo>
                  <a:pt x="52806" y="86395"/>
                </a:lnTo>
                <a:lnTo>
                  <a:pt x="56647" y="86395"/>
                </a:lnTo>
                <a:lnTo>
                  <a:pt x="57591" y="87355"/>
                </a:lnTo>
                <a:lnTo>
                  <a:pt x="64312" y="87355"/>
                </a:lnTo>
                <a:lnTo>
                  <a:pt x="67193" y="86395"/>
                </a:lnTo>
                <a:lnTo>
                  <a:pt x="69113" y="86395"/>
                </a:lnTo>
                <a:lnTo>
                  <a:pt x="70073" y="85435"/>
                </a:lnTo>
                <a:lnTo>
                  <a:pt x="71033" y="84475"/>
                </a:lnTo>
                <a:lnTo>
                  <a:pt x="71993" y="83515"/>
                </a:lnTo>
                <a:lnTo>
                  <a:pt x="87355" y="4800"/>
                </a:lnTo>
                <a:close/>
              </a:path>
              <a:path w="87355" h="88315">
                <a:moveTo>
                  <a:pt x="24002" y="64312"/>
                </a:moveTo>
                <a:lnTo>
                  <a:pt x="24002" y="61432"/>
                </a:lnTo>
                <a:lnTo>
                  <a:pt x="23042" y="59512"/>
                </a:lnTo>
                <a:lnTo>
                  <a:pt x="20162" y="88315"/>
                </a:lnTo>
                <a:lnTo>
                  <a:pt x="24963" y="88315"/>
                </a:lnTo>
                <a:lnTo>
                  <a:pt x="24963" y="65272"/>
                </a:lnTo>
                <a:lnTo>
                  <a:pt x="24002" y="6431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3" name="object 643"/>
          <p:cNvSpPr/>
          <p:nvPr/>
        </p:nvSpPr>
        <p:spPr>
          <a:xfrm>
            <a:off x="4665695" y="8408441"/>
            <a:ext cx="71033" cy="88315"/>
          </a:xfrm>
          <a:custGeom>
            <a:avLst/>
            <a:gdLst/>
            <a:ahLst/>
            <a:cxnLst/>
            <a:rect l="l" t="t" r="r" b="b"/>
            <a:pathLst>
              <a:path w="71033" h="88315">
                <a:moveTo>
                  <a:pt x="7680" y="80634"/>
                </a:moveTo>
                <a:lnTo>
                  <a:pt x="13441" y="85435"/>
                </a:lnTo>
                <a:lnTo>
                  <a:pt x="20162" y="88315"/>
                </a:lnTo>
                <a:lnTo>
                  <a:pt x="36469" y="88315"/>
                </a:lnTo>
                <a:lnTo>
                  <a:pt x="38404" y="87355"/>
                </a:lnTo>
                <a:lnTo>
                  <a:pt x="41285" y="87355"/>
                </a:lnTo>
                <a:lnTo>
                  <a:pt x="44165" y="86395"/>
                </a:lnTo>
                <a:lnTo>
                  <a:pt x="46070" y="85435"/>
                </a:lnTo>
                <a:lnTo>
                  <a:pt x="48006" y="85435"/>
                </a:lnTo>
                <a:lnTo>
                  <a:pt x="49911" y="84475"/>
                </a:lnTo>
                <a:lnTo>
                  <a:pt x="51846" y="83515"/>
                </a:lnTo>
                <a:lnTo>
                  <a:pt x="53751" y="82555"/>
                </a:lnTo>
                <a:lnTo>
                  <a:pt x="54711" y="81594"/>
                </a:lnTo>
                <a:lnTo>
                  <a:pt x="55686" y="80634"/>
                </a:lnTo>
                <a:lnTo>
                  <a:pt x="56631" y="79674"/>
                </a:lnTo>
                <a:lnTo>
                  <a:pt x="56631" y="78714"/>
                </a:lnTo>
                <a:lnTo>
                  <a:pt x="57591" y="77754"/>
                </a:lnTo>
                <a:lnTo>
                  <a:pt x="57591" y="75834"/>
                </a:lnTo>
                <a:lnTo>
                  <a:pt x="58552" y="74874"/>
                </a:lnTo>
                <a:lnTo>
                  <a:pt x="58552" y="72953"/>
                </a:lnTo>
                <a:lnTo>
                  <a:pt x="59527" y="71993"/>
                </a:lnTo>
                <a:lnTo>
                  <a:pt x="59527" y="69113"/>
                </a:lnTo>
                <a:lnTo>
                  <a:pt x="60472" y="67193"/>
                </a:lnTo>
                <a:lnTo>
                  <a:pt x="60472" y="64312"/>
                </a:lnTo>
                <a:lnTo>
                  <a:pt x="59527" y="63352"/>
                </a:lnTo>
                <a:lnTo>
                  <a:pt x="59527" y="62392"/>
                </a:lnTo>
                <a:lnTo>
                  <a:pt x="58552" y="61432"/>
                </a:lnTo>
                <a:lnTo>
                  <a:pt x="57591" y="61432"/>
                </a:lnTo>
                <a:lnTo>
                  <a:pt x="56631" y="62392"/>
                </a:lnTo>
                <a:lnTo>
                  <a:pt x="54711" y="63352"/>
                </a:lnTo>
                <a:lnTo>
                  <a:pt x="53751" y="64312"/>
                </a:lnTo>
                <a:lnTo>
                  <a:pt x="52806" y="65272"/>
                </a:lnTo>
                <a:lnTo>
                  <a:pt x="50871" y="66233"/>
                </a:lnTo>
                <a:lnTo>
                  <a:pt x="48966" y="67193"/>
                </a:lnTo>
                <a:lnTo>
                  <a:pt x="47030" y="68153"/>
                </a:lnTo>
                <a:lnTo>
                  <a:pt x="45125" y="69113"/>
                </a:lnTo>
                <a:lnTo>
                  <a:pt x="42245" y="69113"/>
                </a:lnTo>
                <a:lnTo>
                  <a:pt x="39349" y="70073"/>
                </a:lnTo>
                <a:lnTo>
                  <a:pt x="31683" y="70073"/>
                </a:lnTo>
                <a:lnTo>
                  <a:pt x="28803" y="69113"/>
                </a:lnTo>
                <a:lnTo>
                  <a:pt x="26883" y="66233"/>
                </a:lnTo>
                <a:lnTo>
                  <a:pt x="24003" y="63352"/>
                </a:lnTo>
                <a:lnTo>
                  <a:pt x="23042" y="60472"/>
                </a:lnTo>
                <a:lnTo>
                  <a:pt x="23042" y="53751"/>
                </a:lnTo>
                <a:lnTo>
                  <a:pt x="24003" y="50871"/>
                </a:lnTo>
                <a:lnTo>
                  <a:pt x="24003" y="46070"/>
                </a:lnTo>
                <a:lnTo>
                  <a:pt x="24963" y="43190"/>
                </a:lnTo>
                <a:lnTo>
                  <a:pt x="25923" y="40309"/>
                </a:lnTo>
                <a:lnTo>
                  <a:pt x="25923" y="38389"/>
                </a:lnTo>
                <a:lnTo>
                  <a:pt x="26883" y="35509"/>
                </a:lnTo>
                <a:lnTo>
                  <a:pt x="28803" y="32628"/>
                </a:lnTo>
                <a:lnTo>
                  <a:pt x="29763" y="29748"/>
                </a:lnTo>
                <a:lnTo>
                  <a:pt x="30723" y="26868"/>
                </a:lnTo>
                <a:lnTo>
                  <a:pt x="32628" y="24947"/>
                </a:lnTo>
                <a:lnTo>
                  <a:pt x="34564" y="23027"/>
                </a:lnTo>
                <a:lnTo>
                  <a:pt x="36469" y="21107"/>
                </a:lnTo>
                <a:lnTo>
                  <a:pt x="39349" y="20147"/>
                </a:lnTo>
                <a:lnTo>
                  <a:pt x="41285" y="18242"/>
                </a:lnTo>
                <a:lnTo>
                  <a:pt x="52806" y="18242"/>
                </a:lnTo>
                <a:lnTo>
                  <a:pt x="54711" y="19202"/>
                </a:lnTo>
                <a:lnTo>
                  <a:pt x="56631" y="20147"/>
                </a:lnTo>
                <a:lnTo>
                  <a:pt x="57591" y="20147"/>
                </a:lnTo>
                <a:lnTo>
                  <a:pt x="58552" y="21107"/>
                </a:lnTo>
                <a:lnTo>
                  <a:pt x="60472" y="22082"/>
                </a:lnTo>
                <a:lnTo>
                  <a:pt x="61432" y="23027"/>
                </a:lnTo>
                <a:lnTo>
                  <a:pt x="62392" y="23987"/>
                </a:lnTo>
                <a:lnTo>
                  <a:pt x="63352" y="24947"/>
                </a:lnTo>
                <a:lnTo>
                  <a:pt x="65272" y="24947"/>
                </a:lnTo>
                <a:lnTo>
                  <a:pt x="66233" y="23987"/>
                </a:lnTo>
                <a:lnTo>
                  <a:pt x="67193" y="23027"/>
                </a:lnTo>
                <a:lnTo>
                  <a:pt x="68153" y="22082"/>
                </a:lnTo>
                <a:lnTo>
                  <a:pt x="69113" y="21107"/>
                </a:lnTo>
                <a:lnTo>
                  <a:pt x="69113" y="19202"/>
                </a:lnTo>
                <a:lnTo>
                  <a:pt x="70073" y="18242"/>
                </a:lnTo>
                <a:lnTo>
                  <a:pt x="70073" y="14401"/>
                </a:lnTo>
                <a:lnTo>
                  <a:pt x="71033" y="12481"/>
                </a:lnTo>
                <a:lnTo>
                  <a:pt x="71033" y="7680"/>
                </a:lnTo>
                <a:lnTo>
                  <a:pt x="70073" y="7680"/>
                </a:lnTo>
                <a:lnTo>
                  <a:pt x="70073" y="6720"/>
                </a:lnTo>
                <a:lnTo>
                  <a:pt x="69113" y="6720"/>
                </a:lnTo>
                <a:lnTo>
                  <a:pt x="68153" y="5745"/>
                </a:lnTo>
                <a:lnTo>
                  <a:pt x="67193" y="4800"/>
                </a:lnTo>
                <a:lnTo>
                  <a:pt x="66233" y="3840"/>
                </a:lnTo>
                <a:lnTo>
                  <a:pt x="64312" y="2880"/>
                </a:lnTo>
                <a:lnTo>
                  <a:pt x="63352" y="2880"/>
                </a:lnTo>
                <a:lnTo>
                  <a:pt x="61432" y="1920"/>
                </a:lnTo>
                <a:lnTo>
                  <a:pt x="59527" y="960"/>
                </a:lnTo>
                <a:lnTo>
                  <a:pt x="54711" y="960"/>
                </a:lnTo>
                <a:lnTo>
                  <a:pt x="52806" y="0"/>
                </a:lnTo>
                <a:lnTo>
                  <a:pt x="42245" y="0"/>
                </a:lnTo>
                <a:lnTo>
                  <a:pt x="36469" y="960"/>
                </a:lnTo>
                <a:lnTo>
                  <a:pt x="31683" y="2880"/>
                </a:lnTo>
                <a:lnTo>
                  <a:pt x="26883" y="4800"/>
                </a:lnTo>
                <a:lnTo>
                  <a:pt x="23042" y="6720"/>
                </a:lnTo>
                <a:lnTo>
                  <a:pt x="20162" y="10561"/>
                </a:lnTo>
                <a:lnTo>
                  <a:pt x="16322" y="13426"/>
                </a:lnTo>
                <a:lnTo>
                  <a:pt x="13441" y="17266"/>
                </a:lnTo>
                <a:lnTo>
                  <a:pt x="10561" y="21107"/>
                </a:lnTo>
                <a:lnTo>
                  <a:pt x="8641" y="24947"/>
                </a:lnTo>
                <a:lnTo>
                  <a:pt x="6720" y="28788"/>
                </a:lnTo>
                <a:lnTo>
                  <a:pt x="4800" y="33588"/>
                </a:lnTo>
                <a:lnTo>
                  <a:pt x="2880" y="37429"/>
                </a:lnTo>
                <a:lnTo>
                  <a:pt x="1920" y="42230"/>
                </a:lnTo>
                <a:lnTo>
                  <a:pt x="1920" y="46070"/>
                </a:lnTo>
                <a:lnTo>
                  <a:pt x="960" y="50871"/>
                </a:lnTo>
                <a:lnTo>
                  <a:pt x="0" y="54711"/>
                </a:lnTo>
                <a:lnTo>
                  <a:pt x="0" y="68153"/>
                </a:lnTo>
                <a:lnTo>
                  <a:pt x="2880" y="75834"/>
                </a:lnTo>
                <a:lnTo>
                  <a:pt x="7680" y="8063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4" name="object 644"/>
          <p:cNvSpPr/>
          <p:nvPr/>
        </p:nvSpPr>
        <p:spPr>
          <a:xfrm>
            <a:off x="4763612" y="8408441"/>
            <a:ext cx="55686" cy="49911"/>
          </a:xfrm>
          <a:custGeom>
            <a:avLst/>
            <a:gdLst/>
            <a:ahLst/>
            <a:cxnLst/>
            <a:rect l="l" t="t" r="r" b="b"/>
            <a:pathLst>
              <a:path w="55686" h="49910">
                <a:moveTo>
                  <a:pt x="28803" y="32628"/>
                </a:moveTo>
                <a:lnTo>
                  <a:pt x="26883" y="33588"/>
                </a:lnTo>
                <a:lnTo>
                  <a:pt x="24002" y="34549"/>
                </a:lnTo>
                <a:lnTo>
                  <a:pt x="21122" y="34549"/>
                </a:lnTo>
                <a:lnTo>
                  <a:pt x="18242" y="35509"/>
                </a:lnTo>
                <a:lnTo>
                  <a:pt x="9601" y="35509"/>
                </a:lnTo>
                <a:lnTo>
                  <a:pt x="6720" y="49911"/>
                </a:lnTo>
                <a:lnTo>
                  <a:pt x="15361" y="49911"/>
                </a:lnTo>
                <a:lnTo>
                  <a:pt x="23042" y="48950"/>
                </a:lnTo>
                <a:lnTo>
                  <a:pt x="28803" y="47990"/>
                </a:lnTo>
                <a:lnTo>
                  <a:pt x="35524" y="46070"/>
                </a:lnTo>
                <a:lnTo>
                  <a:pt x="40309" y="45110"/>
                </a:lnTo>
                <a:lnTo>
                  <a:pt x="44165" y="42230"/>
                </a:lnTo>
                <a:lnTo>
                  <a:pt x="48005" y="39349"/>
                </a:lnTo>
                <a:lnTo>
                  <a:pt x="50871" y="36469"/>
                </a:lnTo>
                <a:lnTo>
                  <a:pt x="52806" y="33588"/>
                </a:lnTo>
                <a:lnTo>
                  <a:pt x="54711" y="29748"/>
                </a:lnTo>
                <a:lnTo>
                  <a:pt x="55686" y="25923"/>
                </a:lnTo>
                <a:lnTo>
                  <a:pt x="55686" y="16306"/>
                </a:lnTo>
                <a:lnTo>
                  <a:pt x="53751" y="14401"/>
                </a:lnTo>
                <a:lnTo>
                  <a:pt x="52806" y="11521"/>
                </a:lnTo>
                <a:lnTo>
                  <a:pt x="50871" y="8641"/>
                </a:lnTo>
                <a:lnTo>
                  <a:pt x="48966" y="6720"/>
                </a:lnTo>
                <a:lnTo>
                  <a:pt x="46070" y="4800"/>
                </a:lnTo>
                <a:lnTo>
                  <a:pt x="43190" y="2880"/>
                </a:lnTo>
                <a:lnTo>
                  <a:pt x="39349" y="1920"/>
                </a:lnTo>
                <a:lnTo>
                  <a:pt x="35524" y="960"/>
                </a:lnTo>
                <a:lnTo>
                  <a:pt x="30723" y="0"/>
                </a:lnTo>
                <a:lnTo>
                  <a:pt x="19202" y="0"/>
                </a:lnTo>
                <a:lnTo>
                  <a:pt x="13441" y="960"/>
                </a:lnTo>
                <a:lnTo>
                  <a:pt x="8641" y="2880"/>
                </a:lnTo>
                <a:lnTo>
                  <a:pt x="3840" y="4800"/>
                </a:lnTo>
                <a:lnTo>
                  <a:pt x="0" y="6720"/>
                </a:lnTo>
                <a:lnTo>
                  <a:pt x="1920" y="35509"/>
                </a:lnTo>
                <a:lnTo>
                  <a:pt x="2880" y="32628"/>
                </a:lnTo>
                <a:lnTo>
                  <a:pt x="3840" y="29748"/>
                </a:lnTo>
                <a:lnTo>
                  <a:pt x="4800" y="27828"/>
                </a:lnTo>
                <a:lnTo>
                  <a:pt x="5760" y="24947"/>
                </a:lnTo>
                <a:lnTo>
                  <a:pt x="7680" y="23027"/>
                </a:lnTo>
                <a:lnTo>
                  <a:pt x="9601" y="21107"/>
                </a:lnTo>
                <a:lnTo>
                  <a:pt x="11521" y="19202"/>
                </a:lnTo>
                <a:lnTo>
                  <a:pt x="13441" y="18242"/>
                </a:lnTo>
                <a:lnTo>
                  <a:pt x="15361" y="17266"/>
                </a:lnTo>
                <a:lnTo>
                  <a:pt x="18242" y="16306"/>
                </a:lnTo>
                <a:lnTo>
                  <a:pt x="20162" y="15361"/>
                </a:lnTo>
                <a:lnTo>
                  <a:pt x="26883" y="15361"/>
                </a:lnTo>
                <a:lnTo>
                  <a:pt x="29763" y="16306"/>
                </a:lnTo>
                <a:lnTo>
                  <a:pt x="31683" y="18242"/>
                </a:lnTo>
                <a:lnTo>
                  <a:pt x="33604" y="19202"/>
                </a:lnTo>
                <a:lnTo>
                  <a:pt x="34564" y="21107"/>
                </a:lnTo>
                <a:lnTo>
                  <a:pt x="34564" y="25923"/>
                </a:lnTo>
                <a:lnTo>
                  <a:pt x="33604" y="26868"/>
                </a:lnTo>
                <a:lnTo>
                  <a:pt x="32628" y="28788"/>
                </a:lnTo>
                <a:lnTo>
                  <a:pt x="31683" y="29748"/>
                </a:lnTo>
                <a:lnTo>
                  <a:pt x="30723" y="30708"/>
                </a:lnTo>
                <a:lnTo>
                  <a:pt x="28803" y="3262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5" name="object 645"/>
          <p:cNvSpPr/>
          <p:nvPr/>
        </p:nvSpPr>
        <p:spPr>
          <a:xfrm>
            <a:off x="4739609" y="8415162"/>
            <a:ext cx="67193" cy="81594"/>
          </a:xfrm>
          <a:custGeom>
            <a:avLst/>
            <a:gdLst/>
            <a:ahLst/>
            <a:cxnLst/>
            <a:rect l="l" t="t" r="r" b="b"/>
            <a:pathLst>
              <a:path w="67193" h="81594">
                <a:moveTo>
                  <a:pt x="5760" y="71993"/>
                </a:moveTo>
                <a:lnTo>
                  <a:pt x="8641" y="74874"/>
                </a:lnTo>
                <a:lnTo>
                  <a:pt x="11521" y="76794"/>
                </a:lnTo>
                <a:lnTo>
                  <a:pt x="14401" y="78714"/>
                </a:lnTo>
                <a:lnTo>
                  <a:pt x="19202" y="79674"/>
                </a:lnTo>
                <a:lnTo>
                  <a:pt x="23042" y="81594"/>
                </a:lnTo>
                <a:lnTo>
                  <a:pt x="40325" y="81594"/>
                </a:lnTo>
                <a:lnTo>
                  <a:pt x="43205" y="80634"/>
                </a:lnTo>
                <a:lnTo>
                  <a:pt x="49926" y="80634"/>
                </a:lnTo>
                <a:lnTo>
                  <a:pt x="52806" y="79674"/>
                </a:lnTo>
                <a:lnTo>
                  <a:pt x="54726" y="78714"/>
                </a:lnTo>
                <a:lnTo>
                  <a:pt x="57607" y="78714"/>
                </a:lnTo>
                <a:lnTo>
                  <a:pt x="59527" y="77754"/>
                </a:lnTo>
                <a:lnTo>
                  <a:pt x="61447" y="76794"/>
                </a:lnTo>
                <a:lnTo>
                  <a:pt x="62407" y="75834"/>
                </a:lnTo>
                <a:lnTo>
                  <a:pt x="63352" y="75834"/>
                </a:lnTo>
                <a:lnTo>
                  <a:pt x="64312" y="74874"/>
                </a:lnTo>
                <a:lnTo>
                  <a:pt x="64312" y="73913"/>
                </a:lnTo>
                <a:lnTo>
                  <a:pt x="65288" y="72953"/>
                </a:lnTo>
                <a:lnTo>
                  <a:pt x="65288" y="71993"/>
                </a:lnTo>
                <a:lnTo>
                  <a:pt x="66248" y="71033"/>
                </a:lnTo>
                <a:lnTo>
                  <a:pt x="66248" y="67193"/>
                </a:lnTo>
                <a:lnTo>
                  <a:pt x="67193" y="65272"/>
                </a:lnTo>
                <a:lnTo>
                  <a:pt x="67193" y="60472"/>
                </a:lnTo>
                <a:lnTo>
                  <a:pt x="66248" y="60472"/>
                </a:lnTo>
                <a:lnTo>
                  <a:pt x="66248" y="59512"/>
                </a:lnTo>
                <a:lnTo>
                  <a:pt x="64312" y="59512"/>
                </a:lnTo>
                <a:lnTo>
                  <a:pt x="63352" y="60472"/>
                </a:lnTo>
                <a:lnTo>
                  <a:pt x="61447" y="60472"/>
                </a:lnTo>
                <a:lnTo>
                  <a:pt x="60472" y="61432"/>
                </a:lnTo>
                <a:lnTo>
                  <a:pt x="58567" y="61432"/>
                </a:lnTo>
                <a:lnTo>
                  <a:pt x="55686" y="62392"/>
                </a:lnTo>
                <a:lnTo>
                  <a:pt x="53766" y="63352"/>
                </a:lnTo>
                <a:lnTo>
                  <a:pt x="50886" y="63352"/>
                </a:lnTo>
                <a:lnTo>
                  <a:pt x="48006" y="64312"/>
                </a:lnTo>
                <a:lnTo>
                  <a:pt x="45125" y="64312"/>
                </a:lnTo>
                <a:lnTo>
                  <a:pt x="41285" y="65272"/>
                </a:lnTo>
                <a:lnTo>
                  <a:pt x="31683" y="65272"/>
                </a:lnTo>
                <a:lnTo>
                  <a:pt x="27843" y="63352"/>
                </a:lnTo>
                <a:lnTo>
                  <a:pt x="25923" y="61432"/>
                </a:lnTo>
                <a:lnTo>
                  <a:pt x="23042" y="58552"/>
                </a:lnTo>
                <a:lnTo>
                  <a:pt x="22082" y="55671"/>
                </a:lnTo>
                <a:lnTo>
                  <a:pt x="22082" y="44150"/>
                </a:lnTo>
                <a:lnTo>
                  <a:pt x="23042" y="43190"/>
                </a:lnTo>
                <a:lnTo>
                  <a:pt x="30723" y="43190"/>
                </a:lnTo>
                <a:lnTo>
                  <a:pt x="33604" y="28788"/>
                </a:lnTo>
                <a:lnTo>
                  <a:pt x="25923" y="28788"/>
                </a:lnTo>
                <a:lnTo>
                  <a:pt x="24003" y="0"/>
                </a:lnTo>
                <a:lnTo>
                  <a:pt x="20162" y="2865"/>
                </a:lnTo>
                <a:lnTo>
                  <a:pt x="16322" y="5760"/>
                </a:lnTo>
                <a:lnTo>
                  <a:pt x="13441" y="9585"/>
                </a:lnTo>
                <a:lnTo>
                  <a:pt x="10561" y="13426"/>
                </a:lnTo>
                <a:lnTo>
                  <a:pt x="8641" y="17266"/>
                </a:lnTo>
                <a:lnTo>
                  <a:pt x="5760" y="22067"/>
                </a:lnTo>
                <a:lnTo>
                  <a:pt x="4800" y="25907"/>
                </a:lnTo>
                <a:lnTo>
                  <a:pt x="2880" y="30708"/>
                </a:lnTo>
                <a:lnTo>
                  <a:pt x="1920" y="35509"/>
                </a:lnTo>
                <a:lnTo>
                  <a:pt x="960" y="39349"/>
                </a:lnTo>
                <a:lnTo>
                  <a:pt x="0" y="44150"/>
                </a:lnTo>
                <a:lnTo>
                  <a:pt x="0" y="57591"/>
                </a:lnTo>
                <a:lnTo>
                  <a:pt x="960" y="61432"/>
                </a:lnTo>
                <a:lnTo>
                  <a:pt x="1920" y="65272"/>
                </a:lnTo>
                <a:lnTo>
                  <a:pt x="2880" y="69113"/>
                </a:lnTo>
                <a:lnTo>
                  <a:pt x="5760" y="7199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6" name="object 646"/>
          <p:cNvSpPr/>
          <p:nvPr/>
        </p:nvSpPr>
        <p:spPr>
          <a:xfrm>
            <a:off x="4831765" y="8371956"/>
            <a:ext cx="75834" cy="49911"/>
          </a:xfrm>
          <a:custGeom>
            <a:avLst/>
            <a:gdLst/>
            <a:ahLst/>
            <a:cxnLst/>
            <a:rect l="l" t="t" r="r" b="b"/>
            <a:pathLst>
              <a:path w="75834" h="49911">
                <a:moveTo>
                  <a:pt x="960" y="48966"/>
                </a:moveTo>
                <a:lnTo>
                  <a:pt x="960" y="49911"/>
                </a:lnTo>
                <a:lnTo>
                  <a:pt x="12481" y="49911"/>
                </a:lnTo>
                <a:lnTo>
                  <a:pt x="14401" y="48966"/>
                </a:lnTo>
                <a:lnTo>
                  <a:pt x="15361" y="48006"/>
                </a:lnTo>
                <a:lnTo>
                  <a:pt x="16322" y="47045"/>
                </a:lnTo>
                <a:lnTo>
                  <a:pt x="30723" y="29763"/>
                </a:lnTo>
                <a:lnTo>
                  <a:pt x="34564" y="26883"/>
                </a:lnTo>
                <a:lnTo>
                  <a:pt x="36484" y="22082"/>
                </a:lnTo>
                <a:lnTo>
                  <a:pt x="38404" y="18242"/>
                </a:lnTo>
                <a:lnTo>
                  <a:pt x="40325" y="14401"/>
                </a:lnTo>
                <a:lnTo>
                  <a:pt x="41285" y="9601"/>
                </a:lnTo>
                <a:lnTo>
                  <a:pt x="41285" y="3840"/>
                </a:lnTo>
                <a:lnTo>
                  <a:pt x="40325" y="2880"/>
                </a:lnTo>
                <a:lnTo>
                  <a:pt x="40325" y="1920"/>
                </a:lnTo>
                <a:lnTo>
                  <a:pt x="39364" y="1920"/>
                </a:lnTo>
                <a:lnTo>
                  <a:pt x="39364" y="960"/>
                </a:lnTo>
                <a:lnTo>
                  <a:pt x="38404" y="960"/>
                </a:lnTo>
                <a:lnTo>
                  <a:pt x="37444" y="0"/>
                </a:lnTo>
                <a:lnTo>
                  <a:pt x="24963" y="0"/>
                </a:lnTo>
                <a:lnTo>
                  <a:pt x="23042" y="960"/>
                </a:lnTo>
                <a:lnTo>
                  <a:pt x="22082" y="960"/>
                </a:lnTo>
                <a:lnTo>
                  <a:pt x="21122" y="1920"/>
                </a:lnTo>
                <a:lnTo>
                  <a:pt x="21122" y="2880"/>
                </a:lnTo>
                <a:lnTo>
                  <a:pt x="20162" y="3840"/>
                </a:lnTo>
                <a:lnTo>
                  <a:pt x="19202" y="5760"/>
                </a:lnTo>
                <a:lnTo>
                  <a:pt x="19202" y="8641"/>
                </a:lnTo>
                <a:lnTo>
                  <a:pt x="16322" y="22082"/>
                </a:lnTo>
                <a:lnTo>
                  <a:pt x="960" y="45125"/>
                </a:lnTo>
                <a:lnTo>
                  <a:pt x="960" y="46070"/>
                </a:lnTo>
                <a:lnTo>
                  <a:pt x="0" y="47045"/>
                </a:lnTo>
                <a:lnTo>
                  <a:pt x="0" y="48966"/>
                </a:lnTo>
                <a:lnTo>
                  <a:pt x="960" y="48966"/>
                </a:lnTo>
                <a:close/>
              </a:path>
              <a:path w="75834" h="49911">
                <a:moveTo>
                  <a:pt x="35524" y="48966"/>
                </a:moveTo>
                <a:lnTo>
                  <a:pt x="35524" y="49911"/>
                </a:lnTo>
                <a:lnTo>
                  <a:pt x="47045" y="49911"/>
                </a:lnTo>
                <a:lnTo>
                  <a:pt x="48966" y="48966"/>
                </a:lnTo>
                <a:lnTo>
                  <a:pt x="49926" y="48006"/>
                </a:lnTo>
                <a:lnTo>
                  <a:pt x="50886" y="47045"/>
                </a:lnTo>
                <a:lnTo>
                  <a:pt x="65288" y="29763"/>
                </a:lnTo>
                <a:lnTo>
                  <a:pt x="69113" y="26883"/>
                </a:lnTo>
                <a:lnTo>
                  <a:pt x="71048" y="22082"/>
                </a:lnTo>
                <a:lnTo>
                  <a:pt x="72953" y="18242"/>
                </a:lnTo>
                <a:lnTo>
                  <a:pt x="74889" y="14401"/>
                </a:lnTo>
                <a:lnTo>
                  <a:pt x="75834" y="9601"/>
                </a:lnTo>
                <a:lnTo>
                  <a:pt x="75834" y="3840"/>
                </a:lnTo>
                <a:lnTo>
                  <a:pt x="74889" y="2880"/>
                </a:lnTo>
                <a:lnTo>
                  <a:pt x="74889" y="1920"/>
                </a:lnTo>
                <a:lnTo>
                  <a:pt x="73929" y="960"/>
                </a:lnTo>
                <a:lnTo>
                  <a:pt x="72953" y="960"/>
                </a:lnTo>
                <a:lnTo>
                  <a:pt x="72009" y="0"/>
                </a:lnTo>
                <a:lnTo>
                  <a:pt x="59527" y="0"/>
                </a:lnTo>
                <a:lnTo>
                  <a:pt x="58567" y="960"/>
                </a:lnTo>
                <a:lnTo>
                  <a:pt x="57607" y="960"/>
                </a:lnTo>
                <a:lnTo>
                  <a:pt x="56647" y="1920"/>
                </a:lnTo>
                <a:lnTo>
                  <a:pt x="55686" y="2880"/>
                </a:lnTo>
                <a:lnTo>
                  <a:pt x="54726" y="3840"/>
                </a:lnTo>
                <a:lnTo>
                  <a:pt x="54726" y="5760"/>
                </a:lnTo>
                <a:lnTo>
                  <a:pt x="53766" y="6720"/>
                </a:lnTo>
                <a:lnTo>
                  <a:pt x="53766" y="8641"/>
                </a:lnTo>
                <a:lnTo>
                  <a:pt x="50886" y="22082"/>
                </a:lnTo>
                <a:lnTo>
                  <a:pt x="35524" y="45125"/>
                </a:lnTo>
                <a:lnTo>
                  <a:pt x="35524" y="46070"/>
                </a:lnTo>
                <a:lnTo>
                  <a:pt x="34564" y="47045"/>
                </a:lnTo>
                <a:lnTo>
                  <a:pt x="34564" y="48966"/>
                </a:lnTo>
                <a:lnTo>
                  <a:pt x="35524" y="4896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7" name="object 647"/>
          <p:cNvSpPr/>
          <p:nvPr/>
        </p:nvSpPr>
        <p:spPr>
          <a:xfrm>
            <a:off x="4946964" y="8408441"/>
            <a:ext cx="87355" cy="88315"/>
          </a:xfrm>
          <a:custGeom>
            <a:avLst/>
            <a:gdLst/>
            <a:ahLst/>
            <a:cxnLst/>
            <a:rect l="l" t="t" r="r" b="b"/>
            <a:pathLst>
              <a:path w="87355" h="88315">
                <a:moveTo>
                  <a:pt x="67193" y="86395"/>
                </a:moveTo>
                <a:lnTo>
                  <a:pt x="68168" y="86395"/>
                </a:lnTo>
                <a:lnTo>
                  <a:pt x="70073" y="85435"/>
                </a:lnTo>
                <a:lnTo>
                  <a:pt x="71033" y="84475"/>
                </a:lnTo>
                <a:lnTo>
                  <a:pt x="71033" y="83515"/>
                </a:lnTo>
                <a:lnTo>
                  <a:pt x="87355" y="4800"/>
                </a:lnTo>
                <a:lnTo>
                  <a:pt x="87355" y="2880"/>
                </a:lnTo>
                <a:lnTo>
                  <a:pt x="86395" y="2880"/>
                </a:lnTo>
                <a:lnTo>
                  <a:pt x="85435" y="1920"/>
                </a:lnTo>
                <a:lnTo>
                  <a:pt x="81594" y="1920"/>
                </a:lnTo>
                <a:lnTo>
                  <a:pt x="80634" y="960"/>
                </a:lnTo>
                <a:lnTo>
                  <a:pt x="74874" y="960"/>
                </a:lnTo>
                <a:lnTo>
                  <a:pt x="72009" y="1920"/>
                </a:lnTo>
                <a:lnTo>
                  <a:pt x="71033" y="1920"/>
                </a:lnTo>
                <a:lnTo>
                  <a:pt x="69113" y="2880"/>
                </a:lnTo>
                <a:lnTo>
                  <a:pt x="68168" y="3840"/>
                </a:lnTo>
                <a:lnTo>
                  <a:pt x="68168" y="4800"/>
                </a:lnTo>
                <a:lnTo>
                  <a:pt x="66233" y="11521"/>
                </a:lnTo>
                <a:lnTo>
                  <a:pt x="63352" y="7680"/>
                </a:lnTo>
                <a:lnTo>
                  <a:pt x="60487" y="4800"/>
                </a:lnTo>
                <a:lnTo>
                  <a:pt x="56647" y="2880"/>
                </a:lnTo>
                <a:lnTo>
                  <a:pt x="52791" y="960"/>
                </a:lnTo>
                <a:lnTo>
                  <a:pt x="48950" y="0"/>
                </a:lnTo>
                <a:lnTo>
                  <a:pt x="38404" y="0"/>
                </a:lnTo>
                <a:lnTo>
                  <a:pt x="33604" y="960"/>
                </a:lnTo>
                <a:lnTo>
                  <a:pt x="29763" y="2880"/>
                </a:lnTo>
                <a:lnTo>
                  <a:pt x="24963" y="4800"/>
                </a:lnTo>
                <a:lnTo>
                  <a:pt x="22082" y="6720"/>
                </a:lnTo>
                <a:lnTo>
                  <a:pt x="18242" y="10561"/>
                </a:lnTo>
                <a:lnTo>
                  <a:pt x="15361" y="13426"/>
                </a:lnTo>
                <a:lnTo>
                  <a:pt x="12481" y="16306"/>
                </a:lnTo>
                <a:lnTo>
                  <a:pt x="10561" y="21107"/>
                </a:lnTo>
                <a:lnTo>
                  <a:pt x="7680" y="24947"/>
                </a:lnTo>
                <a:lnTo>
                  <a:pt x="5760" y="28788"/>
                </a:lnTo>
                <a:lnTo>
                  <a:pt x="4800" y="33588"/>
                </a:lnTo>
                <a:lnTo>
                  <a:pt x="2880" y="37429"/>
                </a:lnTo>
                <a:lnTo>
                  <a:pt x="1920" y="42230"/>
                </a:lnTo>
                <a:lnTo>
                  <a:pt x="960" y="46070"/>
                </a:lnTo>
                <a:lnTo>
                  <a:pt x="960" y="50871"/>
                </a:lnTo>
                <a:lnTo>
                  <a:pt x="0" y="54711"/>
                </a:lnTo>
                <a:lnTo>
                  <a:pt x="0" y="62392"/>
                </a:lnTo>
                <a:lnTo>
                  <a:pt x="960" y="66233"/>
                </a:lnTo>
                <a:lnTo>
                  <a:pt x="1920" y="70073"/>
                </a:lnTo>
                <a:lnTo>
                  <a:pt x="1920" y="72953"/>
                </a:lnTo>
                <a:lnTo>
                  <a:pt x="3840" y="76794"/>
                </a:lnTo>
                <a:lnTo>
                  <a:pt x="5760" y="79674"/>
                </a:lnTo>
                <a:lnTo>
                  <a:pt x="7680" y="82555"/>
                </a:lnTo>
                <a:lnTo>
                  <a:pt x="9601" y="84475"/>
                </a:lnTo>
                <a:lnTo>
                  <a:pt x="13441" y="86395"/>
                </a:lnTo>
                <a:lnTo>
                  <a:pt x="16322" y="87355"/>
                </a:lnTo>
                <a:lnTo>
                  <a:pt x="20162" y="88315"/>
                </a:lnTo>
                <a:lnTo>
                  <a:pt x="24963" y="88315"/>
                </a:lnTo>
                <a:lnTo>
                  <a:pt x="23042" y="59512"/>
                </a:lnTo>
                <a:lnTo>
                  <a:pt x="23042" y="50871"/>
                </a:lnTo>
                <a:lnTo>
                  <a:pt x="24002" y="48950"/>
                </a:lnTo>
                <a:lnTo>
                  <a:pt x="24002" y="46070"/>
                </a:lnTo>
                <a:lnTo>
                  <a:pt x="24963" y="43190"/>
                </a:lnTo>
                <a:lnTo>
                  <a:pt x="25923" y="40309"/>
                </a:lnTo>
                <a:lnTo>
                  <a:pt x="25923" y="37429"/>
                </a:lnTo>
                <a:lnTo>
                  <a:pt x="26883" y="34549"/>
                </a:lnTo>
                <a:lnTo>
                  <a:pt x="28803" y="31668"/>
                </a:lnTo>
                <a:lnTo>
                  <a:pt x="29763" y="29748"/>
                </a:lnTo>
                <a:lnTo>
                  <a:pt x="30723" y="26868"/>
                </a:lnTo>
                <a:lnTo>
                  <a:pt x="32644" y="24947"/>
                </a:lnTo>
                <a:lnTo>
                  <a:pt x="34564" y="23027"/>
                </a:lnTo>
                <a:lnTo>
                  <a:pt x="36484" y="22082"/>
                </a:lnTo>
                <a:lnTo>
                  <a:pt x="38404" y="20147"/>
                </a:lnTo>
                <a:lnTo>
                  <a:pt x="40325" y="19202"/>
                </a:lnTo>
                <a:lnTo>
                  <a:pt x="42245" y="18242"/>
                </a:lnTo>
                <a:lnTo>
                  <a:pt x="48006" y="18242"/>
                </a:lnTo>
                <a:lnTo>
                  <a:pt x="50886" y="19202"/>
                </a:lnTo>
                <a:lnTo>
                  <a:pt x="53766" y="21107"/>
                </a:lnTo>
                <a:lnTo>
                  <a:pt x="56647" y="23027"/>
                </a:lnTo>
                <a:lnTo>
                  <a:pt x="58552" y="24947"/>
                </a:lnTo>
                <a:lnTo>
                  <a:pt x="60487" y="28788"/>
                </a:lnTo>
                <a:lnTo>
                  <a:pt x="57607" y="40309"/>
                </a:lnTo>
                <a:lnTo>
                  <a:pt x="57607" y="44150"/>
                </a:lnTo>
                <a:lnTo>
                  <a:pt x="55671" y="47990"/>
                </a:lnTo>
                <a:lnTo>
                  <a:pt x="53766" y="51831"/>
                </a:lnTo>
                <a:lnTo>
                  <a:pt x="51831" y="55671"/>
                </a:lnTo>
                <a:lnTo>
                  <a:pt x="49926" y="58552"/>
                </a:lnTo>
                <a:lnTo>
                  <a:pt x="48006" y="61432"/>
                </a:lnTo>
                <a:lnTo>
                  <a:pt x="45110" y="63352"/>
                </a:lnTo>
                <a:lnTo>
                  <a:pt x="43205" y="66233"/>
                </a:lnTo>
                <a:lnTo>
                  <a:pt x="40325" y="67193"/>
                </a:lnTo>
                <a:lnTo>
                  <a:pt x="37444" y="69113"/>
                </a:lnTo>
                <a:lnTo>
                  <a:pt x="34564" y="70073"/>
                </a:lnTo>
                <a:lnTo>
                  <a:pt x="30723" y="70073"/>
                </a:lnTo>
                <a:lnTo>
                  <a:pt x="28803" y="69113"/>
                </a:lnTo>
                <a:lnTo>
                  <a:pt x="31683" y="87355"/>
                </a:lnTo>
                <a:lnTo>
                  <a:pt x="34564" y="86395"/>
                </a:lnTo>
                <a:lnTo>
                  <a:pt x="37444" y="85435"/>
                </a:lnTo>
                <a:lnTo>
                  <a:pt x="41285" y="84475"/>
                </a:lnTo>
                <a:lnTo>
                  <a:pt x="43205" y="82555"/>
                </a:lnTo>
                <a:lnTo>
                  <a:pt x="46085" y="80634"/>
                </a:lnTo>
                <a:lnTo>
                  <a:pt x="48006" y="78714"/>
                </a:lnTo>
                <a:lnTo>
                  <a:pt x="49926" y="76794"/>
                </a:lnTo>
                <a:lnTo>
                  <a:pt x="51831" y="74874"/>
                </a:lnTo>
                <a:lnTo>
                  <a:pt x="53766" y="72953"/>
                </a:lnTo>
                <a:lnTo>
                  <a:pt x="54726" y="71033"/>
                </a:lnTo>
                <a:lnTo>
                  <a:pt x="51831" y="83515"/>
                </a:lnTo>
                <a:lnTo>
                  <a:pt x="51831" y="85435"/>
                </a:lnTo>
                <a:lnTo>
                  <a:pt x="52791" y="85435"/>
                </a:lnTo>
                <a:lnTo>
                  <a:pt x="52791" y="86395"/>
                </a:lnTo>
                <a:lnTo>
                  <a:pt x="56647" y="86395"/>
                </a:lnTo>
                <a:lnTo>
                  <a:pt x="57607" y="87355"/>
                </a:lnTo>
                <a:lnTo>
                  <a:pt x="64328" y="87355"/>
                </a:lnTo>
                <a:lnTo>
                  <a:pt x="67193" y="86395"/>
                </a:lnTo>
                <a:close/>
              </a:path>
              <a:path w="87355" h="88315">
                <a:moveTo>
                  <a:pt x="24002" y="61432"/>
                </a:moveTo>
                <a:lnTo>
                  <a:pt x="23042" y="59512"/>
                </a:lnTo>
                <a:lnTo>
                  <a:pt x="24963" y="88315"/>
                </a:lnTo>
                <a:lnTo>
                  <a:pt x="27843" y="88315"/>
                </a:lnTo>
                <a:lnTo>
                  <a:pt x="31683" y="87355"/>
                </a:lnTo>
                <a:lnTo>
                  <a:pt x="28803" y="69113"/>
                </a:lnTo>
                <a:lnTo>
                  <a:pt x="27843" y="68153"/>
                </a:lnTo>
                <a:lnTo>
                  <a:pt x="26883" y="68153"/>
                </a:lnTo>
                <a:lnTo>
                  <a:pt x="25923" y="67193"/>
                </a:lnTo>
                <a:lnTo>
                  <a:pt x="24963" y="65272"/>
                </a:lnTo>
                <a:lnTo>
                  <a:pt x="24002" y="64312"/>
                </a:lnTo>
                <a:lnTo>
                  <a:pt x="24002" y="6143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8" name="object 648"/>
          <p:cNvSpPr/>
          <p:nvPr/>
        </p:nvSpPr>
        <p:spPr>
          <a:xfrm>
            <a:off x="5040081" y="8408441"/>
            <a:ext cx="85435" cy="87355"/>
          </a:xfrm>
          <a:custGeom>
            <a:avLst/>
            <a:gdLst/>
            <a:ahLst/>
            <a:cxnLst/>
            <a:rect l="l" t="t" r="r" b="b"/>
            <a:pathLst>
              <a:path w="85435" h="87355">
                <a:moveTo>
                  <a:pt x="0" y="84475"/>
                </a:moveTo>
                <a:lnTo>
                  <a:pt x="960" y="84475"/>
                </a:lnTo>
                <a:lnTo>
                  <a:pt x="960" y="85435"/>
                </a:lnTo>
                <a:lnTo>
                  <a:pt x="1920" y="85435"/>
                </a:lnTo>
                <a:lnTo>
                  <a:pt x="1920" y="86395"/>
                </a:lnTo>
                <a:lnTo>
                  <a:pt x="6720" y="86395"/>
                </a:lnTo>
                <a:lnTo>
                  <a:pt x="8641" y="87355"/>
                </a:lnTo>
                <a:lnTo>
                  <a:pt x="13441" y="87355"/>
                </a:lnTo>
                <a:lnTo>
                  <a:pt x="15361" y="86395"/>
                </a:lnTo>
                <a:lnTo>
                  <a:pt x="20162" y="86395"/>
                </a:lnTo>
                <a:lnTo>
                  <a:pt x="21122" y="85435"/>
                </a:lnTo>
                <a:lnTo>
                  <a:pt x="22082" y="85435"/>
                </a:lnTo>
                <a:lnTo>
                  <a:pt x="22082" y="84475"/>
                </a:lnTo>
                <a:lnTo>
                  <a:pt x="23042" y="83515"/>
                </a:lnTo>
                <a:lnTo>
                  <a:pt x="29763" y="47990"/>
                </a:lnTo>
                <a:lnTo>
                  <a:pt x="30723" y="44150"/>
                </a:lnTo>
                <a:lnTo>
                  <a:pt x="31683" y="40309"/>
                </a:lnTo>
                <a:lnTo>
                  <a:pt x="33604" y="36469"/>
                </a:lnTo>
                <a:lnTo>
                  <a:pt x="35524" y="33588"/>
                </a:lnTo>
                <a:lnTo>
                  <a:pt x="37444" y="29748"/>
                </a:lnTo>
                <a:lnTo>
                  <a:pt x="40325" y="27828"/>
                </a:lnTo>
                <a:lnTo>
                  <a:pt x="42245" y="24947"/>
                </a:lnTo>
                <a:lnTo>
                  <a:pt x="45125" y="23027"/>
                </a:lnTo>
                <a:lnTo>
                  <a:pt x="47045" y="21107"/>
                </a:lnTo>
                <a:lnTo>
                  <a:pt x="49911" y="20147"/>
                </a:lnTo>
                <a:lnTo>
                  <a:pt x="52806" y="19202"/>
                </a:lnTo>
                <a:lnTo>
                  <a:pt x="57591" y="19202"/>
                </a:lnTo>
                <a:lnTo>
                  <a:pt x="59527" y="20147"/>
                </a:lnTo>
                <a:lnTo>
                  <a:pt x="60472" y="22082"/>
                </a:lnTo>
                <a:lnTo>
                  <a:pt x="61432" y="23027"/>
                </a:lnTo>
                <a:lnTo>
                  <a:pt x="62407" y="25923"/>
                </a:lnTo>
                <a:lnTo>
                  <a:pt x="62407" y="31668"/>
                </a:lnTo>
                <a:lnTo>
                  <a:pt x="61432" y="33588"/>
                </a:lnTo>
                <a:lnTo>
                  <a:pt x="61432" y="36469"/>
                </a:lnTo>
                <a:lnTo>
                  <a:pt x="51846" y="83515"/>
                </a:lnTo>
                <a:lnTo>
                  <a:pt x="51846" y="85435"/>
                </a:lnTo>
                <a:lnTo>
                  <a:pt x="52806" y="85435"/>
                </a:lnTo>
                <a:lnTo>
                  <a:pt x="53751" y="86395"/>
                </a:lnTo>
                <a:lnTo>
                  <a:pt x="58567" y="86395"/>
                </a:lnTo>
                <a:lnTo>
                  <a:pt x="60472" y="87355"/>
                </a:lnTo>
                <a:lnTo>
                  <a:pt x="64312" y="87355"/>
                </a:lnTo>
                <a:lnTo>
                  <a:pt x="66248" y="86395"/>
                </a:lnTo>
                <a:lnTo>
                  <a:pt x="71033" y="86395"/>
                </a:lnTo>
                <a:lnTo>
                  <a:pt x="71993" y="85435"/>
                </a:lnTo>
                <a:lnTo>
                  <a:pt x="72969" y="85435"/>
                </a:lnTo>
                <a:lnTo>
                  <a:pt x="73913" y="84475"/>
                </a:lnTo>
                <a:lnTo>
                  <a:pt x="73913" y="83515"/>
                </a:lnTo>
                <a:lnTo>
                  <a:pt x="83515" y="34549"/>
                </a:lnTo>
                <a:lnTo>
                  <a:pt x="84475" y="32628"/>
                </a:lnTo>
                <a:lnTo>
                  <a:pt x="84475" y="28788"/>
                </a:lnTo>
                <a:lnTo>
                  <a:pt x="85435" y="26868"/>
                </a:lnTo>
                <a:lnTo>
                  <a:pt x="85435" y="19202"/>
                </a:lnTo>
                <a:lnTo>
                  <a:pt x="84475" y="16306"/>
                </a:lnTo>
                <a:lnTo>
                  <a:pt x="84475" y="13426"/>
                </a:lnTo>
                <a:lnTo>
                  <a:pt x="83515" y="10561"/>
                </a:lnTo>
                <a:lnTo>
                  <a:pt x="81594" y="8641"/>
                </a:lnTo>
                <a:lnTo>
                  <a:pt x="80634" y="6720"/>
                </a:lnTo>
                <a:lnTo>
                  <a:pt x="78714" y="4800"/>
                </a:lnTo>
                <a:lnTo>
                  <a:pt x="75834" y="2880"/>
                </a:lnTo>
                <a:lnTo>
                  <a:pt x="73913" y="1920"/>
                </a:lnTo>
                <a:lnTo>
                  <a:pt x="71033" y="960"/>
                </a:lnTo>
                <a:lnTo>
                  <a:pt x="67193" y="0"/>
                </a:lnTo>
                <a:lnTo>
                  <a:pt x="59527" y="0"/>
                </a:lnTo>
                <a:lnTo>
                  <a:pt x="56631" y="960"/>
                </a:lnTo>
                <a:lnTo>
                  <a:pt x="52806" y="1920"/>
                </a:lnTo>
                <a:lnTo>
                  <a:pt x="49911" y="2880"/>
                </a:lnTo>
                <a:lnTo>
                  <a:pt x="47045" y="3840"/>
                </a:lnTo>
                <a:lnTo>
                  <a:pt x="44165" y="5745"/>
                </a:lnTo>
                <a:lnTo>
                  <a:pt x="42245" y="7680"/>
                </a:lnTo>
                <a:lnTo>
                  <a:pt x="39364" y="9585"/>
                </a:lnTo>
                <a:lnTo>
                  <a:pt x="37444" y="11521"/>
                </a:lnTo>
                <a:lnTo>
                  <a:pt x="35524" y="13426"/>
                </a:lnTo>
                <a:lnTo>
                  <a:pt x="33604" y="15361"/>
                </a:lnTo>
                <a:lnTo>
                  <a:pt x="32644" y="17266"/>
                </a:lnTo>
                <a:lnTo>
                  <a:pt x="35524" y="4800"/>
                </a:lnTo>
                <a:lnTo>
                  <a:pt x="35524" y="3840"/>
                </a:lnTo>
                <a:lnTo>
                  <a:pt x="34564" y="2880"/>
                </a:lnTo>
                <a:lnTo>
                  <a:pt x="33604" y="1920"/>
                </a:lnTo>
                <a:lnTo>
                  <a:pt x="29763" y="1920"/>
                </a:lnTo>
                <a:lnTo>
                  <a:pt x="27843" y="960"/>
                </a:lnTo>
                <a:lnTo>
                  <a:pt x="24963" y="960"/>
                </a:lnTo>
                <a:lnTo>
                  <a:pt x="23042" y="1920"/>
                </a:lnTo>
                <a:lnTo>
                  <a:pt x="19202" y="1920"/>
                </a:lnTo>
                <a:lnTo>
                  <a:pt x="18242" y="2880"/>
                </a:lnTo>
                <a:lnTo>
                  <a:pt x="17282" y="2880"/>
                </a:lnTo>
                <a:lnTo>
                  <a:pt x="16322" y="3840"/>
                </a:lnTo>
                <a:lnTo>
                  <a:pt x="16322" y="4800"/>
                </a:lnTo>
                <a:lnTo>
                  <a:pt x="960" y="83515"/>
                </a:lnTo>
                <a:lnTo>
                  <a:pt x="0" y="8447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9" name="object 649"/>
          <p:cNvSpPr/>
          <p:nvPr/>
        </p:nvSpPr>
        <p:spPr>
          <a:xfrm>
            <a:off x="5137998" y="8372916"/>
            <a:ext cx="94076" cy="123840"/>
          </a:xfrm>
          <a:custGeom>
            <a:avLst/>
            <a:gdLst/>
            <a:ahLst/>
            <a:cxnLst/>
            <a:rect l="l" t="t" r="r" b="b"/>
            <a:pathLst>
              <a:path w="94076" h="123840">
                <a:moveTo>
                  <a:pt x="33604" y="36484"/>
                </a:moveTo>
                <a:lnTo>
                  <a:pt x="28803" y="38404"/>
                </a:lnTo>
                <a:lnTo>
                  <a:pt x="24963" y="40325"/>
                </a:lnTo>
                <a:lnTo>
                  <a:pt x="25923" y="71993"/>
                </a:lnTo>
                <a:lnTo>
                  <a:pt x="26883" y="70073"/>
                </a:lnTo>
                <a:lnTo>
                  <a:pt x="27843" y="67193"/>
                </a:lnTo>
                <a:lnTo>
                  <a:pt x="28803" y="64312"/>
                </a:lnTo>
                <a:lnTo>
                  <a:pt x="30723" y="62392"/>
                </a:lnTo>
                <a:lnTo>
                  <a:pt x="32644" y="60472"/>
                </a:lnTo>
                <a:lnTo>
                  <a:pt x="33604" y="58552"/>
                </a:lnTo>
                <a:lnTo>
                  <a:pt x="35524" y="56631"/>
                </a:lnTo>
                <a:lnTo>
                  <a:pt x="37444" y="55671"/>
                </a:lnTo>
                <a:lnTo>
                  <a:pt x="39364" y="54726"/>
                </a:lnTo>
                <a:lnTo>
                  <a:pt x="42245" y="53766"/>
                </a:lnTo>
                <a:lnTo>
                  <a:pt x="48006" y="53766"/>
                </a:lnTo>
                <a:lnTo>
                  <a:pt x="50886" y="54726"/>
                </a:lnTo>
                <a:lnTo>
                  <a:pt x="52806" y="56631"/>
                </a:lnTo>
                <a:lnTo>
                  <a:pt x="55686" y="58552"/>
                </a:lnTo>
                <a:lnTo>
                  <a:pt x="57591" y="60472"/>
                </a:lnTo>
                <a:lnTo>
                  <a:pt x="59527" y="64312"/>
                </a:lnTo>
                <a:lnTo>
                  <a:pt x="57591" y="75834"/>
                </a:lnTo>
                <a:lnTo>
                  <a:pt x="56631" y="79674"/>
                </a:lnTo>
                <a:lnTo>
                  <a:pt x="55686" y="83515"/>
                </a:lnTo>
                <a:lnTo>
                  <a:pt x="54726" y="121919"/>
                </a:lnTo>
                <a:lnTo>
                  <a:pt x="55686" y="121919"/>
                </a:lnTo>
                <a:lnTo>
                  <a:pt x="56631" y="122880"/>
                </a:lnTo>
                <a:lnTo>
                  <a:pt x="64312" y="122880"/>
                </a:lnTo>
                <a:lnTo>
                  <a:pt x="66248" y="121919"/>
                </a:lnTo>
                <a:lnTo>
                  <a:pt x="68153" y="121919"/>
                </a:lnTo>
                <a:lnTo>
                  <a:pt x="70088" y="120959"/>
                </a:lnTo>
                <a:lnTo>
                  <a:pt x="71033" y="119999"/>
                </a:lnTo>
                <a:lnTo>
                  <a:pt x="71033" y="119039"/>
                </a:lnTo>
                <a:lnTo>
                  <a:pt x="94076" y="3840"/>
                </a:lnTo>
                <a:lnTo>
                  <a:pt x="94076" y="960"/>
                </a:lnTo>
                <a:lnTo>
                  <a:pt x="92156" y="960"/>
                </a:lnTo>
                <a:lnTo>
                  <a:pt x="91196" y="0"/>
                </a:lnTo>
                <a:lnTo>
                  <a:pt x="75834" y="0"/>
                </a:lnTo>
                <a:lnTo>
                  <a:pt x="74874" y="960"/>
                </a:lnTo>
                <a:lnTo>
                  <a:pt x="72969" y="960"/>
                </a:lnTo>
                <a:lnTo>
                  <a:pt x="72969" y="1920"/>
                </a:lnTo>
                <a:lnTo>
                  <a:pt x="71993" y="1920"/>
                </a:lnTo>
                <a:lnTo>
                  <a:pt x="71993" y="3840"/>
                </a:lnTo>
                <a:lnTo>
                  <a:pt x="63352" y="45110"/>
                </a:lnTo>
                <a:lnTo>
                  <a:pt x="62407" y="43205"/>
                </a:lnTo>
                <a:lnTo>
                  <a:pt x="61432" y="42245"/>
                </a:lnTo>
                <a:lnTo>
                  <a:pt x="60472" y="41269"/>
                </a:lnTo>
                <a:lnTo>
                  <a:pt x="58567" y="40325"/>
                </a:lnTo>
                <a:lnTo>
                  <a:pt x="56631" y="39364"/>
                </a:lnTo>
                <a:lnTo>
                  <a:pt x="55686" y="38404"/>
                </a:lnTo>
                <a:lnTo>
                  <a:pt x="53751" y="37444"/>
                </a:lnTo>
                <a:lnTo>
                  <a:pt x="51846" y="36484"/>
                </a:lnTo>
                <a:lnTo>
                  <a:pt x="49911" y="36484"/>
                </a:lnTo>
                <a:lnTo>
                  <a:pt x="47045" y="35524"/>
                </a:lnTo>
                <a:lnTo>
                  <a:pt x="37444" y="35524"/>
                </a:lnTo>
                <a:lnTo>
                  <a:pt x="33604" y="36484"/>
                </a:lnTo>
                <a:close/>
              </a:path>
              <a:path w="94076" h="123840">
                <a:moveTo>
                  <a:pt x="24963" y="40325"/>
                </a:moveTo>
                <a:lnTo>
                  <a:pt x="21122" y="42245"/>
                </a:lnTo>
                <a:lnTo>
                  <a:pt x="18242" y="45110"/>
                </a:lnTo>
                <a:lnTo>
                  <a:pt x="14401" y="48950"/>
                </a:lnTo>
                <a:lnTo>
                  <a:pt x="12481" y="51831"/>
                </a:lnTo>
                <a:lnTo>
                  <a:pt x="9601" y="55671"/>
                </a:lnTo>
                <a:lnTo>
                  <a:pt x="7680" y="60472"/>
                </a:lnTo>
                <a:lnTo>
                  <a:pt x="5760" y="64312"/>
                </a:lnTo>
                <a:lnTo>
                  <a:pt x="3840" y="68153"/>
                </a:lnTo>
                <a:lnTo>
                  <a:pt x="2880" y="72953"/>
                </a:lnTo>
                <a:lnTo>
                  <a:pt x="1920" y="76794"/>
                </a:lnTo>
                <a:lnTo>
                  <a:pt x="960" y="81594"/>
                </a:lnTo>
                <a:lnTo>
                  <a:pt x="0" y="85435"/>
                </a:lnTo>
                <a:lnTo>
                  <a:pt x="0" y="100797"/>
                </a:lnTo>
                <a:lnTo>
                  <a:pt x="960" y="102717"/>
                </a:lnTo>
                <a:lnTo>
                  <a:pt x="960" y="105597"/>
                </a:lnTo>
                <a:lnTo>
                  <a:pt x="1920" y="107518"/>
                </a:lnTo>
                <a:lnTo>
                  <a:pt x="2880" y="110398"/>
                </a:lnTo>
                <a:lnTo>
                  <a:pt x="3840" y="112318"/>
                </a:lnTo>
                <a:lnTo>
                  <a:pt x="4800" y="114239"/>
                </a:lnTo>
                <a:lnTo>
                  <a:pt x="5760" y="116159"/>
                </a:lnTo>
                <a:lnTo>
                  <a:pt x="7680" y="118079"/>
                </a:lnTo>
                <a:lnTo>
                  <a:pt x="8641" y="119039"/>
                </a:lnTo>
                <a:lnTo>
                  <a:pt x="10561" y="120959"/>
                </a:lnTo>
                <a:lnTo>
                  <a:pt x="12481" y="121919"/>
                </a:lnTo>
                <a:lnTo>
                  <a:pt x="15361" y="122880"/>
                </a:lnTo>
                <a:lnTo>
                  <a:pt x="18242" y="123840"/>
                </a:lnTo>
                <a:lnTo>
                  <a:pt x="27843" y="123840"/>
                </a:lnTo>
                <a:lnTo>
                  <a:pt x="30723" y="122880"/>
                </a:lnTo>
                <a:lnTo>
                  <a:pt x="34564" y="121919"/>
                </a:lnTo>
                <a:lnTo>
                  <a:pt x="37444" y="120959"/>
                </a:lnTo>
                <a:lnTo>
                  <a:pt x="40325" y="119999"/>
                </a:lnTo>
                <a:lnTo>
                  <a:pt x="43205" y="118079"/>
                </a:lnTo>
                <a:lnTo>
                  <a:pt x="45125" y="116159"/>
                </a:lnTo>
                <a:lnTo>
                  <a:pt x="48006" y="114239"/>
                </a:lnTo>
                <a:lnTo>
                  <a:pt x="49911" y="112318"/>
                </a:lnTo>
                <a:lnTo>
                  <a:pt x="51846" y="110398"/>
                </a:lnTo>
                <a:lnTo>
                  <a:pt x="52806" y="108478"/>
                </a:lnTo>
                <a:lnTo>
                  <a:pt x="53751" y="106558"/>
                </a:lnTo>
                <a:lnTo>
                  <a:pt x="51846" y="119039"/>
                </a:lnTo>
                <a:lnTo>
                  <a:pt x="51846" y="120959"/>
                </a:lnTo>
                <a:lnTo>
                  <a:pt x="52806" y="121919"/>
                </a:lnTo>
                <a:lnTo>
                  <a:pt x="54726" y="121919"/>
                </a:lnTo>
                <a:lnTo>
                  <a:pt x="55686" y="83515"/>
                </a:lnTo>
                <a:lnTo>
                  <a:pt x="53751" y="87355"/>
                </a:lnTo>
                <a:lnTo>
                  <a:pt x="51846" y="91196"/>
                </a:lnTo>
                <a:lnTo>
                  <a:pt x="49911" y="94076"/>
                </a:lnTo>
                <a:lnTo>
                  <a:pt x="47045" y="96956"/>
                </a:lnTo>
                <a:lnTo>
                  <a:pt x="45125" y="98877"/>
                </a:lnTo>
                <a:lnTo>
                  <a:pt x="42245" y="101757"/>
                </a:lnTo>
                <a:lnTo>
                  <a:pt x="39364" y="102717"/>
                </a:lnTo>
                <a:lnTo>
                  <a:pt x="37444" y="104637"/>
                </a:lnTo>
                <a:lnTo>
                  <a:pt x="34564" y="105597"/>
                </a:lnTo>
                <a:lnTo>
                  <a:pt x="28803" y="105597"/>
                </a:lnTo>
                <a:lnTo>
                  <a:pt x="25923" y="103677"/>
                </a:lnTo>
                <a:lnTo>
                  <a:pt x="24963" y="101757"/>
                </a:lnTo>
                <a:lnTo>
                  <a:pt x="23042" y="99837"/>
                </a:lnTo>
                <a:lnTo>
                  <a:pt x="23042" y="83515"/>
                </a:lnTo>
                <a:lnTo>
                  <a:pt x="24003" y="80634"/>
                </a:lnTo>
                <a:lnTo>
                  <a:pt x="24003" y="77754"/>
                </a:lnTo>
                <a:lnTo>
                  <a:pt x="24963" y="74874"/>
                </a:lnTo>
                <a:lnTo>
                  <a:pt x="25923" y="71993"/>
                </a:lnTo>
                <a:lnTo>
                  <a:pt x="24963" y="4032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0" name="object 650"/>
          <p:cNvSpPr/>
          <p:nvPr/>
        </p:nvSpPr>
        <p:spPr>
          <a:xfrm>
            <a:off x="5283921" y="8371956"/>
            <a:ext cx="75834" cy="49911"/>
          </a:xfrm>
          <a:custGeom>
            <a:avLst/>
            <a:gdLst/>
            <a:ahLst/>
            <a:cxnLst/>
            <a:rect l="l" t="t" r="r" b="b"/>
            <a:pathLst>
              <a:path w="75834" h="49911">
                <a:moveTo>
                  <a:pt x="2880" y="31683"/>
                </a:moveTo>
                <a:lnTo>
                  <a:pt x="960" y="35524"/>
                </a:lnTo>
                <a:lnTo>
                  <a:pt x="0" y="40325"/>
                </a:lnTo>
                <a:lnTo>
                  <a:pt x="0" y="47045"/>
                </a:lnTo>
                <a:lnTo>
                  <a:pt x="960" y="48006"/>
                </a:lnTo>
                <a:lnTo>
                  <a:pt x="1905" y="48966"/>
                </a:lnTo>
                <a:lnTo>
                  <a:pt x="2880" y="48966"/>
                </a:lnTo>
                <a:lnTo>
                  <a:pt x="3840" y="49911"/>
                </a:lnTo>
                <a:lnTo>
                  <a:pt x="16306" y="49911"/>
                </a:lnTo>
                <a:lnTo>
                  <a:pt x="17282" y="48966"/>
                </a:lnTo>
                <a:lnTo>
                  <a:pt x="18242" y="48966"/>
                </a:lnTo>
                <a:lnTo>
                  <a:pt x="19187" y="48006"/>
                </a:lnTo>
                <a:lnTo>
                  <a:pt x="20147" y="47045"/>
                </a:lnTo>
                <a:lnTo>
                  <a:pt x="21122" y="46070"/>
                </a:lnTo>
                <a:lnTo>
                  <a:pt x="21122" y="44165"/>
                </a:lnTo>
                <a:lnTo>
                  <a:pt x="22082" y="43205"/>
                </a:lnTo>
                <a:lnTo>
                  <a:pt x="22082" y="41285"/>
                </a:lnTo>
                <a:lnTo>
                  <a:pt x="24963" y="27843"/>
                </a:lnTo>
                <a:lnTo>
                  <a:pt x="40309" y="3840"/>
                </a:lnTo>
                <a:lnTo>
                  <a:pt x="40309" y="2880"/>
                </a:lnTo>
                <a:lnTo>
                  <a:pt x="41269" y="2880"/>
                </a:lnTo>
                <a:lnTo>
                  <a:pt x="41269" y="960"/>
                </a:lnTo>
                <a:lnTo>
                  <a:pt x="40309" y="960"/>
                </a:lnTo>
                <a:lnTo>
                  <a:pt x="40309" y="0"/>
                </a:lnTo>
                <a:lnTo>
                  <a:pt x="28803" y="0"/>
                </a:lnTo>
                <a:lnTo>
                  <a:pt x="26868" y="960"/>
                </a:lnTo>
                <a:lnTo>
                  <a:pt x="25908" y="1920"/>
                </a:lnTo>
                <a:lnTo>
                  <a:pt x="24963" y="2880"/>
                </a:lnTo>
                <a:lnTo>
                  <a:pt x="10561" y="20162"/>
                </a:lnTo>
                <a:lnTo>
                  <a:pt x="6720" y="23042"/>
                </a:lnTo>
                <a:lnTo>
                  <a:pt x="4800" y="27843"/>
                </a:lnTo>
                <a:lnTo>
                  <a:pt x="2880" y="31683"/>
                </a:lnTo>
                <a:close/>
              </a:path>
              <a:path w="75834" h="49911">
                <a:moveTo>
                  <a:pt x="37429" y="31683"/>
                </a:moveTo>
                <a:lnTo>
                  <a:pt x="35509" y="35524"/>
                </a:lnTo>
                <a:lnTo>
                  <a:pt x="34549" y="40325"/>
                </a:lnTo>
                <a:lnTo>
                  <a:pt x="34549" y="47045"/>
                </a:lnTo>
                <a:lnTo>
                  <a:pt x="35509" y="48006"/>
                </a:lnTo>
                <a:lnTo>
                  <a:pt x="36469" y="48966"/>
                </a:lnTo>
                <a:lnTo>
                  <a:pt x="37429" y="48966"/>
                </a:lnTo>
                <a:lnTo>
                  <a:pt x="38389" y="49911"/>
                </a:lnTo>
                <a:lnTo>
                  <a:pt x="50871" y="49911"/>
                </a:lnTo>
                <a:lnTo>
                  <a:pt x="51831" y="48966"/>
                </a:lnTo>
                <a:lnTo>
                  <a:pt x="52791" y="48966"/>
                </a:lnTo>
                <a:lnTo>
                  <a:pt x="53751" y="48006"/>
                </a:lnTo>
                <a:lnTo>
                  <a:pt x="54711" y="47045"/>
                </a:lnTo>
                <a:lnTo>
                  <a:pt x="55671" y="46070"/>
                </a:lnTo>
                <a:lnTo>
                  <a:pt x="55671" y="44165"/>
                </a:lnTo>
                <a:lnTo>
                  <a:pt x="56631" y="43205"/>
                </a:lnTo>
                <a:lnTo>
                  <a:pt x="56631" y="41285"/>
                </a:lnTo>
                <a:lnTo>
                  <a:pt x="59512" y="27843"/>
                </a:lnTo>
                <a:lnTo>
                  <a:pt x="74874" y="3840"/>
                </a:lnTo>
                <a:lnTo>
                  <a:pt x="74874" y="2880"/>
                </a:lnTo>
                <a:lnTo>
                  <a:pt x="75834" y="2880"/>
                </a:lnTo>
                <a:lnTo>
                  <a:pt x="75834" y="960"/>
                </a:lnTo>
                <a:lnTo>
                  <a:pt x="74874" y="960"/>
                </a:lnTo>
                <a:lnTo>
                  <a:pt x="74874" y="0"/>
                </a:lnTo>
                <a:lnTo>
                  <a:pt x="63352" y="0"/>
                </a:lnTo>
                <a:lnTo>
                  <a:pt x="61432" y="960"/>
                </a:lnTo>
                <a:lnTo>
                  <a:pt x="60472" y="1920"/>
                </a:lnTo>
                <a:lnTo>
                  <a:pt x="59512" y="2880"/>
                </a:lnTo>
                <a:lnTo>
                  <a:pt x="45110" y="20162"/>
                </a:lnTo>
                <a:lnTo>
                  <a:pt x="41269" y="23042"/>
                </a:lnTo>
                <a:lnTo>
                  <a:pt x="39349" y="27843"/>
                </a:lnTo>
                <a:lnTo>
                  <a:pt x="37429" y="3168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1" name="object 651"/>
          <p:cNvSpPr/>
          <p:nvPr/>
        </p:nvSpPr>
        <p:spPr>
          <a:xfrm>
            <a:off x="5351114" y="8380597"/>
            <a:ext cx="84475" cy="115199"/>
          </a:xfrm>
          <a:custGeom>
            <a:avLst/>
            <a:gdLst/>
            <a:ahLst/>
            <a:cxnLst/>
            <a:rect l="l" t="t" r="r" b="b"/>
            <a:pathLst>
              <a:path w="84475" h="115199">
                <a:moveTo>
                  <a:pt x="70073" y="49926"/>
                </a:moveTo>
                <a:lnTo>
                  <a:pt x="35524" y="49926"/>
                </a:lnTo>
                <a:lnTo>
                  <a:pt x="41285" y="19202"/>
                </a:lnTo>
                <a:lnTo>
                  <a:pt x="79674" y="19202"/>
                </a:lnTo>
                <a:lnTo>
                  <a:pt x="80634" y="18242"/>
                </a:lnTo>
                <a:lnTo>
                  <a:pt x="81594" y="17282"/>
                </a:lnTo>
                <a:lnTo>
                  <a:pt x="81594" y="15361"/>
                </a:lnTo>
                <a:lnTo>
                  <a:pt x="82555" y="14401"/>
                </a:lnTo>
                <a:lnTo>
                  <a:pt x="82555" y="13441"/>
                </a:lnTo>
                <a:lnTo>
                  <a:pt x="83515" y="12481"/>
                </a:lnTo>
                <a:lnTo>
                  <a:pt x="83515" y="8641"/>
                </a:lnTo>
                <a:lnTo>
                  <a:pt x="84475" y="7680"/>
                </a:lnTo>
                <a:lnTo>
                  <a:pt x="84475" y="960"/>
                </a:lnTo>
                <a:lnTo>
                  <a:pt x="83515" y="960"/>
                </a:lnTo>
                <a:lnTo>
                  <a:pt x="83515" y="0"/>
                </a:lnTo>
                <a:lnTo>
                  <a:pt x="26883" y="0"/>
                </a:lnTo>
                <a:lnTo>
                  <a:pt x="24963" y="960"/>
                </a:lnTo>
                <a:lnTo>
                  <a:pt x="23042" y="1920"/>
                </a:lnTo>
                <a:lnTo>
                  <a:pt x="22082" y="2880"/>
                </a:lnTo>
                <a:lnTo>
                  <a:pt x="21122" y="4800"/>
                </a:lnTo>
                <a:lnTo>
                  <a:pt x="20162" y="7680"/>
                </a:lnTo>
                <a:lnTo>
                  <a:pt x="0" y="111358"/>
                </a:lnTo>
                <a:lnTo>
                  <a:pt x="0" y="113278"/>
                </a:lnTo>
                <a:lnTo>
                  <a:pt x="960" y="113278"/>
                </a:lnTo>
                <a:lnTo>
                  <a:pt x="1920" y="114239"/>
                </a:lnTo>
                <a:lnTo>
                  <a:pt x="6720" y="114239"/>
                </a:lnTo>
                <a:lnTo>
                  <a:pt x="8641" y="115199"/>
                </a:lnTo>
                <a:lnTo>
                  <a:pt x="12481" y="115199"/>
                </a:lnTo>
                <a:lnTo>
                  <a:pt x="14401" y="114239"/>
                </a:lnTo>
                <a:lnTo>
                  <a:pt x="20162" y="114239"/>
                </a:lnTo>
                <a:lnTo>
                  <a:pt x="21122" y="113278"/>
                </a:lnTo>
                <a:lnTo>
                  <a:pt x="22082" y="113278"/>
                </a:lnTo>
                <a:lnTo>
                  <a:pt x="22082" y="112318"/>
                </a:lnTo>
                <a:lnTo>
                  <a:pt x="23042" y="112318"/>
                </a:lnTo>
                <a:lnTo>
                  <a:pt x="23042" y="111358"/>
                </a:lnTo>
                <a:lnTo>
                  <a:pt x="31683" y="68153"/>
                </a:lnTo>
                <a:lnTo>
                  <a:pt x="68153" y="68153"/>
                </a:lnTo>
                <a:lnTo>
                  <a:pt x="68153" y="67193"/>
                </a:lnTo>
                <a:lnTo>
                  <a:pt x="69113" y="67193"/>
                </a:lnTo>
                <a:lnTo>
                  <a:pt x="69113" y="66233"/>
                </a:lnTo>
                <a:lnTo>
                  <a:pt x="70073" y="65272"/>
                </a:lnTo>
                <a:lnTo>
                  <a:pt x="70073" y="64312"/>
                </a:lnTo>
                <a:lnTo>
                  <a:pt x="71033" y="63352"/>
                </a:lnTo>
                <a:lnTo>
                  <a:pt x="71033" y="60472"/>
                </a:lnTo>
                <a:lnTo>
                  <a:pt x="71993" y="59512"/>
                </a:lnTo>
                <a:lnTo>
                  <a:pt x="71993" y="49926"/>
                </a:lnTo>
                <a:lnTo>
                  <a:pt x="70073" y="4992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2" name="object 652"/>
          <p:cNvSpPr/>
          <p:nvPr/>
        </p:nvSpPr>
        <p:spPr>
          <a:xfrm>
            <a:off x="5431749" y="8408441"/>
            <a:ext cx="31683" cy="88315"/>
          </a:xfrm>
          <a:custGeom>
            <a:avLst/>
            <a:gdLst/>
            <a:ahLst/>
            <a:cxnLst/>
            <a:rect l="l" t="t" r="r" b="b"/>
            <a:pathLst>
              <a:path w="31683" h="88315">
                <a:moveTo>
                  <a:pt x="24002" y="61432"/>
                </a:moveTo>
                <a:lnTo>
                  <a:pt x="23042" y="59512"/>
                </a:lnTo>
                <a:lnTo>
                  <a:pt x="24963" y="88315"/>
                </a:lnTo>
                <a:lnTo>
                  <a:pt x="27843" y="88315"/>
                </a:lnTo>
                <a:lnTo>
                  <a:pt x="31683" y="87355"/>
                </a:lnTo>
                <a:lnTo>
                  <a:pt x="30723" y="70073"/>
                </a:lnTo>
                <a:lnTo>
                  <a:pt x="28803" y="69113"/>
                </a:lnTo>
                <a:lnTo>
                  <a:pt x="27843" y="68153"/>
                </a:lnTo>
                <a:lnTo>
                  <a:pt x="26883" y="68153"/>
                </a:lnTo>
                <a:lnTo>
                  <a:pt x="25923" y="67193"/>
                </a:lnTo>
                <a:lnTo>
                  <a:pt x="24963" y="65272"/>
                </a:lnTo>
                <a:lnTo>
                  <a:pt x="24002" y="64312"/>
                </a:lnTo>
                <a:lnTo>
                  <a:pt x="24002" y="61432"/>
                </a:lnTo>
                <a:close/>
              </a:path>
              <a:path w="31683" h="88315">
                <a:moveTo>
                  <a:pt x="0" y="58552"/>
                </a:moveTo>
                <a:lnTo>
                  <a:pt x="0" y="62392"/>
                </a:lnTo>
                <a:lnTo>
                  <a:pt x="960" y="66233"/>
                </a:lnTo>
                <a:lnTo>
                  <a:pt x="1920" y="70073"/>
                </a:lnTo>
                <a:lnTo>
                  <a:pt x="2880" y="72953"/>
                </a:lnTo>
                <a:lnTo>
                  <a:pt x="3840" y="76794"/>
                </a:lnTo>
                <a:lnTo>
                  <a:pt x="5760" y="79674"/>
                </a:lnTo>
                <a:lnTo>
                  <a:pt x="7680" y="82555"/>
                </a:lnTo>
                <a:lnTo>
                  <a:pt x="9601" y="84475"/>
                </a:lnTo>
                <a:lnTo>
                  <a:pt x="13441" y="86395"/>
                </a:lnTo>
                <a:lnTo>
                  <a:pt x="16322" y="87355"/>
                </a:lnTo>
                <a:lnTo>
                  <a:pt x="20162" y="88315"/>
                </a:lnTo>
                <a:lnTo>
                  <a:pt x="24963" y="88315"/>
                </a:lnTo>
                <a:lnTo>
                  <a:pt x="23042" y="59512"/>
                </a:lnTo>
                <a:lnTo>
                  <a:pt x="23042" y="50871"/>
                </a:lnTo>
                <a:lnTo>
                  <a:pt x="24002" y="48950"/>
                </a:lnTo>
                <a:lnTo>
                  <a:pt x="24002" y="46070"/>
                </a:lnTo>
                <a:lnTo>
                  <a:pt x="24963" y="43190"/>
                </a:lnTo>
                <a:lnTo>
                  <a:pt x="25923" y="40309"/>
                </a:lnTo>
                <a:lnTo>
                  <a:pt x="26883" y="37429"/>
                </a:lnTo>
                <a:lnTo>
                  <a:pt x="27843" y="34549"/>
                </a:lnTo>
                <a:lnTo>
                  <a:pt x="28803" y="31668"/>
                </a:lnTo>
                <a:lnTo>
                  <a:pt x="29763" y="29748"/>
                </a:lnTo>
                <a:lnTo>
                  <a:pt x="30723" y="26868"/>
                </a:lnTo>
                <a:lnTo>
                  <a:pt x="32644" y="24947"/>
                </a:lnTo>
                <a:lnTo>
                  <a:pt x="34564" y="23027"/>
                </a:lnTo>
                <a:lnTo>
                  <a:pt x="36484" y="22082"/>
                </a:lnTo>
                <a:lnTo>
                  <a:pt x="38404" y="20147"/>
                </a:lnTo>
                <a:lnTo>
                  <a:pt x="40325" y="19202"/>
                </a:lnTo>
                <a:lnTo>
                  <a:pt x="42245" y="18242"/>
                </a:lnTo>
                <a:lnTo>
                  <a:pt x="48005" y="18242"/>
                </a:lnTo>
                <a:lnTo>
                  <a:pt x="50886" y="19202"/>
                </a:lnTo>
                <a:lnTo>
                  <a:pt x="53751" y="21107"/>
                </a:lnTo>
                <a:lnTo>
                  <a:pt x="56631" y="23027"/>
                </a:lnTo>
                <a:lnTo>
                  <a:pt x="58567" y="24947"/>
                </a:lnTo>
                <a:lnTo>
                  <a:pt x="60472" y="28788"/>
                </a:lnTo>
                <a:lnTo>
                  <a:pt x="58567" y="40309"/>
                </a:lnTo>
                <a:lnTo>
                  <a:pt x="57591" y="44150"/>
                </a:lnTo>
                <a:lnTo>
                  <a:pt x="55686" y="47990"/>
                </a:lnTo>
                <a:lnTo>
                  <a:pt x="53751" y="51831"/>
                </a:lnTo>
                <a:lnTo>
                  <a:pt x="52806" y="55671"/>
                </a:lnTo>
                <a:lnTo>
                  <a:pt x="49910" y="58552"/>
                </a:lnTo>
                <a:lnTo>
                  <a:pt x="48005" y="61432"/>
                </a:lnTo>
                <a:lnTo>
                  <a:pt x="45125" y="63352"/>
                </a:lnTo>
                <a:lnTo>
                  <a:pt x="43205" y="66233"/>
                </a:lnTo>
                <a:lnTo>
                  <a:pt x="40325" y="67193"/>
                </a:lnTo>
                <a:lnTo>
                  <a:pt x="37444" y="69113"/>
                </a:lnTo>
                <a:lnTo>
                  <a:pt x="34564" y="70073"/>
                </a:lnTo>
                <a:lnTo>
                  <a:pt x="30723" y="70073"/>
                </a:lnTo>
                <a:lnTo>
                  <a:pt x="31683" y="87355"/>
                </a:lnTo>
                <a:lnTo>
                  <a:pt x="34564" y="86395"/>
                </a:lnTo>
                <a:lnTo>
                  <a:pt x="38404" y="85435"/>
                </a:lnTo>
                <a:lnTo>
                  <a:pt x="41285" y="84475"/>
                </a:lnTo>
                <a:lnTo>
                  <a:pt x="43205" y="82555"/>
                </a:lnTo>
                <a:lnTo>
                  <a:pt x="46085" y="80634"/>
                </a:lnTo>
                <a:lnTo>
                  <a:pt x="48005" y="78714"/>
                </a:lnTo>
                <a:lnTo>
                  <a:pt x="50886" y="76794"/>
                </a:lnTo>
                <a:lnTo>
                  <a:pt x="52806" y="74874"/>
                </a:lnTo>
                <a:lnTo>
                  <a:pt x="53751" y="72953"/>
                </a:lnTo>
                <a:lnTo>
                  <a:pt x="54726" y="71033"/>
                </a:lnTo>
                <a:lnTo>
                  <a:pt x="51846" y="83515"/>
                </a:lnTo>
                <a:lnTo>
                  <a:pt x="51846" y="85435"/>
                </a:lnTo>
                <a:lnTo>
                  <a:pt x="52806" y="85435"/>
                </a:lnTo>
                <a:lnTo>
                  <a:pt x="52806" y="86395"/>
                </a:lnTo>
                <a:lnTo>
                  <a:pt x="56631" y="86395"/>
                </a:lnTo>
                <a:lnTo>
                  <a:pt x="57591" y="87355"/>
                </a:lnTo>
                <a:lnTo>
                  <a:pt x="64312" y="87355"/>
                </a:lnTo>
                <a:lnTo>
                  <a:pt x="67193" y="86395"/>
                </a:lnTo>
                <a:lnTo>
                  <a:pt x="69128" y="86395"/>
                </a:lnTo>
                <a:lnTo>
                  <a:pt x="70088" y="85435"/>
                </a:lnTo>
                <a:lnTo>
                  <a:pt x="71033" y="84475"/>
                </a:lnTo>
                <a:lnTo>
                  <a:pt x="71033" y="83515"/>
                </a:lnTo>
                <a:lnTo>
                  <a:pt x="87355" y="4800"/>
                </a:lnTo>
                <a:lnTo>
                  <a:pt x="87355" y="2880"/>
                </a:lnTo>
                <a:lnTo>
                  <a:pt x="86395" y="2880"/>
                </a:lnTo>
                <a:lnTo>
                  <a:pt x="85435" y="1920"/>
                </a:lnTo>
                <a:lnTo>
                  <a:pt x="81594" y="1920"/>
                </a:lnTo>
                <a:lnTo>
                  <a:pt x="80634" y="960"/>
                </a:lnTo>
                <a:lnTo>
                  <a:pt x="74874" y="960"/>
                </a:lnTo>
                <a:lnTo>
                  <a:pt x="71993" y="1920"/>
                </a:lnTo>
                <a:lnTo>
                  <a:pt x="71033" y="1920"/>
                </a:lnTo>
                <a:lnTo>
                  <a:pt x="69128" y="2880"/>
                </a:lnTo>
                <a:lnTo>
                  <a:pt x="68153" y="3840"/>
                </a:lnTo>
                <a:lnTo>
                  <a:pt x="68153" y="4800"/>
                </a:lnTo>
                <a:lnTo>
                  <a:pt x="66248" y="11521"/>
                </a:lnTo>
                <a:lnTo>
                  <a:pt x="63352" y="7680"/>
                </a:lnTo>
                <a:lnTo>
                  <a:pt x="60472" y="4800"/>
                </a:lnTo>
                <a:lnTo>
                  <a:pt x="56631" y="2880"/>
                </a:lnTo>
                <a:lnTo>
                  <a:pt x="52806" y="960"/>
                </a:lnTo>
                <a:lnTo>
                  <a:pt x="48966" y="0"/>
                </a:lnTo>
                <a:lnTo>
                  <a:pt x="38404" y="0"/>
                </a:lnTo>
                <a:lnTo>
                  <a:pt x="33604" y="960"/>
                </a:lnTo>
                <a:lnTo>
                  <a:pt x="29763" y="2880"/>
                </a:lnTo>
                <a:lnTo>
                  <a:pt x="25923" y="4800"/>
                </a:lnTo>
                <a:lnTo>
                  <a:pt x="22082" y="6720"/>
                </a:lnTo>
                <a:lnTo>
                  <a:pt x="18242" y="10561"/>
                </a:lnTo>
                <a:lnTo>
                  <a:pt x="15361" y="13426"/>
                </a:lnTo>
                <a:lnTo>
                  <a:pt x="12481" y="16306"/>
                </a:lnTo>
                <a:lnTo>
                  <a:pt x="10561" y="21107"/>
                </a:lnTo>
                <a:lnTo>
                  <a:pt x="7680" y="24947"/>
                </a:lnTo>
                <a:lnTo>
                  <a:pt x="5760" y="28788"/>
                </a:lnTo>
                <a:lnTo>
                  <a:pt x="4800" y="33588"/>
                </a:lnTo>
                <a:lnTo>
                  <a:pt x="2880" y="37429"/>
                </a:lnTo>
                <a:lnTo>
                  <a:pt x="1920" y="42230"/>
                </a:lnTo>
                <a:lnTo>
                  <a:pt x="1920" y="46070"/>
                </a:lnTo>
                <a:lnTo>
                  <a:pt x="960" y="50871"/>
                </a:lnTo>
                <a:lnTo>
                  <a:pt x="0" y="54711"/>
                </a:lnTo>
                <a:lnTo>
                  <a:pt x="0" y="5855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3" name="object 653"/>
          <p:cNvSpPr/>
          <p:nvPr/>
        </p:nvSpPr>
        <p:spPr>
          <a:xfrm>
            <a:off x="5526786" y="8408441"/>
            <a:ext cx="71033" cy="88315"/>
          </a:xfrm>
          <a:custGeom>
            <a:avLst/>
            <a:gdLst/>
            <a:ahLst/>
            <a:cxnLst/>
            <a:rect l="l" t="t" r="r" b="b"/>
            <a:pathLst>
              <a:path w="71033" h="88315">
                <a:moveTo>
                  <a:pt x="31683" y="70073"/>
                </a:moveTo>
                <a:lnTo>
                  <a:pt x="28803" y="69113"/>
                </a:lnTo>
                <a:lnTo>
                  <a:pt x="26883" y="66233"/>
                </a:lnTo>
                <a:lnTo>
                  <a:pt x="24002" y="63352"/>
                </a:lnTo>
                <a:lnTo>
                  <a:pt x="23042" y="60472"/>
                </a:lnTo>
                <a:lnTo>
                  <a:pt x="23042" y="53751"/>
                </a:lnTo>
                <a:lnTo>
                  <a:pt x="24002" y="50871"/>
                </a:lnTo>
                <a:lnTo>
                  <a:pt x="24002" y="46070"/>
                </a:lnTo>
                <a:lnTo>
                  <a:pt x="24963" y="43190"/>
                </a:lnTo>
                <a:lnTo>
                  <a:pt x="25923" y="40309"/>
                </a:lnTo>
                <a:lnTo>
                  <a:pt x="25923" y="38389"/>
                </a:lnTo>
                <a:lnTo>
                  <a:pt x="26883" y="35509"/>
                </a:lnTo>
                <a:lnTo>
                  <a:pt x="28803" y="32628"/>
                </a:lnTo>
                <a:lnTo>
                  <a:pt x="29763" y="29748"/>
                </a:lnTo>
                <a:lnTo>
                  <a:pt x="30723" y="26868"/>
                </a:lnTo>
                <a:lnTo>
                  <a:pt x="32644" y="24947"/>
                </a:lnTo>
                <a:lnTo>
                  <a:pt x="34564" y="23027"/>
                </a:lnTo>
                <a:lnTo>
                  <a:pt x="36484" y="21107"/>
                </a:lnTo>
                <a:lnTo>
                  <a:pt x="39364" y="20147"/>
                </a:lnTo>
                <a:lnTo>
                  <a:pt x="41285" y="18242"/>
                </a:lnTo>
                <a:lnTo>
                  <a:pt x="52791" y="18242"/>
                </a:lnTo>
                <a:lnTo>
                  <a:pt x="54726" y="19202"/>
                </a:lnTo>
                <a:lnTo>
                  <a:pt x="56631" y="20147"/>
                </a:lnTo>
                <a:lnTo>
                  <a:pt x="57607" y="20147"/>
                </a:lnTo>
                <a:lnTo>
                  <a:pt x="58567" y="21107"/>
                </a:lnTo>
                <a:lnTo>
                  <a:pt x="60472" y="22082"/>
                </a:lnTo>
                <a:lnTo>
                  <a:pt x="61447" y="23027"/>
                </a:lnTo>
                <a:lnTo>
                  <a:pt x="62407" y="23987"/>
                </a:lnTo>
                <a:lnTo>
                  <a:pt x="62407" y="24947"/>
                </a:lnTo>
                <a:lnTo>
                  <a:pt x="65288" y="24947"/>
                </a:lnTo>
                <a:lnTo>
                  <a:pt x="66233" y="23987"/>
                </a:lnTo>
                <a:lnTo>
                  <a:pt x="67193" y="23027"/>
                </a:lnTo>
                <a:lnTo>
                  <a:pt x="68153" y="22082"/>
                </a:lnTo>
                <a:lnTo>
                  <a:pt x="68153" y="21107"/>
                </a:lnTo>
                <a:lnTo>
                  <a:pt x="69128" y="19202"/>
                </a:lnTo>
                <a:lnTo>
                  <a:pt x="70073" y="18242"/>
                </a:lnTo>
                <a:lnTo>
                  <a:pt x="70073" y="14401"/>
                </a:lnTo>
                <a:lnTo>
                  <a:pt x="71033" y="12481"/>
                </a:lnTo>
                <a:lnTo>
                  <a:pt x="71033" y="8641"/>
                </a:lnTo>
                <a:lnTo>
                  <a:pt x="70073" y="7680"/>
                </a:lnTo>
                <a:lnTo>
                  <a:pt x="70073" y="6720"/>
                </a:lnTo>
                <a:lnTo>
                  <a:pt x="69128" y="6720"/>
                </a:lnTo>
                <a:lnTo>
                  <a:pt x="68153" y="5745"/>
                </a:lnTo>
                <a:lnTo>
                  <a:pt x="67193" y="4800"/>
                </a:lnTo>
                <a:lnTo>
                  <a:pt x="66233" y="3840"/>
                </a:lnTo>
                <a:lnTo>
                  <a:pt x="64312" y="2880"/>
                </a:lnTo>
                <a:lnTo>
                  <a:pt x="62407" y="2880"/>
                </a:lnTo>
                <a:lnTo>
                  <a:pt x="61447" y="1920"/>
                </a:lnTo>
                <a:lnTo>
                  <a:pt x="59512" y="960"/>
                </a:lnTo>
                <a:lnTo>
                  <a:pt x="54726" y="960"/>
                </a:lnTo>
                <a:lnTo>
                  <a:pt x="52791" y="0"/>
                </a:lnTo>
                <a:lnTo>
                  <a:pt x="42245" y="0"/>
                </a:lnTo>
                <a:lnTo>
                  <a:pt x="36484" y="960"/>
                </a:lnTo>
                <a:lnTo>
                  <a:pt x="31683" y="2880"/>
                </a:lnTo>
                <a:lnTo>
                  <a:pt x="26883" y="4800"/>
                </a:lnTo>
                <a:lnTo>
                  <a:pt x="23042" y="6720"/>
                </a:lnTo>
                <a:lnTo>
                  <a:pt x="19202" y="10561"/>
                </a:lnTo>
                <a:lnTo>
                  <a:pt x="16322" y="13426"/>
                </a:lnTo>
                <a:lnTo>
                  <a:pt x="13441" y="17266"/>
                </a:lnTo>
                <a:lnTo>
                  <a:pt x="10561" y="21107"/>
                </a:lnTo>
                <a:lnTo>
                  <a:pt x="8641" y="24947"/>
                </a:lnTo>
                <a:lnTo>
                  <a:pt x="6720" y="28788"/>
                </a:lnTo>
                <a:lnTo>
                  <a:pt x="4800" y="33588"/>
                </a:lnTo>
                <a:lnTo>
                  <a:pt x="2880" y="37429"/>
                </a:lnTo>
                <a:lnTo>
                  <a:pt x="1920" y="42230"/>
                </a:lnTo>
                <a:lnTo>
                  <a:pt x="960" y="46070"/>
                </a:lnTo>
                <a:lnTo>
                  <a:pt x="960" y="50871"/>
                </a:lnTo>
                <a:lnTo>
                  <a:pt x="0" y="54711"/>
                </a:lnTo>
                <a:lnTo>
                  <a:pt x="0" y="68153"/>
                </a:lnTo>
                <a:lnTo>
                  <a:pt x="2880" y="75834"/>
                </a:lnTo>
                <a:lnTo>
                  <a:pt x="7680" y="80634"/>
                </a:lnTo>
                <a:lnTo>
                  <a:pt x="12481" y="85435"/>
                </a:lnTo>
                <a:lnTo>
                  <a:pt x="20162" y="88315"/>
                </a:lnTo>
                <a:lnTo>
                  <a:pt x="36484" y="88315"/>
                </a:lnTo>
                <a:lnTo>
                  <a:pt x="38404" y="87355"/>
                </a:lnTo>
                <a:lnTo>
                  <a:pt x="41285" y="87355"/>
                </a:lnTo>
                <a:lnTo>
                  <a:pt x="44165" y="86395"/>
                </a:lnTo>
                <a:lnTo>
                  <a:pt x="46085" y="85435"/>
                </a:lnTo>
                <a:lnTo>
                  <a:pt x="48005" y="85435"/>
                </a:lnTo>
                <a:lnTo>
                  <a:pt x="49926" y="84475"/>
                </a:lnTo>
                <a:lnTo>
                  <a:pt x="51846" y="83515"/>
                </a:lnTo>
                <a:lnTo>
                  <a:pt x="53766" y="82555"/>
                </a:lnTo>
                <a:lnTo>
                  <a:pt x="54726" y="81594"/>
                </a:lnTo>
                <a:lnTo>
                  <a:pt x="55686" y="80634"/>
                </a:lnTo>
                <a:lnTo>
                  <a:pt x="56631" y="79674"/>
                </a:lnTo>
                <a:lnTo>
                  <a:pt x="56631" y="78714"/>
                </a:lnTo>
                <a:lnTo>
                  <a:pt x="57607" y="77754"/>
                </a:lnTo>
                <a:lnTo>
                  <a:pt x="57607" y="75834"/>
                </a:lnTo>
                <a:lnTo>
                  <a:pt x="58567" y="74874"/>
                </a:lnTo>
                <a:lnTo>
                  <a:pt x="58567" y="72953"/>
                </a:lnTo>
                <a:lnTo>
                  <a:pt x="59512" y="71993"/>
                </a:lnTo>
                <a:lnTo>
                  <a:pt x="59512" y="69113"/>
                </a:lnTo>
                <a:lnTo>
                  <a:pt x="60472" y="67193"/>
                </a:lnTo>
                <a:lnTo>
                  <a:pt x="60472" y="64312"/>
                </a:lnTo>
                <a:lnTo>
                  <a:pt x="59512" y="63352"/>
                </a:lnTo>
                <a:lnTo>
                  <a:pt x="59512" y="62392"/>
                </a:lnTo>
                <a:lnTo>
                  <a:pt x="58567" y="61432"/>
                </a:lnTo>
                <a:lnTo>
                  <a:pt x="57607" y="61432"/>
                </a:lnTo>
                <a:lnTo>
                  <a:pt x="56631" y="62392"/>
                </a:lnTo>
                <a:lnTo>
                  <a:pt x="54726" y="63352"/>
                </a:lnTo>
                <a:lnTo>
                  <a:pt x="53766" y="64312"/>
                </a:lnTo>
                <a:lnTo>
                  <a:pt x="52791" y="65272"/>
                </a:lnTo>
                <a:lnTo>
                  <a:pt x="50886" y="66233"/>
                </a:lnTo>
                <a:lnTo>
                  <a:pt x="48966" y="67193"/>
                </a:lnTo>
                <a:lnTo>
                  <a:pt x="47045" y="68153"/>
                </a:lnTo>
                <a:lnTo>
                  <a:pt x="45125" y="69113"/>
                </a:lnTo>
                <a:lnTo>
                  <a:pt x="42245" y="69113"/>
                </a:lnTo>
                <a:lnTo>
                  <a:pt x="39364" y="70073"/>
                </a:lnTo>
                <a:lnTo>
                  <a:pt x="31683" y="7007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4" name="object 654"/>
          <p:cNvSpPr/>
          <p:nvPr/>
        </p:nvSpPr>
        <p:spPr>
          <a:xfrm>
            <a:off x="5624703" y="8408441"/>
            <a:ext cx="55686" cy="49911"/>
          </a:xfrm>
          <a:custGeom>
            <a:avLst/>
            <a:gdLst/>
            <a:ahLst/>
            <a:cxnLst/>
            <a:rect l="l" t="t" r="r" b="b"/>
            <a:pathLst>
              <a:path w="55686" h="49910">
                <a:moveTo>
                  <a:pt x="28803" y="32628"/>
                </a:moveTo>
                <a:lnTo>
                  <a:pt x="26883" y="33588"/>
                </a:lnTo>
                <a:lnTo>
                  <a:pt x="24002" y="34549"/>
                </a:lnTo>
                <a:lnTo>
                  <a:pt x="21122" y="34549"/>
                </a:lnTo>
                <a:lnTo>
                  <a:pt x="18242" y="35509"/>
                </a:lnTo>
                <a:lnTo>
                  <a:pt x="9601" y="35509"/>
                </a:lnTo>
                <a:lnTo>
                  <a:pt x="6720" y="49911"/>
                </a:lnTo>
                <a:lnTo>
                  <a:pt x="15361" y="49911"/>
                </a:lnTo>
                <a:lnTo>
                  <a:pt x="23042" y="48950"/>
                </a:lnTo>
                <a:lnTo>
                  <a:pt x="28803" y="47990"/>
                </a:lnTo>
                <a:lnTo>
                  <a:pt x="35524" y="46070"/>
                </a:lnTo>
                <a:lnTo>
                  <a:pt x="40325" y="45110"/>
                </a:lnTo>
                <a:lnTo>
                  <a:pt x="44165" y="42230"/>
                </a:lnTo>
                <a:lnTo>
                  <a:pt x="48005" y="39349"/>
                </a:lnTo>
                <a:lnTo>
                  <a:pt x="50886" y="36469"/>
                </a:lnTo>
                <a:lnTo>
                  <a:pt x="52791" y="33588"/>
                </a:lnTo>
                <a:lnTo>
                  <a:pt x="54726" y="29748"/>
                </a:lnTo>
                <a:lnTo>
                  <a:pt x="55686" y="25923"/>
                </a:lnTo>
                <a:lnTo>
                  <a:pt x="55686" y="16306"/>
                </a:lnTo>
                <a:lnTo>
                  <a:pt x="53766" y="14401"/>
                </a:lnTo>
                <a:lnTo>
                  <a:pt x="52791" y="11521"/>
                </a:lnTo>
                <a:lnTo>
                  <a:pt x="50886" y="8641"/>
                </a:lnTo>
                <a:lnTo>
                  <a:pt x="48966" y="6720"/>
                </a:lnTo>
                <a:lnTo>
                  <a:pt x="46085" y="4800"/>
                </a:lnTo>
                <a:lnTo>
                  <a:pt x="43205" y="2880"/>
                </a:lnTo>
                <a:lnTo>
                  <a:pt x="39364" y="1920"/>
                </a:lnTo>
                <a:lnTo>
                  <a:pt x="35524" y="960"/>
                </a:lnTo>
                <a:lnTo>
                  <a:pt x="30723" y="0"/>
                </a:lnTo>
                <a:lnTo>
                  <a:pt x="19202" y="0"/>
                </a:lnTo>
                <a:lnTo>
                  <a:pt x="13441" y="960"/>
                </a:lnTo>
                <a:lnTo>
                  <a:pt x="8641" y="2880"/>
                </a:lnTo>
                <a:lnTo>
                  <a:pt x="3840" y="4800"/>
                </a:lnTo>
                <a:lnTo>
                  <a:pt x="0" y="6720"/>
                </a:lnTo>
                <a:lnTo>
                  <a:pt x="1920" y="35509"/>
                </a:lnTo>
                <a:lnTo>
                  <a:pt x="2880" y="32628"/>
                </a:lnTo>
                <a:lnTo>
                  <a:pt x="3840" y="29748"/>
                </a:lnTo>
                <a:lnTo>
                  <a:pt x="4800" y="27828"/>
                </a:lnTo>
                <a:lnTo>
                  <a:pt x="5760" y="24947"/>
                </a:lnTo>
                <a:lnTo>
                  <a:pt x="7680" y="23027"/>
                </a:lnTo>
                <a:lnTo>
                  <a:pt x="9601" y="21107"/>
                </a:lnTo>
                <a:lnTo>
                  <a:pt x="11521" y="19202"/>
                </a:lnTo>
                <a:lnTo>
                  <a:pt x="13441" y="18242"/>
                </a:lnTo>
                <a:lnTo>
                  <a:pt x="15361" y="17266"/>
                </a:lnTo>
                <a:lnTo>
                  <a:pt x="18242" y="16306"/>
                </a:lnTo>
                <a:lnTo>
                  <a:pt x="20162" y="15361"/>
                </a:lnTo>
                <a:lnTo>
                  <a:pt x="26883" y="15361"/>
                </a:lnTo>
                <a:lnTo>
                  <a:pt x="29763" y="16306"/>
                </a:lnTo>
                <a:lnTo>
                  <a:pt x="31683" y="18242"/>
                </a:lnTo>
                <a:lnTo>
                  <a:pt x="33604" y="19202"/>
                </a:lnTo>
                <a:lnTo>
                  <a:pt x="34564" y="21107"/>
                </a:lnTo>
                <a:lnTo>
                  <a:pt x="34564" y="25923"/>
                </a:lnTo>
                <a:lnTo>
                  <a:pt x="33604" y="26868"/>
                </a:lnTo>
                <a:lnTo>
                  <a:pt x="32644" y="28788"/>
                </a:lnTo>
                <a:lnTo>
                  <a:pt x="31683" y="29748"/>
                </a:lnTo>
                <a:lnTo>
                  <a:pt x="30723" y="30708"/>
                </a:lnTo>
                <a:lnTo>
                  <a:pt x="28803" y="3262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5" name="object 655"/>
          <p:cNvSpPr/>
          <p:nvPr/>
        </p:nvSpPr>
        <p:spPr>
          <a:xfrm>
            <a:off x="5600700" y="8415162"/>
            <a:ext cx="67208" cy="81594"/>
          </a:xfrm>
          <a:custGeom>
            <a:avLst/>
            <a:gdLst/>
            <a:ahLst/>
            <a:cxnLst/>
            <a:rect l="l" t="t" r="r" b="b"/>
            <a:pathLst>
              <a:path w="67208" h="81594">
                <a:moveTo>
                  <a:pt x="5775" y="22067"/>
                </a:moveTo>
                <a:lnTo>
                  <a:pt x="4800" y="25907"/>
                </a:lnTo>
                <a:lnTo>
                  <a:pt x="2880" y="30708"/>
                </a:lnTo>
                <a:lnTo>
                  <a:pt x="1935" y="35509"/>
                </a:lnTo>
                <a:lnTo>
                  <a:pt x="960" y="39349"/>
                </a:lnTo>
                <a:lnTo>
                  <a:pt x="0" y="44150"/>
                </a:lnTo>
                <a:lnTo>
                  <a:pt x="0" y="61432"/>
                </a:lnTo>
                <a:lnTo>
                  <a:pt x="1935" y="65272"/>
                </a:lnTo>
                <a:lnTo>
                  <a:pt x="2880" y="69113"/>
                </a:lnTo>
                <a:lnTo>
                  <a:pt x="5775" y="71993"/>
                </a:lnTo>
                <a:lnTo>
                  <a:pt x="8641" y="74874"/>
                </a:lnTo>
                <a:lnTo>
                  <a:pt x="10561" y="76794"/>
                </a:lnTo>
                <a:lnTo>
                  <a:pt x="14401" y="78714"/>
                </a:lnTo>
                <a:lnTo>
                  <a:pt x="18242" y="79674"/>
                </a:lnTo>
                <a:lnTo>
                  <a:pt x="23042" y="81594"/>
                </a:lnTo>
                <a:lnTo>
                  <a:pt x="40325" y="81594"/>
                </a:lnTo>
                <a:lnTo>
                  <a:pt x="43205" y="80634"/>
                </a:lnTo>
                <a:lnTo>
                  <a:pt x="49926" y="80634"/>
                </a:lnTo>
                <a:lnTo>
                  <a:pt x="52806" y="79674"/>
                </a:lnTo>
                <a:lnTo>
                  <a:pt x="54726" y="78714"/>
                </a:lnTo>
                <a:lnTo>
                  <a:pt x="57607" y="78714"/>
                </a:lnTo>
                <a:lnTo>
                  <a:pt x="59527" y="77754"/>
                </a:lnTo>
                <a:lnTo>
                  <a:pt x="61447" y="76794"/>
                </a:lnTo>
                <a:lnTo>
                  <a:pt x="62407" y="75834"/>
                </a:lnTo>
                <a:lnTo>
                  <a:pt x="63367" y="75834"/>
                </a:lnTo>
                <a:lnTo>
                  <a:pt x="63367" y="74874"/>
                </a:lnTo>
                <a:lnTo>
                  <a:pt x="64328" y="73913"/>
                </a:lnTo>
                <a:lnTo>
                  <a:pt x="65288" y="72953"/>
                </a:lnTo>
                <a:lnTo>
                  <a:pt x="65288" y="71993"/>
                </a:lnTo>
                <a:lnTo>
                  <a:pt x="66248" y="71033"/>
                </a:lnTo>
                <a:lnTo>
                  <a:pt x="66248" y="67193"/>
                </a:lnTo>
                <a:lnTo>
                  <a:pt x="67208" y="65272"/>
                </a:lnTo>
                <a:lnTo>
                  <a:pt x="67208" y="60472"/>
                </a:lnTo>
                <a:lnTo>
                  <a:pt x="66248" y="60472"/>
                </a:lnTo>
                <a:lnTo>
                  <a:pt x="66248" y="59512"/>
                </a:lnTo>
                <a:lnTo>
                  <a:pt x="64328" y="59512"/>
                </a:lnTo>
                <a:lnTo>
                  <a:pt x="63367" y="60472"/>
                </a:lnTo>
                <a:lnTo>
                  <a:pt x="61447" y="60472"/>
                </a:lnTo>
                <a:lnTo>
                  <a:pt x="60487" y="61432"/>
                </a:lnTo>
                <a:lnTo>
                  <a:pt x="58567" y="61432"/>
                </a:lnTo>
                <a:lnTo>
                  <a:pt x="55686" y="62392"/>
                </a:lnTo>
                <a:lnTo>
                  <a:pt x="53766" y="63352"/>
                </a:lnTo>
                <a:lnTo>
                  <a:pt x="50886" y="63352"/>
                </a:lnTo>
                <a:lnTo>
                  <a:pt x="48005" y="64312"/>
                </a:lnTo>
                <a:lnTo>
                  <a:pt x="45125" y="64312"/>
                </a:lnTo>
                <a:lnTo>
                  <a:pt x="41285" y="65272"/>
                </a:lnTo>
                <a:lnTo>
                  <a:pt x="31683" y="65272"/>
                </a:lnTo>
                <a:lnTo>
                  <a:pt x="27843" y="63352"/>
                </a:lnTo>
                <a:lnTo>
                  <a:pt x="25923" y="61432"/>
                </a:lnTo>
                <a:lnTo>
                  <a:pt x="23042" y="58552"/>
                </a:lnTo>
                <a:lnTo>
                  <a:pt x="22082" y="55671"/>
                </a:lnTo>
                <a:lnTo>
                  <a:pt x="22082" y="44150"/>
                </a:lnTo>
                <a:lnTo>
                  <a:pt x="23042" y="43190"/>
                </a:lnTo>
                <a:lnTo>
                  <a:pt x="30723" y="43190"/>
                </a:lnTo>
                <a:lnTo>
                  <a:pt x="33604" y="28788"/>
                </a:lnTo>
                <a:lnTo>
                  <a:pt x="25923" y="28788"/>
                </a:lnTo>
                <a:lnTo>
                  <a:pt x="24002" y="0"/>
                </a:lnTo>
                <a:lnTo>
                  <a:pt x="20162" y="2865"/>
                </a:lnTo>
                <a:lnTo>
                  <a:pt x="16322" y="5760"/>
                </a:lnTo>
                <a:lnTo>
                  <a:pt x="13441" y="9585"/>
                </a:lnTo>
                <a:lnTo>
                  <a:pt x="10561" y="13426"/>
                </a:lnTo>
                <a:lnTo>
                  <a:pt x="7680" y="17266"/>
                </a:lnTo>
                <a:lnTo>
                  <a:pt x="5775" y="2206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6" name="object 656"/>
          <p:cNvSpPr/>
          <p:nvPr/>
        </p:nvSpPr>
        <p:spPr>
          <a:xfrm>
            <a:off x="5689015" y="8442030"/>
            <a:ext cx="46085" cy="17282"/>
          </a:xfrm>
          <a:custGeom>
            <a:avLst/>
            <a:gdLst/>
            <a:ahLst/>
            <a:cxnLst/>
            <a:rect l="l" t="t" r="r" b="b"/>
            <a:pathLst>
              <a:path w="46085" h="17282">
                <a:moveTo>
                  <a:pt x="975" y="17282"/>
                </a:moveTo>
                <a:lnTo>
                  <a:pt x="41285" y="17282"/>
                </a:lnTo>
                <a:lnTo>
                  <a:pt x="41285" y="16322"/>
                </a:lnTo>
                <a:lnTo>
                  <a:pt x="42245" y="16322"/>
                </a:lnTo>
                <a:lnTo>
                  <a:pt x="43205" y="15361"/>
                </a:lnTo>
                <a:lnTo>
                  <a:pt x="43205" y="14401"/>
                </a:lnTo>
                <a:lnTo>
                  <a:pt x="44165" y="13441"/>
                </a:lnTo>
                <a:lnTo>
                  <a:pt x="44165" y="11521"/>
                </a:lnTo>
                <a:lnTo>
                  <a:pt x="45125" y="10561"/>
                </a:lnTo>
                <a:lnTo>
                  <a:pt x="45125" y="8641"/>
                </a:lnTo>
                <a:lnTo>
                  <a:pt x="46085" y="6720"/>
                </a:lnTo>
                <a:lnTo>
                  <a:pt x="46085" y="960"/>
                </a:lnTo>
                <a:lnTo>
                  <a:pt x="45125" y="960"/>
                </a:lnTo>
                <a:lnTo>
                  <a:pt x="45125" y="0"/>
                </a:lnTo>
                <a:lnTo>
                  <a:pt x="3840" y="0"/>
                </a:lnTo>
                <a:lnTo>
                  <a:pt x="2880" y="960"/>
                </a:lnTo>
                <a:lnTo>
                  <a:pt x="2880" y="1920"/>
                </a:lnTo>
                <a:lnTo>
                  <a:pt x="1920" y="2880"/>
                </a:lnTo>
                <a:lnTo>
                  <a:pt x="1920" y="4800"/>
                </a:lnTo>
                <a:lnTo>
                  <a:pt x="975" y="5760"/>
                </a:lnTo>
                <a:lnTo>
                  <a:pt x="975" y="6720"/>
                </a:lnTo>
                <a:lnTo>
                  <a:pt x="0" y="7680"/>
                </a:lnTo>
                <a:lnTo>
                  <a:pt x="0" y="16322"/>
                </a:lnTo>
                <a:lnTo>
                  <a:pt x="975" y="172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7" name="object 657"/>
          <p:cNvSpPr/>
          <p:nvPr/>
        </p:nvSpPr>
        <p:spPr>
          <a:xfrm>
            <a:off x="5739902" y="8378677"/>
            <a:ext cx="87355" cy="116159"/>
          </a:xfrm>
          <a:custGeom>
            <a:avLst/>
            <a:gdLst/>
            <a:ahLst/>
            <a:cxnLst/>
            <a:rect l="l" t="t" r="r" b="b"/>
            <a:pathLst>
              <a:path w="87355" h="116159">
                <a:moveTo>
                  <a:pt x="74874" y="96956"/>
                </a:moveTo>
                <a:lnTo>
                  <a:pt x="30723" y="96956"/>
                </a:lnTo>
                <a:lnTo>
                  <a:pt x="47030" y="83515"/>
                </a:lnTo>
                <a:lnTo>
                  <a:pt x="52791" y="78714"/>
                </a:lnTo>
                <a:lnTo>
                  <a:pt x="57591" y="74874"/>
                </a:lnTo>
                <a:lnTo>
                  <a:pt x="62407" y="71033"/>
                </a:lnTo>
                <a:lnTo>
                  <a:pt x="66233" y="67193"/>
                </a:lnTo>
                <a:lnTo>
                  <a:pt x="70073" y="63352"/>
                </a:lnTo>
                <a:lnTo>
                  <a:pt x="72953" y="59512"/>
                </a:lnTo>
                <a:lnTo>
                  <a:pt x="75834" y="56631"/>
                </a:lnTo>
                <a:lnTo>
                  <a:pt x="78714" y="52791"/>
                </a:lnTo>
                <a:lnTo>
                  <a:pt x="80634" y="49911"/>
                </a:lnTo>
                <a:lnTo>
                  <a:pt x="82555" y="47030"/>
                </a:lnTo>
                <a:lnTo>
                  <a:pt x="83515" y="44165"/>
                </a:lnTo>
                <a:lnTo>
                  <a:pt x="84475" y="41285"/>
                </a:lnTo>
                <a:lnTo>
                  <a:pt x="86395" y="38404"/>
                </a:lnTo>
                <a:lnTo>
                  <a:pt x="86395" y="35509"/>
                </a:lnTo>
                <a:lnTo>
                  <a:pt x="87355" y="33604"/>
                </a:lnTo>
                <a:lnTo>
                  <a:pt x="87355" y="19202"/>
                </a:lnTo>
                <a:lnTo>
                  <a:pt x="86395" y="16322"/>
                </a:lnTo>
                <a:lnTo>
                  <a:pt x="85435" y="13441"/>
                </a:lnTo>
                <a:lnTo>
                  <a:pt x="83515" y="10561"/>
                </a:lnTo>
                <a:lnTo>
                  <a:pt x="81594" y="8641"/>
                </a:lnTo>
                <a:lnTo>
                  <a:pt x="78714" y="5760"/>
                </a:lnTo>
                <a:lnTo>
                  <a:pt x="75834" y="3840"/>
                </a:lnTo>
                <a:lnTo>
                  <a:pt x="71033" y="2880"/>
                </a:lnTo>
                <a:lnTo>
                  <a:pt x="67193" y="960"/>
                </a:lnTo>
                <a:lnTo>
                  <a:pt x="62407" y="0"/>
                </a:lnTo>
                <a:lnTo>
                  <a:pt x="51846" y="0"/>
                </a:lnTo>
                <a:lnTo>
                  <a:pt x="48950" y="960"/>
                </a:lnTo>
                <a:lnTo>
                  <a:pt x="45125" y="960"/>
                </a:lnTo>
                <a:lnTo>
                  <a:pt x="41285" y="1920"/>
                </a:lnTo>
                <a:lnTo>
                  <a:pt x="38404" y="2880"/>
                </a:lnTo>
                <a:lnTo>
                  <a:pt x="35509" y="3840"/>
                </a:lnTo>
                <a:lnTo>
                  <a:pt x="32644" y="4800"/>
                </a:lnTo>
                <a:lnTo>
                  <a:pt x="29763" y="5760"/>
                </a:lnTo>
                <a:lnTo>
                  <a:pt x="27843" y="6720"/>
                </a:lnTo>
                <a:lnTo>
                  <a:pt x="25923" y="8641"/>
                </a:lnTo>
                <a:lnTo>
                  <a:pt x="24002" y="9601"/>
                </a:lnTo>
                <a:lnTo>
                  <a:pt x="23042" y="10561"/>
                </a:lnTo>
                <a:lnTo>
                  <a:pt x="22082" y="11521"/>
                </a:lnTo>
                <a:lnTo>
                  <a:pt x="22082" y="13441"/>
                </a:lnTo>
                <a:lnTo>
                  <a:pt x="21122" y="13441"/>
                </a:lnTo>
                <a:lnTo>
                  <a:pt x="21122" y="16322"/>
                </a:lnTo>
                <a:lnTo>
                  <a:pt x="20162" y="17282"/>
                </a:lnTo>
                <a:lnTo>
                  <a:pt x="20162" y="20162"/>
                </a:lnTo>
                <a:lnTo>
                  <a:pt x="19202" y="21122"/>
                </a:lnTo>
                <a:lnTo>
                  <a:pt x="19202" y="28803"/>
                </a:lnTo>
                <a:lnTo>
                  <a:pt x="20162" y="29763"/>
                </a:lnTo>
                <a:lnTo>
                  <a:pt x="23042" y="29763"/>
                </a:lnTo>
                <a:lnTo>
                  <a:pt x="24963" y="28803"/>
                </a:lnTo>
                <a:lnTo>
                  <a:pt x="26883" y="27843"/>
                </a:lnTo>
                <a:lnTo>
                  <a:pt x="28803" y="26883"/>
                </a:lnTo>
                <a:lnTo>
                  <a:pt x="30723" y="25923"/>
                </a:lnTo>
                <a:lnTo>
                  <a:pt x="32644" y="24003"/>
                </a:lnTo>
                <a:lnTo>
                  <a:pt x="35509" y="23042"/>
                </a:lnTo>
                <a:lnTo>
                  <a:pt x="38404" y="22082"/>
                </a:lnTo>
                <a:lnTo>
                  <a:pt x="41285" y="21122"/>
                </a:lnTo>
                <a:lnTo>
                  <a:pt x="51846" y="21122"/>
                </a:lnTo>
                <a:lnTo>
                  <a:pt x="52791" y="22082"/>
                </a:lnTo>
                <a:lnTo>
                  <a:pt x="54726" y="23042"/>
                </a:lnTo>
                <a:lnTo>
                  <a:pt x="55686" y="24003"/>
                </a:lnTo>
                <a:lnTo>
                  <a:pt x="56631" y="24963"/>
                </a:lnTo>
                <a:lnTo>
                  <a:pt x="57591" y="25923"/>
                </a:lnTo>
                <a:lnTo>
                  <a:pt x="58567" y="26883"/>
                </a:lnTo>
                <a:lnTo>
                  <a:pt x="58567" y="29763"/>
                </a:lnTo>
                <a:lnTo>
                  <a:pt x="59512" y="30723"/>
                </a:lnTo>
                <a:lnTo>
                  <a:pt x="59512" y="32644"/>
                </a:lnTo>
                <a:lnTo>
                  <a:pt x="58567" y="33604"/>
                </a:lnTo>
                <a:lnTo>
                  <a:pt x="58567" y="38404"/>
                </a:lnTo>
                <a:lnTo>
                  <a:pt x="57591" y="40325"/>
                </a:lnTo>
                <a:lnTo>
                  <a:pt x="56631" y="42245"/>
                </a:lnTo>
                <a:lnTo>
                  <a:pt x="55686" y="44165"/>
                </a:lnTo>
                <a:lnTo>
                  <a:pt x="54726" y="46070"/>
                </a:lnTo>
                <a:lnTo>
                  <a:pt x="53751" y="48006"/>
                </a:lnTo>
                <a:lnTo>
                  <a:pt x="51846" y="49911"/>
                </a:lnTo>
                <a:lnTo>
                  <a:pt x="50871" y="52791"/>
                </a:lnTo>
                <a:lnTo>
                  <a:pt x="48950" y="54711"/>
                </a:lnTo>
                <a:lnTo>
                  <a:pt x="46070" y="57591"/>
                </a:lnTo>
                <a:lnTo>
                  <a:pt x="44165" y="59512"/>
                </a:lnTo>
                <a:lnTo>
                  <a:pt x="41285" y="62392"/>
                </a:lnTo>
                <a:lnTo>
                  <a:pt x="38404" y="65272"/>
                </a:lnTo>
                <a:lnTo>
                  <a:pt x="34564" y="69113"/>
                </a:lnTo>
                <a:lnTo>
                  <a:pt x="7680" y="92156"/>
                </a:lnTo>
                <a:lnTo>
                  <a:pt x="5760" y="94076"/>
                </a:lnTo>
                <a:lnTo>
                  <a:pt x="4800" y="95996"/>
                </a:lnTo>
                <a:lnTo>
                  <a:pt x="3840" y="97917"/>
                </a:lnTo>
                <a:lnTo>
                  <a:pt x="1920" y="99837"/>
                </a:lnTo>
                <a:lnTo>
                  <a:pt x="1920" y="100797"/>
                </a:lnTo>
                <a:lnTo>
                  <a:pt x="960" y="102717"/>
                </a:lnTo>
                <a:lnTo>
                  <a:pt x="960" y="104637"/>
                </a:lnTo>
                <a:lnTo>
                  <a:pt x="0" y="106558"/>
                </a:lnTo>
                <a:lnTo>
                  <a:pt x="0" y="114239"/>
                </a:lnTo>
                <a:lnTo>
                  <a:pt x="960" y="114239"/>
                </a:lnTo>
                <a:lnTo>
                  <a:pt x="960" y="115199"/>
                </a:lnTo>
                <a:lnTo>
                  <a:pt x="1920" y="115199"/>
                </a:lnTo>
                <a:lnTo>
                  <a:pt x="1920" y="116159"/>
                </a:lnTo>
                <a:lnTo>
                  <a:pt x="72953" y="116159"/>
                </a:lnTo>
                <a:lnTo>
                  <a:pt x="72953" y="115199"/>
                </a:lnTo>
                <a:lnTo>
                  <a:pt x="73913" y="114239"/>
                </a:lnTo>
                <a:lnTo>
                  <a:pt x="74874" y="113278"/>
                </a:lnTo>
                <a:lnTo>
                  <a:pt x="74874" y="112318"/>
                </a:lnTo>
                <a:lnTo>
                  <a:pt x="75834" y="111358"/>
                </a:lnTo>
                <a:lnTo>
                  <a:pt x="75834" y="108478"/>
                </a:lnTo>
                <a:lnTo>
                  <a:pt x="76794" y="107518"/>
                </a:lnTo>
                <a:lnTo>
                  <a:pt x="76794" y="103677"/>
                </a:lnTo>
                <a:lnTo>
                  <a:pt x="77754" y="102717"/>
                </a:lnTo>
                <a:lnTo>
                  <a:pt x="77754" y="100797"/>
                </a:lnTo>
                <a:lnTo>
                  <a:pt x="76794" y="99837"/>
                </a:lnTo>
                <a:lnTo>
                  <a:pt x="76794" y="97917"/>
                </a:lnTo>
                <a:lnTo>
                  <a:pt x="75834" y="96956"/>
                </a:lnTo>
                <a:lnTo>
                  <a:pt x="74874" y="9695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8" name="object 658"/>
          <p:cNvSpPr/>
          <p:nvPr/>
        </p:nvSpPr>
        <p:spPr>
          <a:xfrm>
            <a:off x="5835898" y="8442030"/>
            <a:ext cx="46085" cy="17282"/>
          </a:xfrm>
          <a:custGeom>
            <a:avLst/>
            <a:gdLst/>
            <a:ahLst/>
            <a:cxnLst/>
            <a:rect l="l" t="t" r="r" b="b"/>
            <a:pathLst>
              <a:path w="46085" h="17282">
                <a:moveTo>
                  <a:pt x="960" y="17282"/>
                </a:moveTo>
                <a:lnTo>
                  <a:pt x="41269" y="17282"/>
                </a:lnTo>
                <a:lnTo>
                  <a:pt x="41269" y="16322"/>
                </a:lnTo>
                <a:lnTo>
                  <a:pt x="42245" y="16322"/>
                </a:lnTo>
                <a:lnTo>
                  <a:pt x="42245" y="15361"/>
                </a:lnTo>
                <a:lnTo>
                  <a:pt x="43205" y="14401"/>
                </a:lnTo>
                <a:lnTo>
                  <a:pt x="43205" y="13441"/>
                </a:lnTo>
                <a:lnTo>
                  <a:pt x="44150" y="12481"/>
                </a:lnTo>
                <a:lnTo>
                  <a:pt x="44150" y="11521"/>
                </a:lnTo>
                <a:lnTo>
                  <a:pt x="45110" y="10561"/>
                </a:lnTo>
                <a:lnTo>
                  <a:pt x="45110" y="6720"/>
                </a:lnTo>
                <a:lnTo>
                  <a:pt x="46085" y="5760"/>
                </a:lnTo>
                <a:lnTo>
                  <a:pt x="46085" y="960"/>
                </a:lnTo>
                <a:lnTo>
                  <a:pt x="45110" y="960"/>
                </a:lnTo>
                <a:lnTo>
                  <a:pt x="45110" y="0"/>
                </a:lnTo>
                <a:lnTo>
                  <a:pt x="3840" y="0"/>
                </a:lnTo>
                <a:lnTo>
                  <a:pt x="2880" y="960"/>
                </a:lnTo>
                <a:lnTo>
                  <a:pt x="2880" y="1920"/>
                </a:lnTo>
                <a:lnTo>
                  <a:pt x="1920" y="2880"/>
                </a:lnTo>
                <a:lnTo>
                  <a:pt x="1920" y="3840"/>
                </a:lnTo>
                <a:lnTo>
                  <a:pt x="960" y="4800"/>
                </a:lnTo>
                <a:lnTo>
                  <a:pt x="960" y="6720"/>
                </a:lnTo>
                <a:lnTo>
                  <a:pt x="0" y="7680"/>
                </a:lnTo>
                <a:lnTo>
                  <a:pt x="0" y="16322"/>
                </a:lnTo>
                <a:lnTo>
                  <a:pt x="960" y="172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9" name="object 659"/>
          <p:cNvSpPr/>
          <p:nvPr/>
        </p:nvSpPr>
        <p:spPr>
          <a:xfrm>
            <a:off x="3894841" y="8624428"/>
            <a:ext cx="134401" cy="87357"/>
          </a:xfrm>
          <a:custGeom>
            <a:avLst/>
            <a:gdLst/>
            <a:ahLst/>
            <a:cxnLst/>
            <a:rect l="l" t="t" r="r" b="b"/>
            <a:pathLst>
              <a:path w="134401" h="87357">
                <a:moveTo>
                  <a:pt x="122880" y="1923"/>
                </a:moveTo>
                <a:lnTo>
                  <a:pt x="119999" y="958"/>
                </a:lnTo>
                <a:lnTo>
                  <a:pt x="117119" y="0"/>
                </a:lnTo>
                <a:lnTo>
                  <a:pt x="109438" y="0"/>
                </a:lnTo>
                <a:lnTo>
                  <a:pt x="106558" y="958"/>
                </a:lnTo>
                <a:lnTo>
                  <a:pt x="103677" y="1923"/>
                </a:lnTo>
                <a:lnTo>
                  <a:pt x="100797" y="2881"/>
                </a:lnTo>
                <a:lnTo>
                  <a:pt x="97916" y="3840"/>
                </a:lnTo>
                <a:lnTo>
                  <a:pt x="95036" y="5762"/>
                </a:lnTo>
                <a:lnTo>
                  <a:pt x="92156" y="7679"/>
                </a:lnTo>
                <a:lnTo>
                  <a:pt x="90236" y="9602"/>
                </a:lnTo>
                <a:lnTo>
                  <a:pt x="88315" y="11519"/>
                </a:lnTo>
                <a:lnTo>
                  <a:pt x="85435" y="13443"/>
                </a:lnTo>
                <a:lnTo>
                  <a:pt x="84475" y="16317"/>
                </a:lnTo>
                <a:lnTo>
                  <a:pt x="82555" y="18240"/>
                </a:lnTo>
                <a:lnTo>
                  <a:pt x="82555" y="15358"/>
                </a:lnTo>
                <a:lnTo>
                  <a:pt x="81594" y="13443"/>
                </a:lnTo>
                <a:lnTo>
                  <a:pt x="80634" y="10561"/>
                </a:lnTo>
                <a:lnTo>
                  <a:pt x="80634" y="8638"/>
                </a:lnTo>
                <a:lnTo>
                  <a:pt x="78714" y="6720"/>
                </a:lnTo>
                <a:lnTo>
                  <a:pt x="77754" y="5762"/>
                </a:lnTo>
                <a:lnTo>
                  <a:pt x="75834" y="3840"/>
                </a:lnTo>
                <a:lnTo>
                  <a:pt x="73913" y="2881"/>
                </a:lnTo>
                <a:lnTo>
                  <a:pt x="71033" y="1923"/>
                </a:lnTo>
                <a:lnTo>
                  <a:pt x="69113" y="958"/>
                </a:lnTo>
                <a:lnTo>
                  <a:pt x="65272" y="0"/>
                </a:lnTo>
                <a:lnTo>
                  <a:pt x="58552" y="0"/>
                </a:lnTo>
                <a:lnTo>
                  <a:pt x="55671" y="958"/>
                </a:lnTo>
                <a:lnTo>
                  <a:pt x="52791" y="1923"/>
                </a:lnTo>
                <a:lnTo>
                  <a:pt x="49910" y="2881"/>
                </a:lnTo>
                <a:lnTo>
                  <a:pt x="47045" y="3840"/>
                </a:lnTo>
                <a:lnTo>
                  <a:pt x="44150" y="5762"/>
                </a:lnTo>
                <a:lnTo>
                  <a:pt x="41269" y="7679"/>
                </a:lnTo>
                <a:lnTo>
                  <a:pt x="39364" y="9602"/>
                </a:lnTo>
                <a:lnTo>
                  <a:pt x="37429" y="11519"/>
                </a:lnTo>
                <a:lnTo>
                  <a:pt x="35524" y="13443"/>
                </a:lnTo>
                <a:lnTo>
                  <a:pt x="33588" y="16317"/>
                </a:lnTo>
                <a:lnTo>
                  <a:pt x="32644" y="18240"/>
                </a:lnTo>
                <a:lnTo>
                  <a:pt x="34549" y="4799"/>
                </a:lnTo>
                <a:lnTo>
                  <a:pt x="35524" y="4799"/>
                </a:lnTo>
                <a:lnTo>
                  <a:pt x="34549" y="3840"/>
                </a:lnTo>
                <a:lnTo>
                  <a:pt x="34549" y="2881"/>
                </a:lnTo>
                <a:lnTo>
                  <a:pt x="33588" y="2881"/>
                </a:lnTo>
                <a:lnTo>
                  <a:pt x="32644" y="1923"/>
                </a:lnTo>
                <a:lnTo>
                  <a:pt x="19202" y="1923"/>
                </a:lnTo>
                <a:lnTo>
                  <a:pt x="18242" y="2881"/>
                </a:lnTo>
                <a:lnTo>
                  <a:pt x="17282" y="2881"/>
                </a:lnTo>
                <a:lnTo>
                  <a:pt x="17282" y="3840"/>
                </a:lnTo>
                <a:lnTo>
                  <a:pt x="16322" y="3840"/>
                </a:lnTo>
                <a:lnTo>
                  <a:pt x="16322" y="4799"/>
                </a:lnTo>
                <a:lnTo>
                  <a:pt x="0" y="83516"/>
                </a:lnTo>
                <a:lnTo>
                  <a:pt x="0" y="84481"/>
                </a:lnTo>
                <a:lnTo>
                  <a:pt x="960" y="85440"/>
                </a:lnTo>
                <a:lnTo>
                  <a:pt x="960" y="86398"/>
                </a:lnTo>
                <a:lnTo>
                  <a:pt x="3840" y="86398"/>
                </a:lnTo>
                <a:lnTo>
                  <a:pt x="5760" y="87357"/>
                </a:lnTo>
                <a:lnTo>
                  <a:pt x="16322" y="87357"/>
                </a:lnTo>
                <a:lnTo>
                  <a:pt x="17282" y="86398"/>
                </a:lnTo>
                <a:lnTo>
                  <a:pt x="20162" y="86398"/>
                </a:lnTo>
                <a:lnTo>
                  <a:pt x="21122" y="85440"/>
                </a:lnTo>
                <a:lnTo>
                  <a:pt x="22082" y="85440"/>
                </a:lnTo>
                <a:lnTo>
                  <a:pt x="22082" y="83516"/>
                </a:lnTo>
                <a:lnTo>
                  <a:pt x="29763" y="47999"/>
                </a:lnTo>
                <a:lnTo>
                  <a:pt x="30708" y="44160"/>
                </a:lnTo>
                <a:lnTo>
                  <a:pt x="31683" y="40320"/>
                </a:lnTo>
                <a:lnTo>
                  <a:pt x="33588" y="37440"/>
                </a:lnTo>
                <a:lnTo>
                  <a:pt x="35524" y="33599"/>
                </a:lnTo>
                <a:lnTo>
                  <a:pt x="37429" y="30717"/>
                </a:lnTo>
                <a:lnTo>
                  <a:pt x="39364" y="27843"/>
                </a:lnTo>
                <a:lnTo>
                  <a:pt x="42230" y="24961"/>
                </a:lnTo>
                <a:lnTo>
                  <a:pt x="44150" y="23038"/>
                </a:lnTo>
                <a:lnTo>
                  <a:pt x="47045" y="22079"/>
                </a:lnTo>
                <a:lnTo>
                  <a:pt x="49910" y="20157"/>
                </a:lnTo>
                <a:lnTo>
                  <a:pt x="51831" y="19199"/>
                </a:lnTo>
                <a:lnTo>
                  <a:pt x="56631" y="19199"/>
                </a:lnTo>
                <a:lnTo>
                  <a:pt x="58552" y="20157"/>
                </a:lnTo>
                <a:lnTo>
                  <a:pt x="59512" y="22079"/>
                </a:lnTo>
                <a:lnTo>
                  <a:pt x="60472" y="24002"/>
                </a:lnTo>
                <a:lnTo>
                  <a:pt x="61432" y="25920"/>
                </a:lnTo>
                <a:lnTo>
                  <a:pt x="61432" y="32641"/>
                </a:lnTo>
                <a:lnTo>
                  <a:pt x="60472" y="33599"/>
                </a:lnTo>
                <a:lnTo>
                  <a:pt x="60472" y="36481"/>
                </a:lnTo>
                <a:lnTo>
                  <a:pt x="50871" y="83516"/>
                </a:lnTo>
                <a:lnTo>
                  <a:pt x="50871" y="85440"/>
                </a:lnTo>
                <a:lnTo>
                  <a:pt x="51831" y="85440"/>
                </a:lnTo>
                <a:lnTo>
                  <a:pt x="51831" y="86398"/>
                </a:lnTo>
                <a:lnTo>
                  <a:pt x="54711" y="86398"/>
                </a:lnTo>
                <a:lnTo>
                  <a:pt x="55671" y="87357"/>
                </a:lnTo>
                <a:lnTo>
                  <a:pt x="66233" y="87357"/>
                </a:lnTo>
                <a:lnTo>
                  <a:pt x="68153" y="86398"/>
                </a:lnTo>
                <a:lnTo>
                  <a:pt x="71033" y="86398"/>
                </a:lnTo>
                <a:lnTo>
                  <a:pt x="71993" y="85440"/>
                </a:lnTo>
                <a:lnTo>
                  <a:pt x="72953" y="84481"/>
                </a:lnTo>
                <a:lnTo>
                  <a:pt x="72953" y="83516"/>
                </a:lnTo>
                <a:lnTo>
                  <a:pt x="80634" y="47999"/>
                </a:lnTo>
                <a:lnTo>
                  <a:pt x="80634" y="44160"/>
                </a:lnTo>
                <a:lnTo>
                  <a:pt x="82555" y="40320"/>
                </a:lnTo>
                <a:lnTo>
                  <a:pt x="84475" y="37440"/>
                </a:lnTo>
                <a:lnTo>
                  <a:pt x="86395" y="33599"/>
                </a:lnTo>
                <a:lnTo>
                  <a:pt x="88315" y="30717"/>
                </a:lnTo>
                <a:lnTo>
                  <a:pt x="90236" y="27843"/>
                </a:lnTo>
                <a:lnTo>
                  <a:pt x="92156" y="24961"/>
                </a:lnTo>
                <a:lnTo>
                  <a:pt x="95036" y="23038"/>
                </a:lnTo>
                <a:lnTo>
                  <a:pt x="97916" y="22079"/>
                </a:lnTo>
                <a:lnTo>
                  <a:pt x="99837" y="20157"/>
                </a:lnTo>
                <a:lnTo>
                  <a:pt x="102717" y="19199"/>
                </a:lnTo>
                <a:lnTo>
                  <a:pt x="107518" y="19199"/>
                </a:lnTo>
                <a:lnTo>
                  <a:pt x="109438" y="20157"/>
                </a:lnTo>
                <a:lnTo>
                  <a:pt x="110398" y="22079"/>
                </a:lnTo>
                <a:lnTo>
                  <a:pt x="111358" y="24002"/>
                </a:lnTo>
                <a:lnTo>
                  <a:pt x="112318" y="25920"/>
                </a:lnTo>
                <a:lnTo>
                  <a:pt x="112318" y="31682"/>
                </a:lnTo>
                <a:lnTo>
                  <a:pt x="111358" y="32641"/>
                </a:lnTo>
                <a:lnTo>
                  <a:pt x="111358" y="36481"/>
                </a:lnTo>
                <a:lnTo>
                  <a:pt x="101757" y="83516"/>
                </a:lnTo>
                <a:lnTo>
                  <a:pt x="101757" y="85440"/>
                </a:lnTo>
                <a:lnTo>
                  <a:pt x="102717" y="86398"/>
                </a:lnTo>
                <a:lnTo>
                  <a:pt x="105597" y="86398"/>
                </a:lnTo>
                <a:lnTo>
                  <a:pt x="106558" y="87357"/>
                </a:lnTo>
                <a:lnTo>
                  <a:pt x="117119" y="87357"/>
                </a:lnTo>
                <a:lnTo>
                  <a:pt x="119039" y="86398"/>
                </a:lnTo>
                <a:lnTo>
                  <a:pt x="121919" y="86398"/>
                </a:lnTo>
                <a:lnTo>
                  <a:pt x="122880" y="85440"/>
                </a:lnTo>
                <a:lnTo>
                  <a:pt x="123840" y="84481"/>
                </a:lnTo>
                <a:lnTo>
                  <a:pt x="123840" y="83516"/>
                </a:lnTo>
                <a:lnTo>
                  <a:pt x="133441" y="35522"/>
                </a:lnTo>
                <a:lnTo>
                  <a:pt x="134401" y="32641"/>
                </a:lnTo>
                <a:lnTo>
                  <a:pt x="134401" y="16317"/>
                </a:lnTo>
                <a:lnTo>
                  <a:pt x="133441" y="13443"/>
                </a:lnTo>
                <a:lnTo>
                  <a:pt x="132466" y="10561"/>
                </a:lnTo>
                <a:lnTo>
                  <a:pt x="131505" y="8638"/>
                </a:lnTo>
                <a:lnTo>
                  <a:pt x="129600" y="6720"/>
                </a:lnTo>
                <a:lnTo>
                  <a:pt x="128625" y="4799"/>
                </a:lnTo>
                <a:lnTo>
                  <a:pt x="125760" y="2881"/>
                </a:lnTo>
                <a:lnTo>
                  <a:pt x="122880" y="192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0" name="object 660"/>
          <p:cNvSpPr/>
          <p:nvPr/>
        </p:nvSpPr>
        <p:spPr>
          <a:xfrm>
            <a:off x="4042669" y="8624428"/>
            <a:ext cx="86395" cy="88320"/>
          </a:xfrm>
          <a:custGeom>
            <a:avLst/>
            <a:gdLst/>
            <a:ahLst/>
            <a:cxnLst/>
            <a:rect l="l" t="t" r="r" b="b"/>
            <a:pathLst>
              <a:path w="86395" h="88320">
                <a:moveTo>
                  <a:pt x="68153" y="86398"/>
                </a:moveTo>
                <a:lnTo>
                  <a:pt x="69128" y="85440"/>
                </a:lnTo>
                <a:lnTo>
                  <a:pt x="70088" y="85440"/>
                </a:lnTo>
                <a:lnTo>
                  <a:pt x="71048" y="83516"/>
                </a:lnTo>
                <a:lnTo>
                  <a:pt x="86395" y="4799"/>
                </a:lnTo>
                <a:lnTo>
                  <a:pt x="86395" y="2881"/>
                </a:lnTo>
                <a:lnTo>
                  <a:pt x="84490" y="2881"/>
                </a:lnTo>
                <a:lnTo>
                  <a:pt x="84490" y="1923"/>
                </a:lnTo>
                <a:lnTo>
                  <a:pt x="71048" y="1923"/>
                </a:lnTo>
                <a:lnTo>
                  <a:pt x="70088" y="2881"/>
                </a:lnTo>
                <a:lnTo>
                  <a:pt x="68153" y="2881"/>
                </a:lnTo>
                <a:lnTo>
                  <a:pt x="67208" y="3840"/>
                </a:lnTo>
                <a:lnTo>
                  <a:pt x="67208" y="4799"/>
                </a:lnTo>
                <a:lnTo>
                  <a:pt x="65288" y="12478"/>
                </a:lnTo>
                <a:lnTo>
                  <a:pt x="63367" y="7679"/>
                </a:lnTo>
                <a:lnTo>
                  <a:pt x="59527" y="4799"/>
                </a:lnTo>
                <a:lnTo>
                  <a:pt x="55686" y="2881"/>
                </a:lnTo>
                <a:lnTo>
                  <a:pt x="51846" y="958"/>
                </a:lnTo>
                <a:lnTo>
                  <a:pt x="48005" y="0"/>
                </a:lnTo>
                <a:lnTo>
                  <a:pt x="37444" y="0"/>
                </a:lnTo>
                <a:lnTo>
                  <a:pt x="32644" y="958"/>
                </a:lnTo>
                <a:lnTo>
                  <a:pt x="28803" y="2881"/>
                </a:lnTo>
                <a:lnTo>
                  <a:pt x="24963" y="4799"/>
                </a:lnTo>
                <a:lnTo>
                  <a:pt x="21122" y="7679"/>
                </a:lnTo>
                <a:lnTo>
                  <a:pt x="22082" y="53757"/>
                </a:lnTo>
                <a:lnTo>
                  <a:pt x="23042" y="51840"/>
                </a:lnTo>
                <a:lnTo>
                  <a:pt x="23042" y="46078"/>
                </a:lnTo>
                <a:lnTo>
                  <a:pt x="24002" y="43202"/>
                </a:lnTo>
                <a:lnTo>
                  <a:pt x="24963" y="40320"/>
                </a:lnTo>
                <a:lnTo>
                  <a:pt x="25923" y="37440"/>
                </a:lnTo>
                <a:lnTo>
                  <a:pt x="26883" y="34558"/>
                </a:lnTo>
                <a:lnTo>
                  <a:pt x="27843" y="32641"/>
                </a:lnTo>
                <a:lnTo>
                  <a:pt x="28803" y="29760"/>
                </a:lnTo>
                <a:lnTo>
                  <a:pt x="30723" y="27843"/>
                </a:lnTo>
                <a:lnTo>
                  <a:pt x="31683" y="25920"/>
                </a:lnTo>
                <a:lnTo>
                  <a:pt x="33604" y="23038"/>
                </a:lnTo>
                <a:lnTo>
                  <a:pt x="35524" y="22079"/>
                </a:lnTo>
                <a:lnTo>
                  <a:pt x="37444" y="21122"/>
                </a:lnTo>
                <a:lnTo>
                  <a:pt x="39364" y="19199"/>
                </a:lnTo>
                <a:lnTo>
                  <a:pt x="48005" y="19199"/>
                </a:lnTo>
                <a:lnTo>
                  <a:pt x="50886" y="20157"/>
                </a:lnTo>
                <a:lnTo>
                  <a:pt x="52806" y="21122"/>
                </a:lnTo>
                <a:lnTo>
                  <a:pt x="55686" y="23038"/>
                </a:lnTo>
                <a:lnTo>
                  <a:pt x="57607" y="25920"/>
                </a:lnTo>
                <a:lnTo>
                  <a:pt x="59527" y="28802"/>
                </a:lnTo>
                <a:lnTo>
                  <a:pt x="57607" y="40320"/>
                </a:lnTo>
                <a:lnTo>
                  <a:pt x="56647" y="44160"/>
                </a:lnTo>
                <a:lnTo>
                  <a:pt x="54726" y="47999"/>
                </a:lnTo>
                <a:lnTo>
                  <a:pt x="53766" y="51840"/>
                </a:lnTo>
                <a:lnTo>
                  <a:pt x="51846" y="55679"/>
                </a:lnTo>
                <a:lnTo>
                  <a:pt x="48966" y="58561"/>
                </a:lnTo>
                <a:lnTo>
                  <a:pt x="47045" y="61437"/>
                </a:lnTo>
                <a:lnTo>
                  <a:pt x="45125" y="64317"/>
                </a:lnTo>
                <a:lnTo>
                  <a:pt x="42245" y="66240"/>
                </a:lnTo>
                <a:lnTo>
                  <a:pt x="39364" y="67199"/>
                </a:lnTo>
                <a:lnTo>
                  <a:pt x="36484" y="69116"/>
                </a:lnTo>
                <a:lnTo>
                  <a:pt x="34564" y="70081"/>
                </a:lnTo>
                <a:lnTo>
                  <a:pt x="29763" y="70081"/>
                </a:lnTo>
                <a:lnTo>
                  <a:pt x="27843" y="69116"/>
                </a:lnTo>
                <a:lnTo>
                  <a:pt x="30723" y="88320"/>
                </a:lnTo>
                <a:lnTo>
                  <a:pt x="33604" y="87357"/>
                </a:lnTo>
                <a:lnTo>
                  <a:pt x="37444" y="85440"/>
                </a:lnTo>
                <a:lnTo>
                  <a:pt x="40325" y="84481"/>
                </a:lnTo>
                <a:lnTo>
                  <a:pt x="43205" y="82558"/>
                </a:lnTo>
                <a:lnTo>
                  <a:pt x="45125" y="80640"/>
                </a:lnTo>
                <a:lnTo>
                  <a:pt x="48005" y="78719"/>
                </a:lnTo>
                <a:lnTo>
                  <a:pt x="49926" y="76801"/>
                </a:lnTo>
                <a:lnTo>
                  <a:pt x="51846" y="74878"/>
                </a:lnTo>
                <a:lnTo>
                  <a:pt x="52806" y="72961"/>
                </a:lnTo>
                <a:lnTo>
                  <a:pt x="53766" y="71038"/>
                </a:lnTo>
                <a:lnTo>
                  <a:pt x="51846" y="83516"/>
                </a:lnTo>
                <a:lnTo>
                  <a:pt x="50886" y="84481"/>
                </a:lnTo>
                <a:lnTo>
                  <a:pt x="50886" y="85440"/>
                </a:lnTo>
                <a:lnTo>
                  <a:pt x="51846" y="85440"/>
                </a:lnTo>
                <a:lnTo>
                  <a:pt x="51846" y="86398"/>
                </a:lnTo>
                <a:lnTo>
                  <a:pt x="53766" y="86398"/>
                </a:lnTo>
                <a:lnTo>
                  <a:pt x="54726" y="87357"/>
                </a:lnTo>
                <a:lnTo>
                  <a:pt x="66248" y="87357"/>
                </a:lnTo>
                <a:lnTo>
                  <a:pt x="68153" y="86398"/>
                </a:lnTo>
                <a:close/>
              </a:path>
              <a:path w="86395" h="88320">
                <a:moveTo>
                  <a:pt x="22082" y="53757"/>
                </a:moveTo>
                <a:lnTo>
                  <a:pt x="21122" y="7679"/>
                </a:lnTo>
                <a:lnTo>
                  <a:pt x="18242" y="10561"/>
                </a:lnTo>
                <a:lnTo>
                  <a:pt x="14401" y="13443"/>
                </a:lnTo>
                <a:lnTo>
                  <a:pt x="11521" y="17282"/>
                </a:lnTo>
                <a:lnTo>
                  <a:pt x="9601" y="21122"/>
                </a:lnTo>
                <a:lnTo>
                  <a:pt x="7680" y="24961"/>
                </a:lnTo>
                <a:lnTo>
                  <a:pt x="5760" y="28802"/>
                </a:lnTo>
                <a:lnTo>
                  <a:pt x="3840" y="33599"/>
                </a:lnTo>
                <a:lnTo>
                  <a:pt x="2880" y="38398"/>
                </a:lnTo>
                <a:lnTo>
                  <a:pt x="960" y="42237"/>
                </a:lnTo>
                <a:lnTo>
                  <a:pt x="960" y="47041"/>
                </a:lnTo>
                <a:lnTo>
                  <a:pt x="0" y="50881"/>
                </a:lnTo>
                <a:lnTo>
                  <a:pt x="0" y="66240"/>
                </a:lnTo>
                <a:lnTo>
                  <a:pt x="960" y="70081"/>
                </a:lnTo>
                <a:lnTo>
                  <a:pt x="1920" y="73920"/>
                </a:lnTo>
                <a:lnTo>
                  <a:pt x="2880" y="76801"/>
                </a:lnTo>
                <a:lnTo>
                  <a:pt x="4800" y="79676"/>
                </a:lnTo>
                <a:lnTo>
                  <a:pt x="6720" y="82558"/>
                </a:lnTo>
                <a:lnTo>
                  <a:pt x="9601" y="84481"/>
                </a:lnTo>
                <a:lnTo>
                  <a:pt x="12481" y="86398"/>
                </a:lnTo>
                <a:lnTo>
                  <a:pt x="15361" y="88320"/>
                </a:lnTo>
                <a:lnTo>
                  <a:pt x="30723" y="88320"/>
                </a:lnTo>
                <a:lnTo>
                  <a:pt x="27843" y="69116"/>
                </a:lnTo>
                <a:lnTo>
                  <a:pt x="26883" y="69116"/>
                </a:lnTo>
                <a:lnTo>
                  <a:pt x="25923" y="68157"/>
                </a:lnTo>
                <a:lnTo>
                  <a:pt x="24963" y="67199"/>
                </a:lnTo>
                <a:lnTo>
                  <a:pt x="24002" y="66240"/>
                </a:lnTo>
                <a:lnTo>
                  <a:pt x="24002" y="64317"/>
                </a:lnTo>
                <a:lnTo>
                  <a:pt x="23042" y="63358"/>
                </a:lnTo>
                <a:lnTo>
                  <a:pt x="23042" y="61437"/>
                </a:lnTo>
                <a:lnTo>
                  <a:pt x="22082" y="60478"/>
                </a:lnTo>
                <a:lnTo>
                  <a:pt x="22082" y="5375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1" name="object 661"/>
          <p:cNvSpPr/>
          <p:nvPr/>
        </p:nvSpPr>
        <p:spPr>
          <a:xfrm>
            <a:off x="4137720" y="8624428"/>
            <a:ext cx="70073" cy="88320"/>
          </a:xfrm>
          <a:custGeom>
            <a:avLst/>
            <a:gdLst/>
            <a:ahLst/>
            <a:cxnLst/>
            <a:rect l="l" t="t" r="r" b="b"/>
            <a:pathLst>
              <a:path w="70073" h="88320">
                <a:moveTo>
                  <a:pt x="22067" y="7679"/>
                </a:moveTo>
                <a:lnTo>
                  <a:pt x="19187" y="10561"/>
                </a:lnTo>
                <a:lnTo>
                  <a:pt x="15346" y="13443"/>
                </a:lnTo>
                <a:lnTo>
                  <a:pt x="12466" y="17282"/>
                </a:lnTo>
                <a:lnTo>
                  <a:pt x="9585" y="21122"/>
                </a:lnTo>
                <a:lnTo>
                  <a:pt x="7665" y="24961"/>
                </a:lnTo>
                <a:lnTo>
                  <a:pt x="5745" y="29760"/>
                </a:lnTo>
                <a:lnTo>
                  <a:pt x="3825" y="33599"/>
                </a:lnTo>
                <a:lnTo>
                  <a:pt x="1904" y="38398"/>
                </a:lnTo>
                <a:lnTo>
                  <a:pt x="944" y="42237"/>
                </a:lnTo>
                <a:lnTo>
                  <a:pt x="944" y="47041"/>
                </a:lnTo>
                <a:lnTo>
                  <a:pt x="0" y="50881"/>
                </a:lnTo>
                <a:lnTo>
                  <a:pt x="0" y="68157"/>
                </a:lnTo>
                <a:lnTo>
                  <a:pt x="1904" y="75837"/>
                </a:lnTo>
                <a:lnTo>
                  <a:pt x="6705" y="80640"/>
                </a:lnTo>
                <a:lnTo>
                  <a:pt x="12466" y="86398"/>
                </a:lnTo>
                <a:lnTo>
                  <a:pt x="19187" y="88320"/>
                </a:lnTo>
                <a:lnTo>
                  <a:pt x="37429" y="88320"/>
                </a:lnTo>
                <a:lnTo>
                  <a:pt x="40309" y="87357"/>
                </a:lnTo>
                <a:lnTo>
                  <a:pt x="43190" y="86398"/>
                </a:lnTo>
                <a:lnTo>
                  <a:pt x="45110" y="86398"/>
                </a:lnTo>
                <a:lnTo>
                  <a:pt x="47030" y="85440"/>
                </a:lnTo>
                <a:lnTo>
                  <a:pt x="48950" y="84481"/>
                </a:lnTo>
                <a:lnTo>
                  <a:pt x="50871" y="83516"/>
                </a:lnTo>
                <a:lnTo>
                  <a:pt x="52791" y="82558"/>
                </a:lnTo>
                <a:lnTo>
                  <a:pt x="53751" y="81599"/>
                </a:lnTo>
                <a:lnTo>
                  <a:pt x="54711" y="80640"/>
                </a:lnTo>
                <a:lnTo>
                  <a:pt x="55671" y="79676"/>
                </a:lnTo>
                <a:lnTo>
                  <a:pt x="56631" y="78719"/>
                </a:lnTo>
                <a:lnTo>
                  <a:pt x="56631" y="77760"/>
                </a:lnTo>
                <a:lnTo>
                  <a:pt x="57591" y="76801"/>
                </a:lnTo>
                <a:lnTo>
                  <a:pt x="57591" y="73920"/>
                </a:lnTo>
                <a:lnTo>
                  <a:pt x="58552" y="71996"/>
                </a:lnTo>
                <a:lnTo>
                  <a:pt x="58552" y="69116"/>
                </a:lnTo>
                <a:lnTo>
                  <a:pt x="59512" y="67199"/>
                </a:lnTo>
                <a:lnTo>
                  <a:pt x="59512" y="63358"/>
                </a:lnTo>
                <a:lnTo>
                  <a:pt x="58552" y="63358"/>
                </a:lnTo>
                <a:lnTo>
                  <a:pt x="58552" y="62401"/>
                </a:lnTo>
                <a:lnTo>
                  <a:pt x="55671" y="62401"/>
                </a:lnTo>
                <a:lnTo>
                  <a:pt x="54711" y="63358"/>
                </a:lnTo>
                <a:lnTo>
                  <a:pt x="52791" y="64317"/>
                </a:lnTo>
                <a:lnTo>
                  <a:pt x="51831" y="65275"/>
                </a:lnTo>
                <a:lnTo>
                  <a:pt x="49911" y="66240"/>
                </a:lnTo>
                <a:lnTo>
                  <a:pt x="47990" y="67199"/>
                </a:lnTo>
                <a:lnTo>
                  <a:pt x="46070" y="68157"/>
                </a:lnTo>
                <a:lnTo>
                  <a:pt x="44150" y="69116"/>
                </a:lnTo>
                <a:lnTo>
                  <a:pt x="41269" y="70081"/>
                </a:lnTo>
                <a:lnTo>
                  <a:pt x="30708" y="70081"/>
                </a:lnTo>
                <a:lnTo>
                  <a:pt x="27828" y="69116"/>
                </a:lnTo>
                <a:lnTo>
                  <a:pt x="25907" y="66240"/>
                </a:lnTo>
                <a:lnTo>
                  <a:pt x="23027" y="64317"/>
                </a:lnTo>
                <a:lnTo>
                  <a:pt x="22067" y="60478"/>
                </a:lnTo>
                <a:lnTo>
                  <a:pt x="22067" y="53757"/>
                </a:lnTo>
                <a:lnTo>
                  <a:pt x="23027" y="51840"/>
                </a:lnTo>
                <a:lnTo>
                  <a:pt x="23027" y="46078"/>
                </a:lnTo>
                <a:lnTo>
                  <a:pt x="23987" y="44160"/>
                </a:lnTo>
                <a:lnTo>
                  <a:pt x="24947" y="41279"/>
                </a:lnTo>
                <a:lnTo>
                  <a:pt x="24947" y="38398"/>
                </a:lnTo>
                <a:lnTo>
                  <a:pt x="26868" y="35522"/>
                </a:lnTo>
                <a:lnTo>
                  <a:pt x="27828" y="32641"/>
                </a:lnTo>
                <a:lnTo>
                  <a:pt x="28788" y="29760"/>
                </a:lnTo>
                <a:lnTo>
                  <a:pt x="29748" y="27843"/>
                </a:lnTo>
                <a:lnTo>
                  <a:pt x="31668" y="25920"/>
                </a:lnTo>
                <a:lnTo>
                  <a:pt x="33588" y="23038"/>
                </a:lnTo>
                <a:lnTo>
                  <a:pt x="35509" y="21122"/>
                </a:lnTo>
                <a:lnTo>
                  <a:pt x="38389" y="20157"/>
                </a:lnTo>
                <a:lnTo>
                  <a:pt x="40309" y="19199"/>
                </a:lnTo>
                <a:lnTo>
                  <a:pt x="43190" y="18240"/>
                </a:lnTo>
                <a:lnTo>
                  <a:pt x="51831" y="18240"/>
                </a:lnTo>
                <a:lnTo>
                  <a:pt x="53751" y="19199"/>
                </a:lnTo>
                <a:lnTo>
                  <a:pt x="55671" y="20157"/>
                </a:lnTo>
                <a:lnTo>
                  <a:pt x="56631" y="21122"/>
                </a:lnTo>
                <a:lnTo>
                  <a:pt x="57591" y="22079"/>
                </a:lnTo>
                <a:lnTo>
                  <a:pt x="59512" y="23038"/>
                </a:lnTo>
                <a:lnTo>
                  <a:pt x="60472" y="23038"/>
                </a:lnTo>
                <a:lnTo>
                  <a:pt x="61432" y="24002"/>
                </a:lnTo>
                <a:lnTo>
                  <a:pt x="62392" y="24961"/>
                </a:lnTo>
                <a:lnTo>
                  <a:pt x="65272" y="24961"/>
                </a:lnTo>
                <a:lnTo>
                  <a:pt x="66233" y="24002"/>
                </a:lnTo>
                <a:lnTo>
                  <a:pt x="67193" y="23038"/>
                </a:lnTo>
                <a:lnTo>
                  <a:pt x="68153" y="21122"/>
                </a:lnTo>
                <a:lnTo>
                  <a:pt x="68153" y="20157"/>
                </a:lnTo>
                <a:lnTo>
                  <a:pt x="69113" y="18240"/>
                </a:lnTo>
                <a:lnTo>
                  <a:pt x="69113" y="15358"/>
                </a:lnTo>
                <a:lnTo>
                  <a:pt x="70073" y="13443"/>
                </a:lnTo>
                <a:lnTo>
                  <a:pt x="70073" y="8638"/>
                </a:lnTo>
                <a:lnTo>
                  <a:pt x="69113" y="7679"/>
                </a:lnTo>
                <a:lnTo>
                  <a:pt x="68153" y="6720"/>
                </a:lnTo>
                <a:lnTo>
                  <a:pt x="67193" y="5762"/>
                </a:lnTo>
                <a:lnTo>
                  <a:pt x="66233" y="4799"/>
                </a:lnTo>
                <a:lnTo>
                  <a:pt x="65272" y="4799"/>
                </a:lnTo>
                <a:lnTo>
                  <a:pt x="63352" y="3840"/>
                </a:lnTo>
                <a:lnTo>
                  <a:pt x="62392" y="2881"/>
                </a:lnTo>
                <a:lnTo>
                  <a:pt x="60472" y="1923"/>
                </a:lnTo>
                <a:lnTo>
                  <a:pt x="58552" y="1923"/>
                </a:lnTo>
                <a:lnTo>
                  <a:pt x="56631" y="958"/>
                </a:lnTo>
                <a:lnTo>
                  <a:pt x="53751" y="958"/>
                </a:lnTo>
                <a:lnTo>
                  <a:pt x="51831" y="0"/>
                </a:lnTo>
                <a:lnTo>
                  <a:pt x="41269" y="0"/>
                </a:lnTo>
                <a:lnTo>
                  <a:pt x="35509" y="958"/>
                </a:lnTo>
                <a:lnTo>
                  <a:pt x="30708" y="2881"/>
                </a:lnTo>
                <a:lnTo>
                  <a:pt x="26868" y="4799"/>
                </a:lnTo>
                <a:lnTo>
                  <a:pt x="22067" y="767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2" name="object 662"/>
          <p:cNvSpPr/>
          <p:nvPr/>
        </p:nvSpPr>
        <p:spPr>
          <a:xfrm>
            <a:off x="4209714" y="8588913"/>
            <a:ext cx="84475" cy="122872"/>
          </a:xfrm>
          <a:custGeom>
            <a:avLst/>
            <a:gdLst/>
            <a:ahLst/>
            <a:cxnLst/>
            <a:rect l="l" t="t" r="r" b="b"/>
            <a:pathLst>
              <a:path w="84475" h="122872">
                <a:moveTo>
                  <a:pt x="1920" y="121913"/>
                </a:moveTo>
                <a:lnTo>
                  <a:pt x="3840" y="121913"/>
                </a:lnTo>
                <a:lnTo>
                  <a:pt x="4800" y="122872"/>
                </a:lnTo>
                <a:lnTo>
                  <a:pt x="16306" y="122872"/>
                </a:lnTo>
                <a:lnTo>
                  <a:pt x="17266" y="121913"/>
                </a:lnTo>
                <a:lnTo>
                  <a:pt x="20147" y="121913"/>
                </a:lnTo>
                <a:lnTo>
                  <a:pt x="21107" y="120955"/>
                </a:lnTo>
                <a:lnTo>
                  <a:pt x="22082" y="119996"/>
                </a:lnTo>
                <a:lnTo>
                  <a:pt x="22082" y="119032"/>
                </a:lnTo>
                <a:lnTo>
                  <a:pt x="29748" y="83515"/>
                </a:lnTo>
                <a:lnTo>
                  <a:pt x="30708" y="79676"/>
                </a:lnTo>
                <a:lnTo>
                  <a:pt x="31668" y="75835"/>
                </a:lnTo>
                <a:lnTo>
                  <a:pt x="33588" y="72955"/>
                </a:lnTo>
                <a:lnTo>
                  <a:pt x="35509" y="69114"/>
                </a:lnTo>
                <a:lnTo>
                  <a:pt x="37429" y="66233"/>
                </a:lnTo>
                <a:lnTo>
                  <a:pt x="39349" y="63358"/>
                </a:lnTo>
                <a:lnTo>
                  <a:pt x="42230" y="60476"/>
                </a:lnTo>
                <a:lnTo>
                  <a:pt x="44150" y="58553"/>
                </a:lnTo>
                <a:lnTo>
                  <a:pt x="47030" y="57595"/>
                </a:lnTo>
                <a:lnTo>
                  <a:pt x="49911" y="55673"/>
                </a:lnTo>
                <a:lnTo>
                  <a:pt x="51831" y="54714"/>
                </a:lnTo>
                <a:lnTo>
                  <a:pt x="56631" y="54714"/>
                </a:lnTo>
                <a:lnTo>
                  <a:pt x="57591" y="55673"/>
                </a:lnTo>
                <a:lnTo>
                  <a:pt x="58552" y="55673"/>
                </a:lnTo>
                <a:lnTo>
                  <a:pt x="59512" y="56637"/>
                </a:lnTo>
                <a:lnTo>
                  <a:pt x="60472" y="57595"/>
                </a:lnTo>
                <a:lnTo>
                  <a:pt x="60472" y="58553"/>
                </a:lnTo>
                <a:lnTo>
                  <a:pt x="61432" y="59518"/>
                </a:lnTo>
                <a:lnTo>
                  <a:pt x="61432" y="71996"/>
                </a:lnTo>
                <a:lnTo>
                  <a:pt x="51831" y="119032"/>
                </a:lnTo>
                <a:lnTo>
                  <a:pt x="51831" y="120955"/>
                </a:lnTo>
                <a:lnTo>
                  <a:pt x="52791" y="121913"/>
                </a:lnTo>
                <a:lnTo>
                  <a:pt x="54711" y="121913"/>
                </a:lnTo>
                <a:lnTo>
                  <a:pt x="56631" y="122872"/>
                </a:lnTo>
                <a:lnTo>
                  <a:pt x="67193" y="122872"/>
                </a:lnTo>
                <a:lnTo>
                  <a:pt x="69113" y="121913"/>
                </a:lnTo>
                <a:lnTo>
                  <a:pt x="71993" y="121913"/>
                </a:lnTo>
                <a:lnTo>
                  <a:pt x="71993" y="120955"/>
                </a:lnTo>
                <a:lnTo>
                  <a:pt x="72953" y="120955"/>
                </a:lnTo>
                <a:lnTo>
                  <a:pt x="72953" y="119996"/>
                </a:lnTo>
                <a:lnTo>
                  <a:pt x="73913" y="119996"/>
                </a:lnTo>
                <a:lnTo>
                  <a:pt x="73913" y="119032"/>
                </a:lnTo>
                <a:lnTo>
                  <a:pt x="83515" y="71038"/>
                </a:lnTo>
                <a:lnTo>
                  <a:pt x="83515" y="68156"/>
                </a:lnTo>
                <a:lnTo>
                  <a:pt x="84475" y="66233"/>
                </a:lnTo>
                <a:lnTo>
                  <a:pt x="84475" y="51832"/>
                </a:lnTo>
                <a:lnTo>
                  <a:pt x="83515" y="48958"/>
                </a:lnTo>
                <a:lnTo>
                  <a:pt x="82555" y="46076"/>
                </a:lnTo>
                <a:lnTo>
                  <a:pt x="81594" y="44153"/>
                </a:lnTo>
                <a:lnTo>
                  <a:pt x="79674" y="42236"/>
                </a:lnTo>
                <a:lnTo>
                  <a:pt x="77754" y="40314"/>
                </a:lnTo>
                <a:lnTo>
                  <a:pt x="75834" y="38397"/>
                </a:lnTo>
                <a:lnTo>
                  <a:pt x="72953" y="37438"/>
                </a:lnTo>
                <a:lnTo>
                  <a:pt x="70073" y="36473"/>
                </a:lnTo>
                <a:lnTo>
                  <a:pt x="67193" y="35515"/>
                </a:lnTo>
                <a:lnTo>
                  <a:pt x="59512" y="35515"/>
                </a:lnTo>
                <a:lnTo>
                  <a:pt x="56631" y="36473"/>
                </a:lnTo>
                <a:lnTo>
                  <a:pt x="53751" y="37438"/>
                </a:lnTo>
                <a:lnTo>
                  <a:pt x="50871" y="38397"/>
                </a:lnTo>
                <a:lnTo>
                  <a:pt x="47990" y="39355"/>
                </a:lnTo>
                <a:lnTo>
                  <a:pt x="46070" y="41277"/>
                </a:lnTo>
                <a:lnTo>
                  <a:pt x="43190" y="42236"/>
                </a:lnTo>
                <a:lnTo>
                  <a:pt x="41269" y="44153"/>
                </a:lnTo>
                <a:lnTo>
                  <a:pt x="39349" y="46076"/>
                </a:lnTo>
                <a:lnTo>
                  <a:pt x="37429" y="47993"/>
                </a:lnTo>
                <a:lnTo>
                  <a:pt x="35509" y="49915"/>
                </a:lnTo>
                <a:lnTo>
                  <a:pt x="34549" y="51832"/>
                </a:lnTo>
                <a:lnTo>
                  <a:pt x="34549" y="50874"/>
                </a:lnTo>
                <a:lnTo>
                  <a:pt x="35509" y="48958"/>
                </a:lnTo>
                <a:lnTo>
                  <a:pt x="35509" y="47993"/>
                </a:lnTo>
                <a:lnTo>
                  <a:pt x="36469" y="47035"/>
                </a:lnTo>
                <a:lnTo>
                  <a:pt x="36469" y="45118"/>
                </a:lnTo>
                <a:lnTo>
                  <a:pt x="37429" y="44153"/>
                </a:lnTo>
                <a:lnTo>
                  <a:pt x="37429" y="41277"/>
                </a:lnTo>
                <a:lnTo>
                  <a:pt x="38389" y="39355"/>
                </a:lnTo>
                <a:lnTo>
                  <a:pt x="38389" y="38397"/>
                </a:lnTo>
                <a:lnTo>
                  <a:pt x="39349" y="36473"/>
                </a:lnTo>
                <a:lnTo>
                  <a:pt x="39349" y="35515"/>
                </a:lnTo>
                <a:lnTo>
                  <a:pt x="45110" y="3838"/>
                </a:lnTo>
                <a:lnTo>
                  <a:pt x="46070" y="2874"/>
                </a:lnTo>
                <a:lnTo>
                  <a:pt x="45110" y="1915"/>
                </a:lnTo>
                <a:lnTo>
                  <a:pt x="45110" y="957"/>
                </a:lnTo>
                <a:lnTo>
                  <a:pt x="44150" y="957"/>
                </a:lnTo>
                <a:lnTo>
                  <a:pt x="43190" y="0"/>
                </a:lnTo>
                <a:lnTo>
                  <a:pt x="26868" y="0"/>
                </a:lnTo>
                <a:lnTo>
                  <a:pt x="25923" y="957"/>
                </a:lnTo>
                <a:lnTo>
                  <a:pt x="24947" y="957"/>
                </a:lnTo>
                <a:lnTo>
                  <a:pt x="23987" y="1915"/>
                </a:lnTo>
                <a:lnTo>
                  <a:pt x="23987" y="2874"/>
                </a:lnTo>
                <a:lnTo>
                  <a:pt x="23027" y="3838"/>
                </a:lnTo>
                <a:lnTo>
                  <a:pt x="0" y="119032"/>
                </a:lnTo>
                <a:lnTo>
                  <a:pt x="0" y="120955"/>
                </a:lnTo>
                <a:lnTo>
                  <a:pt x="960" y="120955"/>
                </a:lnTo>
                <a:lnTo>
                  <a:pt x="960" y="121913"/>
                </a:lnTo>
                <a:lnTo>
                  <a:pt x="1920" y="12191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3" name="object 663"/>
          <p:cNvSpPr/>
          <p:nvPr/>
        </p:nvSpPr>
        <p:spPr>
          <a:xfrm>
            <a:off x="4304751" y="8591787"/>
            <a:ext cx="46070" cy="119998"/>
          </a:xfrm>
          <a:custGeom>
            <a:avLst/>
            <a:gdLst/>
            <a:ahLst/>
            <a:cxnLst/>
            <a:rect l="l" t="t" r="r" b="b"/>
            <a:pathLst>
              <a:path w="46070" h="119998">
                <a:moveTo>
                  <a:pt x="20147" y="7685"/>
                </a:moveTo>
                <a:lnTo>
                  <a:pt x="20147" y="9602"/>
                </a:lnTo>
                <a:lnTo>
                  <a:pt x="19187" y="11526"/>
                </a:lnTo>
                <a:lnTo>
                  <a:pt x="19187" y="18240"/>
                </a:lnTo>
                <a:lnTo>
                  <a:pt x="20147" y="19205"/>
                </a:lnTo>
                <a:lnTo>
                  <a:pt x="20147" y="20164"/>
                </a:lnTo>
                <a:lnTo>
                  <a:pt x="21122" y="21122"/>
                </a:lnTo>
                <a:lnTo>
                  <a:pt x="22082" y="22081"/>
                </a:lnTo>
                <a:lnTo>
                  <a:pt x="23987" y="22081"/>
                </a:lnTo>
                <a:lnTo>
                  <a:pt x="25907" y="23044"/>
                </a:lnTo>
                <a:lnTo>
                  <a:pt x="34549" y="23044"/>
                </a:lnTo>
                <a:lnTo>
                  <a:pt x="36469" y="22081"/>
                </a:lnTo>
                <a:lnTo>
                  <a:pt x="38389" y="22081"/>
                </a:lnTo>
                <a:lnTo>
                  <a:pt x="39349" y="21122"/>
                </a:lnTo>
                <a:lnTo>
                  <a:pt x="40309" y="20164"/>
                </a:lnTo>
                <a:lnTo>
                  <a:pt x="42230" y="19205"/>
                </a:lnTo>
                <a:lnTo>
                  <a:pt x="43190" y="18240"/>
                </a:lnTo>
                <a:lnTo>
                  <a:pt x="43190" y="17282"/>
                </a:lnTo>
                <a:lnTo>
                  <a:pt x="44150" y="15364"/>
                </a:lnTo>
                <a:lnTo>
                  <a:pt x="45110" y="13443"/>
                </a:lnTo>
                <a:lnTo>
                  <a:pt x="45110" y="11526"/>
                </a:lnTo>
                <a:lnTo>
                  <a:pt x="46070" y="9602"/>
                </a:lnTo>
                <a:lnTo>
                  <a:pt x="46070" y="5762"/>
                </a:lnTo>
                <a:lnTo>
                  <a:pt x="45110" y="4805"/>
                </a:lnTo>
                <a:lnTo>
                  <a:pt x="45110" y="2881"/>
                </a:lnTo>
                <a:lnTo>
                  <a:pt x="44150" y="2881"/>
                </a:lnTo>
                <a:lnTo>
                  <a:pt x="43190" y="1923"/>
                </a:lnTo>
                <a:lnTo>
                  <a:pt x="42230" y="964"/>
                </a:lnTo>
                <a:lnTo>
                  <a:pt x="40309" y="0"/>
                </a:lnTo>
                <a:lnTo>
                  <a:pt x="28803" y="0"/>
                </a:lnTo>
                <a:lnTo>
                  <a:pt x="26868" y="964"/>
                </a:lnTo>
                <a:lnTo>
                  <a:pt x="24963" y="1923"/>
                </a:lnTo>
                <a:lnTo>
                  <a:pt x="23987" y="2881"/>
                </a:lnTo>
                <a:lnTo>
                  <a:pt x="23027" y="3840"/>
                </a:lnTo>
                <a:lnTo>
                  <a:pt x="22082" y="4805"/>
                </a:lnTo>
                <a:lnTo>
                  <a:pt x="21122" y="5762"/>
                </a:lnTo>
                <a:lnTo>
                  <a:pt x="20147" y="7685"/>
                </a:lnTo>
                <a:close/>
              </a:path>
              <a:path w="46070" h="119998">
                <a:moveTo>
                  <a:pt x="960" y="118081"/>
                </a:moveTo>
                <a:lnTo>
                  <a:pt x="960" y="119039"/>
                </a:lnTo>
                <a:lnTo>
                  <a:pt x="3840" y="119039"/>
                </a:lnTo>
                <a:lnTo>
                  <a:pt x="4800" y="119998"/>
                </a:lnTo>
                <a:lnTo>
                  <a:pt x="16306" y="119998"/>
                </a:lnTo>
                <a:lnTo>
                  <a:pt x="17282" y="119039"/>
                </a:lnTo>
                <a:lnTo>
                  <a:pt x="20147" y="119039"/>
                </a:lnTo>
                <a:lnTo>
                  <a:pt x="21122" y="118081"/>
                </a:lnTo>
                <a:lnTo>
                  <a:pt x="22082" y="117122"/>
                </a:lnTo>
                <a:lnTo>
                  <a:pt x="22082" y="116157"/>
                </a:lnTo>
                <a:lnTo>
                  <a:pt x="38389" y="38403"/>
                </a:lnTo>
                <a:lnTo>
                  <a:pt x="38389" y="36481"/>
                </a:lnTo>
                <a:lnTo>
                  <a:pt x="37429" y="36481"/>
                </a:lnTo>
                <a:lnTo>
                  <a:pt x="37429" y="35522"/>
                </a:lnTo>
                <a:lnTo>
                  <a:pt x="36469" y="35522"/>
                </a:lnTo>
                <a:lnTo>
                  <a:pt x="35509" y="34564"/>
                </a:lnTo>
                <a:lnTo>
                  <a:pt x="19187" y="34564"/>
                </a:lnTo>
                <a:lnTo>
                  <a:pt x="19187" y="35522"/>
                </a:lnTo>
                <a:lnTo>
                  <a:pt x="18242" y="35522"/>
                </a:lnTo>
                <a:lnTo>
                  <a:pt x="17282" y="36481"/>
                </a:lnTo>
                <a:lnTo>
                  <a:pt x="16306" y="36481"/>
                </a:lnTo>
                <a:lnTo>
                  <a:pt x="16306" y="38403"/>
                </a:lnTo>
                <a:lnTo>
                  <a:pt x="0" y="116157"/>
                </a:lnTo>
                <a:lnTo>
                  <a:pt x="0" y="117122"/>
                </a:lnTo>
                <a:lnTo>
                  <a:pt x="960" y="11808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4" name="object 664"/>
          <p:cNvSpPr/>
          <p:nvPr/>
        </p:nvSpPr>
        <p:spPr>
          <a:xfrm>
            <a:off x="4348901" y="8624428"/>
            <a:ext cx="85435" cy="87357"/>
          </a:xfrm>
          <a:custGeom>
            <a:avLst/>
            <a:gdLst/>
            <a:ahLst/>
            <a:cxnLst/>
            <a:rect l="l" t="t" r="r" b="b"/>
            <a:pathLst>
              <a:path w="85435" h="87357">
                <a:moveTo>
                  <a:pt x="0" y="84481"/>
                </a:moveTo>
                <a:lnTo>
                  <a:pt x="960" y="84481"/>
                </a:lnTo>
                <a:lnTo>
                  <a:pt x="960" y="85440"/>
                </a:lnTo>
                <a:lnTo>
                  <a:pt x="1920" y="86398"/>
                </a:lnTo>
                <a:lnTo>
                  <a:pt x="3840" y="86398"/>
                </a:lnTo>
                <a:lnTo>
                  <a:pt x="5760" y="87357"/>
                </a:lnTo>
                <a:lnTo>
                  <a:pt x="16322" y="87357"/>
                </a:lnTo>
                <a:lnTo>
                  <a:pt x="17282" y="86398"/>
                </a:lnTo>
                <a:lnTo>
                  <a:pt x="21122" y="86398"/>
                </a:lnTo>
                <a:lnTo>
                  <a:pt x="21122" y="85440"/>
                </a:lnTo>
                <a:lnTo>
                  <a:pt x="22082" y="85440"/>
                </a:lnTo>
                <a:lnTo>
                  <a:pt x="22082" y="84481"/>
                </a:lnTo>
                <a:lnTo>
                  <a:pt x="23042" y="83516"/>
                </a:lnTo>
                <a:lnTo>
                  <a:pt x="29763" y="47999"/>
                </a:lnTo>
                <a:lnTo>
                  <a:pt x="30723" y="44160"/>
                </a:lnTo>
                <a:lnTo>
                  <a:pt x="31683" y="40320"/>
                </a:lnTo>
                <a:lnTo>
                  <a:pt x="33604" y="37440"/>
                </a:lnTo>
                <a:lnTo>
                  <a:pt x="35524" y="33599"/>
                </a:lnTo>
                <a:lnTo>
                  <a:pt x="37444" y="30717"/>
                </a:lnTo>
                <a:lnTo>
                  <a:pt x="39364" y="27843"/>
                </a:lnTo>
                <a:lnTo>
                  <a:pt x="42245" y="24961"/>
                </a:lnTo>
                <a:lnTo>
                  <a:pt x="45125" y="23038"/>
                </a:lnTo>
                <a:lnTo>
                  <a:pt x="47045" y="22079"/>
                </a:lnTo>
                <a:lnTo>
                  <a:pt x="49926" y="20157"/>
                </a:lnTo>
                <a:lnTo>
                  <a:pt x="52806" y="19199"/>
                </a:lnTo>
                <a:lnTo>
                  <a:pt x="57607" y="19199"/>
                </a:lnTo>
                <a:lnTo>
                  <a:pt x="59512" y="20157"/>
                </a:lnTo>
                <a:lnTo>
                  <a:pt x="60487" y="22079"/>
                </a:lnTo>
                <a:lnTo>
                  <a:pt x="61447" y="24002"/>
                </a:lnTo>
                <a:lnTo>
                  <a:pt x="62392" y="25920"/>
                </a:lnTo>
                <a:lnTo>
                  <a:pt x="62392" y="30717"/>
                </a:lnTo>
                <a:lnTo>
                  <a:pt x="61447" y="32641"/>
                </a:lnTo>
                <a:lnTo>
                  <a:pt x="61447" y="36481"/>
                </a:lnTo>
                <a:lnTo>
                  <a:pt x="51846" y="83516"/>
                </a:lnTo>
                <a:lnTo>
                  <a:pt x="51846" y="85440"/>
                </a:lnTo>
                <a:lnTo>
                  <a:pt x="52806" y="86398"/>
                </a:lnTo>
                <a:lnTo>
                  <a:pt x="55671" y="86398"/>
                </a:lnTo>
                <a:lnTo>
                  <a:pt x="56647" y="87357"/>
                </a:lnTo>
                <a:lnTo>
                  <a:pt x="67208" y="87357"/>
                </a:lnTo>
                <a:lnTo>
                  <a:pt x="69113" y="86398"/>
                </a:lnTo>
                <a:lnTo>
                  <a:pt x="72009" y="86398"/>
                </a:lnTo>
                <a:lnTo>
                  <a:pt x="72953" y="85440"/>
                </a:lnTo>
                <a:lnTo>
                  <a:pt x="73913" y="84481"/>
                </a:lnTo>
                <a:lnTo>
                  <a:pt x="73913" y="83516"/>
                </a:lnTo>
                <a:lnTo>
                  <a:pt x="83515" y="35522"/>
                </a:lnTo>
                <a:lnTo>
                  <a:pt x="84475" y="32641"/>
                </a:lnTo>
                <a:lnTo>
                  <a:pt x="84475" y="28802"/>
                </a:lnTo>
                <a:lnTo>
                  <a:pt x="85435" y="26878"/>
                </a:lnTo>
                <a:lnTo>
                  <a:pt x="85435" y="19199"/>
                </a:lnTo>
                <a:lnTo>
                  <a:pt x="84475" y="16317"/>
                </a:lnTo>
                <a:lnTo>
                  <a:pt x="83515" y="14400"/>
                </a:lnTo>
                <a:lnTo>
                  <a:pt x="83515" y="11519"/>
                </a:lnTo>
                <a:lnTo>
                  <a:pt x="81594" y="8638"/>
                </a:lnTo>
                <a:lnTo>
                  <a:pt x="79674" y="6720"/>
                </a:lnTo>
                <a:lnTo>
                  <a:pt x="78729" y="4799"/>
                </a:lnTo>
                <a:lnTo>
                  <a:pt x="75849" y="2881"/>
                </a:lnTo>
                <a:lnTo>
                  <a:pt x="72953" y="1923"/>
                </a:lnTo>
                <a:lnTo>
                  <a:pt x="70073" y="958"/>
                </a:lnTo>
                <a:lnTo>
                  <a:pt x="67208" y="0"/>
                </a:lnTo>
                <a:lnTo>
                  <a:pt x="59512" y="0"/>
                </a:lnTo>
                <a:lnTo>
                  <a:pt x="56647" y="958"/>
                </a:lnTo>
                <a:lnTo>
                  <a:pt x="52806" y="1923"/>
                </a:lnTo>
                <a:lnTo>
                  <a:pt x="49926" y="2881"/>
                </a:lnTo>
                <a:lnTo>
                  <a:pt x="47045" y="3840"/>
                </a:lnTo>
                <a:lnTo>
                  <a:pt x="44165" y="5762"/>
                </a:lnTo>
                <a:lnTo>
                  <a:pt x="42245" y="7679"/>
                </a:lnTo>
                <a:lnTo>
                  <a:pt x="39364" y="9602"/>
                </a:lnTo>
                <a:lnTo>
                  <a:pt x="37444" y="11519"/>
                </a:lnTo>
                <a:lnTo>
                  <a:pt x="35524" y="13443"/>
                </a:lnTo>
                <a:lnTo>
                  <a:pt x="33604" y="16317"/>
                </a:lnTo>
                <a:lnTo>
                  <a:pt x="32644" y="18240"/>
                </a:lnTo>
                <a:lnTo>
                  <a:pt x="34564" y="4799"/>
                </a:lnTo>
                <a:lnTo>
                  <a:pt x="35524" y="4799"/>
                </a:lnTo>
                <a:lnTo>
                  <a:pt x="34564" y="3840"/>
                </a:lnTo>
                <a:lnTo>
                  <a:pt x="34564" y="2881"/>
                </a:lnTo>
                <a:lnTo>
                  <a:pt x="33604" y="2881"/>
                </a:lnTo>
                <a:lnTo>
                  <a:pt x="32644" y="1923"/>
                </a:lnTo>
                <a:lnTo>
                  <a:pt x="19202" y="1923"/>
                </a:lnTo>
                <a:lnTo>
                  <a:pt x="19202" y="2881"/>
                </a:lnTo>
                <a:lnTo>
                  <a:pt x="17282" y="2881"/>
                </a:lnTo>
                <a:lnTo>
                  <a:pt x="17282" y="3840"/>
                </a:lnTo>
                <a:lnTo>
                  <a:pt x="16322" y="3840"/>
                </a:lnTo>
                <a:lnTo>
                  <a:pt x="16322" y="4799"/>
                </a:lnTo>
                <a:lnTo>
                  <a:pt x="960" y="83516"/>
                </a:lnTo>
                <a:lnTo>
                  <a:pt x="0" y="8448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5" name="object 665"/>
          <p:cNvSpPr/>
          <p:nvPr/>
        </p:nvSpPr>
        <p:spPr>
          <a:xfrm>
            <a:off x="4479462" y="8658987"/>
            <a:ext cx="15361" cy="15358"/>
          </a:xfrm>
          <a:custGeom>
            <a:avLst/>
            <a:gdLst/>
            <a:ahLst/>
            <a:cxnLst/>
            <a:rect l="l" t="t" r="r" b="b"/>
            <a:pathLst>
              <a:path w="15361" h="15358">
                <a:moveTo>
                  <a:pt x="15361" y="0"/>
                </a:moveTo>
                <a:lnTo>
                  <a:pt x="11521" y="0"/>
                </a:lnTo>
                <a:lnTo>
                  <a:pt x="8641" y="964"/>
                </a:lnTo>
                <a:lnTo>
                  <a:pt x="0" y="964"/>
                </a:lnTo>
                <a:lnTo>
                  <a:pt x="6720" y="15358"/>
                </a:lnTo>
                <a:lnTo>
                  <a:pt x="13441" y="14400"/>
                </a:lnTo>
                <a:lnTo>
                  <a:pt x="1536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6" name="object 666"/>
          <p:cNvSpPr/>
          <p:nvPr/>
        </p:nvSpPr>
        <p:spPr>
          <a:xfrm>
            <a:off x="4445858" y="8624428"/>
            <a:ext cx="80634" cy="88320"/>
          </a:xfrm>
          <a:custGeom>
            <a:avLst/>
            <a:gdLst/>
            <a:ahLst/>
            <a:cxnLst/>
            <a:rect l="l" t="t" r="r" b="b"/>
            <a:pathLst>
              <a:path w="80634" h="88320">
                <a:moveTo>
                  <a:pt x="25923" y="35522"/>
                </a:moveTo>
                <a:lnTo>
                  <a:pt x="26883" y="32641"/>
                </a:lnTo>
                <a:lnTo>
                  <a:pt x="27843" y="30717"/>
                </a:lnTo>
                <a:lnTo>
                  <a:pt x="29763" y="27843"/>
                </a:lnTo>
                <a:lnTo>
                  <a:pt x="30723" y="25920"/>
                </a:lnTo>
                <a:lnTo>
                  <a:pt x="32644" y="24002"/>
                </a:lnTo>
                <a:lnTo>
                  <a:pt x="33604" y="22079"/>
                </a:lnTo>
                <a:lnTo>
                  <a:pt x="35524" y="20157"/>
                </a:lnTo>
                <a:lnTo>
                  <a:pt x="37444" y="18240"/>
                </a:lnTo>
                <a:lnTo>
                  <a:pt x="40325" y="17282"/>
                </a:lnTo>
                <a:lnTo>
                  <a:pt x="42245" y="16317"/>
                </a:lnTo>
                <a:lnTo>
                  <a:pt x="53766" y="16317"/>
                </a:lnTo>
                <a:lnTo>
                  <a:pt x="55686" y="18240"/>
                </a:lnTo>
                <a:lnTo>
                  <a:pt x="57607" y="20157"/>
                </a:lnTo>
                <a:lnTo>
                  <a:pt x="58567" y="22079"/>
                </a:lnTo>
                <a:lnTo>
                  <a:pt x="58567" y="26878"/>
                </a:lnTo>
                <a:lnTo>
                  <a:pt x="57607" y="28802"/>
                </a:lnTo>
                <a:lnTo>
                  <a:pt x="56631" y="29760"/>
                </a:lnTo>
                <a:lnTo>
                  <a:pt x="54726" y="31682"/>
                </a:lnTo>
                <a:lnTo>
                  <a:pt x="52806" y="32641"/>
                </a:lnTo>
                <a:lnTo>
                  <a:pt x="50886" y="33599"/>
                </a:lnTo>
                <a:lnTo>
                  <a:pt x="48966" y="34558"/>
                </a:lnTo>
                <a:lnTo>
                  <a:pt x="47045" y="48958"/>
                </a:lnTo>
                <a:lnTo>
                  <a:pt x="53766" y="47999"/>
                </a:lnTo>
                <a:lnTo>
                  <a:pt x="59527" y="47041"/>
                </a:lnTo>
                <a:lnTo>
                  <a:pt x="64328" y="45119"/>
                </a:lnTo>
                <a:lnTo>
                  <a:pt x="69128" y="42237"/>
                </a:lnTo>
                <a:lnTo>
                  <a:pt x="72969" y="40320"/>
                </a:lnTo>
                <a:lnTo>
                  <a:pt x="75849" y="37440"/>
                </a:lnTo>
                <a:lnTo>
                  <a:pt x="77754" y="33599"/>
                </a:lnTo>
                <a:lnTo>
                  <a:pt x="79689" y="30717"/>
                </a:lnTo>
                <a:lnTo>
                  <a:pt x="80634" y="26878"/>
                </a:lnTo>
                <a:lnTo>
                  <a:pt x="80634" y="19199"/>
                </a:lnTo>
                <a:lnTo>
                  <a:pt x="79689" y="17282"/>
                </a:lnTo>
                <a:lnTo>
                  <a:pt x="78714" y="14400"/>
                </a:lnTo>
                <a:lnTo>
                  <a:pt x="77754" y="11519"/>
                </a:lnTo>
                <a:lnTo>
                  <a:pt x="75849" y="9602"/>
                </a:lnTo>
                <a:lnTo>
                  <a:pt x="72969" y="6720"/>
                </a:lnTo>
                <a:lnTo>
                  <a:pt x="71033" y="4799"/>
                </a:lnTo>
                <a:lnTo>
                  <a:pt x="67193" y="2881"/>
                </a:lnTo>
                <a:lnTo>
                  <a:pt x="63352" y="1923"/>
                </a:lnTo>
                <a:lnTo>
                  <a:pt x="59527" y="958"/>
                </a:lnTo>
                <a:lnTo>
                  <a:pt x="55686" y="0"/>
                </a:lnTo>
                <a:lnTo>
                  <a:pt x="44165" y="0"/>
                </a:lnTo>
                <a:lnTo>
                  <a:pt x="38404" y="958"/>
                </a:lnTo>
                <a:lnTo>
                  <a:pt x="33604" y="2881"/>
                </a:lnTo>
                <a:lnTo>
                  <a:pt x="28803" y="4799"/>
                </a:lnTo>
                <a:lnTo>
                  <a:pt x="24003" y="6720"/>
                </a:lnTo>
                <a:lnTo>
                  <a:pt x="21122" y="10561"/>
                </a:lnTo>
                <a:lnTo>
                  <a:pt x="17282" y="13443"/>
                </a:lnTo>
                <a:lnTo>
                  <a:pt x="13441" y="16317"/>
                </a:lnTo>
                <a:lnTo>
                  <a:pt x="11521" y="21122"/>
                </a:lnTo>
                <a:lnTo>
                  <a:pt x="8641" y="24961"/>
                </a:lnTo>
                <a:lnTo>
                  <a:pt x="6720" y="28802"/>
                </a:lnTo>
                <a:lnTo>
                  <a:pt x="4800" y="33599"/>
                </a:lnTo>
                <a:lnTo>
                  <a:pt x="2880" y="37440"/>
                </a:lnTo>
                <a:lnTo>
                  <a:pt x="1920" y="42237"/>
                </a:lnTo>
                <a:lnTo>
                  <a:pt x="960" y="46078"/>
                </a:lnTo>
                <a:lnTo>
                  <a:pt x="960" y="50881"/>
                </a:lnTo>
                <a:lnTo>
                  <a:pt x="0" y="55679"/>
                </a:lnTo>
                <a:lnTo>
                  <a:pt x="0" y="64317"/>
                </a:lnTo>
                <a:lnTo>
                  <a:pt x="960" y="69116"/>
                </a:lnTo>
                <a:lnTo>
                  <a:pt x="2880" y="71996"/>
                </a:lnTo>
                <a:lnTo>
                  <a:pt x="3840" y="75837"/>
                </a:lnTo>
                <a:lnTo>
                  <a:pt x="5760" y="78719"/>
                </a:lnTo>
                <a:lnTo>
                  <a:pt x="8641" y="81599"/>
                </a:lnTo>
                <a:lnTo>
                  <a:pt x="11521" y="84481"/>
                </a:lnTo>
                <a:lnTo>
                  <a:pt x="15361" y="85440"/>
                </a:lnTo>
                <a:lnTo>
                  <a:pt x="19202" y="87357"/>
                </a:lnTo>
                <a:lnTo>
                  <a:pt x="24003" y="88320"/>
                </a:lnTo>
                <a:lnTo>
                  <a:pt x="44165" y="88320"/>
                </a:lnTo>
                <a:lnTo>
                  <a:pt x="47045" y="87357"/>
                </a:lnTo>
                <a:lnTo>
                  <a:pt x="50886" y="87357"/>
                </a:lnTo>
                <a:lnTo>
                  <a:pt x="52806" y="86398"/>
                </a:lnTo>
                <a:lnTo>
                  <a:pt x="55686" y="86398"/>
                </a:lnTo>
                <a:lnTo>
                  <a:pt x="57607" y="85440"/>
                </a:lnTo>
                <a:lnTo>
                  <a:pt x="59527" y="84481"/>
                </a:lnTo>
                <a:lnTo>
                  <a:pt x="61447" y="84481"/>
                </a:lnTo>
                <a:lnTo>
                  <a:pt x="63352" y="83516"/>
                </a:lnTo>
                <a:lnTo>
                  <a:pt x="63352" y="82558"/>
                </a:lnTo>
                <a:lnTo>
                  <a:pt x="64328" y="81599"/>
                </a:lnTo>
                <a:lnTo>
                  <a:pt x="65288" y="80640"/>
                </a:lnTo>
                <a:lnTo>
                  <a:pt x="65288" y="79676"/>
                </a:lnTo>
                <a:lnTo>
                  <a:pt x="66248" y="78719"/>
                </a:lnTo>
                <a:lnTo>
                  <a:pt x="66248" y="76801"/>
                </a:lnTo>
                <a:lnTo>
                  <a:pt x="67193" y="74878"/>
                </a:lnTo>
                <a:lnTo>
                  <a:pt x="67193" y="71038"/>
                </a:lnTo>
                <a:lnTo>
                  <a:pt x="68168" y="70081"/>
                </a:lnTo>
                <a:lnTo>
                  <a:pt x="68168" y="68157"/>
                </a:lnTo>
                <a:lnTo>
                  <a:pt x="67193" y="67199"/>
                </a:lnTo>
                <a:lnTo>
                  <a:pt x="66248" y="66240"/>
                </a:lnTo>
                <a:lnTo>
                  <a:pt x="65288" y="66240"/>
                </a:lnTo>
                <a:lnTo>
                  <a:pt x="64328" y="67199"/>
                </a:lnTo>
                <a:lnTo>
                  <a:pt x="62407" y="67199"/>
                </a:lnTo>
                <a:lnTo>
                  <a:pt x="60472" y="68157"/>
                </a:lnTo>
                <a:lnTo>
                  <a:pt x="58567" y="69116"/>
                </a:lnTo>
                <a:lnTo>
                  <a:pt x="56631" y="69116"/>
                </a:lnTo>
                <a:lnTo>
                  <a:pt x="54726" y="70081"/>
                </a:lnTo>
                <a:lnTo>
                  <a:pt x="51846" y="71038"/>
                </a:lnTo>
                <a:lnTo>
                  <a:pt x="48006" y="71038"/>
                </a:lnTo>
                <a:lnTo>
                  <a:pt x="45125" y="71996"/>
                </a:lnTo>
                <a:lnTo>
                  <a:pt x="32644" y="71996"/>
                </a:lnTo>
                <a:lnTo>
                  <a:pt x="28803" y="71038"/>
                </a:lnTo>
                <a:lnTo>
                  <a:pt x="25923" y="68157"/>
                </a:lnTo>
                <a:lnTo>
                  <a:pt x="24003" y="66240"/>
                </a:lnTo>
                <a:lnTo>
                  <a:pt x="22082" y="62401"/>
                </a:lnTo>
                <a:lnTo>
                  <a:pt x="22082" y="55679"/>
                </a:lnTo>
                <a:lnTo>
                  <a:pt x="23042" y="53757"/>
                </a:lnTo>
                <a:lnTo>
                  <a:pt x="23042" y="49917"/>
                </a:lnTo>
                <a:lnTo>
                  <a:pt x="40325" y="49917"/>
                </a:lnTo>
                <a:lnTo>
                  <a:pt x="33604" y="35522"/>
                </a:lnTo>
                <a:lnTo>
                  <a:pt x="25923" y="355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7" name="object 667"/>
          <p:cNvSpPr/>
          <p:nvPr/>
        </p:nvSpPr>
        <p:spPr>
          <a:xfrm>
            <a:off x="4538974" y="8587948"/>
            <a:ext cx="75834" cy="50880"/>
          </a:xfrm>
          <a:custGeom>
            <a:avLst/>
            <a:gdLst/>
            <a:ahLst/>
            <a:cxnLst/>
            <a:rect l="l" t="t" r="r" b="b"/>
            <a:pathLst>
              <a:path w="75834" h="50880">
                <a:moveTo>
                  <a:pt x="16322" y="22079"/>
                </a:moveTo>
                <a:lnTo>
                  <a:pt x="960" y="46082"/>
                </a:lnTo>
                <a:lnTo>
                  <a:pt x="0" y="47041"/>
                </a:lnTo>
                <a:lnTo>
                  <a:pt x="0" y="49923"/>
                </a:lnTo>
                <a:lnTo>
                  <a:pt x="1920" y="49923"/>
                </a:lnTo>
                <a:lnTo>
                  <a:pt x="2880" y="50880"/>
                </a:lnTo>
                <a:lnTo>
                  <a:pt x="8641" y="50880"/>
                </a:lnTo>
                <a:lnTo>
                  <a:pt x="10561" y="49923"/>
                </a:lnTo>
                <a:lnTo>
                  <a:pt x="12481" y="49923"/>
                </a:lnTo>
                <a:lnTo>
                  <a:pt x="13441" y="48958"/>
                </a:lnTo>
                <a:lnTo>
                  <a:pt x="15361" y="47999"/>
                </a:lnTo>
                <a:lnTo>
                  <a:pt x="16322" y="47041"/>
                </a:lnTo>
                <a:lnTo>
                  <a:pt x="30723" y="30723"/>
                </a:lnTo>
                <a:lnTo>
                  <a:pt x="33604" y="26883"/>
                </a:lnTo>
                <a:lnTo>
                  <a:pt x="36484" y="23044"/>
                </a:lnTo>
                <a:lnTo>
                  <a:pt x="38404" y="18239"/>
                </a:lnTo>
                <a:lnTo>
                  <a:pt x="39364" y="14400"/>
                </a:lnTo>
                <a:lnTo>
                  <a:pt x="40325" y="10559"/>
                </a:lnTo>
                <a:lnTo>
                  <a:pt x="40325" y="1921"/>
                </a:lnTo>
                <a:lnTo>
                  <a:pt x="39364" y="1921"/>
                </a:lnTo>
                <a:lnTo>
                  <a:pt x="38404" y="964"/>
                </a:lnTo>
                <a:lnTo>
                  <a:pt x="37444" y="0"/>
                </a:lnTo>
                <a:lnTo>
                  <a:pt x="24002" y="0"/>
                </a:lnTo>
                <a:lnTo>
                  <a:pt x="23042" y="964"/>
                </a:lnTo>
                <a:lnTo>
                  <a:pt x="22082" y="1921"/>
                </a:lnTo>
                <a:lnTo>
                  <a:pt x="21122" y="1921"/>
                </a:lnTo>
                <a:lnTo>
                  <a:pt x="20162" y="2880"/>
                </a:lnTo>
                <a:lnTo>
                  <a:pt x="20162" y="4803"/>
                </a:lnTo>
                <a:lnTo>
                  <a:pt x="19202" y="5762"/>
                </a:lnTo>
                <a:lnTo>
                  <a:pt x="19202" y="6720"/>
                </a:lnTo>
                <a:lnTo>
                  <a:pt x="18242" y="8644"/>
                </a:lnTo>
                <a:lnTo>
                  <a:pt x="16322" y="22079"/>
                </a:lnTo>
                <a:close/>
              </a:path>
              <a:path w="75834" h="50880">
                <a:moveTo>
                  <a:pt x="35524" y="49923"/>
                </a:moveTo>
                <a:lnTo>
                  <a:pt x="37444" y="49923"/>
                </a:lnTo>
                <a:lnTo>
                  <a:pt x="38404" y="50880"/>
                </a:lnTo>
                <a:lnTo>
                  <a:pt x="43205" y="50880"/>
                </a:lnTo>
                <a:lnTo>
                  <a:pt x="45125" y="49923"/>
                </a:lnTo>
                <a:lnTo>
                  <a:pt x="47045" y="49923"/>
                </a:lnTo>
                <a:lnTo>
                  <a:pt x="48966" y="48958"/>
                </a:lnTo>
                <a:lnTo>
                  <a:pt x="49926" y="47999"/>
                </a:lnTo>
                <a:lnTo>
                  <a:pt x="50886" y="47041"/>
                </a:lnTo>
                <a:lnTo>
                  <a:pt x="65272" y="30723"/>
                </a:lnTo>
                <a:lnTo>
                  <a:pt x="68153" y="26883"/>
                </a:lnTo>
                <a:lnTo>
                  <a:pt x="71048" y="23044"/>
                </a:lnTo>
                <a:lnTo>
                  <a:pt x="72969" y="18239"/>
                </a:lnTo>
                <a:lnTo>
                  <a:pt x="73929" y="14400"/>
                </a:lnTo>
                <a:lnTo>
                  <a:pt x="74874" y="10559"/>
                </a:lnTo>
                <a:lnTo>
                  <a:pt x="75834" y="5762"/>
                </a:lnTo>
                <a:lnTo>
                  <a:pt x="75834" y="4803"/>
                </a:lnTo>
                <a:lnTo>
                  <a:pt x="74874" y="3838"/>
                </a:lnTo>
                <a:lnTo>
                  <a:pt x="74874" y="1921"/>
                </a:lnTo>
                <a:lnTo>
                  <a:pt x="73929" y="1921"/>
                </a:lnTo>
                <a:lnTo>
                  <a:pt x="73929" y="964"/>
                </a:lnTo>
                <a:lnTo>
                  <a:pt x="72969" y="964"/>
                </a:lnTo>
                <a:lnTo>
                  <a:pt x="71993" y="0"/>
                </a:lnTo>
                <a:lnTo>
                  <a:pt x="59527" y="0"/>
                </a:lnTo>
                <a:lnTo>
                  <a:pt x="57607" y="964"/>
                </a:lnTo>
                <a:lnTo>
                  <a:pt x="56647" y="1921"/>
                </a:lnTo>
                <a:lnTo>
                  <a:pt x="55686" y="1921"/>
                </a:lnTo>
                <a:lnTo>
                  <a:pt x="54726" y="2880"/>
                </a:lnTo>
                <a:lnTo>
                  <a:pt x="54726" y="4803"/>
                </a:lnTo>
                <a:lnTo>
                  <a:pt x="53766" y="5762"/>
                </a:lnTo>
                <a:lnTo>
                  <a:pt x="53766" y="6720"/>
                </a:lnTo>
                <a:lnTo>
                  <a:pt x="52806" y="8644"/>
                </a:lnTo>
                <a:lnTo>
                  <a:pt x="50886" y="22079"/>
                </a:lnTo>
                <a:lnTo>
                  <a:pt x="35524" y="46082"/>
                </a:lnTo>
                <a:lnTo>
                  <a:pt x="34564" y="47041"/>
                </a:lnTo>
                <a:lnTo>
                  <a:pt x="34564" y="49923"/>
                </a:lnTo>
                <a:lnTo>
                  <a:pt x="35524" y="4992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8" name="object 668"/>
          <p:cNvSpPr/>
          <p:nvPr/>
        </p:nvSpPr>
        <p:spPr>
          <a:xfrm>
            <a:off x="4653213" y="8624428"/>
            <a:ext cx="70073" cy="88320"/>
          </a:xfrm>
          <a:custGeom>
            <a:avLst/>
            <a:gdLst/>
            <a:ahLst/>
            <a:cxnLst/>
            <a:rect l="l" t="t" r="r" b="b"/>
            <a:pathLst>
              <a:path w="70073" h="88320">
                <a:moveTo>
                  <a:pt x="7680" y="80640"/>
                </a:moveTo>
                <a:lnTo>
                  <a:pt x="12481" y="86398"/>
                </a:lnTo>
                <a:lnTo>
                  <a:pt x="20162" y="88320"/>
                </a:lnTo>
                <a:lnTo>
                  <a:pt x="38404" y="88320"/>
                </a:lnTo>
                <a:lnTo>
                  <a:pt x="40325" y="87357"/>
                </a:lnTo>
                <a:lnTo>
                  <a:pt x="43205" y="86398"/>
                </a:lnTo>
                <a:lnTo>
                  <a:pt x="45110" y="86398"/>
                </a:lnTo>
                <a:lnTo>
                  <a:pt x="48006" y="85440"/>
                </a:lnTo>
                <a:lnTo>
                  <a:pt x="49926" y="84481"/>
                </a:lnTo>
                <a:lnTo>
                  <a:pt x="50886" y="83516"/>
                </a:lnTo>
                <a:lnTo>
                  <a:pt x="52806" y="82558"/>
                </a:lnTo>
                <a:lnTo>
                  <a:pt x="54726" y="81599"/>
                </a:lnTo>
                <a:lnTo>
                  <a:pt x="54726" y="80640"/>
                </a:lnTo>
                <a:lnTo>
                  <a:pt x="55671" y="79676"/>
                </a:lnTo>
                <a:lnTo>
                  <a:pt x="56647" y="78719"/>
                </a:lnTo>
                <a:lnTo>
                  <a:pt x="56647" y="77760"/>
                </a:lnTo>
                <a:lnTo>
                  <a:pt x="57607" y="76801"/>
                </a:lnTo>
                <a:lnTo>
                  <a:pt x="57607" y="74878"/>
                </a:lnTo>
                <a:lnTo>
                  <a:pt x="58552" y="73920"/>
                </a:lnTo>
                <a:lnTo>
                  <a:pt x="58552" y="71996"/>
                </a:lnTo>
                <a:lnTo>
                  <a:pt x="59512" y="70081"/>
                </a:lnTo>
                <a:lnTo>
                  <a:pt x="59512" y="63358"/>
                </a:lnTo>
                <a:lnTo>
                  <a:pt x="58552" y="62401"/>
                </a:lnTo>
                <a:lnTo>
                  <a:pt x="55671" y="62401"/>
                </a:lnTo>
                <a:lnTo>
                  <a:pt x="54726" y="63358"/>
                </a:lnTo>
                <a:lnTo>
                  <a:pt x="53766" y="64317"/>
                </a:lnTo>
                <a:lnTo>
                  <a:pt x="51831" y="65275"/>
                </a:lnTo>
                <a:lnTo>
                  <a:pt x="49926" y="66240"/>
                </a:lnTo>
                <a:lnTo>
                  <a:pt x="48950" y="67199"/>
                </a:lnTo>
                <a:lnTo>
                  <a:pt x="47045" y="68157"/>
                </a:lnTo>
                <a:lnTo>
                  <a:pt x="44165" y="69116"/>
                </a:lnTo>
                <a:lnTo>
                  <a:pt x="42245" y="70081"/>
                </a:lnTo>
                <a:lnTo>
                  <a:pt x="31683" y="70081"/>
                </a:lnTo>
                <a:lnTo>
                  <a:pt x="27843" y="69116"/>
                </a:lnTo>
                <a:lnTo>
                  <a:pt x="25923" y="66240"/>
                </a:lnTo>
                <a:lnTo>
                  <a:pt x="24002" y="64317"/>
                </a:lnTo>
                <a:lnTo>
                  <a:pt x="23042" y="60478"/>
                </a:lnTo>
                <a:lnTo>
                  <a:pt x="23042" y="48958"/>
                </a:lnTo>
                <a:lnTo>
                  <a:pt x="24002" y="46078"/>
                </a:lnTo>
                <a:lnTo>
                  <a:pt x="24002" y="44160"/>
                </a:lnTo>
                <a:lnTo>
                  <a:pt x="24963" y="41279"/>
                </a:lnTo>
                <a:lnTo>
                  <a:pt x="25923" y="38398"/>
                </a:lnTo>
                <a:lnTo>
                  <a:pt x="26883" y="35522"/>
                </a:lnTo>
                <a:lnTo>
                  <a:pt x="27843" y="32641"/>
                </a:lnTo>
                <a:lnTo>
                  <a:pt x="28803" y="29760"/>
                </a:lnTo>
                <a:lnTo>
                  <a:pt x="30723" y="27843"/>
                </a:lnTo>
                <a:lnTo>
                  <a:pt x="32644" y="25920"/>
                </a:lnTo>
                <a:lnTo>
                  <a:pt x="34564" y="23038"/>
                </a:lnTo>
                <a:lnTo>
                  <a:pt x="36484" y="21122"/>
                </a:lnTo>
                <a:lnTo>
                  <a:pt x="38404" y="20157"/>
                </a:lnTo>
                <a:lnTo>
                  <a:pt x="41285" y="19199"/>
                </a:lnTo>
                <a:lnTo>
                  <a:pt x="44165" y="18240"/>
                </a:lnTo>
                <a:lnTo>
                  <a:pt x="51831" y="18240"/>
                </a:lnTo>
                <a:lnTo>
                  <a:pt x="53766" y="19199"/>
                </a:lnTo>
                <a:lnTo>
                  <a:pt x="55671" y="20157"/>
                </a:lnTo>
                <a:lnTo>
                  <a:pt x="57607" y="21122"/>
                </a:lnTo>
                <a:lnTo>
                  <a:pt x="58552" y="22079"/>
                </a:lnTo>
                <a:lnTo>
                  <a:pt x="59512" y="23038"/>
                </a:lnTo>
                <a:lnTo>
                  <a:pt x="60487" y="23038"/>
                </a:lnTo>
                <a:lnTo>
                  <a:pt x="61447" y="24002"/>
                </a:lnTo>
                <a:lnTo>
                  <a:pt x="62392" y="24961"/>
                </a:lnTo>
                <a:lnTo>
                  <a:pt x="66233" y="24961"/>
                </a:lnTo>
                <a:lnTo>
                  <a:pt x="66233" y="24002"/>
                </a:lnTo>
                <a:lnTo>
                  <a:pt x="67193" y="23038"/>
                </a:lnTo>
                <a:lnTo>
                  <a:pt x="68168" y="21122"/>
                </a:lnTo>
                <a:lnTo>
                  <a:pt x="68168" y="20157"/>
                </a:lnTo>
                <a:lnTo>
                  <a:pt x="69113" y="18240"/>
                </a:lnTo>
                <a:lnTo>
                  <a:pt x="69113" y="16317"/>
                </a:lnTo>
                <a:lnTo>
                  <a:pt x="70073" y="15358"/>
                </a:lnTo>
                <a:lnTo>
                  <a:pt x="70073" y="7679"/>
                </a:lnTo>
                <a:lnTo>
                  <a:pt x="69113" y="7679"/>
                </a:lnTo>
                <a:lnTo>
                  <a:pt x="69113" y="6720"/>
                </a:lnTo>
                <a:lnTo>
                  <a:pt x="68168" y="5762"/>
                </a:lnTo>
                <a:lnTo>
                  <a:pt x="67193" y="4799"/>
                </a:lnTo>
                <a:lnTo>
                  <a:pt x="65288" y="4799"/>
                </a:lnTo>
                <a:lnTo>
                  <a:pt x="64328" y="3840"/>
                </a:lnTo>
                <a:lnTo>
                  <a:pt x="62392" y="2881"/>
                </a:lnTo>
                <a:lnTo>
                  <a:pt x="60487" y="1923"/>
                </a:lnTo>
                <a:lnTo>
                  <a:pt x="58552" y="1923"/>
                </a:lnTo>
                <a:lnTo>
                  <a:pt x="56647" y="958"/>
                </a:lnTo>
                <a:lnTo>
                  <a:pt x="54726" y="958"/>
                </a:lnTo>
                <a:lnTo>
                  <a:pt x="51831" y="0"/>
                </a:lnTo>
                <a:lnTo>
                  <a:pt x="41285" y="0"/>
                </a:lnTo>
                <a:lnTo>
                  <a:pt x="35524" y="958"/>
                </a:lnTo>
                <a:lnTo>
                  <a:pt x="31683" y="2881"/>
                </a:lnTo>
                <a:lnTo>
                  <a:pt x="26883" y="4799"/>
                </a:lnTo>
                <a:lnTo>
                  <a:pt x="23042" y="7679"/>
                </a:lnTo>
                <a:lnTo>
                  <a:pt x="19202" y="10561"/>
                </a:lnTo>
                <a:lnTo>
                  <a:pt x="15361" y="13443"/>
                </a:lnTo>
                <a:lnTo>
                  <a:pt x="12481" y="17282"/>
                </a:lnTo>
                <a:lnTo>
                  <a:pt x="10561" y="21122"/>
                </a:lnTo>
                <a:lnTo>
                  <a:pt x="7680" y="24961"/>
                </a:lnTo>
                <a:lnTo>
                  <a:pt x="5760" y="29760"/>
                </a:lnTo>
                <a:lnTo>
                  <a:pt x="3840" y="33599"/>
                </a:lnTo>
                <a:lnTo>
                  <a:pt x="2880" y="38398"/>
                </a:lnTo>
                <a:lnTo>
                  <a:pt x="1920" y="42237"/>
                </a:lnTo>
                <a:lnTo>
                  <a:pt x="960" y="47041"/>
                </a:lnTo>
                <a:lnTo>
                  <a:pt x="0" y="50881"/>
                </a:lnTo>
                <a:lnTo>
                  <a:pt x="0" y="68157"/>
                </a:lnTo>
                <a:lnTo>
                  <a:pt x="2880" y="75837"/>
                </a:lnTo>
                <a:lnTo>
                  <a:pt x="7680" y="806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9" name="object 669"/>
          <p:cNvSpPr/>
          <p:nvPr/>
        </p:nvSpPr>
        <p:spPr>
          <a:xfrm>
            <a:off x="4752091" y="8691628"/>
            <a:ext cx="14401" cy="21121"/>
          </a:xfrm>
          <a:custGeom>
            <a:avLst/>
            <a:gdLst/>
            <a:ahLst/>
            <a:cxnLst/>
            <a:rect l="l" t="t" r="r" b="b"/>
            <a:pathLst>
              <a:path w="14401" h="21121">
                <a:moveTo>
                  <a:pt x="8641" y="3838"/>
                </a:moveTo>
                <a:lnTo>
                  <a:pt x="5760" y="3838"/>
                </a:lnTo>
                <a:lnTo>
                  <a:pt x="4800" y="2881"/>
                </a:lnTo>
                <a:lnTo>
                  <a:pt x="2880" y="1917"/>
                </a:lnTo>
                <a:lnTo>
                  <a:pt x="960" y="958"/>
                </a:lnTo>
                <a:lnTo>
                  <a:pt x="0" y="0"/>
                </a:lnTo>
                <a:lnTo>
                  <a:pt x="2880" y="21121"/>
                </a:lnTo>
                <a:lnTo>
                  <a:pt x="14401" y="21121"/>
                </a:lnTo>
                <a:lnTo>
                  <a:pt x="10561" y="3838"/>
                </a:lnTo>
                <a:lnTo>
                  <a:pt x="8641" y="383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0" name="object 670"/>
          <p:cNvSpPr/>
          <p:nvPr/>
        </p:nvSpPr>
        <p:spPr>
          <a:xfrm>
            <a:off x="4726167" y="8624428"/>
            <a:ext cx="84475" cy="88320"/>
          </a:xfrm>
          <a:custGeom>
            <a:avLst/>
            <a:gdLst/>
            <a:ahLst/>
            <a:cxnLst/>
            <a:rect l="l" t="t" r="r" b="b"/>
            <a:pathLst>
              <a:path w="84475" h="88320">
                <a:moveTo>
                  <a:pt x="84475" y="22079"/>
                </a:moveTo>
                <a:lnTo>
                  <a:pt x="82570" y="18240"/>
                </a:lnTo>
                <a:lnTo>
                  <a:pt x="81610" y="14400"/>
                </a:lnTo>
                <a:lnTo>
                  <a:pt x="78729" y="10561"/>
                </a:lnTo>
                <a:lnTo>
                  <a:pt x="75849" y="8638"/>
                </a:lnTo>
                <a:lnTo>
                  <a:pt x="72969" y="5762"/>
                </a:lnTo>
                <a:lnTo>
                  <a:pt x="70073" y="3840"/>
                </a:lnTo>
                <a:lnTo>
                  <a:pt x="65288" y="1923"/>
                </a:lnTo>
                <a:lnTo>
                  <a:pt x="61447" y="958"/>
                </a:lnTo>
                <a:lnTo>
                  <a:pt x="55686" y="0"/>
                </a:lnTo>
                <a:lnTo>
                  <a:pt x="44165" y="0"/>
                </a:lnTo>
                <a:lnTo>
                  <a:pt x="38404" y="958"/>
                </a:lnTo>
                <a:lnTo>
                  <a:pt x="33604" y="2881"/>
                </a:lnTo>
                <a:lnTo>
                  <a:pt x="28803" y="3840"/>
                </a:lnTo>
                <a:lnTo>
                  <a:pt x="24963" y="6720"/>
                </a:lnTo>
                <a:lnTo>
                  <a:pt x="21122" y="9602"/>
                </a:lnTo>
                <a:lnTo>
                  <a:pt x="17282" y="12478"/>
                </a:lnTo>
                <a:lnTo>
                  <a:pt x="13441" y="15358"/>
                </a:lnTo>
                <a:lnTo>
                  <a:pt x="11521" y="19199"/>
                </a:lnTo>
                <a:lnTo>
                  <a:pt x="8641" y="23038"/>
                </a:lnTo>
                <a:lnTo>
                  <a:pt x="6720" y="26878"/>
                </a:lnTo>
                <a:lnTo>
                  <a:pt x="4800" y="31682"/>
                </a:lnTo>
                <a:lnTo>
                  <a:pt x="2880" y="35522"/>
                </a:lnTo>
                <a:lnTo>
                  <a:pt x="1920" y="39361"/>
                </a:lnTo>
                <a:lnTo>
                  <a:pt x="960" y="44160"/>
                </a:lnTo>
                <a:lnTo>
                  <a:pt x="0" y="48958"/>
                </a:lnTo>
                <a:lnTo>
                  <a:pt x="0" y="62401"/>
                </a:lnTo>
                <a:lnTo>
                  <a:pt x="960" y="67199"/>
                </a:lnTo>
                <a:lnTo>
                  <a:pt x="1920" y="71038"/>
                </a:lnTo>
                <a:lnTo>
                  <a:pt x="2880" y="74878"/>
                </a:lnTo>
                <a:lnTo>
                  <a:pt x="5760" y="77760"/>
                </a:lnTo>
                <a:lnTo>
                  <a:pt x="8641" y="80640"/>
                </a:lnTo>
                <a:lnTo>
                  <a:pt x="11521" y="83516"/>
                </a:lnTo>
                <a:lnTo>
                  <a:pt x="15361" y="85440"/>
                </a:lnTo>
                <a:lnTo>
                  <a:pt x="19202" y="86398"/>
                </a:lnTo>
                <a:lnTo>
                  <a:pt x="24002" y="88320"/>
                </a:lnTo>
                <a:lnTo>
                  <a:pt x="28803" y="88320"/>
                </a:lnTo>
                <a:lnTo>
                  <a:pt x="25923" y="67199"/>
                </a:lnTo>
                <a:lnTo>
                  <a:pt x="24963" y="65275"/>
                </a:lnTo>
                <a:lnTo>
                  <a:pt x="24002" y="64317"/>
                </a:lnTo>
                <a:lnTo>
                  <a:pt x="23042" y="62401"/>
                </a:lnTo>
                <a:lnTo>
                  <a:pt x="23042" y="47041"/>
                </a:lnTo>
                <a:lnTo>
                  <a:pt x="24002" y="44160"/>
                </a:lnTo>
                <a:lnTo>
                  <a:pt x="24002" y="41279"/>
                </a:lnTo>
                <a:lnTo>
                  <a:pt x="24963" y="38398"/>
                </a:lnTo>
                <a:lnTo>
                  <a:pt x="25923" y="35522"/>
                </a:lnTo>
                <a:lnTo>
                  <a:pt x="26883" y="33599"/>
                </a:lnTo>
                <a:lnTo>
                  <a:pt x="28803" y="30717"/>
                </a:lnTo>
                <a:lnTo>
                  <a:pt x="29763" y="27843"/>
                </a:lnTo>
                <a:lnTo>
                  <a:pt x="31683" y="25920"/>
                </a:lnTo>
                <a:lnTo>
                  <a:pt x="33604" y="24002"/>
                </a:lnTo>
                <a:lnTo>
                  <a:pt x="35524" y="22079"/>
                </a:lnTo>
                <a:lnTo>
                  <a:pt x="37444" y="20157"/>
                </a:lnTo>
                <a:lnTo>
                  <a:pt x="39364" y="19199"/>
                </a:lnTo>
                <a:lnTo>
                  <a:pt x="42245" y="18240"/>
                </a:lnTo>
                <a:lnTo>
                  <a:pt x="45125" y="17282"/>
                </a:lnTo>
                <a:lnTo>
                  <a:pt x="49926" y="17282"/>
                </a:lnTo>
                <a:lnTo>
                  <a:pt x="52806" y="18240"/>
                </a:lnTo>
                <a:lnTo>
                  <a:pt x="53766" y="18240"/>
                </a:lnTo>
                <a:lnTo>
                  <a:pt x="55686" y="19199"/>
                </a:lnTo>
                <a:lnTo>
                  <a:pt x="57607" y="20157"/>
                </a:lnTo>
                <a:lnTo>
                  <a:pt x="58567" y="22079"/>
                </a:lnTo>
                <a:lnTo>
                  <a:pt x="59527" y="23038"/>
                </a:lnTo>
                <a:lnTo>
                  <a:pt x="60487" y="24961"/>
                </a:lnTo>
                <a:lnTo>
                  <a:pt x="61447" y="26878"/>
                </a:lnTo>
                <a:lnTo>
                  <a:pt x="61447" y="41279"/>
                </a:lnTo>
                <a:lnTo>
                  <a:pt x="60487" y="44160"/>
                </a:lnTo>
                <a:lnTo>
                  <a:pt x="60487" y="47041"/>
                </a:lnTo>
                <a:lnTo>
                  <a:pt x="59527" y="49917"/>
                </a:lnTo>
                <a:lnTo>
                  <a:pt x="58567" y="52798"/>
                </a:lnTo>
                <a:lnTo>
                  <a:pt x="57607" y="55679"/>
                </a:lnTo>
                <a:lnTo>
                  <a:pt x="55686" y="57596"/>
                </a:lnTo>
                <a:lnTo>
                  <a:pt x="54726" y="60478"/>
                </a:lnTo>
                <a:lnTo>
                  <a:pt x="52806" y="63358"/>
                </a:lnTo>
                <a:lnTo>
                  <a:pt x="50886" y="65275"/>
                </a:lnTo>
                <a:lnTo>
                  <a:pt x="48966" y="67199"/>
                </a:lnTo>
                <a:lnTo>
                  <a:pt x="47045" y="68157"/>
                </a:lnTo>
                <a:lnTo>
                  <a:pt x="45125" y="69116"/>
                </a:lnTo>
                <a:lnTo>
                  <a:pt x="42245" y="71038"/>
                </a:lnTo>
                <a:lnTo>
                  <a:pt x="36484" y="71038"/>
                </a:lnTo>
                <a:lnTo>
                  <a:pt x="40325" y="88320"/>
                </a:lnTo>
                <a:lnTo>
                  <a:pt x="46085" y="87357"/>
                </a:lnTo>
                <a:lnTo>
                  <a:pt x="50886" y="86398"/>
                </a:lnTo>
                <a:lnTo>
                  <a:pt x="55686" y="84481"/>
                </a:lnTo>
                <a:lnTo>
                  <a:pt x="59527" y="82558"/>
                </a:lnTo>
                <a:lnTo>
                  <a:pt x="63367" y="79676"/>
                </a:lnTo>
                <a:lnTo>
                  <a:pt x="67208" y="76801"/>
                </a:lnTo>
                <a:lnTo>
                  <a:pt x="71048" y="72961"/>
                </a:lnTo>
                <a:lnTo>
                  <a:pt x="72969" y="70081"/>
                </a:lnTo>
                <a:lnTo>
                  <a:pt x="75849" y="66240"/>
                </a:lnTo>
                <a:lnTo>
                  <a:pt x="77754" y="62401"/>
                </a:lnTo>
                <a:lnTo>
                  <a:pt x="79689" y="57596"/>
                </a:lnTo>
                <a:lnTo>
                  <a:pt x="81610" y="53757"/>
                </a:lnTo>
                <a:lnTo>
                  <a:pt x="82570" y="48958"/>
                </a:lnTo>
                <a:lnTo>
                  <a:pt x="83515" y="44160"/>
                </a:lnTo>
                <a:lnTo>
                  <a:pt x="84475" y="40320"/>
                </a:lnTo>
                <a:lnTo>
                  <a:pt x="84475" y="2207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1" name="object 671"/>
          <p:cNvSpPr/>
          <p:nvPr/>
        </p:nvSpPr>
        <p:spPr>
          <a:xfrm>
            <a:off x="4819299" y="8624428"/>
            <a:ext cx="84475" cy="87357"/>
          </a:xfrm>
          <a:custGeom>
            <a:avLst/>
            <a:gdLst/>
            <a:ahLst/>
            <a:cxnLst/>
            <a:rect l="l" t="t" r="r" b="b"/>
            <a:pathLst>
              <a:path w="84475" h="87357">
                <a:moveTo>
                  <a:pt x="50871" y="84481"/>
                </a:moveTo>
                <a:lnTo>
                  <a:pt x="51831" y="84481"/>
                </a:lnTo>
                <a:lnTo>
                  <a:pt x="51831" y="85440"/>
                </a:lnTo>
                <a:lnTo>
                  <a:pt x="52791" y="86398"/>
                </a:lnTo>
                <a:lnTo>
                  <a:pt x="54711" y="86398"/>
                </a:lnTo>
                <a:lnTo>
                  <a:pt x="56631" y="87357"/>
                </a:lnTo>
                <a:lnTo>
                  <a:pt x="67193" y="87357"/>
                </a:lnTo>
                <a:lnTo>
                  <a:pt x="68153" y="86398"/>
                </a:lnTo>
                <a:lnTo>
                  <a:pt x="71993" y="86398"/>
                </a:lnTo>
                <a:lnTo>
                  <a:pt x="71993" y="85440"/>
                </a:lnTo>
                <a:lnTo>
                  <a:pt x="72953" y="85440"/>
                </a:lnTo>
                <a:lnTo>
                  <a:pt x="72953" y="84481"/>
                </a:lnTo>
                <a:lnTo>
                  <a:pt x="73913" y="83516"/>
                </a:lnTo>
                <a:lnTo>
                  <a:pt x="83515" y="35522"/>
                </a:lnTo>
                <a:lnTo>
                  <a:pt x="83515" y="32641"/>
                </a:lnTo>
                <a:lnTo>
                  <a:pt x="84475" y="30717"/>
                </a:lnTo>
                <a:lnTo>
                  <a:pt x="84475" y="16317"/>
                </a:lnTo>
                <a:lnTo>
                  <a:pt x="83515" y="14400"/>
                </a:lnTo>
                <a:lnTo>
                  <a:pt x="82539" y="11519"/>
                </a:lnTo>
                <a:lnTo>
                  <a:pt x="81579" y="8638"/>
                </a:lnTo>
                <a:lnTo>
                  <a:pt x="79674" y="6720"/>
                </a:lnTo>
                <a:lnTo>
                  <a:pt x="77754" y="4799"/>
                </a:lnTo>
                <a:lnTo>
                  <a:pt x="75834" y="2881"/>
                </a:lnTo>
                <a:lnTo>
                  <a:pt x="72953" y="1923"/>
                </a:lnTo>
                <a:lnTo>
                  <a:pt x="70073" y="958"/>
                </a:lnTo>
                <a:lnTo>
                  <a:pt x="67193" y="0"/>
                </a:lnTo>
                <a:lnTo>
                  <a:pt x="59512" y="0"/>
                </a:lnTo>
                <a:lnTo>
                  <a:pt x="55671" y="958"/>
                </a:lnTo>
                <a:lnTo>
                  <a:pt x="52791" y="1923"/>
                </a:lnTo>
                <a:lnTo>
                  <a:pt x="49911" y="2881"/>
                </a:lnTo>
                <a:lnTo>
                  <a:pt x="47030" y="3840"/>
                </a:lnTo>
                <a:lnTo>
                  <a:pt x="44150" y="5762"/>
                </a:lnTo>
                <a:lnTo>
                  <a:pt x="41269" y="7679"/>
                </a:lnTo>
                <a:lnTo>
                  <a:pt x="39349" y="9602"/>
                </a:lnTo>
                <a:lnTo>
                  <a:pt x="37429" y="11519"/>
                </a:lnTo>
                <a:lnTo>
                  <a:pt x="34549" y="13443"/>
                </a:lnTo>
                <a:lnTo>
                  <a:pt x="33588" y="16317"/>
                </a:lnTo>
                <a:lnTo>
                  <a:pt x="31668" y="18240"/>
                </a:lnTo>
                <a:lnTo>
                  <a:pt x="34549" y="4799"/>
                </a:lnTo>
                <a:lnTo>
                  <a:pt x="34549" y="2881"/>
                </a:lnTo>
                <a:lnTo>
                  <a:pt x="33588" y="2881"/>
                </a:lnTo>
                <a:lnTo>
                  <a:pt x="32628" y="1923"/>
                </a:lnTo>
                <a:lnTo>
                  <a:pt x="19187" y="1923"/>
                </a:lnTo>
                <a:lnTo>
                  <a:pt x="18227" y="2881"/>
                </a:lnTo>
                <a:lnTo>
                  <a:pt x="17266" y="2881"/>
                </a:lnTo>
                <a:lnTo>
                  <a:pt x="16306" y="3840"/>
                </a:lnTo>
                <a:lnTo>
                  <a:pt x="16306" y="4799"/>
                </a:lnTo>
                <a:lnTo>
                  <a:pt x="0" y="83516"/>
                </a:lnTo>
                <a:lnTo>
                  <a:pt x="0" y="85440"/>
                </a:lnTo>
                <a:lnTo>
                  <a:pt x="944" y="85440"/>
                </a:lnTo>
                <a:lnTo>
                  <a:pt x="944" y="86398"/>
                </a:lnTo>
                <a:lnTo>
                  <a:pt x="3840" y="86398"/>
                </a:lnTo>
                <a:lnTo>
                  <a:pt x="4785" y="87357"/>
                </a:lnTo>
                <a:lnTo>
                  <a:pt x="16306" y="87357"/>
                </a:lnTo>
                <a:lnTo>
                  <a:pt x="17266" y="86398"/>
                </a:lnTo>
                <a:lnTo>
                  <a:pt x="20147" y="86398"/>
                </a:lnTo>
                <a:lnTo>
                  <a:pt x="21107" y="85440"/>
                </a:lnTo>
                <a:lnTo>
                  <a:pt x="22067" y="84481"/>
                </a:lnTo>
                <a:lnTo>
                  <a:pt x="22067" y="83516"/>
                </a:lnTo>
                <a:lnTo>
                  <a:pt x="29748" y="47999"/>
                </a:lnTo>
                <a:lnTo>
                  <a:pt x="29748" y="44160"/>
                </a:lnTo>
                <a:lnTo>
                  <a:pt x="31668" y="40320"/>
                </a:lnTo>
                <a:lnTo>
                  <a:pt x="33588" y="37440"/>
                </a:lnTo>
                <a:lnTo>
                  <a:pt x="35509" y="33599"/>
                </a:lnTo>
                <a:lnTo>
                  <a:pt x="37429" y="30717"/>
                </a:lnTo>
                <a:lnTo>
                  <a:pt x="39349" y="27843"/>
                </a:lnTo>
                <a:lnTo>
                  <a:pt x="42230" y="24961"/>
                </a:lnTo>
                <a:lnTo>
                  <a:pt x="44150" y="23038"/>
                </a:lnTo>
                <a:lnTo>
                  <a:pt x="47030" y="22079"/>
                </a:lnTo>
                <a:lnTo>
                  <a:pt x="49911" y="20157"/>
                </a:lnTo>
                <a:lnTo>
                  <a:pt x="51831" y="19199"/>
                </a:lnTo>
                <a:lnTo>
                  <a:pt x="56631" y="19199"/>
                </a:lnTo>
                <a:lnTo>
                  <a:pt x="59512" y="20157"/>
                </a:lnTo>
                <a:lnTo>
                  <a:pt x="60472" y="22079"/>
                </a:lnTo>
                <a:lnTo>
                  <a:pt x="61432" y="24002"/>
                </a:lnTo>
                <a:lnTo>
                  <a:pt x="61432" y="35522"/>
                </a:lnTo>
                <a:lnTo>
                  <a:pt x="60472" y="36481"/>
                </a:lnTo>
                <a:lnTo>
                  <a:pt x="51831" y="83516"/>
                </a:lnTo>
                <a:lnTo>
                  <a:pt x="50871" y="8448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2" name="object 672"/>
          <p:cNvSpPr/>
          <p:nvPr/>
        </p:nvSpPr>
        <p:spPr>
          <a:xfrm>
            <a:off x="4911440" y="8624428"/>
            <a:ext cx="68168" cy="88320"/>
          </a:xfrm>
          <a:custGeom>
            <a:avLst/>
            <a:gdLst/>
            <a:ahLst/>
            <a:cxnLst/>
            <a:rect l="l" t="t" r="r" b="b"/>
            <a:pathLst>
              <a:path w="68168" h="88320">
                <a:moveTo>
                  <a:pt x="62407" y="57596"/>
                </a:moveTo>
                <a:lnTo>
                  <a:pt x="62407" y="53757"/>
                </a:lnTo>
                <a:lnTo>
                  <a:pt x="61447" y="50881"/>
                </a:lnTo>
                <a:lnTo>
                  <a:pt x="60487" y="47999"/>
                </a:lnTo>
                <a:lnTo>
                  <a:pt x="58567" y="46078"/>
                </a:lnTo>
                <a:lnTo>
                  <a:pt x="56647" y="43202"/>
                </a:lnTo>
                <a:lnTo>
                  <a:pt x="54726" y="42237"/>
                </a:lnTo>
                <a:lnTo>
                  <a:pt x="51846" y="40320"/>
                </a:lnTo>
                <a:lnTo>
                  <a:pt x="49926" y="38398"/>
                </a:lnTo>
                <a:lnTo>
                  <a:pt x="47045" y="37440"/>
                </a:lnTo>
                <a:lnTo>
                  <a:pt x="44165" y="36481"/>
                </a:lnTo>
                <a:lnTo>
                  <a:pt x="42245" y="35522"/>
                </a:lnTo>
                <a:lnTo>
                  <a:pt x="40325" y="33599"/>
                </a:lnTo>
                <a:lnTo>
                  <a:pt x="37444" y="32641"/>
                </a:lnTo>
                <a:lnTo>
                  <a:pt x="35524" y="31682"/>
                </a:lnTo>
                <a:lnTo>
                  <a:pt x="34564" y="30717"/>
                </a:lnTo>
                <a:lnTo>
                  <a:pt x="32644" y="28802"/>
                </a:lnTo>
                <a:lnTo>
                  <a:pt x="31683" y="27843"/>
                </a:lnTo>
                <a:lnTo>
                  <a:pt x="31683" y="24961"/>
                </a:lnTo>
                <a:lnTo>
                  <a:pt x="32644" y="23038"/>
                </a:lnTo>
                <a:lnTo>
                  <a:pt x="32644" y="22079"/>
                </a:lnTo>
                <a:lnTo>
                  <a:pt x="33604" y="21122"/>
                </a:lnTo>
                <a:lnTo>
                  <a:pt x="34564" y="20157"/>
                </a:lnTo>
                <a:lnTo>
                  <a:pt x="35524" y="19199"/>
                </a:lnTo>
                <a:lnTo>
                  <a:pt x="36484" y="18240"/>
                </a:lnTo>
                <a:lnTo>
                  <a:pt x="37444" y="17282"/>
                </a:lnTo>
                <a:lnTo>
                  <a:pt x="39364" y="16317"/>
                </a:lnTo>
                <a:lnTo>
                  <a:pt x="41285" y="16317"/>
                </a:lnTo>
                <a:lnTo>
                  <a:pt x="43205" y="15358"/>
                </a:lnTo>
                <a:lnTo>
                  <a:pt x="48005" y="15358"/>
                </a:lnTo>
                <a:lnTo>
                  <a:pt x="49926" y="16317"/>
                </a:lnTo>
                <a:lnTo>
                  <a:pt x="51846" y="16317"/>
                </a:lnTo>
                <a:lnTo>
                  <a:pt x="53766" y="17282"/>
                </a:lnTo>
                <a:lnTo>
                  <a:pt x="55686" y="17282"/>
                </a:lnTo>
                <a:lnTo>
                  <a:pt x="56647" y="18240"/>
                </a:lnTo>
                <a:lnTo>
                  <a:pt x="58567" y="19199"/>
                </a:lnTo>
                <a:lnTo>
                  <a:pt x="59527" y="20157"/>
                </a:lnTo>
                <a:lnTo>
                  <a:pt x="60487" y="20157"/>
                </a:lnTo>
                <a:lnTo>
                  <a:pt x="61447" y="21122"/>
                </a:lnTo>
                <a:lnTo>
                  <a:pt x="64328" y="21122"/>
                </a:lnTo>
                <a:lnTo>
                  <a:pt x="64328" y="20157"/>
                </a:lnTo>
                <a:lnTo>
                  <a:pt x="65288" y="19199"/>
                </a:lnTo>
                <a:lnTo>
                  <a:pt x="66248" y="18240"/>
                </a:lnTo>
                <a:lnTo>
                  <a:pt x="66248" y="17282"/>
                </a:lnTo>
                <a:lnTo>
                  <a:pt x="67208" y="16317"/>
                </a:lnTo>
                <a:lnTo>
                  <a:pt x="67208" y="13443"/>
                </a:lnTo>
                <a:lnTo>
                  <a:pt x="68168" y="11519"/>
                </a:lnTo>
                <a:lnTo>
                  <a:pt x="68168" y="5762"/>
                </a:lnTo>
                <a:lnTo>
                  <a:pt x="67208" y="5762"/>
                </a:lnTo>
                <a:lnTo>
                  <a:pt x="66248" y="4799"/>
                </a:lnTo>
                <a:lnTo>
                  <a:pt x="65288" y="3840"/>
                </a:lnTo>
                <a:lnTo>
                  <a:pt x="64328" y="3840"/>
                </a:lnTo>
                <a:lnTo>
                  <a:pt x="62407" y="2881"/>
                </a:lnTo>
                <a:lnTo>
                  <a:pt x="61447" y="2881"/>
                </a:lnTo>
                <a:lnTo>
                  <a:pt x="59527" y="1923"/>
                </a:lnTo>
                <a:lnTo>
                  <a:pt x="57607" y="958"/>
                </a:lnTo>
                <a:lnTo>
                  <a:pt x="52806" y="958"/>
                </a:lnTo>
                <a:lnTo>
                  <a:pt x="50886" y="0"/>
                </a:lnTo>
                <a:lnTo>
                  <a:pt x="40325" y="0"/>
                </a:lnTo>
                <a:lnTo>
                  <a:pt x="35524" y="958"/>
                </a:lnTo>
                <a:lnTo>
                  <a:pt x="30723" y="2881"/>
                </a:lnTo>
                <a:lnTo>
                  <a:pt x="26883" y="3840"/>
                </a:lnTo>
                <a:lnTo>
                  <a:pt x="23042" y="5762"/>
                </a:lnTo>
                <a:lnTo>
                  <a:pt x="20162" y="8638"/>
                </a:lnTo>
                <a:lnTo>
                  <a:pt x="17282" y="11519"/>
                </a:lnTo>
                <a:lnTo>
                  <a:pt x="14401" y="14400"/>
                </a:lnTo>
                <a:lnTo>
                  <a:pt x="12481" y="18240"/>
                </a:lnTo>
                <a:lnTo>
                  <a:pt x="11521" y="22079"/>
                </a:lnTo>
                <a:lnTo>
                  <a:pt x="10561" y="25920"/>
                </a:lnTo>
                <a:lnTo>
                  <a:pt x="10561" y="33599"/>
                </a:lnTo>
                <a:lnTo>
                  <a:pt x="11521" y="36481"/>
                </a:lnTo>
                <a:lnTo>
                  <a:pt x="12481" y="39361"/>
                </a:lnTo>
                <a:lnTo>
                  <a:pt x="14401" y="41279"/>
                </a:lnTo>
                <a:lnTo>
                  <a:pt x="16322" y="44160"/>
                </a:lnTo>
                <a:lnTo>
                  <a:pt x="18242" y="45119"/>
                </a:lnTo>
                <a:lnTo>
                  <a:pt x="20162" y="47041"/>
                </a:lnTo>
                <a:lnTo>
                  <a:pt x="23042" y="48958"/>
                </a:lnTo>
                <a:lnTo>
                  <a:pt x="24963" y="49917"/>
                </a:lnTo>
                <a:lnTo>
                  <a:pt x="27843" y="50881"/>
                </a:lnTo>
                <a:lnTo>
                  <a:pt x="29763" y="51840"/>
                </a:lnTo>
                <a:lnTo>
                  <a:pt x="32644" y="52798"/>
                </a:lnTo>
                <a:lnTo>
                  <a:pt x="34564" y="54720"/>
                </a:lnTo>
                <a:lnTo>
                  <a:pt x="36484" y="55679"/>
                </a:lnTo>
                <a:lnTo>
                  <a:pt x="37444" y="56637"/>
                </a:lnTo>
                <a:lnTo>
                  <a:pt x="39364" y="58561"/>
                </a:lnTo>
                <a:lnTo>
                  <a:pt x="40325" y="59519"/>
                </a:lnTo>
                <a:lnTo>
                  <a:pt x="40325" y="63358"/>
                </a:lnTo>
                <a:lnTo>
                  <a:pt x="39364" y="64317"/>
                </a:lnTo>
                <a:lnTo>
                  <a:pt x="39364" y="66240"/>
                </a:lnTo>
                <a:lnTo>
                  <a:pt x="38404" y="67199"/>
                </a:lnTo>
                <a:lnTo>
                  <a:pt x="37444" y="68157"/>
                </a:lnTo>
                <a:lnTo>
                  <a:pt x="36484" y="69116"/>
                </a:lnTo>
                <a:lnTo>
                  <a:pt x="35524" y="70081"/>
                </a:lnTo>
                <a:lnTo>
                  <a:pt x="33604" y="71038"/>
                </a:lnTo>
                <a:lnTo>
                  <a:pt x="31683" y="71996"/>
                </a:lnTo>
                <a:lnTo>
                  <a:pt x="29763" y="71996"/>
                </a:lnTo>
                <a:lnTo>
                  <a:pt x="27843" y="72961"/>
                </a:lnTo>
                <a:lnTo>
                  <a:pt x="22082" y="72961"/>
                </a:lnTo>
                <a:lnTo>
                  <a:pt x="19202" y="71996"/>
                </a:lnTo>
                <a:lnTo>
                  <a:pt x="17282" y="71038"/>
                </a:lnTo>
                <a:lnTo>
                  <a:pt x="14401" y="71038"/>
                </a:lnTo>
                <a:lnTo>
                  <a:pt x="12481" y="70081"/>
                </a:lnTo>
                <a:lnTo>
                  <a:pt x="11521" y="69116"/>
                </a:lnTo>
                <a:lnTo>
                  <a:pt x="9616" y="68157"/>
                </a:lnTo>
                <a:lnTo>
                  <a:pt x="8641" y="67199"/>
                </a:lnTo>
                <a:lnTo>
                  <a:pt x="7680" y="67199"/>
                </a:lnTo>
                <a:lnTo>
                  <a:pt x="5775" y="66240"/>
                </a:lnTo>
                <a:lnTo>
                  <a:pt x="5775" y="65275"/>
                </a:lnTo>
                <a:lnTo>
                  <a:pt x="3840" y="65275"/>
                </a:lnTo>
                <a:lnTo>
                  <a:pt x="3840" y="66240"/>
                </a:lnTo>
                <a:lnTo>
                  <a:pt x="2895" y="66240"/>
                </a:lnTo>
                <a:lnTo>
                  <a:pt x="2895" y="67199"/>
                </a:lnTo>
                <a:lnTo>
                  <a:pt x="1935" y="68157"/>
                </a:lnTo>
                <a:lnTo>
                  <a:pt x="1935" y="69116"/>
                </a:lnTo>
                <a:lnTo>
                  <a:pt x="960" y="70081"/>
                </a:lnTo>
                <a:lnTo>
                  <a:pt x="960" y="72961"/>
                </a:lnTo>
                <a:lnTo>
                  <a:pt x="0" y="73920"/>
                </a:lnTo>
                <a:lnTo>
                  <a:pt x="0" y="81599"/>
                </a:lnTo>
                <a:lnTo>
                  <a:pt x="960" y="81599"/>
                </a:lnTo>
                <a:lnTo>
                  <a:pt x="960" y="82558"/>
                </a:lnTo>
                <a:lnTo>
                  <a:pt x="1935" y="83516"/>
                </a:lnTo>
                <a:lnTo>
                  <a:pt x="2895" y="83516"/>
                </a:lnTo>
                <a:lnTo>
                  <a:pt x="4800" y="84481"/>
                </a:lnTo>
                <a:lnTo>
                  <a:pt x="5775" y="85440"/>
                </a:lnTo>
                <a:lnTo>
                  <a:pt x="7680" y="86398"/>
                </a:lnTo>
                <a:lnTo>
                  <a:pt x="9616" y="86398"/>
                </a:lnTo>
                <a:lnTo>
                  <a:pt x="11521" y="87357"/>
                </a:lnTo>
                <a:lnTo>
                  <a:pt x="13441" y="87357"/>
                </a:lnTo>
                <a:lnTo>
                  <a:pt x="16322" y="88320"/>
                </a:lnTo>
                <a:lnTo>
                  <a:pt x="35524" y="88320"/>
                </a:lnTo>
                <a:lnTo>
                  <a:pt x="40325" y="86398"/>
                </a:lnTo>
                <a:lnTo>
                  <a:pt x="45125" y="84481"/>
                </a:lnTo>
                <a:lnTo>
                  <a:pt x="48966" y="82558"/>
                </a:lnTo>
                <a:lnTo>
                  <a:pt x="51846" y="79676"/>
                </a:lnTo>
                <a:lnTo>
                  <a:pt x="55686" y="76801"/>
                </a:lnTo>
                <a:lnTo>
                  <a:pt x="57607" y="73920"/>
                </a:lnTo>
                <a:lnTo>
                  <a:pt x="59527" y="70081"/>
                </a:lnTo>
                <a:lnTo>
                  <a:pt x="61447" y="66240"/>
                </a:lnTo>
                <a:lnTo>
                  <a:pt x="62407" y="62401"/>
                </a:lnTo>
                <a:lnTo>
                  <a:pt x="62407" y="5759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3" name="object 673"/>
          <p:cNvSpPr/>
          <p:nvPr/>
        </p:nvSpPr>
        <p:spPr>
          <a:xfrm>
            <a:off x="4988250" y="8605230"/>
            <a:ext cx="57591" cy="107518"/>
          </a:xfrm>
          <a:custGeom>
            <a:avLst/>
            <a:gdLst/>
            <a:ahLst/>
            <a:cxnLst/>
            <a:rect l="l" t="t" r="r" b="b"/>
            <a:pathLst>
              <a:path w="57591" h="107518">
                <a:moveTo>
                  <a:pt x="52791" y="38397"/>
                </a:moveTo>
                <a:lnTo>
                  <a:pt x="53751" y="37438"/>
                </a:lnTo>
                <a:lnTo>
                  <a:pt x="54711" y="36479"/>
                </a:lnTo>
                <a:lnTo>
                  <a:pt x="54711" y="35515"/>
                </a:lnTo>
                <a:lnTo>
                  <a:pt x="55671" y="34556"/>
                </a:lnTo>
                <a:lnTo>
                  <a:pt x="55671" y="33598"/>
                </a:lnTo>
                <a:lnTo>
                  <a:pt x="56631" y="32641"/>
                </a:lnTo>
                <a:lnTo>
                  <a:pt x="56631" y="28800"/>
                </a:lnTo>
                <a:lnTo>
                  <a:pt x="57591" y="27835"/>
                </a:lnTo>
                <a:lnTo>
                  <a:pt x="57591" y="23038"/>
                </a:lnTo>
                <a:lnTo>
                  <a:pt x="56631" y="22079"/>
                </a:lnTo>
                <a:lnTo>
                  <a:pt x="55671" y="21121"/>
                </a:lnTo>
                <a:lnTo>
                  <a:pt x="37429" y="21121"/>
                </a:lnTo>
                <a:lnTo>
                  <a:pt x="41269" y="3838"/>
                </a:lnTo>
                <a:lnTo>
                  <a:pt x="41269" y="1921"/>
                </a:lnTo>
                <a:lnTo>
                  <a:pt x="40309" y="1921"/>
                </a:lnTo>
                <a:lnTo>
                  <a:pt x="40309" y="957"/>
                </a:lnTo>
                <a:lnTo>
                  <a:pt x="37429" y="957"/>
                </a:lnTo>
                <a:lnTo>
                  <a:pt x="36469" y="0"/>
                </a:lnTo>
                <a:lnTo>
                  <a:pt x="25908" y="0"/>
                </a:lnTo>
                <a:lnTo>
                  <a:pt x="24002" y="957"/>
                </a:lnTo>
                <a:lnTo>
                  <a:pt x="22067" y="957"/>
                </a:lnTo>
                <a:lnTo>
                  <a:pt x="21107" y="1921"/>
                </a:lnTo>
                <a:lnTo>
                  <a:pt x="20162" y="1921"/>
                </a:lnTo>
                <a:lnTo>
                  <a:pt x="19202" y="2880"/>
                </a:lnTo>
                <a:lnTo>
                  <a:pt x="19202" y="3838"/>
                </a:lnTo>
                <a:lnTo>
                  <a:pt x="15361" y="21121"/>
                </a:lnTo>
                <a:lnTo>
                  <a:pt x="4800" y="21121"/>
                </a:lnTo>
                <a:lnTo>
                  <a:pt x="3825" y="22079"/>
                </a:lnTo>
                <a:lnTo>
                  <a:pt x="3825" y="23038"/>
                </a:lnTo>
                <a:lnTo>
                  <a:pt x="2880" y="23996"/>
                </a:lnTo>
                <a:lnTo>
                  <a:pt x="1920" y="25918"/>
                </a:lnTo>
                <a:lnTo>
                  <a:pt x="1920" y="26877"/>
                </a:lnTo>
                <a:lnTo>
                  <a:pt x="960" y="28800"/>
                </a:lnTo>
                <a:lnTo>
                  <a:pt x="960" y="31676"/>
                </a:lnTo>
                <a:lnTo>
                  <a:pt x="0" y="33598"/>
                </a:lnTo>
                <a:lnTo>
                  <a:pt x="0" y="38397"/>
                </a:lnTo>
                <a:lnTo>
                  <a:pt x="960" y="38397"/>
                </a:lnTo>
                <a:lnTo>
                  <a:pt x="960" y="39355"/>
                </a:lnTo>
                <a:lnTo>
                  <a:pt x="11506" y="39355"/>
                </a:lnTo>
                <a:lnTo>
                  <a:pt x="4800" y="77759"/>
                </a:lnTo>
                <a:lnTo>
                  <a:pt x="3825" y="78717"/>
                </a:lnTo>
                <a:lnTo>
                  <a:pt x="3825" y="82556"/>
                </a:lnTo>
                <a:lnTo>
                  <a:pt x="2880" y="83515"/>
                </a:lnTo>
                <a:lnTo>
                  <a:pt x="2880" y="91194"/>
                </a:lnTo>
                <a:lnTo>
                  <a:pt x="3825" y="94076"/>
                </a:lnTo>
                <a:lnTo>
                  <a:pt x="4800" y="96958"/>
                </a:lnTo>
                <a:lnTo>
                  <a:pt x="5760" y="99838"/>
                </a:lnTo>
                <a:lnTo>
                  <a:pt x="6720" y="101755"/>
                </a:lnTo>
                <a:lnTo>
                  <a:pt x="8641" y="102714"/>
                </a:lnTo>
                <a:lnTo>
                  <a:pt x="10546" y="104637"/>
                </a:lnTo>
                <a:lnTo>
                  <a:pt x="12481" y="105596"/>
                </a:lnTo>
                <a:lnTo>
                  <a:pt x="15361" y="106555"/>
                </a:lnTo>
                <a:lnTo>
                  <a:pt x="18227" y="107518"/>
                </a:lnTo>
                <a:lnTo>
                  <a:pt x="30723" y="107518"/>
                </a:lnTo>
                <a:lnTo>
                  <a:pt x="32628" y="106555"/>
                </a:lnTo>
                <a:lnTo>
                  <a:pt x="35509" y="106555"/>
                </a:lnTo>
                <a:lnTo>
                  <a:pt x="36469" y="105596"/>
                </a:lnTo>
                <a:lnTo>
                  <a:pt x="37429" y="105596"/>
                </a:lnTo>
                <a:lnTo>
                  <a:pt x="39349" y="104637"/>
                </a:lnTo>
                <a:lnTo>
                  <a:pt x="40309" y="103679"/>
                </a:lnTo>
                <a:lnTo>
                  <a:pt x="41269" y="102714"/>
                </a:lnTo>
                <a:lnTo>
                  <a:pt x="41269" y="101755"/>
                </a:lnTo>
                <a:lnTo>
                  <a:pt x="42230" y="99838"/>
                </a:lnTo>
                <a:lnTo>
                  <a:pt x="42230" y="98874"/>
                </a:lnTo>
                <a:lnTo>
                  <a:pt x="43190" y="97917"/>
                </a:lnTo>
                <a:lnTo>
                  <a:pt x="43190" y="95999"/>
                </a:lnTo>
                <a:lnTo>
                  <a:pt x="44150" y="95035"/>
                </a:lnTo>
                <a:lnTo>
                  <a:pt x="44150" y="87355"/>
                </a:lnTo>
                <a:lnTo>
                  <a:pt x="40309" y="87355"/>
                </a:lnTo>
                <a:lnTo>
                  <a:pt x="39349" y="88314"/>
                </a:lnTo>
                <a:lnTo>
                  <a:pt x="36469" y="88314"/>
                </a:lnTo>
                <a:lnTo>
                  <a:pt x="35509" y="89278"/>
                </a:lnTo>
                <a:lnTo>
                  <a:pt x="30723" y="89278"/>
                </a:lnTo>
                <a:lnTo>
                  <a:pt x="28788" y="88314"/>
                </a:lnTo>
                <a:lnTo>
                  <a:pt x="27828" y="87355"/>
                </a:lnTo>
                <a:lnTo>
                  <a:pt x="26883" y="86397"/>
                </a:lnTo>
                <a:lnTo>
                  <a:pt x="25908" y="84473"/>
                </a:lnTo>
                <a:lnTo>
                  <a:pt x="25908" y="77759"/>
                </a:lnTo>
                <a:lnTo>
                  <a:pt x="26883" y="76794"/>
                </a:lnTo>
                <a:lnTo>
                  <a:pt x="26883" y="75835"/>
                </a:lnTo>
                <a:lnTo>
                  <a:pt x="34549" y="39355"/>
                </a:lnTo>
                <a:lnTo>
                  <a:pt x="52791" y="39355"/>
                </a:lnTo>
                <a:lnTo>
                  <a:pt x="52791" y="3839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4" name="object 674"/>
          <p:cNvSpPr/>
          <p:nvPr/>
        </p:nvSpPr>
        <p:spPr>
          <a:xfrm>
            <a:off x="5045842" y="8624428"/>
            <a:ext cx="66233" cy="87357"/>
          </a:xfrm>
          <a:custGeom>
            <a:avLst/>
            <a:gdLst/>
            <a:ahLst/>
            <a:cxnLst/>
            <a:rect l="l" t="t" r="r" b="b"/>
            <a:pathLst>
              <a:path w="66233" h="87357">
                <a:moveTo>
                  <a:pt x="62392" y="21122"/>
                </a:moveTo>
                <a:lnTo>
                  <a:pt x="62392" y="19199"/>
                </a:lnTo>
                <a:lnTo>
                  <a:pt x="63367" y="18240"/>
                </a:lnTo>
                <a:lnTo>
                  <a:pt x="63367" y="17282"/>
                </a:lnTo>
                <a:lnTo>
                  <a:pt x="64328" y="15358"/>
                </a:lnTo>
                <a:lnTo>
                  <a:pt x="64328" y="12478"/>
                </a:lnTo>
                <a:lnTo>
                  <a:pt x="65272" y="11519"/>
                </a:lnTo>
                <a:lnTo>
                  <a:pt x="65272" y="5762"/>
                </a:lnTo>
                <a:lnTo>
                  <a:pt x="66233" y="4799"/>
                </a:lnTo>
                <a:lnTo>
                  <a:pt x="66233" y="2881"/>
                </a:lnTo>
                <a:lnTo>
                  <a:pt x="65272" y="2881"/>
                </a:lnTo>
                <a:lnTo>
                  <a:pt x="65272" y="1923"/>
                </a:lnTo>
                <a:lnTo>
                  <a:pt x="64328" y="1923"/>
                </a:lnTo>
                <a:lnTo>
                  <a:pt x="63367" y="958"/>
                </a:lnTo>
                <a:lnTo>
                  <a:pt x="60487" y="958"/>
                </a:lnTo>
                <a:lnTo>
                  <a:pt x="60487" y="0"/>
                </a:lnTo>
                <a:lnTo>
                  <a:pt x="54711" y="0"/>
                </a:lnTo>
                <a:lnTo>
                  <a:pt x="51831" y="958"/>
                </a:lnTo>
                <a:lnTo>
                  <a:pt x="49926" y="1923"/>
                </a:lnTo>
                <a:lnTo>
                  <a:pt x="47990" y="1923"/>
                </a:lnTo>
                <a:lnTo>
                  <a:pt x="45125" y="3840"/>
                </a:lnTo>
                <a:lnTo>
                  <a:pt x="43205" y="4799"/>
                </a:lnTo>
                <a:lnTo>
                  <a:pt x="41285" y="6720"/>
                </a:lnTo>
                <a:lnTo>
                  <a:pt x="39364" y="8638"/>
                </a:lnTo>
                <a:lnTo>
                  <a:pt x="37444" y="10561"/>
                </a:lnTo>
                <a:lnTo>
                  <a:pt x="35524" y="12478"/>
                </a:lnTo>
                <a:lnTo>
                  <a:pt x="33604" y="15358"/>
                </a:lnTo>
                <a:lnTo>
                  <a:pt x="32644" y="17282"/>
                </a:lnTo>
                <a:lnTo>
                  <a:pt x="35524" y="4799"/>
                </a:lnTo>
                <a:lnTo>
                  <a:pt x="35524" y="3840"/>
                </a:lnTo>
                <a:lnTo>
                  <a:pt x="34564" y="3840"/>
                </a:lnTo>
                <a:lnTo>
                  <a:pt x="34564" y="2881"/>
                </a:lnTo>
                <a:lnTo>
                  <a:pt x="33604" y="2881"/>
                </a:lnTo>
                <a:lnTo>
                  <a:pt x="32644" y="1923"/>
                </a:lnTo>
                <a:lnTo>
                  <a:pt x="19202" y="1923"/>
                </a:lnTo>
                <a:lnTo>
                  <a:pt x="19202" y="2881"/>
                </a:lnTo>
                <a:lnTo>
                  <a:pt x="17282" y="2881"/>
                </a:lnTo>
                <a:lnTo>
                  <a:pt x="17282" y="3840"/>
                </a:lnTo>
                <a:lnTo>
                  <a:pt x="16322" y="3840"/>
                </a:lnTo>
                <a:lnTo>
                  <a:pt x="16322" y="4799"/>
                </a:lnTo>
                <a:lnTo>
                  <a:pt x="960" y="83516"/>
                </a:lnTo>
                <a:lnTo>
                  <a:pt x="0" y="84481"/>
                </a:lnTo>
                <a:lnTo>
                  <a:pt x="960" y="84481"/>
                </a:lnTo>
                <a:lnTo>
                  <a:pt x="960" y="85440"/>
                </a:lnTo>
                <a:lnTo>
                  <a:pt x="1920" y="86398"/>
                </a:lnTo>
                <a:lnTo>
                  <a:pt x="3840" y="86398"/>
                </a:lnTo>
                <a:lnTo>
                  <a:pt x="5760" y="87357"/>
                </a:lnTo>
                <a:lnTo>
                  <a:pt x="16322" y="87357"/>
                </a:lnTo>
                <a:lnTo>
                  <a:pt x="18242" y="86398"/>
                </a:lnTo>
                <a:lnTo>
                  <a:pt x="21122" y="86398"/>
                </a:lnTo>
                <a:lnTo>
                  <a:pt x="21122" y="85440"/>
                </a:lnTo>
                <a:lnTo>
                  <a:pt x="22082" y="85440"/>
                </a:lnTo>
                <a:lnTo>
                  <a:pt x="22082" y="84481"/>
                </a:lnTo>
                <a:lnTo>
                  <a:pt x="23042" y="84481"/>
                </a:lnTo>
                <a:lnTo>
                  <a:pt x="23042" y="83516"/>
                </a:lnTo>
                <a:lnTo>
                  <a:pt x="29763" y="47999"/>
                </a:lnTo>
                <a:lnTo>
                  <a:pt x="30723" y="45119"/>
                </a:lnTo>
                <a:lnTo>
                  <a:pt x="31683" y="41279"/>
                </a:lnTo>
                <a:lnTo>
                  <a:pt x="33604" y="38398"/>
                </a:lnTo>
                <a:lnTo>
                  <a:pt x="34564" y="34558"/>
                </a:lnTo>
                <a:lnTo>
                  <a:pt x="36484" y="31682"/>
                </a:lnTo>
                <a:lnTo>
                  <a:pt x="38404" y="28802"/>
                </a:lnTo>
                <a:lnTo>
                  <a:pt x="41285" y="26878"/>
                </a:lnTo>
                <a:lnTo>
                  <a:pt x="43205" y="24961"/>
                </a:lnTo>
                <a:lnTo>
                  <a:pt x="45125" y="23038"/>
                </a:lnTo>
                <a:lnTo>
                  <a:pt x="47990" y="22079"/>
                </a:lnTo>
                <a:lnTo>
                  <a:pt x="49926" y="21122"/>
                </a:lnTo>
                <a:lnTo>
                  <a:pt x="54711" y="21122"/>
                </a:lnTo>
                <a:lnTo>
                  <a:pt x="55671" y="22079"/>
                </a:lnTo>
                <a:lnTo>
                  <a:pt x="58552" y="22079"/>
                </a:lnTo>
                <a:lnTo>
                  <a:pt x="58552" y="23038"/>
                </a:lnTo>
                <a:lnTo>
                  <a:pt x="60487" y="23038"/>
                </a:lnTo>
                <a:lnTo>
                  <a:pt x="61432" y="22079"/>
                </a:lnTo>
                <a:lnTo>
                  <a:pt x="61432" y="21122"/>
                </a:lnTo>
                <a:lnTo>
                  <a:pt x="62392" y="211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5" name="object 675"/>
          <p:cNvSpPr/>
          <p:nvPr/>
        </p:nvSpPr>
        <p:spPr>
          <a:xfrm>
            <a:off x="5112075" y="8624428"/>
            <a:ext cx="87355" cy="73310"/>
          </a:xfrm>
          <a:custGeom>
            <a:avLst/>
            <a:gdLst/>
            <a:ahLst/>
            <a:cxnLst/>
            <a:rect l="l" t="t" r="r" b="b"/>
            <a:pathLst>
              <a:path w="87355" h="73310">
                <a:moveTo>
                  <a:pt x="53766" y="71038"/>
                </a:moveTo>
                <a:lnTo>
                  <a:pt x="53416" y="73310"/>
                </a:lnTo>
                <a:lnTo>
                  <a:pt x="53766" y="72961"/>
                </a:lnTo>
                <a:lnTo>
                  <a:pt x="53766" y="71038"/>
                </a:lnTo>
                <a:close/>
              </a:path>
              <a:path w="87355" h="73310">
                <a:moveTo>
                  <a:pt x="4815" y="79676"/>
                </a:moveTo>
                <a:lnTo>
                  <a:pt x="6720" y="82558"/>
                </a:lnTo>
                <a:lnTo>
                  <a:pt x="9601" y="84481"/>
                </a:lnTo>
                <a:lnTo>
                  <a:pt x="12481" y="86398"/>
                </a:lnTo>
                <a:lnTo>
                  <a:pt x="15361" y="88320"/>
                </a:lnTo>
                <a:lnTo>
                  <a:pt x="30723" y="88320"/>
                </a:lnTo>
                <a:lnTo>
                  <a:pt x="34564" y="87357"/>
                </a:lnTo>
                <a:lnTo>
                  <a:pt x="37444" y="85440"/>
                </a:lnTo>
                <a:lnTo>
                  <a:pt x="40325" y="84481"/>
                </a:lnTo>
                <a:lnTo>
                  <a:pt x="43205" y="82558"/>
                </a:lnTo>
                <a:lnTo>
                  <a:pt x="46085" y="80640"/>
                </a:lnTo>
                <a:lnTo>
                  <a:pt x="48005" y="78719"/>
                </a:lnTo>
                <a:lnTo>
                  <a:pt x="49926" y="76801"/>
                </a:lnTo>
                <a:lnTo>
                  <a:pt x="51846" y="74878"/>
                </a:lnTo>
                <a:lnTo>
                  <a:pt x="53416" y="73310"/>
                </a:lnTo>
                <a:lnTo>
                  <a:pt x="53766" y="71038"/>
                </a:lnTo>
                <a:lnTo>
                  <a:pt x="53766" y="72961"/>
                </a:lnTo>
                <a:lnTo>
                  <a:pt x="53416" y="73310"/>
                </a:lnTo>
                <a:lnTo>
                  <a:pt x="51846" y="83516"/>
                </a:lnTo>
                <a:lnTo>
                  <a:pt x="51846" y="85440"/>
                </a:lnTo>
                <a:lnTo>
                  <a:pt x="52806" y="86398"/>
                </a:lnTo>
                <a:lnTo>
                  <a:pt x="53766" y="86398"/>
                </a:lnTo>
                <a:lnTo>
                  <a:pt x="54726" y="87357"/>
                </a:lnTo>
                <a:lnTo>
                  <a:pt x="57607" y="87357"/>
                </a:lnTo>
                <a:lnTo>
                  <a:pt x="56647" y="44160"/>
                </a:lnTo>
                <a:lnTo>
                  <a:pt x="55686" y="47999"/>
                </a:lnTo>
                <a:lnTo>
                  <a:pt x="53766" y="51840"/>
                </a:lnTo>
                <a:lnTo>
                  <a:pt x="51846" y="55679"/>
                </a:lnTo>
                <a:lnTo>
                  <a:pt x="49926" y="58561"/>
                </a:lnTo>
                <a:lnTo>
                  <a:pt x="47045" y="61437"/>
                </a:lnTo>
                <a:lnTo>
                  <a:pt x="45125" y="64317"/>
                </a:lnTo>
                <a:lnTo>
                  <a:pt x="42245" y="66240"/>
                </a:lnTo>
                <a:lnTo>
                  <a:pt x="40325" y="67199"/>
                </a:lnTo>
                <a:lnTo>
                  <a:pt x="37444" y="69116"/>
                </a:lnTo>
                <a:lnTo>
                  <a:pt x="34564" y="70081"/>
                </a:lnTo>
                <a:lnTo>
                  <a:pt x="29763" y="70081"/>
                </a:lnTo>
                <a:lnTo>
                  <a:pt x="28803" y="69116"/>
                </a:lnTo>
                <a:lnTo>
                  <a:pt x="27843" y="69116"/>
                </a:lnTo>
                <a:lnTo>
                  <a:pt x="25923" y="68157"/>
                </a:lnTo>
                <a:lnTo>
                  <a:pt x="24963" y="67199"/>
                </a:lnTo>
                <a:lnTo>
                  <a:pt x="24963" y="66240"/>
                </a:lnTo>
                <a:lnTo>
                  <a:pt x="24002" y="64317"/>
                </a:lnTo>
                <a:lnTo>
                  <a:pt x="23042" y="63358"/>
                </a:lnTo>
                <a:lnTo>
                  <a:pt x="23042" y="48958"/>
                </a:lnTo>
                <a:lnTo>
                  <a:pt x="21122" y="7679"/>
                </a:lnTo>
                <a:lnTo>
                  <a:pt x="18242" y="10561"/>
                </a:lnTo>
                <a:lnTo>
                  <a:pt x="15361" y="13443"/>
                </a:lnTo>
                <a:lnTo>
                  <a:pt x="12481" y="17282"/>
                </a:lnTo>
                <a:lnTo>
                  <a:pt x="9601" y="21122"/>
                </a:lnTo>
                <a:lnTo>
                  <a:pt x="7680" y="24961"/>
                </a:lnTo>
                <a:lnTo>
                  <a:pt x="5760" y="28802"/>
                </a:lnTo>
                <a:lnTo>
                  <a:pt x="3840" y="33599"/>
                </a:lnTo>
                <a:lnTo>
                  <a:pt x="2880" y="38398"/>
                </a:lnTo>
                <a:lnTo>
                  <a:pt x="1920" y="42237"/>
                </a:lnTo>
                <a:lnTo>
                  <a:pt x="975" y="47041"/>
                </a:lnTo>
                <a:lnTo>
                  <a:pt x="0" y="50881"/>
                </a:lnTo>
                <a:lnTo>
                  <a:pt x="0" y="66240"/>
                </a:lnTo>
                <a:lnTo>
                  <a:pt x="975" y="70081"/>
                </a:lnTo>
                <a:lnTo>
                  <a:pt x="1920" y="73920"/>
                </a:lnTo>
                <a:lnTo>
                  <a:pt x="2880" y="76801"/>
                </a:lnTo>
                <a:lnTo>
                  <a:pt x="4815" y="79676"/>
                </a:lnTo>
                <a:close/>
              </a:path>
              <a:path w="87355" h="73310">
                <a:moveTo>
                  <a:pt x="86395" y="4799"/>
                </a:moveTo>
                <a:lnTo>
                  <a:pt x="87355" y="4799"/>
                </a:lnTo>
                <a:lnTo>
                  <a:pt x="86395" y="3840"/>
                </a:lnTo>
                <a:lnTo>
                  <a:pt x="86395" y="2881"/>
                </a:lnTo>
                <a:lnTo>
                  <a:pt x="85450" y="2881"/>
                </a:lnTo>
                <a:lnTo>
                  <a:pt x="84490" y="1923"/>
                </a:lnTo>
                <a:lnTo>
                  <a:pt x="72009" y="1923"/>
                </a:lnTo>
                <a:lnTo>
                  <a:pt x="70088" y="2881"/>
                </a:lnTo>
                <a:lnTo>
                  <a:pt x="69128" y="2881"/>
                </a:lnTo>
                <a:lnTo>
                  <a:pt x="67208" y="3840"/>
                </a:lnTo>
                <a:lnTo>
                  <a:pt x="67208" y="4799"/>
                </a:lnTo>
                <a:lnTo>
                  <a:pt x="66248" y="12478"/>
                </a:lnTo>
                <a:lnTo>
                  <a:pt x="63367" y="7679"/>
                </a:lnTo>
                <a:lnTo>
                  <a:pt x="59527" y="4799"/>
                </a:lnTo>
                <a:lnTo>
                  <a:pt x="56647" y="2881"/>
                </a:lnTo>
                <a:lnTo>
                  <a:pt x="52806" y="958"/>
                </a:lnTo>
                <a:lnTo>
                  <a:pt x="48005" y="0"/>
                </a:lnTo>
                <a:lnTo>
                  <a:pt x="38404" y="0"/>
                </a:lnTo>
                <a:lnTo>
                  <a:pt x="33604" y="958"/>
                </a:lnTo>
                <a:lnTo>
                  <a:pt x="28803" y="2881"/>
                </a:lnTo>
                <a:lnTo>
                  <a:pt x="24963" y="4799"/>
                </a:lnTo>
                <a:lnTo>
                  <a:pt x="21122" y="7679"/>
                </a:lnTo>
                <a:lnTo>
                  <a:pt x="23042" y="48958"/>
                </a:lnTo>
                <a:lnTo>
                  <a:pt x="24002" y="46078"/>
                </a:lnTo>
                <a:lnTo>
                  <a:pt x="24002" y="43202"/>
                </a:lnTo>
                <a:lnTo>
                  <a:pt x="24963" y="40320"/>
                </a:lnTo>
                <a:lnTo>
                  <a:pt x="25923" y="37440"/>
                </a:lnTo>
                <a:lnTo>
                  <a:pt x="26883" y="34558"/>
                </a:lnTo>
                <a:lnTo>
                  <a:pt x="27843" y="32641"/>
                </a:lnTo>
                <a:lnTo>
                  <a:pt x="29763" y="29760"/>
                </a:lnTo>
                <a:lnTo>
                  <a:pt x="30723" y="27843"/>
                </a:lnTo>
                <a:lnTo>
                  <a:pt x="32644" y="25920"/>
                </a:lnTo>
                <a:lnTo>
                  <a:pt x="33604" y="23038"/>
                </a:lnTo>
                <a:lnTo>
                  <a:pt x="35524" y="22079"/>
                </a:lnTo>
                <a:lnTo>
                  <a:pt x="37444" y="21122"/>
                </a:lnTo>
                <a:lnTo>
                  <a:pt x="40325" y="19199"/>
                </a:lnTo>
                <a:lnTo>
                  <a:pt x="48005" y="19199"/>
                </a:lnTo>
                <a:lnTo>
                  <a:pt x="50886" y="20157"/>
                </a:lnTo>
                <a:lnTo>
                  <a:pt x="52806" y="21122"/>
                </a:lnTo>
                <a:lnTo>
                  <a:pt x="55686" y="23038"/>
                </a:lnTo>
                <a:lnTo>
                  <a:pt x="57607" y="25920"/>
                </a:lnTo>
                <a:lnTo>
                  <a:pt x="60487" y="28802"/>
                </a:lnTo>
                <a:lnTo>
                  <a:pt x="57607" y="40320"/>
                </a:lnTo>
                <a:lnTo>
                  <a:pt x="56647" y="44160"/>
                </a:lnTo>
                <a:lnTo>
                  <a:pt x="57607" y="87357"/>
                </a:lnTo>
                <a:lnTo>
                  <a:pt x="66248" y="87357"/>
                </a:lnTo>
                <a:lnTo>
                  <a:pt x="68168" y="86398"/>
                </a:lnTo>
                <a:lnTo>
                  <a:pt x="70088" y="85440"/>
                </a:lnTo>
                <a:lnTo>
                  <a:pt x="71048" y="85440"/>
                </a:lnTo>
                <a:lnTo>
                  <a:pt x="71048" y="83516"/>
                </a:lnTo>
                <a:lnTo>
                  <a:pt x="86395" y="479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6" name="object 676"/>
          <p:cNvSpPr/>
          <p:nvPr/>
        </p:nvSpPr>
        <p:spPr>
          <a:xfrm>
            <a:off x="5205191" y="8591787"/>
            <a:ext cx="46085" cy="119998"/>
          </a:xfrm>
          <a:custGeom>
            <a:avLst/>
            <a:gdLst/>
            <a:ahLst/>
            <a:cxnLst/>
            <a:rect l="l" t="t" r="r" b="b"/>
            <a:pathLst>
              <a:path w="46085" h="119998">
                <a:moveTo>
                  <a:pt x="20162" y="7685"/>
                </a:moveTo>
                <a:lnTo>
                  <a:pt x="20162" y="9602"/>
                </a:lnTo>
                <a:lnTo>
                  <a:pt x="19202" y="11526"/>
                </a:lnTo>
                <a:lnTo>
                  <a:pt x="19202" y="18240"/>
                </a:lnTo>
                <a:lnTo>
                  <a:pt x="20162" y="19205"/>
                </a:lnTo>
                <a:lnTo>
                  <a:pt x="20162" y="20164"/>
                </a:lnTo>
                <a:lnTo>
                  <a:pt x="21122" y="21122"/>
                </a:lnTo>
                <a:lnTo>
                  <a:pt x="22082" y="22081"/>
                </a:lnTo>
                <a:lnTo>
                  <a:pt x="24002" y="22081"/>
                </a:lnTo>
                <a:lnTo>
                  <a:pt x="25923" y="23044"/>
                </a:lnTo>
                <a:lnTo>
                  <a:pt x="34564" y="23044"/>
                </a:lnTo>
                <a:lnTo>
                  <a:pt x="36484" y="22081"/>
                </a:lnTo>
                <a:lnTo>
                  <a:pt x="38404" y="22081"/>
                </a:lnTo>
                <a:lnTo>
                  <a:pt x="39364" y="21122"/>
                </a:lnTo>
                <a:lnTo>
                  <a:pt x="40325" y="20164"/>
                </a:lnTo>
                <a:lnTo>
                  <a:pt x="42245" y="19205"/>
                </a:lnTo>
                <a:lnTo>
                  <a:pt x="43205" y="18240"/>
                </a:lnTo>
                <a:lnTo>
                  <a:pt x="43205" y="17282"/>
                </a:lnTo>
                <a:lnTo>
                  <a:pt x="44165" y="15364"/>
                </a:lnTo>
                <a:lnTo>
                  <a:pt x="45125" y="13443"/>
                </a:lnTo>
                <a:lnTo>
                  <a:pt x="45125" y="11526"/>
                </a:lnTo>
                <a:lnTo>
                  <a:pt x="46085" y="9602"/>
                </a:lnTo>
                <a:lnTo>
                  <a:pt x="46085" y="5762"/>
                </a:lnTo>
                <a:lnTo>
                  <a:pt x="45125" y="4805"/>
                </a:lnTo>
                <a:lnTo>
                  <a:pt x="45125" y="2881"/>
                </a:lnTo>
                <a:lnTo>
                  <a:pt x="44165" y="2881"/>
                </a:lnTo>
                <a:lnTo>
                  <a:pt x="43205" y="1923"/>
                </a:lnTo>
                <a:lnTo>
                  <a:pt x="42245" y="964"/>
                </a:lnTo>
                <a:lnTo>
                  <a:pt x="40325" y="0"/>
                </a:lnTo>
                <a:lnTo>
                  <a:pt x="28803" y="0"/>
                </a:lnTo>
                <a:lnTo>
                  <a:pt x="26883" y="964"/>
                </a:lnTo>
                <a:lnTo>
                  <a:pt x="24963" y="1923"/>
                </a:lnTo>
                <a:lnTo>
                  <a:pt x="24002" y="2881"/>
                </a:lnTo>
                <a:lnTo>
                  <a:pt x="23042" y="3840"/>
                </a:lnTo>
                <a:lnTo>
                  <a:pt x="22082" y="4805"/>
                </a:lnTo>
                <a:lnTo>
                  <a:pt x="21122" y="5762"/>
                </a:lnTo>
                <a:lnTo>
                  <a:pt x="20162" y="7685"/>
                </a:lnTo>
                <a:close/>
              </a:path>
              <a:path w="46085" h="119998">
                <a:moveTo>
                  <a:pt x="1935" y="119039"/>
                </a:moveTo>
                <a:lnTo>
                  <a:pt x="3840" y="119039"/>
                </a:lnTo>
                <a:lnTo>
                  <a:pt x="4800" y="119998"/>
                </a:lnTo>
                <a:lnTo>
                  <a:pt x="16322" y="119998"/>
                </a:lnTo>
                <a:lnTo>
                  <a:pt x="17282" y="119039"/>
                </a:lnTo>
                <a:lnTo>
                  <a:pt x="20162" y="119039"/>
                </a:lnTo>
                <a:lnTo>
                  <a:pt x="21122" y="118081"/>
                </a:lnTo>
                <a:lnTo>
                  <a:pt x="22082" y="117122"/>
                </a:lnTo>
                <a:lnTo>
                  <a:pt x="22082" y="116157"/>
                </a:lnTo>
                <a:lnTo>
                  <a:pt x="38404" y="38403"/>
                </a:lnTo>
                <a:lnTo>
                  <a:pt x="38404" y="36481"/>
                </a:lnTo>
                <a:lnTo>
                  <a:pt x="37444" y="36481"/>
                </a:lnTo>
                <a:lnTo>
                  <a:pt x="37444" y="35522"/>
                </a:lnTo>
                <a:lnTo>
                  <a:pt x="36484" y="35522"/>
                </a:lnTo>
                <a:lnTo>
                  <a:pt x="35524" y="34564"/>
                </a:lnTo>
                <a:lnTo>
                  <a:pt x="19202" y="34564"/>
                </a:lnTo>
                <a:lnTo>
                  <a:pt x="19202" y="35522"/>
                </a:lnTo>
                <a:lnTo>
                  <a:pt x="18242" y="35522"/>
                </a:lnTo>
                <a:lnTo>
                  <a:pt x="17282" y="36481"/>
                </a:lnTo>
                <a:lnTo>
                  <a:pt x="16322" y="36481"/>
                </a:lnTo>
                <a:lnTo>
                  <a:pt x="16322" y="38403"/>
                </a:lnTo>
                <a:lnTo>
                  <a:pt x="0" y="116157"/>
                </a:lnTo>
                <a:lnTo>
                  <a:pt x="0" y="118081"/>
                </a:lnTo>
                <a:lnTo>
                  <a:pt x="960" y="118081"/>
                </a:lnTo>
                <a:lnTo>
                  <a:pt x="960" y="119039"/>
                </a:lnTo>
                <a:lnTo>
                  <a:pt x="1935" y="11903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7" name="object 677"/>
          <p:cNvSpPr/>
          <p:nvPr/>
        </p:nvSpPr>
        <p:spPr>
          <a:xfrm>
            <a:off x="5249357" y="8624428"/>
            <a:ext cx="85435" cy="87357"/>
          </a:xfrm>
          <a:custGeom>
            <a:avLst/>
            <a:gdLst/>
            <a:ahLst/>
            <a:cxnLst/>
            <a:rect l="l" t="t" r="r" b="b"/>
            <a:pathLst>
              <a:path w="85435" h="87357">
                <a:moveTo>
                  <a:pt x="0" y="84481"/>
                </a:moveTo>
                <a:lnTo>
                  <a:pt x="960" y="84481"/>
                </a:lnTo>
                <a:lnTo>
                  <a:pt x="960" y="85440"/>
                </a:lnTo>
                <a:lnTo>
                  <a:pt x="1920" y="86398"/>
                </a:lnTo>
                <a:lnTo>
                  <a:pt x="3840" y="86398"/>
                </a:lnTo>
                <a:lnTo>
                  <a:pt x="5760" y="87357"/>
                </a:lnTo>
                <a:lnTo>
                  <a:pt x="16322" y="87357"/>
                </a:lnTo>
                <a:lnTo>
                  <a:pt x="18242" y="86398"/>
                </a:lnTo>
                <a:lnTo>
                  <a:pt x="21122" y="86398"/>
                </a:lnTo>
                <a:lnTo>
                  <a:pt x="21122" y="85440"/>
                </a:lnTo>
                <a:lnTo>
                  <a:pt x="22082" y="85440"/>
                </a:lnTo>
                <a:lnTo>
                  <a:pt x="22082" y="84481"/>
                </a:lnTo>
                <a:lnTo>
                  <a:pt x="23042" y="84481"/>
                </a:lnTo>
                <a:lnTo>
                  <a:pt x="23042" y="83516"/>
                </a:lnTo>
                <a:lnTo>
                  <a:pt x="29763" y="47999"/>
                </a:lnTo>
                <a:lnTo>
                  <a:pt x="30723" y="44160"/>
                </a:lnTo>
                <a:lnTo>
                  <a:pt x="31683" y="40320"/>
                </a:lnTo>
                <a:lnTo>
                  <a:pt x="33604" y="37440"/>
                </a:lnTo>
                <a:lnTo>
                  <a:pt x="35524" y="33599"/>
                </a:lnTo>
                <a:lnTo>
                  <a:pt x="37444" y="30717"/>
                </a:lnTo>
                <a:lnTo>
                  <a:pt x="40309" y="27843"/>
                </a:lnTo>
                <a:lnTo>
                  <a:pt x="42245" y="24961"/>
                </a:lnTo>
                <a:lnTo>
                  <a:pt x="45125" y="23038"/>
                </a:lnTo>
                <a:lnTo>
                  <a:pt x="47030" y="22079"/>
                </a:lnTo>
                <a:lnTo>
                  <a:pt x="49911" y="20157"/>
                </a:lnTo>
                <a:lnTo>
                  <a:pt x="52806" y="19199"/>
                </a:lnTo>
                <a:lnTo>
                  <a:pt x="57591" y="19199"/>
                </a:lnTo>
                <a:lnTo>
                  <a:pt x="59527" y="20157"/>
                </a:lnTo>
                <a:lnTo>
                  <a:pt x="60472" y="22079"/>
                </a:lnTo>
                <a:lnTo>
                  <a:pt x="61432" y="24002"/>
                </a:lnTo>
                <a:lnTo>
                  <a:pt x="62392" y="25920"/>
                </a:lnTo>
                <a:lnTo>
                  <a:pt x="62392" y="32641"/>
                </a:lnTo>
                <a:lnTo>
                  <a:pt x="61432" y="33599"/>
                </a:lnTo>
                <a:lnTo>
                  <a:pt x="61432" y="36481"/>
                </a:lnTo>
                <a:lnTo>
                  <a:pt x="51846" y="83516"/>
                </a:lnTo>
                <a:lnTo>
                  <a:pt x="51846" y="85440"/>
                </a:lnTo>
                <a:lnTo>
                  <a:pt x="52806" y="85440"/>
                </a:lnTo>
                <a:lnTo>
                  <a:pt x="52806" y="86398"/>
                </a:lnTo>
                <a:lnTo>
                  <a:pt x="55686" y="86398"/>
                </a:lnTo>
                <a:lnTo>
                  <a:pt x="56647" y="87357"/>
                </a:lnTo>
                <a:lnTo>
                  <a:pt x="67193" y="87357"/>
                </a:lnTo>
                <a:lnTo>
                  <a:pt x="69113" y="86398"/>
                </a:lnTo>
                <a:lnTo>
                  <a:pt x="71993" y="86398"/>
                </a:lnTo>
                <a:lnTo>
                  <a:pt x="72953" y="85440"/>
                </a:lnTo>
                <a:lnTo>
                  <a:pt x="73913" y="84481"/>
                </a:lnTo>
                <a:lnTo>
                  <a:pt x="73913" y="83516"/>
                </a:lnTo>
                <a:lnTo>
                  <a:pt x="83515" y="35522"/>
                </a:lnTo>
                <a:lnTo>
                  <a:pt x="84475" y="32641"/>
                </a:lnTo>
                <a:lnTo>
                  <a:pt x="84475" y="28802"/>
                </a:lnTo>
                <a:lnTo>
                  <a:pt x="85435" y="26878"/>
                </a:lnTo>
                <a:lnTo>
                  <a:pt x="85435" y="19199"/>
                </a:lnTo>
                <a:lnTo>
                  <a:pt x="84475" y="16317"/>
                </a:lnTo>
                <a:lnTo>
                  <a:pt x="84475" y="14400"/>
                </a:lnTo>
                <a:lnTo>
                  <a:pt x="83515" y="11519"/>
                </a:lnTo>
                <a:lnTo>
                  <a:pt x="81594" y="8638"/>
                </a:lnTo>
                <a:lnTo>
                  <a:pt x="80634" y="6720"/>
                </a:lnTo>
                <a:lnTo>
                  <a:pt x="78714" y="4799"/>
                </a:lnTo>
                <a:lnTo>
                  <a:pt x="75834" y="2881"/>
                </a:lnTo>
                <a:lnTo>
                  <a:pt x="73913" y="1923"/>
                </a:lnTo>
                <a:lnTo>
                  <a:pt x="71033" y="958"/>
                </a:lnTo>
                <a:lnTo>
                  <a:pt x="67193" y="0"/>
                </a:lnTo>
                <a:lnTo>
                  <a:pt x="59527" y="0"/>
                </a:lnTo>
                <a:lnTo>
                  <a:pt x="56647" y="958"/>
                </a:lnTo>
                <a:lnTo>
                  <a:pt x="52806" y="1923"/>
                </a:lnTo>
                <a:lnTo>
                  <a:pt x="49911" y="2881"/>
                </a:lnTo>
                <a:lnTo>
                  <a:pt x="47030" y="3840"/>
                </a:lnTo>
                <a:lnTo>
                  <a:pt x="44150" y="5762"/>
                </a:lnTo>
                <a:lnTo>
                  <a:pt x="42245" y="7679"/>
                </a:lnTo>
                <a:lnTo>
                  <a:pt x="39364" y="9602"/>
                </a:lnTo>
                <a:lnTo>
                  <a:pt x="37444" y="11519"/>
                </a:lnTo>
                <a:lnTo>
                  <a:pt x="35524" y="13443"/>
                </a:lnTo>
                <a:lnTo>
                  <a:pt x="33604" y="16317"/>
                </a:lnTo>
                <a:lnTo>
                  <a:pt x="32644" y="18240"/>
                </a:lnTo>
                <a:lnTo>
                  <a:pt x="35524" y="4799"/>
                </a:lnTo>
                <a:lnTo>
                  <a:pt x="35524" y="3840"/>
                </a:lnTo>
                <a:lnTo>
                  <a:pt x="34564" y="3840"/>
                </a:lnTo>
                <a:lnTo>
                  <a:pt x="34564" y="2881"/>
                </a:lnTo>
                <a:lnTo>
                  <a:pt x="33604" y="2881"/>
                </a:lnTo>
                <a:lnTo>
                  <a:pt x="32644" y="1923"/>
                </a:lnTo>
                <a:lnTo>
                  <a:pt x="19202" y="1923"/>
                </a:lnTo>
                <a:lnTo>
                  <a:pt x="19202" y="2881"/>
                </a:lnTo>
                <a:lnTo>
                  <a:pt x="17282" y="2881"/>
                </a:lnTo>
                <a:lnTo>
                  <a:pt x="17282" y="3840"/>
                </a:lnTo>
                <a:lnTo>
                  <a:pt x="16322" y="3840"/>
                </a:lnTo>
                <a:lnTo>
                  <a:pt x="16322" y="4799"/>
                </a:lnTo>
                <a:lnTo>
                  <a:pt x="960" y="83516"/>
                </a:lnTo>
                <a:lnTo>
                  <a:pt x="0" y="8448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8" name="object 678"/>
          <p:cNvSpPr/>
          <p:nvPr/>
        </p:nvSpPr>
        <p:spPr>
          <a:xfrm>
            <a:off x="5348234" y="8605230"/>
            <a:ext cx="56631" cy="107518"/>
          </a:xfrm>
          <a:custGeom>
            <a:avLst/>
            <a:gdLst/>
            <a:ahLst/>
            <a:cxnLst/>
            <a:rect l="l" t="t" r="r" b="b"/>
            <a:pathLst>
              <a:path w="56631" h="107518">
                <a:moveTo>
                  <a:pt x="53751" y="36479"/>
                </a:moveTo>
                <a:lnTo>
                  <a:pt x="54726" y="35515"/>
                </a:lnTo>
                <a:lnTo>
                  <a:pt x="54726" y="34556"/>
                </a:lnTo>
                <a:lnTo>
                  <a:pt x="55686" y="33598"/>
                </a:lnTo>
                <a:lnTo>
                  <a:pt x="55686" y="31676"/>
                </a:lnTo>
                <a:lnTo>
                  <a:pt x="56631" y="30717"/>
                </a:lnTo>
                <a:lnTo>
                  <a:pt x="56631" y="22079"/>
                </a:lnTo>
                <a:lnTo>
                  <a:pt x="55686" y="22079"/>
                </a:lnTo>
                <a:lnTo>
                  <a:pt x="55686" y="21121"/>
                </a:lnTo>
                <a:lnTo>
                  <a:pt x="37444" y="21121"/>
                </a:lnTo>
                <a:lnTo>
                  <a:pt x="41285" y="3838"/>
                </a:lnTo>
                <a:lnTo>
                  <a:pt x="41285" y="2880"/>
                </a:lnTo>
                <a:lnTo>
                  <a:pt x="40325" y="1921"/>
                </a:lnTo>
                <a:lnTo>
                  <a:pt x="40325" y="957"/>
                </a:lnTo>
                <a:lnTo>
                  <a:pt x="37444" y="957"/>
                </a:lnTo>
                <a:lnTo>
                  <a:pt x="35509" y="0"/>
                </a:lnTo>
                <a:lnTo>
                  <a:pt x="24963" y="0"/>
                </a:lnTo>
                <a:lnTo>
                  <a:pt x="24003" y="957"/>
                </a:lnTo>
                <a:lnTo>
                  <a:pt x="22082" y="957"/>
                </a:lnTo>
                <a:lnTo>
                  <a:pt x="21122" y="1921"/>
                </a:lnTo>
                <a:lnTo>
                  <a:pt x="19202" y="1921"/>
                </a:lnTo>
                <a:lnTo>
                  <a:pt x="19202" y="3838"/>
                </a:lnTo>
                <a:lnTo>
                  <a:pt x="15361" y="21121"/>
                </a:lnTo>
                <a:lnTo>
                  <a:pt x="4800" y="21121"/>
                </a:lnTo>
                <a:lnTo>
                  <a:pt x="3840" y="22079"/>
                </a:lnTo>
                <a:lnTo>
                  <a:pt x="2880" y="23038"/>
                </a:lnTo>
                <a:lnTo>
                  <a:pt x="1920" y="23996"/>
                </a:lnTo>
                <a:lnTo>
                  <a:pt x="1920" y="25918"/>
                </a:lnTo>
                <a:lnTo>
                  <a:pt x="960" y="26877"/>
                </a:lnTo>
                <a:lnTo>
                  <a:pt x="960" y="28800"/>
                </a:lnTo>
                <a:lnTo>
                  <a:pt x="0" y="30717"/>
                </a:lnTo>
                <a:lnTo>
                  <a:pt x="0" y="38397"/>
                </a:lnTo>
                <a:lnTo>
                  <a:pt x="960" y="39355"/>
                </a:lnTo>
                <a:lnTo>
                  <a:pt x="11521" y="39355"/>
                </a:lnTo>
                <a:lnTo>
                  <a:pt x="3840" y="77759"/>
                </a:lnTo>
                <a:lnTo>
                  <a:pt x="3840" y="80634"/>
                </a:lnTo>
                <a:lnTo>
                  <a:pt x="2880" y="81599"/>
                </a:lnTo>
                <a:lnTo>
                  <a:pt x="2880" y="94076"/>
                </a:lnTo>
                <a:lnTo>
                  <a:pt x="3840" y="96958"/>
                </a:lnTo>
                <a:lnTo>
                  <a:pt x="4800" y="99838"/>
                </a:lnTo>
                <a:lnTo>
                  <a:pt x="6720" y="101755"/>
                </a:lnTo>
                <a:lnTo>
                  <a:pt x="7680" y="102714"/>
                </a:lnTo>
                <a:lnTo>
                  <a:pt x="9601" y="104637"/>
                </a:lnTo>
                <a:lnTo>
                  <a:pt x="12481" y="105596"/>
                </a:lnTo>
                <a:lnTo>
                  <a:pt x="14401" y="106555"/>
                </a:lnTo>
                <a:lnTo>
                  <a:pt x="17282" y="107518"/>
                </a:lnTo>
                <a:lnTo>
                  <a:pt x="30723" y="107518"/>
                </a:lnTo>
                <a:lnTo>
                  <a:pt x="32644" y="106555"/>
                </a:lnTo>
                <a:lnTo>
                  <a:pt x="35509" y="106555"/>
                </a:lnTo>
                <a:lnTo>
                  <a:pt x="36484" y="105596"/>
                </a:lnTo>
                <a:lnTo>
                  <a:pt x="37444" y="105596"/>
                </a:lnTo>
                <a:lnTo>
                  <a:pt x="38404" y="104637"/>
                </a:lnTo>
                <a:lnTo>
                  <a:pt x="39349" y="104637"/>
                </a:lnTo>
                <a:lnTo>
                  <a:pt x="40325" y="103679"/>
                </a:lnTo>
                <a:lnTo>
                  <a:pt x="41285" y="102714"/>
                </a:lnTo>
                <a:lnTo>
                  <a:pt x="41285" y="101755"/>
                </a:lnTo>
                <a:lnTo>
                  <a:pt x="42230" y="99838"/>
                </a:lnTo>
                <a:lnTo>
                  <a:pt x="42230" y="97917"/>
                </a:lnTo>
                <a:lnTo>
                  <a:pt x="43190" y="95999"/>
                </a:lnTo>
                <a:lnTo>
                  <a:pt x="43190" y="94076"/>
                </a:lnTo>
                <a:lnTo>
                  <a:pt x="44165" y="92159"/>
                </a:lnTo>
                <a:lnTo>
                  <a:pt x="44165" y="88314"/>
                </a:lnTo>
                <a:lnTo>
                  <a:pt x="43190" y="87355"/>
                </a:lnTo>
                <a:lnTo>
                  <a:pt x="39349" y="87355"/>
                </a:lnTo>
                <a:lnTo>
                  <a:pt x="38404" y="88314"/>
                </a:lnTo>
                <a:lnTo>
                  <a:pt x="36484" y="88314"/>
                </a:lnTo>
                <a:lnTo>
                  <a:pt x="35509" y="89278"/>
                </a:lnTo>
                <a:lnTo>
                  <a:pt x="29763" y="89278"/>
                </a:lnTo>
                <a:lnTo>
                  <a:pt x="28803" y="88314"/>
                </a:lnTo>
                <a:lnTo>
                  <a:pt x="26883" y="87355"/>
                </a:lnTo>
                <a:lnTo>
                  <a:pt x="25923" y="86397"/>
                </a:lnTo>
                <a:lnTo>
                  <a:pt x="25923" y="75835"/>
                </a:lnTo>
                <a:lnTo>
                  <a:pt x="33604" y="39355"/>
                </a:lnTo>
                <a:lnTo>
                  <a:pt x="51846" y="39355"/>
                </a:lnTo>
                <a:lnTo>
                  <a:pt x="52791" y="38397"/>
                </a:lnTo>
                <a:lnTo>
                  <a:pt x="53751" y="37438"/>
                </a:lnTo>
                <a:lnTo>
                  <a:pt x="53751" y="3647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9" name="object 679"/>
          <p:cNvSpPr/>
          <p:nvPr/>
        </p:nvSpPr>
        <p:spPr>
          <a:xfrm>
            <a:off x="5402961" y="8624428"/>
            <a:ext cx="68153" cy="88320"/>
          </a:xfrm>
          <a:custGeom>
            <a:avLst/>
            <a:gdLst/>
            <a:ahLst/>
            <a:cxnLst/>
            <a:rect l="l" t="t" r="r" b="b"/>
            <a:pathLst>
              <a:path w="68153" h="88320">
                <a:moveTo>
                  <a:pt x="62392" y="57596"/>
                </a:moveTo>
                <a:lnTo>
                  <a:pt x="62392" y="53757"/>
                </a:lnTo>
                <a:lnTo>
                  <a:pt x="61432" y="50881"/>
                </a:lnTo>
                <a:lnTo>
                  <a:pt x="60472" y="47999"/>
                </a:lnTo>
                <a:lnTo>
                  <a:pt x="58552" y="46078"/>
                </a:lnTo>
                <a:lnTo>
                  <a:pt x="56631" y="43202"/>
                </a:lnTo>
                <a:lnTo>
                  <a:pt x="54711" y="42237"/>
                </a:lnTo>
                <a:lnTo>
                  <a:pt x="51831" y="40320"/>
                </a:lnTo>
                <a:lnTo>
                  <a:pt x="49910" y="38398"/>
                </a:lnTo>
                <a:lnTo>
                  <a:pt x="47030" y="37440"/>
                </a:lnTo>
                <a:lnTo>
                  <a:pt x="44150" y="36481"/>
                </a:lnTo>
                <a:lnTo>
                  <a:pt x="42230" y="35522"/>
                </a:lnTo>
                <a:lnTo>
                  <a:pt x="40309" y="33599"/>
                </a:lnTo>
                <a:lnTo>
                  <a:pt x="37429" y="32641"/>
                </a:lnTo>
                <a:lnTo>
                  <a:pt x="35509" y="31682"/>
                </a:lnTo>
                <a:lnTo>
                  <a:pt x="34549" y="30717"/>
                </a:lnTo>
                <a:lnTo>
                  <a:pt x="32628" y="28802"/>
                </a:lnTo>
                <a:lnTo>
                  <a:pt x="32628" y="22079"/>
                </a:lnTo>
                <a:lnTo>
                  <a:pt x="33588" y="21122"/>
                </a:lnTo>
                <a:lnTo>
                  <a:pt x="34549" y="20157"/>
                </a:lnTo>
                <a:lnTo>
                  <a:pt x="35509" y="19199"/>
                </a:lnTo>
                <a:lnTo>
                  <a:pt x="36469" y="18240"/>
                </a:lnTo>
                <a:lnTo>
                  <a:pt x="37429" y="17282"/>
                </a:lnTo>
                <a:lnTo>
                  <a:pt x="39349" y="16317"/>
                </a:lnTo>
                <a:lnTo>
                  <a:pt x="41269" y="16317"/>
                </a:lnTo>
                <a:lnTo>
                  <a:pt x="43190" y="15358"/>
                </a:lnTo>
                <a:lnTo>
                  <a:pt x="47990" y="15358"/>
                </a:lnTo>
                <a:lnTo>
                  <a:pt x="49910" y="16317"/>
                </a:lnTo>
                <a:lnTo>
                  <a:pt x="51831" y="16317"/>
                </a:lnTo>
                <a:lnTo>
                  <a:pt x="53751" y="17282"/>
                </a:lnTo>
                <a:lnTo>
                  <a:pt x="55671" y="17282"/>
                </a:lnTo>
                <a:lnTo>
                  <a:pt x="56631" y="18240"/>
                </a:lnTo>
                <a:lnTo>
                  <a:pt x="58552" y="19199"/>
                </a:lnTo>
                <a:lnTo>
                  <a:pt x="59512" y="20157"/>
                </a:lnTo>
                <a:lnTo>
                  <a:pt x="60472" y="20157"/>
                </a:lnTo>
                <a:lnTo>
                  <a:pt x="61432" y="21122"/>
                </a:lnTo>
                <a:lnTo>
                  <a:pt x="64312" y="21122"/>
                </a:lnTo>
                <a:lnTo>
                  <a:pt x="64312" y="20157"/>
                </a:lnTo>
                <a:lnTo>
                  <a:pt x="65272" y="19199"/>
                </a:lnTo>
                <a:lnTo>
                  <a:pt x="66233" y="18240"/>
                </a:lnTo>
                <a:lnTo>
                  <a:pt x="66233" y="17282"/>
                </a:lnTo>
                <a:lnTo>
                  <a:pt x="67193" y="16317"/>
                </a:lnTo>
                <a:lnTo>
                  <a:pt x="67193" y="13443"/>
                </a:lnTo>
                <a:lnTo>
                  <a:pt x="68153" y="11519"/>
                </a:lnTo>
                <a:lnTo>
                  <a:pt x="68153" y="5762"/>
                </a:lnTo>
                <a:lnTo>
                  <a:pt x="67193" y="5762"/>
                </a:lnTo>
                <a:lnTo>
                  <a:pt x="66233" y="4799"/>
                </a:lnTo>
                <a:lnTo>
                  <a:pt x="65272" y="3840"/>
                </a:lnTo>
                <a:lnTo>
                  <a:pt x="64312" y="3840"/>
                </a:lnTo>
                <a:lnTo>
                  <a:pt x="62392" y="2881"/>
                </a:lnTo>
                <a:lnTo>
                  <a:pt x="61432" y="2881"/>
                </a:lnTo>
                <a:lnTo>
                  <a:pt x="59512" y="1923"/>
                </a:lnTo>
                <a:lnTo>
                  <a:pt x="57591" y="958"/>
                </a:lnTo>
                <a:lnTo>
                  <a:pt x="52791" y="958"/>
                </a:lnTo>
                <a:lnTo>
                  <a:pt x="50871" y="0"/>
                </a:lnTo>
                <a:lnTo>
                  <a:pt x="40309" y="0"/>
                </a:lnTo>
                <a:lnTo>
                  <a:pt x="35509" y="958"/>
                </a:lnTo>
                <a:lnTo>
                  <a:pt x="30708" y="2881"/>
                </a:lnTo>
                <a:lnTo>
                  <a:pt x="26868" y="3840"/>
                </a:lnTo>
                <a:lnTo>
                  <a:pt x="23027" y="5762"/>
                </a:lnTo>
                <a:lnTo>
                  <a:pt x="20147" y="8638"/>
                </a:lnTo>
                <a:lnTo>
                  <a:pt x="17266" y="11519"/>
                </a:lnTo>
                <a:lnTo>
                  <a:pt x="14386" y="14400"/>
                </a:lnTo>
                <a:lnTo>
                  <a:pt x="12466" y="18240"/>
                </a:lnTo>
                <a:lnTo>
                  <a:pt x="11506" y="22079"/>
                </a:lnTo>
                <a:lnTo>
                  <a:pt x="10546" y="25920"/>
                </a:lnTo>
                <a:lnTo>
                  <a:pt x="10546" y="33599"/>
                </a:lnTo>
                <a:lnTo>
                  <a:pt x="11506" y="36481"/>
                </a:lnTo>
                <a:lnTo>
                  <a:pt x="12466" y="39361"/>
                </a:lnTo>
                <a:lnTo>
                  <a:pt x="14386" y="41279"/>
                </a:lnTo>
                <a:lnTo>
                  <a:pt x="16306" y="44160"/>
                </a:lnTo>
                <a:lnTo>
                  <a:pt x="18227" y="45119"/>
                </a:lnTo>
                <a:lnTo>
                  <a:pt x="20147" y="47041"/>
                </a:lnTo>
                <a:lnTo>
                  <a:pt x="23027" y="48958"/>
                </a:lnTo>
                <a:lnTo>
                  <a:pt x="24947" y="49917"/>
                </a:lnTo>
                <a:lnTo>
                  <a:pt x="27828" y="50881"/>
                </a:lnTo>
                <a:lnTo>
                  <a:pt x="29748" y="51840"/>
                </a:lnTo>
                <a:lnTo>
                  <a:pt x="32628" y="52798"/>
                </a:lnTo>
                <a:lnTo>
                  <a:pt x="34549" y="54720"/>
                </a:lnTo>
                <a:lnTo>
                  <a:pt x="36469" y="55679"/>
                </a:lnTo>
                <a:lnTo>
                  <a:pt x="37429" y="56637"/>
                </a:lnTo>
                <a:lnTo>
                  <a:pt x="39349" y="58561"/>
                </a:lnTo>
                <a:lnTo>
                  <a:pt x="40309" y="59519"/>
                </a:lnTo>
                <a:lnTo>
                  <a:pt x="40309" y="63358"/>
                </a:lnTo>
                <a:lnTo>
                  <a:pt x="39349" y="64317"/>
                </a:lnTo>
                <a:lnTo>
                  <a:pt x="39349" y="66240"/>
                </a:lnTo>
                <a:lnTo>
                  <a:pt x="38389" y="67199"/>
                </a:lnTo>
                <a:lnTo>
                  <a:pt x="37429" y="68157"/>
                </a:lnTo>
                <a:lnTo>
                  <a:pt x="36469" y="69116"/>
                </a:lnTo>
                <a:lnTo>
                  <a:pt x="35509" y="70081"/>
                </a:lnTo>
                <a:lnTo>
                  <a:pt x="33588" y="71038"/>
                </a:lnTo>
                <a:lnTo>
                  <a:pt x="31668" y="71996"/>
                </a:lnTo>
                <a:lnTo>
                  <a:pt x="29748" y="71996"/>
                </a:lnTo>
                <a:lnTo>
                  <a:pt x="27828" y="72961"/>
                </a:lnTo>
                <a:lnTo>
                  <a:pt x="22067" y="72961"/>
                </a:lnTo>
                <a:lnTo>
                  <a:pt x="19187" y="71996"/>
                </a:lnTo>
                <a:lnTo>
                  <a:pt x="17266" y="71038"/>
                </a:lnTo>
                <a:lnTo>
                  <a:pt x="14386" y="71038"/>
                </a:lnTo>
                <a:lnTo>
                  <a:pt x="12466" y="70081"/>
                </a:lnTo>
                <a:lnTo>
                  <a:pt x="11506" y="69116"/>
                </a:lnTo>
                <a:lnTo>
                  <a:pt x="9585" y="68157"/>
                </a:lnTo>
                <a:lnTo>
                  <a:pt x="8625" y="67199"/>
                </a:lnTo>
                <a:lnTo>
                  <a:pt x="7680" y="67199"/>
                </a:lnTo>
                <a:lnTo>
                  <a:pt x="5745" y="66240"/>
                </a:lnTo>
                <a:lnTo>
                  <a:pt x="5745" y="65275"/>
                </a:lnTo>
                <a:lnTo>
                  <a:pt x="3840" y="65275"/>
                </a:lnTo>
                <a:lnTo>
                  <a:pt x="3840" y="66240"/>
                </a:lnTo>
                <a:lnTo>
                  <a:pt x="2865" y="66240"/>
                </a:lnTo>
                <a:lnTo>
                  <a:pt x="2865" y="67199"/>
                </a:lnTo>
                <a:lnTo>
                  <a:pt x="1904" y="68157"/>
                </a:lnTo>
                <a:lnTo>
                  <a:pt x="1904" y="69116"/>
                </a:lnTo>
                <a:lnTo>
                  <a:pt x="960" y="70081"/>
                </a:lnTo>
                <a:lnTo>
                  <a:pt x="960" y="72961"/>
                </a:lnTo>
                <a:lnTo>
                  <a:pt x="0" y="73920"/>
                </a:lnTo>
                <a:lnTo>
                  <a:pt x="0" y="81599"/>
                </a:lnTo>
                <a:lnTo>
                  <a:pt x="960" y="81599"/>
                </a:lnTo>
                <a:lnTo>
                  <a:pt x="960" y="82558"/>
                </a:lnTo>
                <a:lnTo>
                  <a:pt x="1904" y="83516"/>
                </a:lnTo>
                <a:lnTo>
                  <a:pt x="2865" y="83516"/>
                </a:lnTo>
                <a:lnTo>
                  <a:pt x="4785" y="84481"/>
                </a:lnTo>
                <a:lnTo>
                  <a:pt x="5745" y="85440"/>
                </a:lnTo>
                <a:lnTo>
                  <a:pt x="7680" y="86398"/>
                </a:lnTo>
                <a:lnTo>
                  <a:pt x="9585" y="86398"/>
                </a:lnTo>
                <a:lnTo>
                  <a:pt x="11506" y="87357"/>
                </a:lnTo>
                <a:lnTo>
                  <a:pt x="13426" y="87357"/>
                </a:lnTo>
                <a:lnTo>
                  <a:pt x="16306" y="88320"/>
                </a:lnTo>
                <a:lnTo>
                  <a:pt x="35509" y="88320"/>
                </a:lnTo>
                <a:lnTo>
                  <a:pt x="40309" y="86398"/>
                </a:lnTo>
                <a:lnTo>
                  <a:pt x="45110" y="84481"/>
                </a:lnTo>
                <a:lnTo>
                  <a:pt x="48950" y="82558"/>
                </a:lnTo>
                <a:lnTo>
                  <a:pt x="51831" y="79676"/>
                </a:lnTo>
                <a:lnTo>
                  <a:pt x="55671" y="76801"/>
                </a:lnTo>
                <a:lnTo>
                  <a:pt x="57591" y="73920"/>
                </a:lnTo>
                <a:lnTo>
                  <a:pt x="59512" y="70081"/>
                </a:lnTo>
                <a:lnTo>
                  <a:pt x="61432" y="66240"/>
                </a:lnTo>
                <a:lnTo>
                  <a:pt x="62392" y="62401"/>
                </a:lnTo>
                <a:lnTo>
                  <a:pt x="62392" y="5759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0" name="object 680"/>
          <p:cNvSpPr/>
          <p:nvPr/>
        </p:nvSpPr>
        <p:spPr>
          <a:xfrm>
            <a:off x="5478795" y="8684907"/>
            <a:ext cx="26868" cy="26878"/>
          </a:xfrm>
          <a:custGeom>
            <a:avLst/>
            <a:gdLst/>
            <a:ahLst/>
            <a:cxnLst/>
            <a:rect l="l" t="t" r="r" b="b"/>
            <a:pathLst>
              <a:path w="26868" h="26878">
                <a:moveTo>
                  <a:pt x="1920" y="7679"/>
                </a:moveTo>
                <a:lnTo>
                  <a:pt x="960" y="9602"/>
                </a:lnTo>
                <a:lnTo>
                  <a:pt x="960" y="12483"/>
                </a:lnTo>
                <a:lnTo>
                  <a:pt x="0" y="13441"/>
                </a:lnTo>
                <a:lnTo>
                  <a:pt x="0" y="23038"/>
                </a:lnTo>
                <a:lnTo>
                  <a:pt x="960" y="24003"/>
                </a:lnTo>
                <a:lnTo>
                  <a:pt x="960" y="24961"/>
                </a:lnTo>
                <a:lnTo>
                  <a:pt x="1920" y="24961"/>
                </a:lnTo>
                <a:lnTo>
                  <a:pt x="2865" y="25920"/>
                </a:lnTo>
                <a:lnTo>
                  <a:pt x="3840" y="26878"/>
                </a:lnTo>
                <a:lnTo>
                  <a:pt x="18227" y="26878"/>
                </a:lnTo>
                <a:lnTo>
                  <a:pt x="20147" y="25920"/>
                </a:lnTo>
                <a:lnTo>
                  <a:pt x="21107" y="24961"/>
                </a:lnTo>
                <a:lnTo>
                  <a:pt x="22082" y="24003"/>
                </a:lnTo>
                <a:lnTo>
                  <a:pt x="23042" y="23038"/>
                </a:lnTo>
                <a:lnTo>
                  <a:pt x="23987" y="22079"/>
                </a:lnTo>
                <a:lnTo>
                  <a:pt x="23987" y="21121"/>
                </a:lnTo>
                <a:lnTo>
                  <a:pt x="24947" y="19197"/>
                </a:lnTo>
                <a:lnTo>
                  <a:pt x="25923" y="18240"/>
                </a:lnTo>
                <a:lnTo>
                  <a:pt x="25923" y="15358"/>
                </a:lnTo>
                <a:lnTo>
                  <a:pt x="26868" y="13441"/>
                </a:lnTo>
                <a:lnTo>
                  <a:pt x="26868" y="4797"/>
                </a:lnTo>
                <a:lnTo>
                  <a:pt x="25923" y="3838"/>
                </a:lnTo>
                <a:lnTo>
                  <a:pt x="25923" y="2880"/>
                </a:lnTo>
                <a:lnTo>
                  <a:pt x="24947" y="2880"/>
                </a:lnTo>
                <a:lnTo>
                  <a:pt x="23987" y="1923"/>
                </a:lnTo>
                <a:lnTo>
                  <a:pt x="23042" y="958"/>
                </a:lnTo>
                <a:lnTo>
                  <a:pt x="21107" y="958"/>
                </a:lnTo>
                <a:lnTo>
                  <a:pt x="20147" y="0"/>
                </a:lnTo>
                <a:lnTo>
                  <a:pt x="10546" y="0"/>
                </a:lnTo>
                <a:lnTo>
                  <a:pt x="8641" y="958"/>
                </a:lnTo>
                <a:lnTo>
                  <a:pt x="6705" y="1923"/>
                </a:lnTo>
                <a:lnTo>
                  <a:pt x="5760" y="1923"/>
                </a:lnTo>
                <a:lnTo>
                  <a:pt x="4800" y="2880"/>
                </a:lnTo>
                <a:lnTo>
                  <a:pt x="3840" y="3838"/>
                </a:lnTo>
                <a:lnTo>
                  <a:pt x="2865" y="4797"/>
                </a:lnTo>
                <a:lnTo>
                  <a:pt x="2865" y="6720"/>
                </a:lnTo>
                <a:lnTo>
                  <a:pt x="1920" y="767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1" name="object 681"/>
          <p:cNvSpPr/>
          <p:nvPr/>
        </p:nvSpPr>
        <p:spPr>
          <a:xfrm>
            <a:off x="654795" y="5029203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" name="object 5"/>
          <p:cNvSpPr/>
          <p:nvPr/>
        </p:nvSpPr>
        <p:spPr>
          <a:xfrm>
            <a:off x="1169485" y="4040291"/>
            <a:ext cx="28598" cy="3571840"/>
          </a:xfrm>
          <a:custGeom>
            <a:avLst/>
            <a:gdLst/>
            <a:ahLst/>
            <a:cxnLst/>
            <a:rect l="l" t="t" r="r" b="b"/>
            <a:pathLst>
              <a:path w="28598" h="3571840">
                <a:moveTo>
                  <a:pt x="2324086" y="-3433815"/>
                </a:moveTo>
                <a:lnTo>
                  <a:pt x="2312564" y="-3433815"/>
                </a:lnTo>
                <a:lnTo>
                  <a:pt x="468463" y="-3434775"/>
                </a:lnTo>
                <a:lnTo>
                  <a:pt x="432072" y="-3433244"/>
                </a:lnTo>
                <a:lnTo>
                  <a:pt x="428801" y="-3432855"/>
                </a:lnTo>
                <a:lnTo>
                  <a:pt x="2339593" y="-3432855"/>
                </a:lnTo>
                <a:lnTo>
                  <a:pt x="2324086" y="-3433815"/>
                </a:lnTo>
                <a:close/>
              </a:path>
            </a:pathLst>
          </a:custGeom>
          <a:solidFill>
            <a:srgbClr val="375C8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5463433" y="2305624"/>
            <a:ext cx="979170" cy="643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6"/>
              </a:spcBef>
            </a:pPr>
            <a:endParaRPr sz="500"/>
          </a:p>
        </p:txBody>
      </p:sp>
      <p:sp>
        <p:nvSpPr>
          <p:cNvPr id="3" name="object 3"/>
          <p:cNvSpPr txBox="1"/>
          <p:nvPr/>
        </p:nvSpPr>
        <p:spPr>
          <a:xfrm>
            <a:off x="654795" y="6355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654795" y="5029201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object 13"/>
          <p:cNvSpPr/>
          <p:nvPr/>
        </p:nvSpPr>
        <p:spPr>
          <a:xfrm>
            <a:off x="2376159" y="734156"/>
            <a:ext cx="128640" cy="215021"/>
          </a:xfrm>
          <a:custGeom>
            <a:avLst/>
            <a:gdLst/>
            <a:ahLst/>
            <a:cxnLst/>
            <a:rect l="l" t="t" r="r" b="b"/>
            <a:pathLst>
              <a:path w="128640" h="215021">
                <a:moveTo>
                  <a:pt x="35524" y="5745"/>
                </a:moveTo>
                <a:lnTo>
                  <a:pt x="28803" y="9585"/>
                </a:lnTo>
                <a:lnTo>
                  <a:pt x="23042" y="14401"/>
                </a:lnTo>
                <a:lnTo>
                  <a:pt x="17282" y="18242"/>
                </a:lnTo>
                <a:lnTo>
                  <a:pt x="12481" y="24947"/>
                </a:lnTo>
                <a:lnTo>
                  <a:pt x="9601" y="31668"/>
                </a:lnTo>
                <a:lnTo>
                  <a:pt x="6720" y="38389"/>
                </a:lnTo>
                <a:lnTo>
                  <a:pt x="4800" y="46070"/>
                </a:lnTo>
                <a:lnTo>
                  <a:pt x="4800" y="63352"/>
                </a:lnTo>
                <a:lnTo>
                  <a:pt x="6720" y="70073"/>
                </a:lnTo>
                <a:lnTo>
                  <a:pt x="8641" y="76794"/>
                </a:lnTo>
                <a:lnTo>
                  <a:pt x="11521" y="82555"/>
                </a:lnTo>
                <a:lnTo>
                  <a:pt x="15361" y="87355"/>
                </a:lnTo>
                <a:lnTo>
                  <a:pt x="19202" y="92156"/>
                </a:lnTo>
                <a:lnTo>
                  <a:pt x="24003" y="96941"/>
                </a:lnTo>
                <a:lnTo>
                  <a:pt x="28803" y="100797"/>
                </a:lnTo>
                <a:lnTo>
                  <a:pt x="34564" y="103662"/>
                </a:lnTo>
                <a:lnTo>
                  <a:pt x="40325" y="107502"/>
                </a:lnTo>
                <a:lnTo>
                  <a:pt x="46085" y="110383"/>
                </a:lnTo>
                <a:lnTo>
                  <a:pt x="51846" y="113263"/>
                </a:lnTo>
                <a:lnTo>
                  <a:pt x="57607" y="116159"/>
                </a:lnTo>
                <a:lnTo>
                  <a:pt x="63367" y="119024"/>
                </a:lnTo>
                <a:lnTo>
                  <a:pt x="69128" y="120944"/>
                </a:lnTo>
                <a:lnTo>
                  <a:pt x="74889" y="123825"/>
                </a:lnTo>
                <a:lnTo>
                  <a:pt x="79689" y="126705"/>
                </a:lnTo>
                <a:lnTo>
                  <a:pt x="84475" y="129585"/>
                </a:lnTo>
                <a:lnTo>
                  <a:pt x="89291" y="133426"/>
                </a:lnTo>
                <a:lnTo>
                  <a:pt x="92156" y="136306"/>
                </a:lnTo>
                <a:lnTo>
                  <a:pt x="95036" y="141107"/>
                </a:lnTo>
                <a:lnTo>
                  <a:pt x="97917" y="144947"/>
                </a:lnTo>
                <a:lnTo>
                  <a:pt x="98877" y="150708"/>
                </a:lnTo>
                <a:lnTo>
                  <a:pt x="98877" y="161269"/>
                </a:lnTo>
                <a:lnTo>
                  <a:pt x="97917" y="167030"/>
                </a:lnTo>
                <a:lnTo>
                  <a:pt x="96012" y="170870"/>
                </a:lnTo>
                <a:lnTo>
                  <a:pt x="94076" y="174711"/>
                </a:lnTo>
                <a:lnTo>
                  <a:pt x="91196" y="178551"/>
                </a:lnTo>
                <a:lnTo>
                  <a:pt x="88315" y="181432"/>
                </a:lnTo>
                <a:lnTo>
                  <a:pt x="84475" y="184312"/>
                </a:lnTo>
                <a:lnTo>
                  <a:pt x="79689" y="187177"/>
                </a:lnTo>
                <a:lnTo>
                  <a:pt x="74889" y="188153"/>
                </a:lnTo>
                <a:lnTo>
                  <a:pt x="70088" y="190073"/>
                </a:lnTo>
                <a:lnTo>
                  <a:pt x="64328" y="191018"/>
                </a:lnTo>
                <a:lnTo>
                  <a:pt x="49926" y="191018"/>
                </a:lnTo>
                <a:lnTo>
                  <a:pt x="43205" y="190073"/>
                </a:lnTo>
                <a:lnTo>
                  <a:pt x="37444" y="188153"/>
                </a:lnTo>
                <a:lnTo>
                  <a:pt x="30723" y="186232"/>
                </a:lnTo>
                <a:lnTo>
                  <a:pt x="25923" y="184312"/>
                </a:lnTo>
                <a:lnTo>
                  <a:pt x="22082" y="182392"/>
                </a:lnTo>
                <a:lnTo>
                  <a:pt x="17282" y="179511"/>
                </a:lnTo>
                <a:lnTo>
                  <a:pt x="13441" y="177591"/>
                </a:lnTo>
                <a:lnTo>
                  <a:pt x="11521" y="175671"/>
                </a:lnTo>
                <a:lnTo>
                  <a:pt x="8641" y="173751"/>
                </a:lnTo>
                <a:lnTo>
                  <a:pt x="2880" y="173751"/>
                </a:lnTo>
                <a:lnTo>
                  <a:pt x="1935" y="174711"/>
                </a:lnTo>
                <a:lnTo>
                  <a:pt x="960" y="174711"/>
                </a:lnTo>
                <a:lnTo>
                  <a:pt x="960" y="175671"/>
                </a:lnTo>
                <a:lnTo>
                  <a:pt x="0" y="176631"/>
                </a:lnTo>
                <a:lnTo>
                  <a:pt x="0" y="193898"/>
                </a:lnTo>
                <a:lnTo>
                  <a:pt x="960" y="195833"/>
                </a:lnTo>
                <a:lnTo>
                  <a:pt x="1935" y="196794"/>
                </a:lnTo>
                <a:lnTo>
                  <a:pt x="2880" y="198699"/>
                </a:lnTo>
                <a:lnTo>
                  <a:pt x="4800" y="199674"/>
                </a:lnTo>
                <a:lnTo>
                  <a:pt x="6720" y="201579"/>
                </a:lnTo>
                <a:lnTo>
                  <a:pt x="9601" y="203514"/>
                </a:lnTo>
                <a:lnTo>
                  <a:pt x="13441" y="205419"/>
                </a:lnTo>
                <a:lnTo>
                  <a:pt x="17282" y="207355"/>
                </a:lnTo>
                <a:lnTo>
                  <a:pt x="22082" y="208300"/>
                </a:lnTo>
                <a:lnTo>
                  <a:pt x="26883" y="210235"/>
                </a:lnTo>
                <a:lnTo>
                  <a:pt x="31683" y="212140"/>
                </a:lnTo>
                <a:lnTo>
                  <a:pt x="37444" y="213100"/>
                </a:lnTo>
                <a:lnTo>
                  <a:pt x="44165" y="214076"/>
                </a:lnTo>
                <a:lnTo>
                  <a:pt x="49926" y="215021"/>
                </a:lnTo>
                <a:lnTo>
                  <a:pt x="57607" y="215021"/>
                </a:lnTo>
                <a:lnTo>
                  <a:pt x="60513" y="214963"/>
                </a:lnTo>
                <a:lnTo>
                  <a:pt x="73296" y="213438"/>
                </a:lnTo>
                <a:lnTo>
                  <a:pt x="85450" y="210235"/>
                </a:lnTo>
                <a:lnTo>
                  <a:pt x="94076" y="208300"/>
                </a:lnTo>
                <a:lnTo>
                  <a:pt x="101757" y="203514"/>
                </a:lnTo>
                <a:lnTo>
                  <a:pt x="107518" y="198699"/>
                </a:lnTo>
                <a:lnTo>
                  <a:pt x="114239" y="192953"/>
                </a:lnTo>
                <a:lnTo>
                  <a:pt x="119039" y="187177"/>
                </a:lnTo>
                <a:lnTo>
                  <a:pt x="122880" y="179511"/>
                </a:lnTo>
                <a:lnTo>
                  <a:pt x="127411" y="165744"/>
                </a:lnTo>
                <a:lnTo>
                  <a:pt x="128640" y="152628"/>
                </a:lnTo>
                <a:lnTo>
                  <a:pt x="128640" y="144947"/>
                </a:lnTo>
                <a:lnTo>
                  <a:pt x="126720" y="137266"/>
                </a:lnTo>
                <a:lnTo>
                  <a:pt x="123840" y="131505"/>
                </a:lnTo>
                <a:lnTo>
                  <a:pt x="120959" y="125745"/>
                </a:lnTo>
                <a:lnTo>
                  <a:pt x="118079" y="119984"/>
                </a:lnTo>
                <a:lnTo>
                  <a:pt x="113278" y="116159"/>
                </a:lnTo>
                <a:lnTo>
                  <a:pt x="108478" y="111343"/>
                </a:lnTo>
                <a:lnTo>
                  <a:pt x="103692" y="107502"/>
                </a:lnTo>
                <a:lnTo>
                  <a:pt x="97917" y="104637"/>
                </a:lnTo>
                <a:lnTo>
                  <a:pt x="92156" y="100797"/>
                </a:lnTo>
                <a:lnTo>
                  <a:pt x="86410" y="97917"/>
                </a:lnTo>
                <a:lnTo>
                  <a:pt x="80634" y="95036"/>
                </a:lnTo>
                <a:lnTo>
                  <a:pt x="74889" y="92156"/>
                </a:lnTo>
                <a:lnTo>
                  <a:pt x="69128" y="89260"/>
                </a:lnTo>
                <a:lnTo>
                  <a:pt x="63367" y="87355"/>
                </a:lnTo>
                <a:lnTo>
                  <a:pt x="57607" y="84475"/>
                </a:lnTo>
                <a:lnTo>
                  <a:pt x="51846" y="81594"/>
                </a:lnTo>
                <a:lnTo>
                  <a:pt x="48006" y="77754"/>
                </a:lnTo>
                <a:lnTo>
                  <a:pt x="43205" y="74874"/>
                </a:lnTo>
                <a:lnTo>
                  <a:pt x="39364" y="71033"/>
                </a:lnTo>
                <a:lnTo>
                  <a:pt x="37444" y="67193"/>
                </a:lnTo>
                <a:lnTo>
                  <a:pt x="34564" y="62392"/>
                </a:lnTo>
                <a:lnTo>
                  <a:pt x="32644" y="57591"/>
                </a:lnTo>
                <a:lnTo>
                  <a:pt x="32644" y="47990"/>
                </a:lnTo>
                <a:lnTo>
                  <a:pt x="33604" y="44150"/>
                </a:lnTo>
                <a:lnTo>
                  <a:pt x="35524" y="40309"/>
                </a:lnTo>
                <a:lnTo>
                  <a:pt x="36484" y="37429"/>
                </a:lnTo>
                <a:lnTo>
                  <a:pt x="38404" y="33588"/>
                </a:lnTo>
                <a:lnTo>
                  <a:pt x="41285" y="31668"/>
                </a:lnTo>
                <a:lnTo>
                  <a:pt x="44165" y="28788"/>
                </a:lnTo>
                <a:lnTo>
                  <a:pt x="48006" y="26868"/>
                </a:lnTo>
                <a:lnTo>
                  <a:pt x="51846" y="24947"/>
                </a:lnTo>
                <a:lnTo>
                  <a:pt x="56647" y="23987"/>
                </a:lnTo>
                <a:lnTo>
                  <a:pt x="61447" y="23027"/>
                </a:lnTo>
                <a:lnTo>
                  <a:pt x="73929" y="23027"/>
                </a:lnTo>
                <a:lnTo>
                  <a:pt x="79689" y="23987"/>
                </a:lnTo>
                <a:lnTo>
                  <a:pt x="84475" y="24947"/>
                </a:lnTo>
                <a:lnTo>
                  <a:pt x="89291" y="26868"/>
                </a:lnTo>
                <a:lnTo>
                  <a:pt x="94076" y="28788"/>
                </a:lnTo>
                <a:lnTo>
                  <a:pt x="96972" y="30708"/>
                </a:lnTo>
                <a:lnTo>
                  <a:pt x="100797" y="32628"/>
                </a:lnTo>
                <a:lnTo>
                  <a:pt x="103692" y="33588"/>
                </a:lnTo>
                <a:lnTo>
                  <a:pt x="106558" y="35509"/>
                </a:lnTo>
                <a:lnTo>
                  <a:pt x="109438" y="37429"/>
                </a:lnTo>
                <a:lnTo>
                  <a:pt x="114239" y="37429"/>
                </a:lnTo>
                <a:lnTo>
                  <a:pt x="114239" y="36469"/>
                </a:lnTo>
                <a:lnTo>
                  <a:pt x="115199" y="35509"/>
                </a:lnTo>
                <a:lnTo>
                  <a:pt x="115199" y="34549"/>
                </a:lnTo>
                <a:lnTo>
                  <a:pt x="116159" y="33588"/>
                </a:lnTo>
                <a:lnTo>
                  <a:pt x="116159" y="17266"/>
                </a:lnTo>
                <a:lnTo>
                  <a:pt x="115199" y="16306"/>
                </a:lnTo>
                <a:lnTo>
                  <a:pt x="115199" y="15346"/>
                </a:lnTo>
                <a:lnTo>
                  <a:pt x="114239" y="14401"/>
                </a:lnTo>
                <a:lnTo>
                  <a:pt x="114239" y="13426"/>
                </a:lnTo>
                <a:lnTo>
                  <a:pt x="113278" y="12466"/>
                </a:lnTo>
                <a:lnTo>
                  <a:pt x="112318" y="11521"/>
                </a:lnTo>
                <a:lnTo>
                  <a:pt x="109438" y="10561"/>
                </a:lnTo>
                <a:lnTo>
                  <a:pt x="106558" y="8625"/>
                </a:lnTo>
                <a:lnTo>
                  <a:pt x="103692" y="6720"/>
                </a:lnTo>
                <a:lnTo>
                  <a:pt x="99852" y="5745"/>
                </a:lnTo>
                <a:lnTo>
                  <a:pt x="95036" y="4785"/>
                </a:lnTo>
                <a:lnTo>
                  <a:pt x="91196" y="2880"/>
                </a:lnTo>
                <a:lnTo>
                  <a:pt x="87355" y="1904"/>
                </a:lnTo>
                <a:lnTo>
                  <a:pt x="82570" y="960"/>
                </a:lnTo>
                <a:lnTo>
                  <a:pt x="77769" y="0"/>
                </a:lnTo>
                <a:lnTo>
                  <a:pt x="59527" y="0"/>
                </a:lnTo>
                <a:lnTo>
                  <a:pt x="50886" y="960"/>
                </a:lnTo>
                <a:lnTo>
                  <a:pt x="43205" y="3840"/>
                </a:lnTo>
                <a:lnTo>
                  <a:pt x="35524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" name="object 14"/>
          <p:cNvSpPr/>
          <p:nvPr/>
        </p:nvSpPr>
        <p:spPr>
          <a:xfrm>
            <a:off x="2541285" y="720714"/>
            <a:ext cx="124785" cy="225582"/>
          </a:xfrm>
          <a:custGeom>
            <a:avLst/>
            <a:gdLst/>
            <a:ahLst/>
            <a:cxnLst/>
            <a:rect l="l" t="t" r="r" b="b"/>
            <a:pathLst>
              <a:path w="124785" h="225582">
                <a:moveTo>
                  <a:pt x="960" y="223677"/>
                </a:moveTo>
                <a:lnTo>
                  <a:pt x="960" y="224622"/>
                </a:lnTo>
                <a:lnTo>
                  <a:pt x="1920" y="224622"/>
                </a:lnTo>
                <a:lnTo>
                  <a:pt x="3840" y="225582"/>
                </a:lnTo>
                <a:lnTo>
                  <a:pt x="21107" y="225582"/>
                </a:lnTo>
                <a:lnTo>
                  <a:pt x="23042" y="224622"/>
                </a:lnTo>
                <a:lnTo>
                  <a:pt x="24947" y="224622"/>
                </a:lnTo>
                <a:lnTo>
                  <a:pt x="25923" y="223677"/>
                </a:lnTo>
                <a:lnTo>
                  <a:pt x="25923" y="222702"/>
                </a:lnTo>
                <a:lnTo>
                  <a:pt x="26868" y="221742"/>
                </a:lnTo>
                <a:lnTo>
                  <a:pt x="26868" y="119984"/>
                </a:lnTo>
                <a:lnTo>
                  <a:pt x="29528" y="116389"/>
                </a:lnTo>
                <a:lnTo>
                  <a:pt x="38658" y="106306"/>
                </a:lnTo>
                <a:lnTo>
                  <a:pt x="47030" y="98877"/>
                </a:lnTo>
                <a:lnTo>
                  <a:pt x="54711" y="94076"/>
                </a:lnTo>
                <a:lnTo>
                  <a:pt x="60472" y="91196"/>
                </a:lnTo>
                <a:lnTo>
                  <a:pt x="72953" y="91196"/>
                </a:lnTo>
                <a:lnTo>
                  <a:pt x="76794" y="92156"/>
                </a:lnTo>
                <a:lnTo>
                  <a:pt x="80634" y="95036"/>
                </a:lnTo>
                <a:lnTo>
                  <a:pt x="85435" y="96956"/>
                </a:lnTo>
                <a:lnTo>
                  <a:pt x="88315" y="99837"/>
                </a:lnTo>
                <a:lnTo>
                  <a:pt x="91196" y="102702"/>
                </a:lnTo>
                <a:lnTo>
                  <a:pt x="93116" y="106542"/>
                </a:lnTo>
                <a:lnTo>
                  <a:pt x="95036" y="111358"/>
                </a:lnTo>
                <a:lnTo>
                  <a:pt x="95996" y="116144"/>
                </a:lnTo>
                <a:lnTo>
                  <a:pt x="97917" y="120944"/>
                </a:lnTo>
                <a:lnTo>
                  <a:pt x="97917" y="221742"/>
                </a:lnTo>
                <a:lnTo>
                  <a:pt x="98877" y="222702"/>
                </a:lnTo>
                <a:lnTo>
                  <a:pt x="98877" y="223677"/>
                </a:lnTo>
                <a:lnTo>
                  <a:pt x="99837" y="223677"/>
                </a:lnTo>
                <a:lnTo>
                  <a:pt x="99837" y="224622"/>
                </a:lnTo>
                <a:lnTo>
                  <a:pt x="100797" y="224622"/>
                </a:lnTo>
                <a:lnTo>
                  <a:pt x="101757" y="225582"/>
                </a:lnTo>
                <a:lnTo>
                  <a:pt x="119999" y="225582"/>
                </a:lnTo>
                <a:lnTo>
                  <a:pt x="120959" y="224622"/>
                </a:lnTo>
                <a:lnTo>
                  <a:pt x="122864" y="224622"/>
                </a:lnTo>
                <a:lnTo>
                  <a:pt x="123840" y="223677"/>
                </a:lnTo>
                <a:lnTo>
                  <a:pt x="124785" y="223677"/>
                </a:lnTo>
                <a:lnTo>
                  <a:pt x="124774" y="130587"/>
                </a:lnTo>
                <a:lnTo>
                  <a:pt x="123982" y="117156"/>
                </a:lnTo>
                <a:lnTo>
                  <a:pt x="121904" y="105597"/>
                </a:lnTo>
                <a:lnTo>
                  <a:pt x="120959" y="98877"/>
                </a:lnTo>
                <a:lnTo>
                  <a:pt x="118064" y="92156"/>
                </a:lnTo>
                <a:lnTo>
                  <a:pt x="113278" y="86395"/>
                </a:lnTo>
                <a:lnTo>
                  <a:pt x="109438" y="81594"/>
                </a:lnTo>
                <a:lnTo>
                  <a:pt x="103677" y="76794"/>
                </a:lnTo>
                <a:lnTo>
                  <a:pt x="96956" y="73914"/>
                </a:lnTo>
                <a:lnTo>
                  <a:pt x="91196" y="70073"/>
                </a:lnTo>
                <a:lnTo>
                  <a:pt x="82555" y="68153"/>
                </a:lnTo>
                <a:lnTo>
                  <a:pt x="65272" y="68153"/>
                </a:lnTo>
                <a:lnTo>
                  <a:pt x="57591" y="71033"/>
                </a:lnTo>
                <a:lnTo>
                  <a:pt x="49911" y="74874"/>
                </a:lnTo>
                <a:lnTo>
                  <a:pt x="47152" y="76315"/>
                </a:lnTo>
                <a:lnTo>
                  <a:pt x="36631" y="83116"/>
                </a:lnTo>
                <a:lnTo>
                  <a:pt x="26868" y="92156"/>
                </a:lnTo>
                <a:lnTo>
                  <a:pt x="26868" y="4785"/>
                </a:lnTo>
                <a:lnTo>
                  <a:pt x="25923" y="3840"/>
                </a:lnTo>
                <a:lnTo>
                  <a:pt x="25923" y="2880"/>
                </a:lnTo>
                <a:lnTo>
                  <a:pt x="24947" y="2880"/>
                </a:lnTo>
                <a:lnTo>
                  <a:pt x="24947" y="1920"/>
                </a:lnTo>
                <a:lnTo>
                  <a:pt x="23987" y="1920"/>
                </a:lnTo>
                <a:lnTo>
                  <a:pt x="23042" y="960"/>
                </a:lnTo>
                <a:lnTo>
                  <a:pt x="20147" y="960"/>
                </a:lnTo>
                <a:lnTo>
                  <a:pt x="18242" y="0"/>
                </a:lnTo>
                <a:lnTo>
                  <a:pt x="10561" y="0"/>
                </a:lnTo>
                <a:lnTo>
                  <a:pt x="8641" y="960"/>
                </a:lnTo>
                <a:lnTo>
                  <a:pt x="384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223677"/>
                </a:lnTo>
                <a:lnTo>
                  <a:pt x="960" y="223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" name="object 15"/>
          <p:cNvSpPr/>
          <p:nvPr/>
        </p:nvSpPr>
        <p:spPr>
          <a:xfrm>
            <a:off x="2704475" y="788868"/>
            <a:ext cx="145923" cy="160309"/>
          </a:xfrm>
          <a:custGeom>
            <a:avLst/>
            <a:gdLst/>
            <a:ahLst/>
            <a:cxnLst/>
            <a:rect l="l" t="t" r="r" b="b"/>
            <a:pathLst>
              <a:path w="145923" h="160309">
                <a:moveTo>
                  <a:pt x="51846" y="133441"/>
                </a:moveTo>
                <a:lnTo>
                  <a:pt x="45125" y="129600"/>
                </a:lnTo>
                <a:lnTo>
                  <a:pt x="41285" y="125760"/>
                </a:lnTo>
                <a:lnTo>
                  <a:pt x="37444" y="120959"/>
                </a:lnTo>
                <a:lnTo>
                  <a:pt x="40325" y="154548"/>
                </a:lnTo>
                <a:lnTo>
                  <a:pt x="45362" y="156502"/>
                </a:lnTo>
                <a:lnTo>
                  <a:pt x="57525" y="159357"/>
                </a:lnTo>
                <a:lnTo>
                  <a:pt x="71033" y="160309"/>
                </a:lnTo>
                <a:lnTo>
                  <a:pt x="79628" y="159846"/>
                </a:lnTo>
                <a:lnTo>
                  <a:pt x="92230" y="157454"/>
                </a:lnTo>
                <a:lnTo>
                  <a:pt x="103677" y="153588"/>
                </a:lnTo>
                <a:lnTo>
                  <a:pt x="117779" y="145669"/>
                </a:lnTo>
                <a:lnTo>
                  <a:pt x="126720" y="137281"/>
                </a:lnTo>
                <a:lnTo>
                  <a:pt x="136365" y="123165"/>
                </a:lnTo>
                <a:lnTo>
                  <a:pt x="141122" y="111358"/>
                </a:lnTo>
                <a:lnTo>
                  <a:pt x="142940" y="104446"/>
                </a:lnTo>
                <a:lnTo>
                  <a:pt x="145120" y="91909"/>
                </a:lnTo>
                <a:lnTo>
                  <a:pt x="145923" y="78714"/>
                </a:lnTo>
                <a:lnTo>
                  <a:pt x="145628" y="70401"/>
                </a:lnTo>
                <a:lnTo>
                  <a:pt x="143961" y="57647"/>
                </a:lnTo>
                <a:lnTo>
                  <a:pt x="141122" y="46085"/>
                </a:lnTo>
                <a:lnTo>
                  <a:pt x="134757" y="31223"/>
                </a:lnTo>
                <a:lnTo>
                  <a:pt x="127680" y="21122"/>
                </a:lnTo>
                <a:lnTo>
                  <a:pt x="117093" y="11943"/>
                </a:lnTo>
                <a:lnTo>
                  <a:pt x="105597" y="5760"/>
                </a:lnTo>
                <a:lnTo>
                  <a:pt x="100542" y="3803"/>
                </a:lnTo>
                <a:lnTo>
                  <a:pt x="88377" y="950"/>
                </a:lnTo>
                <a:lnTo>
                  <a:pt x="74874" y="0"/>
                </a:lnTo>
                <a:lnTo>
                  <a:pt x="66163" y="463"/>
                </a:lnTo>
                <a:lnTo>
                  <a:pt x="53267" y="2855"/>
                </a:lnTo>
                <a:lnTo>
                  <a:pt x="42230" y="6720"/>
                </a:lnTo>
                <a:lnTo>
                  <a:pt x="28143" y="14641"/>
                </a:lnTo>
                <a:lnTo>
                  <a:pt x="19202" y="23042"/>
                </a:lnTo>
                <a:lnTo>
                  <a:pt x="9560" y="37151"/>
                </a:lnTo>
                <a:lnTo>
                  <a:pt x="4800" y="48950"/>
                </a:lnTo>
                <a:lnTo>
                  <a:pt x="2975" y="55863"/>
                </a:lnTo>
                <a:lnTo>
                  <a:pt x="798" y="68400"/>
                </a:lnTo>
                <a:lnTo>
                  <a:pt x="0" y="81594"/>
                </a:lnTo>
                <a:lnTo>
                  <a:pt x="293" y="89920"/>
                </a:lnTo>
                <a:lnTo>
                  <a:pt x="1956" y="102670"/>
                </a:lnTo>
                <a:lnTo>
                  <a:pt x="4800" y="114239"/>
                </a:lnTo>
                <a:lnTo>
                  <a:pt x="11162" y="129086"/>
                </a:lnTo>
                <a:lnTo>
                  <a:pt x="18242" y="139186"/>
                </a:lnTo>
                <a:lnTo>
                  <a:pt x="28829" y="148366"/>
                </a:lnTo>
                <a:lnTo>
                  <a:pt x="28803" y="95036"/>
                </a:lnTo>
                <a:lnTo>
                  <a:pt x="27843" y="87355"/>
                </a:lnTo>
                <a:lnTo>
                  <a:pt x="27843" y="71033"/>
                </a:lnTo>
                <a:lnTo>
                  <a:pt x="28803" y="63352"/>
                </a:lnTo>
                <a:lnTo>
                  <a:pt x="30723" y="56631"/>
                </a:lnTo>
                <a:lnTo>
                  <a:pt x="32644" y="49926"/>
                </a:lnTo>
                <a:lnTo>
                  <a:pt x="35524" y="44165"/>
                </a:lnTo>
                <a:lnTo>
                  <a:pt x="39364" y="38389"/>
                </a:lnTo>
                <a:lnTo>
                  <a:pt x="43205" y="33604"/>
                </a:lnTo>
                <a:lnTo>
                  <a:pt x="47045" y="29763"/>
                </a:lnTo>
                <a:lnTo>
                  <a:pt x="52791" y="26883"/>
                </a:lnTo>
                <a:lnTo>
                  <a:pt x="58567" y="24002"/>
                </a:lnTo>
                <a:lnTo>
                  <a:pt x="65288" y="23042"/>
                </a:lnTo>
                <a:lnTo>
                  <a:pt x="81594" y="23042"/>
                </a:lnTo>
                <a:lnTo>
                  <a:pt x="89275" y="24002"/>
                </a:lnTo>
                <a:lnTo>
                  <a:pt x="95036" y="27843"/>
                </a:lnTo>
                <a:lnTo>
                  <a:pt x="100797" y="30723"/>
                </a:lnTo>
                <a:lnTo>
                  <a:pt x="104637" y="34549"/>
                </a:lnTo>
                <a:lnTo>
                  <a:pt x="108478" y="39364"/>
                </a:lnTo>
                <a:lnTo>
                  <a:pt x="111358" y="45110"/>
                </a:lnTo>
                <a:lnTo>
                  <a:pt x="114239" y="50886"/>
                </a:lnTo>
                <a:lnTo>
                  <a:pt x="115199" y="58552"/>
                </a:lnTo>
                <a:lnTo>
                  <a:pt x="117119" y="65272"/>
                </a:lnTo>
                <a:lnTo>
                  <a:pt x="118079" y="72953"/>
                </a:lnTo>
                <a:lnTo>
                  <a:pt x="118079" y="89275"/>
                </a:lnTo>
                <a:lnTo>
                  <a:pt x="117119" y="96956"/>
                </a:lnTo>
                <a:lnTo>
                  <a:pt x="115199" y="103677"/>
                </a:lnTo>
                <a:lnTo>
                  <a:pt x="113278" y="110398"/>
                </a:lnTo>
                <a:lnTo>
                  <a:pt x="110398" y="116159"/>
                </a:lnTo>
                <a:lnTo>
                  <a:pt x="106558" y="121919"/>
                </a:lnTo>
                <a:lnTo>
                  <a:pt x="103677" y="126720"/>
                </a:lnTo>
                <a:lnTo>
                  <a:pt x="98877" y="130561"/>
                </a:lnTo>
                <a:lnTo>
                  <a:pt x="93116" y="133441"/>
                </a:lnTo>
                <a:lnTo>
                  <a:pt x="87355" y="136306"/>
                </a:lnTo>
                <a:lnTo>
                  <a:pt x="80634" y="137281"/>
                </a:lnTo>
                <a:lnTo>
                  <a:pt x="64312" y="137281"/>
                </a:lnTo>
                <a:lnTo>
                  <a:pt x="56631" y="136306"/>
                </a:lnTo>
                <a:lnTo>
                  <a:pt x="51846" y="13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" name="object 16"/>
          <p:cNvSpPr/>
          <p:nvPr/>
        </p:nvSpPr>
        <p:spPr>
          <a:xfrm>
            <a:off x="2733278" y="883904"/>
            <a:ext cx="11521" cy="59512"/>
          </a:xfrm>
          <a:custGeom>
            <a:avLst/>
            <a:gdLst/>
            <a:ahLst/>
            <a:cxnLst/>
            <a:rect l="l" t="t" r="r" b="b"/>
            <a:pathLst>
              <a:path w="11521" h="59512">
                <a:moveTo>
                  <a:pt x="8641" y="25923"/>
                </a:moveTo>
                <a:lnTo>
                  <a:pt x="5760" y="20162"/>
                </a:lnTo>
                <a:lnTo>
                  <a:pt x="2880" y="14401"/>
                </a:lnTo>
                <a:lnTo>
                  <a:pt x="1920" y="6720"/>
                </a:lnTo>
                <a:lnTo>
                  <a:pt x="0" y="0"/>
                </a:lnTo>
                <a:lnTo>
                  <a:pt x="25" y="53329"/>
                </a:lnTo>
                <a:lnTo>
                  <a:pt x="11521" y="59512"/>
                </a:lnTo>
                <a:lnTo>
                  <a:pt x="8641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/>
          <p:nvPr/>
        </p:nvSpPr>
        <p:spPr>
          <a:xfrm>
            <a:off x="2889747" y="788868"/>
            <a:ext cx="84475" cy="157429"/>
          </a:xfrm>
          <a:custGeom>
            <a:avLst/>
            <a:gdLst/>
            <a:ahLst/>
            <a:cxnLst/>
            <a:rect l="l" t="t" r="r" b="b"/>
            <a:pathLst>
              <a:path w="84475" h="157429">
                <a:moveTo>
                  <a:pt x="25923" y="154548"/>
                </a:moveTo>
                <a:lnTo>
                  <a:pt x="26883" y="153588"/>
                </a:lnTo>
                <a:lnTo>
                  <a:pt x="26883" y="57607"/>
                </a:lnTo>
                <a:lnTo>
                  <a:pt x="30723" y="51831"/>
                </a:lnTo>
                <a:lnTo>
                  <a:pt x="33604" y="46085"/>
                </a:lnTo>
                <a:lnTo>
                  <a:pt x="36484" y="42230"/>
                </a:lnTo>
                <a:lnTo>
                  <a:pt x="40325" y="38389"/>
                </a:lnTo>
                <a:lnTo>
                  <a:pt x="43205" y="34549"/>
                </a:lnTo>
                <a:lnTo>
                  <a:pt x="46085" y="32644"/>
                </a:lnTo>
                <a:lnTo>
                  <a:pt x="48966" y="29763"/>
                </a:lnTo>
                <a:lnTo>
                  <a:pt x="50886" y="27843"/>
                </a:lnTo>
                <a:lnTo>
                  <a:pt x="53766" y="26883"/>
                </a:lnTo>
                <a:lnTo>
                  <a:pt x="56631" y="25923"/>
                </a:lnTo>
                <a:lnTo>
                  <a:pt x="68153" y="25923"/>
                </a:lnTo>
                <a:lnTo>
                  <a:pt x="70073" y="26883"/>
                </a:lnTo>
                <a:lnTo>
                  <a:pt x="71993" y="26883"/>
                </a:lnTo>
                <a:lnTo>
                  <a:pt x="72969" y="27843"/>
                </a:lnTo>
                <a:lnTo>
                  <a:pt x="74874" y="27843"/>
                </a:lnTo>
                <a:lnTo>
                  <a:pt x="76794" y="28803"/>
                </a:lnTo>
                <a:lnTo>
                  <a:pt x="77754" y="28803"/>
                </a:lnTo>
                <a:lnTo>
                  <a:pt x="78714" y="29763"/>
                </a:lnTo>
                <a:lnTo>
                  <a:pt x="82555" y="29763"/>
                </a:lnTo>
                <a:lnTo>
                  <a:pt x="82555" y="28803"/>
                </a:lnTo>
                <a:lnTo>
                  <a:pt x="83515" y="28803"/>
                </a:lnTo>
                <a:lnTo>
                  <a:pt x="83515" y="26883"/>
                </a:lnTo>
                <a:lnTo>
                  <a:pt x="84475" y="25923"/>
                </a:lnTo>
                <a:lnTo>
                  <a:pt x="84475" y="7680"/>
                </a:lnTo>
                <a:lnTo>
                  <a:pt x="83515" y="6720"/>
                </a:lnTo>
                <a:lnTo>
                  <a:pt x="83515" y="4800"/>
                </a:lnTo>
                <a:lnTo>
                  <a:pt x="82555" y="4800"/>
                </a:lnTo>
                <a:lnTo>
                  <a:pt x="81594" y="3840"/>
                </a:lnTo>
                <a:lnTo>
                  <a:pt x="80634" y="3840"/>
                </a:lnTo>
                <a:lnTo>
                  <a:pt x="78714" y="2880"/>
                </a:lnTo>
                <a:lnTo>
                  <a:pt x="77754" y="1920"/>
                </a:lnTo>
                <a:lnTo>
                  <a:pt x="73913" y="1920"/>
                </a:lnTo>
                <a:lnTo>
                  <a:pt x="71993" y="960"/>
                </a:lnTo>
                <a:lnTo>
                  <a:pt x="68153" y="960"/>
                </a:lnTo>
                <a:lnTo>
                  <a:pt x="66248" y="0"/>
                </a:lnTo>
                <a:lnTo>
                  <a:pt x="60472" y="0"/>
                </a:lnTo>
                <a:lnTo>
                  <a:pt x="57607" y="960"/>
                </a:lnTo>
                <a:lnTo>
                  <a:pt x="53766" y="1920"/>
                </a:lnTo>
                <a:lnTo>
                  <a:pt x="50886" y="2880"/>
                </a:lnTo>
                <a:lnTo>
                  <a:pt x="48006" y="3840"/>
                </a:lnTo>
                <a:lnTo>
                  <a:pt x="45125" y="5760"/>
                </a:lnTo>
                <a:lnTo>
                  <a:pt x="42245" y="8641"/>
                </a:lnTo>
                <a:lnTo>
                  <a:pt x="38404" y="11521"/>
                </a:lnTo>
                <a:lnTo>
                  <a:pt x="34564" y="14401"/>
                </a:lnTo>
                <a:lnTo>
                  <a:pt x="31683" y="18242"/>
                </a:lnTo>
                <a:lnTo>
                  <a:pt x="27843" y="23042"/>
                </a:lnTo>
                <a:lnTo>
                  <a:pt x="24003" y="28803"/>
                </a:lnTo>
                <a:lnTo>
                  <a:pt x="24003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69"/>
                </a:lnTo>
                <a:lnTo>
                  <a:pt x="1920" y="156469"/>
                </a:lnTo>
                <a:lnTo>
                  <a:pt x="3840" y="157429"/>
                </a:lnTo>
                <a:lnTo>
                  <a:pt x="2112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5923" y="155524"/>
                </a:lnTo>
                <a:lnTo>
                  <a:pt x="25923" y="1545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/>
          <p:nvPr/>
        </p:nvSpPr>
        <p:spPr>
          <a:xfrm>
            <a:off x="2985744" y="752398"/>
            <a:ext cx="95036" cy="195833"/>
          </a:xfrm>
          <a:custGeom>
            <a:avLst/>
            <a:gdLst/>
            <a:ahLst/>
            <a:cxnLst/>
            <a:rect l="l" t="t" r="r" b="b"/>
            <a:pathLst>
              <a:path w="95036" h="195833">
                <a:moveTo>
                  <a:pt x="2880" y="41269"/>
                </a:moveTo>
                <a:lnTo>
                  <a:pt x="1920" y="41269"/>
                </a:lnTo>
                <a:lnTo>
                  <a:pt x="1920" y="42230"/>
                </a:lnTo>
                <a:lnTo>
                  <a:pt x="960" y="43190"/>
                </a:lnTo>
                <a:lnTo>
                  <a:pt x="960" y="45110"/>
                </a:lnTo>
                <a:lnTo>
                  <a:pt x="0" y="46070"/>
                </a:lnTo>
                <a:lnTo>
                  <a:pt x="0" y="57591"/>
                </a:lnTo>
                <a:lnTo>
                  <a:pt x="1920" y="59512"/>
                </a:lnTo>
                <a:lnTo>
                  <a:pt x="2880" y="61432"/>
                </a:lnTo>
                <a:lnTo>
                  <a:pt x="3840" y="62392"/>
                </a:lnTo>
                <a:lnTo>
                  <a:pt x="25923" y="62392"/>
                </a:lnTo>
                <a:lnTo>
                  <a:pt x="25923" y="155508"/>
                </a:lnTo>
                <a:lnTo>
                  <a:pt x="26883" y="162229"/>
                </a:lnTo>
                <a:lnTo>
                  <a:pt x="27843" y="168935"/>
                </a:lnTo>
                <a:lnTo>
                  <a:pt x="29763" y="174711"/>
                </a:lnTo>
                <a:lnTo>
                  <a:pt x="31683" y="180456"/>
                </a:lnTo>
                <a:lnTo>
                  <a:pt x="35524" y="184312"/>
                </a:lnTo>
                <a:lnTo>
                  <a:pt x="39364" y="188153"/>
                </a:lnTo>
                <a:lnTo>
                  <a:pt x="43205" y="191018"/>
                </a:lnTo>
                <a:lnTo>
                  <a:pt x="48966" y="192938"/>
                </a:lnTo>
                <a:lnTo>
                  <a:pt x="54711" y="194858"/>
                </a:lnTo>
                <a:lnTo>
                  <a:pt x="60487" y="195833"/>
                </a:lnTo>
                <a:lnTo>
                  <a:pt x="75834" y="195833"/>
                </a:lnTo>
                <a:lnTo>
                  <a:pt x="77769" y="194858"/>
                </a:lnTo>
                <a:lnTo>
                  <a:pt x="80634" y="194858"/>
                </a:lnTo>
                <a:lnTo>
                  <a:pt x="82555" y="193898"/>
                </a:lnTo>
                <a:lnTo>
                  <a:pt x="84475" y="193898"/>
                </a:lnTo>
                <a:lnTo>
                  <a:pt x="87355" y="192938"/>
                </a:lnTo>
                <a:lnTo>
                  <a:pt x="88315" y="192938"/>
                </a:lnTo>
                <a:lnTo>
                  <a:pt x="90236" y="191993"/>
                </a:lnTo>
                <a:lnTo>
                  <a:pt x="91196" y="191018"/>
                </a:lnTo>
                <a:lnTo>
                  <a:pt x="92156" y="190058"/>
                </a:lnTo>
                <a:lnTo>
                  <a:pt x="93116" y="189113"/>
                </a:lnTo>
                <a:lnTo>
                  <a:pt x="94076" y="188153"/>
                </a:lnTo>
                <a:lnTo>
                  <a:pt x="94076" y="186217"/>
                </a:lnTo>
                <a:lnTo>
                  <a:pt x="95036" y="184312"/>
                </a:lnTo>
                <a:lnTo>
                  <a:pt x="95036" y="173751"/>
                </a:lnTo>
                <a:lnTo>
                  <a:pt x="94076" y="172775"/>
                </a:lnTo>
                <a:lnTo>
                  <a:pt x="94076" y="170870"/>
                </a:lnTo>
                <a:lnTo>
                  <a:pt x="93116" y="169910"/>
                </a:lnTo>
                <a:lnTo>
                  <a:pt x="93116" y="168935"/>
                </a:lnTo>
                <a:lnTo>
                  <a:pt x="89275" y="168935"/>
                </a:lnTo>
                <a:lnTo>
                  <a:pt x="88315" y="169910"/>
                </a:lnTo>
                <a:lnTo>
                  <a:pt x="87355" y="169910"/>
                </a:lnTo>
                <a:lnTo>
                  <a:pt x="86395" y="170870"/>
                </a:lnTo>
                <a:lnTo>
                  <a:pt x="84475" y="170870"/>
                </a:lnTo>
                <a:lnTo>
                  <a:pt x="82555" y="171830"/>
                </a:lnTo>
                <a:lnTo>
                  <a:pt x="81610" y="171830"/>
                </a:lnTo>
                <a:lnTo>
                  <a:pt x="79674" y="172775"/>
                </a:lnTo>
                <a:lnTo>
                  <a:pt x="77769" y="172775"/>
                </a:lnTo>
                <a:lnTo>
                  <a:pt x="74889" y="173751"/>
                </a:lnTo>
                <a:lnTo>
                  <a:pt x="65272" y="173751"/>
                </a:lnTo>
                <a:lnTo>
                  <a:pt x="59527" y="170870"/>
                </a:lnTo>
                <a:lnTo>
                  <a:pt x="56647" y="166070"/>
                </a:lnTo>
                <a:lnTo>
                  <a:pt x="53766" y="160309"/>
                </a:lnTo>
                <a:lnTo>
                  <a:pt x="52806" y="152628"/>
                </a:lnTo>
                <a:lnTo>
                  <a:pt x="52806" y="62392"/>
                </a:lnTo>
                <a:lnTo>
                  <a:pt x="91196" y="62392"/>
                </a:lnTo>
                <a:lnTo>
                  <a:pt x="92156" y="61432"/>
                </a:lnTo>
                <a:lnTo>
                  <a:pt x="93116" y="59512"/>
                </a:lnTo>
                <a:lnTo>
                  <a:pt x="94076" y="57591"/>
                </a:lnTo>
                <a:lnTo>
                  <a:pt x="95036" y="54711"/>
                </a:lnTo>
                <a:lnTo>
                  <a:pt x="95036" y="46070"/>
                </a:lnTo>
                <a:lnTo>
                  <a:pt x="94076" y="44150"/>
                </a:lnTo>
                <a:lnTo>
                  <a:pt x="94076" y="43190"/>
                </a:lnTo>
                <a:lnTo>
                  <a:pt x="93116" y="42230"/>
                </a:lnTo>
                <a:lnTo>
                  <a:pt x="93116" y="41269"/>
                </a:lnTo>
                <a:lnTo>
                  <a:pt x="92156" y="41269"/>
                </a:lnTo>
                <a:lnTo>
                  <a:pt x="92156" y="40309"/>
                </a:lnTo>
                <a:lnTo>
                  <a:pt x="52806" y="40309"/>
                </a:lnTo>
                <a:lnTo>
                  <a:pt x="52806" y="4785"/>
                </a:lnTo>
                <a:lnTo>
                  <a:pt x="51846" y="3825"/>
                </a:lnTo>
                <a:lnTo>
                  <a:pt x="50886" y="2865"/>
                </a:lnTo>
                <a:lnTo>
                  <a:pt x="50886" y="1904"/>
                </a:lnTo>
                <a:lnTo>
                  <a:pt x="49926" y="1904"/>
                </a:lnTo>
                <a:lnTo>
                  <a:pt x="48966" y="944"/>
                </a:lnTo>
                <a:lnTo>
                  <a:pt x="45125" y="944"/>
                </a:lnTo>
                <a:lnTo>
                  <a:pt x="44165" y="0"/>
                </a:lnTo>
                <a:lnTo>
                  <a:pt x="34564" y="0"/>
                </a:lnTo>
                <a:lnTo>
                  <a:pt x="32644" y="944"/>
                </a:lnTo>
                <a:lnTo>
                  <a:pt x="28803" y="944"/>
                </a:lnTo>
                <a:lnTo>
                  <a:pt x="27843" y="1904"/>
                </a:lnTo>
                <a:lnTo>
                  <a:pt x="26883" y="1904"/>
                </a:lnTo>
                <a:lnTo>
                  <a:pt x="26883" y="2865"/>
                </a:lnTo>
                <a:lnTo>
                  <a:pt x="25923" y="3825"/>
                </a:lnTo>
                <a:lnTo>
                  <a:pt x="25923" y="40309"/>
                </a:lnTo>
                <a:lnTo>
                  <a:pt x="2880" y="40309"/>
                </a:lnTo>
                <a:lnTo>
                  <a:pt x="2880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/>
          <p:nvPr/>
        </p:nvSpPr>
        <p:spPr>
          <a:xfrm>
            <a:off x="3183498" y="721674"/>
            <a:ext cx="133441" cy="227502"/>
          </a:xfrm>
          <a:custGeom>
            <a:avLst/>
            <a:gdLst/>
            <a:ahLst/>
            <a:cxnLst/>
            <a:rect l="l" t="t" r="r" b="b"/>
            <a:pathLst>
              <a:path w="133441" h="227502">
                <a:moveTo>
                  <a:pt x="133441" y="3825"/>
                </a:moveTo>
                <a:lnTo>
                  <a:pt x="132481" y="2880"/>
                </a:lnTo>
                <a:lnTo>
                  <a:pt x="132481" y="1920"/>
                </a:lnTo>
                <a:lnTo>
                  <a:pt x="130561" y="1920"/>
                </a:lnTo>
                <a:lnTo>
                  <a:pt x="129600" y="960"/>
                </a:lnTo>
                <a:lnTo>
                  <a:pt x="126720" y="960"/>
                </a:lnTo>
                <a:lnTo>
                  <a:pt x="124800" y="0"/>
                </a:lnTo>
                <a:lnTo>
                  <a:pt x="115199" y="0"/>
                </a:lnTo>
                <a:lnTo>
                  <a:pt x="113278" y="960"/>
                </a:lnTo>
                <a:lnTo>
                  <a:pt x="110398" y="960"/>
                </a:lnTo>
                <a:lnTo>
                  <a:pt x="109438" y="1920"/>
                </a:lnTo>
                <a:lnTo>
                  <a:pt x="108478" y="1920"/>
                </a:lnTo>
                <a:lnTo>
                  <a:pt x="107518" y="2880"/>
                </a:lnTo>
                <a:lnTo>
                  <a:pt x="106558" y="2880"/>
                </a:lnTo>
                <a:lnTo>
                  <a:pt x="106558" y="89275"/>
                </a:lnTo>
                <a:lnTo>
                  <a:pt x="105574" y="88305"/>
                </a:lnTo>
                <a:lnTo>
                  <a:pt x="95473" y="79635"/>
                </a:lnTo>
                <a:lnTo>
                  <a:pt x="85435" y="72953"/>
                </a:lnTo>
                <a:lnTo>
                  <a:pt x="78714" y="69113"/>
                </a:lnTo>
                <a:lnTo>
                  <a:pt x="71033" y="67193"/>
                </a:lnTo>
                <a:lnTo>
                  <a:pt x="62407" y="67193"/>
                </a:lnTo>
                <a:lnTo>
                  <a:pt x="46782" y="69036"/>
                </a:lnTo>
                <a:lnTo>
                  <a:pt x="35524" y="73914"/>
                </a:lnTo>
                <a:lnTo>
                  <a:pt x="26883" y="77754"/>
                </a:lnTo>
                <a:lnTo>
                  <a:pt x="21122" y="82555"/>
                </a:lnTo>
                <a:lnTo>
                  <a:pt x="15361" y="89275"/>
                </a:lnTo>
                <a:lnTo>
                  <a:pt x="7895" y="102866"/>
                </a:lnTo>
                <a:lnTo>
                  <a:pt x="3840" y="115183"/>
                </a:lnTo>
                <a:lnTo>
                  <a:pt x="2031" y="123237"/>
                </a:lnTo>
                <a:lnTo>
                  <a:pt x="456" y="135860"/>
                </a:lnTo>
                <a:lnTo>
                  <a:pt x="0" y="148788"/>
                </a:lnTo>
                <a:lnTo>
                  <a:pt x="90" y="154732"/>
                </a:lnTo>
                <a:lnTo>
                  <a:pt x="997" y="167523"/>
                </a:lnTo>
                <a:lnTo>
                  <a:pt x="2880" y="179511"/>
                </a:lnTo>
                <a:lnTo>
                  <a:pt x="7216" y="193327"/>
                </a:lnTo>
                <a:lnTo>
                  <a:pt x="12481" y="204475"/>
                </a:lnTo>
                <a:lnTo>
                  <a:pt x="18242" y="211180"/>
                </a:lnTo>
                <a:lnTo>
                  <a:pt x="24003" y="216941"/>
                </a:lnTo>
                <a:lnTo>
                  <a:pt x="26883" y="153588"/>
                </a:lnTo>
                <a:lnTo>
                  <a:pt x="26883" y="139186"/>
                </a:lnTo>
                <a:lnTo>
                  <a:pt x="27843" y="132466"/>
                </a:lnTo>
                <a:lnTo>
                  <a:pt x="28803" y="125745"/>
                </a:lnTo>
                <a:lnTo>
                  <a:pt x="30723" y="119024"/>
                </a:lnTo>
                <a:lnTo>
                  <a:pt x="32644" y="113278"/>
                </a:lnTo>
                <a:lnTo>
                  <a:pt x="35524" y="108463"/>
                </a:lnTo>
                <a:lnTo>
                  <a:pt x="38404" y="102717"/>
                </a:lnTo>
                <a:lnTo>
                  <a:pt x="42245" y="98877"/>
                </a:lnTo>
                <a:lnTo>
                  <a:pt x="47045" y="95036"/>
                </a:lnTo>
                <a:lnTo>
                  <a:pt x="51846" y="92156"/>
                </a:lnTo>
                <a:lnTo>
                  <a:pt x="57607" y="90236"/>
                </a:lnTo>
                <a:lnTo>
                  <a:pt x="71993" y="90236"/>
                </a:lnTo>
                <a:lnTo>
                  <a:pt x="78714" y="93116"/>
                </a:lnTo>
                <a:lnTo>
                  <a:pt x="85435" y="97917"/>
                </a:lnTo>
                <a:lnTo>
                  <a:pt x="88104" y="99888"/>
                </a:lnTo>
                <a:lnTo>
                  <a:pt x="97402" y="107888"/>
                </a:lnTo>
                <a:lnTo>
                  <a:pt x="106558" y="118079"/>
                </a:lnTo>
                <a:lnTo>
                  <a:pt x="106558" y="175671"/>
                </a:lnTo>
                <a:lnTo>
                  <a:pt x="102717" y="181432"/>
                </a:lnTo>
                <a:lnTo>
                  <a:pt x="97917" y="186232"/>
                </a:lnTo>
                <a:lnTo>
                  <a:pt x="94076" y="189113"/>
                </a:lnTo>
                <a:lnTo>
                  <a:pt x="90236" y="192953"/>
                </a:lnTo>
                <a:lnTo>
                  <a:pt x="87355" y="195834"/>
                </a:lnTo>
                <a:lnTo>
                  <a:pt x="83515" y="197754"/>
                </a:lnTo>
                <a:lnTo>
                  <a:pt x="80634" y="200634"/>
                </a:lnTo>
                <a:lnTo>
                  <a:pt x="76794" y="201594"/>
                </a:lnTo>
                <a:lnTo>
                  <a:pt x="73914" y="202554"/>
                </a:lnTo>
                <a:lnTo>
                  <a:pt x="70073" y="203499"/>
                </a:lnTo>
                <a:lnTo>
                  <a:pt x="67193" y="204475"/>
                </a:lnTo>
                <a:lnTo>
                  <a:pt x="56631" y="204475"/>
                </a:lnTo>
                <a:lnTo>
                  <a:pt x="50886" y="202554"/>
                </a:lnTo>
                <a:lnTo>
                  <a:pt x="46085" y="199659"/>
                </a:lnTo>
                <a:lnTo>
                  <a:pt x="41285" y="195834"/>
                </a:lnTo>
                <a:lnTo>
                  <a:pt x="37444" y="191993"/>
                </a:lnTo>
                <a:lnTo>
                  <a:pt x="34564" y="186232"/>
                </a:lnTo>
                <a:lnTo>
                  <a:pt x="31683" y="181432"/>
                </a:lnTo>
                <a:lnTo>
                  <a:pt x="29763" y="174711"/>
                </a:lnTo>
                <a:lnTo>
                  <a:pt x="31683" y="220781"/>
                </a:lnTo>
                <a:lnTo>
                  <a:pt x="33626" y="221923"/>
                </a:lnTo>
                <a:lnTo>
                  <a:pt x="45163" y="226200"/>
                </a:lnTo>
                <a:lnTo>
                  <a:pt x="58567" y="227502"/>
                </a:lnTo>
                <a:lnTo>
                  <a:pt x="61180" y="227432"/>
                </a:lnTo>
                <a:lnTo>
                  <a:pt x="73953" y="225090"/>
                </a:lnTo>
                <a:lnTo>
                  <a:pt x="85435" y="219837"/>
                </a:lnTo>
                <a:lnTo>
                  <a:pt x="89856" y="217238"/>
                </a:lnTo>
                <a:lnTo>
                  <a:pt x="99850" y="210005"/>
                </a:lnTo>
                <a:lnTo>
                  <a:pt x="109438" y="200634"/>
                </a:lnTo>
                <a:lnTo>
                  <a:pt x="109438" y="221742"/>
                </a:lnTo>
                <a:lnTo>
                  <a:pt x="110398" y="222717"/>
                </a:lnTo>
                <a:lnTo>
                  <a:pt x="111358" y="223662"/>
                </a:lnTo>
                <a:lnTo>
                  <a:pt x="112318" y="223662"/>
                </a:lnTo>
                <a:lnTo>
                  <a:pt x="113278" y="224622"/>
                </a:lnTo>
                <a:lnTo>
                  <a:pt x="129600" y="224622"/>
                </a:lnTo>
                <a:lnTo>
                  <a:pt x="130561" y="223662"/>
                </a:lnTo>
                <a:lnTo>
                  <a:pt x="131521" y="223662"/>
                </a:lnTo>
                <a:lnTo>
                  <a:pt x="132481" y="222717"/>
                </a:lnTo>
                <a:lnTo>
                  <a:pt x="133441" y="221742"/>
                </a:lnTo>
                <a:lnTo>
                  <a:pt x="133441" y="38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3207501" y="875263"/>
            <a:ext cx="7680" cy="67193"/>
          </a:xfrm>
          <a:custGeom>
            <a:avLst/>
            <a:gdLst/>
            <a:ahLst/>
            <a:cxnLst/>
            <a:rect l="l" t="t" r="r" b="b"/>
            <a:pathLst>
              <a:path w="7680" h="67193">
                <a:moveTo>
                  <a:pt x="7680" y="67193"/>
                </a:moveTo>
                <a:lnTo>
                  <a:pt x="5760" y="21122"/>
                </a:lnTo>
                <a:lnTo>
                  <a:pt x="4800" y="14401"/>
                </a:lnTo>
                <a:lnTo>
                  <a:pt x="3840" y="6720"/>
                </a:lnTo>
                <a:lnTo>
                  <a:pt x="2880" y="0"/>
                </a:lnTo>
                <a:lnTo>
                  <a:pt x="0" y="63352"/>
                </a:lnTo>
                <a:lnTo>
                  <a:pt x="7680" y="67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3363010" y="731276"/>
            <a:ext cx="32644" cy="32628"/>
          </a:xfrm>
          <a:custGeom>
            <a:avLst/>
            <a:gdLst/>
            <a:ahLst/>
            <a:cxnLst/>
            <a:rect l="l" t="t" r="r" b="b"/>
            <a:pathLst>
              <a:path w="32644" h="32628">
                <a:moveTo>
                  <a:pt x="32644" y="16306"/>
                </a:moveTo>
                <a:lnTo>
                  <a:pt x="32644" y="10561"/>
                </a:lnTo>
                <a:lnTo>
                  <a:pt x="31683" y="5760"/>
                </a:lnTo>
                <a:lnTo>
                  <a:pt x="28803" y="3840"/>
                </a:lnTo>
                <a:lnTo>
                  <a:pt x="26883" y="1904"/>
                </a:lnTo>
                <a:lnTo>
                  <a:pt x="22082" y="0"/>
                </a:lnTo>
                <a:lnTo>
                  <a:pt x="9601" y="0"/>
                </a:lnTo>
                <a:lnTo>
                  <a:pt x="5760" y="1904"/>
                </a:lnTo>
                <a:lnTo>
                  <a:pt x="288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27"/>
                </a:lnTo>
                <a:lnTo>
                  <a:pt x="960" y="26868"/>
                </a:lnTo>
                <a:lnTo>
                  <a:pt x="2880" y="28788"/>
                </a:lnTo>
                <a:lnTo>
                  <a:pt x="5760" y="31668"/>
                </a:lnTo>
                <a:lnTo>
                  <a:pt x="9601" y="32628"/>
                </a:lnTo>
                <a:lnTo>
                  <a:pt x="22082" y="32628"/>
                </a:lnTo>
                <a:lnTo>
                  <a:pt x="26883" y="31668"/>
                </a:lnTo>
                <a:lnTo>
                  <a:pt x="28803" y="28788"/>
                </a:lnTo>
                <a:lnTo>
                  <a:pt x="31683" y="26868"/>
                </a:lnTo>
                <a:lnTo>
                  <a:pt x="32644" y="22067"/>
                </a:lnTo>
                <a:lnTo>
                  <a:pt x="32644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3365891" y="791748"/>
            <a:ext cx="26883" cy="154548"/>
          </a:xfrm>
          <a:custGeom>
            <a:avLst/>
            <a:gdLst/>
            <a:ahLst/>
            <a:cxnLst/>
            <a:rect l="l" t="t" r="r" b="b"/>
            <a:pathLst>
              <a:path w="26883" h="154548">
                <a:moveTo>
                  <a:pt x="26883" y="3840"/>
                </a:moveTo>
                <a:lnTo>
                  <a:pt x="25923" y="3840"/>
                </a:lnTo>
                <a:lnTo>
                  <a:pt x="2592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1122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51668"/>
                </a:lnTo>
                <a:lnTo>
                  <a:pt x="960" y="152643"/>
                </a:lnTo>
                <a:lnTo>
                  <a:pt x="1920" y="153588"/>
                </a:lnTo>
                <a:lnTo>
                  <a:pt x="2880" y="153588"/>
                </a:lnTo>
                <a:lnTo>
                  <a:pt x="3840" y="154548"/>
                </a:lnTo>
                <a:lnTo>
                  <a:pt x="22082" y="154548"/>
                </a:lnTo>
                <a:lnTo>
                  <a:pt x="23042" y="153588"/>
                </a:lnTo>
                <a:lnTo>
                  <a:pt x="24963" y="153588"/>
                </a:lnTo>
                <a:lnTo>
                  <a:pt x="25923" y="152643"/>
                </a:lnTo>
                <a:lnTo>
                  <a:pt x="26883" y="151668"/>
                </a:lnTo>
                <a:lnTo>
                  <a:pt x="2688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3430219" y="788868"/>
            <a:ext cx="102717" cy="160309"/>
          </a:xfrm>
          <a:custGeom>
            <a:avLst/>
            <a:gdLst/>
            <a:ahLst/>
            <a:cxnLst/>
            <a:rect l="l" t="t" r="r" b="b"/>
            <a:pathLst>
              <a:path w="102717" h="160309">
                <a:moveTo>
                  <a:pt x="960" y="126720"/>
                </a:moveTo>
                <a:lnTo>
                  <a:pt x="960" y="127680"/>
                </a:lnTo>
                <a:lnTo>
                  <a:pt x="0" y="129600"/>
                </a:lnTo>
                <a:lnTo>
                  <a:pt x="0" y="142082"/>
                </a:lnTo>
                <a:lnTo>
                  <a:pt x="960" y="143987"/>
                </a:lnTo>
                <a:lnTo>
                  <a:pt x="960" y="145907"/>
                </a:lnTo>
                <a:lnTo>
                  <a:pt x="1905" y="146867"/>
                </a:lnTo>
                <a:lnTo>
                  <a:pt x="2880" y="147843"/>
                </a:lnTo>
                <a:lnTo>
                  <a:pt x="4800" y="149748"/>
                </a:lnTo>
                <a:lnTo>
                  <a:pt x="6720" y="150708"/>
                </a:lnTo>
                <a:lnTo>
                  <a:pt x="8625" y="151683"/>
                </a:lnTo>
                <a:lnTo>
                  <a:pt x="11521" y="153588"/>
                </a:lnTo>
                <a:lnTo>
                  <a:pt x="14401" y="154548"/>
                </a:lnTo>
                <a:lnTo>
                  <a:pt x="18242" y="155524"/>
                </a:lnTo>
                <a:lnTo>
                  <a:pt x="22082" y="157429"/>
                </a:lnTo>
                <a:lnTo>
                  <a:pt x="25908" y="158389"/>
                </a:lnTo>
                <a:lnTo>
                  <a:pt x="30708" y="158389"/>
                </a:lnTo>
                <a:lnTo>
                  <a:pt x="35509" y="159364"/>
                </a:lnTo>
                <a:lnTo>
                  <a:pt x="40309" y="160309"/>
                </a:lnTo>
                <a:lnTo>
                  <a:pt x="53751" y="160309"/>
                </a:lnTo>
                <a:lnTo>
                  <a:pt x="61432" y="158389"/>
                </a:lnTo>
                <a:lnTo>
                  <a:pt x="69113" y="156469"/>
                </a:lnTo>
                <a:lnTo>
                  <a:pt x="75834" y="154548"/>
                </a:lnTo>
                <a:lnTo>
                  <a:pt x="81594" y="151683"/>
                </a:lnTo>
                <a:lnTo>
                  <a:pt x="87355" y="147843"/>
                </a:lnTo>
                <a:lnTo>
                  <a:pt x="92156" y="143987"/>
                </a:lnTo>
                <a:lnTo>
                  <a:pt x="95996" y="139186"/>
                </a:lnTo>
                <a:lnTo>
                  <a:pt x="98877" y="133441"/>
                </a:lnTo>
                <a:lnTo>
                  <a:pt x="101757" y="12768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57"/>
                </a:lnTo>
                <a:lnTo>
                  <a:pt x="99822" y="96956"/>
                </a:lnTo>
                <a:lnTo>
                  <a:pt x="97916" y="93116"/>
                </a:lnTo>
                <a:lnTo>
                  <a:pt x="95036" y="89275"/>
                </a:lnTo>
                <a:lnTo>
                  <a:pt x="91196" y="85435"/>
                </a:lnTo>
                <a:lnTo>
                  <a:pt x="87355" y="82555"/>
                </a:lnTo>
                <a:lnTo>
                  <a:pt x="83515" y="79674"/>
                </a:lnTo>
                <a:lnTo>
                  <a:pt x="79674" y="77754"/>
                </a:lnTo>
                <a:lnTo>
                  <a:pt x="74874" y="74874"/>
                </a:lnTo>
                <a:lnTo>
                  <a:pt x="70073" y="72953"/>
                </a:lnTo>
                <a:lnTo>
                  <a:pt x="66233" y="71033"/>
                </a:lnTo>
                <a:lnTo>
                  <a:pt x="61432" y="69113"/>
                </a:lnTo>
                <a:lnTo>
                  <a:pt x="56631" y="67193"/>
                </a:lnTo>
                <a:lnTo>
                  <a:pt x="52791" y="66233"/>
                </a:lnTo>
                <a:lnTo>
                  <a:pt x="47990" y="64312"/>
                </a:lnTo>
                <a:lnTo>
                  <a:pt x="44150" y="62392"/>
                </a:lnTo>
                <a:lnTo>
                  <a:pt x="40309" y="60472"/>
                </a:lnTo>
                <a:lnTo>
                  <a:pt x="37429" y="57607"/>
                </a:lnTo>
                <a:lnTo>
                  <a:pt x="34549" y="55671"/>
                </a:lnTo>
                <a:lnTo>
                  <a:pt x="32628" y="52791"/>
                </a:lnTo>
                <a:lnTo>
                  <a:pt x="29748" y="49926"/>
                </a:lnTo>
                <a:lnTo>
                  <a:pt x="28803" y="46085"/>
                </a:lnTo>
                <a:lnTo>
                  <a:pt x="28803" y="39364"/>
                </a:lnTo>
                <a:lnTo>
                  <a:pt x="29748" y="36484"/>
                </a:lnTo>
                <a:lnTo>
                  <a:pt x="30708" y="33604"/>
                </a:lnTo>
                <a:lnTo>
                  <a:pt x="31668" y="30723"/>
                </a:lnTo>
                <a:lnTo>
                  <a:pt x="33588" y="28803"/>
                </a:lnTo>
                <a:lnTo>
                  <a:pt x="35509" y="26883"/>
                </a:lnTo>
                <a:lnTo>
                  <a:pt x="37429" y="24963"/>
                </a:lnTo>
                <a:lnTo>
                  <a:pt x="40309" y="24002"/>
                </a:lnTo>
                <a:lnTo>
                  <a:pt x="44150" y="23042"/>
                </a:lnTo>
                <a:lnTo>
                  <a:pt x="47990" y="21122"/>
                </a:lnTo>
                <a:lnTo>
                  <a:pt x="61432" y="21122"/>
                </a:lnTo>
                <a:lnTo>
                  <a:pt x="65272" y="22082"/>
                </a:lnTo>
                <a:lnTo>
                  <a:pt x="69113" y="23042"/>
                </a:lnTo>
                <a:lnTo>
                  <a:pt x="73913" y="24002"/>
                </a:lnTo>
                <a:lnTo>
                  <a:pt x="76794" y="24963"/>
                </a:lnTo>
                <a:lnTo>
                  <a:pt x="79674" y="26883"/>
                </a:lnTo>
                <a:lnTo>
                  <a:pt x="82555" y="27843"/>
                </a:lnTo>
                <a:lnTo>
                  <a:pt x="85435" y="29763"/>
                </a:lnTo>
                <a:lnTo>
                  <a:pt x="87355" y="30723"/>
                </a:lnTo>
                <a:lnTo>
                  <a:pt x="89275" y="31683"/>
                </a:lnTo>
                <a:lnTo>
                  <a:pt x="90236" y="32644"/>
                </a:lnTo>
                <a:lnTo>
                  <a:pt x="92156" y="32644"/>
                </a:lnTo>
                <a:lnTo>
                  <a:pt x="92156" y="31683"/>
                </a:lnTo>
                <a:lnTo>
                  <a:pt x="93116" y="31683"/>
                </a:lnTo>
                <a:lnTo>
                  <a:pt x="94076" y="30723"/>
                </a:lnTo>
                <a:lnTo>
                  <a:pt x="94076" y="29763"/>
                </a:lnTo>
                <a:lnTo>
                  <a:pt x="95036" y="28803"/>
                </a:lnTo>
                <a:lnTo>
                  <a:pt x="95036" y="15361"/>
                </a:lnTo>
                <a:lnTo>
                  <a:pt x="94076" y="14401"/>
                </a:lnTo>
                <a:lnTo>
                  <a:pt x="94076" y="12481"/>
                </a:lnTo>
                <a:lnTo>
                  <a:pt x="93116" y="11521"/>
                </a:lnTo>
                <a:lnTo>
                  <a:pt x="92156" y="10561"/>
                </a:lnTo>
                <a:lnTo>
                  <a:pt x="91196" y="9601"/>
                </a:lnTo>
                <a:lnTo>
                  <a:pt x="90236" y="8641"/>
                </a:lnTo>
                <a:lnTo>
                  <a:pt x="88315" y="7680"/>
                </a:lnTo>
                <a:lnTo>
                  <a:pt x="86395" y="6720"/>
                </a:lnTo>
                <a:lnTo>
                  <a:pt x="84475" y="5760"/>
                </a:lnTo>
                <a:lnTo>
                  <a:pt x="81594" y="4800"/>
                </a:lnTo>
                <a:lnTo>
                  <a:pt x="78714" y="3840"/>
                </a:lnTo>
                <a:lnTo>
                  <a:pt x="74874" y="2880"/>
                </a:lnTo>
                <a:lnTo>
                  <a:pt x="71993" y="1920"/>
                </a:lnTo>
                <a:lnTo>
                  <a:pt x="68153" y="960"/>
                </a:lnTo>
                <a:lnTo>
                  <a:pt x="64312" y="960"/>
                </a:lnTo>
                <a:lnTo>
                  <a:pt x="60472" y="0"/>
                </a:lnTo>
                <a:lnTo>
                  <a:pt x="47990" y="0"/>
                </a:lnTo>
                <a:lnTo>
                  <a:pt x="39349" y="1920"/>
                </a:lnTo>
                <a:lnTo>
                  <a:pt x="33588" y="3840"/>
                </a:lnTo>
                <a:lnTo>
                  <a:pt x="26868" y="6720"/>
                </a:lnTo>
                <a:lnTo>
                  <a:pt x="21107" y="9601"/>
                </a:lnTo>
                <a:lnTo>
                  <a:pt x="16306" y="13441"/>
                </a:lnTo>
                <a:lnTo>
                  <a:pt x="12466" y="17282"/>
                </a:lnTo>
                <a:lnTo>
                  <a:pt x="8625" y="22082"/>
                </a:lnTo>
                <a:lnTo>
                  <a:pt x="6720" y="26883"/>
                </a:lnTo>
                <a:lnTo>
                  <a:pt x="4800" y="32644"/>
                </a:lnTo>
                <a:lnTo>
                  <a:pt x="3840" y="37444"/>
                </a:lnTo>
                <a:lnTo>
                  <a:pt x="3840" y="49926"/>
                </a:lnTo>
                <a:lnTo>
                  <a:pt x="4800" y="55671"/>
                </a:lnTo>
                <a:lnTo>
                  <a:pt x="6720" y="60472"/>
                </a:lnTo>
                <a:lnTo>
                  <a:pt x="8625" y="64312"/>
                </a:lnTo>
                <a:lnTo>
                  <a:pt x="11521" y="69113"/>
                </a:lnTo>
                <a:lnTo>
                  <a:pt x="14401" y="71993"/>
                </a:lnTo>
                <a:lnTo>
                  <a:pt x="18242" y="75834"/>
                </a:lnTo>
                <a:lnTo>
                  <a:pt x="22082" y="78714"/>
                </a:lnTo>
                <a:lnTo>
                  <a:pt x="26868" y="80634"/>
                </a:lnTo>
                <a:lnTo>
                  <a:pt x="30708" y="82555"/>
                </a:lnTo>
                <a:lnTo>
                  <a:pt x="35509" y="84475"/>
                </a:lnTo>
                <a:lnTo>
                  <a:pt x="40309" y="86395"/>
                </a:lnTo>
                <a:lnTo>
                  <a:pt x="44150" y="88315"/>
                </a:lnTo>
                <a:lnTo>
                  <a:pt x="48950" y="90236"/>
                </a:lnTo>
                <a:lnTo>
                  <a:pt x="53751" y="92156"/>
                </a:lnTo>
                <a:lnTo>
                  <a:pt x="57591" y="94076"/>
                </a:lnTo>
                <a:lnTo>
                  <a:pt x="61432" y="95996"/>
                </a:lnTo>
                <a:lnTo>
                  <a:pt x="65272" y="97916"/>
                </a:lnTo>
                <a:lnTo>
                  <a:pt x="68153" y="99837"/>
                </a:lnTo>
                <a:lnTo>
                  <a:pt x="71033" y="102717"/>
                </a:lnTo>
                <a:lnTo>
                  <a:pt x="72953" y="104637"/>
                </a:lnTo>
                <a:lnTo>
                  <a:pt x="75834" y="107518"/>
                </a:lnTo>
                <a:lnTo>
                  <a:pt x="76794" y="111358"/>
                </a:lnTo>
                <a:lnTo>
                  <a:pt x="76794" y="119039"/>
                </a:lnTo>
                <a:lnTo>
                  <a:pt x="75834" y="122880"/>
                </a:lnTo>
                <a:lnTo>
                  <a:pt x="73913" y="125760"/>
                </a:lnTo>
                <a:lnTo>
                  <a:pt x="72953" y="128640"/>
                </a:lnTo>
                <a:lnTo>
                  <a:pt x="71033" y="131521"/>
                </a:lnTo>
                <a:lnTo>
                  <a:pt x="68153" y="133441"/>
                </a:lnTo>
                <a:lnTo>
                  <a:pt x="65272" y="135361"/>
                </a:lnTo>
                <a:lnTo>
                  <a:pt x="62392" y="136306"/>
                </a:lnTo>
                <a:lnTo>
                  <a:pt x="58552" y="137281"/>
                </a:lnTo>
                <a:lnTo>
                  <a:pt x="54711" y="138242"/>
                </a:lnTo>
                <a:lnTo>
                  <a:pt x="34549" y="138242"/>
                </a:lnTo>
                <a:lnTo>
                  <a:pt x="29748" y="136306"/>
                </a:lnTo>
                <a:lnTo>
                  <a:pt x="25908" y="135361"/>
                </a:lnTo>
                <a:lnTo>
                  <a:pt x="21107" y="133441"/>
                </a:lnTo>
                <a:lnTo>
                  <a:pt x="18242" y="131521"/>
                </a:lnTo>
                <a:lnTo>
                  <a:pt x="14401" y="129600"/>
                </a:lnTo>
                <a:lnTo>
                  <a:pt x="11521" y="128640"/>
                </a:lnTo>
                <a:lnTo>
                  <a:pt x="9585" y="126720"/>
                </a:lnTo>
                <a:lnTo>
                  <a:pt x="7680" y="125760"/>
                </a:lnTo>
                <a:lnTo>
                  <a:pt x="5745" y="124800"/>
                </a:lnTo>
                <a:lnTo>
                  <a:pt x="2880" y="124800"/>
                </a:lnTo>
                <a:lnTo>
                  <a:pt x="1905" y="125760"/>
                </a:lnTo>
                <a:lnTo>
                  <a:pt x="960" y="12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3548283" y="752398"/>
            <a:ext cx="95036" cy="195833"/>
          </a:xfrm>
          <a:custGeom>
            <a:avLst/>
            <a:gdLst/>
            <a:ahLst/>
            <a:cxnLst/>
            <a:rect l="l" t="t" r="r" b="b"/>
            <a:pathLst>
              <a:path w="95036" h="195833">
                <a:moveTo>
                  <a:pt x="94076" y="43190"/>
                </a:moveTo>
                <a:lnTo>
                  <a:pt x="93131" y="42230"/>
                </a:lnTo>
                <a:lnTo>
                  <a:pt x="93131" y="41269"/>
                </a:lnTo>
                <a:lnTo>
                  <a:pt x="92171" y="41269"/>
                </a:lnTo>
                <a:lnTo>
                  <a:pt x="92171" y="40309"/>
                </a:lnTo>
                <a:lnTo>
                  <a:pt x="51846" y="40309"/>
                </a:lnTo>
                <a:lnTo>
                  <a:pt x="51846" y="3825"/>
                </a:lnTo>
                <a:lnTo>
                  <a:pt x="50886" y="2865"/>
                </a:lnTo>
                <a:lnTo>
                  <a:pt x="50886" y="1904"/>
                </a:lnTo>
                <a:lnTo>
                  <a:pt x="49926" y="1904"/>
                </a:lnTo>
                <a:lnTo>
                  <a:pt x="48966" y="944"/>
                </a:lnTo>
                <a:lnTo>
                  <a:pt x="45125" y="944"/>
                </a:lnTo>
                <a:lnTo>
                  <a:pt x="44165" y="0"/>
                </a:lnTo>
                <a:lnTo>
                  <a:pt x="33604" y="0"/>
                </a:lnTo>
                <a:lnTo>
                  <a:pt x="32644" y="944"/>
                </a:lnTo>
                <a:lnTo>
                  <a:pt x="28803" y="944"/>
                </a:lnTo>
                <a:lnTo>
                  <a:pt x="27843" y="1904"/>
                </a:lnTo>
                <a:lnTo>
                  <a:pt x="26883" y="1904"/>
                </a:lnTo>
                <a:lnTo>
                  <a:pt x="26883" y="2865"/>
                </a:lnTo>
                <a:lnTo>
                  <a:pt x="25923" y="3825"/>
                </a:lnTo>
                <a:lnTo>
                  <a:pt x="25923" y="40309"/>
                </a:lnTo>
                <a:lnTo>
                  <a:pt x="2880" y="40309"/>
                </a:lnTo>
                <a:lnTo>
                  <a:pt x="1935" y="41269"/>
                </a:lnTo>
                <a:lnTo>
                  <a:pt x="960" y="42230"/>
                </a:lnTo>
                <a:lnTo>
                  <a:pt x="960" y="45110"/>
                </a:lnTo>
                <a:lnTo>
                  <a:pt x="0" y="46070"/>
                </a:lnTo>
                <a:lnTo>
                  <a:pt x="0" y="57591"/>
                </a:lnTo>
                <a:lnTo>
                  <a:pt x="960" y="59512"/>
                </a:lnTo>
                <a:lnTo>
                  <a:pt x="1935" y="61432"/>
                </a:lnTo>
                <a:lnTo>
                  <a:pt x="3840" y="62392"/>
                </a:lnTo>
                <a:lnTo>
                  <a:pt x="25923" y="62392"/>
                </a:lnTo>
                <a:lnTo>
                  <a:pt x="25923" y="155508"/>
                </a:lnTo>
                <a:lnTo>
                  <a:pt x="26883" y="162229"/>
                </a:lnTo>
                <a:lnTo>
                  <a:pt x="27843" y="168935"/>
                </a:lnTo>
                <a:lnTo>
                  <a:pt x="29763" y="174711"/>
                </a:lnTo>
                <a:lnTo>
                  <a:pt x="31683" y="180456"/>
                </a:lnTo>
                <a:lnTo>
                  <a:pt x="35524" y="184312"/>
                </a:lnTo>
                <a:lnTo>
                  <a:pt x="39364" y="188153"/>
                </a:lnTo>
                <a:lnTo>
                  <a:pt x="43205" y="191018"/>
                </a:lnTo>
                <a:lnTo>
                  <a:pt x="48966" y="192938"/>
                </a:lnTo>
                <a:lnTo>
                  <a:pt x="53766" y="194858"/>
                </a:lnTo>
                <a:lnTo>
                  <a:pt x="60487" y="195833"/>
                </a:lnTo>
                <a:lnTo>
                  <a:pt x="75849" y="195833"/>
                </a:lnTo>
                <a:lnTo>
                  <a:pt x="77769" y="194858"/>
                </a:lnTo>
                <a:lnTo>
                  <a:pt x="80650" y="194858"/>
                </a:lnTo>
                <a:lnTo>
                  <a:pt x="82570" y="193898"/>
                </a:lnTo>
                <a:lnTo>
                  <a:pt x="84490" y="193898"/>
                </a:lnTo>
                <a:lnTo>
                  <a:pt x="86395" y="192938"/>
                </a:lnTo>
                <a:lnTo>
                  <a:pt x="88331" y="192938"/>
                </a:lnTo>
                <a:lnTo>
                  <a:pt x="90236" y="191993"/>
                </a:lnTo>
                <a:lnTo>
                  <a:pt x="91196" y="191018"/>
                </a:lnTo>
                <a:lnTo>
                  <a:pt x="92171" y="190058"/>
                </a:lnTo>
                <a:lnTo>
                  <a:pt x="93131" y="189113"/>
                </a:lnTo>
                <a:lnTo>
                  <a:pt x="94076" y="188153"/>
                </a:lnTo>
                <a:lnTo>
                  <a:pt x="94076" y="186217"/>
                </a:lnTo>
                <a:lnTo>
                  <a:pt x="95036" y="184312"/>
                </a:lnTo>
                <a:lnTo>
                  <a:pt x="95036" y="173751"/>
                </a:lnTo>
                <a:lnTo>
                  <a:pt x="94076" y="172775"/>
                </a:lnTo>
                <a:lnTo>
                  <a:pt x="94076" y="170870"/>
                </a:lnTo>
                <a:lnTo>
                  <a:pt x="93131" y="169910"/>
                </a:lnTo>
                <a:lnTo>
                  <a:pt x="93131" y="168935"/>
                </a:lnTo>
                <a:lnTo>
                  <a:pt x="89291" y="168935"/>
                </a:lnTo>
                <a:lnTo>
                  <a:pt x="88331" y="169910"/>
                </a:lnTo>
                <a:lnTo>
                  <a:pt x="87355" y="169910"/>
                </a:lnTo>
                <a:lnTo>
                  <a:pt x="85450" y="170870"/>
                </a:lnTo>
                <a:lnTo>
                  <a:pt x="84490" y="170870"/>
                </a:lnTo>
                <a:lnTo>
                  <a:pt x="82570" y="171830"/>
                </a:lnTo>
                <a:lnTo>
                  <a:pt x="81610" y="171830"/>
                </a:lnTo>
                <a:lnTo>
                  <a:pt x="79674" y="172775"/>
                </a:lnTo>
                <a:lnTo>
                  <a:pt x="77769" y="172775"/>
                </a:lnTo>
                <a:lnTo>
                  <a:pt x="74889" y="173751"/>
                </a:lnTo>
                <a:lnTo>
                  <a:pt x="65288" y="173751"/>
                </a:lnTo>
                <a:lnTo>
                  <a:pt x="59527" y="170870"/>
                </a:lnTo>
                <a:lnTo>
                  <a:pt x="56647" y="166070"/>
                </a:lnTo>
                <a:lnTo>
                  <a:pt x="53766" y="160309"/>
                </a:lnTo>
                <a:lnTo>
                  <a:pt x="51846" y="152628"/>
                </a:lnTo>
                <a:lnTo>
                  <a:pt x="51846" y="62392"/>
                </a:lnTo>
                <a:lnTo>
                  <a:pt x="91196" y="62392"/>
                </a:lnTo>
                <a:lnTo>
                  <a:pt x="92171" y="61432"/>
                </a:lnTo>
                <a:lnTo>
                  <a:pt x="93131" y="59512"/>
                </a:lnTo>
                <a:lnTo>
                  <a:pt x="94076" y="57591"/>
                </a:lnTo>
                <a:lnTo>
                  <a:pt x="95036" y="54711"/>
                </a:lnTo>
                <a:lnTo>
                  <a:pt x="95036" y="46070"/>
                </a:lnTo>
                <a:lnTo>
                  <a:pt x="94076" y="44150"/>
                </a:lnTo>
                <a:lnTo>
                  <a:pt x="94076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3694206" y="916548"/>
            <a:ext cx="34057" cy="32628"/>
          </a:xfrm>
          <a:custGeom>
            <a:avLst/>
            <a:gdLst/>
            <a:ahLst/>
            <a:cxnLst/>
            <a:rect l="l" t="t" r="r" b="b"/>
            <a:pathLst>
              <a:path w="34057" h="32628">
                <a:moveTo>
                  <a:pt x="24963" y="11506"/>
                </a:moveTo>
                <a:lnTo>
                  <a:pt x="16322" y="11506"/>
                </a:lnTo>
                <a:lnTo>
                  <a:pt x="9601" y="9601"/>
                </a:lnTo>
                <a:lnTo>
                  <a:pt x="4800" y="4785"/>
                </a:lnTo>
                <a:lnTo>
                  <a:pt x="0" y="0"/>
                </a:lnTo>
                <a:lnTo>
                  <a:pt x="6720" y="31683"/>
                </a:lnTo>
                <a:lnTo>
                  <a:pt x="13441" y="32628"/>
                </a:lnTo>
                <a:lnTo>
                  <a:pt x="21329" y="32628"/>
                </a:lnTo>
                <a:lnTo>
                  <a:pt x="34057" y="31165"/>
                </a:lnTo>
                <a:lnTo>
                  <a:pt x="31668" y="11506"/>
                </a:lnTo>
                <a:lnTo>
                  <a:pt x="24963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3664442" y="788868"/>
            <a:ext cx="119999" cy="159364"/>
          </a:xfrm>
          <a:custGeom>
            <a:avLst/>
            <a:gdLst/>
            <a:ahLst/>
            <a:cxnLst/>
            <a:rect l="l" t="t" r="r" b="b"/>
            <a:pathLst>
              <a:path w="119999" h="159364">
                <a:moveTo>
                  <a:pt x="0" y="116159"/>
                </a:moveTo>
                <a:lnTo>
                  <a:pt x="0" y="122880"/>
                </a:lnTo>
                <a:lnTo>
                  <a:pt x="1920" y="128640"/>
                </a:lnTo>
                <a:lnTo>
                  <a:pt x="3840" y="134401"/>
                </a:lnTo>
                <a:lnTo>
                  <a:pt x="6720" y="140147"/>
                </a:lnTo>
                <a:lnTo>
                  <a:pt x="9601" y="144962"/>
                </a:lnTo>
                <a:lnTo>
                  <a:pt x="14401" y="147843"/>
                </a:lnTo>
                <a:lnTo>
                  <a:pt x="18242" y="152643"/>
                </a:lnTo>
                <a:lnTo>
                  <a:pt x="24002" y="154548"/>
                </a:lnTo>
                <a:lnTo>
                  <a:pt x="29763" y="156469"/>
                </a:lnTo>
                <a:lnTo>
                  <a:pt x="36484" y="159364"/>
                </a:lnTo>
                <a:lnTo>
                  <a:pt x="29763" y="127680"/>
                </a:lnTo>
                <a:lnTo>
                  <a:pt x="27843" y="121919"/>
                </a:lnTo>
                <a:lnTo>
                  <a:pt x="27843" y="110398"/>
                </a:lnTo>
                <a:lnTo>
                  <a:pt x="2880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4564" y="95996"/>
                </a:lnTo>
                <a:lnTo>
                  <a:pt x="38404" y="94076"/>
                </a:lnTo>
                <a:lnTo>
                  <a:pt x="41285" y="91196"/>
                </a:lnTo>
                <a:lnTo>
                  <a:pt x="46085" y="90236"/>
                </a:lnTo>
                <a:lnTo>
                  <a:pt x="51846" y="88315"/>
                </a:lnTo>
                <a:lnTo>
                  <a:pt x="56647" y="87355"/>
                </a:lnTo>
                <a:lnTo>
                  <a:pt x="63367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80634" y="130561"/>
                </a:lnTo>
                <a:lnTo>
                  <a:pt x="73929" y="133441"/>
                </a:lnTo>
                <a:lnTo>
                  <a:pt x="68153" y="137281"/>
                </a:lnTo>
                <a:lnTo>
                  <a:pt x="61432" y="139186"/>
                </a:lnTo>
                <a:lnTo>
                  <a:pt x="63820" y="158846"/>
                </a:lnTo>
                <a:lnTo>
                  <a:pt x="75834" y="154548"/>
                </a:lnTo>
                <a:lnTo>
                  <a:pt x="76937" y="153980"/>
                </a:lnTo>
                <a:lnTo>
                  <a:pt x="87257" y="147074"/>
                </a:lnTo>
                <a:lnTo>
                  <a:pt x="96956" y="138242"/>
                </a:lnTo>
                <a:lnTo>
                  <a:pt x="96956" y="155524"/>
                </a:lnTo>
                <a:lnTo>
                  <a:pt x="97916" y="155524"/>
                </a:lnTo>
                <a:lnTo>
                  <a:pt x="98877" y="156469"/>
                </a:lnTo>
                <a:lnTo>
                  <a:pt x="99837" y="157429"/>
                </a:lnTo>
                <a:lnTo>
                  <a:pt x="116159" y="157429"/>
                </a:lnTo>
                <a:lnTo>
                  <a:pt x="118079" y="156469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999" y="154548"/>
                </a:lnTo>
                <a:lnTo>
                  <a:pt x="119999" y="46085"/>
                </a:lnTo>
                <a:lnTo>
                  <a:pt x="119039" y="38389"/>
                </a:lnTo>
                <a:lnTo>
                  <a:pt x="117119" y="31683"/>
                </a:lnTo>
                <a:lnTo>
                  <a:pt x="114239" y="24963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2717" y="9601"/>
                </a:lnTo>
                <a:lnTo>
                  <a:pt x="95996" y="6720"/>
                </a:lnTo>
                <a:lnTo>
                  <a:pt x="89275" y="3840"/>
                </a:lnTo>
                <a:lnTo>
                  <a:pt x="76062" y="1064"/>
                </a:lnTo>
                <a:lnTo>
                  <a:pt x="62407" y="0"/>
                </a:lnTo>
                <a:lnTo>
                  <a:pt x="56647" y="0"/>
                </a:lnTo>
                <a:lnTo>
                  <a:pt x="50886" y="960"/>
                </a:lnTo>
                <a:lnTo>
                  <a:pt x="46085" y="1920"/>
                </a:lnTo>
                <a:lnTo>
                  <a:pt x="40325" y="2880"/>
                </a:lnTo>
                <a:lnTo>
                  <a:pt x="35524" y="3840"/>
                </a:lnTo>
                <a:lnTo>
                  <a:pt x="30723" y="5760"/>
                </a:lnTo>
                <a:lnTo>
                  <a:pt x="25923" y="7680"/>
                </a:lnTo>
                <a:lnTo>
                  <a:pt x="22082" y="9601"/>
                </a:lnTo>
                <a:lnTo>
                  <a:pt x="18242" y="11521"/>
                </a:lnTo>
                <a:lnTo>
                  <a:pt x="14401" y="13441"/>
                </a:lnTo>
                <a:lnTo>
                  <a:pt x="12481" y="14401"/>
                </a:lnTo>
                <a:lnTo>
                  <a:pt x="10561" y="16322"/>
                </a:lnTo>
                <a:lnTo>
                  <a:pt x="9601" y="17282"/>
                </a:lnTo>
                <a:lnTo>
                  <a:pt x="8641" y="19202"/>
                </a:lnTo>
                <a:lnTo>
                  <a:pt x="7680" y="20162"/>
                </a:lnTo>
                <a:lnTo>
                  <a:pt x="7680" y="32644"/>
                </a:lnTo>
                <a:lnTo>
                  <a:pt x="8641" y="33604"/>
                </a:lnTo>
                <a:lnTo>
                  <a:pt x="8641" y="34549"/>
                </a:lnTo>
                <a:lnTo>
                  <a:pt x="9601" y="35524"/>
                </a:lnTo>
                <a:lnTo>
                  <a:pt x="9601" y="36484"/>
                </a:lnTo>
                <a:lnTo>
                  <a:pt x="11521" y="36484"/>
                </a:lnTo>
                <a:lnTo>
                  <a:pt x="11521" y="37444"/>
                </a:lnTo>
                <a:lnTo>
                  <a:pt x="14401" y="37444"/>
                </a:lnTo>
                <a:lnTo>
                  <a:pt x="16322" y="36484"/>
                </a:lnTo>
                <a:lnTo>
                  <a:pt x="18242" y="34549"/>
                </a:lnTo>
                <a:lnTo>
                  <a:pt x="21122" y="33604"/>
                </a:lnTo>
                <a:lnTo>
                  <a:pt x="24963" y="31683"/>
                </a:lnTo>
                <a:lnTo>
                  <a:pt x="28803" y="29763"/>
                </a:lnTo>
                <a:lnTo>
                  <a:pt x="32644" y="27843"/>
                </a:lnTo>
                <a:lnTo>
                  <a:pt x="37444" y="25923"/>
                </a:lnTo>
                <a:lnTo>
                  <a:pt x="42245" y="24002"/>
                </a:lnTo>
                <a:lnTo>
                  <a:pt x="48005" y="23042"/>
                </a:lnTo>
                <a:lnTo>
                  <a:pt x="53766" y="22082"/>
                </a:lnTo>
                <a:lnTo>
                  <a:pt x="66248" y="22082"/>
                </a:lnTo>
                <a:lnTo>
                  <a:pt x="71048" y="23042"/>
                </a:lnTo>
                <a:lnTo>
                  <a:pt x="75834" y="24002"/>
                </a:lnTo>
                <a:lnTo>
                  <a:pt x="79674" y="25923"/>
                </a:lnTo>
                <a:lnTo>
                  <a:pt x="8351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196" y="41269"/>
                </a:lnTo>
                <a:lnTo>
                  <a:pt x="93116" y="46085"/>
                </a:lnTo>
                <a:lnTo>
                  <a:pt x="93116" y="67193"/>
                </a:lnTo>
                <a:lnTo>
                  <a:pt x="72953" y="67193"/>
                </a:lnTo>
                <a:lnTo>
                  <a:pt x="66933" y="67367"/>
                </a:lnTo>
                <a:lnTo>
                  <a:pt x="54192" y="68802"/>
                </a:lnTo>
                <a:lnTo>
                  <a:pt x="42245" y="71033"/>
                </a:lnTo>
                <a:lnTo>
                  <a:pt x="33604" y="72953"/>
                </a:lnTo>
                <a:lnTo>
                  <a:pt x="25923" y="75834"/>
                </a:lnTo>
                <a:lnTo>
                  <a:pt x="20162" y="79674"/>
                </a:lnTo>
                <a:lnTo>
                  <a:pt x="13441" y="83515"/>
                </a:lnTo>
                <a:lnTo>
                  <a:pt x="8641" y="88315"/>
                </a:lnTo>
                <a:lnTo>
                  <a:pt x="576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1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3833408" y="788868"/>
            <a:ext cx="124785" cy="157429"/>
          </a:xfrm>
          <a:custGeom>
            <a:avLst/>
            <a:gdLst/>
            <a:ahLst/>
            <a:cxnLst/>
            <a:rect l="l" t="t" r="r" b="b"/>
            <a:pathLst>
              <a:path w="124785" h="157429">
                <a:moveTo>
                  <a:pt x="23987" y="26883"/>
                </a:moveTo>
                <a:lnTo>
                  <a:pt x="23987" y="6720"/>
                </a:lnTo>
                <a:lnTo>
                  <a:pt x="23027" y="5760"/>
                </a:lnTo>
                <a:lnTo>
                  <a:pt x="23027" y="4800"/>
                </a:lnTo>
                <a:lnTo>
                  <a:pt x="22067" y="3840"/>
                </a:lnTo>
                <a:lnTo>
                  <a:pt x="21107" y="3840"/>
                </a:lnTo>
                <a:lnTo>
                  <a:pt x="20147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04" y="3840"/>
                </a:lnTo>
                <a:lnTo>
                  <a:pt x="944" y="4800"/>
                </a:lnTo>
                <a:lnTo>
                  <a:pt x="0" y="5760"/>
                </a:lnTo>
                <a:lnTo>
                  <a:pt x="0" y="155524"/>
                </a:lnTo>
                <a:lnTo>
                  <a:pt x="944" y="155524"/>
                </a:lnTo>
                <a:lnTo>
                  <a:pt x="944" y="156469"/>
                </a:lnTo>
                <a:lnTo>
                  <a:pt x="1904" y="156469"/>
                </a:lnTo>
                <a:lnTo>
                  <a:pt x="3840" y="157429"/>
                </a:lnTo>
                <a:lnTo>
                  <a:pt x="21107" y="157429"/>
                </a:lnTo>
                <a:lnTo>
                  <a:pt x="23027" y="156469"/>
                </a:lnTo>
                <a:lnTo>
                  <a:pt x="24947" y="156469"/>
                </a:lnTo>
                <a:lnTo>
                  <a:pt x="24947" y="155524"/>
                </a:lnTo>
                <a:lnTo>
                  <a:pt x="25907" y="155524"/>
                </a:lnTo>
                <a:lnTo>
                  <a:pt x="25907" y="51831"/>
                </a:lnTo>
                <a:lnTo>
                  <a:pt x="29289" y="47718"/>
                </a:lnTo>
                <a:lnTo>
                  <a:pt x="38381" y="37958"/>
                </a:lnTo>
                <a:lnTo>
                  <a:pt x="47030" y="30723"/>
                </a:lnTo>
                <a:lnTo>
                  <a:pt x="53751" y="25923"/>
                </a:lnTo>
                <a:lnTo>
                  <a:pt x="60472" y="23042"/>
                </a:lnTo>
                <a:lnTo>
                  <a:pt x="72953" y="23042"/>
                </a:lnTo>
                <a:lnTo>
                  <a:pt x="76794" y="24002"/>
                </a:lnTo>
                <a:lnTo>
                  <a:pt x="80634" y="26883"/>
                </a:lnTo>
                <a:lnTo>
                  <a:pt x="85435" y="28803"/>
                </a:lnTo>
                <a:lnTo>
                  <a:pt x="88300" y="31683"/>
                </a:lnTo>
                <a:lnTo>
                  <a:pt x="90236" y="34549"/>
                </a:lnTo>
                <a:lnTo>
                  <a:pt x="93116" y="38389"/>
                </a:lnTo>
                <a:lnTo>
                  <a:pt x="95021" y="43205"/>
                </a:lnTo>
                <a:lnTo>
                  <a:pt x="95981" y="47990"/>
                </a:lnTo>
                <a:lnTo>
                  <a:pt x="97916" y="52791"/>
                </a:lnTo>
                <a:lnTo>
                  <a:pt x="97916" y="153588"/>
                </a:lnTo>
                <a:lnTo>
                  <a:pt x="98861" y="154548"/>
                </a:lnTo>
                <a:lnTo>
                  <a:pt x="98861" y="155524"/>
                </a:lnTo>
                <a:lnTo>
                  <a:pt x="99821" y="155524"/>
                </a:lnTo>
                <a:lnTo>
                  <a:pt x="99821" y="156469"/>
                </a:lnTo>
                <a:lnTo>
                  <a:pt x="100797" y="156469"/>
                </a:lnTo>
                <a:lnTo>
                  <a:pt x="101757" y="157429"/>
                </a:lnTo>
                <a:lnTo>
                  <a:pt x="119984" y="157429"/>
                </a:lnTo>
                <a:lnTo>
                  <a:pt x="120944" y="156469"/>
                </a:lnTo>
                <a:lnTo>
                  <a:pt x="122864" y="156469"/>
                </a:lnTo>
                <a:lnTo>
                  <a:pt x="123825" y="155524"/>
                </a:lnTo>
                <a:lnTo>
                  <a:pt x="124785" y="154548"/>
                </a:lnTo>
                <a:lnTo>
                  <a:pt x="124774" y="62433"/>
                </a:lnTo>
                <a:lnTo>
                  <a:pt x="123975" y="49002"/>
                </a:lnTo>
                <a:lnTo>
                  <a:pt x="121904" y="37444"/>
                </a:lnTo>
                <a:lnTo>
                  <a:pt x="119984" y="30723"/>
                </a:lnTo>
                <a:lnTo>
                  <a:pt x="117104" y="24002"/>
                </a:lnTo>
                <a:lnTo>
                  <a:pt x="113263" y="18242"/>
                </a:lnTo>
                <a:lnTo>
                  <a:pt x="109423" y="13441"/>
                </a:lnTo>
                <a:lnTo>
                  <a:pt x="103662" y="8641"/>
                </a:lnTo>
                <a:lnTo>
                  <a:pt x="96956" y="5760"/>
                </a:lnTo>
                <a:lnTo>
                  <a:pt x="90236" y="1920"/>
                </a:lnTo>
                <a:lnTo>
                  <a:pt x="82555" y="0"/>
                </a:lnTo>
                <a:lnTo>
                  <a:pt x="72501" y="2"/>
                </a:lnTo>
                <a:lnTo>
                  <a:pt x="60258" y="1983"/>
                </a:lnTo>
                <a:lnTo>
                  <a:pt x="47990" y="6720"/>
                </a:lnTo>
                <a:lnTo>
                  <a:pt x="43528" y="9660"/>
                </a:lnTo>
                <a:lnTo>
                  <a:pt x="33668" y="17326"/>
                </a:lnTo>
                <a:lnTo>
                  <a:pt x="23987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3996598" y="789828"/>
            <a:ext cx="115199" cy="159349"/>
          </a:xfrm>
          <a:custGeom>
            <a:avLst/>
            <a:gdLst/>
            <a:ahLst/>
            <a:cxnLst/>
            <a:rect l="l" t="t" r="r" b="b"/>
            <a:pathLst>
              <a:path w="115199" h="159349">
                <a:moveTo>
                  <a:pt x="115199" y="127680"/>
                </a:moveTo>
                <a:lnTo>
                  <a:pt x="114239" y="125760"/>
                </a:lnTo>
                <a:lnTo>
                  <a:pt x="114239" y="120959"/>
                </a:lnTo>
                <a:lnTo>
                  <a:pt x="113278" y="119999"/>
                </a:lnTo>
                <a:lnTo>
                  <a:pt x="113278" y="118079"/>
                </a:lnTo>
                <a:lnTo>
                  <a:pt x="111358" y="118079"/>
                </a:lnTo>
                <a:lnTo>
                  <a:pt x="111358" y="117119"/>
                </a:lnTo>
                <a:lnTo>
                  <a:pt x="109438" y="117119"/>
                </a:lnTo>
                <a:lnTo>
                  <a:pt x="107518" y="118079"/>
                </a:lnTo>
                <a:lnTo>
                  <a:pt x="104637" y="119999"/>
                </a:lnTo>
                <a:lnTo>
                  <a:pt x="102717" y="121919"/>
                </a:lnTo>
                <a:lnTo>
                  <a:pt x="99837" y="124800"/>
                </a:lnTo>
                <a:lnTo>
                  <a:pt x="95996" y="126720"/>
                </a:lnTo>
                <a:lnTo>
                  <a:pt x="93116" y="128640"/>
                </a:lnTo>
                <a:lnTo>
                  <a:pt x="89275" y="131505"/>
                </a:lnTo>
                <a:lnTo>
                  <a:pt x="84475" y="133441"/>
                </a:lnTo>
                <a:lnTo>
                  <a:pt x="79674" y="135346"/>
                </a:lnTo>
                <a:lnTo>
                  <a:pt x="73913" y="136321"/>
                </a:lnTo>
                <a:lnTo>
                  <a:pt x="61432" y="136321"/>
                </a:lnTo>
                <a:lnTo>
                  <a:pt x="55671" y="134401"/>
                </a:lnTo>
                <a:lnTo>
                  <a:pt x="50871" y="132481"/>
                </a:lnTo>
                <a:lnTo>
                  <a:pt x="46070" y="130561"/>
                </a:lnTo>
                <a:lnTo>
                  <a:pt x="41269" y="126720"/>
                </a:lnTo>
                <a:lnTo>
                  <a:pt x="38389" y="121919"/>
                </a:lnTo>
                <a:lnTo>
                  <a:pt x="34549" y="117119"/>
                </a:lnTo>
                <a:lnTo>
                  <a:pt x="32644" y="111358"/>
                </a:lnTo>
                <a:lnTo>
                  <a:pt x="30708" y="104637"/>
                </a:lnTo>
                <a:lnTo>
                  <a:pt x="28803" y="96956"/>
                </a:lnTo>
                <a:lnTo>
                  <a:pt x="27843" y="89275"/>
                </a:lnTo>
                <a:lnTo>
                  <a:pt x="27843" y="79674"/>
                </a:lnTo>
                <a:lnTo>
                  <a:pt x="28076" y="71785"/>
                </a:lnTo>
                <a:lnTo>
                  <a:pt x="29883" y="57935"/>
                </a:lnTo>
                <a:lnTo>
                  <a:pt x="33367" y="46300"/>
                </a:lnTo>
                <a:lnTo>
                  <a:pt x="38389" y="36484"/>
                </a:lnTo>
                <a:lnTo>
                  <a:pt x="43034" y="31042"/>
                </a:lnTo>
                <a:lnTo>
                  <a:pt x="53770" y="24322"/>
                </a:lnTo>
                <a:lnTo>
                  <a:pt x="67193" y="22082"/>
                </a:lnTo>
                <a:lnTo>
                  <a:pt x="73913" y="22082"/>
                </a:lnTo>
                <a:lnTo>
                  <a:pt x="79674" y="23042"/>
                </a:lnTo>
                <a:lnTo>
                  <a:pt x="83515" y="24963"/>
                </a:lnTo>
                <a:lnTo>
                  <a:pt x="88315" y="26883"/>
                </a:lnTo>
                <a:lnTo>
                  <a:pt x="92156" y="28803"/>
                </a:lnTo>
                <a:lnTo>
                  <a:pt x="95996" y="30723"/>
                </a:lnTo>
                <a:lnTo>
                  <a:pt x="98877" y="32644"/>
                </a:lnTo>
                <a:lnTo>
                  <a:pt x="101757" y="34564"/>
                </a:lnTo>
                <a:lnTo>
                  <a:pt x="103677" y="36484"/>
                </a:lnTo>
                <a:lnTo>
                  <a:pt x="105597" y="38404"/>
                </a:lnTo>
                <a:lnTo>
                  <a:pt x="107518" y="39364"/>
                </a:lnTo>
                <a:lnTo>
                  <a:pt x="110398" y="39364"/>
                </a:lnTo>
                <a:lnTo>
                  <a:pt x="111358" y="38404"/>
                </a:lnTo>
                <a:lnTo>
                  <a:pt x="112318" y="36484"/>
                </a:lnTo>
                <a:lnTo>
                  <a:pt x="113278" y="34564"/>
                </a:lnTo>
                <a:lnTo>
                  <a:pt x="114239" y="31683"/>
                </a:lnTo>
                <a:lnTo>
                  <a:pt x="114239" y="22082"/>
                </a:lnTo>
                <a:lnTo>
                  <a:pt x="113278" y="20162"/>
                </a:lnTo>
                <a:lnTo>
                  <a:pt x="113278" y="18242"/>
                </a:lnTo>
                <a:lnTo>
                  <a:pt x="112318" y="17282"/>
                </a:lnTo>
                <a:lnTo>
                  <a:pt x="111358" y="16322"/>
                </a:lnTo>
                <a:lnTo>
                  <a:pt x="110398" y="15361"/>
                </a:lnTo>
                <a:lnTo>
                  <a:pt x="109438" y="13441"/>
                </a:lnTo>
                <a:lnTo>
                  <a:pt x="108478" y="12481"/>
                </a:lnTo>
                <a:lnTo>
                  <a:pt x="105597" y="10561"/>
                </a:lnTo>
                <a:lnTo>
                  <a:pt x="102717" y="9601"/>
                </a:lnTo>
                <a:lnTo>
                  <a:pt x="99837" y="7680"/>
                </a:lnTo>
                <a:lnTo>
                  <a:pt x="96956" y="5760"/>
                </a:lnTo>
                <a:lnTo>
                  <a:pt x="93116" y="3840"/>
                </a:lnTo>
                <a:lnTo>
                  <a:pt x="89275" y="2880"/>
                </a:lnTo>
                <a:lnTo>
                  <a:pt x="85435" y="1920"/>
                </a:lnTo>
                <a:lnTo>
                  <a:pt x="81594" y="960"/>
                </a:lnTo>
                <a:lnTo>
                  <a:pt x="76794" y="0"/>
                </a:lnTo>
                <a:lnTo>
                  <a:pt x="66140" y="14"/>
                </a:lnTo>
                <a:lnTo>
                  <a:pt x="53038" y="1118"/>
                </a:lnTo>
                <a:lnTo>
                  <a:pt x="41269" y="4800"/>
                </a:lnTo>
                <a:lnTo>
                  <a:pt x="29133" y="10823"/>
                </a:lnTo>
                <a:lnTo>
                  <a:pt x="19202" y="19202"/>
                </a:lnTo>
                <a:lnTo>
                  <a:pt x="10439" y="31702"/>
                </a:lnTo>
                <a:lnTo>
                  <a:pt x="4800" y="44150"/>
                </a:lnTo>
                <a:lnTo>
                  <a:pt x="2428" y="54489"/>
                </a:lnTo>
                <a:lnTo>
                  <a:pt x="646" y="67100"/>
                </a:lnTo>
                <a:lnTo>
                  <a:pt x="0" y="80634"/>
                </a:lnTo>
                <a:lnTo>
                  <a:pt x="327" y="90170"/>
                </a:lnTo>
                <a:lnTo>
                  <a:pt x="1779" y="102915"/>
                </a:lnTo>
                <a:lnTo>
                  <a:pt x="3840" y="114239"/>
                </a:lnTo>
                <a:lnTo>
                  <a:pt x="9946" y="128917"/>
                </a:lnTo>
                <a:lnTo>
                  <a:pt x="16322" y="139186"/>
                </a:lnTo>
                <a:lnTo>
                  <a:pt x="25863" y="147518"/>
                </a:lnTo>
                <a:lnTo>
                  <a:pt x="37429" y="153588"/>
                </a:lnTo>
                <a:lnTo>
                  <a:pt x="51781" y="158200"/>
                </a:lnTo>
                <a:lnTo>
                  <a:pt x="65272" y="159349"/>
                </a:lnTo>
                <a:lnTo>
                  <a:pt x="70073" y="159349"/>
                </a:lnTo>
                <a:lnTo>
                  <a:pt x="74874" y="158404"/>
                </a:lnTo>
                <a:lnTo>
                  <a:pt x="79674" y="157429"/>
                </a:lnTo>
                <a:lnTo>
                  <a:pt x="84475" y="156469"/>
                </a:lnTo>
                <a:lnTo>
                  <a:pt x="88315" y="155508"/>
                </a:lnTo>
                <a:lnTo>
                  <a:pt x="93116" y="153588"/>
                </a:lnTo>
                <a:lnTo>
                  <a:pt x="96956" y="152628"/>
                </a:lnTo>
                <a:lnTo>
                  <a:pt x="100797" y="150723"/>
                </a:lnTo>
                <a:lnTo>
                  <a:pt x="103677" y="148788"/>
                </a:lnTo>
                <a:lnTo>
                  <a:pt x="106558" y="145907"/>
                </a:lnTo>
                <a:lnTo>
                  <a:pt x="109438" y="144947"/>
                </a:lnTo>
                <a:lnTo>
                  <a:pt x="110398" y="143027"/>
                </a:lnTo>
                <a:lnTo>
                  <a:pt x="112318" y="142067"/>
                </a:lnTo>
                <a:lnTo>
                  <a:pt x="112318" y="141122"/>
                </a:lnTo>
                <a:lnTo>
                  <a:pt x="113278" y="140162"/>
                </a:lnTo>
                <a:lnTo>
                  <a:pt x="113278" y="139186"/>
                </a:lnTo>
                <a:lnTo>
                  <a:pt x="114239" y="139186"/>
                </a:lnTo>
                <a:lnTo>
                  <a:pt x="114239" y="134401"/>
                </a:lnTo>
                <a:lnTo>
                  <a:pt x="115199" y="133441"/>
                </a:lnTo>
                <a:lnTo>
                  <a:pt x="115199" y="12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4165549" y="788868"/>
            <a:ext cx="105597" cy="100797"/>
          </a:xfrm>
          <a:custGeom>
            <a:avLst/>
            <a:gdLst/>
            <a:ahLst/>
            <a:cxnLst/>
            <a:rect l="l" t="t" r="r" b="b"/>
            <a:pathLst>
              <a:path w="105597" h="100797">
                <a:moveTo>
                  <a:pt x="85435" y="14401"/>
                </a:moveTo>
                <a:lnTo>
                  <a:pt x="78714" y="9601"/>
                </a:lnTo>
                <a:lnTo>
                  <a:pt x="70088" y="5760"/>
                </a:lnTo>
                <a:lnTo>
                  <a:pt x="66865" y="4307"/>
                </a:lnTo>
                <a:lnTo>
                  <a:pt x="55152" y="1076"/>
                </a:lnTo>
                <a:lnTo>
                  <a:pt x="41285" y="0"/>
                </a:lnTo>
                <a:lnTo>
                  <a:pt x="37051" y="105"/>
                </a:lnTo>
                <a:lnTo>
                  <a:pt x="24228" y="1856"/>
                </a:lnTo>
                <a:lnTo>
                  <a:pt x="12481" y="5760"/>
                </a:lnTo>
                <a:lnTo>
                  <a:pt x="10553" y="6657"/>
                </a:lnTo>
                <a:lnTo>
                  <a:pt x="4800" y="43205"/>
                </a:lnTo>
                <a:lnTo>
                  <a:pt x="7680" y="38389"/>
                </a:lnTo>
                <a:lnTo>
                  <a:pt x="10561" y="34549"/>
                </a:lnTo>
                <a:lnTo>
                  <a:pt x="13441" y="30723"/>
                </a:lnTo>
                <a:lnTo>
                  <a:pt x="18242" y="27843"/>
                </a:lnTo>
                <a:lnTo>
                  <a:pt x="23042" y="24963"/>
                </a:lnTo>
                <a:lnTo>
                  <a:pt x="27843" y="22082"/>
                </a:lnTo>
                <a:lnTo>
                  <a:pt x="33604" y="21122"/>
                </a:lnTo>
                <a:lnTo>
                  <a:pt x="40325" y="21122"/>
                </a:lnTo>
                <a:lnTo>
                  <a:pt x="47144" y="21547"/>
                </a:lnTo>
                <a:lnTo>
                  <a:pt x="59549" y="25407"/>
                </a:lnTo>
                <a:lnTo>
                  <a:pt x="69113" y="33604"/>
                </a:lnTo>
                <a:lnTo>
                  <a:pt x="73495" y="39999"/>
                </a:lnTo>
                <a:lnTo>
                  <a:pt x="77459" y="51657"/>
                </a:lnTo>
                <a:lnTo>
                  <a:pt x="78714" y="66233"/>
                </a:lnTo>
                <a:lnTo>
                  <a:pt x="0" y="66233"/>
                </a:lnTo>
                <a:lnTo>
                  <a:pt x="0" y="60472"/>
                </a:lnTo>
                <a:lnTo>
                  <a:pt x="0" y="100797"/>
                </a:lnTo>
                <a:lnTo>
                  <a:pt x="0" y="85435"/>
                </a:lnTo>
                <a:lnTo>
                  <a:pt x="97916" y="85435"/>
                </a:lnTo>
                <a:lnTo>
                  <a:pt x="99837" y="84475"/>
                </a:lnTo>
                <a:lnTo>
                  <a:pt x="101757" y="82555"/>
                </a:lnTo>
                <a:lnTo>
                  <a:pt x="104637" y="80634"/>
                </a:lnTo>
                <a:lnTo>
                  <a:pt x="105597" y="77754"/>
                </a:lnTo>
                <a:lnTo>
                  <a:pt x="105597" y="69113"/>
                </a:lnTo>
                <a:lnTo>
                  <a:pt x="105574" y="67262"/>
                </a:lnTo>
                <a:lnTo>
                  <a:pt x="104255" y="54457"/>
                </a:lnTo>
                <a:lnTo>
                  <a:pt x="101757" y="42230"/>
                </a:lnTo>
                <a:lnTo>
                  <a:pt x="98877" y="34549"/>
                </a:lnTo>
                <a:lnTo>
                  <a:pt x="95036" y="26883"/>
                </a:lnTo>
                <a:lnTo>
                  <a:pt x="90236" y="21122"/>
                </a:lnTo>
                <a:lnTo>
                  <a:pt x="85435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4136745" y="795525"/>
            <a:ext cx="127680" cy="153652"/>
          </a:xfrm>
          <a:custGeom>
            <a:avLst/>
            <a:gdLst/>
            <a:ahLst/>
            <a:cxnLst/>
            <a:rect l="l" t="t" r="r" b="b"/>
            <a:pathLst>
              <a:path w="127680" h="153652">
                <a:moveTo>
                  <a:pt x="28803" y="94140"/>
                </a:moveTo>
                <a:lnTo>
                  <a:pt x="28803" y="53815"/>
                </a:lnTo>
                <a:lnTo>
                  <a:pt x="29763" y="48069"/>
                </a:lnTo>
                <a:lnTo>
                  <a:pt x="31683" y="42293"/>
                </a:lnTo>
                <a:lnTo>
                  <a:pt x="33604" y="36548"/>
                </a:lnTo>
                <a:lnTo>
                  <a:pt x="39356" y="0"/>
                </a:lnTo>
                <a:lnTo>
                  <a:pt x="28332" y="6811"/>
                </a:lnTo>
                <a:lnTo>
                  <a:pt x="19202" y="15425"/>
                </a:lnTo>
                <a:lnTo>
                  <a:pt x="10124" y="28337"/>
                </a:lnTo>
                <a:lnTo>
                  <a:pt x="4800" y="40388"/>
                </a:lnTo>
                <a:lnTo>
                  <a:pt x="2825" y="48382"/>
                </a:lnTo>
                <a:lnTo>
                  <a:pt x="756" y="60673"/>
                </a:lnTo>
                <a:lnTo>
                  <a:pt x="0" y="73977"/>
                </a:lnTo>
                <a:lnTo>
                  <a:pt x="407" y="84524"/>
                </a:lnTo>
                <a:lnTo>
                  <a:pt x="2083" y="97296"/>
                </a:lnTo>
                <a:lnTo>
                  <a:pt x="4800" y="108542"/>
                </a:lnTo>
                <a:lnTo>
                  <a:pt x="11746" y="123888"/>
                </a:lnTo>
                <a:lnTo>
                  <a:pt x="19202" y="133489"/>
                </a:lnTo>
                <a:lnTo>
                  <a:pt x="29573" y="142398"/>
                </a:lnTo>
                <a:lnTo>
                  <a:pt x="41285" y="147891"/>
                </a:lnTo>
                <a:lnTo>
                  <a:pt x="47498" y="150068"/>
                </a:lnTo>
                <a:lnTo>
                  <a:pt x="59786" y="152756"/>
                </a:lnTo>
                <a:lnTo>
                  <a:pt x="72969" y="153652"/>
                </a:lnTo>
                <a:lnTo>
                  <a:pt x="79689" y="153652"/>
                </a:lnTo>
                <a:lnTo>
                  <a:pt x="86395" y="152707"/>
                </a:lnTo>
                <a:lnTo>
                  <a:pt x="92171" y="151732"/>
                </a:lnTo>
                <a:lnTo>
                  <a:pt x="98892" y="150772"/>
                </a:lnTo>
                <a:lnTo>
                  <a:pt x="103677" y="149811"/>
                </a:lnTo>
                <a:lnTo>
                  <a:pt x="108478" y="147891"/>
                </a:lnTo>
                <a:lnTo>
                  <a:pt x="113278" y="146931"/>
                </a:lnTo>
                <a:lnTo>
                  <a:pt x="117119" y="145986"/>
                </a:lnTo>
                <a:lnTo>
                  <a:pt x="119999" y="144051"/>
                </a:lnTo>
                <a:lnTo>
                  <a:pt x="122880" y="143091"/>
                </a:lnTo>
                <a:lnTo>
                  <a:pt x="124800" y="142146"/>
                </a:lnTo>
                <a:lnTo>
                  <a:pt x="124800" y="141186"/>
                </a:lnTo>
                <a:lnTo>
                  <a:pt x="125760" y="141186"/>
                </a:lnTo>
                <a:lnTo>
                  <a:pt x="125760" y="140210"/>
                </a:lnTo>
                <a:lnTo>
                  <a:pt x="126720" y="139250"/>
                </a:lnTo>
                <a:lnTo>
                  <a:pt x="127680" y="138305"/>
                </a:lnTo>
                <a:lnTo>
                  <a:pt x="127680" y="123903"/>
                </a:lnTo>
                <a:lnTo>
                  <a:pt x="126720" y="122943"/>
                </a:lnTo>
                <a:lnTo>
                  <a:pt x="126720" y="121983"/>
                </a:lnTo>
                <a:lnTo>
                  <a:pt x="125760" y="121983"/>
                </a:lnTo>
                <a:lnTo>
                  <a:pt x="125760" y="121023"/>
                </a:lnTo>
                <a:lnTo>
                  <a:pt x="119999" y="121023"/>
                </a:lnTo>
                <a:lnTo>
                  <a:pt x="118079" y="122943"/>
                </a:lnTo>
                <a:lnTo>
                  <a:pt x="115199" y="123903"/>
                </a:lnTo>
                <a:lnTo>
                  <a:pt x="112318" y="124864"/>
                </a:lnTo>
                <a:lnTo>
                  <a:pt x="108478" y="125808"/>
                </a:lnTo>
                <a:lnTo>
                  <a:pt x="104637" y="127744"/>
                </a:lnTo>
                <a:lnTo>
                  <a:pt x="99837" y="128704"/>
                </a:lnTo>
                <a:lnTo>
                  <a:pt x="94076" y="129649"/>
                </a:lnTo>
                <a:lnTo>
                  <a:pt x="88331" y="131584"/>
                </a:lnTo>
                <a:lnTo>
                  <a:pt x="67208" y="131584"/>
                </a:lnTo>
                <a:lnTo>
                  <a:pt x="59527" y="130624"/>
                </a:lnTo>
                <a:lnTo>
                  <a:pt x="53766" y="127744"/>
                </a:lnTo>
                <a:lnTo>
                  <a:pt x="48005" y="125808"/>
                </a:lnTo>
                <a:lnTo>
                  <a:pt x="42245" y="121983"/>
                </a:lnTo>
                <a:lnTo>
                  <a:pt x="39364" y="117183"/>
                </a:lnTo>
                <a:lnTo>
                  <a:pt x="35524" y="112382"/>
                </a:lnTo>
                <a:lnTo>
                  <a:pt x="32644" y="107581"/>
                </a:lnTo>
                <a:lnTo>
                  <a:pt x="30723" y="100861"/>
                </a:lnTo>
                <a:lnTo>
                  <a:pt x="28803" y="941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4299950" y="788868"/>
            <a:ext cx="102717" cy="160309"/>
          </a:xfrm>
          <a:custGeom>
            <a:avLst/>
            <a:gdLst/>
            <a:ahLst/>
            <a:cxnLst/>
            <a:rect l="l" t="t" r="r" b="b"/>
            <a:pathLst>
              <a:path w="102717" h="160309">
                <a:moveTo>
                  <a:pt x="960" y="143987"/>
                </a:moveTo>
                <a:lnTo>
                  <a:pt x="960" y="145907"/>
                </a:lnTo>
                <a:lnTo>
                  <a:pt x="1920" y="146867"/>
                </a:lnTo>
                <a:lnTo>
                  <a:pt x="3840" y="147843"/>
                </a:lnTo>
                <a:lnTo>
                  <a:pt x="4800" y="149748"/>
                </a:lnTo>
                <a:lnTo>
                  <a:pt x="6720" y="150708"/>
                </a:lnTo>
                <a:lnTo>
                  <a:pt x="8641" y="151683"/>
                </a:lnTo>
                <a:lnTo>
                  <a:pt x="11521" y="153588"/>
                </a:lnTo>
                <a:lnTo>
                  <a:pt x="14401" y="154548"/>
                </a:lnTo>
                <a:lnTo>
                  <a:pt x="18242" y="155524"/>
                </a:lnTo>
                <a:lnTo>
                  <a:pt x="22082" y="157429"/>
                </a:lnTo>
                <a:lnTo>
                  <a:pt x="26883" y="158389"/>
                </a:lnTo>
                <a:lnTo>
                  <a:pt x="30708" y="158389"/>
                </a:lnTo>
                <a:lnTo>
                  <a:pt x="35509" y="159364"/>
                </a:lnTo>
                <a:lnTo>
                  <a:pt x="40309" y="160309"/>
                </a:lnTo>
                <a:lnTo>
                  <a:pt x="54711" y="160309"/>
                </a:lnTo>
                <a:lnTo>
                  <a:pt x="62392" y="158389"/>
                </a:lnTo>
                <a:lnTo>
                  <a:pt x="69113" y="156469"/>
                </a:lnTo>
                <a:lnTo>
                  <a:pt x="75834" y="154548"/>
                </a:lnTo>
                <a:lnTo>
                  <a:pt x="81594" y="151683"/>
                </a:lnTo>
                <a:lnTo>
                  <a:pt x="87355" y="147843"/>
                </a:lnTo>
                <a:lnTo>
                  <a:pt x="92156" y="143987"/>
                </a:lnTo>
                <a:lnTo>
                  <a:pt x="95996" y="139186"/>
                </a:lnTo>
                <a:lnTo>
                  <a:pt x="98877" y="133441"/>
                </a:lnTo>
                <a:lnTo>
                  <a:pt x="101757" y="12768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57"/>
                </a:lnTo>
                <a:lnTo>
                  <a:pt x="99837" y="96956"/>
                </a:lnTo>
                <a:lnTo>
                  <a:pt x="97917" y="93116"/>
                </a:lnTo>
                <a:lnTo>
                  <a:pt x="95036" y="89275"/>
                </a:lnTo>
                <a:lnTo>
                  <a:pt x="91196" y="85435"/>
                </a:lnTo>
                <a:lnTo>
                  <a:pt x="88315" y="82555"/>
                </a:lnTo>
                <a:lnTo>
                  <a:pt x="84475" y="79674"/>
                </a:lnTo>
                <a:lnTo>
                  <a:pt x="79674" y="77754"/>
                </a:lnTo>
                <a:lnTo>
                  <a:pt x="74874" y="74874"/>
                </a:lnTo>
                <a:lnTo>
                  <a:pt x="70073" y="72953"/>
                </a:lnTo>
                <a:lnTo>
                  <a:pt x="66233" y="71033"/>
                </a:lnTo>
                <a:lnTo>
                  <a:pt x="61432" y="69113"/>
                </a:lnTo>
                <a:lnTo>
                  <a:pt x="56631" y="67193"/>
                </a:lnTo>
                <a:lnTo>
                  <a:pt x="52791" y="66233"/>
                </a:lnTo>
                <a:lnTo>
                  <a:pt x="47990" y="64312"/>
                </a:lnTo>
                <a:lnTo>
                  <a:pt x="44150" y="62392"/>
                </a:lnTo>
                <a:lnTo>
                  <a:pt x="40309" y="60472"/>
                </a:lnTo>
                <a:lnTo>
                  <a:pt x="37429" y="57607"/>
                </a:lnTo>
                <a:lnTo>
                  <a:pt x="34549" y="55671"/>
                </a:lnTo>
                <a:lnTo>
                  <a:pt x="32628" y="52791"/>
                </a:lnTo>
                <a:lnTo>
                  <a:pt x="29763" y="49926"/>
                </a:lnTo>
                <a:lnTo>
                  <a:pt x="28788" y="46085"/>
                </a:lnTo>
                <a:lnTo>
                  <a:pt x="28788" y="39364"/>
                </a:lnTo>
                <a:lnTo>
                  <a:pt x="29763" y="36484"/>
                </a:lnTo>
                <a:lnTo>
                  <a:pt x="30708" y="33604"/>
                </a:lnTo>
                <a:lnTo>
                  <a:pt x="31668" y="30723"/>
                </a:lnTo>
                <a:lnTo>
                  <a:pt x="33604" y="28803"/>
                </a:lnTo>
                <a:lnTo>
                  <a:pt x="35509" y="26883"/>
                </a:lnTo>
                <a:lnTo>
                  <a:pt x="38389" y="24963"/>
                </a:lnTo>
                <a:lnTo>
                  <a:pt x="41269" y="24002"/>
                </a:lnTo>
                <a:lnTo>
                  <a:pt x="44150" y="23042"/>
                </a:lnTo>
                <a:lnTo>
                  <a:pt x="47990" y="21122"/>
                </a:lnTo>
                <a:lnTo>
                  <a:pt x="61432" y="21122"/>
                </a:lnTo>
                <a:lnTo>
                  <a:pt x="65272" y="22082"/>
                </a:lnTo>
                <a:lnTo>
                  <a:pt x="70073" y="23042"/>
                </a:lnTo>
                <a:lnTo>
                  <a:pt x="73913" y="24002"/>
                </a:lnTo>
                <a:lnTo>
                  <a:pt x="76794" y="24963"/>
                </a:lnTo>
                <a:lnTo>
                  <a:pt x="79674" y="26883"/>
                </a:lnTo>
                <a:lnTo>
                  <a:pt x="82555" y="27843"/>
                </a:lnTo>
                <a:lnTo>
                  <a:pt x="85435" y="29763"/>
                </a:lnTo>
                <a:lnTo>
                  <a:pt x="87355" y="30723"/>
                </a:lnTo>
                <a:lnTo>
                  <a:pt x="89275" y="31683"/>
                </a:lnTo>
                <a:lnTo>
                  <a:pt x="90236" y="32644"/>
                </a:lnTo>
                <a:lnTo>
                  <a:pt x="92156" y="32644"/>
                </a:lnTo>
                <a:lnTo>
                  <a:pt x="92156" y="31683"/>
                </a:lnTo>
                <a:lnTo>
                  <a:pt x="94076" y="31683"/>
                </a:lnTo>
                <a:lnTo>
                  <a:pt x="94076" y="29763"/>
                </a:lnTo>
                <a:lnTo>
                  <a:pt x="95036" y="28803"/>
                </a:lnTo>
                <a:lnTo>
                  <a:pt x="95036" y="14401"/>
                </a:lnTo>
                <a:lnTo>
                  <a:pt x="94076" y="13441"/>
                </a:lnTo>
                <a:lnTo>
                  <a:pt x="94076" y="12481"/>
                </a:lnTo>
                <a:lnTo>
                  <a:pt x="93116" y="11521"/>
                </a:lnTo>
                <a:lnTo>
                  <a:pt x="93116" y="10561"/>
                </a:lnTo>
                <a:lnTo>
                  <a:pt x="91196" y="9601"/>
                </a:lnTo>
                <a:lnTo>
                  <a:pt x="90236" y="8641"/>
                </a:lnTo>
                <a:lnTo>
                  <a:pt x="89275" y="7680"/>
                </a:lnTo>
                <a:lnTo>
                  <a:pt x="86395" y="6720"/>
                </a:lnTo>
                <a:lnTo>
                  <a:pt x="84475" y="5760"/>
                </a:lnTo>
                <a:lnTo>
                  <a:pt x="81594" y="4800"/>
                </a:lnTo>
                <a:lnTo>
                  <a:pt x="78714" y="3840"/>
                </a:lnTo>
                <a:lnTo>
                  <a:pt x="75834" y="2880"/>
                </a:lnTo>
                <a:lnTo>
                  <a:pt x="71993" y="1920"/>
                </a:lnTo>
                <a:lnTo>
                  <a:pt x="68153" y="960"/>
                </a:lnTo>
                <a:lnTo>
                  <a:pt x="64312" y="960"/>
                </a:lnTo>
                <a:lnTo>
                  <a:pt x="60472" y="0"/>
                </a:lnTo>
                <a:lnTo>
                  <a:pt x="47990" y="0"/>
                </a:lnTo>
                <a:lnTo>
                  <a:pt x="40309" y="1920"/>
                </a:lnTo>
                <a:lnTo>
                  <a:pt x="33604" y="3840"/>
                </a:lnTo>
                <a:lnTo>
                  <a:pt x="26883" y="6720"/>
                </a:lnTo>
                <a:lnTo>
                  <a:pt x="21107" y="9601"/>
                </a:lnTo>
                <a:lnTo>
                  <a:pt x="16322" y="13441"/>
                </a:lnTo>
                <a:lnTo>
                  <a:pt x="12481" y="17282"/>
                </a:lnTo>
                <a:lnTo>
                  <a:pt x="8641" y="22082"/>
                </a:lnTo>
                <a:lnTo>
                  <a:pt x="6720" y="26883"/>
                </a:lnTo>
                <a:lnTo>
                  <a:pt x="4800" y="32644"/>
                </a:lnTo>
                <a:lnTo>
                  <a:pt x="3840" y="37444"/>
                </a:lnTo>
                <a:lnTo>
                  <a:pt x="3840" y="49926"/>
                </a:lnTo>
                <a:lnTo>
                  <a:pt x="4800" y="55671"/>
                </a:lnTo>
                <a:lnTo>
                  <a:pt x="6720" y="60472"/>
                </a:lnTo>
                <a:lnTo>
                  <a:pt x="8641" y="64312"/>
                </a:lnTo>
                <a:lnTo>
                  <a:pt x="11521" y="69113"/>
                </a:lnTo>
                <a:lnTo>
                  <a:pt x="15361" y="71993"/>
                </a:lnTo>
                <a:lnTo>
                  <a:pt x="18242" y="75834"/>
                </a:lnTo>
                <a:lnTo>
                  <a:pt x="22082" y="78714"/>
                </a:lnTo>
                <a:lnTo>
                  <a:pt x="26883" y="80634"/>
                </a:lnTo>
                <a:lnTo>
                  <a:pt x="30708" y="82555"/>
                </a:lnTo>
                <a:lnTo>
                  <a:pt x="35509" y="84475"/>
                </a:lnTo>
                <a:lnTo>
                  <a:pt x="40309" y="86395"/>
                </a:lnTo>
                <a:lnTo>
                  <a:pt x="45110" y="88315"/>
                </a:lnTo>
                <a:lnTo>
                  <a:pt x="48950" y="90236"/>
                </a:lnTo>
                <a:lnTo>
                  <a:pt x="53751" y="92156"/>
                </a:lnTo>
                <a:lnTo>
                  <a:pt x="57591" y="94076"/>
                </a:lnTo>
                <a:lnTo>
                  <a:pt x="61432" y="95996"/>
                </a:lnTo>
                <a:lnTo>
                  <a:pt x="65272" y="97916"/>
                </a:lnTo>
                <a:lnTo>
                  <a:pt x="69113" y="99837"/>
                </a:lnTo>
                <a:lnTo>
                  <a:pt x="71033" y="102717"/>
                </a:lnTo>
                <a:lnTo>
                  <a:pt x="72953" y="104637"/>
                </a:lnTo>
                <a:lnTo>
                  <a:pt x="75834" y="107518"/>
                </a:lnTo>
                <a:lnTo>
                  <a:pt x="76794" y="111358"/>
                </a:lnTo>
                <a:lnTo>
                  <a:pt x="76794" y="119039"/>
                </a:lnTo>
                <a:lnTo>
                  <a:pt x="75834" y="122880"/>
                </a:lnTo>
                <a:lnTo>
                  <a:pt x="73913" y="125760"/>
                </a:lnTo>
                <a:lnTo>
                  <a:pt x="72953" y="128640"/>
                </a:lnTo>
                <a:lnTo>
                  <a:pt x="71033" y="131521"/>
                </a:lnTo>
                <a:lnTo>
                  <a:pt x="68153" y="133441"/>
                </a:lnTo>
                <a:lnTo>
                  <a:pt x="65272" y="135361"/>
                </a:lnTo>
                <a:lnTo>
                  <a:pt x="62392" y="136306"/>
                </a:lnTo>
                <a:lnTo>
                  <a:pt x="58552" y="137281"/>
                </a:lnTo>
                <a:lnTo>
                  <a:pt x="54711" y="138242"/>
                </a:lnTo>
                <a:lnTo>
                  <a:pt x="34549" y="138242"/>
                </a:lnTo>
                <a:lnTo>
                  <a:pt x="30708" y="136306"/>
                </a:lnTo>
                <a:lnTo>
                  <a:pt x="25923" y="135361"/>
                </a:lnTo>
                <a:lnTo>
                  <a:pt x="22082" y="133441"/>
                </a:lnTo>
                <a:lnTo>
                  <a:pt x="18242" y="131521"/>
                </a:lnTo>
                <a:lnTo>
                  <a:pt x="14401" y="129600"/>
                </a:lnTo>
                <a:lnTo>
                  <a:pt x="11521" y="128640"/>
                </a:lnTo>
                <a:lnTo>
                  <a:pt x="9601" y="126720"/>
                </a:lnTo>
                <a:lnTo>
                  <a:pt x="7680" y="125760"/>
                </a:lnTo>
                <a:lnTo>
                  <a:pt x="5760" y="124800"/>
                </a:lnTo>
                <a:lnTo>
                  <a:pt x="2880" y="124800"/>
                </a:lnTo>
                <a:lnTo>
                  <a:pt x="2880" y="125760"/>
                </a:lnTo>
                <a:lnTo>
                  <a:pt x="1920" y="125760"/>
                </a:lnTo>
                <a:lnTo>
                  <a:pt x="960" y="126720"/>
                </a:lnTo>
                <a:lnTo>
                  <a:pt x="960" y="127680"/>
                </a:lnTo>
                <a:lnTo>
                  <a:pt x="0" y="129600"/>
                </a:lnTo>
                <a:lnTo>
                  <a:pt x="0" y="142082"/>
                </a:lnTo>
                <a:lnTo>
                  <a:pt x="960" y="1439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4517867" y="788868"/>
            <a:ext cx="215981" cy="157429"/>
          </a:xfrm>
          <a:custGeom>
            <a:avLst/>
            <a:gdLst/>
            <a:ahLst/>
            <a:cxnLst/>
            <a:rect l="l" t="t" r="r" b="b"/>
            <a:pathLst>
              <a:path w="215981" h="157429">
                <a:moveTo>
                  <a:pt x="209260" y="24002"/>
                </a:moveTo>
                <a:lnTo>
                  <a:pt x="205419" y="18242"/>
                </a:lnTo>
                <a:lnTo>
                  <a:pt x="201579" y="13441"/>
                </a:lnTo>
                <a:lnTo>
                  <a:pt x="195834" y="8641"/>
                </a:lnTo>
                <a:lnTo>
                  <a:pt x="190073" y="5760"/>
                </a:lnTo>
                <a:lnTo>
                  <a:pt x="183352" y="1920"/>
                </a:lnTo>
                <a:lnTo>
                  <a:pt x="175671" y="0"/>
                </a:lnTo>
                <a:lnTo>
                  <a:pt x="162229" y="0"/>
                </a:lnTo>
                <a:lnTo>
                  <a:pt x="158389" y="960"/>
                </a:lnTo>
                <a:lnTo>
                  <a:pt x="154548" y="1920"/>
                </a:lnTo>
                <a:lnTo>
                  <a:pt x="150708" y="2880"/>
                </a:lnTo>
                <a:lnTo>
                  <a:pt x="146867" y="4800"/>
                </a:lnTo>
                <a:lnTo>
                  <a:pt x="143027" y="6720"/>
                </a:lnTo>
                <a:lnTo>
                  <a:pt x="138226" y="9601"/>
                </a:lnTo>
                <a:lnTo>
                  <a:pt x="134386" y="12481"/>
                </a:lnTo>
                <a:lnTo>
                  <a:pt x="130545" y="15361"/>
                </a:lnTo>
                <a:lnTo>
                  <a:pt x="125745" y="19202"/>
                </a:lnTo>
                <a:lnTo>
                  <a:pt x="120944" y="24002"/>
                </a:lnTo>
                <a:lnTo>
                  <a:pt x="116144" y="28803"/>
                </a:lnTo>
                <a:lnTo>
                  <a:pt x="114223" y="24963"/>
                </a:lnTo>
                <a:lnTo>
                  <a:pt x="112303" y="21122"/>
                </a:lnTo>
                <a:lnTo>
                  <a:pt x="110383" y="17282"/>
                </a:lnTo>
                <a:lnTo>
                  <a:pt x="107502" y="14401"/>
                </a:lnTo>
                <a:lnTo>
                  <a:pt x="103662" y="10561"/>
                </a:lnTo>
                <a:lnTo>
                  <a:pt x="100782" y="8641"/>
                </a:lnTo>
                <a:lnTo>
                  <a:pt x="96941" y="5760"/>
                </a:lnTo>
                <a:lnTo>
                  <a:pt x="93101" y="3840"/>
                </a:lnTo>
                <a:lnTo>
                  <a:pt x="87355" y="2880"/>
                </a:lnTo>
                <a:lnTo>
                  <a:pt x="82555" y="960"/>
                </a:lnTo>
                <a:lnTo>
                  <a:pt x="77754" y="0"/>
                </a:lnTo>
                <a:lnTo>
                  <a:pt x="63352" y="0"/>
                </a:lnTo>
                <a:lnTo>
                  <a:pt x="55671" y="2880"/>
                </a:lnTo>
                <a:lnTo>
                  <a:pt x="47990" y="6720"/>
                </a:lnTo>
                <a:lnTo>
                  <a:pt x="43612" y="9660"/>
                </a:lnTo>
                <a:lnTo>
                  <a:pt x="34081" y="17326"/>
                </a:lnTo>
                <a:lnTo>
                  <a:pt x="23987" y="26883"/>
                </a:lnTo>
                <a:lnTo>
                  <a:pt x="23987" y="5760"/>
                </a:lnTo>
                <a:lnTo>
                  <a:pt x="23027" y="4800"/>
                </a:lnTo>
                <a:lnTo>
                  <a:pt x="23027" y="3840"/>
                </a:lnTo>
                <a:lnTo>
                  <a:pt x="22067" y="3840"/>
                </a:lnTo>
                <a:lnTo>
                  <a:pt x="21107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65" y="3840"/>
                </a:lnTo>
                <a:lnTo>
                  <a:pt x="1904" y="4800"/>
                </a:lnTo>
                <a:lnTo>
                  <a:pt x="960" y="4800"/>
                </a:lnTo>
                <a:lnTo>
                  <a:pt x="960" y="6720"/>
                </a:lnTo>
                <a:lnTo>
                  <a:pt x="0" y="6720"/>
                </a:lnTo>
                <a:lnTo>
                  <a:pt x="0" y="153588"/>
                </a:lnTo>
                <a:lnTo>
                  <a:pt x="960" y="154548"/>
                </a:lnTo>
                <a:lnTo>
                  <a:pt x="960" y="155524"/>
                </a:lnTo>
                <a:lnTo>
                  <a:pt x="1904" y="156469"/>
                </a:lnTo>
                <a:lnTo>
                  <a:pt x="2865" y="156469"/>
                </a:lnTo>
                <a:lnTo>
                  <a:pt x="3840" y="157429"/>
                </a:lnTo>
                <a:lnTo>
                  <a:pt x="22067" y="157429"/>
                </a:lnTo>
                <a:lnTo>
                  <a:pt x="23027" y="156469"/>
                </a:lnTo>
                <a:lnTo>
                  <a:pt x="24947" y="156469"/>
                </a:lnTo>
                <a:lnTo>
                  <a:pt x="25908" y="155524"/>
                </a:lnTo>
                <a:lnTo>
                  <a:pt x="26868" y="154548"/>
                </a:lnTo>
                <a:lnTo>
                  <a:pt x="26868" y="51831"/>
                </a:lnTo>
                <a:lnTo>
                  <a:pt x="29811" y="48235"/>
                </a:lnTo>
                <a:lnTo>
                  <a:pt x="38966" y="38153"/>
                </a:lnTo>
                <a:lnTo>
                  <a:pt x="47030" y="30723"/>
                </a:lnTo>
                <a:lnTo>
                  <a:pt x="53751" y="25923"/>
                </a:lnTo>
                <a:lnTo>
                  <a:pt x="59512" y="23042"/>
                </a:lnTo>
                <a:lnTo>
                  <a:pt x="71033" y="23042"/>
                </a:lnTo>
                <a:lnTo>
                  <a:pt x="74874" y="24002"/>
                </a:lnTo>
                <a:lnTo>
                  <a:pt x="78714" y="26883"/>
                </a:lnTo>
                <a:lnTo>
                  <a:pt x="82555" y="28803"/>
                </a:lnTo>
                <a:lnTo>
                  <a:pt x="85435" y="31683"/>
                </a:lnTo>
                <a:lnTo>
                  <a:pt x="87355" y="34549"/>
                </a:lnTo>
                <a:lnTo>
                  <a:pt x="90236" y="38389"/>
                </a:lnTo>
                <a:lnTo>
                  <a:pt x="92156" y="43205"/>
                </a:lnTo>
                <a:lnTo>
                  <a:pt x="93101" y="47990"/>
                </a:lnTo>
                <a:lnTo>
                  <a:pt x="94076" y="52791"/>
                </a:lnTo>
                <a:lnTo>
                  <a:pt x="95036" y="58552"/>
                </a:lnTo>
                <a:lnTo>
                  <a:pt x="95036" y="155524"/>
                </a:lnTo>
                <a:lnTo>
                  <a:pt x="95981" y="155524"/>
                </a:lnTo>
                <a:lnTo>
                  <a:pt x="96941" y="156469"/>
                </a:lnTo>
                <a:lnTo>
                  <a:pt x="97916" y="156469"/>
                </a:lnTo>
                <a:lnTo>
                  <a:pt x="98877" y="157429"/>
                </a:lnTo>
                <a:lnTo>
                  <a:pt x="116144" y="157429"/>
                </a:lnTo>
                <a:lnTo>
                  <a:pt x="118064" y="156469"/>
                </a:lnTo>
                <a:lnTo>
                  <a:pt x="119984" y="156469"/>
                </a:lnTo>
                <a:lnTo>
                  <a:pt x="120944" y="155524"/>
                </a:lnTo>
                <a:lnTo>
                  <a:pt x="120944" y="154548"/>
                </a:lnTo>
                <a:lnTo>
                  <a:pt x="121904" y="153588"/>
                </a:lnTo>
                <a:lnTo>
                  <a:pt x="121904" y="51831"/>
                </a:lnTo>
                <a:lnTo>
                  <a:pt x="124522" y="48235"/>
                </a:lnTo>
                <a:lnTo>
                  <a:pt x="133294" y="38153"/>
                </a:lnTo>
                <a:lnTo>
                  <a:pt x="142067" y="30723"/>
                </a:lnTo>
                <a:lnTo>
                  <a:pt x="147827" y="25923"/>
                </a:lnTo>
                <a:lnTo>
                  <a:pt x="154548" y="23042"/>
                </a:lnTo>
                <a:lnTo>
                  <a:pt x="165110" y="23042"/>
                </a:lnTo>
                <a:lnTo>
                  <a:pt x="169910" y="24002"/>
                </a:lnTo>
                <a:lnTo>
                  <a:pt x="173751" y="26883"/>
                </a:lnTo>
                <a:lnTo>
                  <a:pt x="177591" y="28803"/>
                </a:lnTo>
                <a:lnTo>
                  <a:pt x="180472" y="31683"/>
                </a:lnTo>
                <a:lnTo>
                  <a:pt x="182392" y="34549"/>
                </a:lnTo>
                <a:lnTo>
                  <a:pt x="185272" y="38389"/>
                </a:lnTo>
                <a:lnTo>
                  <a:pt x="186232" y="43205"/>
                </a:lnTo>
                <a:lnTo>
                  <a:pt x="187177" y="47990"/>
                </a:lnTo>
                <a:lnTo>
                  <a:pt x="189113" y="52791"/>
                </a:lnTo>
                <a:lnTo>
                  <a:pt x="189113" y="153588"/>
                </a:lnTo>
                <a:lnTo>
                  <a:pt x="190073" y="154548"/>
                </a:lnTo>
                <a:lnTo>
                  <a:pt x="190073" y="155524"/>
                </a:lnTo>
                <a:lnTo>
                  <a:pt x="191018" y="156469"/>
                </a:lnTo>
                <a:lnTo>
                  <a:pt x="191993" y="156469"/>
                </a:lnTo>
                <a:lnTo>
                  <a:pt x="192953" y="157429"/>
                </a:lnTo>
                <a:lnTo>
                  <a:pt x="211180" y="157429"/>
                </a:lnTo>
                <a:lnTo>
                  <a:pt x="212140" y="156469"/>
                </a:lnTo>
                <a:lnTo>
                  <a:pt x="214061" y="156469"/>
                </a:lnTo>
                <a:lnTo>
                  <a:pt x="215021" y="155524"/>
                </a:lnTo>
                <a:lnTo>
                  <a:pt x="215981" y="154548"/>
                </a:lnTo>
                <a:lnTo>
                  <a:pt x="215981" y="52791"/>
                </a:lnTo>
                <a:lnTo>
                  <a:pt x="215021" y="45110"/>
                </a:lnTo>
                <a:lnTo>
                  <a:pt x="213100" y="37444"/>
                </a:lnTo>
                <a:lnTo>
                  <a:pt x="212140" y="30723"/>
                </a:lnTo>
                <a:lnTo>
                  <a:pt x="209260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4802962" y="916548"/>
            <a:ext cx="33106" cy="32628"/>
          </a:xfrm>
          <a:custGeom>
            <a:avLst/>
            <a:gdLst/>
            <a:ahLst/>
            <a:cxnLst/>
            <a:rect l="l" t="t" r="r" b="b"/>
            <a:pathLst>
              <a:path w="33106" h="32628">
                <a:moveTo>
                  <a:pt x="24963" y="11506"/>
                </a:moveTo>
                <a:lnTo>
                  <a:pt x="16337" y="11506"/>
                </a:lnTo>
                <a:lnTo>
                  <a:pt x="9616" y="9601"/>
                </a:lnTo>
                <a:lnTo>
                  <a:pt x="4815" y="4785"/>
                </a:lnTo>
                <a:lnTo>
                  <a:pt x="0" y="0"/>
                </a:lnTo>
                <a:lnTo>
                  <a:pt x="5775" y="31683"/>
                </a:lnTo>
                <a:lnTo>
                  <a:pt x="12496" y="32628"/>
                </a:lnTo>
                <a:lnTo>
                  <a:pt x="20384" y="32628"/>
                </a:lnTo>
                <a:lnTo>
                  <a:pt x="33106" y="31165"/>
                </a:lnTo>
                <a:lnTo>
                  <a:pt x="31683" y="11506"/>
                </a:lnTo>
                <a:lnTo>
                  <a:pt x="24963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4773213" y="788868"/>
            <a:ext cx="119039" cy="159364"/>
          </a:xfrm>
          <a:custGeom>
            <a:avLst/>
            <a:gdLst/>
            <a:ahLst/>
            <a:cxnLst/>
            <a:rect l="l" t="t" r="r" b="b"/>
            <a:pathLst>
              <a:path w="119039" h="159364">
                <a:moveTo>
                  <a:pt x="7680" y="32644"/>
                </a:moveTo>
                <a:lnTo>
                  <a:pt x="7680" y="34549"/>
                </a:lnTo>
                <a:lnTo>
                  <a:pt x="8641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7444"/>
                </a:lnTo>
                <a:lnTo>
                  <a:pt x="15361" y="36484"/>
                </a:lnTo>
                <a:lnTo>
                  <a:pt x="18242" y="34549"/>
                </a:lnTo>
                <a:lnTo>
                  <a:pt x="21122" y="33604"/>
                </a:lnTo>
                <a:lnTo>
                  <a:pt x="24002" y="31683"/>
                </a:lnTo>
                <a:lnTo>
                  <a:pt x="27843" y="29763"/>
                </a:lnTo>
                <a:lnTo>
                  <a:pt x="31683" y="27843"/>
                </a:lnTo>
                <a:lnTo>
                  <a:pt x="36469" y="25923"/>
                </a:lnTo>
                <a:lnTo>
                  <a:pt x="41269" y="24002"/>
                </a:lnTo>
                <a:lnTo>
                  <a:pt x="47030" y="23042"/>
                </a:lnTo>
                <a:lnTo>
                  <a:pt x="52791" y="22082"/>
                </a:lnTo>
                <a:lnTo>
                  <a:pt x="65272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871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7355" y="33604"/>
                </a:lnTo>
                <a:lnTo>
                  <a:pt x="89275" y="37444"/>
                </a:lnTo>
                <a:lnTo>
                  <a:pt x="91196" y="41269"/>
                </a:lnTo>
                <a:lnTo>
                  <a:pt x="92156" y="46085"/>
                </a:lnTo>
                <a:lnTo>
                  <a:pt x="93116" y="50886"/>
                </a:lnTo>
                <a:lnTo>
                  <a:pt x="93116" y="67193"/>
                </a:lnTo>
                <a:lnTo>
                  <a:pt x="72953" y="67193"/>
                </a:lnTo>
                <a:lnTo>
                  <a:pt x="66855" y="67367"/>
                </a:lnTo>
                <a:lnTo>
                  <a:pt x="53775" y="68802"/>
                </a:lnTo>
                <a:lnTo>
                  <a:pt x="42245" y="71033"/>
                </a:lnTo>
                <a:lnTo>
                  <a:pt x="32644" y="72953"/>
                </a:lnTo>
                <a:lnTo>
                  <a:pt x="24963" y="75834"/>
                </a:lnTo>
                <a:lnTo>
                  <a:pt x="19202" y="79674"/>
                </a:lnTo>
                <a:lnTo>
                  <a:pt x="12481" y="83515"/>
                </a:lnTo>
                <a:lnTo>
                  <a:pt x="7680" y="88315"/>
                </a:lnTo>
                <a:lnTo>
                  <a:pt x="4800" y="94076"/>
                </a:lnTo>
                <a:lnTo>
                  <a:pt x="96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2880" y="134401"/>
                </a:lnTo>
                <a:lnTo>
                  <a:pt x="5760" y="140147"/>
                </a:lnTo>
                <a:lnTo>
                  <a:pt x="9601" y="144962"/>
                </a:lnTo>
                <a:lnTo>
                  <a:pt x="13441" y="147843"/>
                </a:lnTo>
                <a:lnTo>
                  <a:pt x="18242" y="152643"/>
                </a:lnTo>
                <a:lnTo>
                  <a:pt x="23042" y="154548"/>
                </a:lnTo>
                <a:lnTo>
                  <a:pt x="29748" y="156469"/>
                </a:lnTo>
                <a:lnTo>
                  <a:pt x="35524" y="159364"/>
                </a:lnTo>
                <a:lnTo>
                  <a:pt x="29748" y="127680"/>
                </a:lnTo>
                <a:lnTo>
                  <a:pt x="26883" y="121919"/>
                </a:lnTo>
                <a:lnTo>
                  <a:pt x="26883" y="110398"/>
                </a:lnTo>
                <a:lnTo>
                  <a:pt x="27843" y="105597"/>
                </a:lnTo>
                <a:lnTo>
                  <a:pt x="29748" y="102717"/>
                </a:lnTo>
                <a:lnTo>
                  <a:pt x="31683" y="98877"/>
                </a:lnTo>
                <a:lnTo>
                  <a:pt x="33588" y="95996"/>
                </a:lnTo>
                <a:lnTo>
                  <a:pt x="37429" y="94076"/>
                </a:lnTo>
                <a:lnTo>
                  <a:pt x="41269" y="91196"/>
                </a:lnTo>
                <a:lnTo>
                  <a:pt x="45110" y="90236"/>
                </a:lnTo>
                <a:lnTo>
                  <a:pt x="50871" y="88315"/>
                </a:lnTo>
                <a:lnTo>
                  <a:pt x="56631" y="87355"/>
                </a:lnTo>
                <a:lnTo>
                  <a:pt x="6239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79674" y="130561"/>
                </a:lnTo>
                <a:lnTo>
                  <a:pt x="73913" y="133441"/>
                </a:lnTo>
                <a:lnTo>
                  <a:pt x="68153" y="137281"/>
                </a:lnTo>
                <a:lnTo>
                  <a:pt x="61432" y="139186"/>
                </a:lnTo>
                <a:lnTo>
                  <a:pt x="62855" y="158846"/>
                </a:lnTo>
                <a:lnTo>
                  <a:pt x="74874" y="154548"/>
                </a:lnTo>
                <a:lnTo>
                  <a:pt x="75983" y="153980"/>
                </a:lnTo>
                <a:lnTo>
                  <a:pt x="86673" y="147074"/>
                </a:lnTo>
                <a:lnTo>
                  <a:pt x="95996" y="138242"/>
                </a:lnTo>
                <a:lnTo>
                  <a:pt x="95996" y="154548"/>
                </a:lnTo>
                <a:lnTo>
                  <a:pt x="96956" y="155524"/>
                </a:lnTo>
                <a:lnTo>
                  <a:pt x="97916" y="156469"/>
                </a:lnTo>
                <a:lnTo>
                  <a:pt x="98877" y="157429"/>
                </a:lnTo>
                <a:lnTo>
                  <a:pt x="116159" y="157429"/>
                </a:lnTo>
                <a:lnTo>
                  <a:pt x="117119" y="156469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039" y="46085"/>
                </a:lnTo>
                <a:lnTo>
                  <a:pt x="118079" y="38389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0398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8315" y="3840"/>
                </a:lnTo>
                <a:lnTo>
                  <a:pt x="75088" y="1063"/>
                </a:lnTo>
                <a:lnTo>
                  <a:pt x="61432" y="0"/>
                </a:lnTo>
                <a:lnTo>
                  <a:pt x="55671" y="0"/>
                </a:lnTo>
                <a:lnTo>
                  <a:pt x="50871" y="960"/>
                </a:lnTo>
                <a:lnTo>
                  <a:pt x="45110" y="1920"/>
                </a:lnTo>
                <a:lnTo>
                  <a:pt x="39364" y="2880"/>
                </a:lnTo>
                <a:lnTo>
                  <a:pt x="34564" y="3840"/>
                </a:lnTo>
                <a:lnTo>
                  <a:pt x="29748" y="5760"/>
                </a:lnTo>
                <a:lnTo>
                  <a:pt x="24963" y="7680"/>
                </a:lnTo>
                <a:lnTo>
                  <a:pt x="21122" y="9601"/>
                </a:lnTo>
                <a:lnTo>
                  <a:pt x="17282" y="11521"/>
                </a:lnTo>
                <a:lnTo>
                  <a:pt x="14401" y="13441"/>
                </a:lnTo>
                <a:lnTo>
                  <a:pt x="11521" y="14401"/>
                </a:lnTo>
                <a:lnTo>
                  <a:pt x="10561" y="16322"/>
                </a:lnTo>
                <a:lnTo>
                  <a:pt x="8641" y="17282"/>
                </a:lnTo>
                <a:lnTo>
                  <a:pt x="7680" y="19202"/>
                </a:lnTo>
                <a:lnTo>
                  <a:pt x="7680" y="20162"/>
                </a:lnTo>
                <a:lnTo>
                  <a:pt x="6720" y="22082"/>
                </a:lnTo>
                <a:lnTo>
                  <a:pt x="6720" y="31683"/>
                </a:lnTo>
                <a:lnTo>
                  <a:pt x="7680" y="32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4919121" y="752398"/>
            <a:ext cx="95036" cy="195833"/>
          </a:xfrm>
          <a:custGeom>
            <a:avLst/>
            <a:gdLst/>
            <a:ahLst/>
            <a:cxnLst/>
            <a:rect l="l" t="t" r="r" b="b"/>
            <a:pathLst>
              <a:path w="95036" h="195833">
                <a:moveTo>
                  <a:pt x="94076" y="43190"/>
                </a:moveTo>
                <a:lnTo>
                  <a:pt x="93131" y="42230"/>
                </a:lnTo>
                <a:lnTo>
                  <a:pt x="93131" y="41269"/>
                </a:lnTo>
                <a:lnTo>
                  <a:pt x="92171" y="41269"/>
                </a:lnTo>
                <a:lnTo>
                  <a:pt x="91196" y="40309"/>
                </a:lnTo>
                <a:lnTo>
                  <a:pt x="51846" y="40309"/>
                </a:lnTo>
                <a:lnTo>
                  <a:pt x="51846" y="3825"/>
                </a:lnTo>
                <a:lnTo>
                  <a:pt x="50886" y="3825"/>
                </a:lnTo>
                <a:lnTo>
                  <a:pt x="50886" y="2865"/>
                </a:lnTo>
                <a:lnTo>
                  <a:pt x="49926" y="1904"/>
                </a:lnTo>
                <a:lnTo>
                  <a:pt x="48966" y="1904"/>
                </a:lnTo>
                <a:lnTo>
                  <a:pt x="48005" y="944"/>
                </a:lnTo>
                <a:lnTo>
                  <a:pt x="45125" y="944"/>
                </a:lnTo>
                <a:lnTo>
                  <a:pt x="43205" y="0"/>
                </a:lnTo>
                <a:lnTo>
                  <a:pt x="33604" y="0"/>
                </a:lnTo>
                <a:lnTo>
                  <a:pt x="31683" y="944"/>
                </a:lnTo>
                <a:lnTo>
                  <a:pt x="28803" y="944"/>
                </a:lnTo>
                <a:lnTo>
                  <a:pt x="27843" y="1904"/>
                </a:lnTo>
                <a:lnTo>
                  <a:pt x="26883" y="1904"/>
                </a:lnTo>
                <a:lnTo>
                  <a:pt x="25923" y="2865"/>
                </a:lnTo>
                <a:lnTo>
                  <a:pt x="25923" y="3825"/>
                </a:lnTo>
                <a:lnTo>
                  <a:pt x="24963" y="4785"/>
                </a:lnTo>
                <a:lnTo>
                  <a:pt x="24963" y="40309"/>
                </a:lnTo>
                <a:lnTo>
                  <a:pt x="2880" y="40309"/>
                </a:lnTo>
                <a:lnTo>
                  <a:pt x="1935" y="41269"/>
                </a:lnTo>
                <a:lnTo>
                  <a:pt x="960" y="41269"/>
                </a:lnTo>
                <a:lnTo>
                  <a:pt x="960" y="43190"/>
                </a:lnTo>
                <a:lnTo>
                  <a:pt x="0" y="45110"/>
                </a:lnTo>
                <a:lnTo>
                  <a:pt x="0" y="57591"/>
                </a:lnTo>
                <a:lnTo>
                  <a:pt x="960" y="59512"/>
                </a:lnTo>
                <a:lnTo>
                  <a:pt x="1935" y="61432"/>
                </a:lnTo>
                <a:lnTo>
                  <a:pt x="2880" y="62392"/>
                </a:lnTo>
                <a:lnTo>
                  <a:pt x="24963" y="62392"/>
                </a:lnTo>
                <a:lnTo>
                  <a:pt x="24963" y="155508"/>
                </a:lnTo>
                <a:lnTo>
                  <a:pt x="25923" y="162229"/>
                </a:lnTo>
                <a:lnTo>
                  <a:pt x="27843" y="168935"/>
                </a:lnTo>
                <a:lnTo>
                  <a:pt x="28803" y="174711"/>
                </a:lnTo>
                <a:lnTo>
                  <a:pt x="31683" y="180456"/>
                </a:lnTo>
                <a:lnTo>
                  <a:pt x="35524" y="184312"/>
                </a:lnTo>
                <a:lnTo>
                  <a:pt x="38404" y="188153"/>
                </a:lnTo>
                <a:lnTo>
                  <a:pt x="43205" y="191018"/>
                </a:lnTo>
                <a:lnTo>
                  <a:pt x="48005" y="192938"/>
                </a:lnTo>
                <a:lnTo>
                  <a:pt x="53766" y="194858"/>
                </a:lnTo>
                <a:lnTo>
                  <a:pt x="60487" y="195833"/>
                </a:lnTo>
                <a:lnTo>
                  <a:pt x="74889" y="195833"/>
                </a:lnTo>
                <a:lnTo>
                  <a:pt x="77769" y="194858"/>
                </a:lnTo>
                <a:lnTo>
                  <a:pt x="79674" y="194858"/>
                </a:lnTo>
                <a:lnTo>
                  <a:pt x="82570" y="193898"/>
                </a:lnTo>
                <a:lnTo>
                  <a:pt x="84490" y="193898"/>
                </a:lnTo>
                <a:lnTo>
                  <a:pt x="86395" y="192938"/>
                </a:lnTo>
                <a:lnTo>
                  <a:pt x="88331" y="192938"/>
                </a:lnTo>
                <a:lnTo>
                  <a:pt x="90236" y="191993"/>
                </a:lnTo>
                <a:lnTo>
                  <a:pt x="91196" y="191018"/>
                </a:lnTo>
                <a:lnTo>
                  <a:pt x="92171" y="190058"/>
                </a:lnTo>
                <a:lnTo>
                  <a:pt x="93131" y="189113"/>
                </a:lnTo>
                <a:lnTo>
                  <a:pt x="94076" y="188153"/>
                </a:lnTo>
                <a:lnTo>
                  <a:pt x="94076" y="184312"/>
                </a:lnTo>
                <a:lnTo>
                  <a:pt x="95036" y="181432"/>
                </a:lnTo>
                <a:lnTo>
                  <a:pt x="95036" y="176616"/>
                </a:lnTo>
                <a:lnTo>
                  <a:pt x="94076" y="174711"/>
                </a:lnTo>
                <a:lnTo>
                  <a:pt x="94076" y="171830"/>
                </a:lnTo>
                <a:lnTo>
                  <a:pt x="93131" y="170870"/>
                </a:lnTo>
                <a:lnTo>
                  <a:pt x="93131" y="169910"/>
                </a:lnTo>
                <a:lnTo>
                  <a:pt x="92171" y="168935"/>
                </a:lnTo>
                <a:lnTo>
                  <a:pt x="89291" y="168935"/>
                </a:lnTo>
                <a:lnTo>
                  <a:pt x="88331" y="169910"/>
                </a:lnTo>
                <a:lnTo>
                  <a:pt x="86395" y="169910"/>
                </a:lnTo>
                <a:lnTo>
                  <a:pt x="85450" y="170870"/>
                </a:lnTo>
                <a:lnTo>
                  <a:pt x="84490" y="170870"/>
                </a:lnTo>
                <a:lnTo>
                  <a:pt x="82570" y="171830"/>
                </a:lnTo>
                <a:lnTo>
                  <a:pt x="80650" y="171830"/>
                </a:lnTo>
                <a:lnTo>
                  <a:pt x="78729" y="172775"/>
                </a:lnTo>
                <a:lnTo>
                  <a:pt x="76809" y="172775"/>
                </a:lnTo>
                <a:lnTo>
                  <a:pt x="74889" y="173751"/>
                </a:lnTo>
                <a:lnTo>
                  <a:pt x="64328" y="173751"/>
                </a:lnTo>
                <a:lnTo>
                  <a:pt x="59527" y="170870"/>
                </a:lnTo>
                <a:lnTo>
                  <a:pt x="56647" y="166070"/>
                </a:lnTo>
                <a:lnTo>
                  <a:pt x="53766" y="160309"/>
                </a:lnTo>
                <a:lnTo>
                  <a:pt x="51846" y="152628"/>
                </a:lnTo>
                <a:lnTo>
                  <a:pt x="51846" y="62392"/>
                </a:lnTo>
                <a:lnTo>
                  <a:pt x="91196" y="62392"/>
                </a:lnTo>
                <a:lnTo>
                  <a:pt x="92171" y="61432"/>
                </a:lnTo>
                <a:lnTo>
                  <a:pt x="93131" y="59512"/>
                </a:lnTo>
                <a:lnTo>
                  <a:pt x="94076" y="57591"/>
                </a:lnTo>
                <a:lnTo>
                  <a:pt x="95036" y="54711"/>
                </a:lnTo>
                <a:lnTo>
                  <a:pt x="95036" y="48950"/>
                </a:lnTo>
                <a:lnTo>
                  <a:pt x="94076" y="47030"/>
                </a:lnTo>
                <a:lnTo>
                  <a:pt x="94076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/>
          <p:nvPr/>
        </p:nvSpPr>
        <p:spPr>
          <a:xfrm>
            <a:off x="5025679" y="752398"/>
            <a:ext cx="95036" cy="195833"/>
          </a:xfrm>
          <a:custGeom>
            <a:avLst/>
            <a:gdLst/>
            <a:ahLst/>
            <a:cxnLst/>
            <a:rect l="l" t="t" r="r" b="b"/>
            <a:pathLst>
              <a:path w="95036" h="195833">
                <a:moveTo>
                  <a:pt x="94076" y="43190"/>
                </a:moveTo>
                <a:lnTo>
                  <a:pt x="93116" y="42230"/>
                </a:lnTo>
                <a:lnTo>
                  <a:pt x="93116" y="41269"/>
                </a:lnTo>
                <a:lnTo>
                  <a:pt x="92156" y="41269"/>
                </a:lnTo>
                <a:lnTo>
                  <a:pt x="91211" y="40309"/>
                </a:lnTo>
                <a:lnTo>
                  <a:pt x="51846" y="40309"/>
                </a:lnTo>
                <a:lnTo>
                  <a:pt x="51846" y="3825"/>
                </a:lnTo>
                <a:lnTo>
                  <a:pt x="50886" y="3825"/>
                </a:lnTo>
                <a:lnTo>
                  <a:pt x="50886" y="2865"/>
                </a:lnTo>
                <a:lnTo>
                  <a:pt x="49926" y="1904"/>
                </a:lnTo>
                <a:lnTo>
                  <a:pt x="48966" y="1904"/>
                </a:lnTo>
                <a:lnTo>
                  <a:pt x="48005" y="944"/>
                </a:lnTo>
                <a:lnTo>
                  <a:pt x="45125" y="944"/>
                </a:lnTo>
                <a:lnTo>
                  <a:pt x="43205" y="0"/>
                </a:lnTo>
                <a:lnTo>
                  <a:pt x="33604" y="0"/>
                </a:lnTo>
                <a:lnTo>
                  <a:pt x="31683" y="944"/>
                </a:lnTo>
                <a:lnTo>
                  <a:pt x="28803" y="944"/>
                </a:lnTo>
                <a:lnTo>
                  <a:pt x="27843" y="1904"/>
                </a:lnTo>
                <a:lnTo>
                  <a:pt x="26883" y="1904"/>
                </a:lnTo>
                <a:lnTo>
                  <a:pt x="25923" y="2865"/>
                </a:lnTo>
                <a:lnTo>
                  <a:pt x="25923" y="3825"/>
                </a:lnTo>
                <a:lnTo>
                  <a:pt x="24963" y="4785"/>
                </a:lnTo>
                <a:lnTo>
                  <a:pt x="24963" y="40309"/>
                </a:lnTo>
                <a:lnTo>
                  <a:pt x="2880" y="40309"/>
                </a:lnTo>
                <a:lnTo>
                  <a:pt x="1920" y="41269"/>
                </a:lnTo>
                <a:lnTo>
                  <a:pt x="960" y="41269"/>
                </a:lnTo>
                <a:lnTo>
                  <a:pt x="960" y="43190"/>
                </a:lnTo>
                <a:lnTo>
                  <a:pt x="0" y="45110"/>
                </a:lnTo>
                <a:lnTo>
                  <a:pt x="0" y="57591"/>
                </a:lnTo>
                <a:lnTo>
                  <a:pt x="960" y="59512"/>
                </a:lnTo>
                <a:lnTo>
                  <a:pt x="1920" y="61432"/>
                </a:lnTo>
                <a:lnTo>
                  <a:pt x="2880" y="62392"/>
                </a:lnTo>
                <a:lnTo>
                  <a:pt x="24963" y="62392"/>
                </a:lnTo>
                <a:lnTo>
                  <a:pt x="24963" y="155508"/>
                </a:lnTo>
                <a:lnTo>
                  <a:pt x="25923" y="162229"/>
                </a:lnTo>
                <a:lnTo>
                  <a:pt x="27843" y="168935"/>
                </a:lnTo>
                <a:lnTo>
                  <a:pt x="28803" y="174711"/>
                </a:lnTo>
                <a:lnTo>
                  <a:pt x="31683" y="180456"/>
                </a:lnTo>
                <a:lnTo>
                  <a:pt x="35524" y="184312"/>
                </a:lnTo>
                <a:lnTo>
                  <a:pt x="38404" y="188153"/>
                </a:lnTo>
                <a:lnTo>
                  <a:pt x="43205" y="191018"/>
                </a:lnTo>
                <a:lnTo>
                  <a:pt x="48005" y="192938"/>
                </a:lnTo>
                <a:lnTo>
                  <a:pt x="53766" y="194858"/>
                </a:lnTo>
                <a:lnTo>
                  <a:pt x="60487" y="195833"/>
                </a:lnTo>
                <a:lnTo>
                  <a:pt x="74874" y="195833"/>
                </a:lnTo>
                <a:lnTo>
                  <a:pt x="77754" y="194858"/>
                </a:lnTo>
                <a:lnTo>
                  <a:pt x="79689" y="194858"/>
                </a:lnTo>
                <a:lnTo>
                  <a:pt x="82555" y="193898"/>
                </a:lnTo>
                <a:lnTo>
                  <a:pt x="84490" y="193898"/>
                </a:lnTo>
                <a:lnTo>
                  <a:pt x="86395" y="192938"/>
                </a:lnTo>
                <a:lnTo>
                  <a:pt x="88315" y="192938"/>
                </a:lnTo>
                <a:lnTo>
                  <a:pt x="90236" y="191993"/>
                </a:lnTo>
                <a:lnTo>
                  <a:pt x="91211" y="191018"/>
                </a:lnTo>
                <a:lnTo>
                  <a:pt x="92156" y="190058"/>
                </a:lnTo>
                <a:lnTo>
                  <a:pt x="93116" y="189113"/>
                </a:lnTo>
                <a:lnTo>
                  <a:pt x="94076" y="188153"/>
                </a:lnTo>
                <a:lnTo>
                  <a:pt x="94076" y="184312"/>
                </a:lnTo>
                <a:lnTo>
                  <a:pt x="95036" y="181432"/>
                </a:lnTo>
                <a:lnTo>
                  <a:pt x="95036" y="176616"/>
                </a:lnTo>
                <a:lnTo>
                  <a:pt x="94076" y="174711"/>
                </a:lnTo>
                <a:lnTo>
                  <a:pt x="94076" y="171830"/>
                </a:lnTo>
                <a:lnTo>
                  <a:pt x="93116" y="170870"/>
                </a:lnTo>
                <a:lnTo>
                  <a:pt x="93116" y="169910"/>
                </a:lnTo>
                <a:lnTo>
                  <a:pt x="92156" y="168935"/>
                </a:lnTo>
                <a:lnTo>
                  <a:pt x="89275" y="168935"/>
                </a:lnTo>
                <a:lnTo>
                  <a:pt x="88315" y="169910"/>
                </a:lnTo>
                <a:lnTo>
                  <a:pt x="86395" y="169910"/>
                </a:lnTo>
                <a:lnTo>
                  <a:pt x="85435" y="170870"/>
                </a:lnTo>
                <a:lnTo>
                  <a:pt x="84490" y="170870"/>
                </a:lnTo>
                <a:lnTo>
                  <a:pt x="82555" y="171830"/>
                </a:lnTo>
                <a:lnTo>
                  <a:pt x="80650" y="171830"/>
                </a:lnTo>
                <a:lnTo>
                  <a:pt x="78714" y="172775"/>
                </a:lnTo>
                <a:lnTo>
                  <a:pt x="76809" y="172775"/>
                </a:lnTo>
                <a:lnTo>
                  <a:pt x="74874" y="173751"/>
                </a:lnTo>
                <a:lnTo>
                  <a:pt x="64328" y="173751"/>
                </a:lnTo>
                <a:lnTo>
                  <a:pt x="59527" y="170870"/>
                </a:lnTo>
                <a:lnTo>
                  <a:pt x="56647" y="166070"/>
                </a:lnTo>
                <a:lnTo>
                  <a:pt x="53766" y="160309"/>
                </a:lnTo>
                <a:lnTo>
                  <a:pt x="51846" y="152628"/>
                </a:lnTo>
                <a:lnTo>
                  <a:pt x="51846" y="62392"/>
                </a:lnTo>
                <a:lnTo>
                  <a:pt x="91211" y="62392"/>
                </a:lnTo>
                <a:lnTo>
                  <a:pt x="92156" y="61432"/>
                </a:lnTo>
                <a:lnTo>
                  <a:pt x="93116" y="59512"/>
                </a:lnTo>
                <a:lnTo>
                  <a:pt x="94076" y="57591"/>
                </a:lnTo>
                <a:lnTo>
                  <a:pt x="95036" y="54711"/>
                </a:lnTo>
                <a:lnTo>
                  <a:pt x="95036" y="48950"/>
                </a:lnTo>
                <a:lnTo>
                  <a:pt x="94076" y="47030"/>
                </a:lnTo>
                <a:lnTo>
                  <a:pt x="94076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/>
          <p:nvPr/>
        </p:nvSpPr>
        <p:spPr>
          <a:xfrm>
            <a:off x="5170556" y="794628"/>
            <a:ext cx="14488" cy="54711"/>
          </a:xfrm>
          <a:custGeom>
            <a:avLst/>
            <a:gdLst/>
            <a:ahLst/>
            <a:cxnLst/>
            <a:rect l="l" t="t" r="r" b="b"/>
            <a:pathLst>
              <a:path w="14488" h="54711">
                <a:moveTo>
                  <a:pt x="10654" y="896"/>
                </a:moveTo>
                <a:lnTo>
                  <a:pt x="0" y="7708"/>
                </a:lnTo>
                <a:lnTo>
                  <a:pt x="86" y="54711"/>
                </a:lnTo>
                <a:lnTo>
                  <a:pt x="1046" y="48966"/>
                </a:lnTo>
                <a:lnTo>
                  <a:pt x="2966" y="43190"/>
                </a:lnTo>
                <a:lnTo>
                  <a:pt x="4886" y="37444"/>
                </a:lnTo>
                <a:lnTo>
                  <a:pt x="7767" y="32628"/>
                </a:lnTo>
                <a:lnTo>
                  <a:pt x="10647" y="28788"/>
                </a:lnTo>
                <a:lnTo>
                  <a:pt x="14488" y="24963"/>
                </a:lnTo>
                <a:lnTo>
                  <a:pt x="12567" y="0"/>
                </a:lnTo>
                <a:lnTo>
                  <a:pt x="10654" y="8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" name="object 38"/>
          <p:cNvSpPr/>
          <p:nvPr/>
        </p:nvSpPr>
        <p:spPr>
          <a:xfrm>
            <a:off x="5142798" y="788868"/>
            <a:ext cx="133441" cy="160309"/>
          </a:xfrm>
          <a:custGeom>
            <a:avLst/>
            <a:gdLst/>
            <a:ahLst/>
            <a:cxnLst/>
            <a:rect l="l" t="t" r="r" b="b"/>
            <a:pathLst>
              <a:path w="133441" h="160309">
                <a:moveTo>
                  <a:pt x="133441" y="73913"/>
                </a:moveTo>
                <a:lnTo>
                  <a:pt x="133429" y="67262"/>
                </a:lnTo>
                <a:lnTo>
                  <a:pt x="132480" y="54457"/>
                </a:lnTo>
                <a:lnTo>
                  <a:pt x="129600" y="42230"/>
                </a:lnTo>
                <a:lnTo>
                  <a:pt x="127680" y="34549"/>
                </a:lnTo>
                <a:lnTo>
                  <a:pt x="123840" y="26883"/>
                </a:lnTo>
                <a:lnTo>
                  <a:pt x="118079" y="21122"/>
                </a:lnTo>
                <a:lnTo>
                  <a:pt x="113278" y="14401"/>
                </a:lnTo>
                <a:lnTo>
                  <a:pt x="106558" y="9601"/>
                </a:lnTo>
                <a:lnTo>
                  <a:pt x="98877" y="5760"/>
                </a:lnTo>
                <a:lnTo>
                  <a:pt x="94593" y="4043"/>
                </a:lnTo>
                <a:lnTo>
                  <a:pt x="82652" y="1010"/>
                </a:lnTo>
                <a:lnTo>
                  <a:pt x="69113" y="0"/>
                </a:lnTo>
                <a:lnTo>
                  <a:pt x="64893" y="104"/>
                </a:lnTo>
                <a:lnTo>
                  <a:pt x="52071" y="1854"/>
                </a:lnTo>
                <a:lnTo>
                  <a:pt x="40325" y="5760"/>
                </a:lnTo>
                <a:lnTo>
                  <a:pt x="42245" y="30723"/>
                </a:lnTo>
                <a:lnTo>
                  <a:pt x="46085" y="27843"/>
                </a:lnTo>
                <a:lnTo>
                  <a:pt x="50886" y="24963"/>
                </a:lnTo>
                <a:lnTo>
                  <a:pt x="55671" y="22082"/>
                </a:lnTo>
                <a:lnTo>
                  <a:pt x="61447" y="21122"/>
                </a:lnTo>
                <a:lnTo>
                  <a:pt x="68168" y="21122"/>
                </a:lnTo>
                <a:lnTo>
                  <a:pt x="75425" y="21547"/>
                </a:lnTo>
                <a:lnTo>
                  <a:pt x="88075" y="25407"/>
                </a:lnTo>
                <a:lnTo>
                  <a:pt x="96956" y="33604"/>
                </a:lnTo>
                <a:lnTo>
                  <a:pt x="101339" y="39999"/>
                </a:lnTo>
                <a:lnTo>
                  <a:pt x="105303" y="51657"/>
                </a:lnTo>
                <a:lnTo>
                  <a:pt x="106558" y="66233"/>
                </a:lnTo>
                <a:lnTo>
                  <a:pt x="27843" y="66233"/>
                </a:lnTo>
                <a:lnTo>
                  <a:pt x="27843" y="60472"/>
                </a:lnTo>
                <a:lnTo>
                  <a:pt x="27757" y="13468"/>
                </a:lnTo>
                <a:lnTo>
                  <a:pt x="18242" y="22082"/>
                </a:lnTo>
                <a:lnTo>
                  <a:pt x="9740" y="34807"/>
                </a:lnTo>
                <a:lnTo>
                  <a:pt x="4800" y="47045"/>
                </a:lnTo>
                <a:lnTo>
                  <a:pt x="2419" y="55039"/>
                </a:lnTo>
                <a:lnTo>
                  <a:pt x="504" y="67330"/>
                </a:lnTo>
                <a:lnTo>
                  <a:pt x="0" y="80634"/>
                </a:lnTo>
                <a:lnTo>
                  <a:pt x="251" y="91181"/>
                </a:lnTo>
                <a:lnTo>
                  <a:pt x="1659" y="103953"/>
                </a:lnTo>
                <a:lnTo>
                  <a:pt x="4800" y="115199"/>
                </a:lnTo>
                <a:lnTo>
                  <a:pt x="11162" y="130372"/>
                </a:lnTo>
                <a:lnTo>
                  <a:pt x="18242" y="140147"/>
                </a:lnTo>
                <a:lnTo>
                  <a:pt x="29081" y="149257"/>
                </a:lnTo>
                <a:lnTo>
                  <a:pt x="41285" y="154548"/>
                </a:lnTo>
                <a:lnTo>
                  <a:pt x="46340" y="156506"/>
                </a:lnTo>
                <a:lnTo>
                  <a:pt x="58506" y="159358"/>
                </a:lnTo>
                <a:lnTo>
                  <a:pt x="72009" y="160309"/>
                </a:lnTo>
                <a:lnTo>
                  <a:pt x="79674" y="160309"/>
                </a:lnTo>
                <a:lnTo>
                  <a:pt x="85435" y="159364"/>
                </a:lnTo>
                <a:lnTo>
                  <a:pt x="92156" y="158389"/>
                </a:lnTo>
                <a:lnTo>
                  <a:pt x="97916" y="157429"/>
                </a:lnTo>
                <a:lnTo>
                  <a:pt x="103677" y="156469"/>
                </a:lnTo>
                <a:lnTo>
                  <a:pt x="107518" y="154548"/>
                </a:lnTo>
                <a:lnTo>
                  <a:pt x="112318" y="153588"/>
                </a:lnTo>
                <a:lnTo>
                  <a:pt x="116159" y="152643"/>
                </a:lnTo>
                <a:lnTo>
                  <a:pt x="119039" y="150708"/>
                </a:lnTo>
                <a:lnTo>
                  <a:pt x="121919" y="149748"/>
                </a:lnTo>
                <a:lnTo>
                  <a:pt x="123840" y="148803"/>
                </a:lnTo>
                <a:lnTo>
                  <a:pt x="124800" y="147843"/>
                </a:lnTo>
                <a:lnTo>
                  <a:pt x="125760" y="146867"/>
                </a:lnTo>
                <a:lnTo>
                  <a:pt x="125760" y="145907"/>
                </a:lnTo>
                <a:lnTo>
                  <a:pt x="126720" y="145907"/>
                </a:lnTo>
                <a:lnTo>
                  <a:pt x="126720" y="141122"/>
                </a:lnTo>
                <a:lnTo>
                  <a:pt x="127680" y="140147"/>
                </a:lnTo>
                <a:lnTo>
                  <a:pt x="127680" y="135361"/>
                </a:lnTo>
                <a:lnTo>
                  <a:pt x="126720" y="134401"/>
                </a:lnTo>
                <a:lnTo>
                  <a:pt x="126720" y="129600"/>
                </a:lnTo>
                <a:lnTo>
                  <a:pt x="125760" y="128640"/>
                </a:lnTo>
                <a:lnTo>
                  <a:pt x="124800" y="127680"/>
                </a:lnTo>
                <a:lnTo>
                  <a:pt x="119999" y="127680"/>
                </a:lnTo>
                <a:lnTo>
                  <a:pt x="117119" y="129600"/>
                </a:lnTo>
                <a:lnTo>
                  <a:pt x="114239" y="130561"/>
                </a:lnTo>
                <a:lnTo>
                  <a:pt x="111358" y="131521"/>
                </a:lnTo>
                <a:lnTo>
                  <a:pt x="107518" y="132466"/>
                </a:lnTo>
                <a:lnTo>
                  <a:pt x="103677" y="134401"/>
                </a:lnTo>
                <a:lnTo>
                  <a:pt x="98877" y="135361"/>
                </a:lnTo>
                <a:lnTo>
                  <a:pt x="93116" y="136306"/>
                </a:lnTo>
                <a:lnTo>
                  <a:pt x="88315" y="138242"/>
                </a:lnTo>
                <a:lnTo>
                  <a:pt x="66233" y="138242"/>
                </a:lnTo>
                <a:lnTo>
                  <a:pt x="58552" y="137281"/>
                </a:lnTo>
                <a:lnTo>
                  <a:pt x="52806" y="134401"/>
                </a:lnTo>
                <a:lnTo>
                  <a:pt x="47045" y="132466"/>
                </a:lnTo>
                <a:lnTo>
                  <a:pt x="42245" y="128640"/>
                </a:lnTo>
                <a:lnTo>
                  <a:pt x="38404" y="123840"/>
                </a:lnTo>
                <a:lnTo>
                  <a:pt x="34564" y="119039"/>
                </a:lnTo>
                <a:lnTo>
                  <a:pt x="31683" y="114239"/>
                </a:lnTo>
                <a:lnTo>
                  <a:pt x="29763" y="107518"/>
                </a:lnTo>
                <a:lnTo>
                  <a:pt x="28803" y="100797"/>
                </a:lnTo>
                <a:lnTo>
                  <a:pt x="27843" y="94076"/>
                </a:lnTo>
                <a:lnTo>
                  <a:pt x="27843" y="85435"/>
                </a:lnTo>
                <a:lnTo>
                  <a:pt x="125760" y="85435"/>
                </a:lnTo>
                <a:lnTo>
                  <a:pt x="128640" y="84475"/>
                </a:lnTo>
                <a:lnTo>
                  <a:pt x="130561" y="82555"/>
                </a:lnTo>
                <a:lnTo>
                  <a:pt x="132481" y="80634"/>
                </a:lnTo>
                <a:lnTo>
                  <a:pt x="133441" y="77754"/>
                </a:lnTo>
                <a:lnTo>
                  <a:pt x="133441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" name="object 39"/>
          <p:cNvSpPr/>
          <p:nvPr/>
        </p:nvSpPr>
        <p:spPr>
          <a:xfrm>
            <a:off x="5317510" y="788868"/>
            <a:ext cx="84475" cy="157429"/>
          </a:xfrm>
          <a:custGeom>
            <a:avLst/>
            <a:gdLst/>
            <a:ahLst/>
            <a:cxnLst/>
            <a:rect l="l" t="t" r="r" b="b"/>
            <a:pathLst>
              <a:path w="84475" h="157429">
                <a:moveTo>
                  <a:pt x="84475" y="7680"/>
                </a:moveTo>
                <a:lnTo>
                  <a:pt x="83515" y="7680"/>
                </a:lnTo>
                <a:lnTo>
                  <a:pt x="83515" y="5760"/>
                </a:lnTo>
                <a:lnTo>
                  <a:pt x="82570" y="4800"/>
                </a:lnTo>
                <a:lnTo>
                  <a:pt x="81610" y="3840"/>
                </a:lnTo>
                <a:lnTo>
                  <a:pt x="80634" y="3840"/>
                </a:lnTo>
                <a:lnTo>
                  <a:pt x="78729" y="2880"/>
                </a:lnTo>
                <a:lnTo>
                  <a:pt x="77769" y="1920"/>
                </a:lnTo>
                <a:lnTo>
                  <a:pt x="73929" y="1920"/>
                </a:lnTo>
                <a:lnTo>
                  <a:pt x="72008" y="960"/>
                </a:lnTo>
                <a:lnTo>
                  <a:pt x="68168" y="960"/>
                </a:lnTo>
                <a:lnTo>
                  <a:pt x="66248" y="0"/>
                </a:lnTo>
                <a:lnTo>
                  <a:pt x="60487" y="0"/>
                </a:lnTo>
                <a:lnTo>
                  <a:pt x="57607" y="960"/>
                </a:lnTo>
                <a:lnTo>
                  <a:pt x="53766" y="1920"/>
                </a:lnTo>
                <a:lnTo>
                  <a:pt x="50886" y="2880"/>
                </a:lnTo>
                <a:lnTo>
                  <a:pt x="48005" y="3840"/>
                </a:lnTo>
                <a:lnTo>
                  <a:pt x="45125" y="5760"/>
                </a:lnTo>
                <a:lnTo>
                  <a:pt x="41285" y="8641"/>
                </a:lnTo>
                <a:lnTo>
                  <a:pt x="38404" y="11521"/>
                </a:lnTo>
                <a:lnTo>
                  <a:pt x="34564" y="14401"/>
                </a:lnTo>
                <a:lnTo>
                  <a:pt x="31683" y="18242"/>
                </a:lnTo>
                <a:lnTo>
                  <a:pt x="27843" y="23042"/>
                </a:lnTo>
                <a:lnTo>
                  <a:pt x="24002" y="28803"/>
                </a:lnTo>
                <a:lnTo>
                  <a:pt x="24002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480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69"/>
                </a:lnTo>
                <a:lnTo>
                  <a:pt x="1920" y="156469"/>
                </a:lnTo>
                <a:lnTo>
                  <a:pt x="2880" y="157429"/>
                </a:lnTo>
                <a:lnTo>
                  <a:pt x="21122" y="157429"/>
                </a:lnTo>
                <a:lnTo>
                  <a:pt x="22082" y="156469"/>
                </a:lnTo>
                <a:lnTo>
                  <a:pt x="24963" y="156469"/>
                </a:lnTo>
                <a:lnTo>
                  <a:pt x="24963" y="155524"/>
                </a:lnTo>
                <a:lnTo>
                  <a:pt x="25923" y="155524"/>
                </a:lnTo>
                <a:lnTo>
                  <a:pt x="25923" y="57607"/>
                </a:lnTo>
                <a:lnTo>
                  <a:pt x="29763" y="51831"/>
                </a:lnTo>
                <a:lnTo>
                  <a:pt x="33604" y="46085"/>
                </a:lnTo>
                <a:lnTo>
                  <a:pt x="36484" y="42230"/>
                </a:lnTo>
                <a:lnTo>
                  <a:pt x="39364" y="38389"/>
                </a:lnTo>
                <a:lnTo>
                  <a:pt x="43205" y="34549"/>
                </a:lnTo>
                <a:lnTo>
                  <a:pt x="45125" y="32644"/>
                </a:lnTo>
                <a:lnTo>
                  <a:pt x="48005" y="29763"/>
                </a:lnTo>
                <a:lnTo>
                  <a:pt x="50886" y="27843"/>
                </a:lnTo>
                <a:lnTo>
                  <a:pt x="53766" y="26883"/>
                </a:lnTo>
                <a:lnTo>
                  <a:pt x="56647" y="25923"/>
                </a:lnTo>
                <a:lnTo>
                  <a:pt x="68168" y="25923"/>
                </a:lnTo>
                <a:lnTo>
                  <a:pt x="70088" y="26883"/>
                </a:lnTo>
                <a:lnTo>
                  <a:pt x="72008" y="26883"/>
                </a:lnTo>
                <a:lnTo>
                  <a:pt x="72953" y="27843"/>
                </a:lnTo>
                <a:lnTo>
                  <a:pt x="74889" y="27843"/>
                </a:lnTo>
                <a:lnTo>
                  <a:pt x="75849" y="28803"/>
                </a:lnTo>
                <a:lnTo>
                  <a:pt x="77769" y="28803"/>
                </a:lnTo>
                <a:lnTo>
                  <a:pt x="78729" y="29763"/>
                </a:lnTo>
                <a:lnTo>
                  <a:pt x="82570" y="29763"/>
                </a:lnTo>
                <a:lnTo>
                  <a:pt x="82570" y="28803"/>
                </a:lnTo>
                <a:lnTo>
                  <a:pt x="83515" y="28803"/>
                </a:lnTo>
                <a:lnTo>
                  <a:pt x="83515" y="26883"/>
                </a:lnTo>
                <a:lnTo>
                  <a:pt x="84475" y="25923"/>
                </a:lnTo>
                <a:lnTo>
                  <a:pt x="84475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" name="object 40"/>
          <p:cNvSpPr/>
          <p:nvPr/>
        </p:nvSpPr>
        <p:spPr>
          <a:xfrm>
            <a:off x="3983156" y="1439724"/>
            <a:ext cx="2465207" cy="1471633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" name="object 41"/>
          <p:cNvSpPr/>
          <p:nvPr/>
        </p:nvSpPr>
        <p:spPr>
          <a:xfrm>
            <a:off x="1391239" y="1236207"/>
            <a:ext cx="51832" cy="51846"/>
          </a:xfrm>
          <a:custGeom>
            <a:avLst/>
            <a:gdLst/>
            <a:ahLst/>
            <a:cxnLst/>
            <a:rect l="l" t="t" r="r" b="b"/>
            <a:pathLst>
              <a:path w="51832" h="51846">
                <a:moveTo>
                  <a:pt x="0" y="25923"/>
                </a:moveTo>
                <a:lnTo>
                  <a:pt x="0" y="32644"/>
                </a:lnTo>
                <a:lnTo>
                  <a:pt x="1917" y="39364"/>
                </a:lnTo>
                <a:lnTo>
                  <a:pt x="7679" y="44165"/>
                </a:lnTo>
                <a:lnTo>
                  <a:pt x="12476" y="49926"/>
                </a:lnTo>
                <a:lnTo>
                  <a:pt x="18234" y="51846"/>
                </a:lnTo>
                <a:lnTo>
                  <a:pt x="32634" y="51846"/>
                </a:lnTo>
                <a:lnTo>
                  <a:pt x="39355" y="49926"/>
                </a:lnTo>
                <a:lnTo>
                  <a:pt x="44153" y="44165"/>
                </a:lnTo>
                <a:lnTo>
                  <a:pt x="48958" y="39364"/>
                </a:lnTo>
                <a:lnTo>
                  <a:pt x="51832" y="32644"/>
                </a:lnTo>
                <a:lnTo>
                  <a:pt x="51832" y="19202"/>
                </a:lnTo>
                <a:lnTo>
                  <a:pt x="48958" y="12481"/>
                </a:lnTo>
                <a:lnTo>
                  <a:pt x="44153" y="7680"/>
                </a:lnTo>
                <a:lnTo>
                  <a:pt x="39355" y="1935"/>
                </a:lnTo>
                <a:lnTo>
                  <a:pt x="32634" y="0"/>
                </a:lnTo>
                <a:lnTo>
                  <a:pt x="18234" y="0"/>
                </a:lnTo>
                <a:lnTo>
                  <a:pt x="12476" y="2880"/>
                </a:lnTo>
                <a:lnTo>
                  <a:pt x="7679" y="7680"/>
                </a:lnTo>
                <a:lnTo>
                  <a:pt x="1917" y="12481"/>
                </a:lnTo>
                <a:lnTo>
                  <a:pt x="0" y="19202"/>
                </a:lnTo>
                <a:lnTo>
                  <a:pt x="0" y="259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" name="object 42"/>
          <p:cNvSpPr/>
          <p:nvPr/>
        </p:nvSpPr>
        <p:spPr>
          <a:xfrm>
            <a:off x="1600504" y="1202618"/>
            <a:ext cx="70088" cy="133441"/>
          </a:xfrm>
          <a:custGeom>
            <a:avLst/>
            <a:gdLst/>
            <a:ahLst/>
            <a:cxnLst/>
            <a:rect l="l" t="t" r="r" b="b"/>
            <a:pathLst>
              <a:path w="70088" h="133441">
                <a:moveTo>
                  <a:pt x="0" y="4800"/>
                </a:moveTo>
                <a:lnTo>
                  <a:pt x="0" y="132466"/>
                </a:lnTo>
                <a:lnTo>
                  <a:pt x="960" y="132466"/>
                </a:lnTo>
                <a:lnTo>
                  <a:pt x="1920" y="133441"/>
                </a:lnTo>
                <a:lnTo>
                  <a:pt x="16322" y="133441"/>
                </a:lnTo>
                <a:lnTo>
                  <a:pt x="16322" y="132466"/>
                </a:lnTo>
                <a:lnTo>
                  <a:pt x="17282" y="132466"/>
                </a:lnTo>
                <a:lnTo>
                  <a:pt x="17282" y="74874"/>
                </a:lnTo>
                <a:lnTo>
                  <a:pt x="65288" y="74874"/>
                </a:lnTo>
                <a:lnTo>
                  <a:pt x="66248" y="73914"/>
                </a:lnTo>
                <a:lnTo>
                  <a:pt x="67208" y="72953"/>
                </a:lnTo>
                <a:lnTo>
                  <a:pt x="67208" y="62392"/>
                </a:lnTo>
                <a:lnTo>
                  <a:pt x="66248" y="62392"/>
                </a:lnTo>
                <a:lnTo>
                  <a:pt x="66248" y="61432"/>
                </a:lnTo>
                <a:lnTo>
                  <a:pt x="65288" y="61432"/>
                </a:lnTo>
                <a:lnTo>
                  <a:pt x="64328" y="60472"/>
                </a:lnTo>
                <a:lnTo>
                  <a:pt x="17282" y="60472"/>
                </a:lnTo>
                <a:lnTo>
                  <a:pt x="17282" y="15361"/>
                </a:lnTo>
                <a:lnTo>
                  <a:pt x="68168" y="15361"/>
                </a:lnTo>
                <a:lnTo>
                  <a:pt x="68168" y="14401"/>
                </a:lnTo>
                <a:lnTo>
                  <a:pt x="69113" y="14401"/>
                </a:lnTo>
                <a:lnTo>
                  <a:pt x="69113" y="13441"/>
                </a:lnTo>
                <a:lnTo>
                  <a:pt x="70088" y="12466"/>
                </a:lnTo>
                <a:lnTo>
                  <a:pt x="70088" y="3840"/>
                </a:lnTo>
                <a:lnTo>
                  <a:pt x="69113" y="2880"/>
                </a:lnTo>
                <a:lnTo>
                  <a:pt x="69113" y="1920"/>
                </a:lnTo>
                <a:lnTo>
                  <a:pt x="68168" y="960"/>
                </a:lnTo>
                <a:lnTo>
                  <a:pt x="67208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" name="object 43"/>
          <p:cNvSpPr/>
          <p:nvPr/>
        </p:nvSpPr>
        <p:spPr>
          <a:xfrm>
            <a:off x="1683075" y="1236207"/>
            <a:ext cx="76794" cy="101757"/>
          </a:xfrm>
          <a:custGeom>
            <a:avLst/>
            <a:gdLst/>
            <a:ahLst/>
            <a:cxnLst/>
            <a:rect l="l" t="t" r="r" b="b"/>
            <a:pathLst>
              <a:path w="76794" h="101757">
                <a:moveTo>
                  <a:pt x="944" y="63367"/>
                </a:moveTo>
                <a:lnTo>
                  <a:pt x="0" y="68168"/>
                </a:lnTo>
                <a:lnTo>
                  <a:pt x="0" y="77769"/>
                </a:lnTo>
                <a:lnTo>
                  <a:pt x="944" y="81610"/>
                </a:lnTo>
                <a:lnTo>
                  <a:pt x="2880" y="85450"/>
                </a:lnTo>
                <a:lnTo>
                  <a:pt x="3825" y="89291"/>
                </a:lnTo>
                <a:lnTo>
                  <a:pt x="6720" y="92156"/>
                </a:lnTo>
                <a:lnTo>
                  <a:pt x="8625" y="94076"/>
                </a:lnTo>
                <a:lnTo>
                  <a:pt x="11506" y="96972"/>
                </a:lnTo>
                <a:lnTo>
                  <a:pt x="15346" y="98877"/>
                </a:lnTo>
                <a:lnTo>
                  <a:pt x="19187" y="99852"/>
                </a:lnTo>
                <a:lnTo>
                  <a:pt x="17266" y="77769"/>
                </a:lnTo>
                <a:lnTo>
                  <a:pt x="17266" y="70088"/>
                </a:lnTo>
                <a:lnTo>
                  <a:pt x="18227" y="67208"/>
                </a:lnTo>
                <a:lnTo>
                  <a:pt x="19187" y="65288"/>
                </a:lnTo>
                <a:lnTo>
                  <a:pt x="20147" y="63367"/>
                </a:lnTo>
                <a:lnTo>
                  <a:pt x="22067" y="61447"/>
                </a:lnTo>
                <a:lnTo>
                  <a:pt x="23987" y="59527"/>
                </a:lnTo>
                <a:lnTo>
                  <a:pt x="26868" y="58567"/>
                </a:lnTo>
                <a:lnTo>
                  <a:pt x="29748" y="56647"/>
                </a:lnTo>
                <a:lnTo>
                  <a:pt x="32628" y="56647"/>
                </a:lnTo>
                <a:lnTo>
                  <a:pt x="36469" y="55686"/>
                </a:lnTo>
                <a:lnTo>
                  <a:pt x="40309" y="54726"/>
                </a:lnTo>
                <a:lnTo>
                  <a:pt x="59512" y="54726"/>
                </a:lnTo>
                <a:lnTo>
                  <a:pt x="59512" y="74889"/>
                </a:lnTo>
                <a:lnTo>
                  <a:pt x="55671" y="79689"/>
                </a:lnTo>
                <a:lnTo>
                  <a:pt x="50871" y="82570"/>
                </a:lnTo>
                <a:lnTo>
                  <a:pt x="47030" y="85450"/>
                </a:lnTo>
                <a:lnTo>
                  <a:pt x="43190" y="87355"/>
                </a:lnTo>
                <a:lnTo>
                  <a:pt x="39349" y="88315"/>
                </a:lnTo>
                <a:lnTo>
                  <a:pt x="29748" y="88315"/>
                </a:lnTo>
                <a:lnTo>
                  <a:pt x="24947" y="87355"/>
                </a:lnTo>
                <a:lnTo>
                  <a:pt x="22067" y="84475"/>
                </a:lnTo>
                <a:lnTo>
                  <a:pt x="23027" y="100797"/>
                </a:lnTo>
                <a:lnTo>
                  <a:pt x="27828" y="101757"/>
                </a:lnTo>
                <a:lnTo>
                  <a:pt x="38389" y="101757"/>
                </a:lnTo>
                <a:lnTo>
                  <a:pt x="43190" y="100797"/>
                </a:lnTo>
                <a:lnTo>
                  <a:pt x="47990" y="97917"/>
                </a:lnTo>
                <a:lnTo>
                  <a:pt x="52791" y="96012"/>
                </a:lnTo>
                <a:lnTo>
                  <a:pt x="57591" y="92156"/>
                </a:lnTo>
                <a:lnTo>
                  <a:pt x="61432" y="88315"/>
                </a:lnTo>
                <a:lnTo>
                  <a:pt x="61432" y="97917"/>
                </a:lnTo>
                <a:lnTo>
                  <a:pt x="62392" y="98877"/>
                </a:lnTo>
                <a:lnTo>
                  <a:pt x="63352" y="99852"/>
                </a:lnTo>
                <a:lnTo>
                  <a:pt x="74874" y="99852"/>
                </a:lnTo>
                <a:lnTo>
                  <a:pt x="75834" y="98877"/>
                </a:lnTo>
                <a:lnTo>
                  <a:pt x="76794" y="97917"/>
                </a:lnTo>
                <a:lnTo>
                  <a:pt x="76794" y="28803"/>
                </a:lnTo>
                <a:lnTo>
                  <a:pt x="75834" y="24002"/>
                </a:lnTo>
                <a:lnTo>
                  <a:pt x="74874" y="20162"/>
                </a:lnTo>
                <a:lnTo>
                  <a:pt x="72953" y="15361"/>
                </a:lnTo>
                <a:lnTo>
                  <a:pt x="71033" y="11521"/>
                </a:lnTo>
                <a:lnTo>
                  <a:pt x="68153" y="8641"/>
                </a:lnTo>
                <a:lnTo>
                  <a:pt x="65272" y="5775"/>
                </a:lnTo>
                <a:lnTo>
                  <a:pt x="61432" y="3840"/>
                </a:lnTo>
                <a:lnTo>
                  <a:pt x="56631" y="1935"/>
                </a:lnTo>
                <a:lnTo>
                  <a:pt x="51831" y="960"/>
                </a:lnTo>
                <a:lnTo>
                  <a:pt x="46070" y="0"/>
                </a:lnTo>
                <a:lnTo>
                  <a:pt x="32628" y="0"/>
                </a:lnTo>
                <a:lnTo>
                  <a:pt x="28788" y="960"/>
                </a:lnTo>
                <a:lnTo>
                  <a:pt x="25908" y="1935"/>
                </a:lnTo>
                <a:lnTo>
                  <a:pt x="22067" y="2880"/>
                </a:lnTo>
                <a:lnTo>
                  <a:pt x="19187" y="3840"/>
                </a:lnTo>
                <a:lnTo>
                  <a:pt x="16306" y="4800"/>
                </a:lnTo>
                <a:lnTo>
                  <a:pt x="14386" y="5775"/>
                </a:lnTo>
                <a:lnTo>
                  <a:pt x="11506" y="6720"/>
                </a:lnTo>
                <a:lnTo>
                  <a:pt x="9601" y="7680"/>
                </a:lnTo>
                <a:lnTo>
                  <a:pt x="7665" y="8641"/>
                </a:lnTo>
                <a:lnTo>
                  <a:pt x="6720" y="9601"/>
                </a:lnTo>
                <a:lnTo>
                  <a:pt x="5760" y="10561"/>
                </a:lnTo>
                <a:lnTo>
                  <a:pt x="5760" y="11521"/>
                </a:lnTo>
                <a:lnTo>
                  <a:pt x="4785" y="12481"/>
                </a:lnTo>
                <a:lnTo>
                  <a:pt x="4785" y="20162"/>
                </a:lnTo>
                <a:lnTo>
                  <a:pt x="5760" y="21122"/>
                </a:lnTo>
                <a:lnTo>
                  <a:pt x="5760" y="22082"/>
                </a:lnTo>
                <a:lnTo>
                  <a:pt x="6720" y="23042"/>
                </a:lnTo>
                <a:lnTo>
                  <a:pt x="10546" y="23042"/>
                </a:lnTo>
                <a:lnTo>
                  <a:pt x="11506" y="22082"/>
                </a:lnTo>
                <a:lnTo>
                  <a:pt x="13441" y="21122"/>
                </a:lnTo>
                <a:lnTo>
                  <a:pt x="15346" y="20162"/>
                </a:lnTo>
                <a:lnTo>
                  <a:pt x="18227" y="18242"/>
                </a:lnTo>
                <a:lnTo>
                  <a:pt x="21107" y="17282"/>
                </a:lnTo>
                <a:lnTo>
                  <a:pt x="23987" y="16322"/>
                </a:lnTo>
                <a:lnTo>
                  <a:pt x="26868" y="15361"/>
                </a:lnTo>
                <a:lnTo>
                  <a:pt x="30708" y="14401"/>
                </a:lnTo>
                <a:lnTo>
                  <a:pt x="34549" y="13441"/>
                </a:lnTo>
                <a:lnTo>
                  <a:pt x="42230" y="13441"/>
                </a:lnTo>
                <a:lnTo>
                  <a:pt x="45110" y="14401"/>
                </a:lnTo>
                <a:lnTo>
                  <a:pt x="47990" y="15361"/>
                </a:lnTo>
                <a:lnTo>
                  <a:pt x="50871" y="16322"/>
                </a:lnTo>
                <a:lnTo>
                  <a:pt x="52791" y="17282"/>
                </a:lnTo>
                <a:lnTo>
                  <a:pt x="54711" y="19202"/>
                </a:lnTo>
                <a:lnTo>
                  <a:pt x="56631" y="21122"/>
                </a:lnTo>
                <a:lnTo>
                  <a:pt x="57591" y="23042"/>
                </a:lnTo>
                <a:lnTo>
                  <a:pt x="58552" y="25923"/>
                </a:lnTo>
                <a:lnTo>
                  <a:pt x="59512" y="28803"/>
                </a:lnTo>
                <a:lnTo>
                  <a:pt x="59512" y="43205"/>
                </a:lnTo>
                <a:lnTo>
                  <a:pt x="32628" y="43205"/>
                </a:lnTo>
                <a:lnTo>
                  <a:pt x="26868" y="45125"/>
                </a:lnTo>
                <a:lnTo>
                  <a:pt x="21107" y="46085"/>
                </a:lnTo>
                <a:lnTo>
                  <a:pt x="16306" y="48005"/>
                </a:lnTo>
                <a:lnTo>
                  <a:pt x="12466" y="49926"/>
                </a:lnTo>
                <a:lnTo>
                  <a:pt x="8625" y="52806"/>
                </a:lnTo>
                <a:lnTo>
                  <a:pt x="5760" y="55686"/>
                </a:lnTo>
                <a:lnTo>
                  <a:pt x="3825" y="59527"/>
                </a:lnTo>
                <a:lnTo>
                  <a:pt x="944" y="6336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/>
          <p:nvPr/>
        </p:nvSpPr>
        <p:spPr>
          <a:xfrm>
            <a:off x="1700342" y="1313977"/>
            <a:ext cx="5760" cy="23027"/>
          </a:xfrm>
          <a:custGeom>
            <a:avLst/>
            <a:gdLst/>
            <a:ahLst/>
            <a:cxnLst/>
            <a:rect l="l" t="t" r="r" b="b"/>
            <a:pathLst>
              <a:path w="5760" h="23027">
                <a:moveTo>
                  <a:pt x="1920" y="3840"/>
                </a:moveTo>
                <a:lnTo>
                  <a:pt x="0" y="0"/>
                </a:lnTo>
                <a:lnTo>
                  <a:pt x="1920" y="22082"/>
                </a:lnTo>
                <a:lnTo>
                  <a:pt x="5760" y="23027"/>
                </a:lnTo>
                <a:lnTo>
                  <a:pt x="4800" y="6705"/>
                </a:lnTo>
                <a:lnTo>
                  <a:pt x="192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" name="object 45"/>
          <p:cNvSpPr/>
          <p:nvPr/>
        </p:nvSpPr>
        <p:spPr>
          <a:xfrm>
            <a:off x="1783872" y="1236207"/>
            <a:ext cx="73913" cy="101757"/>
          </a:xfrm>
          <a:custGeom>
            <a:avLst/>
            <a:gdLst/>
            <a:ahLst/>
            <a:cxnLst/>
            <a:rect l="l" t="t" r="r" b="b"/>
            <a:pathLst>
              <a:path w="73913" h="101757">
                <a:moveTo>
                  <a:pt x="73913" y="80634"/>
                </a:moveTo>
                <a:lnTo>
                  <a:pt x="72953" y="79689"/>
                </a:lnTo>
                <a:lnTo>
                  <a:pt x="72953" y="76794"/>
                </a:lnTo>
                <a:lnTo>
                  <a:pt x="71993" y="75849"/>
                </a:lnTo>
                <a:lnTo>
                  <a:pt x="71993" y="74889"/>
                </a:lnTo>
                <a:lnTo>
                  <a:pt x="70073" y="74889"/>
                </a:lnTo>
                <a:lnTo>
                  <a:pt x="69113" y="75849"/>
                </a:lnTo>
                <a:lnTo>
                  <a:pt x="67193" y="76794"/>
                </a:lnTo>
                <a:lnTo>
                  <a:pt x="66233" y="78729"/>
                </a:lnTo>
                <a:lnTo>
                  <a:pt x="64312" y="79689"/>
                </a:lnTo>
                <a:lnTo>
                  <a:pt x="61432" y="80634"/>
                </a:lnTo>
                <a:lnTo>
                  <a:pt x="59512" y="82570"/>
                </a:lnTo>
                <a:lnTo>
                  <a:pt x="56631" y="83515"/>
                </a:lnTo>
                <a:lnTo>
                  <a:pt x="53751" y="85450"/>
                </a:lnTo>
                <a:lnTo>
                  <a:pt x="50871" y="86410"/>
                </a:lnTo>
                <a:lnTo>
                  <a:pt x="47990" y="87355"/>
                </a:lnTo>
                <a:lnTo>
                  <a:pt x="39349" y="87355"/>
                </a:lnTo>
                <a:lnTo>
                  <a:pt x="36469" y="86410"/>
                </a:lnTo>
                <a:lnTo>
                  <a:pt x="32628" y="84475"/>
                </a:lnTo>
                <a:lnTo>
                  <a:pt x="29748" y="83515"/>
                </a:lnTo>
                <a:lnTo>
                  <a:pt x="26868" y="80634"/>
                </a:lnTo>
                <a:lnTo>
                  <a:pt x="24947" y="77769"/>
                </a:lnTo>
                <a:lnTo>
                  <a:pt x="23027" y="74889"/>
                </a:lnTo>
                <a:lnTo>
                  <a:pt x="21107" y="71048"/>
                </a:lnTo>
                <a:lnTo>
                  <a:pt x="20147" y="67208"/>
                </a:lnTo>
                <a:lnTo>
                  <a:pt x="18227" y="62407"/>
                </a:lnTo>
                <a:lnTo>
                  <a:pt x="18227" y="50886"/>
                </a:lnTo>
                <a:lnTo>
                  <a:pt x="18267" y="48045"/>
                </a:lnTo>
                <a:lnTo>
                  <a:pt x="20070" y="34158"/>
                </a:lnTo>
                <a:lnTo>
                  <a:pt x="24947" y="24002"/>
                </a:lnTo>
                <a:lnTo>
                  <a:pt x="28788" y="17282"/>
                </a:lnTo>
                <a:lnTo>
                  <a:pt x="35509" y="14401"/>
                </a:lnTo>
                <a:lnTo>
                  <a:pt x="47030" y="14401"/>
                </a:lnTo>
                <a:lnTo>
                  <a:pt x="50871" y="15361"/>
                </a:lnTo>
                <a:lnTo>
                  <a:pt x="53751" y="16322"/>
                </a:lnTo>
                <a:lnTo>
                  <a:pt x="56631" y="17282"/>
                </a:lnTo>
                <a:lnTo>
                  <a:pt x="59512" y="18242"/>
                </a:lnTo>
                <a:lnTo>
                  <a:pt x="61432" y="20162"/>
                </a:lnTo>
                <a:lnTo>
                  <a:pt x="63352" y="21122"/>
                </a:lnTo>
                <a:lnTo>
                  <a:pt x="65272" y="22082"/>
                </a:lnTo>
                <a:lnTo>
                  <a:pt x="66233" y="24002"/>
                </a:lnTo>
                <a:lnTo>
                  <a:pt x="68153" y="24963"/>
                </a:lnTo>
                <a:lnTo>
                  <a:pt x="71993" y="24963"/>
                </a:lnTo>
                <a:lnTo>
                  <a:pt x="71993" y="24002"/>
                </a:lnTo>
                <a:lnTo>
                  <a:pt x="72953" y="23042"/>
                </a:lnTo>
                <a:lnTo>
                  <a:pt x="72953" y="12481"/>
                </a:lnTo>
                <a:lnTo>
                  <a:pt x="71993" y="12481"/>
                </a:lnTo>
                <a:lnTo>
                  <a:pt x="71993" y="11521"/>
                </a:lnTo>
                <a:lnTo>
                  <a:pt x="71033" y="10561"/>
                </a:lnTo>
                <a:lnTo>
                  <a:pt x="71033" y="9601"/>
                </a:lnTo>
                <a:lnTo>
                  <a:pt x="70073" y="9601"/>
                </a:lnTo>
                <a:lnTo>
                  <a:pt x="69113" y="8641"/>
                </a:lnTo>
                <a:lnTo>
                  <a:pt x="68153" y="7680"/>
                </a:lnTo>
                <a:lnTo>
                  <a:pt x="66233" y="5775"/>
                </a:lnTo>
                <a:lnTo>
                  <a:pt x="64312" y="4800"/>
                </a:lnTo>
                <a:lnTo>
                  <a:pt x="62392" y="3840"/>
                </a:lnTo>
                <a:lnTo>
                  <a:pt x="59512" y="2880"/>
                </a:lnTo>
                <a:lnTo>
                  <a:pt x="57591" y="1935"/>
                </a:lnTo>
                <a:lnTo>
                  <a:pt x="54711" y="1935"/>
                </a:lnTo>
                <a:lnTo>
                  <a:pt x="51831" y="960"/>
                </a:lnTo>
                <a:lnTo>
                  <a:pt x="49910" y="0"/>
                </a:lnTo>
                <a:lnTo>
                  <a:pt x="37429" y="0"/>
                </a:lnTo>
                <a:lnTo>
                  <a:pt x="31668" y="960"/>
                </a:lnTo>
                <a:lnTo>
                  <a:pt x="26868" y="2880"/>
                </a:lnTo>
                <a:lnTo>
                  <a:pt x="21107" y="4800"/>
                </a:lnTo>
                <a:lnTo>
                  <a:pt x="17266" y="8641"/>
                </a:lnTo>
                <a:lnTo>
                  <a:pt x="12466" y="12481"/>
                </a:lnTo>
                <a:lnTo>
                  <a:pt x="8625" y="16322"/>
                </a:lnTo>
                <a:lnTo>
                  <a:pt x="5745" y="22082"/>
                </a:lnTo>
                <a:lnTo>
                  <a:pt x="3840" y="28803"/>
                </a:lnTo>
                <a:lnTo>
                  <a:pt x="1904" y="35524"/>
                </a:lnTo>
                <a:lnTo>
                  <a:pt x="0" y="43205"/>
                </a:lnTo>
                <a:lnTo>
                  <a:pt x="0" y="60487"/>
                </a:lnTo>
                <a:lnTo>
                  <a:pt x="944" y="67208"/>
                </a:lnTo>
                <a:lnTo>
                  <a:pt x="2880" y="72969"/>
                </a:lnTo>
                <a:lnTo>
                  <a:pt x="4785" y="79689"/>
                </a:lnTo>
                <a:lnTo>
                  <a:pt x="7665" y="84475"/>
                </a:lnTo>
                <a:lnTo>
                  <a:pt x="11506" y="89291"/>
                </a:lnTo>
                <a:lnTo>
                  <a:pt x="14386" y="93131"/>
                </a:lnTo>
                <a:lnTo>
                  <a:pt x="19187" y="96012"/>
                </a:lnTo>
                <a:lnTo>
                  <a:pt x="23987" y="97917"/>
                </a:lnTo>
                <a:lnTo>
                  <a:pt x="28788" y="100797"/>
                </a:lnTo>
                <a:lnTo>
                  <a:pt x="35509" y="101757"/>
                </a:lnTo>
                <a:lnTo>
                  <a:pt x="47990" y="101757"/>
                </a:lnTo>
                <a:lnTo>
                  <a:pt x="50871" y="100797"/>
                </a:lnTo>
                <a:lnTo>
                  <a:pt x="53751" y="99852"/>
                </a:lnTo>
                <a:lnTo>
                  <a:pt x="56631" y="98877"/>
                </a:lnTo>
                <a:lnTo>
                  <a:pt x="59512" y="97917"/>
                </a:lnTo>
                <a:lnTo>
                  <a:pt x="62392" y="96972"/>
                </a:lnTo>
                <a:lnTo>
                  <a:pt x="64312" y="96012"/>
                </a:lnTo>
                <a:lnTo>
                  <a:pt x="66233" y="95036"/>
                </a:lnTo>
                <a:lnTo>
                  <a:pt x="68153" y="94076"/>
                </a:lnTo>
                <a:lnTo>
                  <a:pt x="70073" y="92156"/>
                </a:lnTo>
                <a:lnTo>
                  <a:pt x="71033" y="92156"/>
                </a:lnTo>
                <a:lnTo>
                  <a:pt x="71993" y="91196"/>
                </a:lnTo>
                <a:lnTo>
                  <a:pt x="71993" y="90236"/>
                </a:lnTo>
                <a:lnTo>
                  <a:pt x="72953" y="89291"/>
                </a:lnTo>
                <a:lnTo>
                  <a:pt x="72953" y="87355"/>
                </a:lnTo>
                <a:lnTo>
                  <a:pt x="73913" y="87355"/>
                </a:lnTo>
                <a:lnTo>
                  <a:pt x="73913" y="8063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/>
          <p:nvPr/>
        </p:nvSpPr>
        <p:spPr>
          <a:xfrm>
            <a:off x="1892350" y="1240048"/>
            <a:ext cx="7665" cy="30723"/>
          </a:xfrm>
          <a:custGeom>
            <a:avLst/>
            <a:gdLst/>
            <a:ahLst/>
            <a:cxnLst/>
            <a:rect l="l" t="t" r="r" b="b"/>
            <a:pathLst>
              <a:path w="7665" h="30723">
                <a:moveTo>
                  <a:pt x="0" y="30723"/>
                </a:moveTo>
                <a:lnTo>
                  <a:pt x="944" y="26883"/>
                </a:lnTo>
                <a:lnTo>
                  <a:pt x="2865" y="24002"/>
                </a:lnTo>
                <a:lnTo>
                  <a:pt x="3825" y="21122"/>
                </a:lnTo>
                <a:lnTo>
                  <a:pt x="7665" y="0"/>
                </a:lnTo>
                <a:lnTo>
                  <a:pt x="1905" y="1935"/>
                </a:lnTo>
                <a:lnTo>
                  <a:pt x="0" y="307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" name="object 47"/>
          <p:cNvSpPr/>
          <p:nvPr/>
        </p:nvSpPr>
        <p:spPr>
          <a:xfrm>
            <a:off x="1874108" y="1236207"/>
            <a:ext cx="84475" cy="101757"/>
          </a:xfrm>
          <a:custGeom>
            <a:avLst/>
            <a:gdLst/>
            <a:ahLst/>
            <a:cxnLst/>
            <a:rect l="l" t="t" r="r" b="b"/>
            <a:pathLst>
              <a:path w="84475" h="101757">
                <a:moveTo>
                  <a:pt x="22067" y="24963"/>
                </a:moveTo>
                <a:lnTo>
                  <a:pt x="24947" y="22082"/>
                </a:lnTo>
                <a:lnTo>
                  <a:pt x="26868" y="19202"/>
                </a:lnTo>
                <a:lnTo>
                  <a:pt x="29748" y="17282"/>
                </a:lnTo>
                <a:lnTo>
                  <a:pt x="32628" y="15361"/>
                </a:lnTo>
                <a:lnTo>
                  <a:pt x="35509" y="14401"/>
                </a:lnTo>
                <a:lnTo>
                  <a:pt x="39349" y="13441"/>
                </a:lnTo>
                <a:lnTo>
                  <a:pt x="51831" y="13441"/>
                </a:lnTo>
                <a:lnTo>
                  <a:pt x="57591" y="16322"/>
                </a:lnTo>
                <a:lnTo>
                  <a:pt x="61432" y="21122"/>
                </a:lnTo>
                <a:lnTo>
                  <a:pt x="66233" y="25923"/>
                </a:lnTo>
                <a:lnTo>
                  <a:pt x="68153" y="32644"/>
                </a:lnTo>
                <a:lnTo>
                  <a:pt x="68153" y="42245"/>
                </a:lnTo>
                <a:lnTo>
                  <a:pt x="17266" y="42245"/>
                </a:lnTo>
                <a:lnTo>
                  <a:pt x="18242" y="38404"/>
                </a:lnTo>
                <a:lnTo>
                  <a:pt x="18242" y="34564"/>
                </a:lnTo>
                <a:lnTo>
                  <a:pt x="20147" y="5775"/>
                </a:lnTo>
                <a:lnTo>
                  <a:pt x="15346" y="9601"/>
                </a:lnTo>
                <a:lnTo>
                  <a:pt x="11521" y="13441"/>
                </a:lnTo>
                <a:lnTo>
                  <a:pt x="7680" y="18242"/>
                </a:lnTo>
                <a:lnTo>
                  <a:pt x="4800" y="24002"/>
                </a:lnTo>
                <a:lnTo>
                  <a:pt x="2865" y="29763"/>
                </a:lnTo>
                <a:lnTo>
                  <a:pt x="960" y="36484"/>
                </a:lnTo>
                <a:lnTo>
                  <a:pt x="0" y="43205"/>
                </a:lnTo>
                <a:lnTo>
                  <a:pt x="0" y="59527"/>
                </a:lnTo>
                <a:lnTo>
                  <a:pt x="960" y="67208"/>
                </a:lnTo>
                <a:lnTo>
                  <a:pt x="2865" y="72969"/>
                </a:lnTo>
                <a:lnTo>
                  <a:pt x="4800" y="79689"/>
                </a:lnTo>
                <a:lnTo>
                  <a:pt x="7680" y="84475"/>
                </a:lnTo>
                <a:lnTo>
                  <a:pt x="11521" y="89291"/>
                </a:lnTo>
                <a:lnTo>
                  <a:pt x="15346" y="93131"/>
                </a:lnTo>
                <a:lnTo>
                  <a:pt x="20147" y="96012"/>
                </a:lnTo>
                <a:lnTo>
                  <a:pt x="25907" y="98877"/>
                </a:lnTo>
                <a:lnTo>
                  <a:pt x="31668" y="100797"/>
                </a:lnTo>
                <a:lnTo>
                  <a:pt x="38389" y="101757"/>
                </a:lnTo>
                <a:lnTo>
                  <a:pt x="50871" y="101757"/>
                </a:lnTo>
                <a:lnTo>
                  <a:pt x="54711" y="100797"/>
                </a:lnTo>
                <a:lnTo>
                  <a:pt x="58552" y="100797"/>
                </a:lnTo>
                <a:lnTo>
                  <a:pt x="62392" y="99852"/>
                </a:lnTo>
                <a:lnTo>
                  <a:pt x="66233" y="98877"/>
                </a:lnTo>
                <a:lnTo>
                  <a:pt x="69113" y="98877"/>
                </a:lnTo>
                <a:lnTo>
                  <a:pt x="71993" y="97917"/>
                </a:lnTo>
                <a:lnTo>
                  <a:pt x="73913" y="96972"/>
                </a:lnTo>
                <a:lnTo>
                  <a:pt x="75834" y="96012"/>
                </a:lnTo>
                <a:lnTo>
                  <a:pt x="77754" y="95036"/>
                </a:lnTo>
                <a:lnTo>
                  <a:pt x="78714" y="94076"/>
                </a:lnTo>
                <a:lnTo>
                  <a:pt x="79674" y="94076"/>
                </a:lnTo>
                <a:lnTo>
                  <a:pt x="79674" y="93131"/>
                </a:lnTo>
                <a:lnTo>
                  <a:pt x="80634" y="92156"/>
                </a:lnTo>
                <a:lnTo>
                  <a:pt x="80634" y="81610"/>
                </a:lnTo>
                <a:lnTo>
                  <a:pt x="79674" y="81610"/>
                </a:lnTo>
                <a:lnTo>
                  <a:pt x="78714" y="80634"/>
                </a:lnTo>
                <a:lnTo>
                  <a:pt x="77754" y="80634"/>
                </a:lnTo>
                <a:lnTo>
                  <a:pt x="75834" y="81610"/>
                </a:lnTo>
                <a:lnTo>
                  <a:pt x="74874" y="81610"/>
                </a:lnTo>
                <a:lnTo>
                  <a:pt x="72953" y="82570"/>
                </a:lnTo>
                <a:lnTo>
                  <a:pt x="71033" y="83515"/>
                </a:lnTo>
                <a:lnTo>
                  <a:pt x="68153" y="84475"/>
                </a:lnTo>
                <a:lnTo>
                  <a:pt x="66233" y="85450"/>
                </a:lnTo>
                <a:lnTo>
                  <a:pt x="63352" y="86410"/>
                </a:lnTo>
                <a:lnTo>
                  <a:pt x="59512" y="86410"/>
                </a:lnTo>
                <a:lnTo>
                  <a:pt x="55671" y="87355"/>
                </a:lnTo>
                <a:lnTo>
                  <a:pt x="51831" y="88315"/>
                </a:lnTo>
                <a:lnTo>
                  <a:pt x="42230" y="88315"/>
                </a:lnTo>
                <a:lnTo>
                  <a:pt x="37429" y="87355"/>
                </a:lnTo>
                <a:lnTo>
                  <a:pt x="33588" y="85450"/>
                </a:lnTo>
                <a:lnTo>
                  <a:pt x="29748" y="83515"/>
                </a:lnTo>
                <a:lnTo>
                  <a:pt x="26868" y="81610"/>
                </a:lnTo>
                <a:lnTo>
                  <a:pt x="23987" y="78729"/>
                </a:lnTo>
                <a:lnTo>
                  <a:pt x="22067" y="75849"/>
                </a:lnTo>
                <a:lnTo>
                  <a:pt x="20147" y="72008"/>
                </a:lnTo>
                <a:lnTo>
                  <a:pt x="19187" y="68168"/>
                </a:lnTo>
                <a:lnTo>
                  <a:pt x="18242" y="64328"/>
                </a:lnTo>
                <a:lnTo>
                  <a:pt x="17266" y="59527"/>
                </a:lnTo>
                <a:lnTo>
                  <a:pt x="17266" y="54726"/>
                </a:lnTo>
                <a:lnTo>
                  <a:pt x="79674" y="54726"/>
                </a:lnTo>
                <a:lnTo>
                  <a:pt x="81594" y="53766"/>
                </a:lnTo>
                <a:lnTo>
                  <a:pt x="82555" y="52806"/>
                </a:lnTo>
                <a:lnTo>
                  <a:pt x="84475" y="51846"/>
                </a:lnTo>
                <a:lnTo>
                  <a:pt x="84475" y="31683"/>
                </a:lnTo>
                <a:lnTo>
                  <a:pt x="82555" y="26883"/>
                </a:lnTo>
                <a:lnTo>
                  <a:pt x="80634" y="21122"/>
                </a:lnTo>
                <a:lnTo>
                  <a:pt x="78714" y="17282"/>
                </a:lnTo>
                <a:lnTo>
                  <a:pt x="75834" y="13441"/>
                </a:lnTo>
                <a:lnTo>
                  <a:pt x="71993" y="8641"/>
                </a:lnTo>
                <a:lnTo>
                  <a:pt x="68153" y="5775"/>
                </a:lnTo>
                <a:lnTo>
                  <a:pt x="62392" y="3840"/>
                </a:lnTo>
                <a:lnTo>
                  <a:pt x="57591" y="960"/>
                </a:lnTo>
                <a:lnTo>
                  <a:pt x="51831" y="0"/>
                </a:lnTo>
                <a:lnTo>
                  <a:pt x="37429" y="0"/>
                </a:lnTo>
                <a:lnTo>
                  <a:pt x="31668" y="960"/>
                </a:lnTo>
                <a:lnTo>
                  <a:pt x="25907" y="3840"/>
                </a:lnTo>
                <a:lnTo>
                  <a:pt x="22067" y="249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/>
          <p:nvPr/>
        </p:nvSpPr>
        <p:spPr>
          <a:xfrm>
            <a:off x="1980651" y="1200698"/>
            <a:ext cx="83530" cy="135361"/>
          </a:xfrm>
          <a:custGeom>
            <a:avLst/>
            <a:gdLst/>
            <a:ahLst/>
            <a:cxnLst/>
            <a:rect l="l" t="t" r="r" b="b"/>
            <a:pathLst>
              <a:path w="83530" h="135361">
                <a:moveTo>
                  <a:pt x="1935" y="119984"/>
                </a:moveTo>
                <a:lnTo>
                  <a:pt x="960" y="119984"/>
                </a:lnTo>
                <a:lnTo>
                  <a:pt x="960" y="122864"/>
                </a:lnTo>
                <a:lnTo>
                  <a:pt x="0" y="123825"/>
                </a:lnTo>
                <a:lnTo>
                  <a:pt x="0" y="130545"/>
                </a:lnTo>
                <a:lnTo>
                  <a:pt x="960" y="131521"/>
                </a:lnTo>
                <a:lnTo>
                  <a:pt x="960" y="133426"/>
                </a:lnTo>
                <a:lnTo>
                  <a:pt x="1935" y="133426"/>
                </a:lnTo>
                <a:lnTo>
                  <a:pt x="1935" y="134386"/>
                </a:lnTo>
                <a:lnTo>
                  <a:pt x="2895" y="134386"/>
                </a:lnTo>
                <a:lnTo>
                  <a:pt x="3840" y="135361"/>
                </a:lnTo>
                <a:lnTo>
                  <a:pt x="80634" y="135361"/>
                </a:lnTo>
                <a:lnTo>
                  <a:pt x="81610" y="134386"/>
                </a:lnTo>
                <a:lnTo>
                  <a:pt x="82570" y="134386"/>
                </a:lnTo>
                <a:lnTo>
                  <a:pt x="82570" y="133426"/>
                </a:lnTo>
                <a:lnTo>
                  <a:pt x="83530" y="132481"/>
                </a:lnTo>
                <a:lnTo>
                  <a:pt x="83530" y="123825"/>
                </a:lnTo>
                <a:lnTo>
                  <a:pt x="82570" y="122864"/>
                </a:lnTo>
                <a:lnTo>
                  <a:pt x="82570" y="121920"/>
                </a:lnTo>
                <a:lnTo>
                  <a:pt x="81610" y="120959"/>
                </a:lnTo>
                <a:lnTo>
                  <a:pt x="80634" y="119984"/>
                </a:lnTo>
                <a:lnTo>
                  <a:pt x="22082" y="119984"/>
                </a:lnTo>
                <a:lnTo>
                  <a:pt x="43205" y="97917"/>
                </a:lnTo>
                <a:lnTo>
                  <a:pt x="44697" y="96412"/>
                </a:lnTo>
                <a:lnTo>
                  <a:pt x="53994" y="86455"/>
                </a:lnTo>
                <a:lnTo>
                  <a:pt x="61447" y="77754"/>
                </a:lnTo>
                <a:lnTo>
                  <a:pt x="66248" y="71033"/>
                </a:lnTo>
                <a:lnTo>
                  <a:pt x="69128" y="66233"/>
                </a:lnTo>
                <a:lnTo>
                  <a:pt x="72008" y="61432"/>
                </a:lnTo>
                <a:lnTo>
                  <a:pt x="73929" y="56631"/>
                </a:lnTo>
                <a:lnTo>
                  <a:pt x="75849" y="51831"/>
                </a:lnTo>
                <a:lnTo>
                  <a:pt x="76809" y="47990"/>
                </a:lnTo>
                <a:lnTo>
                  <a:pt x="77769" y="43190"/>
                </a:lnTo>
                <a:lnTo>
                  <a:pt x="77769" y="29763"/>
                </a:lnTo>
                <a:lnTo>
                  <a:pt x="76809" y="25908"/>
                </a:lnTo>
                <a:lnTo>
                  <a:pt x="74889" y="21107"/>
                </a:lnTo>
                <a:lnTo>
                  <a:pt x="73929" y="17282"/>
                </a:lnTo>
                <a:lnTo>
                  <a:pt x="71048" y="13441"/>
                </a:lnTo>
                <a:lnTo>
                  <a:pt x="68168" y="10561"/>
                </a:lnTo>
                <a:lnTo>
                  <a:pt x="65288" y="7680"/>
                </a:lnTo>
                <a:lnTo>
                  <a:pt x="60487" y="4800"/>
                </a:lnTo>
                <a:lnTo>
                  <a:pt x="55686" y="2880"/>
                </a:lnTo>
                <a:lnTo>
                  <a:pt x="50886" y="960"/>
                </a:lnTo>
                <a:lnTo>
                  <a:pt x="45125" y="0"/>
                </a:lnTo>
                <a:lnTo>
                  <a:pt x="34564" y="0"/>
                </a:lnTo>
                <a:lnTo>
                  <a:pt x="30723" y="960"/>
                </a:lnTo>
                <a:lnTo>
                  <a:pt x="27843" y="1920"/>
                </a:lnTo>
                <a:lnTo>
                  <a:pt x="24002" y="1920"/>
                </a:lnTo>
                <a:lnTo>
                  <a:pt x="20162" y="3840"/>
                </a:lnTo>
                <a:lnTo>
                  <a:pt x="17282" y="4800"/>
                </a:lnTo>
                <a:lnTo>
                  <a:pt x="14401" y="5760"/>
                </a:lnTo>
                <a:lnTo>
                  <a:pt x="11521" y="6720"/>
                </a:lnTo>
                <a:lnTo>
                  <a:pt x="9616" y="8641"/>
                </a:lnTo>
                <a:lnTo>
                  <a:pt x="7680" y="9601"/>
                </a:lnTo>
                <a:lnTo>
                  <a:pt x="6720" y="10561"/>
                </a:lnTo>
                <a:lnTo>
                  <a:pt x="5775" y="11521"/>
                </a:lnTo>
                <a:lnTo>
                  <a:pt x="4800" y="11521"/>
                </a:lnTo>
                <a:lnTo>
                  <a:pt x="3840" y="12481"/>
                </a:lnTo>
                <a:lnTo>
                  <a:pt x="3840" y="14386"/>
                </a:lnTo>
                <a:lnTo>
                  <a:pt x="2895" y="14386"/>
                </a:lnTo>
                <a:lnTo>
                  <a:pt x="2895" y="24947"/>
                </a:lnTo>
                <a:lnTo>
                  <a:pt x="3840" y="24947"/>
                </a:lnTo>
                <a:lnTo>
                  <a:pt x="3840" y="26883"/>
                </a:lnTo>
                <a:lnTo>
                  <a:pt x="7680" y="26883"/>
                </a:lnTo>
                <a:lnTo>
                  <a:pt x="9616" y="24947"/>
                </a:lnTo>
                <a:lnTo>
                  <a:pt x="11521" y="24002"/>
                </a:lnTo>
                <a:lnTo>
                  <a:pt x="13441" y="23042"/>
                </a:lnTo>
                <a:lnTo>
                  <a:pt x="15361" y="21107"/>
                </a:lnTo>
                <a:lnTo>
                  <a:pt x="18242" y="20162"/>
                </a:lnTo>
                <a:lnTo>
                  <a:pt x="21122" y="19202"/>
                </a:lnTo>
                <a:lnTo>
                  <a:pt x="24002" y="17282"/>
                </a:lnTo>
                <a:lnTo>
                  <a:pt x="27843" y="16322"/>
                </a:lnTo>
                <a:lnTo>
                  <a:pt x="42245" y="16322"/>
                </a:lnTo>
                <a:lnTo>
                  <a:pt x="45125" y="17282"/>
                </a:lnTo>
                <a:lnTo>
                  <a:pt x="48006" y="19202"/>
                </a:lnTo>
                <a:lnTo>
                  <a:pt x="49926" y="20162"/>
                </a:lnTo>
                <a:lnTo>
                  <a:pt x="51846" y="22067"/>
                </a:lnTo>
                <a:lnTo>
                  <a:pt x="53766" y="24002"/>
                </a:lnTo>
                <a:lnTo>
                  <a:pt x="55686" y="26883"/>
                </a:lnTo>
                <a:lnTo>
                  <a:pt x="56647" y="29763"/>
                </a:lnTo>
                <a:lnTo>
                  <a:pt x="57607" y="31668"/>
                </a:lnTo>
                <a:lnTo>
                  <a:pt x="57607" y="44150"/>
                </a:lnTo>
                <a:lnTo>
                  <a:pt x="56647" y="47030"/>
                </a:lnTo>
                <a:lnTo>
                  <a:pt x="56647" y="50871"/>
                </a:lnTo>
                <a:lnTo>
                  <a:pt x="54726" y="54711"/>
                </a:lnTo>
                <a:lnTo>
                  <a:pt x="52806" y="58552"/>
                </a:lnTo>
                <a:lnTo>
                  <a:pt x="50886" y="62392"/>
                </a:lnTo>
                <a:lnTo>
                  <a:pt x="48006" y="67193"/>
                </a:lnTo>
                <a:lnTo>
                  <a:pt x="44165" y="71993"/>
                </a:lnTo>
                <a:lnTo>
                  <a:pt x="41285" y="76794"/>
                </a:lnTo>
                <a:lnTo>
                  <a:pt x="36484" y="82555"/>
                </a:lnTo>
                <a:lnTo>
                  <a:pt x="30723" y="89275"/>
                </a:lnTo>
                <a:lnTo>
                  <a:pt x="4800" y="116144"/>
                </a:lnTo>
                <a:lnTo>
                  <a:pt x="3840" y="117119"/>
                </a:lnTo>
                <a:lnTo>
                  <a:pt x="2895" y="118079"/>
                </a:lnTo>
                <a:lnTo>
                  <a:pt x="1935" y="119024"/>
                </a:lnTo>
                <a:lnTo>
                  <a:pt x="1935" y="11998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" name="object 49"/>
          <p:cNvSpPr/>
          <p:nvPr/>
        </p:nvSpPr>
        <p:spPr>
          <a:xfrm>
            <a:off x="2093930" y="1202618"/>
            <a:ext cx="70088" cy="133441"/>
          </a:xfrm>
          <a:custGeom>
            <a:avLst/>
            <a:gdLst/>
            <a:ahLst/>
            <a:cxnLst/>
            <a:rect l="l" t="t" r="r" b="b"/>
            <a:pathLst>
              <a:path w="70088" h="133441">
                <a:moveTo>
                  <a:pt x="960" y="132466"/>
                </a:moveTo>
                <a:lnTo>
                  <a:pt x="1920" y="133441"/>
                </a:lnTo>
                <a:lnTo>
                  <a:pt x="15361" y="133441"/>
                </a:lnTo>
                <a:lnTo>
                  <a:pt x="16322" y="132466"/>
                </a:lnTo>
                <a:lnTo>
                  <a:pt x="17282" y="132466"/>
                </a:lnTo>
                <a:lnTo>
                  <a:pt x="17282" y="74874"/>
                </a:lnTo>
                <a:lnTo>
                  <a:pt x="65272" y="74874"/>
                </a:lnTo>
                <a:lnTo>
                  <a:pt x="66248" y="73914"/>
                </a:lnTo>
                <a:lnTo>
                  <a:pt x="66248" y="72953"/>
                </a:lnTo>
                <a:lnTo>
                  <a:pt x="67208" y="71993"/>
                </a:lnTo>
                <a:lnTo>
                  <a:pt x="67208" y="63352"/>
                </a:lnTo>
                <a:lnTo>
                  <a:pt x="66248" y="62392"/>
                </a:lnTo>
                <a:lnTo>
                  <a:pt x="66248" y="61432"/>
                </a:lnTo>
                <a:lnTo>
                  <a:pt x="65272" y="61432"/>
                </a:lnTo>
                <a:lnTo>
                  <a:pt x="64328" y="60472"/>
                </a:lnTo>
                <a:lnTo>
                  <a:pt x="17282" y="60472"/>
                </a:lnTo>
                <a:lnTo>
                  <a:pt x="17282" y="15361"/>
                </a:lnTo>
                <a:lnTo>
                  <a:pt x="68168" y="15361"/>
                </a:lnTo>
                <a:lnTo>
                  <a:pt x="68168" y="14401"/>
                </a:lnTo>
                <a:lnTo>
                  <a:pt x="69113" y="13441"/>
                </a:lnTo>
                <a:lnTo>
                  <a:pt x="69113" y="12466"/>
                </a:lnTo>
                <a:lnTo>
                  <a:pt x="70088" y="11521"/>
                </a:lnTo>
                <a:lnTo>
                  <a:pt x="70088" y="4800"/>
                </a:lnTo>
                <a:lnTo>
                  <a:pt x="69113" y="3840"/>
                </a:lnTo>
                <a:lnTo>
                  <a:pt x="69113" y="1920"/>
                </a:lnTo>
                <a:lnTo>
                  <a:pt x="68168" y="1920"/>
                </a:lnTo>
                <a:lnTo>
                  <a:pt x="68168" y="960"/>
                </a:lnTo>
                <a:lnTo>
                  <a:pt x="67208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0" y="2880"/>
                </a:lnTo>
                <a:lnTo>
                  <a:pt x="0" y="132466"/>
                </a:lnTo>
                <a:lnTo>
                  <a:pt x="960" y="13246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" name="object 50"/>
          <p:cNvSpPr/>
          <p:nvPr/>
        </p:nvSpPr>
        <p:spPr>
          <a:xfrm>
            <a:off x="2176485" y="1236207"/>
            <a:ext cx="75849" cy="101757"/>
          </a:xfrm>
          <a:custGeom>
            <a:avLst/>
            <a:gdLst/>
            <a:ahLst/>
            <a:cxnLst/>
            <a:rect l="l" t="t" r="r" b="b"/>
            <a:pathLst>
              <a:path w="75849" h="101757">
                <a:moveTo>
                  <a:pt x="71048" y="11521"/>
                </a:moveTo>
                <a:lnTo>
                  <a:pt x="68168" y="8641"/>
                </a:lnTo>
                <a:lnTo>
                  <a:pt x="65288" y="5775"/>
                </a:lnTo>
                <a:lnTo>
                  <a:pt x="61447" y="3840"/>
                </a:lnTo>
                <a:lnTo>
                  <a:pt x="56647" y="1935"/>
                </a:lnTo>
                <a:lnTo>
                  <a:pt x="51846" y="960"/>
                </a:lnTo>
                <a:lnTo>
                  <a:pt x="46085" y="0"/>
                </a:lnTo>
                <a:lnTo>
                  <a:pt x="32644" y="0"/>
                </a:lnTo>
                <a:lnTo>
                  <a:pt x="28803" y="960"/>
                </a:lnTo>
                <a:lnTo>
                  <a:pt x="25923" y="1935"/>
                </a:lnTo>
                <a:lnTo>
                  <a:pt x="22082" y="2880"/>
                </a:lnTo>
                <a:lnTo>
                  <a:pt x="19202" y="3840"/>
                </a:lnTo>
                <a:lnTo>
                  <a:pt x="16322" y="4800"/>
                </a:lnTo>
                <a:lnTo>
                  <a:pt x="13441" y="5775"/>
                </a:lnTo>
                <a:lnTo>
                  <a:pt x="11521" y="6720"/>
                </a:lnTo>
                <a:lnTo>
                  <a:pt x="9616" y="7680"/>
                </a:lnTo>
                <a:lnTo>
                  <a:pt x="7680" y="8641"/>
                </a:lnTo>
                <a:lnTo>
                  <a:pt x="6720" y="9601"/>
                </a:lnTo>
                <a:lnTo>
                  <a:pt x="5775" y="10561"/>
                </a:lnTo>
                <a:lnTo>
                  <a:pt x="4800" y="11521"/>
                </a:lnTo>
                <a:lnTo>
                  <a:pt x="4800" y="20162"/>
                </a:lnTo>
                <a:lnTo>
                  <a:pt x="5775" y="21122"/>
                </a:lnTo>
                <a:lnTo>
                  <a:pt x="5775" y="23042"/>
                </a:lnTo>
                <a:lnTo>
                  <a:pt x="10561" y="23042"/>
                </a:lnTo>
                <a:lnTo>
                  <a:pt x="11521" y="22082"/>
                </a:lnTo>
                <a:lnTo>
                  <a:pt x="13441" y="21122"/>
                </a:lnTo>
                <a:lnTo>
                  <a:pt x="15361" y="20162"/>
                </a:lnTo>
                <a:lnTo>
                  <a:pt x="18242" y="18242"/>
                </a:lnTo>
                <a:lnTo>
                  <a:pt x="21122" y="17282"/>
                </a:lnTo>
                <a:lnTo>
                  <a:pt x="24003" y="16322"/>
                </a:lnTo>
                <a:lnTo>
                  <a:pt x="26883" y="15361"/>
                </a:lnTo>
                <a:lnTo>
                  <a:pt x="29763" y="14401"/>
                </a:lnTo>
                <a:lnTo>
                  <a:pt x="33604" y="13441"/>
                </a:lnTo>
                <a:lnTo>
                  <a:pt x="42245" y="13441"/>
                </a:lnTo>
                <a:lnTo>
                  <a:pt x="45125" y="14401"/>
                </a:lnTo>
                <a:lnTo>
                  <a:pt x="48006" y="15361"/>
                </a:lnTo>
                <a:lnTo>
                  <a:pt x="50886" y="16322"/>
                </a:lnTo>
                <a:lnTo>
                  <a:pt x="52806" y="17282"/>
                </a:lnTo>
                <a:lnTo>
                  <a:pt x="54726" y="19202"/>
                </a:lnTo>
                <a:lnTo>
                  <a:pt x="56647" y="21122"/>
                </a:lnTo>
                <a:lnTo>
                  <a:pt x="57607" y="23042"/>
                </a:lnTo>
                <a:lnTo>
                  <a:pt x="58567" y="25923"/>
                </a:lnTo>
                <a:lnTo>
                  <a:pt x="59527" y="28803"/>
                </a:lnTo>
                <a:lnTo>
                  <a:pt x="59527" y="43205"/>
                </a:lnTo>
                <a:lnTo>
                  <a:pt x="32644" y="43205"/>
                </a:lnTo>
                <a:lnTo>
                  <a:pt x="26883" y="45125"/>
                </a:lnTo>
                <a:lnTo>
                  <a:pt x="21122" y="46085"/>
                </a:lnTo>
                <a:lnTo>
                  <a:pt x="16322" y="48005"/>
                </a:lnTo>
                <a:lnTo>
                  <a:pt x="12481" y="49926"/>
                </a:lnTo>
                <a:lnTo>
                  <a:pt x="8641" y="52806"/>
                </a:lnTo>
                <a:lnTo>
                  <a:pt x="5775" y="55686"/>
                </a:lnTo>
                <a:lnTo>
                  <a:pt x="2895" y="59527"/>
                </a:lnTo>
                <a:lnTo>
                  <a:pt x="960" y="63367"/>
                </a:lnTo>
                <a:lnTo>
                  <a:pt x="0" y="68168"/>
                </a:lnTo>
                <a:lnTo>
                  <a:pt x="0" y="77769"/>
                </a:lnTo>
                <a:lnTo>
                  <a:pt x="960" y="81610"/>
                </a:lnTo>
                <a:lnTo>
                  <a:pt x="2895" y="85450"/>
                </a:lnTo>
                <a:lnTo>
                  <a:pt x="3840" y="89291"/>
                </a:lnTo>
                <a:lnTo>
                  <a:pt x="5775" y="92156"/>
                </a:lnTo>
                <a:lnTo>
                  <a:pt x="8641" y="94076"/>
                </a:lnTo>
                <a:lnTo>
                  <a:pt x="11521" y="96972"/>
                </a:lnTo>
                <a:lnTo>
                  <a:pt x="15361" y="98877"/>
                </a:lnTo>
                <a:lnTo>
                  <a:pt x="19202" y="99852"/>
                </a:lnTo>
                <a:lnTo>
                  <a:pt x="17282" y="77769"/>
                </a:lnTo>
                <a:lnTo>
                  <a:pt x="17282" y="70088"/>
                </a:lnTo>
                <a:lnTo>
                  <a:pt x="18242" y="67208"/>
                </a:lnTo>
                <a:lnTo>
                  <a:pt x="19202" y="65288"/>
                </a:lnTo>
                <a:lnTo>
                  <a:pt x="20162" y="63367"/>
                </a:lnTo>
                <a:lnTo>
                  <a:pt x="22082" y="61447"/>
                </a:lnTo>
                <a:lnTo>
                  <a:pt x="24003" y="59527"/>
                </a:lnTo>
                <a:lnTo>
                  <a:pt x="26883" y="58567"/>
                </a:lnTo>
                <a:lnTo>
                  <a:pt x="29763" y="56647"/>
                </a:lnTo>
                <a:lnTo>
                  <a:pt x="32644" y="56647"/>
                </a:lnTo>
                <a:lnTo>
                  <a:pt x="36484" y="55686"/>
                </a:lnTo>
                <a:lnTo>
                  <a:pt x="40325" y="54726"/>
                </a:lnTo>
                <a:lnTo>
                  <a:pt x="59527" y="54726"/>
                </a:lnTo>
                <a:lnTo>
                  <a:pt x="59527" y="74889"/>
                </a:lnTo>
                <a:lnTo>
                  <a:pt x="54726" y="79689"/>
                </a:lnTo>
                <a:lnTo>
                  <a:pt x="50886" y="82570"/>
                </a:lnTo>
                <a:lnTo>
                  <a:pt x="47045" y="85450"/>
                </a:lnTo>
                <a:lnTo>
                  <a:pt x="43205" y="87355"/>
                </a:lnTo>
                <a:lnTo>
                  <a:pt x="39364" y="88315"/>
                </a:lnTo>
                <a:lnTo>
                  <a:pt x="29763" y="88315"/>
                </a:lnTo>
                <a:lnTo>
                  <a:pt x="24963" y="87355"/>
                </a:lnTo>
                <a:lnTo>
                  <a:pt x="22082" y="84475"/>
                </a:lnTo>
                <a:lnTo>
                  <a:pt x="23042" y="100797"/>
                </a:lnTo>
                <a:lnTo>
                  <a:pt x="27843" y="101757"/>
                </a:lnTo>
                <a:lnTo>
                  <a:pt x="37444" y="101757"/>
                </a:lnTo>
                <a:lnTo>
                  <a:pt x="43205" y="100797"/>
                </a:lnTo>
                <a:lnTo>
                  <a:pt x="48006" y="97917"/>
                </a:lnTo>
                <a:lnTo>
                  <a:pt x="52806" y="96012"/>
                </a:lnTo>
                <a:lnTo>
                  <a:pt x="57607" y="92156"/>
                </a:lnTo>
                <a:lnTo>
                  <a:pt x="61447" y="88315"/>
                </a:lnTo>
                <a:lnTo>
                  <a:pt x="61447" y="97917"/>
                </a:lnTo>
                <a:lnTo>
                  <a:pt x="62407" y="98877"/>
                </a:lnTo>
                <a:lnTo>
                  <a:pt x="62407" y="99852"/>
                </a:lnTo>
                <a:lnTo>
                  <a:pt x="74889" y="99852"/>
                </a:lnTo>
                <a:lnTo>
                  <a:pt x="75849" y="98877"/>
                </a:lnTo>
                <a:lnTo>
                  <a:pt x="75849" y="24002"/>
                </a:lnTo>
                <a:lnTo>
                  <a:pt x="73929" y="20162"/>
                </a:lnTo>
                <a:lnTo>
                  <a:pt x="72969" y="15361"/>
                </a:lnTo>
                <a:lnTo>
                  <a:pt x="71048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" name="object 51"/>
          <p:cNvSpPr/>
          <p:nvPr/>
        </p:nvSpPr>
        <p:spPr>
          <a:xfrm>
            <a:off x="2193767" y="1313977"/>
            <a:ext cx="5760" cy="23027"/>
          </a:xfrm>
          <a:custGeom>
            <a:avLst/>
            <a:gdLst/>
            <a:ahLst/>
            <a:cxnLst/>
            <a:rect l="l" t="t" r="r" b="b"/>
            <a:pathLst>
              <a:path w="5760" h="23027">
                <a:moveTo>
                  <a:pt x="1920" y="3840"/>
                </a:moveTo>
                <a:lnTo>
                  <a:pt x="0" y="0"/>
                </a:lnTo>
                <a:lnTo>
                  <a:pt x="1920" y="22082"/>
                </a:lnTo>
                <a:lnTo>
                  <a:pt x="5760" y="23027"/>
                </a:lnTo>
                <a:lnTo>
                  <a:pt x="4800" y="6705"/>
                </a:lnTo>
                <a:lnTo>
                  <a:pt x="192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/>
          <p:nvPr/>
        </p:nvSpPr>
        <p:spPr>
          <a:xfrm>
            <a:off x="2277297" y="1236207"/>
            <a:ext cx="72953" cy="101757"/>
          </a:xfrm>
          <a:custGeom>
            <a:avLst/>
            <a:gdLst/>
            <a:ahLst/>
            <a:cxnLst/>
            <a:rect l="l" t="t" r="r" b="b"/>
            <a:pathLst>
              <a:path w="72953" h="101757">
                <a:moveTo>
                  <a:pt x="71993" y="11521"/>
                </a:moveTo>
                <a:lnTo>
                  <a:pt x="71033" y="11521"/>
                </a:lnTo>
                <a:lnTo>
                  <a:pt x="71033" y="9601"/>
                </a:lnTo>
                <a:lnTo>
                  <a:pt x="70073" y="9601"/>
                </a:lnTo>
                <a:lnTo>
                  <a:pt x="69113" y="8641"/>
                </a:lnTo>
                <a:lnTo>
                  <a:pt x="67193" y="7680"/>
                </a:lnTo>
                <a:lnTo>
                  <a:pt x="66233" y="5775"/>
                </a:lnTo>
                <a:lnTo>
                  <a:pt x="64312" y="4800"/>
                </a:lnTo>
                <a:lnTo>
                  <a:pt x="61432" y="3840"/>
                </a:lnTo>
                <a:lnTo>
                  <a:pt x="59512" y="2880"/>
                </a:lnTo>
                <a:lnTo>
                  <a:pt x="57591" y="1935"/>
                </a:lnTo>
                <a:lnTo>
                  <a:pt x="54711" y="1935"/>
                </a:lnTo>
                <a:lnTo>
                  <a:pt x="51831" y="960"/>
                </a:lnTo>
                <a:lnTo>
                  <a:pt x="48950" y="0"/>
                </a:lnTo>
                <a:lnTo>
                  <a:pt x="37429" y="0"/>
                </a:lnTo>
                <a:lnTo>
                  <a:pt x="31668" y="960"/>
                </a:lnTo>
                <a:lnTo>
                  <a:pt x="25907" y="2880"/>
                </a:lnTo>
                <a:lnTo>
                  <a:pt x="21107" y="4800"/>
                </a:lnTo>
                <a:lnTo>
                  <a:pt x="16306" y="8641"/>
                </a:lnTo>
                <a:lnTo>
                  <a:pt x="12466" y="12481"/>
                </a:lnTo>
                <a:lnTo>
                  <a:pt x="8625" y="16322"/>
                </a:lnTo>
                <a:lnTo>
                  <a:pt x="5745" y="22082"/>
                </a:lnTo>
                <a:lnTo>
                  <a:pt x="3825" y="28803"/>
                </a:lnTo>
                <a:lnTo>
                  <a:pt x="944" y="35524"/>
                </a:lnTo>
                <a:lnTo>
                  <a:pt x="0" y="43205"/>
                </a:lnTo>
                <a:lnTo>
                  <a:pt x="0" y="60487"/>
                </a:lnTo>
                <a:lnTo>
                  <a:pt x="944" y="67208"/>
                </a:lnTo>
                <a:lnTo>
                  <a:pt x="2880" y="72969"/>
                </a:lnTo>
                <a:lnTo>
                  <a:pt x="4785" y="79689"/>
                </a:lnTo>
                <a:lnTo>
                  <a:pt x="7665" y="84475"/>
                </a:lnTo>
                <a:lnTo>
                  <a:pt x="10546" y="89291"/>
                </a:lnTo>
                <a:lnTo>
                  <a:pt x="14386" y="93131"/>
                </a:lnTo>
                <a:lnTo>
                  <a:pt x="18227" y="96012"/>
                </a:lnTo>
                <a:lnTo>
                  <a:pt x="23987" y="97917"/>
                </a:lnTo>
                <a:lnTo>
                  <a:pt x="28788" y="100797"/>
                </a:lnTo>
                <a:lnTo>
                  <a:pt x="34549" y="101757"/>
                </a:lnTo>
                <a:lnTo>
                  <a:pt x="47990" y="101757"/>
                </a:lnTo>
                <a:lnTo>
                  <a:pt x="50871" y="100797"/>
                </a:lnTo>
                <a:lnTo>
                  <a:pt x="53751" y="99852"/>
                </a:lnTo>
                <a:lnTo>
                  <a:pt x="56631" y="98877"/>
                </a:lnTo>
                <a:lnTo>
                  <a:pt x="59512" y="97917"/>
                </a:lnTo>
                <a:lnTo>
                  <a:pt x="61432" y="96972"/>
                </a:lnTo>
                <a:lnTo>
                  <a:pt x="64312" y="96012"/>
                </a:lnTo>
                <a:lnTo>
                  <a:pt x="66233" y="95036"/>
                </a:lnTo>
                <a:lnTo>
                  <a:pt x="68153" y="94076"/>
                </a:lnTo>
                <a:lnTo>
                  <a:pt x="70073" y="92156"/>
                </a:lnTo>
                <a:lnTo>
                  <a:pt x="71033" y="91196"/>
                </a:lnTo>
                <a:lnTo>
                  <a:pt x="71993" y="90236"/>
                </a:lnTo>
                <a:lnTo>
                  <a:pt x="71993" y="89291"/>
                </a:lnTo>
                <a:lnTo>
                  <a:pt x="72953" y="89291"/>
                </a:lnTo>
                <a:lnTo>
                  <a:pt x="72953" y="76794"/>
                </a:lnTo>
                <a:lnTo>
                  <a:pt x="71993" y="76794"/>
                </a:lnTo>
                <a:lnTo>
                  <a:pt x="71993" y="75849"/>
                </a:lnTo>
                <a:lnTo>
                  <a:pt x="71033" y="74889"/>
                </a:lnTo>
                <a:lnTo>
                  <a:pt x="70073" y="74889"/>
                </a:lnTo>
                <a:lnTo>
                  <a:pt x="68153" y="75849"/>
                </a:lnTo>
                <a:lnTo>
                  <a:pt x="67193" y="76794"/>
                </a:lnTo>
                <a:lnTo>
                  <a:pt x="65272" y="78729"/>
                </a:lnTo>
                <a:lnTo>
                  <a:pt x="63352" y="79689"/>
                </a:lnTo>
                <a:lnTo>
                  <a:pt x="61432" y="80634"/>
                </a:lnTo>
                <a:lnTo>
                  <a:pt x="59512" y="82570"/>
                </a:lnTo>
                <a:lnTo>
                  <a:pt x="56631" y="83515"/>
                </a:lnTo>
                <a:lnTo>
                  <a:pt x="53751" y="85450"/>
                </a:lnTo>
                <a:lnTo>
                  <a:pt x="50871" y="86410"/>
                </a:lnTo>
                <a:lnTo>
                  <a:pt x="47030" y="87355"/>
                </a:lnTo>
                <a:lnTo>
                  <a:pt x="39349" y="87355"/>
                </a:lnTo>
                <a:lnTo>
                  <a:pt x="35509" y="86410"/>
                </a:lnTo>
                <a:lnTo>
                  <a:pt x="32628" y="84475"/>
                </a:lnTo>
                <a:lnTo>
                  <a:pt x="29748" y="83515"/>
                </a:lnTo>
                <a:lnTo>
                  <a:pt x="26868" y="80634"/>
                </a:lnTo>
                <a:lnTo>
                  <a:pt x="24947" y="77769"/>
                </a:lnTo>
                <a:lnTo>
                  <a:pt x="22067" y="74889"/>
                </a:lnTo>
                <a:lnTo>
                  <a:pt x="20147" y="71048"/>
                </a:lnTo>
                <a:lnTo>
                  <a:pt x="19187" y="67208"/>
                </a:lnTo>
                <a:lnTo>
                  <a:pt x="18227" y="62407"/>
                </a:lnTo>
                <a:lnTo>
                  <a:pt x="18227" y="50886"/>
                </a:lnTo>
                <a:lnTo>
                  <a:pt x="18260" y="48288"/>
                </a:lnTo>
                <a:lnTo>
                  <a:pt x="19894" y="34255"/>
                </a:lnTo>
                <a:lnTo>
                  <a:pt x="23987" y="24002"/>
                </a:lnTo>
                <a:lnTo>
                  <a:pt x="28788" y="17282"/>
                </a:lnTo>
                <a:lnTo>
                  <a:pt x="34549" y="14401"/>
                </a:lnTo>
                <a:lnTo>
                  <a:pt x="47030" y="14401"/>
                </a:lnTo>
                <a:lnTo>
                  <a:pt x="50871" y="15361"/>
                </a:lnTo>
                <a:lnTo>
                  <a:pt x="53751" y="16322"/>
                </a:lnTo>
                <a:lnTo>
                  <a:pt x="56631" y="17282"/>
                </a:lnTo>
                <a:lnTo>
                  <a:pt x="58552" y="18242"/>
                </a:lnTo>
                <a:lnTo>
                  <a:pt x="61432" y="20162"/>
                </a:lnTo>
                <a:lnTo>
                  <a:pt x="63352" y="21122"/>
                </a:lnTo>
                <a:lnTo>
                  <a:pt x="64312" y="22082"/>
                </a:lnTo>
                <a:lnTo>
                  <a:pt x="66233" y="24002"/>
                </a:lnTo>
                <a:lnTo>
                  <a:pt x="67193" y="24963"/>
                </a:lnTo>
                <a:lnTo>
                  <a:pt x="71033" y="24963"/>
                </a:lnTo>
                <a:lnTo>
                  <a:pt x="71993" y="24002"/>
                </a:lnTo>
                <a:lnTo>
                  <a:pt x="72953" y="23042"/>
                </a:lnTo>
                <a:lnTo>
                  <a:pt x="72953" y="13441"/>
                </a:lnTo>
                <a:lnTo>
                  <a:pt x="71993" y="12481"/>
                </a:lnTo>
                <a:lnTo>
                  <a:pt x="71993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" name="object 53"/>
          <p:cNvSpPr/>
          <p:nvPr/>
        </p:nvSpPr>
        <p:spPr>
          <a:xfrm>
            <a:off x="2366558" y="1240048"/>
            <a:ext cx="81610" cy="97917"/>
          </a:xfrm>
          <a:custGeom>
            <a:avLst/>
            <a:gdLst/>
            <a:ahLst/>
            <a:cxnLst/>
            <a:rect l="l" t="t" r="r" b="b"/>
            <a:pathLst>
              <a:path w="81610" h="97917">
                <a:moveTo>
                  <a:pt x="21122" y="1935"/>
                </a:moveTo>
                <a:lnTo>
                  <a:pt x="16322" y="5760"/>
                </a:lnTo>
                <a:lnTo>
                  <a:pt x="12481" y="9601"/>
                </a:lnTo>
                <a:lnTo>
                  <a:pt x="8656" y="14401"/>
                </a:lnTo>
                <a:lnTo>
                  <a:pt x="5760" y="20162"/>
                </a:lnTo>
                <a:lnTo>
                  <a:pt x="3840" y="25923"/>
                </a:lnTo>
                <a:lnTo>
                  <a:pt x="975" y="32644"/>
                </a:lnTo>
                <a:lnTo>
                  <a:pt x="0" y="39364"/>
                </a:lnTo>
                <a:lnTo>
                  <a:pt x="0" y="55686"/>
                </a:lnTo>
                <a:lnTo>
                  <a:pt x="975" y="63367"/>
                </a:lnTo>
                <a:lnTo>
                  <a:pt x="2880" y="69128"/>
                </a:lnTo>
                <a:lnTo>
                  <a:pt x="5760" y="75849"/>
                </a:lnTo>
                <a:lnTo>
                  <a:pt x="8656" y="80634"/>
                </a:lnTo>
                <a:lnTo>
                  <a:pt x="12481" y="85450"/>
                </a:lnTo>
                <a:lnTo>
                  <a:pt x="16322" y="89291"/>
                </a:lnTo>
                <a:lnTo>
                  <a:pt x="21122" y="92171"/>
                </a:lnTo>
                <a:lnTo>
                  <a:pt x="26883" y="95036"/>
                </a:lnTo>
                <a:lnTo>
                  <a:pt x="32644" y="96956"/>
                </a:lnTo>
                <a:lnTo>
                  <a:pt x="39364" y="97917"/>
                </a:lnTo>
                <a:lnTo>
                  <a:pt x="50886" y="97917"/>
                </a:lnTo>
                <a:lnTo>
                  <a:pt x="55686" y="96956"/>
                </a:lnTo>
                <a:lnTo>
                  <a:pt x="58567" y="96956"/>
                </a:lnTo>
                <a:lnTo>
                  <a:pt x="63367" y="96012"/>
                </a:lnTo>
                <a:lnTo>
                  <a:pt x="66248" y="95036"/>
                </a:lnTo>
                <a:lnTo>
                  <a:pt x="69128" y="95036"/>
                </a:lnTo>
                <a:lnTo>
                  <a:pt x="72009" y="94076"/>
                </a:lnTo>
                <a:lnTo>
                  <a:pt x="74889" y="93131"/>
                </a:lnTo>
                <a:lnTo>
                  <a:pt x="76809" y="92171"/>
                </a:lnTo>
                <a:lnTo>
                  <a:pt x="78729" y="91196"/>
                </a:lnTo>
                <a:lnTo>
                  <a:pt x="79689" y="90236"/>
                </a:lnTo>
                <a:lnTo>
                  <a:pt x="80650" y="90236"/>
                </a:lnTo>
                <a:lnTo>
                  <a:pt x="80650" y="88315"/>
                </a:lnTo>
                <a:lnTo>
                  <a:pt x="81610" y="88315"/>
                </a:lnTo>
                <a:lnTo>
                  <a:pt x="81610" y="78729"/>
                </a:lnTo>
                <a:lnTo>
                  <a:pt x="80650" y="78729"/>
                </a:lnTo>
                <a:lnTo>
                  <a:pt x="80650" y="77769"/>
                </a:lnTo>
                <a:lnTo>
                  <a:pt x="79689" y="77769"/>
                </a:lnTo>
                <a:lnTo>
                  <a:pt x="79689" y="76794"/>
                </a:lnTo>
                <a:lnTo>
                  <a:pt x="77769" y="76794"/>
                </a:lnTo>
                <a:lnTo>
                  <a:pt x="76809" y="77769"/>
                </a:lnTo>
                <a:lnTo>
                  <a:pt x="74889" y="77769"/>
                </a:lnTo>
                <a:lnTo>
                  <a:pt x="73929" y="78729"/>
                </a:lnTo>
                <a:lnTo>
                  <a:pt x="71048" y="79674"/>
                </a:lnTo>
                <a:lnTo>
                  <a:pt x="69128" y="80634"/>
                </a:lnTo>
                <a:lnTo>
                  <a:pt x="66248" y="81610"/>
                </a:lnTo>
                <a:lnTo>
                  <a:pt x="63367" y="82570"/>
                </a:lnTo>
                <a:lnTo>
                  <a:pt x="60487" y="82570"/>
                </a:lnTo>
                <a:lnTo>
                  <a:pt x="56647" y="83515"/>
                </a:lnTo>
                <a:lnTo>
                  <a:pt x="52806" y="84475"/>
                </a:lnTo>
                <a:lnTo>
                  <a:pt x="43205" y="84475"/>
                </a:lnTo>
                <a:lnTo>
                  <a:pt x="38404" y="83515"/>
                </a:lnTo>
                <a:lnTo>
                  <a:pt x="34564" y="81610"/>
                </a:lnTo>
                <a:lnTo>
                  <a:pt x="30723" y="79674"/>
                </a:lnTo>
                <a:lnTo>
                  <a:pt x="26883" y="77769"/>
                </a:lnTo>
                <a:lnTo>
                  <a:pt x="24963" y="74889"/>
                </a:lnTo>
                <a:lnTo>
                  <a:pt x="22082" y="72009"/>
                </a:lnTo>
                <a:lnTo>
                  <a:pt x="21122" y="68168"/>
                </a:lnTo>
                <a:lnTo>
                  <a:pt x="20162" y="64328"/>
                </a:lnTo>
                <a:lnTo>
                  <a:pt x="19202" y="60487"/>
                </a:lnTo>
                <a:lnTo>
                  <a:pt x="18242" y="55686"/>
                </a:lnTo>
                <a:lnTo>
                  <a:pt x="18242" y="34564"/>
                </a:lnTo>
                <a:lnTo>
                  <a:pt x="19202" y="30723"/>
                </a:lnTo>
                <a:lnTo>
                  <a:pt x="20162" y="26883"/>
                </a:lnTo>
                <a:lnTo>
                  <a:pt x="21122" y="24002"/>
                </a:lnTo>
                <a:lnTo>
                  <a:pt x="23042" y="21122"/>
                </a:lnTo>
                <a:lnTo>
                  <a:pt x="25923" y="0"/>
                </a:lnTo>
                <a:lnTo>
                  <a:pt x="21122" y="193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" name="object 54"/>
          <p:cNvSpPr/>
          <p:nvPr/>
        </p:nvSpPr>
        <p:spPr>
          <a:xfrm>
            <a:off x="2384800" y="1236207"/>
            <a:ext cx="67208" cy="54726"/>
          </a:xfrm>
          <a:custGeom>
            <a:avLst/>
            <a:gdLst/>
            <a:ahLst/>
            <a:cxnLst/>
            <a:rect l="l" t="t" r="r" b="b"/>
            <a:pathLst>
              <a:path w="67208" h="54726">
                <a:moveTo>
                  <a:pt x="20162" y="0"/>
                </a:moveTo>
                <a:lnTo>
                  <a:pt x="13441" y="960"/>
                </a:lnTo>
                <a:lnTo>
                  <a:pt x="7680" y="3840"/>
                </a:lnTo>
                <a:lnTo>
                  <a:pt x="4800" y="24963"/>
                </a:lnTo>
                <a:lnTo>
                  <a:pt x="6720" y="22082"/>
                </a:lnTo>
                <a:lnTo>
                  <a:pt x="8641" y="19202"/>
                </a:lnTo>
                <a:lnTo>
                  <a:pt x="11521" y="17282"/>
                </a:lnTo>
                <a:lnTo>
                  <a:pt x="14401" y="15361"/>
                </a:lnTo>
                <a:lnTo>
                  <a:pt x="18242" y="14401"/>
                </a:lnTo>
                <a:lnTo>
                  <a:pt x="22082" y="13441"/>
                </a:lnTo>
                <a:lnTo>
                  <a:pt x="34564" y="13441"/>
                </a:lnTo>
                <a:lnTo>
                  <a:pt x="40325" y="16322"/>
                </a:lnTo>
                <a:lnTo>
                  <a:pt x="44165" y="21122"/>
                </a:lnTo>
                <a:lnTo>
                  <a:pt x="48966" y="25923"/>
                </a:lnTo>
                <a:lnTo>
                  <a:pt x="50886" y="32644"/>
                </a:lnTo>
                <a:lnTo>
                  <a:pt x="49926" y="42245"/>
                </a:lnTo>
                <a:lnTo>
                  <a:pt x="0" y="42245"/>
                </a:lnTo>
                <a:lnTo>
                  <a:pt x="0" y="38404"/>
                </a:lnTo>
                <a:lnTo>
                  <a:pt x="0" y="54726"/>
                </a:lnTo>
                <a:lnTo>
                  <a:pt x="62407" y="54726"/>
                </a:lnTo>
                <a:lnTo>
                  <a:pt x="64328" y="53766"/>
                </a:lnTo>
                <a:lnTo>
                  <a:pt x="65288" y="52806"/>
                </a:lnTo>
                <a:lnTo>
                  <a:pt x="66248" y="51846"/>
                </a:lnTo>
                <a:lnTo>
                  <a:pt x="67208" y="49926"/>
                </a:lnTo>
                <a:lnTo>
                  <a:pt x="67208" y="37444"/>
                </a:lnTo>
                <a:lnTo>
                  <a:pt x="66248" y="31683"/>
                </a:lnTo>
                <a:lnTo>
                  <a:pt x="65288" y="26883"/>
                </a:lnTo>
                <a:lnTo>
                  <a:pt x="63367" y="21122"/>
                </a:lnTo>
                <a:lnTo>
                  <a:pt x="61447" y="17282"/>
                </a:lnTo>
                <a:lnTo>
                  <a:pt x="57607" y="13441"/>
                </a:lnTo>
                <a:lnTo>
                  <a:pt x="54726" y="8641"/>
                </a:lnTo>
                <a:lnTo>
                  <a:pt x="49926" y="5775"/>
                </a:lnTo>
                <a:lnTo>
                  <a:pt x="45125" y="3840"/>
                </a:lnTo>
                <a:lnTo>
                  <a:pt x="40325" y="960"/>
                </a:lnTo>
                <a:lnTo>
                  <a:pt x="33604" y="0"/>
                </a:lnTo>
                <a:lnTo>
                  <a:pt x="2016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" name="object 55"/>
          <p:cNvSpPr/>
          <p:nvPr/>
        </p:nvSpPr>
        <p:spPr>
          <a:xfrm>
            <a:off x="2518242" y="1236207"/>
            <a:ext cx="72953" cy="101757"/>
          </a:xfrm>
          <a:custGeom>
            <a:avLst/>
            <a:gdLst/>
            <a:ahLst/>
            <a:cxnLst/>
            <a:rect l="l" t="t" r="r" b="b"/>
            <a:pathLst>
              <a:path w="72953" h="101757">
                <a:moveTo>
                  <a:pt x="71993" y="11521"/>
                </a:moveTo>
                <a:lnTo>
                  <a:pt x="71033" y="10561"/>
                </a:lnTo>
                <a:lnTo>
                  <a:pt x="71033" y="9601"/>
                </a:lnTo>
                <a:lnTo>
                  <a:pt x="70073" y="9601"/>
                </a:lnTo>
                <a:lnTo>
                  <a:pt x="69113" y="8641"/>
                </a:lnTo>
                <a:lnTo>
                  <a:pt x="68153" y="7680"/>
                </a:lnTo>
                <a:lnTo>
                  <a:pt x="66233" y="5775"/>
                </a:lnTo>
                <a:lnTo>
                  <a:pt x="64312" y="4800"/>
                </a:lnTo>
                <a:lnTo>
                  <a:pt x="62392" y="3840"/>
                </a:lnTo>
                <a:lnTo>
                  <a:pt x="59527" y="2880"/>
                </a:lnTo>
                <a:lnTo>
                  <a:pt x="57591" y="1935"/>
                </a:lnTo>
                <a:lnTo>
                  <a:pt x="54711" y="1935"/>
                </a:lnTo>
                <a:lnTo>
                  <a:pt x="51831" y="960"/>
                </a:lnTo>
                <a:lnTo>
                  <a:pt x="48966" y="0"/>
                </a:lnTo>
                <a:lnTo>
                  <a:pt x="37444" y="0"/>
                </a:lnTo>
                <a:lnTo>
                  <a:pt x="31683" y="960"/>
                </a:lnTo>
                <a:lnTo>
                  <a:pt x="26883" y="2880"/>
                </a:lnTo>
                <a:lnTo>
                  <a:pt x="21122" y="4800"/>
                </a:lnTo>
                <a:lnTo>
                  <a:pt x="16322" y="8641"/>
                </a:lnTo>
                <a:lnTo>
                  <a:pt x="12481" y="12481"/>
                </a:lnTo>
                <a:lnTo>
                  <a:pt x="8641" y="16322"/>
                </a:lnTo>
                <a:lnTo>
                  <a:pt x="5760" y="22082"/>
                </a:lnTo>
                <a:lnTo>
                  <a:pt x="3840" y="28803"/>
                </a:lnTo>
                <a:lnTo>
                  <a:pt x="960" y="35524"/>
                </a:lnTo>
                <a:lnTo>
                  <a:pt x="0" y="43205"/>
                </a:lnTo>
                <a:lnTo>
                  <a:pt x="0" y="60487"/>
                </a:lnTo>
                <a:lnTo>
                  <a:pt x="960" y="67208"/>
                </a:lnTo>
                <a:lnTo>
                  <a:pt x="2880" y="72969"/>
                </a:lnTo>
                <a:lnTo>
                  <a:pt x="4800" y="79689"/>
                </a:lnTo>
                <a:lnTo>
                  <a:pt x="7680" y="84475"/>
                </a:lnTo>
                <a:lnTo>
                  <a:pt x="10561" y="89291"/>
                </a:lnTo>
                <a:lnTo>
                  <a:pt x="14401" y="93131"/>
                </a:lnTo>
                <a:lnTo>
                  <a:pt x="18242" y="96012"/>
                </a:lnTo>
                <a:lnTo>
                  <a:pt x="24003" y="97917"/>
                </a:lnTo>
                <a:lnTo>
                  <a:pt x="28803" y="100797"/>
                </a:lnTo>
                <a:lnTo>
                  <a:pt x="34564" y="101757"/>
                </a:lnTo>
                <a:lnTo>
                  <a:pt x="47990" y="101757"/>
                </a:lnTo>
                <a:lnTo>
                  <a:pt x="50871" y="100797"/>
                </a:lnTo>
                <a:lnTo>
                  <a:pt x="53751" y="99852"/>
                </a:lnTo>
                <a:lnTo>
                  <a:pt x="56631" y="98877"/>
                </a:lnTo>
                <a:lnTo>
                  <a:pt x="59527" y="97917"/>
                </a:lnTo>
                <a:lnTo>
                  <a:pt x="62392" y="96972"/>
                </a:lnTo>
                <a:lnTo>
                  <a:pt x="64312" y="96012"/>
                </a:lnTo>
                <a:lnTo>
                  <a:pt x="66233" y="95036"/>
                </a:lnTo>
                <a:lnTo>
                  <a:pt x="68153" y="94076"/>
                </a:lnTo>
                <a:lnTo>
                  <a:pt x="70073" y="92156"/>
                </a:lnTo>
                <a:lnTo>
                  <a:pt x="71033" y="92156"/>
                </a:lnTo>
                <a:lnTo>
                  <a:pt x="71993" y="91196"/>
                </a:lnTo>
                <a:lnTo>
                  <a:pt x="71993" y="90236"/>
                </a:lnTo>
                <a:lnTo>
                  <a:pt x="72953" y="89291"/>
                </a:lnTo>
                <a:lnTo>
                  <a:pt x="72953" y="76794"/>
                </a:lnTo>
                <a:lnTo>
                  <a:pt x="71993" y="76794"/>
                </a:lnTo>
                <a:lnTo>
                  <a:pt x="71993" y="75849"/>
                </a:lnTo>
                <a:lnTo>
                  <a:pt x="71033" y="74889"/>
                </a:lnTo>
                <a:lnTo>
                  <a:pt x="70073" y="74889"/>
                </a:lnTo>
                <a:lnTo>
                  <a:pt x="68153" y="75849"/>
                </a:lnTo>
                <a:lnTo>
                  <a:pt x="67193" y="76794"/>
                </a:lnTo>
                <a:lnTo>
                  <a:pt x="65272" y="78729"/>
                </a:lnTo>
                <a:lnTo>
                  <a:pt x="63352" y="79689"/>
                </a:lnTo>
                <a:lnTo>
                  <a:pt x="61432" y="80634"/>
                </a:lnTo>
                <a:lnTo>
                  <a:pt x="59527" y="82570"/>
                </a:lnTo>
                <a:lnTo>
                  <a:pt x="56631" y="83515"/>
                </a:lnTo>
                <a:lnTo>
                  <a:pt x="53751" y="85450"/>
                </a:lnTo>
                <a:lnTo>
                  <a:pt x="50871" y="86410"/>
                </a:lnTo>
                <a:lnTo>
                  <a:pt x="47990" y="87355"/>
                </a:lnTo>
                <a:lnTo>
                  <a:pt x="39349" y="87355"/>
                </a:lnTo>
                <a:lnTo>
                  <a:pt x="35524" y="86410"/>
                </a:lnTo>
                <a:lnTo>
                  <a:pt x="32628" y="84475"/>
                </a:lnTo>
                <a:lnTo>
                  <a:pt x="29763" y="83515"/>
                </a:lnTo>
                <a:lnTo>
                  <a:pt x="26883" y="80634"/>
                </a:lnTo>
                <a:lnTo>
                  <a:pt x="24963" y="77769"/>
                </a:lnTo>
                <a:lnTo>
                  <a:pt x="22082" y="74889"/>
                </a:lnTo>
                <a:lnTo>
                  <a:pt x="21122" y="71048"/>
                </a:lnTo>
                <a:lnTo>
                  <a:pt x="19202" y="67208"/>
                </a:lnTo>
                <a:lnTo>
                  <a:pt x="18242" y="62407"/>
                </a:lnTo>
                <a:lnTo>
                  <a:pt x="18242" y="50886"/>
                </a:lnTo>
                <a:lnTo>
                  <a:pt x="18275" y="48288"/>
                </a:lnTo>
                <a:lnTo>
                  <a:pt x="19910" y="34255"/>
                </a:lnTo>
                <a:lnTo>
                  <a:pt x="24003" y="24002"/>
                </a:lnTo>
                <a:lnTo>
                  <a:pt x="28803" y="17282"/>
                </a:lnTo>
                <a:lnTo>
                  <a:pt x="35524" y="14401"/>
                </a:lnTo>
                <a:lnTo>
                  <a:pt x="47030" y="14401"/>
                </a:lnTo>
                <a:lnTo>
                  <a:pt x="50871" y="15361"/>
                </a:lnTo>
                <a:lnTo>
                  <a:pt x="53751" y="16322"/>
                </a:lnTo>
                <a:lnTo>
                  <a:pt x="56631" y="17282"/>
                </a:lnTo>
                <a:lnTo>
                  <a:pt x="59527" y="18242"/>
                </a:lnTo>
                <a:lnTo>
                  <a:pt x="61432" y="20162"/>
                </a:lnTo>
                <a:lnTo>
                  <a:pt x="63352" y="21122"/>
                </a:lnTo>
                <a:lnTo>
                  <a:pt x="65272" y="22082"/>
                </a:lnTo>
                <a:lnTo>
                  <a:pt x="66233" y="24002"/>
                </a:lnTo>
                <a:lnTo>
                  <a:pt x="67193" y="24963"/>
                </a:lnTo>
                <a:lnTo>
                  <a:pt x="71033" y="24963"/>
                </a:lnTo>
                <a:lnTo>
                  <a:pt x="71993" y="24002"/>
                </a:lnTo>
                <a:lnTo>
                  <a:pt x="72953" y="23042"/>
                </a:lnTo>
                <a:lnTo>
                  <a:pt x="72953" y="13441"/>
                </a:lnTo>
                <a:lnTo>
                  <a:pt x="71993" y="12481"/>
                </a:lnTo>
                <a:lnTo>
                  <a:pt x="71993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" name="object 56"/>
          <p:cNvSpPr/>
          <p:nvPr/>
        </p:nvSpPr>
        <p:spPr>
          <a:xfrm>
            <a:off x="2605598" y="1245809"/>
            <a:ext cx="20162" cy="86410"/>
          </a:xfrm>
          <a:custGeom>
            <a:avLst/>
            <a:gdLst/>
            <a:ahLst/>
            <a:cxnLst/>
            <a:rect l="l" t="t" r="r" b="b"/>
            <a:pathLst>
              <a:path w="20162" h="86410">
                <a:moveTo>
                  <a:pt x="0" y="42245"/>
                </a:moveTo>
                <a:lnTo>
                  <a:pt x="0" y="49926"/>
                </a:lnTo>
                <a:lnTo>
                  <a:pt x="960" y="56647"/>
                </a:lnTo>
                <a:lnTo>
                  <a:pt x="2880" y="63367"/>
                </a:lnTo>
                <a:lnTo>
                  <a:pt x="4800" y="69128"/>
                </a:lnTo>
                <a:lnTo>
                  <a:pt x="7680" y="74874"/>
                </a:lnTo>
                <a:lnTo>
                  <a:pt x="11521" y="78714"/>
                </a:lnTo>
                <a:lnTo>
                  <a:pt x="15361" y="83530"/>
                </a:lnTo>
                <a:lnTo>
                  <a:pt x="20162" y="86410"/>
                </a:lnTo>
                <a:lnTo>
                  <a:pt x="20162" y="59527"/>
                </a:lnTo>
                <a:lnTo>
                  <a:pt x="19202" y="55686"/>
                </a:lnTo>
                <a:lnTo>
                  <a:pt x="18242" y="50886"/>
                </a:lnTo>
                <a:lnTo>
                  <a:pt x="15361" y="0"/>
                </a:lnTo>
                <a:lnTo>
                  <a:pt x="11521" y="4800"/>
                </a:lnTo>
                <a:lnTo>
                  <a:pt x="7680" y="9601"/>
                </a:lnTo>
                <a:lnTo>
                  <a:pt x="4800" y="15361"/>
                </a:lnTo>
                <a:lnTo>
                  <a:pt x="2880" y="21122"/>
                </a:lnTo>
                <a:lnTo>
                  <a:pt x="960" y="27843"/>
                </a:lnTo>
                <a:lnTo>
                  <a:pt x="0" y="34564"/>
                </a:lnTo>
                <a:lnTo>
                  <a:pt x="0" y="4224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" name="object 57"/>
          <p:cNvSpPr/>
          <p:nvPr/>
        </p:nvSpPr>
        <p:spPr>
          <a:xfrm>
            <a:off x="2620959" y="1236207"/>
            <a:ext cx="77754" cy="101757"/>
          </a:xfrm>
          <a:custGeom>
            <a:avLst/>
            <a:gdLst/>
            <a:ahLst/>
            <a:cxnLst/>
            <a:rect l="l" t="t" r="r" b="b"/>
            <a:pathLst>
              <a:path w="77754" h="101757">
                <a:moveTo>
                  <a:pt x="77754" y="42245"/>
                </a:moveTo>
                <a:lnTo>
                  <a:pt x="75834" y="35524"/>
                </a:lnTo>
                <a:lnTo>
                  <a:pt x="74874" y="28803"/>
                </a:lnTo>
                <a:lnTo>
                  <a:pt x="72953" y="23042"/>
                </a:lnTo>
                <a:lnTo>
                  <a:pt x="70073" y="17282"/>
                </a:lnTo>
                <a:lnTo>
                  <a:pt x="66233" y="13441"/>
                </a:lnTo>
                <a:lnTo>
                  <a:pt x="62392" y="8641"/>
                </a:lnTo>
                <a:lnTo>
                  <a:pt x="57591" y="5775"/>
                </a:lnTo>
                <a:lnTo>
                  <a:pt x="51831" y="3840"/>
                </a:lnTo>
                <a:lnTo>
                  <a:pt x="46070" y="960"/>
                </a:lnTo>
                <a:lnTo>
                  <a:pt x="39349" y="0"/>
                </a:lnTo>
                <a:lnTo>
                  <a:pt x="24002" y="0"/>
                </a:lnTo>
                <a:lnTo>
                  <a:pt x="17282" y="960"/>
                </a:lnTo>
                <a:lnTo>
                  <a:pt x="11521" y="3840"/>
                </a:lnTo>
                <a:lnTo>
                  <a:pt x="4800" y="6720"/>
                </a:lnTo>
                <a:lnTo>
                  <a:pt x="0" y="9601"/>
                </a:lnTo>
                <a:lnTo>
                  <a:pt x="2880" y="60487"/>
                </a:lnTo>
                <a:lnTo>
                  <a:pt x="2880" y="40325"/>
                </a:lnTo>
                <a:lnTo>
                  <a:pt x="3840" y="35524"/>
                </a:lnTo>
                <a:lnTo>
                  <a:pt x="5760" y="31683"/>
                </a:lnTo>
                <a:lnTo>
                  <a:pt x="6720" y="27843"/>
                </a:lnTo>
                <a:lnTo>
                  <a:pt x="9601" y="24963"/>
                </a:lnTo>
                <a:lnTo>
                  <a:pt x="11521" y="21122"/>
                </a:lnTo>
                <a:lnTo>
                  <a:pt x="14401" y="18242"/>
                </a:lnTo>
                <a:lnTo>
                  <a:pt x="18242" y="17282"/>
                </a:lnTo>
                <a:lnTo>
                  <a:pt x="22082" y="15361"/>
                </a:lnTo>
                <a:lnTo>
                  <a:pt x="25923" y="14401"/>
                </a:lnTo>
                <a:lnTo>
                  <a:pt x="36484" y="14401"/>
                </a:lnTo>
                <a:lnTo>
                  <a:pt x="41285" y="15361"/>
                </a:lnTo>
                <a:lnTo>
                  <a:pt x="45110" y="17282"/>
                </a:lnTo>
                <a:lnTo>
                  <a:pt x="48950" y="19202"/>
                </a:lnTo>
                <a:lnTo>
                  <a:pt x="51831" y="22082"/>
                </a:lnTo>
                <a:lnTo>
                  <a:pt x="53751" y="24963"/>
                </a:lnTo>
                <a:lnTo>
                  <a:pt x="55671" y="28803"/>
                </a:lnTo>
                <a:lnTo>
                  <a:pt x="57591" y="32644"/>
                </a:lnTo>
                <a:lnTo>
                  <a:pt x="57591" y="36484"/>
                </a:lnTo>
                <a:lnTo>
                  <a:pt x="58552" y="41285"/>
                </a:lnTo>
                <a:lnTo>
                  <a:pt x="59512" y="46085"/>
                </a:lnTo>
                <a:lnTo>
                  <a:pt x="59512" y="56647"/>
                </a:lnTo>
                <a:lnTo>
                  <a:pt x="58552" y="61447"/>
                </a:lnTo>
                <a:lnTo>
                  <a:pt x="57591" y="65288"/>
                </a:lnTo>
                <a:lnTo>
                  <a:pt x="56631" y="70088"/>
                </a:lnTo>
                <a:lnTo>
                  <a:pt x="54726" y="73929"/>
                </a:lnTo>
                <a:lnTo>
                  <a:pt x="52791" y="76794"/>
                </a:lnTo>
                <a:lnTo>
                  <a:pt x="49911" y="80634"/>
                </a:lnTo>
                <a:lnTo>
                  <a:pt x="47030" y="82570"/>
                </a:lnTo>
                <a:lnTo>
                  <a:pt x="43190" y="84475"/>
                </a:lnTo>
                <a:lnTo>
                  <a:pt x="40325" y="86410"/>
                </a:lnTo>
                <a:lnTo>
                  <a:pt x="35509" y="87355"/>
                </a:lnTo>
                <a:lnTo>
                  <a:pt x="24963" y="87355"/>
                </a:lnTo>
                <a:lnTo>
                  <a:pt x="21122" y="86410"/>
                </a:lnTo>
                <a:lnTo>
                  <a:pt x="17282" y="84475"/>
                </a:lnTo>
                <a:lnTo>
                  <a:pt x="13441" y="82570"/>
                </a:lnTo>
                <a:lnTo>
                  <a:pt x="10561" y="79689"/>
                </a:lnTo>
                <a:lnTo>
                  <a:pt x="8641" y="76794"/>
                </a:lnTo>
                <a:lnTo>
                  <a:pt x="6720" y="72969"/>
                </a:lnTo>
                <a:lnTo>
                  <a:pt x="4800" y="69128"/>
                </a:lnTo>
                <a:lnTo>
                  <a:pt x="4800" y="96012"/>
                </a:lnTo>
                <a:lnTo>
                  <a:pt x="9601" y="97917"/>
                </a:lnTo>
                <a:lnTo>
                  <a:pt x="15361" y="100797"/>
                </a:lnTo>
                <a:lnTo>
                  <a:pt x="22082" y="101757"/>
                </a:lnTo>
                <a:lnTo>
                  <a:pt x="37444" y="101757"/>
                </a:lnTo>
                <a:lnTo>
                  <a:pt x="45110" y="99852"/>
                </a:lnTo>
                <a:lnTo>
                  <a:pt x="50886" y="97917"/>
                </a:lnTo>
                <a:lnTo>
                  <a:pt x="56631" y="95036"/>
                </a:lnTo>
                <a:lnTo>
                  <a:pt x="61432" y="91196"/>
                </a:lnTo>
                <a:lnTo>
                  <a:pt x="65272" y="87355"/>
                </a:lnTo>
                <a:lnTo>
                  <a:pt x="69113" y="82570"/>
                </a:lnTo>
                <a:lnTo>
                  <a:pt x="71993" y="76794"/>
                </a:lnTo>
                <a:lnTo>
                  <a:pt x="73913" y="71048"/>
                </a:lnTo>
                <a:lnTo>
                  <a:pt x="76794" y="64328"/>
                </a:lnTo>
                <a:lnTo>
                  <a:pt x="77754" y="57607"/>
                </a:lnTo>
                <a:lnTo>
                  <a:pt x="77754" y="4224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/>
          <p:nvPr/>
        </p:nvSpPr>
        <p:spPr>
          <a:xfrm>
            <a:off x="2715996" y="1236207"/>
            <a:ext cx="65272" cy="101757"/>
          </a:xfrm>
          <a:custGeom>
            <a:avLst/>
            <a:gdLst/>
            <a:ahLst/>
            <a:cxnLst/>
            <a:rect l="l" t="t" r="r" b="b"/>
            <a:pathLst>
              <a:path w="65272" h="101757">
                <a:moveTo>
                  <a:pt x="960" y="92156"/>
                </a:moveTo>
                <a:lnTo>
                  <a:pt x="960" y="93131"/>
                </a:lnTo>
                <a:lnTo>
                  <a:pt x="1920" y="94076"/>
                </a:lnTo>
                <a:lnTo>
                  <a:pt x="2880" y="95036"/>
                </a:lnTo>
                <a:lnTo>
                  <a:pt x="3840" y="96012"/>
                </a:lnTo>
                <a:lnTo>
                  <a:pt x="5760" y="96972"/>
                </a:lnTo>
                <a:lnTo>
                  <a:pt x="6720" y="96972"/>
                </a:lnTo>
                <a:lnTo>
                  <a:pt x="9601" y="97917"/>
                </a:lnTo>
                <a:lnTo>
                  <a:pt x="11521" y="98877"/>
                </a:lnTo>
                <a:lnTo>
                  <a:pt x="13441" y="99852"/>
                </a:lnTo>
                <a:lnTo>
                  <a:pt x="16322" y="100797"/>
                </a:lnTo>
                <a:lnTo>
                  <a:pt x="19202" y="100797"/>
                </a:lnTo>
                <a:lnTo>
                  <a:pt x="23042" y="101757"/>
                </a:lnTo>
                <a:lnTo>
                  <a:pt x="34549" y="101757"/>
                </a:lnTo>
                <a:lnTo>
                  <a:pt x="39364" y="100797"/>
                </a:lnTo>
                <a:lnTo>
                  <a:pt x="43205" y="99852"/>
                </a:lnTo>
                <a:lnTo>
                  <a:pt x="47990" y="97917"/>
                </a:lnTo>
                <a:lnTo>
                  <a:pt x="51831" y="96012"/>
                </a:lnTo>
                <a:lnTo>
                  <a:pt x="54711" y="94076"/>
                </a:lnTo>
                <a:lnTo>
                  <a:pt x="58552" y="91196"/>
                </a:lnTo>
                <a:lnTo>
                  <a:pt x="61432" y="88315"/>
                </a:lnTo>
                <a:lnTo>
                  <a:pt x="62392" y="84475"/>
                </a:lnTo>
                <a:lnTo>
                  <a:pt x="64312" y="80634"/>
                </a:lnTo>
                <a:lnTo>
                  <a:pt x="65272" y="76794"/>
                </a:lnTo>
                <a:lnTo>
                  <a:pt x="65272" y="68168"/>
                </a:lnTo>
                <a:lnTo>
                  <a:pt x="64312" y="64328"/>
                </a:lnTo>
                <a:lnTo>
                  <a:pt x="63352" y="61447"/>
                </a:lnTo>
                <a:lnTo>
                  <a:pt x="61432" y="58567"/>
                </a:lnTo>
                <a:lnTo>
                  <a:pt x="60472" y="56647"/>
                </a:lnTo>
                <a:lnTo>
                  <a:pt x="57607" y="54726"/>
                </a:lnTo>
                <a:lnTo>
                  <a:pt x="55671" y="51846"/>
                </a:lnTo>
                <a:lnTo>
                  <a:pt x="52791" y="50886"/>
                </a:lnTo>
                <a:lnTo>
                  <a:pt x="49911" y="48966"/>
                </a:lnTo>
                <a:lnTo>
                  <a:pt x="47045" y="48005"/>
                </a:lnTo>
                <a:lnTo>
                  <a:pt x="44165" y="46085"/>
                </a:lnTo>
                <a:lnTo>
                  <a:pt x="41269" y="45125"/>
                </a:lnTo>
                <a:lnTo>
                  <a:pt x="38389" y="44165"/>
                </a:lnTo>
                <a:lnTo>
                  <a:pt x="35524" y="43205"/>
                </a:lnTo>
                <a:lnTo>
                  <a:pt x="33604" y="41285"/>
                </a:lnTo>
                <a:lnTo>
                  <a:pt x="30708" y="40325"/>
                </a:lnTo>
                <a:lnTo>
                  <a:pt x="27843" y="39364"/>
                </a:lnTo>
                <a:lnTo>
                  <a:pt x="25923" y="38404"/>
                </a:lnTo>
                <a:lnTo>
                  <a:pt x="23042" y="36484"/>
                </a:lnTo>
                <a:lnTo>
                  <a:pt x="22082" y="35524"/>
                </a:lnTo>
                <a:lnTo>
                  <a:pt x="20162" y="33604"/>
                </a:lnTo>
                <a:lnTo>
                  <a:pt x="19202" y="31683"/>
                </a:lnTo>
                <a:lnTo>
                  <a:pt x="18242" y="28803"/>
                </a:lnTo>
                <a:lnTo>
                  <a:pt x="18242" y="23042"/>
                </a:lnTo>
                <a:lnTo>
                  <a:pt x="19202" y="21122"/>
                </a:lnTo>
                <a:lnTo>
                  <a:pt x="20162" y="19202"/>
                </a:lnTo>
                <a:lnTo>
                  <a:pt x="21122" y="18242"/>
                </a:lnTo>
                <a:lnTo>
                  <a:pt x="22082" y="17282"/>
                </a:lnTo>
                <a:lnTo>
                  <a:pt x="24002" y="15361"/>
                </a:lnTo>
                <a:lnTo>
                  <a:pt x="25923" y="14401"/>
                </a:lnTo>
                <a:lnTo>
                  <a:pt x="27843" y="14401"/>
                </a:lnTo>
                <a:lnTo>
                  <a:pt x="29763" y="13441"/>
                </a:lnTo>
                <a:lnTo>
                  <a:pt x="41269" y="13441"/>
                </a:lnTo>
                <a:lnTo>
                  <a:pt x="44165" y="14401"/>
                </a:lnTo>
                <a:lnTo>
                  <a:pt x="47045" y="15361"/>
                </a:lnTo>
                <a:lnTo>
                  <a:pt x="48950" y="16322"/>
                </a:lnTo>
                <a:lnTo>
                  <a:pt x="50886" y="16322"/>
                </a:lnTo>
                <a:lnTo>
                  <a:pt x="52791" y="17282"/>
                </a:lnTo>
                <a:lnTo>
                  <a:pt x="53766" y="18242"/>
                </a:lnTo>
                <a:lnTo>
                  <a:pt x="54711" y="19202"/>
                </a:lnTo>
                <a:lnTo>
                  <a:pt x="56631" y="20162"/>
                </a:lnTo>
                <a:lnTo>
                  <a:pt x="58552" y="20162"/>
                </a:lnTo>
                <a:lnTo>
                  <a:pt x="59512" y="19202"/>
                </a:lnTo>
                <a:lnTo>
                  <a:pt x="60472" y="18242"/>
                </a:lnTo>
                <a:lnTo>
                  <a:pt x="60472" y="8641"/>
                </a:lnTo>
                <a:lnTo>
                  <a:pt x="59512" y="8641"/>
                </a:lnTo>
                <a:lnTo>
                  <a:pt x="59512" y="6720"/>
                </a:lnTo>
                <a:lnTo>
                  <a:pt x="58552" y="6720"/>
                </a:lnTo>
                <a:lnTo>
                  <a:pt x="58552" y="5775"/>
                </a:lnTo>
                <a:lnTo>
                  <a:pt x="57607" y="5775"/>
                </a:lnTo>
                <a:lnTo>
                  <a:pt x="56631" y="4800"/>
                </a:lnTo>
                <a:lnTo>
                  <a:pt x="54711" y="3840"/>
                </a:lnTo>
                <a:lnTo>
                  <a:pt x="53766" y="3840"/>
                </a:lnTo>
                <a:lnTo>
                  <a:pt x="51831" y="2880"/>
                </a:lnTo>
                <a:lnTo>
                  <a:pt x="49911" y="1935"/>
                </a:lnTo>
                <a:lnTo>
                  <a:pt x="47990" y="1935"/>
                </a:lnTo>
                <a:lnTo>
                  <a:pt x="46070" y="960"/>
                </a:lnTo>
                <a:lnTo>
                  <a:pt x="43205" y="960"/>
                </a:lnTo>
                <a:lnTo>
                  <a:pt x="40325" y="0"/>
                </a:lnTo>
                <a:lnTo>
                  <a:pt x="29763" y="0"/>
                </a:lnTo>
                <a:lnTo>
                  <a:pt x="24963" y="960"/>
                </a:lnTo>
                <a:lnTo>
                  <a:pt x="21122" y="1935"/>
                </a:lnTo>
                <a:lnTo>
                  <a:pt x="16322" y="3840"/>
                </a:lnTo>
                <a:lnTo>
                  <a:pt x="13441" y="5775"/>
                </a:lnTo>
                <a:lnTo>
                  <a:pt x="10561" y="8641"/>
                </a:lnTo>
                <a:lnTo>
                  <a:pt x="7680" y="10561"/>
                </a:lnTo>
                <a:lnTo>
                  <a:pt x="5760" y="13441"/>
                </a:lnTo>
                <a:lnTo>
                  <a:pt x="3840" y="17282"/>
                </a:lnTo>
                <a:lnTo>
                  <a:pt x="2880" y="20162"/>
                </a:lnTo>
                <a:lnTo>
                  <a:pt x="1920" y="24002"/>
                </a:lnTo>
                <a:lnTo>
                  <a:pt x="1920" y="31683"/>
                </a:lnTo>
                <a:lnTo>
                  <a:pt x="2880" y="35524"/>
                </a:lnTo>
                <a:lnTo>
                  <a:pt x="3840" y="38404"/>
                </a:lnTo>
                <a:lnTo>
                  <a:pt x="5760" y="41285"/>
                </a:lnTo>
                <a:lnTo>
                  <a:pt x="6720" y="43205"/>
                </a:lnTo>
                <a:lnTo>
                  <a:pt x="9601" y="46085"/>
                </a:lnTo>
                <a:lnTo>
                  <a:pt x="11521" y="48005"/>
                </a:lnTo>
                <a:lnTo>
                  <a:pt x="14401" y="49926"/>
                </a:lnTo>
                <a:lnTo>
                  <a:pt x="16322" y="50886"/>
                </a:lnTo>
                <a:lnTo>
                  <a:pt x="19202" y="52806"/>
                </a:lnTo>
                <a:lnTo>
                  <a:pt x="22082" y="53766"/>
                </a:lnTo>
                <a:lnTo>
                  <a:pt x="24963" y="54726"/>
                </a:lnTo>
                <a:lnTo>
                  <a:pt x="27843" y="56647"/>
                </a:lnTo>
                <a:lnTo>
                  <a:pt x="30708" y="57607"/>
                </a:lnTo>
                <a:lnTo>
                  <a:pt x="33604" y="58567"/>
                </a:lnTo>
                <a:lnTo>
                  <a:pt x="36484" y="59527"/>
                </a:lnTo>
                <a:lnTo>
                  <a:pt x="39364" y="60487"/>
                </a:lnTo>
                <a:lnTo>
                  <a:pt x="41269" y="62407"/>
                </a:lnTo>
                <a:lnTo>
                  <a:pt x="43205" y="63367"/>
                </a:lnTo>
                <a:lnTo>
                  <a:pt x="45110" y="65288"/>
                </a:lnTo>
                <a:lnTo>
                  <a:pt x="46070" y="66248"/>
                </a:lnTo>
                <a:lnTo>
                  <a:pt x="47990" y="68168"/>
                </a:lnTo>
                <a:lnTo>
                  <a:pt x="48950" y="71048"/>
                </a:lnTo>
                <a:lnTo>
                  <a:pt x="48950" y="75849"/>
                </a:lnTo>
                <a:lnTo>
                  <a:pt x="47990" y="77769"/>
                </a:lnTo>
                <a:lnTo>
                  <a:pt x="47045" y="79689"/>
                </a:lnTo>
                <a:lnTo>
                  <a:pt x="46070" y="81610"/>
                </a:lnTo>
                <a:lnTo>
                  <a:pt x="45110" y="83515"/>
                </a:lnTo>
                <a:lnTo>
                  <a:pt x="43205" y="84475"/>
                </a:lnTo>
                <a:lnTo>
                  <a:pt x="41269" y="85450"/>
                </a:lnTo>
                <a:lnTo>
                  <a:pt x="39364" y="86410"/>
                </a:lnTo>
                <a:lnTo>
                  <a:pt x="37429" y="87355"/>
                </a:lnTo>
                <a:lnTo>
                  <a:pt x="34549" y="87355"/>
                </a:lnTo>
                <a:lnTo>
                  <a:pt x="31683" y="88315"/>
                </a:lnTo>
                <a:lnTo>
                  <a:pt x="24963" y="88315"/>
                </a:lnTo>
                <a:lnTo>
                  <a:pt x="22082" y="87355"/>
                </a:lnTo>
                <a:lnTo>
                  <a:pt x="19202" y="86410"/>
                </a:lnTo>
                <a:lnTo>
                  <a:pt x="16322" y="85450"/>
                </a:lnTo>
                <a:lnTo>
                  <a:pt x="13441" y="84475"/>
                </a:lnTo>
                <a:lnTo>
                  <a:pt x="11521" y="83515"/>
                </a:lnTo>
                <a:lnTo>
                  <a:pt x="9601" y="82570"/>
                </a:lnTo>
                <a:lnTo>
                  <a:pt x="7680" y="81610"/>
                </a:lnTo>
                <a:lnTo>
                  <a:pt x="5760" y="80634"/>
                </a:lnTo>
                <a:lnTo>
                  <a:pt x="4800" y="79689"/>
                </a:lnTo>
                <a:lnTo>
                  <a:pt x="960" y="79689"/>
                </a:lnTo>
                <a:lnTo>
                  <a:pt x="960" y="80634"/>
                </a:lnTo>
                <a:lnTo>
                  <a:pt x="0" y="80634"/>
                </a:lnTo>
                <a:lnTo>
                  <a:pt x="0" y="91196"/>
                </a:lnTo>
                <a:lnTo>
                  <a:pt x="960" y="9215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/>
          <p:nvPr/>
        </p:nvSpPr>
        <p:spPr>
          <a:xfrm>
            <a:off x="2790870" y="1213180"/>
            <a:ext cx="60472" cy="124785"/>
          </a:xfrm>
          <a:custGeom>
            <a:avLst/>
            <a:gdLst/>
            <a:ahLst/>
            <a:cxnLst/>
            <a:rect l="l" t="t" r="r" b="b"/>
            <a:pathLst>
              <a:path w="60472" h="124785">
                <a:moveTo>
                  <a:pt x="57591" y="24963"/>
                </a:moveTo>
                <a:lnTo>
                  <a:pt x="33604" y="24963"/>
                </a:lnTo>
                <a:lnTo>
                  <a:pt x="33604" y="1904"/>
                </a:lnTo>
                <a:lnTo>
                  <a:pt x="32644" y="960"/>
                </a:lnTo>
                <a:lnTo>
                  <a:pt x="31683" y="960"/>
                </a:lnTo>
                <a:lnTo>
                  <a:pt x="31683" y="0"/>
                </a:lnTo>
                <a:lnTo>
                  <a:pt x="19202" y="0"/>
                </a:lnTo>
                <a:lnTo>
                  <a:pt x="18242" y="960"/>
                </a:lnTo>
                <a:lnTo>
                  <a:pt x="17282" y="960"/>
                </a:lnTo>
                <a:lnTo>
                  <a:pt x="17282" y="1904"/>
                </a:lnTo>
                <a:lnTo>
                  <a:pt x="16322" y="1904"/>
                </a:lnTo>
                <a:lnTo>
                  <a:pt x="16322" y="24963"/>
                </a:lnTo>
                <a:lnTo>
                  <a:pt x="1920" y="24963"/>
                </a:lnTo>
                <a:lnTo>
                  <a:pt x="1920" y="25907"/>
                </a:lnTo>
                <a:lnTo>
                  <a:pt x="960" y="25907"/>
                </a:lnTo>
                <a:lnTo>
                  <a:pt x="960" y="27828"/>
                </a:lnTo>
                <a:lnTo>
                  <a:pt x="0" y="28803"/>
                </a:lnTo>
                <a:lnTo>
                  <a:pt x="0" y="34549"/>
                </a:lnTo>
                <a:lnTo>
                  <a:pt x="960" y="36469"/>
                </a:lnTo>
                <a:lnTo>
                  <a:pt x="960" y="37429"/>
                </a:lnTo>
                <a:lnTo>
                  <a:pt x="1920" y="38389"/>
                </a:lnTo>
                <a:lnTo>
                  <a:pt x="2880" y="39349"/>
                </a:lnTo>
                <a:lnTo>
                  <a:pt x="16322" y="39349"/>
                </a:lnTo>
                <a:lnTo>
                  <a:pt x="16322" y="98877"/>
                </a:lnTo>
                <a:lnTo>
                  <a:pt x="17282" y="103662"/>
                </a:lnTo>
                <a:lnTo>
                  <a:pt x="18242" y="107502"/>
                </a:lnTo>
                <a:lnTo>
                  <a:pt x="19202" y="111343"/>
                </a:lnTo>
                <a:lnTo>
                  <a:pt x="21122" y="114223"/>
                </a:lnTo>
                <a:lnTo>
                  <a:pt x="23042" y="117104"/>
                </a:lnTo>
                <a:lnTo>
                  <a:pt x="24963" y="119039"/>
                </a:lnTo>
                <a:lnTo>
                  <a:pt x="27843" y="120944"/>
                </a:lnTo>
                <a:lnTo>
                  <a:pt x="31683" y="122880"/>
                </a:lnTo>
                <a:lnTo>
                  <a:pt x="34564" y="123825"/>
                </a:lnTo>
                <a:lnTo>
                  <a:pt x="39364" y="124785"/>
                </a:lnTo>
                <a:lnTo>
                  <a:pt x="47045" y="124785"/>
                </a:lnTo>
                <a:lnTo>
                  <a:pt x="48006" y="123825"/>
                </a:lnTo>
                <a:lnTo>
                  <a:pt x="51846" y="123825"/>
                </a:lnTo>
                <a:lnTo>
                  <a:pt x="52806" y="122880"/>
                </a:lnTo>
                <a:lnTo>
                  <a:pt x="55686" y="122880"/>
                </a:lnTo>
                <a:lnTo>
                  <a:pt x="56647" y="121904"/>
                </a:lnTo>
                <a:lnTo>
                  <a:pt x="57591" y="121904"/>
                </a:lnTo>
                <a:lnTo>
                  <a:pt x="58567" y="120944"/>
                </a:lnTo>
                <a:lnTo>
                  <a:pt x="59527" y="120944"/>
                </a:lnTo>
                <a:lnTo>
                  <a:pt x="59527" y="119999"/>
                </a:lnTo>
                <a:lnTo>
                  <a:pt x="60472" y="119039"/>
                </a:lnTo>
                <a:lnTo>
                  <a:pt x="60472" y="108478"/>
                </a:lnTo>
                <a:lnTo>
                  <a:pt x="59527" y="107502"/>
                </a:lnTo>
                <a:lnTo>
                  <a:pt x="55686" y="107502"/>
                </a:lnTo>
                <a:lnTo>
                  <a:pt x="54726" y="108478"/>
                </a:lnTo>
                <a:lnTo>
                  <a:pt x="53751" y="108478"/>
                </a:lnTo>
                <a:lnTo>
                  <a:pt x="52806" y="109438"/>
                </a:lnTo>
                <a:lnTo>
                  <a:pt x="49926" y="109438"/>
                </a:lnTo>
                <a:lnTo>
                  <a:pt x="48006" y="110383"/>
                </a:lnTo>
                <a:lnTo>
                  <a:pt x="41285" y="110383"/>
                </a:lnTo>
                <a:lnTo>
                  <a:pt x="38404" y="108478"/>
                </a:lnTo>
                <a:lnTo>
                  <a:pt x="36484" y="105597"/>
                </a:lnTo>
                <a:lnTo>
                  <a:pt x="34564" y="101757"/>
                </a:lnTo>
                <a:lnTo>
                  <a:pt x="33604" y="96956"/>
                </a:lnTo>
                <a:lnTo>
                  <a:pt x="33604" y="39349"/>
                </a:lnTo>
                <a:lnTo>
                  <a:pt x="58567" y="39349"/>
                </a:lnTo>
                <a:lnTo>
                  <a:pt x="59527" y="38389"/>
                </a:lnTo>
                <a:lnTo>
                  <a:pt x="59527" y="37429"/>
                </a:lnTo>
                <a:lnTo>
                  <a:pt x="60472" y="36469"/>
                </a:lnTo>
                <a:lnTo>
                  <a:pt x="60472" y="26868"/>
                </a:lnTo>
                <a:lnTo>
                  <a:pt x="59527" y="26868"/>
                </a:lnTo>
                <a:lnTo>
                  <a:pt x="59527" y="25907"/>
                </a:lnTo>
                <a:lnTo>
                  <a:pt x="58567" y="24963"/>
                </a:lnTo>
                <a:lnTo>
                  <a:pt x="57591" y="249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/>
          <p:nvPr/>
        </p:nvSpPr>
        <p:spPr>
          <a:xfrm>
            <a:off x="2866704" y="1236207"/>
            <a:ext cx="65288" cy="101757"/>
          </a:xfrm>
          <a:custGeom>
            <a:avLst/>
            <a:gdLst/>
            <a:ahLst/>
            <a:cxnLst/>
            <a:rect l="l" t="t" r="r" b="b"/>
            <a:pathLst>
              <a:path w="65288" h="101757">
                <a:moveTo>
                  <a:pt x="35524" y="0"/>
                </a:moveTo>
                <a:lnTo>
                  <a:pt x="29763" y="0"/>
                </a:lnTo>
                <a:lnTo>
                  <a:pt x="24963" y="960"/>
                </a:lnTo>
                <a:lnTo>
                  <a:pt x="21122" y="1935"/>
                </a:lnTo>
                <a:lnTo>
                  <a:pt x="16322" y="3840"/>
                </a:lnTo>
                <a:lnTo>
                  <a:pt x="13441" y="5775"/>
                </a:lnTo>
                <a:lnTo>
                  <a:pt x="10561" y="8641"/>
                </a:lnTo>
                <a:lnTo>
                  <a:pt x="7680" y="10561"/>
                </a:lnTo>
                <a:lnTo>
                  <a:pt x="5760" y="13441"/>
                </a:lnTo>
                <a:lnTo>
                  <a:pt x="3840" y="17282"/>
                </a:lnTo>
                <a:lnTo>
                  <a:pt x="2880" y="20162"/>
                </a:lnTo>
                <a:lnTo>
                  <a:pt x="1920" y="24002"/>
                </a:lnTo>
                <a:lnTo>
                  <a:pt x="1920" y="31683"/>
                </a:lnTo>
                <a:lnTo>
                  <a:pt x="2880" y="35524"/>
                </a:lnTo>
                <a:lnTo>
                  <a:pt x="3840" y="38404"/>
                </a:lnTo>
                <a:lnTo>
                  <a:pt x="5760" y="41285"/>
                </a:lnTo>
                <a:lnTo>
                  <a:pt x="7680" y="43205"/>
                </a:lnTo>
                <a:lnTo>
                  <a:pt x="9601" y="46085"/>
                </a:lnTo>
                <a:lnTo>
                  <a:pt x="11521" y="48005"/>
                </a:lnTo>
                <a:lnTo>
                  <a:pt x="14401" y="49926"/>
                </a:lnTo>
                <a:lnTo>
                  <a:pt x="16322" y="50886"/>
                </a:lnTo>
                <a:lnTo>
                  <a:pt x="19202" y="52806"/>
                </a:lnTo>
                <a:lnTo>
                  <a:pt x="22082" y="53766"/>
                </a:lnTo>
                <a:lnTo>
                  <a:pt x="24963" y="54726"/>
                </a:lnTo>
                <a:lnTo>
                  <a:pt x="28803" y="56647"/>
                </a:lnTo>
                <a:lnTo>
                  <a:pt x="31683" y="57607"/>
                </a:lnTo>
                <a:lnTo>
                  <a:pt x="33604" y="58567"/>
                </a:lnTo>
                <a:lnTo>
                  <a:pt x="36484" y="59527"/>
                </a:lnTo>
                <a:lnTo>
                  <a:pt x="39364" y="60487"/>
                </a:lnTo>
                <a:lnTo>
                  <a:pt x="41285" y="62407"/>
                </a:lnTo>
                <a:lnTo>
                  <a:pt x="43205" y="63367"/>
                </a:lnTo>
                <a:lnTo>
                  <a:pt x="45125" y="65288"/>
                </a:lnTo>
                <a:lnTo>
                  <a:pt x="46085" y="66248"/>
                </a:lnTo>
                <a:lnTo>
                  <a:pt x="48006" y="68168"/>
                </a:lnTo>
                <a:lnTo>
                  <a:pt x="48966" y="71048"/>
                </a:lnTo>
                <a:lnTo>
                  <a:pt x="48966" y="75849"/>
                </a:lnTo>
                <a:lnTo>
                  <a:pt x="48006" y="77769"/>
                </a:lnTo>
                <a:lnTo>
                  <a:pt x="47045" y="79689"/>
                </a:lnTo>
                <a:lnTo>
                  <a:pt x="46085" y="81610"/>
                </a:lnTo>
                <a:lnTo>
                  <a:pt x="45125" y="83515"/>
                </a:lnTo>
                <a:lnTo>
                  <a:pt x="43205" y="84475"/>
                </a:lnTo>
                <a:lnTo>
                  <a:pt x="41285" y="85450"/>
                </a:lnTo>
                <a:lnTo>
                  <a:pt x="39364" y="86410"/>
                </a:lnTo>
                <a:lnTo>
                  <a:pt x="37444" y="87355"/>
                </a:lnTo>
                <a:lnTo>
                  <a:pt x="34564" y="87355"/>
                </a:lnTo>
                <a:lnTo>
                  <a:pt x="32644" y="88315"/>
                </a:lnTo>
                <a:lnTo>
                  <a:pt x="25923" y="88315"/>
                </a:lnTo>
                <a:lnTo>
                  <a:pt x="22082" y="87355"/>
                </a:lnTo>
                <a:lnTo>
                  <a:pt x="19202" y="86410"/>
                </a:lnTo>
                <a:lnTo>
                  <a:pt x="16322" y="85450"/>
                </a:lnTo>
                <a:lnTo>
                  <a:pt x="13441" y="84475"/>
                </a:lnTo>
                <a:lnTo>
                  <a:pt x="11521" y="83515"/>
                </a:lnTo>
                <a:lnTo>
                  <a:pt x="9601" y="82570"/>
                </a:lnTo>
                <a:lnTo>
                  <a:pt x="7680" y="81610"/>
                </a:lnTo>
                <a:lnTo>
                  <a:pt x="5760" y="80634"/>
                </a:lnTo>
                <a:lnTo>
                  <a:pt x="4815" y="79689"/>
                </a:lnTo>
                <a:lnTo>
                  <a:pt x="975" y="79689"/>
                </a:lnTo>
                <a:lnTo>
                  <a:pt x="975" y="80634"/>
                </a:lnTo>
                <a:lnTo>
                  <a:pt x="0" y="81610"/>
                </a:lnTo>
                <a:lnTo>
                  <a:pt x="0" y="91196"/>
                </a:lnTo>
                <a:lnTo>
                  <a:pt x="975" y="92156"/>
                </a:lnTo>
                <a:lnTo>
                  <a:pt x="975" y="93131"/>
                </a:lnTo>
                <a:lnTo>
                  <a:pt x="1920" y="94076"/>
                </a:lnTo>
                <a:lnTo>
                  <a:pt x="2880" y="95036"/>
                </a:lnTo>
                <a:lnTo>
                  <a:pt x="3840" y="96012"/>
                </a:lnTo>
                <a:lnTo>
                  <a:pt x="5760" y="96972"/>
                </a:lnTo>
                <a:lnTo>
                  <a:pt x="7680" y="96972"/>
                </a:lnTo>
                <a:lnTo>
                  <a:pt x="9601" y="97917"/>
                </a:lnTo>
                <a:lnTo>
                  <a:pt x="11521" y="98877"/>
                </a:lnTo>
                <a:lnTo>
                  <a:pt x="14401" y="99852"/>
                </a:lnTo>
                <a:lnTo>
                  <a:pt x="16322" y="100797"/>
                </a:lnTo>
                <a:lnTo>
                  <a:pt x="19202" y="100797"/>
                </a:lnTo>
                <a:lnTo>
                  <a:pt x="23042" y="101757"/>
                </a:lnTo>
                <a:lnTo>
                  <a:pt x="34564" y="101757"/>
                </a:lnTo>
                <a:lnTo>
                  <a:pt x="39364" y="100797"/>
                </a:lnTo>
                <a:lnTo>
                  <a:pt x="44165" y="99852"/>
                </a:lnTo>
                <a:lnTo>
                  <a:pt x="48006" y="97917"/>
                </a:lnTo>
                <a:lnTo>
                  <a:pt x="51846" y="96012"/>
                </a:lnTo>
                <a:lnTo>
                  <a:pt x="55686" y="94076"/>
                </a:lnTo>
                <a:lnTo>
                  <a:pt x="58567" y="91196"/>
                </a:lnTo>
                <a:lnTo>
                  <a:pt x="61447" y="88315"/>
                </a:lnTo>
                <a:lnTo>
                  <a:pt x="62407" y="84475"/>
                </a:lnTo>
                <a:lnTo>
                  <a:pt x="64328" y="80634"/>
                </a:lnTo>
                <a:lnTo>
                  <a:pt x="65288" y="76794"/>
                </a:lnTo>
                <a:lnTo>
                  <a:pt x="65288" y="68168"/>
                </a:lnTo>
                <a:lnTo>
                  <a:pt x="64328" y="64328"/>
                </a:lnTo>
                <a:lnTo>
                  <a:pt x="63367" y="61447"/>
                </a:lnTo>
                <a:lnTo>
                  <a:pt x="62407" y="58567"/>
                </a:lnTo>
                <a:lnTo>
                  <a:pt x="60487" y="56647"/>
                </a:lnTo>
                <a:lnTo>
                  <a:pt x="57607" y="54726"/>
                </a:lnTo>
                <a:lnTo>
                  <a:pt x="55686" y="51846"/>
                </a:lnTo>
                <a:lnTo>
                  <a:pt x="53766" y="50886"/>
                </a:lnTo>
                <a:lnTo>
                  <a:pt x="50886" y="48966"/>
                </a:lnTo>
                <a:lnTo>
                  <a:pt x="48006" y="48005"/>
                </a:lnTo>
                <a:lnTo>
                  <a:pt x="45125" y="46085"/>
                </a:lnTo>
                <a:lnTo>
                  <a:pt x="42245" y="45125"/>
                </a:lnTo>
                <a:lnTo>
                  <a:pt x="39364" y="44165"/>
                </a:lnTo>
                <a:lnTo>
                  <a:pt x="36484" y="43205"/>
                </a:lnTo>
                <a:lnTo>
                  <a:pt x="33604" y="41285"/>
                </a:lnTo>
                <a:lnTo>
                  <a:pt x="30723" y="40325"/>
                </a:lnTo>
                <a:lnTo>
                  <a:pt x="27843" y="39364"/>
                </a:lnTo>
                <a:lnTo>
                  <a:pt x="25923" y="38404"/>
                </a:lnTo>
                <a:lnTo>
                  <a:pt x="23042" y="36484"/>
                </a:lnTo>
                <a:lnTo>
                  <a:pt x="22082" y="35524"/>
                </a:lnTo>
                <a:lnTo>
                  <a:pt x="20162" y="33604"/>
                </a:lnTo>
                <a:lnTo>
                  <a:pt x="19202" y="31683"/>
                </a:lnTo>
                <a:lnTo>
                  <a:pt x="18242" y="28803"/>
                </a:lnTo>
                <a:lnTo>
                  <a:pt x="18242" y="24963"/>
                </a:lnTo>
                <a:lnTo>
                  <a:pt x="19202" y="23042"/>
                </a:lnTo>
                <a:lnTo>
                  <a:pt x="19202" y="21122"/>
                </a:lnTo>
                <a:lnTo>
                  <a:pt x="20162" y="19202"/>
                </a:lnTo>
                <a:lnTo>
                  <a:pt x="21122" y="18242"/>
                </a:lnTo>
                <a:lnTo>
                  <a:pt x="23042" y="17282"/>
                </a:lnTo>
                <a:lnTo>
                  <a:pt x="24002" y="15361"/>
                </a:lnTo>
                <a:lnTo>
                  <a:pt x="25923" y="14401"/>
                </a:lnTo>
                <a:lnTo>
                  <a:pt x="27843" y="14401"/>
                </a:lnTo>
                <a:lnTo>
                  <a:pt x="30723" y="13441"/>
                </a:lnTo>
                <a:lnTo>
                  <a:pt x="41285" y="13441"/>
                </a:lnTo>
                <a:lnTo>
                  <a:pt x="44165" y="14401"/>
                </a:lnTo>
                <a:lnTo>
                  <a:pt x="47045" y="15361"/>
                </a:lnTo>
                <a:lnTo>
                  <a:pt x="48966" y="16322"/>
                </a:lnTo>
                <a:lnTo>
                  <a:pt x="50886" y="16322"/>
                </a:lnTo>
                <a:lnTo>
                  <a:pt x="52806" y="17282"/>
                </a:lnTo>
                <a:lnTo>
                  <a:pt x="53766" y="18242"/>
                </a:lnTo>
                <a:lnTo>
                  <a:pt x="55686" y="19202"/>
                </a:lnTo>
                <a:lnTo>
                  <a:pt x="56647" y="20162"/>
                </a:lnTo>
                <a:lnTo>
                  <a:pt x="59527" y="20162"/>
                </a:lnTo>
                <a:lnTo>
                  <a:pt x="59527" y="19202"/>
                </a:lnTo>
                <a:lnTo>
                  <a:pt x="60487" y="18242"/>
                </a:lnTo>
                <a:lnTo>
                  <a:pt x="60487" y="8641"/>
                </a:lnTo>
                <a:lnTo>
                  <a:pt x="59527" y="7680"/>
                </a:lnTo>
                <a:lnTo>
                  <a:pt x="59527" y="6720"/>
                </a:lnTo>
                <a:lnTo>
                  <a:pt x="58567" y="6720"/>
                </a:lnTo>
                <a:lnTo>
                  <a:pt x="58567" y="5775"/>
                </a:lnTo>
                <a:lnTo>
                  <a:pt x="57607" y="5775"/>
                </a:lnTo>
                <a:lnTo>
                  <a:pt x="56647" y="4800"/>
                </a:lnTo>
                <a:lnTo>
                  <a:pt x="54726" y="3840"/>
                </a:lnTo>
                <a:lnTo>
                  <a:pt x="53766" y="3840"/>
                </a:lnTo>
                <a:lnTo>
                  <a:pt x="51846" y="2880"/>
                </a:lnTo>
                <a:lnTo>
                  <a:pt x="49926" y="1935"/>
                </a:lnTo>
                <a:lnTo>
                  <a:pt x="48006" y="1935"/>
                </a:lnTo>
                <a:lnTo>
                  <a:pt x="46085" y="960"/>
                </a:lnTo>
                <a:lnTo>
                  <a:pt x="43205" y="960"/>
                </a:lnTo>
                <a:lnTo>
                  <a:pt x="40325" y="0"/>
                </a:lnTo>
                <a:lnTo>
                  <a:pt x="35524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" name="object 61"/>
          <p:cNvSpPr/>
          <p:nvPr/>
        </p:nvSpPr>
        <p:spPr>
          <a:xfrm>
            <a:off x="2999186" y="1313977"/>
            <a:ext cx="23042" cy="100797"/>
          </a:xfrm>
          <a:custGeom>
            <a:avLst/>
            <a:gdLst/>
            <a:ahLst/>
            <a:cxnLst/>
            <a:rect l="l" t="t" r="r" b="b"/>
            <a:pathLst>
              <a:path w="23042" h="100797">
                <a:moveTo>
                  <a:pt x="19202" y="3840"/>
                </a:moveTo>
                <a:lnTo>
                  <a:pt x="17282" y="0"/>
                </a:lnTo>
                <a:lnTo>
                  <a:pt x="19202" y="22082"/>
                </a:lnTo>
                <a:lnTo>
                  <a:pt x="23042" y="23027"/>
                </a:lnTo>
                <a:lnTo>
                  <a:pt x="22082" y="6705"/>
                </a:lnTo>
                <a:lnTo>
                  <a:pt x="19202" y="3840"/>
                </a:lnTo>
                <a:close/>
              </a:path>
              <a:path w="23042" h="100797">
                <a:moveTo>
                  <a:pt x="71033" y="-66248"/>
                </a:moveTo>
                <a:lnTo>
                  <a:pt x="68168" y="-69128"/>
                </a:lnTo>
                <a:lnTo>
                  <a:pt x="65272" y="-71993"/>
                </a:lnTo>
                <a:lnTo>
                  <a:pt x="61447" y="-73929"/>
                </a:lnTo>
                <a:lnTo>
                  <a:pt x="56631" y="-75834"/>
                </a:lnTo>
                <a:lnTo>
                  <a:pt x="51831" y="-76809"/>
                </a:lnTo>
                <a:lnTo>
                  <a:pt x="46085" y="-77769"/>
                </a:lnTo>
                <a:lnTo>
                  <a:pt x="32644" y="-77769"/>
                </a:lnTo>
                <a:lnTo>
                  <a:pt x="28803" y="-76809"/>
                </a:lnTo>
                <a:lnTo>
                  <a:pt x="24963" y="-75834"/>
                </a:lnTo>
                <a:lnTo>
                  <a:pt x="22082" y="-74889"/>
                </a:lnTo>
                <a:lnTo>
                  <a:pt x="19202" y="-73929"/>
                </a:lnTo>
                <a:lnTo>
                  <a:pt x="16322" y="-72969"/>
                </a:lnTo>
                <a:lnTo>
                  <a:pt x="13441" y="-71993"/>
                </a:lnTo>
                <a:lnTo>
                  <a:pt x="11521" y="-71048"/>
                </a:lnTo>
                <a:lnTo>
                  <a:pt x="8641" y="-70088"/>
                </a:lnTo>
                <a:lnTo>
                  <a:pt x="7680" y="-69128"/>
                </a:lnTo>
                <a:lnTo>
                  <a:pt x="6720" y="-68168"/>
                </a:lnTo>
                <a:lnTo>
                  <a:pt x="5760" y="-67208"/>
                </a:lnTo>
                <a:lnTo>
                  <a:pt x="4800" y="-66248"/>
                </a:lnTo>
                <a:lnTo>
                  <a:pt x="4800" y="-55686"/>
                </a:lnTo>
                <a:lnTo>
                  <a:pt x="5760" y="-55686"/>
                </a:lnTo>
                <a:lnTo>
                  <a:pt x="5760" y="-54726"/>
                </a:lnTo>
                <a:lnTo>
                  <a:pt x="9601" y="-54726"/>
                </a:lnTo>
                <a:lnTo>
                  <a:pt x="11521" y="-55686"/>
                </a:lnTo>
                <a:lnTo>
                  <a:pt x="13441" y="-56647"/>
                </a:lnTo>
                <a:lnTo>
                  <a:pt x="15361" y="-57607"/>
                </a:lnTo>
                <a:lnTo>
                  <a:pt x="18242" y="-59527"/>
                </a:lnTo>
                <a:lnTo>
                  <a:pt x="20162" y="-60487"/>
                </a:lnTo>
                <a:lnTo>
                  <a:pt x="23042" y="-61447"/>
                </a:lnTo>
                <a:lnTo>
                  <a:pt x="26883" y="-62407"/>
                </a:lnTo>
                <a:lnTo>
                  <a:pt x="29763" y="-63367"/>
                </a:lnTo>
                <a:lnTo>
                  <a:pt x="33604" y="-64328"/>
                </a:lnTo>
                <a:lnTo>
                  <a:pt x="42245" y="-64328"/>
                </a:lnTo>
                <a:lnTo>
                  <a:pt x="45110" y="-63367"/>
                </a:lnTo>
                <a:lnTo>
                  <a:pt x="47990" y="-62407"/>
                </a:lnTo>
                <a:lnTo>
                  <a:pt x="50886" y="-61447"/>
                </a:lnTo>
                <a:lnTo>
                  <a:pt x="52791" y="-60487"/>
                </a:lnTo>
                <a:lnTo>
                  <a:pt x="54726" y="-58567"/>
                </a:lnTo>
                <a:lnTo>
                  <a:pt x="55671" y="-56647"/>
                </a:lnTo>
                <a:lnTo>
                  <a:pt x="57607" y="-54726"/>
                </a:lnTo>
                <a:lnTo>
                  <a:pt x="57607" y="-51846"/>
                </a:lnTo>
                <a:lnTo>
                  <a:pt x="58552" y="-48966"/>
                </a:lnTo>
                <a:lnTo>
                  <a:pt x="59512" y="-46085"/>
                </a:lnTo>
                <a:lnTo>
                  <a:pt x="59512" y="-34564"/>
                </a:lnTo>
                <a:lnTo>
                  <a:pt x="32644" y="-34564"/>
                </a:lnTo>
                <a:lnTo>
                  <a:pt x="26883" y="-32644"/>
                </a:lnTo>
                <a:lnTo>
                  <a:pt x="21122" y="-31683"/>
                </a:lnTo>
                <a:lnTo>
                  <a:pt x="16322" y="-29763"/>
                </a:lnTo>
                <a:lnTo>
                  <a:pt x="12481" y="-27843"/>
                </a:lnTo>
                <a:lnTo>
                  <a:pt x="8641" y="-24963"/>
                </a:lnTo>
                <a:lnTo>
                  <a:pt x="4800" y="-22082"/>
                </a:lnTo>
                <a:lnTo>
                  <a:pt x="2880" y="-18242"/>
                </a:lnTo>
                <a:lnTo>
                  <a:pt x="960" y="-14401"/>
                </a:lnTo>
                <a:lnTo>
                  <a:pt x="0" y="-9601"/>
                </a:lnTo>
                <a:lnTo>
                  <a:pt x="0" y="0"/>
                </a:lnTo>
                <a:lnTo>
                  <a:pt x="960" y="3840"/>
                </a:lnTo>
                <a:lnTo>
                  <a:pt x="1920" y="7680"/>
                </a:lnTo>
                <a:lnTo>
                  <a:pt x="3840" y="11521"/>
                </a:lnTo>
                <a:lnTo>
                  <a:pt x="5760" y="14386"/>
                </a:lnTo>
                <a:lnTo>
                  <a:pt x="8641" y="16306"/>
                </a:lnTo>
                <a:lnTo>
                  <a:pt x="11521" y="19202"/>
                </a:lnTo>
                <a:lnTo>
                  <a:pt x="14401" y="21107"/>
                </a:lnTo>
                <a:lnTo>
                  <a:pt x="19202" y="22082"/>
                </a:lnTo>
                <a:lnTo>
                  <a:pt x="17282" y="0"/>
                </a:lnTo>
                <a:lnTo>
                  <a:pt x="17282" y="-7680"/>
                </a:lnTo>
                <a:lnTo>
                  <a:pt x="18242" y="-10561"/>
                </a:lnTo>
                <a:lnTo>
                  <a:pt x="19202" y="-12481"/>
                </a:lnTo>
                <a:lnTo>
                  <a:pt x="20162" y="-14401"/>
                </a:lnTo>
                <a:lnTo>
                  <a:pt x="22082" y="-16322"/>
                </a:lnTo>
                <a:lnTo>
                  <a:pt x="24003" y="-18242"/>
                </a:lnTo>
                <a:lnTo>
                  <a:pt x="25923" y="-19202"/>
                </a:lnTo>
                <a:lnTo>
                  <a:pt x="28803" y="-21122"/>
                </a:lnTo>
                <a:lnTo>
                  <a:pt x="32644" y="-21122"/>
                </a:lnTo>
                <a:lnTo>
                  <a:pt x="35524" y="-22082"/>
                </a:lnTo>
                <a:lnTo>
                  <a:pt x="40325" y="-23042"/>
                </a:lnTo>
                <a:lnTo>
                  <a:pt x="59512" y="-23042"/>
                </a:lnTo>
                <a:lnTo>
                  <a:pt x="59512" y="-2880"/>
                </a:lnTo>
                <a:lnTo>
                  <a:pt x="54726" y="1920"/>
                </a:lnTo>
                <a:lnTo>
                  <a:pt x="50886" y="4800"/>
                </a:lnTo>
                <a:lnTo>
                  <a:pt x="47045" y="7680"/>
                </a:lnTo>
                <a:lnTo>
                  <a:pt x="43205" y="9585"/>
                </a:lnTo>
                <a:lnTo>
                  <a:pt x="39364" y="10546"/>
                </a:lnTo>
                <a:lnTo>
                  <a:pt x="28803" y="10546"/>
                </a:lnTo>
                <a:lnTo>
                  <a:pt x="24963" y="9585"/>
                </a:lnTo>
                <a:lnTo>
                  <a:pt x="22082" y="6705"/>
                </a:lnTo>
                <a:lnTo>
                  <a:pt x="23042" y="23027"/>
                </a:lnTo>
                <a:lnTo>
                  <a:pt x="26883" y="23987"/>
                </a:lnTo>
                <a:lnTo>
                  <a:pt x="37444" y="23987"/>
                </a:lnTo>
                <a:lnTo>
                  <a:pt x="43205" y="23027"/>
                </a:lnTo>
                <a:lnTo>
                  <a:pt x="47990" y="20147"/>
                </a:lnTo>
                <a:lnTo>
                  <a:pt x="52791" y="18242"/>
                </a:lnTo>
                <a:lnTo>
                  <a:pt x="57607" y="14386"/>
                </a:lnTo>
                <a:lnTo>
                  <a:pt x="61447" y="10546"/>
                </a:lnTo>
                <a:lnTo>
                  <a:pt x="61447" y="21107"/>
                </a:lnTo>
                <a:lnTo>
                  <a:pt x="62392" y="21107"/>
                </a:lnTo>
                <a:lnTo>
                  <a:pt x="62392" y="22082"/>
                </a:lnTo>
                <a:lnTo>
                  <a:pt x="74874" y="22082"/>
                </a:lnTo>
                <a:lnTo>
                  <a:pt x="74874" y="21107"/>
                </a:lnTo>
                <a:lnTo>
                  <a:pt x="75834" y="21107"/>
                </a:lnTo>
                <a:lnTo>
                  <a:pt x="75834" y="-48966"/>
                </a:lnTo>
                <a:lnTo>
                  <a:pt x="74874" y="-53766"/>
                </a:lnTo>
                <a:lnTo>
                  <a:pt x="73913" y="-57607"/>
                </a:lnTo>
                <a:lnTo>
                  <a:pt x="72953" y="-62407"/>
                </a:lnTo>
                <a:lnTo>
                  <a:pt x="71033" y="-6624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" name="object 62"/>
          <p:cNvSpPr/>
          <p:nvPr/>
        </p:nvSpPr>
        <p:spPr>
          <a:xfrm>
            <a:off x="3106704" y="1236207"/>
            <a:ext cx="53751" cy="99852"/>
          </a:xfrm>
          <a:custGeom>
            <a:avLst/>
            <a:gdLst/>
            <a:ahLst/>
            <a:cxnLst/>
            <a:rect l="l" t="t" r="r" b="b"/>
            <a:pathLst>
              <a:path w="53751" h="99852">
                <a:moveTo>
                  <a:pt x="5760" y="99852"/>
                </a:moveTo>
                <a:lnTo>
                  <a:pt x="15361" y="99852"/>
                </a:lnTo>
                <a:lnTo>
                  <a:pt x="15361" y="98877"/>
                </a:lnTo>
                <a:lnTo>
                  <a:pt x="16322" y="98877"/>
                </a:lnTo>
                <a:lnTo>
                  <a:pt x="16322" y="97917"/>
                </a:lnTo>
                <a:lnTo>
                  <a:pt x="17282" y="97917"/>
                </a:lnTo>
                <a:lnTo>
                  <a:pt x="17282" y="36484"/>
                </a:lnTo>
                <a:lnTo>
                  <a:pt x="19202" y="32644"/>
                </a:lnTo>
                <a:lnTo>
                  <a:pt x="21122" y="29763"/>
                </a:lnTo>
                <a:lnTo>
                  <a:pt x="23042" y="26883"/>
                </a:lnTo>
                <a:lnTo>
                  <a:pt x="25923" y="24002"/>
                </a:lnTo>
                <a:lnTo>
                  <a:pt x="26883" y="22082"/>
                </a:lnTo>
                <a:lnTo>
                  <a:pt x="28803" y="20162"/>
                </a:lnTo>
                <a:lnTo>
                  <a:pt x="30723" y="19202"/>
                </a:lnTo>
                <a:lnTo>
                  <a:pt x="32644" y="17282"/>
                </a:lnTo>
                <a:lnTo>
                  <a:pt x="34564" y="17282"/>
                </a:lnTo>
                <a:lnTo>
                  <a:pt x="35509" y="16322"/>
                </a:lnTo>
                <a:lnTo>
                  <a:pt x="44165" y="16322"/>
                </a:lnTo>
                <a:lnTo>
                  <a:pt x="46070" y="17282"/>
                </a:lnTo>
                <a:lnTo>
                  <a:pt x="48006" y="17282"/>
                </a:lnTo>
                <a:lnTo>
                  <a:pt x="48950" y="18242"/>
                </a:lnTo>
                <a:lnTo>
                  <a:pt x="49910" y="18242"/>
                </a:lnTo>
                <a:lnTo>
                  <a:pt x="50871" y="19202"/>
                </a:lnTo>
                <a:lnTo>
                  <a:pt x="51846" y="19202"/>
                </a:lnTo>
                <a:lnTo>
                  <a:pt x="52791" y="18242"/>
                </a:lnTo>
                <a:lnTo>
                  <a:pt x="52791" y="17282"/>
                </a:lnTo>
                <a:lnTo>
                  <a:pt x="53751" y="17282"/>
                </a:lnTo>
                <a:lnTo>
                  <a:pt x="53751" y="3840"/>
                </a:lnTo>
                <a:lnTo>
                  <a:pt x="52791" y="2880"/>
                </a:lnTo>
                <a:lnTo>
                  <a:pt x="51846" y="1935"/>
                </a:lnTo>
                <a:lnTo>
                  <a:pt x="49910" y="1935"/>
                </a:lnTo>
                <a:lnTo>
                  <a:pt x="48950" y="960"/>
                </a:lnTo>
                <a:lnTo>
                  <a:pt x="47030" y="960"/>
                </a:lnTo>
                <a:lnTo>
                  <a:pt x="46070" y="0"/>
                </a:lnTo>
                <a:lnTo>
                  <a:pt x="36484" y="0"/>
                </a:lnTo>
                <a:lnTo>
                  <a:pt x="34564" y="960"/>
                </a:lnTo>
                <a:lnTo>
                  <a:pt x="32644" y="960"/>
                </a:lnTo>
                <a:lnTo>
                  <a:pt x="30723" y="1935"/>
                </a:lnTo>
                <a:lnTo>
                  <a:pt x="28803" y="3840"/>
                </a:lnTo>
                <a:lnTo>
                  <a:pt x="26883" y="4800"/>
                </a:lnTo>
                <a:lnTo>
                  <a:pt x="24963" y="6720"/>
                </a:lnTo>
                <a:lnTo>
                  <a:pt x="22082" y="8641"/>
                </a:lnTo>
                <a:lnTo>
                  <a:pt x="20162" y="11521"/>
                </a:lnTo>
                <a:lnTo>
                  <a:pt x="17282" y="14401"/>
                </a:lnTo>
                <a:lnTo>
                  <a:pt x="15361" y="18242"/>
                </a:lnTo>
                <a:lnTo>
                  <a:pt x="15361" y="3840"/>
                </a:lnTo>
                <a:lnTo>
                  <a:pt x="14401" y="2880"/>
                </a:lnTo>
                <a:lnTo>
                  <a:pt x="13441" y="1935"/>
                </a:lnTo>
                <a:lnTo>
                  <a:pt x="960" y="1935"/>
                </a:lnTo>
                <a:lnTo>
                  <a:pt x="960" y="2880"/>
                </a:lnTo>
                <a:lnTo>
                  <a:pt x="0" y="2880"/>
                </a:lnTo>
                <a:lnTo>
                  <a:pt x="0" y="98877"/>
                </a:lnTo>
                <a:lnTo>
                  <a:pt x="960" y="98877"/>
                </a:lnTo>
                <a:lnTo>
                  <a:pt x="1920" y="99852"/>
                </a:lnTo>
                <a:lnTo>
                  <a:pt x="5760" y="9985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" name="object 63"/>
          <p:cNvSpPr/>
          <p:nvPr/>
        </p:nvSpPr>
        <p:spPr>
          <a:xfrm>
            <a:off x="3189259" y="1236207"/>
            <a:ext cx="67208" cy="54726"/>
          </a:xfrm>
          <a:custGeom>
            <a:avLst/>
            <a:gdLst/>
            <a:ahLst/>
            <a:cxnLst/>
            <a:rect l="l" t="t" r="r" b="b"/>
            <a:pathLst>
              <a:path w="67208" h="54726">
                <a:moveTo>
                  <a:pt x="4800" y="24963"/>
                </a:moveTo>
                <a:lnTo>
                  <a:pt x="6720" y="22082"/>
                </a:lnTo>
                <a:lnTo>
                  <a:pt x="8641" y="19202"/>
                </a:lnTo>
                <a:lnTo>
                  <a:pt x="11521" y="17282"/>
                </a:lnTo>
                <a:lnTo>
                  <a:pt x="14401" y="15361"/>
                </a:lnTo>
                <a:lnTo>
                  <a:pt x="18242" y="14401"/>
                </a:lnTo>
                <a:lnTo>
                  <a:pt x="22082" y="13441"/>
                </a:lnTo>
                <a:lnTo>
                  <a:pt x="33604" y="13441"/>
                </a:lnTo>
                <a:lnTo>
                  <a:pt x="40325" y="16322"/>
                </a:lnTo>
                <a:lnTo>
                  <a:pt x="44165" y="21122"/>
                </a:lnTo>
                <a:lnTo>
                  <a:pt x="48006" y="25923"/>
                </a:lnTo>
                <a:lnTo>
                  <a:pt x="50871" y="32644"/>
                </a:lnTo>
                <a:lnTo>
                  <a:pt x="49926" y="42245"/>
                </a:lnTo>
                <a:lnTo>
                  <a:pt x="0" y="42245"/>
                </a:lnTo>
                <a:lnTo>
                  <a:pt x="0" y="38404"/>
                </a:lnTo>
                <a:lnTo>
                  <a:pt x="0" y="54726"/>
                </a:lnTo>
                <a:lnTo>
                  <a:pt x="62392" y="54726"/>
                </a:lnTo>
                <a:lnTo>
                  <a:pt x="64312" y="53766"/>
                </a:lnTo>
                <a:lnTo>
                  <a:pt x="65272" y="52806"/>
                </a:lnTo>
                <a:lnTo>
                  <a:pt x="66233" y="51846"/>
                </a:lnTo>
                <a:lnTo>
                  <a:pt x="67208" y="49926"/>
                </a:lnTo>
                <a:lnTo>
                  <a:pt x="67208" y="37444"/>
                </a:lnTo>
                <a:lnTo>
                  <a:pt x="66233" y="31683"/>
                </a:lnTo>
                <a:lnTo>
                  <a:pt x="65272" y="26883"/>
                </a:lnTo>
                <a:lnTo>
                  <a:pt x="63367" y="21122"/>
                </a:lnTo>
                <a:lnTo>
                  <a:pt x="61432" y="17282"/>
                </a:lnTo>
                <a:lnTo>
                  <a:pt x="57591" y="13441"/>
                </a:lnTo>
                <a:lnTo>
                  <a:pt x="54711" y="8641"/>
                </a:lnTo>
                <a:lnTo>
                  <a:pt x="49926" y="5775"/>
                </a:lnTo>
                <a:lnTo>
                  <a:pt x="45125" y="3840"/>
                </a:lnTo>
                <a:lnTo>
                  <a:pt x="40325" y="960"/>
                </a:lnTo>
                <a:lnTo>
                  <a:pt x="33604" y="0"/>
                </a:lnTo>
                <a:lnTo>
                  <a:pt x="20162" y="0"/>
                </a:lnTo>
                <a:lnTo>
                  <a:pt x="13441" y="960"/>
                </a:lnTo>
                <a:lnTo>
                  <a:pt x="7680" y="3840"/>
                </a:lnTo>
                <a:lnTo>
                  <a:pt x="4800" y="249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" name="object 64"/>
          <p:cNvSpPr/>
          <p:nvPr/>
        </p:nvSpPr>
        <p:spPr>
          <a:xfrm>
            <a:off x="3171017" y="1240048"/>
            <a:ext cx="81610" cy="97917"/>
          </a:xfrm>
          <a:custGeom>
            <a:avLst/>
            <a:gdLst/>
            <a:ahLst/>
            <a:cxnLst/>
            <a:rect l="l" t="t" r="r" b="b"/>
            <a:pathLst>
              <a:path w="81610" h="97917">
                <a:moveTo>
                  <a:pt x="21122" y="1935"/>
                </a:moveTo>
                <a:lnTo>
                  <a:pt x="16322" y="5760"/>
                </a:lnTo>
                <a:lnTo>
                  <a:pt x="12481" y="9601"/>
                </a:lnTo>
                <a:lnTo>
                  <a:pt x="8641" y="14401"/>
                </a:lnTo>
                <a:lnTo>
                  <a:pt x="5760" y="20162"/>
                </a:lnTo>
                <a:lnTo>
                  <a:pt x="3840" y="25923"/>
                </a:lnTo>
                <a:lnTo>
                  <a:pt x="960" y="32644"/>
                </a:lnTo>
                <a:lnTo>
                  <a:pt x="0" y="39364"/>
                </a:lnTo>
                <a:lnTo>
                  <a:pt x="0" y="55686"/>
                </a:lnTo>
                <a:lnTo>
                  <a:pt x="960" y="63367"/>
                </a:lnTo>
                <a:lnTo>
                  <a:pt x="2880" y="69128"/>
                </a:lnTo>
                <a:lnTo>
                  <a:pt x="5760" y="75849"/>
                </a:lnTo>
                <a:lnTo>
                  <a:pt x="8641" y="80634"/>
                </a:lnTo>
                <a:lnTo>
                  <a:pt x="12481" y="85450"/>
                </a:lnTo>
                <a:lnTo>
                  <a:pt x="16322" y="89291"/>
                </a:lnTo>
                <a:lnTo>
                  <a:pt x="21122" y="92171"/>
                </a:lnTo>
                <a:lnTo>
                  <a:pt x="26883" y="95036"/>
                </a:lnTo>
                <a:lnTo>
                  <a:pt x="32644" y="96956"/>
                </a:lnTo>
                <a:lnTo>
                  <a:pt x="39364" y="97917"/>
                </a:lnTo>
                <a:lnTo>
                  <a:pt x="50886" y="97917"/>
                </a:lnTo>
                <a:lnTo>
                  <a:pt x="54726" y="96956"/>
                </a:lnTo>
                <a:lnTo>
                  <a:pt x="58567" y="96956"/>
                </a:lnTo>
                <a:lnTo>
                  <a:pt x="63367" y="96012"/>
                </a:lnTo>
                <a:lnTo>
                  <a:pt x="66248" y="95036"/>
                </a:lnTo>
                <a:lnTo>
                  <a:pt x="69113" y="95036"/>
                </a:lnTo>
                <a:lnTo>
                  <a:pt x="71993" y="94076"/>
                </a:lnTo>
                <a:lnTo>
                  <a:pt x="74889" y="93131"/>
                </a:lnTo>
                <a:lnTo>
                  <a:pt x="76794" y="92171"/>
                </a:lnTo>
                <a:lnTo>
                  <a:pt x="78729" y="91196"/>
                </a:lnTo>
                <a:lnTo>
                  <a:pt x="79674" y="90236"/>
                </a:lnTo>
                <a:lnTo>
                  <a:pt x="80634" y="90236"/>
                </a:lnTo>
                <a:lnTo>
                  <a:pt x="80634" y="88315"/>
                </a:lnTo>
                <a:lnTo>
                  <a:pt x="81610" y="88315"/>
                </a:lnTo>
                <a:lnTo>
                  <a:pt x="81610" y="78729"/>
                </a:lnTo>
                <a:lnTo>
                  <a:pt x="80634" y="78729"/>
                </a:lnTo>
                <a:lnTo>
                  <a:pt x="80634" y="77769"/>
                </a:lnTo>
                <a:lnTo>
                  <a:pt x="79674" y="77769"/>
                </a:lnTo>
                <a:lnTo>
                  <a:pt x="79674" y="76794"/>
                </a:lnTo>
                <a:lnTo>
                  <a:pt x="77769" y="76794"/>
                </a:lnTo>
                <a:lnTo>
                  <a:pt x="76794" y="77769"/>
                </a:lnTo>
                <a:lnTo>
                  <a:pt x="74889" y="77769"/>
                </a:lnTo>
                <a:lnTo>
                  <a:pt x="73929" y="78729"/>
                </a:lnTo>
                <a:lnTo>
                  <a:pt x="71048" y="79674"/>
                </a:lnTo>
                <a:lnTo>
                  <a:pt x="69113" y="80634"/>
                </a:lnTo>
                <a:lnTo>
                  <a:pt x="66248" y="81610"/>
                </a:lnTo>
                <a:lnTo>
                  <a:pt x="63367" y="82570"/>
                </a:lnTo>
                <a:lnTo>
                  <a:pt x="60487" y="82570"/>
                </a:lnTo>
                <a:lnTo>
                  <a:pt x="56647" y="83515"/>
                </a:lnTo>
                <a:lnTo>
                  <a:pt x="52806" y="84475"/>
                </a:lnTo>
                <a:lnTo>
                  <a:pt x="43205" y="84475"/>
                </a:lnTo>
                <a:lnTo>
                  <a:pt x="38404" y="83515"/>
                </a:lnTo>
                <a:lnTo>
                  <a:pt x="34564" y="81610"/>
                </a:lnTo>
                <a:lnTo>
                  <a:pt x="30723" y="79674"/>
                </a:lnTo>
                <a:lnTo>
                  <a:pt x="26883" y="77769"/>
                </a:lnTo>
                <a:lnTo>
                  <a:pt x="24963" y="74889"/>
                </a:lnTo>
                <a:lnTo>
                  <a:pt x="22082" y="72009"/>
                </a:lnTo>
                <a:lnTo>
                  <a:pt x="21122" y="68168"/>
                </a:lnTo>
                <a:lnTo>
                  <a:pt x="20162" y="64328"/>
                </a:lnTo>
                <a:lnTo>
                  <a:pt x="19202" y="60487"/>
                </a:lnTo>
                <a:lnTo>
                  <a:pt x="18242" y="55686"/>
                </a:lnTo>
                <a:lnTo>
                  <a:pt x="18242" y="34564"/>
                </a:lnTo>
                <a:lnTo>
                  <a:pt x="19202" y="30723"/>
                </a:lnTo>
                <a:lnTo>
                  <a:pt x="20162" y="26883"/>
                </a:lnTo>
                <a:lnTo>
                  <a:pt x="21122" y="24002"/>
                </a:lnTo>
                <a:lnTo>
                  <a:pt x="23042" y="21122"/>
                </a:lnTo>
                <a:lnTo>
                  <a:pt x="25923" y="0"/>
                </a:lnTo>
                <a:lnTo>
                  <a:pt x="21122" y="193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" name="object 65"/>
          <p:cNvSpPr/>
          <p:nvPr/>
        </p:nvSpPr>
        <p:spPr>
          <a:xfrm>
            <a:off x="3329421" y="1236207"/>
            <a:ext cx="79674" cy="99852"/>
          </a:xfrm>
          <a:custGeom>
            <a:avLst/>
            <a:gdLst/>
            <a:ahLst/>
            <a:cxnLst/>
            <a:rect l="l" t="t" r="r" b="b"/>
            <a:pathLst>
              <a:path w="79674" h="99852">
                <a:moveTo>
                  <a:pt x="15346" y="17282"/>
                </a:moveTo>
                <a:lnTo>
                  <a:pt x="15346" y="3840"/>
                </a:lnTo>
                <a:lnTo>
                  <a:pt x="14401" y="3840"/>
                </a:lnTo>
                <a:lnTo>
                  <a:pt x="14401" y="2880"/>
                </a:lnTo>
                <a:lnTo>
                  <a:pt x="13441" y="1935"/>
                </a:lnTo>
                <a:lnTo>
                  <a:pt x="960" y="1935"/>
                </a:lnTo>
                <a:lnTo>
                  <a:pt x="960" y="2880"/>
                </a:lnTo>
                <a:lnTo>
                  <a:pt x="0" y="2880"/>
                </a:lnTo>
                <a:lnTo>
                  <a:pt x="0" y="98877"/>
                </a:lnTo>
                <a:lnTo>
                  <a:pt x="960" y="98877"/>
                </a:lnTo>
                <a:lnTo>
                  <a:pt x="960" y="99852"/>
                </a:lnTo>
                <a:lnTo>
                  <a:pt x="15346" y="99852"/>
                </a:lnTo>
                <a:lnTo>
                  <a:pt x="15346" y="98877"/>
                </a:lnTo>
                <a:lnTo>
                  <a:pt x="16306" y="98877"/>
                </a:lnTo>
                <a:lnTo>
                  <a:pt x="16306" y="32644"/>
                </a:lnTo>
                <a:lnTo>
                  <a:pt x="21122" y="26883"/>
                </a:lnTo>
                <a:lnTo>
                  <a:pt x="25907" y="22082"/>
                </a:lnTo>
                <a:lnTo>
                  <a:pt x="29748" y="19202"/>
                </a:lnTo>
                <a:lnTo>
                  <a:pt x="34549" y="16322"/>
                </a:lnTo>
                <a:lnTo>
                  <a:pt x="38389" y="14401"/>
                </a:lnTo>
                <a:lnTo>
                  <a:pt x="46070" y="14401"/>
                </a:lnTo>
                <a:lnTo>
                  <a:pt x="48950" y="15361"/>
                </a:lnTo>
                <a:lnTo>
                  <a:pt x="51831" y="16322"/>
                </a:lnTo>
                <a:lnTo>
                  <a:pt x="53751" y="18242"/>
                </a:lnTo>
                <a:lnTo>
                  <a:pt x="55671" y="19202"/>
                </a:lnTo>
                <a:lnTo>
                  <a:pt x="57591" y="22082"/>
                </a:lnTo>
                <a:lnTo>
                  <a:pt x="59512" y="24002"/>
                </a:lnTo>
                <a:lnTo>
                  <a:pt x="60472" y="26883"/>
                </a:lnTo>
                <a:lnTo>
                  <a:pt x="61432" y="29763"/>
                </a:lnTo>
                <a:lnTo>
                  <a:pt x="62392" y="33604"/>
                </a:lnTo>
                <a:lnTo>
                  <a:pt x="62392" y="97917"/>
                </a:lnTo>
                <a:lnTo>
                  <a:pt x="63352" y="98877"/>
                </a:lnTo>
                <a:lnTo>
                  <a:pt x="64312" y="99852"/>
                </a:lnTo>
                <a:lnTo>
                  <a:pt x="77754" y="99852"/>
                </a:lnTo>
                <a:lnTo>
                  <a:pt x="78714" y="98877"/>
                </a:lnTo>
                <a:lnTo>
                  <a:pt x="79674" y="97917"/>
                </a:lnTo>
                <a:lnTo>
                  <a:pt x="79674" y="34564"/>
                </a:lnTo>
                <a:lnTo>
                  <a:pt x="78714" y="28803"/>
                </a:lnTo>
                <a:lnTo>
                  <a:pt x="77754" y="24002"/>
                </a:lnTo>
                <a:lnTo>
                  <a:pt x="76794" y="19202"/>
                </a:lnTo>
                <a:lnTo>
                  <a:pt x="74874" y="15361"/>
                </a:lnTo>
                <a:lnTo>
                  <a:pt x="71993" y="11521"/>
                </a:lnTo>
                <a:lnTo>
                  <a:pt x="69113" y="7680"/>
                </a:lnTo>
                <a:lnTo>
                  <a:pt x="66233" y="4800"/>
                </a:lnTo>
                <a:lnTo>
                  <a:pt x="61432" y="2880"/>
                </a:lnTo>
                <a:lnTo>
                  <a:pt x="57591" y="960"/>
                </a:lnTo>
                <a:lnTo>
                  <a:pt x="52791" y="0"/>
                </a:lnTo>
                <a:lnTo>
                  <a:pt x="41269" y="0"/>
                </a:lnTo>
                <a:lnTo>
                  <a:pt x="35509" y="1935"/>
                </a:lnTo>
                <a:lnTo>
                  <a:pt x="30708" y="3840"/>
                </a:lnTo>
                <a:lnTo>
                  <a:pt x="24963" y="6720"/>
                </a:lnTo>
                <a:lnTo>
                  <a:pt x="20147" y="11521"/>
                </a:lnTo>
                <a:lnTo>
                  <a:pt x="15346" y="172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/>
          <p:nvPr/>
        </p:nvSpPr>
        <p:spPr>
          <a:xfrm>
            <a:off x="3448461" y="1236207"/>
            <a:ext cx="77754" cy="101757"/>
          </a:xfrm>
          <a:custGeom>
            <a:avLst/>
            <a:gdLst/>
            <a:ahLst/>
            <a:cxnLst/>
            <a:rect l="l" t="t" r="r" b="b"/>
            <a:pathLst>
              <a:path w="77754" h="101757">
                <a:moveTo>
                  <a:pt x="9585" y="97917"/>
                </a:moveTo>
                <a:lnTo>
                  <a:pt x="15346" y="100797"/>
                </a:lnTo>
                <a:lnTo>
                  <a:pt x="22067" y="101757"/>
                </a:lnTo>
                <a:lnTo>
                  <a:pt x="37429" y="101757"/>
                </a:lnTo>
                <a:lnTo>
                  <a:pt x="45110" y="99852"/>
                </a:lnTo>
                <a:lnTo>
                  <a:pt x="50871" y="97917"/>
                </a:lnTo>
                <a:lnTo>
                  <a:pt x="56631" y="95036"/>
                </a:lnTo>
                <a:lnTo>
                  <a:pt x="61432" y="91196"/>
                </a:lnTo>
                <a:lnTo>
                  <a:pt x="65272" y="87355"/>
                </a:lnTo>
                <a:lnTo>
                  <a:pt x="69113" y="82570"/>
                </a:lnTo>
                <a:lnTo>
                  <a:pt x="71993" y="76794"/>
                </a:lnTo>
                <a:lnTo>
                  <a:pt x="73913" y="71048"/>
                </a:lnTo>
                <a:lnTo>
                  <a:pt x="76794" y="64328"/>
                </a:lnTo>
                <a:lnTo>
                  <a:pt x="77754" y="57607"/>
                </a:lnTo>
                <a:lnTo>
                  <a:pt x="77754" y="42245"/>
                </a:lnTo>
                <a:lnTo>
                  <a:pt x="76794" y="35524"/>
                </a:lnTo>
                <a:lnTo>
                  <a:pt x="74874" y="28803"/>
                </a:lnTo>
                <a:lnTo>
                  <a:pt x="72953" y="23042"/>
                </a:lnTo>
                <a:lnTo>
                  <a:pt x="70073" y="17282"/>
                </a:lnTo>
                <a:lnTo>
                  <a:pt x="66233" y="13441"/>
                </a:lnTo>
                <a:lnTo>
                  <a:pt x="62392" y="8641"/>
                </a:lnTo>
                <a:lnTo>
                  <a:pt x="57591" y="5775"/>
                </a:lnTo>
                <a:lnTo>
                  <a:pt x="51831" y="3840"/>
                </a:lnTo>
                <a:lnTo>
                  <a:pt x="46070" y="960"/>
                </a:lnTo>
                <a:lnTo>
                  <a:pt x="39349" y="0"/>
                </a:lnTo>
                <a:lnTo>
                  <a:pt x="23987" y="0"/>
                </a:lnTo>
                <a:lnTo>
                  <a:pt x="17266" y="960"/>
                </a:lnTo>
                <a:lnTo>
                  <a:pt x="11506" y="3840"/>
                </a:lnTo>
                <a:lnTo>
                  <a:pt x="5745" y="6720"/>
                </a:lnTo>
                <a:lnTo>
                  <a:pt x="0" y="9601"/>
                </a:lnTo>
                <a:lnTo>
                  <a:pt x="2865" y="60487"/>
                </a:lnTo>
                <a:lnTo>
                  <a:pt x="2865" y="40325"/>
                </a:lnTo>
                <a:lnTo>
                  <a:pt x="3840" y="35524"/>
                </a:lnTo>
                <a:lnTo>
                  <a:pt x="5745" y="31683"/>
                </a:lnTo>
                <a:lnTo>
                  <a:pt x="6705" y="27843"/>
                </a:lnTo>
                <a:lnTo>
                  <a:pt x="9585" y="24963"/>
                </a:lnTo>
                <a:lnTo>
                  <a:pt x="11506" y="21122"/>
                </a:lnTo>
                <a:lnTo>
                  <a:pt x="14386" y="18242"/>
                </a:lnTo>
                <a:lnTo>
                  <a:pt x="18227" y="17282"/>
                </a:lnTo>
                <a:lnTo>
                  <a:pt x="22067" y="15361"/>
                </a:lnTo>
                <a:lnTo>
                  <a:pt x="25908" y="14401"/>
                </a:lnTo>
                <a:lnTo>
                  <a:pt x="36469" y="14401"/>
                </a:lnTo>
                <a:lnTo>
                  <a:pt x="41269" y="15361"/>
                </a:lnTo>
                <a:lnTo>
                  <a:pt x="45110" y="17282"/>
                </a:lnTo>
                <a:lnTo>
                  <a:pt x="48950" y="19202"/>
                </a:lnTo>
                <a:lnTo>
                  <a:pt x="51831" y="22082"/>
                </a:lnTo>
                <a:lnTo>
                  <a:pt x="53751" y="24963"/>
                </a:lnTo>
                <a:lnTo>
                  <a:pt x="55671" y="28803"/>
                </a:lnTo>
                <a:lnTo>
                  <a:pt x="57591" y="32644"/>
                </a:lnTo>
                <a:lnTo>
                  <a:pt x="57591" y="36484"/>
                </a:lnTo>
                <a:lnTo>
                  <a:pt x="58552" y="41285"/>
                </a:lnTo>
                <a:lnTo>
                  <a:pt x="59512" y="46085"/>
                </a:lnTo>
                <a:lnTo>
                  <a:pt x="59512" y="56647"/>
                </a:lnTo>
                <a:lnTo>
                  <a:pt x="58552" y="61447"/>
                </a:lnTo>
                <a:lnTo>
                  <a:pt x="57591" y="65288"/>
                </a:lnTo>
                <a:lnTo>
                  <a:pt x="56631" y="70088"/>
                </a:lnTo>
                <a:lnTo>
                  <a:pt x="54711" y="73929"/>
                </a:lnTo>
                <a:lnTo>
                  <a:pt x="52791" y="76794"/>
                </a:lnTo>
                <a:lnTo>
                  <a:pt x="49911" y="80634"/>
                </a:lnTo>
                <a:lnTo>
                  <a:pt x="47030" y="82570"/>
                </a:lnTo>
                <a:lnTo>
                  <a:pt x="44150" y="84475"/>
                </a:lnTo>
                <a:lnTo>
                  <a:pt x="40309" y="86410"/>
                </a:lnTo>
                <a:lnTo>
                  <a:pt x="35509" y="87355"/>
                </a:lnTo>
                <a:lnTo>
                  <a:pt x="24947" y="87355"/>
                </a:lnTo>
                <a:lnTo>
                  <a:pt x="21107" y="86410"/>
                </a:lnTo>
                <a:lnTo>
                  <a:pt x="17266" y="84475"/>
                </a:lnTo>
                <a:lnTo>
                  <a:pt x="13426" y="82570"/>
                </a:lnTo>
                <a:lnTo>
                  <a:pt x="10561" y="79689"/>
                </a:lnTo>
                <a:lnTo>
                  <a:pt x="8625" y="76794"/>
                </a:lnTo>
                <a:lnTo>
                  <a:pt x="6705" y="72969"/>
                </a:lnTo>
                <a:lnTo>
                  <a:pt x="4785" y="69128"/>
                </a:lnTo>
                <a:lnTo>
                  <a:pt x="4785" y="96012"/>
                </a:lnTo>
                <a:lnTo>
                  <a:pt x="9585" y="9791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" name="object 67"/>
          <p:cNvSpPr/>
          <p:nvPr/>
        </p:nvSpPr>
        <p:spPr>
          <a:xfrm>
            <a:off x="3433099" y="1245809"/>
            <a:ext cx="20147" cy="86410"/>
          </a:xfrm>
          <a:custGeom>
            <a:avLst/>
            <a:gdLst/>
            <a:ahLst/>
            <a:cxnLst/>
            <a:rect l="l" t="t" r="r" b="b"/>
            <a:pathLst>
              <a:path w="20147" h="86410">
                <a:moveTo>
                  <a:pt x="0" y="42245"/>
                </a:moveTo>
                <a:lnTo>
                  <a:pt x="0" y="49926"/>
                </a:lnTo>
                <a:lnTo>
                  <a:pt x="960" y="56647"/>
                </a:lnTo>
                <a:lnTo>
                  <a:pt x="2865" y="63367"/>
                </a:lnTo>
                <a:lnTo>
                  <a:pt x="4800" y="69128"/>
                </a:lnTo>
                <a:lnTo>
                  <a:pt x="7680" y="74874"/>
                </a:lnTo>
                <a:lnTo>
                  <a:pt x="11521" y="78714"/>
                </a:lnTo>
                <a:lnTo>
                  <a:pt x="15361" y="83530"/>
                </a:lnTo>
                <a:lnTo>
                  <a:pt x="20147" y="86410"/>
                </a:lnTo>
                <a:lnTo>
                  <a:pt x="20147" y="59527"/>
                </a:lnTo>
                <a:lnTo>
                  <a:pt x="19202" y="55686"/>
                </a:lnTo>
                <a:lnTo>
                  <a:pt x="18227" y="50886"/>
                </a:lnTo>
                <a:lnTo>
                  <a:pt x="15361" y="0"/>
                </a:lnTo>
                <a:lnTo>
                  <a:pt x="11521" y="4800"/>
                </a:lnTo>
                <a:lnTo>
                  <a:pt x="7680" y="9601"/>
                </a:lnTo>
                <a:lnTo>
                  <a:pt x="4800" y="15361"/>
                </a:lnTo>
                <a:lnTo>
                  <a:pt x="2865" y="21122"/>
                </a:lnTo>
                <a:lnTo>
                  <a:pt x="960" y="27843"/>
                </a:lnTo>
                <a:lnTo>
                  <a:pt x="0" y="34564"/>
                </a:lnTo>
                <a:lnTo>
                  <a:pt x="0" y="4224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/>
          <p:nvPr/>
        </p:nvSpPr>
        <p:spPr>
          <a:xfrm>
            <a:off x="3538697" y="1213180"/>
            <a:ext cx="60472" cy="124785"/>
          </a:xfrm>
          <a:custGeom>
            <a:avLst/>
            <a:gdLst/>
            <a:ahLst/>
            <a:cxnLst/>
            <a:rect l="l" t="t" r="r" b="b"/>
            <a:pathLst>
              <a:path w="60472" h="124785">
                <a:moveTo>
                  <a:pt x="46070" y="110383"/>
                </a:moveTo>
                <a:lnTo>
                  <a:pt x="41269" y="110383"/>
                </a:lnTo>
                <a:lnTo>
                  <a:pt x="37429" y="108478"/>
                </a:lnTo>
                <a:lnTo>
                  <a:pt x="35509" y="105597"/>
                </a:lnTo>
                <a:lnTo>
                  <a:pt x="33588" y="101757"/>
                </a:lnTo>
                <a:lnTo>
                  <a:pt x="32628" y="96956"/>
                </a:lnTo>
                <a:lnTo>
                  <a:pt x="32628" y="39349"/>
                </a:lnTo>
                <a:lnTo>
                  <a:pt x="57591" y="39349"/>
                </a:lnTo>
                <a:lnTo>
                  <a:pt x="58552" y="38389"/>
                </a:lnTo>
                <a:lnTo>
                  <a:pt x="59512" y="37429"/>
                </a:lnTo>
                <a:lnTo>
                  <a:pt x="59512" y="36469"/>
                </a:lnTo>
                <a:lnTo>
                  <a:pt x="60472" y="34549"/>
                </a:lnTo>
                <a:lnTo>
                  <a:pt x="60472" y="30708"/>
                </a:lnTo>
                <a:lnTo>
                  <a:pt x="59512" y="29748"/>
                </a:lnTo>
                <a:lnTo>
                  <a:pt x="59512" y="26868"/>
                </a:lnTo>
                <a:lnTo>
                  <a:pt x="58552" y="25907"/>
                </a:lnTo>
                <a:lnTo>
                  <a:pt x="58552" y="24963"/>
                </a:lnTo>
                <a:lnTo>
                  <a:pt x="32628" y="24963"/>
                </a:lnTo>
                <a:lnTo>
                  <a:pt x="32628" y="960"/>
                </a:lnTo>
                <a:lnTo>
                  <a:pt x="30708" y="960"/>
                </a:lnTo>
                <a:lnTo>
                  <a:pt x="30708" y="0"/>
                </a:lnTo>
                <a:lnTo>
                  <a:pt x="18242" y="0"/>
                </a:lnTo>
                <a:lnTo>
                  <a:pt x="17266" y="960"/>
                </a:lnTo>
                <a:lnTo>
                  <a:pt x="16306" y="960"/>
                </a:lnTo>
                <a:lnTo>
                  <a:pt x="16306" y="24963"/>
                </a:lnTo>
                <a:lnTo>
                  <a:pt x="1905" y="24963"/>
                </a:lnTo>
                <a:lnTo>
                  <a:pt x="960" y="25907"/>
                </a:lnTo>
                <a:lnTo>
                  <a:pt x="960" y="26868"/>
                </a:lnTo>
                <a:lnTo>
                  <a:pt x="0" y="26868"/>
                </a:lnTo>
                <a:lnTo>
                  <a:pt x="0" y="36469"/>
                </a:lnTo>
                <a:lnTo>
                  <a:pt x="960" y="37429"/>
                </a:lnTo>
                <a:lnTo>
                  <a:pt x="960" y="38389"/>
                </a:lnTo>
                <a:lnTo>
                  <a:pt x="1905" y="39349"/>
                </a:lnTo>
                <a:lnTo>
                  <a:pt x="16306" y="39349"/>
                </a:lnTo>
                <a:lnTo>
                  <a:pt x="16306" y="103662"/>
                </a:lnTo>
                <a:lnTo>
                  <a:pt x="17266" y="107502"/>
                </a:lnTo>
                <a:lnTo>
                  <a:pt x="18242" y="111343"/>
                </a:lnTo>
                <a:lnTo>
                  <a:pt x="20147" y="114223"/>
                </a:lnTo>
                <a:lnTo>
                  <a:pt x="22067" y="117104"/>
                </a:lnTo>
                <a:lnTo>
                  <a:pt x="23987" y="119039"/>
                </a:lnTo>
                <a:lnTo>
                  <a:pt x="26868" y="120944"/>
                </a:lnTo>
                <a:lnTo>
                  <a:pt x="30708" y="122880"/>
                </a:lnTo>
                <a:lnTo>
                  <a:pt x="34549" y="123825"/>
                </a:lnTo>
                <a:lnTo>
                  <a:pt x="38389" y="124785"/>
                </a:lnTo>
                <a:lnTo>
                  <a:pt x="46070" y="124785"/>
                </a:lnTo>
                <a:lnTo>
                  <a:pt x="47990" y="123825"/>
                </a:lnTo>
                <a:lnTo>
                  <a:pt x="50871" y="123825"/>
                </a:lnTo>
                <a:lnTo>
                  <a:pt x="51831" y="122880"/>
                </a:lnTo>
                <a:lnTo>
                  <a:pt x="54711" y="122880"/>
                </a:lnTo>
                <a:lnTo>
                  <a:pt x="55671" y="121904"/>
                </a:lnTo>
                <a:lnTo>
                  <a:pt x="56631" y="121904"/>
                </a:lnTo>
                <a:lnTo>
                  <a:pt x="57591" y="120944"/>
                </a:lnTo>
                <a:lnTo>
                  <a:pt x="58552" y="120944"/>
                </a:lnTo>
                <a:lnTo>
                  <a:pt x="59512" y="119999"/>
                </a:lnTo>
                <a:lnTo>
                  <a:pt x="59512" y="117104"/>
                </a:lnTo>
                <a:lnTo>
                  <a:pt x="60472" y="115183"/>
                </a:lnTo>
                <a:lnTo>
                  <a:pt x="60472" y="112318"/>
                </a:lnTo>
                <a:lnTo>
                  <a:pt x="59512" y="111343"/>
                </a:lnTo>
                <a:lnTo>
                  <a:pt x="59512" y="107502"/>
                </a:lnTo>
                <a:lnTo>
                  <a:pt x="54711" y="107502"/>
                </a:lnTo>
                <a:lnTo>
                  <a:pt x="54711" y="108478"/>
                </a:lnTo>
                <a:lnTo>
                  <a:pt x="53751" y="108478"/>
                </a:lnTo>
                <a:lnTo>
                  <a:pt x="52791" y="109438"/>
                </a:lnTo>
                <a:lnTo>
                  <a:pt x="48950" y="109438"/>
                </a:lnTo>
                <a:lnTo>
                  <a:pt x="47030" y="110383"/>
                </a:lnTo>
                <a:lnTo>
                  <a:pt x="46070" y="1103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" name="object 69"/>
          <p:cNvSpPr/>
          <p:nvPr/>
        </p:nvSpPr>
        <p:spPr>
          <a:xfrm>
            <a:off x="1588038" y="1489649"/>
            <a:ext cx="140147" cy="98877"/>
          </a:xfrm>
          <a:custGeom>
            <a:avLst/>
            <a:gdLst/>
            <a:ahLst/>
            <a:cxnLst/>
            <a:rect l="l" t="t" r="r" b="b"/>
            <a:pathLst>
              <a:path w="140147" h="98877">
                <a:moveTo>
                  <a:pt x="49911" y="96956"/>
                </a:moveTo>
                <a:lnTo>
                  <a:pt x="50871" y="96956"/>
                </a:lnTo>
                <a:lnTo>
                  <a:pt x="50871" y="95036"/>
                </a:lnTo>
                <a:lnTo>
                  <a:pt x="69113" y="28803"/>
                </a:lnTo>
                <a:lnTo>
                  <a:pt x="69113" y="27843"/>
                </a:lnTo>
                <a:lnTo>
                  <a:pt x="70073" y="28803"/>
                </a:lnTo>
                <a:lnTo>
                  <a:pt x="89260" y="95036"/>
                </a:lnTo>
                <a:lnTo>
                  <a:pt x="89260" y="96956"/>
                </a:lnTo>
                <a:lnTo>
                  <a:pt x="90236" y="96956"/>
                </a:lnTo>
                <a:lnTo>
                  <a:pt x="90236" y="97917"/>
                </a:lnTo>
                <a:lnTo>
                  <a:pt x="92141" y="97917"/>
                </a:lnTo>
                <a:lnTo>
                  <a:pt x="93101" y="98877"/>
                </a:lnTo>
                <a:lnTo>
                  <a:pt x="100797" y="98877"/>
                </a:lnTo>
                <a:lnTo>
                  <a:pt x="100797" y="80634"/>
                </a:lnTo>
                <a:lnTo>
                  <a:pt x="102702" y="98877"/>
                </a:lnTo>
                <a:lnTo>
                  <a:pt x="109423" y="98877"/>
                </a:lnTo>
                <a:lnTo>
                  <a:pt x="109423" y="97917"/>
                </a:lnTo>
                <a:lnTo>
                  <a:pt x="110383" y="97917"/>
                </a:lnTo>
                <a:lnTo>
                  <a:pt x="111343" y="96956"/>
                </a:lnTo>
                <a:lnTo>
                  <a:pt x="111343" y="95996"/>
                </a:lnTo>
                <a:lnTo>
                  <a:pt x="112303" y="95036"/>
                </a:lnTo>
                <a:lnTo>
                  <a:pt x="139186" y="7680"/>
                </a:lnTo>
                <a:lnTo>
                  <a:pt x="139186" y="6720"/>
                </a:lnTo>
                <a:lnTo>
                  <a:pt x="140147" y="5760"/>
                </a:lnTo>
                <a:lnTo>
                  <a:pt x="140147" y="1920"/>
                </a:lnTo>
                <a:lnTo>
                  <a:pt x="139186" y="1920"/>
                </a:lnTo>
                <a:lnTo>
                  <a:pt x="139186" y="960"/>
                </a:lnTo>
                <a:lnTo>
                  <a:pt x="138226" y="960"/>
                </a:lnTo>
                <a:lnTo>
                  <a:pt x="137266" y="0"/>
                </a:lnTo>
                <a:lnTo>
                  <a:pt x="128625" y="0"/>
                </a:lnTo>
                <a:lnTo>
                  <a:pt x="127665" y="960"/>
                </a:lnTo>
                <a:lnTo>
                  <a:pt x="124785" y="960"/>
                </a:lnTo>
                <a:lnTo>
                  <a:pt x="123825" y="1920"/>
                </a:lnTo>
                <a:lnTo>
                  <a:pt x="123825" y="2880"/>
                </a:lnTo>
                <a:lnTo>
                  <a:pt x="122864" y="2880"/>
                </a:lnTo>
                <a:lnTo>
                  <a:pt x="122864" y="3840"/>
                </a:lnTo>
                <a:lnTo>
                  <a:pt x="100797" y="79674"/>
                </a:lnTo>
                <a:lnTo>
                  <a:pt x="78714" y="3840"/>
                </a:lnTo>
                <a:lnTo>
                  <a:pt x="78714" y="2880"/>
                </a:lnTo>
                <a:lnTo>
                  <a:pt x="77754" y="1920"/>
                </a:lnTo>
                <a:lnTo>
                  <a:pt x="76794" y="960"/>
                </a:lnTo>
                <a:lnTo>
                  <a:pt x="73913" y="960"/>
                </a:lnTo>
                <a:lnTo>
                  <a:pt x="72953" y="0"/>
                </a:lnTo>
                <a:lnTo>
                  <a:pt x="67193" y="0"/>
                </a:lnTo>
                <a:lnTo>
                  <a:pt x="66233" y="960"/>
                </a:lnTo>
                <a:lnTo>
                  <a:pt x="62392" y="960"/>
                </a:lnTo>
                <a:lnTo>
                  <a:pt x="62392" y="1920"/>
                </a:lnTo>
                <a:lnTo>
                  <a:pt x="61432" y="1920"/>
                </a:lnTo>
                <a:lnTo>
                  <a:pt x="61432" y="3840"/>
                </a:lnTo>
                <a:lnTo>
                  <a:pt x="41269" y="79674"/>
                </a:lnTo>
                <a:lnTo>
                  <a:pt x="40309" y="80634"/>
                </a:lnTo>
                <a:lnTo>
                  <a:pt x="40309" y="79674"/>
                </a:lnTo>
                <a:lnTo>
                  <a:pt x="18227" y="3840"/>
                </a:lnTo>
                <a:lnTo>
                  <a:pt x="18227" y="2880"/>
                </a:lnTo>
                <a:lnTo>
                  <a:pt x="17266" y="2880"/>
                </a:lnTo>
                <a:lnTo>
                  <a:pt x="17266" y="1920"/>
                </a:lnTo>
                <a:lnTo>
                  <a:pt x="16306" y="960"/>
                </a:lnTo>
                <a:lnTo>
                  <a:pt x="13426" y="960"/>
                </a:lnTo>
                <a:lnTo>
                  <a:pt x="12466" y="0"/>
                </a:lnTo>
                <a:lnTo>
                  <a:pt x="4785" y="0"/>
                </a:lnTo>
                <a:lnTo>
                  <a:pt x="3840" y="960"/>
                </a:lnTo>
                <a:lnTo>
                  <a:pt x="944" y="960"/>
                </a:lnTo>
                <a:lnTo>
                  <a:pt x="944" y="1920"/>
                </a:lnTo>
                <a:lnTo>
                  <a:pt x="0" y="1920"/>
                </a:lnTo>
                <a:lnTo>
                  <a:pt x="0" y="4800"/>
                </a:lnTo>
                <a:lnTo>
                  <a:pt x="944" y="5760"/>
                </a:lnTo>
                <a:lnTo>
                  <a:pt x="944" y="7680"/>
                </a:lnTo>
                <a:lnTo>
                  <a:pt x="27828" y="95036"/>
                </a:lnTo>
                <a:lnTo>
                  <a:pt x="28788" y="95996"/>
                </a:lnTo>
                <a:lnTo>
                  <a:pt x="28788" y="96956"/>
                </a:lnTo>
                <a:lnTo>
                  <a:pt x="29748" y="97917"/>
                </a:lnTo>
                <a:lnTo>
                  <a:pt x="30708" y="97917"/>
                </a:lnTo>
                <a:lnTo>
                  <a:pt x="31668" y="98877"/>
                </a:lnTo>
                <a:lnTo>
                  <a:pt x="47990" y="98877"/>
                </a:lnTo>
                <a:lnTo>
                  <a:pt x="48950" y="97917"/>
                </a:lnTo>
                <a:lnTo>
                  <a:pt x="49911" y="97917"/>
                </a:lnTo>
                <a:lnTo>
                  <a:pt x="49911" y="96956"/>
                </a:lnTo>
                <a:close/>
              </a:path>
              <a:path w="140147" h="98877">
                <a:moveTo>
                  <a:pt x="102702" y="98877"/>
                </a:moveTo>
                <a:lnTo>
                  <a:pt x="100797" y="80634"/>
                </a:lnTo>
                <a:lnTo>
                  <a:pt x="100797" y="98877"/>
                </a:lnTo>
                <a:lnTo>
                  <a:pt x="102702" y="9887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/>
          <p:nvPr/>
        </p:nvSpPr>
        <p:spPr>
          <a:xfrm>
            <a:off x="1741627" y="1488688"/>
            <a:ext cx="85435" cy="101757"/>
          </a:xfrm>
          <a:custGeom>
            <a:avLst/>
            <a:gdLst/>
            <a:ahLst/>
            <a:cxnLst/>
            <a:rect l="l" t="t" r="r" b="b"/>
            <a:pathLst>
              <a:path w="85435" h="101757">
                <a:moveTo>
                  <a:pt x="22082" y="23987"/>
                </a:moveTo>
                <a:lnTo>
                  <a:pt x="24963" y="22082"/>
                </a:lnTo>
                <a:lnTo>
                  <a:pt x="26883" y="19202"/>
                </a:lnTo>
                <a:lnTo>
                  <a:pt x="29748" y="17282"/>
                </a:lnTo>
                <a:lnTo>
                  <a:pt x="32628" y="15361"/>
                </a:lnTo>
                <a:lnTo>
                  <a:pt x="35524" y="13441"/>
                </a:lnTo>
                <a:lnTo>
                  <a:pt x="51831" y="13441"/>
                </a:lnTo>
                <a:lnTo>
                  <a:pt x="57591" y="15361"/>
                </a:lnTo>
                <a:lnTo>
                  <a:pt x="62392" y="21122"/>
                </a:lnTo>
                <a:lnTo>
                  <a:pt x="66233" y="25923"/>
                </a:lnTo>
                <a:lnTo>
                  <a:pt x="68153" y="32644"/>
                </a:lnTo>
                <a:lnTo>
                  <a:pt x="68153" y="41269"/>
                </a:lnTo>
                <a:lnTo>
                  <a:pt x="17282" y="41269"/>
                </a:lnTo>
                <a:lnTo>
                  <a:pt x="18242" y="37429"/>
                </a:lnTo>
                <a:lnTo>
                  <a:pt x="18242" y="34549"/>
                </a:lnTo>
                <a:lnTo>
                  <a:pt x="20162" y="5760"/>
                </a:lnTo>
                <a:lnTo>
                  <a:pt x="15361" y="9601"/>
                </a:lnTo>
                <a:lnTo>
                  <a:pt x="11521" y="13441"/>
                </a:lnTo>
                <a:lnTo>
                  <a:pt x="7680" y="18242"/>
                </a:lnTo>
                <a:lnTo>
                  <a:pt x="4800" y="23042"/>
                </a:lnTo>
                <a:lnTo>
                  <a:pt x="2880" y="29763"/>
                </a:lnTo>
                <a:lnTo>
                  <a:pt x="960" y="36484"/>
                </a:lnTo>
                <a:lnTo>
                  <a:pt x="0" y="43205"/>
                </a:lnTo>
                <a:lnTo>
                  <a:pt x="0" y="59512"/>
                </a:lnTo>
                <a:lnTo>
                  <a:pt x="960" y="67193"/>
                </a:lnTo>
                <a:lnTo>
                  <a:pt x="2880" y="72953"/>
                </a:lnTo>
                <a:lnTo>
                  <a:pt x="4800" y="79674"/>
                </a:lnTo>
                <a:lnTo>
                  <a:pt x="7680" y="84475"/>
                </a:lnTo>
                <a:lnTo>
                  <a:pt x="11521" y="89275"/>
                </a:lnTo>
                <a:lnTo>
                  <a:pt x="15361" y="93116"/>
                </a:lnTo>
                <a:lnTo>
                  <a:pt x="20162" y="95996"/>
                </a:lnTo>
                <a:lnTo>
                  <a:pt x="25907" y="97917"/>
                </a:lnTo>
                <a:lnTo>
                  <a:pt x="31683" y="100797"/>
                </a:lnTo>
                <a:lnTo>
                  <a:pt x="38404" y="101757"/>
                </a:lnTo>
                <a:lnTo>
                  <a:pt x="50871" y="101757"/>
                </a:lnTo>
                <a:lnTo>
                  <a:pt x="54711" y="100797"/>
                </a:lnTo>
                <a:lnTo>
                  <a:pt x="58552" y="100797"/>
                </a:lnTo>
                <a:lnTo>
                  <a:pt x="62392" y="99837"/>
                </a:lnTo>
                <a:lnTo>
                  <a:pt x="66233" y="98877"/>
                </a:lnTo>
                <a:lnTo>
                  <a:pt x="69113" y="97917"/>
                </a:lnTo>
                <a:lnTo>
                  <a:pt x="71993" y="97917"/>
                </a:lnTo>
                <a:lnTo>
                  <a:pt x="73913" y="96956"/>
                </a:lnTo>
                <a:lnTo>
                  <a:pt x="75834" y="95996"/>
                </a:lnTo>
                <a:lnTo>
                  <a:pt x="77754" y="95036"/>
                </a:lnTo>
                <a:lnTo>
                  <a:pt x="78714" y="94076"/>
                </a:lnTo>
                <a:lnTo>
                  <a:pt x="79674" y="94076"/>
                </a:lnTo>
                <a:lnTo>
                  <a:pt x="79674" y="93116"/>
                </a:lnTo>
                <a:lnTo>
                  <a:pt x="80634" y="93116"/>
                </a:lnTo>
                <a:lnTo>
                  <a:pt x="80634" y="89275"/>
                </a:lnTo>
                <a:lnTo>
                  <a:pt x="81594" y="89275"/>
                </a:lnTo>
                <a:lnTo>
                  <a:pt x="81594" y="86395"/>
                </a:lnTo>
                <a:lnTo>
                  <a:pt x="80634" y="85435"/>
                </a:lnTo>
                <a:lnTo>
                  <a:pt x="80634" y="81594"/>
                </a:lnTo>
                <a:lnTo>
                  <a:pt x="79674" y="81594"/>
                </a:lnTo>
                <a:lnTo>
                  <a:pt x="78714" y="80634"/>
                </a:lnTo>
                <a:lnTo>
                  <a:pt x="77754" y="80634"/>
                </a:lnTo>
                <a:lnTo>
                  <a:pt x="75834" y="81594"/>
                </a:lnTo>
                <a:lnTo>
                  <a:pt x="74874" y="81594"/>
                </a:lnTo>
                <a:lnTo>
                  <a:pt x="72953" y="82555"/>
                </a:lnTo>
                <a:lnTo>
                  <a:pt x="71033" y="83515"/>
                </a:lnTo>
                <a:lnTo>
                  <a:pt x="68153" y="84475"/>
                </a:lnTo>
                <a:lnTo>
                  <a:pt x="66233" y="85435"/>
                </a:lnTo>
                <a:lnTo>
                  <a:pt x="63352" y="86395"/>
                </a:lnTo>
                <a:lnTo>
                  <a:pt x="59512" y="86395"/>
                </a:lnTo>
                <a:lnTo>
                  <a:pt x="55671" y="87355"/>
                </a:lnTo>
                <a:lnTo>
                  <a:pt x="37429" y="87355"/>
                </a:lnTo>
                <a:lnTo>
                  <a:pt x="33588" y="85435"/>
                </a:lnTo>
                <a:lnTo>
                  <a:pt x="29748" y="83515"/>
                </a:lnTo>
                <a:lnTo>
                  <a:pt x="26883" y="81594"/>
                </a:lnTo>
                <a:lnTo>
                  <a:pt x="24002" y="78714"/>
                </a:lnTo>
                <a:lnTo>
                  <a:pt x="22082" y="75834"/>
                </a:lnTo>
                <a:lnTo>
                  <a:pt x="20162" y="71993"/>
                </a:lnTo>
                <a:lnTo>
                  <a:pt x="19202" y="68153"/>
                </a:lnTo>
                <a:lnTo>
                  <a:pt x="18242" y="64312"/>
                </a:lnTo>
                <a:lnTo>
                  <a:pt x="17282" y="59512"/>
                </a:lnTo>
                <a:lnTo>
                  <a:pt x="17282" y="53751"/>
                </a:lnTo>
                <a:lnTo>
                  <a:pt x="81594" y="53751"/>
                </a:lnTo>
                <a:lnTo>
                  <a:pt x="82555" y="52791"/>
                </a:lnTo>
                <a:lnTo>
                  <a:pt x="84475" y="50871"/>
                </a:lnTo>
                <a:lnTo>
                  <a:pt x="85435" y="48950"/>
                </a:lnTo>
                <a:lnTo>
                  <a:pt x="85435" y="37429"/>
                </a:lnTo>
                <a:lnTo>
                  <a:pt x="84475" y="31668"/>
                </a:lnTo>
                <a:lnTo>
                  <a:pt x="82555" y="26868"/>
                </a:lnTo>
                <a:lnTo>
                  <a:pt x="81594" y="21122"/>
                </a:lnTo>
                <a:lnTo>
                  <a:pt x="78714" y="16322"/>
                </a:lnTo>
                <a:lnTo>
                  <a:pt x="75834" y="12481"/>
                </a:lnTo>
                <a:lnTo>
                  <a:pt x="71993" y="8641"/>
                </a:lnTo>
                <a:lnTo>
                  <a:pt x="68153" y="5760"/>
                </a:lnTo>
                <a:lnTo>
                  <a:pt x="62392" y="2880"/>
                </a:lnTo>
                <a:lnTo>
                  <a:pt x="57591" y="960"/>
                </a:lnTo>
                <a:lnTo>
                  <a:pt x="51831" y="0"/>
                </a:lnTo>
                <a:lnTo>
                  <a:pt x="37429" y="0"/>
                </a:lnTo>
                <a:lnTo>
                  <a:pt x="31683" y="960"/>
                </a:lnTo>
                <a:lnTo>
                  <a:pt x="25907" y="3840"/>
                </a:lnTo>
                <a:lnTo>
                  <a:pt x="22082" y="2398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" name="object 71"/>
          <p:cNvSpPr/>
          <p:nvPr/>
        </p:nvSpPr>
        <p:spPr>
          <a:xfrm>
            <a:off x="1759869" y="1492529"/>
            <a:ext cx="7665" cy="30708"/>
          </a:xfrm>
          <a:custGeom>
            <a:avLst/>
            <a:gdLst/>
            <a:ahLst/>
            <a:cxnLst/>
            <a:rect l="l" t="t" r="r" b="b"/>
            <a:pathLst>
              <a:path w="7665" h="30708">
                <a:moveTo>
                  <a:pt x="0" y="30708"/>
                </a:moveTo>
                <a:lnTo>
                  <a:pt x="960" y="26868"/>
                </a:lnTo>
                <a:lnTo>
                  <a:pt x="2880" y="23987"/>
                </a:lnTo>
                <a:lnTo>
                  <a:pt x="3840" y="20147"/>
                </a:lnTo>
                <a:lnTo>
                  <a:pt x="7665" y="0"/>
                </a:lnTo>
                <a:lnTo>
                  <a:pt x="1920" y="1920"/>
                </a:lnTo>
                <a:lnTo>
                  <a:pt x="0" y="3070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/>
          <p:nvPr/>
        </p:nvSpPr>
        <p:spPr>
          <a:xfrm>
            <a:off x="1852025" y="1445483"/>
            <a:ext cx="17266" cy="143042"/>
          </a:xfrm>
          <a:custGeom>
            <a:avLst/>
            <a:gdLst/>
            <a:ahLst/>
            <a:cxnLst/>
            <a:rect l="l" t="t" r="r" b="b"/>
            <a:pathLst>
              <a:path w="17266" h="143042">
                <a:moveTo>
                  <a:pt x="960" y="141122"/>
                </a:moveTo>
                <a:lnTo>
                  <a:pt x="960" y="142082"/>
                </a:lnTo>
                <a:lnTo>
                  <a:pt x="1920" y="142082"/>
                </a:lnTo>
                <a:lnTo>
                  <a:pt x="2880" y="143042"/>
                </a:lnTo>
                <a:lnTo>
                  <a:pt x="15361" y="143042"/>
                </a:lnTo>
                <a:lnTo>
                  <a:pt x="15361" y="142082"/>
                </a:lnTo>
                <a:lnTo>
                  <a:pt x="16322" y="142082"/>
                </a:lnTo>
                <a:lnTo>
                  <a:pt x="17266" y="141122"/>
                </a:lnTo>
                <a:lnTo>
                  <a:pt x="17266" y="1920"/>
                </a:lnTo>
                <a:lnTo>
                  <a:pt x="16322" y="960"/>
                </a:lnTo>
                <a:lnTo>
                  <a:pt x="15361" y="0"/>
                </a:lnTo>
                <a:lnTo>
                  <a:pt x="1920" y="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41122"/>
                </a:lnTo>
                <a:lnTo>
                  <a:pt x="960" y="1411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/>
          <p:nvPr/>
        </p:nvSpPr>
        <p:spPr>
          <a:xfrm>
            <a:off x="1900976" y="1445483"/>
            <a:ext cx="16322" cy="143042"/>
          </a:xfrm>
          <a:custGeom>
            <a:avLst/>
            <a:gdLst/>
            <a:ahLst/>
            <a:cxnLst/>
            <a:rect l="l" t="t" r="r" b="b"/>
            <a:pathLst>
              <a:path w="16322" h="143042">
                <a:moveTo>
                  <a:pt x="960" y="142082"/>
                </a:moveTo>
                <a:lnTo>
                  <a:pt x="1920" y="143042"/>
                </a:lnTo>
                <a:lnTo>
                  <a:pt x="14401" y="143042"/>
                </a:lnTo>
                <a:lnTo>
                  <a:pt x="14401" y="142082"/>
                </a:lnTo>
                <a:lnTo>
                  <a:pt x="16322" y="142082"/>
                </a:lnTo>
                <a:lnTo>
                  <a:pt x="16322" y="960"/>
                </a:lnTo>
                <a:lnTo>
                  <a:pt x="15361" y="960"/>
                </a:lnTo>
                <a:lnTo>
                  <a:pt x="14401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142082"/>
                </a:lnTo>
                <a:lnTo>
                  <a:pt x="960" y="1420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/>
          <p:nvPr/>
        </p:nvSpPr>
        <p:spPr>
          <a:xfrm>
            <a:off x="2011375" y="1521333"/>
            <a:ext cx="14401" cy="102702"/>
          </a:xfrm>
          <a:custGeom>
            <a:avLst/>
            <a:gdLst/>
            <a:ahLst/>
            <a:cxnLst/>
            <a:rect l="l" t="t" r="r" b="b"/>
            <a:pathLst>
              <a:path w="14401" h="102702">
                <a:moveTo>
                  <a:pt x="960" y="101757"/>
                </a:moveTo>
                <a:lnTo>
                  <a:pt x="960" y="54711"/>
                </a:lnTo>
                <a:lnTo>
                  <a:pt x="3840" y="57591"/>
                </a:lnTo>
                <a:lnTo>
                  <a:pt x="5760" y="59512"/>
                </a:lnTo>
                <a:lnTo>
                  <a:pt x="7680" y="61432"/>
                </a:lnTo>
                <a:lnTo>
                  <a:pt x="10561" y="62392"/>
                </a:lnTo>
                <a:lnTo>
                  <a:pt x="12481" y="64312"/>
                </a:lnTo>
                <a:lnTo>
                  <a:pt x="14401" y="49910"/>
                </a:lnTo>
                <a:lnTo>
                  <a:pt x="10561" y="47030"/>
                </a:lnTo>
                <a:lnTo>
                  <a:pt x="5760" y="42230"/>
                </a:lnTo>
                <a:lnTo>
                  <a:pt x="960" y="36469"/>
                </a:lnTo>
                <a:lnTo>
                  <a:pt x="960" y="0"/>
                </a:lnTo>
                <a:lnTo>
                  <a:pt x="0" y="102702"/>
                </a:lnTo>
                <a:lnTo>
                  <a:pt x="960" y="102702"/>
                </a:lnTo>
                <a:lnTo>
                  <a:pt x="960" y="10175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/>
          <p:nvPr/>
        </p:nvSpPr>
        <p:spPr>
          <a:xfrm>
            <a:off x="1995053" y="1488688"/>
            <a:ext cx="85450" cy="137281"/>
          </a:xfrm>
          <a:custGeom>
            <a:avLst/>
            <a:gdLst/>
            <a:ahLst/>
            <a:cxnLst/>
            <a:rect l="l" t="t" r="r" b="b"/>
            <a:pathLst>
              <a:path w="85450" h="137281">
                <a:moveTo>
                  <a:pt x="28803" y="96956"/>
                </a:moveTo>
                <a:lnTo>
                  <a:pt x="30723" y="97917"/>
                </a:lnTo>
                <a:lnTo>
                  <a:pt x="33604" y="98877"/>
                </a:lnTo>
                <a:lnTo>
                  <a:pt x="35524" y="99837"/>
                </a:lnTo>
                <a:lnTo>
                  <a:pt x="37444" y="100797"/>
                </a:lnTo>
                <a:lnTo>
                  <a:pt x="40325" y="100797"/>
                </a:lnTo>
                <a:lnTo>
                  <a:pt x="43205" y="101757"/>
                </a:lnTo>
                <a:lnTo>
                  <a:pt x="51846" y="101757"/>
                </a:lnTo>
                <a:lnTo>
                  <a:pt x="57607" y="99837"/>
                </a:lnTo>
                <a:lnTo>
                  <a:pt x="62407" y="97917"/>
                </a:lnTo>
                <a:lnTo>
                  <a:pt x="68168" y="95036"/>
                </a:lnTo>
                <a:lnTo>
                  <a:pt x="72009" y="92156"/>
                </a:lnTo>
                <a:lnTo>
                  <a:pt x="74889" y="87355"/>
                </a:lnTo>
                <a:lnTo>
                  <a:pt x="78729" y="82555"/>
                </a:lnTo>
                <a:lnTo>
                  <a:pt x="81610" y="77754"/>
                </a:lnTo>
                <a:lnTo>
                  <a:pt x="82570" y="71033"/>
                </a:lnTo>
                <a:lnTo>
                  <a:pt x="84475" y="64312"/>
                </a:lnTo>
                <a:lnTo>
                  <a:pt x="85450" y="57591"/>
                </a:lnTo>
                <a:lnTo>
                  <a:pt x="85450" y="42230"/>
                </a:lnTo>
                <a:lnTo>
                  <a:pt x="84475" y="36484"/>
                </a:lnTo>
                <a:lnTo>
                  <a:pt x="83515" y="30708"/>
                </a:lnTo>
                <a:lnTo>
                  <a:pt x="82570" y="23987"/>
                </a:lnTo>
                <a:lnTo>
                  <a:pt x="79689" y="19202"/>
                </a:lnTo>
                <a:lnTo>
                  <a:pt x="76794" y="14401"/>
                </a:lnTo>
                <a:lnTo>
                  <a:pt x="73914" y="9601"/>
                </a:lnTo>
                <a:lnTo>
                  <a:pt x="70073" y="6720"/>
                </a:lnTo>
                <a:lnTo>
                  <a:pt x="65288" y="3840"/>
                </a:lnTo>
                <a:lnTo>
                  <a:pt x="60487" y="960"/>
                </a:lnTo>
                <a:lnTo>
                  <a:pt x="54726" y="0"/>
                </a:lnTo>
                <a:lnTo>
                  <a:pt x="42245" y="0"/>
                </a:lnTo>
                <a:lnTo>
                  <a:pt x="39364" y="960"/>
                </a:lnTo>
                <a:lnTo>
                  <a:pt x="36484" y="1920"/>
                </a:lnTo>
                <a:lnTo>
                  <a:pt x="33604" y="2880"/>
                </a:lnTo>
                <a:lnTo>
                  <a:pt x="31683" y="3840"/>
                </a:lnTo>
                <a:lnTo>
                  <a:pt x="28803" y="5760"/>
                </a:lnTo>
                <a:lnTo>
                  <a:pt x="25923" y="7680"/>
                </a:lnTo>
                <a:lnTo>
                  <a:pt x="23042" y="9601"/>
                </a:lnTo>
                <a:lnTo>
                  <a:pt x="21122" y="11521"/>
                </a:lnTo>
                <a:lnTo>
                  <a:pt x="18242" y="14401"/>
                </a:lnTo>
                <a:lnTo>
                  <a:pt x="15361" y="17282"/>
                </a:lnTo>
                <a:lnTo>
                  <a:pt x="15361" y="2880"/>
                </a:lnTo>
                <a:lnTo>
                  <a:pt x="14401" y="2880"/>
                </a:lnTo>
                <a:lnTo>
                  <a:pt x="14401" y="1920"/>
                </a:lnTo>
                <a:lnTo>
                  <a:pt x="11521" y="1920"/>
                </a:lnTo>
                <a:lnTo>
                  <a:pt x="10561" y="960"/>
                </a:lnTo>
                <a:lnTo>
                  <a:pt x="4800" y="960"/>
                </a:lnTo>
                <a:lnTo>
                  <a:pt x="3840" y="1920"/>
                </a:lnTo>
                <a:lnTo>
                  <a:pt x="960" y="1920"/>
                </a:lnTo>
                <a:lnTo>
                  <a:pt x="960" y="3840"/>
                </a:lnTo>
                <a:lnTo>
                  <a:pt x="0" y="3840"/>
                </a:lnTo>
                <a:lnTo>
                  <a:pt x="0" y="134401"/>
                </a:lnTo>
                <a:lnTo>
                  <a:pt x="960" y="134401"/>
                </a:lnTo>
                <a:lnTo>
                  <a:pt x="960" y="136306"/>
                </a:lnTo>
                <a:lnTo>
                  <a:pt x="4800" y="136306"/>
                </a:lnTo>
                <a:lnTo>
                  <a:pt x="5760" y="137281"/>
                </a:lnTo>
                <a:lnTo>
                  <a:pt x="12481" y="137281"/>
                </a:lnTo>
                <a:lnTo>
                  <a:pt x="13441" y="136306"/>
                </a:lnTo>
                <a:lnTo>
                  <a:pt x="15361" y="136306"/>
                </a:lnTo>
                <a:lnTo>
                  <a:pt x="16322" y="135346"/>
                </a:lnTo>
                <a:lnTo>
                  <a:pt x="17282" y="32644"/>
                </a:lnTo>
                <a:lnTo>
                  <a:pt x="20162" y="28803"/>
                </a:lnTo>
                <a:lnTo>
                  <a:pt x="23042" y="25923"/>
                </a:lnTo>
                <a:lnTo>
                  <a:pt x="24963" y="23987"/>
                </a:lnTo>
                <a:lnTo>
                  <a:pt x="27843" y="22082"/>
                </a:lnTo>
                <a:lnTo>
                  <a:pt x="29763" y="20147"/>
                </a:lnTo>
                <a:lnTo>
                  <a:pt x="31683" y="18242"/>
                </a:lnTo>
                <a:lnTo>
                  <a:pt x="34564" y="17282"/>
                </a:lnTo>
                <a:lnTo>
                  <a:pt x="36484" y="16322"/>
                </a:lnTo>
                <a:lnTo>
                  <a:pt x="38404" y="15361"/>
                </a:lnTo>
                <a:lnTo>
                  <a:pt x="40325" y="14401"/>
                </a:lnTo>
                <a:lnTo>
                  <a:pt x="48966" y="14401"/>
                </a:lnTo>
                <a:lnTo>
                  <a:pt x="52806" y="15361"/>
                </a:lnTo>
                <a:lnTo>
                  <a:pt x="55686" y="17282"/>
                </a:lnTo>
                <a:lnTo>
                  <a:pt x="58567" y="19202"/>
                </a:lnTo>
                <a:lnTo>
                  <a:pt x="61447" y="22082"/>
                </a:lnTo>
                <a:lnTo>
                  <a:pt x="62407" y="25923"/>
                </a:lnTo>
                <a:lnTo>
                  <a:pt x="64328" y="28803"/>
                </a:lnTo>
                <a:lnTo>
                  <a:pt x="66233" y="33588"/>
                </a:lnTo>
                <a:lnTo>
                  <a:pt x="66233" y="37429"/>
                </a:lnTo>
                <a:lnTo>
                  <a:pt x="67208" y="42230"/>
                </a:lnTo>
                <a:lnTo>
                  <a:pt x="68168" y="46070"/>
                </a:lnTo>
                <a:lnTo>
                  <a:pt x="68168" y="55671"/>
                </a:lnTo>
                <a:lnTo>
                  <a:pt x="67208" y="59512"/>
                </a:lnTo>
                <a:lnTo>
                  <a:pt x="66233" y="64312"/>
                </a:lnTo>
                <a:lnTo>
                  <a:pt x="65288" y="68153"/>
                </a:lnTo>
                <a:lnTo>
                  <a:pt x="64328" y="71993"/>
                </a:lnTo>
                <a:lnTo>
                  <a:pt x="62407" y="75834"/>
                </a:lnTo>
                <a:lnTo>
                  <a:pt x="60487" y="78714"/>
                </a:lnTo>
                <a:lnTo>
                  <a:pt x="57607" y="81594"/>
                </a:lnTo>
                <a:lnTo>
                  <a:pt x="54726" y="83515"/>
                </a:lnTo>
                <a:lnTo>
                  <a:pt x="51846" y="85435"/>
                </a:lnTo>
                <a:lnTo>
                  <a:pt x="48006" y="87355"/>
                </a:lnTo>
                <a:lnTo>
                  <a:pt x="39364" y="87355"/>
                </a:lnTo>
                <a:lnTo>
                  <a:pt x="34564" y="85435"/>
                </a:lnTo>
                <a:lnTo>
                  <a:pt x="30723" y="82555"/>
                </a:lnTo>
                <a:lnTo>
                  <a:pt x="28803" y="9695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/>
          <p:nvPr/>
        </p:nvSpPr>
        <p:spPr>
          <a:xfrm>
            <a:off x="2106411" y="1488688"/>
            <a:ext cx="53766" cy="99837"/>
          </a:xfrm>
          <a:custGeom>
            <a:avLst/>
            <a:gdLst/>
            <a:ahLst/>
            <a:cxnLst/>
            <a:rect l="l" t="t" r="r" b="b"/>
            <a:pathLst>
              <a:path w="53766" h="99837">
                <a:moveTo>
                  <a:pt x="16322" y="36484"/>
                </a:moveTo>
                <a:lnTo>
                  <a:pt x="19202" y="32644"/>
                </a:lnTo>
                <a:lnTo>
                  <a:pt x="21122" y="28803"/>
                </a:lnTo>
                <a:lnTo>
                  <a:pt x="23042" y="26868"/>
                </a:lnTo>
                <a:lnTo>
                  <a:pt x="24963" y="23987"/>
                </a:lnTo>
                <a:lnTo>
                  <a:pt x="26883" y="22082"/>
                </a:lnTo>
                <a:lnTo>
                  <a:pt x="28803" y="20147"/>
                </a:lnTo>
                <a:lnTo>
                  <a:pt x="30723" y="18242"/>
                </a:lnTo>
                <a:lnTo>
                  <a:pt x="32644" y="17282"/>
                </a:lnTo>
                <a:lnTo>
                  <a:pt x="33604" y="17282"/>
                </a:lnTo>
                <a:lnTo>
                  <a:pt x="35524" y="16322"/>
                </a:lnTo>
                <a:lnTo>
                  <a:pt x="44165" y="16322"/>
                </a:lnTo>
                <a:lnTo>
                  <a:pt x="45125" y="17282"/>
                </a:lnTo>
                <a:lnTo>
                  <a:pt x="47045" y="17282"/>
                </a:lnTo>
                <a:lnTo>
                  <a:pt x="48006" y="18242"/>
                </a:lnTo>
                <a:lnTo>
                  <a:pt x="52791" y="18242"/>
                </a:lnTo>
                <a:lnTo>
                  <a:pt x="52791" y="17282"/>
                </a:lnTo>
                <a:lnTo>
                  <a:pt x="53766" y="16322"/>
                </a:lnTo>
                <a:lnTo>
                  <a:pt x="53766" y="3840"/>
                </a:lnTo>
                <a:lnTo>
                  <a:pt x="52791" y="3840"/>
                </a:lnTo>
                <a:lnTo>
                  <a:pt x="52791" y="2880"/>
                </a:lnTo>
                <a:lnTo>
                  <a:pt x="51846" y="2880"/>
                </a:lnTo>
                <a:lnTo>
                  <a:pt x="51846" y="1920"/>
                </a:lnTo>
                <a:lnTo>
                  <a:pt x="49926" y="1920"/>
                </a:lnTo>
                <a:lnTo>
                  <a:pt x="48966" y="960"/>
                </a:lnTo>
                <a:lnTo>
                  <a:pt x="47045" y="960"/>
                </a:lnTo>
                <a:lnTo>
                  <a:pt x="45125" y="0"/>
                </a:lnTo>
                <a:lnTo>
                  <a:pt x="36484" y="0"/>
                </a:lnTo>
                <a:lnTo>
                  <a:pt x="34564" y="960"/>
                </a:lnTo>
                <a:lnTo>
                  <a:pt x="32644" y="960"/>
                </a:lnTo>
                <a:lnTo>
                  <a:pt x="30723" y="1920"/>
                </a:lnTo>
                <a:lnTo>
                  <a:pt x="28803" y="3840"/>
                </a:lnTo>
                <a:lnTo>
                  <a:pt x="25923" y="4800"/>
                </a:lnTo>
                <a:lnTo>
                  <a:pt x="24002" y="6720"/>
                </a:lnTo>
                <a:lnTo>
                  <a:pt x="22082" y="8641"/>
                </a:lnTo>
                <a:lnTo>
                  <a:pt x="20162" y="11521"/>
                </a:lnTo>
                <a:lnTo>
                  <a:pt x="17282" y="14401"/>
                </a:lnTo>
                <a:lnTo>
                  <a:pt x="15361" y="18242"/>
                </a:lnTo>
                <a:lnTo>
                  <a:pt x="15361" y="3840"/>
                </a:lnTo>
                <a:lnTo>
                  <a:pt x="14401" y="3840"/>
                </a:lnTo>
                <a:lnTo>
                  <a:pt x="14401" y="2880"/>
                </a:lnTo>
                <a:lnTo>
                  <a:pt x="13441" y="1920"/>
                </a:lnTo>
                <a:lnTo>
                  <a:pt x="10561" y="1920"/>
                </a:lnTo>
                <a:lnTo>
                  <a:pt x="9601" y="960"/>
                </a:lnTo>
                <a:lnTo>
                  <a:pt x="4800" y="960"/>
                </a:lnTo>
                <a:lnTo>
                  <a:pt x="384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98877"/>
                </a:lnTo>
                <a:lnTo>
                  <a:pt x="960" y="98877"/>
                </a:lnTo>
                <a:lnTo>
                  <a:pt x="1920" y="99837"/>
                </a:lnTo>
                <a:lnTo>
                  <a:pt x="14401" y="99837"/>
                </a:lnTo>
                <a:lnTo>
                  <a:pt x="14401" y="98877"/>
                </a:lnTo>
                <a:lnTo>
                  <a:pt x="16322" y="98877"/>
                </a:lnTo>
                <a:lnTo>
                  <a:pt x="16322" y="3648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/>
          <p:nvPr/>
        </p:nvSpPr>
        <p:spPr>
          <a:xfrm>
            <a:off x="2169764" y="1488688"/>
            <a:ext cx="92171" cy="101757"/>
          </a:xfrm>
          <a:custGeom>
            <a:avLst/>
            <a:gdLst/>
            <a:ahLst/>
            <a:cxnLst/>
            <a:rect l="l" t="t" r="r" b="b"/>
            <a:pathLst>
              <a:path w="92171" h="101757">
                <a:moveTo>
                  <a:pt x="32644" y="84475"/>
                </a:moveTo>
                <a:lnTo>
                  <a:pt x="28803" y="82555"/>
                </a:lnTo>
                <a:lnTo>
                  <a:pt x="25923" y="79674"/>
                </a:lnTo>
                <a:lnTo>
                  <a:pt x="24002" y="76794"/>
                </a:lnTo>
                <a:lnTo>
                  <a:pt x="24963" y="97917"/>
                </a:lnTo>
                <a:lnTo>
                  <a:pt x="30723" y="100797"/>
                </a:lnTo>
                <a:lnTo>
                  <a:pt x="37444" y="101757"/>
                </a:lnTo>
                <a:lnTo>
                  <a:pt x="52806" y="101757"/>
                </a:lnTo>
                <a:lnTo>
                  <a:pt x="59527" y="99837"/>
                </a:lnTo>
                <a:lnTo>
                  <a:pt x="65288" y="97917"/>
                </a:lnTo>
                <a:lnTo>
                  <a:pt x="72008" y="95036"/>
                </a:lnTo>
                <a:lnTo>
                  <a:pt x="76809" y="91196"/>
                </a:lnTo>
                <a:lnTo>
                  <a:pt x="80650" y="87355"/>
                </a:lnTo>
                <a:lnTo>
                  <a:pt x="84490" y="82555"/>
                </a:lnTo>
                <a:lnTo>
                  <a:pt x="87355" y="76794"/>
                </a:lnTo>
                <a:lnTo>
                  <a:pt x="89291" y="70073"/>
                </a:lnTo>
                <a:lnTo>
                  <a:pt x="91196" y="64312"/>
                </a:lnTo>
                <a:lnTo>
                  <a:pt x="92171" y="57591"/>
                </a:lnTo>
                <a:lnTo>
                  <a:pt x="92171" y="42230"/>
                </a:lnTo>
                <a:lnTo>
                  <a:pt x="91196" y="34549"/>
                </a:lnTo>
                <a:lnTo>
                  <a:pt x="89291" y="28803"/>
                </a:lnTo>
                <a:lnTo>
                  <a:pt x="87355" y="23042"/>
                </a:lnTo>
                <a:lnTo>
                  <a:pt x="84490" y="17282"/>
                </a:lnTo>
                <a:lnTo>
                  <a:pt x="80650" y="13441"/>
                </a:lnTo>
                <a:lnTo>
                  <a:pt x="77769" y="8641"/>
                </a:lnTo>
                <a:lnTo>
                  <a:pt x="72969" y="5760"/>
                </a:lnTo>
                <a:lnTo>
                  <a:pt x="67208" y="2880"/>
                </a:lnTo>
                <a:lnTo>
                  <a:pt x="61447" y="960"/>
                </a:lnTo>
                <a:lnTo>
                  <a:pt x="54726" y="0"/>
                </a:lnTo>
                <a:lnTo>
                  <a:pt x="39364" y="0"/>
                </a:lnTo>
                <a:lnTo>
                  <a:pt x="32644" y="960"/>
                </a:lnTo>
                <a:lnTo>
                  <a:pt x="25923" y="3840"/>
                </a:lnTo>
                <a:lnTo>
                  <a:pt x="20162" y="5760"/>
                </a:lnTo>
                <a:lnTo>
                  <a:pt x="15361" y="9601"/>
                </a:lnTo>
                <a:lnTo>
                  <a:pt x="11521" y="14401"/>
                </a:lnTo>
                <a:lnTo>
                  <a:pt x="7680" y="19202"/>
                </a:lnTo>
                <a:lnTo>
                  <a:pt x="4815" y="23987"/>
                </a:lnTo>
                <a:lnTo>
                  <a:pt x="2895" y="30708"/>
                </a:lnTo>
                <a:lnTo>
                  <a:pt x="960" y="37429"/>
                </a:lnTo>
                <a:lnTo>
                  <a:pt x="0" y="44150"/>
                </a:lnTo>
                <a:lnTo>
                  <a:pt x="0" y="59512"/>
                </a:lnTo>
                <a:lnTo>
                  <a:pt x="960" y="66233"/>
                </a:lnTo>
                <a:lnTo>
                  <a:pt x="2895" y="72953"/>
                </a:lnTo>
                <a:lnTo>
                  <a:pt x="4815" y="78714"/>
                </a:lnTo>
                <a:lnTo>
                  <a:pt x="7680" y="83515"/>
                </a:lnTo>
                <a:lnTo>
                  <a:pt x="10561" y="88315"/>
                </a:lnTo>
                <a:lnTo>
                  <a:pt x="14401" y="92156"/>
                </a:lnTo>
                <a:lnTo>
                  <a:pt x="19202" y="95996"/>
                </a:lnTo>
                <a:lnTo>
                  <a:pt x="19202" y="64312"/>
                </a:lnTo>
                <a:lnTo>
                  <a:pt x="18242" y="60472"/>
                </a:lnTo>
                <a:lnTo>
                  <a:pt x="17282" y="55671"/>
                </a:lnTo>
                <a:lnTo>
                  <a:pt x="17282" y="45110"/>
                </a:lnTo>
                <a:lnTo>
                  <a:pt x="18242" y="40325"/>
                </a:lnTo>
                <a:lnTo>
                  <a:pt x="19202" y="35509"/>
                </a:lnTo>
                <a:lnTo>
                  <a:pt x="20162" y="31668"/>
                </a:lnTo>
                <a:lnTo>
                  <a:pt x="22082" y="27828"/>
                </a:lnTo>
                <a:lnTo>
                  <a:pt x="24963" y="23987"/>
                </a:lnTo>
                <a:lnTo>
                  <a:pt x="26883" y="21122"/>
                </a:lnTo>
                <a:lnTo>
                  <a:pt x="29763" y="18242"/>
                </a:lnTo>
                <a:lnTo>
                  <a:pt x="33604" y="16322"/>
                </a:lnTo>
                <a:lnTo>
                  <a:pt x="37444" y="14401"/>
                </a:lnTo>
                <a:lnTo>
                  <a:pt x="51846" y="14401"/>
                </a:lnTo>
                <a:lnTo>
                  <a:pt x="56647" y="15361"/>
                </a:lnTo>
                <a:lnTo>
                  <a:pt x="59527" y="17282"/>
                </a:lnTo>
                <a:lnTo>
                  <a:pt x="63367" y="19202"/>
                </a:lnTo>
                <a:lnTo>
                  <a:pt x="66248" y="22082"/>
                </a:lnTo>
                <a:lnTo>
                  <a:pt x="68168" y="24963"/>
                </a:lnTo>
                <a:lnTo>
                  <a:pt x="71048" y="27828"/>
                </a:lnTo>
                <a:lnTo>
                  <a:pt x="72008" y="32644"/>
                </a:lnTo>
                <a:lnTo>
                  <a:pt x="72969" y="36484"/>
                </a:lnTo>
                <a:lnTo>
                  <a:pt x="73929" y="41269"/>
                </a:lnTo>
                <a:lnTo>
                  <a:pt x="74889" y="46070"/>
                </a:lnTo>
                <a:lnTo>
                  <a:pt x="74889" y="56631"/>
                </a:lnTo>
                <a:lnTo>
                  <a:pt x="73929" y="61432"/>
                </a:lnTo>
                <a:lnTo>
                  <a:pt x="72969" y="65272"/>
                </a:lnTo>
                <a:lnTo>
                  <a:pt x="72008" y="70073"/>
                </a:lnTo>
                <a:lnTo>
                  <a:pt x="70088" y="73914"/>
                </a:lnTo>
                <a:lnTo>
                  <a:pt x="68168" y="76794"/>
                </a:lnTo>
                <a:lnTo>
                  <a:pt x="65288" y="80634"/>
                </a:lnTo>
                <a:lnTo>
                  <a:pt x="62407" y="82555"/>
                </a:lnTo>
                <a:lnTo>
                  <a:pt x="58567" y="84475"/>
                </a:lnTo>
                <a:lnTo>
                  <a:pt x="54726" y="86395"/>
                </a:lnTo>
                <a:lnTo>
                  <a:pt x="50886" y="87355"/>
                </a:lnTo>
                <a:lnTo>
                  <a:pt x="40325" y="87355"/>
                </a:lnTo>
                <a:lnTo>
                  <a:pt x="35524" y="86395"/>
                </a:lnTo>
                <a:lnTo>
                  <a:pt x="32644" y="844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/>
          <p:nvPr/>
        </p:nvSpPr>
        <p:spPr>
          <a:xfrm>
            <a:off x="2188966" y="1553001"/>
            <a:ext cx="5760" cy="33604"/>
          </a:xfrm>
          <a:custGeom>
            <a:avLst/>
            <a:gdLst/>
            <a:ahLst/>
            <a:cxnLst/>
            <a:rect l="l" t="t" r="r" b="b"/>
            <a:pathLst>
              <a:path w="5760" h="33604">
                <a:moveTo>
                  <a:pt x="5760" y="33604"/>
                </a:moveTo>
                <a:lnTo>
                  <a:pt x="4800" y="12481"/>
                </a:lnTo>
                <a:lnTo>
                  <a:pt x="1920" y="8641"/>
                </a:lnTo>
                <a:lnTo>
                  <a:pt x="960" y="4800"/>
                </a:lnTo>
                <a:lnTo>
                  <a:pt x="0" y="0"/>
                </a:lnTo>
                <a:lnTo>
                  <a:pt x="0" y="31683"/>
                </a:lnTo>
                <a:lnTo>
                  <a:pt x="5760" y="3360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/>
          <p:nvPr/>
        </p:nvSpPr>
        <p:spPr>
          <a:xfrm>
            <a:off x="2271522" y="1489649"/>
            <a:ext cx="82570" cy="98877"/>
          </a:xfrm>
          <a:custGeom>
            <a:avLst/>
            <a:gdLst/>
            <a:ahLst/>
            <a:cxnLst/>
            <a:rect l="l" t="t" r="r" b="b"/>
            <a:pathLst>
              <a:path w="82570" h="98877">
                <a:moveTo>
                  <a:pt x="66248" y="98877"/>
                </a:moveTo>
                <a:lnTo>
                  <a:pt x="80650" y="98877"/>
                </a:lnTo>
                <a:lnTo>
                  <a:pt x="81610" y="97917"/>
                </a:lnTo>
                <a:lnTo>
                  <a:pt x="82570" y="97917"/>
                </a:lnTo>
                <a:lnTo>
                  <a:pt x="82570" y="95036"/>
                </a:lnTo>
                <a:lnTo>
                  <a:pt x="81610" y="94076"/>
                </a:lnTo>
                <a:lnTo>
                  <a:pt x="52806" y="47990"/>
                </a:lnTo>
                <a:lnTo>
                  <a:pt x="79689" y="5760"/>
                </a:lnTo>
                <a:lnTo>
                  <a:pt x="80650" y="4800"/>
                </a:lnTo>
                <a:lnTo>
                  <a:pt x="81610" y="3840"/>
                </a:lnTo>
                <a:lnTo>
                  <a:pt x="81610" y="1920"/>
                </a:lnTo>
                <a:lnTo>
                  <a:pt x="80650" y="1920"/>
                </a:lnTo>
                <a:lnTo>
                  <a:pt x="80650" y="960"/>
                </a:lnTo>
                <a:lnTo>
                  <a:pt x="77769" y="960"/>
                </a:lnTo>
                <a:lnTo>
                  <a:pt x="75849" y="0"/>
                </a:lnTo>
                <a:lnTo>
                  <a:pt x="69128" y="0"/>
                </a:lnTo>
                <a:lnTo>
                  <a:pt x="68168" y="960"/>
                </a:lnTo>
                <a:lnTo>
                  <a:pt x="65288" y="960"/>
                </a:lnTo>
                <a:lnTo>
                  <a:pt x="64328" y="1920"/>
                </a:lnTo>
                <a:lnTo>
                  <a:pt x="63367" y="2880"/>
                </a:lnTo>
                <a:lnTo>
                  <a:pt x="42245" y="37429"/>
                </a:lnTo>
                <a:lnTo>
                  <a:pt x="21122" y="2880"/>
                </a:lnTo>
                <a:lnTo>
                  <a:pt x="20162" y="2880"/>
                </a:lnTo>
                <a:lnTo>
                  <a:pt x="20162" y="1920"/>
                </a:lnTo>
                <a:lnTo>
                  <a:pt x="19202" y="960"/>
                </a:lnTo>
                <a:lnTo>
                  <a:pt x="15361" y="960"/>
                </a:lnTo>
                <a:lnTo>
                  <a:pt x="14401" y="0"/>
                </a:lnTo>
                <a:lnTo>
                  <a:pt x="6720" y="0"/>
                </a:lnTo>
                <a:lnTo>
                  <a:pt x="5775" y="960"/>
                </a:lnTo>
                <a:lnTo>
                  <a:pt x="2880" y="960"/>
                </a:lnTo>
                <a:lnTo>
                  <a:pt x="2880" y="1920"/>
                </a:lnTo>
                <a:lnTo>
                  <a:pt x="1935" y="1920"/>
                </a:lnTo>
                <a:lnTo>
                  <a:pt x="1935" y="4800"/>
                </a:lnTo>
                <a:lnTo>
                  <a:pt x="2880" y="5760"/>
                </a:lnTo>
                <a:lnTo>
                  <a:pt x="29763" y="48950"/>
                </a:lnTo>
                <a:lnTo>
                  <a:pt x="960" y="94076"/>
                </a:lnTo>
                <a:lnTo>
                  <a:pt x="0" y="95036"/>
                </a:lnTo>
                <a:lnTo>
                  <a:pt x="0" y="97917"/>
                </a:lnTo>
                <a:lnTo>
                  <a:pt x="960" y="97917"/>
                </a:lnTo>
                <a:lnTo>
                  <a:pt x="960" y="98877"/>
                </a:lnTo>
                <a:lnTo>
                  <a:pt x="16322" y="98877"/>
                </a:lnTo>
                <a:lnTo>
                  <a:pt x="16322" y="97917"/>
                </a:lnTo>
                <a:lnTo>
                  <a:pt x="17282" y="97917"/>
                </a:lnTo>
                <a:lnTo>
                  <a:pt x="18242" y="96956"/>
                </a:lnTo>
                <a:lnTo>
                  <a:pt x="18242" y="95996"/>
                </a:lnTo>
                <a:lnTo>
                  <a:pt x="40325" y="59512"/>
                </a:lnTo>
                <a:lnTo>
                  <a:pt x="63367" y="95996"/>
                </a:lnTo>
                <a:lnTo>
                  <a:pt x="63367" y="96956"/>
                </a:lnTo>
                <a:lnTo>
                  <a:pt x="64328" y="97917"/>
                </a:lnTo>
                <a:lnTo>
                  <a:pt x="65288" y="97917"/>
                </a:lnTo>
                <a:lnTo>
                  <a:pt x="65288" y="98877"/>
                </a:lnTo>
                <a:lnTo>
                  <a:pt x="66248" y="9887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" name="object 80"/>
          <p:cNvSpPr/>
          <p:nvPr/>
        </p:nvSpPr>
        <p:spPr>
          <a:xfrm>
            <a:off x="2374254" y="1489649"/>
            <a:ext cx="17266" cy="98877"/>
          </a:xfrm>
          <a:custGeom>
            <a:avLst/>
            <a:gdLst/>
            <a:ahLst/>
            <a:cxnLst/>
            <a:rect l="l" t="t" r="r" b="b"/>
            <a:pathLst>
              <a:path w="17266" h="98877">
                <a:moveTo>
                  <a:pt x="10546" y="98877"/>
                </a:moveTo>
                <a:lnTo>
                  <a:pt x="14386" y="98877"/>
                </a:lnTo>
                <a:lnTo>
                  <a:pt x="15346" y="97917"/>
                </a:lnTo>
                <a:lnTo>
                  <a:pt x="16306" y="97917"/>
                </a:lnTo>
                <a:lnTo>
                  <a:pt x="16306" y="96956"/>
                </a:lnTo>
                <a:lnTo>
                  <a:pt x="17266" y="96956"/>
                </a:lnTo>
                <a:lnTo>
                  <a:pt x="17266" y="2880"/>
                </a:lnTo>
                <a:lnTo>
                  <a:pt x="16306" y="2880"/>
                </a:lnTo>
                <a:lnTo>
                  <a:pt x="16306" y="1920"/>
                </a:lnTo>
                <a:lnTo>
                  <a:pt x="15346" y="960"/>
                </a:lnTo>
                <a:lnTo>
                  <a:pt x="12466" y="960"/>
                </a:lnTo>
                <a:lnTo>
                  <a:pt x="11506" y="0"/>
                </a:lnTo>
                <a:lnTo>
                  <a:pt x="4785" y="0"/>
                </a:lnTo>
                <a:lnTo>
                  <a:pt x="3840" y="960"/>
                </a:lnTo>
                <a:lnTo>
                  <a:pt x="1905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96956"/>
                </a:lnTo>
                <a:lnTo>
                  <a:pt x="960" y="97917"/>
                </a:lnTo>
                <a:lnTo>
                  <a:pt x="1905" y="97917"/>
                </a:lnTo>
                <a:lnTo>
                  <a:pt x="1905" y="98877"/>
                </a:lnTo>
                <a:lnTo>
                  <a:pt x="10546" y="9887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" name="object 81"/>
          <p:cNvSpPr/>
          <p:nvPr/>
        </p:nvSpPr>
        <p:spPr>
          <a:xfrm>
            <a:off x="2372319" y="1452204"/>
            <a:ext cx="21122" cy="20162"/>
          </a:xfrm>
          <a:custGeom>
            <a:avLst/>
            <a:gdLst/>
            <a:ahLst/>
            <a:cxnLst/>
            <a:rect l="l" t="t" r="r" b="b"/>
            <a:pathLst>
              <a:path w="21122" h="20162">
                <a:moveTo>
                  <a:pt x="21122" y="9601"/>
                </a:moveTo>
                <a:lnTo>
                  <a:pt x="21122" y="5760"/>
                </a:lnTo>
                <a:lnTo>
                  <a:pt x="20162" y="2880"/>
                </a:lnTo>
                <a:lnTo>
                  <a:pt x="18242" y="1920"/>
                </a:lnTo>
                <a:lnTo>
                  <a:pt x="17282" y="0"/>
                </a:lnTo>
                <a:lnTo>
                  <a:pt x="3840" y="0"/>
                </a:lnTo>
                <a:lnTo>
                  <a:pt x="1935" y="1920"/>
                </a:lnTo>
                <a:lnTo>
                  <a:pt x="960" y="2880"/>
                </a:lnTo>
                <a:lnTo>
                  <a:pt x="0" y="5760"/>
                </a:lnTo>
                <a:lnTo>
                  <a:pt x="0" y="13441"/>
                </a:lnTo>
                <a:lnTo>
                  <a:pt x="960" y="16322"/>
                </a:lnTo>
                <a:lnTo>
                  <a:pt x="1935" y="18242"/>
                </a:lnTo>
                <a:lnTo>
                  <a:pt x="3840" y="19202"/>
                </a:lnTo>
                <a:lnTo>
                  <a:pt x="6720" y="20162"/>
                </a:lnTo>
                <a:lnTo>
                  <a:pt x="14401" y="20162"/>
                </a:lnTo>
                <a:lnTo>
                  <a:pt x="17282" y="19202"/>
                </a:lnTo>
                <a:lnTo>
                  <a:pt x="18242" y="18242"/>
                </a:lnTo>
                <a:lnTo>
                  <a:pt x="20162" y="16322"/>
                </a:lnTo>
                <a:lnTo>
                  <a:pt x="21122" y="13441"/>
                </a:lnTo>
                <a:lnTo>
                  <a:pt x="21122" y="96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" name="object 82"/>
          <p:cNvSpPr/>
          <p:nvPr/>
        </p:nvSpPr>
        <p:spPr>
          <a:xfrm>
            <a:off x="2434727" y="1492529"/>
            <a:ext cx="7680" cy="30708"/>
          </a:xfrm>
          <a:custGeom>
            <a:avLst/>
            <a:gdLst/>
            <a:ahLst/>
            <a:cxnLst/>
            <a:rect l="l" t="t" r="r" b="b"/>
            <a:pathLst>
              <a:path w="7680" h="30708">
                <a:moveTo>
                  <a:pt x="0" y="30708"/>
                </a:moveTo>
                <a:lnTo>
                  <a:pt x="960" y="26868"/>
                </a:lnTo>
                <a:lnTo>
                  <a:pt x="2880" y="23987"/>
                </a:lnTo>
                <a:lnTo>
                  <a:pt x="3840" y="20147"/>
                </a:lnTo>
                <a:lnTo>
                  <a:pt x="7680" y="0"/>
                </a:lnTo>
                <a:lnTo>
                  <a:pt x="1920" y="1920"/>
                </a:lnTo>
                <a:lnTo>
                  <a:pt x="0" y="3070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/>
          <p:nvPr/>
        </p:nvSpPr>
        <p:spPr>
          <a:xfrm>
            <a:off x="2416484" y="1488688"/>
            <a:ext cx="84475" cy="101757"/>
          </a:xfrm>
          <a:custGeom>
            <a:avLst/>
            <a:gdLst/>
            <a:ahLst/>
            <a:cxnLst/>
            <a:rect l="l" t="t" r="r" b="b"/>
            <a:pathLst>
              <a:path w="84475" h="101757">
                <a:moveTo>
                  <a:pt x="71993" y="8641"/>
                </a:moveTo>
                <a:lnTo>
                  <a:pt x="68153" y="5760"/>
                </a:lnTo>
                <a:lnTo>
                  <a:pt x="62392" y="2880"/>
                </a:lnTo>
                <a:lnTo>
                  <a:pt x="57591" y="960"/>
                </a:lnTo>
                <a:lnTo>
                  <a:pt x="50871" y="0"/>
                </a:lnTo>
                <a:lnTo>
                  <a:pt x="37444" y="0"/>
                </a:lnTo>
                <a:lnTo>
                  <a:pt x="30723" y="960"/>
                </a:lnTo>
                <a:lnTo>
                  <a:pt x="25923" y="3840"/>
                </a:lnTo>
                <a:lnTo>
                  <a:pt x="22082" y="23987"/>
                </a:lnTo>
                <a:lnTo>
                  <a:pt x="24002" y="22082"/>
                </a:lnTo>
                <a:lnTo>
                  <a:pt x="26883" y="19202"/>
                </a:lnTo>
                <a:lnTo>
                  <a:pt x="28803" y="17282"/>
                </a:lnTo>
                <a:lnTo>
                  <a:pt x="32644" y="15361"/>
                </a:lnTo>
                <a:lnTo>
                  <a:pt x="35524" y="13441"/>
                </a:lnTo>
                <a:lnTo>
                  <a:pt x="51831" y="13441"/>
                </a:lnTo>
                <a:lnTo>
                  <a:pt x="57591" y="15361"/>
                </a:lnTo>
                <a:lnTo>
                  <a:pt x="61432" y="21122"/>
                </a:lnTo>
                <a:lnTo>
                  <a:pt x="66233" y="25923"/>
                </a:lnTo>
                <a:lnTo>
                  <a:pt x="68153" y="32644"/>
                </a:lnTo>
                <a:lnTo>
                  <a:pt x="68153" y="41269"/>
                </a:lnTo>
                <a:lnTo>
                  <a:pt x="17282" y="41269"/>
                </a:lnTo>
                <a:lnTo>
                  <a:pt x="17282" y="37429"/>
                </a:lnTo>
                <a:lnTo>
                  <a:pt x="18242" y="34549"/>
                </a:lnTo>
                <a:lnTo>
                  <a:pt x="20162" y="5760"/>
                </a:lnTo>
                <a:lnTo>
                  <a:pt x="15361" y="9601"/>
                </a:lnTo>
                <a:lnTo>
                  <a:pt x="11521" y="13441"/>
                </a:lnTo>
                <a:lnTo>
                  <a:pt x="7680" y="18242"/>
                </a:lnTo>
                <a:lnTo>
                  <a:pt x="4800" y="23042"/>
                </a:lnTo>
                <a:lnTo>
                  <a:pt x="2880" y="29763"/>
                </a:lnTo>
                <a:lnTo>
                  <a:pt x="960" y="36484"/>
                </a:lnTo>
                <a:lnTo>
                  <a:pt x="0" y="43205"/>
                </a:lnTo>
                <a:lnTo>
                  <a:pt x="0" y="59512"/>
                </a:lnTo>
                <a:lnTo>
                  <a:pt x="960" y="67193"/>
                </a:lnTo>
                <a:lnTo>
                  <a:pt x="2880" y="72953"/>
                </a:lnTo>
                <a:lnTo>
                  <a:pt x="4800" y="79674"/>
                </a:lnTo>
                <a:lnTo>
                  <a:pt x="7680" y="84475"/>
                </a:lnTo>
                <a:lnTo>
                  <a:pt x="11521" y="89275"/>
                </a:lnTo>
                <a:lnTo>
                  <a:pt x="15361" y="93116"/>
                </a:lnTo>
                <a:lnTo>
                  <a:pt x="20162" y="95996"/>
                </a:lnTo>
                <a:lnTo>
                  <a:pt x="25923" y="97917"/>
                </a:lnTo>
                <a:lnTo>
                  <a:pt x="31683" y="100797"/>
                </a:lnTo>
                <a:lnTo>
                  <a:pt x="38404" y="101757"/>
                </a:lnTo>
                <a:lnTo>
                  <a:pt x="49926" y="101757"/>
                </a:lnTo>
                <a:lnTo>
                  <a:pt x="54711" y="100797"/>
                </a:lnTo>
                <a:lnTo>
                  <a:pt x="58552" y="100797"/>
                </a:lnTo>
                <a:lnTo>
                  <a:pt x="62392" y="99837"/>
                </a:lnTo>
                <a:lnTo>
                  <a:pt x="65272" y="98877"/>
                </a:lnTo>
                <a:lnTo>
                  <a:pt x="68153" y="97917"/>
                </a:lnTo>
                <a:lnTo>
                  <a:pt x="71993" y="97917"/>
                </a:lnTo>
                <a:lnTo>
                  <a:pt x="73913" y="96956"/>
                </a:lnTo>
                <a:lnTo>
                  <a:pt x="75834" y="95996"/>
                </a:lnTo>
                <a:lnTo>
                  <a:pt x="77754" y="95036"/>
                </a:lnTo>
                <a:lnTo>
                  <a:pt x="78714" y="94076"/>
                </a:lnTo>
                <a:lnTo>
                  <a:pt x="79674" y="93116"/>
                </a:lnTo>
                <a:lnTo>
                  <a:pt x="80634" y="92156"/>
                </a:lnTo>
                <a:lnTo>
                  <a:pt x="80634" y="82555"/>
                </a:lnTo>
                <a:lnTo>
                  <a:pt x="79674" y="81594"/>
                </a:lnTo>
                <a:lnTo>
                  <a:pt x="78714" y="80634"/>
                </a:lnTo>
                <a:lnTo>
                  <a:pt x="77754" y="80634"/>
                </a:lnTo>
                <a:lnTo>
                  <a:pt x="75834" y="81594"/>
                </a:lnTo>
                <a:lnTo>
                  <a:pt x="74874" y="81594"/>
                </a:lnTo>
                <a:lnTo>
                  <a:pt x="72953" y="82555"/>
                </a:lnTo>
                <a:lnTo>
                  <a:pt x="71033" y="83515"/>
                </a:lnTo>
                <a:lnTo>
                  <a:pt x="68153" y="84475"/>
                </a:lnTo>
                <a:lnTo>
                  <a:pt x="66233" y="85435"/>
                </a:lnTo>
                <a:lnTo>
                  <a:pt x="62392" y="86395"/>
                </a:lnTo>
                <a:lnTo>
                  <a:pt x="59527" y="86395"/>
                </a:lnTo>
                <a:lnTo>
                  <a:pt x="55686" y="87355"/>
                </a:lnTo>
                <a:lnTo>
                  <a:pt x="37444" y="87355"/>
                </a:lnTo>
                <a:lnTo>
                  <a:pt x="33604" y="85435"/>
                </a:lnTo>
                <a:lnTo>
                  <a:pt x="29763" y="83515"/>
                </a:lnTo>
                <a:lnTo>
                  <a:pt x="26883" y="81594"/>
                </a:lnTo>
                <a:lnTo>
                  <a:pt x="24002" y="78714"/>
                </a:lnTo>
                <a:lnTo>
                  <a:pt x="22082" y="75834"/>
                </a:lnTo>
                <a:lnTo>
                  <a:pt x="20162" y="71993"/>
                </a:lnTo>
                <a:lnTo>
                  <a:pt x="19202" y="68153"/>
                </a:lnTo>
                <a:lnTo>
                  <a:pt x="18242" y="64312"/>
                </a:lnTo>
                <a:lnTo>
                  <a:pt x="17282" y="59512"/>
                </a:lnTo>
                <a:lnTo>
                  <a:pt x="17282" y="53751"/>
                </a:lnTo>
                <a:lnTo>
                  <a:pt x="81594" y="53751"/>
                </a:lnTo>
                <a:lnTo>
                  <a:pt x="82555" y="52791"/>
                </a:lnTo>
                <a:lnTo>
                  <a:pt x="84475" y="50871"/>
                </a:lnTo>
                <a:lnTo>
                  <a:pt x="84475" y="31668"/>
                </a:lnTo>
                <a:lnTo>
                  <a:pt x="82555" y="26868"/>
                </a:lnTo>
                <a:lnTo>
                  <a:pt x="80634" y="21122"/>
                </a:lnTo>
                <a:lnTo>
                  <a:pt x="78714" y="16322"/>
                </a:lnTo>
                <a:lnTo>
                  <a:pt x="74874" y="12481"/>
                </a:lnTo>
                <a:lnTo>
                  <a:pt x="71993" y="86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/>
          <p:nvPr/>
        </p:nvSpPr>
        <p:spPr>
          <a:xfrm>
            <a:off x="2545125" y="1567403"/>
            <a:ext cx="13426" cy="23042"/>
          </a:xfrm>
          <a:custGeom>
            <a:avLst/>
            <a:gdLst/>
            <a:ahLst/>
            <a:cxnLst/>
            <a:rect l="l" t="t" r="r" b="b"/>
            <a:pathLst>
              <a:path w="13426" h="23042">
                <a:moveTo>
                  <a:pt x="8641" y="7680"/>
                </a:moveTo>
                <a:lnTo>
                  <a:pt x="5745" y="4800"/>
                </a:lnTo>
                <a:lnTo>
                  <a:pt x="2880" y="2880"/>
                </a:lnTo>
                <a:lnTo>
                  <a:pt x="0" y="0"/>
                </a:lnTo>
                <a:lnTo>
                  <a:pt x="960" y="21122"/>
                </a:lnTo>
                <a:lnTo>
                  <a:pt x="6720" y="23042"/>
                </a:lnTo>
                <a:lnTo>
                  <a:pt x="13426" y="23042"/>
                </a:lnTo>
                <a:lnTo>
                  <a:pt x="12466" y="8641"/>
                </a:lnTo>
                <a:lnTo>
                  <a:pt x="8641" y="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2521122" y="1445483"/>
            <a:ext cx="85435" cy="144962"/>
          </a:xfrm>
          <a:custGeom>
            <a:avLst/>
            <a:gdLst/>
            <a:ahLst/>
            <a:cxnLst/>
            <a:rect l="l" t="t" r="r" b="b"/>
            <a:pathLst>
              <a:path w="85435" h="144962">
                <a:moveTo>
                  <a:pt x="45110" y="129600"/>
                </a:moveTo>
                <a:lnTo>
                  <a:pt x="43205" y="130561"/>
                </a:lnTo>
                <a:lnTo>
                  <a:pt x="36469" y="130561"/>
                </a:lnTo>
                <a:lnTo>
                  <a:pt x="37429" y="144962"/>
                </a:lnTo>
                <a:lnTo>
                  <a:pt x="44150" y="144962"/>
                </a:lnTo>
                <a:lnTo>
                  <a:pt x="49926" y="143042"/>
                </a:lnTo>
                <a:lnTo>
                  <a:pt x="54711" y="140162"/>
                </a:lnTo>
                <a:lnTo>
                  <a:pt x="60472" y="137281"/>
                </a:lnTo>
                <a:lnTo>
                  <a:pt x="65272" y="133441"/>
                </a:lnTo>
                <a:lnTo>
                  <a:pt x="70073" y="127680"/>
                </a:lnTo>
                <a:lnTo>
                  <a:pt x="70073" y="141122"/>
                </a:lnTo>
                <a:lnTo>
                  <a:pt x="71033" y="141122"/>
                </a:lnTo>
                <a:lnTo>
                  <a:pt x="71033" y="142082"/>
                </a:lnTo>
                <a:lnTo>
                  <a:pt x="71993" y="143042"/>
                </a:lnTo>
                <a:lnTo>
                  <a:pt x="83515" y="143042"/>
                </a:lnTo>
                <a:lnTo>
                  <a:pt x="84475" y="142082"/>
                </a:lnTo>
                <a:lnTo>
                  <a:pt x="85435" y="141122"/>
                </a:lnTo>
                <a:lnTo>
                  <a:pt x="85435" y="1920"/>
                </a:lnTo>
                <a:lnTo>
                  <a:pt x="84475" y="1920"/>
                </a:lnTo>
                <a:lnTo>
                  <a:pt x="84475" y="960"/>
                </a:lnTo>
                <a:lnTo>
                  <a:pt x="82555" y="960"/>
                </a:lnTo>
                <a:lnTo>
                  <a:pt x="81594" y="0"/>
                </a:lnTo>
                <a:lnTo>
                  <a:pt x="72953" y="0"/>
                </a:lnTo>
                <a:lnTo>
                  <a:pt x="71993" y="960"/>
                </a:lnTo>
                <a:lnTo>
                  <a:pt x="69113" y="960"/>
                </a:lnTo>
                <a:lnTo>
                  <a:pt x="69113" y="1920"/>
                </a:lnTo>
                <a:lnTo>
                  <a:pt x="68153" y="1920"/>
                </a:lnTo>
                <a:lnTo>
                  <a:pt x="68153" y="56647"/>
                </a:lnTo>
                <a:lnTo>
                  <a:pt x="64312" y="52806"/>
                </a:lnTo>
                <a:lnTo>
                  <a:pt x="59512" y="48966"/>
                </a:lnTo>
                <a:lnTo>
                  <a:pt x="54711" y="47045"/>
                </a:lnTo>
                <a:lnTo>
                  <a:pt x="49926" y="44165"/>
                </a:lnTo>
                <a:lnTo>
                  <a:pt x="45110" y="43205"/>
                </a:lnTo>
                <a:lnTo>
                  <a:pt x="33588" y="43205"/>
                </a:lnTo>
                <a:lnTo>
                  <a:pt x="27843" y="44165"/>
                </a:lnTo>
                <a:lnTo>
                  <a:pt x="23042" y="47045"/>
                </a:lnTo>
                <a:lnTo>
                  <a:pt x="18242" y="48966"/>
                </a:lnTo>
                <a:lnTo>
                  <a:pt x="13441" y="52806"/>
                </a:lnTo>
                <a:lnTo>
                  <a:pt x="10561" y="57607"/>
                </a:lnTo>
                <a:lnTo>
                  <a:pt x="6720" y="61447"/>
                </a:lnTo>
                <a:lnTo>
                  <a:pt x="4800" y="67193"/>
                </a:lnTo>
                <a:lnTo>
                  <a:pt x="2880" y="73914"/>
                </a:lnTo>
                <a:lnTo>
                  <a:pt x="960" y="79689"/>
                </a:lnTo>
                <a:lnTo>
                  <a:pt x="0" y="87355"/>
                </a:lnTo>
                <a:lnTo>
                  <a:pt x="0" y="101757"/>
                </a:lnTo>
                <a:lnTo>
                  <a:pt x="960" y="108478"/>
                </a:lnTo>
                <a:lnTo>
                  <a:pt x="1920" y="114239"/>
                </a:lnTo>
                <a:lnTo>
                  <a:pt x="3840" y="119999"/>
                </a:lnTo>
                <a:lnTo>
                  <a:pt x="5760" y="125760"/>
                </a:lnTo>
                <a:lnTo>
                  <a:pt x="8641" y="130561"/>
                </a:lnTo>
                <a:lnTo>
                  <a:pt x="11521" y="134401"/>
                </a:lnTo>
                <a:lnTo>
                  <a:pt x="15361" y="138242"/>
                </a:lnTo>
                <a:lnTo>
                  <a:pt x="20162" y="141122"/>
                </a:lnTo>
                <a:lnTo>
                  <a:pt x="24963" y="143042"/>
                </a:lnTo>
                <a:lnTo>
                  <a:pt x="24002" y="121920"/>
                </a:lnTo>
                <a:lnTo>
                  <a:pt x="23042" y="119039"/>
                </a:lnTo>
                <a:lnTo>
                  <a:pt x="21122" y="115199"/>
                </a:lnTo>
                <a:lnTo>
                  <a:pt x="19202" y="111358"/>
                </a:lnTo>
                <a:lnTo>
                  <a:pt x="19202" y="106558"/>
                </a:lnTo>
                <a:lnTo>
                  <a:pt x="18242" y="102717"/>
                </a:lnTo>
                <a:lnTo>
                  <a:pt x="17282" y="97917"/>
                </a:lnTo>
                <a:lnTo>
                  <a:pt x="17282" y="88315"/>
                </a:lnTo>
                <a:lnTo>
                  <a:pt x="18242" y="84475"/>
                </a:lnTo>
                <a:lnTo>
                  <a:pt x="19202" y="80634"/>
                </a:lnTo>
                <a:lnTo>
                  <a:pt x="20162" y="75849"/>
                </a:lnTo>
                <a:lnTo>
                  <a:pt x="21122" y="72008"/>
                </a:lnTo>
                <a:lnTo>
                  <a:pt x="23042" y="69128"/>
                </a:lnTo>
                <a:lnTo>
                  <a:pt x="24963" y="65288"/>
                </a:lnTo>
                <a:lnTo>
                  <a:pt x="27843" y="62407"/>
                </a:lnTo>
                <a:lnTo>
                  <a:pt x="30723" y="60487"/>
                </a:lnTo>
                <a:lnTo>
                  <a:pt x="33588" y="58567"/>
                </a:lnTo>
                <a:lnTo>
                  <a:pt x="37429" y="57607"/>
                </a:lnTo>
                <a:lnTo>
                  <a:pt x="46085" y="57607"/>
                </a:lnTo>
                <a:lnTo>
                  <a:pt x="50871" y="59527"/>
                </a:lnTo>
                <a:lnTo>
                  <a:pt x="54711" y="62407"/>
                </a:lnTo>
                <a:lnTo>
                  <a:pt x="59512" y="65288"/>
                </a:lnTo>
                <a:lnTo>
                  <a:pt x="63352" y="69128"/>
                </a:lnTo>
                <a:lnTo>
                  <a:pt x="68153" y="74874"/>
                </a:lnTo>
                <a:lnTo>
                  <a:pt x="68153" y="112318"/>
                </a:lnTo>
                <a:lnTo>
                  <a:pt x="65272" y="115199"/>
                </a:lnTo>
                <a:lnTo>
                  <a:pt x="63352" y="118079"/>
                </a:lnTo>
                <a:lnTo>
                  <a:pt x="60472" y="120959"/>
                </a:lnTo>
                <a:lnTo>
                  <a:pt x="58552" y="122880"/>
                </a:lnTo>
                <a:lnTo>
                  <a:pt x="55671" y="124800"/>
                </a:lnTo>
                <a:lnTo>
                  <a:pt x="53751" y="125760"/>
                </a:lnTo>
                <a:lnTo>
                  <a:pt x="51831" y="127680"/>
                </a:lnTo>
                <a:lnTo>
                  <a:pt x="48950" y="128640"/>
                </a:lnTo>
                <a:lnTo>
                  <a:pt x="47030" y="129600"/>
                </a:lnTo>
                <a:lnTo>
                  <a:pt x="45110" y="1296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2686232" y="1445483"/>
            <a:ext cx="17282" cy="143042"/>
          </a:xfrm>
          <a:custGeom>
            <a:avLst/>
            <a:gdLst/>
            <a:ahLst/>
            <a:cxnLst/>
            <a:rect l="l" t="t" r="r" b="b"/>
            <a:pathLst>
              <a:path w="17282" h="143042">
                <a:moveTo>
                  <a:pt x="960" y="142082"/>
                </a:moveTo>
                <a:lnTo>
                  <a:pt x="1920" y="143042"/>
                </a:lnTo>
                <a:lnTo>
                  <a:pt x="13441" y="143042"/>
                </a:lnTo>
                <a:lnTo>
                  <a:pt x="13441" y="142082"/>
                </a:lnTo>
                <a:lnTo>
                  <a:pt x="14401" y="142082"/>
                </a:lnTo>
                <a:lnTo>
                  <a:pt x="14401" y="141122"/>
                </a:lnTo>
                <a:lnTo>
                  <a:pt x="15361" y="141122"/>
                </a:lnTo>
                <a:lnTo>
                  <a:pt x="15361" y="128640"/>
                </a:lnTo>
                <a:lnTo>
                  <a:pt x="17282" y="131521"/>
                </a:lnTo>
                <a:lnTo>
                  <a:pt x="17282" y="1920"/>
                </a:lnTo>
                <a:lnTo>
                  <a:pt x="16322" y="1920"/>
                </a:lnTo>
                <a:lnTo>
                  <a:pt x="16322" y="960"/>
                </a:lnTo>
                <a:lnTo>
                  <a:pt x="15361" y="960"/>
                </a:lnTo>
                <a:lnTo>
                  <a:pt x="1536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142082"/>
                </a:lnTo>
                <a:lnTo>
                  <a:pt x="960" y="1420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2703515" y="1488688"/>
            <a:ext cx="68153" cy="101757"/>
          </a:xfrm>
          <a:custGeom>
            <a:avLst/>
            <a:gdLst/>
            <a:ahLst/>
            <a:cxnLst/>
            <a:rect l="l" t="t" r="r" b="b"/>
            <a:pathLst>
              <a:path w="68153" h="101757">
                <a:moveTo>
                  <a:pt x="1920" y="28803"/>
                </a:moveTo>
                <a:lnTo>
                  <a:pt x="4800" y="25923"/>
                </a:lnTo>
                <a:lnTo>
                  <a:pt x="6720" y="23987"/>
                </a:lnTo>
                <a:lnTo>
                  <a:pt x="9601" y="22082"/>
                </a:lnTo>
                <a:lnTo>
                  <a:pt x="11521" y="20147"/>
                </a:lnTo>
                <a:lnTo>
                  <a:pt x="14401" y="18242"/>
                </a:lnTo>
                <a:lnTo>
                  <a:pt x="16322" y="17282"/>
                </a:lnTo>
                <a:lnTo>
                  <a:pt x="18242" y="16322"/>
                </a:lnTo>
                <a:lnTo>
                  <a:pt x="20162" y="15361"/>
                </a:lnTo>
                <a:lnTo>
                  <a:pt x="23042" y="14401"/>
                </a:lnTo>
                <a:lnTo>
                  <a:pt x="31683" y="14401"/>
                </a:lnTo>
                <a:lnTo>
                  <a:pt x="35524" y="15361"/>
                </a:lnTo>
                <a:lnTo>
                  <a:pt x="38404" y="17282"/>
                </a:lnTo>
                <a:lnTo>
                  <a:pt x="41285" y="20147"/>
                </a:lnTo>
                <a:lnTo>
                  <a:pt x="43190" y="22082"/>
                </a:lnTo>
                <a:lnTo>
                  <a:pt x="45125" y="25923"/>
                </a:lnTo>
                <a:lnTo>
                  <a:pt x="47030" y="29763"/>
                </a:lnTo>
                <a:lnTo>
                  <a:pt x="48006" y="33588"/>
                </a:lnTo>
                <a:lnTo>
                  <a:pt x="48966" y="37429"/>
                </a:lnTo>
                <a:lnTo>
                  <a:pt x="49910" y="42230"/>
                </a:lnTo>
                <a:lnTo>
                  <a:pt x="49910" y="60472"/>
                </a:lnTo>
                <a:lnTo>
                  <a:pt x="48966" y="64312"/>
                </a:lnTo>
                <a:lnTo>
                  <a:pt x="48006" y="68153"/>
                </a:lnTo>
                <a:lnTo>
                  <a:pt x="46085" y="71993"/>
                </a:lnTo>
                <a:lnTo>
                  <a:pt x="44165" y="75834"/>
                </a:lnTo>
                <a:lnTo>
                  <a:pt x="42245" y="78714"/>
                </a:lnTo>
                <a:lnTo>
                  <a:pt x="40325" y="81594"/>
                </a:lnTo>
                <a:lnTo>
                  <a:pt x="37444" y="83515"/>
                </a:lnTo>
                <a:lnTo>
                  <a:pt x="34564" y="85435"/>
                </a:lnTo>
                <a:lnTo>
                  <a:pt x="30723" y="87355"/>
                </a:lnTo>
                <a:lnTo>
                  <a:pt x="22082" y="87355"/>
                </a:lnTo>
                <a:lnTo>
                  <a:pt x="17282" y="85435"/>
                </a:lnTo>
                <a:lnTo>
                  <a:pt x="13441" y="82555"/>
                </a:lnTo>
                <a:lnTo>
                  <a:pt x="8641" y="79674"/>
                </a:lnTo>
                <a:lnTo>
                  <a:pt x="3840" y="74874"/>
                </a:lnTo>
                <a:lnTo>
                  <a:pt x="0" y="69113"/>
                </a:lnTo>
                <a:lnTo>
                  <a:pt x="0" y="88315"/>
                </a:lnTo>
                <a:lnTo>
                  <a:pt x="2880" y="91196"/>
                </a:lnTo>
                <a:lnTo>
                  <a:pt x="5760" y="93116"/>
                </a:lnTo>
                <a:lnTo>
                  <a:pt x="7680" y="95036"/>
                </a:lnTo>
                <a:lnTo>
                  <a:pt x="10561" y="96956"/>
                </a:lnTo>
                <a:lnTo>
                  <a:pt x="12481" y="97917"/>
                </a:lnTo>
                <a:lnTo>
                  <a:pt x="15361" y="98877"/>
                </a:lnTo>
                <a:lnTo>
                  <a:pt x="17282" y="99837"/>
                </a:lnTo>
                <a:lnTo>
                  <a:pt x="20162" y="100797"/>
                </a:lnTo>
                <a:lnTo>
                  <a:pt x="22082" y="100797"/>
                </a:lnTo>
                <a:lnTo>
                  <a:pt x="24963" y="101757"/>
                </a:lnTo>
                <a:lnTo>
                  <a:pt x="34564" y="101757"/>
                </a:lnTo>
                <a:lnTo>
                  <a:pt x="40325" y="99837"/>
                </a:lnTo>
                <a:lnTo>
                  <a:pt x="45125" y="97917"/>
                </a:lnTo>
                <a:lnTo>
                  <a:pt x="49910" y="95036"/>
                </a:lnTo>
                <a:lnTo>
                  <a:pt x="53751" y="92156"/>
                </a:lnTo>
                <a:lnTo>
                  <a:pt x="57591" y="87355"/>
                </a:lnTo>
                <a:lnTo>
                  <a:pt x="61432" y="82555"/>
                </a:lnTo>
                <a:lnTo>
                  <a:pt x="63367" y="77754"/>
                </a:lnTo>
                <a:lnTo>
                  <a:pt x="65272" y="71033"/>
                </a:lnTo>
                <a:lnTo>
                  <a:pt x="67193" y="64312"/>
                </a:lnTo>
                <a:lnTo>
                  <a:pt x="68153" y="57591"/>
                </a:lnTo>
                <a:lnTo>
                  <a:pt x="68153" y="42230"/>
                </a:lnTo>
                <a:lnTo>
                  <a:pt x="67193" y="36484"/>
                </a:lnTo>
                <a:lnTo>
                  <a:pt x="66248" y="30708"/>
                </a:lnTo>
                <a:lnTo>
                  <a:pt x="64312" y="23987"/>
                </a:lnTo>
                <a:lnTo>
                  <a:pt x="62392" y="19202"/>
                </a:lnTo>
                <a:lnTo>
                  <a:pt x="59527" y="14401"/>
                </a:lnTo>
                <a:lnTo>
                  <a:pt x="56647" y="10561"/>
                </a:lnTo>
                <a:lnTo>
                  <a:pt x="52806" y="6720"/>
                </a:lnTo>
                <a:lnTo>
                  <a:pt x="48006" y="3840"/>
                </a:lnTo>
                <a:lnTo>
                  <a:pt x="43190" y="960"/>
                </a:lnTo>
                <a:lnTo>
                  <a:pt x="37444" y="0"/>
                </a:lnTo>
                <a:lnTo>
                  <a:pt x="24963" y="0"/>
                </a:lnTo>
                <a:lnTo>
                  <a:pt x="23042" y="960"/>
                </a:lnTo>
                <a:lnTo>
                  <a:pt x="20162" y="960"/>
                </a:lnTo>
                <a:lnTo>
                  <a:pt x="17282" y="1920"/>
                </a:lnTo>
                <a:lnTo>
                  <a:pt x="15361" y="2880"/>
                </a:lnTo>
                <a:lnTo>
                  <a:pt x="12481" y="4800"/>
                </a:lnTo>
                <a:lnTo>
                  <a:pt x="10561" y="5760"/>
                </a:lnTo>
                <a:lnTo>
                  <a:pt x="7680" y="7680"/>
                </a:lnTo>
                <a:lnTo>
                  <a:pt x="4800" y="9601"/>
                </a:lnTo>
                <a:lnTo>
                  <a:pt x="1920" y="12481"/>
                </a:lnTo>
                <a:lnTo>
                  <a:pt x="0" y="15361"/>
                </a:lnTo>
                <a:lnTo>
                  <a:pt x="0" y="32644"/>
                </a:lnTo>
                <a:lnTo>
                  <a:pt x="1920" y="288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2783189" y="1489649"/>
            <a:ext cx="88331" cy="136321"/>
          </a:xfrm>
          <a:custGeom>
            <a:avLst/>
            <a:gdLst/>
            <a:ahLst/>
            <a:cxnLst/>
            <a:rect l="l" t="t" r="r" b="b"/>
            <a:pathLst>
              <a:path w="88331" h="136321">
                <a:moveTo>
                  <a:pt x="17282" y="960"/>
                </a:moveTo>
                <a:lnTo>
                  <a:pt x="13441" y="960"/>
                </a:lnTo>
                <a:lnTo>
                  <a:pt x="12481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4800"/>
                </a:lnTo>
                <a:lnTo>
                  <a:pt x="960" y="5760"/>
                </a:lnTo>
                <a:lnTo>
                  <a:pt x="960" y="6720"/>
                </a:lnTo>
                <a:lnTo>
                  <a:pt x="34564" y="95036"/>
                </a:lnTo>
                <a:lnTo>
                  <a:pt x="34564" y="96956"/>
                </a:lnTo>
                <a:lnTo>
                  <a:pt x="35524" y="96956"/>
                </a:lnTo>
                <a:lnTo>
                  <a:pt x="36484" y="97917"/>
                </a:lnTo>
                <a:lnTo>
                  <a:pt x="37444" y="98877"/>
                </a:lnTo>
                <a:lnTo>
                  <a:pt x="24002" y="130545"/>
                </a:lnTo>
                <a:lnTo>
                  <a:pt x="24002" y="134386"/>
                </a:lnTo>
                <a:lnTo>
                  <a:pt x="24963" y="134386"/>
                </a:lnTo>
                <a:lnTo>
                  <a:pt x="24963" y="135346"/>
                </a:lnTo>
                <a:lnTo>
                  <a:pt x="27843" y="135346"/>
                </a:lnTo>
                <a:lnTo>
                  <a:pt x="28803" y="136321"/>
                </a:lnTo>
                <a:lnTo>
                  <a:pt x="35524" y="136321"/>
                </a:lnTo>
                <a:lnTo>
                  <a:pt x="37444" y="135346"/>
                </a:lnTo>
                <a:lnTo>
                  <a:pt x="39364" y="135346"/>
                </a:lnTo>
                <a:lnTo>
                  <a:pt x="41285" y="134386"/>
                </a:lnTo>
                <a:lnTo>
                  <a:pt x="42245" y="133441"/>
                </a:lnTo>
                <a:lnTo>
                  <a:pt x="42245" y="132466"/>
                </a:lnTo>
                <a:lnTo>
                  <a:pt x="54726" y="98877"/>
                </a:lnTo>
                <a:lnTo>
                  <a:pt x="88331" y="6720"/>
                </a:lnTo>
                <a:lnTo>
                  <a:pt x="88331" y="1920"/>
                </a:lnTo>
                <a:lnTo>
                  <a:pt x="87355" y="1920"/>
                </a:lnTo>
                <a:lnTo>
                  <a:pt x="87355" y="960"/>
                </a:lnTo>
                <a:lnTo>
                  <a:pt x="85435" y="960"/>
                </a:lnTo>
                <a:lnTo>
                  <a:pt x="83515" y="0"/>
                </a:lnTo>
                <a:lnTo>
                  <a:pt x="76794" y="0"/>
                </a:lnTo>
                <a:lnTo>
                  <a:pt x="74889" y="960"/>
                </a:lnTo>
                <a:lnTo>
                  <a:pt x="72953" y="960"/>
                </a:lnTo>
                <a:lnTo>
                  <a:pt x="72953" y="1920"/>
                </a:lnTo>
                <a:lnTo>
                  <a:pt x="71993" y="1920"/>
                </a:lnTo>
                <a:lnTo>
                  <a:pt x="71993" y="2880"/>
                </a:lnTo>
                <a:lnTo>
                  <a:pt x="71048" y="3840"/>
                </a:lnTo>
                <a:lnTo>
                  <a:pt x="46085" y="78714"/>
                </a:lnTo>
                <a:lnTo>
                  <a:pt x="45125" y="78714"/>
                </a:lnTo>
                <a:lnTo>
                  <a:pt x="19202" y="4800"/>
                </a:lnTo>
                <a:lnTo>
                  <a:pt x="18242" y="3840"/>
                </a:lnTo>
                <a:lnTo>
                  <a:pt x="18242" y="1920"/>
                </a:lnTo>
                <a:lnTo>
                  <a:pt x="17282" y="1920"/>
                </a:lnTo>
                <a:lnTo>
                  <a:pt x="17282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1611066" y="1804522"/>
            <a:ext cx="6720" cy="36469"/>
          </a:xfrm>
          <a:custGeom>
            <a:avLst/>
            <a:gdLst/>
            <a:ahLst/>
            <a:cxnLst/>
            <a:rect l="l" t="t" r="r" b="b"/>
            <a:pathLst>
              <a:path w="6720" h="36469">
                <a:moveTo>
                  <a:pt x="5760" y="15346"/>
                </a:moveTo>
                <a:lnTo>
                  <a:pt x="3840" y="12466"/>
                </a:lnTo>
                <a:lnTo>
                  <a:pt x="1920" y="8625"/>
                </a:lnTo>
                <a:lnTo>
                  <a:pt x="960" y="4785"/>
                </a:lnTo>
                <a:lnTo>
                  <a:pt x="0" y="0"/>
                </a:lnTo>
                <a:lnTo>
                  <a:pt x="1920" y="33588"/>
                </a:lnTo>
                <a:lnTo>
                  <a:pt x="6720" y="36469"/>
                </a:lnTo>
                <a:lnTo>
                  <a:pt x="5760" y="1534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1592823" y="1697964"/>
            <a:ext cx="85450" cy="144947"/>
          </a:xfrm>
          <a:custGeom>
            <a:avLst/>
            <a:gdLst/>
            <a:ahLst/>
            <a:cxnLst/>
            <a:rect l="l" t="t" r="r" b="b"/>
            <a:pathLst>
              <a:path w="85450" h="144947">
                <a:moveTo>
                  <a:pt x="19202" y="75834"/>
                </a:moveTo>
                <a:lnTo>
                  <a:pt x="21122" y="71993"/>
                </a:lnTo>
                <a:lnTo>
                  <a:pt x="23042" y="69113"/>
                </a:lnTo>
                <a:lnTo>
                  <a:pt x="24963" y="65272"/>
                </a:lnTo>
                <a:lnTo>
                  <a:pt x="26883" y="62392"/>
                </a:lnTo>
                <a:lnTo>
                  <a:pt x="30723" y="60472"/>
                </a:lnTo>
                <a:lnTo>
                  <a:pt x="33604" y="58552"/>
                </a:lnTo>
                <a:lnTo>
                  <a:pt x="36484" y="57591"/>
                </a:lnTo>
                <a:lnTo>
                  <a:pt x="46085" y="57591"/>
                </a:lnTo>
                <a:lnTo>
                  <a:pt x="50886" y="58552"/>
                </a:lnTo>
                <a:lnTo>
                  <a:pt x="54726" y="62392"/>
                </a:lnTo>
                <a:lnTo>
                  <a:pt x="58567" y="65272"/>
                </a:lnTo>
                <a:lnTo>
                  <a:pt x="63367" y="69113"/>
                </a:lnTo>
                <a:lnTo>
                  <a:pt x="68168" y="74874"/>
                </a:lnTo>
                <a:lnTo>
                  <a:pt x="68168" y="112303"/>
                </a:lnTo>
                <a:lnTo>
                  <a:pt x="65288" y="115183"/>
                </a:lnTo>
                <a:lnTo>
                  <a:pt x="62407" y="118064"/>
                </a:lnTo>
                <a:lnTo>
                  <a:pt x="60487" y="119984"/>
                </a:lnTo>
                <a:lnTo>
                  <a:pt x="57607" y="122864"/>
                </a:lnTo>
                <a:lnTo>
                  <a:pt x="55686" y="124800"/>
                </a:lnTo>
                <a:lnTo>
                  <a:pt x="53766" y="125745"/>
                </a:lnTo>
                <a:lnTo>
                  <a:pt x="50886" y="127680"/>
                </a:lnTo>
                <a:lnTo>
                  <a:pt x="48966" y="128625"/>
                </a:lnTo>
                <a:lnTo>
                  <a:pt x="47045" y="128625"/>
                </a:lnTo>
                <a:lnTo>
                  <a:pt x="45125" y="129585"/>
                </a:lnTo>
                <a:lnTo>
                  <a:pt x="36484" y="129585"/>
                </a:lnTo>
                <a:lnTo>
                  <a:pt x="32644" y="128625"/>
                </a:lnTo>
                <a:lnTo>
                  <a:pt x="29763" y="126705"/>
                </a:lnTo>
                <a:lnTo>
                  <a:pt x="26883" y="124800"/>
                </a:lnTo>
                <a:lnTo>
                  <a:pt x="24003" y="121904"/>
                </a:lnTo>
                <a:lnTo>
                  <a:pt x="24963" y="143027"/>
                </a:lnTo>
                <a:lnTo>
                  <a:pt x="30723" y="144947"/>
                </a:lnTo>
                <a:lnTo>
                  <a:pt x="44165" y="144947"/>
                </a:lnTo>
                <a:lnTo>
                  <a:pt x="49926" y="143027"/>
                </a:lnTo>
                <a:lnTo>
                  <a:pt x="54726" y="140147"/>
                </a:lnTo>
                <a:lnTo>
                  <a:pt x="60487" y="137266"/>
                </a:lnTo>
                <a:lnTo>
                  <a:pt x="65288" y="133426"/>
                </a:lnTo>
                <a:lnTo>
                  <a:pt x="70088" y="127680"/>
                </a:lnTo>
                <a:lnTo>
                  <a:pt x="70088" y="141107"/>
                </a:lnTo>
                <a:lnTo>
                  <a:pt x="71048" y="142067"/>
                </a:lnTo>
                <a:lnTo>
                  <a:pt x="72009" y="142067"/>
                </a:lnTo>
                <a:lnTo>
                  <a:pt x="72009" y="143027"/>
                </a:lnTo>
                <a:lnTo>
                  <a:pt x="82570" y="143027"/>
                </a:lnTo>
                <a:lnTo>
                  <a:pt x="83515" y="142067"/>
                </a:lnTo>
                <a:lnTo>
                  <a:pt x="84475" y="142067"/>
                </a:lnTo>
                <a:lnTo>
                  <a:pt x="84475" y="141107"/>
                </a:lnTo>
                <a:lnTo>
                  <a:pt x="85450" y="141107"/>
                </a:lnTo>
                <a:lnTo>
                  <a:pt x="85450" y="2880"/>
                </a:lnTo>
                <a:lnTo>
                  <a:pt x="84475" y="1920"/>
                </a:lnTo>
                <a:lnTo>
                  <a:pt x="84475" y="960"/>
                </a:lnTo>
                <a:lnTo>
                  <a:pt x="83515" y="960"/>
                </a:lnTo>
                <a:lnTo>
                  <a:pt x="82570" y="0"/>
                </a:lnTo>
                <a:lnTo>
                  <a:pt x="71048" y="0"/>
                </a:lnTo>
                <a:lnTo>
                  <a:pt x="70088" y="960"/>
                </a:lnTo>
                <a:lnTo>
                  <a:pt x="68168" y="960"/>
                </a:lnTo>
                <a:lnTo>
                  <a:pt x="68168" y="56631"/>
                </a:lnTo>
                <a:lnTo>
                  <a:pt x="63367" y="51831"/>
                </a:lnTo>
                <a:lnTo>
                  <a:pt x="59527" y="48950"/>
                </a:lnTo>
                <a:lnTo>
                  <a:pt x="54726" y="46070"/>
                </a:lnTo>
                <a:lnTo>
                  <a:pt x="49926" y="44150"/>
                </a:lnTo>
                <a:lnTo>
                  <a:pt x="45125" y="43190"/>
                </a:lnTo>
                <a:lnTo>
                  <a:pt x="33604" y="43190"/>
                </a:lnTo>
                <a:lnTo>
                  <a:pt x="27843" y="44150"/>
                </a:lnTo>
                <a:lnTo>
                  <a:pt x="22082" y="47030"/>
                </a:lnTo>
                <a:lnTo>
                  <a:pt x="17282" y="48950"/>
                </a:lnTo>
                <a:lnTo>
                  <a:pt x="13441" y="52791"/>
                </a:lnTo>
                <a:lnTo>
                  <a:pt x="10561" y="56631"/>
                </a:lnTo>
                <a:lnTo>
                  <a:pt x="6720" y="61432"/>
                </a:lnTo>
                <a:lnTo>
                  <a:pt x="3840" y="67193"/>
                </a:lnTo>
                <a:lnTo>
                  <a:pt x="2880" y="72953"/>
                </a:lnTo>
                <a:lnTo>
                  <a:pt x="960" y="79674"/>
                </a:lnTo>
                <a:lnTo>
                  <a:pt x="0" y="87355"/>
                </a:lnTo>
                <a:lnTo>
                  <a:pt x="0" y="101757"/>
                </a:lnTo>
                <a:lnTo>
                  <a:pt x="960" y="108463"/>
                </a:lnTo>
                <a:lnTo>
                  <a:pt x="1935" y="114239"/>
                </a:lnTo>
                <a:lnTo>
                  <a:pt x="3840" y="119984"/>
                </a:lnTo>
                <a:lnTo>
                  <a:pt x="5775" y="125745"/>
                </a:lnTo>
                <a:lnTo>
                  <a:pt x="8641" y="129585"/>
                </a:lnTo>
                <a:lnTo>
                  <a:pt x="11521" y="134386"/>
                </a:lnTo>
                <a:lnTo>
                  <a:pt x="15361" y="138226"/>
                </a:lnTo>
                <a:lnTo>
                  <a:pt x="20162" y="140147"/>
                </a:lnTo>
                <a:lnTo>
                  <a:pt x="18242" y="106558"/>
                </a:lnTo>
                <a:lnTo>
                  <a:pt x="18242" y="101757"/>
                </a:lnTo>
                <a:lnTo>
                  <a:pt x="17282" y="97917"/>
                </a:lnTo>
                <a:lnTo>
                  <a:pt x="17282" y="88315"/>
                </a:lnTo>
                <a:lnTo>
                  <a:pt x="18242" y="84475"/>
                </a:lnTo>
                <a:lnTo>
                  <a:pt x="19202" y="79674"/>
                </a:lnTo>
                <a:lnTo>
                  <a:pt x="19202" y="7583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1708983" y="1742114"/>
            <a:ext cx="17282" cy="98877"/>
          </a:xfrm>
          <a:custGeom>
            <a:avLst/>
            <a:gdLst/>
            <a:ahLst/>
            <a:cxnLst/>
            <a:rect l="l" t="t" r="r" b="b"/>
            <a:pathLst>
              <a:path w="17282" h="98877">
                <a:moveTo>
                  <a:pt x="17282" y="95996"/>
                </a:moveTo>
                <a:lnTo>
                  <a:pt x="17282" y="2880"/>
                </a:lnTo>
                <a:lnTo>
                  <a:pt x="16322" y="1920"/>
                </a:lnTo>
                <a:lnTo>
                  <a:pt x="16322" y="960"/>
                </a:lnTo>
                <a:lnTo>
                  <a:pt x="14401" y="960"/>
                </a:lnTo>
                <a:lnTo>
                  <a:pt x="13441" y="0"/>
                </a:lnTo>
                <a:lnTo>
                  <a:pt x="4800" y="0"/>
                </a:lnTo>
                <a:lnTo>
                  <a:pt x="384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96956"/>
                </a:lnTo>
                <a:lnTo>
                  <a:pt x="960" y="96956"/>
                </a:lnTo>
                <a:lnTo>
                  <a:pt x="960" y="97917"/>
                </a:lnTo>
                <a:lnTo>
                  <a:pt x="1920" y="97917"/>
                </a:lnTo>
                <a:lnTo>
                  <a:pt x="2880" y="98877"/>
                </a:lnTo>
                <a:lnTo>
                  <a:pt x="14401" y="98877"/>
                </a:lnTo>
                <a:lnTo>
                  <a:pt x="14401" y="97917"/>
                </a:lnTo>
                <a:lnTo>
                  <a:pt x="16322" y="97917"/>
                </a:lnTo>
                <a:lnTo>
                  <a:pt x="16322" y="96956"/>
                </a:lnTo>
                <a:lnTo>
                  <a:pt x="17282" y="96956"/>
                </a:lnTo>
                <a:lnTo>
                  <a:pt x="17282" y="9599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1707062" y="1703725"/>
            <a:ext cx="21122" cy="21122"/>
          </a:xfrm>
          <a:custGeom>
            <a:avLst/>
            <a:gdLst/>
            <a:ahLst/>
            <a:cxnLst/>
            <a:rect l="l" t="t" r="r" b="b"/>
            <a:pathLst>
              <a:path w="21122" h="21122">
                <a:moveTo>
                  <a:pt x="21122" y="10561"/>
                </a:moveTo>
                <a:lnTo>
                  <a:pt x="21122" y="6720"/>
                </a:lnTo>
                <a:lnTo>
                  <a:pt x="20162" y="3840"/>
                </a:lnTo>
                <a:lnTo>
                  <a:pt x="19202" y="2880"/>
                </a:lnTo>
                <a:lnTo>
                  <a:pt x="17282" y="944"/>
                </a:lnTo>
                <a:lnTo>
                  <a:pt x="14401" y="0"/>
                </a:lnTo>
                <a:lnTo>
                  <a:pt x="6720" y="0"/>
                </a:lnTo>
                <a:lnTo>
                  <a:pt x="3840" y="944"/>
                </a:lnTo>
                <a:lnTo>
                  <a:pt x="1920" y="2880"/>
                </a:lnTo>
                <a:lnTo>
                  <a:pt x="960" y="3840"/>
                </a:lnTo>
                <a:lnTo>
                  <a:pt x="0" y="6720"/>
                </a:lnTo>
                <a:lnTo>
                  <a:pt x="0" y="14386"/>
                </a:lnTo>
                <a:lnTo>
                  <a:pt x="960" y="17282"/>
                </a:lnTo>
                <a:lnTo>
                  <a:pt x="1920" y="19187"/>
                </a:lnTo>
                <a:lnTo>
                  <a:pt x="3840" y="20147"/>
                </a:lnTo>
                <a:lnTo>
                  <a:pt x="6720" y="21122"/>
                </a:lnTo>
                <a:lnTo>
                  <a:pt x="14401" y="21122"/>
                </a:lnTo>
                <a:lnTo>
                  <a:pt x="17282" y="20147"/>
                </a:lnTo>
                <a:lnTo>
                  <a:pt x="19202" y="18227"/>
                </a:lnTo>
                <a:lnTo>
                  <a:pt x="20162" y="17282"/>
                </a:lnTo>
                <a:lnTo>
                  <a:pt x="21122" y="14386"/>
                </a:lnTo>
                <a:lnTo>
                  <a:pt x="21122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1750268" y="1741154"/>
            <a:ext cx="65272" cy="101757"/>
          </a:xfrm>
          <a:custGeom>
            <a:avLst/>
            <a:gdLst/>
            <a:ahLst/>
            <a:cxnLst/>
            <a:rect l="l" t="t" r="r" b="b"/>
            <a:pathLst>
              <a:path w="65272" h="101757">
                <a:moveTo>
                  <a:pt x="18242" y="22082"/>
                </a:moveTo>
                <a:lnTo>
                  <a:pt x="19202" y="21122"/>
                </a:lnTo>
                <a:lnTo>
                  <a:pt x="20162" y="19202"/>
                </a:lnTo>
                <a:lnTo>
                  <a:pt x="21107" y="18242"/>
                </a:lnTo>
                <a:lnTo>
                  <a:pt x="22082" y="16322"/>
                </a:lnTo>
                <a:lnTo>
                  <a:pt x="23987" y="15361"/>
                </a:lnTo>
                <a:lnTo>
                  <a:pt x="25923" y="14401"/>
                </a:lnTo>
                <a:lnTo>
                  <a:pt x="27828" y="13441"/>
                </a:lnTo>
                <a:lnTo>
                  <a:pt x="29763" y="13441"/>
                </a:lnTo>
                <a:lnTo>
                  <a:pt x="32644" y="12481"/>
                </a:lnTo>
                <a:lnTo>
                  <a:pt x="38389" y="12481"/>
                </a:lnTo>
                <a:lnTo>
                  <a:pt x="41269" y="13441"/>
                </a:lnTo>
                <a:lnTo>
                  <a:pt x="44165" y="14401"/>
                </a:lnTo>
                <a:lnTo>
                  <a:pt x="47030" y="14401"/>
                </a:lnTo>
                <a:lnTo>
                  <a:pt x="48950" y="15361"/>
                </a:lnTo>
                <a:lnTo>
                  <a:pt x="50871" y="16322"/>
                </a:lnTo>
                <a:lnTo>
                  <a:pt x="52791" y="17282"/>
                </a:lnTo>
                <a:lnTo>
                  <a:pt x="53751" y="18242"/>
                </a:lnTo>
                <a:lnTo>
                  <a:pt x="54711" y="19202"/>
                </a:lnTo>
                <a:lnTo>
                  <a:pt x="56631" y="19202"/>
                </a:lnTo>
                <a:lnTo>
                  <a:pt x="57591" y="20162"/>
                </a:lnTo>
                <a:lnTo>
                  <a:pt x="58552" y="20162"/>
                </a:lnTo>
                <a:lnTo>
                  <a:pt x="58552" y="19202"/>
                </a:lnTo>
                <a:lnTo>
                  <a:pt x="59512" y="19202"/>
                </a:lnTo>
                <a:lnTo>
                  <a:pt x="59512" y="18242"/>
                </a:lnTo>
                <a:lnTo>
                  <a:pt x="60472" y="18242"/>
                </a:lnTo>
                <a:lnTo>
                  <a:pt x="60472" y="8641"/>
                </a:lnTo>
                <a:lnTo>
                  <a:pt x="59512" y="7680"/>
                </a:lnTo>
                <a:lnTo>
                  <a:pt x="59512" y="6720"/>
                </a:lnTo>
                <a:lnTo>
                  <a:pt x="58552" y="6720"/>
                </a:lnTo>
                <a:lnTo>
                  <a:pt x="57591" y="5760"/>
                </a:lnTo>
                <a:lnTo>
                  <a:pt x="57591" y="4800"/>
                </a:lnTo>
                <a:lnTo>
                  <a:pt x="56631" y="4800"/>
                </a:lnTo>
                <a:lnTo>
                  <a:pt x="54711" y="3840"/>
                </a:lnTo>
                <a:lnTo>
                  <a:pt x="53751" y="2880"/>
                </a:lnTo>
                <a:lnTo>
                  <a:pt x="51831" y="2880"/>
                </a:lnTo>
                <a:lnTo>
                  <a:pt x="49911" y="1920"/>
                </a:lnTo>
                <a:lnTo>
                  <a:pt x="47990" y="960"/>
                </a:lnTo>
                <a:lnTo>
                  <a:pt x="45110" y="960"/>
                </a:lnTo>
                <a:lnTo>
                  <a:pt x="43190" y="0"/>
                </a:lnTo>
                <a:lnTo>
                  <a:pt x="29763" y="0"/>
                </a:lnTo>
                <a:lnTo>
                  <a:pt x="24947" y="960"/>
                </a:lnTo>
                <a:lnTo>
                  <a:pt x="21107" y="1920"/>
                </a:lnTo>
                <a:lnTo>
                  <a:pt x="16322" y="3840"/>
                </a:lnTo>
                <a:lnTo>
                  <a:pt x="13441" y="5760"/>
                </a:lnTo>
                <a:lnTo>
                  <a:pt x="10561" y="7680"/>
                </a:lnTo>
                <a:lnTo>
                  <a:pt x="7680" y="10561"/>
                </a:lnTo>
                <a:lnTo>
                  <a:pt x="5760" y="13441"/>
                </a:lnTo>
                <a:lnTo>
                  <a:pt x="3840" y="16322"/>
                </a:lnTo>
                <a:lnTo>
                  <a:pt x="2880" y="20162"/>
                </a:lnTo>
                <a:lnTo>
                  <a:pt x="1920" y="24002"/>
                </a:lnTo>
                <a:lnTo>
                  <a:pt x="1920" y="31683"/>
                </a:lnTo>
                <a:lnTo>
                  <a:pt x="2880" y="34564"/>
                </a:lnTo>
                <a:lnTo>
                  <a:pt x="3840" y="37444"/>
                </a:lnTo>
                <a:lnTo>
                  <a:pt x="5760" y="40325"/>
                </a:lnTo>
                <a:lnTo>
                  <a:pt x="6720" y="43205"/>
                </a:lnTo>
                <a:lnTo>
                  <a:pt x="9601" y="45125"/>
                </a:lnTo>
                <a:lnTo>
                  <a:pt x="11521" y="47045"/>
                </a:lnTo>
                <a:lnTo>
                  <a:pt x="14401" y="48966"/>
                </a:lnTo>
                <a:lnTo>
                  <a:pt x="16322" y="50886"/>
                </a:lnTo>
                <a:lnTo>
                  <a:pt x="19202" y="51846"/>
                </a:lnTo>
                <a:lnTo>
                  <a:pt x="22082" y="53766"/>
                </a:lnTo>
                <a:lnTo>
                  <a:pt x="24947" y="54726"/>
                </a:lnTo>
                <a:lnTo>
                  <a:pt x="27828" y="55686"/>
                </a:lnTo>
                <a:lnTo>
                  <a:pt x="30723" y="56647"/>
                </a:lnTo>
                <a:lnTo>
                  <a:pt x="33604" y="57607"/>
                </a:lnTo>
                <a:lnTo>
                  <a:pt x="36484" y="59527"/>
                </a:lnTo>
                <a:lnTo>
                  <a:pt x="39349" y="60487"/>
                </a:lnTo>
                <a:lnTo>
                  <a:pt x="41269" y="61432"/>
                </a:lnTo>
                <a:lnTo>
                  <a:pt x="43190" y="63367"/>
                </a:lnTo>
                <a:lnTo>
                  <a:pt x="45110" y="64328"/>
                </a:lnTo>
                <a:lnTo>
                  <a:pt x="46070" y="66248"/>
                </a:lnTo>
                <a:lnTo>
                  <a:pt x="47990" y="68153"/>
                </a:lnTo>
                <a:lnTo>
                  <a:pt x="47990" y="77769"/>
                </a:lnTo>
                <a:lnTo>
                  <a:pt x="47030" y="79674"/>
                </a:lnTo>
                <a:lnTo>
                  <a:pt x="46070" y="81610"/>
                </a:lnTo>
                <a:lnTo>
                  <a:pt x="45110" y="82555"/>
                </a:lnTo>
                <a:lnTo>
                  <a:pt x="43190" y="84490"/>
                </a:lnTo>
                <a:lnTo>
                  <a:pt x="41269" y="85435"/>
                </a:lnTo>
                <a:lnTo>
                  <a:pt x="39349" y="86395"/>
                </a:lnTo>
                <a:lnTo>
                  <a:pt x="37444" y="86395"/>
                </a:lnTo>
                <a:lnTo>
                  <a:pt x="34549" y="87355"/>
                </a:lnTo>
                <a:lnTo>
                  <a:pt x="22082" y="87355"/>
                </a:lnTo>
                <a:lnTo>
                  <a:pt x="19202" y="86395"/>
                </a:lnTo>
                <a:lnTo>
                  <a:pt x="16322" y="85435"/>
                </a:lnTo>
                <a:lnTo>
                  <a:pt x="13441" y="84490"/>
                </a:lnTo>
                <a:lnTo>
                  <a:pt x="11521" y="83515"/>
                </a:lnTo>
                <a:lnTo>
                  <a:pt x="9601" y="82555"/>
                </a:lnTo>
                <a:lnTo>
                  <a:pt x="7680" y="81610"/>
                </a:lnTo>
                <a:lnTo>
                  <a:pt x="5760" y="80634"/>
                </a:lnTo>
                <a:lnTo>
                  <a:pt x="4800" y="79674"/>
                </a:lnTo>
                <a:lnTo>
                  <a:pt x="2880" y="78714"/>
                </a:lnTo>
                <a:lnTo>
                  <a:pt x="1920" y="78714"/>
                </a:lnTo>
                <a:lnTo>
                  <a:pt x="960" y="79674"/>
                </a:lnTo>
                <a:lnTo>
                  <a:pt x="0" y="80634"/>
                </a:lnTo>
                <a:lnTo>
                  <a:pt x="0" y="91196"/>
                </a:lnTo>
                <a:lnTo>
                  <a:pt x="960" y="92156"/>
                </a:lnTo>
                <a:lnTo>
                  <a:pt x="960" y="93116"/>
                </a:lnTo>
                <a:lnTo>
                  <a:pt x="1920" y="94076"/>
                </a:lnTo>
                <a:lnTo>
                  <a:pt x="2880" y="94076"/>
                </a:lnTo>
                <a:lnTo>
                  <a:pt x="3840" y="95036"/>
                </a:lnTo>
                <a:lnTo>
                  <a:pt x="5760" y="95996"/>
                </a:lnTo>
                <a:lnTo>
                  <a:pt x="6720" y="96956"/>
                </a:lnTo>
                <a:lnTo>
                  <a:pt x="9601" y="97917"/>
                </a:lnTo>
                <a:lnTo>
                  <a:pt x="11521" y="98877"/>
                </a:lnTo>
                <a:lnTo>
                  <a:pt x="13441" y="99837"/>
                </a:lnTo>
                <a:lnTo>
                  <a:pt x="16322" y="99837"/>
                </a:lnTo>
                <a:lnTo>
                  <a:pt x="19202" y="100797"/>
                </a:lnTo>
                <a:lnTo>
                  <a:pt x="22082" y="100797"/>
                </a:lnTo>
                <a:lnTo>
                  <a:pt x="25923" y="101757"/>
                </a:lnTo>
                <a:lnTo>
                  <a:pt x="34549" y="101757"/>
                </a:lnTo>
                <a:lnTo>
                  <a:pt x="39349" y="100797"/>
                </a:lnTo>
                <a:lnTo>
                  <a:pt x="43190" y="98877"/>
                </a:lnTo>
                <a:lnTo>
                  <a:pt x="47990" y="97917"/>
                </a:lnTo>
                <a:lnTo>
                  <a:pt x="51831" y="95996"/>
                </a:lnTo>
                <a:lnTo>
                  <a:pt x="54711" y="93116"/>
                </a:lnTo>
                <a:lnTo>
                  <a:pt x="58552" y="91196"/>
                </a:lnTo>
                <a:lnTo>
                  <a:pt x="60472" y="88331"/>
                </a:lnTo>
                <a:lnTo>
                  <a:pt x="62392" y="84490"/>
                </a:lnTo>
                <a:lnTo>
                  <a:pt x="64312" y="80634"/>
                </a:lnTo>
                <a:lnTo>
                  <a:pt x="65272" y="76794"/>
                </a:lnTo>
                <a:lnTo>
                  <a:pt x="65272" y="67208"/>
                </a:lnTo>
                <a:lnTo>
                  <a:pt x="64312" y="64328"/>
                </a:lnTo>
                <a:lnTo>
                  <a:pt x="63352" y="61432"/>
                </a:lnTo>
                <a:lnTo>
                  <a:pt x="61432" y="58567"/>
                </a:lnTo>
                <a:lnTo>
                  <a:pt x="60472" y="55686"/>
                </a:lnTo>
                <a:lnTo>
                  <a:pt x="57591" y="53766"/>
                </a:lnTo>
                <a:lnTo>
                  <a:pt x="55671" y="51846"/>
                </a:lnTo>
                <a:lnTo>
                  <a:pt x="52791" y="49926"/>
                </a:lnTo>
                <a:lnTo>
                  <a:pt x="49911" y="48966"/>
                </a:lnTo>
                <a:lnTo>
                  <a:pt x="47030" y="47045"/>
                </a:lnTo>
                <a:lnTo>
                  <a:pt x="44165" y="46085"/>
                </a:lnTo>
                <a:lnTo>
                  <a:pt x="41269" y="45125"/>
                </a:lnTo>
                <a:lnTo>
                  <a:pt x="38389" y="43205"/>
                </a:lnTo>
                <a:lnTo>
                  <a:pt x="35509" y="42245"/>
                </a:lnTo>
                <a:lnTo>
                  <a:pt x="33604" y="41285"/>
                </a:lnTo>
                <a:lnTo>
                  <a:pt x="30723" y="40325"/>
                </a:lnTo>
                <a:lnTo>
                  <a:pt x="27828" y="39364"/>
                </a:lnTo>
                <a:lnTo>
                  <a:pt x="25923" y="37444"/>
                </a:lnTo>
                <a:lnTo>
                  <a:pt x="23042" y="36484"/>
                </a:lnTo>
                <a:lnTo>
                  <a:pt x="22082" y="34564"/>
                </a:lnTo>
                <a:lnTo>
                  <a:pt x="20162" y="32644"/>
                </a:lnTo>
                <a:lnTo>
                  <a:pt x="19202" y="30723"/>
                </a:lnTo>
                <a:lnTo>
                  <a:pt x="18242" y="28803"/>
                </a:lnTo>
                <a:lnTo>
                  <a:pt x="18242" y="220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1825142" y="1717167"/>
            <a:ext cx="60487" cy="124785"/>
          </a:xfrm>
          <a:custGeom>
            <a:avLst/>
            <a:gdLst/>
            <a:ahLst/>
            <a:cxnLst/>
            <a:rect l="l" t="t" r="r" b="b"/>
            <a:pathLst>
              <a:path w="60487" h="124785">
                <a:moveTo>
                  <a:pt x="33604" y="25907"/>
                </a:moveTo>
                <a:lnTo>
                  <a:pt x="33604" y="1904"/>
                </a:lnTo>
                <a:lnTo>
                  <a:pt x="32644" y="1904"/>
                </a:lnTo>
                <a:lnTo>
                  <a:pt x="31683" y="944"/>
                </a:lnTo>
                <a:lnTo>
                  <a:pt x="28803" y="944"/>
                </a:lnTo>
                <a:lnTo>
                  <a:pt x="27843" y="0"/>
                </a:lnTo>
                <a:lnTo>
                  <a:pt x="22082" y="0"/>
                </a:lnTo>
                <a:lnTo>
                  <a:pt x="21122" y="944"/>
                </a:lnTo>
                <a:lnTo>
                  <a:pt x="18242" y="944"/>
                </a:lnTo>
                <a:lnTo>
                  <a:pt x="17282" y="1904"/>
                </a:lnTo>
                <a:lnTo>
                  <a:pt x="16322" y="2865"/>
                </a:lnTo>
                <a:lnTo>
                  <a:pt x="16322" y="25907"/>
                </a:lnTo>
                <a:lnTo>
                  <a:pt x="1920" y="25907"/>
                </a:lnTo>
                <a:lnTo>
                  <a:pt x="960" y="26868"/>
                </a:lnTo>
                <a:lnTo>
                  <a:pt x="960" y="28788"/>
                </a:lnTo>
                <a:lnTo>
                  <a:pt x="0" y="29748"/>
                </a:lnTo>
                <a:lnTo>
                  <a:pt x="0" y="35509"/>
                </a:lnTo>
                <a:lnTo>
                  <a:pt x="960" y="37429"/>
                </a:lnTo>
                <a:lnTo>
                  <a:pt x="960" y="38389"/>
                </a:lnTo>
                <a:lnTo>
                  <a:pt x="1920" y="39349"/>
                </a:lnTo>
                <a:lnTo>
                  <a:pt x="16322" y="39349"/>
                </a:lnTo>
                <a:lnTo>
                  <a:pt x="16322" y="98861"/>
                </a:lnTo>
                <a:lnTo>
                  <a:pt x="17282" y="103662"/>
                </a:lnTo>
                <a:lnTo>
                  <a:pt x="18242" y="107502"/>
                </a:lnTo>
                <a:lnTo>
                  <a:pt x="19202" y="111343"/>
                </a:lnTo>
                <a:lnTo>
                  <a:pt x="21122" y="115183"/>
                </a:lnTo>
                <a:lnTo>
                  <a:pt x="23042" y="117104"/>
                </a:lnTo>
                <a:lnTo>
                  <a:pt x="24963" y="119984"/>
                </a:lnTo>
                <a:lnTo>
                  <a:pt x="27843" y="121904"/>
                </a:lnTo>
                <a:lnTo>
                  <a:pt x="31683" y="122864"/>
                </a:lnTo>
                <a:lnTo>
                  <a:pt x="34564" y="124785"/>
                </a:lnTo>
                <a:lnTo>
                  <a:pt x="49926" y="124785"/>
                </a:lnTo>
                <a:lnTo>
                  <a:pt x="51831" y="123825"/>
                </a:lnTo>
                <a:lnTo>
                  <a:pt x="53766" y="123825"/>
                </a:lnTo>
                <a:lnTo>
                  <a:pt x="55686" y="122864"/>
                </a:lnTo>
                <a:lnTo>
                  <a:pt x="56647" y="122864"/>
                </a:lnTo>
                <a:lnTo>
                  <a:pt x="57591" y="121904"/>
                </a:lnTo>
                <a:lnTo>
                  <a:pt x="58552" y="121904"/>
                </a:lnTo>
                <a:lnTo>
                  <a:pt x="59527" y="120944"/>
                </a:lnTo>
                <a:lnTo>
                  <a:pt x="60487" y="119984"/>
                </a:lnTo>
                <a:lnTo>
                  <a:pt x="60487" y="109423"/>
                </a:lnTo>
                <a:lnTo>
                  <a:pt x="59527" y="108478"/>
                </a:lnTo>
                <a:lnTo>
                  <a:pt x="58552" y="107502"/>
                </a:lnTo>
                <a:lnTo>
                  <a:pt x="56647" y="107502"/>
                </a:lnTo>
                <a:lnTo>
                  <a:pt x="56647" y="108478"/>
                </a:lnTo>
                <a:lnTo>
                  <a:pt x="54711" y="108478"/>
                </a:lnTo>
                <a:lnTo>
                  <a:pt x="53766" y="109423"/>
                </a:lnTo>
                <a:lnTo>
                  <a:pt x="51831" y="109423"/>
                </a:lnTo>
                <a:lnTo>
                  <a:pt x="50871" y="110383"/>
                </a:lnTo>
                <a:lnTo>
                  <a:pt x="41285" y="110383"/>
                </a:lnTo>
                <a:lnTo>
                  <a:pt x="38404" y="109423"/>
                </a:lnTo>
                <a:lnTo>
                  <a:pt x="36484" y="105597"/>
                </a:lnTo>
                <a:lnTo>
                  <a:pt x="34564" y="102702"/>
                </a:lnTo>
                <a:lnTo>
                  <a:pt x="33604" y="97917"/>
                </a:lnTo>
                <a:lnTo>
                  <a:pt x="33604" y="39349"/>
                </a:lnTo>
                <a:lnTo>
                  <a:pt x="59527" y="39349"/>
                </a:lnTo>
                <a:lnTo>
                  <a:pt x="59527" y="38389"/>
                </a:lnTo>
                <a:lnTo>
                  <a:pt x="60487" y="36469"/>
                </a:lnTo>
                <a:lnTo>
                  <a:pt x="60487" y="27828"/>
                </a:lnTo>
                <a:lnTo>
                  <a:pt x="59527" y="26868"/>
                </a:lnTo>
                <a:lnTo>
                  <a:pt x="59527" y="25907"/>
                </a:lnTo>
                <a:lnTo>
                  <a:pt x="33604" y="2590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1899056" y="1817949"/>
            <a:ext cx="23042" cy="100797"/>
          </a:xfrm>
          <a:custGeom>
            <a:avLst/>
            <a:gdLst/>
            <a:ahLst/>
            <a:cxnLst/>
            <a:rect l="l" t="t" r="r" b="b"/>
            <a:pathLst>
              <a:path w="23042" h="100797">
                <a:moveTo>
                  <a:pt x="19202" y="3840"/>
                </a:moveTo>
                <a:lnTo>
                  <a:pt x="17282" y="0"/>
                </a:lnTo>
                <a:lnTo>
                  <a:pt x="19202" y="22082"/>
                </a:lnTo>
                <a:lnTo>
                  <a:pt x="23042" y="24002"/>
                </a:lnTo>
                <a:lnTo>
                  <a:pt x="22082" y="6720"/>
                </a:lnTo>
                <a:lnTo>
                  <a:pt x="19202" y="3840"/>
                </a:lnTo>
                <a:close/>
              </a:path>
              <a:path w="23042" h="100797">
                <a:moveTo>
                  <a:pt x="71033" y="-65272"/>
                </a:moveTo>
                <a:lnTo>
                  <a:pt x="68153" y="-68153"/>
                </a:lnTo>
                <a:lnTo>
                  <a:pt x="65288" y="-71033"/>
                </a:lnTo>
                <a:lnTo>
                  <a:pt x="61447" y="-72953"/>
                </a:lnTo>
                <a:lnTo>
                  <a:pt x="56647" y="-74874"/>
                </a:lnTo>
                <a:lnTo>
                  <a:pt x="51846" y="-76794"/>
                </a:lnTo>
                <a:lnTo>
                  <a:pt x="32644" y="-76794"/>
                </a:lnTo>
                <a:lnTo>
                  <a:pt x="28803" y="-75834"/>
                </a:lnTo>
                <a:lnTo>
                  <a:pt x="25923" y="-75834"/>
                </a:lnTo>
                <a:lnTo>
                  <a:pt x="22082" y="-74874"/>
                </a:lnTo>
                <a:lnTo>
                  <a:pt x="19202" y="-73914"/>
                </a:lnTo>
                <a:lnTo>
                  <a:pt x="16322" y="-72953"/>
                </a:lnTo>
                <a:lnTo>
                  <a:pt x="13441" y="-71993"/>
                </a:lnTo>
                <a:lnTo>
                  <a:pt x="11521" y="-70073"/>
                </a:lnTo>
                <a:lnTo>
                  <a:pt x="9601" y="-69113"/>
                </a:lnTo>
                <a:lnTo>
                  <a:pt x="7680" y="-68153"/>
                </a:lnTo>
                <a:lnTo>
                  <a:pt x="6720" y="-67193"/>
                </a:lnTo>
                <a:lnTo>
                  <a:pt x="5760" y="-66233"/>
                </a:lnTo>
                <a:lnTo>
                  <a:pt x="4800" y="-65272"/>
                </a:lnTo>
                <a:lnTo>
                  <a:pt x="4800" y="-55671"/>
                </a:lnTo>
                <a:lnTo>
                  <a:pt x="5760" y="-55671"/>
                </a:lnTo>
                <a:lnTo>
                  <a:pt x="5760" y="-54711"/>
                </a:lnTo>
                <a:lnTo>
                  <a:pt x="6720" y="-53751"/>
                </a:lnTo>
                <a:lnTo>
                  <a:pt x="8641" y="-53751"/>
                </a:lnTo>
                <a:lnTo>
                  <a:pt x="9601" y="-54711"/>
                </a:lnTo>
                <a:lnTo>
                  <a:pt x="11521" y="-55671"/>
                </a:lnTo>
                <a:lnTo>
                  <a:pt x="13441" y="-56631"/>
                </a:lnTo>
                <a:lnTo>
                  <a:pt x="15361" y="-57591"/>
                </a:lnTo>
                <a:lnTo>
                  <a:pt x="18242" y="-58552"/>
                </a:lnTo>
                <a:lnTo>
                  <a:pt x="20162" y="-59512"/>
                </a:lnTo>
                <a:lnTo>
                  <a:pt x="23042" y="-60472"/>
                </a:lnTo>
                <a:lnTo>
                  <a:pt x="26883" y="-61432"/>
                </a:lnTo>
                <a:lnTo>
                  <a:pt x="29763" y="-62392"/>
                </a:lnTo>
                <a:lnTo>
                  <a:pt x="33604" y="-63352"/>
                </a:lnTo>
                <a:lnTo>
                  <a:pt x="42245" y="-63352"/>
                </a:lnTo>
                <a:lnTo>
                  <a:pt x="45125" y="-62392"/>
                </a:lnTo>
                <a:lnTo>
                  <a:pt x="48006" y="-61432"/>
                </a:lnTo>
                <a:lnTo>
                  <a:pt x="50886" y="-61432"/>
                </a:lnTo>
                <a:lnTo>
                  <a:pt x="52806" y="-59512"/>
                </a:lnTo>
                <a:lnTo>
                  <a:pt x="54726" y="-57591"/>
                </a:lnTo>
                <a:lnTo>
                  <a:pt x="56647" y="-55671"/>
                </a:lnTo>
                <a:lnTo>
                  <a:pt x="57607" y="-53751"/>
                </a:lnTo>
                <a:lnTo>
                  <a:pt x="58567" y="-50871"/>
                </a:lnTo>
                <a:lnTo>
                  <a:pt x="58567" y="-47990"/>
                </a:lnTo>
                <a:lnTo>
                  <a:pt x="59527" y="-45110"/>
                </a:lnTo>
                <a:lnTo>
                  <a:pt x="59527" y="-34549"/>
                </a:lnTo>
                <a:lnTo>
                  <a:pt x="39364" y="-34549"/>
                </a:lnTo>
                <a:lnTo>
                  <a:pt x="32644" y="-33588"/>
                </a:lnTo>
                <a:lnTo>
                  <a:pt x="26883" y="-32628"/>
                </a:lnTo>
                <a:lnTo>
                  <a:pt x="21122" y="-30708"/>
                </a:lnTo>
                <a:lnTo>
                  <a:pt x="16322" y="-28788"/>
                </a:lnTo>
                <a:lnTo>
                  <a:pt x="12481" y="-26868"/>
                </a:lnTo>
                <a:lnTo>
                  <a:pt x="8641" y="-23987"/>
                </a:lnTo>
                <a:lnTo>
                  <a:pt x="5760" y="-21107"/>
                </a:lnTo>
                <a:lnTo>
                  <a:pt x="2880" y="-17266"/>
                </a:lnTo>
                <a:lnTo>
                  <a:pt x="960" y="-13426"/>
                </a:lnTo>
                <a:lnTo>
                  <a:pt x="0" y="-8641"/>
                </a:lnTo>
                <a:lnTo>
                  <a:pt x="0" y="975"/>
                </a:lnTo>
                <a:lnTo>
                  <a:pt x="960" y="4815"/>
                </a:lnTo>
                <a:lnTo>
                  <a:pt x="1920" y="8641"/>
                </a:lnTo>
                <a:lnTo>
                  <a:pt x="3840" y="11536"/>
                </a:lnTo>
                <a:lnTo>
                  <a:pt x="5760" y="14401"/>
                </a:lnTo>
                <a:lnTo>
                  <a:pt x="8641" y="17282"/>
                </a:lnTo>
                <a:lnTo>
                  <a:pt x="11521" y="19202"/>
                </a:lnTo>
                <a:lnTo>
                  <a:pt x="15361" y="21122"/>
                </a:lnTo>
                <a:lnTo>
                  <a:pt x="19202" y="22082"/>
                </a:lnTo>
                <a:lnTo>
                  <a:pt x="17282" y="0"/>
                </a:lnTo>
                <a:lnTo>
                  <a:pt x="17282" y="-7680"/>
                </a:lnTo>
                <a:lnTo>
                  <a:pt x="18242" y="-9585"/>
                </a:lnTo>
                <a:lnTo>
                  <a:pt x="19202" y="-11521"/>
                </a:lnTo>
                <a:lnTo>
                  <a:pt x="20162" y="-14386"/>
                </a:lnTo>
                <a:lnTo>
                  <a:pt x="22082" y="-16306"/>
                </a:lnTo>
                <a:lnTo>
                  <a:pt x="24003" y="-17266"/>
                </a:lnTo>
                <a:lnTo>
                  <a:pt x="25923" y="-19187"/>
                </a:lnTo>
                <a:lnTo>
                  <a:pt x="28803" y="-20147"/>
                </a:lnTo>
                <a:lnTo>
                  <a:pt x="32644" y="-21107"/>
                </a:lnTo>
                <a:lnTo>
                  <a:pt x="36484" y="-22067"/>
                </a:lnTo>
                <a:lnTo>
                  <a:pt x="59527" y="-22067"/>
                </a:lnTo>
                <a:lnTo>
                  <a:pt x="59527" y="-2865"/>
                </a:lnTo>
                <a:lnTo>
                  <a:pt x="54726" y="1920"/>
                </a:lnTo>
                <a:lnTo>
                  <a:pt x="50886" y="5760"/>
                </a:lnTo>
                <a:lnTo>
                  <a:pt x="47045" y="7696"/>
                </a:lnTo>
                <a:lnTo>
                  <a:pt x="43205" y="10561"/>
                </a:lnTo>
                <a:lnTo>
                  <a:pt x="39364" y="11536"/>
                </a:lnTo>
                <a:lnTo>
                  <a:pt x="29763" y="11536"/>
                </a:lnTo>
                <a:lnTo>
                  <a:pt x="24963" y="9601"/>
                </a:lnTo>
                <a:lnTo>
                  <a:pt x="22082" y="6720"/>
                </a:lnTo>
                <a:lnTo>
                  <a:pt x="23042" y="24002"/>
                </a:lnTo>
                <a:lnTo>
                  <a:pt x="26883" y="24963"/>
                </a:lnTo>
                <a:lnTo>
                  <a:pt x="37444" y="24963"/>
                </a:lnTo>
                <a:lnTo>
                  <a:pt x="43205" y="23042"/>
                </a:lnTo>
                <a:lnTo>
                  <a:pt x="48006" y="21122"/>
                </a:lnTo>
                <a:lnTo>
                  <a:pt x="52806" y="18242"/>
                </a:lnTo>
                <a:lnTo>
                  <a:pt x="57607" y="15361"/>
                </a:lnTo>
                <a:lnTo>
                  <a:pt x="61447" y="10561"/>
                </a:lnTo>
                <a:lnTo>
                  <a:pt x="61447" y="21122"/>
                </a:lnTo>
                <a:lnTo>
                  <a:pt x="62407" y="22082"/>
                </a:lnTo>
                <a:lnTo>
                  <a:pt x="63367" y="23042"/>
                </a:lnTo>
                <a:lnTo>
                  <a:pt x="73929" y="23042"/>
                </a:lnTo>
                <a:lnTo>
                  <a:pt x="74874" y="22082"/>
                </a:lnTo>
                <a:lnTo>
                  <a:pt x="75834" y="21122"/>
                </a:lnTo>
                <a:lnTo>
                  <a:pt x="75834" y="-52791"/>
                </a:lnTo>
                <a:lnTo>
                  <a:pt x="73929" y="-57591"/>
                </a:lnTo>
                <a:lnTo>
                  <a:pt x="72969" y="-61432"/>
                </a:lnTo>
                <a:lnTo>
                  <a:pt x="71033" y="-6527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2006574" y="1741154"/>
            <a:ext cx="79674" cy="99837"/>
          </a:xfrm>
          <a:custGeom>
            <a:avLst/>
            <a:gdLst/>
            <a:ahLst/>
            <a:cxnLst/>
            <a:rect l="l" t="t" r="r" b="b"/>
            <a:pathLst>
              <a:path w="79674" h="99837">
                <a:moveTo>
                  <a:pt x="15361" y="3840"/>
                </a:moveTo>
                <a:lnTo>
                  <a:pt x="14401" y="2880"/>
                </a:lnTo>
                <a:lnTo>
                  <a:pt x="14401" y="1920"/>
                </a:lnTo>
                <a:lnTo>
                  <a:pt x="12481" y="1920"/>
                </a:lnTo>
                <a:lnTo>
                  <a:pt x="12481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98877"/>
                </a:lnTo>
                <a:lnTo>
                  <a:pt x="960" y="98877"/>
                </a:lnTo>
                <a:lnTo>
                  <a:pt x="1920" y="99837"/>
                </a:lnTo>
                <a:lnTo>
                  <a:pt x="13441" y="99837"/>
                </a:lnTo>
                <a:lnTo>
                  <a:pt x="14401" y="98877"/>
                </a:lnTo>
                <a:lnTo>
                  <a:pt x="16322" y="98877"/>
                </a:lnTo>
                <a:lnTo>
                  <a:pt x="16322" y="31683"/>
                </a:lnTo>
                <a:lnTo>
                  <a:pt x="21122" y="25923"/>
                </a:lnTo>
                <a:lnTo>
                  <a:pt x="25923" y="22082"/>
                </a:lnTo>
                <a:lnTo>
                  <a:pt x="29763" y="19202"/>
                </a:lnTo>
                <a:lnTo>
                  <a:pt x="34564" y="15361"/>
                </a:lnTo>
                <a:lnTo>
                  <a:pt x="38404" y="14401"/>
                </a:lnTo>
                <a:lnTo>
                  <a:pt x="46085" y="14401"/>
                </a:lnTo>
                <a:lnTo>
                  <a:pt x="48966" y="15361"/>
                </a:lnTo>
                <a:lnTo>
                  <a:pt x="51846" y="16322"/>
                </a:lnTo>
                <a:lnTo>
                  <a:pt x="53766" y="17282"/>
                </a:lnTo>
                <a:lnTo>
                  <a:pt x="55686" y="19202"/>
                </a:lnTo>
                <a:lnTo>
                  <a:pt x="57607" y="21122"/>
                </a:lnTo>
                <a:lnTo>
                  <a:pt x="59527" y="24002"/>
                </a:lnTo>
                <a:lnTo>
                  <a:pt x="60487" y="26883"/>
                </a:lnTo>
                <a:lnTo>
                  <a:pt x="61432" y="29763"/>
                </a:lnTo>
                <a:lnTo>
                  <a:pt x="62392" y="33604"/>
                </a:lnTo>
                <a:lnTo>
                  <a:pt x="62392" y="97917"/>
                </a:lnTo>
                <a:lnTo>
                  <a:pt x="63367" y="97917"/>
                </a:lnTo>
                <a:lnTo>
                  <a:pt x="63367" y="98877"/>
                </a:lnTo>
                <a:lnTo>
                  <a:pt x="64328" y="98877"/>
                </a:lnTo>
                <a:lnTo>
                  <a:pt x="65272" y="99837"/>
                </a:lnTo>
                <a:lnTo>
                  <a:pt x="75834" y="99837"/>
                </a:lnTo>
                <a:lnTo>
                  <a:pt x="76794" y="98877"/>
                </a:lnTo>
                <a:lnTo>
                  <a:pt x="78714" y="98877"/>
                </a:lnTo>
                <a:lnTo>
                  <a:pt x="78714" y="97917"/>
                </a:lnTo>
                <a:lnTo>
                  <a:pt x="79674" y="97917"/>
                </a:lnTo>
                <a:lnTo>
                  <a:pt x="79674" y="33604"/>
                </a:lnTo>
                <a:lnTo>
                  <a:pt x="78714" y="27843"/>
                </a:lnTo>
                <a:lnTo>
                  <a:pt x="77769" y="24002"/>
                </a:lnTo>
                <a:lnTo>
                  <a:pt x="76794" y="19202"/>
                </a:lnTo>
                <a:lnTo>
                  <a:pt x="74889" y="14401"/>
                </a:lnTo>
                <a:lnTo>
                  <a:pt x="71993" y="11521"/>
                </a:lnTo>
                <a:lnTo>
                  <a:pt x="69113" y="7680"/>
                </a:lnTo>
                <a:lnTo>
                  <a:pt x="66233" y="4800"/>
                </a:lnTo>
                <a:lnTo>
                  <a:pt x="61432" y="2880"/>
                </a:lnTo>
                <a:lnTo>
                  <a:pt x="57607" y="960"/>
                </a:lnTo>
                <a:lnTo>
                  <a:pt x="52806" y="0"/>
                </a:lnTo>
                <a:lnTo>
                  <a:pt x="41285" y="0"/>
                </a:lnTo>
                <a:lnTo>
                  <a:pt x="35524" y="960"/>
                </a:lnTo>
                <a:lnTo>
                  <a:pt x="30723" y="3840"/>
                </a:lnTo>
                <a:lnTo>
                  <a:pt x="25923" y="6720"/>
                </a:lnTo>
                <a:lnTo>
                  <a:pt x="20162" y="10561"/>
                </a:lnTo>
                <a:lnTo>
                  <a:pt x="15361" y="16322"/>
                </a:lnTo>
                <a:lnTo>
                  <a:pt x="15361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2110252" y="1741154"/>
            <a:ext cx="72953" cy="101757"/>
          </a:xfrm>
          <a:custGeom>
            <a:avLst/>
            <a:gdLst/>
            <a:ahLst/>
            <a:cxnLst/>
            <a:rect l="l" t="t" r="r" b="b"/>
            <a:pathLst>
              <a:path w="72953" h="101757">
                <a:moveTo>
                  <a:pt x="24963" y="77769"/>
                </a:moveTo>
                <a:lnTo>
                  <a:pt x="22082" y="74874"/>
                </a:lnTo>
                <a:lnTo>
                  <a:pt x="20162" y="71048"/>
                </a:lnTo>
                <a:lnTo>
                  <a:pt x="19202" y="66248"/>
                </a:lnTo>
                <a:lnTo>
                  <a:pt x="18242" y="62407"/>
                </a:lnTo>
                <a:lnTo>
                  <a:pt x="18242" y="50886"/>
                </a:lnTo>
                <a:lnTo>
                  <a:pt x="18275" y="48101"/>
                </a:lnTo>
                <a:lnTo>
                  <a:pt x="19910" y="33924"/>
                </a:lnTo>
                <a:lnTo>
                  <a:pt x="24003" y="24002"/>
                </a:lnTo>
                <a:lnTo>
                  <a:pt x="28803" y="17282"/>
                </a:lnTo>
                <a:lnTo>
                  <a:pt x="35524" y="14401"/>
                </a:lnTo>
                <a:lnTo>
                  <a:pt x="50886" y="14401"/>
                </a:lnTo>
                <a:lnTo>
                  <a:pt x="53766" y="15361"/>
                </a:lnTo>
                <a:lnTo>
                  <a:pt x="56631" y="17282"/>
                </a:lnTo>
                <a:lnTo>
                  <a:pt x="58567" y="18242"/>
                </a:lnTo>
                <a:lnTo>
                  <a:pt x="61447" y="19202"/>
                </a:lnTo>
                <a:lnTo>
                  <a:pt x="63352" y="21122"/>
                </a:lnTo>
                <a:lnTo>
                  <a:pt x="64328" y="22082"/>
                </a:lnTo>
                <a:lnTo>
                  <a:pt x="66233" y="23042"/>
                </a:lnTo>
                <a:lnTo>
                  <a:pt x="67193" y="24002"/>
                </a:lnTo>
                <a:lnTo>
                  <a:pt x="68168" y="24963"/>
                </a:lnTo>
                <a:lnTo>
                  <a:pt x="71033" y="24963"/>
                </a:lnTo>
                <a:lnTo>
                  <a:pt x="71033" y="24002"/>
                </a:lnTo>
                <a:lnTo>
                  <a:pt x="72009" y="23042"/>
                </a:lnTo>
                <a:lnTo>
                  <a:pt x="72953" y="22082"/>
                </a:lnTo>
                <a:lnTo>
                  <a:pt x="72953" y="13441"/>
                </a:lnTo>
                <a:lnTo>
                  <a:pt x="72009" y="12481"/>
                </a:lnTo>
                <a:lnTo>
                  <a:pt x="72009" y="11521"/>
                </a:lnTo>
                <a:lnTo>
                  <a:pt x="71033" y="10561"/>
                </a:lnTo>
                <a:lnTo>
                  <a:pt x="71033" y="9601"/>
                </a:lnTo>
                <a:lnTo>
                  <a:pt x="70073" y="8641"/>
                </a:lnTo>
                <a:lnTo>
                  <a:pt x="69128" y="7680"/>
                </a:lnTo>
                <a:lnTo>
                  <a:pt x="67193" y="6720"/>
                </a:lnTo>
                <a:lnTo>
                  <a:pt x="66233" y="5760"/>
                </a:lnTo>
                <a:lnTo>
                  <a:pt x="64328" y="4800"/>
                </a:lnTo>
                <a:lnTo>
                  <a:pt x="61447" y="3840"/>
                </a:lnTo>
                <a:lnTo>
                  <a:pt x="59512" y="2880"/>
                </a:lnTo>
                <a:lnTo>
                  <a:pt x="57607" y="1920"/>
                </a:lnTo>
                <a:lnTo>
                  <a:pt x="54726" y="960"/>
                </a:lnTo>
                <a:lnTo>
                  <a:pt x="51846" y="960"/>
                </a:lnTo>
                <a:lnTo>
                  <a:pt x="48950" y="0"/>
                </a:lnTo>
                <a:lnTo>
                  <a:pt x="37444" y="0"/>
                </a:lnTo>
                <a:lnTo>
                  <a:pt x="31683" y="960"/>
                </a:lnTo>
                <a:lnTo>
                  <a:pt x="25923" y="2880"/>
                </a:lnTo>
                <a:lnTo>
                  <a:pt x="21122" y="4800"/>
                </a:lnTo>
                <a:lnTo>
                  <a:pt x="16322" y="7680"/>
                </a:lnTo>
                <a:lnTo>
                  <a:pt x="12481" y="12481"/>
                </a:lnTo>
                <a:lnTo>
                  <a:pt x="8641" y="16322"/>
                </a:lnTo>
                <a:lnTo>
                  <a:pt x="5760" y="22082"/>
                </a:lnTo>
                <a:lnTo>
                  <a:pt x="3840" y="27843"/>
                </a:lnTo>
                <a:lnTo>
                  <a:pt x="960" y="34564"/>
                </a:lnTo>
                <a:lnTo>
                  <a:pt x="0" y="42245"/>
                </a:lnTo>
                <a:lnTo>
                  <a:pt x="0" y="59527"/>
                </a:lnTo>
                <a:lnTo>
                  <a:pt x="960" y="67208"/>
                </a:lnTo>
                <a:lnTo>
                  <a:pt x="2880" y="72953"/>
                </a:lnTo>
                <a:lnTo>
                  <a:pt x="4800" y="78714"/>
                </a:lnTo>
                <a:lnTo>
                  <a:pt x="7680" y="84490"/>
                </a:lnTo>
                <a:lnTo>
                  <a:pt x="10561" y="88331"/>
                </a:lnTo>
                <a:lnTo>
                  <a:pt x="14401" y="93116"/>
                </a:lnTo>
                <a:lnTo>
                  <a:pt x="18242" y="95996"/>
                </a:lnTo>
                <a:lnTo>
                  <a:pt x="24003" y="97917"/>
                </a:lnTo>
                <a:lnTo>
                  <a:pt x="28803" y="99837"/>
                </a:lnTo>
                <a:lnTo>
                  <a:pt x="34564" y="101757"/>
                </a:lnTo>
                <a:lnTo>
                  <a:pt x="45125" y="101757"/>
                </a:lnTo>
                <a:lnTo>
                  <a:pt x="48006" y="100797"/>
                </a:lnTo>
                <a:lnTo>
                  <a:pt x="50886" y="100797"/>
                </a:lnTo>
                <a:lnTo>
                  <a:pt x="53766" y="99837"/>
                </a:lnTo>
                <a:lnTo>
                  <a:pt x="56631" y="98877"/>
                </a:lnTo>
                <a:lnTo>
                  <a:pt x="59512" y="97917"/>
                </a:lnTo>
                <a:lnTo>
                  <a:pt x="61447" y="96956"/>
                </a:lnTo>
                <a:lnTo>
                  <a:pt x="64328" y="95996"/>
                </a:lnTo>
                <a:lnTo>
                  <a:pt x="66233" y="95036"/>
                </a:lnTo>
                <a:lnTo>
                  <a:pt x="68168" y="93116"/>
                </a:lnTo>
                <a:lnTo>
                  <a:pt x="70073" y="92156"/>
                </a:lnTo>
                <a:lnTo>
                  <a:pt x="70073" y="91196"/>
                </a:lnTo>
                <a:lnTo>
                  <a:pt x="71033" y="90236"/>
                </a:lnTo>
                <a:lnTo>
                  <a:pt x="72009" y="90236"/>
                </a:lnTo>
                <a:lnTo>
                  <a:pt x="72009" y="89275"/>
                </a:lnTo>
                <a:lnTo>
                  <a:pt x="72953" y="88331"/>
                </a:lnTo>
                <a:lnTo>
                  <a:pt x="72953" y="76794"/>
                </a:lnTo>
                <a:lnTo>
                  <a:pt x="72009" y="75834"/>
                </a:lnTo>
                <a:lnTo>
                  <a:pt x="72009" y="74874"/>
                </a:lnTo>
                <a:lnTo>
                  <a:pt x="70073" y="74874"/>
                </a:lnTo>
                <a:lnTo>
                  <a:pt x="68168" y="75834"/>
                </a:lnTo>
                <a:lnTo>
                  <a:pt x="67193" y="76794"/>
                </a:lnTo>
                <a:lnTo>
                  <a:pt x="65288" y="77769"/>
                </a:lnTo>
                <a:lnTo>
                  <a:pt x="63352" y="79674"/>
                </a:lnTo>
                <a:lnTo>
                  <a:pt x="61447" y="80634"/>
                </a:lnTo>
                <a:lnTo>
                  <a:pt x="59512" y="82555"/>
                </a:lnTo>
                <a:lnTo>
                  <a:pt x="56631" y="83515"/>
                </a:lnTo>
                <a:lnTo>
                  <a:pt x="53766" y="84490"/>
                </a:lnTo>
                <a:lnTo>
                  <a:pt x="50886" y="86395"/>
                </a:lnTo>
                <a:lnTo>
                  <a:pt x="39364" y="86395"/>
                </a:lnTo>
                <a:lnTo>
                  <a:pt x="35524" y="85435"/>
                </a:lnTo>
                <a:lnTo>
                  <a:pt x="32644" y="84490"/>
                </a:lnTo>
                <a:lnTo>
                  <a:pt x="29763" y="82555"/>
                </a:lnTo>
                <a:lnTo>
                  <a:pt x="26883" y="80634"/>
                </a:lnTo>
                <a:lnTo>
                  <a:pt x="24963" y="7776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2199528" y="1741154"/>
            <a:ext cx="85435" cy="101757"/>
          </a:xfrm>
          <a:custGeom>
            <a:avLst/>
            <a:gdLst/>
            <a:ahLst/>
            <a:cxnLst/>
            <a:rect l="l" t="t" r="r" b="b"/>
            <a:pathLst>
              <a:path w="85435" h="101757">
                <a:moveTo>
                  <a:pt x="40325" y="12481"/>
                </a:moveTo>
                <a:lnTo>
                  <a:pt x="51846" y="12481"/>
                </a:lnTo>
                <a:lnTo>
                  <a:pt x="58567" y="15361"/>
                </a:lnTo>
                <a:lnTo>
                  <a:pt x="62407" y="20162"/>
                </a:lnTo>
                <a:lnTo>
                  <a:pt x="66248" y="25923"/>
                </a:lnTo>
                <a:lnTo>
                  <a:pt x="68153" y="32644"/>
                </a:lnTo>
                <a:lnTo>
                  <a:pt x="68153" y="41285"/>
                </a:lnTo>
                <a:lnTo>
                  <a:pt x="18242" y="41285"/>
                </a:lnTo>
                <a:lnTo>
                  <a:pt x="18242" y="37444"/>
                </a:lnTo>
                <a:lnTo>
                  <a:pt x="19202" y="34564"/>
                </a:lnTo>
                <a:lnTo>
                  <a:pt x="20162" y="30723"/>
                </a:lnTo>
                <a:lnTo>
                  <a:pt x="21122" y="26883"/>
                </a:lnTo>
                <a:lnTo>
                  <a:pt x="23042" y="24002"/>
                </a:lnTo>
                <a:lnTo>
                  <a:pt x="25923" y="2880"/>
                </a:lnTo>
                <a:lnTo>
                  <a:pt x="21122" y="5760"/>
                </a:lnTo>
                <a:lnTo>
                  <a:pt x="16322" y="8641"/>
                </a:lnTo>
                <a:lnTo>
                  <a:pt x="12481" y="13441"/>
                </a:lnTo>
                <a:lnTo>
                  <a:pt x="8641" y="18242"/>
                </a:lnTo>
                <a:lnTo>
                  <a:pt x="5760" y="23042"/>
                </a:lnTo>
                <a:lnTo>
                  <a:pt x="2880" y="29763"/>
                </a:lnTo>
                <a:lnTo>
                  <a:pt x="960" y="35524"/>
                </a:lnTo>
                <a:lnTo>
                  <a:pt x="0" y="43205"/>
                </a:lnTo>
                <a:lnTo>
                  <a:pt x="0" y="59527"/>
                </a:lnTo>
                <a:lnTo>
                  <a:pt x="960" y="66248"/>
                </a:lnTo>
                <a:lnTo>
                  <a:pt x="2880" y="72953"/>
                </a:lnTo>
                <a:lnTo>
                  <a:pt x="5760" y="79674"/>
                </a:lnTo>
                <a:lnTo>
                  <a:pt x="8641" y="84490"/>
                </a:lnTo>
                <a:lnTo>
                  <a:pt x="12481" y="88331"/>
                </a:lnTo>
                <a:lnTo>
                  <a:pt x="16322" y="93116"/>
                </a:lnTo>
                <a:lnTo>
                  <a:pt x="21122" y="95996"/>
                </a:lnTo>
                <a:lnTo>
                  <a:pt x="26883" y="97917"/>
                </a:lnTo>
                <a:lnTo>
                  <a:pt x="32644" y="99837"/>
                </a:lnTo>
                <a:lnTo>
                  <a:pt x="39364" y="101757"/>
                </a:lnTo>
                <a:lnTo>
                  <a:pt x="50886" y="101757"/>
                </a:lnTo>
                <a:lnTo>
                  <a:pt x="54726" y="100797"/>
                </a:lnTo>
                <a:lnTo>
                  <a:pt x="58567" y="99837"/>
                </a:lnTo>
                <a:lnTo>
                  <a:pt x="62407" y="99837"/>
                </a:lnTo>
                <a:lnTo>
                  <a:pt x="66248" y="98877"/>
                </a:lnTo>
                <a:lnTo>
                  <a:pt x="69113" y="97917"/>
                </a:lnTo>
                <a:lnTo>
                  <a:pt x="71993" y="96956"/>
                </a:lnTo>
                <a:lnTo>
                  <a:pt x="74874" y="95996"/>
                </a:lnTo>
                <a:lnTo>
                  <a:pt x="76809" y="95996"/>
                </a:lnTo>
                <a:lnTo>
                  <a:pt x="78714" y="95036"/>
                </a:lnTo>
                <a:lnTo>
                  <a:pt x="79674" y="94076"/>
                </a:lnTo>
                <a:lnTo>
                  <a:pt x="79674" y="93116"/>
                </a:lnTo>
                <a:lnTo>
                  <a:pt x="80650" y="93116"/>
                </a:lnTo>
                <a:lnTo>
                  <a:pt x="80650" y="92156"/>
                </a:lnTo>
                <a:lnTo>
                  <a:pt x="81594" y="91196"/>
                </a:lnTo>
                <a:lnTo>
                  <a:pt x="81594" y="82555"/>
                </a:lnTo>
                <a:lnTo>
                  <a:pt x="80650" y="81610"/>
                </a:lnTo>
                <a:lnTo>
                  <a:pt x="79674" y="80634"/>
                </a:lnTo>
                <a:lnTo>
                  <a:pt x="76809" y="80634"/>
                </a:lnTo>
                <a:lnTo>
                  <a:pt x="74874" y="81610"/>
                </a:lnTo>
                <a:lnTo>
                  <a:pt x="73929" y="82555"/>
                </a:lnTo>
                <a:lnTo>
                  <a:pt x="71048" y="83515"/>
                </a:lnTo>
                <a:lnTo>
                  <a:pt x="69113" y="84490"/>
                </a:lnTo>
                <a:lnTo>
                  <a:pt x="66248" y="85435"/>
                </a:lnTo>
                <a:lnTo>
                  <a:pt x="63367" y="85435"/>
                </a:lnTo>
                <a:lnTo>
                  <a:pt x="60487" y="86395"/>
                </a:lnTo>
                <a:lnTo>
                  <a:pt x="56647" y="87355"/>
                </a:lnTo>
                <a:lnTo>
                  <a:pt x="43205" y="87355"/>
                </a:lnTo>
                <a:lnTo>
                  <a:pt x="38404" y="86395"/>
                </a:lnTo>
                <a:lnTo>
                  <a:pt x="34564" y="85435"/>
                </a:lnTo>
                <a:lnTo>
                  <a:pt x="30723" y="83515"/>
                </a:lnTo>
                <a:lnTo>
                  <a:pt x="26883" y="81610"/>
                </a:lnTo>
                <a:lnTo>
                  <a:pt x="24963" y="78714"/>
                </a:lnTo>
                <a:lnTo>
                  <a:pt x="22082" y="75834"/>
                </a:lnTo>
                <a:lnTo>
                  <a:pt x="21122" y="71993"/>
                </a:lnTo>
                <a:lnTo>
                  <a:pt x="20162" y="68153"/>
                </a:lnTo>
                <a:lnTo>
                  <a:pt x="18242" y="63367"/>
                </a:lnTo>
                <a:lnTo>
                  <a:pt x="18242" y="53766"/>
                </a:lnTo>
                <a:lnTo>
                  <a:pt x="82555" y="53766"/>
                </a:lnTo>
                <a:lnTo>
                  <a:pt x="83515" y="51846"/>
                </a:lnTo>
                <a:lnTo>
                  <a:pt x="84490" y="50886"/>
                </a:lnTo>
                <a:lnTo>
                  <a:pt x="85435" y="48966"/>
                </a:lnTo>
                <a:lnTo>
                  <a:pt x="85435" y="37444"/>
                </a:lnTo>
                <a:lnTo>
                  <a:pt x="84490" y="31683"/>
                </a:lnTo>
                <a:lnTo>
                  <a:pt x="83515" y="26883"/>
                </a:lnTo>
                <a:lnTo>
                  <a:pt x="81594" y="21122"/>
                </a:lnTo>
                <a:lnTo>
                  <a:pt x="79674" y="16322"/>
                </a:lnTo>
                <a:lnTo>
                  <a:pt x="75834" y="12481"/>
                </a:lnTo>
                <a:lnTo>
                  <a:pt x="72953" y="8641"/>
                </a:lnTo>
                <a:lnTo>
                  <a:pt x="68153" y="5760"/>
                </a:lnTo>
                <a:lnTo>
                  <a:pt x="63367" y="2880"/>
                </a:lnTo>
                <a:lnTo>
                  <a:pt x="58567" y="960"/>
                </a:lnTo>
                <a:lnTo>
                  <a:pt x="51846" y="0"/>
                </a:lnTo>
                <a:lnTo>
                  <a:pt x="38404" y="0"/>
                </a:lnTo>
                <a:lnTo>
                  <a:pt x="31683" y="960"/>
                </a:lnTo>
                <a:lnTo>
                  <a:pt x="32644" y="15361"/>
                </a:lnTo>
                <a:lnTo>
                  <a:pt x="36484" y="13441"/>
                </a:lnTo>
                <a:lnTo>
                  <a:pt x="40325" y="1248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2222571" y="1742114"/>
            <a:ext cx="9601" cy="23042"/>
          </a:xfrm>
          <a:custGeom>
            <a:avLst/>
            <a:gdLst/>
            <a:ahLst/>
            <a:cxnLst/>
            <a:rect l="l" t="t" r="r" b="b"/>
            <a:pathLst>
              <a:path w="9601" h="23042">
                <a:moveTo>
                  <a:pt x="0" y="23042"/>
                </a:moveTo>
                <a:lnTo>
                  <a:pt x="1920" y="20162"/>
                </a:lnTo>
                <a:lnTo>
                  <a:pt x="3840" y="18242"/>
                </a:lnTo>
                <a:lnTo>
                  <a:pt x="6720" y="16322"/>
                </a:lnTo>
                <a:lnTo>
                  <a:pt x="9601" y="14401"/>
                </a:lnTo>
                <a:lnTo>
                  <a:pt x="8641" y="0"/>
                </a:lnTo>
                <a:lnTo>
                  <a:pt x="2880" y="1920"/>
                </a:lnTo>
                <a:lnTo>
                  <a:pt x="0" y="230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2310886" y="1817949"/>
            <a:ext cx="22082" cy="23042"/>
          </a:xfrm>
          <a:custGeom>
            <a:avLst/>
            <a:gdLst/>
            <a:ahLst/>
            <a:cxnLst/>
            <a:rect l="l" t="t" r="r" b="b"/>
            <a:pathLst>
              <a:path w="22082" h="23042">
                <a:moveTo>
                  <a:pt x="22082" y="11536"/>
                </a:moveTo>
                <a:lnTo>
                  <a:pt x="22082" y="6720"/>
                </a:lnTo>
                <a:lnTo>
                  <a:pt x="21122" y="3840"/>
                </a:lnTo>
                <a:lnTo>
                  <a:pt x="19202" y="1920"/>
                </a:lnTo>
                <a:lnTo>
                  <a:pt x="18242" y="0"/>
                </a:lnTo>
                <a:lnTo>
                  <a:pt x="3840" y="0"/>
                </a:lnTo>
                <a:lnTo>
                  <a:pt x="1920" y="1920"/>
                </a:lnTo>
                <a:lnTo>
                  <a:pt x="960" y="3840"/>
                </a:lnTo>
                <a:lnTo>
                  <a:pt x="0" y="6720"/>
                </a:lnTo>
                <a:lnTo>
                  <a:pt x="0" y="16322"/>
                </a:lnTo>
                <a:lnTo>
                  <a:pt x="960" y="19202"/>
                </a:lnTo>
                <a:lnTo>
                  <a:pt x="1920" y="21122"/>
                </a:lnTo>
                <a:lnTo>
                  <a:pt x="3840" y="23042"/>
                </a:lnTo>
                <a:lnTo>
                  <a:pt x="18242" y="23042"/>
                </a:lnTo>
                <a:lnTo>
                  <a:pt x="19202" y="21122"/>
                </a:lnTo>
                <a:lnTo>
                  <a:pt x="21122" y="19202"/>
                </a:lnTo>
                <a:lnTo>
                  <a:pt x="22082" y="16322"/>
                </a:lnTo>
                <a:lnTo>
                  <a:pt x="22082" y="1153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1391239" y="2043546"/>
            <a:ext cx="51832" cy="51846"/>
          </a:xfrm>
          <a:custGeom>
            <a:avLst/>
            <a:gdLst/>
            <a:ahLst/>
            <a:cxnLst/>
            <a:rect l="l" t="t" r="r" b="b"/>
            <a:pathLst>
              <a:path w="51832" h="51846">
                <a:moveTo>
                  <a:pt x="0" y="25923"/>
                </a:moveTo>
                <a:lnTo>
                  <a:pt x="0" y="33604"/>
                </a:lnTo>
                <a:lnTo>
                  <a:pt x="1917" y="39364"/>
                </a:lnTo>
                <a:lnTo>
                  <a:pt x="7679" y="44165"/>
                </a:lnTo>
                <a:lnTo>
                  <a:pt x="12476" y="49926"/>
                </a:lnTo>
                <a:lnTo>
                  <a:pt x="18234" y="51846"/>
                </a:lnTo>
                <a:lnTo>
                  <a:pt x="32634" y="51846"/>
                </a:lnTo>
                <a:lnTo>
                  <a:pt x="39355" y="49926"/>
                </a:lnTo>
                <a:lnTo>
                  <a:pt x="44153" y="44165"/>
                </a:lnTo>
                <a:lnTo>
                  <a:pt x="48958" y="39364"/>
                </a:lnTo>
                <a:lnTo>
                  <a:pt x="51832" y="33604"/>
                </a:lnTo>
                <a:lnTo>
                  <a:pt x="51832" y="19202"/>
                </a:lnTo>
                <a:lnTo>
                  <a:pt x="48958" y="12481"/>
                </a:lnTo>
                <a:lnTo>
                  <a:pt x="44153" y="7680"/>
                </a:lnTo>
                <a:lnTo>
                  <a:pt x="39355" y="2880"/>
                </a:lnTo>
                <a:lnTo>
                  <a:pt x="32634" y="0"/>
                </a:lnTo>
                <a:lnTo>
                  <a:pt x="18234" y="0"/>
                </a:lnTo>
                <a:lnTo>
                  <a:pt x="12476" y="2880"/>
                </a:lnTo>
                <a:lnTo>
                  <a:pt x="7679" y="7680"/>
                </a:lnTo>
                <a:lnTo>
                  <a:pt x="1917" y="12481"/>
                </a:lnTo>
                <a:lnTo>
                  <a:pt x="0" y="19202"/>
                </a:lnTo>
                <a:lnTo>
                  <a:pt x="0" y="259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1600504" y="2009942"/>
            <a:ext cx="144962" cy="134401"/>
          </a:xfrm>
          <a:custGeom>
            <a:avLst/>
            <a:gdLst/>
            <a:ahLst/>
            <a:cxnLst/>
            <a:rect l="l" t="t" r="r" b="b"/>
            <a:pathLst>
              <a:path w="144962" h="134401">
                <a:moveTo>
                  <a:pt x="78729" y="132481"/>
                </a:moveTo>
                <a:lnTo>
                  <a:pt x="79674" y="131521"/>
                </a:lnTo>
                <a:lnTo>
                  <a:pt x="127680" y="14401"/>
                </a:lnTo>
                <a:lnTo>
                  <a:pt x="127680" y="132481"/>
                </a:lnTo>
                <a:lnTo>
                  <a:pt x="128640" y="132481"/>
                </a:lnTo>
                <a:lnTo>
                  <a:pt x="129600" y="133441"/>
                </a:lnTo>
                <a:lnTo>
                  <a:pt x="133441" y="133441"/>
                </a:lnTo>
                <a:lnTo>
                  <a:pt x="134401" y="134401"/>
                </a:lnTo>
                <a:lnTo>
                  <a:pt x="138242" y="134401"/>
                </a:lnTo>
                <a:lnTo>
                  <a:pt x="139202" y="133441"/>
                </a:lnTo>
                <a:lnTo>
                  <a:pt x="143042" y="133441"/>
                </a:lnTo>
                <a:lnTo>
                  <a:pt x="144002" y="132481"/>
                </a:lnTo>
                <a:lnTo>
                  <a:pt x="144962" y="131521"/>
                </a:lnTo>
                <a:lnTo>
                  <a:pt x="144962" y="5760"/>
                </a:lnTo>
                <a:lnTo>
                  <a:pt x="144002" y="4815"/>
                </a:lnTo>
                <a:lnTo>
                  <a:pt x="144002" y="3840"/>
                </a:lnTo>
                <a:lnTo>
                  <a:pt x="143042" y="2880"/>
                </a:lnTo>
                <a:lnTo>
                  <a:pt x="143042" y="1920"/>
                </a:lnTo>
                <a:lnTo>
                  <a:pt x="142082" y="1920"/>
                </a:lnTo>
                <a:lnTo>
                  <a:pt x="141122" y="975"/>
                </a:lnTo>
                <a:lnTo>
                  <a:pt x="139202" y="975"/>
                </a:lnTo>
                <a:lnTo>
                  <a:pt x="138242" y="0"/>
                </a:lnTo>
                <a:lnTo>
                  <a:pt x="124800" y="0"/>
                </a:lnTo>
                <a:lnTo>
                  <a:pt x="122880" y="975"/>
                </a:lnTo>
                <a:lnTo>
                  <a:pt x="119999" y="975"/>
                </a:lnTo>
                <a:lnTo>
                  <a:pt x="119039" y="1920"/>
                </a:lnTo>
                <a:lnTo>
                  <a:pt x="118079" y="2880"/>
                </a:lnTo>
                <a:lnTo>
                  <a:pt x="117119" y="3840"/>
                </a:lnTo>
                <a:lnTo>
                  <a:pt x="116159" y="4815"/>
                </a:lnTo>
                <a:lnTo>
                  <a:pt x="115199" y="6720"/>
                </a:lnTo>
                <a:lnTo>
                  <a:pt x="114239" y="7680"/>
                </a:lnTo>
                <a:lnTo>
                  <a:pt x="113278" y="9601"/>
                </a:lnTo>
                <a:lnTo>
                  <a:pt x="112318" y="11536"/>
                </a:lnTo>
                <a:lnTo>
                  <a:pt x="72953" y="107518"/>
                </a:lnTo>
                <a:lnTo>
                  <a:pt x="72008" y="107518"/>
                </a:lnTo>
                <a:lnTo>
                  <a:pt x="33604" y="11536"/>
                </a:lnTo>
                <a:lnTo>
                  <a:pt x="32644" y="9601"/>
                </a:lnTo>
                <a:lnTo>
                  <a:pt x="31683" y="7680"/>
                </a:lnTo>
                <a:lnTo>
                  <a:pt x="31683" y="6720"/>
                </a:lnTo>
                <a:lnTo>
                  <a:pt x="30723" y="4815"/>
                </a:lnTo>
                <a:lnTo>
                  <a:pt x="29763" y="3840"/>
                </a:lnTo>
                <a:lnTo>
                  <a:pt x="27843" y="2880"/>
                </a:lnTo>
                <a:lnTo>
                  <a:pt x="26883" y="1920"/>
                </a:lnTo>
                <a:lnTo>
                  <a:pt x="25923" y="975"/>
                </a:lnTo>
                <a:lnTo>
                  <a:pt x="22082" y="975"/>
                </a:lnTo>
                <a:lnTo>
                  <a:pt x="20162" y="0"/>
                </a:lnTo>
                <a:lnTo>
                  <a:pt x="5760" y="0"/>
                </a:lnTo>
                <a:lnTo>
                  <a:pt x="3840" y="975"/>
                </a:lnTo>
                <a:lnTo>
                  <a:pt x="1920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132481"/>
                </a:lnTo>
                <a:lnTo>
                  <a:pt x="960" y="132481"/>
                </a:lnTo>
                <a:lnTo>
                  <a:pt x="1920" y="133441"/>
                </a:lnTo>
                <a:lnTo>
                  <a:pt x="5760" y="133441"/>
                </a:lnTo>
                <a:lnTo>
                  <a:pt x="6720" y="134401"/>
                </a:lnTo>
                <a:lnTo>
                  <a:pt x="10561" y="134401"/>
                </a:lnTo>
                <a:lnTo>
                  <a:pt x="11521" y="133441"/>
                </a:lnTo>
                <a:lnTo>
                  <a:pt x="15361" y="133441"/>
                </a:lnTo>
                <a:lnTo>
                  <a:pt x="16322" y="132481"/>
                </a:lnTo>
                <a:lnTo>
                  <a:pt x="17282" y="132481"/>
                </a:lnTo>
                <a:lnTo>
                  <a:pt x="17282" y="14401"/>
                </a:lnTo>
                <a:lnTo>
                  <a:pt x="62407" y="131521"/>
                </a:lnTo>
                <a:lnTo>
                  <a:pt x="63367" y="131521"/>
                </a:lnTo>
                <a:lnTo>
                  <a:pt x="63367" y="132481"/>
                </a:lnTo>
                <a:lnTo>
                  <a:pt x="64328" y="132481"/>
                </a:lnTo>
                <a:lnTo>
                  <a:pt x="64328" y="133441"/>
                </a:lnTo>
                <a:lnTo>
                  <a:pt x="67208" y="133441"/>
                </a:lnTo>
                <a:lnTo>
                  <a:pt x="69113" y="134401"/>
                </a:lnTo>
                <a:lnTo>
                  <a:pt x="72953" y="134401"/>
                </a:lnTo>
                <a:lnTo>
                  <a:pt x="73929" y="133441"/>
                </a:lnTo>
                <a:lnTo>
                  <a:pt x="78729" y="133441"/>
                </a:lnTo>
                <a:lnTo>
                  <a:pt x="78729" y="13248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1777151" y="2007077"/>
            <a:ext cx="20147" cy="20147"/>
          </a:xfrm>
          <a:custGeom>
            <a:avLst/>
            <a:gdLst/>
            <a:ahLst/>
            <a:cxnLst/>
            <a:rect l="l" t="t" r="r" b="b"/>
            <a:pathLst>
              <a:path w="20147" h="20147">
                <a:moveTo>
                  <a:pt x="1905" y="18242"/>
                </a:moveTo>
                <a:lnTo>
                  <a:pt x="2880" y="19187"/>
                </a:lnTo>
                <a:lnTo>
                  <a:pt x="5760" y="20147"/>
                </a:lnTo>
                <a:lnTo>
                  <a:pt x="14386" y="20147"/>
                </a:lnTo>
                <a:lnTo>
                  <a:pt x="17282" y="19187"/>
                </a:lnTo>
                <a:lnTo>
                  <a:pt x="18227" y="18242"/>
                </a:lnTo>
                <a:lnTo>
                  <a:pt x="20147" y="16306"/>
                </a:lnTo>
                <a:lnTo>
                  <a:pt x="20147" y="3840"/>
                </a:lnTo>
                <a:lnTo>
                  <a:pt x="18227" y="1904"/>
                </a:lnTo>
                <a:lnTo>
                  <a:pt x="17282" y="960"/>
                </a:lnTo>
                <a:lnTo>
                  <a:pt x="14386" y="0"/>
                </a:lnTo>
                <a:lnTo>
                  <a:pt x="5760" y="0"/>
                </a:lnTo>
                <a:lnTo>
                  <a:pt x="2880" y="960"/>
                </a:lnTo>
                <a:lnTo>
                  <a:pt x="1905" y="1904"/>
                </a:lnTo>
                <a:lnTo>
                  <a:pt x="0" y="3840"/>
                </a:lnTo>
                <a:lnTo>
                  <a:pt x="0" y="16306"/>
                </a:lnTo>
                <a:lnTo>
                  <a:pt x="1905" y="182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1779056" y="2045467"/>
            <a:ext cx="16322" cy="98877"/>
          </a:xfrm>
          <a:custGeom>
            <a:avLst/>
            <a:gdLst/>
            <a:ahLst/>
            <a:cxnLst/>
            <a:rect l="l" t="t" r="r" b="b"/>
            <a:pathLst>
              <a:path w="16322" h="98877">
                <a:moveTo>
                  <a:pt x="975" y="0"/>
                </a:moveTo>
                <a:lnTo>
                  <a:pt x="975" y="960"/>
                </a:lnTo>
                <a:lnTo>
                  <a:pt x="0" y="960"/>
                </a:lnTo>
                <a:lnTo>
                  <a:pt x="0" y="96956"/>
                </a:lnTo>
                <a:lnTo>
                  <a:pt x="975" y="96956"/>
                </a:lnTo>
                <a:lnTo>
                  <a:pt x="975" y="97916"/>
                </a:lnTo>
                <a:lnTo>
                  <a:pt x="3855" y="97916"/>
                </a:lnTo>
                <a:lnTo>
                  <a:pt x="4815" y="98877"/>
                </a:lnTo>
                <a:lnTo>
                  <a:pt x="9601" y="98877"/>
                </a:lnTo>
                <a:lnTo>
                  <a:pt x="11536" y="97916"/>
                </a:lnTo>
                <a:lnTo>
                  <a:pt x="15377" y="97916"/>
                </a:lnTo>
                <a:lnTo>
                  <a:pt x="15377" y="96956"/>
                </a:lnTo>
                <a:lnTo>
                  <a:pt x="16322" y="96956"/>
                </a:lnTo>
                <a:lnTo>
                  <a:pt x="16322" y="960"/>
                </a:lnTo>
                <a:lnTo>
                  <a:pt x="15377" y="960"/>
                </a:lnTo>
                <a:lnTo>
                  <a:pt x="15377" y="0"/>
                </a:lnTo>
                <a:lnTo>
                  <a:pt x="975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1819381" y="2043546"/>
            <a:ext cx="65288" cy="101757"/>
          </a:xfrm>
          <a:custGeom>
            <a:avLst/>
            <a:gdLst/>
            <a:ahLst/>
            <a:cxnLst/>
            <a:rect l="l" t="t" r="r" b="b"/>
            <a:pathLst>
              <a:path w="65288" h="101757">
                <a:moveTo>
                  <a:pt x="19202" y="21122"/>
                </a:moveTo>
                <a:lnTo>
                  <a:pt x="20162" y="19202"/>
                </a:lnTo>
                <a:lnTo>
                  <a:pt x="21122" y="18242"/>
                </a:lnTo>
                <a:lnTo>
                  <a:pt x="23042" y="17282"/>
                </a:lnTo>
                <a:lnTo>
                  <a:pt x="24002" y="15361"/>
                </a:lnTo>
                <a:lnTo>
                  <a:pt x="25923" y="14401"/>
                </a:lnTo>
                <a:lnTo>
                  <a:pt x="27843" y="14401"/>
                </a:lnTo>
                <a:lnTo>
                  <a:pt x="30723" y="13441"/>
                </a:lnTo>
                <a:lnTo>
                  <a:pt x="42245" y="13441"/>
                </a:lnTo>
                <a:lnTo>
                  <a:pt x="44165" y="14401"/>
                </a:lnTo>
                <a:lnTo>
                  <a:pt x="47045" y="15361"/>
                </a:lnTo>
                <a:lnTo>
                  <a:pt x="48966" y="16322"/>
                </a:lnTo>
                <a:lnTo>
                  <a:pt x="50886" y="17282"/>
                </a:lnTo>
                <a:lnTo>
                  <a:pt x="52791" y="17282"/>
                </a:lnTo>
                <a:lnTo>
                  <a:pt x="54726" y="18242"/>
                </a:lnTo>
                <a:lnTo>
                  <a:pt x="55686" y="19202"/>
                </a:lnTo>
                <a:lnTo>
                  <a:pt x="56631" y="20162"/>
                </a:lnTo>
                <a:lnTo>
                  <a:pt x="59527" y="20162"/>
                </a:lnTo>
                <a:lnTo>
                  <a:pt x="60472" y="19202"/>
                </a:lnTo>
                <a:lnTo>
                  <a:pt x="60472" y="7680"/>
                </a:lnTo>
                <a:lnTo>
                  <a:pt x="59527" y="7680"/>
                </a:lnTo>
                <a:lnTo>
                  <a:pt x="59527" y="6720"/>
                </a:lnTo>
                <a:lnTo>
                  <a:pt x="58567" y="5760"/>
                </a:lnTo>
                <a:lnTo>
                  <a:pt x="57591" y="5760"/>
                </a:lnTo>
                <a:lnTo>
                  <a:pt x="56631" y="4800"/>
                </a:lnTo>
                <a:lnTo>
                  <a:pt x="55686" y="3840"/>
                </a:lnTo>
                <a:lnTo>
                  <a:pt x="53751" y="3840"/>
                </a:lnTo>
                <a:lnTo>
                  <a:pt x="51846" y="2880"/>
                </a:lnTo>
                <a:lnTo>
                  <a:pt x="49910" y="1920"/>
                </a:lnTo>
                <a:lnTo>
                  <a:pt x="48006" y="1920"/>
                </a:lnTo>
                <a:lnTo>
                  <a:pt x="46070" y="960"/>
                </a:lnTo>
                <a:lnTo>
                  <a:pt x="43205" y="960"/>
                </a:lnTo>
                <a:lnTo>
                  <a:pt x="41285" y="0"/>
                </a:lnTo>
                <a:lnTo>
                  <a:pt x="30723" y="0"/>
                </a:lnTo>
                <a:lnTo>
                  <a:pt x="25923" y="960"/>
                </a:lnTo>
                <a:lnTo>
                  <a:pt x="21122" y="1920"/>
                </a:lnTo>
                <a:lnTo>
                  <a:pt x="17282" y="3840"/>
                </a:lnTo>
                <a:lnTo>
                  <a:pt x="13441" y="5760"/>
                </a:lnTo>
                <a:lnTo>
                  <a:pt x="10561" y="8641"/>
                </a:lnTo>
                <a:lnTo>
                  <a:pt x="7680" y="10561"/>
                </a:lnTo>
                <a:lnTo>
                  <a:pt x="5760" y="13441"/>
                </a:lnTo>
                <a:lnTo>
                  <a:pt x="4800" y="17282"/>
                </a:lnTo>
                <a:lnTo>
                  <a:pt x="2880" y="20162"/>
                </a:lnTo>
                <a:lnTo>
                  <a:pt x="1920" y="24002"/>
                </a:lnTo>
                <a:lnTo>
                  <a:pt x="1920" y="31683"/>
                </a:lnTo>
                <a:lnTo>
                  <a:pt x="2880" y="35524"/>
                </a:lnTo>
                <a:lnTo>
                  <a:pt x="3840" y="38404"/>
                </a:lnTo>
                <a:lnTo>
                  <a:pt x="5760" y="41285"/>
                </a:lnTo>
                <a:lnTo>
                  <a:pt x="7680" y="43205"/>
                </a:lnTo>
                <a:lnTo>
                  <a:pt x="9601" y="46085"/>
                </a:lnTo>
                <a:lnTo>
                  <a:pt x="11521" y="48005"/>
                </a:lnTo>
                <a:lnTo>
                  <a:pt x="14401" y="49926"/>
                </a:lnTo>
                <a:lnTo>
                  <a:pt x="17282" y="50886"/>
                </a:lnTo>
                <a:lnTo>
                  <a:pt x="20162" y="52791"/>
                </a:lnTo>
                <a:lnTo>
                  <a:pt x="23042" y="53766"/>
                </a:lnTo>
                <a:lnTo>
                  <a:pt x="25923" y="54726"/>
                </a:lnTo>
                <a:lnTo>
                  <a:pt x="28803" y="56631"/>
                </a:lnTo>
                <a:lnTo>
                  <a:pt x="31683" y="57607"/>
                </a:lnTo>
                <a:lnTo>
                  <a:pt x="34564" y="58567"/>
                </a:lnTo>
                <a:lnTo>
                  <a:pt x="36484" y="59512"/>
                </a:lnTo>
                <a:lnTo>
                  <a:pt x="39364" y="60472"/>
                </a:lnTo>
                <a:lnTo>
                  <a:pt x="41285" y="62407"/>
                </a:lnTo>
                <a:lnTo>
                  <a:pt x="44165" y="63352"/>
                </a:lnTo>
                <a:lnTo>
                  <a:pt x="45125" y="65288"/>
                </a:lnTo>
                <a:lnTo>
                  <a:pt x="47045" y="67193"/>
                </a:lnTo>
                <a:lnTo>
                  <a:pt x="48006" y="68153"/>
                </a:lnTo>
                <a:lnTo>
                  <a:pt x="48966" y="71033"/>
                </a:lnTo>
                <a:lnTo>
                  <a:pt x="48966" y="75849"/>
                </a:lnTo>
                <a:lnTo>
                  <a:pt x="48006" y="77754"/>
                </a:lnTo>
                <a:lnTo>
                  <a:pt x="47045" y="79689"/>
                </a:lnTo>
                <a:lnTo>
                  <a:pt x="46070" y="81594"/>
                </a:lnTo>
                <a:lnTo>
                  <a:pt x="45125" y="83515"/>
                </a:lnTo>
                <a:lnTo>
                  <a:pt x="43205" y="84475"/>
                </a:lnTo>
                <a:lnTo>
                  <a:pt x="42245" y="85435"/>
                </a:lnTo>
                <a:lnTo>
                  <a:pt x="39364" y="86395"/>
                </a:lnTo>
                <a:lnTo>
                  <a:pt x="37444" y="87355"/>
                </a:lnTo>
                <a:lnTo>
                  <a:pt x="35524" y="87355"/>
                </a:lnTo>
                <a:lnTo>
                  <a:pt x="32644" y="88315"/>
                </a:lnTo>
                <a:lnTo>
                  <a:pt x="25923" y="88315"/>
                </a:lnTo>
                <a:lnTo>
                  <a:pt x="22082" y="87355"/>
                </a:lnTo>
                <a:lnTo>
                  <a:pt x="19202" y="86395"/>
                </a:lnTo>
                <a:lnTo>
                  <a:pt x="16322" y="85435"/>
                </a:lnTo>
                <a:lnTo>
                  <a:pt x="13441" y="84475"/>
                </a:lnTo>
                <a:lnTo>
                  <a:pt x="11521" y="83515"/>
                </a:lnTo>
                <a:lnTo>
                  <a:pt x="9601" y="82555"/>
                </a:lnTo>
                <a:lnTo>
                  <a:pt x="7680" y="81594"/>
                </a:lnTo>
                <a:lnTo>
                  <a:pt x="6720" y="80634"/>
                </a:lnTo>
                <a:lnTo>
                  <a:pt x="4800" y="79689"/>
                </a:lnTo>
                <a:lnTo>
                  <a:pt x="960" y="79689"/>
                </a:lnTo>
                <a:lnTo>
                  <a:pt x="960" y="81594"/>
                </a:lnTo>
                <a:lnTo>
                  <a:pt x="0" y="82555"/>
                </a:lnTo>
                <a:lnTo>
                  <a:pt x="0" y="90236"/>
                </a:lnTo>
                <a:lnTo>
                  <a:pt x="960" y="91196"/>
                </a:lnTo>
                <a:lnTo>
                  <a:pt x="960" y="92156"/>
                </a:lnTo>
                <a:lnTo>
                  <a:pt x="1920" y="93116"/>
                </a:lnTo>
                <a:lnTo>
                  <a:pt x="1920" y="94076"/>
                </a:lnTo>
                <a:lnTo>
                  <a:pt x="2880" y="95036"/>
                </a:lnTo>
                <a:lnTo>
                  <a:pt x="3840" y="95996"/>
                </a:lnTo>
                <a:lnTo>
                  <a:pt x="5760" y="96956"/>
                </a:lnTo>
                <a:lnTo>
                  <a:pt x="7680" y="96956"/>
                </a:lnTo>
                <a:lnTo>
                  <a:pt x="9601" y="97916"/>
                </a:lnTo>
                <a:lnTo>
                  <a:pt x="11521" y="98877"/>
                </a:lnTo>
                <a:lnTo>
                  <a:pt x="14401" y="99837"/>
                </a:lnTo>
                <a:lnTo>
                  <a:pt x="17282" y="100797"/>
                </a:lnTo>
                <a:lnTo>
                  <a:pt x="20162" y="100797"/>
                </a:lnTo>
                <a:lnTo>
                  <a:pt x="23042" y="101757"/>
                </a:lnTo>
                <a:lnTo>
                  <a:pt x="34564" y="101757"/>
                </a:lnTo>
                <a:lnTo>
                  <a:pt x="39364" y="100797"/>
                </a:lnTo>
                <a:lnTo>
                  <a:pt x="44165" y="99837"/>
                </a:lnTo>
                <a:lnTo>
                  <a:pt x="48966" y="97916"/>
                </a:lnTo>
                <a:lnTo>
                  <a:pt x="52791" y="95996"/>
                </a:lnTo>
                <a:lnTo>
                  <a:pt x="55686" y="94076"/>
                </a:lnTo>
                <a:lnTo>
                  <a:pt x="58567" y="91196"/>
                </a:lnTo>
                <a:lnTo>
                  <a:pt x="61447" y="88315"/>
                </a:lnTo>
                <a:lnTo>
                  <a:pt x="63352" y="84475"/>
                </a:lnTo>
                <a:lnTo>
                  <a:pt x="65288" y="80634"/>
                </a:lnTo>
                <a:lnTo>
                  <a:pt x="65288" y="64312"/>
                </a:lnTo>
                <a:lnTo>
                  <a:pt x="63352" y="61447"/>
                </a:lnTo>
                <a:lnTo>
                  <a:pt x="62407" y="58567"/>
                </a:lnTo>
                <a:lnTo>
                  <a:pt x="60472" y="56631"/>
                </a:lnTo>
                <a:lnTo>
                  <a:pt x="58567" y="54726"/>
                </a:lnTo>
                <a:lnTo>
                  <a:pt x="55686" y="51846"/>
                </a:lnTo>
                <a:lnTo>
                  <a:pt x="53751" y="50886"/>
                </a:lnTo>
                <a:lnTo>
                  <a:pt x="50886" y="48966"/>
                </a:lnTo>
                <a:lnTo>
                  <a:pt x="48006" y="48005"/>
                </a:lnTo>
                <a:lnTo>
                  <a:pt x="45125" y="46085"/>
                </a:lnTo>
                <a:lnTo>
                  <a:pt x="42245" y="45125"/>
                </a:lnTo>
                <a:lnTo>
                  <a:pt x="39364" y="44165"/>
                </a:lnTo>
                <a:lnTo>
                  <a:pt x="36484" y="43205"/>
                </a:lnTo>
                <a:lnTo>
                  <a:pt x="33604" y="42245"/>
                </a:lnTo>
                <a:lnTo>
                  <a:pt x="30723" y="40325"/>
                </a:lnTo>
                <a:lnTo>
                  <a:pt x="27843" y="39364"/>
                </a:lnTo>
                <a:lnTo>
                  <a:pt x="25923" y="38404"/>
                </a:lnTo>
                <a:lnTo>
                  <a:pt x="24002" y="36484"/>
                </a:lnTo>
                <a:lnTo>
                  <a:pt x="22082" y="35524"/>
                </a:lnTo>
                <a:lnTo>
                  <a:pt x="21122" y="33604"/>
                </a:lnTo>
                <a:lnTo>
                  <a:pt x="19202" y="31683"/>
                </a:lnTo>
                <a:lnTo>
                  <a:pt x="18242" y="28803"/>
                </a:lnTo>
                <a:lnTo>
                  <a:pt x="18242" y="24963"/>
                </a:lnTo>
                <a:lnTo>
                  <a:pt x="19202" y="23042"/>
                </a:lnTo>
                <a:lnTo>
                  <a:pt x="19202" y="211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1895215" y="2020503"/>
            <a:ext cx="60487" cy="124800"/>
          </a:xfrm>
          <a:custGeom>
            <a:avLst/>
            <a:gdLst/>
            <a:ahLst/>
            <a:cxnLst/>
            <a:rect l="l" t="t" r="r" b="b"/>
            <a:pathLst>
              <a:path w="60487" h="124800">
                <a:moveTo>
                  <a:pt x="60487" y="29763"/>
                </a:moveTo>
                <a:lnTo>
                  <a:pt x="59527" y="28803"/>
                </a:lnTo>
                <a:lnTo>
                  <a:pt x="59527" y="26883"/>
                </a:lnTo>
                <a:lnTo>
                  <a:pt x="58567" y="25923"/>
                </a:lnTo>
                <a:lnTo>
                  <a:pt x="57607" y="24963"/>
                </a:lnTo>
                <a:lnTo>
                  <a:pt x="32644" y="24963"/>
                </a:lnTo>
                <a:lnTo>
                  <a:pt x="32644" y="975"/>
                </a:lnTo>
                <a:lnTo>
                  <a:pt x="31683" y="975"/>
                </a:lnTo>
                <a:lnTo>
                  <a:pt x="30723" y="0"/>
                </a:lnTo>
                <a:lnTo>
                  <a:pt x="18242" y="0"/>
                </a:lnTo>
                <a:lnTo>
                  <a:pt x="17282" y="975"/>
                </a:lnTo>
                <a:lnTo>
                  <a:pt x="16322" y="975"/>
                </a:lnTo>
                <a:lnTo>
                  <a:pt x="16322" y="24963"/>
                </a:lnTo>
                <a:lnTo>
                  <a:pt x="1920" y="24963"/>
                </a:lnTo>
                <a:lnTo>
                  <a:pt x="1920" y="25923"/>
                </a:lnTo>
                <a:lnTo>
                  <a:pt x="960" y="25923"/>
                </a:lnTo>
                <a:lnTo>
                  <a:pt x="960" y="26883"/>
                </a:lnTo>
                <a:lnTo>
                  <a:pt x="0" y="26883"/>
                </a:lnTo>
                <a:lnTo>
                  <a:pt x="0" y="36484"/>
                </a:lnTo>
                <a:lnTo>
                  <a:pt x="960" y="37444"/>
                </a:lnTo>
                <a:lnTo>
                  <a:pt x="960" y="38404"/>
                </a:lnTo>
                <a:lnTo>
                  <a:pt x="1920" y="39364"/>
                </a:lnTo>
                <a:lnTo>
                  <a:pt x="16322" y="39364"/>
                </a:lnTo>
                <a:lnTo>
                  <a:pt x="16322" y="103677"/>
                </a:lnTo>
                <a:lnTo>
                  <a:pt x="17282" y="107518"/>
                </a:lnTo>
                <a:lnTo>
                  <a:pt x="18242" y="111358"/>
                </a:lnTo>
                <a:lnTo>
                  <a:pt x="20162" y="114239"/>
                </a:lnTo>
                <a:lnTo>
                  <a:pt x="22082" y="117119"/>
                </a:lnTo>
                <a:lnTo>
                  <a:pt x="24963" y="119039"/>
                </a:lnTo>
                <a:lnTo>
                  <a:pt x="26883" y="120959"/>
                </a:lnTo>
                <a:lnTo>
                  <a:pt x="30723" y="122880"/>
                </a:lnTo>
                <a:lnTo>
                  <a:pt x="34564" y="123840"/>
                </a:lnTo>
                <a:lnTo>
                  <a:pt x="38404" y="124800"/>
                </a:lnTo>
                <a:lnTo>
                  <a:pt x="46085" y="124800"/>
                </a:lnTo>
                <a:lnTo>
                  <a:pt x="48006" y="123840"/>
                </a:lnTo>
                <a:lnTo>
                  <a:pt x="51846" y="123840"/>
                </a:lnTo>
                <a:lnTo>
                  <a:pt x="53766" y="122880"/>
                </a:lnTo>
                <a:lnTo>
                  <a:pt x="54726" y="122880"/>
                </a:lnTo>
                <a:lnTo>
                  <a:pt x="55686" y="121920"/>
                </a:lnTo>
                <a:lnTo>
                  <a:pt x="57607" y="121920"/>
                </a:lnTo>
                <a:lnTo>
                  <a:pt x="57607" y="120959"/>
                </a:lnTo>
                <a:lnTo>
                  <a:pt x="58567" y="120959"/>
                </a:lnTo>
                <a:lnTo>
                  <a:pt x="59527" y="119999"/>
                </a:lnTo>
                <a:lnTo>
                  <a:pt x="59527" y="118079"/>
                </a:lnTo>
                <a:lnTo>
                  <a:pt x="60487" y="117119"/>
                </a:lnTo>
                <a:lnTo>
                  <a:pt x="60487" y="111358"/>
                </a:lnTo>
                <a:lnTo>
                  <a:pt x="59527" y="110398"/>
                </a:lnTo>
                <a:lnTo>
                  <a:pt x="59527" y="107518"/>
                </a:lnTo>
                <a:lnTo>
                  <a:pt x="55686" y="107518"/>
                </a:lnTo>
                <a:lnTo>
                  <a:pt x="54726" y="108478"/>
                </a:lnTo>
                <a:lnTo>
                  <a:pt x="53766" y="108478"/>
                </a:lnTo>
                <a:lnTo>
                  <a:pt x="52806" y="109438"/>
                </a:lnTo>
                <a:lnTo>
                  <a:pt x="49926" y="109438"/>
                </a:lnTo>
                <a:lnTo>
                  <a:pt x="48966" y="110398"/>
                </a:lnTo>
                <a:lnTo>
                  <a:pt x="41285" y="110398"/>
                </a:lnTo>
                <a:lnTo>
                  <a:pt x="37444" y="108478"/>
                </a:lnTo>
                <a:lnTo>
                  <a:pt x="35524" y="105597"/>
                </a:lnTo>
                <a:lnTo>
                  <a:pt x="33604" y="101757"/>
                </a:lnTo>
                <a:lnTo>
                  <a:pt x="32644" y="96956"/>
                </a:lnTo>
                <a:lnTo>
                  <a:pt x="32644" y="39364"/>
                </a:lnTo>
                <a:lnTo>
                  <a:pt x="57607" y="39364"/>
                </a:lnTo>
                <a:lnTo>
                  <a:pt x="58567" y="38404"/>
                </a:lnTo>
                <a:lnTo>
                  <a:pt x="59527" y="37444"/>
                </a:lnTo>
                <a:lnTo>
                  <a:pt x="59527" y="36484"/>
                </a:lnTo>
                <a:lnTo>
                  <a:pt x="60487" y="34564"/>
                </a:lnTo>
                <a:lnTo>
                  <a:pt x="60487" y="297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1977770" y="2000356"/>
            <a:ext cx="79689" cy="143987"/>
          </a:xfrm>
          <a:custGeom>
            <a:avLst/>
            <a:gdLst/>
            <a:ahLst/>
            <a:cxnLst/>
            <a:rect l="l" t="t" r="r" b="b"/>
            <a:pathLst>
              <a:path w="79689" h="143987">
                <a:moveTo>
                  <a:pt x="52806" y="43190"/>
                </a:moveTo>
                <a:lnTo>
                  <a:pt x="41285" y="43190"/>
                </a:lnTo>
                <a:lnTo>
                  <a:pt x="36484" y="44150"/>
                </a:lnTo>
                <a:lnTo>
                  <a:pt x="31683" y="47030"/>
                </a:lnTo>
                <a:lnTo>
                  <a:pt x="26883" y="49911"/>
                </a:lnTo>
                <a:lnTo>
                  <a:pt x="22082" y="53751"/>
                </a:lnTo>
                <a:lnTo>
                  <a:pt x="17282" y="58552"/>
                </a:lnTo>
                <a:lnTo>
                  <a:pt x="17282" y="2880"/>
                </a:lnTo>
                <a:lnTo>
                  <a:pt x="16322" y="1905"/>
                </a:lnTo>
                <a:lnTo>
                  <a:pt x="16322" y="960"/>
                </a:lnTo>
                <a:lnTo>
                  <a:pt x="15361" y="960"/>
                </a:lnTo>
                <a:lnTo>
                  <a:pt x="14401" y="0"/>
                </a:lnTo>
                <a:lnTo>
                  <a:pt x="1935" y="0"/>
                </a:lnTo>
                <a:lnTo>
                  <a:pt x="1935" y="960"/>
                </a:lnTo>
                <a:lnTo>
                  <a:pt x="0" y="960"/>
                </a:lnTo>
                <a:lnTo>
                  <a:pt x="0" y="142067"/>
                </a:lnTo>
                <a:lnTo>
                  <a:pt x="975" y="142067"/>
                </a:lnTo>
                <a:lnTo>
                  <a:pt x="1935" y="143027"/>
                </a:lnTo>
                <a:lnTo>
                  <a:pt x="3840" y="143027"/>
                </a:lnTo>
                <a:lnTo>
                  <a:pt x="5775" y="143987"/>
                </a:lnTo>
                <a:lnTo>
                  <a:pt x="9601" y="143987"/>
                </a:lnTo>
                <a:lnTo>
                  <a:pt x="11521" y="143027"/>
                </a:lnTo>
                <a:lnTo>
                  <a:pt x="15361" y="143027"/>
                </a:lnTo>
                <a:lnTo>
                  <a:pt x="15361" y="142067"/>
                </a:lnTo>
                <a:lnTo>
                  <a:pt x="16322" y="142067"/>
                </a:lnTo>
                <a:lnTo>
                  <a:pt x="16322" y="141107"/>
                </a:lnTo>
                <a:lnTo>
                  <a:pt x="17282" y="141107"/>
                </a:lnTo>
                <a:lnTo>
                  <a:pt x="17282" y="75834"/>
                </a:lnTo>
                <a:lnTo>
                  <a:pt x="22082" y="70073"/>
                </a:lnTo>
                <a:lnTo>
                  <a:pt x="25923" y="65272"/>
                </a:lnTo>
                <a:lnTo>
                  <a:pt x="30723" y="62392"/>
                </a:lnTo>
                <a:lnTo>
                  <a:pt x="34564" y="59512"/>
                </a:lnTo>
                <a:lnTo>
                  <a:pt x="38404" y="57591"/>
                </a:lnTo>
                <a:lnTo>
                  <a:pt x="46085" y="57591"/>
                </a:lnTo>
                <a:lnTo>
                  <a:pt x="48966" y="58552"/>
                </a:lnTo>
                <a:lnTo>
                  <a:pt x="51846" y="59512"/>
                </a:lnTo>
                <a:lnTo>
                  <a:pt x="54726" y="61432"/>
                </a:lnTo>
                <a:lnTo>
                  <a:pt x="56647" y="63352"/>
                </a:lnTo>
                <a:lnTo>
                  <a:pt x="57607" y="65272"/>
                </a:lnTo>
                <a:lnTo>
                  <a:pt x="59527" y="67193"/>
                </a:lnTo>
                <a:lnTo>
                  <a:pt x="60487" y="70073"/>
                </a:lnTo>
                <a:lnTo>
                  <a:pt x="61447" y="73914"/>
                </a:lnTo>
                <a:lnTo>
                  <a:pt x="62407" y="76794"/>
                </a:lnTo>
                <a:lnTo>
                  <a:pt x="62407" y="141107"/>
                </a:lnTo>
                <a:lnTo>
                  <a:pt x="63367" y="141107"/>
                </a:lnTo>
                <a:lnTo>
                  <a:pt x="63367" y="142067"/>
                </a:lnTo>
                <a:lnTo>
                  <a:pt x="64328" y="143027"/>
                </a:lnTo>
                <a:lnTo>
                  <a:pt x="67208" y="143027"/>
                </a:lnTo>
                <a:lnTo>
                  <a:pt x="68168" y="143987"/>
                </a:lnTo>
                <a:lnTo>
                  <a:pt x="72969" y="143987"/>
                </a:lnTo>
                <a:lnTo>
                  <a:pt x="73929" y="143027"/>
                </a:lnTo>
                <a:lnTo>
                  <a:pt x="77769" y="143027"/>
                </a:lnTo>
                <a:lnTo>
                  <a:pt x="78729" y="142067"/>
                </a:lnTo>
                <a:lnTo>
                  <a:pt x="79689" y="142067"/>
                </a:lnTo>
                <a:lnTo>
                  <a:pt x="79689" y="77754"/>
                </a:lnTo>
                <a:lnTo>
                  <a:pt x="78729" y="71993"/>
                </a:lnTo>
                <a:lnTo>
                  <a:pt x="77769" y="67193"/>
                </a:lnTo>
                <a:lnTo>
                  <a:pt x="76809" y="62392"/>
                </a:lnTo>
                <a:lnTo>
                  <a:pt x="74889" y="58552"/>
                </a:lnTo>
                <a:lnTo>
                  <a:pt x="72009" y="54711"/>
                </a:lnTo>
                <a:lnTo>
                  <a:pt x="70088" y="50871"/>
                </a:lnTo>
                <a:lnTo>
                  <a:pt x="66248" y="48950"/>
                </a:lnTo>
                <a:lnTo>
                  <a:pt x="62407" y="46070"/>
                </a:lnTo>
                <a:lnTo>
                  <a:pt x="57607" y="44150"/>
                </a:lnTo>
                <a:lnTo>
                  <a:pt x="52806" y="4319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2086249" y="2007077"/>
            <a:ext cx="21122" cy="20147"/>
          </a:xfrm>
          <a:custGeom>
            <a:avLst/>
            <a:gdLst/>
            <a:ahLst/>
            <a:cxnLst/>
            <a:rect l="l" t="t" r="r" b="b"/>
            <a:pathLst>
              <a:path w="21122" h="20147">
                <a:moveTo>
                  <a:pt x="21122" y="9585"/>
                </a:moveTo>
                <a:lnTo>
                  <a:pt x="21122" y="5745"/>
                </a:lnTo>
                <a:lnTo>
                  <a:pt x="20162" y="3840"/>
                </a:lnTo>
                <a:lnTo>
                  <a:pt x="18242" y="1904"/>
                </a:lnTo>
                <a:lnTo>
                  <a:pt x="17282" y="960"/>
                </a:lnTo>
                <a:lnTo>
                  <a:pt x="14401" y="0"/>
                </a:lnTo>
                <a:lnTo>
                  <a:pt x="6720" y="0"/>
                </a:lnTo>
                <a:lnTo>
                  <a:pt x="3840" y="960"/>
                </a:lnTo>
                <a:lnTo>
                  <a:pt x="1935" y="1904"/>
                </a:lnTo>
                <a:lnTo>
                  <a:pt x="960" y="3840"/>
                </a:lnTo>
                <a:lnTo>
                  <a:pt x="0" y="6705"/>
                </a:lnTo>
                <a:lnTo>
                  <a:pt x="0" y="14401"/>
                </a:lnTo>
                <a:lnTo>
                  <a:pt x="960" y="16306"/>
                </a:lnTo>
                <a:lnTo>
                  <a:pt x="1935" y="18242"/>
                </a:lnTo>
                <a:lnTo>
                  <a:pt x="3840" y="19187"/>
                </a:lnTo>
                <a:lnTo>
                  <a:pt x="6720" y="20147"/>
                </a:lnTo>
                <a:lnTo>
                  <a:pt x="14401" y="20147"/>
                </a:lnTo>
                <a:lnTo>
                  <a:pt x="17282" y="19187"/>
                </a:lnTo>
                <a:lnTo>
                  <a:pt x="18242" y="18242"/>
                </a:lnTo>
                <a:lnTo>
                  <a:pt x="20162" y="16306"/>
                </a:lnTo>
                <a:lnTo>
                  <a:pt x="21122" y="13426"/>
                </a:lnTo>
                <a:lnTo>
                  <a:pt x="21122" y="958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2088184" y="2045467"/>
            <a:ext cx="17266" cy="98877"/>
          </a:xfrm>
          <a:custGeom>
            <a:avLst/>
            <a:gdLst/>
            <a:ahLst/>
            <a:cxnLst/>
            <a:rect l="l" t="t" r="r" b="b"/>
            <a:pathLst>
              <a:path w="17266" h="98877">
                <a:moveTo>
                  <a:pt x="17266" y="1920"/>
                </a:moveTo>
                <a:lnTo>
                  <a:pt x="16306" y="1920"/>
                </a:lnTo>
                <a:lnTo>
                  <a:pt x="16306" y="960"/>
                </a:lnTo>
                <a:lnTo>
                  <a:pt x="15346" y="0"/>
                </a:lnTo>
                <a:lnTo>
                  <a:pt x="1905" y="0"/>
                </a:lnTo>
                <a:lnTo>
                  <a:pt x="944" y="960"/>
                </a:lnTo>
                <a:lnTo>
                  <a:pt x="0" y="1920"/>
                </a:lnTo>
                <a:lnTo>
                  <a:pt x="0" y="96956"/>
                </a:lnTo>
                <a:lnTo>
                  <a:pt x="944" y="96956"/>
                </a:lnTo>
                <a:lnTo>
                  <a:pt x="1905" y="97916"/>
                </a:lnTo>
                <a:lnTo>
                  <a:pt x="4785" y="97916"/>
                </a:lnTo>
                <a:lnTo>
                  <a:pt x="5745" y="98877"/>
                </a:lnTo>
                <a:lnTo>
                  <a:pt x="10546" y="98877"/>
                </a:lnTo>
                <a:lnTo>
                  <a:pt x="11506" y="97916"/>
                </a:lnTo>
                <a:lnTo>
                  <a:pt x="15346" y="97916"/>
                </a:lnTo>
                <a:lnTo>
                  <a:pt x="16306" y="96956"/>
                </a:lnTo>
                <a:lnTo>
                  <a:pt x="17266" y="95996"/>
                </a:lnTo>
                <a:lnTo>
                  <a:pt x="17266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2136175" y="2043546"/>
            <a:ext cx="79674" cy="100797"/>
          </a:xfrm>
          <a:custGeom>
            <a:avLst/>
            <a:gdLst/>
            <a:ahLst/>
            <a:cxnLst/>
            <a:rect l="l" t="t" r="r" b="b"/>
            <a:pathLst>
              <a:path w="79674" h="100797">
                <a:moveTo>
                  <a:pt x="960" y="98877"/>
                </a:moveTo>
                <a:lnTo>
                  <a:pt x="1920" y="99837"/>
                </a:lnTo>
                <a:lnTo>
                  <a:pt x="4800" y="99837"/>
                </a:lnTo>
                <a:lnTo>
                  <a:pt x="5760" y="100797"/>
                </a:lnTo>
                <a:lnTo>
                  <a:pt x="10561" y="100797"/>
                </a:lnTo>
                <a:lnTo>
                  <a:pt x="11521" y="99837"/>
                </a:lnTo>
                <a:lnTo>
                  <a:pt x="15361" y="99837"/>
                </a:lnTo>
                <a:lnTo>
                  <a:pt x="16322" y="98877"/>
                </a:lnTo>
                <a:lnTo>
                  <a:pt x="17282" y="97916"/>
                </a:lnTo>
                <a:lnTo>
                  <a:pt x="17282" y="32644"/>
                </a:lnTo>
                <a:lnTo>
                  <a:pt x="22082" y="26883"/>
                </a:lnTo>
                <a:lnTo>
                  <a:pt x="25923" y="22082"/>
                </a:lnTo>
                <a:lnTo>
                  <a:pt x="30708" y="19202"/>
                </a:lnTo>
                <a:lnTo>
                  <a:pt x="34549" y="16322"/>
                </a:lnTo>
                <a:lnTo>
                  <a:pt x="39364" y="14401"/>
                </a:lnTo>
                <a:lnTo>
                  <a:pt x="47030" y="14401"/>
                </a:lnTo>
                <a:lnTo>
                  <a:pt x="49926" y="15361"/>
                </a:lnTo>
                <a:lnTo>
                  <a:pt x="51831" y="16322"/>
                </a:lnTo>
                <a:lnTo>
                  <a:pt x="54711" y="18242"/>
                </a:lnTo>
                <a:lnTo>
                  <a:pt x="56631" y="20162"/>
                </a:lnTo>
                <a:lnTo>
                  <a:pt x="58552" y="22082"/>
                </a:lnTo>
                <a:lnTo>
                  <a:pt x="59512" y="24002"/>
                </a:lnTo>
                <a:lnTo>
                  <a:pt x="60472" y="26883"/>
                </a:lnTo>
                <a:lnTo>
                  <a:pt x="61432" y="30723"/>
                </a:lnTo>
                <a:lnTo>
                  <a:pt x="62392" y="33604"/>
                </a:lnTo>
                <a:lnTo>
                  <a:pt x="63352" y="37444"/>
                </a:lnTo>
                <a:lnTo>
                  <a:pt x="63352" y="98877"/>
                </a:lnTo>
                <a:lnTo>
                  <a:pt x="64312" y="98877"/>
                </a:lnTo>
                <a:lnTo>
                  <a:pt x="64312" y="99837"/>
                </a:lnTo>
                <a:lnTo>
                  <a:pt x="67193" y="99837"/>
                </a:lnTo>
                <a:lnTo>
                  <a:pt x="68153" y="100797"/>
                </a:lnTo>
                <a:lnTo>
                  <a:pt x="72953" y="100797"/>
                </a:lnTo>
                <a:lnTo>
                  <a:pt x="74874" y="99837"/>
                </a:lnTo>
                <a:lnTo>
                  <a:pt x="78714" y="99837"/>
                </a:lnTo>
                <a:lnTo>
                  <a:pt x="78714" y="98877"/>
                </a:lnTo>
                <a:lnTo>
                  <a:pt x="79674" y="98877"/>
                </a:lnTo>
                <a:lnTo>
                  <a:pt x="79674" y="28803"/>
                </a:lnTo>
                <a:lnTo>
                  <a:pt x="78714" y="24002"/>
                </a:lnTo>
                <a:lnTo>
                  <a:pt x="76794" y="19202"/>
                </a:lnTo>
                <a:lnTo>
                  <a:pt x="74874" y="15361"/>
                </a:lnTo>
                <a:lnTo>
                  <a:pt x="72953" y="11521"/>
                </a:lnTo>
                <a:lnTo>
                  <a:pt x="70073" y="7680"/>
                </a:lnTo>
                <a:lnTo>
                  <a:pt x="66233" y="5760"/>
                </a:lnTo>
                <a:lnTo>
                  <a:pt x="62392" y="2880"/>
                </a:lnTo>
                <a:lnTo>
                  <a:pt x="58552" y="960"/>
                </a:lnTo>
                <a:lnTo>
                  <a:pt x="52791" y="0"/>
                </a:lnTo>
                <a:lnTo>
                  <a:pt x="41269" y="0"/>
                </a:lnTo>
                <a:lnTo>
                  <a:pt x="36484" y="1920"/>
                </a:lnTo>
                <a:lnTo>
                  <a:pt x="30708" y="3840"/>
                </a:lnTo>
                <a:lnTo>
                  <a:pt x="25923" y="6720"/>
                </a:lnTo>
                <a:lnTo>
                  <a:pt x="21122" y="11521"/>
                </a:lnTo>
                <a:lnTo>
                  <a:pt x="15361" y="17282"/>
                </a:lnTo>
                <a:lnTo>
                  <a:pt x="15361" y="2880"/>
                </a:lnTo>
                <a:lnTo>
                  <a:pt x="14401" y="2880"/>
                </a:lnTo>
                <a:lnTo>
                  <a:pt x="14401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97916"/>
                </a:lnTo>
                <a:lnTo>
                  <a:pt x="960" y="9887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2246574" y="2000356"/>
            <a:ext cx="76794" cy="143987"/>
          </a:xfrm>
          <a:custGeom>
            <a:avLst/>
            <a:gdLst/>
            <a:ahLst/>
            <a:cxnLst/>
            <a:rect l="l" t="t" r="r" b="b"/>
            <a:pathLst>
              <a:path w="76794" h="143987">
                <a:moveTo>
                  <a:pt x="71033" y="45110"/>
                </a:moveTo>
                <a:lnTo>
                  <a:pt x="56631" y="45110"/>
                </a:lnTo>
                <a:lnTo>
                  <a:pt x="55671" y="46070"/>
                </a:lnTo>
                <a:lnTo>
                  <a:pt x="54711" y="46070"/>
                </a:lnTo>
                <a:lnTo>
                  <a:pt x="53751" y="47030"/>
                </a:lnTo>
                <a:lnTo>
                  <a:pt x="52791" y="47990"/>
                </a:lnTo>
                <a:lnTo>
                  <a:pt x="17266" y="86395"/>
                </a:lnTo>
                <a:lnTo>
                  <a:pt x="17266" y="1905"/>
                </a:lnTo>
                <a:lnTo>
                  <a:pt x="16322" y="960"/>
                </a:lnTo>
                <a:lnTo>
                  <a:pt x="15361" y="960"/>
                </a:lnTo>
                <a:lnTo>
                  <a:pt x="1536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05"/>
                </a:lnTo>
                <a:lnTo>
                  <a:pt x="0" y="2880"/>
                </a:lnTo>
                <a:lnTo>
                  <a:pt x="0" y="141107"/>
                </a:lnTo>
                <a:lnTo>
                  <a:pt x="960" y="141107"/>
                </a:lnTo>
                <a:lnTo>
                  <a:pt x="960" y="142067"/>
                </a:lnTo>
                <a:lnTo>
                  <a:pt x="1920" y="143027"/>
                </a:lnTo>
                <a:lnTo>
                  <a:pt x="4800" y="143027"/>
                </a:lnTo>
                <a:lnTo>
                  <a:pt x="5760" y="143987"/>
                </a:lnTo>
                <a:lnTo>
                  <a:pt x="10546" y="143987"/>
                </a:lnTo>
                <a:lnTo>
                  <a:pt x="12481" y="143027"/>
                </a:lnTo>
                <a:lnTo>
                  <a:pt x="15361" y="143027"/>
                </a:lnTo>
                <a:lnTo>
                  <a:pt x="16322" y="142067"/>
                </a:lnTo>
                <a:lnTo>
                  <a:pt x="17266" y="142067"/>
                </a:lnTo>
                <a:lnTo>
                  <a:pt x="17266" y="89275"/>
                </a:lnTo>
                <a:lnTo>
                  <a:pt x="56631" y="140147"/>
                </a:lnTo>
                <a:lnTo>
                  <a:pt x="56631" y="141107"/>
                </a:lnTo>
                <a:lnTo>
                  <a:pt x="57591" y="141107"/>
                </a:lnTo>
                <a:lnTo>
                  <a:pt x="57591" y="142067"/>
                </a:lnTo>
                <a:lnTo>
                  <a:pt x="58552" y="142067"/>
                </a:lnTo>
                <a:lnTo>
                  <a:pt x="59512" y="143027"/>
                </a:lnTo>
                <a:lnTo>
                  <a:pt x="62392" y="143027"/>
                </a:lnTo>
                <a:lnTo>
                  <a:pt x="64312" y="143987"/>
                </a:lnTo>
                <a:lnTo>
                  <a:pt x="69113" y="143987"/>
                </a:lnTo>
                <a:lnTo>
                  <a:pt x="71033" y="143027"/>
                </a:lnTo>
                <a:lnTo>
                  <a:pt x="74874" y="143027"/>
                </a:lnTo>
                <a:lnTo>
                  <a:pt x="74874" y="142067"/>
                </a:lnTo>
                <a:lnTo>
                  <a:pt x="75834" y="142067"/>
                </a:lnTo>
                <a:lnTo>
                  <a:pt x="76794" y="141107"/>
                </a:lnTo>
                <a:lnTo>
                  <a:pt x="76794" y="139186"/>
                </a:lnTo>
                <a:lnTo>
                  <a:pt x="75834" y="139186"/>
                </a:lnTo>
                <a:lnTo>
                  <a:pt x="75834" y="137266"/>
                </a:lnTo>
                <a:lnTo>
                  <a:pt x="74874" y="136306"/>
                </a:lnTo>
                <a:lnTo>
                  <a:pt x="73913" y="135346"/>
                </a:lnTo>
                <a:lnTo>
                  <a:pt x="36469" y="86395"/>
                </a:lnTo>
                <a:lnTo>
                  <a:pt x="70073" y="52791"/>
                </a:lnTo>
                <a:lnTo>
                  <a:pt x="71033" y="51831"/>
                </a:lnTo>
                <a:lnTo>
                  <a:pt x="71993" y="50871"/>
                </a:lnTo>
                <a:lnTo>
                  <a:pt x="71993" y="49911"/>
                </a:lnTo>
                <a:lnTo>
                  <a:pt x="72953" y="48950"/>
                </a:lnTo>
                <a:lnTo>
                  <a:pt x="72953" y="47030"/>
                </a:lnTo>
                <a:lnTo>
                  <a:pt x="71993" y="46070"/>
                </a:lnTo>
                <a:lnTo>
                  <a:pt x="71033" y="46070"/>
                </a:lnTo>
                <a:lnTo>
                  <a:pt x="71033" y="4511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2340650" y="2007077"/>
            <a:ext cx="21107" cy="20147"/>
          </a:xfrm>
          <a:custGeom>
            <a:avLst/>
            <a:gdLst/>
            <a:ahLst/>
            <a:cxnLst/>
            <a:rect l="l" t="t" r="r" b="b"/>
            <a:pathLst>
              <a:path w="21107" h="20147">
                <a:moveTo>
                  <a:pt x="21107" y="9585"/>
                </a:moveTo>
                <a:lnTo>
                  <a:pt x="21107" y="5745"/>
                </a:lnTo>
                <a:lnTo>
                  <a:pt x="20162" y="3840"/>
                </a:lnTo>
                <a:lnTo>
                  <a:pt x="19202" y="1904"/>
                </a:lnTo>
                <a:lnTo>
                  <a:pt x="17282" y="960"/>
                </a:lnTo>
                <a:lnTo>
                  <a:pt x="14386" y="0"/>
                </a:lnTo>
                <a:lnTo>
                  <a:pt x="6720" y="0"/>
                </a:lnTo>
                <a:lnTo>
                  <a:pt x="3840" y="960"/>
                </a:lnTo>
                <a:lnTo>
                  <a:pt x="1920" y="1904"/>
                </a:lnTo>
                <a:lnTo>
                  <a:pt x="960" y="3840"/>
                </a:lnTo>
                <a:lnTo>
                  <a:pt x="0" y="6705"/>
                </a:lnTo>
                <a:lnTo>
                  <a:pt x="0" y="14401"/>
                </a:lnTo>
                <a:lnTo>
                  <a:pt x="960" y="16306"/>
                </a:lnTo>
                <a:lnTo>
                  <a:pt x="1920" y="18242"/>
                </a:lnTo>
                <a:lnTo>
                  <a:pt x="3840" y="19187"/>
                </a:lnTo>
                <a:lnTo>
                  <a:pt x="6720" y="20147"/>
                </a:lnTo>
                <a:lnTo>
                  <a:pt x="14386" y="20147"/>
                </a:lnTo>
                <a:lnTo>
                  <a:pt x="17282" y="19187"/>
                </a:lnTo>
                <a:lnTo>
                  <a:pt x="19202" y="18242"/>
                </a:lnTo>
                <a:lnTo>
                  <a:pt x="20162" y="16306"/>
                </a:lnTo>
                <a:lnTo>
                  <a:pt x="21107" y="13426"/>
                </a:lnTo>
                <a:lnTo>
                  <a:pt x="21107" y="958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2342570" y="2045467"/>
            <a:ext cx="17282" cy="98877"/>
          </a:xfrm>
          <a:custGeom>
            <a:avLst/>
            <a:gdLst/>
            <a:ahLst/>
            <a:cxnLst/>
            <a:rect l="l" t="t" r="r" b="b"/>
            <a:pathLst>
              <a:path w="17282" h="98877">
                <a:moveTo>
                  <a:pt x="17282" y="1920"/>
                </a:moveTo>
                <a:lnTo>
                  <a:pt x="16306" y="1920"/>
                </a:lnTo>
                <a:lnTo>
                  <a:pt x="16306" y="960"/>
                </a:lnTo>
                <a:lnTo>
                  <a:pt x="15361" y="0"/>
                </a:lnTo>
                <a:lnTo>
                  <a:pt x="1920" y="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95996"/>
                </a:lnTo>
                <a:lnTo>
                  <a:pt x="960" y="96956"/>
                </a:lnTo>
                <a:lnTo>
                  <a:pt x="1920" y="97916"/>
                </a:lnTo>
                <a:lnTo>
                  <a:pt x="4800" y="97916"/>
                </a:lnTo>
                <a:lnTo>
                  <a:pt x="5760" y="98877"/>
                </a:lnTo>
                <a:lnTo>
                  <a:pt x="10561" y="98877"/>
                </a:lnTo>
                <a:lnTo>
                  <a:pt x="11521" y="97916"/>
                </a:lnTo>
                <a:lnTo>
                  <a:pt x="15361" y="97916"/>
                </a:lnTo>
                <a:lnTo>
                  <a:pt x="16306" y="96956"/>
                </a:lnTo>
                <a:lnTo>
                  <a:pt x="17282" y="95996"/>
                </a:lnTo>
                <a:lnTo>
                  <a:pt x="17282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2390561" y="2043546"/>
            <a:ext cx="79674" cy="100797"/>
          </a:xfrm>
          <a:custGeom>
            <a:avLst/>
            <a:gdLst/>
            <a:ahLst/>
            <a:cxnLst/>
            <a:rect l="l" t="t" r="r" b="b"/>
            <a:pathLst>
              <a:path w="79674" h="100797">
                <a:moveTo>
                  <a:pt x="17282" y="32644"/>
                </a:moveTo>
                <a:lnTo>
                  <a:pt x="22082" y="26883"/>
                </a:lnTo>
                <a:lnTo>
                  <a:pt x="26883" y="22082"/>
                </a:lnTo>
                <a:lnTo>
                  <a:pt x="30723" y="19202"/>
                </a:lnTo>
                <a:lnTo>
                  <a:pt x="35524" y="16322"/>
                </a:lnTo>
                <a:lnTo>
                  <a:pt x="39364" y="14401"/>
                </a:lnTo>
                <a:lnTo>
                  <a:pt x="47045" y="14401"/>
                </a:lnTo>
                <a:lnTo>
                  <a:pt x="49926" y="15361"/>
                </a:lnTo>
                <a:lnTo>
                  <a:pt x="51846" y="16322"/>
                </a:lnTo>
                <a:lnTo>
                  <a:pt x="54726" y="18242"/>
                </a:lnTo>
                <a:lnTo>
                  <a:pt x="56647" y="20162"/>
                </a:lnTo>
                <a:lnTo>
                  <a:pt x="58567" y="22082"/>
                </a:lnTo>
                <a:lnTo>
                  <a:pt x="59527" y="24002"/>
                </a:lnTo>
                <a:lnTo>
                  <a:pt x="61447" y="26883"/>
                </a:lnTo>
                <a:lnTo>
                  <a:pt x="61447" y="30723"/>
                </a:lnTo>
                <a:lnTo>
                  <a:pt x="62392" y="33604"/>
                </a:lnTo>
                <a:lnTo>
                  <a:pt x="63367" y="37444"/>
                </a:lnTo>
                <a:lnTo>
                  <a:pt x="63367" y="98877"/>
                </a:lnTo>
                <a:lnTo>
                  <a:pt x="64328" y="98877"/>
                </a:lnTo>
                <a:lnTo>
                  <a:pt x="65288" y="99837"/>
                </a:lnTo>
                <a:lnTo>
                  <a:pt x="67208" y="99837"/>
                </a:lnTo>
                <a:lnTo>
                  <a:pt x="68168" y="100797"/>
                </a:lnTo>
                <a:lnTo>
                  <a:pt x="72953" y="100797"/>
                </a:lnTo>
                <a:lnTo>
                  <a:pt x="74889" y="99837"/>
                </a:lnTo>
                <a:lnTo>
                  <a:pt x="78729" y="99837"/>
                </a:lnTo>
                <a:lnTo>
                  <a:pt x="78729" y="98877"/>
                </a:lnTo>
                <a:lnTo>
                  <a:pt x="79674" y="98877"/>
                </a:lnTo>
                <a:lnTo>
                  <a:pt x="79674" y="28803"/>
                </a:lnTo>
                <a:lnTo>
                  <a:pt x="78729" y="24002"/>
                </a:lnTo>
                <a:lnTo>
                  <a:pt x="76794" y="19202"/>
                </a:lnTo>
                <a:lnTo>
                  <a:pt x="75849" y="15361"/>
                </a:lnTo>
                <a:lnTo>
                  <a:pt x="72953" y="11521"/>
                </a:lnTo>
                <a:lnTo>
                  <a:pt x="70073" y="7680"/>
                </a:lnTo>
                <a:lnTo>
                  <a:pt x="67208" y="5760"/>
                </a:lnTo>
                <a:lnTo>
                  <a:pt x="62392" y="2880"/>
                </a:lnTo>
                <a:lnTo>
                  <a:pt x="58567" y="960"/>
                </a:lnTo>
                <a:lnTo>
                  <a:pt x="52806" y="0"/>
                </a:lnTo>
                <a:lnTo>
                  <a:pt x="41285" y="0"/>
                </a:lnTo>
                <a:lnTo>
                  <a:pt x="36484" y="1920"/>
                </a:lnTo>
                <a:lnTo>
                  <a:pt x="31683" y="3840"/>
                </a:lnTo>
                <a:lnTo>
                  <a:pt x="25923" y="6720"/>
                </a:lnTo>
                <a:lnTo>
                  <a:pt x="21122" y="11521"/>
                </a:lnTo>
                <a:lnTo>
                  <a:pt x="15361" y="17282"/>
                </a:lnTo>
                <a:lnTo>
                  <a:pt x="15361" y="2880"/>
                </a:lnTo>
                <a:lnTo>
                  <a:pt x="14401" y="2880"/>
                </a:lnTo>
                <a:lnTo>
                  <a:pt x="14401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97916"/>
                </a:lnTo>
                <a:lnTo>
                  <a:pt x="960" y="98877"/>
                </a:lnTo>
                <a:lnTo>
                  <a:pt x="1920" y="99837"/>
                </a:lnTo>
                <a:lnTo>
                  <a:pt x="4800" y="99837"/>
                </a:lnTo>
                <a:lnTo>
                  <a:pt x="5760" y="100797"/>
                </a:lnTo>
                <a:lnTo>
                  <a:pt x="10561" y="100797"/>
                </a:lnTo>
                <a:lnTo>
                  <a:pt x="11521" y="99837"/>
                </a:lnTo>
                <a:lnTo>
                  <a:pt x="15361" y="99837"/>
                </a:lnTo>
                <a:lnTo>
                  <a:pt x="16322" y="98877"/>
                </a:lnTo>
                <a:lnTo>
                  <a:pt x="17282" y="98877"/>
                </a:lnTo>
                <a:lnTo>
                  <a:pt x="17282" y="326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2491358" y="2053148"/>
            <a:ext cx="86410" cy="127680"/>
          </a:xfrm>
          <a:custGeom>
            <a:avLst/>
            <a:gdLst/>
            <a:ahLst/>
            <a:cxnLst/>
            <a:rect l="l" t="t" r="r" b="b"/>
            <a:pathLst>
              <a:path w="86410" h="127680">
                <a:moveTo>
                  <a:pt x="960" y="109438"/>
                </a:moveTo>
                <a:lnTo>
                  <a:pt x="1920" y="112318"/>
                </a:lnTo>
                <a:lnTo>
                  <a:pt x="3840" y="116159"/>
                </a:lnTo>
                <a:lnTo>
                  <a:pt x="5760" y="118079"/>
                </a:lnTo>
                <a:lnTo>
                  <a:pt x="9601" y="120959"/>
                </a:lnTo>
                <a:lnTo>
                  <a:pt x="12481" y="122880"/>
                </a:lnTo>
                <a:lnTo>
                  <a:pt x="17282" y="124800"/>
                </a:lnTo>
                <a:lnTo>
                  <a:pt x="22082" y="125760"/>
                </a:lnTo>
                <a:lnTo>
                  <a:pt x="27843" y="126720"/>
                </a:lnTo>
                <a:lnTo>
                  <a:pt x="33604" y="127680"/>
                </a:lnTo>
                <a:lnTo>
                  <a:pt x="48966" y="127680"/>
                </a:lnTo>
                <a:lnTo>
                  <a:pt x="55686" y="126720"/>
                </a:lnTo>
                <a:lnTo>
                  <a:pt x="61447" y="124800"/>
                </a:lnTo>
                <a:lnTo>
                  <a:pt x="67193" y="123840"/>
                </a:lnTo>
                <a:lnTo>
                  <a:pt x="72009" y="120959"/>
                </a:lnTo>
                <a:lnTo>
                  <a:pt x="75849" y="118079"/>
                </a:lnTo>
                <a:lnTo>
                  <a:pt x="79689" y="115199"/>
                </a:lnTo>
                <a:lnTo>
                  <a:pt x="82570" y="112318"/>
                </a:lnTo>
                <a:lnTo>
                  <a:pt x="83515" y="108478"/>
                </a:lnTo>
                <a:lnTo>
                  <a:pt x="85435" y="104637"/>
                </a:lnTo>
                <a:lnTo>
                  <a:pt x="86410" y="99837"/>
                </a:lnTo>
                <a:lnTo>
                  <a:pt x="86410" y="92156"/>
                </a:lnTo>
                <a:lnTo>
                  <a:pt x="85435" y="88315"/>
                </a:lnTo>
                <a:lnTo>
                  <a:pt x="84475" y="85435"/>
                </a:lnTo>
                <a:lnTo>
                  <a:pt x="82570" y="82555"/>
                </a:lnTo>
                <a:lnTo>
                  <a:pt x="80634" y="79674"/>
                </a:lnTo>
                <a:lnTo>
                  <a:pt x="77754" y="77754"/>
                </a:lnTo>
                <a:lnTo>
                  <a:pt x="74874" y="75834"/>
                </a:lnTo>
                <a:lnTo>
                  <a:pt x="71033" y="73914"/>
                </a:lnTo>
                <a:lnTo>
                  <a:pt x="67193" y="72953"/>
                </a:lnTo>
                <a:lnTo>
                  <a:pt x="63352" y="71993"/>
                </a:lnTo>
                <a:lnTo>
                  <a:pt x="59512" y="71033"/>
                </a:lnTo>
                <a:lnTo>
                  <a:pt x="54726" y="71033"/>
                </a:lnTo>
                <a:lnTo>
                  <a:pt x="30723" y="70088"/>
                </a:lnTo>
                <a:lnTo>
                  <a:pt x="26883" y="70088"/>
                </a:lnTo>
                <a:lnTo>
                  <a:pt x="24003" y="69113"/>
                </a:lnTo>
                <a:lnTo>
                  <a:pt x="22082" y="67193"/>
                </a:lnTo>
                <a:lnTo>
                  <a:pt x="19202" y="65272"/>
                </a:lnTo>
                <a:lnTo>
                  <a:pt x="18242" y="63367"/>
                </a:lnTo>
                <a:lnTo>
                  <a:pt x="19202" y="91196"/>
                </a:lnTo>
                <a:lnTo>
                  <a:pt x="20162" y="90236"/>
                </a:lnTo>
                <a:lnTo>
                  <a:pt x="22082" y="88315"/>
                </a:lnTo>
                <a:lnTo>
                  <a:pt x="23042" y="86395"/>
                </a:lnTo>
                <a:lnTo>
                  <a:pt x="24963" y="85435"/>
                </a:lnTo>
                <a:lnTo>
                  <a:pt x="27843" y="83515"/>
                </a:lnTo>
                <a:lnTo>
                  <a:pt x="51846" y="84475"/>
                </a:lnTo>
                <a:lnTo>
                  <a:pt x="56647" y="84475"/>
                </a:lnTo>
                <a:lnTo>
                  <a:pt x="61447" y="85435"/>
                </a:lnTo>
                <a:lnTo>
                  <a:pt x="64328" y="87355"/>
                </a:lnTo>
                <a:lnTo>
                  <a:pt x="68168" y="90236"/>
                </a:lnTo>
                <a:lnTo>
                  <a:pt x="69128" y="93116"/>
                </a:lnTo>
                <a:lnTo>
                  <a:pt x="69128" y="101757"/>
                </a:lnTo>
                <a:lnTo>
                  <a:pt x="68168" y="103677"/>
                </a:lnTo>
                <a:lnTo>
                  <a:pt x="67193" y="105597"/>
                </a:lnTo>
                <a:lnTo>
                  <a:pt x="65288" y="107518"/>
                </a:lnTo>
                <a:lnTo>
                  <a:pt x="63352" y="109438"/>
                </a:lnTo>
                <a:lnTo>
                  <a:pt x="61447" y="111358"/>
                </a:lnTo>
                <a:lnTo>
                  <a:pt x="58567" y="112318"/>
                </a:lnTo>
                <a:lnTo>
                  <a:pt x="54726" y="113278"/>
                </a:lnTo>
                <a:lnTo>
                  <a:pt x="51846" y="114239"/>
                </a:lnTo>
                <a:lnTo>
                  <a:pt x="34564" y="114239"/>
                </a:lnTo>
                <a:lnTo>
                  <a:pt x="27843" y="113278"/>
                </a:lnTo>
                <a:lnTo>
                  <a:pt x="23042" y="111358"/>
                </a:lnTo>
                <a:lnTo>
                  <a:pt x="19202" y="108478"/>
                </a:lnTo>
                <a:lnTo>
                  <a:pt x="16322" y="105597"/>
                </a:lnTo>
                <a:lnTo>
                  <a:pt x="15361" y="0"/>
                </a:lnTo>
                <a:lnTo>
                  <a:pt x="12481" y="2880"/>
                </a:lnTo>
                <a:lnTo>
                  <a:pt x="9601" y="5760"/>
                </a:lnTo>
                <a:lnTo>
                  <a:pt x="7680" y="10561"/>
                </a:lnTo>
                <a:lnTo>
                  <a:pt x="5760" y="14401"/>
                </a:lnTo>
                <a:lnTo>
                  <a:pt x="5760" y="32644"/>
                </a:lnTo>
                <a:lnTo>
                  <a:pt x="7680" y="35524"/>
                </a:lnTo>
                <a:lnTo>
                  <a:pt x="8641" y="39364"/>
                </a:lnTo>
                <a:lnTo>
                  <a:pt x="10561" y="42245"/>
                </a:lnTo>
                <a:lnTo>
                  <a:pt x="12481" y="44165"/>
                </a:lnTo>
                <a:lnTo>
                  <a:pt x="9601" y="47030"/>
                </a:lnTo>
                <a:lnTo>
                  <a:pt x="7680" y="49910"/>
                </a:lnTo>
                <a:lnTo>
                  <a:pt x="5760" y="53751"/>
                </a:lnTo>
                <a:lnTo>
                  <a:pt x="3840" y="56631"/>
                </a:lnTo>
                <a:lnTo>
                  <a:pt x="2880" y="60472"/>
                </a:lnTo>
                <a:lnTo>
                  <a:pt x="2880" y="67193"/>
                </a:lnTo>
                <a:lnTo>
                  <a:pt x="3840" y="70088"/>
                </a:lnTo>
                <a:lnTo>
                  <a:pt x="5760" y="72953"/>
                </a:lnTo>
                <a:lnTo>
                  <a:pt x="7680" y="75834"/>
                </a:lnTo>
                <a:lnTo>
                  <a:pt x="9601" y="77754"/>
                </a:lnTo>
                <a:lnTo>
                  <a:pt x="13441" y="79674"/>
                </a:lnTo>
                <a:lnTo>
                  <a:pt x="10561" y="81594"/>
                </a:lnTo>
                <a:lnTo>
                  <a:pt x="8641" y="82555"/>
                </a:lnTo>
                <a:lnTo>
                  <a:pt x="7680" y="84475"/>
                </a:lnTo>
                <a:lnTo>
                  <a:pt x="5760" y="86395"/>
                </a:lnTo>
                <a:lnTo>
                  <a:pt x="3840" y="88315"/>
                </a:lnTo>
                <a:lnTo>
                  <a:pt x="2880" y="90236"/>
                </a:lnTo>
                <a:lnTo>
                  <a:pt x="1920" y="92156"/>
                </a:lnTo>
                <a:lnTo>
                  <a:pt x="960" y="94076"/>
                </a:lnTo>
                <a:lnTo>
                  <a:pt x="960" y="95996"/>
                </a:lnTo>
                <a:lnTo>
                  <a:pt x="0" y="97917"/>
                </a:lnTo>
                <a:lnTo>
                  <a:pt x="0" y="106558"/>
                </a:lnTo>
                <a:lnTo>
                  <a:pt x="960" y="10943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2506720" y="2043546"/>
            <a:ext cx="71993" cy="115199"/>
          </a:xfrm>
          <a:custGeom>
            <a:avLst/>
            <a:gdLst/>
            <a:ahLst/>
            <a:cxnLst/>
            <a:rect l="l" t="t" r="r" b="b"/>
            <a:pathLst>
              <a:path w="71993" h="115199">
                <a:moveTo>
                  <a:pt x="71993" y="4800"/>
                </a:moveTo>
                <a:lnTo>
                  <a:pt x="71048" y="3840"/>
                </a:lnTo>
                <a:lnTo>
                  <a:pt x="71048" y="2880"/>
                </a:lnTo>
                <a:lnTo>
                  <a:pt x="70073" y="1920"/>
                </a:lnTo>
                <a:lnTo>
                  <a:pt x="40325" y="1920"/>
                </a:lnTo>
                <a:lnTo>
                  <a:pt x="38404" y="960"/>
                </a:lnTo>
                <a:lnTo>
                  <a:pt x="33604" y="960"/>
                </a:lnTo>
                <a:lnTo>
                  <a:pt x="31683" y="0"/>
                </a:lnTo>
                <a:lnTo>
                  <a:pt x="21122" y="0"/>
                </a:lnTo>
                <a:lnTo>
                  <a:pt x="16322" y="960"/>
                </a:lnTo>
                <a:lnTo>
                  <a:pt x="11521" y="2880"/>
                </a:lnTo>
                <a:lnTo>
                  <a:pt x="6720" y="3840"/>
                </a:lnTo>
                <a:lnTo>
                  <a:pt x="2880" y="6720"/>
                </a:lnTo>
                <a:lnTo>
                  <a:pt x="0" y="9601"/>
                </a:lnTo>
                <a:lnTo>
                  <a:pt x="960" y="115199"/>
                </a:lnTo>
                <a:lnTo>
                  <a:pt x="960" y="107518"/>
                </a:lnTo>
                <a:lnTo>
                  <a:pt x="1920" y="106558"/>
                </a:lnTo>
                <a:lnTo>
                  <a:pt x="1920" y="104637"/>
                </a:lnTo>
                <a:lnTo>
                  <a:pt x="2880" y="103677"/>
                </a:lnTo>
                <a:lnTo>
                  <a:pt x="2880" y="102717"/>
                </a:lnTo>
                <a:lnTo>
                  <a:pt x="3840" y="100797"/>
                </a:lnTo>
                <a:lnTo>
                  <a:pt x="2880" y="72969"/>
                </a:lnTo>
                <a:lnTo>
                  <a:pt x="2880" y="69128"/>
                </a:lnTo>
                <a:lnTo>
                  <a:pt x="3840" y="67193"/>
                </a:lnTo>
                <a:lnTo>
                  <a:pt x="3840" y="65288"/>
                </a:lnTo>
                <a:lnTo>
                  <a:pt x="4800" y="64312"/>
                </a:lnTo>
                <a:lnTo>
                  <a:pt x="5760" y="62407"/>
                </a:lnTo>
                <a:lnTo>
                  <a:pt x="7680" y="61447"/>
                </a:lnTo>
                <a:lnTo>
                  <a:pt x="5760" y="40325"/>
                </a:lnTo>
                <a:lnTo>
                  <a:pt x="5760" y="30723"/>
                </a:lnTo>
                <a:lnTo>
                  <a:pt x="6720" y="28803"/>
                </a:lnTo>
                <a:lnTo>
                  <a:pt x="7680" y="25923"/>
                </a:lnTo>
                <a:lnTo>
                  <a:pt x="7680" y="23042"/>
                </a:lnTo>
                <a:lnTo>
                  <a:pt x="9601" y="21122"/>
                </a:lnTo>
                <a:lnTo>
                  <a:pt x="10561" y="19202"/>
                </a:lnTo>
                <a:lnTo>
                  <a:pt x="12481" y="17282"/>
                </a:lnTo>
                <a:lnTo>
                  <a:pt x="14401" y="16322"/>
                </a:lnTo>
                <a:lnTo>
                  <a:pt x="17282" y="14401"/>
                </a:lnTo>
                <a:lnTo>
                  <a:pt x="19202" y="13441"/>
                </a:lnTo>
                <a:lnTo>
                  <a:pt x="31683" y="13441"/>
                </a:lnTo>
                <a:lnTo>
                  <a:pt x="37444" y="15361"/>
                </a:lnTo>
                <a:lnTo>
                  <a:pt x="40325" y="18242"/>
                </a:lnTo>
                <a:lnTo>
                  <a:pt x="44150" y="22082"/>
                </a:lnTo>
                <a:lnTo>
                  <a:pt x="46085" y="26883"/>
                </a:lnTo>
                <a:lnTo>
                  <a:pt x="55671" y="15361"/>
                </a:lnTo>
                <a:lnTo>
                  <a:pt x="70073" y="15361"/>
                </a:lnTo>
                <a:lnTo>
                  <a:pt x="71048" y="14401"/>
                </a:lnTo>
                <a:lnTo>
                  <a:pt x="71993" y="13441"/>
                </a:lnTo>
                <a:lnTo>
                  <a:pt x="71993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2512481" y="2058908"/>
            <a:ext cx="55671" cy="50871"/>
          </a:xfrm>
          <a:custGeom>
            <a:avLst/>
            <a:gdLst/>
            <a:ahLst/>
            <a:cxnLst/>
            <a:rect l="l" t="t" r="r" b="b"/>
            <a:pathLst>
              <a:path w="55671" h="50871">
                <a:moveTo>
                  <a:pt x="3840" y="47045"/>
                </a:moveTo>
                <a:lnTo>
                  <a:pt x="5760" y="48950"/>
                </a:lnTo>
                <a:lnTo>
                  <a:pt x="9601" y="49926"/>
                </a:lnTo>
                <a:lnTo>
                  <a:pt x="12481" y="50871"/>
                </a:lnTo>
                <a:lnTo>
                  <a:pt x="25923" y="50871"/>
                </a:lnTo>
                <a:lnTo>
                  <a:pt x="30723" y="49926"/>
                </a:lnTo>
                <a:lnTo>
                  <a:pt x="34564" y="48950"/>
                </a:lnTo>
                <a:lnTo>
                  <a:pt x="39364" y="47045"/>
                </a:lnTo>
                <a:lnTo>
                  <a:pt x="43205" y="45110"/>
                </a:lnTo>
                <a:lnTo>
                  <a:pt x="46070" y="42245"/>
                </a:lnTo>
                <a:lnTo>
                  <a:pt x="48950" y="39364"/>
                </a:lnTo>
                <a:lnTo>
                  <a:pt x="51846" y="36484"/>
                </a:lnTo>
                <a:lnTo>
                  <a:pt x="53751" y="31683"/>
                </a:lnTo>
                <a:lnTo>
                  <a:pt x="55671" y="27843"/>
                </a:lnTo>
                <a:lnTo>
                  <a:pt x="55671" y="11521"/>
                </a:lnTo>
                <a:lnTo>
                  <a:pt x="54726" y="8641"/>
                </a:lnTo>
                <a:lnTo>
                  <a:pt x="53751" y="5760"/>
                </a:lnTo>
                <a:lnTo>
                  <a:pt x="51846" y="2880"/>
                </a:lnTo>
                <a:lnTo>
                  <a:pt x="49911" y="0"/>
                </a:lnTo>
                <a:lnTo>
                  <a:pt x="40325" y="11521"/>
                </a:lnTo>
                <a:lnTo>
                  <a:pt x="40325" y="20162"/>
                </a:lnTo>
                <a:lnTo>
                  <a:pt x="39364" y="23042"/>
                </a:lnTo>
                <a:lnTo>
                  <a:pt x="38389" y="25923"/>
                </a:lnTo>
                <a:lnTo>
                  <a:pt x="37444" y="27843"/>
                </a:lnTo>
                <a:lnTo>
                  <a:pt x="36484" y="30723"/>
                </a:lnTo>
                <a:lnTo>
                  <a:pt x="34564" y="32644"/>
                </a:lnTo>
                <a:lnTo>
                  <a:pt x="33604" y="33604"/>
                </a:lnTo>
                <a:lnTo>
                  <a:pt x="31683" y="35524"/>
                </a:lnTo>
                <a:lnTo>
                  <a:pt x="28803" y="36484"/>
                </a:lnTo>
                <a:lnTo>
                  <a:pt x="26883" y="37429"/>
                </a:lnTo>
                <a:lnTo>
                  <a:pt x="23042" y="38404"/>
                </a:lnTo>
                <a:lnTo>
                  <a:pt x="13441" y="38404"/>
                </a:lnTo>
                <a:lnTo>
                  <a:pt x="8641" y="36484"/>
                </a:lnTo>
                <a:lnTo>
                  <a:pt x="5760" y="32644"/>
                </a:lnTo>
                <a:lnTo>
                  <a:pt x="1920" y="29763"/>
                </a:lnTo>
                <a:lnTo>
                  <a:pt x="0" y="24963"/>
                </a:lnTo>
                <a:lnTo>
                  <a:pt x="1920" y="46085"/>
                </a:lnTo>
                <a:lnTo>
                  <a:pt x="3840" y="4704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2644002" y="2000356"/>
            <a:ext cx="85435" cy="144947"/>
          </a:xfrm>
          <a:custGeom>
            <a:avLst/>
            <a:gdLst/>
            <a:ahLst/>
            <a:cxnLst/>
            <a:rect l="l" t="t" r="r" b="b"/>
            <a:pathLst>
              <a:path w="85435" h="144947">
                <a:moveTo>
                  <a:pt x="83515" y="143027"/>
                </a:moveTo>
                <a:lnTo>
                  <a:pt x="83515" y="142067"/>
                </a:lnTo>
                <a:lnTo>
                  <a:pt x="84475" y="142067"/>
                </a:lnTo>
                <a:lnTo>
                  <a:pt x="84475" y="141107"/>
                </a:lnTo>
                <a:lnTo>
                  <a:pt x="85435" y="141107"/>
                </a:lnTo>
                <a:lnTo>
                  <a:pt x="85435" y="2880"/>
                </a:lnTo>
                <a:lnTo>
                  <a:pt x="84475" y="2880"/>
                </a:lnTo>
                <a:lnTo>
                  <a:pt x="84475" y="1905"/>
                </a:lnTo>
                <a:lnTo>
                  <a:pt x="83515" y="960"/>
                </a:lnTo>
                <a:lnTo>
                  <a:pt x="80634" y="960"/>
                </a:lnTo>
                <a:lnTo>
                  <a:pt x="79674" y="0"/>
                </a:lnTo>
                <a:lnTo>
                  <a:pt x="72953" y="0"/>
                </a:lnTo>
                <a:lnTo>
                  <a:pt x="71993" y="960"/>
                </a:lnTo>
                <a:lnTo>
                  <a:pt x="69113" y="960"/>
                </a:lnTo>
                <a:lnTo>
                  <a:pt x="68153" y="1905"/>
                </a:lnTo>
                <a:lnTo>
                  <a:pt x="68153" y="57591"/>
                </a:lnTo>
                <a:lnTo>
                  <a:pt x="63352" y="52791"/>
                </a:lnTo>
                <a:lnTo>
                  <a:pt x="59512" y="48950"/>
                </a:lnTo>
                <a:lnTo>
                  <a:pt x="54711" y="47030"/>
                </a:lnTo>
                <a:lnTo>
                  <a:pt x="49911" y="44150"/>
                </a:lnTo>
                <a:lnTo>
                  <a:pt x="45110" y="43190"/>
                </a:lnTo>
                <a:lnTo>
                  <a:pt x="33588" y="43190"/>
                </a:lnTo>
                <a:lnTo>
                  <a:pt x="27843" y="44150"/>
                </a:lnTo>
                <a:lnTo>
                  <a:pt x="22067" y="47030"/>
                </a:lnTo>
                <a:lnTo>
                  <a:pt x="17282" y="48950"/>
                </a:lnTo>
                <a:lnTo>
                  <a:pt x="13441" y="52791"/>
                </a:lnTo>
                <a:lnTo>
                  <a:pt x="9601" y="57591"/>
                </a:lnTo>
                <a:lnTo>
                  <a:pt x="6720" y="61432"/>
                </a:lnTo>
                <a:lnTo>
                  <a:pt x="3840" y="67193"/>
                </a:lnTo>
                <a:lnTo>
                  <a:pt x="1920" y="73914"/>
                </a:lnTo>
                <a:lnTo>
                  <a:pt x="960" y="79674"/>
                </a:lnTo>
                <a:lnTo>
                  <a:pt x="0" y="87355"/>
                </a:lnTo>
                <a:lnTo>
                  <a:pt x="0" y="101757"/>
                </a:lnTo>
                <a:lnTo>
                  <a:pt x="960" y="108478"/>
                </a:lnTo>
                <a:lnTo>
                  <a:pt x="1920" y="114223"/>
                </a:lnTo>
                <a:lnTo>
                  <a:pt x="2880" y="120944"/>
                </a:lnTo>
                <a:lnTo>
                  <a:pt x="5760" y="125745"/>
                </a:lnTo>
                <a:lnTo>
                  <a:pt x="8625" y="130545"/>
                </a:lnTo>
                <a:lnTo>
                  <a:pt x="11506" y="134386"/>
                </a:lnTo>
                <a:lnTo>
                  <a:pt x="15346" y="138226"/>
                </a:lnTo>
                <a:lnTo>
                  <a:pt x="20147" y="141107"/>
                </a:lnTo>
                <a:lnTo>
                  <a:pt x="18242" y="107502"/>
                </a:lnTo>
                <a:lnTo>
                  <a:pt x="17282" y="102702"/>
                </a:lnTo>
                <a:lnTo>
                  <a:pt x="17282" y="89275"/>
                </a:lnTo>
                <a:lnTo>
                  <a:pt x="18242" y="84475"/>
                </a:lnTo>
                <a:lnTo>
                  <a:pt x="18242" y="80634"/>
                </a:lnTo>
                <a:lnTo>
                  <a:pt x="19187" y="75834"/>
                </a:lnTo>
                <a:lnTo>
                  <a:pt x="21122" y="71993"/>
                </a:lnTo>
                <a:lnTo>
                  <a:pt x="23027" y="69113"/>
                </a:lnTo>
                <a:lnTo>
                  <a:pt x="24963" y="65272"/>
                </a:lnTo>
                <a:lnTo>
                  <a:pt x="26868" y="63352"/>
                </a:lnTo>
                <a:lnTo>
                  <a:pt x="29748" y="60472"/>
                </a:lnTo>
                <a:lnTo>
                  <a:pt x="33588" y="58552"/>
                </a:lnTo>
                <a:lnTo>
                  <a:pt x="36469" y="57591"/>
                </a:lnTo>
                <a:lnTo>
                  <a:pt x="46070" y="57591"/>
                </a:lnTo>
                <a:lnTo>
                  <a:pt x="49911" y="59512"/>
                </a:lnTo>
                <a:lnTo>
                  <a:pt x="54711" y="62392"/>
                </a:lnTo>
                <a:lnTo>
                  <a:pt x="58552" y="65272"/>
                </a:lnTo>
                <a:lnTo>
                  <a:pt x="63352" y="70073"/>
                </a:lnTo>
                <a:lnTo>
                  <a:pt x="68153" y="74874"/>
                </a:lnTo>
                <a:lnTo>
                  <a:pt x="68153" y="112318"/>
                </a:lnTo>
                <a:lnTo>
                  <a:pt x="65272" y="116159"/>
                </a:lnTo>
                <a:lnTo>
                  <a:pt x="62392" y="119039"/>
                </a:lnTo>
                <a:lnTo>
                  <a:pt x="60472" y="120944"/>
                </a:lnTo>
                <a:lnTo>
                  <a:pt x="57591" y="122880"/>
                </a:lnTo>
                <a:lnTo>
                  <a:pt x="55671" y="124785"/>
                </a:lnTo>
                <a:lnTo>
                  <a:pt x="53751" y="126705"/>
                </a:lnTo>
                <a:lnTo>
                  <a:pt x="50871" y="127665"/>
                </a:lnTo>
                <a:lnTo>
                  <a:pt x="48950" y="128625"/>
                </a:lnTo>
                <a:lnTo>
                  <a:pt x="47030" y="129585"/>
                </a:lnTo>
                <a:lnTo>
                  <a:pt x="45110" y="130545"/>
                </a:lnTo>
                <a:lnTo>
                  <a:pt x="35509" y="130545"/>
                </a:lnTo>
                <a:lnTo>
                  <a:pt x="32628" y="129585"/>
                </a:lnTo>
                <a:lnTo>
                  <a:pt x="29748" y="127665"/>
                </a:lnTo>
                <a:lnTo>
                  <a:pt x="25907" y="124785"/>
                </a:lnTo>
                <a:lnTo>
                  <a:pt x="23987" y="121904"/>
                </a:lnTo>
                <a:lnTo>
                  <a:pt x="24963" y="143987"/>
                </a:lnTo>
                <a:lnTo>
                  <a:pt x="30708" y="144947"/>
                </a:lnTo>
                <a:lnTo>
                  <a:pt x="44150" y="144947"/>
                </a:lnTo>
                <a:lnTo>
                  <a:pt x="49911" y="143027"/>
                </a:lnTo>
                <a:lnTo>
                  <a:pt x="54711" y="140147"/>
                </a:lnTo>
                <a:lnTo>
                  <a:pt x="59512" y="137266"/>
                </a:lnTo>
                <a:lnTo>
                  <a:pt x="65272" y="133426"/>
                </a:lnTo>
                <a:lnTo>
                  <a:pt x="70073" y="127665"/>
                </a:lnTo>
                <a:lnTo>
                  <a:pt x="70073" y="142067"/>
                </a:lnTo>
                <a:lnTo>
                  <a:pt x="71033" y="142067"/>
                </a:lnTo>
                <a:lnTo>
                  <a:pt x="71033" y="143027"/>
                </a:lnTo>
                <a:lnTo>
                  <a:pt x="73913" y="143027"/>
                </a:lnTo>
                <a:lnTo>
                  <a:pt x="74874" y="143987"/>
                </a:lnTo>
                <a:lnTo>
                  <a:pt x="78714" y="143987"/>
                </a:lnTo>
                <a:lnTo>
                  <a:pt x="80634" y="143027"/>
                </a:lnTo>
                <a:lnTo>
                  <a:pt x="83515" y="14302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2662245" y="2107859"/>
            <a:ext cx="6720" cy="36484"/>
          </a:xfrm>
          <a:custGeom>
            <a:avLst/>
            <a:gdLst/>
            <a:ahLst/>
            <a:cxnLst/>
            <a:rect l="l" t="t" r="r" b="b"/>
            <a:pathLst>
              <a:path w="6720" h="36484">
                <a:moveTo>
                  <a:pt x="5745" y="14401"/>
                </a:moveTo>
                <a:lnTo>
                  <a:pt x="3825" y="11536"/>
                </a:lnTo>
                <a:lnTo>
                  <a:pt x="1905" y="7680"/>
                </a:lnTo>
                <a:lnTo>
                  <a:pt x="944" y="3840"/>
                </a:lnTo>
                <a:lnTo>
                  <a:pt x="0" y="0"/>
                </a:lnTo>
                <a:lnTo>
                  <a:pt x="1905" y="33604"/>
                </a:lnTo>
                <a:lnTo>
                  <a:pt x="6720" y="36484"/>
                </a:lnTo>
                <a:lnTo>
                  <a:pt x="5745" y="144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2758226" y="2007077"/>
            <a:ext cx="21122" cy="20147"/>
          </a:xfrm>
          <a:custGeom>
            <a:avLst/>
            <a:gdLst/>
            <a:ahLst/>
            <a:cxnLst/>
            <a:rect l="l" t="t" r="r" b="b"/>
            <a:pathLst>
              <a:path w="21122" h="20147">
                <a:moveTo>
                  <a:pt x="21122" y="9585"/>
                </a:moveTo>
                <a:lnTo>
                  <a:pt x="21122" y="5745"/>
                </a:lnTo>
                <a:lnTo>
                  <a:pt x="20162" y="3840"/>
                </a:lnTo>
                <a:lnTo>
                  <a:pt x="18242" y="1904"/>
                </a:lnTo>
                <a:lnTo>
                  <a:pt x="17282" y="960"/>
                </a:lnTo>
                <a:lnTo>
                  <a:pt x="14401" y="0"/>
                </a:lnTo>
                <a:lnTo>
                  <a:pt x="6720" y="0"/>
                </a:lnTo>
                <a:lnTo>
                  <a:pt x="3840" y="960"/>
                </a:lnTo>
                <a:lnTo>
                  <a:pt x="1935" y="1904"/>
                </a:lnTo>
                <a:lnTo>
                  <a:pt x="975" y="3840"/>
                </a:lnTo>
                <a:lnTo>
                  <a:pt x="0" y="6705"/>
                </a:lnTo>
                <a:lnTo>
                  <a:pt x="0" y="14401"/>
                </a:lnTo>
                <a:lnTo>
                  <a:pt x="975" y="16306"/>
                </a:lnTo>
                <a:lnTo>
                  <a:pt x="1935" y="18242"/>
                </a:lnTo>
                <a:lnTo>
                  <a:pt x="3840" y="19187"/>
                </a:lnTo>
                <a:lnTo>
                  <a:pt x="6720" y="20147"/>
                </a:lnTo>
                <a:lnTo>
                  <a:pt x="14401" y="20147"/>
                </a:lnTo>
                <a:lnTo>
                  <a:pt x="17282" y="19187"/>
                </a:lnTo>
                <a:lnTo>
                  <a:pt x="18242" y="18242"/>
                </a:lnTo>
                <a:lnTo>
                  <a:pt x="20162" y="16306"/>
                </a:lnTo>
                <a:lnTo>
                  <a:pt x="21122" y="13426"/>
                </a:lnTo>
                <a:lnTo>
                  <a:pt x="21122" y="958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2760162" y="2045467"/>
            <a:ext cx="17266" cy="98877"/>
          </a:xfrm>
          <a:custGeom>
            <a:avLst/>
            <a:gdLst/>
            <a:ahLst/>
            <a:cxnLst/>
            <a:rect l="l" t="t" r="r" b="b"/>
            <a:pathLst>
              <a:path w="17266" h="98877">
                <a:moveTo>
                  <a:pt x="17266" y="1920"/>
                </a:moveTo>
                <a:lnTo>
                  <a:pt x="16306" y="1920"/>
                </a:lnTo>
                <a:lnTo>
                  <a:pt x="16306" y="960"/>
                </a:lnTo>
                <a:lnTo>
                  <a:pt x="15346" y="0"/>
                </a:lnTo>
                <a:lnTo>
                  <a:pt x="1905" y="0"/>
                </a:lnTo>
                <a:lnTo>
                  <a:pt x="944" y="960"/>
                </a:lnTo>
                <a:lnTo>
                  <a:pt x="0" y="1920"/>
                </a:lnTo>
                <a:lnTo>
                  <a:pt x="0" y="96956"/>
                </a:lnTo>
                <a:lnTo>
                  <a:pt x="944" y="96956"/>
                </a:lnTo>
                <a:lnTo>
                  <a:pt x="1905" y="97916"/>
                </a:lnTo>
                <a:lnTo>
                  <a:pt x="4785" y="97916"/>
                </a:lnTo>
                <a:lnTo>
                  <a:pt x="5745" y="98877"/>
                </a:lnTo>
                <a:lnTo>
                  <a:pt x="10546" y="98877"/>
                </a:lnTo>
                <a:lnTo>
                  <a:pt x="11506" y="97916"/>
                </a:lnTo>
                <a:lnTo>
                  <a:pt x="15346" y="97916"/>
                </a:lnTo>
                <a:lnTo>
                  <a:pt x="16306" y="96956"/>
                </a:lnTo>
                <a:lnTo>
                  <a:pt x="17266" y="95996"/>
                </a:lnTo>
                <a:lnTo>
                  <a:pt x="17266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2800471" y="2043546"/>
            <a:ext cx="66233" cy="101757"/>
          </a:xfrm>
          <a:custGeom>
            <a:avLst/>
            <a:gdLst/>
            <a:ahLst/>
            <a:cxnLst/>
            <a:rect l="l" t="t" r="r" b="b"/>
            <a:pathLst>
              <a:path w="66233" h="101757">
                <a:moveTo>
                  <a:pt x="61432" y="9601"/>
                </a:moveTo>
                <a:lnTo>
                  <a:pt x="60487" y="9601"/>
                </a:lnTo>
                <a:lnTo>
                  <a:pt x="60487" y="6720"/>
                </a:lnTo>
                <a:lnTo>
                  <a:pt x="59512" y="6720"/>
                </a:lnTo>
                <a:lnTo>
                  <a:pt x="58552" y="5760"/>
                </a:lnTo>
                <a:lnTo>
                  <a:pt x="56647" y="4800"/>
                </a:lnTo>
                <a:lnTo>
                  <a:pt x="55671" y="3840"/>
                </a:lnTo>
                <a:lnTo>
                  <a:pt x="53766" y="3840"/>
                </a:lnTo>
                <a:lnTo>
                  <a:pt x="52806" y="2880"/>
                </a:lnTo>
                <a:lnTo>
                  <a:pt x="50871" y="1920"/>
                </a:lnTo>
                <a:lnTo>
                  <a:pt x="48966" y="1920"/>
                </a:lnTo>
                <a:lnTo>
                  <a:pt x="46085" y="960"/>
                </a:lnTo>
                <a:lnTo>
                  <a:pt x="44150" y="960"/>
                </a:lnTo>
                <a:lnTo>
                  <a:pt x="41285" y="0"/>
                </a:lnTo>
                <a:lnTo>
                  <a:pt x="30723" y="0"/>
                </a:lnTo>
                <a:lnTo>
                  <a:pt x="25923" y="960"/>
                </a:lnTo>
                <a:lnTo>
                  <a:pt x="22082" y="1920"/>
                </a:lnTo>
                <a:lnTo>
                  <a:pt x="17282" y="3840"/>
                </a:lnTo>
                <a:lnTo>
                  <a:pt x="14401" y="5760"/>
                </a:lnTo>
                <a:lnTo>
                  <a:pt x="11521" y="8641"/>
                </a:lnTo>
                <a:lnTo>
                  <a:pt x="8641" y="10561"/>
                </a:lnTo>
                <a:lnTo>
                  <a:pt x="5760" y="13441"/>
                </a:lnTo>
                <a:lnTo>
                  <a:pt x="4800" y="17282"/>
                </a:lnTo>
                <a:lnTo>
                  <a:pt x="2880" y="20162"/>
                </a:lnTo>
                <a:lnTo>
                  <a:pt x="2880" y="31683"/>
                </a:lnTo>
                <a:lnTo>
                  <a:pt x="3840" y="35524"/>
                </a:lnTo>
                <a:lnTo>
                  <a:pt x="4800" y="38404"/>
                </a:lnTo>
                <a:lnTo>
                  <a:pt x="5760" y="41285"/>
                </a:lnTo>
                <a:lnTo>
                  <a:pt x="7680" y="43205"/>
                </a:lnTo>
                <a:lnTo>
                  <a:pt x="9601" y="46085"/>
                </a:lnTo>
                <a:lnTo>
                  <a:pt x="12481" y="48005"/>
                </a:lnTo>
                <a:lnTo>
                  <a:pt x="14401" y="49926"/>
                </a:lnTo>
                <a:lnTo>
                  <a:pt x="17282" y="50886"/>
                </a:lnTo>
                <a:lnTo>
                  <a:pt x="20162" y="52791"/>
                </a:lnTo>
                <a:lnTo>
                  <a:pt x="23042" y="53766"/>
                </a:lnTo>
                <a:lnTo>
                  <a:pt x="25923" y="54726"/>
                </a:lnTo>
                <a:lnTo>
                  <a:pt x="28803" y="56631"/>
                </a:lnTo>
                <a:lnTo>
                  <a:pt x="31683" y="57607"/>
                </a:lnTo>
                <a:lnTo>
                  <a:pt x="34564" y="58567"/>
                </a:lnTo>
                <a:lnTo>
                  <a:pt x="37444" y="59512"/>
                </a:lnTo>
                <a:lnTo>
                  <a:pt x="39364" y="60472"/>
                </a:lnTo>
                <a:lnTo>
                  <a:pt x="42245" y="62407"/>
                </a:lnTo>
                <a:lnTo>
                  <a:pt x="44150" y="63352"/>
                </a:lnTo>
                <a:lnTo>
                  <a:pt x="46085" y="65288"/>
                </a:lnTo>
                <a:lnTo>
                  <a:pt x="47045" y="67193"/>
                </a:lnTo>
                <a:lnTo>
                  <a:pt x="48966" y="68153"/>
                </a:lnTo>
                <a:lnTo>
                  <a:pt x="48966" y="77754"/>
                </a:lnTo>
                <a:lnTo>
                  <a:pt x="47990" y="79689"/>
                </a:lnTo>
                <a:lnTo>
                  <a:pt x="47045" y="81594"/>
                </a:lnTo>
                <a:lnTo>
                  <a:pt x="45125" y="83515"/>
                </a:lnTo>
                <a:lnTo>
                  <a:pt x="44150" y="84475"/>
                </a:lnTo>
                <a:lnTo>
                  <a:pt x="42245" y="85435"/>
                </a:lnTo>
                <a:lnTo>
                  <a:pt x="40325" y="86395"/>
                </a:lnTo>
                <a:lnTo>
                  <a:pt x="37444" y="87355"/>
                </a:lnTo>
                <a:lnTo>
                  <a:pt x="35524" y="87355"/>
                </a:lnTo>
                <a:lnTo>
                  <a:pt x="32644" y="88315"/>
                </a:lnTo>
                <a:lnTo>
                  <a:pt x="25923" y="88315"/>
                </a:lnTo>
                <a:lnTo>
                  <a:pt x="23042" y="87355"/>
                </a:lnTo>
                <a:lnTo>
                  <a:pt x="20162" y="86395"/>
                </a:lnTo>
                <a:lnTo>
                  <a:pt x="17282" y="85435"/>
                </a:lnTo>
                <a:lnTo>
                  <a:pt x="14401" y="84475"/>
                </a:lnTo>
                <a:lnTo>
                  <a:pt x="12481" y="83515"/>
                </a:lnTo>
                <a:lnTo>
                  <a:pt x="9601" y="82555"/>
                </a:lnTo>
                <a:lnTo>
                  <a:pt x="7680" y="81594"/>
                </a:lnTo>
                <a:lnTo>
                  <a:pt x="6720" y="80634"/>
                </a:lnTo>
                <a:lnTo>
                  <a:pt x="4800" y="79689"/>
                </a:lnTo>
                <a:lnTo>
                  <a:pt x="1920" y="79689"/>
                </a:lnTo>
                <a:lnTo>
                  <a:pt x="960" y="80634"/>
                </a:lnTo>
                <a:lnTo>
                  <a:pt x="960" y="82555"/>
                </a:lnTo>
                <a:lnTo>
                  <a:pt x="0" y="83515"/>
                </a:lnTo>
                <a:lnTo>
                  <a:pt x="0" y="88315"/>
                </a:lnTo>
                <a:lnTo>
                  <a:pt x="960" y="90236"/>
                </a:lnTo>
                <a:lnTo>
                  <a:pt x="960" y="92156"/>
                </a:lnTo>
                <a:lnTo>
                  <a:pt x="1920" y="93116"/>
                </a:lnTo>
                <a:lnTo>
                  <a:pt x="2880" y="94076"/>
                </a:lnTo>
                <a:lnTo>
                  <a:pt x="3840" y="95036"/>
                </a:lnTo>
                <a:lnTo>
                  <a:pt x="4800" y="95996"/>
                </a:lnTo>
                <a:lnTo>
                  <a:pt x="5760" y="96956"/>
                </a:lnTo>
                <a:lnTo>
                  <a:pt x="7680" y="96956"/>
                </a:lnTo>
                <a:lnTo>
                  <a:pt x="9601" y="97916"/>
                </a:lnTo>
                <a:lnTo>
                  <a:pt x="12481" y="98877"/>
                </a:lnTo>
                <a:lnTo>
                  <a:pt x="14401" y="99837"/>
                </a:lnTo>
                <a:lnTo>
                  <a:pt x="17282" y="100797"/>
                </a:lnTo>
                <a:lnTo>
                  <a:pt x="20162" y="100797"/>
                </a:lnTo>
                <a:lnTo>
                  <a:pt x="23042" y="101757"/>
                </a:lnTo>
                <a:lnTo>
                  <a:pt x="35524" y="101757"/>
                </a:lnTo>
                <a:lnTo>
                  <a:pt x="40325" y="100797"/>
                </a:lnTo>
                <a:lnTo>
                  <a:pt x="44150" y="99837"/>
                </a:lnTo>
                <a:lnTo>
                  <a:pt x="48966" y="97916"/>
                </a:lnTo>
                <a:lnTo>
                  <a:pt x="52806" y="95996"/>
                </a:lnTo>
                <a:lnTo>
                  <a:pt x="55671" y="94076"/>
                </a:lnTo>
                <a:lnTo>
                  <a:pt x="59512" y="91196"/>
                </a:lnTo>
                <a:lnTo>
                  <a:pt x="61432" y="88315"/>
                </a:lnTo>
                <a:lnTo>
                  <a:pt x="63352" y="84475"/>
                </a:lnTo>
                <a:lnTo>
                  <a:pt x="65272" y="80634"/>
                </a:lnTo>
                <a:lnTo>
                  <a:pt x="66233" y="76794"/>
                </a:lnTo>
                <a:lnTo>
                  <a:pt x="66233" y="68153"/>
                </a:lnTo>
                <a:lnTo>
                  <a:pt x="65272" y="64312"/>
                </a:lnTo>
                <a:lnTo>
                  <a:pt x="64328" y="61447"/>
                </a:lnTo>
                <a:lnTo>
                  <a:pt x="62392" y="58567"/>
                </a:lnTo>
                <a:lnTo>
                  <a:pt x="60487" y="56631"/>
                </a:lnTo>
                <a:lnTo>
                  <a:pt x="58552" y="54726"/>
                </a:lnTo>
                <a:lnTo>
                  <a:pt x="56647" y="51846"/>
                </a:lnTo>
                <a:lnTo>
                  <a:pt x="53766" y="50886"/>
                </a:lnTo>
                <a:lnTo>
                  <a:pt x="50871" y="48966"/>
                </a:lnTo>
                <a:lnTo>
                  <a:pt x="47990" y="48005"/>
                </a:lnTo>
                <a:lnTo>
                  <a:pt x="45125" y="46085"/>
                </a:lnTo>
                <a:lnTo>
                  <a:pt x="42245" y="45125"/>
                </a:lnTo>
                <a:lnTo>
                  <a:pt x="39364" y="44165"/>
                </a:lnTo>
                <a:lnTo>
                  <a:pt x="36484" y="43205"/>
                </a:lnTo>
                <a:lnTo>
                  <a:pt x="33604" y="42245"/>
                </a:lnTo>
                <a:lnTo>
                  <a:pt x="30723" y="40325"/>
                </a:lnTo>
                <a:lnTo>
                  <a:pt x="28803" y="39364"/>
                </a:lnTo>
                <a:lnTo>
                  <a:pt x="26883" y="38404"/>
                </a:lnTo>
                <a:lnTo>
                  <a:pt x="24003" y="36484"/>
                </a:lnTo>
                <a:lnTo>
                  <a:pt x="22082" y="35524"/>
                </a:lnTo>
                <a:lnTo>
                  <a:pt x="21122" y="33604"/>
                </a:lnTo>
                <a:lnTo>
                  <a:pt x="19202" y="31683"/>
                </a:lnTo>
                <a:lnTo>
                  <a:pt x="19202" y="23042"/>
                </a:lnTo>
                <a:lnTo>
                  <a:pt x="20162" y="21122"/>
                </a:lnTo>
                <a:lnTo>
                  <a:pt x="21122" y="19202"/>
                </a:lnTo>
                <a:lnTo>
                  <a:pt x="22082" y="18242"/>
                </a:lnTo>
                <a:lnTo>
                  <a:pt x="23042" y="17282"/>
                </a:lnTo>
                <a:lnTo>
                  <a:pt x="24963" y="15361"/>
                </a:lnTo>
                <a:lnTo>
                  <a:pt x="26883" y="14401"/>
                </a:lnTo>
                <a:lnTo>
                  <a:pt x="28803" y="14401"/>
                </a:lnTo>
                <a:lnTo>
                  <a:pt x="30723" y="13441"/>
                </a:lnTo>
                <a:lnTo>
                  <a:pt x="42245" y="13441"/>
                </a:lnTo>
                <a:lnTo>
                  <a:pt x="45125" y="14401"/>
                </a:lnTo>
                <a:lnTo>
                  <a:pt x="47045" y="15361"/>
                </a:lnTo>
                <a:lnTo>
                  <a:pt x="49926" y="16322"/>
                </a:lnTo>
                <a:lnTo>
                  <a:pt x="51831" y="17282"/>
                </a:lnTo>
                <a:lnTo>
                  <a:pt x="53766" y="17282"/>
                </a:lnTo>
                <a:lnTo>
                  <a:pt x="54711" y="18242"/>
                </a:lnTo>
                <a:lnTo>
                  <a:pt x="55671" y="19202"/>
                </a:lnTo>
                <a:lnTo>
                  <a:pt x="57607" y="20162"/>
                </a:lnTo>
                <a:lnTo>
                  <a:pt x="60487" y="20162"/>
                </a:lnTo>
                <a:lnTo>
                  <a:pt x="60487" y="18242"/>
                </a:lnTo>
                <a:lnTo>
                  <a:pt x="61432" y="17282"/>
                </a:lnTo>
                <a:lnTo>
                  <a:pt x="61432" y="96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2876306" y="2020503"/>
            <a:ext cx="60487" cy="124800"/>
          </a:xfrm>
          <a:custGeom>
            <a:avLst/>
            <a:gdLst/>
            <a:ahLst/>
            <a:cxnLst/>
            <a:rect l="l" t="t" r="r" b="b"/>
            <a:pathLst>
              <a:path w="60487" h="124800">
                <a:moveTo>
                  <a:pt x="16322" y="1920"/>
                </a:moveTo>
                <a:lnTo>
                  <a:pt x="16322" y="24963"/>
                </a:lnTo>
                <a:lnTo>
                  <a:pt x="1920" y="24963"/>
                </a:lnTo>
                <a:lnTo>
                  <a:pt x="1920" y="25923"/>
                </a:lnTo>
                <a:lnTo>
                  <a:pt x="960" y="25923"/>
                </a:lnTo>
                <a:lnTo>
                  <a:pt x="960" y="26883"/>
                </a:lnTo>
                <a:lnTo>
                  <a:pt x="0" y="27843"/>
                </a:lnTo>
                <a:lnTo>
                  <a:pt x="0" y="36484"/>
                </a:lnTo>
                <a:lnTo>
                  <a:pt x="960" y="37444"/>
                </a:lnTo>
                <a:lnTo>
                  <a:pt x="1920" y="38404"/>
                </a:lnTo>
                <a:lnTo>
                  <a:pt x="1920" y="39364"/>
                </a:lnTo>
                <a:lnTo>
                  <a:pt x="16322" y="39364"/>
                </a:lnTo>
                <a:lnTo>
                  <a:pt x="16322" y="98892"/>
                </a:lnTo>
                <a:lnTo>
                  <a:pt x="17282" y="103677"/>
                </a:lnTo>
                <a:lnTo>
                  <a:pt x="18242" y="107518"/>
                </a:lnTo>
                <a:lnTo>
                  <a:pt x="19202" y="111358"/>
                </a:lnTo>
                <a:lnTo>
                  <a:pt x="20162" y="114239"/>
                </a:lnTo>
                <a:lnTo>
                  <a:pt x="23042" y="117119"/>
                </a:lnTo>
                <a:lnTo>
                  <a:pt x="24963" y="119039"/>
                </a:lnTo>
                <a:lnTo>
                  <a:pt x="27843" y="120959"/>
                </a:lnTo>
                <a:lnTo>
                  <a:pt x="30723" y="122880"/>
                </a:lnTo>
                <a:lnTo>
                  <a:pt x="34564" y="123840"/>
                </a:lnTo>
                <a:lnTo>
                  <a:pt x="38404" y="124800"/>
                </a:lnTo>
                <a:lnTo>
                  <a:pt x="47045" y="124800"/>
                </a:lnTo>
                <a:lnTo>
                  <a:pt x="48006" y="123840"/>
                </a:lnTo>
                <a:lnTo>
                  <a:pt x="52806" y="123840"/>
                </a:lnTo>
                <a:lnTo>
                  <a:pt x="53766" y="122880"/>
                </a:lnTo>
                <a:lnTo>
                  <a:pt x="55686" y="122880"/>
                </a:lnTo>
                <a:lnTo>
                  <a:pt x="56647" y="121920"/>
                </a:lnTo>
                <a:lnTo>
                  <a:pt x="57607" y="121920"/>
                </a:lnTo>
                <a:lnTo>
                  <a:pt x="58567" y="120959"/>
                </a:lnTo>
                <a:lnTo>
                  <a:pt x="59527" y="119999"/>
                </a:lnTo>
                <a:lnTo>
                  <a:pt x="59527" y="119039"/>
                </a:lnTo>
                <a:lnTo>
                  <a:pt x="60487" y="118079"/>
                </a:lnTo>
                <a:lnTo>
                  <a:pt x="60487" y="108478"/>
                </a:lnTo>
                <a:lnTo>
                  <a:pt x="59527" y="108478"/>
                </a:lnTo>
                <a:lnTo>
                  <a:pt x="59527" y="107518"/>
                </a:lnTo>
                <a:lnTo>
                  <a:pt x="55686" y="107518"/>
                </a:lnTo>
                <a:lnTo>
                  <a:pt x="54726" y="108478"/>
                </a:lnTo>
                <a:lnTo>
                  <a:pt x="53766" y="108478"/>
                </a:lnTo>
                <a:lnTo>
                  <a:pt x="52806" y="109438"/>
                </a:lnTo>
                <a:lnTo>
                  <a:pt x="50886" y="109438"/>
                </a:lnTo>
                <a:lnTo>
                  <a:pt x="48966" y="110398"/>
                </a:lnTo>
                <a:lnTo>
                  <a:pt x="41285" y="110398"/>
                </a:lnTo>
                <a:lnTo>
                  <a:pt x="38404" y="108478"/>
                </a:lnTo>
                <a:lnTo>
                  <a:pt x="36484" y="105597"/>
                </a:lnTo>
                <a:lnTo>
                  <a:pt x="34564" y="101757"/>
                </a:lnTo>
                <a:lnTo>
                  <a:pt x="33604" y="96956"/>
                </a:lnTo>
                <a:lnTo>
                  <a:pt x="33604" y="39364"/>
                </a:lnTo>
                <a:lnTo>
                  <a:pt x="58567" y="39364"/>
                </a:lnTo>
                <a:lnTo>
                  <a:pt x="58567" y="38404"/>
                </a:lnTo>
                <a:lnTo>
                  <a:pt x="59527" y="37444"/>
                </a:lnTo>
                <a:lnTo>
                  <a:pt x="60487" y="36484"/>
                </a:lnTo>
                <a:lnTo>
                  <a:pt x="60487" y="27843"/>
                </a:lnTo>
                <a:lnTo>
                  <a:pt x="59527" y="26883"/>
                </a:lnTo>
                <a:lnTo>
                  <a:pt x="59527" y="25923"/>
                </a:lnTo>
                <a:lnTo>
                  <a:pt x="58567" y="25923"/>
                </a:lnTo>
                <a:lnTo>
                  <a:pt x="58567" y="24963"/>
                </a:lnTo>
                <a:lnTo>
                  <a:pt x="33604" y="24963"/>
                </a:lnTo>
                <a:lnTo>
                  <a:pt x="33604" y="1920"/>
                </a:lnTo>
                <a:lnTo>
                  <a:pt x="32644" y="1920"/>
                </a:lnTo>
                <a:lnTo>
                  <a:pt x="32644" y="975"/>
                </a:lnTo>
                <a:lnTo>
                  <a:pt x="31683" y="975"/>
                </a:lnTo>
                <a:lnTo>
                  <a:pt x="30723" y="0"/>
                </a:lnTo>
                <a:lnTo>
                  <a:pt x="18242" y="0"/>
                </a:lnTo>
                <a:lnTo>
                  <a:pt x="18242" y="975"/>
                </a:lnTo>
                <a:lnTo>
                  <a:pt x="17282" y="975"/>
                </a:lnTo>
                <a:lnTo>
                  <a:pt x="16322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2950220" y="2121301"/>
            <a:ext cx="23042" cy="100797"/>
          </a:xfrm>
          <a:custGeom>
            <a:avLst/>
            <a:gdLst/>
            <a:ahLst/>
            <a:cxnLst/>
            <a:rect l="l" t="t" r="r" b="b"/>
            <a:pathLst>
              <a:path w="23042" h="100797">
                <a:moveTo>
                  <a:pt x="19217" y="3840"/>
                </a:moveTo>
                <a:lnTo>
                  <a:pt x="17282" y="0"/>
                </a:lnTo>
                <a:lnTo>
                  <a:pt x="19217" y="22082"/>
                </a:lnTo>
                <a:lnTo>
                  <a:pt x="23042" y="23042"/>
                </a:lnTo>
                <a:lnTo>
                  <a:pt x="22082" y="6720"/>
                </a:lnTo>
                <a:lnTo>
                  <a:pt x="19217" y="3840"/>
                </a:lnTo>
                <a:close/>
              </a:path>
              <a:path w="23042" h="100797">
                <a:moveTo>
                  <a:pt x="71048" y="-66233"/>
                </a:moveTo>
                <a:lnTo>
                  <a:pt x="68168" y="-69113"/>
                </a:lnTo>
                <a:lnTo>
                  <a:pt x="65288" y="-71993"/>
                </a:lnTo>
                <a:lnTo>
                  <a:pt x="61447" y="-73913"/>
                </a:lnTo>
                <a:lnTo>
                  <a:pt x="56647" y="-75834"/>
                </a:lnTo>
                <a:lnTo>
                  <a:pt x="51846" y="-76794"/>
                </a:lnTo>
                <a:lnTo>
                  <a:pt x="46085" y="-77754"/>
                </a:lnTo>
                <a:lnTo>
                  <a:pt x="35524" y="-77754"/>
                </a:lnTo>
                <a:lnTo>
                  <a:pt x="32644" y="-76794"/>
                </a:lnTo>
                <a:lnTo>
                  <a:pt x="28803" y="-76794"/>
                </a:lnTo>
                <a:lnTo>
                  <a:pt x="24963" y="-75834"/>
                </a:lnTo>
                <a:lnTo>
                  <a:pt x="22082" y="-74874"/>
                </a:lnTo>
                <a:lnTo>
                  <a:pt x="19217" y="-73913"/>
                </a:lnTo>
                <a:lnTo>
                  <a:pt x="16322" y="-72953"/>
                </a:lnTo>
                <a:lnTo>
                  <a:pt x="13441" y="-71993"/>
                </a:lnTo>
                <a:lnTo>
                  <a:pt x="11521" y="-71033"/>
                </a:lnTo>
                <a:lnTo>
                  <a:pt x="8656" y="-70073"/>
                </a:lnTo>
                <a:lnTo>
                  <a:pt x="7680" y="-69113"/>
                </a:lnTo>
                <a:lnTo>
                  <a:pt x="6720" y="-68153"/>
                </a:lnTo>
                <a:lnTo>
                  <a:pt x="5775" y="-67193"/>
                </a:lnTo>
                <a:lnTo>
                  <a:pt x="4815" y="-66233"/>
                </a:lnTo>
                <a:lnTo>
                  <a:pt x="4815" y="-55671"/>
                </a:lnTo>
                <a:lnTo>
                  <a:pt x="5775" y="-55671"/>
                </a:lnTo>
                <a:lnTo>
                  <a:pt x="5775" y="-54711"/>
                </a:lnTo>
                <a:lnTo>
                  <a:pt x="9601" y="-54711"/>
                </a:lnTo>
                <a:lnTo>
                  <a:pt x="11521" y="-55671"/>
                </a:lnTo>
                <a:lnTo>
                  <a:pt x="13441" y="-56631"/>
                </a:lnTo>
                <a:lnTo>
                  <a:pt x="15377" y="-57591"/>
                </a:lnTo>
                <a:lnTo>
                  <a:pt x="18242" y="-59512"/>
                </a:lnTo>
                <a:lnTo>
                  <a:pt x="20162" y="-60472"/>
                </a:lnTo>
                <a:lnTo>
                  <a:pt x="23042" y="-61432"/>
                </a:lnTo>
                <a:lnTo>
                  <a:pt x="26883" y="-62392"/>
                </a:lnTo>
                <a:lnTo>
                  <a:pt x="29763" y="-63352"/>
                </a:lnTo>
                <a:lnTo>
                  <a:pt x="33604" y="-64312"/>
                </a:lnTo>
                <a:lnTo>
                  <a:pt x="42245" y="-64312"/>
                </a:lnTo>
                <a:lnTo>
                  <a:pt x="45125" y="-63352"/>
                </a:lnTo>
                <a:lnTo>
                  <a:pt x="48006" y="-62392"/>
                </a:lnTo>
                <a:lnTo>
                  <a:pt x="50886" y="-61432"/>
                </a:lnTo>
                <a:lnTo>
                  <a:pt x="52806" y="-60472"/>
                </a:lnTo>
                <a:lnTo>
                  <a:pt x="54726" y="-58552"/>
                </a:lnTo>
                <a:lnTo>
                  <a:pt x="55686" y="-56631"/>
                </a:lnTo>
                <a:lnTo>
                  <a:pt x="57607" y="-54711"/>
                </a:lnTo>
                <a:lnTo>
                  <a:pt x="57607" y="-51831"/>
                </a:lnTo>
                <a:lnTo>
                  <a:pt x="58567" y="-48950"/>
                </a:lnTo>
                <a:lnTo>
                  <a:pt x="59527" y="-46070"/>
                </a:lnTo>
                <a:lnTo>
                  <a:pt x="59527" y="-34549"/>
                </a:lnTo>
                <a:lnTo>
                  <a:pt x="32644" y="-34549"/>
                </a:lnTo>
                <a:lnTo>
                  <a:pt x="26883" y="-32628"/>
                </a:lnTo>
                <a:lnTo>
                  <a:pt x="21122" y="-31668"/>
                </a:lnTo>
                <a:lnTo>
                  <a:pt x="16322" y="-29748"/>
                </a:lnTo>
                <a:lnTo>
                  <a:pt x="12496" y="-26868"/>
                </a:lnTo>
                <a:lnTo>
                  <a:pt x="8656" y="-24963"/>
                </a:lnTo>
                <a:lnTo>
                  <a:pt x="4815" y="-21122"/>
                </a:lnTo>
                <a:lnTo>
                  <a:pt x="2880" y="-18242"/>
                </a:lnTo>
                <a:lnTo>
                  <a:pt x="975" y="-13441"/>
                </a:lnTo>
                <a:lnTo>
                  <a:pt x="0" y="-9601"/>
                </a:lnTo>
                <a:lnTo>
                  <a:pt x="0" y="0"/>
                </a:lnTo>
                <a:lnTo>
                  <a:pt x="975" y="3840"/>
                </a:lnTo>
                <a:lnTo>
                  <a:pt x="1935" y="7680"/>
                </a:lnTo>
                <a:lnTo>
                  <a:pt x="3840" y="11521"/>
                </a:lnTo>
                <a:lnTo>
                  <a:pt x="5775" y="14401"/>
                </a:lnTo>
                <a:lnTo>
                  <a:pt x="8656" y="16322"/>
                </a:lnTo>
                <a:lnTo>
                  <a:pt x="11521" y="19202"/>
                </a:lnTo>
                <a:lnTo>
                  <a:pt x="14401" y="21122"/>
                </a:lnTo>
                <a:lnTo>
                  <a:pt x="19217" y="22082"/>
                </a:lnTo>
                <a:lnTo>
                  <a:pt x="17282" y="0"/>
                </a:lnTo>
                <a:lnTo>
                  <a:pt x="17282" y="-7680"/>
                </a:lnTo>
                <a:lnTo>
                  <a:pt x="18242" y="-10561"/>
                </a:lnTo>
                <a:lnTo>
                  <a:pt x="19217" y="-12466"/>
                </a:lnTo>
                <a:lnTo>
                  <a:pt x="20162" y="-14401"/>
                </a:lnTo>
                <a:lnTo>
                  <a:pt x="22082" y="-16306"/>
                </a:lnTo>
                <a:lnTo>
                  <a:pt x="24002" y="-18242"/>
                </a:lnTo>
                <a:lnTo>
                  <a:pt x="25923" y="-19187"/>
                </a:lnTo>
                <a:lnTo>
                  <a:pt x="28803" y="-21122"/>
                </a:lnTo>
                <a:lnTo>
                  <a:pt x="32644" y="-21122"/>
                </a:lnTo>
                <a:lnTo>
                  <a:pt x="35524" y="-22067"/>
                </a:lnTo>
                <a:lnTo>
                  <a:pt x="40325" y="-23027"/>
                </a:lnTo>
                <a:lnTo>
                  <a:pt x="59527" y="-23027"/>
                </a:lnTo>
                <a:lnTo>
                  <a:pt x="59527" y="-2880"/>
                </a:lnTo>
                <a:lnTo>
                  <a:pt x="54726" y="1935"/>
                </a:lnTo>
                <a:lnTo>
                  <a:pt x="50886" y="4800"/>
                </a:lnTo>
                <a:lnTo>
                  <a:pt x="47045" y="7680"/>
                </a:lnTo>
                <a:lnTo>
                  <a:pt x="43205" y="9601"/>
                </a:lnTo>
                <a:lnTo>
                  <a:pt x="39364" y="10561"/>
                </a:lnTo>
                <a:lnTo>
                  <a:pt x="28803" y="10561"/>
                </a:lnTo>
                <a:lnTo>
                  <a:pt x="24963" y="9601"/>
                </a:lnTo>
                <a:lnTo>
                  <a:pt x="22082" y="6720"/>
                </a:lnTo>
                <a:lnTo>
                  <a:pt x="23042" y="23042"/>
                </a:lnTo>
                <a:lnTo>
                  <a:pt x="26883" y="24002"/>
                </a:lnTo>
                <a:lnTo>
                  <a:pt x="37444" y="24002"/>
                </a:lnTo>
                <a:lnTo>
                  <a:pt x="43205" y="23042"/>
                </a:lnTo>
                <a:lnTo>
                  <a:pt x="48006" y="20162"/>
                </a:lnTo>
                <a:lnTo>
                  <a:pt x="52806" y="18242"/>
                </a:lnTo>
                <a:lnTo>
                  <a:pt x="57607" y="14401"/>
                </a:lnTo>
                <a:lnTo>
                  <a:pt x="61447" y="10561"/>
                </a:lnTo>
                <a:lnTo>
                  <a:pt x="61447" y="21122"/>
                </a:lnTo>
                <a:lnTo>
                  <a:pt x="62407" y="21122"/>
                </a:lnTo>
                <a:lnTo>
                  <a:pt x="62407" y="22082"/>
                </a:lnTo>
                <a:lnTo>
                  <a:pt x="65288" y="22082"/>
                </a:lnTo>
                <a:lnTo>
                  <a:pt x="67208" y="23042"/>
                </a:lnTo>
                <a:lnTo>
                  <a:pt x="70088" y="23042"/>
                </a:lnTo>
                <a:lnTo>
                  <a:pt x="72008" y="22082"/>
                </a:lnTo>
                <a:lnTo>
                  <a:pt x="74889" y="22082"/>
                </a:lnTo>
                <a:lnTo>
                  <a:pt x="74889" y="21122"/>
                </a:lnTo>
                <a:lnTo>
                  <a:pt x="75849" y="21122"/>
                </a:lnTo>
                <a:lnTo>
                  <a:pt x="75849" y="-48950"/>
                </a:lnTo>
                <a:lnTo>
                  <a:pt x="74889" y="-53751"/>
                </a:lnTo>
                <a:lnTo>
                  <a:pt x="73929" y="-57591"/>
                </a:lnTo>
                <a:lnTo>
                  <a:pt x="72969" y="-62392"/>
                </a:lnTo>
                <a:lnTo>
                  <a:pt x="71048" y="-6623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3057738" y="2043546"/>
            <a:ext cx="79689" cy="100797"/>
          </a:xfrm>
          <a:custGeom>
            <a:avLst/>
            <a:gdLst/>
            <a:ahLst/>
            <a:cxnLst/>
            <a:rect l="l" t="t" r="r" b="b"/>
            <a:pathLst>
              <a:path w="79689" h="100797">
                <a:moveTo>
                  <a:pt x="7680" y="1920"/>
                </a:moveTo>
                <a:lnTo>
                  <a:pt x="960" y="1920"/>
                </a:lnTo>
                <a:lnTo>
                  <a:pt x="0" y="2880"/>
                </a:lnTo>
                <a:lnTo>
                  <a:pt x="0" y="98877"/>
                </a:lnTo>
                <a:lnTo>
                  <a:pt x="960" y="98877"/>
                </a:lnTo>
                <a:lnTo>
                  <a:pt x="960" y="99837"/>
                </a:lnTo>
                <a:lnTo>
                  <a:pt x="3840" y="99837"/>
                </a:lnTo>
                <a:lnTo>
                  <a:pt x="4800" y="100797"/>
                </a:lnTo>
                <a:lnTo>
                  <a:pt x="9616" y="100797"/>
                </a:lnTo>
                <a:lnTo>
                  <a:pt x="11521" y="99837"/>
                </a:lnTo>
                <a:lnTo>
                  <a:pt x="14401" y="99837"/>
                </a:lnTo>
                <a:lnTo>
                  <a:pt x="15361" y="98877"/>
                </a:lnTo>
                <a:lnTo>
                  <a:pt x="16322" y="98877"/>
                </a:lnTo>
                <a:lnTo>
                  <a:pt x="16322" y="32644"/>
                </a:lnTo>
                <a:lnTo>
                  <a:pt x="21122" y="26883"/>
                </a:lnTo>
                <a:lnTo>
                  <a:pt x="25923" y="22082"/>
                </a:lnTo>
                <a:lnTo>
                  <a:pt x="29763" y="19202"/>
                </a:lnTo>
                <a:lnTo>
                  <a:pt x="34564" y="16322"/>
                </a:lnTo>
                <a:lnTo>
                  <a:pt x="38404" y="14401"/>
                </a:lnTo>
                <a:lnTo>
                  <a:pt x="46085" y="14401"/>
                </a:lnTo>
                <a:lnTo>
                  <a:pt x="48966" y="15361"/>
                </a:lnTo>
                <a:lnTo>
                  <a:pt x="50886" y="16322"/>
                </a:lnTo>
                <a:lnTo>
                  <a:pt x="53766" y="18242"/>
                </a:lnTo>
                <a:lnTo>
                  <a:pt x="55686" y="20162"/>
                </a:lnTo>
                <a:lnTo>
                  <a:pt x="57607" y="22082"/>
                </a:lnTo>
                <a:lnTo>
                  <a:pt x="59527" y="24002"/>
                </a:lnTo>
                <a:lnTo>
                  <a:pt x="60487" y="26883"/>
                </a:lnTo>
                <a:lnTo>
                  <a:pt x="61447" y="30723"/>
                </a:lnTo>
                <a:lnTo>
                  <a:pt x="62407" y="33604"/>
                </a:lnTo>
                <a:lnTo>
                  <a:pt x="62407" y="98877"/>
                </a:lnTo>
                <a:lnTo>
                  <a:pt x="63367" y="98877"/>
                </a:lnTo>
                <a:lnTo>
                  <a:pt x="64328" y="99837"/>
                </a:lnTo>
                <a:lnTo>
                  <a:pt x="66248" y="99837"/>
                </a:lnTo>
                <a:lnTo>
                  <a:pt x="68168" y="100797"/>
                </a:lnTo>
                <a:lnTo>
                  <a:pt x="72969" y="100797"/>
                </a:lnTo>
                <a:lnTo>
                  <a:pt x="73929" y="99837"/>
                </a:lnTo>
                <a:lnTo>
                  <a:pt x="77769" y="99837"/>
                </a:lnTo>
                <a:lnTo>
                  <a:pt x="77769" y="98877"/>
                </a:lnTo>
                <a:lnTo>
                  <a:pt x="78729" y="98877"/>
                </a:lnTo>
                <a:lnTo>
                  <a:pt x="79689" y="97916"/>
                </a:lnTo>
                <a:lnTo>
                  <a:pt x="79689" y="34564"/>
                </a:lnTo>
                <a:lnTo>
                  <a:pt x="78729" y="28803"/>
                </a:lnTo>
                <a:lnTo>
                  <a:pt x="77769" y="24002"/>
                </a:lnTo>
                <a:lnTo>
                  <a:pt x="76809" y="19202"/>
                </a:lnTo>
                <a:lnTo>
                  <a:pt x="74889" y="15361"/>
                </a:lnTo>
                <a:lnTo>
                  <a:pt x="72008" y="11521"/>
                </a:lnTo>
                <a:lnTo>
                  <a:pt x="69128" y="7680"/>
                </a:lnTo>
                <a:lnTo>
                  <a:pt x="66248" y="5760"/>
                </a:lnTo>
                <a:lnTo>
                  <a:pt x="61447" y="2880"/>
                </a:lnTo>
                <a:lnTo>
                  <a:pt x="57607" y="960"/>
                </a:lnTo>
                <a:lnTo>
                  <a:pt x="52806" y="0"/>
                </a:lnTo>
                <a:lnTo>
                  <a:pt x="41285" y="0"/>
                </a:lnTo>
                <a:lnTo>
                  <a:pt x="35524" y="1920"/>
                </a:lnTo>
                <a:lnTo>
                  <a:pt x="30723" y="3840"/>
                </a:lnTo>
                <a:lnTo>
                  <a:pt x="24963" y="6720"/>
                </a:lnTo>
                <a:lnTo>
                  <a:pt x="20162" y="11521"/>
                </a:lnTo>
                <a:lnTo>
                  <a:pt x="14401" y="17282"/>
                </a:lnTo>
                <a:lnTo>
                  <a:pt x="14401" y="2880"/>
                </a:lnTo>
                <a:lnTo>
                  <a:pt x="13441" y="2880"/>
                </a:lnTo>
                <a:lnTo>
                  <a:pt x="13441" y="1920"/>
                </a:lnTo>
                <a:lnTo>
                  <a:pt x="7680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3161416" y="2043546"/>
            <a:ext cx="72969" cy="101757"/>
          </a:xfrm>
          <a:custGeom>
            <a:avLst/>
            <a:gdLst/>
            <a:ahLst/>
            <a:cxnLst/>
            <a:rect l="l" t="t" r="r" b="b"/>
            <a:pathLst>
              <a:path w="72969" h="101757">
                <a:moveTo>
                  <a:pt x="71048" y="75849"/>
                </a:moveTo>
                <a:lnTo>
                  <a:pt x="71048" y="74874"/>
                </a:lnTo>
                <a:lnTo>
                  <a:pt x="69128" y="74874"/>
                </a:lnTo>
                <a:lnTo>
                  <a:pt x="68168" y="75849"/>
                </a:lnTo>
                <a:lnTo>
                  <a:pt x="67208" y="76794"/>
                </a:lnTo>
                <a:lnTo>
                  <a:pt x="65288" y="78714"/>
                </a:lnTo>
                <a:lnTo>
                  <a:pt x="63367" y="79689"/>
                </a:lnTo>
                <a:lnTo>
                  <a:pt x="61447" y="81594"/>
                </a:lnTo>
                <a:lnTo>
                  <a:pt x="59527" y="82555"/>
                </a:lnTo>
                <a:lnTo>
                  <a:pt x="56647" y="83515"/>
                </a:lnTo>
                <a:lnTo>
                  <a:pt x="53766" y="85435"/>
                </a:lnTo>
                <a:lnTo>
                  <a:pt x="50886" y="86395"/>
                </a:lnTo>
                <a:lnTo>
                  <a:pt x="47045" y="87355"/>
                </a:lnTo>
                <a:lnTo>
                  <a:pt x="39364" y="87355"/>
                </a:lnTo>
                <a:lnTo>
                  <a:pt x="35524" y="86395"/>
                </a:lnTo>
                <a:lnTo>
                  <a:pt x="32644" y="84475"/>
                </a:lnTo>
                <a:lnTo>
                  <a:pt x="28803" y="83515"/>
                </a:lnTo>
                <a:lnTo>
                  <a:pt x="26883" y="80634"/>
                </a:lnTo>
                <a:lnTo>
                  <a:pt x="24003" y="77754"/>
                </a:lnTo>
                <a:lnTo>
                  <a:pt x="22082" y="74874"/>
                </a:lnTo>
                <a:lnTo>
                  <a:pt x="20162" y="71033"/>
                </a:lnTo>
                <a:lnTo>
                  <a:pt x="19202" y="67193"/>
                </a:lnTo>
                <a:lnTo>
                  <a:pt x="18242" y="62407"/>
                </a:lnTo>
                <a:lnTo>
                  <a:pt x="17282" y="56631"/>
                </a:lnTo>
                <a:lnTo>
                  <a:pt x="17282" y="50886"/>
                </a:lnTo>
                <a:lnTo>
                  <a:pt x="17341" y="48045"/>
                </a:lnTo>
                <a:lnTo>
                  <a:pt x="19512" y="34158"/>
                </a:lnTo>
                <a:lnTo>
                  <a:pt x="24003" y="24002"/>
                </a:lnTo>
                <a:lnTo>
                  <a:pt x="28803" y="17282"/>
                </a:lnTo>
                <a:lnTo>
                  <a:pt x="34564" y="14401"/>
                </a:lnTo>
                <a:lnTo>
                  <a:pt x="47045" y="14401"/>
                </a:lnTo>
                <a:lnTo>
                  <a:pt x="49926" y="15361"/>
                </a:lnTo>
                <a:lnTo>
                  <a:pt x="52806" y="16322"/>
                </a:lnTo>
                <a:lnTo>
                  <a:pt x="56647" y="17282"/>
                </a:lnTo>
                <a:lnTo>
                  <a:pt x="58567" y="18242"/>
                </a:lnTo>
                <a:lnTo>
                  <a:pt x="60487" y="20162"/>
                </a:lnTo>
                <a:lnTo>
                  <a:pt x="62407" y="21122"/>
                </a:lnTo>
                <a:lnTo>
                  <a:pt x="64328" y="23042"/>
                </a:lnTo>
                <a:lnTo>
                  <a:pt x="66248" y="24002"/>
                </a:lnTo>
                <a:lnTo>
                  <a:pt x="67208" y="24963"/>
                </a:lnTo>
                <a:lnTo>
                  <a:pt x="71048" y="24963"/>
                </a:lnTo>
                <a:lnTo>
                  <a:pt x="72009" y="24002"/>
                </a:lnTo>
                <a:lnTo>
                  <a:pt x="72009" y="23042"/>
                </a:lnTo>
                <a:lnTo>
                  <a:pt x="72969" y="21122"/>
                </a:lnTo>
                <a:lnTo>
                  <a:pt x="72969" y="15361"/>
                </a:lnTo>
                <a:lnTo>
                  <a:pt x="72009" y="14401"/>
                </a:lnTo>
                <a:lnTo>
                  <a:pt x="72009" y="11521"/>
                </a:lnTo>
                <a:lnTo>
                  <a:pt x="71048" y="11521"/>
                </a:lnTo>
                <a:lnTo>
                  <a:pt x="71048" y="10561"/>
                </a:lnTo>
                <a:lnTo>
                  <a:pt x="70088" y="9601"/>
                </a:lnTo>
                <a:lnTo>
                  <a:pt x="69128" y="8641"/>
                </a:lnTo>
                <a:lnTo>
                  <a:pt x="67208" y="7680"/>
                </a:lnTo>
                <a:lnTo>
                  <a:pt x="65288" y="5760"/>
                </a:lnTo>
                <a:lnTo>
                  <a:pt x="63367" y="4800"/>
                </a:lnTo>
                <a:lnTo>
                  <a:pt x="61447" y="3840"/>
                </a:lnTo>
                <a:lnTo>
                  <a:pt x="59527" y="2880"/>
                </a:lnTo>
                <a:lnTo>
                  <a:pt x="56647" y="1920"/>
                </a:lnTo>
                <a:lnTo>
                  <a:pt x="54726" y="1920"/>
                </a:lnTo>
                <a:lnTo>
                  <a:pt x="51846" y="960"/>
                </a:lnTo>
                <a:lnTo>
                  <a:pt x="48966" y="0"/>
                </a:lnTo>
                <a:lnTo>
                  <a:pt x="37444" y="0"/>
                </a:lnTo>
                <a:lnTo>
                  <a:pt x="31683" y="960"/>
                </a:lnTo>
                <a:lnTo>
                  <a:pt x="25923" y="2880"/>
                </a:lnTo>
                <a:lnTo>
                  <a:pt x="21122" y="5760"/>
                </a:lnTo>
                <a:lnTo>
                  <a:pt x="16322" y="8641"/>
                </a:lnTo>
                <a:lnTo>
                  <a:pt x="12481" y="12481"/>
                </a:lnTo>
                <a:lnTo>
                  <a:pt x="8641" y="16322"/>
                </a:lnTo>
                <a:lnTo>
                  <a:pt x="5760" y="22082"/>
                </a:lnTo>
                <a:lnTo>
                  <a:pt x="2880" y="28803"/>
                </a:lnTo>
                <a:lnTo>
                  <a:pt x="960" y="35524"/>
                </a:lnTo>
                <a:lnTo>
                  <a:pt x="0" y="43205"/>
                </a:lnTo>
                <a:lnTo>
                  <a:pt x="0" y="60472"/>
                </a:lnTo>
                <a:lnTo>
                  <a:pt x="960" y="67193"/>
                </a:lnTo>
                <a:lnTo>
                  <a:pt x="2880" y="72969"/>
                </a:lnTo>
                <a:lnTo>
                  <a:pt x="4800" y="79689"/>
                </a:lnTo>
                <a:lnTo>
                  <a:pt x="6720" y="84475"/>
                </a:lnTo>
                <a:lnTo>
                  <a:pt x="10561" y="89275"/>
                </a:lnTo>
                <a:lnTo>
                  <a:pt x="14401" y="93116"/>
                </a:lnTo>
                <a:lnTo>
                  <a:pt x="18242" y="95996"/>
                </a:lnTo>
                <a:lnTo>
                  <a:pt x="23042" y="97916"/>
                </a:lnTo>
                <a:lnTo>
                  <a:pt x="28803" y="100797"/>
                </a:lnTo>
                <a:lnTo>
                  <a:pt x="34564" y="101757"/>
                </a:lnTo>
                <a:lnTo>
                  <a:pt x="48006" y="101757"/>
                </a:lnTo>
                <a:lnTo>
                  <a:pt x="50886" y="100797"/>
                </a:lnTo>
                <a:lnTo>
                  <a:pt x="53766" y="99837"/>
                </a:lnTo>
                <a:lnTo>
                  <a:pt x="56647" y="98877"/>
                </a:lnTo>
                <a:lnTo>
                  <a:pt x="58567" y="97916"/>
                </a:lnTo>
                <a:lnTo>
                  <a:pt x="61447" y="96956"/>
                </a:lnTo>
                <a:lnTo>
                  <a:pt x="64328" y="95996"/>
                </a:lnTo>
                <a:lnTo>
                  <a:pt x="66248" y="95036"/>
                </a:lnTo>
                <a:lnTo>
                  <a:pt x="68168" y="94076"/>
                </a:lnTo>
                <a:lnTo>
                  <a:pt x="69128" y="93116"/>
                </a:lnTo>
                <a:lnTo>
                  <a:pt x="70088" y="92156"/>
                </a:lnTo>
                <a:lnTo>
                  <a:pt x="71048" y="91196"/>
                </a:lnTo>
                <a:lnTo>
                  <a:pt x="72009" y="90236"/>
                </a:lnTo>
                <a:lnTo>
                  <a:pt x="72009" y="89275"/>
                </a:lnTo>
                <a:lnTo>
                  <a:pt x="72969" y="88315"/>
                </a:lnTo>
                <a:lnTo>
                  <a:pt x="72969" y="77754"/>
                </a:lnTo>
                <a:lnTo>
                  <a:pt x="72009" y="76794"/>
                </a:lnTo>
                <a:lnTo>
                  <a:pt x="72009" y="75849"/>
                </a:lnTo>
                <a:lnTo>
                  <a:pt x="71048" y="7584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3250691" y="2043546"/>
            <a:ext cx="85450" cy="101757"/>
          </a:xfrm>
          <a:custGeom>
            <a:avLst/>
            <a:gdLst/>
            <a:ahLst/>
            <a:cxnLst/>
            <a:rect l="l" t="t" r="r" b="b"/>
            <a:pathLst>
              <a:path w="85450" h="101757">
                <a:moveTo>
                  <a:pt x="81610" y="84475"/>
                </a:moveTo>
                <a:lnTo>
                  <a:pt x="80650" y="83515"/>
                </a:lnTo>
                <a:lnTo>
                  <a:pt x="80650" y="81594"/>
                </a:lnTo>
                <a:lnTo>
                  <a:pt x="79689" y="81594"/>
                </a:lnTo>
                <a:lnTo>
                  <a:pt x="79689" y="80634"/>
                </a:lnTo>
                <a:lnTo>
                  <a:pt x="77769" y="80634"/>
                </a:lnTo>
                <a:lnTo>
                  <a:pt x="76809" y="81594"/>
                </a:lnTo>
                <a:lnTo>
                  <a:pt x="74889" y="81594"/>
                </a:lnTo>
                <a:lnTo>
                  <a:pt x="72969" y="82555"/>
                </a:lnTo>
                <a:lnTo>
                  <a:pt x="71048" y="83515"/>
                </a:lnTo>
                <a:lnTo>
                  <a:pt x="69128" y="84475"/>
                </a:lnTo>
                <a:lnTo>
                  <a:pt x="66248" y="85435"/>
                </a:lnTo>
                <a:lnTo>
                  <a:pt x="63367" y="86395"/>
                </a:lnTo>
                <a:lnTo>
                  <a:pt x="59527" y="87355"/>
                </a:lnTo>
                <a:lnTo>
                  <a:pt x="56647" y="87355"/>
                </a:lnTo>
                <a:lnTo>
                  <a:pt x="52806" y="88315"/>
                </a:lnTo>
                <a:lnTo>
                  <a:pt x="42245" y="88315"/>
                </a:lnTo>
                <a:lnTo>
                  <a:pt x="37444" y="87355"/>
                </a:lnTo>
                <a:lnTo>
                  <a:pt x="33604" y="85435"/>
                </a:lnTo>
                <a:lnTo>
                  <a:pt x="29763" y="83515"/>
                </a:lnTo>
                <a:lnTo>
                  <a:pt x="26883" y="81594"/>
                </a:lnTo>
                <a:lnTo>
                  <a:pt x="24963" y="78714"/>
                </a:lnTo>
                <a:lnTo>
                  <a:pt x="22082" y="75849"/>
                </a:lnTo>
                <a:lnTo>
                  <a:pt x="20162" y="71993"/>
                </a:lnTo>
                <a:lnTo>
                  <a:pt x="19202" y="68153"/>
                </a:lnTo>
                <a:lnTo>
                  <a:pt x="18242" y="64312"/>
                </a:lnTo>
                <a:lnTo>
                  <a:pt x="18242" y="54726"/>
                </a:lnTo>
                <a:lnTo>
                  <a:pt x="80650" y="54726"/>
                </a:lnTo>
                <a:lnTo>
                  <a:pt x="81610" y="53766"/>
                </a:lnTo>
                <a:lnTo>
                  <a:pt x="83515" y="52791"/>
                </a:lnTo>
                <a:lnTo>
                  <a:pt x="84490" y="51846"/>
                </a:lnTo>
                <a:lnTo>
                  <a:pt x="85450" y="49926"/>
                </a:lnTo>
                <a:lnTo>
                  <a:pt x="85450" y="37444"/>
                </a:lnTo>
                <a:lnTo>
                  <a:pt x="84490" y="31683"/>
                </a:lnTo>
                <a:lnTo>
                  <a:pt x="82570" y="26883"/>
                </a:lnTo>
                <a:lnTo>
                  <a:pt x="81610" y="21122"/>
                </a:lnTo>
                <a:lnTo>
                  <a:pt x="78729" y="17282"/>
                </a:lnTo>
                <a:lnTo>
                  <a:pt x="75849" y="13441"/>
                </a:lnTo>
                <a:lnTo>
                  <a:pt x="72009" y="8641"/>
                </a:lnTo>
                <a:lnTo>
                  <a:pt x="68168" y="5760"/>
                </a:lnTo>
                <a:lnTo>
                  <a:pt x="63367" y="3840"/>
                </a:lnTo>
                <a:lnTo>
                  <a:pt x="57607" y="960"/>
                </a:lnTo>
                <a:lnTo>
                  <a:pt x="51846" y="0"/>
                </a:lnTo>
                <a:lnTo>
                  <a:pt x="44165" y="0"/>
                </a:lnTo>
                <a:lnTo>
                  <a:pt x="39364" y="13441"/>
                </a:lnTo>
                <a:lnTo>
                  <a:pt x="51846" y="13441"/>
                </a:lnTo>
                <a:lnTo>
                  <a:pt x="58567" y="16322"/>
                </a:lnTo>
                <a:lnTo>
                  <a:pt x="62407" y="21122"/>
                </a:lnTo>
                <a:lnTo>
                  <a:pt x="66248" y="25923"/>
                </a:lnTo>
                <a:lnTo>
                  <a:pt x="68168" y="32644"/>
                </a:lnTo>
                <a:lnTo>
                  <a:pt x="68168" y="42245"/>
                </a:lnTo>
                <a:lnTo>
                  <a:pt x="18242" y="42245"/>
                </a:lnTo>
                <a:lnTo>
                  <a:pt x="18242" y="38404"/>
                </a:lnTo>
                <a:lnTo>
                  <a:pt x="19202" y="34564"/>
                </a:lnTo>
                <a:lnTo>
                  <a:pt x="20162" y="30723"/>
                </a:lnTo>
                <a:lnTo>
                  <a:pt x="21122" y="27843"/>
                </a:lnTo>
                <a:lnTo>
                  <a:pt x="23042" y="24963"/>
                </a:lnTo>
                <a:lnTo>
                  <a:pt x="25923" y="3840"/>
                </a:lnTo>
                <a:lnTo>
                  <a:pt x="20162" y="5760"/>
                </a:lnTo>
                <a:lnTo>
                  <a:pt x="16322" y="9601"/>
                </a:lnTo>
                <a:lnTo>
                  <a:pt x="11521" y="13441"/>
                </a:lnTo>
                <a:lnTo>
                  <a:pt x="7680" y="18242"/>
                </a:lnTo>
                <a:lnTo>
                  <a:pt x="4800" y="24002"/>
                </a:lnTo>
                <a:lnTo>
                  <a:pt x="2880" y="29763"/>
                </a:lnTo>
                <a:lnTo>
                  <a:pt x="960" y="36484"/>
                </a:lnTo>
                <a:lnTo>
                  <a:pt x="0" y="43205"/>
                </a:lnTo>
                <a:lnTo>
                  <a:pt x="0" y="59512"/>
                </a:lnTo>
                <a:lnTo>
                  <a:pt x="960" y="67193"/>
                </a:lnTo>
                <a:lnTo>
                  <a:pt x="2880" y="72969"/>
                </a:lnTo>
                <a:lnTo>
                  <a:pt x="4800" y="79689"/>
                </a:lnTo>
                <a:lnTo>
                  <a:pt x="7680" y="84475"/>
                </a:lnTo>
                <a:lnTo>
                  <a:pt x="11521" y="89275"/>
                </a:lnTo>
                <a:lnTo>
                  <a:pt x="15361" y="93116"/>
                </a:lnTo>
                <a:lnTo>
                  <a:pt x="20162" y="95996"/>
                </a:lnTo>
                <a:lnTo>
                  <a:pt x="25923" y="98877"/>
                </a:lnTo>
                <a:lnTo>
                  <a:pt x="31683" y="100797"/>
                </a:lnTo>
                <a:lnTo>
                  <a:pt x="38404" y="101757"/>
                </a:lnTo>
                <a:lnTo>
                  <a:pt x="50886" y="101757"/>
                </a:lnTo>
                <a:lnTo>
                  <a:pt x="54726" y="100797"/>
                </a:lnTo>
                <a:lnTo>
                  <a:pt x="58567" y="100797"/>
                </a:lnTo>
                <a:lnTo>
                  <a:pt x="62407" y="99837"/>
                </a:lnTo>
                <a:lnTo>
                  <a:pt x="66248" y="98877"/>
                </a:lnTo>
                <a:lnTo>
                  <a:pt x="69128" y="98877"/>
                </a:lnTo>
                <a:lnTo>
                  <a:pt x="72009" y="97916"/>
                </a:lnTo>
                <a:lnTo>
                  <a:pt x="73929" y="96956"/>
                </a:lnTo>
                <a:lnTo>
                  <a:pt x="75849" y="95996"/>
                </a:lnTo>
                <a:lnTo>
                  <a:pt x="77769" y="95036"/>
                </a:lnTo>
                <a:lnTo>
                  <a:pt x="79689" y="94076"/>
                </a:lnTo>
                <a:lnTo>
                  <a:pt x="80650" y="93116"/>
                </a:lnTo>
                <a:lnTo>
                  <a:pt x="80650" y="91196"/>
                </a:lnTo>
                <a:lnTo>
                  <a:pt x="81610" y="91196"/>
                </a:lnTo>
                <a:lnTo>
                  <a:pt x="81610" y="844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3273734" y="2043546"/>
            <a:ext cx="21122" cy="24963"/>
          </a:xfrm>
          <a:custGeom>
            <a:avLst/>
            <a:gdLst/>
            <a:ahLst/>
            <a:cxnLst/>
            <a:rect l="l" t="t" r="r" b="b"/>
            <a:pathLst>
              <a:path w="21122" h="24963">
                <a:moveTo>
                  <a:pt x="14401" y="0"/>
                </a:moveTo>
                <a:lnTo>
                  <a:pt x="8641" y="960"/>
                </a:lnTo>
                <a:lnTo>
                  <a:pt x="2880" y="3840"/>
                </a:lnTo>
                <a:lnTo>
                  <a:pt x="0" y="24963"/>
                </a:lnTo>
                <a:lnTo>
                  <a:pt x="1920" y="22082"/>
                </a:lnTo>
                <a:lnTo>
                  <a:pt x="3840" y="19202"/>
                </a:lnTo>
                <a:lnTo>
                  <a:pt x="6720" y="17282"/>
                </a:lnTo>
                <a:lnTo>
                  <a:pt x="9601" y="15361"/>
                </a:lnTo>
                <a:lnTo>
                  <a:pt x="12481" y="14401"/>
                </a:lnTo>
                <a:lnTo>
                  <a:pt x="16322" y="13441"/>
                </a:lnTo>
                <a:lnTo>
                  <a:pt x="21122" y="0"/>
                </a:lnTo>
                <a:lnTo>
                  <a:pt x="14401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3410056" y="2045467"/>
            <a:ext cx="17282" cy="98877"/>
          </a:xfrm>
          <a:custGeom>
            <a:avLst/>
            <a:gdLst/>
            <a:ahLst/>
            <a:cxnLst/>
            <a:rect l="l" t="t" r="r" b="b"/>
            <a:pathLst>
              <a:path w="17282" h="98877">
                <a:moveTo>
                  <a:pt x="960" y="96956"/>
                </a:moveTo>
                <a:lnTo>
                  <a:pt x="1920" y="97916"/>
                </a:lnTo>
                <a:lnTo>
                  <a:pt x="4800" y="97916"/>
                </a:lnTo>
                <a:lnTo>
                  <a:pt x="5760" y="98877"/>
                </a:lnTo>
                <a:lnTo>
                  <a:pt x="10561" y="98877"/>
                </a:lnTo>
                <a:lnTo>
                  <a:pt x="11521" y="97916"/>
                </a:lnTo>
                <a:lnTo>
                  <a:pt x="15361" y="97916"/>
                </a:lnTo>
                <a:lnTo>
                  <a:pt x="16322" y="96956"/>
                </a:lnTo>
                <a:lnTo>
                  <a:pt x="17282" y="96956"/>
                </a:lnTo>
                <a:lnTo>
                  <a:pt x="17282" y="1920"/>
                </a:lnTo>
                <a:lnTo>
                  <a:pt x="16322" y="960"/>
                </a:lnTo>
                <a:lnTo>
                  <a:pt x="15361" y="0"/>
                </a:lnTo>
                <a:lnTo>
                  <a:pt x="1920" y="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95996"/>
                </a:lnTo>
                <a:lnTo>
                  <a:pt x="960" y="9695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3408136" y="2007077"/>
            <a:ext cx="21122" cy="20147"/>
          </a:xfrm>
          <a:custGeom>
            <a:avLst/>
            <a:gdLst/>
            <a:ahLst/>
            <a:cxnLst/>
            <a:rect l="l" t="t" r="r" b="b"/>
            <a:pathLst>
              <a:path w="21122" h="20147">
                <a:moveTo>
                  <a:pt x="21122" y="9585"/>
                </a:moveTo>
                <a:lnTo>
                  <a:pt x="21122" y="5745"/>
                </a:lnTo>
                <a:lnTo>
                  <a:pt x="20162" y="3840"/>
                </a:lnTo>
                <a:lnTo>
                  <a:pt x="19202" y="1904"/>
                </a:lnTo>
                <a:lnTo>
                  <a:pt x="17282" y="960"/>
                </a:lnTo>
                <a:lnTo>
                  <a:pt x="14401" y="0"/>
                </a:lnTo>
                <a:lnTo>
                  <a:pt x="6720" y="0"/>
                </a:lnTo>
                <a:lnTo>
                  <a:pt x="3840" y="960"/>
                </a:lnTo>
                <a:lnTo>
                  <a:pt x="2880" y="1904"/>
                </a:lnTo>
                <a:lnTo>
                  <a:pt x="960" y="3840"/>
                </a:lnTo>
                <a:lnTo>
                  <a:pt x="0" y="6705"/>
                </a:lnTo>
                <a:lnTo>
                  <a:pt x="0" y="14401"/>
                </a:lnTo>
                <a:lnTo>
                  <a:pt x="960" y="16306"/>
                </a:lnTo>
                <a:lnTo>
                  <a:pt x="1920" y="18242"/>
                </a:lnTo>
                <a:lnTo>
                  <a:pt x="3840" y="19187"/>
                </a:lnTo>
                <a:lnTo>
                  <a:pt x="6720" y="20147"/>
                </a:lnTo>
                <a:lnTo>
                  <a:pt x="14401" y="20147"/>
                </a:lnTo>
                <a:lnTo>
                  <a:pt x="17282" y="19187"/>
                </a:lnTo>
                <a:lnTo>
                  <a:pt x="19202" y="18242"/>
                </a:lnTo>
                <a:lnTo>
                  <a:pt x="20162" y="16306"/>
                </a:lnTo>
                <a:lnTo>
                  <a:pt x="21122" y="13426"/>
                </a:lnTo>
                <a:lnTo>
                  <a:pt x="21122" y="958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3459022" y="2043546"/>
            <a:ext cx="79674" cy="100797"/>
          </a:xfrm>
          <a:custGeom>
            <a:avLst/>
            <a:gdLst/>
            <a:ahLst/>
            <a:cxnLst/>
            <a:rect l="l" t="t" r="r" b="b"/>
            <a:pathLst>
              <a:path w="79674" h="100797">
                <a:moveTo>
                  <a:pt x="15346" y="17282"/>
                </a:moveTo>
                <a:lnTo>
                  <a:pt x="15346" y="3840"/>
                </a:lnTo>
                <a:lnTo>
                  <a:pt x="14386" y="3840"/>
                </a:lnTo>
                <a:lnTo>
                  <a:pt x="14386" y="2880"/>
                </a:lnTo>
                <a:lnTo>
                  <a:pt x="13426" y="2880"/>
                </a:lnTo>
                <a:lnTo>
                  <a:pt x="13426" y="1920"/>
                </a:lnTo>
                <a:lnTo>
                  <a:pt x="944" y="1920"/>
                </a:lnTo>
                <a:lnTo>
                  <a:pt x="944" y="2880"/>
                </a:lnTo>
                <a:lnTo>
                  <a:pt x="0" y="2880"/>
                </a:lnTo>
                <a:lnTo>
                  <a:pt x="0" y="98877"/>
                </a:lnTo>
                <a:lnTo>
                  <a:pt x="944" y="98877"/>
                </a:lnTo>
                <a:lnTo>
                  <a:pt x="944" y="99837"/>
                </a:lnTo>
                <a:lnTo>
                  <a:pt x="3825" y="99837"/>
                </a:lnTo>
                <a:lnTo>
                  <a:pt x="4785" y="100797"/>
                </a:lnTo>
                <a:lnTo>
                  <a:pt x="9585" y="100797"/>
                </a:lnTo>
                <a:lnTo>
                  <a:pt x="11506" y="99837"/>
                </a:lnTo>
                <a:lnTo>
                  <a:pt x="14386" y="99837"/>
                </a:lnTo>
                <a:lnTo>
                  <a:pt x="15346" y="98877"/>
                </a:lnTo>
                <a:lnTo>
                  <a:pt x="16306" y="98877"/>
                </a:lnTo>
                <a:lnTo>
                  <a:pt x="16306" y="32644"/>
                </a:lnTo>
                <a:lnTo>
                  <a:pt x="21107" y="26883"/>
                </a:lnTo>
                <a:lnTo>
                  <a:pt x="25908" y="22082"/>
                </a:lnTo>
                <a:lnTo>
                  <a:pt x="29748" y="19202"/>
                </a:lnTo>
                <a:lnTo>
                  <a:pt x="34549" y="16322"/>
                </a:lnTo>
                <a:lnTo>
                  <a:pt x="38389" y="14401"/>
                </a:lnTo>
                <a:lnTo>
                  <a:pt x="46070" y="14401"/>
                </a:lnTo>
                <a:lnTo>
                  <a:pt x="48950" y="15361"/>
                </a:lnTo>
                <a:lnTo>
                  <a:pt x="50871" y="16322"/>
                </a:lnTo>
                <a:lnTo>
                  <a:pt x="53751" y="18242"/>
                </a:lnTo>
                <a:lnTo>
                  <a:pt x="55671" y="20162"/>
                </a:lnTo>
                <a:lnTo>
                  <a:pt x="57591" y="22082"/>
                </a:lnTo>
                <a:lnTo>
                  <a:pt x="59512" y="24002"/>
                </a:lnTo>
                <a:lnTo>
                  <a:pt x="60472" y="26883"/>
                </a:lnTo>
                <a:lnTo>
                  <a:pt x="61432" y="30723"/>
                </a:lnTo>
                <a:lnTo>
                  <a:pt x="62392" y="33604"/>
                </a:lnTo>
                <a:lnTo>
                  <a:pt x="62392" y="98877"/>
                </a:lnTo>
                <a:lnTo>
                  <a:pt x="63352" y="98877"/>
                </a:lnTo>
                <a:lnTo>
                  <a:pt x="64312" y="99837"/>
                </a:lnTo>
                <a:lnTo>
                  <a:pt x="66233" y="99837"/>
                </a:lnTo>
                <a:lnTo>
                  <a:pt x="68153" y="100797"/>
                </a:lnTo>
                <a:lnTo>
                  <a:pt x="72953" y="100797"/>
                </a:lnTo>
                <a:lnTo>
                  <a:pt x="73913" y="99837"/>
                </a:lnTo>
                <a:lnTo>
                  <a:pt x="77739" y="99837"/>
                </a:lnTo>
                <a:lnTo>
                  <a:pt x="77739" y="98877"/>
                </a:lnTo>
                <a:lnTo>
                  <a:pt x="78699" y="98877"/>
                </a:lnTo>
                <a:lnTo>
                  <a:pt x="79674" y="97916"/>
                </a:lnTo>
                <a:lnTo>
                  <a:pt x="79674" y="34564"/>
                </a:lnTo>
                <a:lnTo>
                  <a:pt x="78699" y="28803"/>
                </a:lnTo>
                <a:lnTo>
                  <a:pt x="77739" y="24002"/>
                </a:lnTo>
                <a:lnTo>
                  <a:pt x="76794" y="19202"/>
                </a:lnTo>
                <a:lnTo>
                  <a:pt x="74858" y="15361"/>
                </a:lnTo>
                <a:lnTo>
                  <a:pt x="71993" y="11521"/>
                </a:lnTo>
                <a:lnTo>
                  <a:pt x="69113" y="7680"/>
                </a:lnTo>
                <a:lnTo>
                  <a:pt x="66233" y="5760"/>
                </a:lnTo>
                <a:lnTo>
                  <a:pt x="61432" y="2880"/>
                </a:lnTo>
                <a:lnTo>
                  <a:pt x="57591" y="960"/>
                </a:lnTo>
                <a:lnTo>
                  <a:pt x="52791" y="0"/>
                </a:lnTo>
                <a:lnTo>
                  <a:pt x="41269" y="0"/>
                </a:lnTo>
                <a:lnTo>
                  <a:pt x="35509" y="1920"/>
                </a:lnTo>
                <a:lnTo>
                  <a:pt x="30708" y="3840"/>
                </a:lnTo>
                <a:lnTo>
                  <a:pt x="24947" y="6720"/>
                </a:lnTo>
                <a:lnTo>
                  <a:pt x="20147" y="11521"/>
                </a:lnTo>
                <a:lnTo>
                  <a:pt x="15346" y="172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1591878" y="2260503"/>
            <a:ext cx="108463" cy="137266"/>
          </a:xfrm>
          <a:custGeom>
            <a:avLst/>
            <a:gdLst/>
            <a:ahLst/>
            <a:cxnLst/>
            <a:rect l="l" t="t" r="r" b="b"/>
            <a:pathLst>
              <a:path w="108463" h="137266">
                <a:moveTo>
                  <a:pt x="23987" y="13441"/>
                </a:moveTo>
                <a:lnTo>
                  <a:pt x="18227" y="19202"/>
                </a:lnTo>
                <a:lnTo>
                  <a:pt x="10673" y="29359"/>
                </a:lnTo>
                <a:lnTo>
                  <a:pt x="4785" y="41285"/>
                </a:lnTo>
                <a:lnTo>
                  <a:pt x="3716" y="44689"/>
                </a:lnTo>
                <a:lnTo>
                  <a:pt x="1005" y="56832"/>
                </a:lnTo>
                <a:lnTo>
                  <a:pt x="0" y="70073"/>
                </a:lnTo>
                <a:lnTo>
                  <a:pt x="27" y="72083"/>
                </a:lnTo>
                <a:lnTo>
                  <a:pt x="1492" y="85186"/>
                </a:lnTo>
                <a:lnTo>
                  <a:pt x="4785" y="96956"/>
                </a:lnTo>
                <a:lnTo>
                  <a:pt x="7665" y="105597"/>
                </a:lnTo>
                <a:lnTo>
                  <a:pt x="11506" y="112318"/>
                </a:lnTo>
                <a:lnTo>
                  <a:pt x="17266" y="118079"/>
                </a:lnTo>
                <a:lnTo>
                  <a:pt x="17378" y="118209"/>
                </a:lnTo>
                <a:lnTo>
                  <a:pt x="26815" y="126404"/>
                </a:lnTo>
                <a:lnTo>
                  <a:pt x="38389" y="132481"/>
                </a:lnTo>
                <a:lnTo>
                  <a:pt x="52069" y="136123"/>
                </a:lnTo>
                <a:lnTo>
                  <a:pt x="65272" y="137266"/>
                </a:lnTo>
                <a:lnTo>
                  <a:pt x="69113" y="137266"/>
                </a:lnTo>
                <a:lnTo>
                  <a:pt x="72953" y="136306"/>
                </a:lnTo>
                <a:lnTo>
                  <a:pt x="79674" y="136306"/>
                </a:lnTo>
                <a:lnTo>
                  <a:pt x="82555" y="135361"/>
                </a:lnTo>
                <a:lnTo>
                  <a:pt x="86395" y="134401"/>
                </a:lnTo>
                <a:lnTo>
                  <a:pt x="89260" y="133426"/>
                </a:lnTo>
                <a:lnTo>
                  <a:pt x="93116" y="132481"/>
                </a:lnTo>
                <a:lnTo>
                  <a:pt x="95981" y="131521"/>
                </a:lnTo>
                <a:lnTo>
                  <a:pt x="98861" y="130561"/>
                </a:lnTo>
                <a:lnTo>
                  <a:pt x="101742" y="129585"/>
                </a:lnTo>
                <a:lnTo>
                  <a:pt x="103662" y="128640"/>
                </a:lnTo>
                <a:lnTo>
                  <a:pt x="105582" y="127680"/>
                </a:lnTo>
                <a:lnTo>
                  <a:pt x="106542" y="125760"/>
                </a:lnTo>
                <a:lnTo>
                  <a:pt x="107502" y="124800"/>
                </a:lnTo>
                <a:lnTo>
                  <a:pt x="108463" y="123840"/>
                </a:lnTo>
                <a:lnTo>
                  <a:pt x="108463" y="67193"/>
                </a:lnTo>
                <a:lnTo>
                  <a:pt x="107502" y="66233"/>
                </a:lnTo>
                <a:lnTo>
                  <a:pt x="107502" y="64312"/>
                </a:lnTo>
                <a:lnTo>
                  <a:pt x="106542" y="64312"/>
                </a:lnTo>
                <a:lnTo>
                  <a:pt x="105582" y="63352"/>
                </a:lnTo>
                <a:lnTo>
                  <a:pt x="104637" y="62392"/>
                </a:lnTo>
                <a:lnTo>
                  <a:pt x="58552" y="62392"/>
                </a:lnTo>
                <a:lnTo>
                  <a:pt x="57591" y="63352"/>
                </a:lnTo>
                <a:lnTo>
                  <a:pt x="57591" y="64312"/>
                </a:lnTo>
                <a:lnTo>
                  <a:pt x="56631" y="64312"/>
                </a:lnTo>
                <a:lnTo>
                  <a:pt x="56631" y="73913"/>
                </a:lnTo>
                <a:lnTo>
                  <a:pt x="57591" y="74874"/>
                </a:lnTo>
                <a:lnTo>
                  <a:pt x="57591" y="75834"/>
                </a:lnTo>
                <a:lnTo>
                  <a:pt x="58552" y="76794"/>
                </a:lnTo>
                <a:lnTo>
                  <a:pt x="90236" y="76794"/>
                </a:lnTo>
                <a:lnTo>
                  <a:pt x="90236" y="115199"/>
                </a:lnTo>
                <a:lnTo>
                  <a:pt x="87355" y="118079"/>
                </a:lnTo>
                <a:lnTo>
                  <a:pt x="83515" y="119039"/>
                </a:lnTo>
                <a:lnTo>
                  <a:pt x="78714" y="119999"/>
                </a:lnTo>
                <a:lnTo>
                  <a:pt x="74874" y="120959"/>
                </a:lnTo>
                <a:lnTo>
                  <a:pt x="70073" y="121920"/>
                </a:lnTo>
                <a:lnTo>
                  <a:pt x="59512" y="121920"/>
                </a:lnTo>
                <a:lnTo>
                  <a:pt x="52791" y="119999"/>
                </a:lnTo>
                <a:lnTo>
                  <a:pt x="47030" y="118079"/>
                </a:lnTo>
                <a:lnTo>
                  <a:pt x="41269" y="115199"/>
                </a:lnTo>
                <a:lnTo>
                  <a:pt x="36469" y="112318"/>
                </a:lnTo>
                <a:lnTo>
                  <a:pt x="32628" y="107518"/>
                </a:lnTo>
                <a:lnTo>
                  <a:pt x="27828" y="103677"/>
                </a:lnTo>
                <a:lnTo>
                  <a:pt x="24947" y="97917"/>
                </a:lnTo>
                <a:lnTo>
                  <a:pt x="22067" y="91196"/>
                </a:lnTo>
                <a:lnTo>
                  <a:pt x="20147" y="84475"/>
                </a:lnTo>
                <a:lnTo>
                  <a:pt x="19187" y="76794"/>
                </a:lnTo>
                <a:lnTo>
                  <a:pt x="19187" y="60472"/>
                </a:lnTo>
                <a:lnTo>
                  <a:pt x="20147" y="53751"/>
                </a:lnTo>
                <a:lnTo>
                  <a:pt x="22067" y="47030"/>
                </a:lnTo>
                <a:lnTo>
                  <a:pt x="23987" y="40325"/>
                </a:lnTo>
                <a:lnTo>
                  <a:pt x="27828" y="35509"/>
                </a:lnTo>
                <a:lnTo>
                  <a:pt x="31668" y="30723"/>
                </a:lnTo>
                <a:lnTo>
                  <a:pt x="35509" y="25923"/>
                </a:lnTo>
                <a:lnTo>
                  <a:pt x="40309" y="22082"/>
                </a:lnTo>
                <a:lnTo>
                  <a:pt x="46070" y="19202"/>
                </a:lnTo>
                <a:lnTo>
                  <a:pt x="51831" y="16322"/>
                </a:lnTo>
                <a:lnTo>
                  <a:pt x="58552" y="15361"/>
                </a:lnTo>
                <a:lnTo>
                  <a:pt x="71993" y="15361"/>
                </a:lnTo>
                <a:lnTo>
                  <a:pt x="77739" y="16322"/>
                </a:lnTo>
                <a:lnTo>
                  <a:pt x="81579" y="17282"/>
                </a:lnTo>
                <a:lnTo>
                  <a:pt x="86395" y="18242"/>
                </a:lnTo>
                <a:lnTo>
                  <a:pt x="90236" y="20162"/>
                </a:lnTo>
                <a:lnTo>
                  <a:pt x="94076" y="22082"/>
                </a:lnTo>
                <a:lnTo>
                  <a:pt x="96956" y="23042"/>
                </a:lnTo>
                <a:lnTo>
                  <a:pt x="99821" y="24963"/>
                </a:lnTo>
                <a:lnTo>
                  <a:pt x="101742" y="25923"/>
                </a:lnTo>
                <a:lnTo>
                  <a:pt x="103662" y="26883"/>
                </a:lnTo>
                <a:lnTo>
                  <a:pt x="104637" y="27843"/>
                </a:lnTo>
                <a:lnTo>
                  <a:pt x="106542" y="27843"/>
                </a:lnTo>
                <a:lnTo>
                  <a:pt x="107502" y="26883"/>
                </a:lnTo>
                <a:lnTo>
                  <a:pt x="107502" y="25923"/>
                </a:lnTo>
                <a:lnTo>
                  <a:pt x="108463" y="25923"/>
                </a:lnTo>
                <a:lnTo>
                  <a:pt x="108463" y="15361"/>
                </a:lnTo>
                <a:lnTo>
                  <a:pt x="107502" y="14401"/>
                </a:lnTo>
                <a:lnTo>
                  <a:pt x="107502" y="12481"/>
                </a:lnTo>
                <a:lnTo>
                  <a:pt x="106542" y="12481"/>
                </a:lnTo>
                <a:lnTo>
                  <a:pt x="105582" y="11521"/>
                </a:lnTo>
                <a:lnTo>
                  <a:pt x="103662" y="9601"/>
                </a:lnTo>
                <a:lnTo>
                  <a:pt x="101742" y="8641"/>
                </a:lnTo>
                <a:lnTo>
                  <a:pt x="98861" y="7680"/>
                </a:lnTo>
                <a:lnTo>
                  <a:pt x="95981" y="5760"/>
                </a:lnTo>
                <a:lnTo>
                  <a:pt x="93116" y="4800"/>
                </a:lnTo>
                <a:lnTo>
                  <a:pt x="89260" y="3840"/>
                </a:lnTo>
                <a:lnTo>
                  <a:pt x="85420" y="2880"/>
                </a:lnTo>
                <a:lnTo>
                  <a:pt x="80634" y="1920"/>
                </a:lnTo>
                <a:lnTo>
                  <a:pt x="75834" y="960"/>
                </a:lnTo>
                <a:lnTo>
                  <a:pt x="71993" y="0"/>
                </a:lnTo>
                <a:lnTo>
                  <a:pt x="66233" y="0"/>
                </a:lnTo>
                <a:lnTo>
                  <a:pt x="64055" y="33"/>
                </a:lnTo>
                <a:lnTo>
                  <a:pt x="51418" y="1667"/>
                </a:lnTo>
                <a:lnTo>
                  <a:pt x="39349" y="5760"/>
                </a:lnTo>
                <a:lnTo>
                  <a:pt x="31668" y="8641"/>
                </a:lnTo>
                <a:lnTo>
                  <a:pt x="23987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1718584" y="2262423"/>
            <a:ext cx="112318" cy="133441"/>
          </a:xfrm>
          <a:custGeom>
            <a:avLst/>
            <a:gdLst/>
            <a:ahLst/>
            <a:cxnLst/>
            <a:rect l="l" t="t" r="r" b="b"/>
            <a:pathLst>
              <a:path w="112318" h="133441">
                <a:moveTo>
                  <a:pt x="65288" y="133441"/>
                </a:moveTo>
                <a:lnTo>
                  <a:pt x="66233" y="132481"/>
                </a:lnTo>
                <a:lnTo>
                  <a:pt x="67193" y="131505"/>
                </a:lnTo>
                <a:lnTo>
                  <a:pt x="68168" y="130561"/>
                </a:lnTo>
                <a:lnTo>
                  <a:pt x="68168" y="129600"/>
                </a:lnTo>
                <a:lnTo>
                  <a:pt x="111358" y="6720"/>
                </a:lnTo>
                <a:lnTo>
                  <a:pt x="112318" y="4800"/>
                </a:lnTo>
                <a:lnTo>
                  <a:pt x="112318" y="960"/>
                </a:lnTo>
                <a:lnTo>
                  <a:pt x="111358" y="0"/>
                </a:lnTo>
                <a:lnTo>
                  <a:pt x="96956" y="0"/>
                </a:lnTo>
                <a:lnTo>
                  <a:pt x="95996" y="960"/>
                </a:lnTo>
                <a:lnTo>
                  <a:pt x="95036" y="960"/>
                </a:lnTo>
                <a:lnTo>
                  <a:pt x="95036" y="2880"/>
                </a:lnTo>
                <a:lnTo>
                  <a:pt x="94076" y="2880"/>
                </a:lnTo>
                <a:lnTo>
                  <a:pt x="57607" y="115199"/>
                </a:lnTo>
                <a:lnTo>
                  <a:pt x="19202" y="2880"/>
                </a:lnTo>
                <a:lnTo>
                  <a:pt x="18242" y="1920"/>
                </a:lnTo>
                <a:lnTo>
                  <a:pt x="18242" y="960"/>
                </a:lnTo>
                <a:lnTo>
                  <a:pt x="17282" y="960"/>
                </a:lnTo>
                <a:lnTo>
                  <a:pt x="16322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4800"/>
                </a:lnTo>
                <a:lnTo>
                  <a:pt x="960" y="6720"/>
                </a:lnTo>
                <a:lnTo>
                  <a:pt x="44165" y="129600"/>
                </a:lnTo>
                <a:lnTo>
                  <a:pt x="45125" y="130561"/>
                </a:lnTo>
                <a:lnTo>
                  <a:pt x="45125" y="131505"/>
                </a:lnTo>
                <a:lnTo>
                  <a:pt x="46085" y="132481"/>
                </a:lnTo>
                <a:lnTo>
                  <a:pt x="47045" y="132481"/>
                </a:lnTo>
                <a:lnTo>
                  <a:pt x="48006" y="133441"/>
                </a:lnTo>
                <a:lnTo>
                  <a:pt x="65288" y="13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1842424" y="2261463"/>
            <a:ext cx="96956" cy="135346"/>
          </a:xfrm>
          <a:custGeom>
            <a:avLst/>
            <a:gdLst/>
            <a:ahLst/>
            <a:cxnLst/>
            <a:rect l="l" t="t" r="r" b="b"/>
            <a:pathLst>
              <a:path w="96956" h="135346">
                <a:moveTo>
                  <a:pt x="26868" y="128625"/>
                </a:moveTo>
                <a:lnTo>
                  <a:pt x="33588" y="131521"/>
                </a:lnTo>
                <a:lnTo>
                  <a:pt x="40309" y="134401"/>
                </a:lnTo>
                <a:lnTo>
                  <a:pt x="47990" y="135346"/>
                </a:lnTo>
                <a:lnTo>
                  <a:pt x="66233" y="135346"/>
                </a:lnTo>
                <a:lnTo>
                  <a:pt x="71033" y="134401"/>
                </a:lnTo>
                <a:lnTo>
                  <a:pt x="74874" y="133441"/>
                </a:lnTo>
                <a:lnTo>
                  <a:pt x="78714" y="132466"/>
                </a:lnTo>
                <a:lnTo>
                  <a:pt x="81594" y="130561"/>
                </a:lnTo>
                <a:lnTo>
                  <a:pt x="85435" y="129600"/>
                </a:lnTo>
                <a:lnTo>
                  <a:pt x="88315" y="128625"/>
                </a:lnTo>
                <a:lnTo>
                  <a:pt x="90236" y="126720"/>
                </a:lnTo>
                <a:lnTo>
                  <a:pt x="92156" y="125760"/>
                </a:lnTo>
                <a:lnTo>
                  <a:pt x="94076" y="124800"/>
                </a:lnTo>
                <a:lnTo>
                  <a:pt x="94076" y="123840"/>
                </a:lnTo>
                <a:lnTo>
                  <a:pt x="95036" y="122880"/>
                </a:lnTo>
                <a:lnTo>
                  <a:pt x="95996" y="122880"/>
                </a:lnTo>
                <a:lnTo>
                  <a:pt x="95996" y="121920"/>
                </a:lnTo>
                <a:lnTo>
                  <a:pt x="96956" y="120959"/>
                </a:lnTo>
                <a:lnTo>
                  <a:pt x="96956" y="109438"/>
                </a:lnTo>
                <a:lnTo>
                  <a:pt x="95996" y="108478"/>
                </a:lnTo>
                <a:lnTo>
                  <a:pt x="95996" y="107518"/>
                </a:lnTo>
                <a:lnTo>
                  <a:pt x="93116" y="107518"/>
                </a:lnTo>
                <a:lnTo>
                  <a:pt x="92156" y="108478"/>
                </a:lnTo>
                <a:lnTo>
                  <a:pt x="90236" y="109438"/>
                </a:lnTo>
                <a:lnTo>
                  <a:pt x="88315" y="110398"/>
                </a:lnTo>
                <a:lnTo>
                  <a:pt x="86395" y="112318"/>
                </a:lnTo>
                <a:lnTo>
                  <a:pt x="83515" y="114239"/>
                </a:lnTo>
                <a:lnTo>
                  <a:pt x="80634" y="115199"/>
                </a:lnTo>
                <a:lnTo>
                  <a:pt x="76794" y="117119"/>
                </a:lnTo>
                <a:lnTo>
                  <a:pt x="72953" y="118079"/>
                </a:lnTo>
                <a:lnTo>
                  <a:pt x="69113" y="119999"/>
                </a:lnTo>
                <a:lnTo>
                  <a:pt x="52791" y="119999"/>
                </a:lnTo>
                <a:lnTo>
                  <a:pt x="47990" y="119039"/>
                </a:lnTo>
                <a:lnTo>
                  <a:pt x="42245" y="117119"/>
                </a:lnTo>
                <a:lnTo>
                  <a:pt x="37429" y="114239"/>
                </a:lnTo>
                <a:lnTo>
                  <a:pt x="33588" y="111358"/>
                </a:lnTo>
                <a:lnTo>
                  <a:pt x="29748" y="106558"/>
                </a:lnTo>
                <a:lnTo>
                  <a:pt x="26868" y="102717"/>
                </a:lnTo>
                <a:lnTo>
                  <a:pt x="24002" y="96956"/>
                </a:lnTo>
                <a:lnTo>
                  <a:pt x="22082" y="91196"/>
                </a:lnTo>
                <a:lnTo>
                  <a:pt x="20162" y="84475"/>
                </a:lnTo>
                <a:lnTo>
                  <a:pt x="19202" y="76794"/>
                </a:lnTo>
                <a:lnTo>
                  <a:pt x="19202" y="59512"/>
                </a:lnTo>
                <a:lnTo>
                  <a:pt x="20162" y="52791"/>
                </a:lnTo>
                <a:lnTo>
                  <a:pt x="22082" y="46070"/>
                </a:lnTo>
                <a:lnTo>
                  <a:pt x="24002" y="39364"/>
                </a:lnTo>
                <a:lnTo>
                  <a:pt x="26868" y="33604"/>
                </a:lnTo>
                <a:lnTo>
                  <a:pt x="30708" y="28803"/>
                </a:lnTo>
                <a:lnTo>
                  <a:pt x="33588" y="24002"/>
                </a:lnTo>
                <a:lnTo>
                  <a:pt x="38404" y="21122"/>
                </a:lnTo>
                <a:lnTo>
                  <a:pt x="43205" y="18242"/>
                </a:lnTo>
                <a:lnTo>
                  <a:pt x="47990" y="16322"/>
                </a:lnTo>
                <a:lnTo>
                  <a:pt x="52791" y="15361"/>
                </a:lnTo>
                <a:lnTo>
                  <a:pt x="69113" y="15361"/>
                </a:lnTo>
                <a:lnTo>
                  <a:pt x="72953" y="17282"/>
                </a:lnTo>
                <a:lnTo>
                  <a:pt x="76794" y="18242"/>
                </a:lnTo>
                <a:lnTo>
                  <a:pt x="79674" y="20162"/>
                </a:lnTo>
                <a:lnTo>
                  <a:pt x="82555" y="21122"/>
                </a:lnTo>
                <a:lnTo>
                  <a:pt x="85435" y="23042"/>
                </a:lnTo>
                <a:lnTo>
                  <a:pt x="87355" y="24963"/>
                </a:lnTo>
                <a:lnTo>
                  <a:pt x="89275" y="25923"/>
                </a:lnTo>
                <a:lnTo>
                  <a:pt x="91196" y="26883"/>
                </a:lnTo>
                <a:lnTo>
                  <a:pt x="92156" y="27843"/>
                </a:lnTo>
                <a:lnTo>
                  <a:pt x="95036" y="27843"/>
                </a:lnTo>
                <a:lnTo>
                  <a:pt x="95036" y="26883"/>
                </a:lnTo>
                <a:lnTo>
                  <a:pt x="95996" y="26883"/>
                </a:lnTo>
                <a:lnTo>
                  <a:pt x="95996" y="23042"/>
                </a:lnTo>
                <a:lnTo>
                  <a:pt x="96956" y="22082"/>
                </a:lnTo>
                <a:lnTo>
                  <a:pt x="96956" y="17282"/>
                </a:lnTo>
                <a:lnTo>
                  <a:pt x="95996" y="16322"/>
                </a:lnTo>
                <a:lnTo>
                  <a:pt x="95996" y="13441"/>
                </a:lnTo>
                <a:lnTo>
                  <a:pt x="95036" y="12481"/>
                </a:lnTo>
                <a:lnTo>
                  <a:pt x="94076" y="11521"/>
                </a:lnTo>
                <a:lnTo>
                  <a:pt x="93116" y="10561"/>
                </a:lnTo>
                <a:lnTo>
                  <a:pt x="92156" y="9601"/>
                </a:lnTo>
                <a:lnTo>
                  <a:pt x="91196" y="8641"/>
                </a:lnTo>
                <a:lnTo>
                  <a:pt x="88315" y="6720"/>
                </a:lnTo>
                <a:lnTo>
                  <a:pt x="86395" y="5760"/>
                </a:lnTo>
                <a:lnTo>
                  <a:pt x="83515" y="4800"/>
                </a:lnTo>
                <a:lnTo>
                  <a:pt x="80634" y="2880"/>
                </a:lnTo>
                <a:lnTo>
                  <a:pt x="76794" y="1920"/>
                </a:lnTo>
                <a:lnTo>
                  <a:pt x="73913" y="960"/>
                </a:lnTo>
                <a:lnTo>
                  <a:pt x="70073" y="960"/>
                </a:lnTo>
                <a:lnTo>
                  <a:pt x="66233" y="0"/>
                </a:lnTo>
                <a:lnTo>
                  <a:pt x="49926" y="0"/>
                </a:lnTo>
                <a:lnTo>
                  <a:pt x="42245" y="960"/>
                </a:lnTo>
                <a:lnTo>
                  <a:pt x="35524" y="3840"/>
                </a:lnTo>
                <a:lnTo>
                  <a:pt x="27843" y="7680"/>
                </a:lnTo>
                <a:lnTo>
                  <a:pt x="22082" y="12481"/>
                </a:lnTo>
                <a:lnTo>
                  <a:pt x="16322" y="18242"/>
                </a:lnTo>
                <a:lnTo>
                  <a:pt x="11521" y="24002"/>
                </a:lnTo>
                <a:lnTo>
                  <a:pt x="7680" y="31683"/>
                </a:lnTo>
                <a:lnTo>
                  <a:pt x="4800" y="40325"/>
                </a:lnTo>
                <a:lnTo>
                  <a:pt x="3730" y="43730"/>
                </a:lnTo>
                <a:lnTo>
                  <a:pt x="1011" y="55873"/>
                </a:lnTo>
                <a:lnTo>
                  <a:pt x="0" y="69113"/>
                </a:lnTo>
                <a:lnTo>
                  <a:pt x="95" y="73472"/>
                </a:lnTo>
                <a:lnTo>
                  <a:pt x="1666" y="86405"/>
                </a:lnTo>
                <a:lnTo>
                  <a:pt x="4800" y="97917"/>
                </a:lnTo>
                <a:lnTo>
                  <a:pt x="6720" y="106558"/>
                </a:lnTo>
                <a:lnTo>
                  <a:pt x="10561" y="113278"/>
                </a:lnTo>
                <a:lnTo>
                  <a:pt x="15361" y="119039"/>
                </a:lnTo>
                <a:lnTo>
                  <a:pt x="20162" y="124800"/>
                </a:lnTo>
                <a:lnTo>
                  <a:pt x="26868" y="12862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2036338" y="2378583"/>
            <a:ext cx="14401" cy="19187"/>
          </a:xfrm>
          <a:custGeom>
            <a:avLst/>
            <a:gdLst/>
            <a:ahLst/>
            <a:cxnLst/>
            <a:rect l="l" t="t" r="r" b="b"/>
            <a:pathLst>
              <a:path w="14401" h="19187">
                <a:moveTo>
                  <a:pt x="10561" y="4800"/>
                </a:moveTo>
                <a:lnTo>
                  <a:pt x="5760" y="2880"/>
                </a:lnTo>
                <a:lnTo>
                  <a:pt x="1920" y="0"/>
                </a:lnTo>
                <a:lnTo>
                  <a:pt x="0" y="14401"/>
                </a:lnTo>
                <a:lnTo>
                  <a:pt x="1920" y="15346"/>
                </a:lnTo>
                <a:lnTo>
                  <a:pt x="3840" y="16322"/>
                </a:lnTo>
                <a:lnTo>
                  <a:pt x="6720" y="17282"/>
                </a:lnTo>
                <a:lnTo>
                  <a:pt x="8641" y="18227"/>
                </a:lnTo>
                <a:lnTo>
                  <a:pt x="11521" y="19187"/>
                </a:lnTo>
                <a:lnTo>
                  <a:pt x="14401" y="4800"/>
                </a:lnTo>
                <a:lnTo>
                  <a:pt x="10561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2007534" y="2296012"/>
            <a:ext cx="85435" cy="137281"/>
          </a:xfrm>
          <a:custGeom>
            <a:avLst/>
            <a:gdLst/>
            <a:ahLst/>
            <a:cxnLst/>
            <a:rect l="l" t="t" r="r" b="b"/>
            <a:pathLst>
              <a:path w="85435" h="137281">
                <a:moveTo>
                  <a:pt x="960" y="135361"/>
                </a:moveTo>
                <a:lnTo>
                  <a:pt x="960" y="136321"/>
                </a:lnTo>
                <a:lnTo>
                  <a:pt x="4800" y="136321"/>
                </a:lnTo>
                <a:lnTo>
                  <a:pt x="5760" y="137281"/>
                </a:lnTo>
                <a:lnTo>
                  <a:pt x="11521" y="137281"/>
                </a:lnTo>
                <a:lnTo>
                  <a:pt x="12481" y="136321"/>
                </a:lnTo>
                <a:lnTo>
                  <a:pt x="15361" y="136321"/>
                </a:lnTo>
                <a:lnTo>
                  <a:pt x="16322" y="135361"/>
                </a:lnTo>
                <a:lnTo>
                  <a:pt x="17282" y="134401"/>
                </a:lnTo>
                <a:lnTo>
                  <a:pt x="17282" y="87370"/>
                </a:lnTo>
                <a:lnTo>
                  <a:pt x="19202" y="90251"/>
                </a:lnTo>
                <a:lnTo>
                  <a:pt x="22082" y="92171"/>
                </a:lnTo>
                <a:lnTo>
                  <a:pt x="24002" y="94076"/>
                </a:lnTo>
                <a:lnTo>
                  <a:pt x="25923" y="96011"/>
                </a:lnTo>
                <a:lnTo>
                  <a:pt x="28803" y="96972"/>
                </a:lnTo>
                <a:lnTo>
                  <a:pt x="30723" y="82570"/>
                </a:lnTo>
                <a:lnTo>
                  <a:pt x="25923" y="79689"/>
                </a:lnTo>
                <a:lnTo>
                  <a:pt x="22082" y="74889"/>
                </a:lnTo>
                <a:lnTo>
                  <a:pt x="17282" y="69128"/>
                </a:lnTo>
                <a:lnTo>
                  <a:pt x="17282" y="32644"/>
                </a:lnTo>
                <a:lnTo>
                  <a:pt x="20162" y="28803"/>
                </a:lnTo>
                <a:lnTo>
                  <a:pt x="22082" y="26883"/>
                </a:lnTo>
                <a:lnTo>
                  <a:pt x="24963" y="24002"/>
                </a:lnTo>
                <a:lnTo>
                  <a:pt x="26883" y="22082"/>
                </a:lnTo>
                <a:lnTo>
                  <a:pt x="29763" y="20162"/>
                </a:lnTo>
                <a:lnTo>
                  <a:pt x="31683" y="18242"/>
                </a:lnTo>
                <a:lnTo>
                  <a:pt x="33604" y="17282"/>
                </a:lnTo>
                <a:lnTo>
                  <a:pt x="36484" y="16337"/>
                </a:lnTo>
                <a:lnTo>
                  <a:pt x="38404" y="15361"/>
                </a:lnTo>
                <a:lnTo>
                  <a:pt x="40325" y="14401"/>
                </a:lnTo>
                <a:lnTo>
                  <a:pt x="48966" y="14401"/>
                </a:lnTo>
                <a:lnTo>
                  <a:pt x="52806" y="15361"/>
                </a:lnTo>
                <a:lnTo>
                  <a:pt x="55686" y="17282"/>
                </a:lnTo>
                <a:lnTo>
                  <a:pt x="58567" y="19202"/>
                </a:lnTo>
                <a:lnTo>
                  <a:pt x="60472" y="22082"/>
                </a:lnTo>
                <a:lnTo>
                  <a:pt x="62407" y="25923"/>
                </a:lnTo>
                <a:lnTo>
                  <a:pt x="64312" y="29763"/>
                </a:lnTo>
                <a:lnTo>
                  <a:pt x="65272" y="33604"/>
                </a:lnTo>
                <a:lnTo>
                  <a:pt x="66248" y="37444"/>
                </a:lnTo>
                <a:lnTo>
                  <a:pt x="67208" y="42245"/>
                </a:lnTo>
                <a:lnTo>
                  <a:pt x="67208" y="59527"/>
                </a:lnTo>
                <a:lnTo>
                  <a:pt x="66248" y="64328"/>
                </a:lnTo>
                <a:lnTo>
                  <a:pt x="65272" y="68168"/>
                </a:lnTo>
                <a:lnTo>
                  <a:pt x="63367" y="72008"/>
                </a:lnTo>
                <a:lnTo>
                  <a:pt x="61432" y="75849"/>
                </a:lnTo>
                <a:lnTo>
                  <a:pt x="60472" y="78729"/>
                </a:lnTo>
                <a:lnTo>
                  <a:pt x="57591" y="81610"/>
                </a:lnTo>
                <a:lnTo>
                  <a:pt x="54726" y="83530"/>
                </a:lnTo>
                <a:lnTo>
                  <a:pt x="50886" y="85450"/>
                </a:lnTo>
                <a:lnTo>
                  <a:pt x="48006" y="87370"/>
                </a:lnTo>
                <a:lnTo>
                  <a:pt x="43205" y="87370"/>
                </a:lnTo>
                <a:lnTo>
                  <a:pt x="40325" y="101757"/>
                </a:lnTo>
                <a:lnTo>
                  <a:pt x="51846" y="101757"/>
                </a:lnTo>
                <a:lnTo>
                  <a:pt x="57591" y="99852"/>
                </a:lnTo>
                <a:lnTo>
                  <a:pt x="62407" y="97916"/>
                </a:lnTo>
                <a:lnTo>
                  <a:pt x="67208" y="95051"/>
                </a:lnTo>
                <a:lnTo>
                  <a:pt x="71993" y="92171"/>
                </a:lnTo>
                <a:lnTo>
                  <a:pt x="74874" y="87370"/>
                </a:lnTo>
                <a:lnTo>
                  <a:pt x="78714" y="82570"/>
                </a:lnTo>
                <a:lnTo>
                  <a:pt x="80650" y="77769"/>
                </a:lnTo>
                <a:lnTo>
                  <a:pt x="82555" y="71048"/>
                </a:lnTo>
                <a:lnTo>
                  <a:pt x="84475" y="64328"/>
                </a:lnTo>
                <a:lnTo>
                  <a:pt x="85435" y="57607"/>
                </a:lnTo>
                <a:lnTo>
                  <a:pt x="85435" y="42245"/>
                </a:lnTo>
                <a:lnTo>
                  <a:pt x="84475" y="36484"/>
                </a:lnTo>
                <a:lnTo>
                  <a:pt x="83515" y="30723"/>
                </a:lnTo>
                <a:lnTo>
                  <a:pt x="81594" y="24002"/>
                </a:lnTo>
                <a:lnTo>
                  <a:pt x="79674" y="19202"/>
                </a:lnTo>
                <a:lnTo>
                  <a:pt x="76809" y="14401"/>
                </a:lnTo>
                <a:lnTo>
                  <a:pt x="73929" y="9601"/>
                </a:lnTo>
                <a:lnTo>
                  <a:pt x="70088" y="6720"/>
                </a:lnTo>
                <a:lnTo>
                  <a:pt x="65272" y="3840"/>
                </a:lnTo>
                <a:lnTo>
                  <a:pt x="60472" y="975"/>
                </a:lnTo>
                <a:lnTo>
                  <a:pt x="54726" y="0"/>
                </a:lnTo>
                <a:lnTo>
                  <a:pt x="42245" y="0"/>
                </a:lnTo>
                <a:lnTo>
                  <a:pt x="39364" y="975"/>
                </a:lnTo>
                <a:lnTo>
                  <a:pt x="36484" y="1935"/>
                </a:lnTo>
                <a:lnTo>
                  <a:pt x="33604" y="2880"/>
                </a:lnTo>
                <a:lnTo>
                  <a:pt x="30723" y="3840"/>
                </a:lnTo>
                <a:lnTo>
                  <a:pt x="27843" y="5775"/>
                </a:lnTo>
                <a:lnTo>
                  <a:pt x="25923" y="7680"/>
                </a:lnTo>
                <a:lnTo>
                  <a:pt x="23042" y="9601"/>
                </a:lnTo>
                <a:lnTo>
                  <a:pt x="20162" y="11521"/>
                </a:lnTo>
                <a:lnTo>
                  <a:pt x="18242" y="14401"/>
                </a:lnTo>
                <a:lnTo>
                  <a:pt x="15361" y="17282"/>
                </a:lnTo>
                <a:lnTo>
                  <a:pt x="15361" y="3840"/>
                </a:lnTo>
                <a:lnTo>
                  <a:pt x="14401" y="3840"/>
                </a:lnTo>
                <a:lnTo>
                  <a:pt x="14401" y="1935"/>
                </a:lnTo>
                <a:lnTo>
                  <a:pt x="10561" y="1935"/>
                </a:lnTo>
                <a:lnTo>
                  <a:pt x="9601" y="975"/>
                </a:lnTo>
                <a:lnTo>
                  <a:pt x="5760" y="975"/>
                </a:lnTo>
                <a:lnTo>
                  <a:pt x="4800" y="1935"/>
                </a:lnTo>
                <a:lnTo>
                  <a:pt x="960" y="1935"/>
                </a:lnTo>
                <a:lnTo>
                  <a:pt x="960" y="2880"/>
                </a:lnTo>
                <a:lnTo>
                  <a:pt x="0" y="2880"/>
                </a:lnTo>
                <a:lnTo>
                  <a:pt x="0" y="135361"/>
                </a:lnTo>
                <a:lnTo>
                  <a:pt x="960" y="1353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2112172" y="2372822"/>
            <a:ext cx="23042" cy="100797"/>
          </a:xfrm>
          <a:custGeom>
            <a:avLst/>
            <a:gdLst/>
            <a:ahLst/>
            <a:cxnLst/>
            <a:rect l="l" t="t" r="r" b="b"/>
            <a:pathLst>
              <a:path w="23042" h="100797">
                <a:moveTo>
                  <a:pt x="18242" y="4800"/>
                </a:moveTo>
                <a:lnTo>
                  <a:pt x="17282" y="0"/>
                </a:lnTo>
                <a:lnTo>
                  <a:pt x="18242" y="23042"/>
                </a:lnTo>
                <a:lnTo>
                  <a:pt x="23042" y="23987"/>
                </a:lnTo>
                <a:lnTo>
                  <a:pt x="22082" y="7680"/>
                </a:lnTo>
                <a:lnTo>
                  <a:pt x="18242" y="4800"/>
                </a:lnTo>
                <a:close/>
              </a:path>
              <a:path w="23042" h="100797">
                <a:moveTo>
                  <a:pt x="8641" y="17266"/>
                </a:moveTo>
                <a:lnTo>
                  <a:pt x="11521" y="20162"/>
                </a:lnTo>
                <a:lnTo>
                  <a:pt x="14401" y="21107"/>
                </a:lnTo>
                <a:lnTo>
                  <a:pt x="18242" y="23042"/>
                </a:lnTo>
                <a:lnTo>
                  <a:pt x="17282" y="0"/>
                </a:lnTo>
                <a:lnTo>
                  <a:pt x="17282" y="-9601"/>
                </a:lnTo>
                <a:lnTo>
                  <a:pt x="18242" y="-11521"/>
                </a:lnTo>
                <a:lnTo>
                  <a:pt x="20162" y="-13441"/>
                </a:lnTo>
                <a:lnTo>
                  <a:pt x="21122" y="-15361"/>
                </a:lnTo>
                <a:lnTo>
                  <a:pt x="24002" y="-17282"/>
                </a:lnTo>
                <a:lnTo>
                  <a:pt x="25923" y="-19202"/>
                </a:lnTo>
                <a:lnTo>
                  <a:pt x="28803" y="-20162"/>
                </a:lnTo>
                <a:lnTo>
                  <a:pt x="32644" y="-21122"/>
                </a:lnTo>
                <a:lnTo>
                  <a:pt x="35524" y="-21122"/>
                </a:lnTo>
                <a:lnTo>
                  <a:pt x="39364" y="-22082"/>
                </a:lnTo>
                <a:lnTo>
                  <a:pt x="58552" y="-22082"/>
                </a:lnTo>
                <a:lnTo>
                  <a:pt x="58552" y="-1920"/>
                </a:lnTo>
                <a:lnTo>
                  <a:pt x="54711" y="2880"/>
                </a:lnTo>
                <a:lnTo>
                  <a:pt x="50871" y="5760"/>
                </a:lnTo>
                <a:lnTo>
                  <a:pt x="47030" y="7680"/>
                </a:lnTo>
                <a:lnTo>
                  <a:pt x="43205" y="10561"/>
                </a:lnTo>
                <a:lnTo>
                  <a:pt x="39364" y="11521"/>
                </a:lnTo>
                <a:lnTo>
                  <a:pt x="28803" y="11521"/>
                </a:lnTo>
                <a:lnTo>
                  <a:pt x="24963" y="9601"/>
                </a:lnTo>
                <a:lnTo>
                  <a:pt x="22082" y="7680"/>
                </a:lnTo>
                <a:lnTo>
                  <a:pt x="23042" y="23987"/>
                </a:lnTo>
                <a:lnTo>
                  <a:pt x="26883" y="24947"/>
                </a:lnTo>
                <a:lnTo>
                  <a:pt x="37444" y="24947"/>
                </a:lnTo>
                <a:lnTo>
                  <a:pt x="42245" y="23042"/>
                </a:lnTo>
                <a:lnTo>
                  <a:pt x="48006" y="21107"/>
                </a:lnTo>
                <a:lnTo>
                  <a:pt x="52806" y="18242"/>
                </a:lnTo>
                <a:lnTo>
                  <a:pt x="57591" y="15361"/>
                </a:lnTo>
                <a:lnTo>
                  <a:pt x="61432" y="11521"/>
                </a:lnTo>
                <a:lnTo>
                  <a:pt x="61432" y="22082"/>
                </a:lnTo>
                <a:lnTo>
                  <a:pt x="62407" y="22082"/>
                </a:lnTo>
                <a:lnTo>
                  <a:pt x="63367" y="23042"/>
                </a:lnTo>
                <a:lnTo>
                  <a:pt x="73929" y="23042"/>
                </a:lnTo>
                <a:lnTo>
                  <a:pt x="74874" y="22082"/>
                </a:lnTo>
                <a:lnTo>
                  <a:pt x="75834" y="22082"/>
                </a:lnTo>
                <a:lnTo>
                  <a:pt x="75834" y="-48005"/>
                </a:lnTo>
                <a:lnTo>
                  <a:pt x="74874" y="-52806"/>
                </a:lnTo>
                <a:lnTo>
                  <a:pt x="73929" y="-57607"/>
                </a:lnTo>
                <a:lnTo>
                  <a:pt x="72953" y="-61447"/>
                </a:lnTo>
                <a:lnTo>
                  <a:pt x="70088" y="-65288"/>
                </a:lnTo>
                <a:lnTo>
                  <a:pt x="67208" y="-68153"/>
                </a:lnTo>
                <a:lnTo>
                  <a:pt x="64312" y="-71033"/>
                </a:lnTo>
                <a:lnTo>
                  <a:pt x="60487" y="-72969"/>
                </a:lnTo>
                <a:lnTo>
                  <a:pt x="56647" y="-74874"/>
                </a:lnTo>
                <a:lnTo>
                  <a:pt x="51846" y="-75834"/>
                </a:lnTo>
                <a:lnTo>
                  <a:pt x="46085" y="-76809"/>
                </a:lnTo>
                <a:lnTo>
                  <a:pt x="32644" y="-76809"/>
                </a:lnTo>
                <a:lnTo>
                  <a:pt x="28803" y="-75834"/>
                </a:lnTo>
                <a:lnTo>
                  <a:pt x="24963" y="-74874"/>
                </a:lnTo>
                <a:lnTo>
                  <a:pt x="22082" y="-74874"/>
                </a:lnTo>
                <a:lnTo>
                  <a:pt x="19202" y="-72969"/>
                </a:lnTo>
                <a:lnTo>
                  <a:pt x="16322" y="-71993"/>
                </a:lnTo>
                <a:lnTo>
                  <a:pt x="13441" y="-71033"/>
                </a:lnTo>
                <a:lnTo>
                  <a:pt x="11521" y="-70088"/>
                </a:lnTo>
                <a:lnTo>
                  <a:pt x="8641" y="-69128"/>
                </a:lnTo>
                <a:lnTo>
                  <a:pt x="7680" y="-68153"/>
                </a:lnTo>
                <a:lnTo>
                  <a:pt x="6720" y="-67208"/>
                </a:lnTo>
                <a:lnTo>
                  <a:pt x="5760" y="-66248"/>
                </a:lnTo>
                <a:lnTo>
                  <a:pt x="4800" y="-65288"/>
                </a:lnTo>
                <a:lnTo>
                  <a:pt x="4800" y="-63367"/>
                </a:lnTo>
                <a:lnTo>
                  <a:pt x="3840" y="-61447"/>
                </a:lnTo>
                <a:lnTo>
                  <a:pt x="3840" y="-59527"/>
                </a:lnTo>
                <a:lnTo>
                  <a:pt x="4800" y="-58567"/>
                </a:lnTo>
                <a:lnTo>
                  <a:pt x="4800" y="-55686"/>
                </a:lnTo>
                <a:lnTo>
                  <a:pt x="5760" y="-54726"/>
                </a:lnTo>
                <a:lnTo>
                  <a:pt x="5760" y="-53751"/>
                </a:lnTo>
                <a:lnTo>
                  <a:pt x="9601" y="-53751"/>
                </a:lnTo>
                <a:lnTo>
                  <a:pt x="11521" y="-54726"/>
                </a:lnTo>
                <a:lnTo>
                  <a:pt x="13441" y="-55686"/>
                </a:lnTo>
                <a:lnTo>
                  <a:pt x="15361" y="-57607"/>
                </a:lnTo>
                <a:lnTo>
                  <a:pt x="17282" y="-58567"/>
                </a:lnTo>
                <a:lnTo>
                  <a:pt x="20162" y="-59527"/>
                </a:lnTo>
                <a:lnTo>
                  <a:pt x="23042" y="-60472"/>
                </a:lnTo>
                <a:lnTo>
                  <a:pt x="26883" y="-61447"/>
                </a:lnTo>
                <a:lnTo>
                  <a:pt x="29763" y="-62407"/>
                </a:lnTo>
                <a:lnTo>
                  <a:pt x="33604" y="-63367"/>
                </a:lnTo>
                <a:lnTo>
                  <a:pt x="41285" y="-63367"/>
                </a:lnTo>
                <a:lnTo>
                  <a:pt x="45125" y="-62407"/>
                </a:lnTo>
                <a:lnTo>
                  <a:pt x="48006" y="-61447"/>
                </a:lnTo>
                <a:lnTo>
                  <a:pt x="49926" y="-60472"/>
                </a:lnTo>
                <a:lnTo>
                  <a:pt x="52806" y="-59527"/>
                </a:lnTo>
                <a:lnTo>
                  <a:pt x="53751" y="-57607"/>
                </a:lnTo>
                <a:lnTo>
                  <a:pt x="55686" y="-55686"/>
                </a:lnTo>
                <a:lnTo>
                  <a:pt x="56647" y="-53751"/>
                </a:lnTo>
                <a:lnTo>
                  <a:pt x="57591" y="-50886"/>
                </a:lnTo>
                <a:lnTo>
                  <a:pt x="58552" y="-48005"/>
                </a:lnTo>
                <a:lnTo>
                  <a:pt x="58552" y="-34564"/>
                </a:lnTo>
                <a:lnTo>
                  <a:pt x="39364" y="-34564"/>
                </a:lnTo>
                <a:lnTo>
                  <a:pt x="32644" y="-33604"/>
                </a:lnTo>
                <a:lnTo>
                  <a:pt x="26883" y="-32644"/>
                </a:lnTo>
                <a:lnTo>
                  <a:pt x="21122" y="-30723"/>
                </a:lnTo>
                <a:lnTo>
                  <a:pt x="16322" y="-28803"/>
                </a:lnTo>
                <a:lnTo>
                  <a:pt x="12481" y="-26883"/>
                </a:lnTo>
                <a:lnTo>
                  <a:pt x="7680" y="-24002"/>
                </a:lnTo>
                <a:lnTo>
                  <a:pt x="4800" y="-21122"/>
                </a:lnTo>
                <a:lnTo>
                  <a:pt x="2880" y="-17282"/>
                </a:lnTo>
                <a:lnTo>
                  <a:pt x="960" y="-13441"/>
                </a:lnTo>
                <a:lnTo>
                  <a:pt x="0" y="-8641"/>
                </a:lnTo>
                <a:lnTo>
                  <a:pt x="0" y="960"/>
                </a:lnTo>
                <a:lnTo>
                  <a:pt x="960" y="4800"/>
                </a:lnTo>
                <a:lnTo>
                  <a:pt x="1920" y="8641"/>
                </a:lnTo>
                <a:lnTo>
                  <a:pt x="3840" y="11521"/>
                </a:lnTo>
                <a:lnTo>
                  <a:pt x="5760" y="15361"/>
                </a:lnTo>
                <a:lnTo>
                  <a:pt x="8641" y="1726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2218730" y="2296012"/>
            <a:ext cx="54726" cy="99852"/>
          </a:xfrm>
          <a:custGeom>
            <a:avLst/>
            <a:gdLst/>
            <a:ahLst/>
            <a:cxnLst/>
            <a:rect l="l" t="t" r="r" b="b"/>
            <a:pathLst>
              <a:path w="54726" h="99852">
                <a:moveTo>
                  <a:pt x="17282" y="36484"/>
                </a:moveTo>
                <a:lnTo>
                  <a:pt x="20162" y="32644"/>
                </a:lnTo>
                <a:lnTo>
                  <a:pt x="22082" y="28803"/>
                </a:lnTo>
                <a:lnTo>
                  <a:pt x="24002" y="26883"/>
                </a:lnTo>
                <a:lnTo>
                  <a:pt x="25923" y="24002"/>
                </a:lnTo>
                <a:lnTo>
                  <a:pt x="27843" y="22082"/>
                </a:lnTo>
                <a:lnTo>
                  <a:pt x="29763" y="20162"/>
                </a:lnTo>
                <a:lnTo>
                  <a:pt x="31683" y="18242"/>
                </a:lnTo>
                <a:lnTo>
                  <a:pt x="33604" y="17282"/>
                </a:lnTo>
                <a:lnTo>
                  <a:pt x="34564" y="17282"/>
                </a:lnTo>
                <a:lnTo>
                  <a:pt x="36484" y="16337"/>
                </a:lnTo>
                <a:lnTo>
                  <a:pt x="45110" y="16337"/>
                </a:lnTo>
                <a:lnTo>
                  <a:pt x="46070" y="17282"/>
                </a:lnTo>
                <a:lnTo>
                  <a:pt x="48006" y="17282"/>
                </a:lnTo>
                <a:lnTo>
                  <a:pt x="48950" y="18242"/>
                </a:lnTo>
                <a:lnTo>
                  <a:pt x="53751" y="18242"/>
                </a:lnTo>
                <a:lnTo>
                  <a:pt x="53751" y="16337"/>
                </a:lnTo>
                <a:lnTo>
                  <a:pt x="54726" y="15361"/>
                </a:lnTo>
                <a:lnTo>
                  <a:pt x="54726" y="4815"/>
                </a:lnTo>
                <a:lnTo>
                  <a:pt x="53751" y="4815"/>
                </a:lnTo>
                <a:lnTo>
                  <a:pt x="53751" y="2880"/>
                </a:lnTo>
                <a:lnTo>
                  <a:pt x="52791" y="2880"/>
                </a:lnTo>
                <a:lnTo>
                  <a:pt x="52791" y="1935"/>
                </a:lnTo>
                <a:lnTo>
                  <a:pt x="50886" y="1935"/>
                </a:lnTo>
                <a:lnTo>
                  <a:pt x="49911" y="975"/>
                </a:lnTo>
                <a:lnTo>
                  <a:pt x="48006" y="975"/>
                </a:lnTo>
                <a:lnTo>
                  <a:pt x="46070" y="0"/>
                </a:lnTo>
                <a:lnTo>
                  <a:pt x="37444" y="0"/>
                </a:lnTo>
                <a:lnTo>
                  <a:pt x="35524" y="975"/>
                </a:lnTo>
                <a:lnTo>
                  <a:pt x="32644" y="975"/>
                </a:lnTo>
                <a:lnTo>
                  <a:pt x="30723" y="1935"/>
                </a:lnTo>
                <a:lnTo>
                  <a:pt x="28803" y="3840"/>
                </a:lnTo>
                <a:lnTo>
                  <a:pt x="26883" y="4815"/>
                </a:lnTo>
                <a:lnTo>
                  <a:pt x="24963" y="6720"/>
                </a:lnTo>
                <a:lnTo>
                  <a:pt x="23042" y="8656"/>
                </a:lnTo>
                <a:lnTo>
                  <a:pt x="20162" y="11521"/>
                </a:lnTo>
                <a:lnTo>
                  <a:pt x="18242" y="14401"/>
                </a:lnTo>
                <a:lnTo>
                  <a:pt x="15361" y="18242"/>
                </a:lnTo>
                <a:lnTo>
                  <a:pt x="15361" y="2880"/>
                </a:lnTo>
                <a:lnTo>
                  <a:pt x="14401" y="1935"/>
                </a:lnTo>
                <a:lnTo>
                  <a:pt x="11521" y="1935"/>
                </a:lnTo>
                <a:lnTo>
                  <a:pt x="10561" y="975"/>
                </a:lnTo>
                <a:lnTo>
                  <a:pt x="6720" y="975"/>
                </a:lnTo>
                <a:lnTo>
                  <a:pt x="4800" y="1935"/>
                </a:lnTo>
                <a:lnTo>
                  <a:pt x="1920" y="1935"/>
                </a:lnTo>
                <a:lnTo>
                  <a:pt x="960" y="2880"/>
                </a:lnTo>
                <a:lnTo>
                  <a:pt x="0" y="3840"/>
                </a:lnTo>
                <a:lnTo>
                  <a:pt x="0" y="97916"/>
                </a:lnTo>
                <a:lnTo>
                  <a:pt x="960" y="98892"/>
                </a:lnTo>
                <a:lnTo>
                  <a:pt x="1920" y="98892"/>
                </a:lnTo>
                <a:lnTo>
                  <a:pt x="2880" y="99852"/>
                </a:lnTo>
                <a:lnTo>
                  <a:pt x="15361" y="99852"/>
                </a:lnTo>
                <a:lnTo>
                  <a:pt x="15361" y="98892"/>
                </a:lnTo>
                <a:lnTo>
                  <a:pt x="17282" y="98892"/>
                </a:lnTo>
                <a:lnTo>
                  <a:pt x="17282" y="3648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2280178" y="2272985"/>
            <a:ext cx="60472" cy="124785"/>
          </a:xfrm>
          <a:custGeom>
            <a:avLst/>
            <a:gdLst/>
            <a:ahLst/>
            <a:cxnLst/>
            <a:rect l="l" t="t" r="r" b="b"/>
            <a:pathLst>
              <a:path w="60472" h="124785">
                <a:moveTo>
                  <a:pt x="32628" y="960"/>
                </a:moveTo>
                <a:lnTo>
                  <a:pt x="31668" y="960"/>
                </a:lnTo>
                <a:lnTo>
                  <a:pt x="30708" y="0"/>
                </a:lnTo>
                <a:lnTo>
                  <a:pt x="18227" y="0"/>
                </a:lnTo>
                <a:lnTo>
                  <a:pt x="18227" y="960"/>
                </a:lnTo>
                <a:lnTo>
                  <a:pt x="17266" y="960"/>
                </a:lnTo>
                <a:lnTo>
                  <a:pt x="16306" y="1920"/>
                </a:lnTo>
                <a:lnTo>
                  <a:pt x="16306" y="24963"/>
                </a:lnTo>
                <a:lnTo>
                  <a:pt x="1905" y="24963"/>
                </a:lnTo>
                <a:lnTo>
                  <a:pt x="1905" y="25908"/>
                </a:lnTo>
                <a:lnTo>
                  <a:pt x="944" y="25908"/>
                </a:lnTo>
                <a:lnTo>
                  <a:pt x="944" y="26868"/>
                </a:lnTo>
                <a:lnTo>
                  <a:pt x="0" y="27843"/>
                </a:lnTo>
                <a:lnTo>
                  <a:pt x="0" y="36469"/>
                </a:lnTo>
                <a:lnTo>
                  <a:pt x="944" y="37429"/>
                </a:lnTo>
                <a:lnTo>
                  <a:pt x="1905" y="38389"/>
                </a:lnTo>
                <a:lnTo>
                  <a:pt x="2865" y="39364"/>
                </a:lnTo>
                <a:lnTo>
                  <a:pt x="16306" y="39364"/>
                </a:lnTo>
                <a:lnTo>
                  <a:pt x="16306" y="97917"/>
                </a:lnTo>
                <a:lnTo>
                  <a:pt x="17266" y="102717"/>
                </a:lnTo>
                <a:lnTo>
                  <a:pt x="18227" y="106558"/>
                </a:lnTo>
                <a:lnTo>
                  <a:pt x="19187" y="111358"/>
                </a:lnTo>
                <a:lnTo>
                  <a:pt x="20147" y="114239"/>
                </a:lnTo>
                <a:lnTo>
                  <a:pt x="23027" y="117104"/>
                </a:lnTo>
                <a:lnTo>
                  <a:pt x="24947" y="119039"/>
                </a:lnTo>
                <a:lnTo>
                  <a:pt x="27828" y="120944"/>
                </a:lnTo>
                <a:lnTo>
                  <a:pt x="30708" y="122880"/>
                </a:lnTo>
                <a:lnTo>
                  <a:pt x="34549" y="123825"/>
                </a:lnTo>
                <a:lnTo>
                  <a:pt x="38389" y="124785"/>
                </a:lnTo>
                <a:lnTo>
                  <a:pt x="45110" y="124785"/>
                </a:lnTo>
                <a:lnTo>
                  <a:pt x="47030" y="123825"/>
                </a:lnTo>
                <a:lnTo>
                  <a:pt x="50871" y="123825"/>
                </a:lnTo>
                <a:lnTo>
                  <a:pt x="52791" y="122880"/>
                </a:lnTo>
                <a:lnTo>
                  <a:pt x="55671" y="122880"/>
                </a:lnTo>
                <a:lnTo>
                  <a:pt x="56631" y="121920"/>
                </a:lnTo>
                <a:lnTo>
                  <a:pt x="57591" y="121920"/>
                </a:lnTo>
                <a:lnTo>
                  <a:pt x="58552" y="120944"/>
                </a:lnTo>
                <a:lnTo>
                  <a:pt x="59512" y="119999"/>
                </a:lnTo>
                <a:lnTo>
                  <a:pt x="59512" y="119039"/>
                </a:lnTo>
                <a:lnTo>
                  <a:pt x="60472" y="118079"/>
                </a:lnTo>
                <a:lnTo>
                  <a:pt x="60472" y="108478"/>
                </a:lnTo>
                <a:lnTo>
                  <a:pt x="59512" y="108478"/>
                </a:lnTo>
                <a:lnTo>
                  <a:pt x="59512" y="107518"/>
                </a:lnTo>
                <a:lnTo>
                  <a:pt x="58552" y="107518"/>
                </a:lnTo>
                <a:lnTo>
                  <a:pt x="58552" y="106558"/>
                </a:lnTo>
                <a:lnTo>
                  <a:pt x="57591" y="106558"/>
                </a:lnTo>
                <a:lnTo>
                  <a:pt x="56631" y="107518"/>
                </a:lnTo>
                <a:lnTo>
                  <a:pt x="55671" y="107518"/>
                </a:lnTo>
                <a:lnTo>
                  <a:pt x="54711" y="108478"/>
                </a:lnTo>
                <a:lnTo>
                  <a:pt x="52791" y="108478"/>
                </a:lnTo>
                <a:lnTo>
                  <a:pt x="51831" y="109438"/>
                </a:lnTo>
                <a:lnTo>
                  <a:pt x="41269" y="109438"/>
                </a:lnTo>
                <a:lnTo>
                  <a:pt x="38389" y="108478"/>
                </a:lnTo>
                <a:lnTo>
                  <a:pt x="36469" y="104637"/>
                </a:lnTo>
                <a:lnTo>
                  <a:pt x="34549" y="101757"/>
                </a:lnTo>
                <a:lnTo>
                  <a:pt x="33588" y="96956"/>
                </a:lnTo>
                <a:lnTo>
                  <a:pt x="33588" y="39364"/>
                </a:lnTo>
                <a:lnTo>
                  <a:pt x="58552" y="39364"/>
                </a:lnTo>
                <a:lnTo>
                  <a:pt x="59512" y="38389"/>
                </a:lnTo>
                <a:lnTo>
                  <a:pt x="59512" y="37429"/>
                </a:lnTo>
                <a:lnTo>
                  <a:pt x="60472" y="36469"/>
                </a:lnTo>
                <a:lnTo>
                  <a:pt x="60472" y="27843"/>
                </a:lnTo>
                <a:lnTo>
                  <a:pt x="59512" y="26868"/>
                </a:lnTo>
                <a:lnTo>
                  <a:pt x="59512" y="25908"/>
                </a:lnTo>
                <a:lnTo>
                  <a:pt x="58552" y="24963"/>
                </a:lnTo>
                <a:lnTo>
                  <a:pt x="33588" y="24963"/>
                </a:lnTo>
                <a:lnTo>
                  <a:pt x="33588" y="1920"/>
                </a:lnTo>
                <a:lnTo>
                  <a:pt x="32628" y="1920"/>
                </a:lnTo>
                <a:lnTo>
                  <a:pt x="32628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2362718" y="2296988"/>
            <a:ext cx="17282" cy="98877"/>
          </a:xfrm>
          <a:custGeom>
            <a:avLst/>
            <a:gdLst/>
            <a:ahLst/>
            <a:cxnLst/>
            <a:rect l="l" t="t" r="r" b="b"/>
            <a:pathLst>
              <a:path w="17282" h="98877">
                <a:moveTo>
                  <a:pt x="0" y="95996"/>
                </a:moveTo>
                <a:lnTo>
                  <a:pt x="0" y="96941"/>
                </a:lnTo>
                <a:lnTo>
                  <a:pt x="975" y="97916"/>
                </a:lnTo>
                <a:lnTo>
                  <a:pt x="1935" y="97916"/>
                </a:lnTo>
                <a:lnTo>
                  <a:pt x="2880" y="98877"/>
                </a:lnTo>
                <a:lnTo>
                  <a:pt x="15377" y="98877"/>
                </a:lnTo>
                <a:lnTo>
                  <a:pt x="15377" y="97916"/>
                </a:lnTo>
                <a:lnTo>
                  <a:pt x="17282" y="97916"/>
                </a:lnTo>
                <a:lnTo>
                  <a:pt x="17282" y="1904"/>
                </a:lnTo>
                <a:lnTo>
                  <a:pt x="16322" y="1904"/>
                </a:lnTo>
                <a:lnTo>
                  <a:pt x="16322" y="960"/>
                </a:lnTo>
                <a:lnTo>
                  <a:pt x="13441" y="960"/>
                </a:lnTo>
                <a:lnTo>
                  <a:pt x="11536" y="0"/>
                </a:lnTo>
                <a:lnTo>
                  <a:pt x="6720" y="0"/>
                </a:lnTo>
                <a:lnTo>
                  <a:pt x="5775" y="960"/>
                </a:lnTo>
                <a:lnTo>
                  <a:pt x="1935" y="960"/>
                </a:lnTo>
                <a:lnTo>
                  <a:pt x="975" y="1904"/>
                </a:lnTo>
                <a:lnTo>
                  <a:pt x="0" y="2865"/>
                </a:lnTo>
                <a:lnTo>
                  <a:pt x="0" y="9599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2360813" y="2259543"/>
            <a:ext cx="21122" cy="20162"/>
          </a:xfrm>
          <a:custGeom>
            <a:avLst/>
            <a:gdLst/>
            <a:ahLst/>
            <a:cxnLst/>
            <a:rect l="l" t="t" r="r" b="b"/>
            <a:pathLst>
              <a:path w="21122" h="20162">
                <a:moveTo>
                  <a:pt x="21122" y="9601"/>
                </a:moveTo>
                <a:lnTo>
                  <a:pt x="21122" y="5760"/>
                </a:lnTo>
                <a:lnTo>
                  <a:pt x="20147" y="2880"/>
                </a:lnTo>
                <a:lnTo>
                  <a:pt x="19187" y="1920"/>
                </a:lnTo>
                <a:lnTo>
                  <a:pt x="17282" y="0"/>
                </a:lnTo>
                <a:lnTo>
                  <a:pt x="3840" y="0"/>
                </a:lnTo>
                <a:lnTo>
                  <a:pt x="2880" y="1920"/>
                </a:lnTo>
                <a:lnTo>
                  <a:pt x="944" y="2880"/>
                </a:lnTo>
                <a:lnTo>
                  <a:pt x="0" y="5760"/>
                </a:lnTo>
                <a:lnTo>
                  <a:pt x="0" y="13441"/>
                </a:lnTo>
                <a:lnTo>
                  <a:pt x="944" y="16322"/>
                </a:lnTo>
                <a:lnTo>
                  <a:pt x="1905" y="18242"/>
                </a:lnTo>
                <a:lnTo>
                  <a:pt x="3840" y="19202"/>
                </a:lnTo>
                <a:lnTo>
                  <a:pt x="6720" y="20162"/>
                </a:lnTo>
                <a:lnTo>
                  <a:pt x="14401" y="20162"/>
                </a:lnTo>
                <a:lnTo>
                  <a:pt x="17282" y="19202"/>
                </a:lnTo>
                <a:lnTo>
                  <a:pt x="19187" y="18242"/>
                </a:lnTo>
                <a:lnTo>
                  <a:pt x="20147" y="16322"/>
                </a:lnTo>
                <a:lnTo>
                  <a:pt x="21122" y="13441"/>
                </a:lnTo>
                <a:lnTo>
                  <a:pt x="21122" y="96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2404963" y="2296012"/>
            <a:ext cx="72953" cy="101757"/>
          </a:xfrm>
          <a:custGeom>
            <a:avLst/>
            <a:gdLst/>
            <a:ahLst/>
            <a:cxnLst/>
            <a:rect l="l" t="t" r="r" b="b"/>
            <a:pathLst>
              <a:path w="72953" h="101757">
                <a:moveTo>
                  <a:pt x="72953" y="78729"/>
                </a:moveTo>
                <a:lnTo>
                  <a:pt x="71993" y="77769"/>
                </a:lnTo>
                <a:lnTo>
                  <a:pt x="71993" y="75849"/>
                </a:lnTo>
                <a:lnTo>
                  <a:pt x="71048" y="75849"/>
                </a:lnTo>
                <a:lnTo>
                  <a:pt x="71048" y="74889"/>
                </a:lnTo>
                <a:lnTo>
                  <a:pt x="69113" y="74889"/>
                </a:lnTo>
                <a:lnTo>
                  <a:pt x="68168" y="75849"/>
                </a:lnTo>
                <a:lnTo>
                  <a:pt x="66233" y="76809"/>
                </a:lnTo>
                <a:lnTo>
                  <a:pt x="65272" y="77769"/>
                </a:lnTo>
                <a:lnTo>
                  <a:pt x="63352" y="79689"/>
                </a:lnTo>
                <a:lnTo>
                  <a:pt x="61447" y="80650"/>
                </a:lnTo>
                <a:lnTo>
                  <a:pt x="58552" y="82570"/>
                </a:lnTo>
                <a:lnTo>
                  <a:pt x="56647" y="83530"/>
                </a:lnTo>
                <a:lnTo>
                  <a:pt x="53766" y="85450"/>
                </a:lnTo>
                <a:lnTo>
                  <a:pt x="50886" y="86410"/>
                </a:lnTo>
                <a:lnTo>
                  <a:pt x="35524" y="86410"/>
                </a:lnTo>
                <a:lnTo>
                  <a:pt x="32644" y="84490"/>
                </a:lnTo>
                <a:lnTo>
                  <a:pt x="28803" y="83530"/>
                </a:lnTo>
                <a:lnTo>
                  <a:pt x="25923" y="80650"/>
                </a:lnTo>
                <a:lnTo>
                  <a:pt x="24002" y="77769"/>
                </a:lnTo>
                <a:lnTo>
                  <a:pt x="22082" y="74889"/>
                </a:lnTo>
                <a:lnTo>
                  <a:pt x="20162" y="71048"/>
                </a:lnTo>
                <a:lnTo>
                  <a:pt x="19202" y="66248"/>
                </a:lnTo>
                <a:lnTo>
                  <a:pt x="18242" y="62407"/>
                </a:lnTo>
                <a:lnTo>
                  <a:pt x="17282" y="56647"/>
                </a:lnTo>
                <a:lnTo>
                  <a:pt x="17282" y="50886"/>
                </a:lnTo>
                <a:lnTo>
                  <a:pt x="17341" y="48045"/>
                </a:lnTo>
                <a:lnTo>
                  <a:pt x="19512" y="34158"/>
                </a:lnTo>
                <a:lnTo>
                  <a:pt x="24002" y="24002"/>
                </a:lnTo>
                <a:lnTo>
                  <a:pt x="28803" y="17282"/>
                </a:lnTo>
                <a:lnTo>
                  <a:pt x="34564" y="14401"/>
                </a:lnTo>
                <a:lnTo>
                  <a:pt x="47045" y="14401"/>
                </a:lnTo>
                <a:lnTo>
                  <a:pt x="49926" y="15361"/>
                </a:lnTo>
                <a:lnTo>
                  <a:pt x="52806" y="16337"/>
                </a:lnTo>
                <a:lnTo>
                  <a:pt x="55671" y="17282"/>
                </a:lnTo>
                <a:lnTo>
                  <a:pt x="58552" y="18242"/>
                </a:lnTo>
                <a:lnTo>
                  <a:pt x="60487" y="20162"/>
                </a:lnTo>
                <a:lnTo>
                  <a:pt x="62392" y="21122"/>
                </a:lnTo>
                <a:lnTo>
                  <a:pt x="64328" y="22082"/>
                </a:lnTo>
                <a:lnTo>
                  <a:pt x="65272" y="24002"/>
                </a:lnTo>
                <a:lnTo>
                  <a:pt x="67208" y="24963"/>
                </a:lnTo>
                <a:lnTo>
                  <a:pt x="71048" y="24963"/>
                </a:lnTo>
                <a:lnTo>
                  <a:pt x="71993" y="24002"/>
                </a:lnTo>
                <a:lnTo>
                  <a:pt x="71993" y="22082"/>
                </a:lnTo>
                <a:lnTo>
                  <a:pt x="72953" y="21122"/>
                </a:lnTo>
                <a:lnTo>
                  <a:pt x="72953" y="16337"/>
                </a:lnTo>
                <a:lnTo>
                  <a:pt x="71993" y="15361"/>
                </a:lnTo>
                <a:lnTo>
                  <a:pt x="71993" y="12496"/>
                </a:lnTo>
                <a:lnTo>
                  <a:pt x="71048" y="11521"/>
                </a:lnTo>
                <a:lnTo>
                  <a:pt x="71048" y="10561"/>
                </a:lnTo>
                <a:lnTo>
                  <a:pt x="70073" y="9601"/>
                </a:lnTo>
                <a:lnTo>
                  <a:pt x="69113" y="8656"/>
                </a:lnTo>
                <a:lnTo>
                  <a:pt x="67208" y="6720"/>
                </a:lnTo>
                <a:lnTo>
                  <a:pt x="65272" y="5775"/>
                </a:lnTo>
                <a:lnTo>
                  <a:pt x="63352" y="4815"/>
                </a:lnTo>
                <a:lnTo>
                  <a:pt x="61447" y="3840"/>
                </a:lnTo>
                <a:lnTo>
                  <a:pt x="59512" y="2880"/>
                </a:lnTo>
                <a:lnTo>
                  <a:pt x="56647" y="1935"/>
                </a:lnTo>
                <a:lnTo>
                  <a:pt x="54711" y="975"/>
                </a:lnTo>
                <a:lnTo>
                  <a:pt x="51831" y="975"/>
                </a:lnTo>
                <a:lnTo>
                  <a:pt x="48966" y="0"/>
                </a:lnTo>
                <a:lnTo>
                  <a:pt x="36484" y="0"/>
                </a:lnTo>
                <a:lnTo>
                  <a:pt x="31683" y="975"/>
                </a:lnTo>
                <a:lnTo>
                  <a:pt x="25923" y="2880"/>
                </a:lnTo>
                <a:lnTo>
                  <a:pt x="21122" y="4815"/>
                </a:lnTo>
                <a:lnTo>
                  <a:pt x="16322" y="8656"/>
                </a:lnTo>
                <a:lnTo>
                  <a:pt x="12481" y="12496"/>
                </a:lnTo>
                <a:lnTo>
                  <a:pt x="8641" y="16337"/>
                </a:lnTo>
                <a:lnTo>
                  <a:pt x="5760" y="22082"/>
                </a:lnTo>
                <a:lnTo>
                  <a:pt x="2880" y="28803"/>
                </a:lnTo>
                <a:lnTo>
                  <a:pt x="960" y="34564"/>
                </a:lnTo>
                <a:lnTo>
                  <a:pt x="0" y="43205"/>
                </a:lnTo>
                <a:lnTo>
                  <a:pt x="0" y="59527"/>
                </a:lnTo>
                <a:lnTo>
                  <a:pt x="960" y="67208"/>
                </a:lnTo>
                <a:lnTo>
                  <a:pt x="2880" y="72969"/>
                </a:lnTo>
                <a:lnTo>
                  <a:pt x="4800" y="79689"/>
                </a:lnTo>
                <a:lnTo>
                  <a:pt x="6720" y="84490"/>
                </a:lnTo>
                <a:lnTo>
                  <a:pt x="10561" y="88331"/>
                </a:lnTo>
                <a:lnTo>
                  <a:pt x="14401" y="93131"/>
                </a:lnTo>
                <a:lnTo>
                  <a:pt x="18242" y="96011"/>
                </a:lnTo>
                <a:lnTo>
                  <a:pt x="23042" y="97916"/>
                </a:lnTo>
                <a:lnTo>
                  <a:pt x="28803" y="100797"/>
                </a:lnTo>
                <a:lnTo>
                  <a:pt x="34564" y="101757"/>
                </a:lnTo>
                <a:lnTo>
                  <a:pt x="44165" y="101757"/>
                </a:lnTo>
                <a:lnTo>
                  <a:pt x="47045" y="100797"/>
                </a:lnTo>
                <a:lnTo>
                  <a:pt x="50886" y="100797"/>
                </a:lnTo>
                <a:lnTo>
                  <a:pt x="53766" y="99852"/>
                </a:lnTo>
                <a:lnTo>
                  <a:pt x="56647" y="98892"/>
                </a:lnTo>
                <a:lnTo>
                  <a:pt x="58552" y="97916"/>
                </a:lnTo>
                <a:lnTo>
                  <a:pt x="61447" y="96972"/>
                </a:lnTo>
                <a:lnTo>
                  <a:pt x="63352" y="96011"/>
                </a:lnTo>
                <a:lnTo>
                  <a:pt x="66233" y="95051"/>
                </a:lnTo>
                <a:lnTo>
                  <a:pt x="68168" y="93131"/>
                </a:lnTo>
                <a:lnTo>
                  <a:pt x="69113" y="92171"/>
                </a:lnTo>
                <a:lnTo>
                  <a:pt x="70073" y="91211"/>
                </a:lnTo>
                <a:lnTo>
                  <a:pt x="71048" y="91211"/>
                </a:lnTo>
                <a:lnTo>
                  <a:pt x="71993" y="90251"/>
                </a:lnTo>
                <a:lnTo>
                  <a:pt x="71993" y="88331"/>
                </a:lnTo>
                <a:lnTo>
                  <a:pt x="72953" y="87370"/>
                </a:lnTo>
                <a:lnTo>
                  <a:pt x="72953" y="7872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2500000" y="2296988"/>
            <a:ext cx="17282" cy="98877"/>
          </a:xfrm>
          <a:custGeom>
            <a:avLst/>
            <a:gdLst/>
            <a:ahLst/>
            <a:cxnLst/>
            <a:rect l="l" t="t" r="r" b="b"/>
            <a:pathLst>
              <a:path w="17282" h="98877">
                <a:moveTo>
                  <a:pt x="15361" y="98877"/>
                </a:moveTo>
                <a:lnTo>
                  <a:pt x="15361" y="97916"/>
                </a:lnTo>
                <a:lnTo>
                  <a:pt x="17282" y="97916"/>
                </a:lnTo>
                <a:lnTo>
                  <a:pt x="17282" y="1904"/>
                </a:lnTo>
                <a:lnTo>
                  <a:pt x="16322" y="1904"/>
                </a:lnTo>
                <a:lnTo>
                  <a:pt x="16322" y="960"/>
                </a:lnTo>
                <a:lnTo>
                  <a:pt x="13441" y="960"/>
                </a:lnTo>
                <a:lnTo>
                  <a:pt x="11521" y="0"/>
                </a:lnTo>
                <a:lnTo>
                  <a:pt x="6720" y="0"/>
                </a:lnTo>
                <a:lnTo>
                  <a:pt x="5760" y="960"/>
                </a:lnTo>
                <a:lnTo>
                  <a:pt x="1920" y="960"/>
                </a:lnTo>
                <a:lnTo>
                  <a:pt x="960" y="1904"/>
                </a:lnTo>
                <a:lnTo>
                  <a:pt x="0" y="2865"/>
                </a:lnTo>
                <a:lnTo>
                  <a:pt x="0" y="96941"/>
                </a:lnTo>
                <a:lnTo>
                  <a:pt x="960" y="97916"/>
                </a:lnTo>
                <a:lnTo>
                  <a:pt x="1920" y="97916"/>
                </a:lnTo>
                <a:lnTo>
                  <a:pt x="2880" y="98877"/>
                </a:lnTo>
                <a:lnTo>
                  <a:pt x="15361" y="9887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2498079" y="2259543"/>
            <a:ext cx="21122" cy="20162"/>
          </a:xfrm>
          <a:custGeom>
            <a:avLst/>
            <a:gdLst/>
            <a:ahLst/>
            <a:cxnLst/>
            <a:rect l="l" t="t" r="r" b="b"/>
            <a:pathLst>
              <a:path w="21122" h="20162">
                <a:moveTo>
                  <a:pt x="21122" y="9601"/>
                </a:moveTo>
                <a:lnTo>
                  <a:pt x="21122" y="5760"/>
                </a:lnTo>
                <a:lnTo>
                  <a:pt x="20162" y="2880"/>
                </a:lnTo>
                <a:lnTo>
                  <a:pt x="19202" y="1920"/>
                </a:lnTo>
                <a:lnTo>
                  <a:pt x="17282" y="0"/>
                </a:lnTo>
                <a:lnTo>
                  <a:pt x="3840" y="0"/>
                </a:lnTo>
                <a:lnTo>
                  <a:pt x="2880" y="1920"/>
                </a:lnTo>
                <a:lnTo>
                  <a:pt x="960" y="2880"/>
                </a:lnTo>
                <a:lnTo>
                  <a:pt x="0" y="5760"/>
                </a:lnTo>
                <a:lnTo>
                  <a:pt x="0" y="13441"/>
                </a:lnTo>
                <a:lnTo>
                  <a:pt x="960" y="16322"/>
                </a:lnTo>
                <a:lnTo>
                  <a:pt x="1920" y="18242"/>
                </a:lnTo>
                <a:lnTo>
                  <a:pt x="3840" y="19202"/>
                </a:lnTo>
                <a:lnTo>
                  <a:pt x="6720" y="20162"/>
                </a:lnTo>
                <a:lnTo>
                  <a:pt x="14401" y="20162"/>
                </a:lnTo>
                <a:lnTo>
                  <a:pt x="17282" y="19202"/>
                </a:lnTo>
                <a:lnTo>
                  <a:pt x="19202" y="18242"/>
                </a:lnTo>
                <a:lnTo>
                  <a:pt x="20162" y="16322"/>
                </a:lnTo>
                <a:lnTo>
                  <a:pt x="21122" y="13441"/>
                </a:lnTo>
                <a:lnTo>
                  <a:pt x="21122" y="96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2548966" y="2296988"/>
            <a:ext cx="30708" cy="136306"/>
          </a:xfrm>
          <a:custGeom>
            <a:avLst/>
            <a:gdLst/>
            <a:ahLst/>
            <a:cxnLst/>
            <a:rect l="l" t="t" r="r" b="b"/>
            <a:pathLst>
              <a:path w="30708" h="136306">
                <a:moveTo>
                  <a:pt x="14401" y="1904"/>
                </a:moveTo>
                <a:lnTo>
                  <a:pt x="13426" y="1904"/>
                </a:lnTo>
                <a:lnTo>
                  <a:pt x="13426" y="960"/>
                </a:lnTo>
                <a:lnTo>
                  <a:pt x="10561" y="960"/>
                </a:lnTo>
                <a:lnTo>
                  <a:pt x="9585" y="0"/>
                </a:lnTo>
                <a:lnTo>
                  <a:pt x="5745" y="0"/>
                </a:lnTo>
                <a:lnTo>
                  <a:pt x="4800" y="960"/>
                </a:lnTo>
                <a:lnTo>
                  <a:pt x="960" y="960"/>
                </a:lnTo>
                <a:lnTo>
                  <a:pt x="0" y="1904"/>
                </a:lnTo>
                <a:lnTo>
                  <a:pt x="0" y="134386"/>
                </a:lnTo>
                <a:lnTo>
                  <a:pt x="960" y="135346"/>
                </a:lnTo>
                <a:lnTo>
                  <a:pt x="3840" y="135346"/>
                </a:lnTo>
                <a:lnTo>
                  <a:pt x="4800" y="136306"/>
                </a:lnTo>
                <a:lnTo>
                  <a:pt x="11521" y="136306"/>
                </a:lnTo>
                <a:lnTo>
                  <a:pt x="12466" y="135346"/>
                </a:lnTo>
                <a:lnTo>
                  <a:pt x="14401" y="135346"/>
                </a:lnTo>
                <a:lnTo>
                  <a:pt x="15361" y="134386"/>
                </a:lnTo>
                <a:lnTo>
                  <a:pt x="16306" y="31668"/>
                </a:lnTo>
                <a:lnTo>
                  <a:pt x="19187" y="27828"/>
                </a:lnTo>
                <a:lnTo>
                  <a:pt x="22082" y="25907"/>
                </a:lnTo>
                <a:lnTo>
                  <a:pt x="23987" y="23027"/>
                </a:lnTo>
                <a:lnTo>
                  <a:pt x="26868" y="21107"/>
                </a:lnTo>
                <a:lnTo>
                  <a:pt x="28803" y="19187"/>
                </a:lnTo>
                <a:lnTo>
                  <a:pt x="30708" y="2865"/>
                </a:lnTo>
                <a:lnTo>
                  <a:pt x="27828" y="4800"/>
                </a:lnTo>
                <a:lnTo>
                  <a:pt x="24963" y="6705"/>
                </a:lnTo>
                <a:lnTo>
                  <a:pt x="23027" y="8625"/>
                </a:lnTo>
                <a:lnTo>
                  <a:pt x="20147" y="10546"/>
                </a:lnTo>
                <a:lnTo>
                  <a:pt x="17266" y="13426"/>
                </a:lnTo>
                <a:lnTo>
                  <a:pt x="14401" y="16306"/>
                </a:lnTo>
                <a:lnTo>
                  <a:pt x="14401" y="190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2564328" y="2296012"/>
            <a:ext cx="69113" cy="135361"/>
          </a:xfrm>
          <a:custGeom>
            <a:avLst/>
            <a:gdLst/>
            <a:ahLst/>
            <a:cxnLst/>
            <a:rect l="l" t="t" r="r" b="b"/>
            <a:pathLst>
              <a:path w="69113" h="135361">
                <a:moveTo>
                  <a:pt x="12466" y="96972"/>
                </a:moveTo>
                <a:lnTo>
                  <a:pt x="14386" y="97916"/>
                </a:lnTo>
                <a:lnTo>
                  <a:pt x="17266" y="98892"/>
                </a:lnTo>
                <a:lnTo>
                  <a:pt x="19187" y="99852"/>
                </a:lnTo>
                <a:lnTo>
                  <a:pt x="22067" y="100797"/>
                </a:lnTo>
                <a:lnTo>
                  <a:pt x="23987" y="101757"/>
                </a:lnTo>
                <a:lnTo>
                  <a:pt x="35509" y="101757"/>
                </a:lnTo>
                <a:lnTo>
                  <a:pt x="41269" y="99852"/>
                </a:lnTo>
                <a:lnTo>
                  <a:pt x="46070" y="97916"/>
                </a:lnTo>
                <a:lnTo>
                  <a:pt x="51831" y="95051"/>
                </a:lnTo>
                <a:lnTo>
                  <a:pt x="55671" y="92171"/>
                </a:lnTo>
                <a:lnTo>
                  <a:pt x="59512" y="87370"/>
                </a:lnTo>
                <a:lnTo>
                  <a:pt x="62392" y="82570"/>
                </a:lnTo>
                <a:lnTo>
                  <a:pt x="65272" y="77769"/>
                </a:lnTo>
                <a:lnTo>
                  <a:pt x="67193" y="71048"/>
                </a:lnTo>
                <a:lnTo>
                  <a:pt x="68153" y="64328"/>
                </a:lnTo>
                <a:lnTo>
                  <a:pt x="69113" y="57607"/>
                </a:lnTo>
                <a:lnTo>
                  <a:pt x="69113" y="36484"/>
                </a:lnTo>
                <a:lnTo>
                  <a:pt x="67193" y="30723"/>
                </a:lnTo>
                <a:lnTo>
                  <a:pt x="66233" y="24002"/>
                </a:lnTo>
                <a:lnTo>
                  <a:pt x="63352" y="19202"/>
                </a:lnTo>
                <a:lnTo>
                  <a:pt x="60472" y="14401"/>
                </a:lnTo>
                <a:lnTo>
                  <a:pt x="57591" y="9601"/>
                </a:lnTo>
                <a:lnTo>
                  <a:pt x="53751" y="6720"/>
                </a:lnTo>
                <a:lnTo>
                  <a:pt x="48950" y="3840"/>
                </a:lnTo>
                <a:lnTo>
                  <a:pt x="44150" y="975"/>
                </a:lnTo>
                <a:lnTo>
                  <a:pt x="38389" y="0"/>
                </a:lnTo>
                <a:lnTo>
                  <a:pt x="25907" y="0"/>
                </a:lnTo>
                <a:lnTo>
                  <a:pt x="23027" y="975"/>
                </a:lnTo>
                <a:lnTo>
                  <a:pt x="20147" y="1935"/>
                </a:lnTo>
                <a:lnTo>
                  <a:pt x="18227" y="2880"/>
                </a:lnTo>
                <a:lnTo>
                  <a:pt x="15346" y="3840"/>
                </a:lnTo>
                <a:lnTo>
                  <a:pt x="13441" y="20162"/>
                </a:lnTo>
                <a:lnTo>
                  <a:pt x="15346" y="18242"/>
                </a:lnTo>
                <a:lnTo>
                  <a:pt x="18227" y="17282"/>
                </a:lnTo>
                <a:lnTo>
                  <a:pt x="20147" y="16337"/>
                </a:lnTo>
                <a:lnTo>
                  <a:pt x="22067" y="15361"/>
                </a:lnTo>
                <a:lnTo>
                  <a:pt x="23987" y="14401"/>
                </a:lnTo>
                <a:lnTo>
                  <a:pt x="33588" y="14401"/>
                </a:lnTo>
                <a:lnTo>
                  <a:pt x="36469" y="15361"/>
                </a:lnTo>
                <a:lnTo>
                  <a:pt x="39349" y="17282"/>
                </a:lnTo>
                <a:lnTo>
                  <a:pt x="42230" y="19202"/>
                </a:lnTo>
                <a:lnTo>
                  <a:pt x="45110" y="22082"/>
                </a:lnTo>
                <a:lnTo>
                  <a:pt x="47030" y="25923"/>
                </a:lnTo>
                <a:lnTo>
                  <a:pt x="48950" y="29763"/>
                </a:lnTo>
                <a:lnTo>
                  <a:pt x="49911" y="33604"/>
                </a:lnTo>
                <a:lnTo>
                  <a:pt x="50871" y="37444"/>
                </a:lnTo>
                <a:lnTo>
                  <a:pt x="50871" y="42245"/>
                </a:lnTo>
                <a:lnTo>
                  <a:pt x="51831" y="46085"/>
                </a:lnTo>
                <a:lnTo>
                  <a:pt x="51831" y="55686"/>
                </a:lnTo>
                <a:lnTo>
                  <a:pt x="50871" y="59527"/>
                </a:lnTo>
                <a:lnTo>
                  <a:pt x="49911" y="64328"/>
                </a:lnTo>
                <a:lnTo>
                  <a:pt x="48950" y="68168"/>
                </a:lnTo>
                <a:lnTo>
                  <a:pt x="47990" y="72008"/>
                </a:lnTo>
                <a:lnTo>
                  <a:pt x="46070" y="75849"/>
                </a:lnTo>
                <a:lnTo>
                  <a:pt x="44150" y="78729"/>
                </a:lnTo>
                <a:lnTo>
                  <a:pt x="41269" y="81610"/>
                </a:lnTo>
                <a:lnTo>
                  <a:pt x="38389" y="83530"/>
                </a:lnTo>
                <a:lnTo>
                  <a:pt x="35509" y="85450"/>
                </a:lnTo>
                <a:lnTo>
                  <a:pt x="31668" y="87370"/>
                </a:lnTo>
                <a:lnTo>
                  <a:pt x="23027" y="87370"/>
                </a:lnTo>
                <a:lnTo>
                  <a:pt x="18227" y="85450"/>
                </a:lnTo>
                <a:lnTo>
                  <a:pt x="14386" y="82570"/>
                </a:lnTo>
                <a:lnTo>
                  <a:pt x="10546" y="79689"/>
                </a:lnTo>
                <a:lnTo>
                  <a:pt x="5745" y="74889"/>
                </a:lnTo>
                <a:lnTo>
                  <a:pt x="944" y="69128"/>
                </a:lnTo>
                <a:lnTo>
                  <a:pt x="944" y="32644"/>
                </a:lnTo>
                <a:lnTo>
                  <a:pt x="0" y="135361"/>
                </a:lnTo>
                <a:lnTo>
                  <a:pt x="944" y="135361"/>
                </a:lnTo>
                <a:lnTo>
                  <a:pt x="944" y="87370"/>
                </a:lnTo>
                <a:lnTo>
                  <a:pt x="3825" y="90251"/>
                </a:lnTo>
                <a:lnTo>
                  <a:pt x="5745" y="92171"/>
                </a:lnTo>
                <a:lnTo>
                  <a:pt x="8625" y="94076"/>
                </a:lnTo>
                <a:lnTo>
                  <a:pt x="10546" y="96011"/>
                </a:lnTo>
                <a:lnTo>
                  <a:pt x="12466" y="9697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2652628" y="2296012"/>
            <a:ext cx="75849" cy="101757"/>
          </a:xfrm>
          <a:custGeom>
            <a:avLst/>
            <a:gdLst/>
            <a:ahLst/>
            <a:cxnLst/>
            <a:rect l="l" t="t" r="r" b="b"/>
            <a:pathLst>
              <a:path w="75849" h="101757">
                <a:moveTo>
                  <a:pt x="71048" y="11521"/>
                </a:moveTo>
                <a:lnTo>
                  <a:pt x="68168" y="8656"/>
                </a:lnTo>
                <a:lnTo>
                  <a:pt x="65288" y="5775"/>
                </a:lnTo>
                <a:lnTo>
                  <a:pt x="61447" y="3840"/>
                </a:lnTo>
                <a:lnTo>
                  <a:pt x="56647" y="1935"/>
                </a:lnTo>
                <a:lnTo>
                  <a:pt x="51846" y="975"/>
                </a:lnTo>
                <a:lnTo>
                  <a:pt x="46085" y="0"/>
                </a:lnTo>
                <a:lnTo>
                  <a:pt x="32644" y="0"/>
                </a:lnTo>
                <a:lnTo>
                  <a:pt x="28803" y="975"/>
                </a:lnTo>
                <a:lnTo>
                  <a:pt x="25923" y="1935"/>
                </a:lnTo>
                <a:lnTo>
                  <a:pt x="22082" y="1935"/>
                </a:lnTo>
                <a:lnTo>
                  <a:pt x="19217" y="3840"/>
                </a:lnTo>
                <a:lnTo>
                  <a:pt x="16337" y="4815"/>
                </a:lnTo>
                <a:lnTo>
                  <a:pt x="13441" y="5775"/>
                </a:lnTo>
                <a:lnTo>
                  <a:pt x="11521" y="6720"/>
                </a:lnTo>
                <a:lnTo>
                  <a:pt x="9616" y="7680"/>
                </a:lnTo>
                <a:lnTo>
                  <a:pt x="7680" y="8656"/>
                </a:lnTo>
                <a:lnTo>
                  <a:pt x="6720" y="9601"/>
                </a:lnTo>
                <a:lnTo>
                  <a:pt x="5775" y="10561"/>
                </a:lnTo>
                <a:lnTo>
                  <a:pt x="4815" y="11521"/>
                </a:lnTo>
                <a:lnTo>
                  <a:pt x="4815" y="20162"/>
                </a:lnTo>
                <a:lnTo>
                  <a:pt x="5775" y="21122"/>
                </a:lnTo>
                <a:lnTo>
                  <a:pt x="5775" y="22082"/>
                </a:lnTo>
                <a:lnTo>
                  <a:pt x="6720" y="23058"/>
                </a:lnTo>
                <a:lnTo>
                  <a:pt x="10561" y="23058"/>
                </a:lnTo>
                <a:lnTo>
                  <a:pt x="11521" y="22082"/>
                </a:lnTo>
                <a:lnTo>
                  <a:pt x="13441" y="21122"/>
                </a:lnTo>
                <a:lnTo>
                  <a:pt x="15361" y="19202"/>
                </a:lnTo>
                <a:lnTo>
                  <a:pt x="18242" y="18242"/>
                </a:lnTo>
                <a:lnTo>
                  <a:pt x="21122" y="17282"/>
                </a:lnTo>
                <a:lnTo>
                  <a:pt x="24003" y="16337"/>
                </a:lnTo>
                <a:lnTo>
                  <a:pt x="26883" y="15361"/>
                </a:lnTo>
                <a:lnTo>
                  <a:pt x="30723" y="14401"/>
                </a:lnTo>
                <a:lnTo>
                  <a:pt x="33604" y="13441"/>
                </a:lnTo>
                <a:lnTo>
                  <a:pt x="42245" y="13441"/>
                </a:lnTo>
                <a:lnTo>
                  <a:pt x="45125" y="14401"/>
                </a:lnTo>
                <a:lnTo>
                  <a:pt x="48006" y="15361"/>
                </a:lnTo>
                <a:lnTo>
                  <a:pt x="50886" y="16337"/>
                </a:lnTo>
                <a:lnTo>
                  <a:pt x="52806" y="17282"/>
                </a:lnTo>
                <a:lnTo>
                  <a:pt x="54726" y="19202"/>
                </a:lnTo>
                <a:lnTo>
                  <a:pt x="56647" y="21122"/>
                </a:lnTo>
                <a:lnTo>
                  <a:pt x="57607" y="23058"/>
                </a:lnTo>
                <a:lnTo>
                  <a:pt x="58567" y="25923"/>
                </a:lnTo>
                <a:lnTo>
                  <a:pt x="59527" y="28803"/>
                </a:lnTo>
                <a:lnTo>
                  <a:pt x="59527" y="42245"/>
                </a:lnTo>
                <a:lnTo>
                  <a:pt x="39364" y="42245"/>
                </a:lnTo>
                <a:lnTo>
                  <a:pt x="32644" y="43205"/>
                </a:lnTo>
                <a:lnTo>
                  <a:pt x="26883" y="44165"/>
                </a:lnTo>
                <a:lnTo>
                  <a:pt x="21122" y="46085"/>
                </a:lnTo>
                <a:lnTo>
                  <a:pt x="16337" y="48005"/>
                </a:lnTo>
                <a:lnTo>
                  <a:pt x="12496" y="49926"/>
                </a:lnTo>
                <a:lnTo>
                  <a:pt x="8656" y="52806"/>
                </a:lnTo>
                <a:lnTo>
                  <a:pt x="5775" y="55686"/>
                </a:lnTo>
                <a:lnTo>
                  <a:pt x="3840" y="59527"/>
                </a:lnTo>
                <a:lnTo>
                  <a:pt x="975" y="63367"/>
                </a:lnTo>
                <a:lnTo>
                  <a:pt x="0" y="68168"/>
                </a:lnTo>
                <a:lnTo>
                  <a:pt x="0" y="77769"/>
                </a:lnTo>
                <a:lnTo>
                  <a:pt x="975" y="81610"/>
                </a:lnTo>
                <a:lnTo>
                  <a:pt x="2880" y="85450"/>
                </a:lnTo>
                <a:lnTo>
                  <a:pt x="3840" y="88331"/>
                </a:lnTo>
                <a:lnTo>
                  <a:pt x="6720" y="92171"/>
                </a:lnTo>
                <a:lnTo>
                  <a:pt x="8656" y="94076"/>
                </a:lnTo>
                <a:lnTo>
                  <a:pt x="11521" y="96972"/>
                </a:lnTo>
                <a:lnTo>
                  <a:pt x="15361" y="97916"/>
                </a:lnTo>
                <a:lnTo>
                  <a:pt x="19217" y="99852"/>
                </a:lnTo>
                <a:lnTo>
                  <a:pt x="17282" y="76809"/>
                </a:lnTo>
                <a:lnTo>
                  <a:pt x="17282" y="70088"/>
                </a:lnTo>
                <a:lnTo>
                  <a:pt x="18242" y="67208"/>
                </a:lnTo>
                <a:lnTo>
                  <a:pt x="19217" y="65288"/>
                </a:lnTo>
                <a:lnTo>
                  <a:pt x="20162" y="63367"/>
                </a:lnTo>
                <a:lnTo>
                  <a:pt x="22082" y="61447"/>
                </a:lnTo>
                <a:lnTo>
                  <a:pt x="24003" y="59527"/>
                </a:lnTo>
                <a:lnTo>
                  <a:pt x="26883" y="57607"/>
                </a:lnTo>
                <a:lnTo>
                  <a:pt x="29763" y="56647"/>
                </a:lnTo>
                <a:lnTo>
                  <a:pt x="32644" y="55686"/>
                </a:lnTo>
                <a:lnTo>
                  <a:pt x="36484" y="55686"/>
                </a:lnTo>
                <a:lnTo>
                  <a:pt x="40325" y="54726"/>
                </a:lnTo>
                <a:lnTo>
                  <a:pt x="59527" y="54726"/>
                </a:lnTo>
                <a:lnTo>
                  <a:pt x="59527" y="74889"/>
                </a:lnTo>
                <a:lnTo>
                  <a:pt x="54726" y="79689"/>
                </a:lnTo>
                <a:lnTo>
                  <a:pt x="50886" y="82570"/>
                </a:lnTo>
                <a:lnTo>
                  <a:pt x="47045" y="84490"/>
                </a:lnTo>
                <a:lnTo>
                  <a:pt x="43205" y="87370"/>
                </a:lnTo>
                <a:lnTo>
                  <a:pt x="39364" y="88331"/>
                </a:lnTo>
                <a:lnTo>
                  <a:pt x="29763" y="88331"/>
                </a:lnTo>
                <a:lnTo>
                  <a:pt x="24963" y="86410"/>
                </a:lnTo>
                <a:lnTo>
                  <a:pt x="22082" y="84490"/>
                </a:lnTo>
                <a:lnTo>
                  <a:pt x="23058" y="100797"/>
                </a:lnTo>
                <a:lnTo>
                  <a:pt x="27843" y="101757"/>
                </a:lnTo>
                <a:lnTo>
                  <a:pt x="37444" y="101757"/>
                </a:lnTo>
                <a:lnTo>
                  <a:pt x="43205" y="99852"/>
                </a:lnTo>
                <a:lnTo>
                  <a:pt x="48006" y="97916"/>
                </a:lnTo>
                <a:lnTo>
                  <a:pt x="52806" y="95051"/>
                </a:lnTo>
                <a:lnTo>
                  <a:pt x="57607" y="92171"/>
                </a:lnTo>
                <a:lnTo>
                  <a:pt x="61447" y="88331"/>
                </a:lnTo>
                <a:lnTo>
                  <a:pt x="61447" y="97916"/>
                </a:lnTo>
                <a:lnTo>
                  <a:pt x="62407" y="98892"/>
                </a:lnTo>
                <a:lnTo>
                  <a:pt x="63367" y="98892"/>
                </a:lnTo>
                <a:lnTo>
                  <a:pt x="63367" y="99852"/>
                </a:lnTo>
                <a:lnTo>
                  <a:pt x="73929" y="99852"/>
                </a:lnTo>
                <a:lnTo>
                  <a:pt x="74889" y="98892"/>
                </a:lnTo>
                <a:lnTo>
                  <a:pt x="75849" y="98892"/>
                </a:lnTo>
                <a:lnTo>
                  <a:pt x="75849" y="24002"/>
                </a:lnTo>
                <a:lnTo>
                  <a:pt x="73929" y="19202"/>
                </a:lnTo>
                <a:lnTo>
                  <a:pt x="72969" y="15361"/>
                </a:lnTo>
                <a:lnTo>
                  <a:pt x="71048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2669910" y="2372822"/>
            <a:ext cx="5775" cy="23987"/>
          </a:xfrm>
          <a:custGeom>
            <a:avLst/>
            <a:gdLst/>
            <a:ahLst/>
            <a:cxnLst/>
            <a:rect l="l" t="t" r="r" b="b"/>
            <a:pathLst>
              <a:path w="5775" h="23987">
                <a:moveTo>
                  <a:pt x="1935" y="4800"/>
                </a:moveTo>
                <a:lnTo>
                  <a:pt x="0" y="0"/>
                </a:lnTo>
                <a:lnTo>
                  <a:pt x="1935" y="23042"/>
                </a:lnTo>
                <a:lnTo>
                  <a:pt x="5775" y="23987"/>
                </a:lnTo>
                <a:lnTo>
                  <a:pt x="4800" y="7680"/>
                </a:lnTo>
                <a:lnTo>
                  <a:pt x="1935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2745760" y="2272985"/>
            <a:ext cx="60472" cy="124785"/>
          </a:xfrm>
          <a:custGeom>
            <a:avLst/>
            <a:gdLst/>
            <a:ahLst/>
            <a:cxnLst/>
            <a:rect l="l" t="t" r="r" b="b"/>
            <a:pathLst>
              <a:path w="60472" h="124785">
                <a:moveTo>
                  <a:pt x="57591" y="24963"/>
                </a:moveTo>
                <a:lnTo>
                  <a:pt x="33588" y="24963"/>
                </a:lnTo>
                <a:lnTo>
                  <a:pt x="33588" y="1920"/>
                </a:lnTo>
                <a:lnTo>
                  <a:pt x="32628" y="960"/>
                </a:lnTo>
                <a:lnTo>
                  <a:pt x="31668" y="960"/>
                </a:lnTo>
                <a:lnTo>
                  <a:pt x="31668" y="0"/>
                </a:lnTo>
                <a:lnTo>
                  <a:pt x="19187" y="0"/>
                </a:lnTo>
                <a:lnTo>
                  <a:pt x="18227" y="960"/>
                </a:lnTo>
                <a:lnTo>
                  <a:pt x="17282" y="960"/>
                </a:lnTo>
                <a:lnTo>
                  <a:pt x="17282" y="1920"/>
                </a:lnTo>
                <a:lnTo>
                  <a:pt x="16306" y="2880"/>
                </a:lnTo>
                <a:lnTo>
                  <a:pt x="16306" y="24963"/>
                </a:lnTo>
                <a:lnTo>
                  <a:pt x="1920" y="24963"/>
                </a:lnTo>
                <a:lnTo>
                  <a:pt x="1920" y="25908"/>
                </a:lnTo>
                <a:lnTo>
                  <a:pt x="944" y="26868"/>
                </a:lnTo>
                <a:lnTo>
                  <a:pt x="944" y="28803"/>
                </a:lnTo>
                <a:lnTo>
                  <a:pt x="0" y="29748"/>
                </a:lnTo>
                <a:lnTo>
                  <a:pt x="0" y="34549"/>
                </a:lnTo>
                <a:lnTo>
                  <a:pt x="944" y="36469"/>
                </a:lnTo>
                <a:lnTo>
                  <a:pt x="944" y="37429"/>
                </a:lnTo>
                <a:lnTo>
                  <a:pt x="1920" y="38389"/>
                </a:lnTo>
                <a:lnTo>
                  <a:pt x="2880" y="39364"/>
                </a:lnTo>
                <a:lnTo>
                  <a:pt x="16306" y="39364"/>
                </a:lnTo>
                <a:lnTo>
                  <a:pt x="16306" y="97917"/>
                </a:lnTo>
                <a:lnTo>
                  <a:pt x="17282" y="102717"/>
                </a:lnTo>
                <a:lnTo>
                  <a:pt x="18227" y="106558"/>
                </a:lnTo>
                <a:lnTo>
                  <a:pt x="19187" y="111358"/>
                </a:lnTo>
                <a:lnTo>
                  <a:pt x="21122" y="114239"/>
                </a:lnTo>
                <a:lnTo>
                  <a:pt x="23027" y="117104"/>
                </a:lnTo>
                <a:lnTo>
                  <a:pt x="24947" y="119039"/>
                </a:lnTo>
                <a:lnTo>
                  <a:pt x="27843" y="120944"/>
                </a:lnTo>
                <a:lnTo>
                  <a:pt x="31668" y="122880"/>
                </a:lnTo>
                <a:lnTo>
                  <a:pt x="34549" y="123825"/>
                </a:lnTo>
                <a:lnTo>
                  <a:pt x="39349" y="124785"/>
                </a:lnTo>
                <a:lnTo>
                  <a:pt x="45110" y="124785"/>
                </a:lnTo>
                <a:lnTo>
                  <a:pt x="47030" y="123825"/>
                </a:lnTo>
                <a:lnTo>
                  <a:pt x="51831" y="123825"/>
                </a:lnTo>
                <a:lnTo>
                  <a:pt x="52791" y="122880"/>
                </a:lnTo>
                <a:lnTo>
                  <a:pt x="55671" y="122880"/>
                </a:lnTo>
                <a:lnTo>
                  <a:pt x="56631" y="121920"/>
                </a:lnTo>
                <a:lnTo>
                  <a:pt x="57591" y="121920"/>
                </a:lnTo>
                <a:lnTo>
                  <a:pt x="58552" y="120944"/>
                </a:lnTo>
                <a:lnTo>
                  <a:pt x="59512" y="120944"/>
                </a:lnTo>
                <a:lnTo>
                  <a:pt x="59512" y="119999"/>
                </a:lnTo>
                <a:lnTo>
                  <a:pt x="60472" y="119039"/>
                </a:lnTo>
                <a:lnTo>
                  <a:pt x="60472" y="108478"/>
                </a:lnTo>
                <a:lnTo>
                  <a:pt x="59512" y="107518"/>
                </a:lnTo>
                <a:lnTo>
                  <a:pt x="58552" y="106558"/>
                </a:lnTo>
                <a:lnTo>
                  <a:pt x="57591" y="106558"/>
                </a:lnTo>
                <a:lnTo>
                  <a:pt x="57591" y="107518"/>
                </a:lnTo>
                <a:lnTo>
                  <a:pt x="55671" y="107518"/>
                </a:lnTo>
                <a:lnTo>
                  <a:pt x="54711" y="108478"/>
                </a:lnTo>
                <a:lnTo>
                  <a:pt x="52791" y="108478"/>
                </a:lnTo>
                <a:lnTo>
                  <a:pt x="51831" y="109438"/>
                </a:lnTo>
                <a:lnTo>
                  <a:pt x="41269" y="109438"/>
                </a:lnTo>
                <a:lnTo>
                  <a:pt x="38389" y="108478"/>
                </a:lnTo>
                <a:lnTo>
                  <a:pt x="36469" y="104637"/>
                </a:lnTo>
                <a:lnTo>
                  <a:pt x="34549" y="101757"/>
                </a:lnTo>
                <a:lnTo>
                  <a:pt x="33588" y="96956"/>
                </a:lnTo>
                <a:lnTo>
                  <a:pt x="33588" y="39364"/>
                </a:lnTo>
                <a:lnTo>
                  <a:pt x="58552" y="39364"/>
                </a:lnTo>
                <a:lnTo>
                  <a:pt x="59512" y="38389"/>
                </a:lnTo>
                <a:lnTo>
                  <a:pt x="59512" y="37429"/>
                </a:lnTo>
                <a:lnTo>
                  <a:pt x="60472" y="36469"/>
                </a:lnTo>
                <a:lnTo>
                  <a:pt x="60472" y="26868"/>
                </a:lnTo>
                <a:lnTo>
                  <a:pt x="59512" y="26868"/>
                </a:lnTo>
                <a:lnTo>
                  <a:pt x="59512" y="25908"/>
                </a:lnTo>
                <a:lnTo>
                  <a:pt x="58552" y="24963"/>
                </a:lnTo>
                <a:lnTo>
                  <a:pt x="57591" y="249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2826395" y="2259543"/>
            <a:ext cx="21122" cy="20162"/>
          </a:xfrm>
          <a:custGeom>
            <a:avLst/>
            <a:gdLst/>
            <a:ahLst/>
            <a:cxnLst/>
            <a:rect l="l" t="t" r="r" b="b"/>
            <a:pathLst>
              <a:path w="21122" h="20162">
                <a:moveTo>
                  <a:pt x="0" y="9601"/>
                </a:moveTo>
                <a:lnTo>
                  <a:pt x="0" y="13441"/>
                </a:lnTo>
                <a:lnTo>
                  <a:pt x="960" y="16322"/>
                </a:lnTo>
                <a:lnTo>
                  <a:pt x="2880" y="18242"/>
                </a:lnTo>
                <a:lnTo>
                  <a:pt x="3840" y="19202"/>
                </a:lnTo>
                <a:lnTo>
                  <a:pt x="6720" y="20162"/>
                </a:lnTo>
                <a:lnTo>
                  <a:pt x="15361" y="20162"/>
                </a:lnTo>
                <a:lnTo>
                  <a:pt x="17282" y="19202"/>
                </a:lnTo>
                <a:lnTo>
                  <a:pt x="19202" y="18242"/>
                </a:lnTo>
                <a:lnTo>
                  <a:pt x="21122" y="16322"/>
                </a:lnTo>
                <a:lnTo>
                  <a:pt x="21122" y="5760"/>
                </a:lnTo>
                <a:lnTo>
                  <a:pt x="20162" y="2880"/>
                </a:lnTo>
                <a:lnTo>
                  <a:pt x="19202" y="1920"/>
                </a:lnTo>
                <a:lnTo>
                  <a:pt x="17282" y="0"/>
                </a:lnTo>
                <a:lnTo>
                  <a:pt x="3840" y="0"/>
                </a:lnTo>
                <a:lnTo>
                  <a:pt x="2880" y="1920"/>
                </a:lnTo>
                <a:lnTo>
                  <a:pt x="960" y="2880"/>
                </a:lnTo>
                <a:lnTo>
                  <a:pt x="0" y="5760"/>
                </a:lnTo>
                <a:lnTo>
                  <a:pt x="0" y="96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2829275" y="2296988"/>
            <a:ext cx="16322" cy="98877"/>
          </a:xfrm>
          <a:custGeom>
            <a:avLst/>
            <a:gdLst/>
            <a:ahLst/>
            <a:cxnLst/>
            <a:rect l="l" t="t" r="r" b="b"/>
            <a:pathLst>
              <a:path w="16322" h="98877">
                <a:moveTo>
                  <a:pt x="960" y="97916"/>
                </a:moveTo>
                <a:lnTo>
                  <a:pt x="1920" y="98877"/>
                </a:lnTo>
                <a:lnTo>
                  <a:pt x="14401" y="98877"/>
                </a:lnTo>
                <a:lnTo>
                  <a:pt x="14401" y="97916"/>
                </a:lnTo>
                <a:lnTo>
                  <a:pt x="16322" y="97916"/>
                </a:lnTo>
                <a:lnTo>
                  <a:pt x="16322" y="1904"/>
                </a:lnTo>
                <a:lnTo>
                  <a:pt x="15346" y="960"/>
                </a:lnTo>
                <a:lnTo>
                  <a:pt x="12481" y="960"/>
                </a:lnTo>
                <a:lnTo>
                  <a:pt x="11521" y="0"/>
                </a:lnTo>
                <a:lnTo>
                  <a:pt x="6720" y="0"/>
                </a:lnTo>
                <a:lnTo>
                  <a:pt x="4800" y="960"/>
                </a:lnTo>
                <a:lnTo>
                  <a:pt x="960" y="960"/>
                </a:lnTo>
                <a:lnTo>
                  <a:pt x="960" y="1904"/>
                </a:lnTo>
                <a:lnTo>
                  <a:pt x="0" y="1904"/>
                </a:lnTo>
                <a:lnTo>
                  <a:pt x="0" y="97916"/>
                </a:lnTo>
                <a:lnTo>
                  <a:pt x="960" y="9791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2870545" y="2305613"/>
            <a:ext cx="20162" cy="86410"/>
          </a:xfrm>
          <a:custGeom>
            <a:avLst/>
            <a:gdLst/>
            <a:ahLst/>
            <a:cxnLst/>
            <a:rect l="l" t="t" r="r" b="b"/>
            <a:pathLst>
              <a:path w="20162" h="86410">
                <a:moveTo>
                  <a:pt x="0" y="42245"/>
                </a:moveTo>
                <a:lnTo>
                  <a:pt x="0" y="49926"/>
                </a:lnTo>
                <a:lnTo>
                  <a:pt x="975" y="56647"/>
                </a:lnTo>
                <a:lnTo>
                  <a:pt x="2880" y="63367"/>
                </a:lnTo>
                <a:lnTo>
                  <a:pt x="4800" y="69128"/>
                </a:lnTo>
                <a:lnTo>
                  <a:pt x="7680" y="73929"/>
                </a:lnTo>
                <a:lnTo>
                  <a:pt x="11521" y="78729"/>
                </a:lnTo>
                <a:lnTo>
                  <a:pt x="15361" y="82570"/>
                </a:lnTo>
                <a:lnTo>
                  <a:pt x="20162" y="86410"/>
                </a:lnTo>
                <a:lnTo>
                  <a:pt x="20162" y="59527"/>
                </a:lnTo>
                <a:lnTo>
                  <a:pt x="19202" y="54726"/>
                </a:lnTo>
                <a:lnTo>
                  <a:pt x="18242" y="50886"/>
                </a:lnTo>
                <a:lnTo>
                  <a:pt x="15361" y="0"/>
                </a:lnTo>
                <a:lnTo>
                  <a:pt x="11521" y="4800"/>
                </a:lnTo>
                <a:lnTo>
                  <a:pt x="7680" y="9601"/>
                </a:lnTo>
                <a:lnTo>
                  <a:pt x="4800" y="14401"/>
                </a:lnTo>
                <a:lnTo>
                  <a:pt x="2880" y="21122"/>
                </a:lnTo>
                <a:lnTo>
                  <a:pt x="975" y="27843"/>
                </a:lnTo>
                <a:lnTo>
                  <a:pt x="0" y="34564"/>
                </a:lnTo>
                <a:lnTo>
                  <a:pt x="0" y="4224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2885907" y="2296012"/>
            <a:ext cx="77754" cy="101757"/>
          </a:xfrm>
          <a:custGeom>
            <a:avLst/>
            <a:gdLst/>
            <a:ahLst/>
            <a:cxnLst/>
            <a:rect l="l" t="t" r="r" b="b"/>
            <a:pathLst>
              <a:path w="77754" h="101757">
                <a:moveTo>
                  <a:pt x="77754" y="42245"/>
                </a:moveTo>
                <a:lnTo>
                  <a:pt x="75834" y="34564"/>
                </a:lnTo>
                <a:lnTo>
                  <a:pt x="74874" y="28803"/>
                </a:lnTo>
                <a:lnTo>
                  <a:pt x="72969" y="23058"/>
                </a:lnTo>
                <a:lnTo>
                  <a:pt x="70088" y="17282"/>
                </a:lnTo>
                <a:lnTo>
                  <a:pt x="66248" y="13441"/>
                </a:lnTo>
                <a:lnTo>
                  <a:pt x="62407" y="8656"/>
                </a:lnTo>
                <a:lnTo>
                  <a:pt x="57607" y="5775"/>
                </a:lnTo>
                <a:lnTo>
                  <a:pt x="51846" y="2880"/>
                </a:lnTo>
                <a:lnTo>
                  <a:pt x="46085" y="975"/>
                </a:lnTo>
                <a:lnTo>
                  <a:pt x="39364" y="0"/>
                </a:lnTo>
                <a:lnTo>
                  <a:pt x="24002" y="0"/>
                </a:lnTo>
                <a:lnTo>
                  <a:pt x="17282" y="975"/>
                </a:lnTo>
                <a:lnTo>
                  <a:pt x="11521" y="3840"/>
                </a:lnTo>
                <a:lnTo>
                  <a:pt x="4800" y="6720"/>
                </a:lnTo>
                <a:lnTo>
                  <a:pt x="0" y="9601"/>
                </a:lnTo>
                <a:lnTo>
                  <a:pt x="2880" y="60487"/>
                </a:lnTo>
                <a:lnTo>
                  <a:pt x="2880" y="40325"/>
                </a:lnTo>
                <a:lnTo>
                  <a:pt x="3840" y="35524"/>
                </a:lnTo>
                <a:lnTo>
                  <a:pt x="5760" y="31683"/>
                </a:lnTo>
                <a:lnTo>
                  <a:pt x="6720" y="27843"/>
                </a:lnTo>
                <a:lnTo>
                  <a:pt x="9601" y="24002"/>
                </a:lnTo>
                <a:lnTo>
                  <a:pt x="11521" y="21122"/>
                </a:lnTo>
                <a:lnTo>
                  <a:pt x="14401" y="18242"/>
                </a:lnTo>
                <a:lnTo>
                  <a:pt x="18242" y="16337"/>
                </a:lnTo>
                <a:lnTo>
                  <a:pt x="22082" y="15361"/>
                </a:lnTo>
                <a:lnTo>
                  <a:pt x="25923" y="14401"/>
                </a:lnTo>
                <a:lnTo>
                  <a:pt x="36484" y="14401"/>
                </a:lnTo>
                <a:lnTo>
                  <a:pt x="41285" y="15361"/>
                </a:lnTo>
                <a:lnTo>
                  <a:pt x="45125" y="17282"/>
                </a:lnTo>
                <a:lnTo>
                  <a:pt x="48966" y="19202"/>
                </a:lnTo>
                <a:lnTo>
                  <a:pt x="51846" y="22082"/>
                </a:lnTo>
                <a:lnTo>
                  <a:pt x="53766" y="24963"/>
                </a:lnTo>
                <a:lnTo>
                  <a:pt x="55686" y="28803"/>
                </a:lnTo>
                <a:lnTo>
                  <a:pt x="57607" y="32644"/>
                </a:lnTo>
                <a:lnTo>
                  <a:pt x="57607" y="36484"/>
                </a:lnTo>
                <a:lnTo>
                  <a:pt x="58567" y="41285"/>
                </a:lnTo>
                <a:lnTo>
                  <a:pt x="59527" y="46085"/>
                </a:lnTo>
                <a:lnTo>
                  <a:pt x="59527" y="56647"/>
                </a:lnTo>
                <a:lnTo>
                  <a:pt x="58567" y="61447"/>
                </a:lnTo>
                <a:lnTo>
                  <a:pt x="57607" y="65288"/>
                </a:lnTo>
                <a:lnTo>
                  <a:pt x="56631" y="70088"/>
                </a:lnTo>
                <a:lnTo>
                  <a:pt x="54726" y="73929"/>
                </a:lnTo>
                <a:lnTo>
                  <a:pt x="52806" y="76809"/>
                </a:lnTo>
                <a:lnTo>
                  <a:pt x="49926" y="80650"/>
                </a:lnTo>
                <a:lnTo>
                  <a:pt x="47045" y="82570"/>
                </a:lnTo>
                <a:lnTo>
                  <a:pt x="43205" y="84490"/>
                </a:lnTo>
                <a:lnTo>
                  <a:pt x="40325" y="86410"/>
                </a:lnTo>
                <a:lnTo>
                  <a:pt x="35524" y="87370"/>
                </a:lnTo>
                <a:lnTo>
                  <a:pt x="24963" y="87370"/>
                </a:lnTo>
                <a:lnTo>
                  <a:pt x="21122" y="86410"/>
                </a:lnTo>
                <a:lnTo>
                  <a:pt x="17282" y="84490"/>
                </a:lnTo>
                <a:lnTo>
                  <a:pt x="13441" y="82570"/>
                </a:lnTo>
                <a:lnTo>
                  <a:pt x="10561" y="79689"/>
                </a:lnTo>
                <a:lnTo>
                  <a:pt x="8641" y="76809"/>
                </a:lnTo>
                <a:lnTo>
                  <a:pt x="6720" y="72969"/>
                </a:lnTo>
                <a:lnTo>
                  <a:pt x="4800" y="69128"/>
                </a:lnTo>
                <a:lnTo>
                  <a:pt x="4800" y="96011"/>
                </a:lnTo>
                <a:lnTo>
                  <a:pt x="9601" y="97916"/>
                </a:lnTo>
                <a:lnTo>
                  <a:pt x="15361" y="100797"/>
                </a:lnTo>
                <a:lnTo>
                  <a:pt x="22082" y="101757"/>
                </a:lnTo>
                <a:lnTo>
                  <a:pt x="37444" y="101757"/>
                </a:lnTo>
                <a:lnTo>
                  <a:pt x="45125" y="99852"/>
                </a:lnTo>
                <a:lnTo>
                  <a:pt x="50886" y="97916"/>
                </a:lnTo>
                <a:lnTo>
                  <a:pt x="56631" y="95051"/>
                </a:lnTo>
                <a:lnTo>
                  <a:pt x="61447" y="91211"/>
                </a:lnTo>
                <a:lnTo>
                  <a:pt x="65288" y="87370"/>
                </a:lnTo>
                <a:lnTo>
                  <a:pt x="69128" y="82570"/>
                </a:lnTo>
                <a:lnTo>
                  <a:pt x="71993" y="76809"/>
                </a:lnTo>
                <a:lnTo>
                  <a:pt x="73913" y="71048"/>
                </a:lnTo>
                <a:lnTo>
                  <a:pt x="76809" y="64328"/>
                </a:lnTo>
                <a:lnTo>
                  <a:pt x="77754" y="57607"/>
                </a:lnTo>
                <a:lnTo>
                  <a:pt x="77754" y="4224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2987664" y="2296012"/>
            <a:ext cx="80634" cy="99852"/>
          </a:xfrm>
          <a:custGeom>
            <a:avLst/>
            <a:gdLst/>
            <a:ahLst/>
            <a:cxnLst/>
            <a:rect l="l" t="t" r="r" b="b"/>
            <a:pathLst>
              <a:path w="80634" h="99852">
                <a:moveTo>
                  <a:pt x="960" y="97916"/>
                </a:moveTo>
                <a:lnTo>
                  <a:pt x="960" y="98892"/>
                </a:lnTo>
                <a:lnTo>
                  <a:pt x="1920" y="98892"/>
                </a:lnTo>
                <a:lnTo>
                  <a:pt x="2880" y="99852"/>
                </a:lnTo>
                <a:lnTo>
                  <a:pt x="15361" y="99852"/>
                </a:lnTo>
                <a:lnTo>
                  <a:pt x="15361" y="98892"/>
                </a:lnTo>
                <a:lnTo>
                  <a:pt x="17282" y="98892"/>
                </a:lnTo>
                <a:lnTo>
                  <a:pt x="17282" y="32644"/>
                </a:lnTo>
                <a:lnTo>
                  <a:pt x="22082" y="26883"/>
                </a:lnTo>
                <a:lnTo>
                  <a:pt x="26883" y="22082"/>
                </a:lnTo>
                <a:lnTo>
                  <a:pt x="30723" y="19202"/>
                </a:lnTo>
                <a:lnTo>
                  <a:pt x="35524" y="16337"/>
                </a:lnTo>
                <a:lnTo>
                  <a:pt x="39364" y="14401"/>
                </a:lnTo>
                <a:lnTo>
                  <a:pt x="47045" y="14401"/>
                </a:lnTo>
                <a:lnTo>
                  <a:pt x="49926" y="15361"/>
                </a:lnTo>
                <a:lnTo>
                  <a:pt x="51846" y="16337"/>
                </a:lnTo>
                <a:lnTo>
                  <a:pt x="54726" y="17282"/>
                </a:lnTo>
                <a:lnTo>
                  <a:pt x="56631" y="19202"/>
                </a:lnTo>
                <a:lnTo>
                  <a:pt x="58567" y="22082"/>
                </a:lnTo>
                <a:lnTo>
                  <a:pt x="60472" y="24002"/>
                </a:lnTo>
                <a:lnTo>
                  <a:pt x="61447" y="26883"/>
                </a:lnTo>
                <a:lnTo>
                  <a:pt x="62407" y="29763"/>
                </a:lnTo>
                <a:lnTo>
                  <a:pt x="62407" y="33604"/>
                </a:lnTo>
                <a:lnTo>
                  <a:pt x="63352" y="37444"/>
                </a:lnTo>
                <a:lnTo>
                  <a:pt x="63352" y="98892"/>
                </a:lnTo>
                <a:lnTo>
                  <a:pt x="65288" y="98892"/>
                </a:lnTo>
                <a:lnTo>
                  <a:pt x="65288" y="99852"/>
                </a:lnTo>
                <a:lnTo>
                  <a:pt x="77754" y="99852"/>
                </a:lnTo>
                <a:lnTo>
                  <a:pt x="78714" y="98892"/>
                </a:lnTo>
                <a:lnTo>
                  <a:pt x="79689" y="98892"/>
                </a:lnTo>
                <a:lnTo>
                  <a:pt x="79689" y="97916"/>
                </a:lnTo>
                <a:lnTo>
                  <a:pt x="80634" y="97916"/>
                </a:lnTo>
                <a:lnTo>
                  <a:pt x="80634" y="33604"/>
                </a:lnTo>
                <a:lnTo>
                  <a:pt x="79689" y="28803"/>
                </a:lnTo>
                <a:lnTo>
                  <a:pt x="78714" y="24002"/>
                </a:lnTo>
                <a:lnTo>
                  <a:pt x="77754" y="19202"/>
                </a:lnTo>
                <a:lnTo>
                  <a:pt x="75849" y="15361"/>
                </a:lnTo>
                <a:lnTo>
                  <a:pt x="72969" y="11521"/>
                </a:lnTo>
                <a:lnTo>
                  <a:pt x="70073" y="7680"/>
                </a:lnTo>
                <a:lnTo>
                  <a:pt x="67193" y="4815"/>
                </a:lnTo>
                <a:lnTo>
                  <a:pt x="62407" y="2880"/>
                </a:lnTo>
                <a:lnTo>
                  <a:pt x="58567" y="975"/>
                </a:lnTo>
                <a:lnTo>
                  <a:pt x="52791" y="0"/>
                </a:lnTo>
                <a:lnTo>
                  <a:pt x="41285" y="0"/>
                </a:lnTo>
                <a:lnTo>
                  <a:pt x="36484" y="975"/>
                </a:lnTo>
                <a:lnTo>
                  <a:pt x="31683" y="3840"/>
                </a:lnTo>
                <a:lnTo>
                  <a:pt x="25923" y="6720"/>
                </a:lnTo>
                <a:lnTo>
                  <a:pt x="21122" y="10561"/>
                </a:lnTo>
                <a:lnTo>
                  <a:pt x="15361" y="16337"/>
                </a:lnTo>
                <a:lnTo>
                  <a:pt x="15361" y="2880"/>
                </a:lnTo>
                <a:lnTo>
                  <a:pt x="14401" y="1935"/>
                </a:lnTo>
                <a:lnTo>
                  <a:pt x="11521" y="1935"/>
                </a:lnTo>
                <a:lnTo>
                  <a:pt x="10561" y="975"/>
                </a:lnTo>
                <a:lnTo>
                  <a:pt x="6720" y="975"/>
                </a:lnTo>
                <a:lnTo>
                  <a:pt x="4800" y="1935"/>
                </a:lnTo>
                <a:lnTo>
                  <a:pt x="1920" y="1935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97916"/>
                </a:lnTo>
                <a:lnTo>
                  <a:pt x="960" y="9791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" name="object 155"/>
          <p:cNvSpPr/>
          <p:nvPr/>
        </p:nvSpPr>
        <p:spPr>
          <a:xfrm>
            <a:off x="3098063" y="2372822"/>
            <a:ext cx="22082" cy="23987"/>
          </a:xfrm>
          <a:custGeom>
            <a:avLst/>
            <a:gdLst/>
            <a:ahLst/>
            <a:cxnLst/>
            <a:rect l="l" t="t" r="r" b="b"/>
            <a:pathLst>
              <a:path w="22082" h="23987">
                <a:moveTo>
                  <a:pt x="22082" y="11521"/>
                </a:moveTo>
                <a:lnTo>
                  <a:pt x="22082" y="3840"/>
                </a:lnTo>
                <a:lnTo>
                  <a:pt x="20162" y="1920"/>
                </a:lnTo>
                <a:lnTo>
                  <a:pt x="18242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1920"/>
                </a:lnTo>
                <a:lnTo>
                  <a:pt x="960" y="3840"/>
                </a:lnTo>
                <a:lnTo>
                  <a:pt x="0" y="6720"/>
                </a:lnTo>
                <a:lnTo>
                  <a:pt x="0" y="16322"/>
                </a:lnTo>
                <a:lnTo>
                  <a:pt x="960" y="20162"/>
                </a:lnTo>
                <a:lnTo>
                  <a:pt x="2880" y="21107"/>
                </a:lnTo>
                <a:lnTo>
                  <a:pt x="4800" y="23042"/>
                </a:lnTo>
                <a:lnTo>
                  <a:pt x="6720" y="23987"/>
                </a:lnTo>
                <a:lnTo>
                  <a:pt x="15361" y="23987"/>
                </a:lnTo>
                <a:lnTo>
                  <a:pt x="18242" y="23042"/>
                </a:lnTo>
                <a:lnTo>
                  <a:pt x="20162" y="21107"/>
                </a:lnTo>
                <a:lnTo>
                  <a:pt x="22082" y="19202"/>
                </a:lnTo>
                <a:lnTo>
                  <a:pt x="22082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/>
          <p:nvPr/>
        </p:nvSpPr>
        <p:spPr>
          <a:xfrm>
            <a:off x="1391239" y="2598420"/>
            <a:ext cx="51832" cy="51831"/>
          </a:xfrm>
          <a:custGeom>
            <a:avLst/>
            <a:gdLst/>
            <a:ahLst/>
            <a:cxnLst/>
            <a:rect l="l" t="t" r="r" b="b"/>
            <a:pathLst>
              <a:path w="51832" h="51831">
                <a:moveTo>
                  <a:pt x="0" y="25907"/>
                </a:moveTo>
                <a:lnTo>
                  <a:pt x="0" y="33588"/>
                </a:lnTo>
                <a:lnTo>
                  <a:pt x="1917" y="39349"/>
                </a:lnTo>
                <a:lnTo>
                  <a:pt x="7679" y="45110"/>
                </a:lnTo>
                <a:lnTo>
                  <a:pt x="12476" y="49910"/>
                </a:lnTo>
                <a:lnTo>
                  <a:pt x="18234" y="51831"/>
                </a:lnTo>
                <a:lnTo>
                  <a:pt x="32634" y="51831"/>
                </a:lnTo>
                <a:lnTo>
                  <a:pt x="39355" y="49910"/>
                </a:lnTo>
                <a:lnTo>
                  <a:pt x="44153" y="45110"/>
                </a:lnTo>
                <a:lnTo>
                  <a:pt x="48958" y="39349"/>
                </a:lnTo>
                <a:lnTo>
                  <a:pt x="51832" y="33588"/>
                </a:lnTo>
                <a:lnTo>
                  <a:pt x="51832" y="19187"/>
                </a:lnTo>
                <a:lnTo>
                  <a:pt x="48958" y="12466"/>
                </a:lnTo>
                <a:lnTo>
                  <a:pt x="44153" y="7680"/>
                </a:lnTo>
                <a:lnTo>
                  <a:pt x="39355" y="2865"/>
                </a:lnTo>
                <a:lnTo>
                  <a:pt x="32634" y="0"/>
                </a:lnTo>
                <a:lnTo>
                  <a:pt x="18234" y="0"/>
                </a:lnTo>
                <a:lnTo>
                  <a:pt x="12476" y="2865"/>
                </a:lnTo>
                <a:lnTo>
                  <a:pt x="7679" y="7680"/>
                </a:lnTo>
                <a:lnTo>
                  <a:pt x="1917" y="12466"/>
                </a:lnTo>
                <a:lnTo>
                  <a:pt x="0" y="19187"/>
                </a:lnTo>
                <a:lnTo>
                  <a:pt x="0" y="2590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/>
          <p:nvPr/>
        </p:nvSpPr>
        <p:spPr>
          <a:xfrm>
            <a:off x="1600504" y="2564815"/>
            <a:ext cx="100797" cy="134386"/>
          </a:xfrm>
          <a:custGeom>
            <a:avLst/>
            <a:gdLst/>
            <a:ahLst/>
            <a:cxnLst/>
            <a:rect l="l" t="t" r="r" b="b"/>
            <a:pathLst>
              <a:path w="100797" h="134386">
                <a:moveTo>
                  <a:pt x="2880" y="133426"/>
                </a:moveTo>
                <a:lnTo>
                  <a:pt x="3840" y="133426"/>
                </a:lnTo>
                <a:lnTo>
                  <a:pt x="5760" y="134386"/>
                </a:lnTo>
                <a:lnTo>
                  <a:pt x="11521" y="134386"/>
                </a:lnTo>
                <a:lnTo>
                  <a:pt x="12481" y="133426"/>
                </a:lnTo>
                <a:lnTo>
                  <a:pt x="15361" y="133426"/>
                </a:lnTo>
                <a:lnTo>
                  <a:pt x="16322" y="132466"/>
                </a:lnTo>
                <a:lnTo>
                  <a:pt x="16322" y="131521"/>
                </a:lnTo>
                <a:lnTo>
                  <a:pt x="17282" y="131521"/>
                </a:lnTo>
                <a:lnTo>
                  <a:pt x="17282" y="45110"/>
                </a:lnTo>
                <a:lnTo>
                  <a:pt x="16322" y="40309"/>
                </a:lnTo>
                <a:lnTo>
                  <a:pt x="16322" y="20162"/>
                </a:lnTo>
                <a:lnTo>
                  <a:pt x="18242" y="24003"/>
                </a:lnTo>
                <a:lnTo>
                  <a:pt x="20162" y="28788"/>
                </a:lnTo>
                <a:lnTo>
                  <a:pt x="23042" y="32628"/>
                </a:lnTo>
                <a:lnTo>
                  <a:pt x="24963" y="37444"/>
                </a:lnTo>
                <a:lnTo>
                  <a:pt x="26883" y="41285"/>
                </a:lnTo>
                <a:lnTo>
                  <a:pt x="29763" y="45110"/>
                </a:lnTo>
                <a:lnTo>
                  <a:pt x="71048" y="120959"/>
                </a:lnTo>
                <a:lnTo>
                  <a:pt x="72953" y="122864"/>
                </a:lnTo>
                <a:lnTo>
                  <a:pt x="73929" y="125745"/>
                </a:lnTo>
                <a:lnTo>
                  <a:pt x="75834" y="126705"/>
                </a:lnTo>
                <a:lnTo>
                  <a:pt x="76794" y="128640"/>
                </a:lnTo>
                <a:lnTo>
                  <a:pt x="77769" y="130545"/>
                </a:lnTo>
                <a:lnTo>
                  <a:pt x="78729" y="131521"/>
                </a:lnTo>
                <a:lnTo>
                  <a:pt x="80634" y="132466"/>
                </a:lnTo>
                <a:lnTo>
                  <a:pt x="81610" y="132466"/>
                </a:lnTo>
                <a:lnTo>
                  <a:pt x="82570" y="133426"/>
                </a:lnTo>
                <a:lnTo>
                  <a:pt x="96956" y="133426"/>
                </a:lnTo>
                <a:lnTo>
                  <a:pt x="97917" y="132466"/>
                </a:lnTo>
                <a:lnTo>
                  <a:pt x="98877" y="131521"/>
                </a:lnTo>
                <a:lnTo>
                  <a:pt x="99837" y="130545"/>
                </a:lnTo>
                <a:lnTo>
                  <a:pt x="99837" y="129585"/>
                </a:lnTo>
                <a:lnTo>
                  <a:pt x="100797" y="128640"/>
                </a:lnTo>
                <a:lnTo>
                  <a:pt x="100797" y="2880"/>
                </a:lnTo>
                <a:lnTo>
                  <a:pt x="99837" y="1920"/>
                </a:lnTo>
                <a:lnTo>
                  <a:pt x="99837" y="960"/>
                </a:lnTo>
                <a:lnTo>
                  <a:pt x="96012" y="960"/>
                </a:lnTo>
                <a:lnTo>
                  <a:pt x="95036" y="0"/>
                </a:lnTo>
                <a:lnTo>
                  <a:pt x="89291" y="0"/>
                </a:lnTo>
                <a:lnTo>
                  <a:pt x="88331" y="960"/>
                </a:lnTo>
                <a:lnTo>
                  <a:pt x="85450" y="960"/>
                </a:lnTo>
                <a:lnTo>
                  <a:pt x="85450" y="1920"/>
                </a:lnTo>
                <a:lnTo>
                  <a:pt x="84490" y="1920"/>
                </a:lnTo>
                <a:lnTo>
                  <a:pt x="84490" y="2880"/>
                </a:lnTo>
                <a:lnTo>
                  <a:pt x="83515" y="2880"/>
                </a:lnTo>
                <a:lnTo>
                  <a:pt x="83515" y="93116"/>
                </a:lnTo>
                <a:lnTo>
                  <a:pt x="84490" y="98877"/>
                </a:lnTo>
                <a:lnTo>
                  <a:pt x="84490" y="109438"/>
                </a:lnTo>
                <a:lnTo>
                  <a:pt x="82570" y="106558"/>
                </a:lnTo>
                <a:lnTo>
                  <a:pt x="80634" y="102717"/>
                </a:lnTo>
                <a:lnTo>
                  <a:pt x="78729" y="99837"/>
                </a:lnTo>
                <a:lnTo>
                  <a:pt x="77769" y="96956"/>
                </a:lnTo>
                <a:lnTo>
                  <a:pt x="75834" y="93116"/>
                </a:lnTo>
                <a:lnTo>
                  <a:pt x="73929" y="90236"/>
                </a:lnTo>
                <a:lnTo>
                  <a:pt x="72008" y="87355"/>
                </a:lnTo>
                <a:lnTo>
                  <a:pt x="70088" y="83515"/>
                </a:lnTo>
                <a:lnTo>
                  <a:pt x="69113" y="80634"/>
                </a:lnTo>
                <a:lnTo>
                  <a:pt x="67208" y="76794"/>
                </a:lnTo>
                <a:lnTo>
                  <a:pt x="65288" y="72953"/>
                </a:lnTo>
                <a:lnTo>
                  <a:pt x="63367" y="70073"/>
                </a:lnTo>
                <a:lnTo>
                  <a:pt x="30723" y="11521"/>
                </a:lnTo>
                <a:lnTo>
                  <a:pt x="29763" y="9601"/>
                </a:lnTo>
                <a:lnTo>
                  <a:pt x="28803" y="7680"/>
                </a:lnTo>
                <a:lnTo>
                  <a:pt x="26883" y="5760"/>
                </a:lnTo>
                <a:lnTo>
                  <a:pt x="25923" y="4800"/>
                </a:lnTo>
                <a:lnTo>
                  <a:pt x="24963" y="3840"/>
                </a:lnTo>
                <a:lnTo>
                  <a:pt x="24003" y="2880"/>
                </a:lnTo>
                <a:lnTo>
                  <a:pt x="23042" y="1920"/>
                </a:lnTo>
                <a:lnTo>
                  <a:pt x="22082" y="960"/>
                </a:lnTo>
                <a:lnTo>
                  <a:pt x="3840" y="960"/>
                </a:lnTo>
                <a:lnTo>
                  <a:pt x="1920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132466"/>
                </a:lnTo>
                <a:lnTo>
                  <a:pt x="960" y="132466"/>
                </a:lnTo>
                <a:lnTo>
                  <a:pt x="960" y="133426"/>
                </a:lnTo>
                <a:lnTo>
                  <a:pt x="2880" y="13342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/>
          <p:nvPr/>
        </p:nvSpPr>
        <p:spPr>
          <a:xfrm>
            <a:off x="1728185" y="2598420"/>
            <a:ext cx="75834" cy="101757"/>
          </a:xfrm>
          <a:custGeom>
            <a:avLst/>
            <a:gdLst/>
            <a:ahLst/>
            <a:cxnLst/>
            <a:rect l="l" t="t" r="r" b="b"/>
            <a:pathLst>
              <a:path w="75834" h="101757">
                <a:moveTo>
                  <a:pt x="71033" y="12466"/>
                </a:moveTo>
                <a:lnTo>
                  <a:pt x="68153" y="9585"/>
                </a:lnTo>
                <a:lnTo>
                  <a:pt x="65272" y="6705"/>
                </a:lnTo>
                <a:lnTo>
                  <a:pt x="61432" y="3840"/>
                </a:lnTo>
                <a:lnTo>
                  <a:pt x="56631" y="2865"/>
                </a:lnTo>
                <a:lnTo>
                  <a:pt x="51846" y="944"/>
                </a:lnTo>
                <a:lnTo>
                  <a:pt x="46070" y="0"/>
                </a:lnTo>
                <a:lnTo>
                  <a:pt x="36484" y="0"/>
                </a:lnTo>
                <a:lnTo>
                  <a:pt x="32644" y="944"/>
                </a:lnTo>
                <a:lnTo>
                  <a:pt x="28803" y="944"/>
                </a:lnTo>
                <a:lnTo>
                  <a:pt x="25923" y="1904"/>
                </a:lnTo>
                <a:lnTo>
                  <a:pt x="22082" y="2865"/>
                </a:lnTo>
                <a:lnTo>
                  <a:pt x="19202" y="3840"/>
                </a:lnTo>
                <a:lnTo>
                  <a:pt x="16322" y="4785"/>
                </a:lnTo>
                <a:lnTo>
                  <a:pt x="13441" y="5745"/>
                </a:lnTo>
                <a:lnTo>
                  <a:pt x="11521" y="6705"/>
                </a:lnTo>
                <a:lnTo>
                  <a:pt x="9601" y="8625"/>
                </a:lnTo>
                <a:lnTo>
                  <a:pt x="7680" y="9585"/>
                </a:lnTo>
                <a:lnTo>
                  <a:pt x="6720" y="10546"/>
                </a:lnTo>
                <a:lnTo>
                  <a:pt x="5760" y="11506"/>
                </a:lnTo>
                <a:lnTo>
                  <a:pt x="4800" y="11506"/>
                </a:lnTo>
                <a:lnTo>
                  <a:pt x="4800" y="21107"/>
                </a:lnTo>
                <a:lnTo>
                  <a:pt x="5760" y="21107"/>
                </a:lnTo>
                <a:lnTo>
                  <a:pt x="5760" y="23027"/>
                </a:lnTo>
                <a:lnTo>
                  <a:pt x="6720" y="23027"/>
                </a:lnTo>
                <a:lnTo>
                  <a:pt x="7680" y="23987"/>
                </a:lnTo>
                <a:lnTo>
                  <a:pt x="8641" y="23987"/>
                </a:lnTo>
                <a:lnTo>
                  <a:pt x="10561" y="23027"/>
                </a:lnTo>
                <a:lnTo>
                  <a:pt x="11521" y="22067"/>
                </a:lnTo>
                <a:lnTo>
                  <a:pt x="13441" y="21107"/>
                </a:lnTo>
                <a:lnTo>
                  <a:pt x="15361" y="20147"/>
                </a:lnTo>
                <a:lnTo>
                  <a:pt x="18242" y="19187"/>
                </a:lnTo>
                <a:lnTo>
                  <a:pt x="20162" y="17266"/>
                </a:lnTo>
                <a:lnTo>
                  <a:pt x="23042" y="16306"/>
                </a:lnTo>
                <a:lnTo>
                  <a:pt x="26883" y="15346"/>
                </a:lnTo>
                <a:lnTo>
                  <a:pt x="29763" y="14401"/>
                </a:lnTo>
                <a:lnTo>
                  <a:pt x="45125" y="14401"/>
                </a:lnTo>
                <a:lnTo>
                  <a:pt x="48006" y="15346"/>
                </a:lnTo>
                <a:lnTo>
                  <a:pt x="50871" y="16306"/>
                </a:lnTo>
                <a:lnTo>
                  <a:pt x="52806" y="17266"/>
                </a:lnTo>
                <a:lnTo>
                  <a:pt x="54726" y="19187"/>
                </a:lnTo>
                <a:lnTo>
                  <a:pt x="56631" y="21107"/>
                </a:lnTo>
                <a:lnTo>
                  <a:pt x="57591" y="23987"/>
                </a:lnTo>
                <a:lnTo>
                  <a:pt x="58567" y="25907"/>
                </a:lnTo>
                <a:lnTo>
                  <a:pt x="58567" y="28788"/>
                </a:lnTo>
                <a:lnTo>
                  <a:pt x="59527" y="32628"/>
                </a:lnTo>
                <a:lnTo>
                  <a:pt x="59527" y="43190"/>
                </a:lnTo>
                <a:lnTo>
                  <a:pt x="39349" y="43190"/>
                </a:lnTo>
                <a:lnTo>
                  <a:pt x="32644" y="44150"/>
                </a:lnTo>
                <a:lnTo>
                  <a:pt x="26883" y="45110"/>
                </a:lnTo>
                <a:lnTo>
                  <a:pt x="21122" y="46070"/>
                </a:lnTo>
                <a:lnTo>
                  <a:pt x="16322" y="47990"/>
                </a:lnTo>
                <a:lnTo>
                  <a:pt x="12481" y="50871"/>
                </a:lnTo>
                <a:lnTo>
                  <a:pt x="8641" y="52791"/>
                </a:lnTo>
                <a:lnTo>
                  <a:pt x="5760" y="56631"/>
                </a:lnTo>
                <a:lnTo>
                  <a:pt x="2880" y="60472"/>
                </a:lnTo>
                <a:lnTo>
                  <a:pt x="960" y="64312"/>
                </a:lnTo>
                <a:lnTo>
                  <a:pt x="0" y="68153"/>
                </a:lnTo>
                <a:lnTo>
                  <a:pt x="0" y="78714"/>
                </a:lnTo>
                <a:lnTo>
                  <a:pt x="960" y="82555"/>
                </a:lnTo>
                <a:lnTo>
                  <a:pt x="2880" y="85420"/>
                </a:lnTo>
                <a:lnTo>
                  <a:pt x="3840" y="89260"/>
                </a:lnTo>
                <a:lnTo>
                  <a:pt x="5760" y="92141"/>
                </a:lnTo>
                <a:lnTo>
                  <a:pt x="8641" y="94076"/>
                </a:lnTo>
                <a:lnTo>
                  <a:pt x="11521" y="96941"/>
                </a:lnTo>
                <a:lnTo>
                  <a:pt x="15361" y="98861"/>
                </a:lnTo>
                <a:lnTo>
                  <a:pt x="19202" y="99822"/>
                </a:lnTo>
                <a:lnTo>
                  <a:pt x="17282" y="77754"/>
                </a:lnTo>
                <a:lnTo>
                  <a:pt x="17282" y="70073"/>
                </a:lnTo>
                <a:lnTo>
                  <a:pt x="18242" y="67193"/>
                </a:lnTo>
                <a:lnTo>
                  <a:pt x="19202" y="65272"/>
                </a:lnTo>
                <a:lnTo>
                  <a:pt x="20162" y="63352"/>
                </a:lnTo>
                <a:lnTo>
                  <a:pt x="22082" y="61432"/>
                </a:lnTo>
                <a:lnTo>
                  <a:pt x="24003" y="59512"/>
                </a:lnTo>
                <a:lnTo>
                  <a:pt x="25923" y="58552"/>
                </a:lnTo>
                <a:lnTo>
                  <a:pt x="28803" y="57591"/>
                </a:lnTo>
                <a:lnTo>
                  <a:pt x="32644" y="56631"/>
                </a:lnTo>
                <a:lnTo>
                  <a:pt x="36484" y="55671"/>
                </a:lnTo>
                <a:lnTo>
                  <a:pt x="59527" y="55671"/>
                </a:lnTo>
                <a:lnTo>
                  <a:pt x="59527" y="74874"/>
                </a:lnTo>
                <a:lnTo>
                  <a:pt x="54726" y="79674"/>
                </a:lnTo>
                <a:lnTo>
                  <a:pt x="50871" y="82555"/>
                </a:lnTo>
                <a:lnTo>
                  <a:pt x="47030" y="85420"/>
                </a:lnTo>
                <a:lnTo>
                  <a:pt x="43190" y="87355"/>
                </a:lnTo>
                <a:lnTo>
                  <a:pt x="39349" y="88315"/>
                </a:lnTo>
                <a:lnTo>
                  <a:pt x="29763" y="88315"/>
                </a:lnTo>
                <a:lnTo>
                  <a:pt x="24963" y="87355"/>
                </a:lnTo>
                <a:lnTo>
                  <a:pt x="22082" y="84475"/>
                </a:lnTo>
                <a:lnTo>
                  <a:pt x="23042" y="101757"/>
                </a:lnTo>
                <a:lnTo>
                  <a:pt x="37444" y="101757"/>
                </a:lnTo>
                <a:lnTo>
                  <a:pt x="43190" y="100782"/>
                </a:lnTo>
                <a:lnTo>
                  <a:pt x="48006" y="97917"/>
                </a:lnTo>
                <a:lnTo>
                  <a:pt x="52806" y="95981"/>
                </a:lnTo>
                <a:lnTo>
                  <a:pt x="57591" y="92141"/>
                </a:lnTo>
                <a:lnTo>
                  <a:pt x="61432" y="88315"/>
                </a:lnTo>
                <a:lnTo>
                  <a:pt x="61432" y="98861"/>
                </a:lnTo>
                <a:lnTo>
                  <a:pt x="62407" y="98861"/>
                </a:lnTo>
                <a:lnTo>
                  <a:pt x="62407" y="99822"/>
                </a:lnTo>
                <a:lnTo>
                  <a:pt x="64312" y="99822"/>
                </a:lnTo>
                <a:lnTo>
                  <a:pt x="65272" y="100782"/>
                </a:lnTo>
                <a:lnTo>
                  <a:pt x="71993" y="100782"/>
                </a:lnTo>
                <a:lnTo>
                  <a:pt x="72953" y="99822"/>
                </a:lnTo>
                <a:lnTo>
                  <a:pt x="74874" y="99822"/>
                </a:lnTo>
                <a:lnTo>
                  <a:pt x="75834" y="98861"/>
                </a:lnTo>
                <a:lnTo>
                  <a:pt x="75834" y="23987"/>
                </a:lnTo>
                <a:lnTo>
                  <a:pt x="73913" y="20147"/>
                </a:lnTo>
                <a:lnTo>
                  <a:pt x="72953" y="15346"/>
                </a:lnTo>
                <a:lnTo>
                  <a:pt x="71033" y="1246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/>
          <p:nvPr/>
        </p:nvSpPr>
        <p:spPr>
          <a:xfrm>
            <a:off x="1745467" y="2676174"/>
            <a:ext cx="5760" cy="24002"/>
          </a:xfrm>
          <a:custGeom>
            <a:avLst/>
            <a:gdLst/>
            <a:ahLst/>
            <a:cxnLst/>
            <a:rect l="l" t="t" r="r" b="b"/>
            <a:pathLst>
              <a:path w="5760" h="24002">
                <a:moveTo>
                  <a:pt x="1920" y="3840"/>
                </a:moveTo>
                <a:lnTo>
                  <a:pt x="0" y="0"/>
                </a:lnTo>
                <a:lnTo>
                  <a:pt x="1920" y="22067"/>
                </a:lnTo>
                <a:lnTo>
                  <a:pt x="5760" y="24002"/>
                </a:lnTo>
                <a:lnTo>
                  <a:pt x="4800" y="6720"/>
                </a:lnTo>
                <a:lnTo>
                  <a:pt x="192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" name="object 160"/>
          <p:cNvSpPr/>
          <p:nvPr/>
        </p:nvSpPr>
        <p:spPr>
          <a:xfrm>
            <a:off x="1821301" y="2575377"/>
            <a:ext cx="60487" cy="124800"/>
          </a:xfrm>
          <a:custGeom>
            <a:avLst/>
            <a:gdLst/>
            <a:ahLst/>
            <a:cxnLst/>
            <a:rect l="l" t="t" r="r" b="b"/>
            <a:pathLst>
              <a:path w="60487" h="124800">
                <a:moveTo>
                  <a:pt x="960" y="36469"/>
                </a:moveTo>
                <a:lnTo>
                  <a:pt x="960" y="37444"/>
                </a:lnTo>
                <a:lnTo>
                  <a:pt x="1920" y="38389"/>
                </a:lnTo>
                <a:lnTo>
                  <a:pt x="2880" y="39349"/>
                </a:lnTo>
                <a:lnTo>
                  <a:pt x="16322" y="39349"/>
                </a:lnTo>
                <a:lnTo>
                  <a:pt x="16322" y="98877"/>
                </a:lnTo>
                <a:lnTo>
                  <a:pt x="17282" y="103677"/>
                </a:lnTo>
                <a:lnTo>
                  <a:pt x="18242" y="107518"/>
                </a:lnTo>
                <a:lnTo>
                  <a:pt x="19202" y="111358"/>
                </a:lnTo>
                <a:lnTo>
                  <a:pt x="21122" y="114239"/>
                </a:lnTo>
                <a:lnTo>
                  <a:pt x="23042" y="117119"/>
                </a:lnTo>
                <a:lnTo>
                  <a:pt x="24963" y="119984"/>
                </a:lnTo>
                <a:lnTo>
                  <a:pt x="27843" y="121904"/>
                </a:lnTo>
                <a:lnTo>
                  <a:pt x="31683" y="122864"/>
                </a:lnTo>
                <a:lnTo>
                  <a:pt x="34564" y="123825"/>
                </a:lnTo>
                <a:lnTo>
                  <a:pt x="39364" y="124800"/>
                </a:lnTo>
                <a:lnTo>
                  <a:pt x="47990" y="124800"/>
                </a:lnTo>
                <a:lnTo>
                  <a:pt x="49926" y="123825"/>
                </a:lnTo>
                <a:lnTo>
                  <a:pt x="52806" y="123825"/>
                </a:lnTo>
                <a:lnTo>
                  <a:pt x="54711" y="122864"/>
                </a:lnTo>
                <a:lnTo>
                  <a:pt x="56647" y="122864"/>
                </a:lnTo>
                <a:lnTo>
                  <a:pt x="57607" y="121904"/>
                </a:lnTo>
                <a:lnTo>
                  <a:pt x="58552" y="121904"/>
                </a:lnTo>
                <a:lnTo>
                  <a:pt x="59527" y="120959"/>
                </a:lnTo>
                <a:lnTo>
                  <a:pt x="59527" y="119984"/>
                </a:lnTo>
                <a:lnTo>
                  <a:pt x="60487" y="119024"/>
                </a:lnTo>
                <a:lnTo>
                  <a:pt x="60487" y="108463"/>
                </a:lnTo>
                <a:lnTo>
                  <a:pt x="59527" y="108463"/>
                </a:lnTo>
                <a:lnTo>
                  <a:pt x="59527" y="107518"/>
                </a:lnTo>
                <a:lnTo>
                  <a:pt x="56647" y="107518"/>
                </a:lnTo>
                <a:lnTo>
                  <a:pt x="55671" y="108463"/>
                </a:lnTo>
                <a:lnTo>
                  <a:pt x="53766" y="108463"/>
                </a:lnTo>
                <a:lnTo>
                  <a:pt x="52806" y="109438"/>
                </a:lnTo>
                <a:lnTo>
                  <a:pt x="50871" y="109438"/>
                </a:lnTo>
                <a:lnTo>
                  <a:pt x="49926" y="110398"/>
                </a:lnTo>
                <a:lnTo>
                  <a:pt x="41285" y="110398"/>
                </a:lnTo>
                <a:lnTo>
                  <a:pt x="38404" y="108463"/>
                </a:lnTo>
                <a:lnTo>
                  <a:pt x="36484" y="105597"/>
                </a:lnTo>
                <a:lnTo>
                  <a:pt x="34564" y="101757"/>
                </a:lnTo>
                <a:lnTo>
                  <a:pt x="33604" y="96956"/>
                </a:lnTo>
                <a:lnTo>
                  <a:pt x="33604" y="39349"/>
                </a:lnTo>
                <a:lnTo>
                  <a:pt x="58552" y="39349"/>
                </a:lnTo>
                <a:lnTo>
                  <a:pt x="59527" y="38389"/>
                </a:lnTo>
                <a:lnTo>
                  <a:pt x="59527" y="37444"/>
                </a:lnTo>
                <a:lnTo>
                  <a:pt x="60487" y="36469"/>
                </a:lnTo>
                <a:lnTo>
                  <a:pt x="60487" y="27828"/>
                </a:lnTo>
                <a:lnTo>
                  <a:pt x="59527" y="26883"/>
                </a:lnTo>
                <a:lnTo>
                  <a:pt x="59527" y="25907"/>
                </a:lnTo>
                <a:lnTo>
                  <a:pt x="58552" y="25907"/>
                </a:lnTo>
                <a:lnTo>
                  <a:pt x="58552" y="24947"/>
                </a:lnTo>
                <a:lnTo>
                  <a:pt x="33604" y="24947"/>
                </a:lnTo>
                <a:lnTo>
                  <a:pt x="33604" y="1920"/>
                </a:lnTo>
                <a:lnTo>
                  <a:pt x="32644" y="1920"/>
                </a:lnTo>
                <a:lnTo>
                  <a:pt x="32644" y="960"/>
                </a:lnTo>
                <a:lnTo>
                  <a:pt x="31683" y="960"/>
                </a:lnTo>
                <a:lnTo>
                  <a:pt x="30723" y="0"/>
                </a:lnTo>
                <a:lnTo>
                  <a:pt x="20162" y="0"/>
                </a:lnTo>
                <a:lnTo>
                  <a:pt x="19202" y="960"/>
                </a:lnTo>
                <a:lnTo>
                  <a:pt x="17282" y="960"/>
                </a:lnTo>
                <a:lnTo>
                  <a:pt x="17282" y="1920"/>
                </a:lnTo>
                <a:lnTo>
                  <a:pt x="16322" y="1920"/>
                </a:lnTo>
                <a:lnTo>
                  <a:pt x="16322" y="24947"/>
                </a:lnTo>
                <a:lnTo>
                  <a:pt x="2880" y="24947"/>
                </a:lnTo>
                <a:lnTo>
                  <a:pt x="2880" y="25907"/>
                </a:lnTo>
                <a:lnTo>
                  <a:pt x="960" y="25907"/>
                </a:lnTo>
                <a:lnTo>
                  <a:pt x="960" y="27828"/>
                </a:lnTo>
                <a:lnTo>
                  <a:pt x="0" y="28788"/>
                </a:lnTo>
                <a:lnTo>
                  <a:pt x="0" y="34549"/>
                </a:lnTo>
                <a:lnTo>
                  <a:pt x="960" y="3646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" name="object 161"/>
          <p:cNvSpPr/>
          <p:nvPr/>
        </p:nvSpPr>
        <p:spPr>
          <a:xfrm>
            <a:off x="1903857" y="2600325"/>
            <a:ext cx="79689" cy="99852"/>
          </a:xfrm>
          <a:custGeom>
            <a:avLst/>
            <a:gdLst/>
            <a:ahLst/>
            <a:cxnLst/>
            <a:rect l="l" t="t" r="r" b="b"/>
            <a:pathLst>
              <a:path w="79689" h="99852">
                <a:moveTo>
                  <a:pt x="16322" y="960"/>
                </a:moveTo>
                <a:lnTo>
                  <a:pt x="15361" y="960"/>
                </a:lnTo>
                <a:lnTo>
                  <a:pt x="14401" y="0"/>
                </a:lnTo>
                <a:lnTo>
                  <a:pt x="192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35"/>
                </a:lnTo>
                <a:lnTo>
                  <a:pt x="0" y="66248"/>
                </a:lnTo>
                <a:lnTo>
                  <a:pt x="960" y="71048"/>
                </a:lnTo>
                <a:lnTo>
                  <a:pt x="1920" y="75849"/>
                </a:lnTo>
                <a:lnTo>
                  <a:pt x="2880" y="80650"/>
                </a:lnTo>
                <a:lnTo>
                  <a:pt x="4800" y="85450"/>
                </a:lnTo>
                <a:lnTo>
                  <a:pt x="7680" y="88331"/>
                </a:lnTo>
                <a:lnTo>
                  <a:pt x="9601" y="92171"/>
                </a:lnTo>
                <a:lnTo>
                  <a:pt x="13441" y="95036"/>
                </a:lnTo>
                <a:lnTo>
                  <a:pt x="17282" y="96956"/>
                </a:lnTo>
                <a:lnTo>
                  <a:pt x="22082" y="98877"/>
                </a:lnTo>
                <a:lnTo>
                  <a:pt x="26883" y="99852"/>
                </a:lnTo>
                <a:lnTo>
                  <a:pt x="38404" y="99852"/>
                </a:lnTo>
                <a:lnTo>
                  <a:pt x="43205" y="98877"/>
                </a:lnTo>
                <a:lnTo>
                  <a:pt x="48966" y="96012"/>
                </a:lnTo>
                <a:lnTo>
                  <a:pt x="53766" y="93131"/>
                </a:lnTo>
                <a:lnTo>
                  <a:pt x="59512" y="89291"/>
                </a:lnTo>
                <a:lnTo>
                  <a:pt x="64328" y="83515"/>
                </a:lnTo>
                <a:lnTo>
                  <a:pt x="64328" y="96956"/>
                </a:lnTo>
                <a:lnTo>
                  <a:pt x="65288" y="96956"/>
                </a:lnTo>
                <a:lnTo>
                  <a:pt x="65288" y="97917"/>
                </a:lnTo>
                <a:lnTo>
                  <a:pt x="67193" y="97917"/>
                </a:lnTo>
                <a:lnTo>
                  <a:pt x="68168" y="98877"/>
                </a:lnTo>
                <a:lnTo>
                  <a:pt x="75849" y="98877"/>
                </a:lnTo>
                <a:lnTo>
                  <a:pt x="76794" y="97917"/>
                </a:lnTo>
                <a:lnTo>
                  <a:pt x="78729" y="97917"/>
                </a:lnTo>
                <a:lnTo>
                  <a:pt x="79689" y="96956"/>
                </a:lnTo>
                <a:lnTo>
                  <a:pt x="79689" y="1935"/>
                </a:lnTo>
                <a:lnTo>
                  <a:pt x="78729" y="960"/>
                </a:lnTo>
                <a:lnTo>
                  <a:pt x="77754" y="960"/>
                </a:lnTo>
                <a:lnTo>
                  <a:pt x="77754" y="0"/>
                </a:lnTo>
                <a:lnTo>
                  <a:pt x="65288" y="0"/>
                </a:lnTo>
                <a:lnTo>
                  <a:pt x="64328" y="960"/>
                </a:lnTo>
                <a:lnTo>
                  <a:pt x="63352" y="960"/>
                </a:lnTo>
                <a:lnTo>
                  <a:pt x="63352" y="1935"/>
                </a:lnTo>
                <a:lnTo>
                  <a:pt x="62407" y="2880"/>
                </a:lnTo>
                <a:lnTo>
                  <a:pt x="62407" y="67208"/>
                </a:lnTo>
                <a:lnTo>
                  <a:pt x="57607" y="73929"/>
                </a:lnTo>
                <a:lnTo>
                  <a:pt x="53766" y="77769"/>
                </a:lnTo>
                <a:lnTo>
                  <a:pt x="48966" y="80650"/>
                </a:lnTo>
                <a:lnTo>
                  <a:pt x="45125" y="83515"/>
                </a:lnTo>
                <a:lnTo>
                  <a:pt x="41285" y="85450"/>
                </a:lnTo>
                <a:lnTo>
                  <a:pt x="33604" y="85450"/>
                </a:lnTo>
                <a:lnTo>
                  <a:pt x="30723" y="84490"/>
                </a:lnTo>
                <a:lnTo>
                  <a:pt x="27843" y="83515"/>
                </a:lnTo>
                <a:lnTo>
                  <a:pt x="25923" y="82570"/>
                </a:lnTo>
                <a:lnTo>
                  <a:pt x="23042" y="80650"/>
                </a:lnTo>
                <a:lnTo>
                  <a:pt x="22082" y="77769"/>
                </a:lnTo>
                <a:lnTo>
                  <a:pt x="20162" y="75849"/>
                </a:lnTo>
                <a:lnTo>
                  <a:pt x="19202" y="72969"/>
                </a:lnTo>
                <a:lnTo>
                  <a:pt x="18242" y="70088"/>
                </a:lnTo>
                <a:lnTo>
                  <a:pt x="17282" y="66248"/>
                </a:lnTo>
                <a:lnTo>
                  <a:pt x="17282" y="1935"/>
                </a:lnTo>
                <a:lnTo>
                  <a:pt x="16322" y="1935"/>
                </a:lnTo>
                <a:lnTo>
                  <a:pt x="16322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" name="object 162"/>
          <p:cNvSpPr/>
          <p:nvPr/>
        </p:nvSpPr>
        <p:spPr>
          <a:xfrm>
            <a:off x="2015215" y="2598420"/>
            <a:ext cx="53751" cy="100782"/>
          </a:xfrm>
          <a:custGeom>
            <a:avLst/>
            <a:gdLst/>
            <a:ahLst/>
            <a:cxnLst/>
            <a:rect l="l" t="t" r="r" b="b"/>
            <a:pathLst>
              <a:path w="53751" h="100782">
                <a:moveTo>
                  <a:pt x="17282" y="14401"/>
                </a:moveTo>
                <a:lnTo>
                  <a:pt x="15361" y="18227"/>
                </a:lnTo>
                <a:lnTo>
                  <a:pt x="15361" y="3840"/>
                </a:lnTo>
                <a:lnTo>
                  <a:pt x="14401" y="3840"/>
                </a:lnTo>
                <a:lnTo>
                  <a:pt x="14401" y="2865"/>
                </a:lnTo>
                <a:lnTo>
                  <a:pt x="13441" y="2865"/>
                </a:lnTo>
                <a:lnTo>
                  <a:pt x="12481" y="1904"/>
                </a:lnTo>
                <a:lnTo>
                  <a:pt x="1920" y="1904"/>
                </a:lnTo>
                <a:lnTo>
                  <a:pt x="960" y="2865"/>
                </a:lnTo>
                <a:lnTo>
                  <a:pt x="0" y="2865"/>
                </a:lnTo>
                <a:lnTo>
                  <a:pt x="0" y="98861"/>
                </a:lnTo>
                <a:lnTo>
                  <a:pt x="960" y="99822"/>
                </a:lnTo>
                <a:lnTo>
                  <a:pt x="2880" y="99822"/>
                </a:lnTo>
                <a:lnTo>
                  <a:pt x="3840" y="100782"/>
                </a:lnTo>
                <a:lnTo>
                  <a:pt x="12481" y="100782"/>
                </a:lnTo>
                <a:lnTo>
                  <a:pt x="13441" y="99822"/>
                </a:lnTo>
                <a:lnTo>
                  <a:pt x="15361" y="99822"/>
                </a:lnTo>
                <a:lnTo>
                  <a:pt x="16322" y="98861"/>
                </a:lnTo>
                <a:lnTo>
                  <a:pt x="16322" y="36469"/>
                </a:lnTo>
                <a:lnTo>
                  <a:pt x="19202" y="32628"/>
                </a:lnTo>
                <a:lnTo>
                  <a:pt x="21122" y="29748"/>
                </a:lnTo>
                <a:lnTo>
                  <a:pt x="23042" y="26868"/>
                </a:lnTo>
                <a:lnTo>
                  <a:pt x="24963" y="23987"/>
                </a:lnTo>
                <a:lnTo>
                  <a:pt x="26883" y="22067"/>
                </a:lnTo>
                <a:lnTo>
                  <a:pt x="28803" y="21107"/>
                </a:lnTo>
                <a:lnTo>
                  <a:pt x="30723" y="19187"/>
                </a:lnTo>
                <a:lnTo>
                  <a:pt x="32644" y="18227"/>
                </a:lnTo>
                <a:lnTo>
                  <a:pt x="34564" y="17266"/>
                </a:lnTo>
                <a:lnTo>
                  <a:pt x="35524" y="16306"/>
                </a:lnTo>
                <a:lnTo>
                  <a:pt x="43205" y="16306"/>
                </a:lnTo>
                <a:lnTo>
                  <a:pt x="44165" y="17266"/>
                </a:lnTo>
                <a:lnTo>
                  <a:pt x="46070" y="17266"/>
                </a:lnTo>
                <a:lnTo>
                  <a:pt x="48006" y="18227"/>
                </a:lnTo>
                <a:lnTo>
                  <a:pt x="48966" y="18227"/>
                </a:lnTo>
                <a:lnTo>
                  <a:pt x="49911" y="19187"/>
                </a:lnTo>
                <a:lnTo>
                  <a:pt x="51846" y="19187"/>
                </a:lnTo>
                <a:lnTo>
                  <a:pt x="52791" y="18227"/>
                </a:lnTo>
                <a:lnTo>
                  <a:pt x="52791" y="17266"/>
                </a:lnTo>
                <a:lnTo>
                  <a:pt x="53751" y="17266"/>
                </a:lnTo>
                <a:lnTo>
                  <a:pt x="53751" y="3840"/>
                </a:lnTo>
                <a:lnTo>
                  <a:pt x="52791" y="3840"/>
                </a:lnTo>
                <a:lnTo>
                  <a:pt x="52791" y="2865"/>
                </a:lnTo>
                <a:lnTo>
                  <a:pt x="51846" y="2865"/>
                </a:lnTo>
                <a:lnTo>
                  <a:pt x="50886" y="1904"/>
                </a:lnTo>
                <a:lnTo>
                  <a:pt x="48966" y="1904"/>
                </a:lnTo>
                <a:lnTo>
                  <a:pt x="48006" y="944"/>
                </a:lnTo>
                <a:lnTo>
                  <a:pt x="43205" y="944"/>
                </a:lnTo>
                <a:lnTo>
                  <a:pt x="42245" y="0"/>
                </a:lnTo>
                <a:lnTo>
                  <a:pt x="38404" y="0"/>
                </a:lnTo>
                <a:lnTo>
                  <a:pt x="36484" y="944"/>
                </a:lnTo>
                <a:lnTo>
                  <a:pt x="34564" y="944"/>
                </a:lnTo>
                <a:lnTo>
                  <a:pt x="32644" y="1904"/>
                </a:lnTo>
                <a:lnTo>
                  <a:pt x="30723" y="2865"/>
                </a:lnTo>
                <a:lnTo>
                  <a:pt x="28803" y="3840"/>
                </a:lnTo>
                <a:lnTo>
                  <a:pt x="26883" y="4785"/>
                </a:lnTo>
                <a:lnTo>
                  <a:pt x="24003" y="6705"/>
                </a:lnTo>
                <a:lnTo>
                  <a:pt x="22082" y="9585"/>
                </a:lnTo>
                <a:lnTo>
                  <a:pt x="20162" y="11506"/>
                </a:lnTo>
                <a:lnTo>
                  <a:pt x="17282" y="144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" name="object 163"/>
          <p:cNvSpPr/>
          <p:nvPr/>
        </p:nvSpPr>
        <p:spPr>
          <a:xfrm>
            <a:off x="2097770" y="2598420"/>
            <a:ext cx="67208" cy="59512"/>
          </a:xfrm>
          <a:custGeom>
            <a:avLst/>
            <a:gdLst/>
            <a:ahLst/>
            <a:cxnLst/>
            <a:rect l="l" t="t" r="r" b="b"/>
            <a:pathLst>
              <a:path w="67208" h="59512">
                <a:moveTo>
                  <a:pt x="960" y="34549"/>
                </a:moveTo>
                <a:lnTo>
                  <a:pt x="1920" y="31668"/>
                </a:lnTo>
                <a:lnTo>
                  <a:pt x="2880" y="27828"/>
                </a:lnTo>
                <a:lnTo>
                  <a:pt x="4800" y="24947"/>
                </a:lnTo>
                <a:lnTo>
                  <a:pt x="6720" y="22067"/>
                </a:lnTo>
                <a:lnTo>
                  <a:pt x="8641" y="19187"/>
                </a:lnTo>
                <a:lnTo>
                  <a:pt x="11521" y="17266"/>
                </a:lnTo>
                <a:lnTo>
                  <a:pt x="14401" y="16306"/>
                </a:lnTo>
                <a:lnTo>
                  <a:pt x="18242" y="14401"/>
                </a:lnTo>
                <a:lnTo>
                  <a:pt x="21122" y="13426"/>
                </a:lnTo>
                <a:lnTo>
                  <a:pt x="33604" y="13426"/>
                </a:lnTo>
                <a:lnTo>
                  <a:pt x="40325" y="16306"/>
                </a:lnTo>
                <a:lnTo>
                  <a:pt x="44165" y="21107"/>
                </a:lnTo>
                <a:lnTo>
                  <a:pt x="48006" y="25907"/>
                </a:lnTo>
                <a:lnTo>
                  <a:pt x="49926" y="33588"/>
                </a:lnTo>
                <a:lnTo>
                  <a:pt x="49926" y="42230"/>
                </a:lnTo>
                <a:lnTo>
                  <a:pt x="0" y="42230"/>
                </a:lnTo>
                <a:lnTo>
                  <a:pt x="0" y="38389"/>
                </a:lnTo>
                <a:lnTo>
                  <a:pt x="0" y="59512"/>
                </a:lnTo>
                <a:lnTo>
                  <a:pt x="0" y="54711"/>
                </a:lnTo>
                <a:lnTo>
                  <a:pt x="62407" y="54711"/>
                </a:lnTo>
                <a:lnTo>
                  <a:pt x="64328" y="53751"/>
                </a:lnTo>
                <a:lnTo>
                  <a:pt x="65272" y="52791"/>
                </a:lnTo>
                <a:lnTo>
                  <a:pt x="66248" y="51831"/>
                </a:lnTo>
                <a:lnTo>
                  <a:pt x="67208" y="49910"/>
                </a:lnTo>
                <a:lnTo>
                  <a:pt x="67208" y="38389"/>
                </a:lnTo>
                <a:lnTo>
                  <a:pt x="66248" y="32628"/>
                </a:lnTo>
                <a:lnTo>
                  <a:pt x="64328" y="26868"/>
                </a:lnTo>
                <a:lnTo>
                  <a:pt x="63367" y="22067"/>
                </a:lnTo>
                <a:lnTo>
                  <a:pt x="60487" y="17266"/>
                </a:lnTo>
                <a:lnTo>
                  <a:pt x="57607" y="13426"/>
                </a:lnTo>
                <a:lnTo>
                  <a:pt x="54726" y="9585"/>
                </a:lnTo>
                <a:lnTo>
                  <a:pt x="49926" y="5745"/>
                </a:lnTo>
                <a:lnTo>
                  <a:pt x="45125" y="3840"/>
                </a:lnTo>
                <a:lnTo>
                  <a:pt x="39364" y="944"/>
                </a:lnTo>
                <a:lnTo>
                  <a:pt x="33604" y="0"/>
                </a:lnTo>
                <a:lnTo>
                  <a:pt x="19202" y="0"/>
                </a:lnTo>
                <a:lnTo>
                  <a:pt x="13441" y="1904"/>
                </a:lnTo>
                <a:lnTo>
                  <a:pt x="7680" y="3840"/>
                </a:lnTo>
                <a:lnTo>
                  <a:pt x="1920" y="6705"/>
                </a:lnTo>
                <a:lnTo>
                  <a:pt x="960" y="3454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/>
          <p:nvPr/>
        </p:nvSpPr>
        <p:spPr>
          <a:xfrm>
            <a:off x="2079528" y="2605125"/>
            <a:ext cx="81610" cy="95051"/>
          </a:xfrm>
          <a:custGeom>
            <a:avLst/>
            <a:gdLst/>
            <a:ahLst/>
            <a:cxnLst/>
            <a:rect l="l" t="t" r="r" b="b"/>
            <a:pathLst>
              <a:path w="81610" h="95051">
                <a:moveTo>
                  <a:pt x="20162" y="0"/>
                </a:moveTo>
                <a:lnTo>
                  <a:pt x="16322" y="2880"/>
                </a:lnTo>
                <a:lnTo>
                  <a:pt x="12481" y="7696"/>
                </a:lnTo>
                <a:lnTo>
                  <a:pt x="8656" y="11521"/>
                </a:lnTo>
                <a:lnTo>
                  <a:pt x="4815" y="17282"/>
                </a:lnTo>
                <a:lnTo>
                  <a:pt x="2880" y="23042"/>
                </a:lnTo>
                <a:lnTo>
                  <a:pt x="975" y="29763"/>
                </a:lnTo>
                <a:lnTo>
                  <a:pt x="0" y="36484"/>
                </a:lnTo>
                <a:lnTo>
                  <a:pt x="0" y="52806"/>
                </a:lnTo>
                <a:lnTo>
                  <a:pt x="975" y="60487"/>
                </a:lnTo>
                <a:lnTo>
                  <a:pt x="2880" y="67208"/>
                </a:lnTo>
                <a:lnTo>
                  <a:pt x="4815" y="72969"/>
                </a:lnTo>
                <a:lnTo>
                  <a:pt x="7680" y="78714"/>
                </a:lnTo>
                <a:lnTo>
                  <a:pt x="11521" y="82555"/>
                </a:lnTo>
                <a:lnTo>
                  <a:pt x="16322" y="86395"/>
                </a:lnTo>
                <a:lnTo>
                  <a:pt x="21122" y="90236"/>
                </a:lnTo>
                <a:lnTo>
                  <a:pt x="25923" y="92156"/>
                </a:lnTo>
                <a:lnTo>
                  <a:pt x="31683" y="94076"/>
                </a:lnTo>
                <a:lnTo>
                  <a:pt x="38404" y="95051"/>
                </a:lnTo>
                <a:lnTo>
                  <a:pt x="54726" y="95051"/>
                </a:lnTo>
                <a:lnTo>
                  <a:pt x="58567" y="94076"/>
                </a:lnTo>
                <a:lnTo>
                  <a:pt x="62407" y="93116"/>
                </a:lnTo>
                <a:lnTo>
                  <a:pt x="66248" y="93116"/>
                </a:lnTo>
                <a:lnTo>
                  <a:pt x="69128" y="92156"/>
                </a:lnTo>
                <a:lnTo>
                  <a:pt x="72008" y="91211"/>
                </a:lnTo>
                <a:lnTo>
                  <a:pt x="74889" y="90236"/>
                </a:lnTo>
                <a:lnTo>
                  <a:pt x="75849" y="89275"/>
                </a:lnTo>
                <a:lnTo>
                  <a:pt x="77769" y="88331"/>
                </a:lnTo>
                <a:lnTo>
                  <a:pt x="79674" y="88331"/>
                </a:lnTo>
                <a:lnTo>
                  <a:pt x="79674" y="87370"/>
                </a:lnTo>
                <a:lnTo>
                  <a:pt x="80650" y="86395"/>
                </a:lnTo>
                <a:lnTo>
                  <a:pt x="80650" y="85435"/>
                </a:lnTo>
                <a:lnTo>
                  <a:pt x="81610" y="84490"/>
                </a:lnTo>
                <a:lnTo>
                  <a:pt x="81610" y="76809"/>
                </a:lnTo>
                <a:lnTo>
                  <a:pt x="80650" y="75849"/>
                </a:lnTo>
                <a:lnTo>
                  <a:pt x="80650" y="74889"/>
                </a:lnTo>
                <a:lnTo>
                  <a:pt x="76809" y="74889"/>
                </a:lnTo>
                <a:lnTo>
                  <a:pt x="74889" y="75849"/>
                </a:lnTo>
                <a:lnTo>
                  <a:pt x="72969" y="75849"/>
                </a:lnTo>
                <a:lnTo>
                  <a:pt x="71048" y="76809"/>
                </a:lnTo>
                <a:lnTo>
                  <a:pt x="69128" y="77769"/>
                </a:lnTo>
                <a:lnTo>
                  <a:pt x="66248" y="78714"/>
                </a:lnTo>
                <a:lnTo>
                  <a:pt x="63367" y="79689"/>
                </a:lnTo>
                <a:lnTo>
                  <a:pt x="59527" y="80650"/>
                </a:lnTo>
                <a:lnTo>
                  <a:pt x="56647" y="80650"/>
                </a:lnTo>
                <a:lnTo>
                  <a:pt x="52806" y="81610"/>
                </a:lnTo>
                <a:lnTo>
                  <a:pt x="42245" y="81610"/>
                </a:lnTo>
                <a:lnTo>
                  <a:pt x="37444" y="80650"/>
                </a:lnTo>
                <a:lnTo>
                  <a:pt x="34564" y="78714"/>
                </a:lnTo>
                <a:lnTo>
                  <a:pt x="29763" y="77769"/>
                </a:lnTo>
                <a:lnTo>
                  <a:pt x="26883" y="74889"/>
                </a:lnTo>
                <a:lnTo>
                  <a:pt x="24963" y="72009"/>
                </a:lnTo>
                <a:lnTo>
                  <a:pt x="22082" y="69128"/>
                </a:lnTo>
                <a:lnTo>
                  <a:pt x="20162" y="66248"/>
                </a:lnTo>
                <a:lnTo>
                  <a:pt x="19202" y="61447"/>
                </a:lnTo>
                <a:lnTo>
                  <a:pt x="18242" y="57607"/>
                </a:lnTo>
                <a:lnTo>
                  <a:pt x="18242" y="31683"/>
                </a:lnTo>
                <a:lnTo>
                  <a:pt x="19202" y="27843"/>
                </a:lnTo>
                <a:lnTo>
                  <a:pt x="2016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" name="object 165"/>
          <p:cNvSpPr/>
          <p:nvPr/>
        </p:nvSpPr>
        <p:spPr>
          <a:xfrm>
            <a:off x="2232172" y="2598420"/>
            <a:ext cx="92156" cy="101757"/>
          </a:xfrm>
          <a:custGeom>
            <a:avLst/>
            <a:gdLst/>
            <a:ahLst/>
            <a:cxnLst/>
            <a:rect l="l" t="t" r="r" b="b"/>
            <a:pathLst>
              <a:path w="92156" h="101757">
                <a:moveTo>
                  <a:pt x="32628" y="84475"/>
                </a:moveTo>
                <a:lnTo>
                  <a:pt x="28788" y="82555"/>
                </a:lnTo>
                <a:lnTo>
                  <a:pt x="25923" y="79674"/>
                </a:lnTo>
                <a:lnTo>
                  <a:pt x="23042" y="76794"/>
                </a:lnTo>
                <a:lnTo>
                  <a:pt x="24947" y="98861"/>
                </a:lnTo>
                <a:lnTo>
                  <a:pt x="30723" y="100782"/>
                </a:lnTo>
                <a:lnTo>
                  <a:pt x="37444" y="101757"/>
                </a:lnTo>
                <a:lnTo>
                  <a:pt x="52791" y="101757"/>
                </a:lnTo>
                <a:lnTo>
                  <a:pt x="59512" y="100782"/>
                </a:lnTo>
                <a:lnTo>
                  <a:pt x="65272" y="97917"/>
                </a:lnTo>
                <a:lnTo>
                  <a:pt x="71993" y="95036"/>
                </a:lnTo>
                <a:lnTo>
                  <a:pt x="76794" y="92141"/>
                </a:lnTo>
                <a:lnTo>
                  <a:pt x="80634" y="87355"/>
                </a:lnTo>
                <a:lnTo>
                  <a:pt x="84475" y="82555"/>
                </a:lnTo>
                <a:lnTo>
                  <a:pt x="87355" y="76794"/>
                </a:lnTo>
                <a:lnTo>
                  <a:pt x="89275" y="71033"/>
                </a:lnTo>
                <a:lnTo>
                  <a:pt x="91196" y="64312"/>
                </a:lnTo>
                <a:lnTo>
                  <a:pt x="92156" y="57591"/>
                </a:lnTo>
                <a:lnTo>
                  <a:pt x="92156" y="42230"/>
                </a:lnTo>
                <a:lnTo>
                  <a:pt x="91196" y="35509"/>
                </a:lnTo>
                <a:lnTo>
                  <a:pt x="89275" y="28788"/>
                </a:lnTo>
                <a:lnTo>
                  <a:pt x="87355" y="23027"/>
                </a:lnTo>
                <a:lnTo>
                  <a:pt x="84475" y="18227"/>
                </a:lnTo>
                <a:lnTo>
                  <a:pt x="80634" y="13426"/>
                </a:lnTo>
                <a:lnTo>
                  <a:pt x="76794" y="9585"/>
                </a:lnTo>
                <a:lnTo>
                  <a:pt x="71993" y="5745"/>
                </a:lnTo>
                <a:lnTo>
                  <a:pt x="67193" y="3840"/>
                </a:lnTo>
                <a:lnTo>
                  <a:pt x="61432" y="944"/>
                </a:lnTo>
                <a:lnTo>
                  <a:pt x="54711" y="0"/>
                </a:lnTo>
                <a:lnTo>
                  <a:pt x="39349" y="0"/>
                </a:lnTo>
                <a:lnTo>
                  <a:pt x="31668" y="1904"/>
                </a:lnTo>
                <a:lnTo>
                  <a:pt x="25923" y="3840"/>
                </a:lnTo>
                <a:lnTo>
                  <a:pt x="20162" y="6705"/>
                </a:lnTo>
                <a:lnTo>
                  <a:pt x="15361" y="10546"/>
                </a:lnTo>
                <a:lnTo>
                  <a:pt x="11521" y="14401"/>
                </a:lnTo>
                <a:lnTo>
                  <a:pt x="7680" y="19187"/>
                </a:lnTo>
                <a:lnTo>
                  <a:pt x="4800" y="24947"/>
                </a:lnTo>
                <a:lnTo>
                  <a:pt x="2880" y="31668"/>
                </a:lnTo>
                <a:lnTo>
                  <a:pt x="960" y="37429"/>
                </a:lnTo>
                <a:lnTo>
                  <a:pt x="0" y="44150"/>
                </a:lnTo>
                <a:lnTo>
                  <a:pt x="0" y="59512"/>
                </a:lnTo>
                <a:lnTo>
                  <a:pt x="960" y="67193"/>
                </a:lnTo>
                <a:lnTo>
                  <a:pt x="2880" y="72953"/>
                </a:lnTo>
                <a:lnTo>
                  <a:pt x="4800" y="78714"/>
                </a:lnTo>
                <a:lnTo>
                  <a:pt x="7680" y="84475"/>
                </a:lnTo>
                <a:lnTo>
                  <a:pt x="10561" y="88315"/>
                </a:lnTo>
                <a:lnTo>
                  <a:pt x="14401" y="93101"/>
                </a:lnTo>
                <a:lnTo>
                  <a:pt x="19202" y="95981"/>
                </a:lnTo>
                <a:lnTo>
                  <a:pt x="19202" y="65272"/>
                </a:lnTo>
                <a:lnTo>
                  <a:pt x="18242" y="60472"/>
                </a:lnTo>
                <a:lnTo>
                  <a:pt x="17282" y="55671"/>
                </a:lnTo>
                <a:lnTo>
                  <a:pt x="17282" y="45110"/>
                </a:lnTo>
                <a:lnTo>
                  <a:pt x="18242" y="40309"/>
                </a:lnTo>
                <a:lnTo>
                  <a:pt x="19202" y="36469"/>
                </a:lnTo>
                <a:lnTo>
                  <a:pt x="20162" y="31668"/>
                </a:lnTo>
                <a:lnTo>
                  <a:pt x="22082" y="27828"/>
                </a:lnTo>
                <a:lnTo>
                  <a:pt x="24003" y="24947"/>
                </a:lnTo>
                <a:lnTo>
                  <a:pt x="26883" y="21107"/>
                </a:lnTo>
                <a:lnTo>
                  <a:pt x="29763" y="19187"/>
                </a:lnTo>
                <a:lnTo>
                  <a:pt x="33604" y="17266"/>
                </a:lnTo>
                <a:lnTo>
                  <a:pt x="36469" y="15346"/>
                </a:lnTo>
                <a:lnTo>
                  <a:pt x="41285" y="14401"/>
                </a:lnTo>
                <a:lnTo>
                  <a:pt x="51846" y="14401"/>
                </a:lnTo>
                <a:lnTo>
                  <a:pt x="56631" y="15346"/>
                </a:lnTo>
                <a:lnTo>
                  <a:pt x="59512" y="17266"/>
                </a:lnTo>
                <a:lnTo>
                  <a:pt x="63352" y="19187"/>
                </a:lnTo>
                <a:lnTo>
                  <a:pt x="66233" y="22067"/>
                </a:lnTo>
                <a:lnTo>
                  <a:pt x="68153" y="24947"/>
                </a:lnTo>
                <a:lnTo>
                  <a:pt x="71033" y="28788"/>
                </a:lnTo>
                <a:lnTo>
                  <a:pt x="71993" y="32628"/>
                </a:lnTo>
                <a:lnTo>
                  <a:pt x="72953" y="37429"/>
                </a:lnTo>
                <a:lnTo>
                  <a:pt x="73914" y="41269"/>
                </a:lnTo>
                <a:lnTo>
                  <a:pt x="74874" y="46070"/>
                </a:lnTo>
                <a:lnTo>
                  <a:pt x="74874" y="56631"/>
                </a:lnTo>
                <a:lnTo>
                  <a:pt x="73914" y="61432"/>
                </a:lnTo>
                <a:lnTo>
                  <a:pt x="72953" y="66233"/>
                </a:lnTo>
                <a:lnTo>
                  <a:pt x="71993" y="70073"/>
                </a:lnTo>
                <a:lnTo>
                  <a:pt x="70073" y="73914"/>
                </a:lnTo>
                <a:lnTo>
                  <a:pt x="67193" y="77754"/>
                </a:lnTo>
                <a:lnTo>
                  <a:pt x="65272" y="80634"/>
                </a:lnTo>
                <a:lnTo>
                  <a:pt x="62392" y="83515"/>
                </a:lnTo>
                <a:lnTo>
                  <a:pt x="58552" y="84475"/>
                </a:lnTo>
                <a:lnTo>
                  <a:pt x="54711" y="86395"/>
                </a:lnTo>
                <a:lnTo>
                  <a:pt x="50871" y="87355"/>
                </a:lnTo>
                <a:lnTo>
                  <a:pt x="40309" y="87355"/>
                </a:lnTo>
                <a:lnTo>
                  <a:pt x="35509" y="86395"/>
                </a:lnTo>
                <a:lnTo>
                  <a:pt x="32628" y="844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" name="object 166"/>
          <p:cNvSpPr/>
          <p:nvPr/>
        </p:nvSpPr>
        <p:spPr>
          <a:xfrm>
            <a:off x="2251374" y="2663692"/>
            <a:ext cx="5745" cy="33588"/>
          </a:xfrm>
          <a:custGeom>
            <a:avLst/>
            <a:gdLst/>
            <a:ahLst/>
            <a:cxnLst/>
            <a:rect l="l" t="t" r="r" b="b"/>
            <a:pathLst>
              <a:path w="5745" h="33588">
                <a:moveTo>
                  <a:pt x="5745" y="33588"/>
                </a:moveTo>
                <a:lnTo>
                  <a:pt x="3840" y="11521"/>
                </a:lnTo>
                <a:lnTo>
                  <a:pt x="1920" y="7680"/>
                </a:lnTo>
                <a:lnTo>
                  <a:pt x="960" y="3840"/>
                </a:lnTo>
                <a:lnTo>
                  <a:pt x="0" y="0"/>
                </a:lnTo>
                <a:lnTo>
                  <a:pt x="0" y="30708"/>
                </a:lnTo>
                <a:lnTo>
                  <a:pt x="5745" y="3358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" name="object 167"/>
          <p:cNvSpPr/>
          <p:nvPr/>
        </p:nvSpPr>
        <p:spPr>
          <a:xfrm>
            <a:off x="2337770" y="2554254"/>
            <a:ext cx="62392" cy="144947"/>
          </a:xfrm>
          <a:custGeom>
            <a:avLst/>
            <a:gdLst/>
            <a:ahLst/>
            <a:cxnLst/>
            <a:rect l="l" t="t" r="r" b="b"/>
            <a:pathLst>
              <a:path w="62392" h="144947">
                <a:moveTo>
                  <a:pt x="62392" y="6720"/>
                </a:moveTo>
                <a:lnTo>
                  <a:pt x="61432" y="5760"/>
                </a:lnTo>
                <a:lnTo>
                  <a:pt x="61432" y="3840"/>
                </a:lnTo>
                <a:lnTo>
                  <a:pt x="60472" y="3840"/>
                </a:lnTo>
                <a:lnTo>
                  <a:pt x="60472" y="2880"/>
                </a:lnTo>
                <a:lnTo>
                  <a:pt x="58552" y="2880"/>
                </a:lnTo>
                <a:lnTo>
                  <a:pt x="56631" y="1920"/>
                </a:lnTo>
                <a:lnTo>
                  <a:pt x="54711" y="960"/>
                </a:lnTo>
                <a:lnTo>
                  <a:pt x="52791" y="960"/>
                </a:lnTo>
                <a:lnTo>
                  <a:pt x="50871" y="0"/>
                </a:lnTo>
                <a:lnTo>
                  <a:pt x="40325" y="0"/>
                </a:lnTo>
                <a:lnTo>
                  <a:pt x="36484" y="960"/>
                </a:lnTo>
                <a:lnTo>
                  <a:pt x="32628" y="2880"/>
                </a:lnTo>
                <a:lnTo>
                  <a:pt x="28788" y="3840"/>
                </a:lnTo>
                <a:lnTo>
                  <a:pt x="25923" y="5760"/>
                </a:lnTo>
                <a:lnTo>
                  <a:pt x="23042" y="8641"/>
                </a:lnTo>
                <a:lnTo>
                  <a:pt x="21107" y="11521"/>
                </a:lnTo>
                <a:lnTo>
                  <a:pt x="19202" y="15361"/>
                </a:lnTo>
                <a:lnTo>
                  <a:pt x="17266" y="20162"/>
                </a:lnTo>
                <a:lnTo>
                  <a:pt x="16322" y="24963"/>
                </a:lnTo>
                <a:lnTo>
                  <a:pt x="16322" y="46070"/>
                </a:lnTo>
                <a:lnTo>
                  <a:pt x="1920" y="46070"/>
                </a:lnTo>
                <a:lnTo>
                  <a:pt x="1920" y="47030"/>
                </a:lnTo>
                <a:lnTo>
                  <a:pt x="960" y="47030"/>
                </a:lnTo>
                <a:lnTo>
                  <a:pt x="0" y="48005"/>
                </a:lnTo>
                <a:lnTo>
                  <a:pt x="0" y="58567"/>
                </a:lnTo>
                <a:lnTo>
                  <a:pt x="960" y="59512"/>
                </a:lnTo>
                <a:lnTo>
                  <a:pt x="1920" y="60472"/>
                </a:lnTo>
                <a:lnTo>
                  <a:pt x="16322" y="60472"/>
                </a:lnTo>
                <a:lnTo>
                  <a:pt x="16322" y="143027"/>
                </a:lnTo>
                <a:lnTo>
                  <a:pt x="17266" y="143987"/>
                </a:lnTo>
                <a:lnTo>
                  <a:pt x="19202" y="143987"/>
                </a:lnTo>
                <a:lnTo>
                  <a:pt x="20162" y="144947"/>
                </a:lnTo>
                <a:lnTo>
                  <a:pt x="28788" y="144947"/>
                </a:lnTo>
                <a:lnTo>
                  <a:pt x="29763" y="143987"/>
                </a:lnTo>
                <a:lnTo>
                  <a:pt x="31668" y="143987"/>
                </a:lnTo>
                <a:lnTo>
                  <a:pt x="32628" y="143027"/>
                </a:lnTo>
                <a:lnTo>
                  <a:pt x="32628" y="60472"/>
                </a:lnTo>
                <a:lnTo>
                  <a:pt x="54711" y="60472"/>
                </a:lnTo>
                <a:lnTo>
                  <a:pt x="55671" y="59512"/>
                </a:lnTo>
                <a:lnTo>
                  <a:pt x="56631" y="58567"/>
                </a:lnTo>
                <a:lnTo>
                  <a:pt x="56631" y="57591"/>
                </a:lnTo>
                <a:lnTo>
                  <a:pt x="57591" y="55671"/>
                </a:lnTo>
                <a:lnTo>
                  <a:pt x="57591" y="51846"/>
                </a:lnTo>
                <a:lnTo>
                  <a:pt x="56631" y="50871"/>
                </a:lnTo>
                <a:lnTo>
                  <a:pt x="56631" y="48950"/>
                </a:lnTo>
                <a:lnTo>
                  <a:pt x="55671" y="48005"/>
                </a:lnTo>
                <a:lnTo>
                  <a:pt x="55671" y="47030"/>
                </a:lnTo>
                <a:lnTo>
                  <a:pt x="54711" y="47030"/>
                </a:lnTo>
                <a:lnTo>
                  <a:pt x="54711" y="46070"/>
                </a:lnTo>
                <a:lnTo>
                  <a:pt x="32628" y="46070"/>
                </a:lnTo>
                <a:lnTo>
                  <a:pt x="32628" y="32644"/>
                </a:lnTo>
                <a:lnTo>
                  <a:pt x="33604" y="28803"/>
                </a:lnTo>
                <a:lnTo>
                  <a:pt x="33604" y="25923"/>
                </a:lnTo>
                <a:lnTo>
                  <a:pt x="34549" y="23042"/>
                </a:lnTo>
                <a:lnTo>
                  <a:pt x="35509" y="21122"/>
                </a:lnTo>
                <a:lnTo>
                  <a:pt x="36484" y="19202"/>
                </a:lnTo>
                <a:lnTo>
                  <a:pt x="37444" y="17282"/>
                </a:lnTo>
                <a:lnTo>
                  <a:pt x="38389" y="16322"/>
                </a:lnTo>
                <a:lnTo>
                  <a:pt x="40325" y="15361"/>
                </a:lnTo>
                <a:lnTo>
                  <a:pt x="42230" y="14401"/>
                </a:lnTo>
                <a:lnTo>
                  <a:pt x="51831" y="14401"/>
                </a:lnTo>
                <a:lnTo>
                  <a:pt x="52791" y="15361"/>
                </a:lnTo>
                <a:lnTo>
                  <a:pt x="54711" y="15361"/>
                </a:lnTo>
                <a:lnTo>
                  <a:pt x="55671" y="16322"/>
                </a:lnTo>
                <a:lnTo>
                  <a:pt x="57591" y="16322"/>
                </a:lnTo>
                <a:lnTo>
                  <a:pt x="58552" y="17282"/>
                </a:lnTo>
                <a:lnTo>
                  <a:pt x="61432" y="17282"/>
                </a:lnTo>
                <a:lnTo>
                  <a:pt x="61432" y="15361"/>
                </a:lnTo>
                <a:lnTo>
                  <a:pt x="62392" y="15361"/>
                </a:lnTo>
                <a:lnTo>
                  <a:pt x="62392" y="67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" name="object 168"/>
          <p:cNvSpPr/>
          <p:nvPr/>
        </p:nvSpPr>
        <p:spPr>
          <a:xfrm>
            <a:off x="2478877" y="2674254"/>
            <a:ext cx="16322" cy="23987"/>
          </a:xfrm>
          <a:custGeom>
            <a:avLst/>
            <a:gdLst/>
            <a:ahLst/>
            <a:cxnLst/>
            <a:rect l="l" t="t" r="r" b="b"/>
            <a:pathLst>
              <a:path w="16322" h="23987">
                <a:moveTo>
                  <a:pt x="12481" y="6720"/>
                </a:moveTo>
                <a:lnTo>
                  <a:pt x="7680" y="3840"/>
                </a:lnTo>
                <a:lnTo>
                  <a:pt x="3840" y="0"/>
                </a:lnTo>
                <a:lnTo>
                  <a:pt x="0" y="13426"/>
                </a:lnTo>
                <a:lnTo>
                  <a:pt x="1920" y="15361"/>
                </a:lnTo>
                <a:lnTo>
                  <a:pt x="4800" y="17266"/>
                </a:lnTo>
                <a:lnTo>
                  <a:pt x="6720" y="19202"/>
                </a:lnTo>
                <a:lnTo>
                  <a:pt x="9601" y="21107"/>
                </a:lnTo>
                <a:lnTo>
                  <a:pt x="11521" y="22082"/>
                </a:lnTo>
                <a:lnTo>
                  <a:pt x="14401" y="23987"/>
                </a:lnTo>
                <a:lnTo>
                  <a:pt x="16322" y="9585"/>
                </a:lnTo>
                <a:lnTo>
                  <a:pt x="12481" y="67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" name="object 169"/>
          <p:cNvSpPr/>
          <p:nvPr/>
        </p:nvSpPr>
        <p:spPr>
          <a:xfrm>
            <a:off x="2460635" y="2555214"/>
            <a:ext cx="85450" cy="144962"/>
          </a:xfrm>
          <a:custGeom>
            <a:avLst/>
            <a:gdLst/>
            <a:ahLst/>
            <a:cxnLst/>
            <a:rect l="l" t="t" r="r" b="b"/>
            <a:pathLst>
              <a:path w="85450" h="144962">
                <a:moveTo>
                  <a:pt x="975" y="142067"/>
                </a:moveTo>
                <a:lnTo>
                  <a:pt x="975" y="143027"/>
                </a:lnTo>
                <a:lnTo>
                  <a:pt x="2880" y="143027"/>
                </a:lnTo>
                <a:lnTo>
                  <a:pt x="3840" y="143987"/>
                </a:lnTo>
                <a:lnTo>
                  <a:pt x="11536" y="143987"/>
                </a:lnTo>
                <a:lnTo>
                  <a:pt x="12496" y="143027"/>
                </a:lnTo>
                <a:lnTo>
                  <a:pt x="14401" y="143027"/>
                </a:lnTo>
                <a:lnTo>
                  <a:pt x="14401" y="142067"/>
                </a:lnTo>
                <a:lnTo>
                  <a:pt x="15377" y="142067"/>
                </a:lnTo>
                <a:lnTo>
                  <a:pt x="15377" y="129600"/>
                </a:lnTo>
                <a:lnTo>
                  <a:pt x="18242" y="132466"/>
                </a:lnTo>
                <a:lnTo>
                  <a:pt x="22082" y="119039"/>
                </a:lnTo>
                <a:lnTo>
                  <a:pt x="17282" y="113278"/>
                </a:lnTo>
                <a:lnTo>
                  <a:pt x="17282" y="75834"/>
                </a:lnTo>
                <a:lnTo>
                  <a:pt x="20162" y="72953"/>
                </a:lnTo>
                <a:lnTo>
                  <a:pt x="22082" y="70073"/>
                </a:lnTo>
                <a:lnTo>
                  <a:pt x="24963" y="67193"/>
                </a:lnTo>
                <a:lnTo>
                  <a:pt x="26883" y="65272"/>
                </a:lnTo>
                <a:lnTo>
                  <a:pt x="29763" y="63352"/>
                </a:lnTo>
                <a:lnTo>
                  <a:pt x="31683" y="62392"/>
                </a:lnTo>
                <a:lnTo>
                  <a:pt x="33604" y="60472"/>
                </a:lnTo>
                <a:lnTo>
                  <a:pt x="36484" y="59512"/>
                </a:lnTo>
                <a:lnTo>
                  <a:pt x="38404" y="58552"/>
                </a:lnTo>
                <a:lnTo>
                  <a:pt x="40325" y="58552"/>
                </a:lnTo>
                <a:lnTo>
                  <a:pt x="42245" y="57607"/>
                </a:lnTo>
                <a:lnTo>
                  <a:pt x="48966" y="57607"/>
                </a:lnTo>
                <a:lnTo>
                  <a:pt x="52806" y="59512"/>
                </a:lnTo>
                <a:lnTo>
                  <a:pt x="55686" y="61432"/>
                </a:lnTo>
                <a:lnTo>
                  <a:pt x="58567" y="63352"/>
                </a:lnTo>
                <a:lnTo>
                  <a:pt x="61447" y="66233"/>
                </a:lnTo>
                <a:lnTo>
                  <a:pt x="62407" y="69113"/>
                </a:lnTo>
                <a:lnTo>
                  <a:pt x="64328" y="72953"/>
                </a:lnTo>
                <a:lnTo>
                  <a:pt x="66248" y="76794"/>
                </a:lnTo>
                <a:lnTo>
                  <a:pt x="66248" y="81594"/>
                </a:lnTo>
                <a:lnTo>
                  <a:pt x="67208" y="85435"/>
                </a:lnTo>
                <a:lnTo>
                  <a:pt x="67208" y="103677"/>
                </a:lnTo>
                <a:lnTo>
                  <a:pt x="66248" y="107518"/>
                </a:lnTo>
                <a:lnTo>
                  <a:pt x="65288" y="112318"/>
                </a:lnTo>
                <a:lnTo>
                  <a:pt x="64328" y="116159"/>
                </a:lnTo>
                <a:lnTo>
                  <a:pt x="62407" y="119039"/>
                </a:lnTo>
                <a:lnTo>
                  <a:pt x="60487" y="122880"/>
                </a:lnTo>
                <a:lnTo>
                  <a:pt x="57607" y="125760"/>
                </a:lnTo>
                <a:lnTo>
                  <a:pt x="54726" y="127680"/>
                </a:lnTo>
                <a:lnTo>
                  <a:pt x="51846" y="129600"/>
                </a:lnTo>
                <a:lnTo>
                  <a:pt x="48006" y="130561"/>
                </a:lnTo>
                <a:lnTo>
                  <a:pt x="39364" y="130561"/>
                </a:lnTo>
                <a:lnTo>
                  <a:pt x="34564" y="128625"/>
                </a:lnTo>
                <a:lnTo>
                  <a:pt x="32644" y="143027"/>
                </a:lnTo>
                <a:lnTo>
                  <a:pt x="34564" y="143987"/>
                </a:lnTo>
                <a:lnTo>
                  <a:pt x="37444" y="143987"/>
                </a:lnTo>
                <a:lnTo>
                  <a:pt x="40325" y="144962"/>
                </a:lnTo>
                <a:lnTo>
                  <a:pt x="51846" y="144962"/>
                </a:lnTo>
                <a:lnTo>
                  <a:pt x="57607" y="143987"/>
                </a:lnTo>
                <a:lnTo>
                  <a:pt x="62407" y="141122"/>
                </a:lnTo>
                <a:lnTo>
                  <a:pt x="67208" y="139186"/>
                </a:lnTo>
                <a:lnTo>
                  <a:pt x="72009" y="135346"/>
                </a:lnTo>
                <a:lnTo>
                  <a:pt x="74889" y="131521"/>
                </a:lnTo>
                <a:lnTo>
                  <a:pt x="78729" y="126720"/>
                </a:lnTo>
                <a:lnTo>
                  <a:pt x="81610" y="120959"/>
                </a:lnTo>
                <a:lnTo>
                  <a:pt x="82570" y="115199"/>
                </a:lnTo>
                <a:lnTo>
                  <a:pt x="84490" y="108478"/>
                </a:lnTo>
                <a:lnTo>
                  <a:pt x="85450" y="100797"/>
                </a:lnTo>
                <a:lnTo>
                  <a:pt x="85450" y="86395"/>
                </a:lnTo>
                <a:lnTo>
                  <a:pt x="84490" y="79674"/>
                </a:lnTo>
                <a:lnTo>
                  <a:pt x="83530" y="73914"/>
                </a:lnTo>
                <a:lnTo>
                  <a:pt x="81610" y="68153"/>
                </a:lnTo>
                <a:lnTo>
                  <a:pt x="79689" y="62392"/>
                </a:lnTo>
                <a:lnTo>
                  <a:pt x="76809" y="58552"/>
                </a:lnTo>
                <a:lnTo>
                  <a:pt x="73929" y="53751"/>
                </a:lnTo>
                <a:lnTo>
                  <a:pt x="70088" y="49910"/>
                </a:lnTo>
                <a:lnTo>
                  <a:pt x="65288" y="47045"/>
                </a:lnTo>
                <a:lnTo>
                  <a:pt x="60487" y="45110"/>
                </a:lnTo>
                <a:lnTo>
                  <a:pt x="54726" y="43205"/>
                </a:lnTo>
                <a:lnTo>
                  <a:pt x="45125" y="43205"/>
                </a:lnTo>
                <a:lnTo>
                  <a:pt x="42245" y="44150"/>
                </a:lnTo>
                <a:lnTo>
                  <a:pt x="40325" y="44150"/>
                </a:lnTo>
                <a:lnTo>
                  <a:pt x="37444" y="45110"/>
                </a:lnTo>
                <a:lnTo>
                  <a:pt x="35524" y="46070"/>
                </a:lnTo>
                <a:lnTo>
                  <a:pt x="32644" y="47045"/>
                </a:lnTo>
                <a:lnTo>
                  <a:pt x="30723" y="47990"/>
                </a:lnTo>
                <a:lnTo>
                  <a:pt x="27843" y="49910"/>
                </a:lnTo>
                <a:lnTo>
                  <a:pt x="24963" y="51831"/>
                </a:lnTo>
                <a:lnTo>
                  <a:pt x="23042" y="53751"/>
                </a:lnTo>
                <a:lnTo>
                  <a:pt x="20162" y="55671"/>
                </a:lnTo>
                <a:lnTo>
                  <a:pt x="17282" y="58552"/>
                </a:lnTo>
                <a:lnTo>
                  <a:pt x="17282" y="1920"/>
                </a:lnTo>
                <a:lnTo>
                  <a:pt x="16322" y="1920"/>
                </a:lnTo>
                <a:lnTo>
                  <a:pt x="16322" y="960"/>
                </a:lnTo>
                <a:lnTo>
                  <a:pt x="15377" y="960"/>
                </a:lnTo>
                <a:lnTo>
                  <a:pt x="14401" y="0"/>
                </a:lnTo>
                <a:lnTo>
                  <a:pt x="3840" y="0"/>
                </a:lnTo>
                <a:lnTo>
                  <a:pt x="2880" y="960"/>
                </a:lnTo>
                <a:lnTo>
                  <a:pt x="975" y="960"/>
                </a:lnTo>
                <a:lnTo>
                  <a:pt x="975" y="1920"/>
                </a:lnTo>
                <a:lnTo>
                  <a:pt x="0" y="1920"/>
                </a:lnTo>
                <a:lnTo>
                  <a:pt x="0" y="142067"/>
                </a:lnTo>
                <a:lnTo>
                  <a:pt x="975" y="14206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" name="object 170"/>
          <p:cNvSpPr/>
          <p:nvPr/>
        </p:nvSpPr>
        <p:spPr>
          <a:xfrm>
            <a:off x="2565272" y="2605125"/>
            <a:ext cx="81610" cy="95051"/>
          </a:xfrm>
          <a:custGeom>
            <a:avLst/>
            <a:gdLst/>
            <a:ahLst/>
            <a:cxnLst/>
            <a:rect l="l" t="t" r="r" b="b"/>
            <a:pathLst>
              <a:path w="81610" h="95051">
                <a:moveTo>
                  <a:pt x="18242" y="31683"/>
                </a:moveTo>
                <a:lnTo>
                  <a:pt x="19202" y="27843"/>
                </a:lnTo>
                <a:lnTo>
                  <a:pt x="20162" y="0"/>
                </a:lnTo>
                <a:lnTo>
                  <a:pt x="16322" y="2880"/>
                </a:lnTo>
                <a:lnTo>
                  <a:pt x="11521" y="7696"/>
                </a:lnTo>
                <a:lnTo>
                  <a:pt x="7680" y="11521"/>
                </a:lnTo>
                <a:lnTo>
                  <a:pt x="4800" y="17282"/>
                </a:lnTo>
                <a:lnTo>
                  <a:pt x="2880" y="23042"/>
                </a:lnTo>
                <a:lnTo>
                  <a:pt x="960" y="29763"/>
                </a:lnTo>
                <a:lnTo>
                  <a:pt x="0" y="36484"/>
                </a:lnTo>
                <a:lnTo>
                  <a:pt x="0" y="52806"/>
                </a:lnTo>
                <a:lnTo>
                  <a:pt x="960" y="60487"/>
                </a:lnTo>
                <a:lnTo>
                  <a:pt x="2880" y="67208"/>
                </a:lnTo>
                <a:lnTo>
                  <a:pt x="4800" y="72969"/>
                </a:lnTo>
                <a:lnTo>
                  <a:pt x="7680" y="78714"/>
                </a:lnTo>
                <a:lnTo>
                  <a:pt x="11521" y="82555"/>
                </a:lnTo>
                <a:lnTo>
                  <a:pt x="15361" y="86395"/>
                </a:lnTo>
                <a:lnTo>
                  <a:pt x="20162" y="90236"/>
                </a:lnTo>
                <a:lnTo>
                  <a:pt x="25923" y="92156"/>
                </a:lnTo>
                <a:lnTo>
                  <a:pt x="31683" y="94076"/>
                </a:lnTo>
                <a:lnTo>
                  <a:pt x="38404" y="95051"/>
                </a:lnTo>
                <a:lnTo>
                  <a:pt x="54726" y="95051"/>
                </a:lnTo>
                <a:lnTo>
                  <a:pt x="58567" y="94076"/>
                </a:lnTo>
                <a:lnTo>
                  <a:pt x="62407" y="93116"/>
                </a:lnTo>
                <a:lnTo>
                  <a:pt x="66248" y="93116"/>
                </a:lnTo>
                <a:lnTo>
                  <a:pt x="69128" y="92156"/>
                </a:lnTo>
                <a:lnTo>
                  <a:pt x="72009" y="91211"/>
                </a:lnTo>
                <a:lnTo>
                  <a:pt x="73929" y="90236"/>
                </a:lnTo>
                <a:lnTo>
                  <a:pt x="75849" y="89275"/>
                </a:lnTo>
                <a:lnTo>
                  <a:pt x="77769" y="88331"/>
                </a:lnTo>
                <a:lnTo>
                  <a:pt x="78729" y="88331"/>
                </a:lnTo>
                <a:lnTo>
                  <a:pt x="79689" y="87370"/>
                </a:lnTo>
                <a:lnTo>
                  <a:pt x="80650" y="86395"/>
                </a:lnTo>
                <a:lnTo>
                  <a:pt x="80650" y="85435"/>
                </a:lnTo>
                <a:lnTo>
                  <a:pt x="81610" y="84490"/>
                </a:lnTo>
                <a:lnTo>
                  <a:pt x="81610" y="77769"/>
                </a:lnTo>
                <a:lnTo>
                  <a:pt x="80650" y="76809"/>
                </a:lnTo>
                <a:lnTo>
                  <a:pt x="80650" y="74889"/>
                </a:lnTo>
                <a:lnTo>
                  <a:pt x="76809" y="74889"/>
                </a:lnTo>
                <a:lnTo>
                  <a:pt x="74889" y="75849"/>
                </a:lnTo>
                <a:lnTo>
                  <a:pt x="72969" y="75849"/>
                </a:lnTo>
                <a:lnTo>
                  <a:pt x="71048" y="76809"/>
                </a:lnTo>
                <a:lnTo>
                  <a:pt x="69128" y="77769"/>
                </a:lnTo>
                <a:lnTo>
                  <a:pt x="66248" y="78714"/>
                </a:lnTo>
                <a:lnTo>
                  <a:pt x="63367" y="79689"/>
                </a:lnTo>
                <a:lnTo>
                  <a:pt x="59527" y="80650"/>
                </a:lnTo>
                <a:lnTo>
                  <a:pt x="56647" y="80650"/>
                </a:lnTo>
                <a:lnTo>
                  <a:pt x="52806" y="81610"/>
                </a:lnTo>
                <a:lnTo>
                  <a:pt x="42245" y="81610"/>
                </a:lnTo>
                <a:lnTo>
                  <a:pt x="37444" y="80650"/>
                </a:lnTo>
                <a:lnTo>
                  <a:pt x="33604" y="78714"/>
                </a:lnTo>
                <a:lnTo>
                  <a:pt x="29763" y="77769"/>
                </a:lnTo>
                <a:lnTo>
                  <a:pt x="26883" y="74889"/>
                </a:lnTo>
                <a:lnTo>
                  <a:pt x="24963" y="72009"/>
                </a:lnTo>
                <a:lnTo>
                  <a:pt x="22082" y="69128"/>
                </a:lnTo>
                <a:lnTo>
                  <a:pt x="20162" y="66248"/>
                </a:lnTo>
                <a:lnTo>
                  <a:pt x="19202" y="61447"/>
                </a:lnTo>
                <a:lnTo>
                  <a:pt x="18242" y="57607"/>
                </a:lnTo>
                <a:lnTo>
                  <a:pt x="18242" y="316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" name="object 171"/>
          <p:cNvSpPr/>
          <p:nvPr/>
        </p:nvSpPr>
        <p:spPr>
          <a:xfrm>
            <a:off x="2583515" y="2598420"/>
            <a:ext cx="67208" cy="54711"/>
          </a:xfrm>
          <a:custGeom>
            <a:avLst/>
            <a:gdLst/>
            <a:ahLst/>
            <a:cxnLst/>
            <a:rect l="l" t="t" r="r" b="b"/>
            <a:pathLst>
              <a:path w="67208" h="54711">
                <a:moveTo>
                  <a:pt x="60487" y="17266"/>
                </a:moveTo>
                <a:lnTo>
                  <a:pt x="57607" y="13426"/>
                </a:lnTo>
                <a:lnTo>
                  <a:pt x="53766" y="9585"/>
                </a:lnTo>
                <a:lnTo>
                  <a:pt x="49926" y="5745"/>
                </a:lnTo>
                <a:lnTo>
                  <a:pt x="45125" y="3840"/>
                </a:lnTo>
                <a:lnTo>
                  <a:pt x="39364" y="944"/>
                </a:lnTo>
                <a:lnTo>
                  <a:pt x="33604" y="0"/>
                </a:lnTo>
                <a:lnTo>
                  <a:pt x="19202" y="0"/>
                </a:lnTo>
                <a:lnTo>
                  <a:pt x="13441" y="1904"/>
                </a:lnTo>
                <a:lnTo>
                  <a:pt x="7680" y="3840"/>
                </a:lnTo>
                <a:lnTo>
                  <a:pt x="1920" y="6705"/>
                </a:lnTo>
                <a:lnTo>
                  <a:pt x="960" y="34549"/>
                </a:lnTo>
                <a:lnTo>
                  <a:pt x="1920" y="31668"/>
                </a:lnTo>
                <a:lnTo>
                  <a:pt x="2880" y="27828"/>
                </a:lnTo>
                <a:lnTo>
                  <a:pt x="4800" y="24947"/>
                </a:lnTo>
                <a:lnTo>
                  <a:pt x="6720" y="22067"/>
                </a:lnTo>
                <a:lnTo>
                  <a:pt x="8641" y="19187"/>
                </a:lnTo>
                <a:lnTo>
                  <a:pt x="11521" y="17266"/>
                </a:lnTo>
                <a:lnTo>
                  <a:pt x="14401" y="16306"/>
                </a:lnTo>
                <a:lnTo>
                  <a:pt x="17282" y="14401"/>
                </a:lnTo>
                <a:lnTo>
                  <a:pt x="21122" y="13426"/>
                </a:lnTo>
                <a:lnTo>
                  <a:pt x="33604" y="13426"/>
                </a:lnTo>
                <a:lnTo>
                  <a:pt x="39364" y="16306"/>
                </a:lnTo>
                <a:lnTo>
                  <a:pt x="44165" y="21107"/>
                </a:lnTo>
                <a:lnTo>
                  <a:pt x="48006" y="25907"/>
                </a:lnTo>
                <a:lnTo>
                  <a:pt x="49926" y="33588"/>
                </a:lnTo>
                <a:lnTo>
                  <a:pt x="49926" y="42230"/>
                </a:lnTo>
                <a:lnTo>
                  <a:pt x="0" y="42230"/>
                </a:lnTo>
                <a:lnTo>
                  <a:pt x="0" y="54711"/>
                </a:lnTo>
                <a:lnTo>
                  <a:pt x="62407" y="54711"/>
                </a:lnTo>
                <a:lnTo>
                  <a:pt x="63367" y="53751"/>
                </a:lnTo>
                <a:lnTo>
                  <a:pt x="65272" y="52791"/>
                </a:lnTo>
                <a:lnTo>
                  <a:pt x="66248" y="51831"/>
                </a:lnTo>
                <a:lnTo>
                  <a:pt x="67208" y="49910"/>
                </a:lnTo>
                <a:lnTo>
                  <a:pt x="67208" y="38389"/>
                </a:lnTo>
                <a:lnTo>
                  <a:pt x="66248" y="32628"/>
                </a:lnTo>
                <a:lnTo>
                  <a:pt x="64328" y="26868"/>
                </a:lnTo>
                <a:lnTo>
                  <a:pt x="63367" y="22067"/>
                </a:lnTo>
                <a:lnTo>
                  <a:pt x="60487" y="1726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" name="object 172"/>
          <p:cNvSpPr/>
          <p:nvPr/>
        </p:nvSpPr>
        <p:spPr>
          <a:xfrm>
            <a:off x="2668965" y="2598420"/>
            <a:ext cx="65272" cy="101757"/>
          </a:xfrm>
          <a:custGeom>
            <a:avLst/>
            <a:gdLst/>
            <a:ahLst/>
            <a:cxnLst/>
            <a:rect l="l" t="t" r="r" b="b"/>
            <a:pathLst>
              <a:path w="65272" h="101757">
                <a:moveTo>
                  <a:pt x="944" y="79674"/>
                </a:moveTo>
                <a:lnTo>
                  <a:pt x="944" y="80634"/>
                </a:lnTo>
                <a:lnTo>
                  <a:pt x="0" y="81594"/>
                </a:lnTo>
                <a:lnTo>
                  <a:pt x="0" y="91196"/>
                </a:lnTo>
                <a:lnTo>
                  <a:pt x="944" y="93101"/>
                </a:lnTo>
                <a:lnTo>
                  <a:pt x="944" y="94076"/>
                </a:lnTo>
                <a:lnTo>
                  <a:pt x="1905" y="94076"/>
                </a:lnTo>
                <a:lnTo>
                  <a:pt x="2880" y="95036"/>
                </a:lnTo>
                <a:lnTo>
                  <a:pt x="3825" y="95981"/>
                </a:lnTo>
                <a:lnTo>
                  <a:pt x="5745" y="96941"/>
                </a:lnTo>
                <a:lnTo>
                  <a:pt x="7665" y="97917"/>
                </a:lnTo>
                <a:lnTo>
                  <a:pt x="9585" y="98861"/>
                </a:lnTo>
                <a:lnTo>
                  <a:pt x="11506" y="98861"/>
                </a:lnTo>
                <a:lnTo>
                  <a:pt x="14386" y="99822"/>
                </a:lnTo>
                <a:lnTo>
                  <a:pt x="17266" y="100782"/>
                </a:lnTo>
                <a:lnTo>
                  <a:pt x="20147" y="100782"/>
                </a:lnTo>
                <a:lnTo>
                  <a:pt x="23027" y="101757"/>
                </a:lnTo>
                <a:lnTo>
                  <a:pt x="34549" y="101757"/>
                </a:lnTo>
                <a:lnTo>
                  <a:pt x="39349" y="100782"/>
                </a:lnTo>
                <a:lnTo>
                  <a:pt x="44150" y="99822"/>
                </a:lnTo>
                <a:lnTo>
                  <a:pt x="47990" y="98861"/>
                </a:lnTo>
                <a:lnTo>
                  <a:pt x="51831" y="96941"/>
                </a:lnTo>
                <a:lnTo>
                  <a:pt x="55671" y="94076"/>
                </a:lnTo>
                <a:lnTo>
                  <a:pt x="58552" y="91196"/>
                </a:lnTo>
                <a:lnTo>
                  <a:pt x="61432" y="88315"/>
                </a:lnTo>
                <a:lnTo>
                  <a:pt x="62392" y="84475"/>
                </a:lnTo>
                <a:lnTo>
                  <a:pt x="64312" y="81594"/>
                </a:lnTo>
                <a:lnTo>
                  <a:pt x="65272" y="76794"/>
                </a:lnTo>
                <a:lnTo>
                  <a:pt x="65272" y="68153"/>
                </a:lnTo>
                <a:lnTo>
                  <a:pt x="64312" y="65272"/>
                </a:lnTo>
                <a:lnTo>
                  <a:pt x="63352" y="62392"/>
                </a:lnTo>
                <a:lnTo>
                  <a:pt x="62392" y="59512"/>
                </a:lnTo>
                <a:lnTo>
                  <a:pt x="60472" y="56631"/>
                </a:lnTo>
                <a:lnTo>
                  <a:pt x="58552" y="54711"/>
                </a:lnTo>
                <a:lnTo>
                  <a:pt x="55671" y="52791"/>
                </a:lnTo>
                <a:lnTo>
                  <a:pt x="53751" y="50871"/>
                </a:lnTo>
                <a:lnTo>
                  <a:pt x="50871" y="48950"/>
                </a:lnTo>
                <a:lnTo>
                  <a:pt x="47990" y="47990"/>
                </a:lnTo>
                <a:lnTo>
                  <a:pt x="45110" y="46070"/>
                </a:lnTo>
                <a:lnTo>
                  <a:pt x="42230" y="45110"/>
                </a:lnTo>
                <a:lnTo>
                  <a:pt x="39349" y="44150"/>
                </a:lnTo>
                <a:lnTo>
                  <a:pt x="36469" y="43190"/>
                </a:lnTo>
                <a:lnTo>
                  <a:pt x="33588" y="42230"/>
                </a:lnTo>
                <a:lnTo>
                  <a:pt x="30708" y="41269"/>
                </a:lnTo>
                <a:lnTo>
                  <a:pt x="27828" y="39349"/>
                </a:lnTo>
                <a:lnTo>
                  <a:pt x="25907" y="38389"/>
                </a:lnTo>
                <a:lnTo>
                  <a:pt x="23987" y="36469"/>
                </a:lnTo>
                <a:lnTo>
                  <a:pt x="22067" y="35509"/>
                </a:lnTo>
                <a:lnTo>
                  <a:pt x="20147" y="33588"/>
                </a:lnTo>
                <a:lnTo>
                  <a:pt x="19187" y="31668"/>
                </a:lnTo>
                <a:lnTo>
                  <a:pt x="18227" y="29748"/>
                </a:lnTo>
                <a:lnTo>
                  <a:pt x="18227" y="24947"/>
                </a:lnTo>
                <a:lnTo>
                  <a:pt x="19187" y="23027"/>
                </a:lnTo>
                <a:lnTo>
                  <a:pt x="19187" y="21107"/>
                </a:lnTo>
                <a:lnTo>
                  <a:pt x="20147" y="20147"/>
                </a:lnTo>
                <a:lnTo>
                  <a:pt x="21107" y="18227"/>
                </a:lnTo>
                <a:lnTo>
                  <a:pt x="23027" y="17266"/>
                </a:lnTo>
                <a:lnTo>
                  <a:pt x="23987" y="16306"/>
                </a:lnTo>
                <a:lnTo>
                  <a:pt x="25907" y="15346"/>
                </a:lnTo>
                <a:lnTo>
                  <a:pt x="27828" y="14401"/>
                </a:lnTo>
                <a:lnTo>
                  <a:pt x="30708" y="13426"/>
                </a:lnTo>
                <a:lnTo>
                  <a:pt x="42230" y="13426"/>
                </a:lnTo>
                <a:lnTo>
                  <a:pt x="44150" y="14401"/>
                </a:lnTo>
                <a:lnTo>
                  <a:pt x="47030" y="15346"/>
                </a:lnTo>
                <a:lnTo>
                  <a:pt x="48950" y="16306"/>
                </a:lnTo>
                <a:lnTo>
                  <a:pt x="50871" y="17266"/>
                </a:lnTo>
                <a:lnTo>
                  <a:pt x="52791" y="18227"/>
                </a:lnTo>
                <a:lnTo>
                  <a:pt x="54711" y="18227"/>
                </a:lnTo>
                <a:lnTo>
                  <a:pt x="55671" y="19187"/>
                </a:lnTo>
                <a:lnTo>
                  <a:pt x="56631" y="20147"/>
                </a:lnTo>
                <a:lnTo>
                  <a:pt x="59512" y="20147"/>
                </a:lnTo>
                <a:lnTo>
                  <a:pt x="59512" y="19187"/>
                </a:lnTo>
                <a:lnTo>
                  <a:pt x="60472" y="19187"/>
                </a:lnTo>
                <a:lnTo>
                  <a:pt x="60472" y="8625"/>
                </a:lnTo>
                <a:lnTo>
                  <a:pt x="59512" y="8625"/>
                </a:lnTo>
                <a:lnTo>
                  <a:pt x="59512" y="7680"/>
                </a:lnTo>
                <a:lnTo>
                  <a:pt x="58552" y="6705"/>
                </a:lnTo>
                <a:lnTo>
                  <a:pt x="57591" y="5745"/>
                </a:lnTo>
                <a:lnTo>
                  <a:pt x="56631" y="4785"/>
                </a:lnTo>
                <a:lnTo>
                  <a:pt x="54711" y="4785"/>
                </a:lnTo>
                <a:lnTo>
                  <a:pt x="53751" y="3840"/>
                </a:lnTo>
                <a:lnTo>
                  <a:pt x="51831" y="2865"/>
                </a:lnTo>
                <a:lnTo>
                  <a:pt x="49911" y="2865"/>
                </a:lnTo>
                <a:lnTo>
                  <a:pt x="47990" y="1904"/>
                </a:lnTo>
                <a:lnTo>
                  <a:pt x="46070" y="944"/>
                </a:lnTo>
                <a:lnTo>
                  <a:pt x="41269" y="944"/>
                </a:lnTo>
                <a:lnTo>
                  <a:pt x="38389" y="0"/>
                </a:lnTo>
                <a:lnTo>
                  <a:pt x="30708" y="0"/>
                </a:lnTo>
                <a:lnTo>
                  <a:pt x="24947" y="944"/>
                </a:lnTo>
                <a:lnTo>
                  <a:pt x="21107" y="2865"/>
                </a:lnTo>
                <a:lnTo>
                  <a:pt x="17266" y="3840"/>
                </a:lnTo>
                <a:lnTo>
                  <a:pt x="13426" y="5745"/>
                </a:lnTo>
                <a:lnTo>
                  <a:pt x="10546" y="8625"/>
                </a:lnTo>
                <a:lnTo>
                  <a:pt x="7665" y="11506"/>
                </a:lnTo>
                <a:lnTo>
                  <a:pt x="5745" y="14401"/>
                </a:lnTo>
                <a:lnTo>
                  <a:pt x="3825" y="17266"/>
                </a:lnTo>
                <a:lnTo>
                  <a:pt x="2880" y="20147"/>
                </a:lnTo>
                <a:lnTo>
                  <a:pt x="1905" y="23987"/>
                </a:lnTo>
                <a:lnTo>
                  <a:pt x="1905" y="31668"/>
                </a:lnTo>
                <a:lnTo>
                  <a:pt x="2880" y="35509"/>
                </a:lnTo>
                <a:lnTo>
                  <a:pt x="3825" y="38389"/>
                </a:lnTo>
                <a:lnTo>
                  <a:pt x="5745" y="41269"/>
                </a:lnTo>
                <a:lnTo>
                  <a:pt x="7665" y="44150"/>
                </a:lnTo>
                <a:lnTo>
                  <a:pt x="9585" y="46070"/>
                </a:lnTo>
                <a:lnTo>
                  <a:pt x="11506" y="47990"/>
                </a:lnTo>
                <a:lnTo>
                  <a:pt x="14386" y="49910"/>
                </a:lnTo>
                <a:lnTo>
                  <a:pt x="17266" y="50871"/>
                </a:lnTo>
                <a:lnTo>
                  <a:pt x="20147" y="52791"/>
                </a:lnTo>
                <a:lnTo>
                  <a:pt x="23027" y="53751"/>
                </a:lnTo>
                <a:lnTo>
                  <a:pt x="25907" y="55671"/>
                </a:lnTo>
                <a:lnTo>
                  <a:pt x="28788" y="56631"/>
                </a:lnTo>
                <a:lnTo>
                  <a:pt x="31668" y="57591"/>
                </a:lnTo>
                <a:lnTo>
                  <a:pt x="33588" y="58552"/>
                </a:lnTo>
                <a:lnTo>
                  <a:pt x="36469" y="59512"/>
                </a:lnTo>
                <a:lnTo>
                  <a:pt x="39349" y="60472"/>
                </a:lnTo>
                <a:lnTo>
                  <a:pt x="41269" y="62392"/>
                </a:lnTo>
                <a:lnTo>
                  <a:pt x="43190" y="63352"/>
                </a:lnTo>
                <a:lnTo>
                  <a:pt x="45110" y="65272"/>
                </a:lnTo>
                <a:lnTo>
                  <a:pt x="47030" y="67193"/>
                </a:lnTo>
                <a:lnTo>
                  <a:pt x="47990" y="69113"/>
                </a:lnTo>
                <a:lnTo>
                  <a:pt x="48950" y="71033"/>
                </a:lnTo>
                <a:lnTo>
                  <a:pt x="48950" y="75834"/>
                </a:lnTo>
                <a:lnTo>
                  <a:pt x="47990" y="78714"/>
                </a:lnTo>
                <a:lnTo>
                  <a:pt x="47030" y="79674"/>
                </a:lnTo>
                <a:lnTo>
                  <a:pt x="46070" y="81594"/>
                </a:lnTo>
                <a:lnTo>
                  <a:pt x="45110" y="83515"/>
                </a:lnTo>
                <a:lnTo>
                  <a:pt x="43190" y="84475"/>
                </a:lnTo>
                <a:lnTo>
                  <a:pt x="41269" y="86395"/>
                </a:lnTo>
                <a:lnTo>
                  <a:pt x="39349" y="86395"/>
                </a:lnTo>
                <a:lnTo>
                  <a:pt x="37429" y="87355"/>
                </a:lnTo>
                <a:lnTo>
                  <a:pt x="34549" y="88315"/>
                </a:lnTo>
                <a:lnTo>
                  <a:pt x="25907" y="88315"/>
                </a:lnTo>
                <a:lnTo>
                  <a:pt x="22067" y="87355"/>
                </a:lnTo>
                <a:lnTo>
                  <a:pt x="19187" y="87355"/>
                </a:lnTo>
                <a:lnTo>
                  <a:pt x="16306" y="86395"/>
                </a:lnTo>
                <a:lnTo>
                  <a:pt x="13426" y="84475"/>
                </a:lnTo>
                <a:lnTo>
                  <a:pt x="11506" y="83515"/>
                </a:lnTo>
                <a:lnTo>
                  <a:pt x="9585" y="82555"/>
                </a:lnTo>
                <a:lnTo>
                  <a:pt x="7665" y="81594"/>
                </a:lnTo>
                <a:lnTo>
                  <a:pt x="5745" y="80634"/>
                </a:lnTo>
                <a:lnTo>
                  <a:pt x="4785" y="79674"/>
                </a:lnTo>
                <a:lnTo>
                  <a:pt x="944" y="7967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" name="object 173"/>
          <p:cNvSpPr/>
          <p:nvPr/>
        </p:nvSpPr>
        <p:spPr>
          <a:xfrm>
            <a:off x="2743840" y="2575377"/>
            <a:ext cx="61432" cy="124800"/>
          </a:xfrm>
          <a:custGeom>
            <a:avLst/>
            <a:gdLst/>
            <a:ahLst/>
            <a:cxnLst/>
            <a:rect l="l" t="t" r="r" b="b"/>
            <a:pathLst>
              <a:path w="61432" h="124800">
                <a:moveTo>
                  <a:pt x="960" y="36469"/>
                </a:moveTo>
                <a:lnTo>
                  <a:pt x="960" y="37444"/>
                </a:lnTo>
                <a:lnTo>
                  <a:pt x="1920" y="38389"/>
                </a:lnTo>
                <a:lnTo>
                  <a:pt x="2865" y="39349"/>
                </a:lnTo>
                <a:lnTo>
                  <a:pt x="16322" y="39349"/>
                </a:lnTo>
                <a:lnTo>
                  <a:pt x="16322" y="98877"/>
                </a:lnTo>
                <a:lnTo>
                  <a:pt x="17266" y="103677"/>
                </a:lnTo>
                <a:lnTo>
                  <a:pt x="18227" y="107518"/>
                </a:lnTo>
                <a:lnTo>
                  <a:pt x="19202" y="111358"/>
                </a:lnTo>
                <a:lnTo>
                  <a:pt x="21107" y="114239"/>
                </a:lnTo>
                <a:lnTo>
                  <a:pt x="23042" y="117119"/>
                </a:lnTo>
                <a:lnTo>
                  <a:pt x="24947" y="119984"/>
                </a:lnTo>
                <a:lnTo>
                  <a:pt x="27828" y="121904"/>
                </a:lnTo>
                <a:lnTo>
                  <a:pt x="31668" y="122864"/>
                </a:lnTo>
                <a:lnTo>
                  <a:pt x="34549" y="123825"/>
                </a:lnTo>
                <a:lnTo>
                  <a:pt x="39349" y="124800"/>
                </a:lnTo>
                <a:lnTo>
                  <a:pt x="48950" y="124800"/>
                </a:lnTo>
                <a:lnTo>
                  <a:pt x="49911" y="123825"/>
                </a:lnTo>
                <a:lnTo>
                  <a:pt x="52791" y="123825"/>
                </a:lnTo>
                <a:lnTo>
                  <a:pt x="54711" y="122864"/>
                </a:lnTo>
                <a:lnTo>
                  <a:pt x="56631" y="122864"/>
                </a:lnTo>
                <a:lnTo>
                  <a:pt x="57591" y="121904"/>
                </a:lnTo>
                <a:lnTo>
                  <a:pt x="58552" y="121904"/>
                </a:lnTo>
                <a:lnTo>
                  <a:pt x="59512" y="120959"/>
                </a:lnTo>
                <a:lnTo>
                  <a:pt x="59512" y="119984"/>
                </a:lnTo>
                <a:lnTo>
                  <a:pt x="60472" y="119024"/>
                </a:lnTo>
                <a:lnTo>
                  <a:pt x="60472" y="117119"/>
                </a:lnTo>
                <a:lnTo>
                  <a:pt x="61432" y="115183"/>
                </a:lnTo>
                <a:lnTo>
                  <a:pt x="61432" y="112303"/>
                </a:lnTo>
                <a:lnTo>
                  <a:pt x="60472" y="111358"/>
                </a:lnTo>
                <a:lnTo>
                  <a:pt x="60472" y="108463"/>
                </a:lnTo>
                <a:lnTo>
                  <a:pt x="59512" y="107518"/>
                </a:lnTo>
                <a:lnTo>
                  <a:pt x="56631" y="107518"/>
                </a:lnTo>
                <a:lnTo>
                  <a:pt x="55671" y="108463"/>
                </a:lnTo>
                <a:lnTo>
                  <a:pt x="54711" y="108463"/>
                </a:lnTo>
                <a:lnTo>
                  <a:pt x="52791" y="109438"/>
                </a:lnTo>
                <a:lnTo>
                  <a:pt x="50871" y="109438"/>
                </a:lnTo>
                <a:lnTo>
                  <a:pt x="49911" y="110398"/>
                </a:lnTo>
                <a:lnTo>
                  <a:pt x="42230" y="110398"/>
                </a:lnTo>
                <a:lnTo>
                  <a:pt x="38389" y="108463"/>
                </a:lnTo>
                <a:lnTo>
                  <a:pt x="36469" y="105597"/>
                </a:lnTo>
                <a:lnTo>
                  <a:pt x="34549" y="101757"/>
                </a:lnTo>
                <a:lnTo>
                  <a:pt x="33588" y="96956"/>
                </a:lnTo>
                <a:lnTo>
                  <a:pt x="33588" y="39349"/>
                </a:lnTo>
                <a:lnTo>
                  <a:pt x="58552" y="39349"/>
                </a:lnTo>
                <a:lnTo>
                  <a:pt x="59512" y="38389"/>
                </a:lnTo>
                <a:lnTo>
                  <a:pt x="60472" y="37444"/>
                </a:lnTo>
                <a:lnTo>
                  <a:pt x="60472" y="36469"/>
                </a:lnTo>
                <a:lnTo>
                  <a:pt x="61432" y="34549"/>
                </a:lnTo>
                <a:lnTo>
                  <a:pt x="61432" y="30723"/>
                </a:lnTo>
                <a:lnTo>
                  <a:pt x="60472" y="29748"/>
                </a:lnTo>
                <a:lnTo>
                  <a:pt x="60472" y="26883"/>
                </a:lnTo>
                <a:lnTo>
                  <a:pt x="59512" y="25907"/>
                </a:lnTo>
                <a:lnTo>
                  <a:pt x="58552" y="25907"/>
                </a:lnTo>
                <a:lnTo>
                  <a:pt x="58552" y="24947"/>
                </a:lnTo>
                <a:lnTo>
                  <a:pt x="33588" y="24947"/>
                </a:lnTo>
                <a:lnTo>
                  <a:pt x="33588" y="1920"/>
                </a:lnTo>
                <a:lnTo>
                  <a:pt x="32628" y="1920"/>
                </a:lnTo>
                <a:lnTo>
                  <a:pt x="32628" y="960"/>
                </a:lnTo>
                <a:lnTo>
                  <a:pt x="31668" y="960"/>
                </a:lnTo>
                <a:lnTo>
                  <a:pt x="30708" y="0"/>
                </a:lnTo>
                <a:lnTo>
                  <a:pt x="20147" y="0"/>
                </a:lnTo>
                <a:lnTo>
                  <a:pt x="19202" y="960"/>
                </a:lnTo>
                <a:lnTo>
                  <a:pt x="18227" y="960"/>
                </a:lnTo>
                <a:lnTo>
                  <a:pt x="17266" y="1920"/>
                </a:lnTo>
                <a:lnTo>
                  <a:pt x="16322" y="2880"/>
                </a:lnTo>
                <a:lnTo>
                  <a:pt x="16322" y="24947"/>
                </a:lnTo>
                <a:lnTo>
                  <a:pt x="2865" y="24947"/>
                </a:lnTo>
                <a:lnTo>
                  <a:pt x="2865" y="25907"/>
                </a:lnTo>
                <a:lnTo>
                  <a:pt x="1920" y="25907"/>
                </a:lnTo>
                <a:lnTo>
                  <a:pt x="960" y="26883"/>
                </a:lnTo>
                <a:lnTo>
                  <a:pt x="960" y="28788"/>
                </a:lnTo>
                <a:lnTo>
                  <a:pt x="0" y="29748"/>
                </a:lnTo>
                <a:lnTo>
                  <a:pt x="0" y="34549"/>
                </a:lnTo>
                <a:lnTo>
                  <a:pt x="960" y="3646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" name="object 174"/>
          <p:cNvSpPr/>
          <p:nvPr/>
        </p:nvSpPr>
        <p:spPr>
          <a:xfrm>
            <a:off x="2868625" y="2563855"/>
            <a:ext cx="108478" cy="136321"/>
          </a:xfrm>
          <a:custGeom>
            <a:avLst/>
            <a:gdLst/>
            <a:ahLst/>
            <a:cxnLst/>
            <a:rect l="l" t="t" r="r" b="b"/>
            <a:pathLst>
              <a:path w="108478" h="136321">
                <a:moveTo>
                  <a:pt x="17950" y="18584"/>
                </a:moveTo>
                <a:lnTo>
                  <a:pt x="10691" y="28745"/>
                </a:lnTo>
                <a:lnTo>
                  <a:pt x="4800" y="40309"/>
                </a:lnTo>
                <a:lnTo>
                  <a:pt x="1010" y="55883"/>
                </a:lnTo>
                <a:lnTo>
                  <a:pt x="0" y="69113"/>
                </a:lnTo>
                <a:lnTo>
                  <a:pt x="57" y="72257"/>
                </a:lnTo>
                <a:lnTo>
                  <a:pt x="1585" y="85130"/>
                </a:lnTo>
                <a:lnTo>
                  <a:pt x="4800" y="96956"/>
                </a:lnTo>
                <a:lnTo>
                  <a:pt x="7680" y="104637"/>
                </a:lnTo>
                <a:lnTo>
                  <a:pt x="12481" y="112318"/>
                </a:lnTo>
                <a:lnTo>
                  <a:pt x="17282" y="118079"/>
                </a:lnTo>
                <a:lnTo>
                  <a:pt x="23042" y="123825"/>
                </a:lnTo>
                <a:lnTo>
                  <a:pt x="29763" y="128640"/>
                </a:lnTo>
                <a:lnTo>
                  <a:pt x="38404" y="131505"/>
                </a:lnTo>
                <a:lnTo>
                  <a:pt x="40044" y="132096"/>
                </a:lnTo>
                <a:lnTo>
                  <a:pt x="52087" y="135165"/>
                </a:lnTo>
                <a:lnTo>
                  <a:pt x="65288" y="136321"/>
                </a:lnTo>
                <a:lnTo>
                  <a:pt x="72969" y="136321"/>
                </a:lnTo>
                <a:lnTo>
                  <a:pt x="75849" y="135346"/>
                </a:lnTo>
                <a:lnTo>
                  <a:pt x="79689" y="135346"/>
                </a:lnTo>
                <a:lnTo>
                  <a:pt x="82570" y="134386"/>
                </a:lnTo>
                <a:lnTo>
                  <a:pt x="86410" y="133426"/>
                </a:lnTo>
                <a:lnTo>
                  <a:pt x="89275" y="133426"/>
                </a:lnTo>
                <a:lnTo>
                  <a:pt x="93116" y="132481"/>
                </a:lnTo>
                <a:lnTo>
                  <a:pt x="95996" y="130545"/>
                </a:lnTo>
                <a:lnTo>
                  <a:pt x="98877" y="129600"/>
                </a:lnTo>
                <a:lnTo>
                  <a:pt x="101757" y="128640"/>
                </a:lnTo>
                <a:lnTo>
                  <a:pt x="103677" y="127665"/>
                </a:lnTo>
                <a:lnTo>
                  <a:pt x="105597" y="126705"/>
                </a:lnTo>
                <a:lnTo>
                  <a:pt x="106558" y="125760"/>
                </a:lnTo>
                <a:lnTo>
                  <a:pt x="107518" y="123825"/>
                </a:lnTo>
                <a:lnTo>
                  <a:pt x="108478" y="122880"/>
                </a:lnTo>
                <a:lnTo>
                  <a:pt x="108478" y="66233"/>
                </a:lnTo>
                <a:lnTo>
                  <a:pt x="107518" y="65272"/>
                </a:lnTo>
                <a:lnTo>
                  <a:pt x="107518" y="64312"/>
                </a:lnTo>
                <a:lnTo>
                  <a:pt x="106558" y="63352"/>
                </a:lnTo>
                <a:lnTo>
                  <a:pt x="105597" y="62392"/>
                </a:lnTo>
                <a:lnTo>
                  <a:pt x="104637" y="62392"/>
                </a:lnTo>
                <a:lnTo>
                  <a:pt x="103677" y="61432"/>
                </a:lnTo>
                <a:lnTo>
                  <a:pt x="59527" y="61432"/>
                </a:lnTo>
                <a:lnTo>
                  <a:pt x="58567" y="62392"/>
                </a:lnTo>
                <a:lnTo>
                  <a:pt x="57607" y="62392"/>
                </a:lnTo>
                <a:lnTo>
                  <a:pt x="57607" y="63352"/>
                </a:lnTo>
                <a:lnTo>
                  <a:pt x="56647" y="64312"/>
                </a:lnTo>
                <a:lnTo>
                  <a:pt x="56647" y="72953"/>
                </a:lnTo>
                <a:lnTo>
                  <a:pt x="57607" y="74874"/>
                </a:lnTo>
                <a:lnTo>
                  <a:pt x="57607" y="75834"/>
                </a:lnTo>
                <a:lnTo>
                  <a:pt x="91196" y="75834"/>
                </a:lnTo>
                <a:lnTo>
                  <a:pt x="91196" y="115199"/>
                </a:lnTo>
                <a:lnTo>
                  <a:pt x="87370" y="117119"/>
                </a:lnTo>
                <a:lnTo>
                  <a:pt x="83530" y="118079"/>
                </a:lnTo>
                <a:lnTo>
                  <a:pt x="78729" y="119039"/>
                </a:lnTo>
                <a:lnTo>
                  <a:pt x="74889" y="120959"/>
                </a:lnTo>
                <a:lnTo>
                  <a:pt x="59527" y="120959"/>
                </a:lnTo>
                <a:lnTo>
                  <a:pt x="52806" y="119984"/>
                </a:lnTo>
                <a:lnTo>
                  <a:pt x="47045" y="117119"/>
                </a:lnTo>
                <a:lnTo>
                  <a:pt x="41285" y="115199"/>
                </a:lnTo>
                <a:lnTo>
                  <a:pt x="36484" y="111358"/>
                </a:lnTo>
                <a:lnTo>
                  <a:pt x="32644" y="107518"/>
                </a:lnTo>
                <a:lnTo>
                  <a:pt x="27843" y="102717"/>
                </a:lnTo>
                <a:lnTo>
                  <a:pt x="24963" y="96956"/>
                </a:lnTo>
                <a:lnTo>
                  <a:pt x="22082" y="90236"/>
                </a:lnTo>
                <a:lnTo>
                  <a:pt x="20162" y="83515"/>
                </a:lnTo>
                <a:lnTo>
                  <a:pt x="19202" y="76794"/>
                </a:lnTo>
                <a:lnTo>
                  <a:pt x="19202" y="60472"/>
                </a:lnTo>
                <a:lnTo>
                  <a:pt x="20162" y="52791"/>
                </a:lnTo>
                <a:lnTo>
                  <a:pt x="22082" y="47030"/>
                </a:lnTo>
                <a:lnTo>
                  <a:pt x="24003" y="40309"/>
                </a:lnTo>
                <a:lnTo>
                  <a:pt x="27843" y="34564"/>
                </a:lnTo>
                <a:lnTo>
                  <a:pt x="31683" y="29748"/>
                </a:lnTo>
                <a:lnTo>
                  <a:pt x="35524" y="24963"/>
                </a:lnTo>
                <a:lnTo>
                  <a:pt x="40325" y="21122"/>
                </a:lnTo>
                <a:lnTo>
                  <a:pt x="46085" y="19202"/>
                </a:lnTo>
                <a:lnTo>
                  <a:pt x="51846" y="16322"/>
                </a:lnTo>
                <a:lnTo>
                  <a:pt x="58567" y="14401"/>
                </a:lnTo>
                <a:lnTo>
                  <a:pt x="72009" y="14401"/>
                </a:lnTo>
                <a:lnTo>
                  <a:pt x="77754" y="15361"/>
                </a:lnTo>
                <a:lnTo>
                  <a:pt x="82570" y="16322"/>
                </a:lnTo>
                <a:lnTo>
                  <a:pt x="86410" y="18242"/>
                </a:lnTo>
                <a:lnTo>
                  <a:pt x="90251" y="19202"/>
                </a:lnTo>
                <a:lnTo>
                  <a:pt x="94091" y="21122"/>
                </a:lnTo>
                <a:lnTo>
                  <a:pt x="96972" y="23042"/>
                </a:lnTo>
                <a:lnTo>
                  <a:pt x="99837" y="24003"/>
                </a:lnTo>
                <a:lnTo>
                  <a:pt x="101757" y="24963"/>
                </a:lnTo>
                <a:lnTo>
                  <a:pt x="103677" y="26883"/>
                </a:lnTo>
                <a:lnTo>
                  <a:pt x="107518" y="26883"/>
                </a:lnTo>
                <a:lnTo>
                  <a:pt x="107518" y="25908"/>
                </a:lnTo>
                <a:lnTo>
                  <a:pt x="108478" y="24963"/>
                </a:lnTo>
                <a:lnTo>
                  <a:pt x="108478" y="14401"/>
                </a:lnTo>
                <a:lnTo>
                  <a:pt x="107518" y="13441"/>
                </a:lnTo>
                <a:lnTo>
                  <a:pt x="107518" y="12481"/>
                </a:lnTo>
                <a:lnTo>
                  <a:pt x="106558" y="11521"/>
                </a:lnTo>
                <a:lnTo>
                  <a:pt x="105597" y="10561"/>
                </a:lnTo>
                <a:lnTo>
                  <a:pt x="103677" y="9601"/>
                </a:lnTo>
                <a:lnTo>
                  <a:pt x="101757" y="7680"/>
                </a:lnTo>
                <a:lnTo>
                  <a:pt x="98877" y="6720"/>
                </a:lnTo>
                <a:lnTo>
                  <a:pt x="95996" y="5760"/>
                </a:lnTo>
                <a:lnTo>
                  <a:pt x="93116" y="3840"/>
                </a:lnTo>
                <a:lnTo>
                  <a:pt x="89275" y="2880"/>
                </a:lnTo>
                <a:lnTo>
                  <a:pt x="85435" y="1920"/>
                </a:lnTo>
                <a:lnTo>
                  <a:pt x="80634" y="960"/>
                </a:lnTo>
                <a:lnTo>
                  <a:pt x="76809" y="0"/>
                </a:lnTo>
                <a:lnTo>
                  <a:pt x="66248" y="0"/>
                </a:lnTo>
                <a:lnTo>
                  <a:pt x="51517" y="1501"/>
                </a:lnTo>
                <a:lnTo>
                  <a:pt x="39364" y="4800"/>
                </a:lnTo>
                <a:lnTo>
                  <a:pt x="31683" y="7680"/>
                </a:lnTo>
                <a:lnTo>
                  <a:pt x="24003" y="12481"/>
                </a:lnTo>
                <a:lnTo>
                  <a:pt x="18242" y="18242"/>
                </a:lnTo>
                <a:lnTo>
                  <a:pt x="17950" y="1858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" name="object 175"/>
          <p:cNvSpPr/>
          <p:nvPr/>
        </p:nvSpPr>
        <p:spPr>
          <a:xfrm>
            <a:off x="2995345" y="2564815"/>
            <a:ext cx="112318" cy="134386"/>
          </a:xfrm>
          <a:custGeom>
            <a:avLst/>
            <a:gdLst/>
            <a:ahLst/>
            <a:cxnLst/>
            <a:rect l="l" t="t" r="r" b="b"/>
            <a:pathLst>
              <a:path w="112318" h="134386">
                <a:moveTo>
                  <a:pt x="17282" y="960"/>
                </a:moveTo>
                <a:lnTo>
                  <a:pt x="16322" y="960"/>
                </a:lnTo>
                <a:lnTo>
                  <a:pt x="1536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5760"/>
                </a:lnTo>
                <a:lnTo>
                  <a:pt x="960" y="6720"/>
                </a:lnTo>
                <a:lnTo>
                  <a:pt x="44165" y="130545"/>
                </a:lnTo>
                <a:lnTo>
                  <a:pt x="44165" y="131521"/>
                </a:lnTo>
                <a:lnTo>
                  <a:pt x="45110" y="131521"/>
                </a:lnTo>
                <a:lnTo>
                  <a:pt x="45110" y="132466"/>
                </a:lnTo>
                <a:lnTo>
                  <a:pt x="46085" y="132466"/>
                </a:lnTo>
                <a:lnTo>
                  <a:pt x="46085" y="133426"/>
                </a:lnTo>
                <a:lnTo>
                  <a:pt x="48950" y="133426"/>
                </a:lnTo>
                <a:lnTo>
                  <a:pt x="49926" y="134386"/>
                </a:lnTo>
                <a:lnTo>
                  <a:pt x="61447" y="134386"/>
                </a:lnTo>
                <a:lnTo>
                  <a:pt x="62392" y="133426"/>
                </a:lnTo>
                <a:lnTo>
                  <a:pt x="65288" y="133426"/>
                </a:lnTo>
                <a:lnTo>
                  <a:pt x="66233" y="132466"/>
                </a:lnTo>
                <a:lnTo>
                  <a:pt x="67193" y="131521"/>
                </a:lnTo>
                <a:lnTo>
                  <a:pt x="67193" y="130545"/>
                </a:lnTo>
                <a:lnTo>
                  <a:pt x="111358" y="6720"/>
                </a:lnTo>
                <a:lnTo>
                  <a:pt x="111358" y="5760"/>
                </a:lnTo>
                <a:lnTo>
                  <a:pt x="112318" y="3840"/>
                </a:lnTo>
                <a:lnTo>
                  <a:pt x="112318" y="1920"/>
                </a:lnTo>
                <a:lnTo>
                  <a:pt x="111358" y="960"/>
                </a:lnTo>
                <a:lnTo>
                  <a:pt x="110398" y="0"/>
                </a:lnTo>
                <a:lnTo>
                  <a:pt x="97917" y="0"/>
                </a:lnTo>
                <a:lnTo>
                  <a:pt x="96956" y="960"/>
                </a:lnTo>
                <a:lnTo>
                  <a:pt x="95036" y="960"/>
                </a:lnTo>
                <a:lnTo>
                  <a:pt x="95036" y="1920"/>
                </a:lnTo>
                <a:lnTo>
                  <a:pt x="94076" y="1920"/>
                </a:lnTo>
                <a:lnTo>
                  <a:pt x="94076" y="3840"/>
                </a:lnTo>
                <a:lnTo>
                  <a:pt x="56631" y="115199"/>
                </a:lnTo>
                <a:lnTo>
                  <a:pt x="18242" y="3840"/>
                </a:lnTo>
                <a:lnTo>
                  <a:pt x="18242" y="1920"/>
                </a:lnTo>
                <a:lnTo>
                  <a:pt x="17282" y="1920"/>
                </a:lnTo>
                <a:lnTo>
                  <a:pt x="17282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" name="object 176"/>
          <p:cNvSpPr/>
          <p:nvPr/>
        </p:nvSpPr>
        <p:spPr>
          <a:xfrm>
            <a:off x="3120146" y="2563855"/>
            <a:ext cx="95996" cy="136321"/>
          </a:xfrm>
          <a:custGeom>
            <a:avLst/>
            <a:gdLst/>
            <a:ahLst/>
            <a:cxnLst/>
            <a:rect l="l" t="t" r="r" b="b"/>
            <a:pathLst>
              <a:path w="95996" h="136321">
                <a:moveTo>
                  <a:pt x="18227" y="60472"/>
                </a:moveTo>
                <a:lnTo>
                  <a:pt x="19202" y="52791"/>
                </a:lnTo>
                <a:lnTo>
                  <a:pt x="21122" y="46070"/>
                </a:lnTo>
                <a:lnTo>
                  <a:pt x="23042" y="39349"/>
                </a:lnTo>
                <a:lnTo>
                  <a:pt x="25908" y="33588"/>
                </a:lnTo>
                <a:lnTo>
                  <a:pt x="29748" y="29748"/>
                </a:lnTo>
                <a:lnTo>
                  <a:pt x="32628" y="24963"/>
                </a:lnTo>
                <a:lnTo>
                  <a:pt x="37429" y="21122"/>
                </a:lnTo>
                <a:lnTo>
                  <a:pt x="42230" y="19202"/>
                </a:lnTo>
                <a:lnTo>
                  <a:pt x="47030" y="16322"/>
                </a:lnTo>
                <a:lnTo>
                  <a:pt x="51831" y="15361"/>
                </a:lnTo>
                <a:lnTo>
                  <a:pt x="63352" y="15361"/>
                </a:lnTo>
                <a:lnTo>
                  <a:pt x="68153" y="16322"/>
                </a:lnTo>
                <a:lnTo>
                  <a:pt x="71993" y="17282"/>
                </a:lnTo>
                <a:lnTo>
                  <a:pt x="75834" y="18242"/>
                </a:lnTo>
                <a:lnTo>
                  <a:pt x="78714" y="20162"/>
                </a:lnTo>
                <a:lnTo>
                  <a:pt x="81594" y="22067"/>
                </a:lnTo>
                <a:lnTo>
                  <a:pt x="84475" y="23042"/>
                </a:lnTo>
                <a:lnTo>
                  <a:pt x="86395" y="24963"/>
                </a:lnTo>
                <a:lnTo>
                  <a:pt x="88315" y="25908"/>
                </a:lnTo>
                <a:lnTo>
                  <a:pt x="90236" y="27843"/>
                </a:lnTo>
                <a:lnTo>
                  <a:pt x="94076" y="27843"/>
                </a:lnTo>
                <a:lnTo>
                  <a:pt x="94076" y="26883"/>
                </a:lnTo>
                <a:lnTo>
                  <a:pt x="95036" y="26883"/>
                </a:lnTo>
                <a:lnTo>
                  <a:pt x="95036" y="24003"/>
                </a:lnTo>
                <a:lnTo>
                  <a:pt x="95996" y="23042"/>
                </a:lnTo>
                <a:lnTo>
                  <a:pt x="95996" y="18242"/>
                </a:lnTo>
                <a:lnTo>
                  <a:pt x="95036" y="17282"/>
                </a:lnTo>
                <a:lnTo>
                  <a:pt x="95036" y="13441"/>
                </a:lnTo>
                <a:lnTo>
                  <a:pt x="94076" y="13441"/>
                </a:lnTo>
                <a:lnTo>
                  <a:pt x="94076" y="12481"/>
                </a:lnTo>
                <a:lnTo>
                  <a:pt x="93116" y="11521"/>
                </a:lnTo>
                <a:lnTo>
                  <a:pt x="92156" y="11521"/>
                </a:lnTo>
                <a:lnTo>
                  <a:pt x="91196" y="10561"/>
                </a:lnTo>
                <a:lnTo>
                  <a:pt x="90236" y="8641"/>
                </a:lnTo>
                <a:lnTo>
                  <a:pt x="87355" y="7680"/>
                </a:lnTo>
                <a:lnTo>
                  <a:pt x="85435" y="5760"/>
                </a:lnTo>
                <a:lnTo>
                  <a:pt x="82555" y="4800"/>
                </a:lnTo>
                <a:lnTo>
                  <a:pt x="79674" y="3840"/>
                </a:lnTo>
                <a:lnTo>
                  <a:pt x="76794" y="2880"/>
                </a:lnTo>
                <a:lnTo>
                  <a:pt x="72953" y="1920"/>
                </a:lnTo>
                <a:lnTo>
                  <a:pt x="69113" y="960"/>
                </a:lnTo>
                <a:lnTo>
                  <a:pt x="65272" y="0"/>
                </a:lnTo>
                <a:lnTo>
                  <a:pt x="48950" y="0"/>
                </a:lnTo>
                <a:lnTo>
                  <a:pt x="41269" y="1920"/>
                </a:lnTo>
                <a:lnTo>
                  <a:pt x="34564" y="4800"/>
                </a:lnTo>
                <a:lnTo>
                  <a:pt x="26883" y="7680"/>
                </a:lnTo>
                <a:lnTo>
                  <a:pt x="21122" y="12481"/>
                </a:lnTo>
                <a:lnTo>
                  <a:pt x="15361" y="18242"/>
                </a:lnTo>
                <a:lnTo>
                  <a:pt x="10561" y="24003"/>
                </a:lnTo>
                <a:lnTo>
                  <a:pt x="6720" y="31683"/>
                </a:lnTo>
                <a:lnTo>
                  <a:pt x="3840" y="40309"/>
                </a:lnTo>
                <a:lnTo>
                  <a:pt x="2645" y="44368"/>
                </a:lnTo>
                <a:lnTo>
                  <a:pt x="588" y="56410"/>
                </a:lnTo>
                <a:lnTo>
                  <a:pt x="0" y="70073"/>
                </a:lnTo>
                <a:lnTo>
                  <a:pt x="27" y="73097"/>
                </a:lnTo>
                <a:lnTo>
                  <a:pt x="1023" y="86417"/>
                </a:lnTo>
                <a:lnTo>
                  <a:pt x="3840" y="97917"/>
                </a:lnTo>
                <a:lnTo>
                  <a:pt x="5760" y="106558"/>
                </a:lnTo>
                <a:lnTo>
                  <a:pt x="9601" y="113278"/>
                </a:lnTo>
                <a:lnTo>
                  <a:pt x="14401" y="119039"/>
                </a:lnTo>
                <a:lnTo>
                  <a:pt x="20162" y="124800"/>
                </a:lnTo>
                <a:lnTo>
                  <a:pt x="25908" y="128640"/>
                </a:lnTo>
                <a:lnTo>
                  <a:pt x="32628" y="131505"/>
                </a:lnTo>
                <a:lnTo>
                  <a:pt x="39349" y="134386"/>
                </a:lnTo>
                <a:lnTo>
                  <a:pt x="47030" y="136321"/>
                </a:lnTo>
                <a:lnTo>
                  <a:pt x="61432" y="136321"/>
                </a:lnTo>
                <a:lnTo>
                  <a:pt x="65272" y="135346"/>
                </a:lnTo>
                <a:lnTo>
                  <a:pt x="70073" y="134386"/>
                </a:lnTo>
                <a:lnTo>
                  <a:pt x="73914" y="133426"/>
                </a:lnTo>
                <a:lnTo>
                  <a:pt x="77754" y="132481"/>
                </a:lnTo>
                <a:lnTo>
                  <a:pt x="80634" y="131505"/>
                </a:lnTo>
                <a:lnTo>
                  <a:pt x="84475" y="129600"/>
                </a:lnTo>
                <a:lnTo>
                  <a:pt x="87355" y="128640"/>
                </a:lnTo>
                <a:lnTo>
                  <a:pt x="89275" y="127665"/>
                </a:lnTo>
                <a:lnTo>
                  <a:pt x="91196" y="125760"/>
                </a:lnTo>
                <a:lnTo>
                  <a:pt x="93116" y="124800"/>
                </a:lnTo>
                <a:lnTo>
                  <a:pt x="94076" y="123825"/>
                </a:lnTo>
                <a:lnTo>
                  <a:pt x="95036" y="122880"/>
                </a:lnTo>
                <a:lnTo>
                  <a:pt x="95036" y="121920"/>
                </a:lnTo>
                <a:lnTo>
                  <a:pt x="95996" y="120959"/>
                </a:lnTo>
                <a:lnTo>
                  <a:pt x="95996" y="109438"/>
                </a:lnTo>
                <a:lnTo>
                  <a:pt x="95036" y="108478"/>
                </a:lnTo>
                <a:lnTo>
                  <a:pt x="94076" y="107518"/>
                </a:lnTo>
                <a:lnTo>
                  <a:pt x="92156" y="107518"/>
                </a:lnTo>
                <a:lnTo>
                  <a:pt x="91196" y="108478"/>
                </a:lnTo>
                <a:lnTo>
                  <a:pt x="89275" y="109438"/>
                </a:lnTo>
                <a:lnTo>
                  <a:pt x="87355" y="111358"/>
                </a:lnTo>
                <a:lnTo>
                  <a:pt x="85435" y="112318"/>
                </a:lnTo>
                <a:lnTo>
                  <a:pt x="82555" y="114239"/>
                </a:lnTo>
                <a:lnTo>
                  <a:pt x="79674" y="116159"/>
                </a:lnTo>
                <a:lnTo>
                  <a:pt x="75834" y="117119"/>
                </a:lnTo>
                <a:lnTo>
                  <a:pt x="71993" y="119039"/>
                </a:lnTo>
                <a:lnTo>
                  <a:pt x="68153" y="119984"/>
                </a:lnTo>
                <a:lnTo>
                  <a:pt x="63352" y="120959"/>
                </a:lnTo>
                <a:lnTo>
                  <a:pt x="51831" y="120959"/>
                </a:lnTo>
                <a:lnTo>
                  <a:pt x="47030" y="119039"/>
                </a:lnTo>
                <a:lnTo>
                  <a:pt x="41269" y="117119"/>
                </a:lnTo>
                <a:lnTo>
                  <a:pt x="36469" y="115199"/>
                </a:lnTo>
                <a:lnTo>
                  <a:pt x="32628" y="111358"/>
                </a:lnTo>
                <a:lnTo>
                  <a:pt x="28788" y="107518"/>
                </a:lnTo>
                <a:lnTo>
                  <a:pt x="25908" y="102717"/>
                </a:lnTo>
                <a:lnTo>
                  <a:pt x="23042" y="97917"/>
                </a:lnTo>
                <a:lnTo>
                  <a:pt x="21122" y="91196"/>
                </a:lnTo>
                <a:lnTo>
                  <a:pt x="19202" y="84475"/>
                </a:lnTo>
                <a:lnTo>
                  <a:pt x="18227" y="76794"/>
                </a:lnTo>
                <a:lnTo>
                  <a:pt x="18227" y="6047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" name="object 177"/>
          <p:cNvSpPr/>
          <p:nvPr/>
        </p:nvSpPr>
        <p:spPr>
          <a:xfrm>
            <a:off x="1620667" y="2925759"/>
            <a:ext cx="8641" cy="22082"/>
          </a:xfrm>
          <a:custGeom>
            <a:avLst/>
            <a:gdLst/>
            <a:ahLst/>
            <a:cxnLst/>
            <a:rect l="l" t="t" r="r" b="b"/>
            <a:pathLst>
              <a:path w="8641" h="22082">
                <a:moveTo>
                  <a:pt x="3840" y="4800"/>
                </a:moveTo>
                <a:lnTo>
                  <a:pt x="0" y="0"/>
                </a:lnTo>
                <a:lnTo>
                  <a:pt x="1920" y="19202"/>
                </a:lnTo>
                <a:lnTo>
                  <a:pt x="3840" y="21122"/>
                </a:lnTo>
                <a:lnTo>
                  <a:pt x="6720" y="22082"/>
                </a:lnTo>
                <a:lnTo>
                  <a:pt x="8641" y="7680"/>
                </a:lnTo>
                <a:lnTo>
                  <a:pt x="3840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" name="object 178"/>
          <p:cNvSpPr/>
          <p:nvPr/>
        </p:nvSpPr>
        <p:spPr>
          <a:xfrm>
            <a:off x="1598599" y="2850885"/>
            <a:ext cx="85420" cy="137266"/>
          </a:xfrm>
          <a:custGeom>
            <a:avLst/>
            <a:gdLst/>
            <a:ahLst/>
            <a:cxnLst/>
            <a:rect l="l" t="t" r="r" b="b"/>
            <a:pathLst>
              <a:path w="85420" h="137266">
                <a:moveTo>
                  <a:pt x="14386" y="2880"/>
                </a:moveTo>
                <a:lnTo>
                  <a:pt x="13426" y="2880"/>
                </a:lnTo>
                <a:lnTo>
                  <a:pt x="13426" y="1920"/>
                </a:lnTo>
                <a:lnTo>
                  <a:pt x="1905" y="1920"/>
                </a:lnTo>
                <a:lnTo>
                  <a:pt x="944" y="2880"/>
                </a:lnTo>
                <a:lnTo>
                  <a:pt x="0" y="2880"/>
                </a:lnTo>
                <a:lnTo>
                  <a:pt x="0" y="135361"/>
                </a:lnTo>
                <a:lnTo>
                  <a:pt x="944" y="135361"/>
                </a:lnTo>
                <a:lnTo>
                  <a:pt x="944" y="136321"/>
                </a:lnTo>
                <a:lnTo>
                  <a:pt x="1905" y="136321"/>
                </a:lnTo>
                <a:lnTo>
                  <a:pt x="2865" y="137266"/>
                </a:lnTo>
                <a:lnTo>
                  <a:pt x="12466" y="137266"/>
                </a:lnTo>
                <a:lnTo>
                  <a:pt x="13426" y="136321"/>
                </a:lnTo>
                <a:lnTo>
                  <a:pt x="16306" y="136321"/>
                </a:lnTo>
                <a:lnTo>
                  <a:pt x="16306" y="135361"/>
                </a:lnTo>
                <a:lnTo>
                  <a:pt x="17266" y="135361"/>
                </a:lnTo>
                <a:lnTo>
                  <a:pt x="17266" y="87355"/>
                </a:lnTo>
                <a:lnTo>
                  <a:pt x="19187" y="90236"/>
                </a:lnTo>
                <a:lnTo>
                  <a:pt x="22067" y="92156"/>
                </a:lnTo>
                <a:lnTo>
                  <a:pt x="23987" y="94076"/>
                </a:lnTo>
                <a:lnTo>
                  <a:pt x="22067" y="74874"/>
                </a:lnTo>
                <a:lnTo>
                  <a:pt x="17266" y="69113"/>
                </a:lnTo>
                <a:lnTo>
                  <a:pt x="17266" y="32628"/>
                </a:lnTo>
                <a:lnTo>
                  <a:pt x="19187" y="29763"/>
                </a:lnTo>
                <a:lnTo>
                  <a:pt x="22067" y="26883"/>
                </a:lnTo>
                <a:lnTo>
                  <a:pt x="24947" y="24002"/>
                </a:lnTo>
                <a:lnTo>
                  <a:pt x="26868" y="22082"/>
                </a:lnTo>
                <a:lnTo>
                  <a:pt x="29748" y="20162"/>
                </a:lnTo>
                <a:lnTo>
                  <a:pt x="31668" y="19202"/>
                </a:lnTo>
                <a:lnTo>
                  <a:pt x="33588" y="17282"/>
                </a:lnTo>
                <a:lnTo>
                  <a:pt x="35509" y="16322"/>
                </a:lnTo>
                <a:lnTo>
                  <a:pt x="38389" y="15361"/>
                </a:lnTo>
                <a:lnTo>
                  <a:pt x="40309" y="15361"/>
                </a:lnTo>
                <a:lnTo>
                  <a:pt x="42230" y="14401"/>
                </a:lnTo>
                <a:lnTo>
                  <a:pt x="48950" y="14401"/>
                </a:lnTo>
                <a:lnTo>
                  <a:pt x="52791" y="15361"/>
                </a:lnTo>
                <a:lnTo>
                  <a:pt x="55671" y="18242"/>
                </a:lnTo>
                <a:lnTo>
                  <a:pt x="58552" y="20162"/>
                </a:lnTo>
                <a:lnTo>
                  <a:pt x="60472" y="23042"/>
                </a:lnTo>
                <a:lnTo>
                  <a:pt x="62392" y="25923"/>
                </a:lnTo>
                <a:lnTo>
                  <a:pt x="64312" y="29763"/>
                </a:lnTo>
                <a:lnTo>
                  <a:pt x="65272" y="33604"/>
                </a:lnTo>
                <a:lnTo>
                  <a:pt x="66233" y="37444"/>
                </a:lnTo>
                <a:lnTo>
                  <a:pt x="67193" y="42230"/>
                </a:lnTo>
                <a:lnTo>
                  <a:pt x="67193" y="60472"/>
                </a:lnTo>
                <a:lnTo>
                  <a:pt x="66233" y="64312"/>
                </a:lnTo>
                <a:lnTo>
                  <a:pt x="65272" y="69113"/>
                </a:lnTo>
                <a:lnTo>
                  <a:pt x="63352" y="71993"/>
                </a:lnTo>
                <a:lnTo>
                  <a:pt x="61432" y="75834"/>
                </a:lnTo>
                <a:lnTo>
                  <a:pt x="59512" y="79674"/>
                </a:lnTo>
                <a:lnTo>
                  <a:pt x="57591" y="81594"/>
                </a:lnTo>
                <a:lnTo>
                  <a:pt x="54711" y="84475"/>
                </a:lnTo>
                <a:lnTo>
                  <a:pt x="50871" y="86395"/>
                </a:lnTo>
                <a:lnTo>
                  <a:pt x="47990" y="87355"/>
                </a:lnTo>
                <a:lnTo>
                  <a:pt x="38389" y="87355"/>
                </a:lnTo>
                <a:lnTo>
                  <a:pt x="34549" y="85435"/>
                </a:lnTo>
                <a:lnTo>
                  <a:pt x="30708" y="82555"/>
                </a:lnTo>
                <a:lnTo>
                  <a:pt x="28788" y="96956"/>
                </a:lnTo>
                <a:lnTo>
                  <a:pt x="30708" y="97917"/>
                </a:lnTo>
                <a:lnTo>
                  <a:pt x="32628" y="99837"/>
                </a:lnTo>
                <a:lnTo>
                  <a:pt x="35509" y="100797"/>
                </a:lnTo>
                <a:lnTo>
                  <a:pt x="37429" y="100797"/>
                </a:lnTo>
                <a:lnTo>
                  <a:pt x="40309" y="101757"/>
                </a:lnTo>
                <a:lnTo>
                  <a:pt x="51831" y="101757"/>
                </a:lnTo>
                <a:lnTo>
                  <a:pt x="57591" y="100797"/>
                </a:lnTo>
                <a:lnTo>
                  <a:pt x="62392" y="97917"/>
                </a:lnTo>
                <a:lnTo>
                  <a:pt x="67193" y="95996"/>
                </a:lnTo>
                <a:lnTo>
                  <a:pt x="71993" y="92156"/>
                </a:lnTo>
                <a:lnTo>
                  <a:pt x="74858" y="87355"/>
                </a:lnTo>
                <a:lnTo>
                  <a:pt x="78699" y="83515"/>
                </a:lnTo>
                <a:lnTo>
                  <a:pt x="80634" y="77754"/>
                </a:lnTo>
                <a:lnTo>
                  <a:pt x="82539" y="71033"/>
                </a:lnTo>
                <a:lnTo>
                  <a:pt x="84475" y="65272"/>
                </a:lnTo>
                <a:lnTo>
                  <a:pt x="85420" y="57591"/>
                </a:lnTo>
                <a:lnTo>
                  <a:pt x="85420" y="43190"/>
                </a:lnTo>
                <a:lnTo>
                  <a:pt x="84475" y="36469"/>
                </a:lnTo>
                <a:lnTo>
                  <a:pt x="83515" y="30723"/>
                </a:lnTo>
                <a:lnTo>
                  <a:pt x="81579" y="24002"/>
                </a:lnTo>
                <a:lnTo>
                  <a:pt x="79674" y="19202"/>
                </a:lnTo>
                <a:lnTo>
                  <a:pt x="76794" y="14401"/>
                </a:lnTo>
                <a:lnTo>
                  <a:pt x="73913" y="10561"/>
                </a:lnTo>
                <a:lnTo>
                  <a:pt x="70073" y="6720"/>
                </a:lnTo>
                <a:lnTo>
                  <a:pt x="65272" y="3840"/>
                </a:lnTo>
                <a:lnTo>
                  <a:pt x="60472" y="960"/>
                </a:lnTo>
                <a:lnTo>
                  <a:pt x="54711" y="0"/>
                </a:lnTo>
                <a:lnTo>
                  <a:pt x="45110" y="0"/>
                </a:lnTo>
                <a:lnTo>
                  <a:pt x="42230" y="960"/>
                </a:lnTo>
                <a:lnTo>
                  <a:pt x="39349" y="960"/>
                </a:lnTo>
                <a:lnTo>
                  <a:pt x="36469" y="1920"/>
                </a:lnTo>
                <a:lnTo>
                  <a:pt x="33588" y="2880"/>
                </a:lnTo>
                <a:lnTo>
                  <a:pt x="30708" y="4800"/>
                </a:lnTo>
                <a:lnTo>
                  <a:pt x="27828" y="5760"/>
                </a:lnTo>
                <a:lnTo>
                  <a:pt x="25908" y="7680"/>
                </a:lnTo>
                <a:lnTo>
                  <a:pt x="23027" y="9601"/>
                </a:lnTo>
                <a:lnTo>
                  <a:pt x="20147" y="11521"/>
                </a:lnTo>
                <a:lnTo>
                  <a:pt x="17266" y="14401"/>
                </a:lnTo>
                <a:lnTo>
                  <a:pt x="15346" y="17282"/>
                </a:lnTo>
                <a:lnTo>
                  <a:pt x="15346" y="3840"/>
                </a:lnTo>
                <a:lnTo>
                  <a:pt x="14386" y="3840"/>
                </a:lnTo>
                <a:lnTo>
                  <a:pt x="14386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" name="object 179"/>
          <p:cNvSpPr/>
          <p:nvPr/>
        </p:nvSpPr>
        <p:spPr>
          <a:xfrm>
            <a:off x="1703222" y="2850885"/>
            <a:ext cx="75834" cy="101757"/>
          </a:xfrm>
          <a:custGeom>
            <a:avLst/>
            <a:gdLst/>
            <a:ahLst/>
            <a:cxnLst/>
            <a:rect l="l" t="t" r="r" b="b"/>
            <a:pathLst>
              <a:path w="75834" h="101757">
                <a:moveTo>
                  <a:pt x="68153" y="100797"/>
                </a:moveTo>
                <a:lnTo>
                  <a:pt x="70088" y="100797"/>
                </a:lnTo>
                <a:lnTo>
                  <a:pt x="71993" y="99837"/>
                </a:lnTo>
                <a:lnTo>
                  <a:pt x="74874" y="99837"/>
                </a:lnTo>
                <a:lnTo>
                  <a:pt x="74874" y="98877"/>
                </a:lnTo>
                <a:lnTo>
                  <a:pt x="75834" y="98877"/>
                </a:lnTo>
                <a:lnTo>
                  <a:pt x="75834" y="28788"/>
                </a:lnTo>
                <a:lnTo>
                  <a:pt x="74874" y="24002"/>
                </a:lnTo>
                <a:lnTo>
                  <a:pt x="73929" y="20162"/>
                </a:lnTo>
                <a:lnTo>
                  <a:pt x="71993" y="15361"/>
                </a:lnTo>
                <a:lnTo>
                  <a:pt x="70088" y="11521"/>
                </a:lnTo>
                <a:lnTo>
                  <a:pt x="67208" y="8641"/>
                </a:lnTo>
                <a:lnTo>
                  <a:pt x="64312" y="5760"/>
                </a:lnTo>
                <a:lnTo>
                  <a:pt x="60487" y="3840"/>
                </a:lnTo>
                <a:lnTo>
                  <a:pt x="56647" y="1920"/>
                </a:lnTo>
                <a:lnTo>
                  <a:pt x="51846" y="960"/>
                </a:lnTo>
                <a:lnTo>
                  <a:pt x="46085" y="0"/>
                </a:lnTo>
                <a:lnTo>
                  <a:pt x="35524" y="0"/>
                </a:lnTo>
                <a:lnTo>
                  <a:pt x="31683" y="960"/>
                </a:lnTo>
                <a:lnTo>
                  <a:pt x="28803" y="960"/>
                </a:lnTo>
                <a:lnTo>
                  <a:pt x="24963" y="1920"/>
                </a:lnTo>
                <a:lnTo>
                  <a:pt x="22082" y="2880"/>
                </a:lnTo>
                <a:lnTo>
                  <a:pt x="19202" y="3840"/>
                </a:lnTo>
                <a:lnTo>
                  <a:pt x="16322" y="4800"/>
                </a:lnTo>
                <a:lnTo>
                  <a:pt x="13441" y="5760"/>
                </a:lnTo>
                <a:lnTo>
                  <a:pt x="11521" y="6720"/>
                </a:lnTo>
                <a:lnTo>
                  <a:pt x="8641" y="7680"/>
                </a:lnTo>
                <a:lnTo>
                  <a:pt x="7680" y="9601"/>
                </a:lnTo>
                <a:lnTo>
                  <a:pt x="6720" y="9601"/>
                </a:lnTo>
                <a:lnTo>
                  <a:pt x="5760" y="10561"/>
                </a:lnTo>
                <a:lnTo>
                  <a:pt x="4800" y="11521"/>
                </a:lnTo>
                <a:lnTo>
                  <a:pt x="4800" y="13441"/>
                </a:lnTo>
                <a:lnTo>
                  <a:pt x="3840" y="15361"/>
                </a:lnTo>
                <a:lnTo>
                  <a:pt x="3840" y="18242"/>
                </a:lnTo>
                <a:lnTo>
                  <a:pt x="4800" y="19202"/>
                </a:lnTo>
                <a:lnTo>
                  <a:pt x="4800" y="22082"/>
                </a:lnTo>
                <a:lnTo>
                  <a:pt x="5760" y="22082"/>
                </a:lnTo>
                <a:lnTo>
                  <a:pt x="5760" y="23042"/>
                </a:lnTo>
                <a:lnTo>
                  <a:pt x="9601" y="23042"/>
                </a:lnTo>
                <a:lnTo>
                  <a:pt x="11521" y="22082"/>
                </a:lnTo>
                <a:lnTo>
                  <a:pt x="13441" y="21122"/>
                </a:lnTo>
                <a:lnTo>
                  <a:pt x="15361" y="20162"/>
                </a:lnTo>
                <a:lnTo>
                  <a:pt x="17282" y="18242"/>
                </a:lnTo>
                <a:lnTo>
                  <a:pt x="20162" y="17282"/>
                </a:lnTo>
                <a:lnTo>
                  <a:pt x="23042" y="16322"/>
                </a:lnTo>
                <a:lnTo>
                  <a:pt x="25923" y="15361"/>
                </a:lnTo>
                <a:lnTo>
                  <a:pt x="29763" y="14401"/>
                </a:lnTo>
                <a:lnTo>
                  <a:pt x="33604" y="13441"/>
                </a:lnTo>
                <a:lnTo>
                  <a:pt x="41285" y="13441"/>
                </a:lnTo>
                <a:lnTo>
                  <a:pt x="45125" y="14401"/>
                </a:lnTo>
                <a:lnTo>
                  <a:pt x="48006" y="15361"/>
                </a:lnTo>
                <a:lnTo>
                  <a:pt x="49926" y="16322"/>
                </a:lnTo>
                <a:lnTo>
                  <a:pt x="52806" y="17282"/>
                </a:lnTo>
                <a:lnTo>
                  <a:pt x="53766" y="19202"/>
                </a:lnTo>
                <a:lnTo>
                  <a:pt x="55686" y="21122"/>
                </a:lnTo>
                <a:lnTo>
                  <a:pt x="56647" y="24002"/>
                </a:lnTo>
                <a:lnTo>
                  <a:pt x="57607" y="25923"/>
                </a:lnTo>
                <a:lnTo>
                  <a:pt x="58567" y="28788"/>
                </a:lnTo>
                <a:lnTo>
                  <a:pt x="58567" y="43190"/>
                </a:lnTo>
                <a:lnTo>
                  <a:pt x="32644" y="43190"/>
                </a:lnTo>
                <a:lnTo>
                  <a:pt x="26883" y="45125"/>
                </a:lnTo>
                <a:lnTo>
                  <a:pt x="21122" y="46070"/>
                </a:lnTo>
                <a:lnTo>
                  <a:pt x="16322" y="47990"/>
                </a:lnTo>
                <a:lnTo>
                  <a:pt x="12481" y="50871"/>
                </a:lnTo>
                <a:lnTo>
                  <a:pt x="7680" y="52791"/>
                </a:lnTo>
                <a:lnTo>
                  <a:pt x="4800" y="56631"/>
                </a:lnTo>
                <a:lnTo>
                  <a:pt x="2880" y="60472"/>
                </a:lnTo>
                <a:lnTo>
                  <a:pt x="960" y="64312"/>
                </a:lnTo>
                <a:lnTo>
                  <a:pt x="0" y="68153"/>
                </a:lnTo>
                <a:lnTo>
                  <a:pt x="0" y="77754"/>
                </a:lnTo>
                <a:lnTo>
                  <a:pt x="960" y="81594"/>
                </a:lnTo>
                <a:lnTo>
                  <a:pt x="1920" y="85435"/>
                </a:lnTo>
                <a:lnTo>
                  <a:pt x="3840" y="89275"/>
                </a:lnTo>
                <a:lnTo>
                  <a:pt x="5760" y="92156"/>
                </a:lnTo>
                <a:lnTo>
                  <a:pt x="8641" y="94076"/>
                </a:lnTo>
                <a:lnTo>
                  <a:pt x="11521" y="96956"/>
                </a:lnTo>
                <a:lnTo>
                  <a:pt x="14401" y="98877"/>
                </a:lnTo>
                <a:lnTo>
                  <a:pt x="18242" y="99837"/>
                </a:lnTo>
                <a:lnTo>
                  <a:pt x="17282" y="77754"/>
                </a:lnTo>
                <a:lnTo>
                  <a:pt x="17282" y="67193"/>
                </a:lnTo>
                <a:lnTo>
                  <a:pt x="18242" y="65272"/>
                </a:lnTo>
                <a:lnTo>
                  <a:pt x="20162" y="63352"/>
                </a:lnTo>
                <a:lnTo>
                  <a:pt x="21122" y="61432"/>
                </a:lnTo>
                <a:lnTo>
                  <a:pt x="24002" y="59512"/>
                </a:lnTo>
                <a:lnTo>
                  <a:pt x="25923" y="58552"/>
                </a:lnTo>
                <a:lnTo>
                  <a:pt x="28803" y="56631"/>
                </a:lnTo>
                <a:lnTo>
                  <a:pt x="32644" y="56631"/>
                </a:lnTo>
                <a:lnTo>
                  <a:pt x="35524" y="55671"/>
                </a:lnTo>
                <a:lnTo>
                  <a:pt x="39364" y="54711"/>
                </a:lnTo>
                <a:lnTo>
                  <a:pt x="58567" y="54711"/>
                </a:lnTo>
                <a:lnTo>
                  <a:pt x="58567" y="74874"/>
                </a:lnTo>
                <a:lnTo>
                  <a:pt x="54726" y="79674"/>
                </a:lnTo>
                <a:lnTo>
                  <a:pt x="50886" y="82555"/>
                </a:lnTo>
                <a:lnTo>
                  <a:pt x="47045" y="85435"/>
                </a:lnTo>
                <a:lnTo>
                  <a:pt x="43205" y="87355"/>
                </a:lnTo>
                <a:lnTo>
                  <a:pt x="39364" y="88315"/>
                </a:lnTo>
                <a:lnTo>
                  <a:pt x="28803" y="88315"/>
                </a:lnTo>
                <a:lnTo>
                  <a:pt x="24963" y="87355"/>
                </a:lnTo>
                <a:lnTo>
                  <a:pt x="26883" y="101757"/>
                </a:lnTo>
                <a:lnTo>
                  <a:pt x="37444" y="101757"/>
                </a:lnTo>
                <a:lnTo>
                  <a:pt x="42245" y="100797"/>
                </a:lnTo>
                <a:lnTo>
                  <a:pt x="48006" y="97917"/>
                </a:lnTo>
                <a:lnTo>
                  <a:pt x="52806" y="95996"/>
                </a:lnTo>
                <a:lnTo>
                  <a:pt x="57607" y="92156"/>
                </a:lnTo>
                <a:lnTo>
                  <a:pt x="61447" y="88315"/>
                </a:lnTo>
                <a:lnTo>
                  <a:pt x="61447" y="98877"/>
                </a:lnTo>
                <a:lnTo>
                  <a:pt x="62407" y="99837"/>
                </a:lnTo>
                <a:lnTo>
                  <a:pt x="65288" y="99837"/>
                </a:lnTo>
                <a:lnTo>
                  <a:pt x="66248" y="100797"/>
                </a:lnTo>
                <a:lnTo>
                  <a:pt x="68153" y="10079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" name="object 180"/>
          <p:cNvSpPr/>
          <p:nvPr/>
        </p:nvSpPr>
        <p:spPr>
          <a:xfrm>
            <a:off x="1720504" y="2928640"/>
            <a:ext cx="9601" cy="24002"/>
          </a:xfrm>
          <a:custGeom>
            <a:avLst/>
            <a:gdLst/>
            <a:ahLst/>
            <a:cxnLst/>
            <a:rect l="l" t="t" r="r" b="b"/>
            <a:pathLst>
              <a:path w="9601" h="24002">
                <a:moveTo>
                  <a:pt x="0" y="0"/>
                </a:moveTo>
                <a:lnTo>
                  <a:pt x="960" y="22082"/>
                </a:lnTo>
                <a:lnTo>
                  <a:pt x="4800" y="23042"/>
                </a:lnTo>
                <a:lnTo>
                  <a:pt x="9601" y="24002"/>
                </a:lnTo>
                <a:lnTo>
                  <a:pt x="7680" y="9601"/>
                </a:lnTo>
                <a:lnTo>
                  <a:pt x="4800" y="6720"/>
                </a:lnTo>
                <a:lnTo>
                  <a:pt x="960" y="3840"/>
                </a:lnTo>
                <a:lnTo>
                  <a:pt x="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" name="object 181"/>
          <p:cNvSpPr/>
          <p:nvPr/>
        </p:nvSpPr>
        <p:spPr>
          <a:xfrm>
            <a:off x="1809780" y="2850885"/>
            <a:ext cx="54726" cy="100797"/>
          </a:xfrm>
          <a:custGeom>
            <a:avLst/>
            <a:gdLst/>
            <a:ahLst/>
            <a:cxnLst/>
            <a:rect l="l" t="t" r="r" b="b"/>
            <a:pathLst>
              <a:path w="54726" h="100797">
                <a:moveTo>
                  <a:pt x="54726" y="5760"/>
                </a:moveTo>
                <a:lnTo>
                  <a:pt x="53766" y="4800"/>
                </a:lnTo>
                <a:lnTo>
                  <a:pt x="53766" y="2880"/>
                </a:lnTo>
                <a:lnTo>
                  <a:pt x="52806" y="2880"/>
                </a:lnTo>
                <a:lnTo>
                  <a:pt x="52806" y="1920"/>
                </a:lnTo>
                <a:lnTo>
                  <a:pt x="50886" y="1920"/>
                </a:lnTo>
                <a:lnTo>
                  <a:pt x="49926" y="960"/>
                </a:lnTo>
                <a:lnTo>
                  <a:pt x="46085" y="960"/>
                </a:lnTo>
                <a:lnTo>
                  <a:pt x="45125" y="0"/>
                </a:lnTo>
                <a:lnTo>
                  <a:pt x="37444" y="0"/>
                </a:lnTo>
                <a:lnTo>
                  <a:pt x="34564" y="960"/>
                </a:lnTo>
                <a:lnTo>
                  <a:pt x="32644" y="1920"/>
                </a:lnTo>
                <a:lnTo>
                  <a:pt x="30723" y="1920"/>
                </a:lnTo>
                <a:lnTo>
                  <a:pt x="28803" y="3840"/>
                </a:lnTo>
                <a:lnTo>
                  <a:pt x="26883" y="4800"/>
                </a:lnTo>
                <a:lnTo>
                  <a:pt x="24963" y="6720"/>
                </a:lnTo>
                <a:lnTo>
                  <a:pt x="23042" y="9601"/>
                </a:lnTo>
                <a:lnTo>
                  <a:pt x="20162" y="11521"/>
                </a:lnTo>
                <a:lnTo>
                  <a:pt x="18242" y="14401"/>
                </a:lnTo>
                <a:lnTo>
                  <a:pt x="15361" y="18242"/>
                </a:lnTo>
                <a:lnTo>
                  <a:pt x="15361" y="2880"/>
                </a:lnTo>
                <a:lnTo>
                  <a:pt x="14401" y="2880"/>
                </a:lnTo>
                <a:lnTo>
                  <a:pt x="14401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97917"/>
                </a:lnTo>
                <a:lnTo>
                  <a:pt x="960" y="98877"/>
                </a:lnTo>
                <a:lnTo>
                  <a:pt x="960" y="99837"/>
                </a:lnTo>
                <a:lnTo>
                  <a:pt x="4800" y="99837"/>
                </a:lnTo>
                <a:lnTo>
                  <a:pt x="5760" y="100797"/>
                </a:lnTo>
                <a:lnTo>
                  <a:pt x="10561" y="100797"/>
                </a:lnTo>
                <a:lnTo>
                  <a:pt x="11521" y="99837"/>
                </a:lnTo>
                <a:lnTo>
                  <a:pt x="15361" y="99837"/>
                </a:lnTo>
                <a:lnTo>
                  <a:pt x="16322" y="98877"/>
                </a:lnTo>
                <a:lnTo>
                  <a:pt x="17282" y="98877"/>
                </a:lnTo>
                <a:lnTo>
                  <a:pt x="17282" y="36469"/>
                </a:lnTo>
                <a:lnTo>
                  <a:pt x="20162" y="32628"/>
                </a:lnTo>
                <a:lnTo>
                  <a:pt x="22082" y="29763"/>
                </a:lnTo>
                <a:lnTo>
                  <a:pt x="24002" y="26883"/>
                </a:lnTo>
                <a:lnTo>
                  <a:pt x="25923" y="24002"/>
                </a:lnTo>
                <a:lnTo>
                  <a:pt x="27843" y="22082"/>
                </a:lnTo>
                <a:lnTo>
                  <a:pt x="29763" y="20162"/>
                </a:lnTo>
                <a:lnTo>
                  <a:pt x="31683" y="19202"/>
                </a:lnTo>
                <a:lnTo>
                  <a:pt x="33604" y="18242"/>
                </a:lnTo>
                <a:lnTo>
                  <a:pt x="34564" y="17282"/>
                </a:lnTo>
                <a:lnTo>
                  <a:pt x="36484" y="16322"/>
                </a:lnTo>
                <a:lnTo>
                  <a:pt x="44165" y="16322"/>
                </a:lnTo>
                <a:lnTo>
                  <a:pt x="45125" y="17282"/>
                </a:lnTo>
                <a:lnTo>
                  <a:pt x="47045" y="17282"/>
                </a:lnTo>
                <a:lnTo>
                  <a:pt x="48006" y="18242"/>
                </a:lnTo>
                <a:lnTo>
                  <a:pt x="50886" y="18242"/>
                </a:lnTo>
                <a:lnTo>
                  <a:pt x="51846" y="19202"/>
                </a:lnTo>
                <a:lnTo>
                  <a:pt x="52806" y="19202"/>
                </a:lnTo>
                <a:lnTo>
                  <a:pt x="52806" y="18242"/>
                </a:lnTo>
                <a:lnTo>
                  <a:pt x="53766" y="18242"/>
                </a:lnTo>
                <a:lnTo>
                  <a:pt x="53766" y="16322"/>
                </a:lnTo>
                <a:lnTo>
                  <a:pt x="54726" y="15361"/>
                </a:lnTo>
                <a:lnTo>
                  <a:pt x="54726" y="57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" name="object 182"/>
          <p:cNvSpPr/>
          <p:nvPr/>
        </p:nvSpPr>
        <p:spPr>
          <a:xfrm>
            <a:off x="1871228" y="2827842"/>
            <a:ext cx="60472" cy="124800"/>
          </a:xfrm>
          <a:custGeom>
            <a:avLst/>
            <a:gdLst/>
            <a:ahLst/>
            <a:cxnLst/>
            <a:rect l="l" t="t" r="r" b="b"/>
            <a:pathLst>
              <a:path w="60472" h="124800">
                <a:moveTo>
                  <a:pt x="16306" y="1920"/>
                </a:moveTo>
                <a:lnTo>
                  <a:pt x="16306" y="24963"/>
                </a:lnTo>
                <a:lnTo>
                  <a:pt x="1905" y="24963"/>
                </a:lnTo>
                <a:lnTo>
                  <a:pt x="1905" y="25923"/>
                </a:lnTo>
                <a:lnTo>
                  <a:pt x="944" y="25923"/>
                </a:lnTo>
                <a:lnTo>
                  <a:pt x="944" y="27843"/>
                </a:lnTo>
                <a:lnTo>
                  <a:pt x="0" y="27843"/>
                </a:lnTo>
                <a:lnTo>
                  <a:pt x="0" y="36484"/>
                </a:lnTo>
                <a:lnTo>
                  <a:pt x="944" y="37444"/>
                </a:lnTo>
                <a:lnTo>
                  <a:pt x="1905" y="38404"/>
                </a:lnTo>
                <a:lnTo>
                  <a:pt x="1905" y="39364"/>
                </a:lnTo>
                <a:lnTo>
                  <a:pt x="16306" y="39364"/>
                </a:lnTo>
                <a:lnTo>
                  <a:pt x="16306" y="98877"/>
                </a:lnTo>
                <a:lnTo>
                  <a:pt x="17282" y="103677"/>
                </a:lnTo>
                <a:lnTo>
                  <a:pt x="18227" y="107518"/>
                </a:lnTo>
                <a:lnTo>
                  <a:pt x="19187" y="111358"/>
                </a:lnTo>
                <a:lnTo>
                  <a:pt x="20147" y="114239"/>
                </a:lnTo>
                <a:lnTo>
                  <a:pt x="23027" y="117119"/>
                </a:lnTo>
                <a:lnTo>
                  <a:pt x="24947" y="119999"/>
                </a:lnTo>
                <a:lnTo>
                  <a:pt x="27828" y="121920"/>
                </a:lnTo>
                <a:lnTo>
                  <a:pt x="30708" y="122880"/>
                </a:lnTo>
                <a:lnTo>
                  <a:pt x="34549" y="123840"/>
                </a:lnTo>
                <a:lnTo>
                  <a:pt x="38389" y="124800"/>
                </a:lnTo>
                <a:lnTo>
                  <a:pt x="47030" y="124800"/>
                </a:lnTo>
                <a:lnTo>
                  <a:pt x="47990" y="123840"/>
                </a:lnTo>
                <a:lnTo>
                  <a:pt x="52791" y="123840"/>
                </a:lnTo>
                <a:lnTo>
                  <a:pt x="53751" y="122880"/>
                </a:lnTo>
                <a:lnTo>
                  <a:pt x="55671" y="122880"/>
                </a:lnTo>
                <a:lnTo>
                  <a:pt x="56631" y="121920"/>
                </a:lnTo>
                <a:lnTo>
                  <a:pt x="57591" y="121920"/>
                </a:lnTo>
                <a:lnTo>
                  <a:pt x="58552" y="120959"/>
                </a:lnTo>
                <a:lnTo>
                  <a:pt x="59512" y="119999"/>
                </a:lnTo>
                <a:lnTo>
                  <a:pt x="59512" y="119039"/>
                </a:lnTo>
                <a:lnTo>
                  <a:pt x="60472" y="118079"/>
                </a:lnTo>
                <a:lnTo>
                  <a:pt x="60472" y="108478"/>
                </a:lnTo>
                <a:lnTo>
                  <a:pt x="59512" y="108478"/>
                </a:lnTo>
                <a:lnTo>
                  <a:pt x="59512" y="107518"/>
                </a:lnTo>
                <a:lnTo>
                  <a:pt x="56631" y="107518"/>
                </a:lnTo>
                <a:lnTo>
                  <a:pt x="55671" y="108478"/>
                </a:lnTo>
                <a:lnTo>
                  <a:pt x="53751" y="108478"/>
                </a:lnTo>
                <a:lnTo>
                  <a:pt x="52791" y="109438"/>
                </a:lnTo>
                <a:lnTo>
                  <a:pt x="50871" y="109438"/>
                </a:lnTo>
                <a:lnTo>
                  <a:pt x="48950" y="110398"/>
                </a:lnTo>
                <a:lnTo>
                  <a:pt x="41269" y="110398"/>
                </a:lnTo>
                <a:lnTo>
                  <a:pt x="38389" y="108478"/>
                </a:lnTo>
                <a:lnTo>
                  <a:pt x="36469" y="105597"/>
                </a:lnTo>
                <a:lnTo>
                  <a:pt x="34549" y="101757"/>
                </a:lnTo>
                <a:lnTo>
                  <a:pt x="33588" y="96956"/>
                </a:lnTo>
                <a:lnTo>
                  <a:pt x="33588" y="39364"/>
                </a:lnTo>
                <a:lnTo>
                  <a:pt x="58552" y="39364"/>
                </a:lnTo>
                <a:lnTo>
                  <a:pt x="58552" y="38404"/>
                </a:lnTo>
                <a:lnTo>
                  <a:pt x="59512" y="37444"/>
                </a:lnTo>
                <a:lnTo>
                  <a:pt x="60472" y="36484"/>
                </a:lnTo>
                <a:lnTo>
                  <a:pt x="60472" y="27843"/>
                </a:lnTo>
                <a:lnTo>
                  <a:pt x="59512" y="26883"/>
                </a:lnTo>
                <a:lnTo>
                  <a:pt x="59512" y="25923"/>
                </a:lnTo>
                <a:lnTo>
                  <a:pt x="58552" y="25923"/>
                </a:lnTo>
                <a:lnTo>
                  <a:pt x="58552" y="24963"/>
                </a:lnTo>
                <a:lnTo>
                  <a:pt x="33588" y="24963"/>
                </a:lnTo>
                <a:lnTo>
                  <a:pt x="33588" y="1920"/>
                </a:lnTo>
                <a:lnTo>
                  <a:pt x="32628" y="1920"/>
                </a:lnTo>
                <a:lnTo>
                  <a:pt x="32628" y="960"/>
                </a:lnTo>
                <a:lnTo>
                  <a:pt x="31668" y="960"/>
                </a:lnTo>
                <a:lnTo>
                  <a:pt x="30708" y="0"/>
                </a:lnTo>
                <a:lnTo>
                  <a:pt x="18227" y="0"/>
                </a:lnTo>
                <a:lnTo>
                  <a:pt x="18227" y="960"/>
                </a:lnTo>
                <a:lnTo>
                  <a:pt x="17282" y="960"/>
                </a:lnTo>
                <a:lnTo>
                  <a:pt x="16306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" name="object 183"/>
          <p:cNvSpPr/>
          <p:nvPr/>
        </p:nvSpPr>
        <p:spPr>
          <a:xfrm>
            <a:off x="1951863" y="2814401"/>
            <a:ext cx="21122" cy="20162"/>
          </a:xfrm>
          <a:custGeom>
            <a:avLst/>
            <a:gdLst/>
            <a:ahLst/>
            <a:cxnLst/>
            <a:rect l="l" t="t" r="r" b="b"/>
            <a:pathLst>
              <a:path w="21122" h="20162">
                <a:moveTo>
                  <a:pt x="21122" y="9601"/>
                </a:moveTo>
                <a:lnTo>
                  <a:pt x="21122" y="5760"/>
                </a:lnTo>
                <a:lnTo>
                  <a:pt x="20162" y="3840"/>
                </a:lnTo>
                <a:lnTo>
                  <a:pt x="19187" y="1920"/>
                </a:lnTo>
                <a:lnTo>
                  <a:pt x="17282" y="960"/>
                </a:lnTo>
                <a:lnTo>
                  <a:pt x="14401" y="0"/>
                </a:lnTo>
                <a:lnTo>
                  <a:pt x="6720" y="0"/>
                </a:lnTo>
                <a:lnTo>
                  <a:pt x="3840" y="960"/>
                </a:lnTo>
                <a:lnTo>
                  <a:pt x="2880" y="1920"/>
                </a:lnTo>
                <a:lnTo>
                  <a:pt x="960" y="3840"/>
                </a:lnTo>
                <a:lnTo>
                  <a:pt x="0" y="6720"/>
                </a:lnTo>
                <a:lnTo>
                  <a:pt x="0" y="14401"/>
                </a:lnTo>
                <a:lnTo>
                  <a:pt x="960" y="16322"/>
                </a:lnTo>
                <a:lnTo>
                  <a:pt x="1920" y="18242"/>
                </a:lnTo>
                <a:lnTo>
                  <a:pt x="3840" y="19202"/>
                </a:lnTo>
                <a:lnTo>
                  <a:pt x="6720" y="20162"/>
                </a:lnTo>
                <a:lnTo>
                  <a:pt x="14401" y="20162"/>
                </a:lnTo>
                <a:lnTo>
                  <a:pt x="17282" y="19202"/>
                </a:lnTo>
                <a:lnTo>
                  <a:pt x="19187" y="18242"/>
                </a:lnTo>
                <a:lnTo>
                  <a:pt x="20162" y="16322"/>
                </a:lnTo>
                <a:lnTo>
                  <a:pt x="21122" y="13441"/>
                </a:lnTo>
                <a:lnTo>
                  <a:pt x="21122" y="96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" name="object 184"/>
          <p:cNvSpPr/>
          <p:nvPr/>
        </p:nvSpPr>
        <p:spPr>
          <a:xfrm>
            <a:off x="1953783" y="2852806"/>
            <a:ext cx="17266" cy="98877"/>
          </a:xfrm>
          <a:custGeom>
            <a:avLst/>
            <a:gdLst/>
            <a:ahLst/>
            <a:cxnLst/>
            <a:rect l="l" t="t" r="r" b="b"/>
            <a:pathLst>
              <a:path w="17266" h="98877">
                <a:moveTo>
                  <a:pt x="960" y="96956"/>
                </a:moveTo>
                <a:lnTo>
                  <a:pt x="960" y="97917"/>
                </a:lnTo>
                <a:lnTo>
                  <a:pt x="4800" y="97917"/>
                </a:lnTo>
                <a:lnTo>
                  <a:pt x="5760" y="98877"/>
                </a:lnTo>
                <a:lnTo>
                  <a:pt x="10561" y="98877"/>
                </a:lnTo>
                <a:lnTo>
                  <a:pt x="12481" y="97917"/>
                </a:lnTo>
                <a:lnTo>
                  <a:pt x="15361" y="97917"/>
                </a:lnTo>
                <a:lnTo>
                  <a:pt x="16306" y="96956"/>
                </a:lnTo>
                <a:lnTo>
                  <a:pt x="17266" y="96956"/>
                </a:lnTo>
                <a:lnTo>
                  <a:pt x="17266" y="1920"/>
                </a:lnTo>
                <a:lnTo>
                  <a:pt x="16306" y="960"/>
                </a:lnTo>
                <a:lnTo>
                  <a:pt x="15361" y="0"/>
                </a:lnTo>
                <a:lnTo>
                  <a:pt x="1920" y="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95996"/>
                </a:lnTo>
                <a:lnTo>
                  <a:pt x="960" y="9695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" name="object 185"/>
          <p:cNvSpPr/>
          <p:nvPr/>
        </p:nvSpPr>
        <p:spPr>
          <a:xfrm>
            <a:off x="1996013" y="2850885"/>
            <a:ext cx="72953" cy="101757"/>
          </a:xfrm>
          <a:custGeom>
            <a:avLst/>
            <a:gdLst/>
            <a:ahLst/>
            <a:cxnLst/>
            <a:rect l="l" t="t" r="r" b="b"/>
            <a:pathLst>
              <a:path w="72953" h="101757">
                <a:moveTo>
                  <a:pt x="72953" y="78714"/>
                </a:moveTo>
                <a:lnTo>
                  <a:pt x="71993" y="77754"/>
                </a:lnTo>
                <a:lnTo>
                  <a:pt x="71993" y="75834"/>
                </a:lnTo>
                <a:lnTo>
                  <a:pt x="71048" y="75834"/>
                </a:lnTo>
                <a:lnTo>
                  <a:pt x="71048" y="74874"/>
                </a:lnTo>
                <a:lnTo>
                  <a:pt x="69113" y="74874"/>
                </a:lnTo>
                <a:lnTo>
                  <a:pt x="68168" y="75834"/>
                </a:lnTo>
                <a:lnTo>
                  <a:pt x="66248" y="76794"/>
                </a:lnTo>
                <a:lnTo>
                  <a:pt x="65272" y="78714"/>
                </a:lnTo>
                <a:lnTo>
                  <a:pt x="63367" y="79674"/>
                </a:lnTo>
                <a:lnTo>
                  <a:pt x="61447" y="81594"/>
                </a:lnTo>
                <a:lnTo>
                  <a:pt x="59527" y="82555"/>
                </a:lnTo>
                <a:lnTo>
                  <a:pt x="56647" y="83515"/>
                </a:lnTo>
                <a:lnTo>
                  <a:pt x="53766" y="85435"/>
                </a:lnTo>
                <a:lnTo>
                  <a:pt x="50886" y="86395"/>
                </a:lnTo>
                <a:lnTo>
                  <a:pt x="47045" y="87355"/>
                </a:lnTo>
                <a:lnTo>
                  <a:pt x="39364" y="87355"/>
                </a:lnTo>
                <a:lnTo>
                  <a:pt x="35524" y="86395"/>
                </a:lnTo>
                <a:lnTo>
                  <a:pt x="32644" y="84475"/>
                </a:lnTo>
                <a:lnTo>
                  <a:pt x="28803" y="83515"/>
                </a:lnTo>
                <a:lnTo>
                  <a:pt x="26883" y="80634"/>
                </a:lnTo>
                <a:lnTo>
                  <a:pt x="24002" y="77754"/>
                </a:lnTo>
                <a:lnTo>
                  <a:pt x="22082" y="74874"/>
                </a:lnTo>
                <a:lnTo>
                  <a:pt x="20162" y="71033"/>
                </a:lnTo>
                <a:lnTo>
                  <a:pt x="19202" y="67193"/>
                </a:lnTo>
                <a:lnTo>
                  <a:pt x="18242" y="62392"/>
                </a:lnTo>
                <a:lnTo>
                  <a:pt x="17282" y="57591"/>
                </a:lnTo>
                <a:lnTo>
                  <a:pt x="17282" y="50871"/>
                </a:lnTo>
                <a:lnTo>
                  <a:pt x="17340" y="48046"/>
                </a:lnTo>
                <a:lnTo>
                  <a:pt x="19510" y="34158"/>
                </a:lnTo>
                <a:lnTo>
                  <a:pt x="24002" y="24002"/>
                </a:lnTo>
                <a:lnTo>
                  <a:pt x="28803" y="17282"/>
                </a:lnTo>
                <a:lnTo>
                  <a:pt x="34564" y="14401"/>
                </a:lnTo>
                <a:lnTo>
                  <a:pt x="47045" y="14401"/>
                </a:lnTo>
                <a:lnTo>
                  <a:pt x="49926" y="15361"/>
                </a:lnTo>
                <a:lnTo>
                  <a:pt x="52806" y="16322"/>
                </a:lnTo>
                <a:lnTo>
                  <a:pt x="56647" y="17282"/>
                </a:lnTo>
                <a:lnTo>
                  <a:pt x="58567" y="18242"/>
                </a:lnTo>
                <a:lnTo>
                  <a:pt x="60487" y="20162"/>
                </a:lnTo>
                <a:lnTo>
                  <a:pt x="62407" y="21122"/>
                </a:lnTo>
                <a:lnTo>
                  <a:pt x="64328" y="23042"/>
                </a:lnTo>
                <a:lnTo>
                  <a:pt x="65272" y="24002"/>
                </a:lnTo>
                <a:lnTo>
                  <a:pt x="67208" y="24963"/>
                </a:lnTo>
                <a:lnTo>
                  <a:pt x="71048" y="24963"/>
                </a:lnTo>
                <a:lnTo>
                  <a:pt x="71993" y="24002"/>
                </a:lnTo>
                <a:lnTo>
                  <a:pt x="71993" y="23042"/>
                </a:lnTo>
                <a:lnTo>
                  <a:pt x="72953" y="21122"/>
                </a:lnTo>
                <a:lnTo>
                  <a:pt x="72953" y="17282"/>
                </a:lnTo>
                <a:lnTo>
                  <a:pt x="71993" y="16322"/>
                </a:lnTo>
                <a:lnTo>
                  <a:pt x="71993" y="12481"/>
                </a:lnTo>
                <a:lnTo>
                  <a:pt x="71048" y="11521"/>
                </a:lnTo>
                <a:lnTo>
                  <a:pt x="71048" y="10561"/>
                </a:lnTo>
                <a:lnTo>
                  <a:pt x="70088" y="10561"/>
                </a:lnTo>
                <a:lnTo>
                  <a:pt x="69113" y="9601"/>
                </a:lnTo>
                <a:lnTo>
                  <a:pt x="69113" y="8641"/>
                </a:lnTo>
                <a:lnTo>
                  <a:pt x="67208" y="7680"/>
                </a:lnTo>
                <a:lnTo>
                  <a:pt x="65272" y="6720"/>
                </a:lnTo>
                <a:lnTo>
                  <a:pt x="63367" y="4800"/>
                </a:lnTo>
                <a:lnTo>
                  <a:pt x="61447" y="3840"/>
                </a:lnTo>
                <a:lnTo>
                  <a:pt x="59527" y="2880"/>
                </a:lnTo>
                <a:lnTo>
                  <a:pt x="56647" y="1920"/>
                </a:lnTo>
                <a:lnTo>
                  <a:pt x="54726" y="1920"/>
                </a:lnTo>
                <a:lnTo>
                  <a:pt x="51846" y="960"/>
                </a:lnTo>
                <a:lnTo>
                  <a:pt x="48966" y="0"/>
                </a:lnTo>
                <a:lnTo>
                  <a:pt x="36484" y="0"/>
                </a:lnTo>
                <a:lnTo>
                  <a:pt x="31683" y="960"/>
                </a:lnTo>
                <a:lnTo>
                  <a:pt x="25923" y="2880"/>
                </a:lnTo>
                <a:lnTo>
                  <a:pt x="21122" y="5760"/>
                </a:lnTo>
                <a:lnTo>
                  <a:pt x="16322" y="8641"/>
                </a:lnTo>
                <a:lnTo>
                  <a:pt x="12481" y="12481"/>
                </a:lnTo>
                <a:lnTo>
                  <a:pt x="8641" y="16322"/>
                </a:lnTo>
                <a:lnTo>
                  <a:pt x="5760" y="22082"/>
                </a:lnTo>
                <a:lnTo>
                  <a:pt x="2880" y="28788"/>
                </a:lnTo>
                <a:lnTo>
                  <a:pt x="960" y="35509"/>
                </a:lnTo>
                <a:lnTo>
                  <a:pt x="0" y="43190"/>
                </a:lnTo>
                <a:lnTo>
                  <a:pt x="0" y="60472"/>
                </a:lnTo>
                <a:lnTo>
                  <a:pt x="960" y="67193"/>
                </a:lnTo>
                <a:lnTo>
                  <a:pt x="2880" y="72953"/>
                </a:lnTo>
                <a:lnTo>
                  <a:pt x="4800" y="79674"/>
                </a:lnTo>
                <a:lnTo>
                  <a:pt x="6720" y="84475"/>
                </a:lnTo>
                <a:lnTo>
                  <a:pt x="10561" y="89275"/>
                </a:lnTo>
                <a:lnTo>
                  <a:pt x="14401" y="93116"/>
                </a:lnTo>
                <a:lnTo>
                  <a:pt x="18242" y="95996"/>
                </a:lnTo>
                <a:lnTo>
                  <a:pt x="23042" y="98877"/>
                </a:lnTo>
                <a:lnTo>
                  <a:pt x="28803" y="100797"/>
                </a:lnTo>
                <a:lnTo>
                  <a:pt x="34564" y="101757"/>
                </a:lnTo>
                <a:lnTo>
                  <a:pt x="47045" y="101757"/>
                </a:lnTo>
                <a:lnTo>
                  <a:pt x="50886" y="100797"/>
                </a:lnTo>
                <a:lnTo>
                  <a:pt x="53766" y="99837"/>
                </a:lnTo>
                <a:lnTo>
                  <a:pt x="56647" y="99837"/>
                </a:lnTo>
                <a:lnTo>
                  <a:pt x="58567" y="98877"/>
                </a:lnTo>
                <a:lnTo>
                  <a:pt x="61447" y="96956"/>
                </a:lnTo>
                <a:lnTo>
                  <a:pt x="63367" y="95996"/>
                </a:lnTo>
                <a:lnTo>
                  <a:pt x="66248" y="95036"/>
                </a:lnTo>
                <a:lnTo>
                  <a:pt x="68168" y="94076"/>
                </a:lnTo>
                <a:lnTo>
                  <a:pt x="69113" y="93116"/>
                </a:lnTo>
                <a:lnTo>
                  <a:pt x="70088" y="92156"/>
                </a:lnTo>
                <a:lnTo>
                  <a:pt x="71048" y="91196"/>
                </a:lnTo>
                <a:lnTo>
                  <a:pt x="71993" y="90236"/>
                </a:lnTo>
                <a:lnTo>
                  <a:pt x="71993" y="88315"/>
                </a:lnTo>
                <a:lnTo>
                  <a:pt x="72953" y="87355"/>
                </a:lnTo>
                <a:lnTo>
                  <a:pt x="72953" y="7871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" name="object 186"/>
          <p:cNvSpPr/>
          <p:nvPr/>
        </p:nvSpPr>
        <p:spPr>
          <a:xfrm>
            <a:off x="2091049" y="2852806"/>
            <a:ext cx="17282" cy="98877"/>
          </a:xfrm>
          <a:custGeom>
            <a:avLst/>
            <a:gdLst/>
            <a:ahLst/>
            <a:cxnLst/>
            <a:rect l="l" t="t" r="r" b="b"/>
            <a:pathLst>
              <a:path w="17282" h="98877">
                <a:moveTo>
                  <a:pt x="960" y="95996"/>
                </a:moveTo>
                <a:lnTo>
                  <a:pt x="960" y="97917"/>
                </a:lnTo>
                <a:lnTo>
                  <a:pt x="4800" y="97917"/>
                </a:lnTo>
                <a:lnTo>
                  <a:pt x="5760" y="98877"/>
                </a:lnTo>
                <a:lnTo>
                  <a:pt x="10561" y="98877"/>
                </a:lnTo>
                <a:lnTo>
                  <a:pt x="12481" y="97917"/>
                </a:lnTo>
                <a:lnTo>
                  <a:pt x="15361" y="97917"/>
                </a:lnTo>
                <a:lnTo>
                  <a:pt x="16322" y="96956"/>
                </a:lnTo>
                <a:lnTo>
                  <a:pt x="17282" y="96956"/>
                </a:lnTo>
                <a:lnTo>
                  <a:pt x="17282" y="1920"/>
                </a:lnTo>
                <a:lnTo>
                  <a:pt x="16322" y="960"/>
                </a:lnTo>
                <a:lnTo>
                  <a:pt x="15361" y="0"/>
                </a:lnTo>
                <a:lnTo>
                  <a:pt x="1920" y="0"/>
                </a:ln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95996"/>
                </a:lnTo>
                <a:lnTo>
                  <a:pt x="960" y="9599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" name="object 187"/>
          <p:cNvSpPr/>
          <p:nvPr/>
        </p:nvSpPr>
        <p:spPr>
          <a:xfrm>
            <a:off x="2089129" y="2814401"/>
            <a:ext cx="21122" cy="20162"/>
          </a:xfrm>
          <a:custGeom>
            <a:avLst/>
            <a:gdLst/>
            <a:ahLst/>
            <a:cxnLst/>
            <a:rect l="l" t="t" r="r" b="b"/>
            <a:pathLst>
              <a:path w="21122" h="20162">
                <a:moveTo>
                  <a:pt x="21122" y="9601"/>
                </a:moveTo>
                <a:lnTo>
                  <a:pt x="21122" y="5760"/>
                </a:lnTo>
                <a:lnTo>
                  <a:pt x="20162" y="3840"/>
                </a:lnTo>
                <a:lnTo>
                  <a:pt x="19202" y="1920"/>
                </a:lnTo>
                <a:lnTo>
                  <a:pt x="17282" y="960"/>
                </a:lnTo>
                <a:lnTo>
                  <a:pt x="14401" y="0"/>
                </a:lnTo>
                <a:lnTo>
                  <a:pt x="6720" y="0"/>
                </a:lnTo>
                <a:lnTo>
                  <a:pt x="3840" y="960"/>
                </a:lnTo>
                <a:lnTo>
                  <a:pt x="2880" y="1920"/>
                </a:lnTo>
                <a:lnTo>
                  <a:pt x="960" y="3840"/>
                </a:lnTo>
                <a:lnTo>
                  <a:pt x="0" y="6720"/>
                </a:lnTo>
                <a:lnTo>
                  <a:pt x="0" y="14401"/>
                </a:lnTo>
                <a:lnTo>
                  <a:pt x="960" y="16322"/>
                </a:lnTo>
                <a:lnTo>
                  <a:pt x="2880" y="18242"/>
                </a:lnTo>
                <a:lnTo>
                  <a:pt x="3840" y="19202"/>
                </a:lnTo>
                <a:lnTo>
                  <a:pt x="6720" y="20162"/>
                </a:lnTo>
                <a:lnTo>
                  <a:pt x="14401" y="20162"/>
                </a:lnTo>
                <a:lnTo>
                  <a:pt x="17282" y="19202"/>
                </a:lnTo>
                <a:lnTo>
                  <a:pt x="19202" y="18242"/>
                </a:lnTo>
                <a:lnTo>
                  <a:pt x="20162" y="16322"/>
                </a:lnTo>
                <a:lnTo>
                  <a:pt x="21122" y="13441"/>
                </a:lnTo>
                <a:lnTo>
                  <a:pt x="21122" y="96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" name="object 188"/>
          <p:cNvSpPr/>
          <p:nvPr/>
        </p:nvSpPr>
        <p:spPr>
          <a:xfrm>
            <a:off x="2155377" y="2850885"/>
            <a:ext cx="69113" cy="136321"/>
          </a:xfrm>
          <a:custGeom>
            <a:avLst/>
            <a:gdLst/>
            <a:ahLst/>
            <a:cxnLst/>
            <a:rect l="l" t="t" r="r" b="b"/>
            <a:pathLst>
              <a:path w="69113" h="136321">
                <a:moveTo>
                  <a:pt x="12481" y="96956"/>
                </a:moveTo>
                <a:lnTo>
                  <a:pt x="14386" y="97917"/>
                </a:lnTo>
                <a:lnTo>
                  <a:pt x="17282" y="99837"/>
                </a:lnTo>
                <a:lnTo>
                  <a:pt x="19202" y="100797"/>
                </a:lnTo>
                <a:lnTo>
                  <a:pt x="22067" y="100797"/>
                </a:lnTo>
                <a:lnTo>
                  <a:pt x="24002" y="101757"/>
                </a:lnTo>
                <a:lnTo>
                  <a:pt x="35509" y="101757"/>
                </a:lnTo>
                <a:lnTo>
                  <a:pt x="41269" y="100797"/>
                </a:lnTo>
                <a:lnTo>
                  <a:pt x="47030" y="97917"/>
                </a:lnTo>
                <a:lnTo>
                  <a:pt x="51831" y="95996"/>
                </a:lnTo>
                <a:lnTo>
                  <a:pt x="55671" y="92156"/>
                </a:lnTo>
                <a:lnTo>
                  <a:pt x="59512" y="87355"/>
                </a:lnTo>
                <a:lnTo>
                  <a:pt x="62392" y="83515"/>
                </a:lnTo>
                <a:lnTo>
                  <a:pt x="65272" y="77754"/>
                </a:lnTo>
                <a:lnTo>
                  <a:pt x="67193" y="71033"/>
                </a:lnTo>
                <a:lnTo>
                  <a:pt x="69113" y="65272"/>
                </a:lnTo>
                <a:lnTo>
                  <a:pt x="69113" y="36469"/>
                </a:lnTo>
                <a:lnTo>
                  <a:pt x="67193" y="30723"/>
                </a:lnTo>
                <a:lnTo>
                  <a:pt x="66233" y="24002"/>
                </a:lnTo>
                <a:lnTo>
                  <a:pt x="64312" y="19202"/>
                </a:lnTo>
                <a:lnTo>
                  <a:pt x="60472" y="14401"/>
                </a:lnTo>
                <a:lnTo>
                  <a:pt x="57591" y="10561"/>
                </a:lnTo>
                <a:lnTo>
                  <a:pt x="53751" y="6720"/>
                </a:lnTo>
                <a:lnTo>
                  <a:pt x="48950" y="3840"/>
                </a:lnTo>
                <a:lnTo>
                  <a:pt x="44150" y="960"/>
                </a:lnTo>
                <a:lnTo>
                  <a:pt x="38389" y="0"/>
                </a:lnTo>
                <a:lnTo>
                  <a:pt x="28788" y="0"/>
                </a:lnTo>
                <a:lnTo>
                  <a:pt x="25907" y="960"/>
                </a:lnTo>
                <a:lnTo>
                  <a:pt x="23042" y="960"/>
                </a:lnTo>
                <a:lnTo>
                  <a:pt x="20162" y="1920"/>
                </a:lnTo>
                <a:lnTo>
                  <a:pt x="18227" y="2880"/>
                </a:lnTo>
                <a:lnTo>
                  <a:pt x="15346" y="4800"/>
                </a:lnTo>
                <a:lnTo>
                  <a:pt x="13441" y="20162"/>
                </a:lnTo>
                <a:lnTo>
                  <a:pt x="15346" y="19202"/>
                </a:lnTo>
                <a:lnTo>
                  <a:pt x="18227" y="17282"/>
                </a:lnTo>
                <a:lnTo>
                  <a:pt x="20162" y="16322"/>
                </a:lnTo>
                <a:lnTo>
                  <a:pt x="22067" y="15361"/>
                </a:lnTo>
                <a:lnTo>
                  <a:pt x="24002" y="15361"/>
                </a:lnTo>
                <a:lnTo>
                  <a:pt x="26883" y="14401"/>
                </a:lnTo>
                <a:lnTo>
                  <a:pt x="33588" y="14401"/>
                </a:lnTo>
                <a:lnTo>
                  <a:pt x="36469" y="15361"/>
                </a:lnTo>
                <a:lnTo>
                  <a:pt x="39349" y="18242"/>
                </a:lnTo>
                <a:lnTo>
                  <a:pt x="43190" y="20162"/>
                </a:lnTo>
                <a:lnTo>
                  <a:pt x="45110" y="23042"/>
                </a:lnTo>
                <a:lnTo>
                  <a:pt x="47030" y="25923"/>
                </a:lnTo>
                <a:lnTo>
                  <a:pt x="48950" y="29763"/>
                </a:lnTo>
                <a:lnTo>
                  <a:pt x="49910" y="33604"/>
                </a:lnTo>
                <a:lnTo>
                  <a:pt x="50871" y="37444"/>
                </a:lnTo>
                <a:lnTo>
                  <a:pt x="50871" y="42230"/>
                </a:lnTo>
                <a:lnTo>
                  <a:pt x="51831" y="47030"/>
                </a:lnTo>
                <a:lnTo>
                  <a:pt x="51831" y="55671"/>
                </a:lnTo>
                <a:lnTo>
                  <a:pt x="50871" y="60472"/>
                </a:lnTo>
                <a:lnTo>
                  <a:pt x="49910" y="64312"/>
                </a:lnTo>
                <a:lnTo>
                  <a:pt x="48950" y="69113"/>
                </a:lnTo>
                <a:lnTo>
                  <a:pt x="47990" y="71993"/>
                </a:lnTo>
                <a:lnTo>
                  <a:pt x="46070" y="75834"/>
                </a:lnTo>
                <a:lnTo>
                  <a:pt x="44150" y="79674"/>
                </a:lnTo>
                <a:lnTo>
                  <a:pt x="41269" y="81594"/>
                </a:lnTo>
                <a:lnTo>
                  <a:pt x="38389" y="84475"/>
                </a:lnTo>
                <a:lnTo>
                  <a:pt x="35509" y="86395"/>
                </a:lnTo>
                <a:lnTo>
                  <a:pt x="31668" y="87355"/>
                </a:lnTo>
                <a:lnTo>
                  <a:pt x="23042" y="87355"/>
                </a:lnTo>
                <a:lnTo>
                  <a:pt x="18227" y="85435"/>
                </a:lnTo>
                <a:lnTo>
                  <a:pt x="14386" y="82555"/>
                </a:lnTo>
                <a:lnTo>
                  <a:pt x="10546" y="79674"/>
                </a:lnTo>
                <a:lnTo>
                  <a:pt x="5760" y="74874"/>
                </a:lnTo>
                <a:lnTo>
                  <a:pt x="960" y="69113"/>
                </a:lnTo>
                <a:lnTo>
                  <a:pt x="960" y="32628"/>
                </a:lnTo>
                <a:lnTo>
                  <a:pt x="0" y="136321"/>
                </a:lnTo>
                <a:lnTo>
                  <a:pt x="960" y="135361"/>
                </a:lnTo>
                <a:lnTo>
                  <a:pt x="960" y="87355"/>
                </a:lnTo>
                <a:lnTo>
                  <a:pt x="3825" y="90236"/>
                </a:lnTo>
                <a:lnTo>
                  <a:pt x="5760" y="92156"/>
                </a:lnTo>
                <a:lnTo>
                  <a:pt x="8641" y="94076"/>
                </a:lnTo>
                <a:lnTo>
                  <a:pt x="10546" y="95996"/>
                </a:lnTo>
                <a:lnTo>
                  <a:pt x="12481" y="9695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" name="object 189"/>
          <p:cNvSpPr/>
          <p:nvPr/>
        </p:nvSpPr>
        <p:spPr>
          <a:xfrm>
            <a:off x="2140016" y="2852806"/>
            <a:ext cx="30708" cy="135346"/>
          </a:xfrm>
          <a:custGeom>
            <a:avLst/>
            <a:gdLst/>
            <a:ahLst/>
            <a:cxnLst/>
            <a:rect l="l" t="t" r="r" b="b"/>
            <a:pathLst>
              <a:path w="30708" h="135346">
                <a:moveTo>
                  <a:pt x="960" y="134401"/>
                </a:moveTo>
                <a:lnTo>
                  <a:pt x="1920" y="134401"/>
                </a:lnTo>
                <a:lnTo>
                  <a:pt x="2880" y="135346"/>
                </a:lnTo>
                <a:lnTo>
                  <a:pt x="12481" y="135346"/>
                </a:lnTo>
                <a:lnTo>
                  <a:pt x="13441" y="134401"/>
                </a:lnTo>
                <a:lnTo>
                  <a:pt x="15361" y="134401"/>
                </a:lnTo>
                <a:lnTo>
                  <a:pt x="16322" y="30708"/>
                </a:lnTo>
                <a:lnTo>
                  <a:pt x="19187" y="27843"/>
                </a:lnTo>
                <a:lnTo>
                  <a:pt x="22082" y="24963"/>
                </a:lnTo>
                <a:lnTo>
                  <a:pt x="24002" y="22082"/>
                </a:lnTo>
                <a:lnTo>
                  <a:pt x="26868" y="20162"/>
                </a:lnTo>
                <a:lnTo>
                  <a:pt x="28803" y="18242"/>
                </a:lnTo>
                <a:lnTo>
                  <a:pt x="30708" y="2880"/>
                </a:lnTo>
                <a:lnTo>
                  <a:pt x="27843" y="3840"/>
                </a:lnTo>
                <a:lnTo>
                  <a:pt x="24963" y="5760"/>
                </a:lnTo>
                <a:lnTo>
                  <a:pt x="23027" y="7680"/>
                </a:lnTo>
                <a:lnTo>
                  <a:pt x="20162" y="9601"/>
                </a:lnTo>
                <a:lnTo>
                  <a:pt x="17282" y="12481"/>
                </a:lnTo>
                <a:lnTo>
                  <a:pt x="14401" y="15361"/>
                </a:lnTo>
                <a:lnTo>
                  <a:pt x="14401" y="960"/>
                </a:lnTo>
                <a:lnTo>
                  <a:pt x="13441" y="960"/>
                </a:lnTo>
                <a:lnTo>
                  <a:pt x="12481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133441"/>
                </a:lnTo>
                <a:lnTo>
                  <a:pt x="960" y="1344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" name="object 190"/>
          <p:cNvSpPr/>
          <p:nvPr/>
        </p:nvSpPr>
        <p:spPr>
          <a:xfrm>
            <a:off x="2243693" y="2850885"/>
            <a:ext cx="76794" cy="101757"/>
          </a:xfrm>
          <a:custGeom>
            <a:avLst/>
            <a:gdLst/>
            <a:ahLst/>
            <a:cxnLst/>
            <a:rect l="l" t="t" r="r" b="b"/>
            <a:pathLst>
              <a:path w="76794" h="101757">
                <a:moveTo>
                  <a:pt x="960" y="64312"/>
                </a:moveTo>
                <a:lnTo>
                  <a:pt x="0" y="68153"/>
                </a:lnTo>
                <a:lnTo>
                  <a:pt x="0" y="77754"/>
                </a:lnTo>
                <a:lnTo>
                  <a:pt x="960" y="81594"/>
                </a:lnTo>
                <a:lnTo>
                  <a:pt x="2880" y="85435"/>
                </a:lnTo>
                <a:lnTo>
                  <a:pt x="3840" y="89275"/>
                </a:lnTo>
                <a:lnTo>
                  <a:pt x="6720" y="92156"/>
                </a:lnTo>
                <a:lnTo>
                  <a:pt x="8641" y="94076"/>
                </a:lnTo>
                <a:lnTo>
                  <a:pt x="11521" y="96956"/>
                </a:lnTo>
                <a:lnTo>
                  <a:pt x="15361" y="98877"/>
                </a:lnTo>
                <a:lnTo>
                  <a:pt x="19202" y="99837"/>
                </a:lnTo>
                <a:lnTo>
                  <a:pt x="17266" y="77754"/>
                </a:lnTo>
                <a:lnTo>
                  <a:pt x="17266" y="70073"/>
                </a:lnTo>
                <a:lnTo>
                  <a:pt x="18242" y="67193"/>
                </a:lnTo>
                <a:lnTo>
                  <a:pt x="19202" y="65272"/>
                </a:lnTo>
                <a:lnTo>
                  <a:pt x="20147" y="63352"/>
                </a:lnTo>
                <a:lnTo>
                  <a:pt x="22082" y="61432"/>
                </a:lnTo>
                <a:lnTo>
                  <a:pt x="23987" y="59512"/>
                </a:lnTo>
                <a:lnTo>
                  <a:pt x="26883" y="58552"/>
                </a:lnTo>
                <a:lnTo>
                  <a:pt x="29763" y="56631"/>
                </a:lnTo>
                <a:lnTo>
                  <a:pt x="32644" y="56631"/>
                </a:lnTo>
                <a:lnTo>
                  <a:pt x="36484" y="55671"/>
                </a:lnTo>
                <a:lnTo>
                  <a:pt x="40325" y="54711"/>
                </a:lnTo>
                <a:lnTo>
                  <a:pt x="59512" y="54711"/>
                </a:lnTo>
                <a:lnTo>
                  <a:pt x="59512" y="74874"/>
                </a:lnTo>
                <a:lnTo>
                  <a:pt x="55671" y="79674"/>
                </a:lnTo>
                <a:lnTo>
                  <a:pt x="50871" y="82555"/>
                </a:lnTo>
                <a:lnTo>
                  <a:pt x="47030" y="85435"/>
                </a:lnTo>
                <a:lnTo>
                  <a:pt x="43190" y="87355"/>
                </a:lnTo>
                <a:lnTo>
                  <a:pt x="39349" y="88315"/>
                </a:lnTo>
                <a:lnTo>
                  <a:pt x="29763" y="88315"/>
                </a:lnTo>
                <a:lnTo>
                  <a:pt x="24947" y="87355"/>
                </a:lnTo>
                <a:lnTo>
                  <a:pt x="22082" y="84475"/>
                </a:lnTo>
                <a:lnTo>
                  <a:pt x="23042" y="100797"/>
                </a:lnTo>
                <a:lnTo>
                  <a:pt x="27828" y="101757"/>
                </a:lnTo>
                <a:lnTo>
                  <a:pt x="38389" y="101757"/>
                </a:lnTo>
                <a:lnTo>
                  <a:pt x="43190" y="100797"/>
                </a:lnTo>
                <a:lnTo>
                  <a:pt x="47990" y="97917"/>
                </a:lnTo>
                <a:lnTo>
                  <a:pt x="52791" y="95996"/>
                </a:lnTo>
                <a:lnTo>
                  <a:pt x="57591" y="92156"/>
                </a:lnTo>
                <a:lnTo>
                  <a:pt x="61432" y="88315"/>
                </a:lnTo>
                <a:lnTo>
                  <a:pt x="61432" y="97917"/>
                </a:lnTo>
                <a:lnTo>
                  <a:pt x="62392" y="98877"/>
                </a:lnTo>
                <a:lnTo>
                  <a:pt x="63352" y="99837"/>
                </a:lnTo>
                <a:lnTo>
                  <a:pt x="66233" y="99837"/>
                </a:lnTo>
                <a:lnTo>
                  <a:pt x="67193" y="100797"/>
                </a:lnTo>
                <a:lnTo>
                  <a:pt x="71033" y="100797"/>
                </a:lnTo>
                <a:lnTo>
                  <a:pt x="71993" y="99837"/>
                </a:lnTo>
                <a:lnTo>
                  <a:pt x="74874" y="99837"/>
                </a:lnTo>
                <a:lnTo>
                  <a:pt x="75834" y="98877"/>
                </a:lnTo>
                <a:lnTo>
                  <a:pt x="76794" y="97917"/>
                </a:lnTo>
                <a:lnTo>
                  <a:pt x="76794" y="28788"/>
                </a:lnTo>
                <a:lnTo>
                  <a:pt x="75834" y="24002"/>
                </a:lnTo>
                <a:lnTo>
                  <a:pt x="74874" y="20162"/>
                </a:lnTo>
                <a:lnTo>
                  <a:pt x="72953" y="15361"/>
                </a:lnTo>
                <a:lnTo>
                  <a:pt x="71033" y="11521"/>
                </a:lnTo>
                <a:lnTo>
                  <a:pt x="68153" y="8641"/>
                </a:lnTo>
                <a:lnTo>
                  <a:pt x="65272" y="5760"/>
                </a:lnTo>
                <a:lnTo>
                  <a:pt x="61432" y="3840"/>
                </a:lnTo>
                <a:lnTo>
                  <a:pt x="56631" y="1920"/>
                </a:lnTo>
                <a:lnTo>
                  <a:pt x="51831" y="960"/>
                </a:lnTo>
                <a:lnTo>
                  <a:pt x="46070" y="0"/>
                </a:lnTo>
                <a:lnTo>
                  <a:pt x="36484" y="0"/>
                </a:lnTo>
                <a:lnTo>
                  <a:pt x="32644" y="960"/>
                </a:lnTo>
                <a:lnTo>
                  <a:pt x="28788" y="960"/>
                </a:lnTo>
                <a:lnTo>
                  <a:pt x="25923" y="1920"/>
                </a:lnTo>
                <a:lnTo>
                  <a:pt x="22082" y="2880"/>
                </a:lnTo>
                <a:lnTo>
                  <a:pt x="19202" y="3840"/>
                </a:lnTo>
                <a:lnTo>
                  <a:pt x="16322" y="4800"/>
                </a:lnTo>
                <a:lnTo>
                  <a:pt x="14401" y="5760"/>
                </a:lnTo>
                <a:lnTo>
                  <a:pt x="11521" y="6720"/>
                </a:lnTo>
                <a:lnTo>
                  <a:pt x="9601" y="7680"/>
                </a:lnTo>
                <a:lnTo>
                  <a:pt x="7680" y="9601"/>
                </a:lnTo>
                <a:lnTo>
                  <a:pt x="6720" y="9601"/>
                </a:lnTo>
                <a:lnTo>
                  <a:pt x="5760" y="10561"/>
                </a:lnTo>
                <a:lnTo>
                  <a:pt x="5760" y="11521"/>
                </a:lnTo>
                <a:lnTo>
                  <a:pt x="4800" y="12481"/>
                </a:lnTo>
                <a:lnTo>
                  <a:pt x="4800" y="20162"/>
                </a:lnTo>
                <a:lnTo>
                  <a:pt x="5760" y="21122"/>
                </a:lnTo>
                <a:lnTo>
                  <a:pt x="5760" y="22082"/>
                </a:lnTo>
                <a:lnTo>
                  <a:pt x="6720" y="23042"/>
                </a:lnTo>
                <a:lnTo>
                  <a:pt x="10561" y="23042"/>
                </a:lnTo>
                <a:lnTo>
                  <a:pt x="11521" y="22082"/>
                </a:lnTo>
                <a:lnTo>
                  <a:pt x="13426" y="21122"/>
                </a:lnTo>
                <a:lnTo>
                  <a:pt x="15361" y="20162"/>
                </a:lnTo>
                <a:lnTo>
                  <a:pt x="18242" y="18242"/>
                </a:lnTo>
                <a:lnTo>
                  <a:pt x="21107" y="17282"/>
                </a:lnTo>
                <a:lnTo>
                  <a:pt x="23987" y="16322"/>
                </a:lnTo>
                <a:lnTo>
                  <a:pt x="26883" y="15361"/>
                </a:lnTo>
                <a:lnTo>
                  <a:pt x="30708" y="14401"/>
                </a:lnTo>
                <a:lnTo>
                  <a:pt x="34549" y="13441"/>
                </a:lnTo>
                <a:lnTo>
                  <a:pt x="42230" y="13441"/>
                </a:lnTo>
                <a:lnTo>
                  <a:pt x="45110" y="14401"/>
                </a:lnTo>
                <a:lnTo>
                  <a:pt x="47990" y="15361"/>
                </a:lnTo>
                <a:lnTo>
                  <a:pt x="50871" y="16322"/>
                </a:lnTo>
                <a:lnTo>
                  <a:pt x="52791" y="17282"/>
                </a:lnTo>
                <a:lnTo>
                  <a:pt x="54711" y="19202"/>
                </a:lnTo>
                <a:lnTo>
                  <a:pt x="56631" y="21122"/>
                </a:lnTo>
                <a:lnTo>
                  <a:pt x="57591" y="24002"/>
                </a:lnTo>
                <a:lnTo>
                  <a:pt x="58552" y="25923"/>
                </a:lnTo>
                <a:lnTo>
                  <a:pt x="59512" y="28788"/>
                </a:lnTo>
                <a:lnTo>
                  <a:pt x="59512" y="43190"/>
                </a:lnTo>
                <a:lnTo>
                  <a:pt x="32644" y="43190"/>
                </a:lnTo>
                <a:lnTo>
                  <a:pt x="26883" y="45125"/>
                </a:lnTo>
                <a:lnTo>
                  <a:pt x="21107" y="46070"/>
                </a:lnTo>
                <a:lnTo>
                  <a:pt x="16322" y="47990"/>
                </a:lnTo>
                <a:lnTo>
                  <a:pt x="12481" y="50871"/>
                </a:lnTo>
                <a:lnTo>
                  <a:pt x="8641" y="52791"/>
                </a:lnTo>
                <a:lnTo>
                  <a:pt x="5760" y="56631"/>
                </a:lnTo>
                <a:lnTo>
                  <a:pt x="3840" y="60472"/>
                </a:lnTo>
                <a:lnTo>
                  <a:pt x="960" y="6431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" name="object 191"/>
          <p:cNvSpPr/>
          <p:nvPr/>
        </p:nvSpPr>
        <p:spPr>
          <a:xfrm>
            <a:off x="2260960" y="2928640"/>
            <a:ext cx="5775" cy="23042"/>
          </a:xfrm>
          <a:custGeom>
            <a:avLst/>
            <a:gdLst/>
            <a:ahLst/>
            <a:cxnLst/>
            <a:rect l="l" t="t" r="r" b="b"/>
            <a:pathLst>
              <a:path w="5775" h="23042">
                <a:moveTo>
                  <a:pt x="1935" y="3840"/>
                </a:moveTo>
                <a:lnTo>
                  <a:pt x="0" y="0"/>
                </a:lnTo>
                <a:lnTo>
                  <a:pt x="1935" y="22082"/>
                </a:lnTo>
                <a:lnTo>
                  <a:pt x="5775" y="23042"/>
                </a:lnTo>
                <a:lnTo>
                  <a:pt x="4815" y="6720"/>
                </a:lnTo>
                <a:lnTo>
                  <a:pt x="1935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" name="object 192"/>
          <p:cNvSpPr/>
          <p:nvPr/>
        </p:nvSpPr>
        <p:spPr>
          <a:xfrm>
            <a:off x="2336810" y="2827842"/>
            <a:ext cx="61432" cy="124800"/>
          </a:xfrm>
          <a:custGeom>
            <a:avLst/>
            <a:gdLst/>
            <a:ahLst/>
            <a:cxnLst/>
            <a:rect l="l" t="t" r="r" b="b"/>
            <a:pathLst>
              <a:path w="61432" h="124800">
                <a:moveTo>
                  <a:pt x="61432" y="32644"/>
                </a:moveTo>
                <a:lnTo>
                  <a:pt x="61432" y="30723"/>
                </a:lnTo>
                <a:lnTo>
                  <a:pt x="60472" y="29763"/>
                </a:lnTo>
                <a:lnTo>
                  <a:pt x="60472" y="26883"/>
                </a:lnTo>
                <a:lnTo>
                  <a:pt x="59512" y="25923"/>
                </a:lnTo>
                <a:lnTo>
                  <a:pt x="58552" y="25923"/>
                </a:lnTo>
                <a:lnTo>
                  <a:pt x="58552" y="24963"/>
                </a:lnTo>
                <a:lnTo>
                  <a:pt x="33588" y="24963"/>
                </a:lnTo>
                <a:lnTo>
                  <a:pt x="33588" y="1920"/>
                </a:lnTo>
                <a:lnTo>
                  <a:pt x="32628" y="960"/>
                </a:lnTo>
                <a:lnTo>
                  <a:pt x="31683" y="960"/>
                </a:lnTo>
                <a:lnTo>
                  <a:pt x="31683" y="0"/>
                </a:lnTo>
                <a:lnTo>
                  <a:pt x="19202" y="0"/>
                </a:lnTo>
                <a:lnTo>
                  <a:pt x="18227" y="960"/>
                </a:lnTo>
                <a:lnTo>
                  <a:pt x="17282" y="960"/>
                </a:lnTo>
                <a:lnTo>
                  <a:pt x="17282" y="1920"/>
                </a:lnTo>
                <a:lnTo>
                  <a:pt x="16322" y="2880"/>
                </a:lnTo>
                <a:lnTo>
                  <a:pt x="16322" y="24963"/>
                </a:lnTo>
                <a:lnTo>
                  <a:pt x="2880" y="24963"/>
                </a:lnTo>
                <a:lnTo>
                  <a:pt x="1920" y="25923"/>
                </a:lnTo>
                <a:lnTo>
                  <a:pt x="960" y="26883"/>
                </a:lnTo>
                <a:lnTo>
                  <a:pt x="960" y="28803"/>
                </a:lnTo>
                <a:lnTo>
                  <a:pt x="0" y="29763"/>
                </a:lnTo>
                <a:lnTo>
                  <a:pt x="0" y="34564"/>
                </a:lnTo>
                <a:lnTo>
                  <a:pt x="960" y="36484"/>
                </a:lnTo>
                <a:lnTo>
                  <a:pt x="960" y="37444"/>
                </a:lnTo>
                <a:lnTo>
                  <a:pt x="1920" y="38404"/>
                </a:lnTo>
                <a:lnTo>
                  <a:pt x="2880" y="39364"/>
                </a:lnTo>
                <a:lnTo>
                  <a:pt x="16322" y="39364"/>
                </a:lnTo>
                <a:lnTo>
                  <a:pt x="16322" y="98877"/>
                </a:lnTo>
                <a:lnTo>
                  <a:pt x="17282" y="103677"/>
                </a:lnTo>
                <a:lnTo>
                  <a:pt x="18227" y="107518"/>
                </a:lnTo>
                <a:lnTo>
                  <a:pt x="19202" y="111358"/>
                </a:lnTo>
                <a:lnTo>
                  <a:pt x="21122" y="114239"/>
                </a:lnTo>
                <a:lnTo>
                  <a:pt x="23042" y="117119"/>
                </a:lnTo>
                <a:lnTo>
                  <a:pt x="24947" y="119999"/>
                </a:lnTo>
                <a:lnTo>
                  <a:pt x="27843" y="121920"/>
                </a:lnTo>
                <a:lnTo>
                  <a:pt x="31683" y="122880"/>
                </a:lnTo>
                <a:lnTo>
                  <a:pt x="34564" y="123840"/>
                </a:lnTo>
                <a:lnTo>
                  <a:pt x="39349" y="124800"/>
                </a:lnTo>
                <a:lnTo>
                  <a:pt x="47030" y="124800"/>
                </a:lnTo>
                <a:lnTo>
                  <a:pt x="48950" y="123840"/>
                </a:lnTo>
                <a:lnTo>
                  <a:pt x="52791" y="123840"/>
                </a:lnTo>
                <a:lnTo>
                  <a:pt x="54711" y="122880"/>
                </a:lnTo>
                <a:lnTo>
                  <a:pt x="55671" y="122880"/>
                </a:lnTo>
                <a:lnTo>
                  <a:pt x="56631" y="121920"/>
                </a:lnTo>
                <a:lnTo>
                  <a:pt x="57591" y="121920"/>
                </a:lnTo>
                <a:lnTo>
                  <a:pt x="58552" y="120959"/>
                </a:lnTo>
                <a:lnTo>
                  <a:pt x="59512" y="120959"/>
                </a:lnTo>
                <a:lnTo>
                  <a:pt x="59512" y="119999"/>
                </a:lnTo>
                <a:lnTo>
                  <a:pt x="60472" y="119039"/>
                </a:lnTo>
                <a:lnTo>
                  <a:pt x="60472" y="117119"/>
                </a:lnTo>
                <a:lnTo>
                  <a:pt x="61432" y="115199"/>
                </a:lnTo>
                <a:lnTo>
                  <a:pt x="61432" y="112318"/>
                </a:lnTo>
                <a:lnTo>
                  <a:pt x="60472" y="111358"/>
                </a:lnTo>
                <a:lnTo>
                  <a:pt x="60472" y="107518"/>
                </a:lnTo>
                <a:lnTo>
                  <a:pt x="56631" y="107518"/>
                </a:lnTo>
                <a:lnTo>
                  <a:pt x="55671" y="108478"/>
                </a:lnTo>
                <a:lnTo>
                  <a:pt x="54711" y="108478"/>
                </a:lnTo>
                <a:lnTo>
                  <a:pt x="52791" y="109438"/>
                </a:lnTo>
                <a:lnTo>
                  <a:pt x="50871" y="109438"/>
                </a:lnTo>
                <a:lnTo>
                  <a:pt x="49911" y="110398"/>
                </a:lnTo>
                <a:lnTo>
                  <a:pt x="42230" y="110398"/>
                </a:lnTo>
                <a:lnTo>
                  <a:pt x="38404" y="108478"/>
                </a:lnTo>
                <a:lnTo>
                  <a:pt x="36469" y="105597"/>
                </a:lnTo>
                <a:lnTo>
                  <a:pt x="34564" y="101757"/>
                </a:lnTo>
                <a:lnTo>
                  <a:pt x="33588" y="96956"/>
                </a:lnTo>
                <a:lnTo>
                  <a:pt x="33588" y="39364"/>
                </a:lnTo>
                <a:lnTo>
                  <a:pt x="58552" y="39364"/>
                </a:lnTo>
                <a:lnTo>
                  <a:pt x="59512" y="38404"/>
                </a:lnTo>
                <a:lnTo>
                  <a:pt x="60472" y="37444"/>
                </a:lnTo>
                <a:lnTo>
                  <a:pt x="60472" y="36484"/>
                </a:lnTo>
                <a:lnTo>
                  <a:pt x="61432" y="34564"/>
                </a:lnTo>
                <a:lnTo>
                  <a:pt x="61432" y="326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" name="object 193"/>
          <p:cNvSpPr/>
          <p:nvPr/>
        </p:nvSpPr>
        <p:spPr>
          <a:xfrm>
            <a:off x="2418405" y="2814401"/>
            <a:ext cx="20162" cy="20162"/>
          </a:xfrm>
          <a:custGeom>
            <a:avLst/>
            <a:gdLst/>
            <a:ahLst/>
            <a:cxnLst/>
            <a:rect l="l" t="t" r="r" b="b"/>
            <a:pathLst>
              <a:path w="20162" h="20162">
                <a:moveTo>
                  <a:pt x="1920" y="18242"/>
                </a:moveTo>
                <a:lnTo>
                  <a:pt x="2880" y="19202"/>
                </a:lnTo>
                <a:lnTo>
                  <a:pt x="5760" y="20162"/>
                </a:lnTo>
                <a:lnTo>
                  <a:pt x="14401" y="20162"/>
                </a:lnTo>
                <a:lnTo>
                  <a:pt x="17282" y="19202"/>
                </a:lnTo>
                <a:lnTo>
                  <a:pt x="18242" y="18242"/>
                </a:lnTo>
                <a:lnTo>
                  <a:pt x="20162" y="16322"/>
                </a:lnTo>
                <a:lnTo>
                  <a:pt x="20162" y="3840"/>
                </a:lnTo>
                <a:lnTo>
                  <a:pt x="18242" y="1920"/>
                </a:lnTo>
                <a:lnTo>
                  <a:pt x="17282" y="960"/>
                </a:lnTo>
                <a:lnTo>
                  <a:pt x="14401" y="0"/>
                </a:lnTo>
                <a:lnTo>
                  <a:pt x="5760" y="0"/>
                </a:lnTo>
                <a:lnTo>
                  <a:pt x="2880" y="960"/>
                </a:lnTo>
                <a:lnTo>
                  <a:pt x="1920" y="1920"/>
                </a:lnTo>
                <a:lnTo>
                  <a:pt x="0" y="3840"/>
                </a:lnTo>
                <a:lnTo>
                  <a:pt x="0" y="16322"/>
                </a:lnTo>
                <a:lnTo>
                  <a:pt x="1920" y="182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" name="object 194"/>
          <p:cNvSpPr/>
          <p:nvPr/>
        </p:nvSpPr>
        <p:spPr>
          <a:xfrm>
            <a:off x="2420325" y="2852806"/>
            <a:ext cx="16322" cy="98877"/>
          </a:xfrm>
          <a:custGeom>
            <a:avLst/>
            <a:gdLst/>
            <a:ahLst/>
            <a:cxnLst/>
            <a:rect l="l" t="t" r="r" b="b"/>
            <a:pathLst>
              <a:path w="16322" h="98877">
                <a:moveTo>
                  <a:pt x="960" y="97917"/>
                </a:moveTo>
                <a:lnTo>
                  <a:pt x="3840" y="97917"/>
                </a:lnTo>
                <a:lnTo>
                  <a:pt x="4800" y="98877"/>
                </a:lnTo>
                <a:lnTo>
                  <a:pt x="9601" y="98877"/>
                </a:lnTo>
                <a:lnTo>
                  <a:pt x="11521" y="97917"/>
                </a:lnTo>
                <a:lnTo>
                  <a:pt x="15361" y="97917"/>
                </a:lnTo>
                <a:lnTo>
                  <a:pt x="15361" y="96956"/>
                </a:lnTo>
                <a:lnTo>
                  <a:pt x="16322" y="96956"/>
                </a:lnTo>
                <a:lnTo>
                  <a:pt x="16322" y="960"/>
                </a:lnTo>
                <a:lnTo>
                  <a:pt x="15361" y="960"/>
                </a:lnTo>
                <a:lnTo>
                  <a:pt x="15361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96956"/>
                </a:lnTo>
                <a:lnTo>
                  <a:pt x="960" y="9791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" name="object 195"/>
          <p:cNvSpPr/>
          <p:nvPr/>
        </p:nvSpPr>
        <p:spPr>
          <a:xfrm>
            <a:off x="2461610" y="2850885"/>
            <a:ext cx="93101" cy="101757"/>
          </a:xfrm>
          <a:custGeom>
            <a:avLst/>
            <a:gdLst/>
            <a:ahLst/>
            <a:cxnLst/>
            <a:rect l="l" t="t" r="r" b="b"/>
            <a:pathLst>
              <a:path w="93101" h="101757">
                <a:moveTo>
                  <a:pt x="0" y="44150"/>
                </a:moveTo>
                <a:lnTo>
                  <a:pt x="0" y="59512"/>
                </a:lnTo>
                <a:lnTo>
                  <a:pt x="960" y="66233"/>
                </a:lnTo>
                <a:lnTo>
                  <a:pt x="2865" y="72953"/>
                </a:lnTo>
                <a:lnTo>
                  <a:pt x="4800" y="78714"/>
                </a:lnTo>
                <a:lnTo>
                  <a:pt x="7680" y="84475"/>
                </a:lnTo>
                <a:lnTo>
                  <a:pt x="11521" y="88315"/>
                </a:lnTo>
                <a:lnTo>
                  <a:pt x="15346" y="93116"/>
                </a:lnTo>
                <a:lnTo>
                  <a:pt x="20147" y="95996"/>
                </a:lnTo>
                <a:lnTo>
                  <a:pt x="20147" y="69113"/>
                </a:lnTo>
                <a:lnTo>
                  <a:pt x="19187" y="65272"/>
                </a:lnTo>
                <a:lnTo>
                  <a:pt x="18242" y="60472"/>
                </a:lnTo>
                <a:lnTo>
                  <a:pt x="18242" y="40309"/>
                </a:lnTo>
                <a:lnTo>
                  <a:pt x="19187" y="36469"/>
                </a:lnTo>
                <a:lnTo>
                  <a:pt x="21107" y="31683"/>
                </a:lnTo>
                <a:lnTo>
                  <a:pt x="23027" y="27843"/>
                </a:lnTo>
                <a:lnTo>
                  <a:pt x="24947" y="24963"/>
                </a:lnTo>
                <a:lnTo>
                  <a:pt x="26868" y="21122"/>
                </a:lnTo>
                <a:lnTo>
                  <a:pt x="29748" y="18242"/>
                </a:lnTo>
                <a:lnTo>
                  <a:pt x="33588" y="17282"/>
                </a:lnTo>
                <a:lnTo>
                  <a:pt x="37429" y="15361"/>
                </a:lnTo>
                <a:lnTo>
                  <a:pt x="41269" y="14401"/>
                </a:lnTo>
                <a:lnTo>
                  <a:pt x="51831" y="14401"/>
                </a:lnTo>
                <a:lnTo>
                  <a:pt x="56631" y="15361"/>
                </a:lnTo>
                <a:lnTo>
                  <a:pt x="60472" y="17282"/>
                </a:lnTo>
                <a:lnTo>
                  <a:pt x="64312" y="19202"/>
                </a:lnTo>
                <a:lnTo>
                  <a:pt x="67193" y="22082"/>
                </a:lnTo>
                <a:lnTo>
                  <a:pt x="69113" y="24963"/>
                </a:lnTo>
                <a:lnTo>
                  <a:pt x="71033" y="28788"/>
                </a:lnTo>
                <a:lnTo>
                  <a:pt x="72953" y="32628"/>
                </a:lnTo>
                <a:lnTo>
                  <a:pt x="73913" y="36469"/>
                </a:lnTo>
                <a:lnTo>
                  <a:pt x="74874" y="41285"/>
                </a:lnTo>
                <a:lnTo>
                  <a:pt x="74874" y="56631"/>
                </a:lnTo>
                <a:lnTo>
                  <a:pt x="73913" y="61432"/>
                </a:lnTo>
                <a:lnTo>
                  <a:pt x="72953" y="66233"/>
                </a:lnTo>
                <a:lnTo>
                  <a:pt x="71993" y="70073"/>
                </a:lnTo>
                <a:lnTo>
                  <a:pt x="70073" y="73914"/>
                </a:lnTo>
                <a:lnTo>
                  <a:pt x="68153" y="76794"/>
                </a:lnTo>
                <a:lnTo>
                  <a:pt x="65272" y="80634"/>
                </a:lnTo>
                <a:lnTo>
                  <a:pt x="62392" y="82555"/>
                </a:lnTo>
                <a:lnTo>
                  <a:pt x="59512" y="84475"/>
                </a:lnTo>
                <a:lnTo>
                  <a:pt x="55671" y="86395"/>
                </a:lnTo>
                <a:lnTo>
                  <a:pt x="50871" y="87355"/>
                </a:lnTo>
                <a:lnTo>
                  <a:pt x="41269" y="87355"/>
                </a:lnTo>
                <a:lnTo>
                  <a:pt x="36469" y="86395"/>
                </a:lnTo>
                <a:lnTo>
                  <a:pt x="32628" y="84475"/>
                </a:lnTo>
                <a:lnTo>
                  <a:pt x="28788" y="82555"/>
                </a:lnTo>
                <a:lnTo>
                  <a:pt x="25907" y="79674"/>
                </a:lnTo>
                <a:lnTo>
                  <a:pt x="25907" y="97917"/>
                </a:lnTo>
                <a:lnTo>
                  <a:pt x="31668" y="100797"/>
                </a:lnTo>
                <a:lnTo>
                  <a:pt x="37429" y="101757"/>
                </a:lnTo>
                <a:lnTo>
                  <a:pt x="52791" y="101757"/>
                </a:lnTo>
                <a:lnTo>
                  <a:pt x="60472" y="100797"/>
                </a:lnTo>
                <a:lnTo>
                  <a:pt x="66233" y="97917"/>
                </a:lnTo>
                <a:lnTo>
                  <a:pt x="71993" y="95036"/>
                </a:lnTo>
                <a:lnTo>
                  <a:pt x="76794" y="91196"/>
                </a:lnTo>
                <a:lnTo>
                  <a:pt x="80634" y="87355"/>
                </a:lnTo>
                <a:lnTo>
                  <a:pt x="84475" y="82555"/>
                </a:lnTo>
                <a:lnTo>
                  <a:pt x="88315" y="76794"/>
                </a:lnTo>
                <a:lnTo>
                  <a:pt x="90236" y="71033"/>
                </a:lnTo>
                <a:lnTo>
                  <a:pt x="92156" y="64312"/>
                </a:lnTo>
                <a:lnTo>
                  <a:pt x="93101" y="57591"/>
                </a:lnTo>
                <a:lnTo>
                  <a:pt x="93101" y="42230"/>
                </a:lnTo>
                <a:lnTo>
                  <a:pt x="92156" y="35509"/>
                </a:lnTo>
                <a:lnTo>
                  <a:pt x="90236" y="28788"/>
                </a:lnTo>
                <a:lnTo>
                  <a:pt x="88315" y="23042"/>
                </a:lnTo>
                <a:lnTo>
                  <a:pt x="85435" y="17282"/>
                </a:lnTo>
                <a:lnTo>
                  <a:pt x="81594" y="13441"/>
                </a:lnTo>
                <a:lnTo>
                  <a:pt x="77754" y="8641"/>
                </a:lnTo>
                <a:lnTo>
                  <a:pt x="72953" y="5760"/>
                </a:lnTo>
                <a:lnTo>
                  <a:pt x="67193" y="3840"/>
                </a:lnTo>
                <a:lnTo>
                  <a:pt x="61432" y="960"/>
                </a:lnTo>
                <a:lnTo>
                  <a:pt x="54711" y="0"/>
                </a:lnTo>
                <a:lnTo>
                  <a:pt x="39349" y="0"/>
                </a:lnTo>
                <a:lnTo>
                  <a:pt x="32628" y="1920"/>
                </a:lnTo>
                <a:lnTo>
                  <a:pt x="26868" y="3840"/>
                </a:lnTo>
                <a:lnTo>
                  <a:pt x="21107" y="6720"/>
                </a:lnTo>
                <a:lnTo>
                  <a:pt x="15346" y="10561"/>
                </a:lnTo>
                <a:lnTo>
                  <a:pt x="11521" y="14401"/>
                </a:lnTo>
                <a:lnTo>
                  <a:pt x="7680" y="19202"/>
                </a:lnTo>
                <a:lnTo>
                  <a:pt x="4800" y="24963"/>
                </a:lnTo>
                <a:lnTo>
                  <a:pt x="2865" y="30723"/>
                </a:lnTo>
                <a:lnTo>
                  <a:pt x="960" y="37444"/>
                </a:lnTo>
                <a:lnTo>
                  <a:pt x="0" y="4415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" name="object 196"/>
          <p:cNvSpPr/>
          <p:nvPr/>
        </p:nvSpPr>
        <p:spPr>
          <a:xfrm>
            <a:off x="2481757" y="2919999"/>
            <a:ext cx="5760" cy="28803"/>
          </a:xfrm>
          <a:custGeom>
            <a:avLst/>
            <a:gdLst/>
            <a:ahLst/>
            <a:cxnLst/>
            <a:rect l="l" t="t" r="r" b="b"/>
            <a:pathLst>
              <a:path w="5760" h="28803">
                <a:moveTo>
                  <a:pt x="5760" y="28803"/>
                </a:moveTo>
                <a:lnTo>
                  <a:pt x="5760" y="10561"/>
                </a:lnTo>
                <a:lnTo>
                  <a:pt x="3840" y="7680"/>
                </a:lnTo>
                <a:lnTo>
                  <a:pt x="1920" y="3840"/>
                </a:lnTo>
                <a:lnTo>
                  <a:pt x="0" y="0"/>
                </a:lnTo>
                <a:lnTo>
                  <a:pt x="0" y="26883"/>
                </a:lnTo>
                <a:lnTo>
                  <a:pt x="5760" y="288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" name="object 197"/>
          <p:cNvSpPr/>
          <p:nvPr/>
        </p:nvSpPr>
        <p:spPr>
          <a:xfrm>
            <a:off x="2579674" y="2850885"/>
            <a:ext cx="79674" cy="100797"/>
          </a:xfrm>
          <a:custGeom>
            <a:avLst/>
            <a:gdLst/>
            <a:ahLst/>
            <a:cxnLst/>
            <a:rect l="l" t="t" r="r" b="b"/>
            <a:pathLst>
              <a:path w="79674" h="100797">
                <a:moveTo>
                  <a:pt x="15361" y="17282"/>
                </a:moveTo>
                <a:lnTo>
                  <a:pt x="15361" y="3840"/>
                </a:lnTo>
                <a:lnTo>
                  <a:pt x="14401" y="3840"/>
                </a:lnTo>
                <a:lnTo>
                  <a:pt x="14401" y="2880"/>
                </a:lnTo>
                <a:lnTo>
                  <a:pt x="13441" y="2880"/>
                </a:lnTo>
                <a:lnTo>
                  <a:pt x="13441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98877"/>
                </a:lnTo>
                <a:lnTo>
                  <a:pt x="960" y="99837"/>
                </a:lnTo>
                <a:lnTo>
                  <a:pt x="3840" y="99837"/>
                </a:lnTo>
                <a:lnTo>
                  <a:pt x="4800" y="100797"/>
                </a:lnTo>
                <a:lnTo>
                  <a:pt x="9601" y="100797"/>
                </a:lnTo>
                <a:lnTo>
                  <a:pt x="11521" y="99837"/>
                </a:lnTo>
                <a:lnTo>
                  <a:pt x="14401" y="99837"/>
                </a:lnTo>
                <a:lnTo>
                  <a:pt x="15361" y="98877"/>
                </a:lnTo>
                <a:lnTo>
                  <a:pt x="16322" y="98877"/>
                </a:lnTo>
                <a:lnTo>
                  <a:pt x="16322" y="32628"/>
                </a:lnTo>
                <a:lnTo>
                  <a:pt x="21122" y="26883"/>
                </a:lnTo>
                <a:lnTo>
                  <a:pt x="25923" y="22082"/>
                </a:lnTo>
                <a:lnTo>
                  <a:pt x="29763" y="19202"/>
                </a:lnTo>
                <a:lnTo>
                  <a:pt x="34564" y="16322"/>
                </a:lnTo>
                <a:lnTo>
                  <a:pt x="38404" y="14401"/>
                </a:lnTo>
                <a:lnTo>
                  <a:pt x="46085" y="14401"/>
                </a:lnTo>
                <a:lnTo>
                  <a:pt x="48966" y="15361"/>
                </a:lnTo>
                <a:lnTo>
                  <a:pt x="51846" y="16322"/>
                </a:lnTo>
                <a:lnTo>
                  <a:pt x="53766" y="18242"/>
                </a:lnTo>
                <a:lnTo>
                  <a:pt x="55686" y="20162"/>
                </a:lnTo>
                <a:lnTo>
                  <a:pt x="57607" y="22082"/>
                </a:lnTo>
                <a:lnTo>
                  <a:pt x="59527" y="24002"/>
                </a:lnTo>
                <a:lnTo>
                  <a:pt x="60487" y="26883"/>
                </a:lnTo>
                <a:lnTo>
                  <a:pt x="61447" y="30723"/>
                </a:lnTo>
                <a:lnTo>
                  <a:pt x="62407" y="33604"/>
                </a:lnTo>
                <a:lnTo>
                  <a:pt x="62407" y="98877"/>
                </a:lnTo>
                <a:lnTo>
                  <a:pt x="63367" y="98877"/>
                </a:lnTo>
                <a:lnTo>
                  <a:pt x="63367" y="99837"/>
                </a:lnTo>
                <a:lnTo>
                  <a:pt x="66248" y="99837"/>
                </a:lnTo>
                <a:lnTo>
                  <a:pt x="68168" y="100797"/>
                </a:lnTo>
                <a:lnTo>
                  <a:pt x="72953" y="100797"/>
                </a:lnTo>
                <a:lnTo>
                  <a:pt x="73929" y="99837"/>
                </a:lnTo>
                <a:lnTo>
                  <a:pt x="77769" y="99837"/>
                </a:lnTo>
                <a:lnTo>
                  <a:pt x="77769" y="98877"/>
                </a:lnTo>
                <a:lnTo>
                  <a:pt x="78729" y="98877"/>
                </a:lnTo>
                <a:lnTo>
                  <a:pt x="79674" y="97917"/>
                </a:lnTo>
                <a:lnTo>
                  <a:pt x="79674" y="34564"/>
                </a:lnTo>
                <a:lnTo>
                  <a:pt x="78729" y="28788"/>
                </a:lnTo>
                <a:lnTo>
                  <a:pt x="77769" y="24002"/>
                </a:lnTo>
                <a:lnTo>
                  <a:pt x="76794" y="19202"/>
                </a:lnTo>
                <a:lnTo>
                  <a:pt x="74889" y="15361"/>
                </a:lnTo>
                <a:lnTo>
                  <a:pt x="72009" y="11521"/>
                </a:lnTo>
                <a:lnTo>
                  <a:pt x="69113" y="7680"/>
                </a:lnTo>
                <a:lnTo>
                  <a:pt x="66248" y="5760"/>
                </a:lnTo>
                <a:lnTo>
                  <a:pt x="61447" y="2880"/>
                </a:lnTo>
                <a:lnTo>
                  <a:pt x="57607" y="960"/>
                </a:lnTo>
                <a:lnTo>
                  <a:pt x="52806" y="0"/>
                </a:lnTo>
                <a:lnTo>
                  <a:pt x="41285" y="0"/>
                </a:lnTo>
                <a:lnTo>
                  <a:pt x="35524" y="1920"/>
                </a:lnTo>
                <a:lnTo>
                  <a:pt x="30723" y="3840"/>
                </a:lnTo>
                <a:lnTo>
                  <a:pt x="24963" y="6720"/>
                </a:lnTo>
                <a:lnTo>
                  <a:pt x="20162" y="11521"/>
                </a:lnTo>
                <a:lnTo>
                  <a:pt x="15361" y="172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" name="object 198"/>
          <p:cNvSpPr/>
          <p:nvPr/>
        </p:nvSpPr>
        <p:spPr>
          <a:xfrm>
            <a:off x="2738079" y="2850885"/>
            <a:ext cx="137266" cy="100797"/>
          </a:xfrm>
          <a:custGeom>
            <a:avLst/>
            <a:gdLst/>
            <a:ahLst/>
            <a:cxnLst/>
            <a:rect l="l" t="t" r="r" b="b"/>
            <a:pathLst>
              <a:path w="137266" h="100797">
                <a:moveTo>
                  <a:pt x="24963" y="6720"/>
                </a:moveTo>
                <a:lnTo>
                  <a:pt x="20147" y="11521"/>
                </a:lnTo>
                <a:lnTo>
                  <a:pt x="15346" y="17282"/>
                </a:lnTo>
                <a:lnTo>
                  <a:pt x="15346" y="3840"/>
                </a:lnTo>
                <a:lnTo>
                  <a:pt x="14401" y="3840"/>
                </a:lnTo>
                <a:lnTo>
                  <a:pt x="14401" y="2880"/>
                </a:lnTo>
                <a:lnTo>
                  <a:pt x="13441" y="2880"/>
                </a:lnTo>
                <a:lnTo>
                  <a:pt x="13441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98877"/>
                </a:lnTo>
                <a:lnTo>
                  <a:pt x="960" y="99837"/>
                </a:lnTo>
                <a:lnTo>
                  <a:pt x="3840" y="99837"/>
                </a:lnTo>
                <a:lnTo>
                  <a:pt x="4800" y="100797"/>
                </a:lnTo>
                <a:lnTo>
                  <a:pt x="9601" y="100797"/>
                </a:lnTo>
                <a:lnTo>
                  <a:pt x="11521" y="99837"/>
                </a:lnTo>
                <a:lnTo>
                  <a:pt x="14401" y="99837"/>
                </a:lnTo>
                <a:lnTo>
                  <a:pt x="15346" y="98877"/>
                </a:lnTo>
                <a:lnTo>
                  <a:pt x="16306" y="98877"/>
                </a:lnTo>
                <a:lnTo>
                  <a:pt x="16306" y="32628"/>
                </a:lnTo>
                <a:lnTo>
                  <a:pt x="21122" y="26883"/>
                </a:lnTo>
                <a:lnTo>
                  <a:pt x="25907" y="22082"/>
                </a:lnTo>
                <a:lnTo>
                  <a:pt x="29748" y="19202"/>
                </a:lnTo>
                <a:lnTo>
                  <a:pt x="33588" y="16322"/>
                </a:lnTo>
                <a:lnTo>
                  <a:pt x="37429" y="14401"/>
                </a:lnTo>
                <a:lnTo>
                  <a:pt x="44150" y="14401"/>
                </a:lnTo>
                <a:lnTo>
                  <a:pt x="47030" y="15361"/>
                </a:lnTo>
                <a:lnTo>
                  <a:pt x="49911" y="16322"/>
                </a:lnTo>
                <a:lnTo>
                  <a:pt x="51831" y="18242"/>
                </a:lnTo>
                <a:lnTo>
                  <a:pt x="53751" y="20162"/>
                </a:lnTo>
                <a:lnTo>
                  <a:pt x="55671" y="22082"/>
                </a:lnTo>
                <a:lnTo>
                  <a:pt x="56631" y="24002"/>
                </a:lnTo>
                <a:lnTo>
                  <a:pt x="57591" y="26883"/>
                </a:lnTo>
                <a:lnTo>
                  <a:pt x="58552" y="30723"/>
                </a:lnTo>
                <a:lnTo>
                  <a:pt x="59512" y="33604"/>
                </a:lnTo>
                <a:lnTo>
                  <a:pt x="59512" y="97917"/>
                </a:lnTo>
                <a:lnTo>
                  <a:pt x="60472" y="98877"/>
                </a:lnTo>
                <a:lnTo>
                  <a:pt x="60472" y="99837"/>
                </a:lnTo>
                <a:lnTo>
                  <a:pt x="64312" y="99837"/>
                </a:lnTo>
                <a:lnTo>
                  <a:pt x="65272" y="100797"/>
                </a:lnTo>
                <a:lnTo>
                  <a:pt x="70073" y="100797"/>
                </a:lnTo>
                <a:lnTo>
                  <a:pt x="71033" y="99837"/>
                </a:lnTo>
                <a:lnTo>
                  <a:pt x="74874" y="99837"/>
                </a:lnTo>
                <a:lnTo>
                  <a:pt x="75834" y="98877"/>
                </a:lnTo>
                <a:lnTo>
                  <a:pt x="76794" y="98877"/>
                </a:lnTo>
                <a:lnTo>
                  <a:pt x="76794" y="32628"/>
                </a:lnTo>
                <a:lnTo>
                  <a:pt x="81594" y="26883"/>
                </a:lnTo>
                <a:lnTo>
                  <a:pt x="85435" y="22082"/>
                </a:lnTo>
                <a:lnTo>
                  <a:pt x="90236" y="19202"/>
                </a:lnTo>
                <a:lnTo>
                  <a:pt x="94076" y="16322"/>
                </a:lnTo>
                <a:lnTo>
                  <a:pt x="97917" y="14401"/>
                </a:lnTo>
                <a:lnTo>
                  <a:pt x="104637" y="14401"/>
                </a:lnTo>
                <a:lnTo>
                  <a:pt x="107518" y="15361"/>
                </a:lnTo>
                <a:lnTo>
                  <a:pt x="109438" y="16322"/>
                </a:lnTo>
                <a:lnTo>
                  <a:pt x="112318" y="18242"/>
                </a:lnTo>
                <a:lnTo>
                  <a:pt x="114223" y="20162"/>
                </a:lnTo>
                <a:lnTo>
                  <a:pt x="115199" y="22082"/>
                </a:lnTo>
                <a:lnTo>
                  <a:pt x="117104" y="24002"/>
                </a:lnTo>
                <a:lnTo>
                  <a:pt x="118064" y="26883"/>
                </a:lnTo>
                <a:lnTo>
                  <a:pt x="119039" y="30723"/>
                </a:lnTo>
                <a:lnTo>
                  <a:pt x="119999" y="33604"/>
                </a:lnTo>
                <a:lnTo>
                  <a:pt x="119999" y="98877"/>
                </a:lnTo>
                <a:lnTo>
                  <a:pt x="120944" y="98877"/>
                </a:lnTo>
                <a:lnTo>
                  <a:pt x="120944" y="99837"/>
                </a:lnTo>
                <a:lnTo>
                  <a:pt x="124785" y="99837"/>
                </a:lnTo>
                <a:lnTo>
                  <a:pt x="125745" y="100797"/>
                </a:lnTo>
                <a:lnTo>
                  <a:pt x="130545" y="100797"/>
                </a:lnTo>
                <a:lnTo>
                  <a:pt x="131505" y="99837"/>
                </a:lnTo>
                <a:lnTo>
                  <a:pt x="135346" y="99837"/>
                </a:lnTo>
                <a:lnTo>
                  <a:pt x="136306" y="98877"/>
                </a:lnTo>
                <a:lnTo>
                  <a:pt x="137266" y="97917"/>
                </a:lnTo>
                <a:lnTo>
                  <a:pt x="137266" y="33604"/>
                </a:lnTo>
                <a:lnTo>
                  <a:pt x="136306" y="28788"/>
                </a:lnTo>
                <a:lnTo>
                  <a:pt x="135346" y="24002"/>
                </a:lnTo>
                <a:lnTo>
                  <a:pt x="134386" y="19202"/>
                </a:lnTo>
                <a:lnTo>
                  <a:pt x="132466" y="15361"/>
                </a:lnTo>
                <a:lnTo>
                  <a:pt x="129600" y="11521"/>
                </a:lnTo>
                <a:lnTo>
                  <a:pt x="127665" y="7680"/>
                </a:lnTo>
                <a:lnTo>
                  <a:pt x="123825" y="5760"/>
                </a:lnTo>
                <a:lnTo>
                  <a:pt x="119999" y="2880"/>
                </a:lnTo>
                <a:lnTo>
                  <a:pt x="116159" y="960"/>
                </a:lnTo>
                <a:lnTo>
                  <a:pt x="111358" y="0"/>
                </a:lnTo>
                <a:lnTo>
                  <a:pt x="102717" y="0"/>
                </a:lnTo>
                <a:lnTo>
                  <a:pt x="99837" y="960"/>
                </a:lnTo>
                <a:lnTo>
                  <a:pt x="97917" y="960"/>
                </a:lnTo>
                <a:lnTo>
                  <a:pt x="95036" y="1920"/>
                </a:lnTo>
                <a:lnTo>
                  <a:pt x="93116" y="2880"/>
                </a:lnTo>
                <a:lnTo>
                  <a:pt x="90236" y="3840"/>
                </a:lnTo>
                <a:lnTo>
                  <a:pt x="87355" y="5760"/>
                </a:lnTo>
                <a:lnTo>
                  <a:pt x="85435" y="7680"/>
                </a:lnTo>
                <a:lnTo>
                  <a:pt x="82555" y="9601"/>
                </a:lnTo>
                <a:lnTo>
                  <a:pt x="79674" y="12481"/>
                </a:lnTo>
                <a:lnTo>
                  <a:pt x="76794" y="15361"/>
                </a:lnTo>
                <a:lnTo>
                  <a:pt x="73913" y="18242"/>
                </a:lnTo>
                <a:lnTo>
                  <a:pt x="71993" y="15361"/>
                </a:lnTo>
                <a:lnTo>
                  <a:pt x="71033" y="13441"/>
                </a:lnTo>
                <a:lnTo>
                  <a:pt x="69113" y="10561"/>
                </a:lnTo>
                <a:lnTo>
                  <a:pt x="68153" y="8641"/>
                </a:lnTo>
                <a:lnTo>
                  <a:pt x="65272" y="6720"/>
                </a:lnTo>
                <a:lnTo>
                  <a:pt x="63352" y="4800"/>
                </a:lnTo>
                <a:lnTo>
                  <a:pt x="61432" y="3840"/>
                </a:lnTo>
                <a:lnTo>
                  <a:pt x="58552" y="1920"/>
                </a:lnTo>
                <a:lnTo>
                  <a:pt x="55671" y="1920"/>
                </a:lnTo>
                <a:lnTo>
                  <a:pt x="51831" y="960"/>
                </a:lnTo>
                <a:lnTo>
                  <a:pt x="48950" y="0"/>
                </a:lnTo>
                <a:lnTo>
                  <a:pt x="40309" y="0"/>
                </a:lnTo>
                <a:lnTo>
                  <a:pt x="34549" y="1920"/>
                </a:lnTo>
                <a:lnTo>
                  <a:pt x="29748" y="3840"/>
                </a:lnTo>
                <a:lnTo>
                  <a:pt x="24963" y="67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" name="object 199"/>
          <p:cNvSpPr/>
          <p:nvPr/>
        </p:nvSpPr>
        <p:spPr>
          <a:xfrm>
            <a:off x="2899349" y="2898876"/>
            <a:ext cx="23042" cy="52806"/>
          </a:xfrm>
          <a:custGeom>
            <a:avLst/>
            <a:gdLst/>
            <a:ahLst/>
            <a:cxnLst/>
            <a:rect l="l" t="t" r="r" b="b"/>
            <a:pathLst>
              <a:path w="23042" h="52806">
                <a:moveTo>
                  <a:pt x="9601" y="46085"/>
                </a:moveTo>
                <a:lnTo>
                  <a:pt x="12481" y="48966"/>
                </a:lnTo>
                <a:lnTo>
                  <a:pt x="15361" y="50886"/>
                </a:lnTo>
                <a:lnTo>
                  <a:pt x="19202" y="51846"/>
                </a:lnTo>
                <a:lnTo>
                  <a:pt x="23042" y="52806"/>
                </a:lnTo>
                <a:lnTo>
                  <a:pt x="22082" y="36484"/>
                </a:lnTo>
                <a:lnTo>
                  <a:pt x="19202" y="33604"/>
                </a:lnTo>
                <a:lnTo>
                  <a:pt x="18242" y="29763"/>
                </a:lnTo>
                <a:lnTo>
                  <a:pt x="18242" y="19202"/>
                </a:lnTo>
                <a:lnTo>
                  <a:pt x="16322" y="0"/>
                </a:lnTo>
                <a:lnTo>
                  <a:pt x="12481" y="2880"/>
                </a:lnTo>
                <a:lnTo>
                  <a:pt x="8641" y="4800"/>
                </a:lnTo>
                <a:lnTo>
                  <a:pt x="5760" y="8641"/>
                </a:lnTo>
                <a:lnTo>
                  <a:pt x="3840" y="12481"/>
                </a:lnTo>
                <a:lnTo>
                  <a:pt x="1920" y="16322"/>
                </a:lnTo>
                <a:lnTo>
                  <a:pt x="0" y="20162"/>
                </a:lnTo>
                <a:lnTo>
                  <a:pt x="0" y="29763"/>
                </a:lnTo>
                <a:lnTo>
                  <a:pt x="960" y="33604"/>
                </a:lnTo>
                <a:lnTo>
                  <a:pt x="2880" y="37444"/>
                </a:lnTo>
                <a:lnTo>
                  <a:pt x="4800" y="41285"/>
                </a:lnTo>
                <a:lnTo>
                  <a:pt x="6720" y="44165"/>
                </a:lnTo>
                <a:lnTo>
                  <a:pt x="9601" y="4608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" name="object 200"/>
          <p:cNvSpPr/>
          <p:nvPr/>
        </p:nvSpPr>
        <p:spPr>
          <a:xfrm>
            <a:off x="2904149" y="2850885"/>
            <a:ext cx="71993" cy="101757"/>
          </a:xfrm>
          <a:custGeom>
            <a:avLst/>
            <a:gdLst/>
            <a:ahLst/>
            <a:cxnLst/>
            <a:rect l="l" t="t" r="r" b="b"/>
            <a:pathLst>
              <a:path w="71993" h="101757">
                <a:moveTo>
                  <a:pt x="64312" y="100797"/>
                </a:moveTo>
                <a:lnTo>
                  <a:pt x="66233" y="100797"/>
                </a:lnTo>
                <a:lnTo>
                  <a:pt x="68153" y="99837"/>
                </a:lnTo>
                <a:lnTo>
                  <a:pt x="70073" y="99837"/>
                </a:lnTo>
                <a:lnTo>
                  <a:pt x="71033" y="98877"/>
                </a:lnTo>
                <a:lnTo>
                  <a:pt x="71993" y="98877"/>
                </a:lnTo>
                <a:lnTo>
                  <a:pt x="71993" y="28788"/>
                </a:lnTo>
                <a:lnTo>
                  <a:pt x="71033" y="24002"/>
                </a:lnTo>
                <a:lnTo>
                  <a:pt x="70073" y="20162"/>
                </a:lnTo>
                <a:lnTo>
                  <a:pt x="68153" y="15361"/>
                </a:lnTo>
                <a:lnTo>
                  <a:pt x="66233" y="11521"/>
                </a:lnTo>
                <a:lnTo>
                  <a:pt x="63352" y="8641"/>
                </a:lnTo>
                <a:lnTo>
                  <a:pt x="60472" y="5760"/>
                </a:lnTo>
                <a:lnTo>
                  <a:pt x="56631" y="3840"/>
                </a:lnTo>
                <a:lnTo>
                  <a:pt x="51846" y="1920"/>
                </a:lnTo>
                <a:lnTo>
                  <a:pt x="47045" y="960"/>
                </a:lnTo>
                <a:lnTo>
                  <a:pt x="42230" y="0"/>
                </a:lnTo>
                <a:lnTo>
                  <a:pt x="31683" y="0"/>
                </a:lnTo>
                <a:lnTo>
                  <a:pt x="27843" y="960"/>
                </a:lnTo>
                <a:lnTo>
                  <a:pt x="24963" y="960"/>
                </a:lnTo>
                <a:lnTo>
                  <a:pt x="21122" y="1920"/>
                </a:lnTo>
                <a:lnTo>
                  <a:pt x="18242" y="2880"/>
                </a:lnTo>
                <a:lnTo>
                  <a:pt x="15361" y="3840"/>
                </a:lnTo>
                <a:lnTo>
                  <a:pt x="11521" y="4800"/>
                </a:lnTo>
                <a:lnTo>
                  <a:pt x="9601" y="5760"/>
                </a:lnTo>
                <a:lnTo>
                  <a:pt x="6720" y="6720"/>
                </a:lnTo>
                <a:lnTo>
                  <a:pt x="4800" y="7680"/>
                </a:lnTo>
                <a:lnTo>
                  <a:pt x="2880" y="9601"/>
                </a:lnTo>
                <a:lnTo>
                  <a:pt x="1920" y="9601"/>
                </a:lnTo>
                <a:lnTo>
                  <a:pt x="960" y="10561"/>
                </a:lnTo>
                <a:lnTo>
                  <a:pt x="960" y="12481"/>
                </a:lnTo>
                <a:lnTo>
                  <a:pt x="0" y="13441"/>
                </a:lnTo>
                <a:lnTo>
                  <a:pt x="0" y="20162"/>
                </a:lnTo>
                <a:lnTo>
                  <a:pt x="960" y="20162"/>
                </a:lnTo>
                <a:lnTo>
                  <a:pt x="960" y="22082"/>
                </a:lnTo>
                <a:lnTo>
                  <a:pt x="1920" y="22082"/>
                </a:lnTo>
                <a:lnTo>
                  <a:pt x="1920" y="23042"/>
                </a:lnTo>
                <a:lnTo>
                  <a:pt x="5760" y="23042"/>
                </a:lnTo>
                <a:lnTo>
                  <a:pt x="7680" y="22082"/>
                </a:lnTo>
                <a:lnTo>
                  <a:pt x="8641" y="21122"/>
                </a:lnTo>
                <a:lnTo>
                  <a:pt x="11521" y="20162"/>
                </a:lnTo>
                <a:lnTo>
                  <a:pt x="13441" y="18242"/>
                </a:lnTo>
                <a:lnTo>
                  <a:pt x="16322" y="17282"/>
                </a:lnTo>
                <a:lnTo>
                  <a:pt x="19202" y="16322"/>
                </a:lnTo>
                <a:lnTo>
                  <a:pt x="22082" y="15361"/>
                </a:lnTo>
                <a:lnTo>
                  <a:pt x="25923" y="14401"/>
                </a:lnTo>
                <a:lnTo>
                  <a:pt x="29763" y="13441"/>
                </a:lnTo>
                <a:lnTo>
                  <a:pt x="37444" y="13441"/>
                </a:lnTo>
                <a:lnTo>
                  <a:pt x="41285" y="14401"/>
                </a:lnTo>
                <a:lnTo>
                  <a:pt x="43205" y="15361"/>
                </a:lnTo>
                <a:lnTo>
                  <a:pt x="46070" y="16322"/>
                </a:lnTo>
                <a:lnTo>
                  <a:pt x="48006" y="17282"/>
                </a:lnTo>
                <a:lnTo>
                  <a:pt x="49911" y="19202"/>
                </a:lnTo>
                <a:lnTo>
                  <a:pt x="51846" y="21122"/>
                </a:lnTo>
                <a:lnTo>
                  <a:pt x="52791" y="24002"/>
                </a:lnTo>
                <a:lnTo>
                  <a:pt x="53751" y="25923"/>
                </a:lnTo>
                <a:lnTo>
                  <a:pt x="54726" y="28788"/>
                </a:lnTo>
                <a:lnTo>
                  <a:pt x="54726" y="43190"/>
                </a:lnTo>
                <a:lnTo>
                  <a:pt x="28803" y="43190"/>
                </a:lnTo>
                <a:lnTo>
                  <a:pt x="23042" y="45125"/>
                </a:lnTo>
                <a:lnTo>
                  <a:pt x="17282" y="46070"/>
                </a:lnTo>
                <a:lnTo>
                  <a:pt x="11521" y="47990"/>
                </a:lnTo>
                <a:lnTo>
                  <a:pt x="13441" y="67193"/>
                </a:lnTo>
                <a:lnTo>
                  <a:pt x="14401" y="65272"/>
                </a:lnTo>
                <a:lnTo>
                  <a:pt x="15361" y="63352"/>
                </a:lnTo>
                <a:lnTo>
                  <a:pt x="17282" y="61432"/>
                </a:lnTo>
                <a:lnTo>
                  <a:pt x="19202" y="59512"/>
                </a:lnTo>
                <a:lnTo>
                  <a:pt x="22082" y="58552"/>
                </a:lnTo>
                <a:lnTo>
                  <a:pt x="24963" y="56631"/>
                </a:lnTo>
                <a:lnTo>
                  <a:pt x="27843" y="56631"/>
                </a:lnTo>
                <a:lnTo>
                  <a:pt x="31683" y="55671"/>
                </a:lnTo>
                <a:lnTo>
                  <a:pt x="35524" y="54711"/>
                </a:lnTo>
                <a:lnTo>
                  <a:pt x="54726" y="54711"/>
                </a:lnTo>
                <a:lnTo>
                  <a:pt x="54726" y="74874"/>
                </a:lnTo>
                <a:lnTo>
                  <a:pt x="50886" y="79674"/>
                </a:lnTo>
                <a:lnTo>
                  <a:pt x="47045" y="82555"/>
                </a:lnTo>
                <a:lnTo>
                  <a:pt x="43205" y="85435"/>
                </a:lnTo>
                <a:lnTo>
                  <a:pt x="39364" y="87355"/>
                </a:lnTo>
                <a:lnTo>
                  <a:pt x="34564" y="88315"/>
                </a:lnTo>
                <a:lnTo>
                  <a:pt x="24963" y="88315"/>
                </a:lnTo>
                <a:lnTo>
                  <a:pt x="21122" y="87355"/>
                </a:lnTo>
                <a:lnTo>
                  <a:pt x="17282" y="84475"/>
                </a:lnTo>
                <a:lnTo>
                  <a:pt x="18242" y="100797"/>
                </a:lnTo>
                <a:lnTo>
                  <a:pt x="23042" y="101757"/>
                </a:lnTo>
                <a:lnTo>
                  <a:pt x="33604" y="101757"/>
                </a:lnTo>
                <a:lnTo>
                  <a:pt x="38389" y="100797"/>
                </a:lnTo>
                <a:lnTo>
                  <a:pt x="43205" y="97917"/>
                </a:lnTo>
                <a:lnTo>
                  <a:pt x="48950" y="95996"/>
                </a:lnTo>
                <a:lnTo>
                  <a:pt x="52791" y="92156"/>
                </a:lnTo>
                <a:lnTo>
                  <a:pt x="57591" y="88315"/>
                </a:lnTo>
                <a:lnTo>
                  <a:pt x="57591" y="98877"/>
                </a:lnTo>
                <a:lnTo>
                  <a:pt x="58567" y="99837"/>
                </a:lnTo>
                <a:lnTo>
                  <a:pt x="61447" y="99837"/>
                </a:lnTo>
                <a:lnTo>
                  <a:pt x="62392" y="100797"/>
                </a:lnTo>
                <a:lnTo>
                  <a:pt x="64312" y="10079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" name="object 201"/>
          <p:cNvSpPr/>
          <p:nvPr/>
        </p:nvSpPr>
        <p:spPr>
          <a:xfrm>
            <a:off x="2990545" y="2852806"/>
            <a:ext cx="88315" cy="135346"/>
          </a:xfrm>
          <a:custGeom>
            <a:avLst/>
            <a:gdLst/>
            <a:ahLst/>
            <a:cxnLst/>
            <a:rect l="l" t="t" r="r" b="b"/>
            <a:pathLst>
              <a:path w="88315" h="135346">
                <a:moveTo>
                  <a:pt x="87355" y="0"/>
                </a:moveTo>
                <a:lnTo>
                  <a:pt x="72969" y="0"/>
                </a:lnTo>
                <a:lnTo>
                  <a:pt x="72969" y="960"/>
                </a:lnTo>
                <a:lnTo>
                  <a:pt x="71993" y="960"/>
                </a:lnTo>
                <a:lnTo>
                  <a:pt x="71993" y="1920"/>
                </a:lnTo>
                <a:lnTo>
                  <a:pt x="71033" y="2880"/>
                </a:lnTo>
                <a:lnTo>
                  <a:pt x="46085" y="77754"/>
                </a:lnTo>
                <a:lnTo>
                  <a:pt x="45125" y="77754"/>
                </a:lnTo>
                <a:lnTo>
                  <a:pt x="19202" y="3840"/>
                </a:lnTo>
                <a:lnTo>
                  <a:pt x="18242" y="2880"/>
                </a:lnTo>
                <a:lnTo>
                  <a:pt x="18242" y="1920"/>
                </a:lnTo>
                <a:lnTo>
                  <a:pt x="17282" y="960"/>
                </a:lnTo>
                <a:lnTo>
                  <a:pt x="16322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3840"/>
                </a:lnTo>
                <a:lnTo>
                  <a:pt x="960" y="4800"/>
                </a:lnTo>
                <a:lnTo>
                  <a:pt x="960" y="5760"/>
                </a:lnTo>
                <a:lnTo>
                  <a:pt x="34564" y="95036"/>
                </a:lnTo>
                <a:lnTo>
                  <a:pt x="34564" y="95996"/>
                </a:lnTo>
                <a:lnTo>
                  <a:pt x="35524" y="96956"/>
                </a:lnTo>
                <a:lnTo>
                  <a:pt x="36484" y="96956"/>
                </a:lnTo>
                <a:lnTo>
                  <a:pt x="36484" y="97917"/>
                </a:lnTo>
                <a:lnTo>
                  <a:pt x="37444" y="97917"/>
                </a:lnTo>
                <a:lnTo>
                  <a:pt x="24002" y="129600"/>
                </a:lnTo>
                <a:lnTo>
                  <a:pt x="24002" y="133441"/>
                </a:lnTo>
                <a:lnTo>
                  <a:pt x="24963" y="134401"/>
                </a:lnTo>
                <a:lnTo>
                  <a:pt x="25923" y="134401"/>
                </a:lnTo>
                <a:lnTo>
                  <a:pt x="26883" y="135346"/>
                </a:lnTo>
                <a:lnTo>
                  <a:pt x="37444" y="135346"/>
                </a:lnTo>
                <a:lnTo>
                  <a:pt x="39364" y="134401"/>
                </a:lnTo>
                <a:lnTo>
                  <a:pt x="41285" y="133441"/>
                </a:lnTo>
                <a:lnTo>
                  <a:pt x="42245" y="132466"/>
                </a:lnTo>
                <a:lnTo>
                  <a:pt x="42245" y="131505"/>
                </a:lnTo>
                <a:lnTo>
                  <a:pt x="54726" y="97917"/>
                </a:lnTo>
                <a:lnTo>
                  <a:pt x="88315" y="5760"/>
                </a:lnTo>
                <a:lnTo>
                  <a:pt x="88315" y="960"/>
                </a:lnTo>
                <a:lnTo>
                  <a:pt x="87355" y="960"/>
                </a:lnTo>
                <a:lnTo>
                  <a:pt x="87355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" name="object 202"/>
          <p:cNvSpPr/>
          <p:nvPr/>
        </p:nvSpPr>
        <p:spPr>
          <a:xfrm>
            <a:off x="1611066" y="3166719"/>
            <a:ext cx="6720" cy="37429"/>
          </a:xfrm>
          <a:custGeom>
            <a:avLst/>
            <a:gdLst/>
            <a:ahLst/>
            <a:cxnLst/>
            <a:rect l="l" t="t" r="r" b="b"/>
            <a:pathLst>
              <a:path w="6720" h="37429">
                <a:moveTo>
                  <a:pt x="5760" y="15361"/>
                </a:moveTo>
                <a:lnTo>
                  <a:pt x="3840" y="12481"/>
                </a:lnTo>
                <a:lnTo>
                  <a:pt x="1920" y="8641"/>
                </a:lnTo>
                <a:lnTo>
                  <a:pt x="960" y="4800"/>
                </a:lnTo>
                <a:lnTo>
                  <a:pt x="0" y="0"/>
                </a:lnTo>
                <a:lnTo>
                  <a:pt x="1920" y="34549"/>
                </a:lnTo>
                <a:lnTo>
                  <a:pt x="6720" y="37429"/>
                </a:lnTo>
                <a:lnTo>
                  <a:pt x="5760" y="153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" name="object 203"/>
          <p:cNvSpPr/>
          <p:nvPr/>
        </p:nvSpPr>
        <p:spPr>
          <a:xfrm>
            <a:off x="1592823" y="3060161"/>
            <a:ext cx="85450" cy="144947"/>
          </a:xfrm>
          <a:custGeom>
            <a:avLst/>
            <a:gdLst/>
            <a:ahLst/>
            <a:cxnLst/>
            <a:rect l="l" t="t" r="r" b="b"/>
            <a:pathLst>
              <a:path w="85450" h="144947">
                <a:moveTo>
                  <a:pt x="85450" y="2880"/>
                </a:moveTo>
                <a:lnTo>
                  <a:pt x="84475" y="2880"/>
                </a:lnTo>
                <a:lnTo>
                  <a:pt x="84475" y="1920"/>
                </a:lnTo>
                <a:lnTo>
                  <a:pt x="83515" y="960"/>
                </a:lnTo>
                <a:lnTo>
                  <a:pt x="81610" y="960"/>
                </a:lnTo>
                <a:lnTo>
                  <a:pt x="80634" y="0"/>
                </a:lnTo>
                <a:lnTo>
                  <a:pt x="72009" y="0"/>
                </a:lnTo>
                <a:lnTo>
                  <a:pt x="71048" y="960"/>
                </a:lnTo>
                <a:lnTo>
                  <a:pt x="69128" y="960"/>
                </a:lnTo>
                <a:lnTo>
                  <a:pt x="68168" y="1920"/>
                </a:lnTo>
                <a:lnTo>
                  <a:pt x="68168" y="56631"/>
                </a:lnTo>
                <a:lnTo>
                  <a:pt x="63367" y="52791"/>
                </a:lnTo>
                <a:lnTo>
                  <a:pt x="59527" y="48950"/>
                </a:lnTo>
                <a:lnTo>
                  <a:pt x="54726" y="47030"/>
                </a:lnTo>
                <a:lnTo>
                  <a:pt x="49926" y="44150"/>
                </a:lnTo>
                <a:lnTo>
                  <a:pt x="45125" y="43190"/>
                </a:lnTo>
                <a:lnTo>
                  <a:pt x="33604" y="43190"/>
                </a:lnTo>
                <a:lnTo>
                  <a:pt x="27843" y="44150"/>
                </a:lnTo>
                <a:lnTo>
                  <a:pt x="22082" y="47030"/>
                </a:lnTo>
                <a:lnTo>
                  <a:pt x="17282" y="48950"/>
                </a:lnTo>
                <a:lnTo>
                  <a:pt x="13441" y="52791"/>
                </a:lnTo>
                <a:lnTo>
                  <a:pt x="9601" y="57591"/>
                </a:lnTo>
                <a:lnTo>
                  <a:pt x="6720" y="61432"/>
                </a:lnTo>
                <a:lnTo>
                  <a:pt x="3840" y="67193"/>
                </a:lnTo>
                <a:lnTo>
                  <a:pt x="2880" y="73914"/>
                </a:lnTo>
                <a:lnTo>
                  <a:pt x="960" y="79674"/>
                </a:lnTo>
                <a:lnTo>
                  <a:pt x="0" y="87355"/>
                </a:lnTo>
                <a:lnTo>
                  <a:pt x="0" y="101757"/>
                </a:lnTo>
                <a:lnTo>
                  <a:pt x="960" y="108478"/>
                </a:lnTo>
                <a:lnTo>
                  <a:pt x="1935" y="114239"/>
                </a:lnTo>
                <a:lnTo>
                  <a:pt x="3840" y="119984"/>
                </a:lnTo>
                <a:lnTo>
                  <a:pt x="5775" y="125760"/>
                </a:lnTo>
                <a:lnTo>
                  <a:pt x="8641" y="130545"/>
                </a:lnTo>
                <a:lnTo>
                  <a:pt x="11521" y="134386"/>
                </a:lnTo>
                <a:lnTo>
                  <a:pt x="15361" y="138226"/>
                </a:lnTo>
                <a:lnTo>
                  <a:pt x="20162" y="141107"/>
                </a:lnTo>
                <a:lnTo>
                  <a:pt x="18242" y="106558"/>
                </a:lnTo>
                <a:lnTo>
                  <a:pt x="18242" y="102717"/>
                </a:lnTo>
                <a:lnTo>
                  <a:pt x="17282" y="97917"/>
                </a:lnTo>
                <a:lnTo>
                  <a:pt x="17282" y="89275"/>
                </a:lnTo>
                <a:lnTo>
                  <a:pt x="18242" y="84475"/>
                </a:lnTo>
                <a:lnTo>
                  <a:pt x="18242" y="80634"/>
                </a:lnTo>
                <a:lnTo>
                  <a:pt x="19202" y="75834"/>
                </a:lnTo>
                <a:lnTo>
                  <a:pt x="21122" y="71993"/>
                </a:lnTo>
                <a:lnTo>
                  <a:pt x="23042" y="69113"/>
                </a:lnTo>
                <a:lnTo>
                  <a:pt x="24963" y="65272"/>
                </a:lnTo>
                <a:lnTo>
                  <a:pt x="26883" y="62392"/>
                </a:lnTo>
                <a:lnTo>
                  <a:pt x="29763" y="60472"/>
                </a:lnTo>
                <a:lnTo>
                  <a:pt x="33604" y="58552"/>
                </a:lnTo>
                <a:lnTo>
                  <a:pt x="36484" y="57591"/>
                </a:lnTo>
                <a:lnTo>
                  <a:pt x="46085" y="57591"/>
                </a:lnTo>
                <a:lnTo>
                  <a:pt x="50886" y="59512"/>
                </a:lnTo>
                <a:lnTo>
                  <a:pt x="54726" y="62392"/>
                </a:lnTo>
                <a:lnTo>
                  <a:pt x="58567" y="65272"/>
                </a:lnTo>
                <a:lnTo>
                  <a:pt x="63367" y="69113"/>
                </a:lnTo>
                <a:lnTo>
                  <a:pt x="68168" y="74874"/>
                </a:lnTo>
                <a:lnTo>
                  <a:pt x="68168" y="112318"/>
                </a:lnTo>
                <a:lnTo>
                  <a:pt x="65288" y="115199"/>
                </a:lnTo>
                <a:lnTo>
                  <a:pt x="62407" y="118079"/>
                </a:lnTo>
                <a:lnTo>
                  <a:pt x="60487" y="120944"/>
                </a:lnTo>
                <a:lnTo>
                  <a:pt x="57607" y="122880"/>
                </a:lnTo>
                <a:lnTo>
                  <a:pt x="55686" y="124785"/>
                </a:lnTo>
                <a:lnTo>
                  <a:pt x="53766" y="126705"/>
                </a:lnTo>
                <a:lnTo>
                  <a:pt x="50886" y="127665"/>
                </a:lnTo>
                <a:lnTo>
                  <a:pt x="48966" y="128625"/>
                </a:lnTo>
                <a:lnTo>
                  <a:pt x="47045" y="129600"/>
                </a:lnTo>
                <a:lnTo>
                  <a:pt x="45125" y="129600"/>
                </a:lnTo>
                <a:lnTo>
                  <a:pt x="43205" y="130545"/>
                </a:lnTo>
                <a:lnTo>
                  <a:pt x="36484" y="130545"/>
                </a:lnTo>
                <a:lnTo>
                  <a:pt x="32644" y="129600"/>
                </a:lnTo>
                <a:lnTo>
                  <a:pt x="29763" y="126705"/>
                </a:lnTo>
                <a:lnTo>
                  <a:pt x="26883" y="124785"/>
                </a:lnTo>
                <a:lnTo>
                  <a:pt x="24003" y="121920"/>
                </a:lnTo>
                <a:lnTo>
                  <a:pt x="24963" y="143987"/>
                </a:lnTo>
                <a:lnTo>
                  <a:pt x="30723" y="144947"/>
                </a:lnTo>
                <a:lnTo>
                  <a:pt x="44165" y="144947"/>
                </a:lnTo>
                <a:lnTo>
                  <a:pt x="49926" y="143027"/>
                </a:lnTo>
                <a:lnTo>
                  <a:pt x="54726" y="140147"/>
                </a:lnTo>
                <a:lnTo>
                  <a:pt x="60487" y="137266"/>
                </a:lnTo>
                <a:lnTo>
                  <a:pt x="65288" y="133441"/>
                </a:lnTo>
                <a:lnTo>
                  <a:pt x="70088" y="127665"/>
                </a:lnTo>
                <a:lnTo>
                  <a:pt x="70088" y="142067"/>
                </a:lnTo>
                <a:lnTo>
                  <a:pt x="71048" y="142067"/>
                </a:lnTo>
                <a:lnTo>
                  <a:pt x="72009" y="143027"/>
                </a:lnTo>
                <a:lnTo>
                  <a:pt x="83515" y="143027"/>
                </a:lnTo>
                <a:lnTo>
                  <a:pt x="84475" y="142067"/>
                </a:lnTo>
                <a:lnTo>
                  <a:pt x="85450" y="141107"/>
                </a:lnTo>
                <a:lnTo>
                  <a:pt x="8545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" name="object 204"/>
          <p:cNvSpPr/>
          <p:nvPr/>
        </p:nvSpPr>
        <p:spPr>
          <a:xfrm>
            <a:off x="1721464" y="3107192"/>
            <a:ext cx="7680" cy="30723"/>
          </a:xfrm>
          <a:custGeom>
            <a:avLst/>
            <a:gdLst/>
            <a:ahLst/>
            <a:cxnLst/>
            <a:rect l="l" t="t" r="r" b="b"/>
            <a:pathLst>
              <a:path w="7680" h="30723">
                <a:moveTo>
                  <a:pt x="0" y="30723"/>
                </a:moveTo>
                <a:lnTo>
                  <a:pt x="960" y="26883"/>
                </a:lnTo>
                <a:lnTo>
                  <a:pt x="2880" y="24002"/>
                </a:lnTo>
                <a:lnTo>
                  <a:pt x="3840" y="20162"/>
                </a:lnTo>
                <a:lnTo>
                  <a:pt x="7680" y="0"/>
                </a:lnTo>
                <a:lnTo>
                  <a:pt x="1920" y="1920"/>
                </a:lnTo>
                <a:lnTo>
                  <a:pt x="0" y="307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" name="object 205"/>
          <p:cNvSpPr/>
          <p:nvPr/>
        </p:nvSpPr>
        <p:spPr>
          <a:xfrm>
            <a:off x="1703222" y="3103351"/>
            <a:ext cx="84490" cy="101757"/>
          </a:xfrm>
          <a:custGeom>
            <a:avLst/>
            <a:gdLst/>
            <a:ahLst/>
            <a:cxnLst/>
            <a:rect l="l" t="t" r="r" b="b"/>
            <a:pathLst>
              <a:path w="84490" h="101757">
                <a:moveTo>
                  <a:pt x="22082" y="24002"/>
                </a:moveTo>
                <a:lnTo>
                  <a:pt x="24963" y="22082"/>
                </a:lnTo>
                <a:lnTo>
                  <a:pt x="26883" y="19202"/>
                </a:lnTo>
                <a:lnTo>
                  <a:pt x="29763" y="17282"/>
                </a:lnTo>
                <a:lnTo>
                  <a:pt x="32644" y="15361"/>
                </a:lnTo>
                <a:lnTo>
                  <a:pt x="35524" y="13441"/>
                </a:lnTo>
                <a:lnTo>
                  <a:pt x="51846" y="13441"/>
                </a:lnTo>
                <a:lnTo>
                  <a:pt x="57607" y="15361"/>
                </a:lnTo>
                <a:lnTo>
                  <a:pt x="61447" y="21122"/>
                </a:lnTo>
                <a:lnTo>
                  <a:pt x="66248" y="25923"/>
                </a:lnTo>
                <a:lnTo>
                  <a:pt x="68153" y="32644"/>
                </a:lnTo>
                <a:lnTo>
                  <a:pt x="68153" y="41285"/>
                </a:lnTo>
                <a:lnTo>
                  <a:pt x="17282" y="41285"/>
                </a:lnTo>
                <a:lnTo>
                  <a:pt x="18242" y="38404"/>
                </a:lnTo>
                <a:lnTo>
                  <a:pt x="18242" y="34564"/>
                </a:lnTo>
                <a:lnTo>
                  <a:pt x="20162" y="5760"/>
                </a:lnTo>
                <a:lnTo>
                  <a:pt x="15361" y="9601"/>
                </a:lnTo>
                <a:lnTo>
                  <a:pt x="11521" y="13441"/>
                </a:lnTo>
                <a:lnTo>
                  <a:pt x="7680" y="18242"/>
                </a:lnTo>
                <a:lnTo>
                  <a:pt x="4800" y="23042"/>
                </a:lnTo>
                <a:lnTo>
                  <a:pt x="2880" y="29763"/>
                </a:lnTo>
                <a:lnTo>
                  <a:pt x="960" y="36484"/>
                </a:lnTo>
                <a:lnTo>
                  <a:pt x="0" y="43205"/>
                </a:lnTo>
                <a:lnTo>
                  <a:pt x="0" y="59527"/>
                </a:lnTo>
                <a:lnTo>
                  <a:pt x="960" y="67208"/>
                </a:lnTo>
                <a:lnTo>
                  <a:pt x="2880" y="72969"/>
                </a:lnTo>
                <a:lnTo>
                  <a:pt x="4800" y="79689"/>
                </a:lnTo>
                <a:lnTo>
                  <a:pt x="7680" y="84475"/>
                </a:lnTo>
                <a:lnTo>
                  <a:pt x="11521" y="89275"/>
                </a:lnTo>
                <a:lnTo>
                  <a:pt x="15361" y="93116"/>
                </a:lnTo>
                <a:lnTo>
                  <a:pt x="20162" y="95996"/>
                </a:lnTo>
                <a:lnTo>
                  <a:pt x="25923" y="97917"/>
                </a:lnTo>
                <a:lnTo>
                  <a:pt x="31683" y="100797"/>
                </a:lnTo>
                <a:lnTo>
                  <a:pt x="38404" y="101757"/>
                </a:lnTo>
                <a:lnTo>
                  <a:pt x="50886" y="101757"/>
                </a:lnTo>
                <a:lnTo>
                  <a:pt x="54726" y="100797"/>
                </a:lnTo>
                <a:lnTo>
                  <a:pt x="58567" y="100797"/>
                </a:lnTo>
                <a:lnTo>
                  <a:pt x="62407" y="99837"/>
                </a:lnTo>
                <a:lnTo>
                  <a:pt x="66248" y="98877"/>
                </a:lnTo>
                <a:lnTo>
                  <a:pt x="69128" y="97917"/>
                </a:lnTo>
                <a:lnTo>
                  <a:pt x="71993" y="97917"/>
                </a:lnTo>
                <a:lnTo>
                  <a:pt x="73929" y="96956"/>
                </a:lnTo>
                <a:lnTo>
                  <a:pt x="75834" y="95996"/>
                </a:lnTo>
                <a:lnTo>
                  <a:pt x="77769" y="95036"/>
                </a:lnTo>
                <a:lnTo>
                  <a:pt x="78714" y="94076"/>
                </a:lnTo>
                <a:lnTo>
                  <a:pt x="79689" y="94076"/>
                </a:lnTo>
                <a:lnTo>
                  <a:pt x="79689" y="93116"/>
                </a:lnTo>
                <a:lnTo>
                  <a:pt x="80650" y="92156"/>
                </a:lnTo>
                <a:lnTo>
                  <a:pt x="80650" y="81594"/>
                </a:lnTo>
                <a:lnTo>
                  <a:pt x="79689" y="81594"/>
                </a:lnTo>
                <a:lnTo>
                  <a:pt x="78714" y="80634"/>
                </a:lnTo>
                <a:lnTo>
                  <a:pt x="77769" y="80634"/>
                </a:lnTo>
                <a:lnTo>
                  <a:pt x="75834" y="81594"/>
                </a:lnTo>
                <a:lnTo>
                  <a:pt x="74874" y="81594"/>
                </a:lnTo>
                <a:lnTo>
                  <a:pt x="72969" y="82570"/>
                </a:lnTo>
                <a:lnTo>
                  <a:pt x="71033" y="83515"/>
                </a:lnTo>
                <a:lnTo>
                  <a:pt x="68153" y="84475"/>
                </a:lnTo>
                <a:lnTo>
                  <a:pt x="66248" y="85435"/>
                </a:lnTo>
                <a:lnTo>
                  <a:pt x="63367" y="86410"/>
                </a:lnTo>
                <a:lnTo>
                  <a:pt x="59527" y="86410"/>
                </a:lnTo>
                <a:lnTo>
                  <a:pt x="55686" y="87355"/>
                </a:lnTo>
                <a:lnTo>
                  <a:pt x="37444" y="87355"/>
                </a:lnTo>
                <a:lnTo>
                  <a:pt x="33604" y="85435"/>
                </a:lnTo>
                <a:lnTo>
                  <a:pt x="29763" y="83515"/>
                </a:lnTo>
                <a:lnTo>
                  <a:pt x="26883" y="81594"/>
                </a:lnTo>
                <a:lnTo>
                  <a:pt x="24002" y="78729"/>
                </a:lnTo>
                <a:lnTo>
                  <a:pt x="22082" y="75849"/>
                </a:lnTo>
                <a:lnTo>
                  <a:pt x="20162" y="72009"/>
                </a:lnTo>
                <a:lnTo>
                  <a:pt x="19202" y="68168"/>
                </a:lnTo>
                <a:lnTo>
                  <a:pt x="18242" y="64328"/>
                </a:lnTo>
                <a:lnTo>
                  <a:pt x="17282" y="59527"/>
                </a:lnTo>
                <a:lnTo>
                  <a:pt x="17282" y="53766"/>
                </a:lnTo>
                <a:lnTo>
                  <a:pt x="81594" y="53766"/>
                </a:lnTo>
                <a:lnTo>
                  <a:pt x="82555" y="52806"/>
                </a:lnTo>
                <a:lnTo>
                  <a:pt x="84490" y="50886"/>
                </a:lnTo>
                <a:lnTo>
                  <a:pt x="84490" y="31683"/>
                </a:lnTo>
                <a:lnTo>
                  <a:pt x="82555" y="26883"/>
                </a:lnTo>
                <a:lnTo>
                  <a:pt x="80650" y="21122"/>
                </a:lnTo>
                <a:lnTo>
                  <a:pt x="78714" y="16322"/>
                </a:lnTo>
                <a:lnTo>
                  <a:pt x="74874" y="12481"/>
                </a:lnTo>
                <a:lnTo>
                  <a:pt x="71993" y="8641"/>
                </a:lnTo>
                <a:lnTo>
                  <a:pt x="68153" y="5760"/>
                </a:lnTo>
                <a:lnTo>
                  <a:pt x="62407" y="3840"/>
                </a:lnTo>
                <a:lnTo>
                  <a:pt x="57607" y="960"/>
                </a:lnTo>
                <a:lnTo>
                  <a:pt x="51846" y="0"/>
                </a:lnTo>
                <a:lnTo>
                  <a:pt x="37444" y="0"/>
                </a:lnTo>
                <a:lnTo>
                  <a:pt x="30723" y="960"/>
                </a:lnTo>
                <a:lnTo>
                  <a:pt x="25923" y="3840"/>
                </a:lnTo>
                <a:lnTo>
                  <a:pt x="22082" y="240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" name="object 206"/>
          <p:cNvSpPr/>
          <p:nvPr/>
        </p:nvSpPr>
        <p:spPr>
          <a:xfrm>
            <a:off x="1829943" y="3135995"/>
            <a:ext cx="14401" cy="102717"/>
          </a:xfrm>
          <a:custGeom>
            <a:avLst/>
            <a:gdLst/>
            <a:ahLst/>
            <a:cxnLst/>
            <a:rect l="l" t="t" r="r" b="b"/>
            <a:pathLst>
              <a:path w="14401" h="102717">
                <a:moveTo>
                  <a:pt x="960" y="101757"/>
                </a:moveTo>
                <a:lnTo>
                  <a:pt x="960" y="54711"/>
                </a:lnTo>
                <a:lnTo>
                  <a:pt x="3840" y="57607"/>
                </a:lnTo>
                <a:lnTo>
                  <a:pt x="5760" y="59512"/>
                </a:lnTo>
                <a:lnTo>
                  <a:pt x="7680" y="61432"/>
                </a:lnTo>
                <a:lnTo>
                  <a:pt x="10561" y="63352"/>
                </a:lnTo>
                <a:lnTo>
                  <a:pt x="12481" y="64312"/>
                </a:lnTo>
                <a:lnTo>
                  <a:pt x="14401" y="49926"/>
                </a:lnTo>
                <a:lnTo>
                  <a:pt x="9601" y="47045"/>
                </a:lnTo>
                <a:lnTo>
                  <a:pt x="5760" y="42245"/>
                </a:lnTo>
                <a:lnTo>
                  <a:pt x="960" y="36484"/>
                </a:lnTo>
                <a:lnTo>
                  <a:pt x="960" y="0"/>
                </a:lnTo>
                <a:lnTo>
                  <a:pt x="0" y="102717"/>
                </a:lnTo>
                <a:lnTo>
                  <a:pt x="960" y="102717"/>
                </a:lnTo>
                <a:lnTo>
                  <a:pt x="960" y="10175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" name="object 207"/>
          <p:cNvSpPr/>
          <p:nvPr/>
        </p:nvSpPr>
        <p:spPr>
          <a:xfrm>
            <a:off x="1813620" y="3103351"/>
            <a:ext cx="85435" cy="137281"/>
          </a:xfrm>
          <a:custGeom>
            <a:avLst/>
            <a:gdLst/>
            <a:ahLst/>
            <a:cxnLst/>
            <a:rect l="l" t="t" r="r" b="b"/>
            <a:pathLst>
              <a:path w="85435" h="137281">
                <a:moveTo>
                  <a:pt x="7680" y="960"/>
                </a:moveTo>
                <a:lnTo>
                  <a:pt x="6720" y="960"/>
                </a:lnTo>
                <a:lnTo>
                  <a:pt x="480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34401"/>
                </a:lnTo>
                <a:lnTo>
                  <a:pt x="960" y="135361"/>
                </a:lnTo>
                <a:lnTo>
                  <a:pt x="960" y="136321"/>
                </a:lnTo>
                <a:lnTo>
                  <a:pt x="4800" y="136321"/>
                </a:lnTo>
                <a:lnTo>
                  <a:pt x="5760" y="137281"/>
                </a:lnTo>
                <a:lnTo>
                  <a:pt x="11521" y="137281"/>
                </a:lnTo>
                <a:lnTo>
                  <a:pt x="13441" y="136321"/>
                </a:lnTo>
                <a:lnTo>
                  <a:pt x="16322" y="136321"/>
                </a:lnTo>
                <a:lnTo>
                  <a:pt x="16322" y="135361"/>
                </a:lnTo>
                <a:lnTo>
                  <a:pt x="17282" y="32644"/>
                </a:lnTo>
                <a:lnTo>
                  <a:pt x="20162" y="28803"/>
                </a:lnTo>
                <a:lnTo>
                  <a:pt x="22082" y="26883"/>
                </a:lnTo>
                <a:lnTo>
                  <a:pt x="24963" y="24002"/>
                </a:lnTo>
                <a:lnTo>
                  <a:pt x="27843" y="22082"/>
                </a:lnTo>
                <a:lnTo>
                  <a:pt x="29763" y="20162"/>
                </a:lnTo>
                <a:lnTo>
                  <a:pt x="31683" y="18242"/>
                </a:lnTo>
                <a:lnTo>
                  <a:pt x="33604" y="17282"/>
                </a:lnTo>
                <a:lnTo>
                  <a:pt x="36484" y="16322"/>
                </a:lnTo>
                <a:lnTo>
                  <a:pt x="38404" y="15361"/>
                </a:lnTo>
                <a:lnTo>
                  <a:pt x="40325" y="14401"/>
                </a:lnTo>
                <a:lnTo>
                  <a:pt x="48966" y="14401"/>
                </a:lnTo>
                <a:lnTo>
                  <a:pt x="52806" y="15361"/>
                </a:lnTo>
                <a:lnTo>
                  <a:pt x="55671" y="17282"/>
                </a:lnTo>
                <a:lnTo>
                  <a:pt x="58552" y="19202"/>
                </a:lnTo>
                <a:lnTo>
                  <a:pt x="61447" y="22082"/>
                </a:lnTo>
                <a:lnTo>
                  <a:pt x="62392" y="25923"/>
                </a:lnTo>
                <a:lnTo>
                  <a:pt x="64328" y="29763"/>
                </a:lnTo>
                <a:lnTo>
                  <a:pt x="66233" y="33604"/>
                </a:lnTo>
                <a:lnTo>
                  <a:pt x="66233" y="37444"/>
                </a:lnTo>
                <a:lnTo>
                  <a:pt x="67208" y="42245"/>
                </a:lnTo>
                <a:lnTo>
                  <a:pt x="67208" y="59527"/>
                </a:lnTo>
                <a:lnTo>
                  <a:pt x="66233" y="64328"/>
                </a:lnTo>
                <a:lnTo>
                  <a:pt x="65288" y="68168"/>
                </a:lnTo>
                <a:lnTo>
                  <a:pt x="64328" y="72009"/>
                </a:lnTo>
                <a:lnTo>
                  <a:pt x="62392" y="75849"/>
                </a:lnTo>
                <a:lnTo>
                  <a:pt x="60487" y="78729"/>
                </a:lnTo>
                <a:lnTo>
                  <a:pt x="57607" y="81594"/>
                </a:lnTo>
                <a:lnTo>
                  <a:pt x="54726" y="83515"/>
                </a:lnTo>
                <a:lnTo>
                  <a:pt x="51831" y="86410"/>
                </a:lnTo>
                <a:lnTo>
                  <a:pt x="48006" y="87355"/>
                </a:lnTo>
                <a:lnTo>
                  <a:pt x="39364" y="87355"/>
                </a:lnTo>
                <a:lnTo>
                  <a:pt x="34564" y="85435"/>
                </a:lnTo>
                <a:lnTo>
                  <a:pt x="30723" y="82570"/>
                </a:lnTo>
                <a:lnTo>
                  <a:pt x="28803" y="96956"/>
                </a:lnTo>
                <a:lnTo>
                  <a:pt x="30723" y="97917"/>
                </a:lnTo>
                <a:lnTo>
                  <a:pt x="33604" y="99837"/>
                </a:lnTo>
                <a:lnTo>
                  <a:pt x="35524" y="99837"/>
                </a:lnTo>
                <a:lnTo>
                  <a:pt x="37444" y="100797"/>
                </a:lnTo>
                <a:lnTo>
                  <a:pt x="40325" y="101757"/>
                </a:lnTo>
                <a:lnTo>
                  <a:pt x="51831" y="101757"/>
                </a:lnTo>
                <a:lnTo>
                  <a:pt x="57607" y="100797"/>
                </a:lnTo>
                <a:lnTo>
                  <a:pt x="62392" y="97917"/>
                </a:lnTo>
                <a:lnTo>
                  <a:pt x="67208" y="95036"/>
                </a:lnTo>
                <a:lnTo>
                  <a:pt x="72008" y="92156"/>
                </a:lnTo>
                <a:lnTo>
                  <a:pt x="74889" y="87355"/>
                </a:lnTo>
                <a:lnTo>
                  <a:pt x="78729" y="83515"/>
                </a:lnTo>
                <a:lnTo>
                  <a:pt x="81594" y="77754"/>
                </a:lnTo>
                <a:lnTo>
                  <a:pt x="82555" y="71048"/>
                </a:lnTo>
                <a:lnTo>
                  <a:pt x="84475" y="64328"/>
                </a:lnTo>
                <a:lnTo>
                  <a:pt x="85435" y="57607"/>
                </a:lnTo>
                <a:lnTo>
                  <a:pt x="85435" y="42245"/>
                </a:lnTo>
                <a:lnTo>
                  <a:pt x="84475" y="36484"/>
                </a:lnTo>
                <a:lnTo>
                  <a:pt x="83515" y="30723"/>
                </a:lnTo>
                <a:lnTo>
                  <a:pt x="81594" y="24002"/>
                </a:lnTo>
                <a:lnTo>
                  <a:pt x="79674" y="19202"/>
                </a:lnTo>
                <a:lnTo>
                  <a:pt x="76794" y="14401"/>
                </a:lnTo>
                <a:lnTo>
                  <a:pt x="73913" y="9601"/>
                </a:lnTo>
                <a:lnTo>
                  <a:pt x="70073" y="6720"/>
                </a:lnTo>
                <a:lnTo>
                  <a:pt x="65288" y="3840"/>
                </a:lnTo>
                <a:lnTo>
                  <a:pt x="60487" y="960"/>
                </a:lnTo>
                <a:lnTo>
                  <a:pt x="54726" y="0"/>
                </a:lnTo>
                <a:lnTo>
                  <a:pt x="42245" y="0"/>
                </a:lnTo>
                <a:lnTo>
                  <a:pt x="39364" y="960"/>
                </a:lnTo>
                <a:lnTo>
                  <a:pt x="36484" y="1920"/>
                </a:lnTo>
                <a:lnTo>
                  <a:pt x="33604" y="2880"/>
                </a:lnTo>
                <a:lnTo>
                  <a:pt x="30723" y="3840"/>
                </a:lnTo>
                <a:lnTo>
                  <a:pt x="28803" y="5760"/>
                </a:lnTo>
                <a:lnTo>
                  <a:pt x="25923" y="7680"/>
                </a:lnTo>
                <a:lnTo>
                  <a:pt x="23042" y="9601"/>
                </a:lnTo>
                <a:lnTo>
                  <a:pt x="21122" y="11521"/>
                </a:lnTo>
                <a:lnTo>
                  <a:pt x="18242" y="14401"/>
                </a:lnTo>
                <a:lnTo>
                  <a:pt x="15361" y="17282"/>
                </a:lnTo>
                <a:lnTo>
                  <a:pt x="15361" y="3840"/>
                </a:lnTo>
                <a:lnTo>
                  <a:pt x="14401" y="2880"/>
                </a:lnTo>
                <a:lnTo>
                  <a:pt x="14401" y="1920"/>
                </a:lnTo>
                <a:lnTo>
                  <a:pt x="11521" y="1920"/>
                </a:lnTo>
                <a:lnTo>
                  <a:pt x="10561" y="960"/>
                </a:lnTo>
                <a:lnTo>
                  <a:pt x="7680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" name="object 208"/>
          <p:cNvSpPr/>
          <p:nvPr/>
        </p:nvSpPr>
        <p:spPr>
          <a:xfrm>
            <a:off x="1918258" y="3109112"/>
            <a:ext cx="81594" cy="95996"/>
          </a:xfrm>
          <a:custGeom>
            <a:avLst/>
            <a:gdLst/>
            <a:ahLst/>
            <a:cxnLst/>
            <a:rect l="l" t="t" r="r" b="b"/>
            <a:pathLst>
              <a:path w="81594" h="95996">
                <a:moveTo>
                  <a:pt x="960" y="61447"/>
                </a:moveTo>
                <a:lnTo>
                  <a:pt x="2880" y="67208"/>
                </a:lnTo>
                <a:lnTo>
                  <a:pt x="4800" y="73929"/>
                </a:lnTo>
                <a:lnTo>
                  <a:pt x="7680" y="78714"/>
                </a:lnTo>
                <a:lnTo>
                  <a:pt x="11521" y="83515"/>
                </a:lnTo>
                <a:lnTo>
                  <a:pt x="15361" y="87355"/>
                </a:lnTo>
                <a:lnTo>
                  <a:pt x="20162" y="90236"/>
                </a:lnTo>
                <a:lnTo>
                  <a:pt x="25923" y="92156"/>
                </a:lnTo>
                <a:lnTo>
                  <a:pt x="31683" y="95036"/>
                </a:lnTo>
                <a:lnTo>
                  <a:pt x="38404" y="95996"/>
                </a:lnTo>
                <a:lnTo>
                  <a:pt x="50886" y="95996"/>
                </a:lnTo>
                <a:lnTo>
                  <a:pt x="54726" y="95036"/>
                </a:lnTo>
                <a:lnTo>
                  <a:pt x="58567" y="95036"/>
                </a:lnTo>
                <a:lnTo>
                  <a:pt x="62392" y="94076"/>
                </a:lnTo>
                <a:lnTo>
                  <a:pt x="66233" y="93116"/>
                </a:lnTo>
                <a:lnTo>
                  <a:pt x="69113" y="92156"/>
                </a:lnTo>
                <a:lnTo>
                  <a:pt x="72008" y="92156"/>
                </a:lnTo>
                <a:lnTo>
                  <a:pt x="73913" y="91196"/>
                </a:lnTo>
                <a:lnTo>
                  <a:pt x="75834" y="90236"/>
                </a:lnTo>
                <a:lnTo>
                  <a:pt x="77754" y="89275"/>
                </a:lnTo>
                <a:lnTo>
                  <a:pt x="78714" y="88315"/>
                </a:lnTo>
                <a:lnTo>
                  <a:pt x="79674" y="88315"/>
                </a:lnTo>
                <a:lnTo>
                  <a:pt x="80634" y="87355"/>
                </a:lnTo>
                <a:lnTo>
                  <a:pt x="80634" y="85435"/>
                </a:lnTo>
                <a:lnTo>
                  <a:pt x="81594" y="85435"/>
                </a:lnTo>
                <a:lnTo>
                  <a:pt x="81594" y="78714"/>
                </a:lnTo>
                <a:lnTo>
                  <a:pt x="80634" y="77754"/>
                </a:lnTo>
                <a:lnTo>
                  <a:pt x="80634" y="75834"/>
                </a:lnTo>
                <a:lnTo>
                  <a:pt x="79674" y="75834"/>
                </a:lnTo>
                <a:lnTo>
                  <a:pt x="79674" y="74874"/>
                </a:lnTo>
                <a:lnTo>
                  <a:pt x="77754" y="74874"/>
                </a:lnTo>
                <a:lnTo>
                  <a:pt x="76794" y="75834"/>
                </a:lnTo>
                <a:lnTo>
                  <a:pt x="74874" y="75834"/>
                </a:lnTo>
                <a:lnTo>
                  <a:pt x="72953" y="76809"/>
                </a:lnTo>
                <a:lnTo>
                  <a:pt x="71033" y="77754"/>
                </a:lnTo>
                <a:lnTo>
                  <a:pt x="69113" y="78714"/>
                </a:lnTo>
                <a:lnTo>
                  <a:pt x="66233" y="79674"/>
                </a:lnTo>
                <a:lnTo>
                  <a:pt x="63352" y="80650"/>
                </a:lnTo>
                <a:lnTo>
                  <a:pt x="59512" y="80650"/>
                </a:lnTo>
                <a:lnTo>
                  <a:pt x="56631" y="81594"/>
                </a:lnTo>
                <a:lnTo>
                  <a:pt x="37444" y="81594"/>
                </a:lnTo>
                <a:lnTo>
                  <a:pt x="33604" y="79674"/>
                </a:lnTo>
                <a:lnTo>
                  <a:pt x="29763" y="77754"/>
                </a:lnTo>
                <a:lnTo>
                  <a:pt x="26883" y="75834"/>
                </a:lnTo>
                <a:lnTo>
                  <a:pt x="24963" y="72969"/>
                </a:lnTo>
                <a:lnTo>
                  <a:pt x="22082" y="70088"/>
                </a:lnTo>
                <a:lnTo>
                  <a:pt x="20162" y="66248"/>
                </a:lnTo>
                <a:lnTo>
                  <a:pt x="19202" y="62407"/>
                </a:lnTo>
                <a:lnTo>
                  <a:pt x="18242" y="58567"/>
                </a:lnTo>
                <a:lnTo>
                  <a:pt x="18242" y="32644"/>
                </a:lnTo>
                <a:lnTo>
                  <a:pt x="19202" y="28803"/>
                </a:lnTo>
                <a:lnTo>
                  <a:pt x="20162" y="0"/>
                </a:lnTo>
                <a:lnTo>
                  <a:pt x="16322" y="3840"/>
                </a:lnTo>
                <a:lnTo>
                  <a:pt x="11521" y="7680"/>
                </a:lnTo>
                <a:lnTo>
                  <a:pt x="7680" y="12481"/>
                </a:lnTo>
                <a:lnTo>
                  <a:pt x="4800" y="17282"/>
                </a:lnTo>
                <a:lnTo>
                  <a:pt x="2880" y="24003"/>
                </a:lnTo>
                <a:lnTo>
                  <a:pt x="960" y="30723"/>
                </a:lnTo>
                <a:lnTo>
                  <a:pt x="0" y="37444"/>
                </a:lnTo>
                <a:lnTo>
                  <a:pt x="0" y="53766"/>
                </a:lnTo>
                <a:lnTo>
                  <a:pt x="960" y="6144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" name="object 209"/>
          <p:cNvSpPr/>
          <p:nvPr/>
        </p:nvSpPr>
        <p:spPr>
          <a:xfrm>
            <a:off x="1936501" y="3103351"/>
            <a:ext cx="67193" cy="53766"/>
          </a:xfrm>
          <a:custGeom>
            <a:avLst/>
            <a:gdLst/>
            <a:ahLst/>
            <a:cxnLst/>
            <a:rect l="l" t="t" r="r" b="b"/>
            <a:pathLst>
              <a:path w="67193" h="53766">
                <a:moveTo>
                  <a:pt x="60472" y="16322"/>
                </a:moveTo>
                <a:lnTo>
                  <a:pt x="57591" y="12481"/>
                </a:lnTo>
                <a:lnTo>
                  <a:pt x="53766" y="8641"/>
                </a:lnTo>
                <a:lnTo>
                  <a:pt x="49926" y="5760"/>
                </a:lnTo>
                <a:lnTo>
                  <a:pt x="45110" y="3840"/>
                </a:lnTo>
                <a:lnTo>
                  <a:pt x="39364" y="960"/>
                </a:lnTo>
                <a:lnTo>
                  <a:pt x="33588" y="0"/>
                </a:lnTo>
                <a:lnTo>
                  <a:pt x="19202" y="0"/>
                </a:lnTo>
                <a:lnTo>
                  <a:pt x="13441" y="960"/>
                </a:lnTo>
                <a:lnTo>
                  <a:pt x="7680" y="3840"/>
                </a:lnTo>
                <a:lnTo>
                  <a:pt x="1920" y="5760"/>
                </a:lnTo>
                <a:lnTo>
                  <a:pt x="960" y="34564"/>
                </a:lnTo>
                <a:lnTo>
                  <a:pt x="1920" y="30723"/>
                </a:lnTo>
                <a:lnTo>
                  <a:pt x="2880" y="27843"/>
                </a:lnTo>
                <a:lnTo>
                  <a:pt x="4800" y="24002"/>
                </a:lnTo>
                <a:lnTo>
                  <a:pt x="6720" y="22082"/>
                </a:lnTo>
                <a:lnTo>
                  <a:pt x="8641" y="19202"/>
                </a:lnTo>
                <a:lnTo>
                  <a:pt x="11521" y="17282"/>
                </a:lnTo>
                <a:lnTo>
                  <a:pt x="14401" y="15361"/>
                </a:lnTo>
                <a:lnTo>
                  <a:pt x="17282" y="13441"/>
                </a:lnTo>
                <a:lnTo>
                  <a:pt x="33588" y="13441"/>
                </a:lnTo>
                <a:lnTo>
                  <a:pt x="39364" y="15361"/>
                </a:lnTo>
                <a:lnTo>
                  <a:pt x="44150" y="21122"/>
                </a:lnTo>
                <a:lnTo>
                  <a:pt x="47990" y="25923"/>
                </a:lnTo>
                <a:lnTo>
                  <a:pt x="49926" y="32644"/>
                </a:lnTo>
                <a:lnTo>
                  <a:pt x="49926" y="41285"/>
                </a:lnTo>
                <a:lnTo>
                  <a:pt x="0" y="41285"/>
                </a:lnTo>
                <a:lnTo>
                  <a:pt x="0" y="53766"/>
                </a:lnTo>
                <a:lnTo>
                  <a:pt x="63352" y="53766"/>
                </a:lnTo>
                <a:lnTo>
                  <a:pt x="65272" y="52806"/>
                </a:lnTo>
                <a:lnTo>
                  <a:pt x="66233" y="50886"/>
                </a:lnTo>
                <a:lnTo>
                  <a:pt x="67193" y="49926"/>
                </a:lnTo>
                <a:lnTo>
                  <a:pt x="67193" y="37444"/>
                </a:lnTo>
                <a:lnTo>
                  <a:pt x="66233" y="31683"/>
                </a:lnTo>
                <a:lnTo>
                  <a:pt x="64312" y="26883"/>
                </a:lnTo>
                <a:lnTo>
                  <a:pt x="63352" y="21122"/>
                </a:lnTo>
                <a:lnTo>
                  <a:pt x="60472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" name="object 210"/>
          <p:cNvSpPr/>
          <p:nvPr/>
        </p:nvSpPr>
        <p:spPr>
          <a:xfrm>
            <a:off x="2029617" y="3103351"/>
            <a:ext cx="79674" cy="99837"/>
          </a:xfrm>
          <a:custGeom>
            <a:avLst/>
            <a:gdLst/>
            <a:ahLst/>
            <a:cxnLst/>
            <a:rect l="l" t="t" r="r" b="b"/>
            <a:pathLst>
              <a:path w="79674" h="99837">
                <a:moveTo>
                  <a:pt x="15361" y="16322"/>
                </a:moveTo>
                <a:lnTo>
                  <a:pt x="15361" y="3840"/>
                </a:lnTo>
                <a:lnTo>
                  <a:pt x="14401" y="3840"/>
                </a:lnTo>
                <a:lnTo>
                  <a:pt x="14401" y="2880"/>
                </a:lnTo>
                <a:lnTo>
                  <a:pt x="13441" y="1920"/>
                </a:lnTo>
                <a:lnTo>
                  <a:pt x="11521" y="1920"/>
                </a:lnTo>
                <a:lnTo>
                  <a:pt x="9601" y="960"/>
                </a:lnTo>
                <a:lnTo>
                  <a:pt x="5760" y="960"/>
                </a:lnTo>
                <a:lnTo>
                  <a:pt x="480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98877"/>
                </a:lnTo>
                <a:lnTo>
                  <a:pt x="960" y="98877"/>
                </a:lnTo>
                <a:lnTo>
                  <a:pt x="960" y="99837"/>
                </a:lnTo>
                <a:lnTo>
                  <a:pt x="15361" y="99837"/>
                </a:lnTo>
                <a:lnTo>
                  <a:pt x="15361" y="98877"/>
                </a:lnTo>
                <a:lnTo>
                  <a:pt x="16322" y="98877"/>
                </a:lnTo>
                <a:lnTo>
                  <a:pt x="16322" y="32644"/>
                </a:lnTo>
                <a:lnTo>
                  <a:pt x="21122" y="26883"/>
                </a:lnTo>
                <a:lnTo>
                  <a:pt x="25923" y="22082"/>
                </a:lnTo>
                <a:lnTo>
                  <a:pt x="29763" y="19202"/>
                </a:lnTo>
                <a:lnTo>
                  <a:pt x="34564" y="16322"/>
                </a:lnTo>
                <a:lnTo>
                  <a:pt x="38389" y="14401"/>
                </a:lnTo>
                <a:lnTo>
                  <a:pt x="46070" y="14401"/>
                </a:lnTo>
                <a:lnTo>
                  <a:pt x="48950" y="15361"/>
                </a:lnTo>
                <a:lnTo>
                  <a:pt x="51846" y="16322"/>
                </a:lnTo>
                <a:lnTo>
                  <a:pt x="53751" y="17282"/>
                </a:lnTo>
                <a:lnTo>
                  <a:pt x="55671" y="19202"/>
                </a:lnTo>
                <a:lnTo>
                  <a:pt x="57591" y="22082"/>
                </a:lnTo>
                <a:lnTo>
                  <a:pt x="59512" y="24002"/>
                </a:lnTo>
                <a:lnTo>
                  <a:pt x="60472" y="26883"/>
                </a:lnTo>
                <a:lnTo>
                  <a:pt x="61432" y="29763"/>
                </a:lnTo>
                <a:lnTo>
                  <a:pt x="62392" y="33604"/>
                </a:lnTo>
                <a:lnTo>
                  <a:pt x="62392" y="98877"/>
                </a:lnTo>
                <a:lnTo>
                  <a:pt x="63352" y="98877"/>
                </a:lnTo>
                <a:lnTo>
                  <a:pt x="64312" y="99837"/>
                </a:lnTo>
                <a:lnTo>
                  <a:pt x="77754" y="99837"/>
                </a:lnTo>
                <a:lnTo>
                  <a:pt x="78714" y="98877"/>
                </a:lnTo>
                <a:lnTo>
                  <a:pt x="79674" y="97917"/>
                </a:lnTo>
                <a:lnTo>
                  <a:pt x="79674" y="33604"/>
                </a:lnTo>
                <a:lnTo>
                  <a:pt x="78714" y="28803"/>
                </a:lnTo>
                <a:lnTo>
                  <a:pt x="77754" y="24002"/>
                </a:lnTo>
                <a:lnTo>
                  <a:pt x="76794" y="19202"/>
                </a:lnTo>
                <a:lnTo>
                  <a:pt x="74874" y="15361"/>
                </a:lnTo>
                <a:lnTo>
                  <a:pt x="71993" y="11521"/>
                </a:lnTo>
                <a:lnTo>
                  <a:pt x="69113" y="7680"/>
                </a:lnTo>
                <a:lnTo>
                  <a:pt x="66233" y="4800"/>
                </a:lnTo>
                <a:lnTo>
                  <a:pt x="61432" y="2880"/>
                </a:lnTo>
                <a:lnTo>
                  <a:pt x="57591" y="960"/>
                </a:lnTo>
                <a:lnTo>
                  <a:pt x="52791" y="0"/>
                </a:lnTo>
                <a:lnTo>
                  <a:pt x="41285" y="0"/>
                </a:lnTo>
                <a:lnTo>
                  <a:pt x="35509" y="960"/>
                </a:lnTo>
                <a:lnTo>
                  <a:pt x="30723" y="3840"/>
                </a:lnTo>
                <a:lnTo>
                  <a:pt x="24963" y="6720"/>
                </a:lnTo>
                <a:lnTo>
                  <a:pt x="20162" y="10561"/>
                </a:lnTo>
                <a:lnTo>
                  <a:pt x="15361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" name="object 211"/>
          <p:cNvSpPr/>
          <p:nvPr/>
        </p:nvSpPr>
        <p:spPr>
          <a:xfrm>
            <a:off x="2134255" y="3060161"/>
            <a:ext cx="84475" cy="144947"/>
          </a:xfrm>
          <a:custGeom>
            <a:avLst/>
            <a:gdLst/>
            <a:ahLst/>
            <a:cxnLst/>
            <a:rect l="l" t="t" r="r" b="b"/>
            <a:pathLst>
              <a:path w="84475" h="144947">
                <a:moveTo>
                  <a:pt x="31668" y="129600"/>
                </a:moveTo>
                <a:lnTo>
                  <a:pt x="28788" y="126705"/>
                </a:lnTo>
                <a:lnTo>
                  <a:pt x="25923" y="124785"/>
                </a:lnTo>
                <a:lnTo>
                  <a:pt x="24002" y="121920"/>
                </a:lnTo>
                <a:lnTo>
                  <a:pt x="22082" y="119039"/>
                </a:lnTo>
                <a:lnTo>
                  <a:pt x="20162" y="115199"/>
                </a:lnTo>
                <a:lnTo>
                  <a:pt x="19202" y="111358"/>
                </a:lnTo>
                <a:lnTo>
                  <a:pt x="20162" y="141107"/>
                </a:lnTo>
                <a:lnTo>
                  <a:pt x="24947" y="143987"/>
                </a:lnTo>
                <a:lnTo>
                  <a:pt x="30723" y="144947"/>
                </a:lnTo>
                <a:lnTo>
                  <a:pt x="43190" y="144947"/>
                </a:lnTo>
                <a:lnTo>
                  <a:pt x="48950" y="143027"/>
                </a:lnTo>
                <a:lnTo>
                  <a:pt x="54711" y="140147"/>
                </a:lnTo>
                <a:lnTo>
                  <a:pt x="59512" y="137266"/>
                </a:lnTo>
                <a:lnTo>
                  <a:pt x="65272" y="133441"/>
                </a:lnTo>
                <a:lnTo>
                  <a:pt x="70073" y="127665"/>
                </a:lnTo>
                <a:lnTo>
                  <a:pt x="70073" y="142067"/>
                </a:lnTo>
                <a:lnTo>
                  <a:pt x="71033" y="142067"/>
                </a:lnTo>
                <a:lnTo>
                  <a:pt x="71993" y="143027"/>
                </a:lnTo>
                <a:lnTo>
                  <a:pt x="83515" y="143027"/>
                </a:lnTo>
                <a:lnTo>
                  <a:pt x="83515" y="142067"/>
                </a:lnTo>
                <a:lnTo>
                  <a:pt x="84475" y="142067"/>
                </a:lnTo>
                <a:lnTo>
                  <a:pt x="84475" y="1920"/>
                </a:lnTo>
                <a:lnTo>
                  <a:pt x="83515" y="960"/>
                </a:lnTo>
                <a:lnTo>
                  <a:pt x="81594" y="960"/>
                </a:lnTo>
                <a:lnTo>
                  <a:pt x="80634" y="0"/>
                </a:lnTo>
                <a:lnTo>
                  <a:pt x="71993" y="0"/>
                </a:lnTo>
                <a:lnTo>
                  <a:pt x="71033" y="960"/>
                </a:lnTo>
                <a:lnTo>
                  <a:pt x="69113" y="960"/>
                </a:lnTo>
                <a:lnTo>
                  <a:pt x="68153" y="1920"/>
                </a:lnTo>
                <a:lnTo>
                  <a:pt x="68153" y="56631"/>
                </a:lnTo>
                <a:lnTo>
                  <a:pt x="63352" y="52791"/>
                </a:lnTo>
                <a:lnTo>
                  <a:pt x="58552" y="48950"/>
                </a:lnTo>
                <a:lnTo>
                  <a:pt x="54711" y="47030"/>
                </a:lnTo>
                <a:lnTo>
                  <a:pt x="49911" y="44150"/>
                </a:lnTo>
                <a:lnTo>
                  <a:pt x="45125" y="43190"/>
                </a:lnTo>
                <a:lnTo>
                  <a:pt x="32628" y="43190"/>
                </a:lnTo>
                <a:lnTo>
                  <a:pt x="26883" y="44150"/>
                </a:lnTo>
                <a:lnTo>
                  <a:pt x="22082" y="47030"/>
                </a:lnTo>
                <a:lnTo>
                  <a:pt x="17282" y="48950"/>
                </a:lnTo>
                <a:lnTo>
                  <a:pt x="13441" y="52791"/>
                </a:lnTo>
                <a:lnTo>
                  <a:pt x="9601" y="57591"/>
                </a:lnTo>
                <a:lnTo>
                  <a:pt x="6720" y="61432"/>
                </a:lnTo>
                <a:lnTo>
                  <a:pt x="3840" y="67193"/>
                </a:lnTo>
                <a:lnTo>
                  <a:pt x="1920" y="73914"/>
                </a:lnTo>
                <a:lnTo>
                  <a:pt x="960" y="79674"/>
                </a:lnTo>
                <a:lnTo>
                  <a:pt x="0" y="87355"/>
                </a:lnTo>
                <a:lnTo>
                  <a:pt x="0" y="108478"/>
                </a:lnTo>
                <a:lnTo>
                  <a:pt x="1920" y="114239"/>
                </a:lnTo>
                <a:lnTo>
                  <a:pt x="2880" y="119984"/>
                </a:lnTo>
                <a:lnTo>
                  <a:pt x="5760" y="125760"/>
                </a:lnTo>
                <a:lnTo>
                  <a:pt x="8641" y="130545"/>
                </a:lnTo>
                <a:lnTo>
                  <a:pt x="11521" y="134386"/>
                </a:lnTo>
                <a:lnTo>
                  <a:pt x="15361" y="138226"/>
                </a:lnTo>
                <a:lnTo>
                  <a:pt x="17282" y="102717"/>
                </a:lnTo>
                <a:lnTo>
                  <a:pt x="17282" y="84475"/>
                </a:lnTo>
                <a:lnTo>
                  <a:pt x="18242" y="80634"/>
                </a:lnTo>
                <a:lnTo>
                  <a:pt x="19202" y="75834"/>
                </a:lnTo>
                <a:lnTo>
                  <a:pt x="21122" y="71993"/>
                </a:lnTo>
                <a:lnTo>
                  <a:pt x="23042" y="69113"/>
                </a:lnTo>
                <a:lnTo>
                  <a:pt x="24947" y="65272"/>
                </a:lnTo>
                <a:lnTo>
                  <a:pt x="26883" y="62392"/>
                </a:lnTo>
                <a:lnTo>
                  <a:pt x="29763" y="60472"/>
                </a:lnTo>
                <a:lnTo>
                  <a:pt x="33604" y="58552"/>
                </a:lnTo>
                <a:lnTo>
                  <a:pt x="36469" y="57591"/>
                </a:lnTo>
                <a:lnTo>
                  <a:pt x="46070" y="57591"/>
                </a:lnTo>
                <a:lnTo>
                  <a:pt x="49911" y="59512"/>
                </a:lnTo>
                <a:lnTo>
                  <a:pt x="54711" y="62392"/>
                </a:lnTo>
                <a:lnTo>
                  <a:pt x="58552" y="65272"/>
                </a:lnTo>
                <a:lnTo>
                  <a:pt x="63352" y="69113"/>
                </a:lnTo>
                <a:lnTo>
                  <a:pt x="68153" y="74874"/>
                </a:lnTo>
                <a:lnTo>
                  <a:pt x="68153" y="112318"/>
                </a:lnTo>
                <a:lnTo>
                  <a:pt x="65272" y="115199"/>
                </a:lnTo>
                <a:lnTo>
                  <a:pt x="62392" y="118079"/>
                </a:lnTo>
                <a:lnTo>
                  <a:pt x="60472" y="120944"/>
                </a:lnTo>
                <a:lnTo>
                  <a:pt x="57591" y="122880"/>
                </a:lnTo>
                <a:lnTo>
                  <a:pt x="55671" y="124785"/>
                </a:lnTo>
                <a:lnTo>
                  <a:pt x="53751" y="126705"/>
                </a:lnTo>
                <a:lnTo>
                  <a:pt x="50871" y="127665"/>
                </a:lnTo>
                <a:lnTo>
                  <a:pt x="48950" y="128625"/>
                </a:lnTo>
                <a:lnTo>
                  <a:pt x="47030" y="129600"/>
                </a:lnTo>
                <a:lnTo>
                  <a:pt x="45125" y="129600"/>
                </a:lnTo>
                <a:lnTo>
                  <a:pt x="42230" y="130545"/>
                </a:lnTo>
                <a:lnTo>
                  <a:pt x="35509" y="130545"/>
                </a:lnTo>
                <a:lnTo>
                  <a:pt x="31668" y="1296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" name="object 212"/>
          <p:cNvSpPr/>
          <p:nvPr/>
        </p:nvSpPr>
        <p:spPr>
          <a:xfrm>
            <a:off x="2149617" y="3162879"/>
            <a:ext cx="4800" cy="38389"/>
          </a:xfrm>
          <a:custGeom>
            <a:avLst/>
            <a:gdLst/>
            <a:ahLst/>
            <a:cxnLst/>
            <a:rect l="l" t="t" r="r" b="b"/>
            <a:pathLst>
              <a:path w="4800" h="38389">
                <a:moveTo>
                  <a:pt x="4800" y="38389"/>
                </a:moveTo>
                <a:lnTo>
                  <a:pt x="3840" y="8641"/>
                </a:lnTo>
                <a:lnTo>
                  <a:pt x="2880" y="3840"/>
                </a:lnTo>
                <a:lnTo>
                  <a:pt x="1920" y="0"/>
                </a:lnTo>
                <a:lnTo>
                  <a:pt x="0" y="35509"/>
                </a:lnTo>
                <a:lnTo>
                  <a:pt x="4800" y="3838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" name="object 213"/>
          <p:cNvSpPr/>
          <p:nvPr/>
        </p:nvSpPr>
        <p:spPr>
          <a:xfrm>
            <a:off x="2298405" y="3104311"/>
            <a:ext cx="80634" cy="100797"/>
          </a:xfrm>
          <a:custGeom>
            <a:avLst/>
            <a:gdLst/>
            <a:ahLst/>
            <a:cxnLst/>
            <a:rect l="l" t="t" r="r" b="b"/>
            <a:pathLst>
              <a:path w="80634" h="100797">
                <a:moveTo>
                  <a:pt x="78714" y="960"/>
                </a:moveTo>
                <a:lnTo>
                  <a:pt x="75849" y="960"/>
                </a:lnTo>
                <a:lnTo>
                  <a:pt x="74874" y="0"/>
                </a:lnTo>
                <a:lnTo>
                  <a:pt x="70088" y="0"/>
                </a:lnTo>
                <a:lnTo>
                  <a:pt x="68153" y="960"/>
                </a:lnTo>
                <a:lnTo>
                  <a:pt x="65288" y="960"/>
                </a:lnTo>
                <a:lnTo>
                  <a:pt x="64312" y="1920"/>
                </a:lnTo>
                <a:lnTo>
                  <a:pt x="63352" y="1920"/>
                </a:lnTo>
                <a:lnTo>
                  <a:pt x="63352" y="68168"/>
                </a:lnTo>
                <a:lnTo>
                  <a:pt x="58567" y="73929"/>
                </a:lnTo>
                <a:lnTo>
                  <a:pt x="53766" y="78729"/>
                </a:lnTo>
                <a:lnTo>
                  <a:pt x="49926" y="81610"/>
                </a:lnTo>
                <a:lnTo>
                  <a:pt x="45125" y="84475"/>
                </a:lnTo>
                <a:lnTo>
                  <a:pt x="41285" y="86395"/>
                </a:lnTo>
                <a:lnTo>
                  <a:pt x="33604" y="86395"/>
                </a:lnTo>
                <a:lnTo>
                  <a:pt x="30723" y="85450"/>
                </a:lnTo>
                <a:lnTo>
                  <a:pt x="28803" y="84475"/>
                </a:lnTo>
                <a:lnTo>
                  <a:pt x="25923" y="82555"/>
                </a:lnTo>
                <a:lnTo>
                  <a:pt x="24003" y="80634"/>
                </a:lnTo>
                <a:lnTo>
                  <a:pt x="22082" y="78729"/>
                </a:lnTo>
                <a:lnTo>
                  <a:pt x="20162" y="76794"/>
                </a:lnTo>
                <a:lnTo>
                  <a:pt x="19202" y="73929"/>
                </a:lnTo>
                <a:lnTo>
                  <a:pt x="18242" y="70088"/>
                </a:lnTo>
                <a:lnTo>
                  <a:pt x="17282" y="67208"/>
                </a:lnTo>
                <a:lnTo>
                  <a:pt x="17282" y="1920"/>
                </a:lnTo>
                <a:lnTo>
                  <a:pt x="16322" y="1920"/>
                </a:lnTo>
                <a:lnTo>
                  <a:pt x="15361" y="960"/>
                </a:lnTo>
                <a:lnTo>
                  <a:pt x="13441" y="960"/>
                </a:lnTo>
                <a:lnTo>
                  <a:pt x="11521" y="0"/>
                </a:lnTo>
                <a:lnTo>
                  <a:pt x="7680" y="0"/>
                </a:lnTo>
                <a:lnTo>
                  <a:pt x="576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66248"/>
                </a:lnTo>
                <a:lnTo>
                  <a:pt x="960" y="72009"/>
                </a:lnTo>
                <a:lnTo>
                  <a:pt x="1920" y="76794"/>
                </a:lnTo>
                <a:lnTo>
                  <a:pt x="2880" y="81610"/>
                </a:lnTo>
                <a:lnTo>
                  <a:pt x="4800" y="85450"/>
                </a:lnTo>
                <a:lnTo>
                  <a:pt x="7680" y="89291"/>
                </a:lnTo>
                <a:lnTo>
                  <a:pt x="10561" y="93116"/>
                </a:lnTo>
                <a:lnTo>
                  <a:pt x="13441" y="95036"/>
                </a:lnTo>
                <a:lnTo>
                  <a:pt x="18242" y="97917"/>
                </a:lnTo>
                <a:lnTo>
                  <a:pt x="22082" y="99837"/>
                </a:lnTo>
                <a:lnTo>
                  <a:pt x="26883" y="100797"/>
                </a:lnTo>
                <a:lnTo>
                  <a:pt x="38404" y="100797"/>
                </a:lnTo>
                <a:lnTo>
                  <a:pt x="44165" y="98877"/>
                </a:lnTo>
                <a:lnTo>
                  <a:pt x="48966" y="96956"/>
                </a:lnTo>
                <a:lnTo>
                  <a:pt x="54726" y="94076"/>
                </a:lnTo>
                <a:lnTo>
                  <a:pt x="59527" y="89291"/>
                </a:lnTo>
                <a:lnTo>
                  <a:pt x="65288" y="83515"/>
                </a:lnTo>
                <a:lnTo>
                  <a:pt x="65288" y="97917"/>
                </a:lnTo>
                <a:lnTo>
                  <a:pt x="66248" y="98877"/>
                </a:lnTo>
                <a:lnTo>
                  <a:pt x="78714" y="98877"/>
                </a:lnTo>
                <a:lnTo>
                  <a:pt x="79689" y="97917"/>
                </a:lnTo>
                <a:lnTo>
                  <a:pt x="79689" y="96956"/>
                </a:lnTo>
                <a:lnTo>
                  <a:pt x="80634" y="96956"/>
                </a:lnTo>
                <a:lnTo>
                  <a:pt x="80634" y="2880"/>
                </a:lnTo>
                <a:lnTo>
                  <a:pt x="79689" y="2880"/>
                </a:lnTo>
                <a:lnTo>
                  <a:pt x="79689" y="1920"/>
                </a:lnTo>
                <a:lnTo>
                  <a:pt x="78714" y="1920"/>
                </a:lnTo>
                <a:lnTo>
                  <a:pt x="78714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" name="object 214"/>
          <p:cNvSpPr/>
          <p:nvPr/>
        </p:nvSpPr>
        <p:spPr>
          <a:xfrm>
            <a:off x="2438567" y="3185922"/>
            <a:ext cx="14386" cy="19187"/>
          </a:xfrm>
          <a:custGeom>
            <a:avLst/>
            <a:gdLst/>
            <a:ahLst/>
            <a:cxnLst/>
            <a:rect l="l" t="t" r="r" b="b"/>
            <a:pathLst>
              <a:path w="14386" h="19187">
                <a:moveTo>
                  <a:pt x="9601" y="4785"/>
                </a:moveTo>
                <a:lnTo>
                  <a:pt x="5760" y="2865"/>
                </a:lnTo>
                <a:lnTo>
                  <a:pt x="1920" y="0"/>
                </a:lnTo>
                <a:lnTo>
                  <a:pt x="0" y="14386"/>
                </a:lnTo>
                <a:lnTo>
                  <a:pt x="1920" y="15346"/>
                </a:lnTo>
                <a:lnTo>
                  <a:pt x="3840" y="17266"/>
                </a:lnTo>
                <a:lnTo>
                  <a:pt x="6720" y="17266"/>
                </a:lnTo>
                <a:lnTo>
                  <a:pt x="8641" y="18227"/>
                </a:lnTo>
                <a:lnTo>
                  <a:pt x="11521" y="19187"/>
                </a:lnTo>
                <a:lnTo>
                  <a:pt x="14386" y="4785"/>
                </a:lnTo>
                <a:lnTo>
                  <a:pt x="9601" y="478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" name="object 215"/>
          <p:cNvSpPr/>
          <p:nvPr/>
        </p:nvSpPr>
        <p:spPr>
          <a:xfrm>
            <a:off x="2409764" y="3103351"/>
            <a:ext cx="85435" cy="137281"/>
          </a:xfrm>
          <a:custGeom>
            <a:avLst/>
            <a:gdLst/>
            <a:ahLst/>
            <a:cxnLst/>
            <a:rect l="l" t="t" r="r" b="b"/>
            <a:pathLst>
              <a:path w="85435" h="137281">
                <a:moveTo>
                  <a:pt x="4800" y="1920"/>
                </a:move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35361"/>
                </a:lnTo>
                <a:lnTo>
                  <a:pt x="960" y="135361"/>
                </a:lnTo>
                <a:lnTo>
                  <a:pt x="960" y="136321"/>
                </a:lnTo>
                <a:lnTo>
                  <a:pt x="4800" y="136321"/>
                </a:lnTo>
                <a:lnTo>
                  <a:pt x="5760" y="137281"/>
                </a:lnTo>
                <a:lnTo>
                  <a:pt x="11521" y="137281"/>
                </a:lnTo>
                <a:lnTo>
                  <a:pt x="12481" y="136321"/>
                </a:lnTo>
                <a:lnTo>
                  <a:pt x="16322" y="136321"/>
                </a:lnTo>
                <a:lnTo>
                  <a:pt x="16322" y="135361"/>
                </a:lnTo>
                <a:lnTo>
                  <a:pt x="17282" y="134401"/>
                </a:lnTo>
                <a:lnTo>
                  <a:pt x="17282" y="87355"/>
                </a:lnTo>
                <a:lnTo>
                  <a:pt x="19202" y="90251"/>
                </a:lnTo>
                <a:lnTo>
                  <a:pt x="22082" y="92156"/>
                </a:lnTo>
                <a:lnTo>
                  <a:pt x="24002" y="94076"/>
                </a:lnTo>
                <a:lnTo>
                  <a:pt x="25923" y="95996"/>
                </a:lnTo>
                <a:lnTo>
                  <a:pt x="28803" y="96956"/>
                </a:lnTo>
                <a:lnTo>
                  <a:pt x="30723" y="82570"/>
                </a:lnTo>
                <a:lnTo>
                  <a:pt x="25923" y="79689"/>
                </a:lnTo>
                <a:lnTo>
                  <a:pt x="22082" y="74889"/>
                </a:lnTo>
                <a:lnTo>
                  <a:pt x="17282" y="69128"/>
                </a:lnTo>
                <a:lnTo>
                  <a:pt x="17282" y="32644"/>
                </a:lnTo>
                <a:lnTo>
                  <a:pt x="20162" y="28803"/>
                </a:lnTo>
                <a:lnTo>
                  <a:pt x="22082" y="26883"/>
                </a:lnTo>
                <a:lnTo>
                  <a:pt x="24963" y="24002"/>
                </a:lnTo>
                <a:lnTo>
                  <a:pt x="26883" y="22082"/>
                </a:lnTo>
                <a:lnTo>
                  <a:pt x="29763" y="20162"/>
                </a:lnTo>
                <a:lnTo>
                  <a:pt x="31683" y="18242"/>
                </a:lnTo>
                <a:lnTo>
                  <a:pt x="33604" y="17282"/>
                </a:lnTo>
                <a:lnTo>
                  <a:pt x="35524" y="16322"/>
                </a:lnTo>
                <a:lnTo>
                  <a:pt x="38404" y="15361"/>
                </a:lnTo>
                <a:lnTo>
                  <a:pt x="40325" y="14401"/>
                </a:lnTo>
                <a:lnTo>
                  <a:pt x="48966" y="14401"/>
                </a:lnTo>
                <a:lnTo>
                  <a:pt x="52806" y="15361"/>
                </a:lnTo>
                <a:lnTo>
                  <a:pt x="55686" y="17282"/>
                </a:lnTo>
                <a:lnTo>
                  <a:pt x="58552" y="19202"/>
                </a:lnTo>
                <a:lnTo>
                  <a:pt x="60472" y="22082"/>
                </a:lnTo>
                <a:lnTo>
                  <a:pt x="62407" y="25923"/>
                </a:lnTo>
                <a:lnTo>
                  <a:pt x="64312" y="29763"/>
                </a:lnTo>
                <a:lnTo>
                  <a:pt x="65272" y="33604"/>
                </a:lnTo>
                <a:lnTo>
                  <a:pt x="66248" y="37444"/>
                </a:lnTo>
                <a:lnTo>
                  <a:pt x="67193" y="42245"/>
                </a:lnTo>
                <a:lnTo>
                  <a:pt x="67193" y="59527"/>
                </a:lnTo>
                <a:lnTo>
                  <a:pt x="66248" y="64328"/>
                </a:lnTo>
                <a:lnTo>
                  <a:pt x="65272" y="68168"/>
                </a:lnTo>
                <a:lnTo>
                  <a:pt x="63367" y="72009"/>
                </a:lnTo>
                <a:lnTo>
                  <a:pt x="61432" y="75849"/>
                </a:lnTo>
                <a:lnTo>
                  <a:pt x="59527" y="78729"/>
                </a:lnTo>
                <a:lnTo>
                  <a:pt x="57591" y="81594"/>
                </a:lnTo>
                <a:lnTo>
                  <a:pt x="54711" y="83515"/>
                </a:lnTo>
                <a:lnTo>
                  <a:pt x="50871" y="86410"/>
                </a:lnTo>
                <a:lnTo>
                  <a:pt x="48005" y="87355"/>
                </a:lnTo>
                <a:lnTo>
                  <a:pt x="43190" y="87355"/>
                </a:lnTo>
                <a:lnTo>
                  <a:pt x="40325" y="101757"/>
                </a:lnTo>
                <a:lnTo>
                  <a:pt x="51846" y="101757"/>
                </a:lnTo>
                <a:lnTo>
                  <a:pt x="57591" y="100797"/>
                </a:lnTo>
                <a:lnTo>
                  <a:pt x="62407" y="97917"/>
                </a:lnTo>
                <a:lnTo>
                  <a:pt x="67193" y="95036"/>
                </a:lnTo>
                <a:lnTo>
                  <a:pt x="71993" y="92156"/>
                </a:lnTo>
                <a:lnTo>
                  <a:pt x="74874" y="87355"/>
                </a:lnTo>
                <a:lnTo>
                  <a:pt x="78714" y="83515"/>
                </a:lnTo>
                <a:lnTo>
                  <a:pt x="80634" y="77754"/>
                </a:lnTo>
                <a:lnTo>
                  <a:pt x="82555" y="71048"/>
                </a:lnTo>
                <a:lnTo>
                  <a:pt x="84475" y="64328"/>
                </a:lnTo>
                <a:lnTo>
                  <a:pt x="85435" y="57607"/>
                </a:lnTo>
                <a:lnTo>
                  <a:pt x="85435" y="42245"/>
                </a:lnTo>
                <a:lnTo>
                  <a:pt x="84475" y="36484"/>
                </a:lnTo>
                <a:lnTo>
                  <a:pt x="83515" y="30723"/>
                </a:lnTo>
                <a:lnTo>
                  <a:pt x="81594" y="24002"/>
                </a:lnTo>
                <a:lnTo>
                  <a:pt x="79674" y="19202"/>
                </a:lnTo>
                <a:lnTo>
                  <a:pt x="76794" y="14401"/>
                </a:lnTo>
                <a:lnTo>
                  <a:pt x="73913" y="9601"/>
                </a:lnTo>
                <a:lnTo>
                  <a:pt x="70088" y="6720"/>
                </a:lnTo>
                <a:lnTo>
                  <a:pt x="65272" y="3840"/>
                </a:lnTo>
                <a:lnTo>
                  <a:pt x="60472" y="960"/>
                </a:lnTo>
                <a:lnTo>
                  <a:pt x="54711" y="0"/>
                </a:lnTo>
                <a:lnTo>
                  <a:pt x="42245" y="0"/>
                </a:lnTo>
                <a:lnTo>
                  <a:pt x="39364" y="960"/>
                </a:lnTo>
                <a:lnTo>
                  <a:pt x="36484" y="1920"/>
                </a:lnTo>
                <a:lnTo>
                  <a:pt x="33604" y="2880"/>
                </a:lnTo>
                <a:lnTo>
                  <a:pt x="30723" y="3840"/>
                </a:lnTo>
                <a:lnTo>
                  <a:pt x="27843" y="5760"/>
                </a:lnTo>
                <a:lnTo>
                  <a:pt x="25923" y="7680"/>
                </a:lnTo>
                <a:lnTo>
                  <a:pt x="23042" y="9601"/>
                </a:lnTo>
                <a:lnTo>
                  <a:pt x="20162" y="11521"/>
                </a:lnTo>
                <a:lnTo>
                  <a:pt x="18242" y="14401"/>
                </a:lnTo>
                <a:lnTo>
                  <a:pt x="15361" y="17282"/>
                </a:lnTo>
                <a:lnTo>
                  <a:pt x="15361" y="3840"/>
                </a:lnTo>
                <a:lnTo>
                  <a:pt x="14401" y="3840"/>
                </a:lnTo>
                <a:lnTo>
                  <a:pt x="14401" y="1920"/>
                </a:lnTo>
                <a:lnTo>
                  <a:pt x="10561" y="1920"/>
                </a:lnTo>
                <a:lnTo>
                  <a:pt x="9601" y="960"/>
                </a:lnTo>
                <a:lnTo>
                  <a:pt x="5760" y="960"/>
                </a:lnTo>
                <a:lnTo>
                  <a:pt x="4800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" name="object 216"/>
          <p:cNvSpPr/>
          <p:nvPr/>
        </p:nvSpPr>
        <p:spPr>
          <a:xfrm>
            <a:off x="2513441" y="3103351"/>
            <a:ext cx="93116" cy="101757"/>
          </a:xfrm>
          <a:custGeom>
            <a:avLst/>
            <a:gdLst/>
            <a:ahLst/>
            <a:cxnLst/>
            <a:rect l="l" t="t" r="r" b="b"/>
            <a:pathLst>
              <a:path w="93116" h="101757">
                <a:moveTo>
                  <a:pt x="32644" y="84475"/>
                </a:moveTo>
                <a:lnTo>
                  <a:pt x="28803" y="82570"/>
                </a:lnTo>
                <a:lnTo>
                  <a:pt x="25923" y="79689"/>
                </a:lnTo>
                <a:lnTo>
                  <a:pt x="24003" y="76794"/>
                </a:lnTo>
                <a:lnTo>
                  <a:pt x="25923" y="97917"/>
                </a:lnTo>
                <a:lnTo>
                  <a:pt x="31683" y="100797"/>
                </a:lnTo>
                <a:lnTo>
                  <a:pt x="38404" y="101757"/>
                </a:lnTo>
                <a:lnTo>
                  <a:pt x="53766" y="101757"/>
                </a:lnTo>
                <a:lnTo>
                  <a:pt x="60487" y="99837"/>
                </a:lnTo>
                <a:lnTo>
                  <a:pt x="66233" y="97917"/>
                </a:lnTo>
                <a:lnTo>
                  <a:pt x="71993" y="95036"/>
                </a:lnTo>
                <a:lnTo>
                  <a:pt x="76794" y="91196"/>
                </a:lnTo>
                <a:lnTo>
                  <a:pt x="81594" y="87355"/>
                </a:lnTo>
                <a:lnTo>
                  <a:pt x="85435" y="82570"/>
                </a:lnTo>
                <a:lnTo>
                  <a:pt x="88315" y="76794"/>
                </a:lnTo>
                <a:lnTo>
                  <a:pt x="90236" y="71048"/>
                </a:lnTo>
                <a:lnTo>
                  <a:pt x="92156" y="64328"/>
                </a:lnTo>
                <a:lnTo>
                  <a:pt x="93116" y="57607"/>
                </a:lnTo>
                <a:lnTo>
                  <a:pt x="93116" y="42245"/>
                </a:lnTo>
                <a:lnTo>
                  <a:pt x="92156" y="35524"/>
                </a:lnTo>
                <a:lnTo>
                  <a:pt x="90236" y="28803"/>
                </a:lnTo>
                <a:lnTo>
                  <a:pt x="88315" y="23042"/>
                </a:lnTo>
                <a:lnTo>
                  <a:pt x="85435" y="17282"/>
                </a:lnTo>
                <a:lnTo>
                  <a:pt x="81594" y="13441"/>
                </a:lnTo>
                <a:lnTo>
                  <a:pt x="77754" y="8641"/>
                </a:lnTo>
                <a:lnTo>
                  <a:pt x="72953" y="5760"/>
                </a:lnTo>
                <a:lnTo>
                  <a:pt x="67193" y="2880"/>
                </a:lnTo>
                <a:lnTo>
                  <a:pt x="61432" y="960"/>
                </a:lnTo>
                <a:lnTo>
                  <a:pt x="55671" y="0"/>
                </a:lnTo>
                <a:lnTo>
                  <a:pt x="39364" y="0"/>
                </a:lnTo>
                <a:lnTo>
                  <a:pt x="32644" y="960"/>
                </a:lnTo>
                <a:lnTo>
                  <a:pt x="26883" y="3840"/>
                </a:lnTo>
                <a:lnTo>
                  <a:pt x="21122" y="6720"/>
                </a:lnTo>
                <a:lnTo>
                  <a:pt x="16322" y="9601"/>
                </a:lnTo>
                <a:lnTo>
                  <a:pt x="12481" y="14401"/>
                </a:lnTo>
                <a:lnTo>
                  <a:pt x="8641" y="19202"/>
                </a:lnTo>
                <a:lnTo>
                  <a:pt x="5760" y="24963"/>
                </a:lnTo>
                <a:lnTo>
                  <a:pt x="2880" y="30723"/>
                </a:lnTo>
                <a:lnTo>
                  <a:pt x="960" y="37444"/>
                </a:lnTo>
                <a:lnTo>
                  <a:pt x="0" y="44165"/>
                </a:lnTo>
                <a:lnTo>
                  <a:pt x="0" y="59527"/>
                </a:lnTo>
                <a:lnTo>
                  <a:pt x="960" y="66248"/>
                </a:lnTo>
                <a:lnTo>
                  <a:pt x="2880" y="72969"/>
                </a:lnTo>
                <a:lnTo>
                  <a:pt x="4800" y="78729"/>
                </a:lnTo>
                <a:lnTo>
                  <a:pt x="7680" y="83515"/>
                </a:lnTo>
                <a:lnTo>
                  <a:pt x="11521" y="88315"/>
                </a:lnTo>
                <a:lnTo>
                  <a:pt x="15361" y="92156"/>
                </a:lnTo>
                <a:lnTo>
                  <a:pt x="20162" y="95996"/>
                </a:lnTo>
                <a:lnTo>
                  <a:pt x="18242" y="60487"/>
                </a:lnTo>
                <a:lnTo>
                  <a:pt x="18242" y="45125"/>
                </a:lnTo>
                <a:lnTo>
                  <a:pt x="19202" y="40325"/>
                </a:lnTo>
                <a:lnTo>
                  <a:pt x="20162" y="35524"/>
                </a:lnTo>
                <a:lnTo>
                  <a:pt x="21122" y="31683"/>
                </a:lnTo>
                <a:lnTo>
                  <a:pt x="23042" y="27843"/>
                </a:lnTo>
                <a:lnTo>
                  <a:pt x="24963" y="24002"/>
                </a:lnTo>
                <a:lnTo>
                  <a:pt x="27843" y="21122"/>
                </a:lnTo>
                <a:lnTo>
                  <a:pt x="30723" y="18242"/>
                </a:lnTo>
                <a:lnTo>
                  <a:pt x="33604" y="16322"/>
                </a:lnTo>
                <a:lnTo>
                  <a:pt x="37429" y="15361"/>
                </a:lnTo>
                <a:lnTo>
                  <a:pt x="42245" y="14401"/>
                </a:lnTo>
                <a:lnTo>
                  <a:pt x="52791" y="14401"/>
                </a:lnTo>
                <a:lnTo>
                  <a:pt x="56631" y="15361"/>
                </a:lnTo>
                <a:lnTo>
                  <a:pt x="60487" y="17282"/>
                </a:lnTo>
                <a:lnTo>
                  <a:pt x="64328" y="19202"/>
                </a:lnTo>
                <a:lnTo>
                  <a:pt x="67193" y="22082"/>
                </a:lnTo>
                <a:lnTo>
                  <a:pt x="69113" y="24963"/>
                </a:lnTo>
                <a:lnTo>
                  <a:pt x="71033" y="28803"/>
                </a:lnTo>
                <a:lnTo>
                  <a:pt x="72953" y="32644"/>
                </a:lnTo>
                <a:lnTo>
                  <a:pt x="73914" y="36484"/>
                </a:lnTo>
                <a:lnTo>
                  <a:pt x="74874" y="41285"/>
                </a:lnTo>
                <a:lnTo>
                  <a:pt x="74874" y="61447"/>
                </a:lnTo>
                <a:lnTo>
                  <a:pt x="73914" y="65288"/>
                </a:lnTo>
                <a:lnTo>
                  <a:pt x="71993" y="70073"/>
                </a:lnTo>
                <a:lnTo>
                  <a:pt x="71033" y="73914"/>
                </a:lnTo>
                <a:lnTo>
                  <a:pt x="68153" y="76794"/>
                </a:lnTo>
                <a:lnTo>
                  <a:pt x="66233" y="80634"/>
                </a:lnTo>
                <a:lnTo>
                  <a:pt x="63352" y="82570"/>
                </a:lnTo>
                <a:lnTo>
                  <a:pt x="59512" y="84475"/>
                </a:lnTo>
                <a:lnTo>
                  <a:pt x="55671" y="86410"/>
                </a:lnTo>
                <a:lnTo>
                  <a:pt x="51831" y="87355"/>
                </a:lnTo>
                <a:lnTo>
                  <a:pt x="41269" y="87355"/>
                </a:lnTo>
                <a:lnTo>
                  <a:pt x="36484" y="86410"/>
                </a:lnTo>
                <a:lnTo>
                  <a:pt x="32644" y="844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" name="object 217"/>
          <p:cNvSpPr/>
          <p:nvPr/>
        </p:nvSpPr>
        <p:spPr>
          <a:xfrm>
            <a:off x="2531684" y="3163839"/>
            <a:ext cx="7680" cy="37429"/>
          </a:xfrm>
          <a:custGeom>
            <a:avLst/>
            <a:gdLst/>
            <a:ahLst/>
            <a:cxnLst/>
            <a:rect l="l" t="t" r="r" b="b"/>
            <a:pathLst>
              <a:path w="7680" h="37429">
                <a:moveTo>
                  <a:pt x="5760" y="16306"/>
                </a:moveTo>
                <a:lnTo>
                  <a:pt x="3840" y="12481"/>
                </a:lnTo>
                <a:lnTo>
                  <a:pt x="1920" y="8641"/>
                </a:lnTo>
                <a:lnTo>
                  <a:pt x="960" y="3840"/>
                </a:lnTo>
                <a:lnTo>
                  <a:pt x="0" y="0"/>
                </a:lnTo>
                <a:lnTo>
                  <a:pt x="1920" y="35509"/>
                </a:lnTo>
                <a:lnTo>
                  <a:pt x="7680" y="37429"/>
                </a:lnTo>
                <a:lnTo>
                  <a:pt x="5760" y="1630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" name="object 218"/>
          <p:cNvSpPr/>
          <p:nvPr/>
        </p:nvSpPr>
        <p:spPr>
          <a:xfrm>
            <a:off x="2631521" y="3103351"/>
            <a:ext cx="79674" cy="99837"/>
          </a:xfrm>
          <a:custGeom>
            <a:avLst/>
            <a:gdLst/>
            <a:ahLst/>
            <a:cxnLst/>
            <a:rect l="l" t="t" r="r" b="b"/>
            <a:pathLst>
              <a:path w="79674" h="99837">
                <a:moveTo>
                  <a:pt x="6720" y="99837"/>
                </a:moveTo>
                <a:lnTo>
                  <a:pt x="15361" y="99837"/>
                </a:lnTo>
                <a:lnTo>
                  <a:pt x="15361" y="98877"/>
                </a:lnTo>
                <a:lnTo>
                  <a:pt x="16322" y="98877"/>
                </a:lnTo>
                <a:lnTo>
                  <a:pt x="16322" y="97917"/>
                </a:lnTo>
                <a:lnTo>
                  <a:pt x="17266" y="97917"/>
                </a:lnTo>
                <a:lnTo>
                  <a:pt x="17266" y="32644"/>
                </a:lnTo>
                <a:lnTo>
                  <a:pt x="21107" y="26883"/>
                </a:lnTo>
                <a:lnTo>
                  <a:pt x="25923" y="22082"/>
                </a:lnTo>
                <a:lnTo>
                  <a:pt x="29763" y="19202"/>
                </a:lnTo>
                <a:lnTo>
                  <a:pt x="34549" y="16322"/>
                </a:lnTo>
                <a:lnTo>
                  <a:pt x="38389" y="14401"/>
                </a:lnTo>
                <a:lnTo>
                  <a:pt x="46070" y="14401"/>
                </a:lnTo>
                <a:lnTo>
                  <a:pt x="48950" y="15361"/>
                </a:lnTo>
                <a:lnTo>
                  <a:pt x="51831" y="16322"/>
                </a:lnTo>
                <a:lnTo>
                  <a:pt x="53751" y="17282"/>
                </a:lnTo>
                <a:lnTo>
                  <a:pt x="56631" y="19202"/>
                </a:lnTo>
                <a:lnTo>
                  <a:pt x="57591" y="22082"/>
                </a:lnTo>
                <a:lnTo>
                  <a:pt x="59512" y="24002"/>
                </a:lnTo>
                <a:lnTo>
                  <a:pt x="60472" y="26883"/>
                </a:lnTo>
                <a:lnTo>
                  <a:pt x="61432" y="29763"/>
                </a:lnTo>
                <a:lnTo>
                  <a:pt x="62392" y="33604"/>
                </a:lnTo>
                <a:lnTo>
                  <a:pt x="62392" y="97917"/>
                </a:lnTo>
                <a:lnTo>
                  <a:pt x="63352" y="98877"/>
                </a:lnTo>
                <a:lnTo>
                  <a:pt x="64312" y="99837"/>
                </a:lnTo>
                <a:lnTo>
                  <a:pt x="77754" y="99837"/>
                </a:lnTo>
                <a:lnTo>
                  <a:pt x="78714" y="98877"/>
                </a:lnTo>
                <a:lnTo>
                  <a:pt x="79674" y="97917"/>
                </a:lnTo>
                <a:lnTo>
                  <a:pt x="79674" y="33604"/>
                </a:lnTo>
                <a:lnTo>
                  <a:pt x="78714" y="28803"/>
                </a:lnTo>
                <a:lnTo>
                  <a:pt x="77754" y="24002"/>
                </a:lnTo>
                <a:lnTo>
                  <a:pt x="76794" y="19202"/>
                </a:lnTo>
                <a:lnTo>
                  <a:pt x="74874" y="15361"/>
                </a:lnTo>
                <a:lnTo>
                  <a:pt x="71993" y="11521"/>
                </a:lnTo>
                <a:lnTo>
                  <a:pt x="70073" y="7680"/>
                </a:lnTo>
                <a:lnTo>
                  <a:pt x="66233" y="4800"/>
                </a:lnTo>
                <a:lnTo>
                  <a:pt x="62392" y="2880"/>
                </a:lnTo>
                <a:lnTo>
                  <a:pt x="57591" y="960"/>
                </a:lnTo>
                <a:lnTo>
                  <a:pt x="52791" y="0"/>
                </a:lnTo>
                <a:lnTo>
                  <a:pt x="41269" y="0"/>
                </a:lnTo>
                <a:lnTo>
                  <a:pt x="35509" y="960"/>
                </a:lnTo>
                <a:lnTo>
                  <a:pt x="30723" y="3840"/>
                </a:lnTo>
                <a:lnTo>
                  <a:pt x="25923" y="6720"/>
                </a:lnTo>
                <a:lnTo>
                  <a:pt x="20162" y="10561"/>
                </a:lnTo>
                <a:lnTo>
                  <a:pt x="15361" y="16322"/>
                </a:lnTo>
                <a:lnTo>
                  <a:pt x="15361" y="3840"/>
                </a:lnTo>
                <a:lnTo>
                  <a:pt x="14401" y="2880"/>
                </a:lnTo>
                <a:lnTo>
                  <a:pt x="13441" y="1920"/>
                </a:lnTo>
                <a:lnTo>
                  <a:pt x="11521" y="1920"/>
                </a:lnTo>
                <a:lnTo>
                  <a:pt x="10561" y="960"/>
                </a:lnTo>
                <a:lnTo>
                  <a:pt x="5760" y="960"/>
                </a:lnTo>
                <a:lnTo>
                  <a:pt x="480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98877"/>
                </a:lnTo>
                <a:lnTo>
                  <a:pt x="960" y="98877"/>
                </a:lnTo>
                <a:lnTo>
                  <a:pt x="1920" y="99837"/>
                </a:lnTo>
                <a:lnTo>
                  <a:pt x="6720" y="998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" name="object 219"/>
          <p:cNvSpPr/>
          <p:nvPr/>
        </p:nvSpPr>
        <p:spPr>
          <a:xfrm>
            <a:off x="2805272" y="3171520"/>
            <a:ext cx="12481" cy="33588"/>
          </a:xfrm>
          <a:custGeom>
            <a:avLst/>
            <a:gdLst/>
            <a:ahLst/>
            <a:cxnLst/>
            <a:rect l="l" t="t" r="r" b="b"/>
            <a:pathLst>
              <a:path w="12481" h="33588">
                <a:moveTo>
                  <a:pt x="12481" y="18242"/>
                </a:moveTo>
                <a:lnTo>
                  <a:pt x="9601" y="15346"/>
                </a:lnTo>
                <a:lnTo>
                  <a:pt x="6720" y="13426"/>
                </a:lnTo>
                <a:lnTo>
                  <a:pt x="4800" y="10561"/>
                </a:lnTo>
                <a:lnTo>
                  <a:pt x="2880" y="7680"/>
                </a:lnTo>
                <a:lnTo>
                  <a:pt x="960" y="3840"/>
                </a:lnTo>
                <a:lnTo>
                  <a:pt x="0" y="0"/>
                </a:lnTo>
                <a:lnTo>
                  <a:pt x="960" y="29748"/>
                </a:lnTo>
                <a:lnTo>
                  <a:pt x="5760" y="32628"/>
                </a:lnTo>
                <a:lnTo>
                  <a:pt x="11521" y="33588"/>
                </a:lnTo>
                <a:lnTo>
                  <a:pt x="12481" y="182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" name="object 220"/>
          <p:cNvSpPr/>
          <p:nvPr/>
        </p:nvSpPr>
        <p:spPr>
          <a:xfrm>
            <a:off x="2785109" y="3060161"/>
            <a:ext cx="85435" cy="144947"/>
          </a:xfrm>
          <a:custGeom>
            <a:avLst/>
            <a:gdLst/>
            <a:ahLst/>
            <a:cxnLst/>
            <a:rect l="l" t="t" r="r" b="b"/>
            <a:pathLst>
              <a:path w="85435" h="144947">
                <a:moveTo>
                  <a:pt x="960" y="108478"/>
                </a:moveTo>
                <a:lnTo>
                  <a:pt x="2880" y="114239"/>
                </a:lnTo>
                <a:lnTo>
                  <a:pt x="3840" y="119984"/>
                </a:lnTo>
                <a:lnTo>
                  <a:pt x="5760" y="125760"/>
                </a:lnTo>
                <a:lnTo>
                  <a:pt x="8641" y="130545"/>
                </a:lnTo>
                <a:lnTo>
                  <a:pt x="12481" y="134386"/>
                </a:lnTo>
                <a:lnTo>
                  <a:pt x="16322" y="138226"/>
                </a:lnTo>
                <a:lnTo>
                  <a:pt x="21122" y="141107"/>
                </a:lnTo>
                <a:lnTo>
                  <a:pt x="20162" y="111358"/>
                </a:lnTo>
                <a:lnTo>
                  <a:pt x="19202" y="106558"/>
                </a:lnTo>
                <a:lnTo>
                  <a:pt x="18242" y="102717"/>
                </a:lnTo>
                <a:lnTo>
                  <a:pt x="18242" y="84475"/>
                </a:lnTo>
                <a:lnTo>
                  <a:pt x="19202" y="80634"/>
                </a:lnTo>
                <a:lnTo>
                  <a:pt x="20162" y="75834"/>
                </a:lnTo>
                <a:lnTo>
                  <a:pt x="21122" y="71993"/>
                </a:lnTo>
                <a:lnTo>
                  <a:pt x="23042" y="69113"/>
                </a:lnTo>
                <a:lnTo>
                  <a:pt x="24963" y="65272"/>
                </a:lnTo>
                <a:lnTo>
                  <a:pt x="27843" y="62392"/>
                </a:lnTo>
                <a:lnTo>
                  <a:pt x="30723" y="60472"/>
                </a:lnTo>
                <a:lnTo>
                  <a:pt x="33604" y="58552"/>
                </a:lnTo>
                <a:lnTo>
                  <a:pt x="37444" y="57591"/>
                </a:lnTo>
                <a:lnTo>
                  <a:pt x="46085" y="57591"/>
                </a:lnTo>
                <a:lnTo>
                  <a:pt x="50886" y="59512"/>
                </a:lnTo>
                <a:lnTo>
                  <a:pt x="54726" y="62392"/>
                </a:lnTo>
                <a:lnTo>
                  <a:pt x="59512" y="65272"/>
                </a:lnTo>
                <a:lnTo>
                  <a:pt x="64328" y="69113"/>
                </a:lnTo>
                <a:lnTo>
                  <a:pt x="68168" y="74874"/>
                </a:lnTo>
                <a:lnTo>
                  <a:pt x="68168" y="112318"/>
                </a:lnTo>
                <a:lnTo>
                  <a:pt x="66233" y="115199"/>
                </a:lnTo>
                <a:lnTo>
                  <a:pt x="63352" y="118079"/>
                </a:lnTo>
                <a:lnTo>
                  <a:pt x="60487" y="120944"/>
                </a:lnTo>
                <a:lnTo>
                  <a:pt x="58567" y="122880"/>
                </a:lnTo>
                <a:lnTo>
                  <a:pt x="56647" y="124785"/>
                </a:lnTo>
                <a:lnTo>
                  <a:pt x="53766" y="126705"/>
                </a:lnTo>
                <a:lnTo>
                  <a:pt x="51846" y="127665"/>
                </a:lnTo>
                <a:lnTo>
                  <a:pt x="49926" y="128625"/>
                </a:lnTo>
                <a:lnTo>
                  <a:pt x="48006" y="129600"/>
                </a:lnTo>
                <a:lnTo>
                  <a:pt x="45125" y="129600"/>
                </a:lnTo>
                <a:lnTo>
                  <a:pt x="43205" y="130545"/>
                </a:lnTo>
                <a:lnTo>
                  <a:pt x="36484" y="130545"/>
                </a:lnTo>
                <a:lnTo>
                  <a:pt x="32644" y="129600"/>
                </a:lnTo>
                <a:lnTo>
                  <a:pt x="31683" y="144947"/>
                </a:lnTo>
                <a:lnTo>
                  <a:pt x="44165" y="144947"/>
                </a:lnTo>
                <a:lnTo>
                  <a:pt x="49926" y="143027"/>
                </a:lnTo>
                <a:lnTo>
                  <a:pt x="55686" y="140147"/>
                </a:lnTo>
                <a:lnTo>
                  <a:pt x="60487" y="137266"/>
                </a:lnTo>
                <a:lnTo>
                  <a:pt x="65288" y="133441"/>
                </a:lnTo>
                <a:lnTo>
                  <a:pt x="70073" y="127665"/>
                </a:lnTo>
                <a:lnTo>
                  <a:pt x="70073" y="141107"/>
                </a:lnTo>
                <a:lnTo>
                  <a:pt x="71033" y="141107"/>
                </a:lnTo>
                <a:lnTo>
                  <a:pt x="71033" y="142067"/>
                </a:lnTo>
                <a:lnTo>
                  <a:pt x="72009" y="142067"/>
                </a:lnTo>
                <a:lnTo>
                  <a:pt x="72009" y="143027"/>
                </a:lnTo>
                <a:lnTo>
                  <a:pt x="84475" y="143027"/>
                </a:lnTo>
                <a:lnTo>
                  <a:pt x="84475" y="142067"/>
                </a:lnTo>
                <a:lnTo>
                  <a:pt x="85435" y="142067"/>
                </a:lnTo>
                <a:lnTo>
                  <a:pt x="85435" y="1920"/>
                </a:lnTo>
                <a:lnTo>
                  <a:pt x="84475" y="1920"/>
                </a:lnTo>
                <a:lnTo>
                  <a:pt x="84475" y="960"/>
                </a:lnTo>
                <a:lnTo>
                  <a:pt x="82570" y="960"/>
                </a:lnTo>
                <a:lnTo>
                  <a:pt x="81594" y="0"/>
                </a:lnTo>
                <a:lnTo>
                  <a:pt x="72969" y="0"/>
                </a:lnTo>
                <a:lnTo>
                  <a:pt x="72009" y="960"/>
                </a:lnTo>
                <a:lnTo>
                  <a:pt x="69128" y="960"/>
                </a:lnTo>
                <a:lnTo>
                  <a:pt x="69128" y="2880"/>
                </a:lnTo>
                <a:lnTo>
                  <a:pt x="68168" y="2880"/>
                </a:lnTo>
                <a:lnTo>
                  <a:pt x="68168" y="56631"/>
                </a:lnTo>
                <a:lnTo>
                  <a:pt x="64328" y="52791"/>
                </a:lnTo>
                <a:lnTo>
                  <a:pt x="59512" y="48950"/>
                </a:lnTo>
                <a:lnTo>
                  <a:pt x="54726" y="47030"/>
                </a:lnTo>
                <a:lnTo>
                  <a:pt x="50886" y="44150"/>
                </a:lnTo>
                <a:lnTo>
                  <a:pt x="46085" y="43190"/>
                </a:lnTo>
                <a:lnTo>
                  <a:pt x="33604" y="43190"/>
                </a:lnTo>
                <a:lnTo>
                  <a:pt x="27843" y="44150"/>
                </a:lnTo>
                <a:lnTo>
                  <a:pt x="23042" y="47030"/>
                </a:lnTo>
                <a:lnTo>
                  <a:pt x="18242" y="48950"/>
                </a:lnTo>
                <a:lnTo>
                  <a:pt x="13441" y="52791"/>
                </a:lnTo>
                <a:lnTo>
                  <a:pt x="10561" y="57591"/>
                </a:lnTo>
                <a:lnTo>
                  <a:pt x="6720" y="61432"/>
                </a:lnTo>
                <a:lnTo>
                  <a:pt x="4800" y="67193"/>
                </a:lnTo>
                <a:lnTo>
                  <a:pt x="2880" y="73914"/>
                </a:lnTo>
                <a:lnTo>
                  <a:pt x="960" y="79674"/>
                </a:lnTo>
                <a:lnTo>
                  <a:pt x="0" y="87355"/>
                </a:lnTo>
                <a:lnTo>
                  <a:pt x="0" y="101757"/>
                </a:lnTo>
                <a:lnTo>
                  <a:pt x="960" y="10847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" name="object 221"/>
          <p:cNvSpPr/>
          <p:nvPr/>
        </p:nvSpPr>
        <p:spPr>
          <a:xfrm>
            <a:off x="2900309" y="3066882"/>
            <a:ext cx="20162" cy="20147"/>
          </a:xfrm>
          <a:custGeom>
            <a:avLst/>
            <a:gdLst/>
            <a:ahLst/>
            <a:cxnLst/>
            <a:rect l="l" t="t" r="r" b="b"/>
            <a:pathLst>
              <a:path w="20162" h="20147">
                <a:moveTo>
                  <a:pt x="1920" y="18242"/>
                </a:moveTo>
                <a:lnTo>
                  <a:pt x="2880" y="19187"/>
                </a:lnTo>
                <a:lnTo>
                  <a:pt x="5760" y="20147"/>
                </a:lnTo>
                <a:lnTo>
                  <a:pt x="14401" y="20147"/>
                </a:lnTo>
                <a:lnTo>
                  <a:pt x="17282" y="19187"/>
                </a:lnTo>
                <a:lnTo>
                  <a:pt x="18242" y="18242"/>
                </a:lnTo>
                <a:lnTo>
                  <a:pt x="20162" y="16306"/>
                </a:lnTo>
                <a:lnTo>
                  <a:pt x="20162" y="2880"/>
                </a:lnTo>
                <a:lnTo>
                  <a:pt x="18242" y="1920"/>
                </a:lnTo>
                <a:lnTo>
                  <a:pt x="17282" y="0"/>
                </a:lnTo>
                <a:lnTo>
                  <a:pt x="2880" y="0"/>
                </a:lnTo>
                <a:lnTo>
                  <a:pt x="1920" y="1920"/>
                </a:lnTo>
                <a:lnTo>
                  <a:pt x="0" y="2880"/>
                </a:lnTo>
                <a:lnTo>
                  <a:pt x="0" y="16306"/>
                </a:lnTo>
                <a:lnTo>
                  <a:pt x="1920" y="182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" name="object 222"/>
          <p:cNvSpPr/>
          <p:nvPr/>
        </p:nvSpPr>
        <p:spPr>
          <a:xfrm>
            <a:off x="2902229" y="3104311"/>
            <a:ext cx="16322" cy="98877"/>
          </a:xfrm>
          <a:custGeom>
            <a:avLst/>
            <a:gdLst/>
            <a:ahLst/>
            <a:cxnLst/>
            <a:rect l="l" t="t" r="r" b="b"/>
            <a:pathLst>
              <a:path w="16322" h="98877">
                <a:moveTo>
                  <a:pt x="960" y="960"/>
                </a:moveTo>
                <a:lnTo>
                  <a:pt x="960" y="1920"/>
                </a:lnTo>
                <a:lnTo>
                  <a:pt x="0" y="1920"/>
                </a:lnTo>
                <a:lnTo>
                  <a:pt x="0" y="97917"/>
                </a:lnTo>
                <a:lnTo>
                  <a:pt x="960" y="97917"/>
                </a:lnTo>
                <a:lnTo>
                  <a:pt x="960" y="98877"/>
                </a:lnTo>
                <a:lnTo>
                  <a:pt x="15361" y="98877"/>
                </a:lnTo>
                <a:lnTo>
                  <a:pt x="15361" y="97917"/>
                </a:lnTo>
                <a:lnTo>
                  <a:pt x="16322" y="97917"/>
                </a:lnTo>
                <a:lnTo>
                  <a:pt x="16322" y="1920"/>
                </a:lnTo>
                <a:lnTo>
                  <a:pt x="15361" y="1920"/>
                </a:lnTo>
                <a:lnTo>
                  <a:pt x="15361" y="960"/>
                </a:lnTo>
                <a:lnTo>
                  <a:pt x="12481" y="960"/>
                </a:lnTo>
                <a:lnTo>
                  <a:pt x="11521" y="0"/>
                </a:lnTo>
                <a:lnTo>
                  <a:pt x="6720" y="0"/>
                </a:lnTo>
                <a:lnTo>
                  <a:pt x="4800" y="960"/>
                </a:lnTo>
                <a:lnTo>
                  <a:pt x="960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" name="object 223"/>
          <p:cNvSpPr/>
          <p:nvPr/>
        </p:nvSpPr>
        <p:spPr>
          <a:xfrm>
            <a:off x="2942539" y="3103351"/>
            <a:ext cx="65288" cy="101757"/>
          </a:xfrm>
          <a:custGeom>
            <a:avLst/>
            <a:gdLst/>
            <a:ahLst/>
            <a:cxnLst/>
            <a:rect l="l" t="t" r="r" b="b"/>
            <a:pathLst>
              <a:path w="65288" h="101757">
                <a:moveTo>
                  <a:pt x="6720" y="80634"/>
                </a:moveTo>
                <a:lnTo>
                  <a:pt x="4815" y="79689"/>
                </a:lnTo>
                <a:lnTo>
                  <a:pt x="3840" y="78729"/>
                </a:lnTo>
                <a:lnTo>
                  <a:pt x="2895" y="78729"/>
                </a:lnTo>
                <a:lnTo>
                  <a:pt x="1935" y="79689"/>
                </a:lnTo>
                <a:lnTo>
                  <a:pt x="975" y="79689"/>
                </a:lnTo>
                <a:lnTo>
                  <a:pt x="975" y="81594"/>
                </a:lnTo>
                <a:lnTo>
                  <a:pt x="0" y="81594"/>
                </a:lnTo>
                <a:lnTo>
                  <a:pt x="0" y="90251"/>
                </a:lnTo>
                <a:lnTo>
                  <a:pt x="975" y="91196"/>
                </a:lnTo>
                <a:lnTo>
                  <a:pt x="975" y="92156"/>
                </a:lnTo>
                <a:lnTo>
                  <a:pt x="1935" y="93116"/>
                </a:lnTo>
                <a:lnTo>
                  <a:pt x="1935" y="94076"/>
                </a:lnTo>
                <a:lnTo>
                  <a:pt x="2895" y="95036"/>
                </a:lnTo>
                <a:lnTo>
                  <a:pt x="3840" y="95996"/>
                </a:lnTo>
                <a:lnTo>
                  <a:pt x="5775" y="95996"/>
                </a:lnTo>
                <a:lnTo>
                  <a:pt x="7680" y="96956"/>
                </a:lnTo>
                <a:lnTo>
                  <a:pt x="9616" y="97917"/>
                </a:lnTo>
                <a:lnTo>
                  <a:pt x="11521" y="98877"/>
                </a:lnTo>
                <a:lnTo>
                  <a:pt x="14401" y="99837"/>
                </a:lnTo>
                <a:lnTo>
                  <a:pt x="17282" y="100797"/>
                </a:lnTo>
                <a:lnTo>
                  <a:pt x="20177" y="100797"/>
                </a:lnTo>
                <a:lnTo>
                  <a:pt x="23058" y="101757"/>
                </a:lnTo>
                <a:lnTo>
                  <a:pt x="34564" y="101757"/>
                </a:lnTo>
                <a:lnTo>
                  <a:pt x="39364" y="100797"/>
                </a:lnTo>
                <a:lnTo>
                  <a:pt x="44165" y="99837"/>
                </a:lnTo>
                <a:lnTo>
                  <a:pt x="48966" y="97917"/>
                </a:lnTo>
                <a:lnTo>
                  <a:pt x="52806" y="95996"/>
                </a:lnTo>
                <a:lnTo>
                  <a:pt x="55686" y="94076"/>
                </a:lnTo>
                <a:lnTo>
                  <a:pt x="58567" y="91196"/>
                </a:lnTo>
                <a:lnTo>
                  <a:pt x="61447" y="88315"/>
                </a:lnTo>
                <a:lnTo>
                  <a:pt x="63367" y="84475"/>
                </a:lnTo>
                <a:lnTo>
                  <a:pt x="65288" y="80634"/>
                </a:lnTo>
                <a:lnTo>
                  <a:pt x="65288" y="64328"/>
                </a:lnTo>
                <a:lnTo>
                  <a:pt x="63367" y="61447"/>
                </a:lnTo>
                <a:lnTo>
                  <a:pt x="62407" y="58567"/>
                </a:lnTo>
                <a:lnTo>
                  <a:pt x="60487" y="56647"/>
                </a:lnTo>
                <a:lnTo>
                  <a:pt x="58567" y="53766"/>
                </a:lnTo>
                <a:lnTo>
                  <a:pt x="55686" y="51846"/>
                </a:lnTo>
                <a:lnTo>
                  <a:pt x="53766" y="49926"/>
                </a:lnTo>
                <a:lnTo>
                  <a:pt x="50886" y="48966"/>
                </a:lnTo>
                <a:lnTo>
                  <a:pt x="48006" y="47045"/>
                </a:lnTo>
                <a:lnTo>
                  <a:pt x="45125" y="46085"/>
                </a:lnTo>
                <a:lnTo>
                  <a:pt x="42245" y="45125"/>
                </a:lnTo>
                <a:lnTo>
                  <a:pt x="39364" y="44165"/>
                </a:lnTo>
                <a:lnTo>
                  <a:pt x="36484" y="42245"/>
                </a:lnTo>
                <a:lnTo>
                  <a:pt x="33604" y="41285"/>
                </a:lnTo>
                <a:lnTo>
                  <a:pt x="30723" y="40325"/>
                </a:lnTo>
                <a:lnTo>
                  <a:pt x="27843" y="39364"/>
                </a:lnTo>
                <a:lnTo>
                  <a:pt x="25923" y="38404"/>
                </a:lnTo>
                <a:lnTo>
                  <a:pt x="24002" y="36484"/>
                </a:lnTo>
                <a:lnTo>
                  <a:pt x="22082" y="34564"/>
                </a:lnTo>
                <a:lnTo>
                  <a:pt x="21122" y="33604"/>
                </a:lnTo>
                <a:lnTo>
                  <a:pt x="19202" y="31683"/>
                </a:lnTo>
                <a:lnTo>
                  <a:pt x="18242" y="28803"/>
                </a:lnTo>
                <a:lnTo>
                  <a:pt x="18242" y="24963"/>
                </a:lnTo>
                <a:lnTo>
                  <a:pt x="19202" y="23042"/>
                </a:lnTo>
                <a:lnTo>
                  <a:pt x="20177" y="21122"/>
                </a:lnTo>
                <a:lnTo>
                  <a:pt x="20177" y="19202"/>
                </a:lnTo>
                <a:lnTo>
                  <a:pt x="21122" y="18242"/>
                </a:lnTo>
                <a:lnTo>
                  <a:pt x="23058" y="17282"/>
                </a:lnTo>
                <a:lnTo>
                  <a:pt x="24002" y="15361"/>
                </a:lnTo>
                <a:lnTo>
                  <a:pt x="25923" y="14401"/>
                </a:lnTo>
                <a:lnTo>
                  <a:pt x="28803" y="14401"/>
                </a:lnTo>
                <a:lnTo>
                  <a:pt x="30723" y="13441"/>
                </a:lnTo>
                <a:lnTo>
                  <a:pt x="42245" y="13441"/>
                </a:lnTo>
                <a:lnTo>
                  <a:pt x="44165" y="14401"/>
                </a:lnTo>
                <a:lnTo>
                  <a:pt x="47045" y="15361"/>
                </a:lnTo>
                <a:lnTo>
                  <a:pt x="48966" y="16322"/>
                </a:lnTo>
                <a:lnTo>
                  <a:pt x="50886" y="16322"/>
                </a:lnTo>
                <a:lnTo>
                  <a:pt x="52806" y="17282"/>
                </a:lnTo>
                <a:lnTo>
                  <a:pt x="54726" y="18242"/>
                </a:lnTo>
                <a:lnTo>
                  <a:pt x="55686" y="19202"/>
                </a:lnTo>
                <a:lnTo>
                  <a:pt x="56647" y="20162"/>
                </a:lnTo>
                <a:lnTo>
                  <a:pt x="59527" y="20162"/>
                </a:lnTo>
                <a:lnTo>
                  <a:pt x="59527" y="19202"/>
                </a:lnTo>
                <a:lnTo>
                  <a:pt x="60487" y="19202"/>
                </a:lnTo>
                <a:lnTo>
                  <a:pt x="60487" y="16322"/>
                </a:lnTo>
                <a:lnTo>
                  <a:pt x="61447" y="15361"/>
                </a:lnTo>
                <a:lnTo>
                  <a:pt x="61447" y="12481"/>
                </a:lnTo>
                <a:lnTo>
                  <a:pt x="60487" y="11521"/>
                </a:lnTo>
                <a:lnTo>
                  <a:pt x="60487" y="7680"/>
                </a:lnTo>
                <a:lnTo>
                  <a:pt x="59527" y="7680"/>
                </a:lnTo>
                <a:lnTo>
                  <a:pt x="59527" y="6720"/>
                </a:lnTo>
                <a:lnTo>
                  <a:pt x="58567" y="5760"/>
                </a:lnTo>
                <a:lnTo>
                  <a:pt x="57607" y="5760"/>
                </a:lnTo>
                <a:lnTo>
                  <a:pt x="56647" y="4800"/>
                </a:lnTo>
                <a:lnTo>
                  <a:pt x="55686" y="3840"/>
                </a:lnTo>
                <a:lnTo>
                  <a:pt x="53766" y="2880"/>
                </a:lnTo>
                <a:lnTo>
                  <a:pt x="51846" y="2880"/>
                </a:lnTo>
                <a:lnTo>
                  <a:pt x="49926" y="1920"/>
                </a:lnTo>
                <a:lnTo>
                  <a:pt x="48006" y="1920"/>
                </a:lnTo>
                <a:lnTo>
                  <a:pt x="46085" y="960"/>
                </a:lnTo>
                <a:lnTo>
                  <a:pt x="43205" y="960"/>
                </a:lnTo>
                <a:lnTo>
                  <a:pt x="41285" y="0"/>
                </a:lnTo>
                <a:lnTo>
                  <a:pt x="30723" y="0"/>
                </a:lnTo>
                <a:lnTo>
                  <a:pt x="25923" y="960"/>
                </a:lnTo>
                <a:lnTo>
                  <a:pt x="21122" y="1920"/>
                </a:lnTo>
                <a:lnTo>
                  <a:pt x="17282" y="3840"/>
                </a:lnTo>
                <a:lnTo>
                  <a:pt x="13456" y="5760"/>
                </a:lnTo>
                <a:lnTo>
                  <a:pt x="10561" y="8641"/>
                </a:lnTo>
                <a:lnTo>
                  <a:pt x="7680" y="10561"/>
                </a:lnTo>
                <a:lnTo>
                  <a:pt x="5775" y="13441"/>
                </a:lnTo>
                <a:lnTo>
                  <a:pt x="4815" y="17282"/>
                </a:lnTo>
                <a:lnTo>
                  <a:pt x="2895" y="20162"/>
                </a:lnTo>
                <a:lnTo>
                  <a:pt x="2895" y="35524"/>
                </a:lnTo>
                <a:lnTo>
                  <a:pt x="4815" y="38404"/>
                </a:lnTo>
                <a:lnTo>
                  <a:pt x="5775" y="41285"/>
                </a:lnTo>
                <a:lnTo>
                  <a:pt x="7680" y="43205"/>
                </a:lnTo>
                <a:lnTo>
                  <a:pt x="9616" y="45125"/>
                </a:lnTo>
                <a:lnTo>
                  <a:pt x="11521" y="48005"/>
                </a:lnTo>
                <a:lnTo>
                  <a:pt x="14401" y="49926"/>
                </a:lnTo>
                <a:lnTo>
                  <a:pt x="17282" y="50886"/>
                </a:lnTo>
                <a:lnTo>
                  <a:pt x="20177" y="52806"/>
                </a:lnTo>
                <a:lnTo>
                  <a:pt x="23058" y="53766"/>
                </a:lnTo>
                <a:lnTo>
                  <a:pt x="25923" y="54726"/>
                </a:lnTo>
                <a:lnTo>
                  <a:pt x="28803" y="55686"/>
                </a:lnTo>
                <a:lnTo>
                  <a:pt x="31683" y="57607"/>
                </a:lnTo>
                <a:lnTo>
                  <a:pt x="34564" y="58567"/>
                </a:lnTo>
                <a:lnTo>
                  <a:pt x="37444" y="59527"/>
                </a:lnTo>
                <a:lnTo>
                  <a:pt x="39364" y="60487"/>
                </a:lnTo>
                <a:lnTo>
                  <a:pt x="41285" y="61447"/>
                </a:lnTo>
                <a:lnTo>
                  <a:pt x="44165" y="63367"/>
                </a:lnTo>
                <a:lnTo>
                  <a:pt x="46085" y="65288"/>
                </a:lnTo>
                <a:lnTo>
                  <a:pt x="47045" y="66248"/>
                </a:lnTo>
                <a:lnTo>
                  <a:pt x="48006" y="68168"/>
                </a:lnTo>
                <a:lnTo>
                  <a:pt x="48966" y="71048"/>
                </a:lnTo>
                <a:lnTo>
                  <a:pt x="48966" y="75849"/>
                </a:lnTo>
                <a:lnTo>
                  <a:pt x="48006" y="77754"/>
                </a:lnTo>
                <a:lnTo>
                  <a:pt x="47045" y="79689"/>
                </a:lnTo>
                <a:lnTo>
                  <a:pt x="47045" y="81594"/>
                </a:lnTo>
                <a:lnTo>
                  <a:pt x="45125" y="83515"/>
                </a:lnTo>
                <a:lnTo>
                  <a:pt x="43205" y="84475"/>
                </a:lnTo>
                <a:lnTo>
                  <a:pt x="42245" y="85435"/>
                </a:lnTo>
                <a:lnTo>
                  <a:pt x="39364" y="86410"/>
                </a:lnTo>
                <a:lnTo>
                  <a:pt x="37444" y="87355"/>
                </a:lnTo>
                <a:lnTo>
                  <a:pt x="35524" y="87355"/>
                </a:lnTo>
                <a:lnTo>
                  <a:pt x="32644" y="88315"/>
                </a:lnTo>
                <a:lnTo>
                  <a:pt x="25923" y="88315"/>
                </a:lnTo>
                <a:lnTo>
                  <a:pt x="22082" y="87355"/>
                </a:lnTo>
                <a:lnTo>
                  <a:pt x="19202" y="86410"/>
                </a:lnTo>
                <a:lnTo>
                  <a:pt x="16337" y="85435"/>
                </a:lnTo>
                <a:lnTo>
                  <a:pt x="14401" y="84475"/>
                </a:lnTo>
                <a:lnTo>
                  <a:pt x="11521" y="83515"/>
                </a:lnTo>
                <a:lnTo>
                  <a:pt x="9616" y="82570"/>
                </a:lnTo>
                <a:lnTo>
                  <a:pt x="7680" y="81594"/>
                </a:lnTo>
                <a:lnTo>
                  <a:pt x="6720" y="8063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" name="object 224"/>
          <p:cNvSpPr/>
          <p:nvPr/>
        </p:nvSpPr>
        <p:spPr>
          <a:xfrm>
            <a:off x="3018388" y="3080324"/>
            <a:ext cx="60472" cy="124785"/>
          </a:xfrm>
          <a:custGeom>
            <a:avLst/>
            <a:gdLst/>
            <a:ahLst/>
            <a:cxnLst/>
            <a:rect l="l" t="t" r="r" b="b"/>
            <a:pathLst>
              <a:path w="60472" h="124785">
                <a:moveTo>
                  <a:pt x="16322" y="1904"/>
                </a:moveTo>
                <a:lnTo>
                  <a:pt x="16322" y="24947"/>
                </a:lnTo>
                <a:lnTo>
                  <a:pt x="1920" y="24947"/>
                </a:lnTo>
                <a:lnTo>
                  <a:pt x="960" y="25907"/>
                </a:lnTo>
                <a:lnTo>
                  <a:pt x="960" y="26868"/>
                </a:lnTo>
                <a:lnTo>
                  <a:pt x="0" y="26868"/>
                </a:lnTo>
                <a:lnTo>
                  <a:pt x="0" y="36469"/>
                </a:lnTo>
                <a:lnTo>
                  <a:pt x="960" y="37429"/>
                </a:lnTo>
                <a:lnTo>
                  <a:pt x="960" y="38389"/>
                </a:lnTo>
                <a:lnTo>
                  <a:pt x="1920" y="39349"/>
                </a:lnTo>
                <a:lnTo>
                  <a:pt x="16322" y="39349"/>
                </a:lnTo>
                <a:lnTo>
                  <a:pt x="16322" y="102717"/>
                </a:lnTo>
                <a:lnTo>
                  <a:pt x="17282" y="106542"/>
                </a:lnTo>
                <a:lnTo>
                  <a:pt x="18242" y="111343"/>
                </a:lnTo>
                <a:lnTo>
                  <a:pt x="20162" y="114223"/>
                </a:lnTo>
                <a:lnTo>
                  <a:pt x="22067" y="117104"/>
                </a:lnTo>
                <a:lnTo>
                  <a:pt x="24963" y="119024"/>
                </a:lnTo>
                <a:lnTo>
                  <a:pt x="27843" y="120944"/>
                </a:lnTo>
                <a:lnTo>
                  <a:pt x="30723" y="122864"/>
                </a:lnTo>
                <a:lnTo>
                  <a:pt x="34564" y="123825"/>
                </a:lnTo>
                <a:lnTo>
                  <a:pt x="38404" y="124785"/>
                </a:lnTo>
                <a:lnTo>
                  <a:pt x="45125" y="124785"/>
                </a:lnTo>
                <a:lnTo>
                  <a:pt x="46070" y="123825"/>
                </a:lnTo>
                <a:lnTo>
                  <a:pt x="50871" y="123825"/>
                </a:lnTo>
                <a:lnTo>
                  <a:pt x="51831" y="122864"/>
                </a:lnTo>
                <a:lnTo>
                  <a:pt x="54711" y="122864"/>
                </a:lnTo>
                <a:lnTo>
                  <a:pt x="55671" y="121904"/>
                </a:lnTo>
                <a:lnTo>
                  <a:pt x="57591" y="121904"/>
                </a:lnTo>
                <a:lnTo>
                  <a:pt x="57591" y="120944"/>
                </a:lnTo>
                <a:lnTo>
                  <a:pt x="58552" y="120944"/>
                </a:lnTo>
                <a:lnTo>
                  <a:pt x="59512" y="119984"/>
                </a:lnTo>
                <a:lnTo>
                  <a:pt x="59512" y="118064"/>
                </a:lnTo>
                <a:lnTo>
                  <a:pt x="60472" y="117104"/>
                </a:lnTo>
                <a:lnTo>
                  <a:pt x="60472" y="110383"/>
                </a:lnTo>
                <a:lnTo>
                  <a:pt x="59512" y="109438"/>
                </a:lnTo>
                <a:lnTo>
                  <a:pt x="59512" y="107502"/>
                </a:lnTo>
                <a:lnTo>
                  <a:pt x="58552" y="107502"/>
                </a:lnTo>
                <a:lnTo>
                  <a:pt x="58552" y="106542"/>
                </a:lnTo>
                <a:lnTo>
                  <a:pt x="57591" y="106542"/>
                </a:lnTo>
                <a:lnTo>
                  <a:pt x="56631" y="107502"/>
                </a:lnTo>
                <a:lnTo>
                  <a:pt x="55671" y="107502"/>
                </a:lnTo>
                <a:lnTo>
                  <a:pt x="54711" y="108463"/>
                </a:lnTo>
                <a:lnTo>
                  <a:pt x="52791" y="108463"/>
                </a:lnTo>
                <a:lnTo>
                  <a:pt x="51831" y="109438"/>
                </a:lnTo>
                <a:lnTo>
                  <a:pt x="41269" y="109438"/>
                </a:lnTo>
                <a:lnTo>
                  <a:pt x="37429" y="108463"/>
                </a:lnTo>
                <a:lnTo>
                  <a:pt x="35524" y="104622"/>
                </a:lnTo>
                <a:lnTo>
                  <a:pt x="33588" y="101757"/>
                </a:lnTo>
                <a:lnTo>
                  <a:pt x="32628" y="96941"/>
                </a:lnTo>
                <a:lnTo>
                  <a:pt x="32628" y="39349"/>
                </a:lnTo>
                <a:lnTo>
                  <a:pt x="57591" y="39349"/>
                </a:lnTo>
                <a:lnTo>
                  <a:pt x="58552" y="38389"/>
                </a:lnTo>
                <a:lnTo>
                  <a:pt x="59512" y="37429"/>
                </a:lnTo>
                <a:lnTo>
                  <a:pt x="59512" y="36469"/>
                </a:lnTo>
                <a:lnTo>
                  <a:pt x="60472" y="34549"/>
                </a:lnTo>
                <a:lnTo>
                  <a:pt x="60472" y="28788"/>
                </a:lnTo>
                <a:lnTo>
                  <a:pt x="59512" y="27828"/>
                </a:lnTo>
                <a:lnTo>
                  <a:pt x="59512" y="26868"/>
                </a:lnTo>
                <a:lnTo>
                  <a:pt x="58552" y="25907"/>
                </a:lnTo>
                <a:lnTo>
                  <a:pt x="58552" y="24947"/>
                </a:lnTo>
                <a:lnTo>
                  <a:pt x="32628" y="24947"/>
                </a:lnTo>
                <a:lnTo>
                  <a:pt x="32628" y="960"/>
                </a:lnTo>
                <a:lnTo>
                  <a:pt x="31683" y="960"/>
                </a:lnTo>
                <a:lnTo>
                  <a:pt x="30723" y="0"/>
                </a:lnTo>
                <a:lnTo>
                  <a:pt x="18242" y="0"/>
                </a:lnTo>
                <a:lnTo>
                  <a:pt x="17282" y="960"/>
                </a:lnTo>
                <a:lnTo>
                  <a:pt x="16322" y="960"/>
                </a:lnTo>
                <a:lnTo>
                  <a:pt x="16322" y="190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" name="object 225"/>
          <p:cNvSpPr/>
          <p:nvPr/>
        </p:nvSpPr>
        <p:spPr>
          <a:xfrm>
            <a:off x="3092302" y="3103351"/>
            <a:ext cx="75834" cy="101757"/>
          </a:xfrm>
          <a:custGeom>
            <a:avLst/>
            <a:gdLst/>
            <a:ahLst/>
            <a:cxnLst/>
            <a:rect l="l" t="t" r="r" b="b"/>
            <a:pathLst>
              <a:path w="75834" h="101757">
                <a:moveTo>
                  <a:pt x="68153" y="99837"/>
                </a:moveTo>
                <a:lnTo>
                  <a:pt x="73914" y="99837"/>
                </a:lnTo>
                <a:lnTo>
                  <a:pt x="74874" y="98877"/>
                </a:lnTo>
                <a:lnTo>
                  <a:pt x="75834" y="98877"/>
                </a:lnTo>
                <a:lnTo>
                  <a:pt x="75834" y="28803"/>
                </a:lnTo>
                <a:lnTo>
                  <a:pt x="74874" y="24002"/>
                </a:lnTo>
                <a:lnTo>
                  <a:pt x="73914" y="19202"/>
                </a:lnTo>
                <a:lnTo>
                  <a:pt x="71993" y="15361"/>
                </a:lnTo>
                <a:lnTo>
                  <a:pt x="70073" y="11521"/>
                </a:lnTo>
                <a:lnTo>
                  <a:pt x="67193" y="8641"/>
                </a:lnTo>
                <a:lnTo>
                  <a:pt x="64312" y="5760"/>
                </a:lnTo>
                <a:lnTo>
                  <a:pt x="60472" y="3840"/>
                </a:lnTo>
                <a:lnTo>
                  <a:pt x="55686" y="1920"/>
                </a:lnTo>
                <a:lnTo>
                  <a:pt x="51846" y="960"/>
                </a:lnTo>
                <a:lnTo>
                  <a:pt x="46070" y="0"/>
                </a:lnTo>
                <a:lnTo>
                  <a:pt x="31683" y="0"/>
                </a:lnTo>
                <a:lnTo>
                  <a:pt x="28803" y="960"/>
                </a:lnTo>
                <a:lnTo>
                  <a:pt x="24963" y="1920"/>
                </a:lnTo>
                <a:lnTo>
                  <a:pt x="22082" y="2880"/>
                </a:lnTo>
                <a:lnTo>
                  <a:pt x="19202" y="3840"/>
                </a:lnTo>
                <a:lnTo>
                  <a:pt x="16322" y="4800"/>
                </a:lnTo>
                <a:lnTo>
                  <a:pt x="13441" y="5760"/>
                </a:lnTo>
                <a:lnTo>
                  <a:pt x="10561" y="6720"/>
                </a:lnTo>
                <a:lnTo>
                  <a:pt x="8641" y="7680"/>
                </a:lnTo>
                <a:lnTo>
                  <a:pt x="6720" y="8641"/>
                </a:lnTo>
                <a:lnTo>
                  <a:pt x="5760" y="9601"/>
                </a:lnTo>
                <a:lnTo>
                  <a:pt x="4800" y="10561"/>
                </a:lnTo>
                <a:lnTo>
                  <a:pt x="4800" y="12481"/>
                </a:lnTo>
                <a:lnTo>
                  <a:pt x="3840" y="13441"/>
                </a:lnTo>
                <a:lnTo>
                  <a:pt x="3840" y="19202"/>
                </a:lnTo>
                <a:lnTo>
                  <a:pt x="4800" y="20162"/>
                </a:lnTo>
                <a:lnTo>
                  <a:pt x="4800" y="22082"/>
                </a:lnTo>
                <a:lnTo>
                  <a:pt x="5760" y="22082"/>
                </a:lnTo>
                <a:lnTo>
                  <a:pt x="5760" y="23042"/>
                </a:lnTo>
                <a:lnTo>
                  <a:pt x="9601" y="23042"/>
                </a:lnTo>
                <a:lnTo>
                  <a:pt x="11521" y="22082"/>
                </a:lnTo>
                <a:lnTo>
                  <a:pt x="13441" y="21122"/>
                </a:lnTo>
                <a:lnTo>
                  <a:pt x="15361" y="19202"/>
                </a:lnTo>
                <a:lnTo>
                  <a:pt x="17282" y="18242"/>
                </a:lnTo>
                <a:lnTo>
                  <a:pt x="20162" y="17282"/>
                </a:lnTo>
                <a:lnTo>
                  <a:pt x="23042" y="16322"/>
                </a:lnTo>
                <a:lnTo>
                  <a:pt x="25923" y="15361"/>
                </a:lnTo>
                <a:lnTo>
                  <a:pt x="29763" y="14401"/>
                </a:lnTo>
                <a:lnTo>
                  <a:pt x="33604" y="13441"/>
                </a:lnTo>
                <a:lnTo>
                  <a:pt x="41285" y="13441"/>
                </a:lnTo>
                <a:lnTo>
                  <a:pt x="45125" y="14401"/>
                </a:lnTo>
                <a:lnTo>
                  <a:pt x="47045" y="15361"/>
                </a:lnTo>
                <a:lnTo>
                  <a:pt x="49911" y="16322"/>
                </a:lnTo>
                <a:lnTo>
                  <a:pt x="51846" y="17282"/>
                </a:lnTo>
                <a:lnTo>
                  <a:pt x="53751" y="19202"/>
                </a:lnTo>
                <a:lnTo>
                  <a:pt x="55686" y="21122"/>
                </a:lnTo>
                <a:lnTo>
                  <a:pt x="56631" y="23042"/>
                </a:lnTo>
                <a:lnTo>
                  <a:pt x="57591" y="25923"/>
                </a:lnTo>
                <a:lnTo>
                  <a:pt x="58567" y="28803"/>
                </a:lnTo>
                <a:lnTo>
                  <a:pt x="58567" y="42245"/>
                </a:lnTo>
                <a:lnTo>
                  <a:pt x="38404" y="42245"/>
                </a:lnTo>
                <a:lnTo>
                  <a:pt x="32644" y="43205"/>
                </a:lnTo>
                <a:lnTo>
                  <a:pt x="26883" y="44165"/>
                </a:lnTo>
                <a:lnTo>
                  <a:pt x="21122" y="46085"/>
                </a:lnTo>
                <a:lnTo>
                  <a:pt x="16322" y="48005"/>
                </a:lnTo>
                <a:lnTo>
                  <a:pt x="11521" y="49926"/>
                </a:lnTo>
                <a:lnTo>
                  <a:pt x="7680" y="52806"/>
                </a:lnTo>
                <a:lnTo>
                  <a:pt x="4800" y="55686"/>
                </a:lnTo>
                <a:lnTo>
                  <a:pt x="2880" y="59527"/>
                </a:lnTo>
                <a:lnTo>
                  <a:pt x="960" y="63367"/>
                </a:lnTo>
                <a:lnTo>
                  <a:pt x="0" y="68168"/>
                </a:lnTo>
                <a:lnTo>
                  <a:pt x="0" y="81594"/>
                </a:lnTo>
                <a:lnTo>
                  <a:pt x="1920" y="85435"/>
                </a:lnTo>
                <a:lnTo>
                  <a:pt x="3840" y="89275"/>
                </a:lnTo>
                <a:lnTo>
                  <a:pt x="5760" y="92156"/>
                </a:lnTo>
                <a:lnTo>
                  <a:pt x="8641" y="94076"/>
                </a:lnTo>
                <a:lnTo>
                  <a:pt x="11521" y="96956"/>
                </a:lnTo>
                <a:lnTo>
                  <a:pt x="14401" y="97917"/>
                </a:lnTo>
                <a:lnTo>
                  <a:pt x="18242" y="99837"/>
                </a:lnTo>
                <a:lnTo>
                  <a:pt x="17282" y="77754"/>
                </a:lnTo>
                <a:lnTo>
                  <a:pt x="17282" y="67208"/>
                </a:lnTo>
                <a:lnTo>
                  <a:pt x="18242" y="65288"/>
                </a:lnTo>
                <a:lnTo>
                  <a:pt x="19202" y="63367"/>
                </a:lnTo>
                <a:lnTo>
                  <a:pt x="21122" y="61447"/>
                </a:lnTo>
                <a:lnTo>
                  <a:pt x="24002" y="59527"/>
                </a:lnTo>
                <a:lnTo>
                  <a:pt x="25923" y="57607"/>
                </a:lnTo>
                <a:lnTo>
                  <a:pt x="28803" y="56647"/>
                </a:lnTo>
                <a:lnTo>
                  <a:pt x="31683" y="55686"/>
                </a:lnTo>
                <a:lnTo>
                  <a:pt x="35524" y="55686"/>
                </a:lnTo>
                <a:lnTo>
                  <a:pt x="39364" y="54726"/>
                </a:lnTo>
                <a:lnTo>
                  <a:pt x="58567" y="54726"/>
                </a:lnTo>
                <a:lnTo>
                  <a:pt x="58567" y="74889"/>
                </a:lnTo>
                <a:lnTo>
                  <a:pt x="54726" y="79689"/>
                </a:lnTo>
                <a:lnTo>
                  <a:pt x="50886" y="82570"/>
                </a:lnTo>
                <a:lnTo>
                  <a:pt x="47045" y="84475"/>
                </a:lnTo>
                <a:lnTo>
                  <a:pt x="43205" y="87355"/>
                </a:lnTo>
                <a:lnTo>
                  <a:pt x="38404" y="88315"/>
                </a:lnTo>
                <a:lnTo>
                  <a:pt x="28803" y="88315"/>
                </a:lnTo>
                <a:lnTo>
                  <a:pt x="24963" y="86410"/>
                </a:lnTo>
                <a:lnTo>
                  <a:pt x="21122" y="84475"/>
                </a:lnTo>
                <a:lnTo>
                  <a:pt x="22082" y="100797"/>
                </a:lnTo>
                <a:lnTo>
                  <a:pt x="26883" y="101757"/>
                </a:lnTo>
                <a:lnTo>
                  <a:pt x="37444" y="101757"/>
                </a:lnTo>
                <a:lnTo>
                  <a:pt x="42245" y="100797"/>
                </a:lnTo>
                <a:lnTo>
                  <a:pt x="47045" y="97917"/>
                </a:lnTo>
                <a:lnTo>
                  <a:pt x="52791" y="95036"/>
                </a:lnTo>
                <a:lnTo>
                  <a:pt x="56631" y="92156"/>
                </a:lnTo>
                <a:lnTo>
                  <a:pt x="61432" y="88315"/>
                </a:lnTo>
                <a:lnTo>
                  <a:pt x="61432" y="98877"/>
                </a:lnTo>
                <a:lnTo>
                  <a:pt x="62407" y="99837"/>
                </a:lnTo>
                <a:lnTo>
                  <a:pt x="68153" y="998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" name="object 226"/>
          <p:cNvSpPr/>
          <p:nvPr/>
        </p:nvSpPr>
        <p:spPr>
          <a:xfrm>
            <a:off x="3109584" y="3181106"/>
            <a:ext cx="4800" cy="23042"/>
          </a:xfrm>
          <a:custGeom>
            <a:avLst/>
            <a:gdLst/>
            <a:ahLst/>
            <a:cxnLst/>
            <a:rect l="l" t="t" r="r" b="b"/>
            <a:pathLst>
              <a:path w="4800" h="23042">
                <a:moveTo>
                  <a:pt x="960" y="3840"/>
                </a:moveTo>
                <a:lnTo>
                  <a:pt x="0" y="0"/>
                </a:lnTo>
                <a:lnTo>
                  <a:pt x="960" y="22082"/>
                </a:lnTo>
                <a:lnTo>
                  <a:pt x="4800" y="23042"/>
                </a:lnTo>
                <a:lnTo>
                  <a:pt x="3840" y="6720"/>
                </a:lnTo>
                <a:lnTo>
                  <a:pt x="96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" name="object 227"/>
          <p:cNvSpPr/>
          <p:nvPr/>
        </p:nvSpPr>
        <p:spPr>
          <a:xfrm>
            <a:off x="3198860" y="3103351"/>
            <a:ext cx="79674" cy="99837"/>
          </a:xfrm>
          <a:custGeom>
            <a:avLst/>
            <a:gdLst/>
            <a:ahLst/>
            <a:cxnLst/>
            <a:rect l="l" t="t" r="r" b="b"/>
            <a:pathLst>
              <a:path w="79674" h="99837">
                <a:moveTo>
                  <a:pt x="960" y="98877"/>
                </a:moveTo>
                <a:lnTo>
                  <a:pt x="1920" y="99837"/>
                </a:lnTo>
                <a:lnTo>
                  <a:pt x="15361" y="99837"/>
                </a:lnTo>
                <a:lnTo>
                  <a:pt x="16322" y="98877"/>
                </a:lnTo>
                <a:lnTo>
                  <a:pt x="17282" y="97917"/>
                </a:lnTo>
                <a:lnTo>
                  <a:pt x="17282" y="32644"/>
                </a:lnTo>
                <a:lnTo>
                  <a:pt x="22082" y="26883"/>
                </a:lnTo>
                <a:lnTo>
                  <a:pt x="25923" y="22082"/>
                </a:lnTo>
                <a:lnTo>
                  <a:pt x="30723" y="19202"/>
                </a:lnTo>
                <a:lnTo>
                  <a:pt x="34564" y="16322"/>
                </a:lnTo>
                <a:lnTo>
                  <a:pt x="39364" y="14401"/>
                </a:lnTo>
                <a:lnTo>
                  <a:pt x="47045" y="14401"/>
                </a:lnTo>
                <a:lnTo>
                  <a:pt x="49926" y="15361"/>
                </a:lnTo>
                <a:lnTo>
                  <a:pt x="51831" y="16322"/>
                </a:lnTo>
                <a:lnTo>
                  <a:pt x="54711" y="17282"/>
                </a:lnTo>
                <a:lnTo>
                  <a:pt x="56631" y="19202"/>
                </a:lnTo>
                <a:lnTo>
                  <a:pt x="58552" y="22082"/>
                </a:lnTo>
                <a:lnTo>
                  <a:pt x="59512" y="24002"/>
                </a:lnTo>
                <a:lnTo>
                  <a:pt x="60472" y="26883"/>
                </a:lnTo>
                <a:lnTo>
                  <a:pt x="61432" y="29763"/>
                </a:lnTo>
                <a:lnTo>
                  <a:pt x="62392" y="33604"/>
                </a:lnTo>
                <a:lnTo>
                  <a:pt x="63352" y="37444"/>
                </a:lnTo>
                <a:lnTo>
                  <a:pt x="63352" y="98877"/>
                </a:lnTo>
                <a:lnTo>
                  <a:pt x="64328" y="98877"/>
                </a:lnTo>
                <a:lnTo>
                  <a:pt x="64328" y="99837"/>
                </a:lnTo>
                <a:lnTo>
                  <a:pt x="77754" y="99837"/>
                </a:lnTo>
                <a:lnTo>
                  <a:pt x="78714" y="98877"/>
                </a:lnTo>
                <a:lnTo>
                  <a:pt x="79674" y="98877"/>
                </a:lnTo>
                <a:lnTo>
                  <a:pt x="79674" y="28803"/>
                </a:lnTo>
                <a:lnTo>
                  <a:pt x="77754" y="24002"/>
                </a:lnTo>
                <a:lnTo>
                  <a:pt x="76794" y="19202"/>
                </a:lnTo>
                <a:lnTo>
                  <a:pt x="74874" y="15361"/>
                </a:lnTo>
                <a:lnTo>
                  <a:pt x="72953" y="11521"/>
                </a:lnTo>
                <a:lnTo>
                  <a:pt x="70073" y="7680"/>
                </a:lnTo>
                <a:lnTo>
                  <a:pt x="66233" y="4800"/>
                </a:lnTo>
                <a:lnTo>
                  <a:pt x="62392" y="2880"/>
                </a:lnTo>
                <a:lnTo>
                  <a:pt x="58552" y="960"/>
                </a:lnTo>
                <a:lnTo>
                  <a:pt x="52791" y="0"/>
                </a:lnTo>
                <a:lnTo>
                  <a:pt x="41269" y="0"/>
                </a:lnTo>
                <a:lnTo>
                  <a:pt x="36484" y="960"/>
                </a:lnTo>
                <a:lnTo>
                  <a:pt x="30723" y="3840"/>
                </a:lnTo>
                <a:lnTo>
                  <a:pt x="25923" y="6720"/>
                </a:lnTo>
                <a:lnTo>
                  <a:pt x="21122" y="10561"/>
                </a:lnTo>
                <a:lnTo>
                  <a:pt x="15361" y="16322"/>
                </a:lnTo>
                <a:lnTo>
                  <a:pt x="15361" y="2880"/>
                </a:lnTo>
                <a:lnTo>
                  <a:pt x="14401" y="2880"/>
                </a:lnTo>
                <a:lnTo>
                  <a:pt x="14401" y="1920"/>
                </a:lnTo>
                <a:lnTo>
                  <a:pt x="11521" y="1920"/>
                </a:lnTo>
                <a:lnTo>
                  <a:pt x="10561" y="960"/>
                </a:lnTo>
                <a:lnTo>
                  <a:pt x="6720" y="960"/>
                </a:lnTo>
                <a:lnTo>
                  <a:pt x="480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98877"/>
                </a:lnTo>
                <a:lnTo>
                  <a:pt x="960" y="9887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" name="object 228"/>
          <p:cNvSpPr/>
          <p:nvPr/>
        </p:nvSpPr>
        <p:spPr>
          <a:xfrm>
            <a:off x="3303498" y="3103351"/>
            <a:ext cx="72953" cy="101757"/>
          </a:xfrm>
          <a:custGeom>
            <a:avLst/>
            <a:gdLst/>
            <a:ahLst/>
            <a:cxnLst/>
            <a:rect l="l" t="t" r="r" b="b"/>
            <a:pathLst>
              <a:path w="72953" h="101757">
                <a:moveTo>
                  <a:pt x="0" y="43205"/>
                </a:moveTo>
                <a:lnTo>
                  <a:pt x="0" y="59527"/>
                </a:lnTo>
                <a:lnTo>
                  <a:pt x="960" y="67208"/>
                </a:lnTo>
                <a:lnTo>
                  <a:pt x="1920" y="72969"/>
                </a:lnTo>
                <a:lnTo>
                  <a:pt x="3840" y="79689"/>
                </a:lnTo>
                <a:lnTo>
                  <a:pt x="6720" y="84475"/>
                </a:lnTo>
                <a:lnTo>
                  <a:pt x="10561" y="88315"/>
                </a:lnTo>
                <a:lnTo>
                  <a:pt x="13441" y="93116"/>
                </a:lnTo>
                <a:lnTo>
                  <a:pt x="18242" y="95996"/>
                </a:lnTo>
                <a:lnTo>
                  <a:pt x="23042" y="97917"/>
                </a:lnTo>
                <a:lnTo>
                  <a:pt x="28803" y="100797"/>
                </a:lnTo>
                <a:lnTo>
                  <a:pt x="34549" y="101757"/>
                </a:lnTo>
                <a:lnTo>
                  <a:pt x="44165" y="101757"/>
                </a:lnTo>
                <a:lnTo>
                  <a:pt x="47045" y="100797"/>
                </a:lnTo>
                <a:lnTo>
                  <a:pt x="49911" y="100797"/>
                </a:lnTo>
                <a:lnTo>
                  <a:pt x="53751" y="99837"/>
                </a:lnTo>
                <a:lnTo>
                  <a:pt x="55671" y="98877"/>
                </a:lnTo>
                <a:lnTo>
                  <a:pt x="58552" y="97917"/>
                </a:lnTo>
                <a:lnTo>
                  <a:pt x="61432" y="96956"/>
                </a:lnTo>
                <a:lnTo>
                  <a:pt x="63352" y="95996"/>
                </a:lnTo>
                <a:lnTo>
                  <a:pt x="65272" y="95036"/>
                </a:lnTo>
                <a:lnTo>
                  <a:pt x="67193" y="93116"/>
                </a:lnTo>
                <a:lnTo>
                  <a:pt x="69113" y="92156"/>
                </a:lnTo>
                <a:lnTo>
                  <a:pt x="70073" y="92156"/>
                </a:lnTo>
                <a:lnTo>
                  <a:pt x="71033" y="91196"/>
                </a:lnTo>
                <a:lnTo>
                  <a:pt x="71033" y="90251"/>
                </a:lnTo>
                <a:lnTo>
                  <a:pt x="71993" y="89275"/>
                </a:lnTo>
                <a:lnTo>
                  <a:pt x="71993" y="87355"/>
                </a:lnTo>
                <a:lnTo>
                  <a:pt x="72953" y="86410"/>
                </a:lnTo>
                <a:lnTo>
                  <a:pt x="72953" y="79689"/>
                </a:lnTo>
                <a:lnTo>
                  <a:pt x="71993" y="78729"/>
                </a:lnTo>
                <a:lnTo>
                  <a:pt x="71993" y="75849"/>
                </a:lnTo>
                <a:lnTo>
                  <a:pt x="71033" y="75849"/>
                </a:lnTo>
                <a:lnTo>
                  <a:pt x="71033" y="74889"/>
                </a:lnTo>
                <a:lnTo>
                  <a:pt x="69113" y="74889"/>
                </a:lnTo>
                <a:lnTo>
                  <a:pt x="68153" y="75849"/>
                </a:lnTo>
                <a:lnTo>
                  <a:pt x="66233" y="76794"/>
                </a:lnTo>
                <a:lnTo>
                  <a:pt x="65272" y="77754"/>
                </a:lnTo>
                <a:lnTo>
                  <a:pt x="63352" y="79689"/>
                </a:lnTo>
                <a:lnTo>
                  <a:pt x="61432" y="80634"/>
                </a:lnTo>
                <a:lnTo>
                  <a:pt x="58552" y="82570"/>
                </a:lnTo>
                <a:lnTo>
                  <a:pt x="56631" y="83515"/>
                </a:lnTo>
                <a:lnTo>
                  <a:pt x="53751" y="85435"/>
                </a:lnTo>
                <a:lnTo>
                  <a:pt x="49911" y="86410"/>
                </a:lnTo>
                <a:lnTo>
                  <a:pt x="35524" y="86410"/>
                </a:lnTo>
                <a:lnTo>
                  <a:pt x="31683" y="84475"/>
                </a:lnTo>
                <a:lnTo>
                  <a:pt x="28803" y="83515"/>
                </a:lnTo>
                <a:lnTo>
                  <a:pt x="25923" y="80634"/>
                </a:lnTo>
                <a:lnTo>
                  <a:pt x="24002" y="77754"/>
                </a:lnTo>
                <a:lnTo>
                  <a:pt x="22082" y="74889"/>
                </a:lnTo>
                <a:lnTo>
                  <a:pt x="20162" y="71048"/>
                </a:lnTo>
                <a:lnTo>
                  <a:pt x="19202" y="67208"/>
                </a:lnTo>
                <a:lnTo>
                  <a:pt x="18242" y="62407"/>
                </a:lnTo>
                <a:lnTo>
                  <a:pt x="17282" y="56647"/>
                </a:lnTo>
                <a:lnTo>
                  <a:pt x="17282" y="50886"/>
                </a:lnTo>
                <a:lnTo>
                  <a:pt x="17322" y="48045"/>
                </a:lnTo>
                <a:lnTo>
                  <a:pt x="19125" y="34158"/>
                </a:lnTo>
                <a:lnTo>
                  <a:pt x="24002" y="24002"/>
                </a:lnTo>
                <a:lnTo>
                  <a:pt x="27843" y="17282"/>
                </a:lnTo>
                <a:lnTo>
                  <a:pt x="34549" y="14401"/>
                </a:lnTo>
                <a:lnTo>
                  <a:pt x="47045" y="14401"/>
                </a:lnTo>
                <a:lnTo>
                  <a:pt x="49911" y="15361"/>
                </a:lnTo>
                <a:lnTo>
                  <a:pt x="52791" y="16322"/>
                </a:lnTo>
                <a:lnTo>
                  <a:pt x="55671" y="17282"/>
                </a:lnTo>
                <a:lnTo>
                  <a:pt x="58552" y="18242"/>
                </a:lnTo>
                <a:lnTo>
                  <a:pt x="60472" y="20162"/>
                </a:lnTo>
                <a:lnTo>
                  <a:pt x="62392" y="21122"/>
                </a:lnTo>
                <a:lnTo>
                  <a:pt x="64312" y="22082"/>
                </a:lnTo>
                <a:lnTo>
                  <a:pt x="65272" y="24002"/>
                </a:lnTo>
                <a:lnTo>
                  <a:pt x="67193" y="24963"/>
                </a:lnTo>
                <a:lnTo>
                  <a:pt x="71033" y="24963"/>
                </a:lnTo>
                <a:lnTo>
                  <a:pt x="71033" y="24002"/>
                </a:lnTo>
                <a:lnTo>
                  <a:pt x="71993" y="22082"/>
                </a:lnTo>
                <a:lnTo>
                  <a:pt x="71993" y="12481"/>
                </a:lnTo>
                <a:lnTo>
                  <a:pt x="71033" y="11521"/>
                </a:lnTo>
                <a:lnTo>
                  <a:pt x="71033" y="10561"/>
                </a:lnTo>
                <a:lnTo>
                  <a:pt x="70073" y="9601"/>
                </a:lnTo>
                <a:lnTo>
                  <a:pt x="69113" y="8641"/>
                </a:lnTo>
                <a:lnTo>
                  <a:pt x="68153" y="8641"/>
                </a:lnTo>
                <a:lnTo>
                  <a:pt x="67193" y="7680"/>
                </a:lnTo>
                <a:lnTo>
                  <a:pt x="65272" y="5760"/>
                </a:lnTo>
                <a:lnTo>
                  <a:pt x="63352" y="4800"/>
                </a:lnTo>
                <a:lnTo>
                  <a:pt x="61432" y="3840"/>
                </a:lnTo>
                <a:lnTo>
                  <a:pt x="59512" y="2880"/>
                </a:lnTo>
                <a:lnTo>
                  <a:pt x="56631" y="1920"/>
                </a:lnTo>
                <a:lnTo>
                  <a:pt x="53751" y="960"/>
                </a:lnTo>
                <a:lnTo>
                  <a:pt x="51831" y="960"/>
                </a:lnTo>
                <a:lnTo>
                  <a:pt x="48950" y="0"/>
                </a:lnTo>
                <a:lnTo>
                  <a:pt x="36484" y="0"/>
                </a:lnTo>
                <a:lnTo>
                  <a:pt x="30708" y="960"/>
                </a:lnTo>
                <a:lnTo>
                  <a:pt x="25923" y="2880"/>
                </a:lnTo>
                <a:lnTo>
                  <a:pt x="20162" y="4800"/>
                </a:lnTo>
                <a:lnTo>
                  <a:pt x="16322" y="8641"/>
                </a:lnTo>
                <a:lnTo>
                  <a:pt x="12481" y="12481"/>
                </a:lnTo>
                <a:lnTo>
                  <a:pt x="7680" y="16322"/>
                </a:lnTo>
                <a:lnTo>
                  <a:pt x="4800" y="22082"/>
                </a:lnTo>
                <a:lnTo>
                  <a:pt x="2880" y="28803"/>
                </a:lnTo>
                <a:lnTo>
                  <a:pt x="960" y="35524"/>
                </a:lnTo>
                <a:lnTo>
                  <a:pt x="0" y="4320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" name="object 229"/>
          <p:cNvSpPr/>
          <p:nvPr/>
        </p:nvSpPr>
        <p:spPr>
          <a:xfrm>
            <a:off x="3411016" y="3107192"/>
            <a:ext cx="7680" cy="30723"/>
          </a:xfrm>
          <a:custGeom>
            <a:avLst/>
            <a:gdLst/>
            <a:ahLst/>
            <a:cxnLst/>
            <a:rect l="l" t="t" r="r" b="b"/>
            <a:pathLst>
              <a:path w="7680" h="30723">
                <a:moveTo>
                  <a:pt x="0" y="30723"/>
                </a:moveTo>
                <a:lnTo>
                  <a:pt x="960" y="26883"/>
                </a:lnTo>
                <a:lnTo>
                  <a:pt x="2880" y="24002"/>
                </a:lnTo>
                <a:lnTo>
                  <a:pt x="3840" y="20162"/>
                </a:lnTo>
                <a:lnTo>
                  <a:pt x="7680" y="0"/>
                </a:lnTo>
                <a:lnTo>
                  <a:pt x="1920" y="1920"/>
                </a:lnTo>
                <a:lnTo>
                  <a:pt x="0" y="307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" name="object 230"/>
          <p:cNvSpPr/>
          <p:nvPr/>
        </p:nvSpPr>
        <p:spPr>
          <a:xfrm>
            <a:off x="3392774" y="3103351"/>
            <a:ext cx="84475" cy="101757"/>
          </a:xfrm>
          <a:custGeom>
            <a:avLst/>
            <a:gdLst/>
            <a:ahLst/>
            <a:cxnLst/>
            <a:rect l="l" t="t" r="r" b="b"/>
            <a:pathLst>
              <a:path w="84475" h="101757">
                <a:moveTo>
                  <a:pt x="22082" y="24002"/>
                </a:moveTo>
                <a:lnTo>
                  <a:pt x="24963" y="22082"/>
                </a:lnTo>
                <a:lnTo>
                  <a:pt x="26883" y="19202"/>
                </a:lnTo>
                <a:lnTo>
                  <a:pt x="29763" y="17282"/>
                </a:lnTo>
                <a:lnTo>
                  <a:pt x="32644" y="15361"/>
                </a:lnTo>
                <a:lnTo>
                  <a:pt x="35524" y="13441"/>
                </a:lnTo>
                <a:lnTo>
                  <a:pt x="51846" y="13441"/>
                </a:lnTo>
                <a:lnTo>
                  <a:pt x="57591" y="15361"/>
                </a:lnTo>
                <a:lnTo>
                  <a:pt x="61432" y="21122"/>
                </a:lnTo>
                <a:lnTo>
                  <a:pt x="66248" y="25923"/>
                </a:lnTo>
                <a:lnTo>
                  <a:pt x="68153" y="32644"/>
                </a:lnTo>
                <a:lnTo>
                  <a:pt x="68153" y="41285"/>
                </a:lnTo>
                <a:lnTo>
                  <a:pt x="17282" y="41285"/>
                </a:lnTo>
                <a:lnTo>
                  <a:pt x="18242" y="38404"/>
                </a:lnTo>
                <a:lnTo>
                  <a:pt x="18242" y="34564"/>
                </a:lnTo>
                <a:lnTo>
                  <a:pt x="20162" y="5760"/>
                </a:lnTo>
                <a:lnTo>
                  <a:pt x="15361" y="9601"/>
                </a:lnTo>
                <a:lnTo>
                  <a:pt x="11521" y="13441"/>
                </a:lnTo>
                <a:lnTo>
                  <a:pt x="7680" y="18242"/>
                </a:lnTo>
                <a:lnTo>
                  <a:pt x="4800" y="23042"/>
                </a:lnTo>
                <a:lnTo>
                  <a:pt x="2880" y="29763"/>
                </a:lnTo>
                <a:lnTo>
                  <a:pt x="960" y="36484"/>
                </a:lnTo>
                <a:lnTo>
                  <a:pt x="0" y="43205"/>
                </a:lnTo>
                <a:lnTo>
                  <a:pt x="0" y="59527"/>
                </a:lnTo>
                <a:lnTo>
                  <a:pt x="960" y="67208"/>
                </a:lnTo>
                <a:lnTo>
                  <a:pt x="2880" y="72969"/>
                </a:lnTo>
                <a:lnTo>
                  <a:pt x="4800" y="79689"/>
                </a:lnTo>
                <a:lnTo>
                  <a:pt x="7680" y="84475"/>
                </a:lnTo>
                <a:lnTo>
                  <a:pt x="11521" y="89275"/>
                </a:lnTo>
                <a:lnTo>
                  <a:pt x="15361" y="93116"/>
                </a:lnTo>
                <a:lnTo>
                  <a:pt x="20162" y="95996"/>
                </a:lnTo>
                <a:lnTo>
                  <a:pt x="25923" y="97917"/>
                </a:lnTo>
                <a:lnTo>
                  <a:pt x="31683" y="100797"/>
                </a:lnTo>
                <a:lnTo>
                  <a:pt x="38404" y="101757"/>
                </a:lnTo>
                <a:lnTo>
                  <a:pt x="50871" y="101757"/>
                </a:lnTo>
                <a:lnTo>
                  <a:pt x="54711" y="100797"/>
                </a:lnTo>
                <a:lnTo>
                  <a:pt x="58552" y="100797"/>
                </a:lnTo>
                <a:lnTo>
                  <a:pt x="62392" y="99837"/>
                </a:lnTo>
                <a:lnTo>
                  <a:pt x="66248" y="98877"/>
                </a:lnTo>
                <a:lnTo>
                  <a:pt x="69113" y="97917"/>
                </a:lnTo>
                <a:lnTo>
                  <a:pt x="71993" y="97917"/>
                </a:lnTo>
                <a:lnTo>
                  <a:pt x="73913" y="96956"/>
                </a:lnTo>
                <a:lnTo>
                  <a:pt x="75834" y="95996"/>
                </a:lnTo>
                <a:lnTo>
                  <a:pt x="77754" y="95036"/>
                </a:lnTo>
                <a:lnTo>
                  <a:pt x="78714" y="94076"/>
                </a:lnTo>
                <a:lnTo>
                  <a:pt x="79674" y="94076"/>
                </a:lnTo>
                <a:lnTo>
                  <a:pt x="79674" y="93116"/>
                </a:lnTo>
                <a:lnTo>
                  <a:pt x="80634" y="92156"/>
                </a:lnTo>
                <a:lnTo>
                  <a:pt x="80634" y="81594"/>
                </a:lnTo>
                <a:lnTo>
                  <a:pt x="79674" y="81594"/>
                </a:lnTo>
                <a:lnTo>
                  <a:pt x="78714" y="80634"/>
                </a:lnTo>
                <a:lnTo>
                  <a:pt x="77754" y="80634"/>
                </a:lnTo>
                <a:lnTo>
                  <a:pt x="75834" y="81594"/>
                </a:lnTo>
                <a:lnTo>
                  <a:pt x="74874" y="81594"/>
                </a:lnTo>
                <a:lnTo>
                  <a:pt x="72953" y="82570"/>
                </a:lnTo>
                <a:lnTo>
                  <a:pt x="71033" y="83515"/>
                </a:lnTo>
                <a:lnTo>
                  <a:pt x="68153" y="84475"/>
                </a:lnTo>
                <a:lnTo>
                  <a:pt x="66248" y="85435"/>
                </a:lnTo>
                <a:lnTo>
                  <a:pt x="63352" y="86410"/>
                </a:lnTo>
                <a:lnTo>
                  <a:pt x="59527" y="86410"/>
                </a:lnTo>
                <a:lnTo>
                  <a:pt x="55686" y="87355"/>
                </a:lnTo>
                <a:lnTo>
                  <a:pt x="37444" y="87355"/>
                </a:lnTo>
                <a:lnTo>
                  <a:pt x="33604" y="85435"/>
                </a:lnTo>
                <a:lnTo>
                  <a:pt x="29763" y="83515"/>
                </a:lnTo>
                <a:lnTo>
                  <a:pt x="26883" y="81594"/>
                </a:lnTo>
                <a:lnTo>
                  <a:pt x="24002" y="78729"/>
                </a:lnTo>
                <a:lnTo>
                  <a:pt x="22082" y="75849"/>
                </a:lnTo>
                <a:lnTo>
                  <a:pt x="20162" y="72009"/>
                </a:lnTo>
                <a:lnTo>
                  <a:pt x="19202" y="68168"/>
                </a:lnTo>
                <a:lnTo>
                  <a:pt x="18242" y="64328"/>
                </a:lnTo>
                <a:lnTo>
                  <a:pt x="17282" y="59527"/>
                </a:lnTo>
                <a:lnTo>
                  <a:pt x="17282" y="53766"/>
                </a:lnTo>
                <a:lnTo>
                  <a:pt x="81594" y="53766"/>
                </a:lnTo>
                <a:lnTo>
                  <a:pt x="82555" y="52806"/>
                </a:lnTo>
                <a:lnTo>
                  <a:pt x="84475" y="50886"/>
                </a:lnTo>
                <a:lnTo>
                  <a:pt x="84475" y="31683"/>
                </a:lnTo>
                <a:lnTo>
                  <a:pt x="82555" y="26883"/>
                </a:lnTo>
                <a:lnTo>
                  <a:pt x="80634" y="21122"/>
                </a:lnTo>
                <a:lnTo>
                  <a:pt x="78714" y="16322"/>
                </a:lnTo>
                <a:lnTo>
                  <a:pt x="75834" y="12481"/>
                </a:lnTo>
                <a:lnTo>
                  <a:pt x="71993" y="8641"/>
                </a:lnTo>
                <a:lnTo>
                  <a:pt x="68153" y="5760"/>
                </a:lnTo>
                <a:lnTo>
                  <a:pt x="62392" y="3840"/>
                </a:lnTo>
                <a:lnTo>
                  <a:pt x="57591" y="960"/>
                </a:lnTo>
                <a:lnTo>
                  <a:pt x="51846" y="0"/>
                </a:lnTo>
                <a:lnTo>
                  <a:pt x="37444" y="0"/>
                </a:lnTo>
                <a:lnTo>
                  <a:pt x="31683" y="960"/>
                </a:lnTo>
                <a:lnTo>
                  <a:pt x="25923" y="3840"/>
                </a:lnTo>
                <a:lnTo>
                  <a:pt x="22082" y="240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" name="object 231"/>
          <p:cNvSpPr/>
          <p:nvPr/>
        </p:nvSpPr>
        <p:spPr>
          <a:xfrm>
            <a:off x="1598599" y="3356792"/>
            <a:ext cx="17266" cy="98877"/>
          </a:xfrm>
          <a:custGeom>
            <a:avLst/>
            <a:gdLst/>
            <a:ahLst/>
            <a:cxnLst/>
            <a:rect l="l" t="t" r="r" b="b"/>
            <a:pathLst>
              <a:path w="17266" h="98877">
                <a:moveTo>
                  <a:pt x="11506" y="0"/>
                </a:moveTo>
                <a:lnTo>
                  <a:pt x="3825" y="0"/>
                </a:lnTo>
                <a:lnTo>
                  <a:pt x="2865" y="960"/>
                </a:lnTo>
                <a:lnTo>
                  <a:pt x="944" y="960"/>
                </a:lnTo>
                <a:lnTo>
                  <a:pt x="944" y="1920"/>
                </a:lnTo>
                <a:lnTo>
                  <a:pt x="0" y="1920"/>
                </a:lnTo>
                <a:lnTo>
                  <a:pt x="0" y="96956"/>
                </a:lnTo>
                <a:lnTo>
                  <a:pt x="944" y="97917"/>
                </a:lnTo>
                <a:lnTo>
                  <a:pt x="1905" y="97917"/>
                </a:lnTo>
                <a:lnTo>
                  <a:pt x="1905" y="98877"/>
                </a:lnTo>
                <a:lnTo>
                  <a:pt x="14386" y="98877"/>
                </a:lnTo>
                <a:lnTo>
                  <a:pt x="15346" y="97917"/>
                </a:lnTo>
                <a:lnTo>
                  <a:pt x="16306" y="97917"/>
                </a:lnTo>
                <a:lnTo>
                  <a:pt x="16306" y="96956"/>
                </a:lnTo>
                <a:lnTo>
                  <a:pt x="17266" y="96956"/>
                </a:lnTo>
                <a:lnTo>
                  <a:pt x="17266" y="2880"/>
                </a:lnTo>
                <a:lnTo>
                  <a:pt x="16306" y="2880"/>
                </a:lnTo>
                <a:lnTo>
                  <a:pt x="16306" y="1920"/>
                </a:lnTo>
                <a:lnTo>
                  <a:pt x="15346" y="960"/>
                </a:lnTo>
                <a:lnTo>
                  <a:pt x="13426" y="960"/>
                </a:lnTo>
                <a:lnTo>
                  <a:pt x="12466" y="0"/>
                </a:lnTo>
                <a:lnTo>
                  <a:pt x="11506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" name="object 232"/>
          <p:cNvSpPr/>
          <p:nvPr/>
        </p:nvSpPr>
        <p:spPr>
          <a:xfrm>
            <a:off x="1596664" y="3319348"/>
            <a:ext cx="21122" cy="20162"/>
          </a:xfrm>
          <a:custGeom>
            <a:avLst/>
            <a:gdLst/>
            <a:ahLst/>
            <a:cxnLst/>
            <a:rect l="l" t="t" r="r" b="b"/>
            <a:pathLst>
              <a:path w="21122" h="20162">
                <a:moveTo>
                  <a:pt x="21122" y="9601"/>
                </a:moveTo>
                <a:lnTo>
                  <a:pt x="21122" y="5760"/>
                </a:lnTo>
                <a:lnTo>
                  <a:pt x="20162" y="2880"/>
                </a:lnTo>
                <a:lnTo>
                  <a:pt x="18242" y="1920"/>
                </a:lnTo>
                <a:lnTo>
                  <a:pt x="17282" y="0"/>
                </a:lnTo>
                <a:lnTo>
                  <a:pt x="3840" y="0"/>
                </a:lnTo>
                <a:lnTo>
                  <a:pt x="1935" y="1920"/>
                </a:lnTo>
                <a:lnTo>
                  <a:pt x="960" y="2880"/>
                </a:lnTo>
                <a:lnTo>
                  <a:pt x="0" y="5760"/>
                </a:lnTo>
                <a:lnTo>
                  <a:pt x="0" y="13441"/>
                </a:lnTo>
                <a:lnTo>
                  <a:pt x="960" y="16322"/>
                </a:lnTo>
                <a:lnTo>
                  <a:pt x="1935" y="18242"/>
                </a:lnTo>
                <a:lnTo>
                  <a:pt x="3840" y="19202"/>
                </a:lnTo>
                <a:lnTo>
                  <a:pt x="6720" y="20162"/>
                </a:lnTo>
                <a:lnTo>
                  <a:pt x="14401" y="20162"/>
                </a:lnTo>
                <a:lnTo>
                  <a:pt x="17282" y="19202"/>
                </a:lnTo>
                <a:lnTo>
                  <a:pt x="18242" y="17282"/>
                </a:lnTo>
                <a:lnTo>
                  <a:pt x="20162" y="16322"/>
                </a:lnTo>
                <a:lnTo>
                  <a:pt x="21122" y="13441"/>
                </a:lnTo>
                <a:lnTo>
                  <a:pt x="21122" y="96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" name="object 233"/>
          <p:cNvSpPr/>
          <p:nvPr/>
        </p:nvSpPr>
        <p:spPr>
          <a:xfrm>
            <a:off x="1646590" y="3355832"/>
            <a:ext cx="79674" cy="99837"/>
          </a:xfrm>
          <a:custGeom>
            <a:avLst/>
            <a:gdLst/>
            <a:ahLst/>
            <a:cxnLst/>
            <a:rect l="l" t="t" r="r" b="b"/>
            <a:pathLst>
              <a:path w="79674" h="99837">
                <a:moveTo>
                  <a:pt x="17282" y="32628"/>
                </a:moveTo>
                <a:lnTo>
                  <a:pt x="22082" y="25923"/>
                </a:lnTo>
                <a:lnTo>
                  <a:pt x="25923" y="22082"/>
                </a:lnTo>
                <a:lnTo>
                  <a:pt x="30708" y="19202"/>
                </a:lnTo>
                <a:lnTo>
                  <a:pt x="34549" y="16322"/>
                </a:lnTo>
                <a:lnTo>
                  <a:pt x="39364" y="14401"/>
                </a:lnTo>
                <a:lnTo>
                  <a:pt x="47030" y="14401"/>
                </a:lnTo>
                <a:lnTo>
                  <a:pt x="49926" y="15361"/>
                </a:lnTo>
                <a:lnTo>
                  <a:pt x="51831" y="16322"/>
                </a:lnTo>
                <a:lnTo>
                  <a:pt x="54711" y="17266"/>
                </a:lnTo>
                <a:lnTo>
                  <a:pt x="56631" y="19202"/>
                </a:lnTo>
                <a:lnTo>
                  <a:pt x="58552" y="22082"/>
                </a:lnTo>
                <a:lnTo>
                  <a:pt x="59512" y="23987"/>
                </a:lnTo>
                <a:lnTo>
                  <a:pt x="60472" y="26868"/>
                </a:lnTo>
                <a:lnTo>
                  <a:pt x="61432" y="29763"/>
                </a:lnTo>
                <a:lnTo>
                  <a:pt x="62392" y="33604"/>
                </a:lnTo>
                <a:lnTo>
                  <a:pt x="63352" y="37429"/>
                </a:lnTo>
                <a:lnTo>
                  <a:pt x="63352" y="98877"/>
                </a:lnTo>
                <a:lnTo>
                  <a:pt x="64312" y="98877"/>
                </a:lnTo>
                <a:lnTo>
                  <a:pt x="65272" y="99837"/>
                </a:lnTo>
                <a:lnTo>
                  <a:pt x="77754" y="99837"/>
                </a:lnTo>
                <a:lnTo>
                  <a:pt x="77754" y="98877"/>
                </a:lnTo>
                <a:lnTo>
                  <a:pt x="79674" y="98877"/>
                </a:lnTo>
                <a:lnTo>
                  <a:pt x="79674" y="27828"/>
                </a:lnTo>
                <a:lnTo>
                  <a:pt x="77754" y="23987"/>
                </a:lnTo>
                <a:lnTo>
                  <a:pt x="76794" y="19202"/>
                </a:lnTo>
                <a:lnTo>
                  <a:pt x="74874" y="14401"/>
                </a:lnTo>
                <a:lnTo>
                  <a:pt x="72953" y="11521"/>
                </a:lnTo>
                <a:lnTo>
                  <a:pt x="70073" y="7680"/>
                </a:lnTo>
                <a:lnTo>
                  <a:pt x="66233" y="4800"/>
                </a:lnTo>
                <a:lnTo>
                  <a:pt x="62392" y="2880"/>
                </a:lnTo>
                <a:lnTo>
                  <a:pt x="58552" y="960"/>
                </a:lnTo>
                <a:lnTo>
                  <a:pt x="52791" y="0"/>
                </a:lnTo>
                <a:lnTo>
                  <a:pt x="41269" y="0"/>
                </a:lnTo>
                <a:lnTo>
                  <a:pt x="36484" y="960"/>
                </a:lnTo>
                <a:lnTo>
                  <a:pt x="30708" y="3840"/>
                </a:lnTo>
                <a:lnTo>
                  <a:pt x="25923" y="6720"/>
                </a:lnTo>
                <a:lnTo>
                  <a:pt x="21122" y="10561"/>
                </a:lnTo>
                <a:lnTo>
                  <a:pt x="15361" y="16322"/>
                </a:lnTo>
                <a:lnTo>
                  <a:pt x="15361" y="2880"/>
                </a:lnTo>
                <a:lnTo>
                  <a:pt x="14401" y="1920"/>
                </a:lnTo>
                <a:lnTo>
                  <a:pt x="13441" y="1920"/>
                </a:lnTo>
                <a:lnTo>
                  <a:pt x="12481" y="960"/>
                </a:lnTo>
                <a:lnTo>
                  <a:pt x="3840" y="960"/>
                </a:lnTo>
                <a:lnTo>
                  <a:pt x="288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97917"/>
                </a:lnTo>
                <a:lnTo>
                  <a:pt x="960" y="97917"/>
                </a:lnTo>
                <a:lnTo>
                  <a:pt x="960" y="98877"/>
                </a:lnTo>
                <a:lnTo>
                  <a:pt x="1920" y="98877"/>
                </a:lnTo>
                <a:lnTo>
                  <a:pt x="2880" y="99837"/>
                </a:lnTo>
                <a:lnTo>
                  <a:pt x="14401" y="99837"/>
                </a:lnTo>
                <a:lnTo>
                  <a:pt x="15361" y="98877"/>
                </a:lnTo>
                <a:lnTo>
                  <a:pt x="16322" y="98877"/>
                </a:lnTo>
                <a:lnTo>
                  <a:pt x="16322" y="97917"/>
                </a:lnTo>
                <a:lnTo>
                  <a:pt x="17282" y="97917"/>
                </a:lnTo>
                <a:lnTo>
                  <a:pt x="17282" y="3262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" name="object 234"/>
          <p:cNvSpPr/>
          <p:nvPr/>
        </p:nvSpPr>
        <p:spPr>
          <a:xfrm>
            <a:off x="1804979" y="3355832"/>
            <a:ext cx="54726" cy="99837"/>
          </a:xfrm>
          <a:custGeom>
            <a:avLst/>
            <a:gdLst/>
            <a:ahLst/>
            <a:cxnLst/>
            <a:rect l="l" t="t" r="r" b="b"/>
            <a:pathLst>
              <a:path w="54726" h="99837">
                <a:moveTo>
                  <a:pt x="54726" y="4800"/>
                </a:moveTo>
                <a:lnTo>
                  <a:pt x="53766" y="4800"/>
                </a:lnTo>
                <a:lnTo>
                  <a:pt x="53766" y="2880"/>
                </a:lnTo>
                <a:lnTo>
                  <a:pt x="52806" y="2880"/>
                </a:lnTo>
                <a:lnTo>
                  <a:pt x="52806" y="1920"/>
                </a:lnTo>
                <a:lnTo>
                  <a:pt x="51846" y="1920"/>
                </a:lnTo>
                <a:lnTo>
                  <a:pt x="50886" y="960"/>
                </a:lnTo>
                <a:lnTo>
                  <a:pt x="48006" y="960"/>
                </a:lnTo>
                <a:lnTo>
                  <a:pt x="46085" y="0"/>
                </a:lnTo>
                <a:lnTo>
                  <a:pt x="37444" y="0"/>
                </a:lnTo>
                <a:lnTo>
                  <a:pt x="35524" y="960"/>
                </a:lnTo>
                <a:lnTo>
                  <a:pt x="32644" y="960"/>
                </a:lnTo>
                <a:lnTo>
                  <a:pt x="30723" y="1920"/>
                </a:lnTo>
                <a:lnTo>
                  <a:pt x="28803" y="3840"/>
                </a:lnTo>
                <a:lnTo>
                  <a:pt x="26883" y="4800"/>
                </a:lnTo>
                <a:lnTo>
                  <a:pt x="24963" y="6720"/>
                </a:lnTo>
                <a:lnTo>
                  <a:pt x="23042" y="8641"/>
                </a:lnTo>
                <a:lnTo>
                  <a:pt x="20162" y="11521"/>
                </a:lnTo>
                <a:lnTo>
                  <a:pt x="18242" y="14401"/>
                </a:lnTo>
                <a:lnTo>
                  <a:pt x="15361" y="18242"/>
                </a:lnTo>
                <a:lnTo>
                  <a:pt x="15361" y="2880"/>
                </a:lnTo>
                <a:lnTo>
                  <a:pt x="14401" y="1920"/>
                </a:lnTo>
                <a:lnTo>
                  <a:pt x="13441" y="1920"/>
                </a:lnTo>
                <a:lnTo>
                  <a:pt x="12481" y="960"/>
                </a:lnTo>
                <a:lnTo>
                  <a:pt x="3840" y="960"/>
                </a:lnTo>
                <a:lnTo>
                  <a:pt x="288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97917"/>
                </a:lnTo>
                <a:lnTo>
                  <a:pt x="960" y="97917"/>
                </a:lnTo>
                <a:lnTo>
                  <a:pt x="960" y="98877"/>
                </a:lnTo>
                <a:lnTo>
                  <a:pt x="1920" y="98877"/>
                </a:lnTo>
                <a:lnTo>
                  <a:pt x="2880" y="99837"/>
                </a:lnTo>
                <a:lnTo>
                  <a:pt x="15361" y="99837"/>
                </a:lnTo>
                <a:lnTo>
                  <a:pt x="15361" y="98877"/>
                </a:lnTo>
                <a:lnTo>
                  <a:pt x="16322" y="98877"/>
                </a:lnTo>
                <a:lnTo>
                  <a:pt x="17282" y="97917"/>
                </a:lnTo>
                <a:lnTo>
                  <a:pt x="17282" y="36469"/>
                </a:lnTo>
                <a:lnTo>
                  <a:pt x="20162" y="32628"/>
                </a:lnTo>
                <a:lnTo>
                  <a:pt x="22082" y="28788"/>
                </a:lnTo>
                <a:lnTo>
                  <a:pt x="24003" y="26868"/>
                </a:lnTo>
                <a:lnTo>
                  <a:pt x="25923" y="23987"/>
                </a:lnTo>
                <a:lnTo>
                  <a:pt x="27843" y="22082"/>
                </a:lnTo>
                <a:lnTo>
                  <a:pt x="29763" y="20147"/>
                </a:lnTo>
                <a:lnTo>
                  <a:pt x="31683" y="18242"/>
                </a:lnTo>
                <a:lnTo>
                  <a:pt x="33604" y="17266"/>
                </a:lnTo>
                <a:lnTo>
                  <a:pt x="34564" y="17266"/>
                </a:lnTo>
                <a:lnTo>
                  <a:pt x="36484" y="16322"/>
                </a:lnTo>
                <a:lnTo>
                  <a:pt x="38404" y="15361"/>
                </a:lnTo>
                <a:lnTo>
                  <a:pt x="41285" y="15361"/>
                </a:lnTo>
                <a:lnTo>
                  <a:pt x="42245" y="16322"/>
                </a:lnTo>
                <a:lnTo>
                  <a:pt x="45125" y="16322"/>
                </a:lnTo>
                <a:lnTo>
                  <a:pt x="46085" y="17266"/>
                </a:lnTo>
                <a:lnTo>
                  <a:pt x="48966" y="17266"/>
                </a:lnTo>
                <a:lnTo>
                  <a:pt x="49926" y="18242"/>
                </a:lnTo>
                <a:lnTo>
                  <a:pt x="52806" y="18242"/>
                </a:lnTo>
                <a:lnTo>
                  <a:pt x="53766" y="17266"/>
                </a:lnTo>
                <a:lnTo>
                  <a:pt x="53766" y="16322"/>
                </a:lnTo>
                <a:lnTo>
                  <a:pt x="54726" y="15361"/>
                </a:lnTo>
                <a:lnTo>
                  <a:pt x="54726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" name="object 235"/>
          <p:cNvSpPr/>
          <p:nvPr/>
        </p:nvSpPr>
        <p:spPr>
          <a:xfrm>
            <a:off x="1878909" y="3356792"/>
            <a:ext cx="17266" cy="98877"/>
          </a:xfrm>
          <a:custGeom>
            <a:avLst/>
            <a:gdLst/>
            <a:ahLst/>
            <a:cxnLst/>
            <a:rect l="l" t="t" r="r" b="b"/>
            <a:pathLst>
              <a:path w="17266" h="98877">
                <a:moveTo>
                  <a:pt x="17266" y="3840"/>
                </a:moveTo>
                <a:lnTo>
                  <a:pt x="17266" y="2880"/>
                </a:lnTo>
                <a:lnTo>
                  <a:pt x="16306" y="2880"/>
                </a:lnTo>
                <a:lnTo>
                  <a:pt x="16306" y="1920"/>
                </a:lnTo>
                <a:lnTo>
                  <a:pt x="15346" y="960"/>
                </a:lnTo>
                <a:lnTo>
                  <a:pt x="13441" y="960"/>
                </a:lnTo>
                <a:lnTo>
                  <a:pt x="12466" y="0"/>
                </a:lnTo>
                <a:lnTo>
                  <a:pt x="3825" y="0"/>
                </a:lnTo>
                <a:lnTo>
                  <a:pt x="2880" y="960"/>
                </a:lnTo>
                <a:lnTo>
                  <a:pt x="944" y="960"/>
                </a:lnTo>
                <a:lnTo>
                  <a:pt x="0" y="1920"/>
                </a:lnTo>
                <a:lnTo>
                  <a:pt x="0" y="96956"/>
                </a:lnTo>
                <a:lnTo>
                  <a:pt x="944" y="97917"/>
                </a:lnTo>
                <a:lnTo>
                  <a:pt x="1920" y="97917"/>
                </a:lnTo>
                <a:lnTo>
                  <a:pt x="1920" y="98877"/>
                </a:lnTo>
                <a:lnTo>
                  <a:pt x="14386" y="98877"/>
                </a:lnTo>
                <a:lnTo>
                  <a:pt x="15346" y="97917"/>
                </a:lnTo>
                <a:lnTo>
                  <a:pt x="16306" y="97917"/>
                </a:lnTo>
                <a:lnTo>
                  <a:pt x="16306" y="96956"/>
                </a:lnTo>
                <a:lnTo>
                  <a:pt x="17266" y="95996"/>
                </a:lnTo>
                <a:lnTo>
                  <a:pt x="17266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" name="object 236"/>
          <p:cNvSpPr/>
          <p:nvPr/>
        </p:nvSpPr>
        <p:spPr>
          <a:xfrm>
            <a:off x="1876973" y="3319348"/>
            <a:ext cx="21122" cy="20162"/>
          </a:xfrm>
          <a:custGeom>
            <a:avLst/>
            <a:gdLst/>
            <a:ahLst/>
            <a:cxnLst/>
            <a:rect l="l" t="t" r="r" b="b"/>
            <a:pathLst>
              <a:path w="21122" h="20162">
                <a:moveTo>
                  <a:pt x="21122" y="9601"/>
                </a:moveTo>
                <a:lnTo>
                  <a:pt x="21122" y="5760"/>
                </a:lnTo>
                <a:lnTo>
                  <a:pt x="20162" y="2880"/>
                </a:lnTo>
                <a:lnTo>
                  <a:pt x="18242" y="1920"/>
                </a:lnTo>
                <a:lnTo>
                  <a:pt x="17282" y="0"/>
                </a:lnTo>
                <a:lnTo>
                  <a:pt x="3855" y="0"/>
                </a:lnTo>
                <a:lnTo>
                  <a:pt x="1935" y="1920"/>
                </a:lnTo>
                <a:lnTo>
                  <a:pt x="0" y="2880"/>
                </a:lnTo>
                <a:lnTo>
                  <a:pt x="0" y="16322"/>
                </a:lnTo>
                <a:lnTo>
                  <a:pt x="1935" y="18242"/>
                </a:lnTo>
                <a:lnTo>
                  <a:pt x="3855" y="19202"/>
                </a:lnTo>
                <a:lnTo>
                  <a:pt x="6720" y="20162"/>
                </a:lnTo>
                <a:lnTo>
                  <a:pt x="14401" y="20162"/>
                </a:lnTo>
                <a:lnTo>
                  <a:pt x="17282" y="19202"/>
                </a:lnTo>
                <a:lnTo>
                  <a:pt x="18242" y="17282"/>
                </a:lnTo>
                <a:lnTo>
                  <a:pt x="20162" y="16322"/>
                </a:lnTo>
                <a:lnTo>
                  <a:pt x="21122" y="13441"/>
                </a:lnTo>
                <a:lnTo>
                  <a:pt x="21122" y="96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" name="object 237"/>
          <p:cNvSpPr/>
          <p:nvPr/>
        </p:nvSpPr>
        <p:spPr>
          <a:xfrm>
            <a:off x="1920179" y="3355832"/>
            <a:ext cx="72953" cy="101757"/>
          </a:xfrm>
          <a:custGeom>
            <a:avLst/>
            <a:gdLst/>
            <a:ahLst/>
            <a:cxnLst/>
            <a:rect l="l" t="t" r="r" b="b"/>
            <a:pathLst>
              <a:path w="72953" h="101757">
                <a:moveTo>
                  <a:pt x="24963" y="77754"/>
                </a:moveTo>
                <a:lnTo>
                  <a:pt x="22082" y="74874"/>
                </a:lnTo>
                <a:lnTo>
                  <a:pt x="21122" y="71033"/>
                </a:lnTo>
                <a:lnTo>
                  <a:pt x="19202" y="66233"/>
                </a:lnTo>
                <a:lnTo>
                  <a:pt x="18242" y="62392"/>
                </a:lnTo>
                <a:lnTo>
                  <a:pt x="18242" y="50871"/>
                </a:lnTo>
                <a:lnTo>
                  <a:pt x="18282" y="48030"/>
                </a:lnTo>
                <a:lnTo>
                  <a:pt x="20085" y="34149"/>
                </a:lnTo>
                <a:lnTo>
                  <a:pt x="24963" y="23987"/>
                </a:lnTo>
                <a:lnTo>
                  <a:pt x="28803" y="17266"/>
                </a:lnTo>
                <a:lnTo>
                  <a:pt x="35524" y="14401"/>
                </a:lnTo>
                <a:lnTo>
                  <a:pt x="50871" y="14401"/>
                </a:lnTo>
                <a:lnTo>
                  <a:pt x="53751" y="16322"/>
                </a:lnTo>
                <a:lnTo>
                  <a:pt x="56647" y="17266"/>
                </a:lnTo>
                <a:lnTo>
                  <a:pt x="59527" y="18242"/>
                </a:lnTo>
                <a:lnTo>
                  <a:pt x="61432" y="19202"/>
                </a:lnTo>
                <a:lnTo>
                  <a:pt x="63367" y="21107"/>
                </a:lnTo>
                <a:lnTo>
                  <a:pt x="65272" y="22082"/>
                </a:lnTo>
                <a:lnTo>
                  <a:pt x="66248" y="23042"/>
                </a:lnTo>
                <a:lnTo>
                  <a:pt x="67193" y="24947"/>
                </a:lnTo>
                <a:lnTo>
                  <a:pt x="71033" y="24947"/>
                </a:lnTo>
                <a:lnTo>
                  <a:pt x="71993" y="23042"/>
                </a:lnTo>
                <a:lnTo>
                  <a:pt x="72953" y="22082"/>
                </a:lnTo>
                <a:lnTo>
                  <a:pt x="72953" y="13426"/>
                </a:lnTo>
                <a:lnTo>
                  <a:pt x="71993" y="12481"/>
                </a:lnTo>
                <a:lnTo>
                  <a:pt x="71993" y="10561"/>
                </a:lnTo>
                <a:lnTo>
                  <a:pt x="71033" y="10561"/>
                </a:lnTo>
                <a:lnTo>
                  <a:pt x="71033" y="9601"/>
                </a:lnTo>
                <a:lnTo>
                  <a:pt x="70088" y="8641"/>
                </a:lnTo>
                <a:lnTo>
                  <a:pt x="69113" y="7680"/>
                </a:lnTo>
                <a:lnTo>
                  <a:pt x="68153" y="6720"/>
                </a:lnTo>
                <a:lnTo>
                  <a:pt x="66248" y="5760"/>
                </a:lnTo>
                <a:lnTo>
                  <a:pt x="64312" y="4800"/>
                </a:lnTo>
                <a:lnTo>
                  <a:pt x="62407" y="3840"/>
                </a:lnTo>
                <a:lnTo>
                  <a:pt x="59527" y="2880"/>
                </a:lnTo>
                <a:lnTo>
                  <a:pt x="57591" y="1920"/>
                </a:lnTo>
                <a:lnTo>
                  <a:pt x="54711" y="960"/>
                </a:lnTo>
                <a:lnTo>
                  <a:pt x="51846" y="960"/>
                </a:lnTo>
                <a:lnTo>
                  <a:pt x="48966" y="0"/>
                </a:lnTo>
                <a:lnTo>
                  <a:pt x="37444" y="0"/>
                </a:lnTo>
                <a:lnTo>
                  <a:pt x="31683" y="960"/>
                </a:lnTo>
                <a:lnTo>
                  <a:pt x="26883" y="2880"/>
                </a:lnTo>
                <a:lnTo>
                  <a:pt x="21122" y="4800"/>
                </a:lnTo>
                <a:lnTo>
                  <a:pt x="16322" y="7680"/>
                </a:lnTo>
                <a:lnTo>
                  <a:pt x="12481" y="12481"/>
                </a:lnTo>
                <a:lnTo>
                  <a:pt x="8641" y="16322"/>
                </a:lnTo>
                <a:lnTo>
                  <a:pt x="5760" y="22082"/>
                </a:lnTo>
                <a:lnTo>
                  <a:pt x="3840" y="28788"/>
                </a:lnTo>
                <a:lnTo>
                  <a:pt x="960" y="34549"/>
                </a:lnTo>
                <a:lnTo>
                  <a:pt x="0" y="42230"/>
                </a:lnTo>
                <a:lnTo>
                  <a:pt x="0" y="59512"/>
                </a:lnTo>
                <a:lnTo>
                  <a:pt x="960" y="67193"/>
                </a:lnTo>
                <a:lnTo>
                  <a:pt x="2880" y="72953"/>
                </a:lnTo>
                <a:lnTo>
                  <a:pt x="4800" y="78714"/>
                </a:lnTo>
                <a:lnTo>
                  <a:pt x="7680" y="84475"/>
                </a:lnTo>
                <a:lnTo>
                  <a:pt x="10561" y="88315"/>
                </a:lnTo>
                <a:lnTo>
                  <a:pt x="14401" y="93116"/>
                </a:lnTo>
                <a:lnTo>
                  <a:pt x="18242" y="95996"/>
                </a:lnTo>
                <a:lnTo>
                  <a:pt x="24002" y="97917"/>
                </a:lnTo>
                <a:lnTo>
                  <a:pt x="28803" y="100797"/>
                </a:lnTo>
                <a:lnTo>
                  <a:pt x="34564" y="101757"/>
                </a:lnTo>
                <a:lnTo>
                  <a:pt x="45125" y="101757"/>
                </a:lnTo>
                <a:lnTo>
                  <a:pt x="48006" y="100797"/>
                </a:lnTo>
                <a:lnTo>
                  <a:pt x="50871" y="100797"/>
                </a:lnTo>
                <a:lnTo>
                  <a:pt x="53751" y="99837"/>
                </a:lnTo>
                <a:lnTo>
                  <a:pt x="56647" y="98877"/>
                </a:lnTo>
                <a:lnTo>
                  <a:pt x="59527" y="97917"/>
                </a:lnTo>
                <a:lnTo>
                  <a:pt x="62407" y="96956"/>
                </a:lnTo>
                <a:lnTo>
                  <a:pt x="64312" y="95996"/>
                </a:lnTo>
                <a:lnTo>
                  <a:pt x="66248" y="95036"/>
                </a:lnTo>
                <a:lnTo>
                  <a:pt x="68153" y="93116"/>
                </a:lnTo>
                <a:lnTo>
                  <a:pt x="70088" y="92156"/>
                </a:lnTo>
                <a:lnTo>
                  <a:pt x="71033" y="91196"/>
                </a:lnTo>
                <a:lnTo>
                  <a:pt x="71993" y="90236"/>
                </a:lnTo>
                <a:lnTo>
                  <a:pt x="71993" y="89275"/>
                </a:lnTo>
                <a:lnTo>
                  <a:pt x="72953" y="89275"/>
                </a:lnTo>
                <a:lnTo>
                  <a:pt x="72953" y="76794"/>
                </a:lnTo>
                <a:lnTo>
                  <a:pt x="71993" y="75834"/>
                </a:lnTo>
                <a:lnTo>
                  <a:pt x="71033" y="74874"/>
                </a:lnTo>
                <a:lnTo>
                  <a:pt x="70088" y="74874"/>
                </a:lnTo>
                <a:lnTo>
                  <a:pt x="68153" y="75834"/>
                </a:lnTo>
                <a:lnTo>
                  <a:pt x="67193" y="76794"/>
                </a:lnTo>
                <a:lnTo>
                  <a:pt x="65272" y="77754"/>
                </a:lnTo>
                <a:lnTo>
                  <a:pt x="63367" y="79674"/>
                </a:lnTo>
                <a:lnTo>
                  <a:pt x="61432" y="80634"/>
                </a:lnTo>
                <a:lnTo>
                  <a:pt x="59527" y="82555"/>
                </a:lnTo>
                <a:lnTo>
                  <a:pt x="56647" y="83515"/>
                </a:lnTo>
                <a:lnTo>
                  <a:pt x="53751" y="84475"/>
                </a:lnTo>
                <a:lnTo>
                  <a:pt x="50871" y="86395"/>
                </a:lnTo>
                <a:lnTo>
                  <a:pt x="35524" y="86395"/>
                </a:lnTo>
                <a:lnTo>
                  <a:pt x="32644" y="84475"/>
                </a:lnTo>
                <a:lnTo>
                  <a:pt x="29763" y="82555"/>
                </a:lnTo>
                <a:lnTo>
                  <a:pt x="26883" y="80634"/>
                </a:lnTo>
                <a:lnTo>
                  <a:pt x="24963" y="7775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" name="object 238"/>
          <p:cNvSpPr/>
          <p:nvPr/>
        </p:nvSpPr>
        <p:spPr>
          <a:xfrm>
            <a:off x="2016175" y="3311667"/>
            <a:ext cx="79674" cy="144002"/>
          </a:xfrm>
          <a:custGeom>
            <a:avLst/>
            <a:gdLst/>
            <a:ahLst/>
            <a:cxnLst/>
            <a:rect l="l" t="t" r="r" b="b"/>
            <a:pathLst>
              <a:path w="79674" h="144002">
                <a:moveTo>
                  <a:pt x="15361" y="960"/>
                </a:moveTo>
                <a:lnTo>
                  <a:pt x="12481" y="960"/>
                </a:lnTo>
                <a:lnTo>
                  <a:pt x="11521" y="0"/>
                </a:lnTo>
                <a:lnTo>
                  <a:pt x="6720" y="0"/>
                </a:lnTo>
                <a:lnTo>
                  <a:pt x="480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43042"/>
                </a:lnTo>
                <a:lnTo>
                  <a:pt x="1920" y="143042"/>
                </a:lnTo>
                <a:lnTo>
                  <a:pt x="1920" y="144002"/>
                </a:lnTo>
                <a:lnTo>
                  <a:pt x="14401" y="144002"/>
                </a:lnTo>
                <a:lnTo>
                  <a:pt x="15361" y="143042"/>
                </a:lnTo>
                <a:lnTo>
                  <a:pt x="16322" y="143042"/>
                </a:lnTo>
                <a:lnTo>
                  <a:pt x="16322" y="142082"/>
                </a:lnTo>
                <a:lnTo>
                  <a:pt x="17282" y="141122"/>
                </a:lnTo>
                <a:lnTo>
                  <a:pt x="17282" y="76794"/>
                </a:lnTo>
                <a:lnTo>
                  <a:pt x="21122" y="70088"/>
                </a:lnTo>
                <a:lnTo>
                  <a:pt x="25923" y="66248"/>
                </a:lnTo>
                <a:lnTo>
                  <a:pt x="29763" y="63367"/>
                </a:lnTo>
                <a:lnTo>
                  <a:pt x="34564" y="60487"/>
                </a:lnTo>
                <a:lnTo>
                  <a:pt x="38404" y="58567"/>
                </a:lnTo>
                <a:lnTo>
                  <a:pt x="46085" y="58567"/>
                </a:lnTo>
                <a:lnTo>
                  <a:pt x="48950" y="59527"/>
                </a:lnTo>
                <a:lnTo>
                  <a:pt x="51831" y="60487"/>
                </a:lnTo>
                <a:lnTo>
                  <a:pt x="53766" y="61432"/>
                </a:lnTo>
                <a:lnTo>
                  <a:pt x="56631" y="63367"/>
                </a:lnTo>
                <a:lnTo>
                  <a:pt x="57607" y="66248"/>
                </a:lnTo>
                <a:lnTo>
                  <a:pt x="59512" y="68153"/>
                </a:lnTo>
                <a:lnTo>
                  <a:pt x="60487" y="71033"/>
                </a:lnTo>
                <a:lnTo>
                  <a:pt x="61447" y="73929"/>
                </a:lnTo>
                <a:lnTo>
                  <a:pt x="62392" y="77769"/>
                </a:lnTo>
                <a:lnTo>
                  <a:pt x="62392" y="142082"/>
                </a:lnTo>
                <a:lnTo>
                  <a:pt x="63352" y="142082"/>
                </a:lnTo>
                <a:lnTo>
                  <a:pt x="63352" y="143042"/>
                </a:lnTo>
                <a:lnTo>
                  <a:pt x="64328" y="143042"/>
                </a:lnTo>
                <a:lnTo>
                  <a:pt x="65288" y="144002"/>
                </a:lnTo>
                <a:lnTo>
                  <a:pt x="76794" y="144002"/>
                </a:lnTo>
                <a:lnTo>
                  <a:pt x="77754" y="143042"/>
                </a:lnTo>
                <a:lnTo>
                  <a:pt x="78714" y="143042"/>
                </a:lnTo>
                <a:lnTo>
                  <a:pt x="79674" y="142082"/>
                </a:lnTo>
                <a:lnTo>
                  <a:pt x="79674" y="77769"/>
                </a:lnTo>
                <a:lnTo>
                  <a:pt x="78714" y="71993"/>
                </a:lnTo>
                <a:lnTo>
                  <a:pt x="77754" y="68153"/>
                </a:lnTo>
                <a:lnTo>
                  <a:pt x="76794" y="63367"/>
                </a:lnTo>
                <a:lnTo>
                  <a:pt x="74874" y="58567"/>
                </a:lnTo>
                <a:lnTo>
                  <a:pt x="72009" y="55686"/>
                </a:lnTo>
                <a:lnTo>
                  <a:pt x="70073" y="51846"/>
                </a:lnTo>
                <a:lnTo>
                  <a:pt x="66233" y="48966"/>
                </a:lnTo>
                <a:lnTo>
                  <a:pt x="62392" y="47045"/>
                </a:lnTo>
                <a:lnTo>
                  <a:pt x="57607" y="45125"/>
                </a:lnTo>
                <a:lnTo>
                  <a:pt x="52791" y="44165"/>
                </a:lnTo>
                <a:lnTo>
                  <a:pt x="41285" y="44165"/>
                </a:lnTo>
                <a:lnTo>
                  <a:pt x="36484" y="45125"/>
                </a:lnTo>
                <a:lnTo>
                  <a:pt x="31683" y="48005"/>
                </a:lnTo>
                <a:lnTo>
                  <a:pt x="26883" y="49926"/>
                </a:lnTo>
                <a:lnTo>
                  <a:pt x="22082" y="53766"/>
                </a:lnTo>
                <a:lnTo>
                  <a:pt x="17282" y="59527"/>
                </a:lnTo>
                <a:lnTo>
                  <a:pt x="17282" y="2880"/>
                </a:lnTo>
                <a:lnTo>
                  <a:pt x="16322" y="2880"/>
                </a:lnTo>
                <a:lnTo>
                  <a:pt x="16322" y="1920"/>
                </a:lnTo>
                <a:lnTo>
                  <a:pt x="15361" y="1920"/>
                </a:lnTo>
                <a:lnTo>
                  <a:pt x="15361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" name="object 239"/>
          <p:cNvSpPr/>
          <p:nvPr/>
        </p:nvSpPr>
        <p:spPr>
          <a:xfrm>
            <a:off x="2136175" y="3361593"/>
            <a:ext cx="4800" cy="31668"/>
          </a:xfrm>
          <a:custGeom>
            <a:avLst/>
            <a:gdLst/>
            <a:ahLst/>
            <a:cxnLst/>
            <a:rect l="l" t="t" r="r" b="b"/>
            <a:pathLst>
              <a:path w="4800" h="31668">
                <a:moveTo>
                  <a:pt x="4800" y="0"/>
                </a:moveTo>
                <a:lnTo>
                  <a:pt x="0" y="2880"/>
                </a:lnTo>
                <a:lnTo>
                  <a:pt x="1920" y="31668"/>
                </a:lnTo>
                <a:lnTo>
                  <a:pt x="2880" y="28788"/>
                </a:lnTo>
                <a:lnTo>
                  <a:pt x="480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" name="object 240"/>
          <p:cNvSpPr/>
          <p:nvPr/>
        </p:nvSpPr>
        <p:spPr>
          <a:xfrm>
            <a:off x="2120813" y="3355832"/>
            <a:ext cx="84475" cy="101757"/>
          </a:xfrm>
          <a:custGeom>
            <a:avLst/>
            <a:gdLst/>
            <a:ahLst/>
            <a:cxnLst/>
            <a:rect l="l" t="t" r="r" b="b"/>
            <a:pathLst>
              <a:path w="84475" h="101757">
                <a:moveTo>
                  <a:pt x="84475" y="31668"/>
                </a:moveTo>
                <a:lnTo>
                  <a:pt x="82555" y="26868"/>
                </a:lnTo>
                <a:lnTo>
                  <a:pt x="80634" y="21107"/>
                </a:lnTo>
                <a:lnTo>
                  <a:pt x="78714" y="16322"/>
                </a:lnTo>
                <a:lnTo>
                  <a:pt x="74874" y="12481"/>
                </a:lnTo>
                <a:lnTo>
                  <a:pt x="71993" y="8641"/>
                </a:lnTo>
                <a:lnTo>
                  <a:pt x="68153" y="5760"/>
                </a:lnTo>
                <a:lnTo>
                  <a:pt x="62392" y="2880"/>
                </a:lnTo>
                <a:lnTo>
                  <a:pt x="57607" y="960"/>
                </a:lnTo>
                <a:lnTo>
                  <a:pt x="50886" y="0"/>
                </a:lnTo>
                <a:lnTo>
                  <a:pt x="37444" y="0"/>
                </a:lnTo>
                <a:lnTo>
                  <a:pt x="30723" y="960"/>
                </a:lnTo>
                <a:lnTo>
                  <a:pt x="25923" y="3840"/>
                </a:lnTo>
                <a:lnTo>
                  <a:pt x="20162" y="5760"/>
                </a:lnTo>
                <a:lnTo>
                  <a:pt x="18242" y="34549"/>
                </a:lnTo>
                <a:lnTo>
                  <a:pt x="19202" y="30708"/>
                </a:lnTo>
                <a:lnTo>
                  <a:pt x="21122" y="26868"/>
                </a:lnTo>
                <a:lnTo>
                  <a:pt x="22082" y="23987"/>
                </a:lnTo>
                <a:lnTo>
                  <a:pt x="24003" y="22082"/>
                </a:lnTo>
                <a:lnTo>
                  <a:pt x="26883" y="19202"/>
                </a:lnTo>
                <a:lnTo>
                  <a:pt x="28803" y="17266"/>
                </a:lnTo>
                <a:lnTo>
                  <a:pt x="32644" y="15361"/>
                </a:lnTo>
                <a:lnTo>
                  <a:pt x="35524" y="13426"/>
                </a:lnTo>
                <a:lnTo>
                  <a:pt x="51846" y="13426"/>
                </a:lnTo>
                <a:lnTo>
                  <a:pt x="57607" y="15361"/>
                </a:lnTo>
                <a:lnTo>
                  <a:pt x="61447" y="20147"/>
                </a:lnTo>
                <a:lnTo>
                  <a:pt x="66233" y="25923"/>
                </a:lnTo>
                <a:lnTo>
                  <a:pt x="68153" y="32628"/>
                </a:lnTo>
                <a:lnTo>
                  <a:pt x="68153" y="41269"/>
                </a:lnTo>
                <a:lnTo>
                  <a:pt x="17282" y="41269"/>
                </a:lnTo>
                <a:lnTo>
                  <a:pt x="17282" y="37429"/>
                </a:lnTo>
                <a:lnTo>
                  <a:pt x="15361" y="8641"/>
                </a:lnTo>
                <a:lnTo>
                  <a:pt x="11521" y="13426"/>
                </a:lnTo>
                <a:lnTo>
                  <a:pt x="7680" y="18242"/>
                </a:lnTo>
                <a:lnTo>
                  <a:pt x="4800" y="23042"/>
                </a:lnTo>
                <a:lnTo>
                  <a:pt x="2880" y="29763"/>
                </a:lnTo>
                <a:lnTo>
                  <a:pt x="960" y="36469"/>
                </a:lnTo>
                <a:lnTo>
                  <a:pt x="0" y="43190"/>
                </a:lnTo>
                <a:lnTo>
                  <a:pt x="0" y="59512"/>
                </a:lnTo>
                <a:lnTo>
                  <a:pt x="960" y="67193"/>
                </a:lnTo>
                <a:lnTo>
                  <a:pt x="2880" y="72953"/>
                </a:lnTo>
                <a:lnTo>
                  <a:pt x="4800" y="79674"/>
                </a:lnTo>
                <a:lnTo>
                  <a:pt x="7680" y="84475"/>
                </a:lnTo>
                <a:lnTo>
                  <a:pt x="11521" y="88315"/>
                </a:lnTo>
                <a:lnTo>
                  <a:pt x="15361" y="93116"/>
                </a:lnTo>
                <a:lnTo>
                  <a:pt x="20162" y="95996"/>
                </a:lnTo>
                <a:lnTo>
                  <a:pt x="25923" y="97917"/>
                </a:lnTo>
                <a:lnTo>
                  <a:pt x="31683" y="100797"/>
                </a:lnTo>
                <a:lnTo>
                  <a:pt x="38389" y="101757"/>
                </a:lnTo>
                <a:lnTo>
                  <a:pt x="49911" y="101757"/>
                </a:lnTo>
                <a:lnTo>
                  <a:pt x="54726" y="100797"/>
                </a:lnTo>
                <a:lnTo>
                  <a:pt x="58567" y="100797"/>
                </a:lnTo>
                <a:lnTo>
                  <a:pt x="62392" y="99837"/>
                </a:lnTo>
                <a:lnTo>
                  <a:pt x="65288" y="98877"/>
                </a:lnTo>
                <a:lnTo>
                  <a:pt x="68153" y="97917"/>
                </a:lnTo>
                <a:lnTo>
                  <a:pt x="71993" y="96956"/>
                </a:lnTo>
                <a:lnTo>
                  <a:pt x="73914" y="96956"/>
                </a:lnTo>
                <a:lnTo>
                  <a:pt x="75834" y="95996"/>
                </a:lnTo>
                <a:lnTo>
                  <a:pt x="77754" y="95036"/>
                </a:lnTo>
                <a:lnTo>
                  <a:pt x="78714" y="94076"/>
                </a:lnTo>
                <a:lnTo>
                  <a:pt x="79674" y="93116"/>
                </a:lnTo>
                <a:lnTo>
                  <a:pt x="80634" y="92156"/>
                </a:lnTo>
                <a:lnTo>
                  <a:pt x="80634" y="81594"/>
                </a:lnTo>
                <a:lnTo>
                  <a:pt x="79674" y="81594"/>
                </a:lnTo>
                <a:lnTo>
                  <a:pt x="79674" y="80634"/>
                </a:lnTo>
                <a:lnTo>
                  <a:pt x="75834" y="80634"/>
                </a:lnTo>
                <a:lnTo>
                  <a:pt x="74874" y="81594"/>
                </a:lnTo>
                <a:lnTo>
                  <a:pt x="72953" y="82555"/>
                </a:lnTo>
                <a:lnTo>
                  <a:pt x="71033" y="83515"/>
                </a:lnTo>
                <a:lnTo>
                  <a:pt x="68153" y="84475"/>
                </a:lnTo>
                <a:lnTo>
                  <a:pt x="66233" y="85435"/>
                </a:lnTo>
                <a:lnTo>
                  <a:pt x="62392" y="85435"/>
                </a:lnTo>
                <a:lnTo>
                  <a:pt x="59512" y="86395"/>
                </a:lnTo>
                <a:lnTo>
                  <a:pt x="55671" y="87355"/>
                </a:lnTo>
                <a:lnTo>
                  <a:pt x="42230" y="87355"/>
                </a:lnTo>
                <a:lnTo>
                  <a:pt x="37444" y="86395"/>
                </a:lnTo>
                <a:lnTo>
                  <a:pt x="33604" y="85435"/>
                </a:lnTo>
                <a:lnTo>
                  <a:pt x="29763" y="83515"/>
                </a:lnTo>
                <a:lnTo>
                  <a:pt x="26883" y="81594"/>
                </a:lnTo>
                <a:lnTo>
                  <a:pt x="24003" y="78714"/>
                </a:lnTo>
                <a:lnTo>
                  <a:pt x="22082" y="75834"/>
                </a:lnTo>
                <a:lnTo>
                  <a:pt x="20162" y="71993"/>
                </a:lnTo>
                <a:lnTo>
                  <a:pt x="19202" y="68153"/>
                </a:lnTo>
                <a:lnTo>
                  <a:pt x="18242" y="63352"/>
                </a:lnTo>
                <a:lnTo>
                  <a:pt x="17282" y="59512"/>
                </a:lnTo>
                <a:lnTo>
                  <a:pt x="17282" y="53751"/>
                </a:lnTo>
                <a:lnTo>
                  <a:pt x="81594" y="53751"/>
                </a:lnTo>
                <a:lnTo>
                  <a:pt x="82555" y="52791"/>
                </a:lnTo>
                <a:lnTo>
                  <a:pt x="84475" y="50871"/>
                </a:lnTo>
                <a:lnTo>
                  <a:pt x="84475" y="3166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" name="object 241"/>
          <p:cNvSpPr/>
          <p:nvPr/>
        </p:nvSpPr>
        <p:spPr>
          <a:xfrm>
            <a:off x="2231212" y="3355832"/>
            <a:ext cx="54711" cy="99837"/>
          </a:xfrm>
          <a:custGeom>
            <a:avLst/>
            <a:gdLst/>
            <a:ahLst/>
            <a:cxnLst/>
            <a:rect l="l" t="t" r="r" b="b"/>
            <a:pathLst>
              <a:path w="54711" h="99837">
                <a:moveTo>
                  <a:pt x="960" y="97917"/>
                </a:moveTo>
                <a:lnTo>
                  <a:pt x="960" y="98877"/>
                </a:lnTo>
                <a:lnTo>
                  <a:pt x="1920" y="98877"/>
                </a:lnTo>
                <a:lnTo>
                  <a:pt x="2880" y="99837"/>
                </a:lnTo>
                <a:lnTo>
                  <a:pt x="14401" y="99837"/>
                </a:lnTo>
                <a:lnTo>
                  <a:pt x="15361" y="98877"/>
                </a:lnTo>
                <a:lnTo>
                  <a:pt x="16322" y="98877"/>
                </a:lnTo>
                <a:lnTo>
                  <a:pt x="17282" y="97917"/>
                </a:lnTo>
                <a:lnTo>
                  <a:pt x="17282" y="36469"/>
                </a:lnTo>
                <a:lnTo>
                  <a:pt x="20162" y="32628"/>
                </a:lnTo>
                <a:lnTo>
                  <a:pt x="22082" y="28788"/>
                </a:lnTo>
                <a:lnTo>
                  <a:pt x="24003" y="26868"/>
                </a:lnTo>
                <a:lnTo>
                  <a:pt x="25908" y="23987"/>
                </a:lnTo>
                <a:lnTo>
                  <a:pt x="27843" y="22082"/>
                </a:lnTo>
                <a:lnTo>
                  <a:pt x="29748" y="20147"/>
                </a:lnTo>
                <a:lnTo>
                  <a:pt x="31683" y="18242"/>
                </a:lnTo>
                <a:lnTo>
                  <a:pt x="32628" y="17266"/>
                </a:lnTo>
                <a:lnTo>
                  <a:pt x="34564" y="17266"/>
                </a:lnTo>
                <a:lnTo>
                  <a:pt x="36469" y="16322"/>
                </a:lnTo>
                <a:lnTo>
                  <a:pt x="38404" y="15361"/>
                </a:lnTo>
                <a:lnTo>
                  <a:pt x="41269" y="15361"/>
                </a:lnTo>
                <a:lnTo>
                  <a:pt x="42245" y="16322"/>
                </a:lnTo>
                <a:lnTo>
                  <a:pt x="45125" y="16322"/>
                </a:lnTo>
                <a:lnTo>
                  <a:pt x="46085" y="17266"/>
                </a:lnTo>
                <a:lnTo>
                  <a:pt x="48966" y="17266"/>
                </a:lnTo>
                <a:lnTo>
                  <a:pt x="49911" y="18242"/>
                </a:lnTo>
                <a:lnTo>
                  <a:pt x="52806" y="18242"/>
                </a:lnTo>
                <a:lnTo>
                  <a:pt x="53751" y="17266"/>
                </a:lnTo>
                <a:lnTo>
                  <a:pt x="53751" y="16322"/>
                </a:lnTo>
                <a:lnTo>
                  <a:pt x="54711" y="15361"/>
                </a:lnTo>
                <a:lnTo>
                  <a:pt x="54711" y="5760"/>
                </a:lnTo>
                <a:lnTo>
                  <a:pt x="53751" y="4800"/>
                </a:lnTo>
                <a:lnTo>
                  <a:pt x="53751" y="2880"/>
                </a:lnTo>
                <a:lnTo>
                  <a:pt x="52806" y="2880"/>
                </a:lnTo>
                <a:lnTo>
                  <a:pt x="52806" y="1920"/>
                </a:lnTo>
                <a:lnTo>
                  <a:pt x="51831" y="1920"/>
                </a:lnTo>
                <a:lnTo>
                  <a:pt x="50871" y="960"/>
                </a:lnTo>
                <a:lnTo>
                  <a:pt x="47030" y="960"/>
                </a:lnTo>
                <a:lnTo>
                  <a:pt x="46085" y="0"/>
                </a:lnTo>
                <a:lnTo>
                  <a:pt x="36469" y="0"/>
                </a:lnTo>
                <a:lnTo>
                  <a:pt x="34564" y="960"/>
                </a:lnTo>
                <a:lnTo>
                  <a:pt x="32628" y="960"/>
                </a:lnTo>
                <a:lnTo>
                  <a:pt x="30723" y="1920"/>
                </a:lnTo>
                <a:lnTo>
                  <a:pt x="28803" y="3840"/>
                </a:lnTo>
                <a:lnTo>
                  <a:pt x="26883" y="4800"/>
                </a:lnTo>
                <a:lnTo>
                  <a:pt x="24963" y="6720"/>
                </a:lnTo>
                <a:lnTo>
                  <a:pt x="23042" y="8641"/>
                </a:lnTo>
                <a:lnTo>
                  <a:pt x="20162" y="11521"/>
                </a:lnTo>
                <a:lnTo>
                  <a:pt x="18242" y="14401"/>
                </a:lnTo>
                <a:lnTo>
                  <a:pt x="15361" y="18242"/>
                </a:lnTo>
                <a:lnTo>
                  <a:pt x="15361" y="2880"/>
                </a:lnTo>
                <a:lnTo>
                  <a:pt x="14401" y="1920"/>
                </a:lnTo>
                <a:lnTo>
                  <a:pt x="13441" y="1920"/>
                </a:lnTo>
                <a:lnTo>
                  <a:pt x="12481" y="960"/>
                </a:lnTo>
                <a:lnTo>
                  <a:pt x="3840" y="960"/>
                </a:lnTo>
                <a:lnTo>
                  <a:pt x="288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97917"/>
                </a:lnTo>
                <a:lnTo>
                  <a:pt x="960" y="9791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" name="object 242"/>
          <p:cNvSpPr/>
          <p:nvPr/>
        </p:nvSpPr>
        <p:spPr>
          <a:xfrm>
            <a:off x="2342570" y="3356792"/>
            <a:ext cx="41269" cy="98877"/>
          </a:xfrm>
          <a:custGeom>
            <a:avLst/>
            <a:gdLst/>
            <a:ahLst/>
            <a:cxnLst/>
            <a:rect l="l" t="t" r="r" b="b"/>
            <a:pathLst>
              <a:path w="41269" h="98877">
                <a:moveTo>
                  <a:pt x="41269" y="98877"/>
                </a:moveTo>
                <a:lnTo>
                  <a:pt x="40309" y="80634"/>
                </a:lnTo>
                <a:lnTo>
                  <a:pt x="39364" y="98877"/>
                </a:lnTo>
                <a:lnTo>
                  <a:pt x="41269" y="98877"/>
                </a:lnTo>
                <a:close/>
              </a:path>
              <a:path w="41269" h="98877">
                <a:moveTo>
                  <a:pt x="29748" y="97917"/>
                </a:moveTo>
                <a:lnTo>
                  <a:pt x="30708" y="97917"/>
                </a:lnTo>
                <a:lnTo>
                  <a:pt x="31683" y="98877"/>
                </a:lnTo>
                <a:lnTo>
                  <a:pt x="39364" y="98877"/>
                </a:lnTo>
                <a:lnTo>
                  <a:pt x="40309" y="80634"/>
                </a:lnTo>
                <a:lnTo>
                  <a:pt x="41269" y="98877"/>
                </a:lnTo>
                <a:lnTo>
                  <a:pt x="47030" y="98877"/>
                </a:lnTo>
                <a:lnTo>
                  <a:pt x="47990" y="97917"/>
                </a:lnTo>
                <a:lnTo>
                  <a:pt x="49910" y="97917"/>
                </a:lnTo>
                <a:lnTo>
                  <a:pt x="49910" y="96956"/>
                </a:lnTo>
                <a:lnTo>
                  <a:pt x="50871" y="96956"/>
                </a:lnTo>
                <a:lnTo>
                  <a:pt x="50871" y="95036"/>
                </a:lnTo>
                <a:lnTo>
                  <a:pt x="69113" y="27828"/>
                </a:lnTo>
                <a:lnTo>
                  <a:pt x="89275" y="95036"/>
                </a:lnTo>
                <a:lnTo>
                  <a:pt x="89275" y="96956"/>
                </a:lnTo>
                <a:lnTo>
                  <a:pt x="90236" y="96956"/>
                </a:lnTo>
                <a:lnTo>
                  <a:pt x="90236" y="97917"/>
                </a:lnTo>
                <a:lnTo>
                  <a:pt x="92156" y="97917"/>
                </a:lnTo>
                <a:lnTo>
                  <a:pt x="93116" y="98877"/>
                </a:lnTo>
                <a:lnTo>
                  <a:pt x="102717" y="98877"/>
                </a:lnTo>
                <a:lnTo>
                  <a:pt x="100797" y="80634"/>
                </a:lnTo>
                <a:lnTo>
                  <a:pt x="102717" y="98877"/>
                </a:lnTo>
                <a:lnTo>
                  <a:pt x="108478" y="98877"/>
                </a:lnTo>
                <a:lnTo>
                  <a:pt x="108478" y="97917"/>
                </a:lnTo>
                <a:lnTo>
                  <a:pt x="110383" y="97917"/>
                </a:lnTo>
                <a:lnTo>
                  <a:pt x="110383" y="96956"/>
                </a:lnTo>
                <a:lnTo>
                  <a:pt x="111358" y="96956"/>
                </a:lnTo>
                <a:lnTo>
                  <a:pt x="111358" y="95036"/>
                </a:lnTo>
                <a:lnTo>
                  <a:pt x="139186" y="7680"/>
                </a:lnTo>
                <a:lnTo>
                  <a:pt x="139186" y="6720"/>
                </a:lnTo>
                <a:lnTo>
                  <a:pt x="140147" y="5760"/>
                </a:lnTo>
                <a:lnTo>
                  <a:pt x="140147" y="1920"/>
                </a:lnTo>
                <a:lnTo>
                  <a:pt x="139186" y="1920"/>
                </a:lnTo>
                <a:lnTo>
                  <a:pt x="139186" y="960"/>
                </a:lnTo>
                <a:lnTo>
                  <a:pt x="138226" y="960"/>
                </a:lnTo>
                <a:lnTo>
                  <a:pt x="137281" y="0"/>
                </a:lnTo>
                <a:lnTo>
                  <a:pt x="127665" y="0"/>
                </a:lnTo>
                <a:lnTo>
                  <a:pt x="126720" y="960"/>
                </a:lnTo>
                <a:lnTo>
                  <a:pt x="124785" y="960"/>
                </a:lnTo>
                <a:lnTo>
                  <a:pt x="123840" y="1920"/>
                </a:lnTo>
                <a:lnTo>
                  <a:pt x="122880" y="2880"/>
                </a:lnTo>
                <a:lnTo>
                  <a:pt x="122880" y="3840"/>
                </a:lnTo>
                <a:lnTo>
                  <a:pt x="100797" y="79674"/>
                </a:lnTo>
                <a:lnTo>
                  <a:pt x="78714" y="2880"/>
                </a:lnTo>
                <a:lnTo>
                  <a:pt x="77754" y="1920"/>
                </a:lnTo>
                <a:lnTo>
                  <a:pt x="76794" y="960"/>
                </a:lnTo>
                <a:lnTo>
                  <a:pt x="75834" y="960"/>
                </a:lnTo>
                <a:lnTo>
                  <a:pt x="74874" y="0"/>
                </a:lnTo>
                <a:lnTo>
                  <a:pt x="65272" y="0"/>
                </a:lnTo>
                <a:lnTo>
                  <a:pt x="64312" y="960"/>
                </a:lnTo>
                <a:lnTo>
                  <a:pt x="62392" y="960"/>
                </a:lnTo>
                <a:lnTo>
                  <a:pt x="62392" y="1920"/>
                </a:lnTo>
                <a:lnTo>
                  <a:pt x="61432" y="1920"/>
                </a:lnTo>
                <a:lnTo>
                  <a:pt x="61432" y="3840"/>
                </a:lnTo>
                <a:lnTo>
                  <a:pt x="40309" y="79674"/>
                </a:lnTo>
                <a:lnTo>
                  <a:pt x="18242" y="3840"/>
                </a:lnTo>
                <a:lnTo>
                  <a:pt x="17282" y="2880"/>
                </a:lnTo>
                <a:lnTo>
                  <a:pt x="17282" y="1920"/>
                </a:lnTo>
                <a:lnTo>
                  <a:pt x="16306" y="960"/>
                </a:lnTo>
                <a:lnTo>
                  <a:pt x="15361" y="960"/>
                </a:lnTo>
                <a:lnTo>
                  <a:pt x="14401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4800"/>
                </a:lnTo>
                <a:lnTo>
                  <a:pt x="960" y="5760"/>
                </a:lnTo>
                <a:lnTo>
                  <a:pt x="960" y="7680"/>
                </a:lnTo>
                <a:lnTo>
                  <a:pt x="27828" y="95036"/>
                </a:lnTo>
                <a:lnTo>
                  <a:pt x="28803" y="95996"/>
                </a:lnTo>
                <a:lnTo>
                  <a:pt x="28803" y="96956"/>
                </a:lnTo>
                <a:lnTo>
                  <a:pt x="29748" y="9791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" name="object 243"/>
          <p:cNvSpPr/>
          <p:nvPr/>
        </p:nvSpPr>
        <p:spPr>
          <a:xfrm>
            <a:off x="2495199" y="3432627"/>
            <a:ext cx="23042" cy="100797"/>
          </a:xfrm>
          <a:custGeom>
            <a:avLst/>
            <a:gdLst/>
            <a:ahLst/>
            <a:cxnLst/>
            <a:rect l="l" t="t" r="r" b="b"/>
            <a:pathLst>
              <a:path w="23042" h="100797">
                <a:moveTo>
                  <a:pt x="19202" y="3840"/>
                </a:moveTo>
                <a:lnTo>
                  <a:pt x="17282" y="0"/>
                </a:lnTo>
                <a:lnTo>
                  <a:pt x="19202" y="23042"/>
                </a:lnTo>
                <a:lnTo>
                  <a:pt x="23042" y="24002"/>
                </a:lnTo>
                <a:lnTo>
                  <a:pt x="22082" y="6720"/>
                </a:lnTo>
                <a:lnTo>
                  <a:pt x="19202" y="3840"/>
                </a:lnTo>
                <a:close/>
              </a:path>
              <a:path w="23042" h="100797">
                <a:moveTo>
                  <a:pt x="71033" y="-65272"/>
                </a:moveTo>
                <a:lnTo>
                  <a:pt x="68168" y="-68153"/>
                </a:lnTo>
                <a:lnTo>
                  <a:pt x="65288" y="-71033"/>
                </a:lnTo>
                <a:lnTo>
                  <a:pt x="61447" y="-72953"/>
                </a:lnTo>
                <a:lnTo>
                  <a:pt x="56647" y="-74874"/>
                </a:lnTo>
                <a:lnTo>
                  <a:pt x="51846" y="-75834"/>
                </a:lnTo>
                <a:lnTo>
                  <a:pt x="46085" y="-76794"/>
                </a:lnTo>
                <a:lnTo>
                  <a:pt x="32644" y="-76794"/>
                </a:lnTo>
                <a:lnTo>
                  <a:pt x="28803" y="-75834"/>
                </a:lnTo>
                <a:lnTo>
                  <a:pt x="25923" y="-75834"/>
                </a:lnTo>
                <a:lnTo>
                  <a:pt x="22082" y="-74874"/>
                </a:lnTo>
                <a:lnTo>
                  <a:pt x="19202" y="-73914"/>
                </a:lnTo>
                <a:lnTo>
                  <a:pt x="16322" y="-72953"/>
                </a:lnTo>
                <a:lnTo>
                  <a:pt x="13441" y="-71033"/>
                </a:lnTo>
                <a:lnTo>
                  <a:pt x="11521" y="-70073"/>
                </a:lnTo>
                <a:lnTo>
                  <a:pt x="9601" y="-69113"/>
                </a:lnTo>
                <a:lnTo>
                  <a:pt x="7680" y="-68153"/>
                </a:lnTo>
                <a:lnTo>
                  <a:pt x="6720" y="-67193"/>
                </a:lnTo>
                <a:lnTo>
                  <a:pt x="5760" y="-66233"/>
                </a:lnTo>
                <a:lnTo>
                  <a:pt x="4800" y="-65272"/>
                </a:lnTo>
                <a:lnTo>
                  <a:pt x="4800" y="-55686"/>
                </a:lnTo>
                <a:lnTo>
                  <a:pt x="5760" y="-55686"/>
                </a:lnTo>
                <a:lnTo>
                  <a:pt x="5760" y="-54711"/>
                </a:lnTo>
                <a:lnTo>
                  <a:pt x="6720" y="-53751"/>
                </a:lnTo>
                <a:lnTo>
                  <a:pt x="9601" y="-53751"/>
                </a:lnTo>
                <a:lnTo>
                  <a:pt x="11521" y="-54711"/>
                </a:lnTo>
                <a:lnTo>
                  <a:pt x="13441" y="-56647"/>
                </a:lnTo>
                <a:lnTo>
                  <a:pt x="15361" y="-57591"/>
                </a:lnTo>
                <a:lnTo>
                  <a:pt x="18242" y="-58552"/>
                </a:lnTo>
                <a:lnTo>
                  <a:pt x="20162" y="-59527"/>
                </a:lnTo>
                <a:lnTo>
                  <a:pt x="23042" y="-60472"/>
                </a:lnTo>
                <a:lnTo>
                  <a:pt x="26883" y="-61432"/>
                </a:lnTo>
                <a:lnTo>
                  <a:pt x="29763" y="-62392"/>
                </a:lnTo>
                <a:lnTo>
                  <a:pt x="33604" y="-63367"/>
                </a:lnTo>
                <a:lnTo>
                  <a:pt x="42245" y="-63367"/>
                </a:lnTo>
                <a:lnTo>
                  <a:pt x="45125" y="-62392"/>
                </a:lnTo>
                <a:lnTo>
                  <a:pt x="48006" y="-61432"/>
                </a:lnTo>
                <a:lnTo>
                  <a:pt x="50886" y="-60472"/>
                </a:lnTo>
                <a:lnTo>
                  <a:pt x="52806" y="-59527"/>
                </a:lnTo>
                <a:lnTo>
                  <a:pt x="54726" y="-57591"/>
                </a:lnTo>
                <a:lnTo>
                  <a:pt x="56647" y="-55686"/>
                </a:lnTo>
                <a:lnTo>
                  <a:pt x="57607" y="-53751"/>
                </a:lnTo>
                <a:lnTo>
                  <a:pt x="58567" y="-50871"/>
                </a:lnTo>
                <a:lnTo>
                  <a:pt x="58567" y="-48005"/>
                </a:lnTo>
                <a:lnTo>
                  <a:pt x="59512" y="-45125"/>
                </a:lnTo>
                <a:lnTo>
                  <a:pt x="59512" y="-34564"/>
                </a:lnTo>
                <a:lnTo>
                  <a:pt x="39364" y="-34564"/>
                </a:lnTo>
                <a:lnTo>
                  <a:pt x="32644" y="-33604"/>
                </a:lnTo>
                <a:lnTo>
                  <a:pt x="26883" y="-32644"/>
                </a:lnTo>
                <a:lnTo>
                  <a:pt x="21122" y="-30723"/>
                </a:lnTo>
                <a:lnTo>
                  <a:pt x="16322" y="-28803"/>
                </a:lnTo>
                <a:lnTo>
                  <a:pt x="12481" y="-26883"/>
                </a:lnTo>
                <a:lnTo>
                  <a:pt x="8641" y="-24002"/>
                </a:lnTo>
                <a:lnTo>
                  <a:pt x="5760" y="-21122"/>
                </a:lnTo>
                <a:lnTo>
                  <a:pt x="2880" y="-17282"/>
                </a:lnTo>
                <a:lnTo>
                  <a:pt x="960" y="-13441"/>
                </a:lnTo>
                <a:lnTo>
                  <a:pt x="0" y="-8641"/>
                </a:lnTo>
                <a:lnTo>
                  <a:pt x="0" y="960"/>
                </a:lnTo>
                <a:lnTo>
                  <a:pt x="960" y="4800"/>
                </a:lnTo>
                <a:lnTo>
                  <a:pt x="1920" y="8641"/>
                </a:lnTo>
                <a:lnTo>
                  <a:pt x="3840" y="11521"/>
                </a:lnTo>
                <a:lnTo>
                  <a:pt x="5760" y="14401"/>
                </a:lnTo>
                <a:lnTo>
                  <a:pt x="8641" y="17282"/>
                </a:lnTo>
                <a:lnTo>
                  <a:pt x="11521" y="19202"/>
                </a:lnTo>
                <a:lnTo>
                  <a:pt x="15361" y="21122"/>
                </a:lnTo>
                <a:lnTo>
                  <a:pt x="19202" y="23042"/>
                </a:lnTo>
                <a:lnTo>
                  <a:pt x="17282" y="0"/>
                </a:lnTo>
                <a:lnTo>
                  <a:pt x="17282" y="-7680"/>
                </a:lnTo>
                <a:lnTo>
                  <a:pt x="18242" y="-9601"/>
                </a:lnTo>
                <a:lnTo>
                  <a:pt x="19202" y="-11521"/>
                </a:lnTo>
                <a:lnTo>
                  <a:pt x="20162" y="-14401"/>
                </a:lnTo>
                <a:lnTo>
                  <a:pt x="22082" y="-16322"/>
                </a:lnTo>
                <a:lnTo>
                  <a:pt x="24002" y="-17282"/>
                </a:lnTo>
                <a:lnTo>
                  <a:pt x="25923" y="-19202"/>
                </a:lnTo>
                <a:lnTo>
                  <a:pt x="28803" y="-20162"/>
                </a:lnTo>
                <a:lnTo>
                  <a:pt x="32644" y="-21122"/>
                </a:lnTo>
                <a:lnTo>
                  <a:pt x="36484" y="-22082"/>
                </a:lnTo>
                <a:lnTo>
                  <a:pt x="59512" y="-22082"/>
                </a:lnTo>
                <a:lnTo>
                  <a:pt x="59512" y="-2880"/>
                </a:lnTo>
                <a:lnTo>
                  <a:pt x="54726" y="1920"/>
                </a:lnTo>
                <a:lnTo>
                  <a:pt x="50886" y="5760"/>
                </a:lnTo>
                <a:lnTo>
                  <a:pt x="47045" y="7680"/>
                </a:lnTo>
                <a:lnTo>
                  <a:pt x="43205" y="10561"/>
                </a:lnTo>
                <a:lnTo>
                  <a:pt x="39364" y="11521"/>
                </a:lnTo>
                <a:lnTo>
                  <a:pt x="29763" y="11521"/>
                </a:lnTo>
                <a:lnTo>
                  <a:pt x="24963" y="9601"/>
                </a:lnTo>
                <a:lnTo>
                  <a:pt x="22082" y="6720"/>
                </a:lnTo>
                <a:lnTo>
                  <a:pt x="23042" y="24002"/>
                </a:lnTo>
                <a:lnTo>
                  <a:pt x="27843" y="24963"/>
                </a:lnTo>
                <a:lnTo>
                  <a:pt x="37444" y="24963"/>
                </a:lnTo>
                <a:lnTo>
                  <a:pt x="43205" y="23042"/>
                </a:lnTo>
                <a:lnTo>
                  <a:pt x="48006" y="21122"/>
                </a:lnTo>
                <a:lnTo>
                  <a:pt x="52806" y="18242"/>
                </a:lnTo>
                <a:lnTo>
                  <a:pt x="57607" y="15361"/>
                </a:lnTo>
                <a:lnTo>
                  <a:pt x="61447" y="10561"/>
                </a:lnTo>
                <a:lnTo>
                  <a:pt x="61447" y="22082"/>
                </a:lnTo>
                <a:lnTo>
                  <a:pt x="62392" y="22082"/>
                </a:lnTo>
                <a:lnTo>
                  <a:pt x="63352" y="23042"/>
                </a:lnTo>
                <a:lnTo>
                  <a:pt x="73913" y="23042"/>
                </a:lnTo>
                <a:lnTo>
                  <a:pt x="74874" y="22082"/>
                </a:lnTo>
                <a:lnTo>
                  <a:pt x="75849" y="22082"/>
                </a:lnTo>
                <a:lnTo>
                  <a:pt x="75849" y="-52806"/>
                </a:lnTo>
                <a:lnTo>
                  <a:pt x="73913" y="-57591"/>
                </a:lnTo>
                <a:lnTo>
                  <a:pt x="72953" y="-61432"/>
                </a:lnTo>
                <a:lnTo>
                  <a:pt x="71033" y="-6527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" name="object 244"/>
          <p:cNvSpPr/>
          <p:nvPr/>
        </p:nvSpPr>
        <p:spPr>
          <a:xfrm>
            <a:off x="2586395" y="3356792"/>
            <a:ext cx="88315" cy="136306"/>
          </a:xfrm>
          <a:custGeom>
            <a:avLst/>
            <a:gdLst/>
            <a:ahLst/>
            <a:cxnLst/>
            <a:rect l="l" t="t" r="r" b="b"/>
            <a:pathLst>
              <a:path w="88315" h="136306">
                <a:moveTo>
                  <a:pt x="18242" y="2880"/>
                </a:moveTo>
                <a:lnTo>
                  <a:pt x="17282" y="1920"/>
                </a:lnTo>
                <a:lnTo>
                  <a:pt x="16322" y="960"/>
                </a:lnTo>
                <a:lnTo>
                  <a:pt x="15361" y="960"/>
                </a:lnTo>
                <a:lnTo>
                  <a:pt x="14401" y="0"/>
                </a:lnTo>
                <a:lnTo>
                  <a:pt x="4800" y="0"/>
                </a:lnTo>
                <a:lnTo>
                  <a:pt x="384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5760"/>
                </a:lnTo>
                <a:lnTo>
                  <a:pt x="960" y="6720"/>
                </a:lnTo>
                <a:lnTo>
                  <a:pt x="33604" y="95036"/>
                </a:lnTo>
                <a:lnTo>
                  <a:pt x="33604" y="95996"/>
                </a:lnTo>
                <a:lnTo>
                  <a:pt x="34564" y="96956"/>
                </a:lnTo>
                <a:lnTo>
                  <a:pt x="35524" y="97917"/>
                </a:lnTo>
                <a:lnTo>
                  <a:pt x="36484" y="97917"/>
                </a:lnTo>
                <a:lnTo>
                  <a:pt x="36484" y="98877"/>
                </a:lnTo>
                <a:lnTo>
                  <a:pt x="24003" y="130561"/>
                </a:lnTo>
                <a:lnTo>
                  <a:pt x="24003" y="131505"/>
                </a:lnTo>
                <a:lnTo>
                  <a:pt x="23042" y="132466"/>
                </a:lnTo>
                <a:lnTo>
                  <a:pt x="23042" y="133426"/>
                </a:lnTo>
                <a:lnTo>
                  <a:pt x="24003" y="133426"/>
                </a:lnTo>
                <a:lnTo>
                  <a:pt x="24003" y="134386"/>
                </a:lnTo>
                <a:lnTo>
                  <a:pt x="24963" y="135346"/>
                </a:lnTo>
                <a:lnTo>
                  <a:pt x="27843" y="135346"/>
                </a:lnTo>
                <a:lnTo>
                  <a:pt x="29763" y="136306"/>
                </a:lnTo>
                <a:lnTo>
                  <a:pt x="34564" y="136306"/>
                </a:lnTo>
                <a:lnTo>
                  <a:pt x="37444" y="135346"/>
                </a:lnTo>
                <a:lnTo>
                  <a:pt x="39364" y="135346"/>
                </a:lnTo>
                <a:lnTo>
                  <a:pt x="40325" y="134386"/>
                </a:lnTo>
                <a:lnTo>
                  <a:pt x="41285" y="133426"/>
                </a:lnTo>
                <a:lnTo>
                  <a:pt x="42245" y="132466"/>
                </a:lnTo>
                <a:lnTo>
                  <a:pt x="54726" y="98877"/>
                </a:lnTo>
                <a:lnTo>
                  <a:pt x="87355" y="6720"/>
                </a:lnTo>
                <a:lnTo>
                  <a:pt x="88315" y="5760"/>
                </a:lnTo>
                <a:lnTo>
                  <a:pt x="88315" y="1920"/>
                </a:lnTo>
                <a:lnTo>
                  <a:pt x="87355" y="1920"/>
                </a:lnTo>
                <a:lnTo>
                  <a:pt x="86395" y="960"/>
                </a:lnTo>
                <a:lnTo>
                  <a:pt x="84475" y="960"/>
                </a:lnTo>
                <a:lnTo>
                  <a:pt x="83515" y="0"/>
                </a:lnTo>
                <a:lnTo>
                  <a:pt x="75849" y="0"/>
                </a:lnTo>
                <a:lnTo>
                  <a:pt x="74889" y="960"/>
                </a:lnTo>
                <a:lnTo>
                  <a:pt x="72009" y="960"/>
                </a:lnTo>
                <a:lnTo>
                  <a:pt x="72009" y="1920"/>
                </a:lnTo>
                <a:lnTo>
                  <a:pt x="71048" y="2880"/>
                </a:lnTo>
                <a:lnTo>
                  <a:pt x="71048" y="3840"/>
                </a:lnTo>
                <a:lnTo>
                  <a:pt x="45125" y="78714"/>
                </a:lnTo>
                <a:lnTo>
                  <a:pt x="18242" y="3840"/>
                </a:lnTo>
                <a:lnTo>
                  <a:pt x="18242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" name="object 245"/>
          <p:cNvSpPr/>
          <p:nvPr/>
        </p:nvSpPr>
        <p:spPr>
          <a:xfrm>
            <a:off x="2728478" y="3331829"/>
            <a:ext cx="60472" cy="124800"/>
          </a:xfrm>
          <a:custGeom>
            <a:avLst/>
            <a:gdLst/>
            <a:ahLst/>
            <a:cxnLst/>
            <a:rect l="l" t="t" r="r" b="b"/>
            <a:pathLst>
              <a:path w="60472" h="124800">
                <a:moveTo>
                  <a:pt x="59512" y="26883"/>
                </a:moveTo>
                <a:lnTo>
                  <a:pt x="58552" y="25923"/>
                </a:lnTo>
                <a:lnTo>
                  <a:pt x="33588" y="25923"/>
                </a:lnTo>
                <a:lnTo>
                  <a:pt x="33588" y="2880"/>
                </a:lnTo>
                <a:lnTo>
                  <a:pt x="32628" y="1920"/>
                </a:lnTo>
                <a:lnTo>
                  <a:pt x="31683" y="960"/>
                </a:lnTo>
                <a:lnTo>
                  <a:pt x="28788" y="960"/>
                </a:lnTo>
                <a:lnTo>
                  <a:pt x="27843" y="0"/>
                </a:lnTo>
                <a:lnTo>
                  <a:pt x="23042" y="0"/>
                </a:lnTo>
                <a:lnTo>
                  <a:pt x="22067" y="960"/>
                </a:lnTo>
                <a:lnTo>
                  <a:pt x="18227" y="960"/>
                </a:lnTo>
                <a:lnTo>
                  <a:pt x="17282" y="1920"/>
                </a:lnTo>
                <a:lnTo>
                  <a:pt x="16322" y="1920"/>
                </a:lnTo>
                <a:lnTo>
                  <a:pt x="16322" y="25923"/>
                </a:lnTo>
                <a:lnTo>
                  <a:pt x="1920" y="25923"/>
                </a:lnTo>
                <a:lnTo>
                  <a:pt x="960" y="26883"/>
                </a:lnTo>
                <a:lnTo>
                  <a:pt x="960" y="27843"/>
                </a:lnTo>
                <a:lnTo>
                  <a:pt x="0" y="28803"/>
                </a:lnTo>
                <a:lnTo>
                  <a:pt x="0" y="37429"/>
                </a:lnTo>
                <a:lnTo>
                  <a:pt x="960" y="38404"/>
                </a:lnTo>
                <a:lnTo>
                  <a:pt x="1920" y="39364"/>
                </a:lnTo>
                <a:lnTo>
                  <a:pt x="16322" y="39364"/>
                </a:lnTo>
                <a:lnTo>
                  <a:pt x="16322" y="98877"/>
                </a:lnTo>
                <a:lnTo>
                  <a:pt x="17282" y="103677"/>
                </a:lnTo>
                <a:lnTo>
                  <a:pt x="18227" y="107518"/>
                </a:lnTo>
                <a:lnTo>
                  <a:pt x="19202" y="111358"/>
                </a:lnTo>
                <a:lnTo>
                  <a:pt x="20162" y="115199"/>
                </a:lnTo>
                <a:lnTo>
                  <a:pt x="23042" y="117119"/>
                </a:lnTo>
                <a:lnTo>
                  <a:pt x="24947" y="119999"/>
                </a:lnTo>
                <a:lnTo>
                  <a:pt x="27843" y="121920"/>
                </a:lnTo>
                <a:lnTo>
                  <a:pt x="30723" y="122880"/>
                </a:lnTo>
                <a:lnTo>
                  <a:pt x="34564" y="124800"/>
                </a:lnTo>
                <a:lnTo>
                  <a:pt x="50871" y="124800"/>
                </a:lnTo>
                <a:lnTo>
                  <a:pt x="52791" y="123840"/>
                </a:lnTo>
                <a:lnTo>
                  <a:pt x="53751" y="123840"/>
                </a:lnTo>
                <a:lnTo>
                  <a:pt x="55671" y="122880"/>
                </a:lnTo>
                <a:lnTo>
                  <a:pt x="57591" y="122880"/>
                </a:lnTo>
                <a:lnTo>
                  <a:pt x="58552" y="121920"/>
                </a:lnTo>
                <a:lnTo>
                  <a:pt x="58552" y="120959"/>
                </a:lnTo>
                <a:lnTo>
                  <a:pt x="59512" y="120959"/>
                </a:lnTo>
                <a:lnTo>
                  <a:pt x="59512" y="119999"/>
                </a:lnTo>
                <a:lnTo>
                  <a:pt x="60472" y="119039"/>
                </a:lnTo>
                <a:lnTo>
                  <a:pt x="60472" y="110398"/>
                </a:lnTo>
                <a:lnTo>
                  <a:pt x="59512" y="109438"/>
                </a:lnTo>
                <a:lnTo>
                  <a:pt x="59512" y="108478"/>
                </a:lnTo>
                <a:lnTo>
                  <a:pt x="58552" y="107518"/>
                </a:lnTo>
                <a:lnTo>
                  <a:pt x="57591" y="107518"/>
                </a:lnTo>
                <a:lnTo>
                  <a:pt x="56631" y="108478"/>
                </a:lnTo>
                <a:lnTo>
                  <a:pt x="54711" y="108478"/>
                </a:lnTo>
                <a:lnTo>
                  <a:pt x="53751" y="109438"/>
                </a:lnTo>
                <a:lnTo>
                  <a:pt x="52791" y="109438"/>
                </a:lnTo>
                <a:lnTo>
                  <a:pt x="51831" y="110398"/>
                </a:lnTo>
                <a:lnTo>
                  <a:pt x="41285" y="110398"/>
                </a:lnTo>
                <a:lnTo>
                  <a:pt x="38404" y="109438"/>
                </a:lnTo>
                <a:lnTo>
                  <a:pt x="36469" y="105597"/>
                </a:lnTo>
                <a:lnTo>
                  <a:pt x="34564" y="102717"/>
                </a:lnTo>
                <a:lnTo>
                  <a:pt x="33588" y="97917"/>
                </a:lnTo>
                <a:lnTo>
                  <a:pt x="33588" y="39364"/>
                </a:lnTo>
                <a:lnTo>
                  <a:pt x="58552" y="39364"/>
                </a:lnTo>
                <a:lnTo>
                  <a:pt x="59512" y="38404"/>
                </a:lnTo>
                <a:lnTo>
                  <a:pt x="60472" y="37429"/>
                </a:lnTo>
                <a:lnTo>
                  <a:pt x="60472" y="28803"/>
                </a:lnTo>
                <a:lnTo>
                  <a:pt x="59512" y="27843"/>
                </a:lnTo>
                <a:lnTo>
                  <a:pt x="59512" y="268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" name="object 246"/>
          <p:cNvSpPr/>
          <p:nvPr/>
        </p:nvSpPr>
        <p:spPr>
          <a:xfrm>
            <a:off x="2811033" y="3311667"/>
            <a:ext cx="80634" cy="144002"/>
          </a:xfrm>
          <a:custGeom>
            <a:avLst/>
            <a:gdLst/>
            <a:ahLst/>
            <a:cxnLst/>
            <a:rect l="l" t="t" r="r" b="b"/>
            <a:pathLst>
              <a:path w="80634" h="144002">
                <a:moveTo>
                  <a:pt x="75834" y="58567"/>
                </a:moveTo>
                <a:lnTo>
                  <a:pt x="72953" y="55686"/>
                </a:lnTo>
                <a:lnTo>
                  <a:pt x="70073" y="51846"/>
                </a:lnTo>
                <a:lnTo>
                  <a:pt x="67193" y="48966"/>
                </a:lnTo>
                <a:lnTo>
                  <a:pt x="62392" y="47045"/>
                </a:lnTo>
                <a:lnTo>
                  <a:pt x="58552" y="45125"/>
                </a:lnTo>
                <a:lnTo>
                  <a:pt x="52791" y="44165"/>
                </a:lnTo>
                <a:lnTo>
                  <a:pt x="42245" y="44165"/>
                </a:lnTo>
                <a:lnTo>
                  <a:pt x="37429" y="45125"/>
                </a:lnTo>
                <a:lnTo>
                  <a:pt x="31683" y="48005"/>
                </a:lnTo>
                <a:lnTo>
                  <a:pt x="26883" y="49926"/>
                </a:lnTo>
                <a:lnTo>
                  <a:pt x="22082" y="53766"/>
                </a:lnTo>
                <a:lnTo>
                  <a:pt x="17282" y="59527"/>
                </a:lnTo>
                <a:lnTo>
                  <a:pt x="17282" y="1920"/>
                </a:lnTo>
                <a:lnTo>
                  <a:pt x="16322" y="1920"/>
                </a:lnTo>
                <a:lnTo>
                  <a:pt x="15361" y="960"/>
                </a:lnTo>
                <a:lnTo>
                  <a:pt x="13441" y="960"/>
                </a:lnTo>
                <a:lnTo>
                  <a:pt x="11521" y="0"/>
                </a:lnTo>
                <a:lnTo>
                  <a:pt x="6720" y="0"/>
                </a:lnTo>
                <a:lnTo>
                  <a:pt x="5760" y="960"/>
                </a:lnTo>
                <a:lnTo>
                  <a:pt x="1920" y="96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42082"/>
                </a:lnTo>
                <a:lnTo>
                  <a:pt x="960" y="142082"/>
                </a:lnTo>
                <a:lnTo>
                  <a:pt x="960" y="143042"/>
                </a:lnTo>
                <a:lnTo>
                  <a:pt x="1920" y="143042"/>
                </a:lnTo>
                <a:lnTo>
                  <a:pt x="2880" y="144002"/>
                </a:lnTo>
                <a:lnTo>
                  <a:pt x="15361" y="144002"/>
                </a:lnTo>
                <a:lnTo>
                  <a:pt x="15361" y="143042"/>
                </a:lnTo>
                <a:lnTo>
                  <a:pt x="16322" y="143042"/>
                </a:lnTo>
                <a:lnTo>
                  <a:pt x="17282" y="142082"/>
                </a:lnTo>
                <a:lnTo>
                  <a:pt x="17282" y="76794"/>
                </a:lnTo>
                <a:lnTo>
                  <a:pt x="22082" y="70088"/>
                </a:lnTo>
                <a:lnTo>
                  <a:pt x="26883" y="66248"/>
                </a:lnTo>
                <a:lnTo>
                  <a:pt x="30723" y="63367"/>
                </a:lnTo>
                <a:lnTo>
                  <a:pt x="35524" y="60487"/>
                </a:lnTo>
                <a:lnTo>
                  <a:pt x="39364" y="58567"/>
                </a:lnTo>
                <a:lnTo>
                  <a:pt x="47045" y="58567"/>
                </a:lnTo>
                <a:lnTo>
                  <a:pt x="49926" y="59527"/>
                </a:lnTo>
                <a:lnTo>
                  <a:pt x="51831" y="60487"/>
                </a:lnTo>
                <a:lnTo>
                  <a:pt x="54711" y="61432"/>
                </a:lnTo>
                <a:lnTo>
                  <a:pt x="56647" y="63367"/>
                </a:lnTo>
                <a:lnTo>
                  <a:pt x="58552" y="66248"/>
                </a:lnTo>
                <a:lnTo>
                  <a:pt x="59512" y="68153"/>
                </a:lnTo>
                <a:lnTo>
                  <a:pt x="61432" y="71033"/>
                </a:lnTo>
                <a:lnTo>
                  <a:pt x="62392" y="73929"/>
                </a:lnTo>
                <a:lnTo>
                  <a:pt x="62392" y="77769"/>
                </a:lnTo>
                <a:lnTo>
                  <a:pt x="63352" y="81594"/>
                </a:lnTo>
                <a:lnTo>
                  <a:pt x="63352" y="142082"/>
                </a:lnTo>
                <a:lnTo>
                  <a:pt x="64312" y="143042"/>
                </a:lnTo>
                <a:lnTo>
                  <a:pt x="65272" y="143042"/>
                </a:lnTo>
                <a:lnTo>
                  <a:pt x="65272" y="144002"/>
                </a:lnTo>
                <a:lnTo>
                  <a:pt x="77754" y="144002"/>
                </a:lnTo>
                <a:lnTo>
                  <a:pt x="78714" y="143042"/>
                </a:lnTo>
                <a:lnTo>
                  <a:pt x="79674" y="143042"/>
                </a:lnTo>
                <a:lnTo>
                  <a:pt x="79674" y="142082"/>
                </a:lnTo>
                <a:lnTo>
                  <a:pt x="80634" y="141122"/>
                </a:lnTo>
                <a:lnTo>
                  <a:pt x="80634" y="77769"/>
                </a:lnTo>
                <a:lnTo>
                  <a:pt x="79674" y="71993"/>
                </a:lnTo>
                <a:lnTo>
                  <a:pt x="78714" y="68153"/>
                </a:lnTo>
                <a:lnTo>
                  <a:pt x="77754" y="63367"/>
                </a:lnTo>
                <a:lnTo>
                  <a:pt x="75834" y="5856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" name="object 247"/>
          <p:cNvSpPr/>
          <p:nvPr/>
        </p:nvSpPr>
        <p:spPr>
          <a:xfrm>
            <a:off x="2915671" y="3432627"/>
            <a:ext cx="23042" cy="100797"/>
          </a:xfrm>
          <a:custGeom>
            <a:avLst/>
            <a:gdLst/>
            <a:ahLst/>
            <a:cxnLst/>
            <a:rect l="l" t="t" r="r" b="b"/>
            <a:pathLst>
              <a:path w="23042" h="100797">
                <a:moveTo>
                  <a:pt x="19202" y="3840"/>
                </a:moveTo>
                <a:lnTo>
                  <a:pt x="17282" y="0"/>
                </a:lnTo>
                <a:lnTo>
                  <a:pt x="19202" y="23042"/>
                </a:lnTo>
                <a:lnTo>
                  <a:pt x="23042" y="24002"/>
                </a:lnTo>
                <a:lnTo>
                  <a:pt x="22082" y="6720"/>
                </a:lnTo>
                <a:lnTo>
                  <a:pt x="19202" y="3840"/>
                </a:lnTo>
                <a:close/>
              </a:path>
              <a:path w="23042" h="100797">
                <a:moveTo>
                  <a:pt x="71033" y="-65272"/>
                </a:moveTo>
                <a:lnTo>
                  <a:pt x="68153" y="-68153"/>
                </a:lnTo>
                <a:lnTo>
                  <a:pt x="65272" y="-71033"/>
                </a:lnTo>
                <a:lnTo>
                  <a:pt x="61432" y="-72953"/>
                </a:lnTo>
                <a:lnTo>
                  <a:pt x="56631" y="-74874"/>
                </a:lnTo>
                <a:lnTo>
                  <a:pt x="51831" y="-75834"/>
                </a:lnTo>
                <a:lnTo>
                  <a:pt x="46070" y="-76794"/>
                </a:lnTo>
                <a:lnTo>
                  <a:pt x="32644" y="-76794"/>
                </a:lnTo>
                <a:lnTo>
                  <a:pt x="28803" y="-75834"/>
                </a:lnTo>
                <a:lnTo>
                  <a:pt x="25923" y="-75834"/>
                </a:lnTo>
                <a:lnTo>
                  <a:pt x="22082" y="-74874"/>
                </a:lnTo>
                <a:lnTo>
                  <a:pt x="19202" y="-73914"/>
                </a:lnTo>
                <a:lnTo>
                  <a:pt x="16322" y="-72953"/>
                </a:lnTo>
                <a:lnTo>
                  <a:pt x="13441" y="-71033"/>
                </a:lnTo>
                <a:lnTo>
                  <a:pt x="11521" y="-70073"/>
                </a:lnTo>
                <a:lnTo>
                  <a:pt x="9601" y="-69113"/>
                </a:lnTo>
                <a:lnTo>
                  <a:pt x="7680" y="-68153"/>
                </a:lnTo>
                <a:lnTo>
                  <a:pt x="6720" y="-67193"/>
                </a:lnTo>
                <a:lnTo>
                  <a:pt x="5760" y="-66233"/>
                </a:lnTo>
                <a:lnTo>
                  <a:pt x="4800" y="-65272"/>
                </a:lnTo>
                <a:lnTo>
                  <a:pt x="4800" y="-56647"/>
                </a:lnTo>
                <a:lnTo>
                  <a:pt x="5760" y="-55686"/>
                </a:lnTo>
                <a:lnTo>
                  <a:pt x="5760" y="-54711"/>
                </a:lnTo>
                <a:lnTo>
                  <a:pt x="6720" y="-53751"/>
                </a:lnTo>
                <a:lnTo>
                  <a:pt x="10561" y="-53751"/>
                </a:lnTo>
                <a:lnTo>
                  <a:pt x="11521" y="-54711"/>
                </a:lnTo>
                <a:lnTo>
                  <a:pt x="13441" y="-56647"/>
                </a:lnTo>
                <a:lnTo>
                  <a:pt x="15361" y="-57591"/>
                </a:lnTo>
                <a:lnTo>
                  <a:pt x="18242" y="-58552"/>
                </a:lnTo>
                <a:lnTo>
                  <a:pt x="20162" y="-59527"/>
                </a:lnTo>
                <a:lnTo>
                  <a:pt x="23042" y="-60472"/>
                </a:lnTo>
                <a:lnTo>
                  <a:pt x="26868" y="-61432"/>
                </a:lnTo>
                <a:lnTo>
                  <a:pt x="29763" y="-62392"/>
                </a:lnTo>
                <a:lnTo>
                  <a:pt x="33588" y="-63367"/>
                </a:lnTo>
                <a:lnTo>
                  <a:pt x="42230" y="-63367"/>
                </a:lnTo>
                <a:lnTo>
                  <a:pt x="45110" y="-62392"/>
                </a:lnTo>
                <a:lnTo>
                  <a:pt x="47990" y="-61432"/>
                </a:lnTo>
                <a:lnTo>
                  <a:pt x="50871" y="-60472"/>
                </a:lnTo>
                <a:lnTo>
                  <a:pt x="52791" y="-59527"/>
                </a:lnTo>
                <a:lnTo>
                  <a:pt x="54711" y="-57591"/>
                </a:lnTo>
                <a:lnTo>
                  <a:pt x="56631" y="-55686"/>
                </a:lnTo>
                <a:lnTo>
                  <a:pt x="57591" y="-53751"/>
                </a:lnTo>
                <a:lnTo>
                  <a:pt x="58552" y="-50871"/>
                </a:lnTo>
                <a:lnTo>
                  <a:pt x="58552" y="-48005"/>
                </a:lnTo>
                <a:lnTo>
                  <a:pt x="59512" y="-45125"/>
                </a:lnTo>
                <a:lnTo>
                  <a:pt x="59512" y="-34564"/>
                </a:lnTo>
                <a:lnTo>
                  <a:pt x="39364" y="-34564"/>
                </a:lnTo>
                <a:lnTo>
                  <a:pt x="32644" y="-33604"/>
                </a:lnTo>
                <a:lnTo>
                  <a:pt x="26868" y="-32644"/>
                </a:lnTo>
                <a:lnTo>
                  <a:pt x="21122" y="-30723"/>
                </a:lnTo>
                <a:lnTo>
                  <a:pt x="16322" y="-28803"/>
                </a:lnTo>
                <a:lnTo>
                  <a:pt x="12481" y="-26883"/>
                </a:lnTo>
                <a:lnTo>
                  <a:pt x="8641" y="-24002"/>
                </a:lnTo>
                <a:lnTo>
                  <a:pt x="5760" y="-21122"/>
                </a:lnTo>
                <a:lnTo>
                  <a:pt x="2880" y="-17282"/>
                </a:lnTo>
                <a:lnTo>
                  <a:pt x="960" y="-13441"/>
                </a:lnTo>
                <a:lnTo>
                  <a:pt x="0" y="-8641"/>
                </a:lnTo>
                <a:lnTo>
                  <a:pt x="0" y="960"/>
                </a:lnTo>
                <a:lnTo>
                  <a:pt x="960" y="4800"/>
                </a:lnTo>
                <a:lnTo>
                  <a:pt x="2880" y="8641"/>
                </a:lnTo>
                <a:lnTo>
                  <a:pt x="3840" y="11521"/>
                </a:lnTo>
                <a:lnTo>
                  <a:pt x="5760" y="14401"/>
                </a:lnTo>
                <a:lnTo>
                  <a:pt x="8641" y="17282"/>
                </a:lnTo>
                <a:lnTo>
                  <a:pt x="11521" y="19202"/>
                </a:lnTo>
                <a:lnTo>
                  <a:pt x="15361" y="21122"/>
                </a:lnTo>
                <a:lnTo>
                  <a:pt x="19202" y="23042"/>
                </a:lnTo>
                <a:lnTo>
                  <a:pt x="17282" y="0"/>
                </a:lnTo>
                <a:lnTo>
                  <a:pt x="17282" y="-7680"/>
                </a:lnTo>
                <a:lnTo>
                  <a:pt x="18242" y="-9601"/>
                </a:lnTo>
                <a:lnTo>
                  <a:pt x="19202" y="-11521"/>
                </a:lnTo>
                <a:lnTo>
                  <a:pt x="20162" y="-14401"/>
                </a:lnTo>
                <a:lnTo>
                  <a:pt x="22082" y="-16322"/>
                </a:lnTo>
                <a:lnTo>
                  <a:pt x="24003" y="-17282"/>
                </a:lnTo>
                <a:lnTo>
                  <a:pt x="25923" y="-19202"/>
                </a:lnTo>
                <a:lnTo>
                  <a:pt x="28803" y="-20162"/>
                </a:lnTo>
                <a:lnTo>
                  <a:pt x="32644" y="-21122"/>
                </a:lnTo>
                <a:lnTo>
                  <a:pt x="36484" y="-22082"/>
                </a:lnTo>
                <a:lnTo>
                  <a:pt x="59512" y="-22082"/>
                </a:lnTo>
                <a:lnTo>
                  <a:pt x="59512" y="-2880"/>
                </a:lnTo>
                <a:lnTo>
                  <a:pt x="54711" y="1920"/>
                </a:lnTo>
                <a:lnTo>
                  <a:pt x="50871" y="5760"/>
                </a:lnTo>
                <a:lnTo>
                  <a:pt x="47045" y="7680"/>
                </a:lnTo>
                <a:lnTo>
                  <a:pt x="43205" y="10561"/>
                </a:lnTo>
                <a:lnTo>
                  <a:pt x="39364" y="11521"/>
                </a:lnTo>
                <a:lnTo>
                  <a:pt x="29763" y="11521"/>
                </a:lnTo>
                <a:lnTo>
                  <a:pt x="24963" y="9601"/>
                </a:lnTo>
                <a:lnTo>
                  <a:pt x="22082" y="6720"/>
                </a:lnTo>
                <a:lnTo>
                  <a:pt x="23042" y="24002"/>
                </a:lnTo>
                <a:lnTo>
                  <a:pt x="27843" y="24963"/>
                </a:lnTo>
                <a:lnTo>
                  <a:pt x="37429" y="24963"/>
                </a:lnTo>
                <a:lnTo>
                  <a:pt x="43205" y="23042"/>
                </a:lnTo>
                <a:lnTo>
                  <a:pt x="47990" y="21122"/>
                </a:lnTo>
                <a:lnTo>
                  <a:pt x="52791" y="18242"/>
                </a:lnTo>
                <a:lnTo>
                  <a:pt x="57591" y="15361"/>
                </a:lnTo>
                <a:lnTo>
                  <a:pt x="61432" y="10561"/>
                </a:lnTo>
                <a:lnTo>
                  <a:pt x="61432" y="22082"/>
                </a:lnTo>
                <a:lnTo>
                  <a:pt x="62392" y="22082"/>
                </a:lnTo>
                <a:lnTo>
                  <a:pt x="63352" y="23042"/>
                </a:lnTo>
                <a:lnTo>
                  <a:pt x="73913" y="23042"/>
                </a:lnTo>
                <a:lnTo>
                  <a:pt x="74874" y="22082"/>
                </a:lnTo>
                <a:lnTo>
                  <a:pt x="75834" y="22082"/>
                </a:lnTo>
                <a:lnTo>
                  <a:pt x="75834" y="-52806"/>
                </a:lnTo>
                <a:lnTo>
                  <a:pt x="73913" y="-57591"/>
                </a:lnTo>
                <a:lnTo>
                  <a:pt x="72953" y="-61432"/>
                </a:lnTo>
                <a:lnTo>
                  <a:pt x="71033" y="-6527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" name="object 248"/>
          <p:cNvSpPr/>
          <p:nvPr/>
        </p:nvSpPr>
        <p:spPr>
          <a:xfrm>
            <a:off x="3023189" y="3355832"/>
            <a:ext cx="79674" cy="99837"/>
          </a:xfrm>
          <a:custGeom>
            <a:avLst/>
            <a:gdLst/>
            <a:ahLst/>
            <a:cxnLst/>
            <a:rect l="l" t="t" r="r" b="b"/>
            <a:pathLst>
              <a:path w="79674" h="99837">
                <a:moveTo>
                  <a:pt x="43190" y="14401"/>
                </a:moveTo>
                <a:lnTo>
                  <a:pt x="46070" y="14401"/>
                </a:lnTo>
                <a:lnTo>
                  <a:pt x="48950" y="15361"/>
                </a:lnTo>
                <a:lnTo>
                  <a:pt x="51831" y="16322"/>
                </a:lnTo>
                <a:lnTo>
                  <a:pt x="53751" y="17266"/>
                </a:lnTo>
                <a:lnTo>
                  <a:pt x="56631" y="19202"/>
                </a:lnTo>
                <a:lnTo>
                  <a:pt x="57591" y="22082"/>
                </a:lnTo>
                <a:lnTo>
                  <a:pt x="59512" y="23987"/>
                </a:lnTo>
                <a:lnTo>
                  <a:pt x="60472" y="26868"/>
                </a:lnTo>
                <a:lnTo>
                  <a:pt x="61432" y="29763"/>
                </a:lnTo>
                <a:lnTo>
                  <a:pt x="62392" y="33604"/>
                </a:lnTo>
                <a:lnTo>
                  <a:pt x="62392" y="97917"/>
                </a:lnTo>
                <a:lnTo>
                  <a:pt x="63352" y="97917"/>
                </a:lnTo>
                <a:lnTo>
                  <a:pt x="63352" y="98877"/>
                </a:lnTo>
                <a:lnTo>
                  <a:pt x="64312" y="98877"/>
                </a:lnTo>
                <a:lnTo>
                  <a:pt x="65272" y="99837"/>
                </a:lnTo>
                <a:lnTo>
                  <a:pt x="77754" y="99837"/>
                </a:lnTo>
                <a:lnTo>
                  <a:pt x="77754" y="98877"/>
                </a:lnTo>
                <a:lnTo>
                  <a:pt x="78714" y="98877"/>
                </a:lnTo>
                <a:lnTo>
                  <a:pt x="79674" y="97917"/>
                </a:lnTo>
                <a:lnTo>
                  <a:pt x="79674" y="33604"/>
                </a:lnTo>
                <a:lnTo>
                  <a:pt x="78714" y="27828"/>
                </a:lnTo>
                <a:lnTo>
                  <a:pt x="77754" y="23987"/>
                </a:lnTo>
                <a:lnTo>
                  <a:pt x="76794" y="19202"/>
                </a:lnTo>
                <a:lnTo>
                  <a:pt x="74874" y="14401"/>
                </a:lnTo>
                <a:lnTo>
                  <a:pt x="71993" y="11521"/>
                </a:lnTo>
                <a:lnTo>
                  <a:pt x="70073" y="7680"/>
                </a:lnTo>
                <a:lnTo>
                  <a:pt x="66233" y="4800"/>
                </a:lnTo>
                <a:lnTo>
                  <a:pt x="62392" y="2880"/>
                </a:lnTo>
                <a:lnTo>
                  <a:pt x="57591" y="960"/>
                </a:lnTo>
                <a:lnTo>
                  <a:pt x="52791" y="0"/>
                </a:lnTo>
                <a:lnTo>
                  <a:pt x="41269" y="0"/>
                </a:lnTo>
                <a:lnTo>
                  <a:pt x="35509" y="960"/>
                </a:lnTo>
                <a:lnTo>
                  <a:pt x="30723" y="3840"/>
                </a:lnTo>
                <a:lnTo>
                  <a:pt x="25923" y="6720"/>
                </a:lnTo>
                <a:lnTo>
                  <a:pt x="20162" y="10561"/>
                </a:lnTo>
                <a:lnTo>
                  <a:pt x="15361" y="16322"/>
                </a:lnTo>
                <a:lnTo>
                  <a:pt x="15361" y="3840"/>
                </a:lnTo>
                <a:lnTo>
                  <a:pt x="14401" y="2880"/>
                </a:lnTo>
                <a:lnTo>
                  <a:pt x="14401" y="1920"/>
                </a:lnTo>
                <a:lnTo>
                  <a:pt x="13441" y="1920"/>
                </a:lnTo>
                <a:lnTo>
                  <a:pt x="12481" y="960"/>
                </a:lnTo>
                <a:lnTo>
                  <a:pt x="3840" y="960"/>
                </a:lnTo>
                <a:lnTo>
                  <a:pt x="288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97917"/>
                </a:lnTo>
                <a:lnTo>
                  <a:pt x="960" y="98877"/>
                </a:lnTo>
                <a:lnTo>
                  <a:pt x="1920" y="98877"/>
                </a:lnTo>
                <a:lnTo>
                  <a:pt x="1920" y="99837"/>
                </a:lnTo>
                <a:lnTo>
                  <a:pt x="14401" y="99837"/>
                </a:lnTo>
                <a:lnTo>
                  <a:pt x="15361" y="98877"/>
                </a:lnTo>
                <a:lnTo>
                  <a:pt x="16322" y="98877"/>
                </a:lnTo>
                <a:lnTo>
                  <a:pt x="16322" y="97917"/>
                </a:lnTo>
                <a:lnTo>
                  <a:pt x="17266" y="96956"/>
                </a:lnTo>
                <a:lnTo>
                  <a:pt x="17266" y="32628"/>
                </a:lnTo>
                <a:lnTo>
                  <a:pt x="21107" y="25923"/>
                </a:lnTo>
                <a:lnTo>
                  <a:pt x="25923" y="22082"/>
                </a:lnTo>
                <a:lnTo>
                  <a:pt x="30723" y="19202"/>
                </a:lnTo>
                <a:lnTo>
                  <a:pt x="34549" y="16322"/>
                </a:lnTo>
                <a:lnTo>
                  <a:pt x="38389" y="14401"/>
                </a:lnTo>
                <a:lnTo>
                  <a:pt x="43190" y="144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" name="object 249"/>
          <p:cNvSpPr/>
          <p:nvPr/>
        </p:nvSpPr>
        <p:spPr>
          <a:xfrm>
            <a:off x="1590918" y="3608298"/>
            <a:ext cx="66233" cy="100797"/>
          </a:xfrm>
          <a:custGeom>
            <a:avLst/>
            <a:gdLst/>
            <a:ahLst/>
            <a:cxnLst/>
            <a:rect l="l" t="t" r="r" b="b"/>
            <a:pathLst>
              <a:path w="66233" h="100797">
                <a:moveTo>
                  <a:pt x="25907" y="0"/>
                </a:moveTo>
                <a:lnTo>
                  <a:pt x="21107" y="1920"/>
                </a:lnTo>
                <a:lnTo>
                  <a:pt x="17266" y="3840"/>
                </a:lnTo>
                <a:lnTo>
                  <a:pt x="13426" y="5760"/>
                </a:lnTo>
                <a:lnTo>
                  <a:pt x="10546" y="7680"/>
                </a:lnTo>
                <a:lnTo>
                  <a:pt x="7680" y="10561"/>
                </a:lnTo>
                <a:lnTo>
                  <a:pt x="5745" y="13441"/>
                </a:lnTo>
                <a:lnTo>
                  <a:pt x="4785" y="16322"/>
                </a:lnTo>
                <a:lnTo>
                  <a:pt x="2865" y="20162"/>
                </a:lnTo>
                <a:lnTo>
                  <a:pt x="2865" y="34564"/>
                </a:lnTo>
                <a:lnTo>
                  <a:pt x="4785" y="37444"/>
                </a:lnTo>
                <a:lnTo>
                  <a:pt x="5745" y="40325"/>
                </a:lnTo>
                <a:lnTo>
                  <a:pt x="7680" y="43205"/>
                </a:lnTo>
                <a:lnTo>
                  <a:pt x="9585" y="45125"/>
                </a:lnTo>
                <a:lnTo>
                  <a:pt x="12466" y="47045"/>
                </a:lnTo>
                <a:lnTo>
                  <a:pt x="14386" y="48966"/>
                </a:lnTo>
                <a:lnTo>
                  <a:pt x="17266" y="50886"/>
                </a:lnTo>
                <a:lnTo>
                  <a:pt x="20147" y="51846"/>
                </a:lnTo>
                <a:lnTo>
                  <a:pt x="23027" y="53766"/>
                </a:lnTo>
                <a:lnTo>
                  <a:pt x="25907" y="54711"/>
                </a:lnTo>
                <a:lnTo>
                  <a:pt x="28788" y="55686"/>
                </a:lnTo>
                <a:lnTo>
                  <a:pt x="31668" y="56647"/>
                </a:lnTo>
                <a:lnTo>
                  <a:pt x="34549" y="57607"/>
                </a:lnTo>
                <a:lnTo>
                  <a:pt x="37429" y="58552"/>
                </a:lnTo>
                <a:lnTo>
                  <a:pt x="39349" y="60487"/>
                </a:lnTo>
                <a:lnTo>
                  <a:pt x="41269" y="61432"/>
                </a:lnTo>
                <a:lnTo>
                  <a:pt x="44150" y="63367"/>
                </a:lnTo>
                <a:lnTo>
                  <a:pt x="46070" y="64328"/>
                </a:lnTo>
                <a:lnTo>
                  <a:pt x="47030" y="66233"/>
                </a:lnTo>
                <a:lnTo>
                  <a:pt x="47990" y="68153"/>
                </a:lnTo>
                <a:lnTo>
                  <a:pt x="48950" y="70073"/>
                </a:lnTo>
                <a:lnTo>
                  <a:pt x="48950" y="77754"/>
                </a:lnTo>
                <a:lnTo>
                  <a:pt x="47990" y="79674"/>
                </a:lnTo>
                <a:lnTo>
                  <a:pt x="47030" y="81594"/>
                </a:lnTo>
                <a:lnTo>
                  <a:pt x="45110" y="82555"/>
                </a:lnTo>
                <a:lnTo>
                  <a:pt x="44150" y="84475"/>
                </a:lnTo>
                <a:lnTo>
                  <a:pt x="42230" y="85435"/>
                </a:lnTo>
                <a:lnTo>
                  <a:pt x="40309" y="86395"/>
                </a:lnTo>
                <a:lnTo>
                  <a:pt x="37429" y="86395"/>
                </a:lnTo>
                <a:lnTo>
                  <a:pt x="35509" y="87355"/>
                </a:lnTo>
                <a:lnTo>
                  <a:pt x="22067" y="87355"/>
                </a:lnTo>
                <a:lnTo>
                  <a:pt x="19187" y="86395"/>
                </a:lnTo>
                <a:lnTo>
                  <a:pt x="16306" y="85435"/>
                </a:lnTo>
                <a:lnTo>
                  <a:pt x="14386" y="84475"/>
                </a:lnTo>
                <a:lnTo>
                  <a:pt x="11506" y="83515"/>
                </a:lnTo>
                <a:lnTo>
                  <a:pt x="9585" y="82555"/>
                </a:lnTo>
                <a:lnTo>
                  <a:pt x="7680" y="80634"/>
                </a:lnTo>
                <a:lnTo>
                  <a:pt x="6705" y="80634"/>
                </a:lnTo>
                <a:lnTo>
                  <a:pt x="4785" y="79674"/>
                </a:lnTo>
                <a:lnTo>
                  <a:pt x="3840" y="78714"/>
                </a:lnTo>
                <a:lnTo>
                  <a:pt x="1904" y="78714"/>
                </a:lnTo>
                <a:lnTo>
                  <a:pt x="1904" y="79674"/>
                </a:lnTo>
                <a:lnTo>
                  <a:pt x="960" y="79674"/>
                </a:lnTo>
                <a:lnTo>
                  <a:pt x="960" y="81594"/>
                </a:lnTo>
                <a:lnTo>
                  <a:pt x="0" y="82555"/>
                </a:lnTo>
                <a:lnTo>
                  <a:pt x="0" y="89275"/>
                </a:lnTo>
                <a:lnTo>
                  <a:pt x="960" y="91196"/>
                </a:lnTo>
                <a:lnTo>
                  <a:pt x="960" y="92156"/>
                </a:lnTo>
                <a:lnTo>
                  <a:pt x="1904" y="93116"/>
                </a:lnTo>
                <a:lnTo>
                  <a:pt x="2865" y="94076"/>
                </a:lnTo>
                <a:lnTo>
                  <a:pt x="4785" y="95036"/>
                </a:lnTo>
                <a:lnTo>
                  <a:pt x="5745" y="95996"/>
                </a:lnTo>
                <a:lnTo>
                  <a:pt x="7680" y="96956"/>
                </a:lnTo>
                <a:lnTo>
                  <a:pt x="9585" y="97916"/>
                </a:lnTo>
                <a:lnTo>
                  <a:pt x="11506" y="98877"/>
                </a:lnTo>
                <a:lnTo>
                  <a:pt x="14386" y="98877"/>
                </a:lnTo>
                <a:lnTo>
                  <a:pt x="17266" y="99837"/>
                </a:lnTo>
                <a:lnTo>
                  <a:pt x="20147" y="100797"/>
                </a:lnTo>
                <a:lnTo>
                  <a:pt x="39349" y="100797"/>
                </a:lnTo>
                <a:lnTo>
                  <a:pt x="44150" y="98877"/>
                </a:lnTo>
                <a:lnTo>
                  <a:pt x="48950" y="97916"/>
                </a:lnTo>
                <a:lnTo>
                  <a:pt x="52791" y="95996"/>
                </a:lnTo>
                <a:lnTo>
                  <a:pt x="55671" y="93116"/>
                </a:lnTo>
                <a:lnTo>
                  <a:pt x="58552" y="91196"/>
                </a:lnTo>
                <a:lnTo>
                  <a:pt x="61432" y="88315"/>
                </a:lnTo>
                <a:lnTo>
                  <a:pt x="63352" y="84475"/>
                </a:lnTo>
                <a:lnTo>
                  <a:pt x="65272" y="80634"/>
                </a:lnTo>
                <a:lnTo>
                  <a:pt x="66233" y="75834"/>
                </a:lnTo>
                <a:lnTo>
                  <a:pt x="66233" y="67208"/>
                </a:lnTo>
                <a:lnTo>
                  <a:pt x="65272" y="64328"/>
                </a:lnTo>
                <a:lnTo>
                  <a:pt x="63352" y="61432"/>
                </a:lnTo>
                <a:lnTo>
                  <a:pt x="62392" y="58552"/>
                </a:lnTo>
                <a:lnTo>
                  <a:pt x="60472" y="55686"/>
                </a:lnTo>
                <a:lnTo>
                  <a:pt x="58552" y="53766"/>
                </a:lnTo>
                <a:lnTo>
                  <a:pt x="56631" y="51846"/>
                </a:lnTo>
                <a:lnTo>
                  <a:pt x="53751" y="49926"/>
                </a:lnTo>
                <a:lnTo>
                  <a:pt x="50871" y="48966"/>
                </a:lnTo>
                <a:lnTo>
                  <a:pt x="47990" y="47045"/>
                </a:lnTo>
                <a:lnTo>
                  <a:pt x="45110" y="46085"/>
                </a:lnTo>
                <a:lnTo>
                  <a:pt x="42230" y="45125"/>
                </a:lnTo>
                <a:lnTo>
                  <a:pt x="39349" y="43205"/>
                </a:lnTo>
                <a:lnTo>
                  <a:pt x="36469" y="42245"/>
                </a:lnTo>
                <a:lnTo>
                  <a:pt x="33588" y="41285"/>
                </a:lnTo>
                <a:lnTo>
                  <a:pt x="30708" y="40325"/>
                </a:lnTo>
                <a:lnTo>
                  <a:pt x="28788" y="39364"/>
                </a:lnTo>
                <a:lnTo>
                  <a:pt x="25907" y="37444"/>
                </a:lnTo>
                <a:lnTo>
                  <a:pt x="23987" y="36484"/>
                </a:lnTo>
                <a:lnTo>
                  <a:pt x="22067" y="34564"/>
                </a:lnTo>
                <a:lnTo>
                  <a:pt x="21107" y="32644"/>
                </a:lnTo>
                <a:lnTo>
                  <a:pt x="19187" y="30723"/>
                </a:lnTo>
                <a:lnTo>
                  <a:pt x="19187" y="22082"/>
                </a:lnTo>
                <a:lnTo>
                  <a:pt x="20147" y="21122"/>
                </a:lnTo>
                <a:lnTo>
                  <a:pt x="20147" y="19202"/>
                </a:lnTo>
                <a:lnTo>
                  <a:pt x="22067" y="17282"/>
                </a:lnTo>
                <a:lnTo>
                  <a:pt x="23027" y="16322"/>
                </a:lnTo>
                <a:lnTo>
                  <a:pt x="23987" y="15361"/>
                </a:lnTo>
                <a:lnTo>
                  <a:pt x="25907" y="14401"/>
                </a:lnTo>
                <a:lnTo>
                  <a:pt x="28788" y="13441"/>
                </a:lnTo>
                <a:lnTo>
                  <a:pt x="30708" y="13441"/>
                </a:lnTo>
                <a:lnTo>
                  <a:pt x="33588" y="12481"/>
                </a:lnTo>
                <a:lnTo>
                  <a:pt x="39349" y="12481"/>
                </a:lnTo>
                <a:lnTo>
                  <a:pt x="42230" y="13441"/>
                </a:lnTo>
                <a:lnTo>
                  <a:pt x="44150" y="13441"/>
                </a:lnTo>
                <a:lnTo>
                  <a:pt x="47030" y="14401"/>
                </a:lnTo>
                <a:lnTo>
                  <a:pt x="48950" y="15361"/>
                </a:lnTo>
                <a:lnTo>
                  <a:pt x="50871" y="16322"/>
                </a:lnTo>
                <a:lnTo>
                  <a:pt x="52791" y="17282"/>
                </a:lnTo>
                <a:lnTo>
                  <a:pt x="54711" y="18242"/>
                </a:lnTo>
                <a:lnTo>
                  <a:pt x="55671" y="18242"/>
                </a:lnTo>
                <a:lnTo>
                  <a:pt x="56631" y="19202"/>
                </a:lnTo>
                <a:lnTo>
                  <a:pt x="57591" y="20162"/>
                </a:lnTo>
                <a:lnTo>
                  <a:pt x="59512" y="20162"/>
                </a:lnTo>
                <a:lnTo>
                  <a:pt x="59512" y="19202"/>
                </a:lnTo>
                <a:lnTo>
                  <a:pt x="60472" y="19202"/>
                </a:lnTo>
                <a:lnTo>
                  <a:pt x="60472" y="16322"/>
                </a:lnTo>
                <a:lnTo>
                  <a:pt x="61432" y="15361"/>
                </a:lnTo>
                <a:lnTo>
                  <a:pt x="61432" y="11521"/>
                </a:lnTo>
                <a:lnTo>
                  <a:pt x="60472" y="10561"/>
                </a:lnTo>
                <a:lnTo>
                  <a:pt x="60472" y="6720"/>
                </a:lnTo>
                <a:lnTo>
                  <a:pt x="59512" y="6720"/>
                </a:lnTo>
                <a:lnTo>
                  <a:pt x="59512" y="5760"/>
                </a:lnTo>
                <a:lnTo>
                  <a:pt x="58552" y="5760"/>
                </a:lnTo>
                <a:lnTo>
                  <a:pt x="57591" y="4800"/>
                </a:lnTo>
                <a:lnTo>
                  <a:pt x="56631" y="4800"/>
                </a:lnTo>
                <a:lnTo>
                  <a:pt x="55671" y="3840"/>
                </a:lnTo>
                <a:lnTo>
                  <a:pt x="53751" y="2880"/>
                </a:lnTo>
                <a:lnTo>
                  <a:pt x="52791" y="1920"/>
                </a:lnTo>
                <a:lnTo>
                  <a:pt x="49911" y="1920"/>
                </a:lnTo>
                <a:lnTo>
                  <a:pt x="47990" y="960"/>
                </a:lnTo>
                <a:lnTo>
                  <a:pt x="46070" y="960"/>
                </a:lnTo>
                <a:lnTo>
                  <a:pt x="44150" y="0"/>
                </a:lnTo>
                <a:lnTo>
                  <a:pt x="25907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" name="object 250"/>
          <p:cNvSpPr/>
          <p:nvPr/>
        </p:nvSpPr>
        <p:spPr>
          <a:xfrm>
            <a:off x="1666753" y="3584295"/>
            <a:ext cx="60472" cy="124800"/>
          </a:xfrm>
          <a:custGeom>
            <a:avLst/>
            <a:gdLst/>
            <a:ahLst/>
            <a:cxnLst/>
            <a:rect l="l" t="t" r="r" b="b"/>
            <a:pathLst>
              <a:path w="60472" h="124800">
                <a:moveTo>
                  <a:pt x="60472" y="29763"/>
                </a:moveTo>
                <a:lnTo>
                  <a:pt x="59512" y="28803"/>
                </a:lnTo>
                <a:lnTo>
                  <a:pt x="59512" y="26883"/>
                </a:lnTo>
                <a:lnTo>
                  <a:pt x="58552" y="25923"/>
                </a:lnTo>
                <a:lnTo>
                  <a:pt x="33588" y="25923"/>
                </a:lnTo>
                <a:lnTo>
                  <a:pt x="33588" y="2880"/>
                </a:lnTo>
                <a:lnTo>
                  <a:pt x="32628" y="2880"/>
                </a:lnTo>
                <a:lnTo>
                  <a:pt x="32628" y="1920"/>
                </a:lnTo>
                <a:lnTo>
                  <a:pt x="31668" y="975"/>
                </a:lnTo>
                <a:lnTo>
                  <a:pt x="28788" y="975"/>
                </a:lnTo>
                <a:lnTo>
                  <a:pt x="27828" y="0"/>
                </a:lnTo>
                <a:lnTo>
                  <a:pt x="21107" y="0"/>
                </a:lnTo>
                <a:lnTo>
                  <a:pt x="20147" y="975"/>
                </a:lnTo>
                <a:lnTo>
                  <a:pt x="18242" y="975"/>
                </a:lnTo>
                <a:lnTo>
                  <a:pt x="17266" y="1920"/>
                </a:lnTo>
                <a:lnTo>
                  <a:pt x="16322" y="1920"/>
                </a:lnTo>
                <a:lnTo>
                  <a:pt x="16322" y="25923"/>
                </a:lnTo>
                <a:lnTo>
                  <a:pt x="960" y="25923"/>
                </a:lnTo>
                <a:lnTo>
                  <a:pt x="960" y="26883"/>
                </a:lnTo>
                <a:lnTo>
                  <a:pt x="0" y="27843"/>
                </a:lnTo>
                <a:lnTo>
                  <a:pt x="0" y="36484"/>
                </a:lnTo>
                <a:lnTo>
                  <a:pt x="960" y="38404"/>
                </a:lnTo>
                <a:lnTo>
                  <a:pt x="960" y="39364"/>
                </a:lnTo>
                <a:lnTo>
                  <a:pt x="16322" y="39364"/>
                </a:lnTo>
                <a:lnTo>
                  <a:pt x="16322" y="103677"/>
                </a:lnTo>
                <a:lnTo>
                  <a:pt x="17266" y="107518"/>
                </a:lnTo>
                <a:lnTo>
                  <a:pt x="18242" y="111358"/>
                </a:lnTo>
                <a:lnTo>
                  <a:pt x="20147" y="115199"/>
                </a:lnTo>
                <a:lnTo>
                  <a:pt x="22082" y="117119"/>
                </a:lnTo>
                <a:lnTo>
                  <a:pt x="24947" y="119999"/>
                </a:lnTo>
                <a:lnTo>
                  <a:pt x="27828" y="121920"/>
                </a:lnTo>
                <a:lnTo>
                  <a:pt x="30708" y="122880"/>
                </a:lnTo>
                <a:lnTo>
                  <a:pt x="34549" y="124800"/>
                </a:lnTo>
                <a:lnTo>
                  <a:pt x="49911" y="124800"/>
                </a:lnTo>
                <a:lnTo>
                  <a:pt x="50871" y="123840"/>
                </a:lnTo>
                <a:lnTo>
                  <a:pt x="53751" y="123840"/>
                </a:lnTo>
                <a:lnTo>
                  <a:pt x="54711" y="122880"/>
                </a:lnTo>
                <a:lnTo>
                  <a:pt x="56631" y="122880"/>
                </a:lnTo>
                <a:lnTo>
                  <a:pt x="57591" y="121920"/>
                </a:lnTo>
                <a:lnTo>
                  <a:pt x="58552" y="121920"/>
                </a:lnTo>
                <a:lnTo>
                  <a:pt x="58552" y="120959"/>
                </a:lnTo>
                <a:lnTo>
                  <a:pt x="59512" y="120959"/>
                </a:lnTo>
                <a:lnTo>
                  <a:pt x="59512" y="119039"/>
                </a:lnTo>
                <a:lnTo>
                  <a:pt x="60472" y="117119"/>
                </a:lnTo>
                <a:lnTo>
                  <a:pt x="60472" y="110398"/>
                </a:lnTo>
                <a:lnTo>
                  <a:pt x="59512" y="110398"/>
                </a:lnTo>
                <a:lnTo>
                  <a:pt x="59512" y="108478"/>
                </a:lnTo>
                <a:lnTo>
                  <a:pt x="58552" y="107518"/>
                </a:lnTo>
                <a:lnTo>
                  <a:pt x="56631" y="107518"/>
                </a:lnTo>
                <a:lnTo>
                  <a:pt x="55671" y="108478"/>
                </a:lnTo>
                <a:lnTo>
                  <a:pt x="54711" y="108478"/>
                </a:lnTo>
                <a:lnTo>
                  <a:pt x="53751" y="109438"/>
                </a:lnTo>
                <a:lnTo>
                  <a:pt x="51831" y="109438"/>
                </a:lnTo>
                <a:lnTo>
                  <a:pt x="49911" y="110398"/>
                </a:lnTo>
                <a:lnTo>
                  <a:pt x="41269" y="110398"/>
                </a:lnTo>
                <a:lnTo>
                  <a:pt x="37429" y="108478"/>
                </a:lnTo>
                <a:lnTo>
                  <a:pt x="35509" y="105597"/>
                </a:lnTo>
                <a:lnTo>
                  <a:pt x="33588" y="102717"/>
                </a:lnTo>
                <a:lnTo>
                  <a:pt x="33588" y="39364"/>
                </a:lnTo>
                <a:lnTo>
                  <a:pt x="58552" y="39364"/>
                </a:lnTo>
                <a:lnTo>
                  <a:pt x="59512" y="38404"/>
                </a:lnTo>
                <a:lnTo>
                  <a:pt x="60472" y="36484"/>
                </a:lnTo>
                <a:lnTo>
                  <a:pt x="60472" y="297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" name="object 251"/>
          <p:cNvSpPr/>
          <p:nvPr/>
        </p:nvSpPr>
        <p:spPr>
          <a:xfrm>
            <a:off x="1757949" y="3685092"/>
            <a:ext cx="9585" cy="24002"/>
          </a:xfrm>
          <a:custGeom>
            <a:avLst/>
            <a:gdLst/>
            <a:ahLst/>
            <a:cxnLst/>
            <a:rect l="l" t="t" r="r" b="b"/>
            <a:pathLst>
              <a:path w="9585" h="24002">
                <a:moveTo>
                  <a:pt x="0" y="0"/>
                </a:moveTo>
                <a:lnTo>
                  <a:pt x="960" y="22082"/>
                </a:lnTo>
                <a:lnTo>
                  <a:pt x="4800" y="24002"/>
                </a:lnTo>
                <a:lnTo>
                  <a:pt x="9585" y="24002"/>
                </a:lnTo>
                <a:lnTo>
                  <a:pt x="7680" y="9601"/>
                </a:lnTo>
                <a:lnTo>
                  <a:pt x="4800" y="6720"/>
                </a:lnTo>
                <a:lnTo>
                  <a:pt x="960" y="3840"/>
                </a:lnTo>
                <a:lnTo>
                  <a:pt x="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" name="object 252"/>
          <p:cNvSpPr/>
          <p:nvPr/>
        </p:nvSpPr>
        <p:spPr>
          <a:xfrm>
            <a:off x="1740667" y="3608298"/>
            <a:ext cx="75834" cy="100797"/>
          </a:xfrm>
          <a:custGeom>
            <a:avLst/>
            <a:gdLst/>
            <a:ahLst/>
            <a:cxnLst/>
            <a:rect l="l" t="t" r="r" b="b"/>
            <a:pathLst>
              <a:path w="75834" h="100797">
                <a:moveTo>
                  <a:pt x="4800" y="19202"/>
                </a:moveTo>
                <a:lnTo>
                  <a:pt x="4800" y="21122"/>
                </a:lnTo>
                <a:lnTo>
                  <a:pt x="5760" y="22082"/>
                </a:lnTo>
                <a:lnTo>
                  <a:pt x="6720" y="23042"/>
                </a:lnTo>
                <a:lnTo>
                  <a:pt x="8641" y="23042"/>
                </a:lnTo>
                <a:lnTo>
                  <a:pt x="9601" y="22082"/>
                </a:lnTo>
                <a:lnTo>
                  <a:pt x="11521" y="21122"/>
                </a:lnTo>
                <a:lnTo>
                  <a:pt x="13441" y="20162"/>
                </a:lnTo>
                <a:lnTo>
                  <a:pt x="15361" y="19202"/>
                </a:lnTo>
                <a:lnTo>
                  <a:pt x="17282" y="18242"/>
                </a:lnTo>
                <a:lnTo>
                  <a:pt x="20162" y="17282"/>
                </a:lnTo>
                <a:lnTo>
                  <a:pt x="23042" y="15361"/>
                </a:lnTo>
                <a:lnTo>
                  <a:pt x="25923" y="15361"/>
                </a:lnTo>
                <a:lnTo>
                  <a:pt x="29763" y="13441"/>
                </a:lnTo>
                <a:lnTo>
                  <a:pt x="45110" y="13441"/>
                </a:lnTo>
                <a:lnTo>
                  <a:pt x="47990" y="14401"/>
                </a:lnTo>
                <a:lnTo>
                  <a:pt x="49926" y="15361"/>
                </a:lnTo>
                <a:lnTo>
                  <a:pt x="52791" y="17282"/>
                </a:lnTo>
                <a:lnTo>
                  <a:pt x="53766" y="19202"/>
                </a:lnTo>
                <a:lnTo>
                  <a:pt x="55671" y="21122"/>
                </a:lnTo>
                <a:lnTo>
                  <a:pt x="56631" y="23042"/>
                </a:lnTo>
                <a:lnTo>
                  <a:pt x="57591" y="25923"/>
                </a:lnTo>
                <a:lnTo>
                  <a:pt x="58552" y="28803"/>
                </a:lnTo>
                <a:lnTo>
                  <a:pt x="58552" y="42245"/>
                </a:lnTo>
                <a:lnTo>
                  <a:pt x="39364" y="42245"/>
                </a:lnTo>
                <a:lnTo>
                  <a:pt x="32644" y="43205"/>
                </a:lnTo>
                <a:lnTo>
                  <a:pt x="26868" y="44165"/>
                </a:lnTo>
                <a:lnTo>
                  <a:pt x="21122" y="45125"/>
                </a:lnTo>
                <a:lnTo>
                  <a:pt x="16322" y="47045"/>
                </a:lnTo>
                <a:lnTo>
                  <a:pt x="12481" y="49926"/>
                </a:lnTo>
                <a:lnTo>
                  <a:pt x="7680" y="52806"/>
                </a:lnTo>
                <a:lnTo>
                  <a:pt x="4800" y="55686"/>
                </a:lnTo>
                <a:lnTo>
                  <a:pt x="2880" y="59527"/>
                </a:lnTo>
                <a:lnTo>
                  <a:pt x="960" y="63367"/>
                </a:lnTo>
                <a:lnTo>
                  <a:pt x="0" y="68153"/>
                </a:lnTo>
                <a:lnTo>
                  <a:pt x="0" y="77754"/>
                </a:lnTo>
                <a:lnTo>
                  <a:pt x="960" y="81594"/>
                </a:lnTo>
                <a:lnTo>
                  <a:pt x="1920" y="85435"/>
                </a:lnTo>
                <a:lnTo>
                  <a:pt x="3840" y="88315"/>
                </a:lnTo>
                <a:lnTo>
                  <a:pt x="5760" y="91196"/>
                </a:lnTo>
                <a:lnTo>
                  <a:pt x="8641" y="94076"/>
                </a:lnTo>
                <a:lnTo>
                  <a:pt x="11521" y="95996"/>
                </a:lnTo>
                <a:lnTo>
                  <a:pt x="14401" y="97916"/>
                </a:lnTo>
                <a:lnTo>
                  <a:pt x="18242" y="98877"/>
                </a:lnTo>
                <a:lnTo>
                  <a:pt x="17282" y="76794"/>
                </a:lnTo>
                <a:lnTo>
                  <a:pt x="17282" y="67208"/>
                </a:lnTo>
                <a:lnTo>
                  <a:pt x="18242" y="65272"/>
                </a:lnTo>
                <a:lnTo>
                  <a:pt x="20162" y="62392"/>
                </a:lnTo>
                <a:lnTo>
                  <a:pt x="21122" y="60487"/>
                </a:lnTo>
                <a:lnTo>
                  <a:pt x="24002" y="59527"/>
                </a:lnTo>
                <a:lnTo>
                  <a:pt x="25923" y="57607"/>
                </a:lnTo>
                <a:lnTo>
                  <a:pt x="28803" y="56647"/>
                </a:lnTo>
                <a:lnTo>
                  <a:pt x="32644" y="55686"/>
                </a:lnTo>
                <a:lnTo>
                  <a:pt x="35524" y="54711"/>
                </a:lnTo>
                <a:lnTo>
                  <a:pt x="58552" y="54711"/>
                </a:lnTo>
                <a:lnTo>
                  <a:pt x="58552" y="73913"/>
                </a:lnTo>
                <a:lnTo>
                  <a:pt x="54711" y="78714"/>
                </a:lnTo>
                <a:lnTo>
                  <a:pt x="50871" y="82555"/>
                </a:lnTo>
                <a:lnTo>
                  <a:pt x="47045" y="84475"/>
                </a:lnTo>
                <a:lnTo>
                  <a:pt x="43205" y="86395"/>
                </a:lnTo>
                <a:lnTo>
                  <a:pt x="39364" y="88315"/>
                </a:lnTo>
                <a:lnTo>
                  <a:pt x="28803" y="88315"/>
                </a:lnTo>
                <a:lnTo>
                  <a:pt x="24963" y="86395"/>
                </a:lnTo>
                <a:lnTo>
                  <a:pt x="26868" y="100797"/>
                </a:lnTo>
                <a:lnTo>
                  <a:pt x="37429" y="100797"/>
                </a:lnTo>
                <a:lnTo>
                  <a:pt x="42245" y="99837"/>
                </a:lnTo>
                <a:lnTo>
                  <a:pt x="47990" y="97916"/>
                </a:lnTo>
                <a:lnTo>
                  <a:pt x="52791" y="95036"/>
                </a:lnTo>
                <a:lnTo>
                  <a:pt x="57591" y="92156"/>
                </a:lnTo>
                <a:lnTo>
                  <a:pt x="61432" y="87355"/>
                </a:lnTo>
                <a:lnTo>
                  <a:pt x="61432" y="98877"/>
                </a:lnTo>
                <a:lnTo>
                  <a:pt x="63352" y="98877"/>
                </a:lnTo>
                <a:lnTo>
                  <a:pt x="64312" y="99837"/>
                </a:lnTo>
                <a:lnTo>
                  <a:pt x="72953" y="99837"/>
                </a:lnTo>
                <a:lnTo>
                  <a:pt x="73913" y="98877"/>
                </a:lnTo>
                <a:lnTo>
                  <a:pt x="74874" y="98877"/>
                </a:lnTo>
                <a:lnTo>
                  <a:pt x="75834" y="97916"/>
                </a:lnTo>
                <a:lnTo>
                  <a:pt x="75834" y="28803"/>
                </a:lnTo>
                <a:lnTo>
                  <a:pt x="74874" y="24002"/>
                </a:lnTo>
                <a:lnTo>
                  <a:pt x="73913" y="19202"/>
                </a:lnTo>
                <a:lnTo>
                  <a:pt x="71993" y="15361"/>
                </a:lnTo>
                <a:lnTo>
                  <a:pt x="70073" y="11521"/>
                </a:lnTo>
                <a:lnTo>
                  <a:pt x="67193" y="8641"/>
                </a:lnTo>
                <a:lnTo>
                  <a:pt x="64312" y="5760"/>
                </a:lnTo>
                <a:lnTo>
                  <a:pt x="60472" y="2880"/>
                </a:lnTo>
                <a:lnTo>
                  <a:pt x="56631" y="1920"/>
                </a:lnTo>
                <a:lnTo>
                  <a:pt x="51831" y="0"/>
                </a:lnTo>
                <a:lnTo>
                  <a:pt x="31683" y="0"/>
                </a:lnTo>
                <a:lnTo>
                  <a:pt x="28803" y="960"/>
                </a:lnTo>
                <a:lnTo>
                  <a:pt x="24963" y="960"/>
                </a:lnTo>
                <a:lnTo>
                  <a:pt x="22082" y="1920"/>
                </a:lnTo>
                <a:lnTo>
                  <a:pt x="19202" y="2880"/>
                </a:lnTo>
                <a:lnTo>
                  <a:pt x="16322" y="3840"/>
                </a:lnTo>
                <a:lnTo>
                  <a:pt x="13441" y="4800"/>
                </a:lnTo>
                <a:lnTo>
                  <a:pt x="11521" y="6720"/>
                </a:lnTo>
                <a:lnTo>
                  <a:pt x="8641" y="7680"/>
                </a:lnTo>
                <a:lnTo>
                  <a:pt x="6720" y="8641"/>
                </a:lnTo>
                <a:lnTo>
                  <a:pt x="6720" y="9601"/>
                </a:lnTo>
                <a:lnTo>
                  <a:pt x="5760" y="10561"/>
                </a:lnTo>
                <a:lnTo>
                  <a:pt x="4800" y="11521"/>
                </a:lnTo>
                <a:lnTo>
                  <a:pt x="4800" y="12481"/>
                </a:lnTo>
                <a:lnTo>
                  <a:pt x="3840" y="13441"/>
                </a:lnTo>
                <a:lnTo>
                  <a:pt x="3840" y="18242"/>
                </a:lnTo>
                <a:lnTo>
                  <a:pt x="4800" y="192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" name="object 253"/>
          <p:cNvSpPr/>
          <p:nvPr/>
        </p:nvSpPr>
        <p:spPr>
          <a:xfrm>
            <a:off x="1847225" y="3608298"/>
            <a:ext cx="79674" cy="99837"/>
          </a:xfrm>
          <a:custGeom>
            <a:avLst/>
            <a:gdLst/>
            <a:ahLst/>
            <a:cxnLst/>
            <a:rect l="l" t="t" r="r" b="b"/>
            <a:pathLst>
              <a:path w="79674" h="99837">
                <a:moveTo>
                  <a:pt x="960" y="97916"/>
                </a:moveTo>
                <a:lnTo>
                  <a:pt x="960" y="98877"/>
                </a:lnTo>
                <a:lnTo>
                  <a:pt x="2880" y="98877"/>
                </a:lnTo>
                <a:lnTo>
                  <a:pt x="3840" y="99837"/>
                </a:lnTo>
                <a:lnTo>
                  <a:pt x="14401" y="99837"/>
                </a:lnTo>
                <a:lnTo>
                  <a:pt x="15361" y="98877"/>
                </a:lnTo>
                <a:lnTo>
                  <a:pt x="16322" y="98877"/>
                </a:lnTo>
                <a:lnTo>
                  <a:pt x="17282" y="97916"/>
                </a:lnTo>
                <a:lnTo>
                  <a:pt x="17282" y="31683"/>
                </a:lnTo>
                <a:lnTo>
                  <a:pt x="22067" y="25923"/>
                </a:lnTo>
                <a:lnTo>
                  <a:pt x="26883" y="22082"/>
                </a:lnTo>
                <a:lnTo>
                  <a:pt x="30723" y="19202"/>
                </a:lnTo>
                <a:lnTo>
                  <a:pt x="35509" y="15361"/>
                </a:lnTo>
                <a:lnTo>
                  <a:pt x="39349" y="14401"/>
                </a:lnTo>
                <a:lnTo>
                  <a:pt x="47030" y="14401"/>
                </a:lnTo>
                <a:lnTo>
                  <a:pt x="49911" y="15361"/>
                </a:lnTo>
                <a:lnTo>
                  <a:pt x="51831" y="16322"/>
                </a:lnTo>
                <a:lnTo>
                  <a:pt x="54711" y="17282"/>
                </a:lnTo>
                <a:lnTo>
                  <a:pt x="56631" y="19202"/>
                </a:lnTo>
                <a:lnTo>
                  <a:pt x="58552" y="21122"/>
                </a:lnTo>
                <a:lnTo>
                  <a:pt x="59512" y="24002"/>
                </a:lnTo>
                <a:lnTo>
                  <a:pt x="61432" y="26883"/>
                </a:lnTo>
                <a:lnTo>
                  <a:pt x="62392" y="29763"/>
                </a:lnTo>
                <a:lnTo>
                  <a:pt x="62392" y="32644"/>
                </a:lnTo>
                <a:lnTo>
                  <a:pt x="63352" y="37444"/>
                </a:lnTo>
                <a:lnTo>
                  <a:pt x="63352" y="97916"/>
                </a:lnTo>
                <a:lnTo>
                  <a:pt x="64312" y="98877"/>
                </a:lnTo>
                <a:lnTo>
                  <a:pt x="65272" y="98877"/>
                </a:lnTo>
                <a:lnTo>
                  <a:pt x="66233" y="99837"/>
                </a:lnTo>
                <a:lnTo>
                  <a:pt x="76794" y="99837"/>
                </a:lnTo>
                <a:lnTo>
                  <a:pt x="77754" y="98877"/>
                </a:lnTo>
                <a:lnTo>
                  <a:pt x="79674" y="98877"/>
                </a:lnTo>
                <a:lnTo>
                  <a:pt x="79674" y="27843"/>
                </a:lnTo>
                <a:lnTo>
                  <a:pt x="78714" y="23042"/>
                </a:lnTo>
                <a:lnTo>
                  <a:pt x="76794" y="18242"/>
                </a:lnTo>
                <a:lnTo>
                  <a:pt x="75834" y="14401"/>
                </a:lnTo>
                <a:lnTo>
                  <a:pt x="72953" y="11521"/>
                </a:lnTo>
                <a:lnTo>
                  <a:pt x="70073" y="7680"/>
                </a:lnTo>
                <a:lnTo>
                  <a:pt x="67193" y="4800"/>
                </a:lnTo>
                <a:lnTo>
                  <a:pt x="62392" y="2880"/>
                </a:lnTo>
                <a:lnTo>
                  <a:pt x="58552" y="960"/>
                </a:lnTo>
                <a:lnTo>
                  <a:pt x="52791" y="0"/>
                </a:lnTo>
                <a:lnTo>
                  <a:pt x="41285" y="0"/>
                </a:lnTo>
                <a:lnTo>
                  <a:pt x="36469" y="960"/>
                </a:lnTo>
                <a:lnTo>
                  <a:pt x="31683" y="3840"/>
                </a:lnTo>
                <a:lnTo>
                  <a:pt x="25907" y="6720"/>
                </a:lnTo>
                <a:lnTo>
                  <a:pt x="21122" y="10561"/>
                </a:lnTo>
                <a:lnTo>
                  <a:pt x="15361" y="16322"/>
                </a:lnTo>
                <a:lnTo>
                  <a:pt x="15361" y="2880"/>
                </a:lnTo>
                <a:lnTo>
                  <a:pt x="14401" y="1920"/>
                </a:lnTo>
                <a:lnTo>
                  <a:pt x="13441" y="1920"/>
                </a:lnTo>
                <a:lnTo>
                  <a:pt x="12481" y="960"/>
                </a:lnTo>
                <a:lnTo>
                  <a:pt x="2880" y="960"/>
                </a:lnTo>
                <a:lnTo>
                  <a:pt x="288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97916"/>
                </a:lnTo>
                <a:lnTo>
                  <a:pt x="960" y="9791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" name="object 254"/>
          <p:cNvSpPr/>
          <p:nvPr/>
        </p:nvSpPr>
        <p:spPr>
          <a:xfrm>
            <a:off x="1972025" y="3676451"/>
            <a:ext cx="12466" cy="32644"/>
          </a:xfrm>
          <a:custGeom>
            <a:avLst/>
            <a:gdLst/>
            <a:ahLst/>
            <a:cxnLst/>
            <a:rect l="l" t="t" r="r" b="b"/>
            <a:pathLst>
              <a:path w="12466" h="32644">
                <a:moveTo>
                  <a:pt x="12466" y="17282"/>
                </a:moveTo>
                <a:lnTo>
                  <a:pt x="9585" y="15361"/>
                </a:lnTo>
                <a:lnTo>
                  <a:pt x="6720" y="13441"/>
                </a:lnTo>
                <a:lnTo>
                  <a:pt x="4800" y="10561"/>
                </a:lnTo>
                <a:lnTo>
                  <a:pt x="2865" y="6736"/>
                </a:lnTo>
                <a:lnTo>
                  <a:pt x="960" y="3840"/>
                </a:lnTo>
                <a:lnTo>
                  <a:pt x="0" y="0"/>
                </a:lnTo>
                <a:lnTo>
                  <a:pt x="960" y="28803"/>
                </a:lnTo>
                <a:lnTo>
                  <a:pt x="5745" y="31683"/>
                </a:lnTo>
                <a:lnTo>
                  <a:pt x="11521" y="32644"/>
                </a:lnTo>
                <a:lnTo>
                  <a:pt x="12466" y="172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" name="object 255"/>
          <p:cNvSpPr/>
          <p:nvPr/>
        </p:nvSpPr>
        <p:spPr>
          <a:xfrm>
            <a:off x="1952823" y="3565093"/>
            <a:ext cx="84475" cy="144002"/>
          </a:xfrm>
          <a:custGeom>
            <a:avLst/>
            <a:gdLst/>
            <a:ahLst/>
            <a:cxnLst/>
            <a:rect l="l" t="t" r="r" b="b"/>
            <a:pathLst>
              <a:path w="84475" h="144002">
                <a:moveTo>
                  <a:pt x="84475" y="1935"/>
                </a:moveTo>
                <a:lnTo>
                  <a:pt x="83515" y="975"/>
                </a:lnTo>
                <a:lnTo>
                  <a:pt x="82555" y="975"/>
                </a:lnTo>
                <a:lnTo>
                  <a:pt x="82555" y="0"/>
                </a:lnTo>
                <a:lnTo>
                  <a:pt x="70073" y="0"/>
                </a:lnTo>
                <a:lnTo>
                  <a:pt x="69113" y="975"/>
                </a:lnTo>
                <a:lnTo>
                  <a:pt x="68153" y="975"/>
                </a:lnTo>
                <a:lnTo>
                  <a:pt x="68153" y="56647"/>
                </a:lnTo>
                <a:lnTo>
                  <a:pt x="63352" y="51846"/>
                </a:lnTo>
                <a:lnTo>
                  <a:pt x="58552" y="48966"/>
                </a:lnTo>
                <a:lnTo>
                  <a:pt x="54711" y="46085"/>
                </a:lnTo>
                <a:lnTo>
                  <a:pt x="49911" y="44165"/>
                </a:lnTo>
                <a:lnTo>
                  <a:pt x="45110" y="43205"/>
                </a:lnTo>
                <a:lnTo>
                  <a:pt x="32628" y="43205"/>
                </a:lnTo>
                <a:lnTo>
                  <a:pt x="26883" y="44165"/>
                </a:lnTo>
                <a:lnTo>
                  <a:pt x="22067" y="46085"/>
                </a:lnTo>
                <a:lnTo>
                  <a:pt x="17266" y="48966"/>
                </a:lnTo>
                <a:lnTo>
                  <a:pt x="13441" y="52806"/>
                </a:lnTo>
                <a:lnTo>
                  <a:pt x="9601" y="56647"/>
                </a:lnTo>
                <a:lnTo>
                  <a:pt x="6720" y="61447"/>
                </a:lnTo>
                <a:lnTo>
                  <a:pt x="3840" y="67208"/>
                </a:lnTo>
                <a:lnTo>
                  <a:pt x="1920" y="72969"/>
                </a:lnTo>
                <a:lnTo>
                  <a:pt x="0" y="79689"/>
                </a:lnTo>
                <a:lnTo>
                  <a:pt x="0" y="107533"/>
                </a:lnTo>
                <a:lnTo>
                  <a:pt x="1920" y="114254"/>
                </a:lnTo>
                <a:lnTo>
                  <a:pt x="2880" y="119999"/>
                </a:lnTo>
                <a:lnTo>
                  <a:pt x="4800" y="125760"/>
                </a:lnTo>
                <a:lnTo>
                  <a:pt x="7680" y="129600"/>
                </a:lnTo>
                <a:lnTo>
                  <a:pt x="11521" y="134401"/>
                </a:lnTo>
                <a:lnTo>
                  <a:pt x="15361" y="138242"/>
                </a:lnTo>
                <a:lnTo>
                  <a:pt x="20162" y="140162"/>
                </a:lnTo>
                <a:lnTo>
                  <a:pt x="19202" y="111358"/>
                </a:lnTo>
                <a:lnTo>
                  <a:pt x="18227" y="106573"/>
                </a:lnTo>
                <a:lnTo>
                  <a:pt x="17266" y="101757"/>
                </a:lnTo>
                <a:lnTo>
                  <a:pt x="17266" y="84490"/>
                </a:lnTo>
                <a:lnTo>
                  <a:pt x="18227" y="79689"/>
                </a:lnTo>
                <a:lnTo>
                  <a:pt x="19202" y="75849"/>
                </a:lnTo>
                <a:lnTo>
                  <a:pt x="21107" y="72008"/>
                </a:lnTo>
                <a:lnTo>
                  <a:pt x="22067" y="68168"/>
                </a:lnTo>
                <a:lnTo>
                  <a:pt x="24947" y="65288"/>
                </a:lnTo>
                <a:lnTo>
                  <a:pt x="26883" y="62407"/>
                </a:lnTo>
                <a:lnTo>
                  <a:pt x="29763" y="60487"/>
                </a:lnTo>
                <a:lnTo>
                  <a:pt x="32628" y="58567"/>
                </a:lnTo>
                <a:lnTo>
                  <a:pt x="36469" y="57607"/>
                </a:lnTo>
                <a:lnTo>
                  <a:pt x="46070" y="57607"/>
                </a:lnTo>
                <a:lnTo>
                  <a:pt x="49911" y="58567"/>
                </a:lnTo>
                <a:lnTo>
                  <a:pt x="54711" y="61447"/>
                </a:lnTo>
                <a:lnTo>
                  <a:pt x="58552" y="65288"/>
                </a:lnTo>
                <a:lnTo>
                  <a:pt x="63352" y="69128"/>
                </a:lnTo>
                <a:lnTo>
                  <a:pt x="68153" y="74889"/>
                </a:lnTo>
                <a:lnTo>
                  <a:pt x="68153" y="111358"/>
                </a:lnTo>
                <a:lnTo>
                  <a:pt x="65272" y="115199"/>
                </a:lnTo>
                <a:lnTo>
                  <a:pt x="62392" y="118094"/>
                </a:lnTo>
                <a:lnTo>
                  <a:pt x="60472" y="119999"/>
                </a:lnTo>
                <a:lnTo>
                  <a:pt x="57591" y="122880"/>
                </a:lnTo>
                <a:lnTo>
                  <a:pt x="55671" y="124800"/>
                </a:lnTo>
                <a:lnTo>
                  <a:pt x="52791" y="125760"/>
                </a:lnTo>
                <a:lnTo>
                  <a:pt x="50871" y="127680"/>
                </a:lnTo>
                <a:lnTo>
                  <a:pt x="48950" y="128640"/>
                </a:lnTo>
                <a:lnTo>
                  <a:pt x="47030" y="128640"/>
                </a:lnTo>
                <a:lnTo>
                  <a:pt x="45110" y="129600"/>
                </a:lnTo>
                <a:lnTo>
                  <a:pt x="35509" y="129600"/>
                </a:lnTo>
                <a:lnTo>
                  <a:pt x="31668" y="128640"/>
                </a:lnTo>
                <a:lnTo>
                  <a:pt x="30723" y="144002"/>
                </a:lnTo>
                <a:lnTo>
                  <a:pt x="43190" y="144002"/>
                </a:lnTo>
                <a:lnTo>
                  <a:pt x="48950" y="143042"/>
                </a:lnTo>
                <a:lnTo>
                  <a:pt x="54711" y="140162"/>
                </a:lnTo>
                <a:lnTo>
                  <a:pt x="59512" y="137281"/>
                </a:lnTo>
                <a:lnTo>
                  <a:pt x="65272" y="132481"/>
                </a:lnTo>
                <a:lnTo>
                  <a:pt x="70073" y="127680"/>
                </a:lnTo>
                <a:lnTo>
                  <a:pt x="70073" y="142082"/>
                </a:lnTo>
                <a:lnTo>
                  <a:pt x="71993" y="142082"/>
                </a:lnTo>
                <a:lnTo>
                  <a:pt x="72953" y="143042"/>
                </a:lnTo>
                <a:lnTo>
                  <a:pt x="81594" y="143042"/>
                </a:lnTo>
                <a:lnTo>
                  <a:pt x="82555" y="142082"/>
                </a:lnTo>
                <a:lnTo>
                  <a:pt x="84475" y="142082"/>
                </a:lnTo>
                <a:lnTo>
                  <a:pt x="84475" y="193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" name="object 256"/>
          <p:cNvSpPr/>
          <p:nvPr/>
        </p:nvSpPr>
        <p:spPr>
          <a:xfrm>
            <a:off x="2062261" y="3655344"/>
            <a:ext cx="23027" cy="53751"/>
          </a:xfrm>
          <a:custGeom>
            <a:avLst/>
            <a:gdLst/>
            <a:ahLst/>
            <a:cxnLst/>
            <a:rect l="l" t="t" r="r" b="b"/>
            <a:pathLst>
              <a:path w="23027" h="53751">
                <a:moveTo>
                  <a:pt x="960" y="34549"/>
                </a:moveTo>
                <a:lnTo>
                  <a:pt x="2865" y="38389"/>
                </a:lnTo>
                <a:lnTo>
                  <a:pt x="3840" y="41269"/>
                </a:lnTo>
                <a:lnTo>
                  <a:pt x="6705" y="44150"/>
                </a:lnTo>
                <a:lnTo>
                  <a:pt x="9585" y="47030"/>
                </a:lnTo>
                <a:lnTo>
                  <a:pt x="12481" y="48950"/>
                </a:lnTo>
                <a:lnTo>
                  <a:pt x="15361" y="50871"/>
                </a:lnTo>
                <a:lnTo>
                  <a:pt x="19202" y="51831"/>
                </a:lnTo>
                <a:lnTo>
                  <a:pt x="23027" y="53751"/>
                </a:lnTo>
                <a:lnTo>
                  <a:pt x="22082" y="36469"/>
                </a:lnTo>
                <a:lnTo>
                  <a:pt x="19202" y="33588"/>
                </a:lnTo>
                <a:lnTo>
                  <a:pt x="18242" y="29748"/>
                </a:lnTo>
                <a:lnTo>
                  <a:pt x="18242" y="20162"/>
                </a:lnTo>
                <a:lnTo>
                  <a:pt x="16306" y="0"/>
                </a:lnTo>
                <a:lnTo>
                  <a:pt x="12481" y="2880"/>
                </a:lnTo>
                <a:lnTo>
                  <a:pt x="8641" y="5760"/>
                </a:lnTo>
                <a:lnTo>
                  <a:pt x="5745" y="8641"/>
                </a:lnTo>
                <a:lnTo>
                  <a:pt x="3840" y="12481"/>
                </a:lnTo>
                <a:lnTo>
                  <a:pt x="960" y="16322"/>
                </a:lnTo>
                <a:lnTo>
                  <a:pt x="0" y="21107"/>
                </a:lnTo>
                <a:lnTo>
                  <a:pt x="0" y="30708"/>
                </a:lnTo>
                <a:lnTo>
                  <a:pt x="960" y="3454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" name="object 257"/>
          <p:cNvSpPr/>
          <p:nvPr/>
        </p:nvSpPr>
        <p:spPr>
          <a:xfrm>
            <a:off x="2067062" y="3608298"/>
            <a:ext cx="71993" cy="100797"/>
          </a:xfrm>
          <a:custGeom>
            <a:avLst/>
            <a:gdLst/>
            <a:ahLst/>
            <a:cxnLst/>
            <a:rect l="l" t="t" r="r" b="b"/>
            <a:pathLst>
              <a:path w="71993" h="100797">
                <a:moveTo>
                  <a:pt x="66233" y="11521"/>
                </a:moveTo>
                <a:lnTo>
                  <a:pt x="63352" y="8641"/>
                </a:lnTo>
                <a:lnTo>
                  <a:pt x="60472" y="5760"/>
                </a:lnTo>
                <a:lnTo>
                  <a:pt x="56631" y="2880"/>
                </a:lnTo>
                <a:lnTo>
                  <a:pt x="51831" y="1920"/>
                </a:lnTo>
                <a:lnTo>
                  <a:pt x="47030" y="0"/>
                </a:lnTo>
                <a:lnTo>
                  <a:pt x="27828" y="0"/>
                </a:lnTo>
                <a:lnTo>
                  <a:pt x="24947" y="960"/>
                </a:lnTo>
                <a:lnTo>
                  <a:pt x="21122" y="960"/>
                </a:lnTo>
                <a:lnTo>
                  <a:pt x="17282" y="1920"/>
                </a:lnTo>
                <a:lnTo>
                  <a:pt x="14401" y="2880"/>
                </a:lnTo>
                <a:lnTo>
                  <a:pt x="11506" y="3840"/>
                </a:lnTo>
                <a:lnTo>
                  <a:pt x="9601" y="4800"/>
                </a:lnTo>
                <a:lnTo>
                  <a:pt x="6720" y="6720"/>
                </a:lnTo>
                <a:lnTo>
                  <a:pt x="4785" y="7680"/>
                </a:lnTo>
                <a:lnTo>
                  <a:pt x="2880" y="8641"/>
                </a:lnTo>
                <a:lnTo>
                  <a:pt x="1905" y="9601"/>
                </a:lnTo>
                <a:lnTo>
                  <a:pt x="944" y="10561"/>
                </a:lnTo>
                <a:lnTo>
                  <a:pt x="944" y="11521"/>
                </a:lnTo>
                <a:lnTo>
                  <a:pt x="0" y="12481"/>
                </a:lnTo>
                <a:lnTo>
                  <a:pt x="0" y="19202"/>
                </a:lnTo>
                <a:lnTo>
                  <a:pt x="944" y="20162"/>
                </a:lnTo>
                <a:lnTo>
                  <a:pt x="944" y="22082"/>
                </a:lnTo>
                <a:lnTo>
                  <a:pt x="1905" y="22082"/>
                </a:lnTo>
                <a:lnTo>
                  <a:pt x="2880" y="23042"/>
                </a:lnTo>
                <a:lnTo>
                  <a:pt x="4785" y="23042"/>
                </a:lnTo>
                <a:lnTo>
                  <a:pt x="5745" y="22082"/>
                </a:lnTo>
                <a:lnTo>
                  <a:pt x="7680" y="21122"/>
                </a:lnTo>
                <a:lnTo>
                  <a:pt x="8625" y="20162"/>
                </a:lnTo>
                <a:lnTo>
                  <a:pt x="11506" y="19202"/>
                </a:lnTo>
                <a:lnTo>
                  <a:pt x="13441" y="18242"/>
                </a:lnTo>
                <a:lnTo>
                  <a:pt x="16306" y="17282"/>
                </a:lnTo>
                <a:lnTo>
                  <a:pt x="19187" y="15361"/>
                </a:lnTo>
                <a:lnTo>
                  <a:pt x="22067" y="15361"/>
                </a:lnTo>
                <a:lnTo>
                  <a:pt x="25907" y="13441"/>
                </a:lnTo>
                <a:lnTo>
                  <a:pt x="40309" y="13441"/>
                </a:lnTo>
                <a:lnTo>
                  <a:pt x="43190" y="14401"/>
                </a:lnTo>
                <a:lnTo>
                  <a:pt x="46070" y="15361"/>
                </a:lnTo>
                <a:lnTo>
                  <a:pt x="47990" y="17282"/>
                </a:lnTo>
                <a:lnTo>
                  <a:pt x="49911" y="19202"/>
                </a:lnTo>
                <a:lnTo>
                  <a:pt x="51831" y="21122"/>
                </a:lnTo>
                <a:lnTo>
                  <a:pt x="52791" y="23042"/>
                </a:lnTo>
                <a:lnTo>
                  <a:pt x="53751" y="25923"/>
                </a:lnTo>
                <a:lnTo>
                  <a:pt x="54711" y="28803"/>
                </a:lnTo>
                <a:lnTo>
                  <a:pt x="54711" y="42245"/>
                </a:lnTo>
                <a:lnTo>
                  <a:pt x="34549" y="42245"/>
                </a:lnTo>
                <a:lnTo>
                  <a:pt x="28788" y="43205"/>
                </a:lnTo>
                <a:lnTo>
                  <a:pt x="23027" y="44165"/>
                </a:lnTo>
                <a:lnTo>
                  <a:pt x="17282" y="45125"/>
                </a:lnTo>
                <a:lnTo>
                  <a:pt x="11506" y="47045"/>
                </a:lnTo>
                <a:lnTo>
                  <a:pt x="13441" y="67208"/>
                </a:lnTo>
                <a:lnTo>
                  <a:pt x="14401" y="65272"/>
                </a:lnTo>
                <a:lnTo>
                  <a:pt x="15346" y="62392"/>
                </a:lnTo>
                <a:lnTo>
                  <a:pt x="17282" y="60487"/>
                </a:lnTo>
                <a:lnTo>
                  <a:pt x="19187" y="59527"/>
                </a:lnTo>
                <a:lnTo>
                  <a:pt x="22067" y="57607"/>
                </a:lnTo>
                <a:lnTo>
                  <a:pt x="24947" y="56647"/>
                </a:lnTo>
                <a:lnTo>
                  <a:pt x="27828" y="55686"/>
                </a:lnTo>
                <a:lnTo>
                  <a:pt x="31668" y="54711"/>
                </a:lnTo>
                <a:lnTo>
                  <a:pt x="54711" y="54711"/>
                </a:lnTo>
                <a:lnTo>
                  <a:pt x="54711" y="73913"/>
                </a:lnTo>
                <a:lnTo>
                  <a:pt x="50871" y="78714"/>
                </a:lnTo>
                <a:lnTo>
                  <a:pt x="47030" y="82555"/>
                </a:lnTo>
                <a:lnTo>
                  <a:pt x="43190" y="84475"/>
                </a:lnTo>
                <a:lnTo>
                  <a:pt x="39349" y="86395"/>
                </a:lnTo>
                <a:lnTo>
                  <a:pt x="34549" y="88315"/>
                </a:lnTo>
                <a:lnTo>
                  <a:pt x="24947" y="88315"/>
                </a:lnTo>
                <a:lnTo>
                  <a:pt x="20147" y="86395"/>
                </a:lnTo>
                <a:lnTo>
                  <a:pt x="17282" y="83515"/>
                </a:lnTo>
                <a:lnTo>
                  <a:pt x="18227" y="100797"/>
                </a:lnTo>
                <a:lnTo>
                  <a:pt x="33588" y="100797"/>
                </a:lnTo>
                <a:lnTo>
                  <a:pt x="38389" y="99837"/>
                </a:lnTo>
                <a:lnTo>
                  <a:pt x="43190" y="97916"/>
                </a:lnTo>
                <a:lnTo>
                  <a:pt x="48950" y="95036"/>
                </a:lnTo>
                <a:lnTo>
                  <a:pt x="52791" y="92156"/>
                </a:lnTo>
                <a:lnTo>
                  <a:pt x="56631" y="87355"/>
                </a:lnTo>
                <a:lnTo>
                  <a:pt x="56631" y="97916"/>
                </a:lnTo>
                <a:lnTo>
                  <a:pt x="57591" y="97916"/>
                </a:lnTo>
                <a:lnTo>
                  <a:pt x="57591" y="98877"/>
                </a:lnTo>
                <a:lnTo>
                  <a:pt x="58552" y="98877"/>
                </a:lnTo>
                <a:lnTo>
                  <a:pt x="60472" y="99837"/>
                </a:lnTo>
                <a:lnTo>
                  <a:pt x="68153" y="99837"/>
                </a:lnTo>
                <a:lnTo>
                  <a:pt x="70073" y="98877"/>
                </a:lnTo>
                <a:lnTo>
                  <a:pt x="71033" y="98877"/>
                </a:lnTo>
                <a:lnTo>
                  <a:pt x="71033" y="97916"/>
                </a:lnTo>
                <a:lnTo>
                  <a:pt x="71993" y="97916"/>
                </a:lnTo>
                <a:lnTo>
                  <a:pt x="71993" y="28803"/>
                </a:lnTo>
                <a:lnTo>
                  <a:pt x="71033" y="24002"/>
                </a:lnTo>
                <a:lnTo>
                  <a:pt x="70073" y="19202"/>
                </a:lnTo>
                <a:lnTo>
                  <a:pt x="68153" y="15361"/>
                </a:lnTo>
                <a:lnTo>
                  <a:pt x="66233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" name="object 258"/>
          <p:cNvSpPr/>
          <p:nvPr/>
        </p:nvSpPr>
        <p:spPr>
          <a:xfrm>
            <a:off x="2169764" y="3608298"/>
            <a:ext cx="54726" cy="99837"/>
          </a:xfrm>
          <a:custGeom>
            <a:avLst/>
            <a:gdLst/>
            <a:ahLst/>
            <a:cxnLst/>
            <a:rect l="l" t="t" r="r" b="b"/>
            <a:pathLst>
              <a:path w="54726" h="99837">
                <a:moveTo>
                  <a:pt x="960" y="2880"/>
                </a:moveTo>
                <a:lnTo>
                  <a:pt x="0" y="2880"/>
                </a:lnTo>
                <a:lnTo>
                  <a:pt x="0" y="97916"/>
                </a:lnTo>
                <a:lnTo>
                  <a:pt x="960" y="98877"/>
                </a:lnTo>
                <a:lnTo>
                  <a:pt x="2895" y="98877"/>
                </a:lnTo>
                <a:lnTo>
                  <a:pt x="3840" y="99837"/>
                </a:lnTo>
                <a:lnTo>
                  <a:pt x="14401" y="99837"/>
                </a:lnTo>
                <a:lnTo>
                  <a:pt x="14401" y="98877"/>
                </a:lnTo>
                <a:lnTo>
                  <a:pt x="16337" y="98877"/>
                </a:lnTo>
                <a:lnTo>
                  <a:pt x="16337" y="97916"/>
                </a:lnTo>
                <a:lnTo>
                  <a:pt x="17282" y="97916"/>
                </a:lnTo>
                <a:lnTo>
                  <a:pt x="17282" y="35524"/>
                </a:lnTo>
                <a:lnTo>
                  <a:pt x="19202" y="31683"/>
                </a:lnTo>
                <a:lnTo>
                  <a:pt x="22082" y="28803"/>
                </a:lnTo>
                <a:lnTo>
                  <a:pt x="24002" y="25923"/>
                </a:lnTo>
                <a:lnTo>
                  <a:pt x="25923" y="24002"/>
                </a:lnTo>
                <a:lnTo>
                  <a:pt x="27843" y="21122"/>
                </a:lnTo>
                <a:lnTo>
                  <a:pt x="29763" y="20162"/>
                </a:lnTo>
                <a:lnTo>
                  <a:pt x="31683" y="18242"/>
                </a:lnTo>
                <a:lnTo>
                  <a:pt x="32644" y="17282"/>
                </a:lnTo>
                <a:lnTo>
                  <a:pt x="34564" y="16322"/>
                </a:lnTo>
                <a:lnTo>
                  <a:pt x="36484" y="16322"/>
                </a:lnTo>
                <a:lnTo>
                  <a:pt x="38404" y="15361"/>
                </a:lnTo>
                <a:lnTo>
                  <a:pt x="42245" y="15361"/>
                </a:lnTo>
                <a:lnTo>
                  <a:pt x="44165" y="16322"/>
                </a:lnTo>
                <a:lnTo>
                  <a:pt x="46085" y="16322"/>
                </a:lnTo>
                <a:lnTo>
                  <a:pt x="47045" y="17282"/>
                </a:lnTo>
                <a:lnTo>
                  <a:pt x="48966" y="17282"/>
                </a:lnTo>
                <a:lnTo>
                  <a:pt x="49926" y="18242"/>
                </a:lnTo>
                <a:lnTo>
                  <a:pt x="52806" y="18242"/>
                </a:lnTo>
                <a:lnTo>
                  <a:pt x="53766" y="17282"/>
                </a:lnTo>
                <a:lnTo>
                  <a:pt x="53766" y="14401"/>
                </a:lnTo>
                <a:lnTo>
                  <a:pt x="54726" y="13441"/>
                </a:lnTo>
                <a:lnTo>
                  <a:pt x="54726" y="8641"/>
                </a:lnTo>
                <a:lnTo>
                  <a:pt x="53766" y="7680"/>
                </a:lnTo>
                <a:lnTo>
                  <a:pt x="53766" y="2880"/>
                </a:lnTo>
                <a:lnTo>
                  <a:pt x="52806" y="2880"/>
                </a:lnTo>
                <a:lnTo>
                  <a:pt x="52806" y="1920"/>
                </a:lnTo>
                <a:lnTo>
                  <a:pt x="51846" y="1920"/>
                </a:lnTo>
                <a:lnTo>
                  <a:pt x="50886" y="960"/>
                </a:lnTo>
                <a:lnTo>
                  <a:pt x="48966" y="960"/>
                </a:lnTo>
                <a:lnTo>
                  <a:pt x="47045" y="0"/>
                </a:lnTo>
                <a:lnTo>
                  <a:pt x="34564" y="0"/>
                </a:lnTo>
                <a:lnTo>
                  <a:pt x="32644" y="960"/>
                </a:lnTo>
                <a:lnTo>
                  <a:pt x="30723" y="1920"/>
                </a:lnTo>
                <a:lnTo>
                  <a:pt x="28803" y="2880"/>
                </a:lnTo>
                <a:lnTo>
                  <a:pt x="26883" y="4800"/>
                </a:lnTo>
                <a:lnTo>
                  <a:pt x="24963" y="6720"/>
                </a:lnTo>
                <a:lnTo>
                  <a:pt x="23042" y="8641"/>
                </a:lnTo>
                <a:lnTo>
                  <a:pt x="20162" y="10561"/>
                </a:lnTo>
                <a:lnTo>
                  <a:pt x="18242" y="14401"/>
                </a:lnTo>
                <a:lnTo>
                  <a:pt x="15361" y="17282"/>
                </a:lnTo>
                <a:lnTo>
                  <a:pt x="15361" y="2880"/>
                </a:lnTo>
                <a:lnTo>
                  <a:pt x="14401" y="2880"/>
                </a:lnTo>
                <a:lnTo>
                  <a:pt x="14401" y="1920"/>
                </a:lnTo>
                <a:lnTo>
                  <a:pt x="13441" y="1920"/>
                </a:lnTo>
                <a:lnTo>
                  <a:pt x="12496" y="960"/>
                </a:lnTo>
                <a:lnTo>
                  <a:pt x="2895" y="960"/>
                </a:lnTo>
                <a:lnTo>
                  <a:pt x="1935" y="1920"/>
                </a:lnTo>
                <a:lnTo>
                  <a:pt x="960" y="1920"/>
                </a:lnTo>
                <a:lnTo>
                  <a:pt x="96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" name="object 259"/>
          <p:cNvSpPr/>
          <p:nvPr/>
        </p:nvSpPr>
        <p:spPr>
          <a:xfrm>
            <a:off x="2253294" y="3671666"/>
            <a:ext cx="6720" cy="36469"/>
          </a:xfrm>
          <a:custGeom>
            <a:avLst/>
            <a:gdLst/>
            <a:ahLst/>
            <a:cxnLst/>
            <a:rect l="l" t="t" r="r" b="b"/>
            <a:pathLst>
              <a:path w="6720" h="36469">
                <a:moveTo>
                  <a:pt x="5760" y="15346"/>
                </a:moveTo>
                <a:lnTo>
                  <a:pt x="3825" y="11521"/>
                </a:lnTo>
                <a:lnTo>
                  <a:pt x="1920" y="8625"/>
                </a:lnTo>
                <a:lnTo>
                  <a:pt x="960" y="4785"/>
                </a:lnTo>
                <a:lnTo>
                  <a:pt x="0" y="0"/>
                </a:lnTo>
                <a:lnTo>
                  <a:pt x="1920" y="33588"/>
                </a:lnTo>
                <a:lnTo>
                  <a:pt x="6720" y="36469"/>
                </a:lnTo>
                <a:lnTo>
                  <a:pt x="5760" y="1534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" name="object 260"/>
          <p:cNvSpPr/>
          <p:nvPr/>
        </p:nvSpPr>
        <p:spPr>
          <a:xfrm>
            <a:off x="2235052" y="3565093"/>
            <a:ext cx="85435" cy="144002"/>
          </a:xfrm>
          <a:custGeom>
            <a:avLst/>
            <a:gdLst/>
            <a:ahLst/>
            <a:cxnLst/>
            <a:rect l="l" t="t" r="r" b="b"/>
            <a:pathLst>
              <a:path w="85435" h="144002">
                <a:moveTo>
                  <a:pt x="960" y="107533"/>
                </a:moveTo>
                <a:lnTo>
                  <a:pt x="1920" y="114254"/>
                </a:lnTo>
                <a:lnTo>
                  <a:pt x="3840" y="119999"/>
                </a:lnTo>
                <a:lnTo>
                  <a:pt x="5760" y="125760"/>
                </a:lnTo>
                <a:lnTo>
                  <a:pt x="8641" y="129600"/>
                </a:lnTo>
                <a:lnTo>
                  <a:pt x="11521" y="134401"/>
                </a:lnTo>
                <a:lnTo>
                  <a:pt x="15361" y="138242"/>
                </a:lnTo>
                <a:lnTo>
                  <a:pt x="20162" y="140162"/>
                </a:lnTo>
                <a:lnTo>
                  <a:pt x="18242" y="106573"/>
                </a:lnTo>
                <a:lnTo>
                  <a:pt x="18242" y="101757"/>
                </a:lnTo>
                <a:lnTo>
                  <a:pt x="17282" y="97916"/>
                </a:lnTo>
                <a:lnTo>
                  <a:pt x="17282" y="88331"/>
                </a:lnTo>
                <a:lnTo>
                  <a:pt x="18242" y="84490"/>
                </a:lnTo>
                <a:lnTo>
                  <a:pt x="19202" y="79689"/>
                </a:lnTo>
                <a:lnTo>
                  <a:pt x="20162" y="75849"/>
                </a:lnTo>
                <a:lnTo>
                  <a:pt x="21122" y="72008"/>
                </a:lnTo>
                <a:lnTo>
                  <a:pt x="23042" y="68168"/>
                </a:lnTo>
                <a:lnTo>
                  <a:pt x="24963" y="65288"/>
                </a:lnTo>
                <a:lnTo>
                  <a:pt x="26883" y="62407"/>
                </a:lnTo>
                <a:lnTo>
                  <a:pt x="30723" y="60487"/>
                </a:lnTo>
                <a:lnTo>
                  <a:pt x="33588" y="58567"/>
                </a:lnTo>
                <a:lnTo>
                  <a:pt x="37429" y="57607"/>
                </a:lnTo>
                <a:lnTo>
                  <a:pt x="46070" y="57607"/>
                </a:lnTo>
                <a:lnTo>
                  <a:pt x="50871" y="58567"/>
                </a:lnTo>
                <a:lnTo>
                  <a:pt x="54711" y="61447"/>
                </a:lnTo>
                <a:lnTo>
                  <a:pt x="59512" y="65288"/>
                </a:lnTo>
                <a:lnTo>
                  <a:pt x="63352" y="69128"/>
                </a:lnTo>
                <a:lnTo>
                  <a:pt x="68153" y="74889"/>
                </a:lnTo>
                <a:lnTo>
                  <a:pt x="68153" y="111358"/>
                </a:lnTo>
                <a:lnTo>
                  <a:pt x="65272" y="115199"/>
                </a:lnTo>
                <a:lnTo>
                  <a:pt x="62392" y="118094"/>
                </a:lnTo>
                <a:lnTo>
                  <a:pt x="60472" y="119999"/>
                </a:lnTo>
                <a:lnTo>
                  <a:pt x="57591" y="122880"/>
                </a:lnTo>
                <a:lnTo>
                  <a:pt x="55671" y="124800"/>
                </a:lnTo>
                <a:lnTo>
                  <a:pt x="53751" y="125760"/>
                </a:lnTo>
                <a:lnTo>
                  <a:pt x="50871" y="127680"/>
                </a:lnTo>
                <a:lnTo>
                  <a:pt x="48966" y="128640"/>
                </a:lnTo>
                <a:lnTo>
                  <a:pt x="47030" y="128640"/>
                </a:lnTo>
                <a:lnTo>
                  <a:pt x="45125" y="129600"/>
                </a:lnTo>
                <a:lnTo>
                  <a:pt x="36469" y="129600"/>
                </a:lnTo>
                <a:lnTo>
                  <a:pt x="32628" y="128640"/>
                </a:lnTo>
                <a:lnTo>
                  <a:pt x="29748" y="126720"/>
                </a:lnTo>
                <a:lnTo>
                  <a:pt x="26883" y="124800"/>
                </a:lnTo>
                <a:lnTo>
                  <a:pt x="24003" y="121919"/>
                </a:lnTo>
                <a:lnTo>
                  <a:pt x="24963" y="143042"/>
                </a:lnTo>
                <a:lnTo>
                  <a:pt x="30723" y="144002"/>
                </a:lnTo>
                <a:lnTo>
                  <a:pt x="44150" y="144002"/>
                </a:lnTo>
                <a:lnTo>
                  <a:pt x="49911" y="143042"/>
                </a:lnTo>
                <a:lnTo>
                  <a:pt x="54711" y="140162"/>
                </a:lnTo>
                <a:lnTo>
                  <a:pt x="60472" y="137281"/>
                </a:lnTo>
                <a:lnTo>
                  <a:pt x="65272" y="132481"/>
                </a:lnTo>
                <a:lnTo>
                  <a:pt x="70073" y="127680"/>
                </a:lnTo>
                <a:lnTo>
                  <a:pt x="70073" y="141122"/>
                </a:lnTo>
                <a:lnTo>
                  <a:pt x="71033" y="142082"/>
                </a:lnTo>
                <a:lnTo>
                  <a:pt x="71993" y="142082"/>
                </a:lnTo>
                <a:lnTo>
                  <a:pt x="72953" y="143042"/>
                </a:lnTo>
                <a:lnTo>
                  <a:pt x="82555" y="143042"/>
                </a:lnTo>
                <a:lnTo>
                  <a:pt x="83515" y="142082"/>
                </a:lnTo>
                <a:lnTo>
                  <a:pt x="84475" y="142082"/>
                </a:lnTo>
                <a:lnTo>
                  <a:pt x="84475" y="141122"/>
                </a:lnTo>
                <a:lnTo>
                  <a:pt x="85435" y="141122"/>
                </a:lnTo>
                <a:lnTo>
                  <a:pt x="85435" y="1935"/>
                </a:lnTo>
                <a:lnTo>
                  <a:pt x="84475" y="1935"/>
                </a:lnTo>
                <a:lnTo>
                  <a:pt x="84475" y="975"/>
                </a:lnTo>
                <a:lnTo>
                  <a:pt x="83515" y="975"/>
                </a:lnTo>
                <a:lnTo>
                  <a:pt x="82555" y="0"/>
                </a:lnTo>
                <a:lnTo>
                  <a:pt x="70073" y="0"/>
                </a:lnTo>
                <a:lnTo>
                  <a:pt x="70073" y="975"/>
                </a:lnTo>
                <a:lnTo>
                  <a:pt x="68153" y="975"/>
                </a:lnTo>
                <a:lnTo>
                  <a:pt x="68153" y="56647"/>
                </a:lnTo>
                <a:lnTo>
                  <a:pt x="63352" y="51846"/>
                </a:lnTo>
                <a:lnTo>
                  <a:pt x="59512" y="48966"/>
                </a:lnTo>
                <a:lnTo>
                  <a:pt x="54711" y="46085"/>
                </a:lnTo>
                <a:lnTo>
                  <a:pt x="49911" y="44165"/>
                </a:lnTo>
                <a:lnTo>
                  <a:pt x="45125" y="43205"/>
                </a:lnTo>
                <a:lnTo>
                  <a:pt x="33588" y="43205"/>
                </a:lnTo>
                <a:lnTo>
                  <a:pt x="27843" y="44165"/>
                </a:lnTo>
                <a:lnTo>
                  <a:pt x="23042" y="46085"/>
                </a:lnTo>
                <a:lnTo>
                  <a:pt x="17282" y="48966"/>
                </a:lnTo>
                <a:lnTo>
                  <a:pt x="13441" y="52806"/>
                </a:lnTo>
                <a:lnTo>
                  <a:pt x="10561" y="56647"/>
                </a:lnTo>
                <a:lnTo>
                  <a:pt x="6720" y="61447"/>
                </a:lnTo>
                <a:lnTo>
                  <a:pt x="3840" y="67208"/>
                </a:lnTo>
                <a:lnTo>
                  <a:pt x="2880" y="72969"/>
                </a:lnTo>
                <a:lnTo>
                  <a:pt x="960" y="79689"/>
                </a:lnTo>
                <a:lnTo>
                  <a:pt x="0" y="86410"/>
                </a:lnTo>
                <a:lnTo>
                  <a:pt x="0" y="101757"/>
                </a:lnTo>
                <a:lnTo>
                  <a:pt x="960" y="10753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" name="object 261"/>
          <p:cNvSpPr/>
          <p:nvPr/>
        </p:nvSpPr>
        <p:spPr>
          <a:xfrm>
            <a:off x="2399202" y="3608298"/>
            <a:ext cx="137281" cy="99837"/>
          </a:xfrm>
          <a:custGeom>
            <a:avLst/>
            <a:gdLst/>
            <a:ahLst/>
            <a:cxnLst/>
            <a:rect l="l" t="t" r="r" b="b"/>
            <a:pathLst>
              <a:path w="137281" h="99837">
                <a:moveTo>
                  <a:pt x="65272" y="99837"/>
                </a:moveTo>
                <a:lnTo>
                  <a:pt x="73929" y="99837"/>
                </a:lnTo>
                <a:lnTo>
                  <a:pt x="74874" y="98877"/>
                </a:lnTo>
                <a:lnTo>
                  <a:pt x="76809" y="98877"/>
                </a:lnTo>
                <a:lnTo>
                  <a:pt x="76809" y="97916"/>
                </a:lnTo>
                <a:lnTo>
                  <a:pt x="77754" y="97916"/>
                </a:lnTo>
                <a:lnTo>
                  <a:pt x="77754" y="31683"/>
                </a:lnTo>
                <a:lnTo>
                  <a:pt x="82555" y="25923"/>
                </a:lnTo>
                <a:lnTo>
                  <a:pt x="86395" y="22082"/>
                </a:lnTo>
                <a:lnTo>
                  <a:pt x="90236" y="19202"/>
                </a:lnTo>
                <a:lnTo>
                  <a:pt x="94076" y="15361"/>
                </a:lnTo>
                <a:lnTo>
                  <a:pt x="98877" y="14401"/>
                </a:lnTo>
                <a:lnTo>
                  <a:pt x="105597" y="14401"/>
                </a:lnTo>
                <a:lnTo>
                  <a:pt x="108478" y="15361"/>
                </a:lnTo>
                <a:lnTo>
                  <a:pt x="110398" y="16322"/>
                </a:lnTo>
                <a:lnTo>
                  <a:pt x="113278" y="17282"/>
                </a:lnTo>
                <a:lnTo>
                  <a:pt x="115199" y="19202"/>
                </a:lnTo>
                <a:lnTo>
                  <a:pt x="116159" y="21122"/>
                </a:lnTo>
                <a:lnTo>
                  <a:pt x="118079" y="24002"/>
                </a:lnTo>
                <a:lnTo>
                  <a:pt x="119039" y="26883"/>
                </a:lnTo>
                <a:lnTo>
                  <a:pt x="119999" y="29763"/>
                </a:lnTo>
                <a:lnTo>
                  <a:pt x="119999" y="32644"/>
                </a:lnTo>
                <a:lnTo>
                  <a:pt x="120959" y="36484"/>
                </a:lnTo>
                <a:lnTo>
                  <a:pt x="120959" y="98877"/>
                </a:lnTo>
                <a:lnTo>
                  <a:pt x="122880" y="98877"/>
                </a:lnTo>
                <a:lnTo>
                  <a:pt x="123840" y="99837"/>
                </a:lnTo>
                <a:lnTo>
                  <a:pt x="134401" y="99837"/>
                </a:lnTo>
                <a:lnTo>
                  <a:pt x="135361" y="98877"/>
                </a:lnTo>
                <a:lnTo>
                  <a:pt x="137281" y="98877"/>
                </a:lnTo>
                <a:lnTo>
                  <a:pt x="137281" y="27843"/>
                </a:lnTo>
                <a:lnTo>
                  <a:pt x="136321" y="23042"/>
                </a:lnTo>
                <a:lnTo>
                  <a:pt x="135361" y="18242"/>
                </a:lnTo>
                <a:lnTo>
                  <a:pt x="133441" y="14401"/>
                </a:lnTo>
                <a:lnTo>
                  <a:pt x="130561" y="11521"/>
                </a:lnTo>
                <a:lnTo>
                  <a:pt x="128640" y="7680"/>
                </a:lnTo>
                <a:lnTo>
                  <a:pt x="124800" y="4800"/>
                </a:lnTo>
                <a:lnTo>
                  <a:pt x="120959" y="2880"/>
                </a:lnTo>
                <a:lnTo>
                  <a:pt x="117119" y="960"/>
                </a:lnTo>
                <a:lnTo>
                  <a:pt x="112318" y="0"/>
                </a:lnTo>
                <a:lnTo>
                  <a:pt x="100797" y="0"/>
                </a:lnTo>
                <a:lnTo>
                  <a:pt x="98877" y="960"/>
                </a:lnTo>
                <a:lnTo>
                  <a:pt x="95996" y="960"/>
                </a:lnTo>
                <a:lnTo>
                  <a:pt x="93116" y="1920"/>
                </a:lnTo>
                <a:lnTo>
                  <a:pt x="91196" y="3840"/>
                </a:lnTo>
                <a:lnTo>
                  <a:pt x="88315" y="4800"/>
                </a:lnTo>
                <a:lnTo>
                  <a:pt x="85435" y="6720"/>
                </a:lnTo>
                <a:lnTo>
                  <a:pt x="82555" y="9601"/>
                </a:lnTo>
                <a:lnTo>
                  <a:pt x="80650" y="11521"/>
                </a:lnTo>
                <a:lnTo>
                  <a:pt x="77754" y="14401"/>
                </a:lnTo>
                <a:lnTo>
                  <a:pt x="73929" y="18242"/>
                </a:lnTo>
                <a:lnTo>
                  <a:pt x="72969" y="15361"/>
                </a:lnTo>
                <a:lnTo>
                  <a:pt x="71993" y="12481"/>
                </a:lnTo>
                <a:lnTo>
                  <a:pt x="70088" y="10561"/>
                </a:lnTo>
                <a:lnTo>
                  <a:pt x="68153" y="8641"/>
                </a:lnTo>
                <a:lnTo>
                  <a:pt x="66248" y="6720"/>
                </a:lnTo>
                <a:lnTo>
                  <a:pt x="64312" y="4800"/>
                </a:lnTo>
                <a:lnTo>
                  <a:pt x="61432" y="2880"/>
                </a:lnTo>
                <a:lnTo>
                  <a:pt x="59527" y="1920"/>
                </a:lnTo>
                <a:lnTo>
                  <a:pt x="55686" y="960"/>
                </a:lnTo>
                <a:lnTo>
                  <a:pt x="52806" y="0"/>
                </a:lnTo>
                <a:lnTo>
                  <a:pt x="40325" y="0"/>
                </a:lnTo>
                <a:lnTo>
                  <a:pt x="35524" y="960"/>
                </a:lnTo>
                <a:lnTo>
                  <a:pt x="30723" y="3840"/>
                </a:lnTo>
                <a:lnTo>
                  <a:pt x="25923" y="6720"/>
                </a:lnTo>
                <a:lnTo>
                  <a:pt x="21122" y="10561"/>
                </a:lnTo>
                <a:lnTo>
                  <a:pt x="15361" y="16322"/>
                </a:lnTo>
                <a:lnTo>
                  <a:pt x="15361" y="2880"/>
                </a:lnTo>
                <a:lnTo>
                  <a:pt x="14401" y="1920"/>
                </a:lnTo>
                <a:lnTo>
                  <a:pt x="13441" y="1920"/>
                </a:lnTo>
                <a:lnTo>
                  <a:pt x="12481" y="960"/>
                </a:lnTo>
                <a:lnTo>
                  <a:pt x="2880" y="960"/>
                </a:lnTo>
                <a:lnTo>
                  <a:pt x="288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97916"/>
                </a:lnTo>
                <a:lnTo>
                  <a:pt x="960" y="97916"/>
                </a:lnTo>
                <a:lnTo>
                  <a:pt x="960" y="98877"/>
                </a:lnTo>
                <a:lnTo>
                  <a:pt x="2880" y="98877"/>
                </a:lnTo>
                <a:lnTo>
                  <a:pt x="3840" y="99837"/>
                </a:lnTo>
                <a:lnTo>
                  <a:pt x="14401" y="99837"/>
                </a:lnTo>
                <a:lnTo>
                  <a:pt x="15361" y="98877"/>
                </a:lnTo>
                <a:lnTo>
                  <a:pt x="16322" y="98877"/>
                </a:lnTo>
                <a:lnTo>
                  <a:pt x="17282" y="97916"/>
                </a:lnTo>
                <a:lnTo>
                  <a:pt x="17282" y="31683"/>
                </a:lnTo>
                <a:lnTo>
                  <a:pt x="22082" y="25923"/>
                </a:lnTo>
                <a:lnTo>
                  <a:pt x="25923" y="22082"/>
                </a:lnTo>
                <a:lnTo>
                  <a:pt x="30723" y="19202"/>
                </a:lnTo>
                <a:lnTo>
                  <a:pt x="34564" y="15361"/>
                </a:lnTo>
                <a:lnTo>
                  <a:pt x="38404" y="14401"/>
                </a:lnTo>
                <a:lnTo>
                  <a:pt x="45125" y="14401"/>
                </a:lnTo>
                <a:lnTo>
                  <a:pt x="48006" y="15361"/>
                </a:lnTo>
                <a:lnTo>
                  <a:pt x="49926" y="16322"/>
                </a:lnTo>
                <a:lnTo>
                  <a:pt x="52806" y="17282"/>
                </a:lnTo>
                <a:lnTo>
                  <a:pt x="54726" y="19202"/>
                </a:lnTo>
                <a:lnTo>
                  <a:pt x="55686" y="21122"/>
                </a:lnTo>
                <a:lnTo>
                  <a:pt x="57591" y="24002"/>
                </a:lnTo>
                <a:lnTo>
                  <a:pt x="58567" y="26883"/>
                </a:lnTo>
                <a:lnTo>
                  <a:pt x="59527" y="29763"/>
                </a:lnTo>
                <a:lnTo>
                  <a:pt x="60472" y="32644"/>
                </a:lnTo>
                <a:lnTo>
                  <a:pt x="60472" y="97916"/>
                </a:lnTo>
                <a:lnTo>
                  <a:pt x="61432" y="98877"/>
                </a:lnTo>
                <a:lnTo>
                  <a:pt x="63367" y="98877"/>
                </a:lnTo>
                <a:lnTo>
                  <a:pt x="63367" y="99837"/>
                </a:lnTo>
                <a:lnTo>
                  <a:pt x="65272" y="998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" name="object 262"/>
          <p:cNvSpPr/>
          <p:nvPr/>
        </p:nvSpPr>
        <p:spPr>
          <a:xfrm>
            <a:off x="2561432" y="3608298"/>
            <a:ext cx="85450" cy="100797"/>
          </a:xfrm>
          <a:custGeom>
            <a:avLst/>
            <a:gdLst/>
            <a:ahLst/>
            <a:cxnLst/>
            <a:rect l="l" t="t" r="r" b="b"/>
            <a:pathLst>
              <a:path w="85450" h="100797">
                <a:moveTo>
                  <a:pt x="79689" y="16322"/>
                </a:moveTo>
                <a:lnTo>
                  <a:pt x="75849" y="12481"/>
                </a:lnTo>
                <a:lnTo>
                  <a:pt x="72969" y="8641"/>
                </a:lnTo>
                <a:lnTo>
                  <a:pt x="68168" y="5760"/>
                </a:lnTo>
                <a:lnTo>
                  <a:pt x="63367" y="2880"/>
                </a:lnTo>
                <a:lnTo>
                  <a:pt x="58567" y="960"/>
                </a:lnTo>
                <a:lnTo>
                  <a:pt x="51846" y="0"/>
                </a:lnTo>
                <a:lnTo>
                  <a:pt x="38404" y="0"/>
                </a:lnTo>
                <a:lnTo>
                  <a:pt x="31683" y="960"/>
                </a:lnTo>
                <a:lnTo>
                  <a:pt x="32644" y="15361"/>
                </a:lnTo>
                <a:lnTo>
                  <a:pt x="36484" y="13441"/>
                </a:lnTo>
                <a:lnTo>
                  <a:pt x="40325" y="12481"/>
                </a:lnTo>
                <a:lnTo>
                  <a:pt x="51846" y="12481"/>
                </a:lnTo>
                <a:lnTo>
                  <a:pt x="58567" y="15361"/>
                </a:lnTo>
                <a:lnTo>
                  <a:pt x="62407" y="20162"/>
                </a:lnTo>
                <a:lnTo>
                  <a:pt x="67208" y="25923"/>
                </a:lnTo>
                <a:lnTo>
                  <a:pt x="69128" y="32644"/>
                </a:lnTo>
                <a:lnTo>
                  <a:pt x="68168" y="41285"/>
                </a:lnTo>
                <a:lnTo>
                  <a:pt x="18242" y="41285"/>
                </a:lnTo>
                <a:lnTo>
                  <a:pt x="18242" y="37444"/>
                </a:lnTo>
                <a:lnTo>
                  <a:pt x="19202" y="33604"/>
                </a:lnTo>
                <a:lnTo>
                  <a:pt x="20162" y="30723"/>
                </a:lnTo>
                <a:lnTo>
                  <a:pt x="21122" y="26883"/>
                </a:lnTo>
                <a:lnTo>
                  <a:pt x="23042" y="24002"/>
                </a:lnTo>
                <a:lnTo>
                  <a:pt x="25923" y="2880"/>
                </a:lnTo>
                <a:lnTo>
                  <a:pt x="21122" y="5760"/>
                </a:lnTo>
                <a:lnTo>
                  <a:pt x="16337" y="8641"/>
                </a:lnTo>
                <a:lnTo>
                  <a:pt x="12496" y="13441"/>
                </a:lnTo>
                <a:lnTo>
                  <a:pt x="8641" y="18242"/>
                </a:lnTo>
                <a:lnTo>
                  <a:pt x="5775" y="23042"/>
                </a:lnTo>
                <a:lnTo>
                  <a:pt x="3840" y="29763"/>
                </a:lnTo>
                <a:lnTo>
                  <a:pt x="960" y="35524"/>
                </a:lnTo>
                <a:lnTo>
                  <a:pt x="0" y="43205"/>
                </a:lnTo>
                <a:lnTo>
                  <a:pt x="0" y="59527"/>
                </a:lnTo>
                <a:lnTo>
                  <a:pt x="960" y="66233"/>
                </a:lnTo>
                <a:lnTo>
                  <a:pt x="2895" y="72953"/>
                </a:lnTo>
                <a:lnTo>
                  <a:pt x="5775" y="79674"/>
                </a:lnTo>
                <a:lnTo>
                  <a:pt x="8641" y="84475"/>
                </a:lnTo>
                <a:lnTo>
                  <a:pt x="12496" y="88315"/>
                </a:lnTo>
                <a:lnTo>
                  <a:pt x="16337" y="93116"/>
                </a:lnTo>
                <a:lnTo>
                  <a:pt x="21122" y="95996"/>
                </a:lnTo>
                <a:lnTo>
                  <a:pt x="26883" y="97916"/>
                </a:lnTo>
                <a:lnTo>
                  <a:pt x="32644" y="99837"/>
                </a:lnTo>
                <a:lnTo>
                  <a:pt x="39364" y="100797"/>
                </a:lnTo>
                <a:lnTo>
                  <a:pt x="54726" y="100797"/>
                </a:lnTo>
                <a:lnTo>
                  <a:pt x="58567" y="99837"/>
                </a:lnTo>
                <a:lnTo>
                  <a:pt x="63367" y="99837"/>
                </a:lnTo>
                <a:lnTo>
                  <a:pt x="66248" y="98877"/>
                </a:lnTo>
                <a:lnTo>
                  <a:pt x="69128" y="97916"/>
                </a:lnTo>
                <a:lnTo>
                  <a:pt x="72008" y="96956"/>
                </a:lnTo>
                <a:lnTo>
                  <a:pt x="74889" y="95996"/>
                </a:lnTo>
                <a:lnTo>
                  <a:pt x="76809" y="95996"/>
                </a:lnTo>
                <a:lnTo>
                  <a:pt x="78729" y="95036"/>
                </a:lnTo>
                <a:lnTo>
                  <a:pt x="79689" y="94076"/>
                </a:lnTo>
                <a:lnTo>
                  <a:pt x="80650" y="93116"/>
                </a:lnTo>
                <a:lnTo>
                  <a:pt x="80650" y="92156"/>
                </a:lnTo>
                <a:lnTo>
                  <a:pt x="81610" y="91196"/>
                </a:lnTo>
                <a:lnTo>
                  <a:pt x="81610" y="82555"/>
                </a:lnTo>
                <a:lnTo>
                  <a:pt x="80650" y="81594"/>
                </a:lnTo>
                <a:lnTo>
                  <a:pt x="80650" y="80634"/>
                </a:lnTo>
                <a:lnTo>
                  <a:pt x="76809" y="80634"/>
                </a:lnTo>
                <a:lnTo>
                  <a:pt x="74889" y="81594"/>
                </a:lnTo>
                <a:lnTo>
                  <a:pt x="73929" y="82555"/>
                </a:lnTo>
                <a:lnTo>
                  <a:pt x="71048" y="83515"/>
                </a:lnTo>
                <a:lnTo>
                  <a:pt x="69128" y="83515"/>
                </a:lnTo>
                <a:lnTo>
                  <a:pt x="66248" y="84475"/>
                </a:lnTo>
                <a:lnTo>
                  <a:pt x="63367" y="85435"/>
                </a:lnTo>
                <a:lnTo>
                  <a:pt x="60487" y="86395"/>
                </a:lnTo>
                <a:lnTo>
                  <a:pt x="56647" y="87355"/>
                </a:lnTo>
                <a:lnTo>
                  <a:pt x="43205" y="87355"/>
                </a:lnTo>
                <a:lnTo>
                  <a:pt x="38404" y="86395"/>
                </a:lnTo>
                <a:lnTo>
                  <a:pt x="34564" y="85435"/>
                </a:lnTo>
                <a:lnTo>
                  <a:pt x="30723" y="83515"/>
                </a:lnTo>
                <a:lnTo>
                  <a:pt x="26883" y="81594"/>
                </a:lnTo>
                <a:lnTo>
                  <a:pt x="24963" y="78714"/>
                </a:lnTo>
                <a:lnTo>
                  <a:pt x="22082" y="74889"/>
                </a:lnTo>
                <a:lnTo>
                  <a:pt x="21122" y="71993"/>
                </a:lnTo>
                <a:lnTo>
                  <a:pt x="20162" y="68153"/>
                </a:lnTo>
                <a:lnTo>
                  <a:pt x="19202" y="63367"/>
                </a:lnTo>
                <a:lnTo>
                  <a:pt x="18242" y="58552"/>
                </a:lnTo>
                <a:lnTo>
                  <a:pt x="18242" y="53766"/>
                </a:lnTo>
                <a:lnTo>
                  <a:pt x="80650" y="53766"/>
                </a:lnTo>
                <a:lnTo>
                  <a:pt x="82570" y="52806"/>
                </a:lnTo>
                <a:lnTo>
                  <a:pt x="83530" y="51846"/>
                </a:lnTo>
                <a:lnTo>
                  <a:pt x="84490" y="50886"/>
                </a:lnTo>
                <a:lnTo>
                  <a:pt x="85450" y="48966"/>
                </a:lnTo>
                <a:lnTo>
                  <a:pt x="85450" y="37444"/>
                </a:lnTo>
                <a:lnTo>
                  <a:pt x="84490" y="31683"/>
                </a:lnTo>
                <a:lnTo>
                  <a:pt x="83530" y="26883"/>
                </a:lnTo>
                <a:lnTo>
                  <a:pt x="81610" y="21122"/>
                </a:lnTo>
                <a:lnTo>
                  <a:pt x="79689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" name="object 263"/>
          <p:cNvSpPr/>
          <p:nvPr/>
        </p:nvSpPr>
        <p:spPr>
          <a:xfrm>
            <a:off x="2584475" y="3609258"/>
            <a:ext cx="9601" cy="23042"/>
          </a:xfrm>
          <a:custGeom>
            <a:avLst/>
            <a:gdLst/>
            <a:ahLst/>
            <a:cxnLst/>
            <a:rect l="l" t="t" r="r" b="b"/>
            <a:pathLst>
              <a:path w="9601" h="23042">
                <a:moveTo>
                  <a:pt x="0" y="23042"/>
                </a:moveTo>
                <a:lnTo>
                  <a:pt x="1920" y="20162"/>
                </a:lnTo>
                <a:lnTo>
                  <a:pt x="3840" y="18242"/>
                </a:lnTo>
                <a:lnTo>
                  <a:pt x="6720" y="15361"/>
                </a:lnTo>
                <a:lnTo>
                  <a:pt x="9601" y="14401"/>
                </a:lnTo>
                <a:lnTo>
                  <a:pt x="8641" y="0"/>
                </a:lnTo>
                <a:lnTo>
                  <a:pt x="2880" y="1920"/>
                </a:lnTo>
                <a:lnTo>
                  <a:pt x="0" y="230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4" name="object 264"/>
          <p:cNvSpPr/>
          <p:nvPr/>
        </p:nvSpPr>
        <p:spPr>
          <a:xfrm>
            <a:off x="2684312" y="3685092"/>
            <a:ext cx="4800" cy="24002"/>
          </a:xfrm>
          <a:custGeom>
            <a:avLst/>
            <a:gdLst/>
            <a:ahLst/>
            <a:cxnLst/>
            <a:rect l="l" t="t" r="r" b="b"/>
            <a:pathLst>
              <a:path w="4800" h="24002">
                <a:moveTo>
                  <a:pt x="960" y="3840"/>
                </a:moveTo>
                <a:lnTo>
                  <a:pt x="0" y="0"/>
                </a:lnTo>
                <a:lnTo>
                  <a:pt x="960" y="22082"/>
                </a:lnTo>
                <a:lnTo>
                  <a:pt x="4800" y="24002"/>
                </a:lnTo>
                <a:lnTo>
                  <a:pt x="3840" y="6720"/>
                </a:lnTo>
                <a:lnTo>
                  <a:pt x="96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5" name="object 265"/>
          <p:cNvSpPr/>
          <p:nvPr/>
        </p:nvSpPr>
        <p:spPr>
          <a:xfrm>
            <a:off x="2667030" y="3608298"/>
            <a:ext cx="75849" cy="100797"/>
          </a:xfrm>
          <a:custGeom>
            <a:avLst/>
            <a:gdLst/>
            <a:ahLst/>
            <a:cxnLst/>
            <a:rect l="l" t="t" r="r" b="b"/>
            <a:pathLst>
              <a:path w="75849" h="100797">
                <a:moveTo>
                  <a:pt x="4815" y="19202"/>
                </a:moveTo>
                <a:lnTo>
                  <a:pt x="4815" y="21122"/>
                </a:lnTo>
                <a:lnTo>
                  <a:pt x="5760" y="22082"/>
                </a:lnTo>
                <a:lnTo>
                  <a:pt x="6720" y="23042"/>
                </a:lnTo>
                <a:lnTo>
                  <a:pt x="8656" y="23042"/>
                </a:lnTo>
                <a:lnTo>
                  <a:pt x="9601" y="22082"/>
                </a:lnTo>
                <a:lnTo>
                  <a:pt x="11521" y="21122"/>
                </a:lnTo>
                <a:lnTo>
                  <a:pt x="13441" y="20162"/>
                </a:lnTo>
                <a:lnTo>
                  <a:pt x="15361" y="19202"/>
                </a:lnTo>
                <a:lnTo>
                  <a:pt x="17282" y="18242"/>
                </a:lnTo>
                <a:lnTo>
                  <a:pt x="20162" y="17282"/>
                </a:lnTo>
                <a:lnTo>
                  <a:pt x="23042" y="15361"/>
                </a:lnTo>
                <a:lnTo>
                  <a:pt x="25923" y="15361"/>
                </a:lnTo>
                <a:lnTo>
                  <a:pt x="29763" y="13441"/>
                </a:lnTo>
                <a:lnTo>
                  <a:pt x="45125" y="13441"/>
                </a:lnTo>
                <a:lnTo>
                  <a:pt x="47045" y="14401"/>
                </a:lnTo>
                <a:lnTo>
                  <a:pt x="49926" y="15361"/>
                </a:lnTo>
                <a:lnTo>
                  <a:pt x="51846" y="17282"/>
                </a:lnTo>
                <a:lnTo>
                  <a:pt x="53766" y="19202"/>
                </a:lnTo>
                <a:lnTo>
                  <a:pt x="55686" y="21122"/>
                </a:lnTo>
                <a:lnTo>
                  <a:pt x="56647" y="23042"/>
                </a:lnTo>
                <a:lnTo>
                  <a:pt x="57607" y="25923"/>
                </a:lnTo>
                <a:lnTo>
                  <a:pt x="58567" y="28803"/>
                </a:lnTo>
                <a:lnTo>
                  <a:pt x="58567" y="42245"/>
                </a:lnTo>
                <a:lnTo>
                  <a:pt x="38404" y="42245"/>
                </a:lnTo>
                <a:lnTo>
                  <a:pt x="32644" y="43205"/>
                </a:lnTo>
                <a:lnTo>
                  <a:pt x="26883" y="44165"/>
                </a:lnTo>
                <a:lnTo>
                  <a:pt x="21122" y="45125"/>
                </a:lnTo>
                <a:lnTo>
                  <a:pt x="16322" y="47045"/>
                </a:lnTo>
                <a:lnTo>
                  <a:pt x="11521" y="49926"/>
                </a:lnTo>
                <a:lnTo>
                  <a:pt x="7680" y="52806"/>
                </a:lnTo>
                <a:lnTo>
                  <a:pt x="4815" y="55686"/>
                </a:lnTo>
                <a:lnTo>
                  <a:pt x="2880" y="59527"/>
                </a:lnTo>
                <a:lnTo>
                  <a:pt x="960" y="63367"/>
                </a:lnTo>
                <a:lnTo>
                  <a:pt x="0" y="68153"/>
                </a:lnTo>
                <a:lnTo>
                  <a:pt x="0" y="81594"/>
                </a:lnTo>
                <a:lnTo>
                  <a:pt x="1935" y="85435"/>
                </a:lnTo>
                <a:lnTo>
                  <a:pt x="3840" y="88315"/>
                </a:lnTo>
                <a:lnTo>
                  <a:pt x="5760" y="91196"/>
                </a:lnTo>
                <a:lnTo>
                  <a:pt x="8656" y="94076"/>
                </a:lnTo>
                <a:lnTo>
                  <a:pt x="11521" y="95996"/>
                </a:lnTo>
                <a:lnTo>
                  <a:pt x="14401" y="97916"/>
                </a:lnTo>
                <a:lnTo>
                  <a:pt x="18242" y="98877"/>
                </a:lnTo>
                <a:lnTo>
                  <a:pt x="17282" y="76794"/>
                </a:lnTo>
                <a:lnTo>
                  <a:pt x="17282" y="67208"/>
                </a:lnTo>
                <a:lnTo>
                  <a:pt x="18242" y="65272"/>
                </a:lnTo>
                <a:lnTo>
                  <a:pt x="19202" y="62392"/>
                </a:lnTo>
                <a:lnTo>
                  <a:pt x="21122" y="60487"/>
                </a:lnTo>
                <a:lnTo>
                  <a:pt x="24002" y="59527"/>
                </a:lnTo>
                <a:lnTo>
                  <a:pt x="25923" y="57607"/>
                </a:lnTo>
                <a:lnTo>
                  <a:pt x="28803" y="56647"/>
                </a:lnTo>
                <a:lnTo>
                  <a:pt x="31683" y="55686"/>
                </a:lnTo>
                <a:lnTo>
                  <a:pt x="35524" y="54711"/>
                </a:lnTo>
                <a:lnTo>
                  <a:pt x="58567" y="54711"/>
                </a:lnTo>
                <a:lnTo>
                  <a:pt x="58567" y="73913"/>
                </a:lnTo>
                <a:lnTo>
                  <a:pt x="54726" y="78714"/>
                </a:lnTo>
                <a:lnTo>
                  <a:pt x="50886" y="82555"/>
                </a:lnTo>
                <a:lnTo>
                  <a:pt x="47045" y="84475"/>
                </a:lnTo>
                <a:lnTo>
                  <a:pt x="43205" y="86395"/>
                </a:lnTo>
                <a:lnTo>
                  <a:pt x="38404" y="88315"/>
                </a:lnTo>
                <a:lnTo>
                  <a:pt x="28803" y="88315"/>
                </a:lnTo>
                <a:lnTo>
                  <a:pt x="24963" y="86395"/>
                </a:lnTo>
                <a:lnTo>
                  <a:pt x="21122" y="83515"/>
                </a:lnTo>
                <a:lnTo>
                  <a:pt x="22082" y="100797"/>
                </a:lnTo>
                <a:lnTo>
                  <a:pt x="37444" y="100797"/>
                </a:lnTo>
                <a:lnTo>
                  <a:pt x="42245" y="99837"/>
                </a:lnTo>
                <a:lnTo>
                  <a:pt x="47045" y="97916"/>
                </a:lnTo>
                <a:lnTo>
                  <a:pt x="52806" y="95036"/>
                </a:lnTo>
                <a:lnTo>
                  <a:pt x="56647" y="92156"/>
                </a:lnTo>
                <a:lnTo>
                  <a:pt x="61447" y="87355"/>
                </a:lnTo>
                <a:lnTo>
                  <a:pt x="61447" y="98877"/>
                </a:lnTo>
                <a:lnTo>
                  <a:pt x="63367" y="98877"/>
                </a:lnTo>
                <a:lnTo>
                  <a:pt x="64328" y="99837"/>
                </a:lnTo>
                <a:lnTo>
                  <a:pt x="72969" y="99837"/>
                </a:lnTo>
                <a:lnTo>
                  <a:pt x="73929" y="98877"/>
                </a:lnTo>
                <a:lnTo>
                  <a:pt x="74889" y="98877"/>
                </a:lnTo>
                <a:lnTo>
                  <a:pt x="75849" y="97916"/>
                </a:lnTo>
                <a:lnTo>
                  <a:pt x="75849" y="28803"/>
                </a:lnTo>
                <a:lnTo>
                  <a:pt x="74889" y="24002"/>
                </a:lnTo>
                <a:lnTo>
                  <a:pt x="73929" y="19202"/>
                </a:lnTo>
                <a:lnTo>
                  <a:pt x="72008" y="15361"/>
                </a:lnTo>
                <a:lnTo>
                  <a:pt x="70088" y="11521"/>
                </a:lnTo>
                <a:lnTo>
                  <a:pt x="67208" y="8641"/>
                </a:lnTo>
                <a:lnTo>
                  <a:pt x="64328" y="5760"/>
                </a:lnTo>
                <a:lnTo>
                  <a:pt x="60487" y="2880"/>
                </a:lnTo>
                <a:lnTo>
                  <a:pt x="55686" y="1920"/>
                </a:lnTo>
                <a:lnTo>
                  <a:pt x="51846" y="0"/>
                </a:lnTo>
                <a:lnTo>
                  <a:pt x="31683" y="0"/>
                </a:lnTo>
                <a:lnTo>
                  <a:pt x="28803" y="960"/>
                </a:lnTo>
                <a:lnTo>
                  <a:pt x="24963" y="960"/>
                </a:lnTo>
                <a:lnTo>
                  <a:pt x="22082" y="1920"/>
                </a:lnTo>
                <a:lnTo>
                  <a:pt x="19202" y="2880"/>
                </a:lnTo>
                <a:lnTo>
                  <a:pt x="16322" y="3840"/>
                </a:lnTo>
                <a:lnTo>
                  <a:pt x="13441" y="4800"/>
                </a:lnTo>
                <a:lnTo>
                  <a:pt x="10561" y="6720"/>
                </a:lnTo>
                <a:lnTo>
                  <a:pt x="8656" y="7680"/>
                </a:lnTo>
                <a:lnTo>
                  <a:pt x="6720" y="8641"/>
                </a:lnTo>
                <a:lnTo>
                  <a:pt x="5760" y="9601"/>
                </a:lnTo>
                <a:lnTo>
                  <a:pt x="4815" y="10561"/>
                </a:lnTo>
                <a:lnTo>
                  <a:pt x="4815" y="12481"/>
                </a:lnTo>
                <a:lnTo>
                  <a:pt x="3840" y="13441"/>
                </a:lnTo>
                <a:lnTo>
                  <a:pt x="3840" y="18242"/>
                </a:lnTo>
                <a:lnTo>
                  <a:pt x="4815" y="192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6" name="object 266"/>
          <p:cNvSpPr/>
          <p:nvPr/>
        </p:nvSpPr>
        <p:spPr>
          <a:xfrm>
            <a:off x="2766882" y="3608298"/>
            <a:ext cx="65272" cy="100797"/>
          </a:xfrm>
          <a:custGeom>
            <a:avLst/>
            <a:gdLst/>
            <a:ahLst/>
            <a:cxnLst/>
            <a:rect l="l" t="t" r="r" b="b"/>
            <a:pathLst>
              <a:path w="65272" h="100797">
                <a:moveTo>
                  <a:pt x="60472" y="8641"/>
                </a:moveTo>
                <a:lnTo>
                  <a:pt x="59512" y="8641"/>
                </a:lnTo>
                <a:lnTo>
                  <a:pt x="59512" y="6720"/>
                </a:lnTo>
                <a:lnTo>
                  <a:pt x="58552" y="5760"/>
                </a:lnTo>
                <a:lnTo>
                  <a:pt x="57591" y="5760"/>
                </a:lnTo>
                <a:lnTo>
                  <a:pt x="57591" y="4800"/>
                </a:lnTo>
                <a:lnTo>
                  <a:pt x="56631" y="4800"/>
                </a:lnTo>
                <a:lnTo>
                  <a:pt x="54711" y="3840"/>
                </a:lnTo>
                <a:lnTo>
                  <a:pt x="53751" y="2880"/>
                </a:lnTo>
                <a:lnTo>
                  <a:pt x="51831" y="1920"/>
                </a:lnTo>
                <a:lnTo>
                  <a:pt x="49911" y="1920"/>
                </a:lnTo>
                <a:lnTo>
                  <a:pt x="47990" y="960"/>
                </a:lnTo>
                <a:lnTo>
                  <a:pt x="45110" y="960"/>
                </a:lnTo>
                <a:lnTo>
                  <a:pt x="43190" y="0"/>
                </a:lnTo>
                <a:lnTo>
                  <a:pt x="24947" y="0"/>
                </a:lnTo>
                <a:lnTo>
                  <a:pt x="21107" y="1920"/>
                </a:lnTo>
                <a:lnTo>
                  <a:pt x="16306" y="3840"/>
                </a:lnTo>
                <a:lnTo>
                  <a:pt x="13426" y="5760"/>
                </a:lnTo>
                <a:lnTo>
                  <a:pt x="10546" y="7680"/>
                </a:lnTo>
                <a:lnTo>
                  <a:pt x="7665" y="10561"/>
                </a:lnTo>
                <a:lnTo>
                  <a:pt x="5745" y="13441"/>
                </a:lnTo>
                <a:lnTo>
                  <a:pt x="3825" y="16322"/>
                </a:lnTo>
                <a:lnTo>
                  <a:pt x="2880" y="20162"/>
                </a:lnTo>
                <a:lnTo>
                  <a:pt x="1905" y="23042"/>
                </a:lnTo>
                <a:lnTo>
                  <a:pt x="1905" y="30723"/>
                </a:lnTo>
                <a:lnTo>
                  <a:pt x="2880" y="34564"/>
                </a:lnTo>
                <a:lnTo>
                  <a:pt x="3825" y="37444"/>
                </a:lnTo>
                <a:lnTo>
                  <a:pt x="4785" y="40325"/>
                </a:lnTo>
                <a:lnTo>
                  <a:pt x="6720" y="43205"/>
                </a:lnTo>
                <a:lnTo>
                  <a:pt x="9585" y="45125"/>
                </a:lnTo>
                <a:lnTo>
                  <a:pt x="11506" y="47045"/>
                </a:lnTo>
                <a:lnTo>
                  <a:pt x="13426" y="48966"/>
                </a:lnTo>
                <a:lnTo>
                  <a:pt x="16306" y="50886"/>
                </a:lnTo>
                <a:lnTo>
                  <a:pt x="19187" y="51846"/>
                </a:lnTo>
                <a:lnTo>
                  <a:pt x="22067" y="53766"/>
                </a:lnTo>
                <a:lnTo>
                  <a:pt x="24947" y="54711"/>
                </a:lnTo>
                <a:lnTo>
                  <a:pt x="27828" y="55686"/>
                </a:lnTo>
                <a:lnTo>
                  <a:pt x="30708" y="56647"/>
                </a:lnTo>
                <a:lnTo>
                  <a:pt x="33588" y="57607"/>
                </a:lnTo>
                <a:lnTo>
                  <a:pt x="36469" y="58552"/>
                </a:lnTo>
                <a:lnTo>
                  <a:pt x="39349" y="60487"/>
                </a:lnTo>
                <a:lnTo>
                  <a:pt x="41269" y="61432"/>
                </a:lnTo>
                <a:lnTo>
                  <a:pt x="43190" y="63367"/>
                </a:lnTo>
                <a:lnTo>
                  <a:pt x="45110" y="64328"/>
                </a:lnTo>
                <a:lnTo>
                  <a:pt x="46070" y="66233"/>
                </a:lnTo>
                <a:lnTo>
                  <a:pt x="47990" y="68153"/>
                </a:lnTo>
                <a:lnTo>
                  <a:pt x="47990" y="77754"/>
                </a:lnTo>
                <a:lnTo>
                  <a:pt x="47030" y="79674"/>
                </a:lnTo>
                <a:lnTo>
                  <a:pt x="46070" y="81594"/>
                </a:lnTo>
                <a:lnTo>
                  <a:pt x="45110" y="82555"/>
                </a:lnTo>
                <a:lnTo>
                  <a:pt x="43190" y="84475"/>
                </a:lnTo>
                <a:lnTo>
                  <a:pt x="41269" y="85435"/>
                </a:lnTo>
                <a:lnTo>
                  <a:pt x="39349" y="86395"/>
                </a:lnTo>
                <a:lnTo>
                  <a:pt x="37429" y="86395"/>
                </a:lnTo>
                <a:lnTo>
                  <a:pt x="34549" y="87355"/>
                </a:lnTo>
                <a:lnTo>
                  <a:pt x="22067" y="87355"/>
                </a:lnTo>
                <a:lnTo>
                  <a:pt x="19187" y="86395"/>
                </a:lnTo>
                <a:lnTo>
                  <a:pt x="16306" y="85435"/>
                </a:lnTo>
                <a:lnTo>
                  <a:pt x="13426" y="84475"/>
                </a:lnTo>
                <a:lnTo>
                  <a:pt x="11506" y="83515"/>
                </a:lnTo>
                <a:lnTo>
                  <a:pt x="8625" y="82555"/>
                </a:lnTo>
                <a:lnTo>
                  <a:pt x="7665" y="80634"/>
                </a:lnTo>
                <a:lnTo>
                  <a:pt x="5745" y="80634"/>
                </a:lnTo>
                <a:lnTo>
                  <a:pt x="4785" y="79674"/>
                </a:lnTo>
                <a:lnTo>
                  <a:pt x="2880" y="78714"/>
                </a:lnTo>
                <a:lnTo>
                  <a:pt x="1905" y="78714"/>
                </a:lnTo>
                <a:lnTo>
                  <a:pt x="944" y="79674"/>
                </a:lnTo>
                <a:lnTo>
                  <a:pt x="0" y="80634"/>
                </a:lnTo>
                <a:lnTo>
                  <a:pt x="0" y="91196"/>
                </a:lnTo>
                <a:lnTo>
                  <a:pt x="944" y="92156"/>
                </a:lnTo>
                <a:lnTo>
                  <a:pt x="944" y="93116"/>
                </a:lnTo>
                <a:lnTo>
                  <a:pt x="1905" y="94076"/>
                </a:lnTo>
                <a:lnTo>
                  <a:pt x="2880" y="94076"/>
                </a:lnTo>
                <a:lnTo>
                  <a:pt x="3825" y="95036"/>
                </a:lnTo>
                <a:lnTo>
                  <a:pt x="5745" y="95996"/>
                </a:lnTo>
                <a:lnTo>
                  <a:pt x="6720" y="96956"/>
                </a:lnTo>
                <a:lnTo>
                  <a:pt x="8625" y="97916"/>
                </a:lnTo>
                <a:lnTo>
                  <a:pt x="11506" y="98877"/>
                </a:lnTo>
                <a:lnTo>
                  <a:pt x="13426" y="98877"/>
                </a:lnTo>
                <a:lnTo>
                  <a:pt x="16306" y="99837"/>
                </a:lnTo>
                <a:lnTo>
                  <a:pt x="19187" y="100797"/>
                </a:lnTo>
                <a:lnTo>
                  <a:pt x="39349" y="100797"/>
                </a:lnTo>
                <a:lnTo>
                  <a:pt x="43190" y="98877"/>
                </a:lnTo>
                <a:lnTo>
                  <a:pt x="47990" y="97916"/>
                </a:lnTo>
                <a:lnTo>
                  <a:pt x="51831" y="95996"/>
                </a:lnTo>
                <a:lnTo>
                  <a:pt x="54711" y="93116"/>
                </a:lnTo>
                <a:lnTo>
                  <a:pt x="58552" y="91196"/>
                </a:lnTo>
                <a:lnTo>
                  <a:pt x="60472" y="88315"/>
                </a:lnTo>
                <a:lnTo>
                  <a:pt x="62392" y="84475"/>
                </a:lnTo>
                <a:lnTo>
                  <a:pt x="64312" y="80634"/>
                </a:lnTo>
                <a:lnTo>
                  <a:pt x="65272" y="75834"/>
                </a:lnTo>
                <a:lnTo>
                  <a:pt x="65272" y="67208"/>
                </a:lnTo>
                <a:lnTo>
                  <a:pt x="64312" y="64328"/>
                </a:lnTo>
                <a:lnTo>
                  <a:pt x="63352" y="61432"/>
                </a:lnTo>
                <a:lnTo>
                  <a:pt x="61432" y="58552"/>
                </a:lnTo>
                <a:lnTo>
                  <a:pt x="60472" y="55686"/>
                </a:lnTo>
                <a:lnTo>
                  <a:pt x="57591" y="53766"/>
                </a:lnTo>
                <a:lnTo>
                  <a:pt x="55671" y="51846"/>
                </a:lnTo>
                <a:lnTo>
                  <a:pt x="52791" y="49926"/>
                </a:lnTo>
                <a:lnTo>
                  <a:pt x="49911" y="48966"/>
                </a:lnTo>
                <a:lnTo>
                  <a:pt x="47030" y="47045"/>
                </a:lnTo>
                <a:lnTo>
                  <a:pt x="44150" y="46085"/>
                </a:lnTo>
                <a:lnTo>
                  <a:pt x="41269" y="45125"/>
                </a:lnTo>
                <a:lnTo>
                  <a:pt x="38389" y="43205"/>
                </a:lnTo>
                <a:lnTo>
                  <a:pt x="35509" y="42245"/>
                </a:lnTo>
                <a:lnTo>
                  <a:pt x="32628" y="41285"/>
                </a:lnTo>
                <a:lnTo>
                  <a:pt x="29748" y="40325"/>
                </a:lnTo>
                <a:lnTo>
                  <a:pt x="27828" y="39364"/>
                </a:lnTo>
                <a:lnTo>
                  <a:pt x="25908" y="37444"/>
                </a:lnTo>
                <a:lnTo>
                  <a:pt x="23027" y="36484"/>
                </a:lnTo>
                <a:lnTo>
                  <a:pt x="21107" y="34564"/>
                </a:lnTo>
                <a:lnTo>
                  <a:pt x="20147" y="32644"/>
                </a:lnTo>
                <a:lnTo>
                  <a:pt x="19187" y="30723"/>
                </a:lnTo>
                <a:lnTo>
                  <a:pt x="18227" y="28803"/>
                </a:lnTo>
                <a:lnTo>
                  <a:pt x="18227" y="22082"/>
                </a:lnTo>
                <a:lnTo>
                  <a:pt x="19187" y="21122"/>
                </a:lnTo>
                <a:lnTo>
                  <a:pt x="20147" y="19202"/>
                </a:lnTo>
                <a:lnTo>
                  <a:pt x="21107" y="17282"/>
                </a:lnTo>
                <a:lnTo>
                  <a:pt x="22067" y="16322"/>
                </a:lnTo>
                <a:lnTo>
                  <a:pt x="23987" y="15361"/>
                </a:lnTo>
                <a:lnTo>
                  <a:pt x="25908" y="14401"/>
                </a:lnTo>
                <a:lnTo>
                  <a:pt x="27828" y="13441"/>
                </a:lnTo>
                <a:lnTo>
                  <a:pt x="29748" y="13441"/>
                </a:lnTo>
                <a:lnTo>
                  <a:pt x="32628" y="12481"/>
                </a:lnTo>
                <a:lnTo>
                  <a:pt x="38389" y="12481"/>
                </a:lnTo>
                <a:lnTo>
                  <a:pt x="41269" y="13441"/>
                </a:lnTo>
                <a:lnTo>
                  <a:pt x="44150" y="13441"/>
                </a:lnTo>
                <a:lnTo>
                  <a:pt x="46070" y="14401"/>
                </a:lnTo>
                <a:lnTo>
                  <a:pt x="48950" y="15361"/>
                </a:lnTo>
                <a:lnTo>
                  <a:pt x="50871" y="16322"/>
                </a:lnTo>
                <a:lnTo>
                  <a:pt x="52791" y="17282"/>
                </a:lnTo>
                <a:lnTo>
                  <a:pt x="53751" y="18242"/>
                </a:lnTo>
                <a:lnTo>
                  <a:pt x="54711" y="18242"/>
                </a:lnTo>
                <a:lnTo>
                  <a:pt x="56631" y="19202"/>
                </a:lnTo>
                <a:lnTo>
                  <a:pt x="57591" y="20162"/>
                </a:lnTo>
                <a:lnTo>
                  <a:pt x="58552" y="20162"/>
                </a:lnTo>
                <a:lnTo>
                  <a:pt x="58552" y="19202"/>
                </a:lnTo>
                <a:lnTo>
                  <a:pt x="59512" y="19202"/>
                </a:lnTo>
                <a:lnTo>
                  <a:pt x="59512" y="18242"/>
                </a:lnTo>
                <a:lnTo>
                  <a:pt x="60472" y="17282"/>
                </a:lnTo>
                <a:lnTo>
                  <a:pt x="60472" y="86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7" name="object 267"/>
          <p:cNvSpPr/>
          <p:nvPr/>
        </p:nvSpPr>
        <p:spPr>
          <a:xfrm>
            <a:off x="2856143" y="3609258"/>
            <a:ext cx="79689" cy="99837"/>
          </a:xfrm>
          <a:custGeom>
            <a:avLst/>
            <a:gdLst/>
            <a:ahLst/>
            <a:cxnLst/>
            <a:rect l="l" t="t" r="r" b="b"/>
            <a:pathLst>
              <a:path w="79689" h="99837">
                <a:moveTo>
                  <a:pt x="2880" y="81594"/>
                </a:moveTo>
                <a:lnTo>
                  <a:pt x="4815" y="85435"/>
                </a:lnTo>
                <a:lnTo>
                  <a:pt x="6720" y="89275"/>
                </a:lnTo>
                <a:lnTo>
                  <a:pt x="9601" y="92156"/>
                </a:lnTo>
                <a:lnTo>
                  <a:pt x="13441" y="95036"/>
                </a:lnTo>
                <a:lnTo>
                  <a:pt x="17282" y="96956"/>
                </a:lnTo>
                <a:lnTo>
                  <a:pt x="21122" y="98877"/>
                </a:lnTo>
                <a:lnTo>
                  <a:pt x="26883" y="99837"/>
                </a:lnTo>
                <a:lnTo>
                  <a:pt x="38404" y="99837"/>
                </a:lnTo>
                <a:lnTo>
                  <a:pt x="43205" y="98877"/>
                </a:lnTo>
                <a:lnTo>
                  <a:pt x="48006" y="95996"/>
                </a:lnTo>
                <a:lnTo>
                  <a:pt x="53766" y="93116"/>
                </a:lnTo>
                <a:lnTo>
                  <a:pt x="58567" y="89275"/>
                </a:lnTo>
                <a:lnTo>
                  <a:pt x="64328" y="83515"/>
                </a:lnTo>
                <a:lnTo>
                  <a:pt x="64328" y="97916"/>
                </a:lnTo>
                <a:lnTo>
                  <a:pt x="66248" y="97916"/>
                </a:lnTo>
                <a:lnTo>
                  <a:pt x="67208" y="98877"/>
                </a:lnTo>
                <a:lnTo>
                  <a:pt x="76809" y="98877"/>
                </a:lnTo>
                <a:lnTo>
                  <a:pt x="76809" y="97916"/>
                </a:lnTo>
                <a:lnTo>
                  <a:pt x="78729" y="97916"/>
                </a:lnTo>
                <a:lnTo>
                  <a:pt x="78729" y="96956"/>
                </a:lnTo>
                <a:lnTo>
                  <a:pt x="79689" y="96956"/>
                </a:lnTo>
                <a:lnTo>
                  <a:pt x="79689" y="1920"/>
                </a:lnTo>
                <a:lnTo>
                  <a:pt x="78729" y="1920"/>
                </a:lnTo>
                <a:lnTo>
                  <a:pt x="78729" y="960"/>
                </a:lnTo>
                <a:lnTo>
                  <a:pt x="76809" y="960"/>
                </a:lnTo>
                <a:lnTo>
                  <a:pt x="75849" y="0"/>
                </a:lnTo>
                <a:lnTo>
                  <a:pt x="65288" y="0"/>
                </a:lnTo>
                <a:lnTo>
                  <a:pt x="65288" y="960"/>
                </a:lnTo>
                <a:lnTo>
                  <a:pt x="63367" y="960"/>
                </a:lnTo>
                <a:lnTo>
                  <a:pt x="63367" y="1920"/>
                </a:lnTo>
                <a:lnTo>
                  <a:pt x="62407" y="1920"/>
                </a:lnTo>
                <a:lnTo>
                  <a:pt x="62407" y="68153"/>
                </a:lnTo>
                <a:lnTo>
                  <a:pt x="57607" y="73929"/>
                </a:lnTo>
                <a:lnTo>
                  <a:pt x="52806" y="77754"/>
                </a:lnTo>
                <a:lnTo>
                  <a:pt x="48966" y="81594"/>
                </a:lnTo>
                <a:lnTo>
                  <a:pt x="45125" y="84475"/>
                </a:lnTo>
                <a:lnTo>
                  <a:pt x="40325" y="85435"/>
                </a:lnTo>
                <a:lnTo>
                  <a:pt x="29763" y="85435"/>
                </a:lnTo>
                <a:lnTo>
                  <a:pt x="27843" y="83515"/>
                </a:lnTo>
                <a:lnTo>
                  <a:pt x="24963" y="82555"/>
                </a:lnTo>
                <a:lnTo>
                  <a:pt x="23042" y="80634"/>
                </a:lnTo>
                <a:lnTo>
                  <a:pt x="21122" y="78714"/>
                </a:lnTo>
                <a:lnTo>
                  <a:pt x="20162" y="75834"/>
                </a:lnTo>
                <a:lnTo>
                  <a:pt x="18242" y="72953"/>
                </a:lnTo>
                <a:lnTo>
                  <a:pt x="18242" y="70088"/>
                </a:lnTo>
                <a:lnTo>
                  <a:pt x="17282" y="67193"/>
                </a:lnTo>
                <a:lnTo>
                  <a:pt x="16322" y="62407"/>
                </a:lnTo>
                <a:lnTo>
                  <a:pt x="16322" y="1920"/>
                </a:lnTo>
                <a:lnTo>
                  <a:pt x="15377" y="960"/>
                </a:lnTo>
                <a:lnTo>
                  <a:pt x="14401" y="960"/>
                </a:lnTo>
                <a:lnTo>
                  <a:pt x="13441" y="0"/>
                </a:lnTo>
                <a:lnTo>
                  <a:pt x="2880" y="0"/>
                </a:lnTo>
                <a:lnTo>
                  <a:pt x="1935" y="960"/>
                </a:lnTo>
                <a:lnTo>
                  <a:pt x="975" y="960"/>
                </a:lnTo>
                <a:lnTo>
                  <a:pt x="0" y="1920"/>
                </a:lnTo>
                <a:lnTo>
                  <a:pt x="0" y="71993"/>
                </a:lnTo>
                <a:lnTo>
                  <a:pt x="975" y="76794"/>
                </a:lnTo>
                <a:lnTo>
                  <a:pt x="2880" y="8159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8" name="object 268"/>
          <p:cNvSpPr/>
          <p:nvPr/>
        </p:nvSpPr>
        <p:spPr>
          <a:xfrm>
            <a:off x="2966542" y="3608298"/>
            <a:ext cx="54726" cy="99837"/>
          </a:xfrm>
          <a:custGeom>
            <a:avLst/>
            <a:gdLst/>
            <a:ahLst/>
            <a:cxnLst/>
            <a:rect l="l" t="t" r="r" b="b"/>
            <a:pathLst>
              <a:path w="54726" h="99837">
                <a:moveTo>
                  <a:pt x="41285" y="0"/>
                </a:moveTo>
                <a:lnTo>
                  <a:pt x="35524" y="0"/>
                </a:lnTo>
                <a:lnTo>
                  <a:pt x="33604" y="960"/>
                </a:lnTo>
                <a:lnTo>
                  <a:pt x="31683" y="1920"/>
                </a:lnTo>
                <a:lnTo>
                  <a:pt x="28803" y="2880"/>
                </a:lnTo>
                <a:lnTo>
                  <a:pt x="26883" y="4800"/>
                </a:lnTo>
                <a:lnTo>
                  <a:pt x="24963" y="6720"/>
                </a:lnTo>
                <a:lnTo>
                  <a:pt x="23042" y="8641"/>
                </a:lnTo>
                <a:lnTo>
                  <a:pt x="20162" y="10561"/>
                </a:lnTo>
                <a:lnTo>
                  <a:pt x="18242" y="14401"/>
                </a:lnTo>
                <a:lnTo>
                  <a:pt x="15361" y="17282"/>
                </a:lnTo>
                <a:lnTo>
                  <a:pt x="15361" y="2880"/>
                </a:lnTo>
                <a:lnTo>
                  <a:pt x="14401" y="1920"/>
                </a:lnTo>
                <a:lnTo>
                  <a:pt x="13441" y="1920"/>
                </a:lnTo>
                <a:lnTo>
                  <a:pt x="12481" y="960"/>
                </a:lnTo>
                <a:lnTo>
                  <a:pt x="2895" y="960"/>
                </a:lnTo>
                <a:lnTo>
                  <a:pt x="2895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96956"/>
                </a:lnTo>
                <a:lnTo>
                  <a:pt x="960" y="97916"/>
                </a:lnTo>
                <a:lnTo>
                  <a:pt x="960" y="98877"/>
                </a:lnTo>
                <a:lnTo>
                  <a:pt x="2895" y="98877"/>
                </a:lnTo>
                <a:lnTo>
                  <a:pt x="3840" y="99837"/>
                </a:lnTo>
                <a:lnTo>
                  <a:pt x="14401" y="99837"/>
                </a:lnTo>
                <a:lnTo>
                  <a:pt x="15361" y="98877"/>
                </a:lnTo>
                <a:lnTo>
                  <a:pt x="16322" y="98877"/>
                </a:lnTo>
                <a:lnTo>
                  <a:pt x="17282" y="97916"/>
                </a:lnTo>
                <a:lnTo>
                  <a:pt x="17282" y="35524"/>
                </a:lnTo>
                <a:lnTo>
                  <a:pt x="20162" y="31683"/>
                </a:lnTo>
                <a:lnTo>
                  <a:pt x="22082" y="28803"/>
                </a:lnTo>
                <a:lnTo>
                  <a:pt x="24003" y="25923"/>
                </a:lnTo>
                <a:lnTo>
                  <a:pt x="25923" y="24002"/>
                </a:lnTo>
                <a:lnTo>
                  <a:pt x="27843" y="21122"/>
                </a:lnTo>
                <a:lnTo>
                  <a:pt x="29763" y="20162"/>
                </a:lnTo>
                <a:lnTo>
                  <a:pt x="31683" y="18242"/>
                </a:lnTo>
                <a:lnTo>
                  <a:pt x="33604" y="17282"/>
                </a:lnTo>
                <a:lnTo>
                  <a:pt x="34564" y="16322"/>
                </a:lnTo>
                <a:lnTo>
                  <a:pt x="36484" y="16322"/>
                </a:lnTo>
                <a:lnTo>
                  <a:pt x="38404" y="15361"/>
                </a:lnTo>
                <a:lnTo>
                  <a:pt x="43205" y="15361"/>
                </a:lnTo>
                <a:lnTo>
                  <a:pt x="44165" y="16322"/>
                </a:lnTo>
                <a:lnTo>
                  <a:pt x="46085" y="16322"/>
                </a:lnTo>
                <a:lnTo>
                  <a:pt x="47045" y="17282"/>
                </a:lnTo>
                <a:lnTo>
                  <a:pt x="48966" y="17282"/>
                </a:lnTo>
                <a:lnTo>
                  <a:pt x="49926" y="18242"/>
                </a:lnTo>
                <a:lnTo>
                  <a:pt x="52806" y="18242"/>
                </a:lnTo>
                <a:lnTo>
                  <a:pt x="53766" y="17282"/>
                </a:lnTo>
                <a:lnTo>
                  <a:pt x="53766" y="16322"/>
                </a:lnTo>
                <a:lnTo>
                  <a:pt x="54726" y="16322"/>
                </a:lnTo>
                <a:lnTo>
                  <a:pt x="54726" y="4800"/>
                </a:lnTo>
                <a:lnTo>
                  <a:pt x="53766" y="3840"/>
                </a:lnTo>
                <a:lnTo>
                  <a:pt x="53766" y="2880"/>
                </a:lnTo>
                <a:lnTo>
                  <a:pt x="52806" y="1920"/>
                </a:lnTo>
                <a:lnTo>
                  <a:pt x="51846" y="1920"/>
                </a:lnTo>
                <a:lnTo>
                  <a:pt x="50886" y="960"/>
                </a:lnTo>
                <a:lnTo>
                  <a:pt x="48966" y="960"/>
                </a:lnTo>
                <a:lnTo>
                  <a:pt x="48006" y="0"/>
                </a:lnTo>
                <a:lnTo>
                  <a:pt x="41285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9" name="object 269"/>
          <p:cNvSpPr/>
          <p:nvPr/>
        </p:nvSpPr>
        <p:spPr>
          <a:xfrm>
            <a:off x="3050072" y="3608298"/>
            <a:ext cx="67193" cy="53766"/>
          </a:xfrm>
          <a:custGeom>
            <a:avLst/>
            <a:gdLst/>
            <a:ahLst/>
            <a:cxnLst/>
            <a:rect l="l" t="t" r="r" b="b"/>
            <a:pathLst>
              <a:path w="67193" h="53766">
                <a:moveTo>
                  <a:pt x="60472" y="16322"/>
                </a:moveTo>
                <a:lnTo>
                  <a:pt x="57591" y="12481"/>
                </a:lnTo>
                <a:lnTo>
                  <a:pt x="53751" y="8641"/>
                </a:lnTo>
                <a:lnTo>
                  <a:pt x="49910" y="5760"/>
                </a:lnTo>
                <a:lnTo>
                  <a:pt x="45110" y="2880"/>
                </a:lnTo>
                <a:lnTo>
                  <a:pt x="39349" y="960"/>
                </a:lnTo>
                <a:lnTo>
                  <a:pt x="33588" y="0"/>
                </a:lnTo>
                <a:lnTo>
                  <a:pt x="19187" y="0"/>
                </a:lnTo>
                <a:lnTo>
                  <a:pt x="13441" y="960"/>
                </a:lnTo>
                <a:lnTo>
                  <a:pt x="7665" y="2880"/>
                </a:lnTo>
                <a:lnTo>
                  <a:pt x="4785" y="24002"/>
                </a:lnTo>
                <a:lnTo>
                  <a:pt x="6720" y="21122"/>
                </a:lnTo>
                <a:lnTo>
                  <a:pt x="8625" y="19202"/>
                </a:lnTo>
                <a:lnTo>
                  <a:pt x="11506" y="16322"/>
                </a:lnTo>
                <a:lnTo>
                  <a:pt x="14386" y="15361"/>
                </a:lnTo>
                <a:lnTo>
                  <a:pt x="17282" y="13441"/>
                </a:lnTo>
                <a:lnTo>
                  <a:pt x="21107" y="12481"/>
                </a:lnTo>
                <a:lnTo>
                  <a:pt x="33588" y="12481"/>
                </a:lnTo>
                <a:lnTo>
                  <a:pt x="39349" y="15361"/>
                </a:lnTo>
                <a:lnTo>
                  <a:pt x="44150" y="20162"/>
                </a:lnTo>
                <a:lnTo>
                  <a:pt x="47990" y="25923"/>
                </a:lnTo>
                <a:lnTo>
                  <a:pt x="49910" y="32644"/>
                </a:lnTo>
                <a:lnTo>
                  <a:pt x="49910" y="41285"/>
                </a:lnTo>
                <a:lnTo>
                  <a:pt x="0" y="41285"/>
                </a:lnTo>
                <a:lnTo>
                  <a:pt x="0" y="53766"/>
                </a:lnTo>
                <a:lnTo>
                  <a:pt x="62392" y="53766"/>
                </a:lnTo>
                <a:lnTo>
                  <a:pt x="63352" y="52806"/>
                </a:lnTo>
                <a:lnTo>
                  <a:pt x="65272" y="51846"/>
                </a:lnTo>
                <a:lnTo>
                  <a:pt x="66233" y="50886"/>
                </a:lnTo>
                <a:lnTo>
                  <a:pt x="67193" y="48966"/>
                </a:lnTo>
                <a:lnTo>
                  <a:pt x="67193" y="37444"/>
                </a:lnTo>
                <a:lnTo>
                  <a:pt x="66233" y="31683"/>
                </a:lnTo>
                <a:lnTo>
                  <a:pt x="64312" y="26883"/>
                </a:lnTo>
                <a:lnTo>
                  <a:pt x="63352" y="21122"/>
                </a:lnTo>
                <a:lnTo>
                  <a:pt x="60472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0" name="object 270"/>
          <p:cNvSpPr/>
          <p:nvPr/>
        </p:nvSpPr>
        <p:spPr>
          <a:xfrm>
            <a:off x="3031830" y="3611178"/>
            <a:ext cx="81594" cy="97916"/>
          </a:xfrm>
          <a:custGeom>
            <a:avLst/>
            <a:gdLst/>
            <a:ahLst/>
            <a:cxnLst/>
            <a:rect l="l" t="t" r="r" b="b"/>
            <a:pathLst>
              <a:path w="81594" h="97916">
                <a:moveTo>
                  <a:pt x="81594" y="81594"/>
                </a:moveTo>
                <a:lnTo>
                  <a:pt x="80634" y="80634"/>
                </a:lnTo>
                <a:lnTo>
                  <a:pt x="80634" y="78714"/>
                </a:lnTo>
                <a:lnTo>
                  <a:pt x="79674" y="77754"/>
                </a:lnTo>
                <a:lnTo>
                  <a:pt x="76794" y="77754"/>
                </a:lnTo>
                <a:lnTo>
                  <a:pt x="74874" y="78714"/>
                </a:lnTo>
                <a:lnTo>
                  <a:pt x="72953" y="79674"/>
                </a:lnTo>
                <a:lnTo>
                  <a:pt x="71033" y="80634"/>
                </a:lnTo>
                <a:lnTo>
                  <a:pt x="68153" y="80634"/>
                </a:lnTo>
                <a:lnTo>
                  <a:pt x="66233" y="81594"/>
                </a:lnTo>
                <a:lnTo>
                  <a:pt x="63352" y="82555"/>
                </a:lnTo>
                <a:lnTo>
                  <a:pt x="59512" y="83515"/>
                </a:lnTo>
                <a:lnTo>
                  <a:pt x="56631" y="84475"/>
                </a:lnTo>
                <a:lnTo>
                  <a:pt x="42230" y="84475"/>
                </a:lnTo>
                <a:lnTo>
                  <a:pt x="37429" y="83515"/>
                </a:lnTo>
                <a:lnTo>
                  <a:pt x="33588" y="82555"/>
                </a:lnTo>
                <a:lnTo>
                  <a:pt x="29748" y="80634"/>
                </a:lnTo>
                <a:lnTo>
                  <a:pt x="26868" y="78714"/>
                </a:lnTo>
                <a:lnTo>
                  <a:pt x="24963" y="75834"/>
                </a:lnTo>
                <a:lnTo>
                  <a:pt x="22082" y="72009"/>
                </a:lnTo>
                <a:lnTo>
                  <a:pt x="20147" y="69113"/>
                </a:lnTo>
                <a:lnTo>
                  <a:pt x="19187" y="65272"/>
                </a:lnTo>
                <a:lnTo>
                  <a:pt x="18242" y="60487"/>
                </a:lnTo>
                <a:lnTo>
                  <a:pt x="18242" y="30723"/>
                </a:lnTo>
                <a:lnTo>
                  <a:pt x="20147" y="27843"/>
                </a:lnTo>
                <a:lnTo>
                  <a:pt x="21122" y="24002"/>
                </a:lnTo>
                <a:lnTo>
                  <a:pt x="23027" y="21122"/>
                </a:lnTo>
                <a:lnTo>
                  <a:pt x="25907" y="0"/>
                </a:lnTo>
                <a:lnTo>
                  <a:pt x="20147" y="2880"/>
                </a:lnTo>
                <a:lnTo>
                  <a:pt x="15346" y="5760"/>
                </a:lnTo>
                <a:lnTo>
                  <a:pt x="11521" y="10561"/>
                </a:lnTo>
                <a:lnTo>
                  <a:pt x="7680" y="15361"/>
                </a:lnTo>
                <a:lnTo>
                  <a:pt x="4800" y="20162"/>
                </a:lnTo>
                <a:lnTo>
                  <a:pt x="2880" y="26883"/>
                </a:lnTo>
                <a:lnTo>
                  <a:pt x="960" y="32644"/>
                </a:lnTo>
                <a:lnTo>
                  <a:pt x="0" y="40325"/>
                </a:lnTo>
                <a:lnTo>
                  <a:pt x="0" y="56647"/>
                </a:lnTo>
                <a:lnTo>
                  <a:pt x="960" y="63352"/>
                </a:lnTo>
                <a:lnTo>
                  <a:pt x="2880" y="70073"/>
                </a:lnTo>
                <a:lnTo>
                  <a:pt x="4800" y="76794"/>
                </a:lnTo>
                <a:lnTo>
                  <a:pt x="7680" y="81594"/>
                </a:lnTo>
                <a:lnTo>
                  <a:pt x="11521" y="85435"/>
                </a:lnTo>
                <a:lnTo>
                  <a:pt x="15346" y="90236"/>
                </a:lnTo>
                <a:lnTo>
                  <a:pt x="20147" y="93116"/>
                </a:lnTo>
                <a:lnTo>
                  <a:pt x="25907" y="95036"/>
                </a:lnTo>
                <a:lnTo>
                  <a:pt x="31683" y="96956"/>
                </a:lnTo>
                <a:lnTo>
                  <a:pt x="38389" y="97916"/>
                </a:lnTo>
                <a:lnTo>
                  <a:pt x="54711" y="97916"/>
                </a:lnTo>
                <a:lnTo>
                  <a:pt x="58552" y="96956"/>
                </a:lnTo>
                <a:lnTo>
                  <a:pt x="62392" y="96956"/>
                </a:lnTo>
                <a:lnTo>
                  <a:pt x="66233" y="95996"/>
                </a:lnTo>
                <a:lnTo>
                  <a:pt x="69113" y="95036"/>
                </a:lnTo>
                <a:lnTo>
                  <a:pt x="71993" y="94076"/>
                </a:lnTo>
                <a:lnTo>
                  <a:pt x="73913" y="93116"/>
                </a:lnTo>
                <a:lnTo>
                  <a:pt x="75834" y="93116"/>
                </a:lnTo>
                <a:lnTo>
                  <a:pt x="77754" y="92156"/>
                </a:lnTo>
                <a:lnTo>
                  <a:pt x="78714" y="91196"/>
                </a:lnTo>
                <a:lnTo>
                  <a:pt x="79674" y="91196"/>
                </a:lnTo>
                <a:lnTo>
                  <a:pt x="79674" y="90236"/>
                </a:lnTo>
                <a:lnTo>
                  <a:pt x="80634" y="89275"/>
                </a:lnTo>
                <a:lnTo>
                  <a:pt x="80634" y="87355"/>
                </a:lnTo>
                <a:lnTo>
                  <a:pt x="81594" y="87355"/>
                </a:lnTo>
                <a:lnTo>
                  <a:pt x="81594" y="8159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1" name="object 271"/>
          <p:cNvSpPr/>
          <p:nvPr/>
        </p:nvSpPr>
        <p:spPr>
          <a:xfrm>
            <a:off x="3135508" y="3608298"/>
            <a:ext cx="65272" cy="100797"/>
          </a:xfrm>
          <a:custGeom>
            <a:avLst/>
            <a:gdLst/>
            <a:ahLst/>
            <a:cxnLst/>
            <a:rect l="l" t="t" r="r" b="b"/>
            <a:pathLst>
              <a:path w="65272" h="100797">
                <a:moveTo>
                  <a:pt x="19202" y="21122"/>
                </a:moveTo>
                <a:lnTo>
                  <a:pt x="20147" y="19202"/>
                </a:lnTo>
                <a:lnTo>
                  <a:pt x="21107" y="17282"/>
                </a:lnTo>
                <a:lnTo>
                  <a:pt x="23042" y="16322"/>
                </a:lnTo>
                <a:lnTo>
                  <a:pt x="23987" y="15361"/>
                </a:lnTo>
                <a:lnTo>
                  <a:pt x="25907" y="14401"/>
                </a:lnTo>
                <a:lnTo>
                  <a:pt x="27828" y="13441"/>
                </a:lnTo>
                <a:lnTo>
                  <a:pt x="30708" y="13441"/>
                </a:lnTo>
                <a:lnTo>
                  <a:pt x="32628" y="12481"/>
                </a:lnTo>
                <a:lnTo>
                  <a:pt x="39349" y="12481"/>
                </a:lnTo>
                <a:lnTo>
                  <a:pt x="42230" y="13441"/>
                </a:lnTo>
                <a:lnTo>
                  <a:pt x="44150" y="13441"/>
                </a:lnTo>
                <a:lnTo>
                  <a:pt x="47030" y="14401"/>
                </a:lnTo>
                <a:lnTo>
                  <a:pt x="48950" y="15361"/>
                </a:lnTo>
                <a:lnTo>
                  <a:pt x="50871" y="16322"/>
                </a:lnTo>
                <a:lnTo>
                  <a:pt x="52791" y="17282"/>
                </a:lnTo>
                <a:lnTo>
                  <a:pt x="53751" y="18242"/>
                </a:lnTo>
                <a:lnTo>
                  <a:pt x="55671" y="18242"/>
                </a:lnTo>
                <a:lnTo>
                  <a:pt x="56631" y="19202"/>
                </a:lnTo>
                <a:lnTo>
                  <a:pt x="57591" y="20162"/>
                </a:lnTo>
                <a:lnTo>
                  <a:pt x="58552" y="20162"/>
                </a:lnTo>
                <a:lnTo>
                  <a:pt x="59512" y="19202"/>
                </a:lnTo>
                <a:lnTo>
                  <a:pt x="59512" y="18242"/>
                </a:lnTo>
                <a:lnTo>
                  <a:pt x="60472" y="17282"/>
                </a:lnTo>
                <a:lnTo>
                  <a:pt x="60472" y="7680"/>
                </a:lnTo>
                <a:lnTo>
                  <a:pt x="59512" y="7680"/>
                </a:lnTo>
                <a:lnTo>
                  <a:pt x="59512" y="6720"/>
                </a:lnTo>
                <a:lnTo>
                  <a:pt x="58552" y="5760"/>
                </a:lnTo>
                <a:lnTo>
                  <a:pt x="57591" y="4800"/>
                </a:lnTo>
                <a:lnTo>
                  <a:pt x="56631" y="4800"/>
                </a:lnTo>
                <a:lnTo>
                  <a:pt x="54711" y="3840"/>
                </a:lnTo>
                <a:lnTo>
                  <a:pt x="53751" y="2880"/>
                </a:lnTo>
                <a:lnTo>
                  <a:pt x="51831" y="1920"/>
                </a:lnTo>
                <a:lnTo>
                  <a:pt x="49911" y="1920"/>
                </a:lnTo>
                <a:lnTo>
                  <a:pt x="47990" y="960"/>
                </a:lnTo>
                <a:lnTo>
                  <a:pt x="46070" y="960"/>
                </a:lnTo>
                <a:lnTo>
                  <a:pt x="43190" y="0"/>
                </a:lnTo>
                <a:lnTo>
                  <a:pt x="24947" y="0"/>
                </a:lnTo>
                <a:lnTo>
                  <a:pt x="21107" y="1920"/>
                </a:lnTo>
                <a:lnTo>
                  <a:pt x="17266" y="3840"/>
                </a:lnTo>
                <a:lnTo>
                  <a:pt x="13426" y="5760"/>
                </a:lnTo>
                <a:lnTo>
                  <a:pt x="10546" y="7680"/>
                </a:lnTo>
                <a:lnTo>
                  <a:pt x="7680" y="10561"/>
                </a:lnTo>
                <a:lnTo>
                  <a:pt x="5760" y="13441"/>
                </a:lnTo>
                <a:lnTo>
                  <a:pt x="3840" y="16322"/>
                </a:lnTo>
                <a:lnTo>
                  <a:pt x="2865" y="20162"/>
                </a:lnTo>
                <a:lnTo>
                  <a:pt x="1920" y="23042"/>
                </a:lnTo>
                <a:lnTo>
                  <a:pt x="1920" y="30723"/>
                </a:lnTo>
                <a:lnTo>
                  <a:pt x="2865" y="34564"/>
                </a:lnTo>
                <a:lnTo>
                  <a:pt x="3840" y="37444"/>
                </a:lnTo>
                <a:lnTo>
                  <a:pt x="5760" y="40325"/>
                </a:lnTo>
                <a:lnTo>
                  <a:pt x="7680" y="43205"/>
                </a:lnTo>
                <a:lnTo>
                  <a:pt x="9585" y="45125"/>
                </a:lnTo>
                <a:lnTo>
                  <a:pt x="11521" y="47045"/>
                </a:lnTo>
                <a:lnTo>
                  <a:pt x="14386" y="48966"/>
                </a:lnTo>
                <a:lnTo>
                  <a:pt x="17266" y="50886"/>
                </a:lnTo>
                <a:lnTo>
                  <a:pt x="20147" y="51846"/>
                </a:lnTo>
                <a:lnTo>
                  <a:pt x="22067" y="53766"/>
                </a:lnTo>
                <a:lnTo>
                  <a:pt x="24947" y="54711"/>
                </a:lnTo>
                <a:lnTo>
                  <a:pt x="28788" y="55686"/>
                </a:lnTo>
                <a:lnTo>
                  <a:pt x="31668" y="56647"/>
                </a:lnTo>
                <a:lnTo>
                  <a:pt x="33588" y="57607"/>
                </a:lnTo>
                <a:lnTo>
                  <a:pt x="36469" y="58552"/>
                </a:lnTo>
                <a:lnTo>
                  <a:pt x="39349" y="60487"/>
                </a:lnTo>
                <a:lnTo>
                  <a:pt x="41269" y="61432"/>
                </a:lnTo>
                <a:lnTo>
                  <a:pt x="43190" y="63367"/>
                </a:lnTo>
                <a:lnTo>
                  <a:pt x="45110" y="64328"/>
                </a:lnTo>
                <a:lnTo>
                  <a:pt x="47030" y="66233"/>
                </a:lnTo>
                <a:lnTo>
                  <a:pt x="47990" y="68153"/>
                </a:lnTo>
                <a:lnTo>
                  <a:pt x="48950" y="70073"/>
                </a:lnTo>
                <a:lnTo>
                  <a:pt x="48950" y="75834"/>
                </a:lnTo>
                <a:lnTo>
                  <a:pt x="47990" y="77754"/>
                </a:lnTo>
                <a:lnTo>
                  <a:pt x="47030" y="79674"/>
                </a:lnTo>
                <a:lnTo>
                  <a:pt x="46070" y="81594"/>
                </a:lnTo>
                <a:lnTo>
                  <a:pt x="45110" y="82555"/>
                </a:lnTo>
                <a:lnTo>
                  <a:pt x="43190" y="84475"/>
                </a:lnTo>
                <a:lnTo>
                  <a:pt x="41269" y="85435"/>
                </a:lnTo>
                <a:lnTo>
                  <a:pt x="39349" y="86395"/>
                </a:lnTo>
                <a:lnTo>
                  <a:pt x="37429" y="86395"/>
                </a:lnTo>
                <a:lnTo>
                  <a:pt x="34549" y="87355"/>
                </a:lnTo>
                <a:lnTo>
                  <a:pt x="22067" y="87355"/>
                </a:lnTo>
                <a:lnTo>
                  <a:pt x="19202" y="86395"/>
                </a:lnTo>
                <a:lnTo>
                  <a:pt x="16322" y="85435"/>
                </a:lnTo>
                <a:lnTo>
                  <a:pt x="13426" y="84475"/>
                </a:lnTo>
                <a:lnTo>
                  <a:pt x="11521" y="83515"/>
                </a:lnTo>
                <a:lnTo>
                  <a:pt x="9585" y="82555"/>
                </a:lnTo>
                <a:lnTo>
                  <a:pt x="7680" y="80634"/>
                </a:lnTo>
                <a:lnTo>
                  <a:pt x="5760" y="80634"/>
                </a:lnTo>
                <a:lnTo>
                  <a:pt x="4800" y="79674"/>
                </a:lnTo>
                <a:lnTo>
                  <a:pt x="3840" y="78714"/>
                </a:lnTo>
                <a:lnTo>
                  <a:pt x="1920" y="78714"/>
                </a:lnTo>
                <a:lnTo>
                  <a:pt x="960" y="79674"/>
                </a:lnTo>
                <a:lnTo>
                  <a:pt x="960" y="80634"/>
                </a:lnTo>
                <a:lnTo>
                  <a:pt x="0" y="80634"/>
                </a:lnTo>
                <a:lnTo>
                  <a:pt x="0" y="91196"/>
                </a:lnTo>
                <a:lnTo>
                  <a:pt x="960" y="92156"/>
                </a:lnTo>
                <a:lnTo>
                  <a:pt x="960" y="93116"/>
                </a:lnTo>
                <a:lnTo>
                  <a:pt x="1920" y="94076"/>
                </a:lnTo>
                <a:lnTo>
                  <a:pt x="2865" y="94076"/>
                </a:lnTo>
                <a:lnTo>
                  <a:pt x="3840" y="95036"/>
                </a:lnTo>
                <a:lnTo>
                  <a:pt x="5760" y="95996"/>
                </a:lnTo>
                <a:lnTo>
                  <a:pt x="7680" y="96956"/>
                </a:lnTo>
                <a:lnTo>
                  <a:pt x="9585" y="97916"/>
                </a:lnTo>
                <a:lnTo>
                  <a:pt x="11521" y="98877"/>
                </a:lnTo>
                <a:lnTo>
                  <a:pt x="14386" y="98877"/>
                </a:lnTo>
                <a:lnTo>
                  <a:pt x="16322" y="99837"/>
                </a:lnTo>
                <a:lnTo>
                  <a:pt x="19202" y="100797"/>
                </a:lnTo>
                <a:lnTo>
                  <a:pt x="39349" y="100797"/>
                </a:lnTo>
                <a:lnTo>
                  <a:pt x="44150" y="98877"/>
                </a:lnTo>
                <a:lnTo>
                  <a:pt x="47990" y="97916"/>
                </a:lnTo>
                <a:lnTo>
                  <a:pt x="51831" y="95996"/>
                </a:lnTo>
                <a:lnTo>
                  <a:pt x="55671" y="93116"/>
                </a:lnTo>
                <a:lnTo>
                  <a:pt x="58552" y="91196"/>
                </a:lnTo>
                <a:lnTo>
                  <a:pt x="61432" y="88315"/>
                </a:lnTo>
                <a:lnTo>
                  <a:pt x="62392" y="84475"/>
                </a:lnTo>
                <a:lnTo>
                  <a:pt x="64312" y="80634"/>
                </a:lnTo>
                <a:lnTo>
                  <a:pt x="65272" y="75834"/>
                </a:lnTo>
                <a:lnTo>
                  <a:pt x="65272" y="67208"/>
                </a:lnTo>
                <a:lnTo>
                  <a:pt x="64312" y="64328"/>
                </a:lnTo>
                <a:lnTo>
                  <a:pt x="63352" y="61432"/>
                </a:lnTo>
                <a:lnTo>
                  <a:pt x="62392" y="58552"/>
                </a:lnTo>
                <a:lnTo>
                  <a:pt x="60472" y="55686"/>
                </a:lnTo>
                <a:lnTo>
                  <a:pt x="58552" y="53766"/>
                </a:lnTo>
                <a:lnTo>
                  <a:pt x="55671" y="51846"/>
                </a:lnTo>
                <a:lnTo>
                  <a:pt x="53751" y="49926"/>
                </a:lnTo>
                <a:lnTo>
                  <a:pt x="50871" y="48966"/>
                </a:lnTo>
                <a:lnTo>
                  <a:pt x="47990" y="47045"/>
                </a:lnTo>
                <a:lnTo>
                  <a:pt x="45110" y="46085"/>
                </a:lnTo>
                <a:lnTo>
                  <a:pt x="42230" y="45125"/>
                </a:lnTo>
                <a:lnTo>
                  <a:pt x="39349" y="43205"/>
                </a:lnTo>
                <a:lnTo>
                  <a:pt x="36469" y="42245"/>
                </a:lnTo>
                <a:lnTo>
                  <a:pt x="33588" y="41285"/>
                </a:lnTo>
                <a:lnTo>
                  <a:pt x="30708" y="40325"/>
                </a:lnTo>
                <a:lnTo>
                  <a:pt x="27828" y="39364"/>
                </a:lnTo>
                <a:lnTo>
                  <a:pt x="25907" y="37444"/>
                </a:lnTo>
                <a:lnTo>
                  <a:pt x="23987" y="36484"/>
                </a:lnTo>
                <a:lnTo>
                  <a:pt x="22067" y="34564"/>
                </a:lnTo>
                <a:lnTo>
                  <a:pt x="20147" y="32644"/>
                </a:lnTo>
                <a:lnTo>
                  <a:pt x="19202" y="30723"/>
                </a:lnTo>
                <a:lnTo>
                  <a:pt x="18227" y="28803"/>
                </a:lnTo>
                <a:lnTo>
                  <a:pt x="18227" y="24002"/>
                </a:lnTo>
                <a:lnTo>
                  <a:pt x="19202" y="22082"/>
                </a:lnTo>
                <a:lnTo>
                  <a:pt x="19202" y="211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2" name="object 272"/>
          <p:cNvSpPr/>
          <p:nvPr/>
        </p:nvSpPr>
        <p:spPr>
          <a:xfrm>
            <a:off x="1591878" y="3860779"/>
            <a:ext cx="72953" cy="100797"/>
          </a:xfrm>
          <a:custGeom>
            <a:avLst/>
            <a:gdLst/>
            <a:ahLst/>
            <a:cxnLst/>
            <a:rect l="l" t="t" r="r" b="b"/>
            <a:pathLst>
              <a:path w="72953" h="100797">
                <a:moveTo>
                  <a:pt x="72953" y="12466"/>
                </a:moveTo>
                <a:lnTo>
                  <a:pt x="71993" y="12466"/>
                </a:lnTo>
                <a:lnTo>
                  <a:pt x="71993" y="10561"/>
                </a:lnTo>
                <a:lnTo>
                  <a:pt x="71033" y="9585"/>
                </a:lnTo>
                <a:lnTo>
                  <a:pt x="70073" y="8625"/>
                </a:lnTo>
                <a:lnTo>
                  <a:pt x="69113" y="7680"/>
                </a:lnTo>
                <a:lnTo>
                  <a:pt x="68153" y="6720"/>
                </a:lnTo>
                <a:lnTo>
                  <a:pt x="66233" y="5745"/>
                </a:lnTo>
                <a:lnTo>
                  <a:pt x="64312" y="4785"/>
                </a:lnTo>
                <a:lnTo>
                  <a:pt x="62392" y="2880"/>
                </a:lnTo>
                <a:lnTo>
                  <a:pt x="59512" y="2880"/>
                </a:lnTo>
                <a:lnTo>
                  <a:pt x="57591" y="1904"/>
                </a:lnTo>
                <a:lnTo>
                  <a:pt x="54711" y="960"/>
                </a:lnTo>
                <a:lnTo>
                  <a:pt x="51831" y="0"/>
                </a:lnTo>
                <a:lnTo>
                  <a:pt x="37429" y="0"/>
                </a:lnTo>
                <a:lnTo>
                  <a:pt x="31668" y="960"/>
                </a:lnTo>
                <a:lnTo>
                  <a:pt x="25907" y="2880"/>
                </a:lnTo>
                <a:lnTo>
                  <a:pt x="21107" y="4785"/>
                </a:lnTo>
                <a:lnTo>
                  <a:pt x="16306" y="7680"/>
                </a:lnTo>
                <a:lnTo>
                  <a:pt x="12466" y="11506"/>
                </a:lnTo>
                <a:lnTo>
                  <a:pt x="8625" y="16306"/>
                </a:lnTo>
                <a:lnTo>
                  <a:pt x="5745" y="21107"/>
                </a:lnTo>
                <a:lnTo>
                  <a:pt x="3825" y="27828"/>
                </a:lnTo>
                <a:lnTo>
                  <a:pt x="944" y="34549"/>
                </a:lnTo>
                <a:lnTo>
                  <a:pt x="0" y="42230"/>
                </a:lnTo>
                <a:lnTo>
                  <a:pt x="0" y="59512"/>
                </a:lnTo>
                <a:lnTo>
                  <a:pt x="944" y="66233"/>
                </a:lnTo>
                <a:lnTo>
                  <a:pt x="2880" y="72953"/>
                </a:lnTo>
                <a:lnTo>
                  <a:pt x="4785" y="78714"/>
                </a:lnTo>
                <a:lnTo>
                  <a:pt x="7665" y="83515"/>
                </a:lnTo>
                <a:lnTo>
                  <a:pt x="10546" y="88315"/>
                </a:lnTo>
                <a:lnTo>
                  <a:pt x="14386" y="92156"/>
                </a:lnTo>
                <a:lnTo>
                  <a:pt x="18227" y="95981"/>
                </a:lnTo>
                <a:lnTo>
                  <a:pt x="23987" y="97916"/>
                </a:lnTo>
                <a:lnTo>
                  <a:pt x="28788" y="99821"/>
                </a:lnTo>
                <a:lnTo>
                  <a:pt x="34549" y="100797"/>
                </a:lnTo>
                <a:lnTo>
                  <a:pt x="47990" y="100797"/>
                </a:lnTo>
                <a:lnTo>
                  <a:pt x="50871" y="99821"/>
                </a:lnTo>
                <a:lnTo>
                  <a:pt x="53751" y="99821"/>
                </a:lnTo>
                <a:lnTo>
                  <a:pt x="56631" y="98877"/>
                </a:lnTo>
                <a:lnTo>
                  <a:pt x="59512" y="97916"/>
                </a:lnTo>
                <a:lnTo>
                  <a:pt x="61432" y="96956"/>
                </a:lnTo>
                <a:lnTo>
                  <a:pt x="64312" y="95981"/>
                </a:lnTo>
                <a:lnTo>
                  <a:pt x="66233" y="94076"/>
                </a:lnTo>
                <a:lnTo>
                  <a:pt x="68153" y="93116"/>
                </a:lnTo>
                <a:lnTo>
                  <a:pt x="70073" y="92156"/>
                </a:lnTo>
                <a:lnTo>
                  <a:pt x="70073" y="91196"/>
                </a:lnTo>
                <a:lnTo>
                  <a:pt x="71033" y="90236"/>
                </a:lnTo>
                <a:lnTo>
                  <a:pt x="71993" y="89275"/>
                </a:lnTo>
                <a:lnTo>
                  <a:pt x="72953" y="88315"/>
                </a:lnTo>
                <a:lnTo>
                  <a:pt x="72953" y="76794"/>
                </a:lnTo>
                <a:lnTo>
                  <a:pt x="71993" y="75834"/>
                </a:lnTo>
                <a:lnTo>
                  <a:pt x="71993" y="74874"/>
                </a:lnTo>
                <a:lnTo>
                  <a:pt x="68153" y="74874"/>
                </a:lnTo>
                <a:lnTo>
                  <a:pt x="67193" y="76794"/>
                </a:lnTo>
                <a:lnTo>
                  <a:pt x="65272" y="77754"/>
                </a:lnTo>
                <a:lnTo>
                  <a:pt x="63352" y="78714"/>
                </a:lnTo>
                <a:lnTo>
                  <a:pt x="61432" y="80634"/>
                </a:lnTo>
                <a:lnTo>
                  <a:pt x="59512" y="81594"/>
                </a:lnTo>
                <a:lnTo>
                  <a:pt x="56631" y="83515"/>
                </a:lnTo>
                <a:lnTo>
                  <a:pt x="53751" y="84475"/>
                </a:lnTo>
                <a:lnTo>
                  <a:pt x="50871" y="85420"/>
                </a:lnTo>
                <a:lnTo>
                  <a:pt x="47990" y="86395"/>
                </a:lnTo>
                <a:lnTo>
                  <a:pt x="39349" y="86395"/>
                </a:lnTo>
                <a:lnTo>
                  <a:pt x="35509" y="85420"/>
                </a:lnTo>
                <a:lnTo>
                  <a:pt x="32628" y="84475"/>
                </a:lnTo>
                <a:lnTo>
                  <a:pt x="29748" y="82555"/>
                </a:lnTo>
                <a:lnTo>
                  <a:pt x="26868" y="80634"/>
                </a:lnTo>
                <a:lnTo>
                  <a:pt x="24947" y="77754"/>
                </a:lnTo>
                <a:lnTo>
                  <a:pt x="22067" y="73913"/>
                </a:lnTo>
                <a:lnTo>
                  <a:pt x="21107" y="71033"/>
                </a:lnTo>
                <a:lnTo>
                  <a:pt x="19187" y="66233"/>
                </a:lnTo>
                <a:lnTo>
                  <a:pt x="18227" y="61432"/>
                </a:lnTo>
                <a:lnTo>
                  <a:pt x="18227" y="50871"/>
                </a:lnTo>
                <a:lnTo>
                  <a:pt x="18292" y="47005"/>
                </a:lnTo>
                <a:lnTo>
                  <a:pt x="19990" y="33353"/>
                </a:lnTo>
                <a:lnTo>
                  <a:pt x="23987" y="23027"/>
                </a:lnTo>
                <a:lnTo>
                  <a:pt x="28788" y="17266"/>
                </a:lnTo>
                <a:lnTo>
                  <a:pt x="35509" y="13426"/>
                </a:lnTo>
                <a:lnTo>
                  <a:pt x="47030" y="13426"/>
                </a:lnTo>
                <a:lnTo>
                  <a:pt x="50871" y="14401"/>
                </a:lnTo>
                <a:lnTo>
                  <a:pt x="53751" y="15346"/>
                </a:lnTo>
                <a:lnTo>
                  <a:pt x="56631" y="16306"/>
                </a:lnTo>
                <a:lnTo>
                  <a:pt x="58552" y="18242"/>
                </a:lnTo>
                <a:lnTo>
                  <a:pt x="61432" y="19187"/>
                </a:lnTo>
                <a:lnTo>
                  <a:pt x="63352" y="21107"/>
                </a:lnTo>
                <a:lnTo>
                  <a:pt x="65272" y="22067"/>
                </a:lnTo>
                <a:lnTo>
                  <a:pt x="66233" y="23027"/>
                </a:lnTo>
                <a:lnTo>
                  <a:pt x="67193" y="23987"/>
                </a:lnTo>
                <a:lnTo>
                  <a:pt x="69113" y="24947"/>
                </a:lnTo>
                <a:lnTo>
                  <a:pt x="71033" y="24947"/>
                </a:lnTo>
                <a:lnTo>
                  <a:pt x="71033" y="23987"/>
                </a:lnTo>
                <a:lnTo>
                  <a:pt x="71993" y="23027"/>
                </a:lnTo>
                <a:lnTo>
                  <a:pt x="72953" y="22067"/>
                </a:lnTo>
                <a:lnTo>
                  <a:pt x="72953" y="1246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3" name="object 273"/>
          <p:cNvSpPr/>
          <p:nvPr/>
        </p:nvSpPr>
        <p:spPr>
          <a:xfrm>
            <a:off x="1696516" y="3937574"/>
            <a:ext cx="5745" cy="24002"/>
          </a:xfrm>
          <a:custGeom>
            <a:avLst/>
            <a:gdLst/>
            <a:ahLst/>
            <a:cxnLst/>
            <a:rect l="l" t="t" r="r" b="b"/>
            <a:pathLst>
              <a:path w="5745" h="24002">
                <a:moveTo>
                  <a:pt x="1905" y="3840"/>
                </a:moveTo>
                <a:lnTo>
                  <a:pt x="0" y="0"/>
                </a:lnTo>
                <a:lnTo>
                  <a:pt x="1905" y="22082"/>
                </a:lnTo>
                <a:lnTo>
                  <a:pt x="5745" y="24002"/>
                </a:lnTo>
                <a:lnTo>
                  <a:pt x="4785" y="6720"/>
                </a:lnTo>
                <a:lnTo>
                  <a:pt x="1905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4" name="object 274"/>
          <p:cNvSpPr/>
          <p:nvPr/>
        </p:nvSpPr>
        <p:spPr>
          <a:xfrm>
            <a:off x="1679234" y="3859819"/>
            <a:ext cx="75834" cy="101757"/>
          </a:xfrm>
          <a:custGeom>
            <a:avLst/>
            <a:gdLst/>
            <a:ahLst/>
            <a:cxnLst/>
            <a:rect l="l" t="t" r="r" b="b"/>
            <a:pathLst>
              <a:path w="75834" h="101757">
                <a:moveTo>
                  <a:pt x="7665" y="23987"/>
                </a:moveTo>
                <a:lnTo>
                  <a:pt x="8625" y="23987"/>
                </a:lnTo>
                <a:lnTo>
                  <a:pt x="10561" y="23027"/>
                </a:lnTo>
                <a:lnTo>
                  <a:pt x="11506" y="22067"/>
                </a:lnTo>
                <a:lnTo>
                  <a:pt x="13441" y="21107"/>
                </a:lnTo>
                <a:lnTo>
                  <a:pt x="15346" y="20147"/>
                </a:lnTo>
                <a:lnTo>
                  <a:pt x="18227" y="19202"/>
                </a:lnTo>
                <a:lnTo>
                  <a:pt x="21107" y="17266"/>
                </a:lnTo>
                <a:lnTo>
                  <a:pt x="23987" y="16306"/>
                </a:lnTo>
                <a:lnTo>
                  <a:pt x="26868" y="15361"/>
                </a:lnTo>
                <a:lnTo>
                  <a:pt x="30708" y="14386"/>
                </a:lnTo>
                <a:lnTo>
                  <a:pt x="45110" y="14386"/>
                </a:lnTo>
                <a:lnTo>
                  <a:pt x="47990" y="15361"/>
                </a:lnTo>
                <a:lnTo>
                  <a:pt x="50871" y="16306"/>
                </a:lnTo>
                <a:lnTo>
                  <a:pt x="52791" y="18227"/>
                </a:lnTo>
                <a:lnTo>
                  <a:pt x="54711" y="20147"/>
                </a:lnTo>
                <a:lnTo>
                  <a:pt x="56631" y="21107"/>
                </a:lnTo>
                <a:lnTo>
                  <a:pt x="57591" y="23987"/>
                </a:lnTo>
                <a:lnTo>
                  <a:pt x="58552" y="26868"/>
                </a:lnTo>
                <a:lnTo>
                  <a:pt x="59512" y="28788"/>
                </a:lnTo>
                <a:lnTo>
                  <a:pt x="59512" y="43190"/>
                </a:lnTo>
                <a:lnTo>
                  <a:pt x="39349" y="43190"/>
                </a:lnTo>
                <a:lnTo>
                  <a:pt x="32628" y="44150"/>
                </a:lnTo>
                <a:lnTo>
                  <a:pt x="26868" y="45110"/>
                </a:lnTo>
                <a:lnTo>
                  <a:pt x="21107" y="46070"/>
                </a:lnTo>
                <a:lnTo>
                  <a:pt x="16306" y="47990"/>
                </a:lnTo>
                <a:lnTo>
                  <a:pt x="12466" y="50871"/>
                </a:lnTo>
                <a:lnTo>
                  <a:pt x="8625" y="53751"/>
                </a:lnTo>
                <a:lnTo>
                  <a:pt x="5760" y="56631"/>
                </a:lnTo>
                <a:lnTo>
                  <a:pt x="3840" y="60472"/>
                </a:lnTo>
                <a:lnTo>
                  <a:pt x="944" y="64312"/>
                </a:lnTo>
                <a:lnTo>
                  <a:pt x="0" y="69113"/>
                </a:lnTo>
                <a:lnTo>
                  <a:pt x="0" y="78714"/>
                </a:lnTo>
                <a:lnTo>
                  <a:pt x="944" y="82555"/>
                </a:lnTo>
                <a:lnTo>
                  <a:pt x="2880" y="85435"/>
                </a:lnTo>
                <a:lnTo>
                  <a:pt x="3840" y="89275"/>
                </a:lnTo>
                <a:lnTo>
                  <a:pt x="6720" y="92156"/>
                </a:lnTo>
                <a:lnTo>
                  <a:pt x="8625" y="95036"/>
                </a:lnTo>
                <a:lnTo>
                  <a:pt x="11506" y="96941"/>
                </a:lnTo>
                <a:lnTo>
                  <a:pt x="15346" y="98877"/>
                </a:lnTo>
                <a:lnTo>
                  <a:pt x="19187" y="99837"/>
                </a:lnTo>
                <a:lnTo>
                  <a:pt x="17282" y="77754"/>
                </a:lnTo>
                <a:lnTo>
                  <a:pt x="17282" y="70073"/>
                </a:lnTo>
                <a:lnTo>
                  <a:pt x="18227" y="68153"/>
                </a:lnTo>
                <a:lnTo>
                  <a:pt x="19187" y="65272"/>
                </a:lnTo>
                <a:lnTo>
                  <a:pt x="20147" y="63352"/>
                </a:lnTo>
                <a:lnTo>
                  <a:pt x="22067" y="61432"/>
                </a:lnTo>
                <a:lnTo>
                  <a:pt x="23987" y="60472"/>
                </a:lnTo>
                <a:lnTo>
                  <a:pt x="26868" y="58552"/>
                </a:lnTo>
                <a:lnTo>
                  <a:pt x="29748" y="57591"/>
                </a:lnTo>
                <a:lnTo>
                  <a:pt x="32628" y="56631"/>
                </a:lnTo>
                <a:lnTo>
                  <a:pt x="36469" y="55671"/>
                </a:lnTo>
                <a:lnTo>
                  <a:pt x="59512" y="55671"/>
                </a:lnTo>
                <a:lnTo>
                  <a:pt x="59512" y="74874"/>
                </a:lnTo>
                <a:lnTo>
                  <a:pt x="54711" y="79674"/>
                </a:lnTo>
                <a:lnTo>
                  <a:pt x="50871" y="83515"/>
                </a:lnTo>
                <a:lnTo>
                  <a:pt x="47030" y="85435"/>
                </a:lnTo>
                <a:lnTo>
                  <a:pt x="43190" y="87355"/>
                </a:lnTo>
                <a:lnTo>
                  <a:pt x="39349" y="88315"/>
                </a:lnTo>
                <a:lnTo>
                  <a:pt x="29748" y="88315"/>
                </a:lnTo>
                <a:lnTo>
                  <a:pt x="24947" y="87355"/>
                </a:lnTo>
                <a:lnTo>
                  <a:pt x="22067" y="84475"/>
                </a:lnTo>
                <a:lnTo>
                  <a:pt x="23027" y="101757"/>
                </a:lnTo>
                <a:lnTo>
                  <a:pt x="37429" y="101757"/>
                </a:lnTo>
                <a:lnTo>
                  <a:pt x="43190" y="100782"/>
                </a:lnTo>
                <a:lnTo>
                  <a:pt x="47990" y="97916"/>
                </a:lnTo>
                <a:lnTo>
                  <a:pt x="52791" y="95996"/>
                </a:lnTo>
                <a:lnTo>
                  <a:pt x="57591" y="93116"/>
                </a:lnTo>
                <a:lnTo>
                  <a:pt x="61432" y="88315"/>
                </a:lnTo>
                <a:lnTo>
                  <a:pt x="61432" y="97916"/>
                </a:lnTo>
                <a:lnTo>
                  <a:pt x="62392" y="98877"/>
                </a:lnTo>
                <a:lnTo>
                  <a:pt x="62392" y="99837"/>
                </a:lnTo>
                <a:lnTo>
                  <a:pt x="63352" y="99837"/>
                </a:lnTo>
                <a:lnTo>
                  <a:pt x="64312" y="100782"/>
                </a:lnTo>
                <a:lnTo>
                  <a:pt x="72953" y="100782"/>
                </a:lnTo>
                <a:lnTo>
                  <a:pt x="73913" y="99837"/>
                </a:lnTo>
                <a:lnTo>
                  <a:pt x="75834" y="99837"/>
                </a:lnTo>
                <a:lnTo>
                  <a:pt x="75834" y="23987"/>
                </a:lnTo>
                <a:lnTo>
                  <a:pt x="73913" y="20147"/>
                </a:lnTo>
                <a:lnTo>
                  <a:pt x="72953" y="15361"/>
                </a:lnTo>
                <a:lnTo>
                  <a:pt x="71033" y="12466"/>
                </a:lnTo>
                <a:lnTo>
                  <a:pt x="68153" y="9585"/>
                </a:lnTo>
                <a:lnTo>
                  <a:pt x="65272" y="6705"/>
                </a:lnTo>
                <a:lnTo>
                  <a:pt x="61432" y="3840"/>
                </a:lnTo>
                <a:lnTo>
                  <a:pt x="56631" y="2865"/>
                </a:lnTo>
                <a:lnTo>
                  <a:pt x="51831" y="960"/>
                </a:lnTo>
                <a:lnTo>
                  <a:pt x="46070" y="0"/>
                </a:lnTo>
                <a:lnTo>
                  <a:pt x="36469" y="0"/>
                </a:lnTo>
                <a:lnTo>
                  <a:pt x="32628" y="960"/>
                </a:lnTo>
                <a:lnTo>
                  <a:pt x="28788" y="960"/>
                </a:lnTo>
                <a:lnTo>
                  <a:pt x="25907" y="1920"/>
                </a:lnTo>
                <a:lnTo>
                  <a:pt x="22067" y="2865"/>
                </a:lnTo>
                <a:lnTo>
                  <a:pt x="19187" y="3840"/>
                </a:lnTo>
                <a:lnTo>
                  <a:pt x="16306" y="4800"/>
                </a:lnTo>
                <a:lnTo>
                  <a:pt x="13441" y="5745"/>
                </a:lnTo>
                <a:lnTo>
                  <a:pt x="11506" y="6705"/>
                </a:lnTo>
                <a:lnTo>
                  <a:pt x="9601" y="8641"/>
                </a:lnTo>
                <a:lnTo>
                  <a:pt x="7665" y="9585"/>
                </a:lnTo>
                <a:lnTo>
                  <a:pt x="6720" y="10546"/>
                </a:lnTo>
                <a:lnTo>
                  <a:pt x="5760" y="11521"/>
                </a:lnTo>
                <a:lnTo>
                  <a:pt x="4785" y="12466"/>
                </a:lnTo>
                <a:lnTo>
                  <a:pt x="4785" y="21107"/>
                </a:lnTo>
                <a:lnTo>
                  <a:pt x="5760" y="21107"/>
                </a:lnTo>
                <a:lnTo>
                  <a:pt x="5760" y="23027"/>
                </a:lnTo>
                <a:lnTo>
                  <a:pt x="6720" y="23027"/>
                </a:lnTo>
                <a:lnTo>
                  <a:pt x="6720" y="23987"/>
                </a:lnTo>
                <a:lnTo>
                  <a:pt x="7665" y="2398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5" name="object 275"/>
          <p:cNvSpPr/>
          <p:nvPr/>
        </p:nvSpPr>
        <p:spPr>
          <a:xfrm>
            <a:off x="1786752" y="3861739"/>
            <a:ext cx="30708" cy="135346"/>
          </a:xfrm>
          <a:custGeom>
            <a:avLst/>
            <a:gdLst/>
            <a:ahLst/>
            <a:cxnLst/>
            <a:rect l="l" t="t" r="r" b="b"/>
            <a:pathLst>
              <a:path w="30708" h="135346">
                <a:moveTo>
                  <a:pt x="17266" y="133426"/>
                </a:moveTo>
                <a:lnTo>
                  <a:pt x="17266" y="86395"/>
                </a:lnTo>
                <a:lnTo>
                  <a:pt x="19187" y="88315"/>
                </a:lnTo>
                <a:lnTo>
                  <a:pt x="22067" y="90236"/>
                </a:lnTo>
                <a:lnTo>
                  <a:pt x="23987" y="92156"/>
                </a:lnTo>
                <a:lnTo>
                  <a:pt x="25907" y="94076"/>
                </a:lnTo>
                <a:lnTo>
                  <a:pt x="28788" y="95996"/>
                </a:lnTo>
                <a:lnTo>
                  <a:pt x="30708" y="80634"/>
                </a:lnTo>
                <a:lnTo>
                  <a:pt x="25907" y="77754"/>
                </a:lnTo>
                <a:lnTo>
                  <a:pt x="22067" y="73913"/>
                </a:lnTo>
                <a:lnTo>
                  <a:pt x="17266" y="68153"/>
                </a:lnTo>
                <a:lnTo>
                  <a:pt x="17266" y="30708"/>
                </a:lnTo>
                <a:lnTo>
                  <a:pt x="20147" y="27828"/>
                </a:lnTo>
                <a:lnTo>
                  <a:pt x="18227" y="12466"/>
                </a:lnTo>
                <a:lnTo>
                  <a:pt x="15346" y="15346"/>
                </a:lnTo>
                <a:lnTo>
                  <a:pt x="15346" y="2880"/>
                </a:lnTo>
                <a:lnTo>
                  <a:pt x="14386" y="1920"/>
                </a:lnTo>
                <a:lnTo>
                  <a:pt x="14386" y="944"/>
                </a:lnTo>
                <a:lnTo>
                  <a:pt x="13426" y="944"/>
                </a:lnTo>
                <a:lnTo>
                  <a:pt x="12466" y="0"/>
                </a:lnTo>
                <a:lnTo>
                  <a:pt x="1905" y="0"/>
                </a:lnTo>
                <a:lnTo>
                  <a:pt x="1905" y="944"/>
                </a:lnTo>
                <a:lnTo>
                  <a:pt x="960" y="944"/>
                </a:lnTo>
                <a:lnTo>
                  <a:pt x="0" y="1920"/>
                </a:lnTo>
                <a:lnTo>
                  <a:pt x="0" y="133426"/>
                </a:lnTo>
                <a:lnTo>
                  <a:pt x="960" y="134386"/>
                </a:lnTo>
                <a:lnTo>
                  <a:pt x="1905" y="134386"/>
                </a:lnTo>
                <a:lnTo>
                  <a:pt x="2865" y="135346"/>
                </a:lnTo>
                <a:lnTo>
                  <a:pt x="14386" y="135346"/>
                </a:lnTo>
                <a:lnTo>
                  <a:pt x="15346" y="134386"/>
                </a:lnTo>
                <a:lnTo>
                  <a:pt x="16306" y="134386"/>
                </a:lnTo>
                <a:lnTo>
                  <a:pt x="16306" y="133426"/>
                </a:lnTo>
                <a:lnTo>
                  <a:pt x="17266" y="13342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6" name="object 276"/>
          <p:cNvSpPr/>
          <p:nvPr/>
        </p:nvSpPr>
        <p:spPr>
          <a:xfrm>
            <a:off x="1804979" y="3859819"/>
            <a:ext cx="67193" cy="101757"/>
          </a:xfrm>
          <a:custGeom>
            <a:avLst/>
            <a:gdLst/>
            <a:ahLst/>
            <a:cxnLst/>
            <a:rect l="l" t="t" r="r" b="b"/>
            <a:pathLst>
              <a:path w="67193" h="101757">
                <a:moveTo>
                  <a:pt x="10561" y="97916"/>
                </a:moveTo>
                <a:lnTo>
                  <a:pt x="12481" y="98877"/>
                </a:lnTo>
                <a:lnTo>
                  <a:pt x="14401" y="99837"/>
                </a:lnTo>
                <a:lnTo>
                  <a:pt x="17282" y="100782"/>
                </a:lnTo>
                <a:lnTo>
                  <a:pt x="19202" y="100782"/>
                </a:lnTo>
                <a:lnTo>
                  <a:pt x="22082" y="101757"/>
                </a:lnTo>
                <a:lnTo>
                  <a:pt x="33604" y="101757"/>
                </a:lnTo>
                <a:lnTo>
                  <a:pt x="39364" y="100782"/>
                </a:lnTo>
                <a:lnTo>
                  <a:pt x="44165" y="97916"/>
                </a:lnTo>
                <a:lnTo>
                  <a:pt x="48966" y="95996"/>
                </a:lnTo>
                <a:lnTo>
                  <a:pt x="53766" y="92156"/>
                </a:lnTo>
                <a:lnTo>
                  <a:pt x="56647" y="88315"/>
                </a:lnTo>
                <a:lnTo>
                  <a:pt x="60472" y="83515"/>
                </a:lnTo>
                <a:lnTo>
                  <a:pt x="62407" y="77754"/>
                </a:lnTo>
                <a:lnTo>
                  <a:pt x="64312" y="71993"/>
                </a:lnTo>
                <a:lnTo>
                  <a:pt x="66248" y="65272"/>
                </a:lnTo>
                <a:lnTo>
                  <a:pt x="67193" y="57591"/>
                </a:lnTo>
                <a:lnTo>
                  <a:pt x="67193" y="43190"/>
                </a:lnTo>
                <a:lnTo>
                  <a:pt x="66248" y="36469"/>
                </a:lnTo>
                <a:lnTo>
                  <a:pt x="65288" y="30708"/>
                </a:lnTo>
                <a:lnTo>
                  <a:pt x="63367" y="24947"/>
                </a:lnTo>
                <a:lnTo>
                  <a:pt x="61447" y="19202"/>
                </a:lnTo>
                <a:lnTo>
                  <a:pt x="58567" y="15361"/>
                </a:lnTo>
                <a:lnTo>
                  <a:pt x="55686" y="10546"/>
                </a:lnTo>
                <a:lnTo>
                  <a:pt x="51846" y="6705"/>
                </a:lnTo>
                <a:lnTo>
                  <a:pt x="47045" y="3840"/>
                </a:lnTo>
                <a:lnTo>
                  <a:pt x="42245" y="1920"/>
                </a:lnTo>
                <a:lnTo>
                  <a:pt x="36484" y="0"/>
                </a:lnTo>
                <a:lnTo>
                  <a:pt x="26883" y="0"/>
                </a:lnTo>
                <a:lnTo>
                  <a:pt x="24003" y="960"/>
                </a:lnTo>
                <a:lnTo>
                  <a:pt x="21122" y="1920"/>
                </a:lnTo>
                <a:lnTo>
                  <a:pt x="18242" y="1920"/>
                </a:lnTo>
                <a:lnTo>
                  <a:pt x="15361" y="2865"/>
                </a:lnTo>
                <a:lnTo>
                  <a:pt x="12481" y="4800"/>
                </a:lnTo>
                <a:lnTo>
                  <a:pt x="10561" y="5745"/>
                </a:lnTo>
                <a:lnTo>
                  <a:pt x="7680" y="7680"/>
                </a:lnTo>
                <a:lnTo>
                  <a:pt x="4800" y="9585"/>
                </a:lnTo>
                <a:lnTo>
                  <a:pt x="1920" y="12466"/>
                </a:lnTo>
                <a:lnTo>
                  <a:pt x="0" y="14386"/>
                </a:lnTo>
                <a:lnTo>
                  <a:pt x="1920" y="29748"/>
                </a:lnTo>
                <a:lnTo>
                  <a:pt x="3840" y="26868"/>
                </a:lnTo>
                <a:lnTo>
                  <a:pt x="6720" y="24947"/>
                </a:lnTo>
                <a:lnTo>
                  <a:pt x="8641" y="22067"/>
                </a:lnTo>
                <a:lnTo>
                  <a:pt x="11521" y="20147"/>
                </a:lnTo>
                <a:lnTo>
                  <a:pt x="13441" y="19202"/>
                </a:lnTo>
                <a:lnTo>
                  <a:pt x="15361" y="17266"/>
                </a:lnTo>
                <a:lnTo>
                  <a:pt x="18242" y="16306"/>
                </a:lnTo>
                <a:lnTo>
                  <a:pt x="20162" y="16306"/>
                </a:lnTo>
                <a:lnTo>
                  <a:pt x="22082" y="15361"/>
                </a:lnTo>
                <a:lnTo>
                  <a:pt x="30723" y="15361"/>
                </a:lnTo>
                <a:lnTo>
                  <a:pt x="34564" y="16306"/>
                </a:lnTo>
                <a:lnTo>
                  <a:pt x="37444" y="18227"/>
                </a:lnTo>
                <a:lnTo>
                  <a:pt x="40325" y="20147"/>
                </a:lnTo>
                <a:lnTo>
                  <a:pt x="43205" y="23027"/>
                </a:lnTo>
                <a:lnTo>
                  <a:pt x="44165" y="25907"/>
                </a:lnTo>
                <a:lnTo>
                  <a:pt x="46085" y="29748"/>
                </a:lnTo>
                <a:lnTo>
                  <a:pt x="47045" y="33588"/>
                </a:lnTo>
                <a:lnTo>
                  <a:pt x="48006" y="38389"/>
                </a:lnTo>
                <a:lnTo>
                  <a:pt x="48966" y="42230"/>
                </a:lnTo>
                <a:lnTo>
                  <a:pt x="48966" y="60472"/>
                </a:lnTo>
                <a:lnTo>
                  <a:pt x="48006" y="64312"/>
                </a:lnTo>
                <a:lnTo>
                  <a:pt x="47045" y="69113"/>
                </a:lnTo>
                <a:lnTo>
                  <a:pt x="45125" y="72953"/>
                </a:lnTo>
                <a:lnTo>
                  <a:pt x="43205" y="75834"/>
                </a:lnTo>
                <a:lnTo>
                  <a:pt x="42245" y="79674"/>
                </a:lnTo>
                <a:lnTo>
                  <a:pt x="39364" y="82555"/>
                </a:lnTo>
                <a:lnTo>
                  <a:pt x="36484" y="84475"/>
                </a:lnTo>
                <a:lnTo>
                  <a:pt x="33604" y="86380"/>
                </a:lnTo>
                <a:lnTo>
                  <a:pt x="29763" y="87355"/>
                </a:lnTo>
                <a:lnTo>
                  <a:pt x="21122" y="87355"/>
                </a:lnTo>
                <a:lnTo>
                  <a:pt x="16322" y="85435"/>
                </a:lnTo>
                <a:lnTo>
                  <a:pt x="12481" y="82555"/>
                </a:lnTo>
                <a:lnTo>
                  <a:pt x="10561" y="9791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7" name="object 277"/>
          <p:cNvSpPr/>
          <p:nvPr/>
        </p:nvSpPr>
        <p:spPr>
          <a:xfrm>
            <a:off x="1884669" y="3836776"/>
            <a:ext cx="60472" cy="124800"/>
          </a:xfrm>
          <a:custGeom>
            <a:avLst/>
            <a:gdLst/>
            <a:ahLst/>
            <a:cxnLst/>
            <a:rect l="l" t="t" r="r" b="b"/>
            <a:pathLst>
              <a:path w="60472" h="124800">
                <a:moveTo>
                  <a:pt x="32628" y="960"/>
                </a:moveTo>
                <a:lnTo>
                  <a:pt x="31668" y="960"/>
                </a:lnTo>
                <a:lnTo>
                  <a:pt x="30708" y="0"/>
                </a:lnTo>
                <a:lnTo>
                  <a:pt x="21107" y="0"/>
                </a:lnTo>
                <a:lnTo>
                  <a:pt x="20147" y="960"/>
                </a:lnTo>
                <a:lnTo>
                  <a:pt x="17266" y="960"/>
                </a:lnTo>
                <a:lnTo>
                  <a:pt x="17266" y="1920"/>
                </a:lnTo>
                <a:lnTo>
                  <a:pt x="16306" y="2880"/>
                </a:lnTo>
                <a:lnTo>
                  <a:pt x="16306" y="24963"/>
                </a:lnTo>
                <a:lnTo>
                  <a:pt x="2865" y="24963"/>
                </a:lnTo>
                <a:lnTo>
                  <a:pt x="2865" y="25908"/>
                </a:lnTo>
                <a:lnTo>
                  <a:pt x="1905" y="25908"/>
                </a:lnTo>
                <a:lnTo>
                  <a:pt x="960" y="26883"/>
                </a:lnTo>
                <a:lnTo>
                  <a:pt x="960" y="28788"/>
                </a:lnTo>
                <a:lnTo>
                  <a:pt x="0" y="28788"/>
                </a:lnTo>
                <a:lnTo>
                  <a:pt x="0" y="34564"/>
                </a:lnTo>
                <a:lnTo>
                  <a:pt x="960" y="36469"/>
                </a:lnTo>
                <a:lnTo>
                  <a:pt x="960" y="37429"/>
                </a:lnTo>
                <a:lnTo>
                  <a:pt x="1905" y="39349"/>
                </a:lnTo>
                <a:lnTo>
                  <a:pt x="16306" y="39349"/>
                </a:lnTo>
                <a:lnTo>
                  <a:pt x="16306" y="98877"/>
                </a:lnTo>
                <a:lnTo>
                  <a:pt x="17266" y="103677"/>
                </a:lnTo>
                <a:lnTo>
                  <a:pt x="18227" y="107518"/>
                </a:lnTo>
                <a:lnTo>
                  <a:pt x="19187" y="111358"/>
                </a:lnTo>
                <a:lnTo>
                  <a:pt x="21107" y="114239"/>
                </a:lnTo>
                <a:lnTo>
                  <a:pt x="23027" y="117119"/>
                </a:lnTo>
                <a:lnTo>
                  <a:pt x="24947" y="119984"/>
                </a:lnTo>
                <a:lnTo>
                  <a:pt x="27828" y="121920"/>
                </a:lnTo>
                <a:lnTo>
                  <a:pt x="31668" y="122880"/>
                </a:lnTo>
                <a:lnTo>
                  <a:pt x="34549" y="123825"/>
                </a:lnTo>
                <a:lnTo>
                  <a:pt x="39349" y="124800"/>
                </a:lnTo>
                <a:lnTo>
                  <a:pt x="47990" y="124800"/>
                </a:lnTo>
                <a:lnTo>
                  <a:pt x="49911" y="123825"/>
                </a:lnTo>
                <a:lnTo>
                  <a:pt x="54711" y="123825"/>
                </a:lnTo>
                <a:lnTo>
                  <a:pt x="55671" y="122880"/>
                </a:lnTo>
                <a:lnTo>
                  <a:pt x="56631" y="122880"/>
                </a:lnTo>
                <a:lnTo>
                  <a:pt x="57591" y="121920"/>
                </a:lnTo>
                <a:lnTo>
                  <a:pt x="58552" y="121920"/>
                </a:lnTo>
                <a:lnTo>
                  <a:pt x="59512" y="120959"/>
                </a:lnTo>
                <a:lnTo>
                  <a:pt x="59512" y="119984"/>
                </a:lnTo>
                <a:lnTo>
                  <a:pt x="60472" y="119984"/>
                </a:lnTo>
                <a:lnTo>
                  <a:pt x="60472" y="108478"/>
                </a:lnTo>
                <a:lnTo>
                  <a:pt x="59512" y="108478"/>
                </a:lnTo>
                <a:lnTo>
                  <a:pt x="59512" y="107518"/>
                </a:lnTo>
                <a:lnTo>
                  <a:pt x="56631" y="107518"/>
                </a:lnTo>
                <a:lnTo>
                  <a:pt x="55671" y="108478"/>
                </a:lnTo>
                <a:lnTo>
                  <a:pt x="53751" y="108478"/>
                </a:lnTo>
                <a:lnTo>
                  <a:pt x="52791" y="109423"/>
                </a:lnTo>
                <a:lnTo>
                  <a:pt x="51831" y="109423"/>
                </a:lnTo>
                <a:lnTo>
                  <a:pt x="50871" y="110398"/>
                </a:lnTo>
                <a:lnTo>
                  <a:pt x="41269" y="110398"/>
                </a:lnTo>
                <a:lnTo>
                  <a:pt x="38389" y="108478"/>
                </a:lnTo>
                <a:lnTo>
                  <a:pt x="36469" y="105597"/>
                </a:lnTo>
                <a:lnTo>
                  <a:pt x="34549" y="101757"/>
                </a:lnTo>
                <a:lnTo>
                  <a:pt x="33588" y="96956"/>
                </a:lnTo>
                <a:lnTo>
                  <a:pt x="33588" y="39349"/>
                </a:lnTo>
                <a:lnTo>
                  <a:pt x="58552" y="39349"/>
                </a:lnTo>
                <a:lnTo>
                  <a:pt x="59512" y="38404"/>
                </a:lnTo>
                <a:lnTo>
                  <a:pt x="59512" y="37429"/>
                </a:lnTo>
                <a:lnTo>
                  <a:pt x="60472" y="36469"/>
                </a:lnTo>
                <a:lnTo>
                  <a:pt x="60472" y="27843"/>
                </a:lnTo>
                <a:lnTo>
                  <a:pt x="59512" y="26883"/>
                </a:lnTo>
                <a:lnTo>
                  <a:pt x="59512" y="25908"/>
                </a:lnTo>
                <a:lnTo>
                  <a:pt x="58552" y="25908"/>
                </a:lnTo>
                <a:lnTo>
                  <a:pt x="57591" y="24963"/>
                </a:lnTo>
                <a:lnTo>
                  <a:pt x="33588" y="24963"/>
                </a:lnTo>
                <a:lnTo>
                  <a:pt x="33588" y="1920"/>
                </a:lnTo>
                <a:lnTo>
                  <a:pt x="32628" y="1920"/>
                </a:lnTo>
                <a:lnTo>
                  <a:pt x="32628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8" name="object 278"/>
          <p:cNvSpPr/>
          <p:nvPr/>
        </p:nvSpPr>
        <p:spPr>
          <a:xfrm>
            <a:off x="1967209" y="3861739"/>
            <a:ext cx="79689" cy="99837"/>
          </a:xfrm>
          <a:custGeom>
            <a:avLst/>
            <a:gdLst/>
            <a:ahLst/>
            <a:cxnLst/>
            <a:rect l="l" t="t" r="r" b="b"/>
            <a:pathLst>
              <a:path w="79689" h="99837">
                <a:moveTo>
                  <a:pt x="16337" y="944"/>
                </a:moveTo>
                <a:lnTo>
                  <a:pt x="15377" y="944"/>
                </a:lnTo>
                <a:lnTo>
                  <a:pt x="14401" y="0"/>
                </a:lnTo>
                <a:lnTo>
                  <a:pt x="1935" y="0"/>
                </a:lnTo>
                <a:lnTo>
                  <a:pt x="1935" y="944"/>
                </a:lnTo>
                <a:lnTo>
                  <a:pt x="0" y="944"/>
                </a:lnTo>
                <a:lnTo>
                  <a:pt x="0" y="71993"/>
                </a:lnTo>
                <a:lnTo>
                  <a:pt x="1935" y="76794"/>
                </a:lnTo>
                <a:lnTo>
                  <a:pt x="2880" y="80634"/>
                </a:lnTo>
                <a:lnTo>
                  <a:pt x="4815" y="85435"/>
                </a:lnTo>
                <a:lnTo>
                  <a:pt x="6720" y="88315"/>
                </a:lnTo>
                <a:lnTo>
                  <a:pt x="9616" y="92156"/>
                </a:lnTo>
                <a:lnTo>
                  <a:pt x="13441" y="95021"/>
                </a:lnTo>
                <a:lnTo>
                  <a:pt x="17282" y="96956"/>
                </a:lnTo>
                <a:lnTo>
                  <a:pt x="22082" y="98861"/>
                </a:lnTo>
                <a:lnTo>
                  <a:pt x="26883" y="99837"/>
                </a:lnTo>
                <a:lnTo>
                  <a:pt x="38404" y="99837"/>
                </a:lnTo>
                <a:lnTo>
                  <a:pt x="43205" y="98861"/>
                </a:lnTo>
                <a:lnTo>
                  <a:pt x="48966" y="95996"/>
                </a:lnTo>
                <a:lnTo>
                  <a:pt x="53766" y="93116"/>
                </a:lnTo>
                <a:lnTo>
                  <a:pt x="58567" y="89275"/>
                </a:lnTo>
                <a:lnTo>
                  <a:pt x="64328" y="83515"/>
                </a:lnTo>
                <a:lnTo>
                  <a:pt x="64328" y="96956"/>
                </a:lnTo>
                <a:lnTo>
                  <a:pt x="65288" y="97916"/>
                </a:lnTo>
                <a:lnTo>
                  <a:pt x="66248" y="97916"/>
                </a:lnTo>
                <a:lnTo>
                  <a:pt x="67208" y="98861"/>
                </a:lnTo>
                <a:lnTo>
                  <a:pt x="75849" y="98861"/>
                </a:lnTo>
                <a:lnTo>
                  <a:pt x="76809" y="97916"/>
                </a:lnTo>
                <a:lnTo>
                  <a:pt x="78729" y="97916"/>
                </a:lnTo>
                <a:lnTo>
                  <a:pt x="78729" y="96956"/>
                </a:lnTo>
                <a:lnTo>
                  <a:pt x="79689" y="96956"/>
                </a:lnTo>
                <a:lnTo>
                  <a:pt x="79689" y="1920"/>
                </a:lnTo>
                <a:lnTo>
                  <a:pt x="78729" y="944"/>
                </a:lnTo>
                <a:lnTo>
                  <a:pt x="77769" y="944"/>
                </a:lnTo>
                <a:lnTo>
                  <a:pt x="76809" y="0"/>
                </a:lnTo>
                <a:lnTo>
                  <a:pt x="65288" y="0"/>
                </a:lnTo>
                <a:lnTo>
                  <a:pt x="64328" y="944"/>
                </a:lnTo>
                <a:lnTo>
                  <a:pt x="63367" y="944"/>
                </a:lnTo>
                <a:lnTo>
                  <a:pt x="63367" y="1920"/>
                </a:lnTo>
                <a:lnTo>
                  <a:pt x="62407" y="1920"/>
                </a:lnTo>
                <a:lnTo>
                  <a:pt x="62407" y="68153"/>
                </a:lnTo>
                <a:lnTo>
                  <a:pt x="57607" y="73913"/>
                </a:lnTo>
                <a:lnTo>
                  <a:pt x="53766" y="77754"/>
                </a:lnTo>
                <a:lnTo>
                  <a:pt x="48966" y="80634"/>
                </a:lnTo>
                <a:lnTo>
                  <a:pt x="45125" y="84460"/>
                </a:lnTo>
                <a:lnTo>
                  <a:pt x="40325" y="85435"/>
                </a:lnTo>
                <a:lnTo>
                  <a:pt x="33604" y="85435"/>
                </a:lnTo>
                <a:lnTo>
                  <a:pt x="30723" y="84460"/>
                </a:lnTo>
                <a:lnTo>
                  <a:pt x="27843" y="83515"/>
                </a:lnTo>
                <a:lnTo>
                  <a:pt x="24963" y="82555"/>
                </a:lnTo>
                <a:lnTo>
                  <a:pt x="23058" y="80634"/>
                </a:lnTo>
                <a:lnTo>
                  <a:pt x="22082" y="78714"/>
                </a:lnTo>
                <a:lnTo>
                  <a:pt x="20162" y="75834"/>
                </a:lnTo>
                <a:lnTo>
                  <a:pt x="19217" y="72953"/>
                </a:lnTo>
                <a:lnTo>
                  <a:pt x="18242" y="70073"/>
                </a:lnTo>
                <a:lnTo>
                  <a:pt x="17282" y="66233"/>
                </a:lnTo>
                <a:lnTo>
                  <a:pt x="17282" y="2880"/>
                </a:lnTo>
                <a:lnTo>
                  <a:pt x="16337" y="1920"/>
                </a:lnTo>
                <a:lnTo>
                  <a:pt x="16337" y="9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9" name="object 279"/>
          <p:cNvSpPr/>
          <p:nvPr/>
        </p:nvSpPr>
        <p:spPr>
          <a:xfrm>
            <a:off x="2077623" y="3859819"/>
            <a:ext cx="54711" cy="100782"/>
          </a:xfrm>
          <a:custGeom>
            <a:avLst/>
            <a:gdLst/>
            <a:ahLst/>
            <a:cxnLst/>
            <a:rect l="l" t="t" r="r" b="b"/>
            <a:pathLst>
              <a:path w="54711" h="100782">
                <a:moveTo>
                  <a:pt x="944" y="98877"/>
                </a:moveTo>
                <a:lnTo>
                  <a:pt x="944" y="99837"/>
                </a:lnTo>
                <a:lnTo>
                  <a:pt x="2880" y="99837"/>
                </a:lnTo>
                <a:lnTo>
                  <a:pt x="3840" y="100782"/>
                </a:lnTo>
                <a:lnTo>
                  <a:pt x="13426" y="100782"/>
                </a:lnTo>
                <a:lnTo>
                  <a:pt x="14386" y="99837"/>
                </a:lnTo>
                <a:lnTo>
                  <a:pt x="16306" y="99837"/>
                </a:lnTo>
                <a:lnTo>
                  <a:pt x="16306" y="98877"/>
                </a:lnTo>
                <a:lnTo>
                  <a:pt x="17266" y="98877"/>
                </a:lnTo>
                <a:lnTo>
                  <a:pt x="17266" y="36469"/>
                </a:lnTo>
                <a:lnTo>
                  <a:pt x="20147" y="32628"/>
                </a:lnTo>
                <a:lnTo>
                  <a:pt x="22067" y="29748"/>
                </a:lnTo>
                <a:lnTo>
                  <a:pt x="23987" y="26868"/>
                </a:lnTo>
                <a:lnTo>
                  <a:pt x="25907" y="23987"/>
                </a:lnTo>
                <a:lnTo>
                  <a:pt x="27828" y="22067"/>
                </a:lnTo>
                <a:lnTo>
                  <a:pt x="29748" y="21107"/>
                </a:lnTo>
                <a:lnTo>
                  <a:pt x="31668" y="19202"/>
                </a:lnTo>
                <a:lnTo>
                  <a:pt x="33588" y="18227"/>
                </a:lnTo>
                <a:lnTo>
                  <a:pt x="34549" y="17266"/>
                </a:lnTo>
                <a:lnTo>
                  <a:pt x="36469" y="16306"/>
                </a:lnTo>
                <a:lnTo>
                  <a:pt x="42230" y="16306"/>
                </a:lnTo>
                <a:lnTo>
                  <a:pt x="44150" y="17266"/>
                </a:lnTo>
                <a:lnTo>
                  <a:pt x="47030" y="17266"/>
                </a:lnTo>
                <a:lnTo>
                  <a:pt x="47990" y="18227"/>
                </a:lnTo>
                <a:lnTo>
                  <a:pt x="49911" y="18227"/>
                </a:lnTo>
                <a:lnTo>
                  <a:pt x="50871" y="19202"/>
                </a:lnTo>
                <a:lnTo>
                  <a:pt x="52791" y="19202"/>
                </a:lnTo>
                <a:lnTo>
                  <a:pt x="52791" y="18227"/>
                </a:lnTo>
                <a:lnTo>
                  <a:pt x="53751" y="18227"/>
                </a:lnTo>
                <a:lnTo>
                  <a:pt x="53751" y="16306"/>
                </a:lnTo>
                <a:lnTo>
                  <a:pt x="54711" y="16306"/>
                </a:lnTo>
                <a:lnTo>
                  <a:pt x="54711" y="5745"/>
                </a:lnTo>
                <a:lnTo>
                  <a:pt x="53751" y="4800"/>
                </a:lnTo>
                <a:lnTo>
                  <a:pt x="53751" y="3840"/>
                </a:lnTo>
                <a:lnTo>
                  <a:pt x="52791" y="2865"/>
                </a:lnTo>
                <a:lnTo>
                  <a:pt x="51831" y="1920"/>
                </a:lnTo>
                <a:lnTo>
                  <a:pt x="49911" y="1920"/>
                </a:lnTo>
                <a:lnTo>
                  <a:pt x="48950" y="960"/>
                </a:lnTo>
                <a:lnTo>
                  <a:pt x="44150" y="960"/>
                </a:lnTo>
                <a:lnTo>
                  <a:pt x="43190" y="0"/>
                </a:lnTo>
                <a:lnTo>
                  <a:pt x="39349" y="0"/>
                </a:lnTo>
                <a:lnTo>
                  <a:pt x="37429" y="960"/>
                </a:lnTo>
                <a:lnTo>
                  <a:pt x="34549" y="960"/>
                </a:lnTo>
                <a:lnTo>
                  <a:pt x="32628" y="1920"/>
                </a:lnTo>
                <a:lnTo>
                  <a:pt x="30708" y="2865"/>
                </a:lnTo>
                <a:lnTo>
                  <a:pt x="28788" y="3840"/>
                </a:lnTo>
                <a:lnTo>
                  <a:pt x="26868" y="5745"/>
                </a:lnTo>
                <a:lnTo>
                  <a:pt x="24947" y="6705"/>
                </a:lnTo>
                <a:lnTo>
                  <a:pt x="23027" y="9585"/>
                </a:lnTo>
                <a:lnTo>
                  <a:pt x="20147" y="11521"/>
                </a:lnTo>
                <a:lnTo>
                  <a:pt x="18227" y="14386"/>
                </a:lnTo>
                <a:lnTo>
                  <a:pt x="15346" y="18227"/>
                </a:lnTo>
                <a:lnTo>
                  <a:pt x="15346" y="2865"/>
                </a:lnTo>
                <a:lnTo>
                  <a:pt x="14386" y="2865"/>
                </a:lnTo>
                <a:lnTo>
                  <a:pt x="13426" y="1920"/>
                </a:lnTo>
                <a:lnTo>
                  <a:pt x="2880" y="1920"/>
                </a:lnTo>
                <a:lnTo>
                  <a:pt x="1905" y="2865"/>
                </a:lnTo>
                <a:lnTo>
                  <a:pt x="944" y="2865"/>
                </a:lnTo>
                <a:lnTo>
                  <a:pt x="944" y="3840"/>
                </a:lnTo>
                <a:lnTo>
                  <a:pt x="0" y="3840"/>
                </a:lnTo>
                <a:lnTo>
                  <a:pt x="0" y="98877"/>
                </a:lnTo>
                <a:lnTo>
                  <a:pt x="944" y="9887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0" name="object 280"/>
          <p:cNvSpPr/>
          <p:nvPr/>
        </p:nvSpPr>
        <p:spPr>
          <a:xfrm>
            <a:off x="2142896" y="3859819"/>
            <a:ext cx="85435" cy="101757"/>
          </a:xfrm>
          <a:custGeom>
            <a:avLst/>
            <a:gdLst/>
            <a:ahLst/>
            <a:cxnLst/>
            <a:rect l="l" t="t" r="r" b="b"/>
            <a:pathLst>
              <a:path w="85435" h="101757">
                <a:moveTo>
                  <a:pt x="23027" y="24947"/>
                </a:moveTo>
                <a:lnTo>
                  <a:pt x="24963" y="22067"/>
                </a:lnTo>
                <a:lnTo>
                  <a:pt x="26868" y="19202"/>
                </a:lnTo>
                <a:lnTo>
                  <a:pt x="29763" y="17266"/>
                </a:lnTo>
                <a:lnTo>
                  <a:pt x="32644" y="16306"/>
                </a:lnTo>
                <a:lnTo>
                  <a:pt x="35524" y="14386"/>
                </a:lnTo>
                <a:lnTo>
                  <a:pt x="39364" y="13426"/>
                </a:lnTo>
                <a:lnTo>
                  <a:pt x="51831" y="13426"/>
                </a:lnTo>
                <a:lnTo>
                  <a:pt x="57591" y="16306"/>
                </a:lnTo>
                <a:lnTo>
                  <a:pt x="62392" y="21107"/>
                </a:lnTo>
                <a:lnTo>
                  <a:pt x="66233" y="25907"/>
                </a:lnTo>
                <a:lnTo>
                  <a:pt x="68153" y="33588"/>
                </a:lnTo>
                <a:lnTo>
                  <a:pt x="68153" y="42230"/>
                </a:lnTo>
                <a:lnTo>
                  <a:pt x="17282" y="42230"/>
                </a:lnTo>
                <a:lnTo>
                  <a:pt x="18242" y="38389"/>
                </a:lnTo>
                <a:lnTo>
                  <a:pt x="18242" y="34549"/>
                </a:lnTo>
                <a:lnTo>
                  <a:pt x="20147" y="6705"/>
                </a:lnTo>
                <a:lnTo>
                  <a:pt x="15361" y="9585"/>
                </a:lnTo>
                <a:lnTo>
                  <a:pt x="11521" y="14386"/>
                </a:lnTo>
                <a:lnTo>
                  <a:pt x="7680" y="18227"/>
                </a:lnTo>
                <a:lnTo>
                  <a:pt x="4800" y="23987"/>
                </a:lnTo>
                <a:lnTo>
                  <a:pt x="2880" y="30708"/>
                </a:lnTo>
                <a:lnTo>
                  <a:pt x="960" y="36469"/>
                </a:lnTo>
                <a:lnTo>
                  <a:pt x="0" y="44150"/>
                </a:lnTo>
                <a:lnTo>
                  <a:pt x="0" y="60472"/>
                </a:lnTo>
                <a:lnTo>
                  <a:pt x="960" y="67193"/>
                </a:lnTo>
                <a:lnTo>
                  <a:pt x="2880" y="73913"/>
                </a:lnTo>
                <a:lnTo>
                  <a:pt x="4800" y="79674"/>
                </a:lnTo>
                <a:lnTo>
                  <a:pt x="7680" y="85435"/>
                </a:lnTo>
                <a:lnTo>
                  <a:pt x="11521" y="89275"/>
                </a:lnTo>
                <a:lnTo>
                  <a:pt x="15361" y="93116"/>
                </a:lnTo>
                <a:lnTo>
                  <a:pt x="20147" y="96941"/>
                </a:lnTo>
                <a:lnTo>
                  <a:pt x="25923" y="98877"/>
                </a:lnTo>
                <a:lnTo>
                  <a:pt x="31683" y="100782"/>
                </a:lnTo>
                <a:lnTo>
                  <a:pt x="38389" y="101757"/>
                </a:lnTo>
                <a:lnTo>
                  <a:pt x="54711" y="101757"/>
                </a:lnTo>
                <a:lnTo>
                  <a:pt x="58552" y="100782"/>
                </a:lnTo>
                <a:lnTo>
                  <a:pt x="62392" y="100782"/>
                </a:lnTo>
                <a:lnTo>
                  <a:pt x="66233" y="99837"/>
                </a:lnTo>
                <a:lnTo>
                  <a:pt x="69113" y="98877"/>
                </a:lnTo>
                <a:lnTo>
                  <a:pt x="71993" y="97916"/>
                </a:lnTo>
                <a:lnTo>
                  <a:pt x="73914" y="96941"/>
                </a:lnTo>
                <a:lnTo>
                  <a:pt x="75834" y="95996"/>
                </a:lnTo>
                <a:lnTo>
                  <a:pt x="77754" y="95036"/>
                </a:lnTo>
                <a:lnTo>
                  <a:pt x="78714" y="95036"/>
                </a:lnTo>
                <a:lnTo>
                  <a:pt x="79674" y="94076"/>
                </a:lnTo>
                <a:lnTo>
                  <a:pt x="80634" y="93116"/>
                </a:lnTo>
                <a:lnTo>
                  <a:pt x="80634" y="90236"/>
                </a:lnTo>
                <a:lnTo>
                  <a:pt x="81594" y="89275"/>
                </a:lnTo>
                <a:lnTo>
                  <a:pt x="81594" y="86380"/>
                </a:lnTo>
                <a:lnTo>
                  <a:pt x="80634" y="85435"/>
                </a:lnTo>
                <a:lnTo>
                  <a:pt x="80634" y="82555"/>
                </a:lnTo>
                <a:lnTo>
                  <a:pt x="79674" y="81594"/>
                </a:lnTo>
                <a:lnTo>
                  <a:pt x="76794" y="81594"/>
                </a:lnTo>
                <a:lnTo>
                  <a:pt x="74874" y="82555"/>
                </a:lnTo>
                <a:lnTo>
                  <a:pt x="72953" y="83515"/>
                </a:lnTo>
                <a:lnTo>
                  <a:pt x="71033" y="83515"/>
                </a:lnTo>
                <a:lnTo>
                  <a:pt x="68153" y="84475"/>
                </a:lnTo>
                <a:lnTo>
                  <a:pt x="66233" y="85435"/>
                </a:lnTo>
                <a:lnTo>
                  <a:pt x="63352" y="86380"/>
                </a:lnTo>
                <a:lnTo>
                  <a:pt x="59512" y="87355"/>
                </a:lnTo>
                <a:lnTo>
                  <a:pt x="55671" y="88315"/>
                </a:lnTo>
                <a:lnTo>
                  <a:pt x="42230" y="88315"/>
                </a:lnTo>
                <a:lnTo>
                  <a:pt x="37429" y="87355"/>
                </a:lnTo>
                <a:lnTo>
                  <a:pt x="33588" y="85435"/>
                </a:lnTo>
                <a:lnTo>
                  <a:pt x="29763" y="84475"/>
                </a:lnTo>
                <a:lnTo>
                  <a:pt x="26868" y="81594"/>
                </a:lnTo>
                <a:lnTo>
                  <a:pt x="23987" y="78714"/>
                </a:lnTo>
                <a:lnTo>
                  <a:pt x="22082" y="75834"/>
                </a:lnTo>
                <a:lnTo>
                  <a:pt x="20147" y="72953"/>
                </a:lnTo>
                <a:lnTo>
                  <a:pt x="19202" y="68153"/>
                </a:lnTo>
                <a:lnTo>
                  <a:pt x="18242" y="64312"/>
                </a:lnTo>
                <a:lnTo>
                  <a:pt x="17282" y="59512"/>
                </a:lnTo>
                <a:lnTo>
                  <a:pt x="17282" y="54711"/>
                </a:lnTo>
                <a:lnTo>
                  <a:pt x="80634" y="54711"/>
                </a:lnTo>
                <a:lnTo>
                  <a:pt x="81594" y="53751"/>
                </a:lnTo>
                <a:lnTo>
                  <a:pt x="82555" y="52791"/>
                </a:lnTo>
                <a:lnTo>
                  <a:pt x="84475" y="51831"/>
                </a:lnTo>
                <a:lnTo>
                  <a:pt x="85435" y="49910"/>
                </a:lnTo>
                <a:lnTo>
                  <a:pt x="85435" y="38389"/>
                </a:lnTo>
                <a:lnTo>
                  <a:pt x="84475" y="32628"/>
                </a:lnTo>
                <a:lnTo>
                  <a:pt x="82555" y="26868"/>
                </a:lnTo>
                <a:lnTo>
                  <a:pt x="81594" y="22067"/>
                </a:lnTo>
                <a:lnTo>
                  <a:pt x="78714" y="17266"/>
                </a:lnTo>
                <a:lnTo>
                  <a:pt x="75834" y="13426"/>
                </a:lnTo>
                <a:lnTo>
                  <a:pt x="71993" y="9585"/>
                </a:lnTo>
                <a:lnTo>
                  <a:pt x="68153" y="5745"/>
                </a:lnTo>
                <a:lnTo>
                  <a:pt x="62392" y="3840"/>
                </a:lnTo>
                <a:lnTo>
                  <a:pt x="57591" y="1920"/>
                </a:lnTo>
                <a:lnTo>
                  <a:pt x="51831" y="0"/>
                </a:lnTo>
                <a:lnTo>
                  <a:pt x="37429" y="0"/>
                </a:lnTo>
                <a:lnTo>
                  <a:pt x="31683" y="1920"/>
                </a:lnTo>
                <a:lnTo>
                  <a:pt x="25923" y="3840"/>
                </a:lnTo>
                <a:lnTo>
                  <a:pt x="23027" y="2494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1" name="object 281"/>
          <p:cNvSpPr/>
          <p:nvPr/>
        </p:nvSpPr>
        <p:spPr>
          <a:xfrm>
            <a:off x="2161138" y="3863660"/>
            <a:ext cx="7680" cy="30708"/>
          </a:xfrm>
          <a:custGeom>
            <a:avLst/>
            <a:gdLst/>
            <a:ahLst/>
            <a:cxnLst/>
            <a:rect l="l" t="t" r="r" b="b"/>
            <a:pathLst>
              <a:path w="7680" h="30708">
                <a:moveTo>
                  <a:pt x="0" y="30708"/>
                </a:moveTo>
                <a:lnTo>
                  <a:pt x="1905" y="27828"/>
                </a:lnTo>
                <a:lnTo>
                  <a:pt x="2880" y="23987"/>
                </a:lnTo>
                <a:lnTo>
                  <a:pt x="4785" y="21107"/>
                </a:lnTo>
                <a:lnTo>
                  <a:pt x="7680" y="0"/>
                </a:lnTo>
                <a:lnTo>
                  <a:pt x="1905" y="2865"/>
                </a:lnTo>
                <a:lnTo>
                  <a:pt x="0" y="3070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2" name="object 282"/>
          <p:cNvSpPr/>
          <p:nvPr/>
        </p:nvSpPr>
        <p:spPr>
          <a:xfrm>
            <a:off x="2253294" y="3936613"/>
            <a:ext cx="22067" cy="23987"/>
          </a:xfrm>
          <a:custGeom>
            <a:avLst/>
            <a:gdLst/>
            <a:ahLst/>
            <a:cxnLst/>
            <a:rect l="l" t="t" r="r" b="b"/>
            <a:pathLst>
              <a:path w="22067" h="23987">
                <a:moveTo>
                  <a:pt x="22067" y="12481"/>
                </a:moveTo>
                <a:lnTo>
                  <a:pt x="22067" y="7680"/>
                </a:lnTo>
                <a:lnTo>
                  <a:pt x="21107" y="3840"/>
                </a:lnTo>
                <a:lnTo>
                  <a:pt x="20162" y="2880"/>
                </a:lnTo>
                <a:lnTo>
                  <a:pt x="18227" y="960"/>
                </a:lnTo>
                <a:lnTo>
                  <a:pt x="15346" y="0"/>
                </a:lnTo>
                <a:lnTo>
                  <a:pt x="6720" y="0"/>
                </a:lnTo>
                <a:lnTo>
                  <a:pt x="3825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7282"/>
                </a:lnTo>
                <a:lnTo>
                  <a:pt x="960" y="20147"/>
                </a:lnTo>
                <a:lnTo>
                  <a:pt x="2880" y="22082"/>
                </a:lnTo>
                <a:lnTo>
                  <a:pt x="3825" y="23042"/>
                </a:lnTo>
                <a:lnTo>
                  <a:pt x="6720" y="23987"/>
                </a:lnTo>
                <a:lnTo>
                  <a:pt x="15346" y="23987"/>
                </a:lnTo>
                <a:lnTo>
                  <a:pt x="18227" y="23042"/>
                </a:lnTo>
                <a:lnTo>
                  <a:pt x="20162" y="22082"/>
                </a:lnTo>
                <a:lnTo>
                  <a:pt x="21107" y="20147"/>
                </a:lnTo>
                <a:lnTo>
                  <a:pt x="22067" y="17282"/>
                </a:lnTo>
                <a:lnTo>
                  <a:pt x="22067" y="1248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3" name="object 283"/>
          <p:cNvSpPr/>
          <p:nvPr/>
        </p:nvSpPr>
        <p:spPr>
          <a:xfrm>
            <a:off x="6466606" y="4439640"/>
            <a:ext cx="31668" cy="50871"/>
          </a:xfrm>
          <a:custGeom>
            <a:avLst/>
            <a:gdLst/>
            <a:ahLst/>
            <a:cxnLst/>
            <a:rect l="l" t="t" r="r" b="b"/>
            <a:pathLst>
              <a:path w="31668" h="50871">
                <a:moveTo>
                  <a:pt x="31668" y="0"/>
                </a:moveTo>
                <a:lnTo>
                  <a:pt x="4785" y="0"/>
                </a:lnTo>
                <a:lnTo>
                  <a:pt x="0" y="12481"/>
                </a:lnTo>
                <a:lnTo>
                  <a:pt x="1920" y="12481"/>
                </a:lnTo>
                <a:lnTo>
                  <a:pt x="2880" y="10546"/>
                </a:lnTo>
                <a:lnTo>
                  <a:pt x="4785" y="8641"/>
                </a:lnTo>
                <a:lnTo>
                  <a:pt x="6720" y="7680"/>
                </a:lnTo>
                <a:lnTo>
                  <a:pt x="7665" y="6705"/>
                </a:lnTo>
                <a:lnTo>
                  <a:pt x="25908" y="6705"/>
                </a:lnTo>
                <a:lnTo>
                  <a:pt x="11506" y="50871"/>
                </a:lnTo>
                <a:lnTo>
                  <a:pt x="15346" y="50871"/>
                </a:lnTo>
                <a:lnTo>
                  <a:pt x="31668" y="1920"/>
                </a:lnTo>
                <a:lnTo>
                  <a:pt x="3166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4" name="object 284"/>
          <p:cNvSpPr/>
          <p:nvPr/>
        </p:nvSpPr>
        <p:spPr>
          <a:xfrm>
            <a:off x="6510756" y="4438680"/>
            <a:ext cx="20162" cy="50871"/>
          </a:xfrm>
          <a:custGeom>
            <a:avLst/>
            <a:gdLst/>
            <a:ahLst/>
            <a:cxnLst/>
            <a:rect l="l" t="t" r="r" b="b"/>
            <a:pathLst>
              <a:path w="20162" h="50871">
                <a:moveTo>
                  <a:pt x="20162" y="50871"/>
                </a:moveTo>
                <a:lnTo>
                  <a:pt x="20162" y="49911"/>
                </a:lnTo>
                <a:lnTo>
                  <a:pt x="16322" y="49911"/>
                </a:lnTo>
                <a:lnTo>
                  <a:pt x="15361" y="48950"/>
                </a:lnTo>
                <a:lnTo>
                  <a:pt x="14401" y="48950"/>
                </a:lnTo>
                <a:lnTo>
                  <a:pt x="14401" y="47990"/>
                </a:lnTo>
                <a:lnTo>
                  <a:pt x="13441" y="47030"/>
                </a:lnTo>
                <a:lnTo>
                  <a:pt x="13441" y="0"/>
                </a:lnTo>
                <a:lnTo>
                  <a:pt x="12481" y="0"/>
                </a:lnTo>
                <a:lnTo>
                  <a:pt x="0" y="5760"/>
                </a:lnTo>
                <a:lnTo>
                  <a:pt x="960" y="7665"/>
                </a:lnTo>
                <a:lnTo>
                  <a:pt x="2880" y="6720"/>
                </a:lnTo>
                <a:lnTo>
                  <a:pt x="384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6720" y="6720"/>
                </a:lnTo>
                <a:lnTo>
                  <a:pt x="6720" y="8641"/>
                </a:lnTo>
                <a:lnTo>
                  <a:pt x="7680" y="9601"/>
                </a:lnTo>
                <a:lnTo>
                  <a:pt x="7680" y="47030"/>
                </a:lnTo>
                <a:lnTo>
                  <a:pt x="6720" y="47990"/>
                </a:lnTo>
                <a:lnTo>
                  <a:pt x="6720" y="48950"/>
                </a:lnTo>
                <a:lnTo>
                  <a:pt x="5760" y="48950"/>
                </a:lnTo>
                <a:lnTo>
                  <a:pt x="4800" y="49911"/>
                </a:lnTo>
                <a:lnTo>
                  <a:pt x="960" y="49911"/>
                </a:lnTo>
                <a:lnTo>
                  <a:pt x="960" y="50871"/>
                </a:lnTo>
                <a:lnTo>
                  <a:pt x="20162" y="5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5" name="object 285"/>
          <p:cNvSpPr/>
          <p:nvPr/>
        </p:nvSpPr>
        <p:spPr>
          <a:xfrm>
            <a:off x="3932285" y="2978566"/>
            <a:ext cx="2617835" cy="1565711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6" name="object 286"/>
          <p:cNvSpPr/>
          <p:nvPr/>
        </p:nvSpPr>
        <p:spPr>
          <a:xfrm>
            <a:off x="654795" y="6355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7" name="object 287"/>
          <p:cNvSpPr/>
          <p:nvPr/>
        </p:nvSpPr>
        <p:spPr>
          <a:xfrm>
            <a:off x="1386434" y="5757001"/>
            <a:ext cx="170880" cy="215036"/>
          </a:xfrm>
          <a:custGeom>
            <a:avLst/>
            <a:gdLst/>
            <a:ahLst/>
            <a:cxnLst/>
            <a:rect l="l" t="t" r="r" b="b"/>
            <a:pathLst>
              <a:path w="170880" h="215036">
                <a:moveTo>
                  <a:pt x="6722" y="152628"/>
                </a:moveTo>
                <a:lnTo>
                  <a:pt x="12499" y="165829"/>
                </a:lnTo>
                <a:lnTo>
                  <a:pt x="19084" y="176529"/>
                </a:lnTo>
                <a:lnTo>
                  <a:pt x="26878" y="186232"/>
                </a:lnTo>
                <a:lnTo>
                  <a:pt x="37252" y="195220"/>
                </a:lnTo>
                <a:lnTo>
                  <a:pt x="47872" y="202002"/>
                </a:lnTo>
                <a:lnTo>
                  <a:pt x="59519" y="207355"/>
                </a:lnTo>
                <a:lnTo>
                  <a:pt x="64550" y="209150"/>
                </a:lnTo>
                <a:lnTo>
                  <a:pt x="76308" y="212327"/>
                </a:lnTo>
                <a:lnTo>
                  <a:pt x="89032" y="214335"/>
                </a:lnTo>
                <a:lnTo>
                  <a:pt x="102722" y="215036"/>
                </a:lnTo>
                <a:lnTo>
                  <a:pt x="113277" y="215036"/>
                </a:lnTo>
                <a:lnTo>
                  <a:pt x="119039" y="214076"/>
                </a:lnTo>
                <a:lnTo>
                  <a:pt x="124795" y="213100"/>
                </a:lnTo>
                <a:lnTo>
                  <a:pt x="129599" y="212156"/>
                </a:lnTo>
                <a:lnTo>
                  <a:pt x="134398" y="211195"/>
                </a:lnTo>
                <a:lnTo>
                  <a:pt x="140156" y="210235"/>
                </a:lnTo>
                <a:lnTo>
                  <a:pt x="144956" y="208315"/>
                </a:lnTo>
                <a:lnTo>
                  <a:pt x="149757" y="206395"/>
                </a:lnTo>
                <a:lnTo>
                  <a:pt x="155518" y="204475"/>
                </a:lnTo>
                <a:lnTo>
                  <a:pt x="159358" y="202554"/>
                </a:lnTo>
                <a:lnTo>
                  <a:pt x="162238" y="201594"/>
                </a:lnTo>
                <a:lnTo>
                  <a:pt x="165119" y="199674"/>
                </a:lnTo>
                <a:lnTo>
                  <a:pt x="167039" y="197754"/>
                </a:lnTo>
                <a:lnTo>
                  <a:pt x="167999" y="195833"/>
                </a:lnTo>
                <a:lnTo>
                  <a:pt x="168959" y="193913"/>
                </a:lnTo>
                <a:lnTo>
                  <a:pt x="169919" y="191033"/>
                </a:lnTo>
                <a:lnTo>
                  <a:pt x="169919" y="105597"/>
                </a:lnTo>
                <a:lnTo>
                  <a:pt x="168959" y="103677"/>
                </a:lnTo>
                <a:lnTo>
                  <a:pt x="167999" y="102717"/>
                </a:lnTo>
                <a:lnTo>
                  <a:pt x="167999" y="100797"/>
                </a:lnTo>
                <a:lnTo>
                  <a:pt x="167039" y="100797"/>
                </a:lnTo>
                <a:lnTo>
                  <a:pt x="166079" y="99837"/>
                </a:lnTo>
                <a:lnTo>
                  <a:pt x="165119" y="98877"/>
                </a:lnTo>
                <a:lnTo>
                  <a:pt x="163199" y="98877"/>
                </a:lnTo>
                <a:lnTo>
                  <a:pt x="162238" y="97916"/>
                </a:lnTo>
                <a:lnTo>
                  <a:pt x="92160" y="97916"/>
                </a:lnTo>
                <a:lnTo>
                  <a:pt x="91196" y="98877"/>
                </a:lnTo>
                <a:lnTo>
                  <a:pt x="90237" y="98877"/>
                </a:lnTo>
                <a:lnTo>
                  <a:pt x="90237" y="99837"/>
                </a:lnTo>
                <a:lnTo>
                  <a:pt x="89278" y="100797"/>
                </a:lnTo>
                <a:lnTo>
                  <a:pt x="89278" y="101757"/>
                </a:lnTo>
                <a:lnTo>
                  <a:pt x="88321" y="102717"/>
                </a:lnTo>
                <a:lnTo>
                  <a:pt x="88321" y="116159"/>
                </a:lnTo>
                <a:lnTo>
                  <a:pt x="89278" y="118079"/>
                </a:lnTo>
                <a:lnTo>
                  <a:pt x="90237" y="119999"/>
                </a:lnTo>
                <a:lnTo>
                  <a:pt x="92160" y="120959"/>
                </a:lnTo>
                <a:lnTo>
                  <a:pt x="142076" y="120959"/>
                </a:lnTo>
                <a:lnTo>
                  <a:pt x="142076" y="181432"/>
                </a:lnTo>
                <a:lnTo>
                  <a:pt x="136315" y="184312"/>
                </a:lnTo>
                <a:lnTo>
                  <a:pt x="130558" y="187192"/>
                </a:lnTo>
                <a:lnTo>
                  <a:pt x="123837" y="188153"/>
                </a:lnTo>
                <a:lnTo>
                  <a:pt x="117116" y="190073"/>
                </a:lnTo>
                <a:lnTo>
                  <a:pt x="110401" y="191033"/>
                </a:lnTo>
                <a:lnTo>
                  <a:pt x="103680" y="191033"/>
                </a:lnTo>
                <a:lnTo>
                  <a:pt x="85648" y="189088"/>
                </a:lnTo>
                <a:lnTo>
                  <a:pt x="73920" y="185272"/>
                </a:lnTo>
                <a:lnTo>
                  <a:pt x="60138" y="177741"/>
                </a:lnTo>
                <a:lnTo>
                  <a:pt x="50881" y="168950"/>
                </a:lnTo>
                <a:lnTo>
                  <a:pt x="40256" y="155172"/>
                </a:lnTo>
                <a:lnTo>
                  <a:pt x="34558" y="143027"/>
                </a:lnTo>
                <a:lnTo>
                  <a:pt x="32312" y="133538"/>
                </a:lnTo>
                <a:lnTo>
                  <a:pt x="30441" y="121125"/>
                </a:lnTo>
                <a:lnTo>
                  <a:pt x="29760" y="107518"/>
                </a:lnTo>
                <a:lnTo>
                  <a:pt x="30110" y="98832"/>
                </a:lnTo>
                <a:lnTo>
                  <a:pt x="31781" y="86120"/>
                </a:lnTo>
                <a:lnTo>
                  <a:pt x="34558" y="73913"/>
                </a:lnTo>
                <a:lnTo>
                  <a:pt x="42087" y="58387"/>
                </a:lnTo>
                <a:lnTo>
                  <a:pt x="48958" y="47990"/>
                </a:lnTo>
                <a:lnTo>
                  <a:pt x="61130" y="36914"/>
                </a:lnTo>
                <a:lnTo>
                  <a:pt x="71998" y="30708"/>
                </a:lnTo>
                <a:lnTo>
                  <a:pt x="78346" y="28000"/>
                </a:lnTo>
                <a:lnTo>
                  <a:pt x="90571" y="24935"/>
                </a:lnTo>
                <a:lnTo>
                  <a:pt x="103680" y="23987"/>
                </a:lnTo>
                <a:lnTo>
                  <a:pt x="113277" y="23987"/>
                </a:lnTo>
                <a:lnTo>
                  <a:pt x="121919" y="24963"/>
                </a:lnTo>
                <a:lnTo>
                  <a:pt x="128636" y="26883"/>
                </a:lnTo>
                <a:lnTo>
                  <a:pt x="135357" y="29763"/>
                </a:lnTo>
                <a:lnTo>
                  <a:pt x="142076" y="31668"/>
                </a:lnTo>
                <a:lnTo>
                  <a:pt x="146877" y="33604"/>
                </a:lnTo>
                <a:lnTo>
                  <a:pt x="151677" y="36484"/>
                </a:lnTo>
                <a:lnTo>
                  <a:pt x="156478" y="38389"/>
                </a:lnTo>
                <a:lnTo>
                  <a:pt x="159358" y="40325"/>
                </a:lnTo>
                <a:lnTo>
                  <a:pt x="162238" y="43190"/>
                </a:lnTo>
                <a:lnTo>
                  <a:pt x="164159" y="44165"/>
                </a:lnTo>
                <a:lnTo>
                  <a:pt x="166079" y="44165"/>
                </a:lnTo>
                <a:lnTo>
                  <a:pt x="167039" y="43190"/>
                </a:lnTo>
                <a:lnTo>
                  <a:pt x="167999" y="42230"/>
                </a:lnTo>
                <a:lnTo>
                  <a:pt x="168959" y="42230"/>
                </a:lnTo>
                <a:lnTo>
                  <a:pt x="168959" y="41269"/>
                </a:lnTo>
                <a:lnTo>
                  <a:pt x="169919" y="40325"/>
                </a:lnTo>
                <a:lnTo>
                  <a:pt x="169919" y="37429"/>
                </a:lnTo>
                <a:lnTo>
                  <a:pt x="170880" y="35509"/>
                </a:lnTo>
                <a:lnTo>
                  <a:pt x="170880" y="27828"/>
                </a:lnTo>
                <a:lnTo>
                  <a:pt x="169919" y="25923"/>
                </a:lnTo>
                <a:lnTo>
                  <a:pt x="169919" y="23987"/>
                </a:lnTo>
                <a:lnTo>
                  <a:pt x="168959" y="22082"/>
                </a:lnTo>
                <a:lnTo>
                  <a:pt x="167999" y="20162"/>
                </a:lnTo>
                <a:lnTo>
                  <a:pt x="167039" y="19202"/>
                </a:lnTo>
                <a:lnTo>
                  <a:pt x="165119" y="17282"/>
                </a:lnTo>
                <a:lnTo>
                  <a:pt x="162238" y="15361"/>
                </a:lnTo>
                <a:lnTo>
                  <a:pt x="159358" y="13426"/>
                </a:lnTo>
                <a:lnTo>
                  <a:pt x="155518" y="11521"/>
                </a:lnTo>
                <a:lnTo>
                  <a:pt x="150717" y="9601"/>
                </a:lnTo>
                <a:lnTo>
                  <a:pt x="144956" y="7680"/>
                </a:lnTo>
                <a:lnTo>
                  <a:pt x="140156" y="5760"/>
                </a:lnTo>
                <a:lnTo>
                  <a:pt x="133439" y="3840"/>
                </a:lnTo>
                <a:lnTo>
                  <a:pt x="126719" y="2880"/>
                </a:lnTo>
                <a:lnTo>
                  <a:pt x="119039" y="960"/>
                </a:lnTo>
                <a:lnTo>
                  <a:pt x="112318" y="0"/>
                </a:lnTo>
                <a:lnTo>
                  <a:pt x="103680" y="0"/>
                </a:lnTo>
                <a:lnTo>
                  <a:pt x="98398" y="116"/>
                </a:lnTo>
                <a:lnTo>
                  <a:pt x="85588" y="1458"/>
                </a:lnTo>
                <a:lnTo>
                  <a:pt x="73367" y="4299"/>
                </a:lnTo>
                <a:lnTo>
                  <a:pt x="61443" y="8641"/>
                </a:lnTo>
                <a:lnTo>
                  <a:pt x="48586" y="14799"/>
                </a:lnTo>
                <a:lnTo>
                  <a:pt x="37988" y="22062"/>
                </a:lnTo>
                <a:lnTo>
                  <a:pt x="28802" y="30708"/>
                </a:lnTo>
                <a:lnTo>
                  <a:pt x="19933" y="41118"/>
                </a:lnTo>
                <a:lnTo>
                  <a:pt x="13111" y="52031"/>
                </a:lnTo>
                <a:lnTo>
                  <a:pt x="7679" y="64312"/>
                </a:lnTo>
                <a:lnTo>
                  <a:pt x="5432" y="71230"/>
                </a:lnTo>
                <a:lnTo>
                  <a:pt x="2496" y="83318"/>
                </a:lnTo>
                <a:lnTo>
                  <a:pt x="644" y="96095"/>
                </a:lnTo>
                <a:lnTo>
                  <a:pt x="0" y="109438"/>
                </a:lnTo>
                <a:lnTo>
                  <a:pt x="138" y="115623"/>
                </a:lnTo>
                <a:lnTo>
                  <a:pt x="1375" y="128927"/>
                </a:lnTo>
                <a:lnTo>
                  <a:pt x="3664" y="141263"/>
                </a:lnTo>
                <a:lnTo>
                  <a:pt x="6722" y="1526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8" name="object 288"/>
          <p:cNvSpPr/>
          <p:nvPr/>
        </p:nvSpPr>
        <p:spPr>
          <a:xfrm>
            <a:off x="1605305" y="5744519"/>
            <a:ext cx="26883" cy="225582"/>
          </a:xfrm>
          <a:custGeom>
            <a:avLst/>
            <a:gdLst/>
            <a:ahLst/>
            <a:cxnLst/>
            <a:rect l="l" t="t" r="r" b="b"/>
            <a:pathLst>
              <a:path w="26883" h="225582">
                <a:moveTo>
                  <a:pt x="960" y="1920"/>
                </a:moveTo>
                <a:lnTo>
                  <a:pt x="960" y="2880"/>
                </a:lnTo>
                <a:lnTo>
                  <a:pt x="0" y="3840"/>
                </a:lnTo>
                <a:lnTo>
                  <a:pt x="0" y="221741"/>
                </a:lnTo>
                <a:lnTo>
                  <a:pt x="960" y="222717"/>
                </a:lnTo>
                <a:lnTo>
                  <a:pt x="960" y="223677"/>
                </a:lnTo>
                <a:lnTo>
                  <a:pt x="1920" y="223677"/>
                </a:lnTo>
                <a:lnTo>
                  <a:pt x="2880" y="224637"/>
                </a:lnTo>
                <a:lnTo>
                  <a:pt x="5760" y="224637"/>
                </a:lnTo>
                <a:lnTo>
                  <a:pt x="6720" y="225582"/>
                </a:lnTo>
                <a:lnTo>
                  <a:pt x="20162" y="225582"/>
                </a:lnTo>
                <a:lnTo>
                  <a:pt x="22082" y="224637"/>
                </a:lnTo>
                <a:lnTo>
                  <a:pt x="24002" y="224637"/>
                </a:lnTo>
                <a:lnTo>
                  <a:pt x="24963" y="223677"/>
                </a:lnTo>
                <a:lnTo>
                  <a:pt x="25923" y="223677"/>
                </a:lnTo>
                <a:lnTo>
                  <a:pt x="25923" y="222717"/>
                </a:lnTo>
                <a:lnTo>
                  <a:pt x="26883" y="221741"/>
                </a:lnTo>
                <a:lnTo>
                  <a:pt x="26883" y="3840"/>
                </a:lnTo>
                <a:lnTo>
                  <a:pt x="25923" y="2880"/>
                </a:lnTo>
                <a:lnTo>
                  <a:pt x="25923" y="1920"/>
                </a:lnTo>
                <a:lnTo>
                  <a:pt x="24963" y="1920"/>
                </a:lnTo>
                <a:lnTo>
                  <a:pt x="24002" y="960"/>
                </a:lnTo>
                <a:lnTo>
                  <a:pt x="23042" y="960"/>
                </a:lnTo>
                <a:lnTo>
                  <a:pt x="22082" y="0"/>
                </a:lnTo>
                <a:lnTo>
                  <a:pt x="6720" y="0"/>
                </a:lnTo>
                <a:lnTo>
                  <a:pt x="576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9" name="object 289"/>
          <p:cNvSpPr/>
          <p:nvPr/>
        </p:nvSpPr>
        <p:spPr>
          <a:xfrm>
            <a:off x="1698527" y="5812673"/>
            <a:ext cx="117973" cy="159364"/>
          </a:xfrm>
          <a:custGeom>
            <a:avLst/>
            <a:gdLst/>
            <a:ahLst/>
            <a:cxnLst/>
            <a:rect l="l" t="t" r="r" b="b"/>
            <a:pathLst>
              <a:path w="117973" h="159364">
                <a:moveTo>
                  <a:pt x="13335" y="124800"/>
                </a:moveTo>
                <a:lnTo>
                  <a:pt x="10455" y="119999"/>
                </a:lnTo>
                <a:lnTo>
                  <a:pt x="6615" y="115199"/>
                </a:lnTo>
                <a:lnTo>
                  <a:pt x="4694" y="108478"/>
                </a:lnTo>
                <a:lnTo>
                  <a:pt x="2774" y="101757"/>
                </a:lnTo>
                <a:lnTo>
                  <a:pt x="1094" y="148094"/>
                </a:lnTo>
                <a:lnTo>
                  <a:pt x="12375" y="154564"/>
                </a:lnTo>
                <a:lnTo>
                  <a:pt x="18374" y="156217"/>
                </a:lnTo>
                <a:lnTo>
                  <a:pt x="30398" y="158515"/>
                </a:lnTo>
                <a:lnTo>
                  <a:pt x="44059" y="159364"/>
                </a:lnTo>
                <a:lnTo>
                  <a:pt x="51702" y="159106"/>
                </a:lnTo>
                <a:lnTo>
                  <a:pt x="64616" y="157242"/>
                </a:lnTo>
                <a:lnTo>
                  <a:pt x="75728" y="153588"/>
                </a:lnTo>
                <a:lnTo>
                  <a:pt x="90468" y="144851"/>
                </a:lnTo>
                <a:lnTo>
                  <a:pt x="99731" y="136321"/>
                </a:lnTo>
                <a:lnTo>
                  <a:pt x="108404" y="123088"/>
                </a:lnTo>
                <a:lnTo>
                  <a:pt x="113173" y="110398"/>
                </a:lnTo>
                <a:lnTo>
                  <a:pt x="115390" y="103603"/>
                </a:lnTo>
                <a:lnTo>
                  <a:pt x="117437" y="91368"/>
                </a:lnTo>
                <a:lnTo>
                  <a:pt x="117973" y="77754"/>
                </a:lnTo>
                <a:lnTo>
                  <a:pt x="117798" y="69835"/>
                </a:lnTo>
                <a:lnTo>
                  <a:pt x="116438" y="56956"/>
                </a:lnTo>
                <a:lnTo>
                  <a:pt x="113173" y="45125"/>
                </a:lnTo>
                <a:lnTo>
                  <a:pt x="107634" y="31321"/>
                </a:lnTo>
                <a:lnTo>
                  <a:pt x="100691" y="21122"/>
                </a:lnTo>
                <a:lnTo>
                  <a:pt x="89124" y="11063"/>
                </a:lnTo>
                <a:lnTo>
                  <a:pt x="77664" y="4800"/>
                </a:lnTo>
                <a:lnTo>
                  <a:pt x="60506" y="895"/>
                </a:lnTo>
                <a:lnTo>
                  <a:pt x="46940" y="0"/>
                </a:lnTo>
                <a:lnTo>
                  <a:pt x="38489" y="314"/>
                </a:lnTo>
                <a:lnTo>
                  <a:pt x="25808" y="2192"/>
                </a:lnTo>
                <a:lnTo>
                  <a:pt x="14296" y="5760"/>
                </a:lnTo>
                <a:lnTo>
                  <a:pt x="10983" y="7197"/>
                </a:lnTo>
                <a:lnTo>
                  <a:pt x="0" y="13999"/>
                </a:lnTo>
                <a:lnTo>
                  <a:pt x="854" y="95036"/>
                </a:lnTo>
                <a:lnTo>
                  <a:pt x="854" y="71048"/>
                </a:lnTo>
                <a:lnTo>
                  <a:pt x="1814" y="63367"/>
                </a:lnTo>
                <a:lnTo>
                  <a:pt x="3734" y="56647"/>
                </a:lnTo>
                <a:lnTo>
                  <a:pt x="5655" y="48966"/>
                </a:lnTo>
                <a:lnTo>
                  <a:pt x="7575" y="43205"/>
                </a:lnTo>
                <a:lnTo>
                  <a:pt x="11415" y="38404"/>
                </a:lnTo>
                <a:lnTo>
                  <a:pt x="15256" y="33604"/>
                </a:lnTo>
                <a:lnTo>
                  <a:pt x="20056" y="28803"/>
                </a:lnTo>
                <a:lnTo>
                  <a:pt x="25817" y="25923"/>
                </a:lnTo>
                <a:lnTo>
                  <a:pt x="31578" y="23042"/>
                </a:lnTo>
                <a:lnTo>
                  <a:pt x="38299" y="22082"/>
                </a:lnTo>
                <a:lnTo>
                  <a:pt x="54621" y="22082"/>
                </a:lnTo>
                <a:lnTo>
                  <a:pt x="61341" y="24002"/>
                </a:lnTo>
                <a:lnTo>
                  <a:pt x="67102" y="26883"/>
                </a:lnTo>
                <a:lnTo>
                  <a:pt x="72848" y="29763"/>
                </a:lnTo>
                <a:lnTo>
                  <a:pt x="77664" y="34564"/>
                </a:lnTo>
                <a:lnTo>
                  <a:pt x="80529" y="39364"/>
                </a:lnTo>
                <a:lnTo>
                  <a:pt x="84369" y="44165"/>
                </a:lnTo>
                <a:lnTo>
                  <a:pt x="86289" y="50886"/>
                </a:lnTo>
                <a:lnTo>
                  <a:pt x="88225" y="57607"/>
                </a:lnTo>
                <a:lnTo>
                  <a:pt x="89185" y="64328"/>
                </a:lnTo>
                <a:lnTo>
                  <a:pt x="90130" y="72009"/>
                </a:lnTo>
                <a:lnTo>
                  <a:pt x="90130" y="88315"/>
                </a:lnTo>
                <a:lnTo>
                  <a:pt x="89185" y="95996"/>
                </a:lnTo>
                <a:lnTo>
                  <a:pt x="87249" y="102717"/>
                </a:lnTo>
                <a:lnTo>
                  <a:pt x="85344" y="110398"/>
                </a:lnTo>
                <a:lnTo>
                  <a:pt x="82464" y="116159"/>
                </a:lnTo>
                <a:lnTo>
                  <a:pt x="79569" y="120959"/>
                </a:lnTo>
                <a:lnTo>
                  <a:pt x="75728" y="125760"/>
                </a:lnTo>
                <a:lnTo>
                  <a:pt x="70943" y="129600"/>
                </a:lnTo>
                <a:lnTo>
                  <a:pt x="65182" y="132481"/>
                </a:lnTo>
                <a:lnTo>
                  <a:pt x="59421" y="135361"/>
                </a:lnTo>
                <a:lnTo>
                  <a:pt x="52700" y="137281"/>
                </a:lnTo>
                <a:lnTo>
                  <a:pt x="36378" y="137281"/>
                </a:lnTo>
                <a:lnTo>
                  <a:pt x="29658" y="135361"/>
                </a:lnTo>
                <a:lnTo>
                  <a:pt x="23897" y="132481"/>
                </a:lnTo>
                <a:lnTo>
                  <a:pt x="18136" y="129600"/>
                </a:lnTo>
                <a:lnTo>
                  <a:pt x="13335" y="12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0" name="object 290"/>
          <p:cNvSpPr/>
          <p:nvPr/>
        </p:nvSpPr>
        <p:spPr>
          <a:xfrm>
            <a:off x="1671553" y="5826672"/>
            <a:ext cx="29748" cy="134095"/>
          </a:xfrm>
          <a:custGeom>
            <a:avLst/>
            <a:gdLst/>
            <a:ahLst/>
            <a:cxnLst/>
            <a:rect l="l" t="t" r="r" b="b"/>
            <a:pathLst>
              <a:path w="29748" h="134095">
                <a:moveTo>
                  <a:pt x="0" y="66635"/>
                </a:moveTo>
                <a:lnTo>
                  <a:pt x="193" y="75766"/>
                </a:lnTo>
                <a:lnTo>
                  <a:pt x="1357" y="88662"/>
                </a:lnTo>
                <a:lnTo>
                  <a:pt x="3840" y="100239"/>
                </a:lnTo>
                <a:lnTo>
                  <a:pt x="4536" y="102415"/>
                </a:lnTo>
                <a:lnTo>
                  <a:pt x="10012" y="114226"/>
                </a:lnTo>
                <a:lnTo>
                  <a:pt x="17282" y="124242"/>
                </a:lnTo>
                <a:lnTo>
                  <a:pt x="28068" y="134095"/>
                </a:lnTo>
                <a:lnTo>
                  <a:pt x="29748" y="87758"/>
                </a:lnTo>
                <a:lnTo>
                  <a:pt x="27828" y="81037"/>
                </a:lnTo>
                <a:lnTo>
                  <a:pt x="26973" y="0"/>
                </a:lnTo>
                <a:lnTo>
                  <a:pt x="18242" y="9043"/>
                </a:lnTo>
                <a:lnTo>
                  <a:pt x="15966" y="11515"/>
                </a:lnTo>
                <a:lnTo>
                  <a:pt x="9164" y="21955"/>
                </a:lnTo>
                <a:lnTo>
                  <a:pt x="3840" y="34006"/>
                </a:lnTo>
                <a:lnTo>
                  <a:pt x="2165" y="41206"/>
                </a:lnTo>
                <a:lnTo>
                  <a:pt x="485" y="53660"/>
                </a:lnTo>
                <a:lnTo>
                  <a:pt x="0" y="666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1" name="object 291"/>
          <p:cNvSpPr/>
          <p:nvPr/>
        </p:nvSpPr>
        <p:spPr>
          <a:xfrm>
            <a:off x="1882734" y="5922111"/>
            <a:ext cx="18453" cy="39364"/>
          </a:xfrm>
          <a:custGeom>
            <a:avLst/>
            <a:gdLst/>
            <a:ahLst/>
            <a:cxnLst/>
            <a:rect l="l" t="t" r="r" b="b"/>
            <a:pathLst>
              <a:path w="18453" h="39364">
                <a:moveTo>
                  <a:pt x="9155" y="10184"/>
                </a:moveTo>
                <a:lnTo>
                  <a:pt x="0" y="0"/>
                </a:lnTo>
                <a:lnTo>
                  <a:pt x="960" y="29763"/>
                </a:lnTo>
                <a:lnTo>
                  <a:pt x="4800" y="33604"/>
                </a:lnTo>
                <a:lnTo>
                  <a:pt x="8641" y="36484"/>
                </a:lnTo>
                <a:lnTo>
                  <a:pt x="12481" y="39364"/>
                </a:lnTo>
                <a:lnTo>
                  <a:pt x="18453" y="18190"/>
                </a:lnTo>
                <a:lnTo>
                  <a:pt x="9155" y="101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2" name="object 292"/>
          <p:cNvSpPr/>
          <p:nvPr/>
        </p:nvSpPr>
        <p:spPr>
          <a:xfrm>
            <a:off x="1855866" y="5744519"/>
            <a:ext cx="133426" cy="227517"/>
          </a:xfrm>
          <a:custGeom>
            <a:avLst/>
            <a:gdLst/>
            <a:ahLst/>
            <a:cxnLst/>
            <a:rect l="l" t="t" r="r" b="b"/>
            <a:pathLst>
              <a:path w="133426" h="227517">
                <a:moveTo>
                  <a:pt x="960" y="1920"/>
                </a:moveTo>
                <a:lnTo>
                  <a:pt x="960" y="2880"/>
                </a:lnTo>
                <a:lnTo>
                  <a:pt x="0" y="3840"/>
                </a:lnTo>
                <a:lnTo>
                  <a:pt x="0" y="221741"/>
                </a:lnTo>
                <a:lnTo>
                  <a:pt x="960" y="222717"/>
                </a:lnTo>
                <a:lnTo>
                  <a:pt x="960" y="223677"/>
                </a:lnTo>
                <a:lnTo>
                  <a:pt x="1920" y="223677"/>
                </a:lnTo>
                <a:lnTo>
                  <a:pt x="2880" y="224637"/>
                </a:lnTo>
                <a:lnTo>
                  <a:pt x="4800" y="224637"/>
                </a:lnTo>
                <a:lnTo>
                  <a:pt x="5760" y="225582"/>
                </a:lnTo>
                <a:lnTo>
                  <a:pt x="17266" y="225582"/>
                </a:lnTo>
                <a:lnTo>
                  <a:pt x="19202" y="224637"/>
                </a:lnTo>
                <a:lnTo>
                  <a:pt x="21107" y="224637"/>
                </a:lnTo>
                <a:lnTo>
                  <a:pt x="22082" y="223677"/>
                </a:lnTo>
                <a:lnTo>
                  <a:pt x="23042" y="223677"/>
                </a:lnTo>
                <a:lnTo>
                  <a:pt x="23042" y="221741"/>
                </a:lnTo>
                <a:lnTo>
                  <a:pt x="23987" y="221741"/>
                </a:lnTo>
                <a:lnTo>
                  <a:pt x="23987" y="202554"/>
                </a:lnTo>
                <a:lnTo>
                  <a:pt x="27828" y="207355"/>
                </a:lnTo>
                <a:lnTo>
                  <a:pt x="26868" y="177591"/>
                </a:lnTo>
                <a:lnTo>
                  <a:pt x="26868" y="119039"/>
                </a:lnTo>
                <a:lnTo>
                  <a:pt x="30708" y="114239"/>
                </a:lnTo>
                <a:lnTo>
                  <a:pt x="34549" y="109438"/>
                </a:lnTo>
                <a:lnTo>
                  <a:pt x="38389" y="105597"/>
                </a:lnTo>
                <a:lnTo>
                  <a:pt x="42230" y="102717"/>
                </a:lnTo>
                <a:lnTo>
                  <a:pt x="46070" y="99837"/>
                </a:lnTo>
                <a:lnTo>
                  <a:pt x="48950" y="96956"/>
                </a:lnTo>
                <a:lnTo>
                  <a:pt x="52791" y="95036"/>
                </a:lnTo>
                <a:lnTo>
                  <a:pt x="56631" y="93116"/>
                </a:lnTo>
                <a:lnTo>
                  <a:pt x="59512" y="92156"/>
                </a:lnTo>
                <a:lnTo>
                  <a:pt x="63352" y="91196"/>
                </a:lnTo>
                <a:lnTo>
                  <a:pt x="76794" y="91196"/>
                </a:lnTo>
                <a:lnTo>
                  <a:pt x="82555" y="93116"/>
                </a:lnTo>
                <a:lnTo>
                  <a:pt x="87355" y="95996"/>
                </a:lnTo>
                <a:lnTo>
                  <a:pt x="91196" y="98877"/>
                </a:lnTo>
                <a:lnTo>
                  <a:pt x="95036" y="103677"/>
                </a:lnTo>
                <a:lnTo>
                  <a:pt x="97916" y="108478"/>
                </a:lnTo>
                <a:lnTo>
                  <a:pt x="100797" y="114239"/>
                </a:lnTo>
                <a:lnTo>
                  <a:pt x="102717" y="120959"/>
                </a:lnTo>
                <a:lnTo>
                  <a:pt x="103677" y="127665"/>
                </a:lnTo>
                <a:lnTo>
                  <a:pt x="105597" y="134386"/>
                </a:lnTo>
                <a:lnTo>
                  <a:pt x="105597" y="155508"/>
                </a:lnTo>
                <a:lnTo>
                  <a:pt x="104637" y="162229"/>
                </a:lnTo>
                <a:lnTo>
                  <a:pt x="103677" y="168950"/>
                </a:lnTo>
                <a:lnTo>
                  <a:pt x="102717" y="175671"/>
                </a:lnTo>
                <a:lnTo>
                  <a:pt x="99837" y="181432"/>
                </a:lnTo>
                <a:lnTo>
                  <a:pt x="96956" y="187192"/>
                </a:lnTo>
                <a:lnTo>
                  <a:pt x="94076" y="191993"/>
                </a:lnTo>
                <a:lnTo>
                  <a:pt x="90236" y="196794"/>
                </a:lnTo>
                <a:lnTo>
                  <a:pt x="85435" y="199674"/>
                </a:lnTo>
                <a:lnTo>
                  <a:pt x="80634" y="203514"/>
                </a:lnTo>
                <a:lnTo>
                  <a:pt x="74874" y="204475"/>
                </a:lnTo>
                <a:lnTo>
                  <a:pt x="61432" y="204475"/>
                </a:lnTo>
                <a:lnTo>
                  <a:pt x="54711" y="202554"/>
                </a:lnTo>
                <a:lnTo>
                  <a:pt x="47990" y="197754"/>
                </a:lnTo>
                <a:lnTo>
                  <a:pt x="45321" y="195782"/>
                </a:lnTo>
                <a:lnTo>
                  <a:pt x="39349" y="216956"/>
                </a:lnTo>
                <a:lnTo>
                  <a:pt x="43190" y="219836"/>
                </a:lnTo>
                <a:lnTo>
                  <a:pt x="47030" y="221741"/>
                </a:lnTo>
                <a:lnTo>
                  <a:pt x="50871" y="223677"/>
                </a:lnTo>
                <a:lnTo>
                  <a:pt x="54711" y="225582"/>
                </a:lnTo>
                <a:lnTo>
                  <a:pt x="58552" y="226557"/>
                </a:lnTo>
                <a:lnTo>
                  <a:pt x="62392" y="227517"/>
                </a:lnTo>
                <a:lnTo>
                  <a:pt x="71033" y="227517"/>
                </a:lnTo>
                <a:lnTo>
                  <a:pt x="73416" y="227484"/>
                </a:lnTo>
                <a:lnTo>
                  <a:pt x="86565" y="225841"/>
                </a:lnTo>
                <a:lnTo>
                  <a:pt x="97916" y="221741"/>
                </a:lnTo>
                <a:lnTo>
                  <a:pt x="105597" y="217916"/>
                </a:lnTo>
                <a:lnTo>
                  <a:pt x="112318" y="213116"/>
                </a:lnTo>
                <a:lnTo>
                  <a:pt x="117119" y="205435"/>
                </a:lnTo>
                <a:lnTo>
                  <a:pt x="118620" y="203581"/>
                </a:lnTo>
                <a:lnTo>
                  <a:pt x="124973" y="192894"/>
                </a:lnTo>
                <a:lnTo>
                  <a:pt x="129585" y="180472"/>
                </a:lnTo>
                <a:lnTo>
                  <a:pt x="131515" y="171719"/>
                </a:lnTo>
                <a:lnTo>
                  <a:pt x="132995" y="159197"/>
                </a:lnTo>
                <a:lnTo>
                  <a:pt x="133426" y="145907"/>
                </a:lnTo>
                <a:lnTo>
                  <a:pt x="133361" y="141219"/>
                </a:lnTo>
                <a:lnTo>
                  <a:pt x="132476" y="128471"/>
                </a:lnTo>
                <a:lnTo>
                  <a:pt x="130561" y="116159"/>
                </a:lnTo>
                <a:lnTo>
                  <a:pt x="126005" y="101809"/>
                </a:lnTo>
                <a:lnTo>
                  <a:pt x="119999" y="91196"/>
                </a:lnTo>
                <a:lnTo>
                  <a:pt x="115183" y="84475"/>
                </a:lnTo>
                <a:lnTo>
                  <a:pt x="109438" y="78714"/>
                </a:lnTo>
                <a:lnTo>
                  <a:pt x="101757" y="73913"/>
                </a:lnTo>
                <a:lnTo>
                  <a:pt x="88705" y="69382"/>
                </a:lnTo>
                <a:lnTo>
                  <a:pt x="74874" y="68153"/>
                </a:lnTo>
                <a:lnTo>
                  <a:pt x="66233" y="68153"/>
                </a:lnTo>
                <a:lnTo>
                  <a:pt x="62392" y="69113"/>
                </a:lnTo>
                <a:lnTo>
                  <a:pt x="58552" y="70073"/>
                </a:lnTo>
                <a:lnTo>
                  <a:pt x="54711" y="71993"/>
                </a:lnTo>
                <a:lnTo>
                  <a:pt x="50871" y="73913"/>
                </a:lnTo>
                <a:lnTo>
                  <a:pt x="47030" y="75834"/>
                </a:lnTo>
                <a:lnTo>
                  <a:pt x="43190" y="77754"/>
                </a:lnTo>
                <a:lnTo>
                  <a:pt x="39349" y="80634"/>
                </a:lnTo>
                <a:lnTo>
                  <a:pt x="35509" y="83515"/>
                </a:lnTo>
                <a:lnTo>
                  <a:pt x="30708" y="87355"/>
                </a:lnTo>
                <a:lnTo>
                  <a:pt x="26868" y="92156"/>
                </a:lnTo>
                <a:lnTo>
                  <a:pt x="26868" y="3840"/>
                </a:lnTo>
                <a:lnTo>
                  <a:pt x="25923" y="3840"/>
                </a:lnTo>
                <a:lnTo>
                  <a:pt x="25923" y="1920"/>
                </a:lnTo>
                <a:lnTo>
                  <a:pt x="24947" y="1920"/>
                </a:lnTo>
                <a:lnTo>
                  <a:pt x="23987" y="960"/>
                </a:lnTo>
                <a:lnTo>
                  <a:pt x="23042" y="960"/>
                </a:lnTo>
                <a:lnTo>
                  <a:pt x="21107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3" name="object 293"/>
          <p:cNvSpPr/>
          <p:nvPr/>
        </p:nvSpPr>
        <p:spPr>
          <a:xfrm>
            <a:off x="2020016" y="5812673"/>
            <a:ext cx="119039" cy="158404"/>
          </a:xfrm>
          <a:custGeom>
            <a:avLst/>
            <a:gdLst/>
            <a:ahLst/>
            <a:cxnLst/>
            <a:rect l="l" t="t" r="r" b="b"/>
            <a:pathLst>
              <a:path w="119039" h="158404">
                <a:moveTo>
                  <a:pt x="7680" y="18242"/>
                </a:moveTo>
                <a:lnTo>
                  <a:pt x="7680" y="20162"/>
                </a:lnTo>
                <a:lnTo>
                  <a:pt x="6720" y="21122"/>
                </a:lnTo>
                <a:lnTo>
                  <a:pt x="6720" y="29763"/>
                </a:lnTo>
                <a:lnTo>
                  <a:pt x="7680" y="30723"/>
                </a:lnTo>
                <a:lnTo>
                  <a:pt x="7680" y="33604"/>
                </a:lnTo>
                <a:lnTo>
                  <a:pt x="8641" y="33604"/>
                </a:lnTo>
                <a:lnTo>
                  <a:pt x="8641" y="34564"/>
                </a:lnTo>
                <a:lnTo>
                  <a:pt x="9601" y="35524"/>
                </a:lnTo>
                <a:lnTo>
                  <a:pt x="10561" y="36484"/>
                </a:lnTo>
                <a:lnTo>
                  <a:pt x="13441" y="36484"/>
                </a:lnTo>
                <a:lnTo>
                  <a:pt x="15361" y="35524"/>
                </a:lnTo>
                <a:lnTo>
                  <a:pt x="18242" y="34564"/>
                </a:lnTo>
                <a:lnTo>
                  <a:pt x="21122" y="32644"/>
                </a:lnTo>
                <a:lnTo>
                  <a:pt x="24003" y="30723"/>
                </a:lnTo>
                <a:lnTo>
                  <a:pt x="27843" y="28803"/>
                </a:lnTo>
                <a:lnTo>
                  <a:pt x="31683" y="26883"/>
                </a:lnTo>
                <a:lnTo>
                  <a:pt x="36484" y="24963"/>
                </a:lnTo>
                <a:lnTo>
                  <a:pt x="41269" y="24002"/>
                </a:lnTo>
                <a:lnTo>
                  <a:pt x="47045" y="22082"/>
                </a:lnTo>
                <a:lnTo>
                  <a:pt x="52791" y="21122"/>
                </a:lnTo>
                <a:lnTo>
                  <a:pt x="65272" y="21122"/>
                </a:lnTo>
                <a:lnTo>
                  <a:pt x="71033" y="22082"/>
                </a:lnTo>
                <a:lnTo>
                  <a:pt x="74874" y="24002"/>
                </a:lnTo>
                <a:lnTo>
                  <a:pt x="78714" y="24963"/>
                </a:lnTo>
                <a:lnTo>
                  <a:pt x="82555" y="2688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6484"/>
                </a:lnTo>
                <a:lnTo>
                  <a:pt x="91196" y="41285"/>
                </a:lnTo>
                <a:lnTo>
                  <a:pt x="92156" y="45125"/>
                </a:lnTo>
                <a:lnTo>
                  <a:pt x="93116" y="49926"/>
                </a:lnTo>
                <a:lnTo>
                  <a:pt x="93116" y="67208"/>
                </a:lnTo>
                <a:lnTo>
                  <a:pt x="72953" y="67208"/>
                </a:lnTo>
                <a:lnTo>
                  <a:pt x="66956" y="67297"/>
                </a:lnTo>
                <a:lnTo>
                  <a:pt x="53828" y="68201"/>
                </a:lnTo>
                <a:lnTo>
                  <a:pt x="42245" y="70073"/>
                </a:lnTo>
                <a:lnTo>
                  <a:pt x="33604" y="72009"/>
                </a:lnTo>
                <a:lnTo>
                  <a:pt x="24963" y="74889"/>
                </a:lnTo>
                <a:lnTo>
                  <a:pt x="19202" y="78729"/>
                </a:lnTo>
                <a:lnTo>
                  <a:pt x="12481" y="82570"/>
                </a:lnTo>
                <a:lnTo>
                  <a:pt x="7680" y="88315"/>
                </a:lnTo>
                <a:lnTo>
                  <a:pt x="4800" y="94076"/>
                </a:lnTo>
                <a:lnTo>
                  <a:pt x="1920" y="99837"/>
                </a:lnTo>
                <a:lnTo>
                  <a:pt x="0" y="107518"/>
                </a:lnTo>
                <a:lnTo>
                  <a:pt x="0" y="121920"/>
                </a:lnTo>
                <a:lnTo>
                  <a:pt x="960" y="128640"/>
                </a:lnTo>
                <a:lnTo>
                  <a:pt x="3840" y="134401"/>
                </a:lnTo>
                <a:lnTo>
                  <a:pt x="5760" y="139202"/>
                </a:lnTo>
                <a:lnTo>
                  <a:pt x="9601" y="144002"/>
                </a:lnTo>
                <a:lnTo>
                  <a:pt x="13441" y="147843"/>
                </a:lnTo>
                <a:lnTo>
                  <a:pt x="18242" y="151683"/>
                </a:lnTo>
                <a:lnTo>
                  <a:pt x="23042" y="154564"/>
                </a:lnTo>
                <a:lnTo>
                  <a:pt x="29763" y="156484"/>
                </a:lnTo>
                <a:lnTo>
                  <a:pt x="35524" y="158404"/>
                </a:lnTo>
                <a:lnTo>
                  <a:pt x="29763" y="127680"/>
                </a:lnTo>
                <a:lnTo>
                  <a:pt x="26883" y="120959"/>
                </a:lnTo>
                <a:lnTo>
                  <a:pt x="26883" y="109438"/>
                </a:lnTo>
                <a:lnTo>
                  <a:pt x="2784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3604" y="95996"/>
                </a:lnTo>
                <a:lnTo>
                  <a:pt x="37444" y="94076"/>
                </a:lnTo>
                <a:lnTo>
                  <a:pt x="41269" y="91196"/>
                </a:lnTo>
                <a:lnTo>
                  <a:pt x="45110" y="89275"/>
                </a:lnTo>
                <a:lnTo>
                  <a:pt x="50886" y="88315"/>
                </a:lnTo>
                <a:lnTo>
                  <a:pt x="56631" y="86410"/>
                </a:lnTo>
                <a:lnTo>
                  <a:pt x="93116" y="86410"/>
                </a:lnTo>
                <a:lnTo>
                  <a:pt x="93116" y="117119"/>
                </a:lnTo>
                <a:lnTo>
                  <a:pt x="86395" y="124800"/>
                </a:lnTo>
                <a:lnTo>
                  <a:pt x="79674" y="129600"/>
                </a:lnTo>
                <a:lnTo>
                  <a:pt x="73913" y="133441"/>
                </a:lnTo>
                <a:lnTo>
                  <a:pt x="68168" y="137281"/>
                </a:lnTo>
                <a:lnTo>
                  <a:pt x="61447" y="138242"/>
                </a:lnTo>
                <a:lnTo>
                  <a:pt x="62856" y="157893"/>
                </a:lnTo>
                <a:lnTo>
                  <a:pt x="74874" y="153588"/>
                </a:lnTo>
                <a:lnTo>
                  <a:pt x="75499" y="153274"/>
                </a:lnTo>
                <a:lnTo>
                  <a:pt x="86448" y="146795"/>
                </a:lnTo>
                <a:lnTo>
                  <a:pt x="95996" y="138242"/>
                </a:lnTo>
                <a:lnTo>
                  <a:pt x="95996" y="153588"/>
                </a:lnTo>
                <a:lnTo>
                  <a:pt x="96956" y="154564"/>
                </a:lnTo>
                <a:lnTo>
                  <a:pt x="97917" y="155524"/>
                </a:lnTo>
                <a:lnTo>
                  <a:pt x="97917" y="156484"/>
                </a:lnTo>
                <a:lnTo>
                  <a:pt x="100797" y="156484"/>
                </a:lnTo>
                <a:lnTo>
                  <a:pt x="102717" y="157429"/>
                </a:lnTo>
                <a:lnTo>
                  <a:pt x="113278" y="157429"/>
                </a:lnTo>
                <a:lnTo>
                  <a:pt x="114239" y="156484"/>
                </a:lnTo>
                <a:lnTo>
                  <a:pt x="117119" y="156484"/>
                </a:lnTo>
                <a:lnTo>
                  <a:pt x="118079" y="155524"/>
                </a:lnTo>
                <a:lnTo>
                  <a:pt x="119039" y="154564"/>
                </a:lnTo>
                <a:lnTo>
                  <a:pt x="119039" y="45125"/>
                </a:lnTo>
                <a:lnTo>
                  <a:pt x="118079" y="37444"/>
                </a:lnTo>
                <a:lnTo>
                  <a:pt x="116159" y="30723"/>
                </a:lnTo>
                <a:lnTo>
                  <a:pt x="114239" y="24002"/>
                </a:lnTo>
                <a:lnTo>
                  <a:pt x="110398" y="1824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5760"/>
                </a:lnTo>
                <a:lnTo>
                  <a:pt x="88315" y="3840"/>
                </a:lnTo>
                <a:lnTo>
                  <a:pt x="86825" y="3309"/>
                </a:lnTo>
                <a:lnTo>
                  <a:pt x="75097" y="729"/>
                </a:lnTo>
                <a:lnTo>
                  <a:pt x="61447" y="0"/>
                </a:lnTo>
                <a:lnTo>
                  <a:pt x="56631" y="0"/>
                </a:lnTo>
                <a:lnTo>
                  <a:pt x="50886" y="960"/>
                </a:lnTo>
                <a:lnTo>
                  <a:pt x="45110" y="1920"/>
                </a:lnTo>
                <a:lnTo>
                  <a:pt x="39364" y="2880"/>
                </a:lnTo>
                <a:lnTo>
                  <a:pt x="34564" y="3840"/>
                </a:lnTo>
                <a:lnTo>
                  <a:pt x="29763" y="5760"/>
                </a:lnTo>
                <a:lnTo>
                  <a:pt x="24963" y="6720"/>
                </a:lnTo>
                <a:lnTo>
                  <a:pt x="21122" y="8641"/>
                </a:lnTo>
                <a:lnTo>
                  <a:pt x="18242" y="10561"/>
                </a:lnTo>
                <a:lnTo>
                  <a:pt x="14401" y="12481"/>
                </a:lnTo>
                <a:lnTo>
                  <a:pt x="11521" y="14401"/>
                </a:lnTo>
                <a:lnTo>
                  <a:pt x="10561" y="15361"/>
                </a:lnTo>
                <a:lnTo>
                  <a:pt x="8641" y="17282"/>
                </a:lnTo>
                <a:lnTo>
                  <a:pt x="768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4" name="object 294"/>
          <p:cNvSpPr/>
          <p:nvPr/>
        </p:nvSpPr>
        <p:spPr>
          <a:xfrm>
            <a:off x="2049780" y="5940353"/>
            <a:ext cx="33092" cy="31683"/>
          </a:xfrm>
          <a:custGeom>
            <a:avLst/>
            <a:gdLst/>
            <a:ahLst/>
            <a:cxnLst/>
            <a:rect l="l" t="t" r="r" b="b"/>
            <a:pathLst>
              <a:path w="33092" h="31683">
                <a:moveTo>
                  <a:pt x="24963" y="10561"/>
                </a:moveTo>
                <a:lnTo>
                  <a:pt x="16322" y="10561"/>
                </a:lnTo>
                <a:lnTo>
                  <a:pt x="9601" y="8641"/>
                </a:lnTo>
                <a:lnTo>
                  <a:pt x="4800" y="4800"/>
                </a:lnTo>
                <a:lnTo>
                  <a:pt x="0" y="0"/>
                </a:lnTo>
                <a:lnTo>
                  <a:pt x="5760" y="30723"/>
                </a:lnTo>
                <a:lnTo>
                  <a:pt x="12481" y="31683"/>
                </a:lnTo>
                <a:lnTo>
                  <a:pt x="20372" y="31683"/>
                </a:lnTo>
                <a:lnTo>
                  <a:pt x="33092" y="30212"/>
                </a:lnTo>
                <a:lnTo>
                  <a:pt x="31683" y="10561"/>
                </a:lnTo>
                <a:lnTo>
                  <a:pt x="24963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5" name="object 295"/>
          <p:cNvSpPr/>
          <p:nvPr/>
        </p:nvSpPr>
        <p:spPr>
          <a:xfrm>
            <a:off x="2188006" y="5744519"/>
            <a:ext cx="26883" cy="225582"/>
          </a:xfrm>
          <a:custGeom>
            <a:avLst/>
            <a:gdLst/>
            <a:ahLst/>
            <a:cxnLst/>
            <a:rect l="l" t="t" r="r" b="b"/>
            <a:pathLst>
              <a:path w="26883" h="225582">
                <a:moveTo>
                  <a:pt x="960" y="1920"/>
                </a:moveTo>
                <a:lnTo>
                  <a:pt x="960" y="2880"/>
                </a:lnTo>
                <a:lnTo>
                  <a:pt x="0" y="3840"/>
                </a:lnTo>
                <a:lnTo>
                  <a:pt x="0" y="221741"/>
                </a:lnTo>
                <a:lnTo>
                  <a:pt x="960" y="222717"/>
                </a:lnTo>
                <a:lnTo>
                  <a:pt x="960" y="223677"/>
                </a:lnTo>
                <a:lnTo>
                  <a:pt x="1920" y="223677"/>
                </a:lnTo>
                <a:lnTo>
                  <a:pt x="2880" y="224637"/>
                </a:lnTo>
                <a:lnTo>
                  <a:pt x="5760" y="224637"/>
                </a:lnTo>
                <a:lnTo>
                  <a:pt x="6720" y="225582"/>
                </a:lnTo>
                <a:lnTo>
                  <a:pt x="20162" y="225582"/>
                </a:lnTo>
                <a:lnTo>
                  <a:pt x="22082" y="224637"/>
                </a:lnTo>
                <a:lnTo>
                  <a:pt x="24003" y="224637"/>
                </a:lnTo>
                <a:lnTo>
                  <a:pt x="24963" y="223677"/>
                </a:lnTo>
                <a:lnTo>
                  <a:pt x="25923" y="223677"/>
                </a:lnTo>
                <a:lnTo>
                  <a:pt x="25923" y="222717"/>
                </a:lnTo>
                <a:lnTo>
                  <a:pt x="26883" y="221741"/>
                </a:lnTo>
                <a:lnTo>
                  <a:pt x="26883" y="3840"/>
                </a:lnTo>
                <a:lnTo>
                  <a:pt x="25923" y="2880"/>
                </a:lnTo>
                <a:lnTo>
                  <a:pt x="25923" y="1920"/>
                </a:lnTo>
                <a:lnTo>
                  <a:pt x="24963" y="1920"/>
                </a:lnTo>
                <a:lnTo>
                  <a:pt x="24003" y="960"/>
                </a:lnTo>
                <a:lnTo>
                  <a:pt x="23042" y="960"/>
                </a:lnTo>
                <a:lnTo>
                  <a:pt x="22082" y="0"/>
                </a:lnTo>
                <a:lnTo>
                  <a:pt x="6720" y="0"/>
                </a:lnTo>
                <a:lnTo>
                  <a:pt x="576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6" name="object 296"/>
          <p:cNvSpPr/>
          <p:nvPr/>
        </p:nvSpPr>
        <p:spPr>
          <a:xfrm>
            <a:off x="2263841" y="5814593"/>
            <a:ext cx="26883" cy="155508"/>
          </a:xfrm>
          <a:custGeom>
            <a:avLst/>
            <a:gdLst/>
            <a:ahLst/>
            <a:cxnLst/>
            <a:rect l="l" t="t" r="r" b="b"/>
            <a:pathLst>
              <a:path w="26883" h="155508">
                <a:moveTo>
                  <a:pt x="0" y="3840"/>
                </a:moveTo>
                <a:lnTo>
                  <a:pt x="0" y="151668"/>
                </a:lnTo>
                <a:lnTo>
                  <a:pt x="960" y="152643"/>
                </a:lnTo>
                <a:lnTo>
                  <a:pt x="960" y="153603"/>
                </a:lnTo>
                <a:lnTo>
                  <a:pt x="1935" y="153603"/>
                </a:lnTo>
                <a:lnTo>
                  <a:pt x="2895" y="154564"/>
                </a:lnTo>
                <a:lnTo>
                  <a:pt x="5775" y="154564"/>
                </a:lnTo>
                <a:lnTo>
                  <a:pt x="6736" y="155508"/>
                </a:lnTo>
                <a:lnTo>
                  <a:pt x="20177" y="155508"/>
                </a:lnTo>
                <a:lnTo>
                  <a:pt x="22082" y="154564"/>
                </a:lnTo>
                <a:lnTo>
                  <a:pt x="24002" y="154564"/>
                </a:lnTo>
                <a:lnTo>
                  <a:pt x="24963" y="153603"/>
                </a:lnTo>
                <a:lnTo>
                  <a:pt x="25923" y="153603"/>
                </a:lnTo>
                <a:lnTo>
                  <a:pt x="25923" y="152643"/>
                </a:lnTo>
                <a:lnTo>
                  <a:pt x="26883" y="151668"/>
                </a:lnTo>
                <a:lnTo>
                  <a:pt x="2688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002" y="1920"/>
                </a:lnTo>
                <a:lnTo>
                  <a:pt x="23042" y="960"/>
                </a:lnTo>
                <a:lnTo>
                  <a:pt x="20177" y="960"/>
                </a:lnTo>
                <a:lnTo>
                  <a:pt x="18242" y="0"/>
                </a:lnTo>
                <a:lnTo>
                  <a:pt x="8641" y="0"/>
                </a:lnTo>
                <a:lnTo>
                  <a:pt x="6736" y="960"/>
                </a:lnTo>
                <a:lnTo>
                  <a:pt x="3840" y="960"/>
                </a:lnTo>
                <a:lnTo>
                  <a:pt x="2895" y="1920"/>
                </a:lnTo>
                <a:lnTo>
                  <a:pt x="1935" y="1920"/>
                </a:lnTo>
                <a:lnTo>
                  <a:pt x="960" y="2880"/>
                </a:lnTo>
                <a:lnTo>
                  <a:pt x="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7" name="object 297"/>
          <p:cNvSpPr/>
          <p:nvPr/>
        </p:nvSpPr>
        <p:spPr>
          <a:xfrm>
            <a:off x="2260960" y="5755081"/>
            <a:ext cx="32644" cy="31683"/>
          </a:xfrm>
          <a:custGeom>
            <a:avLst/>
            <a:gdLst/>
            <a:ahLst/>
            <a:cxnLst/>
            <a:rect l="l" t="t" r="r" b="b"/>
            <a:pathLst>
              <a:path w="32644" h="31683">
                <a:moveTo>
                  <a:pt x="32644" y="15346"/>
                </a:moveTo>
                <a:lnTo>
                  <a:pt x="32644" y="9601"/>
                </a:lnTo>
                <a:lnTo>
                  <a:pt x="31683" y="5760"/>
                </a:lnTo>
                <a:lnTo>
                  <a:pt x="29763" y="2880"/>
                </a:lnTo>
                <a:lnTo>
                  <a:pt x="26883" y="960"/>
                </a:lnTo>
                <a:lnTo>
                  <a:pt x="23058" y="0"/>
                </a:lnTo>
                <a:lnTo>
                  <a:pt x="10561" y="0"/>
                </a:lnTo>
                <a:lnTo>
                  <a:pt x="5775" y="960"/>
                </a:lnTo>
                <a:lnTo>
                  <a:pt x="3840" y="2880"/>
                </a:lnTo>
                <a:lnTo>
                  <a:pt x="975" y="5760"/>
                </a:lnTo>
                <a:lnTo>
                  <a:pt x="0" y="9601"/>
                </a:lnTo>
                <a:lnTo>
                  <a:pt x="0" y="22082"/>
                </a:lnTo>
                <a:lnTo>
                  <a:pt x="975" y="26883"/>
                </a:lnTo>
                <a:lnTo>
                  <a:pt x="2880" y="28803"/>
                </a:lnTo>
                <a:lnTo>
                  <a:pt x="5775" y="30723"/>
                </a:lnTo>
                <a:lnTo>
                  <a:pt x="10561" y="31683"/>
                </a:lnTo>
                <a:lnTo>
                  <a:pt x="23058" y="31683"/>
                </a:lnTo>
                <a:lnTo>
                  <a:pt x="26883" y="30723"/>
                </a:lnTo>
                <a:lnTo>
                  <a:pt x="29763" y="28803"/>
                </a:lnTo>
                <a:lnTo>
                  <a:pt x="31683" y="25907"/>
                </a:lnTo>
                <a:lnTo>
                  <a:pt x="32644" y="22082"/>
                </a:lnTo>
                <a:lnTo>
                  <a:pt x="32644" y="153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8" name="object 298"/>
          <p:cNvSpPr/>
          <p:nvPr/>
        </p:nvSpPr>
        <p:spPr>
          <a:xfrm>
            <a:off x="2328169" y="5812673"/>
            <a:ext cx="102717" cy="159364"/>
          </a:xfrm>
          <a:custGeom>
            <a:avLst/>
            <a:gdLst/>
            <a:ahLst/>
            <a:cxnLst/>
            <a:rect l="l" t="t" r="r" b="b"/>
            <a:pathLst>
              <a:path w="102717" h="159364">
                <a:moveTo>
                  <a:pt x="95996" y="18242"/>
                </a:moveTo>
                <a:lnTo>
                  <a:pt x="95036" y="17282"/>
                </a:lnTo>
                <a:lnTo>
                  <a:pt x="95036" y="13441"/>
                </a:lnTo>
                <a:lnTo>
                  <a:pt x="94076" y="12481"/>
                </a:lnTo>
                <a:lnTo>
                  <a:pt x="94076" y="11521"/>
                </a:lnTo>
                <a:lnTo>
                  <a:pt x="93116" y="10561"/>
                </a:lnTo>
                <a:lnTo>
                  <a:pt x="92156" y="9601"/>
                </a:lnTo>
                <a:lnTo>
                  <a:pt x="90236" y="8641"/>
                </a:lnTo>
                <a:lnTo>
                  <a:pt x="89275" y="7680"/>
                </a:lnTo>
                <a:lnTo>
                  <a:pt x="86395" y="6720"/>
                </a:lnTo>
                <a:lnTo>
                  <a:pt x="84475" y="4800"/>
                </a:lnTo>
                <a:lnTo>
                  <a:pt x="81594" y="3840"/>
                </a:lnTo>
                <a:lnTo>
                  <a:pt x="78714" y="2880"/>
                </a:lnTo>
                <a:lnTo>
                  <a:pt x="75834" y="1920"/>
                </a:lnTo>
                <a:lnTo>
                  <a:pt x="71993" y="1920"/>
                </a:lnTo>
                <a:lnTo>
                  <a:pt x="68153" y="960"/>
                </a:lnTo>
                <a:lnTo>
                  <a:pt x="64312" y="0"/>
                </a:lnTo>
                <a:lnTo>
                  <a:pt x="47990" y="0"/>
                </a:lnTo>
                <a:lnTo>
                  <a:pt x="40325" y="960"/>
                </a:lnTo>
                <a:lnTo>
                  <a:pt x="33588" y="3840"/>
                </a:lnTo>
                <a:lnTo>
                  <a:pt x="26868" y="5760"/>
                </a:lnTo>
                <a:lnTo>
                  <a:pt x="21122" y="9601"/>
                </a:lnTo>
                <a:lnTo>
                  <a:pt x="17282" y="13441"/>
                </a:lnTo>
                <a:lnTo>
                  <a:pt x="12481" y="17282"/>
                </a:lnTo>
                <a:lnTo>
                  <a:pt x="9601" y="21122"/>
                </a:lnTo>
                <a:lnTo>
                  <a:pt x="6720" y="26883"/>
                </a:lnTo>
                <a:lnTo>
                  <a:pt x="4800" y="31683"/>
                </a:lnTo>
                <a:lnTo>
                  <a:pt x="3840" y="37444"/>
                </a:lnTo>
                <a:lnTo>
                  <a:pt x="3840" y="48966"/>
                </a:lnTo>
                <a:lnTo>
                  <a:pt x="4800" y="54726"/>
                </a:lnTo>
                <a:lnTo>
                  <a:pt x="6720" y="59512"/>
                </a:lnTo>
                <a:lnTo>
                  <a:pt x="8641" y="64328"/>
                </a:lnTo>
                <a:lnTo>
                  <a:pt x="11521" y="68168"/>
                </a:lnTo>
                <a:lnTo>
                  <a:pt x="15361" y="72009"/>
                </a:lnTo>
                <a:lnTo>
                  <a:pt x="19202" y="74889"/>
                </a:lnTo>
                <a:lnTo>
                  <a:pt x="23042" y="77754"/>
                </a:lnTo>
                <a:lnTo>
                  <a:pt x="26868" y="79674"/>
                </a:lnTo>
                <a:lnTo>
                  <a:pt x="31683" y="82570"/>
                </a:lnTo>
                <a:lnTo>
                  <a:pt x="35524" y="84475"/>
                </a:lnTo>
                <a:lnTo>
                  <a:pt x="40325" y="86410"/>
                </a:lnTo>
                <a:lnTo>
                  <a:pt x="45110" y="88315"/>
                </a:lnTo>
                <a:lnTo>
                  <a:pt x="49911" y="90236"/>
                </a:lnTo>
                <a:lnTo>
                  <a:pt x="53766" y="91196"/>
                </a:lnTo>
                <a:lnTo>
                  <a:pt x="57591" y="93116"/>
                </a:lnTo>
                <a:lnTo>
                  <a:pt x="62392" y="95036"/>
                </a:lnTo>
                <a:lnTo>
                  <a:pt x="65272" y="96956"/>
                </a:lnTo>
                <a:lnTo>
                  <a:pt x="69113" y="99837"/>
                </a:lnTo>
                <a:lnTo>
                  <a:pt x="71993" y="101757"/>
                </a:lnTo>
                <a:lnTo>
                  <a:pt x="73913" y="104637"/>
                </a:lnTo>
                <a:lnTo>
                  <a:pt x="75834" y="107518"/>
                </a:lnTo>
                <a:lnTo>
                  <a:pt x="76794" y="110398"/>
                </a:lnTo>
                <a:lnTo>
                  <a:pt x="76794" y="119039"/>
                </a:lnTo>
                <a:lnTo>
                  <a:pt x="75834" y="121920"/>
                </a:lnTo>
                <a:lnTo>
                  <a:pt x="74874" y="124800"/>
                </a:lnTo>
                <a:lnTo>
                  <a:pt x="72953" y="127680"/>
                </a:lnTo>
                <a:lnTo>
                  <a:pt x="71033" y="130561"/>
                </a:lnTo>
                <a:lnTo>
                  <a:pt x="68153" y="132481"/>
                </a:lnTo>
                <a:lnTo>
                  <a:pt x="65272" y="134401"/>
                </a:lnTo>
                <a:lnTo>
                  <a:pt x="62392" y="135361"/>
                </a:lnTo>
                <a:lnTo>
                  <a:pt x="58552" y="136321"/>
                </a:lnTo>
                <a:lnTo>
                  <a:pt x="54711" y="137281"/>
                </a:lnTo>
                <a:lnTo>
                  <a:pt x="50871" y="138242"/>
                </a:lnTo>
                <a:lnTo>
                  <a:pt x="40325" y="138242"/>
                </a:lnTo>
                <a:lnTo>
                  <a:pt x="35524" y="137281"/>
                </a:lnTo>
                <a:lnTo>
                  <a:pt x="30708" y="136321"/>
                </a:lnTo>
                <a:lnTo>
                  <a:pt x="25923" y="134401"/>
                </a:lnTo>
                <a:lnTo>
                  <a:pt x="22082" y="132481"/>
                </a:lnTo>
                <a:lnTo>
                  <a:pt x="18242" y="131521"/>
                </a:lnTo>
                <a:lnTo>
                  <a:pt x="15361" y="129600"/>
                </a:lnTo>
                <a:lnTo>
                  <a:pt x="12481" y="127680"/>
                </a:lnTo>
                <a:lnTo>
                  <a:pt x="9601" y="126720"/>
                </a:lnTo>
                <a:lnTo>
                  <a:pt x="7680" y="124800"/>
                </a:lnTo>
                <a:lnTo>
                  <a:pt x="5760" y="123840"/>
                </a:lnTo>
                <a:lnTo>
                  <a:pt x="3840" y="123840"/>
                </a:lnTo>
                <a:lnTo>
                  <a:pt x="2880" y="124800"/>
                </a:lnTo>
                <a:lnTo>
                  <a:pt x="1920" y="124800"/>
                </a:lnTo>
                <a:lnTo>
                  <a:pt x="1920" y="125760"/>
                </a:lnTo>
                <a:lnTo>
                  <a:pt x="960" y="126720"/>
                </a:lnTo>
                <a:lnTo>
                  <a:pt x="960" y="129600"/>
                </a:lnTo>
                <a:lnTo>
                  <a:pt x="0" y="131521"/>
                </a:lnTo>
                <a:lnTo>
                  <a:pt x="0" y="138242"/>
                </a:lnTo>
                <a:lnTo>
                  <a:pt x="960" y="141122"/>
                </a:lnTo>
                <a:lnTo>
                  <a:pt x="960" y="143042"/>
                </a:lnTo>
                <a:lnTo>
                  <a:pt x="1920" y="144962"/>
                </a:lnTo>
                <a:lnTo>
                  <a:pt x="2880" y="146883"/>
                </a:lnTo>
                <a:lnTo>
                  <a:pt x="3840" y="147843"/>
                </a:lnTo>
                <a:lnTo>
                  <a:pt x="4800" y="148803"/>
                </a:lnTo>
                <a:lnTo>
                  <a:pt x="6720" y="149763"/>
                </a:lnTo>
                <a:lnTo>
                  <a:pt x="9601" y="151683"/>
                </a:lnTo>
                <a:lnTo>
                  <a:pt x="11521" y="152643"/>
                </a:lnTo>
                <a:lnTo>
                  <a:pt x="15361" y="153588"/>
                </a:lnTo>
                <a:lnTo>
                  <a:pt x="18242" y="155524"/>
                </a:lnTo>
                <a:lnTo>
                  <a:pt x="22082" y="156484"/>
                </a:lnTo>
                <a:lnTo>
                  <a:pt x="26868" y="157429"/>
                </a:lnTo>
                <a:lnTo>
                  <a:pt x="31683" y="158404"/>
                </a:lnTo>
                <a:lnTo>
                  <a:pt x="36484" y="159364"/>
                </a:lnTo>
                <a:lnTo>
                  <a:pt x="54711" y="159364"/>
                </a:lnTo>
                <a:lnTo>
                  <a:pt x="62392" y="158404"/>
                </a:lnTo>
                <a:lnTo>
                  <a:pt x="69113" y="156484"/>
                </a:lnTo>
                <a:lnTo>
                  <a:pt x="75834" y="154564"/>
                </a:lnTo>
                <a:lnTo>
                  <a:pt x="82555" y="150723"/>
                </a:lnTo>
                <a:lnTo>
                  <a:pt x="87355" y="146883"/>
                </a:lnTo>
                <a:lnTo>
                  <a:pt x="92156" y="143042"/>
                </a:lnTo>
                <a:lnTo>
                  <a:pt x="95996" y="138242"/>
                </a:lnTo>
                <a:lnTo>
                  <a:pt x="98877" y="132481"/>
                </a:lnTo>
                <a:lnTo>
                  <a:pt x="101757" y="126720"/>
                </a:lnTo>
                <a:lnTo>
                  <a:pt x="102717" y="119999"/>
                </a:lnTo>
                <a:lnTo>
                  <a:pt x="102717" y="106558"/>
                </a:lnTo>
                <a:lnTo>
                  <a:pt x="101757" y="100797"/>
                </a:lnTo>
                <a:lnTo>
                  <a:pt x="99837" y="96956"/>
                </a:lnTo>
                <a:lnTo>
                  <a:pt x="97917" y="92156"/>
                </a:lnTo>
                <a:lnTo>
                  <a:pt x="95036" y="88315"/>
                </a:lnTo>
                <a:lnTo>
                  <a:pt x="91196" y="85435"/>
                </a:lnTo>
                <a:lnTo>
                  <a:pt x="88315" y="81594"/>
                </a:lnTo>
                <a:lnTo>
                  <a:pt x="84475" y="78729"/>
                </a:lnTo>
                <a:lnTo>
                  <a:pt x="79674" y="76794"/>
                </a:lnTo>
                <a:lnTo>
                  <a:pt x="74874" y="74889"/>
                </a:lnTo>
                <a:lnTo>
                  <a:pt x="71033" y="72953"/>
                </a:lnTo>
                <a:lnTo>
                  <a:pt x="66233" y="71048"/>
                </a:lnTo>
                <a:lnTo>
                  <a:pt x="61432" y="69128"/>
                </a:lnTo>
                <a:lnTo>
                  <a:pt x="56631" y="67208"/>
                </a:lnTo>
                <a:lnTo>
                  <a:pt x="52791" y="65288"/>
                </a:lnTo>
                <a:lnTo>
                  <a:pt x="47990" y="63367"/>
                </a:lnTo>
                <a:lnTo>
                  <a:pt x="44150" y="61447"/>
                </a:lnTo>
                <a:lnTo>
                  <a:pt x="41269" y="59512"/>
                </a:lnTo>
                <a:lnTo>
                  <a:pt x="37429" y="57607"/>
                </a:lnTo>
                <a:lnTo>
                  <a:pt x="34549" y="54726"/>
                </a:lnTo>
                <a:lnTo>
                  <a:pt x="32644" y="51846"/>
                </a:lnTo>
                <a:lnTo>
                  <a:pt x="30708" y="48966"/>
                </a:lnTo>
                <a:lnTo>
                  <a:pt x="29763" y="46085"/>
                </a:lnTo>
                <a:lnTo>
                  <a:pt x="29763" y="35524"/>
                </a:lnTo>
                <a:lnTo>
                  <a:pt x="30708" y="33604"/>
                </a:lnTo>
                <a:lnTo>
                  <a:pt x="32644" y="30723"/>
                </a:lnTo>
                <a:lnTo>
                  <a:pt x="33588" y="27843"/>
                </a:lnTo>
                <a:lnTo>
                  <a:pt x="35524" y="26883"/>
                </a:lnTo>
                <a:lnTo>
                  <a:pt x="38389" y="24963"/>
                </a:lnTo>
                <a:lnTo>
                  <a:pt x="41269" y="23042"/>
                </a:lnTo>
                <a:lnTo>
                  <a:pt x="44150" y="22082"/>
                </a:lnTo>
                <a:lnTo>
                  <a:pt x="47990" y="21122"/>
                </a:lnTo>
                <a:lnTo>
                  <a:pt x="51831" y="20162"/>
                </a:lnTo>
                <a:lnTo>
                  <a:pt x="61432" y="20162"/>
                </a:lnTo>
                <a:lnTo>
                  <a:pt x="66233" y="21122"/>
                </a:lnTo>
                <a:lnTo>
                  <a:pt x="70073" y="22082"/>
                </a:lnTo>
                <a:lnTo>
                  <a:pt x="73913" y="24002"/>
                </a:lnTo>
                <a:lnTo>
                  <a:pt x="76794" y="24963"/>
                </a:lnTo>
                <a:lnTo>
                  <a:pt x="80634" y="25923"/>
                </a:lnTo>
                <a:lnTo>
                  <a:pt x="83515" y="27843"/>
                </a:lnTo>
                <a:lnTo>
                  <a:pt x="85435" y="28803"/>
                </a:lnTo>
                <a:lnTo>
                  <a:pt x="87355" y="29763"/>
                </a:lnTo>
                <a:lnTo>
                  <a:pt x="89275" y="31683"/>
                </a:lnTo>
                <a:lnTo>
                  <a:pt x="93116" y="31683"/>
                </a:lnTo>
                <a:lnTo>
                  <a:pt x="94076" y="30723"/>
                </a:lnTo>
                <a:lnTo>
                  <a:pt x="94076" y="29763"/>
                </a:lnTo>
                <a:lnTo>
                  <a:pt x="95036" y="28803"/>
                </a:lnTo>
                <a:lnTo>
                  <a:pt x="95036" y="25923"/>
                </a:lnTo>
                <a:lnTo>
                  <a:pt x="95996" y="24963"/>
                </a:lnTo>
                <a:lnTo>
                  <a:pt x="95996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9" name="object 299"/>
          <p:cNvSpPr/>
          <p:nvPr/>
        </p:nvSpPr>
        <p:spPr>
          <a:xfrm>
            <a:off x="2489438" y="5940353"/>
            <a:ext cx="33470" cy="31683"/>
          </a:xfrm>
          <a:custGeom>
            <a:avLst/>
            <a:gdLst/>
            <a:ahLst/>
            <a:cxnLst/>
            <a:rect l="l" t="t" r="r" b="b"/>
            <a:pathLst>
              <a:path w="33470" h="31683">
                <a:moveTo>
                  <a:pt x="24963" y="10561"/>
                </a:moveTo>
                <a:lnTo>
                  <a:pt x="16322" y="10561"/>
                </a:lnTo>
                <a:lnTo>
                  <a:pt x="9601" y="8641"/>
                </a:lnTo>
                <a:lnTo>
                  <a:pt x="4800" y="4800"/>
                </a:lnTo>
                <a:lnTo>
                  <a:pt x="0" y="0"/>
                </a:lnTo>
                <a:lnTo>
                  <a:pt x="5760" y="30723"/>
                </a:lnTo>
                <a:lnTo>
                  <a:pt x="13441" y="31683"/>
                </a:lnTo>
                <a:lnTo>
                  <a:pt x="20412" y="31683"/>
                </a:lnTo>
                <a:lnTo>
                  <a:pt x="33470" y="30210"/>
                </a:lnTo>
                <a:lnTo>
                  <a:pt x="31683" y="10561"/>
                </a:lnTo>
                <a:lnTo>
                  <a:pt x="24963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0" name="object 300"/>
          <p:cNvSpPr/>
          <p:nvPr/>
        </p:nvSpPr>
        <p:spPr>
          <a:xfrm>
            <a:off x="2459675" y="5812673"/>
            <a:ext cx="119039" cy="158404"/>
          </a:xfrm>
          <a:custGeom>
            <a:avLst/>
            <a:gdLst/>
            <a:ahLst/>
            <a:cxnLst/>
            <a:rect l="l" t="t" r="r" b="b"/>
            <a:pathLst>
              <a:path w="119039" h="158404">
                <a:moveTo>
                  <a:pt x="9616" y="35524"/>
                </a:moveTo>
                <a:lnTo>
                  <a:pt x="10561" y="35524"/>
                </a:lnTo>
                <a:lnTo>
                  <a:pt x="10561" y="36484"/>
                </a:lnTo>
                <a:lnTo>
                  <a:pt x="13456" y="36484"/>
                </a:lnTo>
                <a:lnTo>
                  <a:pt x="15361" y="35524"/>
                </a:lnTo>
                <a:lnTo>
                  <a:pt x="18242" y="34564"/>
                </a:lnTo>
                <a:lnTo>
                  <a:pt x="21122" y="32644"/>
                </a:lnTo>
                <a:lnTo>
                  <a:pt x="24003" y="30723"/>
                </a:lnTo>
                <a:lnTo>
                  <a:pt x="27843" y="28803"/>
                </a:lnTo>
                <a:lnTo>
                  <a:pt x="31683" y="26883"/>
                </a:lnTo>
                <a:lnTo>
                  <a:pt x="36484" y="24963"/>
                </a:lnTo>
                <a:lnTo>
                  <a:pt x="42245" y="24002"/>
                </a:lnTo>
                <a:lnTo>
                  <a:pt x="47045" y="22082"/>
                </a:lnTo>
                <a:lnTo>
                  <a:pt x="52806" y="21122"/>
                </a:lnTo>
                <a:lnTo>
                  <a:pt x="65288" y="21122"/>
                </a:lnTo>
                <a:lnTo>
                  <a:pt x="71048" y="22082"/>
                </a:lnTo>
                <a:lnTo>
                  <a:pt x="74889" y="24002"/>
                </a:lnTo>
                <a:lnTo>
                  <a:pt x="79689" y="24963"/>
                </a:lnTo>
                <a:lnTo>
                  <a:pt x="82570" y="26883"/>
                </a:lnTo>
                <a:lnTo>
                  <a:pt x="85450" y="30723"/>
                </a:lnTo>
                <a:lnTo>
                  <a:pt x="88331" y="33604"/>
                </a:lnTo>
                <a:lnTo>
                  <a:pt x="90251" y="36484"/>
                </a:lnTo>
                <a:lnTo>
                  <a:pt x="91196" y="41285"/>
                </a:lnTo>
                <a:lnTo>
                  <a:pt x="92171" y="45125"/>
                </a:lnTo>
                <a:lnTo>
                  <a:pt x="93131" y="49926"/>
                </a:lnTo>
                <a:lnTo>
                  <a:pt x="93131" y="67208"/>
                </a:lnTo>
                <a:lnTo>
                  <a:pt x="72969" y="67208"/>
                </a:lnTo>
                <a:lnTo>
                  <a:pt x="66951" y="67298"/>
                </a:lnTo>
                <a:lnTo>
                  <a:pt x="53823" y="68202"/>
                </a:lnTo>
                <a:lnTo>
                  <a:pt x="42245" y="70073"/>
                </a:lnTo>
                <a:lnTo>
                  <a:pt x="33604" y="72009"/>
                </a:lnTo>
                <a:lnTo>
                  <a:pt x="25923" y="74889"/>
                </a:lnTo>
                <a:lnTo>
                  <a:pt x="19202" y="78729"/>
                </a:lnTo>
                <a:lnTo>
                  <a:pt x="13456" y="82570"/>
                </a:lnTo>
                <a:lnTo>
                  <a:pt x="8641" y="88315"/>
                </a:lnTo>
                <a:lnTo>
                  <a:pt x="4800" y="94076"/>
                </a:lnTo>
                <a:lnTo>
                  <a:pt x="1935" y="99837"/>
                </a:lnTo>
                <a:lnTo>
                  <a:pt x="0" y="107518"/>
                </a:lnTo>
                <a:lnTo>
                  <a:pt x="0" y="121920"/>
                </a:lnTo>
                <a:lnTo>
                  <a:pt x="960" y="128640"/>
                </a:lnTo>
                <a:lnTo>
                  <a:pt x="3840" y="134401"/>
                </a:lnTo>
                <a:lnTo>
                  <a:pt x="5775" y="139202"/>
                </a:lnTo>
                <a:lnTo>
                  <a:pt x="9616" y="144002"/>
                </a:lnTo>
                <a:lnTo>
                  <a:pt x="13456" y="147843"/>
                </a:lnTo>
                <a:lnTo>
                  <a:pt x="18242" y="151683"/>
                </a:lnTo>
                <a:lnTo>
                  <a:pt x="23042" y="154564"/>
                </a:lnTo>
                <a:lnTo>
                  <a:pt x="29763" y="156484"/>
                </a:lnTo>
                <a:lnTo>
                  <a:pt x="35524" y="158404"/>
                </a:lnTo>
                <a:lnTo>
                  <a:pt x="29763" y="127680"/>
                </a:lnTo>
                <a:lnTo>
                  <a:pt x="26883" y="120959"/>
                </a:lnTo>
                <a:lnTo>
                  <a:pt x="26883" y="109438"/>
                </a:lnTo>
                <a:lnTo>
                  <a:pt x="2784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3604" y="95996"/>
                </a:lnTo>
                <a:lnTo>
                  <a:pt x="37444" y="94076"/>
                </a:lnTo>
                <a:lnTo>
                  <a:pt x="41285" y="91196"/>
                </a:lnTo>
                <a:lnTo>
                  <a:pt x="46085" y="89275"/>
                </a:lnTo>
                <a:lnTo>
                  <a:pt x="50886" y="88315"/>
                </a:lnTo>
                <a:lnTo>
                  <a:pt x="56647" y="86410"/>
                </a:lnTo>
                <a:lnTo>
                  <a:pt x="93131" y="86410"/>
                </a:lnTo>
                <a:lnTo>
                  <a:pt x="93131" y="117119"/>
                </a:lnTo>
                <a:lnTo>
                  <a:pt x="86410" y="124800"/>
                </a:lnTo>
                <a:lnTo>
                  <a:pt x="79689" y="129600"/>
                </a:lnTo>
                <a:lnTo>
                  <a:pt x="73929" y="133441"/>
                </a:lnTo>
                <a:lnTo>
                  <a:pt x="68168" y="137281"/>
                </a:lnTo>
                <a:lnTo>
                  <a:pt x="61447" y="138242"/>
                </a:lnTo>
                <a:lnTo>
                  <a:pt x="63234" y="157891"/>
                </a:lnTo>
                <a:lnTo>
                  <a:pt x="74889" y="153588"/>
                </a:lnTo>
                <a:lnTo>
                  <a:pt x="75515" y="153274"/>
                </a:lnTo>
                <a:lnTo>
                  <a:pt x="86463" y="146795"/>
                </a:lnTo>
                <a:lnTo>
                  <a:pt x="96012" y="138242"/>
                </a:lnTo>
                <a:lnTo>
                  <a:pt x="96012" y="153588"/>
                </a:lnTo>
                <a:lnTo>
                  <a:pt x="96972" y="154564"/>
                </a:lnTo>
                <a:lnTo>
                  <a:pt x="97917" y="155524"/>
                </a:lnTo>
                <a:lnTo>
                  <a:pt x="97917" y="156484"/>
                </a:lnTo>
                <a:lnTo>
                  <a:pt x="100812" y="156484"/>
                </a:lnTo>
                <a:lnTo>
                  <a:pt x="102717" y="157429"/>
                </a:lnTo>
                <a:lnTo>
                  <a:pt x="113278" y="157429"/>
                </a:lnTo>
                <a:lnTo>
                  <a:pt x="114239" y="156484"/>
                </a:lnTo>
                <a:lnTo>
                  <a:pt x="117119" y="156484"/>
                </a:lnTo>
                <a:lnTo>
                  <a:pt x="118094" y="155524"/>
                </a:lnTo>
                <a:lnTo>
                  <a:pt x="119039" y="154564"/>
                </a:lnTo>
                <a:lnTo>
                  <a:pt x="119039" y="45125"/>
                </a:lnTo>
                <a:lnTo>
                  <a:pt x="118094" y="37444"/>
                </a:lnTo>
                <a:lnTo>
                  <a:pt x="116159" y="30723"/>
                </a:lnTo>
                <a:lnTo>
                  <a:pt x="114239" y="24002"/>
                </a:lnTo>
                <a:lnTo>
                  <a:pt x="111373" y="18242"/>
                </a:lnTo>
                <a:lnTo>
                  <a:pt x="106558" y="14401"/>
                </a:lnTo>
                <a:lnTo>
                  <a:pt x="101757" y="9601"/>
                </a:lnTo>
                <a:lnTo>
                  <a:pt x="96012" y="5760"/>
                </a:lnTo>
                <a:lnTo>
                  <a:pt x="88331" y="3840"/>
                </a:lnTo>
                <a:lnTo>
                  <a:pt x="87702" y="3580"/>
                </a:lnTo>
                <a:lnTo>
                  <a:pt x="76038" y="785"/>
                </a:lnTo>
                <a:lnTo>
                  <a:pt x="62407" y="0"/>
                </a:lnTo>
                <a:lnTo>
                  <a:pt x="56647" y="0"/>
                </a:lnTo>
                <a:lnTo>
                  <a:pt x="50886" y="960"/>
                </a:lnTo>
                <a:lnTo>
                  <a:pt x="45125" y="1920"/>
                </a:lnTo>
                <a:lnTo>
                  <a:pt x="39364" y="2880"/>
                </a:lnTo>
                <a:lnTo>
                  <a:pt x="34564" y="3840"/>
                </a:lnTo>
                <a:lnTo>
                  <a:pt x="29763" y="5760"/>
                </a:lnTo>
                <a:lnTo>
                  <a:pt x="25923" y="6720"/>
                </a:lnTo>
                <a:lnTo>
                  <a:pt x="21122" y="8641"/>
                </a:lnTo>
                <a:lnTo>
                  <a:pt x="18242" y="10561"/>
                </a:lnTo>
                <a:lnTo>
                  <a:pt x="14401" y="12481"/>
                </a:lnTo>
                <a:lnTo>
                  <a:pt x="11521" y="14401"/>
                </a:lnTo>
                <a:lnTo>
                  <a:pt x="10561" y="15361"/>
                </a:lnTo>
                <a:lnTo>
                  <a:pt x="8641" y="17282"/>
                </a:lnTo>
                <a:lnTo>
                  <a:pt x="7680" y="18242"/>
                </a:lnTo>
                <a:lnTo>
                  <a:pt x="7680" y="20162"/>
                </a:lnTo>
                <a:lnTo>
                  <a:pt x="6736" y="21122"/>
                </a:lnTo>
                <a:lnTo>
                  <a:pt x="6736" y="29763"/>
                </a:lnTo>
                <a:lnTo>
                  <a:pt x="7680" y="30723"/>
                </a:lnTo>
                <a:lnTo>
                  <a:pt x="7680" y="33604"/>
                </a:lnTo>
                <a:lnTo>
                  <a:pt x="8641" y="33604"/>
                </a:lnTo>
                <a:lnTo>
                  <a:pt x="8641" y="34564"/>
                </a:lnTo>
                <a:lnTo>
                  <a:pt x="9616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1" name="object 301"/>
          <p:cNvSpPr/>
          <p:nvPr/>
        </p:nvSpPr>
        <p:spPr>
          <a:xfrm>
            <a:off x="2605598" y="5776203"/>
            <a:ext cx="95036" cy="195834"/>
          </a:xfrm>
          <a:custGeom>
            <a:avLst/>
            <a:gdLst/>
            <a:ahLst/>
            <a:cxnLst/>
            <a:rect l="l" t="t" r="r" b="b"/>
            <a:pathLst>
              <a:path w="95036" h="195834">
                <a:moveTo>
                  <a:pt x="94076" y="42230"/>
                </a:moveTo>
                <a:lnTo>
                  <a:pt x="93116" y="41269"/>
                </a:lnTo>
                <a:lnTo>
                  <a:pt x="93116" y="40309"/>
                </a:lnTo>
                <a:lnTo>
                  <a:pt x="92156" y="40309"/>
                </a:lnTo>
                <a:lnTo>
                  <a:pt x="91196" y="39349"/>
                </a:lnTo>
                <a:lnTo>
                  <a:pt x="52806" y="39349"/>
                </a:lnTo>
                <a:lnTo>
                  <a:pt x="52806" y="3840"/>
                </a:lnTo>
                <a:lnTo>
                  <a:pt x="51846" y="3840"/>
                </a:lnTo>
                <a:lnTo>
                  <a:pt x="51846" y="1920"/>
                </a:lnTo>
                <a:lnTo>
                  <a:pt x="50871" y="1920"/>
                </a:lnTo>
                <a:lnTo>
                  <a:pt x="49911" y="960"/>
                </a:lnTo>
                <a:lnTo>
                  <a:pt x="48966" y="960"/>
                </a:lnTo>
                <a:lnTo>
                  <a:pt x="47030" y="0"/>
                </a:lnTo>
                <a:lnTo>
                  <a:pt x="30723" y="0"/>
                </a:lnTo>
                <a:lnTo>
                  <a:pt x="29763" y="960"/>
                </a:lnTo>
                <a:lnTo>
                  <a:pt x="28803" y="960"/>
                </a:lnTo>
                <a:lnTo>
                  <a:pt x="27843" y="1920"/>
                </a:lnTo>
                <a:lnTo>
                  <a:pt x="26883" y="1920"/>
                </a:lnTo>
                <a:lnTo>
                  <a:pt x="26883" y="2880"/>
                </a:lnTo>
                <a:lnTo>
                  <a:pt x="25923" y="3840"/>
                </a:lnTo>
                <a:lnTo>
                  <a:pt x="25923" y="39349"/>
                </a:lnTo>
                <a:lnTo>
                  <a:pt x="3840" y="39349"/>
                </a:lnTo>
                <a:lnTo>
                  <a:pt x="2880" y="40309"/>
                </a:lnTo>
                <a:lnTo>
                  <a:pt x="1920" y="41269"/>
                </a:lnTo>
                <a:lnTo>
                  <a:pt x="1920" y="42230"/>
                </a:lnTo>
                <a:lnTo>
                  <a:pt x="960" y="43190"/>
                </a:lnTo>
                <a:lnTo>
                  <a:pt x="960" y="45110"/>
                </a:lnTo>
                <a:lnTo>
                  <a:pt x="0" y="47030"/>
                </a:lnTo>
                <a:lnTo>
                  <a:pt x="0" y="54711"/>
                </a:lnTo>
                <a:lnTo>
                  <a:pt x="960" y="57591"/>
                </a:lnTo>
                <a:lnTo>
                  <a:pt x="1920" y="58552"/>
                </a:lnTo>
                <a:lnTo>
                  <a:pt x="2880" y="60472"/>
                </a:lnTo>
                <a:lnTo>
                  <a:pt x="3840" y="61432"/>
                </a:lnTo>
                <a:lnTo>
                  <a:pt x="25923" y="61432"/>
                </a:lnTo>
                <a:lnTo>
                  <a:pt x="25923" y="154548"/>
                </a:lnTo>
                <a:lnTo>
                  <a:pt x="26883" y="162229"/>
                </a:lnTo>
                <a:lnTo>
                  <a:pt x="27843" y="167990"/>
                </a:lnTo>
                <a:lnTo>
                  <a:pt x="29763" y="174711"/>
                </a:lnTo>
                <a:lnTo>
                  <a:pt x="32644" y="179511"/>
                </a:lnTo>
                <a:lnTo>
                  <a:pt x="35524" y="183352"/>
                </a:lnTo>
                <a:lnTo>
                  <a:pt x="39364" y="187192"/>
                </a:lnTo>
                <a:lnTo>
                  <a:pt x="44165" y="191033"/>
                </a:lnTo>
                <a:lnTo>
                  <a:pt x="48966" y="192953"/>
                </a:lnTo>
                <a:lnTo>
                  <a:pt x="54711" y="194873"/>
                </a:lnTo>
                <a:lnTo>
                  <a:pt x="61432" y="195834"/>
                </a:lnTo>
                <a:lnTo>
                  <a:pt x="73913" y="195834"/>
                </a:lnTo>
                <a:lnTo>
                  <a:pt x="75834" y="194873"/>
                </a:lnTo>
                <a:lnTo>
                  <a:pt x="78714" y="194873"/>
                </a:lnTo>
                <a:lnTo>
                  <a:pt x="80634" y="193898"/>
                </a:lnTo>
                <a:lnTo>
                  <a:pt x="82555" y="193898"/>
                </a:lnTo>
                <a:lnTo>
                  <a:pt x="85435" y="192953"/>
                </a:lnTo>
                <a:lnTo>
                  <a:pt x="87355" y="192953"/>
                </a:lnTo>
                <a:lnTo>
                  <a:pt x="88315" y="191993"/>
                </a:lnTo>
                <a:lnTo>
                  <a:pt x="90236" y="191033"/>
                </a:lnTo>
                <a:lnTo>
                  <a:pt x="92156" y="190058"/>
                </a:lnTo>
                <a:lnTo>
                  <a:pt x="93116" y="190058"/>
                </a:lnTo>
                <a:lnTo>
                  <a:pt x="94076" y="188153"/>
                </a:lnTo>
                <a:lnTo>
                  <a:pt x="94076" y="187192"/>
                </a:lnTo>
                <a:lnTo>
                  <a:pt x="95036" y="185272"/>
                </a:lnTo>
                <a:lnTo>
                  <a:pt x="95036" y="171831"/>
                </a:lnTo>
                <a:lnTo>
                  <a:pt x="94076" y="170870"/>
                </a:lnTo>
                <a:lnTo>
                  <a:pt x="94076" y="169910"/>
                </a:lnTo>
                <a:lnTo>
                  <a:pt x="93116" y="168950"/>
                </a:lnTo>
                <a:lnTo>
                  <a:pt x="92156" y="168950"/>
                </a:lnTo>
                <a:lnTo>
                  <a:pt x="92156" y="167990"/>
                </a:lnTo>
                <a:lnTo>
                  <a:pt x="90236" y="167990"/>
                </a:lnTo>
                <a:lnTo>
                  <a:pt x="89275" y="168950"/>
                </a:lnTo>
                <a:lnTo>
                  <a:pt x="88315" y="168950"/>
                </a:lnTo>
                <a:lnTo>
                  <a:pt x="87355" y="169910"/>
                </a:lnTo>
                <a:lnTo>
                  <a:pt x="86395" y="169910"/>
                </a:lnTo>
                <a:lnTo>
                  <a:pt x="84475" y="170870"/>
                </a:lnTo>
                <a:lnTo>
                  <a:pt x="83515" y="170870"/>
                </a:lnTo>
                <a:lnTo>
                  <a:pt x="81594" y="171831"/>
                </a:lnTo>
                <a:lnTo>
                  <a:pt x="79674" y="171831"/>
                </a:lnTo>
                <a:lnTo>
                  <a:pt x="77754" y="172791"/>
                </a:lnTo>
                <a:lnTo>
                  <a:pt x="65272" y="172791"/>
                </a:lnTo>
                <a:lnTo>
                  <a:pt x="59527" y="169910"/>
                </a:lnTo>
                <a:lnTo>
                  <a:pt x="56647" y="165110"/>
                </a:lnTo>
                <a:lnTo>
                  <a:pt x="53751" y="160309"/>
                </a:lnTo>
                <a:lnTo>
                  <a:pt x="52806" y="152628"/>
                </a:lnTo>
                <a:lnTo>
                  <a:pt x="52806" y="61432"/>
                </a:lnTo>
                <a:lnTo>
                  <a:pt x="91196" y="61432"/>
                </a:lnTo>
                <a:lnTo>
                  <a:pt x="93116" y="60472"/>
                </a:lnTo>
                <a:lnTo>
                  <a:pt x="94076" y="58552"/>
                </a:lnTo>
                <a:lnTo>
                  <a:pt x="95036" y="57591"/>
                </a:lnTo>
                <a:lnTo>
                  <a:pt x="95036" y="44150"/>
                </a:lnTo>
                <a:lnTo>
                  <a:pt x="94076" y="43190"/>
                </a:lnTo>
                <a:lnTo>
                  <a:pt x="94076" y="422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2" name="object 302"/>
          <p:cNvSpPr/>
          <p:nvPr/>
        </p:nvSpPr>
        <p:spPr>
          <a:xfrm>
            <a:off x="2736159" y="5814593"/>
            <a:ext cx="26883" cy="155508"/>
          </a:xfrm>
          <a:custGeom>
            <a:avLst/>
            <a:gdLst/>
            <a:ahLst/>
            <a:cxnLst/>
            <a:rect l="l" t="t" r="r" b="b"/>
            <a:pathLst>
              <a:path w="26883" h="155508">
                <a:moveTo>
                  <a:pt x="25907" y="153603"/>
                </a:moveTo>
                <a:lnTo>
                  <a:pt x="25907" y="152643"/>
                </a:lnTo>
                <a:lnTo>
                  <a:pt x="26883" y="151668"/>
                </a:lnTo>
                <a:lnTo>
                  <a:pt x="26883" y="3840"/>
                </a:lnTo>
                <a:lnTo>
                  <a:pt x="25907" y="2880"/>
                </a:lnTo>
                <a:lnTo>
                  <a:pt x="24947" y="1920"/>
                </a:lnTo>
                <a:lnTo>
                  <a:pt x="24002" y="1920"/>
                </a:lnTo>
                <a:lnTo>
                  <a:pt x="23042" y="960"/>
                </a:lnTo>
                <a:lnTo>
                  <a:pt x="20162" y="960"/>
                </a:lnTo>
                <a:lnTo>
                  <a:pt x="18227" y="0"/>
                </a:lnTo>
                <a:lnTo>
                  <a:pt x="8641" y="0"/>
                </a:lnTo>
                <a:lnTo>
                  <a:pt x="6720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51668"/>
                </a:lnTo>
                <a:lnTo>
                  <a:pt x="960" y="152643"/>
                </a:lnTo>
                <a:lnTo>
                  <a:pt x="960" y="153603"/>
                </a:lnTo>
                <a:lnTo>
                  <a:pt x="1920" y="153603"/>
                </a:lnTo>
                <a:lnTo>
                  <a:pt x="2880" y="154564"/>
                </a:lnTo>
                <a:lnTo>
                  <a:pt x="5760" y="154564"/>
                </a:lnTo>
                <a:lnTo>
                  <a:pt x="6720" y="155508"/>
                </a:lnTo>
                <a:lnTo>
                  <a:pt x="20162" y="155508"/>
                </a:lnTo>
                <a:lnTo>
                  <a:pt x="22067" y="154564"/>
                </a:lnTo>
                <a:lnTo>
                  <a:pt x="24002" y="154564"/>
                </a:lnTo>
                <a:lnTo>
                  <a:pt x="24947" y="153603"/>
                </a:lnTo>
                <a:lnTo>
                  <a:pt x="25907" y="1536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3" name="object 303"/>
          <p:cNvSpPr/>
          <p:nvPr/>
        </p:nvSpPr>
        <p:spPr>
          <a:xfrm>
            <a:off x="2733278" y="5755081"/>
            <a:ext cx="32628" cy="31683"/>
          </a:xfrm>
          <a:custGeom>
            <a:avLst/>
            <a:gdLst/>
            <a:ahLst/>
            <a:cxnLst/>
            <a:rect l="l" t="t" r="r" b="b"/>
            <a:pathLst>
              <a:path w="32628" h="31683">
                <a:moveTo>
                  <a:pt x="32628" y="15346"/>
                </a:moveTo>
                <a:lnTo>
                  <a:pt x="32628" y="9601"/>
                </a:lnTo>
                <a:lnTo>
                  <a:pt x="31668" y="5760"/>
                </a:lnTo>
                <a:lnTo>
                  <a:pt x="28788" y="2880"/>
                </a:lnTo>
                <a:lnTo>
                  <a:pt x="26883" y="960"/>
                </a:lnTo>
                <a:lnTo>
                  <a:pt x="23042" y="0"/>
                </a:lnTo>
                <a:lnTo>
                  <a:pt x="9601" y="0"/>
                </a:lnTo>
                <a:lnTo>
                  <a:pt x="5760" y="960"/>
                </a:lnTo>
                <a:lnTo>
                  <a:pt x="2880" y="2880"/>
                </a:lnTo>
                <a:lnTo>
                  <a:pt x="960" y="5760"/>
                </a:lnTo>
                <a:lnTo>
                  <a:pt x="0" y="9601"/>
                </a:lnTo>
                <a:lnTo>
                  <a:pt x="0" y="22082"/>
                </a:lnTo>
                <a:lnTo>
                  <a:pt x="960" y="26883"/>
                </a:lnTo>
                <a:lnTo>
                  <a:pt x="2880" y="28803"/>
                </a:lnTo>
                <a:lnTo>
                  <a:pt x="5760" y="30723"/>
                </a:lnTo>
                <a:lnTo>
                  <a:pt x="9601" y="31683"/>
                </a:lnTo>
                <a:lnTo>
                  <a:pt x="23042" y="31683"/>
                </a:lnTo>
                <a:lnTo>
                  <a:pt x="26883" y="30723"/>
                </a:lnTo>
                <a:lnTo>
                  <a:pt x="28788" y="28803"/>
                </a:lnTo>
                <a:lnTo>
                  <a:pt x="31668" y="25907"/>
                </a:lnTo>
                <a:lnTo>
                  <a:pt x="32628" y="22082"/>
                </a:lnTo>
                <a:lnTo>
                  <a:pt x="32628" y="153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4" name="object 304"/>
          <p:cNvSpPr/>
          <p:nvPr/>
        </p:nvSpPr>
        <p:spPr>
          <a:xfrm>
            <a:off x="2830478" y="5914430"/>
            <a:ext cx="11278" cy="52806"/>
          </a:xfrm>
          <a:custGeom>
            <a:avLst/>
            <a:gdLst/>
            <a:ahLst/>
            <a:cxnLst/>
            <a:rect l="l" t="t" r="r" b="b"/>
            <a:pathLst>
              <a:path w="11278" h="52806">
                <a:moveTo>
                  <a:pt x="2637" y="6720"/>
                </a:moveTo>
                <a:lnTo>
                  <a:pt x="1676" y="0"/>
                </a:lnTo>
                <a:lnTo>
                  <a:pt x="0" y="46340"/>
                </a:lnTo>
                <a:lnTo>
                  <a:pt x="11278" y="52806"/>
                </a:lnTo>
                <a:lnTo>
                  <a:pt x="5517" y="13441"/>
                </a:lnTo>
                <a:lnTo>
                  <a:pt x="2637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5" name="object 305"/>
          <p:cNvSpPr/>
          <p:nvPr/>
        </p:nvSpPr>
        <p:spPr>
          <a:xfrm>
            <a:off x="2802392" y="5812673"/>
            <a:ext cx="144962" cy="159364"/>
          </a:xfrm>
          <a:custGeom>
            <a:avLst/>
            <a:gdLst/>
            <a:ahLst/>
            <a:cxnLst/>
            <a:rect l="l" t="t" r="r" b="b"/>
            <a:pathLst>
              <a:path w="144962" h="159364">
                <a:moveTo>
                  <a:pt x="56631" y="135361"/>
                </a:moveTo>
                <a:lnTo>
                  <a:pt x="50886" y="132481"/>
                </a:lnTo>
                <a:lnTo>
                  <a:pt x="45125" y="129600"/>
                </a:lnTo>
                <a:lnTo>
                  <a:pt x="40325" y="124800"/>
                </a:lnTo>
                <a:lnTo>
                  <a:pt x="36484" y="119999"/>
                </a:lnTo>
                <a:lnTo>
                  <a:pt x="33604" y="115199"/>
                </a:lnTo>
                <a:lnTo>
                  <a:pt x="39364" y="154564"/>
                </a:lnTo>
                <a:lnTo>
                  <a:pt x="44977" y="156214"/>
                </a:lnTo>
                <a:lnTo>
                  <a:pt x="57104" y="158514"/>
                </a:lnTo>
                <a:lnTo>
                  <a:pt x="71033" y="159364"/>
                </a:lnTo>
                <a:lnTo>
                  <a:pt x="78310" y="159105"/>
                </a:lnTo>
                <a:lnTo>
                  <a:pt x="91328" y="157241"/>
                </a:lnTo>
                <a:lnTo>
                  <a:pt x="102717" y="153588"/>
                </a:lnTo>
                <a:lnTo>
                  <a:pt x="117453" y="144851"/>
                </a:lnTo>
                <a:lnTo>
                  <a:pt x="126720" y="136321"/>
                </a:lnTo>
                <a:lnTo>
                  <a:pt x="135389" y="123091"/>
                </a:lnTo>
                <a:lnTo>
                  <a:pt x="140147" y="110398"/>
                </a:lnTo>
                <a:lnTo>
                  <a:pt x="142367" y="103602"/>
                </a:lnTo>
                <a:lnTo>
                  <a:pt x="144421" y="91367"/>
                </a:lnTo>
                <a:lnTo>
                  <a:pt x="144962" y="77754"/>
                </a:lnTo>
                <a:lnTo>
                  <a:pt x="144669" y="69833"/>
                </a:lnTo>
                <a:lnTo>
                  <a:pt x="143004" y="56956"/>
                </a:lnTo>
                <a:lnTo>
                  <a:pt x="140147" y="45125"/>
                </a:lnTo>
                <a:lnTo>
                  <a:pt x="134623" y="31324"/>
                </a:lnTo>
                <a:lnTo>
                  <a:pt x="127680" y="21122"/>
                </a:lnTo>
                <a:lnTo>
                  <a:pt x="116106" y="11060"/>
                </a:lnTo>
                <a:lnTo>
                  <a:pt x="104637" y="4800"/>
                </a:lnTo>
                <a:lnTo>
                  <a:pt x="87484" y="895"/>
                </a:lnTo>
                <a:lnTo>
                  <a:pt x="73913" y="0"/>
                </a:lnTo>
                <a:lnTo>
                  <a:pt x="65477" y="313"/>
                </a:lnTo>
                <a:lnTo>
                  <a:pt x="52797" y="2190"/>
                </a:lnTo>
                <a:lnTo>
                  <a:pt x="41285" y="5760"/>
                </a:lnTo>
                <a:lnTo>
                  <a:pt x="26982" y="14002"/>
                </a:lnTo>
                <a:lnTo>
                  <a:pt x="18242" y="23042"/>
                </a:lnTo>
                <a:lnTo>
                  <a:pt x="8767" y="35954"/>
                </a:lnTo>
                <a:lnTo>
                  <a:pt x="3840" y="48006"/>
                </a:lnTo>
                <a:lnTo>
                  <a:pt x="2165" y="55205"/>
                </a:lnTo>
                <a:lnTo>
                  <a:pt x="485" y="67660"/>
                </a:lnTo>
                <a:lnTo>
                  <a:pt x="0" y="80634"/>
                </a:lnTo>
                <a:lnTo>
                  <a:pt x="193" y="89766"/>
                </a:lnTo>
                <a:lnTo>
                  <a:pt x="1357" y="102662"/>
                </a:lnTo>
                <a:lnTo>
                  <a:pt x="3840" y="114239"/>
                </a:lnTo>
                <a:lnTo>
                  <a:pt x="10012" y="128225"/>
                </a:lnTo>
                <a:lnTo>
                  <a:pt x="17282" y="138242"/>
                </a:lnTo>
                <a:lnTo>
                  <a:pt x="28086" y="148098"/>
                </a:lnTo>
                <a:lnTo>
                  <a:pt x="29763" y="101757"/>
                </a:lnTo>
                <a:lnTo>
                  <a:pt x="27843" y="95036"/>
                </a:lnTo>
                <a:lnTo>
                  <a:pt x="27843" y="71048"/>
                </a:lnTo>
                <a:lnTo>
                  <a:pt x="28803" y="63367"/>
                </a:lnTo>
                <a:lnTo>
                  <a:pt x="29763" y="56647"/>
                </a:lnTo>
                <a:lnTo>
                  <a:pt x="31683" y="48966"/>
                </a:lnTo>
                <a:lnTo>
                  <a:pt x="34564" y="43205"/>
                </a:lnTo>
                <a:lnTo>
                  <a:pt x="38404" y="38404"/>
                </a:lnTo>
                <a:lnTo>
                  <a:pt x="42230" y="33604"/>
                </a:lnTo>
                <a:lnTo>
                  <a:pt x="47045" y="28803"/>
                </a:lnTo>
                <a:lnTo>
                  <a:pt x="51846" y="25923"/>
                </a:lnTo>
                <a:lnTo>
                  <a:pt x="57591" y="23042"/>
                </a:lnTo>
                <a:lnTo>
                  <a:pt x="65272" y="22082"/>
                </a:lnTo>
                <a:lnTo>
                  <a:pt x="81594" y="22082"/>
                </a:lnTo>
                <a:lnTo>
                  <a:pt x="88315" y="24002"/>
                </a:lnTo>
                <a:lnTo>
                  <a:pt x="94076" y="26883"/>
                </a:lnTo>
                <a:lnTo>
                  <a:pt x="99837" y="29763"/>
                </a:lnTo>
                <a:lnTo>
                  <a:pt x="104637" y="34564"/>
                </a:lnTo>
                <a:lnTo>
                  <a:pt x="107518" y="39364"/>
                </a:lnTo>
                <a:lnTo>
                  <a:pt x="111358" y="44165"/>
                </a:lnTo>
                <a:lnTo>
                  <a:pt x="113278" y="50886"/>
                </a:lnTo>
                <a:lnTo>
                  <a:pt x="114239" y="57607"/>
                </a:lnTo>
                <a:lnTo>
                  <a:pt x="116159" y="64328"/>
                </a:lnTo>
                <a:lnTo>
                  <a:pt x="117119" y="72009"/>
                </a:lnTo>
                <a:lnTo>
                  <a:pt x="117119" y="88315"/>
                </a:lnTo>
                <a:lnTo>
                  <a:pt x="116159" y="95996"/>
                </a:lnTo>
                <a:lnTo>
                  <a:pt x="114239" y="102717"/>
                </a:lnTo>
                <a:lnTo>
                  <a:pt x="112318" y="110398"/>
                </a:lnTo>
                <a:lnTo>
                  <a:pt x="109438" y="116159"/>
                </a:lnTo>
                <a:lnTo>
                  <a:pt x="106558" y="120959"/>
                </a:lnTo>
                <a:lnTo>
                  <a:pt x="102717" y="125760"/>
                </a:lnTo>
                <a:lnTo>
                  <a:pt x="97916" y="129600"/>
                </a:lnTo>
                <a:lnTo>
                  <a:pt x="92156" y="132481"/>
                </a:lnTo>
                <a:lnTo>
                  <a:pt x="86395" y="135361"/>
                </a:lnTo>
                <a:lnTo>
                  <a:pt x="79674" y="137281"/>
                </a:lnTo>
                <a:lnTo>
                  <a:pt x="63352" y="137281"/>
                </a:lnTo>
                <a:lnTo>
                  <a:pt x="56631" y="13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6" name="object 306"/>
          <p:cNvSpPr/>
          <p:nvPr/>
        </p:nvSpPr>
        <p:spPr>
          <a:xfrm>
            <a:off x="2986704" y="5812673"/>
            <a:ext cx="124800" cy="157429"/>
          </a:xfrm>
          <a:custGeom>
            <a:avLst/>
            <a:gdLst/>
            <a:ahLst/>
            <a:cxnLst/>
            <a:rect l="l" t="t" r="r" b="b"/>
            <a:pathLst>
              <a:path w="124800" h="157429">
                <a:moveTo>
                  <a:pt x="99837" y="155524"/>
                </a:moveTo>
                <a:lnTo>
                  <a:pt x="100797" y="156484"/>
                </a:lnTo>
                <a:lnTo>
                  <a:pt x="103677" y="156484"/>
                </a:lnTo>
                <a:lnTo>
                  <a:pt x="105597" y="157429"/>
                </a:lnTo>
                <a:lnTo>
                  <a:pt x="118079" y="157429"/>
                </a:lnTo>
                <a:lnTo>
                  <a:pt x="119999" y="156484"/>
                </a:lnTo>
                <a:lnTo>
                  <a:pt x="121919" y="156484"/>
                </a:lnTo>
                <a:lnTo>
                  <a:pt x="123840" y="155524"/>
                </a:lnTo>
                <a:lnTo>
                  <a:pt x="124800" y="154564"/>
                </a:lnTo>
                <a:lnTo>
                  <a:pt x="124798" y="62613"/>
                </a:lnTo>
                <a:lnTo>
                  <a:pt x="124042" y="48978"/>
                </a:lnTo>
                <a:lnTo>
                  <a:pt x="121919" y="37444"/>
                </a:lnTo>
                <a:lnTo>
                  <a:pt x="120959" y="29763"/>
                </a:lnTo>
                <a:lnTo>
                  <a:pt x="118079" y="23042"/>
                </a:lnTo>
                <a:lnTo>
                  <a:pt x="113278" y="18242"/>
                </a:lnTo>
                <a:lnTo>
                  <a:pt x="109438" y="12481"/>
                </a:lnTo>
                <a:lnTo>
                  <a:pt x="103677" y="7680"/>
                </a:lnTo>
                <a:lnTo>
                  <a:pt x="97917" y="4800"/>
                </a:lnTo>
                <a:lnTo>
                  <a:pt x="86505" y="1318"/>
                </a:lnTo>
                <a:lnTo>
                  <a:pt x="72953" y="0"/>
                </a:lnTo>
                <a:lnTo>
                  <a:pt x="72515" y="1"/>
                </a:lnTo>
                <a:lnTo>
                  <a:pt x="60272" y="1615"/>
                </a:lnTo>
                <a:lnTo>
                  <a:pt x="48006" y="6720"/>
                </a:lnTo>
                <a:lnTo>
                  <a:pt x="43926" y="8977"/>
                </a:lnTo>
                <a:lnTo>
                  <a:pt x="33879" y="16263"/>
                </a:lnTo>
                <a:lnTo>
                  <a:pt x="24002" y="25923"/>
                </a:lnTo>
                <a:lnTo>
                  <a:pt x="2400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18242" y="2880"/>
                </a:lnTo>
                <a:lnTo>
                  <a:pt x="16322" y="1920"/>
                </a:lnTo>
                <a:lnTo>
                  <a:pt x="7680" y="1920"/>
                </a:lnTo>
                <a:lnTo>
                  <a:pt x="5760" y="288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3840"/>
                </a:lnTo>
                <a:lnTo>
                  <a:pt x="960" y="4800"/>
                </a:lnTo>
                <a:lnTo>
                  <a:pt x="0" y="4800"/>
                </a:lnTo>
                <a:lnTo>
                  <a:pt x="0" y="154564"/>
                </a:lnTo>
                <a:lnTo>
                  <a:pt x="960" y="155524"/>
                </a:lnTo>
                <a:lnTo>
                  <a:pt x="1920" y="155524"/>
                </a:lnTo>
                <a:lnTo>
                  <a:pt x="2880" y="156484"/>
                </a:lnTo>
                <a:lnTo>
                  <a:pt x="4800" y="156484"/>
                </a:lnTo>
                <a:lnTo>
                  <a:pt x="6720" y="157429"/>
                </a:lnTo>
                <a:lnTo>
                  <a:pt x="20162" y="157429"/>
                </a:lnTo>
                <a:lnTo>
                  <a:pt x="21122" y="156484"/>
                </a:lnTo>
                <a:lnTo>
                  <a:pt x="24002" y="156484"/>
                </a:lnTo>
                <a:lnTo>
                  <a:pt x="24963" y="155524"/>
                </a:lnTo>
                <a:lnTo>
                  <a:pt x="25923" y="155524"/>
                </a:lnTo>
                <a:lnTo>
                  <a:pt x="25923" y="154564"/>
                </a:lnTo>
                <a:lnTo>
                  <a:pt x="26883" y="153588"/>
                </a:lnTo>
                <a:lnTo>
                  <a:pt x="26883" y="50886"/>
                </a:lnTo>
                <a:lnTo>
                  <a:pt x="29959" y="46764"/>
                </a:lnTo>
                <a:lnTo>
                  <a:pt x="39060" y="37001"/>
                </a:lnTo>
                <a:lnTo>
                  <a:pt x="48006" y="29763"/>
                </a:lnTo>
                <a:lnTo>
                  <a:pt x="54726" y="24963"/>
                </a:lnTo>
                <a:lnTo>
                  <a:pt x="61432" y="23042"/>
                </a:lnTo>
                <a:lnTo>
                  <a:pt x="72953" y="23042"/>
                </a:lnTo>
                <a:lnTo>
                  <a:pt x="77754" y="24002"/>
                </a:lnTo>
                <a:lnTo>
                  <a:pt x="81594" y="25923"/>
                </a:lnTo>
                <a:lnTo>
                  <a:pt x="85435" y="27843"/>
                </a:lnTo>
                <a:lnTo>
                  <a:pt x="91196" y="34564"/>
                </a:lnTo>
                <a:lnTo>
                  <a:pt x="93116" y="38404"/>
                </a:lnTo>
                <a:lnTo>
                  <a:pt x="95036" y="42245"/>
                </a:lnTo>
                <a:lnTo>
                  <a:pt x="96956" y="47045"/>
                </a:lnTo>
                <a:lnTo>
                  <a:pt x="97917" y="52806"/>
                </a:lnTo>
                <a:lnTo>
                  <a:pt x="98877" y="59512"/>
                </a:lnTo>
                <a:lnTo>
                  <a:pt x="98877" y="154564"/>
                </a:lnTo>
                <a:lnTo>
                  <a:pt x="99837" y="15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7" name="object 307"/>
          <p:cNvSpPr/>
          <p:nvPr/>
        </p:nvSpPr>
        <p:spPr>
          <a:xfrm>
            <a:off x="3166216" y="5821314"/>
            <a:ext cx="33604" cy="37444"/>
          </a:xfrm>
          <a:custGeom>
            <a:avLst/>
            <a:gdLst/>
            <a:ahLst/>
            <a:cxnLst/>
            <a:rect l="l" t="t" r="r" b="b"/>
            <a:pathLst>
              <a:path w="33604" h="37444">
                <a:moveTo>
                  <a:pt x="0" y="9601"/>
                </a:moveTo>
                <a:lnTo>
                  <a:pt x="0" y="27843"/>
                </a:lnTo>
                <a:lnTo>
                  <a:pt x="960" y="29763"/>
                </a:lnTo>
                <a:lnTo>
                  <a:pt x="1920" y="31683"/>
                </a:lnTo>
                <a:lnTo>
                  <a:pt x="2880" y="33604"/>
                </a:lnTo>
                <a:lnTo>
                  <a:pt x="4800" y="34564"/>
                </a:lnTo>
                <a:lnTo>
                  <a:pt x="5760" y="35524"/>
                </a:lnTo>
                <a:lnTo>
                  <a:pt x="8641" y="36484"/>
                </a:lnTo>
                <a:lnTo>
                  <a:pt x="10561" y="36484"/>
                </a:lnTo>
                <a:lnTo>
                  <a:pt x="13441" y="37444"/>
                </a:lnTo>
                <a:lnTo>
                  <a:pt x="20162" y="37444"/>
                </a:lnTo>
                <a:lnTo>
                  <a:pt x="23042" y="36484"/>
                </a:lnTo>
                <a:lnTo>
                  <a:pt x="24963" y="36484"/>
                </a:lnTo>
                <a:lnTo>
                  <a:pt x="26883" y="35524"/>
                </a:lnTo>
                <a:lnTo>
                  <a:pt x="28803" y="34564"/>
                </a:lnTo>
                <a:lnTo>
                  <a:pt x="29763" y="33604"/>
                </a:lnTo>
                <a:lnTo>
                  <a:pt x="31683" y="31683"/>
                </a:lnTo>
                <a:lnTo>
                  <a:pt x="32644" y="29763"/>
                </a:lnTo>
                <a:lnTo>
                  <a:pt x="32644" y="27843"/>
                </a:lnTo>
                <a:lnTo>
                  <a:pt x="33604" y="24963"/>
                </a:lnTo>
                <a:lnTo>
                  <a:pt x="33604" y="11521"/>
                </a:lnTo>
                <a:lnTo>
                  <a:pt x="32644" y="9601"/>
                </a:lnTo>
                <a:lnTo>
                  <a:pt x="32644" y="6720"/>
                </a:lnTo>
                <a:lnTo>
                  <a:pt x="31683" y="4800"/>
                </a:lnTo>
                <a:lnTo>
                  <a:pt x="29763" y="3840"/>
                </a:lnTo>
                <a:lnTo>
                  <a:pt x="28803" y="1920"/>
                </a:lnTo>
                <a:lnTo>
                  <a:pt x="26883" y="960"/>
                </a:lnTo>
                <a:lnTo>
                  <a:pt x="24963" y="960"/>
                </a:lnTo>
                <a:lnTo>
                  <a:pt x="23042" y="0"/>
                </a:lnTo>
                <a:lnTo>
                  <a:pt x="10561" y="0"/>
                </a:lnTo>
                <a:lnTo>
                  <a:pt x="8641" y="960"/>
                </a:lnTo>
                <a:lnTo>
                  <a:pt x="5760" y="1920"/>
                </a:lnTo>
                <a:lnTo>
                  <a:pt x="4800" y="2880"/>
                </a:lnTo>
                <a:lnTo>
                  <a:pt x="2880" y="3840"/>
                </a:lnTo>
                <a:lnTo>
                  <a:pt x="1920" y="5760"/>
                </a:lnTo>
                <a:lnTo>
                  <a:pt x="960" y="7680"/>
                </a:lnTo>
                <a:lnTo>
                  <a:pt x="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8" name="object 308"/>
          <p:cNvSpPr/>
          <p:nvPr/>
        </p:nvSpPr>
        <p:spPr>
          <a:xfrm>
            <a:off x="3166216" y="5933633"/>
            <a:ext cx="33604" cy="36469"/>
          </a:xfrm>
          <a:custGeom>
            <a:avLst/>
            <a:gdLst/>
            <a:ahLst/>
            <a:cxnLst/>
            <a:rect l="l" t="t" r="r" b="b"/>
            <a:pathLst>
              <a:path w="33604" h="36469">
                <a:moveTo>
                  <a:pt x="0" y="9601"/>
                </a:moveTo>
                <a:lnTo>
                  <a:pt x="0" y="26883"/>
                </a:lnTo>
                <a:lnTo>
                  <a:pt x="960" y="29763"/>
                </a:lnTo>
                <a:lnTo>
                  <a:pt x="1920" y="31683"/>
                </a:lnTo>
                <a:lnTo>
                  <a:pt x="2880" y="32628"/>
                </a:lnTo>
                <a:lnTo>
                  <a:pt x="4800" y="34564"/>
                </a:lnTo>
                <a:lnTo>
                  <a:pt x="5760" y="35524"/>
                </a:lnTo>
                <a:lnTo>
                  <a:pt x="8641" y="35524"/>
                </a:lnTo>
                <a:lnTo>
                  <a:pt x="10561" y="36469"/>
                </a:lnTo>
                <a:lnTo>
                  <a:pt x="23042" y="36469"/>
                </a:lnTo>
                <a:lnTo>
                  <a:pt x="24963" y="35524"/>
                </a:lnTo>
                <a:lnTo>
                  <a:pt x="26883" y="35524"/>
                </a:lnTo>
                <a:lnTo>
                  <a:pt x="28803" y="34564"/>
                </a:lnTo>
                <a:lnTo>
                  <a:pt x="29763" y="32628"/>
                </a:lnTo>
                <a:lnTo>
                  <a:pt x="31683" y="31683"/>
                </a:lnTo>
                <a:lnTo>
                  <a:pt x="32644" y="29763"/>
                </a:lnTo>
                <a:lnTo>
                  <a:pt x="32644" y="26883"/>
                </a:lnTo>
                <a:lnTo>
                  <a:pt x="33604" y="24963"/>
                </a:lnTo>
                <a:lnTo>
                  <a:pt x="33604" y="11521"/>
                </a:lnTo>
                <a:lnTo>
                  <a:pt x="32644" y="9601"/>
                </a:lnTo>
                <a:lnTo>
                  <a:pt x="32644" y="6720"/>
                </a:lnTo>
                <a:lnTo>
                  <a:pt x="31683" y="4800"/>
                </a:lnTo>
                <a:lnTo>
                  <a:pt x="29763" y="3840"/>
                </a:lnTo>
                <a:lnTo>
                  <a:pt x="28803" y="1920"/>
                </a:lnTo>
                <a:lnTo>
                  <a:pt x="26883" y="960"/>
                </a:lnTo>
                <a:lnTo>
                  <a:pt x="24963" y="960"/>
                </a:lnTo>
                <a:lnTo>
                  <a:pt x="23042" y="0"/>
                </a:lnTo>
                <a:lnTo>
                  <a:pt x="10561" y="0"/>
                </a:lnTo>
                <a:lnTo>
                  <a:pt x="8641" y="960"/>
                </a:lnTo>
                <a:lnTo>
                  <a:pt x="5760" y="960"/>
                </a:lnTo>
                <a:lnTo>
                  <a:pt x="4800" y="192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6720"/>
                </a:lnTo>
                <a:lnTo>
                  <a:pt x="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9" name="object 309"/>
          <p:cNvSpPr/>
          <p:nvPr/>
        </p:nvSpPr>
        <p:spPr>
          <a:xfrm>
            <a:off x="3319820" y="5757001"/>
            <a:ext cx="130545" cy="215036"/>
          </a:xfrm>
          <a:custGeom>
            <a:avLst/>
            <a:gdLst/>
            <a:ahLst/>
            <a:cxnLst/>
            <a:rect l="l" t="t" r="r" b="b"/>
            <a:pathLst>
              <a:path w="130545" h="215036">
                <a:moveTo>
                  <a:pt x="30723" y="188153"/>
                </a:moveTo>
                <a:lnTo>
                  <a:pt x="24947" y="186232"/>
                </a:lnTo>
                <a:lnTo>
                  <a:pt x="21107" y="184312"/>
                </a:lnTo>
                <a:lnTo>
                  <a:pt x="16322" y="182392"/>
                </a:lnTo>
                <a:lnTo>
                  <a:pt x="12481" y="180472"/>
                </a:lnTo>
                <a:lnTo>
                  <a:pt x="9601" y="178551"/>
                </a:lnTo>
                <a:lnTo>
                  <a:pt x="6720" y="176631"/>
                </a:lnTo>
                <a:lnTo>
                  <a:pt x="4800" y="175671"/>
                </a:lnTo>
                <a:lnTo>
                  <a:pt x="2880" y="175671"/>
                </a:lnTo>
                <a:lnTo>
                  <a:pt x="1920" y="176631"/>
                </a:lnTo>
                <a:lnTo>
                  <a:pt x="960" y="178551"/>
                </a:lnTo>
                <a:lnTo>
                  <a:pt x="0" y="179511"/>
                </a:lnTo>
                <a:lnTo>
                  <a:pt x="0" y="194873"/>
                </a:lnTo>
                <a:lnTo>
                  <a:pt x="960" y="195833"/>
                </a:lnTo>
                <a:lnTo>
                  <a:pt x="960" y="196794"/>
                </a:lnTo>
                <a:lnTo>
                  <a:pt x="1920" y="197754"/>
                </a:lnTo>
                <a:lnTo>
                  <a:pt x="1920" y="198714"/>
                </a:lnTo>
                <a:lnTo>
                  <a:pt x="2880" y="199674"/>
                </a:lnTo>
                <a:lnTo>
                  <a:pt x="2880" y="200634"/>
                </a:lnTo>
                <a:lnTo>
                  <a:pt x="3840" y="200634"/>
                </a:lnTo>
                <a:lnTo>
                  <a:pt x="4800" y="201594"/>
                </a:lnTo>
                <a:lnTo>
                  <a:pt x="6720" y="202554"/>
                </a:lnTo>
                <a:lnTo>
                  <a:pt x="9601" y="204475"/>
                </a:lnTo>
                <a:lnTo>
                  <a:pt x="12481" y="206395"/>
                </a:lnTo>
                <a:lnTo>
                  <a:pt x="16322" y="207355"/>
                </a:lnTo>
                <a:lnTo>
                  <a:pt x="21107" y="209260"/>
                </a:lnTo>
                <a:lnTo>
                  <a:pt x="25907" y="211195"/>
                </a:lnTo>
                <a:lnTo>
                  <a:pt x="31668" y="212156"/>
                </a:lnTo>
                <a:lnTo>
                  <a:pt x="37429" y="213100"/>
                </a:lnTo>
                <a:lnTo>
                  <a:pt x="44150" y="215036"/>
                </a:lnTo>
                <a:lnTo>
                  <a:pt x="57591" y="215036"/>
                </a:lnTo>
                <a:lnTo>
                  <a:pt x="63703" y="214937"/>
                </a:lnTo>
                <a:lnTo>
                  <a:pt x="76780" y="213837"/>
                </a:lnTo>
                <a:lnTo>
                  <a:pt x="88315" y="211195"/>
                </a:lnTo>
                <a:lnTo>
                  <a:pt x="101825" y="204883"/>
                </a:lnTo>
                <a:lnTo>
                  <a:pt x="111358" y="197754"/>
                </a:lnTo>
                <a:lnTo>
                  <a:pt x="118079" y="192953"/>
                </a:lnTo>
                <a:lnTo>
                  <a:pt x="122864" y="186232"/>
                </a:lnTo>
                <a:lnTo>
                  <a:pt x="125760" y="178551"/>
                </a:lnTo>
                <a:lnTo>
                  <a:pt x="126167" y="177707"/>
                </a:lnTo>
                <a:lnTo>
                  <a:pt x="129664" y="165836"/>
                </a:lnTo>
                <a:lnTo>
                  <a:pt x="130545" y="152628"/>
                </a:lnTo>
                <a:lnTo>
                  <a:pt x="130545" y="145907"/>
                </a:lnTo>
                <a:lnTo>
                  <a:pt x="129585" y="139186"/>
                </a:lnTo>
                <a:lnTo>
                  <a:pt x="126705" y="134401"/>
                </a:lnTo>
                <a:lnTo>
                  <a:pt x="124800" y="128625"/>
                </a:lnTo>
                <a:lnTo>
                  <a:pt x="120959" y="122880"/>
                </a:lnTo>
                <a:lnTo>
                  <a:pt x="117119" y="119039"/>
                </a:lnTo>
                <a:lnTo>
                  <a:pt x="112303" y="114239"/>
                </a:lnTo>
                <a:lnTo>
                  <a:pt x="107518" y="111343"/>
                </a:lnTo>
                <a:lnTo>
                  <a:pt x="101757" y="108478"/>
                </a:lnTo>
                <a:lnTo>
                  <a:pt x="95996" y="105597"/>
                </a:lnTo>
                <a:lnTo>
                  <a:pt x="89275" y="103677"/>
                </a:lnTo>
                <a:lnTo>
                  <a:pt x="81594" y="102717"/>
                </a:lnTo>
                <a:lnTo>
                  <a:pt x="88315" y="100797"/>
                </a:lnTo>
                <a:lnTo>
                  <a:pt x="94076" y="98877"/>
                </a:lnTo>
                <a:lnTo>
                  <a:pt x="98877" y="95996"/>
                </a:lnTo>
                <a:lnTo>
                  <a:pt x="103677" y="93116"/>
                </a:lnTo>
                <a:lnTo>
                  <a:pt x="107518" y="89275"/>
                </a:lnTo>
                <a:lnTo>
                  <a:pt x="111358" y="84475"/>
                </a:lnTo>
                <a:lnTo>
                  <a:pt x="114239" y="80634"/>
                </a:lnTo>
                <a:lnTo>
                  <a:pt x="117119" y="75834"/>
                </a:lnTo>
                <a:lnTo>
                  <a:pt x="119024" y="70073"/>
                </a:lnTo>
                <a:lnTo>
                  <a:pt x="119984" y="64312"/>
                </a:lnTo>
                <a:lnTo>
                  <a:pt x="120959" y="57591"/>
                </a:lnTo>
                <a:lnTo>
                  <a:pt x="120959" y="44165"/>
                </a:lnTo>
                <a:lnTo>
                  <a:pt x="119984" y="36484"/>
                </a:lnTo>
                <a:lnTo>
                  <a:pt x="117119" y="30708"/>
                </a:lnTo>
                <a:lnTo>
                  <a:pt x="115199" y="23987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036" y="6720"/>
                </a:lnTo>
                <a:lnTo>
                  <a:pt x="88315" y="3840"/>
                </a:lnTo>
                <a:lnTo>
                  <a:pt x="75674" y="785"/>
                </a:lnTo>
                <a:lnTo>
                  <a:pt x="62392" y="0"/>
                </a:lnTo>
                <a:lnTo>
                  <a:pt x="55671" y="0"/>
                </a:lnTo>
                <a:lnTo>
                  <a:pt x="48950" y="960"/>
                </a:lnTo>
                <a:lnTo>
                  <a:pt x="43190" y="1920"/>
                </a:lnTo>
                <a:lnTo>
                  <a:pt x="37429" y="3840"/>
                </a:lnTo>
                <a:lnTo>
                  <a:pt x="31668" y="4800"/>
                </a:lnTo>
                <a:lnTo>
                  <a:pt x="27843" y="6720"/>
                </a:lnTo>
                <a:lnTo>
                  <a:pt x="23042" y="8641"/>
                </a:lnTo>
                <a:lnTo>
                  <a:pt x="19202" y="10561"/>
                </a:lnTo>
                <a:lnTo>
                  <a:pt x="16322" y="12481"/>
                </a:lnTo>
                <a:lnTo>
                  <a:pt x="12481" y="14401"/>
                </a:lnTo>
                <a:lnTo>
                  <a:pt x="10561" y="16322"/>
                </a:lnTo>
                <a:lnTo>
                  <a:pt x="9601" y="17282"/>
                </a:lnTo>
                <a:lnTo>
                  <a:pt x="8641" y="18242"/>
                </a:lnTo>
                <a:lnTo>
                  <a:pt x="7680" y="19202"/>
                </a:lnTo>
                <a:lnTo>
                  <a:pt x="7680" y="20162"/>
                </a:lnTo>
                <a:lnTo>
                  <a:pt x="6720" y="20162"/>
                </a:lnTo>
                <a:lnTo>
                  <a:pt x="6720" y="22082"/>
                </a:lnTo>
                <a:lnTo>
                  <a:pt x="5760" y="23042"/>
                </a:lnTo>
                <a:lnTo>
                  <a:pt x="5760" y="37429"/>
                </a:lnTo>
                <a:lnTo>
                  <a:pt x="6720" y="38389"/>
                </a:lnTo>
                <a:lnTo>
                  <a:pt x="6720" y="39349"/>
                </a:lnTo>
                <a:lnTo>
                  <a:pt x="7680" y="40325"/>
                </a:lnTo>
                <a:lnTo>
                  <a:pt x="8641" y="41269"/>
                </a:lnTo>
                <a:lnTo>
                  <a:pt x="11521" y="41269"/>
                </a:lnTo>
                <a:lnTo>
                  <a:pt x="13441" y="40325"/>
                </a:lnTo>
                <a:lnTo>
                  <a:pt x="15361" y="38389"/>
                </a:lnTo>
                <a:lnTo>
                  <a:pt x="18227" y="36484"/>
                </a:lnTo>
                <a:lnTo>
                  <a:pt x="22067" y="34549"/>
                </a:lnTo>
                <a:lnTo>
                  <a:pt x="25907" y="31668"/>
                </a:lnTo>
                <a:lnTo>
                  <a:pt x="29748" y="29763"/>
                </a:lnTo>
                <a:lnTo>
                  <a:pt x="34564" y="27828"/>
                </a:lnTo>
                <a:lnTo>
                  <a:pt x="40309" y="25923"/>
                </a:lnTo>
                <a:lnTo>
                  <a:pt x="45110" y="23987"/>
                </a:lnTo>
                <a:lnTo>
                  <a:pt x="50871" y="23042"/>
                </a:lnTo>
                <a:lnTo>
                  <a:pt x="63352" y="23042"/>
                </a:lnTo>
                <a:lnTo>
                  <a:pt x="68153" y="23987"/>
                </a:lnTo>
                <a:lnTo>
                  <a:pt x="71993" y="25923"/>
                </a:lnTo>
                <a:lnTo>
                  <a:pt x="76794" y="27828"/>
                </a:lnTo>
                <a:lnTo>
                  <a:pt x="80634" y="29763"/>
                </a:lnTo>
                <a:lnTo>
                  <a:pt x="82555" y="32644"/>
                </a:lnTo>
                <a:lnTo>
                  <a:pt x="86395" y="35509"/>
                </a:lnTo>
                <a:lnTo>
                  <a:pt x="88315" y="39349"/>
                </a:lnTo>
                <a:lnTo>
                  <a:pt x="89275" y="43190"/>
                </a:lnTo>
                <a:lnTo>
                  <a:pt x="91196" y="47030"/>
                </a:lnTo>
                <a:lnTo>
                  <a:pt x="91196" y="61432"/>
                </a:lnTo>
                <a:lnTo>
                  <a:pt x="90236" y="66233"/>
                </a:lnTo>
                <a:lnTo>
                  <a:pt x="88315" y="71033"/>
                </a:lnTo>
                <a:lnTo>
                  <a:pt x="86395" y="75834"/>
                </a:lnTo>
                <a:lnTo>
                  <a:pt x="82555" y="79674"/>
                </a:lnTo>
                <a:lnTo>
                  <a:pt x="78714" y="83515"/>
                </a:lnTo>
                <a:lnTo>
                  <a:pt x="74874" y="87355"/>
                </a:lnTo>
                <a:lnTo>
                  <a:pt x="70073" y="89275"/>
                </a:lnTo>
                <a:lnTo>
                  <a:pt x="64312" y="91196"/>
                </a:lnTo>
                <a:lnTo>
                  <a:pt x="59512" y="93116"/>
                </a:lnTo>
                <a:lnTo>
                  <a:pt x="52791" y="94076"/>
                </a:lnTo>
                <a:lnTo>
                  <a:pt x="25907" y="94076"/>
                </a:lnTo>
                <a:lnTo>
                  <a:pt x="24947" y="95036"/>
                </a:lnTo>
                <a:lnTo>
                  <a:pt x="24002" y="95036"/>
                </a:lnTo>
                <a:lnTo>
                  <a:pt x="23042" y="95996"/>
                </a:lnTo>
                <a:lnTo>
                  <a:pt x="23042" y="96956"/>
                </a:lnTo>
                <a:lnTo>
                  <a:pt x="22067" y="96956"/>
                </a:lnTo>
                <a:lnTo>
                  <a:pt x="22067" y="98877"/>
                </a:lnTo>
                <a:lnTo>
                  <a:pt x="21107" y="99837"/>
                </a:lnTo>
                <a:lnTo>
                  <a:pt x="21107" y="110398"/>
                </a:lnTo>
                <a:lnTo>
                  <a:pt x="22067" y="111343"/>
                </a:lnTo>
                <a:lnTo>
                  <a:pt x="22067" y="113278"/>
                </a:lnTo>
                <a:lnTo>
                  <a:pt x="23042" y="113278"/>
                </a:lnTo>
                <a:lnTo>
                  <a:pt x="24002" y="114239"/>
                </a:lnTo>
                <a:lnTo>
                  <a:pt x="24002" y="115183"/>
                </a:lnTo>
                <a:lnTo>
                  <a:pt x="24947" y="115183"/>
                </a:lnTo>
                <a:lnTo>
                  <a:pt x="25907" y="116159"/>
                </a:lnTo>
                <a:lnTo>
                  <a:pt x="55671" y="116159"/>
                </a:lnTo>
                <a:lnTo>
                  <a:pt x="63352" y="117119"/>
                </a:lnTo>
                <a:lnTo>
                  <a:pt x="70073" y="119039"/>
                </a:lnTo>
                <a:lnTo>
                  <a:pt x="75834" y="120959"/>
                </a:lnTo>
                <a:lnTo>
                  <a:pt x="81594" y="122880"/>
                </a:lnTo>
                <a:lnTo>
                  <a:pt x="86395" y="126720"/>
                </a:lnTo>
                <a:lnTo>
                  <a:pt x="90236" y="130561"/>
                </a:lnTo>
                <a:lnTo>
                  <a:pt x="94076" y="134401"/>
                </a:lnTo>
                <a:lnTo>
                  <a:pt x="95996" y="139186"/>
                </a:lnTo>
                <a:lnTo>
                  <a:pt x="98877" y="143987"/>
                </a:lnTo>
                <a:lnTo>
                  <a:pt x="99837" y="148788"/>
                </a:lnTo>
                <a:lnTo>
                  <a:pt x="99837" y="160309"/>
                </a:lnTo>
                <a:lnTo>
                  <a:pt x="98877" y="165110"/>
                </a:lnTo>
                <a:lnTo>
                  <a:pt x="96956" y="169910"/>
                </a:lnTo>
                <a:lnTo>
                  <a:pt x="95036" y="174711"/>
                </a:lnTo>
                <a:lnTo>
                  <a:pt x="92156" y="178551"/>
                </a:lnTo>
                <a:lnTo>
                  <a:pt x="89275" y="181432"/>
                </a:lnTo>
                <a:lnTo>
                  <a:pt x="85435" y="185272"/>
                </a:lnTo>
                <a:lnTo>
                  <a:pt x="80634" y="188153"/>
                </a:lnTo>
                <a:lnTo>
                  <a:pt x="74874" y="189113"/>
                </a:lnTo>
                <a:lnTo>
                  <a:pt x="70073" y="191033"/>
                </a:lnTo>
                <a:lnTo>
                  <a:pt x="63352" y="191993"/>
                </a:lnTo>
                <a:lnTo>
                  <a:pt x="48950" y="191993"/>
                </a:lnTo>
                <a:lnTo>
                  <a:pt x="42230" y="191033"/>
                </a:lnTo>
                <a:lnTo>
                  <a:pt x="36469" y="190073"/>
                </a:lnTo>
                <a:lnTo>
                  <a:pt x="30723" y="1881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0" name="object 310"/>
          <p:cNvSpPr/>
          <p:nvPr/>
        </p:nvSpPr>
        <p:spPr>
          <a:xfrm>
            <a:off x="3559804" y="5812673"/>
            <a:ext cx="115199" cy="159364"/>
          </a:xfrm>
          <a:custGeom>
            <a:avLst/>
            <a:gdLst/>
            <a:ahLst/>
            <a:cxnLst/>
            <a:rect l="l" t="t" r="r" b="b"/>
            <a:pathLst>
              <a:path w="115199" h="159364">
                <a:moveTo>
                  <a:pt x="55686" y="135361"/>
                </a:moveTo>
                <a:lnTo>
                  <a:pt x="50886" y="133441"/>
                </a:lnTo>
                <a:lnTo>
                  <a:pt x="46085" y="130561"/>
                </a:lnTo>
                <a:lnTo>
                  <a:pt x="42245" y="126720"/>
                </a:lnTo>
                <a:lnTo>
                  <a:pt x="38404" y="121920"/>
                </a:lnTo>
                <a:lnTo>
                  <a:pt x="34564" y="117119"/>
                </a:lnTo>
                <a:lnTo>
                  <a:pt x="32644" y="111358"/>
                </a:lnTo>
                <a:lnTo>
                  <a:pt x="30723" y="104637"/>
                </a:lnTo>
                <a:lnTo>
                  <a:pt x="28803" y="97916"/>
                </a:lnTo>
                <a:lnTo>
                  <a:pt x="27843" y="89275"/>
                </a:lnTo>
                <a:lnTo>
                  <a:pt x="27843" y="79674"/>
                </a:lnTo>
                <a:lnTo>
                  <a:pt x="28020" y="73033"/>
                </a:lnTo>
                <a:lnTo>
                  <a:pt x="29772" y="58961"/>
                </a:lnTo>
                <a:lnTo>
                  <a:pt x="33281" y="47049"/>
                </a:lnTo>
                <a:lnTo>
                  <a:pt x="38404" y="37444"/>
                </a:lnTo>
                <a:lnTo>
                  <a:pt x="43787" y="30790"/>
                </a:lnTo>
                <a:lnTo>
                  <a:pt x="54474" y="24207"/>
                </a:lnTo>
                <a:lnTo>
                  <a:pt x="68153" y="22082"/>
                </a:lnTo>
                <a:lnTo>
                  <a:pt x="73929" y="22082"/>
                </a:lnTo>
                <a:lnTo>
                  <a:pt x="79674" y="23042"/>
                </a:lnTo>
                <a:lnTo>
                  <a:pt x="83515" y="24963"/>
                </a:lnTo>
                <a:lnTo>
                  <a:pt x="88331" y="26883"/>
                </a:lnTo>
                <a:lnTo>
                  <a:pt x="92156" y="28803"/>
                </a:lnTo>
                <a:lnTo>
                  <a:pt x="95996" y="30723"/>
                </a:lnTo>
                <a:lnTo>
                  <a:pt x="98877" y="33604"/>
                </a:lnTo>
                <a:lnTo>
                  <a:pt x="101757" y="35524"/>
                </a:lnTo>
                <a:lnTo>
                  <a:pt x="103677" y="37444"/>
                </a:lnTo>
                <a:lnTo>
                  <a:pt x="105597" y="38404"/>
                </a:lnTo>
                <a:lnTo>
                  <a:pt x="107518" y="39364"/>
                </a:lnTo>
                <a:lnTo>
                  <a:pt x="110398" y="39364"/>
                </a:lnTo>
                <a:lnTo>
                  <a:pt x="111358" y="38404"/>
                </a:lnTo>
                <a:lnTo>
                  <a:pt x="112318" y="37444"/>
                </a:lnTo>
                <a:lnTo>
                  <a:pt x="114239" y="35524"/>
                </a:lnTo>
                <a:lnTo>
                  <a:pt x="114239" y="21122"/>
                </a:lnTo>
                <a:lnTo>
                  <a:pt x="113278" y="20162"/>
                </a:lnTo>
                <a:lnTo>
                  <a:pt x="113278" y="19202"/>
                </a:lnTo>
                <a:lnTo>
                  <a:pt x="112318" y="18242"/>
                </a:lnTo>
                <a:lnTo>
                  <a:pt x="112318" y="17282"/>
                </a:lnTo>
                <a:lnTo>
                  <a:pt x="111358" y="16322"/>
                </a:lnTo>
                <a:lnTo>
                  <a:pt x="110398" y="15361"/>
                </a:lnTo>
                <a:lnTo>
                  <a:pt x="109438" y="14401"/>
                </a:lnTo>
                <a:lnTo>
                  <a:pt x="108478" y="13441"/>
                </a:lnTo>
                <a:lnTo>
                  <a:pt x="106558" y="11521"/>
                </a:lnTo>
                <a:lnTo>
                  <a:pt x="103677" y="9601"/>
                </a:lnTo>
                <a:lnTo>
                  <a:pt x="100797" y="7680"/>
                </a:lnTo>
                <a:lnTo>
                  <a:pt x="96956" y="5760"/>
                </a:lnTo>
                <a:lnTo>
                  <a:pt x="93116" y="4800"/>
                </a:lnTo>
                <a:lnTo>
                  <a:pt x="90236" y="2880"/>
                </a:lnTo>
                <a:lnTo>
                  <a:pt x="85435" y="1920"/>
                </a:lnTo>
                <a:lnTo>
                  <a:pt x="81610" y="960"/>
                </a:lnTo>
                <a:lnTo>
                  <a:pt x="76809" y="0"/>
                </a:lnTo>
                <a:lnTo>
                  <a:pt x="68153" y="0"/>
                </a:lnTo>
                <a:lnTo>
                  <a:pt x="66171" y="27"/>
                </a:lnTo>
                <a:lnTo>
                  <a:pt x="53442" y="1500"/>
                </a:lnTo>
                <a:lnTo>
                  <a:pt x="41285" y="4800"/>
                </a:lnTo>
                <a:lnTo>
                  <a:pt x="29576" y="10970"/>
                </a:lnTo>
                <a:lnTo>
                  <a:pt x="20162" y="19202"/>
                </a:lnTo>
                <a:lnTo>
                  <a:pt x="10517" y="32613"/>
                </a:lnTo>
                <a:lnTo>
                  <a:pt x="5760" y="45125"/>
                </a:lnTo>
                <a:lnTo>
                  <a:pt x="2726" y="54925"/>
                </a:lnTo>
                <a:lnTo>
                  <a:pt x="681" y="67465"/>
                </a:lnTo>
                <a:lnTo>
                  <a:pt x="0" y="81594"/>
                </a:lnTo>
                <a:lnTo>
                  <a:pt x="349" y="90823"/>
                </a:lnTo>
                <a:lnTo>
                  <a:pt x="2021" y="103666"/>
                </a:lnTo>
                <a:lnTo>
                  <a:pt x="4800" y="115199"/>
                </a:lnTo>
                <a:lnTo>
                  <a:pt x="10339" y="129003"/>
                </a:lnTo>
                <a:lnTo>
                  <a:pt x="17282" y="139202"/>
                </a:lnTo>
                <a:lnTo>
                  <a:pt x="22082" y="145923"/>
                </a:lnTo>
                <a:lnTo>
                  <a:pt x="28803" y="150723"/>
                </a:lnTo>
                <a:lnTo>
                  <a:pt x="37444" y="154564"/>
                </a:lnTo>
                <a:lnTo>
                  <a:pt x="51715" y="158282"/>
                </a:lnTo>
                <a:lnTo>
                  <a:pt x="65288" y="159364"/>
                </a:lnTo>
                <a:lnTo>
                  <a:pt x="74874" y="159364"/>
                </a:lnTo>
                <a:lnTo>
                  <a:pt x="79674" y="158404"/>
                </a:lnTo>
                <a:lnTo>
                  <a:pt x="84490" y="157429"/>
                </a:lnTo>
                <a:lnTo>
                  <a:pt x="89275" y="155524"/>
                </a:lnTo>
                <a:lnTo>
                  <a:pt x="93116" y="154564"/>
                </a:lnTo>
                <a:lnTo>
                  <a:pt x="96956" y="152643"/>
                </a:lnTo>
                <a:lnTo>
                  <a:pt x="100797" y="150723"/>
                </a:lnTo>
                <a:lnTo>
                  <a:pt x="103677" y="148803"/>
                </a:lnTo>
                <a:lnTo>
                  <a:pt x="106558" y="146883"/>
                </a:lnTo>
                <a:lnTo>
                  <a:pt x="109438" y="144962"/>
                </a:lnTo>
                <a:lnTo>
                  <a:pt x="110398" y="144002"/>
                </a:lnTo>
                <a:lnTo>
                  <a:pt x="112318" y="142082"/>
                </a:lnTo>
                <a:lnTo>
                  <a:pt x="112318" y="141122"/>
                </a:lnTo>
                <a:lnTo>
                  <a:pt x="113278" y="141122"/>
                </a:lnTo>
                <a:lnTo>
                  <a:pt x="113278" y="140162"/>
                </a:lnTo>
                <a:lnTo>
                  <a:pt x="114239" y="139202"/>
                </a:lnTo>
                <a:lnTo>
                  <a:pt x="114239" y="137281"/>
                </a:lnTo>
                <a:lnTo>
                  <a:pt x="115199" y="136321"/>
                </a:lnTo>
                <a:lnTo>
                  <a:pt x="115199" y="125760"/>
                </a:lnTo>
                <a:lnTo>
                  <a:pt x="114239" y="124800"/>
                </a:lnTo>
                <a:lnTo>
                  <a:pt x="114239" y="120959"/>
                </a:lnTo>
                <a:lnTo>
                  <a:pt x="113278" y="119999"/>
                </a:lnTo>
                <a:lnTo>
                  <a:pt x="113278" y="119039"/>
                </a:lnTo>
                <a:lnTo>
                  <a:pt x="112318" y="119039"/>
                </a:lnTo>
                <a:lnTo>
                  <a:pt x="111358" y="118079"/>
                </a:lnTo>
                <a:lnTo>
                  <a:pt x="109438" y="118079"/>
                </a:lnTo>
                <a:lnTo>
                  <a:pt x="107518" y="119039"/>
                </a:lnTo>
                <a:lnTo>
                  <a:pt x="104637" y="120959"/>
                </a:lnTo>
                <a:lnTo>
                  <a:pt x="102717" y="122880"/>
                </a:lnTo>
                <a:lnTo>
                  <a:pt x="99837" y="124800"/>
                </a:lnTo>
                <a:lnTo>
                  <a:pt x="95996" y="126720"/>
                </a:lnTo>
                <a:lnTo>
                  <a:pt x="93116" y="129600"/>
                </a:lnTo>
                <a:lnTo>
                  <a:pt x="89275" y="131521"/>
                </a:lnTo>
                <a:lnTo>
                  <a:pt x="84490" y="133441"/>
                </a:lnTo>
                <a:lnTo>
                  <a:pt x="79674" y="135361"/>
                </a:lnTo>
                <a:lnTo>
                  <a:pt x="74874" y="136321"/>
                </a:lnTo>
                <a:lnTo>
                  <a:pt x="61447" y="136321"/>
                </a:lnTo>
                <a:lnTo>
                  <a:pt x="55686" y="13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1" name="object 311"/>
          <p:cNvSpPr/>
          <p:nvPr/>
        </p:nvSpPr>
        <p:spPr>
          <a:xfrm>
            <a:off x="3698046" y="5812673"/>
            <a:ext cx="119039" cy="158404"/>
          </a:xfrm>
          <a:custGeom>
            <a:avLst/>
            <a:gdLst/>
            <a:ahLst/>
            <a:cxnLst/>
            <a:rect l="l" t="t" r="r" b="b"/>
            <a:pathLst>
              <a:path w="119039" h="158404">
                <a:moveTo>
                  <a:pt x="9601" y="35524"/>
                </a:moveTo>
                <a:lnTo>
                  <a:pt x="10561" y="36484"/>
                </a:lnTo>
                <a:lnTo>
                  <a:pt x="13441" y="36484"/>
                </a:lnTo>
                <a:lnTo>
                  <a:pt x="15361" y="35524"/>
                </a:lnTo>
                <a:lnTo>
                  <a:pt x="18242" y="34564"/>
                </a:lnTo>
                <a:lnTo>
                  <a:pt x="20162" y="32644"/>
                </a:lnTo>
                <a:lnTo>
                  <a:pt x="24002" y="30723"/>
                </a:lnTo>
                <a:lnTo>
                  <a:pt x="27828" y="28803"/>
                </a:lnTo>
                <a:lnTo>
                  <a:pt x="31668" y="26883"/>
                </a:lnTo>
                <a:lnTo>
                  <a:pt x="36484" y="24963"/>
                </a:lnTo>
                <a:lnTo>
                  <a:pt x="41285" y="24002"/>
                </a:lnTo>
                <a:lnTo>
                  <a:pt x="47030" y="22082"/>
                </a:lnTo>
                <a:lnTo>
                  <a:pt x="52791" y="21122"/>
                </a:lnTo>
                <a:lnTo>
                  <a:pt x="65272" y="21122"/>
                </a:lnTo>
                <a:lnTo>
                  <a:pt x="70073" y="22082"/>
                </a:lnTo>
                <a:lnTo>
                  <a:pt x="74874" y="24002"/>
                </a:lnTo>
                <a:lnTo>
                  <a:pt x="78714" y="24963"/>
                </a:lnTo>
                <a:lnTo>
                  <a:pt x="82555" y="26883"/>
                </a:lnTo>
                <a:lnTo>
                  <a:pt x="84475" y="30723"/>
                </a:lnTo>
                <a:lnTo>
                  <a:pt x="87355" y="33604"/>
                </a:lnTo>
                <a:lnTo>
                  <a:pt x="89275" y="36484"/>
                </a:lnTo>
                <a:lnTo>
                  <a:pt x="90236" y="41285"/>
                </a:lnTo>
                <a:lnTo>
                  <a:pt x="92156" y="45125"/>
                </a:lnTo>
                <a:lnTo>
                  <a:pt x="92156" y="67208"/>
                </a:lnTo>
                <a:lnTo>
                  <a:pt x="71993" y="67208"/>
                </a:lnTo>
                <a:lnTo>
                  <a:pt x="67230" y="67273"/>
                </a:lnTo>
                <a:lnTo>
                  <a:pt x="54132" y="68158"/>
                </a:lnTo>
                <a:lnTo>
                  <a:pt x="42230" y="70073"/>
                </a:lnTo>
                <a:lnTo>
                  <a:pt x="32644" y="72009"/>
                </a:lnTo>
                <a:lnTo>
                  <a:pt x="24963" y="74889"/>
                </a:lnTo>
                <a:lnTo>
                  <a:pt x="19202" y="78729"/>
                </a:lnTo>
                <a:lnTo>
                  <a:pt x="12481" y="82570"/>
                </a:lnTo>
                <a:lnTo>
                  <a:pt x="7680" y="88315"/>
                </a:lnTo>
                <a:lnTo>
                  <a:pt x="4800" y="94076"/>
                </a:lnTo>
                <a:lnTo>
                  <a:pt x="960" y="99837"/>
                </a:lnTo>
                <a:lnTo>
                  <a:pt x="0" y="107518"/>
                </a:lnTo>
                <a:lnTo>
                  <a:pt x="0" y="121920"/>
                </a:lnTo>
                <a:lnTo>
                  <a:pt x="960" y="128640"/>
                </a:lnTo>
                <a:lnTo>
                  <a:pt x="2880" y="134401"/>
                </a:lnTo>
                <a:lnTo>
                  <a:pt x="5760" y="139202"/>
                </a:lnTo>
                <a:lnTo>
                  <a:pt x="8641" y="144002"/>
                </a:lnTo>
                <a:lnTo>
                  <a:pt x="13441" y="147843"/>
                </a:lnTo>
                <a:lnTo>
                  <a:pt x="18242" y="151683"/>
                </a:lnTo>
                <a:lnTo>
                  <a:pt x="23042" y="154564"/>
                </a:lnTo>
                <a:lnTo>
                  <a:pt x="28803" y="156484"/>
                </a:lnTo>
                <a:lnTo>
                  <a:pt x="35509" y="158404"/>
                </a:lnTo>
                <a:lnTo>
                  <a:pt x="28803" y="127680"/>
                </a:lnTo>
                <a:lnTo>
                  <a:pt x="26883" y="120959"/>
                </a:lnTo>
                <a:lnTo>
                  <a:pt x="26883" y="109438"/>
                </a:lnTo>
                <a:lnTo>
                  <a:pt x="27828" y="105597"/>
                </a:lnTo>
                <a:lnTo>
                  <a:pt x="29763" y="102717"/>
                </a:lnTo>
                <a:lnTo>
                  <a:pt x="30723" y="98877"/>
                </a:lnTo>
                <a:lnTo>
                  <a:pt x="33604" y="95996"/>
                </a:lnTo>
                <a:lnTo>
                  <a:pt x="37444" y="94076"/>
                </a:lnTo>
                <a:lnTo>
                  <a:pt x="40325" y="91196"/>
                </a:lnTo>
                <a:lnTo>
                  <a:pt x="45110" y="89275"/>
                </a:lnTo>
                <a:lnTo>
                  <a:pt x="50871" y="88315"/>
                </a:lnTo>
                <a:lnTo>
                  <a:pt x="55671" y="86410"/>
                </a:lnTo>
                <a:lnTo>
                  <a:pt x="92156" y="86410"/>
                </a:lnTo>
                <a:lnTo>
                  <a:pt x="92156" y="117119"/>
                </a:lnTo>
                <a:lnTo>
                  <a:pt x="85435" y="124800"/>
                </a:lnTo>
                <a:lnTo>
                  <a:pt x="79674" y="129600"/>
                </a:lnTo>
                <a:lnTo>
                  <a:pt x="73913" y="133441"/>
                </a:lnTo>
                <a:lnTo>
                  <a:pt x="67193" y="137281"/>
                </a:lnTo>
                <a:lnTo>
                  <a:pt x="61432" y="138242"/>
                </a:lnTo>
                <a:lnTo>
                  <a:pt x="62862" y="157891"/>
                </a:lnTo>
                <a:lnTo>
                  <a:pt x="74874" y="153588"/>
                </a:lnTo>
                <a:lnTo>
                  <a:pt x="75497" y="153274"/>
                </a:lnTo>
                <a:lnTo>
                  <a:pt x="86078" y="146795"/>
                </a:lnTo>
                <a:lnTo>
                  <a:pt x="95996" y="138242"/>
                </a:lnTo>
                <a:lnTo>
                  <a:pt x="95996" y="153588"/>
                </a:lnTo>
                <a:lnTo>
                  <a:pt x="96956" y="154564"/>
                </a:lnTo>
                <a:lnTo>
                  <a:pt x="96956" y="155524"/>
                </a:lnTo>
                <a:lnTo>
                  <a:pt x="97916" y="156484"/>
                </a:lnTo>
                <a:lnTo>
                  <a:pt x="100797" y="156484"/>
                </a:lnTo>
                <a:lnTo>
                  <a:pt x="102717" y="157429"/>
                </a:lnTo>
                <a:lnTo>
                  <a:pt x="112318" y="157429"/>
                </a:lnTo>
                <a:lnTo>
                  <a:pt x="114239" y="156484"/>
                </a:lnTo>
                <a:lnTo>
                  <a:pt x="117119" y="156484"/>
                </a:lnTo>
                <a:lnTo>
                  <a:pt x="118079" y="155524"/>
                </a:lnTo>
                <a:lnTo>
                  <a:pt x="119039" y="154564"/>
                </a:lnTo>
                <a:lnTo>
                  <a:pt x="119039" y="45125"/>
                </a:lnTo>
                <a:lnTo>
                  <a:pt x="118079" y="37444"/>
                </a:lnTo>
                <a:lnTo>
                  <a:pt x="116159" y="30723"/>
                </a:lnTo>
                <a:lnTo>
                  <a:pt x="114239" y="24002"/>
                </a:lnTo>
                <a:lnTo>
                  <a:pt x="110398" y="18242"/>
                </a:lnTo>
                <a:lnTo>
                  <a:pt x="105597" y="14401"/>
                </a:lnTo>
                <a:lnTo>
                  <a:pt x="101757" y="9601"/>
                </a:lnTo>
                <a:lnTo>
                  <a:pt x="95996" y="5760"/>
                </a:lnTo>
                <a:lnTo>
                  <a:pt x="88315" y="3840"/>
                </a:lnTo>
                <a:lnTo>
                  <a:pt x="86813" y="3305"/>
                </a:lnTo>
                <a:lnTo>
                  <a:pt x="75088" y="728"/>
                </a:lnTo>
                <a:lnTo>
                  <a:pt x="61432" y="0"/>
                </a:lnTo>
                <a:lnTo>
                  <a:pt x="55671" y="0"/>
                </a:lnTo>
                <a:lnTo>
                  <a:pt x="50871" y="960"/>
                </a:lnTo>
                <a:lnTo>
                  <a:pt x="45110" y="1920"/>
                </a:lnTo>
                <a:lnTo>
                  <a:pt x="39349" y="2880"/>
                </a:lnTo>
                <a:lnTo>
                  <a:pt x="34549" y="3840"/>
                </a:lnTo>
                <a:lnTo>
                  <a:pt x="29763" y="5760"/>
                </a:lnTo>
                <a:lnTo>
                  <a:pt x="24963" y="6720"/>
                </a:lnTo>
                <a:lnTo>
                  <a:pt x="21122" y="8641"/>
                </a:lnTo>
                <a:lnTo>
                  <a:pt x="17282" y="10561"/>
                </a:lnTo>
                <a:lnTo>
                  <a:pt x="14401" y="12481"/>
                </a:lnTo>
                <a:lnTo>
                  <a:pt x="11521" y="14401"/>
                </a:lnTo>
                <a:lnTo>
                  <a:pt x="9601" y="15361"/>
                </a:lnTo>
                <a:lnTo>
                  <a:pt x="8641" y="17282"/>
                </a:lnTo>
                <a:lnTo>
                  <a:pt x="7680" y="18242"/>
                </a:lnTo>
                <a:lnTo>
                  <a:pt x="6720" y="20162"/>
                </a:lnTo>
                <a:lnTo>
                  <a:pt x="6720" y="30723"/>
                </a:lnTo>
                <a:lnTo>
                  <a:pt x="7680" y="31683"/>
                </a:lnTo>
                <a:lnTo>
                  <a:pt x="7680" y="33604"/>
                </a:lnTo>
                <a:lnTo>
                  <a:pt x="8641" y="34564"/>
                </a:lnTo>
                <a:lnTo>
                  <a:pt x="8641" y="35524"/>
                </a:lnTo>
                <a:lnTo>
                  <a:pt x="9601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2" name="object 312"/>
          <p:cNvSpPr/>
          <p:nvPr/>
        </p:nvSpPr>
        <p:spPr>
          <a:xfrm>
            <a:off x="3726850" y="5940353"/>
            <a:ext cx="34058" cy="31683"/>
          </a:xfrm>
          <a:custGeom>
            <a:avLst/>
            <a:gdLst/>
            <a:ahLst/>
            <a:cxnLst/>
            <a:rect l="l" t="t" r="r" b="b"/>
            <a:pathLst>
              <a:path w="34058" h="31683">
                <a:moveTo>
                  <a:pt x="24947" y="10561"/>
                </a:moveTo>
                <a:lnTo>
                  <a:pt x="16306" y="10561"/>
                </a:lnTo>
                <a:lnTo>
                  <a:pt x="9585" y="8641"/>
                </a:lnTo>
                <a:lnTo>
                  <a:pt x="4800" y="4800"/>
                </a:lnTo>
                <a:lnTo>
                  <a:pt x="0" y="0"/>
                </a:lnTo>
                <a:lnTo>
                  <a:pt x="6705" y="30723"/>
                </a:lnTo>
                <a:lnTo>
                  <a:pt x="13426" y="31683"/>
                </a:lnTo>
                <a:lnTo>
                  <a:pt x="21332" y="31683"/>
                </a:lnTo>
                <a:lnTo>
                  <a:pt x="34058" y="30210"/>
                </a:lnTo>
                <a:lnTo>
                  <a:pt x="32628" y="10561"/>
                </a:lnTo>
                <a:lnTo>
                  <a:pt x="24947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3" name="object 313"/>
          <p:cNvSpPr/>
          <p:nvPr/>
        </p:nvSpPr>
        <p:spPr>
          <a:xfrm>
            <a:off x="3854516" y="5812673"/>
            <a:ext cx="102717" cy="159364"/>
          </a:xfrm>
          <a:custGeom>
            <a:avLst/>
            <a:gdLst/>
            <a:ahLst/>
            <a:cxnLst/>
            <a:rect l="l" t="t" r="r" b="b"/>
            <a:pathLst>
              <a:path w="102717" h="159364">
                <a:moveTo>
                  <a:pt x="960" y="143042"/>
                </a:moveTo>
                <a:lnTo>
                  <a:pt x="960" y="144962"/>
                </a:lnTo>
                <a:lnTo>
                  <a:pt x="1920" y="146883"/>
                </a:lnTo>
                <a:lnTo>
                  <a:pt x="2880" y="147843"/>
                </a:lnTo>
                <a:lnTo>
                  <a:pt x="4800" y="148803"/>
                </a:lnTo>
                <a:lnTo>
                  <a:pt x="6720" y="149763"/>
                </a:lnTo>
                <a:lnTo>
                  <a:pt x="8641" y="151683"/>
                </a:lnTo>
                <a:lnTo>
                  <a:pt x="11521" y="152643"/>
                </a:lnTo>
                <a:lnTo>
                  <a:pt x="14401" y="153588"/>
                </a:lnTo>
                <a:lnTo>
                  <a:pt x="18242" y="155524"/>
                </a:lnTo>
                <a:lnTo>
                  <a:pt x="22082" y="156484"/>
                </a:lnTo>
                <a:lnTo>
                  <a:pt x="25923" y="157429"/>
                </a:lnTo>
                <a:lnTo>
                  <a:pt x="30723" y="158404"/>
                </a:lnTo>
                <a:lnTo>
                  <a:pt x="35524" y="159364"/>
                </a:lnTo>
                <a:lnTo>
                  <a:pt x="53766" y="159364"/>
                </a:lnTo>
                <a:lnTo>
                  <a:pt x="61447" y="158404"/>
                </a:lnTo>
                <a:lnTo>
                  <a:pt x="69128" y="156484"/>
                </a:lnTo>
                <a:lnTo>
                  <a:pt x="75849" y="154564"/>
                </a:lnTo>
                <a:lnTo>
                  <a:pt x="81594" y="150723"/>
                </a:lnTo>
                <a:lnTo>
                  <a:pt x="87370" y="146883"/>
                </a:lnTo>
                <a:lnTo>
                  <a:pt x="92156" y="143042"/>
                </a:lnTo>
                <a:lnTo>
                  <a:pt x="95996" y="138242"/>
                </a:lnTo>
                <a:lnTo>
                  <a:pt x="98877" y="132481"/>
                </a:lnTo>
                <a:lnTo>
                  <a:pt x="101757" y="126720"/>
                </a:lnTo>
                <a:lnTo>
                  <a:pt x="102717" y="119999"/>
                </a:lnTo>
                <a:lnTo>
                  <a:pt x="102717" y="106558"/>
                </a:lnTo>
                <a:lnTo>
                  <a:pt x="101757" y="100797"/>
                </a:lnTo>
                <a:lnTo>
                  <a:pt x="99837" y="96956"/>
                </a:lnTo>
                <a:lnTo>
                  <a:pt x="96956" y="92156"/>
                </a:lnTo>
                <a:lnTo>
                  <a:pt x="95036" y="88315"/>
                </a:lnTo>
                <a:lnTo>
                  <a:pt x="91196" y="85435"/>
                </a:lnTo>
                <a:lnTo>
                  <a:pt x="87370" y="81594"/>
                </a:lnTo>
                <a:lnTo>
                  <a:pt x="83530" y="78729"/>
                </a:lnTo>
                <a:lnTo>
                  <a:pt x="79689" y="76794"/>
                </a:lnTo>
                <a:lnTo>
                  <a:pt x="74874" y="74889"/>
                </a:lnTo>
                <a:lnTo>
                  <a:pt x="70088" y="72953"/>
                </a:lnTo>
                <a:lnTo>
                  <a:pt x="65288" y="71048"/>
                </a:lnTo>
                <a:lnTo>
                  <a:pt x="61447" y="69128"/>
                </a:lnTo>
                <a:lnTo>
                  <a:pt x="56647" y="67208"/>
                </a:lnTo>
                <a:lnTo>
                  <a:pt x="51846" y="65288"/>
                </a:lnTo>
                <a:lnTo>
                  <a:pt x="48005" y="63367"/>
                </a:lnTo>
                <a:lnTo>
                  <a:pt x="44165" y="61447"/>
                </a:lnTo>
                <a:lnTo>
                  <a:pt x="40325" y="59512"/>
                </a:lnTo>
                <a:lnTo>
                  <a:pt x="36484" y="57607"/>
                </a:lnTo>
                <a:lnTo>
                  <a:pt x="34564" y="54726"/>
                </a:lnTo>
                <a:lnTo>
                  <a:pt x="31683" y="51846"/>
                </a:lnTo>
                <a:lnTo>
                  <a:pt x="29763" y="48966"/>
                </a:lnTo>
                <a:lnTo>
                  <a:pt x="28803" y="46085"/>
                </a:lnTo>
                <a:lnTo>
                  <a:pt x="28803" y="38404"/>
                </a:lnTo>
                <a:lnTo>
                  <a:pt x="29763" y="35524"/>
                </a:lnTo>
                <a:lnTo>
                  <a:pt x="30723" y="33604"/>
                </a:lnTo>
                <a:lnTo>
                  <a:pt x="31683" y="30723"/>
                </a:lnTo>
                <a:lnTo>
                  <a:pt x="33604" y="27843"/>
                </a:lnTo>
                <a:lnTo>
                  <a:pt x="35524" y="26883"/>
                </a:lnTo>
                <a:lnTo>
                  <a:pt x="37444" y="24963"/>
                </a:lnTo>
                <a:lnTo>
                  <a:pt x="40325" y="23042"/>
                </a:lnTo>
                <a:lnTo>
                  <a:pt x="44165" y="22082"/>
                </a:lnTo>
                <a:lnTo>
                  <a:pt x="48005" y="21122"/>
                </a:lnTo>
                <a:lnTo>
                  <a:pt x="51846" y="20162"/>
                </a:lnTo>
                <a:lnTo>
                  <a:pt x="61447" y="20162"/>
                </a:lnTo>
                <a:lnTo>
                  <a:pt x="65288" y="21122"/>
                </a:lnTo>
                <a:lnTo>
                  <a:pt x="69128" y="22082"/>
                </a:lnTo>
                <a:lnTo>
                  <a:pt x="73913" y="24002"/>
                </a:lnTo>
                <a:lnTo>
                  <a:pt x="76809" y="24963"/>
                </a:lnTo>
                <a:lnTo>
                  <a:pt x="79689" y="25923"/>
                </a:lnTo>
                <a:lnTo>
                  <a:pt x="82555" y="27843"/>
                </a:lnTo>
                <a:lnTo>
                  <a:pt x="85435" y="28803"/>
                </a:lnTo>
                <a:lnTo>
                  <a:pt x="87370" y="29763"/>
                </a:lnTo>
                <a:lnTo>
                  <a:pt x="89275" y="31683"/>
                </a:lnTo>
                <a:lnTo>
                  <a:pt x="93116" y="31683"/>
                </a:lnTo>
                <a:lnTo>
                  <a:pt x="93116" y="30723"/>
                </a:lnTo>
                <a:lnTo>
                  <a:pt x="94076" y="29763"/>
                </a:lnTo>
                <a:lnTo>
                  <a:pt x="94076" y="28803"/>
                </a:lnTo>
                <a:lnTo>
                  <a:pt x="95036" y="27843"/>
                </a:lnTo>
                <a:lnTo>
                  <a:pt x="95036" y="14401"/>
                </a:lnTo>
                <a:lnTo>
                  <a:pt x="94076" y="14401"/>
                </a:lnTo>
                <a:lnTo>
                  <a:pt x="94076" y="11521"/>
                </a:lnTo>
                <a:lnTo>
                  <a:pt x="93116" y="11521"/>
                </a:lnTo>
                <a:lnTo>
                  <a:pt x="92156" y="10561"/>
                </a:lnTo>
                <a:lnTo>
                  <a:pt x="91196" y="9601"/>
                </a:lnTo>
                <a:lnTo>
                  <a:pt x="90236" y="8641"/>
                </a:lnTo>
                <a:lnTo>
                  <a:pt x="88315" y="7680"/>
                </a:lnTo>
                <a:lnTo>
                  <a:pt x="86395" y="6720"/>
                </a:lnTo>
                <a:lnTo>
                  <a:pt x="84475" y="4800"/>
                </a:lnTo>
                <a:lnTo>
                  <a:pt x="81594" y="3840"/>
                </a:lnTo>
                <a:lnTo>
                  <a:pt x="78714" y="2880"/>
                </a:lnTo>
                <a:lnTo>
                  <a:pt x="74874" y="1920"/>
                </a:lnTo>
                <a:lnTo>
                  <a:pt x="72009" y="1920"/>
                </a:lnTo>
                <a:lnTo>
                  <a:pt x="68168" y="960"/>
                </a:lnTo>
                <a:lnTo>
                  <a:pt x="64328" y="0"/>
                </a:lnTo>
                <a:lnTo>
                  <a:pt x="47045" y="0"/>
                </a:lnTo>
                <a:lnTo>
                  <a:pt x="39364" y="960"/>
                </a:lnTo>
                <a:lnTo>
                  <a:pt x="32644" y="3840"/>
                </a:lnTo>
                <a:lnTo>
                  <a:pt x="26883" y="5760"/>
                </a:lnTo>
                <a:lnTo>
                  <a:pt x="21122" y="9601"/>
                </a:lnTo>
                <a:lnTo>
                  <a:pt x="16322" y="13441"/>
                </a:lnTo>
                <a:lnTo>
                  <a:pt x="12481" y="17282"/>
                </a:lnTo>
                <a:lnTo>
                  <a:pt x="8641" y="21122"/>
                </a:lnTo>
                <a:lnTo>
                  <a:pt x="6720" y="26883"/>
                </a:lnTo>
                <a:lnTo>
                  <a:pt x="3840" y="31683"/>
                </a:lnTo>
                <a:lnTo>
                  <a:pt x="2880" y="37444"/>
                </a:lnTo>
                <a:lnTo>
                  <a:pt x="2880" y="48966"/>
                </a:lnTo>
                <a:lnTo>
                  <a:pt x="4800" y="54726"/>
                </a:lnTo>
                <a:lnTo>
                  <a:pt x="6720" y="59512"/>
                </a:lnTo>
                <a:lnTo>
                  <a:pt x="8641" y="64328"/>
                </a:lnTo>
                <a:lnTo>
                  <a:pt x="11521" y="68168"/>
                </a:lnTo>
                <a:lnTo>
                  <a:pt x="14401" y="72009"/>
                </a:lnTo>
                <a:lnTo>
                  <a:pt x="18242" y="74889"/>
                </a:lnTo>
                <a:lnTo>
                  <a:pt x="22082" y="77754"/>
                </a:lnTo>
                <a:lnTo>
                  <a:pt x="26883" y="79674"/>
                </a:lnTo>
                <a:lnTo>
                  <a:pt x="30723" y="82570"/>
                </a:lnTo>
                <a:lnTo>
                  <a:pt x="35524" y="84475"/>
                </a:lnTo>
                <a:lnTo>
                  <a:pt x="40325" y="86410"/>
                </a:lnTo>
                <a:lnTo>
                  <a:pt x="44165" y="88315"/>
                </a:lnTo>
                <a:lnTo>
                  <a:pt x="48966" y="90236"/>
                </a:lnTo>
                <a:lnTo>
                  <a:pt x="52806" y="91196"/>
                </a:lnTo>
                <a:lnTo>
                  <a:pt x="57607" y="93116"/>
                </a:lnTo>
                <a:lnTo>
                  <a:pt x="61447" y="95036"/>
                </a:lnTo>
                <a:lnTo>
                  <a:pt x="65288" y="96956"/>
                </a:lnTo>
                <a:lnTo>
                  <a:pt x="68168" y="99837"/>
                </a:lnTo>
                <a:lnTo>
                  <a:pt x="71033" y="101757"/>
                </a:lnTo>
                <a:lnTo>
                  <a:pt x="72969" y="104637"/>
                </a:lnTo>
                <a:lnTo>
                  <a:pt x="75849" y="107518"/>
                </a:lnTo>
                <a:lnTo>
                  <a:pt x="76809" y="110398"/>
                </a:lnTo>
                <a:lnTo>
                  <a:pt x="76809" y="119039"/>
                </a:lnTo>
                <a:lnTo>
                  <a:pt x="75849" y="121920"/>
                </a:lnTo>
                <a:lnTo>
                  <a:pt x="73913" y="124800"/>
                </a:lnTo>
                <a:lnTo>
                  <a:pt x="72969" y="127680"/>
                </a:lnTo>
                <a:lnTo>
                  <a:pt x="71033" y="130561"/>
                </a:lnTo>
                <a:lnTo>
                  <a:pt x="68168" y="132481"/>
                </a:lnTo>
                <a:lnTo>
                  <a:pt x="65288" y="134401"/>
                </a:lnTo>
                <a:lnTo>
                  <a:pt x="62407" y="135361"/>
                </a:lnTo>
                <a:lnTo>
                  <a:pt x="58567" y="136321"/>
                </a:lnTo>
                <a:lnTo>
                  <a:pt x="54726" y="137281"/>
                </a:lnTo>
                <a:lnTo>
                  <a:pt x="50886" y="138242"/>
                </a:lnTo>
                <a:lnTo>
                  <a:pt x="40325" y="138242"/>
                </a:lnTo>
                <a:lnTo>
                  <a:pt x="34564" y="137281"/>
                </a:lnTo>
                <a:lnTo>
                  <a:pt x="29763" y="136321"/>
                </a:lnTo>
                <a:lnTo>
                  <a:pt x="25923" y="134401"/>
                </a:lnTo>
                <a:lnTo>
                  <a:pt x="21122" y="132481"/>
                </a:lnTo>
                <a:lnTo>
                  <a:pt x="18242" y="131521"/>
                </a:lnTo>
                <a:lnTo>
                  <a:pt x="14401" y="129600"/>
                </a:lnTo>
                <a:lnTo>
                  <a:pt x="11521" y="127680"/>
                </a:lnTo>
                <a:lnTo>
                  <a:pt x="9601" y="126720"/>
                </a:lnTo>
                <a:lnTo>
                  <a:pt x="7680" y="124800"/>
                </a:lnTo>
                <a:lnTo>
                  <a:pt x="5760" y="123840"/>
                </a:lnTo>
                <a:lnTo>
                  <a:pt x="3840" y="123840"/>
                </a:lnTo>
                <a:lnTo>
                  <a:pt x="2880" y="124800"/>
                </a:lnTo>
                <a:lnTo>
                  <a:pt x="1920" y="124800"/>
                </a:lnTo>
                <a:lnTo>
                  <a:pt x="960" y="125760"/>
                </a:lnTo>
                <a:lnTo>
                  <a:pt x="960" y="127680"/>
                </a:lnTo>
                <a:lnTo>
                  <a:pt x="0" y="128640"/>
                </a:lnTo>
                <a:lnTo>
                  <a:pt x="0" y="141122"/>
                </a:lnTo>
                <a:lnTo>
                  <a:pt x="960" y="14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4" name="object 314"/>
          <p:cNvSpPr/>
          <p:nvPr/>
        </p:nvSpPr>
        <p:spPr>
          <a:xfrm>
            <a:off x="3985077" y="5812673"/>
            <a:ext cx="115199" cy="159364"/>
          </a:xfrm>
          <a:custGeom>
            <a:avLst/>
            <a:gdLst/>
            <a:ahLst/>
            <a:cxnLst/>
            <a:rect l="l" t="t" r="r" b="b"/>
            <a:pathLst>
              <a:path w="115199" h="159364">
                <a:moveTo>
                  <a:pt x="55671" y="135361"/>
                </a:moveTo>
                <a:lnTo>
                  <a:pt x="50886" y="133441"/>
                </a:lnTo>
                <a:lnTo>
                  <a:pt x="46070" y="130561"/>
                </a:lnTo>
                <a:lnTo>
                  <a:pt x="42230" y="126720"/>
                </a:lnTo>
                <a:lnTo>
                  <a:pt x="38389" y="121920"/>
                </a:lnTo>
                <a:lnTo>
                  <a:pt x="34549" y="117119"/>
                </a:lnTo>
                <a:lnTo>
                  <a:pt x="32644" y="111358"/>
                </a:lnTo>
                <a:lnTo>
                  <a:pt x="30723" y="104637"/>
                </a:lnTo>
                <a:lnTo>
                  <a:pt x="28803" y="97916"/>
                </a:lnTo>
                <a:lnTo>
                  <a:pt x="27828" y="89275"/>
                </a:lnTo>
                <a:lnTo>
                  <a:pt x="27828" y="79674"/>
                </a:lnTo>
                <a:lnTo>
                  <a:pt x="28006" y="73033"/>
                </a:lnTo>
                <a:lnTo>
                  <a:pt x="29762" y="58961"/>
                </a:lnTo>
                <a:lnTo>
                  <a:pt x="33273" y="47049"/>
                </a:lnTo>
                <a:lnTo>
                  <a:pt x="38389" y="37444"/>
                </a:lnTo>
                <a:lnTo>
                  <a:pt x="43782" y="30783"/>
                </a:lnTo>
                <a:lnTo>
                  <a:pt x="54474" y="24205"/>
                </a:lnTo>
                <a:lnTo>
                  <a:pt x="68153" y="22082"/>
                </a:lnTo>
                <a:lnTo>
                  <a:pt x="73913" y="22082"/>
                </a:lnTo>
                <a:lnTo>
                  <a:pt x="79674" y="23042"/>
                </a:lnTo>
                <a:lnTo>
                  <a:pt x="83515" y="24963"/>
                </a:lnTo>
                <a:lnTo>
                  <a:pt x="88315" y="26883"/>
                </a:lnTo>
                <a:lnTo>
                  <a:pt x="92156" y="28803"/>
                </a:lnTo>
                <a:lnTo>
                  <a:pt x="95996" y="30723"/>
                </a:lnTo>
                <a:lnTo>
                  <a:pt x="98877" y="33604"/>
                </a:lnTo>
                <a:lnTo>
                  <a:pt x="101757" y="35524"/>
                </a:lnTo>
                <a:lnTo>
                  <a:pt x="103677" y="37444"/>
                </a:lnTo>
                <a:lnTo>
                  <a:pt x="105597" y="38404"/>
                </a:lnTo>
                <a:lnTo>
                  <a:pt x="107518" y="39364"/>
                </a:lnTo>
                <a:lnTo>
                  <a:pt x="110398" y="39364"/>
                </a:lnTo>
                <a:lnTo>
                  <a:pt x="112318" y="38404"/>
                </a:lnTo>
                <a:lnTo>
                  <a:pt x="113278" y="37444"/>
                </a:lnTo>
                <a:lnTo>
                  <a:pt x="114239" y="35524"/>
                </a:lnTo>
                <a:lnTo>
                  <a:pt x="114239" y="21122"/>
                </a:lnTo>
                <a:lnTo>
                  <a:pt x="113278" y="20162"/>
                </a:lnTo>
                <a:lnTo>
                  <a:pt x="113278" y="19202"/>
                </a:lnTo>
                <a:lnTo>
                  <a:pt x="112318" y="18242"/>
                </a:lnTo>
                <a:lnTo>
                  <a:pt x="112318" y="17282"/>
                </a:lnTo>
                <a:lnTo>
                  <a:pt x="111358" y="16322"/>
                </a:lnTo>
                <a:lnTo>
                  <a:pt x="111358" y="15361"/>
                </a:lnTo>
                <a:lnTo>
                  <a:pt x="109438" y="14401"/>
                </a:lnTo>
                <a:lnTo>
                  <a:pt x="108478" y="13441"/>
                </a:lnTo>
                <a:lnTo>
                  <a:pt x="106558" y="11521"/>
                </a:lnTo>
                <a:lnTo>
                  <a:pt x="103677" y="9601"/>
                </a:lnTo>
                <a:lnTo>
                  <a:pt x="100797" y="7680"/>
                </a:lnTo>
                <a:lnTo>
                  <a:pt x="96956" y="5760"/>
                </a:lnTo>
                <a:lnTo>
                  <a:pt x="94076" y="4800"/>
                </a:lnTo>
                <a:lnTo>
                  <a:pt x="90236" y="2880"/>
                </a:lnTo>
                <a:lnTo>
                  <a:pt x="85435" y="1920"/>
                </a:lnTo>
                <a:lnTo>
                  <a:pt x="81594" y="960"/>
                </a:lnTo>
                <a:lnTo>
                  <a:pt x="76794" y="0"/>
                </a:lnTo>
                <a:lnTo>
                  <a:pt x="68153" y="0"/>
                </a:lnTo>
                <a:lnTo>
                  <a:pt x="66153" y="27"/>
                </a:lnTo>
                <a:lnTo>
                  <a:pt x="53422" y="1501"/>
                </a:lnTo>
                <a:lnTo>
                  <a:pt x="41269" y="4800"/>
                </a:lnTo>
                <a:lnTo>
                  <a:pt x="29579" y="10966"/>
                </a:lnTo>
                <a:lnTo>
                  <a:pt x="20162" y="19202"/>
                </a:lnTo>
                <a:lnTo>
                  <a:pt x="10517" y="32613"/>
                </a:lnTo>
                <a:lnTo>
                  <a:pt x="5760" y="45125"/>
                </a:lnTo>
                <a:lnTo>
                  <a:pt x="2726" y="54925"/>
                </a:lnTo>
                <a:lnTo>
                  <a:pt x="681" y="67465"/>
                </a:lnTo>
                <a:lnTo>
                  <a:pt x="0" y="81594"/>
                </a:lnTo>
                <a:lnTo>
                  <a:pt x="349" y="90823"/>
                </a:lnTo>
                <a:lnTo>
                  <a:pt x="2021" y="103666"/>
                </a:lnTo>
                <a:lnTo>
                  <a:pt x="4800" y="115199"/>
                </a:lnTo>
                <a:lnTo>
                  <a:pt x="10339" y="129003"/>
                </a:lnTo>
                <a:lnTo>
                  <a:pt x="17282" y="139202"/>
                </a:lnTo>
                <a:lnTo>
                  <a:pt x="22082" y="145923"/>
                </a:lnTo>
                <a:lnTo>
                  <a:pt x="28803" y="150723"/>
                </a:lnTo>
                <a:lnTo>
                  <a:pt x="37444" y="154564"/>
                </a:lnTo>
                <a:lnTo>
                  <a:pt x="51701" y="158281"/>
                </a:lnTo>
                <a:lnTo>
                  <a:pt x="65272" y="159364"/>
                </a:lnTo>
                <a:lnTo>
                  <a:pt x="74874" y="159364"/>
                </a:lnTo>
                <a:lnTo>
                  <a:pt x="79674" y="158404"/>
                </a:lnTo>
                <a:lnTo>
                  <a:pt x="84475" y="157429"/>
                </a:lnTo>
                <a:lnTo>
                  <a:pt x="89275" y="155524"/>
                </a:lnTo>
                <a:lnTo>
                  <a:pt x="93116" y="154564"/>
                </a:lnTo>
                <a:lnTo>
                  <a:pt x="96956" y="152643"/>
                </a:lnTo>
                <a:lnTo>
                  <a:pt x="100797" y="150723"/>
                </a:lnTo>
                <a:lnTo>
                  <a:pt x="103677" y="148803"/>
                </a:lnTo>
                <a:lnTo>
                  <a:pt x="106558" y="146883"/>
                </a:lnTo>
                <a:lnTo>
                  <a:pt x="109438" y="144962"/>
                </a:lnTo>
                <a:lnTo>
                  <a:pt x="110398" y="144002"/>
                </a:lnTo>
                <a:lnTo>
                  <a:pt x="112318" y="142082"/>
                </a:lnTo>
                <a:lnTo>
                  <a:pt x="113278" y="141122"/>
                </a:lnTo>
                <a:lnTo>
                  <a:pt x="113278" y="140162"/>
                </a:lnTo>
                <a:lnTo>
                  <a:pt x="114239" y="139202"/>
                </a:lnTo>
                <a:lnTo>
                  <a:pt x="114239" y="137281"/>
                </a:lnTo>
                <a:lnTo>
                  <a:pt x="115199" y="136321"/>
                </a:lnTo>
                <a:lnTo>
                  <a:pt x="115199" y="125760"/>
                </a:lnTo>
                <a:lnTo>
                  <a:pt x="114239" y="124800"/>
                </a:lnTo>
                <a:lnTo>
                  <a:pt x="114239" y="120959"/>
                </a:lnTo>
                <a:lnTo>
                  <a:pt x="113278" y="119999"/>
                </a:lnTo>
                <a:lnTo>
                  <a:pt x="113278" y="119039"/>
                </a:lnTo>
                <a:lnTo>
                  <a:pt x="112318" y="119039"/>
                </a:lnTo>
                <a:lnTo>
                  <a:pt x="112318" y="118079"/>
                </a:lnTo>
                <a:lnTo>
                  <a:pt x="109438" y="118079"/>
                </a:lnTo>
                <a:lnTo>
                  <a:pt x="107518" y="119039"/>
                </a:lnTo>
                <a:lnTo>
                  <a:pt x="104637" y="120959"/>
                </a:lnTo>
                <a:lnTo>
                  <a:pt x="102717" y="122880"/>
                </a:lnTo>
                <a:lnTo>
                  <a:pt x="99837" y="124800"/>
                </a:lnTo>
                <a:lnTo>
                  <a:pt x="96956" y="126720"/>
                </a:lnTo>
                <a:lnTo>
                  <a:pt x="93116" y="129600"/>
                </a:lnTo>
                <a:lnTo>
                  <a:pt x="89275" y="131521"/>
                </a:lnTo>
                <a:lnTo>
                  <a:pt x="84475" y="133441"/>
                </a:lnTo>
                <a:lnTo>
                  <a:pt x="79674" y="135361"/>
                </a:lnTo>
                <a:lnTo>
                  <a:pt x="74874" y="136321"/>
                </a:lnTo>
                <a:lnTo>
                  <a:pt x="62392" y="136321"/>
                </a:lnTo>
                <a:lnTo>
                  <a:pt x="55671" y="13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5" name="object 315"/>
          <p:cNvSpPr/>
          <p:nvPr/>
        </p:nvSpPr>
        <p:spPr>
          <a:xfrm>
            <a:off x="4152107" y="5940353"/>
            <a:ext cx="34073" cy="31683"/>
          </a:xfrm>
          <a:custGeom>
            <a:avLst/>
            <a:gdLst/>
            <a:ahLst/>
            <a:cxnLst/>
            <a:rect l="l" t="t" r="r" b="b"/>
            <a:pathLst>
              <a:path w="34073" h="31683">
                <a:moveTo>
                  <a:pt x="24963" y="10561"/>
                </a:moveTo>
                <a:lnTo>
                  <a:pt x="16322" y="10561"/>
                </a:lnTo>
                <a:lnTo>
                  <a:pt x="9601" y="8641"/>
                </a:lnTo>
                <a:lnTo>
                  <a:pt x="4800" y="4800"/>
                </a:lnTo>
                <a:lnTo>
                  <a:pt x="0" y="0"/>
                </a:lnTo>
                <a:lnTo>
                  <a:pt x="6720" y="30723"/>
                </a:lnTo>
                <a:lnTo>
                  <a:pt x="13441" y="31683"/>
                </a:lnTo>
                <a:lnTo>
                  <a:pt x="21347" y="31683"/>
                </a:lnTo>
                <a:lnTo>
                  <a:pt x="34073" y="30210"/>
                </a:lnTo>
                <a:lnTo>
                  <a:pt x="32644" y="10561"/>
                </a:lnTo>
                <a:lnTo>
                  <a:pt x="24963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6" name="object 316"/>
          <p:cNvSpPr/>
          <p:nvPr/>
        </p:nvSpPr>
        <p:spPr>
          <a:xfrm>
            <a:off x="4123319" y="5812673"/>
            <a:ext cx="119024" cy="158404"/>
          </a:xfrm>
          <a:custGeom>
            <a:avLst/>
            <a:gdLst/>
            <a:ahLst/>
            <a:cxnLst/>
            <a:rect l="l" t="t" r="r" b="b"/>
            <a:pathLst>
              <a:path w="119024" h="158404">
                <a:moveTo>
                  <a:pt x="110383" y="18242"/>
                </a:moveTo>
                <a:lnTo>
                  <a:pt x="106542" y="14401"/>
                </a:lnTo>
                <a:lnTo>
                  <a:pt x="101757" y="9601"/>
                </a:lnTo>
                <a:lnTo>
                  <a:pt x="95981" y="5760"/>
                </a:lnTo>
                <a:lnTo>
                  <a:pt x="88315" y="3840"/>
                </a:lnTo>
                <a:lnTo>
                  <a:pt x="86813" y="3305"/>
                </a:lnTo>
                <a:lnTo>
                  <a:pt x="75088" y="728"/>
                </a:lnTo>
                <a:lnTo>
                  <a:pt x="61432" y="0"/>
                </a:lnTo>
                <a:lnTo>
                  <a:pt x="55671" y="0"/>
                </a:lnTo>
                <a:lnTo>
                  <a:pt x="50871" y="960"/>
                </a:lnTo>
                <a:lnTo>
                  <a:pt x="45110" y="1920"/>
                </a:lnTo>
                <a:lnTo>
                  <a:pt x="39349" y="2880"/>
                </a:lnTo>
                <a:lnTo>
                  <a:pt x="34549" y="3840"/>
                </a:lnTo>
                <a:lnTo>
                  <a:pt x="29748" y="5760"/>
                </a:lnTo>
                <a:lnTo>
                  <a:pt x="24947" y="6720"/>
                </a:lnTo>
                <a:lnTo>
                  <a:pt x="21107" y="8641"/>
                </a:lnTo>
                <a:lnTo>
                  <a:pt x="17266" y="10561"/>
                </a:lnTo>
                <a:lnTo>
                  <a:pt x="14401" y="12481"/>
                </a:lnTo>
                <a:lnTo>
                  <a:pt x="11506" y="14401"/>
                </a:lnTo>
                <a:lnTo>
                  <a:pt x="9585" y="15361"/>
                </a:lnTo>
                <a:lnTo>
                  <a:pt x="8625" y="17282"/>
                </a:lnTo>
                <a:lnTo>
                  <a:pt x="7680" y="18242"/>
                </a:lnTo>
                <a:lnTo>
                  <a:pt x="7680" y="20162"/>
                </a:lnTo>
                <a:lnTo>
                  <a:pt x="6720" y="21122"/>
                </a:lnTo>
                <a:lnTo>
                  <a:pt x="6720" y="30723"/>
                </a:lnTo>
                <a:lnTo>
                  <a:pt x="7680" y="31683"/>
                </a:lnTo>
                <a:lnTo>
                  <a:pt x="7680" y="33604"/>
                </a:lnTo>
                <a:lnTo>
                  <a:pt x="8625" y="34564"/>
                </a:lnTo>
                <a:lnTo>
                  <a:pt x="9585" y="35524"/>
                </a:lnTo>
                <a:lnTo>
                  <a:pt x="10561" y="36484"/>
                </a:lnTo>
                <a:lnTo>
                  <a:pt x="13426" y="36484"/>
                </a:lnTo>
                <a:lnTo>
                  <a:pt x="15346" y="35524"/>
                </a:lnTo>
                <a:lnTo>
                  <a:pt x="18227" y="34564"/>
                </a:lnTo>
                <a:lnTo>
                  <a:pt x="20147" y="32644"/>
                </a:lnTo>
                <a:lnTo>
                  <a:pt x="23987" y="30723"/>
                </a:lnTo>
                <a:lnTo>
                  <a:pt x="27828" y="28803"/>
                </a:lnTo>
                <a:lnTo>
                  <a:pt x="31668" y="26883"/>
                </a:lnTo>
                <a:lnTo>
                  <a:pt x="36469" y="24963"/>
                </a:lnTo>
                <a:lnTo>
                  <a:pt x="41269" y="24002"/>
                </a:lnTo>
                <a:lnTo>
                  <a:pt x="47030" y="22082"/>
                </a:lnTo>
                <a:lnTo>
                  <a:pt x="52791" y="21122"/>
                </a:lnTo>
                <a:lnTo>
                  <a:pt x="65272" y="21122"/>
                </a:lnTo>
                <a:lnTo>
                  <a:pt x="70073" y="22082"/>
                </a:lnTo>
                <a:lnTo>
                  <a:pt x="74874" y="24002"/>
                </a:lnTo>
                <a:lnTo>
                  <a:pt x="78714" y="24963"/>
                </a:lnTo>
                <a:lnTo>
                  <a:pt x="82555" y="26883"/>
                </a:lnTo>
                <a:lnTo>
                  <a:pt x="84475" y="30723"/>
                </a:lnTo>
                <a:lnTo>
                  <a:pt x="87355" y="33604"/>
                </a:lnTo>
                <a:lnTo>
                  <a:pt x="89275" y="36484"/>
                </a:lnTo>
                <a:lnTo>
                  <a:pt x="91196" y="41285"/>
                </a:lnTo>
                <a:lnTo>
                  <a:pt x="92141" y="45125"/>
                </a:lnTo>
                <a:lnTo>
                  <a:pt x="92141" y="67208"/>
                </a:lnTo>
                <a:lnTo>
                  <a:pt x="72953" y="67208"/>
                </a:lnTo>
                <a:lnTo>
                  <a:pt x="66936" y="67298"/>
                </a:lnTo>
                <a:lnTo>
                  <a:pt x="53808" y="68202"/>
                </a:lnTo>
                <a:lnTo>
                  <a:pt x="42230" y="70073"/>
                </a:lnTo>
                <a:lnTo>
                  <a:pt x="32628" y="72009"/>
                </a:lnTo>
                <a:lnTo>
                  <a:pt x="24947" y="74889"/>
                </a:lnTo>
                <a:lnTo>
                  <a:pt x="19187" y="78729"/>
                </a:lnTo>
                <a:lnTo>
                  <a:pt x="12466" y="82570"/>
                </a:lnTo>
                <a:lnTo>
                  <a:pt x="7680" y="88315"/>
                </a:lnTo>
                <a:lnTo>
                  <a:pt x="4785" y="94076"/>
                </a:lnTo>
                <a:lnTo>
                  <a:pt x="944" y="99837"/>
                </a:lnTo>
                <a:lnTo>
                  <a:pt x="0" y="107518"/>
                </a:lnTo>
                <a:lnTo>
                  <a:pt x="0" y="121920"/>
                </a:lnTo>
                <a:lnTo>
                  <a:pt x="944" y="128640"/>
                </a:lnTo>
                <a:lnTo>
                  <a:pt x="2880" y="134401"/>
                </a:lnTo>
                <a:lnTo>
                  <a:pt x="5745" y="139202"/>
                </a:lnTo>
                <a:lnTo>
                  <a:pt x="9585" y="144002"/>
                </a:lnTo>
                <a:lnTo>
                  <a:pt x="13426" y="147843"/>
                </a:lnTo>
                <a:lnTo>
                  <a:pt x="18227" y="151683"/>
                </a:lnTo>
                <a:lnTo>
                  <a:pt x="23027" y="154564"/>
                </a:lnTo>
                <a:lnTo>
                  <a:pt x="28788" y="156484"/>
                </a:lnTo>
                <a:lnTo>
                  <a:pt x="35509" y="158404"/>
                </a:lnTo>
                <a:lnTo>
                  <a:pt x="28788" y="127680"/>
                </a:lnTo>
                <a:lnTo>
                  <a:pt x="26868" y="120959"/>
                </a:lnTo>
                <a:lnTo>
                  <a:pt x="26868" y="109438"/>
                </a:lnTo>
                <a:lnTo>
                  <a:pt x="27828" y="105597"/>
                </a:lnTo>
                <a:lnTo>
                  <a:pt x="29748" y="102717"/>
                </a:lnTo>
                <a:lnTo>
                  <a:pt x="30708" y="98877"/>
                </a:lnTo>
                <a:lnTo>
                  <a:pt x="33588" y="95996"/>
                </a:lnTo>
                <a:lnTo>
                  <a:pt x="37429" y="94076"/>
                </a:lnTo>
                <a:lnTo>
                  <a:pt x="41269" y="91196"/>
                </a:lnTo>
                <a:lnTo>
                  <a:pt x="45110" y="89275"/>
                </a:lnTo>
                <a:lnTo>
                  <a:pt x="50871" y="88315"/>
                </a:lnTo>
                <a:lnTo>
                  <a:pt x="56631" y="86410"/>
                </a:lnTo>
                <a:lnTo>
                  <a:pt x="92141" y="86410"/>
                </a:lnTo>
                <a:lnTo>
                  <a:pt x="92141" y="117119"/>
                </a:lnTo>
                <a:lnTo>
                  <a:pt x="85420" y="124800"/>
                </a:lnTo>
                <a:lnTo>
                  <a:pt x="79674" y="129600"/>
                </a:lnTo>
                <a:lnTo>
                  <a:pt x="73913" y="133441"/>
                </a:lnTo>
                <a:lnTo>
                  <a:pt x="67193" y="137281"/>
                </a:lnTo>
                <a:lnTo>
                  <a:pt x="61432" y="138242"/>
                </a:lnTo>
                <a:lnTo>
                  <a:pt x="62862" y="157891"/>
                </a:lnTo>
                <a:lnTo>
                  <a:pt x="74874" y="153588"/>
                </a:lnTo>
                <a:lnTo>
                  <a:pt x="75489" y="153280"/>
                </a:lnTo>
                <a:lnTo>
                  <a:pt x="86441" y="146798"/>
                </a:lnTo>
                <a:lnTo>
                  <a:pt x="95981" y="138242"/>
                </a:lnTo>
                <a:lnTo>
                  <a:pt x="95981" y="153588"/>
                </a:lnTo>
                <a:lnTo>
                  <a:pt x="96956" y="154564"/>
                </a:lnTo>
                <a:lnTo>
                  <a:pt x="96956" y="155524"/>
                </a:lnTo>
                <a:lnTo>
                  <a:pt x="97917" y="156484"/>
                </a:lnTo>
                <a:lnTo>
                  <a:pt x="100797" y="156484"/>
                </a:lnTo>
                <a:lnTo>
                  <a:pt x="102702" y="157429"/>
                </a:lnTo>
                <a:lnTo>
                  <a:pt x="112318" y="157429"/>
                </a:lnTo>
                <a:lnTo>
                  <a:pt x="114223" y="156484"/>
                </a:lnTo>
                <a:lnTo>
                  <a:pt x="117104" y="156484"/>
                </a:lnTo>
                <a:lnTo>
                  <a:pt x="118064" y="155524"/>
                </a:lnTo>
                <a:lnTo>
                  <a:pt x="119024" y="154564"/>
                </a:lnTo>
                <a:lnTo>
                  <a:pt x="119024" y="45125"/>
                </a:lnTo>
                <a:lnTo>
                  <a:pt x="118064" y="37444"/>
                </a:lnTo>
                <a:lnTo>
                  <a:pt x="116144" y="30723"/>
                </a:lnTo>
                <a:lnTo>
                  <a:pt x="114223" y="24002"/>
                </a:lnTo>
                <a:lnTo>
                  <a:pt x="110383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7" name="object 317"/>
          <p:cNvSpPr/>
          <p:nvPr/>
        </p:nvSpPr>
        <p:spPr>
          <a:xfrm>
            <a:off x="4303825" y="5898108"/>
            <a:ext cx="10527" cy="68153"/>
          </a:xfrm>
          <a:custGeom>
            <a:avLst/>
            <a:gdLst/>
            <a:ahLst/>
            <a:cxnLst/>
            <a:rect l="l" t="t" r="r" b="b"/>
            <a:pathLst>
              <a:path w="10527" h="68153">
                <a:moveTo>
                  <a:pt x="10527" y="68153"/>
                </a:moveTo>
                <a:lnTo>
                  <a:pt x="8607" y="21122"/>
                </a:lnTo>
                <a:lnTo>
                  <a:pt x="7646" y="14401"/>
                </a:lnTo>
                <a:lnTo>
                  <a:pt x="6686" y="7680"/>
                </a:lnTo>
                <a:lnTo>
                  <a:pt x="5726" y="0"/>
                </a:lnTo>
                <a:lnTo>
                  <a:pt x="0" y="60741"/>
                </a:lnTo>
                <a:lnTo>
                  <a:pt x="10527" y="681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8" name="object 318"/>
          <p:cNvSpPr/>
          <p:nvPr/>
        </p:nvSpPr>
        <p:spPr>
          <a:xfrm>
            <a:off x="4281708" y="5745480"/>
            <a:ext cx="134401" cy="226557"/>
          </a:xfrm>
          <a:custGeom>
            <a:avLst/>
            <a:gdLst/>
            <a:ahLst/>
            <a:cxnLst/>
            <a:rect l="l" t="t" r="r" b="b"/>
            <a:pathLst>
              <a:path w="134401" h="226557">
                <a:moveTo>
                  <a:pt x="133426" y="222717"/>
                </a:moveTo>
                <a:lnTo>
                  <a:pt x="133426" y="221757"/>
                </a:lnTo>
                <a:lnTo>
                  <a:pt x="134401" y="220781"/>
                </a:lnTo>
                <a:lnTo>
                  <a:pt x="134401" y="3840"/>
                </a:lnTo>
                <a:lnTo>
                  <a:pt x="133426" y="2880"/>
                </a:lnTo>
                <a:lnTo>
                  <a:pt x="132481" y="1920"/>
                </a:lnTo>
                <a:lnTo>
                  <a:pt x="132481" y="960"/>
                </a:lnTo>
                <a:lnTo>
                  <a:pt x="130561" y="960"/>
                </a:lnTo>
                <a:lnTo>
                  <a:pt x="128640" y="0"/>
                </a:lnTo>
                <a:lnTo>
                  <a:pt x="112318" y="0"/>
                </a:lnTo>
                <a:lnTo>
                  <a:pt x="111358" y="960"/>
                </a:lnTo>
                <a:lnTo>
                  <a:pt x="108478" y="960"/>
                </a:lnTo>
                <a:lnTo>
                  <a:pt x="108478" y="1920"/>
                </a:lnTo>
                <a:lnTo>
                  <a:pt x="107518" y="2880"/>
                </a:lnTo>
                <a:lnTo>
                  <a:pt x="107518" y="89275"/>
                </a:lnTo>
                <a:lnTo>
                  <a:pt x="96433" y="79294"/>
                </a:lnTo>
                <a:lnTo>
                  <a:pt x="86395" y="72953"/>
                </a:lnTo>
                <a:lnTo>
                  <a:pt x="79674" y="69113"/>
                </a:lnTo>
                <a:lnTo>
                  <a:pt x="71033" y="67193"/>
                </a:lnTo>
                <a:lnTo>
                  <a:pt x="63352" y="67193"/>
                </a:lnTo>
                <a:lnTo>
                  <a:pt x="60006" y="67258"/>
                </a:lnTo>
                <a:lnTo>
                  <a:pt x="46865" y="68956"/>
                </a:lnTo>
                <a:lnTo>
                  <a:pt x="35509" y="72953"/>
                </a:lnTo>
                <a:lnTo>
                  <a:pt x="27843" y="76794"/>
                </a:lnTo>
                <a:lnTo>
                  <a:pt x="21122" y="82555"/>
                </a:lnTo>
                <a:lnTo>
                  <a:pt x="16322" y="89275"/>
                </a:lnTo>
                <a:lnTo>
                  <a:pt x="14576" y="91448"/>
                </a:lnTo>
                <a:lnTo>
                  <a:pt x="8534" y="102169"/>
                </a:lnTo>
                <a:lnTo>
                  <a:pt x="4800" y="115199"/>
                </a:lnTo>
                <a:lnTo>
                  <a:pt x="2825" y="122789"/>
                </a:lnTo>
                <a:lnTo>
                  <a:pt x="756" y="135238"/>
                </a:lnTo>
                <a:lnTo>
                  <a:pt x="0" y="148788"/>
                </a:lnTo>
                <a:lnTo>
                  <a:pt x="129" y="153591"/>
                </a:lnTo>
                <a:lnTo>
                  <a:pt x="1548" y="166289"/>
                </a:lnTo>
                <a:lnTo>
                  <a:pt x="3840" y="178551"/>
                </a:lnTo>
                <a:lnTo>
                  <a:pt x="8176" y="192744"/>
                </a:lnTo>
                <a:lnTo>
                  <a:pt x="13441" y="203514"/>
                </a:lnTo>
                <a:lnTo>
                  <a:pt x="22116" y="213369"/>
                </a:lnTo>
                <a:lnTo>
                  <a:pt x="27843" y="152628"/>
                </a:lnTo>
                <a:lnTo>
                  <a:pt x="27843" y="139202"/>
                </a:lnTo>
                <a:lnTo>
                  <a:pt x="28803" y="132481"/>
                </a:lnTo>
                <a:lnTo>
                  <a:pt x="29763" y="125760"/>
                </a:lnTo>
                <a:lnTo>
                  <a:pt x="31668" y="119039"/>
                </a:lnTo>
                <a:lnTo>
                  <a:pt x="33604" y="112318"/>
                </a:lnTo>
                <a:lnTo>
                  <a:pt x="36484" y="107518"/>
                </a:lnTo>
                <a:lnTo>
                  <a:pt x="39349" y="102717"/>
                </a:lnTo>
                <a:lnTo>
                  <a:pt x="43190" y="97916"/>
                </a:lnTo>
                <a:lnTo>
                  <a:pt x="48005" y="95036"/>
                </a:lnTo>
                <a:lnTo>
                  <a:pt x="52791" y="91196"/>
                </a:lnTo>
                <a:lnTo>
                  <a:pt x="58552" y="90236"/>
                </a:lnTo>
                <a:lnTo>
                  <a:pt x="72953" y="90236"/>
                </a:lnTo>
                <a:lnTo>
                  <a:pt x="79674" y="92156"/>
                </a:lnTo>
                <a:lnTo>
                  <a:pt x="86395" y="96956"/>
                </a:lnTo>
                <a:lnTo>
                  <a:pt x="89022" y="98929"/>
                </a:lnTo>
                <a:lnTo>
                  <a:pt x="97962" y="106934"/>
                </a:lnTo>
                <a:lnTo>
                  <a:pt x="107518" y="117119"/>
                </a:lnTo>
                <a:lnTo>
                  <a:pt x="107518" y="175671"/>
                </a:lnTo>
                <a:lnTo>
                  <a:pt x="102717" y="180472"/>
                </a:lnTo>
                <a:lnTo>
                  <a:pt x="98877" y="185272"/>
                </a:lnTo>
                <a:lnTo>
                  <a:pt x="95036" y="189113"/>
                </a:lnTo>
                <a:lnTo>
                  <a:pt x="91196" y="191993"/>
                </a:lnTo>
                <a:lnTo>
                  <a:pt x="88315" y="194873"/>
                </a:lnTo>
                <a:lnTo>
                  <a:pt x="84475" y="197754"/>
                </a:lnTo>
                <a:lnTo>
                  <a:pt x="80634" y="199674"/>
                </a:lnTo>
                <a:lnTo>
                  <a:pt x="77754" y="201594"/>
                </a:lnTo>
                <a:lnTo>
                  <a:pt x="73913" y="202554"/>
                </a:lnTo>
                <a:lnTo>
                  <a:pt x="71033" y="203514"/>
                </a:lnTo>
                <a:lnTo>
                  <a:pt x="56631" y="203514"/>
                </a:lnTo>
                <a:lnTo>
                  <a:pt x="50871" y="202554"/>
                </a:lnTo>
                <a:lnTo>
                  <a:pt x="47030" y="198714"/>
                </a:lnTo>
                <a:lnTo>
                  <a:pt x="42230" y="195833"/>
                </a:lnTo>
                <a:lnTo>
                  <a:pt x="38389" y="191033"/>
                </a:lnTo>
                <a:lnTo>
                  <a:pt x="35509" y="186232"/>
                </a:lnTo>
                <a:lnTo>
                  <a:pt x="32644" y="180472"/>
                </a:lnTo>
                <a:lnTo>
                  <a:pt x="30723" y="173751"/>
                </a:lnTo>
                <a:lnTo>
                  <a:pt x="32644" y="220781"/>
                </a:lnTo>
                <a:lnTo>
                  <a:pt x="34217" y="221621"/>
                </a:lnTo>
                <a:lnTo>
                  <a:pt x="45676" y="225320"/>
                </a:lnTo>
                <a:lnTo>
                  <a:pt x="59512" y="226557"/>
                </a:lnTo>
                <a:lnTo>
                  <a:pt x="61912" y="226516"/>
                </a:lnTo>
                <a:lnTo>
                  <a:pt x="74809" y="224708"/>
                </a:lnTo>
                <a:lnTo>
                  <a:pt x="86395" y="219837"/>
                </a:lnTo>
                <a:lnTo>
                  <a:pt x="90816" y="217166"/>
                </a:lnTo>
                <a:lnTo>
                  <a:pt x="100810" y="209595"/>
                </a:lnTo>
                <a:lnTo>
                  <a:pt x="110398" y="200634"/>
                </a:lnTo>
                <a:lnTo>
                  <a:pt x="110398" y="220781"/>
                </a:lnTo>
                <a:lnTo>
                  <a:pt x="111358" y="221757"/>
                </a:lnTo>
                <a:lnTo>
                  <a:pt x="111358" y="222717"/>
                </a:lnTo>
                <a:lnTo>
                  <a:pt x="112318" y="222717"/>
                </a:lnTo>
                <a:lnTo>
                  <a:pt x="113278" y="223677"/>
                </a:lnTo>
                <a:lnTo>
                  <a:pt x="115199" y="223677"/>
                </a:lnTo>
                <a:lnTo>
                  <a:pt x="117119" y="224622"/>
                </a:lnTo>
                <a:lnTo>
                  <a:pt x="127680" y="224622"/>
                </a:lnTo>
                <a:lnTo>
                  <a:pt x="129585" y="223677"/>
                </a:lnTo>
                <a:lnTo>
                  <a:pt x="131521" y="223677"/>
                </a:lnTo>
                <a:lnTo>
                  <a:pt x="132481" y="222717"/>
                </a:lnTo>
                <a:lnTo>
                  <a:pt x="133426" y="222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9" name="object 319"/>
          <p:cNvSpPr/>
          <p:nvPr/>
        </p:nvSpPr>
        <p:spPr>
          <a:xfrm>
            <a:off x="4462180" y="5755081"/>
            <a:ext cx="32644" cy="31683"/>
          </a:xfrm>
          <a:custGeom>
            <a:avLst/>
            <a:gdLst/>
            <a:ahLst/>
            <a:cxnLst/>
            <a:rect l="l" t="t" r="r" b="b"/>
            <a:pathLst>
              <a:path w="32644" h="31683">
                <a:moveTo>
                  <a:pt x="32644" y="15346"/>
                </a:moveTo>
                <a:lnTo>
                  <a:pt x="32644" y="9601"/>
                </a:lnTo>
                <a:lnTo>
                  <a:pt x="31683" y="5760"/>
                </a:lnTo>
                <a:lnTo>
                  <a:pt x="28803" y="2880"/>
                </a:lnTo>
                <a:lnTo>
                  <a:pt x="26883" y="960"/>
                </a:lnTo>
                <a:lnTo>
                  <a:pt x="22082" y="0"/>
                </a:lnTo>
                <a:lnTo>
                  <a:pt x="9601" y="0"/>
                </a:lnTo>
                <a:lnTo>
                  <a:pt x="5760" y="960"/>
                </a:lnTo>
                <a:lnTo>
                  <a:pt x="2880" y="2880"/>
                </a:lnTo>
                <a:lnTo>
                  <a:pt x="960" y="5760"/>
                </a:lnTo>
                <a:lnTo>
                  <a:pt x="0" y="9601"/>
                </a:lnTo>
                <a:lnTo>
                  <a:pt x="0" y="22082"/>
                </a:lnTo>
                <a:lnTo>
                  <a:pt x="960" y="26883"/>
                </a:lnTo>
                <a:lnTo>
                  <a:pt x="2880" y="28803"/>
                </a:lnTo>
                <a:lnTo>
                  <a:pt x="5760" y="30723"/>
                </a:lnTo>
                <a:lnTo>
                  <a:pt x="9601" y="31683"/>
                </a:lnTo>
                <a:lnTo>
                  <a:pt x="22082" y="31683"/>
                </a:lnTo>
                <a:lnTo>
                  <a:pt x="26883" y="30723"/>
                </a:lnTo>
                <a:lnTo>
                  <a:pt x="28803" y="28803"/>
                </a:lnTo>
                <a:lnTo>
                  <a:pt x="31683" y="25907"/>
                </a:lnTo>
                <a:lnTo>
                  <a:pt x="32644" y="22082"/>
                </a:lnTo>
                <a:lnTo>
                  <a:pt x="32644" y="153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0" name="object 320"/>
          <p:cNvSpPr/>
          <p:nvPr/>
        </p:nvSpPr>
        <p:spPr>
          <a:xfrm>
            <a:off x="4465060" y="5814593"/>
            <a:ext cx="26883" cy="155508"/>
          </a:xfrm>
          <a:custGeom>
            <a:avLst/>
            <a:gdLst/>
            <a:ahLst/>
            <a:cxnLst/>
            <a:rect l="l" t="t" r="r" b="b"/>
            <a:pathLst>
              <a:path w="26883" h="155508">
                <a:moveTo>
                  <a:pt x="26883" y="150723"/>
                </a:moveTo>
                <a:lnTo>
                  <a:pt x="26883" y="4800"/>
                </a:lnTo>
                <a:lnTo>
                  <a:pt x="25923" y="3840"/>
                </a:lnTo>
                <a:lnTo>
                  <a:pt x="25923" y="2880"/>
                </a:lnTo>
                <a:lnTo>
                  <a:pt x="24963" y="2880"/>
                </a:lnTo>
                <a:lnTo>
                  <a:pt x="24963" y="1920"/>
                </a:lnTo>
                <a:lnTo>
                  <a:pt x="24002" y="1920"/>
                </a:lnTo>
                <a:lnTo>
                  <a:pt x="23042" y="960"/>
                </a:lnTo>
                <a:lnTo>
                  <a:pt x="20162" y="960"/>
                </a:lnTo>
                <a:lnTo>
                  <a:pt x="18242" y="0"/>
                </a:lnTo>
                <a:lnTo>
                  <a:pt x="8641" y="0"/>
                </a:lnTo>
                <a:lnTo>
                  <a:pt x="6720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52643"/>
                </a:lnTo>
                <a:lnTo>
                  <a:pt x="960" y="153603"/>
                </a:lnTo>
                <a:lnTo>
                  <a:pt x="1920" y="153603"/>
                </a:lnTo>
                <a:lnTo>
                  <a:pt x="2880" y="154564"/>
                </a:lnTo>
                <a:lnTo>
                  <a:pt x="4800" y="154564"/>
                </a:lnTo>
                <a:lnTo>
                  <a:pt x="6720" y="155508"/>
                </a:lnTo>
                <a:lnTo>
                  <a:pt x="20162" y="155508"/>
                </a:lnTo>
                <a:lnTo>
                  <a:pt x="21122" y="154564"/>
                </a:lnTo>
                <a:lnTo>
                  <a:pt x="24002" y="154564"/>
                </a:lnTo>
                <a:lnTo>
                  <a:pt x="24963" y="153603"/>
                </a:lnTo>
                <a:lnTo>
                  <a:pt x="25923" y="153603"/>
                </a:lnTo>
                <a:lnTo>
                  <a:pt x="25923" y="151668"/>
                </a:lnTo>
                <a:lnTo>
                  <a:pt x="26883" y="151668"/>
                </a:lnTo>
                <a:lnTo>
                  <a:pt x="26883" y="15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1" name="object 321"/>
          <p:cNvSpPr/>
          <p:nvPr/>
        </p:nvSpPr>
        <p:spPr>
          <a:xfrm>
            <a:off x="4540895" y="5812673"/>
            <a:ext cx="124800" cy="157429"/>
          </a:xfrm>
          <a:custGeom>
            <a:avLst/>
            <a:gdLst/>
            <a:ahLst/>
            <a:cxnLst/>
            <a:rect l="l" t="t" r="r" b="b"/>
            <a:pathLst>
              <a:path w="124800" h="157429">
                <a:moveTo>
                  <a:pt x="24003" y="25923"/>
                </a:moveTo>
                <a:lnTo>
                  <a:pt x="24003" y="576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17282" y="2880"/>
                </a:lnTo>
                <a:lnTo>
                  <a:pt x="16322" y="1920"/>
                </a:lnTo>
                <a:lnTo>
                  <a:pt x="7680" y="1920"/>
                </a:lnTo>
                <a:lnTo>
                  <a:pt x="5760" y="288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3840"/>
                </a:lnTo>
                <a:lnTo>
                  <a:pt x="960" y="4800"/>
                </a:lnTo>
                <a:lnTo>
                  <a:pt x="0" y="4800"/>
                </a:lnTo>
                <a:lnTo>
                  <a:pt x="0" y="154564"/>
                </a:lnTo>
                <a:lnTo>
                  <a:pt x="960" y="155524"/>
                </a:lnTo>
                <a:lnTo>
                  <a:pt x="1920" y="156484"/>
                </a:lnTo>
                <a:lnTo>
                  <a:pt x="4800" y="156484"/>
                </a:lnTo>
                <a:lnTo>
                  <a:pt x="6720" y="157429"/>
                </a:lnTo>
                <a:lnTo>
                  <a:pt x="19202" y="157429"/>
                </a:lnTo>
                <a:lnTo>
                  <a:pt x="21122" y="156484"/>
                </a:lnTo>
                <a:lnTo>
                  <a:pt x="24003" y="156484"/>
                </a:lnTo>
                <a:lnTo>
                  <a:pt x="24963" y="155524"/>
                </a:lnTo>
                <a:lnTo>
                  <a:pt x="25923" y="154564"/>
                </a:lnTo>
                <a:lnTo>
                  <a:pt x="25923" y="50886"/>
                </a:lnTo>
                <a:lnTo>
                  <a:pt x="29311" y="46764"/>
                </a:lnTo>
                <a:lnTo>
                  <a:pt x="38400" y="37001"/>
                </a:lnTo>
                <a:lnTo>
                  <a:pt x="47045" y="29763"/>
                </a:lnTo>
                <a:lnTo>
                  <a:pt x="53766" y="24963"/>
                </a:lnTo>
                <a:lnTo>
                  <a:pt x="60487" y="23042"/>
                </a:lnTo>
                <a:lnTo>
                  <a:pt x="72953" y="23042"/>
                </a:lnTo>
                <a:lnTo>
                  <a:pt x="76794" y="24002"/>
                </a:lnTo>
                <a:lnTo>
                  <a:pt x="80634" y="25923"/>
                </a:lnTo>
                <a:lnTo>
                  <a:pt x="85435" y="27843"/>
                </a:lnTo>
                <a:lnTo>
                  <a:pt x="88315" y="30723"/>
                </a:lnTo>
                <a:lnTo>
                  <a:pt x="90236" y="34564"/>
                </a:lnTo>
                <a:lnTo>
                  <a:pt x="93116" y="38404"/>
                </a:lnTo>
                <a:lnTo>
                  <a:pt x="95036" y="42245"/>
                </a:lnTo>
                <a:lnTo>
                  <a:pt x="95996" y="47045"/>
                </a:lnTo>
                <a:lnTo>
                  <a:pt x="97917" y="52806"/>
                </a:lnTo>
                <a:lnTo>
                  <a:pt x="97917" y="153588"/>
                </a:lnTo>
                <a:lnTo>
                  <a:pt x="98877" y="153588"/>
                </a:lnTo>
                <a:lnTo>
                  <a:pt x="98877" y="154564"/>
                </a:lnTo>
                <a:lnTo>
                  <a:pt x="99837" y="155524"/>
                </a:lnTo>
                <a:lnTo>
                  <a:pt x="100797" y="156484"/>
                </a:lnTo>
                <a:lnTo>
                  <a:pt x="103677" y="156484"/>
                </a:lnTo>
                <a:lnTo>
                  <a:pt x="104637" y="157429"/>
                </a:lnTo>
                <a:lnTo>
                  <a:pt x="118079" y="157429"/>
                </a:lnTo>
                <a:lnTo>
                  <a:pt x="119999" y="156484"/>
                </a:lnTo>
                <a:lnTo>
                  <a:pt x="121920" y="156484"/>
                </a:lnTo>
                <a:lnTo>
                  <a:pt x="122880" y="155524"/>
                </a:lnTo>
                <a:lnTo>
                  <a:pt x="123840" y="155524"/>
                </a:lnTo>
                <a:lnTo>
                  <a:pt x="123840" y="154564"/>
                </a:lnTo>
                <a:lnTo>
                  <a:pt x="124800" y="153588"/>
                </a:lnTo>
                <a:lnTo>
                  <a:pt x="124798" y="62613"/>
                </a:lnTo>
                <a:lnTo>
                  <a:pt x="124042" y="48978"/>
                </a:lnTo>
                <a:lnTo>
                  <a:pt x="121920" y="37444"/>
                </a:lnTo>
                <a:lnTo>
                  <a:pt x="119999" y="29763"/>
                </a:lnTo>
                <a:lnTo>
                  <a:pt x="117119" y="23042"/>
                </a:lnTo>
                <a:lnTo>
                  <a:pt x="113278" y="18242"/>
                </a:lnTo>
                <a:lnTo>
                  <a:pt x="109438" y="12481"/>
                </a:lnTo>
                <a:lnTo>
                  <a:pt x="103677" y="7680"/>
                </a:lnTo>
                <a:lnTo>
                  <a:pt x="96956" y="4800"/>
                </a:lnTo>
                <a:lnTo>
                  <a:pt x="90236" y="1920"/>
                </a:lnTo>
                <a:lnTo>
                  <a:pt x="82570" y="0"/>
                </a:lnTo>
                <a:lnTo>
                  <a:pt x="72516" y="1"/>
                </a:lnTo>
                <a:lnTo>
                  <a:pt x="60278" y="1615"/>
                </a:lnTo>
                <a:lnTo>
                  <a:pt x="48006" y="6720"/>
                </a:lnTo>
                <a:lnTo>
                  <a:pt x="43926" y="8977"/>
                </a:lnTo>
                <a:lnTo>
                  <a:pt x="33879" y="16263"/>
                </a:lnTo>
                <a:lnTo>
                  <a:pt x="24003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2" name="object 322"/>
          <p:cNvSpPr/>
          <p:nvPr/>
        </p:nvSpPr>
        <p:spPr>
          <a:xfrm>
            <a:off x="4698324" y="5836676"/>
            <a:ext cx="136321" cy="213782"/>
          </a:xfrm>
          <a:custGeom>
            <a:avLst/>
            <a:gdLst/>
            <a:ahLst/>
            <a:cxnLst/>
            <a:rect l="l" t="t" r="r" b="b"/>
            <a:pathLst>
              <a:path w="136321" h="213782">
                <a:moveTo>
                  <a:pt x="106573" y="184312"/>
                </a:moveTo>
                <a:lnTo>
                  <a:pt x="113294" y="180472"/>
                </a:lnTo>
                <a:lnTo>
                  <a:pt x="119039" y="176631"/>
                </a:lnTo>
                <a:lnTo>
                  <a:pt x="124815" y="171831"/>
                </a:lnTo>
                <a:lnTo>
                  <a:pt x="129600" y="166070"/>
                </a:lnTo>
                <a:lnTo>
                  <a:pt x="132481" y="160324"/>
                </a:lnTo>
                <a:lnTo>
                  <a:pt x="135361" y="154548"/>
                </a:lnTo>
                <a:lnTo>
                  <a:pt x="136321" y="147828"/>
                </a:lnTo>
                <a:lnTo>
                  <a:pt x="136321" y="135361"/>
                </a:lnTo>
                <a:lnTo>
                  <a:pt x="135361" y="129585"/>
                </a:lnTo>
                <a:lnTo>
                  <a:pt x="132481" y="124800"/>
                </a:lnTo>
                <a:lnTo>
                  <a:pt x="129600" y="119999"/>
                </a:lnTo>
                <a:lnTo>
                  <a:pt x="126720" y="116159"/>
                </a:lnTo>
                <a:lnTo>
                  <a:pt x="121919" y="113278"/>
                </a:lnTo>
                <a:lnTo>
                  <a:pt x="118094" y="109438"/>
                </a:lnTo>
                <a:lnTo>
                  <a:pt x="112318" y="106558"/>
                </a:lnTo>
                <a:lnTo>
                  <a:pt x="106573" y="105597"/>
                </a:lnTo>
                <a:lnTo>
                  <a:pt x="100812" y="103677"/>
                </a:lnTo>
                <a:lnTo>
                  <a:pt x="94091" y="102717"/>
                </a:lnTo>
                <a:lnTo>
                  <a:pt x="86410" y="101757"/>
                </a:lnTo>
                <a:lnTo>
                  <a:pt x="48966" y="100797"/>
                </a:lnTo>
                <a:lnTo>
                  <a:pt x="43205" y="99837"/>
                </a:lnTo>
                <a:lnTo>
                  <a:pt x="38404" y="98877"/>
                </a:lnTo>
                <a:lnTo>
                  <a:pt x="34564" y="96956"/>
                </a:lnTo>
                <a:lnTo>
                  <a:pt x="30723" y="94076"/>
                </a:lnTo>
                <a:lnTo>
                  <a:pt x="29763" y="91196"/>
                </a:lnTo>
                <a:lnTo>
                  <a:pt x="29763" y="136321"/>
                </a:lnTo>
                <a:lnTo>
                  <a:pt x="30723" y="134401"/>
                </a:lnTo>
                <a:lnTo>
                  <a:pt x="32644" y="131521"/>
                </a:lnTo>
                <a:lnTo>
                  <a:pt x="34564" y="129585"/>
                </a:lnTo>
                <a:lnTo>
                  <a:pt x="37444" y="126720"/>
                </a:lnTo>
                <a:lnTo>
                  <a:pt x="40325" y="124800"/>
                </a:lnTo>
                <a:lnTo>
                  <a:pt x="43205" y="121920"/>
                </a:lnTo>
                <a:lnTo>
                  <a:pt x="81610" y="122880"/>
                </a:lnTo>
                <a:lnTo>
                  <a:pt x="90251" y="123840"/>
                </a:lnTo>
                <a:lnTo>
                  <a:pt x="96972" y="124800"/>
                </a:lnTo>
                <a:lnTo>
                  <a:pt x="101757" y="128640"/>
                </a:lnTo>
                <a:lnTo>
                  <a:pt x="107533" y="132481"/>
                </a:lnTo>
                <a:lnTo>
                  <a:pt x="109453" y="137281"/>
                </a:lnTo>
                <a:lnTo>
                  <a:pt x="109453" y="146867"/>
                </a:lnTo>
                <a:lnTo>
                  <a:pt x="108478" y="150708"/>
                </a:lnTo>
                <a:lnTo>
                  <a:pt x="107533" y="153588"/>
                </a:lnTo>
                <a:lnTo>
                  <a:pt x="105597" y="156484"/>
                </a:lnTo>
                <a:lnTo>
                  <a:pt x="103692" y="159349"/>
                </a:lnTo>
                <a:lnTo>
                  <a:pt x="99852" y="162229"/>
                </a:lnTo>
                <a:lnTo>
                  <a:pt x="96972" y="165110"/>
                </a:lnTo>
                <a:lnTo>
                  <a:pt x="92171" y="167030"/>
                </a:lnTo>
                <a:lnTo>
                  <a:pt x="87370" y="167990"/>
                </a:lnTo>
                <a:lnTo>
                  <a:pt x="81610" y="169910"/>
                </a:lnTo>
                <a:lnTo>
                  <a:pt x="74889" y="170870"/>
                </a:lnTo>
                <a:lnTo>
                  <a:pt x="85744" y="189779"/>
                </a:lnTo>
                <a:lnTo>
                  <a:pt x="96972" y="187192"/>
                </a:lnTo>
                <a:lnTo>
                  <a:pt x="106573" y="184312"/>
                </a:lnTo>
                <a:close/>
              </a:path>
              <a:path w="136321" h="213782">
                <a:moveTo>
                  <a:pt x="7696" y="129585"/>
                </a:moveTo>
                <a:lnTo>
                  <a:pt x="5775" y="132481"/>
                </a:lnTo>
                <a:lnTo>
                  <a:pt x="3840" y="135361"/>
                </a:lnTo>
                <a:lnTo>
                  <a:pt x="1935" y="138242"/>
                </a:lnTo>
                <a:lnTo>
                  <a:pt x="1935" y="142082"/>
                </a:lnTo>
                <a:lnTo>
                  <a:pt x="975" y="144962"/>
                </a:lnTo>
                <a:lnTo>
                  <a:pt x="0" y="148803"/>
                </a:lnTo>
                <a:lnTo>
                  <a:pt x="0" y="157429"/>
                </a:lnTo>
                <a:lnTo>
                  <a:pt x="1935" y="163189"/>
                </a:lnTo>
                <a:lnTo>
                  <a:pt x="3840" y="167990"/>
                </a:lnTo>
                <a:lnTo>
                  <a:pt x="6720" y="172791"/>
                </a:lnTo>
                <a:lnTo>
                  <a:pt x="10561" y="176631"/>
                </a:lnTo>
                <a:lnTo>
                  <a:pt x="15377" y="180472"/>
                </a:lnTo>
                <a:lnTo>
                  <a:pt x="20177" y="183352"/>
                </a:lnTo>
                <a:lnTo>
                  <a:pt x="27843" y="186232"/>
                </a:lnTo>
                <a:lnTo>
                  <a:pt x="35524" y="188153"/>
                </a:lnTo>
                <a:lnTo>
                  <a:pt x="39496" y="188955"/>
                </a:lnTo>
                <a:lnTo>
                  <a:pt x="51573" y="190513"/>
                </a:lnTo>
                <a:lnTo>
                  <a:pt x="65288" y="191033"/>
                </a:lnTo>
                <a:lnTo>
                  <a:pt x="72692" y="190905"/>
                </a:lnTo>
                <a:lnTo>
                  <a:pt x="85744" y="189779"/>
                </a:lnTo>
                <a:lnTo>
                  <a:pt x="74889" y="170870"/>
                </a:lnTo>
                <a:lnTo>
                  <a:pt x="67208" y="170870"/>
                </a:lnTo>
                <a:lnTo>
                  <a:pt x="60968" y="170719"/>
                </a:lnTo>
                <a:lnTo>
                  <a:pt x="47478" y="168925"/>
                </a:lnTo>
                <a:lnTo>
                  <a:pt x="37444" y="165110"/>
                </a:lnTo>
                <a:lnTo>
                  <a:pt x="29763" y="162229"/>
                </a:lnTo>
                <a:lnTo>
                  <a:pt x="26898" y="156484"/>
                </a:lnTo>
                <a:lnTo>
                  <a:pt x="26898" y="143042"/>
                </a:lnTo>
                <a:lnTo>
                  <a:pt x="27843" y="141122"/>
                </a:lnTo>
                <a:lnTo>
                  <a:pt x="28803" y="138242"/>
                </a:lnTo>
                <a:lnTo>
                  <a:pt x="29763" y="136321"/>
                </a:lnTo>
                <a:lnTo>
                  <a:pt x="29763" y="80634"/>
                </a:lnTo>
                <a:lnTo>
                  <a:pt x="31683" y="78714"/>
                </a:lnTo>
                <a:lnTo>
                  <a:pt x="32644" y="75834"/>
                </a:lnTo>
                <a:lnTo>
                  <a:pt x="34564" y="73913"/>
                </a:lnTo>
                <a:lnTo>
                  <a:pt x="36484" y="71993"/>
                </a:lnTo>
                <a:lnTo>
                  <a:pt x="39364" y="74874"/>
                </a:lnTo>
                <a:lnTo>
                  <a:pt x="43205" y="76794"/>
                </a:lnTo>
                <a:lnTo>
                  <a:pt x="48005" y="56631"/>
                </a:lnTo>
                <a:lnTo>
                  <a:pt x="42245" y="51846"/>
                </a:lnTo>
                <a:lnTo>
                  <a:pt x="36484" y="46070"/>
                </a:lnTo>
                <a:lnTo>
                  <a:pt x="34564" y="38404"/>
                </a:lnTo>
                <a:lnTo>
                  <a:pt x="34564" y="20162"/>
                </a:lnTo>
                <a:lnTo>
                  <a:pt x="36484" y="16322"/>
                </a:lnTo>
                <a:lnTo>
                  <a:pt x="37444" y="12481"/>
                </a:lnTo>
                <a:lnTo>
                  <a:pt x="39364" y="9601"/>
                </a:lnTo>
                <a:lnTo>
                  <a:pt x="42245" y="6720"/>
                </a:lnTo>
                <a:lnTo>
                  <a:pt x="44165" y="2880"/>
                </a:lnTo>
                <a:lnTo>
                  <a:pt x="48005" y="960"/>
                </a:lnTo>
                <a:lnTo>
                  <a:pt x="50886" y="-960"/>
                </a:lnTo>
                <a:lnTo>
                  <a:pt x="55686" y="-2880"/>
                </a:lnTo>
                <a:lnTo>
                  <a:pt x="59527" y="-3840"/>
                </a:lnTo>
                <a:lnTo>
                  <a:pt x="74889" y="-3840"/>
                </a:lnTo>
                <a:lnTo>
                  <a:pt x="82570" y="-960"/>
                </a:lnTo>
                <a:lnTo>
                  <a:pt x="88331" y="4800"/>
                </a:lnTo>
                <a:lnTo>
                  <a:pt x="93131" y="10561"/>
                </a:lnTo>
                <a:lnTo>
                  <a:pt x="96012" y="18242"/>
                </a:lnTo>
                <a:lnTo>
                  <a:pt x="111358" y="0"/>
                </a:lnTo>
                <a:lnTo>
                  <a:pt x="135361" y="0"/>
                </a:lnTo>
                <a:lnTo>
                  <a:pt x="136321" y="-1920"/>
                </a:lnTo>
                <a:lnTo>
                  <a:pt x="137281" y="-3840"/>
                </a:lnTo>
                <a:lnTo>
                  <a:pt x="138242" y="-6720"/>
                </a:lnTo>
                <a:lnTo>
                  <a:pt x="138242" y="-13441"/>
                </a:lnTo>
                <a:lnTo>
                  <a:pt x="137281" y="-16322"/>
                </a:lnTo>
                <a:lnTo>
                  <a:pt x="136321" y="-18242"/>
                </a:lnTo>
                <a:lnTo>
                  <a:pt x="135361" y="-20162"/>
                </a:lnTo>
                <a:lnTo>
                  <a:pt x="134401" y="-21122"/>
                </a:lnTo>
                <a:lnTo>
                  <a:pt x="88331" y="-21122"/>
                </a:lnTo>
                <a:lnTo>
                  <a:pt x="85450" y="-22082"/>
                </a:lnTo>
                <a:lnTo>
                  <a:pt x="81610" y="-23042"/>
                </a:lnTo>
                <a:lnTo>
                  <a:pt x="77769" y="-23042"/>
                </a:lnTo>
                <a:lnTo>
                  <a:pt x="73929" y="-24002"/>
                </a:lnTo>
                <a:lnTo>
                  <a:pt x="57607" y="-24002"/>
                </a:lnTo>
                <a:lnTo>
                  <a:pt x="49926" y="-22082"/>
                </a:lnTo>
                <a:lnTo>
                  <a:pt x="42245" y="-20162"/>
                </a:lnTo>
                <a:lnTo>
                  <a:pt x="35524" y="-17282"/>
                </a:lnTo>
                <a:lnTo>
                  <a:pt x="29763" y="-14401"/>
                </a:lnTo>
                <a:lnTo>
                  <a:pt x="24963" y="-9601"/>
                </a:lnTo>
                <a:lnTo>
                  <a:pt x="20177" y="-4800"/>
                </a:lnTo>
                <a:lnTo>
                  <a:pt x="16337" y="0"/>
                </a:lnTo>
                <a:lnTo>
                  <a:pt x="13441" y="6720"/>
                </a:lnTo>
                <a:lnTo>
                  <a:pt x="10561" y="13441"/>
                </a:lnTo>
                <a:lnTo>
                  <a:pt x="8656" y="21122"/>
                </a:lnTo>
                <a:lnTo>
                  <a:pt x="8656" y="36484"/>
                </a:lnTo>
                <a:lnTo>
                  <a:pt x="9616" y="42230"/>
                </a:lnTo>
                <a:lnTo>
                  <a:pt x="11536" y="47045"/>
                </a:lnTo>
                <a:lnTo>
                  <a:pt x="13441" y="52791"/>
                </a:lnTo>
                <a:lnTo>
                  <a:pt x="16337" y="56631"/>
                </a:lnTo>
                <a:lnTo>
                  <a:pt x="20177" y="60472"/>
                </a:lnTo>
                <a:lnTo>
                  <a:pt x="15377" y="65272"/>
                </a:lnTo>
                <a:lnTo>
                  <a:pt x="12496" y="69113"/>
                </a:lnTo>
                <a:lnTo>
                  <a:pt x="9616" y="74874"/>
                </a:lnTo>
                <a:lnTo>
                  <a:pt x="6720" y="79674"/>
                </a:lnTo>
                <a:lnTo>
                  <a:pt x="5775" y="85435"/>
                </a:lnTo>
                <a:lnTo>
                  <a:pt x="5775" y="96956"/>
                </a:lnTo>
                <a:lnTo>
                  <a:pt x="6720" y="101757"/>
                </a:lnTo>
                <a:lnTo>
                  <a:pt x="9616" y="105597"/>
                </a:lnTo>
                <a:lnTo>
                  <a:pt x="12496" y="109438"/>
                </a:lnTo>
                <a:lnTo>
                  <a:pt x="16337" y="113278"/>
                </a:lnTo>
                <a:lnTo>
                  <a:pt x="21122" y="115199"/>
                </a:lnTo>
                <a:lnTo>
                  <a:pt x="17282" y="118079"/>
                </a:lnTo>
                <a:lnTo>
                  <a:pt x="14401" y="120959"/>
                </a:lnTo>
                <a:lnTo>
                  <a:pt x="12496" y="123840"/>
                </a:lnTo>
                <a:lnTo>
                  <a:pt x="9616" y="126720"/>
                </a:lnTo>
                <a:lnTo>
                  <a:pt x="7696" y="129585"/>
                </a:lnTo>
                <a:close/>
              </a:path>
              <a:path w="136321" h="213782">
                <a:moveTo>
                  <a:pt x="73929" y="80634"/>
                </a:moveTo>
                <a:lnTo>
                  <a:pt x="81610" y="78714"/>
                </a:lnTo>
                <a:lnTo>
                  <a:pt x="88331" y="76794"/>
                </a:lnTo>
                <a:lnTo>
                  <a:pt x="95051" y="73913"/>
                </a:lnTo>
                <a:lnTo>
                  <a:pt x="100812" y="71033"/>
                </a:lnTo>
                <a:lnTo>
                  <a:pt x="106573" y="66233"/>
                </a:lnTo>
                <a:lnTo>
                  <a:pt x="111358" y="62407"/>
                </a:lnTo>
                <a:lnTo>
                  <a:pt x="115199" y="56631"/>
                </a:lnTo>
                <a:lnTo>
                  <a:pt x="118094" y="49911"/>
                </a:lnTo>
                <a:lnTo>
                  <a:pt x="120975" y="43205"/>
                </a:lnTo>
                <a:lnTo>
                  <a:pt x="121919" y="36484"/>
                </a:lnTo>
                <a:lnTo>
                  <a:pt x="121919" y="23042"/>
                </a:lnTo>
                <a:lnTo>
                  <a:pt x="120975" y="18242"/>
                </a:lnTo>
                <a:lnTo>
                  <a:pt x="119999" y="13441"/>
                </a:lnTo>
                <a:lnTo>
                  <a:pt x="118094" y="8641"/>
                </a:lnTo>
                <a:lnTo>
                  <a:pt x="115199" y="3840"/>
                </a:lnTo>
                <a:lnTo>
                  <a:pt x="111358" y="0"/>
                </a:lnTo>
                <a:lnTo>
                  <a:pt x="96012" y="18242"/>
                </a:lnTo>
                <a:lnTo>
                  <a:pt x="96012" y="36484"/>
                </a:lnTo>
                <a:lnTo>
                  <a:pt x="94091" y="40325"/>
                </a:lnTo>
                <a:lnTo>
                  <a:pt x="93131" y="44165"/>
                </a:lnTo>
                <a:lnTo>
                  <a:pt x="91211" y="48006"/>
                </a:lnTo>
                <a:lnTo>
                  <a:pt x="88331" y="50886"/>
                </a:lnTo>
                <a:lnTo>
                  <a:pt x="86410" y="53751"/>
                </a:lnTo>
                <a:lnTo>
                  <a:pt x="82570" y="55671"/>
                </a:lnTo>
                <a:lnTo>
                  <a:pt x="78729" y="57591"/>
                </a:lnTo>
                <a:lnTo>
                  <a:pt x="74889" y="58567"/>
                </a:lnTo>
                <a:lnTo>
                  <a:pt x="71048" y="59512"/>
                </a:lnTo>
                <a:lnTo>
                  <a:pt x="55686" y="59512"/>
                </a:lnTo>
                <a:lnTo>
                  <a:pt x="48005" y="56631"/>
                </a:lnTo>
                <a:lnTo>
                  <a:pt x="43205" y="76794"/>
                </a:lnTo>
                <a:lnTo>
                  <a:pt x="48005" y="77754"/>
                </a:lnTo>
                <a:lnTo>
                  <a:pt x="53766" y="79674"/>
                </a:lnTo>
                <a:lnTo>
                  <a:pt x="59527" y="80634"/>
                </a:lnTo>
                <a:lnTo>
                  <a:pt x="73929" y="8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3" name="object 323"/>
          <p:cNvSpPr/>
          <p:nvPr/>
        </p:nvSpPr>
        <p:spPr>
          <a:xfrm>
            <a:off x="4938323" y="5812673"/>
            <a:ext cx="114239" cy="159364"/>
          </a:xfrm>
          <a:custGeom>
            <a:avLst/>
            <a:gdLst/>
            <a:ahLst/>
            <a:cxnLst/>
            <a:rect l="l" t="t" r="r" b="b"/>
            <a:pathLst>
              <a:path w="114239" h="159364">
                <a:moveTo>
                  <a:pt x="114239" y="122880"/>
                </a:moveTo>
                <a:lnTo>
                  <a:pt x="113278" y="121920"/>
                </a:lnTo>
                <a:lnTo>
                  <a:pt x="113278" y="119999"/>
                </a:lnTo>
                <a:lnTo>
                  <a:pt x="112318" y="119039"/>
                </a:lnTo>
                <a:lnTo>
                  <a:pt x="111358" y="118079"/>
                </a:lnTo>
                <a:lnTo>
                  <a:pt x="108478" y="118079"/>
                </a:lnTo>
                <a:lnTo>
                  <a:pt x="106558" y="119039"/>
                </a:lnTo>
                <a:lnTo>
                  <a:pt x="104637" y="120959"/>
                </a:lnTo>
                <a:lnTo>
                  <a:pt x="101757" y="122880"/>
                </a:lnTo>
                <a:lnTo>
                  <a:pt x="98877" y="124800"/>
                </a:lnTo>
                <a:lnTo>
                  <a:pt x="95996" y="126720"/>
                </a:lnTo>
                <a:lnTo>
                  <a:pt x="92156" y="129600"/>
                </a:lnTo>
                <a:lnTo>
                  <a:pt x="88315" y="131521"/>
                </a:lnTo>
                <a:lnTo>
                  <a:pt x="83515" y="133441"/>
                </a:lnTo>
                <a:lnTo>
                  <a:pt x="79674" y="135361"/>
                </a:lnTo>
                <a:lnTo>
                  <a:pt x="73929" y="136321"/>
                </a:lnTo>
                <a:lnTo>
                  <a:pt x="61432" y="136321"/>
                </a:lnTo>
                <a:lnTo>
                  <a:pt x="55686" y="135361"/>
                </a:lnTo>
                <a:lnTo>
                  <a:pt x="50886" y="133441"/>
                </a:lnTo>
                <a:lnTo>
                  <a:pt x="45125" y="130561"/>
                </a:lnTo>
                <a:lnTo>
                  <a:pt x="41285" y="126720"/>
                </a:lnTo>
                <a:lnTo>
                  <a:pt x="37444" y="121920"/>
                </a:lnTo>
                <a:lnTo>
                  <a:pt x="34564" y="117119"/>
                </a:lnTo>
                <a:lnTo>
                  <a:pt x="31683" y="111358"/>
                </a:lnTo>
                <a:lnTo>
                  <a:pt x="29763" y="104637"/>
                </a:lnTo>
                <a:lnTo>
                  <a:pt x="27843" y="97916"/>
                </a:lnTo>
                <a:lnTo>
                  <a:pt x="27843" y="79674"/>
                </a:lnTo>
                <a:lnTo>
                  <a:pt x="27970" y="73266"/>
                </a:lnTo>
                <a:lnTo>
                  <a:pt x="29388" y="59095"/>
                </a:lnTo>
                <a:lnTo>
                  <a:pt x="32498" y="47105"/>
                </a:lnTo>
                <a:lnTo>
                  <a:pt x="37444" y="37444"/>
                </a:lnTo>
                <a:lnTo>
                  <a:pt x="42954" y="30790"/>
                </a:lnTo>
                <a:lnTo>
                  <a:pt x="53934" y="24207"/>
                </a:lnTo>
                <a:lnTo>
                  <a:pt x="67193" y="22082"/>
                </a:lnTo>
                <a:lnTo>
                  <a:pt x="72969" y="22082"/>
                </a:lnTo>
                <a:lnTo>
                  <a:pt x="78714" y="23042"/>
                </a:lnTo>
                <a:lnTo>
                  <a:pt x="83515" y="24963"/>
                </a:lnTo>
                <a:lnTo>
                  <a:pt x="88315" y="26883"/>
                </a:lnTo>
                <a:lnTo>
                  <a:pt x="92156" y="28803"/>
                </a:lnTo>
                <a:lnTo>
                  <a:pt x="95036" y="30723"/>
                </a:lnTo>
                <a:lnTo>
                  <a:pt x="97917" y="33604"/>
                </a:lnTo>
                <a:lnTo>
                  <a:pt x="100797" y="35524"/>
                </a:lnTo>
                <a:lnTo>
                  <a:pt x="102717" y="37444"/>
                </a:lnTo>
                <a:lnTo>
                  <a:pt x="105597" y="38404"/>
                </a:lnTo>
                <a:lnTo>
                  <a:pt x="106558" y="39364"/>
                </a:lnTo>
                <a:lnTo>
                  <a:pt x="110398" y="39364"/>
                </a:lnTo>
                <a:lnTo>
                  <a:pt x="111358" y="38404"/>
                </a:lnTo>
                <a:lnTo>
                  <a:pt x="112318" y="37444"/>
                </a:lnTo>
                <a:lnTo>
                  <a:pt x="113278" y="35524"/>
                </a:lnTo>
                <a:lnTo>
                  <a:pt x="113278" y="20162"/>
                </a:lnTo>
                <a:lnTo>
                  <a:pt x="112318" y="19202"/>
                </a:lnTo>
                <a:lnTo>
                  <a:pt x="112318" y="18242"/>
                </a:lnTo>
                <a:lnTo>
                  <a:pt x="111358" y="17282"/>
                </a:lnTo>
                <a:lnTo>
                  <a:pt x="111358" y="16322"/>
                </a:lnTo>
                <a:lnTo>
                  <a:pt x="110398" y="15361"/>
                </a:lnTo>
                <a:lnTo>
                  <a:pt x="109438" y="14401"/>
                </a:lnTo>
                <a:lnTo>
                  <a:pt x="107518" y="13441"/>
                </a:lnTo>
                <a:lnTo>
                  <a:pt x="105597" y="11521"/>
                </a:lnTo>
                <a:lnTo>
                  <a:pt x="102717" y="9601"/>
                </a:lnTo>
                <a:lnTo>
                  <a:pt x="99837" y="7680"/>
                </a:lnTo>
                <a:lnTo>
                  <a:pt x="96956" y="5760"/>
                </a:lnTo>
                <a:lnTo>
                  <a:pt x="93116" y="4800"/>
                </a:lnTo>
                <a:lnTo>
                  <a:pt x="89275" y="2880"/>
                </a:lnTo>
                <a:lnTo>
                  <a:pt x="85435" y="1920"/>
                </a:lnTo>
                <a:lnTo>
                  <a:pt x="80650" y="960"/>
                </a:lnTo>
                <a:lnTo>
                  <a:pt x="76809" y="0"/>
                </a:lnTo>
                <a:lnTo>
                  <a:pt x="67193" y="0"/>
                </a:lnTo>
                <a:lnTo>
                  <a:pt x="52477" y="1500"/>
                </a:lnTo>
                <a:lnTo>
                  <a:pt x="40325" y="4800"/>
                </a:lnTo>
                <a:lnTo>
                  <a:pt x="28973" y="10970"/>
                </a:lnTo>
                <a:lnTo>
                  <a:pt x="19202" y="19202"/>
                </a:lnTo>
                <a:lnTo>
                  <a:pt x="10263" y="32613"/>
                </a:lnTo>
                <a:lnTo>
                  <a:pt x="4800" y="45125"/>
                </a:lnTo>
                <a:lnTo>
                  <a:pt x="2005" y="54838"/>
                </a:lnTo>
                <a:lnTo>
                  <a:pt x="422" y="67415"/>
                </a:lnTo>
                <a:lnTo>
                  <a:pt x="0" y="81594"/>
                </a:lnTo>
                <a:lnTo>
                  <a:pt x="193" y="90726"/>
                </a:lnTo>
                <a:lnTo>
                  <a:pt x="1357" y="103622"/>
                </a:lnTo>
                <a:lnTo>
                  <a:pt x="3840" y="115199"/>
                </a:lnTo>
                <a:lnTo>
                  <a:pt x="9379" y="129003"/>
                </a:lnTo>
                <a:lnTo>
                  <a:pt x="16322" y="139202"/>
                </a:lnTo>
                <a:lnTo>
                  <a:pt x="22082" y="145923"/>
                </a:lnTo>
                <a:lnTo>
                  <a:pt x="28803" y="150723"/>
                </a:lnTo>
                <a:lnTo>
                  <a:pt x="36484" y="154564"/>
                </a:lnTo>
                <a:lnTo>
                  <a:pt x="51060" y="158281"/>
                </a:lnTo>
                <a:lnTo>
                  <a:pt x="64312" y="159364"/>
                </a:lnTo>
                <a:lnTo>
                  <a:pt x="73929" y="159364"/>
                </a:lnTo>
                <a:lnTo>
                  <a:pt x="78714" y="158404"/>
                </a:lnTo>
                <a:lnTo>
                  <a:pt x="83515" y="157429"/>
                </a:lnTo>
                <a:lnTo>
                  <a:pt x="88315" y="155524"/>
                </a:lnTo>
                <a:lnTo>
                  <a:pt x="92156" y="154564"/>
                </a:lnTo>
                <a:lnTo>
                  <a:pt x="95996" y="152643"/>
                </a:lnTo>
                <a:lnTo>
                  <a:pt x="99837" y="150723"/>
                </a:lnTo>
                <a:lnTo>
                  <a:pt x="102717" y="148803"/>
                </a:lnTo>
                <a:lnTo>
                  <a:pt x="106558" y="146883"/>
                </a:lnTo>
                <a:lnTo>
                  <a:pt x="108478" y="144962"/>
                </a:lnTo>
                <a:lnTo>
                  <a:pt x="110398" y="144002"/>
                </a:lnTo>
                <a:lnTo>
                  <a:pt x="111358" y="142082"/>
                </a:lnTo>
                <a:lnTo>
                  <a:pt x="112318" y="141122"/>
                </a:lnTo>
                <a:lnTo>
                  <a:pt x="113278" y="140162"/>
                </a:lnTo>
                <a:lnTo>
                  <a:pt x="113278" y="138242"/>
                </a:lnTo>
                <a:lnTo>
                  <a:pt x="114239" y="137281"/>
                </a:lnTo>
                <a:lnTo>
                  <a:pt x="114239" y="12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4" name="object 324"/>
          <p:cNvSpPr/>
          <p:nvPr/>
        </p:nvSpPr>
        <p:spPr>
          <a:xfrm>
            <a:off x="5074645" y="5812673"/>
            <a:ext cx="145907" cy="159364"/>
          </a:xfrm>
          <a:custGeom>
            <a:avLst/>
            <a:gdLst/>
            <a:ahLst/>
            <a:cxnLst/>
            <a:rect l="l" t="t" r="r" b="b"/>
            <a:pathLst>
              <a:path w="145907" h="159364">
                <a:moveTo>
                  <a:pt x="40309" y="154564"/>
                </a:moveTo>
                <a:lnTo>
                  <a:pt x="45246" y="156038"/>
                </a:lnTo>
                <a:lnTo>
                  <a:pt x="57463" y="158464"/>
                </a:lnTo>
                <a:lnTo>
                  <a:pt x="71033" y="159364"/>
                </a:lnTo>
                <a:lnTo>
                  <a:pt x="79486" y="159047"/>
                </a:lnTo>
                <a:lnTo>
                  <a:pt x="92166" y="157162"/>
                </a:lnTo>
                <a:lnTo>
                  <a:pt x="103677" y="153588"/>
                </a:lnTo>
                <a:lnTo>
                  <a:pt x="117959" y="145053"/>
                </a:lnTo>
                <a:lnTo>
                  <a:pt x="126705" y="136321"/>
                </a:lnTo>
                <a:lnTo>
                  <a:pt x="136354" y="122910"/>
                </a:lnTo>
                <a:lnTo>
                  <a:pt x="141107" y="110398"/>
                </a:lnTo>
                <a:lnTo>
                  <a:pt x="142931" y="103603"/>
                </a:lnTo>
                <a:lnTo>
                  <a:pt x="145109" y="91368"/>
                </a:lnTo>
                <a:lnTo>
                  <a:pt x="145907" y="77754"/>
                </a:lnTo>
                <a:lnTo>
                  <a:pt x="145615" y="69835"/>
                </a:lnTo>
                <a:lnTo>
                  <a:pt x="143952" y="56956"/>
                </a:lnTo>
                <a:lnTo>
                  <a:pt x="141107" y="45125"/>
                </a:lnTo>
                <a:lnTo>
                  <a:pt x="134941" y="31138"/>
                </a:lnTo>
                <a:lnTo>
                  <a:pt x="127665" y="21122"/>
                </a:lnTo>
                <a:lnTo>
                  <a:pt x="116879" y="11269"/>
                </a:lnTo>
                <a:lnTo>
                  <a:pt x="105597" y="4800"/>
                </a:lnTo>
                <a:lnTo>
                  <a:pt x="88444" y="895"/>
                </a:lnTo>
                <a:lnTo>
                  <a:pt x="74874" y="0"/>
                </a:lnTo>
                <a:lnTo>
                  <a:pt x="66315" y="313"/>
                </a:lnTo>
                <a:lnTo>
                  <a:pt x="53331" y="2190"/>
                </a:lnTo>
                <a:lnTo>
                  <a:pt x="42245" y="5760"/>
                </a:lnTo>
                <a:lnTo>
                  <a:pt x="27501" y="14210"/>
                </a:lnTo>
                <a:lnTo>
                  <a:pt x="18242" y="23042"/>
                </a:lnTo>
                <a:lnTo>
                  <a:pt x="9740" y="35767"/>
                </a:lnTo>
                <a:lnTo>
                  <a:pt x="4800" y="48006"/>
                </a:lnTo>
                <a:lnTo>
                  <a:pt x="2978" y="55299"/>
                </a:lnTo>
                <a:lnTo>
                  <a:pt x="799" y="67708"/>
                </a:lnTo>
                <a:lnTo>
                  <a:pt x="0" y="80634"/>
                </a:lnTo>
                <a:lnTo>
                  <a:pt x="349" y="89863"/>
                </a:lnTo>
                <a:lnTo>
                  <a:pt x="2021" y="102706"/>
                </a:lnTo>
                <a:lnTo>
                  <a:pt x="4800" y="114239"/>
                </a:lnTo>
                <a:lnTo>
                  <a:pt x="10972" y="128225"/>
                </a:lnTo>
                <a:lnTo>
                  <a:pt x="18242" y="138242"/>
                </a:lnTo>
                <a:lnTo>
                  <a:pt x="27843" y="87355"/>
                </a:lnTo>
                <a:lnTo>
                  <a:pt x="27843" y="71048"/>
                </a:lnTo>
                <a:lnTo>
                  <a:pt x="28788" y="63367"/>
                </a:lnTo>
                <a:lnTo>
                  <a:pt x="30723" y="56647"/>
                </a:lnTo>
                <a:lnTo>
                  <a:pt x="32628" y="48966"/>
                </a:lnTo>
                <a:lnTo>
                  <a:pt x="35524" y="43205"/>
                </a:lnTo>
                <a:lnTo>
                  <a:pt x="39349" y="38404"/>
                </a:lnTo>
                <a:lnTo>
                  <a:pt x="43190" y="33604"/>
                </a:lnTo>
                <a:lnTo>
                  <a:pt x="47030" y="28803"/>
                </a:lnTo>
                <a:lnTo>
                  <a:pt x="52791" y="25923"/>
                </a:lnTo>
                <a:lnTo>
                  <a:pt x="58552" y="23042"/>
                </a:lnTo>
                <a:lnTo>
                  <a:pt x="65272" y="22082"/>
                </a:lnTo>
                <a:lnTo>
                  <a:pt x="81594" y="22082"/>
                </a:lnTo>
                <a:lnTo>
                  <a:pt x="89275" y="24002"/>
                </a:lnTo>
                <a:lnTo>
                  <a:pt x="95036" y="26883"/>
                </a:lnTo>
                <a:lnTo>
                  <a:pt x="100797" y="29763"/>
                </a:lnTo>
                <a:lnTo>
                  <a:pt x="104637" y="34564"/>
                </a:lnTo>
                <a:lnTo>
                  <a:pt x="108478" y="39364"/>
                </a:lnTo>
                <a:lnTo>
                  <a:pt x="111358" y="44165"/>
                </a:lnTo>
                <a:lnTo>
                  <a:pt x="114239" y="50886"/>
                </a:lnTo>
                <a:lnTo>
                  <a:pt x="115199" y="57607"/>
                </a:lnTo>
                <a:lnTo>
                  <a:pt x="117104" y="64328"/>
                </a:lnTo>
                <a:lnTo>
                  <a:pt x="118079" y="72009"/>
                </a:lnTo>
                <a:lnTo>
                  <a:pt x="118079" y="88315"/>
                </a:lnTo>
                <a:lnTo>
                  <a:pt x="117104" y="95996"/>
                </a:lnTo>
                <a:lnTo>
                  <a:pt x="115199" y="102717"/>
                </a:lnTo>
                <a:lnTo>
                  <a:pt x="113263" y="110398"/>
                </a:lnTo>
                <a:lnTo>
                  <a:pt x="110398" y="116159"/>
                </a:lnTo>
                <a:lnTo>
                  <a:pt x="106558" y="120959"/>
                </a:lnTo>
                <a:lnTo>
                  <a:pt x="103677" y="125760"/>
                </a:lnTo>
                <a:lnTo>
                  <a:pt x="98877" y="129600"/>
                </a:lnTo>
                <a:lnTo>
                  <a:pt x="93116" y="132481"/>
                </a:lnTo>
                <a:lnTo>
                  <a:pt x="87355" y="135361"/>
                </a:lnTo>
                <a:lnTo>
                  <a:pt x="80634" y="137281"/>
                </a:lnTo>
                <a:lnTo>
                  <a:pt x="64312" y="137281"/>
                </a:lnTo>
                <a:lnTo>
                  <a:pt x="56631" y="135361"/>
                </a:lnTo>
                <a:lnTo>
                  <a:pt x="50871" y="132481"/>
                </a:lnTo>
                <a:lnTo>
                  <a:pt x="45110" y="129600"/>
                </a:lnTo>
                <a:lnTo>
                  <a:pt x="41269" y="124800"/>
                </a:lnTo>
                <a:lnTo>
                  <a:pt x="37429" y="119999"/>
                </a:lnTo>
                <a:lnTo>
                  <a:pt x="34564" y="115199"/>
                </a:lnTo>
                <a:lnTo>
                  <a:pt x="31683" y="108478"/>
                </a:lnTo>
                <a:lnTo>
                  <a:pt x="29039" y="148094"/>
                </a:lnTo>
                <a:lnTo>
                  <a:pt x="40309" y="15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5" name="object 325"/>
          <p:cNvSpPr/>
          <p:nvPr/>
        </p:nvSpPr>
        <p:spPr>
          <a:xfrm>
            <a:off x="5094209" y="5900028"/>
            <a:ext cx="12120" cy="60739"/>
          </a:xfrm>
          <a:custGeom>
            <a:avLst/>
            <a:gdLst/>
            <a:ahLst/>
            <a:cxnLst/>
            <a:rect l="l" t="t" r="r" b="b"/>
            <a:pathLst>
              <a:path w="12120" h="60739">
                <a:moveTo>
                  <a:pt x="9476" y="60739"/>
                </a:moveTo>
                <a:lnTo>
                  <a:pt x="12120" y="21122"/>
                </a:lnTo>
                <a:lnTo>
                  <a:pt x="11160" y="14401"/>
                </a:lnTo>
                <a:lnTo>
                  <a:pt x="9225" y="7680"/>
                </a:lnTo>
                <a:lnTo>
                  <a:pt x="8280" y="0"/>
                </a:lnTo>
                <a:lnTo>
                  <a:pt x="0" y="52374"/>
                </a:lnTo>
                <a:lnTo>
                  <a:pt x="9476" y="607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6" name="object 326"/>
          <p:cNvSpPr/>
          <p:nvPr/>
        </p:nvSpPr>
        <p:spPr>
          <a:xfrm>
            <a:off x="5259918" y="5812673"/>
            <a:ext cx="124800" cy="157429"/>
          </a:xfrm>
          <a:custGeom>
            <a:avLst/>
            <a:gdLst/>
            <a:ahLst/>
            <a:cxnLst/>
            <a:rect l="l" t="t" r="r" b="b"/>
            <a:pathLst>
              <a:path w="124800" h="157429">
                <a:moveTo>
                  <a:pt x="91196" y="1920"/>
                </a:moveTo>
                <a:lnTo>
                  <a:pt x="82555" y="0"/>
                </a:lnTo>
                <a:lnTo>
                  <a:pt x="72501" y="1"/>
                </a:lnTo>
                <a:lnTo>
                  <a:pt x="60258" y="1617"/>
                </a:lnTo>
                <a:lnTo>
                  <a:pt x="47990" y="6720"/>
                </a:lnTo>
                <a:lnTo>
                  <a:pt x="43920" y="8972"/>
                </a:lnTo>
                <a:lnTo>
                  <a:pt x="33877" y="16260"/>
                </a:lnTo>
                <a:lnTo>
                  <a:pt x="24002" y="25923"/>
                </a:lnTo>
                <a:lnTo>
                  <a:pt x="2400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17282" y="2880"/>
                </a:lnTo>
                <a:lnTo>
                  <a:pt x="16322" y="1920"/>
                </a:lnTo>
                <a:lnTo>
                  <a:pt x="7680" y="1920"/>
                </a:lnTo>
                <a:lnTo>
                  <a:pt x="5760" y="288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3840"/>
                </a:lnTo>
                <a:lnTo>
                  <a:pt x="960" y="4800"/>
                </a:lnTo>
                <a:lnTo>
                  <a:pt x="0" y="4800"/>
                </a:lnTo>
                <a:lnTo>
                  <a:pt x="0" y="154564"/>
                </a:lnTo>
                <a:lnTo>
                  <a:pt x="960" y="155524"/>
                </a:lnTo>
                <a:lnTo>
                  <a:pt x="1920" y="156484"/>
                </a:lnTo>
                <a:lnTo>
                  <a:pt x="4800" y="156484"/>
                </a:lnTo>
                <a:lnTo>
                  <a:pt x="6720" y="157429"/>
                </a:lnTo>
                <a:lnTo>
                  <a:pt x="19202" y="157429"/>
                </a:lnTo>
                <a:lnTo>
                  <a:pt x="21122" y="156484"/>
                </a:lnTo>
                <a:lnTo>
                  <a:pt x="24002" y="156484"/>
                </a:lnTo>
                <a:lnTo>
                  <a:pt x="24963" y="155524"/>
                </a:lnTo>
                <a:lnTo>
                  <a:pt x="25908" y="155524"/>
                </a:lnTo>
                <a:lnTo>
                  <a:pt x="25908" y="153588"/>
                </a:lnTo>
                <a:lnTo>
                  <a:pt x="26883" y="153588"/>
                </a:lnTo>
                <a:lnTo>
                  <a:pt x="26883" y="50886"/>
                </a:lnTo>
                <a:lnTo>
                  <a:pt x="29539" y="47289"/>
                </a:lnTo>
                <a:lnTo>
                  <a:pt x="38665" y="37199"/>
                </a:lnTo>
                <a:lnTo>
                  <a:pt x="47030" y="29763"/>
                </a:lnTo>
                <a:lnTo>
                  <a:pt x="54711" y="24963"/>
                </a:lnTo>
                <a:lnTo>
                  <a:pt x="60472" y="23042"/>
                </a:lnTo>
                <a:lnTo>
                  <a:pt x="72953" y="23042"/>
                </a:lnTo>
                <a:lnTo>
                  <a:pt x="76794" y="24002"/>
                </a:lnTo>
                <a:lnTo>
                  <a:pt x="80634" y="25923"/>
                </a:lnTo>
                <a:lnTo>
                  <a:pt x="85435" y="27843"/>
                </a:lnTo>
                <a:lnTo>
                  <a:pt x="88315" y="30723"/>
                </a:lnTo>
                <a:lnTo>
                  <a:pt x="91196" y="34564"/>
                </a:lnTo>
                <a:lnTo>
                  <a:pt x="93116" y="38404"/>
                </a:lnTo>
                <a:lnTo>
                  <a:pt x="95036" y="42245"/>
                </a:lnTo>
                <a:lnTo>
                  <a:pt x="95996" y="47045"/>
                </a:lnTo>
                <a:lnTo>
                  <a:pt x="97916" y="52806"/>
                </a:lnTo>
                <a:lnTo>
                  <a:pt x="97916" y="153588"/>
                </a:lnTo>
                <a:lnTo>
                  <a:pt x="98877" y="153588"/>
                </a:lnTo>
                <a:lnTo>
                  <a:pt x="98877" y="154564"/>
                </a:lnTo>
                <a:lnTo>
                  <a:pt x="99837" y="155524"/>
                </a:lnTo>
                <a:lnTo>
                  <a:pt x="100797" y="156484"/>
                </a:lnTo>
                <a:lnTo>
                  <a:pt x="103677" y="156484"/>
                </a:lnTo>
                <a:lnTo>
                  <a:pt x="105597" y="157429"/>
                </a:lnTo>
                <a:lnTo>
                  <a:pt x="118079" y="157429"/>
                </a:lnTo>
                <a:lnTo>
                  <a:pt x="119999" y="156484"/>
                </a:lnTo>
                <a:lnTo>
                  <a:pt x="121920" y="156484"/>
                </a:lnTo>
                <a:lnTo>
                  <a:pt x="122880" y="155524"/>
                </a:lnTo>
                <a:lnTo>
                  <a:pt x="123825" y="155524"/>
                </a:lnTo>
                <a:lnTo>
                  <a:pt x="124800" y="154564"/>
                </a:lnTo>
                <a:lnTo>
                  <a:pt x="124798" y="62613"/>
                </a:lnTo>
                <a:lnTo>
                  <a:pt x="124036" y="48978"/>
                </a:lnTo>
                <a:lnTo>
                  <a:pt x="121920" y="37444"/>
                </a:lnTo>
                <a:lnTo>
                  <a:pt x="120959" y="29763"/>
                </a:lnTo>
                <a:lnTo>
                  <a:pt x="118079" y="23042"/>
                </a:lnTo>
                <a:lnTo>
                  <a:pt x="113278" y="18242"/>
                </a:lnTo>
                <a:lnTo>
                  <a:pt x="109438" y="12481"/>
                </a:lnTo>
                <a:lnTo>
                  <a:pt x="103677" y="7680"/>
                </a:lnTo>
                <a:lnTo>
                  <a:pt x="96956" y="4800"/>
                </a:lnTo>
                <a:lnTo>
                  <a:pt x="91196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7" name="object 327"/>
          <p:cNvSpPr/>
          <p:nvPr/>
        </p:nvSpPr>
        <p:spPr>
          <a:xfrm>
            <a:off x="5422148" y="5812673"/>
            <a:ext cx="102717" cy="159364"/>
          </a:xfrm>
          <a:custGeom>
            <a:avLst/>
            <a:gdLst/>
            <a:ahLst/>
            <a:cxnLst/>
            <a:rect l="l" t="t" r="r" b="b"/>
            <a:pathLst>
              <a:path w="102717" h="159364">
                <a:moveTo>
                  <a:pt x="28803" y="38404"/>
                </a:moveTo>
                <a:lnTo>
                  <a:pt x="29763" y="35524"/>
                </a:lnTo>
                <a:lnTo>
                  <a:pt x="30723" y="33604"/>
                </a:lnTo>
                <a:lnTo>
                  <a:pt x="31683" y="30723"/>
                </a:lnTo>
                <a:lnTo>
                  <a:pt x="33604" y="27843"/>
                </a:lnTo>
                <a:lnTo>
                  <a:pt x="35524" y="26883"/>
                </a:lnTo>
                <a:lnTo>
                  <a:pt x="37444" y="24963"/>
                </a:lnTo>
                <a:lnTo>
                  <a:pt x="40325" y="23042"/>
                </a:lnTo>
                <a:lnTo>
                  <a:pt x="44165" y="22082"/>
                </a:lnTo>
                <a:lnTo>
                  <a:pt x="47045" y="21122"/>
                </a:lnTo>
                <a:lnTo>
                  <a:pt x="50886" y="20162"/>
                </a:lnTo>
                <a:lnTo>
                  <a:pt x="61447" y="20162"/>
                </a:lnTo>
                <a:lnTo>
                  <a:pt x="65288" y="21122"/>
                </a:lnTo>
                <a:lnTo>
                  <a:pt x="69128" y="22082"/>
                </a:lnTo>
                <a:lnTo>
                  <a:pt x="72953" y="24002"/>
                </a:lnTo>
                <a:lnTo>
                  <a:pt x="76794" y="24963"/>
                </a:lnTo>
                <a:lnTo>
                  <a:pt x="79689" y="25923"/>
                </a:lnTo>
                <a:lnTo>
                  <a:pt x="82570" y="27843"/>
                </a:lnTo>
                <a:lnTo>
                  <a:pt x="84475" y="28803"/>
                </a:lnTo>
                <a:lnTo>
                  <a:pt x="86410" y="29763"/>
                </a:lnTo>
                <a:lnTo>
                  <a:pt x="88315" y="31683"/>
                </a:lnTo>
                <a:lnTo>
                  <a:pt x="93116" y="31683"/>
                </a:lnTo>
                <a:lnTo>
                  <a:pt x="93116" y="30723"/>
                </a:lnTo>
                <a:lnTo>
                  <a:pt x="94076" y="29763"/>
                </a:lnTo>
                <a:lnTo>
                  <a:pt x="94076" y="27843"/>
                </a:lnTo>
                <a:lnTo>
                  <a:pt x="95036" y="26883"/>
                </a:lnTo>
                <a:lnTo>
                  <a:pt x="95036" y="15361"/>
                </a:lnTo>
                <a:lnTo>
                  <a:pt x="94076" y="14401"/>
                </a:lnTo>
                <a:lnTo>
                  <a:pt x="94076" y="12481"/>
                </a:lnTo>
                <a:lnTo>
                  <a:pt x="93116" y="11521"/>
                </a:lnTo>
                <a:lnTo>
                  <a:pt x="92156" y="10561"/>
                </a:lnTo>
                <a:lnTo>
                  <a:pt x="91196" y="9601"/>
                </a:lnTo>
                <a:lnTo>
                  <a:pt x="90236" y="8641"/>
                </a:lnTo>
                <a:lnTo>
                  <a:pt x="88315" y="7680"/>
                </a:lnTo>
                <a:lnTo>
                  <a:pt x="86410" y="6720"/>
                </a:lnTo>
                <a:lnTo>
                  <a:pt x="83515" y="4800"/>
                </a:lnTo>
                <a:lnTo>
                  <a:pt x="81594" y="3840"/>
                </a:lnTo>
                <a:lnTo>
                  <a:pt x="78729" y="2880"/>
                </a:lnTo>
                <a:lnTo>
                  <a:pt x="74874" y="1920"/>
                </a:lnTo>
                <a:lnTo>
                  <a:pt x="72008" y="1920"/>
                </a:lnTo>
                <a:lnTo>
                  <a:pt x="68168" y="960"/>
                </a:lnTo>
                <a:lnTo>
                  <a:pt x="64328" y="0"/>
                </a:lnTo>
                <a:lnTo>
                  <a:pt x="47045" y="0"/>
                </a:lnTo>
                <a:lnTo>
                  <a:pt x="39364" y="960"/>
                </a:lnTo>
                <a:lnTo>
                  <a:pt x="32644" y="3840"/>
                </a:lnTo>
                <a:lnTo>
                  <a:pt x="25923" y="5760"/>
                </a:lnTo>
                <a:lnTo>
                  <a:pt x="21122" y="9601"/>
                </a:lnTo>
                <a:lnTo>
                  <a:pt x="16322" y="13441"/>
                </a:lnTo>
                <a:lnTo>
                  <a:pt x="11521" y="17282"/>
                </a:lnTo>
                <a:lnTo>
                  <a:pt x="8641" y="21122"/>
                </a:lnTo>
                <a:lnTo>
                  <a:pt x="6720" y="26883"/>
                </a:lnTo>
                <a:lnTo>
                  <a:pt x="3840" y="31683"/>
                </a:lnTo>
                <a:lnTo>
                  <a:pt x="2880" y="37444"/>
                </a:lnTo>
                <a:lnTo>
                  <a:pt x="2880" y="48966"/>
                </a:lnTo>
                <a:lnTo>
                  <a:pt x="3840" y="54726"/>
                </a:lnTo>
                <a:lnTo>
                  <a:pt x="5760" y="59512"/>
                </a:lnTo>
                <a:lnTo>
                  <a:pt x="8641" y="64328"/>
                </a:lnTo>
                <a:lnTo>
                  <a:pt x="11521" y="68168"/>
                </a:lnTo>
                <a:lnTo>
                  <a:pt x="14401" y="72009"/>
                </a:lnTo>
                <a:lnTo>
                  <a:pt x="18242" y="74889"/>
                </a:lnTo>
                <a:lnTo>
                  <a:pt x="22082" y="77754"/>
                </a:lnTo>
                <a:lnTo>
                  <a:pt x="25923" y="79674"/>
                </a:lnTo>
                <a:lnTo>
                  <a:pt x="30723" y="82570"/>
                </a:lnTo>
                <a:lnTo>
                  <a:pt x="35524" y="84475"/>
                </a:lnTo>
                <a:lnTo>
                  <a:pt x="39364" y="86410"/>
                </a:lnTo>
                <a:lnTo>
                  <a:pt x="44165" y="88315"/>
                </a:lnTo>
                <a:lnTo>
                  <a:pt x="48966" y="90236"/>
                </a:lnTo>
                <a:lnTo>
                  <a:pt x="52806" y="91196"/>
                </a:lnTo>
                <a:lnTo>
                  <a:pt x="57607" y="93116"/>
                </a:lnTo>
                <a:lnTo>
                  <a:pt x="61447" y="95036"/>
                </a:lnTo>
                <a:lnTo>
                  <a:pt x="64328" y="96956"/>
                </a:lnTo>
                <a:lnTo>
                  <a:pt x="68168" y="99837"/>
                </a:lnTo>
                <a:lnTo>
                  <a:pt x="71033" y="101757"/>
                </a:lnTo>
                <a:lnTo>
                  <a:pt x="72953" y="104637"/>
                </a:lnTo>
                <a:lnTo>
                  <a:pt x="74874" y="107518"/>
                </a:lnTo>
                <a:lnTo>
                  <a:pt x="75849" y="110398"/>
                </a:lnTo>
                <a:lnTo>
                  <a:pt x="75849" y="121920"/>
                </a:lnTo>
                <a:lnTo>
                  <a:pt x="73913" y="124800"/>
                </a:lnTo>
                <a:lnTo>
                  <a:pt x="72953" y="127680"/>
                </a:lnTo>
                <a:lnTo>
                  <a:pt x="70073" y="130561"/>
                </a:lnTo>
                <a:lnTo>
                  <a:pt x="68168" y="132481"/>
                </a:lnTo>
                <a:lnTo>
                  <a:pt x="65288" y="134401"/>
                </a:lnTo>
                <a:lnTo>
                  <a:pt x="61447" y="135361"/>
                </a:lnTo>
                <a:lnTo>
                  <a:pt x="58567" y="136321"/>
                </a:lnTo>
                <a:lnTo>
                  <a:pt x="54726" y="137281"/>
                </a:lnTo>
                <a:lnTo>
                  <a:pt x="50886" y="138242"/>
                </a:lnTo>
                <a:lnTo>
                  <a:pt x="40325" y="138242"/>
                </a:lnTo>
                <a:lnTo>
                  <a:pt x="34564" y="137281"/>
                </a:lnTo>
                <a:lnTo>
                  <a:pt x="29763" y="136321"/>
                </a:lnTo>
                <a:lnTo>
                  <a:pt x="24963" y="134401"/>
                </a:lnTo>
                <a:lnTo>
                  <a:pt x="21122" y="132481"/>
                </a:lnTo>
                <a:lnTo>
                  <a:pt x="18242" y="131521"/>
                </a:lnTo>
                <a:lnTo>
                  <a:pt x="14401" y="129600"/>
                </a:lnTo>
                <a:lnTo>
                  <a:pt x="11521" y="127680"/>
                </a:lnTo>
                <a:lnTo>
                  <a:pt x="9601" y="126720"/>
                </a:lnTo>
                <a:lnTo>
                  <a:pt x="6720" y="124800"/>
                </a:lnTo>
                <a:lnTo>
                  <a:pt x="4800" y="123840"/>
                </a:lnTo>
                <a:lnTo>
                  <a:pt x="2880" y="123840"/>
                </a:lnTo>
                <a:lnTo>
                  <a:pt x="2880" y="124800"/>
                </a:lnTo>
                <a:lnTo>
                  <a:pt x="960" y="124800"/>
                </a:lnTo>
                <a:lnTo>
                  <a:pt x="960" y="126720"/>
                </a:lnTo>
                <a:lnTo>
                  <a:pt x="0" y="127680"/>
                </a:lnTo>
                <a:lnTo>
                  <a:pt x="0" y="143042"/>
                </a:lnTo>
                <a:lnTo>
                  <a:pt x="960" y="144962"/>
                </a:lnTo>
                <a:lnTo>
                  <a:pt x="1920" y="146883"/>
                </a:lnTo>
                <a:lnTo>
                  <a:pt x="2880" y="147843"/>
                </a:lnTo>
                <a:lnTo>
                  <a:pt x="3840" y="148803"/>
                </a:lnTo>
                <a:lnTo>
                  <a:pt x="5760" y="149763"/>
                </a:lnTo>
                <a:lnTo>
                  <a:pt x="8641" y="151683"/>
                </a:lnTo>
                <a:lnTo>
                  <a:pt x="11521" y="152643"/>
                </a:lnTo>
                <a:lnTo>
                  <a:pt x="14401" y="153588"/>
                </a:lnTo>
                <a:lnTo>
                  <a:pt x="18242" y="155524"/>
                </a:lnTo>
                <a:lnTo>
                  <a:pt x="22082" y="156484"/>
                </a:lnTo>
                <a:lnTo>
                  <a:pt x="25923" y="157429"/>
                </a:lnTo>
                <a:lnTo>
                  <a:pt x="30723" y="158404"/>
                </a:lnTo>
                <a:lnTo>
                  <a:pt x="35524" y="159364"/>
                </a:lnTo>
                <a:lnTo>
                  <a:pt x="53766" y="159364"/>
                </a:lnTo>
                <a:lnTo>
                  <a:pt x="61447" y="158404"/>
                </a:lnTo>
                <a:lnTo>
                  <a:pt x="68168" y="156484"/>
                </a:lnTo>
                <a:lnTo>
                  <a:pt x="75849" y="154564"/>
                </a:lnTo>
                <a:lnTo>
                  <a:pt x="81594" y="150723"/>
                </a:lnTo>
                <a:lnTo>
                  <a:pt x="86410" y="146883"/>
                </a:lnTo>
                <a:lnTo>
                  <a:pt x="92156" y="143042"/>
                </a:lnTo>
                <a:lnTo>
                  <a:pt x="95996" y="138242"/>
                </a:lnTo>
                <a:lnTo>
                  <a:pt x="97916" y="132481"/>
                </a:lnTo>
                <a:lnTo>
                  <a:pt x="100797" y="126720"/>
                </a:lnTo>
                <a:lnTo>
                  <a:pt x="102717" y="119999"/>
                </a:lnTo>
                <a:lnTo>
                  <a:pt x="102717" y="106558"/>
                </a:lnTo>
                <a:lnTo>
                  <a:pt x="101757" y="100797"/>
                </a:lnTo>
                <a:lnTo>
                  <a:pt x="98877" y="96956"/>
                </a:lnTo>
                <a:lnTo>
                  <a:pt x="96956" y="92156"/>
                </a:lnTo>
                <a:lnTo>
                  <a:pt x="94076" y="88315"/>
                </a:lnTo>
                <a:lnTo>
                  <a:pt x="91196" y="85435"/>
                </a:lnTo>
                <a:lnTo>
                  <a:pt x="87355" y="81594"/>
                </a:lnTo>
                <a:lnTo>
                  <a:pt x="83515" y="78729"/>
                </a:lnTo>
                <a:lnTo>
                  <a:pt x="78729" y="76794"/>
                </a:lnTo>
                <a:lnTo>
                  <a:pt x="74874" y="74889"/>
                </a:lnTo>
                <a:lnTo>
                  <a:pt x="70073" y="72953"/>
                </a:lnTo>
                <a:lnTo>
                  <a:pt x="65288" y="71048"/>
                </a:lnTo>
                <a:lnTo>
                  <a:pt x="61447" y="69128"/>
                </a:lnTo>
                <a:lnTo>
                  <a:pt x="56647" y="67208"/>
                </a:lnTo>
                <a:lnTo>
                  <a:pt x="51846" y="65288"/>
                </a:lnTo>
                <a:lnTo>
                  <a:pt x="48005" y="63367"/>
                </a:lnTo>
                <a:lnTo>
                  <a:pt x="44165" y="61447"/>
                </a:lnTo>
                <a:lnTo>
                  <a:pt x="40325" y="59512"/>
                </a:lnTo>
                <a:lnTo>
                  <a:pt x="36484" y="57607"/>
                </a:lnTo>
                <a:lnTo>
                  <a:pt x="33604" y="54726"/>
                </a:lnTo>
                <a:lnTo>
                  <a:pt x="31683" y="51846"/>
                </a:lnTo>
                <a:lnTo>
                  <a:pt x="29763" y="48966"/>
                </a:lnTo>
                <a:lnTo>
                  <a:pt x="28803" y="46085"/>
                </a:lnTo>
                <a:lnTo>
                  <a:pt x="28803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8" name="object 328"/>
          <p:cNvSpPr/>
          <p:nvPr/>
        </p:nvSpPr>
        <p:spPr>
          <a:xfrm>
            <a:off x="5540227" y="5776203"/>
            <a:ext cx="95036" cy="195834"/>
          </a:xfrm>
          <a:custGeom>
            <a:avLst/>
            <a:gdLst/>
            <a:ahLst/>
            <a:cxnLst/>
            <a:rect l="l" t="t" r="r" b="b"/>
            <a:pathLst>
              <a:path w="95036" h="195834">
                <a:moveTo>
                  <a:pt x="89275" y="61432"/>
                </a:moveTo>
                <a:lnTo>
                  <a:pt x="91196" y="61432"/>
                </a:lnTo>
                <a:lnTo>
                  <a:pt x="92156" y="60472"/>
                </a:lnTo>
                <a:lnTo>
                  <a:pt x="93116" y="58552"/>
                </a:lnTo>
                <a:lnTo>
                  <a:pt x="94076" y="57591"/>
                </a:lnTo>
                <a:lnTo>
                  <a:pt x="95036" y="54711"/>
                </a:lnTo>
                <a:lnTo>
                  <a:pt x="95036" y="48950"/>
                </a:lnTo>
                <a:lnTo>
                  <a:pt x="94076" y="47030"/>
                </a:lnTo>
                <a:lnTo>
                  <a:pt x="94076" y="43190"/>
                </a:lnTo>
                <a:lnTo>
                  <a:pt x="93116" y="42230"/>
                </a:lnTo>
                <a:lnTo>
                  <a:pt x="93116" y="41269"/>
                </a:lnTo>
                <a:lnTo>
                  <a:pt x="92156" y="40309"/>
                </a:lnTo>
                <a:lnTo>
                  <a:pt x="91196" y="40309"/>
                </a:lnTo>
                <a:lnTo>
                  <a:pt x="91196" y="39349"/>
                </a:lnTo>
                <a:lnTo>
                  <a:pt x="51846" y="39349"/>
                </a:lnTo>
                <a:lnTo>
                  <a:pt x="51846" y="2880"/>
                </a:lnTo>
                <a:lnTo>
                  <a:pt x="50871" y="1920"/>
                </a:lnTo>
                <a:lnTo>
                  <a:pt x="49911" y="1920"/>
                </a:lnTo>
                <a:lnTo>
                  <a:pt x="48966" y="960"/>
                </a:lnTo>
                <a:lnTo>
                  <a:pt x="48005" y="960"/>
                </a:lnTo>
                <a:lnTo>
                  <a:pt x="47030" y="0"/>
                </a:lnTo>
                <a:lnTo>
                  <a:pt x="30723" y="0"/>
                </a:lnTo>
                <a:lnTo>
                  <a:pt x="28803" y="960"/>
                </a:lnTo>
                <a:lnTo>
                  <a:pt x="27843" y="960"/>
                </a:lnTo>
                <a:lnTo>
                  <a:pt x="26883" y="1920"/>
                </a:lnTo>
                <a:lnTo>
                  <a:pt x="25923" y="1920"/>
                </a:lnTo>
                <a:lnTo>
                  <a:pt x="25923" y="3840"/>
                </a:lnTo>
                <a:lnTo>
                  <a:pt x="24963" y="3840"/>
                </a:lnTo>
                <a:lnTo>
                  <a:pt x="24963" y="39349"/>
                </a:lnTo>
                <a:lnTo>
                  <a:pt x="3840" y="39349"/>
                </a:lnTo>
                <a:lnTo>
                  <a:pt x="2880" y="40309"/>
                </a:lnTo>
                <a:lnTo>
                  <a:pt x="1920" y="40309"/>
                </a:lnTo>
                <a:lnTo>
                  <a:pt x="1920" y="41269"/>
                </a:lnTo>
                <a:lnTo>
                  <a:pt x="960" y="42230"/>
                </a:lnTo>
                <a:lnTo>
                  <a:pt x="960" y="43190"/>
                </a:lnTo>
                <a:lnTo>
                  <a:pt x="0" y="44150"/>
                </a:lnTo>
                <a:lnTo>
                  <a:pt x="0" y="57591"/>
                </a:lnTo>
                <a:lnTo>
                  <a:pt x="960" y="58552"/>
                </a:lnTo>
                <a:lnTo>
                  <a:pt x="1920" y="60472"/>
                </a:lnTo>
                <a:lnTo>
                  <a:pt x="3840" y="61432"/>
                </a:lnTo>
                <a:lnTo>
                  <a:pt x="24963" y="61432"/>
                </a:lnTo>
                <a:lnTo>
                  <a:pt x="24963" y="154548"/>
                </a:lnTo>
                <a:lnTo>
                  <a:pt x="25923" y="162229"/>
                </a:lnTo>
                <a:lnTo>
                  <a:pt x="27843" y="167990"/>
                </a:lnTo>
                <a:lnTo>
                  <a:pt x="28803" y="174711"/>
                </a:lnTo>
                <a:lnTo>
                  <a:pt x="31683" y="179511"/>
                </a:lnTo>
                <a:lnTo>
                  <a:pt x="35524" y="183352"/>
                </a:lnTo>
                <a:lnTo>
                  <a:pt x="38404" y="187192"/>
                </a:lnTo>
                <a:lnTo>
                  <a:pt x="43190" y="191033"/>
                </a:lnTo>
                <a:lnTo>
                  <a:pt x="48966" y="192953"/>
                </a:lnTo>
                <a:lnTo>
                  <a:pt x="53751" y="194873"/>
                </a:lnTo>
                <a:lnTo>
                  <a:pt x="60472" y="195834"/>
                </a:lnTo>
                <a:lnTo>
                  <a:pt x="72953" y="195834"/>
                </a:lnTo>
                <a:lnTo>
                  <a:pt x="74874" y="194873"/>
                </a:lnTo>
                <a:lnTo>
                  <a:pt x="77754" y="194873"/>
                </a:lnTo>
                <a:lnTo>
                  <a:pt x="80634" y="193898"/>
                </a:lnTo>
                <a:lnTo>
                  <a:pt x="82555" y="193898"/>
                </a:lnTo>
                <a:lnTo>
                  <a:pt x="84475" y="192953"/>
                </a:lnTo>
                <a:lnTo>
                  <a:pt x="86395" y="192953"/>
                </a:lnTo>
                <a:lnTo>
                  <a:pt x="88315" y="191993"/>
                </a:lnTo>
                <a:lnTo>
                  <a:pt x="90236" y="191033"/>
                </a:lnTo>
                <a:lnTo>
                  <a:pt x="91196" y="190058"/>
                </a:lnTo>
                <a:lnTo>
                  <a:pt x="92156" y="190058"/>
                </a:lnTo>
                <a:lnTo>
                  <a:pt x="93116" y="188153"/>
                </a:lnTo>
                <a:lnTo>
                  <a:pt x="94076" y="187192"/>
                </a:lnTo>
                <a:lnTo>
                  <a:pt x="94076" y="183352"/>
                </a:lnTo>
                <a:lnTo>
                  <a:pt x="95036" y="181432"/>
                </a:lnTo>
                <a:lnTo>
                  <a:pt x="95036" y="176631"/>
                </a:lnTo>
                <a:lnTo>
                  <a:pt x="94076" y="174711"/>
                </a:lnTo>
                <a:lnTo>
                  <a:pt x="94076" y="170870"/>
                </a:lnTo>
                <a:lnTo>
                  <a:pt x="93116" y="169910"/>
                </a:lnTo>
                <a:lnTo>
                  <a:pt x="93116" y="168950"/>
                </a:lnTo>
                <a:lnTo>
                  <a:pt x="92156" y="168950"/>
                </a:lnTo>
                <a:lnTo>
                  <a:pt x="91196" y="167990"/>
                </a:lnTo>
                <a:lnTo>
                  <a:pt x="90236" y="167990"/>
                </a:lnTo>
                <a:lnTo>
                  <a:pt x="89275" y="168950"/>
                </a:lnTo>
                <a:lnTo>
                  <a:pt x="88315" y="168950"/>
                </a:lnTo>
                <a:lnTo>
                  <a:pt x="87355" y="169910"/>
                </a:lnTo>
                <a:lnTo>
                  <a:pt x="85435" y="169910"/>
                </a:lnTo>
                <a:lnTo>
                  <a:pt x="84475" y="170870"/>
                </a:lnTo>
                <a:lnTo>
                  <a:pt x="82555" y="170870"/>
                </a:lnTo>
                <a:lnTo>
                  <a:pt x="80634" y="171831"/>
                </a:lnTo>
                <a:lnTo>
                  <a:pt x="78714" y="171831"/>
                </a:lnTo>
                <a:lnTo>
                  <a:pt x="76794" y="172791"/>
                </a:lnTo>
                <a:lnTo>
                  <a:pt x="64312" y="172791"/>
                </a:lnTo>
                <a:lnTo>
                  <a:pt x="59527" y="169910"/>
                </a:lnTo>
                <a:lnTo>
                  <a:pt x="56631" y="165110"/>
                </a:lnTo>
                <a:lnTo>
                  <a:pt x="53751" y="160309"/>
                </a:lnTo>
                <a:lnTo>
                  <a:pt x="51846" y="152628"/>
                </a:lnTo>
                <a:lnTo>
                  <a:pt x="51846" y="61432"/>
                </a:lnTo>
                <a:lnTo>
                  <a:pt x="89275" y="61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9" name="object 329"/>
          <p:cNvSpPr/>
          <p:nvPr/>
        </p:nvSpPr>
        <p:spPr>
          <a:xfrm>
            <a:off x="5670788" y="5812673"/>
            <a:ext cx="84475" cy="157429"/>
          </a:xfrm>
          <a:custGeom>
            <a:avLst/>
            <a:gdLst/>
            <a:ahLst/>
            <a:cxnLst/>
            <a:rect l="l" t="t" r="r" b="b"/>
            <a:pathLst>
              <a:path w="84475" h="157429">
                <a:moveTo>
                  <a:pt x="74874" y="27843"/>
                </a:moveTo>
                <a:lnTo>
                  <a:pt x="75834" y="27843"/>
                </a:lnTo>
                <a:lnTo>
                  <a:pt x="77754" y="28803"/>
                </a:lnTo>
                <a:lnTo>
                  <a:pt x="82555" y="28803"/>
                </a:lnTo>
                <a:lnTo>
                  <a:pt x="83515" y="27843"/>
                </a:lnTo>
                <a:lnTo>
                  <a:pt x="83515" y="26883"/>
                </a:lnTo>
                <a:lnTo>
                  <a:pt x="84475" y="25923"/>
                </a:lnTo>
                <a:lnTo>
                  <a:pt x="84475" y="7680"/>
                </a:lnTo>
                <a:lnTo>
                  <a:pt x="83515" y="6720"/>
                </a:lnTo>
                <a:lnTo>
                  <a:pt x="83515" y="4800"/>
                </a:lnTo>
                <a:lnTo>
                  <a:pt x="82555" y="4800"/>
                </a:lnTo>
                <a:lnTo>
                  <a:pt x="82555" y="3840"/>
                </a:lnTo>
                <a:lnTo>
                  <a:pt x="81594" y="3840"/>
                </a:lnTo>
                <a:lnTo>
                  <a:pt x="80634" y="2880"/>
                </a:lnTo>
                <a:lnTo>
                  <a:pt x="78714" y="2880"/>
                </a:lnTo>
                <a:lnTo>
                  <a:pt x="77754" y="1920"/>
                </a:lnTo>
                <a:lnTo>
                  <a:pt x="75834" y="960"/>
                </a:lnTo>
                <a:lnTo>
                  <a:pt x="71993" y="960"/>
                </a:lnTo>
                <a:lnTo>
                  <a:pt x="70073" y="0"/>
                </a:lnTo>
                <a:lnTo>
                  <a:pt x="57591" y="0"/>
                </a:lnTo>
                <a:lnTo>
                  <a:pt x="53751" y="960"/>
                </a:lnTo>
                <a:lnTo>
                  <a:pt x="50871" y="1920"/>
                </a:lnTo>
                <a:lnTo>
                  <a:pt x="47990" y="3840"/>
                </a:lnTo>
                <a:lnTo>
                  <a:pt x="45110" y="5760"/>
                </a:lnTo>
                <a:lnTo>
                  <a:pt x="41269" y="7680"/>
                </a:lnTo>
                <a:lnTo>
                  <a:pt x="38389" y="10561"/>
                </a:lnTo>
                <a:lnTo>
                  <a:pt x="34549" y="14401"/>
                </a:lnTo>
                <a:lnTo>
                  <a:pt x="31668" y="18242"/>
                </a:lnTo>
                <a:lnTo>
                  <a:pt x="27828" y="22082"/>
                </a:lnTo>
                <a:lnTo>
                  <a:pt x="23987" y="27843"/>
                </a:lnTo>
                <a:lnTo>
                  <a:pt x="23987" y="5760"/>
                </a:lnTo>
                <a:lnTo>
                  <a:pt x="23042" y="5760"/>
                </a:lnTo>
                <a:lnTo>
                  <a:pt x="23042" y="4800"/>
                </a:lnTo>
                <a:lnTo>
                  <a:pt x="22067" y="3840"/>
                </a:lnTo>
                <a:lnTo>
                  <a:pt x="21107" y="3840"/>
                </a:lnTo>
                <a:lnTo>
                  <a:pt x="20147" y="2880"/>
                </a:lnTo>
                <a:lnTo>
                  <a:pt x="17266" y="2880"/>
                </a:lnTo>
                <a:lnTo>
                  <a:pt x="16322" y="1920"/>
                </a:lnTo>
                <a:lnTo>
                  <a:pt x="6705" y="1920"/>
                </a:lnTo>
                <a:lnTo>
                  <a:pt x="5760" y="288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3840"/>
                </a:lnTo>
                <a:lnTo>
                  <a:pt x="0" y="4800"/>
                </a:lnTo>
                <a:lnTo>
                  <a:pt x="0" y="154564"/>
                </a:lnTo>
                <a:lnTo>
                  <a:pt x="960" y="155524"/>
                </a:lnTo>
                <a:lnTo>
                  <a:pt x="1920" y="156484"/>
                </a:lnTo>
                <a:lnTo>
                  <a:pt x="4800" y="156484"/>
                </a:lnTo>
                <a:lnTo>
                  <a:pt x="6705" y="157429"/>
                </a:lnTo>
                <a:lnTo>
                  <a:pt x="19202" y="157429"/>
                </a:lnTo>
                <a:lnTo>
                  <a:pt x="21107" y="156484"/>
                </a:lnTo>
                <a:lnTo>
                  <a:pt x="23042" y="156484"/>
                </a:lnTo>
                <a:lnTo>
                  <a:pt x="24947" y="155524"/>
                </a:lnTo>
                <a:lnTo>
                  <a:pt x="25923" y="154564"/>
                </a:lnTo>
                <a:lnTo>
                  <a:pt x="25923" y="56647"/>
                </a:lnTo>
                <a:lnTo>
                  <a:pt x="29763" y="50886"/>
                </a:lnTo>
                <a:lnTo>
                  <a:pt x="33604" y="46085"/>
                </a:lnTo>
                <a:lnTo>
                  <a:pt x="36469" y="42245"/>
                </a:lnTo>
                <a:lnTo>
                  <a:pt x="39349" y="37444"/>
                </a:lnTo>
                <a:lnTo>
                  <a:pt x="43190" y="34564"/>
                </a:lnTo>
                <a:lnTo>
                  <a:pt x="45110" y="31683"/>
                </a:lnTo>
                <a:lnTo>
                  <a:pt x="47990" y="29763"/>
                </a:lnTo>
                <a:lnTo>
                  <a:pt x="50871" y="27843"/>
                </a:lnTo>
                <a:lnTo>
                  <a:pt x="53751" y="26883"/>
                </a:lnTo>
                <a:lnTo>
                  <a:pt x="56631" y="25923"/>
                </a:lnTo>
                <a:lnTo>
                  <a:pt x="59512" y="24963"/>
                </a:lnTo>
                <a:lnTo>
                  <a:pt x="66233" y="24963"/>
                </a:lnTo>
                <a:lnTo>
                  <a:pt x="68153" y="25923"/>
                </a:lnTo>
                <a:lnTo>
                  <a:pt x="70073" y="25923"/>
                </a:lnTo>
                <a:lnTo>
                  <a:pt x="71993" y="26883"/>
                </a:lnTo>
                <a:lnTo>
                  <a:pt x="72953" y="26883"/>
                </a:lnTo>
                <a:lnTo>
                  <a:pt x="74874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0" name="object 330"/>
          <p:cNvSpPr/>
          <p:nvPr/>
        </p:nvSpPr>
        <p:spPr>
          <a:xfrm>
            <a:off x="5769665" y="5812673"/>
            <a:ext cx="119024" cy="158404"/>
          </a:xfrm>
          <a:custGeom>
            <a:avLst/>
            <a:gdLst/>
            <a:ahLst/>
            <a:cxnLst/>
            <a:rect l="l" t="t" r="r" b="b"/>
            <a:pathLst>
              <a:path w="119024" h="158404">
                <a:moveTo>
                  <a:pt x="7680" y="18242"/>
                </a:moveTo>
                <a:lnTo>
                  <a:pt x="7680" y="20162"/>
                </a:lnTo>
                <a:lnTo>
                  <a:pt x="6720" y="21122"/>
                </a:lnTo>
                <a:lnTo>
                  <a:pt x="6720" y="29763"/>
                </a:lnTo>
                <a:lnTo>
                  <a:pt x="7680" y="30723"/>
                </a:lnTo>
                <a:lnTo>
                  <a:pt x="7680" y="33604"/>
                </a:lnTo>
                <a:lnTo>
                  <a:pt x="8641" y="33604"/>
                </a:lnTo>
                <a:lnTo>
                  <a:pt x="8641" y="34564"/>
                </a:lnTo>
                <a:lnTo>
                  <a:pt x="9585" y="35524"/>
                </a:lnTo>
                <a:lnTo>
                  <a:pt x="10561" y="36484"/>
                </a:lnTo>
                <a:lnTo>
                  <a:pt x="13426" y="36484"/>
                </a:lnTo>
                <a:lnTo>
                  <a:pt x="15361" y="35524"/>
                </a:lnTo>
                <a:lnTo>
                  <a:pt x="18242" y="34564"/>
                </a:lnTo>
                <a:lnTo>
                  <a:pt x="21107" y="32644"/>
                </a:lnTo>
                <a:lnTo>
                  <a:pt x="23987" y="30723"/>
                </a:lnTo>
                <a:lnTo>
                  <a:pt x="27828" y="28803"/>
                </a:lnTo>
                <a:lnTo>
                  <a:pt x="31668" y="26883"/>
                </a:lnTo>
                <a:lnTo>
                  <a:pt x="36469" y="24963"/>
                </a:lnTo>
                <a:lnTo>
                  <a:pt x="41269" y="24002"/>
                </a:lnTo>
                <a:lnTo>
                  <a:pt x="47030" y="22082"/>
                </a:lnTo>
                <a:lnTo>
                  <a:pt x="52791" y="21122"/>
                </a:lnTo>
                <a:lnTo>
                  <a:pt x="65272" y="21122"/>
                </a:lnTo>
                <a:lnTo>
                  <a:pt x="71033" y="22082"/>
                </a:lnTo>
                <a:lnTo>
                  <a:pt x="74874" y="24002"/>
                </a:lnTo>
                <a:lnTo>
                  <a:pt x="78714" y="24963"/>
                </a:lnTo>
                <a:lnTo>
                  <a:pt x="82555" y="2688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6484"/>
                </a:lnTo>
                <a:lnTo>
                  <a:pt x="91196" y="41285"/>
                </a:lnTo>
                <a:lnTo>
                  <a:pt x="92156" y="45125"/>
                </a:lnTo>
                <a:lnTo>
                  <a:pt x="93116" y="49926"/>
                </a:lnTo>
                <a:lnTo>
                  <a:pt x="93116" y="67208"/>
                </a:lnTo>
                <a:lnTo>
                  <a:pt x="72953" y="67208"/>
                </a:lnTo>
                <a:lnTo>
                  <a:pt x="66936" y="67298"/>
                </a:lnTo>
                <a:lnTo>
                  <a:pt x="53808" y="68202"/>
                </a:lnTo>
                <a:lnTo>
                  <a:pt x="42230" y="70073"/>
                </a:lnTo>
                <a:lnTo>
                  <a:pt x="32644" y="72009"/>
                </a:lnTo>
                <a:lnTo>
                  <a:pt x="24963" y="74889"/>
                </a:lnTo>
                <a:lnTo>
                  <a:pt x="19187" y="78729"/>
                </a:lnTo>
                <a:lnTo>
                  <a:pt x="12466" y="82570"/>
                </a:lnTo>
                <a:lnTo>
                  <a:pt x="7680" y="88315"/>
                </a:lnTo>
                <a:lnTo>
                  <a:pt x="4800" y="94076"/>
                </a:lnTo>
                <a:lnTo>
                  <a:pt x="960" y="99837"/>
                </a:lnTo>
                <a:lnTo>
                  <a:pt x="0" y="107518"/>
                </a:lnTo>
                <a:lnTo>
                  <a:pt x="0" y="121920"/>
                </a:lnTo>
                <a:lnTo>
                  <a:pt x="960" y="128640"/>
                </a:lnTo>
                <a:lnTo>
                  <a:pt x="2880" y="134401"/>
                </a:lnTo>
                <a:lnTo>
                  <a:pt x="5745" y="139202"/>
                </a:lnTo>
                <a:lnTo>
                  <a:pt x="9585" y="144002"/>
                </a:lnTo>
                <a:lnTo>
                  <a:pt x="13426" y="147843"/>
                </a:lnTo>
                <a:lnTo>
                  <a:pt x="18242" y="151683"/>
                </a:lnTo>
                <a:lnTo>
                  <a:pt x="23027" y="154564"/>
                </a:lnTo>
                <a:lnTo>
                  <a:pt x="29748" y="156484"/>
                </a:lnTo>
                <a:lnTo>
                  <a:pt x="35509" y="158404"/>
                </a:lnTo>
                <a:lnTo>
                  <a:pt x="29748" y="127680"/>
                </a:lnTo>
                <a:lnTo>
                  <a:pt x="26868" y="120959"/>
                </a:lnTo>
                <a:lnTo>
                  <a:pt x="26868" y="109438"/>
                </a:lnTo>
                <a:lnTo>
                  <a:pt x="27828" y="105597"/>
                </a:lnTo>
                <a:lnTo>
                  <a:pt x="29748" y="102717"/>
                </a:lnTo>
                <a:lnTo>
                  <a:pt x="31668" y="98877"/>
                </a:lnTo>
                <a:lnTo>
                  <a:pt x="33588" y="95996"/>
                </a:lnTo>
                <a:lnTo>
                  <a:pt x="37429" y="94076"/>
                </a:lnTo>
                <a:lnTo>
                  <a:pt x="41269" y="91196"/>
                </a:lnTo>
                <a:lnTo>
                  <a:pt x="45110" y="89275"/>
                </a:lnTo>
                <a:lnTo>
                  <a:pt x="50871" y="88315"/>
                </a:lnTo>
                <a:lnTo>
                  <a:pt x="56631" y="86410"/>
                </a:lnTo>
                <a:lnTo>
                  <a:pt x="93116" y="86410"/>
                </a:lnTo>
                <a:lnTo>
                  <a:pt x="93116" y="117119"/>
                </a:lnTo>
                <a:lnTo>
                  <a:pt x="86395" y="124800"/>
                </a:lnTo>
                <a:lnTo>
                  <a:pt x="79674" y="129600"/>
                </a:lnTo>
                <a:lnTo>
                  <a:pt x="73913" y="133441"/>
                </a:lnTo>
                <a:lnTo>
                  <a:pt x="68153" y="137281"/>
                </a:lnTo>
                <a:lnTo>
                  <a:pt x="61432" y="138242"/>
                </a:lnTo>
                <a:lnTo>
                  <a:pt x="62862" y="157891"/>
                </a:lnTo>
                <a:lnTo>
                  <a:pt x="74874" y="153588"/>
                </a:lnTo>
                <a:lnTo>
                  <a:pt x="75499" y="153274"/>
                </a:lnTo>
                <a:lnTo>
                  <a:pt x="86448" y="146795"/>
                </a:lnTo>
                <a:lnTo>
                  <a:pt x="95996" y="138242"/>
                </a:lnTo>
                <a:lnTo>
                  <a:pt x="95996" y="153588"/>
                </a:lnTo>
                <a:lnTo>
                  <a:pt x="96956" y="154564"/>
                </a:lnTo>
                <a:lnTo>
                  <a:pt x="96956" y="155524"/>
                </a:lnTo>
                <a:lnTo>
                  <a:pt x="97916" y="156484"/>
                </a:lnTo>
                <a:lnTo>
                  <a:pt x="100797" y="156484"/>
                </a:lnTo>
                <a:lnTo>
                  <a:pt x="102717" y="157429"/>
                </a:lnTo>
                <a:lnTo>
                  <a:pt x="113278" y="157429"/>
                </a:lnTo>
                <a:lnTo>
                  <a:pt x="114223" y="156484"/>
                </a:lnTo>
                <a:lnTo>
                  <a:pt x="117104" y="156484"/>
                </a:lnTo>
                <a:lnTo>
                  <a:pt x="118064" y="155524"/>
                </a:lnTo>
                <a:lnTo>
                  <a:pt x="119024" y="154564"/>
                </a:lnTo>
                <a:lnTo>
                  <a:pt x="119024" y="45125"/>
                </a:lnTo>
                <a:lnTo>
                  <a:pt x="118064" y="37444"/>
                </a:lnTo>
                <a:lnTo>
                  <a:pt x="116159" y="30723"/>
                </a:lnTo>
                <a:lnTo>
                  <a:pt x="114223" y="24002"/>
                </a:lnTo>
                <a:lnTo>
                  <a:pt x="110383" y="1824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5760"/>
                </a:lnTo>
                <a:lnTo>
                  <a:pt x="88315" y="3840"/>
                </a:lnTo>
                <a:lnTo>
                  <a:pt x="86813" y="3305"/>
                </a:lnTo>
                <a:lnTo>
                  <a:pt x="75088" y="728"/>
                </a:lnTo>
                <a:lnTo>
                  <a:pt x="61432" y="0"/>
                </a:lnTo>
                <a:lnTo>
                  <a:pt x="56631" y="0"/>
                </a:lnTo>
                <a:lnTo>
                  <a:pt x="50871" y="960"/>
                </a:lnTo>
                <a:lnTo>
                  <a:pt x="45110" y="1920"/>
                </a:lnTo>
                <a:lnTo>
                  <a:pt x="39349" y="2880"/>
                </a:lnTo>
                <a:lnTo>
                  <a:pt x="34549" y="3840"/>
                </a:lnTo>
                <a:lnTo>
                  <a:pt x="29748" y="5760"/>
                </a:lnTo>
                <a:lnTo>
                  <a:pt x="24963" y="6720"/>
                </a:lnTo>
                <a:lnTo>
                  <a:pt x="21107" y="8641"/>
                </a:lnTo>
                <a:lnTo>
                  <a:pt x="17266" y="10561"/>
                </a:lnTo>
                <a:lnTo>
                  <a:pt x="14401" y="12481"/>
                </a:lnTo>
                <a:lnTo>
                  <a:pt x="11521" y="14401"/>
                </a:lnTo>
                <a:lnTo>
                  <a:pt x="10561" y="15361"/>
                </a:lnTo>
                <a:lnTo>
                  <a:pt x="8641" y="17282"/>
                </a:lnTo>
                <a:lnTo>
                  <a:pt x="768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1" name="object 331"/>
          <p:cNvSpPr/>
          <p:nvPr/>
        </p:nvSpPr>
        <p:spPr>
          <a:xfrm>
            <a:off x="5799414" y="5940353"/>
            <a:ext cx="33113" cy="31683"/>
          </a:xfrm>
          <a:custGeom>
            <a:avLst/>
            <a:gdLst/>
            <a:ahLst/>
            <a:cxnLst/>
            <a:rect l="l" t="t" r="r" b="b"/>
            <a:pathLst>
              <a:path w="33113" h="31683">
                <a:moveTo>
                  <a:pt x="24963" y="10561"/>
                </a:moveTo>
                <a:lnTo>
                  <a:pt x="16322" y="10561"/>
                </a:lnTo>
                <a:lnTo>
                  <a:pt x="9601" y="8641"/>
                </a:lnTo>
                <a:lnTo>
                  <a:pt x="4800" y="4800"/>
                </a:lnTo>
                <a:lnTo>
                  <a:pt x="0" y="0"/>
                </a:lnTo>
                <a:lnTo>
                  <a:pt x="5760" y="30723"/>
                </a:lnTo>
                <a:lnTo>
                  <a:pt x="12481" y="31683"/>
                </a:lnTo>
                <a:lnTo>
                  <a:pt x="20387" y="31683"/>
                </a:lnTo>
                <a:lnTo>
                  <a:pt x="33113" y="30210"/>
                </a:lnTo>
                <a:lnTo>
                  <a:pt x="31683" y="10561"/>
                </a:lnTo>
                <a:lnTo>
                  <a:pt x="24963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2" name="object 332"/>
          <p:cNvSpPr/>
          <p:nvPr/>
        </p:nvSpPr>
        <p:spPr>
          <a:xfrm>
            <a:off x="5937656" y="5814593"/>
            <a:ext cx="26883" cy="155508"/>
          </a:xfrm>
          <a:custGeom>
            <a:avLst/>
            <a:gdLst/>
            <a:ahLst/>
            <a:cxnLst/>
            <a:rect l="l" t="t" r="r" b="b"/>
            <a:pathLst>
              <a:path w="26883" h="155508">
                <a:moveTo>
                  <a:pt x="25923" y="153603"/>
                </a:moveTo>
                <a:lnTo>
                  <a:pt x="25923" y="152643"/>
                </a:lnTo>
                <a:lnTo>
                  <a:pt x="26883" y="151668"/>
                </a:lnTo>
                <a:lnTo>
                  <a:pt x="2688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002" y="1920"/>
                </a:lnTo>
                <a:lnTo>
                  <a:pt x="23042" y="960"/>
                </a:lnTo>
                <a:lnTo>
                  <a:pt x="20162" y="960"/>
                </a:lnTo>
                <a:lnTo>
                  <a:pt x="18242" y="0"/>
                </a:lnTo>
                <a:lnTo>
                  <a:pt x="8641" y="0"/>
                </a:lnTo>
                <a:lnTo>
                  <a:pt x="6720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51668"/>
                </a:lnTo>
                <a:lnTo>
                  <a:pt x="960" y="152643"/>
                </a:lnTo>
                <a:lnTo>
                  <a:pt x="960" y="153603"/>
                </a:lnTo>
                <a:lnTo>
                  <a:pt x="1920" y="153603"/>
                </a:lnTo>
                <a:lnTo>
                  <a:pt x="2880" y="154564"/>
                </a:lnTo>
                <a:lnTo>
                  <a:pt x="5760" y="154564"/>
                </a:lnTo>
                <a:lnTo>
                  <a:pt x="6720" y="155508"/>
                </a:lnTo>
                <a:lnTo>
                  <a:pt x="20162" y="155508"/>
                </a:lnTo>
                <a:lnTo>
                  <a:pt x="22082" y="154564"/>
                </a:lnTo>
                <a:lnTo>
                  <a:pt x="24002" y="154564"/>
                </a:lnTo>
                <a:lnTo>
                  <a:pt x="24963" y="153603"/>
                </a:lnTo>
                <a:lnTo>
                  <a:pt x="25923" y="1536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3" name="object 333"/>
          <p:cNvSpPr/>
          <p:nvPr/>
        </p:nvSpPr>
        <p:spPr>
          <a:xfrm>
            <a:off x="5934776" y="5755081"/>
            <a:ext cx="32644" cy="31683"/>
          </a:xfrm>
          <a:custGeom>
            <a:avLst/>
            <a:gdLst/>
            <a:ahLst/>
            <a:cxnLst/>
            <a:rect l="l" t="t" r="r" b="b"/>
            <a:pathLst>
              <a:path w="32644" h="31683">
                <a:moveTo>
                  <a:pt x="32644" y="15346"/>
                </a:moveTo>
                <a:lnTo>
                  <a:pt x="32644" y="9601"/>
                </a:lnTo>
                <a:lnTo>
                  <a:pt x="31683" y="5760"/>
                </a:lnTo>
                <a:lnTo>
                  <a:pt x="28803" y="2880"/>
                </a:lnTo>
                <a:lnTo>
                  <a:pt x="26883" y="960"/>
                </a:lnTo>
                <a:lnTo>
                  <a:pt x="23042" y="0"/>
                </a:lnTo>
                <a:lnTo>
                  <a:pt x="9601" y="0"/>
                </a:lnTo>
                <a:lnTo>
                  <a:pt x="5760" y="960"/>
                </a:lnTo>
                <a:lnTo>
                  <a:pt x="2880" y="2880"/>
                </a:lnTo>
                <a:lnTo>
                  <a:pt x="960" y="5760"/>
                </a:lnTo>
                <a:lnTo>
                  <a:pt x="0" y="9601"/>
                </a:lnTo>
                <a:lnTo>
                  <a:pt x="0" y="22082"/>
                </a:lnTo>
                <a:lnTo>
                  <a:pt x="960" y="26883"/>
                </a:lnTo>
                <a:lnTo>
                  <a:pt x="2880" y="28803"/>
                </a:lnTo>
                <a:lnTo>
                  <a:pt x="5760" y="30723"/>
                </a:lnTo>
                <a:lnTo>
                  <a:pt x="9601" y="31683"/>
                </a:lnTo>
                <a:lnTo>
                  <a:pt x="23042" y="31683"/>
                </a:lnTo>
                <a:lnTo>
                  <a:pt x="26883" y="30723"/>
                </a:lnTo>
                <a:lnTo>
                  <a:pt x="28803" y="28803"/>
                </a:lnTo>
                <a:lnTo>
                  <a:pt x="31683" y="25907"/>
                </a:lnTo>
                <a:lnTo>
                  <a:pt x="32644" y="22082"/>
                </a:lnTo>
                <a:lnTo>
                  <a:pt x="32644" y="153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4" name="object 334"/>
          <p:cNvSpPr/>
          <p:nvPr/>
        </p:nvSpPr>
        <p:spPr>
          <a:xfrm>
            <a:off x="6013490" y="5812673"/>
            <a:ext cx="124800" cy="157429"/>
          </a:xfrm>
          <a:custGeom>
            <a:avLst/>
            <a:gdLst/>
            <a:ahLst/>
            <a:cxnLst/>
            <a:rect l="l" t="t" r="r" b="b"/>
            <a:pathLst>
              <a:path w="124800" h="157429">
                <a:moveTo>
                  <a:pt x="25923" y="154564"/>
                </a:moveTo>
                <a:lnTo>
                  <a:pt x="26883" y="153588"/>
                </a:lnTo>
                <a:lnTo>
                  <a:pt x="26883" y="50886"/>
                </a:lnTo>
                <a:lnTo>
                  <a:pt x="30271" y="46764"/>
                </a:lnTo>
                <a:lnTo>
                  <a:pt x="39360" y="37001"/>
                </a:lnTo>
                <a:lnTo>
                  <a:pt x="48006" y="29763"/>
                </a:lnTo>
                <a:lnTo>
                  <a:pt x="54726" y="24963"/>
                </a:lnTo>
                <a:lnTo>
                  <a:pt x="61447" y="23042"/>
                </a:lnTo>
                <a:lnTo>
                  <a:pt x="72953" y="23042"/>
                </a:lnTo>
                <a:lnTo>
                  <a:pt x="77754" y="24002"/>
                </a:lnTo>
                <a:lnTo>
                  <a:pt x="81594" y="25923"/>
                </a:lnTo>
                <a:lnTo>
                  <a:pt x="85435" y="27843"/>
                </a:lnTo>
                <a:lnTo>
                  <a:pt x="91196" y="34564"/>
                </a:lnTo>
                <a:lnTo>
                  <a:pt x="93116" y="38404"/>
                </a:lnTo>
                <a:lnTo>
                  <a:pt x="95036" y="42245"/>
                </a:lnTo>
                <a:lnTo>
                  <a:pt x="96956" y="47045"/>
                </a:lnTo>
                <a:lnTo>
                  <a:pt x="97916" y="52806"/>
                </a:lnTo>
                <a:lnTo>
                  <a:pt x="98877" y="59512"/>
                </a:lnTo>
                <a:lnTo>
                  <a:pt x="98877" y="154564"/>
                </a:lnTo>
                <a:lnTo>
                  <a:pt x="99837" y="155524"/>
                </a:lnTo>
                <a:lnTo>
                  <a:pt x="100797" y="155524"/>
                </a:lnTo>
                <a:lnTo>
                  <a:pt x="101757" y="156484"/>
                </a:lnTo>
                <a:lnTo>
                  <a:pt x="103677" y="156484"/>
                </a:lnTo>
                <a:lnTo>
                  <a:pt x="105597" y="157429"/>
                </a:lnTo>
                <a:lnTo>
                  <a:pt x="118079" y="157429"/>
                </a:lnTo>
                <a:lnTo>
                  <a:pt x="119999" y="156484"/>
                </a:lnTo>
                <a:lnTo>
                  <a:pt x="122880" y="156484"/>
                </a:lnTo>
                <a:lnTo>
                  <a:pt x="123840" y="155524"/>
                </a:lnTo>
                <a:lnTo>
                  <a:pt x="124800" y="154564"/>
                </a:lnTo>
                <a:lnTo>
                  <a:pt x="124798" y="62709"/>
                </a:lnTo>
                <a:lnTo>
                  <a:pt x="124175" y="49022"/>
                </a:lnTo>
                <a:lnTo>
                  <a:pt x="122880" y="37444"/>
                </a:lnTo>
                <a:lnTo>
                  <a:pt x="120959" y="29763"/>
                </a:lnTo>
                <a:lnTo>
                  <a:pt x="118079" y="23042"/>
                </a:lnTo>
                <a:lnTo>
                  <a:pt x="114239" y="18242"/>
                </a:lnTo>
                <a:lnTo>
                  <a:pt x="109438" y="12481"/>
                </a:lnTo>
                <a:lnTo>
                  <a:pt x="104637" y="7680"/>
                </a:lnTo>
                <a:lnTo>
                  <a:pt x="97916" y="4800"/>
                </a:lnTo>
                <a:lnTo>
                  <a:pt x="86511" y="1318"/>
                </a:lnTo>
                <a:lnTo>
                  <a:pt x="72953" y="0"/>
                </a:lnTo>
                <a:lnTo>
                  <a:pt x="72516" y="1"/>
                </a:lnTo>
                <a:lnTo>
                  <a:pt x="60278" y="1615"/>
                </a:lnTo>
                <a:lnTo>
                  <a:pt x="48006" y="6720"/>
                </a:lnTo>
                <a:lnTo>
                  <a:pt x="43926" y="8977"/>
                </a:lnTo>
                <a:lnTo>
                  <a:pt x="33879" y="16263"/>
                </a:lnTo>
                <a:lnTo>
                  <a:pt x="24002" y="25923"/>
                </a:lnTo>
                <a:lnTo>
                  <a:pt x="2400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2880"/>
                </a:lnTo>
                <a:lnTo>
                  <a:pt x="18242" y="2880"/>
                </a:lnTo>
                <a:lnTo>
                  <a:pt x="16322" y="1920"/>
                </a:lnTo>
                <a:lnTo>
                  <a:pt x="7680" y="1920"/>
                </a:lnTo>
                <a:lnTo>
                  <a:pt x="5760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3588"/>
                </a:lnTo>
                <a:lnTo>
                  <a:pt x="960" y="154564"/>
                </a:lnTo>
                <a:lnTo>
                  <a:pt x="960" y="155524"/>
                </a:lnTo>
                <a:lnTo>
                  <a:pt x="1920" y="155524"/>
                </a:lnTo>
                <a:lnTo>
                  <a:pt x="2880" y="156484"/>
                </a:lnTo>
                <a:lnTo>
                  <a:pt x="4800" y="156484"/>
                </a:lnTo>
                <a:lnTo>
                  <a:pt x="6720" y="157429"/>
                </a:lnTo>
                <a:lnTo>
                  <a:pt x="20162" y="157429"/>
                </a:lnTo>
                <a:lnTo>
                  <a:pt x="22082" y="156484"/>
                </a:lnTo>
                <a:lnTo>
                  <a:pt x="24002" y="156484"/>
                </a:lnTo>
                <a:lnTo>
                  <a:pt x="24963" y="155524"/>
                </a:lnTo>
                <a:lnTo>
                  <a:pt x="25923" y="155524"/>
                </a:lnTo>
                <a:lnTo>
                  <a:pt x="25923" y="15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5" name="object 335"/>
          <p:cNvSpPr/>
          <p:nvPr/>
        </p:nvSpPr>
        <p:spPr>
          <a:xfrm>
            <a:off x="6165174" y="5776203"/>
            <a:ext cx="95036" cy="195834"/>
          </a:xfrm>
          <a:custGeom>
            <a:avLst/>
            <a:gdLst/>
            <a:ahLst/>
            <a:cxnLst/>
            <a:rect l="l" t="t" r="r" b="b"/>
            <a:pathLst>
              <a:path w="95036" h="195834">
                <a:moveTo>
                  <a:pt x="51831" y="2880"/>
                </a:moveTo>
                <a:lnTo>
                  <a:pt x="50871" y="1920"/>
                </a:lnTo>
                <a:lnTo>
                  <a:pt x="49911" y="1920"/>
                </a:lnTo>
                <a:lnTo>
                  <a:pt x="48950" y="960"/>
                </a:lnTo>
                <a:lnTo>
                  <a:pt x="47990" y="960"/>
                </a:lnTo>
                <a:lnTo>
                  <a:pt x="47030" y="0"/>
                </a:lnTo>
                <a:lnTo>
                  <a:pt x="30708" y="0"/>
                </a:lnTo>
                <a:lnTo>
                  <a:pt x="28803" y="960"/>
                </a:lnTo>
                <a:lnTo>
                  <a:pt x="27828" y="960"/>
                </a:lnTo>
                <a:lnTo>
                  <a:pt x="26868" y="1920"/>
                </a:lnTo>
                <a:lnTo>
                  <a:pt x="25908" y="1920"/>
                </a:lnTo>
                <a:lnTo>
                  <a:pt x="25908" y="3840"/>
                </a:lnTo>
                <a:lnTo>
                  <a:pt x="24963" y="3840"/>
                </a:lnTo>
                <a:lnTo>
                  <a:pt x="24963" y="39349"/>
                </a:lnTo>
                <a:lnTo>
                  <a:pt x="3840" y="39349"/>
                </a:lnTo>
                <a:lnTo>
                  <a:pt x="2880" y="40309"/>
                </a:lnTo>
                <a:lnTo>
                  <a:pt x="1905" y="40309"/>
                </a:lnTo>
                <a:lnTo>
                  <a:pt x="1905" y="41269"/>
                </a:lnTo>
                <a:lnTo>
                  <a:pt x="960" y="42230"/>
                </a:lnTo>
                <a:lnTo>
                  <a:pt x="960" y="43190"/>
                </a:lnTo>
                <a:lnTo>
                  <a:pt x="0" y="44150"/>
                </a:lnTo>
                <a:lnTo>
                  <a:pt x="0" y="57591"/>
                </a:lnTo>
                <a:lnTo>
                  <a:pt x="960" y="58552"/>
                </a:lnTo>
                <a:lnTo>
                  <a:pt x="1905" y="60472"/>
                </a:lnTo>
                <a:lnTo>
                  <a:pt x="3840" y="61432"/>
                </a:lnTo>
                <a:lnTo>
                  <a:pt x="24963" y="61432"/>
                </a:lnTo>
                <a:lnTo>
                  <a:pt x="24963" y="154548"/>
                </a:lnTo>
                <a:lnTo>
                  <a:pt x="25908" y="162229"/>
                </a:lnTo>
                <a:lnTo>
                  <a:pt x="27828" y="167990"/>
                </a:lnTo>
                <a:lnTo>
                  <a:pt x="29748" y="174711"/>
                </a:lnTo>
                <a:lnTo>
                  <a:pt x="31668" y="179511"/>
                </a:lnTo>
                <a:lnTo>
                  <a:pt x="35509" y="183352"/>
                </a:lnTo>
                <a:lnTo>
                  <a:pt x="38389" y="187192"/>
                </a:lnTo>
                <a:lnTo>
                  <a:pt x="43190" y="191033"/>
                </a:lnTo>
                <a:lnTo>
                  <a:pt x="48950" y="192953"/>
                </a:lnTo>
                <a:lnTo>
                  <a:pt x="53751" y="194873"/>
                </a:lnTo>
                <a:lnTo>
                  <a:pt x="60472" y="195834"/>
                </a:lnTo>
                <a:lnTo>
                  <a:pt x="72953" y="195834"/>
                </a:lnTo>
                <a:lnTo>
                  <a:pt x="74874" y="194873"/>
                </a:lnTo>
                <a:lnTo>
                  <a:pt x="77754" y="194873"/>
                </a:lnTo>
                <a:lnTo>
                  <a:pt x="80634" y="193898"/>
                </a:lnTo>
                <a:lnTo>
                  <a:pt x="82555" y="193898"/>
                </a:lnTo>
                <a:lnTo>
                  <a:pt x="84475" y="192953"/>
                </a:lnTo>
                <a:lnTo>
                  <a:pt x="86395" y="192953"/>
                </a:lnTo>
                <a:lnTo>
                  <a:pt x="88315" y="191993"/>
                </a:lnTo>
                <a:lnTo>
                  <a:pt x="90236" y="191033"/>
                </a:lnTo>
                <a:lnTo>
                  <a:pt x="91196" y="190058"/>
                </a:lnTo>
                <a:lnTo>
                  <a:pt x="92156" y="190058"/>
                </a:lnTo>
                <a:lnTo>
                  <a:pt x="93116" y="188153"/>
                </a:lnTo>
                <a:lnTo>
                  <a:pt x="94076" y="187192"/>
                </a:lnTo>
                <a:lnTo>
                  <a:pt x="94076" y="185272"/>
                </a:lnTo>
                <a:lnTo>
                  <a:pt x="95036" y="183352"/>
                </a:lnTo>
                <a:lnTo>
                  <a:pt x="95036" y="174711"/>
                </a:lnTo>
                <a:lnTo>
                  <a:pt x="94076" y="173751"/>
                </a:lnTo>
                <a:lnTo>
                  <a:pt x="94076" y="169910"/>
                </a:lnTo>
                <a:lnTo>
                  <a:pt x="93116" y="169910"/>
                </a:lnTo>
                <a:lnTo>
                  <a:pt x="93116" y="168950"/>
                </a:lnTo>
                <a:lnTo>
                  <a:pt x="92156" y="168950"/>
                </a:lnTo>
                <a:lnTo>
                  <a:pt x="91196" y="167990"/>
                </a:lnTo>
                <a:lnTo>
                  <a:pt x="90236" y="167990"/>
                </a:lnTo>
                <a:lnTo>
                  <a:pt x="89275" y="168950"/>
                </a:lnTo>
                <a:lnTo>
                  <a:pt x="88315" y="168950"/>
                </a:lnTo>
                <a:lnTo>
                  <a:pt x="87355" y="169910"/>
                </a:lnTo>
                <a:lnTo>
                  <a:pt x="85435" y="169910"/>
                </a:lnTo>
                <a:lnTo>
                  <a:pt x="84475" y="170870"/>
                </a:lnTo>
                <a:lnTo>
                  <a:pt x="82555" y="170870"/>
                </a:lnTo>
                <a:lnTo>
                  <a:pt x="80634" y="171831"/>
                </a:lnTo>
                <a:lnTo>
                  <a:pt x="78714" y="171831"/>
                </a:lnTo>
                <a:lnTo>
                  <a:pt x="76794" y="172791"/>
                </a:lnTo>
                <a:lnTo>
                  <a:pt x="64312" y="172791"/>
                </a:lnTo>
                <a:lnTo>
                  <a:pt x="59512" y="169910"/>
                </a:lnTo>
                <a:lnTo>
                  <a:pt x="56631" y="165110"/>
                </a:lnTo>
                <a:lnTo>
                  <a:pt x="53751" y="160309"/>
                </a:lnTo>
                <a:lnTo>
                  <a:pt x="51831" y="152628"/>
                </a:lnTo>
                <a:lnTo>
                  <a:pt x="51831" y="61432"/>
                </a:lnTo>
                <a:lnTo>
                  <a:pt x="91196" y="61432"/>
                </a:lnTo>
                <a:lnTo>
                  <a:pt x="92156" y="60472"/>
                </a:lnTo>
                <a:lnTo>
                  <a:pt x="93116" y="58552"/>
                </a:lnTo>
                <a:lnTo>
                  <a:pt x="94076" y="57591"/>
                </a:lnTo>
                <a:lnTo>
                  <a:pt x="95036" y="54711"/>
                </a:lnTo>
                <a:lnTo>
                  <a:pt x="95036" y="47030"/>
                </a:lnTo>
                <a:lnTo>
                  <a:pt x="94076" y="45110"/>
                </a:lnTo>
                <a:lnTo>
                  <a:pt x="94076" y="43190"/>
                </a:lnTo>
                <a:lnTo>
                  <a:pt x="93116" y="42230"/>
                </a:lnTo>
                <a:lnTo>
                  <a:pt x="93116" y="41269"/>
                </a:lnTo>
                <a:lnTo>
                  <a:pt x="92156" y="40309"/>
                </a:lnTo>
                <a:lnTo>
                  <a:pt x="91196" y="40309"/>
                </a:lnTo>
                <a:lnTo>
                  <a:pt x="91196" y="39349"/>
                </a:lnTo>
                <a:lnTo>
                  <a:pt x="51831" y="39349"/>
                </a:lnTo>
                <a:lnTo>
                  <a:pt x="51831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6" name="object 336"/>
          <p:cNvSpPr/>
          <p:nvPr/>
        </p:nvSpPr>
        <p:spPr>
          <a:xfrm>
            <a:off x="6283238" y="5812673"/>
            <a:ext cx="103677" cy="159364"/>
          </a:xfrm>
          <a:custGeom>
            <a:avLst/>
            <a:gdLst/>
            <a:ahLst/>
            <a:cxnLst/>
            <a:rect l="l" t="t" r="r" b="b"/>
            <a:pathLst>
              <a:path w="103677" h="159364">
                <a:moveTo>
                  <a:pt x="960" y="141122"/>
                </a:moveTo>
                <a:lnTo>
                  <a:pt x="960" y="143042"/>
                </a:lnTo>
                <a:lnTo>
                  <a:pt x="1935" y="144962"/>
                </a:lnTo>
                <a:lnTo>
                  <a:pt x="2880" y="146883"/>
                </a:lnTo>
                <a:lnTo>
                  <a:pt x="3840" y="147843"/>
                </a:lnTo>
                <a:lnTo>
                  <a:pt x="4800" y="148803"/>
                </a:lnTo>
                <a:lnTo>
                  <a:pt x="6720" y="149763"/>
                </a:lnTo>
                <a:lnTo>
                  <a:pt x="9601" y="151683"/>
                </a:lnTo>
                <a:lnTo>
                  <a:pt x="12481" y="152643"/>
                </a:lnTo>
                <a:lnTo>
                  <a:pt x="15361" y="153588"/>
                </a:lnTo>
                <a:lnTo>
                  <a:pt x="19202" y="155524"/>
                </a:lnTo>
                <a:lnTo>
                  <a:pt x="23042" y="156484"/>
                </a:lnTo>
                <a:lnTo>
                  <a:pt x="26883" y="157429"/>
                </a:lnTo>
                <a:lnTo>
                  <a:pt x="31683" y="158404"/>
                </a:lnTo>
                <a:lnTo>
                  <a:pt x="36484" y="159364"/>
                </a:lnTo>
                <a:lnTo>
                  <a:pt x="54726" y="159364"/>
                </a:lnTo>
                <a:lnTo>
                  <a:pt x="62407" y="158404"/>
                </a:lnTo>
                <a:lnTo>
                  <a:pt x="69128" y="156484"/>
                </a:lnTo>
                <a:lnTo>
                  <a:pt x="76809" y="154564"/>
                </a:lnTo>
                <a:lnTo>
                  <a:pt x="82570" y="150723"/>
                </a:lnTo>
                <a:lnTo>
                  <a:pt x="87355" y="146883"/>
                </a:lnTo>
                <a:lnTo>
                  <a:pt x="93116" y="143042"/>
                </a:lnTo>
                <a:lnTo>
                  <a:pt x="96956" y="138242"/>
                </a:lnTo>
                <a:lnTo>
                  <a:pt x="98877" y="132481"/>
                </a:lnTo>
                <a:lnTo>
                  <a:pt x="101757" y="126720"/>
                </a:lnTo>
                <a:lnTo>
                  <a:pt x="103677" y="119999"/>
                </a:lnTo>
                <a:lnTo>
                  <a:pt x="103677" y="106558"/>
                </a:lnTo>
                <a:lnTo>
                  <a:pt x="102717" y="100797"/>
                </a:lnTo>
                <a:lnTo>
                  <a:pt x="99852" y="96956"/>
                </a:lnTo>
                <a:lnTo>
                  <a:pt x="97916" y="92156"/>
                </a:lnTo>
                <a:lnTo>
                  <a:pt x="95036" y="88315"/>
                </a:lnTo>
                <a:lnTo>
                  <a:pt x="92171" y="85435"/>
                </a:lnTo>
                <a:lnTo>
                  <a:pt x="88331" y="81594"/>
                </a:lnTo>
                <a:lnTo>
                  <a:pt x="84490" y="78729"/>
                </a:lnTo>
                <a:lnTo>
                  <a:pt x="79674" y="76794"/>
                </a:lnTo>
                <a:lnTo>
                  <a:pt x="75849" y="74889"/>
                </a:lnTo>
                <a:lnTo>
                  <a:pt x="71048" y="72953"/>
                </a:lnTo>
                <a:lnTo>
                  <a:pt x="66248" y="71048"/>
                </a:lnTo>
                <a:lnTo>
                  <a:pt x="61447" y="69128"/>
                </a:lnTo>
                <a:lnTo>
                  <a:pt x="57607" y="67208"/>
                </a:lnTo>
                <a:lnTo>
                  <a:pt x="52806" y="65288"/>
                </a:lnTo>
                <a:lnTo>
                  <a:pt x="48005" y="63367"/>
                </a:lnTo>
                <a:lnTo>
                  <a:pt x="44165" y="61447"/>
                </a:lnTo>
                <a:lnTo>
                  <a:pt x="41285" y="59512"/>
                </a:lnTo>
                <a:lnTo>
                  <a:pt x="37444" y="57607"/>
                </a:lnTo>
                <a:lnTo>
                  <a:pt x="34564" y="54726"/>
                </a:lnTo>
                <a:lnTo>
                  <a:pt x="32644" y="51846"/>
                </a:lnTo>
                <a:lnTo>
                  <a:pt x="30723" y="48966"/>
                </a:lnTo>
                <a:lnTo>
                  <a:pt x="29763" y="46085"/>
                </a:lnTo>
                <a:lnTo>
                  <a:pt x="29763" y="35524"/>
                </a:lnTo>
                <a:lnTo>
                  <a:pt x="30723" y="33604"/>
                </a:lnTo>
                <a:lnTo>
                  <a:pt x="32644" y="30723"/>
                </a:lnTo>
                <a:lnTo>
                  <a:pt x="34564" y="27843"/>
                </a:lnTo>
                <a:lnTo>
                  <a:pt x="36484" y="26883"/>
                </a:lnTo>
                <a:lnTo>
                  <a:pt x="38404" y="24963"/>
                </a:lnTo>
                <a:lnTo>
                  <a:pt x="41285" y="23042"/>
                </a:lnTo>
                <a:lnTo>
                  <a:pt x="45125" y="22082"/>
                </a:lnTo>
                <a:lnTo>
                  <a:pt x="48005" y="21122"/>
                </a:lnTo>
                <a:lnTo>
                  <a:pt x="51846" y="20162"/>
                </a:lnTo>
                <a:lnTo>
                  <a:pt x="61447" y="20162"/>
                </a:lnTo>
                <a:lnTo>
                  <a:pt x="66248" y="21122"/>
                </a:lnTo>
                <a:lnTo>
                  <a:pt x="70088" y="22082"/>
                </a:lnTo>
                <a:lnTo>
                  <a:pt x="73929" y="24002"/>
                </a:lnTo>
                <a:lnTo>
                  <a:pt x="77769" y="24963"/>
                </a:lnTo>
                <a:lnTo>
                  <a:pt x="80650" y="25923"/>
                </a:lnTo>
                <a:lnTo>
                  <a:pt x="83515" y="27843"/>
                </a:lnTo>
                <a:lnTo>
                  <a:pt x="85450" y="28803"/>
                </a:lnTo>
                <a:lnTo>
                  <a:pt x="87355" y="29763"/>
                </a:lnTo>
                <a:lnTo>
                  <a:pt x="89291" y="31683"/>
                </a:lnTo>
                <a:lnTo>
                  <a:pt x="93116" y="31683"/>
                </a:lnTo>
                <a:lnTo>
                  <a:pt x="94076" y="30723"/>
                </a:lnTo>
                <a:lnTo>
                  <a:pt x="94076" y="29763"/>
                </a:lnTo>
                <a:lnTo>
                  <a:pt x="95036" y="28803"/>
                </a:lnTo>
                <a:lnTo>
                  <a:pt x="95036" y="27843"/>
                </a:lnTo>
                <a:lnTo>
                  <a:pt x="96012" y="26883"/>
                </a:lnTo>
                <a:lnTo>
                  <a:pt x="96012" y="17282"/>
                </a:lnTo>
                <a:lnTo>
                  <a:pt x="95036" y="15361"/>
                </a:lnTo>
                <a:lnTo>
                  <a:pt x="95036" y="12481"/>
                </a:lnTo>
                <a:lnTo>
                  <a:pt x="94076" y="11521"/>
                </a:lnTo>
                <a:lnTo>
                  <a:pt x="93116" y="10561"/>
                </a:lnTo>
                <a:lnTo>
                  <a:pt x="92171" y="9601"/>
                </a:lnTo>
                <a:lnTo>
                  <a:pt x="91196" y="8641"/>
                </a:lnTo>
                <a:lnTo>
                  <a:pt x="89291" y="7680"/>
                </a:lnTo>
                <a:lnTo>
                  <a:pt x="87355" y="6720"/>
                </a:lnTo>
                <a:lnTo>
                  <a:pt x="84490" y="4800"/>
                </a:lnTo>
                <a:lnTo>
                  <a:pt x="82570" y="3840"/>
                </a:lnTo>
                <a:lnTo>
                  <a:pt x="78729" y="2880"/>
                </a:lnTo>
                <a:lnTo>
                  <a:pt x="75849" y="1920"/>
                </a:lnTo>
                <a:lnTo>
                  <a:pt x="72969" y="1920"/>
                </a:lnTo>
                <a:lnTo>
                  <a:pt x="69128" y="960"/>
                </a:lnTo>
                <a:lnTo>
                  <a:pt x="64328" y="0"/>
                </a:lnTo>
                <a:lnTo>
                  <a:pt x="48005" y="0"/>
                </a:lnTo>
                <a:lnTo>
                  <a:pt x="40325" y="960"/>
                </a:lnTo>
                <a:lnTo>
                  <a:pt x="33604" y="3840"/>
                </a:lnTo>
                <a:lnTo>
                  <a:pt x="26883" y="5760"/>
                </a:lnTo>
                <a:lnTo>
                  <a:pt x="22082" y="9601"/>
                </a:lnTo>
                <a:lnTo>
                  <a:pt x="17282" y="13441"/>
                </a:lnTo>
                <a:lnTo>
                  <a:pt x="12481" y="17282"/>
                </a:lnTo>
                <a:lnTo>
                  <a:pt x="9601" y="21122"/>
                </a:lnTo>
                <a:lnTo>
                  <a:pt x="7680" y="26883"/>
                </a:lnTo>
                <a:lnTo>
                  <a:pt x="4800" y="31683"/>
                </a:lnTo>
                <a:lnTo>
                  <a:pt x="3840" y="37444"/>
                </a:lnTo>
                <a:lnTo>
                  <a:pt x="3840" y="48966"/>
                </a:lnTo>
                <a:lnTo>
                  <a:pt x="4800" y="54726"/>
                </a:lnTo>
                <a:lnTo>
                  <a:pt x="6720" y="59512"/>
                </a:lnTo>
                <a:lnTo>
                  <a:pt x="9601" y="64328"/>
                </a:lnTo>
                <a:lnTo>
                  <a:pt x="12481" y="68168"/>
                </a:lnTo>
                <a:lnTo>
                  <a:pt x="15361" y="72009"/>
                </a:lnTo>
                <a:lnTo>
                  <a:pt x="19202" y="74889"/>
                </a:lnTo>
                <a:lnTo>
                  <a:pt x="23042" y="77754"/>
                </a:lnTo>
                <a:lnTo>
                  <a:pt x="26883" y="79674"/>
                </a:lnTo>
                <a:lnTo>
                  <a:pt x="31683" y="82570"/>
                </a:lnTo>
                <a:lnTo>
                  <a:pt x="36484" y="84475"/>
                </a:lnTo>
                <a:lnTo>
                  <a:pt x="40325" y="86410"/>
                </a:lnTo>
                <a:lnTo>
                  <a:pt x="45125" y="88315"/>
                </a:lnTo>
                <a:lnTo>
                  <a:pt x="49926" y="90236"/>
                </a:lnTo>
                <a:lnTo>
                  <a:pt x="53766" y="91196"/>
                </a:lnTo>
                <a:lnTo>
                  <a:pt x="58567" y="93116"/>
                </a:lnTo>
                <a:lnTo>
                  <a:pt x="62407" y="95036"/>
                </a:lnTo>
                <a:lnTo>
                  <a:pt x="65288" y="96956"/>
                </a:lnTo>
                <a:lnTo>
                  <a:pt x="69128" y="99837"/>
                </a:lnTo>
                <a:lnTo>
                  <a:pt x="72009" y="101757"/>
                </a:lnTo>
                <a:lnTo>
                  <a:pt x="73929" y="104637"/>
                </a:lnTo>
                <a:lnTo>
                  <a:pt x="75849" y="107518"/>
                </a:lnTo>
                <a:lnTo>
                  <a:pt x="76809" y="110398"/>
                </a:lnTo>
                <a:lnTo>
                  <a:pt x="76809" y="119039"/>
                </a:lnTo>
                <a:lnTo>
                  <a:pt x="75849" y="121920"/>
                </a:lnTo>
                <a:lnTo>
                  <a:pt x="74889" y="124800"/>
                </a:lnTo>
                <a:lnTo>
                  <a:pt x="72969" y="127680"/>
                </a:lnTo>
                <a:lnTo>
                  <a:pt x="71048" y="130561"/>
                </a:lnTo>
                <a:lnTo>
                  <a:pt x="69128" y="132481"/>
                </a:lnTo>
                <a:lnTo>
                  <a:pt x="66248" y="134401"/>
                </a:lnTo>
                <a:lnTo>
                  <a:pt x="62407" y="135361"/>
                </a:lnTo>
                <a:lnTo>
                  <a:pt x="59527" y="136321"/>
                </a:lnTo>
                <a:lnTo>
                  <a:pt x="55686" y="137281"/>
                </a:lnTo>
                <a:lnTo>
                  <a:pt x="51846" y="138242"/>
                </a:lnTo>
                <a:lnTo>
                  <a:pt x="40325" y="138242"/>
                </a:lnTo>
                <a:lnTo>
                  <a:pt x="35524" y="137281"/>
                </a:lnTo>
                <a:lnTo>
                  <a:pt x="30723" y="136321"/>
                </a:lnTo>
                <a:lnTo>
                  <a:pt x="25923" y="134401"/>
                </a:lnTo>
                <a:lnTo>
                  <a:pt x="22082" y="132481"/>
                </a:lnTo>
                <a:lnTo>
                  <a:pt x="19202" y="131521"/>
                </a:lnTo>
                <a:lnTo>
                  <a:pt x="15361" y="129600"/>
                </a:lnTo>
                <a:lnTo>
                  <a:pt x="12481" y="127680"/>
                </a:lnTo>
                <a:lnTo>
                  <a:pt x="10561" y="126720"/>
                </a:lnTo>
                <a:lnTo>
                  <a:pt x="7680" y="124800"/>
                </a:lnTo>
                <a:lnTo>
                  <a:pt x="5760" y="123840"/>
                </a:lnTo>
                <a:lnTo>
                  <a:pt x="3840" y="123840"/>
                </a:lnTo>
                <a:lnTo>
                  <a:pt x="3840" y="124800"/>
                </a:lnTo>
                <a:lnTo>
                  <a:pt x="1935" y="124800"/>
                </a:lnTo>
                <a:lnTo>
                  <a:pt x="1935" y="126720"/>
                </a:lnTo>
                <a:lnTo>
                  <a:pt x="960" y="127680"/>
                </a:lnTo>
                <a:lnTo>
                  <a:pt x="960" y="129600"/>
                </a:lnTo>
                <a:lnTo>
                  <a:pt x="0" y="131521"/>
                </a:lnTo>
                <a:lnTo>
                  <a:pt x="0" y="138242"/>
                </a:lnTo>
                <a:lnTo>
                  <a:pt x="960" y="14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7" name="object 337"/>
          <p:cNvSpPr/>
          <p:nvPr/>
        </p:nvSpPr>
        <p:spPr>
          <a:xfrm>
            <a:off x="1988332" y="6073795"/>
            <a:ext cx="623026" cy="681578"/>
          </a:xfrm>
          <a:custGeom>
            <a:avLst/>
            <a:gdLst/>
            <a:ahLst/>
            <a:cxnLst/>
            <a:rect l="l" t="t" r="r" b="b"/>
            <a:pathLst>
              <a:path w="623026" h="681578">
                <a:moveTo>
                  <a:pt x="525109" y="120944"/>
                </a:moveTo>
                <a:lnTo>
                  <a:pt x="529910" y="122864"/>
                </a:lnTo>
                <a:lnTo>
                  <a:pt x="532790" y="123825"/>
                </a:lnTo>
                <a:lnTo>
                  <a:pt x="540471" y="123825"/>
                </a:lnTo>
                <a:lnTo>
                  <a:pt x="544311" y="121904"/>
                </a:lnTo>
                <a:lnTo>
                  <a:pt x="548152" y="120944"/>
                </a:lnTo>
                <a:lnTo>
                  <a:pt x="551992" y="119039"/>
                </a:lnTo>
                <a:lnTo>
                  <a:pt x="554873" y="115199"/>
                </a:lnTo>
                <a:lnTo>
                  <a:pt x="558713" y="111358"/>
                </a:lnTo>
                <a:lnTo>
                  <a:pt x="562538" y="107518"/>
                </a:lnTo>
                <a:lnTo>
                  <a:pt x="564474" y="103677"/>
                </a:lnTo>
                <a:lnTo>
                  <a:pt x="566379" y="98861"/>
                </a:lnTo>
                <a:lnTo>
                  <a:pt x="567354" y="95036"/>
                </a:lnTo>
                <a:lnTo>
                  <a:pt x="568314" y="91196"/>
                </a:lnTo>
                <a:lnTo>
                  <a:pt x="567354" y="87355"/>
                </a:lnTo>
                <a:lnTo>
                  <a:pt x="567354" y="83515"/>
                </a:lnTo>
                <a:lnTo>
                  <a:pt x="565434" y="79674"/>
                </a:lnTo>
                <a:lnTo>
                  <a:pt x="563514" y="75834"/>
                </a:lnTo>
                <a:lnTo>
                  <a:pt x="561594" y="71993"/>
                </a:lnTo>
                <a:lnTo>
                  <a:pt x="557753" y="68153"/>
                </a:lnTo>
                <a:lnTo>
                  <a:pt x="553913" y="65272"/>
                </a:lnTo>
                <a:lnTo>
                  <a:pt x="550072" y="61432"/>
                </a:lnTo>
                <a:lnTo>
                  <a:pt x="546232" y="59512"/>
                </a:lnTo>
                <a:lnTo>
                  <a:pt x="542391" y="57591"/>
                </a:lnTo>
                <a:lnTo>
                  <a:pt x="538551" y="55671"/>
                </a:lnTo>
                <a:lnTo>
                  <a:pt x="534710" y="54711"/>
                </a:lnTo>
                <a:lnTo>
                  <a:pt x="527029" y="54711"/>
                </a:lnTo>
                <a:lnTo>
                  <a:pt x="523189" y="55671"/>
                </a:lnTo>
                <a:lnTo>
                  <a:pt x="520308" y="57591"/>
                </a:lnTo>
                <a:lnTo>
                  <a:pt x="516468" y="60472"/>
                </a:lnTo>
                <a:lnTo>
                  <a:pt x="512627" y="63352"/>
                </a:lnTo>
                <a:lnTo>
                  <a:pt x="508787" y="67193"/>
                </a:lnTo>
                <a:lnTo>
                  <a:pt x="505907" y="71033"/>
                </a:lnTo>
                <a:lnTo>
                  <a:pt x="503026" y="75834"/>
                </a:lnTo>
                <a:lnTo>
                  <a:pt x="502066" y="79674"/>
                </a:lnTo>
                <a:lnTo>
                  <a:pt x="500146" y="83515"/>
                </a:lnTo>
                <a:lnTo>
                  <a:pt x="500146" y="91196"/>
                </a:lnTo>
                <a:lnTo>
                  <a:pt x="501106" y="95036"/>
                </a:lnTo>
                <a:lnTo>
                  <a:pt x="502066" y="98861"/>
                </a:lnTo>
                <a:lnTo>
                  <a:pt x="504946" y="102702"/>
                </a:lnTo>
                <a:lnTo>
                  <a:pt x="506867" y="106542"/>
                </a:lnTo>
                <a:lnTo>
                  <a:pt x="509747" y="110383"/>
                </a:lnTo>
                <a:lnTo>
                  <a:pt x="513588" y="113263"/>
                </a:lnTo>
                <a:lnTo>
                  <a:pt x="517428" y="117104"/>
                </a:lnTo>
                <a:lnTo>
                  <a:pt x="517428" y="92141"/>
                </a:lnTo>
                <a:lnTo>
                  <a:pt x="516468" y="90236"/>
                </a:lnTo>
                <a:lnTo>
                  <a:pt x="515508" y="88300"/>
                </a:lnTo>
                <a:lnTo>
                  <a:pt x="515508" y="81594"/>
                </a:lnTo>
                <a:lnTo>
                  <a:pt x="516468" y="79674"/>
                </a:lnTo>
                <a:lnTo>
                  <a:pt x="517428" y="77754"/>
                </a:lnTo>
                <a:lnTo>
                  <a:pt x="518388" y="75834"/>
                </a:lnTo>
                <a:lnTo>
                  <a:pt x="521268" y="73913"/>
                </a:lnTo>
                <a:lnTo>
                  <a:pt x="523189" y="72953"/>
                </a:lnTo>
                <a:lnTo>
                  <a:pt x="524149" y="71993"/>
                </a:lnTo>
                <a:lnTo>
                  <a:pt x="526069" y="71033"/>
                </a:lnTo>
                <a:lnTo>
                  <a:pt x="530870" y="71033"/>
                </a:lnTo>
                <a:lnTo>
                  <a:pt x="532790" y="71993"/>
                </a:lnTo>
                <a:lnTo>
                  <a:pt x="534710" y="71993"/>
                </a:lnTo>
                <a:lnTo>
                  <a:pt x="537591" y="73913"/>
                </a:lnTo>
                <a:lnTo>
                  <a:pt x="538551" y="74874"/>
                </a:lnTo>
                <a:lnTo>
                  <a:pt x="541431" y="76794"/>
                </a:lnTo>
                <a:lnTo>
                  <a:pt x="543351" y="78714"/>
                </a:lnTo>
                <a:lnTo>
                  <a:pt x="546232" y="80634"/>
                </a:lnTo>
                <a:lnTo>
                  <a:pt x="548152" y="82555"/>
                </a:lnTo>
                <a:lnTo>
                  <a:pt x="549112" y="84475"/>
                </a:lnTo>
                <a:lnTo>
                  <a:pt x="551032" y="86395"/>
                </a:lnTo>
                <a:lnTo>
                  <a:pt x="551992" y="88300"/>
                </a:lnTo>
                <a:lnTo>
                  <a:pt x="551992" y="91196"/>
                </a:lnTo>
                <a:lnTo>
                  <a:pt x="552952" y="92141"/>
                </a:lnTo>
                <a:lnTo>
                  <a:pt x="552952" y="95036"/>
                </a:lnTo>
                <a:lnTo>
                  <a:pt x="551992" y="96956"/>
                </a:lnTo>
                <a:lnTo>
                  <a:pt x="551992" y="98861"/>
                </a:lnTo>
                <a:lnTo>
                  <a:pt x="551032" y="100797"/>
                </a:lnTo>
                <a:lnTo>
                  <a:pt x="549112" y="102702"/>
                </a:lnTo>
                <a:lnTo>
                  <a:pt x="547192" y="104637"/>
                </a:lnTo>
                <a:lnTo>
                  <a:pt x="545271" y="106542"/>
                </a:lnTo>
                <a:lnTo>
                  <a:pt x="543351" y="106542"/>
                </a:lnTo>
                <a:lnTo>
                  <a:pt x="541431" y="107518"/>
                </a:lnTo>
                <a:lnTo>
                  <a:pt x="537591" y="107518"/>
                </a:lnTo>
                <a:lnTo>
                  <a:pt x="535670" y="106542"/>
                </a:lnTo>
                <a:lnTo>
                  <a:pt x="532790" y="106542"/>
                </a:lnTo>
                <a:lnTo>
                  <a:pt x="530870" y="104637"/>
                </a:lnTo>
                <a:lnTo>
                  <a:pt x="528949" y="103677"/>
                </a:lnTo>
                <a:lnTo>
                  <a:pt x="527029" y="101757"/>
                </a:lnTo>
                <a:lnTo>
                  <a:pt x="524149" y="99837"/>
                </a:lnTo>
                <a:lnTo>
                  <a:pt x="522229" y="97916"/>
                </a:lnTo>
                <a:lnTo>
                  <a:pt x="522229" y="119984"/>
                </a:lnTo>
                <a:lnTo>
                  <a:pt x="525109" y="120944"/>
                </a:lnTo>
                <a:close/>
              </a:path>
              <a:path w="623026" h="681578">
                <a:moveTo>
                  <a:pt x="522229" y="119984"/>
                </a:moveTo>
                <a:lnTo>
                  <a:pt x="522229" y="97916"/>
                </a:lnTo>
                <a:lnTo>
                  <a:pt x="520308" y="95981"/>
                </a:lnTo>
                <a:lnTo>
                  <a:pt x="518388" y="94076"/>
                </a:lnTo>
                <a:lnTo>
                  <a:pt x="517428" y="92141"/>
                </a:lnTo>
                <a:lnTo>
                  <a:pt x="517428" y="117104"/>
                </a:lnTo>
                <a:lnTo>
                  <a:pt x="522229" y="119984"/>
                </a:lnTo>
                <a:close/>
              </a:path>
              <a:path w="623026" h="681578">
                <a:moveTo>
                  <a:pt x="565434" y="2880"/>
                </a:moveTo>
                <a:lnTo>
                  <a:pt x="562538" y="4785"/>
                </a:lnTo>
                <a:lnTo>
                  <a:pt x="560633" y="7665"/>
                </a:lnTo>
                <a:lnTo>
                  <a:pt x="557753" y="10561"/>
                </a:lnTo>
                <a:lnTo>
                  <a:pt x="556793" y="14386"/>
                </a:lnTo>
                <a:lnTo>
                  <a:pt x="555833" y="18227"/>
                </a:lnTo>
                <a:lnTo>
                  <a:pt x="554873" y="21122"/>
                </a:lnTo>
                <a:lnTo>
                  <a:pt x="553913" y="25908"/>
                </a:lnTo>
                <a:lnTo>
                  <a:pt x="554873" y="30708"/>
                </a:lnTo>
                <a:lnTo>
                  <a:pt x="550072" y="25908"/>
                </a:lnTo>
                <a:lnTo>
                  <a:pt x="546232" y="25908"/>
                </a:lnTo>
                <a:lnTo>
                  <a:pt x="546232" y="26868"/>
                </a:lnTo>
                <a:lnTo>
                  <a:pt x="545271" y="27828"/>
                </a:lnTo>
                <a:lnTo>
                  <a:pt x="544311" y="28788"/>
                </a:lnTo>
                <a:lnTo>
                  <a:pt x="543351" y="29748"/>
                </a:lnTo>
                <a:lnTo>
                  <a:pt x="542391" y="30708"/>
                </a:lnTo>
                <a:lnTo>
                  <a:pt x="541431" y="31668"/>
                </a:lnTo>
                <a:lnTo>
                  <a:pt x="541431" y="32628"/>
                </a:lnTo>
                <a:lnTo>
                  <a:pt x="540471" y="32628"/>
                </a:lnTo>
                <a:lnTo>
                  <a:pt x="540471" y="34549"/>
                </a:lnTo>
                <a:lnTo>
                  <a:pt x="539511" y="34549"/>
                </a:lnTo>
                <a:lnTo>
                  <a:pt x="539511" y="36469"/>
                </a:lnTo>
                <a:lnTo>
                  <a:pt x="540471" y="36469"/>
                </a:lnTo>
                <a:lnTo>
                  <a:pt x="584621" y="75834"/>
                </a:lnTo>
                <a:lnTo>
                  <a:pt x="587501" y="75834"/>
                </a:lnTo>
                <a:lnTo>
                  <a:pt x="588462" y="74874"/>
                </a:lnTo>
                <a:lnTo>
                  <a:pt x="589437" y="74874"/>
                </a:lnTo>
                <a:lnTo>
                  <a:pt x="590382" y="73913"/>
                </a:lnTo>
                <a:lnTo>
                  <a:pt x="591342" y="72953"/>
                </a:lnTo>
                <a:lnTo>
                  <a:pt x="591342" y="71993"/>
                </a:lnTo>
                <a:lnTo>
                  <a:pt x="592302" y="70073"/>
                </a:lnTo>
                <a:lnTo>
                  <a:pt x="593262" y="70073"/>
                </a:lnTo>
                <a:lnTo>
                  <a:pt x="594222" y="68153"/>
                </a:lnTo>
                <a:lnTo>
                  <a:pt x="595182" y="67193"/>
                </a:lnTo>
                <a:lnTo>
                  <a:pt x="596143" y="67193"/>
                </a:lnTo>
                <a:lnTo>
                  <a:pt x="596143" y="65272"/>
                </a:lnTo>
                <a:lnTo>
                  <a:pt x="597103" y="64312"/>
                </a:lnTo>
                <a:lnTo>
                  <a:pt x="597103" y="63352"/>
                </a:lnTo>
                <a:lnTo>
                  <a:pt x="596143" y="62392"/>
                </a:lnTo>
                <a:lnTo>
                  <a:pt x="566379" y="37429"/>
                </a:lnTo>
                <a:lnTo>
                  <a:pt x="565434" y="33588"/>
                </a:lnTo>
                <a:lnTo>
                  <a:pt x="565434" y="27828"/>
                </a:lnTo>
                <a:lnTo>
                  <a:pt x="566379" y="24947"/>
                </a:lnTo>
                <a:lnTo>
                  <a:pt x="567354" y="23027"/>
                </a:lnTo>
                <a:lnTo>
                  <a:pt x="568314" y="21122"/>
                </a:lnTo>
                <a:lnTo>
                  <a:pt x="569259" y="20147"/>
                </a:lnTo>
                <a:lnTo>
                  <a:pt x="570219" y="19187"/>
                </a:lnTo>
                <a:lnTo>
                  <a:pt x="572155" y="18227"/>
                </a:lnTo>
                <a:lnTo>
                  <a:pt x="578876" y="18227"/>
                </a:lnTo>
                <a:lnTo>
                  <a:pt x="579821" y="19187"/>
                </a:lnTo>
                <a:lnTo>
                  <a:pt x="581741" y="20147"/>
                </a:lnTo>
                <a:lnTo>
                  <a:pt x="583661" y="21122"/>
                </a:lnTo>
                <a:lnTo>
                  <a:pt x="585581" y="23027"/>
                </a:lnTo>
                <a:lnTo>
                  <a:pt x="611505" y="45110"/>
                </a:lnTo>
                <a:lnTo>
                  <a:pt x="611505" y="46070"/>
                </a:lnTo>
                <a:lnTo>
                  <a:pt x="613425" y="46070"/>
                </a:lnTo>
                <a:lnTo>
                  <a:pt x="614385" y="45110"/>
                </a:lnTo>
                <a:lnTo>
                  <a:pt x="615345" y="44150"/>
                </a:lnTo>
                <a:lnTo>
                  <a:pt x="615345" y="43190"/>
                </a:lnTo>
                <a:lnTo>
                  <a:pt x="616305" y="43190"/>
                </a:lnTo>
                <a:lnTo>
                  <a:pt x="617265" y="42230"/>
                </a:lnTo>
                <a:lnTo>
                  <a:pt x="619185" y="40309"/>
                </a:lnTo>
                <a:lnTo>
                  <a:pt x="620146" y="39349"/>
                </a:lnTo>
                <a:lnTo>
                  <a:pt x="621106" y="38389"/>
                </a:lnTo>
                <a:lnTo>
                  <a:pt x="621106" y="37429"/>
                </a:lnTo>
                <a:lnTo>
                  <a:pt x="622066" y="36469"/>
                </a:lnTo>
                <a:lnTo>
                  <a:pt x="622066" y="34549"/>
                </a:lnTo>
                <a:lnTo>
                  <a:pt x="623026" y="33588"/>
                </a:lnTo>
                <a:lnTo>
                  <a:pt x="622066" y="33588"/>
                </a:lnTo>
                <a:lnTo>
                  <a:pt x="622066" y="32628"/>
                </a:lnTo>
                <a:lnTo>
                  <a:pt x="594222" y="8625"/>
                </a:lnTo>
                <a:lnTo>
                  <a:pt x="591342" y="5760"/>
                </a:lnTo>
                <a:lnTo>
                  <a:pt x="588462" y="3840"/>
                </a:lnTo>
                <a:lnTo>
                  <a:pt x="585581" y="2880"/>
                </a:lnTo>
                <a:lnTo>
                  <a:pt x="582716" y="944"/>
                </a:lnTo>
                <a:lnTo>
                  <a:pt x="579821" y="0"/>
                </a:lnTo>
                <a:lnTo>
                  <a:pt x="574060" y="0"/>
                </a:lnTo>
                <a:lnTo>
                  <a:pt x="571195" y="944"/>
                </a:lnTo>
                <a:lnTo>
                  <a:pt x="568314" y="1920"/>
                </a:lnTo>
                <a:lnTo>
                  <a:pt x="565434" y="2880"/>
                </a:lnTo>
                <a:close/>
              </a:path>
              <a:path w="623026" h="681578">
                <a:moveTo>
                  <a:pt x="438713" y="159349"/>
                </a:moveTo>
                <a:lnTo>
                  <a:pt x="439674" y="160309"/>
                </a:lnTo>
                <a:lnTo>
                  <a:pt x="441594" y="161269"/>
                </a:lnTo>
                <a:lnTo>
                  <a:pt x="442554" y="162229"/>
                </a:lnTo>
                <a:lnTo>
                  <a:pt x="444474" y="163189"/>
                </a:lnTo>
                <a:lnTo>
                  <a:pt x="446394" y="163189"/>
                </a:lnTo>
                <a:lnTo>
                  <a:pt x="446394" y="162229"/>
                </a:lnTo>
                <a:lnTo>
                  <a:pt x="451195" y="157429"/>
                </a:lnTo>
                <a:lnTo>
                  <a:pt x="474238" y="176631"/>
                </a:lnTo>
                <a:lnTo>
                  <a:pt x="477118" y="179511"/>
                </a:lnTo>
                <a:lnTo>
                  <a:pt x="479023" y="180472"/>
                </a:lnTo>
                <a:lnTo>
                  <a:pt x="481904" y="182392"/>
                </a:lnTo>
                <a:lnTo>
                  <a:pt x="484799" y="183352"/>
                </a:lnTo>
                <a:lnTo>
                  <a:pt x="486704" y="184312"/>
                </a:lnTo>
                <a:lnTo>
                  <a:pt x="488624" y="183352"/>
                </a:lnTo>
                <a:lnTo>
                  <a:pt x="493425" y="183352"/>
                </a:lnTo>
                <a:lnTo>
                  <a:pt x="496305" y="181432"/>
                </a:lnTo>
                <a:lnTo>
                  <a:pt x="498226" y="180472"/>
                </a:lnTo>
                <a:lnTo>
                  <a:pt x="500146" y="178551"/>
                </a:lnTo>
                <a:lnTo>
                  <a:pt x="502066" y="175671"/>
                </a:lnTo>
                <a:lnTo>
                  <a:pt x="503026" y="174711"/>
                </a:lnTo>
                <a:lnTo>
                  <a:pt x="503986" y="173751"/>
                </a:lnTo>
                <a:lnTo>
                  <a:pt x="504946" y="172791"/>
                </a:lnTo>
                <a:lnTo>
                  <a:pt x="505907" y="172791"/>
                </a:lnTo>
                <a:lnTo>
                  <a:pt x="505907" y="171830"/>
                </a:lnTo>
                <a:lnTo>
                  <a:pt x="506867" y="169910"/>
                </a:lnTo>
                <a:lnTo>
                  <a:pt x="506867" y="168950"/>
                </a:lnTo>
                <a:lnTo>
                  <a:pt x="507827" y="167990"/>
                </a:lnTo>
                <a:lnTo>
                  <a:pt x="507827" y="164150"/>
                </a:lnTo>
                <a:lnTo>
                  <a:pt x="506867" y="163189"/>
                </a:lnTo>
                <a:lnTo>
                  <a:pt x="506867" y="162229"/>
                </a:lnTo>
                <a:lnTo>
                  <a:pt x="504946" y="161269"/>
                </a:lnTo>
                <a:lnTo>
                  <a:pt x="503986" y="160309"/>
                </a:lnTo>
                <a:lnTo>
                  <a:pt x="503026" y="159349"/>
                </a:lnTo>
                <a:lnTo>
                  <a:pt x="502066" y="158389"/>
                </a:lnTo>
                <a:lnTo>
                  <a:pt x="501106" y="158389"/>
                </a:lnTo>
                <a:lnTo>
                  <a:pt x="500146" y="157429"/>
                </a:lnTo>
                <a:lnTo>
                  <a:pt x="498226" y="157429"/>
                </a:lnTo>
                <a:lnTo>
                  <a:pt x="497265" y="158389"/>
                </a:lnTo>
                <a:lnTo>
                  <a:pt x="497265" y="160309"/>
                </a:lnTo>
                <a:lnTo>
                  <a:pt x="496305" y="161269"/>
                </a:lnTo>
                <a:lnTo>
                  <a:pt x="496305" y="162229"/>
                </a:lnTo>
                <a:lnTo>
                  <a:pt x="495345" y="162229"/>
                </a:lnTo>
                <a:lnTo>
                  <a:pt x="495345" y="163189"/>
                </a:lnTo>
                <a:lnTo>
                  <a:pt x="494385" y="164150"/>
                </a:lnTo>
                <a:lnTo>
                  <a:pt x="492465" y="165110"/>
                </a:lnTo>
                <a:lnTo>
                  <a:pt x="491520" y="166070"/>
                </a:lnTo>
                <a:lnTo>
                  <a:pt x="487664" y="166070"/>
                </a:lnTo>
                <a:lnTo>
                  <a:pt x="484799" y="165110"/>
                </a:lnTo>
                <a:lnTo>
                  <a:pt x="482864" y="163189"/>
                </a:lnTo>
                <a:lnTo>
                  <a:pt x="461756" y="143987"/>
                </a:lnTo>
                <a:lnTo>
                  <a:pt x="470397" y="135346"/>
                </a:lnTo>
                <a:lnTo>
                  <a:pt x="470397" y="132466"/>
                </a:lnTo>
                <a:lnTo>
                  <a:pt x="469437" y="131505"/>
                </a:lnTo>
                <a:lnTo>
                  <a:pt x="469437" y="129585"/>
                </a:lnTo>
                <a:lnTo>
                  <a:pt x="467517" y="128625"/>
                </a:lnTo>
                <a:lnTo>
                  <a:pt x="465597" y="127665"/>
                </a:lnTo>
                <a:lnTo>
                  <a:pt x="465597" y="126705"/>
                </a:lnTo>
                <a:lnTo>
                  <a:pt x="464621" y="126705"/>
                </a:lnTo>
                <a:lnTo>
                  <a:pt x="463676" y="125745"/>
                </a:lnTo>
                <a:lnTo>
                  <a:pt x="459836" y="125745"/>
                </a:lnTo>
                <a:lnTo>
                  <a:pt x="452155" y="135346"/>
                </a:lnTo>
                <a:lnTo>
                  <a:pt x="441594" y="127665"/>
                </a:lnTo>
                <a:lnTo>
                  <a:pt x="441594" y="126705"/>
                </a:lnTo>
                <a:lnTo>
                  <a:pt x="439674" y="126705"/>
                </a:lnTo>
                <a:lnTo>
                  <a:pt x="439674" y="127665"/>
                </a:lnTo>
                <a:lnTo>
                  <a:pt x="437753" y="127665"/>
                </a:lnTo>
                <a:lnTo>
                  <a:pt x="436793" y="128625"/>
                </a:lnTo>
                <a:lnTo>
                  <a:pt x="436793" y="129585"/>
                </a:lnTo>
                <a:lnTo>
                  <a:pt x="434873" y="130545"/>
                </a:lnTo>
                <a:lnTo>
                  <a:pt x="433913" y="131505"/>
                </a:lnTo>
                <a:lnTo>
                  <a:pt x="432953" y="132466"/>
                </a:lnTo>
                <a:lnTo>
                  <a:pt x="431993" y="134386"/>
                </a:lnTo>
                <a:lnTo>
                  <a:pt x="431993" y="135346"/>
                </a:lnTo>
                <a:lnTo>
                  <a:pt x="431032" y="135346"/>
                </a:lnTo>
                <a:lnTo>
                  <a:pt x="431032" y="137266"/>
                </a:lnTo>
                <a:lnTo>
                  <a:pt x="430072" y="137266"/>
                </a:lnTo>
                <a:lnTo>
                  <a:pt x="430072" y="138226"/>
                </a:lnTo>
                <a:lnTo>
                  <a:pt x="431032" y="139186"/>
                </a:lnTo>
                <a:lnTo>
                  <a:pt x="431032" y="140147"/>
                </a:lnTo>
                <a:lnTo>
                  <a:pt x="440634" y="148788"/>
                </a:lnTo>
                <a:lnTo>
                  <a:pt x="436793" y="153588"/>
                </a:lnTo>
                <a:lnTo>
                  <a:pt x="435833" y="153588"/>
                </a:lnTo>
                <a:lnTo>
                  <a:pt x="435833" y="156469"/>
                </a:lnTo>
                <a:lnTo>
                  <a:pt x="436793" y="156469"/>
                </a:lnTo>
                <a:lnTo>
                  <a:pt x="436793" y="157429"/>
                </a:lnTo>
                <a:lnTo>
                  <a:pt x="437753" y="157429"/>
                </a:lnTo>
                <a:lnTo>
                  <a:pt x="437753" y="158389"/>
                </a:lnTo>
                <a:lnTo>
                  <a:pt x="438713" y="159349"/>
                </a:lnTo>
                <a:close/>
              </a:path>
              <a:path w="623026" h="681578">
                <a:moveTo>
                  <a:pt x="255361" y="364784"/>
                </a:moveTo>
                <a:lnTo>
                  <a:pt x="253441" y="364784"/>
                </a:lnTo>
                <a:lnTo>
                  <a:pt x="252481" y="365744"/>
                </a:lnTo>
                <a:lnTo>
                  <a:pt x="251520" y="366704"/>
                </a:lnTo>
                <a:lnTo>
                  <a:pt x="250560" y="366704"/>
                </a:lnTo>
                <a:lnTo>
                  <a:pt x="249600" y="367664"/>
                </a:lnTo>
                <a:lnTo>
                  <a:pt x="249600" y="368625"/>
                </a:lnTo>
                <a:lnTo>
                  <a:pt x="248640" y="370545"/>
                </a:lnTo>
                <a:lnTo>
                  <a:pt x="246720" y="371505"/>
                </a:lnTo>
                <a:lnTo>
                  <a:pt x="246720" y="372465"/>
                </a:lnTo>
                <a:lnTo>
                  <a:pt x="245760" y="373425"/>
                </a:lnTo>
                <a:lnTo>
                  <a:pt x="244800" y="374385"/>
                </a:lnTo>
                <a:lnTo>
                  <a:pt x="243839" y="375345"/>
                </a:lnTo>
                <a:lnTo>
                  <a:pt x="243839" y="378226"/>
                </a:lnTo>
                <a:lnTo>
                  <a:pt x="244800" y="378226"/>
                </a:lnTo>
                <a:lnTo>
                  <a:pt x="272628" y="401269"/>
                </a:lnTo>
                <a:lnTo>
                  <a:pt x="275508" y="404134"/>
                </a:lnTo>
                <a:lnTo>
                  <a:pt x="278404" y="407014"/>
                </a:lnTo>
                <a:lnTo>
                  <a:pt x="281284" y="407974"/>
                </a:lnTo>
                <a:lnTo>
                  <a:pt x="284149" y="409895"/>
                </a:lnTo>
                <a:lnTo>
                  <a:pt x="287030" y="409895"/>
                </a:lnTo>
                <a:lnTo>
                  <a:pt x="289910" y="410855"/>
                </a:lnTo>
                <a:lnTo>
                  <a:pt x="292790" y="410855"/>
                </a:lnTo>
                <a:lnTo>
                  <a:pt x="294711" y="409895"/>
                </a:lnTo>
                <a:lnTo>
                  <a:pt x="297591" y="408950"/>
                </a:lnTo>
                <a:lnTo>
                  <a:pt x="301431" y="407974"/>
                </a:lnTo>
                <a:lnTo>
                  <a:pt x="303352" y="406054"/>
                </a:lnTo>
                <a:lnTo>
                  <a:pt x="306232" y="402229"/>
                </a:lnTo>
                <a:lnTo>
                  <a:pt x="309112" y="400293"/>
                </a:lnTo>
                <a:lnTo>
                  <a:pt x="310073" y="396453"/>
                </a:lnTo>
                <a:lnTo>
                  <a:pt x="311033" y="392612"/>
                </a:lnTo>
                <a:lnTo>
                  <a:pt x="311993" y="389732"/>
                </a:lnTo>
                <a:lnTo>
                  <a:pt x="311993" y="380146"/>
                </a:lnTo>
                <a:lnTo>
                  <a:pt x="316793" y="384947"/>
                </a:lnTo>
                <a:lnTo>
                  <a:pt x="317754" y="384947"/>
                </a:lnTo>
                <a:lnTo>
                  <a:pt x="317754" y="385892"/>
                </a:lnTo>
                <a:lnTo>
                  <a:pt x="318714" y="385892"/>
                </a:lnTo>
                <a:lnTo>
                  <a:pt x="318714" y="384947"/>
                </a:lnTo>
                <a:lnTo>
                  <a:pt x="320634" y="384947"/>
                </a:lnTo>
                <a:lnTo>
                  <a:pt x="320634" y="383987"/>
                </a:lnTo>
                <a:lnTo>
                  <a:pt x="321594" y="383026"/>
                </a:lnTo>
                <a:lnTo>
                  <a:pt x="322554" y="382051"/>
                </a:lnTo>
                <a:lnTo>
                  <a:pt x="323514" y="381106"/>
                </a:lnTo>
                <a:lnTo>
                  <a:pt x="324474" y="380146"/>
                </a:lnTo>
                <a:lnTo>
                  <a:pt x="325434" y="379186"/>
                </a:lnTo>
                <a:lnTo>
                  <a:pt x="325434" y="378226"/>
                </a:lnTo>
                <a:lnTo>
                  <a:pt x="326395" y="377266"/>
                </a:lnTo>
                <a:lnTo>
                  <a:pt x="326395" y="374385"/>
                </a:lnTo>
                <a:lnTo>
                  <a:pt x="281284" y="335020"/>
                </a:lnTo>
                <a:lnTo>
                  <a:pt x="279349" y="335020"/>
                </a:lnTo>
                <a:lnTo>
                  <a:pt x="278404" y="335981"/>
                </a:lnTo>
                <a:lnTo>
                  <a:pt x="277444" y="335981"/>
                </a:lnTo>
                <a:lnTo>
                  <a:pt x="276468" y="336941"/>
                </a:lnTo>
                <a:lnTo>
                  <a:pt x="276468" y="337901"/>
                </a:lnTo>
                <a:lnTo>
                  <a:pt x="275508" y="338861"/>
                </a:lnTo>
                <a:lnTo>
                  <a:pt x="273603" y="339821"/>
                </a:lnTo>
                <a:lnTo>
                  <a:pt x="272628" y="341741"/>
                </a:lnTo>
                <a:lnTo>
                  <a:pt x="271683" y="342701"/>
                </a:lnTo>
                <a:lnTo>
                  <a:pt x="270723" y="343662"/>
                </a:lnTo>
                <a:lnTo>
                  <a:pt x="270723" y="345582"/>
                </a:lnTo>
                <a:lnTo>
                  <a:pt x="269763" y="346542"/>
                </a:lnTo>
                <a:lnTo>
                  <a:pt x="269763" y="347502"/>
                </a:lnTo>
                <a:lnTo>
                  <a:pt x="270723" y="347502"/>
                </a:lnTo>
                <a:lnTo>
                  <a:pt x="270723" y="348462"/>
                </a:lnTo>
                <a:lnTo>
                  <a:pt x="300471" y="373425"/>
                </a:lnTo>
                <a:lnTo>
                  <a:pt x="301431" y="377266"/>
                </a:lnTo>
                <a:lnTo>
                  <a:pt x="301431" y="383026"/>
                </a:lnTo>
                <a:lnTo>
                  <a:pt x="300471" y="385892"/>
                </a:lnTo>
                <a:lnTo>
                  <a:pt x="300471" y="387827"/>
                </a:lnTo>
                <a:lnTo>
                  <a:pt x="298551" y="389732"/>
                </a:lnTo>
                <a:lnTo>
                  <a:pt x="297591" y="390707"/>
                </a:lnTo>
                <a:lnTo>
                  <a:pt x="295686" y="391667"/>
                </a:lnTo>
                <a:lnTo>
                  <a:pt x="294711" y="392612"/>
                </a:lnTo>
                <a:lnTo>
                  <a:pt x="287990" y="392612"/>
                </a:lnTo>
                <a:lnTo>
                  <a:pt x="287030" y="391667"/>
                </a:lnTo>
                <a:lnTo>
                  <a:pt x="285125" y="390707"/>
                </a:lnTo>
                <a:lnTo>
                  <a:pt x="283189" y="389732"/>
                </a:lnTo>
                <a:lnTo>
                  <a:pt x="280309" y="386867"/>
                </a:lnTo>
                <a:lnTo>
                  <a:pt x="255361" y="365744"/>
                </a:lnTo>
                <a:lnTo>
                  <a:pt x="255361" y="364784"/>
                </a:lnTo>
                <a:close/>
              </a:path>
              <a:path w="623026" h="681578">
                <a:moveTo>
                  <a:pt x="146883" y="583661"/>
                </a:moveTo>
                <a:lnTo>
                  <a:pt x="147843" y="582701"/>
                </a:lnTo>
                <a:lnTo>
                  <a:pt x="148803" y="582701"/>
                </a:lnTo>
                <a:lnTo>
                  <a:pt x="149763" y="581726"/>
                </a:lnTo>
                <a:lnTo>
                  <a:pt x="149763" y="580781"/>
                </a:lnTo>
                <a:lnTo>
                  <a:pt x="150723" y="579821"/>
                </a:lnTo>
                <a:lnTo>
                  <a:pt x="151683" y="578860"/>
                </a:lnTo>
                <a:lnTo>
                  <a:pt x="152643" y="577885"/>
                </a:lnTo>
                <a:lnTo>
                  <a:pt x="153603" y="576940"/>
                </a:lnTo>
                <a:lnTo>
                  <a:pt x="154564" y="575980"/>
                </a:lnTo>
                <a:lnTo>
                  <a:pt x="155524" y="575020"/>
                </a:lnTo>
                <a:lnTo>
                  <a:pt x="156484" y="574060"/>
                </a:lnTo>
                <a:lnTo>
                  <a:pt x="156484" y="572140"/>
                </a:lnTo>
                <a:lnTo>
                  <a:pt x="157444" y="572140"/>
                </a:lnTo>
                <a:lnTo>
                  <a:pt x="157444" y="571179"/>
                </a:lnTo>
                <a:lnTo>
                  <a:pt x="156484" y="570219"/>
                </a:lnTo>
                <a:lnTo>
                  <a:pt x="126720" y="544296"/>
                </a:lnTo>
                <a:lnTo>
                  <a:pt x="125760" y="540456"/>
                </a:lnTo>
                <a:lnTo>
                  <a:pt x="125760" y="532775"/>
                </a:lnTo>
                <a:lnTo>
                  <a:pt x="126720" y="530854"/>
                </a:lnTo>
                <a:lnTo>
                  <a:pt x="127680" y="528934"/>
                </a:lnTo>
                <a:lnTo>
                  <a:pt x="128640" y="527974"/>
                </a:lnTo>
                <a:lnTo>
                  <a:pt x="130561" y="527014"/>
                </a:lnTo>
                <a:lnTo>
                  <a:pt x="131521" y="526054"/>
                </a:lnTo>
                <a:lnTo>
                  <a:pt x="138242" y="526054"/>
                </a:lnTo>
                <a:lnTo>
                  <a:pt x="140162" y="527014"/>
                </a:lnTo>
                <a:lnTo>
                  <a:pt x="141122" y="527974"/>
                </a:lnTo>
                <a:lnTo>
                  <a:pt x="143042" y="528934"/>
                </a:lnTo>
                <a:lnTo>
                  <a:pt x="144002" y="530854"/>
                </a:lnTo>
                <a:lnTo>
                  <a:pt x="170870" y="553897"/>
                </a:lnTo>
                <a:lnTo>
                  <a:pt x="173766" y="553897"/>
                </a:lnTo>
                <a:lnTo>
                  <a:pt x="173766" y="552937"/>
                </a:lnTo>
                <a:lnTo>
                  <a:pt x="174711" y="552937"/>
                </a:lnTo>
                <a:lnTo>
                  <a:pt x="174711" y="551977"/>
                </a:lnTo>
                <a:lnTo>
                  <a:pt x="175686" y="551017"/>
                </a:lnTo>
                <a:lnTo>
                  <a:pt x="176646" y="550057"/>
                </a:lnTo>
                <a:lnTo>
                  <a:pt x="178551" y="549097"/>
                </a:lnTo>
                <a:lnTo>
                  <a:pt x="179527" y="547176"/>
                </a:lnTo>
                <a:lnTo>
                  <a:pt x="180487" y="547176"/>
                </a:lnTo>
                <a:lnTo>
                  <a:pt x="180487" y="546216"/>
                </a:lnTo>
                <a:lnTo>
                  <a:pt x="181432" y="545256"/>
                </a:lnTo>
                <a:lnTo>
                  <a:pt x="181432" y="542376"/>
                </a:lnTo>
                <a:lnTo>
                  <a:pt x="182392" y="542376"/>
                </a:lnTo>
                <a:lnTo>
                  <a:pt x="182392" y="541416"/>
                </a:lnTo>
                <a:lnTo>
                  <a:pt x="181432" y="541416"/>
                </a:lnTo>
                <a:lnTo>
                  <a:pt x="181432" y="540456"/>
                </a:lnTo>
                <a:lnTo>
                  <a:pt x="151683" y="515492"/>
                </a:lnTo>
                <a:lnTo>
                  <a:pt x="150723" y="511652"/>
                </a:lnTo>
                <a:lnTo>
                  <a:pt x="150723" y="503026"/>
                </a:lnTo>
                <a:lnTo>
                  <a:pt x="151683" y="501091"/>
                </a:lnTo>
                <a:lnTo>
                  <a:pt x="153603" y="500146"/>
                </a:lnTo>
                <a:lnTo>
                  <a:pt x="154564" y="498210"/>
                </a:lnTo>
                <a:lnTo>
                  <a:pt x="155524" y="497250"/>
                </a:lnTo>
                <a:lnTo>
                  <a:pt x="156484" y="497250"/>
                </a:lnTo>
                <a:lnTo>
                  <a:pt x="158404" y="496305"/>
                </a:lnTo>
                <a:lnTo>
                  <a:pt x="160324" y="496305"/>
                </a:lnTo>
                <a:lnTo>
                  <a:pt x="162245" y="497250"/>
                </a:lnTo>
                <a:lnTo>
                  <a:pt x="163205" y="497250"/>
                </a:lnTo>
                <a:lnTo>
                  <a:pt x="165125" y="498210"/>
                </a:lnTo>
                <a:lnTo>
                  <a:pt x="166085" y="499186"/>
                </a:lnTo>
                <a:lnTo>
                  <a:pt x="168005" y="500146"/>
                </a:lnTo>
                <a:lnTo>
                  <a:pt x="168965" y="501091"/>
                </a:lnTo>
                <a:lnTo>
                  <a:pt x="195834" y="524134"/>
                </a:lnTo>
                <a:lnTo>
                  <a:pt x="195834" y="525094"/>
                </a:lnTo>
                <a:lnTo>
                  <a:pt x="197769" y="525094"/>
                </a:lnTo>
                <a:lnTo>
                  <a:pt x="198714" y="524134"/>
                </a:lnTo>
                <a:lnTo>
                  <a:pt x="199674" y="523173"/>
                </a:lnTo>
                <a:lnTo>
                  <a:pt x="200634" y="523173"/>
                </a:lnTo>
                <a:lnTo>
                  <a:pt x="201594" y="522213"/>
                </a:lnTo>
                <a:lnTo>
                  <a:pt x="202554" y="521253"/>
                </a:lnTo>
                <a:lnTo>
                  <a:pt x="203514" y="519333"/>
                </a:lnTo>
                <a:lnTo>
                  <a:pt x="204475" y="518373"/>
                </a:lnTo>
                <a:lnTo>
                  <a:pt x="205435" y="517413"/>
                </a:lnTo>
                <a:lnTo>
                  <a:pt x="205435" y="516453"/>
                </a:lnTo>
                <a:lnTo>
                  <a:pt x="206395" y="515492"/>
                </a:lnTo>
                <a:lnTo>
                  <a:pt x="206395" y="514532"/>
                </a:lnTo>
                <a:lnTo>
                  <a:pt x="207355" y="514532"/>
                </a:lnTo>
                <a:lnTo>
                  <a:pt x="207355" y="511652"/>
                </a:lnTo>
                <a:lnTo>
                  <a:pt x="206395" y="511652"/>
                </a:lnTo>
                <a:lnTo>
                  <a:pt x="178551" y="487649"/>
                </a:lnTo>
                <a:lnTo>
                  <a:pt x="175686" y="484784"/>
                </a:lnTo>
                <a:lnTo>
                  <a:pt x="172806" y="482864"/>
                </a:lnTo>
                <a:lnTo>
                  <a:pt x="169925" y="480943"/>
                </a:lnTo>
                <a:lnTo>
                  <a:pt x="167045" y="479968"/>
                </a:lnTo>
                <a:lnTo>
                  <a:pt x="165125" y="479023"/>
                </a:lnTo>
                <a:lnTo>
                  <a:pt x="156484" y="479023"/>
                </a:lnTo>
                <a:lnTo>
                  <a:pt x="153603" y="480943"/>
                </a:lnTo>
                <a:lnTo>
                  <a:pt x="150723" y="480943"/>
                </a:lnTo>
                <a:lnTo>
                  <a:pt x="147843" y="483809"/>
                </a:lnTo>
                <a:lnTo>
                  <a:pt x="145923" y="486704"/>
                </a:lnTo>
                <a:lnTo>
                  <a:pt x="144002" y="488624"/>
                </a:lnTo>
                <a:lnTo>
                  <a:pt x="143042" y="489585"/>
                </a:lnTo>
                <a:lnTo>
                  <a:pt x="143042" y="490529"/>
                </a:lnTo>
                <a:lnTo>
                  <a:pt x="142082" y="492465"/>
                </a:lnTo>
                <a:lnTo>
                  <a:pt x="141122" y="494370"/>
                </a:lnTo>
                <a:lnTo>
                  <a:pt x="141122" y="495345"/>
                </a:lnTo>
                <a:lnTo>
                  <a:pt x="140162" y="497250"/>
                </a:lnTo>
                <a:lnTo>
                  <a:pt x="140162" y="508772"/>
                </a:lnTo>
                <a:lnTo>
                  <a:pt x="138242" y="508772"/>
                </a:lnTo>
                <a:lnTo>
                  <a:pt x="137281" y="507812"/>
                </a:lnTo>
                <a:lnTo>
                  <a:pt x="133441" y="507812"/>
                </a:lnTo>
                <a:lnTo>
                  <a:pt x="131521" y="508772"/>
                </a:lnTo>
                <a:lnTo>
                  <a:pt x="129600" y="508772"/>
                </a:lnTo>
                <a:lnTo>
                  <a:pt x="128640" y="509732"/>
                </a:lnTo>
                <a:lnTo>
                  <a:pt x="126720" y="510707"/>
                </a:lnTo>
                <a:lnTo>
                  <a:pt x="124800" y="511652"/>
                </a:lnTo>
                <a:lnTo>
                  <a:pt x="123840" y="512612"/>
                </a:lnTo>
                <a:lnTo>
                  <a:pt x="121919" y="513572"/>
                </a:lnTo>
                <a:lnTo>
                  <a:pt x="119999" y="515492"/>
                </a:lnTo>
                <a:lnTo>
                  <a:pt x="118079" y="518373"/>
                </a:lnTo>
                <a:lnTo>
                  <a:pt x="116159" y="521253"/>
                </a:lnTo>
                <a:lnTo>
                  <a:pt x="115199" y="525094"/>
                </a:lnTo>
                <a:lnTo>
                  <a:pt x="114239" y="528934"/>
                </a:lnTo>
                <a:lnTo>
                  <a:pt x="114239" y="532775"/>
                </a:lnTo>
                <a:lnTo>
                  <a:pt x="115199" y="537575"/>
                </a:lnTo>
                <a:lnTo>
                  <a:pt x="110398" y="532775"/>
                </a:lnTo>
                <a:lnTo>
                  <a:pt x="106558" y="532775"/>
                </a:lnTo>
                <a:lnTo>
                  <a:pt x="106558" y="533735"/>
                </a:lnTo>
                <a:lnTo>
                  <a:pt x="105597" y="534695"/>
                </a:lnTo>
                <a:lnTo>
                  <a:pt x="104637" y="534695"/>
                </a:lnTo>
                <a:lnTo>
                  <a:pt x="104637" y="535655"/>
                </a:lnTo>
                <a:lnTo>
                  <a:pt x="103677" y="536615"/>
                </a:lnTo>
                <a:lnTo>
                  <a:pt x="102717" y="538535"/>
                </a:lnTo>
                <a:lnTo>
                  <a:pt x="101757" y="539496"/>
                </a:lnTo>
                <a:lnTo>
                  <a:pt x="100797" y="540456"/>
                </a:lnTo>
                <a:lnTo>
                  <a:pt x="99852" y="541416"/>
                </a:lnTo>
                <a:lnTo>
                  <a:pt x="99852" y="543336"/>
                </a:lnTo>
                <a:lnTo>
                  <a:pt x="100797" y="543336"/>
                </a:lnTo>
                <a:lnTo>
                  <a:pt x="100797" y="544296"/>
                </a:lnTo>
                <a:lnTo>
                  <a:pt x="144962" y="582701"/>
                </a:lnTo>
                <a:lnTo>
                  <a:pt x="145923" y="582701"/>
                </a:lnTo>
                <a:lnTo>
                  <a:pt x="145923" y="583661"/>
                </a:lnTo>
                <a:lnTo>
                  <a:pt x="146883" y="583661"/>
                </a:lnTo>
                <a:close/>
              </a:path>
              <a:path w="623026" h="681578">
                <a:moveTo>
                  <a:pt x="3840" y="618210"/>
                </a:moveTo>
                <a:lnTo>
                  <a:pt x="1935" y="623011"/>
                </a:lnTo>
                <a:lnTo>
                  <a:pt x="960" y="627811"/>
                </a:lnTo>
                <a:lnTo>
                  <a:pt x="0" y="632612"/>
                </a:lnTo>
                <a:lnTo>
                  <a:pt x="960" y="637413"/>
                </a:lnTo>
                <a:lnTo>
                  <a:pt x="960" y="643173"/>
                </a:lnTo>
                <a:lnTo>
                  <a:pt x="2880" y="647974"/>
                </a:lnTo>
                <a:lnTo>
                  <a:pt x="5760" y="653735"/>
                </a:lnTo>
                <a:lnTo>
                  <a:pt x="9601" y="658535"/>
                </a:lnTo>
                <a:lnTo>
                  <a:pt x="13441" y="663336"/>
                </a:lnTo>
                <a:lnTo>
                  <a:pt x="19202" y="668136"/>
                </a:lnTo>
                <a:lnTo>
                  <a:pt x="24003" y="672937"/>
                </a:lnTo>
                <a:lnTo>
                  <a:pt x="29763" y="676777"/>
                </a:lnTo>
                <a:lnTo>
                  <a:pt x="34564" y="678698"/>
                </a:lnTo>
                <a:lnTo>
                  <a:pt x="40325" y="680618"/>
                </a:lnTo>
                <a:lnTo>
                  <a:pt x="45125" y="681578"/>
                </a:lnTo>
                <a:lnTo>
                  <a:pt x="54726" y="681578"/>
                </a:lnTo>
                <a:lnTo>
                  <a:pt x="59527" y="679643"/>
                </a:lnTo>
                <a:lnTo>
                  <a:pt x="64328" y="677738"/>
                </a:lnTo>
                <a:lnTo>
                  <a:pt x="68168" y="674857"/>
                </a:lnTo>
                <a:lnTo>
                  <a:pt x="72953" y="671977"/>
                </a:lnTo>
                <a:lnTo>
                  <a:pt x="76794" y="667176"/>
                </a:lnTo>
                <a:lnTo>
                  <a:pt x="78729" y="665256"/>
                </a:lnTo>
                <a:lnTo>
                  <a:pt x="80634" y="663336"/>
                </a:lnTo>
                <a:lnTo>
                  <a:pt x="81610" y="660455"/>
                </a:lnTo>
                <a:lnTo>
                  <a:pt x="82570" y="658535"/>
                </a:lnTo>
                <a:lnTo>
                  <a:pt x="83515" y="656615"/>
                </a:lnTo>
                <a:lnTo>
                  <a:pt x="84475" y="654695"/>
                </a:lnTo>
                <a:lnTo>
                  <a:pt x="85450" y="651814"/>
                </a:lnTo>
                <a:lnTo>
                  <a:pt x="85450" y="650854"/>
                </a:lnTo>
                <a:lnTo>
                  <a:pt x="86410" y="648934"/>
                </a:lnTo>
                <a:lnTo>
                  <a:pt x="86410" y="643173"/>
                </a:lnTo>
                <a:lnTo>
                  <a:pt x="85450" y="643173"/>
                </a:lnTo>
                <a:lnTo>
                  <a:pt x="85450" y="642213"/>
                </a:lnTo>
                <a:lnTo>
                  <a:pt x="84475" y="642213"/>
                </a:lnTo>
                <a:lnTo>
                  <a:pt x="84475" y="641253"/>
                </a:lnTo>
                <a:lnTo>
                  <a:pt x="83515" y="640293"/>
                </a:lnTo>
                <a:lnTo>
                  <a:pt x="82570" y="640293"/>
                </a:lnTo>
                <a:lnTo>
                  <a:pt x="82570" y="639333"/>
                </a:lnTo>
                <a:lnTo>
                  <a:pt x="80634" y="638373"/>
                </a:lnTo>
                <a:lnTo>
                  <a:pt x="79674" y="637413"/>
                </a:lnTo>
                <a:lnTo>
                  <a:pt x="78729" y="636452"/>
                </a:lnTo>
                <a:lnTo>
                  <a:pt x="77769" y="635492"/>
                </a:lnTo>
                <a:lnTo>
                  <a:pt x="74889" y="635492"/>
                </a:lnTo>
                <a:lnTo>
                  <a:pt x="74889" y="638373"/>
                </a:lnTo>
                <a:lnTo>
                  <a:pt x="73929" y="640293"/>
                </a:lnTo>
                <a:lnTo>
                  <a:pt x="73929" y="643173"/>
                </a:lnTo>
                <a:lnTo>
                  <a:pt x="72953" y="645093"/>
                </a:lnTo>
                <a:lnTo>
                  <a:pt x="72953" y="647014"/>
                </a:lnTo>
                <a:lnTo>
                  <a:pt x="72009" y="648934"/>
                </a:lnTo>
                <a:lnTo>
                  <a:pt x="71048" y="650854"/>
                </a:lnTo>
                <a:lnTo>
                  <a:pt x="69128" y="653735"/>
                </a:lnTo>
                <a:lnTo>
                  <a:pt x="67208" y="655655"/>
                </a:lnTo>
                <a:lnTo>
                  <a:pt x="65288" y="658535"/>
                </a:lnTo>
                <a:lnTo>
                  <a:pt x="62407" y="660455"/>
                </a:lnTo>
                <a:lnTo>
                  <a:pt x="59527" y="661415"/>
                </a:lnTo>
                <a:lnTo>
                  <a:pt x="57607" y="663336"/>
                </a:lnTo>
                <a:lnTo>
                  <a:pt x="48006" y="663336"/>
                </a:lnTo>
                <a:lnTo>
                  <a:pt x="45125" y="662376"/>
                </a:lnTo>
                <a:lnTo>
                  <a:pt x="41285" y="660455"/>
                </a:lnTo>
                <a:lnTo>
                  <a:pt x="37444" y="659495"/>
                </a:lnTo>
                <a:lnTo>
                  <a:pt x="34564" y="656615"/>
                </a:lnTo>
                <a:lnTo>
                  <a:pt x="30723" y="653735"/>
                </a:lnTo>
                <a:lnTo>
                  <a:pt x="26883" y="649894"/>
                </a:lnTo>
                <a:lnTo>
                  <a:pt x="24003" y="647014"/>
                </a:lnTo>
                <a:lnTo>
                  <a:pt x="22082" y="644133"/>
                </a:lnTo>
                <a:lnTo>
                  <a:pt x="20162" y="641253"/>
                </a:lnTo>
                <a:lnTo>
                  <a:pt x="18242" y="638373"/>
                </a:lnTo>
                <a:lnTo>
                  <a:pt x="18242" y="635492"/>
                </a:lnTo>
                <a:lnTo>
                  <a:pt x="17282" y="631652"/>
                </a:lnTo>
                <a:lnTo>
                  <a:pt x="17282" y="628771"/>
                </a:lnTo>
                <a:lnTo>
                  <a:pt x="18242" y="625891"/>
                </a:lnTo>
                <a:lnTo>
                  <a:pt x="18242" y="623011"/>
                </a:lnTo>
                <a:lnTo>
                  <a:pt x="20162" y="620130"/>
                </a:lnTo>
                <a:lnTo>
                  <a:pt x="22082" y="617250"/>
                </a:lnTo>
                <a:lnTo>
                  <a:pt x="24003" y="615330"/>
                </a:lnTo>
                <a:lnTo>
                  <a:pt x="25923" y="613410"/>
                </a:lnTo>
                <a:lnTo>
                  <a:pt x="28803" y="612449"/>
                </a:lnTo>
                <a:lnTo>
                  <a:pt x="29763" y="611489"/>
                </a:lnTo>
                <a:lnTo>
                  <a:pt x="32644" y="610529"/>
                </a:lnTo>
                <a:lnTo>
                  <a:pt x="34564" y="609569"/>
                </a:lnTo>
                <a:lnTo>
                  <a:pt x="35524" y="609569"/>
                </a:lnTo>
                <a:lnTo>
                  <a:pt x="37444" y="608624"/>
                </a:lnTo>
                <a:lnTo>
                  <a:pt x="38404" y="608624"/>
                </a:lnTo>
                <a:lnTo>
                  <a:pt x="39364" y="607649"/>
                </a:lnTo>
                <a:lnTo>
                  <a:pt x="40325" y="607649"/>
                </a:lnTo>
                <a:lnTo>
                  <a:pt x="41285" y="606689"/>
                </a:lnTo>
                <a:lnTo>
                  <a:pt x="41285" y="604784"/>
                </a:lnTo>
                <a:lnTo>
                  <a:pt x="40325" y="604784"/>
                </a:lnTo>
                <a:lnTo>
                  <a:pt x="40325" y="603808"/>
                </a:lnTo>
                <a:lnTo>
                  <a:pt x="39364" y="602848"/>
                </a:lnTo>
                <a:lnTo>
                  <a:pt x="39364" y="601888"/>
                </a:lnTo>
                <a:lnTo>
                  <a:pt x="38404" y="601888"/>
                </a:lnTo>
                <a:lnTo>
                  <a:pt x="36484" y="600943"/>
                </a:lnTo>
                <a:lnTo>
                  <a:pt x="36484" y="599968"/>
                </a:lnTo>
                <a:lnTo>
                  <a:pt x="35524" y="599008"/>
                </a:lnTo>
                <a:lnTo>
                  <a:pt x="34564" y="599008"/>
                </a:lnTo>
                <a:lnTo>
                  <a:pt x="34564" y="598063"/>
                </a:lnTo>
                <a:lnTo>
                  <a:pt x="32644" y="598063"/>
                </a:lnTo>
                <a:lnTo>
                  <a:pt x="32644" y="597103"/>
                </a:lnTo>
                <a:lnTo>
                  <a:pt x="27843" y="597103"/>
                </a:lnTo>
                <a:lnTo>
                  <a:pt x="25923" y="598063"/>
                </a:lnTo>
                <a:lnTo>
                  <a:pt x="24003" y="599008"/>
                </a:lnTo>
                <a:lnTo>
                  <a:pt x="22082" y="599008"/>
                </a:lnTo>
                <a:lnTo>
                  <a:pt x="21122" y="599968"/>
                </a:lnTo>
                <a:lnTo>
                  <a:pt x="19202" y="600943"/>
                </a:lnTo>
                <a:lnTo>
                  <a:pt x="17282" y="602848"/>
                </a:lnTo>
                <a:lnTo>
                  <a:pt x="15361" y="603808"/>
                </a:lnTo>
                <a:lnTo>
                  <a:pt x="13441" y="605729"/>
                </a:lnTo>
                <a:lnTo>
                  <a:pt x="12481" y="606689"/>
                </a:lnTo>
                <a:lnTo>
                  <a:pt x="10561" y="608624"/>
                </a:lnTo>
                <a:lnTo>
                  <a:pt x="6720" y="613410"/>
                </a:lnTo>
                <a:lnTo>
                  <a:pt x="3840" y="618210"/>
                </a:lnTo>
                <a:close/>
              </a:path>
              <a:path w="623026" h="681578">
                <a:moveTo>
                  <a:pt x="85450" y="628771"/>
                </a:moveTo>
                <a:lnTo>
                  <a:pt x="89291" y="630692"/>
                </a:lnTo>
                <a:lnTo>
                  <a:pt x="93131" y="631652"/>
                </a:lnTo>
                <a:lnTo>
                  <a:pt x="96956" y="631652"/>
                </a:lnTo>
                <a:lnTo>
                  <a:pt x="100797" y="630692"/>
                </a:lnTo>
                <a:lnTo>
                  <a:pt x="104637" y="629732"/>
                </a:lnTo>
                <a:lnTo>
                  <a:pt x="107518" y="627811"/>
                </a:lnTo>
                <a:lnTo>
                  <a:pt x="111358" y="625891"/>
                </a:lnTo>
                <a:lnTo>
                  <a:pt x="115199" y="623011"/>
                </a:lnTo>
                <a:lnTo>
                  <a:pt x="119039" y="619170"/>
                </a:lnTo>
                <a:lnTo>
                  <a:pt x="121919" y="615330"/>
                </a:lnTo>
                <a:lnTo>
                  <a:pt x="124800" y="611489"/>
                </a:lnTo>
                <a:lnTo>
                  <a:pt x="125760" y="606689"/>
                </a:lnTo>
                <a:lnTo>
                  <a:pt x="127680" y="602848"/>
                </a:lnTo>
                <a:lnTo>
                  <a:pt x="127680" y="595167"/>
                </a:lnTo>
                <a:lnTo>
                  <a:pt x="126720" y="591342"/>
                </a:lnTo>
                <a:lnTo>
                  <a:pt x="125760" y="586541"/>
                </a:lnTo>
                <a:lnTo>
                  <a:pt x="122880" y="583661"/>
                </a:lnTo>
                <a:lnTo>
                  <a:pt x="120959" y="579821"/>
                </a:lnTo>
                <a:lnTo>
                  <a:pt x="118079" y="575980"/>
                </a:lnTo>
                <a:lnTo>
                  <a:pt x="114239" y="573100"/>
                </a:lnTo>
                <a:lnTo>
                  <a:pt x="110398" y="569259"/>
                </a:lnTo>
                <a:lnTo>
                  <a:pt x="105597" y="566379"/>
                </a:lnTo>
                <a:lnTo>
                  <a:pt x="102717" y="565419"/>
                </a:lnTo>
                <a:lnTo>
                  <a:pt x="97917" y="563499"/>
                </a:lnTo>
                <a:lnTo>
                  <a:pt x="95036" y="562538"/>
                </a:lnTo>
                <a:lnTo>
                  <a:pt x="87355" y="562538"/>
                </a:lnTo>
                <a:lnTo>
                  <a:pt x="83515" y="563499"/>
                </a:lnTo>
                <a:lnTo>
                  <a:pt x="79674" y="565419"/>
                </a:lnTo>
                <a:lnTo>
                  <a:pt x="75849" y="568299"/>
                </a:lnTo>
                <a:lnTo>
                  <a:pt x="72953" y="570219"/>
                </a:lnTo>
                <a:lnTo>
                  <a:pt x="69128" y="575020"/>
                </a:lnTo>
                <a:lnTo>
                  <a:pt x="65288" y="578860"/>
                </a:lnTo>
                <a:lnTo>
                  <a:pt x="63367" y="582701"/>
                </a:lnTo>
                <a:lnTo>
                  <a:pt x="61447" y="586541"/>
                </a:lnTo>
                <a:lnTo>
                  <a:pt x="60487" y="591342"/>
                </a:lnTo>
                <a:lnTo>
                  <a:pt x="59527" y="595167"/>
                </a:lnTo>
                <a:lnTo>
                  <a:pt x="60487" y="599008"/>
                </a:lnTo>
                <a:lnTo>
                  <a:pt x="60487" y="602848"/>
                </a:lnTo>
                <a:lnTo>
                  <a:pt x="62407" y="606689"/>
                </a:lnTo>
                <a:lnTo>
                  <a:pt x="64328" y="610529"/>
                </a:lnTo>
                <a:lnTo>
                  <a:pt x="67208" y="614370"/>
                </a:lnTo>
                <a:lnTo>
                  <a:pt x="70088" y="618210"/>
                </a:lnTo>
                <a:lnTo>
                  <a:pt x="73929" y="621090"/>
                </a:lnTo>
                <a:lnTo>
                  <a:pt x="77769" y="624931"/>
                </a:lnTo>
                <a:lnTo>
                  <a:pt x="75849" y="598063"/>
                </a:lnTo>
                <a:lnTo>
                  <a:pt x="74889" y="595167"/>
                </a:lnTo>
                <a:lnTo>
                  <a:pt x="74889" y="589406"/>
                </a:lnTo>
                <a:lnTo>
                  <a:pt x="75849" y="587501"/>
                </a:lnTo>
                <a:lnTo>
                  <a:pt x="76794" y="585566"/>
                </a:lnTo>
                <a:lnTo>
                  <a:pt x="78729" y="583661"/>
                </a:lnTo>
                <a:lnTo>
                  <a:pt x="80634" y="581726"/>
                </a:lnTo>
                <a:lnTo>
                  <a:pt x="82570" y="579821"/>
                </a:lnTo>
                <a:lnTo>
                  <a:pt x="84475" y="579821"/>
                </a:lnTo>
                <a:lnTo>
                  <a:pt x="86410" y="578860"/>
                </a:lnTo>
                <a:lnTo>
                  <a:pt x="92171" y="578860"/>
                </a:lnTo>
                <a:lnTo>
                  <a:pt x="95036" y="579821"/>
                </a:lnTo>
                <a:lnTo>
                  <a:pt x="96956" y="581726"/>
                </a:lnTo>
                <a:lnTo>
                  <a:pt x="98877" y="582701"/>
                </a:lnTo>
                <a:lnTo>
                  <a:pt x="100797" y="583661"/>
                </a:lnTo>
                <a:lnTo>
                  <a:pt x="103677" y="585566"/>
                </a:lnTo>
                <a:lnTo>
                  <a:pt x="105597" y="588446"/>
                </a:lnTo>
                <a:lnTo>
                  <a:pt x="107518" y="590382"/>
                </a:lnTo>
                <a:lnTo>
                  <a:pt x="109438" y="592287"/>
                </a:lnTo>
                <a:lnTo>
                  <a:pt x="110398" y="594222"/>
                </a:lnTo>
                <a:lnTo>
                  <a:pt x="111358" y="596127"/>
                </a:lnTo>
                <a:lnTo>
                  <a:pt x="112318" y="598063"/>
                </a:lnTo>
                <a:lnTo>
                  <a:pt x="112318" y="604784"/>
                </a:lnTo>
                <a:lnTo>
                  <a:pt x="111358" y="605729"/>
                </a:lnTo>
                <a:lnTo>
                  <a:pt x="110398" y="608624"/>
                </a:lnTo>
                <a:lnTo>
                  <a:pt x="108478" y="610529"/>
                </a:lnTo>
                <a:lnTo>
                  <a:pt x="106558" y="612449"/>
                </a:lnTo>
                <a:lnTo>
                  <a:pt x="104637" y="613410"/>
                </a:lnTo>
                <a:lnTo>
                  <a:pt x="103677" y="614370"/>
                </a:lnTo>
                <a:lnTo>
                  <a:pt x="100797" y="615330"/>
                </a:lnTo>
                <a:lnTo>
                  <a:pt x="98877" y="615330"/>
                </a:lnTo>
                <a:lnTo>
                  <a:pt x="96956" y="614370"/>
                </a:lnTo>
                <a:lnTo>
                  <a:pt x="95036" y="614370"/>
                </a:lnTo>
                <a:lnTo>
                  <a:pt x="93131" y="613410"/>
                </a:lnTo>
                <a:lnTo>
                  <a:pt x="90236" y="612449"/>
                </a:lnTo>
                <a:lnTo>
                  <a:pt x="88315" y="611489"/>
                </a:lnTo>
                <a:lnTo>
                  <a:pt x="86410" y="609569"/>
                </a:lnTo>
                <a:lnTo>
                  <a:pt x="84475" y="607649"/>
                </a:lnTo>
                <a:lnTo>
                  <a:pt x="82570" y="605729"/>
                </a:lnTo>
                <a:lnTo>
                  <a:pt x="81610" y="627811"/>
                </a:lnTo>
                <a:lnTo>
                  <a:pt x="85450" y="628771"/>
                </a:lnTo>
                <a:close/>
              </a:path>
              <a:path w="623026" h="681578">
                <a:moveTo>
                  <a:pt x="82570" y="605729"/>
                </a:moveTo>
                <a:lnTo>
                  <a:pt x="79674" y="603808"/>
                </a:lnTo>
                <a:lnTo>
                  <a:pt x="78729" y="601888"/>
                </a:lnTo>
                <a:lnTo>
                  <a:pt x="76794" y="599008"/>
                </a:lnTo>
                <a:lnTo>
                  <a:pt x="75849" y="598063"/>
                </a:lnTo>
                <a:lnTo>
                  <a:pt x="77769" y="624931"/>
                </a:lnTo>
                <a:lnTo>
                  <a:pt x="81610" y="627811"/>
                </a:lnTo>
                <a:lnTo>
                  <a:pt x="82570" y="605729"/>
                </a:lnTo>
                <a:close/>
              </a:path>
              <a:path w="623026" h="681578">
                <a:moveTo>
                  <a:pt x="231358" y="395508"/>
                </a:moveTo>
                <a:lnTo>
                  <a:pt x="228478" y="396453"/>
                </a:lnTo>
                <a:lnTo>
                  <a:pt x="225597" y="397428"/>
                </a:lnTo>
                <a:lnTo>
                  <a:pt x="222717" y="398388"/>
                </a:lnTo>
                <a:lnTo>
                  <a:pt x="219837" y="400293"/>
                </a:lnTo>
                <a:lnTo>
                  <a:pt x="217916" y="403174"/>
                </a:lnTo>
                <a:lnTo>
                  <a:pt x="216956" y="405109"/>
                </a:lnTo>
                <a:lnTo>
                  <a:pt x="215996" y="406054"/>
                </a:lnTo>
                <a:lnTo>
                  <a:pt x="215036" y="407974"/>
                </a:lnTo>
                <a:lnTo>
                  <a:pt x="214076" y="408950"/>
                </a:lnTo>
                <a:lnTo>
                  <a:pt x="213116" y="410855"/>
                </a:lnTo>
                <a:lnTo>
                  <a:pt x="213116" y="412790"/>
                </a:lnTo>
                <a:lnTo>
                  <a:pt x="212156" y="414695"/>
                </a:lnTo>
                <a:lnTo>
                  <a:pt x="212156" y="426217"/>
                </a:lnTo>
                <a:lnTo>
                  <a:pt x="211195" y="425256"/>
                </a:lnTo>
                <a:lnTo>
                  <a:pt x="203514" y="425256"/>
                </a:lnTo>
                <a:lnTo>
                  <a:pt x="202554" y="426217"/>
                </a:lnTo>
                <a:lnTo>
                  <a:pt x="200634" y="426217"/>
                </a:lnTo>
                <a:lnTo>
                  <a:pt x="198714" y="427177"/>
                </a:lnTo>
                <a:lnTo>
                  <a:pt x="196794" y="428137"/>
                </a:lnTo>
                <a:lnTo>
                  <a:pt x="195834" y="430057"/>
                </a:lnTo>
                <a:lnTo>
                  <a:pt x="193929" y="431017"/>
                </a:lnTo>
                <a:lnTo>
                  <a:pt x="191993" y="432937"/>
                </a:lnTo>
                <a:lnTo>
                  <a:pt x="190073" y="435818"/>
                </a:lnTo>
                <a:lnTo>
                  <a:pt x="188153" y="438698"/>
                </a:lnTo>
                <a:lnTo>
                  <a:pt x="188153" y="442539"/>
                </a:lnTo>
                <a:lnTo>
                  <a:pt x="187208" y="445419"/>
                </a:lnTo>
                <a:lnTo>
                  <a:pt x="187208" y="455020"/>
                </a:lnTo>
                <a:lnTo>
                  <a:pt x="182392" y="450220"/>
                </a:lnTo>
                <a:lnTo>
                  <a:pt x="181432" y="450220"/>
                </a:lnTo>
                <a:lnTo>
                  <a:pt x="180487" y="449259"/>
                </a:lnTo>
                <a:lnTo>
                  <a:pt x="180487" y="450220"/>
                </a:lnTo>
                <a:lnTo>
                  <a:pt x="179527" y="450220"/>
                </a:lnTo>
                <a:lnTo>
                  <a:pt x="178551" y="451180"/>
                </a:lnTo>
                <a:lnTo>
                  <a:pt x="177591" y="451180"/>
                </a:lnTo>
                <a:lnTo>
                  <a:pt x="177591" y="452140"/>
                </a:lnTo>
                <a:lnTo>
                  <a:pt x="176646" y="452140"/>
                </a:lnTo>
                <a:lnTo>
                  <a:pt x="175686" y="454060"/>
                </a:lnTo>
                <a:lnTo>
                  <a:pt x="174711" y="455020"/>
                </a:lnTo>
                <a:lnTo>
                  <a:pt x="173766" y="455980"/>
                </a:lnTo>
                <a:lnTo>
                  <a:pt x="173766" y="456940"/>
                </a:lnTo>
                <a:lnTo>
                  <a:pt x="172806" y="456940"/>
                </a:lnTo>
                <a:lnTo>
                  <a:pt x="172806" y="458861"/>
                </a:lnTo>
                <a:lnTo>
                  <a:pt x="171846" y="458861"/>
                </a:lnTo>
                <a:lnTo>
                  <a:pt x="172806" y="459821"/>
                </a:lnTo>
                <a:lnTo>
                  <a:pt x="172806" y="460781"/>
                </a:lnTo>
                <a:lnTo>
                  <a:pt x="217916" y="499186"/>
                </a:lnTo>
                <a:lnTo>
                  <a:pt x="217916" y="500146"/>
                </a:lnTo>
                <a:lnTo>
                  <a:pt x="218876" y="500146"/>
                </a:lnTo>
                <a:lnTo>
                  <a:pt x="219837" y="499186"/>
                </a:lnTo>
                <a:lnTo>
                  <a:pt x="220797" y="499186"/>
                </a:lnTo>
                <a:lnTo>
                  <a:pt x="220797" y="498210"/>
                </a:lnTo>
                <a:lnTo>
                  <a:pt x="221757" y="497250"/>
                </a:lnTo>
                <a:lnTo>
                  <a:pt x="222717" y="497250"/>
                </a:lnTo>
                <a:lnTo>
                  <a:pt x="223677" y="496305"/>
                </a:lnTo>
                <a:lnTo>
                  <a:pt x="224637" y="495345"/>
                </a:lnTo>
                <a:lnTo>
                  <a:pt x="226557" y="493425"/>
                </a:lnTo>
                <a:lnTo>
                  <a:pt x="226557" y="492465"/>
                </a:lnTo>
                <a:lnTo>
                  <a:pt x="227517" y="491489"/>
                </a:lnTo>
                <a:lnTo>
                  <a:pt x="227517" y="490529"/>
                </a:lnTo>
                <a:lnTo>
                  <a:pt x="228478" y="489585"/>
                </a:lnTo>
                <a:lnTo>
                  <a:pt x="228478" y="486704"/>
                </a:lnTo>
                <a:lnTo>
                  <a:pt x="198714" y="460781"/>
                </a:lnTo>
                <a:lnTo>
                  <a:pt x="197769" y="457901"/>
                </a:lnTo>
                <a:lnTo>
                  <a:pt x="197769" y="449259"/>
                </a:lnTo>
                <a:lnTo>
                  <a:pt x="198714" y="447339"/>
                </a:lnTo>
                <a:lnTo>
                  <a:pt x="199674" y="445419"/>
                </a:lnTo>
                <a:lnTo>
                  <a:pt x="201594" y="444459"/>
                </a:lnTo>
                <a:lnTo>
                  <a:pt x="202554" y="443499"/>
                </a:lnTo>
                <a:lnTo>
                  <a:pt x="203514" y="443499"/>
                </a:lnTo>
                <a:lnTo>
                  <a:pt x="204475" y="442539"/>
                </a:lnTo>
                <a:lnTo>
                  <a:pt x="207355" y="442539"/>
                </a:lnTo>
                <a:lnTo>
                  <a:pt x="209275" y="443499"/>
                </a:lnTo>
                <a:lnTo>
                  <a:pt x="210235" y="443499"/>
                </a:lnTo>
                <a:lnTo>
                  <a:pt x="211195" y="444459"/>
                </a:lnTo>
                <a:lnTo>
                  <a:pt x="213116" y="444459"/>
                </a:lnTo>
                <a:lnTo>
                  <a:pt x="215036" y="446379"/>
                </a:lnTo>
                <a:lnTo>
                  <a:pt x="215996" y="447339"/>
                </a:lnTo>
                <a:lnTo>
                  <a:pt x="242879" y="470382"/>
                </a:lnTo>
                <a:lnTo>
                  <a:pt x="245760" y="470382"/>
                </a:lnTo>
                <a:lnTo>
                  <a:pt x="246720" y="469422"/>
                </a:lnTo>
                <a:lnTo>
                  <a:pt x="247680" y="468462"/>
                </a:lnTo>
                <a:lnTo>
                  <a:pt x="248640" y="467502"/>
                </a:lnTo>
                <a:lnTo>
                  <a:pt x="249600" y="466542"/>
                </a:lnTo>
                <a:lnTo>
                  <a:pt x="249600" y="465581"/>
                </a:lnTo>
                <a:lnTo>
                  <a:pt x="251520" y="464621"/>
                </a:lnTo>
                <a:lnTo>
                  <a:pt x="251520" y="463661"/>
                </a:lnTo>
                <a:lnTo>
                  <a:pt x="252481" y="462701"/>
                </a:lnTo>
                <a:lnTo>
                  <a:pt x="253441" y="461741"/>
                </a:lnTo>
                <a:lnTo>
                  <a:pt x="253441" y="460781"/>
                </a:lnTo>
                <a:lnTo>
                  <a:pt x="254401" y="459821"/>
                </a:lnTo>
                <a:lnTo>
                  <a:pt x="254401" y="457901"/>
                </a:lnTo>
                <a:lnTo>
                  <a:pt x="253441" y="457901"/>
                </a:lnTo>
                <a:lnTo>
                  <a:pt x="223677" y="431977"/>
                </a:lnTo>
                <a:lnTo>
                  <a:pt x="223677" y="428137"/>
                </a:lnTo>
                <a:lnTo>
                  <a:pt x="222717" y="425256"/>
                </a:lnTo>
                <a:lnTo>
                  <a:pt x="222717" y="422376"/>
                </a:lnTo>
                <a:lnTo>
                  <a:pt x="223677" y="420456"/>
                </a:lnTo>
                <a:lnTo>
                  <a:pt x="223677" y="418536"/>
                </a:lnTo>
                <a:lnTo>
                  <a:pt x="225597" y="416615"/>
                </a:lnTo>
                <a:lnTo>
                  <a:pt x="226557" y="415655"/>
                </a:lnTo>
                <a:lnTo>
                  <a:pt x="227517" y="414695"/>
                </a:lnTo>
                <a:lnTo>
                  <a:pt x="228478" y="414695"/>
                </a:lnTo>
                <a:lnTo>
                  <a:pt x="230398" y="413735"/>
                </a:lnTo>
                <a:lnTo>
                  <a:pt x="234238" y="413735"/>
                </a:lnTo>
                <a:lnTo>
                  <a:pt x="235198" y="414695"/>
                </a:lnTo>
                <a:lnTo>
                  <a:pt x="237119" y="414695"/>
                </a:lnTo>
                <a:lnTo>
                  <a:pt x="239039" y="415655"/>
                </a:lnTo>
                <a:lnTo>
                  <a:pt x="239999" y="416615"/>
                </a:lnTo>
                <a:lnTo>
                  <a:pt x="241919" y="418536"/>
                </a:lnTo>
                <a:lnTo>
                  <a:pt x="267843" y="441578"/>
                </a:lnTo>
                <a:lnTo>
                  <a:pt x="270723" y="441578"/>
                </a:lnTo>
                <a:lnTo>
                  <a:pt x="271683" y="440618"/>
                </a:lnTo>
                <a:lnTo>
                  <a:pt x="272628" y="439658"/>
                </a:lnTo>
                <a:lnTo>
                  <a:pt x="273603" y="438698"/>
                </a:lnTo>
                <a:lnTo>
                  <a:pt x="274563" y="437738"/>
                </a:lnTo>
                <a:lnTo>
                  <a:pt x="275508" y="436778"/>
                </a:lnTo>
                <a:lnTo>
                  <a:pt x="276468" y="435818"/>
                </a:lnTo>
                <a:lnTo>
                  <a:pt x="277444" y="433898"/>
                </a:lnTo>
                <a:lnTo>
                  <a:pt x="278404" y="433898"/>
                </a:lnTo>
                <a:lnTo>
                  <a:pt x="278404" y="432937"/>
                </a:lnTo>
                <a:lnTo>
                  <a:pt x="279349" y="431977"/>
                </a:lnTo>
                <a:lnTo>
                  <a:pt x="279349" y="429097"/>
                </a:lnTo>
                <a:lnTo>
                  <a:pt x="250560" y="404134"/>
                </a:lnTo>
                <a:lnTo>
                  <a:pt x="247680" y="401269"/>
                </a:lnTo>
                <a:lnTo>
                  <a:pt x="244800" y="400293"/>
                </a:lnTo>
                <a:lnTo>
                  <a:pt x="241919" y="398388"/>
                </a:lnTo>
                <a:lnTo>
                  <a:pt x="239999" y="397428"/>
                </a:lnTo>
                <a:lnTo>
                  <a:pt x="237119" y="396453"/>
                </a:lnTo>
                <a:lnTo>
                  <a:pt x="234238" y="395508"/>
                </a:lnTo>
                <a:lnTo>
                  <a:pt x="231358" y="395508"/>
                </a:lnTo>
                <a:close/>
              </a:path>
              <a:path w="623026" h="681578">
                <a:moveTo>
                  <a:pt x="318714" y="309097"/>
                </a:moveTo>
                <a:lnTo>
                  <a:pt x="319674" y="307192"/>
                </a:lnTo>
                <a:lnTo>
                  <a:pt x="321594" y="306217"/>
                </a:lnTo>
                <a:lnTo>
                  <a:pt x="322554" y="305257"/>
                </a:lnTo>
                <a:lnTo>
                  <a:pt x="323514" y="304312"/>
                </a:lnTo>
                <a:lnTo>
                  <a:pt x="330235" y="304312"/>
                </a:lnTo>
                <a:lnTo>
                  <a:pt x="332155" y="305257"/>
                </a:lnTo>
                <a:lnTo>
                  <a:pt x="333115" y="306217"/>
                </a:lnTo>
                <a:lnTo>
                  <a:pt x="335036" y="307192"/>
                </a:lnTo>
                <a:lnTo>
                  <a:pt x="337916" y="309097"/>
                </a:lnTo>
                <a:lnTo>
                  <a:pt x="362879" y="331180"/>
                </a:lnTo>
                <a:lnTo>
                  <a:pt x="363839" y="332140"/>
                </a:lnTo>
                <a:lnTo>
                  <a:pt x="364799" y="332140"/>
                </a:lnTo>
                <a:lnTo>
                  <a:pt x="365760" y="331180"/>
                </a:lnTo>
                <a:lnTo>
                  <a:pt x="366704" y="330220"/>
                </a:lnTo>
                <a:lnTo>
                  <a:pt x="367680" y="330220"/>
                </a:lnTo>
                <a:lnTo>
                  <a:pt x="368640" y="329260"/>
                </a:lnTo>
                <a:lnTo>
                  <a:pt x="369600" y="328300"/>
                </a:lnTo>
                <a:lnTo>
                  <a:pt x="370545" y="326379"/>
                </a:lnTo>
                <a:lnTo>
                  <a:pt x="371520" y="325419"/>
                </a:lnTo>
                <a:lnTo>
                  <a:pt x="372480" y="324459"/>
                </a:lnTo>
                <a:lnTo>
                  <a:pt x="372480" y="323499"/>
                </a:lnTo>
                <a:lnTo>
                  <a:pt x="373425" y="322539"/>
                </a:lnTo>
                <a:lnTo>
                  <a:pt x="374385" y="322539"/>
                </a:lnTo>
                <a:lnTo>
                  <a:pt x="374385" y="319659"/>
                </a:lnTo>
                <a:lnTo>
                  <a:pt x="373425" y="318698"/>
                </a:lnTo>
                <a:lnTo>
                  <a:pt x="346557" y="295671"/>
                </a:lnTo>
                <a:lnTo>
                  <a:pt x="342717" y="291815"/>
                </a:lnTo>
                <a:lnTo>
                  <a:pt x="340796" y="289910"/>
                </a:lnTo>
                <a:lnTo>
                  <a:pt x="336956" y="288950"/>
                </a:lnTo>
                <a:lnTo>
                  <a:pt x="334076" y="287030"/>
                </a:lnTo>
                <a:lnTo>
                  <a:pt x="332155" y="287030"/>
                </a:lnTo>
                <a:lnTo>
                  <a:pt x="329275" y="286070"/>
                </a:lnTo>
                <a:lnTo>
                  <a:pt x="325434" y="286070"/>
                </a:lnTo>
                <a:lnTo>
                  <a:pt x="323514" y="287030"/>
                </a:lnTo>
                <a:lnTo>
                  <a:pt x="320634" y="287975"/>
                </a:lnTo>
                <a:lnTo>
                  <a:pt x="317754" y="288950"/>
                </a:lnTo>
                <a:lnTo>
                  <a:pt x="314873" y="290870"/>
                </a:lnTo>
                <a:lnTo>
                  <a:pt x="311993" y="294695"/>
                </a:lnTo>
                <a:lnTo>
                  <a:pt x="310073" y="297591"/>
                </a:lnTo>
                <a:lnTo>
                  <a:pt x="308152" y="300471"/>
                </a:lnTo>
                <a:lnTo>
                  <a:pt x="307192" y="304312"/>
                </a:lnTo>
                <a:lnTo>
                  <a:pt x="306232" y="307192"/>
                </a:lnTo>
                <a:lnTo>
                  <a:pt x="306232" y="311978"/>
                </a:lnTo>
                <a:lnTo>
                  <a:pt x="307192" y="316778"/>
                </a:lnTo>
                <a:lnTo>
                  <a:pt x="302392" y="311978"/>
                </a:lnTo>
                <a:lnTo>
                  <a:pt x="298551" y="311978"/>
                </a:lnTo>
                <a:lnTo>
                  <a:pt x="297591" y="312938"/>
                </a:lnTo>
                <a:lnTo>
                  <a:pt x="296631" y="313898"/>
                </a:lnTo>
                <a:lnTo>
                  <a:pt x="295686" y="314873"/>
                </a:lnTo>
                <a:lnTo>
                  <a:pt x="294711" y="315818"/>
                </a:lnTo>
                <a:lnTo>
                  <a:pt x="294711" y="316778"/>
                </a:lnTo>
                <a:lnTo>
                  <a:pt x="293750" y="317738"/>
                </a:lnTo>
                <a:lnTo>
                  <a:pt x="292790" y="318698"/>
                </a:lnTo>
                <a:lnTo>
                  <a:pt x="292790" y="319659"/>
                </a:lnTo>
                <a:lnTo>
                  <a:pt x="291845" y="319659"/>
                </a:lnTo>
                <a:lnTo>
                  <a:pt x="291845" y="322539"/>
                </a:lnTo>
                <a:lnTo>
                  <a:pt x="292790" y="322539"/>
                </a:lnTo>
                <a:lnTo>
                  <a:pt x="336956" y="361904"/>
                </a:lnTo>
                <a:lnTo>
                  <a:pt x="339836" y="361904"/>
                </a:lnTo>
                <a:lnTo>
                  <a:pt x="340796" y="360944"/>
                </a:lnTo>
                <a:lnTo>
                  <a:pt x="341756" y="359984"/>
                </a:lnTo>
                <a:lnTo>
                  <a:pt x="342717" y="359023"/>
                </a:lnTo>
                <a:lnTo>
                  <a:pt x="343677" y="358063"/>
                </a:lnTo>
                <a:lnTo>
                  <a:pt x="344637" y="357103"/>
                </a:lnTo>
                <a:lnTo>
                  <a:pt x="345597" y="356143"/>
                </a:lnTo>
                <a:lnTo>
                  <a:pt x="346557" y="355183"/>
                </a:lnTo>
                <a:lnTo>
                  <a:pt x="347517" y="354223"/>
                </a:lnTo>
                <a:lnTo>
                  <a:pt x="347517" y="353263"/>
                </a:lnTo>
                <a:lnTo>
                  <a:pt x="348477" y="352303"/>
                </a:lnTo>
                <a:lnTo>
                  <a:pt x="348477" y="348462"/>
                </a:lnTo>
                <a:lnTo>
                  <a:pt x="317754" y="323499"/>
                </a:lnTo>
                <a:lnTo>
                  <a:pt x="317754" y="311033"/>
                </a:lnTo>
                <a:lnTo>
                  <a:pt x="318714" y="309097"/>
                </a:lnTo>
                <a:close/>
              </a:path>
              <a:path w="623026" h="681578">
                <a:moveTo>
                  <a:pt x="340796" y="267827"/>
                </a:moveTo>
                <a:lnTo>
                  <a:pt x="384947" y="306217"/>
                </a:lnTo>
                <a:lnTo>
                  <a:pt x="384947" y="307192"/>
                </a:lnTo>
                <a:lnTo>
                  <a:pt x="386882" y="307192"/>
                </a:lnTo>
                <a:lnTo>
                  <a:pt x="386882" y="306217"/>
                </a:lnTo>
                <a:lnTo>
                  <a:pt x="387827" y="306217"/>
                </a:lnTo>
                <a:lnTo>
                  <a:pt x="388787" y="305257"/>
                </a:lnTo>
                <a:lnTo>
                  <a:pt x="389747" y="304312"/>
                </a:lnTo>
                <a:lnTo>
                  <a:pt x="390707" y="303352"/>
                </a:lnTo>
                <a:lnTo>
                  <a:pt x="392628" y="302376"/>
                </a:lnTo>
                <a:lnTo>
                  <a:pt x="393603" y="300471"/>
                </a:lnTo>
                <a:lnTo>
                  <a:pt x="393603" y="299511"/>
                </a:lnTo>
                <a:lnTo>
                  <a:pt x="394548" y="298536"/>
                </a:lnTo>
                <a:lnTo>
                  <a:pt x="395508" y="297591"/>
                </a:lnTo>
                <a:lnTo>
                  <a:pt x="395508" y="296631"/>
                </a:lnTo>
                <a:lnTo>
                  <a:pt x="396468" y="296631"/>
                </a:lnTo>
                <a:lnTo>
                  <a:pt x="396468" y="294695"/>
                </a:lnTo>
                <a:lnTo>
                  <a:pt x="395508" y="294695"/>
                </a:lnTo>
                <a:lnTo>
                  <a:pt x="395508" y="293750"/>
                </a:lnTo>
                <a:lnTo>
                  <a:pt x="351358" y="255346"/>
                </a:lnTo>
                <a:lnTo>
                  <a:pt x="348477" y="255346"/>
                </a:lnTo>
                <a:lnTo>
                  <a:pt x="347517" y="256306"/>
                </a:lnTo>
                <a:lnTo>
                  <a:pt x="346557" y="257266"/>
                </a:lnTo>
                <a:lnTo>
                  <a:pt x="345597" y="258226"/>
                </a:lnTo>
                <a:lnTo>
                  <a:pt x="344637" y="259186"/>
                </a:lnTo>
                <a:lnTo>
                  <a:pt x="343677" y="260146"/>
                </a:lnTo>
                <a:lnTo>
                  <a:pt x="342717" y="261106"/>
                </a:lnTo>
                <a:lnTo>
                  <a:pt x="341756" y="262067"/>
                </a:lnTo>
                <a:lnTo>
                  <a:pt x="340796" y="263027"/>
                </a:lnTo>
                <a:lnTo>
                  <a:pt x="340796" y="263987"/>
                </a:lnTo>
                <a:lnTo>
                  <a:pt x="339836" y="264947"/>
                </a:lnTo>
                <a:lnTo>
                  <a:pt x="339836" y="267827"/>
                </a:lnTo>
                <a:lnTo>
                  <a:pt x="340796" y="267827"/>
                </a:lnTo>
                <a:close/>
              </a:path>
              <a:path w="623026" h="681578">
                <a:moveTo>
                  <a:pt x="320634" y="250545"/>
                </a:moveTo>
                <a:lnTo>
                  <a:pt x="320634" y="252465"/>
                </a:lnTo>
                <a:lnTo>
                  <a:pt x="321594" y="253425"/>
                </a:lnTo>
                <a:lnTo>
                  <a:pt x="324474" y="256306"/>
                </a:lnTo>
                <a:lnTo>
                  <a:pt x="326395" y="258226"/>
                </a:lnTo>
                <a:lnTo>
                  <a:pt x="329275" y="259186"/>
                </a:lnTo>
                <a:lnTo>
                  <a:pt x="333115" y="259186"/>
                </a:lnTo>
                <a:lnTo>
                  <a:pt x="334076" y="257266"/>
                </a:lnTo>
                <a:lnTo>
                  <a:pt x="336956" y="254386"/>
                </a:lnTo>
                <a:lnTo>
                  <a:pt x="339836" y="251505"/>
                </a:lnTo>
                <a:lnTo>
                  <a:pt x="340796" y="249585"/>
                </a:lnTo>
                <a:lnTo>
                  <a:pt x="340796" y="245745"/>
                </a:lnTo>
                <a:lnTo>
                  <a:pt x="338876" y="243824"/>
                </a:lnTo>
                <a:lnTo>
                  <a:pt x="336956" y="241904"/>
                </a:lnTo>
                <a:lnTo>
                  <a:pt x="334076" y="239024"/>
                </a:lnTo>
                <a:lnTo>
                  <a:pt x="328315" y="239024"/>
                </a:lnTo>
                <a:lnTo>
                  <a:pt x="326395" y="239984"/>
                </a:lnTo>
                <a:lnTo>
                  <a:pt x="324474" y="242864"/>
                </a:lnTo>
                <a:lnTo>
                  <a:pt x="321594" y="245745"/>
                </a:lnTo>
                <a:lnTo>
                  <a:pt x="320634" y="248625"/>
                </a:lnTo>
                <a:lnTo>
                  <a:pt x="320634" y="250545"/>
                </a:lnTo>
                <a:close/>
              </a:path>
              <a:path w="623026" h="681578">
                <a:moveTo>
                  <a:pt x="389747" y="212140"/>
                </a:moveTo>
                <a:lnTo>
                  <a:pt x="388787" y="212140"/>
                </a:lnTo>
                <a:lnTo>
                  <a:pt x="387827" y="213116"/>
                </a:lnTo>
                <a:lnTo>
                  <a:pt x="385907" y="213116"/>
                </a:lnTo>
                <a:lnTo>
                  <a:pt x="384947" y="214061"/>
                </a:lnTo>
                <a:lnTo>
                  <a:pt x="383987" y="215021"/>
                </a:lnTo>
                <a:lnTo>
                  <a:pt x="382066" y="215981"/>
                </a:lnTo>
                <a:lnTo>
                  <a:pt x="381106" y="216956"/>
                </a:lnTo>
                <a:lnTo>
                  <a:pt x="379201" y="216956"/>
                </a:lnTo>
                <a:lnTo>
                  <a:pt x="378226" y="218861"/>
                </a:lnTo>
                <a:lnTo>
                  <a:pt x="377266" y="219821"/>
                </a:lnTo>
                <a:lnTo>
                  <a:pt x="376321" y="220781"/>
                </a:lnTo>
                <a:lnTo>
                  <a:pt x="372480" y="223662"/>
                </a:lnTo>
                <a:lnTo>
                  <a:pt x="371520" y="227502"/>
                </a:lnTo>
                <a:lnTo>
                  <a:pt x="369600" y="231343"/>
                </a:lnTo>
                <a:lnTo>
                  <a:pt x="368640" y="235183"/>
                </a:lnTo>
                <a:lnTo>
                  <a:pt x="367680" y="239024"/>
                </a:lnTo>
                <a:lnTo>
                  <a:pt x="368640" y="242864"/>
                </a:lnTo>
                <a:lnTo>
                  <a:pt x="368640" y="245745"/>
                </a:lnTo>
                <a:lnTo>
                  <a:pt x="370545" y="250545"/>
                </a:lnTo>
                <a:lnTo>
                  <a:pt x="372480" y="254386"/>
                </a:lnTo>
                <a:lnTo>
                  <a:pt x="374385" y="258226"/>
                </a:lnTo>
                <a:lnTo>
                  <a:pt x="378226" y="262067"/>
                </a:lnTo>
                <a:lnTo>
                  <a:pt x="382066" y="265907"/>
                </a:lnTo>
                <a:lnTo>
                  <a:pt x="385907" y="268787"/>
                </a:lnTo>
                <a:lnTo>
                  <a:pt x="389747" y="271668"/>
                </a:lnTo>
                <a:lnTo>
                  <a:pt x="393603" y="273588"/>
                </a:lnTo>
                <a:lnTo>
                  <a:pt x="397428" y="275508"/>
                </a:lnTo>
                <a:lnTo>
                  <a:pt x="411830" y="275508"/>
                </a:lnTo>
                <a:lnTo>
                  <a:pt x="415670" y="273588"/>
                </a:lnTo>
                <a:lnTo>
                  <a:pt x="418551" y="271668"/>
                </a:lnTo>
                <a:lnTo>
                  <a:pt x="422391" y="268787"/>
                </a:lnTo>
                <a:lnTo>
                  <a:pt x="425272" y="265907"/>
                </a:lnTo>
                <a:lnTo>
                  <a:pt x="426232" y="263987"/>
                </a:lnTo>
                <a:lnTo>
                  <a:pt x="427192" y="262067"/>
                </a:lnTo>
                <a:lnTo>
                  <a:pt x="428152" y="261106"/>
                </a:lnTo>
                <a:lnTo>
                  <a:pt x="430072" y="259186"/>
                </a:lnTo>
                <a:lnTo>
                  <a:pt x="430072" y="257266"/>
                </a:lnTo>
                <a:lnTo>
                  <a:pt x="431032" y="255346"/>
                </a:lnTo>
                <a:lnTo>
                  <a:pt x="431993" y="254386"/>
                </a:lnTo>
                <a:lnTo>
                  <a:pt x="431993" y="249585"/>
                </a:lnTo>
                <a:lnTo>
                  <a:pt x="432953" y="248625"/>
                </a:lnTo>
                <a:lnTo>
                  <a:pt x="432953" y="247665"/>
                </a:lnTo>
                <a:lnTo>
                  <a:pt x="431993" y="246705"/>
                </a:lnTo>
                <a:lnTo>
                  <a:pt x="431993" y="244784"/>
                </a:lnTo>
                <a:lnTo>
                  <a:pt x="431032" y="244784"/>
                </a:lnTo>
                <a:lnTo>
                  <a:pt x="431032" y="243824"/>
                </a:lnTo>
                <a:lnTo>
                  <a:pt x="430072" y="243824"/>
                </a:lnTo>
                <a:lnTo>
                  <a:pt x="429112" y="242864"/>
                </a:lnTo>
                <a:lnTo>
                  <a:pt x="428152" y="241904"/>
                </a:lnTo>
                <a:lnTo>
                  <a:pt x="427192" y="240944"/>
                </a:lnTo>
                <a:lnTo>
                  <a:pt x="426232" y="239984"/>
                </a:lnTo>
                <a:lnTo>
                  <a:pt x="425272" y="239024"/>
                </a:lnTo>
                <a:lnTo>
                  <a:pt x="423351" y="239024"/>
                </a:lnTo>
                <a:lnTo>
                  <a:pt x="423351" y="238064"/>
                </a:lnTo>
                <a:lnTo>
                  <a:pt x="422391" y="238064"/>
                </a:lnTo>
                <a:lnTo>
                  <a:pt x="421431" y="239024"/>
                </a:lnTo>
                <a:lnTo>
                  <a:pt x="420471" y="239984"/>
                </a:lnTo>
                <a:lnTo>
                  <a:pt x="420471" y="245745"/>
                </a:lnTo>
                <a:lnTo>
                  <a:pt x="419511" y="247665"/>
                </a:lnTo>
                <a:lnTo>
                  <a:pt x="419511" y="249585"/>
                </a:lnTo>
                <a:lnTo>
                  <a:pt x="418551" y="251505"/>
                </a:lnTo>
                <a:lnTo>
                  <a:pt x="417591" y="253425"/>
                </a:lnTo>
                <a:lnTo>
                  <a:pt x="416631" y="254386"/>
                </a:lnTo>
                <a:lnTo>
                  <a:pt x="414710" y="256306"/>
                </a:lnTo>
                <a:lnTo>
                  <a:pt x="412790" y="257266"/>
                </a:lnTo>
                <a:lnTo>
                  <a:pt x="410870" y="258226"/>
                </a:lnTo>
                <a:lnTo>
                  <a:pt x="409910" y="259186"/>
                </a:lnTo>
                <a:lnTo>
                  <a:pt x="404149" y="259186"/>
                </a:lnTo>
                <a:lnTo>
                  <a:pt x="401269" y="258226"/>
                </a:lnTo>
                <a:lnTo>
                  <a:pt x="399348" y="257266"/>
                </a:lnTo>
                <a:lnTo>
                  <a:pt x="397428" y="256306"/>
                </a:lnTo>
                <a:lnTo>
                  <a:pt x="394548" y="254386"/>
                </a:lnTo>
                <a:lnTo>
                  <a:pt x="392628" y="252465"/>
                </a:lnTo>
                <a:lnTo>
                  <a:pt x="387827" y="247665"/>
                </a:lnTo>
                <a:lnTo>
                  <a:pt x="384947" y="243824"/>
                </a:lnTo>
                <a:lnTo>
                  <a:pt x="383987" y="239984"/>
                </a:lnTo>
                <a:lnTo>
                  <a:pt x="383042" y="236143"/>
                </a:lnTo>
                <a:lnTo>
                  <a:pt x="383987" y="232303"/>
                </a:lnTo>
                <a:lnTo>
                  <a:pt x="385907" y="229422"/>
                </a:lnTo>
                <a:lnTo>
                  <a:pt x="387827" y="227502"/>
                </a:lnTo>
                <a:lnTo>
                  <a:pt x="389747" y="226542"/>
                </a:lnTo>
                <a:lnTo>
                  <a:pt x="390707" y="225582"/>
                </a:lnTo>
                <a:lnTo>
                  <a:pt x="392628" y="224622"/>
                </a:lnTo>
                <a:lnTo>
                  <a:pt x="393603" y="223662"/>
                </a:lnTo>
                <a:lnTo>
                  <a:pt x="397428" y="223662"/>
                </a:lnTo>
                <a:lnTo>
                  <a:pt x="398388" y="222702"/>
                </a:lnTo>
                <a:lnTo>
                  <a:pt x="400309" y="222702"/>
                </a:lnTo>
                <a:lnTo>
                  <a:pt x="401269" y="221741"/>
                </a:lnTo>
                <a:lnTo>
                  <a:pt x="401269" y="219821"/>
                </a:lnTo>
                <a:lnTo>
                  <a:pt x="400309" y="217901"/>
                </a:lnTo>
                <a:lnTo>
                  <a:pt x="399348" y="216956"/>
                </a:lnTo>
                <a:lnTo>
                  <a:pt x="397428" y="215981"/>
                </a:lnTo>
                <a:lnTo>
                  <a:pt x="396468" y="215021"/>
                </a:lnTo>
                <a:lnTo>
                  <a:pt x="395508" y="214061"/>
                </a:lnTo>
                <a:lnTo>
                  <a:pt x="394548" y="214061"/>
                </a:lnTo>
                <a:lnTo>
                  <a:pt x="394548" y="213116"/>
                </a:lnTo>
                <a:lnTo>
                  <a:pt x="393603" y="213116"/>
                </a:lnTo>
                <a:lnTo>
                  <a:pt x="393603" y="212140"/>
                </a:lnTo>
                <a:lnTo>
                  <a:pt x="389747" y="212140"/>
                </a:lnTo>
                <a:close/>
              </a:path>
              <a:path w="623026" h="681578">
                <a:moveTo>
                  <a:pt x="443514" y="237103"/>
                </a:moveTo>
                <a:lnTo>
                  <a:pt x="446394" y="237103"/>
                </a:lnTo>
                <a:lnTo>
                  <a:pt x="448315" y="236143"/>
                </a:lnTo>
                <a:lnTo>
                  <a:pt x="450235" y="234223"/>
                </a:lnTo>
                <a:lnTo>
                  <a:pt x="453115" y="233263"/>
                </a:lnTo>
                <a:lnTo>
                  <a:pt x="455035" y="231343"/>
                </a:lnTo>
                <a:lnTo>
                  <a:pt x="456956" y="228462"/>
                </a:lnTo>
                <a:lnTo>
                  <a:pt x="459836" y="225582"/>
                </a:lnTo>
                <a:lnTo>
                  <a:pt x="461756" y="222702"/>
                </a:lnTo>
                <a:lnTo>
                  <a:pt x="462716" y="219821"/>
                </a:lnTo>
                <a:lnTo>
                  <a:pt x="462716" y="216956"/>
                </a:lnTo>
                <a:lnTo>
                  <a:pt x="463676" y="213116"/>
                </a:lnTo>
                <a:lnTo>
                  <a:pt x="462716" y="209275"/>
                </a:lnTo>
                <a:lnTo>
                  <a:pt x="466557" y="212140"/>
                </a:lnTo>
                <a:lnTo>
                  <a:pt x="467517" y="213116"/>
                </a:lnTo>
                <a:lnTo>
                  <a:pt x="468462" y="213116"/>
                </a:lnTo>
                <a:lnTo>
                  <a:pt x="469437" y="212140"/>
                </a:lnTo>
                <a:lnTo>
                  <a:pt x="470397" y="211180"/>
                </a:lnTo>
                <a:lnTo>
                  <a:pt x="471342" y="210220"/>
                </a:lnTo>
                <a:lnTo>
                  <a:pt x="473278" y="209275"/>
                </a:lnTo>
                <a:lnTo>
                  <a:pt x="474238" y="207340"/>
                </a:lnTo>
                <a:lnTo>
                  <a:pt x="475183" y="206395"/>
                </a:lnTo>
                <a:lnTo>
                  <a:pt x="475183" y="205435"/>
                </a:lnTo>
                <a:lnTo>
                  <a:pt x="476143" y="204459"/>
                </a:lnTo>
                <a:lnTo>
                  <a:pt x="476143" y="201594"/>
                </a:lnTo>
                <a:lnTo>
                  <a:pt x="445434" y="175671"/>
                </a:lnTo>
                <a:lnTo>
                  <a:pt x="442554" y="173751"/>
                </a:lnTo>
                <a:lnTo>
                  <a:pt x="439674" y="171830"/>
                </a:lnTo>
                <a:lnTo>
                  <a:pt x="436793" y="170870"/>
                </a:lnTo>
                <a:lnTo>
                  <a:pt x="433913" y="168950"/>
                </a:lnTo>
                <a:lnTo>
                  <a:pt x="428152" y="168950"/>
                </a:lnTo>
                <a:lnTo>
                  <a:pt x="425272" y="169910"/>
                </a:lnTo>
                <a:lnTo>
                  <a:pt x="422391" y="170870"/>
                </a:lnTo>
                <a:lnTo>
                  <a:pt x="419511" y="172791"/>
                </a:lnTo>
                <a:lnTo>
                  <a:pt x="416631" y="174711"/>
                </a:lnTo>
                <a:lnTo>
                  <a:pt x="413750" y="177591"/>
                </a:lnTo>
                <a:lnTo>
                  <a:pt x="410870" y="180472"/>
                </a:lnTo>
                <a:lnTo>
                  <a:pt x="408950" y="182392"/>
                </a:lnTo>
                <a:lnTo>
                  <a:pt x="407990" y="184312"/>
                </a:lnTo>
                <a:lnTo>
                  <a:pt x="406069" y="187192"/>
                </a:lnTo>
                <a:lnTo>
                  <a:pt x="405109" y="189113"/>
                </a:lnTo>
                <a:lnTo>
                  <a:pt x="404149" y="191033"/>
                </a:lnTo>
                <a:lnTo>
                  <a:pt x="403189" y="192953"/>
                </a:lnTo>
                <a:lnTo>
                  <a:pt x="402229" y="194873"/>
                </a:lnTo>
                <a:lnTo>
                  <a:pt x="401269" y="196778"/>
                </a:lnTo>
                <a:lnTo>
                  <a:pt x="401269" y="204459"/>
                </a:lnTo>
                <a:lnTo>
                  <a:pt x="402229" y="205435"/>
                </a:lnTo>
                <a:lnTo>
                  <a:pt x="402229" y="206395"/>
                </a:lnTo>
                <a:lnTo>
                  <a:pt x="404149" y="207340"/>
                </a:lnTo>
                <a:lnTo>
                  <a:pt x="405109" y="208300"/>
                </a:lnTo>
                <a:lnTo>
                  <a:pt x="406069" y="208300"/>
                </a:lnTo>
                <a:lnTo>
                  <a:pt x="407029" y="209275"/>
                </a:lnTo>
                <a:lnTo>
                  <a:pt x="410870" y="209275"/>
                </a:lnTo>
                <a:lnTo>
                  <a:pt x="410870" y="208300"/>
                </a:lnTo>
                <a:lnTo>
                  <a:pt x="411830" y="207340"/>
                </a:lnTo>
                <a:lnTo>
                  <a:pt x="411830" y="205435"/>
                </a:lnTo>
                <a:lnTo>
                  <a:pt x="412790" y="203499"/>
                </a:lnTo>
                <a:lnTo>
                  <a:pt x="412790" y="201594"/>
                </a:lnTo>
                <a:lnTo>
                  <a:pt x="413750" y="200619"/>
                </a:lnTo>
                <a:lnTo>
                  <a:pt x="414710" y="197754"/>
                </a:lnTo>
                <a:lnTo>
                  <a:pt x="415670" y="195834"/>
                </a:lnTo>
                <a:lnTo>
                  <a:pt x="416631" y="193898"/>
                </a:lnTo>
                <a:lnTo>
                  <a:pt x="417591" y="191993"/>
                </a:lnTo>
                <a:lnTo>
                  <a:pt x="419511" y="190058"/>
                </a:lnTo>
                <a:lnTo>
                  <a:pt x="420471" y="188153"/>
                </a:lnTo>
                <a:lnTo>
                  <a:pt x="422391" y="187192"/>
                </a:lnTo>
                <a:lnTo>
                  <a:pt x="423351" y="186217"/>
                </a:lnTo>
                <a:lnTo>
                  <a:pt x="424312" y="185272"/>
                </a:lnTo>
                <a:lnTo>
                  <a:pt x="430072" y="185272"/>
                </a:lnTo>
                <a:lnTo>
                  <a:pt x="431032" y="186217"/>
                </a:lnTo>
                <a:lnTo>
                  <a:pt x="431993" y="187192"/>
                </a:lnTo>
                <a:lnTo>
                  <a:pt x="433913" y="187192"/>
                </a:lnTo>
                <a:lnTo>
                  <a:pt x="434873" y="188153"/>
                </a:lnTo>
                <a:lnTo>
                  <a:pt x="437753" y="191033"/>
                </a:lnTo>
                <a:lnTo>
                  <a:pt x="433913" y="194873"/>
                </a:lnTo>
                <a:lnTo>
                  <a:pt x="431032" y="199674"/>
                </a:lnTo>
                <a:lnTo>
                  <a:pt x="428152" y="202554"/>
                </a:lnTo>
                <a:lnTo>
                  <a:pt x="426232" y="206395"/>
                </a:lnTo>
                <a:lnTo>
                  <a:pt x="424312" y="210220"/>
                </a:lnTo>
                <a:lnTo>
                  <a:pt x="423351" y="213116"/>
                </a:lnTo>
                <a:lnTo>
                  <a:pt x="422391" y="216956"/>
                </a:lnTo>
                <a:lnTo>
                  <a:pt x="421431" y="219821"/>
                </a:lnTo>
                <a:lnTo>
                  <a:pt x="422391" y="222702"/>
                </a:lnTo>
                <a:lnTo>
                  <a:pt x="423351" y="224622"/>
                </a:lnTo>
                <a:lnTo>
                  <a:pt x="424312" y="227502"/>
                </a:lnTo>
                <a:lnTo>
                  <a:pt x="426232" y="230383"/>
                </a:lnTo>
                <a:lnTo>
                  <a:pt x="428152" y="232303"/>
                </a:lnTo>
                <a:lnTo>
                  <a:pt x="431032" y="234223"/>
                </a:lnTo>
                <a:lnTo>
                  <a:pt x="432953" y="236143"/>
                </a:lnTo>
                <a:lnTo>
                  <a:pt x="435833" y="237103"/>
                </a:lnTo>
                <a:lnTo>
                  <a:pt x="435833" y="211180"/>
                </a:lnTo>
                <a:lnTo>
                  <a:pt x="436793" y="209275"/>
                </a:lnTo>
                <a:lnTo>
                  <a:pt x="437753" y="208300"/>
                </a:lnTo>
                <a:lnTo>
                  <a:pt x="438713" y="206395"/>
                </a:lnTo>
                <a:lnTo>
                  <a:pt x="439674" y="204459"/>
                </a:lnTo>
                <a:lnTo>
                  <a:pt x="441594" y="202554"/>
                </a:lnTo>
                <a:lnTo>
                  <a:pt x="446394" y="197754"/>
                </a:lnTo>
                <a:lnTo>
                  <a:pt x="453115" y="204459"/>
                </a:lnTo>
                <a:lnTo>
                  <a:pt x="454075" y="207340"/>
                </a:lnTo>
                <a:lnTo>
                  <a:pt x="454075" y="210220"/>
                </a:lnTo>
                <a:lnTo>
                  <a:pt x="453115" y="212140"/>
                </a:lnTo>
                <a:lnTo>
                  <a:pt x="453115" y="215021"/>
                </a:lnTo>
                <a:lnTo>
                  <a:pt x="452155" y="216956"/>
                </a:lnTo>
                <a:lnTo>
                  <a:pt x="450235" y="217901"/>
                </a:lnTo>
                <a:lnTo>
                  <a:pt x="448315" y="220781"/>
                </a:lnTo>
                <a:lnTo>
                  <a:pt x="447354" y="221741"/>
                </a:lnTo>
                <a:lnTo>
                  <a:pt x="444474" y="221741"/>
                </a:lnTo>
                <a:lnTo>
                  <a:pt x="442554" y="222702"/>
                </a:lnTo>
                <a:lnTo>
                  <a:pt x="440634" y="221741"/>
                </a:lnTo>
                <a:lnTo>
                  <a:pt x="438713" y="219821"/>
                </a:lnTo>
                <a:lnTo>
                  <a:pt x="437753" y="218861"/>
                </a:lnTo>
                <a:lnTo>
                  <a:pt x="436793" y="217901"/>
                </a:lnTo>
                <a:lnTo>
                  <a:pt x="438713" y="238064"/>
                </a:lnTo>
                <a:lnTo>
                  <a:pt x="440634" y="238064"/>
                </a:lnTo>
                <a:lnTo>
                  <a:pt x="443514" y="237103"/>
                </a:lnTo>
                <a:close/>
              </a:path>
              <a:path w="623026" h="681578">
                <a:moveTo>
                  <a:pt x="435833" y="215981"/>
                </a:moveTo>
                <a:lnTo>
                  <a:pt x="435833" y="211180"/>
                </a:lnTo>
                <a:lnTo>
                  <a:pt x="435833" y="237103"/>
                </a:lnTo>
                <a:lnTo>
                  <a:pt x="438713" y="238064"/>
                </a:lnTo>
                <a:lnTo>
                  <a:pt x="436793" y="217901"/>
                </a:lnTo>
                <a:lnTo>
                  <a:pt x="436793" y="216956"/>
                </a:lnTo>
                <a:lnTo>
                  <a:pt x="435833" y="215981"/>
                </a:lnTo>
                <a:close/>
              </a:path>
              <a:path w="623026" h="681578">
                <a:moveTo>
                  <a:pt x="470397" y="114223"/>
                </a:moveTo>
                <a:lnTo>
                  <a:pt x="470397" y="115199"/>
                </a:lnTo>
                <a:lnTo>
                  <a:pt x="471342" y="116144"/>
                </a:lnTo>
                <a:lnTo>
                  <a:pt x="515508" y="155508"/>
                </a:lnTo>
                <a:lnTo>
                  <a:pt x="518388" y="155508"/>
                </a:lnTo>
                <a:lnTo>
                  <a:pt x="518388" y="154548"/>
                </a:lnTo>
                <a:lnTo>
                  <a:pt x="520308" y="154548"/>
                </a:lnTo>
                <a:lnTo>
                  <a:pt x="521268" y="153588"/>
                </a:lnTo>
                <a:lnTo>
                  <a:pt x="521268" y="152628"/>
                </a:lnTo>
                <a:lnTo>
                  <a:pt x="522229" y="151668"/>
                </a:lnTo>
                <a:lnTo>
                  <a:pt x="523189" y="150708"/>
                </a:lnTo>
                <a:lnTo>
                  <a:pt x="524149" y="149748"/>
                </a:lnTo>
                <a:lnTo>
                  <a:pt x="525109" y="147827"/>
                </a:lnTo>
                <a:lnTo>
                  <a:pt x="526069" y="146867"/>
                </a:lnTo>
                <a:lnTo>
                  <a:pt x="527029" y="145907"/>
                </a:lnTo>
                <a:lnTo>
                  <a:pt x="527029" y="144947"/>
                </a:lnTo>
                <a:lnTo>
                  <a:pt x="527989" y="143987"/>
                </a:lnTo>
                <a:lnTo>
                  <a:pt x="527989" y="143027"/>
                </a:lnTo>
                <a:lnTo>
                  <a:pt x="527029" y="143027"/>
                </a:lnTo>
                <a:lnTo>
                  <a:pt x="482864" y="103677"/>
                </a:lnTo>
                <a:lnTo>
                  <a:pt x="479983" y="103677"/>
                </a:lnTo>
                <a:lnTo>
                  <a:pt x="479023" y="104637"/>
                </a:lnTo>
                <a:lnTo>
                  <a:pt x="478078" y="104637"/>
                </a:lnTo>
                <a:lnTo>
                  <a:pt x="477118" y="105582"/>
                </a:lnTo>
                <a:lnTo>
                  <a:pt x="477118" y="106542"/>
                </a:lnTo>
                <a:lnTo>
                  <a:pt x="476143" y="107518"/>
                </a:lnTo>
                <a:lnTo>
                  <a:pt x="475183" y="108478"/>
                </a:lnTo>
                <a:lnTo>
                  <a:pt x="474238" y="109423"/>
                </a:lnTo>
                <a:lnTo>
                  <a:pt x="473278" y="110383"/>
                </a:lnTo>
                <a:lnTo>
                  <a:pt x="472302" y="111358"/>
                </a:lnTo>
                <a:lnTo>
                  <a:pt x="471342" y="112303"/>
                </a:lnTo>
                <a:lnTo>
                  <a:pt x="471342" y="113263"/>
                </a:lnTo>
                <a:lnTo>
                  <a:pt x="470397" y="114223"/>
                </a:lnTo>
                <a:close/>
              </a:path>
              <a:path w="623026" h="681578">
                <a:moveTo>
                  <a:pt x="452155" y="98861"/>
                </a:moveTo>
                <a:lnTo>
                  <a:pt x="452155" y="99837"/>
                </a:lnTo>
                <a:lnTo>
                  <a:pt x="453115" y="102702"/>
                </a:lnTo>
                <a:lnTo>
                  <a:pt x="455996" y="104637"/>
                </a:lnTo>
                <a:lnTo>
                  <a:pt x="457916" y="106542"/>
                </a:lnTo>
                <a:lnTo>
                  <a:pt x="460796" y="107518"/>
                </a:lnTo>
                <a:lnTo>
                  <a:pt x="463676" y="107518"/>
                </a:lnTo>
                <a:lnTo>
                  <a:pt x="465597" y="105582"/>
                </a:lnTo>
                <a:lnTo>
                  <a:pt x="468462" y="102702"/>
                </a:lnTo>
                <a:lnTo>
                  <a:pt x="470397" y="99837"/>
                </a:lnTo>
                <a:lnTo>
                  <a:pt x="472302" y="97916"/>
                </a:lnTo>
                <a:lnTo>
                  <a:pt x="472302" y="94076"/>
                </a:lnTo>
                <a:lnTo>
                  <a:pt x="470397" y="92141"/>
                </a:lnTo>
                <a:lnTo>
                  <a:pt x="468462" y="90236"/>
                </a:lnTo>
                <a:lnTo>
                  <a:pt x="465597" y="87355"/>
                </a:lnTo>
                <a:lnTo>
                  <a:pt x="463676" y="86395"/>
                </a:lnTo>
                <a:lnTo>
                  <a:pt x="461756" y="87355"/>
                </a:lnTo>
                <a:lnTo>
                  <a:pt x="459836" y="87355"/>
                </a:lnTo>
                <a:lnTo>
                  <a:pt x="457916" y="88300"/>
                </a:lnTo>
                <a:lnTo>
                  <a:pt x="455035" y="91196"/>
                </a:lnTo>
                <a:lnTo>
                  <a:pt x="453115" y="94076"/>
                </a:lnTo>
                <a:lnTo>
                  <a:pt x="452155" y="96956"/>
                </a:lnTo>
                <a:lnTo>
                  <a:pt x="452155" y="98861"/>
                </a:lnTo>
                <a:close/>
              </a:path>
            </a:pathLst>
          </a:custGeom>
          <a:solidFill>
            <a:srgbClr val="365E9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8" name="object 338"/>
          <p:cNvSpPr/>
          <p:nvPr/>
        </p:nvSpPr>
        <p:spPr>
          <a:xfrm>
            <a:off x="2123694" y="6633453"/>
            <a:ext cx="209275" cy="232303"/>
          </a:xfrm>
          <a:custGeom>
            <a:avLst/>
            <a:gdLst/>
            <a:ahLst/>
            <a:cxnLst/>
            <a:rect l="l" t="t" r="r" b="b"/>
            <a:pathLst>
              <a:path w="209275" h="232303">
                <a:moveTo>
                  <a:pt x="21122" y="168950"/>
                </a:moveTo>
                <a:lnTo>
                  <a:pt x="20162" y="168950"/>
                </a:lnTo>
                <a:lnTo>
                  <a:pt x="18242" y="169910"/>
                </a:lnTo>
                <a:lnTo>
                  <a:pt x="17282" y="170870"/>
                </a:lnTo>
                <a:lnTo>
                  <a:pt x="15361" y="170870"/>
                </a:lnTo>
                <a:lnTo>
                  <a:pt x="14401" y="171831"/>
                </a:lnTo>
                <a:lnTo>
                  <a:pt x="13441" y="172791"/>
                </a:lnTo>
                <a:lnTo>
                  <a:pt x="11521" y="173751"/>
                </a:lnTo>
                <a:lnTo>
                  <a:pt x="10561" y="174711"/>
                </a:lnTo>
                <a:lnTo>
                  <a:pt x="8641" y="176631"/>
                </a:lnTo>
                <a:lnTo>
                  <a:pt x="7680" y="177591"/>
                </a:lnTo>
                <a:lnTo>
                  <a:pt x="5760" y="180472"/>
                </a:lnTo>
                <a:lnTo>
                  <a:pt x="2880" y="184312"/>
                </a:lnTo>
                <a:lnTo>
                  <a:pt x="1920" y="187192"/>
                </a:lnTo>
                <a:lnTo>
                  <a:pt x="0" y="191033"/>
                </a:lnTo>
                <a:lnTo>
                  <a:pt x="0" y="198714"/>
                </a:lnTo>
                <a:lnTo>
                  <a:pt x="960" y="202554"/>
                </a:lnTo>
                <a:lnTo>
                  <a:pt x="1920" y="206395"/>
                </a:lnTo>
                <a:lnTo>
                  <a:pt x="4800" y="210235"/>
                </a:lnTo>
                <a:lnTo>
                  <a:pt x="6720" y="215036"/>
                </a:lnTo>
                <a:lnTo>
                  <a:pt x="9601" y="217901"/>
                </a:lnTo>
                <a:lnTo>
                  <a:pt x="14401" y="222717"/>
                </a:lnTo>
                <a:lnTo>
                  <a:pt x="18242" y="225582"/>
                </a:lnTo>
                <a:lnTo>
                  <a:pt x="22082" y="228462"/>
                </a:lnTo>
                <a:lnTo>
                  <a:pt x="25923" y="230398"/>
                </a:lnTo>
                <a:lnTo>
                  <a:pt x="29763" y="231343"/>
                </a:lnTo>
                <a:lnTo>
                  <a:pt x="33604" y="232303"/>
                </a:lnTo>
                <a:lnTo>
                  <a:pt x="40325" y="232303"/>
                </a:lnTo>
                <a:lnTo>
                  <a:pt x="44165" y="231343"/>
                </a:lnTo>
                <a:lnTo>
                  <a:pt x="48006" y="230398"/>
                </a:lnTo>
                <a:lnTo>
                  <a:pt x="50871" y="228462"/>
                </a:lnTo>
                <a:lnTo>
                  <a:pt x="53751" y="225582"/>
                </a:lnTo>
                <a:lnTo>
                  <a:pt x="57591" y="221742"/>
                </a:lnTo>
                <a:lnTo>
                  <a:pt x="58567" y="220797"/>
                </a:lnTo>
                <a:lnTo>
                  <a:pt x="59512" y="218876"/>
                </a:lnTo>
                <a:lnTo>
                  <a:pt x="60472" y="216956"/>
                </a:lnTo>
                <a:lnTo>
                  <a:pt x="61432" y="215036"/>
                </a:lnTo>
                <a:lnTo>
                  <a:pt x="62407" y="214061"/>
                </a:lnTo>
                <a:lnTo>
                  <a:pt x="63352" y="212156"/>
                </a:lnTo>
                <a:lnTo>
                  <a:pt x="63352" y="210235"/>
                </a:lnTo>
                <a:lnTo>
                  <a:pt x="64312" y="209275"/>
                </a:lnTo>
                <a:lnTo>
                  <a:pt x="64312" y="206395"/>
                </a:lnTo>
                <a:lnTo>
                  <a:pt x="65272" y="205435"/>
                </a:lnTo>
                <a:lnTo>
                  <a:pt x="65272" y="203514"/>
                </a:lnTo>
                <a:lnTo>
                  <a:pt x="64312" y="203514"/>
                </a:lnTo>
                <a:lnTo>
                  <a:pt x="64312" y="201594"/>
                </a:lnTo>
                <a:lnTo>
                  <a:pt x="63352" y="201594"/>
                </a:lnTo>
                <a:lnTo>
                  <a:pt x="63352" y="200634"/>
                </a:lnTo>
                <a:lnTo>
                  <a:pt x="62407" y="200634"/>
                </a:lnTo>
                <a:lnTo>
                  <a:pt x="61432" y="199674"/>
                </a:lnTo>
                <a:lnTo>
                  <a:pt x="61432" y="198714"/>
                </a:lnTo>
                <a:lnTo>
                  <a:pt x="60472" y="198714"/>
                </a:lnTo>
                <a:lnTo>
                  <a:pt x="59512" y="197754"/>
                </a:lnTo>
                <a:lnTo>
                  <a:pt x="58567" y="196794"/>
                </a:lnTo>
                <a:lnTo>
                  <a:pt x="57591" y="195834"/>
                </a:lnTo>
                <a:lnTo>
                  <a:pt x="56631" y="195834"/>
                </a:lnTo>
                <a:lnTo>
                  <a:pt x="56631" y="194873"/>
                </a:lnTo>
                <a:lnTo>
                  <a:pt x="55686" y="194873"/>
                </a:lnTo>
                <a:lnTo>
                  <a:pt x="54711" y="193913"/>
                </a:lnTo>
                <a:lnTo>
                  <a:pt x="53751" y="193913"/>
                </a:lnTo>
                <a:lnTo>
                  <a:pt x="53751" y="194873"/>
                </a:lnTo>
                <a:lnTo>
                  <a:pt x="52791" y="194873"/>
                </a:lnTo>
                <a:lnTo>
                  <a:pt x="52791" y="202554"/>
                </a:lnTo>
                <a:lnTo>
                  <a:pt x="51846" y="204475"/>
                </a:lnTo>
                <a:lnTo>
                  <a:pt x="51846" y="206395"/>
                </a:lnTo>
                <a:lnTo>
                  <a:pt x="50871" y="207355"/>
                </a:lnTo>
                <a:lnTo>
                  <a:pt x="49911" y="209275"/>
                </a:lnTo>
                <a:lnTo>
                  <a:pt x="48006" y="211195"/>
                </a:lnTo>
                <a:lnTo>
                  <a:pt x="47030" y="213116"/>
                </a:lnTo>
                <a:lnTo>
                  <a:pt x="45125" y="214061"/>
                </a:lnTo>
                <a:lnTo>
                  <a:pt x="43190" y="215036"/>
                </a:lnTo>
                <a:lnTo>
                  <a:pt x="33604" y="215036"/>
                </a:lnTo>
                <a:lnTo>
                  <a:pt x="31683" y="213116"/>
                </a:lnTo>
                <a:lnTo>
                  <a:pt x="29763" y="212156"/>
                </a:lnTo>
                <a:lnTo>
                  <a:pt x="26883" y="210235"/>
                </a:lnTo>
                <a:lnTo>
                  <a:pt x="24963" y="208315"/>
                </a:lnTo>
                <a:lnTo>
                  <a:pt x="20162" y="204475"/>
                </a:lnTo>
                <a:lnTo>
                  <a:pt x="17282" y="200634"/>
                </a:lnTo>
                <a:lnTo>
                  <a:pt x="15361" y="196794"/>
                </a:lnTo>
                <a:lnTo>
                  <a:pt x="15361" y="189113"/>
                </a:lnTo>
                <a:lnTo>
                  <a:pt x="18242" y="186232"/>
                </a:lnTo>
                <a:lnTo>
                  <a:pt x="20162" y="184312"/>
                </a:lnTo>
                <a:lnTo>
                  <a:pt x="22082" y="182392"/>
                </a:lnTo>
                <a:lnTo>
                  <a:pt x="23042" y="182392"/>
                </a:lnTo>
                <a:lnTo>
                  <a:pt x="24963" y="181432"/>
                </a:lnTo>
                <a:lnTo>
                  <a:pt x="25923" y="180472"/>
                </a:lnTo>
                <a:lnTo>
                  <a:pt x="27843" y="180472"/>
                </a:lnTo>
                <a:lnTo>
                  <a:pt x="28803" y="179511"/>
                </a:lnTo>
                <a:lnTo>
                  <a:pt x="30723" y="179511"/>
                </a:lnTo>
                <a:lnTo>
                  <a:pt x="31683" y="178551"/>
                </a:lnTo>
                <a:lnTo>
                  <a:pt x="32644" y="178551"/>
                </a:lnTo>
                <a:lnTo>
                  <a:pt x="33604" y="177591"/>
                </a:lnTo>
                <a:lnTo>
                  <a:pt x="33604" y="176631"/>
                </a:lnTo>
                <a:lnTo>
                  <a:pt x="32644" y="175671"/>
                </a:lnTo>
                <a:lnTo>
                  <a:pt x="32644" y="174711"/>
                </a:lnTo>
                <a:lnTo>
                  <a:pt x="30723" y="173751"/>
                </a:lnTo>
                <a:lnTo>
                  <a:pt x="29763" y="171831"/>
                </a:lnTo>
                <a:lnTo>
                  <a:pt x="28803" y="170870"/>
                </a:lnTo>
                <a:lnTo>
                  <a:pt x="27843" y="170870"/>
                </a:lnTo>
                <a:lnTo>
                  <a:pt x="26883" y="169910"/>
                </a:lnTo>
                <a:lnTo>
                  <a:pt x="25923" y="168950"/>
                </a:lnTo>
                <a:lnTo>
                  <a:pt x="24002" y="168950"/>
                </a:lnTo>
                <a:lnTo>
                  <a:pt x="24002" y="167990"/>
                </a:lnTo>
                <a:lnTo>
                  <a:pt x="23042" y="167990"/>
                </a:lnTo>
                <a:lnTo>
                  <a:pt x="23042" y="168950"/>
                </a:lnTo>
                <a:lnTo>
                  <a:pt x="21122" y="168950"/>
                </a:lnTo>
                <a:close/>
              </a:path>
              <a:path w="209275" h="232303">
                <a:moveTo>
                  <a:pt x="59512" y="164150"/>
                </a:moveTo>
                <a:lnTo>
                  <a:pt x="57591" y="162229"/>
                </a:lnTo>
                <a:lnTo>
                  <a:pt x="55686" y="160309"/>
                </a:lnTo>
                <a:lnTo>
                  <a:pt x="53751" y="158389"/>
                </a:lnTo>
                <a:lnTo>
                  <a:pt x="54711" y="183352"/>
                </a:lnTo>
                <a:lnTo>
                  <a:pt x="58567" y="186232"/>
                </a:lnTo>
                <a:lnTo>
                  <a:pt x="62407" y="187192"/>
                </a:lnTo>
                <a:lnTo>
                  <a:pt x="66233" y="189113"/>
                </a:lnTo>
                <a:lnTo>
                  <a:pt x="70073" y="190073"/>
                </a:lnTo>
                <a:lnTo>
                  <a:pt x="77754" y="190073"/>
                </a:lnTo>
                <a:lnTo>
                  <a:pt x="81594" y="188153"/>
                </a:lnTo>
                <a:lnTo>
                  <a:pt x="84475" y="186232"/>
                </a:lnTo>
                <a:lnTo>
                  <a:pt x="89275" y="184312"/>
                </a:lnTo>
                <a:lnTo>
                  <a:pt x="92156" y="181432"/>
                </a:lnTo>
                <a:lnTo>
                  <a:pt x="95996" y="177591"/>
                </a:lnTo>
                <a:lnTo>
                  <a:pt x="98877" y="173751"/>
                </a:lnTo>
                <a:lnTo>
                  <a:pt x="101757" y="169910"/>
                </a:lnTo>
                <a:lnTo>
                  <a:pt x="103677" y="165110"/>
                </a:lnTo>
                <a:lnTo>
                  <a:pt x="104637" y="161269"/>
                </a:lnTo>
                <a:lnTo>
                  <a:pt x="105597" y="157429"/>
                </a:lnTo>
                <a:lnTo>
                  <a:pt x="104637" y="153588"/>
                </a:lnTo>
                <a:lnTo>
                  <a:pt x="103677" y="148788"/>
                </a:lnTo>
                <a:lnTo>
                  <a:pt x="102717" y="144947"/>
                </a:lnTo>
                <a:lnTo>
                  <a:pt x="99837" y="142067"/>
                </a:lnTo>
                <a:lnTo>
                  <a:pt x="97917" y="138226"/>
                </a:lnTo>
                <a:lnTo>
                  <a:pt x="95036" y="134386"/>
                </a:lnTo>
                <a:lnTo>
                  <a:pt x="91196" y="131505"/>
                </a:lnTo>
                <a:lnTo>
                  <a:pt x="87355" y="127665"/>
                </a:lnTo>
                <a:lnTo>
                  <a:pt x="83515" y="124800"/>
                </a:lnTo>
                <a:lnTo>
                  <a:pt x="79674" y="123825"/>
                </a:lnTo>
                <a:lnTo>
                  <a:pt x="75834" y="121920"/>
                </a:lnTo>
                <a:lnTo>
                  <a:pt x="71993" y="120959"/>
                </a:lnTo>
                <a:lnTo>
                  <a:pt x="64312" y="120959"/>
                </a:lnTo>
                <a:lnTo>
                  <a:pt x="60472" y="121920"/>
                </a:lnTo>
                <a:lnTo>
                  <a:pt x="56631" y="123825"/>
                </a:lnTo>
                <a:lnTo>
                  <a:pt x="52791" y="126705"/>
                </a:lnTo>
                <a:lnTo>
                  <a:pt x="49911" y="128640"/>
                </a:lnTo>
                <a:lnTo>
                  <a:pt x="46070" y="133426"/>
                </a:lnTo>
                <a:lnTo>
                  <a:pt x="43190" y="137266"/>
                </a:lnTo>
                <a:lnTo>
                  <a:pt x="40325" y="141107"/>
                </a:lnTo>
                <a:lnTo>
                  <a:pt x="38404" y="144947"/>
                </a:lnTo>
                <a:lnTo>
                  <a:pt x="37444" y="149748"/>
                </a:lnTo>
                <a:lnTo>
                  <a:pt x="37444" y="157429"/>
                </a:lnTo>
                <a:lnTo>
                  <a:pt x="38404" y="161269"/>
                </a:lnTo>
                <a:lnTo>
                  <a:pt x="39349" y="165110"/>
                </a:lnTo>
                <a:lnTo>
                  <a:pt x="41285" y="168950"/>
                </a:lnTo>
                <a:lnTo>
                  <a:pt x="44165" y="172791"/>
                </a:lnTo>
                <a:lnTo>
                  <a:pt x="47030" y="176631"/>
                </a:lnTo>
                <a:lnTo>
                  <a:pt x="50871" y="179511"/>
                </a:lnTo>
                <a:lnTo>
                  <a:pt x="52791" y="156469"/>
                </a:lnTo>
                <a:lnTo>
                  <a:pt x="52791" y="145907"/>
                </a:lnTo>
                <a:lnTo>
                  <a:pt x="53751" y="143987"/>
                </a:lnTo>
                <a:lnTo>
                  <a:pt x="55686" y="142067"/>
                </a:lnTo>
                <a:lnTo>
                  <a:pt x="57591" y="140147"/>
                </a:lnTo>
                <a:lnTo>
                  <a:pt x="59512" y="138226"/>
                </a:lnTo>
                <a:lnTo>
                  <a:pt x="61432" y="138226"/>
                </a:lnTo>
                <a:lnTo>
                  <a:pt x="63352" y="137266"/>
                </a:lnTo>
                <a:lnTo>
                  <a:pt x="69113" y="137266"/>
                </a:lnTo>
                <a:lnTo>
                  <a:pt x="71993" y="138226"/>
                </a:lnTo>
                <a:lnTo>
                  <a:pt x="73913" y="140147"/>
                </a:lnTo>
                <a:lnTo>
                  <a:pt x="75834" y="141107"/>
                </a:lnTo>
                <a:lnTo>
                  <a:pt x="78714" y="142067"/>
                </a:lnTo>
                <a:lnTo>
                  <a:pt x="80634" y="143987"/>
                </a:lnTo>
                <a:lnTo>
                  <a:pt x="83515" y="146883"/>
                </a:lnTo>
                <a:lnTo>
                  <a:pt x="84475" y="148788"/>
                </a:lnTo>
                <a:lnTo>
                  <a:pt x="86395" y="150708"/>
                </a:lnTo>
                <a:lnTo>
                  <a:pt x="87355" y="152628"/>
                </a:lnTo>
                <a:lnTo>
                  <a:pt x="89275" y="154548"/>
                </a:lnTo>
                <a:lnTo>
                  <a:pt x="89275" y="156469"/>
                </a:lnTo>
                <a:lnTo>
                  <a:pt x="90236" y="158389"/>
                </a:lnTo>
                <a:lnTo>
                  <a:pt x="90236" y="160309"/>
                </a:lnTo>
                <a:lnTo>
                  <a:pt x="89275" y="163189"/>
                </a:lnTo>
                <a:lnTo>
                  <a:pt x="89275" y="164150"/>
                </a:lnTo>
                <a:lnTo>
                  <a:pt x="87355" y="167030"/>
                </a:lnTo>
                <a:lnTo>
                  <a:pt x="86395" y="168950"/>
                </a:lnTo>
                <a:lnTo>
                  <a:pt x="84475" y="170870"/>
                </a:lnTo>
                <a:lnTo>
                  <a:pt x="82555" y="171831"/>
                </a:lnTo>
                <a:lnTo>
                  <a:pt x="80634" y="172791"/>
                </a:lnTo>
                <a:lnTo>
                  <a:pt x="78714" y="173751"/>
                </a:lnTo>
                <a:lnTo>
                  <a:pt x="75834" y="173751"/>
                </a:lnTo>
                <a:lnTo>
                  <a:pt x="74874" y="172791"/>
                </a:lnTo>
                <a:lnTo>
                  <a:pt x="71993" y="172791"/>
                </a:lnTo>
                <a:lnTo>
                  <a:pt x="70073" y="171831"/>
                </a:lnTo>
                <a:lnTo>
                  <a:pt x="68153" y="170870"/>
                </a:lnTo>
                <a:lnTo>
                  <a:pt x="66233" y="169910"/>
                </a:lnTo>
                <a:lnTo>
                  <a:pt x="63352" y="167990"/>
                </a:lnTo>
                <a:lnTo>
                  <a:pt x="61432" y="166070"/>
                </a:lnTo>
                <a:lnTo>
                  <a:pt x="59512" y="164150"/>
                </a:lnTo>
                <a:close/>
              </a:path>
              <a:path w="209275" h="232303">
                <a:moveTo>
                  <a:pt x="52791" y="156469"/>
                </a:moveTo>
                <a:lnTo>
                  <a:pt x="50871" y="179511"/>
                </a:lnTo>
                <a:lnTo>
                  <a:pt x="54711" y="183352"/>
                </a:lnTo>
                <a:lnTo>
                  <a:pt x="53751" y="158389"/>
                </a:lnTo>
                <a:lnTo>
                  <a:pt x="52791" y="156469"/>
                </a:lnTo>
                <a:close/>
              </a:path>
              <a:path w="209275" h="232303">
                <a:moveTo>
                  <a:pt x="142082" y="122880"/>
                </a:moveTo>
                <a:lnTo>
                  <a:pt x="143042" y="119984"/>
                </a:lnTo>
                <a:lnTo>
                  <a:pt x="143987" y="117119"/>
                </a:lnTo>
                <a:lnTo>
                  <a:pt x="143987" y="108478"/>
                </a:lnTo>
                <a:lnTo>
                  <a:pt x="143042" y="105597"/>
                </a:lnTo>
                <a:lnTo>
                  <a:pt x="141107" y="103677"/>
                </a:lnTo>
                <a:lnTo>
                  <a:pt x="139202" y="100797"/>
                </a:lnTo>
                <a:lnTo>
                  <a:pt x="137266" y="98877"/>
                </a:lnTo>
                <a:lnTo>
                  <a:pt x="135361" y="96956"/>
                </a:lnTo>
                <a:lnTo>
                  <a:pt x="133426" y="95996"/>
                </a:lnTo>
                <a:lnTo>
                  <a:pt x="130561" y="95036"/>
                </a:lnTo>
                <a:lnTo>
                  <a:pt x="129600" y="94076"/>
                </a:lnTo>
                <a:lnTo>
                  <a:pt x="122880" y="94076"/>
                </a:lnTo>
                <a:lnTo>
                  <a:pt x="120959" y="95036"/>
                </a:lnTo>
                <a:lnTo>
                  <a:pt x="119039" y="95996"/>
                </a:lnTo>
                <a:lnTo>
                  <a:pt x="117119" y="95996"/>
                </a:lnTo>
                <a:lnTo>
                  <a:pt x="115199" y="96956"/>
                </a:lnTo>
                <a:lnTo>
                  <a:pt x="114239" y="97917"/>
                </a:lnTo>
                <a:lnTo>
                  <a:pt x="112318" y="98877"/>
                </a:lnTo>
                <a:lnTo>
                  <a:pt x="110398" y="99837"/>
                </a:lnTo>
                <a:lnTo>
                  <a:pt x="108478" y="100797"/>
                </a:lnTo>
                <a:lnTo>
                  <a:pt x="107518" y="101757"/>
                </a:lnTo>
                <a:lnTo>
                  <a:pt x="105597" y="101757"/>
                </a:lnTo>
                <a:lnTo>
                  <a:pt x="104637" y="102717"/>
                </a:lnTo>
                <a:lnTo>
                  <a:pt x="102717" y="103677"/>
                </a:lnTo>
                <a:lnTo>
                  <a:pt x="97917" y="103677"/>
                </a:lnTo>
                <a:lnTo>
                  <a:pt x="96956" y="102717"/>
                </a:lnTo>
                <a:lnTo>
                  <a:pt x="95996" y="101757"/>
                </a:lnTo>
                <a:lnTo>
                  <a:pt x="95996" y="100797"/>
                </a:lnTo>
                <a:lnTo>
                  <a:pt x="95036" y="99837"/>
                </a:lnTo>
                <a:lnTo>
                  <a:pt x="95036" y="95996"/>
                </a:lnTo>
                <a:lnTo>
                  <a:pt x="95996" y="95036"/>
                </a:lnTo>
                <a:lnTo>
                  <a:pt x="95996" y="94076"/>
                </a:lnTo>
                <a:lnTo>
                  <a:pt x="96956" y="93116"/>
                </a:lnTo>
                <a:lnTo>
                  <a:pt x="97917" y="91196"/>
                </a:lnTo>
                <a:lnTo>
                  <a:pt x="98877" y="90236"/>
                </a:lnTo>
                <a:lnTo>
                  <a:pt x="100797" y="89275"/>
                </a:lnTo>
                <a:lnTo>
                  <a:pt x="101757" y="88315"/>
                </a:lnTo>
                <a:lnTo>
                  <a:pt x="103677" y="87355"/>
                </a:lnTo>
                <a:lnTo>
                  <a:pt x="104637" y="86395"/>
                </a:lnTo>
                <a:lnTo>
                  <a:pt x="106558" y="85435"/>
                </a:lnTo>
                <a:lnTo>
                  <a:pt x="107518" y="84475"/>
                </a:lnTo>
                <a:lnTo>
                  <a:pt x="108478" y="84475"/>
                </a:lnTo>
                <a:lnTo>
                  <a:pt x="109438" y="83515"/>
                </a:lnTo>
                <a:lnTo>
                  <a:pt x="111358" y="83515"/>
                </a:lnTo>
                <a:lnTo>
                  <a:pt x="111358" y="80634"/>
                </a:lnTo>
                <a:lnTo>
                  <a:pt x="110398" y="80634"/>
                </a:lnTo>
                <a:lnTo>
                  <a:pt x="110398" y="79674"/>
                </a:lnTo>
                <a:lnTo>
                  <a:pt x="109438" y="79674"/>
                </a:lnTo>
                <a:lnTo>
                  <a:pt x="108478" y="78714"/>
                </a:lnTo>
                <a:lnTo>
                  <a:pt x="107518" y="77754"/>
                </a:lnTo>
                <a:lnTo>
                  <a:pt x="106558" y="76794"/>
                </a:lnTo>
                <a:lnTo>
                  <a:pt x="106558" y="75834"/>
                </a:lnTo>
                <a:lnTo>
                  <a:pt x="104637" y="75834"/>
                </a:lnTo>
                <a:lnTo>
                  <a:pt x="103677" y="74874"/>
                </a:lnTo>
                <a:lnTo>
                  <a:pt x="101757" y="74874"/>
                </a:lnTo>
                <a:lnTo>
                  <a:pt x="100797" y="75834"/>
                </a:lnTo>
                <a:lnTo>
                  <a:pt x="98877" y="75834"/>
                </a:lnTo>
                <a:lnTo>
                  <a:pt x="97917" y="76794"/>
                </a:lnTo>
                <a:lnTo>
                  <a:pt x="96956" y="77754"/>
                </a:lnTo>
                <a:lnTo>
                  <a:pt x="95036" y="78714"/>
                </a:lnTo>
                <a:lnTo>
                  <a:pt x="94076" y="79674"/>
                </a:lnTo>
                <a:lnTo>
                  <a:pt x="92156" y="80634"/>
                </a:lnTo>
                <a:lnTo>
                  <a:pt x="91196" y="81594"/>
                </a:lnTo>
                <a:lnTo>
                  <a:pt x="90236" y="83515"/>
                </a:lnTo>
                <a:lnTo>
                  <a:pt x="89275" y="84475"/>
                </a:lnTo>
                <a:lnTo>
                  <a:pt x="86395" y="87355"/>
                </a:lnTo>
                <a:lnTo>
                  <a:pt x="84475" y="90236"/>
                </a:lnTo>
                <a:lnTo>
                  <a:pt x="83515" y="93116"/>
                </a:lnTo>
                <a:lnTo>
                  <a:pt x="82555" y="95996"/>
                </a:lnTo>
                <a:lnTo>
                  <a:pt x="81594" y="97917"/>
                </a:lnTo>
                <a:lnTo>
                  <a:pt x="81594" y="105597"/>
                </a:lnTo>
                <a:lnTo>
                  <a:pt x="82555" y="108478"/>
                </a:lnTo>
                <a:lnTo>
                  <a:pt x="83515" y="111358"/>
                </a:lnTo>
                <a:lnTo>
                  <a:pt x="85435" y="113278"/>
                </a:lnTo>
                <a:lnTo>
                  <a:pt x="87355" y="115199"/>
                </a:lnTo>
                <a:lnTo>
                  <a:pt x="89275" y="117119"/>
                </a:lnTo>
                <a:lnTo>
                  <a:pt x="91196" y="118079"/>
                </a:lnTo>
                <a:lnTo>
                  <a:pt x="93116" y="119039"/>
                </a:lnTo>
                <a:lnTo>
                  <a:pt x="95996" y="119039"/>
                </a:lnTo>
                <a:lnTo>
                  <a:pt x="97917" y="119984"/>
                </a:lnTo>
                <a:lnTo>
                  <a:pt x="101757" y="119984"/>
                </a:lnTo>
                <a:lnTo>
                  <a:pt x="103677" y="119039"/>
                </a:lnTo>
                <a:lnTo>
                  <a:pt x="105597" y="118079"/>
                </a:lnTo>
                <a:lnTo>
                  <a:pt x="106558" y="118079"/>
                </a:lnTo>
                <a:lnTo>
                  <a:pt x="108478" y="117119"/>
                </a:lnTo>
                <a:lnTo>
                  <a:pt x="110398" y="116144"/>
                </a:lnTo>
                <a:lnTo>
                  <a:pt x="112318" y="115199"/>
                </a:lnTo>
                <a:lnTo>
                  <a:pt x="114239" y="114239"/>
                </a:lnTo>
                <a:lnTo>
                  <a:pt x="115199" y="113278"/>
                </a:lnTo>
                <a:lnTo>
                  <a:pt x="117119" y="112318"/>
                </a:lnTo>
                <a:lnTo>
                  <a:pt x="119039" y="112318"/>
                </a:lnTo>
                <a:lnTo>
                  <a:pt x="119999" y="111358"/>
                </a:lnTo>
                <a:lnTo>
                  <a:pt x="121919" y="111358"/>
                </a:lnTo>
                <a:lnTo>
                  <a:pt x="122880" y="110398"/>
                </a:lnTo>
                <a:lnTo>
                  <a:pt x="125760" y="110398"/>
                </a:lnTo>
                <a:lnTo>
                  <a:pt x="126720" y="111358"/>
                </a:lnTo>
                <a:lnTo>
                  <a:pt x="127680" y="112318"/>
                </a:lnTo>
                <a:lnTo>
                  <a:pt x="128640" y="112318"/>
                </a:lnTo>
                <a:lnTo>
                  <a:pt x="129600" y="113278"/>
                </a:lnTo>
                <a:lnTo>
                  <a:pt x="129600" y="119039"/>
                </a:lnTo>
                <a:lnTo>
                  <a:pt x="128640" y="119984"/>
                </a:lnTo>
                <a:lnTo>
                  <a:pt x="128640" y="120959"/>
                </a:lnTo>
                <a:lnTo>
                  <a:pt x="127680" y="122880"/>
                </a:lnTo>
                <a:lnTo>
                  <a:pt x="126720" y="123825"/>
                </a:lnTo>
                <a:lnTo>
                  <a:pt x="124800" y="125760"/>
                </a:lnTo>
                <a:lnTo>
                  <a:pt x="122880" y="126705"/>
                </a:lnTo>
                <a:lnTo>
                  <a:pt x="121919" y="127665"/>
                </a:lnTo>
                <a:lnTo>
                  <a:pt x="119999" y="128640"/>
                </a:lnTo>
                <a:lnTo>
                  <a:pt x="118079" y="129600"/>
                </a:lnTo>
                <a:lnTo>
                  <a:pt x="117119" y="130545"/>
                </a:lnTo>
                <a:lnTo>
                  <a:pt x="115199" y="131505"/>
                </a:lnTo>
                <a:lnTo>
                  <a:pt x="114239" y="131505"/>
                </a:lnTo>
                <a:lnTo>
                  <a:pt x="113278" y="132481"/>
                </a:lnTo>
                <a:lnTo>
                  <a:pt x="111358" y="132481"/>
                </a:lnTo>
                <a:lnTo>
                  <a:pt x="111358" y="135361"/>
                </a:lnTo>
                <a:lnTo>
                  <a:pt x="112318" y="136321"/>
                </a:lnTo>
                <a:lnTo>
                  <a:pt x="113278" y="137266"/>
                </a:lnTo>
                <a:lnTo>
                  <a:pt x="113278" y="138226"/>
                </a:lnTo>
                <a:lnTo>
                  <a:pt x="114239" y="138226"/>
                </a:lnTo>
                <a:lnTo>
                  <a:pt x="116159" y="140147"/>
                </a:lnTo>
                <a:lnTo>
                  <a:pt x="117119" y="141107"/>
                </a:lnTo>
                <a:lnTo>
                  <a:pt x="118079" y="141107"/>
                </a:lnTo>
                <a:lnTo>
                  <a:pt x="119039" y="142067"/>
                </a:lnTo>
                <a:lnTo>
                  <a:pt x="121919" y="142067"/>
                </a:lnTo>
                <a:lnTo>
                  <a:pt x="122880" y="141107"/>
                </a:lnTo>
                <a:lnTo>
                  <a:pt x="123840" y="141107"/>
                </a:lnTo>
                <a:lnTo>
                  <a:pt x="125760" y="140147"/>
                </a:lnTo>
                <a:lnTo>
                  <a:pt x="126720" y="139202"/>
                </a:lnTo>
                <a:lnTo>
                  <a:pt x="128640" y="138226"/>
                </a:lnTo>
                <a:lnTo>
                  <a:pt x="129600" y="137266"/>
                </a:lnTo>
                <a:lnTo>
                  <a:pt x="131521" y="135361"/>
                </a:lnTo>
                <a:lnTo>
                  <a:pt x="132481" y="134386"/>
                </a:lnTo>
                <a:lnTo>
                  <a:pt x="134401" y="133426"/>
                </a:lnTo>
                <a:lnTo>
                  <a:pt x="136321" y="131505"/>
                </a:lnTo>
                <a:lnTo>
                  <a:pt x="138242" y="128640"/>
                </a:lnTo>
                <a:lnTo>
                  <a:pt x="140147" y="125760"/>
                </a:lnTo>
                <a:lnTo>
                  <a:pt x="142082" y="122880"/>
                </a:lnTo>
                <a:close/>
              </a:path>
              <a:path w="209275" h="232303">
                <a:moveTo>
                  <a:pt x="161269" y="1920"/>
                </a:moveTo>
                <a:lnTo>
                  <a:pt x="160324" y="2880"/>
                </a:lnTo>
                <a:lnTo>
                  <a:pt x="159349" y="3840"/>
                </a:lnTo>
                <a:lnTo>
                  <a:pt x="158389" y="4800"/>
                </a:lnTo>
                <a:lnTo>
                  <a:pt x="156484" y="6720"/>
                </a:lnTo>
                <a:lnTo>
                  <a:pt x="155508" y="7680"/>
                </a:lnTo>
                <a:lnTo>
                  <a:pt x="153603" y="9601"/>
                </a:lnTo>
                <a:lnTo>
                  <a:pt x="151668" y="11521"/>
                </a:lnTo>
                <a:lnTo>
                  <a:pt x="149763" y="14401"/>
                </a:lnTo>
                <a:lnTo>
                  <a:pt x="148788" y="17282"/>
                </a:lnTo>
                <a:lnTo>
                  <a:pt x="146883" y="20162"/>
                </a:lnTo>
                <a:lnTo>
                  <a:pt x="146883" y="23042"/>
                </a:lnTo>
                <a:lnTo>
                  <a:pt x="145922" y="25908"/>
                </a:lnTo>
                <a:lnTo>
                  <a:pt x="145922" y="28788"/>
                </a:lnTo>
                <a:lnTo>
                  <a:pt x="146883" y="30723"/>
                </a:lnTo>
                <a:lnTo>
                  <a:pt x="147827" y="32628"/>
                </a:lnTo>
                <a:lnTo>
                  <a:pt x="148788" y="35509"/>
                </a:lnTo>
                <a:lnTo>
                  <a:pt x="150708" y="37444"/>
                </a:lnTo>
                <a:lnTo>
                  <a:pt x="152628" y="39349"/>
                </a:lnTo>
                <a:lnTo>
                  <a:pt x="154548" y="41285"/>
                </a:lnTo>
                <a:lnTo>
                  <a:pt x="157429" y="42230"/>
                </a:lnTo>
                <a:lnTo>
                  <a:pt x="159349" y="43190"/>
                </a:lnTo>
                <a:lnTo>
                  <a:pt x="161269" y="44150"/>
                </a:lnTo>
                <a:lnTo>
                  <a:pt x="168950" y="44150"/>
                </a:lnTo>
                <a:lnTo>
                  <a:pt x="170870" y="43190"/>
                </a:lnTo>
                <a:lnTo>
                  <a:pt x="172791" y="42230"/>
                </a:lnTo>
                <a:lnTo>
                  <a:pt x="174711" y="41285"/>
                </a:lnTo>
                <a:lnTo>
                  <a:pt x="175671" y="40309"/>
                </a:lnTo>
                <a:lnTo>
                  <a:pt x="177591" y="39349"/>
                </a:lnTo>
                <a:lnTo>
                  <a:pt x="179511" y="39349"/>
                </a:lnTo>
                <a:lnTo>
                  <a:pt x="181432" y="38404"/>
                </a:lnTo>
                <a:lnTo>
                  <a:pt x="182392" y="37444"/>
                </a:lnTo>
                <a:lnTo>
                  <a:pt x="184312" y="36469"/>
                </a:lnTo>
                <a:lnTo>
                  <a:pt x="185272" y="36469"/>
                </a:lnTo>
                <a:lnTo>
                  <a:pt x="187192" y="35509"/>
                </a:lnTo>
                <a:lnTo>
                  <a:pt x="191993" y="35509"/>
                </a:lnTo>
                <a:lnTo>
                  <a:pt x="192953" y="36469"/>
                </a:lnTo>
                <a:lnTo>
                  <a:pt x="193913" y="37444"/>
                </a:lnTo>
                <a:lnTo>
                  <a:pt x="193913" y="38404"/>
                </a:lnTo>
                <a:lnTo>
                  <a:pt x="194873" y="39349"/>
                </a:lnTo>
                <a:lnTo>
                  <a:pt x="194873" y="44150"/>
                </a:lnTo>
                <a:lnTo>
                  <a:pt x="193913" y="45125"/>
                </a:lnTo>
                <a:lnTo>
                  <a:pt x="193913" y="46070"/>
                </a:lnTo>
                <a:lnTo>
                  <a:pt x="192953" y="47030"/>
                </a:lnTo>
                <a:lnTo>
                  <a:pt x="191993" y="47990"/>
                </a:lnTo>
                <a:lnTo>
                  <a:pt x="190073" y="49911"/>
                </a:lnTo>
                <a:lnTo>
                  <a:pt x="189113" y="51831"/>
                </a:lnTo>
                <a:lnTo>
                  <a:pt x="187192" y="52791"/>
                </a:lnTo>
                <a:lnTo>
                  <a:pt x="185272" y="53751"/>
                </a:lnTo>
                <a:lnTo>
                  <a:pt x="183352" y="54711"/>
                </a:lnTo>
                <a:lnTo>
                  <a:pt x="182392" y="54711"/>
                </a:lnTo>
                <a:lnTo>
                  <a:pt x="181432" y="55671"/>
                </a:lnTo>
                <a:lnTo>
                  <a:pt x="179511" y="56631"/>
                </a:lnTo>
                <a:lnTo>
                  <a:pt x="177591" y="56631"/>
                </a:lnTo>
                <a:lnTo>
                  <a:pt x="176631" y="57591"/>
                </a:lnTo>
                <a:lnTo>
                  <a:pt x="176631" y="58552"/>
                </a:lnTo>
                <a:lnTo>
                  <a:pt x="175671" y="58552"/>
                </a:lnTo>
                <a:lnTo>
                  <a:pt x="175671" y="59512"/>
                </a:lnTo>
                <a:lnTo>
                  <a:pt x="176631" y="59512"/>
                </a:lnTo>
                <a:lnTo>
                  <a:pt x="176631" y="60472"/>
                </a:lnTo>
                <a:lnTo>
                  <a:pt x="177591" y="61432"/>
                </a:lnTo>
                <a:lnTo>
                  <a:pt x="178551" y="62392"/>
                </a:lnTo>
                <a:lnTo>
                  <a:pt x="179511" y="63352"/>
                </a:lnTo>
                <a:lnTo>
                  <a:pt x="181432" y="64312"/>
                </a:lnTo>
                <a:lnTo>
                  <a:pt x="182392" y="65272"/>
                </a:lnTo>
                <a:lnTo>
                  <a:pt x="183352" y="66233"/>
                </a:lnTo>
                <a:lnTo>
                  <a:pt x="188153" y="66233"/>
                </a:lnTo>
                <a:lnTo>
                  <a:pt x="190073" y="65272"/>
                </a:lnTo>
                <a:lnTo>
                  <a:pt x="191033" y="64312"/>
                </a:lnTo>
                <a:lnTo>
                  <a:pt x="191993" y="63352"/>
                </a:lnTo>
                <a:lnTo>
                  <a:pt x="193913" y="62392"/>
                </a:lnTo>
                <a:lnTo>
                  <a:pt x="194873" y="61432"/>
                </a:lnTo>
                <a:lnTo>
                  <a:pt x="196794" y="60472"/>
                </a:lnTo>
                <a:lnTo>
                  <a:pt x="197754" y="59512"/>
                </a:lnTo>
                <a:lnTo>
                  <a:pt x="199674" y="57591"/>
                </a:lnTo>
                <a:lnTo>
                  <a:pt x="201594" y="55671"/>
                </a:lnTo>
                <a:lnTo>
                  <a:pt x="203514" y="53751"/>
                </a:lnTo>
                <a:lnTo>
                  <a:pt x="205435" y="50871"/>
                </a:lnTo>
                <a:lnTo>
                  <a:pt x="206395" y="47030"/>
                </a:lnTo>
                <a:lnTo>
                  <a:pt x="208315" y="45125"/>
                </a:lnTo>
                <a:lnTo>
                  <a:pt x="209275" y="41285"/>
                </a:lnTo>
                <a:lnTo>
                  <a:pt x="209275" y="33604"/>
                </a:lnTo>
                <a:lnTo>
                  <a:pt x="207355" y="30723"/>
                </a:lnTo>
                <a:lnTo>
                  <a:pt x="206395" y="27843"/>
                </a:lnTo>
                <a:lnTo>
                  <a:pt x="205435" y="25908"/>
                </a:lnTo>
                <a:lnTo>
                  <a:pt x="202554" y="24003"/>
                </a:lnTo>
                <a:lnTo>
                  <a:pt x="200634" y="22067"/>
                </a:lnTo>
                <a:lnTo>
                  <a:pt x="197754" y="20162"/>
                </a:lnTo>
                <a:lnTo>
                  <a:pt x="196794" y="20162"/>
                </a:lnTo>
                <a:lnTo>
                  <a:pt x="193913" y="19202"/>
                </a:lnTo>
                <a:lnTo>
                  <a:pt x="186232" y="19202"/>
                </a:lnTo>
                <a:lnTo>
                  <a:pt x="184312" y="20162"/>
                </a:lnTo>
                <a:lnTo>
                  <a:pt x="182392" y="21122"/>
                </a:lnTo>
                <a:lnTo>
                  <a:pt x="181432" y="22067"/>
                </a:lnTo>
                <a:lnTo>
                  <a:pt x="179511" y="23042"/>
                </a:lnTo>
                <a:lnTo>
                  <a:pt x="177591" y="24003"/>
                </a:lnTo>
                <a:lnTo>
                  <a:pt x="175671" y="24003"/>
                </a:lnTo>
                <a:lnTo>
                  <a:pt x="174711" y="24963"/>
                </a:lnTo>
                <a:lnTo>
                  <a:pt x="172791" y="25908"/>
                </a:lnTo>
                <a:lnTo>
                  <a:pt x="170870" y="26883"/>
                </a:lnTo>
                <a:lnTo>
                  <a:pt x="169910" y="27843"/>
                </a:lnTo>
                <a:lnTo>
                  <a:pt x="167990" y="27843"/>
                </a:lnTo>
                <a:lnTo>
                  <a:pt x="167030" y="28788"/>
                </a:lnTo>
                <a:lnTo>
                  <a:pt x="164150" y="28788"/>
                </a:lnTo>
                <a:lnTo>
                  <a:pt x="163189" y="27843"/>
                </a:lnTo>
                <a:lnTo>
                  <a:pt x="162229" y="26883"/>
                </a:lnTo>
                <a:lnTo>
                  <a:pt x="161269" y="25908"/>
                </a:lnTo>
                <a:lnTo>
                  <a:pt x="160324" y="24963"/>
                </a:lnTo>
                <a:lnTo>
                  <a:pt x="160324" y="21122"/>
                </a:lnTo>
                <a:lnTo>
                  <a:pt x="161269" y="19202"/>
                </a:lnTo>
                <a:lnTo>
                  <a:pt x="161269" y="18227"/>
                </a:lnTo>
                <a:lnTo>
                  <a:pt x="162229" y="17282"/>
                </a:lnTo>
                <a:lnTo>
                  <a:pt x="163189" y="16322"/>
                </a:lnTo>
                <a:lnTo>
                  <a:pt x="164150" y="14401"/>
                </a:lnTo>
                <a:lnTo>
                  <a:pt x="166070" y="13441"/>
                </a:lnTo>
                <a:lnTo>
                  <a:pt x="167030" y="12481"/>
                </a:lnTo>
                <a:lnTo>
                  <a:pt x="168950" y="11521"/>
                </a:lnTo>
                <a:lnTo>
                  <a:pt x="169910" y="10561"/>
                </a:lnTo>
                <a:lnTo>
                  <a:pt x="171831" y="9601"/>
                </a:lnTo>
                <a:lnTo>
                  <a:pt x="173751" y="9601"/>
                </a:lnTo>
                <a:lnTo>
                  <a:pt x="174711" y="8641"/>
                </a:lnTo>
                <a:lnTo>
                  <a:pt x="175671" y="8641"/>
                </a:lnTo>
                <a:lnTo>
                  <a:pt x="175671" y="7680"/>
                </a:lnTo>
                <a:lnTo>
                  <a:pt x="176631" y="7680"/>
                </a:lnTo>
                <a:lnTo>
                  <a:pt x="176631" y="5760"/>
                </a:lnTo>
                <a:lnTo>
                  <a:pt x="175671" y="5760"/>
                </a:lnTo>
                <a:lnTo>
                  <a:pt x="175671" y="4800"/>
                </a:lnTo>
                <a:lnTo>
                  <a:pt x="174711" y="4800"/>
                </a:lnTo>
                <a:lnTo>
                  <a:pt x="174711" y="2880"/>
                </a:lnTo>
                <a:lnTo>
                  <a:pt x="173751" y="1920"/>
                </a:lnTo>
                <a:lnTo>
                  <a:pt x="171831" y="1920"/>
                </a:lnTo>
                <a:lnTo>
                  <a:pt x="170870" y="960"/>
                </a:lnTo>
                <a:lnTo>
                  <a:pt x="169910" y="0"/>
                </a:lnTo>
                <a:lnTo>
                  <a:pt x="166070" y="0"/>
                </a:lnTo>
                <a:lnTo>
                  <a:pt x="165110" y="960"/>
                </a:lnTo>
                <a:lnTo>
                  <a:pt x="164150" y="960"/>
                </a:lnTo>
                <a:lnTo>
                  <a:pt x="163189" y="1920"/>
                </a:lnTo>
                <a:lnTo>
                  <a:pt x="161269" y="1920"/>
                </a:lnTo>
                <a:close/>
              </a:path>
              <a:path w="209275" h="232303">
                <a:moveTo>
                  <a:pt x="118079" y="72953"/>
                </a:moveTo>
                <a:lnTo>
                  <a:pt x="122880" y="68153"/>
                </a:lnTo>
                <a:lnTo>
                  <a:pt x="145922" y="87355"/>
                </a:lnTo>
                <a:lnTo>
                  <a:pt x="148788" y="90236"/>
                </a:lnTo>
                <a:lnTo>
                  <a:pt x="151668" y="91196"/>
                </a:lnTo>
                <a:lnTo>
                  <a:pt x="153603" y="93116"/>
                </a:lnTo>
                <a:lnTo>
                  <a:pt x="156484" y="94076"/>
                </a:lnTo>
                <a:lnTo>
                  <a:pt x="166070" y="94076"/>
                </a:lnTo>
                <a:lnTo>
                  <a:pt x="167030" y="92156"/>
                </a:lnTo>
                <a:lnTo>
                  <a:pt x="169910" y="91196"/>
                </a:lnTo>
                <a:lnTo>
                  <a:pt x="171831" y="89275"/>
                </a:lnTo>
                <a:lnTo>
                  <a:pt x="174711" y="86395"/>
                </a:lnTo>
                <a:lnTo>
                  <a:pt x="174711" y="85435"/>
                </a:lnTo>
                <a:lnTo>
                  <a:pt x="175671" y="84475"/>
                </a:lnTo>
                <a:lnTo>
                  <a:pt x="176631" y="83515"/>
                </a:lnTo>
                <a:lnTo>
                  <a:pt x="177591" y="83515"/>
                </a:lnTo>
                <a:lnTo>
                  <a:pt x="177591" y="81594"/>
                </a:lnTo>
                <a:lnTo>
                  <a:pt x="178551" y="80634"/>
                </a:lnTo>
                <a:lnTo>
                  <a:pt x="178551" y="79674"/>
                </a:lnTo>
                <a:lnTo>
                  <a:pt x="179511" y="78714"/>
                </a:lnTo>
                <a:lnTo>
                  <a:pt x="179511" y="74874"/>
                </a:lnTo>
                <a:lnTo>
                  <a:pt x="178551" y="73914"/>
                </a:lnTo>
                <a:lnTo>
                  <a:pt x="177591" y="72953"/>
                </a:lnTo>
                <a:lnTo>
                  <a:pt x="176631" y="71993"/>
                </a:lnTo>
                <a:lnTo>
                  <a:pt x="175671" y="71033"/>
                </a:lnTo>
                <a:lnTo>
                  <a:pt x="174711" y="70073"/>
                </a:lnTo>
                <a:lnTo>
                  <a:pt x="173751" y="69113"/>
                </a:lnTo>
                <a:lnTo>
                  <a:pt x="172791" y="68153"/>
                </a:lnTo>
                <a:lnTo>
                  <a:pt x="169910" y="68153"/>
                </a:lnTo>
                <a:lnTo>
                  <a:pt x="168950" y="69113"/>
                </a:lnTo>
                <a:lnTo>
                  <a:pt x="168950" y="71033"/>
                </a:lnTo>
                <a:lnTo>
                  <a:pt x="167990" y="71033"/>
                </a:lnTo>
                <a:lnTo>
                  <a:pt x="167990" y="72953"/>
                </a:lnTo>
                <a:lnTo>
                  <a:pt x="167030" y="72953"/>
                </a:lnTo>
                <a:lnTo>
                  <a:pt x="167030" y="74874"/>
                </a:lnTo>
                <a:lnTo>
                  <a:pt x="165110" y="75834"/>
                </a:lnTo>
                <a:lnTo>
                  <a:pt x="163189" y="76794"/>
                </a:lnTo>
                <a:lnTo>
                  <a:pt x="159349" y="76794"/>
                </a:lnTo>
                <a:lnTo>
                  <a:pt x="157429" y="75834"/>
                </a:lnTo>
                <a:lnTo>
                  <a:pt x="154548" y="72953"/>
                </a:lnTo>
                <a:lnTo>
                  <a:pt x="133426" y="54711"/>
                </a:lnTo>
                <a:lnTo>
                  <a:pt x="142082" y="46070"/>
                </a:lnTo>
                <a:lnTo>
                  <a:pt x="143042" y="45125"/>
                </a:lnTo>
                <a:lnTo>
                  <a:pt x="143042" y="44150"/>
                </a:lnTo>
                <a:lnTo>
                  <a:pt x="142082" y="43190"/>
                </a:lnTo>
                <a:lnTo>
                  <a:pt x="142082" y="42230"/>
                </a:lnTo>
                <a:lnTo>
                  <a:pt x="140147" y="40309"/>
                </a:lnTo>
                <a:lnTo>
                  <a:pt x="138242" y="39349"/>
                </a:lnTo>
                <a:lnTo>
                  <a:pt x="137266" y="38404"/>
                </a:lnTo>
                <a:lnTo>
                  <a:pt x="137266" y="37444"/>
                </a:lnTo>
                <a:lnTo>
                  <a:pt x="136321" y="37444"/>
                </a:lnTo>
                <a:lnTo>
                  <a:pt x="135361" y="36469"/>
                </a:lnTo>
                <a:lnTo>
                  <a:pt x="131521" y="36469"/>
                </a:lnTo>
                <a:lnTo>
                  <a:pt x="123840" y="46070"/>
                </a:lnTo>
                <a:lnTo>
                  <a:pt x="114239" y="38404"/>
                </a:lnTo>
                <a:lnTo>
                  <a:pt x="113278" y="37444"/>
                </a:lnTo>
                <a:lnTo>
                  <a:pt x="111358" y="37444"/>
                </a:lnTo>
                <a:lnTo>
                  <a:pt x="111358" y="38404"/>
                </a:lnTo>
                <a:lnTo>
                  <a:pt x="109438" y="38404"/>
                </a:lnTo>
                <a:lnTo>
                  <a:pt x="108478" y="39349"/>
                </a:lnTo>
                <a:lnTo>
                  <a:pt x="107518" y="40309"/>
                </a:lnTo>
                <a:lnTo>
                  <a:pt x="106558" y="41285"/>
                </a:lnTo>
                <a:lnTo>
                  <a:pt x="106558" y="42230"/>
                </a:lnTo>
                <a:lnTo>
                  <a:pt x="105597" y="43190"/>
                </a:lnTo>
                <a:lnTo>
                  <a:pt x="104637" y="45125"/>
                </a:lnTo>
                <a:lnTo>
                  <a:pt x="103677" y="46070"/>
                </a:lnTo>
                <a:lnTo>
                  <a:pt x="102717" y="46070"/>
                </a:lnTo>
                <a:lnTo>
                  <a:pt x="102717" y="47030"/>
                </a:lnTo>
                <a:lnTo>
                  <a:pt x="101757" y="47990"/>
                </a:lnTo>
                <a:lnTo>
                  <a:pt x="101757" y="49911"/>
                </a:lnTo>
                <a:lnTo>
                  <a:pt x="102717" y="49911"/>
                </a:lnTo>
                <a:lnTo>
                  <a:pt x="102717" y="50871"/>
                </a:lnTo>
                <a:lnTo>
                  <a:pt x="113278" y="59512"/>
                </a:lnTo>
                <a:lnTo>
                  <a:pt x="107518" y="64312"/>
                </a:lnTo>
                <a:lnTo>
                  <a:pt x="107518" y="67193"/>
                </a:lnTo>
                <a:lnTo>
                  <a:pt x="108478" y="68153"/>
                </a:lnTo>
                <a:lnTo>
                  <a:pt x="109438" y="68153"/>
                </a:lnTo>
                <a:lnTo>
                  <a:pt x="109438" y="69113"/>
                </a:lnTo>
                <a:lnTo>
                  <a:pt x="110398" y="70073"/>
                </a:lnTo>
                <a:lnTo>
                  <a:pt x="111358" y="71033"/>
                </a:lnTo>
                <a:lnTo>
                  <a:pt x="113278" y="71993"/>
                </a:lnTo>
                <a:lnTo>
                  <a:pt x="114239" y="72953"/>
                </a:lnTo>
                <a:lnTo>
                  <a:pt x="116159" y="73914"/>
                </a:lnTo>
                <a:lnTo>
                  <a:pt x="118079" y="73914"/>
                </a:lnTo>
                <a:lnTo>
                  <a:pt x="118079" y="72953"/>
                </a:lnTo>
                <a:close/>
              </a:path>
            </a:pathLst>
          </a:custGeom>
          <a:solidFill>
            <a:srgbClr val="365E92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9" name="object 339"/>
          <p:cNvSpPr/>
          <p:nvPr/>
        </p:nvSpPr>
        <p:spPr>
          <a:xfrm>
            <a:off x="2571048" y="6347383"/>
            <a:ext cx="380146" cy="447339"/>
          </a:xfrm>
          <a:custGeom>
            <a:avLst/>
            <a:gdLst/>
            <a:ahLst/>
            <a:cxnLst/>
            <a:rect l="l" t="t" r="r" b="b"/>
            <a:pathLst>
              <a:path w="380146" h="447339">
                <a:moveTo>
                  <a:pt x="371490" y="28788"/>
                </a:moveTo>
                <a:lnTo>
                  <a:pt x="371490" y="5760"/>
                </a:lnTo>
                <a:lnTo>
                  <a:pt x="369585" y="3840"/>
                </a:lnTo>
                <a:lnTo>
                  <a:pt x="368625" y="2880"/>
                </a:lnTo>
                <a:lnTo>
                  <a:pt x="367664" y="960"/>
                </a:lnTo>
                <a:lnTo>
                  <a:pt x="366704" y="0"/>
                </a:lnTo>
                <a:lnTo>
                  <a:pt x="366704" y="24947"/>
                </a:lnTo>
                <a:lnTo>
                  <a:pt x="371490" y="28788"/>
                </a:lnTo>
                <a:close/>
              </a:path>
              <a:path w="380146" h="447339">
                <a:moveTo>
                  <a:pt x="354223" y="6720"/>
                </a:moveTo>
                <a:lnTo>
                  <a:pt x="355183" y="9601"/>
                </a:lnTo>
                <a:lnTo>
                  <a:pt x="358063" y="14386"/>
                </a:lnTo>
                <a:lnTo>
                  <a:pt x="359984" y="17282"/>
                </a:lnTo>
                <a:lnTo>
                  <a:pt x="362864" y="21107"/>
                </a:lnTo>
                <a:lnTo>
                  <a:pt x="366704" y="24947"/>
                </a:lnTo>
                <a:lnTo>
                  <a:pt x="366704" y="-6720"/>
                </a:lnTo>
                <a:lnTo>
                  <a:pt x="367664" y="-8641"/>
                </a:lnTo>
                <a:lnTo>
                  <a:pt x="368625" y="-10561"/>
                </a:lnTo>
                <a:lnTo>
                  <a:pt x="369585" y="-12481"/>
                </a:lnTo>
                <a:lnTo>
                  <a:pt x="372465" y="-15361"/>
                </a:lnTo>
                <a:lnTo>
                  <a:pt x="375330" y="-16322"/>
                </a:lnTo>
                <a:lnTo>
                  <a:pt x="382051" y="-16322"/>
                </a:lnTo>
                <a:lnTo>
                  <a:pt x="385892" y="-14401"/>
                </a:lnTo>
                <a:lnTo>
                  <a:pt x="388772" y="-11521"/>
                </a:lnTo>
                <a:lnTo>
                  <a:pt x="372465" y="7680"/>
                </a:lnTo>
                <a:lnTo>
                  <a:pt x="371490" y="5760"/>
                </a:lnTo>
                <a:lnTo>
                  <a:pt x="371490" y="28788"/>
                </a:lnTo>
                <a:lnTo>
                  <a:pt x="375330" y="30723"/>
                </a:lnTo>
                <a:lnTo>
                  <a:pt x="379171" y="32628"/>
                </a:lnTo>
                <a:lnTo>
                  <a:pt x="383011" y="34549"/>
                </a:lnTo>
                <a:lnTo>
                  <a:pt x="386852" y="35509"/>
                </a:lnTo>
                <a:lnTo>
                  <a:pt x="390692" y="35509"/>
                </a:lnTo>
                <a:lnTo>
                  <a:pt x="394533" y="34549"/>
                </a:lnTo>
                <a:lnTo>
                  <a:pt x="397413" y="33604"/>
                </a:lnTo>
                <a:lnTo>
                  <a:pt x="401253" y="31668"/>
                </a:lnTo>
                <a:lnTo>
                  <a:pt x="405094" y="29763"/>
                </a:lnTo>
                <a:lnTo>
                  <a:pt x="408934" y="26883"/>
                </a:lnTo>
                <a:lnTo>
                  <a:pt x="411815" y="23042"/>
                </a:lnTo>
                <a:lnTo>
                  <a:pt x="413735" y="20162"/>
                </a:lnTo>
                <a:lnTo>
                  <a:pt x="415655" y="18227"/>
                </a:lnTo>
                <a:lnTo>
                  <a:pt x="417575" y="16322"/>
                </a:lnTo>
                <a:lnTo>
                  <a:pt x="418536" y="14386"/>
                </a:lnTo>
                <a:lnTo>
                  <a:pt x="419496" y="11521"/>
                </a:lnTo>
                <a:lnTo>
                  <a:pt x="420456" y="9601"/>
                </a:lnTo>
                <a:lnTo>
                  <a:pt x="421416" y="8641"/>
                </a:lnTo>
                <a:lnTo>
                  <a:pt x="422376" y="6720"/>
                </a:lnTo>
                <a:lnTo>
                  <a:pt x="422376" y="5760"/>
                </a:lnTo>
                <a:lnTo>
                  <a:pt x="423336" y="3840"/>
                </a:lnTo>
                <a:lnTo>
                  <a:pt x="423336" y="1920"/>
                </a:lnTo>
                <a:lnTo>
                  <a:pt x="422376" y="960"/>
                </a:lnTo>
                <a:lnTo>
                  <a:pt x="422376" y="0"/>
                </a:lnTo>
                <a:lnTo>
                  <a:pt x="421416" y="0"/>
                </a:lnTo>
                <a:lnTo>
                  <a:pt x="421416" y="-960"/>
                </a:lnTo>
                <a:lnTo>
                  <a:pt x="420456" y="-960"/>
                </a:lnTo>
                <a:lnTo>
                  <a:pt x="419496" y="-1920"/>
                </a:lnTo>
                <a:lnTo>
                  <a:pt x="419496" y="-2880"/>
                </a:lnTo>
                <a:lnTo>
                  <a:pt x="418536" y="-2880"/>
                </a:lnTo>
                <a:lnTo>
                  <a:pt x="417575" y="-3840"/>
                </a:lnTo>
                <a:lnTo>
                  <a:pt x="417575" y="-4800"/>
                </a:lnTo>
                <a:lnTo>
                  <a:pt x="415655" y="-4800"/>
                </a:lnTo>
                <a:lnTo>
                  <a:pt x="415655" y="-5760"/>
                </a:lnTo>
                <a:lnTo>
                  <a:pt x="414695" y="-5760"/>
                </a:lnTo>
                <a:lnTo>
                  <a:pt x="414695" y="-4800"/>
                </a:lnTo>
                <a:lnTo>
                  <a:pt x="413735" y="-4800"/>
                </a:lnTo>
                <a:lnTo>
                  <a:pt x="413735" y="-3840"/>
                </a:lnTo>
                <a:lnTo>
                  <a:pt x="412775" y="-2880"/>
                </a:lnTo>
                <a:lnTo>
                  <a:pt x="412775" y="-1920"/>
                </a:lnTo>
                <a:lnTo>
                  <a:pt x="411815" y="-960"/>
                </a:lnTo>
                <a:lnTo>
                  <a:pt x="411815" y="0"/>
                </a:lnTo>
                <a:lnTo>
                  <a:pt x="410855" y="1920"/>
                </a:lnTo>
                <a:lnTo>
                  <a:pt x="410855" y="2880"/>
                </a:lnTo>
                <a:lnTo>
                  <a:pt x="409895" y="4800"/>
                </a:lnTo>
                <a:lnTo>
                  <a:pt x="407974" y="6720"/>
                </a:lnTo>
                <a:lnTo>
                  <a:pt x="407014" y="8641"/>
                </a:lnTo>
                <a:lnTo>
                  <a:pt x="405094" y="10546"/>
                </a:lnTo>
                <a:lnTo>
                  <a:pt x="404134" y="13441"/>
                </a:lnTo>
                <a:lnTo>
                  <a:pt x="402214" y="15361"/>
                </a:lnTo>
                <a:lnTo>
                  <a:pt x="400293" y="16322"/>
                </a:lnTo>
                <a:lnTo>
                  <a:pt x="397413" y="18227"/>
                </a:lnTo>
                <a:lnTo>
                  <a:pt x="396453" y="19202"/>
                </a:lnTo>
                <a:lnTo>
                  <a:pt x="388772" y="19202"/>
                </a:lnTo>
                <a:lnTo>
                  <a:pt x="386852" y="18227"/>
                </a:lnTo>
                <a:lnTo>
                  <a:pt x="384947" y="17282"/>
                </a:lnTo>
                <a:lnTo>
                  <a:pt x="382051" y="16322"/>
                </a:lnTo>
                <a:lnTo>
                  <a:pt x="381106" y="14386"/>
                </a:lnTo>
                <a:lnTo>
                  <a:pt x="404134" y="-12481"/>
                </a:lnTo>
                <a:lnTo>
                  <a:pt x="405094" y="-13441"/>
                </a:lnTo>
                <a:lnTo>
                  <a:pt x="406054" y="-14401"/>
                </a:lnTo>
                <a:lnTo>
                  <a:pt x="406054" y="-16322"/>
                </a:lnTo>
                <a:lnTo>
                  <a:pt x="405094" y="-17282"/>
                </a:lnTo>
                <a:lnTo>
                  <a:pt x="404134" y="-19202"/>
                </a:lnTo>
                <a:lnTo>
                  <a:pt x="403174" y="-20162"/>
                </a:lnTo>
                <a:lnTo>
                  <a:pt x="401253" y="-22082"/>
                </a:lnTo>
                <a:lnTo>
                  <a:pt x="398373" y="-24963"/>
                </a:lnTo>
                <a:lnTo>
                  <a:pt x="395493" y="-26883"/>
                </a:lnTo>
                <a:lnTo>
                  <a:pt x="391668" y="-27843"/>
                </a:lnTo>
                <a:lnTo>
                  <a:pt x="388772" y="-29763"/>
                </a:lnTo>
                <a:lnTo>
                  <a:pt x="384947" y="-30723"/>
                </a:lnTo>
                <a:lnTo>
                  <a:pt x="378211" y="-30723"/>
                </a:lnTo>
                <a:lnTo>
                  <a:pt x="374385" y="-29763"/>
                </a:lnTo>
                <a:lnTo>
                  <a:pt x="371490" y="-27843"/>
                </a:lnTo>
                <a:lnTo>
                  <a:pt x="367664" y="-26883"/>
                </a:lnTo>
                <a:lnTo>
                  <a:pt x="364784" y="-24002"/>
                </a:lnTo>
                <a:lnTo>
                  <a:pt x="360944" y="-20162"/>
                </a:lnTo>
                <a:lnTo>
                  <a:pt x="358063" y="-16322"/>
                </a:lnTo>
                <a:lnTo>
                  <a:pt x="356143" y="-12481"/>
                </a:lnTo>
                <a:lnTo>
                  <a:pt x="354223" y="-9601"/>
                </a:lnTo>
                <a:lnTo>
                  <a:pt x="353263" y="-5760"/>
                </a:lnTo>
                <a:lnTo>
                  <a:pt x="353263" y="1920"/>
                </a:lnTo>
                <a:lnTo>
                  <a:pt x="354223" y="6720"/>
                </a:lnTo>
                <a:close/>
              </a:path>
              <a:path w="380146" h="447339">
                <a:moveTo>
                  <a:pt x="272628" y="177591"/>
                </a:moveTo>
                <a:lnTo>
                  <a:pt x="273573" y="177591"/>
                </a:lnTo>
                <a:lnTo>
                  <a:pt x="274548" y="176631"/>
                </a:lnTo>
                <a:lnTo>
                  <a:pt x="275508" y="175671"/>
                </a:lnTo>
                <a:lnTo>
                  <a:pt x="276468" y="174711"/>
                </a:lnTo>
                <a:lnTo>
                  <a:pt x="277413" y="174711"/>
                </a:lnTo>
                <a:lnTo>
                  <a:pt x="278389" y="172791"/>
                </a:lnTo>
                <a:lnTo>
                  <a:pt x="279349" y="171831"/>
                </a:lnTo>
                <a:lnTo>
                  <a:pt x="280294" y="170870"/>
                </a:lnTo>
                <a:lnTo>
                  <a:pt x="281254" y="169910"/>
                </a:lnTo>
                <a:lnTo>
                  <a:pt x="282229" y="168950"/>
                </a:lnTo>
                <a:lnTo>
                  <a:pt x="282229" y="167030"/>
                </a:lnTo>
                <a:lnTo>
                  <a:pt x="283189" y="166070"/>
                </a:lnTo>
                <a:lnTo>
                  <a:pt x="283189" y="164150"/>
                </a:lnTo>
                <a:lnTo>
                  <a:pt x="282229" y="163189"/>
                </a:lnTo>
                <a:lnTo>
                  <a:pt x="259186" y="142067"/>
                </a:lnTo>
                <a:lnTo>
                  <a:pt x="275508" y="122864"/>
                </a:lnTo>
                <a:lnTo>
                  <a:pt x="276468" y="122864"/>
                </a:lnTo>
                <a:lnTo>
                  <a:pt x="276468" y="120959"/>
                </a:lnTo>
                <a:lnTo>
                  <a:pt x="275508" y="119999"/>
                </a:lnTo>
                <a:lnTo>
                  <a:pt x="275508" y="119024"/>
                </a:lnTo>
                <a:lnTo>
                  <a:pt x="274548" y="119024"/>
                </a:lnTo>
                <a:lnTo>
                  <a:pt x="274548" y="118079"/>
                </a:lnTo>
                <a:lnTo>
                  <a:pt x="273573" y="117119"/>
                </a:lnTo>
                <a:lnTo>
                  <a:pt x="272628" y="116144"/>
                </a:lnTo>
                <a:lnTo>
                  <a:pt x="271668" y="115199"/>
                </a:lnTo>
                <a:lnTo>
                  <a:pt x="270708" y="114239"/>
                </a:lnTo>
                <a:lnTo>
                  <a:pt x="269748" y="114239"/>
                </a:lnTo>
                <a:lnTo>
                  <a:pt x="268787" y="113278"/>
                </a:lnTo>
                <a:lnTo>
                  <a:pt x="265907" y="113278"/>
                </a:lnTo>
                <a:lnTo>
                  <a:pt x="248625" y="133426"/>
                </a:lnTo>
                <a:lnTo>
                  <a:pt x="230383" y="118079"/>
                </a:lnTo>
                <a:lnTo>
                  <a:pt x="249585" y="96956"/>
                </a:lnTo>
                <a:lnTo>
                  <a:pt x="249585" y="94076"/>
                </a:lnTo>
                <a:lnTo>
                  <a:pt x="248625" y="94076"/>
                </a:lnTo>
                <a:lnTo>
                  <a:pt x="248625" y="93116"/>
                </a:lnTo>
                <a:lnTo>
                  <a:pt x="247665" y="92156"/>
                </a:lnTo>
                <a:lnTo>
                  <a:pt x="246705" y="91196"/>
                </a:lnTo>
                <a:lnTo>
                  <a:pt x="245744" y="90236"/>
                </a:lnTo>
                <a:lnTo>
                  <a:pt x="244784" y="90236"/>
                </a:lnTo>
                <a:lnTo>
                  <a:pt x="243824" y="89275"/>
                </a:lnTo>
                <a:lnTo>
                  <a:pt x="242864" y="88315"/>
                </a:lnTo>
                <a:lnTo>
                  <a:pt x="241904" y="87355"/>
                </a:lnTo>
                <a:lnTo>
                  <a:pt x="239024" y="87355"/>
                </a:lnTo>
                <a:lnTo>
                  <a:pt x="239024" y="88315"/>
                </a:lnTo>
                <a:lnTo>
                  <a:pt x="212140" y="118079"/>
                </a:lnTo>
                <a:lnTo>
                  <a:pt x="211180" y="119024"/>
                </a:lnTo>
                <a:lnTo>
                  <a:pt x="211180" y="124800"/>
                </a:lnTo>
                <a:lnTo>
                  <a:pt x="213100" y="125745"/>
                </a:lnTo>
                <a:lnTo>
                  <a:pt x="271668" y="176631"/>
                </a:lnTo>
                <a:lnTo>
                  <a:pt x="271668" y="177591"/>
                </a:lnTo>
                <a:lnTo>
                  <a:pt x="272628" y="177591"/>
                </a:lnTo>
                <a:close/>
              </a:path>
              <a:path w="380146" h="447339">
                <a:moveTo>
                  <a:pt x="64312" y="414710"/>
                </a:moveTo>
                <a:lnTo>
                  <a:pt x="65272" y="414710"/>
                </a:lnTo>
                <a:lnTo>
                  <a:pt x="66233" y="413735"/>
                </a:lnTo>
                <a:lnTo>
                  <a:pt x="67193" y="412775"/>
                </a:lnTo>
                <a:lnTo>
                  <a:pt x="69113" y="411830"/>
                </a:lnTo>
                <a:lnTo>
                  <a:pt x="70073" y="409895"/>
                </a:lnTo>
                <a:lnTo>
                  <a:pt x="70073" y="408950"/>
                </a:lnTo>
                <a:lnTo>
                  <a:pt x="71033" y="407990"/>
                </a:lnTo>
                <a:lnTo>
                  <a:pt x="71993" y="407029"/>
                </a:lnTo>
                <a:lnTo>
                  <a:pt x="71993" y="406054"/>
                </a:lnTo>
                <a:lnTo>
                  <a:pt x="72953" y="405109"/>
                </a:lnTo>
                <a:lnTo>
                  <a:pt x="72953" y="404149"/>
                </a:lnTo>
                <a:lnTo>
                  <a:pt x="71993" y="403189"/>
                </a:lnTo>
                <a:lnTo>
                  <a:pt x="47990" y="382066"/>
                </a:lnTo>
                <a:lnTo>
                  <a:pt x="65272" y="361904"/>
                </a:lnTo>
                <a:lnTo>
                  <a:pt x="66233" y="361904"/>
                </a:lnTo>
                <a:lnTo>
                  <a:pt x="66233" y="360944"/>
                </a:lnTo>
                <a:lnTo>
                  <a:pt x="65272" y="359984"/>
                </a:lnTo>
                <a:lnTo>
                  <a:pt x="65272" y="359023"/>
                </a:lnTo>
                <a:lnTo>
                  <a:pt x="64312" y="359023"/>
                </a:lnTo>
                <a:lnTo>
                  <a:pt x="64312" y="358063"/>
                </a:lnTo>
                <a:lnTo>
                  <a:pt x="63352" y="357103"/>
                </a:lnTo>
                <a:lnTo>
                  <a:pt x="62392" y="356143"/>
                </a:lnTo>
                <a:lnTo>
                  <a:pt x="62392" y="355183"/>
                </a:lnTo>
                <a:lnTo>
                  <a:pt x="61432" y="354223"/>
                </a:lnTo>
                <a:lnTo>
                  <a:pt x="59512" y="354223"/>
                </a:lnTo>
                <a:lnTo>
                  <a:pt x="58552" y="353263"/>
                </a:lnTo>
                <a:lnTo>
                  <a:pt x="57591" y="353263"/>
                </a:lnTo>
                <a:lnTo>
                  <a:pt x="57591" y="352303"/>
                </a:lnTo>
                <a:lnTo>
                  <a:pt x="55671" y="352303"/>
                </a:lnTo>
                <a:lnTo>
                  <a:pt x="54711" y="353263"/>
                </a:lnTo>
                <a:lnTo>
                  <a:pt x="37429" y="372465"/>
                </a:lnTo>
                <a:lnTo>
                  <a:pt x="20147" y="357103"/>
                </a:lnTo>
                <a:lnTo>
                  <a:pt x="39349" y="336941"/>
                </a:lnTo>
                <a:lnTo>
                  <a:pt x="39349" y="334060"/>
                </a:lnTo>
                <a:lnTo>
                  <a:pt x="38389" y="333100"/>
                </a:lnTo>
                <a:lnTo>
                  <a:pt x="37429" y="332140"/>
                </a:lnTo>
                <a:lnTo>
                  <a:pt x="36469" y="331195"/>
                </a:lnTo>
                <a:lnTo>
                  <a:pt x="35509" y="330220"/>
                </a:lnTo>
                <a:lnTo>
                  <a:pt x="34549" y="329260"/>
                </a:lnTo>
                <a:lnTo>
                  <a:pt x="33588" y="328300"/>
                </a:lnTo>
                <a:lnTo>
                  <a:pt x="32628" y="328300"/>
                </a:lnTo>
                <a:lnTo>
                  <a:pt x="31668" y="327355"/>
                </a:lnTo>
                <a:lnTo>
                  <a:pt x="30708" y="326379"/>
                </a:lnTo>
                <a:lnTo>
                  <a:pt x="28788" y="326379"/>
                </a:lnTo>
                <a:lnTo>
                  <a:pt x="27828" y="327355"/>
                </a:lnTo>
                <a:lnTo>
                  <a:pt x="944" y="357103"/>
                </a:lnTo>
                <a:lnTo>
                  <a:pt x="944" y="359023"/>
                </a:lnTo>
                <a:lnTo>
                  <a:pt x="0" y="359984"/>
                </a:lnTo>
                <a:lnTo>
                  <a:pt x="0" y="361904"/>
                </a:lnTo>
                <a:lnTo>
                  <a:pt x="944" y="363824"/>
                </a:lnTo>
                <a:lnTo>
                  <a:pt x="1905" y="364784"/>
                </a:lnTo>
                <a:lnTo>
                  <a:pt x="60472" y="415671"/>
                </a:lnTo>
                <a:lnTo>
                  <a:pt x="61432" y="416615"/>
                </a:lnTo>
                <a:lnTo>
                  <a:pt x="62392" y="416615"/>
                </a:lnTo>
                <a:lnTo>
                  <a:pt x="63352" y="415671"/>
                </a:lnTo>
                <a:lnTo>
                  <a:pt x="64312" y="415671"/>
                </a:lnTo>
                <a:lnTo>
                  <a:pt x="64312" y="414710"/>
                </a:lnTo>
                <a:close/>
              </a:path>
              <a:path w="380146" h="447339">
                <a:moveTo>
                  <a:pt x="57591" y="331195"/>
                </a:moveTo>
                <a:lnTo>
                  <a:pt x="57591" y="336941"/>
                </a:lnTo>
                <a:lnTo>
                  <a:pt x="58552" y="337901"/>
                </a:lnTo>
                <a:lnTo>
                  <a:pt x="59512" y="338861"/>
                </a:lnTo>
                <a:lnTo>
                  <a:pt x="60472" y="339821"/>
                </a:lnTo>
                <a:lnTo>
                  <a:pt x="61432" y="339821"/>
                </a:lnTo>
                <a:lnTo>
                  <a:pt x="62392" y="340781"/>
                </a:lnTo>
                <a:lnTo>
                  <a:pt x="62392" y="341741"/>
                </a:lnTo>
                <a:lnTo>
                  <a:pt x="64312" y="341741"/>
                </a:lnTo>
                <a:lnTo>
                  <a:pt x="64312" y="342701"/>
                </a:lnTo>
                <a:lnTo>
                  <a:pt x="66233" y="342701"/>
                </a:lnTo>
                <a:lnTo>
                  <a:pt x="67193" y="341741"/>
                </a:lnTo>
                <a:lnTo>
                  <a:pt x="68153" y="340781"/>
                </a:lnTo>
                <a:lnTo>
                  <a:pt x="68153" y="339821"/>
                </a:lnTo>
                <a:lnTo>
                  <a:pt x="69113" y="339821"/>
                </a:lnTo>
                <a:lnTo>
                  <a:pt x="69113" y="336941"/>
                </a:lnTo>
                <a:lnTo>
                  <a:pt x="70073" y="335036"/>
                </a:lnTo>
                <a:lnTo>
                  <a:pt x="70073" y="333100"/>
                </a:lnTo>
                <a:lnTo>
                  <a:pt x="71033" y="331195"/>
                </a:lnTo>
                <a:lnTo>
                  <a:pt x="71993" y="329260"/>
                </a:lnTo>
                <a:lnTo>
                  <a:pt x="72953" y="327355"/>
                </a:lnTo>
                <a:lnTo>
                  <a:pt x="74874" y="325419"/>
                </a:lnTo>
                <a:lnTo>
                  <a:pt x="76794" y="322539"/>
                </a:lnTo>
                <a:lnTo>
                  <a:pt x="77739" y="321579"/>
                </a:lnTo>
                <a:lnTo>
                  <a:pt x="78714" y="319674"/>
                </a:lnTo>
                <a:lnTo>
                  <a:pt x="79674" y="318698"/>
                </a:lnTo>
                <a:lnTo>
                  <a:pt x="81579" y="318698"/>
                </a:lnTo>
                <a:lnTo>
                  <a:pt x="82555" y="317753"/>
                </a:lnTo>
                <a:lnTo>
                  <a:pt x="86395" y="317753"/>
                </a:lnTo>
                <a:lnTo>
                  <a:pt x="87355" y="318698"/>
                </a:lnTo>
                <a:lnTo>
                  <a:pt x="89260" y="319674"/>
                </a:lnTo>
                <a:lnTo>
                  <a:pt x="90236" y="320634"/>
                </a:lnTo>
                <a:lnTo>
                  <a:pt x="92141" y="321579"/>
                </a:lnTo>
                <a:lnTo>
                  <a:pt x="94076" y="324474"/>
                </a:lnTo>
                <a:lnTo>
                  <a:pt x="91196" y="328300"/>
                </a:lnTo>
                <a:lnTo>
                  <a:pt x="87355" y="332140"/>
                </a:lnTo>
                <a:lnTo>
                  <a:pt x="84460" y="335981"/>
                </a:lnTo>
                <a:lnTo>
                  <a:pt x="82555" y="339821"/>
                </a:lnTo>
                <a:lnTo>
                  <a:pt x="80634" y="342701"/>
                </a:lnTo>
                <a:lnTo>
                  <a:pt x="78714" y="346542"/>
                </a:lnTo>
                <a:lnTo>
                  <a:pt x="78714" y="349422"/>
                </a:lnTo>
                <a:lnTo>
                  <a:pt x="77739" y="352303"/>
                </a:lnTo>
                <a:lnTo>
                  <a:pt x="78714" y="355183"/>
                </a:lnTo>
                <a:lnTo>
                  <a:pt x="79674" y="358063"/>
                </a:lnTo>
                <a:lnTo>
                  <a:pt x="80634" y="360944"/>
                </a:lnTo>
                <a:lnTo>
                  <a:pt x="82555" y="362864"/>
                </a:lnTo>
                <a:lnTo>
                  <a:pt x="84460" y="365744"/>
                </a:lnTo>
                <a:lnTo>
                  <a:pt x="87355" y="367664"/>
                </a:lnTo>
                <a:lnTo>
                  <a:pt x="90236" y="369585"/>
                </a:lnTo>
                <a:lnTo>
                  <a:pt x="92141" y="369585"/>
                </a:lnTo>
                <a:lnTo>
                  <a:pt x="92141" y="344622"/>
                </a:lnTo>
                <a:lnTo>
                  <a:pt x="93101" y="342701"/>
                </a:lnTo>
                <a:lnTo>
                  <a:pt x="94076" y="340781"/>
                </a:lnTo>
                <a:lnTo>
                  <a:pt x="95021" y="339821"/>
                </a:lnTo>
                <a:lnTo>
                  <a:pt x="95981" y="337901"/>
                </a:lnTo>
                <a:lnTo>
                  <a:pt x="97917" y="335981"/>
                </a:lnTo>
                <a:lnTo>
                  <a:pt x="102702" y="331195"/>
                </a:lnTo>
                <a:lnTo>
                  <a:pt x="109423" y="337901"/>
                </a:lnTo>
                <a:lnTo>
                  <a:pt x="110383" y="340781"/>
                </a:lnTo>
                <a:lnTo>
                  <a:pt x="110383" y="343662"/>
                </a:lnTo>
                <a:lnTo>
                  <a:pt x="109423" y="345582"/>
                </a:lnTo>
                <a:lnTo>
                  <a:pt x="109423" y="347502"/>
                </a:lnTo>
                <a:lnTo>
                  <a:pt x="108463" y="349422"/>
                </a:lnTo>
                <a:lnTo>
                  <a:pt x="107502" y="351342"/>
                </a:lnTo>
                <a:lnTo>
                  <a:pt x="105582" y="354223"/>
                </a:lnTo>
                <a:lnTo>
                  <a:pt x="102702" y="354223"/>
                </a:lnTo>
                <a:lnTo>
                  <a:pt x="100782" y="355183"/>
                </a:lnTo>
                <a:lnTo>
                  <a:pt x="98861" y="355183"/>
                </a:lnTo>
                <a:lnTo>
                  <a:pt x="96941" y="354223"/>
                </a:lnTo>
                <a:lnTo>
                  <a:pt x="95021" y="353263"/>
                </a:lnTo>
                <a:lnTo>
                  <a:pt x="94076" y="352303"/>
                </a:lnTo>
                <a:lnTo>
                  <a:pt x="93101" y="351342"/>
                </a:lnTo>
                <a:lnTo>
                  <a:pt x="95021" y="370545"/>
                </a:lnTo>
                <a:lnTo>
                  <a:pt x="99822" y="370545"/>
                </a:lnTo>
                <a:lnTo>
                  <a:pt x="101742" y="369585"/>
                </a:lnTo>
                <a:lnTo>
                  <a:pt x="104637" y="369585"/>
                </a:lnTo>
                <a:lnTo>
                  <a:pt x="107502" y="367664"/>
                </a:lnTo>
                <a:lnTo>
                  <a:pt x="109423" y="366704"/>
                </a:lnTo>
                <a:lnTo>
                  <a:pt x="111343" y="363824"/>
                </a:lnTo>
                <a:lnTo>
                  <a:pt x="113263" y="361904"/>
                </a:lnTo>
                <a:lnTo>
                  <a:pt x="116144" y="359023"/>
                </a:lnTo>
                <a:lnTo>
                  <a:pt x="118064" y="356143"/>
                </a:lnTo>
                <a:lnTo>
                  <a:pt x="119024" y="353263"/>
                </a:lnTo>
                <a:lnTo>
                  <a:pt x="119984" y="349422"/>
                </a:lnTo>
                <a:lnTo>
                  <a:pt x="119984" y="342701"/>
                </a:lnTo>
                <a:lnTo>
                  <a:pt x="122864" y="345582"/>
                </a:lnTo>
                <a:lnTo>
                  <a:pt x="123825" y="346542"/>
                </a:lnTo>
                <a:lnTo>
                  <a:pt x="124785" y="346542"/>
                </a:lnTo>
                <a:lnTo>
                  <a:pt x="125745" y="345582"/>
                </a:lnTo>
                <a:lnTo>
                  <a:pt x="126705" y="345582"/>
                </a:lnTo>
                <a:lnTo>
                  <a:pt x="126705" y="344622"/>
                </a:lnTo>
                <a:lnTo>
                  <a:pt x="128625" y="343662"/>
                </a:lnTo>
                <a:lnTo>
                  <a:pt x="129585" y="341741"/>
                </a:lnTo>
                <a:lnTo>
                  <a:pt x="130545" y="340781"/>
                </a:lnTo>
                <a:lnTo>
                  <a:pt x="131505" y="339821"/>
                </a:lnTo>
                <a:lnTo>
                  <a:pt x="131505" y="338861"/>
                </a:lnTo>
                <a:lnTo>
                  <a:pt x="132466" y="337901"/>
                </a:lnTo>
                <a:lnTo>
                  <a:pt x="132466" y="335036"/>
                </a:lnTo>
                <a:lnTo>
                  <a:pt x="102702" y="309112"/>
                </a:lnTo>
                <a:lnTo>
                  <a:pt x="99822" y="306232"/>
                </a:lnTo>
                <a:lnTo>
                  <a:pt x="95981" y="304297"/>
                </a:lnTo>
                <a:lnTo>
                  <a:pt x="93101" y="303352"/>
                </a:lnTo>
                <a:lnTo>
                  <a:pt x="91196" y="302392"/>
                </a:lnTo>
                <a:lnTo>
                  <a:pt x="87355" y="301431"/>
                </a:lnTo>
                <a:lnTo>
                  <a:pt x="84460" y="302392"/>
                </a:lnTo>
                <a:lnTo>
                  <a:pt x="82555" y="302392"/>
                </a:lnTo>
                <a:lnTo>
                  <a:pt x="79674" y="303352"/>
                </a:lnTo>
                <a:lnTo>
                  <a:pt x="76794" y="305272"/>
                </a:lnTo>
                <a:lnTo>
                  <a:pt x="73913" y="307192"/>
                </a:lnTo>
                <a:lnTo>
                  <a:pt x="70073" y="310073"/>
                </a:lnTo>
                <a:lnTo>
                  <a:pt x="68153" y="312953"/>
                </a:lnTo>
                <a:lnTo>
                  <a:pt x="66233" y="315818"/>
                </a:lnTo>
                <a:lnTo>
                  <a:pt x="64312" y="317753"/>
                </a:lnTo>
                <a:lnTo>
                  <a:pt x="63352" y="319674"/>
                </a:lnTo>
                <a:lnTo>
                  <a:pt x="62392" y="321579"/>
                </a:lnTo>
                <a:lnTo>
                  <a:pt x="60472" y="323514"/>
                </a:lnTo>
                <a:lnTo>
                  <a:pt x="59512" y="325419"/>
                </a:lnTo>
                <a:lnTo>
                  <a:pt x="59512" y="327355"/>
                </a:lnTo>
                <a:lnTo>
                  <a:pt x="58552" y="329260"/>
                </a:lnTo>
                <a:lnTo>
                  <a:pt x="57591" y="331195"/>
                </a:lnTo>
                <a:close/>
              </a:path>
              <a:path w="380146" h="447339">
                <a:moveTo>
                  <a:pt x="92141" y="348462"/>
                </a:moveTo>
                <a:lnTo>
                  <a:pt x="92141" y="344622"/>
                </a:lnTo>
                <a:lnTo>
                  <a:pt x="92141" y="369585"/>
                </a:lnTo>
                <a:lnTo>
                  <a:pt x="95021" y="370545"/>
                </a:lnTo>
                <a:lnTo>
                  <a:pt x="93101" y="351342"/>
                </a:lnTo>
                <a:lnTo>
                  <a:pt x="93101" y="349422"/>
                </a:lnTo>
                <a:lnTo>
                  <a:pt x="92141" y="348462"/>
                </a:lnTo>
                <a:close/>
              </a:path>
              <a:path w="380146" h="447339">
                <a:moveTo>
                  <a:pt x="138226" y="259186"/>
                </a:moveTo>
                <a:lnTo>
                  <a:pt x="136306" y="258226"/>
                </a:lnTo>
                <a:lnTo>
                  <a:pt x="134386" y="256306"/>
                </a:lnTo>
                <a:lnTo>
                  <a:pt x="133426" y="255346"/>
                </a:lnTo>
                <a:lnTo>
                  <a:pt x="132466" y="255346"/>
                </a:lnTo>
                <a:lnTo>
                  <a:pt x="132466" y="254386"/>
                </a:lnTo>
                <a:lnTo>
                  <a:pt x="131505" y="254386"/>
                </a:lnTo>
                <a:lnTo>
                  <a:pt x="130545" y="253425"/>
                </a:lnTo>
                <a:lnTo>
                  <a:pt x="129585" y="253425"/>
                </a:lnTo>
                <a:lnTo>
                  <a:pt x="129585" y="252465"/>
                </a:lnTo>
                <a:lnTo>
                  <a:pt x="127665" y="252465"/>
                </a:lnTo>
                <a:lnTo>
                  <a:pt x="126705" y="253425"/>
                </a:lnTo>
                <a:lnTo>
                  <a:pt x="124785" y="253425"/>
                </a:lnTo>
                <a:lnTo>
                  <a:pt x="123825" y="254386"/>
                </a:lnTo>
                <a:lnTo>
                  <a:pt x="122864" y="254386"/>
                </a:lnTo>
                <a:lnTo>
                  <a:pt x="120944" y="255346"/>
                </a:lnTo>
                <a:lnTo>
                  <a:pt x="119984" y="256306"/>
                </a:lnTo>
                <a:lnTo>
                  <a:pt x="118064" y="257266"/>
                </a:lnTo>
                <a:lnTo>
                  <a:pt x="117104" y="258226"/>
                </a:lnTo>
                <a:lnTo>
                  <a:pt x="115183" y="259186"/>
                </a:lnTo>
                <a:lnTo>
                  <a:pt x="114223" y="260146"/>
                </a:lnTo>
                <a:lnTo>
                  <a:pt x="113263" y="262067"/>
                </a:lnTo>
                <a:lnTo>
                  <a:pt x="110383" y="264947"/>
                </a:lnTo>
                <a:lnTo>
                  <a:pt x="107502" y="268787"/>
                </a:lnTo>
                <a:lnTo>
                  <a:pt x="106542" y="272628"/>
                </a:lnTo>
                <a:lnTo>
                  <a:pt x="105582" y="275508"/>
                </a:lnTo>
                <a:lnTo>
                  <a:pt x="104637" y="279349"/>
                </a:lnTo>
                <a:lnTo>
                  <a:pt x="105582" y="283189"/>
                </a:lnTo>
                <a:lnTo>
                  <a:pt x="105582" y="287030"/>
                </a:lnTo>
                <a:lnTo>
                  <a:pt x="107502" y="290870"/>
                </a:lnTo>
                <a:lnTo>
                  <a:pt x="109423" y="295671"/>
                </a:lnTo>
                <a:lnTo>
                  <a:pt x="111343" y="298551"/>
                </a:lnTo>
                <a:lnTo>
                  <a:pt x="115183" y="303352"/>
                </a:lnTo>
                <a:lnTo>
                  <a:pt x="119024" y="307192"/>
                </a:lnTo>
                <a:lnTo>
                  <a:pt x="122864" y="310073"/>
                </a:lnTo>
                <a:lnTo>
                  <a:pt x="126705" y="312953"/>
                </a:lnTo>
                <a:lnTo>
                  <a:pt x="130545" y="314858"/>
                </a:lnTo>
                <a:lnTo>
                  <a:pt x="134386" y="315818"/>
                </a:lnTo>
                <a:lnTo>
                  <a:pt x="138226" y="316793"/>
                </a:lnTo>
                <a:lnTo>
                  <a:pt x="148788" y="316793"/>
                </a:lnTo>
                <a:lnTo>
                  <a:pt x="152628" y="314858"/>
                </a:lnTo>
                <a:lnTo>
                  <a:pt x="155508" y="312953"/>
                </a:lnTo>
                <a:lnTo>
                  <a:pt x="159349" y="310073"/>
                </a:lnTo>
                <a:lnTo>
                  <a:pt x="161269" y="307192"/>
                </a:lnTo>
                <a:lnTo>
                  <a:pt x="163189" y="305272"/>
                </a:lnTo>
                <a:lnTo>
                  <a:pt x="164150" y="303352"/>
                </a:lnTo>
                <a:lnTo>
                  <a:pt x="165110" y="302392"/>
                </a:lnTo>
                <a:lnTo>
                  <a:pt x="166070" y="300471"/>
                </a:lnTo>
                <a:lnTo>
                  <a:pt x="167030" y="298551"/>
                </a:lnTo>
                <a:lnTo>
                  <a:pt x="167990" y="296631"/>
                </a:lnTo>
                <a:lnTo>
                  <a:pt x="168950" y="295671"/>
                </a:lnTo>
                <a:lnTo>
                  <a:pt x="168950" y="292790"/>
                </a:lnTo>
                <a:lnTo>
                  <a:pt x="169910" y="290870"/>
                </a:lnTo>
                <a:lnTo>
                  <a:pt x="169910" y="287990"/>
                </a:lnTo>
                <a:lnTo>
                  <a:pt x="168950" y="287990"/>
                </a:lnTo>
                <a:lnTo>
                  <a:pt x="168950" y="286070"/>
                </a:lnTo>
                <a:lnTo>
                  <a:pt x="167990" y="286070"/>
                </a:lnTo>
                <a:lnTo>
                  <a:pt x="167990" y="285109"/>
                </a:lnTo>
                <a:lnTo>
                  <a:pt x="167030" y="284149"/>
                </a:lnTo>
                <a:lnTo>
                  <a:pt x="166070" y="284149"/>
                </a:lnTo>
                <a:lnTo>
                  <a:pt x="165110" y="283189"/>
                </a:lnTo>
                <a:lnTo>
                  <a:pt x="164150" y="282229"/>
                </a:lnTo>
                <a:lnTo>
                  <a:pt x="163189" y="281269"/>
                </a:lnTo>
                <a:lnTo>
                  <a:pt x="162229" y="281269"/>
                </a:lnTo>
                <a:lnTo>
                  <a:pt x="161269" y="280309"/>
                </a:lnTo>
                <a:lnTo>
                  <a:pt x="160309" y="279349"/>
                </a:lnTo>
                <a:lnTo>
                  <a:pt x="158389" y="279349"/>
                </a:lnTo>
                <a:lnTo>
                  <a:pt x="158389" y="280309"/>
                </a:lnTo>
                <a:lnTo>
                  <a:pt x="157429" y="281269"/>
                </a:lnTo>
                <a:lnTo>
                  <a:pt x="157429" y="287990"/>
                </a:lnTo>
                <a:lnTo>
                  <a:pt x="156469" y="288950"/>
                </a:lnTo>
                <a:lnTo>
                  <a:pt x="156469" y="290870"/>
                </a:lnTo>
                <a:lnTo>
                  <a:pt x="155508" y="292790"/>
                </a:lnTo>
                <a:lnTo>
                  <a:pt x="154548" y="294711"/>
                </a:lnTo>
                <a:lnTo>
                  <a:pt x="153588" y="295671"/>
                </a:lnTo>
                <a:lnTo>
                  <a:pt x="151668" y="297591"/>
                </a:lnTo>
                <a:lnTo>
                  <a:pt x="149748" y="298551"/>
                </a:lnTo>
                <a:lnTo>
                  <a:pt x="147828" y="299511"/>
                </a:lnTo>
                <a:lnTo>
                  <a:pt x="146867" y="300471"/>
                </a:lnTo>
                <a:lnTo>
                  <a:pt x="141107" y="300471"/>
                </a:lnTo>
                <a:lnTo>
                  <a:pt x="138226" y="299511"/>
                </a:lnTo>
                <a:lnTo>
                  <a:pt x="136306" y="297591"/>
                </a:lnTo>
                <a:lnTo>
                  <a:pt x="134386" y="296631"/>
                </a:lnTo>
                <a:lnTo>
                  <a:pt x="131505" y="295671"/>
                </a:lnTo>
                <a:lnTo>
                  <a:pt x="129585" y="293750"/>
                </a:lnTo>
                <a:lnTo>
                  <a:pt x="124785" y="288950"/>
                </a:lnTo>
                <a:lnTo>
                  <a:pt x="121904" y="285109"/>
                </a:lnTo>
                <a:lnTo>
                  <a:pt x="120944" y="281269"/>
                </a:lnTo>
                <a:lnTo>
                  <a:pt x="119984" y="277428"/>
                </a:lnTo>
                <a:lnTo>
                  <a:pt x="120944" y="273588"/>
                </a:lnTo>
                <a:lnTo>
                  <a:pt x="123825" y="270708"/>
                </a:lnTo>
                <a:lnTo>
                  <a:pt x="124785" y="268787"/>
                </a:lnTo>
                <a:lnTo>
                  <a:pt x="126705" y="266867"/>
                </a:lnTo>
                <a:lnTo>
                  <a:pt x="128625" y="266867"/>
                </a:lnTo>
                <a:lnTo>
                  <a:pt x="129585" y="265907"/>
                </a:lnTo>
                <a:lnTo>
                  <a:pt x="130545" y="265907"/>
                </a:lnTo>
                <a:lnTo>
                  <a:pt x="132466" y="264947"/>
                </a:lnTo>
                <a:lnTo>
                  <a:pt x="133426" y="264947"/>
                </a:lnTo>
                <a:lnTo>
                  <a:pt x="135346" y="263987"/>
                </a:lnTo>
                <a:lnTo>
                  <a:pt x="137266" y="263987"/>
                </a:lnTo>
                <a:lnTo>
                  <a:pt x="138226" y="263027"/>
                </a:lnTo>
                <a:lnTo>
                  <a:pt x="138226" y="259186"/>
                </a:lnTo>
                <a:close/>
              </a:path>
              <a:path w="380146" h="447339">
                <a:moveTo>
                  <a:pt x="161269" y="266867"/>
                </a:moveTo>
                <a:lnTo>
                  <a:pt x="158389" y="241904"/>
                </a:lnTo>
                <a:lnTo>
                  <a:pt x="157429" y="239984"/>
                </a:lnTo>
                <a:lnTo>
                  <a:pt x="156469" y="238064"/>
                </a:lnTo>
                <a:lnTo>
                  <a:pt x="156469" y="263987"/>
                </a:lnTo>
                <a:lnTo>
                  <a:pt x="161269" y="266867"/>
                </a:lnTo>
                <a:close/>
              </a:path>
              <a:path w="380146" h="447339">
                <a:moveTo>
                  <a:pt x="211180" y="238064"/>
                </a:moveTo>
                <a:lnTo>
                  <a:pt x="210220" y="237119"/>
                </a:lnTo>
                <a:lnTo>
                  <a:pt x="209260" y="237119"/>
                </a:lnTo>
                <a:lnTo>
                  <a:pt x="208300" y="236143"/>
                </a:lnTo>
                <a:lnTo>
                  <a:pt x="207340" y="235183"/>
                </a:lnTo>
                <a:lnTo>
                  <a:pt x="206380" y="235183"/>
                </a:lnTo>
                <a:lnTo>
                  <a:pt x="206380" y="234223"/>
                </a:lnTo>
                <a:lnTo>
                  <a:pt x="203499" y="234223"/>
                </a:lnTo>
                <a:lnTo>
                  <a:pt x="203499" y="235183"/>
                </a:lnTo>
                <a:lnTo>
                  <a:pt x="202539" y="236143"/>
                </a:lnTo>
                <a:lnTo>
                  <a:pt x="202539" y="237119"/>
                </a:lnTo>
                <a:lnTo>
                  <a:pt x="201579" y="238064"/>
                </a:lnTo>
                <a:lnTo>
                  <a:pt x="201579" y="239024"/>
                </a:lnTo>
                <a:lnTo>
                  <a:pt x="200619" y="240944"/>
                </a:lnTo>
                <a:lnTo>
                  <a:pt x="199659" y="242864"/>
                </a:lnTo>
                <a:lnTo>
                  <a:pt x="198699" y="243824"/>
                </a:lnTo>
                <a:lnTo>
                  <a:pt x="197738" y="245745"/>
                </a:lnTo>
                <a:lnTo>
                  <a:pt x="196778" y="247665"/>
                </a:lnTo>
                <a:lnTo>
                  <a:pt x="195833" y="250545"/>
                </a:lnTo>
                <a:lnTo>
                  <a:pt x="192938" y="251505"/>
                </a:lnTo>
                <a:lnTo>
                  <a:pt x="191018" y="254386"/>
                </a:lnTo>
                <a:lnTo>
                  <a:pt x="190058" y="256306"/>
                </a:lnTo>
                <a:lnTo>
                  <a:pt x="188153" y="257266"/>
                </a:lnTo>
                <a:lnTo>
                  <a:pt x="185272" y="258226"/>
                </a:lnTo>
                <a:lnTo>
                  <a:pt x="183337" y="259186"/>
                </a:lnTo>
                <a:lnTo>
                  <a:pt x="180472" y="259186"/>
                </a:lnTo>
                <a:lnTo>
                  <a:pt x="177591" y="258226"/>
                </a:lnTo>
                <a:lnTo>
                  <a:pt x="175656" y="257266"/>
                </a:lnTo>
                <a:lnTo>
                  <a:pt x="174711" y="256306"/>
                </a:lnTo>
                <a:lnTo>
                  <a:pt x="171831" y="255346"/>
                </a:lnTo>
                <a:lnTo>
                  <a:pt x="169910" y="253425"/>
                </a:lnTo>
                <a:lnTo>
                  <a:pt x="193898" y="226557"/>
                </a:lnTo>
                <a:lnTo>
                  <a:pt x="194858" y="225597"/>
                </a:lnTo>
                <a:lnTo>
                  <a:pt x="195833" y="223662"/>
                </a:lnTo>
                <a:lnTo>
                  <a:pt x="195833" y="222717"/>
                </a:lnTo>
                <a:lnTo>
                  <a:pt x="194858" y="221757"/>
                </a:lnTo>
                <a:lnTo>
                  <a:pt x="194858" y="219837"/>
                </a:lnTo>
                <a:lnTo>
                  <a:pt x="192938" y="218876"/>
                </a:lnTo>
                <a:lnTo>
                  <a:pt x="191018" y="216941"/>
                </a:lnTo>
                <a:lnTo>
                  <a:pt x="188153" y="214061"/>
                </a:lnTo>
                <a:lnTo>
                  <a:pt x="184312" y="212156"/>
                </a:lnTo>
                <a:lnTo>
                  <a:pt x="181432" y="210220"/>
                </a:lnTo>
                <a:lnTo>
                  <a:pt x="177591" y="209275"/>
                </a:lnTo>
                <a:lnTo>
                  <a:pt x="174711" y="208315"/>
                </a:lnTo>
                <a:lnTo>
                  <a:pt x="167990" y="208315"/>
                </a:lnTo>
                <a:lnTo>
                  <a:pt x="164150" y="209275"/>
                </a:lnTo>
                <a:lnTo>
                  <a:pt x="161269" y="211195"/>
                </a:lnTo>
                <a:lnTo>
                  <a:pt x="157429" y="212156"/>
                </a:lnTo>
                <a:lnTo>
                  <a:pt x="153588" y="215036"/>
                </a:lnTo>
                <a:lnTo>
                  <a:pt x="150708" y="218876"/>
                </a:lnTo>
                <a:lnTo>
                  <a:pt x="147828" y="221757"/>
                </a:lnTo>
                <a:lnTo>
                  <a:pt x="145907" y="225597"/>
                </a:lnTo>
                <a:lnTo>
                  <a:pt x="144947" y="229438"/>
                </a:lnTo>
                <a:lnTo>
                  <a:pt x="143027" y="233278"/>
                </a:lnTo>
                <a:lnTo>
                  <a:pt x="143027" y="240944"/>
                </a:lnTo>
                <a:lnTo>
                  <a:pt x="143987" y="244784"/>
                </a:lnTo>
                <a:lnTo>
                  <a:pt x="144947" y="249585"/>
                </a:lnTo>
                <a:lnTo>
                  <a:pt x="146867" y="252465"/>
                </a:lnTo>
                <a:lnTo>
                  <a:pt x="149748" y="256306"/>
                </a:lnTo>
                <a:lnTo>
                  <a:pt x="152628" y="260146"/>
                </a:lnTo>
                <a:lnTo>
                  <a:pt x="156469" y="263987"/>
                </a:lnTo>
                <a:lnTo>
                  <a:pt x="156469" y="231343"/>
                </a:lnTo>
                <a:lnTo>
                  <a:pt x="157429" y="230383"/>
                </a:lnTo>
                <a:lnTo>
                  <a:pt x="158389" y="228462"/>
                </a:lnTo>
                <a:lnTo>
                  <a:pt x="159349" y="226557"/>
                </a:lnTo>
                <a:lnTo>
                  <a:pt x="162229" y="223662"/>
                </a:lnTo>
                <a:lnTo>
                  <a:pt x="165110" y="221757"/>
                </a:lnTo>
                <a:lnTo>
                  <a:pt x="168950" y="222717"/>
                </a:lnTo>
                <a:lnTo>
                  <a:pt x="171831" y="222717"/>
                </a:lnTo>
                <a:lnTo>
                  <a:pt x="175656" y="224622"/>
                </a:lnTo>
                <a:lnTo>
                  <a:pt x="178551" y="227502"/>
                </a:lnTo>
                <a:lnTo>
                  <a:pt x="162229" y="246705"/>
                </a:lnTo>
                <a:lnTo>
                  <a:pt x="161269" y="244784"/>
                </a:lnTo>
                <a:lnTo>
                  <a:pt x="159349" y="243824"/>
                </a:lnTo>
                <a:lnTo>
                  <a:pt x="158389" y="241904"/>
                </a:lnTo>
                <a:lnTo>
                  <a:pt x="161269" y="266867"/>
                </a:lnTo>
                <a:lnTo>
                  <a:pt x="165110" y="269748"/>
                </a:lnTo>
                <a:lnTo>
                  <a:pt x="168950" y="271668"/>
                </a:lnTo>
                <a:lnTo>
                  <a:pt x="172791" y="273588"/>
                </a:lnTo>
                <a:lnTo>
                  <a:pt x="183337" y="273588"/>
                </a:lnTo>
                <a:lnTo>
                  <a:pt x="188153" y="272628"/>
                </a:lnTo>
                <a:lnTo>
                  <a:pt x="191018" y="270708"/>
                </a:lnTo>
                <a:lnTo>
                  <a:pt x="194858" y="268787"/>
                </a:lnTo>
                <a:lnTo>
                  <a:pt x="198699" y="265907"/>
                </a:lnTo>
                <a:lnTo>
                  <a:pt x="201579" y="261106"/>
                </a:lnTo>
                <a:lnTo>
                  <a:pt x="203499" y="259186"/>
                </a:lnTo>
                <a:lnTo>
                  <a:pt x="205419" y="257266"/>
                </a:lnTo>
                <a:lnTo>
                  <a:pt x="206380" y="255346"/>
                </a:lnTo>
                <a:lnTo>
                  <a:pt x="208300" y="252465"/>
                </a:lnTo>
                <a:lnTo>
                  <a:pt x="209260" y="251505"/>
                </a:lnTo>
                <a:lnTo>
                  <a:pt x="210220" y="249585"/>
                </a:lnTo>
                <a:lnTo>
                  <a:pt x="211180" y="247665"/>
                </a:lnTo>
                <a:lnTo>
                  <a:pt x="212140" y="245745"/>
                </a:lnTo>
                <a:lnTo>
                  <a:pt x="212140" y="243824"/>
                </a:lnTo>
                <a:lnTo>
                  <a:pt x="213100" y="242864"/>
                </a:lnTo>
                <a:lnTo>
                  <a:pt x="213100" y="239984"/>
                </a:lnTo>
                <a:lnTo>
                  <a:pt x="212140" y="239984"/>
                </a:lnTo>
                <a:lnTo>
                  <a:pt x="212140" y="239024"/>
                </a:lnTo>
                <a:lnTo>
                  <a:pt x="211180" y="239024"/>
                </a:lnTo>
                <a:lnTo>
                  <a:pt x="211180" y="238064"/>
                </a:lnTo>
                <a:close/>
              </a:path>
              <a:path w="380146" h="447339">
                <a:moveTo>
                  <a:pt x="261106" y="191993"/>
                </a:moveTo>
                <a:lnTo>
                  <a:pt x="262067" y="191033"/>
                </a:lnTo>
                <a:lnTo>
                  <a:pt x="262067" y="189113"/>
                </a:lnTo>
                <a:lnTo>
                  <a:pt x="261106" y="188153"/>
                </a:lnTo>
                <a:lnTo>
                  <a:pt x="261106" y="187192"/>
                </a:lnTo>
                <a:lnTo>
                  <a:pt x="260146" y="187192"/>
                </a:lnTo>
                <a:lnTo>
                  <a:pt x="260146" y="186232"/>
                </a:lnTo>
                <a:lnTo>
                  <a:pt x="259186" y="185272"/>
                </a:lnTo>
                <a:lnTo>
                  <a:pt x="258226" y="185272"/>
                </a:lnTo>
                <a:lnTo>
                  <a:pt x="257266" y="184312"/>
                </a:lnTo>
                <a:lnTo>
                  <a:pt x="256306" y="183352"/>
                </a:lnTo>
                <a:lnTo>
                  <a:pt x="255346" y="182392"/>
                </a:lnTo>
                <a:lnTo>
                  <a:pt x="254386" y="182392"/>
                </a:lnTo>
                <a:lnTo>
                  <a:pt x="253425" y="181432"/>
                </a:lnTo>
                <a:lnTo>
                  <a:pt x="251505" y="181432"/>
                </a:lnTo>
                <a:lnTo>
                  <a:pt x="251505" y="182392"/>
                </a:lnTo>
                <a:lnTo>
                  <a:pt x="250545" y="182392"/>
                </a:lnTo>
                <a:lnTo>
                  <a:pt x="228462" y="207355"/>
                </a:lnTo>
                <a:lnTo>
                  <a:pt x="227502" y="192953"/>
                </a:lnTo>
                <a:lnTo>
                  <a:pt x="227502" y="186232"/>
                </a:lnTo>
                <a:lnTo>
                  <a:pt x="226542" y="180472"/>
                </a:lnTo>
                <a:lnTo>
                  <a:pt x="225582" y="175671"/>
                </a:lnTo>
                <a:lnTo>
                  <a:pt x="224622" y="170870"/>
                </a:lnTo>
                <a:lnTo>
                  <a:pt x="223662" y="167030"/>
                </a:lnTo>
                <a:lnTo>
                  <a:pt x="222702" y="163189"/>
                </a:lnTo>
                <a:lnTo>
                  <a:pt x="221742" y="160309"/>
                </a:lnTo>
                <a:lnTo>
                  <a:pt x="219821" y="157429"/>
                </a:lnTo>
                <a:lnTo>
                  <a:pt x="217901" y="155508"/>
                </a:lnTo>
                <a:lnTo>
                  <a:pt x="215981" y="153588"/>
                </a:lnTo>
                <a:lnTo>
                  <a:pt x="214061" y="150708"/>
                </a:lnTo>
                <a:lnTo>
                  <a:pt x="213100" y="148788"/>
                </a:lnTo>
                <a:lnTo>
                  <a:pt x="210220" y="147827"/>
                </a:lnTo>
                <a:lnTo>
                  <a:pt x="207340" y="145907"/>
                </a:lnTo>
                <a:lnTo>
                  <a:pt x="204459" y="144947"/>
                </a:lnTo>
                <a:lnTo>
                  <a:pt x="201579" y="143987"/>
                </a:lnTo>
                <a:lnTo>
                  <a:pt x="198699" y="143027"/>
                </a:lnTo>
                <a:lnTo>
                  <a:pt x="195833" y="143987"/>
                </a:lnTo>
                <a:lnTo>
                  <a:pt x="192938" y="143987"/>
                </a:lnTo>
                <a:lnTo>
                  <a:pt x="190058" y="144947"/>
                </a:lnTo>
                <a:lnTo>
                  <a:pt x="187177" y="146867"/>
                </a:lnTo>
                <a:lnTo>
                  <a:pt x="184312" y="148788"/>
                </a:lnTo>
                <a:lnTo>
                  <a:pt x="181432" y="150708"/>
                </a:lnTo>
                <a:lnTo>
                  <a:pt x="177591" y="154548"/>
                </a:lnTo>
                <a:lnTo>
                  <a:pt x="175656" y="156469"/>
                </a:lnTo>
                <a:lnTo>
                  <a:pt x="174711" y="158389"/>
                </a:lnTo>
                <a:lnTo>
                  <a:pt x="173751" y="161269"/>
                </a:lnTo>
                <a:lnTo>
                  <a:pt x="171831" y="163189"/>
                </a:lnTo>
                <a:lnTo>
                  <a:pt x="170870" y="165110"/>
                </a:lnTo>
                <a:lnTo>
                  <a:pt x="169910" y="167990"/>
                </a:lnTo>
                <a:lnTo>
                  <a:pt x="168950" y="169910"/>
                </a:lnTo>
                <a:lnTo>
                  <a:pt x="168950" y="173751"/>
                </a:lnTo>
                <a:lnTo>
                  <a:pt x="167990" y="174711"/>
                </a:lnTo>
                <a:lnTo>
                  <a:pt x="167990" y="178551"/>
                </a:lnTo>
                <a:lnTo>
                  <a:pt x="168950" y="179511"/>
                </a:lnTo>
                <a:lnTo>
                  <a:pt x="168950" y="180472"/>
                </a:lnTo>
                <a:lnTo>
                  <a:pt x="169910" y="181432"/>
                </a:lnTo>
                <a:lnTo>
                  <a:pt x="169910" y="182392"/>
                </a:lnTo>
                <a:lnTo>
                  <a:pt x="170870" y="182392"/>
                </a:lnTo>
                <a:lnTo>
                  <a:pt x="171831" y="183352"/>
                </a:lnTo>
                <a:lnTo>
                  <a:pt x="172791" y="184312"/>
                </a:lnTo>
                <a:lnTo>
                  <a:pt x="173751" y="185272"/>
                </a:lnTo>
                <a:lnTo>
                  <a:pt x="174711" y="185272"/>
                </a:lnTo>
                <a:lnTo>
                  <a:pt x="175656" y="186232"/>
                </a:lnTo>
                <a:lnTo>
                  <a:pt x="176631" y="187192"/>
                </a:lnTo>
                <a:lnTo>
                  <a:pt x="178551" y="187192"/>
                </a:lnTo>
                <a:lnTo>
                  <a:pt x="179496" y="186232"/>
                </a:lnTo>
                <a:lnTo>
                  <a:pt x="179496" y="185272"/>
                </a:lnTo>
                <a:lnTo>
                  <a:pt x="180472" y="184312"/>
                </a:lnTo>
                <a:lnTo>
                  <a:pt x="180472" y="179511"/>
                </a:lnTo>
                <a:lnTo>
                  <a:pt x="181432" y="178551"/>
                </a:lnTo>
                <a:lnTo>
                  <a:pt x="182377" y="176631"/>
                </a:lnTo>
                <a:lnTo>
                  <a:pt x="183337" y="174711"/>
                </a:lnTo>
                <a:lnTo>
                  <a:pt x="183337" y="172791"/>
                </a:lnTo>
                <a:lnTo>
                  <a:pt x="184312" y="170870"/>
                </a:lnTo>
                <a:lnTo>
                  <a:pt x="186217" y="168950"/>
                </a:lnTo>
                <a:lnTo>
                  <a:pt x="188153" y="167030"/>
                </a:lnTo>
                <a:lnTo>
                  <a:pt x="189113" y="166070"/>
                </a:lnTo>
                <a:lnTo>
                  <a:pt x="190058" y="165110"/>
                </a:lnTo>
                <a:lnTo>
                  <a:pt x="191018" y="165110"/>
                </a:lnTo>
                <a:lnTo>
                  <a:pt x="192938" y="164150"/>
                </a:lnTo>
                <a:lnTo>
                  <a:pt x="196778" y="164150"/>
                </a:lnTo>
                <a:lnTo>
                  <a:pt x="198699" y="165110"/>
                </a:lnTo>
                <a:lnTo>
                  <a:pt x="199659" y="166070"/>
                </a:lnTo>
                <a:lnTo>
                  <a:pt x="200619" y="166070"/>
                </a:lnTo>
                <a:lnTo>
                  <a:pt x="201579" y="167030"/>
                </a:lnTo>
                <a:lnTo>
                  <a:pt x="202539" y="168950"/>
                </a:lnTo>
                <a:lnTo>
                  <a:pt x="204459" y="169910"/>
                </a:lnTo>
                <a:lnTo>
                  <a:pt x="205419" y="170870"/>
                </a:lnTo>
                <a:lnTo>
                  <a:pt x="206380" y="172791"/>
                </a:lnTo>
                <a:lnTo>
                  <a:pt x="207340" y="174711"/>
                </a:lnTo>
                <a:lnTo>
                  <a:pt x="208300" y="176631"/>
                </a:lnTo>
                <a:lnTo>
                  <a:pt x="209260" y="178551"/>
                </a:lnTo>
                <a:lnTo>
                  <a:pt x="210220" y="181432"/>
                </a:lnTo>
                <a:lnTo>
                  <a:pt x="210220" y="184312"/>
                </a:lnTo>
                <a:lnTo>
                  <a:pt x="211180" y="187192"/>
                </a:lnTo>
                <a:lnTo>
                  <a:pt x="212140" y="191033"/>
                </a:lnTo>
                <a:lnTo>
                  <a:pt x="212140" y="194873"/>
                </a:lnTo>
                <a:lnTo>
                  <a:pt x="214061" y="216941"/>
                </a:lnTo>
                <a:lnTo>
                  <a:pt x="214061" y="218876"/>
                </a:lnTo>
                <a:lnTo>
                  <a:pt x="215021" y="219837"/>
                </a:lnTo>
                <a:lnTo>
                  <a:pt x="215021" y="221757"/>
                </a:lnTo>
                <a:lnTo>
                  <a:pt x="215981" y="222717"/>
                </a:lnTo>
                <a:lnTo>
                  <a:pt x="215981" y="223662"/>
                </a:lnTo>
                <a:lnTo>
                  <a:pt x="216941" y="223662"/>
                </a:lnTo>
                <a:lnTo>
                  <a:pt x="216941" y="224622"/>
                </a:lnTo>
                <a:lnTo>
                  <a:pt x="217901" y="225597"/>
                </a:lnTo>
                <a:lnTo>
                  <a:pt x="218861" y="226557"/>
                </a:lnTo>
                <a:lnTo>
                  <a:pt x="219821" y="227502"/>
                </a:lnTo>
                <a:lnTo>
                  <a:pt x="221742" y="228462"/>
                </a:lnTo>
                <a:lnTo>
                  <a:pt x="221742" y="229438"/>
                </a:lnTo>
                <a:lnTo>
                  <a:pt x="222702" y="229438"/>
                </a:lnTo>
                <a:lnTo>
                  <a:pt x="223662" y="230383"/>
                </a:lnTo>
                <a:lnTo>
                  <a:pt x="226542" y="230383"/>
                </a:lnTo>
                <a:lnTo>
                  <a:pt x="227502" y="229438"/>
                </a:lnTo>
                <a:lnTo>
                  <a:pt x="228462" y="229438"/>
                </a:lnTo>
                <a:lnTo>
                  <a:pt x="229422" y="228462"/>
                </a:lnTo>
                <a:lnTo>
                  <a:pt x="261106" y="191993"/>
                </a:lnTo>
                <a:close/>
              </a:path>
              <a:path w="380146" h="447339">
                <a:moveTo>
                  <a:pt x="268787" y="97916"/>
                </a:moveTo>
                <a:lnTo>
                  <a:pt x="268787" y="98877"/>
                </a:lnTo>
                <a:lnTo>
                  <a:pt x="269748" y="99837"/>
                </a:lnTo>
                <a:lnTo>
                  <a:pt x="270708" y="100797"/>
                </a:lnTo>
                <a:lnTo>
                  <a:pt x="271668" y="100797"/>
                </a:lnTo>
                <a:lnTo>
                  <a:pt x="272628" y="101757"/>
                </a:lnTo>
                <a:lnTo>
                  <a:pt x="273573" y="101757"/>
                </a:lnTo>
                <a:lnTo>
                  <a:pt x="274548" y="102717"/>
                </a:lnTo>
                <a:lnTo>
                  <a:pt x="275508" y="103677"/>
                </a:lnTo>
                <a:lnTo>
                  <a:pt x="277413" y="103677"/>
                </a:lnTo>
                <a:lnTo>
                  <a:pt x="277413" y="102717"/>
                </a:lnTo>
                <a:lnTo>
                  <a:pt x="278389" y="102717"/>
                </a:lnTo>
                <a:lnTo>
                  <a:pt x="278389" y="100797"/>
                </a:lnTo>
                <a:lnTo>
                  <a:pt x="279349" y="99837"/>
                </a:lnTo>
                <a:lnTo>
                  <a:pt x="279349" y="98877"/>
                </a:lnTo>
                <a:lnTo>
                  <a:pt x="280294" y="96956"/>
                </a:lnTo>
                <a:lnTo>
                  <a:pt x="280294" y="95036"/>
                </a:lnTo>
                <a:lnTo>
                  <a:pt x="281254" y="94076"/>
                </a:lnTo>
                <a:lnTo>
                  <a:pt x="282229" y="91196"/>
                </a:lnTo>
                <a:lnTo>
                  <a:pt x="282229" y="90236"/>
                </a:lnTo>
                <a:lnTo>
                  <a:pt x="283189" y="87355"/>
                </a:lnTo>
                <a:lnTo>
                  <a:pt x="285094" y="85435"/>
                </a:lnTo>
                <a:lnTo>
                  <a:pt x="287030" y="83515"/>
                </a:lnTo>
                <a:lnTo>
                  <a:pt x="287975" y="82555"/>
                </a:lnTo>
                <a:lnTo>
                  <a:pt x="289910" y="80634"/>
                </a:lnTo>
                <a:lnTo>
                  <a:pt x="290855" y="79674"/>
                </a:lnTo>
                <a:lnTo>
                  <a:pt x="291815" y="78714"/>
                </a:lnTo>
                <a:lnTo>
                  <a:pt x="297576" y="78714"/>
                </a:lnTo>
                <a:lnTo>
                  <a:pt x="298536" y="79674"/>
                </a:lnTo>
                <a:lnTo>
                  <a:pt x="299496" y="80634"/>
                </a:lnTo>
                <a:lnTo>
                  <a:pt x="301416" y="81594"/>
                </a:lnTo>
                <a:lnTo>
                  <a:pt x="302376" y="82555"/>
                </a:lnTo>
                <a:lnTo>
                  <a:pt x="305257" y="84475"/>
                </a:lnTo>
                <a:lnTo>
                  <a:pt x="301416" y="89275"/>
                </a:lnTo>
                <a:lnTo>
                  <a:pt x="297576" y="93116"/>
                </a:lnTo>
                <a:lnTo>
                  <a:pt x="295656" y="96956"/>
                </a:lnTo>
                <a:lnTo>
                  <a:pt x="292775" y="99837"/>
                </a:lnTo>
                <a:lnTo>
                  <a:pt x="290855" y="103677"/>
                </a:lnTo>
                <a:lnTo>
                  <a:pt x="289910" y="106558"/>
                </a:lnTo>
                <a:lnTo>
                  <a:pt x="289910" y="110398"/>
                </a:lnTo>
                <a:lnTo>
                  <a:pt x="288935" y="113278"/>
                </a:lnTo>
                <a:lnTo>
                  <a:pt x="288935" y="116144"/>
                </a:lnTo>
                <a:lnTo>
                  <a:pt x="289910" y="119024"/>
                </a:lnTo>
                <a:lnTo>
                  <a:pt x="290855" y="120959"/>
                </a:lnTo>
                <a:lnTo>
                  <a:pt x="292775" y="123840"/>
                </a:lnTo>
                <a:lnTo>
                  <a:pt x="295656" y="126705"/>
                </a:lnTo>
                <a:lnTo>
                  <a:pt x="297576" y="127680"/>
                </a:lnTo>
                <a:lnTo>
                  <a:pt x="300456" y="129585"/>
                </a:lnTo>
                <a:lnTo>
                  <a:pt x="303336" y="130545"/>
                </a:lnTo>
                <a:lnTo>
                  <a:pt x="303336" y="104637"/>
                </a:lnTo>
                <a:lnTo>
                  <a:pt x="304297" y="103677"/>
                </a:lnTo>
                <a:lnTo>
                  <a:pt x="305257" y="101757"/>
                </a:lnTo>
                <a:lnTo>
                  <a:pt x="305257" y="99837"/>
                </a:lnTo>
                <a:lnTo>
                  <a:pt x="307177" y="97916"/>
                </a:lnTo>
                <a:lnTo>
                  <a:pt x="309097" y="96956"/>
                </a:lnTo>
                <a:lnTo>
                  <a:pt x="312938" y="91196"/>
                </a:lnTo>
                <a:lnTo>
                  <a:pt x="320619" y="97916"/>
                </a:lnTo>
                <a:lnTo>
                  <a:pt x="320619" y="108463"/>
                </a:lnTo>
                <a:lnTo>
                  <a:pt x="319658" y="110398"/>
                </a:lnTo>
                <a:lnTo>
                  <a:pt x="317738" y="112303"/>
                </a:lnTo>
                <a:lnTo>
                  <a:pt x="315818" y="114239"/>
                </a:lnTo>
                <a:lnTo>
                  <a:pt x="313898" y="115199"/>
                </a:lnTo>
                <a:lnTo>
                  <a:pt x="311978" y="115199"/>
                </a:lnTo>
                <a:lnTo>
                  <a:pt x="310057" y="116144"/>
                </a:lnTo>
                <a:lnTo>
                  <a:pt x="307177" y="115199"/>
                </a:lnTo>
                <a:lnTo>
                  <a:pt x="308137" y="131521"/>
                </a:lnTo>
                <a:lnTo>
                  <a:pt x="310057" y="131521"/>
                </a:lnTo>
                <a:lnTo>
                  <a:pt x="312938" y="130545"/>
                </a:lnTo>
                <a:lnTo>
                  <a:pt x="314858" y="129585"/>
                </a:lnTo>
                <a:lnTo>
                  <a:pt x="317738" y="128640"/>
                </a:lnTo>
                <a:lnTo>
                  <a:pt x="319658" y="126705"/>
                </a:lnTo>
                <a:lnTo>
                  <a:pt x="321579" y="124800"/>
                </a:lnTo>
                <a:lnTo>
                  <a:pt x="324459" y="122864"/>
                </a:lnTo>
                <a:lnTo>
                  <a:pt x="326379" y="119999"/>
                </a:lnTo>
                <a:lnTo>
                  <a:pt x="328300" y="117119"/>
                </a:lnTo>
                <a:lnTo>
                  <a:pt x="329260" y="113278"/>
                </a:lnTo>
                <a:lnTo>
                  <a:pt x="330220" y="110398"/>
                </a:lnTo>
                <a:lnTo>
                  <a:pt x="330220" y="103677"/>
                </a:lnTo>
                <a:lnTo>
                  <a:pt x="334060" y="106558"/>
                </a:lnTo>
                <a:lnTo>
                  <a:pt x="335981" y="106558"/>
                </a:lnTo>
                <a:lnTo>
                  <a:pt x="336941" y="105597"/>
                </a:lnTo>
                <a:lnTo>
                  <a:pt x="337901" y="105597"/>
                </a:lnTo>
                <a:lnTo>
                  <a:pt x="338861" y="104637"/>
                </a:lnTo>
                <a:lnTo>
                  <a:pt x="339821" y="102717"/>
                </a:lnTo>
                <a:lnTo>
                  <a:pt x="341741" y="101757"/>
                </a:lnTo>
                <a:lnTo>
                  <a:pt x="342701" y="99837"/>
                </a:lnTo>
                <a:lnTo>
                  <a:pt x="343662" y="98877"/>
                </a:lnTo>
                <a:lnTo>
                  <a:pt x="343662" y="96956"/>
                </a:lnTo>
                <a:lnTo>
                  <a:pt x="342701" y="95996"/>
                </a:lnTo>
                <a:lnTo>
                  <a:pt x="312938" y="70073"/>
                </a:lnTo>
                <a:lnTo>
                  <a:pt x="310057" y="67193"/>
                </a:lnTo>
                <a:lnTo>
                  <a:pt x="307177" y="65272"/>
                </a:lnTo>
                <a:lnTo>
                  <a:pt x="304297" y="64312"/>
                </a:lnTo>
                <a:lnTo>
                  <a:pt x="301416" y="62392"/>
                </a:lnTo>
                <a:lnTo>
                  <a:pt x="295656" y="62392"/>
                </a:lnTo>
                <a:lnTo>
                  <a:pt x="292775" y="63352"/>
                </a:lnTo>
                <a:lnTo>
                  <a:pt x="289910" y="64312"/>
                </a:lnTo>
                <a:lnTo>
                  <a:pt x="287030" y="66233"/>
                </a:lnTo>
                <a:lnTo>
                  <a:pt x="284134" y="68153"/>
                </a:lnTo>
                <a:lnTo>
                  <a:pt x="281254" y="70073"/>
                </a:lnTo>
                <a:lnTo>
                  <a:pt x="278389" y="73913"/>
                </a:lnTo>
                <a:lnTo>
                  <a:pt x="276468" y="75834"/>
                </a:lnTo>
                <a:lnTo>
                  <a:pt x="274548" y="77754"/>
                </a:lnTo>
                <a:lnTo>
                  <a:pt x="273573" y="80634"/>
                </a:lnTo>
                <a:lnTo>
                  <a:pt x="272628" y="82555"/>
                </a:lnTo>
                <a:lnTo>
                  <a:pt x="271668" y="84475"/>
                </a:lnTo>
                <a:lnTo>
                  <a:pt x="270708" y="86395"/>
                </a:lnTo>
                <a:lnTo>
                  <a:pt x="269748" y="88315"/>
                </a:lnTo>
                <a:lnTo>
                  <a:pt x="268787" y="90236"/>
                </a:lnTo>
                <a:lnTo>
                  <a:pt x="268787" y="92156"/>
                </a:lnTo>
                <a:lnTo>
                  <a:pt x="267827" y="93116"/>
                </a:lnTo>
                <a:lnTo>
                  <a:pt x="267827" y="96956"/>
                </a:lnTo>
                <a:lnTo>
                  <a:pt x="268787" y="97916"/>
                </a:lnTo>
                <a:close/>
              </a:path>
              <a:path w="380146" h="447339">
                <a:moveTo>
                  <a:pt x="305257" y="131521"/>
                </a:moveTo>
                <a:lnTo>
                  <a:pt x="308137" y="131521"/>
                </a:lnTo>
                <a:lnTo>
                  <a:pt x="307177" y="115199"/>
                </a:lnTo>
                <a:lnTo>
                  <a:pt x="305257" y="113278"/>
                </a:lnTo>
                <a:lnTo>
                  <a:pt x="305257" y="112303"/>
                </a:lnTo>
                <a:lnTo>
                  <a:pt x="304297" y="111358"/>
                </a:lnTo>
                <a:lnTo>
                  <a:pt x="303336" y="110398"/>
                </a:lnTo>
                <a:lnTo>
                  <a:pt x="303336" y="104637"/>
                </a:lnTo>
                <a:lnTo>
                  <a:pt x="303336" y="130545"/>
                </a:lnTo>
                <a:lnTo>
                  <a:pt x="305257" y="131521"/>
                </a:lnTo>
                <a:close/>
              </a:path>
              <a:path w="380146" h="447339">
                <a:moveTo>
                  <a:pt x="317738" y="51831"/>
                </a:moveTo>
                <a:lnTo>
                  <a:pt x="319658" y="55671"/>
                </a:lnTo>
                <a:lnTo>
                  <a:pt x="321579" y="59512"/>
                </a:lnTo>
                <a:lnTo>
                  <a:pt x="325419" y="63352"/>
                </a:lnTo>
                <a:lnTo>
                  <a:pt x="330220" y="67193"/>
                </a:lnTo>
                <a:lnTo>
                  <a:pt x="334060" y="71033"/>
                </a:lnTo>
                <a:lnTo>
                  <a:pt x="336941" y="73913"/>
                </a:lnTo>
                <a:lnTo>
                  <a:pt x="341741" y="74874"/>
                </a:lnTo>
                <a:lnTo>
                  <a:pt x="344622" y="76794"/>
                </a:lnTo>
                <a:lnTo>
                  <a:pt x="348462" y="77754"/>
                </a:lnTo>
                <a:lnTo>
                  <a:pt x="356143" y="77754"/>
                </a:lnTo>
                <a:lnTo>
                  <a:pt x="359023" y="76794"/>
                </a:lnTo>
                <a:lnTo>
                  <a:pt x="362864" y="74874"/>
                </a:lnTo>
                <a:lnTo>
                  <a:pt x="365744" y="73913"/>
                </a:lnTo>
                <a:lnTo>
                  <a:pt x="369585" y="71033"/>
                </a:lnTo>
                <a:lnTo>
                  <a:pt x="372465" y="68153"/>
                </a:lnTo>
                <a:lnTo>
                  <a:pt x="373425" y="66233"/>
                </a:lnTo>
                <a:lnTo>
                  <a:pt x="375330" y="64312"/>
                </a:lnTo>
                <a:lnTo>
                  <a:pt x="376306" y="62392"/>
                </a:lnTo>
                <a:lnTo>
                  <a:pt x="377266" y="60472"/>
                </a:lnTo>
                <a:lnTo>
                  <a:pt x="378211" y="59512"/>
                </a:lnTo>
                <a:lnTo>
                  <a:pt x="378211" y="57591"/>
                </a:lnTo>
                <a:lnTo>
                  <a:pt x="379171" y="56631"/>
                </a:lnTo>
                <a:lnTo>
                  <a:pt x="380146" y="54711"/>
                </a:lnTo>
                <a:lnTo>
                  <a:pt x="380146" y="47990"/>
                </a:lnTo>
                <a:lnTo>
                  <a:pt x="379171" y="47030"/>
                </a:lnTo>
                <a:lnTo>
                  <a:pt x="378211" y="46070"/>
                </a:lnTo>
                <a:lnTo>
                  <a:pt x="377266" y="45110"/>
                </a:lnTo>
                <a:lnTo>
                  <a:pt x="376306" y="45110"/>
                </a:lnTo>
                <a:lnTo>
                  <a:pt x="376306" y="44150"/>
                </a:lnTo>
                <a:lnTo>
                  <a:pt x="374385" y="43190"/>
                </a:lnTo>
                <a:lnTo>
                  <a:pt x="373425" y="42230"/>
                </a:lnTo>
                <a:lnTo>
                  <a:pt x="373425" y="41285"/>
                </a:lnTo>
                <a:lnTo>
                  <a:pt x="372465" y="41285"/>
                </a:lnTo>
                <a:lnTo>
                  <a:pt x="371490" y="40309"/>
                </a:lnTo>
                <a:lnTo>
                  <a:pt x="370545" y="40309"/>
                </a:lnTo>
                <a:lnTo>
                  <a:pt x="370545" y="39349"/>
                </a:lnTo>
                <a:lnTo>
                  <a:pt x="369585" y="40309"/>
                </a:lnTo>
                <a:lnTo>
                  <a:pt x="368625" y="40309"/>
                </a:lnTo>
                <a:lnTo>
                  <a:pt x="368625" y="44150"/>
                </a:lnTo>
                <a:lnTo>
                  <a:pt x="367664" y="45110"/>
                </a:lnTo>
                <a:lnTo>
                  <a:pt x="367664" y="49911"/>
                </a:lnTo>
                <a:lnTo>
                  <a:pt x="366704" y="51831"/>
                </a:lnTo>
                <a:lnTo>
                  <a:pt x="365744" y="52791"/>
                </a:lnTo>
                <a:lnTo>
                  <a:pt x="365744" y="54711"/>
                </a:lnTo>
                <a:lnTo>
                  <a:pt x="363824" y="56631"/>
                </a:lnTo>
                <a:lnTo>
                  <a:pt x="361904" y="58552"/>
                </a:lnTo>
                <a:lnTo>
                  <a:pt x="360944" y="59512"/>
                </a:lnTo>
                <a:lnTo>
                  <a:pt x="359023" y="60472"/>
                </a:lnTo>
                <a:lnTo>
                  <a:pt x="349422" y="60472"/>
                </a:lnTo>
                <a:lnTo>
                  <a:pt x="347502" y="58552"/>
                </a:lnTo>
                <a:lnTo>
                  <a:pt x="344622" y="57591"/>
                </a:lnTo>
                <a:lnTo>
                  <a:pt x="342701" y="55671"/>
                </a:lnTo>
                <a:lnTo>
                  <a:pt x="339821" y="53751"/>
                </a:lnTo>
                <a:lnTo>
                  <a:pt x="335981" y="49911"/>
                </a:lnTo>
                <a:lnTo>
                  <a:pt x="332140" y="46070"/>
                </a:lnTo>
                <a:lnTo>
                  <a:pt x="331180" y="41285"/>
                </a:lnTo>
                <a:lnTo>
                  <a:pt x="330220" y="38389"/>
                </a:lnTo>
                <a:lnTo>
                  <a:pt x="331180" y="34549"/>
                </a:lnTo>
                <a:lnTo>
                  <a:pt x="334060" y="30723"/>
                </a:lnTo>
                <a:lnTo>
                  <a:pt x="335981" y="29763"/>
                </a:lnTo>
                <a:lnTo>
                  <a:pt x="336941" y="27828"/>
                </a:lnTo>
                <a:lnTo>
                  <a:pt x="338861" y="26883"/>
                </a:lnTo>
                <a:lnTo>
                  <a:pt x="340781" y="26883"/>
                </a:lnTo>
                <a:lnTo>
                  <a:pt x="341741" y="25923"/>
                </a:lnTo>
                <a:lnTo>
                  <a:pt x="343662" y="24947"/>
                </a:lnTo>
                <a:lnTo>
                  <a:pt x="346542" y="24947"/>
                </a:lnTo>
                <a:lnTo>
                  <a:pt x="347502" y="24002"/>
                </a:lnTo>
                <a:lnTo>
                  <a:pt x="348462" y="24002"/>
                </a:lnTo>
                <a:lnTo>
                  <a:pt x="349422" y="23042"/>
                </a:lnTo>
                <a:lnTo>
                  <a:pt x="349422" y="22082"/>
                </a:lnTo>
                <a:lnTo>
                  <a:pt x="348462" y="21107"/>
                </a:lnTo>
                <a:lnTo>
                  <a:pt x="348462" y="20162"/>
                </a:lnTo>
                <a:lnTo>
                  <a:pt x="347502" y="19202"/>
                </a:lnTo>
                <a:lnTo>
                  <a:pt x="344622" y="17282"/>
                </a:lnTo>
                <a:lnTo>
                  <a:pt x="343662" y="16322"/>
                </a:lnTo>
                <a:lnTo>
                  <a:pt x="342701" y="15361"/>
                </a:lnTo>
                <a:lnTo>
                  <a:pt x="341741" y="14386"/>
                </a:lnTo>
                <a:lnTo>
                  <a:pt x="340781" y="14386"/>
                </a:lnTo>
                <a:lnTo>
                  <a:pt x="340781" y="13441"/>
                </a:lnTo>
                <a:lnTo>
                  <a:pt x="337901" y="13441"/>
                </a:lnTo>
                <a:lnTo>
                  <a:pt x="336941" y="14386"/>
                </a:lnTo>
                <a:lnTo>
                  <a:pt x="335981" y="14386"/>
                </a:lnTo>
                <a:lnTo>
                  <a:pt x="334060" y="15361"/>
                </a:lnTo>
                <a:lnTo>
                  <a:pt x="333100" y="15361"/>
                </a:lnTo>
                <a:lnTo>
                  <a:pt x="331180" y="16322"/>
                </a:lnTo>
                <a:lnTo>
                  <a:pt x="330220" y="17282"/>
                </a:lnTo>
                <a:lnTo>
                  <a:pt x="328300" y="18227"/>
                </a:lnTo>
                <a:lnTo>
                  <a:pt x="327339" y="19202"/>
                </a:lnTo>
                <a:lnTo>
                  <a:pt x="326379" y="20162"/>
                </a:lnTo>
                <a:lnTo>
                  <a:pt x="324459" y="21107"/>
                </a:lnTo>
                <a:lnTo>
                  <a:pt x="323499" y="23042"/>
                </a:lnTo>
                <a:lnTo>
                  <a:pt x="320619" y="25923"/>
                </a:lnTo>
                <a:lnTo>
                  <a:pt x="318698" y="29763"/>
                </a:lnTo>
                <a:lnTo>
                  <a:pt x="317738" y="32628"/>
                </a:lnTo>
                <a:lnTo>
                  <a:pt x="315818" y="36469"/>
                </a:lnTo>
                <a:lnTo>
                  <a:pt x="315818" y="47990"/>
                </a:lnTo>
                <a:lnTo>
                  <a:pt x="317738" y="51831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0" name="object 340"/>
          <p:cNvSpPr/>
          <p:nvPr/>
        </p:nvSpPr>
        <p:spPr>
          <a:xfrm>
            <a:off x="2715036" y="6633453"/>
            <a:ext cx="211195" cy="232303"/>
          </a:xfrm>
          <a:custGeom>
            <a:avLst/>
            <a:gdLst/>
            <a:ahLst/>
            <a:cxnLst/>
            <a:rect l="l" t="t" r="r" b="b"/>
            <a:pathLst>
              <a:path w="211195" h="232303">
                <a:moveTo>
                  <a:pt x="176631" y="4800"/>
                </a:moveTo>
                <a:lnTo>
                  <a:pt x="175671" y="3840"/>
                </a:lnTo>
                <a:lnTo>
                  <a:pt x="174711" y="2880"/>
                </a:lnTo>
                <a:lnTo>
                  <a:pt x="173751" y="2880"/>
                </a:lnTo>
                <a:lnTo>
                  <a:pt x="173751" y="1920"/>
                </a:lnTo>
                <a:lnTo>
                  <a:pt x="171831" y="1920"/>
                </a:lnTo>
                <a:lnTo>
                  <a:pt x="171831" y="960"/>
                </a:lnTo>
                <a:lnTo>
                  <a:pt x="170870" y="960"/>
                </a:lnTo>
                <a:lnTo>
                  <a:pt x="169910" y="0"/>
                </a:lnTo>
                <a:lnTo>
                  <a:pt x="168950" y="0"/>
                </a:lnTo>
                <a:lnTo>
                  <a:pt x="168950" y="960"/>
                </a:lnTo>
                <a:lnTo>
                  <a:pt x="167030" y="960"/>
                </a:lnTo>
                <a:lnTo>
                  <a:pt x="166070" y="1920"/>
                </a:lnTo>
                <a:lnTo>
                  <a:pt x="164150" y="1920"/>
                </a:lnTo>
                <a:lnTo>
                  <a:pt x="163189" y="2880"/>
                </a:lnTo>
                <a:lnTo>
                  <a:pt x="162229" y="3840"/>
                </a:lnTo>
                <a:lnTo>
                  <a:pt x="161269" y="4800"/>
                </a:lnTo>
                <a:lnTo>
                  <a:pt x="159349" y="5760"/>
                </a:lnTo>
                <a:lnTo>
                  <a:pt x="158389" y="6720"/>
                </a:lnTo>
                <a:lnTo>
                  <a:pt x="156469" y="8641"/>
                </a:lnTo>
                <a:lnTo>
                  <a:pt x="155508" y="9601"/>
                </a:lnTo>
                <a:lnTo>
                  <a:pt x="153588" y="12481"/>
                </a:lnTo>
                <a:lnTo>
                  <a:pt x="151668" y="15361"/>
                </a:lnTo>
                <a:lnTo>
                  <a:pt x="149763" y="18227"/>
                </a:lnTo>
                <a:lnTo>
                  <a:pt x="148788" y="21122"/>
                </a:lnTo>
                <a:lnTo>
                  <a:pt x="147827" y="24003"/>
                </a:lnTo>
                <a:lnTo>
                  <a:pt x="147827" y="31683"/>
                </a:lnTo>
                <a:lnTo>
                  <a:pt x="149763" y="33604"/>
                </a:lnTo>
                <a:lnTo>
                  <a:pt x="150708" y="36469"/>
                </a:lnTo>
                <a:lnTo>
                  <a:pt x="151668" y="38404"/>
                </a:lnTo>
                <a:lnTo>
                  <a:pt x="153588" y="40309"/>
                </a:lnTo>
                <a:lnTo>
                  <a:pt x="156469" y="42230"/>
                </a:lnTo>
                <a:lnTo>
                  <a:pt x="158389" y="43190"/>
                </a:lnTo>
                <a:lnTo>
                  <a:pt x="160309" y="44150"/>
                </a:lnTo>
                <a:lnTo>
                  <a:pt x="162229" y="45125"/>
                </a:lnTo>
                <a:lnTo>
                  <a:pt x="167990" y="45125"/>
                </a:lnTo>
                <a:lnTo>
                  <a:pt x="169910" y="44150"/>
                </a:lnTo>
                <a:lnTo>
                  <a:pt x="171831" y="44150"/>
                </a:lnTo>
                <a:lnTo>
                  <a:pt x="173751" y="43190"/>
                </a:lnTo>
                <a:lnTo>
                  <a:pt x="175671" y="42230"/>
                </a:lnTo>
                <a:lnTo>
                  <a:pt x="177591" y="41285"/>
                </a:lnTo>
                <a:lnTo>
                  <a:pt x="178551" y="40309"/>
                </a:lnTo>
                <a:lnTo>
                  <a:pt x="180472" y="39349"/>
                </a:lnTo>
                <a:lnTo>
                  <a:pt x="182392" y="39349"/>
                </a:lnTo>
                <a:lnTo>
                  <a:pt x="184312" y="38404"/>
                </a:lnTo>
                <a:lnTo>
                  <a:pt x="185272" y="37444"/>
                </a:lnTo>
                <a:lnTo>
                  <a:pt x="187192" y="37444"/>
                </a:lnTo>
                <a:lnTo>
                  <a:pt x="188153" y="36469"/>
                </a:lnTo>
                <a:lnTo>
                  <a:pt x="192953" y="36469"/>
                </a:lnTo>
                <a:lnTo>
                  <a:pt x="193913" y="37444"/>
                </a:lnTo>
                <a:lnTo>
                  <a:pt x="194873" y="38404"/>
                </a:lnTo>
                <a:lnTo>
                  <a:pt x="195833" y="39349"/>
                </a:lnTo>
                <a:lnTo>
                  <a:pt x="196794" y="40309"/>
                </a:lnTo>
                <a:lnTo>
                  <a:pt x="196794" y="43190"/>
                </a:lnTo>
                <a:lnTo>
                  <a:pt x="195833" y="44150"/>
                </a:lnTo>
                <a:lnTo>
                  <a:pt x="195833" y="46070"/>
                </a:lnTo>
                <a:lnTo>
                  <a:pt x="194873" y="47030"/>
                </a:lnTo>
                <a:lnTo>
                  <a:pt x="193913" y="47990"/>
                </a:lnTo>
                <a:lnTo>
                  <a:pt x="192953" y="48966"/>
                </a:lnTo>
                <a:lnTo>
                  <a:pt x="191993" y="50871"/>
                </a:lnTo>
                <a:lnTo>
                  <a:pt x="190073" y="52791"/>
                </a:lnTo>
                <a:lnTo>
                  <a:pt x="188153" y="53751"/>
                </a:lnTo>
                <a:lnTo>
                  <a:pt x="186232" y="54711"/>
                </a:lnTo>
                <a:lnTo>
                  <a:pt x="185272" y="55671"/>
                </a:lnTo>
                <a:lnTo>
                  <a:pt x="183352" y="55671"/>
                </a:lnTo>
                <a:lnTo>
                  <a:pt x="182392" y="56631"/>
                </a:lnTo>
                <a:lnTo>
                  <a:pt x="181432" y="57591"/>
                </a:lnTo>
                <a:lnTo>
                  <a:pt x="178551" y="57591"/>
                </a:lnTo>
                <a:lnTo>
                  <a:pt x="177591" y="58552"/>
                </a:lnTo>
                <a:lnTo>
                  <a:pt x="177591" y="59512"/>
                </a:lnTo>
                <a:lnTo>
                  <a:pt x="176631" y="59512"/>
                </a:lnTo>
                <a:lnTo>
                  <a:pt x="177591" y="60472"/>
                </a:lnTo>
                <a:lnTo>
                  <a:pt x="177591" y="61432"/>
                </a:lnTo>
                <a:lnTo>
                  <a:pt x="178551" y="61432"/>
                </a:lnTo>
                <a:lnTo>
                  <a:pt x="179511" y="62392"/>
                </a:lnTo>
                <a:lnTo>
                  <a:pt x="179511" y="63352"/>
                </a:lnTo>
                <a:lnTo>
                  <a:pt x="181432" y="64312"/>
                </a:lnTo>
                <a:lnTo>
                  <a:pt x="182392" y="65272"/>
                </a:lnTo>
                <a:lnTo>
                  <a:pt x="183352" y="66233"/>
                </a:lnTo>
                <a:lnTo>
                  <a:pt x="184312" y="67193"/>
                </a:lnTo>
                <a:lnTo>
                  <a:pt x="190073" y="67193"/>
                </a:lnTo>
                <a:lnTo>
                  <a:pt x="191033" y="66233"/>
                </a:lnTo>
                <a:lnTo>
                  <a:pt x="191993" y="65272"/>
                </a:lnTo>
                <a:lnTo>
                  <a:pt x="192953" y="64312"/>
                </a:lnTo>
                <a:lnTo>
                  <a:pt x="194873" y="63352"/>
                </a:lnTo>
                <a:lnTo>
                  <a:pt x="196794" y="62392"/>
                </a:lnTo>
                <a:lnTo>
                  <a:pt x="197754" y="61432"/>
                </a:lnTo>
                <a:lnTo>
                  <a:pt x="199674" y="60472"/>
                </a:lnTo>
                <a:lnTo>
                  <a:pt x="200634" y="58552"/>
                </a:lnTo>
                <a:lnTo>
                  <a:pt x="202554" y="56631"/>
                </a:lnTo>
                <a:lnTo>
                  <a:pt x="204475" y="53751"/>
                </a:lnTo>
                <a:lnTo>
                  <a:pt x="207355" y="51831"/>
                </a:lnTo>
                <a:lnTo>
                  <a:pt x="208315" y="48966"/>
                </a:lnTo>
                <a:lnTo>
                  <a:pt x="209275" y="46070"/>
                </a:lnTo>
                <a:lnTo>
                  <a:pt x="210235" y="43190"/>
                </a:lnTo>
                <a:lnTo>
                  <a:pt x="210235" y="39349"/>
                </a:lnTo>
                <a:lnTo>
                  <a:pt x="211195" y="37444"/>
                </a:lnTo>
                <a:lnTo>
                  <a:pt x="210235" y="34564"/>
                </a:lnTo>
                <a:lnTo>
                  <a:pt x="209275" y="31683"/>
                </a:lnTo>
                <a:lnTo>
                  <a:pt x="208315" y="28788"/>
                </a:lnTo>
                <a:lnTo>
                  <a:pt x="206395" y="26883"/>
                </a:lnTo>
                <a:lnTo>
                  <a:pt x="203514" y="24003"/>
                </a:lnTo>
                <a:lnTo>
                  <a:pt x="201594" y="23042"/>
                </a:lnTo>
                <a:lnTo>
                  <a:pt x="199674" y="21122"/>
                </a:lnTo>
                <a:lnTo>
                  <a:pt x="197754" y="21122"/>
                </a:lnTo>
                <a:lnTo>
                  <a:pt x="195833" y="20162"/>
                </a:lnTo>
                <a:lnTo>
                  <a:pt x="188153" y="20162"/>
                </a:lnTo>
                <a:lnTo>
                  <a:pt x="186232" y="21122"/>
                </a:lnTo>
                <a:lnTo>
                  <a:pt x="184312" y="22067"/>
                </a:lnTo>
                <a:lnTo>
                  <a:pt x="182392" y="23042"/>
                </a:lnTo>
                <a:lnTo>
                  <a:pt x="180472" y="24003"/>
                </a:lnTo>
                <a:lnTo>
                  <a:pt x="178551" y="24003"/>
                </a:lnTo>
                <a:lnTo>
                  <a:pt x="176631" y="24963"/>
                </a:lnTo>
                <a:lnTo>
                  <a:pt x="175671" y="25908"/>
                </a:lnTo>
                <a:lnTo>
                  <a:pt x="173751" y="26883"/>
                </a:lnTo>
                <a:lnTo>
                  <a:pt x="172791" y="27843"/>
                </a:lnTo>
                <a:lnTo>
                  <a:pt x="170870" y="27843"/>
                </a:lnTo>
                <a:lnTo>
                  <a:pt x="169910" y="28788"/>
                </a:lnTo>
                <a:lnTo>
                  <a:pt x="165110" y="28788"/>
                </a:lnTo>
                <a:lnTo>
                  <a:pt x="163189" y="27843"/>
                </a:lnTo>
                <a:lnTo>
                  <a:pt x="163189" y="26883"/>
                </a:lnTo>
                <a:lnTo>
                  <a:pt x="162229" y="26883"/>
                </a:lnTo>
                <a:lnTo>
                  <a:pt x="162229" y="25908"/>
                </a:lnTo>
                <a:lnTo>
                  <a:pt x="161269" y="24963"/>
                </a:lnTo>
                <a:lnTo>
                  <a:pt x="161269" y="22067"/>
                </a:lnTo>
                <a:lnTo>
                  <a:pt x="162229" y="21122"/>
                </a:lnTo>
                <a:lnTo>
                  <a:pt x="162229" y="20162"/>
                </a:lnTo>
                <a:lnTo>
                  <a:pt x="163189" y="19202"/>
                </a:lnTo>
                <a:lnTo>
                  <a:pt x="163189" y="18227"/>
                </a:lnTo>
                <a:lnTo>
                  <a:pt x="165110" y="17282"/>
                </a:lnTo>
                <a:lnTo>
                  <a:pt x="166070" y="15361"/>
                </a:lnTo>
                <a:lnTo>
                  <a:pt x="167990" y="14401"/>
                </a:lnTo>
                <a:lnTo>
                  <a:pt x="168950" y="13441"/>
                </a:lnTo>
                <a:lnTo>
                  <a:pt x="169910" y="12481"/>
                </a:lnTo>
                <a:lnTo>
                  <a:pt x="171831" y="11521"/>
                </a:lnTo>
                <a:lnTo>
                  <a:pt x="172791" y="10561"/>
                </a:lnTo>
                <a:lnTo>
                  <a:pt x="174711" y="10561"/>
                </a:lnTo>
                <a:lnTo>
                  <a:pt x="175671" y="9601"/>
                </a:lnTo>
                <a:lnTo>
                  <a:pt x="177591" y="9601"/>
                </a:lnTo>
                <a:lnTo>
                  <a:pt x="177591" y="8641"/>
                </a:lnTo>
                <a:lnTo>
                  <a:pt x="178551" y="8641"/>
                </a:lnTo>
                <a:lnTo>
                  <a:pt x="178551" y="7680"/>
                </a:lnTo>
                <a:lnTo>
                  <a:pt x="177591" y="6720"/>
                </a:lnTo>
                <a:lnTo>
                  <a:pt x="177591" y="5760"/>
                </a:lnTo>
                <a:lnTo>
                  <a:pt x="176631" y="5760"/>
                </a:lnTo>
                <a:lnTo>
                  <a:pt x="176631" y="4800"/>
                </a:lnTo>
                <a:close/>
              </a:path>
              <a:path w="211195" h="232303">
                <a:moveTo>
                  <a:pt x="5760" y="180472"/>
                </a:moveTo>
                <a:lnTo>
                  <a:pt x="2880" y="183352"/>
                </a:lnTo>
                <a:lnTo>
                  <a:pt x="1920" y="187192"/>
                </a:lnTo>
                <a:lnTo>
                  <a:pt x="960" y="191033"/>
                </a:lnTo>
                <a:lnTo>
                  <a:pt x="0" y="194873"/>
                </a:lnTo>
                <a:lnTo>
                  <a:pt x="960" y="198714"/>
                </a:lnTo>
                <a:lnTo>
                  <a:pt x="960" y="202554"/>
                </a:lnTo>
                <a:lnTo>
                  <a:pt x="1920" y="206395"/>
                </a:lnTo>
                <a:lnTo>
                  <a:pt x="4800" y="210235"/>
                </a:lnTo>
                <a:lnTo>
                  <a:pt x="6720" y="214061"/>
                </a:lnTo>
                <a:lnTo>
                  <a:pt x="9601" y="217901"/>
                </a:lnTo>
                <a:lnTo>
                  <a:pt x="14401" y="221742"/>
                </a:lnTo>
                <a:lnTo>
                  <a:pt x="18242" y="225582"/>
                </a:lnTo>
                <a:lnTo>
                  <a:pt x="22082" y="227517"/>
                </a:lnTo>
                <a:lnTo>
                  <a:pt x="25923" y="229422"/>
                </a:lnTo>
                <a:lnTo>
                  <a:pt x="29763" y="231343"/>
                </a:lnTo>
                <a:lnTo>
                  <a:pt x="33604" y="232303"/>
                </a:lnTo>
                <a:lnTo>
                  <a:pt x="40325" y="232303"/>
                </a:lnTo>
                <a:lnTo>
                  <a:pt x="44165" y="231343"/>
                </a:lnTo>
                <a:lnTo>
                  <a:pt x="47030" y="229422"/>
                </a:lnTo>
                <a:lnTo>
                  <a:pt x="50871" y="227517"/>
                </a:lnTo>
                <a:lnTo>
                  <a:pt x="54711" y="225582"/>
                </a:lnTo>
                <a:lnTo>
                  <a:pt x="57591" y="221742"/>
                </a:lnTo>
                <a:lnTo>
                  <a:pt x="58552" y="220797"/>
                </a:lnTo>
                <a:lnTo>
                  <a:pt x="59512" y="218876"/>
                </a:lnTo>
                <a:lnTo>
                  <a:pt x="60472" y="216956"/>
                </a:lnTo>
                <a:lnTo>
                  <a:pt x="62392" y="215036"/>
                </a:lnTo>
                <a:lnTo>
                  <a:pt x="62392" y="214061"/>
                </a:lnTo>
                <a:lnTo>
                  <a:pt x="63352" y="212156"/>
                </a:lnTo>
                <a:lnTo>
                  <a:pt x="63352" y="210235"/>
                </a:lnTo>
                <a:lnTo>
                  <a:pt x="64312" y="209275"/>
                </a:lnTo>
                <a:lnTo>
                  <a:pt x="64312" y="208315"/>
                </a:lnTo>
                <a:lnTo>
                  <a:pt x="65272" y="206395"/>
                </a:lnTo>
                <a:lnTo>
                  <a:pt x="65272" y="203514"/>
                </a:lnTo>
                <a:lnTo>
                  <a:pt x="64312" y="202554"/>
                </a:lnTo>
                <a:lnTo>
                  <a:pt x="64312" y="201594"/>
                </a:lnTo>
                <a:lnTo>
                  <a:pt x="63352" y="200634"/>
                </a:lnTo>
                <a:lnTo>
                  <a:pt x="62392" y="200634"/>
                </a:lnTo>
                <a:lnTo>
                  <a:pt x="62392" y="199674"/>
                </a:lnTo>
                <a:lnTo>
                  <a:pt x="61432" y="198714"/>
                </a:lnTo>
                <a:lnTo>
                  <a:pt x="60472" y="198714"/>
                </a:lnTo>
                <a:lnTo>
                  <a:pt x="59512" y="197754"/>
                </a:lnTo>
                <a:lnTo>
                  <a:pt x="58552" y="196794"/>
                </a:lnTo>
                <a:lnTo>
                  <a:pt x="57591" y="195834"/>
                </a:lnTo>
                <a:lnTo>
                  <a:pt x="56631" y="194873"/>
                </a:lnTo>
                <a:lnTo>
                  <a:pt x="55671" y="194873"/>
                </a:lnTo>
                <a:lnTo>
                  <a:pt x="54711" y="193913"/>
                </a:lnTo>
                <a:lnTo>
                  <a:pt x="53751" y="194873"/>
                </a:lnTo>
                <a:lnTo>
                  <a:pt x="52791" y="195834"/>
                </a:lnTo>
                <a:lnTo>
                  <a:pt x="52791" y="202554"/>
                </a:lnTo>
                <a:lnTo>
                  <a:pt x="51846" y="204475"/>
                </a:lnTo>
                <a:lnTo>
                  <a:pt x="51846" y="205435"/>
                </a:lnTo>
                <a:lnTo>
                  <a:pt x="50871" y="207355"/>
                </a:lnTo>
                <a:lnTo>
                  <a:pt x="49911" y="209275"/>
                </a:lnTo>
                <a:lnTo>
                  <a:pt x="48006" y="211195"/>
                </a:lnTo>
                <a:lnTo>
                  <a:pt x="47030" y="213116"/>
                </a:lnTo>
                <a:lnTo>
                  <a:pt x="45125" y="214061"/>
                </a:lnTo>
                <a:lnTo>
                  <a:pt x="43190" y="215036"/>
                </a:lnTo>
                <a:lnTo>
                  <a:pt x="36484" y="215036"/>
                </a:lnTo>
                <a:lnTo>
                  <a:pt x="33604" y="214061"/>
                </a:lnTo>
                <a:lnTo>
                  <a:pt x="31668" y="213116"/>
                </a:lnTo>
                <a:lnTo>
                  <a:pt x="29763" y="212156"/>
                </a:lnTo>
                <a:lnTo>
                  <a:pt x="26883" y="210235"/>
                </a:lnTo>
                <a:lnTo>
                  <a:pt x="24963" y="208315"/>
                </a:lnTo>
                <a:lnTo>
                  <a:pt x="20162" y="204475"/>
                </a:lnTo>
                <a:lnTo>
                  <a:pt x="17282" y="200634"/>
                </a:lnTo>
                <a:lnTo>
                  <a:pt x="16322" y="195834"/>
                </a:lnTo>
                <a:lnTo>
                  <a:pt x="15361" y="191993"/>
                </a:lnTo>
                <a:lnTo>
                  <a:pt x="16322" y="188153"/>
                </a:lnTo>
                <a:lnTo>
                  <a:pt x="19202" y="185272"/>
                </a:lnTo>
                <a:lnTo>
                  <a:pt x="20162" y="183352"/>
                </a:lnTo>
                <a:lnTo>
                  <a:pt x="22082" y="182392"/>
                </a:lnTo>
                <a:lnTo>
                  <a:pt x="24002" y="181432"/>
                </a:lnTo>
                <a:lnTo>
                  <a:pt x="24963" y="180472"/>
                </a:lnTo>
                <a:lnTo>
                  <a:pt x="25923" y="180472"/>
                </a:lnTo>
                <a:lnTo>
                  <a:pt x="27843" y="179511"/>
                </a:lnTo>
                <a:lnTo>
                  <a:pt x="30723" y="179511"/>
                </a:lnTo>
                <a:lnTo>
                  <a:pt x="31668" y="178551"/>
                </a:lnTo>
                <a:lnTo>
                  <a:pt x="33604" y="178551"/>
                </a:lnTo>
                <a:lnTo>
                  <a:pt x="33604" y="175671"/>
                </a:lnTo>
                <a:lnTo>
                  <a:pt x="32644" y="174711"/>
                </a:lnTo>
                <a:lnTo>
                  <a:pt x="31668" y="172791"/>
                </a:lnTo>
                <a:lnTo>
                  <a:pt x="29763" y="170870"/>
                </a:lnTo>
                <a:lnTo>
                  <a:pt x="27843" y="170870"/>
                </a:lnTo>
                <a:lnTo>
                  <a:pt x="27843" y="169910"/>
                </a:lnTo>
                <a:lnTo>
                  <a:pt x="26883" y="169910"/>
                </a:lnTo>
                <a:lnTo>
                  <a:pt x="25923" y="168950"/>
                </a:lnTo>
                <a:lnTo>
                  <a:pt x="24963" y="168950"/>
                </a:lnTo>
                <a:lnTo>
                  <a:pt x="24963" y="167990"/>
                </a:lnTo>
                <a:lnTo>
                  <a:pt x="23042" y="167990"/>
                </a:lnTo>
                <a:lnTo>
                  <a:pt x="21122" y="168950"/>
                </a:lnTo>
                <a:lnTo>
                  <a:pt x="20162" y="168950"/>
                </a:lnTo>
                <a:lnTo>
                  <a:pt x="19202" y="169910"/>
                </a:lnTo>
                <a:lnTo>
                  <a:pt x="17282" y="169910"/>
                </a:lnTo>
                <a:lnTo>
                  <a:pt x="16322" y="170870"/>
                </a:lnTo>
                <a:lnTo>
                  <a:pt x="15361" y="170870"/>
                </a:lnTo>
                <a:lnTo>
                  <a:pt x="13441" y="171831"/>
                </a:lnTo>
                <a:lnTo>
                  <a:pt x="12481" y="173751"/>
                </a:lnTo>
                <a:lnTo>
                  <a:pt x="10561" y="174711"/>
                </a:lnTo>
                <a:lnTo>
                  <a:pt x="9601" y="175671"/>
                </a:lnTo>
                <a:lnTo>
                  <a:pt x="8641" y="177591"/>
                </a:lnTo>
                <a:lnTo>
                  <a:pt x="5760" y="180472"/>
                </a:lnTo>
                <a:close/>
              </a:path>
              <a:path w="211195" h="232303">
                <a:moveTo>
                  <a:pt x="43190" y="137266"/>
                </a:moveTo>
                <a:lnTo>
                  <a:pt x="40325" y="141107"/>
                </a:lnTo>
                <a:lnTo>
                  <a:pt x="39349" y="144947"/>
                </a:lnTo>
                <a:lnTo>
                  <a:pt x="38389" y="148788"/>
                </a:lnTo>
                <a:lnTo>
                  <a:pt x="37444" y="153588"/>
                </a:lnTo>
                <a:lnTo>
                  <a:pt x="38389" y="157429"/>
                </a:lnTo>
                <a:lnTo>
                  <a:pt x="38389" y="161269"/>
                </a:lnTo>
                <a:lnTo>
                  <a:pt x="39349" y="165110"/>
                </a:lnTo>
                <a:lnTo>
                  <a:pt x="42230" y="168950"/>
                </a:lnTo>
                <a:lnTo>
                  <a:pt x="44165" y="172791"/>
                </a:lnTo>
                <a:lnTo>
                  <a:pt x="47030" y="176631"/>
                </a:lnTo>
                <a:lnTo>
                  <a:pt x="50871" y="179511"/>
                </a:lnTo>
                <a:lnTo>
                  <a:pt x="54711" y="183352"/>
                </a:lnTo>
                <a:lnTo>
                  <a:pt x="58552" y="186232"/>
                </a:lnTo>
                <a:lnTo>
                  <a:pt x="55671" y="160309"/>
                </a:lnTo>
                <a:lnTo>
                  <a:pt x="54711" y="157429"/>
                </a:lnTo>
                <a:lnTo>
                  <a:pt x="53751" y="156469"/>
                </a:lnTo>
                <a:lnTo>
                  <a:pt x="53751" y="153588"/>
                </a:lnTo>
                <a:lnTo>
                  <a:pt x="52791" y="151668"/>
                </a:lnTo>
                <a:lnTo>
                  <a:pt x="50871" y="128640"/>
                </a:lnTo>
                <a:lnTo>
                  <a:pt x="47030" y="133426"/>
                </a:lnTo>
                <a:lnTo>
                  <a:pt x="43190" y="137266"/>
                </a:lnTo>
                <a:close/>
              </a:path>
              <a:path w="211195" h="232303">
                <a:moveTo>
                  <a:pt x="66233" y="189113"/>
                </a:moveTo>
                <a:lnTo>
                  <a:pt x="70073" y="190073"/>
                </a:lnTo>
                <a:lnTo>
                  <a:pt x="77754" y="190073"/>
                </a:lnTo>
                <a:lnTo>
                  <a:pt x="81594" y="188153"/>
                </a:lnTo>
                <a:lnTo>
                  <a:pt x="85435" y="186232"/>
                </a:lnTo>
                <a:lnTo>
                  <a:pt x="89275" y="185272"/>
                </a:lnTo>
                <a:lnTo>
                  <a:pt x="93116" y="181432"/>
                </a:lnTo>
                <a:lnTo>
                  <a:pt x="95996" y="178551"/>
                </a:lnTo>
                <a:lnTo>
                  <a:pt x="99837" y="173751"/>
                </a:lnTo>
                <a:lnTo>
                  <a:pt x="101757" y="169910"/>
                </a:lnTo>
                <a:lnTo>
                  <a:pt x="103677" y="165110"/>
                </a:lnTo>
                <a:lnTo>
                  <a:pt x="104637" y="161269"/>
                </a:lnTo>
                <a:lnTo>
                  <a:pt x="105597" y="157429"/>
                </a:lnTo>
                <a:lnTo>
                  <a:pt x="104637" y="153588"/>
                </a:lnTo>
                <a:lnTo>
                  <a:pt x="104637" y="148788"/>
                </a:lnTo>
                <a:lnTo>
                  <a:pt x="102717" y="145907"/>
                </a:lnTo>
                <a:lnTo>
                  <a:pt x="100797" y="142067"/>
                </a:lnTo>
                <a:lnTo>
                  <a:pt x="98877" y="138226"/>
                </a:lnTo>
                <a:lnTo>
                  <a:pt x="95996" y="134386"/>
                </a:lnTo>
                <a:lnTo>
                  <a:pt x="92156" y="131505"/>
                </a:lnTo>
                <a:lnTo>
                  <a:pt x="88315" y="127665"/>
                </a:lnTo>
                <a:lnTo>
                  <a:pt x="84475" y="125760"/>
                </a:lnTo>
                <a:lnTo>
                  <a:pt x="80634" y="123825"/>
                </a:lnTo>
                <a:lnTo>
                  <a:pt x="76794" y="121920"/>
                </a:lnTo>
                <a:lnTo>
                  <a:pt x="72953" y="120959"/>
                </a:lnTo>
                <a:lnTo>
                  <a:pt x="65272" y="120959"/>
                </a:lnTo>
                <a:lnTo>
                  <a:pt x="61432" y="121920"/>
                </a:lnTo>
                <a:lnTo>
                  <a:pt x="57591" y="123825"/>
                </a:lnTo>
                <a:lnTo>
                  <a:pt x="54711" y="126705"/>
                </a:lnTo>
                <a:lnTo>
                  <a:pt x="50871" y="128640"/>
                </a:lnTo>
                <a:lnTo>
                  <a:pt x="52791" y="151668"/>
                </a:lnTo>
                <a:lnTo>
                  <a:pt x="52791" y="149748"/>
                </a:lnTo>
                <a:lnTo>
                  <a:pt x="53751" y="147828"/>
                </a:lnTo>
                <a:lnTo>
                  <a:pt x="53751" y="145907"/>
                </a:lnTo>
                <a:lnTo>
                  <a:pt x="54711" y="143987"/>
                </a:lnTo>
                <a:lnTo>
                  <a:pt x="56631" y="142067"/>
                </a:lnTo>
                <a:lnTo>
                  <a:pt x="58552" y="140147"/>
                </a:lnTo>
                <a:lnTo>
                  <a:pt x="60472" y="138226"/>
                </a:lnTo>
                <a:lnTo>
                  <a:pt x="62392" y="138226"/>
                </a:lnTo>
                <a:lnTo>
                  <a:pt x="64312" y="137266"/>
                </a:lnTo>
                <a:lnTo>
                  <a:pt x="68153" y="137266"/>
                </a:lnTo>
                <a:lnTo>
                  <a:pt x="70073" y="138226"/>
                </a:lnTo>
                <a:lnTo>
                  <a:pt x="71993" y="138226"/>
                </a:lnTo>
                <a:lnTo>
                  <a:pt x="74874" y="140147"/>
                </a:lnTo>
                <a:lnTo>
                  <a:pt x="76794" y="141107"/>
                </a:lnTo>
                <a:lnTo>
                  <a:pt x="78714" y="142067"/>
                </a:lnTo>
                <a:lnTo>
                  <a:pt x="81594" y="144947"/>
                </a:lnTo>
                <a:lnTo>
                  <a:pt x="83515" y="146883"/>
                </a:lnTo>
                <a:lnTo>
                  <a:pt x="85435" y="148788"/>
                </a:lnTo>
                <a:lnTo>
                  <a:pt x="86395" y="150708"/>
                </a:lnTo>
                <a:lnTo>
                  <a:pt x="88315" y="152628"/>
                </a:lnTo>
                <a:lnTo>
                  <a:pt x="89275" y="154548"/>
                </a:lnTo>
                <a:lnTo>
                  <a:pt x="90236" y="156469"/>
                </a:lnTo>
                <a:lnTo>
                  <a:pt x="90236" y="163189"/>
                </a:lnTo>
                <a:lnTo>
                  <a:pt x="89275" y="165110"/>
                </a:lnTo>
                <a:lnTo>
                  <a:pt x="88315" y="167030"/>
                </a:lnTo>
                <a:lnTo>
                  <a:pt x="86395" y="168950"/>
                </a:lnTo>
                <a:lnTo>
                  <a:pt x="84475" y="170870"/>
                </a:lnTo>
                <a:lnTo>
                  <a:pt x="82555" y="171831"/>
                </a:lnTo>
                <a:lnTo>
                  <a:pt x="80634" y="172791"/>
                </a:lnTo>
                <a:lnTo>
                  <a:pt x="78714" y="173751"/>
                </a:lnTo>
                <a:lnTo>
                  <a:pt x="74874" y="173751"/>
                </a:lnTo>
                <a:lnTo>
                  <a:pt x="72953" y="172791"/>
                </a:lnTo>
                <a:lnTo>
                  <a:pt x="70073" y="171831"/>
                </a:lnTo>
                <a:lnTo>
                  <a:pt x="68153" y="170870"/>
                </a:lnTo>
                <a:lnTo>
                  <a:pt x="66233" y="169910"/>
                </a:lnTo>
                <a:lnTo>
                  <a:pt x="64312" y="167990"/>
                </a:lnTo>
                <a:lnTo>
                  <a:pt x="62392" y="166070"/>
                </a:lnTo>
                <a:lnTo>
                  <a:pt x="59512" y="164150"/>
                </a:lnTo>
                <a:lnTo>
                  <a:pt x="57591" y="162229"/>
                </a:lnTo>
                <a:lnTo>
                  <a:pt x="55671" y="160309"/>
                </a:lnTo>
                <a:lnTo>
                  <a:pt x="58552" y="186232"/>
                </a:lnTo>
                <a:lnTo>
                  <a:pt x="62392" y="187192"/>
                </a:lnTo>
                <a:lnTo>
                  <a:pt x="66233" y="189113"/>
                </a:lnTo>
                <a:close/>
              </a:path>
              <a:path w="211195" h="232303">
                <a:moveTo>
                  <a:pt x="114239" y="59512"/>
                </a:moveTo>
                <a:lnTo>
                  <a:pt x="109438" y="64312"/>
                </a:lnTo>
                <a:lnTo>
                  <a:pt x="108478" y="65272"/>
                </a:lnTo>
                <a:lnTo>
                  <a:pt x="108478" y="67193"/>
                </a:lnTo>
                <a:lnTo>
                  <a:pt x="109438" y="68153"/>
                </a:lnTo>
                <a:lnTo>
                  <a:pt x="110398" y="68153"/>
                </a:lnTo>
                <a:lnTo>
                  <a:pt x="110398" y="69113"/>
                </a:lnTo>
                <a:lnTo>
                  <a:pt x="111358" y="70073"/>
                </a:lnTo>
                <a:lnTo>
                  <a:pt x="112318" y="71033"/>
                </a:lnTo>
                <a:lnTo>
                  <a:pt x="114239" y="72953"/>
                </a:lnTo>
                <a:lnTo>
                  <a:pt x="116159" y="73914"/>
                </a:lnTo>
                <a:lnTo>
                  <a:pt x="117119" y="73914"/>
                </a:lnTo>
                <a:lnTo>
                  <a:pt x="118079" y="74874"/>
                </a:lnTo>
                <a:lnTo>
                  <a:pt x="119039" y="73914"/>
                </a:lnTo>
                <a:lnTo>
                  <a:pt x="123840" y="68153"/>
                </a:lnTo>
                <a:lnTo>
                  <a:pt x="146867" y="88315"/>
                </a:lnTo>
                <a:lnTo>
                  <a:pt x="149763" y="90236"/>
                </a:lnTo>
                <a:lnTo>
                  <a:pt x="152628" y="92156"/>
                </a:lnTo>
                <a:lnTo>
                  <a:pt x="154548" y="93116"/>
                </a:lnTo>
                <a:lnTo>
                  <a:pt x="157429" y="95036"/>
                </a:lnTo>
                <a:lnTo>
                  <a:pt x="164150" y="95036"/>
                </a:lnTo>
                <a:lnTo>
                  <a:pt x="166070" y="94076"/>
                </a:lnTo>
                <a:lnTo>
                  <a:pt x="168950" y="93116"/>
                </a:lnTo>
                <a:lnTo>
                  <a:pt x="170870" y="92156"/>
                </a:lnTo>
                <a:lnTo>
                  <a:pt x="172791" y="90236"/>
                </a:lnTo>
                <a:lnTo>
                  <a:pt x="175671" y="87355"/>
                </a:lnTo>
                <a:lnTo>
                  <a:pt x="176631" y="86395"/>
                </a:lnTo>
                <a:lnTo>
                  <a:pt x="176631" y="85435"/>
                </a:lnTo>
                <a:lnTo>
                  <a:pt x="177591" y="84475"/>
                </a:lnTo>
                <a:lnTo>
                  <a:pt x="178551" y="83515"/>
                </a:lnTo>
                <a:lnTo>
                  <a:pt x="178551" y="82555"/>
                </a:lnTo>
                <a:lnTo>
                  <a:pt x="179511" y="81594"/>
                </a:lnTo>
                <a:lnTo>
                  <a:pt x="179511" y="80634"/>
                </a:lnTo>
                <a:lnTo>
                  <a:pt x="180472" y="79674"/>
                </a:lnTo>
                <a:lnTo>
                  <a:pt x="180472" y="75834"/>
                </a:lnTo>
                <a:lnTo>
                  <a:pt x="179511" y="74874"/>
                </a:lnTo>
                <a:lnTo>
                  <a:pt x="179511" y="73914"/>
                </a:lnTo>
                <a:lnTo>
                  <a:pt x="177591" y="72953"/>
                </a:lnTo>
                <a:lnTo>
                  <a:pt x="176631" y="71993"/>
                </a:lnTo>
                <a:lnTo>
                  <a:pt x="175671" y="71033"/>
                </a:lnTo>
                <a:lnTo>
                  <a:pt x="174711" y="70073"/>
                </a:lnTo>
                <a:lnTo>
                  <a:pt x="173751" y="69113"/>
                </a:lnTo>
                <a:lnTo>
                  <a:pt x="172791" y="69113"/>
                </a:lnTo>
                <a:lnTo>
                  <a:pt x="171831" y="68153"/>
                </a:lnTo>
                <a:lnTo>
                  <a:pt x="170870" y="68153"/>
                </a:lnTo>
                <a:lnTo>
                  <a:pt x="170870" y="69113"/>
                </a:lnTo>
                <a:lnTo>
                  <a:pt x="169910" y="69113"/>
                </a:lnTo>
                <a:lnTo>
                  <a:pt x="169910" y="71993"/>
                </a:lnTo>
                <a:lnTo>
                  <a:pt x="168950" y="72953"/>
                </a:lnTo>
                <a:lnTo>
                  <a:pt x="168950" y="73914"/>
                </a:lnTo>
                <a:lnTo>
                  <a:pt x="167990" y="74874"/>
                </a:lnTo>
                <a:lnTo>
                  <a:pt x="167990" y="75834"/>
                </a:lnTo>
                <a:lnTo>
                  <a:pt x="166070" y="76794"/>
                </a:lnTo>
                <a:lnTo>
                  <a:pt x="164150" y="77754"/>
                </a:lnTo>
                <a:lnTo>
                  <a:pt x="162229" y="77754"/>
                </a:lnTo>
                <a:lnTo>
                  <a:pt x="160309" y="76794"/>
                </a:lnTo>
                <a:lnTo>
                  <a:pt x="158389" y="75834"/>
                </a:lnTo>
                <a:lnTo>
                  <a:pt x="155508" y="73914"/>
                </a:lnTo>
                <a:lnTo>
                  <a:pt x="135361" y="55671"/>
                </a:lnTo>
                <a:lnTo>
                  <a:pt x="143987" y="46070"/>
                </a:lnTo>
                <a:lnTo>
                  <a:pt x="143987" y="44150"/>
                </a:lnTo>
                <a:lnTo>
                  <a:pt x="143042" y="42230"/>
                </a:lnTo>
                <a:lnTo>
                  <a:pt x="142082" y="41285"/>
                </a:lnTo>
                <a:lnTo>
                  <a:pt x="140147" y="39349"/>
                </a:lnTo>
                <a:lnTo>
                  <a:pt x="139202" y="39349"/>
                </a:lnTo>
                <a:lnTo>
                  <a:pt x="138242" y="38404"/>
                </a:lnTo>
                <a:lnTo>
                  <a:pt x="137266" y="37444"/>
                </a:lnTo>
                <a:lnTo>
                  <a:pt x="136306" y="37444"/>
                </a:lnTo>
                <a:lnTo>
                  <a:pt x="135361" y="36469"/>
                </a:lnTo>
                <a:lnTo>
                  <a:pt x="133426" y="36469"/>
                </a:lnTo>
                <a:lnTo>
                  <a:pt x="133426" y="37444"/>
                </a:lnTo>
                <a:lnTo>
                  <a:pt x="124800" y="47030"/>
                </a:lnTo>
                <a:lnTo>
                  <a:pt x="115199" y="38404"/>
                </a:lnTo>
                <a:lnTo>
                  <a:pt x="114239" y="38404"/>
                </a:lnTo>
                <a:lnTo>
                  <a:pt x="114239" y="37444"/>
                </a:lnTo>
                <a:lnTo>
                  <a:pt x="113278" y="37444"/>
                </a:lnTo>
                <a:lnTo>
                  <a:pt x="113278" y="38404"/>
                </a:lnTo>
                <a:lnTo>
                  <a:pt x="111358" y="38404"/>
                </a:lnTo>
                <a:lnTo>
                  <a:pt x="111358" y="39349"/>
                </a:lnTo>
                <a:lnTo>
                  <a:pt x="110398" y="39349"/>
                </a:lnTo>
                <a:lnTo>
                  <a:pt x="109438" y="40309"/>
                </a:lnTo>
                <a:lnTo>
                  <a:pt x="108478" y="41285"/>
                </a:lnTo>
                <a:lnTo>
                  <a:pt x="107518" y="42230"/>
                </a:lnTo>
                <a:lnTo>
                  <a:pt x="106558" y="44150"/>
                </a:lnTo>
                <a:lnTo>
                  <a:pt x="105597" y="45125"/>
                </a:lnTo>
                <a:lnTo>
                  <a:pt x="104637" y="46070"/>
                </a:lnTo>
                <a:lnTo>
                  <a:pt x="103677" y="47030"/>
                </a:lnTo>
                <a:lnTo>
                  <a:pt x="103677" y="48966"/>
                </a:lnTo>
                <a:lnTo>
                  <a:pt x="102717" y="48966"/>
                </a:lnTo>
                <a:lnTo>
                  <a:pt x="103677" y="49911"/>
                </a:lnTo>
                <a:lnTo>
                  <a:pt x="103677" y="50871"/>
                </a:lnTo>
                <a:lnTo>
                  <a:pt x="114239" y="59512"/>
                </a:lnTo>
                <a:close/>
              </a:path>
              <a:path w="211195" h="232303">
                <a:moveTo>
                  <a:pt x="141107" y="126705"/>
                </a:moveTo>
                <a:lnTo>
                  <a:pt x="142082" y="123825"/>
                </a:lnTo>
                <a:lnTo>
                  <a:pt x="143987" y="119984"/>
                </a:lnTo>
                <a:lnTo>
                  <a:pt x="144947" y="118079"/>
                </a:lnTo>
                <a:lnTo>
                  <a:pt x="144947" y="109438"/>
                </a:lnTo>
                <a:lnTo>
                  <a:pt x="143987" y="106558"/>
                </a:lnTo>
                <a:lnTo>
                  <a:pt x="142082" y="103677"/>
                </a:lnTo>
                <a:lnTo>
                  <a:pt x="140147" y="101757"/>
                </a:lnTo>
                <a:lnTo>
                  <a:pt x="138242" y="98877"/>
                </a:lnTo>
                <a:lnTo>
                  <a:pt x="136306" y="97917"/>
                </a:lnTo>
                <a:lnTo>
                  <a:pt x="134401" y="95996"/>
                </a:lnTo>
                <a:lnTo>
                  <a:pt x="131521" y="95996"/>
                </a:lnTo>
                <a:lnTo>
                  <a:pt x="130561" y="95036"/>
                </a:lnTo>
                <a:lnTo>
                  <a:pt x="121919" y="95036"/>
                </a:lnTo>
                <a:lnTo>
                  <a:pt x="119999" y="95996"/>
                </a:lnTo>
                <a:lnTo>
                  <a:pt x="118079" y="96956"/>
                </a:lnTo>
                <a:lnTo>
                  <a:pt x="116159" y="97917"/>
                </a:lnTo>
                <a:lnTo>
                  <a:pt x="115199" y="97917"/>
                </a:lnTo>
                <a:lnTo>
                  <a:pt x="113278" y="98877"/>
                </a:lnTo>
                <a:lnTo>
                  <a:pt x="111358" y="99837"/>
                </a:lnTo>
                <a:lnTo>
                  <a:pt x="109438" y="100797"/>
                </a:lnTo>
                <a:lnTo>
                  <a:pt x="108478" y="101757"/>
                </a:lnTo>
                <a:lnTo>
                  <a:pt x="106558" y="102717"/>
                </a:lnTo>
                <a:lnTo>
                  <a:pt x="105597" y="102717"/>
                </a:lnTo>
                <a:lnTo>
                  <a:pt x="103677" y="103677"/>
                </a:lnTo>
                <a:lnTo>
                  <a:pt x="98877" y="103677"/>
                </a:lnTo>
                <a:lnTo>
                  <a:pt x="97917" y="102717"/>
                </a:lnTo>
                <a:lnTo>
                  <a:pt x="96956" y="101757"/>
                </a:lnTo>
                <a:lnTo>
                  <a:pt x="95996" y="100797"/>
                </a:lnTo>
                <a:lnTo>
                  <a:pt x="95996" y="95996"/>
                </a:lnTo>
                <a:lnTo>
                  <a:pt x="96956" y="95036"/>
                </a:lnTo>
                <a:lnTo>
                  <a:pt x="96956" y="94076"/>
                </a:lnTo>
                <a:lnTo>
                  <a:pt x="97917" y="93116"/>
                </a:lnTo>
                <a:lnTo>
                  <a:pt x="98877" y="92156"/>
                </a:lnTo>
                <a:lnTo>
                  <a:pt x="100797" y="90236"/>
                </a:lnTo>
                <a:lnTo>
                  <a:pt x="101757" y="89275"/>
                </a:lnTo>
                <a:lnTo>
                  <a:pt x="102717" y="88315"/>
                </a:lnTo>
                <a:lnTo>
                  <a:pt x="104637" y="87355"/>
                </a:lnTo>
                <a:lnTo>
                  <a:pt x="105597" y="86395"/>
                </a:lnTo>
                <a:lnTo>
                  <a:pt x="107518" y="85435"/>
                </a:lnTo>
                <a:lnTo>
                  <a:pt x="108478" y="85435"/>
                </a:lnTo>
                <a:lnTo>
                  <a:pt x="109438" y="84475"/>
                </a:lnTo>
                <a:lnTo>
                  <a:pt x="110398" y="84475"/>
                </a:lnTo>
                <a:lnTo>
                  <a:pt x="111358" y="83515"/>
                </a:lnTo>
                <a:lnTo>
                  <a:pt x="112318" y="83515"/>
                </a:lnTo>
                <a:lnTo>
                  <a:pt x="112318" y="81594"/>
                </a:lnTo>
                <a:lnTo>
                  <a:pt x="111358" y="80634"/>
                </a:lnTo>
                <a:lnTo>
                  <a:pt x="110398" y="79674"/>
                </a:lnTo>
                <a:lnTo>
                  <a:pt x="109438" y="78714"/>
                </a:lnTo>
                <a:lnTo>
                  <a:pt x="108478" y="77754"/>
                </a:lnTo>
                <a:lnTo>
                  <a:pt x="107518" y="76794"/>
                </a:lnTo>
                <a:lnTo>
                  <a:pt x="106558" y="75834"/>
                </a:lnTo>
                <a:lnTo>
                  <a:pt x="104637" y="75834"/>
                </a:lnTo>
                <a:lnTo>
                  <a:pt x="104637" y="74874"/>
                </a:lnTo>
                <a:lnTo>
                  <a:pt x="103677" y="74874"/>
                </a:lnTo>
                <a:lnTo>
                  <a:pt x="102717" y="75834"/>
                </a:lnTo>
                <a:lnTo>
                  <a:pt x="99837" y="75834"/>
                </a:lnTo>
                <a:lnTo>
                  <a:pt x="98877" y="76794"/>
                </a:lnTo>
                <a:lnTo>
                  <a:pt x="97917" y="77754"/>
                </a:lnTo>
                <a:lnTo>
                  <a:pt x="95996" y="78714"/>
                </a:lnTo>
                <a:lnTo>
                  <a:pt x="95036" y="79674"/>
                </a:lnTo>
                <a:lnTo>
                  <a:pt x="93116" y="80634"/>
                </a:lnTo>
                <a:lnTo>
                  <a:pt x="92156" y="81594"/>
                </a:lnTo>
                <a:lnTo>
                  <a:pt x="91196" y="83515"/>
                </a:lnTo>
                <a:lnTo>
                  <a:pt x="90236" y="84475"/>
                </a:lnTo>
                <a:lnTo>
                  <a:pt x="87355" y="87355"/>
                </a:lnTo>
                <a:lnTo>
                  <a:pt x="85435" y="90236"/>
                </a:lnTo>
                <a:lnTo>
                  <a:pt x="84475" y="93116"/>
                </a:lnTo>
                <a:lnTo>
                  <a:pt x="82555" y="95996"/>
                </a:lnTo>
                <a:lnTo>
                  <a:pt x="82555" y="100797"/>
                </a:lnTo>
                <a:lnTo>
                  <a:pt x="81594" y="103677"/>
                </a:lnTo>
                <a:lnTo>
                  <a:pt x="82555" y="106558"/>
                </a:lnTo>
                <a:lnTo>
                  <a:pt x="83515" y="108478"/>
                </a:lnTo>
                <a:lnTo>
                  <a:pt x="84475" y="111358"/>
                </a:lnTo>
                <a:lnTo>
                  <a:pt x="86395" y="113278"/>
                </a:lnTo>
                <a:lnTo>
                  <a:pt x="88315" y="115199"/>
                </a:lnTo>
                <a:lnTo>
                  <a:pt x="90236" y="117119"/>
                </a:lnTo>
                <a:lnTo>
                  <a:pt x="92156" y="118079"/>
                </a:lnTo>
                <a:lnTo>
                  <a:pt x="94076" y="119039"/>
                </a:lnTo>
                <a:lnTo>
                  <a:pt x="95996" y="119984"/>
                </a:lnTo>
                <a:lnTo>
                  <a:pt x="104637" y="119984"/>
                </a:lnTo>
                <a:lnTo>
                  <a:pt x="106558" y="119039"/>
                </a:lnTo>
                <a:lnTo>
                  <a:pt x="108478" y="118079"/>
                </a:lnTo>
                <a:lnTo>
                  <a:pt x="109438" y="117119"/>
                </a:lnTo>
                <a:lnTo>
                  <a:pt x="111358" y="116144"/>
                </a:lnTo>
                <a:lnTo>
                  <a:pt x="113278" y="115199"/>
                </a:lnTo>
                <a:lnTo>
                  <a:pt x="115199" y="114239"/>
                </a:lnTo>
                <a:lnTo>
                  <a:pt x="116159" y="113278"/>
                </a:lnTo>
                <a:lnTo>
                  <a:pt x="118079" y="113278"/>
                </a:lnTo>
                <a:lnTo>
                  <a:pt x="119999" y="112318"/>
                </a:lnTo>
                <a:lnTo>
                  <a:pt x="120959" y="112318"/>
                </a:lnTo>
                <a:lnTo>
                  <a:pt x="122880" y="111358"/>
                </a:lnTo>
                <a:lnTo>
                  <a:pt x="127680" y="111358"/>
                </a:lnTo>
                <a:lnTo>
                  <a:pt x="128640" y="112318"/>
                </a:lnTo>
                <a:lnTo>
                  <a:pt x="129585" y="113278"/>
                </a:lnTo>
                <a:lnTo>
                  <a:pt x="130561" y="114239"/>
                </a:lnTo>
                <a:lnTo>
                  <a:pt x="130561" y="119984"/>
                </a:lnTo>
                <a:lnTo>
                  <a:pt x="129585" y="120959"/>
                </a:lnTo>
                <a:lnTo>
                  <a:pt x="129585" y="121920"/>
                </a:lnTo>
                <a:lnTo>
                  <a:pt x="128640" y="122880"/>
                </a:lnTo>
                <a:lnTo>
                  <a:pt x="127680" y="123825"/>
                </a:lnTo>
                <a:lnTo>
                  <a:pt x="125760" y="125760"/>
                </a:lnTo>
                <a:lnTo>
                  <a:pt x="123840" y="126705"/>
                </a:lnTo>
                <a:lnTo>
                  <a:pt x="122880" y="128640"/>
                </a:lnTo>
                <a:lnTo>
                  <a:pt x="120959" y="129600"/>
                </a:lnTo>
                <a:lnTo>
                  <a:pt x="119039" y="130545"/>
                </a:lnTo>
                <a:lnTo>
                  <a:pt x="118079" y="130545"/>
                </a:lnTo>
                <a:lnTo>
                  <a:pt x="116159" y="131505"/>
                </a:lnTo>
                <a:lnTo>
                  <a:pt x="115199" y="132481"/>
                </a:lnTo>
                <a:lnTo>
                  <a:pt x="113278" y="132481"/>
                </a:lnTo>
                <a:lnTo>
                  <a:pt x="112318" y="133426"/>
                </a:lnTo>
                <a:lnTo>
                  <a:pt x="111358" y="133426"/>
                </a:lnTo>
                <a:lnTo>
                  <a:pt x="111358" y="135361"/>
                </a:lnTo>
                <a:lnTo>
                  <a:pt x="112318" y="135361"/>
                </a:lnTo>
                <a:lnTo>
                  <a:pt x="112318" y="136321"/>
                </a:lnTo>
                <a:lnTo>
                  <a:pt x="113278" y="137266"/>
                </a:lnTo>
                <a:lnTo>
                  <a:pt x="114239" y="138226"/>
                </a:lnTo>
                <a:lnTo>
                  <a:pt x="115199" y="139202"/>
                </a:lnTo>
                <a:lnTo>
                  <a:pt x="116159" y="140147"/>
                </a:lnTo>
                <a:lnTo>
                  <a:pt x="118079" y="141107"/>
                </a:lnTo>
                <a:lnTo>
                  <a:pt x="119039" y="142067"/>
                </a:lnTo>
                <a:lnTo>
                  <a:pt x="123840" y="142067"/>
                </a:lnTo>
                <a:lnTo>
                  <a:pt x="124800" y="141107"/>
                </a:lnTo>
                <a:lnTo>
                  <a:pt x="125760" y="140147"/>
                </a:lnTo>
                <a:lnTo>
                  <a:pt x="127680" y="139202"/>
                </a:lnTo>
                <a:lnTo>
                  <a:pt x="128640" y="138226"/>
                </a:lnTo>
                <a:lnTo>
                  <a:pt x="130561" y="137266"/>
                </a:lnTo>
                <a:lnTo>
                  <a:pt x="131521" y="136321"/>
                </a:lnTo>
                <a:lnTo>
                  <a:pt x="133426" y="134386"/>
                </a:lnTo>
                <a:lnTo>
                  <a:pt x="135361" y="133426"/>
                </a:lnTo>
                <a:lnTo>
                  <a:pt x="136306" y="131505"/>
                </a:lnTo>
                <a:lnTo>
                  <a:pt x="139202" y="128640"/>
                </a:lnTo>
                <a:lnTo>
                  <a:pt x="141107" y="126705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1" name="object 341"/>
          <p:cNvSpPr/>
          <p:nvPr/>
        </p:nvSpPr>
        <p:spPr>
          <a:xfrm>
            <a:off x="1892350" y="6910882"/>
            <a:ext cx="427184" cy="576940"/>
          </a:xfrm>
          <a:custGeom>
            <a:avLst/>
            <a:gdLst/>
            <a:ahLst/>
            <a:cxnLst/>
            <a:rect l="l" t="t" r="r" b="b"/>
            <a:pathLst>
              <a:path w="427184" h="576940">
                <a:moveTo>
                  <a:pt x="0" y="576940"/>
                </a:moveTo>
                <a:lnTo>
                  <a:pt x="427184" y="576940"/>
                </a:lnTo>
                <a:lnTo>
                  <a:pt x="427184" y="0"/>
                </a:lnTo>
                <a:lnTo>
                  <a:pt x="0" y="0"/>
                </a:lnTo>
                <a:lnTo>
                  <a:pt x="0" y="576940"/>
                </a:lnTo>
                <a:close/>
              </a:path>
            </a:pathLst>
          </a:custGeom>
          <a:solidFill>
            <a:srgbClr val="4D7FB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2" name="object 342"/>
          <p:cNvSpPr/>
          <p:nvPr/>
        </p:nvSpPr>
        <p:spPr>
          <a:xfrm>
            <a:off x="1885629" y="6903201"/>
            <a:ext cx="441579" cy="592302"/>
          </a:xfrm>
          <a:custGeom>
            <a:avLst/>
            <a:gdLst/>
            <a:ahLst/>
            <a:cxnLst/>
            <a:rect l="l" t="t" r="r" b="b"/>
            <a:pathLst>
              <a:path w="441579" h="592302">
                <a:moveTo>
                  <a:pt x="0" y="584621"/>
                </a:moveTo>
                <a:lnTo>
                  <a:pt x="0" y="588462"/>
                </a:lnTo>
                <a:lnTo>
                  <a:pt x="2880" y="592302"/>
                </a:lnTo>
                <a:lnTo>
                  <a:pt x="433898" y="592302"/>
                </a:lnTo>
                <a:lnTo>
                  <a:pt x="14386" y="584621"/>
                </a:lnTo>
                <a:lnTo>
                  <a:pt x="14386" y="15361"/>
                </a:lnTo>
                <a:lnTo>
                  <a:pt x="433898" y="15361"/>
                </a:lnTo>
                <a:lnTo>
                  <a:pt x="437738" y="592302"/>
                </a:lnTo>
                <a:lnTo>
                  <a:pt x="441579" y="588462"/>
                </a:lnTo>
                <a:lnTo>
                  <a:pt x="441579" y="3840"/>
                </a:lnTo>
                <a:lnTo>
                  <a:pt x="437738" y="0"/>
                </a:lnTo>
                <a:lnTo>
                  <a:pt x="433898" y="0"/>
                </a:lnTo>
                <a:lnTo>
                  <a:pt x="426217" y="7680"/>
                </a:lnTo>
                <a:lnTo>
                  <a:pt x="14386" y="7680"/>
                </a:lnTo>
                <a:lnTo>
                  <a:pt x="6720" y="15361"/>
                </a:lnTo>
                <a:lnTo>
                  <a:pt x="6720" y="576940"/>
                </a:lnTo>
                <a:lnTo>
                  <a:pt x="6720" y="0"/>
                </a:lnTo>
                <a:lnTo>
                  <a:pt x="2880" y="0"/>
                </a:lnTo>
                <a:lnTo>
                  <a:pt x="0" y="3840"/>
                </a:lnTo>
                <a:lnTo>
                  <a:pt x="0" y="584621"/>
                </a:lnTo>
                <a:close/>
              </a:path>
            </a:pathLst>
          </a:custGeom>
          <a:solidFill>
            <a:srgbClr val="375C8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3" name="object 343"/>
          <p:cNvSpPr/>
          <p:nvPr/>
        </p:nvSpPr>
        <p:spPr>
          <a:xfrm>
            <a:off x="2311847" y="6918563"/>
            <a:ext cx="11521" cy="576940"/>
          </a:xfrm>
          <a:custGeom>
            <a:avLst/>
            <a:gdLst/>
            <a:ahLst/>
            <a:cxnLst/>
            <a:rect l="l" t="t" r="r" b="b"/>
            <a:pathLst>
              <a:path w="11521" h="576940">
                <a:moveTo>
                  <a:pt x="7680" y="561578"/>
                </a:moveTo>
                <a:lnTo>
                  <a:pt x="0" y="569259"/>
                </a:lnTo>
                <a:lnTo>
                  <a:pt x="7680" y="576940"/>
                </a:lnTo>
                <a:lnTo>
                  <a:pt x="11521" y="576940"/>
                </a:lnTo>
                <a:lnTo>
                  <a:pt x="7680" y="0"/>
                </a:lnTo>
                <a:lnTo>
                  <a:pt x="7680" y="561578"/>
                </a:lnTo>
                <a:close/>
              </a:path>
            </a:pathLst>
          </a:custGeom>
          <a:solidFill>
            <a:srgbClr val="375C8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4" name="object 344"/>
          <p:cNvSpPr/>
          <p:nvPr/>
        </p:nvSpPr>
        <p:spPr>
          <a:xfrm>
            <a:off x="1900016" y="6918563"/>
            <a:ext cx="419511" cy="576940"/>
          </a:xfrm>
          <a:custGeom>
            <a:avLst/>
            <a:gdLst/>
            <a:ahLst/>
            <a:cxnLst/>
            <a:rect l="l" t="t" r="r" b="b"/>
            <a:pathLst>
              <a:path w="419511" h="576940">
                <a:moveTo>
                  <a:pt x="419511" y="0"/>
                </a:moveTo>
                <a:lnTo>
                  <a:pt x="411830" y="0"/>
                </a:lnTo>
                <a:lnTo>
                  <a:pt x="411830" y="561578"/>
                </a:lnTo>
                <a:lnTo>
                  <a:pt x="0" y="561578"/>
                </a:lnTo>
                <a:lnTo>
                  <a:pt x="0" y="569259"/>
                </a:lnTo>
                <a:lnTo>
                  <a:pt x="419511" y="576940"/>
                </a:lnTo>
                <a:lnTo>
                  <a:pt x="411830" y="569259"/>
                </a:lnTo>
                <a:lnTo>
                  <a:pt x="419511" y="561578"/>
                </a:lnTo>
                <a:lnTo>
                  <a:pt x="419511" y="0"/>
                </a:lnTo>
                <a:close/>
              </a:path>
            </a:pathLst>
          </a:custGeom>
          <a:solidFill>
            <a:srgbClr val="375C8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5" name="object 345"/>
          <p:cNvSpPr/>
          <p:nvPr/>
        </p:nvSpPr>
        <p:spPr>
          <a:xfrm>
            <a:off x="1892350" y="6903201"/>
            <a:ext cx="427177" cy="576940"/>
          </a:xfrm>
          <a:custGeom>
            <a:avLst/>
            <a:gdLst/>
            <a:ahLst/>
            <a:cxnLst/>
            <a:rect l="l" t="t" r="r" b="b"/>
            <a:pathLst>
              <a:path w="427177" h="576940">
                <a:moveTo>
                  <a:pt x="0" y="576940"/>
                </a:moveTo>
                <a:lnTo>
                  <a:pt x="0" y="15361"/>
                </a:lnTo>
                <a:lnTo>
                  <a:pt x="7665" y="7680"/>
                </a:lnTo>
                <a:lnTo>
                  <a:pt x="419496" y="7680"/>
                </a:lnTo>
                <a:lnTo>
                  <a:pt x="427177" y="0"/>
                </a:lnTo>
                <a:lnTo>
                  <a:pt x="0" y="0"/>
                </a:lnTo>
                <a:lnTo>
                  <a:pt x="0" y="576940"/>
                </a:lnTo>
                <a:close/>
              </a:path>
            </a:pathLst>
          </a:custGeom>
          <a:solidFill>
            <a:srgbClr val="375C8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6" name="object 346"/>
          <p:cNvSpPr/>
          <p:nvPr/>
        </p:nvSpPr>
        <p:spPr>
          <a:xfrm>
            <a:off x="1987372" y="7159508"/>
            <a:ext cx="66248" cy="85450"/>
          </a:xfrm>
          <a:custGeom>
            <a:avLst/>
            <a:gdLst/>
            <a:ahLst/>
            <a:cxnLst/>
            <a:rect l="l" t="t" r="r" b="b"/>
            <a:pathLst>
              <a:path w="66248" h="85450">
                <a:moveTo>
                  <a:pt x="49926" y="84490"/>
                </a:moveTo>
                <a:lnTo>
                  <a:pt x="50886" y="84490"/>
                </a:lnTo>
                <a:lnTo>
                  <a:pt x="50886" y="85450"/>
                </a:lnTo>
                <a:lnTo>
                  <a:pt x="64328" y="85450"/>
                </a:lnTo>
                <a:lnTo>
                  <a:pt x="65288" y="84490"/>
                </a:lnTo>
                <a:lnTo>
                  <a:pt x="66248" y="84490"/>
                </a:lnTo>
                <a:lnTo>
                  <a:pt x="66248" y="960"/>
                </a:lnTo>
                <a:lnTo>
                  <a:pt x="65288" y="960"/>
                </a:lnTo>
                <a:lnTo>
                  <a:pt x="64328" y="0"/>
                </a:lnTo>
                <a:lnTo>
                  <a:pt x="50886" y="0"/>
                </a:lnTo>
                <a:lnTo>
                  <a:pt x="49926" y="960"/>
                </a:lnTo>
                <a:lnTo>
                  <a:pt x="48966" y="1935"/>
                </a:lnTo>
                <a:lnTo>
                  <a:pt x="48966" y="33604"/>
                </a:lnTo>
                <a:lnTo>
                  <a:pt x="17282" y="33604"/>
                </a:lnTo>
                <a:lnTo>
                  <a:pt x="17282" y="960"/>
                </a:lnTo>
                <a:lnTo>
                  <a:pt x="16322" y="960"/>
                </a:lnTo>
                <a:lnTo>
                  <a:pt x="1536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84490"/>
                </a:lnTo>
                <a:lnTo>
                  <a:pt x="960" y="84490"/>
                </a:lnTo>
                <a:lnTo>
                  <a:pt x="1920" y="85450"/>
                </a:lnTo>
                <a:lnTo>
                  <a:pt x="15361" y="85450"/>
                </a:lnTo>
                <a:lnTo>
                  <a:pt x="16322" y="84490"/>
                </a:lnTo>
                <a:lnTo>
                  <a:pt x="17282" y="84490"/>
                </a:lnTo>
                <a:lnTo>
                  <a:pt x="17282" y="48966"/>
                </a:lnTo>
                <a:lnTo>
                  <a:pt x="48966" y="48966"/>
                </a:lnTo>
                <a:lnTo>
                  <a:pt x="48966" y="83515"/>
                </a:lnTo>
                <a:lnTo>
                  <a:pt x="49926" y="8449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7" name="object 347"/>
          <p:cNvSpPr/>
          <p:nvPr/>
        </p:nvSpPr>
        <p:spPr>
          <a:xfrm>
            <a:off x="2071847" y="7181590"/>
            <a:ext cx="16337" cy="63367"/>
          </a:xfrm>
          <a:custGeom>
            <a:avLst/>
            <a:gdLst/>
            <a:ahLst/>
            <a:cxnLst/>
            <a:rect l="l" t="t" r="r" b="b"/>
            <a:pathLst>
              <a:path w="16337" h="63367">
                <a:moveTo>
                  <a:pt x="960" y="63367"/>
                </a:moveTo>
                <a:lnTo>
                  <a:pt x="14401" y="63367"/>
                </a:lnTo>
                <a:lnTo>
                  <a:pt x="15361" y="62407"/>
                </a:lnTo>
                <a:lnTo>
                  <a:pt x="16337" y="62407"/>
                </a:lnTo>
                <a:lnTo>
                  <a:pt x="16337" y="960"/>
                </a:lnTo>
                <a:lnTo>
                  <a:pt x="15361" y="960"/>
                </a:lnTo>
                <a:lnTo>
                  <a:pt x="14401" y="0"/>
                </a:lnTo>
                <a:lnTo>
                  <a:pt x="1935" y="0"/>
                </a:lnTo>
                <a:lnTo>
                  <a:pt x="960" y="960"/>
                </a:lnTo>
                <a:lnTo>
                  <a:pt x="0" y="960"/>
                </a:lnTo>
                <a:lnTo>
                  <a:pt x="0" y="62407"/>
                </a:lnTo>
                <a:lnTo>
                  <a:pt x="960" y="63367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8" name="object 348"/>
          <p:cNvSpPr/>
          <p:nvPr/>
        </p:nvSpPr>
        <p:spPr>
          <a:xfrm>
            <a:off x="2069942" y="7155667"/>
            <a:ext cx="19187" cy="17282"/>
          </a:xfrm>
          <a:custGeom>
            <a:avLst/>
            <a:gdLst/>
            <a:ahLst/>
            <a:cxnLst/>
            <a:rect l="l" t="t" r="r" b="b"/>
            <a:pathLst>
              <a:path w="19187" h="17282">
                <a:moveTo>
                  <a:pt x="960" y="14401"/>
                </a:moveTo>
                <a:lnTo>
                  <a:pt x="1905" y="15361"/>
                </a:lnTo>
                <a:lnTo>
                  <a:pt x="3840" y="16337"/>
                </a:lnTo>
                <a:lnTo>
                  <a:pt x="5745" y="17282"/>
                </a:lnTo>
                <a:lnTo>
                  <a:pt x="13426" y="17282"/>
                </a:lnTo>
                <a:lnTo>
                  <a:pt x="16306" y="16337"/>
                </a:lnTo>
                <a:lnTo>
                  <a:pt x="17266" y="15361"/>
                </a:lnTo>
                <a:lnTo>
                  <a:pt x="19187" y="13441"/>
                </a:lnTo>
                <a:lnTo>
                  <a:pt x="19187" y="2880"/>
                </a:lnTo>
                <a:lnTo>
                  <a:pt x="17266" y="1935"/>
                </a:lnTo>
                <a:lnTo>
                  <a:pt x="16306" y="0"/>
                </a:lnTo>
                <a:lnTo>
                  <a:pt x="3840" y="0"/>
                </a:lnTo>
                <a:lnTo>
                  <a:pt x="1905" y="1935"/>
                </a:lnTo>
                <a:lnTo>
                  <a:pt x="960" y="2880"/>
                </a:lnTo>
                <a:lnTo>
                  <a:pt x="0" y="5775"/>
                </a:lnTo>
                <a:lnTo>
                  <a:pt x="0" y="11521"/>
                </a:lnTo>
                <a:lnTo>
                  <a:pt x="960" y="14401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9" name="object 349"/>
          <p:cNvSpPr/>
          <p:nvPr/>
        </p:nvSpPr>
        <p:spPr>
          <a:xfrm>
            <a:off x="2116973" y="7205593"/>
            <a:ext cx="6720" cy="17282"/>
          </a:xfrm>
          <a:custGeom>
            <a:avLst/>
            <a:gdLst/>
            <a:ahLst/>
            <a:cxnLst/>
            <a:rect l="l" t="t" r="r" b="b"/>
            <a:pathLst>
              <a:path w="6720" h="17282">
                <a:moveTo>
                  <a:pt x="6720" y="6720"/>
                </a:moveTo>
                <a:lnTo>
                  <a:pt x="3840" y="5760"/>
                </a:lnTo>
                <a:lnTo>
                  <a:pt x="2880" y="3840"/>
                </a:lnTo>
                <a:lnTo>
                  <a:pt x="960" y="1920"/>
                </a:lnTo>
                <a:lnTo>
                  <a:pt x="0" y="0"/>
                </a:lnTo>
                <a:lnTo>
                  <a:pt x="0" y="15361"/>
                </a:lnTo>
                <a:lnTo>
                  <a:pt x="960" y="16322"/>
                </a:lnTo>
                <a:lnTo>
                  <a:pt x="2880" y="16322"/>
                </a:lnTo>
                <a:lnTo>
                  <a:pt x="4800" y="17282"/>
                </a:lnTo>
                <a:lnTo>
                  <a:pt x="6720" y="672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0" name="object 350"/>
          <p:cNvSpPr/>
          <p:nvPr/>
        </p:nvSpPr>
        <p:spPr>
          <a:xfrm>
            <a:off x="2113132" y="7253584"/>
            <a:ext cx="18242" cy="15361"/>
          </a:xfrm>
          <a:custGeom>
            <a:avLst/>
            <a:gdLst/>
            <a:ahLst/>
            <a:cxnLst/>
            <a:rect l="l" t="t" r="r" b="b"/>
            <a:pathLst>
              <a:path w="18242" h="15361">
                <a:moveTo>
                  <a:pt x="18242" y="3840"/>
                </a:moveTo>
                <a:lnTo>
                  <a:pt x="6720" y="3840"/>
                </a:lnTo>
                <a:lnTo>
                  <a:pt x="4800" y="2880"/>
                </a:lnTo>
                <a:lnTo>
                  <a:pt x="1920" y="960"/>
                </a:lnTo>
                <a:lnTo>
                  <a:pt x="960" y="0"/>
                </a:lnTo>
                <a:lnTo>
                  <a:pt x="0" y="14401"/>
                </a:lnTo>
                <a:lnTo>
                  <a:pt x="3840" y="15361"/>
                </a:lnTo>
                <a:lnTo>
                  <a:pt x="18242" y="15361"/>
                </a:lnTo>
                <a:lnTo>
                  <a:pt x="18242" y="384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1" name="object 351"/>
          <p:cNvSpPr/>
          <p:nvPr/>
        </p:nvSpPr>
        <p:spPr>
          <a:xfrm>
            <a:off x="2098730" y="7180630"/>
            <a:ext cx="59527" cy="88315"/>
          </a:xfrm>
          <a:custGeom>
            <a:avLst/>
            <a:gdLst/>
            <a:ahLst/>
            <a:cxnLst/>
            <a:rect l="l" t="t" r="r" b="b"/>
            <a:pathLst>
              <a:path w="59527" h="88315">
                <a:moveTo>
                  <a:pt x="2880" y="51846"/>
                </a:moveTo>
                <a:lnTo>
                  <a:pt x="3840" y="53766"/>
                </a:lnTo>
                <a:lnTo>
                  <a:pt x="4800" y="55686"/>
                </a:lnTo>
                <a:lnTo>
                  <a:pt x="6720" y="56647"/>
                </a:lnTo>
                <a:lnTo>
                  <a:pt x="7680" y="57607"/>
                </a:lnTo>
                <a:lnTo>
                  <a:pt x="6720" y="58552"/>
                </a:lnTo>
                <a:lnTo>
                  <a:pt x="5760" y="59527"/>
                </a:lnTo>
                <a:lnTo>
                  <a:pt x="4800" y="61447"/>
                </a:lnTo>
                <a:lnTo>
                  <a:pt x="3840" y="62392"/>
                </a:lnTo>
                <a:lnTo>
                  <a:pt x="2880" y="63367"/>
                </a:lnTo>
                <a:lnTo>
                  <a:pt x="1920" y="64328"/>
                </a:lnTo>
                <a:lnTo>
                  <a:pt x="960" y="65288"/>
                </a:lnTo>
                <a:lnTo>
                  <a:pt x="960" y="67208"/>
                </a:lnTo>
                <a:lnTo>
                  <a:pt x="0" y="68168"/>
                </a:lnTo>
                <a:lnTo>
                  <a:pt x="0" y="76794"/>
                </a:lnTo>
                <a:lnTo>
                  <a:pt x="960" y="78729"/>
                </a:lnTo>
                <a:lnTo>
                  <a:pt x="1920" y="80634"/>
                </a:lnTo>
                <a:lnTo>
                  <a:pt x="3840" y="82555"/>
                </a:lnTo>
                <a:lnTo>
                  <a:pt x="5760" y="83515"/>
                </a:lnTo>
                <a:lnTo>
                  <a:pt x="8641" y="85450"/>
                </a:lnTo>
                <a:lnTo>
                  <a:pt x="11521" y="86395"/>
                </a:lnTo>
                <a:lnTo>
                  <a:pt x="14401" y="87355"/>
                </a:lnTo>
                <a:lnTo>
                  <a:pt x="15361" y="72953"/>
                </a:lnTo>
                <a:lnTo>
                  <a:pt x="15361" y="69113"/>
                </a:lnTo>
                <a:lnTo>
                  <a:pt x="16322" y="68168"/>
                </a:lnTo>
                <a:lnTo>
                  <a:pt x="16322" y="66233"/>
                </a:lnTo>
                <a:lnTo>
                  <a:pt x="17282" y="65288"/>
                </a:lnTo>
                <a:lnTo>
                  <a:pt x="18242" y="64328"/>
                </a:lnTo>
                <a:lnTo>
                  <a:pt x="19202" y="63367"/>
                </a:lnTo>
                <a:lnTo>
                  <a:pt x="20162" y="62392"/>
                </a:lnTo>
                <a:lnTo>
                  <a:pt x="21122" y="61447"/>
                </a:lnTo>
                <a:lnTo>
                  <a:pt x="32644" y="62392"/>
                </a:lnTo>
                <a:lnTo>
                  <a:pt x="37444" y="62392"/>
                </a:lnTo>
                <a:lnTo>
                  <a:pt x="39364" y="63367"/>
                </a:lnTo>
                <a:lnTo>
                  <a:pt x="41285" y="64328"/>
                </a:lnTo>
                <a:lnTo>
                  <a:pt x="42245" y="66233"/>
                </a:lnTo>
                <a:lnTo>
                  <a:pt x="42245" y="69113"/>
                </a:lnTo>
                <a:lnTo>
                  <a:pt x="41285" y="70073"/>
                </a:lnTo>
                <a:lnTo>
                  <a:pt x="41285" y="71048"/>
                </a:lnTo>
                <a:lnTo>
                  <a:pt x="40325" y="72953"/>
                </a:lnTo>
                <a:lnTo>
                  <a:pt x="40325" y="73914"/>
                </a:lnTo>
                <a:lnTo>
                  <a:pt x="39364" y="73914"/>
                </a:lnTo>
                <a:lnTo>
                  <a:pt x="37444" y="74889"/>
                </a:lnTo>
                <a:lnTo>
                  <a:pt x="36484" y="75834"/>
                </a:lnTo>
                <a:lnTo>
                  <a:pt x="34564" y="75834"/>
                </a:lnTo>
                <a:lnTo>
                  <a:pt x="32644" y="76794"/>
                </a:lnTo>
                <a:lnTo>
                  <a:pt x="32644" y="88315"/>
                </a:lnTo>
                <a:lnTo>
                  <a:pt x="37444" y="88315"/>
                </a:lnTo>
                <a:lnTo>
                  <a:pt x="41285" y="86395"/>
                </a:lnTo>
                <a:lnTo>
                  <a:pt x="45125" y="85450"/>
                </a:lnTo>
                <a:lnTo>
                  <a:pt x="48006" y="84475"/>
                </a:lnTo>
                <a:lnTo>
                  <a:pt x="50886" y="82555"/>
                </a:lnTo>
                <a:lnTo>
                  <a:pt x="53766" y="80634"/>
                </a:lnTo>
                <a:lnTo>
                  <a:pt x="55686" y="77754"/>
                </a:lnTo>
                <a:lnTo>
                  <a:pt x="56647" y="75834"/>
                </a:lnTo>
                <a:lnTo>
                  <a:pt x="57607" y="72953"/>
                </a:lnTo>
                <a:lnTo>
                  <a:pt x="58567" y="70073"/>
                </a:lnTo>
                <a:lnTo>
                  <a:pt x="58567" y="64328"/>
                </a:lnTo>
                <a:lnTo>
                  <a:pt x="57607" y="62392"/>
                </a:lnTo>
                <a:lnTo>
                  <a:pt x="56647" y="60487"/>
                </a:lnTo>
                <a:lnTo>
                  <a:pt x="55686" y="58552"/>
                </a:lnTo>
                <a:lnTo>
                  <a:pt x="54726" y="56647"/>
                </a:lnTo>
                <a:lnTo>
                  <a:pt x="52806" y="54726"/>
                </a:lnTo>
                <a:lnTo>
                  <a:pt x="50886" y="53766"/>
                </a:lnTo>
                <a:lnTo>
                  <a:pt x="48966" y="52806"/>
                </a:lnTo>
                <a:lnTo>
                  <a:pt x="46085" y="51846"/>
                </a:lnTo>
                <a:lnTo>
                  <a:pt x="44165" y="50886"/>
                </a:lnTo>
                <a:lnTo>
                  <a:pt x="40325" y="49926"/>
                </a:lnTo>
                <a:lnTo>
                  <a:pt x="21122" y="49926"/>
                </a:lnTo>
                <a:lnTo>
                  <a:pt x="19202" y="48966"/>
                </a:lnTo>
                <a:lnTo>
                  <a:pt x="18242" y="48006"/>
                </a:lnTo>
                <a:lnTo>
                  <a:pt x="17282" y="47045"/>
                </a:lnTo>
                <a:lnTo>
                  <a:pt x="16322" y="46085"/>
                </a:lnTo>
                <a:lnTo>
                  <a:pt x="16322" y="44165"/>
                </a:lnTo>
                <a:lnTo>
                  <a:pt x="17282" y="43205"/>
                </a:lnTo>
                <a:lnTo>
                  <a:pt x="17282" y="41285"/>
                </a:lnTo>
                <a:lnTo>
                  <a:pt x="18242" y="41285"/>
                </a:lnTo>
                <a:lnTo>
                  <a:pt x="18242" y="17282"/>
                </a:lnTo>
                <a:lnTo>
                  <a:pt x="19202" y="16322"/>
                </a:lnTo>
                <a:lnTo>
                  <a:pt x="19202" y="15361"/>
                </a:lnTo>
                <a:lnTo>
                  <a:pt x="20162" y="14401"/>
                </a:lnTo>
                <a:lnTo>
                  <a:pt x="21122" y="13441"/>
                </a:lnTo>
                <a:lnTo>
                  <a:pt x="22082" y="12481"/>
                </a:lnTo>
                <a:lnTo>
                  <a:pt x="24003" y="12481"/>
                </a:lnTo>
                <a:lnTo>
                  <a:pt x="24963" y="11521"/>
                </a:lnTo>
                <a:lnTo>
                  <a:pt x="30723" y="11521"/>
                </a:lnTo>
                <a:lnTo>
                  <a:pt x="33604" y="12481"/>
                </a:lnTo>
                <a:lnTo>
                  <a:pt x="35524" y="13441"/>
                </a:lnTo>
                <a:lnTo>
                  <a:pt x="37444" y="15361"/>
                </a:lnTo>
                <a:lnTo>
                  <a:pt x="38404" y="18242"/>
                </a:lnTo>
                <a:lnTo>
                  <a:pt x="38404" y="23042"/>
                </a:lnTo>
                <a:lnTo>
                  <a:pt x="37444" y="24003"/>
                </a:lnTo>
                <a:lnTo>
                  <a:pt x="37444" y="24963"/>
                </a:lnTo>
                <a:lnTo>
                  <a:pt x="36484" y="25923"/>
                </a:lnTo>
                <a:lnTo>
                  <a:pt x="36484" y="26883"/>
                </a:lnTo>
                <a:lnTo>
                  <a:pt x="35524" y="27843"/>
                </a:lnTo>
                <a:lnTo>
                  <a:pt x="34564" y="28803"/>
                </a:lnTo>
                <a:lnTo>
                  <a:pt x="33604" y="29763"/>
                </a:lnTo>
                <a:lnTo>
                  <a:pt x="32644" y="30723"/>
                </a:lnTo>
                <a:lnTo>
                  <a:pt x="30723" y="30723"/>
                </a:lnTo>
                <a:lnTo>
                  <a:pt x="29763" y="31683"/>
                </a:lnTo>
                <a:lnTo>
                  <a:pt x="24963" y="31683"/>
                </a:lnTo>
                <a:lnTo>
                  <a:pt x="23042" y="42245"/>
                </a:lnTo>
                <a:lnTo>
                  <a:pt x="24003" y="42245"/>
                </a:lnTo>
                <a:lnTo>
                  <a:pt x="25923" y="43205"/>
                </a:lnTo>
                <a:lnTo>
                  <a:pt x="31683" y="43205"/>
                </a:lnTo>
                <a:lnTo>
                  <a:pt x="35524" y="42245"/>
                </a:lnTo>
                <a:lnTo>
                  <a:pt x="38404" y="41285"/>
                </a:lnTo>
                <a:lnTo>
                  <a:pt x="41285" y="40325"/>
                </a:lnTo>
                <a:lnTo>
                  <a:pt x="44165" y="39364"/>
                </a:lnTo>
                <a:lnTo>
                  <a:pt x="46085" y="37444"/>
                </a:lnTo>
                <a:lnTo>
                  <a:pt x="48006" y="35524"/>
                </a:lnTo>
                <a:lnTo>
                  <a:pt x="49926" y="33604"/>
                </a:lnTo>
                <a:lnTo>
                  <a:pt x="50886" y="30723"/>
                </a:lnTo>
                <a:lnTo>
                  <a:pt x="51846" y="27843"/>
                </a:lnTo>
                <a:lnTo>
                  <a:pt x="52806" y="24963"/>
                </a:lnTo>
                <a:lnTo>
                  <a:pt x="52806" y="20162"/>
                </a:lnTo>
                <a:lnTo>
                  <a:pt x="51846" y="18242"/>
                </a:lnTo>
                <a:lnTo>
                  <a:pt x="51846" y="15361"/>
                </a:lnTo>
                <a:lnTo>
                  <a:pt x="50886" y="14401"/>
                </a:lnTo>
                <a:lnTo>
                  <a:pt x="49926" y="13441"/>
                </a:lnTo>
                <a:lnTo>
                  <a:pt x="58567" y="13441"/>
                </a:lnTo>
                <a:lnTo>
                  <a:pt x="58567" y="12481"/>
                </a:lnTo>
                <a:lnTo>
                  <a:pt x="59527" y="10561"/>
                </a:lnTo>
                <a:lnTo>
                  <a:pt x="59527" y="3840"/>
                </a:lnTo>
                <a:lnTo>
                  <a:pt x="58567" y="2880"/>
                </a:lnTo>
                <a:lnTo>
                  <a:pt x="58567" y="1920"/>
                </a:lnTo>
                <a:lnTo>
                  <a:pt x="57607" y="960"/>
                </a:lnTo>
                <a:lnTo>
                  <a:pt x="36484" y="960"/>
                </a:lnTo>
                <a:lnTo>
                  <a:pt x="34564" y="0"/>
                </a:lnTo>
                <a:lnTo>
                  <a:pt x="21122" y="0"/>
                </a:lnTo>
                <a:lnTo>
                  <a:pt x="18242" y="960"/>
                </a:lnTo>
                <a:lnTo>
                  <a:pt x="15361" y="1920"/>
                </a:lnTo>
                <a:lnTo>
                  <a:pt x="12481" y="3840"/>
                </a:lnTo>
                <a:lnTo>
                  <a:pt x="10561" y="5760"/>
                </a:lnTo>
                <a:lnTo>
                  <a:pt x="8641" y="7680"/>
                </a:lnTo>
                <a:lnTo>
                  <a:pt x="6720" y="9601"/>
                </a:lnTo>
                <a:lnTo>
                  <a:pt x="4800" y="12481"/>
                </a:lnTo>
                <a:lnTo>
                  <a:pt x="3840" y="15361"/>
                </a:lnTo>
                <a:lnTo>
                  <a:pt x="3840" y="27843"/>
                </a:lnTo>
                <a:lnTo>
                  <a:pt x="4800" y="29763"/>
                </a:lnTo>
                <a:lnTo>
                  <a:pt x="5760" y="31683"/>
                </a:lnTo>
                <a:lnTo>
                  <a:pt x="6720" y="33604"/>
                </a:lnTo>
                <a:lnTo>
                  <a:pt x="8641" y="35524"/>
                </a:lnTo>
                <a:lnTo>
                  <a:pt x="6720" y="36484"/>
                </a:lnTo>
                <a:lnTo>
                  <a:pt x="4800" y="38404"/>
                </a:lnTo>
                <a:lnTo>
                  <a:pt x="3840" y="41285"/>
                </a:lnTo>
                <a:lnTo>
                  <a:pt x="2880" y="43205"/>
                </a:lnTo>
                <a:lnTo>
                  <a:pt x="1920" y="45125"/>
                </a:lnTo>
                <a:lnTo>
                  <a:pt x="1920" y="49926"/>
                </a:lnTo>
                <a:lnTo>
                  <a:pt x="2880" y="51846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2" name="object 352"/>
          <p:cNvSpPr/>
          <p:nvPr/>
        </p:nvSpPr>
        <p:spPr>
          <a:xfrm>
            <a:off x="2168819" y="7152787"/>
            <a:ext cx="56631" cy="92171"/>
          </a:xfrm>
          <a:custGeom>
            <a:avLst/>
            <a:gdLst/>
            <a:ahLst/>
            <a:cxnLst/>
            <a:rect l="l" t="t" r="r" b="b"/>
            <a:pathLst>
              <a:path w="56631" h="92171">
                <a:moveTo>
                  <a:pt x="41269" y="92171"/>
                </a:moveTo>
                <a:lnTo>
                  <a:pt x="54711" y="92171"/>
                </a:lnTo>
                <a:lnTo>
                  <a:pt x="55671" y="91211"/>
                </a:lnTo>
                <a:lnTo>
                  <a:pt x="56631" y="91211"/>
                </a:lnTo>
                <a:lnTo>
                  <a:pt x="56631" y="49926"/>
                </a:lnTo>
                <a:lnTo>
                  <a:pt x="55671" y="46085"/>
                </a:lnTo>
                <a:lnTo>
                  <a:pt x="55671" y="43205"/>
                </a:lnTo>
                <a:lnTo>
                  <a:pt x="54711" y="39364"/>
                </a:lnTo>
                <a:lnTo>
                  <a:pt x="53751" y="36484"/>
                </a:lnTo>
                <a:lnTo>
                  <a:pt x="51831" y="34564"/>
                </a:lnTo>
                <a:lnTo>
                  <a:pt x="49911" y="32644"/>
                </a:lnTo>
                <a:lnTo>
                  <a:pt x="47990" y="30723"/>
                </a:lnTo>
                <a:lnTo>
                  <a:pt x="45110" y="29763"/>
                </a:lnTo>
                <a:lnTo>
                  <a:pt x="42230" y="27843"/>
                </a:lnTo>
                <a:lnTo>
                  <a:pt x="39349" y="26883"/>
                </a:lnTo>
                <a:lnTo>
                  <a:pt x="31668" y="26883"/>
                </a:lnTo>
                <a:lnTo>
                  <a:pt x="28788" y="27843"/>
                </a:lnTo>
                <a:lnTo>
                  <a:pt x="25908" y="29763"/>
                </a:lnTo>
                <a:lnTo>
                  <a:pt x="23027" y="30723"/>
                </a:lnTo>
                <a:lnTo>
                  <a:pt x="20147" y="32644"/>
                </a:lnTo>
                <a:lnTo>
                  <a:pt x="17282" y="35524"/>
                </a:lnTo>
                <a:lnTo>
                  <a:pt x="17282" y="2880"/>
                </a:lnTo>
                <a:lnTo>
                  <a:pt x="16306" y="1935"/>
                </a:lnTo>
                <a:lnTo>
                  <a:pt x="15346" y="975"/>
                </a:lnTo>
                <a:lnTo>
                  <a:pt x="12466" y="975"/>
                </a:lnTo>
                <a:lnTo>
                  <a:pt x="11506" y="0"/>
                </a:lnTo>
                <a:lnTo>
                  <a:pt x="5745" y="0"/>
                </a:lnTo>
                <a:lnTo>
                  <a:pt x="4785" y="975"/>
                </a:lnTo>
                <a:lnTo>
                  <a:pt x="944" y="975"/>
                </a:lnTo>
                <a:lnTo>
                  <a:pt x="944" y="1935"/>
                </a:lnTo>
                <a:lnTo>
                  <a:pt x="0" y="1935"/>
                </a:lnTo>
                <a:lnTo>
                  <a:pt x="0" y="91211"/>
                </a:lnTo>
                <a:lnTo>
                  <a:pt x="944" y="91211"/>
                </a:lnTo>
                <a:lnTo>
                  <a:pt x="944" y="92171"/>
                </a:lnTo>
                <a:lnTo>
                  <a:pt x="15346" y="92171"/>
                </a:lnTo>
                <a:lnTo>
                  <a:pt x="15346" y="91211"/>
                </a:lnTo>
                <a:lnTo>
                  <a:pt x="16306" y="91211"/>
                </a:lnTo>
                <a:lnTo>
                  <a:pt x="17282" y="90236"/>
                </a:lnTo>
                <a:lnTo>
                  <a:pt x="17282" y="50886"/>
                </a:lnTo>
                <a:lnTo>
                  <a:pt x="19187" y="48006"/>
                </a:lnTo>
                <a:lnTo>
                  <a:pt x="21107" y="45125"/>
                </a:lnTo>
                <a:lnTo>
                  <a:pt x="23987" y="44165"/>
                </a:lnTo>
                <a:lnTo>
                  <a:pt x="25908" y="42245"/>
                </a:lnTo>
                <a:lnTo>
                  <a:pt x="33588" y="42245"/>
                </a:lnTo>
                <a:lnTo>
                  <a:pt x="34549" y="43205"/>
                </a:lnTo>
                <a:lnTo>
                  <a:pt x="35509" y="43205"/>
                </a:lnTo>
                <a:lnTo>
                  <a:pt x="36469" y="44165"/>
                </a:lnTo>
                <a:lnTo>
                  <a:pt x="37429" y="45125"/>
                </a:lnTo>
                <a:lnTo>
                  <a:pt x="38389" y="47045"/>
                </a:lnTo>
                <a:lnTo>
                  <a:pt x="39349" y="48006"/>
                </a:lnTo>
                <a:lnTo>
                  <a:pt x="39349" y="50886"/>
                </a:lnTo>
                <a:lnTo>
                  <a:pt x="40309" y="53766"/>
                </a:lnTo>
                <a:lnTo>
                  <a:pt x="40309" y="91211"/>
                </a:lnTo>
                <a:lnTo>
                  <a:pt x="41269" y="92171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3" name="object 353"/>
          <p:cNvSpPr/>
          <p:nvPr/>
        </p:nvSpPr>
        <p:spPr>
          <a:xfrm>
            <a:off x="2476957" y="6910882"/>
            <a:ext cx="427184" cy="576940"/>
          </a:xfrm>
          <a:custGeom>
            <a:avLst/>
            <a:gdLst/>
            <a:ahLst/>
            <a:cxnLst/>
            <a:rect l="l" t="t" r="r" b="b"/>
            <a:pathLst>
              <a:path w="427184" h="576940">
                <a:moveTo>
                  <a:pt x="0" y="576940"/>
                </a:moveTo>
                <a:lnTo>
                  <a:pt x="427184" y="576940"/>
                </a:lnTo>
                <a:lnTo>
                  <a:pt x="427184" y="0"/>
                </a:lnTo>
                <a:lnTo>
                  <a:pt x="0" y="0"/>
                </a:lnTo>
                <a:lnTo>
                  <a:pt x="0" y="576940"/>
                </a:lnTo>
                <a:close/>
              </a:path>
            </a:pathLst>
          </a:custGeom>
          <a:solidFill>
            <a:srgbClr val="7E63A1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4" name="object 354"/>
          <p:cNvSpPr/>
          <p:nvPr/>
        </p:nvSpPr>
        <p:spPr>
          <a:xfrm>
            <a:off x="2470236" y="6903201"/>
            <a:ext cx="441594" cy="592302"/>
          </a:xfrm>
          <a:custGeom>
            <a:avLst/>
            <a:gdLst/>
            <a:ahLst/>
            <a:cxnLst/>
            <a:rect l="l" t="t" r="r" b="b"/>
            <a:pathLst>
              <a:path w="441594" h="592302">
                <a:moveTo>
                  <a:pt x="0" y="584621"/>
                </a:moveTo>
                <a:lnTo>
                  <a:pt x="0" y="588462"/>
                </a:lnTo>
                <a:lnTo>
                  <a:pt x="2895" y="592302"/>
                </a:lnTo>
                <a:lnTo>
                  <a:pt x="433913" y="592302"/>
                </a:lnTo>
                <a:lnTo>
                  <a:pt x="14401" y="584621"/>
                </a:lnTo>
                <a:lnTo>
                  <a:pt x="14401" y="15361"/>
                </a:lnTo>
                <a:lnTo>
                  <a:pt x="433913" y="15361"/>
                </a:lnTo>
                <a:lnTo>
                  <a:pt x="437753" y="592302"/>
                </a:lnTo>
                <a:lnTo>
                  <a:pt x="441594" y="588462"/>
                </a:lnTo>
                <a:lnTo>
                  <a:pt x="441594" y="3840"/>
                </a:lnTo>
                <a:lnTo>
                  <a:pt x="437753" y="0"/>
                </a:lnTo>
                <a:lnTo>
                  <a:pt x="433913" y="0"/>
                </a:lnTo>
                <a:lnTo>
                  <a:pt x="426232" y="7680"/>
                </a:lnTo>
                <a:lnTo>
                  <a:pt x="14401" y="7680"/>
                </a:lnTo>
                <a:lnTo>
                  <a:pt x="6720" y="15361"/>
                </a:lnTo>
                <a:lnTo>
                  <a:pt x="6720" y="576940"/>
                </a:lnTo>
                <a:lnTo>
                  <a:pt x="6720" y="0"/>
                </a:lnTo>
                <a:lnTo>
                  <a:pt x="2895" y="0"/>
                </a:lnTo>
                <a:lnTo>
                  <a:pt x="0" y="3840"/>
                </a:lnTo>
                <a:lnTo>
                  <a:pt x="0" y="584621"/>
                </a:lnTo>
                <a:close/>
              </a:path>
            </a:pathLst>
          </a:custGeom>
          <a:solidFill>
            <a:srgbClr val="375C8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5" name="object 355"/>
          <p:cNvSpPr/>
          <p:nvPr/>
        </p:nvSpPr>
        <p:spPr>
          <a:xfrm>
            <a:off x="2896468" y="6918563"/>
            <a:ext cx="11521" cy="576940"/>
          </a:xfrm>
          <a:custGeom>
            <a:avLst/>
            <a:gdLst/>
            <a:ahLst/>
            <a:cxnLst/>
            <a:rect l="l" t="t" r="r" b="b"/>
            <a:pathLst>
              <a:path w="11521" h="576940">
                <a:moveTo>
                  <a:pt x="7680" y="561578"/>
                </a:moveTo>
                <a:lnTo>
                  <a:pt x="0" y="569259"/>
                </a:lnTo>
                <a:lnTo>
                  <a:pt x="7680" y="576940"/>
                </a:lnTo>
                <a:lnTo>
                  <a:pt x="11521" y="576940"/>
                </a:lnTo>
                <a:lnTo>
                  <a:pt x="7680" y="0"/>
                </a:lnTo>
                <a:lnTo>
                  <a:pt x="7680" y="561578"/>
                </a:lnTo>
                <a:close/>
              </a:path>
            </a:pathLst>
          </a:custGeom>
          <a:solidFill>
            <a:srgbClr val="375C8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6" name="object 356"/>
          <p:cNvSpPr/>
          <p:nvPr/>
        </p:nvSpPr>
        <p:spPr>
          <a:xfrm>
            <a:off x="2484638" y="6918563"/>
            <a:ext cx="419511" cy="576940"/>
          </a:xfrm>
          <a:custGeom>
            <a:avLst/>
            <a:gdLst/>
            <a:ahLst/>
            <a:cxnLst/>
            <a:rect l="l" t="t" r="r" b="b"/>
            <a:pathLst>
              <a:path w="419511" h="576940">
                <a:moveTo>
                  <a:pt x="419511" y="0"/>
                </a:moveTo>
                <a:lnTo>
                  <a:pt x="411830" y="0"/>
                </a:lnTo>
                <a:lnTo>
                  <a:pt x="411830" y="561578"/>
                </a:lnTo>
                <a:lnTo>
                  <a:pt x="0" y="561578"/>
                </a:lnTo>
                <a:lnTo>
                  <a:pt x="0" y="569259"/>
                </a:lnTo>
                <a:lnTo>
                  <a:pt x="419511" y="576940"/>
                </a:lnTo>
                <a:lnTo>
                  <a:pt x="411830" y="569259"/>
                </a:lnTo>
                <a:lnTo>
                  <a:pt x="419511" y="561578"/>
                </a:lnTo>
                <a:lnTo>
                  <a:pt x="419511" y="0"/>
                </a:lnTo>
                <a:close/>
              </a:path>
            </a:pathLst>
          </a:custGeom>
          <a:solidFill>
            <a:srgbClr val="375C8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7" name="object 357"/>
          <p:cNvSpPr/>
          <p:nvPr/>
        </p:nvSpPr>
        <p:spPr>
          <a:xfrm>
            <a:off x="2476957" y="6903201"/>
            <a:ext cx="427192" cy="576940"/>
          </a:xfrm>
          <a:custGeom>
            <a:avLst/>
            <a:gdLst/>
            <a:ahLst/>
            <a:cxnLst/>
            <a:rect l="l" t="t" r="r" b="b"/>
            <a:pathLst>
              <a:path w="427192" h="576940">
                <a:moveTo>
                  <a:pt x="0" y="576940"/>
                </a:moveTo>
                <a:lnTo>
                  <a:pt x="0" y="15361"/>
                </a:lnTo>
                <a:lnTo>
                  <a:pt x="7680" y="7680"/>
                </a:lnTo>
                <a:lnTo>
                  <a:pt x="419511" y="7680"/>
                </a:lnTo>
                <a:lnTo>
                  <a:pt x="427192" y="0"/>
                </a:lnTo>
                <a:lnTo>
                  <a:pt x="0" y="0"/>
                </a:lnTo>
                <a:lnTo>
                  <a:pt x="0" y="576940"/>
                </a:lnTo>
                <a:close/>
              </a:path>
            </a:pathLst>
          </a:custGeom>
          <a:solidFill>
            <a:srgbClr val="375C8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8" name="object 358"/>
          <p:cNvSpPr/>
          <p:nvPr/>
        </p:nvSpPr>
        <p:spPr>
          <a:xfrm>
            <a:off x="2571993" y="7159508"/>
            <a:ext cx="66248" cy="85450"/>
          </a:xfrm>
          <a:custGeom>
            <a:avLst/>
            <a:gdLst/>
            <a:ahLst/>
            <a:cxnLst/>
            <a:rect l="l" t="t" r="r" b="b"/>
            <a:pathLst>
              <a:path w="66248" h="85450">
                <a:moveTo>
                  <a:pt x="49926" y="84490"/>
                </a:moveTo>
                <a:lnTo>
                  <a:pt x="50886" y="84490"/>
                </a:lnTo>
                <a:lnTo>
                  <a:pt x="50886" y="85450"/>
                </a:lnTo>
                <a:lnTo>
                  <a:pt x="65288" y="85450"/>
                </a:lnTo>
                <a:lnTo>
                  <a:pt x="65288" y="84490"/>
                </a:lnTo>
                <a:lnTo>
                  <a:pt x="66248" y="84490"/>
                </a:lnTo>
                <a:lnTo>
                  <a:pt x="66248" y="960"/>
                </a:lnTo>
                <a:lnTo>
                  <a:pt x="65288" y="960"/>
                </a:lnTo>
                <a:lnTo>
                  <a:pt x="65288" y="0"/>
                </a:lnTo>
                <a:lnTo>
                  <a:pt x="50886" y="0"/>
                </a:lnTo>
                <a:lnTo>
                  <a:pt x="49926" y="960"/>
                </a:lnTo>
                <a:lnTo>
                  <a:pt x="48966" y="1935"/>
                </a:lnTo>
                <a:lnTo>
                  <a:pt x="48966" y="33604"/>
                </a:lnTo>
                <a:lnTo>
                  <a:pt x="17282" y="33604"/>
                </a:lnTo>
                <a:lnTo>
                  <a:pt x="17282" y="960"/>
                </a:lnTo>
                <a:lnTo>
                  <a:pt x="16322" y="960"/>
                </a:lnTo>
                <a:lnTo>
                  <a:pt x="1536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84490"/>
                </a:lnTo>
                <a:lnTo>
                  <a:pt x="960" y="84490"/>
                </a:lnTo>
                <a:lnTo>
                  <a:pt x="1920" y="85450"/>
                </a:lnTo>
                <a:lnTo>
                  <a:pt x="15361" y="85450"/>
                </a:lnTo>
                <a:lnTo>
                  <a:pt x="16322" y="84490"/>
                </a:lnTo>
                <a:lnTo>
                  <a:pt x="17282" y="84490"/>
                </a:lnTo>
                <a:lnTo>
                  <a:pt x="17282" y="48966"/>
                </a:lnTo>
                <a:lnTo>
                  <a:pt x="48966" y="48966"/>
                </a:lnTo>
                <a:lnTo>
                  <a:pt x="48966" y="83515"/>
                </a:lnTo>
                <a:lnTo>
                  <a:pt x="49926" y="8449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9" name="object 359"/>
          <p:cNvSpPr/>
          <p:nvPr/>
        </p:nvSpPr>
        <p:spPr>
          <a:xfrm>
            <a:off x="2656469" y="7181590"/>
            <a:ext cx="16322" cy="63367"/>
          </a:xfrm>
          <a:custGeom>
            <a:avLst/>
            <a:gdLst/>
            <a:ahLst/>
            <a:cxnLst/>
            <a:rect l="l" t="t" r="r" b="b"/>
            <a:pathLst>
              <a:path w="16322" h="63367">
                <a:moveTo>
                  <a:pt x="975" y="63367"/>
                </a:moveTo>
                <a:lnTo>
                  <a:pt x="14401" y="63367"/>
                </a:lnTo>
                <a:lnTo>
                  <a:pt x="15361" y="62407"/>
                </a:lnTo>
                <a:lnTo>
                  <a:pt x="16322" y="62407"/>
                </a:lnTo>
                <a:lnTo>
                  <a:pt x="16322" y="960"/>
                </a:lnTo>
                <a:lnTo>
                  <a:pt x="15361" y="960"/>
                </a:lnTo>
                <a:lnTo>
                  <a:pt x="14401" y="0"/>
                </a:lnTo>
                <a:lnTo>
                  <a:pt x="1935" y="0"/>
                </a:lnTo>
                <a:lnTo>
                  <a:pt x="975" y="960"/>
                </a:lnTo>
                <a:lnTo>
                  <a:pt x="0" y="960"/>
                </a:lnTo>
                <a:lnTo>
                  <a:pt x="0" y="62407"/>
                </a:lnTo>
                <a:lnTo>
                  <a:pt x="975" y="63367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0" name="object 360"/>
          <p:cNvSpPr/>
          <p:nvPr/>
        </p:nvSpPr>
        <p:spPr>
          <a:xfrm>
            <a:off x="2654564" y="7155667"/>
            <a:ext cx="19187" cy="17282"/>
          </a:xfrm>
          <a:custGeom>
            <a:avLst/>
            <a:gdLst/>
            <a:ahLst/>
            <a:cxnLst/>
            <a:rect l="l" t="t" r="r" b="b"/>
            <a:pathLst>
              <a:path w="19187" h="17282">
                <a:moveTo>
                  <a:pt x="944" y="14401"/>
                </a:moveTo>
                <a:lnTo>
                  <a:pt x="1905" y="15361"/>
                </a:lnTo>
                <a:lnTo>
                  <a:pt x="3840" y="16337"/>
                </a:lnTo>
                <a:lnTo>
                  <a:pt x="6720" y="17282"/>
                </a:lnTo>
                <a:lnTo>
                  <a:pt x="13426" y="17282"/>
                </a:lnTo>
                <a:lnTo>
                  <a:pt x="16306" y="16337"/>
                </a:lnTo>
                <a:lnTo>
                  <a:pt x="17266" y="15361"/>
                </a:lnTo>
                <a:lnTo>
                  <a:pt x="19187" y="13441"/>
                </a:lnTo>
                <a:lnTo>
                  <a:pt x="19187" y="2880"/>
                </a:lnTo>
                <a:lnTo>
                  <a:pt x="17266" y="1935"/>
                </a:lnTo>
                <a:lnTo>
                  <a:pt x="16306" y="0"/>
                </a:lnTo>
                <a:lnTo>
                  <a:pt x="3840" y="0"/>
                </a:lnTo>
                <a:lnTo>
                  <a:pt x="2880" y="1935"/>
                </a:lnTo>
                <a:lnTo>
                  <a:pt x="944" y="2880"/>
                </a:lnTo>
                <a:lnTo>
                  <a:pt x="0" y="5775"/>
                </a:lnTo>
                <a:lnTo>
                  <a:pt x="0" y="11521"/>
                </a:lnTo>
                <a:lnTo>
                  <a:pt x="944" y="14401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1" name="object 361"/>
          <p:cNvSpPr/>
          <p:nvPr/>
        </p:nvSpPr>
        <p:spPr>
          <a:xfrm>
            <a:off x="2702554" y="7256465"/>
            <a:ext cx="13441" cy="12481"/>
          </a:xfrm>
          <a:custGeom>
            <a:avLst/>
            <a:gdLst/>
            <a:ahLst/>
            <a:cxnLst/>
            <a:rect l="l" t="t" r="r" b="b"/>
            <a:pathLst>
              <a:path w="13441" h="12481">
                <a:moveTo>
                  <a:pt x="13441" y="960"/>
                </a:moveTo>
                <a:lnTo>
                  <a:pt x="1920" y="960"/>
                </a:lnTo>
                <a:lnTo>
                  <a:pt x="0" y="0"/>
                </a:lnTo>
                <a:lnTo>
                  <a:pt x="3840" y="12481"/>
                </a:lnTo>
                <a:lnTo>
                  <a:pt x="13441" y="12481"/>
                </a:lnTo>
                <a:lnTo>
                  <a:pt x="13441" y="96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2" name="object 362"/>
          <p:cNvSpPr/>
          <p:nvPr/>
        </p:nvSpPr>
        <p:spPr>
          <a:xfrm>
            <a:off x="2711195" y="7211354"/>
            <a:ext cx="4800" cy="12481"/>
          </a:xfrm>
          <a:custGeom>
            <a:avLst/>
            <a:gdLst/>
            <a:ahLst/>
            <a:cxnLst/>
            <a:rect l="l" t="t" r="r" b="b"/>
            <a:pathLst>
              <a:path w="4800" h="12481">
                <a:moveTo>
                  <a:pt x="3840" y="12481"/>
                </a:moveTo>
                <a:lnTo>
                  <a:pt x="4800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12481"/>
                </a:lnTo>
                <a:lnTo>
                  <a:pt x="3840" y="12481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3" name="object 363"/>
          <p:cNvSpPr/>
          <p:nvPr/>
        </p:nvSpPr>
        <p:spPr>
          <a:xfrm>
            <a:off x="2683352" y="7180630"/>
            <a:ext cx="59527" cy="88315"/>
          </a:xfrm>
          <a:custGeom>
            <a:avLst/>
            <a:gdLst/>
            <a:ahLst/>
            <a:cxnLst/>
            <a:rect l="l" t="t" r="r" b="b"/>
            <a:pathLst>
              <a:path w="59527" h="88315">
                <a:moveTo>
                  <a:pt x="51846" y="15361"/>
                </a:moveTo>
                <a:lnTo>
                  <a:pt x="50886" y="14401"/>
                </a:lnTo>
                <a:lnTo>
                  <a:pt x="49926" y="13441"/>
                </a:lnTo>
                <a:lnTo>
                  <a:pt x="58567" y="13441"/>
                </a:lnTo>
                <a:lnTo>
                  <a:pt x="58567" y="12481"/>
                </a:lnTo>
                <a:lnTo>
                  <a:pt x="59527" y="10561"/>
                </a:lnTo>
                <a:lnTo>
                  <a:pt x="59527" y="3840"/>
                </a:lnTo>
                <a:lnTo>
                  <a:pt x="58567" y="2880"/>
                </a:lnTo>
                <a:lnTo>
                  <a:pt x="58567" y="1920"/>
                </a:lnTo>
                <a:lnTo>
                  <a:pt x="57607" y="960"/>
                </a:lnTo>
                <a:lnTo>
                  <a:pt x="36484" y="960"/>
                </a:lnTo>
                <a:lnTo>
                  <a:pt x="35524" y="0"/>
                </a:lnTo>
                <a:lnTo>
                  <a:pt x="21122" y="0"/>
                </a:lnTo>
                <a:lnTo>
                  <a:pt x="18242" y="960"/>
                </a:lnTo>
                <a:lnTo>
                  <a:pt x="15361" y="1920"/>
                </a:lnTo>
                <a:lnTo>
                  <a:pt x="12481" y="3840"/>
                </a:lnTo>
                <a:lnTo>
                  <a:pt x="10561" y="5760"/>
                </a:lnTo>
                <a:lnTo>
                  <a:pt x="8641" y="7680"/>
                </a:lnTo>
                <a:lnTo>
                  <a:pt x="6720" y="9601"/>
                </a:lnTo>
                <a:lnTo>
                  <a:pt x="5760" y="12481"/>
                </a:lnTo>
                <a:lnTo>
                  <a:pt x="3840" y="15361"/>
                </a:lnTo>
                <a:lnTo>
                  <a:pt x="3840" y="27843"/>
                </a:lnTo>
                <a:lnTo>
                  <a:pt x="4800" y="29763"/>
                </a:lnTo>
                <a:lnTo>
                  <a:pt x="5760" y="31683"/>
                </a:lnTo>
                <a:lnTo>
                  <a:pt x="6720" y="33604"/>
                </a:lnTo>
                <a:lnTo>
                  <a:pt x="8641" y="35524"/>
                </a:lnTo>
                <a:lnTo>
                  <a:pt x="6720" y="36484"/>
                </a:lnTo>
                <a:lnTo>
                  <a:pt x="4800" y="38404"/>
                </a:lnTo>
                <a:lnTo>
                  <a:pt x="3840" y="41285"/>
                </a:lnTo>
                <a:lnTo>
                  <a:pt x="2880" y="43205"/>
                </a:lnTo>
                <a:lnTo>
                  <a:pt x="1920" y="45125"/>
                </a:lnTo>
                <a:lnTo>
                  <a:pt x="1920" y="49926"/>
                </a:lnTo>
                <a:lnTo>
                  <a:pt x="2880" y="51846"/>
                </a:lnTo>
                <a:lnTo>
                  <a:pt x="3840" y="53766"/>
                </a:lnTo>
                <a:lnTo>
                  <a:pt x="4800" y="55686"/>
                </a:lnTo>
                <a:lnTo>
                  <a:pt x="6720" y="56647"/>
                </a:lnTo>
                <a:lnTo>
                  <a:pt x="8641" y="57607"/>
                </a:lnTo>
                <a:lnTo>
                  <a:pt x="6720" y="58552"/>
                </a:lnTo>
                <a:lnTo>
                  <a:pt x="5760" y="59527"/>
                </a:lnTo>
                <a:lnTo>
                  <a:pt x="4800" y="61447"/>
                </a:lnTo>
                <a:lnTo>
                  <a:pt x="3840" y="62392"/>
                </a:lnTo>
                <a:lnTo>
                  <a:pt x="2880" y="63367"/>
                </a:lnTo>
                <a:lnTo>
                  <a:pt x="1920" y="64328"/>
                </a:lnTo>
                <a:lnTo>
                  <a:pt x="960" y="65288"/>
                </a:lnTo>
                <a:lnTo>
                  <a:pt x="960" y="67208"/>
                </a:lnTo>
                <a:lnTo>
                  <a:pt x="0" y="68168"/>
                </a:lnTo>
                <a:lnTo>
                  <a:pt x="0" y="76794"/>
                </a:lnTo>
                <a:lnTo>
                  <a:pt x="960" y="78729"/>
                </a:lnTo>
                <a:lnTo>
                  <a:pt x="1920" y="80634"/>
                </a:lnTo>
                <a:lnTo>
                  <a:pt x="3840" y="82555"/>
                </a:lnTo>
                <a:lnTo>
                  <a:pt x="5760" y="83515"/>
                </a:lnTo>
                <a:lnTo>
                  <a:pt x="8641" y="85450"/>
                </a:lnTo>
                <a:lnTo>
                  <a:pt x="11521" y="86395"/>
                </a:lnTo>
                <a:lnTo>
                  <a:pt x="14401" y="87355"/>
                </a:lnTo>
                <a:lnTo>
                  <a:pt x="18242" y="88315"/>
                </a:lnTo>
                <a:lnTo>
                  <a:pt x="23042" y="88315"/>
                </a:lnTo>
                <a:lnTo>
                  <a:pt x="19202" y="75834"/>
                </a:lnTo>
                <a:lnTo>
                  <a:pt x="16322" y="73914"/>
                </a:lnTo>
                <a:lnTo>
                  <a:pt x="15361" y="72953"/>
                </a:lnTo>
                <a:lnTo>
                  <a:pt x="15361" y="69113"/>
                </a:lnTo>
                <a:lnTo>
                  <a:pt x="16322" y="68168"/>
                </a:lnTo>
                <a:lnTo>
                  <a:pt x="16322" y="66233"/>
                </a:lnTo>
                <a:lnTo>
                  <a:pt x="17282" y="65288"/>
                </a:lnTo>
                <a:lnTo>
                  <a:pt x="18242" y="64328"/>
                </a:lnTo>
                <a:lnTo>
                  <a:pt x="19202" y="63367"/>
                </a:lnTo>
                <a:lnTo>
                  <a:pt x="20162" y="62392"/>
                </a:lnTo>
                <a:lnTo>
                  <a:pt x="21122" y="61447"/>
                </a:lnTo>
                <a:lnTo>
                  <a:pt x="32644" y="62392"/>
                </a:lnTo>
                <a:lnTo>
                  <a:pt x="38404" y="62392"/>
                </a:lnTo>
                <a:lnTo>
                  <a:pt x="39364" y="63367"/>
                </a:lnTo>
                <a:lnTo>
                  <a:pt x="41285" y="64328"/>
                </a:lnTo>
                <a:lnTo>
                  <a:pt x="42245" y="66233"/>
                </a:lnTo>
                <a:lnTo>
                  <a:pt x="42245" y="69113"/>
                </a:lnTo>
                <a:lnTo>
                  <a:pt x="41285" y="70073"/>
                </a:lnTo>
                <a:lnTo>
                  <a:pt x="41285" y="71048"/>
                </a:lnTo>
                <a:lnTo>
                  <a:pt x="40325" y="72953"/>
                </a:lnTo>
                <a:lnTo>
                  <a:pt x="40325" y="73914"/>
                </a:lnTo>
                <a:lnTo>
                  <a:pt x="39364" y="73914"/>
                </a:lnTo>
                <a:lnTo>
                  <a:pt x="38404" y="74889"/>
                </a:lnTo>
                <a:lnTo>
                  <a:pt x="36484" y="75834"/>
                </a:lnTo>
                <a:lnTo>
                  <a:pt x="34564" y="75834"/>
                </a:lnTo>
                <a:lnTo>
                  <a:pt x="32644" y="76794"/>
                </a:lnTo>
                <a:lnTo>
                  <a:pt x="32644" y="88315"/>
                </a:lnTo>
                <a:lnTo>
                  <a:pt x="37444" y="88315"/>
                </a:lnTo>
                <a:lnTo>
                  <a:pt x="41285" y="86395"/>
                </a:lnTo>
                <a:lnTo>
                  <a:pt x="45125" y="85450"/>
                </a:lnTo>
                <a:lnTo>
                  <a:pt x="48006" y="84475"/>
                </a:lnTo>
                <a:lnTo>
                  <a:pt x="50886" y="82555"/>
                </a:lnTo>
                <a:lnTo>
                  <a:pt x="53766" y="80634"/>
                </a:lnTo>
                <a:lnTo>
                  <a:pt x="55686" y="77754"/>
                </a:lnTo>
                <a:lnTo>
                  <a:pt x="56647" y="75834"/>
                </a:lnTo>
                <a:lnTo>
                  <a:pt x="57607" y="72953"/>
                </a:lnTo>
                <a:lnTo>
                  <a:pt x="58567" y="70073"/>
                </a:lnTo>
                <a:lnTo>
                  <a:pt x="58567" y="64328"/>
                </a:lnTo>
                <a:lnTo>
                  <a:pt x="57607" y="62392"/>
                </a:lnTo>
                <a:lnTo>
                  <a:pt x="56647" y="60487"/>
                </a:lnTo>
                <a:lnTo>
                  <a:pt x="56647" y="58552"/>
                </a:lnTo>
                <a:lnTo>
                  <a:pt x="54726" y="56647"/>
                </a:lnTo>
                <a:lnTo>
                  <a:pt x="52806" y="54726"/>
                </a:lnTo>
                <a:lnTo>
                  <a:pt x="50886" y="53766"/>
                </a:lnTo>
                <a:lnTo>
                  <a:pt x="48966" y="52806"/>
                </a:lnTo>
                <a:lnTo>
                  <a:pt x="46085" y="51846"/>
                </a:lnTo>
                <a:lnTo>
                  <a:pt x="44165" y="50886"/>
                </a:lnTo>
                <a:lnTo>
                  <a:pt x="40325" y="49926"/>
                </a:lnTo>
                <a:lnTo>
                  <a:pt x="21122" y="49926"/>
                </a:lnTo>
                <a:lnTo>
                  <a:pt x="19202" y="48966"/>
                </a:lnTo>
                <a:lnTo>
                  <a:pt x="18242" y="48006"/>
                </a:lnTo>
                <a:lnTo>
                  <a:pt x="17282" y="47045"/>
                </a:lnTo>
                <a:lnTo>
                  <a:pt x="16322" y="46085"/>
                </a:lnTo>
                <a:lnTo>
                  <a:pt x="16322" y="44165"/>
                </a:lnTo>
                <a:lnTo>
                  <a:pt x="17282" y="43205"/>
                </a:lnTo>
                <a:lnTo>
                  <a:pt x="17282" y="41285"/>
                </a:lnTo>
                <a:lnTo>
                  <a:pt x="18242" y="41285"/>
                </a:lnTo>
                <a:lnTo>
                  <a:pt x="19202" y="40325"/>
                </a:lnTo>
                <a:lnTo>
                  <a:pt x="19202" y="41285"/>
                </a:lnTo>
                <a:lnTo>
                  <a:pt x="21122" y="41285"/>
                </a:lnTo>
                <a:lnTo>
                  <a:pt x="23042" y="42245"/>
                </a:lnTo>
                <a:lnTo>
                  <a:pt x="24002" y="42245"/>
                </a:lnTo>
                <a:lnTo>
                  <a:pt x="25923" y="43205"/>
                </a:lnTo>
                <a:lnTo>
                  <a:pt x="27843" y="43205"/>
                </a:lnTo>
                <a:lnTo>
                  <a:pt x="27843" y="31683"/>
                </a:lnTo>
                <a:lnTo>
                  <a:pt x="24963" y="31683"/>
                </a:lnTo>
                <a:lnTo>
                  <a:pt x="22082" y="30723"/>
                </a:lnTo>
                <a:lnTo>
                  <a:pt x="21122" y="28803"/>
                </a:lnTo>
                <a:lnTo>
                  <a:pt x="19202" y="26883"/>
                </a:lnTo>
                <a:lnTo>
                  <a:pt x="18242" y="24963"/>
                </a:lnTo>
                <a:lnTo>
                  <a:pt x="18242" y="17282"/>
                </a:lnTo>
                <a:lnTo>
                  <a:pt x="19202" y="16322"/>
                </a:lnTo>
                <a:lnTo>
                  <a:pt x="19202" y="15361"/>
                </a:lnTo>
                <a:lnTo>
                  <a:pt x="20162" y="14401"/>
                </a:lnTo>
                <a:lnTo>
                  <a:pt x="21122" y="13441"/>
                </a:lnTo>
                <a:lnTo>
                  <a:pt x="22082" y="12481"/>
                </a:lnTo>
                <a:lnTo>
                  <a:pt x="24002" y="12481"/>
                </a:lnTo>
                <a:lnTo>
                  <a:pt x="24963" y="11521"/>
                </a:lnTo>
                <a:lnTo>
                  <a:pt x="30723" y="11521"/>
                </a:lnTo>
                <a:lnTo>
                  <a:pt x="33604" y="12481"/>
                </a:lnTo>
                <a:lnTo>
                  <a:pt x="35524" y="13441"/>
                </a:lnTo>
                <a:lnTo>
                  <a:pt x="37444" y="15361"/>
                </a:lnTo>
                <a:lnTo>
                  <a:pt x="38404" y="18242"/>
                </a:lnTo>
                <a:lnTo>
                  <a:pt x="38404" y="23042"/>
                </a:lnTo>
                <a:lnTo>
                  <a:pt x="37444" y="24003"/>
                </a:lnTo>
                <a:lnTo>
                  <a:pt x="37444" y="24963"/>
                </a:lnTo>
                <a:lnTo>
                  <a:pt x="36484" y="25923"/>
                </a:lnTo>
                <a:lnTo>
                  <a:pt x="36484" y="26883"/>
                </a:lnTo>
                <a:lnTo>
                  <a:pt x="35524" y="27843"/>
                </a:lnTo>
                <a:lnTo>
                  <a:pt x="34564" y="28803"/>
                </a:lnTo>
                <a:lnTo>
                  <a:pt x="33604" y="29763"/>
                </a:lnTo>
                <a:lnTo>
                  <a:pt x="32644" y="30723"/>
                </a:lnTo>
                <a:lnTo>
                  <a:pt x="31683" y="43205"/>
                </a:lnTo>
                <a:lnTo>
                  <a:pt x="35524" y="42245"/>
                </a:lnTo>
                <a:lnTo>
                  <a:pt x="38404" y="41285"/>
                </a:lnTo>
                <a:lnTo>
                  <a:pt x="41285" y="40325"/>
                </a:lnTo>
                <a:lnTo>
                  <a:pt x="44165" y="39364"/>
                </a:lnTo>
                <a:lnTo>
                  <a:pt x="46085" y="37444"/>
                </a:lnTo>
                <a:lnTo>
                  <a:pt x="48006" y="35524"/>
                </a:lnTo>
                <a:lnTo>
                  <a:pt x="49926" y="33604"/>
                </a:lnTo>
                <a:lnTo>
                  <a:pt x="50886" y="30723"/>
                </a:lnTo>
                <a:lnTo>
                  <a:pt x="51846" y="27843"/>
                </a:lnTo>
                <a:lnTo>
                  <a:pt x="52806" y="24963"/>
                </a:lnTo>
                <a:lnTo>
                  <a:pt x="52806" y="18242"/>
                </a:lnTo>
                <a:lnTo>
                  <a:pt x="51846" y="17282"/>
                </a:lnTo>
                <a:lnTo>
                  <a:pt x="51846" y="15361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4" name="object 364"/>
          <p:cNvSpPr/>
          <p:nvPr/>
        </p:nvSpPr>
        <p:spPr>
          <a:xfrm>
            <a:off x="2753426" y="7152787"/>
            <a:ext cx="56647" cy="92171"/>
          </a:xfrm>
          <a:custGeom>
            <a:avLst/>
            <a:gdLst/>
            <a:ahLst/>
            <a:cxnLst/>
            <a:rect l="l" t="t" r="r" b="b"/>
            <a:pathLst>
              <a:path w="56647" h="92171">
                <a:moveTo>
                  <a:pt x="960" y="91211"/>
                </a:moveTo>
                <a:lnTo>
                  <a:pt x="960" y="92171"/>
                </a:lnTo>
                <a:lnTo>
                  <a:pt x="15361" y="92171"/>
                </a:lnTo>
                <a:lnTo>
                  <a:pt x="15361" y="91211"/>
                </a:lnTo>
                <a:lnTo>
                  <a:pt x="16322" y="91211"/>
                </a:lnTo>
                <a:lnTo>
                  <a:pt x="17282" y="90236"/>
                </a:lnTo>
                <a:lnTo>
                  <a:pt x="17282" y="50886"/>
                </a:lnTo>
                <a:lnTo>
                  <a:pt x="19202" y="48006"/>
                </a:lnTo>
                <a:lnTo>
                  <a:pt x="21122" y="45125"/>
                </a:lnTo>
                <a:lnTo>
                  <a:pt x="24003" y="44165"/>
                </a:lnTo>
                <a:lnTo>
                  <a:pt x="25923" y="42245"/>
                </a:lnTo>
                <a:lnTo>
                  <a:pt x="33604" y="42245"/>
                </a:lnTo>
                <a:lnTo>
                  <a:pt x="34564" y="43205"/>
                </a:lnTo>
                <a:lnTo>
                  <a:pt x="35524" y="43205"/>
                </a:lnTo>
                <a:lnTo>
                  <a:pt x="36484" y="44165"/>
                </a:lnTo>
                <a:lnTo>
                  <a:pt x="37444" y="45125"/>
                </a:lnTo>
                <a:lnTo>
                  <a:pt x="38404" y="47045"/>
                </a:lnTo>
                <a:lnTo>
                  <a:pt x="39364" y="48006"/>
                </a:lnTo>
                <a:lnTo>
                  <a:pt x="39364" y="50886"/>
                </a:lnTo>
                <a:lnTo>
                  <a:pt x="40325" y="53766"/>
                </a:lnTo>
                <a:lnTo>
                  <a:pt x="40325" y="91211"/>
                </a:lnTo>
                <a:lnTo>
                  <a:pt x="41285" y="92171"/>
                </a:lnTo>
                <a:lnTo>
                  <a:pt x="54726" y="92171"/>
                </a:lnTo>
                <a:lnTo>
                  <a:pt x="55686" y="91211"/>
                </a:lnTo>
                <a:lnTo>
                  <a:pt x="56647" y="91211"/>
                </a:lnTo>
                <a:lnTo>
                  <a:pt x="56647" y="46085"/>
                </a:lnTo>
                <a:lnTo>
                  <a:pt x="55686" y="43205"/>
                </a:lnTo>
                <a:lnTo>
                  <a:pt x="54726" y="39364"/>
                </a:lnTo>
                <a:lnTo>
                  <a:pt x="53766" y="36484"/>
                </a:lnTo>
                <a:lnTo>
                  <a:pt x="51846" y="34564"/>
                </a:lnTo>
                <a:lnTo>
                  <a:pt x="49926" y="32644"/>
                </a:lnTo>
                <a:lnTo>
                  <a:pt x="48006" y="30723"/>
                </a:lnTo>
                <a:lnTo>
                  <a:pt x="45125" y="29763"/>
                </a:lnTo>
                <a:lnTo>
                  <a:pt x="42245" y="27843"/>
                </a:lnTo>
                <a:lnTo>
                  <a:pt x="39364" y="26883"/>
                </a:lnTo>
                <a:lnTo>
                  <a:pt x="31683" y="26883"/>
                </a:lnTo>
                <a:lnTo>
                  <a:pt x="28803" y="27843"/>
                </a:lnTo>
                <a:lnTo>
                  <a:pt x="25923" y="29763"/>
                </a:lnTo>
                <a:lnTo>
                  <a:pt x="23042" y="30723"/>
                </a:lnTo>
                <a:lnTo>
                  <a:pt x="20162" y="32644"/>
                </a:lnTo>
                <a:lnTo>
                  <a:pt x="17282" y="35524"/>
                </a:lnTo>
                <a:lnTo>
                  <a:pt x="17282" y="2880"/>
                </a:lnTo>
                <a:lnTo>
                  <a:pt x="16322" y="1935"/>
                </a:lnTo>
                <a:lnTo>
                  <a:pt x="15361" y="975"/>
                </a:lnTo>
                <a:lnTo>
                  <a:pt x="12481" y="975"/>
                </a:lnTo>
                <a:lnTo>
                  <a:pt x="11521" y="0"/>
                </a:lnTo>
                <a:lnTo>
                  <a:pt x="5775" y="0"/>
                </a:lnTo>
                <a:lnTo>
                  <a:pt x="4800" y="975"/>
                </a:lnTo>
                <a:lnTo>
                  <a:pt x="960" y="975"/>
                </a:lnTo>
                <a:lnTo>
                  <a:pt x="960" y="1935"/>
                </a:lnTo>
                <a:lnTo>
                  <a:pt x="0" y="1935"/>
                </a:lnTo>
                <a:lnTo>
                  <a:pt x="0" y="91211"/>
                </a:lnTo>
                <a:lnTo>
                  <a:pt x="960" y="91211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5" name="object 365"/>
          <p:cNvSpPr/>
          <p:nvPr/>
        </p:nvSpPr>
        <p:spPr>
          <a:xfrm>
            <a:off x="1392198" y="6226423"/>
            <a:ext cx="488615" cy="527989"/>
          </a:xfrm>
          <a:custGeom>
            <a:avLst/>
            <a:gdLst/>
            <a:ahLst/>
            <a:cxnLst/>
            <a:rect l="l" t="t" r="r" b="b"/>
            <a:pathLst>
              <a:path w="488615" h="527989">
                <a:moveTo>
                  <a:pt x="63358" y="458861"/>
                </a:moveTo>
                <a:lnTo>
                  <a:pt x="62394" y="458861"/>
                </a:lnTo>
                <a:lnTo>
                  <a:pt x="62394" y="457901"/>
                </a:lnTo>
                <a:lnTo>
                  <a:pt x="57596" y="457901"/>
                </a:lnTo>
                <a:lnTo>
                  <a:pt x="57596" y="458861"/>
                </a:lnTo>
                <a:lnTo>
                  <a:pt x="56637" y="458861"/>
                </a:lnTo>
                <a:lnTo>
                  <a:pt x="56637" y="459821"/>
                </a:lnTo>
                <a:lnTo>
                  <a:pt x="37438" y="480943"/>
                </a:lnTo>
                <a:lnTo>
                  <a:pt x="37438" y="483824"/>
                </a:lnTo>
                <a:lnTo>
                  <a:pt x="38397" y="484784"/>
                </a:lnTo>
                <a:lnTo>
                  <a:pt x="39355" y="485744"/>
                </a:lnTo>
                <a:lnTo>
                  <a:pt x="39355" y="486704"/>
                </a:lnTo>
                <a:lnTo>
                  <a:pt x="40314" y="487664"/>
                </a:lnTo>
                <a:lnTo>
                  <a:pt x="42236" y="488624"/>
                </a:lnTo>
                <a:lnTo>
                  <a:pt x="44153" y="490545"/>
                </a:lnTo>
                <a:lnTo>
                  <a:pt x="47035" y="490545"/>
                </a:lnTo>
                <a:lnTo>
                  <a:pt x="47035" y="489584"/>
                </a:lnTo>
                <a:lnTo>
                  <a:pt x="58555" y="477103"/>
                </a:lnTo>
                <a:lnTo>
                  <a:pt x="72955" y="490545"/>
                </a:lnTo>
                <a:lnTo>
                  <a:pt x="72955" y="492465"/>
                </a:lnTo>
                <a:lnTo>
                  <a:pt x="71996" y="494385"/>
                </a:lnTo>
                <a:lnTo>
                  <a:pt x="71038" y="496305"/>
                </a:lnTo>
                <a:lnTo>
                  <a:pt x="70073" y="497265"/>
                </a:lnTo>
                <a:lnTo>
                  <a:pt x="69114" y="499186"/>
                </a:lnTo>
                <a:lnTo>
                  <a:pt x="68156" y="500146"/>
                </a:lnTo>
                <a:lnTo>
                  <a:pt x="65275" y="503986"/>
                </a:lnTo>
                <a:lnTo>
                  <a:pt x="62394" y="505907"/>
                </a:lnTo>
                <a:lnTo>
                  <a:pt x="59518" y="507827"/>
                </a:lnTo>
                <a:lnTo>
                  <a:pt x="55679" y="508787"/>
                </a:lnTo>
                <a:lnTo>
                  <a:pt x="52797" y="509747"/>
                </a:lnTo>
                <a:lnTo>
                  <a:pt x="48958" y="510707"/>
                </a:lnTo>
                <a:lnTo>
                  <a:pt x="46076" y="510707"/>
                </a:lnTo>
                <a:lnTo>
                  <a:pt x="42236" y="509747"/>
                </a:lnTo>
                <a:lnTo>
                  <a:pt x="39355" y="507827"/>
                </a:lnTo>
                <a:lnTo>
                  <a:pt x="35515" y="506867"/>
                </a:lnTo>
                <a:lnTo>
                  <a:pt x="31676" y="504946"/>
                </a:lnTo>
                <a:lnTo>
                  <a:pt x="27835" y="501106"/>
                </a:lnTo>
                <a:lnTo>
                  <a:pt x="23996" y="498226"/>
                </a:lnTo>
                <a:lnTo>
                  <a:pt x="22079" y="495345"/>
                </a:lnTo>
                <a:lnTo>
                  <a:pt x="20156" y="491505"/>
                </a:lnTo>
                <a:lnTo>
                  <a:pt x="17276" y="488624"/>
                </a:lnTo>
                <a:lnTo>
                  <a:pt x="17276" y="484784"/>
                </a:lnTo>
                <a:lnTo>
                  <a:pt x="16317" y="481904"/>
                </a:lnTo>
                <a:lnTo>
                  <a:pt x="16317" y="474223"/>
                </a:lnTo>
                <a:lnTo>
                  <a:pt x="17276" y="471342"/>
                </a:lnTo>
                <a:lnTo>
                  <a:pt x="18239" y="467502"/>
                </a:lnTo>
                <a:lnTo>
                  <a:pt x="20156" y="464621"/>
                </a:lnTo>
                <a:lnTo>
                  <a:pt x="23038" y="460781"/>
                </a:lnTo>
                <a:lnTo>
                  <a:pt x="25918" y="457901"/>
                </a:lnTo>
                <a:lnTo>
                  <a:pt x="27835" y="455996"/>
                </a:lnTo>
                <a:lnTo>
                  <a:pt x="30717" y="454060"/>
                </a:lnTo>
                <a:lnTo>
                  <a:pt x="32634" y="452155"/>
                </a:lnTo>
                <a:lnTo>
                  <a:pt x="35515" y="451180"/>
                </a:lnTo>
                <a:lnTo>
                  <a:pt x="37438" y="450220"/>
                </a:lnTo>
                <a:lnTo>
                  <a:pt x="39355" y="449259"/>
                </a:lnTo>
                <a:lnTo>
                  <a:pt x="41279" y="448315"/>
                </a:lnTo>
                <a:lnTo>
                  <a:pt x="43194" y="448315"/>
                </a:lnTo>
                <a:lnTo>
                  <a:pt x="44153" y="447339"/>
                </a:lnTo>
                <a:lnTo>
                  <a:pt x="45118" y="447339"/>
                </a:lnTo>
                <a:lnTo>
                  <a:pt x="46076" y="446379"/>
                </a:lnTo>
                <a:lnTo>
                  <a:pt x="46076" y="444474"/>
                </a:lnTo>
                <a:lnTo>
                  <a:pt x="45118" y="443499"/>
                </a:lnTo>
                <a:lnTo>
                  <a:pt x="44153" y="442539"/>
                </a:lnTo>
                <a:lnTo>
                  <a:pt x="43194" y="441594"/>
                </a:lnTo>
                <a:lnTo>
                  <a:pt x="43194" y="440634"/>
                </a:lnTo>
                <a:lnTo>
                  <a:pt x="42236" y="439658"/>
                </a:lnTo>
                <a:lnTo>
                  <a:pt x="40314" y="438713"/>
                </a:lnTo>
                <a:lnTo>
                  <a:pt x="39355" y="437753"/>
                </a:lnTo>
                <a:lnTo>
                  <a:pt x="38397" y="437753"/>
                </a:lnTo>
                <a:lnTo>
                  <a:pt x="36473" y="436778"/>
                </a:lnTo>
                <a:lnTo>
                  <a:pt x="32634" y="436778"/>
                </a:lnTo>
                <a:lnTo>
                  <a:pt x="31676" y="437753"/>
                </a:lnTo>
                <a:lnTo>
                  <a:pt x="29759" y="438713"/>
                </a:lnTo>
                <a:lnTo>
                  <a:pt x="27835" y="438713"/>
                </a:lnTo>
                <a:lnTo>
                  <a:pt x="25918" y="439658"/>
                </a:lnTo>
                <a:lnTo>
                  <a:pt x="23996" y="441594"/>
                </a:lnTo>
                <a:lnTo>
                  <a:pt x="22079" y="443499"/>
                </a:lnTo>
                <a:lnTo>
                  <a:pt x="19197" y="445434"/>
                </a:lnTo>
                <a:lnTo>
                  <a:pt x="17276" y="446379"/>
                </a:lnTo>
                <a:lnTo>
                  <a:pt x="14400" y="449259"/>
                </a:lnTo>
                <a:lnTo>
                  <a:pt x="11518" y="452155"/>
                </a:lnTo>
                <a:lnTo>
                  <a:pt x="7679" y="456940"/>
                </a:lnTo>
                <a:lnTo>
                  <a:pt x="3838" y="462701"/>
                </a:lnTo>
                <a:lnTo>
                  <a:pt x="1915" y="468462"/>
                </a:lnTo>
                <a:lnTo>
                  <a:pt x="0" y="473262"/>
                </a:lnTo>
                <a:lnTo>
                  <a:pt x="0" y="490545"/>
                </a:lnTo>
                <a:lnTo>
                  <a:pt x="1915" y="495345"/>
                </a:lnTo>
                <a:lnTo>
                  <a:pt x="4797" y="500146"/>
                </a:lnTo>
                <a:lnTo>
                  <a:pt x="7679" y="505907"/>
                </a:lnTo>
                <a:lnTo>
                  <a:pt x="11518" y="510707"/>
                </a:lnTo>
                <a:lnTo>
                  <a:pt x="17276" y="515508"/>
                </a:lnTo>
                <a:lnTo>
                  <a:pt x="22079" y="519348"/>
                </a:lnTo>
                <a:lnTo>
                  <a:pt x="26877" y="523173"/>
                </a:lnTo>
                <a:lnTo>
                  <a:pt x="32634" y="525109"/>
                </a:lnTo>
                <a:lnTo>
                  <a:pt x="38397" y="527014"/>
                </a:lnTo>
                <a:lnTo>
                  <a:pt x="43194" y="527989"/>
                </a:lnTo>
                <a:lnTo>
                  <a:pt x="47999" y="527014"/>
                </a:lnTo>
                <a:lnTo>
                  <a:pt x="53756" y="527014"/>
                </a:lnTo>
                <a:lnTo>
                  <a:pt x="58555" y="526069"/>
                </a:lnTo>
                <a:lnTo>
                  <a:pt x="63358" y="522229"/>
                </a:lnTo>
                <a:lnTo>
                  <a:pt x="69114" y="519348"/>
                </a:lnTo>
                <a:lnTo>
                  <a:pt x="73914" y="515508"/>
                </a:lnTo>
                <a:lnTo>
                  <a:pt x="77752" y="510707"/>
                </a:lnTo>
                <a:lnTo>
                  <a:pt x="79676" y="508787"/>
                </a:lnTo>
                <a:lnTo>
                  <a:pt x="80634" y="506867"/>
                </a:lnTo>
                <a:lnTo>
                  <a:pt x="82558" y="504946"/>
                </a:lnTo>
                <a:lnTo>
                  <a:pt x="83515" y="503986"/>
                </a:lnTo>
                <a:lnTo>
                  <a:pt x="85432" y="501106"/>
                </a:lnTo>
                <a:lnTo>
                  <a:pt x="86397" y="499186"/>
                </a:lnTo>
                <a:lnTo>
                  <a:pt x="87355" y="497265"/>
                </a:lnTo>
                <a:lnTo>
                  <a:pt x="88314" y="495345"/>
                </a:lnTo>
                <a:lnTo>
                  <a:pt x="89272" y="493425"/>
                </a:lnTo>
                <a:lnTo>
                  <a:pt x="90237" y="491505"/>
                </a:lnTo>
                <a:lnTo>
                  <a:pt x="91194" y="489584"/>
                </a:lnTo>
                <a:lnTo>
                  <a:pt x="91194" y="488624"/>
                </a:lnTo>
                <a:lnTo>
                  <a:pt x="92153" y="486704"/>
                </a:lnTo>
                <a:lnTo>
                  <a:pt x="92153" y="484784"/>
                </a:lnTo>
                <a:lnTo>
                  <a:pt x="91194" y="483824"/>
                </a:lnTo>
                <a:lnTo>
                  <a:pt x="90237" y="482864"/>
                </a:lnTo>
                <a:lnTo>
                  <a:pt x="89272" y="481904"/>
                </a:lnTo>
                <a:lnTo>
                  <a:pt x="63358" y="459821"/>
                </a:lnTo>
                <a:lnTo>
                  <a:pt x="63358" y="458861"/>
                </a:lnTo>
                <a:close/>
              </a:path>
              <a:path w="488615" h="527989">
                <a:moveTo>
                  <a:pt x="100797" y="450220"/>
                </a:moveTo>
                <a:lnTo>
                  <a:pt x="98875" y="448315"/>
                </a:lnTo>
                <a:lnTo>
                  <a:pt x="96958" y="447339"/>
                </a:lnTo>
                <a:lnTo>
                  <a:pt x="94076" y="446379"/>
                </a:lnTo>
                <a:lnTo>
                  <a:pt x="92153" y="444474"/>
                </a:lnTo>
                <a:lnTo>
                  <a:pt x="93111" y="465581"/>
                </a:lnTo>
                <a:lnTo>
                  <a:pt x="96958" y="466542"/>
                </a:lnTo>
                <a:lnTo>
                  <a:pt x="100797" y="467502"/>
                </a:lnTo>
                <a:lnTo>
                  <a:pt x="108476" y="467502"/>
                </a:lnTo>
                <a:lnTo>
                  <a:pt x="112317" y="466542"/>
                </a:lnTo>
                <a:lnTo>
                  <a:pt x="115193" y="464621"/>
                </a:lnTo>
                <a:lnTo>
                  <a:pt x="119032" y="462701"/>
                </a:lnTo>
                <a:lnTo>
                  <a:pt x="122872" y="459821"/>
                </a:lnTo>
                <a:lnTo>
                  <a:pt x="126711" y="455020"/>
                </a:lnTo>
                <a:lnTo>
                  <a:pt x="130551" y="451180"/>
                </a:lnTo>
                <a:lnTo>
                  <a:pt x="132472" y="447339"/>
                </a:lnTo>
                <a:lnTo>
                  <a:pt x="133432" y="443499"/>
                </a:lnTo>
                <a:lnTo>
                  <a:pt x="135352" y="438713"/>
                </a:lnTo>
                <a:lnTo>
                  <a:pt x="135352" y="431032"/>
                </a:lnTo>
                <a:lnTo>
                  <a:pt x="134392" y="427192"/>
                </a:lnTo>
                <a:lnTo>
                  <a:pt x="133432" y="423351"/>
                </a:lnTo>
                <a:lnTo>
                  <a:pt x="130551" y="419511"/>
                </a:lnTo>
                <a:lnTo>
                  <a:pt x="128634" y="415670"/>
                </a:lnTo>
                <a:lnTo>
                  <a:pt x="125752" y="411830"/>
                </a:lnTo>
                <a:lnTo>
                  <a:pt x="121913" y="408950"/>
                </a:lnTo>
                <a:lnTo>
                  <a:pt x="118073" y="406069"/>
                </a:lnTo>
                <a:lnTo>
                  <a:pt x="114234" y="403189"/>
                </a:lnTo>
                <a:lnTo>
                  <a:pt x="110393" y="401269"/>
                </a:lnTo>
                <a:lnTo>
                  <a:pt x="106555" y="399348"/>
                </a:lnTo>
                <a:lnTo>
                  <a:pt x="102714" y="398388"/>
                </a:lnTo>
                <a:lnTo>
                  <a:pt x="98875" y="398388"/>
                </a:lnTo>
                <a:lnTo>
                  <a:pt x="95035" y="399348"/>
                </a:lnTo>
                <a:lnTo>
                  <a:pt x="91194" y="400309"/>
                </a:lnTo>
                <a:lnTo>
                  <a:pt x="87355" y="402229"/>
                </a:lnTo>
                <a:lnTo>
                  <a:pt x="84473" y="404149"/>
                </a:lnTo>
                <a:lnTo>
                  <a:pt x="80634" y="407029"/>
                </a:lnTo>
                <a:lnTo>
                  <a:pt x="77752" y="410870"/>
                </a:lnTo>
                <a:lnTo>
                  <a:pt x="73914" y="414710"/>
                </a:lnTo>
                <a:lnTo>
                  <a:pt x="71038" y="418551"/>
                </a:lnTo>
                <a:lnTo>
                  <a:pt x="70073" y="423351"/>
                </a:lnTo>
                <a:lnTo>
                  <a:pt x="68156" y="427192"/>
                </a:lnTo>
                <a:lnTo>
                  <a:pt x="68156" y="434873"/>
                </a:lnTo>
                <a:lnTo>
                  <a:pt x="69114" y="438713"/>
                </a:lnTo>
                <a:lnTo>
                  <a:pt x="70073" y="443499"/>
                </a:lnTo>
                <a:lnTo>
                  <a:pt x="71996" y="446379"/>
                </a:lnTo>
                <a:lnTo>
                  <a:pt x="74877" y="450220"/>
                </a:lnTo>
                <a:lnTo>
                  <a:pt x="77752" y="454060"/>
                </a:lnTo>
                <a:lnTo>
                  <a:pt x="81593" y="457901"/>
                </a:lnTo>
                <a:lnTo>
                  <a:pt x="85432" y="460781"/>
                </a:lnTo>
                <a:lnTo>
                  <a:pt x="83515" y="431993"/>
                </a:lnTo>
                <a:lnTo>
                  <a:pt x="82558" y="430072"/>
                </a:lnTo>
                <a:lnTo>
                  <a:pt x="82558" y="428152"/>
                </a:lnTo>
                <a:lnTo>
                  <a:pt x="83515" y="425256"/>
                </a:lnTo>
                <a:lnTo>
                  <a:pt x="84473" y="424312"/>
                </a:lnTo>
                <a:lnTo>
                  <a:pt x="85432" y="422391"/>
                </a:lnTo>
                <a:lnTo>
                  <a:pt x="86397" y="419511"/>
                </a:lnTo>
                <a:lnTo>
                  <a:pt x="88314" y="417591"/>
                </a:lnTo>
                <a:lnTo>
                  <a:pt x="90237" y="416631"/>
                </a:lnTo>
                <a:lnTo>
                  <a:pt x="92153" y="415670"/>
                </a:lnTo>
                <a:lnTo>
                  <a:pt x="94076" y="414710"/>
                </a:lnTo>
                <a:lnTo>
                  <a:pt x="95993" y="414710"/>
                </a:lnTo>
                <a:lnTo>
                  <a:pt x="98875" y="415670"/>
                </a:lnTo>
                <a:lnTo>
                  <a:pt x="100797" y="415670"/>
                </a:lnTo>
                <a:lnTo>
                  <a:pt x="102714" y="416631"/>
                </a:lnTo>
                <a:lnTo>
                  <a:pt x="104637" y="417591"/>
                </a:lnTo>
                <a:lnTo>
                  <a:pt x="107513" y="418551"/>
                </a:lnTo>
                <a:lnTo>
                  <a:pt x="108476" y="420471"/>
                </a:lnTo>
                <a:lnTo>
                  <a:pt x="111352" y="422391"/>
                </a:lnTo>
                <a:lnTo>
                  <a:pt x="114234" y="424312"/>
                </a:lnTo>
                <a:lnTo>
                  <a:pt x="115193" y="426232"/>
                </a:lnTo>
                <a:lnTo>
                  <a:pt x="117114" y="428152"/>
                </a:lnTo>
                <a:lnTo>
                  <a:pt x="118073" y="431032"/>
                </a:lnTo>
                <a:lnTo>
                  <a:pt x="119996" y="431993"/>
                </a:lnTo>
                <a:lnTo>
                  <a:pt x="119996" y="434873"/>
                </a:lnTo>
                <a:lnTo>
                  <a:pt x="120955" y="436778"/>
                </a:lnTo>
                <a:lnTo>
                  <a:pt x="120955" y="438713"/>
                </a:lnTo>
                <a:lnTo>
                  <a:pt x="119996" y="440634"/>
                </a:lnTo>
                <a:lnTo>
                  <a:pt x="119032" y="442539"/>
                </a:lnTo>
                <a:lnTo>
                  <a:pt x="118073" y="444474"/>
                </a:lnTo>
                <a:lnTo>
                  <a:pt x="116156" y="446379"/>
                </a:lnTo>
                <a:lnTo>
                  <a:pt x="115193" y="448315"/>
                </a:lnTo>
                <a:lnTo>
                  <a:pt x="113275" y="450220"/>
                </a:lnTo>
                <a:lnTo>
                  <a:pt x="111352" y="450220"/>
                </a:lnTo>
                <a:lnTo>
                  <a:pt x="109435" y="451180"/>
                </a:lnTo>
                <a:lnTo>
                  <a:pt x="102714" y="451180"/>
                </a:lnTo>
                <a:lnTo>
                  <a:pt x="100797" y="450220"/>
                </a:lnTo>
                <a:close/>
              </a:path>
              <a:path w="488615" h="527989">
                <a:moveTo>
                  <a:pt x="90237" y="441594"/>
                </a:moveTo>
                <a:lnTo>
                  <a:pt x="87355" y="439658"/>
                </a:lnTo>
                <a:lnTo>
                  <a:pt x="86397" y="437753"/>
                </a:lnTo>
                <a:lnTo>
                  <a:pt x="85432" y="435818"/>
                </a:lnTo>
                <a:lnTo>
                  <a:pt x="84473" y="433913"/>
                </a:lnTo>
                <a:lnTo>
                  <a:pt x="83515" y="431993"/>
                </a:lnTo>
                <a:lnTo>
                  <a:pt x="85432" y="460781"/>
                </a:lnTo>
                <a:lnTo>
                  <a:pt x="89272" y="463661"/>
                </a:lnTo>
                <a:lnTo>
                  <a:pt x="93111" y="465581"/>
                </a:lnTo>
                <a:lnTo>
                  <a:pt x="92153" y="444474"/>
                </a:lnTo>
                <a:lnTo>
                  <a:pt x="90237" y="441594"/>
                </a:lnTo>
                <a:close/>
              </a:path>
              <a:path w="488615" h="527989">
                <a:moveTo>
                  <a:pt x="183343" y="383987"/>
                </a:moveTo>
                <a:lnTo>
                  <a:pt x="183343" y="376306"/>
                </a:lnTo>
                <a:lnTo>
                  <a:pt x="182398" y="372465"/>
                </a:lnTo>
                <a:lnTo>
                  <a:pt x="181438" y="368625"/>
                </a:lnTo>
                <a:lnTo>
                  <a:pt x="178557" y="364784"/>
                </a:lnTo>
                <a:lnTo>
                  <a:pt x="176637" y="360944"/>
                </a:lnTo>
                <a:lnTo>
                  <a:pt x="173757" y="358079"/>
                </a:lnTo>
                <a:lnTo>
                  <a:pt x="169916" y="354238"/>
                </a:lnTo>
                <a:lnTo>
                  <a:pt x="166076" y="350398"/>
                </a:lnTo>
                <a:lnTo>
                  <a:pt x="161275" y="348462"/>
                </a:lnTo>
                <a:lnTo>
                  <a:pt x="158395" y="346557"/>
                </a:lnTo>
                <a:lnTo>
                  <a:pt x="153594" y="344622"/>
                </a:lnTo>
                <a:lnTo>
                  <a:pt x="150714" y="343677"/>
                </a:lnTo>
                <a:lnTo>
                  <a:pt x="143033" y="343677"/>
                </a:lnTo>
                <a:lnTo>
                  <a:pt x="139193" y="345582"/>
                </a:lnTo>
                <a:lnTo>
                  <a:pt x="135352" y="347517"/>
                </a:lnTo>
                <a:lnTo>
                  <a:pt x="131516" y="349422"/>
                </a:lnTo>
                <a:lnTo>
                  <a:pt x="128634" y="352303"/>
                </a:lnTo>
                <a:lnTo>
                  <a:pt x="124794" y="356143"/>
                </a:lnTo>
                <a:lnTo>
                  <a:pt x="120955" y="359984"/>
                </a:lnTo>
                <a:lnTo>
                  <a:pt x="119032" y="364784"/>
                </a:lnTo>
                <a:lnTo>
                  <a:pt x="117114" y="368625"/>
                </a:lnTo>
                <a:lnTo>
                  <a:pt x="116156" y="372465"/>
                </a:lnTo>
                <a:lnTo>
                  <a:pt x="115193" y="376306"/>
                </a:lnTo>
                <a:lnTo>
                  <a:pt x="116156" y="380146"/>
                </a:lnTo>
                <a:lnTo>
                  <a:pt x="116156" y="384947"/>
                </a:lnTo>
                <a:lnTo>
                  <a:pt x="118073" y="387827"/>
                </a:lnTo>
                <a:lnTo>
                  <a:pt x="119996" y="392628"/>
                </a:lnTo>
                <a:lnTo>
                  <a:pt x="122872" y="395508"/>
                </a:lnTo>
                <a:lnTo>
                  <a:pt x="124794" y="399348"/>
                </a:lnTo>
                <a:lnTo>
                  <a:pt x="129593" y="402229"/>
                </a:lnTo>
                <a:lnTo>
                  <a:pt x="133432" y="406069"/>
                </a:lnTo>
                <a:lnTo>
                  <a:pt x="132472" y="381106"/>
                </a:lnTo>
                <a:lnTo>
                  <a:pt x="131516" y="379186"/>
                </a:lnTo>
                <a:lnTo>
                  <a:pt x="130551" y="377266"/>
                </a:lnTo>
                <a:lnTo>
                  <a:pt x="130551" y="371505"/>
                </a:lnTo>
                <a:lnTo>
                  <a:pt x="131516" y="368625"/>
                </a:lnTo>
                <a:lnTo>
                  <a:pt x="132472" y="366704"/>
                </a:lnTo>
                <a:lnTo>
                  <a:pt x="134392" y="364784"/>
                </a:lnTo>
                <a:lnTo>
                  <a:pt x="136312" y="362864"/>
                </a:lnTo>
                <a:lnTo>
                  <a:pt x="138232" y="361904"/>
                </a:lnTo>
                <a:lnTo>
                  <a:pt x="140153" y="360944"/>
                </a:lnTo>
                <a:lnTo>
                  <a:pt x="142073" y="359984"/>
                </a:lnTo>
                <a:lnTo>
                  <a:pt x="145913" y="359984"/>
                </a:lnTo>
                <a:lnTo>
                  <a:pt x="147834" y="360944"/>
                </a:lnTo>
                <a:lnTo>
                  <a:pt x="150714" y="361904"/>
                </a:lnTo>
                <a:lnTo>
                  <a:pt x="152634" y="362864"/>
                </a:lnTo>
                <a:lnTo>
                  <a:pt x="154554" y="364784"/>
                </a:lnTo>
                <a:lnTo>
                  <a:pt x="156475" y="365744"/>
                </a:lnTo>
                <a:lnTo>
                  <a:pt x="159355" y="367664"/>
                </a:lnTo>
                <a:lnTo>
                  <a:pt x="161275" y="369585"/>
                </a:lnTo>
                <a:lnTo>
                  <a:pt x="163196" y="371505"/>
                </a:lnTo>
                <a:lnTo>
                  <a:pt x="165116" y="373425"/>
                </a:lnTo>
                <a:lnTo>
                  <a:pt x="166076" y="375345"/>
                </a:lnTo>
                <a:lnTo>
                  <a:pt x="167036" y="378226"/>
                </a:lnTo>
                <a:lnTo>
                  <a:pt x="167996" y="380146"/>
                </a:lnTo>
                <a:lnTo>
                  <a:pt x="167996" y="385907"/>
                </a:lnTo>
                <a:lnTo>
                  <a:pt x="167036" y="387827"/>
                </a:lnTo>
                <a:lnTo>
                  <a:pt x="166076" y="389747"/>
                </a:lnTo>
                <a:lnTo>
                  <a:pt x="164156" y="391667"/>
                </a:lnTo>
                <a:lnTo>
                  <a:pt x="162235" y="393588"/>
                </a:lnTo>
                <a:lnTo>
                  <a:pt x="161275" y="394548"/>
                </a:lnTo>
                <a:lnTo>
                  <a:pt x="159355" y="395508"/>
                </a:lnTo>
                <a:lnTo>
                  <a:pt x="156475" y="396468"/>
                </a:lnTo>
                <a:lnTo>
                  <a:pt x="152634" y="396468"/>
                </a:lnTo>
                <a:lnTo>
                  <a:pt x="150714" y="395508"/>
                </a:lnTo>
                <a:lnTo>
                  <a:pt x="148794" y="395508"/>
                </a:lnTo>
                <a:lnTo>
                  <a:pt x="145913" y="394548"/>
                </a:lnTo>
                <a:lnTo>
                  <a:pt x="143993" y="392628"/>
                </a:lnTo>
                <a:lnTo>
                  <a:pt x="142073" y="391667"/>
                </a:lnTo>
                <a:lnTo>
                  <a:pt x="140153" y="388787"/>
                </a:lnTo>
                <a:lnTo>
                  <a:pt x="137272" y="386867"/>
                </a:lnTo>
                <a:lnTo>
                  <a:pt x="135352" y="384947"/>
                </a:lnTo>
                <a:lnTo>
                  <a:pt x="137272" y="408950"/>
                </a:lnTo>
                <a:lnTo>
                  <a:pt x="141113" y="409910"/>
                </a:lnTo>
                <a:lnTo>
                  <a:pt x="144953" y="411830"/>
                </a:lnTo>
                <a:lnTo>
                  <a:pt x="148794" y="412790"/>
                </a:lnTo>
                <a:lnTo>
                  <a:pt x="156475" y="412790"/>
                </a:lnTo>
                <a:lnTo>
                  <a:pt x="160315" y="411830"/>
                </a:lnTo>
                <a:lnTo>
                  <a:pt x="163196" y="409910"/>
                </a:lnTo>
                <a:lnTo>
                  <a:pt x="167036" y="407990"/>
                </a:lnTo>
                <a:lnTo>
                  <a:pt x="170876" y="405109"/>
                </a:lnTo>
                <a:lnTo>
                  <a:pt x="173757" y="401269"/>
                </a:lnTo>
                <a:lnTo>
                  <a:pt x="177597" y="396468"/>
                </a:lnTo>
                <a:lnTo>
                  <a:pt x="180478" y="392628"/>
                </a:lnTo>
                <a:lnTo>
                  <a:pt x="181438" y="388787"/>
                </a:lnTo>
                <a:lnTo>
                  <a:pt x="183343" y="383987"/>
                </a:lnTo>
                <a:close/>
              </a:path>
              <a:path w="488615" h="527989">
                <a:moveTo>
                  <a:pt x="134392" y="383026"/>
                </a:moveTo>
                <a:lnTo>
                  <a:pt x="132472" y="381106"/>
                </a:lnTo>
                <a:lnTo>
                  <a:pt x="133432" y="406069"/>
                </a:lnTo>
                <a:lnTo>
                  <a:pt x="137272" y="408950"/>
                </a:lnTo>
                <a:lnTo>
                  <a:pt x="135352" y="384947"/>
                </a:lnTo>
                <a:lnTo>
                  <a:pt x="134392" y="383026"/>
                </a:lnTo>
                <a:close/>
              </a:path>
              <a:path w="488615" h="527989">
                <a:moveTo>
                  <a:pt x="183343" y="311033"/>
                </a:moveTo>
                <a:lnTo>
                  <a:pt x="184318" y="310073"/>
                </a:lnTo>
                <a:lnTo>
                  <a:pt x="187183" y="309112"/>
                </a:lnTo>
                <a:lnTo>
                  <a:pt x="190064" y="309112"/>
                </a:lnTo>
                <a:lnTo>
                  <a:pt x="192959" y="308152"/>
                </a:lnTo>
                <a:lnTo>
                  <a:pt x="196784" y="308152"/>
                </a:lnTo>
                <a:lnTo>
                  <a:pt x="185278" y="298551"/>
                </a:lnTo>
                <a:lnTo>
                  <a:pt x="182398" y="299511"/>
                </a:lnTo>
                <a:lnTo>
                  <a:pt x="178557" y="299511"/>
                </a:lnTo>
                <a:lnTo>
                  <a:pt x="179502" y="313913"/>
                </a:lnTo>
                <a:lnTo>
                  <a:pt x="181438" y="312953"/>
                </a:lnTo>
                <a:lnTo>
                  <a:pt x="183343" y="311033"/>
                </a:lnTo>
                <a:close/>
              </a:path>
              <a:path w="488615" h="527989">
                <a:moveTo>
                  <a:pt x="316784" y="144962"/>
                </a:moveTo>
                <a:lnTo>
                  <a:pt x="315824" y="144962"/>
                </a:lnTo>
                <a:lnTo>
                  <a:pt x="314864" y="144002"/>
                </a:lnTo>
                <a:lnTo>
                  <a:pt x="313904" y="144002"/>
                </a:lnTo>
                <a:lnTo>
                  <a:pt x="313904" y="143042"/>
                </a:lnTo>
                <a:lnTo>
                  <a:pt x="311984" y="143042"/>
                </a:lnTo>
                <a:lnTo>
                  <a:pt x="311984" y="144002"/>
                </a:lnTo>
                <a:lnTo>
                  <a:pt x="310063" y="144002"/>
                </a:lnTo>
                <a:lnTo>
                  <a:pt x="310063" y="144962"/>
                </a:lnTo>
                <a:lnTo>
                  <a:pt x="309103" y="144962"/>
                </a:lnTo>
                <a:lnTo>
                  <a:pt x="308143" y="145907"/>
                </a:lnTo>
                <a:lnTo>
                  <a:pt x="307183" y="145907"/>
                </a:lnTo>
                <a:lnTo>
                  <a:pt x="307183" y="146883"/>
                </a:lnTo>
                <a:lnTo>
                  <a:pt x="306223" y="147843"/>
                </a:lnTo>
                <a:lnTo>
                  <a:pt x="305263" y="149748"/>
                </a:lnTo>
                <a:lnTo>
                  <a:pt x="305263" y="150723"/>
                </a:lnTo>
                <a:lnTo>
                  <a:pt x="304318" y="151683"/>
                </a:lnTo>
                <a:lnTo>
                  <a:pt x="304318" y="154564"/>
                </a:lnTo>
                <a:lnTo>
                  <a:pt x="303343" y="155508"/>
                </a:lnTo>
                <a:lnTo>
                  <a:pt x="303343" y="157429"/>
                </a:lnTo>
                <a:lnTo>
                  <a:pt x="304318" y="159349"/>
                </a:lnTo>
                <a:lnTo>
                  <a:pt x="304318" y="164150"/>
                </a:lnTo>
                <a:lnTo>
                  <a:pt x="305263" y="166070"/>
                </a:lnTo>
                <a:lnTo>
                  <a:pt x="299502" y="161269"/>
                </a:lnTo>
                <a:lnTo>
                  <a:pt x="296637" y="161269"/>
                </a:lnTo>
                <a:lnTo>
                  <a:pt x="295662" y="162245"/>
                </a:lnTo>
                <a:lnTo>
                  <a:pt x="294701" y="163189"/>
                </a:lnTo>
                <a:lnTo>
                  <a:pt x="293757" y="164150"/>
                </a:lnTo>
                <a:lnTo>
                  <a:pt x="292796" y="165110"/>
                </a:lnTo>
                <a:lnTo>
                  <a:pt x="291821" y="166070"/>
                </a:lnTo>
                <a:lnTo>
                  <a:pt x="290876" y="167030"/>
                </a:lnTo>
                <a:lnTo>
                  <a:pt x="290876" y="167990"/>
                </a:lnTo>
                <a:lnTo>
                  <a:pt x="289916" y="168950"/>
                </a:lnTo>
                <a:lnTo>
                  <a:pt x="289916" y="172791"/>
                </a:lnTo>
                <a:lnTo>
                  <a:pt x="335027" y="211195"/>
                </a:lnTo>
                <a:lnTo>
                  <a:pt x="337907" y="211195"/>
                </a:lnTo>
                <a:lnTo>
                  <a:pt x="338867" y="210235"/>
                </a:lnTo>
                <a:lnTo>
                  <a:pt x="338867" y="209275"/>
                </a:lnTo>
                <a:lnTo>
                  <a:pt x="339827" y="208315"/>
                </a:lnTo>
                <a:lnTo>
                  <a:pt x="340787" y="207355"/>
                </a:lnTo>
                <a:lnTo>
                  <a:pt x="342707" y="206395"/>
                </a:lnTo>
                <a:lnTo>
                  <a:pt x="343668" y="205435"/>
                </a:lnTo>
                <a:lnTo>
                  <a:pt x="343668" y="203514"/>
                </a:lnTo>
                <a:lnTo>
                  <a:pt x="344628" y="203514"/>
                </a:lnTo>
                <a:lnTo>
                  <a:pt x="344628" y="202554"/>
                </a:lnTo>
                <a:lnTo>
                  <a:pt x="345588" y="201594"/>
                </a:lnTo>
                <a:lnTo>
                  <a:pt x="345588" y="200634"/>
                </a:lnTo>
                <a:lnTo>
                  <a:pt x="346548" y="200634"/>
                </a:lnTo>
                <a:lnTo>
                  <a:pt x="346548" y="199674"/>
                </a:lnTo>
                <a:lnTo>
                  <a:pt x="345588" y="198714"/>
                </a:lnTo>
                <a:lnTo>
                  <a:pt x="345588" y="197754"/>
                </a:lnTo>
                <a:lnTo>
                  <a:pt x="317744" y="173751"/>
                </a:lnTo>
                <a:lnTo>
                  <a:pt x="316784" y="171830"/>
                </a:lnTo>
                <a:lnTo>
                  <a:pt x="316784" y="167990"/>
                </a:lnTo>
                <a:lnTo>
                  <a:pt x="315824" y="167030"/>
                </a:lnTo>
                <a:lnTo>
                  <a:pt x="315824" y="161269"/>
                </a:lnTo>
                <a:lnTo>
                  <a:pt x="316784" y="160309"/>
                </a:lnTo>
                <a:lnTo>
                  <a:pt x="316784" y="159349"/>
                </a:lnTo>
                <a:lnTo>
                  <a:pt x="317744" y="159349"/>
                </a:lnTo>
                <a:lnTo>
                  <a:pt x="317744" y="158404"/>
                </a:lnTo>
                <a:lnTo>
                  <a:pt x="318704" y="157429"/>
                </a:lnTo>
                <a:lnTo>
                  <a:pt x="319665" y="157429"/>
                </a:lnTo>
                <a:lnTo>
                  <a:pt x="319665" y="156469"/>
                </a:lnTo>
                <a:lnTo>
                  <a:pt x="320625" y="156469"/>
                </a:lnTo>
                <a:lnTo>
                  <a:pt x="320625" y="155508"/>
                </a:lnTo>
                <a:lnTo>
                  <a:pt x="321585" y="155508"/>
                </a:lnTo>
                <a:lnTo>
                  <a:pt x="322545" y="154564"/>
                </a:lnTo>
                <a:lnTo>
                  <a:pt x="323505" y="154564"/>
                </a:lnTo>
                <a:lnTo>
                  <a:pt x="323505" y="151683"/>
                </a:lnTo>
                <a:lnTo>
                  <a:pt x="322545" y="150723"/>
                </a:lnTo>
                <a:lnTo>
                  <a:pt x="321585" y="149748"/>
                </a:lnTo>
                <a:lnTo>
                  <a:pt x="320625" y="149748"/>
                </a:lnTo>
                <a:lnTo>
                  <a:pt x="320625" y="148788"/>
                </a:lnTo>
                <a:lnTo>
                  <a:pt x="319665" y="146883"/>
                </a:lnTo>
                <a:lnTo>
                  <a:pt x="317744" y="145907"/>
                </a:lnTo>
                <a:lnTo>
                  <a:pt x="316784" y="144962"/>
                </a:lnTo>
                <a:close/>
              </a:path>
              <a:path w="488615" h="527989">
                <a:moveTo>
                  <a:pt x="359030" y="154564"/>
                </a:moveTo>
                <a:lnTo>
                  <a:pt x="358069" y="153588"/>
                </a:lnTo>
                <a:lnTo>
                  <a:pt x="359990" y="174711"/>
                </a:lnTo>
                <a:lnTo>
                  <a:pt x="362870" y="174711"/>
                </a:lnTo>
                <a:lnTo>
                  <a:pt x="364790" y="173751"/>
                </a:lnTo>
                <a:lnTo>
                  <a:pt x="367671" y="173751"/>
                </a:lnTo>
                <a:lnTo>
                  <a:pt x="366710" y="159349"/>
                </a:lnTo>
                <a:lnTo>
                  <a:pt x="364790" y="159349"/>
                </a:lnTo>
                <a:lnTo>
                  <a:pt x="362870" y="158404"/>
                </a:lnTo>
                <a:lnTo>
                  <a:pt x="359990" y="157429"/>
                </a:lnTo>
                <a:lnTo>
                  <a:pt x="359030" y="155508"/>
                </a:lnTo>
                <a:lnTo>
                  <a:pt x="359030" y="154564"/>
                </a:lnTo>
                <a:close/>
              </a:path>
              <a:path w="488615" h="527989">
                <a:moveTo>
                  <a:pt x="431983" y="30723"/>
                </a:moveTo>
                <a:lnTo>
                  <a:pt x="431983" y="28803"/>
                </a:lnTo>
                <a:lnTo>
                  <a:pt x="431023" y="26883"/>
                </a:lnTo>
                <a:lnTo>
                  <a:pt x="431023" y="24963"/>
                </a:lnTo>
                <a:lnTo>
                  <a:pt x="431983" y="24002"/>
                </a:lnTo>
                <a:lnTo>
                  <a:pt x="431983" y="22082"/>
                </a:lnTo>
                <a:lnTo>
                  <a:pt x="432944" y="20162"/>
                </a:lnTo>
                <a:lnTo>
                  <a:pt x="434864" y="19202"/>
                </a:lnTo>
                <a:lnTo>
                  <a:pt x="436784" y="15361"/>
                </a:lnTo>
                <a:lnTo>
                  <a:pt x="440624" y="14401"/>
                </a:lnTo>
                <a:lnTo>
                  <a:pt x="447345" y="14401"/>
                </a:lnTo>
                <a:lnTo>
                  <a:pt x="450226" y="16322"/>
                </a:lnTo>
                <a:lnTo>
                  <a:pt x="450226" y="0"/>
                </a:lnTo>
                <a:lnTo>
                  <a:pt x="442545" y="0"/>
                </a:lnTo>
                <a:lnTo>
                  <a:pt x="439664" y="960"/>
                </a:lnTo>
                <a:lnTo>
                  <a:pt x="435824" y="2880"/>
                </a:lnTo>
                <a:lnTo>
                  <a:pt x="432944" y="4800"/>
                </a:lnTo>
                <a:lnTo>
                  <a:pt x="429103" y="6720"/>
                </a:lnTo>
                <a:lnTo>
                  <a:pt x="426223" y="10561"/>
                </a:lnTo>
                <a:lnTo>
                  <a:pt x="423342" y="14401"/>
                </a:lnTo>
                <a:lnTo>
                  <a:pt x="420462" y="18242"/>
                </a:lnTo>
                <a:lnTo>
                  <a:pt x="419502" y="21122"/>
                </a:lnTo>
                <a:lnTo>
                  <a:pt x="418542" y="25923"/>
                </a:lnTo>
                <a:lnTo>
                  <a:pt x="417582" y="28803"/>
                </a:lnTo>
                <a:lnTo>
                  <a:pt x="418542" y="33588"/>
                </a:lnTo>
                <a:lnTo>
                  <a:pt x="418542" y="37429"/>
                </a:lnTo>
                <a:lnTo>
                  <a:pt x="419502" y="41269"/>
                </a:lnTo>
                <a:lnTo>
                  <a:pt x="422382" y="45125"/>
                </a:lnTo>
                <a:lnTo>
                  <a:pt x="425263" y="48966"/>
                </a:lnTo>
                <a:lnTo>
                  <a:pt x="427183" y="51831"/>
                </a:lnTo>
                <a:lnTo>
                  <a:pt x="431983" y="55671"/>
                </a:lnTo>
                <a:lnTo>
                  <a:pt x="435824" y="59512"/>
                </a:lnTo>
                <a:lnTo>
                  <a:pt x="434864" y="34564"/>
                </a:lnTo>
                <a:lnTo>
                  <a:pt x="433904" y="33588"/>
                </a:lnTo>
                <a:lnTo>
                  <a:pt x="432944" y="31683"/>
                </a:lnTo>
                <a:lnTo>
                  <a:pt x="431983" y="30723"/>
                </a:lnTo>
                <a:close/>
              </a:path>
              <a:path w="488615" h="527989">
                <a:moveTo>
                  <a:pt x="467508" y="10561"/>
                </a:moveTo>
                <a:lnTo>
                  <a:pt x="465588" y="8641"/>
                </a:lnTo>
                <a:lnTo>
                  <a:pt x="462707" y="5760"/>
                </a:lnTo>
                <a:lnTo>
                  <a:pt x="459827" y="3840"/>
                </a:lnTo>
                <a:lnTo>
                  <a:pt x="456947" y="1920"/>
                </a:lnTo>
                <a:lnTo>
                  <a:pt x="453106" y="960"/>
                </a:lnTo>
                <a:lnTo>
                  <a:pt x="450226" y="0"/>
                </a:lnTo>
                <a:lnTo>
                  <a:pt x="450226" y="16322"/>
                </a:lnTo>
                <a:lnTo>
                  <a:pt x="454066" y="19202"/>
                </a:lnTo>
                <a:lnTo>
                  <a:pt x="437744" y="38404"/>
                </a:lnTo>
                <a:lnTo>
                  <a:pt x="435824" y="36484"/>
                </a:lnTo>
                <a:lnTo>
                  <a:pt x="434864" y="34564"/>
                </a:lnTo>
                <a:lnTo>
                  <a:pt x="435824" y="59512"/>
                </a:lnTo>
                <a:lnTo>
                  <a:pt x="439664" y="61432"/>
                </a:lnTo>
                <a:lnTo>
                  <a:pt x="443505" y="63352"/>
                </a:lnTo>
                <a:lnTo>
                  <a:pt x="448305" y="65272"/>
                </a:lnTo>
                <a:lnTo>
                  <a:pt x="451186" y="66233"/>
                </a:lnTo>
                <a:lnTo>
                  <a:pt x="455986" y="65272"/>
                </a:lnTo>
                <a:lnTo>
                  <a:pt x="458867" y="65272"/>
                </a:lnTo>
                <a:lnTo>
                  <a:pt x="462707" y="64328"/>
                </a:lnTo>
                <a:lnTo>
                  <a:pt x="466548" y="62392"/>
                </a:lnTo>
                <a:lnTo>
                  <a:pt x="470388" y="60487"/>
                </a:lnTo>
                <a:lnTo>
                  <a:pt x="473253" y="56647"/>
                </a:lnTo>
                <a:lnTo>
                  <a:pt x="477094" y="52806"/>
                </a:lnTo>
                <a:lnTo>
                  <a:pt x="479029" y="50871"/>
                </a:lnTo>
                <a:lnTo>
                  <a:pt x="480934" y="48966"/>
                </a:lnTo>
                <a:lnTo>
                  <a:pt x="481910" y="47045"/>
                </a:lnTo>
                <a:lnTo>
                  <a:pt x="483815" y="44150"/>
                </a:lnTo>
                <a:lnTo>
                  <a:pt x="484775" y="42245"/>
                </a:lnTo>
                <a:lnTo>
                  <a:pt x="485750" y="40325"/>
                </a:lnTo>
                <a:lnTo>
                  <a:pt x="486710" y="38404"/>
                </a:lnTo>
                <a:lnTo>
                  <a:pt x="487655" y="37429"/>
                </a:lnTo>
                <a:lnTo>
                  <a:pt x="487655" y="35524"/>
                </a:lnTo>
                <a:lnTo>
                  <a:pt x="488615" y="34564"/>
                </a:lnTo>
                <a:lnTo>
                  <a:pt x="488615" y="32644"/>
                </a:lnTo>
                <a:lnTo>
                  <a:pt x="487655" y="31683"/>
                </a:lnTo>
                <a:lnTo>
                  <a:pt x="487655" y="30723"/>
                </a:lnTo>
                <a:lnTo>
                  <a:pt x="486710" y="30723"/>
                </a:lnTo>
                <a:lnTo>
                  <a:pt x="486710" y="29763"/>
                </a:lnTo>
                <a:lnTo>
                  <a:pt x="485750" y="29763"/>
                </a:lnTo>
                <a:lnTo>
                  <a:pt x="485750" y="28803"/>
                </a:lnTo>
                <a:lnTo>
                  <a:pt x="484775" y="28803"/>
                </a:lnTo>
                <a:lnTo>
                  <a:pt x="483815" y="27843"/>
                </a:lnTo>
                <a:lnTo>
                  <a:pt x="483815" y="26883"/>
                </a:lnTo>
                <a:lnTo>
                  <a:pt x="481910" y="26883"/>
                </a:lnTo>
                <a:lnTo>
                  <a:pt x="480934" y="25923"/>
                </a:lnTo>
                <a:lnTo>
                  <a:pt x="479029" y="25923"/>
                </a:lnTo>
                <a:lnTo>
                  <a:pt x="478069" y="26883"/>
                </a:lnTo>
                <a:lnTo>
                  <a:pt x="477094" y="27843"/>
                </a:lnTo>
                <a:lnTo>
                  <a:pt x="477094" y="29763"/>
                </a:lnTo>
                <a:lnTo>
                  <a:pt x="476149" y="30723"/>
                </a:lnTo>
                <a:lnTo>
                  <a:pt x="476149" y="32644"/>
                </a:lnTo>
                <a:lnTo>
                  <a:pt x="475189" y="34564"/>
                </a:lnTo>
                <a:lnTo>
                  <a:pt x="474229" y="35524"/>
                </a:lnTo>
                <a:lnTo>
                  <a:pt x="473253" y="37429"/>
                </a:lnTo>
                <a:lnTo>
                  <a:pt x="472308" y="39364"/>
                </a:lnTo>
                <a:lnTo>
                  <a:pt x="470388" y="42245"/>
                </a:lnTo>
                <a:lnTo>
                  <a:pt x="468468" y="43205"/>
                </a:lnTo>
                <a:lnTo>
                  <a:pt x="466548" y="46085"/>
                </a:lnTo>
                <a:lnTo>
                  <a:pt x="464627" y="47990"/>
                </a:lnTo>
                <a:lnTo>
                  <a:pt x="462707" y="48966"/>
                </a:lnTo>
                <a:lnTo>
                  <a:pt x="460787" y="48966"/>
                </a:lnTo>
                <a:lnTo>
                  <a:pt x="458867" y="49926"/>
                </a:lnTo>
                <a:lnTo>
                  <a:pt x="453106" y="49926"/>
                </a:lnTo>
                <a:lnTo>
                  <a:pt x="451186" y="48966"/>
                </a:lnTo>
                <a:lnTo>
                  <a:pt x="449266" y="47990"/>
                </a:lnTo>
                <a:lnTo>
                  <a:pt x="447345" y="47045"/>
                </a:lnTo>
                <a:lnTo>
                  <a:pt x="445425" y="45125"/>
                </a:lnTo>
                <a:lnTo>
                  <a:pt x="469428" y="18242"/>
                </a:lnTo>
                <a:lnTo>
                  <a:pt x="470388" y="17282"/>
                </a:lnTo>
                <a:lnTo>
                  <a:pt x="470388" y="12481"/>
                </a:lnTo>
                <a:lnTo>
                  <a:pt x="469428" y="11521"/>
                </a:lnTo>
                <a:lnTo>
                  <a:pt x="467508" y="10561"/>
                </a:lnTo>
                <a:close/>
              </a:path>
              <a:path w="488615" h="527989">
                <a:moveTo>
                  <a:pt x="369591" y="89275"/>
                </a:moveTo>
                <a:lnTo>
                  <a:pt x="370551" y="93116"/>
                </a:lnTo>
                <a:lnTo>
                  <a:pt x="372471" y="95996"/>
                </a:lnTo>
                <a:lnTo>
                  <a:pt x="374391" y="99837"/>
                </a:lnTo>
                <a:lnTo>
                  <a:pt x="377272" y="103677"/>
                </a:lnTo>
                <a:lnTo>
                  <a:pt x="380152" y="107518"/>
                </a:lnTo>
                <a:lnTo>
                  <a:pt x="383993" y="110398"/>
                </a:lnTo>
                <a:lnTo>
                  <a:pt x="387833" y="113278"/>
                </a:lnTo>
                <a:lnTo>
                  <a:pt x="387833" y="88315"/>
                </a:lnTo>
                <a:lnTo>
                  <a:pt x="386858" y="86395"/>
                </a:lnTo>
                <a:lnTo>
                  <a:pt x="385898" y="84475"/>
                </a:lnTo>
                <a:lnTo>
                  <a:pt x="385898" y="78714"/>
                </a:lnTo>
                <a:lnTo>
                  <a:pt x="386858" y="76794"/>
                </a:lnTo>
                <a:lnTo>
                  <a:pt x="385898" y="62392"/>
                </a:lnTo>
                <a:lnTo>
                  <a:pt x="383017" y="63352"/>
                </a:lnTo>
                <a:lnTo>
                  <a:pt x="380152" y="64328"/>
                </a:lnTo>
                <a:lnTo>
                  <a:pt x="377272" y="66233"/>
                </a:lnTo>
                <a:lnTo>
                  <a:pt x="375336" y="69113"/>
                </a:lnTo>
                <a:lnTo>
                  <a:pt x="372471" y="71993"/>
                </a:lnTo>
                <a:lnTo>
                  <a:pt x="370551" y="74874"/>
                </a:lnTo>
                <a:lnTo>
                  <a:pt x="369591" y="78714"/>
                </a:lnTo>
                <a:lnTo>
                  <a:pt x="368631" y="81594"/>
                </a:lnTo>
                <a:lnTo>
                  <a:pt x="368631" y="85435"/>
                </a:lnTo>
                <a:lnTo>
                  <a:pt x="369591" y="89275"/>
                </a:lnTo>
                <a:close/>
              </a:path>
              <a:path w="488615" h="527989">
                <a:moveTo>
                  <a:pt x="442545" y="90236"/>
                </a:moveTo>
                <a:lnTo>
                  <a:pt x="443505" y="89275"/>
                </a:lnTo>
                <a:lnTo>
                  <a:pt x="444465" y="88315"/>
                </a:lnTo>
                <a:lnTo>
                  <a:pt x="445425" y="87355"/>
                </a:lnTo>
                <a:lnTo>
                  <a:pt x="445425" y="84475"/>
                </a:lnTo>
                <a:lnTo>
                  <a:pt x="444465" y="84475"/>
                </a:lnTo>
                <a:lnTo>
                  <a:pt x="379177" y="27843"/>
                </a:lnTo>
                <a:lnTo>
                  <a:pt x="379177" y="26883"/>
                </a:lnTo>
                <a:lnTo>
                  <a:pt x="376312" y="26883"/>
                </a:lnTo>
                <a:lnTo>
                  <a:pt x="376312" y="27843"/>
                </a:lnTo>
                <a:lnTo>
                  <a:pt x="375336" y="27843"/>
                </a:lnTo>
                <a:lnTo>
                  <a:pt x="374391" y="28803"/>
                </a:lnTo>
                <a:lnTo>
                  <a:pt x="374391" y="29763"/>
                </a:lnTo>
                <a:lnTo>
                  <a:pt x="373431" y="30723"/>
                </a:lnTo>
                <a:lnTo>
                  <a:pt x="371511" y="31683"/>
                </a:lnTo>
                <a:lnTo>
                  <a:pt x="370551" y="33588"/>
                </a:lnTo>
                <a:lnTo>
                  <a:pt x="369591" y="34564"/>
                </a:lnTo>
                <a:lnTo>
                  <a:pt x="368631" y="35524"/>
                </a:lnTo>
                <a:lnTo>
                  <a:pt x="368631" y="36484"/>
                </a:lnTo>
                <a:lnTo>
                  <a:pt x="367671" y="37429"/>
                </a:lnTo>
                <a:lnTo>
                  <a:pt x="367671" y="40325"/>
                </a:lnTo>
                <a:lnTo>
                  <a:pt x="368631" y="40325"/>
                </a:lnTo>
                <a:lnTo>
                  <a:pt x="392618" y="61432"/>
                </a:lnTo>
                <a:lnTo>
                  <a:pt x="388793" y="61432"/>
                </a:lnTo>
                <a:lnTo>
                  <a:pt x="385898" y="62392"/>
                </a:lnTo>
                <a:lnTo>
                  <a:pt x="386858" y="76794"/>
                </a:lnTo>
                <a:lnTo>
                  <a:pt x="388793" y="74874"/>
                </a:lnTo>
                <a:lnTo>
                  <a:pt x="389738" y="72953"/>
                </a:lnTo>
                <a:lnTo>
                  <a:pt x="391674" y="71993"/>
                </a:lnTo>
                <a:lnTo>
                  <a:pt x="394554" y="71033"/>
                </a:lnTo>
                <a:lnTo>
                  <a:pt x="404140" y="71033"/>
                </a:lnTo>
                <a:lnTo>
                  <a:pt x="419502" y="84475"/>
                </a:lnTo>
                <a:lnTo>
                  <a:pt x="419502" y="96956"/>
                </a:lnTo>
                <a:lnTo>
                  <a:pt x="418542" y="97916"/>
                </a:lnTo>
                <a:lnTo>
                  <a:pt x="418542" y="98877"/>
                </a:lnTo>
                <a:lnTo>
                  <a:pt x="417582" y="99837"/>
                </a:lnTo>
                <a:lnTo>
                  <a:pt x="416621" y="100797"/>
                </a:lnTo>
                <a:lnTo>
                  <a:pt x="415661" y="102717"/>
                </a:lnTo>
                <a:lnTo>
                  <a:pt x="413741" y="103677"/>
                </a:lnTo>
                <a:lnTo>
                  <a:pt x="411821" y="103677"/>
                </a:lnTo>
                <a:lnTo>
                  <a:pt x="409901" y="104637"/>
                </a:lnTo>
                <a:lnTo>
                  <a:pt x="407980" y="104637"/>
                </a:lnTo>
                <a:lnTo>
                  <a:pt x="406060" y="103677"/>
                </a:lnTo>
                <a:lnTo>
                  <a:pt x="404140" y="102717"/>
                </a:lnTo>
                <a:lnTo>
                  <a:pt x="402235" y="101757"/>
                </a:lnTo>
                <a:lnTo>
                  <a:pt x="400299" y="100797"/>
                </a:lnTo>
                <a:lnTo>
                  <a:pt x="398394" y="99837"/>
                </a:lnTo>
                <a:lnTo>
                  <a:pt x="396459" y="98877"/>
                </a:lnTo>
                <a:lnTo>
                  <a:pt x="394554" y="96956"/>
                </a:lnTo>
                <a:lnTo>
                  <a:pt x="392618" y="95036"/>
                </a:lnTo>
                <a:lnTo>
                  <a:pt x="390698" y="93116"/>
                </a:lnTo>
                <a:lnTo>
                  <a:pt x="389738" y="92156"/>
                </a:lnTo>
                <a:lnTo>
                  <a:pt x="388793" y="90236"/>
                </a:lnTo>
                <a:lnTo>
                  <a:pt x="387833" y="88315"/>
                </a:lnTo>
                <a:lnTo>
                  <a:pt x="387833" y="113278"/>
                </a:lnTo>
                <a:lnTo>
                  <a:pt x="390698" y="115199"/>
                </a:lnTo>
                <a:lnTo>
                  <a:pt x="394554" y="117119"/>
                </a:lnTo>
                <a:lnTo>
                  <a:pt x="398394" y="119039"/>
                </a:lnTo>
                <a:lnTo>
                  <a:pt x="401260" y="120959"/>
                </a:lnTo>
                <a:lnTo>
                  <a:pt x="405100" y="120959"/>
                </a:lnTo>
                <a:lnTo>
                  <a:pt x="408941" y="121919"/>
                </a:lnTo>
                <a:lnTo>
                  <a:pt x="411821" y="120959"/>
                </a:lnTo>
                <a:lnTo>
                  <a:pt x="415661" y="119999"/>
                </a:lnTo>
                <a:lnTo>
                  <a:pt x="418542" y="119039"/>
                </a:lnTo>
                <a:lnTo>
                  <a:pt x="421422" y="116159"/>
                </a:lnTo>
                <a:lnTo>
                  <a:pt x="425263" y="113278"/>
                </a:lnTo>
                <a:lnTo>
                  <a:pt x="427183" y="109438"/>
                </a:lnTo>
                <a:lnTo>
                  <a:pt x="429103" y="106558"/>
                </a:lnTo>
                <a:lnTo>
                  <a:pt x="430063" y="102717"/>
                </a:lnTo>
                <a:lnTo>
                  <a:pt x="431023" y="99837"/>
                </a:lnTo>
                <a:lnTo>
                  <a:pt x="431023" y="91196"/>
                </a:lnTo>
                <a:lnTo>
                  <a:pt x="435824" y="95036"/>
                </a:lnTo>
                <a:lnTo>
                  <a:pt x="436784" y="95036"/>
                </a:lnTo>
                <a:lnTo>
                  <a:pt x="436784" y="95996"/>
                </a:lnTo>
                <a:lnTo>
                  <a:pt x="437744" y="95036"/>
                </a:lnTo>
                <a:lnTo>
                  <a:pt x="438704" y="95036"/>
                </a:lnTo>
                <a:lnTo>
                  <a:pt x="439664" y="94076"/>
                </a:lnTo>
                <a:lnTo>
                  <a:pt x="440624" y="93116"/>
                </a:lnTo>
                <a:lnTo>
                  <a:pt x="441585" y="93116"/>
                </a:lnTo>
                <a:lnTo>
                  <a:pt x="442545" y="91196"/>
                </a:lnTo>
                <a:lnTo>
                  <a:pt x="442545" y="90236"/>
                </a:lnTo>
                <a:close/>
              </a:path>
              <a:path w="488615" h="527989">
                <a:moveTo>
                  <a:pt x="335027" y="138242"/>
                </a:moveTo>
                <a:lnTo>
                  <a:pt x="335987" y="137281"/>
                </a:lnTo>
                <a:lnTo>
                  <a:pt x="335987" y="135346"/>
                </a:lnTo>
                <a:lnTo>
                  <a:pt x="336947" y="133441"/>
                </a:lnTo>
                <a:lnTo>
                  <a:pt x="337907" y="130561"/>
                </a:lnTo>
                <a:lnTo>
                  <a:pt x="339827" y="129600"/>
                </a:lnTo>
                <a:lnTo>
                  <a:pt x="341747" y="126720"/>
                </a:lnTo>
                <a:lnTo>
                  <a:pt x="342707" y="124800"/>
                </a:lnTo>
                <a:lnTo>
                  <a:pt x="343668" y="123840"/>
                </a:lnTo>
                <a:lnTo>
                  <a:pt x="345588" y="122880"/>
                </a:lnTo>
                <a:lnTo>
                  <a:pt x="346548" y="122880"/>
                </a:lnTo>
                <a:lnTo>
                  <a:pt x="347508" y="121919"/>
                </a:lnTo>
                <a:lnTo>
                  <a:pt x="350388" y="121919"/>
                </a:lnTo>
                <a:lnTo>
                  <a:pt x="351349" y="122880"/>
                </a:lnTo>
                <a:lnTo>
                  <a:pt x="353269" y="122880"/>
                </a:lnTo>
                <a:lnTo>
                  <a:pt x="354229" y="123840"/>
                </a:lnTo>
                <a:lnTo>
                  <a:pt x="356149" y="124800"/>
                </a:lnTo>
                <a:lnTo>
                  <a:pt x="357109" y="125760"/>
                </a:lnTo>
                <a:lnTo>
                  <a:pt x="359990" y="128640"/>
                </a:lnTo>
                <a:lnTo>
                  <a:pt x="356149" y="132481"/>
                </a:lnTo>
                <a:lnTo>
                  <a:pt x="352309" y="136321"/>
                </a:lnTo>
                <a:lnTo>
                  <a:pt x="350388" y="140162"/>
                </a:lnTo>
                <a:lnTo>
                  <a:pt x="347508" y="144002"/>
                </a:lnTo>
                <a:lnTo>
                  <a:pt x="345588" y="146883"/>
                </a:lnTo>
                <a:lnTo>
                  <a:pt x="344628" y="150723"/>
                </a:lnTo>
                <a:lnTo>
                  <a:pt x="343668" y="153588"/>
                </a:lnTo>
                <a:lnTo>
                  <a:pt x="343668" y="159349"/>
                </a:lnTo>
                <a:lnTo>
                  <a:pt x="344628" y="162245"/>
                </a:lnTo>
                <a:lnTo>
                  <a:pt x="345588" y="165110"/>
                </a:lnTo>
                <a:lnTo>
                  <a:pt x="347508" y="167030"/>
                </a:lnTo>
                <a:lnTo>
                  <a:pt x="350388" y="169910"/>
                </a:lnTo>
                <a:lnTo>
                  <a:pt x="352309" y="171830"/>
                </a:lnTo>
                <a:lnTo>
                  <a:pt x="355189" y="172791"/>
                </a:lnTo>
                <a:lnTo>
                  <a:pt x="358069" y="173751"/>
                </a:lnTo>
                <a:lnTo>
                  <a:pt x="359990" y="174711"/>
                </a:lnTo>
                <a:lnTo>
                  <a:pt x="358069" y="153588"/>
                </a:lnTo>
                <a:lnTo>
                  <a:pt x="358069" y="148788"/>
                </a:lnTo>
                <a:lnTo>
                  <a:pt x="359030" y="146883"/>
                </a:lnTo>
                <a:lnTo>
                  <a:pt x="359030" y="144962"/>
                </a:lnTo>
                <a:lnTo>
                  <a:pt x="359990" y="144002"/>
                </a:lnTo>
                <a:lnTo>
                  <a:pt x="361910" y="142067"/>
                </a:lnTo>
                <a:lnTo>
                  <a:pt x="363830" y="139186"/>
                </a:lnTo>
                <a:lnTo>
                  <a:pt x="367671" y="135346"/>
                </a:lnTo>
                <a:lnTo>
                  <a:pt x="375336" y="141122"/>
                </a:lnTo>
                <a:lnTo>
                  <a:pt x="375336" y="149748"/>
                </a:lnTo>
                <a:lnTo>
                  <a:pt x="374391" y="151683"/>
                </a:lnTo>
                <a:lnTo>
                  <a:pt x="374391" y="153588"/>
                </a:lnTo>
                <a:lnTo>
                  <a:pt x="372471" y="155508"/>
                </a:lnTo>
                <a:lnTo>
                  <a:pt x="370551" y="157429"/>
                </a:lnTo>
                <a:lnTo>
                  <a:pt x="368631" y="159349"/>
                </a:lnTo>
                <a:lnTo>
                  <a:pt x="366710" y="159349"/>
                </a:lnTo>
                <a:lnTo>
                  <a:pt x="367671" y="173751"/>
                </a:lnTo>
                <a:lnTo>
                  <a:pt x="369591" y="172791"/>
                </a:lnTo>
                <a:lnTo>
                  <a:pt x="372471" y="171830"/>
                </a:lnTo>
                <a:lnTo>
                  <a:pt x="374391" y="169910"/>
                </a:lnTo>
                <a:lnTo>
                  <a:pt x="376312" y="167990"/>
                </a:lnTo>
                <a:lnTo>
                  <a:pt x="379177" y="166070"/>
                </a:lnTo>
                <a:lnTo>
                  <a:pt x="381112" y="163189"/>
                </a:lnTo>
                <a:lnTo>
                  <a:pt x="383017" y="159349"/>
                </a:lnTo>
                <a:lnTo>
                  <a:pt x="383993" y="156469"/>
                </a:lnTo>
                <a:lnTo>
                  <a:pt x="384953" y="153588"/>
                </a:lnTo>
                <a:lnTo>
                  <a:pt x="384953" y="145907"/>
                </a:lnTo>
                <a:lnTo>
                  <a:pt x="388793" y="149748"/>
                </a:lnTo>
                <a:lnTo>
                  <a:pt x="390698" y="149748"/>
                </a:lnTo>
                <a:lnTo>
                  <a:pt x="391674" y="148788"/>
                </a:lnTo>
                <a:lnTo>
                  <a:pt x="392618" y="148788"/>
                </a:lnTo>
                <a:lnTo>
                  <a:pt x="393579" y="147843"/>
                </a:lnTo>
                <a:lnTo>
                  <a:pt x="394554" y="145907"/>
                </a:lnTo>
                <a:lnTo>
                  <a:pt x="396459" y="144962"/>
                </a:lnTo>
                <a:lnTo>
                  <a:pt x="397419" y="144002"/>
                </a:lnTo>
                <a:lnTo>
                  <a:pt x="397419" y="141122"/>
                </a:lnTo>
                <a:lnTo>
                  <a:pt x="398394" y="140162"/>
                </a:lnTo>
                <a:lnTo>
                  <a:pt x="397419" y="139186"/>
                </a:lnTo>
                <a:lnTo>
                  <a:pt x="367671" y="113278"/>
                </a:lnTo>
                <a:lnTo>
                  <a:pt x="364790" y="110398"/>
                </a:lnTo>
                <a:lnTo>
                  <a:pt x="360950" y="108478"/>
                </a:lnTo>
                <a:lnTo>
                  <a:pt x="359030" y="107518"/>
                </a:lnTo>
                <a:lnTo>
                  <a:pt x="356149" y="106558"/>
                </a:lnTo>
                <a:lnTo>
                  <a:pt x="352309" y="105597"/>
                </a:lnTo>
                <a:lnTo>
                  <a:pt x="350388" y="106558"/>
                </a:lnTo>
                <a:lnTo>
                  <a:pt x="347508" y="106558"/>
                </a:lnTo>
                <a:lnTo>
                  <a:pt x="344628" y="107518"/>
                </a:lnTo>
                <a:lnTo>
                  <a:pt x="341747" y="109438"/>
                </a:lnTo>
                <a:lnTo>
                  <a:pt x="338867" y="111358"/>
                </a:lnTo>
                <a:lnTo>
                  <a:pt x="335987" y="114239"/>
                </a:lnTo>
                <a:lnTo>
                  <a:pt x="333106" y="117119"/>
                </a:lnTo>
                <a:lnTo>
                  <a:pt x="331186" y="119999"/>
                </a:lnTo>
                <a:lnTo>
                  <a:pt x="329266" y="121919"/>
                </a:lnTo>
                <a:lnTo>
                  <a:pt x="328306" y="123840"/>
                </a:lnTo>
                <a:lnTo>
                  <a:pt x="327346" y="125760"/>
                </a:lnTo>
                <a:lnTo>
                  <a:pt x="326385" y="127680"/>
                </a:lnTo>
                <a:lnTo>
                  <a:pt x="325425" y="129600"/>
                </a:lnTo>
                <a:lnTo>
                  <a:pt x="324465" y="131505"/>
                </a:lnTo>
                <a:lnTo>
                  <a:pt x="323505" y="133441"/>
                </a:lnTo>
                <a:lnTo>
                  <a:pt x="323505" y="135346"/>
                </a:lnTo>
                <a:lnTo>
                  <a:pt x="322545" y="137281"/>
                </a:lnTo>
                <a:lnTo>
                  <a:pt x="322545" y="141122"/>
                </a:lnTo>
                <a:lnTo>
                  <a:pt x="323505" y="141122"/>
                </a:lnTo>
                <a:lnTo>
                  <a:pt x="323505" y="142067"/>
                </a:lnTo>
                <a:lnTo>
                  <a:pt x="324465" y="143042"/>
                </a:lnTo>
                <a:lnTo>
                  <a:pt x="325425" y="144002"/>
                </a:lnTo>
                <a:lnTo>
                  <a:pt x="326385" y="144962"/>
                </a:lnTo>
                <a:lnTo>
                  <a:pt x="328306" y="144962"/>
                </a:lnTo>
                <a:lnTo>
                  <a:pt x="328306" y="145907"/>
                </a:lnTo>
                <a:lnTo>
                  <a:pt x="329266" y="145907"/>
                </a:lnTo>
                <a:lnTo>
                  <a:pt x="330226" y="146883"/>
                </a:lnTo>
                <a:lnTo>
                  <a:pt x="332146" y="146883"/>
                </a:lnTo>
                <a:lnTo>
                  <a:pt x="332146" y="145907"/>
                </a:lnTo>
                <a:lnTo>
                  <a:pt x="333106" y="145907"/>
                </a:lnTo>
                <a:lnTo>
                  <a:pt x="333106" y="144962"/>
                </a:lnTo>
                <a:lnTo>
                  <a:pt x="334066" y="143042"/>
                </a:lnTo>
                <a:lnTo>
                  <a:pt x="334066" y="142067"/>
                </a:lnTo>
                <a:lnTo>
                  <a:pt x="335027" y="140162"/>
                </a:lnTo>
                <a:lnTo>
                  <a:pt x="335027" y="138242"/>
                </a:lnTo>
                <a:close/>
              </a:path>
              <a:path w="488615" h="527989">
                <a:moveTo>
                  <a:pt x="288941" y="188153"/>
                </a:moveTo>
                <a:lnTo>
                  <a:pt x="288941" y="187192"/>
                </a:lnTo>
                <a:lnTo>
                  <a:pt x="287981" y="186232"/>
                </a:lnTo>
                <a:lnTo>
                  <a:pt x="285100" y="184312"/>
                </a:lnTo>
                <a:lnTo>
                  <a:pt x="284140" y="183352"/>
                </a:lnTo>
                <a:lnTo>
                  <a:pt x="283195" y="182392"/>
                </a:lnTo>
                <a:lnTo>
                  <a:pt x="282235" y="181432"/>
                </a:lnTo>
                <a:lnTo>
                  <a:pt x="278395" y="181432"/>
                </a:lnTo>
                <a:lnTo>
                  <a:pt x="270714" y="191033"/>
                </a:lnTo>
                <a:lnTo>
                  <a:pt x="260152" y="182392"/>
                </a:lnTo>
                <a:lnTo>
                  <a:pt x="258232" y="182392"/>
                </a:lnTo>
                <a:lnTo>
                  <a:pt x="257272" y="183352"/>
                </a:lnTo>
                <a:lnTo>
                  <a:pt x="256312" y="183352"/>
                </a:lnTo>
                <a:lnTo>
                  <a:pt x="255352" y="184312"/>
                </a:lnTo>
                <a:lnTo>
                  <a:pt x="254392" y="185272"/>
                </a:lnTo>
                <a:lnTo>
                  <a:pt x="253432" y="186232"/>
                </a:lnTo>
                <a:lnTo>
                  <a:pt x="252471" y="187192"/>
                </a:lnTo>
                <a:lnTo>
                  <a:pt x="252471" y="189113"/>
                </a:lnTo>
                <a:lnTo>
                  <a:pt x="251511" y="189113"/>
                </a:lnTo>
                <a:lnTo>
                  <a:pt x="250551" y="190073"/>
                </a:lnTo>
                <a:lnTo>
                  <a:pt x="249591" y="191033"/>
                </a:lnTo>
                <a:lnTo>
                  <a:pt x="249591" y="192953"/>
                </a:lnTo>
                <a:lnTo>
                  <a:pt x="248631" y="192953"/>
                </a:lnTo>
                <a:lnTo>
                  <a:pt x="248631" y="194873"/>
                </a:lnTo>
                <a:lnTo>
                  <a:pt x="249591" y="194873"/>
                </a:lnTo>
                <a:lnTo>
                  <a:pt x="249591" y="195833"/>
                </a:lnTo>
                <a:lnTo>
                  <a:pt x="260152" y="203514"/>
                </a:lnTo>
                <a:lnTo>
                  <a:pt x="254392" y="209275"/>
                </a:lnTo>
                <a:lnTo>
                  <a:pt x="254392" y="212156"/>
                </a:lnTo>
                <a:lnTo>
                  <a:pt x="255352" y="213116"/>
                </a:lnTo>
                <a:lnTo>
                  <a:pt x="256312" y="213116"/>
                </a:lnTo>
                <a:lnTo>
                  <a:pt x="256312" y="214076"/>
                </a:lnTo>
                <a:lnTo>
                  <a:pt x="257272" y="215036"/>
                </a:lnTo>
                <a:lnTo>
                  <a:pt x="258232" y="215996"/>
                </a:lnTo>
                <a:lnTo>
                  <a:pt x="260152" y="217916"/>
                </a:lnTo>
                <a:lnTo>
                  <a:pt x="262073" y="217916"/>
                </a:lnTo>
                <a:lnTo>
                  <a:pt x="263993" y="218876"/>
                </a:lnTo>
                <a:lnTo>
                  <a:pt x="264953" y="218876"/>
                </a:lnTo>
                <a:lnTo>
                  <a:pt x="264953" y="217916"/>
                </a:lnTo>
                <a:lnTo>
                  <a:pt x="269754" y="213116"/>
                </a:lnTo>
                <a:lnTo>
                  <a:pt x="292796" y="233263"/>
                </a:lnTo>
                <a:lnTo>
                  <a:pt x="295662" y="235198"/>
                </a:lnTo>
                <a:lnTo>
                  <a:pt x="297597" y="237103"/>
                </a:lnTo>
                <a:lnTo>
                  <a:pt x="300477" y="238079"/>
                </a:lnTo>
                <a:lnTo>
                  <a:pt x="302382" y="239039"/>
                </a:lnTo>
                <a:lnTo>
                  <a:pt x="305263" y="239984"/>
                </a:lnTo>
                <a:lnTo>
                  <a:pt x="310063" y="239984"/>
                </a:lnTo>
                <a:lnTo>
                  <a:pt x="311984" y="239039"/>
                </a:lnTo>
                <a:lnTo>
                  <a:pt x="313904" y="238079"/>
                </a:lnTo>
                <a:lnTo>
                  <a:pt x="316784" y="236159"/>
                </a:lnTo>
                <a:lnTo>
                  <a:pt x="318704" y="234238"/>
                </a:lnTo>
                <a:lnTo>
                  <a:pt x="320625" y="232318"/>
                </a:lnTo>
                <a:lnTo>
                  <a:pt x="321585" y="231358"/>
                </a:lnTo>
                <a:lnTo>
                  <a:pt x="322545" y="230398"/>
                </a:lnTo>
                <a:lnTo>
                  <a:pt x="323505" y="229422"/>
                </a:lnTo>
                <a:lnTo>
                  <a:pt x="323505" y="227517"/>
                </a:lnTo>
                <a:lnTo>
                  <a:pt x="324465" y="226557"/>
                </a:lnTo>
                <a:lnTo>
                  <a:pt x="325425" y="225597"/>
                </a:lnTo>
                <a:lnTo>
                  <a:pt x="326385" y="224637"/>
                </a:lnTo>
                <a:lnTo>
                  <a:pt x="326385" y="219837"/>
                </a:lnTo>
                <a:lnTo>
                  <a:pt x="325425" y="218876"/>
                </a:lnTo>
                <a:lnTo>
                  <a:pt x="324465" y="217916"/>
                </a:lnTo>
                <a:lnTo>
                  <a:pt x="323505" y="217916"/>
                </a:lnTo>
                <a:lnTo>
                  <a:pt x="322545" y="215996"/>
                </a:lnTo>
                <a:lnTo>
                  <a:pt x="321585" y="215036"/>
                </a:lnTo>
                <a:lnTo>
                  <a:pt x="320625" y="215036"/>
                </a:lnTo>
                <a:lnTo>
                  <a:pt x="319665" y="214076"/>
                </a:lnTo>
                <a:lnTo>
                  <a:pt x="318704" y="213116"/>
                </a:lnTo>
                <a:lnTo>
                  <a:pt x="316784" y="213116"/>
                </a:lnTo>
                <a:lnTo>
                  <a:pt x="315824" y="214076"/>
                </a:lnTo>
                <a:lnTo>
                  <a:pt x="315824" y="215996"/>
                </a:lnTo>
                <a:lnTo>
                  <a:pt x="314864" y="216956"/>
                </a:lnTo>
                <a:lnTo>
                  <a:pt x="314864" y="217916"/>
                </a:lnTo>
                <a:lnTo>
                  <a:pt x="313904" y="217916"/>
                </a:lnTo>
                <a:lnTo>
                  <a:pt x="313904" y="218876"/>
                </a:lnTo>
                <a:lnTo>
                  <a:pt x="312944" y="219837"/>
                </a:lnTo>
                <a:lnTo>
                  <a:pt x="311984" y="221757"/>
                </a:lnTo>
                <a:lnTo>
                  <a:pt x="310063" y="222717"/>
                </a:lnTo>
                <a:lnTo>
                  <a:pt x="308143" y="221757"/>
                </a:lnTo>
                <a:lnTo>
                  <a:pt x="306223" y="221757"/>
                </a:lnTo>
                <a:lnTo>
                  <a:pt x="304318" y="220797"/>
                </a:lnTo>
                <a:lnTo>
                  <a:pt x="301422" y="217916"/>
                </a:lnTo>
                <a:lnTo>
                  <a:pt x="280315" y="200634"/>
                </a:lnTo>
                <a:lnTo>
                  <a:pt x="288941" y="190073"/>
                </a:lnTo>
                <a:lnTo>
                  <a:pt x="289916" y="190073"/>
                </a:lnTo>
                <a:lnTo>
                  <a:pt x="289916" y="189113"/>
                </a:lnTo>
                <a:lnTo>
                  <a:pt x="288941" y="188153"/>
                </a:lnTo>
                <a:close/>
              </a:path>
              <a:path w="488615" h="527989">
                <a:moveTo>
                  <a:pt x="223668" y="287990"/>
                </a:moveTo>
                <a:lnTo>
                  <a:pt x="227508" y="287990"/>
                </a:lnTo>
                <a:lnTo>
                  <a:pt x="229429" y="287030"/>
                </a:lnTo>
                <a:lnTo>
                  <a:pt x="231349" y="287030"/>
                </a:lnTo>
                <a:lnTo>
                  <a:pt x="233269" y="286070"/>
                </a:lnTo>
                <a:lnTo>
                  <a:pt x="235189" y="285109"/>
                </a:lnTo>
                <a:lnTo>
                  <a:pt x="237110" y="284149"/>
                </a:lnTo>
                <a:lnTo>
                  <a:pt x="238070" y="284149"/>
                </a:lnTo>
                <a:lnTo>
                  <a:pt x="239990" y="283189"/>
                </a:lnTo>
                <a:lnTo>
                  <a:pt x="241910" y="282229"/>
                </a:lnTo>
                <a:lnTo>
                  <a:pt x="243830" y="281269"/>
                </a:lnTo>
                <a:lnTo>
                  <a:pt x="244790" y="280309"/>
                </a:lnTo>
                <a:lnTo>
                  <a:pt x="246711" y="279349"/>
                </a:lnTo>
                <a:lnTo>
                  <a:pt x="252471" y="279349"/>
                </a:lnTo>
                <a:lnTo>
                  <a:pt x="253432" y="280309"/>
                </a:lnTo>
                <a:lnTo>
                  <a:pt x="254392" y="281269"/>
                </a:lnTo>
                <a:lnTo>
                  <a:pt x="255352" y="282229"/>
                </a:lnTo>
                <a:lnTo>
                  <a:pt x="255352" y="283189"/>
                </a:lnTo>
                <a:lnTo>
                  <a:pt x="256312" y="284149"/>
                </a:lnTo>
                <a:lnTo>
                  <a:pt x="256312" y="287030"/>
                </a:lnTo>
                <a:lnTo>
                  <a:pt x="255352" y="287990"/>
                </a:lnTo>
                <a:lnTo>
                  <a:pt x="255352" y="288950"/>
                </a:lnTo>
                <a:lnTo>
                  <a:pt x="254392" y="289910"/>
                </a:lnTo>
                <a:lnTo>
                  <a:pt x="253432" y="290870"/>
                </a:lnTo>
                <a:lnTo>
                  <a:pt x="252471" y="291830"/>
                </a:lnTo>
                <a:lnTo>
                  <a:pt x="251511" y="293750"/>
                </a:lnTo>
                <a:lnTo>
                  <a:pt x="249591" y="295671"/>
                </a:lnTo>
                <a:lnTo>
                  <a:pt x="247671" y="296631"/>
                </a:lnTo>
                <a:lnTo>
                  <a:pt x="245751" y="297591"/>
                </a:lnTo>
                <a:lnTo>
                  <a:pt x="244790" y="298551"/>
                </a:lnTo>
                <a:lnTo>
                  <a:pt x="243830" y="299511"/>
                </a:lnTo>
                <a:lnTo>
                  <a:pt x="240950" y="299511"/>
                </a:lnTo>
                <a:lnTo>
                  <a:pt x="239030" y="300471"/>
                </a:lnTo>
                <a:lnTo>
                  <a:pt x="238070" y="300471"/>
                </a:lnTo>
                <a:lnTo>
                  <a:pt x="238070" y="301431"/>
                </a:lnTo>
                <a:lnTo>
                  <a:pt x="237110" y="301431"/>
                </a:lnTo>
                <a:lnTo>
                  <a:pt x="237110" y="304312"/>
                </a:lnTo>
                <a:lnTo>
                  <a:pt x="238070" y="304312"/>
                </a:lnTo>
                <a:lnTo>
                  <a:pt x="238070" y="305272"/>
                </a:lnTo>
                <a:lnTo>
                  <a:pt x="239030" y="306232"/>
                </a:lnTo>
                <a:lnTo>
                  <a:pt x="239990" y="306232"/>
                </a:lnTo>
                <a:lnTo>
                  <a:pt x="240950" y="307192"/>
                </a:lnTo>
                <a:lnTo>
                  <a:pt x="241910" y="308152"/>
                </a:lnTo>
                <a:lnTo>
                  <a:pt x="243830" y="309112"/>
                </a:lnTo>
                <a:lnTo>
                  <a:pt x="244790" y="310073"/>
                </a:lnTo>
                <a:lnTo>
                  <a:pt x="248631" y="310073"/>
                </a:lnTo>
                <a:lnTo>
                  <a:pt x="249591" y="309112"/>
                </a:lnTo>
                <a:lnTo>
                  <a:pt x="250551" y="309112"/>
                </a:lnTo>
                <a:lnTo>
                  <a:pt x="251511" y="308152"/>
                </a:lnTo>
                <a:lnTo>
                  <a:pt x="252471" y="307192"/>
                </a:lnTo>
                <a:lnTo>
                  <a:pt x="254392" y="306232"/>
                </a:lnTo>
                <a:lnTo>
                  <a:pt x="256312" y="306232"/>
                </a:lnTo>
                <a:lnTo>
                  <a:pt x="257272" y="304312"/>
                </a:lnTo>
                <a:lnTo>
                  <a:pt x="259192" y="303352"/>
                </a:lnTo>
                <a:lnTo>
                  <a:pt x="260152" y="301431"/>
                </a:lnTo>
                <a:lnTo>
                  <a:pt x="262073" y="299511"/>
                </a:lnTo>
                <a:lnTo>
                  <a:pt x="264953" y="297591"/>
                </a:lnTo>
                <a:lnTo>
                  <a:pt x="266873" y="293750"/>
                </a:lnTo>
                <a:lnTo>
                  <a:pt x="267833" y="291830"/>
                </a:lnTo>
                <a:lnTo>
                  <a:pt x="268793" y="288950"/>
                </a:lnTo>
                <a:lnTo>
                  <a:pt x="269754" y="285109"/>
                </a:lnTo>
                <a:lnTo>
                  <a:pt x="269754" y="283189"/>
                </a:lnTo>
                <a:lnTo>
                  <a:pt x="270714" y="279349"/>
                </a:lnTo>
                <a:lnTo>
                  <a:pt x="269754" y="277428"/>
                </a:lnTo>
                <a:lnTo>
                  <a:pt x="268793" y="274548"/>
                </a:lnTo>
                <a:lnTo>
                  <a:pt x="267833" y="271668"/>
                </a:lnTo>
                <a:lnTo>
                  <a:pt x="265913" y="269747"/>
                </a:lnTo>
                <a:lnTo>
                  <a:pt x="263033" y="267827"/>
                </a:lnTo>
                <a:lnTo>
                  <a:pt x="261113" y="265907"/>
                </a:lnTo>
                <a:lnTo>
                  <a:pt x="259192" y="263987"/>
                </a:lnTo>
                <a:lnTo>
                  <a:pt x="257272" y="263027"/>
                </a:lnTo>
                <a:lnTo>
                  <a:pt x="255352" y="263027"/>
                </a:lnTo>
                <a:lnTo>
                  <a:pt x="253432" y="262067"/>
                </a:lnTo>
                <a:lnTo>
                  <a:pt x="251511" y="263027"/>
                </a:lnTo>
                <a:lnTo>
                  <a:pt x="247671" y="263027"/>
                </a:lnTo>
                <a:lnTo>
                  <a:pt x="245751" y="263987"/>
                </a:lnTo>
                <a:lnTo>
                  <a:pt x="243830" y="264947"/>
                </a:lnTo>
                <a:lnTo>
                  <a:pt x="241910" y="264947"/>
                </a:lnTo>
                <a:lnTo>
                  <a:pt x="239990" y="265907"/>
                </a:lnTo>
                <a:lnTo>
                  <a:pt x="238070" y="266867"/>
                </a:lnTo>
                <a:lnTo>
                  <a:pt x="237110" y="267827"/>
                </a:lnTo>
                <a:lnTo>
                  <a:pt x="235189" y="268787"/>
                </a:lnTo>
                <a:lnTo>
                  <a:pt x="233269" y="269747"/>
                </a:lnTo>
                <a:lnTo>
                  <a:pt x="232309" y="270708"/>
                </a:lnTo>
                <a:lnTo>
                  <a:pt x="230389" y="270708"/>
                </a:lnTo>
                <a:lnTo>
                  <a:pt x="229429" y="271668"/>
                </a:lnTo>
                <a:lnTo>
                  <a:pt x="223668" y="271668"/>
                </a:lnTo>
                <a:lnTo>
                  <a:pt x="222708" y="270708"/>
                </a:lnTo>
                <a:lnTo>
                  <a:pt x="222708" y="269747"/>
                </a:lnTo>
                <a:lnTo>
                  <a:pt x="221748" y="269747"/>
                </a:lnTo>
                <a:lnTo>
                  <a:pt x="221748" y="263027"/>
                </a:lnTo>
                <a:lnTo>
                  <a:pt x="222708" y="262067"/>
                </a:lnTo>
                <a:lnTo>
                  <a:pt x="222708" y="261106"/>
                </a:lnTo>
                <a:lnTo>
                  <a:pt x="223668" y="260162"/>
                </a:lnTo>
                <a:lnTo>
                  <a:pt x="225588" y="258226"/>
                </a:lnTo>
                <a:lnTo>
                  <a:pt x="227508" y="257266"/>
                </a:lnTo>
                <a:lnTo>
                  <a:pt x="228468" y="256321"/>
                </a:lnTo>
                <a:lnTo>
                  <a:pt x="229429" y="255346"/>
                </a:lnTo>
                <a:lnTo>
                  <a:pt x="231349" y="254386"/>
                </a:lnTo>
                <a:lnTo>
                  <a:pt x="232309" y="254386"/>
                </a:lnTo>
                <a:lnTo>
                  <a:pt x="233269" y="253425"/>
                </a:lnTo>
                <a:lnTo>
                  <a:pt x="235189" y="253425"/>
                </a:lnTo>
                <a:lnTo>
                  <a:pt x="236149" y="252481"/>
                </a:lnTo>
                <a:lnTo>
                  <a:pt x="237110" y="252481"/>
                </a:lnTo>
                <a:lnTo>
                  <a:pt x="237110" y="250545"/>
                </a:lnTo>
                <a:lnTo>
                  <a:pt x="238070" y="250545"/>
                </a:lnTo>
                <a:lnTo>
                  <a:pt x="237110" y="249600"/>
                </a:lnTo>
                <a:lnTo>
                  <a:pt x="237110" y="248640"/>
                </a:lnTo>
                <a:lnTo>
                  <a:pt x="236149" y="247665"/>
                </a:lnTo>
                <a:lnTo>
                  <a:pt x="235189" y="247665"/>
                </a:lnTo>
                <a:lnTo>
                  <a:pt x="234229" y="246705"/>
                </a:lnTo>
                <a:lnTo>
                  <a:pt x="233269" y="245760"/>
                </a:lnTo>
                <a:lnTo>
                  <a:pt x="232309" y="244800"/>
                </a:lnTo>
                <a:lnTo>
                  <a:pt x="231349" y="244800"/>
                </a:lnTo>
                <a:lnTo>
                  <a:pt x="231349" y="243824"/>
                </a:lnTo>
                <a:lnTo>
                  <a:pt x="230389" y="243824"/>
                </a:lnTo>
                <a:lnTo>
                  <a:pt x="229429" y="242879"/>
                </a:lnTo>
                <a:lnTo>
                  <a:pt x="228468" y="242879"/>
                </a:lnTo>
                <a:lnTo>
                  <a:pt x="227508" y="243824"/>
                </a:lnTo>
                <a:lnTo>
                  <a:pt x="225588" y="243824"/>
                </a:lnTo>
                <a:lnTo>
                  <a:pt x="224628" y="244800"/>
                </a:lnTo>
                <a:lnTo>
                  <a:pt x="223668" y="244800"/>
                </a:lnTo>
                <a:lnTo>
                  <a:pt x="222708" y="245760"/>
                </a:lnTo>
                <a:lnTo>
                  <a:pt x="221748" y="246705"/>
                </a:lnTo>
                <a:lnTo>
                  <a:pt x="220787" y="247665"/>
                </a:lnTo>
                <a:lnTo>
                  <a:pt x="218867" y="248640"/>
                </a:lnTo>
                <a:lnTo>
                  <a:pt x="217907" y="249600"/>
                </a:lnTo>
                <a:lnTo>
                  <a:pt x="215987" y="251505"/>
                </a:lnTo>
                <a:lnTo>
                  <a:pt x="215027" y="252481"/>
                </a:lnTo>
                <a:lnTo>
                  <a:pt x="213107" y="255346"/>
                </a:lnTo>
                <a:lnTo>
                  <a:pt x="211186" y="258226"/>
                </a:lnTo>
                <a:lnTo>
                  <a:pt x="209266" y="261106"/>
                </a:lnTo>
                <a:lnTo>
                  <a:pt x="208306" y="263987"/>
                </a:lnTo>
                <a:lnTo>
                  <a:pt x="207346" y="266867"/>
                </a:lnTo>
                <a:lnTo>
                  <a:pt x="207346" y="274548"/>
                </a:lnTo>
                <a:lnTo>
                  <a:pt x="209266" y="277428"/>
                </a:lnTo>
                <a:lnTo>
                  <a:pt x="210226" y="279349"/>
                </a:lnTo>
                <a:lnTo>
                  <a:pt x="211186" y="281269"/>
                </a:lnTo>
                <a:lnTo>
                  <a:pt x="214067" y="283189"/>
                </a:lnTo>
                <a:lnTo>
                  <a:pt x="215987" y="285109"/>
                </a:lnTo>
                <a:lnTo>
                  <a:pt x="217907" y="286070"/>
                </a:lnTo>
                <a:lnTo>
                  <a:pt x="219827" y="287030"/>
                </a:lnTo>
                <a:lnTo>
                  <a:pt x="221748" y="287990"/>
                </a:lnTo>
                <a:lnTo>
                  <a:pt x="223668" y="287990"/>
                </a:lnTo>
                <a:close/>
              </a:path>
              <a:path w="488615" h="527989">
                <a:moveTo>
                  <a:pt x="232309" y="331180"/>
                </a:moveTo>
                <a:lnTo>
                  <a:pt x="233269" y="331180"/>
                </a:lnTo>
                <a:lnTo>
                  <a:pt x="234229" y="330235"/>
                </a:lnTo>
                <a:lnTo>
                  <a:pt x="235189" y="329275"/>
                </a:lnTo>
                <a:lnTo>
                  <a:pt x="236149" y="328315"/>
                </a:lnTo>
                <a:lnTo>
                  <a:pt x="237110" y="327339"/>
                </a:lnTo>
                <a:lnTo>
                  <a:pt x="237110" y="325434"/>
                </a:lnTo>
                <a:lnTo>
                  <a:pt x="238070" y="325434"/>
                </a:lnTo>
                <a:lnTo>
                  <a:pt x="238070" y="322554"/>
                </a:lnTo>
                <a:lnTo>
                  <a:pt x="237110" y="321594"/>
                </a:lnTo>
                <a:lnTo>
                  <a:pt x="171837" y="264947"/>
                </a:lnTo>
                <a:lnTo>
                  <a:pt x="168956" y="264947"/>
                </a:lnTo>
                <a:lnTo>
                  <a:pt x="168956" y="265907"/>
                </a:lnTo>
                <a:lnTo>
                  <a:pt x="167996" y="266867"/>
                </a:lnTo>
                <a:lnTo>
                  <a:pt x="167036" y="267827"/>
                </a:lnTo>
                <a:lnTo>
                  <a:pt x="166076" y="268787"/>
                </a:lnTo>
                <a:lnTo>
                  <a:pt x="165116" y="269747"/>
                </a:lnTo>
                <a:lnTo>
                  <a:pt x="163196" y="270708"/>
                </a:lnTo>
                <a:lnTo>
                  <a:pt x="162235" y="271668"/>
                </a:lnTo>
                <a:lnTo>
                  <a:pt x="162235" y="272628"/>
                </a:lnTo>
                <a:lnTo>
                  <a:pt x="161275" y="273588"/>
                </a:lnTo>
                <a:lnTo>
                  <a:pt x="161275" y="277428"/>
                </a:lnTo>
                <a:lnTo>
                  <a:pt x="185278" y="298551"/>
                </a:lnTo>
                <a:lnTo>
                  <a:pt x="196784" y="308152"/>
                </a:lnTo>
                <a:lnTo>
                  <a:pt x="212146" y="321594"/>
                </a:lnTo>
                <a:lnTo>
                  <a:pt x="212146" y="323514"/>
                </a:lnTo>
                <a:lnTo>
                  <a:pt x="213107" y="325434"/>
                </a:lnTo>
                <a:lnTo>
                  <a:pt x="213107" y="332155"/>
                </a:lnTo>
                <a:lnTo>
                  <a:pt x="212146" y="333115"/>
                </a:lnTo>
                <a:lnTo>
                  <a:pt x="212146" y="335996"/>
                </a:lnTo>
                <a:lnTo>
                  <a:pt x="211186" y="335996"/>
                </a:lnTo>
                <a:lnTo>
                  <a:pt x="210226" y="336956"/>
                </a:lnTo>
                <a:lnTo>
                  <a:pt x="210226" y="337901"/>
                </a:lnTo>
                <a:lnTo>
                  <a:pt x="208306" y="339836"/>
                </a:lnTo>
                <a:lnTo>
                  <a:pt x="207346" y="340796"/>
                </a:lnTo>
                <a:lnTo>
                  <a:pt x="205426" y="341741"/>
                </a:lnTo>
                <a:lnTo>
                  <a:pt x="199680" y="341741"/>
                </a:lnTo>
                <a:lnTo>
                  <a:pt x="197745" y="340796"/>
                </a:lnTo>
                <a:lnTo>
                  <a:pt x="194879" y="339836"/>
                </a:lnTo>
                <a:lnTo>
                  <a:pt x="192959" y="338861"/>
                </a:lnTo>
                <a:lnTo>
                  <a:pt x="191024" y="336956"/>
                </a:lnTo>
                <a:lnTo>
                  <a:pt x="189119" y="335996"/>
                </a:lnTo>
                <a:lnTo>
                  <a:pt x="187183" y="335020"/>
                </a:lnTo>
                <a:lnTo>
                  <a:pt x="185278" y="333115"/>
                </a:lnTo>
                <a:lnTo>
                  <a:pt x="184318" y="331180"/>
                </a:lnTo>
                <a:lnTo>
                  <a:pt x="182398" y="329275"/>
                </a:lnTo>
                <a:lnTo>
                  <a:pt x="181438" y="327339"/>
                </a:lnTo>
                <a:lnTo>
                  <a:pt x="180478" y="325434"/>
                </a:lnTo>
                <a:lnTo>
                  <a:pt x="179502" y="323514"/>
                </a:lnTo>
                <a:lnTo>
                  <a:pt x="178557" y="321594"/>
                </a:lnTo>
                <a:lnTo>
                  <a:pt x="178557" y="315833"/>
                </a:lnTo>
                <a:lnTo>
                  <a:pt x="179502" y="313913"/>
                </a:lnTo>
                <a:lnTo>
                  <a:pt x="178557" y="299511"/>
                </a:lnTo>
                <a:lnTo>
                  <a:pt x="175677" y="300471"/>
                </a:lnTo>
                <a:lnTo>
                  <a:pt x="172797" y="301431"/>
                </a:lnTo>
                <a:lnTo>
                  <a:pt x="170876" y="303352"/>
                </a:lnTo>
                <a:lnTo>
                  <a:pt x="168956" y="306232"/>
                </a:lnTo>
                <a:lnTo>
                  <a:pt x="166076" y="309112"/>
                </a:lnTo>
                <a:lnTo>
                  <a:pt x="164156" y="312953"/>
                </a:lnTo>
                <a:lnTo>
                  <a:pt x="163196" y="315833"/>
                </a:lnTo>
                <a:lnTo>
                  <a:pt x="162235" y="319674"/>
                </a:lnTo>
                <a:lnTo>
                  <a:pt x="161275" y="322554"/>
                </a:lnTo>
                <a:lnTo>
                  <a:pt x="162235" y="326395"/>
                </a:lnTo>
                <a:lnTo>
                  <a:pt x="163196" y="330235"/>
                </a:lnTo>
                <a:lnTo>
                  <a:pt x="165116" y="334076"/>
                </a:lnTo>
                <a:lnTo>
                  <a:pt x="167996" y="336956"/>
                </a:lnTo>
                <a:lnTo>
                  <a:pt x="169916" y="340796"/>
                </a:lnTo>
                <a:lnTo>
                  <a:pt x="172797" y="344622"/>
                </a:lnTo>
                <a:lnTo>
                  <a:pt x="176637" y="348462"/>
                </a:lnTo>
                <a:lnTo>
                  <a:pt x="180478" y="350398"/>
                </a:lnTo>
                <a:lnTo>
                  <a:pt x="184318" y="353263"/>
                </a:lnTo>
                <a:lnTo>
                  <a:pt x="187183" y="355183"/>
                </a:lnTo>
                <a:lnTo>
                  <a:pt x="191024" y="357103"/>
                </a:lnTo>
                <a:lnTo>
                  <a:pt x="194879" y="358079"/>
                </a:lnTo>
                <a:lnTo>
                  <a:pt x="197745" y="358079"/>
                </a:lnTo>
                <a:lnTo>
                  <a:pt x="201585" y="359023"/>
                </a:lnTo>
                <a:lnTo>
                  <a:pt x="205426" y="359023"/>
                </a:lnTo>
                <a:lnTo>
                  <a:pt x="208306" y="358079"/>
                </a:lnTo>
                <a:lnTo>
                  <a:pt x="212146" y="356143"/>
                </a:lnTo>
                <a:lnTo>
                  <a:pt x="215027" y="354238"/>
                </a:lnTo>
                <a:lnTo>
                  <a:pt x="217907" y="350398"/>
                </a:lnTo>
                <a:lnTo>
                  <a:pt x="220787" y="347517"/>
                </a:lnTo>
                <a:lnTo>
                  <a:pt x="221748" y="343677"/>
                </a:lnTo>
                <a:lnTo>
                  <a:pt x="222708" y="340796"/>
                </a:lnTo>
                <a:lnTo>
                  <a:pt x="223668" y="336956"/>
                </a:lnTo>
                <a:lnTo>
                  <a:pt x="223668" y="328315"/>
                </a:lnTo>
                <a:lnTo>
                  <a:pt x="228468" y="333115"/>
                </a:lnTo>
                <a:lnTo>
                  <a:pt x="231349" y="333115"/>
                </a:lnTo>
                <a:lnTo>
                  <a:pt x="231349" y="332155"/>
                </a:lnTo>
                <a:lnTo>
                  <a:pt x="232309" y="332155"/>
                </a:lnTo>
                <a:lnTo>
                  <a:pt x="232309" y="331180"/>
                </a:lnTo>
                <a:close/>
              </a:path>
            </a:pathLst>
          </a:custGeom>
          <a:solidFill>
            <a:srgbClr val="4D602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6" name="object 366"/>
          <p:cNvSpPr/>
          <p:nvPr/>
        </p:nvSpPr>
        <p:spPr>
          <a:xfrm>
            <a:off x="1525630" y="6633453"/>
            <a:ext cx="210235" cy="232303"/>
          </a:xfrm>
          <a:custGeom>
            <a:avLst/>
            <a:gdLst/>
            <a:ahLst/>
            <a:cxnLst/>
            <a:rect l="l" t="t" r="r" b="b"/>
            <a:pathLst>
              <a:path w="210235" h="232303">
                <a:moveTo>
                  <a:pt x="70073" y="171831"/>
                </a:moveTo>
                <a:lnTo>
                  <a:pt x="68153" y="170870"/>
                </a:lnTo>
                <a:lnTo>
                  <a:pt x="66248" y="169910"/>
                </a:lnTo>
                <a:lnTo>
                  <a:pt x="63352" y="167990"/>
                </a:lnTo>
                <a:lnTo>
                  <a:pt x="61447" y="166070"/>
                </a:lnTo>
                <a:lnTo>
                  <a:pt x="62407" y="187192"/>
                </a:lnTo>
                <a:lnTo>
                  <a:pt x="66248" y="189113"/>
                </a:lnTo>
                <a:lnTo>
                  <a:pt x="70073" y="190073"/>
                </a:lnTo>
                <a:lnTo>
                  <a:pt x="77754" y="190073"/>
                </a:lnTo>
                <a:lnTo>
                  <a:pt x="81594" y="188153"/>
                </a:lnTo>
                <a:lnTo>
                  <a:pt x="85435" y="186232"/>
                </a:lnTo>
                <a:lnTo>
                  <a:pt x="88315" y="185272"/>
                </a:lnTo>
                <a:lnTo>
                  <a:pt x="92156" y="181432"/>
                </a:lnTo>
                <a:lnTo>
                  <a:pt x="95996" y="177591"/>
                </a:lnTo>
                <a:lnTo>
                  <a:pt x="98877" y="173751"/>
                </a:lnTo>
                <a:lnTo>
                  <a:pt x="101757" y="169910"/>
                </a:lnTo>
                <a:lnTo>
                  <a:pt x="103677" y="165110"/>
                </a:lnTo>
                <a:lnTo>
                  <a:pt x="104637" y="161269"/>
                </a:lnTo>
                <a:lnTo>
                  <a:pt x="104637" y="153588"/>
                </a:lnTo>
                <a:lnTo>
                  <a:pt x="103677" y="148788"/>
                </a:lnTo>
                <a:lnTo>
                  <a:pt x="102717" y="145907"/>
                </a:lnTo>
                <a:lnTo>
                  <a:pt x="100797" y="142067"/>
                </a:lnTo>
                <a:lnTo>
                  <a:pt x="97916" y="138226"/>
                </a:lnTo>
                <a:lnTo>
                  <a:pt x="95036" y="134386"/>
                </a:lnTo>
                <a:lnTo>
                  <a:pt x="91196" y="131505"/>
                </a:lnTo>
                <a:lnTo>
                  <a:pt x="87355" y="127665"/>
                </a:lnTo>
                <a:lnTo>
                  <a:pt x="83515" y="125760"/>
                </a:lnTo>
                <a:lnTo>
                  <a:pt x="79674" y="123825"/>
                </a:lnTo>
                <a:lnTo>
                  <a:pt x="75834" y="121920"/>
                </a:lnTo>
                <a:lnTo>
                  <a:pt x="71993" y="120959"/>
                </a:lnTo>
                <a:lnTo>
                  <a:pt x="64312" y="120959"/>
                </a:lnTo>
                <a:lnTo>
                  <a:pt x="60472" y="121920"/>
                </a:lnTo>
                <a:lnTo>
                  <a:pt x="57591" y="123825"/>
                </a:lnTo>
                <a:lnTo>
                  <a:pt x="53751" y="126705"/>
                </a:lnTo>
                <a:lnTo>
                  <a:pt x="49910" y="128640"/>
                </a:lnTo>
                <a:lnTo>
                  <a:pt x="46070" y="133426"/>
                </a:lnTo>
                <a:lnTo>
                  <a:pt x="43205" y="137266"/>
                </a:lnTo>
                <a:lnTo>
                  <a:pt x="40325" y="141107"/>
                </a:lnTo>
                <a:lnTo>
                  <a:pt x="39364" y="144947"/>
                </a:lnTo>
                <a:lnTo>
                  <a:pt x="37444" y="148788"/>
                </a:lnTo>
                <a:lnTo>
                  <a:pt x="37444" y="157429"/>
                </a:lnTo>
                <a:lnTo>
                  <a:pt x="38404" y="161269"/>
                </a:lnTo>
                <a:lnTo>
                  <a:pt x="39364" y="165110"/>
                </a:lnTo>
                <a:lnTo>
                  <a:pt x="42245" y="168950"/>
                </a:lnTo>
                <a:lnTo>
                  <a:pt x="44165" y="172791"/>
                </a:lnTo>
                <a:lnTo>
                  <a:pt x="47045" y="176631"/>
                </a:lnTo>
                <a:lnTo>
                  <a:pt x="50886" y="179511"/>
                </a:lnTo>
                <a:lnTo>
                  <a:pt x="54726" y="183352"/>
                </a:lnTo>
                <a:lnTo>
                  <a:pt x="51846" y="151668"/>
                </a:lnTo>
                <a:lnTo>
                  <a:pt x="51846" y="149748"/>
                </a:lnTo>
                <a:lnTo>
                  <a:pt x="52791" y="147828"/>
                </a:lnTo>
                <a:lnTo>
                  <a:pt x="52791" y="145907"/>
                </a:lnTo>
                <a:lnTo>
                  <a:pt x="54726" y="143987"/>
                </a:lnTo>
                <a:lnTo>
                  <a:pt x="55686" y="142067"/>
                </a:lnTo>
                <a:lnTo>
                  <a:pt x="57591" y="140147"/>
                </a:lnTo>
                <a:lnTo>
                  <a:pt x="59527" y="138226"/>
                </a:lnTo>
                <a:lnTo>
                  <a:pt x="61447" y="138226"/>
                </a:lnTo>
                <a:lnTo>
                  <a:pt x="63352" y="137266"/>
                </a:lnTo>
                <a:lnTo>
                  <a:pt x="70073" y="137266"/>
                </a:lnTo>
                <a:lnTo>
                  <a:pt x="71993" y="138226"/>
                </a:lnTo>
                <a:lnTo>
                  <a:pt x="73913" y="140147"/>
                </a:lnTo>
                <a:lnTo>
                  <a:pt x="75834" y="141107"/>
                </a:lnTo>
                <a:lnTo>
                  <a:pt x="78714" y="142067"/>
                </a:lnTo>
                <a:lnTo>
                  <a:pt x="80634" y="144947"/>
                </a:lnTo>
                <a:lnTo>
                  <a:pt x="82555" y="146883"/>
                </a:lnTo>
                <a:lnTo>
                  <a:pt x="84475" y="148788"/>
                </a:lnTo>
                <a:lnTo>
                  <a:pt x="86395" y="150708"/>
                </a:lnTo>
                <a:lnTo>
                  <a:pt x="88315" y="152628"/>
                </a:lnTo>
                <a:lnTo>
                  <a:pt x="88315" y="154548"/>
                </a:lnTo>
                <a:lnTo>
                  <a:pt x="89275" y="156469"/>
                </a:lnTo>
                <a:lnTo>
                  <a:pt x="89275" y="163189"/>
                </a:lnTo>
                <a:lnTo>
                  <a:pt x="88315" y="164150"/>
                </a:lnTo>
                <a:lnTo>
                  <a:pt x="88315" y="167030"/>
                </a:lnTo>
                <a:lnTo>
                  <a:pt x="86395" y="168950"/>
                </a:lnTo>
                <a:lnTo>
                  <a:pt x="84475" y="170870"/>
                </a:lnTo>
                <a:lnTo>
                  <a:pt x="82555" y="171831"/>
                </a:lnTo>
                <a:lnTo>
                  <a:pt x="80634" y="172791"/>
                </a:lnTo>
                <a:lnTo>
                  <a:pt x="78714" y="173751"/>
                </a:lnTo>
                <a:lnTo>
                  <a:pt x="76794" y="173751"/>
                </a:lnTo>
                <a:lnTo>
                  <a:pt x="73913" y="172791"/>
                </a:lnTo>
                <a:lnTo>
                  <a:pt x="72969" y="172791"/>
                </a:lnTo>
                <a:lnTo>
                  <a:pt x="70073" y="171831"/>
                </a:lnTo>
                <a:close/>
              </a:path>
              <a:path w="210235" h="232303">
                <a:moveTo>
                  <a:pt x="58567" y="164150"/>
                </a:moveTo>
                <a:lnTo>
                  <a:pt x="57591" y="162229"/>
                </a:lnTo>
                <a:lnTo>
                  <a:pt x="55686" y="160309"/>
                </a:lnTo>
                <a:lnTo>
                  <a:pt x="54726" y="157429"/>
                </a:lnTo>
                <a:lnTo>
                  <a:pt x="52791" y="156469"/>
                </a:lnTo>
                <a:lnTo>
                  <a:pt x="52791" y="153588"/>
                </a:lnTo>
                <a:lnTo>
                  <a:pt x="51846" y="151668"/>
                </a:lnTo>
                <a:lnTo>
                  <a:pt x="54726" y="183352"/>
                </a:lnTo>
                <a:lnTo>
                  <a:pt x="58567" y="186232"/>
                </a:lnTo>
                <a:lnTo>
                  <a:pt x="62407" y="187192"/>
                </a:lnTo>
                <a:lnTo>
                  <a:pt x="61447" y="166070"/>
                </a:lnTo>
                <a:lnTo>
                  <a:pt x="58567" y="164150"/>
                </a:lnTo>
                <a:close/>
              </a:path>
              <a:path w="210235" h="232303">
                <a:moveTo>
                  <a:pt x="111358" y="132481"/>
                </a:moveTo>
                <a:lnTo>
                  <a:pt x="111358" y="136321"/>
                </a:lnTo>
                <a:lnTo>
                  <a:pt x="112318" y="136321"/>
                </a:lnTo>
                <a:lnTo>
                  <a:pt x="112318" y="137266"/>
                </a:lnTo>
                <a:lnTo>
                  <a:pt x="113278" y="138226"/>
                </a:lnTo>
                <a:lnTo>
                  <a:pt x="114239" y="139202"/>
                </a:lnTo>
                <a:lnTo>
                  <a:pt x="116159" y="140147"/>
                </a:lnTo>
                <a:lnTo>
                  <a:pt x="117119" y="141107"/>
                </a:lnTo>
                <a:lnTo>
                  <a:pt x="118079" y="141107"/>
                </a:lnTo>
                <a:lnTo>
                  <a:pt x="119039" y="142067"/>
                </a:lnTo>
                <a:lnTo>
                  <a:pt x="121919" y="142067"/>
                </a:lnTo>
                <a:lnTo>
                  <a:pt x="122880" y="141107"/>
                </a:lnTo>
                <a:lnTo>
                  <a:pt x="124800" y="141107"/>
                </a:lnTo>
                <a:lnTo>
                  <a:pt x="125760" y="140147"/>
                </a:lnTo>
                <a:lnTo>
                  <a:pt x="126720" y="139202"/>
                </a:lnTo>
                <a:lnTo>
                  <a:pt x="128640" y="138226"/>
                </a:lnTo>
                <a:lnTo>
                  <a:pt x="129600" y="137266"/>
                </a:lnTo>
                <a:lnTo>
                  <a:pt x="131521" y="135361"/>
                </a:lnTo>
                <a:lnTo>
                  <a:pt x="133441" y="134386"/>
                </a:lnTo>
                <a:lnTo>
                  <a:pt x="134401" y="133426"/>
                </a:lnTo>
                <a:lnTo>
                  <a:pt x="136321" y="131505"/>
                </a:lnTo>
                <a:lnTo>
                  <a:pt x="138242" y="128640"/>
                </a:lnTo>
                <a:lnTo>
                  <a:pt x="140162" y="125760"/>
                </a:lnTo>
                <a:lnTo>
                  <a:pt x="142082" y="122880"/>
                </a:lnTo>
                <a:lnTo>
                  <a:pt x="143042" y="119984"/>
                </a:lnTo>
                <a:lnTo>
                  <a:pt x="143987" y="117119"/>
                </a:lnTo>
                <a:lnTo>
                  <a:pt x="143987" y="108478"/>
                </a:lnTo>
                <a:lnTo>
                  <a:pt x="143042" y="105597"/>
                </a:lnTo>
                <a:lnTo>
                  <a:pt x="142082" y="103677"/>
                </a:lnTo>
                <a:lnTo>
                  <a:pt x="140162" y="100797"/>
                </a:lnTo>
                <a:lnTo>
                  <a:pt x="137281" y="98877"/>
                </a:lnTo>
                <a:lnTo>
                  <a:pt x="135361" y="96956"/>
                </a:lnTo>
                <a:lnTo>
                  <a:pt x="133441" y="95996"/>
                </a:lnTo>
                <a:lnTo>
                  <a:pt x="131521" y="95036"/>
                </a:lnTo>
                <a:lnTo>
                  <a:pt x="129600" y="95036"/>
                </a:lnTo>
                <a:lnTo>
                  <a:pt x="126720" y="94076"/>
                </a:lnTo>
                <a:lnTo>
                  <a:pt x="125760" y="94076"/>
                </a:lnTo>
                <a:lnTo>
                  <a:pt x="122880" y="95036"/>
                </a:lnTo>
                <a:lnTo>
                  <a:pt x="120959" y="95036"/>
                </a:lnTo>
                <a:lnTo>
                  <a:pt x="119039" y="95996"/>
                </a:lnTo>
                <a:lnTo>
                  <a:pt x="118079" y="96956"/>
                </a:lnTo>
                <a:lnTo>
                  <a:pt x="116159" y="96956"/>
                </a:lnTo>
                <a:lnTo>
                  <a:pt x="114239" y="97917"/>
                </a:lnTo>
                <a:lnTo>
                  <a:pt x="112318" y="98877"/>
                </a:lnTo>
                <a:lnTo>
                  <a:pt x="111358" y="99837"/>
                </a:lnTo>
                <a:lnTo>
                  <a:pt x="109438" y="100797"/>
                </a:lnTo>
                <a:lnTo>
                  <a:pt x="107518" y="101757"/>
                </a:lnTo>
                <a:lnTo>
                  <a:pt x="105597" y="102717"/>
                </a:lnTo>
                <a:lnTo>
                  <a:pt x="104637" y="102717"/>
                </a:lnTo>
                <a:lnTo>
                  <a:pt x="103677" y="103677"/>
                </a:lnTo>
                <a:lnTo>
                  <a:pt x="97916" y="103677"/>
                </a:lnTo>
                <a:lnTo>
                  <a:pt x="96956" y="102717"/>
                </a:lnTo>
                <a:lnTo>
                  <a:pt x="95996" y="101757"/>
                </a:lnTo>
                <a:lnTo>
                  <a:pt x="95996" y="100797"/>
                </a:lnTo>
                <a:lnTo>
                  <a:pt x="95036" y="99837"/>
                </a:lnTo>
                <a:lnTo>
                  <a:pt x="95036" y="96956"/>
                </a:lnTo>
                <a:lnTo>
                  <a:pt x="95996" y="95996"/>
                </a:lnTo>
                <a:lnTo>
                  <a:pt x="95996" y="94076"/>
                </a:lnTo>
                <a:lnTo>
                  <a:pt x="96956" y="93116"/>
                </a:lnTo>
                <a:lnTo>
                  <a:pt x="97916" y="91196"/>
                </a:lnTo>
                <a:lnTo>
                  <a:pt x="99837" y="90236"/>
                </a:lnTo>
                <a:lnTo>
                  <a:pt x="100797" y="89275"/>
                </a:lnTo>
                <a:lnTo>
                  <a:pt x="102717" y="88315"/>
                </a:lnTo>
                <a:lnTo>
                  <a:pt x="103677" y="87355"/>
                </a:lnTo>
                <a:lnTo>
                  <a:pt x="104637" y="86395"/>
                </a:lnTo>
                <a:lnTo>
                  <a:pt x="106558" y="85435"/>
                </a:lnTo>
                <a:lnTo>
                  <a:pt x="107518" y="84475"/>
                </a:lnTo>
                <a:lnTo>
                  <a:pt x="109438" y="84475"/>
                </a:lnTo>
                <a:lnTo>
                  <a:pt x="110398" y="83515"/>
                </a:lnTo>
                <a:lnTo>
                  <a:pt x="111358" y="83515"/>
                </a:lnTo>
                <a:lnTo>
                  <a:pt x="111358" y="80634"/>
                </a:lnTo>
                <a:lnTo>
                  <a:pt x="110398" y="79674"/>
                </a:lnTo>
                <a:lnTo>
                  <a:pt x="109438" y="78714"/>
                </a:lnTo>
                <a:lnTo>
                  <a:pt x="108478" y="77754"/>
                </a:lnTo>
                <a:lnTo>
                  <a:pt x="107518" y="76794"/>
                </a:lnTo>
                <a:lnTo>
                  <a:pt x="106558" y="76794"/>
                </a:lnTo>
                <a:lnTo>
                  <a:pt x="106558" y="75834"/>
                </a:lnTo>
                <a:lnTo>
                  <a:pt x="103677" y="75834"/>
                </a:lnTo>
                <a:lnTo>
                  <a:pt x="103677" y="74874"/>
                </a:lnTo>
                <a:lnTo>
                  <a:pt x="101757" y="74874"/>
                </a:lnTo>
                <a:lnTo>
                  <a:pt x="100797" y="75834"/>
                </a:lnTo>
                <a:lnTo>
                  <a:pt x="98877" y="75834"/>
                </a:lnTo>
                <a:lnTo>
                  <a:pt x="97916" y="76794"/>
                </a:lnTo>
                <a:lnTo>
                  <a:pt x="95996" y="77754"/>
                </a:lnTo>
                <a:lnTo>
                  <a:pt x="95996" y="78714"/>
                </a:lnTo>
                <a:lnTo>
                  <a:pt x="94076" y="79674"/>
                </a:lnTo>
                <a:lnTo>
                  <a:pt x="93116" y="80634"/>
                </a:lnTo>
                <a:lnTo>
                  <a:pt x="91196" y="81594"/>
                </a:lnTo>
                <a:lnTo>
                  <a:pt x="90236" y="83515"/>
                </a:lnTo>
                <a:lnTo>
                  <a:pt x="88315" y="84475"/>
                </a:lnTo>
                <a:lnTo>
                  <a:pt x="86395" y="87355"/>
                </a:lnTo>
                <a:lnTo>
                  <a:pt x="84475" y="90236"/>
                </a:lnTo>
                <a:lnTo>
                  <a:pt x="83515" y="93116"/>
                </a:lnTo>
                <a:lnTo>
                  <a:pt x="81594" y="95996"/>
                </a:lnTo>
                <a:lnTo>
                  <a:pt x="81594" y="100797"/>
                </a:lnTo>
                <a:lnTo>
                  <a:pt x="80634" y="103677"/>
                </a:lnTo>
                <a:lnTo>
                  <a:pt x="81594" y="105597"/>
                </a:lnTo>
                <a:lnTo>
                  <a:pt x="82555" y="108478"/>
                </a:lnTo>
                <a:lnTo>
                  <a:pt x="83515" y="111358"/>
                </a:lnTo>
                <a:lnTo>
                  <a:pt x="85435" y="113278"/>
                </a:lnTo>
                <a:lnTo>
                  <a:pt x="87355" y="115199"/>
                </a:lnTo>
                <a:lnTo>
                  <a:pt x="89275" y="117119"/>
                </a:lnTo>
                <a:lnTo>
                  <a:pt x="92156" y="118079"/>
                </a:lnTo>
                <a:lnTo>
                  <a:pt x="94076" y="119039"/>
                </a:lnTo>
                <a:lnTo>
                  <a:pt x="95996" y="119984"/>
                </a:lnTo>
                <a:lnTo>
                  <a:pt x="101757" y="119984"/>
                </a:lnTo>
                <a:lnTo>
                  <a:pt x="103677" y="119039"/>
                </a:lnTo>
                <a:lnTo>
                  <a:pt x="105597" y="119039"/>
                </a:lnTo>
                <a:lnTo>
                  <a:pt x="107518" y="118079"/>
                </a:lnTo>
                <a:lnTo>
                  <a:pt x="109438" y="117119"/>
                </a:lnTo>
                <a:lnTo>
                  <a:pt x="111358" y="116144"/>
                </a:lnTo>
                <a:lnTo>
                  <a:pt x="112318" y="115199"/>
                </a:lnTo>
                <a:lnTo>
                  <a:pt x="114239" y="114239"/>
                </a:lnTo>
                <a:lnTo>
                  <a:pt x="116159" y="113278"/>
                </a:lnTo>
                <a:lnTo>
                  <a:pt x="117119" y="112318"/>
                </a:lnTo>
                <a:lnTo>
                  <a:pt x="119039" y="112318"/>
                </a:lnTo>
                <a:lnTo>
                  <a:pt x="119999" y="111358"/>
                </a:lnTo>
                <a:lnTo>
                  <a:pt x="121919" y="111358"/>
                </a:lnTo>
                <a:lnTo>
                  <a:pt x="122880" y="110398"/>
                </a:lnTo>
                <a:lnTo>
                  <a:pt x="125760" y="110398"/>
                </a:lnTo>
                <a:lnTo>
                  <a:pt x="126720" y="111358"/>
                </a:lnTo>
                <a:lnTo>
                  <a:pt x="127680" y="112318"/>
                </a:lnTo>
                <a:lnTo>
                  <a:pt x="128640" y="112318"/>
                </a:lnTo>
                <a:lnTo>
                  <a:pt x="128640" y="113278"/>
                </a:lnTo>
                <a:lnTo>
                  <a:pt x="129600" y="114239"/>
                </a:lnTo>
                <a:lnTo>
                  <a:pt x="129600" y="119984"/>
                </a:lnTo>
                <a:lnTo>
                  <a:pt x="128640" y="119984"/>
                </a:lnTo>
                <a:lnTo>
                  <a:pt x="128640" y="121920"/>
                </a:lnTo>
                <a:lnTo>
                  <a:pt x="127680" y="122880"/>
                </a:lnTo>
                <a:lnTo>
                  <a:pt x="126720" y="123825"/>
                </a:lnTo>
                <a:lnTo>
                  <a:pt x="124800" y="125760"/>
                </a:lnTo>
                <a:lnTo>
                  <a:pt x="123840" y="126705"/>
                </a:lnTo>
                <a:lnTo>
                  <a:pt x="121919" y="127665"/>
                </a:lnTo>
                <a:lnTo>
                  <a:pt x="119999" y="128640"/>
                </a:lnTo>
                <a:lnTo>
                  <a:pt x="119039" y="129600"/>
                </a:lnTo>
                <a:lnTo>
                  <a:pt x="117119" y="130545"/>
                </a:lnTo>
                <a:lnTo>
                  <a:pt x="116159" y="131505"/>
                </a:lnTo>
                <a:lnTo>
                  <a:pt x="114239" y="131505"/>
                </a:lnTo>
                <a:lnTo>
                  <a:pt x="113278" y="132481"/>
                </a:lnTo>
                <a:lnTo>
                  <a:pt x="111358" y="132481"/>
                </a:lnTo>
                <a:close/>
              </a:path>
              <a:path w="210235" h="232303">
                <a:moveTo>
                  <a:pt x="187192" y="67193"/>
                </a:moveTo>
                <a:lnTo>
                  <a:pt x="187192" y="66233"/>
                </a:lnTo>
                <a:lnTo>
                  <a:pt x="188153" y="66233"/>
                </a:lnTo>
                <a:lnTo>
                  <a:pt x="190073" y="65272"/>
                </a:lnTo>
                <a:lnTo>
                  <a:pt x="191033" y="65272"/>
                </a:lnTo>
                <a:lnTo>
                  <a:pt x="192953" y="64312"/>
                </a:lnTo>
                <a:lnTo>
                  <a:pt x="193913" y="63352"/>
                </a:lnTo>
                <a:lnTo>
                  <a:pt x="194873" y="62392"/>
                </a:lnTo>
                <a:lnTo>
                  <a:pt x="196794" y="61432"/>
                </a:lnTo>
                <a:lnTo>
                  <a:pt x="198714" y="59512"/>
                </a:lnTo>
                <a:lnTo>
                  <a:pt x="199674" y="58552"/>
                </a:lnTo>
                <a:lnTo>
                  <a:pt x="201594" y="56631"/>
                </a:lnTo>
                <a:lnTo>
                  <a:pt x="203514" y="53751"/>
                </a:lnTo>
                <a:lnTo>
                  <a:pt x="205435" y="50871"/>
                </a:lnTo>
                <a:lnTo>
                  <a:pt x="207355" y="47990"/>
                </a:lnTo>
                <a:lnTo>
                  <a:pt x="208315" y="45125"/>
                </a:lnTo>
                <a:lnTo>
                  <a:pt x="209275" y="42230"/>
                </a:lnTo>
                <a:lnTo>
                  <a:pt x="210235" y="39349"/>
                </a:lnTo>
                <a:lnTo>
                  <a:pt x="210235" y="36469"/>
                </a:lnTo>
                <a:lnTo>
                  <a:pt x="209275" y="33604"/>
                </a:lnTo>
                <a:lnTo>
                  <a:pt x="208315" y="31683"/>
                </a:lnTo>
                <a:lnTo>
                  <a:pt x="207355" y="28788"/>
                </a:lnTo>
                <a:lnTo>
                  <a:pt x="205435" y="25908"/>
                </a:lnTo>
                <a:lnTo>
                  <a:pt x="202554" y="24003"/>
                </a:lnTo>
                <a:lnTo>
                  <a:pt x="200634" y="22067"/>
                </a:lnTo>
                <a:lnTo>
                  <a:pt x="198714" y="21122"/>
                </a:lnTo>
                <a:lnTo>
                  <a:pt x="196794" y="20162"/>
                </a:lnTo>
                <a:lnTo>
                  <a:pt x="194873" y="19202"/>
                </a:lnTo>
                <a:lnTo>
                  <a:pt x="188153" y="19202"/>
                </a:lnTo>
                <a:lnTo>
                  <a:pt x="187192" y="20162"/>
                </a:lnTo>
                <a:lnTo>
                  <a:pt x="185272" y="20162"/>
                </a:lnTo>
                <a:lnTo>
                  <a:pt x="183352" y="21122"/>
                </a:lnTo>
                <a:lnTo>
                  <a:pt x="181432" y="22067"/>
                </a:lnTo>
                <a:lnTo>
                  <a:pt x="179511" y="23042"/>
                </a:lnTo>
                <a:lnTo>
                  <a:pt x="177591" y="24003"/>
                </a:lnTo>
                <a:lnTo>
                  <a:pt x="176631" y="24003"/>
                </a:lnTo>
                <a:lnTo>
                  <a:pt x="174711" y="24963"/>
                </a:lnTo>
                <a:lnTo>
                  <a:pt x="172791" y="25908"/>
                </a:lnTo>
                <a:lnTo>
                  <a:pt x="171831" y="26883"/>
                </a:lnTo>
                <a:lnTo>
                  <a:pt x="169910" y="27843"/>
                </a:lnTo>
                <a:lnTo>
                  <a:pt x="168950" y="27843"/>
                </a:lnTo>
                <a:lnTo>
                  <a:pt x="167045" y="28788"/>
                </a:lnTo>
                <a:lnTo>
                  <a:pt x="165110" y="28788"/>
                </a:lnTo>
                <a:lnTo>
                  <a:pt x="164165" y="27843"/>
                </a:lnTo>
                <a:lnTo>
                  <a:pt x="163205" y="26883"/>
                </a:lnTo>
                <a:lnTo>
                  <a:pt x="162229" y="26883"/>
                </a:lnTo>
                <a:lnTo>
                  <a:pt x="161269" y="25908"/>
                </a:lnTo>
                <a:lnTo>
                  <a:pt x="161269" y="24963"/>
                </a:lnTo>
                <a:lnTo>
                  <a:pt x="160324" y="24003"/>
                </a:lnTo>
                <a:lnTo>
                  <a:pt x="160324" y="22067"/>
                </a:lnTo>
                <a:lnTo>
                  <a:pt x="161269" y="21122"/>
                </a:lnTo>
                <a:lnTo>
                  <a:pt x="161269" y="20162"/>
                </a:lnTo>
                <a:lnTo>
                  <a:pt x="162229" y="18227"/>
                </a:lnTo>
                <a:lnTo>
                  <a:pt x="163205" y="17282"/>
                </a:lnTo>
                <a:lnTo>
                  <a:pt x="164165" y="17282"/>
                </a:lnTo>
                <a:lnTo>
                  <a:pt x="165110" y="15361"/>
                </a:lnTo>
                <a:lnTo>
                  <a:pt x="166070" y="13441"/>
                </a:lnTo>
                <a:lnTo>
                  <a:pt x="167990" y="12481"/>
                </a:lnTo>
                <a:lnTo>
                  <a:pt x="168950" y="11521"/>
                </a:lnTo>
                <a:lnTo>
                  <a:pt x="170886" y="10561"/>
                </a:lnTo>
                <a:lnTo>
                  <a:pt x="171831" y="10561"/>
                </a:lnTo>
                <a:lnTo>
                  <a:pt x="172791" y="9601"/>
                </a:lnTo>
                <a:lnTo>
                  <a:pt x="174711" y="9601"/>
                </a:lnTo>
                <a:lnTo>
                  <a:pt x="175671" y="8641"/>
                </a:lnTo>
                <a:lnTo>
                  <a:pt x="176631" y="8641"/>
                </a:lnTo>
                <a:lnTo>
                  <a:pt x="176631" y="7680"/>
                </a:lnTo>
                <a:lnTo>
                  <a:pt x="177591" y="7680"/>
                </a:lnTo>
                <a:lnTo>
                  <a:pt x="177591" y="6720"/>
                </a:lnTo>
                <a:lnTo>
                  <a:pt x="176631" y="6720"/>
                </a:lnTo>
                <a:lnTo>
                  <a:pt x="176631" y="5760"/>
                </a:lnTo>
                <a:lnTo>
                  <a:pt x="175671" y="4800"/>
                </a:lnTo>
                <a:lnTo>
                  <a:pt x="175671" y="3840"/>
                </a:lnTo>
                <a:lnTo>
                  <a:pt x="174711" y="3840"/>
                </a:lnTo>
                <a:lnTo>
                  <a:pt x="173751" y="2880"/>
                </a:lnTo>
                <a:lnTo>
                  <a:pt x="172791" y="1920"/>
                </a:lnTo>
                <a:lnTo>
                  <a:pt x="171831" y="1920"/>
                </a:lnTo>
                <a:lnTo>
                  <a:pt x="170886" y="960"/>
                </a:lnTo>
                <a:lnTo>
                  <a:pt x="169910" y="0"/>
                </a:lnTo>
                <a:lnTo>
                  <a:pt x="166070" y="0"/>
                </a:lnTo>
                <a:lnTo>
                  <a:pt x="165110" y="960"/>
                </a:lnTo>
                <a:lnTo>
                  <a:pt x="163205" y="1920"/>
                </a:lnTo>
                <a:lnTo>
                  <a:pt x="162229" y="1920"/>
                </a:lnTo>
                <a:lnTo>
                  <a:pt x="161269" y="2880"/>
                </a:lnTo>
                <a:lnTo>
                  <a:pt x="159364" y="3840"/>
                </a:lnTo>
                <a:lnTo>
                  <a:pt x="158389" y="5760"/>
                </a:lnTo>
                <a:lnTo>
                  <a:pt x="157444" y="6720"/>
                </a:lnTo>
                <a:lnTo>
                  <a:pt x="155508" y="7680"/>
                </a:lnTo>
                <a:lnTo>
                  <a:pt x="154548" y="9601"/>
                </a:lnTo>
                <a:lnTo>
                  <a:pt x="151668" y="11521"/>
                </a:lnTo>
                <a:lnTo>
                  <a:pt x="149763" y="15361"/>
                </a:lnTo>
                <a:lnTo>
                  <a:pt x="148803" y="17282"/>
                </a:lnTo>
                <a:lnTo>
                  <a:pt x="147827" y="20162"/>
                </a:lnTo>
                <a:lnTo>
                  <a:pt x="146883" y="23042"/>
                </a:lnTo>
                <a:lnTo>
                  <a:pt x="146883" y="28788"/>
                </a:lnTo>
                <a:lnTo>
                  <a:pt x="147827" y="31683"/>
                </a:lnTo>
                <a:lnTo>
                  <a:pt x="148803" y="33604"/>
                </a:lnTo>
                <a:lnTo>
                  <a:pt x="149763" y="35509"/>
                </a:lnTo>
                <a:lnTo>
                  <a:pt x="150708" y="38404"/>
                </a:lnTo>
                <a:lnTo>
                  <a:pt x="153603" y="39349"/>
                </a:lnTo>
                <a:lnTo>
                  <a:pt x="155508" y="41285"/>
                </a:lnTo>
                <a:lnTo>
                  <a:pt x="157444" y="43190"/>
                </a:lnTo>
                <a:lnTo>
                  <a:pt x="159364" y="43190"/>
                </a:lnTo>
                <a:lnTo>
                  <a:pt x="161269" y="44150"/>
                </a:lnTo>
                <a:lnTo>
                  <a:pt x="163205" y="45125"/>
                </a:lnTo>
                <a:lnTo>
                  <a:pt x="165110" y="44150"/>
                </a:lnTo>
                <a:lnTo>
                  <a:pt x="168950" y="44150"/>
                </a:lnTo>
                <a:lnTo>
                  <a:pt x="170886" y="43190"/>
                </a:lnTo>
                <a:lnTo>
                  <a:pt x="172791" y="42230"/>
                </a:lnTo>
                <a:lnTo>
                  <a:pt x="174711" y="42230"/>
                </a:lnTo>
                <a:lnTo>
                  <a:pt x="176631" y="41285"/>
                </a:lnTo>
                <a:lnTo>
                  <a:pt x="178551" y="40309"/>
                </a:lnTo>
                <a:lnTo>
                  <a:pt x="179511" y="39349"/>
                </a:lnTo>
                <a:lnTo>
                  <a:pt x="181432" y="38404"/>
                </a:lnTo>
                <a:lnTo>
                  <a:pt x="182392" y="37444"/>
                </a:lnTo>
                <a:lnTo>
                  <a:pt x="184312" y="37444"/>
                </a:lnTo>
                <a:lnTo>
                  <a:pt x="186232" y="36469"/>
                </a:lnTo>
                <a:lnTo>
                  <a:pt x="187192" y="35509"/>
                </a:lnTo>
                <a:lnTo>
                  <a:pt x="191033" y="35509"/>
                </a:lnTo>
                <a:lnTo>
                  <a:pt x="191993" y="36469"/>
                </a:lnTo>
                <a:lnTo>
                  <a:pt x="192953" y="37444"/>
                </a:lnTo>
                <a:lnTo>
                  <a:pt x="193913" y="37444"/>
                </a:lnTo>
                <a:lnTo>
                  <a:pt x="194873" y="38404"/>
                </a:lnTo>
                <a:lnTo>
                  <a:pt x="194873" y="46070"/>
                </a:lnTo>
                <a:lnTo>
                  <a:pt x="193913" y="46070"/>
                </a:lnTo>
                <a:lnTo>
                  <a:pt x="192953" y="47030"/>
                </a:lnTo>
                <a:lnTo>
                  <a:pt x="191993" y="48966"/>
                </a:lnTo>
                <a:lnTo>
                  <a:pt x="190073" y="50871"/>
                </a:lnTo>
                <a:lnTo>
                  <a:pt x="189113" y="51831"/>
                </a:lnTo>
                <a:lnTo>
                  <a:pt x="187192" y="52791"/>
                </a:lnTo>
                <a:lnTo>
                  <a:pt x="186232" y="53751"/>
                </a:lnTo>
                <a:lnTo>
                  <a:pt x="184312" y="54711"/>
                </a:lnTo>
                <a:lnTo>
                  <a:pt x="182392" y="55671"/>
                </a:lnTo>
                <a:lnTo>
                  <a:pt x="181432" y="55671"/>
                </a:lnTo>
                <a:lnTo>
                  <a:pt x="179511" y="56631"/>
                </a:lnTo>
                <a:lnTo>
                  <a:pt x="177591" y="57591"/>
                </a:lnTo>
                <a:lnTo>
                  <a:pt x="176631" y="57591"/>
                </a:lnTo>
                <a:lnTo>
                  <a:pt x="176631" y="60472"/>
                </a:lnTo>
                <a:lnTo>
                  <a:pt x="177591" y="61432"/>
                </a:lnTo>
                <a:lnTo>
                  <a:pt x="178551" y="62392"/>
                </a:lnTo>
                <a:lnTo>
                  <a:pt x="179511" y="62392"/>
                </a:lnTo>
                <a:lnTo>
                  <a:pt x="179511" y="63352"/>
                </a:lnTo>
                <a:lnTo>
                  <a:pt x="181432" y="65272"/>
                </a:lnTo>
                <a:lnTo>
                  <a:pt x="182392" y="66233"/>
                </a:lnTo>
                <a:lnTo>
                  <a:pt x="183352" y="66233"/>
                </a:lnTo>
                <a:lnTo>
                  <a:pt x="184312" y="67193"/>
                </a:lnTo>
                <a:lnTo>
                  <a:pt x="187192" y="67193"/>
                </a:lnTo>
                <a:close/>
              </a:path>
              <a:path w="210235" h="232303">
                <a:moveTo>
                  <a:pt x="113278" y="37444"/>
                </a:moveTo>
                <a:lnTo>
                  <a:pt x="111358" y="37444"/>
                </a:lnTo>
                <a:lnTo>
                  <a:pt x="111358" y="38404"/>
                </a:lnTo>
                <a:lnTo>
                  <a:pt x="110398" y="38404"/>
                </a:lnTo>
                <a:lnTo>
                  <a:pt x="110398" y="39349"/>
                </a:lnTo>
                <a:lnTo>
                  <a:pt x="109438" y="39349"/>
                </a:lnTo>
                <a:lnTo>
                  <a:pt x="108478" y="40309"/>
                </a:lnTo>
                <a:lnTo>
                  <a:pt x="107518" y="41285"/>
                </a:lnTo>
                <a:lnTo>
                  <a:pt x="106558" y="42230"/>
                </a:lnTo>
                <a:lnTo>
                  <a:pt x="105597" y="44150"/>
                </a:lnTo>
                <a:lnTo>
                  <a:pt x="104637" y="45125"/>
                </a:lnTo>
                <a:lnTo>
                  <a:pt x="103677" y="46070"/>
                </a:lnTo>
                <a:lnTo>
                  <a:pt x="102717" y="47030"/>
                </a:lnTo>
                <a:lnTo>
                  <a:pt x="102717" y="49911"/>
                </a:lnTo>
                <a:lnTo>
                  <a:pt x="103677" y="50871"/>
                </a:lnTo>
                <a:lnTo>
                  <a:pt x="113278" y="59512"/>
                </a:lnTo>
                <a:lnTo>
                  <a:pt x="108478" y="64312"/>
                </a:lnTo>
                <a:lnTo>
                  <a:pt x="107518" y="65272"/>
                </a:lnTo>
                <a:lnTo>
                  <a:pt x="107518" y="66233"/>
                </a:lnTo>
                <a:lnTo>
                  <a:pt x="108478" y="67193"/>
                </a:lnTo>
                <a:lnTo>
                  <a:pt x="108478" y="68153"/>
                </a:lnTo>
                <a:lnTo>
                  <a:pt x="109438" y="68153"/>
                </a:lnTo>
                <a:lnTo>
                  <a:pt x="110398" y="69113"/>
                </a:lnTo>
                <a:lnTo>
                  <a:pt x="111358" y="70073"/>
                </a:lnTo>
                <a:lnTo>
                  <a:pt x="111358" y="71033"/>
                </a:lnTo>
                <a:lnTo>
                  <a:pt x="113278" y="71993"/>
                </a:lnTo>
                <a:lnTo>
                  <a:pt x="115199" y="72953"/>
                </a:lnTo>
                <a:lnTo>
                  <a:pt x="116159" y="73914"/>
                </a:lnTo>
                <a:lnTo>
                  <a:pt x="118079" y="73914"/>
                </a:lnTo>
                <a:lnTo>
                  <a:pt x="119039" y="72953"/>
                </a:lnTo>
                <a:lnTo>
                  <a:pt x="122880" y="68153"/>
                </a:lnTo>
                <a:lnTo>
                  <a:pt x="145922" y="87355"/>
                </a:lnTo>
                <a:lnTo>
                  <a:pt x="148803" y="90236"/>
                </a:lnTo>
                <a:lnTo>
                  <a:pt x="150708" y="92156"/>
                </a:lnTo>
                <a:lnTo>
                  <a:pt x="153603" y="93116"/>
                </a:lnTo>
                <a:lnTo>
                  <a:pt x="156484" y="94076"/>
                </a:lnTo>
                <a:lnTo>
                  <a:pt x="158389" y="95036"/>
                </a:lnTo>
                <a:lnTo>
                  <a:pt x="163205" y="95036"/>
                </a:lnTo>
                <a:lnTo>
                  <a:pt x="165110" y="94076"/>
                </a:lnTo>
                <a:lnTo>
                  <a:pt x="167990" y="92156"/>
                </a:lnTo>
                <a:lnTo>
                  <a:pt x="169910" y="91196"/>
                </a:lnTo>
                <a:lnTo>
                  <a:pt x="171831" y="89275"/>
                </a:lnTo>
                <a:lnTo>
                  <a:pt x="174711" y="87355"/>
                </a:lnTo>
                <a:lnTo>
                  <a:pt x="175671" y="86395"/>
                </a:lnTo>
                <a:lnTo>
                  <a:pt x="175671" y="85435"/>
                </a:lnTo>
                <a:lnTo>
                  <a:pt x="176631" y="83515"/>
                </a:lnTo>
                <a:lnTo>
                  <a:pt x="177591" y="83515"/>
                </a:lnTo>
                <a:lnTo>
                  <a:pt x="178551" y="82555"/>
                </a:lnTo>
                <a:lnTo>
                  <a:pt x="178551" y="81594"/>
                </a:lnTo>
                <a:lnTo>
                  <a:pt x="179511" y="80634"/>
                </a:lnTo>
                <a:lnTo>
                  <a:pt x="179511" y="74874"/>
                </a:lnTo>
                <a:lnTo>
                  <a:pt x="178551" y="73914"/>
                </a:lnTo>
                <a:lnTo>
                  <a:pt x="177591" y="72953"/>
                </a:lnTo>
                <a:lnTo>
                  <a:pt x="175671" y="71033"/>
                </a:lnTo>
                <a:lnTo>
                  <a:pt x="174711" y="70073"/>
                </a:lnTo>
                <a:lnTo>
                  <a:pt x="173751" y="70073"/>
                </a:lnTo>
                <a:lnTo>
                  <a:pt x="173751" y="69113"/>
                </a:lnTo>
                <a:lnTo>
                  <a:pt x="172791" y="69113"/>
                </a:lnTo>
                <a:lnTo>
                  <a:pt x="171831" y="68153"/>
                </a:lnTo>
                <a:lnTo>
                  <a:pt x="169910" y="68153"/>
                </a:lnTo>
                <a:lnTo>
                  <a:pt x="169910" y="70073"/>
                </a:lnTo>
                <a:lnTo>
                  <a:pt x="168950" y="70073"/>
                </a:lnTo>
                <a:lnTo>
                  <a:pt x="168950" y="71993"/>
                </a:lnTo>
                <a:lnTo>
                  <a:pt x="167990" y="72953"/>
                </a:lnTo>
                <a:lnTo>
                  <a:pt x="167990" y="73914"/>
                </a:lnTo>
                <a:lnTo>
                  <a:pt x="167045" y="73914"/>
                </a:lnTo>
                <a:lnTo>
                  <a:pt x="167045" y="74874"/>
                </a:lnTo>
                <a:lnTo>
                  <a:pt x="165110" y="76794"/>
                </a:lnTo>
                <a:lnTo>
                  <a:pt x="163205" y="77754"/>
                </a:lnTo>
                <a:lnTo>
                  <a:pt x="161269" y="76794"/>
                </a:lnTo>
                <a:lnTo>
                  <a:pt x="159364" y="76794"/>
                </a:lnTo>
                <a:lnTo>
                  <a:pt x="157444" y="75834"/>
                </a:lnTo>
                <a:lnTo>
                  <a:pt x="155508" y="73914"/>
                </a:lnTo>
                <a:lnTo>
                  <a:pt x="134401" y="55671"/>
                </a:lnTo>
                <a:lnTo>
                  <a:pt x="142082" y="46070"/>
                </a:lnTo>
                <a:lnTo>
                  <a:pt x="143042" y="45125"/>
                </a:lnTo>
                <a:lnTo>
                  <a:pt x="143042" y="44150"/>
                </a:lnTo>
                <a:lnTo>
                  <a:pt x="142082" y="43190"/>
                </a:lnTo>
                <a:lnTo>
                  <a:pt x="142082" y="42230"/>
                </a:lnTo>
                <a:lnTo>
                  <a:pt x="141122" y="41285"/>
                </a:lnTo>
                <a:lnTo>
                  <a:pt x="139202" y="39349"/>
                </a:lnTo>
                <a:lnTo>
                  <a:pt x="138242" y="38404"/>
                </a:lnTo>
                <a:lnTo>
                  <a:pt x="137281" y="38404"/>
                </a:lnTo>
                <a:lnTo>
                  <a:pt x="136321" y="37444"/>
                </a:lnTo>
                <a:lnTo>
                  <a:pt x="135361" y="37444"/>
                </a:lnTo>
                <a:lnTo>
                  <a:pt x="135361" y="36469"/>
                </a:lnTo>
                <a:lnTo>
                  <a:pt x="132481" y="36469"/>
                </a:lnTo>
                <a:lnTo>
                  <a:pt x="132481" y="37444"/>
                </a:lnTo>
                <a:lnTo>
                  <a:pt x="123840" y="46070"/>
                </a:lnTo>
                <a:lnTo>
                  <a:pt x="114239" y="38404"/>
                </a:lnTo>
                <a:lnTo>
                  <a:pt x="113278" y="37444"/>
                </a:lnTo>
                <a:close/>
              </a:path>
              <a:path w="210235" h="232303">
                <a:moveTo>
                  <a:pt x="0" y="194873"/>
                </a:moveTo>
                <a:lnTo>
                  <a:pt x="0" y="198714"/>
                </a:lnTo>
                <a:lnTo>
                  <a:pt x="960" y="202554"/>
                </a:lnTo>
                <a:lnTo>
                  <a:pt x="1920" y="206395"/>
                </a:lnTo>
                <a:lnTo>
                  <a:pt x="4800" y="210235"/>
                </a:lnTo>
                <a:lnTo>
                  <a:pt x="6720" y="214061"/>
                </a:lnTo>
                <a:lnTo>
                  <a:pt x="9601" y="217901"/>
                </a:lnTo>
                <a:lnTo>
                  <a:pt x="14401" y="222717"/>
                </a:lnTo>
                <a:lnTo>
                  <a:pt x="18242" y="225582"/>
                </a:lnTo>
                <a:lnTo>
                  <a:pt x="22082" y="228462"/>
                </a:lnTo>
                <a:lnTo>
                  <a:pt x="25923" y="229422"/>
                </a:lnTo>
                <a:lnTo>
                  <a:pt x="29763" y="231343"/>
                </a:lnTo>
                <a:lnTo>
                  <a:pt x="33604" y="232303"/>
                </a:lnTo>
                <a:lnTo>
                  <a:pt x="41285" y="232303"/>
                </a:lnTo>
                <a:lnTo>
                  <a:pt x="44165" y="231343"/>
                </a:lnTo>
                <a:lnTo>
                  <a:pt x="48005" y="229422"/>
                </a:lnTo>
                <a:lnTo>
                  <a:pt x="50886" y="228462"/>
                </a:lnTo>
                <a:lnTo>
                  <a:pt x="53751" y="225582"/>
                </a:lnTo>
                <a:lnTo>
                  <a:pt x="57591" y="221742"/>
                </a:lnTo>
                <a:lnTo>
                  <a:pt x="58567" y="220797"/>
                </a:lnTo>
                <a:lnTo>
                  <a:pt x="59527" y="218876"/>
                </a:lnTo>
                <a:lnTo>
                  <a:pt x="60472" y="216956"/>
                </a:lnTo>
                <a:lnTo>
                  <a:pt x="61447" y="215036"/>
                </a:lnTo>
                <a:lnTo>
                  <a:pt x="62407" y="214061"/>
                </a:lnTo>
                <a:lnTo>
                  <a:pt x="63352" y="212156"/>
                </a:lnTo>
                <a:lnTo>
                  <a:pt x="63352" y="210235"/>
                </a:lnTo>
                <a:lnTo>
                  <a:pt x="64312" y="209275"/>
                </a:lnTo>
                <a:lnTo>
                  <a:pt x="64312" y="208315"/>
                </a:lnTo>
                <a:lnTo>
                  <a:pt x="65288" y="206395"/>
                </a:lnTo>
                <a:lnTo>
                  <a:pt x="65288" y="203514"/>
                </a:lnTo>
                <a:lnTo>
                  <a:pt x="64312" y="202554"/>
                </a:lnTo>
                <a:lnTo>
                  <a:pt x="64312" y="201594"/>
                </a:lnTo>
                <a:lnTo>
                  <a:pt x="63352" y="200634"/>
                </a:lnTo>
                <a:lnTo>
                  <a:pt x="62407" y="200634"/>
                </a:lnTo>
                <a:lnTo>
                  <a:pt x="62407" y="199674"/>
                </a:lnTo>
                <a:lnTo>
                  <a:pt x="61447" y="198714"/>
                </a:lnTo>
                <a:lnTo>
                  <a:pt x="60472" y="198714"/>
                </a:lnTo>
                <a:lnTo>
                  <a:pt x="59527" y="197754"/>
                </a:lnTo>
                <a:lnTo>
                  <a:pt x="58567" y="196794"/>
                </a:lnTo>
                <a:lnTo>
                  <a:pt x="57591" y="195834"/>
                </a:lnTo>
                <a:lnTo>
                  <a:pt x="56631" y="195834"/>
                </a:lnTo>
                <a:lnTo>
                  <a:pt x="56631" y="194873"/>
                </a:lnTo>
                <a:lnTo>
                  <a:pt x="55686" y="194873"/>
                </a:lnTo>
                <a:lnTo>
                  <a:pt x="54726" y="193913"/>
                </a:lnTo>
                <a:lnTo>
                  <a:pt x="53751" y="193913"/>
                </a:lnTo>
                <a:lnTo>
                  <a:pt x="53751" y="194873"/>
                </a:lnTo>
                <a:lnTo>
                  <a:pt x="52791" y="194873"/>
                </a:lnTo>
                <a:lnTo>
                  <a:pt x="52791" y="200634"/>
                </a:lnTo>
                <a:lnTo>
                  <a:pt x="51846" y="202554"/>
                </a:lnTo>
                <a:lnTo>
                  <a:pt x="51846" y="204475"/>
                </a:lnTo>
                <a:lnTo>
                  <a:pt x="50886" y="206395"/>
                </a:lnTo>
                <a:lnTo>
                  <a:pt x="50886" y="207355"/>
                </a:lnTo>
                <a:lnTo>
                  <a:pt x="49910" y="209275"/>
                </a:lnTo>
                <a:lnTo>
                  <a:pt x="48005" y="211195"/>
                </a:lnTo>
                <a:lnTo>
                  <a:pt x="47045" y="213116"/>
                </a:lnTo>
                <a:lnTo>
                  <a:pt x="45125" y="214061"/>
                </a:lnTo>
                <a:lnTo>
                  <a:pt x="43205" y="215036"/>
                </a:lnTo>
                <a:lnTo>
                  <a:pt x="33604" y="215036"/>
                </a:lnTo>
                <a:lnTo>
                  <a:pt x="31683" y="213116"/>
                </a:lnTo>
                <a:lnTo>
                  <a:pt x="29763" y="212156"/>
                </a:lnTo>
                <a:lnTo>
                  <a:pt x="26883" y="210235"/>
                </a:lnTo>
                <a:lnTo>
                  <a:pt x="24963" y="208315"/>
                </a:lnTo>
                <a:lnTo>
                  <a:pt x="20162" y="204475"/>
                </a:lnTo>
                <a:lnTo>
                  <a:pt x="17282" y="200634"/>
                </a:lnTo>
                <a:lnTo>
                  <a:pt x="16322" y="195834"/>
                </a:lnTo>
                <a:lnTo>
                  <a:pt x="14401" y="192953"/>
                </a:lnTo>
                <a:lnTo>
                  <a:pt x="15361" y="189113"/>
                </a:lnTo>
                <a:lnTo>
                  <a:pt x="19202" y="186232"/>
                </a:lnTo>
                <a:lnTo>
                  <a:pt x="20162" y="184312"/>
                </a:lnTo>
                <a:lnTo>
                  <a:pt x="21122" y="182392"/>
                </a:lnTo>
                <a:lnTo>
                  <a:pt x="23042" y="181432"/>
                </a:lnTo>
                <a:lnTo>
                  <a:pt x="24963" y="181432"/>
                </a:lnTo>
                <a:lnTo>
                  <a:pt x="25923" y="180472"/>
                </a:lnTo>
                <a:lnTo>
                  <a:pt x="27843" y="180472"/>
                </a:lnTo>
                <a:lnTo>
                  <a:pt x="28803" y="179511"/>
                </a:lnTo>
                <a:lnTo>
                  <a:pt x="30723" y="179511"/>
                </a:lnTo>
                <a:lnTo>
                  <a:pt x="31683" y="178551"/>
                </a:lnTo>
                <a:lnTo>
                  <a:pt x="33604" y="178551"/>
                </a:lnTo>
                <a:lnTo>
                  <a:pt x="33604" y="175671"/>
                </a:lnTo>
                <a:lnTo>
                  <a:pt x="32644" y="174711"/>
                </a:lnTo>
                <a:lnTo>
                  <a:pt x="31683" y="173751"/>
                </a:lnTo>
                <a:lnTo>
                  <a:pt x="29763" y="171831"/>
                </a:lnTo>
                <a:lnTo>
                  <a:pt x="28803" y="170870"/>
                </a:lnTo>
                <a:lnTo>
                  <a:pt x="27843" y="170870"/>
                </a:lnTo>
                <a:lnTo>
                  <a:pt x="27843" y="169910"/>
                </a:lnTo>
                <a:lnTo>
                  <a:pt x="26883" y="169910"/>
                </a:lnTo>
                <a:lnTo>
                  <a:pt x="25923" y="168950"/>
                </a:lnTo>
                <a:lnTo>
                  <a:pt x="24963" y="168950"/>
                </a:lnTo>
                <a:lnTo>
                  <a:pt x="24003" y="167990"/>
                </a:lnTo>
                <a:lnTo>
                  <a:pt x="22082" y="167990"/>
                </a:lnTo>
                <a:lnTo>
                  <a:pt x="21122" y="168950"/>
                </a:lnTo>
                <a:lnTo>
                  <a:pt x="20162" y="168950"/>
                </a:lnTo>
                <a:lnTo>
                  <a:pt x="18242" y="169910"/>
                </a:lnTo>
                <a:lnTo>
                  <a:pt x="17282" y="169910"/>
                </a:lnTo>
                <a:lnTo>
                  <a:pt x="16322" y="170870"/>
                </a:lnTo>
                <a:lnTo>
                  <a:pt x="14401" y="171831"/>
                </a:lnTo>
                <a:lnTo>
                  <a:pt x="12481" y="172791"/>
                </a:lnTo>
                <a:lnTo>
                  <a:pt x="11521" y="173751"/>
                </a:lnTo>
                <a:lnTo>
                  <a:pt x="10561" y="174711"/>
                </a:lnTo>
                <a:lnTo>
                  <a:pt x="9601" y="175671"/>
                </a:lnTo>
                <a:lnTo>
                  <a:pt x="7680" y="177591"/>
                </a:lnTo>
                <a:lnTo>
                  <a:pt x="4800" y="180472"/>
                </a:lnTo>
                <a:lnTo>
                  <a:pt x="2880" y="184312"/>
                </a:lnTo>
                <a:lnTo>
                  <a:pt x="1920" y="187192"/>
                </a:lnTo>
                <a:lnTo>
                  <a:pt x="0" y="191033"/>
                </a:lnTo>
                <a:lnTo>
                  <a:pt x="0" y="194873"/>
                </a:lnTo>
                <a:close/>
              </a:path>
            </a:pathLst>
          </a:custGeom>
          <a:solidFill>
            <a:srgbClr val="4D602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7" name="object 367"/>
          <p:cNvSpPr/>
          <p:nvPr/>
        </p:nvSpPr>
        <p:spPr>
          <a:xfrm>
            <a:off x="1341316" y="6910882"/>
            <a:ext cx="427190" cy="576940"/>
          </a:xfrm>
          <a:custGeom>
            <a:avLst/>
            <a:gdLst/>
            <a:ahLst/>
            <a:cxnLst/>
            <a:rect l="l" t="t" r="r" b="b"/>
            <a:pathLst>
              <a:path w="427190" h="576940">
                <a:moveTo>
                  <a:pt x="0" y="576940"/>
                </a:moveTo>
                <a:lnTo>
                  <a:pt x="427190" y="576940"/>
                </a:lnTo>
                <a:lnTo>
                  <a:pt x="427190" y="0"/>
                </a:lnTo>
                <a:lnTo>
                  <a:pt x="0" y="0"/>
                </a:lnTo>
                <a:lnTo>
                  <a:pt x="0" y="576940"/>
                </a:lnTo>
                <a:close/>
              </a:path>
            </a:pathLst>
          </a:custGeom>
          <a:solidFill>
            <a:srgbClr val="9ABA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8" name="object 368"/>
          <p:cNvSpPr/>
          <p:nvPr/>
        </p:nvSpPr>
        <p:spPr>
          <a:xfrm>
            <a:off x="1333637" y="6903201"/>
            <a:ext cx="442554" cy="592302"/>
          </a:xfrm>
          <a:custGeom>
            <a:avLst/>
            <a:gdLst/>
            <a:ahLst/>
            <a:cxnLst/>
            <a:rect l="l" t="t" r="r" b="b"/>
            <a:pathLst>
              <a:path w="442554" h="592302">
                <a:moveTo>
                  <a:pt x="0" y="584621"/>
                </a:moveTo>
                <a:lnTo>
                  <a:pt x="0" y="588462"/>
                </a:lnTo>
                <a:lnTo>
                  <a:pt x="3838" y="592302"/>
                </a:lnTo>
                <a:lnTo>
                  <a:pt x="434873" y="592302"/>
                </a:lnTo>
                <a:lnTo>
                  <a:pt x="15358" y="584621"/>
                </a:lnTo>
                <a:lnTo>
                  <a:pt x="15358" y="15361"/>
                </a:lnTo>
                <a:lnTo>
                  <a:pt x="434873" y="15361"/>
                </a:lnTo>
                <a:lnTo>
                  <a:pt x="438713" y="592302"/>
                </a:lnTo>
                <a:lnTo>
                  <a:pt x="442554" y="588462"/>
                </a:lnTo>
                <a:lnTo>
                  <a:pt x="442554" y="3840"/>
                </a:lnTo>
                <a:lnTo>
                  <a:pt x="438713" y="0"/>
                </a:lnTo>
                <a:lnTo>
                  <a:pt x="434873" y="0"/>
                </a:lnTo>
                <a:lnTo>
                  <a:pt x="427192" y="7680"/>
                </a:lnTo>
                <a:lnTo>
                  <a:pt x="15358" y="7680"/>
                </a:lnTo>
                <a:lnTo>
                  <a:pt x="7679" y="15361"/>
                </a:lnTo>
                <a:lnTo>
                  <a:pt x="7679" y="576940"/>
                </a:lnTo>
                <a:lnTo>
                  <a:pt x="7679" y="0"/>
                </a:lnTo>
                <a:lnTo>
                  <a:pt x="3838" y="0"/>
                </a:lnTo>
                <a:lnTo>
                  <a:pt x="0" y="3840"/>
                </a:lnTo>
                <a:lnTo>
                  <a:pt x="0" y="584621"/>
                </a:lnTo>
                <a:close/>
              </a:path>
            </a:pathLst>
          </a:custGeom>
          <a:solidFill>
            <a:srgbClr val="375C8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9" name="object 369"/>
          <p:cNvSpPr/>
          <p:nvPr/>
        </p:nvSpPr>
        <p:spPr>
          <a:xfrm>
            <a:off x="1760829" y="6918563"/>
            <a:ext cx="11521" cy="576940"/>
          </a:xfrm>
          <a:custGeom>
            <a:avLst/>
            <a:gdLst/>
            <a:ahLst/>
            <a:cxnLst/>
            <a:rect l="l" t="t" r="r" b="b"/>
            <a:pathLst>
              <a:path w="11521" h="576940">
                <a:moveTo>
                  <a:pt x="7680" y="561578"/>
                </a:moveTo>
                <a:lnTo>
                  <a:pt x="0" y="569259"/>
                </a:lnTo>
                <a:lnTo>
                  <a:pt x="7680" y="576940"/>
                </a:lnTo>
                <a:lnTo>
                  <a:pt x="11521" y="576940"/>
                </a:lnTo>
                <a:lnTo>
                  <a:pt x="7680" y="0"/>
                </a:lnTo>
                <a:lnTo>
                  <a:pt x="7680" y="561578"/>
                </a:lnTo>
                <a:close/>
              </a:path>
            </a:pathLst>
          </a:custGeom>
          <a:solidFill>
            <a:srgbClr val="375C8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0" name="object 370"/>
          <p:cNvSpPr/>
          <p:nvPr/>
        </p:nvSpPr>
        <p:spPr>
          <a:xfrm>
            <a:off x="1348996" y="6918563"/>
            <a:ext cx="419514" cy="576940"/>
          </a:xfrm>
          <a:custGeom>
            <a:avLst/>
            <a:gdLst/>
            <a:ahLst/>
            <a:cxnLst/>
            <a:rect l="l" t="t" r="r" b="b"/>
            <a:pathLst>
              <a:path w="419514" h="576940">
                <a:moveTo>
                  <a:pt x="419514" y="0"/>
                </a:moveTo>
                <a:lnTo>
                  <a:pt x="411833" y="0"/>
                </a:lnTo>
                <a:lnTo>
                  <a:pt x="411833" y="561578"/>
                </a:lnTo>
                <a:lnTo>
                  <a:pt x="0" y="561578"/>
                </a:lnTo>
                <a:lnTo>
                  <a:pt x="0" y="569259"/>
                </a:lnTo>
                <a:lnTo>
                  <a:pt x="419514" y="576940"/>
                </a:lnTo>
                <a:lnTo>
                  <a:pt x="411833" y="569259"/>
                </a:lnTo>
                <a:lnTo>
                  <a:pt x="419514" y="561578"/>
                </a:lnTo>
                <a:lnTo>
                  <a:pt x="419514" y="0"/>
                </a:lnTo>
                <a:close/>
              </a:path>
            </a:pathLst>
          </a:custGeom>
          <a:solidFill>
            <a:srgbClr val="375C8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1" name="object 371"/>
          <p:cNvSpPr/>
          <p:nvPr/>
        </p:nvSpPr>
        <p:spPr>
          <a:xfrm>
            <a:off x="1341316" y="6903201"/>
            <a:ext cx="427193" cy="576940"/>
          </a:xfrm>
          <a:custGeom>
            <a:avLst/>
            <a:gdLst/>
            <a:ahLst/>
            <a:cxnLst/>
            <a:rect l="l" t="t" r="r" b="b"/>
            <a:pathLst>
              <a:path w="427193" h="576940">
                <a:moveTo>
                  <a:pt x="0" y="576940"/>
                </a:moveTo>
                <a:lnTo>
                  <a:pt x="0" y="15361"/>
                </a:lnTo>
                <a:lnTo>
                  <a:pt x="7679" y="7680"/>
                </a:lnTo>
                <a:lnTo>
                  <a:pt x="419513" y="7680"/>
                </a:lnTo>
                <a:lnTo>
                  <a:pt x="427193" y="0"/>
                </a:lnTo>
                <a:lnTo>
                  <a:pt x="0" y="0"/>
                </a:lnTo>
                <a:lnTo>
                  <a:pt x="0" y="576940"/>
                </a:lnTo>
                <a:close/>
              </a:path>
            </a:pathLst>
          </a:custGeom>
          <a:solidFill>
            <a:srgbClr val="375C8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2" name="object 372"/>
          <p:cNvSpPr/>
          <p:nvPr/>
        </p:nvSpPr>
        <p:spPr>
          <a:xfrm>
            <a:off x="1436351" y="7159508"/>
            <a:ext cx="67199" cy="85450"/>
          </a:xfrm>
          <a:custGeom>
            <a:avLst/>
            <a:gdLst/>
            <a:ahLst/>
            <a:cxnLst/>
            <a:rect l="l" t="t" r="r" b="b"/>
            <a:pathLst>
              <a:path w="67199" h="85450">
                <a:moveTo>
                  <a:pt x="49923" y="83515"/>
                </a:moveTo>
                <a:lnTo>
                  <a:pt x="49923" y="84490"/>
                </a:lnTo>
                <a:lnTo>
                  <a:pt x="50881" y="84490"/>
                </a:lnTo>
                <a:lnTo>
                  <a:pt x="50881" y="85450"/>
                </a:lnTo>
                <a:lnTo>
                  <a:pt x="65282" y="85450"/>
                </a:lnTo>
                <a:lnTo>
                  <a:pt x="65282" y="84490"/>
                </a:lnTo>
                <a:lnTo>
                  <a:pt x="66240" y="84490"/>
                </a:lnTo>
                <a:lnTo>
                  <a:pt x="66240" y="83515"/>
                </a:lnTo>
                <a:lnTo>
                  <a:pt x="67199" y="83515"/>
                </a:lnTo>
                <a:lnTo>
                  <a:pt x="67199" y="1935"/>
                </a:lnTo>
                <a:lnTo>
                  <a:pt x="66240" y="1935"/>
                </a:lnTo>
                <a:lnTo>
                  <a:pt x="66240" y="960"/>
                </a:lnTo>
                <a:lnTo>
                  <a:pt x="65282" y="960"/>
                </a:lnTo>
                <a:lnTo>
                  <a:pt x="65282" y="0"/>
                </a:lnTo>
                <a:lnTo>
                  <a:pt x="50881" y="0"/>
                </a:lnTo>
                <a:lnTo>
                  <a:pt x="50881" y="960"/>
                </a:lnTo>
                <a:lnTo>
                  <a:pt x="49923" y="960"/>
                </a:lnTo>
                <a:lnTo>
                  <a:pt x="49923" y="1935"/>
                </a:lnTo>
                <a:lnTo>
                  <a:pt x="48958" y="1935"/>
                </a:lnTo>
                <a:lnTo>
                  <a:pt x="48958" y="33604"/>
                </a:lnTo>
                <a:lnTo>
                  <a:pt x="17282" y="33604"/>
                </a:lnTo>
                <a:lnTo>
                  <a:pt x="17282" y="960"/>
                </a:lnTo>
                <a:lnTo>
                  <a:pt x="16323" y="960"/>
                </a:lnTo>
                <a:lnTo>
                  <a:pt x="15364" y="0"/>
                </a:lnTo>
                <a:lnTo>
                  <a:pt x="1923" y="0"/>
                </a:lnTo>
                <a:lnTo>
                  <a:pt x="964" y="960"/>
                </a:lnTo>
                <a:lnTo>
                  <a:pt x="0" y="960"/>
                </a:lnTo>
                <a:lnTo>
                  <a:pt x="0" y="84490"/>
                </a:lnTo>
                <a:lnTo>
                  <a:pt x="964" y="84490"/>
                </a:lnTo>
                <a:lnTo>
                  <a:pt x="1923" y="85450"/>
                </a:lnTo>
                <a:lnTo>
                  <a:pt x="15364" y="85450"/>
                </a:lnTo>
                <a:lnTo>
                  <a:pt x="16323" y="84490"/>
                </a:lnTo>
                <a:lnTo>
                  <a:pt x="17282" y="84490"/>
                </a:lnTo>
                <a:lnTo>
                  <a:pt x="17282" y="48966"/>
                </a:lnTo>
                <a:lnTo>
                  <a:pt x="48958" y="48966"/>
                </a:lnTo>
                <a:lnTo>
                  <a:pt x="48958" y="83515"/>
                </a:lnTo>
                <a:lnTo>
                  <a:pt x="49923" y="8351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3" name="object 373"/>
          <p:cNvSpPr/>
          <p:nvPr/>
        </p:nvSpPr>
        <p:spPr>
          <a:xfrm>
            <a:off x="1520833" y="7181590"/>
            <a:ext cx="16318" cy="63367"/>
          </a:xfrm>
          <a:custGeom>
            <a:avLst/>
            <a:gdLst/>
            <a:ahLst/>
            <a:cxnLst/>
            <a:rect l="l" t="t" r="r" b="b"/>
            <a:pathLst>
              <a:path w="16318" h="63367">
                <a:moveTo>
                  <a:pt x="0" y="960"/>
                </a:moveTo>
                <a:lnTo>
                  <a:pt x="0" y="62407"/>
                </a:lnTo>
                <a:lnTo>
                  <a:pt x="958" y="62407"/>
                </a:lnTo>
                <a:lnTo>
                  <a:pt x="958" y="63367"/>
                </a:lnTo>
                <a:lnTo>
                  <a:pt x="14398" y="63367"/>
                </a:lnTo>
                <a:lnTo>
                  <a:pt x="15358" y="62407"/>
                </a:lnTo>
                <a:lnTo>
                  <a:pt x="16318" y="62407"/>
                </a:lnTo>
                <a:lnTo>
                  <a:pt x="16318" y="960"/>
                </a:lnTo>
                <a:lnTo>
                  <a:pt x="15358" y="960"/>
                </a:lnTo>
                <a:lnTo>
                  <a:pt x="14398" y="0"/>
                </a:lnTo>
                <a:lnTo>
                  <a:pt x="1917" y="0"/>
                </a:lnTo>
                <a:lnTo>
                  <a:pt x="958" y="960"/>
                </a:lnTo>
                <a:lnTo>
                  <a:pt x="0" y="96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4" name="object 374"/>
          <p:cNvSpPr/>
          <p:nvPr/>
        </p:nvSpPr>
        <p:spPr>
          <a:xfrm>
            <a:off x="1519874" y="7155667"/>
            <a:ext cx="19197" cy="17282"/>
          </a:xfrm>
          <a:custGeom>
            <a:avLst/>
            <a:gdLst/>
            <a:ahLst/>
            <a:cxnLst/>
            <a:rect l="l" t="t" r="r" b="b"/>
            <a:pathLst>
              <a:path w="19197" h="17282">
                <a:moveTo>
                  <a:pt x="19197" y="8656"/>
                </a:moveTo>
                <a:lnTo>
                  <a:pt x="19197" y="4800"/>
                </a:lnTo>
                <a:lnTo>
                  <a:pt x="18237" y="2880"/>
                </a:lnTo>
                <a:lnTo>
                  <a:pt x="17277" y="1935"/>
                </a:lnTo>
                <a:lnTo>
                  <a:pt x="15357" y="0"/>
                </a:lnTo>
                <a:lnTo>
                  <a:pt x="2875" y="0"/>
                </a:lnTo>
                <a:lnTo>
                  <a:pt x="1917" y="1935"/>
                </a:lnTo>
                <a:lnTo>
                  <a:pt x="0" y="2880"/>
                </a:lnTo>
                <a:lnTo>
                  <a:pt x="0" y="14401"/>
                </a:lnTo>
                <a:lnTo>
                  <a:pt x="1917" y="15361"/>
                </a:lnTo>
                <a:lnTo>
                  <a:pt x="2875" y="16337"/>
                </a:lnTo>
                <a:lnTo>
                  <a:pt x="5756" y="17282"/>
                </a:lnTo>
                <a:lnTo>
                  <a:pt x="12476" y="17282"/>
                </a:lnTo>
                <a:lnTo>
                  <a:pt x="15357" y="16337"/>
                </a:lnTo>
                <a:lnTo>
                  <a:pt x="16317" y="15361"/>
                </a:lnTo>
                <a:lnTo>
                  <a:pt x="18237" y="13441"/>
                </a:lnTo>
                <a:lnTo>
                  <a:pt x="19197" y="11521"/>
                </a:lnTo>
                <a:lnTo>
                  <a:pt x="19197" y="8656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5" name="object 375"/>
          <p:cNvSpPr/>
          <p:nvPr/>
        </p:nvSpPr>
        <p:spPr>
          <a:xfrm>
            <a:off x="1547713" y="7180630"/>
            <a:ext cx="59512" cy="87355"/>
          </a:xfrm>
          <a:custGeom>
            <a:avLst/>
            <a:gdLst/>
            <a:ahLst/>
            <a:cxnLst/>
            <a:rect l="l" t="t" r="r" b="b"/>
            <a:pathLst>
              <a:path w="59512" h="87355">
                <a:moveTo>
                  <a:pt x="51831" y="15361"/>
                </a:moveTo>
                <a:lnTo>
                  <a:pt x="50886" y="14401"/>
                </a:lnTo>
                <a:lnTo>
                  <a:pt x="49911" y="13441"/>
                </a:lnTo>
                <a:lnTo>
                  <a:pt x="58552" y="13441"/>
                </a:lnTo>
                <a:lnTo>
                  <a:pt x="58552" y="12481"/>
                </a:lnTo>
                <a:lnTo>
                  <a:pt x="59512" y="10561"/>
                </a:lnTo>
                <a:lnTo>
                  <a:pt x="59512" y="3840"/>
                </a:lnTo>
                <a:lnTo>
                  <a:pt x="58552" y="2880"/>
                </a:lnTo>
                <a:lnTo>
                  <a:pt x="58552" y="1920"/>
                </a:lnTo>
                <a:lnTo>
                  <a:pt x="57591" y="960"/>
                </a:lnTo>
                <a:lnTo>
                  <a:pt x="36484" y="960"/>
                </a:lnTo>
                <a:lnTo>
                  <a:pt x="35509" y="0"/>
                </a:lnTo>
                <a:lnTo>
                  <a:pt x="21122" y="0"/>
                </a:lnTo>
                <a:lnTo>
                  <a:pt x="18242" y="960"/>
                </a:lnTo>
                <a:lnTo>
                  <a:pt x="15361" y="1920"/>
                </a:lnTo>
                <a:lnTo>
                  <a:pt x="12481" y="3840"/>
                </a:lnTo>
                <a:lnTo>
                  <a:pt x="10561" y="5760"/>
                </a:lnTo>
                <a:lnTo>
                  <a:pt x="8641" y="7680"/>
                </a:lnTo>
                <a:lnTo>
                  <a:pt x="6720" y="9601"/>
                </a:lnTo>
                <a:lnTo>
                  <a:pt x="5760" y="12481"/>
                </a:lnTo>
                <a:lnTo>
                  <a:pt x="3840" y="15361"/>
                </a:lnTo>
                <a:lnTo>
                  <a:pt x="3840" y="27843"/>
                </a:lnTo>
                <a:lnTo>
                  <a:pt x="4800" y="29763"/>
                </a:lnTo>
                <a:lnTo>
                  <a:pt x="5760" y="31683"/>
                </a:lnTo>
                <a:lnTo>
                  <a:pt x="7680" y="33604"/>
                </a:lnTo>
                <a:lnTo>
                  <a:pt x="8641" y="35524"/>
                </a:lnTo>
                <a:lnTo>
                  <a:pt x="6720" y="36484"/>
                </a:lnTo>
                <a:lnTo>
                  <a:pt x="5760" y="38404"/>
                </a:lnTo>
                <a:lnTo>
                  <a:pt x="3840" y="41285"/>
                </a:lnTo>
                <a:lnTo>
                  <a:pt x="2880" y="43205"/>
                </a:lnTo>
                <a:lnTo>
                  <a:pt x="1920" y="45125"/>
                </a:lnTo>
                <a:lnTo>
                  <a:pt x="1920" y="49926"/>
                </a:lnTo>
                <a:lnTo>
                  <a:pt x="2880" y="51846"/>
                </a:lnTo>
                <a:lnTo>
                  <a:pt x="3840" y="53766"/>
                </a:lnTo>
                <a:lnTo>
                  <a:pt x="4800" y="55686"/>
                </a:lnTo>
                <a:lnTo>
                  <a:pt x="6720" y="56647"/>
                </a:lnTo>
                <a:lnTo>
                  <a:pt x="8641" y="57607"/>
                </a:lnTo>
                <a:lnTo>
                  <a:pt x="6720" y="58552"/>
                </a:lnTo>
                <a:lnTo>
                  <a:pt x="5760" y="59527"/>
                </a:lnTo>
                <a:lnTo>
                  <a:pt x="4800" y="61447"/>
                </a:lnTo>
                <a:lnTo>
                  <a:pt x="3840" y="62392"/>
                </a:lnTo>
                <a:lnTo>
                  <a:pt x="2880" y="63367"/>
                </a:lnTo>
                <a:lnTo>
                  <a:pt x="1920" y="64328"/>
                </a:lnTo>
                <a:lnTo>
                  <a:pt x="960" y="65288"/>
                </a:lnTo>
                <a:lnTo>
                  <a:pt x="960" y="67208"/>
                </a:lnTo>
                <a:lnTo>
                  <a:pt x="0" y="68168"/>
                </a:lnTo>
                <a:lnTo>
                  <a:pt x="0" y="76794"/>
                </a:lnTo>
                <a:lnTo>
                  <a:pt x="960" y="78729"/>
                </a:lnTo>
                <a:lnTo>
                  <a:pt x="1920" y="80634"/>
                </a:lnTo>
                <a:lnTo>
                  <a:pt x="3840" y="82555"/>
                </a:lnTo>
                <a:lnTo>
                  <a:pt x="6720" y="83515"/>
                </a:lnTo>
                <a:lnTo>
                  <a:pt x="8641" y="85450"/>
                </a:lnTo>
                <a:lnTo>
                  <a:pt x="11521" y="86395"/>
                </a:lnTo>
                <a:lnTo>
                  <a:pt x="15361" y="87355"/>
                </a:lnTo>
                <a:lnTo>
                  <a:pt x="16322" y="72953"/>
                </a:lnTo>
                <a:lnTo>
                  <a:pt x="16322" y="67208"/>
                </a:lnTo>
                <a:lnTo>
                  <a:pt x="17282" y="66233"/>
                </a:lnTo>
                <a:lnTo>
                  <a:pt x="17282" y="65288"/>
                </a:lnTo>
                <a:lnTo>
                  <a:pt x="18242" y="65288"/>
                </a:lnTo>
                <a:lnTo>
                  <a:pt x="18242" y="48006"/>
                </a:lnTo>
                <a:lnTo>
                  <a:pt x="17282" y="47045"/>
                </a:lnTo>
                <a:lnTo>
                  <a:pt x="17282" y="42245"/>
                </a:lnTo>
                <a:lnTo>
                  <a:pt x="18242" y="41285"/>
                </a:lnTo>
                <a:lnTo>
                  <a:pt x="18242" y="19202"/>
                </a:lnTo>
                <a:lnTo>
                  <a:pt x="19202" y="17282"/>
                </a:lnTo>
                <a:lnTo>
                  <a:pt x="19202" y="16322"/>
                </a:lnTo>
                <a:lnTo>
                  <a:pt x="20162" y="15361"/>
                </a:lnTo>
                <a:lnTo>
                  <a:pt x="20162" y="14401"/>
                </a:lnTo>
                <a:lnTo>
                  <a:pt x="21122" y="13441"/>
                </a:lnTo>
                <a:lnTo>
                  <a:pt x="22082" y="12481"/>
                </a:lnTo>
                <a:lnTo>
                  <a:pt x="23987" y="12481"/>
                </a:lnTo>
                <a:lnTo>
                  <a:pt x="24963" y="11521"/>
                </a:lnTo>
                <a:lnTo>
                  <a:pt x="31668" y="11521"/>
                </a:lnTo>
                <a:lnTo>
                  <a:pt x="33604" y="12481"/>
                </a:lnTo>
                <a:lnTo>
                  <a:pt x="35509" y="13441"/>
                </a:lnTo>
                <a:lnTo>
                  <a:pt x="37444" y="15361"/>
                </a:lnTo>
                <a:lnTo>
                  <a:pt x="38389" y="18242"/>
                </a:lnTo>
                <a:lnTo>
                  <a:pt x="38389" y="23042"/>
                </a:lnTo>
                <a:lnTo>
                  <a:pt x="37444" y="24003"/>
                </a:lnTo>
                <a:lnTo>
                  <a:pt x="37444" y="25923"/>
                </a:lnTo>
                <a:lnTo>
                  <a:pt x="36484" y="26883"/>
                </a:lnTo>
                <a:lnTo>
                  <a:pt x="35509" y="27843"/>
                </a:lnTo>
                <a:lnTo>
                  <a:pt x="34549" y="28803"/>
                </a:lnTo>
                <a:lnTo>
                  <a:pt x="33604" y="29763"/>
                </a:lnTo>
                <a:lnTo>
                  <a:pt x="32644" y="30723"/>
                </a:lnTo>
                <a:lnTo>
                  <a:pt x="31668" y="30723"/>
                </a:lnTo>
                <a:lnTo>
                  <a:pt x="29763" y="31683"/>
                </a:lnTo>
                <a:lnTo>
                  <a:pt x="24963" y="31683"/>
                </a:lnTo>
                <a:lnTo>
                  <a:pt x="23042" y="30723"/>
                </a:lnTo>
                <a:lnTo>
                  <a:pt x="21122" y="28803"/>
                </a:lnTo>
                <a:lnTo>
                  <a:pt x="20162" y="41285"/>
                </a:lnTo>
                <a:lnTo>
                  <a:pt x="21122" y="41285"/>
                </a:lnTo>
                <a:lnTo>
                  <a:pt x="23042" y="42245"/>
                </a:lnTo>
                <a:lnTo>
                  <a:pt x="24963" y="42245"/>
                </a:lnTo>
                <a:lnTo>
                  <a:pt x="26883" y="43205"/>
                </a:lnTo>
                <a:lnTo>
                  <a:pt x="31668" y="43205"/>
                </a:lnTo>
                <a:lnTo>
                  <a:pt x="35509" y="42245"/>
                </a:lnTo>
                <a:lnTo>
                  <a:pt x="38389" y="41285"/>
                </a:lnTo>
                <a:lnTo>
                  <a:pt x="41269" y="40325"/>
                </a:lnTo>
                <a:lnTo>
                  <a:pt x="44165" y="39364"/>
                </a:lnTo>
                <a:lnTo>
                  <a:pt x="46070" y="37444"/>
                </a:lnTo>
                <a:lnTo>
                  <a:pt x="47990" y="35524"/>
                </a:lnTo>
                <a:lnTo>
                  <a:pt x="49911" y="33604"/>
                </a:lnTo>
                <a:lnTo>
                  <a:pt x="50886" y="30723"/>
                </a:lnTo>
                <a:lnTo>
                  <a:pt x="51831" y="27843"/>
                </a:lnTo>
                <a:lnTo>
                  <a:pt x="52791" y="24963"/>
                </a:lnTo>
                <a:lnTo>
                  <a:pt x="52791" y="18242"/>
                </a:lnTo>
                <a:lnTo>
                  <a:pt x="51831" y="17282"/>
                </a:lnTo>
                <a:lnTo>
                  <a:pt x="51831" y="15361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6" name="object 376"/>
          <p:cNvSpPr/>
          <p:nvPr/>
        </p:nvSpPr>
        <p:spPr>
          <a:xfrm>
            <a:off x="1563075" y="7228636"/>
            <a:ext cx="43190" cy="40309"/>
          </a:xfrm>
          <a:custGeom>
            <a:avLst/>
            <a:gdLst/>
            <a:ahLst/>
            <a:cxnLst/>
            <a:rect l="l" t="t" r="r" b="b"/>
            <a:pathLst>
              <a:path w="43190" h="40309">
                <a:moveTo>
                  <a:pt x="43190" y="14386"/>
                </a:moveTo>
                <a:lnTo>
                  <a:pt x="42230" y="12481"/>
                </a:lnTo>
                <a:lnTo>
                  <a:pt x="41269" y="10546"/>
                </a:lnTo>
                <a:lnTo>
                  <a:pt x="39349" y="8641"/>
                </a:lnTo>
                <a:lnTo>
                  <a:pt x="37429" y="6720"/>
                </a:lnTo>
                <a:lnTo>
                  <a:pt x="36469" y="5760"/>
                </a:lnTo>
                <a:lnTo>
                  <a:pt x="33588" y="4800"/>
                </a:lnTo>
                <a:lnTo>
                  <a:pt x="31683" y="3840"/>
                </a:lnTo>
                <a:lnTo>
                  <a:pt x="28803" y="2880"/>
                </a:lnTo>
                <a:lnTo>
                  <a:pt x="25908" y="1920"/>
                </a:lnTo>
                <a:lnTo>
                  <a:pt x="5760" y="1920"/>
                </a:lnTo>
                <a:lnTo>
                  <a:pt x="3840" y="960"/>
                </a:lnTo>
                <a:lnTo>
                  <a:pt x="2880" y="0"/>
                </a:lnTo>
                <a:lnTo>
                  <a:pt x="2880" y="17282"/>
                </a:lnTo>
                <a:lnTo>
                  <a:pt x="2880" y="16322"/>
                </a:lnTo>
                <a:lnTo>
                  <a:pt x="3840" y="15361"/>
                </a:lnTo>
                <a:lnTo>
                  <a:pt x="4800" y="14386"/>
                </a:lnTo>
                <a:lnTo>
                  <a:pt x="5760" y="13441"/>
                </a:lnTo>
                <a:lnTo>
                  <a:pt x="18242" y="14386"/>
                </a:lnTo>
                <a:lnTo>
                  <a:pt x="23027" y="14386"/>
                </a:lnTo>
                <a:lnTo>
                  <a:pt x="24003" y="15361"/>
                </a:lnTo>
                <a:lnTo>
                  <a:pt x="25908" y="16322"/>
                </a:lnTo>
                <a:lnTo>
                  <a:pt x="26868" y="18227"/>
                </a:lnTo>
                <a:lnTo>
                  <a:pt x="26868" y="22067"/>
                </a:lnTo>
                <a:lnTo>
                  <a:pt x="25908" y="23042"/>
                </a:lnTo>
                <a:lnTo>
                  <a:pt x="25908" y="24947"/>
                </a:lnTo>
                <a:lnTo>
                  <a:pt x="24963" y="25908"/>
                </a:lnTo>
                <a:lnTo>
                  <a:pt x="24003" y="25908"/>
                </a:lnTo>
                <a:lnTo>
                  <a:pt x="23027" y="26883"/>
                </a:lnTo>
                <a:lnTo>
                  <a:pt x="21122" y="27828"/>
                </a:lnTo>
                <a:lnTo>
                  <a:pt x="19187" y="27828"/>
                </a:lnTo>
                <a:lnTo>
                  <a:pt x="18242" y="28788"/>
                </a:lnTo>
                <a:lnTo>
                  <a:pt x="5760" y="28788"/>
                </a:lnTo>
                <a:lnTo>
                  <a:pt x="3840" y="27828"/>
                </a:lnTo>
                <a:lnTo>
                  <a:pt x="1920" y="25908"/>
                </a:lnTo>
                <a:lnTo>
                  <a:pt x="960" y="24947"/>
                </a:lnTo>
                <a:lnTo>
                  <a:pt x="0" y="39349"/>
                </a:lnTo>
                <a:lnTo>
                  <a:pt x="2880" y="40309"/>
                </a:lnTo>
                <a:lnTo>
                  <a:pt x="22082" y="40309"/>
                </a:lnTo>
                <a:lnTo>
                  <a:pt x="25908" y="38389"/>
                </a:lnTo>
                <a:lnTo>
                  <a:pt x="29748" y="37444"/>
                </a:lnTo>
                <a:lnTo>
                  <a:pt x="33588" y="36469"/>
                </a:lnTo>
                <a:lnTo>
                  <a:pt x="35524" y="34549"/>
                </a:lnTo>
                <a:lnTo>
                  <a:pt x="38389" y="32628"/>
                </a:lnTo>
                <a:lnTo>
                  <a:pt x="40309" y="29748"/>
                </a:lnTo>
                <a:lnTo>
                  <a:pt x="41269" y="27828"/>
                </a:lnTo>
                <a:lnTo>
                  <a:pt x="43190" y="24947"/>
                </a:lnTo>
                <a:lnTo>
                  <a:pt x="43190" y="14386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7" name="object 377"/>
          <p:cNvSpPr/>
          <p:nvPr/>
        </p:nvSpPr>
        <p:spPr>
          <a:xfrm>
            <a:off x="1565955" y="7205593"/>
            <a:ext cx="2880" cy="16322"/>
          </a:xfrm>
          <a:custGeom>
            <a:avLst/>
            <a:gdLst/>
            <a:ahLst/>
            <a:cxnLst/>
            <a:rect l="l" t="t" r="r" b="b"/>
            <a:pathLst>
              <a:path w="2880" h="16322">
                <a:moveTo>
                  <a:pt x="960" y="1920"/>
                </a:moveTo>
                <a:lnTo>
                  <a:pt x="0" y="0"/>
                </a:lnTo>
                <a:lnTo>
                  <a:pt x="0" y="16322"/>
                </a:lnTo>
                <a:lnTo>
                  <a:pt x="960" y="15361"/>
                </a:lnTo>
                <a:lnTo>
                  <a:pt x="1920" y="16322"/>
                </a:lnTo>
                <a:lnTo>
                  <a:pt x="2880" y="3840"/>
                </a:lnTo>
                <a:lnTo>
                  <a:pt x="960" y="192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8" name="object 378"/>
          <p:cNvSpPr/>
          <p:nvPr/>
        </p:nvSpPr>
        <p:spPr>
          <a:xfrm>
            <a:off x="1617786" y="7152787"/>
            <a:ext cx="56647" cy="92171"/>
          </a:xfrm>
          <a:custGeom>
            <a:avLst/>
            <a:gdLst/>
            <a:ahLst/>
            <a:cxnLst/>
            <a:rect l="l" t="t" r="r" b="b"/>
            <a:pathLst>
              <a:path w="56647" h="92171">
                <a:moveTo>
                  <a:pt x="17282" y="1935"/>
                </a:moveTo>
                <a:lnTo>
                  <a:pt x="16322" y="1935"/>
                </a:lnTo>
                <a:lnTo>
                  <a:pt x="16322" y="975"/>
                </a:lnTo>
                <a:lnTo>
                  <a:pt x="12481" y="975"/>
                </a:lnTo>
                <a:lnTo>
                  <a:pt x="11521" y="0"/>
                </a:lnTo>
                <a:lnTo>
                  <a:pt x="5760" y="0"/>
                </a:lnTo>
                <a:lnTo>
                  <a:pt x="4800" y="975"/>
                </a:lnTo>
                <a:lnTo>
                  <a:pt x="1920" y="975"/>
                </a:lnTo>
                <a:lnTo>
                  <a:pt x="960" y="1935"/>
                </a:lnTo>
                <a:lnTo>
                  <a:pt x="0" y="2880"/>
                </a:lnTo>
                <a:lnTo>
                  <a:pt x="0" y="90236"/>
                </a:lnTo>
                <a:lnTo>
                  <a:pt x="960" y="91211"/>
                </a:lnTo>
                <a:lnTo>
                  <a:pt x="1920" y="92171"/>
                </a:lnTo>
                <a:lnTo>
                  <a:pt x="15361" y="92171"/>
                </a:lnTo>
                <a:lnTo>
                  <a:pt x="16322" y="91211"/>
                </a:lnTo>
                <a:lnTo>
                  <a:pt x="17282" y="91211"/>
                </a:lnTo>
                <a:lnTo>
                  <a:pt x="17282" y="50886"/>
                </a:lnTo>
                <a:lnTo>
                  <a:pt x="19202" y="48006"/>
                </a:lnTo>
                <a:lnTo>
                  <a:pt x="22082" y="45125"/>
                </a:lnTo>
                <a:lnTo>
                  <a:pt x="24003" y="44165"/>
                </a:lnTo>
                <a:lnTo>
                  <a:pt x="25923" y="42245"/>
                </a:lnTo>
                <a:lnTo>
                  <a:pt x="33604" y="42245"/>
                </a:lnTo>
                <a:lnTo>
                  <a:pt x="34564" y="43205"/>
                </a:lnTo>
                <a:lnTo>
                  <a:pt x="35524" y="43205"/>
                </a:lnTo>
                <a:lnTo>
                  <a:pt x="36484" y="44165"/>
                </a:lnTo>
                <a:lnTo>
                  <a:pt x="37444" y="45125"/>
                </a:lnTo>
                <a:lnTo>
                  <a:pt x="38404" y="47045"/>
                </a:lnTo>
                <a:lnTo>
                  <a:pt x="39364" y="48006"/>
                </a:lnTo>
                <a:lnTo>
                  <a:pt x="39364" y="49926"/>
                </a:lnTo>
                <a:lnTo>
                  <a:pt x="40325" y="50886"/>
                </a:lnTo>
                <a:lnTo>
                  <a:pt x="40325" y="91211"/>
                </a:lnTo>
                <a:lnTo>
                  <a:pt x="41285" y="91211"/>
                </a:lnTo>
                <a:lnTo>
                  <a:pt x="41285" y="92171"/>
                </a:lnTo>
                <a:lnTo>
                  <a:pt x="54726" y="92171"/>
                </a:lnTo>
                <a:lnTo>
                  <a:pt x="55671" y="91211"/>
                </a:lnTo>
                <a:lnTo>
                  <a:pt x="56647" y="91211"/>
                </a:lnTo>
                <a:lnTo>
                  <a:pt x="56647" y="46085"/>
                </a:lnTo>
                <a:lnTo>
                  <a:pt x="55671" y="43205"/>
                </a:lnTo>
                <a:lnTo>
                  <a:pt x="54726" y="39364"/>
                </a:lnTo>
                <a:lnTo>
                  <a:pt x="53766" y="36484"/>
                </a:lnTo>
                <a:lnTo>
                  <a:pt x="51831" y="34564"/>
                </a:lnTo>
                <a:lnTo>
                  <a:pt x="49926" y="32644"/>
                </a:lnTo>
                <a:lnTo>
                  <a:pt x="48006" y="30723"/>
                </a:lnTo>
                <a:lnTo>
                  <a:pt x="45125" y="29763"/>
                </a:lnTo>
                <a:lnTo>
                  <a:pt x="42245" y="27843"/>
                </a:lnTo>
                <a:lnTo>
                  <a:pt x="39364" y="26883"/>
                </a:lnTo>
                <a:lnTo>
                  <a:pt x="31683" y="26883"/>
                </a:lnTo>
                <a:lnTo>
                  <a:pt x="28803" y="27843"/>
                </a:lnTo>
                <a:lnTo>
                  <a:pt x="25923" y="29763"/>
                </a:lnTo>
                <a:lnTo>
                  <a:pt x="23042" y="30723"/>
                </a:lnTo>
                <a:lnTo>
                  <a:pt x="20162" y="32644"/>
                </a:lnTo>
                <a:lnTo>
                  <a:pt x="17282" y="35524"/>
                </a:lnTo>
                <a:lnTo>
                  <a:pt x="17282" y="193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9" name="object 379"/>
          <p:cNvSpPr/>
          <p:nvPr/>
        </p:nvSpPr>
        <p:spPr>
          <a:xfrm>
            <a:off x="5525825" y="7667333"/>
            <a:ext cx="981090" cy="67389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0" name="object 380"/>
          <p:cNvSpPr/>
          <p:nvPr/>
        </p:nvSpPr>
        <p:spPr>
          <a:xfrm>
            <a:off x="5648706" y="7414869"/>
            <a:ext cx="216956" cy="228478"/>
          </a:xfrm>
          <a:custGeom>
            <a:avLst/>
            <a:gdLst/>
            <a:ahLst/>
            <a:cxnLst/>
            <a:rect l="l" t="t" r="r" b="b"/>
            <a:pathLst>
              <a:path w="216956" h="228478">
                <a:moveTo>
                  <a:pt x="144947" y="202554"/>
                </a:moveTo>
                <a:lnTo>
                  <a:pt x="120959" y="224637"/>
                </a:lnTo>
                <a:lnTo>
                  <a:pt x="213116" y="228478"/>
                </a:lnTo>
                <a:lnTo>
                  <a:pt x="216956" y="136306"/>
                </a:lnTo>
                <a:lnTo>
                  <a:pt x="192953" y="158389"/>
                </a:lnTo>
                <a:lnTo>
                  <a:pt x="48006" y="0"/>
                </a:lnTo>
                <a:lnTo>
                  <a:pt x="0" y="44150"/>
                </a:lnTo>
                <a:lnTo>
                  <a:pt x="144947" y="20255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1" name="object 381"/>
          <p:cNvSpPr/>
          <p:nvPr/>
        </p:nvSpPr>
        <p:spPr>
          <a:xfrm>
            <a:off x="5638144" y="7404308"/>
            <a:ext cx="236159" cy="246720"/>
          </a:xfrm>
          <a:custGeom>
            <a:avLst/>
            <a:gdLst/>
            <a:ahLst/>
            <a:cxnLst/>
            <a:rect l="l" t="t" r="r" b="b"/>
            <a:pathLst>
              <a:path w="236159" h="246720">
                <a:moveTo>
                  <a:pt x="219837" y="146867"/>
                </a:moveTo>
                <a:lnTo>
                  <a:pt x="203953" y="158353"/>
                </a:lnTo>
                <a:lnTo>
                  <a:pt x="198714" y="163189"/>
                </a:lnTo>
                <a:lnTo>
                  <a:pt x="63352" y="16322"/>
                </a:lnTo>
                <a:lnTo>
                  <a:pt x="52791" y="16322"/>
                </a:lnTo>
                <a:lnTo>
                  <a:pt x="58567" y="0"/>
                </a:lnTo>
                <a:lnTo>
                  <a:pt x="0" y="54711"/>
                </a:lnTo>
                <a:lnTo>
                  <a:pt x="144515" y="212197"/>
                </a:lnTo>
                <a:lnTo>
                  <a:pt x="149763" y="207355"/>
                </a:lnTo>
                <a:lnTo>
                  <a:pt x="149763" y="217916"/>
                </a:lnTo>
                <a:lnTo>
                  <a:pt x="144515" y="212197"/>
                </a:lnTo>
                <a:lnTo>
                  <a:pt x="112318" y="241904"/>
                </a:lnTo>
                <a:lnTo>
                  <a:pt x="231358" y="246720"/>
                </a:lnTo>
                <a:lnTo>
                  <a:pt x="215996" y="238064"/>
                </a:lnTo>
                <a:lnTo>
                  <a:pt x="223677" y="231358"/>
                </a:lnTo>
                <a:lnTo>
                  <a:pt x="233278" y="152628"/>
                </a:lnTo>
                <a:lnTo>
                  <a:pt x="236159" y="128625"/>
                </a:lnTo>
                <a:lnTo>
                  <a:pt x="203953" y="158353"/>
                </a:lnTo>
                <a:lnTo>
                  <a:pt x="219837" y="146867"/>
                </a:lnTo>
                <a:lnTo>
                  <a:pt x="219053" y="165477"/>
                </a:lnTo>
                <a:lnTo>
                  <a:pt x="216291" y="231050"/>
                </a:lnTo>
                <a:lnTo>
                  <a:pt x="149313" y="228259"/>
                </a:lnTo>
                <a:lnTo>
                  <a:pt x="136321" y="239999"/>
                </a:lnTo>
                <a:lnTo>
                  <a:pt x="131521" y="227517"/>
                </a:lnTo>
                <a:lnTo>
                  <a:pt x="149313" y="228259"/>
                </a:lnTo>
                <a:lnTo>
                  <a:pt x="166070" y="213116"/>
                </a:lnTo>
                <a:lnTo>
                  <a:pt x="21137" y="55159"/>
                </a:lnTo>
                <a:lnTo>
                  <a:pt x="15361" y="60472"/>
                </a:lnTo>
                <a:lnTo>
                  <a:pt x="16322" y="49911"/>
                </a:lnTo>
                <a:lnTo>
                  <a:pt x="21137" y="55159"/>
                </a:lnTo>
                <a:lnTo>
                  <a:pt x="57642" y="21574"/>
                </a:lnTo>
                <a:lnTo>
                  <a:pt x="203514" y="179511"/>
                </a:lnTo>
                <a:lnTo>
                  <a:pt x="209275" y="164150"/>
                </a:lnTo>
                <a:lnTo>
                  <a:pt x="219837" y="146867"/>
                </a:lnTo>
                <a:close/>
              </a:path>
              <a:path w="236159" h="246720">
                <a:moveTo>
                  <a:pt x="209275" y="164150"/>
                </a:moveTo>
                <a:lnTo>
                  <a:pt x="203514" y="179511"/>
                </a:lnTo>
                <a:lnTo>
                  <a:pt x="219053" y="165477"/>
                </a:lnTo>
                <a:lnTo>
                  <a:pt x="219837" y="146867"/>
                </a:lnTo>
                <a:lnTo>
                  <a:pt x="209275" y="164150"/>
                </a:lnTo>
                <a:close/>
              </a:path>
              <a:path w="236159" h="246720">
                <a:moveTo>
                  <a:pt x="231358" y="246720"/>
                </a:moveTo>
                <a:lnTo>
                  <a:pt x="236159" y="128625"/>
                </a:lnTo>
                <a:lnTo>
                  <a:pt x="233278" y="152628"/>
                </a:lnTo>
                <a:lnTo>
                  <a:pt x="223677" y="231358"/>
                </a:lnTo>
                <a:lnTo>
                  <a:pt x="215996" y="238064"/>
                </a:lnTo>
                <a:lnTo>
                  <a:pt x="231358" y="246720"/>
                </a:lnTo>
                <a:close/>
              </a:path>
              <a:path w="236159" h="246720">
                <a:moveTo>
                  <a:pt x="63352" y="16322"/>
                </a:moveTo>
                <a:lnTo>
                  <a:pt x="198714" y="163189"/>
                </a:lnTo>
                <a:lnTo>
                  <a:pt x="203953" y="158353"/>
                </a:lnTo>
                <a:lnTo>
                  <a:pt x="58567" y="0"/>
                </a:lnTo>
                <a:lnTo>
                  <a:pt x="52791" y="16322"/>
                </a:lnTo>
                <a:lnTo>
                  <a:pt x="63352" y="16322"/>
                </a:lnTo>
                <a:close/>
              </a:path>
              <a:path w="236159" h="246720">
                <a:moveTo>
                  <a:pt x="21137" y="55159"/>
                </a:moveTo>
                <a:lnTo>
                  <a:pt x="16322" y="49911"/>
                </a:lnTo>
                <a:lnTo>
                  <a:pt x="15361" y="60472"/>
                </a:lnTo>
                <a:lnTo>
                  <a:pt x="21137" y="55159"/>
                </a:lnTo>
                <a:close/>
              </a:path>
              <a:path w="236159" h="246720">
                <a:moveTo>
                  <a:pt x="149763" y="207355"/>
                </a:moveTo>
                <a:lnTo>
                  <a:pt x="144515" y="212197"/>
                </a:lnTo>
                <a:lnTo>
                  <a:pt x="149763" y="217916"/>
                </a:lnTo>
                <a:lnTo>
                  <a:pt x="149763" y="207355"/>
                </a:lnTo>
                <a:close/>
              </a:path>
              <a:path w="236159" h="246720">
                <a:moveTo>
                  <a:pt x="149313" y="228259"/>
                </a:moveTo>
                <a:lnTo>
                  <a:pt x="131521" y="227517"/>
                </a:lnTo>
                <a:lnTo>
                  <a:pt x="136321" y="239999"/>
                </a:lnTo>
                <a:lnTo>
                  <a:pt x="149313" y="228259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2" name="object 382"/>
          <p:cNvSpPr/>
          <p:nvPr/>
        </p:nvSpPr>
        <p:spPr>
          <a:xfrm>
            <a:off x="5116890" y="8282680"/>
            <a:ext cx="954206" cy="483825"/>
          </a:xfrm>
          <a:custGeom>
            <a:avLst/>
            <a:gdLst/>
            <a:ahLst/>
            <a:cxnLst/>
            <a:rect l="l" t="t" r="r" b="b"/>
            <a:pathLst>
              <a:path w="954206" h="483825">
                <a:moveTo>
                  <a:pt x="891799" y="458864"/>
                </a:moveTo>
                <a:lnTo>
                  <a:pt x="880277" y="483825"/>
                </a:lnTo>
                <a:lnTo>
                  <a:pt x="954206" y="456947"/>
                </a:lnTo>
                <a:lnTo>
                  <a:pt x="927323" y="383026"/>
                </a:lnTo>
                <a:lnTo>
                  <a:pt x="914841" y="407988"/>
                </a:lnTo>
                <a:lnTo>
                  <a:pt x="23027" y="0"/>
                </a:lnTo>
                <a:lnTo>
                  <a:pt x="0" y="50871"/>
                </a:lnTo>
                <a:lnTo>
                  <a:pt x="891799" y="45886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3" name="object 383"/>
          <p:cNvSpPr/>
          <p:nvPr/>
        </p:nvSpPr>
        <p:spPr>
          <a:xfrm>
            <a:off x="5106329" y="8273079"/>
            <a:ext cx="974354" cy="507827"/>
          </a:xfrm>
          <a:custGeom>
            <a:avLst/>
            <a:gdLst/>
            <a:ahLst/>
            <a:cxnLst/>
            <a:rect l="l" t="t" r="r" b="b"/>
            <a:pathLst>
              <a:path w="974354" h="507827">
                <a:moveTo>
                  <a:pt x="944605" y="395510"/>
                </a:moveTo>
                <a:lnTo>
                  <a:pt x="937884" y="373428"/>
                </a:lnTo>
                <a:lnTo>
                  <a:pt x="922006" y="407562"/>
                </a:lnTo>
                <a:lnTo>
                  <a:pt x="918682" y="414707"/>
                </a:lnTo>
                <a:lnTo>
                  <a:pt x="40309" y="12481"/>
                </a:lnTo>
                <a:lnTo>
                  <a:pt x="30708" y="16322"/>
                </a:lnTo>
                <a:lnTo>
                  <a:pt x="29748" y="0"/>
                </a:lnTo>
                <a:lnTo>
                  <a:pt x="0" y="64312"/>
                </a:lnTo>
                <a:lnTo>
                  <a:pt x="892685" y="472082"/>
                </a:lnTo>
                <a:lnTo>
                  <a:pt x="895639" y="465583"/>
                </a:lnTo>
                <a:lnTo>
                  <a:pt x="899480" y="475186"/>
                </a:lnTo>
                <a:lnTo>
                  <a:pt x="892685" y="472082"/>
                </a:lnTo>
                <a:lnTo>
                  <a:pt x="876437" y="507827"/>
                </a:lnTo>
                <a:lnTo>
                  <a:pt x="974354" y="471345"/>
                </a:lnTo>
                <a:lnTo>
                  <a:pt x="958047" y="469424"/>
                </a:lnTo>
                <a:lnTo>
                  <a:pt x="962832" y="459827"/>
                </a:lnTo>
                <a:lnTo>
                  <a:pt x="974354" y="471345"/>
                </a:lnTo>
                <a:lnTo>
                  <a:pt x="937884" y="373428"/>
                </a:lnTo>
                <a:lnTo>
                  <a:pt x="944605" y="395510"/>
                </a:lnTo>
                <a:lnTo>
                  <a:pt x="955433" y="462484"/>
                </a:lnTo>
                <a:lnTo>
                  <a:pt x="904900" y="480628"/>
                </a:lnTo>
                <a:lnTo>
                  <a:pt x="897559" y="497265"/>
                </a:lnTo>
                <a:lnTo>
                  <a:pt x="887973" y="486706"/>
                </a:lnTo>
                <a:lnTo>
                  <a:pt x="904900" y="480628"/>
                </a:lnTo>
                <a:lnTo>
                  <a:pt x="911961" y="464624"/>
                </a:lnTo>
                <a:lnTo>
                  <a:pt x="20215" y="56855"/>
                </a:lnTo>
                <a:lnTo>
                  <a:pt x="17266" y="63367"/>
                </a:lnTo>
                <a:lnTo>
                  <a:pt x="13426" y="53751"/>
                </a:lnTo>
                <a:lnTo>
                  <a:pt x="20215" y="56855"/>
                </a:lnTo>
                <a:lnTo>
                  <a:pt x="37222" y="19300"/>
                </a:lnTo>
                <a:lnTo>
                  <a:pt x="929243" y="427186"/>
                </a:lnTo>
                <a:lnTo>
                  <a:pt x="929243" y="410868"/>
                </a:lnTo>
                <a:lnTo>
                  <a:pt x="930203" y="395510"/>
                </a:lnTo>
                <a:lnTo>
                  <a:pt x="944605" y="395510"/>
                </a:lnTo>
                <a:close/>
              </a:path>
              <a:path w="974354" h="507827">
                <a:moveTo>
                  <a:pt x="40309" y="12481"/>
                </a:moveTo>
                <a:lnTo>
                  <a:pt x="918682" y="414707"/>
                </a:lnTo>
                <a:lnTo>
                  <a:pt x="922006" y="407562"/>
                </a:lnTo>
                <a:lnTo>
                  <a:pt x="29748" y="0"/>
                </a:lnTo>
                <a:lnTo>
                  <a:pt x="30708" y="16322"/>
                </a:lnTo>
                <a:lnTo>
                  <a:pt x="40309" y="12481"/>
                </a:lnTo>
                <a:close/>
              </a:path>
              <a:path w="974354" h="507827">
                <a:moveTo>
                  <a:pt x="936500" y="412223"/>
                </a:moveTo>
                <a:lnTo>
                  <a:pt x="955433" y="462484"/>
                </a:lnTo>
                <a:lnTo>
                  <a:pt x="944605" y="395510"/>
                </a:lnTo>
                <a:lnTo>
                  <a:pt x="930203" y="395510"/>
                </a:lnTo>
                <a:lnTo>
                  <a:pt x="929243" y="410868"/>
                </a:lnTo>
                <a:lnTo>
                  <a:pt x="929243" y="427186"/>
                </a:lnTo>
                <a:lnTo>
                  <a:pt x="936500" y="412223"/>
                </a:lnTo>
                <a:close/>
              </a:path>
              <a:path w="974354" h="507827">
                <a:moveTo>
                  <a:pt x="20215" y="56855"/>
                </a:moveTo>
                <a:lnTo>
                  <a:pt x="13426" y="53751"/>
                </a:lnTo>
                <a:lnTo>
                  <a:pt x="17266" y="63367"/>
                </a:lnTo>
                <a:lnTo>
                  <a:pt x="20215" y="56855"/>
                </a:lnTo>
                <a:close/>
              </a:path>
              <a:path w="974354" h="507827">
                <a:moveTo>
                  <a:pt x="899480" y="475186"/>
                </a:moveTo>
                <a:lnTo>
                  <a:pt x="895639" y="465583"/>
                </a:lnTo>
                <a:lnTo>
                  <a:pt x="892685" y="472082"/>
                </a:lnTo>
                <a:lnTo>
                  <a:pt x="899480" y="475186"/>
                </a:lnTo>
                <a:close/>
              </a:path>
              <a:path w="974354" h="507827">
                <a:moveTo>
                  <a:pt x="958047" y="469424"/>
                </a:moveTo>
                <a:lnTo>
                  <a:pt x="974354" y="471345"/>
                </a:lnTo>
                <a:lnTo>
                  <a:pt x="962832" y="459827"/>
                </a:lnTo>
                <a:lnTo>
                  <a:pt x="958047" y="469424"/>
                </a:lnTo>
                <a:close/>
              </a:path>
              <a:path w="974354" h="507827">
                <a:moveTo>
                  <a:pt x="904900" y="480628"/>
                </a:moveTo>
                <a:lnTo>
                  <a:pt x="887973" y="486706"/>
                </a:lnTo>
                <a:lnTo>
                  <a:pt x="897559" y="497265"/>
                </a:lnTo>
                <a:lnTo>
                  <a:pt x="904900" y="480628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4" name="object 384"/>
          <p:cNvSpPr/>
          <p:nvPr/>
        </p:nvSpPr>
        <p:spPr>
          <a:xfrm>
            <a:off x="4628250" y="8753063"/>
            <a:ext cx="326395" cy="63360"/>
          </a:xfrm>
          <a:custGeom>
            <a:avLst/>
            <a:gdLst/>
            <a:ahLst/>
            <a:cxnLst/>
            <a:rect l="l" t="t" r="r" b="b"/>
            <a:pathLst>
              <a:path w="326395" h="63360">
                <a:moveTo>
                  <a:pt x="0" y="60478"/>
                </a:moveTo>
                <a:lnTo>
                  <a:pt x="0" y="62401"/>
                </a:lnTo>
                <a:lnTo>
                  <a:pt x="960" y="63360"/>
                </a:lnTo>
                <a:lnTo>
                  <a:pt x="323514" y="63360"/>
                </a:lnTo>
                <a:lnTo>
                  <a:pt x="5760" y="60478"/>
                </a:lnTo>
                <a:lnTo>
                  <a:pt x="5760" y="5763"/>
                </a:lnTo>
                <a:lnTo>
                  <a:pt x="323514" y="5763"/>
                </a:lnTo>
                <a:lnTo>
                  <a:pt x="324474" y="63360"/>
                </a:lnTo>
                <a:lnTo>
                  <a:pt x="326395" y="62401"/>
                </a:lnTo>
                <a:lnTo>
                  <a:pt x="326395" y="964"/>
                </a:lnTo>
                <a:lnTo>
                  <a:pt x="324474" y="0"/>
                </a:lnTo>
                <a:lnTo>
                  <a:pt x="323514" y="0"/>
                </a:lnTo>
                <a:lnTo>
                  <a:pt x="320634" y="2881"/>
                </a:lnTo>
                <a:lnTo>
                  <a:pt x="5760" y="2881"/>
                </a:lnTo>
                <a:lnTo>
                  <a:pt x="2880" y="5763"/>
                </a:lnTo>
                <a:lnTo>
                  <a:pt x="2880" y="57602"/>
                </a:lnTo>
                <a:lnTo>
                  <a:pt x="2880" y="0"/>
                </a:lnTo>
                <a:lnTo>
                  <a:pt x="960" y="0"/>
                </a:lnTo>
                <a:lnTo>
                  <a:pt x="0" y="964"/>
                </a:lnTo>
                <a:lnTo>
                  <a:pt x="0" y="604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5" name="object 385"/>
          <p:cNvSpPr/>
          <p:nvPr/>
        </p:nvSpPr>
        <p:spPr>
          <a:xfrm>
            <a:off x="4948885" y="8758827"/>
            <a:ext cx="3840" cy="57596"/>
          </a:xfrm>
          <a:custGeom>
            <a:avLst/>
            <a:gdLst/>
            <a:ahLst/>
            <a:cxnLst/>
            <a:rect l="l" t="t" r="r" b="b"/>
            <a:pathLst>
              <a:path w="3840" h="57596">
                <a:moveTo>
                  <a:pt x="2880" y="51838"/>
                </a:moveTo>
                <a:lnTo>
                  <a:pt x="0" y="54714"/>
                </a:lnTo>
                <a:lnTo>
                  <a:pt x="2880" y="57596"/>
                </a:lnTo>
                <a:lnTo>
                  <a:pt x="3840" y="57596"/>
                </a:lnTo>
                <a:lnTo>
                  <a:pt x="2880" y="0"/>
                </a:lnTo>
                <a:lnTo>
                  <a:pt x="2880" y="51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6" name="object 386"/>
          <p:cNvSpPr/>
          <p:nvPr/>
        </p:nvSpPr>
        <p:spPr>
          <a:xfrm>
            <a:off x="4634011" y="8758827"/>
            <a:ext cx="317754" cy="57596"/>
          </a:xfrm>
          <a:custGeom>
            <a:avLst/>
            <a:gdLst/>
            <a:ahLst/>
            <a:cxnLst/>
            <a:rect l="l" t="t" r="r" b="b"/>
            <a:pathLst>
              <a:path w="317754" h="57596">
                <a:moveTo>
                  <a:pt x="317754" y="0"/>
                </a:moveTo>
                <a:lnTo>
                  <a:pt x="314873" y="0"/>
                </a:lnTo>
                <a:lnTo>
                  <a:pt x="314873" y="51838"/>
                </a:lnTo>
                <a:lnTo>
                  <a:pt x="0" y="51838"/>
                </a:lnTo>
                <a:lnTo>
                  <a:pt x="0" y="54714"/>
                </a:lnTo>
                <a:lnTo>
                  <a:pt x="317754" y="57596"/>
                </a:lnTo>
                <a:lnTo>
                  <a:pt x="314873" y="54714"/>
                </a:lnTo>
                <a:lnTo>
                  <a:pt x="317754" y="51838"/>
                </a:lnTo>
                <a:lnTo>
                  <a:pt x="3177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7" name="object 387"/>
          <p:cNvSpPr/>
          <p:nvPr/>
        </p:nvSpPr>
        <p:spPr>
          <a:xfrm>
            <a:off x="4631131" y="8753063"/>
            <a:ext cx="320634" cy="57602"/>
          </a:xfrm>
          <a:custGeom>
            <a:avLst/>
            <a:gdLst/>
            <a:ahLst/>
            <a:cxnLst/>
            <a:rect l="l" t="t" r="r" b="b"/>
            <a:pathLst>
              <a:path w="320634" h="57602">
                <a:moveTo>
                  <a:pt x="0" y="57602"/>
                </a:moveTo>
                <a:lnTo>
                  <a:pt x="0" y="5763"/>
                </a:lnTo>
                <a:lnTo>
                  <a:pt x="2880" y="2881"/>
                </a:lnTo>
                <a:lnTo>
                  <a:pt x="317753" y="2881"/>
                </a:lnTo>
                <a:lnTo>
                  <a:pt x="320634" y="0"/>
                </a:lnTo>
                <a:lnTo>
                  <a:pt x="0" y="0"/>
                </a:lnTo>
                <a:lnTo>
                  <a:pt x="0" y="576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8" name="object 388"/>
          <p:cNvSpPr/>
          <p:nvPr/>
        </p:nvSpPr>
        <p:spPr>
          <a:xfrm>
            <a:off x="4210674" y="8810666"/>
            <a:ext cx="959967" cy="499181"/>
          </a:xfrm>
          <a:custGeom>
            <a:avLst/>
            <a:gdLst/>
            <a:ahLst/>
            <a:cxnLst/>
            <a:rect l="l" t="t" r="r" b="b"/>
            <a:pathLst>
              <a:path w="959967" h="499181">
                <a:moveTo>
                  <a:pt x="0" y="497264"/>
                </a:moveTo>
                <a:lnTo>
                  <a:pt x="0" y="498223"/>
                </a:lnTo>
                <a:lnTo>
                  <a:pt x="960" y="499181"/>
                </a:lnTo>
                <a:lnTo>
                  <a:pt x="957087" y="499181"/>
                </a:lnTo>
                <a:lnTo>
                  <a:pt x="5760" y="497264"/>
                </a:lnTo>
                <a:lnTo>
                  <a:pt x="5760" y="5757"/>
                </a:lnTo>
                <a:lnTo>
                  <a:pt x="957087" y="5757"/>
                </a:lnTo>
                <a:lnTo>
                  <a:pt x="959007" y="499181"/>
                </a:lnTo>
                <a:lnTo>
                  <a:pt x="959967" y="498223"/>
                </a:lnTo>
                <a:lnTo>
                  <a:pt x="959967" y="1917"/>
                </a:lnTo>
                <a:lnTo>
                  <a:pt x="959007" y="0"/>
                </a:lnTo>
                <a:lnTo>
                  <a:pt x="957087" y="0"/>
                </a:lnTo>
                <a:lnTo>
                  <a:pt x="954206" y="2875"/>
                </a:lnTo>
                <a:lnTo>
                  <a:pt x="5760" y="2875"/>
                </a:lnTo>
                <a:lnTo>
                  <a:pt x="2880" y="5757"/>
                </a:lnTo>
                <a:lnTo>
                  <a:pt x="2880" y="494384"/>
                </a:lnTo>
                <a:lnTo>
                  <a:pt x="2880" y="0"/>
                </a:lnTo>
                <a:lnTo>
                  <a:pt x="960" y="0"/>
                </a:lnTo>
                <a:lnTo>
                  <a:pt x="0" y="1917"/>
                </a:lnTo>
                <a:lnTo>
                  <a:pt x="0" y="4972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9" name="object 389"/>
          <p:cNvSpPr/>
          <p:nvPr/>
        </p:nvSpPr>
        <p:spPr>
          <a:xfrm>
            <a:off x="4216435" y="8816423"/>
            <a:ext cx="951326" cy="493423"/>
          </a:xfrm>
          <a:custGeom>
            <a:avLst/>
            <a:gdLst/>
            <a:ahLst/>
            <a:cxnLst/>
            <a:rect l="l" t="t" r="r" b="b"/>
            <a:pathLst>
              <a:path w="951326" h="493423">
                <a:moveTo>
                  <a:pt x="951326" y="0"/>
                </a:moveTo>
                <a:lnTo>
                  <a:pt x="948446" y="0"/>
                </a:lnTo>
                <a:lnTo>
                  <a:pt x="948446" y="488626"/>
                </a:lnTo>
                <a:lnTo>
                  <a:pt x="0" y="488626"/>
                </a:lnTo>
                <a:lnTo>
                  <a:pt x="0" y="491506"/>
                </a:lnTo>
                <a:lnTo>
                  <a:pt x="951326" y="493423"/>
                </a:lnTo>
                <a:lnTo>
                  <a:pt x="948446" y="491506"/>
                </a:lnTo>
                <a:lnTo>
                  <a:pt x="951326" y="488626"/>
                </a:lnTo>
                <a:lnTo>
                  <a:pt x="9513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0" name="object 390"/>
          <p:cNvSpPr/>
          <p:nvPr/>
        </p:nvSpPr>
        <p:spPr>
          <a:xfrm>
            <a:off x="4213555" y="8810666"/>
            <a:ext cx="954206" cy="494384"/>
          </a:xfrm>
          <a:custGeom>
            <a:avLst/>
            <a:gdLst/>
            <a:ahLst/>
            <a:cxnLst/>
            <a:rect l="l" t="t" r="r" b="b"/>
            <a:pathLst>
              <a:path w="954206" h="494384">
                <a:moveTo>
                  <a:pt x="0" y="494384"/>
                </a:moveTo>
                <a:lnTo>
                  <a:pt x="0" y="5757"/>
                </a:lnTo>
                <a:lnTo>
                  <a:pt x="2880" y="2875"/>
                </a:lnTo>
                <a:lnTo>
                  <a:pt x="951326" y="2875"/>
                </a:lnTo>
                <a:lnTo>
                  <a:pt x="954206" y="0"/>
                </a:lnTo>
                <a:lnTo>
                  <a:pt x="0" y="0"/>
                </a:lnTo>
                <a:lnTo>
                  <a:pt x="0" y="494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1" name="object 391"/>
          <p:cNvSpPr/>
          <p:nvPr/>
        </p:nvSpPr>
        <p:spPr>
          <a:xfrm>
            <a:off x="4292269" y="8784747"/>
            <a:ext cx="88315" cy="31676"/>
          </a:xfrm>
          <a:custGeom>
            <a:avLst/>
            <a:gdLst/>
            <a:ahLst/>
            <a:cxnLst/>
            <a:rect l="l" t="t" r="r" b="b"/>
            <a:pathLst>
              <a:path w="88315" h="31676">
                <a:moveTo>
                  <a:pt x="2880" y="25918"/>
                </a:moveTo>
                <a:lnTo>
                  <a:pt x="1920" y="5756"/>
                </a:lnTo>
                <a:lnTo>
                  <a:pt x="960" y="957"/>
                </a:lnTo>
                <a:lnTo>
                  <a:pt x="0" y="1915"/>
                </a:lnTo>
                <a:lnTo>
                  <a:pt x="0" y="30717"/>
                </a:lnTo>
                <a:lnTo>
                  <a:pt x="960" y="31676"/>
                </a:lnTo>
                <a:lnTo>
                  <a:pt x="2880" y="31676"/>
                </a:lnTo>
                <a:lnTo>
                  <a:pt x="5760" y="28794"/>
                </a:lnTo>
                <a:lnTo>
                  <a:pt x="2880" y="25918"/>
                </a:lnTo>
                <a:close/>
              </a:path>
              <a:path w="88315" h="31676">
                <a:moveTo>
                  <a:pt x="5760" y="2874"/>
                </a:moveTo>
                <a:lnTo>
                  <a:pt x="5760" y="6976"/>
                </a:lnTo>
                <a:lnTo>
                  <a:pt x="65390" y="25918"/>
                </a:lnTo>
                <a:lnTo>
                  <a:pt x="85435" y="25918"/>
                </a:lnTo>
                <a:lnTo>
                  <a:pt x="3840" y="0"/>
                </a:lnTo>
                <a:lnTo>
                  <a:pt x="2880" y="0"/>
                </a:lnTo>
                <a:lnTo>
                  <a:pt x="5760" y="2874"/>
                </a:lnTo>
                <a:close/>
              </a:path>
              <a:path w="88315" h="31676">
                <a:moveTo>
                  <a:pt x="84475" y="25918"/>
                </a:moveTo>
                <a:lnTo>
                  <a:pt x="83515" y="31676"/>
                </a:lnTo>
                <a:lnTo>
                  <a:pt x="86395" y="31676"/>
                </a:lnTo>
                <a:lnTo>
                  <a:pt x="84475" y="25918"/>
                </a:lnTo>
                <a:close/>
              </a:path>
              <a:path w="88315" h="31676">
                <a:moveTo>
                  <a:pt x="87355" y="26877"/>
                </a:moveTo>
                <a:lnTo>
                  <a:pt x="85435" y="25918"/>
                </a:lnTo>
                <a:lnTo>
                  <a:pt x="5760" y="25918"/>
                </a:lnTo>
                <a:lnTo>
                  <a:pt x="5760" y="2874"/>
                </a:lnTo>
                <a:lnTo>
                  <a:pt x="2880" y="0"/>
                </a:lnTo>
                <a:lnTo>
                  <a:pt x="1920" y="0"/>
                </a:lnTo>
                <a:lnTo>
                  <a:pt x="960" y="957"/>
                </a:lnTo>
                <a:lnTo>
                  <a:pt x="1920" y="5756"/>
                </a:lnTo>
                <a:lnTo>
                  <a:pt x="2880" y="25918"/>
                </a:lnTo>
                <a:lnTo>
                  <a:pt x="5760" y="28794"/>
                </a:lnTo>
                <a:lnTo>
                  <a:pt x="2880" y="31676"/>
                </a:lnTo>
                <a:lnTo>
                  <a:pt x="83515" y="31676"/>
                </a:lnTo>
                <a:lnTo>
                  <a:pt x="84475" y="25918"/>
                </a:lnTo>
                <a:lnTo>
                  <a:pt x="86395" y="31676"/>
                </a:lnTo>
                <a:lnTo>
                  <a:pt x="87355" y="30717"/>
                </a:lnTo>
                <a:lnTo>
                  <a:pt x="87355" y="29759"/>
                </a:lnTo>
                <a:lnTo>
                  <a:pt x="88315" y="27835"/>
                </a:lnTo>
                <a:lnTo>
                  <a:pt x="87355" y="268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2" name="object 392"/>
          <p:cNvSpPr/>
          <p:nvPr/>
        </p:nvSpPr>
        <p:spPr>
          <a:xfrm>
            <a:off x="4373864" y="8784747"/>
            <a:ext cx="87355" cy="31676"/>
          </a:xfrm>
          <a:custGeom>
            <a:avLst/>
            <a:gdLst/>
            <a:ahLst/>
            <a:cxnLst/>
            <a:rect l="l" t="t" r="r" b="b"/>
            <a:pathLst>
              <a:path w="87355" h="31676">
                <a:moveTo>
                  <a:pt x="85435" y="25918"/>
                </a:moveTo>
                <a:lnTo>
                  <a:pt x="84475" y="31676"/>
                </a:lnTo>
                <a:lnTo>
                  <a:pt x="87355" y="31676"/>
                </a:lnTo>
                <a:lnTo>
                  <a:pt x="85435" y="25918"/>
                </a:lnTo>
                <a:close/>
              </a:path>
              <a:path w="87355" h="31676">
                <a:moveTo>
                  <a:pt x="88315" y="26877"/>
                </a:moveTo>
                <a:lnTo>
                  <a:pt x="86395" y="25918"/>
                </a:lnTo>
                <a:lnTo>
                  <a:pt x="5760" y="25918"/>
                </a:lnTo>
                <a:lnTo>
                  <a:pt x="5760" y="2874"/>
                </a:lnTo>
                <a:lnTo>
                  <a:pt x="2880" y="0"/>
                </a:lnTo>
                <a:lnTo>
                  <a:pt x="1920" y="0"/>
                </a:lnTo>
                <a:lnTo>
                  <a:pt x="1920" y="5756"/>
                </a:lnTo>
                <a:lnTo>
                  <a:pt x="2880" y="25918"/>
                </a:lnTo>
                <a:lnTo>
                  <a:pt x="5760" y="28794"/>
                </a:lnTo>
                <a:lnTo>
                  <a:pt x="2880" y="31676"/>
                </a:lnTo>
                <a:lnTo>
                  <a:pt x="84475" y="31676"/>
                </a:lnTo>
                <a:lnTo>
                  <a:pt x="85435" y="25918"/>
                </a:lnTo>
                <a:lnTo>
                  <a:pt x="87355" y="31676"/>
                </a:lnTo>
                <a:lnTo>
                  <a:pt x="88315" y="30717"/>
                </a:lnTo>
                <a:lnTo>
                  <a:pt x="89275" y="29759"/>
                </a:lnTo>
                <a:lnTo>
                  <a:pt x="89275" y="27835"/>
                </a:lnTo>
                <a:lnTo>
                  <a:pt x="88315" y="26877"/>
                </a:lnTo>
                <a:close/>
              </a:path>
              <a:path w="87355" h="31676">
                <a:moveTo>
                  <a:pt x="5760" y="28794"/>
                </a:moveTo>
                <a:lnTo>
                  <a:pt x="2880" y="25918"/>
                </a:lnTo>
                <a:lnTo>
                  <a:pt x="1920" y="5756"/>
                </a:lnTo>
                <a:lnTo>
                  <a:pt x="1920" y="0"/>
                </a:lnTo>
                <a:lnTo>
                  <a:pt x="960" y="957"/>
                </a:lnTo>
                <a:lnTo>
                  <a:pt x="0" y="1915"/>
                </a:lnTo>
                <a:lnTo>
                  <a:pt x="0" y="30717"/>
                </a:lnTo>
                <a:lnTo>
                  <a:pt x="1920" y="31676"/>
                </a:lnTo>
                <a:lnTo>
                  <a:pt x="2880" y="31676"/>
                </a:lnTo>
                <a:lnTo>
                  <a:pt x="5760" y="28794"/>
                </a:lnTo>
                <a:close/>
              </a:path>
              <a:path w="87355" h="31676">
                <a:moveTo>
                  <a:pt x="5760" y="2874"/>
                </a:moveTo>
                <a:lnTo>
                  <a:pt x="5760" y="6961"/>
                </a:lnTo>
                <a:lnTo>
                  <a:pt x="66137" y="25918"/>
                </a:lnTo>
                <a:lnTo>
                  <a:pt x="86395" y="25918"/>
                </a:lnTo>
                <a:lnTo>
                  <a:pt x="3840" y="0"/>
                </a:lnTo>
                <a:lnTo>
                  <a:pt x="2880" y="0"/>
                </a:lnTo>
                <a:lnTo>
                  <a:pt x="5760" y="2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3" name="object 393"/>
          <p:cNvSpPr/>
          <p:nvPr/>
        </p:nvSpPr>
        <p:spPr>
          <a:xfrm>
            <a:off x="4457379" y="8784747"/>
            <a:ext cx="87355" cy="31676"/>
          </a:xfrm>
          <a:custGeom>
            <a:avLst/>
            <a:gdLst/>
            <a:ahLst/>
            <a:cxnLst/>
            <a:rect l="l" t="t" r="r" b="b"/>
            <a:pathLst>
              <a:path w="87355" h="31676">
                <a:moveTo>
                  <a:pt x="83515" y="31676"/>
                </a:moveTo>
                <a:lnTo>
                  <a:pt x="85435" y="31676"/>
                </a:lnTo>
                <a:lnTo>
                  <a:pt x="86395" y="30717"/>
                </a:lnTo>
                <a:lnTo>
                  <a:pt x="87355" y="29759"/>
                </a:lnTo>
                <a:lnTo>
                  <a:pt x="87355" y="27835"/>
                </a:lnTo>
                <a:lnTo>
                  <a:pt x="86395" y="26877"/>
                </a:lnTo>
                <a:lnTo>
                  <a:pt x="85435" y="25918"/>
                </a:lnTo>
                <a:lnTo>
                  <a:pt x="84475" y="25918"/>
                </a:lnTo>
                <a:lnTo>
                  <a:pt x="83515" y="31676"/>
                </a:lnTo>
                <a:close/>
              </a:path>
              <a:path w="87355" h="31676">
                <a:moveTo>
                  <a:pt x="65177" y="25918"/>
                </a:moveTo>
                <a:lnTo>
                  <a:pt x="5760" y="25918"/>
                </a:lnTo>
                <a:lnTo>
                  <a:pt x="83515" y="31676"/>
                </a:lnTo>
                <a:lnTo>
                  <a:pt x="84475" y="25918"/>
                </a:lnTo>
                <a:lnTo>
                  <a:pt x="85435" y="25918"/>
                </a:lnTo>
                <a:lnTo>
                  <a:pt x="5760" y="2874"/>
                </a:lnTo>
                <a:lnTo>
                  <a:pt x="5760" y="7263"/>
                </a:lnTo>
                <a:lnTo>
                  <a:pt x="65177" y="25918"/>
                </a:lnTo>
                <a:close/>
              </a:path>
              <a:path w="87355" h="31676">
                <a:moveTo>
                  <a:pt x="1920" y="31676"/>
                </a:moveTo>
                <a:lnTo>
                  <a:pt x="83515" y="31676"/>
                </a:lnTo>
                <a:lnTo>
                  <a:pt x="5760" y="25918"/>
                </a:lnTo>
                <a:lnTo>
                  <a:pt x="5760" y="2874"/>
                </a:lnTo>
                <a:lnTo>
                  <a:pt x="85435" y="25918"/>
                </a:lnTo>
                <a:lnTo>
                  <a:pt x="2880" y="0"/>
                </a:lnTo>
                <a:lnTo>
                  <a:pt x="960" y="0"/>
                </a:lnTo>
                <a:lnTo>
                  <a:pt x="960" y="5756"/>
                </a:lnTo>
                <a:lnTo>
                  <a:pt x="1920" y="25918"/>
                </a:lnTo>
                <a:lnTo>
                  <a:pt x="5760" y="28794"/>
                </a:lnTo>
                <a:lnTo>
                  <a:pt x="1920" y="31676"/>
                </a:lnTo>
                <a:close/>
              </a:path>
              <a:path w="87355" h="31676">
                <a:moveTo>
                  <a:pt x="5760" y="28794"/>
                </a:moveTo>
                <a:lnTo>
                  <a:pt x="1920" y="25918"/>
                </a:lnTo>
                <a:lnTo>
                  <a:pt x="960" y="5756"/>
                </a:lnTo>
                <a:lnTo>
                  <a:pt x="960" y="957"/>
                </a:lnTo>
                <a:lnTo>
                  <a:pt x="0" y="957"/>
                </a:lnTo>
                <a:lnTo>
                  <a:pt x="0" y="30717"/>
                </a:lnTo>
                <a:lnTo>
                  <a:pt x="960" y="31676"/>
                </a:lnTo>
                <a:lnTo>
                  <a:pt x="1920" y="31676"/>
                </a:lnTo>
                <a:lnTo>
                  <a:pt x="5760" y="287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4" name="object 394"/>
          <p:cNvSpPr/>
          <p:nvPr/>
        </p:nvSpPr>
        <p:spPr>
          <a:xfrm>
            <a:off x="4546655" y="8784747"/>
            <a:ext cx="84475" cy="31676"/>
          </a:xfrm>
          <a:custGeom>
            <a:avLst/>
            <a:gdLst/>
            <a:ahLst/>
            <a:cxnLst/>
            <a:rect l="l" t="t" r="r" b="b"/>
            <a:pathLst>
              <a:path w="84475" h="31676">
                <a:moveTo>
                  <a:pt x="83515" y="31676"/>
                </a:moveTo>
                <a:lnTo>
                  <a:pt x="84475" y="31676"/>
                </a:lnTo>
                <a:lnTo>
                  <a:pt x="84475" y="25918"/>
                </a:lnTo>
                <a:lnTo>
                  <a:pt x="5760" y="25918"/>
                </a:lnTo>
                <a:lnTo>
                  <a:pt x="5760" y="28794"/>
                </a:lnTo>
                <a:lnTo>
                  <a:pt x="83515" y="31676"/>
                </a:lnTo>
                <a:close/>
              </a:path>
              <a:path w="84475" h="31676">
                <a:moveTo>
                  <a:pt x="1920" y="25918"/>
                </a:moveTo>
                <a:lnTo>
                  <a:pt x="1920" y="5756"/>
                </a:lnTo>
                <a:lnTo>
                  <a:pt x="5760" y="2874"/>
                </a:lnTo>
                <a:lnTo>
                  <a:pt x="85435" y="25918"/>
                </a:lnTo>
                <a:lnTo>
                  <a:pt x="2880" y="0"/>
                </a:lnTo>
                <a:lnTo>
                  <a:pt x="1920" y="0"/>
                </a:lnTo>
                <a:lnTo>
                  <a:pt x="1920" y="25918"/>
                </a:lnTo>
                <a:close/>
              </a:path>
              <a:path w="84475" h="31676">
                <a:moveTo>
                  <a:pt x="960" y="31676"/>
                </a:moveTo>
                <a:lnTo>
                  <a:pt x="83515" y="31676"/>
                </a:lnTo>
                <a:lnTo>
                  <a:pt x="5760" y="28794"/>
                </a:lnTo>
                <a:lnTo>
                  <a:pt x="5760" y="6976"/>
                </a:lnTo>
                <a:lnTo>
                  <a:pt x="65390" y="25918"/>
                </a:lnTo>
                <a:lnTo>
                  <a:pt x="84475" y="25918"/>
                </a:lnTo>
                <a:lnTo>
                  <a:pt x="84475" y="31676"/>
                </a:lnTo>
                <a:lnTo>
                  <a:pt x="86395" y="31676"/>
                </a:lnTo>
                <a:lnTo>
                  <a:pt x="86395" y="30717"/>
                </a:lnTo>
                <a:lnTo>
                  <a:pt x="87355" y="29759"/>
                </a:lnTo>
                <a:lnTo>
                  <a:pt x="87355" y="27835"/>
                </a:lnTo>
                <a:lnTo>
                  <a:pt x="86395" y="26877"/>
                </a:lnTo>
                <a:lnTo>
                  <a:pt x="85435" y="25918"/>
                </a:lnTo>
                <a:lnTo>
                  <a:pt x="5760" y="2874"/>
                </a:lnTo>
                <a:lnTo>
                  <a:pt x="1920" y="5756"/>
                </a:lnTo>
                <a:lnTo>
                  <a:pt x="1920" y="25918"/>
                </a:lnTo>
                <a:lnTo>
                  <a:pt x="1920" y="0"/>
                </a:lnTo>
                <a:lnTo>
                  <a:pt x="960" y="957"/>
                </a:lnTo>
                <a:lnTo>
                  <a:pt x="0" y="957"/>
                </a:lnTo>
                <a:lnTo>
                  <a:pt x="0" y="30717"/>
                </a:lnTo>
                <a:lnTo>
                  <a:pt x="960" y="316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5" name="object 395"/>
          <p:cNvSpPr/>
          <p:nvPr/>
        </p:nvSpPr>
        <p:spPr>
          <a:xfrm>
            <a:off x="4210674" y="8784747"/>
            <a:ext cx="87355" cy="31676"/>
          </a:xfrm>
          <a:custGeom>
            <a:avLst/>
            <a:gdLst/>
            <a:ahLst/>
            <a:cxnLst/>
            <a:rect l="l" t="t" r="r" b="b"/>
            <a:pathLst>
              <a:path w="87355" h="31676">
                <a:moveTo>
                  <a:pt x="2880" y="25918"/>
                </a:moveTo>
                <a:lnTo>
                  <a:pt x="1920" y="5756"/>
                </a:lnTo>
                <a:lnTo>
                  <a:pt x="960" y="957"/>
                </a:lnTo>
                <a:lnTo>
                  <a:pt x="0" y="957"/>
                </a:lnTo>
                <a:lnTo>
                  <a:pt x="0" y="30717"/>
                </a:lnTo>
                <a:lnTo>
                  <a:pt x="960" y="31676"/>
                </a:lnTo>
                <a:lnTo>
                  <a:pt x="2880" y="31676"/>
                </a:lnTo>
                <a:lnTo>
                  <a:pt x="5760" y="28794"/>
                </a:lnTo>
                <a:lnTo>
                  <a:pt x="2880" y="25918"/>
                </a:lnTo>
                <a:close/>
              </a:path>
              <a:path w="87355" h="31676">
                <a:moveTo>
                  <a:pt x="5760" y="2874"/>
                </a:moveTo>
                <a:lnTo>
                  <a:pt x="5760" y="6976"/>
                </a:lnTo>
                <a:lnTo>
                  <a:pt x="65390" y="25918"/>
                </a:lnTo>
                <a:lnTo>
                  <a:pt x="85435" y="25918"/>
                </a:lnTo>
                <a:lnTo>
                  <a:pt x="3840" y="0"/>
                </a:lnTo>
                <a:lnTo>
                  <a:pt x="2880" y="0"/>
                </a:lnTo>
                <a:lnTo>
                  <a:pt x="5760" y="2874"/>
                </a:lnTo>
                <a:close/>
              </a:path>
              <a:path w="87355" h="31676">
                <a:moveTo>
                  <a:pt x="84475" y="25918"/>
                </a:moveTo>
                <a:lnTo>
                  <a:pt x="83515" y="31676"/>
                </a:lnTo>
                <a:lnTo>
                  <a:pt x="86395" y="31676"/>
                </a:lnTo>
                <a:lnTo>
                  <a:pt x="84475" y="25918"/>
                </a:lnTo>
                <a:close/>
              </a:path>
              <a:path w="87355" h="31676">
                <a:moveTo>
                  <a:pt x="87355" y="26877"/>
                </a:moveTo>
                <a:lnTo>
                  <a:pt x="85435" y="25918"/>
                </a:lnTo>
                <a:lnTo>
                  <a:pt x="5760" y="25918"/>
                </a:lnTo>
                <a:lnTo>
                  <a:pt x="5760" y="2874"/>
                </a:lnTo>
                <a:lnTo>
                  <a:pt x="2880" y="0"/>
                </a:lnTo>
                <a:lnTo>
                  <a:pt x="1920" y="0"/>
                </a:lnTo>
                <a:lnTo>
                  <a:pt x="960" y="957"/>
                </a:lnTo>
                <a:lnTo>
                  <a:pt x="1920" y="5756"/>
                </a:lnTo>
                <a:lnTo>
                  <a:pt x="2880" y="25918"/>
                </a:lnTo>
                <a:lnTo>
                  <a:pt x="5760" y="28794"/>
                </a:lnTo>
                <a:lnTo>
                  <a:pt x="2880" y="31676"/>
                </a:lnTo>
                <a:lnTo>
                  <a:pt x="83515" y="31676"/>
                </a:lnTo>
                <a:lnTo>
                  <a:pt x="84475" y="25918"/>
                </a:lnTo>
                <a:lnTo>
                  <a:pt x="86395" y="31676"/>
                </a:lnTo>
                <a:lnTo>
                  <a:pt x="87355" y="30717"/>
                </a:lnTo>
                <a:lnTo>
                  <a:pt x="87355" y="268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6" name="object 396"/>
          <p:cNvSpPr/>
          <p:nvPr/>
        </p:nvSpPr>
        <p:spPr>
          <a:xfrm>
            <a:off x="4870170" y="8690669"/>
            <a:ext cx="35524" cy="60478"/>
          </a:xfrm>
          <a:custGeom>
            <a:avLst/>
            <a:gdLst/>
            <a:ahLst/>
            <a:cxnLst/>
            <a:rect l="l" t="t" r="r" b="b"/>
            <a:pathLst>
              <a:path w="35524" h="60478">
                <a:moveTo>
                  <a:pt x="2880" y="2875"/>
                </a:moveTo>
                <a:lnTo>
                  <a:pt x="35524" y="2875"/>
                </a:lnTo>
                <a:lnTo>
                  <a:pt x="35524" y="0"/>
                </a:lnTo>
                <a:lnTo>
                  <a:pt x="2880" y="0"/>
                </a:lnTo>
                <a:lnTo>
                  <a:pt x="0" y="2875"/>
                </a:lnTo>
                <a:lnTo>
                  <a:pt x="2880" y="60478"/>
                </a:lnTo>
                <a:lnTo>
                  <a:pt x="2880" y="28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7" name="object 397"/>
          <p:cNvSpPr/>
          <p:nvPr/>
        </p:nvSpPr>
        <p:spPr>
          <a:xfrm>
            <a:off x="4867290" y="8687787"/>
            <a:ext cx="41269" cy="69116"/>
          </a:xfrm>
          <a:custGeom>
            <a:avLst/>
            <a:gdLst/>
            <a:ahLst/>
            <a:cxnLst/>
            <a:rect l="l" t="t" r="r" b="b"/>
            <a:pathLst>
              <a:path w="41269" h="69116">
                <a:moveTo>
                  <a:pt x="960" y="69116"/>
                </a:moveTo>
                <a:lnTo>
                  <a:pt x="41269" y="69116"/>
                </a:lnTo>
                <a:lnTo>
                  <a:pt x="38404" y="66240"/>
                </a:lnTo>
                <a:lnTo>
                  <a:pt x="41269" y="63360"/>
                </a:lnTo>
                <a:lnTo>
                  <a:pt x="41269" y="0"/>
                </a:lnTo>
                <a:lnTo>
                  <a:pt x="2880" y="0"/>
                </a:lnTo>
                <a:lnTo>
                  <a:pt x="2880" y="63360"/>
                </a:lnTo>
                <a:lnTo>
                  <a:pt x="5760" y="66240"/>
                </a:lnTo>
                <a:lnTo>
                  <a:pt x="5760" y="63360"/>
                </a:lnTo>
                <a:lnTo>
                  <a:pt x="2880" y="5757"/>
                </a:lnTo>
                <a:lnTo>
                  <a:pt x="5760" y="2881"/>
                </a:lnTo>
                <a:lnTo>
                  <a:pt x="38404" y="2881"/>
                </a:lnTo>
                <a:lnTo>
                  <a:pt x="38404" y="63360"/>
                </a:lnTo>
                <a:lnTo>
                  <a:pt x="5760" y="63360"/>
                </a:lnTo>
                <a:lnTo>
                  <a:pt x="5760" y="66240"/>
                </a:lnTo>
                <a:lnTo>
                  <a:pt x="2880" y="63360"/>
                </a:lnTo>
                <a:lnTo>
                  <a:pt x="2880" y="0"/>
                </a:lnTo>
                <a:lnTo>
                  <a:pt x="960" y="0"/>
                </a:lnTo>
                <a:lnTo>
                  <a:pt x="0" y="1917"/>
                </a:lnTo>
                <a:lnTo>
                  <a:pt x="0" y="67199"/>
                </a:lnTo>
                <a:lnTo>
                  <a:pt x="960" y="69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8" name="object 398"/>
          <p:cNvSpPr/>
          <p:nvPr/>
        </p:nvSpPr>
        <p:spPr>
          <a:xfrm>
            <a:off x="4905695" y="8687787"/>
            <a:ext cx="5745" cy="69116"/>
          </a:xfrm>
          <a:custGeom>
            <a:avLst/>
            <a:gdLst/>
            <a:ahLst/>
            <a:cxnLst/>
            <a:rect l="l" t="t" r="r" b="b"/>
            <a:pathLst>
              <a:path w="5745" h="69116">
                <a:moveTo>
                  <a:pt x="2865" y="0"/>
                </a:moveTo>
                <a:lnTo>
                  <a:pt x="2865" y="63360"/>
                </a:lnTo>
                <a:lnTo>
                  <a:pt x="0" y="66240"/>
                </a:lnTo>
                <a:lnTo>
                  <a:pt x="2865" y="69116"/>
                </a:lnTo>
                <a:lnTo>
                  <a:pt x="4800" y="69116"/>
                </a:lnTo>
                <a:lnTo>
                  <a:pt x="5745" y="67199"/>
                </a:lnTo>
                <a:lnTo>
                  <a:pt x="5745" y="1917"/>
                </a:lnTo>
                <a:lnTo>
                  <a:pt x="4800" y="0"/>
                </a:lnTo>
                <a:lnTo>
                  <a:pt x="286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9" name="object 399"/>
          <p:cNvSpPr/>
          <p:nvPr/>
        </p:nvSpPr>
        <p:spPr>
          <a:xfrm>
            <a:off x="5083286" y="8613868"/>
            <a:ext cx="64312" cy="202554"/>
          </a:xfrm>
          <a:custGeom>
            <a:avLst/>
            <a:gdLst/>
            <a:ahLst/>
            <a:cxnLst/>
            <a:rect l="l" t="t" r="r" b="b"/>
            <a:pathLst>
              <a:path w="64312" h="202554">
                <a:moveTo>
                  <a:pt x="58340" y="196797"/>
                </a:moveTo>
                <a:lnTo>
                  <a:pt x="47030" y="5762"/>
                </a:lnTo>
                <a:lnTo>
                  <a:pt x="44291" y="5762"/>
                </a:lnTo>
                <a:lnTo>
                  <a:pt x="58340" y="196797"/>
                </a:lnTo>
                <a:close/>
              </a:path>
              <a:path w="64312" h="202554">
                <a:moveTo>
                  <a:pt x="2880" y="196797"/>
                </a:moveTo>
                <a:lnTo>
                  <a:pt x="1920" y="202554"/>
                </a:lnTo>
                <a:lnTo>
                  <a:pt x="2880" y="202554"/>
                </a:lnTo>
                <a:lnTo>
                  <a:pt x="5760" y="199672"/>
                </a:lnTo>
                <a:lnTo>
                  <a:pt x="2880" y="196797"/>
                </a:lnTo>
                <a:close/>
              </a:path>
              <a:path w="64312" h="202554">
                <a:moveTo>
                  <a:pt x="18227" y="2880"/>
                </a:moveTo>
                <a:lnTo>
                  <a:pt x="44291" y="5762"/>
                </a:lnTo>
                <a:lnTo>
                  <a:pt x="47030" y="5762"/>
                </a:lnTo>
                <a:lnTo>
                  <a:pt x="58340" y="196797"/>
                </a:lnTo>
                <a:lnTo>
                  <a:pt x="58552" y="199672"/>
                </a:lnTo>
                <a:lnTo>
                  <a:pt x="61432" y="202554"/>
                </a:lnTo>
                <a:lnTo>
                  <a:pt x="62392" y="202554"/>
                </a:lnTo>
                <a:lnTo>
                  <a:pt x="62392" y="201596"/>
                </a:lnTo>
                <a:lnTo>
                  <a:pt x="61432" y="196797"/>
                </a:lnTo>
                <a:lnTo>
                  <a:pt x="49911" y="3838"/>
                </a:lnTo>
                <a:lnTo>
                  <a:pt x="49911" y="1921"/>
                </a:lnTo>
                <a:lnTo>
                  <a:pt x="48950" y="963"/>
                </a:lnTo>
                <a:lnTo>
                  <a:pt x="47030" y="963"/>
                </a:lnTo>
                <a:lnTo>
                  <a:pt x="44150" y="3838"/>
                </a:lnTo>
                <a:lnTo>
                  <a:pt x="18227" y="2880"/>
                </a:lnTo>
                <a:close/>
              </a:path>
              <a:path w="64312" h="202554">
                <a:moveTo>
                  <a:pt x="64312" y="198714"/>
                </a:moveTo>
                <a:lnTo>
                  <a:pt x="49911" y="3838"/>
                </a:lnTo>
                <a:lnTo>
                  <a:pt x="61432" y="196797"/>
                </a:lnTo>
                <a:lnTo>
                  <a:pt x="62392" y="201596"/>
                </a:lnTo>
                <a:lnTo>
                  <a:pt x="63352" y="201596"/>
                </a:lnTo>
                <a:lnTo>
                  <a:pt x="64312" y="200637"/>
                </a:lnTo>
                <a:lnTo>
                  <a:pt x="64312" y="198714"/>
                </a:lnTo>
                <a:close/>
              </a:path>
              <a:path w="64312" h="202554">
                <a:moveTo>
                  <a:pt x="5942" y="196797"/>
                </a:moveTo>
                <a:lnTo>
                  <a:pt x="18044" y="5762"/>
                </a:lnTo>
                <a:lnTo>
                  <a:pt x="44291" y="5762"/>
                </a:lnTo>
                <a:lnTo>
                  <a:pt x="18227" y="2880"/>
                </a:lnTo>
                <a:lnTo>
                  <a:pt x="44150" y="3838"/>
                </a:lnTo>
                <a:lnTo>
                  <a:pt x="47030" y="963"/>
                </a:lnTo>
                <a:lnTo>
                  <a:pt x="15361" y="0"/>
                </a:lnTo>
                <a:lnTo>
                  <a:pt x="14386" y="0"/>
                </a:lnTo>
                <a:lnTo>
                  <a:pt x="15361" y="5762"/>
                </a:lnTo>
                <a:lnTo>
                  <a:pt x="14386" y="0"/>
                </a:lnTo>
                <a:lnTo>
                  <a:pt x="13426" y="963"/>
                </a:lnTo>
                <a:lnTo>
                  <a:pt x="13426" y="2880"/>
                </a:lnTo>
                <a:lnTo>
                  <a:pt x="0" y="199672"/>
                </a:lnTo>
                <a:lnTo>
                  <a:pt x="0" y="201596"/>
                </a:lnTo>
                <a:lnTo>
                  <a:pt x="960" y="201596"/>
                </a:lnTo>
                <a:lnTo>
                  <a:pt x="1920" y="202554"/>
                </a:lnTo>
                <a:lnTo>
                  <a:pt x="2880" y="196797"/>
                </a:lnTo>
                <a:lnTo>
                  <a:pt x="5760" y="199672"/>
                </a:lnTo>
                <a:lnTo>
                  <a:pt x="2880" y="202554"/>
                </a:lnTo>
                <a:lnTo>
                  <a:pt x="61432" y="202554"/>
                </a:lnTo>
                <a:lnTo>
                  <a:pt x="58552" y="199672"/>
                </a:lnTo>
                <a:lnTo>
                  <a:pt x="58340" y="196797"/>
                </a:lnTo>
                <a:lnTo>
                  <a:pt x="5942" y="196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0" name="object 400"/>
          <p:cNvSpPr/>
          <p:nvPr/>
        </p:nvSpPr>
        <p:spPr>
          <a:xfrm>
            <a:off x="4995915" y="8613868"/>
            <a:ext cx="65288" cy="202554"/>
          </a:xfrm>
          <a:custGeom>
            <a:avLst/>
            <a:gdLst/>
            <a:ahLst/>
            <a:cxnLst/>
            <a:rect l="l" t="t" r="r" b="b"/>
            <a:pathLst>
              <a:path w="65288" h="202554">
                <a:moveTo>
                  <a:pt x="59315" y="196797"/>
                </a:moveTo>
                <a:lnTo>
                  <a:pt x="47045" y="5762"/>
                </a:lnTo>
                <a:lnTo>
                  <a:pt x="45267" y="5762"/>
                </a:lnTo>
                <a:lnTo>
                  <a:pt x="59315" y="196797"/>
                </a:lnTo>
                <a:close/>
              </a:path>
              <a:path w="65288" h="202554">
                <a:moveTo>
                  <a:pt x="2880" y="196797"/>
                </a:moveTo>
                <a:lnTo>
                  <a:pt x="1935" y="202554"/>
                </a:lnTo>
                <a:lnTo>
                  <a:pt x="2880" y="202554"/>
                </a:lnTo>
                <a:lnTo>
                  <a:pt x="5775" y="199672"/>
                </a:lnTo>
                <a:lnTo>
                  <a:pt x="2880" y="196797"/>
                </a:lnTo>
                <a:close/>
              </a:path>
              <a:path w="65288" h="202554">
                <a:moveTo>
                  <a:pt x="48005" y="963"/>
                </a:moveTo>
                <a:lnTo>
                  <a:pt x="16337" y="0"/>
                </a:lnTo>
                <a:lnTo>
                  <a:pt x="18242" y="2880"/>
                </a:lnTo>
                <a:lnTo>
                  <a:pt x="45125" y="3838"/>
                </a:lnTo>
                <a:lnTo>
                  <a:pt x="48005" y="963"/>
                </a:lnTo>
                <a:close/>
              </a:path>
              <a:path w="65288" h="202554">
                <a:moveTo>
                  <a:pt x="59315" y="196797"/>
                </a:moveTo>
                <a:lnTo>
                  <a:pt x="5958" y="196797"/>
                </a:lnTo>
                <a:lnTo>
                  <a:pt x="62407" y="202554"/>
                </a:lnTo>
                <a:lnTo>
                  <a:pt x="63367" y="201596"/>
                </a:lnTo>
                <a:lnTo>
                  <a:pt x="64328" y="201596"/>
                </a:lnTo>
                <a:lnTo>
                  <a:pt x="64328" y="200637"/>
                </a:lnTo>
                <a:lnTo>
                  <a:pt x="65288" y="199672"/>
                </a:lnTo>
                <a:lnTo>
                  <a:pt x="65288" y="198714"/>
                </a:lnTo>
                <a:lnTo>
                  <a:pt x="62407" y="196797"/>
                </a:lnTo>
                <a:lnTo>
                  <a:pt x="59527" y="199672"/>
                </a:lnTo>
                <a:lnTo>
                  <a:pt x="59315" y="196797"/>
                </a:lnTo>
                <a:close/>
              </a:path>
              <a:path w="65288" h="202554">
                <a:moveTo>
                  <a:pt x="50886" y="3838"/>
                </a:moveTo>
                <a:lnTo>
                  <a:pt x="49926" y="1921"/>
                </a:lnTo>
                <a:lnTo>
                  <a:pt x="48966" y="963"/>
                </a:lnTo>
                <a:lnTo>
                  <a:pt x="48005" y="963"/>
                </a:lnTo>
                <a:lnTo>
                  <a:pt x="45125" y="3838"/>
                </a:lnTo>
                <a:lnTo>
                  <a:pt x="18242" y="2880"/>
                </a:lnTo>
                <a:lnTo>
                  <a:pt x="16337" y="0"/>
                </a:lnTo>
                <a:lnTo>
                  <a:pt x="14401" y="0"/>
                </a:lnTo>
                <a:lnTo>
                  <a:pt x="15377" y="5762"/>
                </a:lnTo>
                <a:lnTo>
                  <a:pt x="14401" y="0"/>
                </a:lnTo>
                <a:lnTo>
                  <a:pt x="12496" y="963"/>
                </a:lnTo>
                <a:lnTo>
                  <a:pt x="12496" y="2880"/>
                </a:lnTo>
                <a:lnTo>
                  <a:pt x="0" y="199672"/>
                </a:lnTo>
                <a:lnTo>
                  <a:pt x="0" y="201596"/>
                </a:lnTo>
                <a:lnTo>
                  <a:pt x="975" y="201596"/>
                </a:lnTo>
                <a:lnTo>
                  <a:pt x="1935" y="202554"/>
                </a:lnTo>
                <a:lnTo>
                  <a:pt x="2880" y="196797"/>
                </a:lnTo>
                <a:lnTo>
                  <a:pt x="5775" y="199672"/>
                </a:lnTo>
                <a:lnTo>
                  <a:pt x="2880" y="202554"/>
                </a:lnTo>
                <a:lnTo>
                  <a:pt x="62407" y="202554"/>
                </a:lnTo>
                <a:lnTo>
                  <a:pt x="5958" y="196797"/>
                </a:lnTo>
                <a:lnTo>
                  <a:pt x="18059" y="5762"/>
                </a:lnTo>
                <a:lnTo>
                  <a:pt x="47045" y="5762"/>
                </a:lnTo>
                <a:lnTo>
                  <a:pt x="59315" y="196797"/>
                </a:lnTo>
                <a:lnTo>
                  <a:pt x="59527" y="199672"/>
                </a:lnTo>
                <a:lnTo>
                  <a:pt x="62407" y="196797"/>
                </a:lnTo>
                <a:lnTo>
                  <a:pt x="65288" y="198714"/>
                </a:lnTo>
                <a:lnTo>
                  <a:pt x="50886" y="3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1" name="object 401"/>
          <p:cNvSpPr/>
          <p:nvPr/>
        </p:nvSpPr>
        <p:spPr>
          <a:xfrm>
            <a:off x="4762652" y="9089052"/>
            <a:ext cx="89521" cy="330948"/>
          </a:xfrm>
          <a:custGeom>
            <a:avLst/>
            <a:gdLst/>
            <a:ahLst/>
            <a:cxnLst/>
            <a:rect l="l" t="t" r="r" b="b"/>
            <a:pathLst>
              <a:path w="89521" h="330948">
                <a:moveTo>
                  <a:pt x="89521" y="112079"/>
                </a:moveTo>
                <a:lnTo>
                  <a:pt x="77961" y="97619"/>
                </a:lnTo>
                <a:lnTo>
                  <a:pt x="67351" y="89284"/>
                </a:lnTo>
                <a:lnTo>
                  <a:pt x="57354" y="80285"/>
                </a:lnTo>
                <a:lnTo>
                  <a:pt x="48031" y="70637"/>
                </a:lnTo>
                <a:lnTo>
                  <a:pt x="39440" y="60357"/>
                </a:lnTo>
                <a:lnTo>
                  <a:pt x="31643" y="49459"/>
                </a:lnTo>
                <a:lnTo>
                  <a:pt x="24701" y="37959"/>
                </a:lnTo>
                <a:lnTo>
                  <a:pt x="18673" y="25872"/>
                </a:lnTo>
                <a:lnTo>
                  <a:pt x="13619" y="13214"/>
                </a:lnTo>
                <a:lnTo>
                  <a:pt x="9601" y="0"/>
                </a:lnTo>
                <a:lnTo>
                  <a:pt x="14303" y="28739"/>
                </a:lnTo>
                <a:lnTo>
                  <a:pt x="20681" y="41626"/>
                </a:lnTo>
                <a:lnTo>
                  <a:pt x="28056" y="53830"/>
                </a:lnTo>
                <a:lnTo>
                  <a:pt x="36361" y="65340"/>
                </a:lnTo>
                <a:lnTo>
                  <a:pt x="45530" y="76145"/>
                </a:lnTo>
                <a:lnTo>
                  <a:pt x="55497" y="86233"/>
                </a:lnTo>
                <a:lnTo>
                  <a:pt x="66195" y="95592"/>
                </a:lnTo>
                <a:lnTo>
                  <a:pt x="77559" y="104211"/>
                </a:lnTo>
                <a:lnTo>
                  <a:pt x="89521" y="112079"/>
                </a:lnTo>
                <a:close/>
              </a:path>
              <a:path w="89521" h="330948">
                <a:moveTo>
                  <a:pt x="413810" y="39223"/>
                </a:moveTo>
                <a:lnTo>
                  <a:pt x="424655" y="14274"/>
                </a:lnTo>
                <a:lnTo>
                  <a:pt x="431320" y="-12690"/>
                </a:lnTo>
                <a:lnTo>
                  <a:pt x="432937" y="-26877"/>
                </a:lnTo>
                <a:lnTo>
                  <a:pt x="432937" y="-46076"/>
                </a:lnTo>
                <a:lnTo>
                  <a:pt x="424292" y="-85903"/>
                </a:lnTo>
                <a:lnTo>
                  <a:pt x="412213" y="-113810"/>
                </a:lnTo>
                <a:lnTo>
                  <a:pt x="396231" y="-138433"/>
                </a:lnTo>
                <a:lnTo>
                  <a:pt x="376834" y="-159773"/>
                </a:lnTo>
                <a:lnTo>
                  <a:pt x="354511" y="-177830"/>
                </a:lnTo>
                <a:lnTo>
                  <a:pt x="329751" y="-192604"/>
                </a:lnTo>
                <a:lnTo>
                  <a:pt x="303042" y="-204094"/>
                </a:lnTo>
                <a:lnTo>
                  <a:pt x="274874" y="-212302"/>
                </a:lnTo>
                <a:lnTo>
                  <a:pt x="245735" y="-217227"/>
                </a:lnTo>
                <a:lnTo>
                  <a:pt x="216114" y="-218868"/>
                </a:lnTo>
                <a:lnTo>
                  <a:pt x="186501" y="-217227"/>
                </a:lnTo>
                <a:lnTo>
                  <a:pt x="157383" y="-212302"/>
                </a:lnTo>
                <a:lnTo>
                  <a:pt x="129250" y="-204094"/>
                </a:lnTo>
                <a:lnTo>
                  <a:pt x="102591" y="-192604"/>
                </a:lnTo>
                <a:lnTo>
                  <a:pt x="77894" y="-177830"/>
                </a:lnTo>
                <a:lnTo>
                  <a:pt x="55649" y="-159773"/>
                </a:lnTo>
                <a:lnTo>
                  <a:pt x="36344" y="-138433"/>
                </a:lnTo>
                <a:lnTo>
                  <a:pt x="20468" y="-113810"/>
                </a:lnTo>
                <a:lnTo>
                  <a:pt x="8511" y="-85903"/>
                </a:lnTo>
                <a:lnTo>
                  <a:pt x="960" y="-54714"/>
                </a:lnTo>
                <a:lnTo>
                  <a:pt x="0" y="-45111"/>
                </a:lnTo>
                <a:lnTo>
                  <a:pt x="0" y="-26877"/>
                </a:lnTo>
                <a:lnTo>
                  <a:pt x="2880" y="-7679"/>
                </a:lnTo>
                <a:lnTo>
                  <a:pt x="8987" y="15181"/>
                </a:lnTo>
                <a:lnTo>
                  <a:pt x="14303" y="28739"/>
                </a:lnTo>
                <a:lnTo>
                  <a:pt x="9601" y="0"/>
                </a:lnTo>
                <a:lnTo>
                  <a:pt x="7680" y="-9596"/>
                </a:lnTo>
                <a:lnTo>
                  <a:pt x="6720" y="-18234"/>
                </a:lnTo>
                <a:lnTo>
                  <a:pt x="5760" y="-26877"/>
                </a:lnTo>
                <a:lnTo>
                  <a:pt x="5760" y="-45111"/>
                </a:lnTo>
                <a:lnTo>
                  <a:pt x="6720" y="-54714"/>
                </a:lnTo>
                <a:lnTo>
                  <a:pt x="7680" y="-63352"/>
                </a:lnTo>
                <a:lnTo>
                  <a:pt x="11134" y="-77448"/>
                </a:lnTo>
                <a:lnTo>
                  <a:pt x="15692" y="-90926"/>
                </a:lnTo>
                <a:lnTo>
                  <a:pt x="21295" y="-103775"/>
                </a:lnTo>
                <a:lnTo>
                  <a:pt x="27880" y="-115983"/>
                </a:lnTo>
                <a:lnTo>
                  <a:pt x="35386" y="-127537"/>
                </a:lnTo>
                <a:lnTo>
                  <a:pt x="43753" y="-138425"/>
                </a:lnTo>
                <a:lnTo>
                  <a:pt x="52919" y="-148634"/>
                </a:lnTo>
                <a:lnTo>
                  <a:pt x="62823" y="-158154"/>
                </a:lnTo>
                <a:lnTo>
                  <a:pt x="73404" y="-166970"/>
                </a:lnTo>
                <a:lnTo>
                  <a:pt x="84601" y="-175071"/>
                </a:lnTo>
                <a:lnTo>
                  <a:pt x="96351" y="-182445"/>
                </a:lnTo>
                <a:lnTo>
                  <a:pt x="108595" y="-189080"/>
                </a:lnTo>
                <a:lnTo>
                  <a:pt x="121271" y="-194963"/>
                </a:lnTo>
                <a:lnTo>
                  <a:pt x="134318" y="-200082"/>
                </a:lnTo>
                <a:lnTo>
                  <a:pt x="147674" y="-204425"/>
                </a:lnTo>
                <a:lnTo>
                  <a:pt x="161278" y="-207980"/>
                </a:lnTo>
                <a:lnTo>
                  <a:pt x="175070" y="-210733"/>
                </a:lnTo>
                <a:lnTo>
                  <a:pt x="188988" y="-212674"/>
                </a:lnTo>
                <a:lnTo>
                  <a:pt x="202970" y="-213790"/>
                </a:lnTo>
                <a:lnTo>
                  <a:pt x="216956" y="-214068"/>
                </a:lnTo>
                <a:lnTo>
                  <a:pt x="227517" y="-214068"/>
                </a:lnTo>
                <a:lnTo>
                  <a:pt x="238079" y="-213110"/>
                </a:lnTo>
                <a:lnTo>
                  <a:pt x="243085" y="-212672"/>
                </a:lnTo>
                <a:lnTo>
                  <a:pt x="256727" y="-210906"/>
                </a:lnTo>
                <a:lnTo>
                  <a:pt x="270271" y="-208318"/>
                </a:lnTo>
                <a:lnTo>
                  <a:pt x="283654" y="-204926"/>
                </a:lnTo>
                <a:lnTo>
                  <a:pt x="296817" y="-200744"/>
                </a:lnTo>
                <a:lnTo>
                  <a:pt x="309698" y="-195791"/>
                </a:lnTo>
                <a:lnTo>
                  <a:pt x="322236" y="-190083"/>
                </a:lnTo>
                <a:lnTo>
                  <a:pt x="334370" y="-183635"/>
                </a:lnTo>
                <a:lnTo>
                  <a:pt x="346038" y="-176466"/>
                </a:lnTo>
                <a:lnTo>
                  <a:pt x="357181" y="-168592"/>
                </a:lnTo>
                <a:lnTo>
                  <a:pt x="367736" y="-160029"/>
                </a:lnTo>
                <a:lnTo>
                  <a:pt x="377643" y="-150794"/>
                </a:lnTo>
                <a:lnTo>
                  <a:pt x="386840" y="-140903"/>
                </a:lnTo>
                <a:lnTo>
                  <a:pt x="395268" y="-130374"/>
                </a:lnTo>
                <a:lnTo>
                  <a:pt x="402863" y="-119222"/>
                </a:lnTo>
                <a:lnTo>
                  <a:pt x="409566" y="-107465"/>
                </a:lnTo>
                <a:lnTo>
                  <a:pt x="415316" y="-95119"/>
                </a:lnTo>
                <a:lnTo>
                  <a:pt x="420050" y="-82201"/>
                </a:lnTo>
                <a:lnTo>
                  <a:pt x="423710" y="-68727"/>
                </a:lnTo>
                <a:lnTo>
                  <a:pt x="426232" y="-54714"/>
                </a:lnTo>
                <a:lnTo>
                  <a:pt x="426232" y="-45111"/>
                </a:lnTo>
                <a:lnTo>
                  <a:pt x="427192" y="-36473"/>
                </a:lnTo>
                <a:lnTo>
                  <a:pt x="426232" y="-18234"/>
                </a:lnTo>
                <a:lnTo>
                  <a:pt x="422499" y="947"/>
                </a:lnTo>
                <a:lnTo>
                  <a:pt x="418439" y="14314"/>
                </a:lnTo>
                <a:lnTo>
                  <a:pt x="413326" y="27095"/>
                </a:lnTo>
                <a:lnTo>
                  <a:pt x="407220" y="39275"/>
                </a:lnTo>
                <a:lnTo>
                  <a:pt x="400183" y="50840"/>
                </a:lnTo>
                <a:lnTo>
                  <a:pt x="392276" y="61775"/>
                </a:lnTo>
                <a:lnTo>
                  <a:pt x="383560" y="72067"/>
                </a:lnTo>
                <a:lnTo>
                  <a:pt x="374096" y="81700"/>
                </a:lnTo>
                <a:lnTo>
                  <a:pt x="363945" y="90662"/>
                </a:lnTo>
                <a:lnTo>
                  <a:pt x="353167" y="98937"/>
                </a:lnTo>
                <a:lnTo>
                  <a:pt x="341825" y="106511"/>
                </a:lnTo>
                <a:lnTo>
                  <a:pt x="329979" y="113370"/>
                </a:lnTo>
                <a:lnTo>
                  <a:pt x="317690" y="119499"/>
                </a:lnTo>
                <a:lnTo>
                  <a:pt x="305020" y="124885"/>
                </a:lnTo>
                <a:lnTo>
                  <a:pt x="292029" y="129513"/>
                </a:lnTo>
                <a:lnTo>
                  <a:pt x="278778" y="133369"/>
                </a:lnTo>
                <a:lnTo>
                  <a:pt x="265329" y="136438"/>
                </a:lnTo>
                <a:lnTo>
                  <a:pt x="251742" y="138707"/>
                </a:lnTo>
                <a:lnTo>
                  <a:pt x="238079" y="140160"/>
                </a:lnTo>
                <a:lnTo>
                  <a:pt x="227517" y="141119"/>
                </a:lnTo>
                <a:lnTo>
                  <a:pt x="215996" y="141119"/>
                </a:lnTo>
                <a:lnTo>
                  <a:pt x="191080" y="140210"/>
                </a:lnTo>
                <a:lnTo>
                  <a:pt x="177668" y="138545"/>
                </a:lnTo>
                <a:lnTo>
                  <a:pt x="164326" y="136077"/>
                </a:lnTo>
                <a:lnTo>
                  <a:pt x="151114" y="132822"/>
                </a:lnTo>
                <a:lnTo>
                  <a:pt x="138093" y="128795"/>
                </a:lnTo>
                <a:lnTo>
                  <a:pt x="125324" y="124011"/>
                </a:lnTo>
                <a:lnTo>
                  <a:pt x="112865" y="118486"/>
                </a:lnTo>
                <a:lnTo>
                  <a:pt x="100779" y="112235"/>
                </a:lnTo>
                <a:lnTo>
                  <a:pt x="89124" y="105274"/>
                </a:lnTo>
                <a:lnTo>
                  <a:pt x="77961" y="97619"/>
                </a:lnTo>
                <a:lnTo>
                  <a:pt x="89521" y="112079"/>
                </a:lnTo>
                <a:lnTo>
                  <a:pt x="102016" y="119183"/>
                </a:lnTo>
                <a:lnTo>
                  <a:pt x="114978" y="125512"/>
                </a:lnTo>
                <a:lnTo>
                  <a:pt x="128340" y="131056"/>
                </a:lnTo>
                <a:lnTo>
                  <a:pt x="142036" y="135801"/>
                </a:lnTo>
                <a:lnTo>
                  <a:pt x="156000" y="139738"/>
                </a:lnTo>
                <a:lnTo>
                  <a:pt x="170165" y="142853"/>
                </a:lnTo>
                <a:lnTo>
                  <a:pt x="184466" y="145136"/>
                </a:lnTo>
                <a:lnTo>
                  <a:pt x="198836" y="146575"/>
                </a:lnTo>
                <a:lnTo>
                  <a:pt x="213208" y="147158"/>
                </a:lnTo>
                <a:lnTo>
                  <a:pt x="227517" y="146875"/>
                </a:lnTo>
                <a:lnTo>
                  <a:pt x="249600" y="144958"/>
                </a:lnTo>
                <a:lnTo>
                  <a:pt x="260326" y="143438"/>
                </a:lnTo>
                <a:lnTo>
                  <a:pt x="273881" y="140758"/>
                </a:lnTo>
                <a:lnTo>
                  <a:pt x="287273" y="137262"/>
                </a:lnTo>
                <a:lnTo>
                  <a:pt x="300442" y="132971"/>
                </a:lnTo>
                <a:lnTo>
                  <a:pt x="313330" y="127904"/>
                </a:lnTo>
                <a:lnTo>
                  <a:pt x="325877" y="122085"/>
                </a:lnTo>
                <a:lnTo>
                  <a:pt x="338026" y="115532"/>
                </a:lnTo>
                <a:lnTo>
                  <a:pt x="349718" y="108267"/>
                </a:lnTo>
                <a:lnTo>
                  <a:pt x="360893" y="100311"/>
                </a:lnTo>
                <a:lnTo>
                  <a:pt x="371493" y="91684"/>
                </a:lnTo>
                <a:lnTo>
                  <a:pt x="381459" y="82408"/>
                </a:lnTo>
                <a:lnTo>
                  <a:pt x="390733" y="72503"/>
                </a:lnTo>
                <a:lnTo>
                  <a:pt x="399255" y="61990"/>
                </a:lnTo>
                <a:lnTo>
                  <a:pt x="406967" y="50890"/>
                </a:lnTo>
                <a:lnTo>
                  <a:pt x="413810" y="392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2" name="object 402"/>
          <p:cNvSpPr/>
          <p:nvPr/>
        </p:nvSpPr>
        <p:spPr>
          <a:xfrm>
            <a:off x="4844247" y="8937379"/>
            <a:ext cx="56631" cy="88320"/>
          </a:xfrm>
          <a:custGeom>
            <a:avLst/>
            <a:gdLst/>
            <a:ahLst/>
            <a:cxnLst/>
            <a:rect l="l" t="t" r="r" b="b"/>
            <a:pathLst>
              <a:path w="56631" h="88320">
                <a:moveTo>
                  <a:pt x="960" y="28800"/>
                </a:moveTo>
                <a:lnTo>
                  <a:pt x="2880" y="31682"/>
                </a:lnTo>
                <a:lnTo>
                  <a:pt x="4800" y="34558"/>
                </a:lnTo>
                <a:lnTo>
                  <a:pt x="6720" y="37438"/>
                </a:lnTo>
                <a:lnTo>
                  <a:pt x="9601" y="39361"/>
                </a:lnTo>
                <a:lnTo>
                  <a:pt x="12481" y="42237"/>
                </a:lnTo>
                <a:lnTo>
                  <a:pt x="18242" y="45118"/>
                </a:lnTo>
                <a:lnTo>
                  <a:pt x="24963" y="48958"/>
                </a:lnTo>
                <a:lnTo>
                  <a:pt x="32644" y="52797"/>
                </a:lnTo>
                <a:lnTo>
                  <a:pt x="36484" y="55679"/>
                </a:lnTo>
                <a:lnTo>
                  <a:pt x="38404" y="56637"/>
                </a:lnTo>
                <a:lnTo>
                  <a:pt x="41285" y="58561"/>
                </a:lnTo>
                <a:lnTo>
                  <a:pt x="42245" y="60476"/>
                </a:lnTo>
                <a:lnTo>
                  <a:pt x="44165" y="63358"/>
                </a:lnTo>
                <a:lnTo>
                  <a:pt x="45125" y="65282"/>
                </a:lnTo>
                <a:lnTo>
                  <a:pt x="45125" y="72961"/>
                </a:lnTo>
                <a:lnTo>
                  <a:pt x="44165" y="75837"/>
                </a:lnTo>
                <a:lnTo>
                  <a:pt x="41285" y="78717"/>
                </a:lnTo>
                <a:lnTo>
                  <a:pt x="38404" y="81599"/>
                </a:lnTo>
                <a:lnTo>
                  <a:pt x="33604" y="82558"/>
                </a:lnTo>
                <a:lnTo>
                  <a:pt x="24003" y="82558"/>
                </a:lnTo>
                <a:lnTo>
                  <a:pt x="20162" y="81599"/>
                </a:lnTo>
                <a:lnTo>
                  <a:pt x="16322" y="79676"/>
                </a:lnTo>
                <a:lnTo>
                  <a:pt x="12481" y="77759"/>
                </a:lnTo>
                <a:lnTo>
                  <a:pt x="9601" y="75837"/>
                </a:lnTo>
                <a:lnTo>
                  <a:pt x="7680" y="72961"/>
                </a:lnTo>
                <a:lnTo>
                  <a:pt x="5760" y="69121"/>
                </a:lnTo>
                <a:lnTo>
                  <a:pt x="4800" y="65282"/>
                </a:lnTo>
                <a:lnTo>
                  <a:pt x="3840" y="58561"/>
                </a:lnTo>
                <a:lnTo>
                  <a:pt x="960" y="58561"/>
                </a:lnTo>
                <a:lnTo>
                  <a:pt x="960" y="88320"/>
                </a:lnTo>
                <a:lnTo>
                  <a:pt x="3840" y="88320"/>
                </a:lnTo>
                <a:lnTo>
                  <a:pt x="3840" y="84479"/>
                </a:lnTo>
                <a:lnTo>
                  <a:pt x="4800" y="84479"/>
                </a:lnTo>
                <a:lnTo>
                  <a:pt x="5760" y="83516"/>
                </a:lnTo>
                <a:lnTo>
                  <a:pt x="10561" y="83516"/>
                </a:lnTo>
                <a:lnTo>
                  <a:pt x="15361" y="85438"/>
                </a:lnTo>
                <a:lnTo>
                  <a:pt x="19202" y="86397"/>
                </a:lnTo>
                <a:lnTo>
                  <a:pt x="22082" y="87355"/>
                </a:lnTo>
                <a:lnTo>
                  <a:pt x="24963" y="87355"/>
                </a:lnTo>
                <a:lnTo>
                  <a:pt x="27843" y="88320"/>
                </a:lnTo>
                <a:lnTo>
                  <a:pt x="37444" y="88320"/>
                </a:lnTo>
                <a:lnTo>
                  <a:pt x="44165" y="85438"/>
                </a:lnTo>
                <a:lnTo>
                  <a:pt x="48966" y="80640"/>
                </a:lnTo>
                <a:lnTo>
                  <a:pt x="53751" y="75837"/>
                </a:lnTo>
                <a:lnTo>
                  <a:pt x="56631" y="71038"/>
                </a:lnTo>
                <a:lnTo>
                  <a:pt x="56631" y="61441"/>
                </a:lnTo>
                <a:lnTo>
                  <a:pt x="55686" y="57602"/>
                </a:lnTo>
                <a:lnTo>
                  <a:pt x="53751" y="54720"/>
                </a:lnTo>
                <a:lnTo>
                  <a:pt x="52806" y="51838"/>
                </a:lnTo>
                <a:lnTo>
                  <a:pt x="50886" y="48958"/>
                </a:lnTo>
                <a:lnTo>
                  <a:pt x="48006" y="47041"/>
                </a:lnTo>
                <a:lnTo>
                  <a:pt x="45125" y="44159"/>
                </a:lnTo>
                <a:lnTo>
                  <a:pt x="39364" y="41279"/>
                </a:lnTo>
                <a:lnTo>
                  <a:pt x="31683" y="37438"/>
                </a:lnTo>
                <a:lnTo>
                  <a:pt x="22082" y="31682"/>
                </a:lnTo>
                <a:lnTo>
                  <a:pt x="15361" y="27841"/>
                </a:lnTo>
                <a:lnTo>
                  <a:pt x="13441" y="24961"/>
                </a:lnTo>
                <a:lnTo>
                  <a:pt x="11521" y="22079"/>
                </a:lnTo>
                <a:lnTo>
                  <a:pt x="10561" y="20162"/>
                </a:lnTo>
                <a:lnTo>
                  <a:pt x="10561" y="14400"/>
                </a:lnTo>
                <a:lnTo>
                  <a:pt x="11521" y="11518"/>
                </a:lnTo>
                <a:lnTo>
                  <a:pt x="14401" y="8644"/>
                </a:lnTo>
                <a:lnTo>
                  <a:pt x="17282" y="5762"/>
                </a:lnTo>
                <a:lnTo>
                  <a:pt x="21122" y="4797"/>
                </a:lnTo>
                <a:lnTo>
                  <a:pt x="28803" y="4797"/>
                </a:lnTo>
                <a:lnTo>
                  <a:pt x="32644" y="5762"/>
                </a:lnTo>
                <a:lnTo>
                  <a:pt x="36484" y="7679"/>
                </a:lnTo>
                <a:lnTo>
                  <a:pt x="40325" y="9602"/>
                </a:lnTo>
                <a:lnTo>
                  <a:pt x="43205" y="12483"/>
                </a:lnTo>
                <a:lnTo>
                  <a:pt x="44165" y="15358"/>
                </a:lnTo>
                <a:lnTo>
                  <a:pt x="47045" y="19199"/>
                </a:lnTo>
                <a:lnTo>
                  <a:pt x="48006" y="23038"/>
                </a:lnTo>
                <a:lnTo>
                  <a:pt x="48966" y="28800"/>
                </a:lnTo>
                <a:lnTo>
                  <a:pt x="50886" y="28800"/>
                </a:lnTo>
                <a:lnTo>
                  <a:pt x="50886" y="0"/>
                </a:lnTo>
                <a:lnTo>
                  <a:pt x="48966" y="0"/>
                </a:lnTo>
                <a:lnTo>
                  <a:pt x="48006" y="1923"/>
                </a:lnTo>
                <a:lnTo>
                  <a:pt x="48006" y="2880"/>
                </a:lnTo>
                <a:lnTo>
                  <a:pt x="47045" y="3838"/>
                </a:lnTo>
                <a:lnTo>
                  <a:pt x="46085" y="3838"/>
                </a:lnTo>
                <a:lnTo>
                  <a:pt x="45125" y="4797"/>
                </a:lnTo>
                <a:lnTo>
                  <a:pt x="43205" y="4797"/>
                </a:lnTo>
                <a:lnTo>
                  <a:pt x="41285" y="3838"/>
                </a:lnTo>
                <a:lnTo>
                  <a:pt x="39364" y="2880"/>
                </a:lnTo>
                <a:lnTo>
                  <a:pt x="34564" y="958"/>
                </a:lnTo>
                <a:lnTo>
                  <a:pt x="29763" y="0"/>
                </a:lnTo>
                <a:lnTo>
                  <a:pt x="18242" y="0"/>
                </a:lnTo>
                <a:lnTo>
                  <a:pt x="11521" y="1923"/>
                </a:lnTo>
                <a:lnTo>
                  <a:pt x="7680" y="5762"/>
                </a:lnTo>
                <a:lnTo>
                  <a:pt x="2880" y="10561"/>
                </a:lnTo>
                <a:lnTo>
                  <a:pt x="0" y="15358"/>
                </a:lnTo>
                <a:lnTo>
                  <a:pt x="0" y="24961"/>
                </a:lnTo>
                <a:lnTo>
                  <a:pt x="960" y="28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3" name="object 403"/>
          <p:cNvSpPr/>
          <p:nvPr/>
        </p:nvSpPr>
        <p:spPr>
          <a:xfrm>
            <a:off x="4909535" y="8947940"/>
            <a:ext cx="33588" cy="75835"/>
          </a:xfrm>
          <a:custGeom>
            <a:avLst/>
            <a:gdLst/>
            <a:ahLst/>
            <a:cxnLst/>
            <a:rect l="l" t="t" r="r" b="b"/>
            <a:pathLst>
              <a:path w="33588" h="75835">
                <a:moveTo>
                  <a:pt x="23027" y="69114"/>
                </a:moveTo>
                <a:lnTo>
                  <a:pt x="21107" y="68156"/>
                </a:lnTo>
                <a:lnTo>
                  <a:pt x="20147" y="67197"/>
                </a:lnTo>
                <a:lnTo>
                  <a:pt x="19187" y="66239"/>
                </a:lnTo>
                <a:lnTo>
                  <a:pt x="19187" y="23038"/>
                </a:lnTo>
                <a:lnTo>
                  <a:pt x="32628" y="23038"/>
                </a:lnTo>
                <a:lnTo>
                  <a:pt x="32628" y="18239"/>
                </a:lnTo>
                <a:lnTo>
                  <a:pt x="19187" y="18239"/>
                </a:lnTo>
                <a:lnTo>
                  <a:pt x="19187" y="0"/>
                </a:lnTo>
                <a:lnTo>
                  <a:pt x="17266" y="0"/>
                </a:lnTo>
                <a:lnTo>
                  <a:pt x="15346" y="3838"/>
                </a:lnTo>
                <a:lnTo>
                  <a:pt x="13426" y="6720"/>
                </a:lnTo>
                <a:lnTo>
                  <a:pt x="12466" y="8638"/>
                </a:lnTo>
                <a:lnTo>
                  <a:pt x="11521" y="11518"/>
                </a:lnTo>
                <a:lnTo>
                  <a:pt x="8625" y="13441"/>
                </a:lnTo>
                <a:lnTo>
                  <a:pt x="6705" y="16317"/>
                </a:lnTo>
                <a:lnTo>
                  <a:pt x="3840" y="18239"/>
                </a:lnTo>
                <a:lnTo>
                  <a:pt x="1905" y="20156"/>
                </a:lnTo>
                <a:lnTo>
                  <a:pt x="0" y="21121"/>
                </a:lnTo>
                <a:lnTo>
                  <a:pt x="0" y="23038"/>
                </a:lnTo>
                <a:lnTo>
                  <a:pt x="8625" y="23038"/>
                </a:lnTo>
                <a:lnTo>
                  <a:pt x="8625" y="68156"/>
                </a:lnTo>
                <a:lnTo>
                  <a:pt x="9585" y="70079"/>
                </a:lnTo>
                <a:lnTo>
                  <a:pt x="10546" y="71996"/>
                </a:lnTo>
                <a:lnTo>
                  <a:pt x="12466" y="73918"/>
                </a:lnTo>
                <a:lnTo>
                  <a:pt x="14386" y="74877"/>
                </a:lnTo>
                <a:lnTo>
                  <a:pt x="15346" y="75835"/>
                </a:lnTo>
                <a:lnTo>
                  <a:pt x="22067" y="75835"/>
                </a:lnTo>
                <a:lnTo>
                  <a:pt x="24947" y="74877"/>
                </a:lnTo>
                <a:lnTo>
                  <a:pt x="27828" y="72955"/>
                </a:lnTo>
                <a:lnTo>
                  <a:pt x="30708" y="71038"/>
                </a:lnTo>
                <a:lnTo>
                  <a:pt x="32628" y="68156"/>
                </a:lnTo>
                <a:lnTo>
                  <a:pt x="33588" y="64317"/>
                </a:lnTo>
                <a:lnTo>
                  <a:pt x="31668" y="64317"/>
                </a:lnTo>
                <a:lnTo>
                  <a:pt x="30708" y="65275"/>
                </a:lnTo>
                <a:lnTo>
                  <a:pt x="29748" y="67197"/>
                </a:lnTo>
                <a:lnTo>
                  <a:pt x="28788" y="68156"/>
                </a:lnTo>
                <a:lnTo>
                  <a:pt x="26868" y="69114"/>
                </a:lnTo>
                <a:lnTo>
                  <a:pt x="23027" y="69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4" name="object 404"/>
          <p:cNvSpPr/>
          <p:nvPr/>
        </p:nvSpPr>
        <p:spPr>
          <a:xfrm>
            <a:off x="4958486" y="8992099"/>
            <a:ext cx="4800" cy="14400"/>
          </a:xfrm>
          <a:custGeom>
            <a:avLst/>
            <a:gdLst/>
            <a:ahLst/>
            <a:cxnLst/>
            <a:rect l="l" t="t" r="r" b="b"/>
            <a:pathLst>
              <a:path w="4800" h="14400">
                <a:moveTo>
                  <a:pt x="0" y="14400"/>
                </a:moveTo>
                <a:lnTo>
                  <a:pt x="0" y="12478"/>
                </a:lnTo>
                <a:lnTo>
                  <a:pt x="960" y="10561"/>
                </a:lnTo>
                <a:lnTo>
                  <a:pt x="1920" y="8638"/>
                </a:lnTo>
                <a:lnTo>
                  <a:pt x="4800" y="0"/>
                </a:lnTo>
                <a:lnTo>
                  <a:pt x="0" y="2881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5" name="object 405"/>
          <p:cNvSpPr/>
          <p:nvPr/>
        </p:nvSpPr>
        <p:spPr>
          <a:xfrm>
            <a:off x="4947925" y="8964257"/>
            <a:ext cx="51831" cy="60476"/>
          </a:xfrm>
          <a:custGeom>
            <a:avLst/>
            <a:gdLst/>
            <a:ahLst/>
            <a:cxnLst/>
            <a:rect l="l" t="t" r="r" b="b"/>
            <a:pathLst>
              <a:path w="51831" h="60476">
                <a:moveTo>
                  <a:pt x="0" y="45118"/>
                </a:moveTo>
                <a:lnTo>
                  <a:pt x="0" y="49921"/>
                </a:lnTo>
                <a:lnTo>
                  <a:pt x="960" y="53762"/>
                </a:lnTo>
                <a:lnTo>
                  <a:pt x="3840" y="56637"/>
                </a:lnTo>
                <a:lnTo>
                  <a:pt x="6720" y="58559"/>
                </a:lnTo>
                <a:lnTo>
                  <a:pt x="9601" y="60476"/>
                </a:lnTo>
                <a:lnTo>
                  <a:pt x="16322" y="60476"/>
                </a:lnTo>
                <a:lnTo>
                  <a:pt x="18242" y="59518"/>
                </a:lnTo>
                <a:lnTo>
                  <a:pt x="21122" y="58559"/>
                </a:lnTo>
                <a:lnTo>
                  <a:pt x="22082" y="57601"/>
                </a:lnTo>
                <a:lnTo>
                  <a:pt x="25923" y="55679"/>
                </a:lnTo>
                <a:lnTo>
                  <a:pt x="31683" y="50880"/>
                </a:lnTo>
                <a:lnTo>
                  <a:pt x="31683" y="54720"/>
                </a:lnTo>
                <a:lnTo>
                  <a:pt x="32644" y="56637"/>
                </a:lnTo>
                <a:lnTo>
                  <a:pt x="33604" y="57601"/>
                </a:lnTo>
                <a:lnTo>
                  <a:pt x="34564" y="59518"/>
                </a:lnTo>
                <a:lnTo>
                  <a:pt x="36484" y="60476"/>
                </a:lnTo>
                <a:lnTo>
                  <a:pt x="43205" y="60476"/>
                </a:lnTo>
                <a:lnTo>
                  <a:pt x="47045" y="56637"/>
                </a:lnTo>
                <a:lnTo>
                  <a:pt x="51831" y="50880"/>
                </a:lnTo>
                <a:lnTo>
                  <a:pt x="51831" y="47041"/>
                </a:lnTo>
                <a:lnTo>
                  <a:pt x="49926" y="49921"/>
                </a:lnTo>
                <a:lnTo>
                  <a:pt x="47990" y="51838"/>
                </a:lnTo>
                <a:lnTo>
                  <a:pt x="46085" y="51838"/>
                </a:lnTo>
                <a:lnTo>
                  <a:pt x="46085" y="52797"/>
                </a:lnTo>
                <a:lnTo>
                  <a:pt x="44150" y="52797"/>
                </a:lnTo>
                <a:lnTo>
                  <a:pt x="44150" y="51838"/>
                </a:lnTo>
                <a:lnTo>
                  <a:pt x="43205" y="51838"/>
                </a:lnTo>
                <a:lnTo>
                  <a:pt x="43205" y="50880"/>
                </a:lnTo>
                <a:lnTo>
                  <a:pt x="42245" y="50880"/>
                </a:lnTo>
                <a:lnTo>
                  <a:pt x="42245" y="10559"/>
                </a:lnTo>
                <a:lnTo>
                  <a:pt x="41285" y="8642"/>
                </a:lnTo>
                <a:lnTo>
                  <a:pt x="40325" y="5762"/>
                </a:lnTo>
                <a:lnTo>
                  <a:pt x="38404" y="3838"/>
                </a:lnTo>
                <a:lnTo>
                  <a:pt x="35524" y="2880"/>
                </a:lnTo>
                <a:lnTo>
                  <a:pt x="32644" y="963"/>
                </a:lnTo>
                <a:lnTo>
                  <a:pt x="27843" y="0"/>
                </a:lnTo>
                <a:lnTo>
                  <a:pt x="16322" y="0"/>
                </a:lnTo>
                <a:lnTo>
                  <a:pt x="11521" y="1921"/>
                </a:lnTo>
                <a:lnTo>
                  <a:pt x="7680" y="4803"/>
                </a:lnTo>
                <a:lnTo>
                  <a:pt x="3840" y="7679"/>
                </a:lnTo>
                <a:lnTo>
                  <a:pt x="1920" y="11518"/>
                </a:lnTo>
                <a:lnTo>
                  <a:pt x="1920" y="16323"/>
                </a:lnTo>
                <a:lnTo>
                  <a:pt x="2880" y="18239"/>
                </a:lnTo>
                <a:lnTo>
                  <a:pt x="3840" y="19197"/>
                </a:lnTo>
                <a:lnTo>
                  <a:pt x="4800" y="20162"/>
                </a:lnTo>
                <a:lnTo>
                  <a:pt x="5760" y="21121"/>
                </a:lnTo>
                <a:lnTo>
                  <a:pt x="9601" y="21121"/>
                </a:lnTo>
                <a:lnTo>
                  <a:pt x="10561" y="20162"/>
                </a:lnTo>
                <a:lnTo>
                  <a:pt x="11521" y="19197"/>
                </a:lnTo>
                <a:lnTo>
                  <a:pt x="12481" y="18239"/>
                </a:lnTo>
                <a:lnTo>
                  <a:pt x="12481" y="9601"/>
                </a:lnTo>
                <a:lnTo>
                  <a:pt x="13441" y="7679"/>
                </a:lnTo>
                <a:lnTo>
                  <a:pt x="15361" y="6720"/>
                </a:lnTo>
                <a:lnTo>
                  <a:pt x="16322" y="4803"/>
                </a:lnTo>
                <a:lnTo>
                  <a:pt x="18242" y="3838"/>
                </a:lnTo>
                <a:lnTo>
                  <a:pt x="24963" y="3838"/>
                </a:lnTo>
                <a:lnTo>
                  <a:pt x="27843" y="4803"/>
                </a:lnTo>
                <a:lnTo>
                  <a:pt x="28803" y="7679"/>
                </a:lnTo>
                <a:lnTo>
                  <a:pt x="30723" y="9601"/>
                </a:lnTo>
                <a:lnTo>
                  <a:pt x="31683" y="13441"/>
                </a:lnTo>
                <a:lnTo>
                  <a:pt x="31683" y="21121"/>
                </a:lnTo>
                <a:lnTo>
                  <a:pt x="22082" y="24960"/>
                </a:lnTo>
                <a:lnTo>
                  <a:pt x="15361" y="27841"/>
                </a:lnTo>
                <a:lnTo>
                  <a:pt x="12481" y="36479"/>
                </a:lnTo>
                <a:lnTo>
                  <a:pt x="14401" y="34562"/>
                </a:lnTo>
                <a:lnTo>
                  <a:pt x="16322" y="31682"/>
                </a:lnTo>
                <a:lnTo>
                  <a:pt x="20162" y="30723"/>
                </a:lnTo>
                <a:lnTo>
                  <a:pt x="22082" y="29759"/>
                </a:lnTo>
                <a:lnTo>
                  <a:pt x="25923" y="27841"/>
                </a:lnTo>
                <a:lnTo>
                  <a:pt x="31683" y="24960"/>
                </a:lnTo>
                <a:lnTo>
                  <a:pt x="31683" y="47041"/>
                </a:lnTo>
                <a:lnTo>
                  <a:pt x="26883" y="50880"/>
                </a:lnTo>
                <a:lnTo>
                  <a:pt x="22082" y="52797"/>
                </a:lnTo>
                <a:lnTo>
                  <a:pt x="17282" y="52797"/>
                </a:lnTo>
                <a:lnTo>
                  <a:pt x="15361" y="51838"/>
                </a:lnTo>
                <a:lnTo>
                  <a:pt x="13441" y="49921"/>
                </a:lnTo>
                <a:lnTo>
                  <a:pt x="11521" y="47999"/>
                </a:lnTo>
                <a:lnTo>
                  <a:pt x="10561" y="46082"/>
                </a:lnTo>
                <a:lnTo>
                  <a:pt x="10561" y="30723"/>
                </a:lnTo>
                <a:lnTo>
                  <a:pt x="6720" y="32641"/>
                </a:lnTo>
                <a:lnTo>
                  <a:pt x="3840" y="35521"/>
                </a:lnTo>
                <a:lnTo>
                  <a:pt x="1920" y="38403"/>
                </a:lnTo>
                <a:lnTo>
                  <a:pt x="960" y="40320"/>
                </a:lnTo>
                <a:lnTo>
                  <a:pt x="0" y="43200"/>
                </a:lnTo>
                <a:lnTo>
                  <a:pt x="0" y="45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6" name="object 406"/>
          <p:cNvSpPr/>
          <p:nvPr/>
        </p:nvSpPr>
        <p:spPr>
          <a:xfrm>
            <a:off x="5004572" y="8964257"/>
            <a:ext cx="57591" cy="86397"/>
          </a:xfrm>
          <a:custGeom>
            <a:avLst/>
            <a:gdLst/>
            <a:ahLst/>
            <a:cxnLst/>
            <a:rect l="l" t="t" r="r" b="b"/>
            <a:pathLst>
              <a:path w="57591" h="86397">
                <a:moveTo>
                  <a:pt x="944" y="78717"/>
                </a:moveTo>
                <a:lnTo>
                  <a:pt x="3840" y="81599"/>
                </a:lnTo>
                <a:lnTo>
                  <a:pt x="9585" y="84479"/>
                </a:lnTo>
                <a:lnTo>
                  <a:pt x="16306" y="86397"/>
                </a:lnTo>
                <a:lnTo>
                  <a:pt x="24947" y="86397"/>
                </a:lnTo>
                <a:lnTo>
                  <a:pt x="22067" y="78717"/>
                </a:lnTo>
                <a:lnTo>
                  <a:pt x="16306" y="77759"/>
                </a:lnTo>
                <a:lnTo>
                  <a:pt x="12466" y="74877"/>
                </a:lnTo>
                <a:lnTo>
                  <a:pt x="9585" y="73918"/>
                </a:lnTo>
                <a:lnTo>
                  <a:pt x="8625" y="71996"/>
                </a:lnTo>
                <a:lnTo>
                  <a:pt x="8625" y="67197"/>
                </a:lnTo>
                <a:lnTo>
                  <a:pt x="9585" y="65282"/>
                </a:lnTo>
                <a:lnTo>
                  <a:pt x="10561" y="63358"/>
                </a:lnTo>
                <a:lnTo>
                  <a:pt x="12466" y="61441"/>
                </a:lnTo>
                <a:lnTo>
                  <a:pt x="13426" y="47999"/>
                </a:lnTo>
                <a:lnTo>
                  <a:pt x="13426" y="45118"/>
                </a:lnTo>
                <a:lnTo>
                  <a:pt x="14401" y="43200"/>
                </a:lnTo>
                <a:lnTo>
                  <a:pt x="15346" y="42242"/>
                </a:lnTo>
                <a:lnTo>
                  <a:pt x="16306" y="41279"/>
                </a:lnTo>
                <a:lnTo>
                  <a:pt x="18227" y="39361"/>
                </a:lnTo>
                <a:lnTo>
                  <a:pt x="21107" y="40320"/>
                </a:lnTo>
                <a:lnTo>
                  <a:pt x="33588" y="40320"/>
                </a:lnTo>
                <a:lnTo>
                  <a:pt x="33588" y="36479"/>
                </a:lnTo>
                <a:lnTo>
                  <a:pt x="30708" y="37438"/>
                </a:lnTo>
                <a:lnTo>
                  <a:pt x="23987" y="37438"/>
                </a:lnTo>
                <a:lnTo>
                  <a:pt x="21107" y="36479"/>
                </a:lnTo>
                <a:lnTo>
                  <a:pt x="19187" y="33598"/>
                </a:lnTo>
                <a:lnTo>
                  <a:pt x="16306" y="29759"/>
                </a:lnTo>
                <a:lnTo>
                  <a:pt x="15346" y="24960"/>
                </a:lnTo>
                <a:lnTo>
                  <a:pt x="15346" y="13441"/>
                </a:lnTo>
                <a:lnTo>
                  <a:pt x="16306" y="9601"/>
                </a:lnTo>
                <a:lnTo>
                  <a:pt x="18227" y="6720"/>
                </a:lnTo>
                <a:lnTo>
                  <a:pt x="20147" y="4803"/>
                </a:lnTo>
                <a:lnTo>
                  <a:pt x="23027" y="2880"/>
                </a:lnTo>
                <a:lnTo>
                  <a:pt x="28788" y="2880"/>
                </a:lnTo>
                <a:lnTo>
                  <a:pt x="31668" y="4803"/>
                </a:lnTo>
                <a:lnTo>
                  <a:pt x="33588" y="7679"/>
                </a:lnTo>
                <a:lnTo>
                  <a:pt x="36469" y="11518"/>
                </a:lnTo>
                <a:lnTo>
                  <a:pt x="38389" y="16323"/>
                </a:lnTo>
                <a:lnTo>
                  <a:pt x="39349" y="38403"/>
                </a:lnTo>
                <a:lnTo>
                  <a:pt x="43190" y="34562"/>
                </a:lnTo>
                <a:lnTo>
                  <a:pt x="47030" y="31682"/>
                </a:lnTo>
                <a:lnTo>
                  <a:pt x="48950" y="26877"/>
                </a:lnTo>
                <a:lnTo>
                  <a:pt x="48950" y="16323"/>
                </a:lnTo>
                <a:lnTo>
                  <a:pt x="47990" y="12483"/>
                </a:lnTo>
                <a:lnTo>
                  <a:pt x="46070" y="9601"/>
                </a:lnTo>
                <a:lnTo>
                  <a:pt x="56631" y="9601"/>
                </a:lnTo>
                <a:lnTo>
                  <a:pt x="57591" y="8642"/>
                </a:lnTo>
                <a:lnTo>
                  <a:pt x="57591" y="5762"/>
                </a:lnTo>
                <a:lnTo>
                  <a:pt x="56631" y="4803"/>
                </a:lnTo>
                <a:lnTo>
                  <a:pt x="41269" y="4803"/>
                </a:lnTo>
                <a:lnTo>
                  <a:pt x="37429" y="1921"/>
                </a:lnTo>
                <a:lnTo>
                  <a:pt x="32628" y="0"/>
                </a:lnTo>
                <a:lnTo>
                  <a:pt x="20147" y="0"/>
                </a:lnTo>
                <a:lnTo>
                  <a:pt x="14401" y="1921"/>
                </a:lnTo>
                <a:lnTo>
                  <a:pt x="10561" y="6720"/>
                </a:lnTo>
                <a:lnTo>
                  <a:pt x="6720" y="10559"/>
                </a:lnTo>
                <a:lnTo>
                  <a:pt x="3840" y="15358"/>
                </a:lnTo>
                <a:lnTo>
                  <a:pt x="3840" y="24960"/>
                </a:lnTo>
                <a:lnTo>
                  <a:pt x="4785" y="27841"/>
                </a:lnTo>
                <a:lnTo>
                  <a:pt x="6720" y="30723"/>
                </a:lnTo>
                <a:lnTo>
                  <a:pt x="8625" y="34562"/>
                </a:lnTo>
                <a:lnTo>
                  <a:pt x="11506" y="36479"/>
                </a:lnTo>
                <a:lnTo>
                  <a:pt x="15346" y="38403"/>
                </a:lnTo>
                <a:lnTo>
                  <a:pt x="10561" y="42242"/>
                </a:lnTo>
                <a:lnTo>
                  <a:pt x="7680" y="44159"/>
                </a:lnTo>
                <a:lnTo>
                  <a:pt x="6720" y="46082"/>
                </a:lnTo>
                <a:lnTo>
                  <a:pt x="5745" y="48958"/>
                </a:lnTo>
                <a:lnTo>
                  <a:pt x="4785" y="49921"/>
                </a:lnTo>
                <a:lnTo>
                  <a:pt x="4785" y="52797"/>
                </a:lnTo>
                <a:lnTo>
                  <a:pt x="5745" y="53762"/>
                </a:lnTo>
                <a:lnTo>
                  <a:pt x="6720" y="54720"/>
                </a:lnTo>
                <a:lnTo>
                  <a:pt x="7680" y="55679"/>
                </a:lnTo>
                <a:lnTo>
                  <a:pt x="8625" y="57601"/>
                </a:lnTo>
                <a:lnTo>
                  <a:pt x="10561" y="58559"/>
                </a:lnTo>
                <a:lnTo>
                  <a:pt x="6720" y="62400"/>
                </a:lnTo>
                <a:lnTo>
                  <a:pt x="4785" y="65282"/>
                </a:lnTo>
                <a:lnTo>
                  <a:pt x="1904" y="68156"/>
                </a:lnTo>
                <a:lnTo>
                  <a:pt x="944" y="70079"/>
                </a:lnTo>
                <a:lnTo>
                  <a:pt x="0" y="71996"/>
                </a:lnTo>
                <a:lnTo>
                  <a:pt x="0" y="76800"/>
                </a:lnTo>
                <a:lnTo>
                  <a:pt x="944" y="78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7" name="object 407"/>
          <p:cNvSpPr/>
          <p:nvPr/>
        </p:nvSpPr>
        <p:spPr>
          <a:xfrm>
            <a:off x="5038161" y="8980581"/>
            <a:ext cx="5760" cy="23996"/>
          </a:xfrm>
          <a:custGeom>
            <a:avLst/>
            <a:gdLst/>
            <a:ahLst/>
            <a:cxnLst/>
            <a:rect l="l" t="t" r="r" b="b"/>
            <a:pathLst>
              <a:path w="5760" h="23996">
                <a:moveTo>
                  <a:pt x="5760" y="22079"/>
                </a:moveTo>
                <a:lnTo>
                  <a:pt x="4800" y="0"/>
                </a:lnTo>
                <a:lnTo>
                  <a:pt x="4800" y="11518"/>
                </a:lnTo>
                <a:lnTo>
                  <a:pt x="3840" y="15358"/>
                </a:lnTo>
                <a:lnTo>
                  <a:pt x="1920" y="18239"/>
                </a:lnTo>
                <a:lnTo>
                  <a:pt x="0" y="20156"/>
                </a:lnTo>
                <a:lnTo>
                  <a:pt x="0" y="23996"/>
                </a:lnTo>
                <a:lnTo>
                  <a:pt x="5760" y="22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8" name="object 408"/>
          <p:cNvSpPr/>
          <p:nvPr/>
        </p:nvSpPr>
        <p:spPr>
          <a:xfrm>
            <a:off x="5017038" y="9012257"/>
            <a:ext cx="44165" cy="38397"/>
          </a:xfrm>
          <a:custGeom>
            <a:avLst/>
            <a:gdLst/>
            <a:ahLst/>
            <a:cxnLst/>
            <a:rect l="l" t="t" r="r" b="b"/>
            <a:pathLst>
              <a:path w="44165" h="38397">
                <a:moveTo>
                  <a:pt x="37444" y="24961"/>
                </a:moveTo>
                <a:lnTo>
                  <a:pt x="34564" y="26877"/>
                </a:lnTo>
                <a:lnTo>
                  <a:pt x="30723" y="29759"/>
                </a:lnTo>
                <a:lnTo>
                  <a:pt x="24963" y="30717"/>
                </a:lnTo>
                <a:lnTo>
                  <a:pt x="9601" y="30717"/>
                </a:lnTo>
                <a:lnTo>
                  <a:pt x="12481" y="38397"/>
                </a:lnTo>
                <a:lnTo>
                  <a:pt x="13686" y="38384"/>
                </a:lnTo>
                <a:lnTo>
                  <a:pt x="26871" y="36069"/>
                </a:lnTo>
                <a:lnTo>
                  <a:pt x="37444" y="29759"/>
                </a:lnTo>
                <a:lnTo>
                  <a:pt x="42245" y="24961"/>
                </a:lnTo>
                <a:lnTo>
                  <a:pt x="44165" y="21121"/>
                </a:lnTo>
                <a:lnTo>
                  <a:pt x="44165" y="12476"/>
                </a:lnTo>
                <a:lnTo>
                  <a:pt x="43205" y="9601"/>
                </a:lnTo>
                <a:lnTo>
                  <a:pt x="40325" y="7679"/>
                </a:lnTo>
                <a:lnTo>
                  <a:pt x="38404" y="5762"/>
                </a:lnTo>
                <a:lnTo>
                  <a:pt x="35524" y="3838"/>
                </a:lnTo>
                <a:lnTo>
                  <a:pt x="31683" y="3838"/>
                </a:lnTo>
                <a:lnTo>
                  <a:pt x="28803" y="2880"/>
                </a:lnTo>
                <a:lnTo>
                  <a:pt x="9601" y="2880"/>
                </a:lnTo>
                <a:lnTo>
                  <a:pt x="6720" y="1921"/>
                </a:lnTo>
                <a:lnTo>
                  <a:pt x="3840" y="1921"/>
                </a:lnTo>
                <a:lnTo>
                  <a:pt x="2880" y="958"/>
                </a:lnTo>
                <a:lnTo>
                  <a:pt x="1935" y="958"/>
                </a:lnTo>
                <a:lnTo>
                  <a:pt x="960" y="0"/>
                </a:lnTo>
                <a:lnTo>
                  <a:pt x="0" y="13441"/>
                </a:lnTo>
                <a:lnTo>
                  <a:pt x="1935" y="11518"/>
                </a:lnTo>
                <a:lnTo>
                  <a:pt x="6720" y="11518"/>
                </a:lnTo>
                <a:lnTo>
                  <a:pt x="14401" y="12476"/>
                </a:lnTo>
                <a:lnTo>
                  <a:pt x="29763" y="12476"/>
                </a:lnTo>
                <a:lnTo>
                  <a:pt x="34564" y="13441"/>
                </a:lnTo>
                <a:lnTo>
                  <a:pt x="36484" y="14400"/>
                </a:lnTo>
                <a:lnTo>
                  <a:pt x="38404" y="15358"/>
                </a:lnTo>
                <a:lnTo>
                  <a:pt x="39364" y="16317"/>
                </a:lnTo>
                <a:lnTo>
                  <a:pt x="39364" y="22079"/>
                </a:lnTo>
                <a:lnTo>
                  <a:pt x="37444" y="249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9" name="object 409"/>
          <p:cNvSpPr/>
          <p:nvPr/>
        </p:nvSpPr>
        <p:spPr>
          <a:xfrm>
            <a:off x="5076565" y="8964257"/>
            <a:ext cx="41269" cy="23038"/>
          </a:xfrm>
          <a:custGeom>
            <a:avLst/>
            <a:gdLst/>
            <a:ahLst/>
            <a:cxnLst/>
            <a:rect l="l" t="t" r="r" b="b"/>
            <a:pathLst>
              <a:path w="41269" h="23038">
                <a:moveTo>
                  <a:pt x="11521" y="0"/>
                </a:moveTo>
                <a:lnTo>
                  <a:pt x="4800" y="2880"/>
                </a:lnTo>
                <a:lnTo>
                  <a:pt x="0" y="8642"/>
                </a:lnTo>
                <a:lnTo>
                  <a:pt x="1920" y="15358"/>
                </a:lnTo>
                <a:lnTo>
                  <a:pt x="3840" y="11518"/>
                </a:lnTo>
                <a:lnTo>
                  <a:pt x="5760" y="8642"/>
                </a:lnTo>
                <a:lnTo>
                  <a:pt x="8641" y="5762"/>
                </a:lnTo>
                <a:lnTo>
                  <a:pt x="11521" y="4803"/>
                </a:lnTo>
                <a:lnTo>
                  <a:pt x="17266" y="4803"/>
                </a:lnTo>
                <a:lnTo>
                  <a:pt x="20147" y="5762"/>
                </a:lnTo>
                <a:lnTo>
                  <a:pt x="22082" y="6720"/>
                </a:lnTo>
                <a:lnTo>
                  <a:pt x="23987" y="7679"/>
                </a:lnTo>
                <a:lnTo>
                  <a:pt x="25923" y="9601"/>
                </a:lnTo>
                <a:lnTo>
                  <a:pt x="26868" y="12483"/>
                </a:lnTo>
                <a:lnTo>
                  <a:pt x="26868" y="13441"/>
                </a:lnTo>
                <a:lnTo>
                  <a:pt x="27828" y="16323"/>
                </a:lnTo>
                <a:lnTo>
                  <a:pt x="27828" y="20162"/>
                </a:lnTo>
                <a:lnTo>
                  <a:pt x="960" y="20162"/>
                </a:lnTo>
                <a:lnTo>
                  <a:pt x="960" y="23038"/>
                </a:lnTo>
                <a:lnTo>
                  <a:pt x="41269" y="23038"/>
                </a:lnTo>
                <a:lnTo>
                  <a:pt x="41269" y="16323"/>
                </a:lnTo>
                <a:lnTo>
                  <a:pt x="38389" y="10559"/>
                </a:lnTo>
                <a:lnTo>
                  <a:pt x="34549" y="6720"/>
                </a:lnTo>
                <a:lnTo>
                  <a:pt x="30708" y="1921"/>
                </a:lnTo>
                <a:lnTo>
                  <a:pt x="24947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0" name="object 410"/>
          <p:cNvSpPr/>
          <p:nvPr/>
        </p:nvSpPr>
        <p:spPr>
          <a:xfrm>
            <a:off x="5068884" y="8972900"/>
            <a:ext cx="48950" cy="51834"/>
          </a:xfrm>
          <a:custGeom>
            <a:avLst/>
            <a:gdLst/>
            <a:ahLst/>
            <a:cxnLst/>
            <a:rect l="l" t="t" r="r" b="b"/>
            <a:pathLst>
              <a:path w="48950" h="51834">
                <a:moveTo>
                  <a:pt x="9601" y="6716"/>
                </a:moveTo>
                <a:lnTo>
                  <a:pt x="7680" y="0"/>
                </a:lnTo>
                <a:lnTo>
                  <a:pt x="2880" y="5757"/>
                </a:lnTo>
                <a:lnTo>
                  <a:pt x="0" y="12478"/>
                </a:lnTo>
                <a:lnTo>
                  <a:pt x="0" y="31677"/>
                </a:lnTo>
                <a:lnTo>
                  <a:pt x="2880" y="38398"/>
                </a:lnTo>
                <a:lnTo>
                  <a:pt x="7680" y="44154"/>
                </a:lnTo>
                <a:lnTo>
                  <a:pt x="12481" y="49917"/>
                </a:lnTo>
                <a:lnTo>
                  <a:pt x="18242" y="51834"/>
                </a:lnTo>
                <a:lnTo>
                  <a:pt x="31668" y="51834"/>
                </a:lnTo>
                <a:lnTo>
                  <a:pt x="36484" y="49917"/>
                </a:lnTo>
                <a:lnTo>
                  <a:pt x="41285" y="45119"/>
                </a:lnTo>
                <a:lnTo>
                  <a:pt x="45110" y="40315"/>
                </a:lnTo>
                <a:lnTo>
                  <a:pt x="48005" y="35516"/>
                </a:lnTo>
                <a:lnTo>
                  <a:pt x="48950" y="29760"/>
                </a:lnTo>
                <a:lnTo>
                  <a:pt x="47030" y="28795"/>
                </a:lnTo>
                <a:lnTo>
                  <a:pt x="45110" y="33599"/>
                </a:lnTo>
                <a:lnTo>
                  <a:pt x="42230" y="36475"/>
                </a:lnTo>
                <a:lnTo>
                  <a:pt x="39349" y="39357"/>
                </a:lnTo>
                <a:lnTo>
                  <a:pt x="36484" y="41279"/>
                </a:lnTo>
                <a:lnTo>
                  <a:pt x="33604" y="42237"/>
                </a:lnTo>
                <a:lnTo>
                  <a:pt x="24002" y="42237"/>
                </a:lnTo>
                <a:lnTo>
                  <a:pt x="19202" y="39357"/>
                </a:lnTo>
                <a:lnTo>
                  <a:pt x="15361" y="34558"/>
                </a:lnTo>
                <a:lnTo>
                  <a:pt x="11521" y="29760"/>
                </a:lnTo>
                <a:lnTo>
                  <a:pt x="8641" y="23039"/>
                </a:lnTo>
                <a:lnTo>
                  <a:pt x="8641" y="11519"/>
                </a:lnTo>
                <a:lnTo>
                  <a:pt x="9601" y="67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1" name="object 411"/>
          <p:cNvSpPr/>
          <p:nvPr/>
        </p:nvSpPr>
        <p:spPr>
          <a:xfrm>
            <a:off x="4938323" y="9091934"/>
            <a:ext cx="76809" cy="53762"/>
          </a:xfrm>
          <a:custGeom>
            <a:avLst/>
            <a:gdLst/>
            <a:ahLst/>
            <a:cxnLst/>
            <a:rect l="l" t="t" r="r" b="b"/>
            <a:pathLst>
              <a:path w="76809" h="53762">
                <a:moveTo>
                  <a:pt x="40325" y="53762"/>
                </a:moveTo>
                <a:lnTo>
                  <a:pt x="49926" y="53762"/>
                </a:lnTo>
                <a:lnTo>
                  <a:pt x="56647" y="52797"/>
                </a:lnTo>
                <a:lnTo>
                  <a:pt x="61432" y="50881"/>
                </a:lnTo>
                <a:lnTo>
                  <a:pt x="66248" y="49917"/>
                </a:lnTo>
                <a:lnTo>
                  <a:pt x="70088" y="47041"/>
                </a:lnTo>
                <a:lnTo>
                  <a:pt x="71993" y="43202"/>
                </a:lnTo>
                <a:lnTo>
                  <a:pt x="74874" y="39361"/>
                </a:lnTo>
                <a:lnTo>
                  <a:pt x="76809" y="34558"/>
                </a:lnTo>
                <a:lnTo>
                  <a:pt x="76809" y="24961"/>
                </a:lnTo>
                <a:lnTo>
                  <a:pt x="73929" y="20162"/>
                </a:lnTo>
                <a:lnTo>
                  <a:pt x="70088" y="17282"/>
                </a:lnTo>
                <a:lnTo>
                  <a:pt x="67193" y="14400"/>
                </a:lnTo>
                <a:lnTo>
                  <a:pt x="63367" y="12483"/>
                </a:lnTo>
                <a:lnTo>
                  <a:pt x="56647" y="10561"/>
                </a:lnTo>
                <a:lnTo>
                  <a:pt x="56647" y="0"/>
                </a:lnTo>
                <a:lnTo>
                  <a:pt x="55686" y="2881"/>
                </a:lnTo>
                <a:lnTo>
                  <a:pt x="57591" y="19199"/>
                </a:lnTo>
                <a:lnTo>
                  <a:pt x="59527" y="22079"/>
                </a:lnTo>
                <a:lnTo>
                  <a:pt x="61432" y="25920"/>
                </a:lnTo>
                <a:lnTo>
                  <a:pt x="61432" y="36479"/>
                </a:lnTo>
                <a:lnTo>
                  <a:pt x="59527" y="41279"/>
                </a:lnTo>
                <a:lnTo>
                  <a:pt x="55686" y="44159"/>
                </a:lnTo>
                <a:lnTo>
                  <a:pt x="51846" y="47999"/>
                </a:lnTo>
                <a:lnTo>
                  <a:pt x="46085" y="49917"/>
                </a:lnTo>
                <a:lnTo>
                  <a:pt x="33604" y="49917"/>
                </a:lnTo>
                <a:lnTo>
                  <a:pt x="28803" y="48958"/>
                </a:lnTo>
                <a:lnTo>
                  <a:pt x="24003" y="47999"/>
                </a:lnTo>
                <a:lnTo>
                  <a:pt x="12481" y="44159"/>
                </a:lnTo>
                <a:lnTo>
                  <a:pt x="11521" y="47041"/>
                </a:lnTo>
                <a:lnTo>
                  <a:pt x="10561" y="47999"/>
                </a:lnTo>
                <a:lnTo>
                  <a:pt x="9601" y="50881"/>
                </a:lnTo>
                <a:lnTo>
                  <a:pt x="6720" y="51840"/>
                </a:lnTo>
                <a:lnTo>
                  <a:pt x="0" y="51840"/>
                </a:lnTo>
                <a:lnTo>
                  <a:pt x="0" y="53762"/>
                </a:lnTo>
                <a:lnTo>
                  <a:pt x="40325" y="53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2" name="object 412"/>
          <p:cNvSpPr/>
          <p:nvPr/>
        </p:nvSpPr>
        <p:spPr>
          <a:xfrm>
            <a:off x="4938323" y="9061216"/>
            <a:ext cx="71993" cy="78717"/>
          </a:xfrm>
          <a:custGeom>
            <a:avLst/>
            <a:gdLst/>
            <a:ahLst/>
            <a:cxnLst/>
            <a:rect l="l" t="t" r="r" b="b"/>
            <a:pathLst>
              <a:path w="71993" h="78717">
                <a:moveTo>
                  <a:pt x="3840" y="2880"/>
                </a:moveTo>
                <a:lnTo>
                  <a:pt x="6720" y="2880"/>
                </a:lnTo>
                <a:lnTo>
                  <a:pt x="8641" y="3838"/>
                </a:lnTo>
                <a:lnTo>
                  <a:pt x="10561" y="4797"/>
                </a:lnTo>
                <a:lnTo>
                  <a:pt x="11521" y="6720"/>
                </a:lnTo>
                <a:lnTo>
                  <a:pt x="12481" y="9601"/>
                </a:lnTo>
                <a:lnTo>
                  <a:pt x="12481" y="74877"/>
                </a:lnTo>
                <a:lnTo>
                  <a:pt x="24003" y="78717"/>
                </a:lnTo>
                <a:lnTo>
                  <a:pt x="24003" y="44159"/>
                </a:lnTo>
                <a:lnTo>
                  <a:pt x="25923" y="43200"/>
                </a:lnTo>
                <a:lnTo>
                  <a:pt x="41285" y="43200"/>
                </a:lnTo>
                <a:lnTo>
                  <a:pt x="46085" y="44159"/>
                </a:lnTo>
                <a:lnTo>
                  <a:pt x="50886" y="46076"/>
                </a:lnTo>
                <a:lnTo>
                  <a:pt x="54726" y="47999"/>
                </a:lnTo>
                <a:lnTo>
                  <a:pt x="57591" y="49917"/>
                </a:lnTo>
                <a:lnTo>
                  <a:pt x="55686" y="33599"/>
                </a:lnTo>
                <a:lnTo>
                  <a:pt x="52806" y="35521"/>
                </a:lnTo>
                <a:lnTo>
                  <a:pt x="49926" y="37438"/>
                </a:lnTo>
                <a:lnTo>
                  <a:pt x="47045" y="38397"/>
                </a:lnTo>
                <a:lnTo>
                  <a:pt x="42245" y="39361"/>
                </a:lnTo>
                <a:lnTo>
                  <a:pt x="29763" y="39361"/>
                </a:lnTo>
                <a:lnTo>
                  <a:pt x="27843" y="38397"/>
                </a:lnTo>
                <a:lnTo>
                  <a:pt x="24003" y="38397"/>
                </a:lnTo>
                <a:lnTo>
                  <a:pt x="24003" y="5762"/>
                </a:lnTo>
                <a:lnTo>
                  <a:pt x="27843" y="4797"/>
                </a:lnTo>
                <a:lnTo>
                  <a:pt x="43205" y="4797"/>
                </a:lnTo>
                <a:lnTo>
                  <a:pt x="48966" y="5762"/>
                </a:lnTo>
                <a:lnTo>
                  <a:pt x="53751" y="9601"/>
                </a:lnTo>
                <a:lnTo>
                  <a:pt x="57591" y="13441"/>
                </a:lnTo>
                <a:lnTo>
                  <a:pt x="59527" y="17282"/>
                </a:lnTo>
                <a:lnTo>
                  <a:pt x="59527" y="25918"/>
                </a:lnTo>
                <a:lnTo>
                  <a:pt x="58567" y="28800"/>
                </a:lnTo>
                <a:lnTo>
                  <a:pt x="56647" y="30717"/>
                </a:lnTo>
                <a:lnTo>
                  <a:pt x="56647" y="41279"/>
                </a:lnTo>
                <a:lnTo>
                  <a:pt x="62407" y="40320"/>
                </a:lnTo>
                <a:lnTo>
                  <a:pt x="66248" y="37438"/>
                </a:lnTo>
                <a:lnTo>
                  <a:pt x="68153" y="34556"/>
                </a:lnTo>
                <a:lnTo>
                  <a:pt x="71033" y="30717"/>
                </a:lnTo>
                <a:lnTo>
                  <a:pt x="71993" y="26877"/>
                </a:lnTo>
                <a:lnTo>
                  <a:pt x="71993" y="18239"/>
                </a:lnTo>
                <a:lnTo>
                  <a:pt x="71033" y="13441"/>
                </a:lnTo>
                <a:lnTo>
                  <a:pt x="67193" y="9601"/>
                </a:lnTo>
                <a:lnTo>
                  <a:pt x="64312" y="5762"/>
                </a:lnTo>
                <a:lnTo>
                  <a:pt x="59527" y="2880"/>
                </a:lnTo>
                <a:lnTo>
                  <a:pt x="52806" y="1921"/>
                </a:lnTo>
                <a:lnTo>
                  <a:pt x="48966" y="958"/>
                </a:lnTo>
                <a:lnTo>
                  <a:pt x="43205" y="0"/>
                </a:lnTo>
                <a:lnTo>
                  <a:pt x="0" y="0"/>
                </a:lnTo>
                <a:lnTo>
                  <a:pt x="0" y="2880"/>
                </a:lnTo>
                <a:lnTo>
                  <a:pt x="384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3" name="object 413"/>
          <p:cNvSpPr/>
          <p:nvPr/>
        </p:nvSpPr>
        <p:spPr>
          <a:xfrm>
            <a:off x="4581220" y="9019937"/>
            <a:ext cx="207355" cy="115199"/>
          </a:xfrm>
          <a:custGeom>
            <a:avLst/>
            <a:gdLst/>
            <a:ahLst/>
            <a:cxnLst/>
            <a:rect l="l" t="t" r="r" b="b"/>
            <a:pathLst>
              <a:path w="207355" h="115199">
                <a:moveTo>
                  <a:pt x="157429" y="88585"/>
                </a:moveTo>
                <a:lnTo>
                  <a:pt x="193913" y="62400"/>
                </a:lnTo>
                <a:lnTo>
                  <a:pt x="189018" y="57598"/>
                </a:lnTo>
                <a:lnTo>
                  <a:pt x="157429" y="88585"/>
                </a:lnTo>
                <a:close/>
              </a:path>
              <a:path w="207355" h="115199">
                <a:moveTo>
                  <a:pt x="63352" y="13441"/>
                </a:moveTo>
                <a:lnTo>
                  <a:pt x="66233" y="25920"/>
                </a:lnTo>
                <a:lnTo>
                  <a:pt x="66233" y="4797"/>
                </a:lnTo>
                <a:lnTo>
                  <a:pt x="64312" y="1921"/>
                </a:lnTo>
                <a:lnTo>
                  <a:pt x="61432" y="958"/>
                </a:lnTo>
                <a:lnTo>
                  <a:pt x="58552" y="0"/>
                </a:lnTo>
                <a:lnTo>
                  <a:pt x="54711" y="0"/>
                </a:lnTo>
                <a:lnTo>
                  <a:pt x="52791" y="2880"/>
                </a:lnTo>
                <a:lnTo>
                  <a:pt x="50871" y="7679"/>
                </a:lnTo>
                <a:lnTo>
                  <a:pt x="63352" y="13441"/>
                </a:lnTo>
                <a:close/>
              </a:path>
              <a:path w="207355" h="115199">
                <a:moveTo>
                  <a:pt x="144002" y="113275"/>
                </a:moveTo>
                <a:lnTo>
                  <a:pt x="144002" y="101755"/>
                </a:lnTo>
                <a:lnTo>
                  <a:pt x="149748" y="90237"/>
                </a:lnTo>
                <a:lnTo>
                  <a:pt x="149748" y="74878"/>
                </a:lnTo>
                <a:lnTo>
                  <a:pt x="53751" y="74878"/>
                </a:lnTo>
                <a:lnTo>
                  <a:pt x="50871" y="77759"/>
                </a:lnTo>
                <a:lnTo>
                  <a:pt x="58552" y="90237"/>
                </a:lnTo>
                <a:lnTo>
                  <a:pt x="66233" y="82558"/>
                </a:lnTo>
                <a:lnTo>
                  <a:pt x="142067" y="82558"/>
                </a:lnTo>
                <a:lnTo>
                  <a:pt x="142067" y="110393"/>
                </a:lnTo>
                <a:lnTo>
                  <a:pt x="144002" y="113275"/>
                </a:lnTo>
                <a:close/>
              </a:path>
              <a:path w="207355" h="115199">
                <a:moveTo>
                  <a:pt x="63352" y="101755"/>
                </a:moveTo>
                <a:lnTo>
                  <a:pt x="50871" y="107519"/>
                </a:lnTo>
                <a:lnTo>
                  <a:pt x="52791" y="113275"/>
                </a:lnTo>
                <a:lnTo>
                  <a:pt x="54711" y="114234"/>
                </a:lnTo>
                <a:lnTo>
                  <a:pt x="58552" y="115199"/>
                </a:lnTo>
                <a:lnTo>
                  <a:pt x="61432" y="114234"/>
                </a:lnTo>
                <a:lnTo>
                  <a:pt x="64312" y="113275"/>
                </a:lnTo>
                <a:lnTo>
                  <a:pt x="63352" y="101755"/>
                </a:lnTo>
                <a:close/>
              </a:path>
              <a:path w="207355" h="115199">
                <a:moveTo>
                  <a:pt x="53751" y="40320"/>
                </a:moveTo>
                <a:lnTo>
                  <a:pt x="58552" y="40320"/>
                </a:lnTo>
                <a:lnTo>
                  <a:pt x="66233" y="32641"/>
                </a:lnTo>
                <a:lnTo>
                  <a:pt x="58552" y="25920"/>
                </a:lnTo>
                <a:lnTo>
                  <a:pt x="50871" y="25685"/>
                </a:lnTo>
                <a:lnTo>
                  <a:pt x="50871" y="36479"/>
                </a:lnTo>
                <a:lnTo>
                  <a:pt x="53751" y="40320"/>
                </a:lnTo>
                <a:close/>
              </a:path>
              <a:path w="207355" h="115199">
                <a:moveTo>
                  <a:pt x="157429" y="88585"/>
                </a:moveTo>
                <a:lnTo>
                  <a:pt x="157429" y="77759"/>
                </a:lnTo>
                <a:lnTo>
                  <a:pt x="153588" y="74878"/>
                </a:lnTo>
                <a:lnTo>
                  <a:pt x="149748" y="74878"/>
                </a:lnTo>
                <a:lnTo>
                  <a:pt x="149748" y="90237"/>
                </a:lnTo>
                <a:lnTo>
                  <a:pt x="144002" y="101755"/>
                </a:lnTo>
                <a:lnTo>
                  <a:pt x="144002" y="113275"/>
                </a:lnTo>
                <a:lnTo>
                  <a:pt x="146867" y="114234"/>
                </a:lnTo>
                <a:lnTo>
                  <a:pt x="157429" y="107519"/>
                </a:lnTo>
                <a:lnTo>
                  <a:pt x="204475" y="62400"/>
                </a:lnTo>
                <a:lnTo>
                  <a:pt x="193913" y="52797"/>
                </a:lnTo>
                <a:lnTo>
                  <a:pt x="157429" y="7679"/>
                </a:lnTo>
                <a:lnTo>
                  <a:pt x="144002" y="13441"/>
                </a:lnTo>
                <a:lnTo>
                  <a:pt x="142067" y="25920"/>
                </a:lnTo>
                <a:lnTo>
                  <a:pt x="66233" y="25920"/>
                </a:lnTo>
                <a:lnTo>
                  <a:pt x="63352" y="13441"/>
                </a:lnTo>
                <a:lnTo>
                  <a:pt x="50871" y="7679"/>
                </a:lnTo>
                <a:lnTo>
                  <a:pt x="52791" y="2880"/>
                </a:lnTo>
                <a:lnTo>
                  <a:pt x="2880" y="52797"/>
                </a:lnTo>
                <a:lnTo>
                  <a:pt x="0" y="54720"/>
                </a:lnTo>
                <a:lnTo>
                  <a:pt x="0" y="60476"/>
                </a:lnTo>
                <a:lnTo>
                  <a:pt x="2880" y="62400"/>
                </a:lnTo>
                <a:lnTo>
                  <a:pt x="52791" y="113275"/>
                </a:lnTo>
                <a:lnTo>
                  <a:pt x="50871" y="107519"/>
                </a:lnTo>
                <a:lnTo>
                  <a:pt x="63352" y="101755"/>
                </a:lnTo>
                <a:lnTo>
                  <a:pt x="64312" y="113275"/>
                </a:lnTo>
                <a:lnTo>
                  <a:pt x="66233" y="110393"/>
                </a:lnTo>
                <a:lnTo>
                  <a:pt x="66233" y="90237"/>
                </a:lnTo>
                <a:lnTo>
                  <a:pt x="142067" y="90237"/>
                </a:lnTo>
                <a:lnTo>
                  <a:pt x="142067" y="82558"/>
                </a:lnTo>
                <a:lnTo>
                  <a:pt x="66233" y="82558"/>
                </a:lnTo>
                <a:lnTo>
                  <a:pt x="58552" y="90237"/>
                </a:lnTo>
                <a:lnTo>
                  <a:pt x="50871" y="77759"/>
                </a:lnTo>
                <a:lnTo>
                  <a:pt x="50871" y="89512"/>
                </a:lnTo>
                <a:lnTo>
                  <a:pt x="18336" y="57598"/>
                </a:lnTo>
                <a:lnTo>
                  <a:pt x="13441" y="62400"/>
                </a:lnTo>
                <a:lnTo>
                  <a:pt x="13441" y="52797"/>
                </a:lnTo>
                <a:lnTo>
                  <a:pt x="18336" y="57598"/>
                </a:lnTo>
                <a:lnTo>
                  <a:pt x="50871" y="25685"/>
                </a:lnTo>
                <a:lnTo>
                  <a:pt x="58552" y="25920"/>
                </a:lnTo>
                <a:lnTo>
                  <a:pt x="66233" y="32641"/>
                </a:lnTo>
                <a:lnTo>
                  <a:pt x="58552" y="40320"/>
                </a:lnTo>
                <a:lnTo>
                  <a:pt x="149748" y="40320"/>
                </a:lnTo>
                <a:lnTo>
                  <a:pt x="142067" y="32641"/>
                </a:lnTo>
                <a:lnTo>
                  <a:pt x="149748" y="25920"/>
                </a:lnTo>
                <a:lnTo>
                  <a:pt x="157429" y="26611"/>
                </a:lnTo>
                <a:lnTo>
                  <a:pt x="189018" y="57598"/>
                </a:lnTo>
                <a:lnTo>
                  <a:pt x="193913" y="62400"/>
                </a:lnTo>
                <a:lnTo>
                  <a:pt x="157429" y="88585"/>
                </a:lnTo>
                <a:close/>
              </a:path>
              <a:path w="207355" h="115199">
                <a:moveTo>
                  <a:pt x="142067" y="32641"/>
                </a:moveTo>
                <a:lnTo>
                  <a:pt x="149748" y="40320"/>
                </a:lnTo>
                <a:lnTo>
                  <a:pt x="153588" y="40320"/>
                </a:lnTo>
                <a:lnTo>
                  <a:pt x="157429" y="36479"/>
                </a:lnTo>
                <a:lnTo>
                  <a:pt x="157429" y="26611"/>
                </a:lnTo>
                <a:lnTo>
                  <a:pt x="149748" y="25920"/>
                </a:lnTo>
                <a:lnTo>
                  <a:pt x="142067" y="32641"/>
                </a:lnTo>
                <a:close/>
              </a:path>
              <a:path w="207355" h="115199">
                <a:moveTo>
                  <a:pt x="204475" y="52797"/>
                </a:moveTo>
                <a:lnTo>
                  <a:pt x="154548" y="2880"/>
                </a:lnTo>
                <a:lnTo>
                  <a:pt x="152628" y="0"/>
                </a:lnTo>
                <a:lnTo>
                  <a:pt x="149748" y="0"/>
                </a:lnTo>
                <a:lnTo>
                  <a:pt x="146867" y="958"/>
                </a:lnTo>
                <a:lnTo>
                  <a:pt x="144002" y="1921"/>
                </a:lnTo>
                <a:lnTo>
                  <a:pt x="142067" y="4797"/>
                </a:lnTo>
                <a:lnTo>
                  <a:pt x="142067" y="25920"/>
                </a:lnTo>
                <a:lnTo>
                  <a:pt x="144002" y="13441"/>
                </a:lnTo>
                <a:lnTo>
                  <a:pt x="157429" y="7679"/>
                </a:lnTo>
                <a:lnTo>
                  <a:pt x="193913" y="52797"/>
                </a:lnTo>
                <a:lnTo>
                  <a:pt x="204475" y="62400"/>
                </a:lnTo>
                <a:lnTo>
                  <a:pt x="207355" y="60476"/>
                </a:lnTo>
                <a:lnTo>
                  <a:pt x="207355" y="54720"/>
                </a:lnTo>
                <a:lnTo>
                  <a:pt x="204475" y="52797"/>
                </a:lnTo>
                <a:close/>
              </a:path>
              <a:path w="207355" h="115199">
                <a:moveTo>
                  <a:pt x="157429" y="107519"/>
                </a:moveTo>
                <a:lnTo>
                  <a:pt x="146867" y="114234"/>
                </a:lnTo>
                <a:lnTo>
                  <a:pt x="149748" y="115199"/>
                </a:lnTo>
                <a:lnTo>
                  <a:pt x="152628" y="114234"/>
                </a:lnTo>
                <a:lnTo>
                  <a:pt x="154548" y="113275"/>
                </a:lnTo>
                <a:lnTo>
                  <a:pt x="204475" y="62400"/>
                </a:lnTo>
                <a:lnTo>
                  <a:pt x="157429" y="107519"/>
                </a:lnTo>
                <a:close/>
              </a:path>
              <a:path w="207355" h="115199">
                <a:moveTo>
                  <a:pt x="18336" y="57598"/>
                </a:moveTo>
                <a:lnTo>
                  <a:pt x="13441" y="52797"/>
                </a:lnTo>
                <a:lnTo>
                  <a:pt x="13441" y="62400"/>
                </a:lnTo>
                <a:lnTo>
                  <a:pt x="18336" y="5759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4" name="object 414"/>
          <p:cNvSpPr/>
          <p:nvPr/>
        </p:nvSpPr>
        <p:spPr>
          <a:xfrm>
            <a:off x="4214515" y="8870182"/>
            <a:ext cx="419496" cy="390926"/>
          </a:xfrm>
          <a:custGeom>
            <a:avLst/>
            <a:gdLst/>
            <a:ahLst/>
            <a:cxnLst/>
            <a:rect l="l" t="t" r="r" b="b"/>
            <a:pathLst>
              <a:path w="419496" h="390926">
                <a:moveTo>
                  <a:pt x="33412" y="301071"/>
                </a:moveTo>
                <a:lnTo>
                  <a:pt x="41985" y="312543"/>
                </a:lnTo>
                <a:lnTo>
                  <a:pt x="51330" y="323330"/>
                </a:lnTo>
                <a:lnTo>
                  <a:pt x="61398" y="333408"/>
                </a:lnTo>
                <a:lnTo>
                  <a:pt x="72140" y="342755"/>
                </a:lnTo>
                <a:lnTo>
                  <a:pt x="83507" y="351348"/>
                </a:lnTo>
                <a:lnTo>
                  <a:pt x="95450" y="359163"/>
                </a:lnTo>
                <a:lnTo>
                  <a:pt x="107920" y="366177"/>
                </a:lnTo>
                <a:lnTo>
                  <a:pt x="120869" y="372368"/>
                </a:lnTo>
                <a:lnTo>
                  <a:pt x="134246" y="377712"/>
                </a:lnTo>
                <a:lnTo>
                  <a:pt x="148004" y="382186"/>
                </a:lnTo>
                <a:lnTo>
                  <a:pt x="162093" y="385768"/>
                </a:lnTo>
                <a:lnTo>
                  <a:pt x="176464" y="388433"/>
                </a:lnTo>
                <a:lnTo>
                  <a:pt x="191068" y="390160"/>
                </a:lnTo>
                <a:lnTo>
                  <a:pt x="205857" y="390926"/>
                </a:lnTo>
                <a:lnTo>
                  <a:pt x="220781" y="390706"/>
                </a:lnTo>
                <a:lnTo>
                  <a:pt x="241904" y="388789"/>
                </a:lnTo>
                <a:lnTo>
                  <a:pt x="255633" y="386577"/>
                </a:lnTo>
                <a:lnTo>
                  <a:pt x="269140" y="383422"/>
                </a:lnTo>
                <a:lnTo>
                  <a:pt x="282376" y="379358"/>
                </a:lnTo>
                <a:lnTo>
                  <a:pt x="295293" y="374420"/>
                </a:lnTo>
                <a:lnTo>
                  <a:pt x="307841" y="368644"/>
                </a:lnTo>
                <a:lnTo>
                  <a:pt x="319972" y="362066"/>
                </a:lnTo>
                <a:lnTo>
                  <a:pt x="331635" y="354720"/>
                </a:lnTo>
                <a:lnTo>
                  <a:pt x="342784" y="346642"/>
                </a:lnTo>
                <a:lnTo>
                  <a:pt x="353368" y="337867"/>
                </a:lnTo>
                <a:lnTo>
                  <a:pt x="363338" y="328430"/>
                </a:lnTo>
                <a:lnTo>
                  <a:pt x="372646" y="318366"/>
                </a:lnTo>
                <a:lnTo>
                  <a:pt x="381243" y="307712"/>
                </a:lnTo>
                <a:lnTo>
                  <a:pt x="389080" y="296502"/>
                </a:lnTo>
                <a:lnTo>
                  <a:pt x="396107" y="284771"/>
                </a:lnTo>
                <a:lnTo>
                  <a:pt x="402276" y="272556"/>
                </a:lnTo>
                <a:lnTo>
                  <a:pt x="407538" y="259890"/>
                </a:lnTo>
                <a:lnTo>
                  <a:pt x="411844" y="246809"/>
                </a:lnTo>
                <a:lnTo>
                  <a:pt x="415145" y="233350"/>
                </a:lnTo>
                <a:lnTo>
                  <a:pt x="417392" y="219546"/>
                </a:lnTo>
                <a:lnTo>
                  <a:pt x="418536" y="205433"/>
                </a:lnTo>
                <a:lnTo>
                  <a:pt x="419496" y="194872"/>
                </a:lnTo>
                <a:lnTo>
                  <a:pt x="418536" y="185275"/>
                </a:lnTo>
                <a:lnTo>
                  <a:pt x="418536" y="175674"/>
                </a:lnTo>
                <a:lnTo>
                  <a:pt x="411077" y="142296"/>
                </a:lnTo>
                <a:lnTo>
                  <a:pt x="399381" y="112431"/>
                </a:lnTo>
                <a:lnTo>
                  <a:pt x="383917" y="86080"/>
                </a:lnTo>
                <a:lnTo>
                  <a:pt x="365157" y="63242"/>
                </a:lnTo>
                <a:lnTo>
                  <a:pt x="343572" y="43918"/>
                </a:lnTo>
                <a:lnTo>
                  <a:pt x="319632" y="28107"/>
                </a:lnTo>
                <a:lnTo>
                  <a:pt x="293809" y="15810"/>
                </a:lnTo>
                <a:lnTo>
                  <a:pt x="266573" y="7026"/>
                </a:lnTo>
                <a:lnTo>
                  <a:pt x="238395" y="1756"/>
                </a:lnTo>
                <a:lnTo>
                  <a:pt x="209746" y="0"/>
                </a:lnTo>
                <a:lnTo>
                  <a:pt x="181097" y="1756"/>
                </a:lnTo>
                <a:lnTo>
                  <a:pt x="152918" y="7026"/>
                </a:lnTo>
                <a:lnTo>
                  <a:pt x="125681" y="15810"/>
                </a:lnTo>
                <a:lnTo>
                  <a:pt x="99857" y="28107"/>
                </a:lnTo>
                <a:lnTo>
                  <a:pt x="75916" y="43918"/>
                </a:lnTo>
                <a:lnTo>
                  <a:pt x="54330" y="63242"/>
                </a:lnTo>
                <a:lnTo>
                  <a:pt x="35569" y="86080"/>
                </a:lnTo>
                <a:lnTo>
                  <a:pt x="20103" y="112431"/>
                </a:lnTo>
                <a:lnTo>
                  <a:pt x="8405" y="142296"/>
                </a:lnTo>
                <a:lnTo>
                  <a:pt x="944" y="175674"/>
                </a:lnTo>
                <a:lnTo>
                  <a:pt x="0" y="185275"/>
                </a:lnTo>
                <a:lnTo>
                  <a:pt x="0" y="205433"/>
                </a:lnTo>
                <a:lnTo>
                  <a:pt x="944" y="215030"/>
                </a:lnTo>
                <a:lnTo>
                  <a:pt x="1920" y="225590"/>
                </a:lnTo>
                <a:lnTo>
                  <a:pt x="3840" y="234234"/>
                </a:lnTo>
                <a:lnTo>
                  <a:pt x="5760" y="204475"/>
                </a:lnTo>
                <a:lnTo>
                  <a:pt x="5760" y="185275"/>
                </a:lnTo>
                <a:lnTo>
                  <a:pt x="6720" y="175674"/>
                </a:lnTo>
                <a:lnTo>
                  <a:pt x="14314" y="142625"/>
                </a:lnTo>
                <a:lnTo>
                  <a:pt x="26124" y="113166"/>
                </a:lnTo>
                <a:lnTo>
                  <a:pt x="41670" y="87286"/>
                </a:lnTo>
                <a:lnTo>
                  <a:pt x="60475" y="64977"/>
                </a:lnTo>
                <a:lnTo>
                  <a:pt x="82059" y="46226"/>
                </a:lnTo>
                <a:lnTo>
                  <a:pt x="105943" y="31026"/>
                </a:lnTo>
                <a:lnTo>
                  <a:pt x="131649" y="19365"/>
                </a:lnTo>
                <a:lnTo>
                  <a:pt x="158698" y="11233"/>
                </a:lnTo>
                <a:lnTo>
                  <a:pt x="186610" y="6621"/>
                </a:lnTo>
                <a:lnTo>
                  <a:pt x="214908" y="5517"/>
                </a:lnTo>
                <a:lnTo>
                  <a:pt x="243113" y="7913"/>
                </a:lnTo>
                <a:lnTo>
                  <a:pt x="270745" y="13798"/>
                </a:lnTo>
                <a:lnTo>
                  <a:pt x="297325" y="23162"/>
                </a:lnTo>
                <a:lnTo>
                  <a:pt x="322376" y="35995"/>
                </a:lnTo>
                <a:lnTo>
                  <a:pt x="345418" y="52287"/>
                </a:lnTo>
                <a:lnTo>
                  <a:pt x="365972" y="72027"/>
                </a:lnTo>
                <a:lnTo>
                  <a:pt x="383559" y="95206"/>
                </a:lnTo>
                <a:lnTo>
                  <a:pt x="397702" y="121814"/>
                </a:lnTo>
                <a:lnTo>
                  <a:pt x="407920" y="151841"/>
                </a:lnTo>
                <a:lnTo>
                  <a:pt x="413735" y="185275"/>
                </a:lnTo>
                <a:lnTo>
                  <a:pt x="413735" y="204475"/>
                </a:lnTo>
                <a:lnTo>
                  <a:pt x="408132" y="237411"/>
                </a:lnTo>
                <a:lnTo>
                  <a:pt x="398247" y="267089"/>
                </a:lnTo>
                <a:lnTo>
                  <a:pt x="384536" y="293494"/>
                </a:lnTo>
                <a:lnTo>
                  <a:pt x="367454" y="316607"/>
                </a:lnTo>
                <a:lnTo>
                  <a:pt x="347458" y="336410"/>
                </a:lnTo>
                <a:lnTo>
                  <a:pt x="325002" y="352888"/>
                </a:lnTo>
                <a:lnTo>
                  <a:pt x="300544" y="366021"/>
                </a:lnTo>
                <a:lnTo>
                  <a:pt x="274538" y="375794"/>
                </a:lnTo>
                <a:lnTo>
                  <a:pt x="247440" y="382189"/>
                </a:lnTo>
                <a:lnTo>
                  <a:pt x="219707" y="385189"/>
                </a:lnTo>
                <a:lnTo>
                  <a:pt x="191793" y="384775"/>
                </a:lnTo>
                <a:lnTo>
                  <a:pt x="164155" y="380932"/>
                </a:lnTo>
                <a:lnTo>
                  <a:pt x="137249" y="373641"/>
                </a:lnTo>
                <a:lnTo>
                  <a:pt x="111529" y="362886"/>
                </a:lnTo>
                <a:lnTo>
                  <a:pt x="87453" y="348649"/>
                </a:lnTo>
                <a:lnTo>
                  <a:pt x="65475" y="330913"/>
                </a:lnTo>
                <a:lnTo>
                  <a:pt x="46051" y="309661"/>
                </a:lnTo>
                <a:lnTo>
                  <a:pt x="29638" y="284875"/>
                </a:lnTo>
                <a:lnTo>
                  <a:pt x="16691" y="256538"/>
                </a:lnTo>
                <a:lnTo>
                  <a:pt x="18778" y="276162"/>
                </a:lnTo>
                <a:lnTo>
                  <a:pt x="25660" y="288936"/>
                </a:lnTo>
                <a:lnTo>
                  <a:pt x="33412" y="301071"/>
                </a:lnTo>
                <a:close/>
              </a:path>
              <a:path w="419496" h="390926">
                <a:moveTo>
                  <a:pt x="16691" y="256538"/>
                </a:moveTo>
                <a:lnTo>
                  <a:pt x="7665" y="224633"/>
                </a:lnTo>
                <a:lnTo>
                  <a:pt x="6720" y="214071"/>
                </a:lnTo>
                <a:lnTo>
                  <a:pt x="5760" y="204475"/>
                </a:lnTo>
                <a:lnTo>
                  <a:pt x="3840" y="234234"/>
                </a:lnTo>
                <a:lnTo>
                  <a:pt x="7819" y="248788"/>
                </a:lnTo>
                <a:lnTo>
                  <a:pt x="12814" y="262771"/>
                </a:lnTo>
                <a:lnTo>
                  <a:pt x="18778" y="276162"/>
                </a:lnTo>
                <a:lnTo>
                  <a:pt x="16691" y="2565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5" name="object 415"/>
          <p:cNvSpPr/>
          <p:nvPr/>
        </p:nvSpPr>
        <p:spPr>
          <a:xfrm>
            <a:off x="4289389" y="8949862"/>
            <a:ext cx="56631" cy="88314"/>
          </a:xfrm>
          <a:custGeom>
            <a:avLst/>
            <a:gdLst/>
            <a:ahLst/>
            <a:cxnLst/>
            <a:rect l="l" t="t" r="r" b="b"/>
            <a:pathLst>
              <a:path w="56631" h="88314">
                <a:moveTo>
                  <a:pt x="960" y="28795"/>
                </a:moveTo>
                <a:lnTo>
                  <a:pt x="2880" y="31676"/>
                </a:lnTo>
                <a:lnTo>
                  <a:pt x="4800" y="34558"/>
                </a:lnTo>
                <a:lnTo>
                  <a:pt x="6720" y="37434"/>
                </a:lnTo>
                <a:lnTo>
                  <a:pt x="9601" y="39355"/>
                </a:lnTo>
                <a:lnTo>
                  <a:pt x="12481" y="42237"/>
                </a:lnTo>
                <a:lnTo>
                  <a:pt x="18242" y="45119"/>
                </a:lnTo>
                <a:lnTo>
                  <a:pt x="24963" y="48958"/>
                </a:lnTo>
                <a:lnTo>
                  <a:pt x="32644" y="52798"/>
                </a:lnTo>
                <a:lnTo>
                  <a:pt x="36484" y="55674"/>
                </a:lnTo>
                <a:lnTo>
                  <a:pt x="38389" y="57596"/>
                </a:lnTo>
                <a:lnTo>
                  <a:pt x="41269" y="58555"/>
                </a:lnTo>
                <a:lnTo>
                  <a:pt x="42230" y="60478"/>
                </a:lnTo>
                <a:lnTo>
                  <a:pt x="44165" y="63354"/>
                </a:lnTo>
                <a:lnTo>
                  <a:pt x="45110" y="65275"/>
                </a:lnTo>
                <a:lnTo>
                  <a:pt x="45110" y="72955"/>
                </a:lnTo>
                <a:lnTo>
                  <a:pt x="44165" y="75837"/>
                </a:lnTo>
                <a:lnTo>
                  <a:pt x="41269" y="78713"/>
                </a:lnTo>
                <a:lnTo>
                  <a:pt x="38389" y="81593"/>
                </a:lnTo>
                <a:lnTo>
                  <a:pt x="33604" y="83516"/>
                </a:lnTo>
                <a:lnTo>
                  <a:pt x="23987" y="83516"/>
                </a:lnTo>
                <a:lnTo>
                  <a:pt x="20162" y="82552"/>
                </a:lnTo>
                <a:lnTo>
                  <a:pt x="16322" y="79677"/>
                </a:lnTo>
                <a:lnTo>
                  <a:pt x="12481" y="77754"/>
                </a:lnTo>
                <a:lnTo>
                  <a:pt x="9601" y="75837"/>
                </a:lnTo>
                <a:lnTo>
                  <a:pt x="7680" y="72955"/>
                </a:lnTo>
                <a:lnTo>
                  <a:pt x="5760" y="70075"/>
                </a:lnTo>
                <a:lnTo>
                  <a:pt x="4800" y="65275"/>
                </a:lnTo>
                <a:lnTo>
                  <a:pt x="3840" y="59513"/>
                </a:lnTo>
                <a:lnTo>
                  <a:pt x="960" y="59513"/>
                </a:lnTo>
                <a:lnTo>
                  <a:pt x="960" y="88314"/>
                </a:lnTo>
                <a:lnTo>
                  <a:pt x="3840" y="88314"/>
                </a:lnTo>
                <a:lnTo>
                  <a:pt x="3840" y="84475"/>
                </a:lnTo>
                <a:lnTo>
                  <a:pt x="4800" y="84475"/>
                </a:lnTo>
                <a:lnTo>
                  <a:pt x="5760" y="83516"/>
                </a:lnTo>
                <a:lnTo>
                  <a:pt x="10561" y="83516"/>
                </a:lnTo>
                <a:lnTo>
                  <a:pt x="15361" y="85433"/>
                </a:lnTo>
                <a:lnTo>
                  <a:pt x="19202" y="86392"/>
                </a:lnTo>
                <a:lnTo>
                  <a:pt x="22082" y="87357"/>
                </a:lnTo>
                <a:lnTo>
                  <a:pt x="24963" y="87357"/>
                </a:lnTo>
                <a:lnTo>
                  <a:pt x="27828" y="88314"/>
                </a:lnTo>
                <a:lnTo>
                  <a:pt x="37444" y="88314"/>
                </a:lnTo>
                <a:lnTo>
                  <a:pt x="44165" y="85433"/>
                </a:lnTo>
                <a:lnTo>
                  <a:pt x="48950" y="80634"/>
                </a:lnTo>
                <a:lnTo>
                  <a:pt x="53751" y="76795"/>
                </a:lnTo>
                <a:lnTo>
                  <a:pt x="56631" y="71033"/>
                </a:lnTo>
                <a:lnTo>
                  <a:pt x="56631" y="61437"/>
                </a:lnTo>
                <a:lnTo>
                  <a:pt x="55671" y="57596"/>
                </a:lnTo>
                <a:lnTo>
                  <a:pt x="53751" y="54716"/>
                </a:lnTo>
                <a:lnTo>
                  <a:pt x="52791" y="51834"/>
                </a:lnTo>
                <a:lnTo>
                  <a:pt x="50871" y="48958"/>
                </a:lnTo>
                <a:lnTo>
                  <a:pt x="47990" y="47036"/>
                </a:lnTo>
                <a:lnTo>
                  <a:pt x="45110" y="44154"/>
                </a:lnTo>
                <a:lnTo>
                  <a:pt x="39349" y="41272"/>
                </a:lnTo>
                <a:lnTo>
                  <a:pt x="31668" y="37434"/>
                </a:lnTo>
                <a:lnTo>
                  <a:pt x="22082" y="31676"/>
                </a:lnTo>
                <a:lnTo>
                  <a:pt x="15361" y="27837"/>
                </a:lnTo>
                <a:lnTo>
                  <a:pt x="13441" y="24955"/>
                </a:lnTo>
                <a:lnTo>
                  <a:pt x="11521" y="23038"/>
                </a:lnTo>
                <a:lnTo>
                  <a:pt x="10561" y="20157"/>
                </a:lnTo>
                <a:lnTo>
                  <a:pt x="10561" y="14395"/>
                </a:lnTo>
                <a:lnTo>
                  <a:pt x="11521" y="11519"/>
                </a:lnTo>
                <a:lnTo>
                  <a:pt x="14401" y="8638"/>
                </a:lnTo>
                <a:lnTo>
                  <a:pt x="17266" y="5757"/>
                </a:lnTo>
                <a:lnTo>
                  <a:pt x="21122" y="4799"/>
                </a:lnTo>
                <a:lnTo>
                  <a:pt x="28803" y="4799"/>
                </a:lnTo>
                <a:lnTo>
                  <a:pt x="32644" y="5757"/>
                </a:lnTo>
                <a:lnTo>
                  <a:pt x="36484" y="7679"/>
                </a:lnTo>
                <a:lnTo>
                  <a:pt x="40325" y="9596"/>
                </a:lnTo>
                <a:lnTo>
                  <a:pt x="43190" y="12478"/>
                </a:lnTo>
                <a:lnTo>
                  <a:pt x="44165" y="15358"/>
                </a:lnTo>
                <a:lnTo>
                  <a:pt x="47030" y="19199"/>
                </a:lnTo>
                <a:lnTo>
                  <a:pt x="47990" y="23038"/>
                </a:lnTo>
                <a:lnTo>
                  <a:pt x="48950" y="28795"/>
                </a:lnTo>
                <a:lnTo>
                  <a:pt x="50871" y="28795"/>
                </a:lnTo>
                <a:lnTo>
                  <a:pt x="50871" y="0"/>
                </a:lnTo>
                <a:lnTo>
                  <a:pt x="48950" y="0"/>
                </a:lnTo>
                <a:lnTo>
                  <a:pt x="47990" y="1917"/>
                </a:lnTo>
                <a:lnTo>
                  <a:pt x="47990" y="2875"/>
                </a:lnTo>
                <a:lnTo>
                  <a:pt x="47030" y="3840"/>
                </a:lnTo>
                <a:lnTo>
                  <a:pt x="46070" y="3840"/>
                </a:lnTo>
                <a:lnTo>
                  <a:pt x="45110" y="4799"/>
                </a:lnTo>
                <a:lnTo>
                  <a:pt x="43190" y="4799"/>
                </a:lnTo>
                <a:lnTo>
                  <a:pt x="41269" y="3840"/>
                </a:lnTo>
                <a:lnTo>
                  <a:pt x="39349" y="2875"/>
                </a:lnTo>
                <a:lnTo>
                  <a:pt x="34549" y="958"/>
                </a:lnTo>
                <a:lnTo>
                  <a:pt x="29763" y="0"/>
                </a:lnTo>
                <a:lnTo>
                  <a:pt x="18242" y="0"/>
                </a:lnTo>
                <a:lnTo>
                  <a:pt x="11521" y="1917"/>
                </a:lnTo>
                <a:lnTo>
                  <a:pt x="7680" y="6716"/>
                </a:lnTo>
                <a:lnTo>
                  <a:pt x="2880" y="10555"/>
                </a:lnTo>
                <a:lnTo>
                  <a:pt x="0" y="16317"/>
                </a:lnTo>
                <a:lnTo>
                  <a:pt x="0" y="24955"/>
                </a:lnTo>
                <a:lnTo>
                  <a:pt x="960" y="287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6" name="object 416"/>
          <p:cNvSpPr/>
          <p:nvPr/>
        </p:nvSpPr>
        <p:spPr>
          <a:xfrm>
            <a:off x="4354662" y="8960417"/>
            <a:ext cx="33604" cy="76801"/>
          </a:xfrm>
          <a:custGeom>
            <a:avLst/>
            <a:gdLst/>
            <a:ahLst/>
            <a:cxnLst/>
            <a:rect l="l" t="t" r="r" b="b"/>
            <a:pathLst>
              <a:path w="33604" h="76801">
                <a:moveTo>
                  <a:pt x="23042" y="69122"/>
                </a:moveTo>
                <a:lnTo>
                  <a:pt x="21122" y="68157"/>
                </a:lnTo>
                <a:lnTo>
                  <a:pt x="20162" y="67199"/>
                </a:lnTo>
                <a:lnTo>
                  <a:pt x="19202" y="66240"/>
                </a:lnTo>
                <a:lnTo>
                  <a:pt x="19202" y="23038"/>
                </a:lnTo>
                <a:lnTo>
                  <a:pt x="32644" y="23038"/>
                </a:lnTo>
                <a:lnTo>
                  <a:pt x="32644" y="18240"/>
                </a:lnTo>
                <a:lnTo>
                  <a:pt x="19202" y="18240"/>
                </a:lnTo>
                <a:lnTo>
                  <a:pt x="19202" y="0"/>
                </a:lnTo>
                <a:lnTo>
                  <a:pt x="17282" y="0"/>
                </a:lnTo>
                <a:lnTo>
                  <a:pt x="15361" y="3840"/>
                </a:lnTo>
                <a:lnTo>
                  <a:pt x="13441" y="6720"/>
                </a:lnTo>
                <a:lnTo>
                  <a:pt x="12481" y="8644"/>
                </a:lnTo>
                <a:lnTo>
                  <a:pt x="11521" y="11519"/>
                </a:lnTo>
                <a:lnTo>
                  <a:pt x="8641" y="14400"/>
                </a:lnTo>
                <a:lnTo>
                  <a:pt x="6720" y="16323"/>
                </a:lnTo>
                <a:lnTo>
                  <a:pt x="3840" y="18240"/>
                </a:lnTo>
                <a:lnTo>
                  <a:pt x="1920" y="20164"/>
                </a:lnTo>
                <a:lnTo>
                  <a:pt x="0" y="21121"/>
                </a:lnTo>
                <a:lnTo>
                  <a:pt x="0" y="23038"/>
                </a:lnTo>
                <a:lnTo>
                  <a:pt x="8641" y="23038"/>
                </a:lnTo>
                <a:lnTo>
                  <a:pt x="8641" y="68157"/>
                </a:lnTo>
                <a:lnTo>
                  <a:pt x="9601" y="70079"/>
                </a:lnTo>
                <a:lnTo>
                  <a:pt x="10561" y="71996"/>
                </a:lnTo>
                <a:lnTo>
                  <a:pt x="12481" y="73920"/>
                </a:lnTo>
                <a:lnTo>
                  <a:pt x="14401" y="74878"/>
                </a:lnTo>
                <a:lnTo>
                  <a:pt x="15361" y="75837"/>
                </a:lnTo>
                <a:lnTo>
                  <a:pt x="17282" y="76801"/>
                </a:lnTo>
                <a:lnTo>
                  <a:pt x="22082" y="76801"/>
                </a:lnTo>
                <a:lnTo>
                  <a:pt x="24963" y="75837"/>
                </a:lnTo>
                <a:lnTo>
                  <a:pt x="27843" y="72961"/>
                </a:lnTo>
                <a:lnTo>
                  <a:pt x="30723" y="71038"/>
                </a:lnTo>
                <a:lnTo>
                  <a:pt x="32644" y="68157"/>
                </a:lnTo>
                <a:lnTo>
                  <a:pt x="33604" y="64317"/>
                </a:lnTo>
                <a:lnTo>
                  <a:pt x="31683" y="64317"/>
                </a:lnTo>
                <a:lnTo>
                  <a:pt x="30723" y="66240"/>
                </a:lnTo>
                <a:lnTo>
                  <a:pt x="29763" y="67199"/>
                </a:lnTo>
                <a:lnTo>
                  <a:pt x="28803" y="68157"/>
                </a:lnTo>
                <a:lnTo>
                  <a:pt x="26883" y="69122"/>
                </a:lnTo>
                <a:lnTo>
                  <a:pt x="23042" y="69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7" name="object 417"/>
          <p:cNvSpPr/>
          <p:nvPr/>
        </p:nvSpPr>
        <p:spPr>
          <a:xfrm>
            <a:off x="4393067" y="8977699"/>
            <a:ext cx="51831" cy="59519"/>
          </a:xfrm>
          <a:custGeom>
            <a:avLst/>
            <a:gdLst/>
            <a:ahLst/>
            <a:cxnLst/>
            <a:rect l="l" t="t" r="r" b="b"/>
            <a:pathLst>
              <a:path w="51831" h="59519">
                <a:moveTo>
                  <a:pt x="44150" y="50875"/>
                </a:moveTo>
                <a:lnTo>
                  <a:pt x="43190" y="50875"/>
                </a:lnTo>
                <a:lnTo>
                  <a:pt x="42230" y="49917"/>
                </a:lnTo>
                <a:lnTo>
                  <a:pt x="42230" y="9596"/>
                </a:lnTo>
                <a:lnTo>
                  <a:pt x="41269" y="7679"/>
                </a:lnTo>
                <a:lnTo>
                  <a:pt x="40309" y="5756"/>
                </a:lnTo>
                <a:lnTo>
                  <a:pt x="38404" y="2881"/>
                </a:lnTo>
                <a:lnTo>
                  <a:pt x="35509" y="1917"/>
                </a:lnTo>
                <a:lnTo>
                  <a:pt x="32628" y="0"/>
                </a:lnTo>
                <a:lnTo>
                  <a:pt x="16322" y="0"/>
                </a:lnTo>
                <a:lnTo>
                  <a:pt x="11506" y="958"/>
                </a:lnTo>
                <a:lnTo>
                  <a:pt x="7680" y="3838"/>
                </a:lnTo>
                <a:lnTo>
                  <a:pt x="3840" y="6720"/>
                </a:lnTo>
                <a:lnTo>
                  <a:pt x="1920" y="10561"/>
                </a:lnTo>
                <a:lnTo>
                  <a:pt x="1920" y="15358"/>
                </a:lnTo>
                <a:lnTo>
                  <a:pt x="2880" y="17282"/>
                </a:lnTo>
                <a:lnTo>
                  <a:pt x="3840" y="18240"/>
                </a:lnTo>
                <a:lnTo>
                  <a:pt x="4800" y="19199"/>
                </a:lnTo>
                <a:lnTo>
                  <a:pt x="5760" y="20156"/>
                </a:lnTo>
                <a:lnTo>
                  <a:pt x="9601" y="20156"/>
                </a:lnTo>
                <a:lnTo>
                  <a:pt x="10561" y="19199"/>
                </a:lnTo>
                <a:lnTo>
                  <a:pt x="11506" y="18240"/>
                </a:lnTo>
                <a:lnTo>
                  <a:pt x="12481" y="17282"/>
                </a:lnTo>
                <a:lnTo>
                  <a:pt x="12481" y="8638"/>
                </a:lnTo>
                <a:lnTo>
                  <a:pt x="13441" y="6720"/>
                </a:lnTo>
                <a:lnTo>
                  <a:pt x="15346" y="5756"/>
                </a:lnTo>
                <a:lnTo>
                  <a:pt x="16322" y="3838"/>
                </a:lnTo>
                <a:lnTo>
                  <a:pt x="18227" y="2881"/>
                </a:lnTo>
                <a:lnTo>
                  <a:pt x="24947" y="2881"/>
                </a:lnTo>
                <a:lnTo>
                  <a:pt x="27843" y="4797"/>
                </a:lnTo>
                <a:lnTo>
                  <a:pt x="28788" y="6720"/>
                </a:lnTo>
                <a:lnTo>
                  <a:pt x="30723" y="8638"/>
                </a:lnTo>
                <a:lnTo>
                  <a:pt x="31683" y="12476"/>
                </a:lnTo>
                <a:lnTo>
                  <a:pt x="31683" y="20156"/>
                </a:lnTo>
                <a:lnTo>
                  <a:pt x="22067" y="23996"/>
                </a:lnTo>
                <a:lnTo>
                  <a:pt x="15346" y="26878"/>
                </a:lnTo>
                <a:lnTo>
                  <a:pt x="12481" y="35516"/>
                </a:lnTo>
                <a:lnTo>
                  <a:pt x="14401" y="33599"/>
                </a:lnTo>
                <a:lnTo>
                  <a:pt x="16322" y="31676"/>
                </a:lnTo>
                <a:lnTo>
                  <a:pt x="20162" y="29759"/>
                </a:lnTo>
                <a:lnTo>
                  <a:pt x="22067" y="28800"/>
                </a:lnTo>
                <a:lnTo>
                  <a:pt x="25908" y="26878"/>
                </a:lnTo>
                <a:lnTo>
                  <a:pt x="31683" y="23996"/>
                </a:lnTo>
                <a:lnTo>
                  <a:pt x="31683" y="46076"/>
                </a:lnTo>
                <a:lnTo>
                  <a:pt x="26883" y="49917"/>
                </a:lnTo>
                <a:lnTo>
                  <a:pt x="22067" y="51840"/>
                </a:lnTo>
                <a:lnTo>
                  <a:pt x="17282" y="51840"/>
                </a:lnTo>
                <a:lnTo>
                  <a:pt x="15346" y="50875"/>
                </a:lnTo>
                <a:lnTo>
                  <a:pt x="13441" y="48958"/>
                </a:lnTo>
                <a:lnTo>
                  <a:pt x="11506" y="47035"/>
                </a:lnTo>
                <a:lnTo>
                  <a:pt x="10561" y="45118"/>
                </a:lnTo>
                <a:lnTo>
                  <a:pt x="10561" y="29759"/>
                </a:lnTo>
                <a:lnTo>
                  <a:pt x="6720" y="31676"/>
                </a:lnTo>
                <a:lnTo>
                  <a:pt x="3840" y="34558"/>
                </a:lnTo>
                <a:lnTo>
                  <a:pt x="1920" y="37438"/>
                </a:lnTo>
                <a:lnTo>
                  <a:pt x="960" y="39355"/>
                </a:lnTo>
                <a:lnTo>
                  <a:pt x="0" y="42237"/>
                </a:lnTo>
                <a:lnTo>
                  <a:pt x="0" y="48958"/>
                </a:lnTo>
                <a:lnTo>
                  <a:pt x="960" y="52797"/>
                </a:lnTo>
                <a:lnTo>
                  <a:pt x="3840" y="55679"/>
                </a:lnTo>
                <a:lnTo>
                  <a:pt x="6720" y="58555"/>
                </a:lnTo>
                <a:lnTo>
                  <a:pt x="9601" y="59519"/>
                </a:lnTo>
                <a:lnTo>
                  <a:pt x="16322" y="59519"/>
                </a:lnTo>
                <a:lnTo>
                  <a:pt x="18227" y="58555"/>
                </a:lnTo>
                <a:lnTo>
                  <a:pt x="21122" y="57596"/>
                </a:lnTo>
                <a:lnTo>
                  <a:pt x="22067" y="56637"/>
                </a:lnTo>
                <a:lnTo>
                  <a:pt x="25908" y="54714"/>
                </a:lnTo>
                <a:lnTo>
                  <a:pt x="31683" y="49917"/>
                </a:lnTo>
                <a:lnTo>
                  <a:pt x="31683" y="53756"/>
                </a:lnTo>
                <a:lnTo>
                  <a:pt x="32628" y="55679"/>
                </a:lnTo>
                <a:lnTo>
                  <a:pt x="33588" y="57596"/>
                </a:lnTo>
                <a:lnTo>
                  <a:pt x="34564" y="58555"/>
                </a:lnTo>
                <a:lnTo>
                  <a:pt x="36469" y="59519"/>
                </a:lnTo>
                <a:lnTo>
                  <a:pt x="43190" y="59519"/>
                </a:lnTo>
                <a:lnTo>
                  <a:pt x="47030" y="56637"/>
                </a:lnTo>
                <a:lnTo>
                  <a:pt x="51831" y="49917"/>
                </a:lnTo>
                <a:lnTo>
                  <a:pt x="51831" y="46076"/>
                </a:lnTo>
                <a:lnTo>
                  <a:pt x="49911" y="48958"/>
                </a:lnTo>
                <a:lnTo>
                  <a:pt x="47990" y="50875"/>
                </a:lnTo>
                <a:lnTo>
                  <a:pt x="47030" y="50875"/>
                </a:lnTo>
                <a:lnTo>
                  <a:pt x="46070" y="51840"/>
                </a:lnTo>
                <a:lnTo>
                  <a:pt x="44150" y="51840"/>
                </a:lnTo>
                <a:lnTo>
                  <a:pt x="44150" y="508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8" name="object 418"/>
          <p:cNvSpPr/>
          <p:nvPr/>
        </p:nvSpPr>
        <p:spPr>
          <a:xfrm>
            <a:off x="4403628" y="9004578"/>
            <a:ext cx="4785" cy="15358"/>
          </a:xfrm>
          <a:custGeom>
            <a:avLst/>
            <a:gdLst/>
            <a:ahLst/>
            <a:cxnLst/>
            <a:rect l="l" t="t" r="r" b="b"/>
            <a:pathLst>
              <a:path w="4785" h="15358">
                <a:moveTo>
                  <a:pt x="0" y="15358"/>
                </a:moveTo>
                <a:lnTo>
                  <a:pt x="0" y="12476"/>
                </a:lnTo>
                <a:lnTo>
                  <a:pt x="944" y="10559"/>
                </a:lnTo>
                <a:lnTo>
                  <a:pt x="1920" y="8638"/>
                </a:lnTo>
                <a:lnTo>
                  <a:pt x="4785" y="0"/>
                </a:lnTo>
                <a:lnTo>
                  <a:pt x="0" y="2880"/>
                </a:lnTo>
                <a:lnTo>
                  <a:pt x="0" y="15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9" name="object 419"/>
          <p:cNvSpPr/>
          <p:nvPr/>
        </p:nvSpPr>
        <p:spPr>
          <a:xfrm>
            <a:off x="4449699" y="8977699"/>
            <a:ext cx="57607" cy="85438"/>
          </a:xfrm>
          <a:custGeom>
            <a:avLst/>
            <a:gdLst/>
            <a:ahLst/>
            <a:cxnLst/>
            <a:rect l="l" t="t" r="r" b="b"/>
            <a:pathLst>
              <a:path w="57607" h="85438">
                <a:moveTo>
                  <a:pt x="960" y="78717"/>
                </a:moveTo>
                <a:lnTo>
                  <a:pt x="3840" y="80634"/>
                </a:lnTo>
                <a:lnTo>
                  <a:pt x="9601" y="83516"/>
                </a:lnTo>
                <a:lnTo>
                  <a:pt x="16322" y="85438"/>
                </a:lnTo>
                <a:lnTo>
                  <a:pt x="24963" y="85438"/>
                </a:lnTo>
                <a:lnTo>
                  <a:pt x="22082" y="78717"/>
                </a:lnTo>
                <a:lnTo>
                  <a:pt x="16322" y="76795"/>
                </a:lnTo>
                <a:lnTo>
                  <a:pt x="12481" y="74878"/>
                </a:lnTo>
                <a:lnTo>
                  <a:pt x="9601" y="72955"/>
                </a:lnTo>
                <a:lnTo>
                  <a:pt x="8641" y="71038"/>
                </a:lnTo>
                <a:lnTo>
                  <a:pt x="8641" y="66240"/>
                </a:lnTo>
                <a:lnTo>
                  <a:pt x="9601" y="64317"/>
                </a:lnTo>
                <a:lnTo>
                  <a:pt x="10561" y="62394"/>
                </a:lnTo>
                <a:lnTo>
                  <a:pt x="12481" y="60476"/>
                </a:lnTo>
                <a:lnTo>
                  <a:pt x="13441" y="47035"/>
                </a:lnTo>
                <a:lnTo>
                  <a:pt x="13441" y="44159"/>
                </a:lnTo>
                <a:lnTo>
                  <a:pt x="14401" y="43196"/>
                </a:lnTo>
                <a:lnTo>
                  <a:pt x="15361" y="41279"/>
                </a:lnTo>
                <a:lnTo>
                  <a:pt x="16322" y="40320"/>
                </a:lnTo>
                <a:lnTo>
                  <a:pt x="18242" y="38397"/>
                </a:lnTo>
                <a:lnTo>
                  <a:pt x="21122" y="39355"/>
                </a:lnTo>
                <a:lnTo>
                  <a:pt x="24002" y="40320"/>
                </a:lnTo>
                <a:lnTo>
                  <a:pt x="33604" y="40320"/>
                </a:lnTo>
                <a:lnTo>
                  <a:pt x="33604" y="35516"/>
                </a:lnTo>
                <a:lnTo>
                  <a:pt x="30723" y="36479"/>
                </a:lnTo>
                <a:lnTo>
                  <a:pt x="24002" y="36479"/>
                </a:lnTo>
                <a:lnTo>
                  <a:pt x="21122" y="35516"/>
                </a:lnTo>
                <a:lnTo>
                  <a:pt x="19202" y="32641"/>
                </a:lnTo>
                <a:lnTo>
                  <a:pt x="16322" y="28800"/>
                </a:lnTo>
                <a:lnTo>
                  <a:pt x="15361" y="23996"/>
                </a:lnTo>
                <a:lnTo>
                  <a:pt x="15361" y="12476"/>
                </a:lnTo>
                <a:lnTo>
                  <a:pt x="16322" y="8638"/>
                </a:lnTo>
                <a:lnTo>
                  <a:pt x="18242" y="5756"/>
                </a:lnTo>
                <a:lnTo>
                  <a:pt x="20162" y="3838"/>
                </a:lnTo>
                <a:lnTo>
                  <a:pt x="23042" y="2881"/>
                </a:lnTo>
                <a:lnTo>
                  <a:pt x="28803" y="2881"/>
                </a:lnTo>
                <a:lnTo>
                  <a:pt x="31683" y="3838"/>
                </a:lnTo>
                <a:lnTo>
                  <a:pt x="33604" y="6720"/>
                </a:lnTo>
                <a:lnTo>
                  <a:pt x="36484" y="10561"/>
                </a:lnTo>
                <a:lnTo>
                  <a:pt x="38404" y="15358"/>
                </a:lnTo>
                <a:lnTo>
                  <a:pt x="39364" y="38397"/>
                </a:lnTo>
                <a:lnTo>
                  <a:pt x="43205" y="34558"/>
                </a:lnTo>
                <a:lnTo>
                  <a:pt x="47045" y="30717"/>
                </a:lnTo>
                <a:lnTo>
                  <a:pt x="48966" y="25920"/>
                </a:lnTo>
                <a:lnTo>
                  <a:pt x="48966" y="16317"/>
                </a:lnTo>
                <a:lnTo>
                  <a:pt x="48005" y="12476"/>
                </a:lnTo>
                <a:lnTo>
                  <a:pt x="46085" y="8638"/>
                </a:lnTo>
                <a:lnTo>
                  <a:pt x="56631" y="8638"/>
                </a:lnTo>
                <a:lnTo>
                  <a:pt x="57607" y="7679"/>
                </a:lnTo>
                <a:lnTo>
                  <a:pt x="57607" y="4797"/>
                </a:lnTo>
                <a:lnTo>
                  <a:pt x="56631" y="3838"/>
                </a:lnTo>
                <a:lnTo>
                  <a:pt x="41285" y="3838"/>
                </a:lnTo>
                <a:lnTo>
                  <a:pt x="37444" y="958"/>
                </a:lnTo>
                <a:lnTo>
                  <a:pt x="32644" y="0"/>
                </a:lnTo>
                <a:lnTo>
                  <a:pt x="20162" y="0"/>
                </a:lnTo>
                <a:lnTo>
                  <a:pt x="14401" y="1917"/>
                </a:lnTo>
                <a:lnTo>
                  <a:pt x="10561" y="5756"/>
                </a:lnTo>
                <a:lnTo>
                  <a:pt x="6720" y="9596"/>
                </a:lnTo>
                <a:lnTo>
                  <a:pt x="3840" y="14400"/>
                </a:lnTo>
                <a:lnTo>
                  <a:pt x="3840" y="23996"/>
                </a:lnTo>
                <a:lnTo>
                  <a:pt x="4800" y="26878"/>
                </a:lnTo>
                <a:lnTo>
                  <a:pt x="6720" y="30717"/>
                </a:lnTo>
                <a:lnTo>
                  <a:pt x="8641" y="33599"/>
                </a:lnTo>
                <a:lnTo>
                  <a:pt x="11521" y="35516"/>
                </a:lnTo>
                <a:lnTo>
                  <a:pt x="15361" y="37438"/>
                </a:lnTo>
                <a:lnTo>
                  <a:pt x="10561" y="41279"/>
                </a:lnTo>
                <a:lnTo>
                  <a:pt x="7680" y="44159"/>
                </a:lnTo>
                <a:lnTo>
                  <a:pt x="6720" y="46076"/>
                </a:lnTo>
                <a:lnTo>
                  <a:pt x="5760" y="47999"/>
                </a:lnTo>
                <a:lnTo>
                  <a:pt x="4800" y="48958"/>
                </a:lnTo>
                <a:lnTo>
                  <a:pt x="4800" y="51840"/>
                </a:lnTo>
                <a:lnTo>
                  <a:pt x="5760" y="53756"/>
                </a:lnTo>
                <a:lnTo>
                  <a:pt x="6720" y="54714"/>
                </a:lnTo>
                <a:lnTo>
                  <a:pt x="7680" y="55679"/>
                </a:lnTo>
                <a:lnTo>
                  <a:pt x="8641" y="56637"/>
                </a:lnTo>
                <a:lnTo>
                  <a:pt x="10561" y="57596"/>
                </a:lnTo>
                <a:lnTo>
                  <a:pt x="6720" y="61435"/>
                </a:lnTo>
                <a:lnTo>
                  <a:pt x="4800" y="64317"/>
                </a:lnTo>
                <a:lnTo>
                  <a:pt x="1920" y="67199"/>
                </a:lnTo>
                <a:lnTo>
                  <a:pt x="960" y="69114"/>
                </a:lnTo>
                <a:lnTo>
                  <a:pt x="0" y="71038"/>
                </a:lnTo>
                <a:lnTo>
                  <a:pt x="0" y="75837"/>
                </a:lnTo>
                <a:lnTo>
                  <a:pt x="960" y="78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0" name="object 420"/>
          <p:cNvSpPr/>
          <p:nvPr/>
        </p:nvSpPr>
        <p:spPr>
          <a:xfrm>
            <a:off x="4483303" y="8993058"/>
            <a:ext cx="5760" cy="24961"/>
          </a:xfrm>
          <a:custGeom>
            <a:avLst/>
            <a:gdLst/>
            <a:ahLst/>
            <a:cxnLst/>
            <a:rect l="l" t="t" r="r" b="b"/>
            <a:pathLst>
              <a:path w="5760" h="24961">
                <a:moveTo>
                  <a:pt x="5760" y="23038"/>
                </a:moveTo>
                <a:lnTo>
                  <a:pt x="4800" y="0"/>
                </a:lnTo>
                <a:lnTo>
                  <a:pt x="4800" y="11519"/>
                </a:lnTo>
                <a:lnTo>
                  <a:pt x="3840" y="15358"/>
                </a:lnTo>
                <a:lnTo>
                  <a:pt x="1920" y="18240"/>
                </a:lnTo>
                <a:lnTo>
                  <a:pt x="0" y="20157"/>
                </a:lnTo>
                <a:lnTo>
                  <a:pt x="0" y="24961"/>
                </a:lnTo>
                <a:lnTo>
                  <a:pt x="5760" y="230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1" name="object 421"/>
          <p:cNvSpPr/>
          <p:nvPr/>
        </p:nvSpPr>
        <p:spPr>
          <a:xfrm>
            <a:off x="4462180" y="9024734"/>
            <a:ext cx="44150" cy="38403"/>
          </a:xfrm>
          <a:custGeom>
            <a:avLst/>
            <a:gdLst/>
            <a:ahLst/>
            <a:cxnLst/>
            <a:rect l="l" t="t" r="r" b="b"/>
            <a:pathLst>
              <a:path w="44150" h="38403">
                <a:moveTo>
                  <a:pt x="37444" y="24961"/>
                </a:moveTo>
                <a:lnTo>
                  <a:pt x="34564" y="26884"/>
                </a:lnTo>
                <a:lnTo>
                  <a:pt x="30723" y="29760"/>
                </a:lnTo>
                <a:lnTo>
                  <a:pt x="24963" y="31682"/>
                </a:lnTo>
                <a:lnTo>
                  <a:pt x="9601" y="31682"/>
                </a:lnTo>
                <a:lnTo>
                  <a:pt x="12481" y="38403"/>
                </a:lnTo>
                <a:lnTo>
                  <a:pt x="13688" y="38390"/>
                </a:lnTo>
                <a:lnTo>
                  <a:pt x="26872" y="36073"/>
                </a:lnTo>
                <a:lnTo>
                  <a:pt x="37444" y="29760"/>
                </a:lnTo>
                <a:lnTo>
                  <a:pt x="42245" y="25920"/>
                </a:lnTo>
                <a:lnTo>
                  <a:pt x="44150" y="21122"/>
                </a:lnTo>
                <a:lnTo>
                  <a:pt x="44150" y="13441"/>
                </a:lnTo>
                <a:lnTo>
                  <a:pt x="43205" y="10561"/>
                </a:lnTo>
                <a:lnTo>
                  <a:pt x="40309" y="7679"/>
                </a:lnTo>
                <a:lnTo>
                  <a:pt x="38404" y="5762"/>
                </a:lnTo>
                <a:lnTo>
                  <a:pt x="35524" y="3840"/>
                </a:lnTo>
                <a:lnTo>
                  <a:pt x="31683" y="3840"/>
                </a:lnTo>
                <a:lnTo>
                  <a:pt x="28803" y="2881"/>
                </a:lnTo>
                <a:lnTo>
                  <a:pt x="9601" y="2881"/>
                </a:lnTo>
                <a:lnTo>
                  <a:pt x="6720" y="1923"/>
                </a:lnTo>
                <a:lnTo>
                  <a:pt x="3840" y="1923"/>
                </a:lnTo>
                <a:lnTo>
                  <a:pt x="2880" y="964"/>
                </a:lnTo>
                <a:lnTo>
                  <a:pt x="1920" y="964"/>
                </a:lnTo>
                <a:lnTo>
                  <a:pt x="960" y="0"/>
                </a:lnTo>
                <a:lnTo>
                  <a:pt x="0" y="13441"/>
                </a:lnTo>
                <a:lnTo>
                  <a:pt x="1920" y="11519"/>
                </a:lnTo>
                <a:lnTo>
                  <a:pt x="6720" y="11519"/>
                </a:lnTo>
                <a:lnTo>
                  <a:pt x="14401" y="12484"/>
                </a:lnTo>
                <a:lnTo>
                  <a:pt x="29763" y="12484"/>
                </a:lnTo>
                <a:lnTo>
                  <a:pt x="34564" y="13441"/>
                </a:lnTo>
                <a:lnTo>
                  <a:pt x="36484" y="14400"/>
                </a:lnTo>
                <a:lnTo>
                  <a:pt x="38404" y="15358"/>
                </a:lnTo>
                <a:lnTo>
                  <a:pt x="39364" y="16323"/>
                </a:lnTo>
                <a:lnTo>
                  <a:pt x="39364" y="22079"/>
                </a:lnTo>
                <a:lnTo>
                  <a:pt x="37444" y="249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2" name="object 422"/>
          <p:cNvSpPr/>
          <p:nvPr/>
        </p:nvSpPr>
        <p:spPr>
          <a:xfrm>
            <a:off x="4521708" y="8976741"/>
            <a:ext cx="41269" cy="23996"/>
          </a:xfrm>
          <a:custGeom>
            <a:avLst/>
            <a:gdLst/>
            <a:ahLst/>
            <a:cxnLst/>
            <a:rect l="l" t="t" r="r" b="b"/>
            <a:pathLst>
              <a:path w="41269" h="23996">
                <a:moveTo>
                  <a:pt x="11506" y="0"/>
                </a:moveTo>
                <a:lnTo>
                  <a:pt x="4785" y="2875"/>
                </a:lnTo>
                <a:lnTo>
                  <a:pt x="0" y="8638"/>
                </a:lnTo>
                <a:lnTo>
                  <a:pt x="1905" y="15358"/>
                </a:lnTo>
                <a:lnTo>
                  <a:pt x="3840" y="11519"/>
                </a:lnTo>
                <a:lnTo>
                  <a:pt x="5745" y="8638"/>
                </a:lnTo>
                <a:lnTo>
                  <a:pt x="8625" y="5756"/>
                </a:lnTo>
                <a:lnTo>
                  <a:pt x="11506" y="4797"/>
                </a:lnTo>
                <a:lnTo>
                  <a:pt x="17266" y="4797"/>
                </a:lnTo>
                <a:lnTo>
                  <a:pt x="20147" y="5756"/>
                </a:lnTo>
                <a:lnTo>
                  <a:pt x="22067" y="6714"/>
                </a:lnTo>
                <a:lnTo>
                  <a:pt x="23987" y="8638"/>
                </a:lnTo>
                <a:lnTo>
                  <a:pt x="25908" y="9596"/>
                </a:lnTo>
                <a:lnTo>
                  <a:pt x="26868" y="12476"/>
                </a:lnTo>
                <a:lnTo>
                  <a:pt x="26868" y="13435"/>
                </a:lnTo>
                <a:lnTo>
                  <a:pt x="27828" y="16317"/>
                </a:lnTo>
                <a:lnTo>
                  <a:pt x="27828" y="20157"/>
                </a:lnTo>
                <a:lnTo>
                  <a:pt x="960" y="20157"/>
                </a:lnTo>
                <a:lnTo>
                  <a:pt x="960" y="23996"/>
                </a:lnTo>
                <a:lnTo>
                  <a:pt x="41269" y="23996"/>
                </a:lnTo>
                <a:lnTo>
                  <a:pt x="41269" y="16317"/>
                </a:lnTo>
                <a:lnTo>
                  <a:pt x="38389" y="10555"/>
                </a:lnTo>
                <a:lnTo>
                  <a:pt x="34549" y="6714"/>
                </a:lnTo>
                <a:lnTo>
                  <a:pt x="30708" y="2875"/>
                </a:lnTo>
                <a:lnTo>
                  <a:pt x="24947" y="0"/>
                </a:lnTo>
                <a:lnTo>
                  <a:pt x="1150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3" name="object 423"/>
          <p:cNvSpPr/>
          <p:nvPr/>
        </p:nvSpPr>
        <p:spPr>
          <a:xfrm>
            <a:off x="4514027" y="8985379"/>
            <a:ext cx="48950" cy="51840"/>
          </a:xfrm>
          <a:custGeom>
            <a:avLst/>
            <a:gdLst/>
            <a:ahLst/>
            <a:cxnLst/>
            <a:rect l="l" t="t" r="r" b="b"/>
            <a:pathLst>
              <a:path w="48950" h="51840">
                <a:moveTo>
                  <a:pt x="9585" y="6720"/>
                </a:moveTo>
                <a:lnTo>
                  <a:pt x="7680" y="0"/>
                </a:lnTo>
                <a:lnTo>
                  <a:pt x="2865" y="5756"/>
                </a:lnTo>
                <a:lnTo>
                  <a:pt x="0" y="13441"/>
                </a:lnTo>
                <a:lnTo>
                  <a:pt x="0" y="31676"/>
                </a:lnTo>
                <a:lnTo>
                  <a:pt x="2865" y="39355"/>
                </a:lnTo>
                <a:lnTo>
                  <a:pt x="7680" y="44160"/>
                </a:lnTo>
                <a:lnTo>
                  <a:pt x="12466" y="49917"/>
                </a:lnTo>
                <a:lnTo>
                  <a:pt x="18227" y="51840"/>
                </a:lnTo>
                <a:lnTo>
                  <a:pt x="31668" y="51840"/>
                </a:lnTo>
                <a:lnTo>
                  <a:pt x="36469" y="49917"/>
                </a:lnTo>
                <a:lnTo>
                  <a:pt x="41269" y="45118"/>
                </a:lnTo>
                <a:lnTo>
                  <a:pt x="45110" y="40320"/>
                </a:lnTo>
                <a:lnTo>
                  <a:pt x="47990" y="35516"/>
                </a:lnTo>
                <a:lnTo>
                  <a:pt x="48950" y="29759"/>
                </a:lnTo>
                <a:lnTo>
                  <a:pt x="47030" y="28800"/>
                </a:lnTo>
                <a:lnTo>
                  <a:pt x="45110" y="33599"/>
                </a:lnTo>
                <a:lnTo>
                  <a:pt x="42230" y="37438"/>
                </a:lnTo>
                <a:lnTo>
                  <a:pt x="39349" y="39355"/>
                </a:lnTo>
                <a:lnTo>
                  <a:pt x="36469" y="41279"/>
                </a:lnTo>
                <a:lnTo>
                  <a:pt x="33588" y="42237"/>
                </a:lnTo>
                <a:lnTo>
                  <a:pt x="23987" y="42237"/>
                </a:lnTo>
                <a:lnTo>
                  <a:pt x="19187" y="39355"/>
                </a:lnTo>
                <a:lnTo>
                  <a:pt x="15361" y="34558"/>
                </a:lnTo>
                <a:lnTo>
                  <a:pt x="10546" y="29759"/>
                </a:lnTo>
                <a:lnTo>
                  <a:pt x="8641" y="23038"/>
                </a:lnTo>
                <a:lnTo>
                  <a:pt x="8641" y="11519"/>
                </a:lnTo>
                <a:lnTo>
                  <a:pt x="9585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4" name="object 424"/>
          <p:cNvSpPr/>
          <p:nvPr/>
        </p:nvSpPr>
        <p:spPr>
          <a:xfrm>
            <a:off x="4378665" y="9071776"/>
            <a:ext cx="55671" cy="86398"/>
          </a:xfrm>
          <a:custGeom>
            <a:avLst/>
            <a:gdLst/>
            <a:ahLst/>
            <a:cxnLst/>
            <a:rect l="l" t="t" r="r" b="b"/>
            <a:pathLst>
              <a:path w="55671" h="86398">
                <a:moveTo>
                  <a:pt x="44150" y="0"/>
                </a:moveTo>
                <a:lnTo>
                  <a:pt x="26883" y="53757"/>
                </a:lnTo>
                <a:lnTo>
                  <a:pt x="41285" y="20157"/>
                </a:lnTo>
                <a:lnTo>
                  <a:pt x="55671" y="53757"/>
                </a:lnTo>
                <a:lnTo>
                  <a:pt x="46085" y="0"/>
                </a:lnTo>
                <a:lnTo>
                  <a:pt x="44150" y="0"/>
                </a:lnTo>
                <a:close/>
              </a:path>
              <a:path w="55671" h="86398">
                <a:moveTo>
                  <a:pt x="17282" y="77760"/>
                </a:moveTo>
                <a:lnTo>
                  <a:pt x="18242" y="74878"/>
                </a:lnTo>
                <a:lnTo>
                  <a:pt x="19202" y="71998"/>
                </a:lnTo>
                <a:lnTo>
                  <a:pt x="24963" y="58555"/>
                </a:lnTo>
                <a:lnTo>
                  <a:pt x="57591" y="58555"/>
                </a:lnTo>
                <a:lnTo>
                  <a:pt x="62392" y="71039"/>
                </a:lnTo>
                <a:lnTo>
                  <a:pt x="64312" y="74878"/>
                </a:lnTo>
                <a:lnTo>
                  <a:pt x="65272" y="77760"/>
                </a:lnTo>
                <a:lnTo>
                  <a:pt x="65272" y="80636"/>
                </a:lnTo>
                <a:lnTo>
                  <a:pt x="64312" y="81599"/>
                </a:lnTo>
                <a:lnTo>
                  <a:pt x="63352" y="82558"/>
                </a:lnTo>
                <a:lnTo>
                  <a:pt x="62392" y="83516"/>
                </a:lnTo>
                <a:lnTo>
                  <a:pt x="60472" y="84475"/>
                </a:lnTo>
                <a:lnTo>
                  <a:pt x="56631" y="84475"/>
                </a:lnTo>
                <a:lnTo>
                  <a:pt x="56631" y="86398"/>
                </a:lnTo>
                <a:lnTo>
                  <a:pt x="90236" y="86398"/>
                </a:lnTo>
                <a:lnTo>
                  <a:pt x="90236" y="84475"/>
                </a:lnTo>
                <a:lnTo>
                  <a:pt x="86395" y="84475"/>
                </a:lnTo>
                <a:lnTo>
                  <a:pt x="83515" y="83516"/>
                </a:lnTo>
                <a:lnTo>
                  <a:pt x="81594" y="81599"/>
                </a:lnTo>
                <a:lnTo>
                  <a:pt x="79674" y="79677"/>
                </a:lnTo>
                <a:lnTo>
                  <a:pt x="77754" y="75837"/>
                </a:lnTo>
                <a:lnTo>
                  <a:pt x="75834" y="71039"/>
                </a:lnTo>
                <a:lnTo>
                  <a:pt x="46085" y="0"/>
                </a:lnTo>
                <a:lnTo>
                  <a:pt x="55671" y="53757"/>
                </a:lnTo>
                <a:lnTo>
                  <a:pt x="26883" y="53757"/>
                </a:lnTo>
                <a:lnTo>
                  <a:pt x="44150" y="0"/>
                </a:lnTo>
                <a:lnTo>
                  <a:pt x="14401" y="70075"/>
                </a:lnTo>
                <a:lnTo>
                  <a:pt x="11521" y="75837"/>
                </a:lnTo>
                <a:lnTo>
                  <a:pt x="9601" y="79677"/>
                </a:lnTo>
                <a:lnTo>
                  <a:pt x="6720" y="81599"/>
                </a:lnTo>
                <a:lnTo>
                  <a:pt x="5760" y="82558"/>
                </a:lnTo>
                <a:lnTo>
                  <a:pt x="3840" y="83516"/>
                </a:lnTo>
                <a:lnTo>
                  <a:pt x="0" y="84475"/>
                </a:lnTo>
                <a:lnTo>
                  <a:pt x="0" y="86398"/>
                </a:lnTo>
                <a:lnTo>
                  <a:pt x="26883" y="86398"/>
                </a:lnTo>
                <a:lnTo>
                  <a:pt x="26883" y="84475"/>
                </a:lnTo>
                <a:lnTo>
                  <a:pt x="23042" y="84475"/>
                </a:lnTo>
                <a:lnTo>
                  <a:pt x="20162" y="83516"/>
                </a:lnTo>
                <a:lnTo>
                  <a:pt x="19202" y="82558"/>
                </a:lnTo>
                <a:lnTo>
                  <a:pt x="17282" y="81599"/>
                </a:lnTo>
                <a:lnTo>
                  <a:pt x="17282" y="77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5" name="object 425"/>
          <p:cNvSpPr/>
          <p:nvPr/>
        </p:nvSpPr>
        <p:spPr>
          <a:xfrm>
            <a:off x="6157493" y="8826025"/>
            <a:ext cx="229422" cy="56639"/>
          </a:xfrm>
          <a:custGeom>
            <a:avLst/>
            <a:gdLst/>
            <a:ahLst/>
            <a:cxnLst/>
            <a:rect l="l" t="t" r="r" b="b"/>
            <a:pathLst>
              <a:path w="229422" h="56639">
                <a:moveTo>
                  <a:pt x="0" y="53757"/>
                </a:moveTo>
                <a:lnTo>
                  <a:pt x="0" y="55674"/>
                </a:lnTo>
                <a:lnTo>
                  <a:pt x="1920" y="56639"/>
                </a:lnTo>
                <a:lnTo>
                  <a:pt x="226542" y="56639"/>
                </a:lnTo>
                <a:lnTo>
                  <a:pt x="5760" y="53757"/>
                </a:lnTo>
                <a:lnTo>
                  <a:pt x="5760" y="6716"/>
                </a:lnTo>
                <a:lnTo>
                  <a:pt x="226542" y="6716"/>
                </a:lnTo>
                <a:lnTo>
                  <a:pt x="227502" y="56639"/>
                </a:lnTo>
                <a:lnTo>
                  <a:pt x="229422" y="55674"/>
                </a:lnTo>
                <a:lnTo>
                  <a:pt x="229422" y="1917"/>
                </a:lnTo>
                <a:lnTo>
                  <a:pt x="227502" y="0"/>
                </a:lnTo>
                <a:lnTo>
                  <a:pt x="226542" y="0"/>
                </a:lnTo>
                <a:lnTo>
                  <a:pt x="223662" y="3840"/>
                </a:lnTo>
                <a:lnTo>
                  <a:pt x="5760" y="3840"/>
                </a:lnTo>
                <a:lnTo>
                  <a:pt x="2880" y="6716"/>
                </a:lnTo>
                <a:lnTo>
                  <a:pt x="2880" y="50875"/>
                </a:lnTo>
                <a:lnTo>
                  <a:pt x="2880" y="0"/>
                </a:lnTo>
                <a:lnTo>
                  <a:pt x="1920" y="0"/>
                </a:lnTo>
                <a:lnTo>
                  <a:pt x="0" y="1917"/>
                </a:lnTo>
                <a:lnTo>
                  <a:pt x="0" y="537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6" name="object 426"/>
          <p:cNvSpPr/>
          <p:nvPr/>
        </p:nvSpPr>
        <p:spPr>
          <a:xfrm>
            <a:off x="6381155" y="8832741"/>
            <a:ext cx="3840" cy="49923"/>
          </a:xfrm>
          <a:custGeom>
            <a:avLst/>
            <a:gdLst/>
            <a:ahLst/>
            <a:cxnLst/>
            <a:rect l="l" t="t" r="r" b="b"/>
            <a:pathLst>
              <a:path w="3840" h="49923">
                <a:moveTo>
                  <a:pt x="2880" y="44159"/>
                </a:moveTo>
                <a:lnTo>
                  <a:pt x="0" y="47041"/>
                </a:lnTo>
                <a:lnTo>
                  <a:pt x="2880" y="49923"/>
                </a:lnTo>
                <a:lnTo>
                  <a:pt x="3840" y="49923"/>
                </a:lnTo>
                <a:lnTo>
                  <a:pt x="2880" y="0"/>
                </a:lnTo>
                <a:lnTo>
                  <a:pt x="2880" y="44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7" name="object 427"/>
          <p:cNvSpPr/>
          <p:nvPr/>
        </p:nvSpPr>
        <p:spPr>
          <a:xfrm>
            <a:off x="6163254" y="8832741"/>
            <a:ext cx="220781" cy="49923"/>
          </a:xfrm>
          <a:custGeom>
            <a:avLst/>
            <a:gdLst/>
            <a:ahLst/>
            <a:cxnLst/>
            <a:rect l="l" t="t" r="r" b="b"/>
            <a:pathLst>
              <a:path w="220781" h="49923">
                <a:moveTo>
                  <a:pt x="220781" y="0"/>
                </a:moveTo>
                <a:lnTo>
                  <a:pt x="217901" y="0"/>
                </a:lnTo>
                <a:lnTo>
                  <a:pt x="217901" y="44159"/>
                </a:lnTo>
                <a:lnTo>
                  <a:pt x="0" y="44159"/>
                </a:lnTo>
                <a:lnTo>
                  <a:pt x="0" y="47041"/>
                </a:lnTo>
                <a:lnTo>
                  <a:pt x="220781" y="49923"/>
                </a:lnTo>
                <a:lnTo>
                  <a:pt x="217901" y="47041"/>
                </a:lnTo>
                <a:lnTo>
                  <a:pt x="220781" y="44159"/>
                </a:lnTo>
                <a:lnTo>
                  <a:pt x="2207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8" name="object 428"/>
          <p:cNvSpPr/>
          <p:nvPr/>
        </p:nvSpPr>
        <p:spPr>
          <a:xfrm>
            <a:off x="6160373" y="8826025"/>
            <a:ext cx="223662" cy="50875"/>
          </a:xfrm>
          <a:custGeom>
            <a:avLst/>
            <a:gdLst/>
            <a:ahLst/>
            <a:cxnLst/>
            <a:rect l="l" t="t" r="r" b="b"/>
            <a:pathLst>
              <a:path w="223662" h="50875">
                <a:moveTo>
                  <a:pt x="0" y="50875"/>
                </a:moveTo>
                <a:lnTo>
                  <a:pt x="0" y="6716"/>
                </a:lnTo>
                <a:lnTo>
                  <a:pt x="2880" y="3840"/>
                </a:lnTo>
                <a:lnTo>
                  <a:pt x="220781" y="3840"/>
                </a:lnTo>
                <a:lnTo>
                  <a:pt x="223662" y="0"/>
                </a:lnTo>
                <a:lnTo>
                  <a:pt x="0" y="0"/>
                </a:lnTo>
                <a:lnTo>
                  <a:pt x="0" y="508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9" name="object 429"/>
          <p:cNvSpPr/>
          <p:nvPr/>
        </p:nvSpPr>
        <p:spPr>
          <a:xfrm>
            <a:off x="5867582" y="8876900"/>
            <a:ext cx="669096" cy="432947"/>
          </a:xfrm>
          <a:custGeom>
            <a:avLst/>
            <a:gdLst/>
            <a:ahLst/>
            <a:cxnLst/>
            <a:rect l="l" t="t" r="r" b="b"/>
            <a:pathLst>
              <a:path w="669096" h="432947">
                <a:moveTo>
                  <a:pt x="0" y="430066"/>
                </a:moveTo>
                <a:lnTo>
                  <a:pt x="0" y="431988"/>
                </a:lnTo>
                <a:lnTo>
                  <a:pt x="1920" y="432947"/>
                </a:lnTo>
                <a:lnTo>
                  <a:pt x="666216" y="432947"/>
                </a:lnTo>
                <a:lnTo>
                  <a:pt x="5745" y="430066"/>
                </a:lnTo>
                <a:lnTo>
                  <a:pt x="5745" y="5763"/>
                </a:lnTo>
                <a:lnTo>
                  <a:pt x="666216" y="5763"/>
                </a:lnTo>
                <a:lnTo>
                  <a:pt x="668136" y="432947"/>
                </a:lnTo>
                <a:lnTo>
                  <a:pt x="669096" y="431988"/>
                </a:lnTo>
                <a:lnTo>
                  <a:pt x="669096" y="1923"/>
                </a:lnTo>
                <a:lnTo>
                  <a:pt x="668136" y="0"/>
                </a:lnTo>
                <a:lnTo>
                  <a:pt x="666216" y="0"/>
                </a:lnTo>
                <a:lnTo>
                  <a:pt x="664296" y="2881"/>
                </a:lnTo>
                <a:lnTo>
                  <a:pt x="5745" y="2881"/>
                </a:lnTo>
                <a:lnTo>
                  <a:pt x="2880" y="5763"/>
                </a:lnTo>
                <a:lnTo>
                  <a:pt x="2880" y="427190"/>
                </a:lnTo>
                <a:lnTo>
                  <a:pt x="2880" y="0"/>
                </a:lnTo>
                <a:lnTo>
                  <a:pt x="1920" y="0"/>
                </a:lnTo>
                <a:lnTo>
                  <a:pt x="0" y="1923"/>
                </a:lnTo>
                <a:lnTo>
                  <a:pt x="0" y="4300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0" name="object 430"/>
          <p:cNvSpPr/>
          <p:nvPr/>
        </p:nvSpPr>
        <p:spPr>
          <a:xfrm>
            <a:off x="5873328" y="8882664"/>
            <a:ext cx="660471" cy="427183"/>
          </a:xfrm>
          <a:custGeom>
            <a:avLst/>
            <a:gdLst/>
            <a:ahLst/>
            <a:cxnLst/>
            <a:rect l="l" t="t" r="r" b="b"/>
            <a:pathLst>
              <a:path w="660471" h="427183">
                <a:moveTo>
                  <a:pt x="660471" y="0"/>
                </a:moveTo>
                <a:lnTo>
                  <a:pt x="658550" y="0"/>
                </a:lnTo>
                <a:lnTo>
                  <a:pt x="658550" y="421427"/>
                </a:lnTo>
                <a:lnTo>
                  <a:pt x="0" y="421427"/>
                </a:lnTo>
                <a:lnTo>
                  <a:pt x="0" y="424302"/>
                </a:lnTo>
                <a:lnTo>
                  <a:pt x="660471" y="427183"/>
                </a:lnTo>
                <a:lnTo>
                  <a:pt x="658550" y="424302"/>
                </a:lnTo>
                <a:lnTo>
                  <a:pt x="660471" y="421427"/>
                </a:lnTo>
                <a:lnTo>
                  <a:pt x="66047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1" name="object 431"/>
          <p:cNvSpPr/>
          <p:nvPr/>
        </p:nvSpPr>
        <p:spPr>
          <a:xfrm>
            <a:off x="5870463" y="8876900"/>
            <a:ext cx="663336" cy="427190"/>
          </a:xfrm>
          <a:custGeom>
            <a:avLst/>
            <a:gdLst/>
            <a:ahLst/>
            <a:cxnLst/>
            <a:rect l="l" t="t" r="r" b="b"/>
            <a:pathLst>
              <a:path w="663336" h="427190">
                <a:moveTo>
                  <a:pt x="0" y="427190"/>
                </a:moveTo>
                <a:lnTo>
                  <a:pt x="0" y="5763"/>
                </a:lnTo>
                <a:lnTo>
                  <a:pt x="2865" y="2881"/>
                </a:lnTo>
                <a:lnTo>
                  <a:pt x="661415" y="2881"/>
                </a:lnTo>
                <a:lnTo>
                  <a:pt x="663336" y="0"/>
                </a:lnTo>
                <a:lnTo>
                  <a:pt x="0" y="0"/>
                </a:lnTo>
                <a:lnTo>
                  <a:pt x="0" y="427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2" name="object 432"/>
          <p:cNvSpPr/>
          <p:nvPr/>
        </p:nvSpPr>
        <p:spPr>
          <a:xfrm>
            <a:off x="5924214" y="8853862"/>
            <a:ext cx="63367" cy="28802"/>
          </a:xfrm>
          <a:custGeom>
            <a:avLst/>
            <a:gdLst/>
            <a:ahLst/>
            <a:cxnLst/>
            <a:rect l="l" t="t" r="r" b="b"/>
            <a:pathLst>
              <a:path w="63367" h="28802">
                <a:moveTo>
                  <a:pt x="2880" y="28802"/>
                </a:moveTo>
                <a:lnTo>
                  <a:pt x="59527" y="28802"/>
                </a:lnTo>
                <a:lnTo>
                  <a:pt x="5760" y="23038"/>
                </a:lnTo>
                <a:lnTo>
                  <a:pt x="5760" y="2881"/>
                </a:lnTo>
                <a:lnTo>
                  <a:pt x="61432" y="23038"/>
                </a:lnTo>
                <a:lnTo>
                  <a:pt x="3840" y="0"/>
                </a:lnTo>
                <a:lnTo>
                  <a:pt x="1920" y="0"/>
                </a:lnTo>
                <a:lnTo>
                  <a:pt x="960" y="958"/>
                </a:lnTo>
                <a:lnTo>
                  <a:pt x="1920" y="5762"/>
                </a:lnTo>
                <a:lnTo>
                  <a:pt x="2880" y="23038"/>
                </a:lnTo>
                <a:lnTo>
                  <a:pt x="5760" y="25920"/>
                </a:lnTo>
                <a:lnTo>
                  <a:pt x="2880" y="28802"/>
                </a:lnTo>
                <a:close/>
              </a:path>
              <a:path w="63367" h="28802">
                <a:moveTo>
                  <a:pt x="2880" y="23038"/>
                </a:moveTo>
                <a:lnTo>
                  <a:pt x="1920" y="5762"/>
                </a:lnTo>
                <a:lnTo>
                  <a:pt x="960" y="958"/>
                </a:lnTo>
                <a:lnTo>
                  <a:pt x="0" y="1923"/>
                </a:lnTo>
                <a:lnTo>
                  <a:pt x="0" y="27837"/>
                </a:lnTo>
                <a:lnTo>
                  <a:pt x="960" y="28802"/>
                </a:lnTo>
                <a:lnTo>
                  <a:pt x="2880" y="28802"/>
                </a:lnTo>
                <a:lnTo>
                  <a:pt x="5760" y="25920"/>
                </a:lnTo>
                <a:lnTo>
                  <a:pt x="2880" y="23038"/>
                </a:lnTo>
                <a:close/>
              </a:path>
              <a:path w="63367" h="28802">
                <a:moveTo>
                  <a:pt x="59527" y="28802"/>
                </a:moveTo>
                <a:lnTo>
                  <a:pt x="61432" y="28802"/>
                </a:lnTo>
                <a:lnTo>
                  <a:pt x="62392" y="27837"/>
                </a:lnTo>
                <a:lnTo>
                  <a:pt x="63367" y="26878"/>
                </a:lnTo>
                <a:lnTo>
                  <a:pt x="63367" y="24961"/>
                </a:lnTo>
                <a:lnTo>
                  <a:pt x="62392" y="23996"/>
                </a:lnTo>
                <a:lnTo>
                  <a:pt x="61432" y="23038"/>
                </a:lnTo>
                <a:lnTo>
                  <a:pt x="60472" y="23038"/>
                </a:lnTo>
                <a:lnTo>
                  <a:pt x="59527" y="28802"/>
                </a:lnTo>
                <a:close/>
              </a:path>
              <a:path w="63367" h="28802">
                <a:moveTo>
                  <a:pt x="45116" y="23038"/>
                </a:moveTo>
                <a:lnTo>
                  <a:pt x="5760" y="23038"/>
                </a:lnTo>
                <a:lnTo>
                  <a:pt x="59527" y="28802"/>
                </a:lnTo>
                <a:lnTo>
                  <a:pt x="60472" y="23038"/>
                </a:lnTo>
                <a:lnTo>
                  <a:pt x="61432" y="23038"/>
                </a:lnTo>
                <a:lnTo>
                  <a:pt x="5760" y="2881"/>
                </a:lnTo>
                <a:lnTo>
                  <a:pt x="5760" y="7298"/>
                </a:lnTo>
                <a:lnTo>
                  <a:pt x="45116" y="230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3" name="object 433"/>
          <p:cNvSpPr/>
          <p:nvPr/>
        </p:nvSpPr>
        <p:spPr>
          <a:xfrm>
            <a:off x="5981806" y="8853862"/>
            <a:ext cx="62407" cy="28802"/>
          </a:xfrm>
          <a:custGeom>
            <a:avLst/>
            <a:gdLst/>
            <a:ahLst/>
            <a:cxnLst/>
            <a:rect l="l" t="t" r="r" b="b"/>
            <a:pathLst>
              <a:path w="62407" h="28802">
                <a:moveTo>
                  <a:pt x="2880" y="28802"/>
                </a:moveTo>
                <a:lnTo>
                  <a:pt x="58567" y="28802"/>
                </a:lnTo>
                <a:lnTo>
                  <a:pt x="5776" y="23038"/>
                </a:lnTo>
                <a:lnTo>
                  <a:pt x="5775" y="2881"/>
                </a:lnTo>
                <a:lnTo>
                  <a:pt x="60487" y="23038"/>
                </a:lnTo>
                <a:lnTo>
                  <a:pt x="3840" y="0"/>
                </a:lnTo>
                <a:lnTo>
                  <a:pt x="1935" y="0"/>
                </a:lnTo>
                <a:lnTo>
                  <a:pt x="960" y="958"/>
                </a:lnTo>
                <a:lnTo>
                  <a:pt x="1935" y="5762"/>
                </a:lnTo>
                <a:lnTo>
                  <a:pt x="2880" y="23038"/>
                </a:lnTo>
                <a:lnTo>
                  <a:pt x="5775" y="25920"/>
                </a:lnTo>
                <a:lnTo>
                  <a:pt x="2880" y="28802"/>
                </a:lnTo>
                <a:close/>
              </a:path>
              <a:path w="62407" h="28802">
                <a:moveTo>
                  <a:pt x="2880" y="23038"/>
                </a:moveTo>
                <a:lnTo>
                  <a:pt x="1935" y="5762"/>
                </a:lnTo>
                <a:lnTo>
                  <a:pt x="960" y="958"/>
                </a:lnTo>
                <a:lnTo>
                  <a:pt x="0" y="1923"/>
                </a:lnTo>
                <a:lnTo>
                  <a:pt x="0" y="27837"/>
                </a:lnTo>
                <a:lnTo>
                  <a:pt x="960" y="28802"/>
                </a:lnTo>
                <a:lnTo>
                  <a:pt x="2880" y="28802"/>
                </a:lnTo>
                <a:lnTo>
                  <a:pt x="5775" y="25920"/>
                </a:lnTo>
                <a:lnTo>
                  <a:pt x="2880" y="23038"/>
                </a:lnTo>
                <a:close/>
              </a:path>
              <a:path w="62407" h="28802">
                <a:moveTo>
                  <a:pt x="58567" y="28802"/>
                </a:moveTo>
                <a:lnTo>
                  <a:pt x="60487" y="28802"/>
                </a:lnTo>
                <a:lnTo>
                  <a:pt x="62407" y="27837"/>
                </a:lnTo>
                <a:lnTo>
                  <a:pt x="62407" y="23996"/>
                </a:lnTo>
                <a:lnTo>
                  <a:pt x="60487" y="23038"/>
                </a:lnTo>
                <a:lnTo>
                  <a:pt x="59527" y="23038"/>
                </a:lnTo>
                <a:lnTo>
                  <a:pt x="58567" y="28802"/>
                </a:lnTo>
                <a:close/>
              </a:path>
              <a:path w="62407" h="28802">
                <a:moveTo>
                  <a:pt x="44400" y="23038"/>
                </a:moveTo>
                <a:lnTo>
                  <a:pt x="5776" y="23038"/>
                </a:lnTo>
                <a:lnTo>
                  <a:pt x="58567" y="28802"/>
                </a:lnTo>
                <a:lnTo>
                  <a:pt x="59527" y="23038"/>
                </a:lnTo>
                <a:lnTo>
                  <a:pt x="60487" y="23038"/>
                </a:lnTo>
                <a:lnTo>
                  <a:pt x="5775" y="2881"/>
                </a:lnTo>
                <a:lnTo>
                  <a:pt x="5775" y="7324"/>
                </a:lnTo>
                <a:lnTo>
                  <a:pt x="44400" y="230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4" name="object 434"/>
          <p:cNvSpPr/>
          <p:nvPr/>
        </p:nvSpPr>
        <p:spPr>
          <a:xfrm>
            <a:off x="6038453" y="8853862"/>
            <a:ext cx="63352" cy="28802"/>
          </a:xfrm>
          <a:custGeom>
            <a:avLst/>
            <a:gdLst/>
            <a:ahLst/>
            <a:cxnLst/>
            <a:rect l="l" t="t" r="r" b="b"/>
            <a:pathLst>
              <a:path w="63352" h="28802">
                <a:moveTo>
                  <a:pt x="2880" y="28802"/>
                </a:moveTo>
                <a:lnTo>
                  <a:pt x="59512" y="28802"/>
                </a:lnTo>
                <a:lnTo>
                  <a:pt x="5760" y="23038"/>
                </a:lnTo>
                <a:lnTo>
                  <a:pt x="5760" y="2881"/>
                </a:lnTo>
                <a:lnTo>
                  <a:pt x="61432" y="23038"/>
                </a:lnTo>
                <a:lnTo>
                  <a:pt x="3840" y="0"/>
                </a:lnTo>
                <a:lnTo>
                  <a:pt x="1920" y="0"/>
                </a:lnTo>
                <a:lnTo>
                  <a:pt x="960" y="958"/>
                </a:lnTo>
                <a:lnTo>
                  <a:pt x="1920" y="5762"/>
                </a:lnTo>
                <a:lnTo>
                  <a:pt x="2880" y="23038"/>
                </a:lnTo>
                <a:lnTo>
                  <a:pt x="5760" y="25920"/>
                </a:lnTo>
                <a:lnTo>
                  <a:pt x="2880" y="28802"/>
                </a:lnTo>
                <a:close/>
              </a:path>
              <a:path w="63352" h="28802">
                <a:moveTo>
                  <a:pt x="2880" y="23038"/>
                </a:moveTo>
                <a:lnTo>
                  <a:pt x="1920" y="5762"/>
                </a:lnTo>
                <a:lnTo>
                  <a:pt x="960" y="958"/>
                </a:lnTo>
                <a:lnTo>
                  <a:pt x="0" y="1923"/>
                </a:lnTo>
                <a:lnTo>
                  <a:pt x="0" y="27837"/>
                </a:lnTo>
                <a:lnTo>
                  <a:pt x="960" y="28802"/>
                </a:lnTo>
                <a:lnTo>
                  <a:pt x="2880" y="28802"/>
                </a:lnTo>
                <a:lnTo>
                  <a:pt x="5760" y="25920"/>
                </a:lnTo>
                <a:lnTo>
                  <a:pt x="2880" y="23038"/>
                </a:lnTo>
                <a:close/>
              </a:path>
              <a:path w="63352" h="28802">
                <a:moveTo>
                  <a:pt x="59512" y="28802"/>
                </a:moveTo>
                <a:lnTo>
                  <a:pt x="61432" y="28802"/>
                </a:lnTo>
                <a:lnTo>
                  <a:pt x="62392" y="27837"/>
                </a:lnTo>
                <a:lnTo>
                  <a:pt x="63352" y="26878"/>
                </a:lnTo>
                <a:lnTo>
                  <a:pt x="63352" y="24961"/>
                </a:lnTo>
                <a:lnTo>
                  <a:pt x="62392" y="23996"/>
                </a:lnTo>
                <a:lnTo>
                  <a:pt x="61432" y="23038"/>
                </a:lnTo>
                <a:lnTo>
                  <a:pt x="60472" y="23038"/>
                </a:lnTo>
                <a:lnTo>
                  <a:pt x="59512" y="28802"/>
                </a:lnTo>
                <a:close/>
              </a:path>
              <a:path w="63352" h="28802">
                <a:moveTo>
                  <a:pt x="45104" y="23038"/>
                </a:moveTo>
                <a:lnTo>
                  <a:pt x="5760" y="23038"/>
                </a:lnTo>
                <a:lnTo>
                  <a:pt x="59512" y="28802"/>
                </a:lnTo>
                <a:lnTo>
                  <a:pt x="60472" y="23038"/>
                </a:lnTo>
                <a:lnTo>
                  <a:pt x="61432" y="23038"/>
                </a:lnTo>
                <a:lnTo>
                  <a:pt x="5760" y="2881"/>
                </a:lnTo>
                <a:lnTo>
                  <a:pt x="5760" y="7298"/>
                </a:lnTo>
                <a:lnTo>
                  <a:pt x="45104" y="230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5" name="object 435"/>
          <p:cNvSpPr/>
          <p:nvPr/>
        </p:nvSpPr>
        <p:spPr>
          <a:xfrm>
            <a:off x="6100846" y="8853862"/>
            <a:ext cx="62407" cy="28802"/>
          </a:xfrm>
          <a:custGeom>
            <a:avLst/>
            <a:gdLst/>
            <a:ahLst/>
            <a:cxnLst/>
            <a:rect l="l" t="t" r="r" b="b"/>
            <a:pathLst>
              <a:path w="62407" h="28802">
                <a:moveTo>
                  <a:pt x="2880" y="28802"/>
                </a:moveTo>
                <a:lnTo>
                  <a:pt x="58567" y="28802"/>
                </a:lnTo>
                <a:lnTo>
                  <a:pt x="5760" y="23038"/>
                </a:lnTo>
                <a:lnTo>
                  <a:pt x="5760" y="2881"/>
                </a:lnTo>
                <a:lnTo>
                  <a:pt x="60487" y="23038"/>
                </a:lnTo>
                <a:lnTo>
                  <a:pt x="3840" y="0"/>
                </a:lnTo>
                <a:lnTo>
                  <a:pt x="1920" y="0"/>
                </a:lnTo>
                <a:lnTo>
                  <a:pt x="960" y="958"/>
                </a:lnTo>
                <a:lnTo>
                  <a:pt x="1920" y="5762"/>
                </a:lnTo>
                <a:lnTo>
                  <a:pt x="2880" y="23038"/>
                </a:lnTo>
                <a:lnTo>
                  <a:pt x="5760" y="25920"/>
                </a:lnTo>
                <a:lnTo>
                  <a:pt x="2880" y="28802"/>
                </a:lnTo>
                <a:close/>
              </a:path>
              <a:path w="62407" h="28802">
                <a:moveTo>
                  <a:pt x="2880" y="23038"/>
                </a:moveTo>
                <a:lnTo>
                  <a:pt x="1920" y="5762"/>
                </a:lnTo>
                <a:lnTo>
                  <a:pt x="960" y="958"/>
                </a:lnTo>
                <a:lnTo>
                  <a:pt x="0" y="1923"/>
                </a:lnTo>
                <a:lnTo>
                  <a:pt x="0" y="27837"/>
                </a:lnTo>
                <a:lnTo>
                  <a:pt x="960" y="28802"/>
                </a:lnTo>
                <a:lnTo>
                  <a:pt x="2880" y="28802"/>
                </a:lnTo>
                <a:lnTo>
                  <a:pt x="5760" y="25920"/>
                </a:lnTo>
                <a:lnTo>
                  <a:pt x="2880" y="23038"/>
                </a:lnTo>
                <a:close/>
              </a:path>
              <a:path w="62407" h="28802">
                <a:moveTo>
                  <a:pt x="58567" y="28802"/>
                </a:moveTo>
                <a:lnTo>
                  <a:pt x="60487" y="28802"/>
                </a:lnTo>
                <a:lnTo>
                  <a:pt x="62407" y="27837"/>
                </a:lnTo>
                <a:lnTo>
                  <a:pt x="62407" y="23996"/>
                </a:lnTo>
                <a:lnTo>
                  <a:pt x="60487" y="23038"/>
                </a:lnTo>
                <a:lnTo>
                  <a:pt x="59527" y="23038"/>
                </a:lnTo>
                <a:lnTo>
                  <a:pt x="58567" y="28802"/>
                </a:lnTo>
                <a:close/>
              </a:path>
              <a:path w="62407" h="28802">
                <a:moveTo>
                  <a:pt x="44396" y="23038"/>
                </a:moveTo>
                <a:lnTo>
                  <a:pt x="5760" y="23038"/>
                </a:lnTo>
                <a:lnTo>
                  <a:pt x="58567" y="28802"/>
                </a:lnTo>
                <a:lnTo>
                  <a:pt x="59527" y="23038"/>
                </a:lnTo>
                <a:lnTo>
                  <a:pt x="60487" y="23038"/>
                </a:lnTo>
                <a:lnTo>
                  <a:pt x="5760" y="2881"/>
                </a:lnTo>
                <a:lnTo>
                  <a:pt x="5760" y="7324"/>
                </a:lnTo>
                <a:lnTo>
                  <a:pt x="44396" y="230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6" name="object 436"/>
          <p:cNvSpPr/>
          <p:nvPr/>
        </p:nvSpPr>
        <p:spPr>
          <a:xfrm>
            <a:off x="5867582" y="8853862"/>
            <a:ext cx="61432" cy="28802"/>
          </a:xfrm>
          <a:custGeom>
            <a:avLst/>
            <a:gdLst/>
            <a:ahLst/>
            <a:cxnLst/>
            <a:rect l="l" t="t" r="r" b="b"/>
            <a:pathLst>
              <a:path w="61432" h="28802">
                <a:moveTo>
                  <a:pt x="59512" y="23038"/>
                </a:moveTo>
                <a:lnTo>
                  <a:pt x="58552" y="28802"/>
                </a:lnTo>
                <a:lnTo>
                  <a:pt x="61432" y="28802"/>
                </a:lnTo>
                <a:lnTo>
                  <a:pt x="59512" y="23038"/>
                </a:lnTo>
                <a:close/>
              </a:path>
              <a:path w="61432" h="28802">
                <a:moveTo>
                  <a:pt x="62392" y="23996"/>
                </a:moveTo>
                <a:lnTo>
                  <a:pt x="60472" y="23038"/>
                </a:lnTo>
                <a:lnTo>
                  <a:pt x="5745" y="23038"/>
                </a:lnTo>
                <a:lnTo>
                  <a:pt x="5745" y="2881"/>
                </a:lnTo>
                <a:lnTo>
                  <a:pt x="1920" y="0"/>
                </a:lnTo>
                <a:lnTo>
                  <a:pt x="1920" y="5762"/>
                </a:lnTo>
                <a:lnTo>
                  <a:pt x="2880" y="23038"/>
                </a:lnTo>
                <a:lnTo>
                  <a:pt x="5745" y="25920"/>
                </a:lnTo>
                <a:lnTo>
                  <a:pt x="2880" y="28802"/>
                </a:lnTo>
                <a:lnTo>
                  <a:pt x="58552" y="28802"/>
                </a:lnTo>
                <a:lnTo>
                  <a:pt x="59512" y="23038"/>
                </a:lnTo>
                <a:lnTo>
                  <a:pt x="61432" y="28802"/>
                </a:lnTo>
                <a:lnTo>
                  <a:pt x="62392" y="27837"/>
                </a:lnTo>
                <a:lnTo>
                  <a:pt x="62392" y="23996"/>
                </a:lnTo>
                <a:close/>
              </a:path>
              <a:path w="61432" h="28802">
                <a:moveTo>
                  <a:pt x="5745" y="25920"/>
                </a:moveTo>
                <a:lnTo>
                  <a:pt x="2880" y="23038"/>
                </a:lnTo>
                <a:lnTo>
                  <a:pt x="1920" y="5762"/>
                </a:lnTo>
                <a:lnTo>
                  <a:pt x="1920" y="958"/>
                </a:lnTo>
                <a:lnTo>
                  <a:pt x="960" y="958"/>
                </a:lnTo>
                <a:lnTo>
                  <a:pt x="0" y="1923"/>
                </a:lnTo>
                <a:lnTo>
                  <a:pt x="0" y="27837"/>
                </a:lnTo>
                <a:lnTo>
                  <a:pt x="1920" y="28802"/>
                </a:lnTo>
                <a:lnTo>
                  <a:pt x="2880" y="28802"/>
                </a:lnTo>
                <a:lnTo>
                  <a:pt x="5745" y="25920"/>
                </a:lnTo>
                <a:close/>
              </a:path>
              <a:path w="61432" h="28802">
                <a:moveTo>
                  <a:pt x="5745" y="2881"/>
                </a:moveTo>
                <a:lnTo>
                  <a:pt x="5745" y="7318"/>
                </a:lnTo>
                <a:lnTo>
                  <a:pt x="44384" y="23038"/>
                </a:lnTo>
                <a:lnTo>
                  <a:pt x="60472" y="23038"/>
                </a:lnTo>
                <a:lnTo>
                  <a:pt x="3840" y="0"/>
                </a:lnTo>
                <a:lnTo>
                  <a:pt x="1920" y="0"/>
                </a:lnTo>
                <a:lnTo>
                  <a:pt x="5745" y="28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7" name="object 437"/>
          <p:cNvSpPr/>
          <p:nvPr/>
        </p:nvSpPr>
        <p:spPr>
          <a:xfrm>
            <a:off x="6327404" y="8773227"/>
            <a:ext cx="24003" cy="51834"/>
          </a:xfrm>
          <a:custGeom>
            <a:avLst/>
            <a:gdLst/>
            <a:ahLst/>
            <a:cxnLst/>
            <a:rect l="l" t="t" r="r" b="b"/>
            <a:pathLst>
              <a:path w="24003" h="51834">
                <a:moveTo>
                  <a:pt x="1920" y="2875"/>
                </a:moveTo>
                <a:lnTo>
                  <a:pt x="24003" y="2875"/>
                </a:lnTo>
                <a:lnTo>
                  <a:pt x="24002" y="0"/>
                </a:lnTo>
                <a:lnTo>
                  <a:pt x="1920" y="0"/>
                </a:lnTo>
                <a:lnTo>
                  <a:pt x="0" y="2875"/>
                </a:lnTo>
                <a:lnTo>
                  <a:pt x="1920" y="51834"/>
                </a:lnTo>
                <a:lnTo>
                  <a:pt x="1920" y="28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8" name="object 438"/>
          <p:cNvSpPr/>
          <p:nvPr/>
        </p:nvSpPr>
        <p:spPr>
          <a:xfrm>
            <a:off x="6324523" y="8770345"/>
            <a:ext cx="28803" cy="61437"/>
          </a:xfrm>
          <a:custGeom>
            <a:avLst/>
            <a:gdLst/>
            <a:ahLst/>
            <a:cxnLst/>
            <a:rect l="l" t="t" r="r" b="b"/>
            <a:pathLst>
              <a:path w="28803" h="61437">
                <a:moveTo>
                  <a:pt x="960" y="61437"/>
                </a:moveTo>
                <a:lnTo>
                  <a:pt x="28803" y="61437"/>
                </a:lnTo>
                <a:lnTo>
                  <a:pt x="26883" y="57596"/>
                </a:lnTo>
                <a:lnTo>
                  <a:pt x="28803" y="54716"/>
                </a:lnTo>
                <a:lnTo>
                  <a:pt x="28803" y="0"/>
                </a:lnTo>
                <a:lnTo>
                  <a:pt x="2880" y="0"/>
                </a:lnTo>
                <a:lnTo>
                  <a:pt x="2880" y="54716"/>
                </a:lnTo>
                <a:lnTo>
                  <a:pt x="4800" y="57596"/>
                </a:lnTo>
                <a:lnTo>
                  <a:pt x="4800" y="54716"/>
                </a:lnTo>
                <a:lnTo>
                  <a:pt x="2880" y="5757"/>
                </a:lnTo>
                <a:lnTo>
                  <a:pt x="4800" y="2881"/>
                </a:lnTo>
                <a:lnTo>
                  <a:pt x="26883" y="2881"/>
                </a:lnTo>
                <a:lnTo>
                  <a:pt x="26883" y="54716"/>
                </a:lnTo>
                <a:lnTo>
                  <a:pt x="4800" y="54716"/>
                </a:lnTo>
                <a:lnTo>
                  <a:pt x="4800" y="57596"/>
                </a:lnTo>
                <a:lnTo>
                  <a:pt x="2880" y="54716"/>
                </a:lnTo>
                <a:lnTo>
                  <a:pt x="2880" y="0"/>
                </a:lnTo>
                <a:lnTo>
                  <a:pt x="960" y="0"/>
                </a:lnTo>
                <a:lnTo>
                  <a:pt x="0" y="958"/>
                </a:lnTo>
                <a:lnTo>
                  <a:pt x="0" y="59519"/>
                </a:lnTo>
                <a:lnTo>
                  <a:pt x="960" y="614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9" name="object 439"/>
          <p:cNvSpPr/>
          <p:nvPr/>
        </p:nvSpPr>
        <p:spPr>
          <a:xfrm>
            <a:off x="6351407" y="8770345"/>
            <a:ext cx="5760" cy="61437"/>
          </a:xfrm>
          <a:custGeom>
            <a:avLst/>
            <a:gdLst/>
            <a:ahLst/>
            <a:cxnLst/>
            <a:rect l="l" t="t" r="r" b="b"/>
            <a:pathLst>
              <a:path w="5760" h="61437">
                <a:moveTo>
                  <a:pt x="1920" y="0"/>
                </a:moveTo>
                <a:lnTo>
                  <a:pt x="1920" y="54716"/>
                </a:lnTo>
                <a:lnTo>
                  <a:pt x="0" y="57596"/>
                </a:lnTo>
                <a:lnTo>
                  <a:pt x="1920" y="61437"/>
                </a:lnTo>
                <a:lnTo>
                  <a:pt x="3840" y="61437"/>
                </a:lnTo>
                <a:lnTo>
                  <a:pt x="5760" y="59519"/>
                </a:lnTo>
                <a:lnTo>
                  <a:pt x="5760" y="958"/>
                </a:lnTo>
                <a:lnTo>
                  <a:pt x="3840" y="0"/>
                </a:lnTo>
                <a:lnTo>
                  <a:pt x="19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0" name="object 440"/>
          <p:cNvSpPr/>
          <p:nvPr/>
        </p:nvSpPr>
        <p:spPr>
          <a:xfrm>
            <a:off x="6505152" y="8712630"/>
            <a:ext cx="9284" cy="163384"/>
          </a:xfrm>
          <a:custGeom>
            <a:avLst/>
            <a:gdLst/>
            <a:ahLst/>
            <a:cxnLst/>
            <a:rect l="l" t="t" r="r" b="b"/>
            <a:pathLst>
              <a:path w="9284" h="163384">
                <a:moveTo>
                  <a:pt x="9284" y="163384"/>
                </a:moveTo>
                <a:lnTo>
                  <a:pt x="2723" y="118"/>
                </a:lnTo>
                <a:lnTo>
                  <a:pt x="0" y="0"/>
                </a:lnTo>
                <a:lnTo>
                  <a:pt x="9284" y="163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1" name="object 441"/>
          <p:cNvSpPr/>
          <p:nvPr/>
        </p:nvSpPr>
        <p:spPr>
          <a:xfrm>
            <a:off x="6476192" y="8876900"/>
            <a:ext cx="3840" cy="4799"/>
          </a:xfrm>
          <a:custGeom>
            <a:avLst/>
            <a:gdLst/>
            <a:ahLst/>
            <a:cxnLst/>
            <a:rect l="l" t="t" r="r" b="b"/>
            <a:pathLst>
              <a:path w="3840" h="4799">
                <a:moveTo>
                  <a:pt x="975" y="0"/>
                </a:moveTo>
                <a:lnTo>
                  <a:pt x="0" y="4799"/>
                </a:lnTo>
                <a:lnTo>
                  <a:pt x="975" y="4799"/>
                </a:lnTo>
                <a:lnTo>
                  <a:pt x="3840" y="1923"/>
                </a:lnTo>
                <a:lnTo>
                  <a:pt x="97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2" name="object 442"/>
          <p:cNvSpPr/>
          <p:nvPr/>
        </p:nvSpPr>
        <p:spPr>
          <a:xfrm>
            <a:off x="6488673" y="8706986"/>
            <a:ext cx="29763" cy="174712"/>
          </a:xfrm>
          <a:custGeom>
            <a:avLst/>
            <a:gdLst/>
            <a:ahLst/>
            <a:cxnLst/>
            <a:rect l="l" t="t" r="r" b="b"/>
            <a:pathLst>
              <a:path w="29763" h="174712">
                <a:moveTo>
                  <a:pt x="0" y="1923"/>
                </a:moveTo>
                <a:lnTo>
                  <a:pt x="16478" y="5643"/>
                </a:lnTo>
                <a:lnTo>
                  <a:pt x="19202" y="5762"/>
                </a:lnTo>
                <a:lnTo>
                  <a:pt x="25763" y="169027"/>
                </a:lnTo>
                <a:lnTo>
                  <a:pt x="25923" y="171837"/>
                </a:lnTo>
                <a:lnTo>
                  <a:pt x="28803" y="174712"/>
                </a:lnTo>
                <a:lnTo>
                  <a:pt x="29763" y="174712"/>
                </a:lnTo>
                <a:lnTo>
                  <a:pt x="28803" y="168955"/>
                </a:lnTo>
                <a:lnTo>
                  <a:pt x="22082" y="2881"/>
                </a:lnTo>
                <a:lnTo>
                  <a:pt x="22082" y="958"/>
                </a:lnTo>
                <a:lnTo>
                  <a:pt x="21122" y="0"/>
                </a:lnTo>
                <a:lnTo>
                  <a:pt x="19202" y="0"/>
                </a:lnTo>
                <a:lnTo>
                  <a:pt x="16322" y="2881"/>
                </a:lnTo>
                <a:lnTo>
                  <a:pt x="0" y="1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3" name="object 443"/>
          <p:cNvSpPr/>
          <p:nvPr/>
        </p:nvSpPr>
        <p:spPr>
          <a:xfrm>
            <a:off x="6510756" y="8709868"/>
            <a:ext cx="9601" cy="171831"/>
          </a:xfrm>
          <a:custGeom>
            <a:avLst/>
            <a:gdLst/>
            <a:ahLst/>
            <a:cxnLst/>
            <a:rect l="l" t="t" r="r" b="b"/>
            <a:pathLst>
              <a:path w="9601" h="171830">
                <a:moveTo>
                  <a:pt x="9601" y="167990"/>
                </a:moveTo>
                <a:lnTo>
                  <a:pt x="0" y="0"/>
                </a:lnTo>
                <a:lnTo>
                  <a:pt x="6720" y="166073"/>
                </a:lnTo>
                <a:lnTo>
                  <a:pt x="7680" y="171830"/>
                </a:lnTo>
                <a:lnTo>
                  <a:pt x="8641" y="170872"/>
                </a:lnTo>
                <a:lnTo>
                  <a:pt x="9601" y="169913"/>
                </a:lnTo>
                <a:lnTo>
                  <a:pt x="9601" y="1679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4" name="object 444"/>
          <p:cNvSpPr/>
          <p:nvPr/>
        </p:nvSpPr>
        <p:spPr>
          <a:xfrm>
            <a:off x="6474272" y="8706986"/>
            <a:ext cx="43205" cy="174712"/>
          </a:xfrm>
          <a:custGeom>
            <a:avLst/>
            <a:gdLst/>
            <a:ahLst/>
            <a:cxnLst/>
            <a:rect l="l" t="t" r="r" b="b"/>
            <a:pathLst>
              <a:path w="43205" h="174712">
                <a:moveTo>
                  <a:pt x="5862" y="169843"/>
                </a:moveTo>
                <a:lnTo>
                  <a:pt x="14249" y="4918"/>
                </a:lnTo>
                <a:lnTo>
                  <a:pt x="30880" y="5643"/>
                </a:lnTo>
                <a:lnTo>
                  <a:pt x="14401" y="1923"/>
                </a:lnTo>
                <a:lnTo>
                  <a:pt x="30723" y="2881"/>
                </a:lnTo>
                <a:lnTo>
                  <a:pt x="33604" y="0"/>
                </a:lnTo>
                <a:lnTo>
                  <a:pt x="10561" y="0"/>
                </a:lnTo>
                <a:lnTo>
                  <a:pt x="11521" y="4799"/>
                </a:lnTo>
                <a:lnTo>
                  <a:pt x="10561" y="0"/>
                </a:lnTo>
                <a:lnTo>
                  <a:pt x="8641" y="958"/>
                </a:lnTo>
                <a:lnTo>
                  <a:pt x="8641" y="1923"/>
                </a:lnTo>
                <a:lnTo>
                  <a:pt x="0" y="171837"/>
                </a:lnTo>
                <a:lnTo>
                  <a:pt x="0" y="172795"/>
                </a:lnTo>
                <a:lnTo>
                  <a:pt x="960" y="173754"/>
                </a:lnTo>
                <a:lnTo>
                  <a:pt x="1920" y="174712"/>
                </a:lnTo>
                <a:lnTo>
                  <a:pt x="2895" y="169913"/>
                </a:lnTo>
                <a:lnTo>
                  <a:pt x="5760" y="171837"/>
                </a:lnTo>
                <a:lnTo>
                  <a:pt x="2895" y="174712"/>
                </a:lnTo>
                <a:lnTo>
                  <a:pt x="43205" y="174712"/>
                </a:lnTo>
                <a:lnTo>
                  <a:pt x="40325" y="171837"/>
                </a:lnTo>
                <a:lnTo>
                  <a:pt x="40165" y="169027"/>
                </a:lnTo>
                <a:lnTo>
                  <a:pt x="5862" y="169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5" name="object 445"/>
          <p:cNvSpPr/>
          <p:nvPr/>
        </p:nvSpPr>
        <p:spPr>
          <a:xfrm>
            <a:off x="6450284" y="8709868"/>
            <a:ext cx="9601" cy="170872"/>
          </a:xfrm>
          <a:custGeom>
            <a:avLst/>
            <a:gdLst/>
            <a:ahLst/>
            <a:cxnLst/>
            <a:rect l="l" t="t" r="r" b="b"/>
            <a:pathLst>
              <a:path w="9601" h="170872">
                <a:moveTo>
                  <a:pt x="9601" y="167990"/>
                </a:moveTo>
                <a:lnTo>
                  <a:pt x="0" y="0"/>
                </a:lnTo>
                <a:lnTo>
                  <a:pt x="6720" y="166073"/>
                </a:lnTo>
                <a:lnTo>
                  <a:pt x="7680" y="170872"/>
                </a:lnTo>
                <a:lnTo>
                  <a:pt x="8641" y="170872"/>
                </a:lnTo>
                <a:lnTo>
                  <a:pt x="9601" y="169913"/>
                </a:lnTo>
                <a:lnTo>
                  <a:pt x="9601" y="1679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6" name="object 446"/>
          <p:cNvSpPr/>
          <p:nvPr/>
        </p:nvSpPr>
        <p:spPr>
          <a:xfrm>
            <a:off x="6450284" y="8709868"/>
            <a:ext cx="7680" cy="171831"/>
          </a:xfrm>
          <a:custGeom>
            <a:avLst/>
            <a:gdLst/>
            <a:ahLst/>
            <a:cxnLst/>
            <a:rect l="l" t="t" r="r" b="b"/>
            <a:pathLst>
              <a:path w="7680" h="171830">
                <a:moveTo>
                  <a:pt x="6720" y="166073"/>
                </a:moveTo>
                <a:lnTo>
                  <a:pt x="0" y="0"/>
                </a:lnTo>
                <a:lnTo>
                  <a:pt x="3680" y="166145"/>
                </a:lnTo>
                <a:lnTo>
                  <a:pt x="3840" y="168955"/>
                </a:lnTo>
                <a:lnTo>
                  <a:pt x="6720" y="171830"/>
                </a:lnTo>
                <a:lnTo>
                  <a:pt x="7680" y="171830"/>
                </a:lnTo>
                <a:lnTo>
                  <a:pt x="7680" y="170872"/>
                </a:lnTo>
                <a:lnTo>
                  <a:pt x="6720" y="166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7" name="object 447"/>
          <p:cNvSpPr/>
          <p:nvPr/>
        </p:nvSpPr>
        <p:spPr>
          <a:xfrm>
            <a:off x="6419661" y="8876014"/>
            <a:ext cx="37343" cy="5685"/>
          </a:xfrm>
          <a:custGeom>
            <a:avLst/>
            <a:gdLst/>
            <a:ahLst/>
            <a:cxnLst/>
            <a:rect l="l" t="t" r="r" b="b"/>
            <a:pathLst>
              <a:path w="37343" h="5685">
                <a:moveTo>
                  <a:pt x="0" y="815"/>
                </a:moveTo>
                <a:lnTo>
                  <a:pt x="37343" y="5685"/>
                </a:lnTo>
                <a:lnTo>
                  <a:pt x="34462" y="2809"/>
                </a:lnTo>
                <a:lnTo>
                  <a:pt x="34303" y="0"/>
                </a:lnTo>
                <a:lnTo>
                  <a:pt x="0" y="8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8" name="object 448"/>
          <p:cNvSpPr/>
          <p:nvPr/>
        </p:nvSpPr>
        <p:spPr>
          <a:xfrm>
            <a:off x="6413799" y="8706986"/>
            <a:ext cx="43205" cy="174712"/>
          </a:xfrm>
          <a:custGeom>
            <a:avLst/>
            <a:gdLst/>
            <a:ahLst/>
            <a:cxnLst/>
            <a:rect l="l" t="t" r="r" b="b"/>
            <a:pathLst>
              <a:path w="43205" h="174712">
                <a:moveTo>
                  <a:pt x="35524" y="0"/>
                </a:moveTo>
                <a:lnTo>
                  <a:pt x="33604" y="0"/>
                </a:lnTo>
                <a:lnTo>
                  <a:pt x="30723" y="2881"/>
                </a:lnTo>
                <a:lnTo>
                  <a:pt x="14401" y="1923"/>
                </a:lnTo>
                <a:lnTo>
                  <a:pt x="12481" y="0"/>
                </a:lnTo>
                <a:lnTo>
                  <a:pt x="10561" y="0"/>
                </a:lnTo>
                <a:lnTo>
                  <a:pt x="11521" y="4799"/>
                </a:lnTo>
                <a:lnTo>
                  <a:pt x="10561" y="0"/>
                </a:lnTo>
                <a:lnTo>
                  <a:pt x="8641" y="958"/>
                </a:lnTo>
                <a:lnTo>
                  <a:pt x="8641" y="1923"/>
                </a:lnTo>
                <a:lnTo>
                  <a:pt x="0" y="171837"/>
                </a:lnTo>
                <a:lnTo>
                  <a:pt x="0" y="173754"/>
                </a:lnTo>
                <a:lnTo>
                  <a:pt x="960" y="173754"/>
                </a:lnTo>
                <a:lnTo>
                  <a:pt x="1920" y="174712"/>
                </a:lnTo>
                <a:lnTo>
                  <a:pt x="2880" y="169913"/>
                </a:lnTo>
                <a:lnTo>
                  <a:pt x="5760" y="171837"/>
                </a:lnTo>
                <a:lnTo>
                  <a:pt x="2880" y="174712"/>
                </a:lnTo>
                <a:lnTo>
                  <a:pt x="43205" y="174712"/>
                </a:lnTo>
                <a:lnTo>
                  <a:pt x="5862" y="169842"/>
                </a:lnTo>
                <a:lnTo>
                  <a:pt x="14249" y="4918"/>
                </a:lnTo>
                <a:lnTo>
                  <a:pt x="30880" y="5643"/>
                </a:lnTo>
                <a:lnTo>
                  <a:pt x="33604" y="5762"/>
                </a:lnTo>
                <a:lnTo>
                  <a:pt x="40165" y="169027"/>
                </a:lnTo>
                <a:lnTo>
                  <a:pt x="36484" y="2881"/>
                </a:lnTo>
                <a:lnTo>
                  <a:pt x="35524" y="958"/>
                </a:lnTo>
                <a:lnTo>
                  <a:pt x="35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9" name="object 449"/>
          <p:cNvSpPr/>
          <p:nvPr/>
        </p:nvSpPr>
        <p:spPr>
          <a:xfrm>
            <a:off x="6444680" y="8712630"/>
            <a:ext cx="9284" cy="163383"/>
          </a:xfrm>
          <a:custGeom>
            <a:avLst/>
            <a:gdLst/>
            <a:ahLst/>
            <a:cxnLst/>
            <a:rect l="l" t="t" r="r" b="b"/>
            <a:pathLst>
              <a:path w="9284" h="163383">
                <a:moveTo>
                  <a:pt x="9284" y="163383"/>
                </a:moveTo>
                <a:lnTo>
                  <a:pt x="2723" y="118"/>
                </a:lnTo>
                <a:lnTo>
                  <a:pt x="0" y="0"/>
                </a:lnTo>
                <a:lnTo>
                  <a:pt x="9284" y="1633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0" name="object 450"/>
          <p:cNvSpPr/>
          <p:nvPr/>
        </p:nvSpPr>
        <p:spPr>
          <a:xfrm>
            <a:off x="6415719" y="8876900"/>
            <a:ext cx="3840" cy="4799"/>
          </a:xfrm>
          <a:custGeom>
            <a:avLst/>
            <a:gdLst/>
            <a:ahLst/>
            <a:cxnLst/>
            <a:rect l="l" t="t" r="r" b="b"/>
            <a:pathLst>
              <a:path w="3840" h="4799">
                <a:moveTo>
                  <a:pt x="960" y="0"/>
                </a:moveTo>
                <a:lnTo>
                  <a:pt x="0" y="4799"/>
                </a:lnTo>
                <a:lnTo>
                  <a:pt x="960" y="4799"/>
                </a:lnTo>
                <a:lnTo>
                  <a:pt x="3840" y="1923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1" name="object 451"/>
          <p:cNvSpPr/>
          <p:nvPr/>
        </p:nvSpPr>
        <p:spPr>
          <a:xfrm>
            <a:off x="6426281" y="8706986"/>
            <a:ext cx="21122" cy="2881"/>
          </a:xfrm>
          <a:custGeom>
            <a:avLst/>
            <a:gdLst/>
            <a:ahLst/>
            <a:cxnLst/>
            <a:rect l="l" t="t" r="r" b="b"/>
            <a:pathLst>
              <a:path w="21122" h="2881">
                <a:moveTo>
                  <a:pt x="21122" y="0"/>
                </a:moveTo>
                <a:lnTo>
                  <a:pt x="0" y="0"/>
                </a:lnTo>
                <a:lnTo>
                  <a:pt x="1920" y="1923"/>
                </a:lnTo>
                <a:lnTo>
                  <a:pt x="18242" y="2881"/>
                </a:lnTo>
                <a:lnTo>
                  <a:pt x="211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2" name="object 452"/>
          <p:cNvSpPr/>
          <p:nvPr/>
        </p:nvSpPr>
        <p:spPr>
          <a:xfrm>
            <a:off x="5934776" y="9090016"/>
            <a:ext cx="81237" cy="115558"/>
          </a:xfrm>
          <a:custGeom>
            <a:avLst/>
            <a:gdLst/>
            <a:ahLst/>
            <a:cxnLst/>
            <a:rect l="l" t="t" r="r" b="b"/>
            <a:pathLst>
              <a:path w="81237" h="115558">
                <a:moveTo>
                  <a:pt x="5760" y="23996"/>
                </a:moveTo>
                <a:lnTo>
                  <a:pt x="2880" y="16317"/>
                </a:lnTo>
                <a:lnTo>
                  <a:pt x="1920" y="8638"/>
                </a:lnTo>
                <a:lnTo>
                  <a:pt x="0" y="0"/>
                </a:lnTo>
                <a:lnTo>
                  <a:pt x="0" y="25920"/>
                </a:lnTo>
                <a:lnTo>
                  <a:pt x="5813" y="40156"/>
                </a:lnTo>
                <a:lnTo>
                  <a:pt x="13096" y="53499"/>
                </a:lnTo>
                <a:lnTo>
                  <a:pt x="21733" y="65962"/>
                </a:lnTo>
                <a:lnTo>
                  <a:pt x="31611" y="77558"/>
                </a:lnTo>
                <a:lnTo>
                  <a:pt x="42615" y="88303"/>
                </a:lnTo>
                <a:lnTo>
                  <a:pt x="54630" y="98208"/>
                </a:lnTo>
                <a:lnTo>
                  <a:pt x="67542" y="107289"/>
                </a:lnTo>
                <a:lnTo>
                  <a:pt x="81237" y="115558"/>
                </a:lnTo>
                <a:lnTo>
                  <a:pt x="80370" y="108611"/>
                </a:lnTo>
                <a:lnTo>
                  <a:pt x="67755" y="100655"/>
                </a:lnTo>
                <a:lnTo>
                  <a:pt x="55873" y="91973"/>
                </a:lnTo>
                <a:lnTo>
                  <a:pt x="44829" y="82554"/>
                </a:lnTo>
                <a:lnTo>
                  <a:pt x="34724" y="72386"/>
                </a:lnTo>
                <a:lnTo>
                  <a:pt x="25661" y="61458"/>
                </a:lnTo>
                <a:lnTo>
                  <a:pt x="17745" y="49758"/>
                </a:lnTo>
                <a:lnTo>
                  <a:pt x="11077" y="37275"/>
                </a:lnTo>
                <a:lnTo>
                  <a:pt x="5760" y="23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3" name="object 453"/>
          <p:cNvSpPr/>
          <p:nvPr/>
        </p:nvSpPr>
        <p:spPr>
          <a:xfrm>
            <a:off x="5929015" y="8918179"/>
            <a:ext cx="514548" cy="328710"/>
          </a:xfrm>
          <a:custGeom>
            <a:avLst/>
            <a:gdLst/>
            <a:ahLst/>
            <a:cxnLst/>
            <a:rect l="l" t="t" r="r" b="b"/>
            <a:pathLst>
              <a:path w="514548" h="328710">
                <a:moveTo>
                  <a:pt x="283189" y="322553"/>
                </a:moveTo>
                <a:lnTo>
                  <a:pt x="270708" y="322553"/>
                </a:lnTo>
                <a:lnTo>
                  <a:pt x="257266" y="323511"/>
                </a:lnTo>
                <a:lnTo>
                  <a:pt x="243877" y="323365"/>
                </a:lnTo>
                <a:lnTo>
                  <a:pt x="229987" y="322631"/>
                </a:lnTo>
                <a:lnTo>
                  <a:pt x="215697" y="321298"/>
                </a:lnTo>
                <a:lnTo>
                  <a:pt x="201112" y="319355"/>
                </a:lnTo>
                <a:lnTo>
                  <a:pt x="186334" y="316790"/>
                </a:lnTo>
                <a:lnTo>
                  <a:pt x="171465" y="313591"/>
                </a:lnTo>
                <a:lnTo>
                  <a:pt x="156610" y="309747"/>
                </a:lnTo>
                <a:lnTo>
                  <a:pt x="141870" y="305247"/>
                </a:lnTo>
                <a:lnTo>
                  <a:pt x="127350" y="300078"/>
                </a:lnTo>
                <a:lnTo>
                  <a:pt x="113151" y="294230"/>
                </a:lnTo>
                <a:lnTo>
                  <a:pt x="99377" y="287690"/>
                </a:lnTo>
                <a:lnTo>
                  <a:pt x="86131" y="280448"/>
                </a:lnTo>
                <a:lnTo>
                  <a:pt x="86998" y="287395"/>
                </a:lnTo>
                <a:lnTo>
                  <a:pt x="116277" y="301553"/>
                </a:lnTo>
                <a:lnTo>
                  <a:pt x="147313" y="312630"/>
                </a:lnTo>
                <a:lnTo>
                  <a:pt x="179189" y="320734"/>
                </a:lnTo>
                <a:lnTo>
                  <a:pt x="210991" y="325976"/>
                </a:lnTo>
                <a:lnTo>
                  <a:pt x="241802" y="328464"/>
                </a:lnTo>
                <a:lnTo>
                  <a:pt x="256551" y="328710"/>
                </a:lnTo>
                <a:lnTo>
                  <a:pt x="270708" y="328309"/>
                </a:lnTo>
                <a:lnTo>
                  <a:pt x="296631" y="326392"/>
                </a:lnTo>
                <a:lnTo>
                  <a:pt x="323208" y="323101"/>
                </a:lnTo>
                <a:lnTo>
                  <a:pt x="351088" y="317237"/>
                </a:lnTo>
                <a:lnTo>
                  <a:pt x="379382" y="308757"/>
                </a:lnTo>
                <a:lnTo>
                  <a:pt x="407204" y="297622"/>
                </a:lnTo>
                <a:lnTo>
                  <a:pt x="433667" y="283792"/>
                </a:lnTo>
                <a:lnTo>
                  <a:pt x="457884" y="267226"/>
                </a:lnTo>
                <a:lnTo>
                  <a:pt x="478967" y="247883"/>
                </a:lnTo>
                <a:lnTo>
                  <a:pt x="496031" y="225724"/>
                </a:lnTo>
                <a:lnTo>
                  <a:pt x="508186" y="200708"/>
                </a:lnTo>
                <a:lnTo>
                  <a:pt x="514548" y="172795"/>
                </a:lnTo>
                <a:lnTo>
                  <a:pt x="514548" y="155513"/>
                </a:lnTo>
                <a:lnTo>
                  <a:pt x="507870" y="125074"/>
                </a:lnTo>
                <a:lnTo>
                  <a:pt x="494313" y="99326"/>
                </a:lnTo>
                <a:lnTo>
                  <a:pt x="476040" y="76812"/>
                </a:lnTo>
                <a:lnTo>
                  <a:pt x="453866" y="57423"/>
                </a:lnTo>
                <a:lnTo>
                  <a:pt x="428602" y="41050"/>
                </a:lnTo>
                <a:lnTo>
                  <a:pt x="401060" y="27582"/>
                </a:lnTo>
                <a:lnTo>
                  <a:pt x="372052" y="16910"/>
                </a:lnTo>
                <a:lnTo>
                  <a:pt x="342390" y="8925"/>
                </a:lnTo>
                <a:lnTo>
                  <a:pt x="312888" y="3518"/>
                </a:lnTo>
                <a:lnTo>
                  <a:pt x="284356" y="578"/>
                </a:lnTo>
                <a:lnTo>
                  <a:pt x="270708" y="0"/>
                </a:lnTo>
                <a:lnTo>
                  <a:pt x="244784" y="0"/>
                </a:lnTo>
                <a:lnTo>
                  <a:pt x="217229" y="1538"/>
                </a:lnTo>
                <a:lnTo>
                  <a:pt x="188123" y="5629"/>
                </a:lnTo>
                <a:lnTo>
                  <a:pt x="158336" y="12346"/>
                </a:lnTo>
                <a:lnTo>
                  <a:pt x="128739" y="21764"/>
                </a:lnTo>
                <a:lnTo>
                  <a:pt x="100201" y="33959"/>
                </a:lnTo>
                <a:lnTo>
                  <a:pt x="73591" y="49005"/>
                </a:lnTo>
                <a:lnTo>
                  <a:pt x="49780" y="66977"/>
                </a:lnTo>
                <a:lnTo>
                  <a:pt x="29638" y="87950"/>
                </a:lnTo>
                <a:lnTo>
                  <a:pt x="14035" y="111997"/>
                </a:lnTo>
                <a:lnTo>
                  <a:pt x="3840" y="139196"/>
                </a:lnTo>
                <a:lnTo>
                  <a:pt x="0" y="164157"/>
                </a:lnTo>
                <a:lnTo>
                  <a:pt x="960" y="172795"/>
                </a:lnTo>
                <a:lnTo>
                  <a:pt x="1920" y="181433"/>
                </a:lnTo>
                <a:lnTo>
                  <a:pt x="3840" y="189113"/>
                </a:lnTo>
                <a:lnTo>
                  <a:pt x="5760" y="197757"/>
                </a:lnTo>
                <a:lnTo>
                  <a:pt x="5760" y="164157"/>
                </a:lnTo>
                <a:lnTo>
                  <a:pt x="6720" y="156478"/>
                </a:lnTo>
                <a:lnTo>
                  <a:pt x="7680" y="147834"/>
                </a:lnTo>
                <a:lnTo>
                  <a:pt x="8641" y="140154"/>
                </a:lnTo>
                <a:lnTo>
                  <a:pt x="19517" y="112780"/>
                </a:lnTo>
                <a:lnTo>
                  <a:pt x="35974" y="88763"/>
                </a:lnTo>
                <a:lnTo>
                  <a:pt x="57084" y="68006"/>
                </a:lnTo>
                <a:lnTo>
                  <a:pt x="81921" y="50411"/>
                </a:lnTo>
                <a:lnTo>
                  <a:pt x="109556" y="35880"/>
                </a:lnTo>
                <a:lnTo>
                  <a:pt x="139063" y="24315"/>
                </a:lnTo>
                <a:lnTo>
                  <a:pt x="169515" y="15619"/>
                </a:lnTo>
                <a:lnTo>
                  <a:pt x="199984" y="9693"/>
                </a:lnTo>
                <a:lnTo>
                  <a:pt x="229544" y="6440"/>
                </a:lnTo>
                <a:lnTo>
                  <a:pt x="257266" y="5762"/>
                </a:lnTo>
                <a:lnTo>
                  <a:pt x="284149" y="5762"/>
                </a:lnTo>
                <a:lnTo>
                  <a:pt x="310266" y="8367"/>
                </a:lnTo>
                <a:lnTo>
                  <a:pt x="337915" y="13356"/>
                </a:lnTo>
                <a:lnTo>
                  <a:pt x="366209" y="20811"/>
                </a:lnTo>
                <a:lnTo>
                  <a:pt x="394262" y="30812"/>
                </a:lnTo>
                <a:lnTo>
                  <a:pt x="421185" y="43439"/>
                </a:lnTo>
                <a:lnTo>
                  <a:pt x="446094" y="58774"/>
                </a:lnTo>
                <a:lnTo>
                  <a:pt x="468099" y="76896"/>
                </a:lnTo>
                <a:lnTo>
                  <a:pt x="486314" y="97887"/>
                </a:lnTo>
                <a:lnTo>
                  <a:pt x="499852" y="121828"/>
                </a:lnTo>
                <a:lnTo>
                  <a:pt x="507827" y="148798"/>
                </a:lnTo>
                <a:lnTo>
                  <a:pt x="508787" y="156478"/>
                </a:lnTo>
                <a:lnTo>
                  <a:pt x="509747" y="164157"/>
                </a:lnTo>
                <a:lnTo>
                  <a:pt x="508787" y="171837"/>
                </a:lnTo>
                <a:lnTo>
                  <a:pt x="507827" y="180475"/>
                </a:lnTo>
                <a:lnTo>
                  <a:pt x="504460" y="194213"/>
                </a:lnTo>
                <a:lnTo>
                  <a:pt x="499618" y="207210"/>
                </a:lnTo>
                <a:lnTo>
                  <a:pt x="493408" y="219473"/>
                </a:lnTo>
                <a:lnTo>
                  <a:pt x="485938" y="231008"/>
                </a:lnTo>
                <a:lnTo>
                  <a:pt x="477316" y="241823"/>
                </a:lnTo>
                <a:lnTo>
                  <a:pt x="467649" y="251926"/>
                </a:lnTo>
                <a:lnTo>
                  <a:pt x="457047" y="261323"/>
                </a:lnTo>
                <a:lnTo>
                  <a:pt x="445617" y="270022"/>
                </a:lnTo>
                <a:lnTo>
                  <a:pt x="433467" y="278029"/>
                </a:lnTo>
                <a:lnTo>
                  <a:pt x="420705" y="285353"/>
                </a:lnTo>
                <a:lnTo>
                  <a:pt x="407440" y="291999"/>
                </a:lnTo>
                <a:lnTo>
                  <a:pt x="393778" y="297977"/>
                </a:lnTo>
                <a:lnTo>
                  <a:pt x="379828" y="303291"/>
                </a:lnTo>
                <a:lnTo>
                  <a:pt x="365698" y="307951"/>
                </a:lnTo>
                <a:lnTo>
                  <a:pt x="351497" y="311962"/>
                </a:lnTo>
                <a:lnTo>
                  <a:pt x="337331" y="315333"/>
                </a:lnTo>
                <a:lnTo>
                  <a:pt x="323309" y="318070"/>
                </a:lnTo>
                <a:lnTo>
                  <a:pt x="309540" y="320181"/>
                </a:lnTo>
                <a:lnTo>
                  <a:pt x="296131" y="321673"/>
                </a:lnTo>
                <a:lnTo>
                  <a:pt x="283189" y="3225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4" name="object 454"/>
          <p:cNvSpPr/>
          <p:nvPr/>
        </p:nvSpPr>
        <p:spPr>
          <a:xfrm>
            <a:off x="6016370" y="9046814"/>
            <a:ext cx="49926" cy="77760"/>
          </a:xfrm>
          <a:custGeom>
            <a:avLst/>
            <a:gdLst/>
            <a:ahLst/>
            <a:cxnLst/>
            <a:rect l="l" t="t" r="r" b="b"/>
            <a:pathLst>
              <a:path w="49926" h="77760">
                <a:moveTo>
                  <a:pt x="960" y="25920"/>
                </a:moveTo>
                <a:lnTo>
                  <a:pt x="1920" y="28802"/>
                </a:lnTo>
                <a:lnTo>
                  <a:pt x="3840" y="30719"/>
                </a:lnTo>
                <a:lnTo>
                  <a:pt x="5760" y="33599"/>
                </a:lnTo>
                <a:lnTo>
                  <a:pt x="8641" y="35522"/>
                </a:lnTo>
                <a:lnTo>
                  <a:pt x="11521" y="37440"/>
                </a:lnTo>
                <a:lnTo>
                  <a:pt x="15361" y="40320"/>
                </a:lnTo>
                <a:lnTo>
                  <a:pt x="22082" y="44160"/>
                </a:lnTo>
                <a:lnTo>
                  <a:pt x="28803" y="48001"/>
                </a:lnTo>
                <a:lnTo>
                  <a:pt x="32644" y="49923"/>
                </a:lnTo>
                <a:lnTo>
                  <a:pt x="33604" y="50881"/>
                </a:lnTo>
                <a:lnTo>
                  <a:pt x="36484" y="52798"/>
                </a:lnTo>
                <a:lnTo>
                  <a:pt x="37444" y="54722"/>
                </a:lnTo>
                <a:lnTo>
                  <a:pt x="38404" y="56639"/>
                </a:lnTo>
                <a:lnTo>
                  <a:pt x="39364" y="57602"/>
                </a:lnTo>
                <a:lnTo>
                  <a:pt x="40325" y="59519"/>
                </a:lnTo>
                <a:lnTo>
                  <a:pt x="40325" y="65282"/>
                </a:lnTo>
                <a:lnTo>
                  <a:pt x="38404" y="68157"/>
                </a:lnTo>
                <a:lnTo>
                  <a:pt x="36484" y="70081"/>
                </a:lnTo>
                <a:lnTo>
                  <a:pt x="33604" y="72961"/>
                </a:lnTo>
                <a:lnTo>
                  <a:pt x="29763" y="73920"/>
                </a:lnTo>
                <a:lnTo>
                  <a:pt x="21122" y="73920"/>
                </a:lnTo>
                <a:lnTo>
                  <a:pt x="17282" y="72961"/>
                </a:lnTo>
                <a:lnTo>
                  <a:pt x="14401" y="71039"/>
                </a:lnTo>
                <a:lnTo>
                  <a:pt x="10561" y="69122"/>
                </a:lnTo>
                <a:lnTo>
                  <a:pt x="8641" y="67199"/>
                </a:lnTo>
                <a:lnTo>
                  <a:pt x="6720" y="64318"/>
                </a:lnTo>
                <a:lnTo>
                  <a:pt x="4800" y="62401"/>
                </a:lnTo>
                <a:lnTo>
                  <a:pt x="3840" y="57602"/>
                </a:lnTo>
                <a:lnTo>
                  <a:pt x="2880" y="52798"/>
                </a:lnTo>
                <a:lnTo>
                  <a:pt x="960" y="52798"/>
                </a:lnTo>
                <a:lnTo>
                  <a:pt x="960" y="77760"/>
                </a:lnTo>
                <a:lnTo>
                  <a:pt x="2880" y="77760"/>
                </a:lnTo>
                <a:lnTo>
                  <a:pt x="2880" y="76801"/>
                </a:lnTo>
                <a:lnTo>
                  <a:pt x="3840" y="75837"/>
                </a:lnTo>
                <a:lnTo>
                  <a:pt x="3840" y="74878"/>
                </a:lnTo>
                <a:lnTo>
                  <a:pt x="4800" y="73920"/>
                </a:lnTo>
                <a:lnTo>
                  <a:pt x="7680" y="73920"/>
                </a:lnTo>
                <a:lnTo>
                  <a:pt x="9601" y="74878"/>
                </a:lnTo>
                <a:lnTo>
                  <a:pt x="13441" y="75837"/>
                </a:lnTo>
                <a:lnTo>
                  <a:pt x="17282" y="76801"/>
                </a:lnTo>
                <a:lnTo>
                  <a:pt x="19202" y="77760"/>
                </a:lnTo>
                <a:lnTo>
                  <a:pt x="33604" y="77760"/>
                </a:lnTo>
                <a:lnTo>
                  <a:pt x="39364" y="75837"/>
                </a:lnTo>
                <a:lnTo>
                  <a:pt x="43205" y="71998"/>
                </a:lnTo>
                <a:lnTo>
                  <a:pt x="48006" y="68157"/>
                </a:lnTo>
                <a:lnTo>
                  <a:pt x="49926" y="63360"/>
                </a:lnTo>
                <a:lnTo>
                  <a:pt x="49926" y="54722"/>
                </a:lnTo>
                <a:lnTo>
                  <a:pt x="48966" y="51840"/>
                </a:lnTo>
                <a:lnTo>
                  <a:pt x="48006" y="48958"/>
                </a:lnTo>
                <a:lnTo>
                  <a:pt x="46085" y="46084"/>
                </a:lnTo>
                <a:lnTo>
                  <a:pt x="44165" y="44160"/>
                </a:lnTo>
                <a:lnTo>
                  <a:pt x="42245" y="42237"/>
                </a:lnTo>
                <a:lnTo>
                  <a:pt x="39364" y="40320"/>
                </a:lnTo>
                <a:lnTo>
                  <a:pt x="34564" y="37440"/>
                </a:lnTo>
                <a:lnTo>
                  <a:pt x="27843" y="33599"/>
                </a:lnTo>
                <a:lnTo>
                  <a:pt x="19202" y="28802"/>
                </a:lnTo>
                <a:lnTo>
                  <a:pt x="13441" y="24961"/>
                </a:lnTo>
                <a:lnTo>
                  <a:pt x="11521" y="22081"/>
                </a:lnTo>
                <a:lnTo>
                  <a:pt x="9601" y="20164"/>
                </a:lnTo>
                <a:lnTo>
                  <a:pt x="8641" y="18240"/>
                </a:lnTo>
                <a:lnTo>
                  <a:pt x="8641" y="13443"/>
                </a:lnTo>
                <a:lnTo>
                  <a:pt x="10561" y="10561"/>
                </a:lnTo>
                <a:lnTo>
                  <a:pt x="12481" y="7680"/>
                </a:lnTo>
                <a:lnTo>
                  <a:pt x="15361" y="5763"/>
                </a:lnTo>
                <a:lnTo>
                  <a:pt x="18242" y="4805"/>
                </a:lnTo>
                <a:lnTo>
                  <a:pt x="25923" y="4805"/>
                </a:lnTo>
                <a:lnTo>
                  <a:pt x="28803" y="5763"/>
                </a:lnTo>
                <a:lnTo>
                  <a:pt x="31683" y="7680"/>
                </a:lnTo>
                <a:lnTo>
                  <a:pt x="35524" y="8644"/>
                </a:lnTo>
                <a:lnTo>
                  <a:pt x="37444" y="11519"/>
                </a:lnTo>
                <a:lnTo>
                  <a:pt x="39364" y="14401"/>
                </a:lnTo>
                <a:lnTo>
                  <a:pt x="41285" y="17282"/>
                </a:lnTo>
                <a:lnTo>
                  <a:pt x="42245" y="21122"/>
                </a:lnTo>
                <a:lnTo>
                  <a:pt x="43205" y="25920"/>
                </a:lnTo>
                <a:lnTo>
                  <a:pt x="45125" y="25920"/>
                </a:lnTo>
                <a:lnTo>
                  <a:pt x="45125" y="0"/>
                </a:lnTo>
                <a:lnTo>
                  <a:pt x="43205" y="0"/>
                </a:lnTo>
                <a:lnTo>
                  <a:pt x="42245" y="1923"/>
                </a:lnTo>
                <a:lnTo>
                  <a:pt x="42245" y="2881"/>
                </a:lnTo>
                <a:lnTo>
                  <a:pt x="41285" y="3840"/>
                </a:lnTo>
                <a:lnTo>
                  <a:pt x="40325" y="4805"/>
                </a:lnTo>
                <a:lnTo>
                  <a:pt x="38404" y="4805"/>
                </a:lnTo>
                <a:lnTo>
                  <a:pt x="36484" y="3840"/>
                </a:lnTo>
                <a:lnTo>
                  <a:pt x="34564" y="2881"/>
                </a:lnTo>
                <a:lnTo>
                  <a:pt x="30723" y="964"/>
                </a:lnTo>
                <a:lnTo>
                  <a:pt x="25923" y="0"/>
                </a:lnTo>
                <a:lnTo>
                  <a:pt x="15361" y="0"/>
                </a:lnTo>
                <a:lnTo>
                  <a:pt x="10561" y="1923"/>
                </a:lnTo>
                <a:lnTo>
                  <a:pt x="6720" y="5763"/>
                </a:lnTo>
                <a:lnTo>
                  <a:pt x="1920" y="9602"/>
                </a:lnTo>
                <a:lnTo>
                  <a:pt x="0" y="14401"/>
                </a:lnTo>
                <a:lnTo>
                  <a:pt x="0" y="23039"/>
                </a:lnTo>
                <a:lnTo>
                  <a:pt x="960" y="25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5" name="object 455"/>
          <p:cNvSpPr/>
          <p:nvPr/>
        </p:nvSpPr>
        <p:spPr>
          <a:xfrm>
            <a:off x="6073002" y="9056417"/>
            <a:ext cx="30723" cy="68157"/>
          </a:xfrm>
          <a:custGeom>
            <a:avLst/>
            <a:gdLst/>
            <a:ahLst/>
            <a:cxnLst/>
            <a:rect l="l" t="t" r="r" b="b"/>
            <a:pathLst>
              <a:path w="30723" h="68157">
                <a:moveTo>
                  <a:pt x="8656" y="20157"/>
                </a:moveTo>
                <a:lnTo>
                  <a:pt x="8656" y="60478"/>
                </a:lnTo>
                <a:lnTo>
                  <a:pt x="9601" y="62395"/>
                </a:lnTo>
                <a:lnTo>
                  <a:pt x="10561" y="64317"/>
                </a:lnTo>
                <a:lnTo>
                  <a:pt x="11521" y="65275"/>
                </a:lnTo>
                <a:lnTo>
                  <a:pt x="13441" y="66234"/>
                </a:lnTo>
                <a:lnTo>
                  <a:pt x="14401" y="67199"/>
                </a:lnTo>
                <a:lnTo>
                  <a:pt x="16337" y="68157"/>
                </a:lnTo>
                <a:lnTo>
                  <a:pt x="20162" y="68157"/>
                </a:lnTo>
                <a:lnTo>
                  <a:pt x="23058" y="67199"/>
                </a:lnTo>
                <a:lnTo>
                  <a:pt x="24963" y="65275"/>
                </a:lnTo>
                <a:lnTo>
                  <a:pt x="27843" y="63358"/>
                </a:lnTo>
                <a:lnTo>
                  <a:pt x="29763" y="60478"/>
                </a:lnTo>
                <a:lnTo>
                  <a:pt x="30723" y="56637"/>
                </a:lnTo>
                <a:lnTo>
                  <a:pt x="28803" y="56637"/>
                </a:lnTo>
                <a:lnTo>
                  <a:pt x="27843" y="58555"/>
                </a:lnTo>
                <a:lnTo>
                  <a:pt x="26883" y="59519"/>
                </a:lnTo>
                <a:lnTo>
                  <a:pt x="25923" y="60478"/>
                </a:lnTo>
                <a:lnTo>
                  <a:pt x="24963" y="61437"/>
                </a:lnTo>
                <a:lnTo>
                  <a:pt x="21122" y="61437"/>
                </a:lnTo>
                <a:lnTo>
                  <a:pt x="20162" y="60478"/>
                </a:lnTo>
                <a:lnTo>
                  <a:pt x="19217" y="59519"/>
                </a:lnTo>
                <a:lnTo>
                  <a:pt x="18242" y="58555"/>
                </a:lnTo>
                <a:lnTo>
                  <a:pt x="17282" y="56637"/>
                </a:lnTo>
                <a:lnTo>
                  <a:pt x="17282" y="20157"/>
                </a:lnTo>
                <a:lnTo>
                  <a:pt x="28803" y="20157"/>
                </a:lnTo>
                <a:lnTo>
                  <a:pt x="28803" y="16317"/>
                </a:lnTo>
                <a:lnTo>
                  <a:pt x="17282" y="16317"/>
                </a:lnTo>
                <a:lnTo>
                  <a:pt x="17282" y="0"/>
                </a:lnTo>
                <a:lnTo>
                  <a:pt x="15361" y="0"/>
                </a:lnTo>
                <a:lnTo>
                  <a:pt x="14401" y="3840"/>
                </a:lnTo>
                <a:lnTo>
                  <a:pt x="13441" y="6720"/>
                </a:lnTo>
                <a:lnTo>
                  <a:pt x="12496" y="7679"/>
                </a:lnTo>
                <a:lnTo>
                  <a:pt x="10561" y="10561"/>
                </a:lnTo>
                <a:lnTo>
                  <a:pt x="8656" y="12478"/>
                </a:lnTo>
                <a:lnTo>
                  <a:pt x="6720" y="14400"/>
                </a:lnTo>
                <a:lnTo>
                  <a:pt x="4815" y="16317"/>
                </a:lnTo>
                <a:lnTo>
                  <a:pt x="1935" y="18240"/>
                </a:lnTo>
                <a:lnTo>
                  <a:pt x="0" y="18240"/>
                </a:lnTo>
                <a:lnTo>
                  <a:pt x="0" y="20157"/>
                </a:lnTo>
                <a:lnTo>
                  <a:pt x="8656" y="201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6" name="object 456"/>
          <p:cNvSpPr/>
          <p:nvPr/>
        </p:nvSpPr>
        <p:spPr>
          <a:xfrm>
            <a:off x="6107567" y="9095773"/>
            <a:ext cx="13441" cy="28802"/>
          </a:xfrm>
          <a:custGeom>
            <a:avLst/>
            <a:gdLst/>
            <a:ahLst/>
            <a:cxnLst/>
            <a:rect l="l" t="t" r="r" b="b"/>
            <a:pathLst>
              <a:path w="13441" h="28802">
                <a:moveTo>
                  <a:pt x="2880" y="6722"/>
                </a:moveTo>
                <a:lnTo>
                  <a:pt x="1920" y="9602"/>
                </a:lnTo>
                <a:lnTo>
                  <a:pt x="960" y="11519"/>
                </a:lnTo>
                <a:lnTo>
                  <a:pt x="0" y="13443"/>
                </a:lnTo>
                <a:lnTo>
                  <a:pt x="0" y="19199"/>
                </a:lnTo>
                <a:lnTo>
                  <a:pt x="960" y="23039"/>
                </a:lnTo>
                <a:lnTo>
                  <a:pt x="3840" y="24961"/>
                </a:lnTo>
                <a:lnTo>
                  <a:pt x="5760" y="27843"/>
                </a:lnTo>
                <a:lnTo>
                  <a:pt x="8641" y="28802"/>
                </a:lnTo>
                <a:lnTo>
                  <a:pt x="12481" y="28802"/>
                </a:lnTo>
                <a:lnTo>
                  <a:pt x="11521" y="19199"/>
                </a:lnTo>
                <a:lnTo>
                  <a:pt x="10561" y="18240"/>
                </a:lnTo>
                <a:lnTo>
                  <a:pt x="9601" y="15360"/>
                </a:lnTo>
                <a:lnTo>
                  <a:pt x="9601" y="8644"/>
                </a:lnTo>
                <a:lnTo>
                  <a:pt x="11521" y="7680"/>
                </a:lnTo>
                <a:lnTo>
                  <a:pt x="13441" y="0"/>
                </a:lnTo>
                <a:lnTo>
                  <a:pt x="9601" y="1923"/>
                </a:lnTo>
                <a:lnTo>
                  <a:pt x="5760" y="4805"/>
                </a:lnTo>
                <a:lnTo>
                  <a:pt x="2880" y="67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7" name="object 457"/>
          <p:cNvSpPr/>
          <p:nvPr/>
        </p:nvSpPr>
        <p:spPr>
          <a:xfrm>
            <a:off x="6109487" y="9071776"/>
            <a:ext cx="44165" cy="52798"/>
          </a:xfrm>
          <a:custGeom>
            <a:avLst/>
            <a:gdLst/>
            <a:ahLst/>
            <a:cxnLst/>
            <a:rect l="l" t="t" r="r" b="b"/>
            <a:pathLst>
              <a:path w="44165" h="52798">
                <a:moveTo>
                  <a:pt x="34564" y="7679"/>
                </a:moveTo>
                <a:lnTo>
                  <a:pt x="33604" y="4799"/>
                </a:lnTo>
                <a:lnTo>
                  <a:pt x="31683" y="2881"/>
                </a:lnTo>
                <a:lnTo>
                  <a:pt x="29763" y="1917"/>
                </a:lnTo>
                <a:lnTo>
                  <a:pt x="26883" y="0"/>
                </a:lnTo>
                <a:lnTo>
                  <a:pt x="12481" y="0"/>
                </a:lnTo>
                <a:lnTo>
                  <a:pt x="7680" y="958"/>
                </a:lnTo>
                <a:lnTo>
                  <a:pt x="4800" y="3840"/>
                </a:lnTo>
                <a:lnTo>
                  <a:pt x="1920" y="6722"/>
                </a:lnTo>
                <a:lnTo>
                  <a:pt x="0" y="9596"/>
                </a:lnTo>
                <a:lnTo>
                  <a:pt x="0" y="14401"/>
                </a:lnTo>
                <a:lnTo>
                  <a:pt x="960" y="15358"/>
                </a:lnTo>
                <a:lnTo>
                  <a:pt x="960" y="16317"/>
                </a:lnTo>
                <a:lnTo>
                  <a:pt x="1920" y="17276"/>
                </a:lnTo>
                <a:lnTo>
                  <a:pt x="7680" y="17276"/>
                </a:lnTo>
                <a:lnTo>
                  <a:pt x="7680" y="16317"/>
                </a:lnTo>
                <a:lnTo>
                  <a:pt x="8641" y="15358"/>
                </a:lnTo>
                <a:lnTo>
                  <a:pt x="9601" y="14401"/>
                </a:lnTo>
                <a:lnTo>
                  <a:pt x="9601" y="5757"/>
                </a:lnTo>
                <a:lnTo>
                  <a:pt x="11521" y="4799"/>
                </a:lnTo>
                <a:lnTo>
                  <a:pt x="12481" y="3840"/>
                </a:lnTo>
                <a:lnTo>
                  <a:pt x="14401" y="2881"/>
                </a:lnTo>
                <a:lnTo>
                  <a:pt x="20162" y="2881"/>
                </a:lnTo>
                <a:lnTo>
                  <a:pt x="22082" y="3840"/>
                </a:lnTo>
                <a:lnTo>
                  <a:pt x="24003" y="5757"/>
                </a:lnTo>
                <a:lnTo>
                  <a:pt x="25923" y="7679"/>
                </a:lnTo>
                <a:lnTo>
                  <a:pt x="25923" y="18240"/>
                </a:lnTo>
                <a:lnTo>
                  <a:pt x="17282" y="21122"/>
                </a:lnTo>
                <a:lnTo>
                  <a:pt x="11521" y="23996"/>
                </a:lnTo>
                <a:lnTo>
                  <a:pt x="9601" y="31677"/>
                </a:lnTo>
                <a:lnTo>
                  <a:pt x="10561" y="29760"/>
                </a:lnTo>
                <a:lnTo>
                  <a:pt x="12481" y="27837"/>
                </a:lnTo>
                <a:lnTo>
                  <a:pt x="15361" y="25920"/>
                </a:lnTo>
                <a:lnTo>
                  <a:pt x="17282" y="24961"/>
                </a:lnTo>
                <a:lnTo>
                  <a:pt x="21122" y="23996"/>
                </a:lnTo>
                <a:lnTo>
                  <a:pt x="25923" y="21122"/>
                </a:lnTo>
                <a:lnTo>
                  <a:pt x="25923" y="40320"/>
                </a:lnTo>
                <a:lnTo>
                  <a:pt x="22082" y="44160"/>
                </a:lnTo>
                <a:lnTo>
                  <a:pt x="18242" y="46078"/>
                </a:lnTo>
                <a:lnTo>
                  <a:pt x="13441" y="46078"/>
                </a:lnTo>
                <a:lnTo>
                  <a:pt x="11521" y="45119"/>
                </a:lnTo>
                <a:lnTo>
                  <a:pt x="9601" y="43196"/>
                </a:lnTo>
                <a:lnTo>
                  <a:pt x="10561" y="52798"/>
                </a:lnTo>
                <a:lnTo>
                  <a:pt x="12481" y="52798"/>
                </a:lnTo>
                <a:lnTo>
                  <a:pt x="14401" y="51840"/>
                </a:lnTo>
                <a:lnTo>
                  <a:pt x="16322" y="50875"/>
                </a:lnTo>
                <a:lnTo>
                  <a:pt x="18242" y="50875"/>
                </a:lnTo>
                <a:lnTo>
                  <a:pt x="21122" y="47999"/>
                </a:lnTo>
                <a:lnTo>
                  <a:pt x="25923" y="44160"/>
                </a:lnTo>
                <a:lnTo>
                  <a:pt x="25923" y="47036"/>
                </a:lnTo>
                <a:lnTo>
                  <a:pt x="26883" y="49917"/>
                </a:lnTo>
                <a:lnTo>
                  <a:pt x="27843" y="50875"/>
                </a:lnTo>
                <a:lnTo>
                  <a:pt x="28803" y="51840"/>
                </a:lnTo>
                <a:lnTo>
                  <a:pt x="30723" y="52798"/>
                </a:lnTo>
                <a:lnTo>
                  <a:pt x="35524" y="52798"/>
                </a:lnTo>
                <a:lnTo>
                  <a:pt x="40325" y="49917"/>
                </a:lnTo>
                <a:lnTo>
                  <a:pt x="44165" y="44160"/>
                </a:lnTo>
                <a:lnTo>
                  <a:pt x="44165" y="41279"/>
                </a:lnTo>
                <a:lnTo>
                  <a:pt x="42245" y="43196"/>
                </a:lnTo>
                <a:lnTo>
                  <a:pt x="40325" y="45119"/>
                </a:lnTo>
                <a:lnTo>
                  <a:pt x="39364" y="45119"/>
                </a:lnTo>
                <a:lnTo>
                  <a:pt x="38404" y="46078"/>
                </a:lnTo>
                <a:lnTo>
                  <a:pt x="37444" y="46078"/>
                </a:lnTo>
                <a:lnTo>
                  <a:pt x="36484" y="45119"/>
                </a:lnTo>
                <a:lnTo>
                  <a:pt x="35524" y="44160"/>
                </a:lnTo>
                <a:lnTo>
                  <a:pt x="35524" y="12478"/>
                </a:lnTo>
                <a:lnTo>
                  <a:pt x="34564" y="8638"/>
                </a:lnTo>
                <a:lnTo>
                  <a:pt x="34564" y="7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8" name="object 458"/>
          <p:cNvSpPr/>
          <p:nvPr/>
        </p:nvSpPr>
        <p:spPr>
          <a:xfrm>
            <a:off x="6166134" y="9113055"/>
            <a:ext cx="41269" cy="34558"/>
          </a:xfrm>
          <a:custGeom>
            <a:avLst/>
            <a:gdLst/>
            <a:ahLst/>
            <a:cxnLst/>
            <a:rect l="l" t="t" r="r" b="b"/>
            <a:pathLst>
              <a:path w="41269" h="34558">
                <a:moveTo>
                  <a:pt x="35509" y="22081"/>
                </a:moveTo>
                <a:lnTo>
                  <a:pt x="32628" y="23996"/>
                </a:lnTo>
                <a:lnTo>
                  <a:pt x="29748" y="26878"/>
                </a:lnTo>
                <a:lnTo>
                  <a:pt x="24947" y="27837"/>
                </a:lnTo>
                <a:lnTo>
                  <a:pt x="10561" y="27837"/>
                </a:lnTo>
                <a:lnTo>
                  <a:pt x="5760" y="26878"/>
                </a:lnTo>
                <a:lnTo>
                  <a:pt x="1920" y="24955"/>
                </a:lnTo>
                <a:lnTo>
                  <a:pt x="0" y="23038"/>
                </a:lnTo>
                <a:lnTo>
                  <a:pt x="0" y="32641"/>
                </a:lnTo>
                <a:lnTo>
                  <a:pt x="5760" y="34558"/>
                </a:lnTo>
                <a:lnTo>
                  <a:pt x="22067" y="34558"/>
                </a:lnTo>
                <a:lnTo>
                  <a:pt x="29748" y="31676"/>
                </a:lnTo>
                <a:lnTo>
                  <a:pt x="35509" y="26878"/>
                </a:lnTo>
                <a:lnTo>
                  <a:pt x="39349" y="23038"/>
                </a:lnTo>
                <a:lnTo>
                  <a:pt x="41269" y="19199"/>
                </a:lnTo>
                <a:lnTo>
                  <a:pt x="41269" y="11519"/>
                </a:lnTo>
                <a:lnTo>
                  <a:pt x="40309" y="9596"/>
                </a:lnTo>
                <a:lnTo>
                  <a:pt x="38389" y="7679"/>
                </a:lnTo>
                <a:lnTo>
                  <a:pt x="36469" y="4799"/>
                </a:lnTo>
                <a:lnTo>
                  <a:pt x="33588" y="3840"/>
                </a:lnTo>
                <a:lnTo>
                  <a:pt x="29748" y="3840"/>
                </a:lnTo>
                <a:lnTo>
                  <a:pt x="27843" y="2881"/>
                </a:lnTo>
                <a:lnTo>
                  <a:pt x="8625" y="2881"/>
                </a:lnTo>
                <a:lnTo>
                  <a:pt x="7665" y="1917"/>
                </a:lnTo>
                <a:lnTo>
                  <a:pt x="4785" y="1917"/>
                </a:lnTo>
                <a:lnTo>
                  <a:pt x="3840" y="958"/>
                </a:lnTo>
                <a:lnTo>
                  <a:pt x="2880" y="0"/>
                </a:lnTo>
                <a:lnTo>
                  <a:pt x="1920" y="12478"/>
                </a:lnTo>
                <a:lnTo>
                  <a:pt x="3840" y="10561"/>
                </a:lnTo>
                <a:lnTo>
                  <a:pt x="8625" y="10561"/>
                </a:lnTo>
                <a:lnTo>
                  <a:pt x="14386" y="11519"/>
                </a:lnTo>
                <a:lnTo>
                  <a:pt x="28788" y="11519"/>
                </a:lnTo>
                <a:lnTo>
                  <a:pt x="32628" y="12478"/>
                </a:lnTo>
                <a:lnTo>
                  <a:pt x="34549" y="13437"/>
                </a:lnTo>
                <a:lnTo>
                  <a:pt x="36469" y="13437"/>
                </a:lnTo>
                <a:lnTo>
                  <a:pt x="37429" y="15358"/>
                </a:lnTo>
                <a:lnTo>
                  <a:pt x="37429" y="20157"/>
                </a:lnTo>
                <a:lnTo>
                  <a:pt x="35509" y="220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9" name="object 459"/>
          <p:cNvSpPr/>
          <p:nvPr/>
        </p:nvSpPr>
        <p:spPr>
          <a:xfrm>
            <a:off x="6156533" y="9073693"/>
            <a:ext cx="30723" cy="72002"/>
          </a:xfrm>
          <a:custGeom>
            <a:avLst/>
            <a:gdLst/>
            <a:ahLst/>
            <a:cxnLst/>
            <a:rect l="l" t="t" r="r" b="b"/>
            <a:pathLst>
              <a:path w="30723" h="72002">
                <a:moveTo>
                  <a:pt x="8641" y="61443"/>
                </a:moveTo>
                <a:lnTo>
                  <a:pt x="8641" y="56637"/>
                </a:lnTo>
                <a:lnTo>
                  <a:pt x="9601" y="54720"/>
                </a:lnTo>
                <a:lnTo>
                  <a:pt x="10546" y="52798"/>
                </a:lnTo>
                <a:lnTo>
                  <a:pt x="11521" y="51840"/>
                </a:lnTo>
                <a:lnTo>
                  <a:pt x="12481" y="39361"/>
                </a:lnTo>
                <a:lnTo>
                  <a:pt x="12481" y="37440"/>
                </a:lnTo>
                <a:lnTo>
                  <a:pt x="13441" y="37440"/>
                </a:lnTo>
                <a:lnTo>
                  <a:pt x="13441" y="36481"/>
                </a:lnTo>
                <a:lnTo>
                  <a:pt x="14386" y="34564"/>
                </a:lnTo>
                <a:lnTo>
                  <a:pt x="15361" y="33599"/>
                </a:lnTo>
                <a:lnTo>
                  <a:pt x="17266" y="32641"/>
                </a:lnTo>
                <a:lnTo>
                  <a:pt x="19202" y="32641"/>
                </a:lnTo>
                <a:lnTo>
                  <a:pt x="22067" y="33599"/>
                </a:lnTo>
                <a:lnTo>
                  <a:pt x="30723" y="33599"/>
                </a:lnTo>
                <a:lnTo>
                  <a:pt x="30723" y="29760"/>
                </a:lnTo>
                <a:lnTo>
                  <a:pt x="27828" y="30723"/>
                </a:lnTo>
                <a:lnTo>
                  <a:pt x="22067" y="30723"/>
                </a:lnTo>
                <a:lnTo>
                  <a:pt x="20162" y="29760"/>
                </a:lnTo>
                <a:lnTo>
                  <a:pt x="18227" y="26884"/>
                </a:lnTo>
                <a:lnTo>
                  <a:pt x="15361" y="24003"/>
                </a:lnTo>
                <a:lnTo>
                  <a:pt x="14386" y="19205"/>
                </a:lnTo>
                <a:lnTo>
                  <a:pt x="14386" y="8644"/>
                </a:lnTo>
                <a:lnTo>
                  <a:pt x="15361" y="5762"/>
                </a:lnTo>
                <a:lnTo>
                  <a:pt x="14386" y="0"/>
                </a:lnTo>
                <a:lnTo>
                  <a:pt x="10546" y="2881"/>
                </a:lnTo>
                <a:lnTo>
                  <a:pt x="6720" y="6720"/>
                </a:lnTo>
                <a:lnTo>
                  <a:pt x="4800" y="11519"/>
                </a:lnTo>
                <a:lnTo>
                  <a:pt x="4800" y="19205"/>
                </a:lnTo>
                <a:lnTo>
                  <a:pt x="5760" y="22079"/>
                </a:lnTo>
                <a:lnTo>
                  <a:pt x="6720" y="24961"/>
                </a:lnTo>
                <a:lnTo>
                  <a:pt x="8641" y="27843"/>
                </a:lnTo>
                <a:lnTo>
                  <a:pt x="11521" y="29760"/>
                </a:lnTo>
                <a:lnTo>
                  <a:pt x="14386" y="31682"/>
                </a:lnTo>
                <a:lnTo>
                  <a:pt x="10546" y="34564"/>
                </a:lnTo>
                <a:lnTo>
                  <a:pt x="7680" y="36481"/>
                </a:lnTo>
                <a:lnTo>
                  <a:pt x="6720" y="38403"/>
                </a:lnTo>
                <a:lnTo>
                  <a:pt x="5760" y="40320"/>
                </a:lnTo>
                <a:lnTo>
                  <a:pt x="5760" y="45119"/>
                </a:lnTo>
                <a:lnTo>
                  <a:pt x="6720" y="46082"/>
                </a:lnTo>
                <a:lnTo>
                  <a:pt x="7680" y="47041"/>
                </a:lnTo>
                <a:lnTo>
                  <a:pt x="8641" y="47999"/>
                </a:lnTo>
                <a:lnTo>
                  <a:pt x="10546" y="48958"/>
                </a:lnTo>
                <a:lnTo>
                  <a:pt x="6720" y="52798"/>
                </a:lnTo>
                <a:lnTo>
                  <a:pt x="4800" y="54720"/>
                </a:lnTo>
                <a:lnTo>
                  <a:pt x="2880" y="57602"/>
                </a:lnTo>
                <a:lnTo>
                  <a:pt x="1920" y="59519"/>
                </a:lnTo>
                <a:lnTo>
                  <a:pt x="960" y="60478"/>
                </a:lnTo>
                <a:lnTo>
                  <a:pt x="960" y="61443"/>
                </a:lnTo>
                <a:lnTo>
                  <a:pt x="0" y="62400"/>
                </a:lnTo>
                <a:lnTo>
                  <a:pt x="0" y="65282"/>
                </a:lnTo>
                <a:lnTo>
                  <a:pt x="1920" y="67199"/>
                </a:lnTo>
                <a:lnTo>
                  <a:pt x="4800" y="69122"/>
                </a:lnTo>
                <a:lnTo>
                  <a:pt x="9601" y="72002"/>
                </a:lnTo>
                <a:lnTo>
                  <a:pt x="9601" y="62400"/>
                </a:lnTo>
                <a:lnTo>
                  <a:pt x="8641" y="614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0" name="object 460"/>
          <p:cNvSpPr/>
          <p:nvPr/>
        </p:nvSpPr>
        <p:spPr>
          <a:xfrm>
            <a:off x="6170919" y="9071776"/>
            <a:ext cx="37444" cy="35516"/>
          </a:xfrm>
          <a:custGeom>
            <a:avLst/>
            <a:gdLst/>
            <a:ahLst/>
            <a:cxnLst/>
            <a:rect l="l" t="t" r="r" b="b"/>
            <a:pathLst>
              <a:path w="37444" h="35516">
                <a:moveTo>
                  <a:pt x="6720" y="1917"/>
                </a:moveTo>
                <a:lnTo>
                  <a:pt x="12496" y="1917"/>
                </a:lnTo>
                <a:lnTo>
                  <a:pt x="14401" y="3840"/>
                </a:lnTo>
                <a:lnTo>
                  <a:pt x="16337" y="5757"/>
                </a:lnTo>
                <a:lnTo>
                  <a:pt x="19217" y="9596"/>
                </a:lnTo>
                <a:lnTo>
                  <a:pt x="20162" y="13437"/>
                </a:lnTo>
                <a:lnTo>
                  <a:pt x="20162" y="23996"/>
                </a:lnTo>
                <a:lnTo>
                  <a:pt x="19217" y="27837"/>
                </a:lnTo>
                <a:lnTo>
                  <a:pt x="17282" y="29760"/>
                </a:lnTo>
                <a:lnTo>
                  <a:pt x="16337" y="31677"/>
                </a:lnTo>
                <a:lnTo>
                  <a:pt x="16337" y="35516"/>
                </a:lnTo>
                <a:lnTo>
                  <a:pt x="21122" y="33599"/>
                </a:lnTo>
                <a:lnTo>
                  <a:pt x="24963" y="30719"/>
                </a:lnTo>
                <a:lnTo>
                  <a:pt x="27843" y="26878"/>
                </a:lnTo>
                <a:lnTo>
                  <a:pt x="29763" y="23039"/>
                </a:lnTo>
                <a:lnTo>
                  <a:pt x="29763" y="14401"/>
                </a:lnTo>
                <a:lnTo>
                  <a:pt x="28803" y="10561"/>
                </a:lnTo>
                <a:lnTo>
                  <a:pt x="26883" y="8638"/>
                </a:lnTo>
                <a:lnTo>
                  <a:pt x="35524" y="8638"/>
                </a:lnTo>
                <a:lnTo>
                  <a:pt x="36484" y="7679"/>
                </a:lnTo>
                <a:lnTo>
                  <a:pt x="37444" y="6722"/>
                </a:lnTo>
                <a:lnTo>
                  <a:pt x="37444" y="3840"/>
                </a:lnTo>
                <a:lnTo>
                  <a:pt x="36484" y="3840"/>
                </a:lnTo>
                <a:lnTo>
                  <a:pt x="35524" y="2881"/>
                </a:lnTo>
                <a:lnTo>
                  <a:pt x="23058" y="2881"/>
                </a:lnTo>
                <a:lnTo>
                  <a:pt x="19217" y="958"/>
                </a:lnTo>
                <a:lnTo>
                  <a:pt x="15361" y="0"/>
                </a:lnTo>
                <a:lnTo>
                  <a:pt x="4815" y="0"/>
                </a:lnTo>
                <a:lnTo>
                  <a:pt x="0" y="1917"/>
                </a:lnTo>
                <a:lnTo>
                  <a:pt x="975" y="7679"/>
                </a:lnTo>
                <a:lnTo>
                  <a:pt x="2880" y="5757"/>
                </a:lnTo>
                <a:lnTo>
                  <a:pt x="4815" y="3840"/>
                </a:lnTo>
                <a:lnTo>
                  <a:pt x="6720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1" name="object 461"/>
          <p:cNvSpPr/>
          <p:nvPr/>
        </p:nvSpPr>
        <p:spPr>
          <a:xfrm>
            <a:off x="6220846" y="9071776"/>
            <a:ext cx="36484" cy="20157"/>
          </a:xfrm>
          <a:custGeom>
            <a:avLst/>
            <a:gdLst/>
            <a:ahLst/>
            <a:cxnLst/>
            <a:rect l="l" t="t" r="r" b="b"/>
            <a:pathLst>
              <a:path w="36484" h="20157">
                <a:moveTo>
                  <a:pt x="5760" y="6722"/>
                </a:moveTo>
                <a:lnTo>
                  <a:pt x="7680" y="4799"/>
                </a:lnTo>
                <a:lnTo>
                  <a:pt x="10561" y="3840"/>
                </a:lnTo>
                <a:lnTo>
                  <a:pt x="17282" y="3840"/>
                </a:lnTo>
                <a:lnTo>
                  <a:pt x="19202" y="5757"/>
                </a:lnTo>
                <a:lnTo>
                  <a:pt x="21122" y="6722"/>
                </a:lnTo>
                <a:lnTo>
                  <a:pt x="22082" y="7679"/>
                </a:lnTo>
                <a:lnTo>
                  <a:pt x="23042" y="10561"/>
                </a:lnTo>
                <a:lnTo>
                  <a:pt x="24002" y="11519"/>
                </a:lnTo>
                <a:lnTo>
                  <a:pt x="24002" y="13437"/>
                </a:lnTo>
                <a:lnTo>
                  <a:pt x="24963" y="17276"/>
                </a:lnTo>
                <a:lnTo>
                  <a:pt x="960" y="17276"/>
                </a:lnTo>
                <a:lnTo>
                  <a:pt x="960" y="20157"/>
                </a:lnTo>
                <a:lnTo>
                  <a:pt x="36484" y="20157"/>
                </a:lnTo>
                <a:lnTo>
                  <a:pt x="36484" y="13437"/>
                </a:lnTo>
                <a:lnTo>
                  <a:pt x="34564" y="8638"/>
                </a:lnTo>
                <a:lnTo>
                  <a:pt x="30723" y="4799"/>
                </a:lnTo>
                <a:lnTo>
                  <a:pt x="26883" y="1917"/>
                </a:lnTo>
                <a:lnTo>
                  <a:pt x="22082" y="0"/>
                </a:lnTo>
                <a:lnTo>
                  <a:pt x="9601" y="0"/>
                </a:lnTo>
                <a:lnTo>
                  <a:pt x="4800" y="1917"/>
                </a:lnTo>
                <a:lnTo>
                  <a:pt x="0" y="6722"/>
                </a:lnTo>
                <a:lnTo>
                  <a:pt x="1920" y="12478"/>
                </a:lnTo>
                <a:lnTo>
                  <a:pt x="2880" y="9596"/>
                </a:lnTo>
                <a:lnTo>
                  <a:pt x="5760" y="67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2" name="object 462"/>
          <p:cNvSpPr/>
          <p:nvPr/>
        </p:nvSpPr>
        <p:spPr>
          <a:xfrm>
            <a:off x="6214125" y="9078498"/>
            <a:ext cx="43205" cy="46076"/>
          </a:xfrm>
          <a:custGeom>
            <a:avLst/>
            <a:gdLst/>
            <a:ahLst/>
            <a:cxnLst/>
            <a:rect l="l" t="t" r="r" b="b"/>
            <a:pathLst>
              <a:path w="43205" h="46076">
                <a:moveTo>
                  <a:pt x="8641" y="5756"/>
                </a:moveTo>
                <a:lnTo>
                  <a:pt x="6720" y="0"/>
                </a:lnTo>
                <a:lnTo>
                  <a:pt x="1920" y="4797"/>
                </a:lnTo>
                <a:lnTo>
                  <a:pt x="0" y="11518"/>
                </a:lnTo>
                <a:lnTo>
                  <a:pt x="0" y="27835"/>
                </a:lnTo>
                <a:lnTo>
                  <a:pt x="1920" y="34556"/>
                </a:lnTo>
                <a:lnTo>
                  <a:pt x="6720" y="39355"/>
                </a:lnTo>
                <a:lnTo>
                  <a:pt x="10561" y="44153"/>
                </a:lnTo>
                <a:lnTo>
                  <a:pt x="16322" y="46076"/>
                </a:lnTo>
                <a:lnTo>
                  <a:pt x="27843" y="46076"/>
                </a:lnTo>
                <a:lnTo>
                  <a:pt x="32644" y="44153"/>
                </a:lnTo>
                <a:lnTo>
                  <a:pt x="36484" y="40314"/>
                </a:lnTo>
                <a:lnTo>
                  <a:pt x="39364" y="36473"/>
                </a:lnTo>
                <a:lnTo>
                  <a:pt x="42245" y="31676"/>
                </a:lnTo>
                <a:lnTo>
                  <a:pt x="43205" y="26877"/>
                </a:lnTo>
                <a:lnTo>
                  <a:pt x="41285" y="24955"/>
                </a:lnTo>
                <a:lnTo>
                  <a:pt x="39364" y="29759"/>
                </a:lnTo>
                <a:lnTo>
                  <a:pt x="37444" y="32634"/>
                </a:lnTo>
                <a:lnTo>
                  <a:pt x="34564" y="34556"/>
                </a:lnTo>
                <a:lnTo>
                  <a:pt x="32644" y="36473"/>
                </a:lnTo>
                <a:lnTo>
                  <a:pt x="29763" y="37438"/>
                </a:lnTo>
                <a:lnTo>
                  <a:pt x="21122" y="37438"/>
                </a:lnTo>
                <a:lnTo>
                  <a:pt x="17282" y="35515"/>
                </a:lnTo>
                <a:lnTo>
                  <a:pt x="13441" y="30717"/>
                </a:lnTo>
                <a:lnTo>
                  <a:pt x="9601" y="26877"/>
                </a:lnTo>
                <a:lnTo>
                  <a:pt x="7680" y="21115"/>
                </a:lnTo>
                <a:lnTo>
                  <a:pt x="7680" y="10553"/>
                </a:lnTo>
                <a:lnTo>
                  <a:pt x="8641" y="57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3" name="object 463"/>
          <p:cNvSpPr/>
          <p:nvPr/>
        </p:nvSpPr>
        <p:spPr>
          <a:xfrm>
            <a:off x="6291894" y="9046814"/>
            <a:ext cx="68153" cy="77760"/>
          </a:xfrm>
          <a:custGeom>
            <a:avLst/>
            <a:gdLst/>
            <a:ahLst/>
            <a:cxnLst/>
            <a:rect l="l" t="t" r="r" b="b"/>
            <a:pathLst>
              <a:path w="68153" h="77760">
                <a:moveTo>
                  <a:pt x="1904" y="25920"/>
                </a:moveTo>
                <a:lnTo>
                  <a:pt x="0" y="32641"/>
                </a:lnTo>
                <a:lnTo>
                  <a:pt x="0" y="49923"/>
                </a:lnTo>
                <a:lnTo>
                  <a:pt x="2865" y="57602"/>
                </a:lnTo>
                <a:lnTo>
                  <a:pt x="7665" y="64318"/>
                </a:lnTo>
                <a:lnTo>
                  <a:pt x="12065" y="69423"/>
                </a:lnTo>
                <a:lnTo>
                  <a:pt x="22887" y="75798"/>
                </a:lnTo>
                <a:lnTo>
                  <a:pt x="36469" y="77760"/>
                </a:lnTo>
                <a:lnTo>
                  <a:pt x="43190" y="77760"/>
                </a:lnTo>
                <a:lnTo>
                  <a:pt x="49910" y="76801"/>
                </a:lnTo>
                <a:lnTo>
                  <a:pt x="54711" y="73920"/>
                </a:lnTo>
                <a:lnTo>
                  <a:pt x="59512" y="70081"/>
                </a:lnTo>
                <a:lnTo>
                  <a:pt x="64312" y="65282"/>
                </a:lnTo>
                <a:lnTo>
                  <a:pt x="68153" y="58561"/>
                </a:lnTo>
                <a:lnTo>
                  <a:pt x="66233" y="57602"/>
                </a:lnTo>
                <a:lnTo>
                  <a:pt x="61432" y="64318"/>
                </a:lnTo>
                <a:lnTo>
                  <a:pt x="57591" y="68157"/>
                </a:lnTo>
                <a:lnTo>
                  <a:pt x="53751" y="70081"/>
                </a:lnTo>
                <a:lnTo>
                  <a:pt x="49910" y="71998"/>
                </a:lnTo>
                <a:lnTo>
                  <a:pt x="46070" y="72961"/>
                </a:lnTo>
                <a:lnTo>
                  <a:pt x="35509" y="72961"/>
                </a:lnTo>
                <a:lnTo>
                  <a:pt x="30708" y="71998"/>
                </a:lnTo>
                <a:lnTo>
                  <a:pt x="25907" y="69122"/>
                </a:lnTo>
                <a:lnTo>
                  <a:pt x="22067" y="67199"/>
                </a:lnTo>
                <a:lnTo>
                  <a:pt x="18227" y="63360"/>
                </a:lnTo>
                <a:lnTo>
                  <a:pt x="16306" y="57602"/>
                </a:lnTo>
                <a:lnTo>
                  <a:pt x="14386" y="52798"/>
                </a:lnTo>
                <a:lnTo>
                  <a:pt x="13426" y="47042"/>
                </a:lnTo>
                <a:lnTo>
                  <a:pt x="13426" y="32641"/>
                </a:lnTo>
                <a:lnTo>
                  <a:pt x="14386" y="25920"/>
                </a:lnTo>
                <a:lnTo>
                  <a:pt x="16306" y="20164"/>
                </a:lnTo>
                <a:lnTo>
                  <a:pt x="18227" y="14401"/>
                </a:lnTo>
                <a:lnTo>
                  <a:pt x="22067" y="10561"/>
                </a:lnTo>
                <a:lnTo>
                  <a:pt x="25907" y="7680"/>
                </a:lnTo>
                <a:lnTo>
                  <a:pt x="29748" y="5763"/>
                </a:lnTo>
                <a:lnTo>
                  <a:pt x="34549" y="3840"/>
                </a:lnTo>
                <a:lnTo>
                  <a:pt x="45110" y="3840"/>
                </a:lnTo>
                <a:lnTo>
                  <a:pt x="49910" y="5763"/>
                </a:lnTo>
                <a:lnTo>
                  <a:pt x="54711" y="9602"/>
                </a:lnTo>
                <a:lnTo>
                  <a:pt x="58552" y="12484"/>
                </a:lnTo>
                <a:lnTo>
                  <a:pt x="62392" y="18240"/>
                </a:lnTo>
                <a:lnTo>
                  <a:pt x="64312" y="25920"/>
                </a:lnTo>
                <a:lnTo>
                  <a:pt x="66233" y="25920"/>
                </a:lnTo>
                <a:lnTo>
                  <a:pt x="64312" y="0"/>
                </a:lnTo>
                <a:lnTo>
                  <a:pt x="62392" y="0"/>
                </a:lnTo>
                <a:lnTo>
                  <a:pt x="61432" y="1923"/>
                </a:lnTo>
                <a:lnTo>
                  <a:pt x="61432" y="3840"/>
                </a:lnTo>
                <a:lnTo>
                  <a:pt x="60472" y="4805"/>
                </a:lnTo>
                <a:lnTo>
                  <a:pt x="59512" y="4805"/>
                </a:lnTo>
                <a:lnTo>
                  <a:pt x="58552" y="5763"/>
                </a:lnTo>
                <a:lnTo>
                  <a:pt x="56631" y="5763"/>
                </a:lnTo>
                <a:lnTo>
                  <a:pt x="55671" y="4805"/>
                </a:lnTo>
                <a:lnTo>
                  <a:pt x="54711" y="3840"/>
                </a:lnTo>
                <a:lnTo>
                  <a:pt x="48950" y="1923"/>
                </a:lnTo>
                <a:lnTo>
                  <a:pt x="44150" y="0"/>
                </a:lnTo>
                <a:lnTo>
                  <a:pt x="31668" y="0"/>
                </a:lnTo>
                <a:lnTo>
                  <a:pt x="24947" y="1923"/>
                </a:lnTo>
                <a:lnTo>
                  <a:pt x="19187" y="5763"/>
                </a:lnTo>
                <a:lnTo>
                  <a:pt x="13426" y="8644"/>
                </a:lnTo>
                <a:lnTo>
                  <a:pt x="8625" y="13443"/>
                </a:lnTo>
                <a:lnTo>
                  <a:pt x="5745" y="20164"/>
                </a:lnTo>
                <a:lnTo>
                  <a:pt x="1904" y="25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4" name="object 464"/>
          <p:cNvSpPr/>
          <p:nvPr/>
        </p:nvSpPr>
        <p:spPr>
          <a:xfrm>
            <a:off x="5253197" y="8866342"/>
            <a:ext cx="479985" cy="424307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5" name="object 465"/>
          <p:cNvSpPr/>
          <p:nvPr/>
        </p:nvSpPr>
        <p:spPr>
          <a:xfrm>
            <a:off x="5107274" y="8847141"/>
            <a:ext cx="806378" cy="122878"/>
          </a:xfrm>
          <a:custGeom>
            <a:avLst/>
            <a:gdLst/>
            <a:ahLst/>
            <a:cxnLst/>
            <a:rect l="l" t="t" r="r" b="b"/>
            <a:pathLst>
              <a:path w="806378" h="122878">
                <a:moveTo>
                  <a:pt x="69128" y="34558"/>
                </a:moveTo>
                <a:lnTo>
                  <a:pt x="61447" y="42237"/>
                </a:lnTo>
                <a:lnTo>
                  <a:pt x="743986" y="42237"/>
                </a:lnTo>
                <a:lnTo>
                  <a:pt x="69128" y="34558"/>
                </a:lnTo>
                <a:close/>
              </a:path>
              <a:path w="806378" h="122878">
                <a:moveTo>
                  <a:pt x="736305" y="26878"/>
                </a:moveTo>
                <a:lnTo>
                  <a:pt x="69128" y="26878"/>
                </a:lnTo>
                <a:lnTo>
                  <a:pt x="736305" y="34558"/>
                </a:lnTo>
                <a:lnTo>
                  <a:pt x="736305" y="26878"/>
                </a:lnTo>
                <a:close/>
              </a:path>
              <a:path w="806378" h="122878">
                <a:moveTo>
                  <a:pt x="67208" y="13441"/>
                </a:moveTo>
                <a:lnTo>
                  <a:pt x="67208" y="1923"/>
                </a:lnTo>
                <a:lnTo>
                  <a:pt x="65288" y="964"/>
                </a:lnTo>
                <a:lnTo>
                  <a:pt x="61447" y="0"/>
                </a:lnTo>
                <a:lnTo>
                  <a:pt x="58567" y="0"/>
                </a:lnTo>
                <a:lnTo>
                  <a:pt x="56647" y="2881"/>
                </a:lnTo>
                <a:lnTo>
                  <a:pt x="54726" y="7679"/>
                </a:lnTo>
                <a:lnTo>
                  <a:pt x="54726" y="38397"/>
                </a:lnTo>
                <a:lnTo>
                  <a:pt x="57607" y="42237"/>
                </a:lnTo>
                <a:lnTo>
                  <a:pt x="61447" y="26878"/>
                </a:lnTo>
                <a:lnTo>
                  <a:pt x="69128" y="26878"/>
                </a:lnTo>
                <a:lnTo>
                  <a:pt x="69128" y="4803"/>
                </a:lnTo>
                <a:lnTo>
                  <a:pt x="67208" y="1923"/>
                </a:lnTo>
                <a:lnTo>
                  <a:pt x="67208" y="13441"/>
                </a:lnTo>
                <a:close/>
              </a:path>
              <a:path w="806378" h="122878">
                <a:moveTo>
                  <a:pt x="69128" y="95999"/>
                </a:moveTo>
                <a:lnTo>
                  <a:pt x="736305" y="95999"/>
                </a:lnTo>
                <a:lnTo>
                  <a:pt x="736305" y="88320"/>
                </a:lnTo>
                <a:lnTo>
                  <a:pt x="69128" y="88320"/>
                </a:lnTo>
                <a:lnTo>
                  <a:pt x="61447" y="95999"/>
                </a:lnTo>
                <a:lnTo>
                  <a:pt x="54726" y="83516"/>
                </a:lnTo>
                <a:lnTo>
                  <a:pt x="54726" y="96957"/>
                </a:lnTo>
                <a:lnTo>
                  <a:pt x="18770" y="61007"/>
                </a:lnTo>
                <a:lnTo>
                  <a:pt x="13441" y="66240"/>
                </a:lnTo>
                <a:lnTo>
                  <a:pt x="13441" y="55679"/>
                </a:lnTo>
                <a:lnTo>
                  <a:pt x="18770" y="61007"/>
                </a:lnTo>
                <a:lnTo>
                  <a:pt x="54726" y="25698"/>
                </a:lnTo>
                <a:lnTo>
                  <a:pt x="54726" y="7679"/>
                </a:lnTo>
                <a:lnTo>
                  <a:pt x="56647" y="2881"/>
                </a:lnTo>
                <a:lnTo>
                  <a:pt x="2895" y="55679"/>
                </a:lnTo>
                <a:lnTo>
                  <a:pt x="0" y="58561"/>
                </a:lnTo>
                <a:lnTo>
                  <a:pt x="0" y="64317"/>
                </a:lnTo>
                <a:lnTo>
                  <a:pt x="2895" y="66240"/>
                </a:lnTo>
                <a:lnTo>
                  <a:pt x="56647" y="119996"/>
                </a:lnTo>
                <a:lnTo>
                  <a:pt x="54726" y="115199"/>
                </a:lnTo>
                <a:lnTo>
                  <a:pt x="67208" y="109436"/>
                </a:lnTo>
                <a:lnTo>
                  <a:pt x="69128" y="118079"/>
                </a:lnTo>
                <a:lnTo>
                  <a:pt x="69128" y="95999"/>
                </a:lnTo>
                <a:close/>
              </a:path>
              <a:path w="806378" h="122878">
                <a:moveTo>
                  <a:pt x="738225" y="120955"/>
                </a:moveTo>
                <a:lnTo>
                  <a:pt x="741105" y="121920"/>
                </a:lnTo>
                <a:lnTo>
                  <a:pt x="751667" y="115199"/>
                </a:lnTo>
                <a:lnTo>
                  <a:pt x="802538" y="66240"/>
                </a:lnTo>
                <a:lnTo>
                  <a:pt x="792952" y="55679"/>
                </a:lnTo>
                <a:lnTo>
                  <a:pt x="751667" y="7679"/>
                </a:lnTo>
                <a:lnTo>
                  <a:pt x="739185" y="13441"/>
                </a:lnTo>
                <a:lnTo>
                  <a:pt x="736305" y="7679"/>
                </a:lnTo>
                <a:lnTo>
                  <a:pt x="743986" y="26878"/>
                </a:lnTo>
                <a:lnTo>
                  <a:pt x="751667" y="25698"/>
                </a:lnTo>
                <a:lnTo>
                  <a:pt x="787623" y="61007"/>
                </a:lnTo>
                <a:lnTo>
                  <a:pt x="792952" y="66240"/>
                </a:lnTo>
                <a:lnTo>
                  <a:pt x="751667" y="96957"/>
                </a:lnTo>
                <a:lnTo>
                  <a:pt x="739185" y="109436"/>
                </a:lnTo>
                <a:lnTo>
                  <a:pt x="743986" y="95999"/>
                </a:lnTo>
                <a:lnTo>
                  <a:pt x="743986" y="80640"/>
                </a:lnTo>
                <a:lnTo>
                  <a:pt x="57607" y="80640"/>
                </a:lnTo>
                <a:lnTo>
                  <a:pt x="54726" y="83516"/>
                </a:lnTo>
                <a:lnTo>
                  <a:pt x="61447" y="95999"/>
                </a:lnTo>
                <a:lnTo>
                  <a:pt x="69128" y="88320"/>
                </a:lnTo>
                <a:lnTo>
                  <a:pt x="736305" y="88320"/>
                </a:lnTo>
                <a:lnTo>
                  <a:pt x="736305" y="118079"/>
                </a:lnTo>
                <a:lnTo>
                  <a:pt x="738225" y="120955"/>
                </a:lnTo>
                <a:close/>
              </a:path>
              <a:path w="806378" h="122878">
                <a:moveTo>
                  <a:pt x="67208" y="109436"/>
                </a:moveTo>
                <a:lnTo>
                  <a:pt x="54726" y="115199"/>
                </a:lnTo>
                <a:lnTo>
                  <a:pt x="56647" y="119996"/>
                </a:lnTo>
                <a:lnTo>
                  <a:pt x="58567" y="122878"/>
                </a:lnTo>
                <a:lnTo>
                  <a:pt x="61447" y="122878"/>
                </a:lnTo>
                <a:lnTo>
                  <a:pt x="65288" y="121920"/>
                </a:lnTo>
                <a:lnTo>
                  <a:pt x="67208" y="120955"/>
                </a:lnTo>
                <a:lnTo>
                  <a:pt x="69128" y="118079"/>
                </a:lnTo>
                <a:lnTo>
                  <a:pt x="67208" y="109436"/>
                </a:lnTo>
                <a:close/>
              </a:path>
              <a:path w="806378" h="122878">
                <a:moveTo>
                  <a:pt x="751667" y="96957"/>
                </a:moveTo>
                <a:lnTo>
                  <a:pt x="751667" y="83516"/>
                </a:lnTo>
                <a:lnTo>
                  <a:pt x="748786" y="80640"/>
                </a:lnTo>
                <a:lnTo>
                  <a:pt x="743986" y="80640"/>
                </a:lnTo>
                <a:lnTo>
                  <a:pt x="743986" y="95999"/>
                </a:lnTo>
                <a:lnTo>
                  <a:pt x="739185" y="109436"/>
                </a:lnTo>
                <a:lnTo>
                  <a:pt x="751667" y="96957"/>
                </a:lnTo>
                <a:close/>
              </a:path>
              <a:path w="806378" h="122878">
                <a:moveTo>
                  <a:pt x="802538" y="55679"/>
                </a:moveTo>
                <a:lnTo>
                  <a:pt x="749747" y="2881"/>
                </a:lnTo>
                <a:lnTo>
                  <a:pt x="747826" y="0"/>
                </a:lnTo>
                <a:lnTo>
                  <a:pt x="743986" y="0"/>
                </a:lnTo>
                <a:lnTo>
                  <a:pt x="741105" y="964"/>
                </a:lnTo>
                <a:lnTo>
                  <a:pt x="738225" y="1923"/>
                </a:lnTo>
                <a:lnTo>
                  <a:pt x="736305" y="4803"/>
                </a:lnTo>
                <a:lnTo>
                  <a:pt x="736305" y="7679"/>
                </a:lnTo>
                <a:lnTo>
                  <a:pt x="739185" y="13441"/>
                </a:lnTo>
                <a:lnTo>
                  <a:pt x="751667" y="7679"/>
                </a:lnTo>
                <a:lnTo>
                  <a:pt x="792952" y="55679"/>
                </a:lnTo>
                <a:lnTo>
                  <a:pt x="802538" y="66240"/>
                </a:lnTo>
                <a:lnTo>
                  <a:pt x="806378" y="64317"/>
                </a:lnTo>
                <a:lnTo>
                  <a:pt x="806378" y="58561"/>
                </a:lnTo>
                <a:lnTo>
                  <a:pt x="802538" y="55679"/>
                </a:lnTo>
                <a:close/>
              </a:path>
              <a:path w="806378" h="122878">
                <a:moveTo>
                  <a:pt x="751667" y="115199"/>
                </a:moveTo>
                <a:lnTo>
                  <a:pt x="741105" y="121920"/>
                </a:lnTo>
                <a:lnTo>
                  <a:pt x="743986" y="122878"/>
                </a:lnTo>
                <a:lnTo>
                  <a:pt x="747826" y="122878"/>
                </a:lnTo>
                <a:lnTo>
                  <a:pt x="749747" y="119996"/>
                </a:lnTo>
                <a:lnTo>
                  <a:pt x="802538" y="66240"/>
                </a:lnTo>
                <a:lnTo>
                  <a:pt x="751667" y="115199"/>
                </a:lnTo>
                <a:close/>
              </a:path>
              <a:path w="806378" h="122878">
                <a:moveTo>
                  <a:pt x="18770" y="61007"/>
                </a:moveTo>
                <a:lnTo>
                  <a:pt x="13441" y="55679"/>
                </a:lnTo>
                <a:lnTo>
                  <a:pt x="13441" y="66240"/>
                </a:lnTo>
                <a:lnTo>
                  <a:pt x="18770" y="61007"/>
                </a:lnTo>
                <a:close/>
              </a:path>
              <a:path w="806378" h="122878">
                <a:moveTo>
                  <a:pt x="751667" y="96957"/>
                </a:moveTo>
                <a:lnTo>
                  <a:pt x="792952" y="66240"/>
                </a:lnTo>
                <a:lnTo>
                  <a:pt x="787623" y="61007"/>
                </a:lnTo>
                <a:lnTo>
                  <a:pt x="751667" y="96957"/>
                </a:lnTo>
                <a:close/>
              </a:path>
              <a:path w="806378" h="122878">
                <a:moveTo>
                  <a:pt x="751667" y="25698"/>
                </a:moveTo>
                <a:lnTo>
                  <a:pt x="743986" y="26878"/>
                </a:lnTo>
                <a:lnTo>
                  <a:pt x="736305" y="7679"/>
                </a:lnTo>
                <a:lnTo>
                  <a:pt x="736305" y="34558"/>
                </a:lnTo>
                <a:lnTo>
                  <a:pt x="69128" y="26878"/>
                </a:lnTo>
                <a:lnTo>
                  <a:pt x="61447" y="26878"/>
                </a:lnTo>
                <a:lnTo>
                  <a:pt x="57607" y="42237"/>
                </a:lnTo>
                <a:lnTo>
                  <a:pt x="61447" y="42237"/>
                </a:lnTo>
                <a:lnTo>
                  <a:pt x="69128" y="34558"/>
                </a:lnTo>
                <a:lnTo>
                  <a:pt x="743986" y="42237"/>
                </a:lnTo>
                <a:lnTo>
                  <a:pt x="748786" y="42237"/>
                </a:lnTo>
                <a:lnTo>
                  <a:pt x="751667" y="38397"/>
                </a:lnTo>
                <a:lnTo>
                  <a:pt x="751667" y="2569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6" name="object 466"/>
          <p:cNvSpPr/>
          <p:nvPr/>
        </p:nvSpPr>
        <p:spPr>
          <a:xfrm>
            <a:off x="5107274" y="9186969"/>
            <a:ext cx="806378" cy="123837"/>
          </a:xfrm>
          <a:custGeom>
            <a:avLst/>
            <a:gdLst/>
            <a:ahLst/>
            <a:cxnLst/>
            <a:rect l="l" t="t" r="r" b="b"/>
            <a:pathLst>
              <a:path w="806378" h="123837">
                <a:moveTo>
                  <a:pt x="751667" y="25922"/>
                </a:moveTo>
                <a:lnTo>
                  <a:pt x="743986" y="27843"/>
                </a:lnTo>
                <a:lnTo>
                  <a:pt x="736305" y="8644"/>
                </a:lnTo>
                <a:lnTo>
                  <a:pt x="736305" y="35522"/>
                </a:lnTo>
                <a:lnTo>
                  <a:pt x="69128" y="27843"/>
                </a:lnTo>
                <a:lnTo>
                  <a:pt x="61447" y="27843"/>
                </a:lnTo>
                <a:lnTo>
                  <a:pt x="57607" y="43202"/>
                </a:lnTo>
                <a:lnTo>
                  <a:pt x="61447" y="43202"/>
                </a:lnTo>
                <a:lnTo>
                  <a:pt x="69128" y="35522"/>
                </a:lnTo>
                <a:lnTo>
                  <a:pt x="743986" y="43202"/>
                </a:lnTo>
                <a:lnTo>
                  <a:pt x="748786" y="43202"/>
                </a:lnTo>
                <a:lnTo>
                  <a:pt x="751667" y="39361"/>
                </a:lnTo>
                <a:lnTo>
                  <a:pt x="751667" y="25922"/>
                </a:lnTo>
                <a:close/>
              </a:path>
              <a:path w="806378" h="123837">
                <a:moveTo>
                  <a:pt x="69128" y="35522"/>
                </a:moveTo>
                <a:lnTo>
                  <a:pt x="61447" y="43202"/>
                </a:lnTo>
                <a:lnTo>
                  <a:pt x="743986" y="43202"/>
                </a:lnTo>
                <a:lnTo>
                  <a:pt x="69128" y="35522"/>
                </a:lnTo>
                <a:close/>
              </a:path>
              <a:path w="806378" h="123837">
                <a:moveTo>
                  <a:pt x="736305" y="27843"/>
                </a:moveTo>
                <a:lnTo>
                  <a:pt x="69128" y="27843"/>
                </a:lnTo>
                <a:lnTo>
                  <a:pt x="736305" y="35522"/>
                </a:lnTo>
                <a:lnTo>
                  <a:pt x="736305" y="27843"/>
                </a:lnTo>
                <a:close/>
              </a:path>
              <a:path w="806378" h="123837">
                <a:moveTo>
                  <a:pt x="67208" y="13443"/>
                </a:moveTo>
                <a:lnTo>
                  <a:pt x="67208" y="2881"/>
                </a:lnTo>
                <a:lnTo>
                  <a:pt x="65288" y="1923"/>
                </a:lnTo>
                <a:lnTo>
                  <a:pt x="61447" y="0"/>
                </a:lnTo>
                <a:lnTo>
                  <a:pt x="58567" y="964"/>
                </a:lnTo>
                <a:lnTo>
                  <a:pt x="56647" y="3840"/>
                </a:lnTo>
                <a:lnTo>
                  <a:pt x="54726" y="8644"/>
                </a:lnTo>
                <a:lnTo>
                  <a:pt x="54726" y="39361"/>
                </a:lnTo>
                <a:lnTo>
                  <a:pt x="57607" y="43202"/>
                </a:lnTo>
                <a:lnTo>
                  <a:pt x="61447" y="27843"/>
                </a:lnTo>
                <a:lnTo>
                  <a:pt x="69128" y="27843"/>
                </a:lnTo>
                <a:lnTo>
                  <a:pt x="69128" y="5763"/>
                </a:lnTo>
                <a:lnTo>
                  <a:pt x="67208" y="2881"/>
                </a:lnTo>
                <a:lnTo>
                  <a:pt x="67208" y="13443"/>
                </a:lnTo>
                <a:close/>
              </a:path>
              <a:path w="806378" h="123837">
                <a:moveTo>
                  <a:pt x="69128" y="95999"/>
                </a:moveTo>
                <a:lnTo>
                  <a:pt x="736305" y="95999"/>
                </a:lnTo>
                <a:lnTo>
                  <a:pt x="736305" y="89278"/>
                </a:lnTo>
                <a:lnTo>
                  <a:pt x="69128" y="89278"/>
                </a:lnTo>
                <a:lnTo>
                  <a:pt x="61447" y="95999"/>
                </a:lnTo>
                <a:lnTo>
                  <a:pt x="54726" y="84481"/>
                </a:lnTo>
                <a:lnTo>
                  <a:pt x="54726" y="97922"/>
                </a:lnTo>
                <a:lnTo>
                  <a:pt x="18720" y="61921"/>
                </a:lnTo>
                <a:lnTo>
                  <a:pt x="13441" y="67199"/>
                </a:lnTo>
                <a:lnTo>
                  <a:pt x="13441" y="56644"/>
                </a:lnTo>
                <a:lnTo>
                  <a:pt x="18720" y="61921"/>
                </a:lnTo>
                <a:lnTo>
                  <a:pt x="54726" y="25922"/>
                </a:lnTo>
                <a:lnTo>
                  <a:pt x="54726" y="8644"/>
                </a:lnTo>
                <a:lnTo>
                  <a:pt x="56647" y="3840"/>
                </a:lnTo>
                <a:lnTo>
                  <a:pt x="2895" y="56644"/>
                </a:lnTo>
                <a:lnTo>
                  <a:pt x="0" y="59519"/>
                </a:lnTo>
                <a:lnTo>
                  <a:pt x="0" y="64323"/>
                </a:lnTo>
                <a:lnTo>
                  <a:pt x="2895" y="67199"/>
                </a:lnTo>
                <a:lnTo>
                  <a:pt x="56647" y="120961"/>
                </a:lnTo>
                <a:lnTo>
                  <a:pt x="54726" y="116157"/>
                </a:lnTo>
                <a:lnTo>
                  <a:pt x="67208" y="110401"/>
                </a:lnTo>
                <a:lnTo>
                  <a:pt x="69128" y="119039"/>
                </a:lnTo>
                <a:lnTo>
                  <a:pt x="69128" y="95999"/>
                </a:lnTo>
                <a:close/>
              </a:path>
              <a:path w="806378" h="123837">
                <a:moveTo>
                  <a:pt x="738225" y="121919"/>
                </a:moveTo>
                <a:lnTo>
                  <a:pt x="741105" y="122878"/>
                </a:lnTo>
                <a:lnTo>
                  <a:pt x="751667" y="116157"/>
                </a:lnTo>
                <a:lnTo>
                  <a:pt x="802538" y="67199"/>
                </a:lnTo>
                <a:lnTo>
                  <a:pt x="792952" y="56644"/>
                </a:lnTo>
                <a:lnTo>
                  <a:pt x="751667" y="8644"/>
                </a:lnTo>
                <a:lnTo>
                  <a:pt x="739185" y="13443"/>
                </a:lnTo>
                <a:lnTo>
                  <a:pt x="736305" y="5763"/>
                </a:lnTo>
                <a:lnTo>
                  <a:pt x="736305" y="8644"/>
                </a:lnTo>
                <a:lnTo>
                  <a:pt x="743986" y="27843"/>
                </a:lnTo>
                <a:lnTo>
                  <a:pt x="751667" y="25922"/>
                </a:lnTo>
                <a:lnTo>
                  <a:pt x="787673" y="61921"/>
                </a:lnTo>
                <a:lnTo>
                  <a:pt x="792952" y="67199"/>
                </a:lnTo>
                <a:lnTo>
                  <a:pt x="751667" y="97922"/>
                </a:lnTo>
                <a:lnTo>
                  <a:pt x="739185" y="110401"/>
                </a:lnTo>
                <a:lnTo>
                  <a:pt x="743986" y="95999"/>
                </a:lnTo>
                <a:lnTo>
                  <a:pt x="743986" y="81599"/>
                </a:lnTo>
                <a:lnTo>
                  <a:pt x="57607" y="81599"/>
                </a:lnTo>
                <a:lnTo>
                  <a:pt x="54726" y="84481"/>
                </a:lnTo>
                <a:lnTo>
                  <a:pt x="61447" y="95999"/>
                </a:lnTo>
                <a:lnTo>
                  <a:pt x="69128" y="89278"/>
                </a:lnTo>
                <a:lnTo>
                  <a:pt x="736305" y="89278"/>
                </a:lnTo>
                <a:lnTo>
                  <a:pt x="736305" y="119039"/>
                </a:lnTo>
                <a:lnTo>
                  <a:pt x="738225" y="121919"/>
                </a:lnTo>
                <a:close/>
              </a:path>
              <a:path w="806378" h="123837">
                <a:moveTo>
                  <a:pt x="67208" y="110401"/>
                </a:moveTo>
                <a:lnTo>
                  <a:pt x="54726" y="116157"/>
                </a:lnTo>
                <a:lnTo>
                  <a:pt x="56647" y="120961"/>
                </a:lnTo>
                <a:lnTo>
                  <a:pt x="58567" y="122878"/>
                </a:lnTo>
                <a:lnTo>
                  <a:pt x="61447" y="123837"/>
                </a:lnTo>
                <a:lnTo>
                  <a:pt x="65288" y="122878"/>
                </a:lnTo>
                <a:lnTo>
                  <a:pt x="67208" y="121919"/>
                </a:lnTo>
                <a:lnTo>
                  <a:pt x="69128" y="119039"/>
                </a:lnTo>
                <a:lnTo>
                  <a:pt x="67208" y="110401"/>
                </a:lnTo>
                <a:close/>
              </a:path>
              <a:path w="806378" h="123837">
                <a:moveTo>
                  <a:pt x="751667" y="97922"/>
                </a:moveTo>
                <a:lnTo>
                  <a:pt x="751667" y="84481"/>
                </a:lnTo>
                <a:lnTo>
                  <a:pt x="748786" y="81599"/>
                </a:lnTo>
                <a:lnTo>
                  <a:pt x="743986" y="81599"/>
                </a:lnTo>
                <a:lnTo>
                  <a:pt x="743986" y="95999"/>
                </a:lnTo>
                <a:lnTo>
                  <a:pt x="739185" y="110401"/>
                </a:lnTo>
                <a:lnTo>
                  <a:pt x="751667" y="97922"/>
                </a:lnTo>
                <a:close/>
              </a:path>
              <a:path w="806378" h="123837">
                <a:moveTo>
                  <a:pt x="802538" y="56644"/>
                </a:moveTo>
                <a:lnTo>
                  <a:pt x="749747" y="3840"/>
                </a:lnTo>
                <a:lnTo>
                  <a:pt x="747826" y="964"/>
                </a:lnTo>
                <a:lnTo>
                  <a:pt x="743986" y="0"/>
                </a:lnTo>
                <a:lnTo>
                  <a:pt x="741105" y="1923"/>
                </a:lnTo>
                <a:lnTo>
                  <a:pt x="738225" y="2881"/>
                </a:lnTo>
                <a:lnTo>
                  <a:pt x="736305" y="5763"/>
                </a:lnTo>
                <a:lnTo>
                  <a:pt x="739185" y="13443"/>
                </a:lnTo>
                <a:lnTo>
                  <a:pt x="751667" y="8644"/>
                </a:lnTo>
                <a:lnTo>
                  <a:pt x="792952" y="56644"/>
                </a:lnTo>
                <a:lnTo>
                  <a:pt x="802538" y="67199"/>
                </a:lnTo>
                <a:lnTo>
                  <a:pt x="806378" y="64323"/>
                </a:lnTo>
                <a:lnTo>
                  <a:pt x="806378" y="59519"/>
                </a:lnTo>
                <a:lnTo>
                  <a:pt x="802538" y="56644"/>
                </a:lnTo>
                <a:close/>
              </a:path>
              <a:path w="806378" h="123837">
                <a:moveTo>
                  <a:pt x="751667" y="116157"/>
                </a:moveTo>
                <a:lnTo>
                  <a:pt x="741105" y="122878"/>
                </a:lnTo>
                <a:lnTo>
                  <a:pt x="743986" y="123837"/>
                </a:lnTo>
                <a:lnTo>
                  <a:pt x="747826" y="122878"/>
                </a:lnTo>
                <a:lnTo>
                  <a:pt x="749747" y="120961"/>
                </a:lnTo>
                <a:lnTo>
                  <a:pt x="802538" y="67199"/>
                </a:lnTo>
                <a:lnTo>
                  <a:pt x="751667" y="116157"/>
                </a:lnTo>
                <a:close/>
              </a:path>
              <a:path w="806378" h="123837">
                <a:moveTo>
                  <a:pt x="18720" y="61921"/>
                </a:moveTo>
                <a:lnTo>
                  <a:pt x="13441" y="56644"/>
                </a:lnTo>
                <a:lnTo>
                  <a:pt x="13441" y="67199"/>
                </a:lnTo>
                <a:lnTo>
                  <a:pt x="18720" y="61921"/>
                </a:lnTo>
                <a:close/>
              </a:path>
              <a:path w="806378" h="123837">
                <a:moveTo>
                  <a:pt x="751667" y="97922"/>
                </a:moveTo>
                <a:lnTo>
                  <a:pt x="792952" y="67199"/>
                </a:lnTo>
                <a:lnTo>
                  <a:pt x="787673" y="61921"/>
                </a:lnTo>
                <a:lnTo>
                  <a:pt x="751667" y="9792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7" name="object 467"/>
          <p:cNvSpPr/>
          <p:nvPr/>
        </p:nvSpPr>
        <p:spPr>
          <a:xfrm>
            <a:off x="4527453" y="7741264"/>
            <a:ext cx="303352" cy="69113"/>
          </a:xfrm>
          <a:custGeom>
            <a:avLst/>
            <a:gdLst/>
            <a:ahLst/>
            <a:cxnLst/>
            <a:rect l="l" t="t" r="r" b="b"/>
            <a:pathLst>
              <a:path w="303352" h="69113">
                <a:moveTo>
                  <a:pt x="0" y="66233"/>
                </a:moveTo>
                <a:lnTo>
                  <a:pt x="0" y="68153"/>
                </a:lnTo>
                <a:lnTo>
                  <a:pt x="1935" y="69113"/>
                </a:lnTo>
                <a:lnTo>
                  <a:pt x="299511" y="69113"/>
                </a:lnTo>
                <a:lnTo>
                  <a:pt x="6720" y="66233"/>
                </a:lnTo>
                <a:lnTo>
                  <a:pt x="6720" y="5745"/>
                </a:lnTo>
                <a:lnTo>
                  <a:pt x="299511" y="5745"/>
                </a:lnTo>
                <a:lnTo>
                  <a:pt x="301431" y="69113"/>
                </a:lnTo>
                <a:lnTo>
                  <a:pt x="303352" y="68153"/>
                </a:lnTo>
                <a:lnTo>
                  <a:pt x="303352" y="1904"/>
                </a:lnTo>
                <a:lnTo>
                  <a:pt x="301431" y="0"/>
                </a:lnTo>
                <a:lnTo>
                  <a:pt x="299511" y="0"/>
                </a:lnTo>
                <a:lnTo>
                  <a:pt x="296631" y="2865"/>
                </a:lnTo>
                <a:lnTo>
                  <a:pt x="6720" y="2865"/>
                </a:lnTo>
                <a:lnTo>
                  <a:pt x="3840" y="5745"/>
                </a:lnTo>
                <a:lnTo>
                  <a:pt x="3840" y="63352"/>
                </a:lnTo>
                <a:lnTo>
                  <a:pt x="3840" y="0"/>
                </a:lnTo>
                <a:lnTo>
                  <a:pt x="1935" y="0"/>
                </a:lnTo>
                <a:lnTo>
                  <a:pt x="0" y="1904"/>
                </a:lnTo>
                <a:lnTo>
                  <a:pt x="0" y="66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8" name="object 468"/>
          <p:cNvSpPr/>
          <p:nvPr/>
        </p:nvSpPr>
        <p:spPr>
          <a:xfrm>
            <a:off x="4824084" y="7747010"/>
            <a:ext cx="4800" cy="63367"/>
          </a:xfrm>
          <a:custGeom>
            <a:avLst/>
            <a:gdLst/>
            <a:ahLst/>
            <a:cxnLst/>
            <a:rect l="l" t="t" r="r" b="b"/>
            <a:pathLst>
              <a:path w="4800" h="63367">
                <a:moveTo>
                  <a:pt x="2880" y="57607"/>
                </a:moveTo>
                <a:lnTo>
                  <a:pt x="0" y="60487"/>
                </a:lnTo>
                <a:lnTo>
                  <a:pt x="2880" y="63367"/>
                </a:lnTo>
                <a:lnTo>
                  <a:pt x="4800" y="63367"/>
                </a:lnTo>
                <a:lnTo>
                  <a:pt x="2880" y="0"/>
                </a:lnTo>
                <a:lnTo>
                  <a:pt x="2880" y="576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9" name="object 469"/>
          <p:cNvSpPr/>
          <p:nvPr/>
        </p:nvSpPr>
        <p:spPr>
          <a:xfrm>
            <a:off x="4534174" y="7747010"/>
            <a:ext cx="292790" cy="63367"/>
          </a:xfrm>
          <a:custGeom>
            <a:avLst/>
            <a:gdLst/>
            <a:ahLst/>
            <a:cxnLst/>
            <a:rect l="l" t="t" r="r" b="b"/>
            <a:pathLst>
              <a:path w="292790" h="63367">
                <a:moveTo>
                  <a:pt x="292790" y="0"/>
                </a:moveTo>
                <a:lnTo>
                  <a:pt x="289910" y="0"/>
                </a:lnTo>
                <a:lnTo>
                  <a:pt x="289910" y="57607"/>
                </a:lnTo>
                <a:lnTo>
                  <a:pt x="0" y="57607"/>
                </a:lnTo>
                <a:lnTo>
                  <a:pt x="0" y="60487"/>
                </a:lnTo>
                <a:lnTo>
                  <a:pt x="292790" y="63367"/>
                </a:lnTo>
                <a:lnTo>
                  <a:pt x="289910" y="60487"/>
                </a:lnTo>
                <a:lnTo>
                  <a:pt x="292790" y="57607"/>
                </a:lnTo>
                <a:lnTo>
                  <a:pt x="29279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0" name="object 470"/>
          <p:cNvSpPr/>
          <p:nvPr/>
        </p:nvSpPr>
        <p:spPr>
          <a:xfrm>
            <a:off x="4531293" y="7741264"/>
            <a:ext cx="295671" cy="63352"/>
          </a:xfrm>
          <a:custGeom>
            <a:avLst/>
            <a:gdLst/>
            <a:ahLst/>
            <a:cxnLst/>
            <a:rect l="l" t="t" r="r" b="b"/>
            <a:pathLst>
              <a:path w="295671" h="63352">
                <a:moveTo>
                  <a:pt x="0" y="63352"/>
                </a:moveTo>
                <a:lnTo>
                  <a:pt x="0" y="5745"/>
                </a:lnTo>
                <a:lnTo>
                  <a:pt x="2880" y="2865"/>
                </a:lnTo>
                <a:lnTo>
                  <a:pt x="292790" y="2865"/>
                </a:lnTo>
                <a:lnTo>
                  <a:pt x="295671" y="0"/>
                </a:lnTo>
                <a:lnTo>
                  <a:pt x="0" y="0"/>
                </a:lnTo>
                <a:lnTo>
                  <a:pt x="0" y="633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1" name="object 471"/>
          <p:cNvSpPr/>
          <p:nvPr/>
        </p:nvSpPr>
        <p:spPr>
          <a:xfrm>
            <a:off x="4143466" y="7804617"/>
            <a:ext cx="886053" cy="535655"/>
          </a:xfrm>
          <a:custGeom>
            <a:avLst/>
            <a:gdLst/>
            <a:ahLst/>
            <a:cxnLst/>
            <a:rect l="l" t="t" r="r" b="b"/>
            <a:pathLst>
              <a:path w="886053" h="535655">
                <a:moveTo>
                  <a:pt x="0" y="532775"/>
                </a:moveTo>
                <a:lnTo>
                  <a:pt x="0" y="534695"/>
                </a:lnTo>
                <a:lnTo>
                  <a:pt x="960" y="535655"/>
                </a:lnTo>
                <a:lnTo>
                  <a:pt x="883173" y="535655"/>
                </a:lnTo>
                <a:lnTo>
                  <a:pt x="4800" y="532775"/>
                </a:lnTo>
                <a:lnTo>
                  <a:pt x="4800" y="5760"/>
                </a:lnTo>
                <a:lnTo>
                  <a:pt x="883173" y="5760"/>
                </a:lnTo>
                <a:lnTo>
                  <a:pt x="884133" y="535655"/>
                </a:lnTo>
                <a:lnTo>
                  <a:pt x="886053" y="534695"/>
                </a:lnTo>
                <a:lnTo>
                  <a:pt x="886053" y="960"/>
                </a:lnTo>
                <a:lnTo>
                  <a:pt x="884133" y="0"/>
                </a:lnTo>
                <a:lnTo>
                  <a:pt x="883173" y="0"/>
                </a:lnTo>
                <a:lnTo>
                  <a:pt x="880292" y="2880"/>
                </a:lnTo>
                <a:lnTo>
                  <a:pt x="4800" y="2880"/>
                </a:lnTo>
                <a:lnTo>
                  <a:pt x="2880" y="5760"/>
                </a:lnTo>
                <a:lnTo>
                  <a:pt x="2880" y="529894"/>
                </a:lnTo>
                <a:lnTo>
                  <a:pt x="2880" y="0"/>
                </a:lnTo>
                <a:lnTo>
                  <a:pt x="960" y="0"/>
                </a:lnTo>
                <a:lnTo>
                  <a:pt x="0" y="960"/>
                </a:lnTo>
                <a:lnTo>
                  <a:pt x="0" y="532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2" name="object 472"/>
          <p:cNvSpPr/>
          <p:nvPr/>
        </p:nvSpPr>
        <p:spPr>
          <a:xfrm>
            <a:off x="4148267" y="7810378"/>
            <a:ext cx="878372" cy="529894"/>
          </a:xfrm>
          <a:custGeom>
            <a:avLst/>
            <a:gdLst/>
            <a:ahLst/>
            <a:cxnLst/>
            <a:rect l="l" t="t" r="r" b="b"/>
            <a:pathLst>
              <a:path w="878372" h="529894">
                <a:moveTo>
                  <a:pt x="878372" y="0"/>
                </a:moveTo>
                <a:lnTo>
                  <a:pt x="875492" y="0"/>
                </a:lnTo>
                <a:lnTo>
                  <a:pt x="875492" y="524134"/>
                </a:lnTo>
                <a:lnTo>
                  <a:pt x="0" y="524134"/>
                </a:lnTo>
                <a:lnTo>
                  <a:pt x="0" y="527014"/>
                </a:lnTo>
                <a:lnTo>
                  <a:pt x="878372" y="529894"/>
                </a:lnTo>
                <a:lnTo>
                  <a:pt x="875492" y="527014"/>
                </a:lnTo>
                <a:lnTo>
                  <a:pt x="878372" y="524134"/>
                </a:lnTo>
                <a:lnTo>
                  <a:pt x="87837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3" name="object 473"/>
          <p:cNvSpPr/>
          <p:nvPr/>
        </p:nvSpPr>
        <p:spPr>
          <a:xfrm>
            <a:off x="4146346" y="7804617"/>
            <a:ext cx="880292" cy="529894"/>
          </a:xfrm>
          <a:custGeom>
            <a:avLst/>
            <a:gdLst/>
            <a:ahLst/>
            <a:cxnLst/>
            <a:rect l="l" t="t" r="r" b="b"/>
            <a:pathLst>
              <a:path w="880292" h="529894">
                <a:moveTo>
                  <a:pt x="0" y="529894"/>
                </a:moveTo>
                <a:lnTo>
                  <a:pt x="0" y="5760"/>
                </a:lnTo>
                <a:lnTo>
                  <a:pt x="1920" y="2880"/>
                </a:lnTo>
                <a:lnTo>
                  <a:pt x="877412" y="2880"/>
                </a:lnTo>
                <a:lnTo>
                  <a:pt x="880292" y="0"/>
                </a:lnTo>
                <a:lnTo>
                  <a:pt x="0" y="0"/>
                </a:lnTo>
                <a:lnTo>
                  <a:pt x="0" y="5298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4" name="object 474"/>
          <p:cNvSpPr/>
          <p:nvPr/>
        </p:nvSpPr>
        <p:spPr>
          <a:xfrm>
            <a:off x="4218355" y="7774853"/>
            <a:ext cx="81594" cy="35524"/>
          </a:xfrm>
          <a:custGeom>
            <a:avLst/>
            <a:gdLst/>
            <a:ahLst/>
            <a:cxnLst/>
            <a:rect l="l" t="t" r="r" b="b"/>
            <a:pathLst>
              <a:path w="81594" h="35524">
                <a:moveTo>
                  <a:pt x="77754" y="35524"/>
                </a:moveTo>
                <a:lnTo>
                  <a:pt x="79674" y="35524"/>
                </a:lnTo>
                <a:lnTo>
                  <a:pt x="80634" y="34564"/>
                </a:lnTo>
                <a:lnTo>
                  <a:pt x="81594" y="32644"/>
                </a:lnTo>
                <a:lnTo>
                  <a:pt x="81594" y="31683"/>
                </a:lnTo>
                <a:lnTo>
                  <a:pt x="80634" y="30723"/>
                </a:lnTo>
                <a:lnTo>
                  <a:pt x="79674" y="29763"/>
                </a:lnTo>
                <a:lnTo>
                  <a:pt x="78714" y="29763"/>
                </a:lnTo>
                <a:lnTo>
                  <a:pt x="77754" y="35524"/>
                </a:lnTo>
                <a:close/>
              </a:path>
              <a:path w="81594" h="35524">
                <a:moveTo>
                  <a:pt x="63076" y="29763"/>
                </a:moveTo>
                <a:lnTo>
                  <a:pt x="5760" y="29763"/>
                </a:lnTo>
                <a:lnTo>
                  <a:pt x="77754" y="35524"/>
                </a:lnTo>
                <a:lnTo>
                  <a:pt x="78714" y="29763"/>
                </a:lnTo>
                <a:lnTo>
                  <a:pt x="79674" y="29763"/>
                </a:lnTo>
                <a:lnTo>
                  <a:pt x="5760" y="2880"/>
                </a:lnTo>
                <a:lnTo>
                  <a:pt x="5760" y="7268"/>
                </a:lnTo>
                <a:lnTo>
                  <a:pt x="63076" y="29763"/>
                </a:lnTo>
                <a:close/>
              </a:path>
              <a:path w="81594" h="35524">
                <a:moveTo>
                  <a:pt x="2880" y="35524"/>
                </a:moveTo>
                <a:lnTo>
                  <a:pt x="77754" y="35524"/>
                </a:lnTo>
                <a:lnTo>
                  <a:pt x="5760" y="29763"/>
                </a:lnTo>
                <a:lnTo>
                  <a:pt x="5760" y="2880"/>
                </a:lnTo>
                <a:lnTo>
                  <a:pt x="79674" y="29763"/>
                </a:lnTo>
                <a:lnTo>
                  <a:pt x="3825" y="0"/>
                </a:lnTo>
                <a:lnTo>
                  <a:pt x="2880" y="0"/>
                </a:lnTo>
                <a:lnTo>
                  <a:pt x="1920" y="960"/>
                </a:lnTo>
                <a:lnTo>
                  <a:pt x="1920" y="5760"/>
                </a:lnTo>
                <a:lnTo>
                  <a:pt x="2880" y="29763"/>
                </a:lnTo>
                <a:lnTo>
                  <a:pt x="5760" y="32644"/>
                </a:lnTo>
                <a:lnTo>
                  <a:pt x="2880" y="35524"/>
                </a:lnTo>
                <a:close/>
              </a:path>
              <a:path w="81594" h="35524">
                <a:moveTo>
                  <a:pt x="5760" y="32644"/>
                </a:moveTo>
                <a:lnTo>
                  <a:pt x="2880" y="29763"/>
                </a:lnTo>
                <a:lnTo>
                  <a:pt x="1920" y="5760"/>
                </a:lnTo>
                <a:lnTo>
                  <a:pt x="1920" y="960"/>
                </a:lnTo>
                <a:lnTo>
                  <a:pt x="944" y="960"/>
                </a:lnTo>
                <a:lnTo>
                  <a:pt x="0" y="1920"/>
                </a:lnTo>
                <a:lnTo>
                  <a:pt x="0" y="34564"/>
                </a:lnTo>
                <a:lnTo>
                  <a:pt x="1920" y="35524"/>
                </a:lnTo>
                <a:lnTo>
                  <a:pt x="2880" y="35524"/>
                </a:lnTo>
                <a:lnTo>
                  <a:pt x="5760" y="32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5" name="object 475"/>
          <p:cNvSpPr/>
          <p:nvPr/>
        </p:nvSpPr>
        <p:spPr>
          <a:xfrm>
            <a:off x="4294190" y="7774853"/>
            <a:ext cx="81594" cy="35524"/>
          </a:xfrm>
          <a:custGeom>
            <a:avLst/>
            <a:gdLst/>
            <a:ahLst/>
            <a:cxnLst/>
            <a:rect l="l" t="t" r="r" b="b"/>
            <a:pathLst>
              <a:path w="81594" h="35524">
                <a:moveTo>
                  <a:pt x="2880" y="35524"/>
                </a:moveTo>
                <a:lnTo>
                  <a:pt x="77754" y="35524"/>
                </a:lnTo>
                <a:lnTo>
                  <a:pt x="5760" y="29763"/>
                </a:lnTo>
                <a:lnTo>
                  <a:pt x="5760" y="2880"/>
                </a:lnTo>
                <a:lnTo>
                  <a:pt x="79674" y="29763"/>
                </a:lnTo>
                <a:lnTo>
                  <a:pt x="3840" y="0"/>
                </a:lnTo>
                <a:lnTo>
                  <a:pt x="1920" y="0"/>
                </a:lnTo>
                <a:lnTo>
                  <a:pt x="960" y="960"/>
                </a:lnTo>
                <a:lnTo>
                  <a:pt x="1920" y="5760"/>
                </a:lnTo>
                <a:lnTo>
                  <a:pt x="2880" y="29763"/>
                </a:lnTo>
                <a:lnTo>
                  <a:pt x="5760" y="32644"/>
                </a:lnTo>
                <a:lnTo>
                  <a:pt x="2880" y="35524"/>
                </a:lnTo>
                <a:close/>
              </a:path>
              <a:path w="81594" h="35524">
                <a:moveTo>
                  <a:pt x="2880" y="29763"/>
                </a:moveTo>
                <a:lnTo>
                  <a:pt x="1920" y="5760"/>
                </a:lnTo>
                <a:lnTo>
                  <a:pt x="960" y="960"/>
                </a:lnTo>
                <a:lnTo>
                  <a:pt x="0" y="960"/>
                </a:lnTo>
                <a:lnTo>
                  <a:pt x="0" y="34564"/>
                </a:lnTo>
                <a:lnTo>
                  <a:pt x="960" y="35524"/>
                </a:lnTo>
                <a:lnTo>
                  <a:pt x="2880" y="35524"/>
                </a:lnTo>
                <a:lnTo>
                  <a:pt x="5760" y="32644"/>
                </a:lnTo>
                <a:lnTo>
                  <a:pt x="2880" y="29763"/>
                </a:lnTo>
                <a:close/>
              </a:path>
              <a:path w="81594" h="35524">
                <a:moveTo>
                  <a:pt x="77754" y="35524"/>
                </a:moveTo>
                <a:lnTo>
                  <a:pt x="79674" y="35524"/>
                </a:lnTo>
                <a:lnTo>
                  <a:pt x="80634" y="34564"/>
                </a:lnTo>
                <a:lnTo>
                  <a:pt x="80634" y="32644"/>
                </a:lnTo>
                <a:lnTo>
                  <a:pt x="81594" y="31683"/>
                </a:lnTo>
                <a:lnTo>
                  <a:pt x="80634" y="30723"/>
                </a:lnTo>
                <a:lnTo>
                  <a:pt x="79674" y="29763"/>
                </a:lnTo>
                <a:lnTo>
                  <a:pt x="78714" y="29763"/>
                </a:lnTo>
                <a:lnTo>
                  <a:pt x="77754" y="35524"/>
                </a:lnTo>
                <a:close/>
              </a:path>
              <a:path w="81594" h="35524">
                <a:moveTo>
                  <a:pt x="63076" y="29763"/>
                </a:moveTo>
                <a:lnTo>
                  <a:pt x="5760" y="29763"/>
                </a:lnTo>
                <a:lnTo>
                  <a:pt x="77754" y="35524"/>
                </a:lnTo>
                <a:lnTo>
                  <a:pt x="78714" y="29763"/>
                </a:lnTo>
                <a:lnTo>
                  <a:pt x="79674" y="29763"/>
                </a:lnTo>
                <a:lnTo>
                  <a:pt x="5760" y="2880"/>
                </a:lnTo>
                <a:lnTo>
                  <a:pt x="5760" y="7268"/>
                </a:lnTo>
                <a:lnTo>
                  <a:pt x="63076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6" name="object 476"/>
          <p:cNvSpPr/>
          <p:nvPr/>
        </p:nvSpPr>
        <p:spPr>
          <a:xfrm>
            <a:off x="4370024" y="7774853"/>
            <a:ext cx="81594" cy="35524"/>
          </a:xfrm>
          <a:custGeom>
            <a:avLst/>
            <a:gdLst/>
            <a:ahLst/>
            <a:cxnLst/>
            <a:rect l="l" t="t" r="r" b="b"/>
            <a:pathLst>
              <a:path w="81594" h="35524">
                <a:moveTo>
                  <a:pt x="2880" y="35524"/>
                </a:moveTo>
                <a:lnTo>
                  <a:pt x="77754" y="35524"/>
                </a:lnTo>
                <a:lnTo>
                  <a:pt x="78714" y="29763"/>
                </a:lnTo>
                <a:lnTo>
                  <a:pt x="80634" y="35524"/>
                </a:lnTo>
                <a:lnTo>
                  <a:pt x="81594" y="34564"/>
                </a:lnTo>
                <a:lnTo>
                  <a:pt x="81594" y="31683"/>
                </a:lnTo>
                <a:lnTo>
                  <a:pt x="80634" y="30723"/>
                </a:lnTo>
                <a:lnTo>
                  <a:pt x="79674" y="29763"/>
                </a:lnTo>
                <a:lnTo>
                  <a:pt x="4800" y="29763"/>
                </a:lnTo>
                <a:lnTo>
                  <a:pt x="4800" y="2880"/>
                </a:lnTo>
                <a:lnTo>
                  <a:pt x="2880" y="0"/>
                </a:lnTo>
                <a:lnTo>
                  <a:pt x="1920" y="0"/>
                </a:lnTo>
                <a:lnTo>
                  <a:pt x="960" y="960"/>
                </a:lnTo>
                <a:lnTo>
                  <a:pt x="1920" y="5760"/>
                </a:lnTo>
                <a:lnTo>
                  <a:pt x="2880" y="29763"/>
                </a:lnTo>
                <a:lnTo>
                  <a:pt x="4800" y="32644"/>
                </a:lnTo>
                <a:lnTo>
                  <a:pt x="2880" y="35524"/>
                </a:lnTo>
                <a:close/>
              </a:path>
              <a:path w="81594" h="35524">
                <a:moveTo>
                  <a:pt x="2880" y="29763"/>
                </a:moveTo>
                <a:lnTo>
                  <a:pt x="1920" y="5760"/>
                </a:lnTo>
                <a:lnTo>
                  <a:pt x="960" y="960"/>
                </a:lnTo>
                <a:lnTo>
                  <a:pt x="0" y="960"/>
                </a:lnTo>
                <a:lnTo>
                  <a:pt x="0" y="34564"/>
                </a:lnTo>
                <a:lnTo>
                  <a:pt x="960" y="35524"/>
                </a:lnTo>
                <a:lnTo>
                  <a:pt x="2880" y="35524"/>
                </a:lnTo>
                <a:lnTo>
                  <a:pt x="4800" y="32644"/>
                </a:lnTo>
                <a:lnTo>
                  <a:pt x="2880" y="29763"/>
                </a:lnTo>
                <a:close/>
              </a:path>
              <a:path w="81594" h="35524">
                <a:moveTo>
                  <a:pt x="4800" y="2880"/>
                </a:moveTo>
                <a:lnTo>
                  <a:pt x="4800" y="6891"/>
                </a:lnTo>
                <a:lnTo>
                  <a:pt x="63076" y="29763"/>
                </a:lnTo>
                <a:lnTo>
                  <a:pt x="79674" y="29763"/>
                </a:lnTo>
                <a:lnTo>
                  <a:pt x="3840" y="0"/>
                </a:lnTo>
                <a:lnTo>
                  <a:pt x="2880" y="0"/>
                </a:lnTo>
                <a:lnTo>
                  <a:pt x="4800" y="2880"/>
                </a:lnTo>
                <a:close/>
              </a:path>
              <a:path w="81594" h="35524">
                <a:moveTo>
                  <a:pt x="78714" y="29763"/>
                </a:moveTo>
                <a:lnTo>
                  <a:pt x="77754" y="35524"/>
                </a:lnTo>
                <a:lnTo>
                  <a:pt x="80634" y="35524"/>
                </a:lnTo>
                <a:lnTo>
                  <a:pt x="78714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7" name="object 477"/>
          <p:cNvSpPr/>
          <p:nvPr/>
        </p:nvSpPr>
        <p:spPr>
          <a:xfrm>
            <a:off x="4452579" y="7774853"/>
            <a:ext cx="81594" cy="35524"/>
          </a:xfrm>
          <a:custGeom>
            <a:avLst/>
            <a:gdLst/>
            <a:ahLst/>
            <a:cxnLst/>
            <a:rect l="l" t="t" r="r" b="b"/>
            <a:pathLst>
              <a:path w="81594" h="35524">
                <a:moveTo>
                  <a:pt x="2880" y="35524"/>
                </a:moveTo>
                <a:lnTo>
                  <a:pt x="76809" y="35524"/>
                </a:lnTo>
                <a:lnTo>
                  <a:pt x="5760" y="29763"/>
                </a:lnTo>
                <a:lnTo>
                  <a:pt x="5760" y="2880"/>
                </a:lnTo>
                <a:lnTo>
                  <a:pt x="79674" y="29763"/>
                </a:lnTo>
                <a:lnTo>
                  <a:pt x="3840" y="0"/>
                </a:lnTo>
                <a:lnTo>
                  <a:pt x="1920" y="0"/>
                </a:lnTo>
                <a:lnTo>
                  <a:pt x="960" y="960"/>
                </a:lnTo>
                <a:lnTo>
                  <a:pt x="1920" y="5760"/>
                </a:lnTo>
                <a:lnTo>
                  <a:pt x="2880" y="29763"/>
                </a:lnTo>
                <a:lnTo>
                  <a:pt x="5760" y="32644"/>
                </a:lnTo>
                <a:lnTo>
                  <a:pt x="2880" y="35524"/>
                </a:lnTo>
                <a:close/>
              </a:path>
              <a:path w="81594" h="35524">
                <a:moveTo>
                  <a:pt x="2880" y="29763"/>
                </a:moveTo>
                <a:lnTo>
                  <a:pt x="1920" y="5760"/>
                </a:lnTo>
                <a:lnTo>
                  <a:pt x="960" y="960"/>
                </a:lnTo>
                <a:lnTo>
                  <a:pt x="0" y="960"/>
                </a:lnTo>
                <a:lnTo>
                  <a:pt x="0" y="34564"/>
                </a:lnTo>
                <a:lnTo>
                  <a:pt x="960" y="35524"/>
                </a:lnTo>
                <a:lnTo>
                  <a:pt x="2880" y="35524"/>
                </a:lnTo>
                <a:lnTo>
                  <a:pt x="5760" y="32644"/>
                </a:lnTo>
                <a:lnTo>
                  <a:pt x="2880" y="29763"/>
                </a:lnTo>
                <a:close/>
              </a:path>
              <a:path w="81594" h="35524">
                <a:moveTo>
                  <a:pt x="76809" y="35524"/>
                </a:moveTo>
                <a:lnTo>
                  <a:pt x="79674" y="35524"/>
                </a:lnTo>
                <a:lnTo>
                  <a:pt x="80634" y="34564"/>
                </a:lnTo>
                <a:lnTo>
                  <a:pt x="81594" y="32644"/>
                </a:lnTo>
                <a:lnTo>
                  <a:pt x="81594" y="31683"/>
                </a:lnTo>
                <a:lnTo>
                  <a:pt x="80634" y="30723"/>
                </a:lnTo>
                <a:lnTo>
                  <a:pt x="79674" y="29763"/>
                </a:lnTo>
                <a:lnTo>
                  <a:pt x="78714" y="29763"/>
                </a:lnTo>
                <a:lnTo>
                  <a:pt x="76809" y="35524"/>
                </a:lnTo>
                <a:close/>
              </a:path>
              <a:path w="81594" h="35524">
                <a:moveTo>
                  <a:pt x="62314" y="29763"/>
                </a:moveTo>
                <a:lnTo>
                  <a:pt x="5760" y="29763"/>
                </a:lnTo>
                <a:lnTo>
                  <a:pt x="76809" y="35524"/>
                </a:lnTo>
                <a:lnTo>
                  <a:pt x="78714" y="29763"/>
                </a:lnTo>
                <a:lnTo>
                  <a:pt x="79674" y="29763"/>
                </a:lnTo>
                <a:lnTo>
                  <a:pt x="5760" y="2880"/>
                </a:lnTo>
                <a:lnTo>
                  <a:pt x="5760" y="7287"/>
                </a:lnTo>
                <a:lnTo>
                  <a:pt x="62314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8" name="object 478"/>
          <p:cNvSpPr/>
          <p:nvPr/>
        </p:nvSpPr>
        <p:spPr>
          <a:xfrm>
            <a:off x="4143466" y="7774853"/>
            <a:ext cx="80650" cy="35524"/>
          </a:xfrm>
          <a:custGeom>
            <a:avLst/>
            <a:gdLst/>
            <a:ahLst/>
            <a:cxnLst/>
            <a:rect l="l" t="t" r="r" b="b"/>
            <a:pathLst>
              <a:path w="80650" h="35524">
                <a:moveTo>
                  <a:pt x="4800" y="2880"/>
                </a:moveTo>
                <a:lnTo>
                  <a:pt x="4800" y="6905"/>
                </a:lnTo>
                <a:lnTo>
                  <a:pt x="62314" y="29763"/>
                </a:lnTo>
                <a:lnTo>
                  <a:pt x="76809" y="35524"/>
                </a:lnTo>
                <a:lnTo>
                  <a:pt x="78714" y="35524"/>
                </a:lnTo>
                <a:lnTo>
                  <a:pt x="77769" y="29763"/>
                </a:lnTo>
                <a:lnTo>
                  <a:pt x="78714" y="35524"/>
                </a:lnTo>
                <a:lnTo>
                  <a:pt x="80650" y="34564"/>
                </a:lnTo>
                <a:lnTo>
                  <a:pt x="80650" y="31683"/>
                </a:lnTo>
                <a:lnTo>
                  <a:pt x="79674" y="30723"/>
                </a:lnTo>
                <a:lnTo>
                  <a:pt x="78714" y="29763"/>
                </a:lnTo>
                <a:lnTo>
                  <a:pt x="2880" y="0"/>
                </a:lnTo>
                <a:lnTo>
                  <a:pt x="4800" y="2880"/>
                </a:lnTo>
                <a:close/>
              </a:path>
              <a:path w="80650" h="35524">
                <a:moveTo>
                  <a:pt x="2880" y="35524"/>
                </a:moveTo>
                <a:lnTo>
                  <a:pt x="76809" y="35524"/>
                </a:lnTo>
                <a:lnTo>
                  <a:pt x="62314" y="29763"/>
                </a:lnTo>
                <a:lnTo>
                  <a:pt x="4800" y="29763"/>
                </a:lnTo>
                <a:lnTo>
                  <a:pt x="4800" y="2880"/>
                </a:lnTo>
                <a:lnTo>
                  <a:pt x="2880" y="0"/>
                </a:lnTo>
                <a:lnTo>
                  <a:pt x="1920" y="0"/>
                </a:lnTo>
                <a:lnTo>
                  <a:pt x="960" y="960"/>
                </a:lnTo>
                <a:lnTo>
                  <a:pt x="1920" y="5760"/>
                </a:lnTo>
                <a:lnTo>
                  <a:pt x="2880" y="29763"/>
                </a:lnTo>
                <a:lnTo>
                  <a:pt x="4800" y="32644"/>
                </a:lnTo>
                <a:lnTo>
                  <a:pt x="2880" y="35524"/>
                </a:lnTo>
                <a:close/>
              </a:path>
              <a:path w="80650" h="35524">
                <a:moveTo>
                  <a:pt x="2880" y="29763"/>
                </a:moveTo>
                <a:lnTo>
                  <a:pt x="1920" y="5760"/>
                </a:lnTo>
                <a:lnTo>
                  <a:pt x="960" y="960"/>
                </a:lnTo>
                <a:lnTo>
                  <a:pt x="0" y="960"/>
                </a:lnTo>
                <a:lnTo>
                  <a:pt x="0" y="34564"/>
                </a:lnTo>
                <a:lnTo>
                  <a:pt x="960" y="35524"/>
                </a:lnTo>
                <a:lnTo>
                  <a:pt x="2880" y="35524"/>
                </a:lnTo>
                <a:lnTo>
                  <a:pt x="4800" y="32644"/>
                </a:lnTo>
                <a:lnTo>
                  <a:pt x="2880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9" name="object 479"/>
          <p:cNvSpPr/>
          <p:nvPr/>
        </p:nvSpPr>
        <p:spPr>
          <a:xfrm>
            <a:off x="4752091" y="7674056"/>
            <a:ext cx="32644" cy="65272"/>
          </a:xfrm>
          <a:custGeom>
            <a:avLst/>
            <a:gdLst/>
            <a:ahLst/>
            <a:cxnLst/>
            <a:rect l="l" t="t" r="r" b="b"/>
            <a:pathLst>
              <a:path w="32644" h="65272">
                <a:moveTo>
                  <a:pt x="1920" y="3840"/>
                </a:moveTo>
                <a:lnTo>
                  <a:pt x="32644" y="3840"/>
                </a:lnTo>
                <a:lnTo>
                  <a:pt x="32644" y="0"/>
                </a:lnTo>
                <a:lnTo>
                  <a:pt x="1920" y="0"/>
                </a:lnTo>
                <a:lnTo>
                  <a:pt x="0" y="3840"/>
                </a:lnTo>
                <a:lnTo>
                  <a:pt x="1920" y="65272"/>
                </a:lnTo>
                <a:lnTo>
                  <a:pt x="192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0" name="object 480"/>
          <p:cNvSpPr/>
          <p:nvPr/>
        </p:nvSpPr>
        <p:spPr>
          <a:xfrm>
            <a:off x="4749210" y="7671175"/>
            <a:ext cx="38404" cy="73929"/>
          </a:xfrm>
          <a:custGeom>
            <a:avLst/>
            <a:gdLst/>
            <a:ahLst/>
            <a:cxnLst/>
            <a:rect l="l" t="t" r="r" b="b"/>
            <a:pathLst>
              <a:path w="38404" h="73929">
                <a:moveTo>
                  <a:pt x="960" y="73929"/>
                </a:moveTo>
                <a:lnTo>
                  <a:pt x="38404" y="73929"/>
                </a:lnTo>
                <a:lnTo>
                  <a:pt x="35524" y="71048"/>
                </a:lnTo>
                <a:lnTo>
                  <a:pt x="38404" y="68153"/>
                </a:lnTo>
                <a:lnTo>
                  <a:pt x="38404" y="0"/>
                </a:lnTo>
                <a:lnTo>
                  <a:pt x="2880" y="0"/>
                </a:lnTo>
                <a:lnTo>
                  <a:pt x="2880" y="68153"/>
                </a:lnTo>
                <a:lnTo>
                  <a:pt x="4800" y="71048"/>
                </a:lnTo>
                <a:lnTo>
                  <a:pt x="4800" y="68153"/>
                </a:lnTo>
                <a:lnTo>
                  <a:pt x="2880" y="6720"/>
                </a:lnTo>
                <a:lnTo>
                  <a:pt x="4800" y="2880"/>
                </a:lnTo>
                <a:lnTo>
                  <a:pt x="35524" y="2880"/>
                </a:lnTo>
                <a:lnTo>
                  <a:pt x="35524" y="68153"/>
                </a:lnTo>
                <a:lnTo>
                  <a:pt x="4800" y="68153"/>
                </a:lnTo>
                <a:lnTo>
                  <a:pt x="4800" y="71048"/>
                </a:lnTo>
                <a:lnTo>
                  <a:pt x="2880" y="68153"/>
                </a:lnTo>
                <a:lnTo>
                  <a:pt x="2880" y="0"/>
                </a:lnTo>
                <a:lnTo>
                  <a:pt x="960" y="0"/>
                </a:lnTo>
                <a:lnTo>
                  <a:pt x="0" y="1920"/>
                </a:lnTo>
                <a:lnTo>
                  <a:pt x="0" y="72953"/>
                </a:lnTo>
                <a:lnTo>
                  <a:pt x="960" y="739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1" name="object 481"/>
          <p:cNvSpPr/>
          <p:nvPr/>
        </p:nvSpPr>
        <p:spPr>
          <a:xfrm>
            <a:off x="4784735" y="7671175"/>
            <a:ext cx="5760" cy="73929"/>
          </a:xfrm>
          <a:custGeom>
            <a:avLst/>
            <a:gdLst/>
            <a:ahLst/>
            <a:cxnLst/>
            <a:rect l="l" t="t" r="r" b="b"/>
            <a:pathLst>
              <a:path w="5760" h="73929">
                <a:moveTo>
                  <a:pt x="2880" y="0"/>
                </a:moveTo>
                <a:lnTo>
                  <a:pt x="2880" y="68153"/>
                </a:lnTo>
                <a:lnTo>
                  <a:pt x="0" y="71048"/>
                </a:lnTo>
                <a:lnTo>
                  <a:pt x="2880" y="73929"/>
                </a:lnTo>
                <a:lnTo>
                  <a:pt x="4800" y="73929"/>
                </a:lnTo>
                <a:lnTo>
                  <a:pt x="5760" y="72953"/>
                </a:lnTo>
                <a:lnTo>
                  <a:pt x="5760" y="1920"/>
                </a:lnTo>
                <a:lnTo>
                  <a:pt x="4800" y="0"/>
                </a:lnTo>
                <a:lnTo>
                  <a:pt x="28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2" name="object 482"/>
          <p:cNvSpPr/>
          <p:nvPr/>
        </p:nvSpPr>
        <p:spPr>
          <a:xfrm>
            <a:off x="4947925" y="7591501"/>
            <a:ext cx="59527" cy="217916"/>
          </a:xfrm>
          <a:custGeom>
            <a:avLst/>
            <a:gdLst/>
            <a:ahLst/>
            <a:cxnLst/>
            <a:rect l="l" t="t" r="r" b="b"/>
            <a:pathLst>
              <a:path w="59527" h="217916">
                <a:moveTo>
                  <a:pt x="18242" y="3840"/>
                </a:moveTo>
                <a:lnTo>
                  <a:pt x="41408" y="6720"/>
                </a:lnTo>
                <a:lnTo>
                  <a:pt x="44150" y="6720"/>
                </a:lnTo>
                <a:lnTo>
                  <a:pt x="54588" y="212155"/>
                </a:lnTo>
                <a:lnTo>
                  <a:pt x="54711" y="214076"/>
                </a:lnTo>
                <a:lnTo>
                  <a:pt x="57591" y="212156"/>
                </a:lnTo>
                <a:lnTo>
                  <a:pt x="59527" y="214076"/>
                </a:lnTo>
                <a:lnTo>
                  <a:pt x="47045" y="3840"/>
                </a:lnTo>
                <a:lnTo>
                  <a:pt x="47045" y="2880"/>
                </a:lnTo>
                <a:lnTo>
                  <a:pt x="45125" y="960"/>
                </a:lnTo>
                <a:lnTo>
                  <a:pt x="44150" y="960"/>
                </a:lnTo>
                <a:lnTo>
                  <a:pt x="41285" y="4800"/>
                </a:lnTo>
                <a:lnTo>
                  <a:pt x="18242" y="3840"/>
                </a:lnTo>
                <a:close/>
              </a:path>
              <a:path w="59527" h="217916">
                <a:moveTo>
                  <a:pt x="54588" y="212155"/>
                </a:moveTo>
                <a:lnTo>
                  <a:pt x="5931" y="212155"/>
                </a:lnTo>
                <a:lnTo>
                  <a:pt x="5760" y="215036"/>
                </a:lnTo>
                <a:lnTo>
                  <a:pt x="3840" y="217916"/>
                </a:lnTo>
                <a:lnTo>
                  <a:pt x="57591" y="216956"/>
                </a:lnTo>
                <a:lnTo>
                  <a:pt x="58552" y="216956"/>
                </a:lnTo>
                <a:lnTo>
                  <a:pt x="59527" y="215996"/>
                </a:lnTo>
                <a:lnTo>
                  <a:pt x="59527" y="214076"/>
                </a:lnTo>
                <a:lnTo>
                  <a:pt x="57591" y="212156"/>
                </a:lnTo>
                <a:lnTo>
                  <a:pt x="54711" y="214076"/>
                </a:lnTo>
                <a:lnTo>
                  <a:pt x="54588" y="212155"/>
                </a:lnTo>
                <a:close/>
              </a:path>
              <a:path w="59527" h="217916">
                <a:moveTo>
                  <a:pt x="54588" y="212155"/>
                </a:moveTo>
                <a:lnTo>
                  <a:pt x="44150" y="6720"/>
                </a:lnTo>
                <a:lnTo>
                  <a:pt x="41408" y="6720"/>
                </a:lnTo>
                <a:lnTo>
                  <a:pt x="54588" y="212155"/>
                </a:lnTo>
                <a:close/>
              </a:path>
              <a:path w="59527" h="217916">
                <a:moveTo>
                  <a:pt x="960" y="216956"/>
                </a:moveTo>
                <a:lnTo>
                  <a:pt x="1920" y="217916"/>
                </a:lnTo>
                <a:lnTo>
                  <a:pt x="3840" y="217916"/>
                </a:lnTo>
                <a:lnTo>
                  <a:pt x="5760" y="215036"/>
                </a:lnTo>
                <a:lnTo>
                  <a:pt x="5931" y="212155"/>
                </a:lnTo>
                <a:lnTo>
                  <a:pt x="2880" y="212156"/>
                </a:lnTo>
                <a:lnTo>
                  <a:pt x="5931" y="212155"/>
                </a:lnTo>
                <a:lnTo>
                  <a:pt x="18072" y="6720"/>
                </a:lnTo>
                <a:lnTo>
                  <a:pt x="41408" y="6720"/>
                </a:lnTo>
                <a:lnTo>
                  <a:pt x="18242" y="3840"/>
                </a:lnTo>
                <a:lnTo>
                  <a:pt x="41285" y="4800"/>
                </a:lnTo>
                <a:lnTo>
                  <a:pt x="44150" y="960"/>
                </a:lnTo>
                <a:lnTo>
                  <a:pt x="14401" y="0"/>
                </a:lnTo>
                <a:lnTo>
                  <a:pt x="13441" y="0"/>
                </a:lnTo>
                <a:lnTo>
                  <a:pt x="14401" y="6720"/>
                </a:lnTo>
                <a:lnTo>
                  <a:pt x="13441" y="0"/>
                </a:lnTo>
                <a:lnTo>
                  <a:pt x="11521" y="1920"/>
                </a:lnTo>
                <a:lnTo>
                  <a:pt x="11521" y="2880"/>
                </a:lnTo>
                <a:lnTo>
                  <a:pt x="0" y="215036"/>
                </a:lnTo>
                <a:lnTo>
                  <a:pt x="0" y="215996"/>
                </a:lnTo>
                <a:lnTo>
                  <a:pt x="960" y="2169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3" name="object 483"/>
          <p:cNvSpPr/>
          <p:nvPr/>
        </p:nvSpPr>
        <p:spPr>
          <a:xfrm>
            <a:off x="4868250" y="7591501"/>
            <a:ext cx="59512" cy="217916"/>
          </a:xfrm>
          <a:custGeom>
            <a:avLst/>
            <a:gdLst/>
            <a:ahLst/>
            <a:cxnLst/>
            <a:rect l="l" t="t" r="r" b="b"/>
            <a:pathLst>
              <a:path w="59512" h="217916">
                <a:moveTo>
                  <a:pt x="5917" y="212155"/>
                </a:moveTo>
                <a:lnTo>
                  <a:pt x="52806" y="214076"/>
                </a:lnTo>
                <a:lnTo>
                  <a:pt x="52691" y="212156"/>
                </a:lnTo>
                <a:lnTo>
                  <a:pt x="5917" y="212155"/>
                </a:lnTo>
                <a:close/>
              </a:path>
              <a:path w="59512" h="217916">
                <a:moveTo>
                  <a:pt x="52691" y="212156"/>
                </a:moveTo>
                <a:lnTo>
                  <a:pt x="43190" y="6720"/>
                </a:lnTo>
                <a:lnTo>
                  <a:pt x="40424" y="6720"/>
                </a:lnTo>
                <a:lnTo>
                  <a:pt x="52691" y="212156"/>
                </a:lnTo>
                <a:close/>
              </a:path>
              <a:path w="59512" h="217916">
                <a:moveTo>
                  <a:pt x="2880" y="212156"/>
                </a:moveTo>
                <a:lnTo>
                  <a:pt x="1920" y="217916"/>
                </a:lnTo>
                <a:lnTo>
                  <a:pt x="2880" y="217916"/>
                </a:lnTo>
                <a:lnTo>
                  <a:pt x="5760" y="215036"/>
                </a:lnTo>
                <a:lnTo>
                  <a:pt x="2880" y="212156"/>
                </a:lnTo>
                <a:close/>
              </a:path>
              <a:path w="59512" h="217916">
                <a:moveTo>
                  <a:pt x="960" y="216956"/>
                </a:moveTo>
                <a:lnTo>
                  <a:pt x="960" y="217916"/>
                </a:lnTo>
                <a:lnTo>
                  <a:pt x="1920" y="217916"/>
                </a:lnTo>
                <a:lnTo>
                  <a:pt x="2880" y="212156"/>
                </a:lnTo>
                <a:lnTo>
                  <a:pt x="5760" y="215036"/>
                </a:lnTo>
                <a:lnTo>
                  <a:pt x="2880" y="217916"/>
                </a:lnTo>
                <a:lnTo>
                  <a:pt x="56631" y="216956"/>
                </a:lnTo>
                <a:lnTo>
                  <a:pt x="5917" y="212155"/>
                </a:lnTo>
                <a:lnTo>
                  <a:pt x="17125" y="6720"/>
                </a:lnTo>
                <a:lnTo>
                  <a:pt x="40424" y="6720"/>
                </a:lnTo>
                <a:lnTo>
                  <a:pt x="17282" y="3840"/>
                </a:lnTo>
                <a:lnTo>
                  <a:pt x="40309" y="4800"/>
                </a:lnTo>
                <a:lnTo>
                  <a:pt x="43190" y="960"/>
                </a:lnTo>
                <a:lnTo>
                  <a:pt x="14401" y="0"/>
                </a:lnTo>
                <a:lnTo>
                  <a:pt x="13441" y="0"/>
                </a:lnTo>
                <a:lnTo>
                  <a:pt x="14401" y="6720"/>
                </a:lnTo>
                <a:lnTo>
                  <a:pt x="13441" y="0"/>
                </a:lnTo>
                <a:lnTo>
                  <a:pt x="11521" y="1920"/>
                </a:lnTo>
                <a:lnTo>
                  <a:pt x="11521" y="2880"/>
                </a:lnTo>
                <a:lnTo>
                  <a:pt x="0" y="215036"/>
                </a:lnTo>
                <a:lnTo>
                  <a:pt x="0" y="216956"/>
                </a:lnTo>
                <a:lnTo>
                  <a:pt x="960" y="216956"/>
                </a:lnTo>
                <a:close/>
              </a:path>
              <a:path w="59512" h="217916">
                <a:moveTo>
                  <a:pt x="17282" y="3840"/>
                </a:moveTo>
                <a:lnTo>
                  <a:pt x="40424" y="6720"/>
                </a:lnTo>
                <a:lnTo>
                  <a:pt x="43190" y="6720"/>
                </a:lnTo>
                <a:lnTo>
                  <a:pt x="52691" y="212156"/>
                </a:lnTo>
                <a:lnTo>
                  <a:pt x="52806" y="214076"/>
                </a:lnTo>
                <a:lnTo>
                  <a:pt x="5917" y="212155"/>
                </a:lnTo>
                <a:lnTo>
                  <a:pt x="56631" y="216956"/>
                </a:lnTo>
                <a:lnTo>
                  <a:pt x="55671" y="212156"/>
                </a:lnTo>
                <a:lnTo>
                  <a:pt x="46085" y="3840"/>
                </a:lnTo>
                <a:lnTo>
                  <a:pt x="46085" y="2880"/>
                </a:lnTo>
                <a:lnTo>
                  <a:pt x="45125" y="960"/>
                </a:lnTo>
                <a:lnTo>
                  <a:pt x="43190" y="960"/>
                </a:lnTo>
                <a:lnTo>
                  <a:pt x="40309" y="4800"/>
                </a:lnTo>
                <a:lnTo>
                  <a:pt x="17282" y="3840"/>
                </a:lnTo>
                <a:close/>
              </a:path>
              <a:path w="59512" h="217916">
                <a:moveTo>
                  <a:pt x="59512" y="214076"/>
                </a:moveTo>
                <a:lnTo>
                  <a:pt x="46085" y="3840"/>
                </a:lnTo>
                <a:lnTo>
                  <a:pt x="55671" y="212156"/>
                </a:lnTo>
                <a:lnTo>
                  <a:pt x="56631" y="216956"/>
                </a:lnTo>
                <a:lnTo>
                  <a:pt x="57591" y="216956"/>
                </a:lnTo>
                <a:lnTo>
                  <a:pt x="58552" y="215996"/>
                </a:lnTo>
                <a:lnTo>
                  <a:pt x="59512" y="215036"/>
                </a:lnTo>
                <a:lnTo>
                  <a:pt x="59512" y="2140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4" name="object 484"/>
          <p:cNvSpPr/>
          <p:nvPr/>
        </p:nvSpPr>
        <p:spPr>
          <a:xfrm>
            <a:off x="4652253" y="7825974"/>
            <a:ext cx="377266" cy="242828"/>
          </a:xfrm>
          <a:custGeom>
            <a:avLst/>
            <a:gdLst/>
            <a:ahLst/>
            <a:cxnLst/>
            <a:rect l="l" t="t" r="r" b="b"/>
            <a:pathLst>
              <a:path w="377266" h="242828">
                <a:moveTo>
                  <a:pt x="31622" y="53688"/>
                </a:moveTo>
                <a:lnTo>
                  <a:pt x="17847" y="70026"/>
                </a:lnTo>
                <a:lnTo>
                  <a:pt x="7485" y="88526"/>
                </a:lnTo>
                <a:lnTo>
                  <a:pt x="5760" y="109188"/>
                </a:lnTo>
                <a:lnTo>
                  <a:pt x="7680" y="103443"/>
                </a:lnTo>
                <a:lnTo>
                  <a:pt x="8820" y="99392"/>
                </a:lnTo>
                <a:lnTo>
                  <a:pt x="13578" y="87096"/>
                </a:lnTo>
                <a:lnTo>
                  <a:pt x="19926" y="75731"/>
                </a:lnTo>
                <a:lnTo>
                  <a:pt x="27709" y="65283"/>
                </a:lnTo>
                <a:lnTo>
                  <a:pt x="36769" y="55734"/>
                </a:lnTo>
                <a:lnTo>
                  <a:pt x="46950" y="47069"/>
                </a:lnTo>
                <a:lnTo>
                  <a:pt x="58095" y="39272"/>
                </a:lnTo>
                <a:lnTo>
                  <a:pt x="70049" y="32327"/>
                </a:lnTo>
                <a:lnTo>
                  <a:pt x="82653" y="26218"/>
                </a:lnTo>
                <a:lnTo>
                  <a:pt x="95753" y="20929"/>
                </a:lnTo>
                <a:lnTo>
                  <a:pt x="109190" y="16444"/>
                </a:lnTo>
                <a:lnTo>
                  <a:pt x="122810" y="12747"/>
                </a:lnTo>
                <a:lnTo>
                  <a:pt x="136454" y="9822"/>
                </a:lnTo>
                <a:lnTo>
                  <a:pt x="149967" y="7654"/>
                </a:lnTo>
                <a:lnTo>
                  <a:pt x="163192" y="6226"/>
                </a:lnTo>
                <a:lnTo>
                  <a:pt x="175973" y="5522"/>
                </a:lnTo>
                <a:lnTo>
                  <a:pt x="207355" y="5526"/>
                </a:lnTo>
                <a:lnTo>
                  <a:pt x="223307" y="7057"/>
                </a:lnTo>
                <a:lnTo>
                  <a:pt x="236438" y="9102"/>
                </a:lnTo>
                <a:lnTo>
                  <a:pt x="249833" y="11900"/>
                </a:lnTo>
                <a:lnTo>
                  <a:pt x="263328" y="15468"/>
                </a:lnTo>
                <a:lnTo>
                  <a:pt x="276753" y="19821"/>
                </a:lnTo>
                <a:lnTo>
                  <a:pt x="289944" y="24977"/>
                </a:lnTo>
                <a:lnTo>
                  <a:pt x="302732" y="30951"/>
                </a:lnTo>
                <a:lnTo>
                  <a:pt x="314952" y="37759"/>
                </a:lnTo>
                <a:lnTo>
                  <a:pt x="326435" y="45419"/>
                </a:lnTo>
                <a:lnTo>
                  <a:pt x="337017" y="53945"/>
                </a:lnTo>
                <a:lnTo>
                  <a:pt x="346528" y="63354"/>
                </a:lnTo>
                <a:lnTo>
                  <a:pt x="354804" y="73663"/>
                </a:lnTo>
                <a:lnTo>
                  <a:pt x="361676" y="84888"/>
                </a:lnTo>
                <a:lnTo>
                  <a:pt x="366979" y="97044"/>
                </a:lnTo>
                <a:lnTo>
                  <a:pt x="370545" y="110149"/>
                </a:lnTo>
                <a:lnTo>
                  <a:pt x="371505" y="121670"/>
                </a:lnTo>
                <a:lnTo>
                  <a:pt x="371505" y="127431"/>
                </a:lnTo>
                <a:lnTo>
                  <a:pt x="370545" y="133191"/>
                </a:lnTo>
                <a:lnTo>
                  <a:pt x="370093" y="135643"/>
                </a:lnTo>
                <a:lnTo>
                  <a:pt x="366439" y="148482"/>
                </a:lnTo>
                <a:lnTo>
                  <a:pt x="370208" y="153818"/>
                </a:lnTo>
                <a:lnTo>
                  <a:pt x="374638" y="141085"/>
                </a:lnTo>
                <a:lnTo>
                  <a:pt x="377266" y="127431"/>
                </a:lnTo>
                <a:lnTo>
                  <a:pt x="377266" y="120710"/>
                </a:lnTo>
                <a:lnTo>
                  <a:pt x="376306" y="108244"/>
                </a:lnTo>
                <a:lnTo>
                  <a:pt x="369509" y="87593"/>
                </a:lnTo>
                <a:lnTo>
                  <a:pt x="358904" y="69130"/>
                </a:lnTo>
                <a:lnTo>
                  <a:pt x="344915" y="52853"/>
                </a:lnTo>
                <a:lnTo>
                  <a:pt x="327966" y="38761"/>
                </a:lnTo>
                <a:lnTo>
                  <a:pt x="308483" y="26852"/>
                </a:lnTo>
                <a:lnTo>
                  <a:pt x="286890" y="17124"/>
                </a:lnTo>
                <a:lnTo>
                  <a:pt x="263613" y="9576"/>
                </a:lnTo>
                <a:lnTo>
                  <a:pt x="239075" y="4207"/>
                </a:lnTo>
                <a:lnTo>
                  <a:pt x="213702" y="1015"/>
                </a:lnTo>
                <a:lnTo>
                  <a:pt x="187918" y="0"/>
                </a:lnTo>
                <a:lnTo>
                  <a:pt x="162149" y="1158"/>
                </a:lnTo>
                <a:lnTo>
                  <a:pt x="136819" y="4489"/>
                </a:lnTo>
                <a:lnTo>
                  <a:pt x="112352" y="9992"/>
                </a:lnTo>
                <a:lnTo>
                  <a:pt x="89175" y="17664"/>
                </a:lnTo>
                <a:lnTo>
                  <a:pt x="67711" y="27506"/>
                </a:lnTo>
                <a:lnTo>
                  <a:pt x="48385" y="39514"/>
                </a:lnTo>
                <a:lnTo>
                  <a:pt x="31622" y="53688"/>
                </a:lnTo>
                <a:close/>
              </a:path>
              <a:path w="377266" h="242828">
                <a:moveTo>
                  <a:pt x="960" y="134152"/>
                </a:moveTo>
                <a:lnTo>
                  <a:pt x="1920" y="139912"/>
                </a:lnTo>
                <a:lnTo>
                  <a:pt x="2880" y="146633"/>
                </a:lnTo>
                <a:lnTo>
                  <a:pt x="4345" y="150462"/>
                </a:lnTo>
                <a:lnTo>
                  <a:pt x="9992" y="162214"/>
                </a:lnTo>
                <a:lnTo>
                  <a:pt x="16961" y="173085"/>
                </a:lnTo>
                <a:lnTo>
                  <a:pt x="25130" y="183095"/>
                </a:lnTo>
                <a:lnTo>
                  <a:pt x="34378" y="192259"/>
                </a:lnTo>
                <a:lnTo>
                  <a:pt x="44585" y="200598"/>
                </a:lnTo>
                <a:lnTo>
                  <a:pt x="55629" y="208127"/>
                </a:lnTo>
                <a:lnTo>
                  <a:pt x="67389" y="214864"/>
                </a:lnTo>
                <a:lnTo>
                  <a:pt x="79744" y="220829"/>
                </a:lnTo>
                <a:lnTo>
                  <a:pt x="92574" y="226037"/>
                </a:lnTo>
                <a:lnTo>
                  <a:pt x="105756" y="230508"/>
                </a:lnTo>
                <a:lnTo>
                  <a:pt x="119171" y="234258"/>
                </a:lnTo>
                <a:lnTo>
                  <a:pt x="132696" y="237306"/>
                </a:lnTo>
                <a:lnTo>
                  <a:pt x="146212" y="239669"/>
                </a:lnTo>
                <a:lnTo>
                  <a:pt x="159597" y="241366"/>
                </a:lnTo>
                <a:lnTo>
                  <a:pt x="172729" y="242413"/>
                </a:lnTo>
                <a:lnTo>
                  <a:pt x="185489" y="242828"/>
                </a:lnTo>
                <a:lnTo>
                  <a:pt x="197754" y="242630"/>
                </a:lnTo>
                <a:lnTo>
                  <a:pt x="207355" y="242630"/>
                </a:lnTo>
                <a:lnTo>
                  <a:pt x="216956" y="241670"/>
                </a:lnTo>
                <a:lnTo>
                  <a:pt x="223248" y="241019"/>
                </a:lnTo>
                <a:lnTo>
                  <a:pt x="236182" y="239154"/>
                </a:lnTo>
                <a:lnTo>
                  <a:pt x="249446" y="236527"/>
                </a:lnTo>
                <a:lnTo>
                  <a:pt x="262876" y="233126"/>
                </a:lnTo>
                <a:lnTo>
                  <a:pt x="276307" y="228939"/>
                </a:lnTo>
                <a:lnTo>
                  <a:pt x="289576" y="223952"/>
                </a:lnTo>
                <a:lnTo>
                  <a:pt x="302518" y="218155"/>
                </a:lnTo>
                <a:lnTo>
                  <a:pt x="314970" y="211533"/>
                </a:lnTo>
                <a:lnTo>
                  <a:pt x="326768" y="204076"/>
                </a:lnTo>
                <a:lnTo>
                  <a:pt x="337748" y="195770"/>
                </a:lnTo>
                <a:lnTo>
                  <a:pt x="347746" y="186604"/>
                </a:lnTo>
                <a:lnTo>
                  <a:pt x="356598" y="176565"/>
                </a:lnTo>
                <a:lnTo>
                  <a:pt x="364140" y="165640"/>
                </a:lnTo>
                <a:lnTo>
                  <a:pt x="370208" y="153818"/>
                </a:lnTo>
                <a:lnTo>
                  <a:pt x="366439" y="148482"/>
                </a:lnTo>
                <a:lnTo>
                  <a:pt x="360915" y="160407"/>
                </a:lnTo>
                <a:lnTo>
                  <a:pt x="353716" y="171424"/>
                </a:lnTo>
                <a:lnTo>
                  <a:pt x="345035" y="181543"/>
                </a:lnTo>
                <a:lnTo>
                  <a:pt x="335068" y="190772"/>
                </a:lnTo>
                <a:lnTo>
                  <a:pt x="324008" y="199118"/>
                </a:lnTo>
                <a:lnTo>
                  <a:pt x="312050" y="206591"/>
                </a:lnTo>
                <a:lnTo>
                  <a:pt x="299387" y="213198"/>
                </a:lnTo>
                <a:lnTo>
                  <a:pt x="286215" y="218948"/>
                </a:lnTo>
                <a:lnTo>
                  <a:pt x="272728" y="223849"/>
                </a:lnTo>
                <a:lnTo>
                  <a:pt x="259119" y="227909"/>
                </a:lnTo>
                <a:lnTo>
                  <a:pt x="245582" y="231137"/>
                </a:lnTo>
                <a:lnTo>
                  <a:pt x="232314" y="233541"/>
                </a:lnTo>
                <a:lnTo>
                  <a:pt x="219506" y="235129"/>
                </a:lnTo>
                <a:lnTo>
                  <a:pt x="207355" y="235909"/>
                </a:lnTo>
                <a:lnTo>
                  <a:pt x="197754" y="236869"/>
                </a:lnTo>
                <a:lnTo>
                  <a:pt x="188153" y="236869"/>
                </a:lnTo>
                <a:lnTo>
                  <a:pt x="175869" y="236733"/>
                </a:lnTo>
                <a:lnTo>
                  <a:pt x="162994" y="235945"/>
                </a:lnTo>
                <a:lnTo>
                  <a:pt x="149750" y="234482"/>
                </a:lnTo>
                <a:lnTo>
                  <a:pt x="136279" y="232321"/>
                </a:lnTo>
                <a:lnTo>
                  <a:pt x="122722" y="229440"/>
                </a:lnTo>
                <a:lnTo>
                  <a:pt x="109222" y="225815"/>
                </a:lnTo>
                <a:lnTo>
                  <a:pt x="95921" y="221425"/>
                </a:lnTo>
                <a:lnTo>
                  <a:pt x="82962" y="216247"/>
                </a:lnTo>
                <a:lnTo>
                  <a:pt x="70486" y="210258"/>
                </a:lnTo>
                <a:lnTo>
                  <a:pt x="58636" y="203436"/>
                </a:lnTo>
                <a:lnTo>
                  <a:pt x="47554" y="195759"/>
                </a:lnTo>
                <a:lnTo>
                  <a:pt x="37382" y="187204"/>
                </a:lnTo>
                <a:lnTo>
                  <a:pt x="28263" y="177748"/>
                </a:lnTo>
                <a:lnTo>
                  <a:pt x="20338" y="167369"/>
                </a:lnTo>
                <a:lnTo>
                  <a:pt x="13750" y="156045"/>
                </a:lnTo>
                <a:lnTo>
                  <a:pt x="8641" y="143753"/>
                </a:lnTo>
                <a:lnTo>
                  <a:pt x="7680" y="138952"/>
                </a:lnTo>
                <a:lnTo>
                  <a:pt x="5760" y="132231"/>
                </a:lnTo>
                <a:lnTo>
                  <a:pt x="5760" y="126471"/>
                </a:lnTo>
                <a:lnTo>
                  <a:pt x="4800" y="120710"/>
                </a:lnTo>
                <a:lnTo>
                  <a:pt x="5760" y="109188"/>
                </a:lnTo>
                <a:lnTo>
                  <a:pt x="7485" y="88526"/>
                </a:lnTo>
                <a:lnTo>
                  <a:pt x="960" y="109188"/>
                </a:lnTo>
                <a:lnTo>
                  <a:pt x="0" y="114964"/>
                </a:lnTo>
                <a:lnTo>
                  <a:pt x="0" y="127431"/>
                </a:lnTo>
                <a:lnTo>
                  <a:pt x="960" y="1341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5" name="object 485"/>
          <p:cNvSpPr/>
          <p:nvPr/>
        </p:nvSpPr>
        <p:spPr>
          <a:xfrm>
            <a:off x="4718502" y="7914055"/>
            <a:ext cx="32628" cy="53751"/>
          </a:xfrm>
          <a:custGeom>
            <a:avLst/>
            <a:gdLst/>
            <a:ahLst/>
            <a:cxnLst/>
            <a:rect l="l" t="t" r="r" b="b"/>
            <a:pathLst>
              <a:path w="32628" h="53751">
                <a:moveTo>
                  <a:pt x="8625" y="11521"/>
                </a:moveTo>
                <a:lnTo>
                  <a:pt x="9585" y="10546"/>
                </a:lnTo>
                <a:lnTo>
                  <a:pt x="9585" y="9601"/>
                </a:lnTo>
                <a:lnTo>
                  <a:pt x="10546" y="8641"/>
                </a:lnTo>
                <a:lnTo>
                  <a:pt x="11506" y="7680"/>
                </a:lnTo>
                <a:lnTo>
                  <a:pt x="12466" y="6720"/>
                </a:lnTo>
                <a:lnTo>
                  <a:pt x="14386" y="6720"/>
                </a:lnTo>
                <a:lnTo>
                  <a:pt x="16306" y="5760"/>
                </a:lnTo>
                <a:lnTo>
                  <a:pt x="19187" y="5760"/>
                </a:lnTo>
                <a:lnTo>
                  <a:pt x="20147" y="6720"/>
                </a:lnTo>
                <a:lnTo>
                  <a:pt x="23027" y="6720"/>
                </a:lnTo>
                <a:lnTo>
                  <a:pt x="23987" y="7680"/>
                </a:lnTo>
                <a:lnTo>
                  <a:pt x="24947" y="7680"/>
                </a:lnTo>
                <a:lnTo>
                  <a:pt x="25908" y="8641"/>
                </a:lnTo>
                <a:lnTo>
                  <a:pt x="26868" y="8641"/>
                </a:lnTo>
                <a:lnTo>
                  <a:pt x="26868" y="9601"/>
                </a:lnTo>
                <a:lnTo>
                  <a:pt x="29748" y="9601"/>
                </a:lnTo>
                <a:lnTo>
                  <a:pt x="29748" y="3840"/>
                </a:lnTo>
                <a:lnTo>
                  <a:pt x="28788" y="3840"/>
                </a:lnTo>
                <a:lnTo>
                  <a:pt x="28788" y="2880"/>
                </a:lnTo>
                <a:lnTo>
                  <a:pt x="26868" y="2880"/>
                </a:lnTo>
                <a:lnTo>
                  <a:pt x="25908" y="1920"/>
                </a:lnTo>
                <a:lnTo>
                  <a:pt x="23987" y="960"/>
                </a:lnTo>
                <a:lnTo>
                  <a:pt x="21107" y="960"/>
                </a:lnTo>
                <a:lnTo>
                  <a:pt x="20147" y="0"/>
                </a:lnTo>
                <a:lnTo>
                  <a:pt x="15346" y="0"/>
                </a:lnTo>
                <a:lnTo>
                  <a:pt x="13426" y="960"/>
                </a:lnTo>
                <a:lnTo>
                  <a:pt x="11506" y="960"/>
                </a:lnTo>
                <a:lnTo>
                  <a:pt x="9585" y="1920"/>
                </a:lnTo>
                <a:lnTo>
                  <a:pt x="7665" y="2880"/>
                </a:lnTo>
                <a:lnTo>
                  <a:pt x="6720" y="3840"/>
                </a:lnTo>
                <a:lnTo>
                  <a:pt x="4785" y="4800"/>
                </a:lnTo>
                <a:lnTo>
                  <a:pt x="3825" y="6720"/>
                </a:lnTo>
                <a:lnTo>
                  <a:pt x="2880" y="7680"/>
                </a:lnTo>
                <a:lnTo>
                  <a:pt x="1905" y="9601"/>
                </a:lnTo>
                <a:lnTo>
                  <a:pt x="1905" y="18227"/>
                </a:lnTo>
                <a:lnTo>
                  <a:pt x="2880" y="19202"/>
                </a:lnTo>
                <a:lnTo>
                  <a:pt x="3825" y="21107"/>
                </a:lnTo>
                <a:lnTo>
                  <a:pt x="4785" y="22067"/>
                </a:lnTo>
                <a:lnTo>
                  <a:pt x="5745" y="23042"/>
                </a:lnTo>
                <a:lnTo>
                  <a:pt x="6720" y="24947"/>
                </a:lnTo>
                <a:lnTo>
                  <a:pt x="7665" y="25908"/>
                </a:lnTo>
                <a:lnTo>
                  <a:pt x="9585" y="25908"/>
                </a:lnTo>
                <a:lnTo>
                  <a:pt x="10546" y="26883"/>
                </a:lnTo>
                <a:lnTo>
                  <a:pt x="12466" y="27828"/>
                </a:lnTo>
                <a:lnTo>
                  <a:pt x="13426" y="28788"/>
                </a:lnTo>
                <a:lnTo>
                  <a:pt x="15346" y="29748"/>
                </a:lnTo>
                <a:lnTo>
                  <a:pt x="16306" y="29748"/>
                </a:lnTo>
                <a:lnTo>
                  <a:pt x="18227" y="30723"/>
                </a:lnTo>
                <a:lnTo>
                  <a:pt x="19187" y="31668"/>
                </a:lnTo>
                <a:lnTo>
                  <a:pt x="20147" y="31668"/>
                </a:lnTo>
                <a:lnTo>
                  <a:pt x="22067" y="32628"/>
                </a:lnTo>
                <a:lnTo>
                  <a:pt x="23027" y="33588"/>
                </a:lnTo>
                <a:lnTo>
                  <a:pt x="23987" y="34549"/>
                </a:lnTo>
                <a:lnTo>
                  <a:pt x="23987" y="35509"/>
                </a:lnTo>
                <a:lnTo>
                  <a:pt x="24947" y="36469"/>
                </a:lnTo>
                <a:lnTo>
                  <a:pt x="24947" y="43190"/>
                </a:lnTo>
                <a:lnTo>
                  <a:pt x="23987" y="44150"/>
                </a:lnTo>
                <a:lnTo>
                  <a:pt x="23027" y="45110"/>
                </a:lnTo>
                <a:lnTo>
                  <a:pt x="22067" y="46070"/>
                </a:lnTo>
                <a:lnTo>
                  <a:pt x="20147" y="47030"/>
                </a:lnTo>
                <a:lnTo>
                  <a:pt x="19187" y="47030"/>
                </a:lnTo>
                <a:lnTo>
                  <a:pt x="18227" y="47990"/>
                </a:lnTo>
                <a:lnTo>
                  <a:pt x="11506" y="47990"/>
                </a:lnTo>
                <a:lnTo>
                  <a:pt x="9585" y="47030"/>
                </a:lnTo>
                <a:lnTo>
                  <a:pt x="8625" y="47030"/>
                </a:lnTo>
                <a:lnTo>
                  <a:pt x="6720" y="46070"/>
                </a:lnTo>
                <a:lnTo>
                  <a:pt x="5745" y="46070"/>
                </a:lnTo>
                <a:lnTo>
                  <a:pt x="4785" y="45110"/>
                </a:lnTo>
                <a:lnTo>
                  <a:pt x="3825" y="45110"/>
                </a:lnTo>
                <a:lnTo>
                  <a:pt x="2880" y="44150"/>
                </a:lnTo>
                <a:lnTo>
                  <a:pt x="1905" y="43190"/>
                </a:lnTo>
                <a:lnTo>
                  <a:pt x="944" y="44150"/>
                </a:lnTo>
                <a:lnTo>
                  <a:pt x="944" y="45110"/>
                </a:lnTo>
                <a:lnTo>
                  <a:pt x="0" y="46070"/>
                </a:lnTo>
                <a:lnTo>
                  <a:pt x="0" y="47990"/>
                </a:lnTo>
                <a:lnTo>
                  <a:pt x="944" y="47990"/>
                </a:lnTo>
                <a:lnTo>
                  <a:pt x="944" y="49911"/>
                </a:lnTo>
                <a:lnTo>
                  <a:pt x="1905" y="49911"/>
                </a:lnTo>
                <a:lnTo>
                  <a:pt x="1905" y="50871"/>
                </a:lnTo>
                <a:lnTo>
                  <a:pt x="2880" y="50871"/>
                </a:lnTo>
                <a:lnTo>
                  <a:pt x="3825" y="51831"/>
                </a:lnTo>
                <a:lnTo>
                  <a:pt x="4785" y="51831"/>
                </a:lnTo>
                <a:lnTo>
                  <a:pt x="5745" y="52791"/>
                </a:lnTo>
                <a:lnTo>
                  <a:pt x="8625" y="52791"/>
                </a:lnTo>
                <a:lnTo>
                  <a:pt x="9585" y="53751"/>
                </a:lnTo>
                <a:lnTo>
                  <a:pt x="19187" y="53751"/>
                </a:lnTo>
                <a:lnTo>
                  <a:pt x="22067" y="52791"/>
                </a:lnTo>
                <a:lnTo>
                  <a:pt x="23987" y="51831"/>
                </a:lnTo>
                <a:lnTo>
                  <a:pt x="25908" y="50871"/>
                </a:lnTo>
                <a:lnTo>
                  <a:pt x="27828" y="49911"/>
                </a:lnTo>
                <a:lnTo>
                  <a:pt x="28788" y="48950"/>
                </a:lnTo>
                <a:lnTo>
                  <a:pt x="30708" y="47030"/>
                </a:lnTo>
                <a:lnTo>
                  <a:pt x="31668" y="45110"/>
                </a:lnTo>
                <a:lnTo>
                  <a:pt x="31668" y="43190"/>
                </a:lnTo>
                <a:lnTo>
                  <a:pt x="32628" y="41285"/>
                </a:lnTo>
                <a:lnTo>
                  <a:pt x="32628" y="34549"/>
                </a:lnTo>
                <a:lnTo>
                  <a:pt x="31668" y="33588"/>
                </a:lnTo>
                <a:lnTo>
                  <a:pt x="30708" y="31668"/>
                </a:lnTo>
                <a:lnTo>
                  <a:pt x="29748" y="30723"/>
                </a:lnTo>
                <a:lnTo>
                  <a:pt x="28788" y="28788"/>
                </a:lnTo>
                <a:lnTo>
                  <a:pt x="27828" y="27828"/>
                </a:lnTo>
                <a:lnTo>
                  <a:pt x="26868" y="26883"/>
                </a:lnTo>
                <a:lnTo>
                  <a:pt x="24947" y="25908"/>
                </a:lnTo>
                <a:lnTo>
                  <a:pt x="23987" y="25908"/>
                </a:lnTo>
                <a:lnTo>
                  <a:pt x="22067" y="24947"/>
                </a:lnTo>
                <a:lnTo>
                  <a:pt x="21107" y="24003"/>
                </a:lnTo>
                <a:lnTo>
                  <a:pt x="19187" y="23042"/>
                </a:lnTo>
                <a:lnTo>
                  <a:pt x="17266" y="23042"/>
                </a:lnTo>
                <a:lnTo>
                  <a:pt x="16306" y="22067"/>
                </a:lnTo>
                <a:lnTo>
                  <a:pt x="14386" y="21107"/>
                </a:lnTo>
                <a:lnTo>
                  <a:pt x="13426" y="21107"/>
                </a:lnTo>
                <a:lnTo>
                  <a:pt x="12466" y="20162"/>
                </a:lnTo>
                <a:lnTo>
                  <a:pt x="11506" y="19202"/>
                </a:lnTo>
                <a:lnTo>
                  <a:pt x="10546" y="18227"/>
                </a:lnTo>
                <a:lnTo>
                  <a:pt x="9585" y="17282"/>
                </a:lnTo>
                <a:lnTo>
                  <a:pt x="9585" y="16322"/>
                </a:lnTo>
                <a:lnTo>
                  <a:pt x="8625" y="14386"/>
                </a:lnTo>
                <a:lnTo>
                  <a:pt x="8625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6" name="object 486"/>
          <p:cNvSpPr/>
          <p:nvPr/>
        </p:nvSpPr>
        <p:spPr>
          <a:xfrm>
            <a:off x="4754971" y="7918856"/>
            <a:ext cx="24002" cy="48950"/>
          </a:xfrm>
          <a:custGeom>
            <a:avLst/>
            <a:gdLst/>
            <a:ahLst/>
            <a:cxnLst/>
            <a:rect l="l" t="t" r="r" b="b"/>
            <a:pathLst>
              <a:path w="24002" h="48950">
                <a:moveTo>
                  <a:pt x="8641" y="45110"/>
                </a:moveTo>
                <a:lnTo>
                  <a:pt x="9601" y="46070"/>
                </a:lnTo>
                <a:lnTo>
                  <a:pt x="10561" y="47030"/>
                </a:lnTo>
                <a:lnTo>
                  <a:pt x="11521" y="47990"/>
                </a:lnTo>
                <a:lnTo>
                  <a:pt x="12481" y="47990"/>
                </a:lnTo>
                <a:lnTo>
                  <a:pt x="13441" y="48950"/>
                </a:lnTo>
                <a:lnTo>
                  <a:pt x="21122" y="48950"/>
                </a:lnTo>
                <a:lnTo>
                  <a:pt x="22082" y="47990"/>
                </a:lnTo>
                <a:lnTo>
                  <a:pt x="23042" y="47990"/>
                </a:lnTo>
                <a:lnTo>
                  <a:pt x="24002" y="47030"/>
                </a:lnTo>
                <a:lnTo>
                  <a:pt x="24002" y="42230"/>
                </a:lnTo>
                <a:lnTo>
                  <a:pt x="22082" y="42230"/>
                </a:lnTo>
                <a:lnTo>
                  <a:pt x="21122" y="43190"/>
                </a:lnTo>
                <a:lnTo>
                  <a:pt x="15361" y="43190"/>
                </a:lnTo>
                <a:lnTo>
                  <a:pt x="14401" y="41269"/>
                </a:lnTo>
                <a:lnTo>
                  <a:pt x="13441" y="40309"/>
                </a:lnTo>
                <a:lnTo>
                  <a:pt x="13441" y="15361"/>
                </a:lnTo>
                <a:lnTo>
                  <a:pt x="24002" y="15361"/>
                </a:lnTo>
                <a:lnTo>
                  <a:pt x="24002" y="10561"/>
                </a:lnTo>
                <a:lnTo>
                  <a:pt x="13441" y="10561"/>
                </a:lnTo>
                <a:lnTo>
                  <a:pt x="13441" y="960"/>
                </a:lnTo>
                <a:lnTo>
                  <a:pt x="12481" y="960"/>
                </a:lnTo>
                <a:lnTo>
                  <a:pt x="12481" y="0"/>
                </a:lnTo>
                <a:lnTo>
                  <a:pt x="7680" y="0"/>
                </a:lnTo>
                <a:lnTo>
                  <a:pt x="7680" y="960"/>
                </a:lnTo>
                <a:lnTo>
                  <a:pt x="6720" y="960"/>
                </a:lnTo>
                <a:lnTo>
                  <a:pt x="6720" y="10561"/>
                </a:lnTo>
                <a:lnTo>
                  <a:pt x="960" y="10561"/>
                </a:lnTo>
                <a:lnTo>
                  <a:pt x="960" y="11521"/>
                </a:lnTo>
                <a:lnTo>
                  <a:pt x="0" y="11521"/>
                </a:lnTo>
                <a:lnTo>
                  <a:pt x="0" y="14401"/>
                </a:lnTo>
                <a:lnTo>
                  <a:pt x="960" y="15361"/>
                </a:lnTo>
                <a:lnTo>
                  <a:pt x="6720" y="15361"/>
                </a:lnTo>
                <a:lnTo>
                  <a:pt x="6720" y="40309"/>
                </a:lnTo>
                <a:lnTo>
                  <a:pt x="7680" y="42230"/>
                </a:lnTo>
                <a:lnTo>
                  <a:pt x="7680" y="44150"/>
                </a:lnTo>
                <a:lnTo>
                  <a:pt x="8641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7" name="object 487"/>
          <p:cNvSpPr/>
          <p:nvPr/>
        </p:nvSpPr>
        <p:spPr>
          <a:xfrm>
            <a:off x="4785695" y="7928442"/>
            <a:ext cx="29763" cy="39364"/>
          </a:xfrm>
          <a:custGeom>
            <a:avLst/>
            <a:gdLst/>
            <a:ahLst/>
            <a:cxnLst/>
            <a:rect l="l" t="t" r="r" b="b"/>
            <a:pathLst>
              <a:path w="29763" h="39364">
                <a:moveTo>
                  <a:pt x="29763" y="11521"/>
                </a:moveTo>
                <a:lnTo>
                  <a:pt x="28788" y="9616"/>
                </a:lnTo>
                <a:lnTo>
                  <a:pt x="28788" y="7680"/>
                </a:lnTo>
                <a:lnTo>
                  <a:pt x="27828" y="5775"/>
                </a:lnTo>
                <a:lnTo>
                  <a:pt x="27828" y="4815"/>
                </a:lnTo>
                <a:lnTo>
                  <a:pt x="25923" y="2895"/>
                </a:lnTo>
                <a:lnTo>
                  <a:pt x="24947" y="1935"/>
                </a:lnTo>
                <a:lnTo>
                  <a:pt x="23987" y="975"/>
                </a:lnTo>
                <a:lnTo>
                  <a:pt x="22082" y="975"/>
                </a:lnTo>
                <a:lnTo>
                  <a:pt x="20162" y="0"/>
                </a:lnTo>
                <a:lnTo>
                  <a:pt x="9601" y="0"/>
                </a:lnTo>
                <a:lnTo>
                  <a:pt x="8641" y="975"/>
                </a:lnTo>
                <a:lnTo>
                  <a:pt x="7680" y="975"/>
                </a:lnTo>
                <a:lnTo>
                  <a:pt x="5760" y="1935"/>
                </a:lnTo>
                <a:lnTo>
                  <a:pt x="3840" y="1935"/>
                </a:lnTo>
                <a:lnTo>
                  <a:pt x="2880" y="2895"/>
                </a:lnTo>
                <a:lnTo>
                  <a:pt x="1920" y="3840"/>
                </a:lnTo>
                <a:lnTo>
                  <a:pt x="1920" y="4815"/>
                </a:lnTo>
                <a:lnTo>
                  <a:pt x="960" y="5775"/>
                </a:lnTo>
                <a:lnTo>
                  <a:pt x="960" y="6720"/>
                </a:lnTo>
                <a:lnTo>
                  <a:pt x="1920" y="6720"/>
                </a:lnTo>
                <a:lnTo>
                  <a:pt x="1920" y="8656"/>
                </a:lnTo>
                <a:lnTo>
                  <a:pt x="3840" y="8656"/>
                </a:lnTo>
                <a:lnTo>
                  <a:pt x="4800" y="7680"/>
                </a:lnTo>
                <a:lnTo>
                  <a:pt x="5760" y="7680"/>
                </a:lnTo>
                <a:lnTo>
                  <a:pt x="6720" y="6720"/>
                </a:lnTo>
                <a:lnTo>
                  <a:pt x="7680" y="6720"/>
                </a:lnTo>
                <a:lnTo>
                  <a:pt x="8641" y="5775"/>
                </a:lnTo>
                <a:lnTo>
                  <a:pt x="11521" y="5775"/>
                </a:lnTo>
                <a:lnTo>
                  <a:pt x="12481" y="4815"/>
                </a:lnTo>
                <a:lnTo>
                  <a:pt x="16322" y="4815"/>
                </a:lnTo>
                <a:lnTo>
                  <a:pt x="17266" y="5775"/>
                </a:lnTo>
                <a:lnTo>
                  <a:pt x="19202" y="5775"/>
                </a:lnTo>
                <a:lnTo>
                  <a:pt x="20162" y="6720"/>
                </a:lnTo>
                <a:lnTo>
                  <a:pt x="21107" y="7680"/>
                </a:lnTo>
                <a:lnTo>
                  <a:pt x="22082" y="7680"/>
                </a:lnTo>
                <a:lnTo>
                  <a:pt x="22082" y="9616"/>
                </a:lnTo>
                <a:lnTo>
                  <a:pt x="23042" y="10561"/>
                </a:lnTo>
                <a:lnTo>
                  <a:pt x="23042" y="16337"/>
                </a:lnTo>
                <a:lnTo>
                  <a:pt x="12481" y="16337"/>
                </a:lnTo>
                <a:lnTo>
                  <a:pt x="10546" y="17282"/>
                </a:lnTo>
                <a:lnTo>
                  <a:pt x="7680" y="17282"/>
                </a:lnTo>
                <a:lnTo>
                  <a:pt x="5760" y="18242"/>
                </a:lnTo>
                <a:lnTo>
                  <a:pt x="4800" y="19202"/>
                </a:lnTo>
                <a:lnTo>
                  <a:pt x="2880" y="20162"/>
                </a:lnTo>
                <a:lnTo>
                  <a:pt x="1920" y="22082"/>
                </a:lnTo>
                <a:lnTo>
                  <a:pt x="960" y="23042"/>
                </a:lnTo>
                <a:lnTo>
                  <a:pt x="0" y="24963"/>
                </a:lnTo>
                <a:lnTo>
                  <a:pt x="0" y="31683"/>
                </a:lnTo>
                <a:lnTo>
                  <a:pt x="960" y="33604"/>
                </a:lnTo>
                <a:lnTo>
                  <a:pt x="960" y="34564"/>
                </a:lnTo>
                <a:lnTo>
                  <a:pt x="1920" y="35524"/>
                </a:lnTo>
                <a:lnTo>
                  <a:pt x="2880" y="36484"/>
                </a:lnTo>
                <a:lnTo>
                  <a:pt x="3840" y="37444"/>
                </a:lnTo>
                <a:lnTo>
                  <a:pt x="5760" y="38404"/>
                </a:lnTo>
                <a:lnTo>
                  <a:pt x="6720" y="38404"/>
                </a:lnTo>
                <a:lnTo>
                  <a:pt x="8641" y="39364"/>
                </a:lnTo>
                <a:lnTo>
                  <a:pt x="6720" y="31683"/>
                </a:lnTo>
                <a:lnTo>
                  <a:pt x="6720" y="24963"/>
                </a:lnTo>
                <a:lnTo>
                  <a:pt x="7680" y="24002"/>
                </a:lnTo>
                <a:lnTo>
                  <a:pt x="8641" y="24002"/>
                </a:lnTo>
                <a:lnTo>
                  <a:pt x="8641" y="23042"/>
                </a:lnTo>
                <a:lnTo>
                  <a:pt x="9601" y="22082"/>
                </a:lnTo>
                <a:lnTo>
                  <a:pt x="12481" y="22082"/>
                </a:lnTo>
                <a:lnTo>
                  <a:pt x="13441" y="21122"/>
                </a:lnTo>
                <a:lnTo>
                  <a:pt x="23042" y="21122"/>
                </a:lnTo>
                <a:lnTo>
                  <a:pt x="23042" y="28803"/>
                </a:lnTo>
                <a:lnTo>
                  <a:pt x="21107" y="30723"/>
                </a:lnTo>
                <a:lnTo>
                  <a:pt x="19202" y="31683"/>
                </a:lnTo>
                <a:lnTo>
                  <a:pt x="20162" y="37444"/>
                </a:lnTo>
                <a:lnTo>
                  <a:pt x="22082" y="35524"/>
                </a:lnTo>
                <a:lnTo>
                  <a:pt x="23987" y="34564"/>
                </a:lnTo>
                <a:lnTo>
                  <a:pt x="23987" y="38404"/>
                </a:lnTo>
                <a:lnTo>
                  <a:pt x="24947" y="38404"/>
                </a:lnTo>
                <a:lnTo>
                  <a:pt x="24947" y="39364"/>
                </a:lnTo>
                <a:lnTo>
                  <a:pt x="27828" y="39364"/>
                </a:lnTo>
                <a:lnTo>
                  <a:pt x="28788" y="38404"/>
                </a:lnTo>
                <a:lnTo>
                  <a:pt x="29763" y="38404"/>
                </a:lnTo>
                <a:lnTo>
                  <a:pt x="2976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8" name="object 488"/>
          <p:cNvSpPr/>
          <p:nvPr/>
        </p:nvSpPr>
        <p:spPr>
          <a:xfrm>
            <a:off x="4792416" y="7960126"/>
            <a:ext cx="13441" cy="7680"/>
          </a:xfrm>
          <a:custGeom>
            <a:avLst/>
            <a:gdLst/>
            <a:ahLst/>
            <a:cxnLst/>
            <a:rect l="l" t="t" r="r" b="b"/>
            <a:pathLst>
              <a:path w="13441" h="7680">
                <a:moveTo>
                  <a:pt x="2880" y="1920"/>
                </a:moveTo>
                <a:lnTo>
                  <a:pt x="1920" y="960"/>
                </a:lnTo>
                <a:lnTo>
                  <a:pt x="0" y="0"/>
                </a:lnTo>
                <a:lnTo>
                  <a:pt x="1920" y="7680"/>
                </a:lnTo>
                <a:lnTo>
                  <a:pt x="9601" y="7680"/>
                </a:lnTo>
                <a:lnTo>
                  <a:pt x="11506" y="6720"/>
                </a:lnTo>
                <a:lnTo>
                  <a:pt x="13441" y="5760"/>
                </a:lnTo>
                <a:lnTo>
                  <a:pt x="12481" y="0"/>
                </a:lnTo>
                <a:lnTo>
                  <a:pt x="11506" y="960"/>
                </a:lnTo>
                <a:lnTo>
                  <a:pt x="9601" y="1920"/>
                </a:lnTo>
                <a:lnTo>
                  <a:pt x="8641" y="2880"/>
                </a:lnTo>
                <a:lnTo>
                  <a:pt x="4800" y="2880"/>
                </a:lnTo>
                <a:lnTo>
                  <a:pt x="288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9" name="object 489"/>
          <p:cNvSpPr/>
          <p:nvPr/>
        </p:nvSpPr>
        <p:spPr>
          <a:xfrm>
            <a:off x="4823139" y="7928442"/>
            <a:ext cx="34549" cy="51846"/>
          </a:xfrm>
          <a:custGeom>
            <a:avLst/>
            <a:gdLst/>
            <a:ahLst/>
            <a:cxnLst/>
            <a:rect l="l" t="t" r="r" b="b"/>
            <a:pathLst>
              <a:path w="34549" h="51846">
                <a:moveTo>
                  <a:pt x="4785" y="4815"/>
                </a:moveTo>
                <a:lnTo>
                  <a:pt x="3825" y="5775"/>
                </a:lnTo>
                <a:lnTo>
                  <a:pt x="3825" y="7680"/>
                </a:lnTo>
                <a:lnTo>
                  <a:pt x="2865" y="8656"/>
                </a:lnTo>
                <a:lnTo>
                  <a:pt x="1905" y="10561"/>
                </a:lnTo>
                <a:lnTo>
                  <a:pt x="1905" y="14401"/>
                </a:lnTo>
                <a:lnTo>
                  <a:pt x="2865" y="16337"/>
                </a:lnTo>
                <a:lnTo>
                  <a:pt x="2865" y="17282"/>
                </a:lnTo>
                <a:lnTo>
                  <a:pt x="3825" y="19202"/>
                </a:lnTo>
                <a:lnTo>
                  <a:pt x="3825" y="20162"/>
                </a:lnTo>
                <a:lnTo>
                  <a:pt x="4785" y="21122"/>
                </a:lnTo>
                <a:lnTo>
                  <a:pt x="3825" y="22082"/>
                </a:lnTo>
                <a:lnTo>
                  <a:pt x="2865" y="23042"/>
                </a:lnTo>
                <a:lnTo>
                  <a:pt x="2865" y="24002"/>
                </a:lnTo>
                <a:lnTo>
                  <a:pt x="1905" y="25923"/>
                </a:lnTo>
                <a:lnTo>
                  <a:pt x="1905" y="30723"/>
                </a:lnTo>
                <a:lnTo>
                  <a:pt x="2865" y="31683"/>
                </a:lnTo>
                <a:lnTo>
                  <a:pt x="2865" y="32644"/>
                </a:lnTo>
                <a:lnTo>
                  <a:pt x="3825" y="33604"/>
                </a:lnTo>
                <a:lnTo>
                  <a:pt x="5745" y="34564"/>
                </a:lnTo>
                <a:lnTo>
                  <a:pt x="4785" y="35524"/>
                </a:lnTo>
                <a:lnTo>
                  <a:pt x="3825" y="35524"/>
                </a:lnTo>
                <a:lnTo>
                  <a:pt x="2865" y="36484"/>
                </a:lnTo>
                <a:lnTo>
                  <a:pt x="2865" y="37444"/>
                </a:lnTo>
                <a:lnTo>
                  <a:pt x="1905" y="38404"/>
                </a:lnTo>
                <a:lnTo>
                  <a:pt x="944" y="39364"/>
                </a:lnTo>
                <a:lnTo>
                  <a:pt x="944" y="41285"/>
                </a:lnTo>
                <a:lnTo>
                  <a:pt x="0" y="42245"/>
                </a:lnTo>
                <a:lnTo>
                  <a:pt x="0" y="45125"/>
                </a:lnTo>
                <a:lnTo>
                  <a:pt x="944" y="46085"/>
                </a:lnTo>
                <a:lnTo>
                  <a:pt x="944" y="48005"/>
                </a:lnTo>
                <a:lnTo>
                  <a:pt x="1905" y="48966"/>
                </a:lnTo>
                <a:lnTo>
                  <a:pt x="2865" y="49926"/>
                </a:lnTo>
                <a:lnTo>
                  <a:pt x="3825" y="50886"/>
                </a:lnTo>
                <a:lnTo>
                  <a:pt x="4785" y="51846"/>
                </a:lnTo>
                <a:lnTo>
                  <a:pt x="6705" y="51846"/>
                </a:lnTo>
                <a:lnTo>
                  <a:pt x="6705" y="41285"/>
                </a:lnTo>
                <a:lnTo>
                  <a:pt x="7665" y="40325"/>
                </a:lnTo>
                <a:lnTo>
                  <a:pt x="7665" y="39364"/>
                </a:lnTo>
                <a:lnTo>
                  <a:pt x="8625" y="38404"/>
                </a:lnTo>
                <a:lnTo>
                  <a:pt x="7665" y="28803"/>
                </a:lnTo>
                <a:lnTo>
                  <a:pt x="7665" y="24963"/>
                </a:lnTo>
                <a:lnTo>
                  <a:pt x="8625" y="24963"/>
                </a:lnTo>
                <a:lnTo>
                  <a:pt x="8625" y="10561"/>
                </a:lnTo>
                <a:lnTo>
                  <a:pt x="9585" y="9616"/>
                </a:lnTo>
                <a:lnTo>
                  <a:pt x="9585" y="7680"/>
                </a:lnTo>
                <a:lnTo>
                  <a:pt x="10546" y="7680"/>
                </a:lnTo>
                <a:lnTo>
                  <a:pt x="11506" y="6720"/>
                </a:lnTo>
                <a:lnTo>
                  <a:pt x="12466" y="5775"/>
                </a:lnTo>
                <a:lnTo>
                  <a:pt x="13426" y="4815"/>
                </a:lnTo>
                <a:lnTo>
                  <a:pt x="19187" y="4815"/>
                </a:lnTo>
                <a:lnTo>
                  <a:pt x="21107" y="5775"/>
                </a:lnTo>
                <a:lnTo>
                  <a:pt x="22067" y="6720"/>
                </a:lnTo>
                <a:lnTo>
                  <a:pt x="23027" y="8656"/>
                </a:lnTo>
                <a:lnTo>
                  <a:pt x="23987" y="10561"/>
                </a:lnTo>
                <a:lnTo>
                  <a:pt x="27828" y="5775"/>
                </a:lnTo>
                <a:lnTo>
                  <a:pt x="33588" y="5775"/>
                </a:lnTo>
                <a:lnTo>
                  <a:pt x="34549" y="4815"/>
                </a:lnTo>
                <a:lnTo>
                  <a:pt x="34549" y="975"/>
                </a:lnTo>
                <a:lnTo>
                  <a:pt x="22067" y="975"/>
                </a:lnTo>
                <a:lnTo>
                  <a:pt x="21107" y="0"/>
                </a:lnTo>
                <a:lnTo>
                  <a:pt x="12466" y="0"/>
                </a:lnTo>
                <a:lnTo>
                  <a:pt x="10546" y="975"/>
                </a:lnTo>
                <a:lnTo>
                  <a:pt x="8625" y="975"/>
                </a:lnTo>
                <a:lnTo>
                  <a:pt x="7665" y="1935"/>
                </a:lnTo>
                <a:lnTo>
                  <a:pt x="6705" y="2895"/>
                </a:lnTo>
                <a:lnTo>
                  <a:pt x="4785" y="48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0" name="object 490"/>
          <p:cNvSpPr/>
          <p:nvPr/>
        </p:nvSpPr>
        <p:spPr>
          <a:xfrm>
            <a:off x="4831765" y="7934218"/>
            <a:ext cx="22082" cy="20147"/>
          </a:xfrm>
          <a:custGeom>
            <a:avLst/>
            <a:gdLst/>
            <a:ahLst/>
            <a:cxnLst/>
            <a:rect l="l" t="t" r="r" b="b"/>
            <a:pathLst>
              <a:path w="22082" h="20147">
                <a:moveTo>
                  <a:pt x="0" y="9585"/>
                </a:moveTo>
                <a:lnTo>
                  <a:pt x="0" y="18227"/>
                </a:lnTo>
                <a:lnTo>
                  <a:pt x="960" y="18227"/>
                </a:lnTo>
                <a:lnTo>
                  <a:pt x="1920" y="19187"/>
                </a:lnTo>
                <a:lnTo>
                  <a:pt x="3840" y="19187"/>
                </a:lnTo>
                <a:lnTo>
                  <a:pt x="4800" y="20147"/>
                </a:lnTo>
                <a:lnTo>
                  <a:pt x="11521" y="20147"/>
                </a:lnTo>
                <a:lnTo>
                  <a:pt x="13441" y="19187"/>
                </a:lnTo>
                <a:lnTo>
                  <a:pt x="15361" y="18227"/>
                </a:lnTo>
                <a:lnTo>
                  <a:pt x="16322" y="17266"/>
                </a:lnTo>
                <a:lnTo>
                  <a:pt x="18242" y="16306"/>
                </a:lnTo>
                <a:lnTo>
                  <a:pt x="19202" y="15346"/>
                </a:lnTo>
                <a:lnTo>
                  <a:pt x="20162" y="14386"/>
                </a:lnTo>
                <a:lnTo>
                  <a:pt x="21122" y="12466"/>
                </a:lnTo>
                <a:lnTo>
                  <a:pt x="21122" y="10561"/>
                </a:lnTo>
                <a:lnTo>
                  <a:pt x="22082" y="8625"/>
                </a:lnTo>
                <a:lnTo>
                  <a:pt x="22082" y="4785"/>
                </a:lnTo>
                <a:lnTo>
                  <a:pt x="21122" y="2880"/>
                </a:lnTo>
                <a:lnTo>
                  <a:pt x="21122" y="1904"/>
                </a:lnTo>
                <a:lnTo>
                  <a:pt x="20162" y="944"/>
                </a:lnTo>
                <a:lnTo>
                  <a:pt x="19202" y="0"/>
                </a:lnTo>
                <a:lnTo>
                  <a:pt x="15361" y="4785"/>
                </a:lnTo>
                <a:lnTo>
                  <a:pt x="15361" y="9585"/>
                </a:lnTo>
                <a:lnTo>
                  <a:pt x="14401" y="10561"/>
                </a:lnTo>
                <a:lnTo>
                  <a:pt x="14401" y="11506"/>
                </a:lnTo>
                <a:lnTo>
                  <a:pt x="13441" y="12466"/>
                </a:lnTo>
                <a:lnTo>
                  <a:pt x="13441" y="13426"/>
                </a:lnTo>
                <a:lnTo>
                  <a:pt x="12481" y="13426"/>
                </a:lnTo>
                <a:lnTo>
                  <a:pt x="11521" y="14386"/>
                </a:lnTo>
                <a:lnTo>
                  <a:pt x="10561" y="14386"/>
                </a:lnTo>
                <a:lnTo>
                  <a:pt x="8641" y="15346"/>
                </a:lnTo>
                <a:lnTo>
                  <a:pt x="5760" y="15346"/>
                </a:lnTo>
                <a:lnTo>
                  <a:pt x="3840" y="14386"/>
                </a:lnTo>
                <a:lnTo>
                  <a:pt x="1920" y="12466"/>
                </a:lnTo>
                <a:lnTo>
                  <a:pt x="960" y="11506"/>
                </a:lnTo>
                <a:lnTo>
                  <a:pt x="0" y="95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1" name="object 491"/>
          <p:cNvSpPr/>
          <p:nvPr/>
        </p:nvSpPr>
        <p:spPr>
          <a:xfrm>
            <a:off x="4829845" y="7957245"/>
            <a:ext cx="27843" cy="24963"/>
          </a:xfrm>
          <a:custGeom>
            <a:avLst/>
            <a:gdLst/>
            <a:ahLst/>
            <a:cxnLst/>
            <a:rect l="l" t="t" r="r" b="b"/>
            <a:pathLst>
              <a:path w="27843" h="24963">
                <a:moveTo>
                  <a:pt x="27843" y="12481"/>
                </a:moveTo>
                <a:lnTo>
                  <a:pt x="27843" y="10561"/>
                </a:lnTo>
                <a:lnTo>
                  <a:pt x="26883" y="9601"/>
                </a:lnTo>
                <a:lnTo>
                  <a:pt x="26883" y="7680"/>
                </a:lnTo>
                <a:lnTo>
                  <a:pt x="25923" y="6720"/>
                </a:lnTo>
                <a:lnTo>
                  <a:pt x="24963" y="5760"/>
                </a:lnTo>
                <a:lnTo>
                  <a:pt x="24002" y="4800"/>
                </a:lnTo>
                <a:lnTo>
                  <a:pt x="2304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15361" y="2880"/>
                </a:lnTo>
                <a:lnTo>
                  <a:pt x="5760" y="1920"/>
                </a:lnTo>
                <a:lnTo>
                  <a:pt x="2880" y="1920"/>
                </a:lnTo>
                <a:lnTo>
                  <a:pt x="1920" y="960"/>
                </a:lnTo>
                <a:lnTo>
                  <a:pt x="960" y="0"/>
                </a:lnTo>
                <a:lnTo>
                  <a:pt x="1920" y="9601"/>
                </a:lnTo>
                <a:lnTo>
                  <a:pt x="2880" y="8641"/>
                </a:lnTo>
                <a:lnTo>
                  <a:pt x="3840" y="7680"/>
                </a:lnTo>
                <a:lnTo>
                  <a:pt x="16322" y="7680"/>
                </a:lnTo>
                <a:lnTo>
                  <a:pt x="17282" y="8641"/>
                </a:lnTo>
                <a:lnTo>
                  <a:pt x="19202" y="8641"/>
                </a:lnTo>
                <a:lnTo>
                  <a:pt x="20162" y="9601"/>
                </a:lnTo>
                <a:lnTo>
                  <a:pt x="21122" y="11521"/>
                </a:lnTo>
                <a:lnTo>
                  <a:pt x="21122" y="13441"/>
                </a:lnTo>
                <a:lnTo>
                  <a:pt x="20162" y="14401"/>
                </a:lnTo>
                <a:lnTo>
                  <a:pt x="20162" y="16322"/>
                </a:lnTo>
                <a:lnTo>
                  <a:pt x="19202" y="17282"/>
                </a:lnTo>
                <a:lnTo>
                  <a:pt x="18242" y="17282"/>
                </a:lnTo>
                <a:lnTo>
                  <a:pt x="17282" y="18242"/>
                </a:lnTo>
                <a:lnTo>
                  <a:pt x="16322" y="18242"/>
                </a:lnTo>
                <a:lnTo>
                  <a:pt x="15361" y="19202"/>
                </a:lnTo>
                <a:lnTo>
                  <a:pt x="4800" y="19202"/>
                </a:lnTo>
                <a:lnTo>
                  <a:pt x="2880" y="18242"/>
                </a:lnTo>
                <a:lnTo>
                  <a:pt x="960" y="17282"/>
                </a:lnTo>
                <a:lnTo>
                  <a:pt x="0" y="16322"/>
                </a:lnTo>
                <a:lnTo>
                  <a:pt x="0" y="23042"/>
                </a:lnTo>
                <a:lnTo>
                  <a:pt x="1920" y="24003"/>
                </a:lnTo>
                <a:lnTo>
                  <a:pt x="4800" y="24003"/>
                </a:lnTo>
                <a:lnTo>
                  <a:pt x="6720" y="24963"/>
                </a:lnTo>
                <a:lnTo>
                  <a:pt x="12481" y="24963"/>
                </a:lnTo>
                <a:lnTo>
                  <a:pt x="15361" y="24003"/>
                </a:lnTo>
                <a:lnTo>
                  <a:pt x="17282" y="24003"/>
                </a:lnTo>
                <a:lnTo>
                  <a:pt x="20162" y="23042"/>
                </a:lnTo>
                <a:lnTo>
                  <a:pt x="22082" y="22082"/>
                </a:lnTo>
                <a:lnTo>
                  <a:pt x="23042" y="21122"/>
                </a:lnTo>
                <a:lnTo>
                  <a:pt x="24963" y="20162"/>
                </a:lnTo>
                <a:lnTo>
                  <a:pt x="25923" y="18242"/>
                </a:lnTo>
                <a:lnTo>
                  <a:pt x="25923" y="17282"/>
                </a:lnTo>
                <a:lnTo>
                  <a:pt x="26883" y="15361"/>
                </a:lnTo>
                <a:lnTo>
                  <a:pt x="27843" y="13441"/>
                </a:lnTo>
                <a:lnTo>
                  <a:pt x="27843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2" name="object 492"/>
          <p:cNvSpPr/>
          <p:nvPr/>
        </p:nvSpPr>
        <p:spPr>
          <a:xfrm>
            <a:off x="4863449" y="7928442"/>
            <a:ext cx="33604" cy="39364"/>
          </a:xfrm>
          <a:custGeom>
            <a:avLst/>
            <a:gdLst/>
            <a:ahLst/>
            <a:cxnLst/>
            <a:rect l="l" t="t" r="r" b="b"/>
            <a:pathLst>
              <a:path w="33604" h="39364">
                <a:moveTo>
                  <a:pt x="15361" y="33604"/>
                </a:moveTo>
                <a:lnTo>
                  <a:pt x="13441" y="33604"/>
                </a:lnTo>
                <a:lnTo>
                  <a:pt x="12481" y="32644"/>
                </a:lnTo>
                <a:lnTo>
                  <a:pt x="10561" y="31683"/>
                </a:lnTo>
                <a:lnTo>
                  <a:pt x="9601" y="30723"/>
                </a:lnTo>
                <a:lnTo>
                  <a:pt x="8641" y="29763"/>
                </a:lnTo>
                <a:lnTo>
                  <a:pt x="8641" y="27843"/>
                </a:lnTo>
                <a:lnTo>
                  <a:pt x="7680" y="26898"/>
                </a:lnTo>
                <a:lnTo>
                  <a:pt x="7680" y="11521"/>
                </a:lnTo>
                <a:lnTo>
                  <a:pt x="8641" y="10561"/>
                </a:lnTo>
                <a:lnTo>
                  <a:pt x="9601" y="9616"/>
                </a:lnTo>
                <a:lnTo>
                  <a:pt x="10561" y="8656"/>
                </a:lnTo>
                <a:lnTo>
                  <a:pt x="10561" y="7680"/>
                </a:lnTo>
                <a:lnTo>
                  <a:pt x="11521" y="6720"/>
                </a:lnTo>
                <a:lnTo>
                  <a:pt x="13441" y="5775"/>
                </a:lnTo>
                <a:lnTo>
                  <a:pt x="14401" y="4815"/>
                </a:lnTo>
                <a:lnTo>
                  <a:pt x="21122" y="4815"/>
                </a:lnTo>
                <a:lnTo>
                  <a:pt x="23042" y="5775"/>
                </a:lnTo>
                <a:lnTo>
                  <a:pt x="24963" y="7680"/>
                </a:lnTo>
                <a:lnTo>
                  <a:pt x="25923" y="9616"/>
                </a:lnTo>
                <a:lnTo>
                  <a:pt x="26883" y="12496"/>
                </a:lnTo>
                <a:lnTo>
                  <a:pt x="26883" y="16337"/>
                </a:lnTo>
                <a:lnTo>
                  <a:pt x="7680" y="16337"/>
                </a:lnTo>
                <a:lnTo>
                  <a:pt x="7680" y="21122"/>
                </a:lnTo>
                <a:lnTo>
                  <a:pt x="32644" y="21122"/>
                </a:lnTo>
                <a:lnTo>
                  <a:pt x="32644" y="20162"/>
                </a:lnTo>
                <a:lnTo>
                  <a:pt x="33604" y="20162"/>
                </a:lnTo>
                <a:lnTo>
                  <a:pt x="33604" y="12496"/>
                </a:lnTo>
                <a:lnTo>
                  <a:pt x="32644" y="10561"/>
                </a:lnTo>
                <a:lnTo>
                  <a:pt x="32644" y="7680"/>
                </a:lnTo>
                <a:lnTo>
                  <a:pt x="31683" y="6720"/>
                </a:lnTo>
                <a:lnTo>
                  <a:pt x="29763" y="4815"/>
                </a:lnTo>
                <a:lnTo>
                  <a:pt x="28803" y="2895"/>
                </a:lnTo>
                <a:lnTo>
                  <a:pt x="26883" y="1935"/>
                </a:lnTo>
                <a:lnTo>
                  <a:pt x="24963" y="975"/>
                </a:lnTo>
                <a:lnTo>
                  <a:pt x="23042" y="0"/>
                </a:lnTo>
                <a:lnTo>
                  <a:pt x="12481" y="0"/>
                </a:lnTo>
                <a:lnTo>
                  <a:pt x="10561" y="975"/>
                </a:lnTo>
                <a:lnTo>
                  <a:pt x="8641" y="1935"/>
                </a:lnTo>
                <a:lnTo>
                  <a:pt x="6720" y="3840"/>
                </a:lnTo>
                <a:lnTo>
                  <a:pt x="4800" y="4815"/>
                </a:lnTo>
                <a:lnTo>
                  <a:pt x="3840" y="6720"/>
                </a:lnTo>
                <a:lnTo>
                  <a:pt x="1920" y="8656"/>
                </a:lnTo>
                <a:lnTo>
                  <a:pt x="1920" y="11521"/>
                </a:lnTo>
                <a:lnTo>
                  <a:pt x="960" y="14401"/>
                </a:lnTo>
                <a:lnTo>
                  <a:pt x="0" y="16337"/>
                </a:lnTo>
                <a:lnTo>
                  <a:pt x="0" y="23042"/>
                </a:lnTo>
                <a:lnTo>
                  <a:pt x="960" y="25923"/>
                </a:lnTo>
                <a:lnTo>
                  <a:pt x="1920" y="28803"/>
                </a:lnTo>
                <a:lnTo>
                  <a:pt x="1920" y="30723"/>
                </a:lnTo>
                <a:lnTo>
                  <a:pt x="3840" y="32644"/>
                </a:lnTo>
                <a:lnTo>
                  <a:pt x="4800" y="34564"/>
                </a:lnTo>
                <a:lnTo>
                  <a:pt x="6720" y="36484"/>
                </a:lnTo>
                <a:lnTo>
                  <a:pt x="8641" y="37444"/>
                </a:lnTo>
                <a:lnTo>
                  <a:pt x="10561" y="38404"/>
                </a:lnTo>
                <a:lnTo>
                  <a:pt x="12481" y="39364"/>
                </a:lnTo>
                <a:lnTo>
                  <a:pt x="24963" y="39364"/>
                </a:lnTo>
                <a:lnTo>
                  <a:pt x="25923" y="38404"/>
                </a:lnTo>
                <a:lnTo>
                  <a:pt x="28803" y="38404"/>
                </a:lnTo>
                <a:lnTo>
                  <a:pt x="29763" y="37444"/>
                </a:lnTo>
                <a:lnTo>
                  <a:pt x="30708" y="36484"/>
                </a:lnTo>
                <a:lnTo>
                  <a:pt x="31683" y="36484"/>
                </a:lnTo>
                <a:lnTo>
                  <a:pt x="31683" y="35524"/>
                </a:lnTo>
                <a:lnTo>
                  <a:pt x="32644" y="35524"/>
                </a:lnTo>
                <a:lnTo>
                  <a:pt x="32644" y="32644"/>
                </a:lnTo>
                <a:lnTo>
                  <a:pt x="31683" y="32644"/>
                </a:lnTo>
                <a:lnTo>
                  <a:pt x="31683" y="31683"/>
                </a:lnTo>
                <a:lnTo>
                  <a:pt x="28803" y="31683"/>
                </a:lnTo>
                <a:lnTo>
                  <a:pt x="27843" y="32644"/>
                </a:lnTo>
                <a:lnTo>
                  <a:pt x="26883" y="32644"/>
                </a:lnTo>
                <a:lnTo>
                  <a:pt x="25923" y="33604"/>
                </a:lnTo>
                <a:lnTo>
                  <a:pt x="22082" y="33604"/>
                </a:lnTo>
                <a:lnTo>
                  <a:pt x="21122" y="34564"/>
                </a:lnTo>
                <a:lnTo>
                  <a:pt x="17282" y="34564"/>
                </a:lnTo>
                <a:lnTo>
                  <a:pt x="15361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3" name="object 493"/>
          <p:cNvSpPr/>
          <p:nvPr/>
        </p:nvSpPr>
        <p:spPr>
          <a:xfrm>
            <a:off x="4871130" y="7939963"/>
            <a:ext cx="0" cy="15377"/>
          </a:xfrm>
          <a:custGeom>
            <a:avLst/>
            <a:gdLst/>
            <a:ahLst/>
            <a:cxnLst/>
            <a:rect l="l" t="t" r="r" b="b"/>
            <a:pathLst>
              <a:path w="0" h="15377">
                <a:moveTo>
                  <a:pt x="0" y="0"/>
                </a:moveTo>
                <a:lnTo>
                  <a:pt x="0" y="15377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4" name="object 494"/>
          <p:cNvSpPr/>
          <p:nvPr/>
        </p:nvSpPr>
        <p:spPr>
          <a:xfrm>
            <a:off x="4946004" y="7935163"/>
            <a:ext cx="1920" cy="8641"/>
          </a:xfrm>
          <a:custGeom>
            <a:avLst/>
            <a:gdLst/>
            <a:ahLst/>
            <a:cxnLst/>
            <a:rect l="l" t="t" r="r" b="b"/>
            <a:pathLst>
              <a:path w="1920" h="8641">
                <a:moveTo>
                  <a:pt x="960" y="960"/>
                </a:moveTo>
                <a:lnTo>
                  <a:pt x="0" y="960"/>
                </a:lnTo>
                <a:lnTo>
                  <a:pt x="960" y="8641"/>
                </a:lnTo>
                <a:lnTo>
                  <a:pt x="1920" y="8641"/>
                </a:lnTo>
                <a:lnTo>
                  <a:pt x="1920" y="0"/>
                </a:lnTo>
                <a:lnTo>
                  <a:pt x="9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5" name="object 495"/>
          <p:cNvSpPr/>
          <p:nvPr/>
        </p:nvSpPr>
        <p:spPr>
          <a:xfrm>
            <a:off x="4925842" y="7915015"/>
            <a:ext cx="34564" cy="51831"/>
          </a:xfrm>
          <a:custGeom>
            <a:avLst/>
            <a:gdLst/>
            <a:ahLst/>
            <a:cxnLst/>
            <a:rect l="l" t="t" r="r" b="b"/>
            <a:pathLst>
              <a:path w="34564" h="51831">
                <a:moveTo>
                  <a:pt x="26883" y="41269"/>
                </a:moveTo>
                <a:lnTo>
                  <a:pt x="25923" y="42230"/>
                </a:lnTo>
                <a:lnTo>
                  <a:pt x="25923" y="43190"/>
                </a:lnTo>
                <a:lnTo>
                  <a:pt x="24963" y="44150"/>
                </a:lnTo>
                <a:lnTo>
                  <a:pt x="24002" y="45110"/>
                </a:lnTo>
                <a:lnTo>
                  <a:pt x="23042" y="45110"/>
                </a:lnTo>
                <a:lnTo>
                  <a:pt x="21122" y="46070"/>
                </a:lnTo>
                <a:lnTo>
                  <a:pt x="22082" y="51831"/>
                </a:lnTo>
                <a:lnTo>
                  <a:pt x="23042" y="51831"/>
                </a:lnTo>
                <a:lnTo>
                  <a:pt x="24963" y="50871"/>
                </a:lnTo>
                <a:lnTo>
                  <a:pt x="25923" y="50871"/>
                </a:lnTo>
                <a:lnTo>
                  <a:pt x="27843" y="49910"/>
                </a:lnTo>
                <a:lnTo>
                  <a:pt x="28803" y="48950"/>
                </a:lnTo>
                <a:lnTo>
                  <a:pt x="29763" y="47990"/>
                </a:lnTo>
                <a:lnTo>
                  <a:pt x="30723" y="47990"/>
                </a:lnTo>
                <a:lnTo>
                  <a:pt x="31683" y="47030"/>
                </a:lnTo>
                <a:lnTo>
                  <a:pt x="32644" y="45110"/>
                </a:lnTo>
                <a:lnTo>
                  <a:pt x="33604" y="44150"/>
                </a:lnTo>
                <a:lnTo>
                  <a:pt x="33604" y="43190"/>
                </a:lnTo>
                <a:lnTo>
                  <a:pt x="34564" y="42230"/>
                </a:lnTo>
                <a:lnTo>
                  <a:pt x="34564" y="33588"/>
                </a:lnTo>
                <a:lnTo>
                  <a:pt x="33604" y="32628"/>
                </a:lnTo>
                <a:lnTo>
                  <a:pt x="33604" y="30708"/>
                </a:lnTo>
                <a:lnTo>
                  <a:pt x="32644" y="29763"/>
                </a:lnTo>
                <a:lnTo>
                  <a:pt x="31683" y="28788"/>
                </a:lnTo>
                <a:lnTo>
                  <a:pt x="30723" y="27828"/>
                </a:lnTo>
                <a:lnTo>
                  <a:pt x="29763" y="26868"/>
                </a:lnTo>
                <a:lnTo>
                  <a:pt x="28803" y="25923"/>
                </a:lnTo>
                <a:lnTo>
                  <a:pt x="26883" y="24947"/>
                </a:lnTo>
                <a:lnTo>
                  <a:pt x="25923" y="24947"/>
                </a:lnTo>
                <a:lnTo>
                  <a:pt x="24963" y="23987"/>
                </a:lnTo>
                <a:lnTo>
                  <a:pt x="25923" y="23987"/>
                </a:lnTo>
                <a:lnTo>
                  <a:pt x="26883" y="23042"/>
                </a:lnTo>
                <a:lnTo>
                  <a:pt x="27843" y="22082"/>
                </a:lnTo>
                <a:lnTo>
                  <a:pt x="28803" y="22082"/>
                </a:lnTo>
                <a:lnTo>
                  <a:pt x="28803" y="21107"/>
                </a:lnTo>
                <a:lnTo>
                  <a:pt x="29763" y="20147"/>
                </a:lnTo>
                <a:lnTo>
                  <a:pt x="30723" y="19202"/>
                </a:lnTo>
                <a:lnTo>
                  <a:pt x="30723" y="17266"/>
                </a:lnTo>
                <a:lnTo>
                  <a:pt x="31683" y="15361"/>
                </a:lnTo>
                <a:lnTo>
                  <a:pt x="31683" y="11521"/>
                </a:lnTo>
                <a:lnTo>
                  <a:pt x="30723" y="9585"/>
                </a:lnTo>
                <a:lnTo>
                  <a:pt x="30723" y="7680"/>
                </a:lnTo>
                <a:lnTo>
                  <a:pt x="29763" y="5760"/>
                </a:lnTo>
                <a:lnTo>
                  <a:pt x="28803" y="4800"/>
                </a:lnTo>
                <a:lnTo>
                  <a:pt x="27843" y="3840"/>
                </a:lnTo>
                <a:lnTo>
                  <a:pt x="25923" y="2880"/>
                </a:lnTo>
                <a:lnTo>
                  <a:pt x="24002" y="1920"/>
                </a:lnTo>
                <a:lnTo>
                  <a:pt x="22082" y="960"/>
                </a:lnTo>
                <a:lnTo>
                  <a:pt x="20162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50871"/>
                </a:lnTo>
                <a:lnTo>
                  <a:pt x="960" y="50871"/>
                </a:lnTo>
                <a:lnTo>
                  <a:pt x="960" y="51831"/>
                </a:lnTo>
                <a:lnTo>
                  <a:pt x="16322" y="51831"/>
                </a:lnTo>
                <a:lnTo>
                  <a:pt x="7680" y="46070"/>
                </a:lnTo>
                <a:lnTo>
                  <a:pt x="7680" y="27828"/>
                </a:lnTo>
                <a:lnTo>
                  <a:pt x="17282" y="27828"/>
                </a:lnTo>
                <a:lnTo>
                  <a:pt x="19202" y="28788"/>
                </a:lnTo>
                <a:lnTo>
                  <a:pt x="21122" y="28788"/>
                </a:lnTo>
                <a:lnTo>
                  <a:pt x="20162" y="21107"/>
                </a:lnTo>
                <a:lnTo>
                  <a:pt x="19202" y="22082"/>
                </a:lnTo>
                <a:lnTo>
                  <a:pt x="18242" y="22082"/>
                </a:lnTo>
                <a:lnTo>
                  <a:pt x="17282" y="23042"/>
                </a:lnTo>
                <a:lnTo>
                  <a:pt x="7680" y="23042"/>
                </a:lnTo>
                <a:lnTo>
                  <a:pt x="7680" y="5760"/>
                </a:lnTo>
                <a:lnTo>
                  <a:pt x="18242" y="5760"/>
                </a:lnTo>
                <a:lnTo>
                  <a:pt x="19202" y="6720"/>
                </a:lnTo>
                <a:lnTo>
                  <a:pt x="20162" y="6720"/>
                </a:lnTo>
                <a:lnTo>
                  <a:pt x="21122" y="7680"/>
                </a:lnTo>
                <a:lnTo>
                  <a:pt x="22082" y="7680"/>
                </a:lnTo>
                <a:lnTo>
                  <a:pt x="23042" y="8641"/>
                </a:lnTo>
                <a:lnTo>
                  <a:pt x="23042" y="9585"/>
                </a:lnTo>
                <a:lnTo>
                  <a:pt x="24002" y="10561"/>
                </a:lnTo>
                <a:lnTo>
                  <a:pt x="24002" y="17266"/>
                </a:lnTo>
                <a:lnTo>
                  <a:pt x="23042" y="18242"/>
                </a:lnTo>
                <a:lnTo>
                  <a:pt x="23042" y="19202"/>
                </a:lnTo>
                <a:lnTo>
                  <a:pt x="22082" y="20147"/>
                </a:lnTo>
                <a:lnTo>
                  <a:pt x="22082" y="28788"/>
                </a:lnTo>
                <a:lnTo>
                  <a:pt x="24002" y="29763"/>
                </a:lnTo>
                <a:lnTo>
                  <a:pt x="24963" y="30708"/>
                </a:lnTo>
                <a:lnTo>
                  <a:pt x="25923" y="31668"/>
                </a:lnTo>
                <a:lnTo>
                  <a:pt x="25923" y="32628"/>
                </a:lnTo>
                <a:lnTo>
                  <a:pt x="26883" y="33588"/>
                </a:lnTo>
                <a:lnTo>
                  <a:pt x="26883" y="34549"/>
                </a:lnTo>
                <a:lnTo>
                  <a:pt x="27843" y="36469"/>
                </a:lnTo>
                <a:lnTo>
                  <a:pt x="27843" y="39349"/>
                </a:lnTo>
                <a:lnTo>
                  <a:pt x="26883" y="40325"/>
                </a:lnTo>
                <a:lnTo>
                  <a:pt x="26883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6" name="object 496"/>
          <p:cNvSpPr/>
          <p:nvPr/>
        </p:nvSpPr>
        <p:spPr>
          <a:xfrm>
            <a:off x="4933523" y="7961086"/>
            <a:ext cx="14401" cy="5760"/>
          </a:xfrm>
          <a:custGeom>
            <a:avLst/>
            <a:gdLst/>
            <a:ahLst/>
            <a:cxnLst/>
            <a:rect l="l" t="t" r="r" b="b"/>
            <a:pathLst>
              <a:path w="14401" h="5760">
                <a:moveTo>
                  <a:pt x="0" y="0"/>
                </a:moveTo>
                <a:lnTo>
                  <a:pt x="8641" y="5760"/>
                </a:lnTo>
                <a:lnTo>
                  <a:pt x="14401" y="5760"/>
                </a:lnTo>
                <a:lnTo>
                  <a:pt x="13441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7" name="object 497"/>
          <p:cNvSpPr/>
          <p:nvPr/>
        </p:nvSpPr>
        <p:spPr>
          <a:xfrm>
            <a:off x="4484263" y="7901574"/>
            <a:ext cx="192953" cy="91196"/>
          </a:xfrm>
          <a:custGeom>
            <a:avLst/>
            <a:gdLst/>
            <a:ahLst/>
            <a:cxnLst/>
            <a:rect l="l" t="t" r="r" b="b"/>
            <a:pathLst>
              <a:path w="192953" h="91196">
                <a:moveTo>
                  <a:pt x="154548" y="60472"/>
                </a:moveTo>
                <a:lnTo>
                  <a:pt x="150708" y="56631"/>
                </a:lnTo>
                <a:lnTo>
                  <a:pt x="146867" y="56631"/>
                </a:lnTo>
                <a:lnTo>
                  <a:pt x="139202" y="64312"/>
                </a:lnTo>
                <a:lnTo>
                  <a:pt x="53751" y="64312"/>
                </a:lnTo>
                <a:lnTo>
                  <a:pt x="46070" y="71993"/>
                </a:lnTo>
                <a:lnTo>
                  <a:pt x="38404" y="64658"/>
                </a:lnTo>
                <a:lnTo>
                  <a:pt x="18788" y="45524"/>
                </a:lnTo>
                <a:lnTo>
                  <a:pt x="13441" y="40309"/>
                </a:lnTo>
                <a:lnTo>
                  <a:pt x="41285" y="2880"/>
                </a:lnTo>
                <a:lnTo>
                  <a:pt x="2880" y="40309"/>
                </a:lnTo>
                <a:lnTo>
                  <a:pt x="13441" y="50871"/>
                </a:lnTo>
                <a:lnTo>
                  <a:pt x="38404" y="83515"/>
                </a:lnTo>
                <a:lnTo>
                  <a:pt x="41285" y="88315"/>
                </a:lnTo>
                <a:lnTo>
                  <a:pt x="43190" y="91196"/>
                </a:lnTo>
                <a:lnTo>
                  <a:pt x="46070" y="91196"/>
                </a:lnTo>
                <a:lnTo>
                  <a:pt x="48950" y="90236"/>
                </a:lnTo>
                <a:lnTo>
                  <a:pt x="51831" y="77754"/>
                </a:lnTo>
                <a:lnTo>
                  <a:pt x="53751" y="71993"/>
                </a:lnTo>
                <a:lnTo>
                  <a:pt x="146867" y="71993"/>
                </a:lnTo>
                <a:lnTo>
                  <a:pt x="154548" y="64648"/>
                </a:lnTo>
                <a:lnTo>
                  <a:pt x="154548" y="60472"/>
                </a:lnTo>
                <a:close/>
              </a:path>
              <a:path w="192953" h="91196">
                <a:moveTo>
                  <a:pt x="51831" y="12481"/>
                </a:moveTo>
                <a:lnTo>
                  <a:pt x="51831" y="1920"/>
                </a:lnTo>
                <a:lnTo>
                  <a:pt x="48950" y="960"/>
                </a:lnTo>
                <a:lnTo>
                  <a:pt x="46070" y="0"/>
                </a:lnTo>
                <a:lnTo>
                  <a:pt x="43190" y="0"/>
                </a:lnTo>
                <a:lnTo>
                  <a:pt x="41285" y="2880"/>
                </a:lnTo>
                <a:lnTo>
                  <a:pt x="38404" y="7680"/>
                </a:lnTo>
                <a:lnTo>
                  <a:pt x="38404" y="30708"/>
                </a:lnTo>
                <a:lnTo>
                  <a:pt x="42230" y="34549"/>
                </a:lnTo>
                <a:lnTo>
                  <a:pt x="46070" y="19202"/>
                </a:lnTo>
                <a:lnTo>
                  <a:pt x="53751" y="19202"/>
                </a:lnTo>
                <a:lnTo>
                  <a:pt x="53751" y="4800"/>
                </a:lnTo>
                <a:lnTo>
                  <a:pt x="51831" y="1920"/>
                </a:lnTo>
                <a:lnTo>
                  <a:pt x="51831" y="12481"/>
                </a:lnTo>
                <a:close/>
              </a:path>
              <a:path w="192953" h="91196">
                <a:moveTo>
                  <a:pt x="38404" y="7680"/>
                </a:moveTo>
                <a:lnTo>
                  <a:pt x="41285" y="2880"/>
                </a:lnTo>
                <a:lnTo>
                  <a:pt x="13441" y="40309"/>
                </a:lnTo>
                <a:lnTo>
                  <a:pt x="18788" y="45524"/>
                </a:lnTo>
                <a:lnTo>
                  <a:pt x="38404" y="25908"/>
                </a:lnTo>
                <a:lnTo>
                  <a:pt x="38404" y="7680"/>
                </a:lnTo>
                <a:close/>
              </a:path>
              <a:path w="192953" h="91196">
                <a:moveTo>
                  <a:pt x="48950" y="90236"/>
                </a:moveTo>
                <a:lnTo>
                  <a:pt x="51831" y="89275"/>
                </a:lnTo>
                <a:lnTo>
                  <a:pt x="53751" y="86395"/>
                </a:lnTo>
                <a:lnTo>
                  <a:pt x="53751" y="71993"/>
                </a:lnTo>
                <a:lnTo>
                  <a:pt x="51831" y="77754"/>
                </a:lnTo>
                <a:lnTo>
                  <a:pt x="48950" y="90236"/>
                </a:lnTo>
                <a:close/>
              </a:path>
              <a:path w="192953" h="91196">
                <a:moveTo>
                  <a:pt x="46070" y="71993"/>
                </a:moveTo>
                <a:lnTo>
                  <a:pt x="53751" y="64312"/>
                </a:lnTo>
                <a:lnTo>
                  <a:pt x="139202" y="64312"/>
                </a:lnTo>
                <a:lnTo>
                  <a:pt x="146867" y="56631"/>
                </a:lnTo>
                <a:lnTo>
                  <a:pt x="42230" y="56631"/>
                </a:lnTo>
                <a:lnTo>
                  <a:pt x="38404" y="60472"/>
                </a:lnTo>
                <a:lnTo>
                  <a:pt x="38404" y="64658"/>
                </a:lnTo>
                <a:lnTo>
                  <a:pt x="46070" y="71993"/>
                </a:lnTo>
                <a:close/>
              </a:path>
              <a:path w="192953" h="91196">
                <a:moveTo>
                  <a:pt x="38404" y="83515"/>
                </a:moveTo>
                <a:lnTo>
                  <a:pt x="13441" y="50871"/>
                </a:lnTo>
                <a:lnTo>
                  <a:pt x="2880" y="40309"/>
                </a:lnTo>
                <a:lnTo>
                  <a:pt x="0" y="43205"/>
                </a:lnTo>
                <a:lnTo>
                  <a:pt x="0" y="47990"/>
                </a:lnTo>
                <a:lnTo>
                  <a:pt x="2880" y="50871"/>
                </a:lnTo>
                <a:lnTo>
                  <a:pt x="41285" y="88315"/>
                </a:lnTo>
                <a:lnTo>
                  <a:pt x="38404" y="83515"/>
                </a:lnTo>
                <a:close/>
              </a:path>
              <a:path w="192953" h="91196">
                <a:moveTo>
                  <a:pt x="139202" y="4800"/>
                </a:moveTo>
                <a:lnTo>
                  <a:pt x="139202" y="26868"/>
                </a:lnTo>
                <a:lnTo>
                  <a:pt x="53751" y="19202"/>
                </a:lnTo>
                <a:lnTo>
                  <a:pt x="46070" y="19202"/>
                </a:lnTo>
                <a:lnTo>
                  <a:pt x="42230" y="34549"/>
                </a:lnTo>
                <a:lnTo>
                  <a:pt x="46070" y="34549"/>
                </a:lnTo>
                <a:lnTo>
                  <a:pt x="53751" y="26868"/>
                </a:lnTo>
                <a:lnTo>
                  <a:pt x="146867" y="34549"/>
                </a:lnTo>
                <a:lnTo>
                  <a:pt x="150708" y="34549"/>
                </a:lnTo>
                <a:lnTo>
                  <a:pt x="146867" y="19202"/>
                </a:lnTo>
                <a:lnTo>
                  <a:pt x="141107" y="12481"/>
                </a:lnTo>
                <a:lnTo>
                  <a:pt x="141107" y="1920"/>
                </a:lnTo>
                <a:lnTo>
                  <a:pt x="139202" y="4800"/>
                </a:lnTo>
                <a:close/>
              </a:path>
              <a:path w="192953" h="91196">
                <a:moveTo>
                  <a:pt x="141107" y="77754"/>
                </a:moveTo>
                <a:lnTo>
                  <a:pt x="154548" y="64648"/>
                </a:lnTo>
                <a:lnTo>
                  <a:pt x="146867" y="71993"/>
                </a:lnTo>
                <a:lnTo>
                  <a:pt x="139202" y="71993"/>
                </a:lnTo>
                <a:lnTo>
                  <a:pt x="139202" y="86395"/>
                </a:lnTo>
                <a:lnTo>
                  <a:pt x="141107" y="89275"/>
                </a:lnTo>
                <a:lnTo>
                  <a:pt x="143987" y="90236"/>
                </a:lnTo>
                <a:lnTo>
                  <a:pt x="146867" y="91196"/>
                </a:lnTo>
                <a:lnTo>
                  <a:pt x="149748" y="91196"/>
                </a:lnTo>
                <a:lnTo>
                  <a:pt x="154548" y="83515"/>
                </a:lnTo>
                <a:lnTo>
                  <a:pt x="154548" y="64648"/>
                </a:lnTo>
                <a:lnTo>
                  <a:pt x="141107" y="77754"/>
                </a:lnTo>
                <a:close/>
              </a:path>
              <a:path w="192953" h="91196">
                <a:moveTo>
                  <a:pt x="154548" y="25917"/>
                </a:moveTo>
                <a:lnTo>
                  <a:pt x="174163" y="45524"/>
                </a:lnTo>
                <a:lnTo>
                  <a:pt x="154548" y="64648"/>
                </a:lnTo>
                <a:lnTo>
                  <a:pt x="154548" y="83515"/>
                </a:lnTo>
                <a:lnTo>
                  <a:pt x="149748" y="91196"/>
                </a:lnTo>
                <a:lnTo>
                  <a:pt x="152628" y="88315"/>
                </a:lnTo>
                <a:lnTo>
                  <a:pt x="190073" y="50871"/>
                </a:lnTo>
                <a:lnTo>
                  <a:pt x="179511" y="50871"/>
                </a:lnTo>
                <a:lnTo>
                  <a:pt x="179511" y="40309"/>
                </a:lnTo>
                <a:lnTo>
                  <a:pt x="154548" y="7680"/>
                </a:lnTo>
                <a:lnTo>
                  <a:pt x="152628" y="2880"/>
                </a:lnTo>
                <a:lnTo>
                  <a:pt x="149748" y="0"/>
                </a:lnTo>
                <a:lnTo>
                  <a:pt x="146867" y="0"/>
                </a:lnTo>
                <a:lnTo>
                  <a:pt x="143987" y="960"/>
                </a:lnTo>
                <a:lnTo>
                  <a:pt x="141107" y="1920"/>
                </a:lnTo>
                <a:lnTo>
                  <a:pt x="141107" y="12481"/>
                </a:lnTo>
                <a:lnTo>
                  <a:pt x="146867" y="19202"/>
                </a:lnTo>
                <a:lnTo>
                  <a:pt x="150708" y="34549"/>
                </a:lnTo>
                <a:lnTo>
                  <a:pt x="154548" y="30708"/>
                </a:lnTo>
                <a:lnTo>
                  <a:pt x="154548" y="25917"/>
                </a:lnTo>
                <a:close/>
              </a:path>
              <a:path w="192953" h="91196">
                <a:moveTo>
                  <a:pt x="190073" y="40309"/>
                </a:moveTo>
                <a:lnTo>
                  <a:pt x="152628" y="2880"/>
                </a:lnTo>
                <a:lnTo>
                  <a:pt x="154548" y="7680"/>
                </a:lnTo>
                <a:lnTo>
                  <a:pt x="179511" y="40309"/>
                </a:lnTo>
                <a:lnTo>
                  <a:pt x="179511" y="50871"/>
                </a:lnTo>
                <a:lnTo>
                  <a:pt x="190073" y="50871"/>
                </a:lnTo>
                <a:lnTo>
                  <a:pt x="192953" y="47990"/>
                </a:lnTo>
                <a:lnTo>
                  <a:pt x="192953" y="43205"/>
                </a:lnTo>
                <a:lnTo>
                  <a:pt x="190073" y="40309"/>
                </a:lnTo>
                <a:close/>
              </a:path>
              <a:path w="192953" h="91196">
                <a:moveTo>
                  <a:pt x="53751" y="26868"/>
                </a:moveTo>
                <a:lnTo>
                  <a:pt x="46070" y="34549"/>
                </a:lnTo>
                <a:lnTo>
                  <a:pt x="146867" y="34549"/>
                </a:lnTo>
                <a:lnTo>
                  <a:pt x="53751" y="26868"/>
                </a:lnTo>
                <a:close/>
              </a:path>
              <a:path w="192953" h="91196">
                <a:moveTo>
                  <a:pt x="139202" y="19202"/>
                </a:moveTo>
                <a:lnTo>
                  <a:pt x="53751" y="19202"/>
                </a:lnTo>
                <a:lnTo>
                  <a:pt x="139202" y="26868"/>
                </a:lnTo>
                <a:lnTo>
                  <a:pt x="139202" y="1920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8" name="object 498"/>
          <p:cNvSpPr/>
          <p:nvPr/>
        </p:nvSpPr>
        <p:spPr>
          <a:xfrm>
            <a:off x="4679137" y="8002371"/>
            <a:ext cx="128640" cy="155508"/>
          </a:xfrm>
          <a:custGeom>
            <a:avLst/>
            <a:gdLst/>
            <a:ahLst/>
            <a:cxnLst/>
            <a:rect l="l" t="t" r="r" b="b"/>
            <a:pathLst>
              <a:path w="128640" h="155508">
                <a:moveTo>
                  <a:pt x="101410" y="16229"/>
                </a:moveTo>
                <a:lnTo>
                  <a:pt x="108478" y="14401"/>
                </a:lnTo>
                <a:lnTo>
                  <a:pt x="105597" y="0"/>
                </a:lnTo>
                <a:lnTo>
                  <a:pt x="54711" y="15361"/>
                </a:lnTo>
                <a:lnTo>
                  <a:pt x="48950" y="14401"/>
                </a:lnTo>
                <a:lnTo>
                  <a:pt x="46085" y="15361"/>
                </a:lnTo>
                <a:lnTo>
                  <a:pt x="44150" y="17282"/>
                </a:lnTo>
                <a:lnTo>
                  <a:pt x="43190" y="21122"/>
                </a:lnTo>
                <a:lnTo>
                  <a:pt x="43190" y="23042"/>
                </a:lnTo>
                <a:lnTo>
                  <a:pt x="44150" y="26883"/>
                </a:lnTo>
                <a:lnTo>
                  <a:pt x="47030" y="27828"/>
                </a:lnTo>
                <a:lnTo>
                  <a:pt x="52791" y="28803"/>
                </a:lnTo>
                <a:lnTo>
                  <a:pt x="61432" y="28803"/>
                </a:lnTo>
                <a:lnTo>
                  <a:pt x="69595" y="24457"/>
                </a:lnTo>
                <a:lnTo>
                  <a:pt x="99837" y="9601"/>
                </a:lnTo>
                <a:lnTo>
                  <a:pt x="101410" y="16229"/>
                </a:lnTo>
                <a:close/>
              </a:path>
              <a:path w="128640" h="155508">
                <a:moveTo>
                  <a:pt x="75834" y="27828"/>
                </a:moveTo>
                <a:lnTo>
                  <a:pt x="71993" y="25923"/>
                </a:lnTo>
                <a:lnTo>
                  <a:pt x="69595" y="24457"/>
                </a:lnTo>
                <a:lnTo>
                  <a:pt x="61432" y="28803"/>
                </a:lnTo>
                <a:lnTo>
                  <a:pt x="52791" y="28803"/>
                </a:lnTo>
                <a:lnTo>
                  <a:pt x="47030" y="27828"/>
                </a:lnTo>
                <a:lnTo>
                  <a:pt x="58008" y="34537"/>
                </a:lnTo>
                <a:lnTo>
                  <a:pt x="64312" y="38389"/>
                </a:lnTo>
                <a:lnTo>
                  <a:pt x="74874" y="36484"/>
                </a:lnTo>
                <a:lnTo>
                  <a:pt x="76794" y="32644"/>
                </a:lnTo>
                <a:lnTo>
                  <a:pt x="75834" y="27828"/>
                </a:lnTo>
                <a:close/>
              </a:path>
              <a:path w="128640" h="155508">
                <a:moveTo>
                  <a:pt x="106558" y="47030"/>
                </a:moveTo>
                <a:lnTo>
                  <a:pt x="103677" y="45110"/>
                </a:lnTo>
                <a:lnTo>
                  <a:pt x="98877" y="46070"/>
                </a:lnTo>
                <a:lnTo>
                  <a:pt x="96956" y="49911"/>
                </a:lnTo>
                <a:lnTo>
                  <a:pt x="65272" y="116159"/>
                </a:lnTo>
                <a:lnTo>
                  <a:pt x="58976" y="130354"/>
                </a:lnTo>
                <a:lnTo>
                  <a:pt x="76794" y="125745"/>
                </a:lnTo>
                <a:lnTo>
                  <a:pt x="67193" y="126720"/>
                </a:lnTo>
                <a:lnTo>
                  <a:pt x="71370" y="119885"/>
                </a:lnTo>
                <a:lnTo>
                  <a:pt x="98877" y="59512"/>
                </a:lnTo>
                <a:lnTo>
                  <a:pt x="109438" y="57591"/>
                </a:lnTo>
                <a:lnTo>
                  <a:pt x="109066" y="48483"/>
                </a:lnTo>
                <a:lnTo>
                  <a:pt x="106558" y="47030"/>
                </a:lnTo>
                <a:close/>
              </a:path>
              <a:path w="128640" h="155508">
                <a:moveTo>
                  <a:pt x="57591" y="129585"/>
                </a:moveTo>
                <a:lnTo>
                  <a:pt x="58976" y="130354"/>
                </a:lnTo>
                <a:lnTo>
                  <a:pt x="65272" y="116159"/>
                </a:lnTo>
                <a:lnTo>
                  <a:pt x="96956" y="49911"/>
                </a:lnTo>
                <a:lnTo>
                  <a:pt x="54711" y="119039"/>
                </a:lnTo>
                <a:lnTo>
                  <a:pt x="52791" y="122880"/>
                </a:lnTo>
                <a:lnTo>
                  <a:pt x="53751" y="126720"/>
                </a:lnTo>
                <a:lnTo>
                  <a:pt x="57591" y="129585"/>
                </a:lnTo>
                <a:close/>
              </a:path>
              <a:path w="128640" h="155508">
                <a:moveTo>
                  <a:pt x="119999" y="71993"/>
                </a:moveTo>
                <a:lnTo>
                  <a:pt x="122880" y="71993"/>
                </a:lnTo>
                <a:lnTo>
                  <a:pt x="125760" y="70073"/>
                </a:lnTo>
                <a:lnTo>
                  <a:pt x="127665" y="68153"/>
                </a:lnTo>
                <a:lnTo>
                  <a:pt x="128640" y="65272"/>
                </a:lnTo>
                <a:lnTo>
                  <a:pt x="128640" y="62392"/>
                </a:lnTo>
                <a:lnTo>
                  <a:pt x="114239" y="5760"/>
                </a:lnTo>
                <a:lnTo>
                  <a:pt x="113278" y="1920"/>
                </a:lnTo>
                <a:lnTo>
                  <a:pt x="109438" y="0"/>
                </a:lnTo>
                <a:lnTo>
                  <a:pt x="105597" y="0"/>
                </a:lnTo>
                <a:lnTo>
                  <a:pt x="108478" y="14401"/>
                </a:lnTo>
                <a:lnTo>
                  <a:pt x="101410" y="16229"/>
                </a:lnTo>
                <a:lnTo>
                  <a:pt x="109066" y="48483"/>
                </a:lnTo>
                <a:lnTo>
                  <a:pt x="109438" y="57591"/>
                </a:lnTo>
                <a:lnTo>
                  <a:pt x="98877" y="59512"/>
                </a:lnTo>
                <a:lnTo>
                  <a:pt x="71370" y="119885"/>
                </a:lnTo>
                <a:lnTo>
                  <a:pt x="105810" y="63529"/>
                </a:lnTo>
                <a:lnTo>
                  <a:pt x="113278" y="66233"/>
                </a:lnTo>
                <a:lnTo>
                  <a:pt x="124785" y="57591"/>
                </a:lnTo>
                <a:lnTo>
                  <a:pt x="119999" y="71993"/>
                </a:lnTo>
                <a:close/>
              </a:path>
              <a:path w="128640" h="155508">
                <a:moveTo>
                  <a:pt x="117104" y="70073"/>
                </a:moveTo>
                <a:lnTo>
                  <a:pt x="119999" y="71993"/>
                </a:lnTo>
                <a:lnTo>
                  <a:pt x="124785" y="57591"/>
                </a:lnTo>
                <a:lnTo>
                  <a:pt x="113278" y="66233"/>
                </a:lnTo>
                <a:lnTo>
                  <a:pt x="105810" y="63529"/>
                </a:lnTo>
                <a:lnTo>
                  <a:pt x="117104" y="70073"/>
                </a:lnTo>
                <a:close/>
              </a:path>
              <a:path w="128640" h="155508">
                <a:moveTo>
                  <a:pt x="29748" y="145907"/>
                </a:moveTo>
                <a:lnTo>
                  <a:pt x="21122" y="140147"/>
                </a:lnTo>
                <a:lnTo>
                  <a:pt x="24002" y="154548"/>
                </a:lnTo>
                <a:lnTo>
                  <a:pt x="80634" y="140147"/>
                </a:lnTo>
                <a:lnTo>
                  <a:pt x="74874" y="139186"/>
                </a:lnTo>
                <a:lnTo>
                  <a:pt x="29748" y="145907"/>
                </a:lnTo>
                <a:close/>
              </a:path>
              <a:path w="128640" h="155508">
                <a:moveTo>
                  <a:pt x="29748" y="95036"/>
                </a:moveTo>
                <a:lnTo>
                  <a:pt x="20162" y="97917"/>
                </a:lnTo>
                <a:lnTo>
                  <a:pt x="22082" y="108478"/>
                </a:lnTo>
                <a:lnTo>
                  <a:pt x="25907" y="110398"/>
                </a:lnTo>
                <a:lnTo>
                  <a:pt x="30723" y="109438"/>
                </a:lnTo>
                <a:lnTo>
                  <a:pt x="29748" y="95036"/>
                </a:lnTo>
                <a:close/>
              </a:path>
              <a:path w="128640" h="155508">
                <a:moveTo>
                  <a:pt x="48950" y="14401"/>
                </a:moveTo>
                <a:lnTo>
                  <a:pt x="54711" y="15361"/>
                </a:lnTo>
                <a:lnTo>
                  <a:pt x="105597" y="0"/>
                </a:lnTo>
                <a:lnTo>
                  <a:pt x="48950" y="14401"/>
                </a:lnTo>
                <a:close/>
              </a:path>
              <a:path w="128640" h="155508">
                <a:moveTo>
                  <a:pt x="101410" y="16229"/>
                </a:moveTo>
                <a:lnTo>
                  <a:pt x="99837" y="9601"/>
                </a:lnTo>
                <a:lnTo>
                  <a:pt x="69595" y="24457"/>
                </a:lnTo>
                <a:lnTo>
                  <a:pt x="101410" y="16229"/>
                </a:lnTo>
                <a:close/>
              </a:path>
              <a:path w="128640" h="155508">
                <a:moveTo>
                  <a:pt x="15361" y="89275"/>
                </a:moveTo>
                <a:lnTo>
                  <a:pt x="23986" y="91512"/>
                </a:lnTo>
                <a:lnTo>
                  <a:pt x="12481" y="84475"/>
                </a:lnTo>
                <a:lnTo>
                  <a:pt x="9601" y="83515"/>
                </a:lnTo>
                <a:lnTo>
                  <a:pt x="6720" y="83515"/>
                </a:lnTo>
                <a:lnTo>
                  <a:pt x="4800" y="97917"/>
                </a:lnTo>
                <a:lnTo>
                  <a:pt x="15361" y="89275"/>
                </a:lnTo>
                <a:close/>
              </a:path>
              <a:path w="128640" h="155508">
                <a:moveTo>
                  <a:pt x="16322" y="153588"/>
                </a:moveTo>
                <a:lnTo>
                  <a:pt x="20162" y="155508"/>
                </a:lnTo>
                <a:lnTo>
                  <a:pt x="24002" y="154548"/>
                </a:lnTo>
                <a:lnTo>
                  <a:pt x="21122" y="140147"/>
                </a:lnTo>
                <a:lnTo>
                  <a:pt x="29748" y="145907"/>
                </a:lnTo>
                <a:lnTo>
                  <a:pt x="74874" y="139186"/>
                </a:lnTo>
                <a:lnTo>
                  <a:pt x="80634" y="140147"/>
                </a:lnTo>
                <a:lnTo>
                  <a:pt x="83515" y="140147"/>
                </a:lnTo>
                <a:lnTo>
                  <a:pt x="85435" y="137266"/>
                </a:lnTo>
                <a:lnTo>
                  <a:pt x="86395" y="134401"/>
                </a:lnTo>
                <a:lnTo>
                  <a:pt x="86395" y="131521"/>
                </a:lnTo>
                <a:lnTo>
                  <a:pt x="85435" y="128625"/>
                </a:lnTo>
                <a:lnTo>
                  <a:pt x="82555" y="126720"/>
                </a:lnTo>
                <a:lnTo>
                  <a:pt x="71370" y="119885"/>
                </a:lnTo>
                <a:lnTo>
                  <a:pt x="67193" y="126720"/>
                </a:lnTo>
                <a:lnTo>
                  <a:pt x="76794" y="125745"/>
                </a:lnTo>
                <a:lnTo>
                  <a:pt x="58976" y="130354"/>
                </a:lnTo>
                <a:lnTo>
                  <a:pt x="27843" y="138408"/>
                </a:lnTo>
                <a:lnTo>
                  <a:pt x="19901" y="107145"/>
                </a:lnTo>
                <a:lnTo>
                  <a:pt x="22082" y="108478"/>
                </a:lnTo>
                <a:lnTo>
                  <a:pt x="20162" y="97917"/>
                </a:lnTo>
                <a:lnTo>
                  <a:pt x="29748" y="95036"/>
                </a:lnTo>
                <a:lnTo>
                  <a:pt x="30723" y="109438"/>
                </a:lnTo>
                <a:lnTo>
                  <a:pt x="32628" y="105597"/>
                </a:lnTo>
                <a:lnTo>
                  <a:pt x="74874" y="36484"/>
                </a:lnTo>
                <a:lnTo>
                  <a:pt x="64312" y="38389"/>
                </a:lnTo>
                <a:lnTo>
                  <a:pt x="58008" y="34537"/>
                </a:lnTo>
                <a:lnTo>
                  <a:pt x="23986" y="91512"/>
                </a:lnTo>
                <a:lnTo>
                  <a:pt x="15361" y="89275"/>
                </a:lnTo>
                <a:lnTo>
                  <a:pt x="4800" y="97917"/>
                </a:lnTo>
                <a:lnTo>
                  <a:pt x="6720" y="83515"/>
                </a:lnTo>
                <a:lnTo>
                  <a:pt x="3840" y="85435"/>
                </a:lnTo>
                <a:lnTo>
                  <a:pt x="1920" y="87355"/>
                </a:lnTo>
                <a:lnTo>
                  <a:pt x="0" y="90236"/>
                </a:lnTo>
                <a:lnTo>
                  <a:pt x="960" y="93116"/>
                </a:lnTo>
                <a:lnTo>
                  <a:pt x="15361" y="148803"/>
                </a:lnTo>
                <a:lnTo>
                  <a:pt x="16322" y="15358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9" name="object 499"/>
          <p:cNvSpPr/>
          <p:nvPr/>
        </p:nvSpPr>
        <p:spPr>
          <a:xfrm>
            <a:off x="4146346" y="7825614"/>
            <a:ext cx="377266" cy="243188"/>
          </a:xfrm>
          <a:custGeom>
            <a:avLst/>
            <a:gdLst/>
            <a:ahLst/>
            <a:cxnLst/>
            <a:rect l="l" t="t" r="r" b="b"/>
            <a:pathLst>
              <a:path w="377266" h="243188">
                <a:moveTo>
                  <a:pt x="197754" y="242990"/>
                </a:moveTo>
                <a:lnTo>
                  <a:pt x="207355" y="242990"/>
                </a:lnTo>
                <a:lnTo>
                  <a:pt x="216956" y="242030"/>
                </a:lnTo>
                <a:lnTo>
                  <a:pt x="236004" y="239490"/>
                </a:lnTo>
                <a:lnTo>
                  <a:pt x="249245" y="236826"/>
                </a:lnTo>
                <a:lnTo>
                  <a:pt x="262713" y="233374"/>
                </a:lnTo>
                <a:lnTo>
                  <a:pt x="276230" y="229129"/>
                </a:lnTo>
                <a:lnTo>
                  <a:pt x="289618" y="224082"/>
                </a:lnTo>
                <a:lnTo>
                  <a:pt x="302699" y="218225"/>
                </a:lnTo>
                <a:lnTo>
                  <a:pt x="315295" y="211551"/>
                </a:lnTo>
                <a:lnTo>
                  <a:pt x="327229" y="204051"/>
                </a:lnTo>
                <a:lnTo>
                  <a:pt x="338322" y="195718"/>
                </a:lnTo>
                <a:lnTo>
                  <a:pt x="348396" y="186545"/>
                </a:lnTo>
                <a:lnTo>
                  <a:pt x="357274" y="176522"/>
                </a:lnTo>
                <a:lnTo>
                  <a:pt x="364778" y="165643"/>
                </a:lnTo>
                <a:lnTo>
                  <a:pt x="370730" y="153900"/>
                </a:lnTo>
                <a:lnTo>
                  <a:pt x="374952" y="141285"/>
                </a:lnTo>
                <a:lnTo>
                  <a:pt x="377266" y="127791"/>
                </a:lnTo>
                <a:lnTo>
                  <a:pt x="377266" y="115324"/>
                </a:lnTo>
                <a:lnTo>
                  <a:pt x="369659" y="87946"/>
                </a:lnTo>
                <a:lnTo>
                  <a:pt x="359173" y="69465"/>
                </a:lnTo>
                <a:lnTo>
                  <a:pt x="345288" y="53158"/>
                </a:lnTo>
                <a:lnTo>
                  <a:pt x="328427" y="39029"/>
                </a:lnTo>
                <a:lnTo>
                  <a:pt x="309015" y="27077"/>
                </a:lnTo>
                <a:lnTo>
                  <a:pt x="287474" y="17302"/>
                </a:lnTo>
                <a:lnTo>
                  <a:pt x="264231" y="9707"/>
                </a:lnTo>
                <a:lnTo>
                  <a:pt x="239708" y="4291"/>
                </a:lnTo>
                <a:lnTo>
                  <a:pt x="214330" y="1055"/>
                </a:lnTo>
                <a:lnTo>
                  <a:pt x="188520" y="0"/>
                </a:lnTo>
                <a:lnTo>
                  <a:pt x="162703" y="1126"/>
                </a:lnTo>
                <a:lnTo>
                  <a:pt x="137304" y="4434"/>
                </a:lnTo>
                <a:lnTo>
                  <a:pt x="112745" y="9926"/>
                </a:lnTo>
                <a:lnTo>
                  <a:pt x="89451" y="17601"/>
                </a:lnTo>
                <a:lnTo>
                  <a:pt x="67846" y="27461"/>
                </a:lnTo>
                <a:lnTo>
                  <a:pt x="48354" y="39505"/>
                </a:lnTo>
                <a:lnTo>
                  <a:pt x="31399" y="53736"/>
                </a:lnTo>
                <a:lnTo>
                  <a:pt x="17406" y="70152"/>
                </a:lnTo>
                <a:lnTo>
                  <a:pt x="6798" y="88756"/>
                </a:lnTo>
                <a:lnTo>
                  <a:pt x="0" y="109548"/>
                </a:lnTo>
                <a:lnTo>
                  <a:pt x="0" y="134512"/>
                </a:lnTo>
                <a:lnTo>
                  <a:pt x="1920" y="140272"/>
                </a:lnTo>
                <a:lnTo>
                  <a:pt x="3840" y="146993"/>
                </a:lnTo>
                <a:lnTo>
                  <a:pt x="4942" y="150015"/>
                </a:lnTo>
                <a:lnTo>
                  <a:pt x="5760" y="126831"/>
                </a:lnTo>
                <a:lnTo>
                  <a:pt x="5760" y="115324"/>
                </a:lnTo>
                <a:lnTo>
                  <a:pt x="6720" y="109548"/>
                </a:lnTo>
                <a:lnTo>
                  <a:pt x="13244" y="89592"/>
                </a:lnTo>
                <a:lnTo>
                  <a:pt x="23597" y="71767"/>
                </a:lnTo>
                <a:lnTo>
                  <a:pt x="37347" y="56075"/>
                </a:lnTo>
                <a:lnTo>
                  <a:pt x="54061" y="42516"/>
                </a:lnTo>
                <a:lnTo>
                  <a:pt x="73307" y="31091"/>
                </a:lnTo>
                <a:lnTo>
                  <a:pt x="94651" y="21800"/>
                </a:lnTo>
                <a:lnTo>
                  <a:pt x="117661" y="14645"/>
                </a:lnTo>
                <a:lnTo>
                  <a:pt x="141905" y="9626"/>
                </a:lnTo>
                <a:lnTo>
                  <a:pt x="166949" y="6743"/>
                </a:lnTo>
                <a:lnTo>
                  <a:pt x="192361" y="5998"/>
                </a:lnTo>
                <a:lnTo>
                  <a:pt x="217708" y="7392"/>
                </a:lnTo>
                <a:lnTo>
                  <a:pt x="242558" y="10924"/>
                </a:lnTo>
                <a:lnTo>
                  <a:pt x="266477" y="16596"/>
                </a:lnTo>
                <a:lnTo>
                  <a:pt x="289034" y="24408"/>
                </a:lnTo>
                <a:lnTo>
                  <a:pt x="309795" y="34361"/>
                </a:lnTo>
                <a:lnTo>
                  <a:pt x="328327" y="46456"/>
                </a:lnTo>
                <a:lnTo>
                  <a:pt x="344199" y="60694"/>
                </a:lnTo>
                <a:lnTo>
                  <a:pt x="356977" y="77075"/>
                </a:lnTo>
                <a:lnTo>
                  <a:pt x="366228" y="95600"/>
                </a:lnTo>
                <a:lnTo>
                  <a:pt x="371520" y="116269"/>
                </a:lnTo>
                <a:lnTo>
                  <a:pt x="371520" y="127791"/>
                </a:lnTo>
                <a:lnTo>
                  <a:pt x="366456" y="148842"/>
                </a:lnTo>
                <a:lnTo>
                  <a:pt x="360967" y="160767"/>
                </a:lnTo>
                <a:lnTo>
                  <a:pt x="353817" y="171784"/>
                </a:lnTo>
                <a:lnTo>
                  <a:pt x="345196" y="181903"/>
                </a:lnTo>
                <a:lnTo>
                  <a:pt x="335293" y="191132"/>
                </a:lnTo>
                <a:lnTo>
                  <a:pt x="324296" y="199478"/>
                </a:lnTo>
                <a:lnTo>
                  <a:pt x="312395" y="206951"/>
                </a:lnTo>
                <a:lnTo>
                  <a:pt x="299779" y="213558"/>
                </a:lnTo>
                <a:lnTo>
                  <a:pt x="286638" y="219308"/>
                </a:lnTo>
                <a:lnTo>
                  <a:pt x="273161" y="224209"/>
                </a:lnTo>
                <a:lnTo>
                  <a:pt x="259537" y="228269"/>
                </a:lnTo>
                <a:lnTo>
                  <a:pt x="245955" y="231497"/>
                </a:lnTo>
                <a:lnTo>
                  <a:pt x="232604" y="233901"/>
                </a:lnTo>
                <a:lnTo>
                  <a:pt x="219675" y="235489"/>
                </a:lnTo>
                <a:lnTo>
                  <a:pt x="207355" y="236269"/>
                </a:lnTo>
                <a:lnTo>
                  <a:pt x="188153" y="237229"/>
                </a:lnTo>
                <a:lnTo>
                  <a:pt x="176173" y="237083"/>
                </a:lnTo>
                <a:lnTo>
                  <a:pt x="163505" y="236266"/>
                </a:lnTo>
                <a:lnTo>
                  <a:pt x="150381" y="234760"/>
                </a:lnTo>
                <a:lnTo>
                  <a:pt x="136954" y="232546"/>
                </a:lnTo>
                <a:lnTo>
                  <a:pt x="123380" y="229606"/>
                </a:lnTo>
                <a:lnTo>
                  <a:pt x="109813" y="225922"/>
                </a:lnTo>
                <a:lnTo>
                  <a:pt x="96409" y="221475"/>
                </a:lnTo>
                <a:lnTo>
                  <a:pt x="83322" y="216247"/>
                </a:lnTo>
                <a:lnTo>
                  <a:pt x="70708" y="210219"/>
                </a:lnTo>
                <a:lnTo>
                  <a:pt x="58721" y="203375"/>
                </a:lnTo>
                <a:lnTo>
                  <a:pt x="47516" y="195694"/>
                </a:lnTo>
                <a:lnTo>
                  <a:pt x="37247" y="187159"/>
                </a:lnTo>
                <a:lnTo>
                  <a:pt x="28071" y="177752"/>
                </a:lnTo>
                <a:lnTo>
                  <a:pt x="20141" y="167454"/>
                </a:lnTo>
                <a:lnTo>
                  <a:pt x="13613" y="156247"/>
                </a:lnTo>
                <a:lnTo>
                  <a:pt x="8641" y="144113"/>
                </a:lnTo>
                <a:lnTo>
                  <a:pt x="10382" y="161869"/>
                </a:lnTo>
                <a:lnTo>
                  <a:pt x="17195" y="172836"/>
                </a:lnTo>
                <a:lnTo>
                  <a:pt x="25253" y="182932"/>
                </a:lnTo>
                <a:lnTo>
                  <a:pt x="34430" y="192177"/>
                </a:lnTo>
                <a:lnTo>
                  <a:pt x="44599" y="200587"/>
                </a:lnTo>
                <a:lnTo>
                  <a:pt x="55632" y="208181"/>
                </a:lnTo>
                <a:lnTo>
                  <a:pt x="67402" y="214977"/>
                </a:lnTo>
                <a:lnTo>
                  <a:pt x="79784" y="220993"/>
                </a:lnTo>
                <a:lnTo>
                  <a:pt x="92649" y="226247"/>
                </a:lnTo>
                <a:lnTo>
                  <a:pt x="105871" y="230756"/>
                </a:lnTo>
                <a:lnTo>
                  <a:pt x="119323" y="234539"/>
                </a:lnTo>
                <a:lnTo>
                  <a:pt x="132878" y="237614"/>
                </a:lnTo>
                <a:lnTo>
                  <a:pt x="146409" y="239998"/>
                </a:lnTo>
                <a:lnTo>
                  <a:pt x="159789" y="241710"/>
                </a:lnTo>
                <a:lnTo>
                  <a:pt x="172891" y="242767"/>
                </a:lnTo>
                <a:lnTo>
                  <a:pt x="185588" y="243188"/>
                </a:lnTo>
                <a:lnTo>
                  <a:pt x="197754" y="242990"/>
                </a:lnTo>
                <a:close/>
              </a:path>
              <a:path w="377266" h="243188">
                <a:moveTo>
                  <a:pt x="10382" y="161869"/>
                </a:moveTo>
                <a:lnTo>
                  <a:pt x="8641" y="144113"/>
                </a:lnTo>
                <a:lnTo>
                  <a:pt x="7680" y="139312"/>
                </a:lnTo>
                <a:lnTo>
                  <a:pt x="5760" y="126831"/>
                </a:lnTo>
                <a:lnTo>
                  <a:pt x="4942" y="150015"/>
                </a:lnTo>
                <a:lnTo>
                  <a:pt x="10382" y="1618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0" name="object 500"/>
          <p:cNvSpPr/>
          <p:nvPr/>
        </p:nvSpPr>
        <p:spPr>
          <a:xfrm>
            <a:off x="4211634" y="7914055"/>
            <a:ext cx="31668" cy="53751"/>
          </a:xfrm>
          <a:custGeom>
            <a:avLst/>
            <a:gdLst/>
            <a:ahLst/>
            <a:cxnLst/>
            <a:rect l="l" t="t" r="r" b="b"/>
            <a:pathLst>
              <a:path w="31668" h="53751">
                <a:moveTo>
                  <a:pt x="24947" y="50871"/>
                </a:moveTo>
                <a:lnTo>
                  <a:pt x="26868" y="49911"/>
                </a:lnTo>
                <a:lnTo>
                  <a:pt x="28788" y="48950"/>
                </a:lnTo>
                <a:lnTo>
                  <a:pt x="29748" y="47030"/>
                </a:lnTo>
                <a:lnTo>
                  <a:pt x="30708" y="45110"/>
                </a:lnTo>
                <a:lnTo>
                  <a:pt x="31668" y="43190"/>
                </a:lnTo>
                <a:lnTo>
                  <a:pt x="31668" y="34549"/>
                </a:lnTo>
                <a:lnTo>
                  <a:pt x="30708" y="33588"/>
                </a:lnTo>
                <a:lnTo>
                  <a:pt x="30708" y="31668"/>
                </a:lnTo>
                <a:lnTo>
                  <a:pt x="29748" y="30723"/>
                </a:lnTo>
                <a:lnTo>
                  <a:pt x="27828" y="28788"/>
                </a:lnTo>
                <a:lnTo>
                  <a:pt x="26868" y="27828"/>
                </a:lnTo>
                <a:lnTo>
                  <a:pt x="25907" y="26883"/>
                </a:lnTo>
                <a:lnTo>
                  <a:pt x="24002" y="25908"/>
                </a:lnTo>
                <a:lnTo>
                  <a:pt x="23027" y="25908"/>
                </a:lnTo>
                <a:lnTo>
                  <a:pt x="21107" y="24947"/>
                </a:lnTo>
                <a:lnTo>
                  <a:pt x="20162" y="24003"/>
                </a:lnTo>
                <a:lnTo>
                  <a:pt x="18227" y="23042"/>
                </a:lnTo>
                <a:lnTo>
                  <a:pt x="17282" y="23042"/>
                </a:lnTo>
                <a:lnTo>
                  <a:pt x="15346" y="22067"/>
                </a:lnTo>
                <a:lnTo>
                  <a:pt x="14386" y="21107"/>
                </a:lnTo>
                <a:lnTo>
                  <a:pt x="13441" y="21107"/>
                </a:lnTo>
                <a:lnTo>
                  <a:pt x="11506" y="20162"/>
                </a:lnTo>
                <a:lnTo>
                  <a:pt x="10546" y="19202"/>
                </a:lnTo>
                <a:lnTo>
                  <a:pt x="9601" y="18227"/>
                </a:lnTo>
                <a:lnTo>
                  <a:pt x="9601" y="17282"/>
                </a:lnTo>
                <a:lnTo>
                  <a:pt x="8641" y="16322"/>
                </a:lnTo>
                <a:lnTo>
                  <a:pt x="8641" y="9601"/>
                </a:lnTo>
                <a:lnTo>
                  <a:pt x="9601" y="8641"/>
                </a:lnTo>
                <a:lnTo>
                  <a:pt x="10546" y="8641"/>
                </a:lnTo>
                <a:lnTo>
                  <a:pt x="11506" y="7680"/>
                </a:lnTo>
                <a:lnTo>
                  <a:pt x="11506" y="6720"/>
                </a:lnTo>
                <a:lnTo>
                  <a:pt x="14386" y="6720"/>
                </a:lnTo>
                <a:lnTo>
                  <a:pt x="15346" y="5760"/>
                </a:lnTo>
                <a:lnTo>
                  <a:pt x="18227" y="5760"/>
                </a:lnTo>
                <a:lnTo>
                  <a:pt x="20162" y="6720"/>
                </a:lnTo>
                <a:lnTo>
                  <a:pt x="22067" y="6720"/>
                </a:lnTo>
                <a:lnTo>
                  <a:pt x="23027" y="7680"/>
                </a:lnTo>
                <a:lnTo>
                  <a:pt x="24002" y="7680"/>
                </a:lnTo>
                <a:lnTo>
                  <a:pt x="24947" y="8641"/>
                </a:lnTo>
                <a:lnTo>
                  <a:pt x="25907" y="8641"/>
                </a:lnTo>
                <a:lnTo>
                  <a:pt x="26868" y="9601"/>
                </a:lnTo>
                <a:lnTo>
                  <a:pt x="28788" y="9601"/>
                </a:lnTo>
                <a:lnTo>
                  <a:pt x="28788" y="3840"/>
                </a:lnTo>
                <a:lnTo>
                  <a:pt x="27828" y="3840"/>
                </a:lnTo>
                <a:lnTo>
                  <a:pt x="27828" y="2880"/>
                </a:lnTo>
                <a:lnTo>
                  <a:pt x="26868" y="2880"/>
                </a:lnTo>
                <a:lnTo>
                  <a:pt x="25907" y="1920"/>
                </a:lnTo>
                <a:lnTo>
                  <a:pt x="24947" y="1920"/>
                </a:lnTo>
                <a:lnTo>
                  <a:pt x="24002" y="960"/>
                </a:lnTo>
                <a:lnTo>
                  <a:pt x="20162" y="960"/>
                </a:lnTo>
                <a:lnTo>
                  <a:pt x="19187" y="0"/>
                </a:lnTo>
                <a:lnTo>
                  <a:pt x="14386" y="0"/>
                </a:lnTo>
                <a:lnTo>
                  <a:pt x="12481" y="960"/>
                </a:lnTo>
                <a:lnTo>
                  <a:pt x="10546" y="960"/>
                </a:lnTo>
                <a:lnTo>
                  <a:pt x="8641" y="1920"/>
                </a:lnTo>
                <a:lnTo>
                  <a:pt x="6720" y="2880"/>
                </a:lnTo>
                <a:lnTo>
                  <a:pt x="5760" y="3840"/>
                </a:lnTo>
                <a:lnTo>
                  <a:pt x="3825" y="4800"/>
                </a:lnTo>
                <a:lnTo>
                  <a:pt x="2880" y="6720"/>
                </a:lnTo>
                <a:lnTo>
                  <a:pt x="1920" y="7680"/>
                </a:lnTo>
                <a:lnTo>
                  <a:pt x="1920" y="9601"/>
                </a:lnTo>
                <a:lnTo>
                  <a:pt x="960" y="11521"/>
                </a:lnTo>
                <a:lnTo>
                  <a:pt x="960" y="16322"/>
                </a:lnTo>
                <a:lnTo>
                  <a:pt x="1920" y="18227"/>
                </a:lnTo>
                <a:lnTo>
                  <a:pt x="1920" y="19202"/>
                </a:lnTo>
                <a:lnTo>
                  <a:pt x="2880" y="21107"/>
                </a:lnTo>
                <a:lnTo>
                  <a:pt x="3825" y="22067"/>
                </a:lnTo>
                <a:lnTo>
                  <a:pt x="4800" y="23042"/>
                </a:lnTo>
                <a:lnTo>
                  <a:pt x="5760" y="24947"/>
                </a:lnTo>
                <a:lnTo>
                  <a:pt x="7665" y="25908"/>
                </a:lnTo>
                <a:lnTo>
                  <a:pt x="8641" y="25908"/>
                </a:lnTo>
                <a:lnTo>
                  <a:pt x="9601" y="26883"/>
                </a:lnTo>
                <a:lnTo>
                  <a:pt x="11506" y="27828"/>
                </a:lnTo>
                <a:lnTo>
                  <a:pt x="12481" y="28788"/>
                </a:lnTo>
                <a:lnTo>
                  <a:pt x="14386" y="29748"/>
                </a:lnTo>
                <a:lnTo>
                  <a:pt x="16322" y="29748"/>
                </a:lnTo>
                <a:lnTo>
                  <a:pt x="17282" y="30723"/>
                </a:lnTo>
                <a:lnTo>
                  <a:pt x="18227" y="31668"/>
                </a:lnTo>
                <a:lnTo>
                  <a:pt x="20162" y="31668"/>
                </a:lnTo>
                <a:lnTo>
                  <a:pt x="21107" y="32628"/>
                </a:lnTo>
                <a:lnTo>
                  <a:pt x="22067" y="33588"/>
                </a:lnTo>
                <a:lnTo>
                  <a:pt x="23027" y="34549"/>
                </a:lnTo>
                <a:lnTo>
                  <a:pt x="24002" y="35509"/>
                </a:lnTo>
                <a:lnTo>
                  <a:pt x="24002" y="36469"/>
                </a:lnTo>
                <a:lnTo>
                  <a:pt x="24947" y="37429"/>
                </a:lnTo>
                <a:lnTo>
                  <a:pt x="24947" y="42230"/>
                </a:lnTo>
                <a:lnTo>
                  <a:pt x="24002" y="43190"/>
                </a:lnTo>
                <a:lnTo>
                  <a:pt x="23027" y="44150"/>
                </a:lnTo>
                <a:lnTo>
                  <a:pt x="23027" y="45110"/>
                </a:lnTo>
                <a:lnTo>
                  <a:pt x="22067" y="46070"/>
                </a:lnTo>
                <a:lnTo>
                  <a:pt x="21107" y="46070"/>
                </a:lnTo>
                <a:lnTo>
                  <a:pt x="20162" y="47030"/>
                </a:lnTo>
                <a:lnTo>
                  <a:pt x="18227" y="47030"/>
                </a:lnTo>
                <a:lnTo>
                  <a:pt x="17282" y="47990"/>
                </a:lnTo>
                <a:lnTo>
                  <a:pt x="10546" y="47990"/>
                </a:lnTo>
                <a:lnTo>
                  <a:pt x="9601" y="47030"/>
                </a:lnTo>
                <a:lnTo>
                  <a:pt x="7665" y="47030"/>
                </a:lnTo>
                <a:lnTo>
                  <a:pt x="6720" y="46070"/>
                </a:lnTo>
                <a:lnTo>
                  <a:pt x="5760" y="46070"/>
                </a:lnTo>
                <a:lnTo>
                  <a:pt x="3825" y="45110"/>
                </a:lnTo>
                <a:lnTo>
                  <a:pt x="2880" y="44150"/>
                </a:lnTo>
                <a:lnTo>
                  <a:pt x="1920" y="44150"/>
                </a:lnTo>
                <a:lnTo>
                  <a:pt x="1920" y="43190"/>
                </a:lnTo>
                <a:lnTo>
                  <a:pt x="960" y="43190"/>
                </a:lnTo>
                <a:lnTo>
                  <a:pt x="960" y="44150"/>
                </a:lnTo>
                <a:lnTo>
                  <a:pt x="0" y="44150"/>
                </a:lnTo>
                <a:lnTo>
                  <a:pt x="0" y="49911"/>
                </a:lnTo>
                <a:lnTo>
                  <a:pt x="960" y="49911"/>
                </a:lnTo>
                <a:lnTo>
                  <a:pt x="1920" y="50871"/>
                </a:lnTo>
                <a:lnTo>
                  <a:pt x="2880" y="50871"/>
                </a:lnTo>
                <a:lnTo>
                  <a:pt x="2880" y="51831"/>
                </a:lnTo>
                <a:lnTo>
                  <a:pt x="3825" y="51831"/>
                </a:lnTo>
                <a:lnTo>
                  <a:pt x="5760" y="52791"/>
                </a:lnTo>
                <a:lnTo>
                  <a:pt x="7665" y="52791"/>
                </a:lnTo>
                <a:lnTo>
                  <a:pt x="9601" y="53751"/>
                </a:lnTo>
                <a:lnTo>
                  <a:pt x="19187" y="53751"/>
                </a:lnTo>
                <a:lnTo>
                  <a:pt x="21107" y="52791"/>
                </a:lnTo>
                <a:lnTo>
                  <a:pt x="23027" y="51831"/>
                </a:lnTo>
                <a:lnTo>
                  <a:pt x="24947" y="5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1" name="object 501"/>
          <p:cNvSpPr/>
          <p:nvPr/>
        </p:nvSpPr>
        <p:spPr>
          <a:xfrm>
            <a:off x="4248104" y="7918856"/>
            <a:ext cx="23042" cy="48950"/>
          </a:xfrm>
          <a:custGeom>
            <a:avLst/>
            <a:gdLst/>
            <a:ahLst/>
            <a:cxnLst/>
            <a:rect l="l" t="t" r="r" b="b"/>
            <a:pathLst>
              <a:path w="23042" h="48950">
                <a:moveTo>
                  <a:pt x="23042" y="10561"/>
                </a:moveTo>
                <a:lnTo>
                  <a:pt x="12481" y="10561"/>
                </a:lnTo>
                <a:lnTo>
                  <a:pt x="12481" y="960"/>
                </a:lnTo>
                <a:lnTo>
                  <a:pt x="11521" y="0"/>
                </a:lnTo>
                <a:lnTo>
                  <a:pt x="6720" y="0"/>
                </a:lnTo>
                <a:lnTo>
                  <a:pt x="6720" y="960"/>
                </a:lnTo>
                <a:lnTo>
                  <a:pt x="5760" y="960"/>
                </a:lnTo>
                <a:lnTo>
                  <a:pt x="5760" y="10561"/>
                </a:lnTo>
                <a:lnTo>
                  <a:pt x="0" y="10561"/>
                </a:lnTo>
                <a:lnTo>
                  <a:pt x="0" y="15361"/>
                </a:lnTo>
                <a:lnTo>
                  <a:pt x="5760" y="15361"/>
                </a:lnTo>
                <a:lnTo>
                  <a:pt x="5760" y="38389"/>
                </a:lnTo>
                <a:lnTo>
                  <a:pt x="6720" y="40309"/>
                </a:lnTo>
                <a:lnTo>
                  <a:pt x="6720" y="44150"/>
                </a:lnTo>
                <a:lnTo>
                  <a:pt x="7680" y="45110"/>
                </a:lnTo>
                <a:lnTo>
                  <a:pt x="8641" y="46070"/>
                </a:lnTo>
                <a:lnTo>
                  <a:pt x="9601" y="47030"/>
                </a:lnTo>
                <a:lnTo>
                  <a:pt x="10561" y="47990"/>
                </a:lnTo>
                <a:lnTo>
                  <a:pt x="11521" y="47990"/>
                </a:lnTo>
                <a:lnTo>
                  <a:pt x="13441" y="48950"/>
                </a:lnTo>
                <a:lnTo>
                  <a:pt x="21122" y="48950"/>
                </a:lnTo>
                <a:lnTo>
                  <a:pt x="21122" y="47990"/>
                </a:lnTo>
                <a:lnTo>
                  <a:pt x="23042" y="47990"/>
                </a:lnTo>
                <a:lnTo>
                  <a:pt x="23042" y="42230"/>
                </a:lnTo>
                <a:lnTo>
                  <a:pt x="21122" y="42230"/>
                </a:lnTo>
                <a:lnTo>
                  <a:pt x="21122" y="43190"/>
                </a:lnTo>
                <a:lnTo>
                  <a:pt x="14401" y="43190"/>
                </a:lnTo>
                <a:lnTo>
                  <a:pt x="13441" y="41269"/>
                </a:lnTo>
                <a:lnTo>
                  <a:pt x="13441" y="40309"/>
                </a:lnTo>
                <a:lnTo>
                  <a:pt x="12481" y="38389"/>
                </a:lnTo>
                <a:lnTo>
                  <a:pt x="12481" y="15361"/>
                </a:lnTo>
                <a:lnTo>
                  <a:pt x="23042" y="15361"/>
                </a:lnTo>
                <a:lnTo>
                  <a:pt x="23042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2" name="object 502"/>
          <p:cNvSpPr/>
          <p:nvPr/>
        </p:nvSpPr>
        <p:spPr>
          <a:xfrm>
            <a:off x="4284588" y="7958206"/>
            <a:ext cx="3840" cy="9601"/>
          </a:xfrm>
          <a:custGeom>
            <a:avLst/>
            <a:gdLst/>
            <a:ahLst/>
            <a:cxnLst/>
            <a:rect l="l" t="t" r="r" b="b"/>
            <a:pathLst>
              <a:path w="3840" h="9601">
                <a:moveTo>
                  <a:pt x="0" y="0"/>
                </a:moveTo>
                <a:lnTo>
                  <a:pt x="960" y="8641"/>
                </a:lnTo>
                <a:lnTo>
                  <a:pt x="1920" y="9601"/>
                </a:lnTo>
                <a:lnTo>
                  <a:pt x="3840" y="9601"/>
                </a:lnTo>
                <a:lnTo>
                  <a:pt x="2880" y="3840"/>
                </a:lnTo>
                <a:lnTo>
                  <a:pt x="1920" y="2880"/>
                </a:lnTo>
                <a:lnTo>
                  <a:pt x="960" y="19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3" name="object 503"/>
          <p:cNvSpPr/>
          <p:nvPr/>
        </p:nvSpPr>
        <p:spPr>
          <a:xfrm>
            <a:off x="4277868" y="7928442"/>
            <a:ext cx="29763" cy="39364"/>
          </a:xfrm>
          <a:custGeom>
            <a:avLst/>
            <a:gdLst/>
            <a:ahLst/>
            <a:cxnLst/>
            <a:rect l="l" t="t" r="r" b="b"/>
            <a:pathLst>
              <a:path w="29763" h="39364">
                <a:moveTo>
                  <a:pt x="24963" y="38404"/>
                </a:moveTo>
                <a:lnTo>
                  <a:pt x="24963" y="39364"/>
                </a:lnTo>
                <a:lnTo>
                  <a:pt x="28788" y="39364"/>
                </a:lnTo>
                <a:lnTo>
                  <a:pt x="28788" y="38404"/>
                </a:lnTo>
                <a:lnTo>
                  <a:pt x="29763" y="38404"/>
                </a:lnTo>
                <a:lnTo>
                  <a:pt x="29763" y="9616"/>
                </a:lnTo>
                <a:lnTo>
                  <a:pt x="28788" y="7680"/>
                </a:lnTo>
                <a:lnTo>
                  <a:pt x="28788" y="5775"/>
                </a:lnTo>
                <a:lnTo>
                  <a:pt x="27843" y="4815"/>
                </a:lnTo>
                <a:lnTo>
                  <a:pt x="26883" y="2895"/>
                </a:lnTo>
                <a:lnTo>
                  <a:pt x="25923" y="1935"/>
                </a:lnTo>
                <a:lnTo>
                  <a:pt x="24002" y="975"/>
                </a:lnTo>
                <a:lnTo>
                  <a:pt x="22082" y="975"/>
                </a:lnTo>
                <a:lnTo>
                  <a:pt x="20162" y="0"/>
                </a:lnTo>
                <a:lnTo>
                  <a:pt x="9601" y="0"/>
                </a:lnTo>
                <a:lnTo>
                  <a:pt x="8641" y="975"/>
                </a:lnTo>
                <a:lnTo>
                  <a:pt x="7680" y="975"/>
                </a:lnTo>
                <a:lnTo>
                  <a:pt x="6720" y="1935"/>
                </a:lnTo>
                <a:lnTo>
                  <a:pt x="4800" y="1935"/>
                </a:lnTo>
                <a:lnTo>
                  <a:pt x="3840" y="2895"/>
                </a:lnTo>
                <a:lnTo>
                  <a:pt x="2880" y="2895"/>
                </a:lnTo>
                <a:lnTo>
                  <a:pt x="2880" y="3840"/>
                </a:lnTo>
                <a:lnTo>
                  <a:pt x="1920" y="3840"/>
                </a:lnTo>
                <a:lnTo>
                  <a:pt x="1920" y="8656"/>
                </a:lnTo>
                <a:lnTo>
                  <a:pt x="4800" y="8656"/>
                </a:lnTo>
                <a:lnTo>
                  <a:pt x="4800" y="7680"/>
                </a:lnTo>
                <a:lnTo>
                  <a:pt x="5760" y="7680"/>
                </a:lnTo>
                <a:lnTo>
                  <a:pt x="6720" y="6720"/>
                </a:lnTo>
                <a:lnTo>
                  <a:pt x="7680" y="6720"/>
                </a:lnTo>
                <a:lnTo>
                  <a:pt x="9601" y="5775"/>
                </a:lnTo>
                <a:lnTo>
                  <a:pt x="11521" y="5775"/>
                </a:lnTo>
                <a:lnTo>
                  <a:pt x="13441" y="4815"/>
                </a:lnTo>
                <a:lnTo>
                  <a:pt x="16322" y="4815"/>
                </a:lnTo>
                <a:lnTo>
                  <a:pt x="17282" y="5775"/>
                </a:lnTo>
                <a:lnTo>
                  <a:pt x="20162" y="5775"/>
                </a:lnTo>
                <a:lnTo>
                  <a:pt x="21122" y="6720"/>
                </a:lnTo>
                <a:lnTo>
                  <a:pt x="21122" y="7680"/>
                </a:lnTo>
                <a:lnTo>
                  <a:pt x="22082" y="7680"/>
                </a:lnTo>
                <a:lnTo>
                  <a:pt x="22082" y="8656"/>
                </a:lnTo>
                <a:lnTo>
                  <a:pt x="23042" y="9616"/>
                </a:lnTo>
                <a:lnTo>
                  <a:pt x="23042" y="16337"/>
                </a:lnTo>
                <a:lnTo>
                  <a:pt x="12481" y="16337"/>
                </a:lnTo>
                <a:lnTo>
                  <a:pt x="10561" y="17282"/>
                </a:lnTo>
                <a:lnTo>
                  <a:pt x="8641" y="17282"/>
                </a:lnTo>
                <a:lnTo>
                  <a:pt x="6720" y="18242"/>
                </a:lnTo>
                <a:lnTo>
                  <a:pt x="4800" y="19202"/>
                </a:lnTo>
                <a:lnTo>
                  <a:pt x="2880" y="20162"/>
                </a:lnTo>
                <a:lnTo>
                  <a:pt x="1920" y="22082"/>
                </a:lnTo>
                <a:lnTo>
                  <a:pt x="960" y="23042"/>
                </a:lnTo>
                <a:lnTo>
                  <a:pt x="0" y="24963"/>
                </a:lnTo>
                <a:lnTo>
                  <a:pt x="0" y="31683"/>
                </a:lnTo>
                <a:lnTo>
                  <a:pt x="960" y="33604"/>
                </a:lnTo>
                <a:lnTo>
                  <a:pt x="1920" y="34564"/>
                </a:lnTo>
                <a:lnTo>
                  <a:pt x="2880" y="35524"/>
                </a:lnTo>
                <a:lnTo>
                  <a:pt x="3840" y="36484"/>
                </a:lnTo>
                <a:lnTo>
                  <a:pt x="4800" y="37444"/>
                </a:lnTo>
                <a:lnTo>
                  <a:pt x="5760" y="38404"/>
                </a:lnTo>
                <a:lnTo>
                  <a:pt x="7680" y="38404"/>
                </a:lnTo>
                <a:lnTo>
                  <a:pt x="6720" y="29763"/>
                </a:lnTo>
                <a:lnTo>
                  <a:pt x="6720" y="25923"/>
                </a:lnTo>
                <a:lnTo>
                  <a:pt x="7680" y="24963"/>
                </a:lnTo>
                <a:lnTo>
                  <a:pt x="7680" y="24002"/>
                </a:lnTo>
                <a:lnTo>
                  <a:pt x="8641" y="24002"/>
                </a:lnTo>
                <a:lnTo>
                  <a:pt x="9601" y="23042"/>
                </a:lnTo>
                <a:lnTo>
                  <a:pt x="10561" y="22082"/>
                </a:lnTo>
                <a:lnTo>
                  <a:pt x="12481" y="22082"/>
                </a:lnTo>
                <a:lnTo>
                  <a:pt x="14401" y="21122"/>
                </a:lnTo>
                <a:lnTo>
                  <a:pt x="23042" y="21122"/>
                </a:lnTo>
                <a:lnTo>
                  <a:pt x="23042" y="28803"/>
                </a:lnTo>
                <a:lnTo>
                  <a:pt x="21122" y="30723"/>
                </a:lnTo>
                <a:lnTo>
                  <a:pt x="20162" y="31683"/>
                </a:lnTo>
                <a:lnTo>
                  <a:pt x="18242" y="32644"/>
                </a:lnTo>
                <a:lnTo>
                  <a:pt x="17282" y="33604"/>
                </a:lnTo>
                <a:lnTo>
                  <a:pt x="15361" y="34564"/>
                </a:lnTo>
                <a:lnTo>
                  <a:pt x="11521" y="34564"/>
                </a:lnTo>
                <a:lnTo>
                  <a:pt x="9601" y="33604"/>
                </a:lnTo>
                <a:lnTo>
                  <a:pt x="10561" y="39364"/>
                </a:lnTo>
                <a:lnTo>
                  <a:pt x="17282" y="39364"/>
                </a:lnTo>
                <a:lnTo>
                  <a:pt x="19202" y="38404"/>
                </a:lnTo>
                <a:lnTo>
                  <a:pt x="21122" y="37444"/>
                </a:lnTo>
                <a:lnTo>
                  <a:pt x="22082" y="35524"/>
                </a:lnTo>
                <a:lnTo>
                  <a:pt x="24002" y="34564"/>
                </a:lnTo>
                <a:lnTo>
                  <a:pt x="24002" y="38404"/>
                </a:lnTo>
                <a:lnTo>
                  <a:pt x="24963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4" name="object 504"/>
          <p:cNvSpPr/>
          <p:nvPr/>
        </p:nvSpPr>
        <p:spPr>
          <a:xfrm>
            <a:off x="4317217" y="7928442"/>
            <a:ext cx="32644" cy="53766"/>
          </a:xfrm>
          <a:custGeom>
            <a:avLst/>
            <a:gdLst/>
            <a:ahLst/>
            <a:cxnLst/>
            <a:rect l="l" t="t" r="r" b="b"/>
            <a:pathLst>
              <a:path w="32644" h="53766">
                <a:moveTo>
                  <a:pt x="23042" y="52806"/>
                </a:moveTo>
                <a:lnTo>
                  <a:pt x="24963" y="51846"/>
                </a:lnTo>
                <a:lnTo>
                  <a:pt x="26883" y="50886"/>
                </a:lnTo>
                <a:lnTo>
                  <a:pt x="28803" y="49926"/>
                </a:lnTo>
                <a:lnTo>
                  <a:pt x="29763" y="48966"/>
                </a:lnTo>
                <a:lnTo>
                  <a:pt x="30723" y="47045"/>
                </a:lnTo>
                <a:lnTo>
                  <a:pt x="31683" y="46085"/>
                </a:lnTo>
                <a:lnTo>
                  <a:pt x="32644" y="44165"/>
                </a:lnTo>
                <a:lnTo>
                  <a:pt x="32644" y="38404"/>
                </a:lnTo>
                <a:lnTo>
                  <a:pt x="31683" y="36484"/>
                </a:lnTo>
                <a:lnTo>
                  <a:pt x="30723" y="35524"/>
                </a:lnTo>
                <a:lnTo>
                  <a:pt x="29763" y="34564"/>
                </a:lnTo>
                <a:lnTo>
                  <a:pt x="28803" y="33604"/>
                </a:lnTo>
                <a:lnTo>
                  <a:pt x="27843" y="32644"/>
                </a:lnTo>
                <a:lnTo>
                  <a:pt x="26883" y="32644"/>
                </a:lnTo>
                <a:lnTo>
                  <a:pt x="24963" y="31683"/>
                </a:lnTo>
                <a:lnTo>
                  <a:pt x="20162" y="31683"/>
                </a:lnTo>
                <a:lnTo>
                  <a:pt x="10561" y="30723"/>
                </a:lnTo>
                <a:lnTo>
                  <a:pt x="7680" y="30723"/>
                </a:lnTo>
                <a:lnTo>
                  <a:pt x="7680" y="29763"/>
                </a:lnTo>
                <a:lnTo>
                  <a:pt x="6720" y="28803"/>
                </a:lnTo>
                <a:lnTo>
                  <a:pt x="5775" y="28803"/>
                </a:lnTo>
                <a:lnTo>
                  <a:pt x="5775" y="25923"/>
                </a:lnTo>
                <a:lnTo>
                  <a:pt x="6720" y="24963"/>
                </a:lnTo>
                <a:lnTo>
                  <a:pt x="6720" y="11521"/>
                </a:lnTo>
                <a:lnTo>
                  <a:pt x="7680" y="10561"/>
                </a:lnTo>
                <a:lnTo>
                  <a:pt x="7680" y="8656"/>
                </a:lnTo>
                <a:lnTo>
                  <a:pt x="8656" y="7680"/>
                </a:lnTo>
                <a:lnTo>
                  <a:pt x="9616" y="6720"/>
                </a:lnTo>
                <a:lnTo>
                  <a:pt x="10561" y="5775"/>
                </a:lnTo>
                <a:lnTo>
                  <a:pt x="11521" y="5775"/>
                </a:lnTo>
                <a:lnTo>
                  <a:pt x="12496" y="4815"/>
                </a:lnTo>
                <a:lnTo>
                  <a:pt x="17282" y="4815"/>
                </a:lnTo>
                <a:lnTo>
                  <a:pt x="19202" y="5775"/>
                </a:lnTo>
                <a:lnTo>
                  <a:pt x="20162" y="6720"/>
                </a:lnTo>
                <a:lnTo>
                  <a:pt x="22082" y="8656"/>
                </a:lnTo>
                <a:lnTo>
                  <a:pt x="23042" y="10561"/>
                </a:lnTo>
                <a:lnTo>
                  <a:pt x="23042" y="13441"/>
                </a:lnTo>
                <a:lnTo>
                  <a:pt x="22082" y="14401"/>
                </a:lnTo>
                <a:lnTo>
                  <a:pt x="22082" y="16337"/>
                </a:lnTo>
                <a:lnTo>
                  <a:pt x="21122" y="17282"/>
                </a:lnTo>
                <a:lnTo>
                  <a:pt x="21122" y="18242"/>
                </a:lnTo>
                <a:lnTo>
                  <a:pt x="20162" y="19202"/>
                </a:lnTo>
                <a:lnTo>
                  <a:pt x="19202" y="19202"/>
                </a:lnTo>
                <a:lnTo>
                  <a:pt x="18242" y="20162"/>
                </a:lnTo>
                <a:lnTo>
                  <a:pt x="17282" y="20162"/>
                </a:lnTo>
                <a:lnTo>
                  <a:pt x="16337" y="21122"/>
                </a:lnTo>
                <a:lnTo>
                  <a:pt x="12496" y="21122"/>
                </a:lnTo>
                <a:lnTo>
                  <a:pt x="10561" y="20162"/>
                </a:lnTo>
                <a:lnTo>
                  <a:pt x="9616" y="18242"/>
                </a:lnTo>
                <a:lnTo>
                  <a:pt x="8656" y="24002"/>
                </a:lnTo>
                <a:lnTo>
                  <a:pt x="9616" y="24963"/>
                </a:lnTo>
                <a:lnTo>
                  <a:pt x="10561" y="24963"/>
                </a:lnTo>
                <a:lnTo>
                  <a:pt x="12496" y="25923"/>
                </a:lnTo>
                <a:lnTo>
                  <a:pt x="19202" y="25923"/>
                </a:lnTo>
                <a:lnTo>
                  <a:pt x="20162" y="24963"/>
                </a:lnTo>
                <a:lnTo>
                  <a:pt x="22082" y="24002"/>
                </a:lnTo>
                <a:lnTo>
                  <a:pt x="24002" y="23042"/>
                </a:lnTo>
                <a:lnTo>
                  <a:pt x="24963" y="22082"/>
                </a:lnTo>
                <a:lnTo>
                  <a:pt x="25923" y="21122"/>
                </a:lnTo>
                <a:lnTo>
                  <a:pt x="26883" y="20162"/>
                </a:lnTo>
                <a:lnTo>
                  <a:pt x="27843" y="18242"/>
                </a:lnTo>
                <a:lnTo>
                  <a:pt x="28803" y="16337"/>
                </a:lnTo>
                <a:lnTo>
                  <a:pt x="28803" y="8656"/>
                </a:lnTo>
                <a:lnTo>
                  <a:pt x="27843" y="7680"/>
                </a:lnTo>
                <a:lnTo>
                  <a:pt x="27843" y="6720"/>
                </a:lnTo>
                <a:lnTo>
                  <a:pt x="26883" y="5775"/>
                </a:lnTo>
                <a:lnTo>
                  <a:pt x="32644" y="5775"/>
                </a:lnTo>
                <a:lnTo>
                  <a:pt x="32644" y="975"/>
                </a:lnTo>
                <a:lnTo>
                  <a:pt x="21122" y="975"/>
                </a:lnTo>
                <a:lnTo>
                  <a:pt x="20162" y="0"/>
                </a:lnTo>
                <a:lnTo>
                  <a:pt x="10561" y="0"/>
                </a:lnTo>
                <a:lnTo>
                  <a:pt x="9616" y="975"/>
                </a:lnTo>
                <a:lnTo>
                  <a:pt x="7680" y="975"/>
                </a:lnTo>
                <a:lnTo>
                  <a:pt x="5775" y="1935"/>
                </a:lnTo>
                <a:lnTo>
                  <a:pt x="4815" y="2895"/>
                </a:lnTo>
                <a:lnTo>
                  <a:pt x="3840" y="4815"/>
                </a:lnTo>
                <a:lnTo>
                  <a:pt x="2880" y="5775"/>
                </a:lnTo>
                <a:lnTo>
                  <a:pt x="1935" y="7680"/>
                </a:lnTo>
                <a:lnTo>
                  <a:pt x="975" y="8656"/>
                </a:lnTo>
                <a:lnTo>
                  <a:pt x="975" y="16337"/>
                </a:lnTo>
                <a:lnTo>
                  <a:pt x="1935" y="17282"/>
                </a:lnTo>
                <a:lnTo>
                  <a:pt x="1935" y="19202"/>
                </a:lnTo>
                <a:lnTo>
                  <a:pt x="2880" y="20162"/>
                </a:lnTo>
                <a:lnTo>
                  <a:pt x="3840" y="21122"/>
                </a:lnTo>
                <a:lnTo>
                  <a:pt x="2880" y="22082"/>
                </a:lnTo>
                <a:lnTo>
                  <a:pt x="1935" y="23042"/>
                </a:lnTo>
                <a:lnTo>
                  <a:pt x="975" y="24002"/>
                </a:lnTo>
                <a:lnTo>
                  <a:pt x="0" y="25923"/>
                </a:lnTo>
                <a:lnTo>
                  <a:pt x="0" y="30723"/>
                </a:lnTo>
                <a:lnTo>
                  <a:pt x="975" y="31683"/>
                </a:lnTo>
                <a:lnTo>
                  <a:pt x="1935" y="32644"/>
                </a:lnTo>
                <a:lnTo>
                  <a:pt x="2880" y="33604"/>
                </a:lnTo>
                <a:lnTo>
                  <a:pt x="3840" y="34564"/>
                </a:lnTo>
                <a:lnTo>
                  <a:pt x="4815" y="45125"/>
                </a:lnTo>
                <a:lnTo>
                  <a:pt x="4815" y="42245"/>
                </a:lnTo>
                <a:lnTo>
                  <a:pt x="5775" y="41285"/>
                </a:lnTo>
                <a:lnTo>
                  <a:pt x="5775" y="39364"/>
                </a:lnTo>
                <a:lnTo>
                  <a:pt x="6720" y="39364"/>
                </a:lnTo>
                <a:lnTo>
                  <a:pt x="6720" y="38404"/>
                </a:lnTo>
                <a:lnTo>
                  <a:pt x="7680" y="38404"/>
                </a:lnTo>
                <a:lnTo>
                  <a:pt x="7680" y="37444"/>
                </a:lnTo>
                <a:lnTo>
                  <a:pt x="8656" y="36484"/>
                </a:lnTo>
                <a:lnTo>
                  <a:pt x="21122" y="36484"/>
                </a:lnTo>
                <a:lnTo>
                  <a:pt x="23042" y="37444"/>
                </a:lnTo>
                <a:lnTo>
                  <a:pt x="24002" y="37444"/>
                </a:lnTo>
                <a:lnTo>
                  <a:pt x="24963" y="38404"/>
                </a:lnTo>
                <a:lnTo>
                  <a:pt x="25923" y="40325"/>
                </a:lnTo>
                <a:lnTo>
                  <a:pt x="25923" y="43205"/>
                </a:lnTo>
                <a:lnTo>
                  <a:pt x="24963" y="44165"/>
                </a:lnTo>
                <a:lnTo>
                  <a:pt x="24963" y="45125"/>
                </a:lnTo>
                <a:lnTo>
                  <a:pt x="24002" y="46085"/>
                </a:lnTo>
                <a:lnTo>
                  <a:pt x="23042" y="47045"/>
                </a:lnTo>
                <a:lnTo>
                  <a:pt x="22082" y="47045"/>
                </a:lnTo>
                <a:lnTo>
                  <a:pt x="20162" y="48005"/>
                </a:lnTo>
                <a:lnTo>
                  <a:pt x="15361" y="48005"/>
                </a:lnTo>
                <a:lnTo>
                  <a:pt x="18242" y="53766"/>
                </a:lnTo>
                <a:lnTo>
                  <a:pt x="20162" y="52806"/>
                </a:lnTo>
                <a:lnTo>
                  <a:pt x="23042" y="528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5" name="object 505"/>
          <p:cNvSpPr/>
          <p:nvPr/>
        </p:nvSpPr>
        <p:spPr>
          <a:xfrm>
            <a:off x="4316272" y="7963006"/>
            <a:ext cx="19187" cy="19202"/>
          </a:xfrm>
          <a:custGeom>
            <a:avLst/>
            <a:gdLst/>
            <a:ahLst/>
            <a:cxnLst/>
            <a:rect l="l" t="t" r="r" b="b"/>
            <a:pathLst>
              <a:path w="19187" h="19202">
                <a:moveTo>
                  <a:pt x="944" y="13441"/>
                </a:moveTo>
                <a:lnTo>
                  <a:pt x="944" y="14401"/>
                </a:lnTo>
                <a:lnTo>
                  <a:pt x="1920" y="15361"/>
                </a:lnTo>
                <a:lnTo>
                  <a:pt x="3825" y="16322"/>
                </a:lnTo>
                <a:lnTo>
                  <a:pt x="4785" y="17282"/>
                </a:lnTo>
                <a:lnTo>
                  <a:pt x="6720" y="17282"/>
                </a:lnTo>
                <a:lnTo>
                  <a:pt x="8625" y="18242"/>
                </a:lnTo>
                <a:lnTo>
                  <a:pt x="10561" y="18242"/>
                </a:lnTo>
                <a:lnTo>
                  <a:pt x="13441" y="19202"/>
                </a:lnTo>
                <a:lnTo>
                  <a:pt x="19187" y="19202"/>
                </a:lnTo>
                <a:lnTo>
                  <a:pt x="16306" y="13441"/>
                </a:lnTo>
                <a:lnTo>
                  <a:pt x="10561" y="13441"/>
                </a:lnTo>
                <a:lnTo>
                  <a:pt x="8625" y="12481"/>
                </a:lnTo>
                <a:lnTo>
                  <a:pt x="6720" y="11521"/>
                </a:lnTo>
                <a:lnTo>
                  <a:pt x="5760" y="10561"/>
                </a:lnTo>
                <a:lnTo>
                  <a:pt x="4785" y="0"/>
                </a:lnTo>
                <a:lnTo>
                  <a:pt x="3825" y="960"/>
                </a:lnTo>
                <a:lnTo>
                  <a:pt x="2880" y="960"/>
                </a:lnTo>
                <a:lnTo>
                  <a:pt x="2880" y="1920"/>
                </a:lnTo>
                <a:lnTo>
                  <a:pt x="1920" y="2880"/>
                </a:lnTo>
                <a:lnTo>
                  <a:pt x="944" y="3840"/>
                </a:lnTo>
                <a:lnTo>
                  <a:pt x="0" y="4800"/>
                </a:lnTo>
                <a:lnTo>
                  <a:pt x="0" y="11521"/>
                </a:lnTo>
                <a:lnTo>
                  <a:pt x="944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6" name="object 506"/>
          <p:cNvSpPr/>
          <p:nvPr/>
        </p:nvSpPr>
        <p:spPr>
          <a:xfrm>
            <a:off x="4323938" y="7943804"/>
            <a:ext cx="2895" cy="8641"/>
          </a:xfrm>
          <a:custGeom>
            <a:avLst/>
            <a:gdLst/>
            <a:ahLst/>
            <a:cxnLst/>
            <a:rect l="l" t="t" r="r" b="b"/>
            <a:pathLst>
              <a:path w="2895" h="8641">
                <a:moveTo>
                  <a:pt x="960" y="1920"/>
                </a:moveTo>
                <a:lnTo>
                  <a:pt x="0" y="0"/>
                </a:lnTo>
                <a:lnTo>
                  <a:pt x="0" y="8641"/>
                </a:lnTo>
                <a:lnTo>
                  <a:pt x="1935" y="8641"/>
                </a:lnTo>
                <a:lnTo>
                  <a:pt x="2895" y="288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7" name="object 507"/>
          <p:cNvSpPr/>
          <p:nvPr/>
        </p:nvSpPr>
        <p:spPr>
          <a:xfrm>
            <a:off x="4363303" y="7928442"/>
            <a:ext cx="26883" cy="21122"/>
          </a:xfrm>
          <a:custGeom>
            <a:avLst/>
            <a:gdLst/>
            <a:ahLst/>
            <a:cxnLst/>
            <a:rect l="l" t="t" r="r" b="b"/>
            <a:pathLst>
              <a:path w="26883" h="21122">
                <a:moveTo>
                  <a:pt x="26883" y="14401"/>
                </a:moveTo>
                <a:lnTo>
                  <a:pt x="25923" y="12496"/>
                </a:lnTo>
                <a:lnTo>
                  <a:pt x="25923" y="10561"/>
                </a:lnTo>
                <a:lnTo>
                  <a:pt x="24963" y="7680"/>
                </a:lnTo>
                <a:lnTo>
                  <a:pt x="24003" y="6720"/>
                </a:lnTo>
                <a:lnTo>
                  <a:pt x="23042" y="4815"/>
                </a:lnTo>
                <a:lnTo>
                  <a:pt x="21122" y="2895"/>
                </a:lnTo>
                <a:lnTo>
                  <a:pt x="20162" y="1935"/>
                </a:lnTo>
                <a:lnTo>
                  <a:pt x="18242" y="975"/>
                </a:lnTo>
                <a:lnTo>
                  <a:pt x="15361" y="0"/>
                </a:lnTo>
                <a:lnTo>
                  <a:pt x="5760" y="0"/>
                </a:lnTo>
                <a:lnTo>
                  <a:pt x="2880" y="975"/>
                </a:lnTo>
                <a:lnTo>
                  <a:pt x="960" y="1935"/>
                </a:lnTo>
                <a:lnTo>
                  <a:pt x="960" y="11521"/>
                </a:lnTo>
                <a:lnTo>
                  <a:pt x="960" y="10561"/>
                </a:lnTo>
                <a:lnTo>
                  <a:pt x="1920" y="9616"/>
                </a:lnTo>
                <a:lnTo>
                  <a:pt x="2880" y="8656"/>
                </a:lnTo>
                <a:lnTo>
                  <a:pt x="3840" y="7680"/>
                </a:lnTo>
                <a:lnTo>
                  <a:pt x="4800" y="6720"/>
                </a:lnTo>
                <a:lnTo>
                  <a:pt x="5760" y="5775"/>
                </a:lnTo>
                <a:lnTo>
                  <a:pt x="6720" y="4815"/>
                </a:lnTo>
                <a:lnTo>
                  <a:pt x="13441" y="4815"/>
                </a:lnTo>
                <a:lnTo>
                  <a:pt x="15361" y="5775"/>
                </a:lnTo>
                <a:lnTo>
                  <a:pt x="17282" y="7680"/>
                </a:lnTo>
                <a:lnTo>
                  <a:pt x="19202" y="9616"/>
                </a:lnTo>
                <a:lnTo>
                  <a:pt x="20162" y="12496"/>
                </a:lnTo>
                <a:lnTo>
                  <a:pt x="20162" y="16337"/>
                </a:lnTo>
                <a:lnTo>
                  <a:pt x="0" y="16337"/>
                </a:lnTo>
                <a:lnTo>
                  <a:pt x="0" y="21122"/>
                </a:lnTo>
                <a:lnTo>
                  <a:pt x="24963" y="21122"/>
                </a:lnTo>
                <a:lnTo>
                  <a:pt x="25923" y="20162"/>
                </a:lnTo>
                <a:lnTo>
                  <a:pt x="26883" y="19202"/>
                </a:lnTo>
                <a:lnTo>
                  <a:pt x="26883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8" name="object 508"/>
          <p:cNvSpPr/>
          <p:nvPr/>
        </p:nvSpPr>
        <p:spPr>
          <a:xfrm>
            <a:off x="4356582" y="7930377"/>
            <a:ext cx="31683" cy="37429"/>
          </a:xfrm>
          <a:custGeom>
            <a:avLst/>
            <a:gdLst/>
            <a:ahLst/>
            <a:cxnLst/>
            <a:rect l="l" t="t" r="r" b="b"/>
            <a:pathLst>
              <a:path w="31683" h="37429">
                <a:moveTo>
                  <a:pt x="6720" y="11506"/>
                </a:moveTo>
                <a:lnTo>
                  <a:pt x="7680" y="9585"/>
                </a:lnTo>
                <a:lnTo>
                  <a:pt x="7680" y="0"/>
                </a:lnTo>
                <a:lnTo>
                  <a:pt x="5760" y="1904"/>
                </a:lnTo>
                <a:lnTo>
                  <a:pt x="4800" y="2880"/>
                </a:lnTo>
                <a:lnTo>
                  <a:pt x="2880" y="4785"/>
                </a:lnTo>
                <a:lnTo>
                  <a:pt x="1920" y="6720"/>
                </a:lnTo>
                <a:lnTo>
                  <a:pt x="960" y="9585"/>
                </a:lnTo>
                <a:lnTo>
                  <a:pt x="0" y="12466"/>
                </a:lnTo>
                <a:lnTo>
                  <a:pt x="0" y="23987"/>
                </a:lnTo>
                <a:lnTo>
                  <a:pt x="960" y="26868"/>
                </a:lnTo>
                <a:lnTo>
                  <a:pt x="1920" y="28788"/>
                </a:lnTo>
                <a:lnTo>
                  <a:pt x="2880" y="30708"/>
                </a:lnTo>
                <a:lnTo>
                  <a:pt x="4800" y="32628"/>
                </a:lnTo>
                <a:lnTo>
                  <a:pt x="5760" y="34549"/>
                </a:lnTo>
                <a:lnTo>
                  <a:pt x="7680" y="35509"/>
                </a:lnTo>
                <a:lnTo>
                  <a:pt x="10561" y="36469"/>
                </a:lnTo>
                <a:lnTo>
                  <a:pt x="12481" y="37429"/>
                </a:lnTo>
                <a:lnTo>
                  <a:pt x="24002" y="37429"/>
                </a:lnTo>
                <a:lnTo>
                  <a:pt x="25923" y="36469"/>
                </a:lnTo>
                <a:lnTo>
                  <a:pt x="27843" y="36469"/>
                </a:lnTo>
                <a:lnTo>
                  <a:pt x="28803" y="35509"/>
                </a:lnTo>
                <a:lnTo>
                  <a:pt x="29763" y="35509"/>
                </a:lnTo>
                <a:lnTo>
                  <a:pt x="30723" y="34549"/>
                </a:lnTo>
                <a:lnTo>
                  <a:pt x="31683" y="34549"/>
                </a:lnTo>
                <a:lnTo>
                  <a:pt x="31683" y="29748"/>
                </a:lnTo>
                <a:lnTo>
                  <a:pt x="28803" y="29748"/>
                </a:lnTo>
                <a:lnTo>
                  <a:pt x="27843" y="30708"/>
                </a:lnTo>
                <a:lnTo>
                  <a:pt x="26883" y="30708"/>
                </a:lnTo>
                <a:lnTo>
                  <a:pt x="25923" y="31668"/>
                </a:lnTo>
                <a:lnTo>
                  <a:pt x="22082" y="31668"/>
                </a:lnTo>
                <a:lnTo>
                  <a:pt x="20162" y="32628"/>
                </a:lnTo>
                <a:lnTo>
                  <a:pt x="16322" y="32628"/>
                </a:lnTo>
                <a:lnTo>
                  <a:pt x="14401" y="31668"/>
                </a:lnTo>
                <a:lnTo>
                  <a:pt x="13441" y="31668"/>
                </a:lnTo>
                <a:lnTo>
                  <a:pt x="11521" y="30708"/>
                </a:lnTo>
                <a:lnTo>
                  <a:pt x="10561" y="29748"/>
                </a:lnTo>
                <a:lnTo>
                  <a:pt x="9601" y="28788"/>
                </a:lnTo>
                <a:lnTo>
                  <a:pt x="8641" y="27828"/>
                </a:lnTo>
                <a:lnTo>
                  <a:pt x="7680" y="25907"/>
                </a:lnTo>
                <a:lnTo>
                  <a:pt x="7680" y="24963"/>
                </a:lnTo>
                <a:lnTo>
                  <a:pt x="6720" y="23027"/>
                </a:lnTo>
                <a:lnTo>
                  <a:pt x="6720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9" name="object 509"/>
          <p:cNvSpPr/>
          <p:nvPr/>
        </p:nvSpPr>
        <p:spPr>
          <a:xfrm>
            <a:off x="4413229" y="7915015"/>
            <a:ext cx="45110" cy="52791"/>
          </a:xfrm>
          <a:custGeom>
            <a:avLst/>
            <a:gdLst/>
            <a:ahLst/>
            <a:cxnLst/>
            <a:rect l="l" t="t" r="r" b="b"/>
            <a:pathLst>
              <a:path w="45110" h="52791">
                <a:moveTo>
                  <a:pt x="38389" y="51831"/>
                </a:moveTo>
                <a:lnTo>
                  <a:pt x="39349" y="52791"/>
                </a:lnTo>
                <a:lnTo>
                  <a:pt x="43190" y="52791"/>
                </a:lnTo>
                <a:lnTo>
                  <a:pt x="44150" y="51831"/>
                </a:lnTo>
                <a:lnTo>
                  <a:pt x="45110" y="51831"/>
                </a:lnTo>
                <a:lnTo>
                  <a:pt x="45110" y="49910"/>
                </a:lnTo>
                <a:lnTo>
                  <a:pt x="44150" y="49910"/>
                </a:lnTo>
                <a:lnTo>
                  <a:pt x="26868" y="960"/>
                </a:lnTo>
                <a:lnTo>
                  <a:pt x="26868" y="0"/>
                </a:lnTo>
                <a:lnTo>
                  <a:pt x="22067" y="0"/>
                </a:lnTo>
                <a:lnTo>
                  <a:pt x="22067" y="6720"/>
                </a:lnTo>
                <a:lnTo>
                  <a:pt x="31668" y="32628"/>
                </a:lnTo>
                <a:lnTo>
                  <a:pt x="13426" y="32628"/>
                </a:lnTo>
                <a:lnTo>
                  <a:pt x="11521" y="38389"/>
                </a:lnTo>
                <a:lnTo>
                  <a:pt x="32628" y="38389"/>
                </a:lnTo>
                <a:lnTo>
                  <a:pt x="37429" y="50871"/>
                </a:lnTo>
                <a:lnTo>
                  <a:pt x="37429" y="51831"/>
                </a:lnTo>
                <a:lnTo>
                  <a:pt x="38389" y="51831"/>
                </a:lnTo>
                <a:close/>
              </a:path>
              <a:path w="45110" h="52791">
                <a:moveTo>
                  <a:pt x="6720" y="50871"/>
                </a:moveTo>
                <a:lnTo>
                  <a:pt x="11521" y="38389"/>
                </a:lnTo>
                <a:lnTo>
                  <a:pt x="13426" y="32628"/>
                </a:lnTo>
                <a:lnTo>
                  <a:pt x="22067" y="6720"/>
                </a:lnTo>
                <a:lnTo>
                  <a:pt x="22067" y="0"/>
                </a:lnTo>
                <a:lnTo>
                  <a:pt x="18242" y="0"/>
                </a:lnTo>
                <a:lnTo>
                  <a:pt x="18242" y="960"/>
                </a:lnTo>
                <a:lnTo>
                  <a:pt x="0" y="49910"/>
                </a:lnTo>
                <a:lnTo>
                  <a:pt x="0" y="51831"/>
                </a:lnTo>
                <a:lnTo>
                  <a:pt x="960" y="51831"/>
                </a:lnTo>
                <a:lnTo>
                  <a:pt x="960" y="52791"/>
                </a:lnTo>
                <a:lnTo>
                  <a:pt x="4785" y="52791"/>
                </a:lnTo>
                <a:lnTo>
                  <a:pt x="5745" y="51831"/>
                </a:lnTo>
                <a:lnTo>
                  <a:pt x="6720" y="51831"/>
                </a:lnTo>
                <a:lnTo>
                  <a:pt x="6720" y="5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0" name="object 510"/>
          <p:cNvSpPr/>
          <p:nvPr/>
        </p:nvSpPr>
        <p:spPr>
          <a:xfrm>
            <a:off x="4404573" y="8083722"/>
            <a:ext cx="370704" cy="242509"/>
          </a:xfrm>
          <a:custGeom>
            <a:avLst/>
            <a:gdLst/>
            <a:ahLst/>
            <a:cxnLst/>
            <a:rect l="l" t="t" r="r" b="b"/>
            <a:pathLst>
              <a:path w="370704" h="242509">
                <a:moveTo>
                  <a:pt x="370560" y="132725"/>
                </a:moveTo>
                <a:lnTo>
                  <a:pt x="366120" y="148661"/>
                </a:lnTo>
                <a:lnTo>
                  <a:pt x="360506" y="160634"/>
                </a:lnTo>
                <a:lnTo>
                  <a:pt x="353299" y="171670"/>
                </a:lnTo>
                <a:lnTo>
                  <a:pt x="344678" y="181785"/>
                </a:lnTo>
                <a:lnTo>
                  <a:pt x="334820" y="190992"/>
                </a:lnTo>
                <a:lnTo>
                  <a:pt x="323903" y="199307"/>
                </a:lnTo>
                <a:lnTo>
                  <a:pt x="312105" y="206743"/>
                </a:lnTo>
                <a:lnTo>
                  <a:pt x="299604" y="213317"/>
                </a:lnTo>
                <a:lnTo>
                  <a:pt x="286579" y="219041"/>
                </a:lnTo>
                <a:lnTo>
                  <a:pt x="273207" y="223932"/>
                </a:lnTo>
                <a:lnTo>
                  <a:pt x="259665" y="228003"/>
                </a:lnTo>
                <a:lnTo>
                  <a:pt x="246133" y="231270"/>
                </a:lnTo>
                <a:lnTo>
                  <a:pt x="232788" y="233746"/>
                </a:lnTo>
                <a:lnTo>
                  <a:pt x="219808" y="235447"/>
                </a:lnTo>
                <a:lnTo>
                  <a:pt x="207370" y="236387"/>
                </a:lnTo>
                <a:lnTo>
                  <a:pt x="197769" y="237362"/>
                </a:lnTo>
                <a:lnTo>
                  <a:pt x="188168" y="237362"/>
                </a:lnTo>
                <a:lnTo>
                  <a:pt x="175892" y="237216"/>
                </a:lnTo>
                <a:lnTo>
                  <a:pt x="163044" y="236400"/>
                </a:lnTo>
                <a:lnTo>
                  <a:pt x="149840" y="234894"/>
                </a:lnTo>
                <a:lnTo>
                  <a:pt x="136420" y="232680"/>
                </a:lnTo>
                <a:lnTo>
                  <a:pt x="122920" y="229740"/>
                </a:lnTo>
                <a:lnTo>
                  <a:pt x="109479" y="226055"/>
                </a:lnTo>
                <a:lnTo>
                  <a:pt x="96235" y="221608"/>
                </a:lnTo>
                <a:lnTo>
                  <a:pt x="83326" y="216380"/>
                </a:lnTo>
                <a:lnTo>
                  <a:pt x="70889" y="210353"/>
                </a:lnTo>
                <a:lnTo>
                  <a:pt x="59063" y="203508"/>
                </a:lnTo>
                <a:lnTo>
                  <a:pt x="47985" y="195827"/>
                </a:lnTo>
                <a:lnTo>
                  <a:pt x="37794" y="187292"/>
                </a:lnTo>
                <a:lnTo>
                  <a:pt x="28628" y="177885"/>
                </a:lnTo>
                <a:lnTo>
                  <a:pt x="20624" y="167587"/>
                </a:lnTo>
                <a:lnTo>
                  <a:pt x="13921" y="156380"/>
                </a:lnTo>
                <a:lnTo>
                  <a:pt x="8656" y="144246"/>
                </a:lnTo>
                <a:lnTo>
                  <a:pt x="7696" y="138470"/>
                </a:lnTo>
                <a:lnTo>
                  <a:pt x="5775" y="126964"/>
                </a:lnTo>
                <a:lnTo>
                  <a:pt x="5281" y="150047"/>
                </a:lnTo>
                <a:lnTo>
                  <a:pt x="10797" y="161807"/>
                </a:lnTo>
                <a:lnTo>
                  <a:pt x="17665" y="172702"/>
                </a:lnTo>
                <a:lnTo>
                  <a:pt x="25761" y="182747"/>
                </a:lnTo>
                <a:lnTo>
                  <a:pt x="34959" y="191956"/>
                </a:lnTo>
                <a:lnTo>
                  <a:pt x="45133" y="200344"/>
                </a:lnTo>
                <a:lnTo>
                  <a:pt x="56158" y="207924"/>
                </a:lnTo>
                <a:lnTo>
                  <a:pt x="67910" y="214712"/>
                </a:lnTo>
                <a:lnTo>
                  <a:pt x="80261" y="220721"/>
                </a:lnTo>
                <a:lnTo>
                  <a:pt x="93088" y="225966"/>
                </a:lnTo>
                <a:lnTo>
                  <a:pt x="106265" y="230463"/>
                </a:lnTo>
                <a:lnTo>
                  <a:pt x="119667" y="234224"/>
                </a:lnTo>
                <a:lnTo>
                  <a:pt x="133167" y="237264"/>
                </a:lnTo>
                <a:lnTo>
                  <a:pt x="146641" y="239599"/>
                </a:lnTo>
                <a:lnTo>
                  <a:pt x="159964" y="241241"/>
                </a:lnTo>
                <a:lnTo>
                  <a:pt x="173010" y="242207"/>
                </a:lnTo>
                <a:lnTo>
                  <a:pt x="185653" y="242509"/>
                </a:lnTo>
                <a:lnTo>
                  <a:pt x="197769" y="242163"/>
                </a:lnTo>
                <a:lnTo>
                  <a:pt x="207370" y="242163"/>
                </a:lnTo>
                <a:lnTo>
                  <a:pt x="216956" y="241203"/>
                </a:lnTo>
                <a:lnTo>
                  <a:pt x="223093" y="240634"/>
                </a:lnTo>
                <a:lnTo>
                  <a:pt x="235792" y="238885"/>
                </a:lnTo>
                <a:lnTo>
                  <a:pt x="248935" y="236317"/>
                </a:lnTo>
                <a:lnTo>
                  <a:pt x="262342" y="232927"/>
                </a:lnTo>
                <a:lnTo>
                  <a:pt x="275828" y="228711"/>
                </a:lnTo>
                <a:lnTo>
                  <a:pt x="289212" y="223667"/>
                </a:lnTo>
                <a:lnTo>
                  <a:pt x="302311" y="217791"/>
                </a:lnTo>
                <a:lnTo>
                  <a:pt x="314943" y="211080"/>
                </a:lnTo>
                <a:lnTo>
                  <a:pt x="326925" y="203532"/>
                </a:lnTo>
                <a:lnTo>
                  <a:pt x="338075" y="195142"/>
                </a:lnTo>
                <a:lnTo>
                  <a:pt x="348211" y="185908"/>
                </a:lnTo>
                <a:lnTo>
                  <a:pt x="357149" y="175826"/>
                </a:lnTo>
                <a:lnTo>
                  <a:pt x="364707" y="164894"/>
                </a:lnTo>
                <a:lnTo>
                  <a:pt x="370704" y="153109"/>
                </a:lnTo>
                <a:lnTo>
                  <a:pt x="370560" y="132725"/>
                </a:lnTo>
                <a:close/>
              </a:path>
              <a:path w="370704" h="242509">
                <a:moveTo>
                  <a:pt x="6921" y="88064"/>
                </a:moveTo>
                <a:lnTo>
                  <a:pt x="0" y="108722"/>
                </a:lnTo>
                <a:lnTo>
                  <a:pt x="0" y="127924"/>
                </a:lnTo>
                <a:lnTo>
                  <a:pt x="975" y="133685"/>
                </a:lnTo>
                <a:lnTo>
                  <a:pt x="1935" y="139446"/>
                </a:lnTo>
                <a:lnTo>
                  <a:pt x="3840" y="146151"/>
                </a:lnTo>
                <a:lnTo>
                  <a:pt x="5281" y="150047"/>
                </a:lnTo>
                <a:lnTo>
                  <a:pt x="5775" y="126964"/>
                </a:lnTo>
                <a:lnTo>
                  <a:pt x="5775" y="115443"/>
                </a:lnTo>
                <a:lnTo>
                  <a:pt x="6720" y="109682"/>
                </a:lnTo>
                <a:lnTo>
                  <a:pt x="13237" y="89586"/>
                </a:lnTo>
                <a:lnTo>
                  <a:pt x="23571" y="71636"/>
                </a:lnTo>
                <a:lnTo>
                  <a:pt x="37292" y="55832"/>
                </a:lnTo>
                <a:lnTo>
                  <a:pt x="53969" y="42173"/>
                </a:lnTo>
                <a:lnTo>
                  <a:pt x="73172" y="30660"/>
                </a:lnTo>
                <a:lnTo>
                  <a:pt x="94469" y="21293"/>
                </a:lnTo>
                <a:lnTo>
                  <a:pt x="117432" y="14071"/>
                </a:lnTo>
                <a:lnTo>
                  <a:pt x="141628" y="8995"/>
                </a:lnTo>
                <a:lnTo>
                  <a:pt x="166628" y="6065"/>
                </a:lnTo>
                <a:lnTo>
                  <a:pt x="192001" y="5280"/>
                </a:lnTo>
                <a:lnTo>
                  <a:pt x="217316" y="6641"/>
                </a:lnTo>
                <a:lnTo>
                  <a:pt x="242143" y="10148"/>
                </a:lnTo>
                <a:lnTo>
                  <a:pt x="266051" y="15800"/>
                </a:lnTo>
                <a:lnTo>
                  <a:pt x="288610" y="23597"/>
                </a:lnTo>
                <a:lnTo>
                  <a:pt x="309390" y="33541"/>
                </a:lnTo>
                <a:lnTo>
                  <a:pt x="327959" y="45630"/>
                </a:lnTo>
                <a:lnTo>
                  <a:pt x="343887" y="59865"/>
                </a:lnTo>
                <a:lnTo>
                  <a:pt x="356743" y="76245"/>
                </a:lnTo>
                <a:lnTo>
                  <a:pt x="366098" y="94771"/>
                </a:lnTo>
                <a:lnTo>
                  <a:pt x="371520" y="115443"/>
                </a:lnTo>
                <a:lnTo>
                  <a:pt x="371520" y="126964"/>
                </a:lnTo>
                <a:lnTo>
                  <a:pt x="370560" y="132725"/>
                </a:lnTo>
                <a:lnTo>
                  <a:pt x="370704" y="153109"/>
                </a:lnTo>
                <a:lnTo>
                  <a:pt x="374956" y="140466"/>
                </a:lnTo>
                <a:lnTo>
                  <a:pt x="377281" y="126964"/>
                </a:lnTo>
                <a:lnTo>
                  <a:pt x="377281" y="121203"/>
                </a:lnTo>
                <a:lnTo>
                  <a:pt x="376321" y="108722"/>
                </a:lnTo>
                <a:lnTo>
                  <a:pt x="369536" y="88064"/>
                </a:lnTo>
                <a:lnTo>
                  <a:pt x="358966" y="69582"/>
                </a:lnTo>
                <a:lnTo>
                  <a:pt x="345031" y="53273"/>
                </a:lnTo>
                <a:lnTo>
                  <a:pt x="328151" y="39139"/>
                </a:lnTo>
                <a:lnTo>
                  <a:pt x="308745" y="27180"/>
                </a:lnTo>
                <a:lnTo>
                  <a:pt x="287233" y="17395"/>
                </a:lnTo>
                <a:lnTo>
                  <a:pt x="264034" y="9784"/>
                </a:lnTo>
                <a:lnTo>
                  <a:pt x="239570" y="4348"/>
                </a:lnTo>
                <a:lnTo>
                  <a:pt x="214258" y="1087"/>
                </a:lnTo>
                <a:lnTo>
                  <a:pt x="188520" y="0"/>
                </a:lnTo>
                <a:lnTo>
                  <a:pt x="162775" y="1087"/>
                </a:lnTo>
                <a:lnTo>
                  <a:pt x="137442" y="4348"/>
                </a:lnTo>
                <a:lnTo>
                  <a:pt x="112941" y="9784"/>
                </a:lnTo>
                <a:lnTo>
                  <a:pt x="89693" y="17395"/>
                </a:lnTo>
                <a:lnTo>
                  <a:pt x="68116" y="27180"/>
                </a:lnTo>
                <a:lnTo>
                  <a:pt x="48631" y="39139"/>
                </a:lnTo>
                <a:lnTo>
                  <a:pt x="31657" y="53273"/>
                </a:lnTo>
                <a:lnTo>
                  <a:pt x="17614" y="69582"/>
                </a:lnTo>
                <a:lnTo>
                  <a:pt x="6921" y="880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1" name="object 511"/>
          <p:cNvSpPr/>
          <p:nvPr/>
        </p:nvSpPr>
        <p:spPr>
          <a:xfrm>
            <a:off x="4471781" y="8172282"/>
            <a:ext cx="32644" cy="53751"/>
          </a:xfrm>
          <a:custGeom>
            <a:avLst/>
            <a:gdLst/>
            <a:ahLst/>
            <a:cxnLst/>
            <a:rect l="l" t="t" r="r" b="b"/>
            <a:pathLst>
              <a:path w="32644" h="53751">
                <a:moveTo>
                  <a:pt x="7680" y="1920"/>
                </a:moveTo>
                <a:lnTo>
                  <a:pt x="5760" y="2880"/>
                </a:lnTo>
                <a:lnTo>
                  <a:pt x="4800" y="4800"/>
                </a:lnTo>
                <a:lnTo>
                  <a:pt x="3840" y="5760"/>
                </a:lnTo>
                <a:lnTo>
                  <a:pt x="2880" y="7680"/>
                </a:lnTo>
                <a:lnTo>
                  <a:pt x="1920" y="9601"/>
                </a:lnTo>
                <a:lnTo>
                  <a:pt x="1920" y="17282"/>
                </a:lnTo>
                <a:lnTo>
                  <a:pt x="2880" y="19202"/>
                </a:lnTo>
                <a:lnTo>
                  <a:pt x="2880" y="20162"/>
                </a:lnTo>
                <a:lnTo>
                  <a:pt x="3840" y="22082"/>
                </a:lnTo>
                <a:lnTo>
                  <a:pt x="4800" y="23042"/>
                </a:lnTo>
                <a:lnTo>
                  <a:pt x="6720" y="24003"/>
                </a:lnTo>
                <a:lnTo>
                  <a:pt x="7680" y="24963"/>
                </a:lnTo>
                <a:lnTo>
                  <a:pt x="8641" y="25923"/>
                </a:lnTo>
                <a:lnTo>
                  <a:pt x="10561" y="26883"/>
                </a:lnTo>
                <a:lnTo>
                  <a:pt x="11521" y="27843"/>
                </a:lnTo>
                <a:lnTo>
                  <a:pt x="13441" y="27843"/>
                </a:lnTo>
                <a:lnTo>
                  <a:pt x="14401" y="28803"/>
                </a:lnTo>
                <a:lnTo>
                  <a:pt x="16322" y="29763"/>
                </a:lnTo>
                <a:lnTo>
                  <a:pt x="17282" y="29763"/>
                </a:lnTo>
                <a:lnTo>
                  <a:pt x="19202" y="30723"/>
                </a:lnTo>
                <a:lnTo>
                  <a:pt x="20162" y="31683"/>
                </a:lnTo>
                <a:lnTo>
                  <a:pt x="21122" y="32644"/>
                </a:lnTo>
                <a:lnTo>
                  <a:pt x="22082" y="32644"/>
                </a:lnTo>
                <a:lnTo>
                  <a:pt x="23042" y="33604"/>
                </a:lnTo>
                <a:lnTo>
                  <a:pt x="24002" y="34564"/>
                </a:lnTo>
                <a:lnTo>
                  <a:pt x="24963" y="36484"/>
                </a:lnTo>
                <a:lnTo>
                  <a:pt x="24963" y="41285"/>
                </a:lnTo>
                <a:lnTo>
                  <a:pt x="24002" y="42245"/>
                </a:lnTo>
                <a:lnTo>
                  <a:pt x="24002" y="43205"/>
                </a:lnTo>
                <a:lnTo>
                  <a:pt x="23042" y="44165"/>
                </a:lnTo>
                <a:lnTo>
                  <a:pt x="22082" y="45125"/>
                </a:lnTo>
                <a:lnTo>
                  <a:pt x="21122" y="46070"/>
                </a:lnTo>
                <a:lnTo>
                  <a:pt x="20162" y="46070"/>
                </a:lnTo>
                <a:lnTo>
                  <a:pt x="19202" y="47045"/>
                </a:lnTo>
                <a:lnTo>
                  <a:pt x="9601" y="47045"/>
                </a:lnTo>
                <a:lnTo>
                  <a:pt x="7680" y="46070"/>
                </a:lnTo>
                <a:lnTo>
                  <a:pt x="6720" y="46070"/>
                </a:lnTo>
                <a:lnTo>
                  <a:pt x="5760" y="45125"/>
                </a:lnTo>
                <a:lnTo>
                  <a:pt x="4800" y="45125"/>
                </a:lnTo>
                <a:lnTo>
                  <a:pt x="3840" y="44165"/>
                </a:lnTo>
                <a:lnTo>
                  <a:pt x="2880" y="44165"/>
                </a:lnTo>
                <a:lnTo>
                  <a:pt x="2880" y="43205"/>
                </a:lnTo>
                <a:lnTo>
                  <a:pt x="960" y="43205"/>
                </a:lnTo>
                <a:lnTo>
                  <a:pt x="960" y="44165"/>
                </a:lnTo>
                <a:lnTo>
                  <a:pt x="0" y="44165"/>
                </a:lnTo>
                <a:lnTo>
                  <a:pt x="0" y="48006"/>
                </a:lnTo>
                <a:lnTo>
                  <a:pt x="960" y="48966"/>
                </a:lnTo>
                <a:lnTo>
                  <a:pt x="960" y="49911"/>
                </a:lnTo>
                <a:lnTo>
                  <a:pt x="1920" y="49911"/>
                </a:lnTo>
                <a:lnTo>
                  <a:pt x="2880" y="50886"/>
                </a:lnTo>
                <a:lnTo>
                  <a:pt x="3840" y="50886"/>
                </a:lnTo>
                <a:lnTo>
                  <a:pt x="4800" y="51846"/>
                </a:lnTo>
                <a:lnTo>
                  <a:pt x="5760" y="51846"/>
                </a:lnTo>
                <a:lnTo>
                  <a:pt x="6720" y="52806"/>
                </a:lnTo>
                <a:lnTo>
                  <a:pt x="9601" y="52806"/>
                </a:lnTo>
                <a:lnTo>
                  <a:pt x="11521" y="53751"/>
                </a:lnTo>
                <a:lnTo>
                  <a:pt x="17282" y="53751"/>
                </a:lnTo>
                <a:lnTo>
                  <a:pt x="19202" y="52806"/>
                </a:lnTo>
                <a:lnTo>
                  <a:pt x="21122" y="52806"/>
                </a:lnTo>
                <a:lnTo>
                  <a:pt x="24002" y="51846"/>
                </a:lnTo>
                <a:lnTo>
                  <a:pt x="25923" y="50886"/>
                </a:lnTo>
                <a:lnTo>
                  <a:pt x="26883" y="48966"/>
                </a:lnTo>
                <a:lnTo>
                  <a:pt x="28803" y="48006"/>
                </a:lnTo>
                <a:lnTo>
                  <a:pt x="29763" y="46070"/>
                </a:lnTo>
                <a:lnTo>
                  <a:pt x="30708" y="44165"/>
                </a:lnTo>
                <a:lnTo>
                  <a:pt x="31683" y="42245"/>
                </a:lnTo>
                <a:lnTo>
                  <a:pt x="32644" y="40325"/>
                </a:lnTo>
                <a:lnTo>
                  <a:pt x="32644" y="35524"/>
                </a:lnTo>
                <a:lnTo>
                  <a:pt x="31683" y="34564"/>
                </a:lnTo>
                <a:lnTo>
                  <a:pt x="31683" y="32644"/>
                </a:lnTo>
                <a:lnTo>
                  <a:pt x="30708" y="30723"/>
                </a:lnTo>
                <a:lnTo>
                  <a:pt x="29763" y="29763"/>
                </a:lnTo>
                <a:lnTo>
                  <a:pt x="28803" y="28803"/>
                </a:lnTo>
                <a:lnTo>
                  <a:pt x="27843" y="27843"/>
                </a:lnTo>
                <a:lnTo>
                  <a:pt x="25923" y="26883"/>
                </a:lnTo>
                <a:lnTo>
                  <a:pt x="24963" y="25923"/>
                </a:lnTo>
                <a:lnTo>
                  <a:pt x="23042" y="24963"/>
                </a:lnTo>
                <a:lnTo>
                  <a:pt x="22082" y="24003"/>
                </a:lnTo>
                <a:lnTo>
                  <a:pt x="20162" y="24003"/>
                </a:lnTo>
                <a:lnTo>
                  <a:pt x="19202" y="23042"/>
                </a:lnTo>
                <a:lnTo>
                  <a:pt x="17282" y="22082"/>
                </a:lnTo>
                <a:lnTo>
                  <a:pt x="16322" y="21122"/>
                </a:lnTo>
                <a:lnTo>
                  <a:pt x="14401" y="21122"/>
                </a:lnTo>
                <a:lnTo>
                  <a:pt x="13441" y="20162"/>
                </a:lnTo>
                <a:lnTo>
                  <a:pt x="12481" y="19202"/>
                </a:lnTo>
                <a:lnTo>
                  <a:pt x="11521" y="18242"/>
                </a:lnTo>
                <a:lnTo>
                  <a:pt x="10561" y="17282"/>
                </a:lnTo>
                <a:lnTo>
                  <a:pt x="9601" y="16322"/>
                </a:lnTo>
                <a:lnTo>
                  <a:pt x="8641" y="15361"/>
                </a:lnTo>
                <a:lnTo>
                  <a:pt x="8641" y="9601"/>
                </a:lnTo>
                <a:lnTo>
                  <a:pt x="9601" y="8641"/>
                </a:lnTo>
                <a:lnTo>
                  <a:pt x="10561" y="7680"/>
                </a:lnTo>
                <a:lnTo>
                  <a:pt x="11521" y="6720"/>
                </a:lnTo>
                <a:lnTo>
                  <a:pt x="12481" y="6720"/>
                </a:lnTo>
                <a:lnTo>
                  <a:pt x="13441" y="5760"/>
                </a:lnTo>
                <a:lnTo>
                  <a:pt x="21122" y="5760"/>
                </a:lnTo>
                <a:lnTo>
                  <a:pt x="23042" y="6720"/>
                </a:lnTo>
                <a:lnTo>
                  <a:pt x="24002" y="6720"/>
                </a:lnTo>
                <a:lnTo>
                  <a:pt x="24963" y="7680"/>
                </a:lnTo>
                <a:lnTo>
                  <a:pt x="25923" y="7680"/>
                </a:lnTo>
                <a:lnTo>
                  <a:pt x="25923" y="8641"/>
                </a:lnTo>
                <a:lnTo>
                  <a:pt x="27843" y="8641"/>
                </a:lnTo>
                <a:lnTo>
                  <a:pt x="27843" y="9601"/>
                </a:lnTo>
                <a:lnTo>
                  <a:pt x="28803" y="9601"/>
                </a:lnTo>
                <a:lnTo>
                  <a:pt x="28803" y="8641"/>
                </a:lnTo>
                <a:lnTo>
                  <a:pt x="29763" y="7680"/>
                </a:lnTo>
                <a:lnTo>
                  <a:pt x="29763" y="4800"/>
                </a:lnTo>
                <a:lnTo>
                  <a:pt x="28803" y="4800"/>
                </a:lnTo>
                <a:lnTo>
                  <a:pt x="28803" y="2880"/>
                </a:lnTo>
                <a:lnTo>
                  <a:pt x="27843" y="2880"/>
                </a:lnTo>
                <a:lnTo>
                  <a:pt x="26883" y="1920"/>
                </a:lnTo>
                <a:lnTo>
                  <a:pt x="2592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2082" y="0"/>
                </a:lnTo>
                <a:lnTo>
                  <a:pt x="13441" y="0"/>
                </a:lnTo>
                <a:lnTo>
                  <a:pt x="10561" y="960"/>
                </a:lnTo>
                <a:lnTo>
                  <a:pt x="8641" y="960"/>
                </a:lnTo>
                <a:lnTo>
                  <a:pt x="768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2" name="object 512"/>
          <p:cNvSpPr/>
          <p:nvPr/>
        </p:nvSpPr>
        <p:spPr>
          <a:xfrm>
            <a:off x="4508266" y="8177082"/>
            <a:ext cx="23987" cy="48950"/>
          </a:xfrm>
          <a:custGeom>
            <a:avLst/>
            <a:gdLst/>
            <a:ahLst/>
            <a:cxnLst/>
            <a:rect l="l" t="t" r="r" b="b"/>
            <a:pathLst>
              <a:path w="23987" h="48950">
                <a:moveTo>
                  <a:pt x="13441" y="9601"/>
                </a:moveTo>
                <a:lnTo>
                  <a:pt x="13441" y="0"/>
                </a:lnTo>
                <a:lnTo>
                  <a:pt x="6720" y="0"/>
                </a:lnTo>
                <a:lnTo>
                  <a:pt x="6720" y="9601"/>
                </a:lnTo>
                <a:lnTo>
                  <a:pt x="944" y="9601"/>
                </a:lnTo>
                <a:lnTo>
                  <a:pt x="0" y="10561"/>
                </a:lnTo>
                <a:lnTo>
                  <a:pt x="0" y="14401"/>
                </a:lnTo>
                <a:lnTo>
                  <a:pt x="944" y="15361"/>
                </a:lnTo>
                <a:lnTo>
                  <a:pt x="6720" y="15361"/>
                </a:lnTo>
                <a:lnTo>
                  <a:pt x="6720" y="41269"/>
                </a:lnTo>
                <a:lnTo>
                  <a:pt x="7665" y="43205"/>
                </a:lnTo>
                <a:lnTo>
                  <a:pt x="7665" y="44165"/>
                </a:lnTo>
                <a:lnTo>
                  <a:pt x="8625" y="45110"/>
                </a:lnTo>
                <a:lnTo>
                  <a:pt x="9601" y="47045"/>
                </a:lnTo>
                <a:lnTo>
                  <a:pt x="10561" y="47045"/>
                </a:lnTo>
                <a:lnTo>
                  <a:pt x="12466" y="48005"/>
                </a:lnTo>
                <a:lnTo>
                  <a:pt x="13441" y="48005"/>
                </a:lnTo>
                <a:lnTo>
                  <a:pt x="15346" y="48950"/>
                </a:lnTo>
                <a:lnTo>
                  <a:pt x="18227" y="48950"/>
                </a:lnTo>
                <a:lnTo>
                  <a:pt x="19187" y="48005"/>
                </a:lnTo>
                <a:lnTo>
                  <a:pt x="22067" y="48005"/>
                </a:lnTo>
                <a:lnTo>
                  <a:pt x="23027" y="47045"/>
                </a:lnTo>
                <a:lnTo>
                  <a:pt x="23987" y="46085"/>
                </a:lnTo>
                <a:lnTo>
                  <a:pt x="23987" y="42245"/>
                </a:lnTo>
                <a:lnTo>
                  <a:pt x="23027" y="42245"/>
                </a:lnTo>
                <a:lnTo>
                  <a:pt x="23027" y="41269"/>
                </a:lnTo>
                <a:lnTo>
                  <a:pt x="22067" y="42245"/>
                </a:lnTo>
                <a:lnTo>
                  <a:pt x="20147" y="42245"/>
                </a:lnTo>
                <a:lnTo>
                  <a:pt x="19187" y="43205"/>
                </a:lnTo>
                <a:lnTo>
                  <a:pt x="16306" y="43205"/>
                </a:lnTo>
                <a:lnTo>
                  <a:pt x="15346" y="42245"/>
                </a:lnTo>
                <a:lnTo>
                  <a:pt x="14401" y="41269"/>
                </a:lnTo>
                <a:lnTo>
                  <a:pt x="13441" y="39364"/>
                </a:lnTo>
                <a:lnTo>
                  <a:pt x="13441" y="15361"/>
                </a:lnTo>
                <a:lnTo>
                  <a:pt x="23027" y="15361"/>
                </a:lnTo>
                <a:lnTo>
                  <a:pt x="23027" y="14401"/>
                </a:lnTo>
                <a:lnTo>
                  <a:pt x="23987" y="14401"/>
                </a:lnTo>
                <a:lnTo>
                  <a:pt x="23987" y="10561"/>
                </a:lnTo>
                <a:lnTo>
                  <a:pt x="23027" y="10561"/>
                </a:lnTo>
                <a:lnTo>
                  <a:pt x="23027" y="9601"/>
                </a:lnTo>
                <a:lnTo>
                  <a:pt x="13441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3" name="object 513"/>
          <p:cNvSpPr/>
          <p:nvPr/>
        </p:nvSpPr>
        <p:spPr>
          <a:xfrm>
            <a:off x="4539935" y="8185724"/>
            <a:ext cx="27843" cy="40309"/>
          </a:xfrm>
          <a:custGeom>
            <a:avLst/>
            <a:gdLst/>
            <a:ahLst/>
            <a:cxnLst/>
            <a:rect l="l" t="t" r="r" b="b"/>
            <a:pathLst>
              <a:path w="27843" h="40309">
                <a:moveTo>
                  <a:pt x="27843" y="7680"/>
                </a:moveTo>
                <a:lnTo>
                  <a:pt x="26883" y="5760"/>
                </a:lnTo>
                <a:lnTo>
                  <a:pt x="25923" y="4800"/>
                </a:lnTo>
                <a:lnTo>
                  <a:pt x="24963" y="3840"/>
                </a:lnTo>
                <a:lnTo>
                  <a:pt x="24003" y="2880"/>
                </a:lnTo>
                <a:lnTo>
                  <a:pt x="22082" y="1920"/>
                </a:lnTo>
                <a:lnTo>
                  <a:pt x="20162" y="960"/>
                </a:lnTo>
                <a:lnTo>
                  <a:pt x="19202" y="0"/>
                </a:lnTo>
                <a:lnTo>
                  <a:pt x="11521" y="0"/>
                </a:lnTo>
                <a:lnTo>
                  <a:pt x="9601" y="960"/>
                </a:lnTo>
                <a:lnTo>
                  <a:pt x="6720" y="960"/>
                </a:lnTo>
                <a:lnTo>
                  <a:pt x="5760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960" y="4800"/>
                </a:lnTo>
                <a:lnTo>
                  <a:pt x="0" y="4800"/>
                </a:lnTo>
                <a:lnTo>
                  <a:pt x="0" y="8641"/>
                </a:lnTo>
                <a:lnTo>
                  <a:pt x="960" y="8641"/>
                </a:lnTo>
                <a:lnTo>
                  <a:pt x="960" y="9601"/>
                </a:lnTo>
                <a:lnTo>
                  <a:pt x="1920" y="9601"/>
                </a:lnTo>
                <a:lnTo>
                  <a:pt x="1920" y="8641"/>
                </a:lnTo>
                <a:lnTo>
                  <a:pt x="3840" y="8641"/>
                </a:lnTo>
                <a:lnTo>
                  <a:pt x="4800" y="7680"/>
                </a:lnTo>
                <a:lnTo>
                  <a:pt x="5760" y="7680"/>
                </a:lnTo>
                <a:lnTo>
                  <a:pt x="6720" y="6720"/>
                </a:lnTo>
                <a:lnTo>
                  <a:pt x="7680" y="6720"/>
                </a:lnTo>
                <a:lnTo>
                  <a:pt x="8641" y="5760"/>
                </a:lnTo>
                <a:lnTo>
                  <a:pt x="17282" y="5760"/>
                </a:lnTo>
                <a:lnTo>
                  <a:pt x="18242" y="6720"/>
                </a:lnTo>
                <a:lnTo>
                  <a:pt x="19202" y="6720"/>
                </a:lnTo>
                <a:lnTo>
                  <a:pt x="20162" y="7680"/>
                </a:lnTo>
                <a:lnTo>
                  <a:pt x="20162" y="8641"/>
                </a:lnTo>
                <a:lnTo>
                  <a:pt x="21122" y="9601"/>
                </a:lnTo>
                <a:lnTo>
                  <a:pt x="21122" y="11521"/>
                </a:lnTo>
                <a:lnTo>
                  <a:pt x="22082" y="12481"/>
                </a:lnTo>
                <a:lnTo>
                  <a:pt x="22082" y="17282"/>
                </a:lnTo>
                <a:lnTo>
                  <a:pt x="11521" y="17282"/>
                </a:lnTo>
                <a:lnTo>
                  <a:pt x="9601" y="22082"/>
                </a:lnTo>
                <a:lnTo>
                  <a:pt x="22082" y="22082"/>
                </a:lnTo>
                <a:lnTo>
                  <a:pt x="22082" y="29763"/>
                </a:lnTo>
                <a:lnTo>
                  <a:pt x="20162" y="31683"/>
                </a:lnTo>
                <a:lnTo>
                  <a:pt x="18242" y="32628"/>
                </a:lnTo>
                <a:lnTo>
                  <a:pt x="17282" y="33604"/>
                </a:lnTo>
                <a:lnTo>
                  <a:pt x="15361" y="34564"/>
                </a:lnTo>
                <a:lnTo>
                  <a:pt x="8641" y="34564"/>
                </a:lnTo>
                <a:lnTo>
                  <a:pt x="6720" y="33604"/>
                </a:lnTo>
                <a:lnTo>
                  <a:pt x="5760" y="31683"/>
                </a:lnTo>
                <a:lnTo>
                  <a:pt x="7680" y="39364"/>
                </a:lnTo>
                <a:lnTo>
                  <a:pt x="9601" y="40309"/>
                </a:lnTo>
                <a:lnTo>
                  <a:pt x="13441" y="40309"/>
                </a:lnTo>
                <a:lnTo>
                  <a:pt x="15361" y="39364"/>
                </a:lnTo>
                <a:lnTo>
                  <a:pt x="17282" y="38404"/>
                </a:lnTo>
                <a:lnTo>
                  <a:pt x="19202" y="37444"/>
                </a:lnTo>
                <a:lnTo>
                  <a:pt x="21122" y="36469"/>
                </a:lnTo>
                <a:lnTo>
                  <a:pt x="22082" y="34564"/>
                </a:lnTo>
                <a:lnTo>
                  <a:pt x="22082" y="38404"/>
                </a:lnTo>
                <a:lnTo>
                  <a:pt x="23042" y="38404"/>
                </a:lnTo>
                <a:lnTo>
                  <a:pt x="23042" y="39364"/>
                </a:lnTo>
                <a:lnTo>
                  <a:pt x="27843" y="39364"/>
                </a:lnTo>
                <a:lnTo>
                  <a:pt x="27843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4" name="object 514"/>
          <p:cNvSpPr/>
          <p:nvPr/>
        </p:nvSpPr>
        <p:spPr>
          <a:xfrm>
            <a:off x="4538014" y="8203006"/>
            <a:ext cx="13441" cy="22082"/>
          </a:xfrm>
          <a:custGeom>
            <a:avLst/>
            <a:gdLst/>
            <a:ahLst/>
            <a:cxnLst/>
            <a:rect l="l" t="t" r="r" b="b"/>
            <a:pathLst>
              <a:path w="13441" h="22082">
                <a:moveTo>
                  <a:pt x="10561" y="0"/>
                </a:moveTo>
                <a:lnTo>
                  <a:pt x="8641" y="960"/>
                </a:lnTo>
                <a:lnTo>
                  <a:pt x="6720" y="192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4800"/>
                </a:lnTo>
                <a:lnTo>
                  <a:pt x="1920" y="6720"/>
                </a:lnTo>
                <a:lnTo>
                  <a:pt x="960" y="7680"/>
                </a:lnTo>
                <a:lnTo>
                  <a:pt x="0" y="9601"/>
                </a:lnTo>
                <a:lnTo>
                  <a:pt x="0" y="13441"/>
                </a:lnTo>
                <a:lnTo>
                  <a:pt x="960" y="15346"/>
                </a:lnTo>
                <a:lnTo>
                  <a:pt x="960" y="16322"/>
                </a:lnTo>
                <a:lnTo>
                  <a:pt x="1920" y="17282"/>
                </a:lnTo>
                <a:lnTo>
                  <a:pt x="2880" y="19187"/>
                </a:lnTo>
                <a:lnTo>
                  <a:pt x="3840" y="20162"/>
                </a:lnTo>
                <a:lnTo>
                  <a:pt x="4800" y="21122"/>
                </a:lnTo>
                <a:lnTo>
                  <a:pt x="5760" y="21122"/>
                </a:lnTo>
                <a:lnTo>
                  <a:pt x="7680" y="22082"/>
                </a:lnTo>
                <a:lnTo>
                  <a:pt x="9601" y="22082"/>
                </a:lnTo>
                <a:lnTo>
                  <a:pt x="7680" y="14401"/>
                </a:lnTo>
                <a:lnTo>
                  <a:pt x="7680" y="8641"/>
                </a:lnTo>
                <a:lnTo>
                  <a:pt x="8641" y="7680"/>
                </a:lnTo>
                <a:lnTo>
                  <a:pt x="8641" y="6720"/>
                </a:lnTo>
                <a:lnTo>
                  <a:pt x="9601" y="6720"/>
                </a:lnTo>
                <a:lnTo>
                  <a:pt x="10561" y="5760"/>
                </a:lnTo>
                <a:lnTo>
                  <a:pt x="11521" y="4800"/>
                </a:lnTo>
                <a:lnTo>
                  <a:pt x="13441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5" name="object 515"/>
          <p:cNvSpPr/>
          <p:nvPr/>
        </p:nvSpPr>
        <p:spPr>
          <a:xfrm>
            <a:off x="4585060" y="8201085"/>
            <a:ext cx="7680" cy="10561"/>
          </a:xfrm>
          <a:custGeom>
            <a:avLst/>
            <a:gdLst/>
            <a:ahLst/>
            <a:cxnLst/>
            <a:rect l="l" t="t" r="r" b="b"/>
            <a:pathLst>
              <a:path w="7680" h="10561">
                <a:moveTo>
                  <a:pt x="7680" y="10561"/>
                </a:moveTo>
                <a:lnTo>
                  <a:pt x="7680" y="5760"/>
                </a:lnTo>
                <a:lnTo>
                  <a:pt x="4800" y="5760"/>
                </a:lnTo>
                <a:lnTo>
                  <a:pt x="2880" y="4800"/>
                </a:lnTo>
                <a:lnTo>
                  <a:pt x="1920" y="3840"/>
                </a:lnTo>
                <a:lnTo>
                  <a:pt x="960" y="1920"/>
                </a:lnTo>
                <a:lnTo>
                  <a:pt x="0" y="0"/>
                </a:lnTo>
                <a:lnTo>
                  <a:pt x="0" y="8641"/>
                </a:lnTo>
                <a:lnTo>
                  <a:pt x="960" y="9601"/>
                </a:lnTo>
                <a:lnTo>
                  <a:pt x="1920" y="9601"/>
                </a:lnTo>
                <a:lnTo>
                  <a:pt x="2880" y="10561"/>
                </a:lnTo>
                <a:lnTo>
                  <a:pt x="768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6" name="object 516"/>
          <p:cNvSpPr/>
          <p:nvPr/>
        </p:nvSpPr>
        <p:spPr>
          <a:xfrm>
            <a:off x="4583140" y="8230849"/>
            <a:ext cx="12481" cy="8625"/>
          </a:xfrm>
          <a:custGeom>
            <a:avLst/>
            <a:gdLst/>
            <a:ahLst/>
            <a:cxnLst/>
            <a:rect l="l" t="t" r="r" b="b"/>
            <a:pathLst>
              <a:path w="12481" h="8625">
                <a:moveTo>
                  <a:pt x="12481" y="8625"/>
                </a:moveTo>
                <a:lnTo>
                  <a:pt x="9601" y="3840"/>
                </a:lnTo>
                <a:lnTo>
                  <a:pt x="6720" y="3840"/>
                </a:lnTo>
                <a:lnTo>
                  <a:pt x="3840" y="2865"/>
                </a:lnTo>
                <a:lnTo>
                  <a:pt x="2880" y="1905"/>
                </a:lnTo>
                <a:lnTo>
                  <a:pt x="960" y="1905"/>
                </a:lnTo>
                <a:lnTo>
                  <a:pt x="0" y="0"/>
                </a:lnTo>
                <a:lnTo>
                  <a:pt x="0" y="7680"/>
                </a:lnTo>
                <a:lnTo>
                  <a:pt x="1920" y="7680"/>
                </a:lnTo>
                <a:lnTo>
                  <a:pt x="3840" y="8625"/>
                </a:lnTo>
                <a:lnTo>
                  <a:pt x="12481" y="86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7" name="object 517"/>
          <p:cNvSpPr/>
          <p:nvPr/>
        </p:nvSpPr>
        <p:spPr>
          <a:xfrm>
            <a:off x="4576419" y="8185724"/>
            <a:ext cx="34549" cy="53751"/>
          </a:xfrm>
          <a:custGeom>
            <a:avLst/>
            <a:gdLst/>
            <a:ahLst/>
            <a:cxnLst/>
            <a:rect l="l" t="t" r="r" b="b"/>
            <a:pathLst>
              <a:path w="34549" h="53751">
                <a:moveTo>
                  <a:pt x="960" y="40309"/>
                </a:moveTo>
                <a:lnTo>
                  <a:pt x="0" y="41285"/>
                </a:lnTo>
                <a:lnTo>
                  <a:pt x="0" y="47030"/>
                </a:lnTo>
                <a:lnTo>
                  <a:pt x="960" y="47990"/>
                </a:lnTo>
                <a:lnTo>
                  <a:pt x="1920" y="48966"/>
                </a:lnTo>
                <a:lnTo>
                  <a:pt x="2880" y="49910"/>
                </a:lnTo>
                <a:lnTo>
                  <a:pt x="3840" y="50871"/>
                </a:lnTo>
                <a:lnTo>
                  <a:pt x="4800" y="51831"/>
                </a:lnTo>
                <a:lnTo>
                  <a:pt x="6720" y="52806"/>
                </a:lnTo>
                <a:lnTo>
                  <a:pt x="6720" y="40309"/>
                </a:lnTo>
                <a:lnTo>
                  <a:pt x="7680" y="40309"/>
                </a:lnTo>
                <a:lnTo>
                  <a:pt x="7680" y="39364"/>
                </a:lnTo>
                <a:lnTo>
                  <a:pt x="8641" y="38404"/>
                </a:lnTo>
                <a:lnTo>
                  <a:pt x="9601" y="37444"/>
                </a:lnTo>
                <a:lnTo>
                  <a:pt x="10561" y="36469"/>
                </a:lnTo>
                <a:lnTo>
                  <a:pt x="20162" y="36469"/>
                </a:lnTo>
                <a:lnTo>
                  <a:pt x="22082" y="37444"/>
                </a:lnTo>
                <a:lnTo>
                  <a:pt x="23987" y="37444"/>
                </a:lnTo>
                <a:lnTo>
                  <a:pt x="24963" y="38404"/>
                </a:lnTo>
                <a:lnTo>
                  <a:pt x="26883" y="39364"/>
                </a:lnTo>
                <a:lnTo>
                  <a:pt x="26883" y="44150"/>
                </a:lnTo>
                <a:lnTo>
                  <a:pt x="25923" y="45125"/>
                </a:lnTo>
                <a:lnTo>
                  <a:pt x="25923" y="46085"/>
                </a:lnTo>
                <a:lnTo>
                  <a:pt x="24963" y="47030"/>
                </a:lnTo>
                <a:lnTo>
                  <a:pt x="23987" y="47030"/>
                </a:lnTo>
                <a:lnTo>
                  <a:pt x="23042" y="47990"/>
                </a:lnTo>
                <a:lnTo>
                  <a:pt x="22082" y="47990"/>
                </a:lnTo>
                <a:lnTo>
                  <a:pt x="20162" y="48966"/>
                </a:lnTo>
                <a:lnTo>
                  <a:pt x="16322" y="48966"/>
                </a:lnTo>
                <a:lnTo>
                  <a:pt x="19202" y="53751"/>
                </a:lnTo>
                <a:lnTo>
                  <a:pt x="22082" y="53751"/>
                </a:lnTo>
                <a:lnTo>
                  <a:pt x="23987" y="52806"/>
                </a:lnTo>
                <a:lnTo>
                  <a:pt x="26883" y="51831"/>
                </a:lnTo>
                <a:lnTo>
                  <a:pt x="27828" y="50871"/>
                </a:lnTo>
                <a:lnTo>
                  <a:pt x="29763" y="49910"/>
                </a:lnTo>
                <a:lnTo>
                  <a:pt x="30708" y="48966"/>
                </a:lnTo>
                <a:lnTo>
                  <a:pt x="32644" y="47990"/>
                </a:lnTo>
                <a:lnTo>
                  <a:pt x="32644" y="46085"/>
                </a:lnTo>
                <a:lnTo>
                  <a:pt x="33604" y="45125"/>
                </a:lnTo>
                <a:lnTo>
                  <a:pt x="33604" y="38404"/>
                </a:lnTo>
                <a:lnTo>
                  <a:pt x="32644" y="37444"/>
                </a:lnTo>
                <a:lnTo>
                  <a:pt x="32644" y="36469"/>
                </a:lnTo>
                <a:lnTo>
                  <a:pt x="31683" y="35524"/>
                </a:lnTo>
                <a:lnTo>
                  <a:pt x="30708" y="34564"/>
                </a:lnTo>
                <a:lnTo>
                  <a:pt x="29763" y="33604"/>
                </a:lnTo>
                <a:lnTo>
                  <a:pt x="27828" y="32628"/>
                </a:lnTo>
                <a:lnTo>
                  <a:pt x="26883" y="32628"/>
                </a:lnTo>
                <a:lnTo>
                  <a:pt x="24963" y="31683"/>
                </a:lnTo>
                <a:lnTo>
                  <a:pt x="10561" y="31683"/>
                </a:lnTo>
                <a:lnTo>
                  <a:pt x="9601" y="30723"/>
                </a:lnTo>
                <a:lnTo>
                  <a:pt x="8641" y="30723"/>
                </a:lnTo>
                <a:lnTo>
                  <a:pt x="7680" y="29763"/>
                </a:lnTo>
                <a:lnTo>
                  <a:pt x="7680" y="24963"/>
                </a:lnTo>
                <a:lnTo>
                  <a:pt x="8641" y="24963"/>
                </a:lnTo>
                <a:lnTo>
                  <a:pt x="8641" y="10561"/>
                </a:lnTo>
                <a:lnTo>
                  <a:pt x="9601" y="9601"/>
                </a:lnTo>
                <a:lnTo>
                  <a:pt x="9601" y="8641"/>
                </a:lnTo>
                <a:lnTo>
                  <a:pt x="10561" y="7680"/>
                </a:lnTo>
                <a:lnTo>
                  <a:pt x="10561" y="6720"/>
                </a:lnTo>
                <a:lnTo>
                  <a:pt x="11521" y="6720"/>
                </a:lnTo>
                <a:lnTo>
                  <a:pt x="12481" y="5760"/>
                </a:lnTo>
                <a:lnTo>
                  <a:pt x="20162" y="5760"/>
                </a:lnTo>
                <a:lnTo>
                  <a:pt x="22082" y="7680"/>
                </a:lnTo>
                <a:lnTo>
                  <a:pt x="23042" y="8641"/>
                </a:lnTo>
                <a:lnTo>
                  <a:pt x="23987" y="10561"/>
                </a:lnTo>
                <a:lnTo>
                  <a:pt x="23987" y="15361"/>
                </a:lnTo>
                <a:lnTo>
                  <a:pt x="23042" y="16322"/>
                </a:lnTo>
                <a:lnTo>
                  <a:pt x="23042" y="18242"/>
                </a:lnTo>
                <a:lnTo>
                  <a:pt x="22082" y="19202"/>
                </a:lnTo>
                <a:lnTo>
                  <a:pt x="21122" y="19202"/>
                </a:lnTo>
                <a:lnTo>
                  <a:pt x="20162" y="20162"/>
                </a:lnTo>
                <a:lnTo>
                  <a:pt x="19202" y="20162"/>
                </a:lnTo>
                <a:lnTo>
                  <a:pt x="18242" y="21122"/>
                </a:lnTo>
                <a:lnTo>
                  <a:pt x="16322" y="21122"/>
                </a:lnTo>
                <a:lnTo>
                  <a:pt x="16322" y="25923"/>
                </a:lnTo>
                <a:lnTo>
                  <a:pt x="20162" y="25923"/>
                </a:lnTo>
                <a:lnTo>
                  <a:pt x="22082" y="24963"/>
                </a:lnTo>
                <a:lnTo>
                  <a:pt x="23987" y="24963"/>
                </a:lnTo>
                <a:lnTo>
                  <a:pt x="24963" y="24002"/>
                </a:lnTo>
                <a:lnTo>
                  <a:pt x="25923" y="23042"/>
                </a:lnTo>
                <a:lnTo>
                  <a:pt x="27828" y="22082"/>
                </a:lnTo>
                <a:lnTo>
                  <a:pt x="28803" y="20162"/>
                </a:lnTo>
                <a:lnTo>
                  <a:pt x="29763" y="18242"/>
                </a:lnTo>
                <a:lnTo>
                  <a:pt x="29763" y="17282"/>
                </a:lnTo>
                <a:lnTo>
                  <a:pt x="30708" y="15361"/>
                </a:lnTo>
                <a:lnTo>
                  <a:pt x="30708" y="11521"/>
                </a:lnTo>
                <a:lnTo>
                  <a:pt x="29763" y="10561"/>
                </a:lnTo>
                <a:lnTo>
                  <a:pt x="29763" y="8641"/>
                </a:lnTo>
                <a:lnTo>
                  <a:pt x="28803" y="7680"/>
                </a:lnTo>
                <a:lnTo>
                  <a:pt x="27828" y="6720"/>
                </a:lnTo>
                <a:lnTo>
                  <a:pt x="33604" y="6720"/>
                </a:lnTo>
                <a:lnTo>
                  <a:pt x="33604" y="5760"/>
                </a:lnTo>
                <a:lnTo>
                  <a:pt x="34549" y="4800"/>
                </a:lnTo>
                <a:lnTo>
                  <a:pt x="34549" y="1920"/>
                </a:lnTo>
                <a:lnTo>
                  <a:pt x="33604" y="1920"/>
                </a:lnTo>
                <a:lnTo>
                  <a:pt x="33604" y="960"/>
                </a:lnTo>
                <a:lnTo>
                  <a:pt x="20162" y="960"/>
                </a:lnTo>
                <a:lnTo>
                  <a:pt x="19202" y="0"/>
                </a:lnTo>
                <a:lnTo>
                  <a:pt x="14401" y="0"/>
                </a:lnTo>
                <a:lnTo>
                  <a:pt x="12481" y="960"/>
                </a:lnTo>
                <a:lnTo>
                  <a:pt x="10561" y="960"/>
                </a:lnTo>
                <a:lnTo>
                  <a:pt x="8641" y="1920"/>
                </a:lnTo>
                <a:lnTo>
                  <a:pt x="7680" y="2880"/>
                </a:lnTo>
                <a:lnTo>
                  <a:pt x="5760" y="3840"/>
                </a:lnTo>
                <a:lnTo>
                  <a:pt x="4800" y="4800"/>
                </a:lnTo>
                <a:lnTo>
                  <a:pt x="3840" y="6720"/>
                </a:lnTo>
                <a:lnTo>
                  <a:pt x="2880" y="7680"/>
                </a:lnTo>
                <a:lnTo>
                  <a:pt x="2880" y="9601"/>
                </a:lnTo>
                <a:lnTo>
                  <a:pt x="1920" y="11521"/>
                </a:lnTo>
                <a:lnTo>
                  <a:pt x="1920" y="16322"/>
                </a:lnTo>
                <a:lnTo>
                  <a:pt x="2880" y="18242"/>
                </a:lnTo>
                <a:lnTo>
                  <a:pt x="2880" y="19202"/>
                </a:lnTo>
                <a:lnTo>
                  <a:pt x="3840" y="20162"/>
                </a:lnTo>
                <a:lnTo>
                  <a:pt x="4800" y="21122"/>
                </a:lnTo>
                <a:lnTo>
                  <a:pt x="3840" y="22082"/>
                </a:lnTo>
                <a:lnTo>
                  <a:pt x="2880" y="23042"/>
                </a:lnTo>
                <a:lnTo>
                  <a:pt x="1920" y="24963"/>
                </a:lnTo>
                <a:lnTo>
                  <a:pt x="1920" y="25923"/>
                </a:lnTo>
                <a:lnTo>
                  <a:pt x="960" y="27843"/>
                </a:lnTo>
                <a:lnTo>
                  <a:pt x="960" y="30723"/>
                </a:lnTo>
                <a:lnTo>
                  <a:pt x="1920" y="31683"/>
                </a:lnTo>
                <a:lnTo>
                  <a:pt x="1920" y="32628"/>
                </a:lnTo>
                <a:lnTo>
                  <a:pt x="2880" y="33604"/>
                </a:lnTo>
                <a:lnTo>
                  <a:pt x="3840" y="34564"/>
                </a:lnTo>
                <a:lnTo>
                  <a:pt x="4800" y="34564"/>
                </a:lnTo>
                <a:lnTo>
                  <a:pt x="4800" y="35524"/>
                </a:lnTo>
                <a:lnTo>
                  <a:pt x="3840" y="36469"/>
                </a:lnTo>
                <a:lnTo>
                  <a:pt x="2880" y="37444"/>
                </a:lnTo>
                <a:lnTo>
                  <a:pt x="1920" y="37444"/>
                </a:lnTo>
                <a:lnTo>
                  <a:pt x="1920" y="38404"/>
                </a:lnTo>
                <a:lnTo>
                  <a:pt x="960" y="39364"/>
                </a:lnTo>
                <a:lnTo>
                  <a:pt x="960" y="40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8" name="object 518"/>
          <p:cNvSpPr/>
          <p:nvPr/>
        </p:nvSpPr>
        <p:spPr>
          <a:xfrm>
            <a:off x="4616744" y="8185724"/>
            <a:ext cx="33588" cy="40309"/>
          </a:xfrm>
          <a:custGeom>
            <a:avLst/>
            <a:gdLst/>
            <a:ahLst/>
            <a:cxnLst/>
            <a:rect l="l" t="t" r="r" b="b"/>
            <a:pathLst>
              <a:path w="33588" h="40309">
                <a:moveTo>
                  <a:pt x="33588" y="12481"/>
                </a:moveTo>
                <a:lnTo>
                  <a:pt x="32628" y="10561"/>
                </a:lnTo>
                <a:lnTo>
                  <a:pt x="31668" y="8641"/>
                </a:lnTo>
                <a:lnTo>
                  <a:pt x="30708" y="6720"/>
                </a:lnTo>
                <a:lnTo>
                  <a:pt x="29748" y="4800"/>
                </a:lnTo>
                <a:lnTo>
                  <a:pt x="28788" y="3840"/>
                </a:lnTo>
                <a:lnTo>
                  <a:pt x="26868" y="2880"/>
                </a:lnTo>
                <a:lnTo>
                  <a:pt x="24947" y="1920"/>
                </a:lnTo>
                <a:lnTo>
                  <a:pt x="23027" y="960"/>
                </a:lnTo>
                <a:lnTo>
                  <a:pt x="20147" y="0"/>
                </a:lnTo>
                <a:lnTo>
                  <a:pt x="15346" y="0"/>
                </a:lnTo>
                <a:lnTo>
                  <a:pt x="12466" y="960"/>
                </a:lnTo>
                <a:lnTo>
                  <a:pt x="10561" y="1920"/>
                </a:lnTo>
                <a:lnTo>
                  <a:pt x="9585" y="8641"/>
                </a:lnTo>
                <a:lnTo>
                  <a:pt x="10561" y="7680"/>
                </a:lnTo>
                <a:lnTo>
                  <a:pt x="11506" y="6720"/>
                </a:lnTo>
                <a:lnTo>
                  <a:pt x="13426" y="6720"/>
                </a:lnTo>
                <a:lnTo>
                  <a:pt x="14386" y="5760"/>
                </a:lnTo>
                <a:lnTo>
                  <a:pt x="20147" y="5760"/>
                </a:lnTo>
                <a:lnTo>
                  <a:pt x="23027" y="6720"/>
                </a:lnTo>
                <a:lnTo>
                  <a:pt x="24947" y="8641"/>
                </a:lnTo>
                <a:lnTo>
                  <a:pt x="25908" y="10561"/>
                </a:lnTo>
                <a:lnTo>
                  <a:pt x="26868" y="13441"/>
                </a:lnTo>
                <a:lnTo>
                  <a:pt x="26868" y="16322"/>
                </a:lnTo>
                <a:lnTo>
                  <a:pt x="6720" y="16322"/>
                </a:lnTo>
                <a:lnTo>
                  <a:pt x="7665" y="15361"/>
                </a:lnTo>
                <a:lnTo>
                  <a:pt x="7665" y="12481"/>
                </a:lnTo>
                <a:lnTo>
                  <a:pt x="6720" y="3840"/>
                </a:lnTo>
                <a:lnTo>
                  <a:pt x="4785" y="5760"/>
                </a:lnTo>
                <a:lnTo>
                  <a:pt x="2880" y="7680"/>
                </a:lnTo>
                <a:lnTo>
                  <a:pt x="1905" y="9601"/>
                </a:lnTo>
                <a:lnTo>
                  <a:pt x="944" y="11521"/>
                </a:lnTo>
                <a:lnTo>
                  <a:pt x="944" y="14401"/>
                </a:lnTo>
                <a:lnTo>
                  <a:pt x="0" y="17282"/>
                </a:lnTo>
                <a:lnTo>
                  <a:pt x="0" y="24002"/>
                </a:lnTo>
                <a:lnTo>
                  <a:pt x="944" y="26883"/>
                </a:lnTo>
                <a:lnTo>
                  <a:pt x="944" y="28803"/>
                </a:lnTo>
                <a:lnTo>
                  <a:pt x="1905" y="31683"/>
                </a:lnTo>
                <a:lnTo>
                  <a:pt x="2880" y="33604"/>
                </a:lnTo>
                <a:lnTo>
                  <a:pt x="4785" y="34564"/>
                </a:lnTo>
                <a:lnTo>
                  <a:pt x="6720" y="36469"/>
                </a:lnTo>
                <a:lnTo>
                  <a:pt x="8625" y="38404"/>
                </a:lnTo>
                <a:lnTo>
                  <a:pt x="10561" y="38404"/>
                </a:lnTo>
                <a:lnTo>
                  <a:pt x="12466" y="39364"/>
                </a:lnTo>
                <a:lnTo>
                  <a:pt x="15346" y="40309"/>
                </a:lnTo>
                <a:lnTo>
                  <a:pt x="20147" y="40309"/>
                </a:lnTo>
                <a:lnTo>
                  <a:pt x="22067" y="39364"/>
                </a:lnTo>
                <a:lnTo>
                  <a:pt x="25908" y="39364"/>
                </a:lnTo>
                <a:lnTo>
                  <a:pt x="26868" y="38404"/>
                </a:lnTo>
                <a:lnTo>
                  <a:pt x="28788" y="38404"/>
                </a:lnTo>
                <a:lnTo>
                  <a:pt x="29748" y="37444"/>
                </a:lnTo>
                <a:lnTo>
                  <a:pt x="31668" y="37444"/>
                </a:lnTo>
                <a:lnTo>
                  <a:pt x="31668" y="31683"/>
                </a:lnTo>
                <a:lnTo>
                  <a:pt x="29748" y="31683"/>
                </a:lnTo>
                <a:lnTo>
                  <a:pt x="29748" y="32628"/>
                </a:lnTo>
                <a:lnTo>
                  <a:pt x="27828" y="32628"/>
                </a:lnTo>
                <a:lnTo>
                  <a:pt x="26868" y="33604"/>
                </a:lnTo>
                <a:lnTo>
                  <a:pt x="24947" y="33604"/>
                </a:lnTo>
                <a:lnTo>
                  <a:pt x="23987" y="34564"/>
                </a:lnTo>
                <a:lnTo>
                  <a:pt x="15346" y="34564"/>
                </a:lnTo>
                <a:lnTo>
                  <a:pt x="13426" y="33604"/>
                </a:lnTo>
                <a:lnTo>
                  <a:pt x="11506" y="32628"/>
                </a:lnTo>
                <a:lnTo>
                  <a:pt x="10561" y="31683"/>
                </a:lnTo>
                <a:lnTo>
                  <a:pt x="9585" y="30723"/>
                </a:lnTo>
                <a:lnTo>
                  <a:pt x="8625" y="29763"/>
                </a:lnTo>
                <a:lnTo>
                  <a:pt x="8625" y="28803"/>
                </a:lnTo>
                <a:lnTo>
                  <a:pt x="7665" y="26883"/>
                </a:lnTo>
                <a:lnTo>
                  <a:pt x="7665" y="24963"/>
                </a:lnTo>
                <a:lnTo>
                  <a:pt x="6720" y="23042"/>
                </a:lnTo>
                <a:lnTo>
                  <a:pt x="6720" y="21122"/>
                </a:lnTo>
                <a:lnTo>
                  <a:pt x="32628" y="21122"/>
                </a:lnTo>
                <a:lnTo>
                  <a:pt x="33588" y="20162"/>
                </a:lnTo>
                <a:lnTo>
                  <a:pt x="33588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9" name="object 519"/>
          <p:cNvSpPr/>
          <p:nvPr/>
        </p:nvSpPr>
        <p:spPr>
          <a:xfrm>
            <a:off x="4623465" y="8187644"/>
            <a:ext cx="3840" cy="10561"/>
          </a:xfrm>
          <a:custGeom>
            <a:avLst/>
            <a:gdLst/>
            <a:ahLst/>
            <a:cxnLst/>
            <a:rect l="l" t="t" r="r" b="b"/>
            <a:pathLst>
              <a:path w="3840" h="10561">
                <a:moveTo>
                  <a:pt x="1905" y="960"/>
                </a:moveTo>
                <a:lnTo>
                  <a:pt x="0" y="1920"/>
                </a:lnTo>
                <a:lnTo>
                  <a:pt x="944" y="10561"/>
                </a:lnTo>
                <a:lnTo>
                  <a:pt x="1905" y="8641"/>
                </a:lnTo>
                <a:lnTo>
                  <a:pt x="1905" y="7680"/>
                </a:lnTo>
                <a:lnTo>
                  <a:pt x="2865" y="6720"/>
                </a:lnTo>
                <a:lnTo>
                  <a:pt x="3840" y="0"/>
                </a:lnTo>
                <a:lnTo>
                  <a:pt x="1905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0" name="object 520"/>
          <p:cNvSpPr/>
          <p:nvPr/>
        </p:nvSpPr>
        <p:spPr>
          <a:xfrm>
            <a:off x="4676256" y="8172282"/>
            <a:ext cx="37444" cy="53751"/>
          </a:xfrm>
          <a:custGeom>
            <a:avLst/>
            <a:gdLst/>
            <a:ahLst/>
            <a:cxnLst/>
            <a:rect l="l" t="t" r="r" b="b"/>
            <a:pathLst>
              <a:path w="37444" h="53751">
                <a:moveTo>
                  <a:pt x="15361" y="52806"/>
                </a:moveTo>
                <a:lnTo>
                  <a:pt x="19202" y="53751"/>
                </a:lnTo>
                <a:lnTo>
                  <a:pt x="24003" y="53751"/>
                </a:lnTo>
                <a:lnTo>
                  <a:pt x="25908" y="52806"/>
                </a:lnTo>
                <a:lnTo>
                  <a:pt x="28788" y="52806"/>
                </a:lnTo>
                <a:lnTo>
                  <a:pt x="30723" y="51846"/>
                </a:lnTo>
                <a:lnTo>
                  <a:pt x="31683" y="51846"/>
                </a:lnTo>
                <a:lnTo>
                  <a:pt x="33604" y="50886"/>
                </a:lnTo>
                <a:lnTo>
                  <a:pt x="34564" y="49911"/>
                </a:lnTo>
                <a:lnTo>
                  <a:pt x="35509" y="49911"/>
                </a:lnTo>
                <a:lnTo>
                  <a:pt x="36469" y="48966"/>
                </a:lnTo>
                <a:lnTo>
                  <a:pt x="37444" y="48006"/>
                </a:lnTo>
                <a:lnTo>
                  <a:pt x="37444" y="42245"/>
                </a:lnTo>
                <a:lnTo>
                  <a:pt x="35509" y="42245"/>
                </a:lnTo>
                <a:lnTo>
                  <a:pt x="35509" y="43205"/>
                </a:lnTo>
                <a:lnTo>
                  <a:pt x="34564" y="43205"/>
                </a:lnTo>
                <a:lnTo>
                  <a:pt x="33604" y="44165"/>
                </a:lnTo>
                <a:lnTo>
                  <a:pt x="32628" y="45125"/>
                </a:lnTo>
                <a:lnTo>
                  <a:pt x="31683" y="45125"/>
                </a:lnTo>
                <a:lnTo>
                  <a:pt x="29763" y="46070"/>
                </a:lnTo>
                <a:lnTo>
                  <a:pt x="28788" y="46070"/>
                </a:lnTo>
                <a:lnTo>
                  <a:pt x="26883" y="47045"/>
                </a:lnTo>
                <a:lnTo>
                  <a:pt x="18242" y="47045"/>
                </a:lnTo>
                <a:lnTo>
                  <a:pt x="16322" y="46070"/>
                </a:lnTo>
                <a:lnTo>
                  <a:pt x="14401" y="45125"/>
                </a:lnTo>
                <a:lnTo>
                  <a:pt x="12481" y="44165"/>
                </a:lnTo>
                <a:lnTo>
                  <a:pt x="11521" y="42245"/>
                </a:lnTo>
                <a:lnTo>
                  <a:pt x="10561" y="40325"/>
                </a:lnTo>
                <a:lnTo>
                  <a:pt x="9601" y="38404"/>
                </a:lnTo>
                <a:lnTo>
                  <a:pt x="8641" y="35524"/>
                </a:lnTo>
                <a:lnTo>
                  <a:pt x="7680" y="32644"/>
                </a:lnTo>
                <a:lnTo>
                  <a:pt x="7680" y="20162"/>
                </a:lnTo>
                <a:lnTo>
                  <a:pt x="8641" y="18242"/>
                </a:lnTo>
                <a:lnTo>
                  <a:pt x="9601" y="15361"/>
                </a:lnTo>
                <a:lnTo>
                  <a:pt x="10561" y="13441"/>
                </a:lnTo>
                <a:lnTo>
                  <a:pt x="11521" y="11521"/>
                </a:lnTo>
                <a:lnTo>
                  <a:pt x="13441" y="9601"/>
                </a:lnTo>
                <a:lnTo>
                  <a:pt x="14401" y="8641"/>
                </a:lnTo>
                <a:lnTo>
                  <a:pt x="16322" y="7680"/>
                </a:lnTo>
                <a:lnTo>
                  <a:pt x="18242" y="6720"/>
                </a:lnTo>
                <a:lnTo>
                  <a:pt x="20162" y="5760"/>
                </a:lnTo>
                <a:lnTo>
                  <a:pt x="26883" y="5760"/>
                </a:lnTo>
                <a:lnTo>
                  <a:pt x="28788" y="6720"/>
                </a:lnTo>
                <a:lnTo>
                  <a:pt x="29763" y="7680"/>
                </a:lnTo>
                <a:lnTo>
                  <a:pt x="30723" y="7680"/>
                </a:lnTo>
                <a:lnTo>
                  <a:pt x="32628" y="8641"/>
                </a:lnTo>
                <a:lnTo>
                  <a:pt x="33604" y="9601"/>
                </a:lnTo>
                <a:lnTo>
                  <a:pt x="34564" y="9601"/>
                </a:lnTo>
                <a:lnTo>
                  <a:pt x="34564" y="10561"/>
                </a:lnTo>
                <a:lnTo>
                  <a:pt x="37444" y="10561"/>
                </a:lnTo>
                <a:lnTo>
                  <a:pt x="37444" y="4800"/>
                </a:lnTo>
                <a:lnTo>
                  <a:pt x="36469" y="4800"/>
                </a:lnTo>
                <a:lnTo>
                  <a:pt x="36469" y="3840"/>
                </a:lnTo>
                <a:lnTo>
                  <a:pt x="35509" y="3840"/>
                </a:lnTo>
                <a:lnTo>
                  <a:pt x="34564" y="2880"/>
                </a:lnTo>
                <a:lnTo>
                  <a:pt x="33604" y="1920"/>
                </a:lnTo>
                <a:lnTo>
                  <a:pt x="32628" y="1920"/>
                </a:lnTo>
                <a:lnTo>
                  <a:pt x="31683" y="960"/>
                </a:lnTo>
                <a:lnTo>
                  <a:pt x="28788" y="960"/>
                </a:lnTo>
                <a:lnTo>
                  <a:pt x="26883" y="0"/>
                </a:lnTo>
                <a:lnTo>
                  <a:pt x="19202" y="0"/>
                </a:lnTo>
                <a:lnTo>
                  <a:pt x="16322" y="960"/>
                </a:lnTo>
                <a:lnTo>
                  <a:pt x="13441" y="1920"/>
                </a:lnTo>
                <a:lnTo>
                  <a:pt x="10561" y="2880"/>
                </a:lnTo>
                <a:lnTo>
                  <a:pt x="8641" y="4800"/>
                </a:lnTo>
                <a:lnTo>
                  <a:pt x="6720" y="6720"/>
                </a:lnTo>
                <a:lnTo>
                  <a:pt x="4800" y="9601"/>
                </a:lnTo>
                <a:lnTo>
                  <a:pt x="2880" y="12481"/>
                </a:lnTo>
                <a:lnTo>
                  <a:pt x="1920" y="15361"/>
                </a:lnTo>
                <a:lnTo>
                  <a:pt x="960" y="19202"/>
                </a:lnTo>
                <a:lnTo>
                  <a:pt x="0" y="23042"/>
                </a:lnTo>
                <a:lnTo>
                  <a:pt x="0" y="31683"/>
                </a:lnTo>
                <a:lnTo>
                  <a:pt x="960" y="35524"/>
                </a:lnTo>
                <a:lnTo>
                  <a:pt x="1920" y="38404"/>
                </a:lnTo>
                <a:lnTo>
                  <a:pt x="2880" y="41285"/>
                </a:lnTo>
                <a:lnTo>
                  <a:pt x="3840" y="44165"/>
                </a:lnTo>
                <a:lnTo>
                  <a:pt x="5760" y="47045"/>
                </a:lnTo>
                <a:lnTo>
                  <a:pt x="7680" y="48966"/>
                </a:lnTo>
                <a:lnTo>
                  <a:pt x="10561" y="50886"/>
                </a:lnTo>
                <a:lnTo>
                  <a:pt x="12481" y="51846"/>
                </a:lnTo>
                <a:lnTo>
                  <a:pt x="15361" y="528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1" name="object 521"/>
          <p:cNvSpPr/>
          <p:nvPr/>
        </p:nvSpPr>
        <p:spPr>
          <a:xfrm>
            <a:off x="4392107" y="8001411"/>
            <a:ext cx="127665" cy="156469"/>
          </a:xfrm>
          <a:custGeom>
            <a:avLst/>
            <a:gdLst/>
            <a:ahLst/>
            <a:cxnLst/>
            <a:rect l="l" t="t" r="r" b="b"/>
            <a:pathLst>
              <a:path w="127665" h="156469">
                <a:moveTo>
                  <a:pt x="15361" y="66233"/>
                </a:moveTo>
                <a:lnTo>
                  <a:pt x="3840" y="58552"/>
                </a:lnTo>
                <a:lnTo>
                  <a:pt x="5760" y="71993"/>
                </a:lnTo>
                <a:lnTo>
                  <a:pt x="9601" y="72953"/>
                </a:lnTo>
                <a:lnTo>
                  <a:pt x="11521" y="71033"/>
                </a:lnTo>
                <a:lnTo>
                  <a:pt x="22980" y="64031"/>
                </a:lnTo>
                <a:lnTo>
                  <a:pt x="15361" y="66233"/>
                </a:lnTo>
                <a:close/>
              </a:path>
              <a:path w="127665" h="156469">
                <a:moveTo>
                  <a:pt x="28803" y="60472"/>
                </a:moveTo>
                <a:lnTo>
                  <a:pt x="29748" y="46070"/>
                </a:lnTo>
                <a:lnTo>
                  <a:pt x="24963" y="45110"/>
                </a:lnTo>
                <a:lnTo>
                  <a:pt x="21122" y="47030"/>
                </a:lnTo>
                <a:lnTo>
                  <a:pt x="20157" y="47673"/>
                </a:lnTo>
                <a:lnTo>
                  <a:pt x="19187" y="57591"/>
                </a:lnTo>
                <a:lnTo>
                  <a:pt x="28803" y="60472"/>
                </a:lnTo>
                <a:close/>
              </a:path>
              <a:path w="127665" h="156469">
                <a:moveTo>
                  <a:pt x="107753" y="108189"/>
                </a:moveTo>
                <a:lnTo>
                  <a:pt x="99876" y="139164"/>
                </a:lnTo>
                <a:lnTo>
                  <a:pt x="97916" y="146867"/>
                </a:lnTo>
                <a:lnTo>
                  <a:pt x="69386" y="131412"/>
                </a:lnTo>
                <a:lnTo>
                  <a:pt x="63352" y="117119"/>
                </a:lnTo>
                <a:lnTo>
                  <a:pt x="60472" y="127680"/>
                </a:lnTo>
                <a:lnTo>
                  <a:pt x="50871" y="126705"/>
                </a:lnTo>
                <a:lnTo>
                  <a:pt x="45110" y="127680"/>
                </a:lnTo>
                <a:lnTo>
                  <a:pt x="43190" y="129585"/>
                </a:lnTo>
                <a:lnTo>
                  <a:pt x="41269" y="132481"/>
                </a:lnTo>
                <a:lnTo>
                  <a:pt x="42230" y="135361"/>
                </a:lnTo>
                <a:lnTo>
                  <a:pt x="42230" y="138226"/>
                </a:lnTo>
                <a:lnTo>
                  <a:pt x="44150" y="140147"/>
                </a:lnTo>
                <a:lnTo>
                  <a:pt x="47990" y="141107"/>
                </a:lnTo>
                <a:lnTo>
                  <a:pt x="52791" y="140147"/>
                </a:lnTo>
                <a:lnTo>
                  <a:pt x="103677" y="155508"/>
                </a:lnTo>
                <a:lnTo>
                  <a:pt x="107518" y="141107"/>
                </a:lnTo>
                <a:lnTo>
                  <a:pt x="107753" y="108189"/>
                </a:lnTo>
                <a:close/>
              </a:path>
              <a:path w="127665" h="156469">
                <a:moveTo>
                  <a:pt x="29748" y="10561"/>
                </a:moveTo>
                <a:lnTo>
                  <a:pt x="74874" y="16322"/>
                </a:lnTo>
                <a:lnTo>
                  <a:pt x="80634" y="15361"/>
                </a:lnTo>
                <a:lnTo>
                  <a:pt x="24002" y="960"/>
                </a:lnTo>
                <a:lnTo>
                  <a:pt x="20162" y="0"/>
                </a:lnTo>
                <a:lnTo>
                  <a:pt x="20162" y="15361"/>
                </a:lnTo>
                <a:lnTo>
                  <a:pt x="29748" y="10561"/>
                </a:lnTo>
                <a:close/>
              </a:path>
              <a:path w="127665" h="156469">
                <a:moveTo>
                  <a:pt x="76794" y="30723"/>
                </a:moveTo>
                <a:lnTo>
                  <a:pt x="67193" y="29763"/>
                </a:lnTo>
                <a:lnTo>
                  <a:pt x="71016" y="36163"/>
                </a:lnTo>
                <a:lnTo>
                  <a:pt x="82555" y="29763"/>
                </a:lnTo>
                <a:lnTo>
                  <a:pt x="76794" y="30723"/>
                </a:lnTo>
                <a:close/>
              </a:path>
              <a:path w="127665" h="156469">
                <a:moveTo>
                  <a:pt x="71016" y="36163"/>
                </a:moveTo>
                <a:lnTo>
                  <a:pt x="67193" y="29763"/>
                </a:lnTo>
                <a:lnTo>
                  <a:pt x="76794" y="30723"/>
                </a:lnTo>
                <a:lnTo>
                  <a:pt x="82555" y="29763"/>
                </a:lnTo>
                <a:lnTo>
                  <a:pt x="85435" y="27843"/>
                </a:lnTo>
                <a:lnTo>
                  <a:pt x="86395" y="24947"/>
                </a:lnTo>
                <a:lnTo>
                  <a:pt x="86395" y="22082"/>
                </a:lnTo>
                <a:lnTo>
                  <a:pt x="85435" y="18242"/>
                </a:lnTo>
                <a:lnTo>
                  <a:pt x="83515" y="16322"/>
                </a:lnTo>
                <a:lnTo>
                  <a:pt x="80634" y="15361"/>
                </a:lnTo>
                <a:lnTo>
                  <a:pt x="74874" y="16322"/>
                </a:lnTo>
                <a:lnTo>
                  <a:pt x="29748" y="10561"/>
                </a:lnTo>
                <a:lnTo>
                  <a:pt x="20162" y="15361"/>
                </a:lnTo>
                <a:lnTo>
                  <a:pt x="20162" y="0"/>
                </a:lnTo>
                <a:lnTo>
                  <a:pt x="16306" y="1920"/>
                </a:lnTo>
                <a:lnTo>
                  <a:pt x="15361" y="6720"/>
                </a:lnTo>
                <a:lnTo>
                  <a:pt x="960" y="62392"/>
                </a:lnTo>
                <a:lnTo>
                  <a:pt x="0" y="65272"/>
                </a:lnTo>
                <a:lnTo>
                  <a:pt x="960" y="68153"/>
                </a:lnTo>
                <a:lnTo>
                  <a:pt x="3840" y="70073"/>
                </a:lnTo>
                <a:lnTo>
                  <a:pt x="5760" y="71993"/>
                </a:lnTo>
                <a:lnTo>
                  <a:pt x="3840" y="58552"/>
                </a:lnTo>
                <a:lnTo>
                  <a:pt x="15361" y="66233"/>
                </a:lnTo>
                <a:lnTo>
                  <a:pt x="22980" y="64031"/>
                </a:lnTo>
                <a:lnTo>
                  <a:pt x="56565" y="121048"/>
                </a:lnTo>
                <a:lnTo>
                  <a:pt x="45110" y="127680"/>
                </a:lnTo>
                <a:lnTo>
                  <a:pt x="50871" y="126705"/>
                </a:lnTo>
                <a:lnTo>
                  <a:pt x="60472" y="127680"/>
                </a:lnTo>
                <a:lnTo>
                  <a:pt x="63352" y="117119"/>
                </a:lnTo>
                <a:lnTo>
                  <a:pt x="69386" y="131412"/>
                </a:lnTo>
                <a:lnTo>
                  <a:pt x="71033" y="130545"/>
                </a:lnTo>
                <a:lnTo>
                  <a:pt x="73913" y="127680"/>
                </a:lnTo>
                <a:lnTo>
                  <a:pt x="75834" y="123840"/>
                </a:lnTo>
                <a:lnTo>
                  <a:pt x="72953" y="119999"/>
                </a:lnTo>
                <a:lnTo>
                  <a:pt x="31683" y="49910"/>
                </a:lnTo>
                <a:lnTo>
                  <a:pt x="29748" y="46070"/>
                </a:lnTo>
                <a:lnTo>
                  <a:pt x="28803" y="60472"/>
                </a:lnTo>
                <a:lnTo>
                  <a:pt x="19187" y="57591"/>
                </a:lnTo>
                <a:lnTo>
                  <a:pt x="20157" y="47673"/>
                </a:lnTo>
                <a:lnTo>
                  <a:pt x="27961" y="17477"/>
                </a:lnTo>
                <a:lnTo>
                  <a:pt x="59142" y="25935"/>
                </a:lnTo>
                <a:lnTo>
                  <a:pt x="65272" y="39349"/>
                </a:lnTo>
                <a:lnTo>
                  <a:pt x="95996" y="106558"/>
                </a:lnTo>
                <a:lnTo>
                  <a:pt x="97916" y="110398"/>
                </a:lnTo>
                <a:lnTo>
                  <a:pt x="102717" y="111358"/>
                </a:lnTo>
                <a:lnTo>
                  <a:pt x="97916" y="95996"/>
                </a:lnTo>
                <a:lnTo>
                  <a:pt x="108478" y="98877"/>
                </a:lnTo>
                <a:lnTo>
                  <a:pt x="107753" y="108189"/>
                </a:lnTo>
                <a:lnTo>
                  <a:pt x="107518" y="141107"/>
                </a:lnTo>
                <a:lnTo>
                  <a:pt x="103677" y="155508"/>
                </a:lnTo>
                <a:lnTo>
                  <a:pt x="107518" y="156469"/>
                </a:lnTo>
                <a:lnTo>
                  <a:pt x="111358" y="154548"/>
                </a:lnTo>
                <a:lnTo>
                  <a:pt x="112318" y="150708"/>
                </a:lnTo>
                <a:lnTo>
                  <a:pt x="123825" y="98877"/>
                </a:lnTo>
                <a:lnTo>
                  <a:pt x="112318" y="90236"/>
                </a:lnTo>
                <a:lnTo>
                  <a:pt x="116159" y="86395"/>
                </a:lnTo>
                <a:lnTo>
                  <a:pt x="104643" y="92456"/>
                </a:lnTo>
                <a:lnTo>
                  <a:pt x="71016" y="36163"/>
                </a:lnTo>
                <a:close/>
              </a:path>
              <a:path w="127665" h="156469">
                <a:moveTo>
                  <a:pt x="57591" y="26883"/>
                </a:moveTo>
                <a:lnTo>
                  <a:pt x="53751" y="28788"/>
                </a:lnTo>
                <a:lnTo>
                  <a:pt x="51831" y="33604"/>
                </a:lnTo>
                <a:lnTo>
                  <a:pt x="54711" y="37444"/>
                </a:lnTo>
                <a:lnTo>
                  <a:pt x="95996" y="106558"/>
                </a:lnTo>
                <a:lnTo>
                  <a:pt x="65272" y="39349"/>
                </a:lnTo>
                <a:lnTo>
                  <a:pt x="59142" y="25935"/>
                </a:lnTo>
                <a:lnTo>
                  <a:pt x="57591" y="26883"/>
                </a:lnTo>
                <a:close/>
              </a:path>
              <a:path w="127665" h="156469">
                <a:moveTo>
                  <a:pt x="123825" y="98877"/>
                </a:moveTo>
                <a:lnTo>
                  <a:pt x="112318" y="150708"/>
                </a:lnTo>
                <a:lnTo>
                  <a:pt x="126720" y="94076"/>
                </a:lnTo>
                <a:lnTo>
                  <a:pt x="127665" y="91196"/>
                </a:lnTo>
                <a:lnTo>
                  <a:pt x="126720" y="88315"/>
                </a:lnTo>
                <a:lnTo>
                  <a:pt x="124785" y="86395"/>
                </a:lnTo>
                <a:lnTo>
                  <a:pt x="121920" y="84475"/>
                </a:lnTo>
                <a:lnTo>
                  <a:pt x="119039" y="84475"/>
                </a:lnTo>
                <a:lnTo>
                  <a:pt x="116159" y="86395"/>
                </a:lnTo>
                <a:lnTo>
                  <a:pt x="112318" y="90236"/>
                </a:lnTo>
                <a:lnTo>
                  <a:pt x="123825" y="98877"/>
                </a:lnTo>
                <a:close/>
              </a:path>
              <a:path w="127665" h="156469">
                <a:moveTo>
                  <a:pt x="108478" y="98877"/>
                </a:moveTo>
                <a:lnTo>
                  <a:pt x="97916" y="95996"/>
                </a:lnTo>
                <a:lnTo>
                  <a:pt x="102717" y="111358"/>
                </a:lnTo>
                <a:lnTo>
                  <a:pt x="105597" y="109438"/>
                </a:lnTo>
                <a:lnTo>
                  <a:pt x="107753" y="108189"/>
                </a:lnTo>
                <a:lnTo>
                  <a:pt x="108478" y="98877"/>
                </a:lnTo>
                <a:close/>
              </a:path>
              <a:path w="127665" h="156469">
                <a:moveTo>
                  <a:pt x="52791" y="140147"/>
                </a:moveTo>
                <a:lnTo>
                  <a:pt x="47990" y="141107"/>
                </a:lnTo>
                <a:lnTo>
                  <a:pt x="103677" y="155508"/>
                </a:lnTo>
                <a:lnTo>
                  <a:pt x="52791" y="140147"/>
                </a:lnTo>
                <a:close/>
              </a:path>
              <a:path w="127665" h="156469">
                <a:moveTo>
                  <a:pt x="99876" y="139164"/>
                </a:moveTo>
                <a:lnTo>
                  <a:pt x="69386" y="131412"/>
                </a:lnTo>
                <a:lnTo>
                  <a:pt x="97916" y="146867"/>
                </a:lnTo>
                <a:lnTo>
                  <a:pt x="99876" y="13916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2" name="object 522"/>
          <p:cNvSpPr/>
          <p:nvPr/>
        </p:nvSpPr>
        <p:spPr>
          <a:xfrm>
            <a:off x="4678177" y="7414869"/>
            <a:ext cx="216956" cy="228478"/>
          </a:xfrm>
          <a:custGeom>
            <a:avLst/>
            <a:gdLst/>
            <a:ahLst/>
            <a:cxnLst/>
            <a:rect l="l" t="t" r="r" b="b"/>
            <a:pathLst>
              <a:path w="216956" h="228478">
                <a:moveTo>
                  <a:pt x="23042" y="158389"/>
                </a:moveTo>
                <a:lnTo>
                  <a:pt x="0" y="136306"/>
                </a:lnTo>
                <a:lnTo>
                  <a:pt x="3840" y="228478"/>
                </a:lnTo>
                <a:lnTo>
                  <a:pt x="95996" y="224637"/>
                </a:lnTo>
                <a:lnTo>
                  <a:pt x="71993" y="202554"/>
                </a:lnTo>
                <a:lnTo>
                  <a:pt x="216956" y="44150"/>
                </a:lnTo>
                <a:lnTo>
                  <a:pt x="167990" y="0"/>
                </a:lnTo>
                <a:lnTo>
                  <a:pt x="23042" y="15838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3" name="object 523"/>
          <p:cNvSpPr/>
          <p:nvPr/>
        </p:nvSpPr>
        <p:spPr>
          <a:xfrm>
            <a:off x="4669536" y="7404308"/>
            <a:ext cx="236159" cy="246720"/>
          </a:xfrm>
          <a:custGeom>
            <a:avLst/>
            <a:gdLst/>
            <a:ahLst/>
            <a:cxnLst/>
            <a:rect l="l" t="t" r="r" b="b"/>
            <a:pathLst>
              <a:path w="236159" h="246720">
                <a:moveTo>
                  <a:pt x="236159" y="54711"/>
                </a:moveTo>
                <a:lnTo>
                  <a:pt x="176631" y="0"/>
                </a:lnTo>
                <a:lnTo>
                  <a:pt x="171830" y="16322"/>
                </a:lnTo>
                <a:lnTo>
                  <a:pt x="37444" y="163189"/>
                </a:lnTo>
                <a:lnTo>
                  <a:pt x="26883" y="164150"/>
                </a:lnTo>
                <a:lnTo>
                  <a:pt x="32186" y="158336"/>
                </a:lnTo>
                <a:lnTo>
                  <a:pt x="0" y="128625"/>
                </a:lnTo>
                <a:lnTo>
                  <a:pt x="4800" y="246720"/>
                </a:lnTo>
                <a:lnTo>
                  <a:pt x="11521" y="231358"/>
                </a:lnTo>
                <a:lnTo>
                  <a:pt x="19202" y="238064"/>
                </a:lnTo>
                <a:lnTo>
                  <a:pt x="99837" y="239999"/>
                </a:lnTo>
                <a:lnTo>
                  <a:pt x="122880" y="241904"/>
                </a:lnTo>
                <a:lnTo>
                  <a:pt x="90701" y="212214"/>
                </a:lnTo>
                <a:lnTo>
                  <a:pt x="103677" y="227517"/>
                </a:lnTo>
                <a:lnTo>
                  <a:pt x="86395" y="228238"/>
                </a:lnTo>
                <a:lnTo>
                  <a:pt x="18906" y="231050"/>
                </a:lnTo>
                <a:lnTo>
                  <a:pt x="16107" y="164582"/>
                </a:lnTo>
                <a:lnTo>
                  <a:pt x="2880" y="152628"/>
                </a:lnTo>
                <a:lnTo>
                  <a:pt x="15361" y="146867"/>
                </a:lnTo>
                <a:lnTo>
                  <a:pt x="16107" y="164582"/>
                </a:lnTo>
                <a:lnTo>
                  <a:pt x="32628" y="179511"/>
                </a:lnTo>
                <a:lnTo>
                  <a:pt x="177610" y="21532"/>
                </a:lnTo>
                <a:lnTo>
                  <a:pt x="182392" y="16322"/>
                </a:lnTo>
                <a:lnTo>
                  <a:pt x="236159" y="54711"/>
                </a:lnTo>
                <a:close/>
              </a:path>
              <a:path w="236159" h="246720">
                <a:moveTo>
                  <a:pt x="177610" y="21532"/>
                </a:moveTo>
                <a:lnTo>
                  <a:pt x="214951" y="55201"/>
                </a:lnTo>
                <a:lnTo>
                  <a:pt x="219837" y="49911"/>
                </a:lnTo>
                <a:lnTo>
                  <a:pt x="220797" y="60472"/>
                </a:lnTo>
                <a:lnTo>
                  <a:pt x="214951" y="55201"/>
                </a:lnTo>
                <a:lnTo>
                  <a:pt x="69113" y="213116"/>
                </a:lnTo>
                <a:lnTo>
                  <a:pt x="86395" y="228238"/>
                </a:lnTo>
                <a:lnTo>
                  <a:pt x="103677" y="227517"/>
                </a:lnTo>
                <a:lnTo>
                  <a:pt x="90701" y="212214"/>
                </a:lnTo>
                <a:lnTo>
                  <a:pt x="85435" y="217916"/>
                </a:lnTo>
                <a:lnTo>
                  <a:pt x="85435" y="207355"/>
                </a:lnTo>
                <a:lnTo>
                  <a:pt x="90701" y="212214"/>
                </a:lnTo>
                <a:lnTo>
                  <a:pt x="236159" y="54711"/>
                </a:lnTo>
                <a:lnTo>
                  <a:pt x="182392" y="16322"/>
                </a:lnTo>
                <a:lnTo>
                  <a:pt x="177610" y="21532"/>
                </a:lnTo>
                <a:close/>
              </a:path>
              <a:path w="236159" h="246720">
                <a:moveTo>
                  <a:pt x="19202" y="238064"/>
                </a:moveTo>
                <a:lnTo>
                  <a:pt x="11521" y="231358"/>
                </a:lnTo>
                <a:lnTo>
                  <a:pt x="4800" y="246720"/>
                </a:lnTo>
                <a:lnTo>
                  <a:pt x="122880" y="241904"/>
                </a:lnTo>
                <a:lnTo>
                  <a:pt x="99837" y="239999"/>
                </a:lnTo>
                <a:lnTo>
                  <a:pt x="19202" y="238064"/>
                </a:lnTo>
                <a:close/>
              </a:path>
              <a:path w="236159" h="246720">
                <a:moveTo>
                  <a:pt x="37444" y="163189"/>
                </a:moveTo>
                <a:lnTo>
                  <a:pt x="171830" y="16322"/>
                </a:lnTo>
                <a:lnTo>
                  <a:pt x="176631" y="0"/>
                </a:lnTo>
                <a:lnTo>
                  <a:pt x="32186" y="158336"/>
                </a:lnTo>
                <a:lnTo>
                  <a:pt x="26883" y="164150"/>
                </a:lnTo>
                <a:lnTo>
                  <a:pt x="37444" y="163189"/>
                </a:lnTo>
                <a:close/>
              </a:path>
              <a:path w="236159" h="246720">
                <a:moveTo>
                  <a:pt x="16107" y="164582"/>
                </a:moveTo>
                <a:lnTo>
                  <a:pt x="15361" y="146867"/>
                </a:lnTo>
                <a:lnTo>
                  <a:pt x="2880" y="152628"/>
                </a:lnTo>
                <a:lnTo>
                  <a:pt x="16107" y="164582"/>
                </a:lnTo>
                <a:close/>
              </a:path>
              <a:path w="236159" h="246720">
                <a:moveTo>
                  <a:pt x="90701" y="212214"/>
                </a:moveTo>
                <a:lnTo>
                  <a:pt x="85435" y="207355"/>
                </a:lnTo>
                <a:lnTo>
                  <a:pt x="85435" y="217916"/>
                </a:lnTo>
                <a:lnTo>
                  <a:pt x="90701" y="212214"/>
                </a:lnTo>
                <a:close/>
              </a:path>
              <a:path w="236159" h="246720">
                <a:moveTo>
                  <a:pt x="220797" y="60472"/>
                </a:moveTo>
                <a:lnTo>
                  <a:pt x="219837" y="49911"/>
                </a:lnTo>
                <a:lnTo>
                  <a:pt x="214951" y="55201"/>
                </a:lnTo>
                <a:lnTo>
                  <a:pt x="220797" y="60472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4" name="object 524"/>
          <p:cNvSpPr/>
          <p:nvPr/>
        </p:nvSpPr>
        <p:spPr>
          <a:xfrm>
            <a:off x="4671456" y="8384438"/>
            <a:ext cx="131505" cy="274548"/>
          </a:xfrm>
          <a:custGeom>
            <a:avLst/>
            <a:gdLst/>
            <a:ahLst/>
            <a:cxnLst/>
            <a:rect l="l" t="t" r="r" b="b"/>
            <a:pathLst>
              <a:path w="131505" h="274548">
                <a:moveTo>
                  <a:pt x="66233" y="274548"/>
                </a:moveTo>
                <a:lnTo>
                  <a:pt x="131505" y="209272"/>
                </a:lnTo>
                <a:lnTo>
                  <a:pt x="97916" y="209272"/>
                </a:lnTo>
                <a:lnTo>
                  <a:pt x="97916" y="0"/>
                </a:lnTo>
                <a:lnTo>
                  <a:pt x="33588" y="0"/>
                </a:lnTo>
                <a:lnTo>
                  <a:pt x="33588" y="209272"/>
                </a:lnTo>
                <a:lnTo>
                  <a:pt x="0" y="209272"/>
                </a:lnTo>
                <a:lnTo>
                  <a:pt x="66233" y="27454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5" name="object 525"/>
          <p:cNvSpPr/>
          <p:nvPr/>
        </p:nvSpPr>
        <p:spPr>
          <a:xfrm>
            <a:off x="4654174" y="8376757"/>
            <a:ext cx="167030" cy="293749"/>
          </a:xfrm>
          <a:custGeom>
            <a:avLst/>
            <a:gdLst/>
            <a:ahLst/>
            <a:cxnLst/>
            <a:rect l="l" t="t" r="r" b="b"/>
            <a:pathLst>
              <a:path w="167030" h="293749">
                <a:moveTo>
                  <a:pt x="57591" y="15361"/>
                </a:moveTo>
                <a:lnTo>
                  <a:pt x="108478" y="15361"/>
                </a:lnTo>
                <a:lnTo>
                  <a:pt x="108478" y="7680"/>
                </a:lnTo>
                <a:lnTo>
                  <a:pt x="57591" y="7680"/>
                </a:lnTo>
                <a:lnTo>
                  <a:pt x="50871" y="15361"/>
                </a:lnTo>
                <a:lnTo>
                  <a:pt x="57591" y="224633"/>
                </a:lnTo>
                <a:lnTo>
                  <a:pt x="57591" y="15361"/>
                </a:lnTo>
                <a:close/>
              </a:path>
              <a:path w="167030" h="293749">
                <a:moveTo>
                  <a:pt x="122880" y="0"/>
                </a:moveTo>
                <a:lnTo>
                  <a:pt x="115199" y="15361"/>
                </a:lnTo>
                <a:lnTo>
                  <a:pt x="115199" y="210232"/>
                </a:lnTo>
                <a:lnTo>
                  <a:pt x="130563" y="224633"/>
                </a:lnTo>
                <a:lnTo>
                  <a:pt x="143042" y="212156"/>
                </a:lnTo>
                <a:lnTo>
                  <a:pt x="167030" y="210232"/>
                </a:lnTo>
                <a:lnTo>
                  <a:pt x="122880" y="210232"/>
                </a:lnTo>
                <a:lnTo>
                  <a:pt x="122880" y="216953"/>
                </a:lnTo>
                <a:lnTo>
                  <a:pt x="122880" y="0"/>
                </a:lnTo>
                <a:close/>
              </a:path>
              <a:path w="167030" h="293749">
                <a:moveTo>
                  <a:pt x="88315" y="277432"/>
                </a:moveTo>
                <a:lnTo>
                  <a:pt x="77754" y="277432"/>
                </a:lnTo>
                <a:lnTo>
                  <a:pt x="83515" y="293749"/>
                </a:lnTo>
                <a:lnTo>
                  <a:pt x="167030" y="210232"/>
                </a:lnTo>
                <a:lnTo>
                  <a:pt x="148788" y="224633"/>
                </a:lnTo>
                <a:lnTo>
                  <a:pt x="88315" y="277432"/>
                </a:lnTo>
                <a:close/>
              </a:path>
              <a:path w="167030" h="293749">
                <a:moveTo>
                  <a:pt x="50871" y="210232"/>
                </a:moveTo>
                <a:lnTo>
                  <a:pt x="43205" y="0"/>
                </a:lnTo>
                <a:lnTo>
                  <a:pt x="43205" y="216953"/>
                </a:lnTo>
                <a:lnTo>
                  <a:pt x="50871" y="210232"/>
                </a:lnTo>
                <a:close/>
              </a:path>
              <a:path w="167030" h="293749">
                <a:moveTo>
                  <a:pt x="35519" y="224633"/>
                </a:moveTo>
                <a:lnTo>
                  <a:pt x="23042" y="212156"/>
                </a:lnTo>
                <a:lnTo>
                  <a:pt x="17282" y="224633"/>
                </a:lnTo>
                <a:lnTo>
                  <a:pt x="35519" y="224633"/>
                </a:lnTo>
                <a:close/>
              </a:path>
              <a:path w="167030" h="293749">
                <a:moveTo>
                  <a:pt x="167030" y="210232"/>
                </a:moveTo>
                <a:lnTo>
                  <a:pt x="143042" y="212156"/>
                </a:lnTo>
                <a:lnTo>
                  <a:pt x="130563" y="224633"/>
                </a:lnTo>
                <a:lnTo>
                  <a:pt x="83035" y="272151"/>
                </a:lnTo>
                <a:lnTo>
                  <a:pt x="35519" y="224633"/>
                </a:lnTo>
                <a:lnTo>
                  <a:pt x="17282" y="224633"/>
                </a:lnTo>
                <a:lnTo>
                  <a:pt x="23042" y="212156"/>
                </a:lnTo>
                <a:lnTo>
                  <a:pt x="35519" y="224633"/>
                </a:lnTo>
                <a:lnTo>
                  <a:pt x="57591" y="224633"/>
                </a:lnTo>
                <a:lnTo>
                  <a:pt x="50871" y="15361"/>
                </a:lnTo>
                <a:lnTo>
                  <a:pt x="57591" y="7680"/>
                </a:lnTo>
                <a:lnTo>
                  <a:pt x="108478" y="7680"/>
                </a:lnTo>
                <a:lnTo>
                  <a:pt x="108478" y="224633"/>
                </a:lnTo>
                <a:lnTo>
                  <a:pt x="130563" y="224633"/>
                </a:lnTo>
                <a:lnTo>
                  <a:pt x="115199" y="210232"/>
                </a:lnTo>
                <a:lnTo>
                  <a:pt x="115199" y="15361"/>
                </a:lnTo>
                <a:lnTo>
                  <a:pt x="122880" y="0"/>
                </a:lnTo>
                <a:lnTo>
                  <a:pt x="43205" y="0"/>
                </a:lnTo>
                <a:lnTo>
                  <a:pt x="50871" y="210232"/>
                </a:lnTo>
                <a:lnTo>
                  <a:pt x="43205" y="216953"/>
                </a:lnTo>
                <a:lnTo>
                  <a:pt x="43205" y="210232"/>
                </a:lnTo>
                <a:lnTo>
                  <a:pt x="0" y="210232"/>
                </a:lnTo>
                <a:lnTo>
                  <a:pt x="83515" y="293749"/>
                </a:lnTo>
                <a:lnTo>
                  <a:pt x="77754" y="277432"/>
                </a:lnTo>
                <a:lnTo>
                  <a:pt x="88315" y="277432"/>
                </a:lnTo>
                <a:lnTo>
                  <a:pt x="148788" y="224633"/>
                </a:lnTo>
                <a:lnTo>
                  <a:pt x="167030" y="210232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6" name="object 526"/>
          <p:cNvSpPr/>
          <p:nvPr/>
        </p:nvSpPr>
        <p:spPr>
          <a:xfrm>
            <a:off x="4787615" y="6632490"/>
            <a:ext cx="950370" cy="858213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7" name="object 527"/>
          <p:cNvSpPr/>
          <p:nvPr/>
        </p:nvSpPr>
        <p:spPr>
          <a:xfrm>
            <a:off x="3603010" y="7926537"/>
            <a:ext cx="51831" cy="86395"/>
          </a:xfrm>
          <a:custGeom>
            <a:avLst/>
            <a:gdLst/>
            <a:ahLst/>
            <a:cxnLst/>
            <a:rect l="l" t="t" r="r" b="b"/>
            <a:pathLst>
              <a:path w="51831" h="86395">
                <a:moveTo>
                  <a:pt x="50871" y="72953"/>
                </a:moveTo>
                <a:lnTo>
                  <a:pt x="35509" y="72953"/>
                </a:lnTo>
                <a:lnTo>
                  <a:pt x="35509" y="960"/>
                </a:lnTo>
                <a:lnTo>
                  <a:pt x="34564" y="960"/>
                </a:lnTo>
                <a:lnTo>
                  <a:pt x="33604" y="0"/>
                </a:lnTo>
                <a:lnTo>
                  <a:pt x="22082" y="0"/>
                </a:lnTo>
                <a:lnTo>
                  <a:pt x="21122" y="960"/>
                </a:lnTo>
                <a:lnTo>
                  <a:pt x="20162" y="960"/>
                </a:lnTo>
                <a:lnTo>
                  <a:pt x="1920" y="12466"/>
                </a:lnTo>
                <a:lnTo>
                  <a:pt x="1920" y="13426"/>
                </a:lnTo>
                <a:lnTo>
                  <a:pt x="960" y="13426"/>
                </a:lnTo>
                <a:lnTo>
                  <a:pt x="960" y="14401"/>
                </a:lnTo>
                <a:lnTo>
                  <a:pt x="0" y="14401"/>
                </a:lnTo>
                <a:lnTo>
                  <a:pt x="0" y="24947"/>
                </a:lnTo>
                <a:lnTo>
                  <a:pt x="960" y="24947"/>
                </a:lnTo>
                <a:lnTo>
                  <a:pt x="960" y="25908"/>
                </a:lnTo>
                <a:lnTo>
                  <a:pt x="2880" y="25908"/>
                </a:lnTo>
                <a:lnTo>
                  <a:pt x="3840" y="24947"/>
                </a:lnTo>
                <a:lnTo>
                  <a:pt x="4800" y="24947"/>
                </a:lnTo>
                <a:lnTo>
                  <a:pt x="18242" y="17266"/>
                </a:lnTo>
                <a:lnTo>
                  <a:pt x="18242" y="72953"/>
                </a:lnTo>
                <a:lnTo>
                  <a:pt x="960" y="72953"/>
                </a:lnTo>
                <a:lnTo>
                  <a:pt x="960" y="73914"/>
                </a:lnTo>
                <a:lnTo>
                  <a:pt x="0" y="73914"/>
                </a:lnTo>
                <a:lnTo>
                  <a:pt x="0" y="84475"/>
                </a:lnTo>
                <a:lnTo>
                  <a:pt x="960" y="84475"/>
                </a:lnTo>
                <a:lnTo>
                  <a:pt x="960" y="85435"/>
                </a:lnTo>
                <a:lnTo>
                  <a:pt x="1920" y="86395"/>
                </a:lnTo>
                <a:lnTo>
                  <a:pt x="49911" y="86395"/>
                </a:lnTo>
                <a:lnTo>
                  <a:pt x="50871" y="85435"/>
                </a:lnTo>
                <a:lnTo>
                  <a:pt x="51831" y="84475"/>
                </a:lnTo>
                <a:lnTo>
                  <a:pt x="51831" y="73914"/>
                </a:lnTo>
                <a:lnTo>
                  <a:pt x="50871" y="73914"/>
                </a:lnTo>
                <a:lnTo>
                  <a:pt x="50871" y="7295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8" name="object 528"/>
          <p:cNvSpPr/>
          <p:nvPr/>
        </p:nvSpPr>
        <p:spPr>
          <a:xfrm>
            <a:off x="3664442" y="7928442"/>
            <a:ext cx="29763" cy="45125"/>
          </a:xfrm>
          <a:custGeom>
            <a:avLst/>
            <a:gdLst/>
            <a:ahLst/>
            <a:cxnLst/>
            <a:rect l="l" t="t" r="r" b="b"/>
            <a:pathLst>
              <a:path w="29763" h="45125">
                <a:moveTo>
                  <a:pt x="29763" y="26898"/>
                </a:moveTo>
                <a:lnTo>
                  <a:pt x="28803" y="24963"/>
                </a:lnTo>
                <a:lnTo>
                  <a:pt x="27843" y="24002"/>
                </a:lnTo>
                <a:lnTo>
                  <a:pt x="26883" y="23042"/>
                </a:lnTo>
                <a:lnTo>
                  <a:pt x="25923" y="22082"/>
                </a:lnTo>
                <a:lnTo>
                  <a:pt x="24963" y="21122"/>
                </a:lnTo>
                <a:lnTo>
                  <a:pt x="24002" y="21122"/>
                </a:lnTo>
                <a:lnTo>
                  <a:pt x="23042" y="20162"/>
                </a:lnTo>
                <a:lnTo>
                  <a:pt x="22082" y="19202"/>
                </a:lnTo>
                <a:lnTo>
                  <a:pt x="20162" y="19202"/>
                </a:lnTo>
                <a:lnTo>
                  <a:pt x="19202" y="18242"/>
                </a:lnTo>
                <a:lnTo>
                  <a:pt x="18242" y="18242"/>
                </a:lnTo>
                <a:lnTo>
                  <a:pt x="17282" y="17282"/>
                </a:lnTo>
                <a:lnTo>
                  <a:pt x="14401" y="17282"/>
                </a:lnTo>
                <a:lnTo>
                  <a:pt x="14401" y="16337"/>
                </a:lnTo>
                <a:lnTo>
                  <a:pt x="13441" y="16337"/>
                </a:lnTo>
                <a:lnTo>
                  <a:pt x="12481" y="15361"/>
                </a:lnTo>
                <a:lnTo>
                  <a:pt x="11521" y="14401"/>
                </a:lnTo>
                <a:lnTo>
                  <a:pt x="10561" y="13441"/>
                </a:lnTo>
                <a:lnTo>
                  <a:pt x="10561" y="11521"/>
                </a:lnTo>
                <a:lnTo>
                  <a:pt x="11521" y="10561"/>
                </a:lnTo>
                <a:lnTo>
                  <a:pt x="11521" y="9616"/>
                </a:lnTo>
                <a:lnTo>
                  <a:pt x="12481" y="9616"/>
                </a:lnTo>
                <a:lnTo>
                  <a:pt x="12481" y="8656"/>
                </a:lnTo>
                <a:lnTo>
                  <a:pt x="21122" y="8656"/>
                </a:lnTo>
                <a:lnTo>
                  <a:pt x="23042" y="9616"/>
                </a:lnTo>
                <a:lnTo>
                  <a:pt x="24002" y="10561"/>
                </a:lnTo>
                <a:lnTo>
                  <a:pt x="25923" y="10561"/>
                </a:lnTo>
                <a:lnTo>
                  <a:pt x="25923" y="11521"/>
                </a:lnTo>
                <a:lnTo>
                  <a:pt x="26883" y="11521"/>
                </a:lnTo>
                <a:lnTo>
                  <a:pt x="27843" y="10561"/>
                </a:lnTo>
                <a:lnTo>
                  <a:pt x="27843" y="3840"/>
                </a:lnTo>
                <a:lnTo>
                  <a:pt x="26883" y="2895"/>
                </a:lnTo>
                <a:lnTo>
                  <a:pt x="25923" y="2895"/>
                </a:lnTo>
                <a:lnTo>
                  <a:pt x="25923" y="1935"/>
                </a:lnTo>
                <a:lnTo>
                  <a:pt x="24002" y="1935"/>
                </a:lnTo>
                <a:lnTo>
                  <a:pt x="23042" y="975"/>
                </a:lnTo>
                <a:lnTo>
                  <a:pt x="19202" y="975"/>
                </a:lnTo>
                <a:lnTo>
                  <a:pt x="17282" y="0"/>
                </a:lnTo>
                <a:lnTo>
                  <a:pt x="14401" y="0"/>
                </a:lnTo>
                <a:lnTo>
                  <a:pt x="11521" y="975"/>
                </a:lnTo>
                <a:lnTo>
                  <a:pt x="9601" y="975"/>
                </a:lnTo>
                <a:lnTo>
                  <a:pt x="7680" y="1935"/>
                </a:lnTo>
                <a:lnTo>
                  <a:pt x="5760" y="2895"/>
                </a:lnTo>
                <a:lnTo>
                  <a:pt x="4800" y="3840"/>
                </a:lnTo>
                <a:lnTo>
                  <a:pt x="2880" y="4815"/>
                </a:lnTo>
                <a:lnTo>
                  <a:pt x="1920" y="6720"/>
                </a:lnTo>
                <a:lnTo>
                  <a:pt x="1920" y="7680"/>
                </a:lnTo>
                <a:lnTo>
                  <a:pt x="960" y="9616"/>
                </a:lnTo>
                <a:lnTo>
                  <a:pt x="0" y="11521"/>
                </a:lnTo>
                <a:lnTo>
                  <a:pt x="0" y="15361"/>
                </a:lnTo>
                <a:lnTo>
                  <a:pt x="960" y="16337"/>
                </a:lnTo>
                <a:lnTo>
                  <a:pt x="960" y="18242"/>
                </a:lnTo>
                <a:lnTo>
                  <a:pt x="1920" y="19202"/>
                </a:lnTo>
                <a:lnTo>
                  <a:pt x="2880" y="20162"/>
                </a:lnTo>
                <a:lnTo>
                  <a:pt x="3840" y="21122"/>
                </a:lnTo>
                <a:lnTo>
                  <a:pt x="3840" y="22082"/>
                </a:lnTo>
                <a:lnTo>
                  <a:pt x="5760" y="23042"/>
                </a:lnTo>
                <a:lnTo>
                  <a:pt x="6720" y="24002"/>
                </a:lnTo>
                <a:lnTo>
                  <a:pt x="7680" y="24002"/>
                </a:lnTo>
                <a:lnTo>
                  <a:pt x="8641" y="24963"/>
                </a:lnTo>
                <a:lnTo>
                  <a:pt x="9601" y="24963"/>
                </a:lnTo>
                <a:lnTo>
                  <a:pt x="11521" y="25923"/>
                </a:lnTo>
                <a:lnTo>
                  <a:pt x="12481" y="25923"/>
                </a:lnTo>
                <a:lnTo>
                  <a:pt x="13441" y="26898"/>
                </a:lnTo>
                <a:lnTo>
                  <a:pt x="14401" y="26898"/>
                </a:lnTo>
                <a:lnTo>
                  <a:pt x="15361" y="27843"/>
                </a:lnTo>
                <a:lnTo>
                  <a:pt x="16322" y="27843"/>
                </a:lnTo>
                <a:lnTo>
                  <a:pt x="17282" y="28803"/>
                </a:lnTo>
                <a:lnTo>
                  <a:pt x="18242" y="28803"/>
                </a:lnTo>
                <a:lnTo>
                  <a:pt x="18242" y="29763"/>
                </a:lnTo>
                <a:lnTo>
                  <a:pt x="19202" y="30723"/>
                </a:lnTo>
                <a:lnTo>
                  <a:pt x="19202" y="33604"/>
                </a:lnTo>
                <a:lnTo>
                  <a:pt x="18242" y="34564"/>
                </a:lnTo>
                <a:lnTo>
                  <a:pt x="18242" y="35524"/>
                </a:lnTo>
                <a:lnTo>
                  <a:pt x="17282" y="35524"/>
                </a:lnTo>
                <a:lnTo>
                  <a:pt x="16322" y="36484"/>
                </a:lnTo>
                <a:lnTo>
                  <a:pt x="8641" y="36484"/>
                </a:lnTo>
                <a:lnTo>
                  <a:pt x="7680" y="35524"/>
                </a:lnTo>
                <a:lnTo>
                  <a:pt x="6720" y="35524"/>
                </a:lnTo>
                <a:lnTo>
                  <a:pt x="5760" y="34564"/>
                </a:lnTo>
                <a:lnTo>
                  <a:pt x="4800" y="34564"/>
                </a:lnTo>
                <a:lnTo>
                  <a:pt x="3840" y="33604"/>
                </a:lnTo>
                <a:lnTo>
                  <a:pt x="960" y="33604"/>
                </a:lnTo>
                <a:lnTo>
                  <a:pt x="0" y="34564"/>
                </a:lnTo>
                <a:lnTo>
                  <a:pt x="0" y="40325"/>
                </a:lnTo>
                <a:lnTo>
                  <a:pt x="960" y="40325"/>
                </a:lnTo>
                <a:lnTo>
                  <a:pt x="960" y="41285"/>
                </a:lnTo>
                <a:lnTo>
                  <a:pt x="1920" y="42245"/>
                </a:lnTo>
                <a:lnTo>
                  <a:pt x="2880" y="42245"/>
                </a:lnTo>
                <a:lnTo>
                  <a:pt x="3840" y="43205"/>
                </a:lnTo>
                <a:lnTo>
                  <a:pt x="5760" y="43205"/>
                </a:lnTo>
                <a:lnTo>
                  <a:pt x="6720" y="44165"/>
                </a:lnTo>
                <a:lnTo>
                  <a:pt x="8641" y="44165"/>
                </a:lnTo>
                <a:lnTo>
                  <a:pt x="10561" y="45125"/>
                </a:lnTo>
                <a:lnTo>
                  <a:pt x="15361" y="45125"/>
                </a:lnTo>
                <a:lnTo>
                  <a:pt x="18242" y="44165"/>
                </a:lnTo>
                <a:lnTo>
                  <a:pt x="20162" y="44165"/>
                </a:lnTo>
                <a:lnTo>
                  <a:pt x="22082" y="43205"/>
                </a:lnTo>
                <a:lnTo>
                  <a:pt x="24002" y="42245"/>
                </a:lnTo>
                <a:lnTo>
                  <a:pt x="24963" y="41285"/>
                </a:lnTo>
                <a:lnTo>
                  <a:pt x="26883" y="40325"/>
                </a:lnTo>
                <a:lnTo>
                  <a:pt x="27843" y="38404"/>
                </a:lnTo>
                <a:lnTo>
                  <a:pt x="28803" y="37444"/>
                </a:lnTo>
                <a:lnTo>
                  <a:pt x="29763" y="35524"/>
                </a:lnTo>
                <a:lnTo>
                  <a:pt x="29763" y="2689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9" name="object 529"/>
          <p:cNvSpPr/>
          <p:nvPr/>
        </p:nvSpPr>
        <p:spPr>
          <a:xfrm>
            <a:off x="3698046" y="7919816"/>
            <a:ext cx="27828" cy="52791"/>
          </a:xfrm>
          <a:custGeom>
            <a:avLst/>
            <a:gdLst/>
            <a:ahLst/>
            <a:cxnLst/>
            <a:rect l="l" t="t" r="r" b="b"/>
            <a:pathLst>
              <a:path w="27828" h="52791">
                <a:moveTo>
                  <a:pt x="26883" y="12466"/>
                </a:moveTo>
                <a:lnTo>
                  <a:pt x="26883" y="10561"/>
                </a:lnTo>
                <a:lnTo>
                  <a:pt x="17282" y="10561"/>
                </a:lnTo>
                <a:lnTo>
                  <a:pt x="17282" y="960"/>
                </a:lnTo>
                <a:lnTo>
                  <a:pt x="16322" y="0"/>
                </a:lnTo>
                <a:lnTo>
                  <a:pt x="6720" y="0"/>
                </a:lnTo>
                <a:lnTo>
                  <a:pt x="6720" y="960"/>
                </a:lnTo>
                <a:lnTo>
                  <a:pt x="5760" y="960"/>
                </a:lnTo>
                <a:lnTo>
                  <a:pt x="5760" y="10561"/>
                </a:lnTo>
                <a:lnTo>
                  <a:pt x="0" y="10561"/>
                </a:lnTo>
                <a:lnTo>
                  <a:pt x="0" y="19187"/>
                </a:lnTo>
                <a:lnTo>
                  <a:pt x="5760" y="19187"/>
                </a:lnTo>
                <a:lnTo>
                  <a:pt x="5760" y="41269"/>
                </a:lnTo>
                <a:lnTo>
                  <a:pt x="6720" y="44150"/>
                </a:lnTo>
                <a:lnTo>
                  <a:pt x="6720" y="45110"/>
                </a:lnTo>
                <a:lnTo>
                  <a:pt x="7680" y="47030"/>
                </a:lnTo>
                <a:lnTo>
                  <a:pt x="7680" y="48950"/>
                </a:lnTo>
                <a:lnTo>
                  <a:pt x="9601" y="49910"/>
                </a:lnTo>
                <a:lnTo>
                  <a:pt x="10561" y="50871"/>
                </a:lnTo>
                <a:lnTo>
                  <a:pt x="11521" y="51831"/>
                </a:lnTo>
                <a:lnTo>
                  <a:pt x="13441" y="52791"/>
                </a:lnTo>
                <a:lnTo>
                  <a:pt x="24963" y="52791"/>
                </a:lnTo>
                <a:lnTo>
                  <a:pt x="24963" y="51831"/>
                </a:lnTo>
                <a:lnTo>
                  <a:pt x="26883" y="51831"/>
                </a:lnTo>
                <a:lnTo>
                  <a:pt x="26883" y="49910"/>
                </a:lnTo>
                <a:lnTo>
                  <a:pt x="27828" y="48950"/>
                </a:lnTo>
                <a:lnTo>
                  <a:pt x="27828" y="45110"/>
                </a:lnTo>
                <a:lnTo>
                  <a:pt x="26883" y="45110"/>
                </a:lnTo>
                <a:lnTo>
                  <a:pt x="26883" y="43190"/>
                </a:lnTo>
                <a:lnTo>
                  <a:pt x="24002" y="43190"/>
                </a:lnTo>
                <a:lnTo>
                  <a:pt x="24002" y="44150"/>
                </a:lnTo>
                <a:lnTo>
                  <a:pt x="20162" y="44150"/>
                </a:lnTo>
                <a:lnTo>
                  <a:pt x="19202" y="43190"/>
                </a:lnTo>
                <a:lnTo>
                  <a:pt x="18242" y="42230"/>
                </a:lnTo>
                <a:lnTo>
                  <a:pt x="17282" y="41269"/>
                </a:lnTo>
                <a:lnTo>
                  <a:pt x="17282" y="19187"/>
                </a:lnTo>
                <a:lnTo>
                  <a:pt x="26883" y="19187"/>
                </a:lnTo>
                <a:lnTo>
                  <a:pt x="26883" y="17282"/>
                </a:lnTo>
                <a:lnTo>
                  <a:pt x="27828" y="16306"/>
                </a:lnTo>
                <a:lnTo>
                  <a:pt x="27828" y="13441"/>
                </a:lnTo>
                <a:lnTo>
                  <a:pt x="26883" y="1246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0" name="object 530"/>
          <p:cNvSpPr/>
          <p:nvPr/>
        </p:nvSpPr>
        <p:spPr>
          <a:xfrm>
            <a:off x="3349569" y="8110849"/>
            <a:ext cx="55686" cy="65272"/>
          </a:xfrm>
          <a:custGeom>
            <a:avLst/>
            <a:gdLst/>
            <a:ahLst/>
            <a:cxnLst/>
            <a:rect l="l" t="t" r="r" b="b"/>
            <a:pathLst>
              <a:path w="55686" h="65272">
                <a:moveTo>
                  <a:pt x="55686" y="1920"/>
                </a:moveTo>
                <a:lnTo>
                  <a:pt x="54726" y="960"/>
                </a:lnTo>
                <a:lnTo>
                  <a:pt x="51846" y="960"/>
                </a:lnTo>
                <a:lnTo>
                  <a:pt x="50886" y="0"/>
                </a:lnTo>
                <a:lnTo>
                  <a:pt x="45125" y="0"/>
                </a:lnTo>
                <a:lnTo>
                  <a:pt x="44165" y="960"/>
                </a:lnTo>
                <a:lnTo>
                  <a:pt x="40325" y="960"/>
                </a:lnTo>
                <a:lnTo>
                  <a:pt x="40325" y="1920"/>
                </a:lnTo>
                <a:lnTo>
                  <a:pt x="39364" y="1920"/>
                </a:lnTo>
                <a:lnTo>
                  <a:pt x="39364" y="42230"/>
                </a:lnTo>
                <a:lnTo>
                  <a:pt x="37444" y="45110"/>
                </a:lnTo>
                <a:lnTo>
                  <a:pt x="34564" y="47030"/>
                </a:lnTo>
                <a:lnTo>
                  <a:pt x="32644" y="48950"/>
                </a:lnTo>
                <a:lnTo>
                  <a:pt x="30723" y="50871"/>
                </a:lnTo>
                <a:lnTo>
                  <a:pt x="23042" y="50871"/>
                </a:lnTo>
                <a:lnTo>
                  <a:pt x="22082" y="49911"/>
                </a:lnTo>
                <a:lnTo>
                  <a:pt x="20162" y="49911"/>
                </a:lnTo>
                <a:lnTo>
                  <a:pt x="19202" y="48950"/>
                </a:lnTo>
                <a:lnTo>
                  <a:pt x="19202" y="47030"/>
                </a:lnTo>
                <a:lnTo>
                  <a:pt x="18242" y="46070"/>
                </a:lnTo>
                <a:lnTo>
                  <a:pt x="17282" y="45110"/>
                </a:lnTo>
                <a:lnTo>
                  <a:pt x="17282" y="43190"/>
                </a:lnTo>
                <a:lnTo>
                  <a:pt x="16322" y="41269"/>
                </a:lnTo>
                <a:lnTo>
                  <a:pt x="16322" y="1920"/>
                </a:lnTo>
                <a:lnTo>
                  <a:pt x="15361" y="1920"/>
                </a:lnTo>
                <a:lnTo>
                  <a:pt x="15361" y="960"/>
                </a:lnTo>
                <a:lnTo>
                  <a:pt x="12481" y="960"/>
                </a:lnTo>
                <a:lnTo>
                  <a:pt x="10561" y="0"/>
                </a:lnTo>
                <a:lnTo>
                  <a:pt x="4815" y="0"/>
                </a:lnTo>
                <a:lnTo>
                  <a:pt x="3840" y="960"/>
                </a:lnTo>
                <a:lnTo>
                  <a:pt x="975" y="960"/>
                </a:lnTo>
                <a:lnTo>
                  <a:pt x="0" y="1920"/>
                </a:lnTo>
                <a:lnTo>
                  <a:pt x="0" y="47030"/>
                </a:lnTo>
                <a:lnTo>
                  <a:pt x="975" y="49911"/>
                </a:lnTo>
                <a:lnTo>
                  <a:pt x="1920" y="53751"/>
                </a:lnTo>
                <a:lnTo>
                  <a:pt x="2880" y="55671"/>
                </a:lnTo>
                <a:lnTo>
                  <a:pt x="4815" y="58552"/>
                </a:lnTo>
                <a:lnTo>
                  <a:pt x="5760" y="60472"/>
                </a:lnTo>
                <a:lnTo>
                  <a:pt x="8641" y="62392"/>
                </a:lnTo>
                <a:lnTo>
                  <a:pt x="11521" y="63352"/>
                </a:lnTo>
                <a:lnTo>
                  <a:pt x="13441" y="65272"/>
                </a:lnTo>
                <a:lnTo>
                  <a:pt x="24963" y="65272"/>
                </a:lnTo>
                <a:lnTo>
                  <a:pt x="28803" y="64312"/>
                </a:lnTo>
                <a:lnTo>
                  <a:pt x="31683" y="63352"/>
                </a:lnTo>
                <a:lnTo>
                  <a:pt x="35524" y="61432"/>
                </a:lnTo>
                <a:lnTo>
                  <a:pt x="38404" y="58552"/>
                </a:lnTo>
                <a:lnTo>
                  <a:pt x="42245" y="54711"/>
                </a:lnTo>
                <a:lnTo>
                  <a:pt x="42245" y="63352"/>
                </a:lnTo>
                <a:lnTo>
                  <a:pt x="43205" y="63352"/>
                </a:lnTo>
                <a:lnTo>
                  <a:pt x="44165" y="64312"/>
                </a:lnTo>
                <a:lnTo>
                  <a:pt x="53766" y="64312"/>
                </a:lnTo>
                <a:lnTo>
                  <a:pt x="54726" y="63352"/>
                </a:lnTo>
                <a:lnTo>
                  <a:pt x="55686" y="63352"/>
                </a:lnTo>
                <a:lnTo>
                  <a:pt x="55686" y="192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1" name="object 531"/>
          <p:cNvSpPr/>
          <p:nvPr/>
        </p:nvSpPr>
        <p:spPr>
          <a:xfrm>
            <a:off x="3422538" y="8109889"/>
            <a:ext cx="55671" cy="65272"/>
          </a:xfrm>
          <a:custGeom>
            <a:avLst/>
            <a:gdLst/>
            <a:ahLst/>
            <a:cxnLst/>
            <a:rect l="l" t="t" r="r" b="b"/>
            <a:pathLst>
              <a:path w="55671" h="65272">
                <a:moveTo>
                  <a:pt x="41269" y="64312"/>
                </a:moveTo>
                <a:lnTo>
                  <a:pt x="42230" y="65272"/>
                </a:lnTo>
                <a:lnTo>
                  <a:pt x="53751" y="65272"/>
                </a:lnTo>
                <a:lnTo>
                  <a:pt x="54711" y="64312"/>
                </a:lnTo>
                <a:lnTo>
                  <a:pt x="55671" y="64312"/>
                </a:lnTo>
                <a:lnTo>
                  <a:pt x="55671" y="18227"/>
                </a:lnTo>
                <a:lnTo>
                  <a:pt x="54711" y="15361"/>
                </a:lnTo>
                <a:lnTo>
                  <a:pt x="53751" y="12481"/>
                </a:lnTo>
                <a:lnTo>
                  <a:pt x="52791" y="9601"/>
                </a:lnTo>
                <a:lnTo>
                  <a:pt x="50871" y="7680"/>
                </a:lnTo>
                <a:lnTo>
                  <a:pt x="49911" y="4800"/>
                </a:lnTo>
                <a:lnTo>
                  <a:pt x="47030" y="3840"/>
                </a:lnTo>
                <a:lnTo>
                  <a:pt x="44150" y="1920"/>
                </a:lnTo>
                <a:lnTo>
                  <a:pt x="42230" y="960"/>
                </a:lnTo>
                <a:lnTo>
                  <a:pt x="38389" y="0"/>
                </a:lnTo>
                <a:lnTo>
                  <a:pt x="30708" y="0"/>
                </a:lnTo>
                <a:lnTo>
                  <a:pt x="26868" y="960"/>
                </a:lnTo>
                <a:lnTo>
                  <a:pt x="23987" y="2880"/>
                </a:lnTo>
                <a:lnTo>
                  <a:pt x="20147" y="4800"/>
                </a:lnTo>
                <a:lnTo>
                  <a:pt x="17266" y="7680"/>
                </a:lnTo>
                <a:lnTo>
                  <a:pt x="14401" y="10546"/>
                </a:lnTo>
                <a:lnTo>
                  <a:pt x="14401" y="3840"/>
                </a:lnTo>
                <a:lnTo>
                  <a:pt x="13426" y="2880"/>
                </a:lnTo>
                <a:lnTo>
                  <a:pt x="13426" y="1920"/>
                </a:lnTo>
                <a:lnTo>
                  <a:pt x="10561" y="1920"/>
                </a:lnTo>
                <a:lnTo>
                  <a:pt x="9585" y="960"/>
                </a:lnTo>
                <a:lnTo>
                  <a:pt x="4800" y="960"/>
                </a:lnTo>
                <a:lnTo>
                  <a:pt x="384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64312"/>
                </a:lnTo>
                <a:lnTo>
                  <a:pt x="1920" y="64312"/>
                </a:lnTo>
                <a:lnTo>
                  <a:pt x="1920" y="65272"/>
                </a:lnTo>
                <a:lnTo>
                  <a:pt x="14401" y="65272"/>
                </a:lnTo>
                <a:lnTo>
                  <a:pt x="14401" y="64312"/>
                </a:lnTo>
                <a:lnTo>
                  <a:pt x="16306" y="64312"/>
                </a:lnTo>
                <a:lnTo>
                  <a:pt x="16306" y="24002"/>
                </a:lnTo>
                <a:lnTo>
                  <a:pt x="19202" y="21107"/>
                </a:lnTo>
                <a:lnTo>
                  <a:pt x="21107" y="18227"/>
                </a:lnTo>
                <a:lnTo>
                  <a:pt x="23042" y="17282"/>
                </a:lnTo>
                <a:lnTo>
                  <a:pt x="24947" y="15361"/>
                </a:lnTo>
                <a:lnTo>
                  <a:pt x="27828" y="14386"/>
                </a:lnTo>
                <a:lnTo>
                  <a:pt x="31668" y="14386"/>
                </a:lnTo>
                <a:lnTo>
                  <a:pt x="32628" y="15361"/>
                </a:lnTo>
                <a:lnTo>
                  <a:pt x="33588" y="15361"/>
                </a:lnTo>
                <a:lnTo>
                  <a:pt x="35509" y="16322"/>
                </a:lnTo>
                <a:lnTo>
                  <a:pt x="36469" y="17282"/>
                </a:lnTo>
                <a:lnTo>
                  <a:pt x="37429" y="18227"/>
                </a:lnTo>
                <a:lnTo>
                  <a:pt x="37429" y="19202"/>
                </a:lnTo>
                <a:lnTo>
                  <a:pt x="38389" y="21107"/>
                </a:lnTo>
                <a:lnTo>
                  <a:pt x="38389" y="22067"/>
                </a:lnTo>
                <a:lnTo>
                  <a:pt x="39349" y="24002"/>
                </a:lnTo>
                <a:lnTo>
                  <a:pt x="39349" y="63352"/>
                </a:lnTo>
                <a:lnTo>
                  <a:pt x="40309" y="64312"/>
                </a:lnTo>
                <a:lnTo>
                  <a:pt x="41269" y="6431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2" name="object 532"/>
          <p:cNvSpPr/>
          <p:nvPr/>
        </p:nvSpPr>
        <p:spPr>
          <a:xfrm>
            <a:off x="3494531" y="8083006"/>
            <a:ext cx="17282" cy="92156"/>
          </a:xfrm>
          <a:custGeom>
            <a:avLst/>
            <a:gdLst/>
            <a:ahLst/>
            <a:cxnLst/>
            <a:rect l="l" t="t" r="r" b="b"/>
            <a:pathLst>
              <a:path w="17282" h="92156">
                <a:moveTo>
                  <a:pt x="960" y="960"/>
                </a:moveTo>
                <a:lnTo>
                  <a:pt x="960" y="1920"/>
                </a:lnTo>
                <a:lnTo>
                  <a:pt x="0" y="2880"/>
                </a:lnTo>
                <a:lnTo>
                  <a:pt x="0" y="90236"/>
                </a:lnTo>
                <a:lnTo>
                  <a:pt x="960" y="90236"/>
                </a:lnTo>
                <a:lnTo>
                  <a:pt x="960" y="91196"/>
                </a:lnTo>
                <a:lnTo>
                  <a:pt x="1920" y="92156"/>
                </a:lnTo>
                <a:lnTo>
                  <a:pt x="13441" y="92156"/>
                </a:lnTo>
                <a:lnTo>
                  <a:pt x="13441" y="91196"/>
                </a:lnTo>
                <a:lnTo>
                  <a:pt x="14401" y="91196"/>
                </a:lnTo>
                <a:lnTo>
                  <a:pt x="14401" y="83515"/>
                </a:lnTo>
                <a:lnTo>
                  <a:pt x="16322" y="85435"/>
                </a:lnTo>
                <a:lnTo>
                  <a:pt x="17282" y="86395"/>
                </a:lnTo>
                <a:lnTo>
                  <a:pt x="17282" y="1920"/>
                </a:lnTo>
                <a:lnTo>
                  <a:pt x="16322" y="1920"/>
                </a:lnTo>
                <a:lnTo>
                  <a:pt x="16322" y="960"/>
                </a:lnTo>
                <a:lnTo>
                  <a:pt x="14401" y="960"/>
                </a:lnTo>
                <a:lnTo>
                  <a:pt x="13441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3" name="object 533"/>
          <p:cNvSpPr/>
          <p:nvPr/>
        </p:nvSpPr>
        <p:spPr>
          <a:xfrm>
            <a:off x="3511814" y="8109889"/>
            <a:ext cx="42230" cy="66233"/>
          </a:xfrm>
          <a:custGeom>
            <a:avLst/>
            <a:gdLst/>
            <a:ahLst/>
            <a:cxnLst/>
            <a:rect l="l" t="t" r="r" b="b"/>
            <a:pathLst>
              <a:path w="42230" h="66233">
                <a:moveTo>
                  <a:pt x="0" y="43190"/>
                </a:moveTo>
                <a:lnTo>
                  <a:pt x="0" y="59512"/>
                </a:lnTo>
                <a:lnTo>
                  <a:pt x="1920" y="61432"/>
                </a:lnTo>
                <a:lnTo>
                  <a:pt x="3840" y="62392"/>
                </a:lnTo>
                <a:lnTo>
                  <a:pt x="4800" y="63352"/>
                </a:lnTo>
                <a:lnTo>
                  <a:pt x="6720" y="64312"/>
                </a:lnTo>
                <a:lnTo>
                  <a:pt x="7680" y="65272"/>
                </a:lnTo>
                <a:lnTo>
                  <a:pt x="9601" y="65272"/>
                </a:lnTo>
                <a:lnTo>
                  <a:pt x="11521" y="66233"/>
                </a:lnTo>
                <a:lnTo>
                  <a:pt x="24947" y="66233"/>
                </a:lnTo>
                <a:lnTo>
                  <a:pt x="27843" y="64312"/>
                </a:lnTo>
                <a:lnTo>
                  <a:pt x="30723" y="62392"/>
                </a:lnTo>
                <a:lnTo>
                  <a:pt x="33588" y="60472"/>
                </a:lnTo>
                <a:lnTo>
                  <a:pt x="35509" y="57591"/>
                </a:lnTo>
                <a:lnTo>
                  <a:pt x="38404" y="54711"/>
                </a:lnTo>
                <a:lnTo>
                  <a:pt x="39349" y="50871"/>
                </a:lnTo>
                <a:lnTo>
                  <a:pt x="40309" y="47030"/>
                </a:lnTo>
                <a:lnTo>
                  <a:pt x="42230" y="42230"/>
                </a:lnTo>
                <a:lnTo>
                  <a:pt x="42230" y="24002"/>
                </a:lnTo>
                <a:lnTo>
                  <a:pt x="41269" y="20162"/>
                </a:lnTo>
                <a:lnTo>
                  <a:pt x="40309" y="16322"/>
                </a:lnTo>
                <a:lnTo>
                  <a:pt x="38404" y="12481"/>
                </a:lnTo>
                <a:lnTo>
                  <a:pt x="36469" y="9601"/>
                </a:lnTo>
                <a:lnTo>
                  <a:pt x="34564" y="6720"/>
                </a:lnTo>
                <a:lnTo>
                  <a:pt x="32628" y="4800"/>
                </a:lnTo>
                <a:lnTo>
                  <a:pt x="29748" y="2880"/>
                </a:lnTo>
                <a:lnTo>
                  <a:pt x="26883" y="960"/>
                </a:lnTo>
                <a:lnTo>
                  <a:pt x="23042" y="0"/>
                </a:lnTo>
                <a:lnTo>
                  <a:pt x="15361" y="0"/>
                </a:lnTo>
                <a:lnTo>
                  <a:pt x="13441" y="960"/>
                </a:lnTo>
                <a:lnTo>
                  <a:pt x="11521" y="960"/>
                </a:lnTo>
                <a:lnTo>
                  <a:pt x="10561" y="1920"/>
                </a:lnTo>
                <a:lnTo>
                  <a:pt x="8641" y="1920"/>
                </a:lnTo>
                <a:lnTo>
                  <a:pt x="7680" y="2880"/>
                </a:lnTo>
                <a:lnTo>
                  <a:pt x="5760" y="3840"/>
                </a:lnTo>
                <a:lnTo>
                  <a:pt x="3840" y="4800"/>
                </a:lnTo>
                <a:lnTo>
                  <a:pt x="2880" y="5760"/>
                </a:lnTo>
                <a:lnTo>
                  <a:pt x="960" y="6720"/>
                </a:lnTo>
                <a:lnTo>
                  <a:pt x="0" y="8641"/>
                </a:lnTo>
                <a:lnTo>
                  <a:pt x="0" y="24002"/>
                </a:lnTo>
                <a:lnTo>
                  <a:pt x="960" y="22067"/>
                </a:lnTo>
                <a:lnTo>
                  <a:pt x="1920" y="20162"/>
                </a:lnTo>
                <a:lnTo>
                  <a:pt x="3840" y="19202"/>
                </a:lnTo>
                <a:lnTo>
                  <a:pt x="4800" y="18227"/>
                </a:lnTo>
                <a:lnTo>
                  <a:pt x="5760" y="17282"/>
                </a:lnTo>
                <a:lnTo>
                  <a:pt x="6720" y="16322"/>
                </a:lnTo>
                <a:lnTo>
                  <a:pt x="7680" y="15361"/>
                </a:lnTo>
                <a:lnTo>
                  <a:pt x="9601" y="15361"/>
                </a:lnTo>
                <a:lnTo>
                  <a:pt x="10561" y="14386"/>
                </a:lnTo>
                <a:lnTo>
                  <a:pt x="15361" y="14386"/>
                </a:lnTo>
                <a:lnTo>
                  <a:pt x="17282" y="15361"/>
                </a:lnTo>
                <a:lnTo>
                  <a:pt x="19202" y="16322"/>
                </a:lnTo>
                <a:lnTo>
                  <a:pt x="20162" y="17282"/>
                </a:lnTo>
                <a:lnTo>
                  <a:pt x="22067" y="18227"/>
                </a:lnTo>
                <a:lnTo>
                  <a:pt x="23042" y="20162"/>
                </a:lnTo>
                <a:lnTo>
                  <a:pt x="24002" y="22067"/>
                </a:lnTo>
                <a:lnTo>
                  <a:pt x="24002" y="24002"/>
                </a:lnTo>
                <a:lnTo>
                  <a:pt x="24947" y="26883"/>
                </a:lnTo>
                <a:lnTo>
                  <a:pt x="24947" y="40309"/>
                </a:lnTo>
                <a:lnTo>
                  <a:pt x="24002" y="43190"/>
                </a:lnTo>
                <a:lnTo>
                  <a:pt x="23042" y="45110"/>
                </a:lnTo>
                <a:lnTo>
                  <a:pt x="22067" y="46070"/>
                </a:lnTo>
                <a:lnTo>
                  <a:pt x="21122" y="47990"/>
                </a:lnTo>
                <a:lnTo>
                  <a:pt x="20162" y="49910"/>
                </a:lnTo>
                <a:lnTo>
                  <a:pt x="18227" y="50871"/>
                </a:lnTo>
                <a:lnTo>
                  <a:pt x="17282" y="51831"/>
                </a:lnTo>
                <a:lnTo>
                  <a:pt x="15361" y="52791"/>
                </a:lnTo>
                <a:lnTo>
                  <a:pt x="10561" y="52791"/>
                </a:lnTo>
                <a:lnTo>
                  <a:pt x="8641" y="51831"/>
                </a:lnTo>
                <a:lnTo>
                  <a:pt x="6720" y="49910"/>
                </a:lnTo>
                <a:lnTo>
                  <a:pt x="3840" y="48950"/>
                </a:lnTo>
                <a:lnTo>
                  <a:pt x="1920" y="46070"/>
                </a:lnTo>
                <a:lnTo>
                  <a:pt x="0" y="4319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4" name="object 534"/>
          <p:cNvSpPr/>
          <p:nvPr/>
        </p:nvSpPr>
        <p:spPr>
          <a:xfrm>
            <a:off x="3567485" y="8110849"/>
            <a:ext cx="55686" cy="65272"/>
          </a:xfrm>
          <a:custGeom>
            <a:avLst/>
            <a:gdLst/>
            <a:ahLst/>
            <a:cxnLst/>
            <a:rect l="l" t="t" r="r" b="b"/>
            <a:pathLst>
              <a:path w="55686" h="65272">
                <a:moveTo>
                  <a:pt x="16322" y="1920"/>
                </a:moveTo>
                <a:lnTo>
                  <a:pt x="15361" y="1920"/>
                </a:lnTo>
                <a:lnTo>
                  <a:pt x="15361" y="960"/>
                </a:lnTo>
                <a:lnTo>
                  <a:pt x="11521" y="960"/>
                </a:lnTo>
                <a:lnTo>
                  <a:pt x="10561" y="0"/>
                </a:lnTo>
                <a:lnTo>
                  <a:pt x="4800" y="0"/>
                </a:lnTo>
                <a:lnTo>
                  <a:pt x="384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47030"/>
                </a:lnTo>
                <a:lnTo>
                  <a:pt x="960" y="49911"/>
                </a:lnTo>
                <a:lnTo>
                  <a:pt x="1920" y="53751"/>
                </a:lnTo>
                <a:lnTo>
                  <a:pt x="2880" y="55671"/>
                </a:lnTo>
                <a:lnTo>
                  <a:pt x="4800" y="58552"/>
                </a:lnTo>
                <a:lnTo>
                  <a:pt x="5760" y="60472"/>
                </a:lnTo>
                <a:lnTo>
                  <a:pt x="8641" y="62392"/>
                </a:lnTo>
                <a:lnTo>
                  <a:pt x="11521" y="63352"/>
                </a:lnTo>
                <a:lnTo>
                  <a:pt x="13441" y="65272"/>
                </a:lnTo>
                <a:lnTo>
                  <a:pt x="24963" y="65272"/>
                </a:lnTo>
                <a:lnTo>
                  <a:pt x="28803" y="64312"/>
                </a:lnTo>
                <a:lnTo>
                  <a:pt x="31683" y="63352"/>
                </a:lnTo>
                <a:lnTo>
                  <a:pt x="35524" y="61432"/>
                </a:lnTo>
                <a:lnTo>
                  <a:pt x="38404" y="58552"/>
                </a:lnTo>
                <a:lnTo>
                  <a:pt x="41285" y="54711"/>
                </a:lnTo>
                <a:lnTo>
                  <a:pt x="41285" y="62392"/>
                </a:lnTo>
                <a:lnTo>
                  <a:pt x="42245" y="62392"/>
                </a:lnTo>
                <a:lnTo>
                  <a:pt x="42245" y="63352"/>
                </a:lnTo>
                <a:lnTo>
                  <a:pt x="43205" y="63352"/>
                </a:lnTo>
                <a:lnTo>
                  <a:pt x="44165" y="64312"/>
                </a:lnTo>
                <a:lnTo>
                  <a:pt x="53766" y="64312"/>
                </a:lnTo>
                <a:lnTo>
                  <a:pt x="54726" y="63352"/>
                </a:lnTo>
                <a:lnTo>
                  <a:pt x="55686" y="63352"/>
                </a:lnTo>
                <a:lnTo>
                  <a:pt x="55686" y="1920"/>
                </a:lnTo>
                <a:lnTo>
                  <a:pt x="54726" y="960"/>
                </a:lnTo>
                <a:lnTo>
                  <a:pt x="51846" y="960"/>
                </a:lnTo>
                <a:lnTo>
                  <a:pt x="50886" y="0"/>
                </a:lnTo>
                <a:lnTo>
                  <a:pt x="45125" y="0"/>
                </a:lnTo>
                <a:lnTo>
                  <a:pt x="43205" y="960"/>
                </a:lnTo>
                <a:lnTo>
                  <a:pt x="40325" y="960"/>
                </a:lnTo>
                <a:lnTo>
                  <a:pt x="40325" y="1920"/>
                </a:lnTo>
                <a:lnTo>
                  <a:pt x="39364" y="1920"/>
                </a:lnTo>
                <a:lnTo>
                  <a:pt x="39364" y="42230"/>
                </a:lnTo>
                <a:lnTo>
                  <a:pt x="37444" y="45110"/>
                </a:lnTo>
                <a:lnTo>
                  <a:pt x="34564" y="47030"/>
                </a:lnTo>
                <a:lnTo>
                  <a:pt x="32644" y="48950"/>
                </a:lnTo>
                <a:lnTo>
                  <a:pt x="30723" y="50871"/>
                </a:lnTo>
                <a:lnTo>
                  <a:pt x="23042" y="50871"/>
                </a:lnTo>
                <a:lnTo>
                  <a:pt x="22082" y="49911"/>
                </a:lnTo>
                <a:lnTo>
                  <a:pt x="20162" y="49911"/>
                </a:lnTo>
                <a:lnTo>
                  <a:pt x="19202" y="48950"/>
                </a:lnTo>
                <a:lnTo>
                  <a:pt x="18242" y="47030"/>
                </a:lnTo>
                <a:lnTo>
                  <a:pt x="18242" y="46070"/>
                </a:lnTo>
                <a:lnTo>
                  <a:pt x="17282" y="45110"/>
                </a:lnTo>
                <a:lnTo>
                  <a:pt x="17282" y="43190"/>
                </a:lnTo>
                <a:lnTo>
                  <a:pt x="16322" y="41269"/>
                </a:lnTo>
                <a:lnTo>
                  <a:pt x="16322" y="192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5" name="object 535"/>
          <p:cNvSpPr/>
          <p:nvPr/>
        </p:nvSpPr>
        <p:spPr>
          <a:xfrm>
            <a:off x="3640454" y="8109889"/>
            <a:ext cx="55671" cy="65272"/>
          </a:xfrm>
          <a:custGeom>
            <a:avLst/>
            <a:gdLst/>
            <a:ahLst/>
            <a:cxnLst/>
            <a:rect l="l" t="t" r="r" b="b"/>
            <a:pathLst>
              <a:path w="55671" h="65272">
                <a:moveTo>
                  <a:pt x="960" y="64312"/>
                </a:moveTo>
                <a:lnTo>
                  <a:pt x="1905" y="65272"/>
                </a:lnTo>
                <a:lnTo>
                  <a:pt x="14386" y="65272"/>
                </a:lnTo>
                <a:lnTo>
                  <a:pt x="14386" y="64312"/>
                </a:lnTo>
                <a:lnTo>
                  <a:pt x="16306" y="64312"/>
                </a:lnTo>
                <a:lnTo>
                  <a:pt x="16306" y="24002"/>
                </a:lnTo>
                <a:lnTo>
                  <a:pt x="19187" y="21107"/>
                </a:lnTo>
                <a:lnTo>
                  <a:pt x="21107" y="18227"/>
                </a:lnTo>
                <a:lnTo>
                  <a:pt x="23027" y="17282"/>
                </a:lnTo>
                <a:lnTo>
                  <a:pt x="24947" y="15361"/>
                </a:lnTo>
                <a:lnTo>
                  <a:pt x="27828" y="14386"/>
                </a:lnTo>
                <a:lnTo>
                  <a:pt x="31668" y="14386"/>
                </a:lnTo>
                <a:lnTo>
                  <a:pt x="32628" y="15361"/>
                </a:lnTo>
                <a:lnTo>
                  <a:pt x="33588" y="15361"/>
                </a:lnTo>
                <a:lnTo>
                  <a:pt x="35509" y="16322"/>
                </a:lnTo>
                <a:lnTo>
                  <a:pt x="36469" y="17282"/>
                </a:lnTo>
                <a:lnTo>
                  <a:pt x="37429" y="18227"/>
                </a:lnTo>
                <a:lnTo>
                  <a:pt x="37429" y="19202"/>
                </a:lnTo>
                <a:lnTo>
                  <a:pt x="38389" y="21107"/>
                </a:lnTo>
                <a:lnTo>
                  <a:pt x="38389" y="22067"/>
                </a:lnTo>
                <a:lnTo>
                  <a:pt x="39349" y="24002"/>
                </a:lnTo>
                <a:lnTo>
                  <a:pt x="39349" y="64312"/>
                </a:lnTo>
                <a:lnTo>
                  <a:pt x="41269" y="64312"/>
                </a:lnTo>
                <a:lnTo>
                  <a:pt x="42230" y="65272"/>
                </a:lnTo>
                <a:lnTo>
                  <a:pt x="53751" y="65272"/>
                </a:lnTo>
                <a:lnTo>
                  <a:pt x="54711" y="64312"/>
                </a:lnTo>
                <a:lnTo>
                  <a:pt x="55671" y="64312"/>
                </a:lnTo>
                <a:lnTo>
                  <a:pt x="55671" y="18227"/>
                </a:lnTo>
                <a:lnTo>
                  <a:pt x="54711" y="15361"/>
                </a:lnTo>
                <a:lnTo>
                  <a:pt x="53751" y="12481"/>
                </a:lnTo>
                <a:lnTo>
                  <a:pt x="52791" y="9601"/>
                </a:lnTo>
                <a:lnTo>
                  <a:pt x="50871" y="7680"/>
                </a:lnTo>
                <a:lnTo>
                  <a:pt x="49911" y="4800"/>
                </a:lnTo>
                <a:lnTo>
                  <a:pt x="47030" y="3840"/>
                </a:lnTo>
                <a:lnTo>
                  <a:pt x="44150" y="1920"/>
                </a:lnTo>
                <a:lnTo>
                  <a:pt x="41269" y="960"/>
                </a:lnTo>
                <a:lnTo>
                  <a:pt x="38389" y="0"/>
                </a:lnTo>
                <a:lnTo>
                  <a:pt x="30708" y="0"/>
                </a:lnTo>
                <a:lnTo>
                  <a:pt x="26868" y="960"/>
                </a:lnTo>
                <a:lnTo>
                  <a:pt x="23987" y="2880"/>
                </a:lnTo>
                <a:lnTo>
                  <a:pt x="20147" y="4800"/>
                </a:lnTo>
                <a:lnTo>
                  <a:pt x="17266" y="7680"/>
                </a:lnTo>
                <a:lnTo>
                  <a:pt x="13426" y="10546"/>
                </a:lnTo>
                <a:lnTo>
                  <a:pt x="13426" y="1920"/>
                </a:lnTo>
                <a:lnTo>
                  <a:pt x="10546" y="1920"/>
                </a:lnTo>
                <a:lnTo>
                  <a:pt x="9585" y="960"/>
                </a:lnTo>
                <a:lnTo>
                  <a:pt x="3840" y="960"/>
                </a:lnTo>
                <a:lnTo>
                  <a:pt x="384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64312"/>
                </a:lnTo>
                <a:lnTo>
                  <a:pt x="960" y="6431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6" name="object 536"/>
          <p:cNvSpPr/>
          <p:nvPr/>
        </p:nvSpPr>
        <p:spPr>
          <a:xfrm>
            <a:off x="3725875" y="8145399"/>
            <a:ext cx="3840" cy="30723"/>
          </a:xfrm>
          <a:custGeom>
            <a:avLst/>
            <a:gdLst/>
            <a:ahLst/>
            <a:cxnLst/>
            <a:rect l="l" t="t" r="r" b="b"/>
            <a:pathLst>
              <a:path w="3840" h="30723">
                <a:moveTo>
                  <a:pt x="975" y="6720"/>
                </a:moveTo>
                <a:lnTo>
                  <a:pt x="975" y="1920"/>
                </a:lnTo>
                <a:lnTo>
                  <a:pt x="0" y="0"/>
                </a:lnTo>
                <a:lnTo>
                  <a:pt x="0" y="29763"/>
                </a:lnTo>
                <a:lnTo>
                  <a:pt x="3840" y="30723"/>
                </a:lnTo>
                <a:lnTo>
                  <a:pt x="1935" y="9601"/>
                </a:lnTo>
                <a:lnTo>
                  <a:pt x="975" y="672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7" name="object 537"/>
          <p:cNvSpPr/>
          <p:nvPr/>
        </p:nvSpPr>
        <p:spPr>
          <a:xfrm>
            <a:off x="3709568" y="8083006"/>
            <a:ext cx="59512" cy="93116"/>
          </a:xfrm>
          <a:custGeom>
            <a:avLst/>
            <a:gdLst/>
            <a:ahLst/>
            <a:cxnLst/>
            <a:rect l="l" t="t" r="r" b="b"/>
            <a:pathLst>
              <a:path w="59512" h="93116">
                <a:moveTo>
                  <a:pt x="23987" y="78714"/>
                </a:moveTo>
                <a:lnTo>
                  <a:pt x="23027" y="77754"/>
                </a:lnTo>
                <a:lnTo>
                  <a:pt x="21122" y="76794"/>
                </a:lnTo>
                <a:lnTo>
                  <a:pt x="20147" y="74874"/>
                </a:lnTo>
                <a:lnTo>
                  <a:pt x="19202" y="72953"/>
                </a:lnTo>
                <a:lnTo>
                  <a:pt x="18242" y="71993"/>
                </a:lnTo>
                <a:lnTo>
                  <a:pt x="20147" y="93116"/>
                </a:lnTo>
                <a:lnTo>
                  <a:pt x="28803" y="93116"/>
                </a:lnTo>
                <a:lnTo>
                  <a:pt x="31668" y="92156"/>
                </a:lnTo>
                <a:lnTo>
                  <a:pt x="35509" y="91196"/>
                </a:lnTo>
                <a:lnTo>
                  <a:pt x="38389" y="89275"/>
                </a:lnTo>
                <a:lnTo>
                  <a:pt x="42230" y="86395"/>
                </a:lnTo>
                <a:lnTo>
                  <a:pt x="45110" y="83515"/>
                </a:lnTo>
                <a:lnTo>
                  <a:pt x="45110" y="91196"/>
                </a:lnTo>
                <a:lnTo>
                  <a:pt x="46070" y="91196"/>
                </a:lnTo>
                <a:lnTo>
                  <a:pt x="46070" y="92156"/>
                </a:lnTo>
                <a:lnTo>
                  <a:pt x="57591" y="92156"/>
                </a:lnTo>
                <a:lnTo>
                  <a:pt x="58552" y="91196"/>
                </a:lnTo>
                <a:lnTo>
                  <a:pt x="59512" y="90236"/>
                </a:lnTo>
                <a:lnTo>
                  <a:pt x="59512" y="2880"/>
                </a:lnTo>
                <a:lnTo>
                  <a:pt x="58552" y="1920"/>
                </a:lnTo>
                <a:lnTo>
                  <a:pt x="57591" y="960"/>
                </a:lnTo>
                <a:lnTo>
                  <a:pt x="55671" y="960"/>
                </a:lnTo>
                <a:lnTo>
                  <a:pt x="54711" y="0"/>
                </a:lnTo>
                <a:lnTo>
                  <a:pt x="47030" y="0"/>
                </a:lnTo>
                <a:lnTo>
                  <a:pt x="46070" y="960"/>
                </a:lnTo>
                <a:lnTo>
                  <a:pt x="43190" y="960"/>
                </a:lnTo>
                <a:lnTo>
                  <a:pt x="43190" y="1920"/>
                </a:lnTo>
                <a:lnTo>
                  <a:pt x="42230" y="1920"/>
                </a:lnTo>
                <a:lnTo>
                  <a:pt x="42230" y="34564"/>
                </a:lnTo>
                <a:lnTo>
                  <a:pt x="40309" y="32644"/>
                </a:lnTo>
                <a:lnTo>
                  <a:pt x="37429" y="30723"/>
                </a:lnTo>
                <a:lnTo>
                  <a:pt x="34549" y="28803"/>
                </a:lnTo>
                <a:lnTo>
                  <a:pt x="31668" y="27843"/>
                </a:lnTo>
                <a:lnTo>
                  <a:pt x="28803" y="26883"/>
                </a:lnTo>
                <a:lnTo>
                  <a:pt x="21122" y="26883"/>
                </a:lnTo>
                <a:lnTo>
                  <a:pt x="17282" y="27843"/>
                </a:lnTo>
                <a:lnTo>
                  <a:pt x="14401" y="29763"/>
                </a:lnTo>
                <a:lnTo>
                  <a:pt x="11521" y="30723"/>
                </a:lnTo>
                <a:lnTo>
                  <a:pt x="8641" y="33604"/>
                </a:lnTo>
                <a:lnTo>
                  <a:pt x="6720" y="36484"/>
                </a:lnTo>
                <a:lnTo>
                  <a:pt x="3840" y="39364"/>
                </a:lnTo>
                <a:lnTo>
                  <a:pt x="2880" y="43205"/>
                </a:lnTo>
                <a:lnTo>
                  <a:pt x="1920" y="47045"/>
                </a:lnTo>
                <a:lnTo>
                  <a:pt x="0" y="50886"/>
                </a:lnTo>
                <a:lnTo>
                  <a:pt x="0" y="69113"/>
                </a:lnTo>
                <a:lnTo>
                  <a:pt x="960" y="73913"/>
                </a:lnTo>
                <a:lnTo>
                  <a:pt x="1920" y="77754"/>
                </a:lnTo>
                <a:lnTo>
                  <a:pt x="3840" y="80634"/>
                </a:lnTo>
                <a:lnTo>
                  <a:pt x="5760" y="83515"/>
                </a:lnTo>
                <a:lnTo>
                  <a:pt x="7680" y="86395"/>
                </a:lnTo>
                <a:lnTo>
                  <a:pt x="9601" y="89275"/>
                </a:lnTo>
                <a:lnTo>
                  <a:pt x="12481" y="91196"/>
                </a:lnTo>
                <a:lnTo>
                  <a:pt x="16306" y="92156"/>
                </a:lnTo>
                <a:lnTo>
                  <a:pt x="16306" y="57607"/>
                </a:lnTo>
                <a:lnTo>
                  <a:pt x="17282" y="55671"/>
                </a:lnTo>
                <a:lnTo>
                  <a:pt x="17282" y="52791"/>
                </a:lnTo>
                <a:lnTo>
                  <a:pt x="18242" y="50886"/>
                </a:lnTo>
                <a:lnTo>
                  <a:pt x="18242" y="48950"/>
                </a:lnTo>
                <a:lnTo>
                  <a:pt x="19202" y="47045"/>
                </a:lnTo>
                <a:lnTo>
                  <a:pt x="20147" y="45110"/>
                </a:lnTo>
                <a:lnTo>
                  <a:pt x="22082" y="44165"/>
                </a:lnTo>
                <a:lnTo>
                  <a:pt x="23027" y="43205"/>
                </a:lnTo>
                <a:lnTo>
                  <a:pt x="24963" y="41269"/>
                </a:lnTo>
                <a:lnTo>
                  <a:pt x="31668" y="41269"/>
                </a:lnTo>
                <a:lnTo>
                  <a:pt x="33588" y="42245"/>
                </a:lnTo>
                <a:lnTo>
                  <a:pt x="35509" y="43205"/>
                </a:lnTo>
                <a:lnTo>
                  <a:pt x="38389" y="45110"/>
                </a:lnTo>
                <a:lnTo>
                  <a:pt x="40309" y="47045"/>
                </a:lnTo>
                <a:lnTo>
                  <a:pt x="42230" y="49926"/>
                </a:lnTo>
                <a:lnTo>
                  <a:pt x="42230" y="70073"/>
                </a:lnTo>
                <a:lnTo>
                  <a:pt x="41269" y="71993"/>
                </a:lnTo>
                <a:lnTo>
                  <a:pt x="40309" y="72953"/>
                </a:lnTo>
                <a:lnTo>
                  <a:pt x="38389" y="73913"/>
                </a:lnTo>
                <a:lnTo>
                  <a:pt x="37429" y="75834"/>
                </a:lnTo>
                <a:lnTo>
                  <a:pt x="36484" y="76794"/>
                </a:lnTo>
                <a:lnTo>
                  <a:pt x="35509" y="76794"/>
                </a:lnTo>
                <a:lnTo>
                  <a:pt x="33588" y="77754"/>
                </a:lnTo>
                <a:lnTo>
                  <a:pt x="32644" y="78714"/>
                </a:lnTo>
                <a:lnTo>
                  <a:pt x="31668" y="78714"/>
                </a:lnTo>
                <a:lnTo>
                  <a:pt x="30708" y="79674"/>
                </a:lnTo>
                <a:lnTo>
                  <a:pt x="25923" y="79674"/>
                </a:lnTo>
                <a:lnTo>
                  <a:pt x="23987" y="7871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8" name="object 538"/>
          <p:cNvSpPr/>
          <p:nvPr/>
        </p:nvSpPr>
        <p:spPr>
          <a:xfrm>
            <a:off x="3785402" y="8083006"/>
            <a:ext cx="16322" cy="92156"/>
          </a:xfrm>
          <a:custGeom>
            <a:avLst/>
            <a:gdLst/>
            <a:ahLst/>
            <a:cxnLst/>
            <a:rect l="l" t="t" r="r" b="b"/>
            <a:pathLst>
              <a:path w="16322" h="92156">
                <a:moveTo>
                  <a:pt x="16322" y="960"/>
                </a:moveTo>
                <a:lnTo>
                  <a:pt x="14401" y="960"/>
                </a:lnTo>
                <a:lnTo>
                  <a:pt x="1344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91196"/>
                </a:lnTo>
                <a:lnTo>
                  <a:pt x="1920" y="91196"/>
                </a:lnTo>
                <a:lnTo>
                  <a:pt x="1920" y="92156"/>
                </a:lnTo>
                <a:lnTo>
                  <a:pt x="14401" y="92156"/>
                </a:lnTo>
                <a:lnTo>
                  <a:pt x="14401" y="91196"/>
                </a:lnTo>
                <a:lnTo>
                  <a:pt x="16322" y="91196"/>
                </a:lnTo>
                <a:lnTo>
                  <a:pt x="16322" y="96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9" name="object 539"/>
          <p:cNvSpPr/>
          <p:nvPr/>
        </p:nvSpPr>
        <p:spPr>
          <a:xfrm>
            <a:off x="3817086" y="8084926"/>
            <a:ext cx="19202" cy="18242"/>
          </a:xfrm>
          <a:custGeom>
            <a:avLst/>
            <a:gdLst/>
            <a:ahLst/>
            <a:cxnLst/>
            <a:rect l="l" t="t" r="r" b="b"/>
            <a:pathLst>
              <a:path w="19202" h="18242">
                <a:moveTo>
                  <a:pt x="960" y="14401"/>
                </a:moveTo>
                <a:lnTo>
                  <a:pt x="1920" y="16322"/>
                </a:lnTo>
                <a:lnTo>
                  <a:pt x="3840" y="17282"/>
                </a:lnTo>
                <a:lnTo>
                  <a:pt x="5760" y="18242"/>
                </a:lnTo>
                <a:lnTo>
                  <a:pt x="13426" y="18242"/>
                </a:lnTo>
                <a:lnTo>
                  <a:pt x="16322" y="17282"/>
                </a:lnTo>
                <a:lnTo>
                  <a:pt x="17266" y="16322"/>
                </a:lnTo>
                <a:lnTo>
                  <a:pt x="19202" y="14401"/>
                </a:lnTo>
                <a:lnTo>
                  <a:pt x="19202" y="3840"/>
                </a:lnTo>
                <a:lnTo>
                  <a:pt x="17266" y="1920"/>
                </a:lnTo>
                <a:lnTo>
                  <a:pt x="16322" y="960"/>
                </a:lnTo>
                <a:lnTo>
                  <a:pt x="13426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12481"/>
                </a:lnTo>
                <a:lnTo>
                  <a:pt x="960" y="144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0" name="object 540"/>
          <p:cNvSpPr/>
          <p:nvPr/>
        </p:nvSpPr>
        <p:spPr>
          <a:xfrm>
            <a:off x="3819006" y="8110849"/>
            <a:ext cx="16306" cy="64312"/>
          </a:xfrm>
          <a:custGeom>
            <a:avLst/>
            <a:gdLst/>
            <a:ahLst/>
            <a:cxnLst/>
            <a:rect l="l" t="t" r="r" b="b"/>
            <a:pathLst>
              <a:path w="16306" h="64312">
                <a:moveTo>
                  <a:pt x="16306" y="1920"/>
                </a:moveTo>
                <a:lnTo>
                  <a:pt x="15346" y="1920"/>
                </a:lnTo>
                <a:lnTo>
                  <a:pt x="15346" y="960"/>
                </a:lnTo>
                <a:lnTo>
                  <a:pt x="11506" y="960"/>
                </a:lnTo>
                <a:lnTo>
                  <a:pt x="10561" y="0"/>
                </a:lnTo>
                <a:lnTo>
                  <a:pt x="4785" y="0"/>
                </a:lnTo>
                <a:lnTo>
                  <a:pt x="384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63352"/>
                </a:lnTo>
                <a:lnTo>
                  <a:pt x="960" y="63352"/>
                </a:lnTo>
                <a:lnTo>
                  <a:pt x="1920" y="64312"/>
                </a:lnTo>
                <a:lnTo>
                  <a:pt x="13441" y="64312"/>
                </a:lnTo>
                <a:lnTo>
                  <a:pt x="14401" y="63352"/>
                </a:lnTo>
                <a:lnTo>
                  <a:pt x="15346" y="63352"/>
                </a:lnTo>
                <a:lnTo>
                  <a:pt x="16306" y="62392"/>
                </a:lnTo>
                <a:lnTo>
                  <a:pt x="16306" y="192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1" name="object 541"/>
          <p:cNvSpPr/>
          <p:nvPr/>
        </p:nvSpPr>
        <p:spPr>
          <a:xfrm>
            <a:off x="3851635" y="8109889"/>
            <a:ext cx="56647" cy="65272"/>
          </a:xfrm>
          <a:custGeom>
            <a:avLst/>
            <a:gdLst/>
            <a:ahLst/>
            <a:cxnLst/>
            <a:rect l="l" t="t" r="r" b="b"/>
            <a:pathLst>
              <a:path w="56647" h="65272">
                <a:moveTo>
                  <a:pt x="56647" y="22067"/>
                </a:moveTo>
                <a:lnTo>
                  <a:pt x="55686" y="18227"/>
                </a:lnTo>
                <a:lnTo>
                  <a:pt x="55686" y="15361"/>
                </a:lnTo>
                <a:lnTo>
                  <a:pt x="54726" y="12481"/>
                </a:lnTo>
                <a:lnTo>
                  <a:pt x="53766" y="9601"/>
                </a:lnTo>
                <a:lnTo>
                  <a:pt x="51846" y="7680"/>
                </a:lnTo>
                <a:lnTo>
                  <a:pt x="49926" y="4800"/>
                </a:lnTo>
                <a:lnTo>
                  <a:pt x="48005" y="3840"/>
                </a:lnTo>
                <a:lnTo>
                  <a:pt x="45125" y="1920"/>
                </a:lnTo>
                <a:lnTo>
                  <a:pt x="42245" y="960"/>
                </a:lnTo>
                <a:lnTo>
                  <a:pt x="38404" y="0"/>
                </a:lnTo>
                <a:lnTo>
                  <a:pt x="30723" y="0"/>
                </a:lnTo>
                <a:lnTo>
                  <a:pt x="27843" y="960"/>
                </a:lnTo>
                <a:lnTo>
                  <a:pt x="24002" y="2880"/>
                </a:lnTo>
                <a:lnTo>
                  <a:pt x="21122" y="4800"/>
                </a:lnTo>
                <a:lnTo>
                  <a:pt x="17282" y="7680"/>
                </a:lnTo>
                <a:lnTo>
                  <a:pt x="14401" y="10546"/>
                </a:lnTo>
                <a:lnTo>
                  <a:pt x="14401" y="2880"/>
                </a:lnTo>
                <a:lnTo>
                  <a:pt x="13441" y="2880"/>
                </a:lnTo>
                <a:lnTo>
                  <a:pt x="13441" y="1920"/>
                </a:lnTo>
                <a:lnTo>
                  <a:pt x="10561" y="1920"/>
                </a:lnTo>
                <a:lnTo>
                  <a:pt x="9601" y="960"/>
                </a:lnTo>
                <a:lnTo>
                  <a:pt x="4800" y="960"/>
                </a:lnTo>
                <a:lnTo>
                  <a:pt x="384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63352"/>
                </a:lnTo>
                <a:lnTo>
                  <a:pt x="960" y="64312"/>
                </a:lnTo>
                <a:lnTo>
                  <a:pt x="1920" y="64312"/>
                </a:lnTo>
                <a:lnTo>
                  <a:pt x="2880" y="65272"/>
                </a:lnTo>
                <a:lnTo>
                  <a:pt x="14401" y="65272"/>
                </a:lnTo>
                <a:lnTo>
                  <a:pt x="15361" y="64312"/>
                </a:lnTo>
                <a:lnTo>
                  <a:pt x="16322" y="64312"/>
                </a:lnTo>
                <a:lnTo>
                  <a:pt x="16322" y="24002"/>
                </a:lnTo>
                <a:lnTo>
                  <a:pt x="19202" y="21107"/>
                </a:lnTo>
                <a:lnTo>
                  <a:pt x="21122" y="18227"/>
                </a:lnTo>
                <a:lnTo>
                  <a:pt x="23042" y="17282"/>
                </a:lnTo>
                <a:lnTo>
                  <a:pt x="25923" y="15361"/>
                </a:lnTo>
                <a:lnTo>
                  <a:pt x="27843" y="14386"/>
                </a:lnTo>
                <a:lnTo>
                  <a:pt x="31683" y="14386"/>
                </a:lnTo>
                <a:lnTo>
                  <a:pt x="32644" y="15361"/>
                </a:lnTo>
                <a:lnTo>
                  <a:pt x="34564" y="15361"/>
                </a:lnTo>
                <a:lnTo>
                  <a:pt x="35524" y="16322"/>
                </a:lnTo>
                <a:lnTo>
                  <a:pt x="36484" y="17282"/>
                </a:lnTo>
                <a:lnTo>
                  <a:pt x="37444" y="18227"/>
                </a:lnTo>
                <a:lnTo>
                  <a:pt x="38404" y="19202"/>
                </a:lnTo>
                <a:lnTo>
                  <a:pt x="38404" y="21107"/>
                </a:lnTo>
                <a:lnTo>
                  <a:pt x="39364" y="22067"/>
                </a:lnTo>
                <a:lnTo>
                  <a:pt x="39364" y="24002"/>
                </a:lnTo>
                <a:lnTo>
                  <a:pt x="40325" y="25907"/>
                </a:lnTo>
                <a:lnTo>
                  <a:pt x="40325" y="64312"/>
                </a:lnTo>
                <a:lnTo>
                  <a:pt x="41285" y="64312"/>
                </a:lnTo>
                <a:lnTo>
                  <a:pt x="42245" y="65272"/>
                </a:lnTo>
                <a:lnTo>
                  <a:pt x="53766" y="65272"/>
                </a:lnTo>
                <a:lnTo>
                  <a:pt x="54726" y="64312"/>
                </a:lnTo>
                <a:lnTo>
                  <a:pt x="55686" y="64312"/>
                </a:lnTo>
                <a:lnTo>
                  <a:pt x="56647" y="63352"/>
                </a:lnTo>
                <a:lnTo>
                  <a:pt x="56647" y="2206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2" name="object 542"/>
          <p:cNvSpPr/>
          <p:nvPr/>
        </p:nvSpPr>
        <p:spPr>
          <a:xfrm>
            <a:off x="3936111" y="8134837"/>
            <a:ext cx="2880" cy="17282"/>
          </a:xfrm>
          <a:custGeom>
            <a:avLst/>
            <a:gdLst/>
            <a:ahLst/>
            <a:cxnLst/>
            <a:rect l="l" t="t" r="r" b="b"/>
            <a:pathLst>
              <a:path w="2880" h="17282">
                <a:moveTo>
                  <a:pt x="960" y="2880"/>
                </a:moveTo>
                <a:lnTo>
                  <a:pt x="0" y="0"/>
                </a:lnTo>
                <a:lnTo>
                  <a:pt x="960" y="16337"/>
                </a:lnTo>
                <a:lnTo>
                  <a:pt x="1935" y="17282"/>
                </a:lnTo>
                <a:lnTo>
                  <a:pt x="2880" y="4800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3" name="object 543"/>
          <p:cNvSpPr/>
          <p:nvPr/>
        </p:nvSpPr>
        <p:spPr>
          <a:xfrm>
            <a:off x="3933230" y="8157880"/>
            <a:ext cx="43205" cy="41285"/>
          </a:xfrm>
          <a:custGeom>
            <a:avLst/>
            <a:gdLst/>
            <a:ahLst/>
            <a:cxnLst/>
            <a:rect l="l" t="t" r="r" b="b"/>
            <a:pathLst>
              <a:path w="43205" h="41285">
                <a:moveTo>
                  <a:pt x="2880" y="17282"/>
                </a:moveTo>
                <a:lnTo>
                  <a:pt x="2880" y="16322"/>
                </a:lnTo>
                <a:lnTo>
                  <a:pt x="3840" y="16322"/>
                </a:lnTo>
                <a:lnTo>
                  <a:pt x="4815" y="15361"/>
                </a:lnTo>
                <a:lnTo>
                  <a:pt x="5760" y="14401"/>
                </a:lnTo>
                <a:lnTo>
                  <a:pt x="21122" y="14401"/>
                </a:lnTo>
                <a:lnTo>
                  <a:pt x="23042" y="15361"/>
                </a:lnTo>
                <a:lnTo>
                  <a:pt x="24003" y="16322"/>
                </a:lnTo>
                <a:lnTo>
                  <a:pt x="25923" y="17282"/>
                </a:lnTo>
                <a:lnTo>
                  <a:pt x="26883" y="19202"/>
                </a:lnTo>
                <a:lnTo>
                  <a:pt x="26883" y="23042"/>
                </a:lnTo>
                <a:lnTo>
                  <a:pt x="25923" y="24003"/>
                </a:lnTo>
                <a:lnTo>
                  <a:pt x="25923" y="24963"/>
                </a:lnTo>
                <a:lnTo>
                  <a:pt x="24963" y="25923"/>
                </a:lnTo>
                <a:lnTo>
                  <a:pt x="24003" y="26883"/>
                </a:lnTo>
                <a:lnTo>
                  <a:pt x="23042" y="27843"/>
                </a:lnTo>
                <a:lnTo>
                  <a:pt x="21122" y="28803"/>
                </a:lnTo>
                <a:lnTo>
                  <a:pt x="20162" y="28803"/>
                </a:lnTo>
                <a:lnTo>
                  <a:pt x="18242" y="29763"/>
                </a:lnTo>
                <a:lnTo>
                  <a:pt x="9601" y="29763"/>
                </a:lnTo>
                <a:lnTo>
                  <a:pt x="5760" y="28803"/>
                </a:lnTo>
                <a:lnTo>
                  <a:pt x="3840" y="27843"/>
                </a:lnTo>
                <a:lnTo>
                  <a:pt x="1935" y="26883"/>
                </a:lnTo>
                <a:lnTo>
                  <a:pt x="975" y="24963"/>
                </a:lnTo>
                <a:lnTo>
                  <a:pt x="0" y="40325"/>
                </a:lnTo>
                <a:lnTo>
                  <a:pt x="2880" y="40325"/>
                </a:lnTo>
                <a:lnTo>
                  <a:pt x="7680" y="41285"/>
                </a:lnTo>
                <a:lnTo>
                  <a:pt x="18242" y="41285"/>
                </a:lnTo>
                <a:lnTo>
                  <a:pt x="22082" y="40325"/>
                </a:lnTo>
                <a:lnTo>
                  <a:pt x="25923" y="39364"/>
                </a:lnTo>
                <a:lnTo>
                  <a:pt x="29763" y="38404"/>
                </a:lnTo>
                <a:lnTo>
                  <a:pt x="33604" y="36484"/>
                </a:lnTo>
                <a:lnTo>
                  <a:pt x="35524" y="34564"/>
                </a:lnTo>
                <a:lnTo>
                  <a:pt x="38404" y="32644"/>
                </a:lnTo>
                <a:lnTo>
                  <a:pt x="40325" y="30723"/>
                </a:lnTo>
                <a:lnTo>
                  <a:pt x="41285" y="27843"/>
                </a:lnTo>
                <a:lnTo>
                  <a:pt x="43205" y="25923"/>
                </a:lnTo>
                <a:lnTo>
                  <a:pt x="43205" y="15361"/>
                </a:lnTo>
                <a:lnTo>
                  <a:pt x="42245" y="13441"/>
                </a:lnTo>
                <a:lnTo>
                  <a:pt x="41285" y="10561"/>
                </a:lnTo>
                <a:lnTo>
                  <a:pt x="39364" y="9601"/>
                </a:lnTo>
                <a:lnTo>
                  <a:pt x="38404" y="7680"/>
                </a:lnTo>
                <a:lnTo>
                  <a:pt x="36484" y="5760"/>
                </a:lnTo>
                <a:lnTo>
                  <a:pt x="33604" y="4800"/>
                </a:lnTo>
                <a:lnTo>
                  <a:pt x="31683" y="3840"/>
                </a:lnTo>
                <a:lnTo>
                  <a:pt x="28803" y="3840"/>
                </a:lnTo>
                <a:lnTo>
                  <a:pt x="25923" y="2880"/>
                </a:lnTo>
                <a:lnTo>
                  <a:pt x="22082" y="2880"/>
                </a:lnTo>
                <a:lnTo>
                  <a:pt x="7680" y="1920"/>
                </a:lnTo>
                <a:lnTo>
                  <a:pt x="4815" y="1920"/>
                </a:lnTo>
                <a:lnTo>
                  <a:pt x="2880" y="960"/>
                </a:lnTo>
                <a:lnTo>
                  <a:pt x="1935" y="0"/>
                </a:lnTo>
                <a:lnTo>
                  <a:pt x="1935" y="18242"/>
                </a:lnTo>
                <a:lnTo>
                  <a:pt x="2880" y="1728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4" name="object 544"/>
          <p:cNvSpPr/>
          <p:nvPr/>
        </p:nvSpPr>
        <p:spPr>
          <a:xfrm>
            <a:off x="3917883" y="8109889"/>
            <a:ext cx="59512" cy="88315"/>
          </a:xfrm>
          <a:custGeom>
            <a:avLst/>
            <a:gdLst/>
            <a:ahLst/>
            <a:cxnLst/>
            <a:rect l="l" t="t" r="r" b="b"/>
            <a:pathLst>
              <a:path w="59512" h="88315">
                <a:moveTo>
                  <a:pt x="26868" y="43190"/>
                </a:moveTo>
                <a:lnTo>
                  <a:pt x="35509" y="43190"/>
                </a:lnTo>
                <a:lnTo>
                  <a:pt x="38389" y="42230"/>
                </a:lnTo>
                <a:lnTo>
                  <a:pt x="41269" y="41285"/>
                </a:lnTo>
                <a:lnTo>
                  <a:pt x="44150" y="39349"/>
                </a:lnTo>
                <a:lnTo>
                  <a:pt x="46070" y="37429"/>
                </a:lnTo>
                <a:lnTo>
                  <a:pt x="47990" y="36469"/>
                </a:lnTo>
                <a:lnTo>
                  <a:pt x="49911" y="33588"/>
                </a:lnTo>
                <a:lnTo>
                  <a:pt x="50871" y="30723"/>
                </a:lnTo>
                <a:lnTo>
                  <a:pt x="52791" y="28788"/>
                </a:lnTo>
                <a:lnTo>
                  <a:pt x="52791" y="19202"/>
                </a:lnTo>
                <a:lnTo>
                  <a:pt x="51831" y="18227"/>
                </a:lnTo>
                <a:lnTo>
                  <a:pt x="51831" y="16322"/>
                </a:lnTo>
                <a:lnTo>
                  <a:pt x="50871" y="15361"/>
                </a:lnTo>
                <a:lnTo>
                  <a:pt x="49911" y="14386"/>
                </a:lnTo>
                <a:lnTo>
                  <a:pt x="57591" y="14386"/>
                </a:lnTo>
                <a:lnTo>
                  <a:pt x="58552" y="13441"/>
                </a:lnTo>
                <a:lnTo>
                  <a:pt x="58552" y="12481"/>
                </a:lnTo>
                <a:lnTo>
                  <a:pt x="59512" y="11521"/>
                </a:lnTo>
                <a:lnTo>
                  <a:pt x="59512" y="3840"/>
                </a:lnTo>
                <a:lnTo>
                  <a:pt x="58552" y="2880"/>
                </a:lnTo>
                <a:lnTo>
                  <a:pt x="58552" y="1920"/>
                </a:lnTo>
                <a:lnTo>
                  <a:pt x="38389" y="1920"/>
                </a:lnTo>
                <a:lnTo>
                  <a:pt x="37429" y="960"/>
                </a:lnTo>
                <a:lnTo>
                  <a:pt x="31668" y="960"/>
                </a:lnTo>
                <a:lnTo>
                  <a:pt x="29748" y="0"/>
                </a:lnTo>
                <a:lnTo>
                  <a:pt x="24947" y="0"/>
                </a:lnTo>
                <a:lnTo>
                  <a:pt x="21107" y="960"/>
                </a:lnTo>
                <a:lnTo>
                  <a:pt x="18227" y="1920"/>
                </a:lnTo>
                <a:lnTo>
                  <a:pt x="15346" y="2880"/>
                </a:lnTo>
                <a:lnTo>
                  <a:pt x="12481" y="4800"/>
                </a:lnTo>
                <a:lnTo>
                  <a:pt x="10546" y="5760"/>
                </a:lnTo>
                <a:lnTo>
                  <a:pt x="8641" y="7680"/>
                </a:lnTo>
                <a:lnTo>
                  <a:pt x="6720" y="10546"/>
                </a:lnTo>
                <a:lnTo>
                  <a:pt x="5760" y="13441"/>
                </a:lnTo>
                <a:lnTo>
                  <a:pt x="4800" y="15361"/>
                </a:lnTo>
                <a:lnTo>
                  <a:pt x="3825" y="19202"/>
                </a:lnTo>
                <a:lnTo>
                  <a:pt x="3825" y="27828"/>
                </a:lnTo>
                <a:lnTo>
                  <a:pt x="4800" y="30723"/>
                </a:lnTo>
                <a:lnTo>
                  <a:pt x="5760" y="32628"/>
                </a:lnTo>
                <a:lnTo>
                  <a:pt x="7665" y="34549"/>
                </a:lnTo>
                <a:lnTo>
                  <a:pt x="8641" y="35509"/>
                </a:lnTo>
                <a:lnTo>
                  <a:pt x="6720" y="37429"/>
                </a:lnTo>
                <a:lnTo>
                  <a:pt x="5760" y="39349"/>
                </a:lnTo>
                <a:lnTo>
                  <a:pt x="3825" y="41285"/>
                </a:lnTo>
                <a:lnTo>
                  <a:pt x="2880" y="44150"/>
                </a:lnTo>
                <a:lnTo>
                  <a:pt x="2880" y="52791"/>
                </a:lnTo>
                <a:lnTo>
                  <a:pt x="3825" y="54711"/>
                </a:lnTo>
                <a:lnTo>
                  <a:pt x="4800" y="56631"/>
                </a:lnTo>
                <a:lnTo>
                  <a:pt x="6720" y="57591"/>
                </a:lnTo>
                <a:lnTo>
                  <a:pt x="8641" y="58552"/>
                </a:lnTo>
                <a:lnTo>
                  <a:pt x="6720" y="59512"/>
                </a:lnTo>
                <a:lnTo>
                  <a:pt x="5760" y="60472"/>
                </a:lnTo>
                <a:lnTo>
                  <a:pt x="4800" y="61432"/>
                </a:lnTo>
                <a:lnTo>
                  <a:pt x="3825" y="62392"/>
                </a:lnTo>
                <a:lnTo>
                  <a:pt x="2880" y="64312"/>
                </a:lnTo>
                <a:lnTo>
                  <a:pt x="1920" y="65272"/>
                </a:lnTo>
                <a:lnTo>
                  <a:pt x="960" y="66233"/>
                </a:lnTo>
                <a:lnTo>
                  <a:pt x="960" y="68153"/>
                </a:lnTo>
                <a:lnTo>
                  <a:pt x="0" y="69113"/>
                </a:lnTo>
                <a:lnTo>
                  <a:pt x="0" y="77754"/>
                </a:lnTo>
                <a:lnTo>
                  <a:pt x="1920" y="79674"/>
                </a:lnTo>
                <a:lnTo>
                  <a:pt x="2880" y="81594"/>
                </a:lnTo>
                <a:lnTo>
                  <a:pt x="3825" y="83515"/>
                </a:lnTo>
                <a:lnTo>
                  <a:pt x="6720" y="84475"/>
                </a:lnTo>
                <a:lnTo>
                  <a:pt x="8641" y="86395"/>
                </a:lnTo>
                <a:lnTo>
                  <a:pt x="11506" y="87355"/>
                </a:lnTo>
                <a:lnTo>
                  <a:pt x="15346" y="88315"/>
                </a:lnTo>
                <a:lnTo>
                  <a:pt x="16322" y="72953"/>
                </a:lnTo>
                <a:lnTo>
                  <a:pt x="16322" y="67193"/>
                </a:lnTo>
                <a:lnTo>
                  <a:pt x="17282" y="67193"/>
                </a:lnTo>
                <a:lnTo>
                  <a:pt x="17282" y="43190"/>
                </a:lnTo>
                <a:lnTo>
                  <a:pt x="18227" y="42230"/>
                </a:lnTo>
                <a:lnTo>
                  <a:pt x="18227" y="41285"/>
                </a:lnTo>
                <a:lnTo>
                  <a:pt x="19187" y="41285"/>
                </a:lnTo>
                <a:lnTo>
                  <a:pt x="18227" y="24947"/>
                </a:lnTo>
                <a:lnTo>
                  <a:pt x="18227" y="19202"/>
                </a:lnTo>
                <a:lnTo>
                  <a:pt x="19187" y="18227"/>
                </a:lnTo>
                <a:lnTo>
                  <a:pt x="19187" y="17282"/>
                </a:lnTo>
                <a:lnTo>
                  <a:pt x="20162" y="16322"/>
                </a:lnTo>
                <a:lnTo>
                  <a:pt x="21107" y="15361"/>
                </a:lnTo>
                <a:lnTo>
                  <a:pt x="22067" y="14386"/>
                </a:lnTo>
                <a:lnTo>
                  <a:pt x="23027" y="13441"/>
                </a:lnTo>
                <a:lnTo>
                  <a:pt x="24002" y="12481"/>
                </a:lnTo>
                <a:lnTo>
                  <a:pt x="24947" y="12481"/>
                </a:lnTo>
                <a:lnTo>
                  <a:pt x="26868" y="11521"/>
                </a:lnTo>
                <a:lnTo>
                  <a:pt x="31668" y="11521"/>
                </a:lnTo>
                <a:lnTo>
                  <a:pt x="33588" y="12481"/>
                </a:lnTo>
                <a:lnTo>
                  <a:pt x="35509" y="14386"/>
                </a:lnTo>
                <a:lnTo>
                  <a:pt x="37429" y="16322"/>
                </a:lnTo>
                <a:lnTo>
                  <a:pt x="38389" y="19202"/>
                </a:lnTo>
                <a:lnTo>
                  <a:pt x="38389" y="24947"/>
                </a:lnTo>
                <a:lnTo>
                  <a:pt x="37429" y="25907"/>
                </a:lnTo>
                <a:lnTo>
                  <a:pt x="37429" y="26883"/>
                </a:lnTo>
                <a:lnTo>
                  <a:pt x="36469" y="27828"/>
                </a:lnTo>
                <a:lnTo>
                  <a:pt x="35509" y="28788"/>
                </a:lnTo>
                <a:lnTo>
                  <a:pt x="34549" y="29748"/>
                </a:lnTo>
                <a:lnTo>
                  <a:pt x="33588" y="30723"/>
                </a:lnTo>
                <a:lnTo>
                  <a:pt x="32628" y="30723"/>
                </a:lnTo>
                <a:lnTo>
                  <a:pt x="31668" y="31668"/>
                </a:lnTo>
                <a:lnTo>
                  <a:pt x="24947" y="31668"/>
                </a:lnTo>
                <a:lnTo>
                  <a:pt x="23027" y="30723"/>
                </a:lnTo>
                <a:lnTo>
                  <a:pt x="21107" y="29748"/>
                </a:lnTo>
                <a:lnTo>
                  <a:pt x="20162" y="42230"/>
                </a:lnTo>
                <a:lnTo>
                  <a:pt x="21107" y="42230"/>
                </a:lnTo>
                <a:lnTo>
                  <a:pt x="23027" y="43190"/>
                </a:lnTo>
                <a:lnTo>
                  <a:pt x="26868" y="4319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5" name="object 545"/>
          <p:cNvSpPr/>
          <p:nvPr/>
        </p:nvSpPr>
        <p:spPr>
          <a:xfrm>
            <a:off x="2987664" y="8100288"/>
            <a:ext cx="187192" cy="42230"/>
          </a:xfrm>
          <a:custGeom>
            <a:avLst/>
            <a:gdLst/>
            <a:ahLst/>
            <a:cxnLst/>
            <a:rect l="l" t="t" r="r" b="b"/>
            <a:pathLst>
              <a:path w="187192" h="42230">
                <a:moveTo>
                  <a:pt x="960" y="34549"/>
                </a:moveTo>
                <a:lnTo>
                  <a:pt x="1920" y="37429"/>
                </a:lnTo>
                <a:lnTo>
                  <a:pt x="3840" y="40325"/>
                </a:lnTo>
                <a:lnTo>
                  <a:pt x="6720" y="42230"/>
                </a:lnTo>
                <a:lnTo>
                  <a:pt x="180472" y="42230"/>
                </a:lnTo>
                <a:lnTo>
                  <a:pt x="183352" y="40325"/>
                </a:lnTo>
                <a:lnTo>
                  <a:pt x="185272" y="37429"/>
                </a:lnTo>
                <a:lnTo>
                  <a:pt x="186232" y="34549"/>
                </a:lnTo>
                <a:lnTo>
                  <a:pt x="187192" y="28803"/>
                </a:lnTo>
                <a:lnTo>
                  <a:pt x="187192" y="13441"/>
                </a:lnTo>
                <a:lnTo>
                  <a:pt x="186232" y="7680"/>
                </a:lnTo>
                <a:lnTo>
                  <a:pt x="185272" y="4800"/>
                </a:lnTo>
                <a:lnTo>
                  <a:pt x="183352" y="960"/>
                </a:lnTo>
                <a:lnTo>
                  <a:pt x="181432" y="0"/>
                </a:lnTo>
                <a:lnTo>
                  <a:pt x="5760" y="0"/>
                </a:lnTo>
                <a:lnTo>
                  <a:pt x="3840" y="1920"/>
                </a:lnTo>
                <a:lnTo>
                  <a:pt x="1920" y="4800"/>
                </a:lnTo>
                <a:lnTo>
                  <a:pt x="960" y="8641"/>
                </a:lnTo>
                <a:lnTo>
                  <a:pt x="0" y="13441"/>
                </a:lnTo>
                <a:lnTo>
                  <a:pt x="0" y="28803"/>
                </a:lnTo>
                <a:lnTo>
                  <a:pt x="960" y="345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6" name="object 546"/>
          <p:cNvSpPr/>
          <p:nvPr/>
        </p:nvSpPr>
        <p:spPr>
          <a:xfrm>
            <a:off x="2987664" y="8011012"/>
            <a:ext cx="187192" cy="42245"/>
          </a:xfrm>
          <a:custGeom>
            <a:avLst/>
            <a:gdLst/>
            <a:ahLst/>
            <a:cxnLst/>
            <a:rect l="l" t="t" r="r" b="b"/>
            <a:pathLst>
              <a:path w="187192" h="42245">
                <a:moveTo>
                  <a:pt x="960" y="34549"/>
                </a:moveTo>
                <a:lnTo>
                  <a:pt x="1920" y="37429"/>
                </a:lnTo>
                <a:lnTo>
                  <a:pt x="3840" y="41269"/>
                </a:lnTo>
                <a:lnTo>
                  <a:pt x="6720" y="42245"/>
                </a:lnTo>
                <a:lnTo>
                  <a:pt x="180472" y="42245"/>
                </a:lnTo>
                <a:lnTo>
                  <a:pt x="183352" y="41269"/>
                </a:lnTo>
                <a:lnTo>
                  <a:pt x="185272" y="37429"/>
                </a:lnTo>
                <a:lnTo>
                  <a:pt x="186232" y="34549"/>
                </a:lnTo>
                <a:lnTo>
                  <a:pt x="187192" y="28788"/>
                </a:lnTo>
                <a:lnTo>
                  <a:pt x="187192" y="13441"/>
                </a:lnTo>
                <a:lnTo>
                  <a:pt x="186232" y="8641"/>
                </a:lnTo>
                <a:lnTo>
                  <a:pt x="185272" y="5760"/>
                </a:lnTo>
                <a:lnTo>
                  <a:pt x="183352" y="1920"/>
                </a:lnTo>
                <a:lnTo>
                  <a:pt x="181432" y="0"/>
                </a:lnTo>
                <a:lnTo>
                  <a:pt x="5760" y="0"/>
                </a:lnTo>
                <a:lnTo>
                  <a:pt x="3840" y="1920"/>
                </a:lnTo>
                <a:lnTo>
                  <a:pt x="1920" y="5760"/>
                </a:lnTo>
                <a:lnTo>
                  <a:pt x="960" y="8641"/>
                </a:lnTo>
                <a:lnTo>
                  <a:pt x="0" y="13441"/>
                </a:lnTo>
                <a:lnTo>
                  <a:pt x="0" y="29748"/>
                </a:lnTo>
                <a:lnTo>
                  <a:pt x="960" y="345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7" name="object 547"/>
          <p:cNvSpPr/>
          <p:nvPr/>
        </p:nvSpPr>
        <p:spPr>
          <a:xfrm>
            <a:off x="3583807" y="8899939"/>
            <a:ext cx="57607" cy="87357"/>
          </a:xfrm>
          <a:custGeom>
            <a:avLst/>
            <a:gdLst/>
            <a:ahLst/>
            <a:cxnLst/>
            <a:rect l="l" t="t" r="r" b="b"/>
            <a:pathLst>
              <a:path w="57607" h="87357">
                <a:moveTo>
                  <a:pt x="30723" y="63360"/>
                </a:moveTo>
                <a:lnTo>
                  <a:pt x="35524" y="57602"/>
                </a:lnTo>
                <a:lnTo>
                  <a:pt x="39364" y="53763"/>
                </a:lnTo>
                <a:lnTo>
                  <a:pt x="42245" y="49923"/>
                </a:lnTo>
                <a:lnTo>
                  <a:pt x="46085" y="46084"/>
                </a:lnTo>
                <a:lnTo>
                  <a:pt x="47990" y="42237"/>
                </a:lnTo>
                <a:lnTo>
                  <a:pt x="49926" y="39363"/>
                </a:lnTo>
                <a:lnTo>
                  <a:pt x="51831" y="36481"/>
                </a:lnTo>
                <a:lnTo>
                  <a:pt x="52806" y="33599"/>
                </a:lnTo>
                <a:lnTo>
                  <a:pt x="52806" y="30719"/>
                </a:lnTo>
                <a:lnTo>
                  <a:pt x="53766" y="27843"/>
                </a:lnTo>
                <a:lnTo>
                  <a:pt x="53766" y="16323"/>
                </a:lnTo>
                <a:lnTo>
                  <a:pt x="51831" y="14401"/>
                </a:lnTo>
                <a:lnTo>
                  <a:pt x="50871" y="11519"/>
                </a:lnTo>
                <a:lnTo>
                  <a:pt x="49926" y="8644"/>
                </a:lnTo>
                <a:lnTo>
                  <a:pt x="47045" y="6722"/>
                </a:lnTo>
                <a:lnTo>
                  <a:pt x="45125" y="4805"/>
                </a:lnTo>
                <a:lnTo>
                  <a:pt x="42245" y="2881"/>
                </a:lnTo>
                <a:lnTo>
                  <a:pt x="39364" y="1923"/>
                </a:lnTo>
                <a:lnTo>
                  <a:pt x="35524" y="964"/>
                </a:lnTo>
                <a:lnTo>
                  <a:pt x="31683" y="0"/>
                </a:lnTo>
                <a:lnTo>
                  <a:pt x="24963" y="0"/>
                </a:lnTo>
                <a:lnTo>
                  <a:pt x="22082" y="964"/>
                </a:lnTo>
                <a:lnTo>
                  <a:pt x="19202" y="964"/>
                </a:lnTo>
                <a:lnTo>
                  <a:pt x="16322" y="1923"/>
                </a:lnTo>
                <a:lnTo>
                  <a:pt x="14401" y="1923"/>
                </a:lnTo>
                <a:lnTo>
                  <a:pt x="12481" y="2881"/>
                </a:lnTo>
                <a:lnTo>
                  <a:pt x="9601" y="3840"/>
                </a:lnTo>
                <a:lnTo>
                  <a:pt x="7680" y="4805"/>
                </a:lnTo>
                <a:lnTo>
                  <a:pt x="6720" y="5763"/>
                </a:lnTo>
                <a:lnTo>
                  <a:pt x="4800" y="6722"/>
                </a:lnTo>
                <a:lnTo>
                  <a:pt x="3840" y="6722"/>
                </a:lnTo>
                <a:lnTo>
                  <a:pt x="3840" y="7680"/>
                </a:lnTo>
                <a:lnTo>
                  <a:pt x="2880" y="7680"/>
                </a:lnTo>
                <a:lnTo>
                  <a:pt x="2880" y="8644"/>
                </a:lnTo>
                <a:lnTo>
                  <a:pt x="1920" y="9602"/>
                </a:lnTo>
                <a:lnTo>
                  <a:pt x="1920" y="21122"/>
                </a:lnTo>
                <a:lnTo>
                  <a:pt x="2880" y="22081"/>
                </a:lnTo>
                <a:lnTo>
                  <a:pt x="4800" y="22081"/>
                </a:lnTo>
                <a:lnTo>
                  <a:pt x="5760" y="21122"/>
                </a:lnTo>
                <a:lnTo>
                  <a:pt x="7680" y="21122"/>
                </a:lnTo>
                <a:lnTo>
                  <a:pt x="8641" y="20164"/>
                </a:lnTo>
                <a:lnTo>
                  <a:pt x="9601" y="19199"/>
                </a:lnTo>
                <a:lnTo>
                  <a:pt x="11521" y="18240"/>
                </a:lnTo>
                <a:lnTo>
                  <a:pt x="13441" y="17282"/>
                </a:lnTo>
                <a:lnTo>
                  <a:pt x="15361" y="17282"/>
                </a:lnTo>
                <a:lnTo>
                  <a:pt x="17282" y="16323"/>
                </a:lnTo>
                <a:lnTo>
                  <a:pt x="25923" y="16323"/>
                </a:lnTo>
                <a:lnTo>
                  <a:pt x="26883" y="17282"/>
                </a:lnTo>
                <a:lnTo>
                  <a:pt x="28803" y="17282"/>
                </a:lnTo>
                <a:lnTo>
                  <a:pt x="29763" y="18240"/>
                </a:lnTo>
                <a:lnTo>
                  <a:pt x="30723" y="19199"/>
                </a:lnTo>
                <a:lnTo>
                  <a:pt x="31683" y="20164"/>
                </a:lnTo>
                <a:lnTo>
                  <a:pt x="31683" y="21122"/>
                </a:lnTo>
                <a:lnTo>
                  <a:pt x="32644" y="23039"/>
                </a:lnTo>
                <a:lnTo>
                  <a:pt x="32644" y="24003"/>
                </a:lnTo>
                <a:lnTo>
                  <a:pt x="33604" y="24961"/>
                </a:lnTo>
                <a:lnTo>
                  <a:pt x="33604" y="27843"/>
                </a:lnTo>
                <a:lnTo>
                  <a:pt x="32644" y="29760"/>
                </a:lnTo>
                <a:lnTo>
                  <a:pt x="32644" y="33599"/>
                </a:lnTo>
                <a:lnTo>
                  <a:pt x="31683" y="35522"/>
                </a:lnTo>
                <a:lnTo>
                  <a:pt x="30723" y="37440"/>
                </a:lnTo>
                <a:lnTo>
                  <a:pt x="29763" y="39363"/>
                </a:lnTo>
                <a:lnTo>
                  <a:pt x="27843" y="42237"/>
                </a:lnTo>
                <a:lnTo>
                  <a:pt x="25923" y="44160"/>
                </a:lnTo>
                <a:lnTo>
                  <a:pt x="24002" y="47042"/>
                </a:lnTo>
                <a:lnTo>
                  <a:pt x="22082" y="49923"/>
                </a:lnTo>
                <a:lnTo>
                  <a:pt x="19202" y="52798"/>
                </a:lnTo>
                <a:lnTo>
                  <a:pt x="4800" y="69122"/>
                </a:lnTo>
                <a:lnTo>
                  <a:pt x="3840" y="69122"/>
                </a:lnTo>
                <a:lnTo>
                  <a:pt x="2880" y="70081"/>
                </a:lnTo>
                <a:lnTo>
                  <a:pt x="1920" y="71039"/>
                </a:lnTo>
                <a:lnTo>
                  <a:pt x="1920" y="71998"/>
                </a:lnTo>
                <a:lnTo>
                  <a:pt x="960" y="72961"/>
                </a:lnTo>
                <a:lnTo>
                  <a:pt x="960" y="73920"/>
                </a:lnTo>
                <a:lnTo>
                  <a:pt x="0" y="73920"/>
                </a:lnTo>
                <a:lnTo>
                  <a:pt x="0" y="84481"/>
                </a:lnTo>
                <a:lnTo>
                  <a:pt x="960" y="85440"/>
                </a:lnTo>
                <a:lnTo>
                  <a:pt x="960" y="86398"/>
                </a:lnTo>
                <a:lnTo>
                  <a:pt x="1920" y="86398"/>
                </a:lnTo>
                <a:lnTo>
                  <a:pt x="1920" y="87357"/>
                </a:lnTo>
                <a:lnTo>
                  <a:pt x="55671" y="87357"/>
                </a:lnTo>
                <a:lnTo>
                  <a:pt x="56647" y="86398"/>
                </a:lnTo>
                <a:lnTo>
                  <a:pt x="56647" y="84481"/>
                </a:lnTo>
                <a:lnTo>
                  <a:pt x="57607" y="83516"/>
                </a:lnTo>
                <a:lnTo>
                  <a:pt x="57607" y="76801"/>
                </a:lnTo>
                <a:lnTo>
                  <a:pt x="56647" y="75837"/>
                </a:lnTo>
                <a:lnTo>
                  <a:pt x="56647" y="73920"/>
                </a:lnTo>
                <a:lnTo>
                  <a:pt x="55671" y="73920"/>
                </a:lnTo>
                <a:lnTo>
                  <a:pt x="54711" y="72961"/>
                </a:lnTo>
                <a:lnTo>
                  <a:pt x="20162" y="72961"/>
                </a:lnTo>
                <a:lnTo>
                  <a:pt x="30723" y="6336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8" name="object 548"/>
          <p:cNvSpPr/>
          <p:nvPr/>
        </p:nvSpPr>
        <p:spPr>
          <a:xfrm>
            <a:off x="3651961" y="8903779"/>
            <a:ext cx="37444" cy="43202"/>
          </a:xfrm>
          <a:custGeom>
            <a:avLst/>
            <a:gdLst/>
            <a:ahLst/>
            <a:cxnLst/>
            <a:rect l="l" t="t" r="r" b="b"/>
            <a:pathLst>
              <a:path w="37444" h="43202">
                <a:moveTo>
                  <a:pt x="11521" y="4803"/>
                </a:moveTo>
                <a:lnTo>
                  <a:pt x="9601" y="6720"/>
                </a:lnTo>
                <a:lnTo>
                  <a:pt x="9601" y="964"/>
                </a:lnTo>
                <a:lnTo>
                  <a:pt x="7680" y="964"/>
                </a:lnTo>
                <a:lnTo>
                  <a:pt x="6720" y="0"/>
                </a:lnTo>
                <a:lnTo>
                  <a:pt x="2880" y="0"/>
                </a:lnTo>
                <a:lnTo>
                  <a:pt x="2880" y="964"/>
                </a:lnTo>
                <a:lnTo>
                  <a:pt x="960" y="964"/>
                </a:lnTo>
                <a:lnTo>
                  <a:pt x="0" y="1923"/>
                </a:lnTo>
                <a:lnTo>
                  <a:pt x="0" y="42243"/>
                </a:lnTo>
                <a:lnTo>
                  <a:pt x="960" y="42243"/>
                </a:lnTo>
                <a:lnTo>
                  <a:pt x="960" y="43202"/>
                </a:lnTo>
                <a:lnTo>
                  <a:pt x="9601" y="43202"/>
                </a:lnTo>
                <a:lnTo>
                  <a:pt x="10561" y="42243"/>
                </a:lnTo>
                <a:lnTo>
                  <a:pt x="11521" y="42243"/>
                </a:lnTo>
                <a:lnTo>
                  <a:pt x="11521" y="15358"/>
                </a:lnTo>
                <a:lnTo>
                  <a:pt x="12481" y="13441"/>
                </a:lnTo>
                <a:lnTo>
                  <a:pt x="14401" y="11519"/>
                </a:lnTo>
                <a:lnTo>
                  <a:pt x="15361" y="10561"/>
                </a:lnTo>
                <a:lnTo>
                  <a:pt x="17282" y="9602"/>
                </a:lnTo>
                <a:lnTo>
                  <a:pt x="23042" y="9602"/>
                </a:lnTo>
                <a:lnTo>
                  <a:pt x="24003" y="10561"/>
                </a:lnTo>
                <a:lnTo>
                  <a:pt x="24963" y="11519"/>
                </a:lnTo>
                <a:lnTo>
                  <a:pt x="25923" y="12483"/>
                </a:lnTo>
                <a:lnTo>
                  <a:pt x="25923" y="14400"/>
                </a:lnTo>
                <a:lnTo>
                  <a:pt x="26883" y="15358"/>
                </a:lnTo>
                <a:lnTo>
                  <a:pt x="26883" y="42243"/>
                </a:lnTo>
                <a:lnTo>
                  <a:pt x="27843" y="42243"/>
                </a:lnTo>
                <a:lnTo>
                  <a:pt x="27843" y="43202"/>
                </a:lnTo>
                <a:lnTo>
                  <a:pt x="36484" y="43202"/>
                </a:lnTo>
                <a:lnTo>
                  <a:pt x="37444" y="42243"/>
                </a:lnTo>
                <a:lnTo>
                  <a:pt x="37444" y="11519"/>
                </a:lnTo>
                <a:lnTo>
                  <a:pt x="36484" y="9602"/>
                </a:lnTo>
                <a:lnTo>
                  <a:pt x="36484" y="7679"/>
                </a:lnTo>
                <a:lnTo>
                  <a:pt x="35524" y="5762"/>
                </a:lnTo>
                <a:lnTo>
                  <a:pt x="34564" y="4803"/>
                </a:lnTo>
                <a:lnTo>
                  <a:pt x="33604" y="2881"/>
                </a:lnTo>
                <a:lnTo>
                  <a:pt x="31683" y="1923"/>
                </a:lnTo>
                <a:lnTo>
                  <a:pt x="29763" y="964"/>
                </a:lnTo>
                <a:lnTo>
                  <a:pt x="27843" y="0"/>
                </a:lnTo>
                <a:lnTo>
                  <a:pt x="18242" y="0"/>
                </a:lnTo>
                <a:lnTo>
                  <a:pt x="16322" y="1923"/>
                </a:lnTo>
                <a:lnTo>
                  <a:pt x="14401" y="2881"/>
                </a:lnTo>
                <a:lnTo>
                  <a:pt x="11521" y="480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9" name="object 549"/>
          <p:cNvSpPr/>
          <p:nvPr/>
        </p:nvSpPr>
        <p:spPr>
          <a:xfrm>
            <a:off x="3698046" y="8885538"/>
            <a:ext cx="39349" cy="62401"/>
          </a:xfrm>
          <a:custGeom>
            <a:avLst/>
            <a:gdLst/>
            <a:ahLst/>
            <a:cxnLst/>
            <a:rect l="l" t="t" r="r" b="b"/>
            <a:pathLst>
              <a:path w="39349" h="62401">
                <a:moveTo>
                  <a:pt x="25923" y="59519"/>
                </a:moveTo>
                <a:lnTo>
                  <a:pt x="27828" y="57602"/>
                </a:lnTo>
                <a:lnTo>
                  <a:pt x="30723" y="55679"/>
                </a:lnTo>
                <a:lnTo>
                  <a:pt x="30723" y="60484"/>
                </a:lnTo>
                <a:lnTo>
                  <a:pt x="31668" y="61443"/>
                </a:lnTo>
                <a:lnTo>
                  <a:pt x="38389" y="61443"/>
                </a:lnTo>
                <a:lnTo>
                  <a:pt x="39349" y="60484"/>
                </a:lnTo>
                <a:lnTo>
                  <a:pt x="39349" y="964"/>
                </a:lnTo>
                <a:lnTo>
                  <a:pt x="38389" y="964"/>
                </a:lnTo>
                <a:lnTo>
                  <a:pt x="38389" y="0"/>
                </a:lnTo>
                <a:lnTo>
                  <a:pt x="29763" y="0"/>
                </a:lnTo>
                <a:lnTo>
                  <a:pt x="29763" y="964"/>
                </a:lnTo>
                <a:lnTo>
                  <a:pt x="28803" y="964"/>
                </a:lnTo>
                <a:lnTo>
                  <a:pt x="28803" y="23044"/>
                </a:lnTo>
                <a:lnTo>
                  <a:pt x="26883" y="21122"/>
                </a:lnTo>
                <a:lnTo>
                  <a:pt x="24963" y="20164"/>
                </a:lnTo>
                <a:lnTo>
                  <a:pt x="23042" y="19205"/>
                </a:lnTo>
                <a:lnTo>
                  <a:pt x="21122" y="18240"/>
                </a:lnTo>
                <a:lnTo>
                  <a:pt x="12481" y="18240"/>
                </a:lnTo>
                <a:lnTo>
                  <a:pt x="9601" y="19205"/>
                </a:lnTo>
                <a:lnTo>
                  <a:pt x="7680" y="20164"/>
                </a:lnTo>
                <a:lnTo>
                  <a:pt x="5760" y="22081"/>
                </a:lnTo>
                <a:lnTo>
                  <a:pt x="4800" y="24002"/>
                </a:lnTo>
                <a:lnTo>
                  <a:pt x="2880" y="25920"/>
                </a:lnTo>
                <a:lnTo>
                  <a:pt x="1920" y="28802"/>
                </a:lnTo>
                <a:lnTo>
                  <a:pt x="960" y="30723"/>
                </a:lnTo>
                <a:lnTo>
                  <a:pt x="960" y="33599"/>
                </a:lnTo>
                <a:lnTo>
                  <a:pt x="0" y="37440"/>
                </a:lnTo>
                <a:lnTo>
                  <a:pt x="0" y="46084"/>
                </a:lnTo>
                <a:lnTo>
                  <a:pt x="960" y="48958"/>
                </a:lnTo>
                <a:lnTo>
                  <a:pt x="1920" y="51840"/>
                </a:lnTo>
                <a:lnTo>
                  <a:pt x="2880" y="53763"/>
                </a:lnTo>
                <a:lnTo>
                  <a:pt x="3840" y="55679"/>
                </a:lnTo>
                <a:lnTo>
                  <a:pt x="4800" y="57602"/>
                </a:lnTo>
                <a:lnTo>
                  <a:pt x="6720" y="59519"/>
                </a:lnTo>
                <a:lnTo>
                  <a:pt x="8641" y="60484"/>
                </a:lnTo>
                <a:lnTo>
                  <a:pt x="10561" y="61443"/>
                </a:lnTo>
                <a:lnTo>
                  <a:pt x="13441" y="62401"/>
                </a:lnTo>
                <a:lnTo>
                  <a:pt x="16322" y="62401"/>
                </a:lnTo>
                <a:lnTo>
                  <a:pt x="15361" y="51840"/>
                </a:lnTo>
                <a:lnTo>
                  <a:pt x="14401" y="50881"/>
                </a:lnTo>
                <a:lnTo>
                  <a:pt x="13441" y="49923"/>
                </a:lnTo>
                <a:lnTo>
                  <a:pt x="13441" y="48958"/>
                </a:lnTo>
                <a:lnTo>
                  <a:pt x="12481" y="47999"/>
                </a:lnTo>
                <a:lnTo>
                  <a:pt x="12481" y="46084"/>
                </a:lnTo>
                <a:lnTo>
                  <a:pt x="11521" y="44160"/>
                </a:lnTo>
                <a:lnTo>
                  <a:pt x="11521" y="35522"/>
                </a:lnTo>
                <a:lnTo>
                  <a:pt x="12481" y="33599"/>
                </a:lnTo>
                <a:lnTo>
                  <a:pt x="12481" y="32641"/>
                </a:lnTo>
                <a:lnTo>
                  <a:pt x="13441" y="31682"/>
                </a:lnTo>
                <a:lnTo>
                  <a:pt x="14401" y="29760"/>
                </a:lnTo>
                <a:lnTo>
                  <a:pt x="14401" y="28802"/>
                </a:lnTo>
                <a:lnTo>
                  <a:pt x="15361" y="28802"/>
                </a:lnTo>
                <a:lnTo>
                  <a:pt x="17282" y="27843"/>
                </a:lnTo>
                <a:lnTo>
                  <a:pt x="18242" y="26884"/>
                </a:lnTo>
                <a:lnTo>
                  <a:pt x="21122" y="26884"/>
                </a:lnTo>
                <a:lnTo>
                  <a:pt x="23042" y="27843"/>
                </a:lnTo>
                <a:lnTo>
                  <a:pt x="24002" y="28802"/>
                </a:lnTo>
                <a:lnTo>
                  <a:pt x="25923" y="29760"/>
                </a:lnTo>
                <a:lnTo>
                  <a:pt x="26883" y="31682"/>
                </a:lnTo>
                <a:lnTo>
                  <a:pt x="28803" y="33599"/>
                </a:lnTo>
                <a:lnTo>
                  <a:pt x="28803" y="46084"/>
                </a:lnTo>
                <a:lnTo>
                  <a:pt x="27828" y="47999"/>
                </a:lnTo>
                <a:lnTo>
                  <a:pt x="26883" y="48958"/>
                </a:lnTo>
                <a:lnTo>
                  <a:pt x="25923" y="49923"/>
                </a:lnTo>
                <a:lnTo>
                  <a:pt x="24963" y="49923"/>
                </a:lnTo>
                <a:lnTo>
                  <a:pt x="24963" y="50881"/>
                </a:lnTo>
                <a:lnTo>
                  <a:pt x="24002" y="51840"/>
                </a:lnTo>
                <a:lnTo>
                  <a:pt x="22082" y="51840"/>
                </a:lnTo>
                <a:lnTo>
                  <a:pt x="21122" y="52798"/>
                </a:lnTo>
                <a:lnTo>
                  <a:pt x="20162" y="52798"/>
                </a:lnTo>
                <a:lnTo>
                  <a:pt x="22082" y="61443"/>
                </a:lnTo>
                <a:lnTo>
                  <a:pt x="24002" y="60484"/>
                </a:lnTo>
                <a:lnTo>
                  <a:pt x="25923" y="5951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0" name="object 550"/>
          <p:cNvSpPr/>
          <p:nvPr/>
        </p:nvSpPr>
        <p:spPr>
          <a:xfrm>
            <a:off x="3713408" y="8937379"/>
            <a:ext cx="6720" cy="10561"/>
          </a:xfrm>
          <a:custGeom>
            <a:avLst/>
            <a:gdLst/>
            <a:ahLst/>
            <a:cxnLst/>
            <a:rect l="l" t="t" r="r" b="b"/>
            <a:pathLst>
              <a:path w="6720" h="10561">
                <a:moveTo>
                  <a:pt x="3840" y="958"/>
                </a:moveTo>
                <a:lnTo>
                  <a:pt x="960" y="958"/>
                </a:lnTo>
                <a:lnTo>
                  <a:pt x="0" y="0"/>
                </a:lnTo>
                <a:lnTo>
                  <a:pt x="960" y="10561"/>
                </a:lnTo>
                <a:lnTo>
                  <a:pt x="3840" y="10561"/>
                </a:lnTo>
                <a:lnTo>
                  <a:pt x="6720" y="9602"/>
                </a:lnTo>
                <a:lnTo>
                  <a:pt x="4800" y="958"/>
                </a:lnTo>
                <a:lnTo>
                  <a:pt x="3840" y="95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1" name="object 551"/>
          <p:cNvSpPr/>
          <p:nvPr/>
        </p:nvSpPr>
        <p:spPr>
          <a:xfrm>
            <a:off x="3349569" y="9086177"/>
            <a:ext cx="55686" cy="65275"/>
          </a:xfrm>
          <a:custGeom>
            <a:avLst/>
            <a:gdLst/>
            <a:ahLst/>
            <a:cxnLst/>
            <a:rect l="l" t="t" r="r" b="b"/>
            <a:pathLst>
              <a:path w="55686" h="65275">
                <a:moveTo>
                  <a:pt x="16322" y="957"/>
                </a:moveTo>
                <a:lnTo>
                  <a:pt x="15361" y="957"/>
                </a:lnTo>
                <a:lnTo>
                  <a:pt x="15361" y="0"/>
                </a:lnTo>
                <a:lnTo>
                  <a:pt x="975" y="0"/>
                </a:lnTo>
                <a:lnTo>
                  <a:pt x="0" y="957"/>
                </a:lnTo>
                <a:lnTo>
                  <a:pt x="0" y="46076"/>
                </a:lnTo>
                <a:lnTo>
                  <a:pt x="975" y="49915"/>
                </a:lnTo>
                <a:lnTo>
                  <a:pt x="1920" y="52797"/>
                </a:lnTo>
                <a:lnTo>
                  <a:pt x="2880" y="54714"/>
                </a:lnTo>
                <a:lnTo>
                  <a:pt x="4815" y="57596"/>
                </a:lnTo>
                <a:lnTo>
                  <a:pt x="5760" y="59518"/>
                </a:lnTo>
                <a:lnTo>
                  <a:pt x="8641" y="61435"/>
                </a:lnTo>
                <a:lnTo>
                  <a:pt x="11521" y="62394"/>
                </a:lnTo>
                <a:lnTo>
                  <a:pt x="13441" y="64317"/>
                </a:lnTo>
                <a:lnTo>
                  <a:pt x="17282" y="65275"/>
                </a:lnTo>
                <a:lnTo>
                  <a:pt x="24963" y="65275"/>
                </a:lnTo>
                <a:lnTo>
                  <a:pt x="28803" y="64317"/>
                </a:lnTo>
                <a:lnTo>
                  <a:pt x="31683" y="62394"/>
                </a:lnTo>
                <a:lnTo>
                  <a:pt x="35524" y="60476"/>
                </a:lnTo>
                <a:lnTo>
                  <a:pt x="38404" y="57596"/>
                </a:lnTo>
                <a:lnTo>
                  <a:pt x="42245" y="54714"/>
                </a:lnTo>
                <a:lnTo>
                  <a:pt x="42245" y="62394"/>
                </a:lnTo>
                <a:lnTo>
                  <a:pt x="43205" y="62394"/>
                </a:lnTo>
                <a:lnTo>
                  <a:pt x="43205" y="63358"/>
                </a:lnTo>
                <a:lnTo>
                  <a:pt x="54726" y="63358"/>
                </a:lnTo>
                <a:lnTo>
                  <a:pt x="54726" y="62394"/>
                </a:lnTo>
                <a:lnTo>
                  <a:pt x="55686" y="62394"/>
                </a:lnTo>
                <a:lnTo>
                  <a:pt x="55686" y="957"/>
                </a:lnTo>
                <a:lnTo>
                  <a:pt x="54726" y="0"/>
                </a:lnTo>
                <a:lnTo>
                  <a:pt x="40325" y="0"/>
                </a:lnTo>
                <a:lnTo>
                  <a:pt x="40325" y="957"/>
                </a:lnTo>
                <a:lnTo>
                  <a:pt x="39364" y="957"/>
                </a:lnTo>
                <a:lnTo>
                  <a:pt x="39364" y="41279"/>
                </a:lnTo>
                <a:lnTo>
                  <a:pt x="37444" y="44153"/>
                </a:lnTo>
                <a:lnTo>
                  <a:pt x="34564" y="46076"/>
                </a:lnTo>
                <a:lnTo>
                  <a:pt x="32644" y="47993"/>
                </a:lnTo>
                <a:lnTo>
                  <a:pt x="30723" y="49915"/>
                </a:lnTo>
                <a:lnTo>
                  <a:pt x="23042" y="49915"/>
                </a:lnTo>
                <a:lnTo>
                  <a:pt x="22082" y="48958"/>
                </a:lnTo>
                <a:lnTo>
                  <a:pt x="20162" y="48958"/>
                </a:lnTo>
                <a:lnTo>
                  <a:pt x="19202" y="47993"/>
                </a:lnTo>
                <a:lnTo>
                  <a:pt x="19202" y="47035"/>
                </a:lnTo>
                <a:lnTo>
                  <a:pt x="18242" y="45118"/>
                </a:lnTo>
                <a:lnTo>
                  <a:pt x="17282" y="44153"/>
                </a:lnTo>
                <a:lnTo>
                  <a:pt x="17282" y="42236"/>
                </a:lnTo>
                <a:lnTo>
                  <a:pt x="16322" y="41279"/>
                </a:lnTo>
                <a:lnTo>
                  <a:pt x="16322" y="95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2" name="object 552"/>
          <p:cNvSpPr/>
          <p:nvPr/>
        </p:nvSpPr>
        <p:spPr>
          <a:xfrm>
            <a:off x="3422538" y="9084254"/>
            <a:ext cx="55671" cy="65282"/>
          </a:xfrm>
          <a:custGeom>
            <a:avLst/>
            <a:gdLst/>
            <a:ahLst/>
            <a:cxnLst/>
            <a:rect l="l" t="t" r="r" b="b"/>
            <a:pathLst>
              <a:path w="55671" h="65282">
                <a:moveTo>
                  <a:pt x="41269" y="65282"/>
                </a:moveTo>
                <a:lnTo>
                  <a:pt x="54711" y="65282"/>
                </a:lnTo>
                <a:lnTo>
                  <a:pt x="54711" y="64317"/>
                </a:lnTo>
                <a:lnTo>
                  <a:pt x="55671" y="64317"/>
                </a:lnTo>
                <a:lnTo>
                  <a:pt x="55671" y="18240"/>
                </a:lnTo>
                <a:lnTo>
                  <a:pt x="54711" y="15358"/>
                </a:lnTo>
                <a:lnTo>
                  <a:pt x="53751" y="12483"/>
                </a:lnTo>
                <a:lnTo>
                  <a:pt x="52791" y="9602"/>
                </a:lnTo>
                <a:lnTo>
                  <a:pt x="50871" y="7679"/>
                </a:lnTo>
                <a:lnTo>
                  <a:pt x="49911" y="5762"/>
                </a:lnTo>
                <a:lnTo>
                  <a:pt x="47030" y="3838"/>
                </a:lnTo>
                <a:lnTo>
                  <a:pt x="44150" y="1923"/>
                </a:lnTo>
                <a:lnTo>
                  <a:pt x="42230" y="958"/>
                </a:lnTo>
                <a:lnTo>
                  <a:pt x="38389" y="0"/>
                </a:lnTo>
                <a:lnTo>
                  <a:pt x="30708" y="0"/>
                </a:lnTo>
                <a:lnTo>
                  <a:pt x="26868" y="958"/>
                </a:lnTo>
                <a:lnTo>
                  <a:pt x="23987" y="2880"/>
                </a:lnTo>
                <a:lnTo>
                  <a:pt x="20147" y="4797"/>
                </a:lnTo>
                <a:lnTo>
                  <a:pt x="17266" y="7679"/>
                </a:lnTo>
                <a:lnTo>
                  <a:pt x="14401" y="10561"/>
                </a:lnTo>
                <a:lnTo>
                  <a:pt x="14401" y="3838"/>
                </a:lnTo>
                <a:lnTo>
                  <a:pt x="13426" y="2880"/>
                </a:lnTo>
                <a:lnTo>
                  <a:pt x="13426" y="1923"/>
                </a:lnTo>
                <a:lnTo>
                  <a:pt x="960" y="1923"/>
                </a:lnTo>
                <a:lnTo>
                  <a:pt x="0" y="2880"/>
                </a:lnTo>
                <a:lnTo>
                  <a:pt x="0" y="64317"/>
                </a:lnTo>
                <a:lnTo>
                  <a:pt x="960" y="64317"/>
                </a:lnTo>
                <a:lnTo>
                  <a:pt x="1920" y="65282"/>
                </a:lnTo>
                <a:lnTo>
                  <a:pt x="14401" y="65282"/>
                </a:lnTo>
                <a:lnTo>
                  <a:pt x="15361" y="64317"/>
                </a:lnTo>
                <a:lnTo>
                  <a:pt x="16306" y="64317"/>
                </a:lnTo>
                <a:lnTo>
                  <a:pt x="16306" y="24002"/>
                </a:lnTo>
                <a:lnTo>
                  <a:pt x="19202" y="21121"/>
                </a:lnTo>
                <a:lnTo>
                  <a:pt x="21107" y="18240"/>
                </a:lnTo>
                <a:lnTo>
                  <a:pt x="23042" y="17282"/>
                </a:lnTo>
                <a:lnTo>
                  <a:pt x="24947" y="15358"/>
                </a:lnTo>
                <a:lnTo>
                  <a:pt x="27828" y="14400"/>
                </a:lnTo>
                <a:lnTo>
                  <a:pt x="31668" y="14400"/>
                </a:lnTo>
                <a:lnTo>
                  <a:pt x="32628" y="15358"/>
                </a:lnTo>
                <a:lnTo>
                  <a:pt x="33588" y="15358"/>
                </a:lnTo>
                <a:lnTo>
                  <a:pt x="35509" y="16323"/>
                </a:lnTo>
                <a:lnTo>
                  <a:pt x="36469" y="17282"/>
                </a:lnTo>
                <a:lnTo>
                  <a:pt x="37429" y="18240"/>
                </a:lnTo>
                <a:lnTo>
                  <a:pt x="37429" y="19199"/>
                </a:lnTo>
                <a:lnTo>
                  <a:pt x="38389" y="21121"/>
                </a:lnTo>
                <a:lnTo>
                  <a:pt x="38389" y="23038"/>
                </a:lnTo>
                <a:lnTo>
                  <a:pt x="39349" y="24002"/>
                </a:lnTo>
                <a:lnTo>
                  <a:pt x="39349" y="63358"/>
                </a:lnTo>
                <a:lnTo>
                  <a:pt x="40309" y="64317"/>
                </a:lnTo>
                <a:lnTo>
                  <a:pt x="41269" y="6528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3" name="object 553"/>
          <p:cNvSpPr/>
          <p:nvPr/>
        </p:nvSpPr>
        <p:spPr>
          <a:xfrm>
            <a:off x="3511814" y="9084254"/>
            <a:ext cx="42230" cy="67199"/>
          </a:xfrm>
          <a:custGeom>
            <a:avLst/>
            <a:gdLst/>
            <a:ahLst/>
            <a:cxnLst/>
            <a:rect l="l" t="t" r="r" b="b"/>
            <a:pathLst>
              <a:path w="42230" h="67199">
                <a:moveTo>
                  <a:pt x="0" y="43202"/>
                </a:moveTo>
                <a:lnTo>
                  <a:pt x="0" y="59519"/>
                </a:lnTo>
                <a:lnTo>
                  <a:pt x="1920" y="61441"/>
                </a:lnTo>
                <a:lnTo>
                  <a:pt x="3840" y="62400"/>
                </a:lnTo>
                <a:lnTo>
                  <a:pt x="4800" y="63358"/>
                </a:lnTo>
                <a:lnTo>
                  <a:pt x="6720" y="64317"/>
                </a:lnTo>
                <a:lnTo>
                  <a:pt x="7680" y="65282"/>
                </a:lnTo>
                <a:lnTo>
                  <a:pt x="9601" y="66240"/>
                </a:lnTo>
                <a:lnTo>
                  <a:pt x="13441" y="66240"/>
                </a:lnTo>
                <a:lnTo>
                  <a:pt x="15361" y="67199"/>
                </a:lnTo>
                <a:lnTo>
                  <a:pt x="21122" y="67199"/>
                </a:lnTo>
                <a:lnTo>
                  <a:pt x="24947" y="66240"/>
                </a:lnTo>
                <a:lnTo>
                  <a:pt x="27843" y="64317"/>
                </a:lnTo>
                <a:lnTo>
                  <a:pt x="30723" y="62400"/>
                </a:lnTo>
                <a:lnTo>
                  <a:pt x="33588" y="60476"/>
                </a:lnTo>
                <a:lnTo>
                  <a:pt x="35509" y="57596"/>
                </a:lnTo>
                <a:lnTo>
                  <a:pt x="38404" y="54720"/>
                </a:lnTo>
                <a:lnTo>
                  <a:pt x="39349" y="50881"/>
                </a:lnTo>
                <a:lnTo>
                  <a:pt x="40309" y="47041"/>
                </a:lnTo>
                <a:lnTo>
                  <a:pt x="42230" y="42237"/>
                </a:lnTo>
                <a:lnTo>
                  <a:pt x="42230" y="24002"/>
                </a:lnTo>
                <a:lnTo>
                  <a:pt x="41269" y="20162"/>
                </a:lnTo>
                <a:lnTo>
                  <a:pt x="40309" y="16323"/>
                </a:lnTo>
                <a:lnTo>
                  <a:pt x="38404" y="12483"/>
                </a:lnTo>
                <a:lnTo>
                  <a:pt x="36469" y="9602"/>
                </a:lnTo>
                <a:lnTo>
                  <a:pt x="34564" y="6720"/>
                </a:lnTo>
                <a:lnTo>
                  <a:pt x="32628" y="4797"/>
                </a:lnTo>
                <a:lnTo>
                  <a:pt x="29748" y="2880"/>
                </a:lnTo>
                <a:lnTo>
                  <a:pt x="26883" y="958"/>
                </a:lnTo>
                <a:lnTo>
                  <a:pt x="23042" y="0"/>
                </a:lnTo>
                <a:lnTo>
                  <a:pt x="16322" y="0"/>
                </a:lnTo>
                <a:lnTo>
                  <a:pt x="15361" y="958"/>
                </a:lnTo>
                <a:lnTo>
                  <a:pt x="11521" y="958"/>
                </a:lnTo>
                <a:lnTo>
                  <a:pt x="10561" y="1923"/>
                </a:lnTo>
                <a:lnTo>
                  <a:pt x="8641" y="1923"/>
                </a:lnTo>
                <a:lnTo>
                  <a:pt x="7680" y="2880"/>
                </a:lnTo>
                <a:lnTo>
                  <a:pt x="5760" y="3838"/>
                </a:lnTo>
                <a:lnTo>
                  <a:pt x="3840" y="4797"/>
                </a:lnTo>
                <a:lnTo>
                  <a:pt x="2880" y="5762"/>
                </a:lnTo>
                <a:lnTo>
                  <a:pt x="960" y="7679"/>
                </a:lnTo>
                <a:lnTo>
                  <a:pt x="0" y="8644"/>
                </a:lnTo>
                <a:lnTo>
                  <a:pt x="0" y="24002"/>
                </a:lnTo>
                <a:lnTo>
                  <a:pt x="960" y="22079"/>
                </a:lnTo>
                <a:lnTo>
                  <a:pt x="1920" y="21121"/>
                </a:lnTo>
                <a:lnTo>
                  <a:pt x="3840" y="19199"/>
                </a:lnTo>
                <a:lnTo>
                  <a:pt x="4800" y="18240"/>
                </a:lnTo>
                <a:lnTo>
                  <a:pt x="5760" y="17282"/>
                </a:lnTo>
                <a:lnTo>
                  <a:pt x="6720" y="16323"/>
                </a:lnTo>
                <a:lnTo>
                  <a:pt x="7680" y="15358"/>
                </a:lnTo>
                <a:lnTo>
                  <a:pt x="10561" y="15358"/>
                </a:lnTo>
                <a:lnTo>
                  <a:pt x="11521" y="14400"/>
                </a:lnTo>
                <a:lnTo>
                  <a:pt x="15361" y="14400"/>
                </a:lnTo>
                <a:lnTo>
                  <a:pt x="17282" y="15358"/>
                </a:lnTo>
                <a:lnTo>
                  <a:pt x="19202" y="16323"/>
                </a:lnTo>
                <a:lnTo>
                  <a:pt x="20162" y="17282"/>
                </a:lnTo>
                <a:lnTo>
                  <a:pt x="22067" y="18240"/>
                </a:lnTo>
                <a:lnTo>
                  <a:pt x="23042" y="20162"/>
                </a:lnTo>
                <a:lnTo>
                  <a:pt x="24002" y="22079"/>
                </a:lnTo>
                <a:lnTo>
                  <a:pt x="24002" y="24002"/>
                </a:lnTo>
                <a:lnTo>
                  <a:pt x="24947" y="26878"/>
                </a:lnTo>
                <a:lnTo>
                  <a:pt x="24947" y="40320"/>
                </a:lnTo>
                <a:lnTo>
                  <a:pt x="24002" y="43202"/>
                </a:lnTo>
                <a:lnTo>
                  <a:pt x="23042" y="45118"/>
                </a:lnTo>
                <a:lnTo>
                  <a:pt x="22067" y="47041"/>
                </a:lnTo>
                <a:lnTo>
                  <a:pt x="21122" y="47999"/>
                </a:lnTo>
                <a:lnTo>
                  <a:pt x="20162" y="49917"/>
                </a:lnTo>
                <a:lnTo>
                  <a:pt x="18227" y="50881"/>
                </a:lnTo>
                <a:lnTo>
                  <a:pt x="17282" y="51838"/>
                </a:lnTo>
                <a:lnTo>
                  <a:pt x="15361" y="52797"/>
                </a:lnTo>
                <a:lnTo>
                  <a:pt x="10561" y="52797"/>
                </a:lnTo>
                <a:lnTo>
                  <a:pt x="8641" y="51838"/>
                </a:lnTo>
                <a:lnTo>
                  <a:pt x="6720" y="49917"/>
                </a:lnTo>
                <a:lnTo>
                  <a:pt x="3840" y="48958"/>
                </a:lnTo>
                <a:lnTo>
                  <a:pt x="1920" y="46076"/>
                </a:lnTo>
                <a:lnTo>
                  <a:pt x="0" y="4320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4" name="object 554"/>
          <p:cNvSpPr/>
          <p:nvPr/>
        </p:nvSpPr>
        <p:spPr>
          <a:xfrm>
            <a:off x="3494531" y="9057375"/>
            <a:ext cx="17282" cy="92160"/>
          </a:xfrm>
          <a:custGeom>
            <a:avLst/>
            <a:gdLst/>
            <a:ahLst/>
            <a:cxnLst/>
            <a:rect l="l" t="t" r="r" b="b"/>
            <a:pathLst>
              <a:path w="17282" h="92160">
                <a:moveTo>
                  <a:pt x="1920" y="958"/>
                </a:moveTo>
                <a:lnTo>
                  <a:pt x="960" y="958"/>
                </a:lnTo>
                <a:lnTo>
                  <a:pt x="960" y="1923"/>
                </a:lnTo>
                <a:lnTo>
                  <a:pt x="0" y="2881"/>
                </a:lnTo>
                <a:lnTo>
                  <a:pt x="0" y="90237"/>
                </a:lnTo>
                <a:lnTo>
                  <a:pt x="960" y="91196"/>
                </a:lnTo>
                <a:lnTo>
                  <a:pt x="960" y="92160"/>
                </a:lnTo>
                <a:lnTo>
                  <a:pt x="13441" y="92160"/>
                </a:lnTo>
                <a:lnTo>
                  <a:pt x="13441" y="91196"/>
                </a:lnTo>
                <a:lnTo>
                  <a:pt x="14401" y="91196"/>
                </a:lnTo>
                <a:lnTo>
                  <a:pt x="14401" y="83516"/>
                </a:lnTo>
                <a:lnTo>
                  <a:pt x="16322" y="85440"/>
                </a:lnTo>
                <a:lnTo>
                  <a:pt x="17282" y="86398"/>
                </a:lnTo>
                <a:lnTo>
                  <a:pt x="17282" y="1923"/>
                </a:lnTo>
                <a:lnTo>
                  <a:pt x="16322" y="1923"/>
                </a:lnTo>
                <a:lnTo>
                  <a:pt x="16322" y="958"/>
                </a:lnTo>
                <a:lnTo>
                  <a:pt x="13441" y="958"/>
                </a:lnTo>
                <a:lnTo>
                  <a:pt x="12481" y="0"/>
                </a:lnTo>
                <a:lnTo>
                  <a:pt x="4800" y="0"/>
                </a:lnTo>
                <a:lnTo>
                  <a:pt x="3840" y="958"/>
                </a:lnTo>
                <a:lnTo>
                  <a:pt x="1920" y="95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5" name="object 555"/>
          <p:cNvSpPr/>
          <p:nvPr/>
        </p:nvSpPr>
        <p:spPr>
          <a:xfrm>
            <a:off x="3567485" y="9086177"/>
            <a:ext cx="55686" cy="65275"/>
          </a:xfrm>
          <a:custGeom>
            <a:avLst/>
            <a:gdLst/>
            <a:ahLst/>
            <a:cxnLst/>
            <a:rect l="l" t="t" r="r" b="b"/>
            <a:pathLst>
              <a:path w="55686" h="65275">
                <a:moveTo>
                  <a:pt x="16322" y="957"/>
                </a:moveTo>
                <a:lnTo>
                  <a:pt x="15361" y="957"/>
                </a:lnTo>
                <a:lnTo>
                  <a:pt x="15361" y="0"/>
                </a:lnTo>
                <a:lnTo>
                  <a:pt x="960" y="0"/>
                </a:lnTo>
                <a:lnTo>
                  <a:pt x="0" y="957"/>
                </a:lnTo>
                <a:lnTo>
                  <a:pt x="0" y="46076"/>
                </a:lnTo>
                <a:lnTo>
                  <a:pt x="960" y="49915"/>
                </a:lnTo>
                <a:lnTo>
                  <a:pt x="1920" y="52797"/>
                </a:lnTo>
                <a:lnTo>
                  <a:pt x="2880" y="54714"/>
                </a:lnTo>
                <a:lnTo>
                  <a:pt x="4800" y="57596"/>
                </a:lnTo>
                <a:lnTo>
                  <a:pt x="5760" y="59518"/>
                </a:lnTo>
                <a:lnTo>
                  <a:pt x="8641" y="61435"/>
                </a:lnTo>
                <a:lnTo>
                  <a:pt x="11521" y="62394"/>
                </a:lnTo>
                <a:lnTo>
                  <a:pt x="13441" y="64317"/>
                </a:lnTo>
                <a:lnTo>
                  <a:pt x="17282" y="65275"/>
                </a:lnTo>
                <a:lnTo>
                  <a:pt x="24963" y="65275"/>
                </a:lnTo>
                <a:lnTo>
                  <a:pt x="28803" y="64317"/>
                </a:lnTo>
                <a:lnTo>
                  <a:pt x="31683" y="62394"/>
                </a:lnTo>
                <a:lnTo>
                  <a:pt x="35524" y="60476"/>
                </a:lnTo>
                <a:lnTo>
                  <a:pt x="38404" y="57596"/>
                </a:lnTo>
                <a:lnTo>
                  <a:pt x="41285" y="54714"/>
                </a:lnTo>
                <a:lnTo>
                  <a:pt x="41285" y="61435"/>
                </a:lnTo>
                <a:lnTo>
                  <a:pt x="42245" y="61435"/>
                </a:lnTo>
                <a:lnTo>
                  <a:pt x="42245" y="62394"/>
                </a:lnTo>
                <a:lnTo>
                  <a:pt x="43205" y="63358"/>
                </a:lnTo>
                <a:lnTo>
                  <a:pt x="54726" y="63358"/>
                </a:lnTo>
                <a:lnTo>
                  <a:pt x="54726" y="62394"/>
                </a:lnTo>
                <a:lnTo>
                  <a:pt x="55686" y="62394"/>
                </a:lnTo>
                <a:lnTo>
                  <a:pt x="55686" y="957"/>
                </a:lnTo>
                <a:lnTo>
                  <a:pt x="54726" y="0"/>
                </a:lnTo>
                <a:lnTo>
                  <a:pt x="40325" y="0"/>
                </a:lnTo>
                <a:lnTo>
                  <a:pt x="40325" y="957"/>
                </a:lnTo>
                <a:lnTo>
                  <a:pt x="39364" y="957"/>
                </a:lnTo>
                <a:lnTo>
                  <a:pt x="39364" y="41279"/>
                </a:lnTo>
                <a:lnTo>
                  <a:pt x="37444" y="44153"/>
                </a:lnTo>
                <a:lnTo>
                  <a:pt x="34564" y="46076"/>
                </a:lnTo>
                <a:lnTo>
                  <a:pt x="32644" y="47993"/>
                </a:lnTo>
                <a:lnTo>
                  <a:pt x="30723" y="49915"/>
                </a:lnTo>
                <a:lnTo>
                  <a:pt x="23042" y="49915"/>
                </a:lnTo>
                <a:lnTo>
                  <a:pt x="22082" y="48958"/>
                </a:lnTo>
                <a:lnTo>
                  <a:pt x="20162" y="48958"/>
                </a:lnTo>
                <a:lnTo>
                  <a:pt x="19202" y="47993"/>
                </a:lnTo>
                <a:lnTo>
                  <a:pt x="18242" y="47035"/>
                </a:lnTo>
                <a:lnTo>
                  <a:pt x="18242" y="45118"/>
                </a:lnTo>
                <a:lnTo>
                  <a:pt x="17282" y="44153"/>
                </a:lnTo>
                <a:lnTo>
                  <a:pt x="17282" y="42236"/>
                </a:lnTo>
                <a:lnTo>
                  <a:pt x="16322" y="41279"/>
                </a:lnTo>
                <a:lnTo>
                  <a:pt x="16322" y="95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6" name="object 556"/>
          <p:cNvSpPr/>
          <p:nvPr/>
        </p:nvSpPr>
        <p:spPr>
          <a:xfrm>
            <a:off x="3640454" y="9084254"/>
            <a:ext cx="55671" cy="65282"/>
          </a:xfrm>
          <a:custGeom>
            <a:avLst/>
            <a:gdLst/>
            <a:ahLst/>
            <a:cxnLst/>
            <a:rect l="l" t="t" r="r" b="b"/>
            <a:pathLst>
              <a:path w="55671" h="65282">
                <a:moveTo>
                  <a:pt x="40309" y="64317"/>
                </a:moveTo>
                <a:lnTo>
                  <a:pt x="41269" y="65282"/>
                </a:lnTo>
                <a:lnTo>
                  <a:pt x="54711" y="65282"/>
                </a:lnTo>
                <a:lnTo>
                  <a:pt x="54711" y="64317"/>
                </a:lnTo>
                <a:lnTo>
                  <a:pt x="55671" y="64317"/>
                </a:lnTo>
                <a:lnTo>
                  <a:pt x="55671" y="18240"/>
                </a:lnTo>
                <a:lnTo>
                  <a:pt x="54711" y="15358"/>
                </a:lnTo>
                <a:lnTo>
                  <a:pt x="53751" y="12483"/>
                </a:lnTo>
                <a:lnTo>
                  <a:pt x="52791" y="9602"/>
                </a:lnTo>
                <a:lnTo>
                  <a:pt x="50871" y="7679"/>
                </a:lnTo>
                <a:lnTo>
                  <a:pt x="49911" y="5762"/>
                </a:lnTo>
                <a:lnTo>
                  <a:pt x="47030" y="3838"/>
                </a:lnTo>
                <a:lnTo>
                  <a:pt x="44150" y="1923"/>
                </a:lnTo>
                <a:lnTo>
                  <a:pt x="41269" y="958"/>
                </a:lnTo>
                <a:lnTo>
                  <a:pt x="38389" y="0"/>
                </a:lnTo>
                <a:lnTo>
                  <a:pt x="30708" y="0"/>
                </a:lnTo>
                <a:lnTo>
                  <a:pt x="26868" y="958"/>
                </a:lnTo>
                <a:lnTo>
                  <a:pt x="23987" y="2880"/>
                </a:lnTo>
                <a:lnTo>
                  <a:pt x="20147" y="4797"/>
                </a:lnTo>
                <a:lnTo>
                  <a:pt x="17266" y="7679"/>
                </a:lnTo>
                <a:lnTo>
                  <a:pt x="13426" y="10561"/>
                </a:lnTo>
                <a:lnTo>
                  <a:pt x="13426" y="1923"/>
                </a:lnTo>
                <a:lnTo>
                  <a:pt x="960" y="1923"/>
                </a:lnTo>
                <a:lnTo>
                  <a:pt x="0" y="2880"/>
                </a:lnTo>
                <a:lnTo>
                  <a:pt x="0" y="64317"/>
                </a:lnTo>
                <a:lnTo>
                  <a:pt x="960" y="64317"/>
                </a:lnTo>
                <a:lnTo>
                  <a:pt x="960" y="65282"/>
                </a:lnTo>
                <a:lnTo>
                  <a:pt x="14386" y="65282"/>
                </a:lnTo>
                <a:lnTo>
                  <a:pt x="15346" y="64317"/>
                </a:lnTo>
                <a:lnTo>
                  <a:pt x="16306" y="64317"/>
                </a:lnTo>
                <a:lnTo>
                  <a:pt x="16306" y="24002"/>
                </a:lnTo>
                <a:lnTo>
                  <a:pt x="19187" y="21121"/>
                </a:lnTo>
                <a:lnTo>
                  <a:pt x="21107" y="18240"/>
                </a:lnTo>
                <a:lnTo>
                  <a:pt x="23027" y="17282"/>
                </a:lnTo>
                <a:lnTo>
                  <a:pt x="24947" y="15358"/>
                </a:lnTo>
                <a:lnTo>
                  <a:pt x="27828" y="14400"/>
                </a:lnTo>
                <a:lnTo>
                  <a:pt x="31668" y="14400"/>
                </a:lnTo>
                <a:lnTo>
                  <a:pt x="32628" y="15358"/>
                </a:lnTo>
                <a:lnTo>
                  <a:pt x="33588" y="15358"/>
                </a:lnTo>
                <a:lnTo>
                  <a:pt x="35509" y="16323"/>
                </a:lnTo>
                <a:lnTo>
                  <a:pt x="36469" y="17282"/>
                </a:lnTo>
                <a:lnTo>
                  <a:pt x="37429" y="18240"/>
                </a:lnTo>
                <a:lnTo>
                  <a:pt x="37429" y="19199"/>
                </a:lnTo>
                <a:lnTo>
                  <a:pt x="38389" y="21121"/>
                </a:lnTo>
                <a:lnTo>
                  <a:pt x="38389" y="23038"/>
                </a:lnTo>
                <a:lnTo>
                  <a:pt x="39349" y="24002"/>
                </a:lnTo>
                <a:lnTo>
                  <a:pt x="39349" y="64317"/>
                </a:lnTo>
                <a:lnTo>
                  <a:pt x="40309" y="6431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7" name="object 557"/>
          <p:cNvSpPr/>
          <p:nvPr/>
        </p:nvSpPr>
        <p:spPr>
          <a:xfrm>
            <a:off x="3725875" y="9119776"/>
            <a:ext cx="3840" cy="31677"/>
          </a:xfrm>
          <a:custGeom>
            <a:avLst/>
            <a:gdLst/>
            <a:ahLst/>
            <a:cxnLst/>
            <a:rect l="l" t="t" r="r" b="b"/>
            <a:pathLst>
              <a:path w="3840" h="31677">
                <a:moveTo>
                  <a:pt x="975" y="6716"/>
                </a:moveTo>
                <a:lnTo>
                  <a:pt x="975" y="2875"/>
                </a:lnTo>
                <a:lnTo>
                  <a:pt x="0" y="0"/>
                </a:lnTo>
                <a:lnTo>
                  <a:pt x="0" y="30719"/>
                </a:lnTo>
                <a:lnTo>
                  <a:pt x="3840" y="31677"/>
                </a:lnTo>
                <a:lnTo>
                  <a:pt x="1935" y="9596"/>
                </a:lnTo>
                <a:lnTo>
                  <a:pt x="975" y="671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8" name="object 558"/>
          <p:cNvSpPr/>
          <p:nvPr/>
        </p:nvSpPr>
        <p:spPr>
          <a:xfrm>
            <a:off x="3709568" y="9057375"/>
            <a:ext cx="59512" cy="94078"/>
          </a:xfrm>
          <a:custGeom>
            <a:avLst/>
            <a:gdLst/>
            <a:ahLst/>
            <a:cxnLst/>
            <a:rect l="l" t="t" r="r" b="b"/>
            <a:pathLst>
              <a:path w="59512" h="94078">
                <a:moveTo>
                  <a:pt x="23987" y="78717"/>
                </a:moveTo>
                <a:lnTo>
                  <a:pt x="23027" y="77760"/>
                </a:lnTo>
                <a:lnTo>
                  <a:pt x="21122" y="76795"/>
                </a:lnTo>
                <a:lnTo>
                  <a:pt x="20147" y="74878"/>
                </a:lnTo>
                <a:lnTo>
                  <a:pt x="19202" y="73920"/>
                </a:lnTo>
                <a:lnTo>
                  <a:pt x="18242" y="71996"/>
                </a:lnTo>
                <a:lnTo>
                  <a:pt x="20147" y="94078"/>
                </a:lnTo>
                <a:lnTo>
                  <a:pt x="28803" y="94078"/>
                </a:lnTo>
                <a:lnTo>
                  <a:pt x="31668" y="93119"/>
                </a:lnTo>
                <a:lnTo>
                  <a:pt x="35509" y="91196"/>
                </a:lnTo>
                <a:lnTo>
                  <a:pt x="38389" y="89278"/>
                </a:lnTo>
                <a:lnTo>
                  <a:pt x="42230" y="86398"/>
                </a:lnTo>
                <a:lnTo>
                  <a:pt x="45110" y="83516"/>
                </a:lnTo>
                <a:lnTo>
                  <a:pt x="45110" y="91196"/>
                </a:lnTo>
                <a:lnTo>
                  <a:pt x="46070" y="91196"/>
                </a:lnTo>
                <a:lnTo>
                  <a:pt x="46070" y="92160"/>
                </a:lnTo>
                <a:lnTo>
                  <a:pt x="57591" y="92160"/>
                </a:lnTo>
                <a:lnTo>
                  <a:pt x="58552" y="91196"/>
                </a:lnTo>
                <a:lnTo>
                  <a:pt x="59512" y="90237"/>
                </a:lnTo>
                <a:lnTo>
                  <a:pt x="59512" y="2881"/>
                </a:lnTo>
                <a:lnTo>
                  <a:pt x="58552" y="1923"/>
                </a:lnTo>
                <a:lnTo>
                  <a:pt x="57591" y="958"/>
                </a:lnTo>
                <a:lnTo>
                  <a:pt x="53751" y="958"/>
                </a:lnTo>
                <a:lnTo>
                  <a:pt x="52791" y="0"/>
                </a:lnTo>
                <a:lnTo>
                  <a:pt x="48950" y="0"/>
                </a:lnTo>
                <a:lnTo>
                  <a:pt x="47990" y="958"/>
                </a:lnTo>
                <a:lnTo>
                  <a:pt x="44150" y="958"/>
                </a:lnTo>
                <a:lnTo>
                  <a:pt x="43190" y="1923"/>
                </a:lnTo>
                <a:lnTo>
                  <a:pt x="42230" y="2881"/>
                </a:lnTo>
                <a:lnTo>
                  <a:pt x="42230" y="35522"/>
                </a:lnTo>
                <a:lnTo>
                  <a:pt x="40309" y="32641"/>
                </a:lnTo>
                <a:lnTo>
                  <a:pt x="37429" y="30717"/>
                </a:lnTo>
                <a:lnTo>
                  <a:pt x="34549" y="28802"/>
                </a:lnTo>
                <a:lnTo>
                  <a:pt x="31668" y="27837"/>
                </a:lnTo>
                <a:lnTo>
                  <a:pt x="28803" y="26878"/>
                </a:lnTo>
                <a:lnTo>
                  <a:pt x="21122" y="26878"/>
                </a:lnTo>
                <a:lnTo>
                  <a:pt x="17282" y="27837"/>
                </a:lnTo>
                <a:lnTo>
                  <a:pt x="14401" y="29759"/>
                </a:lnTo>
                <a:lnTo>
                  <a:pt x="11521" y="30717"/>
                </a:lnTo>
                <a:lnTo>
                  <a:pt x="8641" y="33599"/>
                </a:lnTo>
                <a:lnTo>
                  <a:pt x="6720" y="36481"/>
                </a:lnTo>
                <a:lnTo>
                  <a:pt x="3840" y="39361"/>
                </a:lnTo>
                <a:lnTo>
                  <a:pt x="2880" y="43202"/>
                </a:lnTo>
                <a:lnTo>
                  <a:pt x="1920" y="47041"/>
                </a:lnTo>
                <a:lnTo>
                  <a:pt x="0" y="50881"/>
                </a:lnTo>
                <a:lnTo>
                  <a:pt x="0" y="70081"/>
                </a:lnTo>
                <a:lnTo>
                  <a:pt x="960" y="73920"/>
                </a:lnTo>
                <a:lnTo>
                  <a:pt x="1920" y="77760"/>
                </a:lnTo>
                <a:lnTo>
                  <a:pt x="3840" y="80634"/>
                </a:lnTo>
                <a:lnTo>
                  <a:pt x="5760" y="83516"/>
                </a:lnTo>
                <a:lnTo>
                  <a:pt x="7680" y="87355"/>
                </a:lnTo>
                <a:lnTo>
                  <a:pt x="9601" y="89278"/>
                </a:lnTo>
                <a:lnTo>
                  <a:pt x="12481" y="91196"/>
                </a:lnTo>
                <a:lnTo>
                  <a:pt x="16306" y="93119"/>
                </a:lnTo>
                <a:lnTo>
                  <a:pt x="16306" y="57596"/>
                </a:lnTo>
                <a:lnTo>
                  <a:pt x="17282" y="55679"/>
                </a:lnTo>
                <a:lnTo>
                  <a:pt x="17282" y="53757"/>
                </a:lnTo>
                <a:lnTo>
                  <a:pt x="18242" y="50881"/>
                </a:lnTo>
                <a:lnTo>
                  <a:pt x="18242" y="48958"/>
                </a:lnTo>
                <a:lnTo>
                  <a:pt x="19202" y="47041"/>
                </a:lnTo>
                <a:lnTo>
                  <a:pt x="20147" y="45119"/>
                </a:lnTo>
                <a:lnTo>
                  <a:pt x="22082" y="44160"/>
                </a:lnTo>
                <a:lnTo>
                  <a:pt x="23027" y="43202"/>
                </a:lnTo>
                <a:lnTo>
                  <a:pt x="24963" y="42237"/>
                </a:lnTo>
                <a:lnTo>
                  <a:pt x="26868" y="41279"/>
                </a:lnTo>
                <a:lnTo>
                  <a:pt x="31668" y="41279"/>
                </a:lnTo>
                <a:lnTo>
                  <a:pt x="33588" y="42237"/>
                </a:lnTo>
                <a:lnTo>
                  <a:pt x="35509" y="43202"/>
                </a:lnTo>
                <a:lnTo>
                  <a:pt x="38389" y="45119"/>
                </a:lnTo>
                <a:lnTo>
                  <a:pt x="40309" y="47999"/>
                </a:lnTo>
                <a:lnTo>
                  <a:pt x="42230" y="50881"/>
                </a:lnTo>
                <a:lnTo>
                  <a:pt x="42230" y="70081"/>
                </a:lnTo>
                <a:lnTo>
                  <a:pt x="41269" y="71996"/>
                </a:lnTo>
                <a:lnTo>
                  <a:pt x="40309" y="72955"/>
                </a:lnTo>
                <a:lnTo>
                  <a:pt x="38389" y="74878"/>
                </a:lnTo>
                <a:lnTo>
                  <a:pt x="37429" y="75837"/>
                </a:lnTo>
                <a:lnTo>
                  <a:pt x="36484" y="76795"/>
                </a:lnTo>
                <a:lnTo>
                  <a:pt x="35509" y="77760"/>
                </a:lnTo>
                <a:lnTo>
                  <a:pt x="33588" y="77760"/>
                </a:lnTo>
                <a:lnTo>
                  <a:pt x="32644" y="78717"/>
                </a:lnTo>
                <a:lnTo>
                  <a:pt x="31668" y="78717"/>
                </a:lnTo>
                <a:lnTo>
                  <a:pt x="30708" y="79676"/>
                </a:lnTo>
                <a:lnTo>
                  <a:pt x="25923" y="79676"/>
                </a:lnTo>
                <a:lnTo>
                  <a:pt x="23987" y="7871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9" name="object 559"/>
          <p:cNvSpPr/>
          <p:nvPr/>
        </p:nvSpPr>
        <p:spPr>
          <a:xfrm>
            <a:off x="3785402" y="9057375"/>
            <a:ext cx="16322" cy="92160"/>
          </a:xfrm>
          <a:custGeom>
            <a:avLst/>
            <a:gdLst/>
            <a:ahLst/>
            <a:cxnLst/>
            <a:rect l="l" t="t" r="r" b="b"/>
            <a:pathLst>
              <a:path w="16322" h="92160">
                <a:moveTo>
                  <a:pt x="960" y="91196"/>
                </a:moveTo>
                <a:lnTo>
                  <a:pt x="1920" y="92160"/>
                </a:lnTo>
                <a:lnTo>
                  <a:pt x="14401" y="92160"/>
                </a:lnTo>
                <a:lnTo>
                  <a:pt x="15361" y="91196"/>
                </a:lnTo>
                <a:lnTo>
                  <a:pt x="16322" y="91196"/>
                </a:lnTo>
                <a:lnTo>
                  <a:pt x="16322" y="1923"/>
                </a:lnTo>
                <a:lnTo>
                  <a:pt x="15361" y="958"/>
                </a:lnTo>
                <a:lnTo>
                  <a:pt x="13441" y="958"/>
                </a:lnTo>
                <a:lnTo>
                  <a:pt x="12481" y="0"/>
                </a:lnTo>
                <a:lnTo>
                  <a:pt x="3840" y="0"/>
                </a:lnTo>
                <a:lnTo>
                  <a:pt x="2880" y="958"/>
                </a:lnTo>
                <a:lnTo>
                  <a:pt x="960" y="958"/>
                </a:lnTo>
                <a:lnTo>
                  <a:pt x="960" y="1923"/>
                </a:lnTo>
                <a:lnTo>
                  <a:pt x="0" y="1923"/>
                </a:lnTo>
                <a:lnTo>
                  <a:pt x="0" y="91196"/>
                </a:lnTo>
                <a:lnTo>
                  <a:pt x="960" y="9119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0" name="object 560"/>
          <p:cNvSpPr/>
          <p:nvPr/>
        </p:nvSpPr>
        <p:spPr>
          <a:xfrm>
            <a:off x="3819006" y="9086177"/>
            <a:ext cx="16306" cy="63358"/>
          </a:xfrm>
          <a:custGeom>
            <a:avLst/>
            <a:gdLst/>
            <a:ahLst/>
            <a:cxnLst/>
            <a:rect l="l" t="t" r="r" b="b"/>
            <a:pathLst>
              <a:path w="16306" h="63358">
                <a:moveTo>
                  <a:pt x="6720" y="63358"/>
                </a:moveTo>
                <a:lnTo>
                  <a:pt x="14401" y="63358"/>
                </a:lnTo>
                <a:lnTo>
                  <a:pt x="15346" y="62394"/>
                </a:lnTo>
                <a:lnTo>
                  <a:pt x="16306" y="61435"/>
                </a:lnTo>
                <a:lnTo>
                  <a:pt x="16306" y="1915"/>
                </a:lnTo>
                <a:lnTo>
                  <a:pt x="15346" y="957"/>
                </a:lnTo>
                <a:lnTo>
                  <a:pt x="14401" y="0"/>
                </a:lnTo>
                <a:lnTo>
                  <a:pt x="960" y="0"/>
                </a:lnTo>
                <a:lnTo>
                  <a:pt x="960" y="957"/>
                </a:lnTo>
                <a:lnTo>
                  <a:pt x="0" y="957"/>
                </a:lnTo>
                <a:lnTo>
                  <a:pt x="0" y="62394"/>
                </a:lnTo>
                <a:lnTo>
                  <a:pt x="960" y="62394"/>
                </a:lnTo>
                <a:lnTo>
                  <a:pt x="960" y="63358"/>
                </a:lnTo>
                <a:lnTo>
                  <a:pt x="6720" y="6335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1" name="object 561"/>
          <p:cNvSpPr/>
          <p:nvPr/>
        </p:nvSpPr>
        <p:spPr>
          <a:xfrm>
            <a:off x="3817086" y="9060257"/>
            <a:ext cx="19202" cy="17276"/>
          </a:xfrm>
          <a:custGeom>
            <a:avLst/>
            <a:gdLst/>
            <a:ahLst/>
            <a:cxnLst/>
            <a:rect l="l" t="t" r="r" b="b"/>
            <a:pathLst>
              <a:path w="19202" h="17276">
                <a:moveTo>
                  <a:pt x="960" y="14400"/>
                </a:moveTo>
                <a:lnTo>
                  <a:pt x="1920" y="15358"/>
                </a:lnTo>
                <a:lnTo>
                  <a:pt x="3840" y="16317"/>
                </a:lnTo>
                <a:lnTo>
                  <a:pt x="5760" y="17276"/>
                </a:lnTo>
                <a:lnTo>
                  <a:pt x="13426" y="17276"/>
                </a:lnTo>
                <a:lnTo>
                  <a:pt x="16322" y="16317"/>
                </a:lnTo>
                <a:lnTo>
                  <a:pt x="17266" y="15358"/>
                </a:lnTo>
                <a:lnTo>
                  <a:pt x="19202" y="13435"/>
                </a:lnTo>
                <a:lnTo>
                  <a:pt x="19202" y="2880"/>
                </a:lnTo>
                <a:lnTo>
                  <a:pt x="17266" y="1917"/>
                </a:lnTo>
                <a:lnTo>
                  <a:pt x="16322" y="0"/>
                </a:lnTo>
                <a:lnTo>
                  <a:pt x="3840" y="0"/>
                </a:lnTo>
                <a:lnTo>
                  <a:pt x="1920" y="1917"/>
                </a:lnTo>
                <a:lnTo>
                  <a:pt x="960" y="2880"/>
                </a:lnTo>
                <a:lnTo>
                  <a:pt x="0" y="4797"/>
                </a:lnTo>
                <a:lnTo>
                  <a:pt x="0" y="11518"/>
                </a:lnTo>
                <a:lnTo>
                  <a:pt x="960" y="1440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2" name="object 562"/>
          <p:cNvSpPr/>
          <p:nvPr/>
        </p:nvSpPr>
        <p:spPr>
          <a:xfrm>
            <a:off x="3851635" y="9084254"/>
            <a:ext cx="56647" cy="65282"/>
          </a:xfrm>
          <a:custGeom>
            <a:avLst/>
            <a:gdLst/>
            <a:ahLst/>
            <a:cxnLst/>
            <a:rect l="l" t="t" r="r" b="b"/>
            <a:pathLst>
              <a:path w="56647" h="65282">
                <a:moveTo>
                  <a:pt x="47045" y="65282"/>
                </a:moveTo>
                <a:lnTo>
                  <a:pt x="54726" y="65282"/>
                </a:lnTo>
                <a:lnTo>
                  <a:pt x="55686" y="64317"/>
                </a:lnTo>
                <a:lnTo>
                  <a:pt x="56647" y="63358"/>
                </a:lnTo>
                <a:lnTo>
                  <a:pt x="56647" y="22079"/>
                </a:lnTo>
                <a:lnTo>
                  <a:pt x="55686" y="18240"/>
                </a:lnTo>
                <a:lnTo>
                  <a:pt x="55686" y="15358"/>
                </a:lnTo>
                <a:lnTo>
                  <a:pt x="54726" y="12483"/>
                </a:lnTo>
                <a:lnTo>
                  <a:pt x="53766" y="9602"/>
                </a:lnTo>
                <a:lnTo>
                  <a:pt x="51846" y="7679"/>
                </a:lnTo>
                <a:lnTo>
                  <a:pt x="49926" y="5762"/>
                </a:lnTo>
                <a:lnTo>
                  <a:pt x="48005" y="3838"/>
                </a:lnTo>
                <a:lnTo>
                  <a:pt x="45125" y="1923"/>
                </a:lnTo>
                <a:lnTo>
                  <a:pt x="42245" y="958"/>
                </a:lnTo>
                <a:lnTo>
                  <a:pt x="38404" y="0"/>
                </a:lnTo>
                <a:lnTo>
                  <a:pt x="30723" y="0"/>
                </a:lnTo>
                <a:lnTo>
                  <a:pt x="27843" y="958"/>
                </a:lnTo>
                <a:lnTo>
                  <a:pt x="24002" y="2880"/>
                </a:lnTo>
                <a:lnTo>
                  <a:pt x="21122" y="4797"/>
                </a:lnTo>
                <a:lnTo>
                  <a:pt x="17282" y="7679"/>
                </a:lnTo>
                <a:lnTo>
                  <a:pt x="14401" y="10561"/>
                </a:lnTo>
                <a:lnTo>
                  <a:pt x="14401" y="2880"/>
                </a:lnTo>
                <a:lnTo>
                  <a:pt x="13441" y="2880"/>
                </a:lnTo>
                <a:lnTo>
                  <a:pt x="13441" y="1923"/>
                </a:lnTo>
                <a:lnTo>
                  <a:pt x="960" y="1923"/>
                </a:lnTo>
                <a:lnTo>
                  <a:pt x="960" y="2880"/>
                </a:lnTo>
                <a:lnTo>
                  <a:pt x="0" y="2880"/>
                </a:lnTo>
                <a:lnTo>
                  <a:pt x="0" y="63358"/>
                </a:lnTo>
                <a:lnTo>
                  <a:pt x="960" y="64317"/>
                </a:lnTo>
                <a:lnTo>
                  <a:pt x="1920" y="65282"/>
                </a:lnTo>
                <a:lnTo>
                  <a:pt x="15361" y="65282"/>
                </a:lnTo>
                <a:lnTo>
                  <a:pt x="15361" y="64317"/>
                </a:lnTo>
                <a:lnTo>
                  <a:pt x="16322" y="64317"/>
                </a:lnTo>
                <a:lnTo>
                  <a:pt x="16322" y="24002"/>
                </a:lnTo>
                <a:lnTo>
                  <a:pt x="19202" y="21121"/>
                </a:lnTo>
                <a:lnTo>
                  <a:pt x="21122" y="18240"/>
                </a:lnTo>
                <a:lnTo>
                  <a:pt x="23042" y="17282"/>
                </a:lnTo>
                <a:lnTo>
                  <a:pt x="25923" y="15358"/>
                </a:lnTo>
                <a:lnTo>
                  <a:pt x="27843" y="14400"/>
                </a:lnTo>
                <a:lnTo>
                  <a:pt x="31683" y="14400"/>
                </a:lnTo>
                <a:lnTo>
                  <a:pt x="32644" y="15358"/>
                </a:lnTo>
                <a:lnTo>
                  <a:pt x="34564" y="15358"/>
                </a:lnTo>
                <a:lnTo>
                  <a:pt x="35524" y="16323"/>
                </a:lnTo>
                <a:lnTo>
                  <a:pt x="36484" y="17282"/>
                </a:lnTo>
                <a:lnTo>
                  <a:pt x="37444" y="18240"/>
                </a:lnTo>
                <a:lnTo>
                  <a:pt x="38404" y="19199"/>
                </a:lnTo>
                <a:lnTo>
                  <a:pt x="38404" y="21121"/>
                </a:lnTo>
                <a:lnTo>
                  <a:pt x="39364" y="23038"/>
                </a:lnTo>
                <a:lnTo>
                  <a:pt x="39364" y="24002"/>
                </a:lnTo>
                <a:lnTo>
                  <a:pt x="40325" y="26878"/>
                </a:lnTo>
                <a:lnTo>
                  <a:pt x="40325" y="64317"/>
                </a:lnTo>
                <a:lnTo>
                  <a:pt x="41285" y="64317"/>
                </a:lnTo>
                <a:lnTo>
                  <a:pt x="41285" y="65282"/>
                </a:lnTo>
                <a:lnTo>
                  <a:pt x="47045" y="6528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3" name="object 563"/>
          <p:cNvSpPr/>
          <p:nvPr/>
        </p:nvSpPr>
        <p:spPr>
          <a:xfrm>
            <a:off x="3936111" y="9109216"/>
            <a:ext cx="2880" cy="17276"/>
          </a:xfrm>
          <a:custGeom>
            <a:avLst/>
            <a:gdLst/>
            <a:ahLst/>
            <a:cxnLst/>
            <a:rect l="l" t="t" r="r" b="b"/>
            <a:pathLst>
              <a:path w="2880" h="17276">
                <a:moveTo>
                  <a:pt x="960" y="2880"/>
                </a:moveTo>
                <a:lnTo>
                  <a:pt x="0" y="0"/>
                </a:lnTo>
                <a:lnTo>
                  <a:pt x="960" y="16317"/>
                </a:lnTo>
                <a:lnTo>
                  <a:pt x="1935" y="17276"/>
                </a:lnTo>
                <a:lnTo>
                  <a:pt x="2880" y="4797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4" name="object 564"/>
          <p:cNvSpPr/>
          <p:nvPr/>
        </p:nvSpPr>
        <p:spPr>
          <a:xfrm>
            <a:off x="3933230" y="9132254"/>
            <a:ext cx="43205" cy="41279"/>
          </a:xfrm>
          <a:custGeom>
            <a:avLst/>
            <a:gdLst/>
            <a:ahLst/>
            <a:cxnLst/>
            <a:rect l="l" t="t" r="r" b="b"/>
            <a:pathLst>
              <a:path w="43205" h="41279">
                <a:moveTo>
                  <a:pt x="2880" y="17282"/>
                </a:moveTo>
                <a:lnTo>
                  <a:pt x="3840" y="16317"/>
                </a:lnTo>
                <a:lnTo>
                  <a:pt x="4815" y="15358"/>
                </a:lnTo>
                <a:lnTo>
                  <a:pt x="5760" y="14400"/>
                </a:lnTo>
                <a:lnTo>
                  <a:pt x="18242" y="14400"/>
                </a:lnTo>
                <a:lnTo>
                  <a:pt x="21122" y="15358"/>
                </a:lnTo>
                <a:lnTo>
                  <a:pt x="23042" y="15358"/>
                </a:lnTo>
                <a:lnTo>
                  <a:pt x="24003" y="16317"/>
                </a:lnTo>
                <a:lnTo>
                  <a:pt x="25923" y="17282"/>
                </a:lnTo>
                <a:lnTo>
                  <a:pt x="26883" y="19199"/>
                </a:lnTo>
                <a:lnTo>
                  <a:pt x="26883" y="23038"/>
                </a:lnTo>
                <a:lnTo>
                  <a:pt x="25923" y="23996"/>
                </a:lnTo>
                <a:lnTo>
                  <a:pt x="25923" y="24961"/>
                </a:lnTo>
                <a:lnTo>
                  <a:pt x="24963" y="25920"/>
                </a:lnTo>
                <a:lnTo>
                  <a:pt x="24003" y="26878"/>
                </a:lnTo>
                <a:lnTo>
                  <a:pt x="23042" y="27837"/>
                </a:lnTo>
                <a:lnTo>
                  <a:pt x="21122" y="28800"/>
                </a:lnTo>
                <a:lnTo>
                  <a:pt x="20162" y="28800"/>
                </a:lnTo>
                <a:lnTo>
                  <a:pt x="18242" y="29759"/>
                </a:lnTo>
                <a:lnTo>
                  <a:pt x="5760" y="29759"/>
                </a:lnTo>
                <a:lnTo>
                  <a:pt x="3840" y="27837"/>
                </a:lnTo>
                <a:lnTo>
                  <a:pt x="1935" y="26878"/>
                </a:lnTo>
                <a:lnTo>
                  <a:pt x="975" y="24961"/>
                </a:lnTo>
                <a:lnTo>
                  <a:pt x="0" y="40320"/>
                </a:lnTo>
                <a:lnTo>
                  <a:pt x="2880" y="41279"/>
                </a:lnTo>
                <a:lnTo>
                  <a:pt x="18242" y="41279"/>
                </a:lnTo>
                <a:lnTo>
                  <a:pt x="22082" y="40320"/>
                </a:lnTo>
                <a:lnTo>
                  <a:pt x="25923" y="39355"/>
                </a:lnTo>
                <a:lnTo>
                  <a:pt x="29763" y="38397"/>
                </a:lnTo>
                <a:lnTo>
                  <a:pt x="33604" y="37438"/>
                </a:lnTo>
                <a:lnTo>
                  <a:pt x="35524" y="35516"/>
                </a:lnTo>
                <a:lnTo>
                  <a:pt x="38404" y="33599"/>
                </a:lnTo>
                <a:lnTo>
                  <a:pt x="40325" y="30717"/>
                </a:lnTo>
                <a:lnTo>
                  <a:pt x="41285" y="28800"/>
                </a:lnTo>
                <a:lnTo>
                  <a:pt x="43205" y="25920"/>
                </a:lnTo>
                <a:lnTo>
                  <a:pt x="43205" y="15358"/>
                </a:lnTo>
                <a:lnTo>
                  <a:pt x="42245" y="13441"/>
                </a:lnTo>
                <a:lnTo>
                  <a:pt x="41285" y="11519"/>
                </a:lnTo>
                <a:lnTo>
                  <a:pt x="39364" y="9596"/>
                </a:lnTo>
                <a:lnTo>
                  <a:pt x="38404" y="7679"/>
                </a:lnTo>
                <a:lnTo>
                  <a:pt x="36484" y="6720"/>
                </a:lnTo>
                <a:lnTo>
                  <a:pt x="33604" y="4797"/>
                </a:lnTo>
                <a:lnTo>
                  <a:pt x="31683" y="4797"/>
                </a:lnTo>
                <a:lnTo>
                  <a:pt x="28803" y="3838"/>
                </a:lnTo>
                <a:lnTo>
                  <a:pt x="25923" y="2881"/>
                </a:lnTo>
                <a:lnTo>
                  <a:pt x="7680" y="2881"/>
                </a:lnTo>
                <a:lnTo>
                  <a:pt x="5760" y="1917"/>
                </a:lnTo>
                <a:lnTo>
                  <a:pt x="4815" y="1917"/>
                </a:lnTo>
                <a:lnTo>
                  <a:pt x="2880" y="958"/>
                </a:lnTo>
                <a:lnTo>
                  <a:pt x="1935" y="0"/>
                </a:lnTo>
                <a:lnTo>
                  <a:pt x="1935" y="18240"/>
                </a:lnTo>
                <a:lnTo>
                  <a:pt x="2880" y="1728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5" name="object 565"/>
          <p:cNvSpPr/>
          <p:nvPr/>
        </p:nvSpPr>
        <p:spPr>
          <a:xfrm>
            <a:off x="3917883" y="9085213"/>
            <a:ext cx="59512" cy="87361"/>
          </a:xfrm>
          <a:custGeom>
            <a:avLst/>
            <a:gdLst/>
            <a:ahLst/>
            <a:cxnLst/>
            <a:rect l="l" t="t" r="r" b="b"/>
            <a:pathLst>
              <a:path w="59512" h="87361">
                <a:moveTo>
                  <a:pt x="26868" y="42243"/>
                </a:moveTo>
                <a:lnTo>
                  <a:pt x="35509" y="42243"/>
                </a:lnTo>
                <a:lnTo>
                  <a:pt x="38389" y="41279"/>
                </a:lnTo>
                <a:lnTo>
                  <a:pt x="41269" y="40320"/>
                </a:lnTo>
                <a:lnTo>
                  <a:pt x="44150" y="39361"/>
                </a:lnTo>
                <a:lnTo>
                  <a:pt x="46070" y="37438"/>
                </a:lnTo>
                <a:lnTo>
                  <a:pt x="47990" y="35521"/>
                </a:lnTo>
                <a:lnTo>
                  <a:pt x="49911" y="32641"/>
                </a:lnTo>
                <a:lnTo>
                  <a:pt x="50871" y="30723"/>
                </a:lnTo>
                <a:lnTo>
                  <a:pt x="52791" y="27841"/>
                </a:lnTo>
                <a:lnTo>
                  <a:pt x="52791" y="18240"/>
                </a:lnTo>
                <a:lnTo>
                  <a:pt x="51831" y="17282"/>
                </a:lnTo>
                <a:lnTo>
                  <a:pt x="51831" y="15364"/>
                </a:lnTo>
                <a:lnTo>
                  <a:pt x="50871" y="14400"/>
                </a:lnTo>
                <a:lnTo>
                  <a:pt x="49911" y="13441"/>
                </a:lnTo>
                <a:lnTo>
                  <a:pt x="57591" y="13441"/>
                </a:lnTo>
                <a:lnTo>
                  <a:pt x="58552" y="12483"/>
                </a:lnTo>
                <a:lnTo>
                  <a:pt x="58552" y="11524"/>
                </a:lnTo>
                <a:lnTo>
                  <a:pt x="59512" y="10559"/>
                </a:lnTo>
                <a:lnTo>
                  <a:pt x="59512" y="2880"/>
                </a:lnTo>
                <a:lnTo>
                  <a:pt x="58552" y="1921"/>
                </a:lnTo>
                <a:lnTo>
                  <a:pt x="58552" y="964"/>
                </a:lnTo>
                <a:lnTo>
                  <a:pt x="37429" y="964"/>
                </a:lnTo>
                <a:lnTo>
                  <a:pt x="35509" y="0"/>
                </a:lnTo>
                <a:lnTo>
                  <a:pt x="21107" y="0"/>
                </a:lnTo>
                <a:lnTo>
                  <a:pt x="18227" y="964"/>
                </a:lnTo>
                <a:lnTo>
                  <a:pt x="15346" y="1921"/>
                </a:lnTo>
                <a:lnTo>
                  <a:pt x="12481" y="3838"/>
                </a:lnTo>
                <a:lnTo>
                  <a:pt x="10546" y="5762"/>
                </a:lnTo>
                <a:lnTo>
                  <a:pt x="8641" y="7685"/>
                </a:lnTo>
                <a:lnTo>
                  <a:pt x="6720" y="9602"/>
                </a:lnTo>
                <a:lnTo>
                  <a:pt x="5760" y="12483"/>
                </a:lnTo>
                <a:lnTo>
                  <a:pt x="4800" y="15364"/>
                </a:lnTo>
                <a:lnTo>
                  <a:pt x="3825" y="18240"/>
                </a:lnTo>
                <a:lnTo>
                  <a:pt x="3825" y="27841"/>
                </a:lnTo>
                <a:lnTo>
                  <a:pt x="4800" y="29759"/>
                </a:lnTo>
                <a:lnTo>
                  <a:pt x="5760" y="31682"/>
                </a:lnTo>
                <a:lnTo>
                  <a:pt x="7665" y="33599"/>
                </a:lnTo>
                <a:lnTo>
                  <a:pt x="8641" y="35521"/>
                </a:lnTo>
                <a:lnTo>
                  <a:pt x="6720" y="36479"/>
                </a:lnTo>
                <a:lnTo>
                  <a:pt x="5760" y="38403"/>
                </a:lnTo>
                <a:lnTo>
                  <a:pt x="3825" y="41279"/>
                </a:lnTo>
                <a:lnTo>
                  <a:pt x="2880" y="43200"/>
                </a:lnTo>
                <a:lnTo>
                  <a:pt x="2880" y="51838"/>
                </a:lnTo>
                <a:lnTo>
                  <a:pt x="3825" y="53762"/>
                </a:lnTo>
                <a:lnTo>
                  <a:pt x="4800" y="55679"/>
                </a:lnTo>
                <a:lnTo>
                  <a:pt x="6720" y="56637"/>
                </a:lnTo>
                <a:lnTo>
                  <a:pt x="8641" y="57602"/>
                </a:lnTo>
                <a:lnTo>
                  <a:pt x="6720" y="58561"/>
                </a:lnTo>
                <a:lnTo>
                  <a:pt x="5760" y="59518"/>
                </a:lnTo>
                <a:lnTo>
                  <a:pt x="4800" y="60482"/>
                </a:lnTo>
                <a:lnTo>
                  <a:pt x="3825" y="62400"/>
                </a:lnTo>
                <a:lnTo>
                  <a:pt x="2880" y="63358"/>
                </a:lnTo>
                <a:lnTo>
                  <a:pt x="1920" y="64323"/>
                </a:lnTo>
                <a:lnTo>
                  <a:pt x="960" y="65282"/>
                </a:lnTo>
                <a:lnTo>
                  <a:pt x="960" y="67199"/>
                </a:lnTo>
                <a:lnTo>
                  <a:pt x="0" y="68162"/>
                </a:lnTo>
                <a:lnTo>
                  <a:pt x="0" y="76800"/>
                </a:lnTo>
                <a:lnTo>
                  <a:pt x="1920" y="78717"/>
                </a:lnTo>
                <a:lnTo>
                  <a:pt x="2880" y="80640"/>
                </a:lnTo>
                <a:lnTo>
                  <a:pt x="3825" y="82558"/>
                </a:lnTo>
                <a:lnTo>
                  <a:pt x="6720" y="83521"/>
                </a:lnTo>
                <a:lnTo>
                  <a:pt x="8641" y="85438"/>
                </a:lnTo>
                <a:lnTo>
                  <a:pt x="11506" y="86397"/>
                </a:lnTo>
                <a:lnTo>
                  <a:pt x="15346" y="87361"/>
                </a:lnTo>
                <a:lnTo>
                  <a:pt x="16322" y="72002"/>
                </a:lnTo>
                <a:lnTo>
                  <a:pt x="16322" y="67199"/>
                </a:lnTo>
                <a:lnTo>
                  <a:pt x="17282" y="66240"/>
                </a:lnTo>
                <a:lnTo>
                  <a:pt x="17282" y="42243"/>
                </a:lnTo>
                <a:lnTo>
                  <a:pt x="18227" y="41279"/>
                </a:lnTo>
                <a:lnTo>
                  <a:pt x="19187" y="40320"/>
                </a:lnTo>
                <a:lnTo>
                  <a:pt x="18227" y="24002"/>
                </a:lnTo>
                <a:lnTo>
                  <a:pt x="18227" y="18240"/>
                </a:lnTo>
                <a:lnTo>
                  <a:pt x="19187" y="17282"/>
                </a:lnTo>
                <a:lnTo>
                  <a:pt x="19187" y="16323"/>
                </a:lnTo>
                <a:lnTo>
                  <a:pt x="20162" y="15364"/>
                </a:lnTo>
                <a:lnTo>
                  <a:pt x="21107" y="14400"/>
                </a:lnTo>
                <a:lnTo>
                  <a:pt x="22067" y="13441"/>
                </a:lnTo>
                <a:lnTo>
                  <a:pt x="23027" y="12483"/>
                </a:lnTo>
                <a:lnTo>
                  <a:pt x="24002" y="11524"/>
                </a:lnTo>
                <a:lnTo>
                  <a:pt x="31668" y="11524"/>
                </a:lnTo>
                <a:lnTo>
                  <a:pt x="33588" y="12483"/>
                </a:lnTo>
                <a:lnTo>
                  <a:pt x="35509" y="13441"/>
                </a:lnTo>
                <a:lnTo>
                  <a:pt x="37429" y="15364"/>
                </a:lnTo>
                <a:lnTo>
                  <a:pt x="38389" y="18240"/>
                </a:lnTo>
                <a:lnTo>
                  <a:pt x="38389" y="24002"/>
                </a:lnTo>
                <a:lnTo>
                  <a:pt x="37429" y="24961"/>
                </a:lnTo>
                <a:lnTo>
                  <a:pt x="37429" y="25920"/>
                </a:lnTo>
                <a:lnTo>
                  <a:pt x="36469" y="26883"/>
                </a:lnTo>
                <a:lnTo>
                  <a:pt x="35509" y="27841"/>
                </a:lnTo>
                <a:lnTo>
                  <a:pt x="34549" y="28800"/>
                </a:lnTo>
                <a:lnTo>
                  <a:pt x="33588" y="29759"/>
                </a:lnTo>
                <a:lnTo>
                  <a:pt x="32628" y="30723"/>
                </a:lnTo>
                <a:lnTo>
                  <a:pt x="23027" y="30723"/>
                </a:lnTo>
                <a:lnTo>
                  <a:pt x="21107" y="28800"/>
                </a:lnTo>
                <a:lnTo>
                  <a:pt x="20162" y="41279"/>
                </a:lnTo>
                <a:lnTo>
                  <a:pt x="21107" y="41279"/>
                </a:lnTo>
                <a:lnTo>
                  <a:pt x="23027" y="42243"/>
                </a:lnTo>
                <a:lnTo>
                  <a:pt x="26868" y="4224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6" name="object 566"/>
          <p:cNvSpPr/>
          <p:nvPr/>
        </p:nvSpPr>
        <p:spPr>
          <a:xfrm>
            <a:off x="2987664" y="9043940"/>
            <a:ext cx="187192" cy="42237"/>
          </a:xfrm>
          <a:custGeom>
            <a:avLst/>
            <a:gdLst/>
            <a:ahLst/>
            <a:cxnLst/>
            <a:rect l="l" t="t" r="r" b="b"/>
            <a:pathLst>
              <a:path w="187192" h="42237">
                <a:moveTo>
                  <a:pt x="960" y="34558"/>
                </a:moveTo>
                <a:lnTo>
                  <a:pt x="1920" y="37432"/>
                </a:lnTo>
                <a:lnTo>
                  <a:pt x="3840" y="41272"/>
                </a:lnTo>
                <a:lnTo>
                  <a:pt x="6720" y="42237"/>
                </a:lnTo>
                <a:lnTo>
                  <a:pt x="180472" y="42237"/>
                </a:lnTo>
                <a:lnTo>
                  <a:pt x="183352" y="41272"/>
                </a:lnTo>
                <a:lnTo>
                  <a:pt x="185272" y="37432"/>
                </a:lnTo>
                <a:lnTo>
                  <a:pt x="186232" y="34558"/>
                </a:lnTo>
                <a:lnTo>
                  <a:pt x="187192" y="28794"/>
                </a:lnTo>
                <a:lnTo>
                  <a:pt x="187192" y="13435"/>
                </a:lnTo>
                <a:lnTo>
                  <a:pt x="186232" y="8638"/>
                </a:lnTo>
                <a:lnTo>
                  <a:pt x="185272" y="4797"/>
                </a:lnTo>
                <a:lnTo>
                  <a:pt x="183352" y="1917"/>
                </a:lnTo>
                <a:lnTo>
                  <a:pt x="181432" y="0"/>
                </a:lnTo>
                <a:lnTo>
                  <a:pt x="5760" y="0"/>
                </a:lnTo>
                <a:lnTo>
                  <a:pt x="3840" y="1917"/>
                </a:lnTo>
                <a:lnTo>
                  <a:pt x="1920" y="4797"/>
                </a:lnTo>
                <a:lnTo>
                  <a:pt x="960" y="8638"/>
                </a:lnTo>
                <a:lnTo>
                  <a:pt x="0" y="13435"/>
                </a:lnTo>
                <a:lnTo>
                  <a:pt x="0" y="28794"/>
                </a:lnTo>
                <a:lnTo>
                  <a:pt x="960" y="345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7" name="object 567"/>
          <p:cNvSpPr/>
          <p:nvPr/>
        </p:nvSpPr>
        <p:spPr>
          <a:xfrm>
            <a:off x="2987664" y="8955619"/>
            <a:ext cx="187192" cy="42236"/>
          </a:xfrm>
          <a:custGeom>
            <a:avLst/>
            <a:gdLst/>
            <a:ahLst/>
            <a:cxnLst/>
            <a:rect l="l" t="t" r="r" b="b"/>
            <a:pathLst>
              <a:path w="187192" h="42236">
                <a:moveTo>
                  <a:pt x="960" y="34556"/>
                </a:moveTo>
                <a:lnTo>
                  <a:pt x="1920" y="37438"/>
                </a:lnTo>
                <a:lnTo>
                  <a:pt x="3840" y="40320"/>
                </a:lnTo>
                <a:lnTo>
                  <a:pt x="6720" y="42236"/>
                </a:lnTo>
                <a:lnTo>
                  <a:pt x="180472" y="42236"/>
                </a:lnTo>
                <a:lnTo>
                  <a:pt x="183352" y="40320"/>
                </a:lnTo>
                <a:lnTo>
                  <a:pt x="185272" y="37438"/>
                </a:lnTo>
                <a:lnTo>
                  <a:pt x="186232" y="33598"/>
                </a:lnTo>
                <a:lnTo>
                  <a:pt x="187192" y="28800"/>
                </a:lnTo>
                <a:lnTo>
                  <a:pt x="187192" y="13441"/>
                </a:lnTo>
                <a:lnTo>
                  <a:pt x="186232" y="7679"/>
                </a:lnTo>
                <a:lnTo>
                  <a:pt x="185272" y="4797"/>
                </a:lnTo>
                <a:lnTo>
                  <a:pt x="183352" y="958"/>
                </a:lnTo>
                <a:lnTo>
                  <a:pt x="181432" y="0"/>
                </a:lnTo>
                <a:lnTo>
                  <a:pt x="5760" y="0"/>
                </a:lnTo>
                <a:lnTo>
                  <a:pt x="3840" y="1921"/>
                </a:lnTo>
                <a:lnTo>
                  <a:pt x="1920" y="4797"/>
                </a:lnTo>
                <a:lnTo>
                  <a:pt x="960" y="7679"/>
                </a:lnTo>
                <a:lnTo>
                  <a:pt x="0" y="13441"/>
                </a:lnTo>
                <a:lnTo>
                  <a:pt x="0" y="28800"/>
                </a:lnTo>
                <a:lnTo>
                  <a:pt x="960" y="345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8" name="object 568"/>
          <p:cNvSpPr/>
          <p:nvPr/>
        </p:nvSpPr>
        <p:spPr>
          <a:xfrm>
            <a:off x="3555004" y="6996318"/>
            <a:ext cx="58567" cy="85435"/>
          </a:xfrm>
          <a:custGeom>
            <a:avLst/>
            <a:gdLst/>
            <a:ahLst/>
            <a:cxnLst/>
            <a:rect l="l" t="t" r="r" b="b"/>
            <a:pathLst>
              <a:path w="58567" h="85435">
                <a:moveTo>
                  <a:pt x="15361" y="84475"/>
                </a:moveTo>
                <a:lnTo>
                  <a:pt x="17282" y="84475"/>
                </a:lnTo>
                <a:lnTo>
                  <a:pt x="17282" y="13441"/>
                </a:lnTo>
                <a:lnTo>
                  <a:pt x="31683" y="13441"/>
                </a:lnTo>
                <a:lnTo>
                  <a:pt x="33604" y="14401"/>
                </a:lnTo>
                <a:lnTo>
                  <a:pt x="35524" y="15361"/>
                </a:lnTo>
                <a:lnTo>
                  <a:pt x="36484" y="16322"/>
                </a:lnTo>
                <a:lnTo>
                  <a:pt x="38404" y="17282"/>
                </a:lnTo>
                <a:lnTo>
                  <a:pt x="39364" y="19202"/>
                </a:lnTo>
                <a:lnTo>
                  <a:pt x="40325" y="21122"/>
                </a:lnTo>
                <a:lnTo>
                  <a:pt x="40325" y="30723"/>
                </a:lnTo>
                <a:lnTo>
                  <a:pt x="39364" y="32644"/>
                </a:lnTo>
                <a:lnTo>
                  <a:pt x="39364" y="34564"/>
                </a:lnTo>
                <a:lnTo>
                  <a:pt x="38404" y="36484"/>
                </a:lnTo>
                <a:lnTo>
                  <a:pt x="36484" y="37444"/>
                </a:lnTo>
                <a:lnTo>
                  <a:pt x="35524" y="39364"/>
                </a:lnTo>
                <a:lnTo>
                  <a:pt x="34564" y="40325"/>
                </a:lnTo>
                <a:lnTo>
                  <a:pt x="32644" y="41285"/>
                </a:lnTo>
                <a:lnTo>
                  <a:pt x="30723" y="41285"/>
                </a:lnTo>
                <a:lnTo>
                  <a:pt x="30723" y="55686"/>
                </a:lnTo>
                <a:lnTo>
                  <a:pt x="35524" y="54711"/>
                </a:lnTo>
                <a:lnTo>
                  <a:pt x="39364" y="53766"/>
                </a:lnTo>
                <a:lnTo>
                  <a:pt x="43205" y="51846"/>
                </a:lnTo>
                <a:lnTo>
                  <a:pt x="47045" y="49926"/>
                </a:lnTo>
                <a:lnTo>
                  <a:pt x="49926" y="48005"/>
                </a:lnTo>
                <a:lnTo>
                  <a:pt x="52806" y="45125"/>
                </a:lnTo>
                <a:lnTo>
                  <a:pt x="54726" y="42245"/>
                </a:lnTo>
                <a:lnTo>
                  <a:pt x="56647" y="38404"/>
                </a:lnTo>
                <a:lnTo>
                  <a:pt x="57607" y="34564"/>
                </a:lnTo>
                <a:lnTo>
                  <a:pt x="58567" y="30723"/>
                </a:lnTo>
                <a:lnTo>
                  <a:pt x="58567" y="19202"/>
                </a:lnTo>
                <a:lnTo>
                  <a:pt x="57607" y="16322"/>
                </a:lnTo>
                <a:lnTo>
                  <a:pt x="56647" y="13441"/>
                </a:lnTo>
                <a:lnTo>
                  <a:pt x="54726" y="10561"/>
                </a:lnTo>
                <a:lnTo>
                  <a:pt x="52806" y="8641"/>
                </a:lnTo>
                <a:lnTo>
                  <a:pt x="50886" y="6720"/>
                </a:lnTo>
                <a:lnTo>
                  <a:pt x="48966" y="4800"/>
                </a:lnTo>
                <a:lnTo>
                  <a:pt x="46085" y="3840"/>
                </a:lnTo>
                <a:lnTo>
                  <a:pt x="44165" y="1920"/>
                </a:lnTo>
                <a:lnTo>
                  <a:pt x="41285" y="960"/>
                </a:lnTo>
                <a:lnTo>
                  <a:pt x="38404" y="960"/>
                </a:lnTo>
                <a:lnTo>
                  <a:pt x="36484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3840"/>
                </a:lnTo>
                <a:lnTo>
                  <a:pt x="0" y="83515"/>
                </a:lnTo>
                <a:lnTo>
                  <a:pt x="960" y="83515"/>
                </a:lnTo>
                <a:lnTo>
                  <a:pt x="960" y="84475"/>
                </a:lnTo>
                <a:lnTo>
                  <a:pt x="1920" y="84475"/>
                </a:lnTo>
                <a:lnTo>
                  <a:pt x="2880" y="85435"/>
                </a:lnTo>
                <a:lnTo>
                  <a:pt x="15361" y="85435"/>
                </a:lnTo>
                <a:lnTo>
                  <a:pt x="15361" y="8447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9" name="object 569"/>
          <p:cNvSpPr/>
          <p:nvPr/>
        </p:nvSpPr>
        <p:spPr>
          <a:xfrm>
            <a:off x="3572286" y="7037603"/>
            <a:ext cx="13441" cy="14401"/>
          </a:xfrm>
          <a:custGeom>
            <a:avLst/>
            <a:gdLst/>
            <a:ahLst/>
            <a:cxnLst/>
            <a:rect l="l" t="t" r="r" b="b"/>
            <a:pathLst>
              <a:path w="13441" h="14401">
                <a:moveTo>
                  <a:pt x="13441" y="0"/>
                </a:moveTo>
                <a:lnTo>
                  <a:pt x="10561" y="960"/>
                </a:lnTo>
                <a:lnTo>
                  <a:pt x="0" y="960"/>
                </a:lnTo>
                <a:lnTo>
                  <a:pt x="0" y="14401"/>
                </a:lnTo>
                <a:lnTo>
                  <a:pt x="13441" y="14401"/>
                </a:lnTo>
                <a:lnTo>
                  <a:pt x="13441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0" name="object 570"/>
          <p:cNvSpPr/>
          <p:nvPr/>
        </p:nvSpPr>
        <p:spPr>
          <a:xfrm>
            <a:off x="3626053" y="7016480"/>
            <a:ext cx="38389" cy="65272"/>
          </a:xfrm>
          <a:custGeom>
            <a:avLst/>
            <a:gdLst/>
            <a:ahLst/>
            <a:cxnLst/>
            <a:rect l="l" t="t" r="r" b="b"/>
            <a:pathLst>
              <a:path w="38389" h="65272">
                <a:moveTo>
                  <a:pt x="960" y="63352"/>
                </a:moveTo>
                <a:lnTo>
                  <a:pt x="960" y="64312"/>
                </a:lnTo>
                <a:lnTo>
                  <a:pt x="1904" y="64312"/>
                </a:lnTo>
                <a:lnTo>
                  <a:pt x="2880" y="65272"/>
                </a:lnTo>
                <a:lnTo>
                  <a:pt x="14401" y="65272"/>
                </a:lnTo>
                <a:lnTo>
                  <a:pt x="15361" y="64312"/>
                </a:lnTo>
                <a:lnTo>
                  <a:pt x="16306" y="64312"/>
                </a:lnTo>
                <a:lnTo>
                  <a:pt x="17266" y="63352"/>
                </a:lnTo>
                <a:lnTo>
                  <a:pt x="17266" y="25923"/>
                </a:lnTo>
                <a:lnTo>
                  <a:pt x="18242" y="24003"/>
                </a:lnTo>
                <a:lnTo>
                  <a:pt x="19187" y="22082"/>
                </a:lnTo>
                <a:lnTo>
                  <a:pt x="20147" y="21122"/>
                </a:lnTo>
                <a:lnTo>
                  <a:pt x="21107" y="20162"/>
                </a:lnTo>
                <a:lnTo>
                  <a:pt x="23027" y="19202"/>
                </a:lnTo>
                <a:lnTo>
                  <a:pt x="23987" y="18242"/>
                </a:lnTo>
                <a:lnTo>
                  <a:pt x="24947" y="17282"/>
                </a:lnTo>
                <a:lnTo>
                  <a:pt x="25907" y="16322"/>
                </a:lnTo>
                <a:lnTo>
                  <a:pt x="27828" y="16322"/>
                </a:lnTo>
                <a:lnTo>
                  <a:pt x="28788" y="15361"/>
                </a:lnTo>
                <a:lnTo>
                  <a:pt x="30708" y="15361"/>
                </a:lnTo>
                <a:lnTo>
                  <a:pt x="31668" y="16322"/>
                </a:lnTo>
                <a:lnTo>
                  <a:pt x="34549" y="16322"/>
                </a:lnTo>
                <a:lnTo>
                  <a:pt x="34549" y="17282"/>
                </a:lnTo>
                <a:lnTo>
                  <a:pt x="36469" y="17282"/>
                </a:lnTo>
                <a:lnTo>
                  <a:pt x="37429" y="16322"/>
                </a:lnTo>
                <a:lnTo>
                  <a:pt x="37429" y="15361"/>
                </a:lnTo>
                <a:lnTo>
                  <a:pt x="38389" y="14401"/>
                </a:lnTo>
                <a:lnTo>
                  <a:pt x="38389" y="3840"/>
                </a:lnTo>
                <a:lnTo>
                  <a:pt x="37429" y="2880"/>
                </a:lnTo>
                <a:lnTo>
                  <a:pt x="37429" y="1920"/>
                </a:lnTo>
                <a:lnTo>
                  <a:pt x="36469" y="960"/>
                </a:lnTo>
                <a:lnTo>
                  <a:pt x="34549" y="960"/>
                </a:lnTo>
                <a:lnTo>
                  <a:pt x="33588" y="0"/>
                </a:lnTo>
                <a:lnTo>
                  <a:pt x="27828" y="0"/>
                </a:lnTo>
                <a:lnTo>
                  <a:pt x="26868" y="960"/>
                </a:lnTo>
                <a:lnTo>
                  <a:pt x="24947" y="960"/>
                </a:lnTo>
                <a:lnTo>
                  <a:pt x="23987" y="1920"/>
                </a:lnTo>
                <a:lnTo>
                  <a:pt x="23027" y="1920"/>
                </a:lnTo>
                <a:lnTo>
                  <a:pt x="21107" y="2880"/>
                </a:lnTo>
                <a:lnTo>
                  <a:pt x="20147" y="3840"/>
                </a:lnTo>
                <a:lnTo>
                  <a:pt x="19187" y="5760"/>
                </a:lnTo>
                <a:lnTo>
                  <a:pt x="17266" y="7680"/>
                </a:lnTo>
                <a:lnTo>
                  <a:pt x="16306" y="8641"/>
                </a:lnTo>
                <a:lnTo>
                  <a:pt x="14401" y="11521"/>
                </a:lnTo>
                <a:lnTo>
                  <a:pt x="14401" y="1920"/>
                </a:lnTo>
                <a:lnTo>
                  <a:pt x="11521" y="1920"/>
                </a:lnTo>
                <a:lnTo>
                  <a:pt x="10561" y="960"/>
                </a:lnTo>
                <a:lnTo>
                  <a:pt x="3840" y="960"/>
                </a:lnTo>
                <a:lnTo>
                  <a:pt x="288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63352"/>
                </a:lnTo>
                <a:lnTo>
                  <a:pt x="960" y="6335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1" name="object 571"/>
          <p:cNvSpPr/>
          <p:nvPr/>
        </p:nvSpPr>
        <p:spPr>
          <a:xfrm>
            <a:off x="3670203" y="7016480"/>
            <a:ext cx="57607" cy="66233"/>
          </a:xfrm>
          <a:custGeom>
            <a:avLst/>
            <a:gdLst/>
            <a:ahLst/>
            <a:cxnLst/>
            <a:rect l="l" t="t" r="r" b="b"/>
            <a:pathLst>
              <a:path w="57607" h="66233">
                <a:moveTo>
                  <a:pt x="53766" y="10561"/>
                </a:moveTo>
                <a:lnTo>
                  <a:pt x="50886" y="8641"/>
                </a:lnTo>
                <a:lnTo>
                  <a:pt x="48966" y="5760"/>
                </a:lnTo>
                <a:lnTo>
                  <a:pt x="46085" y="3840"/>
                </a:lnTo>
                <a:lnTo>
                  <a:pt x="42245" y="1920"/>
                </a:lnTo>
                <a:lnTo>
                  <a:pt x="38404" y="960"/>
                </a:lnTo>
                <a:lnTo>
                  <a:pt x="34564" y="0"/>
                </a:lnTo>
                <a:lnTo>
                  <a:pt x="29763" y="0"/>
                </a:lnTo>
                <a:lnTo>
                  <a:pt x="26883" y="11521"/>
                </a:lnTo>
                <a:lnTo>
                  <a:pt x="33604" y="11521"/>
                </a:lnTo>
                <a:lnTo>
                  <a:pt x="36484" y="13441"/>
                </a:lnTo>
                <a:lnTo>
                  <a:pt x="38404" y="16322"/>
                </a:lnTo>
                <a:lnTo>
                  <a:pt x="40325" y="18242"/>
                </a:lnTo>
                <a:lnTo>
                  <a:pt x="41285" y="22082"/>
                </a:lnTo>
                <a:lnTo>
                  <a:pt x="41285" y="26868"/>
                </a:lnTo>
                <a:lnTo>
                  <a:pt x="16322" y="26868"/>
                </a:lnTo>
                <a:lnTo>
                  <a:pt x="16322" y="24963"/>
                </a:lnTo>
                <a:lnTo>
                  <a:pt x="17282" y="23042"/>
                </a:lnTo>
                <a:lnTo>
                  <a:pt x="17282" y="21122"/>
                </a:lnTo>
                <a:lnTo>
                  <a:pt x="18242" y="19202"/>
                </a:lnTo>
                <a:lnTo>
                  <a:pt x="17282" y="1920"/>
                </a:lnTo>
                <a:lnTo>
                  <a:pt x="13441" y="3840"/>
                </a:lnTo>
                <a:lnTo>
                  <a:pt x="10561" y="5760"/>
                </a:lnTo>
                <a:lnTo>
                  <a:pt x="7680" y="9601"/>
                </a:lnTo>
                <a:lnTo>
                  <a:pt x="4800" y="12481"/>
                </a:lnTo>
                <a:lnTo>
                  <a:pt x="2880" y="15361"/>
                </a:lnTo>
                <a:lnTo>
                  <a:pt x="1920" y="20162"/>
                </a:lnTo>
                <a:lnTo>
                  <a:pt x="0" y="24003"/>
                </a:lnTo>
                <a:lnTo>
                  <a:pt x="0" y="44150"/>
                </a:lnTo>
                <a:lnTo>
                  <a:pt x="1920" y="47990"/>
                </a:lnTo>
                <a:lnTo>
                  <a:pt x="2880" y="52791"/>
                </a:lnTo>
                <a:lnTo>
                  <a:pt x="4800" y="55671"/>
                </a:lnTo>
                <a:lnTo>
                  <a:pt x="7680" y="58552"/>
                </a:lnTo>
                <a:lnTo>
                  <a:pt x="10561" y="61432"/>
                </a:lnTo>
                <a:lnTo>
                  <a:pt x="13441" y="63352"/>
                </a:lnTo>
                <a:lnTo>
                  <a:pt x="17282" y="64312"/>
                </a:lnTo>
                <a:lnTo>
                  <a:pt x="21122" y="66233"/>
                </a:lnTo>
                <a:lnTo>
                  <a:pt x="39364" y="66233"/>
                </a:lnTo>
                <a:lnTo>
                  <a:pt x="42245" y="65272"/>
                </a:lnTo>
                <a:lnTo>
                  <a:pt x="44165" y="65272"/>
                </a:lnTo>
                <a:lnTo>
                  <a:pt x="46085" y="64312"/>
                </a:lnTo>
                <a:lnTo>
                  <a:pt x="48006" y="64312"/>
                </a:lnTo>
                <a:lnTo>
                  <a:pt x="49926" y="63352"/>
                </a:lnTo>
                <a:lnTo>
                  <a:pt x="50886" y="63352"/>
                </a:lnTo>
                <a:lnTo>
                  <a:pt x="52806" y="62392"/>
                </a:lnTo>
                <a:lnTo>
                  <a:pt x="53766" y="61432"/>
                </a:lnTo>
                <a:lnTo>
                  <a:pt x="53766" y="60472"/>
                </a:lnTo>
                <a:lnTo>
                  <a:pt x="54726" y="60472"/>
                </a:lnTo>
                <a:lnTo>
                  <a:pt x="54726" y="50871"/>
                </a:lnTo>
                <a:lnTo>
                  <a:pt x="53766" y="50871"/>
                </a:lnTo>
                <a:lnTo>
                  <a:pt x="53766" y="49926"/>
                </a:lnTo>
                <a:lnTo>
                  <a:pt x="50886" y="49926"/>
                </a:lnTo>
                <a:lnTo>
                  <a:pt x="49926" y="50871"/>
                </a:lnTo>
                <a:lnTo>
                  <a:pt x="48966" y="50871"/>
                </a:lnTo>
                <a:lnTo>
                  <a:pt x="48006" y="51831"/>
                </a:lnTo>
                <a:lnTo>
                  <a:pt x="46085" y="51831"/>
                </a:lnTo>
                <a:lnTo>
                  <a:pt x="44165" y="52791"/>
                </a:lnTo>
                <a:lnTo>
                  <a:pt x="42245" y="52791"/>
                </a:lnTo>
                <a:lnTo>
                  <a:pt x="40325" y="53766"/>
                </a:lnTo>
                <a:lnTo>
                  <a:pt x="26883" y="53766"/>
                </a:lnTo>
                <a:lnTo>
                  <a:pt x="24963" y="52791"/>
                </a:lnTo>
                <a:lnTo>
                  <a:pt x="23042" y="51831"/>
                </a:lnTo>
                <a:lnTo>
                  <a:pt x="22082" y="50871"/>
                </a:lnTo>
                <a:lnTo>
                  <a:pt x="20162" y="49926"/>
                </a:lnTo>
                <a:lnTo>
                  <a:pt x="19202" y="47990"/>
                </a:lnTo>
                <a:lnTo>
                  <a:pt x="18242" y="46085"/>
                </a:lnTo>
                <a:lnTo>
                  <a:pt x="17282" y="44150"/>
                </a:lnTo>
                <a:lnTo>
                  <a:pt x="17282" y="42230"/>
                </a:lnTo>
                <a:lnTo>
                  <a:pt x="16322" y="40325"/>
                </a:lnTo>
                <a:lnTo>
                  <a:pt x="16322" y="37429"/>
                </a:lnTo>
                <a:lnTo>
                  <a:pt x="55671" y="37429"/>
                </a:lnTo>
                <a:lnTo>
                  <a:pt x="56647" y="36484"/>
                </a:lnTo>
                <a:lnTo>
                  <a:pt x="56647" y="35524"/>
                </a:lnTo>
                <a:lnTo>
                  <a:pt x="57607" y="33604"/>
                </a:lnTo>
                <a:lnTo>
                  <a:pt x="57607" y="24963"/>
                </a:lnTo>
                <a:lnTo>
                  <a:pt x="56647" y="21122"/>
                </a:lnTo>
                <a:lnTo>
                  <a:pt x="55671" y="17282"/>
                </a:lnTo>
                <a:lnTo>
                  <a:pt x="54726" y="13441"/>
                </a:lnTo>
                <a:lnTo>
                  <a:pt x="53766" y="1056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2" name="object 572"/>
          <p:cNvSpPr/>
          <p:nvPr/>
        </p:nvSpPr>
        <p:spPr>
          <a:xfrm>
            <a:off x="3687485" y="7016480"/>
            <a:ext cx="12481" cy="19202"/>
          </a:xfrm>
          <a:custGeom>
            <a:avLst/>
            <a:gdLst/>
            <a:ahLst/>
            <a:cxnLst/>
            <a:rect l="l" t="t" r="r" b="b"/>
            <a:pathLst>
              <a:path w="12481" h="19202">
                <a:moveTo>
                  <a:pt x="7680" y="0"/>
                </a:moveTo>
                <a:lnTo>
                  <a:pt x="3840" y="960"/>
                </a:lnTo>
                <a:lnTo>
                  <a:pt x="0" y="1920"/>
                </a:lnTo>
                <a:lnTo>
                  <a:pt x="960" y="19202"/>
                </a:lnTo>
                <a:lnTo>
                  <a:pt x="1920" y="17282"/>
                </a:lnTo>
                <a:lnTo>
                  <a:pt x="2880" y="16322"/>
                </a:lnTo>
                <a:lnTo>
                  <a:pt x="3840" y="14401"/>
                </a:lnTo>
                <a:lnTo>
                  <a:pt x="4800" y="13441"/>
                </a:lnTo>
                <a:lnTo>
                  <a:pt x="6720" y="13441"/>
                </a:lnTo>
                <a:lnTo>
                  <a:pt x="7680" y="12481"/>
                </a:lnTo>
                <a:lnTo>
                  <a:pt x="9601" y="11521"/>
                </a:lnTo>
                <a:lnTo>
                  <a:pt x="12481" y="0"/>
                </a:lnTo>
                <a:lnTo>
                  <a:pt x="768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3" name="object 573"/>
          <p:cNvSpPr/>
          <p:nvPr/>
        </p:nvSpPr>
        <p:spPr>
          <a:xfrm>
            <a:off x="3737396" y="7041443"/>
            <a:ext cx="33604" cy="13426"/>
          </a:xfrm>
          <a:custGeom>
            <a:avLst/>
            <a:gdLst/>
            <a:ahLst/>
            <a:cxnLst/>
            <a:rect l="l" t="t" r="r" b="b"/>
            <a:pathLst>
              <a:path w="33604" h="13426">
                <a:moveTo>
                  <a:pt x="33604" y="3840"/>
                </a:moveTo>
                <a:lnTo>
                  <a:pt x="32644" y="2880"/>
                </a:lnTo>
                <a:lnTo>
                  <a:pt x="32644" y="960"/>
                </a:lnTo>
                <a:lnTo>
                  <a:pt x="31683" y="960"/>
                </a:lnTo>
                <a:lnTo>
                  <a:pt x="31683" y="0"/>
                </a:lnTo>
                <a:lnTo>
                  <a:pt x="1935" y="0"/>
                </a:lnTo>
                <a:lnTo>
                  <a:pt x="975" y="960"/>
                </a:lnTo>
                <a:lnTo>
                  <a:pt x="0" y="1905"/>
                </a:lnTo>
                <a:lnTo>
                  <a:pt x="0" y="12466"/>
                </a:lnTo>
                <a:lnTo>
                  <a:pt x="975" y="13426"/>
                </a:lnTo>
                <a:lnTo>
                  <a:pt x="32644" y="13426"/>
                </a:lnTo>
                <a:lnTo>
                  <a:pt x="32644" y="12466"/>
                </a:lnTo>
                <a:lnTo>
                  <a:pt x="33604" y="11521"/>
                </a:lnTo>
                <a:lnTo>
                  <a:pt x="33604" y="384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4" name="object 574"/>
          <p:cNvSpPr/>
          <p:nvPr/>
        </p:nvSpPr>
        <p:spPr>
          <a:xfrm>
            <a:off x="3392774" y="7226716"/>
            <a:ext cx="43190" cy="41269"/>
          </a:xfrm>
          <a:custGeom>
            <a:avLst/>
            <a:gdLst/>
            <a:ahLst/>
            <a:cxnLst/>
            <a:rect l="l" t="t" r="r" b="b"/>
            <a:pathLst>
              <a:path w="43190" h="41269">
                <a:moveTo>
                  <a:pt x="18242" y="29748"/>
                </a:moveTo>
                <a:lnTo>
                  <a:pt x="9601" y="29748"/>
                </a:lnTo>
                <a:lnTo>
                  <a:pt x="6720" y="28803"/>
                </a:lnTo>
                <a:lnTo>
                  <a:pt x="3840" y="27828"/>
                </a:lnTo>
                <a:lnTo>
                  <a:pt x="1920" y="26868"/>
                </a:lnTo>
                <a:lnTo>
                  <a:pt x="960" y="24963"/>
                </a:lnTo>
                <a:lnTo>
                  <a:pt x="0" y="39364"/>
                </a:lnTo>
                <a:lnTo>
                  <a:pt x="3840" y="40309"/>
                </a:lnTo>
                <a:lnTo>
                  <a:pt x="7680" y="41269"/>
                </a:lnTo>
                <a:lnTo>
                  <a:pt x="18242" y="41269"/>
                </a:lnTo>
                <a:lnTo>
                  <a:pt x="22082" y="40309"/>
                </a:lnTo>
                <a:lnTo>
                  <a:pt x="25923" y="39364"/>
                </a:lnTo>
                <a:lnTo>
                  <a:pt x="29763" y="38389"/>
                </a:lnTo>
                <a:lnTo>
                  <a:pt x="33604" y="36469"/>
                </a:lnTo>
                <a:lnTo>
                  <a:pt x="35524" y="34549"/>
                </a:lnTo>
                <a:lnTo>
                  <a:pt x="38404" y="32644"/>
                </a:lnTo>
                <a:lnTo>
                  <a:pt x="40325" y="30708"/>
                </a:lnTo>
                <a:lnTo>
                  <a:pt x="41285" y="27828"/>
                </a:lnTo>
                <a:lnTo>
                  <a:pt x="43190" y="25923"/>
                </a:lnTo>
                <a:lnTo>
                  <a:pt x="43190" y="15361"/>
                </a:lnTo>
                <a:lnTo>
                  <a:pt x="42245" y="12466"/>
                </a:lnTo>
                <a:lnTo>
                  <a:pt x="41285" y="10561"/>
                </a:lnTo>
                <a:lnTo>
                  <a:pt x="39349" y="8641"/>
                </a:lnTo>
                <a:lnTo>
                  <a:pt x="38404" y="7680"/>
                </a:lnTo>
                <a:lnTo>
                  <a:pt x="36484" y="5760"/>
                </a:lnTo>
                <a:lnTo>
                  <a:pt x="33604" y="4800"/>
                </a:lnTo>
                <a:lnTo>
                  <a:pt x="31683" y="3840"/>
                </a:lnTo>
                <a:lnTo>
                  <a:pt x="28803" y="2880"/>
                </a:lnTo>
                <a:lnTo>
                  <a:pt x="22082" y="2880"/>
                </a:lnTo>
                <a:lnTo>
                  <a:pt x="7680" y="1920"/>
                </a:lnTo>
                <a:lnTo>
                  <a:pt x="4800" y="1920"/>
                </a:lnTo>
                <a:lnTo>
                  <a:pt x="3840" y="960"/>
                </a:lnTo>
                <a:lnTo>
                  <a:pt x="1920" y="0"/>
                </a:lnTo>
                <a:lnTo>
                  <a:pt x="1920" y="18242"/>
                </a:lnTo>
                <a:lnTo>
                  <a:pt x="2880" y="17282"/>
                </a:lnTo>
                <a:lnTo>
                  <a:pt x="3840" y="16306"/>
                </a:lnTo>
                <a:lnTo>
                  <a:pt x="4800" y="15361"/>
                </a:lnTo>
                <a:lnTo>
                  <a:pt x="5760" y="14401"/>
                </a:lnTo>
                <a:lnTo>
                  <a:pt x="21122" y="14401"/>
                </a:lnTo>
                <a:lnTo>
                  <a:pt x="23042" y="15361"/>
                </a:lnTo>
                <a:lnTo>
                  <a:pt x="24963" y="16306"/>
                </a:lnTo>
                <a:lnTo>
                  <a:pt x="25923" y="17282"/>
                </a:lnTo>
                <a:lnTo>
                  <a:pt x="26883" y="19202"/>
                </a:lnTo>
                <a:lnTo>
                  <a:pt x="26883" y="23027"/>
                </a:lnTo>
                <a:lnTo>
                  <a:pt x="25923" y="23987"/>
                </a:lnTo>
                <a:lnTo>
                  <a:pt x="25923" y="24963"/>
                </a:lnTo>
                <a:lnTo>
                  <a:pt x="24963" y="25923"/>
                </a:lnTo>
                <a:lnTo>
                  <a:pt x="24002" y="26868"/>
                </a:lnTo>
                <a:lnTo>
                  <a:pt x="23042" y="27828"/>
                </a:lnTo>
                <a:lnTo>
                  <a:pt x="21122" y="28803"/>
                </a:lnTo>
                <a:lnTo>
                  <a:pt x="20162" y="28803"/>
                </a:lnTo>
                <a:lnTo>
                  <a:pt x="18242" y="2974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5" name="object 575"/>
          <p:cNvSpPr/>
          <p:nvPr/>
        </p:nvSpPr>
        <p:spPr>
          <a:xfrm>
            <a:off x="3377412" y="7178710"/>
            <a:ext cx="59527" cy="87370"/>
          </a:xfrm>
          <a:custGeom>
            <a:avLst/>
            <a:gdLst/>
            <a:ahLst/>
            <a:cxnLst/>
            <a:rect l="l" t="t" r="r" b="b"/>
            <a:pathLst>
              <a:path w="59527" h="87370">
                <a:moveTo>
                  <a:pt x="28803" y="31683"/>
                </a:moveTo>
                <a:lnTo>
                  <a:pt x="24963" y="31683"/>
                </a:lnTo>
                <a:lnTo>
                  <a:pt x="23042" y="30723"/>
                </a:lnTo>
                <a:lnTo>
                  <a:pt x="21122" y="28803"/>
                </a:lnTo>
                <a:lnTo>
                  <a:pt x="20162" y="41285"/>
                </a:lnTo>
                <a:lnTo>
                  <a:pt x="21122" y="42245"/>
                </a:lnTo>
                <a:lnTo>
                  <a:pt x="23042" y="42245"/>
                </a:lnTo>
                <a:lnTo>
                  <a:pt x="24963" y="43205"/>
                </a:lnTo>
                <a:lnTo>
                  <a:pt x="35524" y="43205"/>
                </a:lnTo>
                <a:lnTo>
                  <a:pt x="38404" y="42245"/>
                </a:lnTo>
                <a:lnTo>
                  <a:pt x="41285" y="41285"/>
                </a:lnTo>
                <a:lnTo>
                  <a:pt x="44165" y="39364"/>
                </a:lnTo>
                <a:lnTo>
                  <a:pt x="46085" y="37444"/>
                </a:lnTo>
                <a:lnTo>
                  <a:pt x="48966" y="35524"/>
                </a:lnTo>
                <a:lnTo>
                  <a:pt x="49926" y="33604"/>
                </a:lnTo>
                <a:lnTo>
                  <a:pt x="50886" y="30723"/>
                </a:lnTo>
                <a:lnTo>
                  <a:pt x="52806" y="28803"/>
                </a:lnTo>
                <a:lnTo>
                  <a:pt x="52806" y="17282"/>
                </a:lnTo>
                <a:lnTo>
                  <a:pt x="51846" y="16322"/>
                </a:lnTo>
                <a:lnTo>
                  <a:pt x="50886" y="15361"/>
                </a:lnTo>
                <a:lnTo>
                  <a:pt x="49926" y="14401"/>
                </a:lnTo>
                <a:lnTo>
                  <a:pt x="57607" y="14401"/>
                </a:lnTo>
                <a:lnTo>
                  <a:pt x="58552" y="13441"/>
                </a:lnTo>
                <a:lnTo>
                  <a:pt x="58552" y="12481"/>
                </a:lnTo>
                <a:lnTo>
                  <a:pt x="59527" y="11521"/>
                </a:lnTo>
                <a:lnTo>
                  <a:pt x="59527" y="3840"/>
                </a:lnTo>
                <a:lnTo>
                  <a:pt x="58552" y="2880"/>
                </a:lnTo>
                <a:lnTo>
                  <a:pt x="58552" y="1920"/>
                </a:lnTo>
                <a:lnTo>
                  <a:pt x="38404" y="1920"/>
                </a:lnTo>
                <a:lnTo>
                  <a:pt x="37444" y="960"/>
                </a:lnTo>
                <a:lnTo>
                  <a:pt x="33604" y="960"/>
                </a:lnTo>
                <a:lnTo>
                  <a:pt x="31683" y="0"/>
                </a:lnTo>
                <a:lnTo>
                  <a:pt x="24963" y="0"/>
                </a:lnTo>
                <a:lnTo>
                  <a:pt x="21122" y="960"/>
                </a:lnTo>
                <a:lnTo>
                  <a:pt x="18242" y="1920"/>
                </a:lnTo>
                <a:lnTo>
                  <a:pt x="15361" y="2880"/>
                </a:lnTo>
                <a:lnTo>
                  <a:pt x="12481" y="3840"/>
                </a:lnTo>
                <a:lnTo>
                  <a:pt x="10561" y="5760"/>
                </a:lnTo>
                <a:lnTo>
                  <a:pt x="8641" y="7680"/>
                </a:lnTo>
                <a:lnTo>
                  <a:pt x="6720" y="10561"/>
                </a:lnTo>
                <a:lnTo>
                  <a:pt x="5760" y="13441"/>
                </a:lnTo>
                <a:lnTo>
                  <a:pt x="4800" y="15361"/>
                </a:lnTo>
                <a:lnTo>
                  <a:pt x="3840" y="19202"/>
                </a:lnTo>
                <a:lnTo>
                  <a:pt x="3840" y="24963"/>
                </a:lnTo>
                <a:lnTo>
                  <a:pt x="4800" y="27843"/>
                </a:lnTo>
                <a:lnTo>
                  <a:pt x="5760" y="29763"/>
                </a:lnTo>
                <a:lnTo>
                  <a:pt x="5760" y="32644"/>
                </a:lnTo>
                <a:lnTo>
                  <a:pt x="7680" y="34564"/>
                </a:lnTo>
                <a:lnTo>
                  <a:pt x="8641" y="35524"/>
                </a:lnTo>
                <a:lnTo>
                  <a:pt x="6720" y="37444"/>
                </a:lnTo>
                <a:lnTo>
                  <a:pt x="5760" y="39364"/>
                </a:lnTo>
                <a:lnTo>
                  <a:pt x="4800" y="41285"/>
                </a:lnTo>
                <a:lnTo>
                  <a:pt x="2880" y="43205"/>
                </a:lnTo>
                <a:lnTo>
                  <a:pt x="2880" y="52806"/>
                </a:lnTo>
                <a:lnTo>
                  <a:pt x="3840" y="54726"/>
                </a:lnTo>
                <a:lnTo>
                  <a:pt x="4800" y="55686"/>
                </a:lnTo>
                <a:lnTo>
                  <a:pt x="6720" y="57607"/>
                </a:lnTo>
                <a:lnTo>
                  <a:pt x="8641" y="58567"/>
                </a:lnTo>
                <a:lnTo>
                  <a:pt x="6720" y="59527"/>
                </a:lnTo>
                <a:lnTo>
                  <a:pt x="5760" y="60472"/>
                </a:lnTo>
                <a:lnTo>
                  <a:pt x="4800" y="61447"/>
                </a:lnTo>
                <a:lnTo>
                  <a:pt x="3840" y="62407"/>
                </a:lnTo>
                <a:lnTo>
                  <a:pt x="2880" y="64312"/>
                </a:lnTo>
                <a:lnTo>
                  <a:pt x="1920" y="65288"/>
                </a:lnTo>
                <a:lnTo>
                  <a:pt x="1920" y="66248"/>
                </a:lnTo>
                <a:lnTo>
                  <a:pt x="960" y="67208"/>
                </a:lnTo>
                <a:lnTo>
                  <a:pt x="960" y="69128"/>
                </a:lnTo>
                <a:lnTo>
                  <a:pt x="0" y="70088"/>
                </a:lnTo>
                <a:lnTo>
                  <a:pt x="0" y="75834"/>
                </a:lnTo>
                <a:lnTo>
                  <a:pt x="960" y="77754"/>
                </a:lnTo>
                <a:lnTo>
                  <a:pt x="1920" y="79674"/>
                </a:lnTo>
                <a:lnTo>
                  <a:pt x="2880" y="81594"/>
                </a:lnTo>
                <a:lnTo>
                  <a:pt x="3840" y="83530"/>
                </a:lnTo>
                <a:lnTo>
                  <a:pt x="6720" y="84475"/>
                </a:lnTo>
                <a:lnTo>
                  <a:pt x="8641" y="86395"/>
                </a:lnTo>
                <a:lnTo>
                  <a:pt x="11521" y="87370"/>
                </a:lnTo>
                <a:lnTo>
                  <a:pt x="15361" y="87370"/>
                </a:lnTo>
                <a:lnTo>
                  <a:pt x="16322" y="72969"/>
                </a:lnTo>
                <a:lnTo>
                  <a:pt x="16322" y="67208"/>
                </a:lnTo>
                <a:lnTo>
                  <a:pt x="17282" y="67208"/>
                </a:lnTo>
                <a:lnTo>
                  <a:pt x="17282" y="43205"/>
                </a:lnTo>
                <a:lnTo>
                  <a:pt x="18242" y="42245"/>
                </a:lnTo>
                <a:lnTo>
                  <a:pt x="18242" y="41285"/>
                </a:lnTo>
                <a:lnTo>
                  <a:pt x="19202" y="41285"/>
                </a:lnTo>
                <a:lnTo>
                  <a:pt x="18242" y="24963"/>
                </a:lnTo>
                <a:lnTo>
                  <a:pt x="18242" y="19202"/>
                </a:lnTo>
                <a:lnTo>
                  <a:pt x="19202" y="18242"/>
                </a:lnTo>
                <a:lnTo>
                  <a:pt x="19202" y="17282"/>
                </a:lnTo>
                <a:lnTo>
                  <a:pt x="20162" y="15361"/>
                </a:lnTo>
                <a:lnTo>
                  <a:pt x="21122" y="15361"/>
                </a:lnTo>
                <a:lnTo>
                  <a:pt x="22082" y="13441"/>
                </a:lnTo>
                <a:lnTo>
                  <a:pt x="23042" y="13441"/>
                </a:lnTo>
                <a:lnTo>
                  <a:pt x="24002" y="12481"/>
                </a:lnTo>
                <a:lnTo>
                  <a:pt x="24963" y="12481"/>
                </a:lnTo>
                <a:lnTo>
                  <a:pt x="26883" y="11521"/>
                </a:lnTo>
                <a:lnTo>
                  <a:pt x="31683" y="11521"/>
                </a:lnTo>
                <a:lnTo>
                  <a:pt x="33604" y="12481"/>
                </a:lnTo>
                <a:lnTo>
                  <a:pt x="35524" y="14401"/>
                </a:lnTo>
                <a:lnTo>
                  <a:pt x="37444" y="16322"/>
                </a:lnTo>
                <a:lnTo>
                  <a:pt x="38404" y="18242"/>
                </a:lnTo>
                <a:lnTo>
                  <a:pt x="38404" y="24003"/>
                </a:lnTo>
                <a:lnTo>
                  <a:pt x="37444" y="25923"/>
                </a:lnTo>
                <a:lnTo>
                  <a:pt x="37444" y="26883"/>
                </a:lnTo>
                <a:lnTo>
                  <a:pt x="36484" y="27843"/>
                </a:lnTo>
                <a:lnTo>
                  <a:pt x="35524" y="28803"/>
                </a:lnTo>
                <a:lnTo>
                  <a:pt x="35524" y="29763"/>
                </a:lnTo>
                <a:lnTo>
                  <a:pt x="33604" y="30723"/>
                </a:lnTo>
                <a:lnTo>
                  <a:pt x="32644" y="30723"/>
                </a:lnTo>
                <a:lnTo>
                  <a:pt x="31683" y="31683"/>
                </a:lnTo>
                <a:lnTo>
                  <a:pt x="28803" y="3168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6" name="object 576"/>
          <p:cNvSpPr/>
          <p:nvPr/>
        </p:nvSpPr>
        <p:spPr>
          <a:xfrm>
            <a:off x="3395654" y="7203673"/>
            <a:ext cx="2880" cy="16322"/>
          </a:xfrm>
          <a:custGeom>
            <a:avLst/>
            <a:gdLst/>
            <a:ahLst/>
            <a:cxnLst/>
            <a:rect l="l" t="t" r="r" b="b"/>
            <a:pathLst>
              <a:path w="2880" h="16322">
                <a:moveTo>
                  <a:pt x="960" y="2880"/>
                </a:moveTo>
                <a:lnTo>
                  <a:pt x="0" y="0"/>
                </a:lnTo>
                <a:lnTo>
                  <a:pt x="960" y="16322"/>
                </a:lnTo>
                <a:lnTo>
                  <a:pt x="1920" y="16322"/>
                </a:lnTo>
                <a:lnTo>
                  <a:pt x="2880" y="3840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7" name="object 577"/>
          <p:cNvSpPr/>
          <p:nvPr/>
        </p:nvSpPr>
        <p:spPr>
          <a:xfrm>
            <a:off x="3448461" y="7151827"/>
            <a:ext cx="16306" cy="92171"/>
          </a:xfrm>
          <a:custGeom>
            <a:avLst/>
            <a:gdLst/>
            <a:ahLst/>
            <a:cxnLst/>
            <a:rect l="l" t="t" r="r" b="b"/>
            <a:pathLst>
              <a:path w="16306" h="92171">
                <a:moveTo>
                  <a:pt x="16306" y="1935"/>
                </a:moveTo>
                <a:lnTo>
                  <a:pt x="15346" y="1935"/>
                </a:lnTo>
                <a:lnTo>
                  <a:pt x="15346" y="960"/>
                </a:lnTo>
                <a:lnTo>
                  <a:pt x="14386" y="960"/>
                </a:lnTo>
                <a:lnTo>
                  <a:pt x="13426" y="0"/>
                </a:lnTo>
                <a:lnTo>
                  <a:pt x="1904" y="0"/>
                </a:lnTo>
                <a:lnTo>
                  <a:pt x="944" y="960"/>
                </a:lnTo>
                <a:lnTo>
                  <a:pt x="0" y="960"/>
                </a:lnTo>
                <a:lnTo>
                  <a:pt x="0" y="91196"/>
                </a:lnTo>
                <a:lnTo>
                  <a:pt x="944" y="91196"/>
                </a:lnTo>
                <a:lnTo>
                  <a:pt x="1904" y="92171"/>
                </a:lnTo>
                <a:lnTo>
                  <a:pt x="13426" y="92171"/>
                </a:lnTo>
                <a:lnTo>
                  <a:pt x="14386" y="91196"/>
                </a:lnTo>
                <a:lnTo>
                  <a:pt x="15346" y="91196"/>
                </a:lnTo>
                <a:lnTo>
                  <a:pt x="16306" y="90251"/>
                </a:lnTo>
                <a:lnTo>
                  <a:pt x="16306" y="193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8" name="object 578"/>
          <p:cNvSpPr/>
          <p:nvPr/>
        </p:nvSpPr>
        <p:spPr>
          <a:xfrm>
            <a:off x="3477249" y="7178710"/>
            <a:ext cx="63352" cy="66248"/>
          </a:xfrm>
          <a:custGeom>
            <a:avLst/>
            <a:gdLst/>
            <a:ahLst/>
            <a:cxnLst/>
            <a:rect l="l" t="t" r="r" b="b"/>
            <a:pathLst>
              <a:path w="63352" h="66248">
                <a:moveTo>
                  <a:pt x="960" y="43205"/>
                </a:moveTo>
                <a:lnTo>
                  <a:pt x="1920" y="48006"/>
                </a:lnTo>
                <a:lnTo>
                  <a:pt x="3840" y="51846"/>
                </a:lnTo>
                <a:lnTo>
                  <a:pt x="5760" y="54726"/>
                </a:lnTo>
                <a:lnTo>
                  <a:pt x="7680" y="57607"/>
                </a:lnTo>
                <a:lnTo>
                  <a:pt x="10561" y="60472"/>
                </a:lnTo>
                <a:lnTo>
                  <a:pt x="13441" y="62407"/>
                </a:lnTo>
                <a:lnTo>
                  <a:pt x="17282" y="64312"/>
                </a:lnTo>
                <a:lnTo>
                  <a:pt x="21122" y="65288"/>
                </a:lnTo>
                <a:lnTo>
                  <a:pt x="21122" y="48966"/>
                </a:lnTo>
                <a:lnTo>
                  <a:pt x="20162" y="47045"/>
                </a:lnTo>
                <a:lnTo>
                  <a:pt x="19202" y="46085"/>
                </a:lnTo>
                <a:lnTo>
                  <a:pt x="18242" y="43205"/>
                </a:lnTo>
                <a:lnTo>
                  <a:pt x="18242" y="41285"/>
                </a:lnTo>
                <a:lnTo>
                  <a:pt x="17282" y="38404"/>
                </a:lnTo>
                <a:lnTo>
                  <a:pt x="17282" y="29763"/>
                </a:lnTo>
                <a:lnTo>
                  <a:pt x="18242" y="26883"/>
                </a:lnTo>
                <a:lnTo>
                  <a:pt x="18242" y="24963"/>
                </a:lnTo>
                <a:lnTo>
                  <a:pt x="19202" y="22082"/>
                </a:lnTo>
                <a:lnTo>
                  <a:pt x="20162" y="20162"/>
                </a:lnTo>
                <a:lnTo>
                  <a:pt x="21122" y="18242"/>
                </a:lnTo>
                <a:lnTo>
                  <a:pt x="22082" y="16322"/>
                </a:lnTo>
                <a:lnTo>
                  <a:pt x="24002" y="15361"/>
                </a:lnTo>
                <a:lnTo>
                  <a:pt x="25923" y="14401"/>
                </a:lnTo>
                <a:lnTo>
                  <a:pt x="27843" y="13441"/>
                </a:lnTo>
                <a:lnTo>
                  <a:pt x="37444" y="13441"/>
                </a:lnTo>
                <a:lnTo>
                  <a:pt x="39364" y="14401"/>
                </a:lnTo>
                <a:lnTo>
                  <a:pt x="41285" y="15361"/>
                </a:lnTo>
                <a:lnTo>
                  <a:pt x="42245" y="17282"/>
                </a:lnTo>
                <a:lnTo>
                  <a:pt x="43205" y="19202"/>
                </a:lnTo>
                <a:lnTo>
                  <a:pt x="44165" y="21122"/>
                </a:lnTo>
                <a:lnTo>
                  <a:pt x="45125" y="23042"/>
                </a:lnTo>
                <a:lnTo>
                  <a:pt x="46085" y="24963"/>
                </a:lnTo>
                <a:lnTo>
                  <a:pt x="46085" y="39364"/>
                </a:lnTo>
                <a:lnTo>
                  <a:pt x="45125" y="41285"/>
                </a:lnTo>
                <a:lnTo>
                  <a:pt x="45125" y="44165"/>
                </a:lnTo>
                <a:lnTo>
                  <a:pt x="44165" y="46085"/>
                </a:lnTo>
                <a:lnTo>
                  <a:pt x="43205" y="48006"/>
                </a:lnTo>
                <a:lnTo>
                  <a:pt x="41285" y="49926"/>
                </a:lnTo>
                <a:lnTo>
                  <a:pt x="40325" y="50886"/>
                </a:lnTo>
                <a:lnTo>
                  <a:pt x="38404" y="51846"/>
                </a:lnTo>
                <a:lnTo>
                  <a:pt x="36484" y="52806"/>
                </a:lnTo>
                <a:lnTo>
                  <a:pt x="36484" y="66248"/>
                </a:lnTo>
                <a:lnTo>
                  <a:pt x="41285" y="65288"/>
                </a:lnTo>
                <a:lnTo>
                  <a:pt x="45125" y="64312"/>
                </a:lnTo>
                <a:lnTo>
                  <a:pt x="49926" y="62407"/>
                </a:lnTo>
                <a:lnTo>
                  <a:pt x="52791" y="60472"/>
                </a:lnTo>
                <a:lnTo>
                  <a:pt x="55686" y="56647"/>
                </a:lnTo>
                <a:lnTo>
                  <a:pt x="58567" y="53766"/>
                </a:lnTo>
                <a:lnTo>
                  <a:pt x="60472" y="50886"/>
                </a:lnTo>
                <a:lnTo>
                  <a:pt x="61447" y="46085"/>
                </a:lnTo>
                <a:lnTo>
                  <a:pt x="63352" y="42245"/>
                </a:lnTo>
                <a:lnTo>
                  <a:pt x="63352" y="23042"/>
                </a:lnTo>
                <a:lnTo>
                  <a:pt x="61447" y="19202"/>
                </a:lnTo>
                <a:lnTo>
                  <a:pt x="60472" y="14401"/>
                </a:lnTo>
                <a:lnTo>
                  <a:pt x="58567" y="11521"/>
                </a:lnTo>
                <a:lnTo>
                  <a:pt x="55686" y="8641"/>
                </a:lnTo>
                <a:lnTo>
                  <a:pt x="53766" y="5760"/>
                </a:lnTo>
                <a:lnTo>
                  <a:pt x="49926" y="3840"/>
                </a:lnTo>
                <a:lnTo>
                  <a:pt x="46085" y="1920"/>
                </a:lnTo>
                <a:lnTo>
                  <a:pt x="42245" y="960"/>
                </a:lnTo>
                <a:lnTo>
                  <a:pt x="38404" y="0"/>
                </a:lnTo>
                <a:lnTo>
                  <a:pt x="26883" y="0"/>
                </a:lnTo>
                <a:lnTo>
                  <a:pt x="22082" y="960"/>
                </a:lnTo>
                <a:lnTo>
                  <a:pt x="18242" y="2880"/>
                </a:lnTo>
                <a:lnTo>
                  <a:pt x="14401" y="3840"/>
                </a:lnTo>
                <a:lnTo>
                  <a:pt x="11521" y="6720"/>
                </a:lnTo>
                <a:lnTo>
                  <a:pt x="8641" y="9601"/>
                </a:lnTo>
                <a:lnTo>
                  <a:pt x="5760" y="12481"/>
                </a:lnTo>
                <a:lnTo>
                  <a:pt x="3840" y="16322"/>
                </a:lnTo>
                <a:lnTo>
                  <a:pt x="1920" y="20162"/>
                </a:lnTo>
                <a:lnTo>
                  <a:pt x="960" y="24003"/>
                </a:lnTo>
                <a:lnTo>
                  <a:pt x="0" y="28803"/>
                </a:lnTo>
                <a:lnTo>
                  <a:pt x="0" y="39364"/>
                </a:lnTo>
                <a:lnTo>
                  <a:pt x="960" y="4320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9" name="object 579"/>
          <p:cNvSpPr/>
          <p:nvPr/>
        </p:nvSpPr>
        <p:spPr>
          <a:xfrm>
            <a:off x="3498372" y="7227676"/>
            <a:ext cx="15361" cy="17282"/>
          </a:xfrm>
          <a:custGeom>
            <a:avLst/>
            <a:gdLst/>
            <a:ahLst/>
            <a:cxnLst/>
            <a:rect l="l" t="t" r="r" b="b"/>
            <a:pathLst>
              <a:path w="15361" h="17282">
                <a:moveTo>
                  <a:pt x="15361" y="3840"/>
                </a:moveTo>
                <a:lnTo>
                  <a:pt x="5760" y="3840"/>
                </a:lnTo>
                <a:lnTo>
                  <a:pt x="3840" y="2880"/>
                </a:lnTo>
                <a:lnTo>
                  <a:pt x="1920" y="1920"/>
                </a:lnTo>
                <a:lnTo>
                  <a:pt x="0" y="0"/>
                </a:lnTo>
                <a:lnTo>
                  <a:pt x="0" y="16322"/>
                </a:lnTo>
                <a:lnTo>
                  <a:pt x="4800" y="17282"/>
                </a:lnTo>
                <a:lnTo>
                  <a:pt x="15361" y="17282"/>
                </a:lnTo>
                <a:lnTo>
                  <a:pt x="15361" y="384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0" name="object 580"/>
          <p:cNvSpPr/>
          <p:nvPr/>
        </p:nvSpPr>
        <p:spPr>
          <a:xfrm>
            <a:off x="3554044" y="7151827"/>
            <a:ext cx="59527" cy="93131"/>
          </a:xfrm>
          <a:custGeom>
            <a:avLst/>
            <a:gdLst/>
            <a:ahLst/>
            <a:cxnLst/>
            <a:rect l="l" t="t" r="r" b="b"/>
            <a:pathLst>
              <a:path w="59527" h="93131">
                <a:moveTo>
                  <a:pt x="26883" y="92171"/>
                </a:moveTo>
                <a:lnTo>
                  <a:pt x="27843" y="93131"/>
                </a:lnTo>
                <a:lnTo>
                  <a:pt x="37444" y="93131"/>
                </a:lnTo>
                <a:lnTo>
                  <a:pt x="41285" y="92171"/>
                </a:lnTo>
                <a:lnTo>
                  <a:pt x="44165" y="91196"/>
                </a:lnTo>
                <a:lnTo>
                  <a:pt x="48006" y="89291"/>
                </a:lnTo>
                <a:lnTo>
                  <a:pt x="50886" y="87355"/>
                </a:lnTo>
                <a:lnTo>
                  <a:pt x="52806" y="84490"/>
                </a:lnTo>
                <a:lnTo>
                  <a:pt x="54726" y="81610"/>
                </a:lnTo>
                <a:lnTo>
                  <a:pt x="56647" y="77769"/>
                </a:lnTo>
                <a:lnTo>
                  <a:pt x="57607" y="73929"/>
                </a:lnTo>
                <a:lnTo>
                  <a:pt x="58567" y="69128"/>
                </a:lnTo>
                <a:lnTo>
                  <a:pt x="59527" y="64328"/>
                </a:lnTo>
                <a:lnTo>
                  <a:pt x="59527" y="54726"/>
                </a:lnTo>
                <a:lnTo>
                  <a:pt x="58567" y="50886"/>
                </a:lnTo>
                <a:lnTo>
                  <a:pt x="57607" y="47045"/>
                </a:lnTo>
                <a:lnTo>
                  <a:pt x="56647" y="43205"/>
                </a:lnTo>
                <a:lnTo>
                  <a:pt x="55686" y="39364"/>
                </a:lnTo>
                <a:lnTo>
                  <a:pt x="53766" y="36484"/>
                </a:lnTo>
                <a:lnTo>
                  <a:pt x="51846" y="33604"/>
                </a:lnTo>
                <a:lnTo>
                  <a:pt x="48966" y="31683"/>
                </a:lnTo>
                <a:lnTo>
                  <a:pt x="46085" y="29763"/>
                </a:lnTo>
                <a:lnTo>
                  <a:pt x="43205" y="27843"/>
                </a:lnTo>
                <a:lnTo>
                  <a:pt x="39364" y="26883"/>
                </a:lnTo>
                <a:lnTo>
                  <a:pt x="31683" y="26883"/>
                </a:lnTo>
                <a:lnTo>
                  <a:pt x="29763" y="27843"/>
                </a:lnTo>
                <a:lnTo>
                  <a:pt x="26883" y="27843"/>
                </a:lnTo>
                <a:lnTo>
                  <a:pt x="25923" y="28803"/>
                </a:lnTo>
                <a:lnTo>
                  <a:pt x="24002" y="29763"/>
                </a:lnTo>
                <a:lnTo>
                  <a:pt x="22082" y="30723"/>
                </a:lnTo>
                <a:lnTo>
                  <a:pt x="21122" y="31683"/>
                </a:lnTo>
                <a:lnTo>
                  <a:pt x="19202" y="32644"/>
                </a:lnTo>
                <a:lnTo>
                  <a:pt x="18242" y="33604"/>
                </a:lnTo>
                <a:lnTo>
                  <a:pt x="16322" y="35524"/>
                </a:lnTo>
                <a:lnTo>
                  <a:pt x="16322" y="1935"/>
                </a:lnTo>
                <a:lnTo>
                  <a:pt x="15361" y="960"/>
                </a:lnTo>
                <a:lnTo>
                  <a:pt x="14401" y="960"/>
                </a:lnTo>
                <a:lnTo>
                  <a:pt x="14401" y="0"/>
                </a:lnTo>
                <a:lnTo>
                  <a:pt x="192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35"/>
                </a:lnTo>
                <a:lnTo>
                  <a:pt x="0" y="91196"/>
                </a:lnTo>
                <a:lnTo>
                  <a:pt x="960" y="91196"/>
                </a:lnTo>
                <a:lnTo>
                  <a:pt x="1920" y="92171"/>
                </a:lnTo>
                <a:lnTo>
                  <a:pt x="11521" y="92171"/>
                </a:lnTo>
                <a:lnTo>
                  <a:pt x="12481" y="91196"/>
                </a:lnTo>
                <a:lnTo>
                  <a:pt x="13441" y="91196"/>
                </a:lnTo>
                <a:lnTo>
                  <a:pt x="13441" y="90251"/>
                </a:lnTo>
                <a:lnTo>
                  <a:pt x="14401" y="90251"/>
                </a:lnTo>
                <a:lnTo>
                  <a:pt x="14401" y="83530"/>
                </a:lnTo>
                <a:lnTo>
                  <a:pt x="15361" y="85450"/>
                </a:lnTo>
                <a:lnTo>
                  <a:pt x="17282" y="86410"/>
                </a:lnTo>
                <a:lnTo>
                  <a:pt x="19202" y="72969"/>
                </a:lnTo>
                <a:lnTo>
                  <a:pt x="16322" y="70088"/>
                </a:lnTo>
                <a:lnTo>
                  <a:pt x="16322" y="50886"/>
                </a:lnTo>
                <a:lnTo>
                  <a:pt x="18242" y="48966"/>
                </a:lnTo>
                <a:lnTo>
                  <a:pt x="19202" y="47045"/>
                </a:lnTo>
                <a:lnTo>
                  <a:pt x="20162" y="46085"/>
                </a:lnTo>
                <a:lnTo>
                  <a:pt x="21122" y="45125"/>
                </a:lnTo>
                <a:lnTo>
                  <a:pt x="23042" y="44165"/>
                </a:lnTo>
                <a:lnTo>
                  <a:pt x="24002" y="43205"/>
                </a:lnTo>
                <a:lnTo>
                  <a:pt x="24963" y="42245"/>
                </a:lnTo>
                <a:lnTo>
                  <a:pt x="25923" y="42245"/>
                </a:lnTo>
                <a:lnTo>
                  <a:pt x="26883" y="41285"/>
                </a:lnTo>
                <a:lnTo>
                  <a:pt x="34564" y="41285"/>
                </a:lnTo>
                <a:lnTo>
                  <a:pt x="35524" y="43205"/>
                </a:lnTo>
                <a:lnTo>
                  <a:pt x="37444" y="44165"/>
                </a:lnTo>
                <a:lnTo>
                  <a:pt x="38404" y="45125"/>
                </a:lnTo>
                <a:lnTo>
                  <a:pt x="39364" y="47045"/>
                </a:lnTo>
                <a:lnTo>
                  <a:pt x="40325" y="48966"/>
                </a:lnTo>
                <a:lnTo>
                  <a:pt x="41285" y="50886"/>
                </a:lnTo>
                <a:lnTo>
                  <a:pt x="41285" y="52806"/>
                </a:lnTo>
                <a:lnTo>
                  <a:pt x="42245" y="55686"/>
                </a:lnTo>
                <a:lnTo>
                  <a:pt x="42245" y="62407"/>
                </a:lnTo>
                <a:lnTo>
                  <a:pt x="41285" y="65288"/>
                </a:lnTo>
                <a:lnTo>
                  <a:pt x="41285" y="69128"/>
                </a:lnTo>
                <a:lnTo>
                  <a:pt x="40325" y="72009"/>
                </a:lnTo>
                <a:lnTo>
                  <a:pt x="39364" y="72969"/>
                </a:lnTo>
                <a:lnTo>
                  <a:pt x="38404" y="74889"/>
                </a:lnTo>
                <a:lnTo>
                  <a:pt x="36484" y="76809"/>
                </a:lnTo>
                <a:lnTo>
                  <a:pt x="35524" y="77769"/>
                </a:lnTo>
                <a:lnTo>
                  <a:pt x="33604" y="78729"/>
                </a:lnTo>
                <a:lnTo>
                  <a:pt x="24963" y="78729"/>
                </a:lnTo>
                <a:lnTo>
                  <a:pt x="23042" y="76809"/>
                </a:lnTo>
                <a:lnTo>
                  <a:pt x="22082" y="90251"/>
                </a:lnTo>
                <a:lnTo>
                  <a:pt x="23042" y="91196"/>
                </a:lnTo>
                <a:lnTo>
                  <a:pt x="24963" y="92171"/>
                </a:lnTo>
                <a:lnTo>
                  <a:pt x="26883" y="9217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1" name="object 581"/>
          <p:cNvSpPr/>
          <p:nvPr/>
        </p:nvSpPr>
        <p:spPr>
          <a:xfrm>
            <a:off x="3571326" y="7224796"/>
            <a:ext cx="5760" cy="17282"/>
          </a:xfrm>
          <a:custGeom>
            <a:avLst/>
            <a:gdLst/>
            <a:ahLst/>
            <a:cxnLst/>
            <a:rect l="l" t="t" r="r" b="b"/>
            <a:pathLst>
              <a:path w="5760" h="17282">
                <a:moveTo>
                  <a:pt x="0" y="13441"/>
                </a:moveTo>
                <a:lnTo>
                  <a:pt x="960" y="14386"/>
                </a:lnTo>
                <a:lnTo>
                  <a:pt x="2880" y="16322"/>
                </a:lnTo>
                <a:lnTo>
                  <a:pt x="4800" y="17282"/>
                </a:lnTo>
                <a:lnTo>
                  <a:pt x="5760" y="3840"/>
                </a:lnTo>
                <a:lnTo>
                  <a:pt x="3840" y="1920"/>
                </a:lnTo>
                <a:lnTo>
                  <a:pt x="1920" y="0"/>
                </a:lnTo>
                <a:lnTo>
                  <a:pt x="0" y="1344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2" name="object 582"/>
          <p:cNvSpPr/>
          <p:nvPr/>
        </p:nvSpPr>
        <p:spPr>
          <a:xfrm>
            <a:off x="3639479" y="7229596"/>
            <a:ext cx="12481" cy="15361"/>
          </a:xfrm>
          <a:custGeom>
            <a:avLst/>
            <a:gdLst/>
            <a:ahLst/>
            <a:cxnLst/>
            <a:rect l="l" t="t" r="r" b="b"/>
            <a:pathLst>
              <a:path w="12481" h="15361">
                <a:moveTo>
                  <a:pt x="3840" y="2880"/>
                </a:moveTo>
                <a:lnTo>
                  <a:pt x="1935" y="1920"/>
                </a:lnTo>
                <a:lnTo>
                  <a:pt x="0" y="0"/>
                </a:lnTo>
                <a:lnTo>
                  <a:pt x="1935" y="15361"/>
                </a:lnTo>
                <a:lnTo>
                  <a:pt x="8656" y="15361"/>
                </a:lnTo>
                <a:lnTo>
                  <a:pt x="12481" y="14401"/>
                </a:lnTo>
                <a:lnTo>
                  <a:pt x="10561" y="3840"/>
                </a:lnTo>
                <a:lnTo>
                  <a:pt x="5760" y="3840"/>
                </a:lnTo>
                <a:lnTo>
                  <a:pt x="3840" y="288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3" name="object 583"/>
          <p:cNvSpPr/>
          <p:nvPr/>
        </p:nvSpPr>
        <p:spPr>
          <a:xfrm>
            <a:off x="3623172" y="7178710"/>
            <a:ext cx="53751" cy="66248"/>
          </a:xfrm>
          <a:custGeom>
            <a:avLst/>
            <a:gdLst/>
            <a:ahLst/>
            <a:cxnLst/>
            <a:rect l="l" t="t" r="r" b="b"/>
            <a:pathLst>
              <a:path w="53751" h="66248">
                <a:moveTo>
                  <a:pt x="43190" y="65288"/>
                </a:moveTo>
                <a:lnTo>
                  <a:pt x="51831" y="65288"/>
                </a:lnTo>
                <a:lnTo>
                  <a:pt x="52791" y="64312"/>
                </a:lnTo>
                <a:lnTo>
                  <a:pt x="53751" y="64312"/>
                </a:lnTo>
                <a:lnTo>
                  <a:pt x="53751" y="19202"/>
                </a:lnTo>
                <a:lnTo>
                  <a:pt x="52791" y="15361"/>
                </a:lnTo>
                <a:lnTo>
                  <a:pt x="51831" y="12481"/>
                </a:lnTo>
                <a:lnTo>
                  <a:pt x="50871" y="9601"/>
                </a:lnTo>
                <a:lnTo>
                  <a:pt x="49910" y="7680"/>
                </a:lnTo>
                <a:lnTo>
                  <a:pt x="47030" y="5760"/>
                </a:lnTo>
                <a:lnTo>
                  <a:pt x="45110" y="3840"/>
                </a:lnTo>
                <a:lnTo>
                  <a:pt x="42230" y="1920"/>
                </a:lnTo>
                <a:lnTo>
                  <a:pt x="39349" y="960"/>
                </a:lnTo>
                <a:lnTo>
                  <a:pt x="36469" y="960"/>
                </a:lnTo>
                <a:lnTo>
                  <a:pt x="31668" y="0"/>
                </a:lnTo>
                <a:lnTo>
                  <a:pt x="22067" y="0"/>
                </a:lnTo>
                <a:lnTo>
                  <a:pt x="20147" y="960"/>
                </a:lnTo>
                <a:lnTo>
                  <a:pt x="17282" y="960"/>
                </a:lnTo>
                <a:lnTo>
                  <a:pt x="15346" y="1920"/>
                </a:lnTo>
                <a:lnTo>
                  <a:pt x="13441" y="1920"/>
                </a:lnTo>
                <a:lnTo>
                  <a:pt x="10561" y="2880"/>
                </a:lnTo>
                <a:lnTo>
                  <a:pt x="9601" y="3840"/>
                </a:lnTo>
                <a:lnTo>
                  <a:pt x="7680" y="4800"/>
                </a:lnTo>
                <a:lnTo>
                  <a:pt x="5760" y="4800"/>
                </a:lnTo>
                <a:lnTo>
                  <a:pt x="4785" y="5760"/>
                </a:lnTo>
                <a:lnTo>
                  <a:pt x="4785" y="6720"/>
                </a:lnTo>
                <a:lnTo>
                  <a:pt x="3840" y="7680"/>
                </a:lnTo>
                <a:lnTo>
                  <a:pt x="2880" y="8641"/>
                </a:lnTo>
                <a:lnTo>
                  <a:pt x="2880" y="15361"/>
                </a:lnTo>
                <a:lnTo>
                  <a:pt x="3840" y="16322"/>
                </a:lnTo>
                <a:lnTo>
                  <a:pt x="3840" y="18242"/>
                </a:lnTo>
                <a:lnTo>
                  <a:pt x="7680" y="18242"/>
                </a:lnTo>
                <a:lnTo>
                  <a:pt x="8625" y="17282"/>
                </a:lnTo>
                <a:lnTo>
                  <a:pt x="9601" y="17282"/>
                </a:lnTo>
                <a:lnTo>
                  <a:pt x="11506" y="16322"/>
                </a:lnTo>
                <a:lnTo>
                  <a:pt x="12466" y="15361"/>
                </a:lnTo>
                <a:lnTo>
                  <a:pt x="14401" y="14401"/>
                </a:lnTo>
                <a:lnTo>
                  <a:pt x="16306" y="14401"/>
                </a:lnTo>
                <a:lnTo>
                  <a:pt x="18242" y="13441"/>
                </a:lnTo>
                <a:lnTo>
                  <a:pt x="21122" y="12481"/>
                </a:lnTo>
                <a:lnTo>
                  <a:pt x="29748" y="12481"/>
                </a:lnTo>
                <a:lnTo>
                  <a:pt x="31668" y="13441"/>
                </a:lnTo>
                <a:lnTo>
                  <a:pt x="32628" y="13441"/>
                </a:lnTo>
                <a:lnTo>
                  <a:pt x="33588" y="14401"/>
                </a:lnTo>
                <a:lnTo>
                  <a:pt x="34549" y="15361"/>
                </a:lnTo>
                <a:lnTo>
                  <a:pt x="35509" y="16322"/>
                </a:lnTo>
                <a:lnTo>
                  <a:pt x="36469" y="17282"/>
                </a:lnTo>
                <a:lnTo>
                  <a:pt x="36469" y="19202"/>
                </a:lnTo>
                <a:lnTo>
                  <a:pt x="37429" y="20162"/>
                </a:lnTo>
                <a:lnTo>
                  <a:pt x="37429" y="26883"/>
                </a:lnTo>
                <a:lnTo>
                  <a:pt x="25907" y="26883"/>
                </a:lnTo>
                <a:lnTo>
                  <a:pt x="22067" y="27843"/>
                </a:lnTo>
                <a:lnTo>
                  <a:pt x="17282" y="28803"/>
                </a:lnTo>
                <a:lnTo>
                  <a:pt x="13441" y="28803"/>
                </a:lnTo>
                <a:lnTo>
                  <a:pt x="10561" y="30723"/>
                </a:lnTo>
                <a:lnTo>
                  <a:pt x="7680" y="31683"/>
                </a:lnTo>
                <a:lnTo>
                  <a:pt x="4785" y="33604"/>
                </a:lnTo>
                <a:lnTo>
                  <a:pt x="2880" y="35524"/>
                </a:lnTo>
                <a:lnTo>
                  <a:pt x="1920" y="38404"/>
                </a:lnTo>
                <a:lnTo>
                  <a:pt x="0" y="41285"/>
                </a:lnTo>
                <a:lnTo>
                  <a:pt x="0" y="52806"/>
                </a:lnTo>
                <a:lnTo>
                  <a:pt x="960" y="55686"/>
                </a:lnTo>
                <a:lnTo>
                  <a:pt x="1920" y="57607"/>
                </a:lnTo>
                <a:lnTo>
                  <a:pt x="3840" y="60472"/>
                </a:lnTo>
                <a:lnTo>
                  <a:pt x="5760" y="61447"/>
                </a:lnTo>
                <a:lnTo>
                  <a:pt x="7680" y="63367"/>
                </a:lnTo>
                <a:lnTo>
                  <a:pt x="9601" y="64312"/>
                </a:lnTo>
                <a:lnTo>
                  <a:pt x="12466" y="65288"/>
                </a:lnTo>
                <a:lnTo>
                  <a:pt x="15346" y="66248"/>
                </a:lnTo>
                <a:lnTo>
                  <a:pt x="18242" y="66248"/>
                </a:lnTo>
                <a:lnTo>
                  <a:pt x="16306" y="50886"/>
                </a:lnTo>
                <a:lnTo>
                  <a:pt x="16306" y="43205"/>
                </a:lnTo>
                <a:lnTo>
                  <a:pt x="17282" y="41285"/>
                </a:lnTo>
                <a:lnTo>
                  <a:pt x="18242" y="41285"/>
                </a:lnTo>
                <a:lnTo>
                  <a:pt x="19187" y="40325"/>
                </a:lnTo>
                <a:lnTo>
                  <a:pt x="20147" y="39364"/>
                </a:lnTo>
                <a:lnTo>
                  <a:pt x="22067" y="38404"/>
                </a:lnTo>
                <a:lnTo>
                  <a:pt x="23987" y="38404"/>
                </a:lnTo>
                <a:lnTo>
                  <a:pt x="25907" y="37444"/>
                </a:lnTo>
                <a:lnTo>
                  <a:pt x="37429" y="37444"/>
                </a:lnTo>
                <a:lnTo>
                  <a:pt x="37429" y="48006"/>
                </a:lnTo>
                <a:lnTo>
                  <a:pt x="35509" y="49926"/>
                </a:lnTo>
                <a:lnTo>
                  <a:pt x="33588" y="51846"/>
                </a:lnTo>
                <a:lnTo>
                  <a:pt x="30708" y="52806"/>
                </a:lnTo>
                <a:lnTo>
                  <a:pt x="28788" y="53766"/>
                </a:lnTo>
                <a:lnTo>
                  <a:pt x="26868" y="54726"/>
                </a:lnTo>
                <a:lnTo>
                  <a:pt x="28788" y="65288"/>
                </a:lnTo>
                <a:lnTo>
                  <a:pt x="31668" y="64312"/>
                </a:lnTo>
                <a:lnTo>
                  <a:pt x="34549" y="62407"/>
                </a:lnTo>
                <a:lnTo>
                  <a:pt x="37429" y="60472"/>
                </a:lnTo>
                <a:lnTo>
                  <a:pt x="39349" y="58567"/>
                </a:lnTo>
                <a:lnTo>
                  <a:pt x="39349" y="63367"/>
                </a:lnTo>
                <a:lnTo>
                  <a:pt x="40309" y="64312"/>
                </a:lnTo>
                <a:lnTo>
                  <a:pt x="41269" y="65288"/>
                </a:lnTo>
                <a:lnTo>
                  <a:pt x="43190" y="6528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4" name="object 584"/>
          <p:cNvSpPr/>
          <p:nvPr/>
        </p:nvSpPr>
        <p:spPr>
          <a:xfrm>
            <a:off x="3693246" y="7151827"/>
            <a:ext cx="16322" cy="92171"/>
          </a:xfrm>
          <a:custGeom>
            <a:avLst/>
            <a:gdLst/>
            <a:ahLst/>
            <a:cxnLst/>
            <a:rect l="l" t="t" r="r" b="b"/>
            <a:pathLst>
              <a:path w="16322" h="92171">
                <a:moveTo>
                  <a:pt x="2880" y="0"/>
                </a:moveTo>
                <a:lnTo>
                  <a:pt x="192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35"/>
                </a:lnTo>
                <a:lnTo>
                  <a:pt x="0" y="91196"/>
                </a:lnTo>
                <a:lnTo>
                  <a:pt x="1920" y="91196"/>
                </a:lnTo>
                <a:lnTo>
                  <a:pt x="1920" y="92171"/>
                </a:lnTo>
                <a:lnTo>
                  <a:pt x="14401" y="92171"/>
                </a:lnTo>
                <a:lnTo>
                  <a:pt x="14401" y="91196"/>
                </a:lnTo>
                <a:lnTo>
                  <a:pt x="16322" y="91196"/>
                </a:lnTo>
                <a:lnTo>
                  <a:pt x="16322" y="960"/>
                </a:lnTo>
                <a:lnTo>
                  <a:pt x="14401" y="960"/>
                </a:lnTo>
                <a:lnTo>
                  <a:pt x="14401" y="0"/>
                </a:lnTo>
                <a:lnTo>
                  <a:pt x="288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5" name="object 585"/>
          <p:cNvSpPr/>
          <p:nvPr/>
        </p:nvSpPr>
        <p:spPr>
          <a:xfrm>
            <a:off x="3724930" y="7153762"/>
            <a:ext cx="19187" cy="17266"/>
          </a:xfrm>
          <a:custGeom>
            <a:avLst/>
            <a:gdLst/>
            <a:ahLst/>
            <a:cxnLst/>
            <a:rect l="l" t="t" r="r" b="b"/>
            <a:pathLst>
              <a:path w="19187" h="17266">
                <a:moveTo>
                  <a:pt x="19187" y="8625"/>
                </a:moveTo>
                <a:lnTo>
                  <a:pt x="19187" y="5745"/>
                </a:lnTo>
                <a:lnTo>
                  <a:pt x="18227" y="2865"/>
                </a:lnTo>
                <a:lnTo>
                  <a:pt x="17282" y="1904"/>
                </a:lnTo>
                <a:lnTo>
                  <a:pt x="16306" y="960"/>
                </a:lnTo>
                <a:lnTo>
                  <a:pt x="13441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1904"/>
                </a:lnTo>
                <a:lnTo>
                  <a:pt x="944" y="3840"/>
                </a:lnTo>
                <a:lnTo>
                  <a:pt x="0" y="5745"/>
                </a:lnTo>
                <a:lnTo>
                  <a:pt x="0" y="12466"/>
                </a:lnTo>
                <a:lnTo>
                  <a:pt x="944" y="14401"/>
                </a:lnTo>
                <a:lnTo>
                  <a:pt x="1920" y="15346"/>
                </a:lnTo>
                <a:lnTo>
                  <a:pt x="3840" y="17266"/>
                </a:lnTo>
                <a:lnTo>
                  <a:pt x="16306" y="17266"/>
                </a:lnTo>
                <a:lnTo>
                  <a:pt x="17282" y="15346"/>
                </a:lnTo>
                <a:lnTo>
                  <a:pt x="18227" y="14401"/>
                </a:lnTo>
                <a:lnTo>
                  <a:pt x="19187" y="12466"/>
                </a:lnTo>
                <a:lnTo>
                  <a:pt x="19187" y="862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6" name="object 586"/>
          <p:cNvSpPr/>
          <p:nvPr/>
        </p:nvSpPr>
        <p:spPr>
          <a:xfrm>
            <a:off x="3725875" y="7179670"/>
            <a:ext cx="17282" cy="64328"/>
          </a:xfrm>
          <a:custGeom>
            <a:avLst/>
            <a:gdLst/>
            <a:ahLst/>
            <a:cxnLst/>
            <a:rect l="l" t="t" r="r" b="b"/>
            <a:pathLst>
              <a:path w="17282" h="64328">
                <a:moveTo>
                  <a:pt x="8656" y="0"/>
                </a:moveTo>
                <a:lnTo>
                  <a:pt x="4815" y="0"/>
                </a:lnTo>
                <a:lnTo>
                  <a:pt x="3840" y="960"/>
                </a:lnTo>
                <a:lnTo>
                  <a:pt x="1935" y="960"/>
                </a:lnTo>
                <a:lnTo>
                  <a:pt x="975" y="1920"/>
                </a:lnTo>
                <a:lnTo>
                  <a:pt x="0" y="2880"/>
                </a:lnTo>
                <a:lnTo>
                  <a:pt x="0" y="62407"/>
                </a:lnTo>
                <a:lnTo>
                  <a:pt x="975" y="62407"/>
                </a:lnTo>
                <a:lnTo>
                  <a:pt x="975" y="63352"/>
                </a:lnTo>
                <a:lnTo>
                  <a:pt x="1935" y="63352"/>
                </a:lnTo>
                <a:lnTo>
                  <a:pt x="2895" y="64328"/>
                </a:lnTo>
                <a:lnTo>
                  <a:pt x="14401" y="64328"/>
                </a:lnTo>
                <a:lnTo>
                  <a:pt x="15361" y="63352"/>
                </a:lnTo>
                <a:lnTo>
                  <a:pt x="16337" y="63352"/>
                </a:lnTo>
                <a:lnTo>
                  <a:pt x="17282" y="62407"/>
                </a:lnTo>
                <a:lnTo>
                  <a:pt x="17282" y="1920"/>
                </a:lnTo>
                <a:lnTo>
                  <a:pt x="16337" y="1920"/>
                </a:lnTo>
                <a:lnTo>
                  <a:pt x="16337" y="960"/>
                </a:lnTo>
                <a:lnTo>
                  <a:pt x="13456" y="960"/>
                </a:lnTo>
                <a:lnTo>
                  <a:pt x="12496" y="0"/>
                </a:lnTo>
                <a:lnTo>
                  <a:pt x="8656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7" name="object 587"/>
          <p:cNvSpPr/>
          <p:nvPr/>
        </p:nvSpPr>
        <p:spPr>
          <a:xfrm>
            <a:off x="3755638" y="7178710"/>
            <a:ext cx="45125" cy="66248"/>
          </a:xfrm>
          <a:custGeom>
            <a:avLst/>
            <a:gdLst/>
            <a:ahLst/>
            <a:cxnLst/>
            <a:rect l="l" t="t" r="r" b="b"/>
            <a:pathLst>
              <a:path w="45125" h="66248">
                <a:moveTo>
                  <a:pt x="960" y="58567"/>
                </a:moveTo>
                <a:lnTo>
                  <a:pt x="960" y="61447"/>
                </a:lnTo>
                <a:lnTo>
                  <a:pt x="1920" y="61447"/>
                </a:lnTo>
                <a:lnTo>
                  <a:pt x="2880" y="62407"/>
                </a:lnTo>
                <a:lnTo>
                  <a:pt x="3840" y="63367"/>
                </a:lnTo>
                <a:lnTo>
                  <a:pt x="4800" y="63367"/>
                </a:lnTo>
                <a:lnTo>
                  <a:pt x="6720" y="64312"/>
                </a:lnTo>
                <a:lnTo>
                  <a:pt x="8641" y="64312"/>
                </a:lnTo>
                <a:lnTo>
                  <a:pt x="9601" y="65288"/>
                </a:lnTo>
                <a:lnTo>
                  <a:pt x="11521" y="65288"/>
                </a:lnTo>
                <a:lnTo>
                  <a:pt x="13441" y="66248"/>
                </a:lnTo>
                <a:lnTo>
                  <a:pt x="26883" y="66248"/>
                </a:lnTo>
                <a:lnTo>
                  <a:pt x="29763" y="65288"/>
                </a:lnTo>
                <a:lnTo>
                  <a:pt x="33604" y="64312"/>
                </a:lnTo>
                <a:lnTo>
                  <a:pt x="35524" y="63367"/>
                </a:lnTo>
                <a:lnTo>
                  <a:pt x="38404" y="61447"/>
                </a:lnTo>
                <a:lnTo>
                  <a:pt x="40325" y="59527"/>
                </a:lnTo>
                <a:lnTo>
                  <a:pt x="42245" y="57607"/>
                </a:lnTo>
                <a:lnTo>
                  <a:pt x="43205" y="54726"/>
                </a:lnTo>
                <a:lnTo>
                  <a:pt x="45125" y="51846"/>
                </a:lnTo>
                <a:lnTo>
                  <a:pt x="45125" y="41285"/>
                </a:lnTo>
                <a:lnTo>
                  <a:pt x="44165" y="39364"/>
                </a:lnTo>
                <a:lnTo>
                  <a:pt x="43205" y="37444"/>
                </a:lnTo>
                <a:lnTo>
                  <a:pt x="42245" y="35524"/>
                </a:lnTo>
                <a:lnTo>
                  <a:pt x="41285" y="33604"/>
                </a:lnTo>
                <a:lnTo>
                  <a:pt x="39364" y="32644"/>
                </a:lnTo>
                <a:lnTo>
                  <a:pt x="37444" y="31683"/>
                </a:lnTo>
                <a:lnTo>
                  <a:pt x="36484" y="30723"/>
                </a:lnTo>
                <a:lnTo>
                  <a:pt x="34564" y="29763"/>
                </a:lnTo>
                <a:lnTo>
                  <a:pt x="32644" y="28803"/>
                </a:lnTo>
                <a:lnTo>
                  <a:pt x="30723" y="27843"/>
                </a:lnTo>
                <a:lnTo>
                  <a:pt x="28803" y="26883"/>
                </a:lnTo>
                <a:lnTo>
                  <a:pt x="26883" y="26883"/>
                </a:lnTo>
                <a:lnTo>
                  <a:pt x="25923" y="25923"/>
                </a:lnTo>
                <a:lnTo>
                  <a:pt x="24003" y="24963"/>
                </a:lnTo>
                <a:lnTo>
                  <a:pt x="22082" y="24963"/>
                </a:lnTo>
                <a:lnTo>
                  <a:pt x="21122" y="24003"/>
                </a:lnTo>
                <a:lnTo>
                  <a:pt x="19202" y="23042"/>
                </a:lnTo>
                <a:lnTo>
                  <a:pt x="18242" y="22082"/>
                </a:lnTo>
                <a:lnTo>
                  <a:pt x="17282" y="21122"/>
                </a:lnTo>
                <a:lnTo>
                  <a:pt x="16322" y="20162"/>
                </a:lnTo>
                <a:lnTo>
                  <a:pt x="16322" y="16322"/>
                </a:lnTo>
                <a:lnTo>
                  <a:pt x="17282" y="15361"/>
                </a:lnTo>
                <a:lnTo>
                  <a:pt x="17282" y="14401"/>
                </a:lnTo>
                <a:lnTo>
                  <a:pt x="18242" y="14401"/>
                </a:lnTo>
                <a:lnTo>
                  <a:pt x="18242" y="13441"/>
                </a:lnTo>
                <a:lnTo>
                  <a:pt x="19202" y="13441"/>
                </a:lnTo>
                <a:lnTo>
                  <a:pt x="20162" y="12481"/>
                </a:lnTo>
                <a:lnTo>
                  <a:pt x="21122" y="12481"/>
                </a:lnTo>
                <a:lnTo>
                  <a:pt x="22082" y="11521"/>
                </a:lnTo>
                <a:lnTo>
                  <a:pt x="26883" y="11521"/>
                </a:lnTo>
                <a:lnTo>
                  <a:pt x="28803" y="12481"/>
                </a:lnTo>
                <a:lnTo>
                  <a:pt x="30723" y="12481"/>
                </a:lnTo>
                <a:lnTo>
                  <a:pt x="32644" y="13441"/>
                </a:lnTo>
                <a:lnTo>
                  <a:pt x="33604" y="13441"/>
                </a:lnTo>
                <a:lnTo>
                  <a:pt x="35524" y="14401"/>
                </a:lnTo>
                <a:lnTo>
                  <a:pt x="36484" y="14401"/>
                </a:lnTo>
                <a:lnTo>
                  <a:pt x="37444" y="15361"/>
                </a:lnTo>
                <a:lnTo>
                  <a:pt x="38404" y="15361"/>
                </a:lnTo>
                <a:lnTo>
                  <a:pt x="39364" y="16322"/>
                </a:lnTo>
                <a:lnTo>
                  <a:pt x="41285" y="16322"/>
                </a:lnTo>
                <a:lnTo>
                  <a:pt x="41285" y="15361"/>
                </a:lnTo>
                <a:lnTo>
                  <a:pt x="42245" y="14401"/>
                </a:lnTo>
                <a:lnTo>
                  <a:pt x="42245" y="5760"/>
                </a:lnTo>
                <a:lnTo>
                  <a:pt x="41285" y="5760"/>
                </a:lnTo>
                <a:lnTo>
                  <a:pt x="41285" y="3840"/>
                </a:lnTo>
                <a:lnTo>
                  <a:pt x="40325" y="3840"/>
                </a:lnTo>
                <a:lnTo>
                  <a:pt x="39364" y="2880"/>
                </a:lnTo>
                <a:lnTo>
                  <a:pt x="38404" y="2880"/>
                </a:lnTo>
                <a:lnTo>
                  <a:pt x="37444" y="1920"/>
                </a:lnTo>
                <a:lnTo>
                  <a:pt x="36484" y="1920"/>
                </a:lnTo>
                <a:lnTo>
                  <a:pt x="34564" y="960"/>
                </a:lnTo>
                <a:lnTo>
                  <a:pt x="31683" y="960"/>
                </a:lnTo>
                <a:lnTo>
                  <a:pt x="29763" y="0"/>
                </a:lnTo>
                <a:lnTo>
                  <a:pt x="21122" y="0"/>
                </a:lnTo>
                <a:lnTo>
                  <a:pt x="17282" y="960"/>
                </a:lnTo>
                <a:lnTo>
                  <a:pt x="14401" y="960"/>
                </a:lnTo>
                <a:lnTo>
                  <a:pt x="11521" y="1920"/>
                </a:lnTo>
                <a:lnTo>
                  <a:pt x="9601" y="3840"/>
                </a:lnTo>
                <a:lnTo>
                  <a:pt x="6720" y="5760"/>
                </a:lnTo>
                <a:lnTo>
                  <a:pt x="4800" y="6720"/>
                </a:lnTo>
                <a:lnTo>
                  <a:pt x="3840" y="8641"/>
                </a:lnTo>
                <a:lnTo>
                  <a:pt x="1920" y="11521"/>
                </a:lnTo>
                <a:lnTo>
                  <a:pt x="960" y="13441"/>
                </a:lnTo>
                <a:lnTo>
                  <a:pt x="960" y="24003"/>
                </a:lnTo>
                <a:lnTo>
                  <a:pt x="1920" y="25923"/>
                </a:lnTo>
                <a:lnTo>
                  <a:pt x="2880" y="27843"/>
                </a:lnTo>
                <a:lnTo>
                  <a:pt x="3840" y="29763"/>
                </a:lnTo>
                <a:lnTo>
                  <a:pt x="4800" y="31683"/>
                </a:lnTo>
                <a:lnTo>
                  <a:pt x="6720" y="32644"/>
                </a:lnTo>
                <a:lnTo>
                  <a:pt x="7680" y="33604"/>
                </a:lnTo>
                <a:lnTo>
                  <a:pt x="9601" y="34564"/>
                </a:lnTo>
                <a:lnTo>
                  <a:pt x="11521" y="35524"/>
                </a:lnTo>
                <a:lnTo>
                  <a:pt x="13441" y="36484"/>
                </a:lnTo>
                <a:lnTo>
                  <a:pt x="15361" y="37444"/>
                </a:lnTo>
                <a:lnTo>
                  <a:pt x="16322" y="38404"/>
                </a:lnTo>
                <a:lnTo>
                  <a:pt x="18242" y="39364"/>
                </a:lnTo>
                <a:lnTo>
                  <a:pt x="20162" y="39364"/>
                </a:lnTo>
                <a:lnTo>
                  <a:pt x="22082" y="40325"/>
                </a:lnTo>
                <a:lnTo>
                  <a:pt x="23042" y="41285"/>
                </a:lnTo>
                <a:lnTo>
                  <a:pt x="24963" y="41285"/>
                </a:lnTo>
                <a:lnTo>
                  <a:pt x="25923" y="42245"/>
                </a:lnTo>
                <a:lnTo>
                  <a:pt x="26883" y="43205"/>
                </a:lnTo>
                <a:lnTo>
                  <a:pt x="27843" y="44165"/>
                </a:lnTo>
                <a:lnTo>
                  <a:pt x="28803" y="45125"/>
                </a:lnTo>
                <a:lnTo>
                  <a:pt x="28803" y="50886"/>
                </a:lnTo>
                <a:lnTo>
                  <a:pt x="27843" y="50886"/>
                </a:lnTo>
                <a:lnTo>
                  <a:pt x="27843" y="51846"/>
                </a:lnTo>
                <a:lnTo>
                  <a:pt x="26883" y="52806"/>
                </a:lnTo>
                <a:lnTo>
                  <a:pt x="25923" y="52806"/>
                </a:lnTo>
                <a:lnTo>
                  <a:pt x="24963" y="53766"/>
                </a:lnTo>
                <a:lnTo>
                  <a:pt x="22082" y="53766"/>
                </a:lnTo>
                <a:lnTo>
                  <a:pt x="21122" y="54726"/>
                </a:lnTo>
                <a:lnTo>
                  <a:pt x="17282" y="54726"/>
                </a:lnTo>
                <a:lnTo>
                  <a:pt x="15361" y="53766"/>
                </a:lnTo>
                <a:lnTo>
                  <a:pt x="13441" y="53766"/>
                </a:lnTo>
                <a:lnTo>
                  <a:pt x="11521" y="52806"/>
                </a:lnTo>
                <a:lnTo>
                  <a:pt x="9601" y="51846"/>
                </a:lnTo>
                <a:lnTo>
                  <a:pt x="8641" y="51846"/>
                </a:lnTo>
                <a:lnTo>
                  <a:pt x="6720" y="50886"/>
                </a:lnTo>
                <a:lnTo>
                  <a:pt x="5760" y="50886"/>
                </a:lnTo>
                <a:lnTo>
                  <a:pt x="4800" y="49926"/>
                </a:lnTo>
                <a:lnTo>
                  <a:pt x="3840" y="48966"/>
                </a:lnTo>
                <a:lnTo>
                  <a:pt x="960" y="48966"/>
                </a:lnTo>
                <a:lnTo>
                  <a:pt x="960" y="51846"/>
                </a:lnTo>
                <a:lnTo>
                  <a:pt x="0" y="52806"/>
                </a:lnTo>
                <a:lnTo>
                  <a:pt x="0" y="56647"/>
                </a:lnTo>
                <a:lnTo>
                  <a:pt x="960" y="5856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8" name="object 588"/>
          <p:cNvSpPr/>
          <p:nvPr/>
        </p:nvSpPr>
        <p:spPr>
          <a:xfrm>
            <a:off x="3810365" y="7180630"/>
            <a:ext cx="54711" cy="64328"/>
          </a:xfrm>
          <a:custGeom>
            <a:avLst/>
            <a:gdLst/>
            <a:ahLst/>
            <a:cxnLst/>
            <a:rect l="l" t="t" r="r" b="b"/>
            <a:pathLst>
              <a:path w="54711" h="64328">
                <a:moveTo>
                  <a:pt x="17266" y="0"/>
                </a:moveTo>
                <a:lnTo>
                  <a:pt x="13426" y="1920"/>
                </a:lnTo>
                <a:lnTo>
                  <a:pt x="10561" y="3840"/>
                </a:lnTo>
                <a:lnTo>
                  <a:pt x="7680" y="6720"/>
                </a:lnTo>
                <a:lnTo>
                  <a:pt x="4800" y="9601"/>
                </a:lnTo>
                <a:lnTo>
                  <a:pt x="2880" y="13441"/>
                </a:lnTo>
                <a:lnTo>
                  <a:pt x="1920" y="18242"/>
                </a:lnTo>
                <a:lnTo>
                  <a:pt x="0" y="22082"/>
                </a:lnTo>
                <a:lnTo>
                  <a:pt x="0" y="42245"/>
                </a:lnTo>
                <a:lnTo>
                  <a:pt x="1920" y="46085"/>
                </a:lnTo>
                <a:lnTo>
                  <a:pt x="2880" y="50886"/>
                </a:lnTo>
                <a:lnTo>
                  <a:pt x="4800" y="53766"/>
                </a:lnTo>
                <a:lnTo>
                  <a:pt x="7680" y="56647"/>
                </a:lnTo>
                <a:lnTo>
                  <a:pt x="10561" y="59527"/>
                </a:lnTo>
                <a:lnTo>
                  <a:pt x="13426" y="61447"/>
                </a:lnTo>
                <a:lnTo>
                  <a:pt x="17266" y="62392"/>
                </a:lnTo>
                <a:lnTo>
                  <a:pt x="21107" y="64328"/>
                </a:lnTo>
                <a:lnTo>
                  <a:pt x="39349" y="64328"/>
                </a:lnTo>
                <a:lnTo>
                  <a:pt x="42230" y="63367"/>
                </a:lnTo>
                <a:lnTo>
                  <a:pt x="44150" y="63367"/>
                </a:lnTo>
                <a:lnTo>
                  <a:pt x="46070" y="62392"/>
                </a:lnTo>
                <a:lnTo>
                  <a:pt x="47990" y="62392"/>
                </a:lnTo>
                <a:lnTo>
                  <a:pt x="49910" y="61447"/>
                </a:lnTo>
                <a:lnTo>
                  <a:pt x="50871" y="61447"/>
                </a:lnTo>
                <a:lnTo>
                  <a:pt x="52791" y="60487"/>
                </a:lnTo>
                <a:lnTo>
                  <a:pt x="53751" y="59527"/>
                </a:lnTo>
                <a:lnTo>
                  <a:pt x="53751" y="58552"/>
                </a:lnTo>
                <a:lnTo>
                  <a:pt x="54711" y="58552"/>
                </a:lnTo>
                <a:lnTo>
                  <a:pt x="54711" y="48966"/>
                </a:lnTo>
                <a:lnTo>
                  <a:pt x="53751" y="48966"/>
                </a:lnTo>
                <a:lnTo>
                  <a:pt x="53751" y="48006"/>
                </a:lnTo>
                <a:lnTo>
                  <a:pt x="50871" y="48006"/>
                </a:lnTo>
                <a:lnTo>
                  <a:pt x="49910" y="48966"/>
                </a:lnTo>
                <a:lnTo>
                  <a:pt x="48950" y="48966"/>
                </a:lnTo>
                <a:lnTo>
                  <a:pt x="47990" y="49926"/>
                </a:lnTo>
                <a:lnTo>
                  <a:pt x="46070" y="49926"/>
                </a:lnTo>
                <a:lnTo>
                  <a:pt x="44150" y="50886"/>
                </a:lnTo>
                <a:lnTo>
                  <a:pt x="42230" y="50886"/>
                </a:lnTo>
                <a:lnTo>
                  <a:pt x="40309" y="51846"/>
                </a:lnTo>
                <a:lnTo>
                  <a:pt x="26883" y="51846"/>
                </a:lnTo>
                <a:lnTo>
                  <a:pt x="24947" y="50886"/>
                </a:lnTo>
                <a:lnTo>
                  <a:pt x="23042" y="49926"/>
                </a:lnTo>
                <a:lnTo>
                  <a:pt x="21107" y="48966"/>
                </a:lnTo>
                <a:lnTo>
                  <a:pt x="20147" y="48006"/>
                </a:lnTo>
                <a:lnTo>
                  <a:pt x="19202" y="46085"/>
                </a:lnTo>
                <a:lnTo>
                  <a:pt x="18242" y="44165"/>
                </a:lnTo>
                <a:lnTo>
                  <a:pt x="17266" y="42245"/>
                </a:lnTo>
                <a:lnTo>
                  <a:pt x="16322" y="40325"/>
                </a:lnTo>
                <a:lnTo>
                  <a:pt x="16322" y="23042"/>
                </a:lnTo>
                <a:lnTo>
                  <a:pt x="17266" y="21122"/>
                </a:lnTo>
                <a:lnTo>
                  <a:pt x="17266" y="19202"/>
                </a:lnTo>
                <a:lnTo>
                  <a:pt x="18242" y="17282"/>
                </a:lnTo>
                <a:lnTo>
                  <a:pt x="17266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9" name="object 589"/>
          <p:cNvSpPr/>
          <p:nvPr/>
        </p:nvSpPr>
        <p:spPr>
          <a:xfrm>
            <a:off x="3826687" y="7178710"/>
            <a:ext cx="41269" cy="42245"/>
          </a:xfrm>
          <a:custGeom>
            <a:avLst/>
            <a:gdLst/>
            <a:ahLst/>
            <a:cxnLst/>
            <a:rect l="l" t="t" r="r" b="b"/>
            <a:pathLst>
              <a:path w="41269" h="42245">
                <a:moveTo>
                  <a:pt x="34549" y="8641"/>
                </a:moveTo>
                <a:lnTo>
                  <a:pt x="32628" y="5760"/>
                </a:lnTo>
                <a:lnTo>
                  <a:pt x="29748" y="3840"/>
                </a:lnTo>
                <a:lnTo>
                  <a:pt x="25908" y="1920"/>
                </a:lnTo>
                <a:lnTo>
                  <a:pt x="22067" y="960"/>
                </a:lnTo>
                <a:lnTo>
                  <a:pt x="18227" y="0"/>
                </a:lnTo>
                <a:lnTo>
                  <a:pt x="8625" y="0"/>
                </a:lnTo>
                <a:lnTo>
                  <a:pt x="4785" y="960"/>
                </a:lnTo>
                <a:lnTo>
                  <a:pt x="944" y="1920"/>
                </a:lnTo>
                <a:lnTo>
                  <a:pt x="1920" y="19202"/>
                </a:lnTo>
                <a:lnTo>
                  <a:pt x="2880" y="17282"/>
                </a:lnTo>
                <a:lnTo>
                  <a:pt x="3825" y="16322"/>
                </a:lnTo>
                <a:lnTo>
                  <a:pt x="4785" y="14401"/>
                </a:lnTo>
                <a:lnTo>
                  <a:pt x="5760" y="13441"/>
                </a:lnTo>
                <a:lnTo>
                  <a:pt x="7665" y="13441"/>
                </a:lnTo>
                <a:lnTo>
                  <a:pt x="8625" y="12481"/>
                </a:lnTo>
                <a:lnTo>
                  <a:pt x="10561" y="11521"/>
                </a:lnTo>
                <a:lnTo>
                  <a:pt x="17282" y="11521"/>
                </a:lnTo>
                <a:lnTo>
                  <a:pt x="20147" y="13441"/>
                </a:lnTo>
                <a:lnTo>
                  <a:pt x="22067" y="15361"/>
                </a:lnTo>
                <a:lnTo>
                  <a:pt x="23987" y="18242"/>
                </a:lnTo>
                <a:lnTo>
                  <a:pt x="24947" y="22082"/>
                </a:lnTo>
                <a:lnTo>
                  <a:pt x="24947" y="26883"/>
                </a:lnTo>
                <a:lnTo>
                  <a:pt x="0" y="26883"/>
                </a:lnTo>
                <a:lnTo>
                  <a:pt x="0" y="24963"/>
                </a:lnTo>
                <a:lnTo>
                  <a:pt x="0" y="42245"/>
                </a:lnTo>
                <a:lnTo>
                  <a:pt x="0" y="37444"/>
                </a:lnTo>
                <a:lnTo>
                  <a:pt x="37429" y="37444"/>
                </a:lnTo>
                <a:lnTo>
                  <a:pt x="39349" y="36484"/>
                </a:lnTo>
                <a:lnTo>
                  <a:pt x="40309" y="34564"/>
                </a:lnTo>
                <a:lnTo>
                  <a:pt x="41269" y="33604"/>
                </a:lnTo>
                <a:lnTo>
                  <a:pt x="41269" y="24963"/>
                </a:lnTo>
                <a:lnTo>
                  <a:pt x="40309" y="21122"/>
                </a:lnTo>
                <a:lnTo>
                  <a:pt x="39349" y="17282"/>
                </a:lnTo>
                <a:lnTo>
                  <a:pt x="38389" y="13441"/>
                </a:lnTo>
                <a:lnTo>
                  <a:pt x="36469" y="10561"/>
                </a:lnTo>
                <a:lnTo>
                  <a:pt x="34549" y="864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0" name="object 590"/>
          <p:cNvSpPr/>
          <p:nvPr/>
        </p:nvSpPr>
        <p:spPr>
          <a:xfrm>
            <a:off x="3877558" y="7151827"/>
            <a:ext cx="59512" cy="93131"/>
          </a:xfrm>
          <a:custGeom>
            <a:avLst/>
            <a:gdLst/>
            <a:ahLst/>
            <a:cxnLst/>
            <a:rect l="l" t="t" r="r" b="b"/>
            <a:pathLst>
              <a:path w="59512" h="93131">
                <a:moveTo>
                  <a:pt x="960" y="69128"/>
                </a:moveTo>
                <a:lnTo>
                  <a:pt x="1920" y="72969"/>
                </a:lnTo>
                <a:lnTo>
                  <a:pt x="2880" y="77769"/>
                </a:lnTo>
                <a:lnTo>
                  <a:pt x="3840" y="80650"/>
                </a:lnTo>
                <a:lnTo>
                  <a:pt x="5760" y="83530"/>
                </a:lnTo>
                <a:lnTo>
                  <a:pt x="7680" y="86410"/>
                </a:lnTo>
                <a:lnTo>
                  <a:pt x="10561" y="89291"/>
                </a:lnTo>
                <a:lnTo>
                  <a:pt x="13441" y="91196"/>
                </a:lnTo>
                <a:lnTo>
                  <a:pt x="16322" y="92171"/>
                </a:lnTo>
                <a:lnTo>
                  <a:pt x="20162" y="93131"/>
                </a:lnTo>
                <a:lnTo>
                  <a:pt x="20162" y="72969"/>
                </a:lnTo>
                <a:lnTo>
                  <a:pt x="19202" y="71048"/>
                </a:lnTo>
                <a:lnTo>
                  <a:pt x="18242" y="69128"/>
                </a:lnTo>
                <a:lnTo>
                  <a:pt x="18242" y="67208"/>
                </a:lnTo>
                <a:lnTo>
                  <a:pt x="17282" y="64328"/>
                </a:lnTo>
                <a:lnTo>
                  <a:pt x="17282" y="54726"/>
                </a:lnTo>
                <a:lnTo>
                  <a:pt x="18242" y="52806"/>
                </a:lnTo>
                <a:lnTo>
                  <a:pt x="18242" y="50886"/>
                </a:lnTo>
                <a:lnTo>
                  <a:pt x="19202" y="48966"/>
                </a:lnTo>
                <a:lnTo>
                  <a:pt x="20162" y="47045"/>
                </a:lnTo>
                <a:lnTo>
                  <a:pt x="21122" y="45125"/>
                </a:lnTo>
                <a:lnTo>
                  <a:pt x="22082" y="44165"/>
                </a:lnTo>
                <a:lnTo>
                  <a:pt x="24002" y="42245"/>
                </a:lnTo>
                <a:lnTo>
                  <a:pt x="25923" y="41285"/>
                </a:lnTo>
                <a:lnTo>
                  <a:pt x="31683" y="41285"/>
                </a:lnTo>
                <a:lnTo>
                  <a:pt x="34564" y="42245"/>
                </a:lnTo>
                <a:lnTo>
                  <a:pt x="36484" y="43205"/>
                </a:lnTo>
                <a:lnTo>
                  <a:pt x="38404" y="45125"/>
                </a:lnTo>
                <a:lnTo>
                  <a:pt x="41285" y="47045"/>
                </a:lnTo>
                <a:lnTo>
                  <a:pt x="43205" y="49926"/>
                </a:lnTo>
                <a:lnTo>
                  <a:pt x="43205" y="70088"/>
                </a:lnTo>
                <a:lnTo>
                  <a:pt x="42245" y="72009"/>
                </a:lnTo>
                <a:lnTo>
                  <a:pt x="40325" y="72969"/>
                </a:lnTo>
                <a:lnTo>
                  <a:pt x="39364" y="73929"/>
                </a:lnTo>
                <a:lnTo>
                  <a:pt x="38404" y="75849"/>
                </a:lnTo>
                <a:lnTo>
                  <a:pt x="36484" y="76809"/>
                </a:lnTo>
                <a:lnTo>
                  <a:pt x="35524" y="76809"/>
                </a:lnTo>
                <a:lnTo>
                  <a:pt x="34564" y="77769"/>
                </a:lnTo>
                <a:lnTo>
                  <a:pt x="33604" y="78729"/>
                </a:lnTo>
                <a:lnTo>
                  <a:pt x="31683" y="78729"/>
                </a:lnTo>
                <a:lnTo>
                  <a:pt x="30723" y="79689"/>
                </a:lnTo>
                <a:lnTo>
                  <a:pt x="26883" y="79689"/>
                </a:lnTo>
                <a:lnTo>
                  <a:pt x="24963" y="78729"/>
                </a:lnTo>
                <a:lnTo>
                  <a:pt x="23042" y="77769"/>
                </a:lnTo>
                <a:lnTo>
                  <a:pt x="24963" y="93131"/>
                </a:lnTo>
                <a:lnTo>
                  <a:pt x="28803" y="93131"/>
                </a:lnTo>
                <a:lnTo>
                  <a:pt x="32644" y="92171"/>
                </a:lnTo>
                <a:lnTo>
                  <a:pt x="36484" y="90251"/>
                </a:lnTo>
                <a:lnTo>
                  <a:pt x="39364" y="88331"/>
                </a:lnTo>
                <a:lnTo>
                  <a:pt x="42245" y="86410"/>
                </a:lnTo>
                <a:lnTo>
                  <a:pt x="46085" y="82570"/>
                </a:lnTo>
                <a:lnTo>
                  <a:pt x="46085" y="91196"/>
                </a:lnTo>
                <a:lnTo>
                  <a:pt x="47045" y="91196"/>
                </a:lnTo>
                <a:lnTo>
                  <a:pt x="47990" y="92171"/>
                </a:lnTo>
                <a:lnTo>
                  <a:pt x="57607" y="92171"/>
                </a:lnTo>
                <a:lnTo>
                  <a:pt x="58552" y="91196"/>
                </a:lnTo>
                <a:lnTo>
                  <a:pt x="59512" y="91196"/>
                </a:lnTo>
                <a:lnTo>
                  <a:pt x="59512" y="960"/>
                </a:lnTo>
                <a:lnTo>
                  <a:pt x="57607" y="960"/>
                </a:lnTo>
                <a:lnTo>
                  <a:pt x="56647" y="0"/>
                </a:lnTo>
                <a:lnTo>
                  <a:pt x="46085" y="0"/>
                </a:lnTo>
                <a:lnTo>
                  <a:pt x="45125" y="960"/>
                </a:lnTo>
                <a:lnTo>
                  <a:pt x="44150" y="960"/>
                </a:lnTo>
                <a:lnTo>
                  <a:pt x="44150" y="1935"/>
                </a:lnTo>
                <a:lnTo>
                  <a:pt x="43205" y="1935"/>
                </a:lnTo>
                <a:lnTo>
                  <a:pt x="43205" y="34564"/>
                </a:lnTo>
                <a:lnTo>
                  <a:pt x="40325" y="32644"/>
                </a:lnTo>
                <a:lnTo>
                  <a:pt x="37444" y="30723"/>
                </a:lnTo>
                <a:lnTo>
                  <a:pt x="35524" y="28803"/>
                </a:lnTo>
                <a:lnTo>
                  <a:pt x="32644" y="27843"/>
                </a:lnTo>
                <a:lnTo>
                  <a:pt x="29763" y="26883"/>
                </a:lnTo>
                <a:lnTo>
                  <a:pt x="22082" y="26883"/>
                </a:lnTo>
                <a:lnTo>
                  <a:pt x="18242" y="27843"/>
                </a:lnTo>
                <a:lnTo>
                  <a:pt x="15361" y="29763"/>
                </a:lnTo>
                <a:lnTo>
                  <a:pt x="11521" y="30723"/>
                </a:lnTo>
                <a:lnTo>
                  <a:pt x="9601" y="33604"/>
                </a:lnTo>
                <a:lnTo>
                  <a:pt x="6720" y="36484"/>
                </a:lnTo>
                <a:lnTo>
                  <a:pt x="4800" y="39364"/>
                </a:lnTo>
                <a:lnTo>
                  <a:pt x="2880" y="42245"/>
                </a:lnTo>
                <a:lnTo>
                  <a:pt x="1920" y="47045"/>
                </a:lnTo>
                <a:lnTo>
                  <a:pt x="960" y="50886"/>
                </a:lnTo>
                <a:lnTo>
                  <a:pt x="0" y="55686"/>
                </a:lnTo>
                <a:lnTo>
                  <a:pt x="0" y="65288"/>
                </a:lnTo>
                <a:lnTo>
                  <a:pt x="960" y="6912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1" name="object 591"/>
          <p:cNvSpPr/>
          <p:nvPr/>
        </p:nvSpPr>
        <p:spPr>
          <a:xfrm>
            <a:off x="3897721" y="7224796"/>
            <a:ext cx="4800" cy="20162"/>
          </a:xfrm>
          <a:custGeom>
            <a:avLst/>
            <a:gdLst/>
            <a:ahLst/>
            <a:cxnLst/>
            <a:rect l="l" t="t" r="r" b="b"/>
            <a:pathLst>
              <a:path w="4800" h="20162">
                <a:moveTo>
                  <a:pt x="4800" y="20162"/>
                </a:moveTo>
                <a:lnTo>
                  <a:pt x="2880" y="4800"/>
                </a:lnTo>
                <a:lnTo>
                  <a:pt x="1920" y="3840"/>
                </a:lnTo>
                <a:lnTo>
                  <a:pt x="960" y="1920"/>
                </a:lnTo>
                <a:lnTo>
                  <a:pt x="0" y="0"/>
                </a:lnTo>
                <a:lnTo>
                  <a:pt x="0" y="20162"/>
                </a:lnTo>
                <a:lnTo>
                  <a:pt x="4800" y="201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2" name="object 592"/>
          <p:cNvSpPr/>
          <p:nvPr/>
        </p:nvSpPr>
        <p:spPr>
          <a:xfrm>
            <a:off x="3499332" y="7341915"/>
            <a:ext cx="95996" cy="64312"/>
          </a:xfrm>
          <a:custGeom>
            <a:avLst/>
            <a:gdLst/>
            <a:ahLst/>
            <a:cxnLst/>
            <a:rect l="l" t="t" r="r" b="b"/>
            <a:pathLst>
              <a:path w="95996" h="64312">
                <a:moveTo>
                  <a:pt x="56631" y="1920"/>
                </a:moveTo>
                <a:lnTo>
                  <a:pt x="55671" y="1920"/>
                </a:lnTo>
                <a:lnTo>
                  <a:pt x="55671" y="960"/>
                </a:lnTo>
                <a:lnTo>
                  <a:pt x="53751" y="960"/>
                </a:lnTo>
                <a:lnTo>
                  <a:pt x="53751" y="0"/>
                </a:lnTo>
                <a:lnTo>
                  <a:pt x="47990" y="0"/>
                </a:lnTo>
                <a:lnTo>
                  <a:pt x="47990" y="23987"/>
                </a:lnTo>
                <a:lnTo>
                  <a:pt x="57591" y="60472"/>
                </a:lnTo>
                <a:lnTo>
                  <a:pt x="57591" y="61432"/>
                </a:lnTo>
                <a:lnTo>
                  <a:pt x="58552" y="62392"/>
                </a:lnTo>
                <a:lnTo>
                  <a:pt x="59512" y="63352"/>
                </a:lnTo>
                <a:lnTo>
                  <a:pt x="60472" y="63352"/>
                </a:lnTo>
                <a:lnTo>
                  <a:pt x="61432" y="64312"/>
                </a:lnTo>
                <a:lnTo>
                  <a:pt x="76794" y="64312"/>
                </a:lnTo>
                <a:lnTo>
                  <a:pt x="76794" y="63352"/>
                </a:lnTo>
                <a:lnTo>
                  <a:pt x="78714" y="63352"/>
                </a:lnTo>
                <a:lnTo>
                  <a:pt x="78714" y="62392"/>
                </a:lnTo>
                <a:lnTo>
                  <a:pt x="79674" y="62392"/>
                </a:lnTo>
                <a:lnTo>
                  <a:pt x="79674" y="60472"/>
                </a:lnTo>
                <a:lnTo>
                  <a:pt x="95036" y="7680"/>
                </a:lnTo>
                <a:lnTo>
                  <a:pt x="95996" y="5745"/>
                </a:lnTo>
                <a:lnTo>
                  <a:pt x="95996" y="960"/>
                </a:lnTo>
                <a:lnTo>
                  <a:pt x="94076" y="960"/>
                </a:lnTo>
                <a:lnTo>
                  <a:pt x="93116" y="0"/>
                </a:lnTo>
                <a:lnTo>
                  <a:pt x="83515" y="0"/>
                </a:lnTo>
                <a:lnTo>
                  <a:pt x="82555" y="960"/>
                </a:lnTo>
                <a:lnTo>
                  <a:pt x="80634" y="960"/>
                </a:lnTo>
                <a:lnTo>
                  <a:pt x="80634" y="1920"/>
                </a:lnTo>
                <a:lnTo>
                  <a:pt x="79674" y="2865"/>
                </a:lnTo>
                <a:lnTo>
                  <a:pt x="69113" y="46070"/>
                </a:lnTo>
                <a:lnTo>
                  <a:pt x="68153" y="47030"/>
                </a:lnTo>
                <a:lnTo>
                  <a:pt x="68153" y="46070"/>
                </a:lnTo>
                <a:lnTo>
                  <a:pt x="56631" y="2865"/>
                </a:lnTo>
                <a:lnTo>
                  <a:pt x="56631" y="1920"/>
                </a:lnTo>
                <a:close/>
              </a:path>
              <a:path w="95996" h="64312">
                <a:moveTo>
                  <a:pt x="29763" y="64312"/>
                </a:moveTo>
                <a:lnTo>
                  <a:pt x="28803" y="47030"/>
                </a:lnTo>
                <a:lnTo>
                  <a:pt x="27843" y="64312"/>
                </a:lnTo>
                <a:lnTo>
                  <a:pt x="29763" y="64312"/>
                </a:lnTo>
                <a:close/>
              </a:path>
              <a:path w="95996" h="64312">
                <a:moveTo>
                  <a:pt x="37429" y="62392"/>
                </a:moveTo>
                <a:lnTo>
                  <a:pt x="38389" y="62392"/>
                </a:lnTo>
                <a:lnTo>
                  <a:pt x="38389" y="60472"/>
                </a:lnTo>
                <a:lnTo>
                  <a:pt x="47990" y="24947"/>
                </a:lnTo>
                <a:lnTo>
                  <a:pt x="57591" y="60472"/>
                </a:lnTo>
                <a:lnTo>
                  <a:pt x="47990" y="23987"/>
                </a:lnTo>
                <a:lnTo>
                  <a:pt x="47990" y="0"/>
                </a:lnTo>
                <a:lnTo>
                  <a:pt x="43205" y="0"/>
                </a:lnTo>
                <a:lnTo>
                  <a:pt x="42230" y="960"/>
                </a:lnTo>
                <a:lnTo>
                  <a:pt x="41269" y="960"/>
                </a:lnTo>
                <a:lnTo>
                  <a:pt x="40325" y="1920"/>
                </a:lnTo>
                <a:lnTo>
                  <a:pt x="40325" y="2865"/>
                </a:lnTo>
                <a:lnTo>
                  <a:pt x="28803" y="46070"/>
                </a:lnTo>
                <a:lnTo>
                  <a:pt x="17282" y="2865"/>
                </a:lnTo>
                <a:lnTo>
                  <a:pt x="17282" y="1920"/>
                </a:lnTo>
                <a:lnTo>
                  <a:pt x="16322" y="1920"/>
                </a:lnTo>
                <a:lnTo>
                  <a:pt x="16322" y="960"/>
                </a:lnTo>
                <a:lnTo>
                  <a:pt x="14401" y="960"/>
                </a:lnTo>
                <a:lnTo>
                  <a:pt x="1344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4800"/>
                </a:lnTo>
                <a:lnTo>
                  <a:pt x="960" y="6705"/>
                </a:lnTo>
                <a:lnTo>
                  <a:pt x="960" y="7680"/>
                </a:lnTo>
                <a:lnTo>
                  <a:pt x="16322" y="60472"/>
                </a:lnTo>
                <a:lnTo>
                  <a:pt x="17282" y="61432"/>
                </a:lnTo>
                <a:lnTo>
                  <a:pt x="17282" y="62392"/>
                </a:lnTo>
                <a:lnTo>
                  <a:pt x="18242" y="63352"/>
                </a:lnTo>
                <a:lnTo>
                  <a:pt x="19202" y="63352"/>
                </a:lnTo>
                <a:lnTo>
                  <a:pt x="20162" y="64312"/>
                </a:lnTo>
                <a:lnTo>
                  <a:pt x="27843" y="64312"/>
                </a:lnTo>
                <a:lnTo>
                  <a:pt x="28803" y="47030"/>
                </a:lnTo>
                <a:lnTo>
                  <a:pt x="29763" y="64312"/>
                </a:lnTo>
                <a:lnTo>
                  <a:pt x="35524" y="64312"/>
                </a:lnTo>
                <a:lnTo>
                  <a:pt x="36484" y="63352"/>
                </a:lnTo>
                <a:lnTo>
                  <a:pt x="37429" y="63352"/>
                </a:lnTo>
                <a:lnTo>
                  <a:pt x="37429" y="6239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3" name="object 593"/>
          <p:cNvSpPr/>
          <p:nvPr/>
        </p:nvSpPr>
        <p:spPr>
          <a:xfrm>
            <a:off x="3618372" y="7376464"/>
            <a:ext cx="4800" cy="29763"/>
          </a:xfrm>
          <a:custGeom>
            <a:avLst/>
            <a:gdLst/>
            <a:ahLst/>
            <a:cxnLst/>
            <a:rect l="l" t="t" r="r" b="b"/>
            <a:pathLst>
              <a:path w="4800" h="29763">
                <a:moveTo>
                  <a:pt x="4800" y="29763"/>
                </a:moveTo>
                <a:lnTo>
                  <a:pt x="4800" y="13441"/>
                </a:lnTo>
                <a:lnTo>
                  <a:pt x="3840" y="11521"/>
                </a:lnTo>
                <a:lnTo>
                  <a:pt x="1920" y="10561"/>
                </a:lnTo>
                <a:lnTo>
                  <a:pt x="1920" y="7680"/>
                </a:lnTo>
                <a:lnTo>
                  <a:pt x="960" y="5760"/>
                </a:lnTo>
                <a:lnTo>
                  <a:pt x="960" y="2880"/>
                </a:lnTo>
                <a:lnTo>
                  <a:pt x="0" y="0"/>
                </a:lnTo>
                <a:lnTo>
                  <a:pt x="0" y="28803"/>
                </a:lnTo>
                <a:lnTo>
                  <a:pt x="4800" y="2976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4" name="object 594"/>
          <p:cNvSpPr/>
          <p:nvPr/>
        </p:nvSpPr>
        <p:spPr>
          <a:xfrm>
            <a:off x="3602050" y="7340940"/>
            <a:ext cx="62392" cy="66248"/>
          </a:xfrm>
          <a:custGeom>
            <a:avLst/>
            <a:gdLst/>
            <a:ahLst/>
            <a:cxnLst/>
            <a:rect l="l" t="t" r="r" b="b"/>
            <a:pathLst>
              <a:path w="62392" h="66248">
                <a:moveTo>
                  <a:pt x="35524" y="52806"/>
                </a:moveTo>
                <a:lnTo>
                  <a:pt x="25907" y="52806"/>
                </a:lnTo>
                <a:lnTo>
                  <a:pt x="24002" y="51846"/>
                </a:lnTo>
                <a:lnTo>
                  <a:pt x="22082" y="50886"/>
                </a:lnTo>
                <a:lnTo>
                  <a:pt x="21122" y="48966"/>
                </a:lnTo>
                <a:lnTo>
                  <a:pt x="21122" y="65288"/>
                </a:lnTo>
                <a:lnTo>
                  <a:pt x="24963" y="66248"/>
                </a:lnTo>
                <a:lnTo>
                  <a:pt x="35524" y="66248"/>
                </a:lnTo>
                <a:lnTo>
                  <a:pt x="40309" y="65288"/>
                </a:lnTo>
                <a:lnTo>
                  <a:pt x="45110" y="64328"/>
                </a:lnTo>
                <a:lnTo>
                  <a:pt x="48950" y="62407"/>
                </a:lnTo>
                <a:lnTo>
                  <a:pt x="51831" y="60487"/>
                </a:lnTo>
                <a:lnTo>
                  <a:pt x="54711" y="56647"/>
                </a:lnTo>
                <a:lnTo>
                  <a:pt x="57591" y="53766"/>
                </a:lnTo>
                <a:lnTo>
                  <a:pt x="59512" y="50886"/>
                </a:lnTo>
                <a:lnTo>
                  <a:pt x="60472" y="46085"/>
                </a:lnTo>
                <a:lnTo>
                  <a:pt x="62392" y="42245"/>
                </a:lnTo>
                <a:lnTo>
                  <a:pt x="62392" y="23058"/>
                </a:lnTo>
                <a:lnTo>
                  <a:pt x="60472" y="18242"/>
                </a:lnTo>
                <a:lnTo>
                  <a:pt x="59512" y="14401"/>
                </a:lnTo>
                <a:lnTo>
                  <a:pt x="57591" y="11521"/>
                </a:lnTo>
                <a:lnTo>
                  <a:pt x="55671" y="8656"/>
                </a:lnTo>
                <a:lnTo>
                  <a:pt x="52791" y="5775"/>
                </a:lnTo>
                <a:lnTo>
                  <a:pt x="49910" y="3840"/>
                </a:lnTo>
                <a:lnTo>
                  <a:pt x="46085" y="1935"/>
                </a:lnTo>
                <a:lnTo>
                  <a:pt x="42245" y="975"/>
                </a:lnTo>
                <a:lnTo>
                  <a:pt x="37429" y="0"/>
                </a:lnTo>
                <a:lnTo>
                  <a:pt x="26883" y="0"/>
                </a:lnTo>
                <a:lnTo>
                  <a:pt x="22082" y="975"/>
                </a:lnTo>
                <a:lnTo>
                  <a:pt x="17282" y="2895"/>
                </a:lnTo>
                <a:lnTo>
                  <a:pt x="13441" y="3840"/>
                </a:lnTo>
                <a:lnTo>
                  <a:pt x="10561" y="6720"/>
                </a:lnTo>
                <a:lnTo>
                  <a:pt x="7680" y="9616"/>
                </a:lnTo>
                <a:lnTo>
                  <a:pt x="4800" y="12496"/>
                </a:lnTo>
                <a:lnTo>
                  <a:pt x="2880" y="16337"/>
                </a:lnTo>
                <a:lnTo>
                  <a:pt x="1920" y="20162"/>
                </a:lnTo>
                <a:lnTo>
                  <a:pt x="0" y="24003"/>
                </a:lnTo>
                <a:lnTo>
                  <a:pt x="0" y="43205"/>
                </a:lnTo>
                <a:lnTo>
                  <a:pt x="960" y="48006"/>
                </a:lnTo>
                <a:lnTo>
                  <a:pt x="2880" y="51846"/>
                </a:lnTo>
                <a:lnTo>
                  <a:pt x="4800" y="54726"/>
                </a:lnTo>
                <a:lnTo>
                  <a:pt x="6720" y="57607"/>
                </a:lnTo>
                <a:lnTo>
                  <a:pt x="9601" y="60487"/>
                </a:lnTo>
                <a:lnTo>
                  <a:pt x="12481" y="62407"/>
                </a:lnTo>
                <a:lnTo>
                  <a:pt x="16322" y="64328"/>
                </a:lnTo>
                <a:lnTo>
                  <a:pt x="16322" y="29763"/>
                </a:lnTo>
                <a:lnTo>
                  <a:pt x="17282" y="26898"/>
                </a:lnTo>
                <a:lnTo>
                  <a:pt x="17282" y="24963"/>
                </a:lnTo>
                <a:lnTo>
                  <a:pt x="18242" y="22082"/>
                </a:lnTo>
                <a:lnTo>
                  <a:pt x="19202" y="20162"/>
                </a:lnTo>
                <a:lnTo>
                  <a:pt x="20162" y="18242"/>
                </a:lnTo>
                <a:lnTo>
                  <a:pt x="21122" y="16337"/>
                </a:lnTo>
                <a:lnTo>
                  <a:pt x="23042" y="15361"/>
                </a:lnTo>
                <a:lnTo>
                  <a:pt x="24963" y="14401"/>
                </a:lnTo>
                <a:lnTo>
                  <a:pt x="26883" y="13441"/>
                </a:lnTo>
                <a:lnTo>
                  <a:pt x="36469" y="13441"/>
                </a:lnTo>
                <a:lnTo>
                  <a:pt x="38404" y="14401"/>
                </a:lnTo>
                <a:lnTo>
                  <a:pt x="40309" y="15361"/>
                </a:lnTo>
                <a:lnTo>
                  <a:pt x="41269" y="17282"/>
                </a:lnTo>
                <a:lnTo>
                  <a:pt x="42245" y="19217"/>
                </a:lnTo>
                <a:lnTo>
                  <a:pt x="44150" y="21122"/>
                </a:lnTo>
                <a:lnTo>
                  <a:pt x="44150" y="23058"/>
                </a:lnTo>
                <a:lnTo>
                  <a:pt x="45110" y="24963"/>
                </a:lnTo>
                <a:lnTo>
                  <a:pt x="45110" y="27843"/>
                </a:lnTo>
                <a:lnTo>
                  <a:pt x="46085" y="30723"/>
                </a:lnTo>
                <a:lnTo>
                  <a:pt x="46085" y="36484"/>
                </a:lnTo>
                <a:lnTo>
                  <a:pt x="45110" y="39364"/>
                </a:lnTo>
                <a:lnTo>
                  <a:pt x="45110" y="41285"/>
                </a:lnTo>
                <a:lnTo>
                  <a:pt x="44150" y="44165"/>
                </a:lnTo>
                <a:lnTo>
                  <a:pt x="43190" y="46085"/>
                </a:lnTo>
                <a:lnTo>
                  <a:pt x="42245" y="48006"/>
                </a:lnTo>
                <a:lnTo>
                  <a:pt x="41269" y="49926"/>
                </a:lnTo>
                <a:lnTo>
                  <a:pt x="39364" y="50886"/>
                </a:lnTo>
                <a:lnTo>
                  <a:pt x="37429" y="51846"/>
                </a:lnTo>
                <a:lnTo>
                  <a:pt x="35524" y="5280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5" name="object 595"/>
          <p:cNvSpPr/>
          <p:nvPr/>
        </p:nvSpPr>
        <p:spPr>
          <a:xfrm>
            <a:off x="3677884" y="7340940"/>
            <a:ext cx="38404" cy="65288"/>
          </a:xfrm>
          <a:custGeom>
            <a:avLst/>
            <a:gdLst/>
            <a:ahLst/>
            <a:cxnLst/>
            <a:rect l="l" t="t" r="r" b="b"/>
            <a:pathLst>
              <a:path w="38404" h="65288">
                <a:moveTo>
                  <a:pt x="38404" y="7680"/>
                </a:moveTo>
                <a:lnTo>
                  <a:pt x="37444" y="6720"/>
                </a:lnTo>
                <a:lnTo>
                  <a:pt x="37444" y="1935"/>
                </a:lnTo>
                <a:lnTo>
                  <a:pt x="36484" y="1935"/>
                </a:lnTo>
                <a:lnTo>
                  <a:pt x="36484" y="975"/>
                </a:lnTo>
                <a:lnTo>
                  <a:pt x="34564" y="975"/>
                </a:lnTo>
                <a:lnTo>
                  <a:pt x="33604" y="0"/>
                </a:lnTo>
                <a:lnTo>
                  <a:pt x="27843" y="0"/>
                </a:lnTo>
                <a:lnTo>
                  <a:pt x="25923" y="975"/>
                </a:lnTo>
                <a:lnTo>
                  <a:pt x="24963" y="975"/>
                </a:lnTo>
                <a:lnTo>
                  <a:pt x="24002" y="1935"/>
                </a:lnTo>
                <a:lnTo>
                  <a:pt x="22082" y="1935"/>
                </a:lnTo>
                <a:lnTo>
                  <a:pt x="21122" y="2895"/>
                </a:lnTo>
                <a:lnTo>
                  <a:pt x="20162" y="3840"/>
                </a:lnTo>
                <a:lnTo>
                  <a:pt x="18242" y="5775"/>
                </a:lnTo>
                <a:lnTo>
                  <a:pt x="17282" y="6720"/>
                </a:lnTo>
                <a:lnTo>
                  <a:pt x="15361" y="8656"/>
                </a:lnTo>
                <a:lnTo>
                  <a:pt x="14401" y="11521"/>
                </a:lnTo>
                <a:lnTo>
                  <a:pt x="14401" y="2895"/>
                </a:lnTo>
                <a:lnTo>
                  <a:pt x="13441" y="1935"/>
                </a:lnTo>
                <a:lnTo>
                  <a:pt x="12481" y="1935"/>
                </a:lnTo>
                <a:lnTo>
                  <a:pt x="11521" y="975"/>
                </a:lnTo>
                <a:lnTo>
                  <a:pt x="3840" y="975"/>
                </a:lnTo>
                <a:lnTo>
                  <a:pt x="2880" y="1935"/>
                </a:lnTo>
                <a:lnTo>
                  <a:pt x="960" y="1935"/>
                </a:lnTo>
                <a:lnTo>
                  <a:pt x="0" y="2895"/>
                </a:lnTo>
                <a:lnTo>
                  <a:pt x="0" y="63367"/>
                </a:lnTo>
                <a:lnTo>
                  <a:pt x="960" y="64328"/>
                </a:lnTo>
                <a:lnTo>
                  <a:pt x="1920" y="64328"/>
                </a:lnTo>
                <a:lnTo>
                  <a:pt x="2880" y="65288"/>
                </a:lnTo>
                <a:lnTo>
                  <a:pt x="14401" y="65288"/>
                </a:lnTo>
                <a:lnTo>
                  <a:pt x="15361" y="64328"/>
                </a:lnTo>
                <a:lnTo>
                  <a:pt x="16322" y="64328"/>
                </a:lnTo>
                <a:lnTo>
                  <a:pt x="16322" y="25923"/>
                </a:lnTo>
                <a:lnTo>
                  <a:pt x="18242" y="24003"/>
                </a:lnTo>
                <a:lnTo>
                  <a:pt x="19202" y="22082"/>
                </a:lnTo>
                <a:lnTo>
                  <a:pt x="20162" y="21122"/>
                </a:lnTo>
                <a:lnTo>
                  <a:pt x="21122" y="20162"/>
                </a:lnTo>
                <a:lnTo>
                  <a:pt x="22082" y="18242"/>
                </a:lnTo>
                <a:lnTo>
                  <a:pt x="23042" y="18242"/>
                </a:lnTo>
                <a:lnTo>
                  <a:pt x="24002" y="17282"/>
                </a:lnTo>
                <a:lnTo>
                  <a:pt x="24963" y="16337"/>
                </a:lnTo>
                <a:lnTo>
                  <a:pt x="25923" y="16337"/>
                </a:lnTo>
                <a:lnTo>
                  <a:pt x="26883" y="15361"/>
                </a:lnTo>
                <a:lnTo>
                  <a:pt x="30723" y="15361"/>
                </a:lnTo>
                <a:lnTo>
                  <a:pt x="30723" y="16337"/>
                </a:lnTo>
                <a:lnTo>
                  <a:pt x="33604" y="16337"/>
                </a:lnTo>
                <a:lnTo>
                  <a:pt x="34564" y="17282"/>
                </a:lnTo>
                <a:lnTo>
                  <a:pt x="36484" y="17282"/>
                </a:lnTo>
                <a:lnTo>
                  <a:pt x="36484" y="16337"/>
                </a:lnTo>
                <a:lnTo>
                  <a:pt x="37444" y="16337"/>
                </a:lnTo>
                <a:lnTo>
                  <a:pt x="37444" y="13441"/>
                </a:lnTo>
                <a:lnTo>
                  <a:pt x="38404" y="12496"/>
                </a:lnTo>
                <a:lnTo>
                  <a:pt x="38404" y="768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6" name="object 596"/>
          <p:cNvSpPr/>
          <p:nvPr/>
        </p:nvSpPr>
        <p:spPr>
          <a:xfrm>
            <a:off x="3725875" y="7314072"/>
            <a:ext cx="17282" cy="92156"/>
          </a:xfrm>
          <a:custGeom>
            <a:avLst/>
            <a:gdLst/>
            <a:ahLst/>
            <a:cxnLst/>
            <a:rect l="l" t="t" r="r" b="b"/>
            <a:pathLst>
              <a:path w="17282" h="92156">
                <a:moveTo>
                  <a:pt x="975" y="960"/>
                </a:moveTo>
                <a:lnTo>
                  <a:pt x="975" y="1920"/>
                </a:lnTo>
                <a:lnTo>
                  <a:pt x="0" y="1920"/>
                </a:lnTo>
                <a:lnTo>
                  <a:pt x="0" y="90236"/>
                </a:lnTo>
                <a:lnTo>
                  <a:pt x="975" y="90236"/>
                </a:lnTo>
                <a:lnTo>
                  <a:pt x="975" y="91196"/>
                </a:lnTo>
                <a:lnTo>
                  <a:pt x="1935" y="91196"/>
                </a:lnTo>
                <a:lnTo>
                  <a:pt x="2895" y="92156"/>
                </a:lnTo>
                <a:lnTo>
                  <a:pt x="14401" y="92156"/>
                </a:lnTo>
                <a:lnTo>
                  <a:pt x="15361" y="91196"/>
                </a:lnTo>
                <a:lnTo>
                  <a:pt x="16337" y="91196"/>
                </a:lnTo>
                <a:lnTo>
                  <a:pt x="16337" y="90236"/>
                </a:lnTo>
                <a:lnTo>
                  <a:pt x="17282" y="90236"/>
                </a:lnTo>
                <a:lnTo>
                  <a:pt x="17282" y="1920"/>
                </a:lnTo>
                <a:lnTo>
                  <a:pt x="16337" y="1920"/>
                </a:lnTo>
                <a:lnTo>
                  <a:pt x="16337" y="960"/>
                </a:lnTo>
                <a:lnTo>
                  <a:pt x="15361" y="960"/>
                </a:lnTo>
                <a:lnTo>
                  <a:pt x="14401" y="0"/>
                </a:lnTo>
                <a:lnTo>
                  <a:pt x="2895" y="0"/>
                </a:lnTo>
                <a:lnTo>
                  <a:pt x="1935" y="960"/>
                </a:lnTo>
                <a:lnTo>
                  <a:pt x="975" y="96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7" name="object 597"/>
          <p:cNvSpPr/>
          <p:nvPr/>
        </p:nvSpPr>
        <p:spPr>
          <a:xfrm>
            <a:off x="3772921" y="7376464"/>
            <a:ext cx="7680" cy="30723"/>
          </a:xfrm>
          <a:custGeom>
            <a:avLst/>
            <a:gdLst/>
            <a:ahLst/>
            <a:cxnLst/>
            <a:rect l="l" t="t" r="r" b="b"/>
            <a:pathLst>
              <a:path w="7680" h="30723">
                <a:moveTo>
                  <a:pt x="3840" y="30723"/>
                </a:moveTo>
                <a:lnTo>
                  <a:pt x="7680" y="30723"/>
                </a:lnTo>
                <a:lnTo>
                  <a:pt x="6720" y="15361"/>
                </a:lnTo>
                <a:lnTo>
                  <a:pt x="4800" y="14401"/>
                </a:lnTo>
                <a:lnTo>
                  <a:pt x="3840" y="12481"/>
                </a:lnTo>
                <a:lnTo>
                  <a:pt x="2880" y="10561"/>
                </a:lnTo>
                <a:lnTo>
                  <a:pt x="1920" y="8641"/>
                </a:lnTo>
                <a:lnTo>
                  <a:pt x="960" y="6720"/>
                </a:lnTo>
                <a:lnTo>
                  <a:pt x="960" y="1920"/>
                </a:lnTo>
                <a:lnTo>
                  <a:pt x="0" y="0"/>
                </a:lnTo>
                <a:lnTo>
                  <a:pt x="0" y="29763"/>
                </a:lnTo>
                <a:lnTo>
                  <a:pt x="3840" y="3072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8" name="object 598"/>
          <p:cNvSpPr/>
          <p:nvPr/>
        </p:nvSpPr>
        <p:spPr>
          <a:xfrm>
            <a:off x="3756599" y="7314072"/>
            <a:ext cx="58567" cy="93116"/>
          </a:xfrm>
          <a:custGeom>
            <a:avLst/>
            <a:gdLst/>
            <a:ahLst/>
            <a:cxnLst/>
            <a:rect l="l" t="t" r="r" b="b"/>
            <a:pathLst>
              <a:path w="58567" h="93116">
                <a:moveTo>
                  <a:pt x="58567" y="960"/>
                </a:moveTo>
                <a:lnTo>
                  <a:pt x="56647" y="960"/>
                </a:lnTo>
                <a:lnTo>
                  <a:pt x="55686" y="0"/>
                </a:lnTo>
                <a:lnTo>
                  <a:pt x="46085" y="0"/>
                </a:lnTo>
                <a:lnTo>
                  <a:pt x="45125" y="960"/>
                </a:lnTo>
                <a:lnTo>
                  <a:pt x="43205" y="960"/>
                </a:lnTo>
                <a:lnTo>
                  <a:pt x="43205" y="1920"/>
                </a:lnTo>
                <a:lnTo>
                  <a:pt x="42245" y="1920"/>
                </a:lnTo>
                <a:lnTo>
                  <a:pt x="42245" y="34549"/>
                </a:lnTo>
                <a:lnTo>
                  <a:pt x="39364" y="32644"/>
                </a:lnTo>
                <a:lnTo>
                  <a:pt x="37444" y="30708"/>
                </a:lnTo>
                <a:lnTo>
                  <a:pt x="34564" y="28803"/>
                </a:lnTo>
                <a:lnTo>
                  <a:pt x="31683" y="27843"/>
                </a:lnTo>
                <a:lnTo>
                  <a:pt x="28803" y="26868"/>
                </a:lnTo>
                <a:lnTo>
                  <a:pt x="21122" y="26868"/>
                </a:lnTo>
                <a:lnTo>
                  <a:pt x="17282" y="27843"/>
                </a:lnTo>
                <a:lnTo>
                  <a:pt x="14401" y="28803"/>
                </a:lnTo>
                <a:lnTo>
                  <a:pt x="11521" y="30708"/>
                </a:lnTo>
                <a:lnTo>
                  <a:pt x="8641" y="33588"/>
                </a:lnTo>
                <a:lnTo>
                  <a:pt x="6720" y="36484"/>
                </a:lnTo>
                <a:lnTo>
                  <a:pt x="3840" y="39364"/>
                </a:lnTo>
                <a:lnTo>
                  <a:pt x="2880" y="42230"/>
                </a:lnTo>
                <a:lnTo>
                  <a:pt x="960" y="47030"/>
                </a:lnTo>
                <a:lnTo>
                  <a:pt x="0" y="50871"/>
                </a:lnTo>
                <a:lnTo>
                  <a:pt x="0" y="69113"/>
                </a:lnTo>
                <a:lnTo>
                  <a:pt x="960" y="72953"/>
                </a:lnTo>
                <a:lnTo>
                  <a:pt x="1920" y="77754"/>
                </a:lnTo>
                <a:lnTo>
                  <a:pt x="2880" y="80634"/>
                </a:lnTo>
                <a:lnTo>
                  <a:pt x="4800" y="83515"/>
                </a:lnTo>
                <a:lnTo>
                  <a:pt x="7680" y="86395"/>
                </a:lnTo>
                <a:lnTo>
                  <a:pt x="9601" y="89275"/>
                </a:lnTo>
                <a:lnTo>
                  <a:pt x="12481" y="90236"/>
                </a:lnTo>
                <a:lnTo>
                  <a:pt x="16322" y="92156"/>
                </a:lnTo>
                <a:lnTo>
                  <a:pt x="16322" y="57591"/>
                </a:lnTo>
                <a:lnTo>
                  <a:pt x="17282" y="54711"/>
                </a:lnTo>
                <a:lnTo>
                  <a:pt x="17282" y="52791"/>
                </a:lnTo>
                <a:lnTo>
                  <a:pt x="18242" y="50871"/>
                </a:lnTo>
                <a:lnTo>
                  <a:pt x="18242" y="48950"/>
                </a:lnTo>
                <a:lnTo>
                  <a:pt x="19202" y="47030"/>
                </a:lnTo>
                <a:lnTo>
                  <a:pt x="20162" y="45110"/>
                </a:lnTo>
                <a:lnTo>
                  <a:pt x="22082" y="43205"/>
                </a:lnTo>
                <a:lnTo>
                  <a:pt x="23042" y="42230"/>
                </a:lnTo>
                <a:lnTo>
                  <a:pt x="24963" y="41269"/>
                </a:lnTo>
                <a:lnTo>
                  <a:pt x="33604" y="41269"/>
                </a:lnTo>
                <a:lnTo>
                  <a:pt x="35524" y="43205"/>
                </a:lnTo>
                <a:lnTo>
                  <a:pt x="37444" y="45110"/>
                </a:lnTo>
                <a:lnTo>
                  <a:pt x="40325" y="47030"/>
                </a:lnTo>
                <a:lnTo>
                  <a:pt x="42245" y="49926"/>
                </a:lnTo>
                <a:lnTo>
                  <a:pt x="42245" y="70073"/>
                </a:lnTo>
                <a:lnTo>
                  <a:pt x="41285" y="71033"/>
                </a:lnTo>
                <a:lnTo>
                  <a:pt x="39364" y="72953"/>
                </a:lnTo>
                <a:lnTo>
                  <a:pt x="38404" y="73913"/>
                </a:lnTo>
                <a:lnTo>
                  <a:pt x="37444" y="75834"/>
                </a:lnTo>
                <a:lnTo>
                  <a:pt x="36484" y="76794"/>
                </a:lnTo>
                <a:lnTo>
                  <a:pt x="35524" y="76794"/>
                </a:lnTo>
                <a:lnTo>
                  <a:pt x="33604" y="77754"/>
                </a:lnTo>
                <a:lnTo>
                  <a:pt x="32644" y="78714"/>
                </a:lnTo>
                <a:lnTo>
                  <a:pt x="30723" y="78714"/>
                </a:lnTo>
                <a:lnTo>
                  <a:pt x="29763" y="79674"/>
                </a:lnTo>
                <a:lnTo>
                  <a:pt x="25923" y="79674"/>
                </a:lnTo>
                <a:lnTo>
                  <a:pt x="24003" y="78714"/>
                </a:lnTo>
                <a:lnTo>
                  <a:pt x="23042" y="77754"/>
                </a:lnTo>
                <a:lnTo>
                  <a:pt x="24003" y="93116"/>
                </a:lnTo>
                <a:lnTo>
                  <a:pt x="28803" y="93116"/>
                </a:lnTo>
                <a:lnTo>
                  <a:pt x="31683" y="92156"/>
                </a:lnTo>
                <a:lnTo>
                  <a:pt x="35524" y="90236"/>
                </a:lnTo>
                <a:lnTo>
                  <a:pt x="38404" y="88315"/>
                </a:lnTo>
                <a:lnTo>
                  <a:pt x="42245" y="86395"/>
                </a:lnTo>
                <a:lnTo>
                  <a:pt x="45125" y="82555"/>
                </a:lnTo>
                <a:lnTo>
                  <a:pt x="45125" y="91196"/>
                </a:lnTo>
                <a:lnTo>
                  <a:pt x="46085" y="91196"/>
                </a:lnTo>
                <a:lnTo>
                  <a:pt x="47045" y="92156"/>
                </a:lnTo>
                <a:lnTo>
                  <a:pt x="56647" y="92156"/>
                </a:lnTo>
                <a:lnTo>
                  <a:pt x="57607" y="91196"/>
                </a:lnTo>
                <a:lnTo>
                  <a:pt x="58567" y="91196"/>
                </a:lnTo>
                <a:lnTo>
                  <a:pt x="58567" y="96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9" name="object 599"/>
          <p:cNvSpPr/>
          <p:nvPr/>
        </p:nvSpPr>
        <p:spPr>
          <a:xfrm>
            <a:off x="2987664" y="7216155"/>
            <a:ext cx="187192" cy="42230"/>
          </a:xfrm>
          <a:custGeom>
            <a:avLst/>
            <a:gdLst/>
            <a:ahLst/>
            <a:cxnLst/>
            <a:rect l="l" t="t" r="r" b="b"/>
            <a:pathLst>
              <a:path w="187192" h="42230">
                <a:moveTo>
                  <a:pt x="960" y="34549"/>
                </a:moveTo>
                <a:lnTo>
                  <a:pt x="1920" y="37429"/>
                </a:lnTo>
                <a:lnTo>
                  <a:pt x="3840" y="40309"/>
                </a:lnTo>
                <a:lnTo>
                  <a:pt x="6720" y="42230"/>
                </a:lnTo>
                <a:lnTo>
                  <a:pt x="180472" y="42230"/>
                </a:lnTo>
                <a:lnTo>
                  <a:pt x="183352" y="40309"/>
                </a:lnTo>
                <a:lnTo>
                  <a:pt x="185272" y="37429"/>
                </a:lnTo>
                <a:lnTo>
                  <a:pt x="186232" y="34549"/>
                </a:lnTo>
                <a:lnTo>
                  <a:pt x="187192" y="28803"/>
                </a:lnTo>
                <a:lnTo>
                  <a:pt x="187192" y="13441"/>
                </a:lnTo>
                <a:lnTo>
                  <a:pt x="186232" y="7680"/>
                </a:lnTo>
                <a:lnTo>
                  <a:pt x="185272" y="4800"/>
                </a:lnTo>
                <a:lnTo>
                  <a:pt x="183352" y="960"/>
                </a:lnTo>
                <a:lnTo>
                  <a:pt x="181432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4800"/>
                </a:lnTo>
                <a:lnTo>
                  <a:pt x="960" y="7680"/>
                </a:lnTo>
                <a:lnTo>
                  <a:pt x="0" y="13441"/>
                </a:lnTo>
                <a:lnTo>
                  <a:pt x="0" y="28803"/>
                </a:lnTo>
                <a:lnTo>
                  <a:pt x="960" y="345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0" name="object 600"/>
          <p:cNvSpPr/>
          <p:nvPr/>
        </p:nvSpPr>
        <p:spPr>
          <a:xfrm>
            <a:off x="2987664" y="7126879"/>
            <a:ext cx="187192" cy="42230"/>
          </a:xfrm>
          <a:custGeom>
            <a:avLst/>
            <a:gdLst/>
            <a:ahLst/>
            <a:cxnLst/>
            <a:rect l="l" t="t" r="r" b="b"/>
            <a:pathLst>
              <a:path w="187192" h="42230">
                <a:moveTo>
                  <a:pt x="960" y="34564"/>
                </a:moveTo>
                <a:lnTo>
                  <a:pt x="1920" y="37444"/>
                </a:lnTo>
                <a:lnTo>
                  <a:pt x="3840" y="41285"/>
                </a:lnTo>
                <a:lnTo>
                  <a:pt x="6720" y="42230"/>
                </a:lnTo>
                <a:lnTo>
                  <a:pt x="180472" y="42230"/>
                </a:lnTo>
                <a:lnTo>
                  <a:pt x="183352" y="40309"/>
                </a:lnTo>
                <a:lnTo>
                  <a:pt x="185272" y="37444"/>
                </a:lnTo>
                <a:lnTo>
                  <a:pt x="186232" y="34564"/>
                </a:lnTo>
                <a:lnTo>
                  <a:pt x="187192" y="28788"/>
                </a:lnTo>
                <a:lnTo>
                  <a:pt x="187192" y="13441"/>
                </a:lnTo>
                <a:lnTo>
                  <a:pt x="186232" y="7680"/>
                </a:lnTo>
                <a:lnTo>
                  <a:pt x="185272" y="4800"/>
                </a:lnTo>
                <a:lnTo>
                  <a:pt x="183352" y="1920"/>
                </a:lnTo>
                <a:lnTo>
                  <a:pt x="181432" y="0"/>
                </a:lnTo>
                <a:lnTo>
                  <a:pt x="5760" y="0"/>
                </a:lnTo>
                <a:lnTo>
                  <a:pt x="3840" y="1920"/>
                </a:lnTo>
                <a:lnTo>
                  <a:pt x="1920" y="4800"/>
                </a:lnTo>
                <a:lnTo>
                  <a:pt x="960" y="8641"/>
                </a:lnTo>
                <a:lnTo>
                  <a:pt x="0" y="13441"/>
                </a:lnTo>
                <a:lnTo>
                  <a:pt x="0" y="28788"/>
                </a:lnTo>
                <a:lnTo>
                  <a:pt x="960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1" name="object 601"/>
          <p:cNvSpPr/>
          <p:nvPr/>
        </p:nvSpPr>
        <p:spPr>
          <a:xfrm>
            <a:off x="1341316" y="9114015"/>
            <a:ext cx="427190" cy="192952"/>
          </a:xfrm>
          <a:custGeom>
            <a:avLst/>
            <a:gdLst/>
            <a:ahLst/>
            <a:cxnLst/>
            <a:rect l="l" t="t" r="r" b="b"/>
            <a:pathLst>
              <a:path w="427190" h="192952">
                <a:moveTo>
                  <a:pt x="0" y="192952"/>
                </a:moveTo>
                <a:lnTo>
                  <a:pt x="427190" y="192952"/>
                </a:lnTo>
                <a:lnTo>
                  <a:pt x="427190" y="0"/>
                </a:lnTo>
                <a:lnTo>
                  <a:pt x="0" y="0"/>
                </a:lnTo>
                <a:lnTo>
                  <a:pt x="0" y="192952"/>
                </a:lnTo>
                <a:close/>
              </a:path>
            </a:pathLst>
          </a:custGeom>
          <a:solidFill>
            <a:srgbClr val="9ABA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2" name="object 602"/>
          <p:cNvSpPr/>
          <p:nvPr/>
        </p:nvSpPr>
        <p:spPr>
          <a:xfrm>
            <a:off x="1333637" y="9106334"/>
            <a:ext cx="442554" cy="208312"/>
          </a:xfrm>
          <a:custGeom>
            <a:avLst/>
            <a:gdLst/>
            <a:ahLst/>
            <a:cxnLst/>
            <a:rect l="l" t="t" r="r" b="b"/>
            <a:pathLst>
              <a:path w="442554" h="208312">
                <a:moveTo>
                  <a:pt x="0" y="200633"/>
                </a:moveTo>
                <a:lnTo>
                  <a:pt x="0" y="204472"/>
                </a:lnTo>
                <a:lnTo>
                  <a:pt x="3838" y="208312"/>
                </a:lnTo>
                <a:lnTo>
                  <a:pt x="434873" y="208312"/>
                </a:lnTo>
                <a:lnTo>
                  <a:pt x="15358" y="200633"/>
                </a:lnTo>
                <a:lnTo>
                  <a:pt x="15358" y="15358"/>
                </a:lnTo>
                <a:lnTo>
                  <a:pt x="434873" y="15358"/>
                </a:lnTo>
                <a:lnTo>
                  <a:pt x="438713" y="208312"/>
                </a:lnTo>
                <a:lnTo>
                  <a:pt x="442554" y="204472"/>
                </a:lnTo>
                <a:lnTo>
                  <a:pt x="442554" y="3840"/>
                </a:lnTo>
                <a:lnTo>
                  <a:pt x="438713" y="0"/>
                </a:lnTo>
                <a:lnTo>
                  <a:pt x="434873" y="0"/>
                </a:lnTo>
                <a:lnTo>
                  <a:pt x="427192" y="7679"/>
                </a:lnTo>
                <a:lnTo>
                  <a:pt x="15358" y="7679"/>
                </a:lnTo>
                <a:lnTo>
                  <a:pt x="7679" y="15358"/>
                </a:lnTo>
                <a:lnTo>
                  <a:pt x="7679" y="192953"/>
                </a:lnTo>
                <a:lnTo>
                  <a:pt x="7679" y="0"/>
                </a:lnTo>
                <a:lnTo>
                  <a:pt x="3838" y="0"/>
                </a:lnTo>
                <a:lnTo>
                  <a:pt x="0" y="3840"/>
                </a:lnTo>
                <a:lnTo>
                  <a:pt x="0" y="200633"/>
                </a:lnTo>
                <a:close/>
              </a:path>
            </a:pathLst>
          </a:custGeom>
          <a:solidFill>
            <a:srgbClr val="375C8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3" name="object 603"/>
          <p:cNvSpPr/>
          <p:nvPr/>
        </p:nvSpPr>
        <p:spPr>
          <a:xfrm>
            <a:off x="1760829" y="9121693"/>
            <a:ext cx="11521" cy="192953"/>
          </a:xfrm>
          <a:custGeom>
            <a:avLst/>
            <a:gdLst/>
            <a:ahLst/>
            <a:cxnLst/>
            <a:rect l="l" t="t" r="r" b="b"/>
            <a:pathLst>
              <a:path w="11521" h="192953">
                <a:moveTo>
                  <a:pt x="7680" y="177594"/>
                </a:moveTo>
                <a:lnTo>
                  <a:pt x="0" y="185274"/>
                </a:lnTo>
                <a:lnTo>
                  <a:pt x="7680" y="192953"/>
                </a:lnTo>
                <a:lnTo>
                  <a:pt x="11521" y="192953"/>
                </a:lnTo>
                <a:lnTo>
                  <a:pt x="7680" y="0"/>
                </a:lnTo>
                <a:lnTo>
                  <a:pt x="7680" y="177594"/>
                </a:lnTo>
                <a:close/>
              </a:path>
            </a:pathLst>
          </a:custGeom>
          <a:solidFill>
            <a:srgbClr val="375C8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4" name="object 604"/>
          <p:cNvSpPr/>
          <p:nvPr/>
        </p:nvSpPr>
        <p:spPr>
          <a:xfrm>
            <a:off x="1348996" y="9121693"/>
            <a:ext cx="419514" cy="192953"/>
          </a:xfrm>
          <a:custGeom>
            <a:avLst/>
            <a:gdLst/>
            <a:ahLst/>
            <a:cxnLst/>
            <a:rect l="l" t="t" r="r" b="b"/>
            <a:pathLst>
              <a:path w="419514" h="192953">
                <a:moveTo>
                  <a:pt x="419514" y="0"/>
                </a:moveTo>
                <a:lnTo>
                  <a:pt x="411833" y="0"/>
                </a:lnTo>
                <a:lnTo>
                  <a:pt x="411833" y="177594"/>
                </a:lnTo>
                <a:lnTo>
                  <a:pt x="0" y="177594"/>
                </a:lnTo>
                <a:lnTo>
                  <a:pt x="0" y="185274"/>
                </a:lnTo>
                <a:lnTo>
                  <a:pt x="419514" y="192953"/>
                </a:lnTo>
                <a:lnTo>
                  <a:pt x="411833" y="185274"/>
                </a:lnTo>
                <a:lnTo>
                  <a:pt x="419514" y="177594"/>
                </a:lnTo>
                <a:lnTo>
                  <a:pt x="419514" y="0"/>
                </a:lnTo>
                <a:close/>
              </a:path>
            </a:pathLst>
          </a:custGeom>
          <a:solidFill>
            <a:srgbClr val="375C8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5" name="object 605"/>
          <p:cNvSpPr/>
          <p:nvPr/>
        </p:nvSpPr>
        <p:spPr>
          <a:xfrm>
            <a:off x="1341316" y="9106334"/>
            <a:ext cx="427193" cy="192953"/>
          </a:xfrm>
          <a:custGeom>
            <a:avLst/>
            <a:gdLst/>
            <a:ahLst/>
            <a:cxnLst/>
            <a:rect l="l" t="t" r="r" b="b"/>
            <a:pathLst>
              <a:path w="427193" h="192953">
                <a:moveTo>
                  <a:pt x="0" y="192953"/>
                </a:moveTo>
                <a:lnTo>
                  <a:pt x="0" y="15358"/>
                </a:lnTo>
                <a:lnTo>
                  <a:pt x="7679" y="7679"/>
                </a:lnTo>
                <a:lnTo>
                  <a:pt x="419513" y="7679"/>
                </a:lnTo>
                <a:lnTo>
                  <a:pt x="427193" y="0"/>
                </a:lnTo>
                <a:lnTo>
                  <a:pt x="0" y="0"/>
                </a:lnTo>
                <a:lnTo>
                  <a:pt x="0" y="192953"/>
                </a:lnTo>
                <a:close/>
              </a:path>
            </a:pathLst>
          </a:custGeom>
          <a:solidFill>
            <a:srgbClr val="375C8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6" name="object 606"/>
          <p:cNvSpPr/>
          <p:nvPr/>
        </p:nvSpPr>
        <p:spPr>
          <a:xfrm>
            <a:off x="1448836" y="9170651"/>
            <a:ext cx="47035" cy="85440"/>
          </a:xfrm>
          <a:custGeom>
            <a:avLst/>
            <a:gdLst/>
            <a:ahLst/>
            <a:cxnLst/>
            <a:rect l="l" t="t" r="r" b="b"/>
            <a:pathLst>
              <a:path w="47035" h="85440">
                <a:moveTo>
                  <a:pt x="47035" y="75837"/>
                </a:moveTo>
                <a:lnTo>
                  <a:pt x="46076" y="74878"/>
                </a:lnTo>
                <a:lnTo>
                  <a:pt x="46076" y="71996"/>
                </a:lnTo>
                <a:lnTo>
                  <a:pt x="45118" y="71996"/>
                </a:lnTo>
                <a:lnTo>
                  <a:pt x="45118" y="71039"/>
                </a:lnTo>
                <a:lnTo>
                  <a:pt x="17276" y="71039"/>
                </a:lnTo>
                <a:lnTo>
                  <a:pt x="17276" y="1923"/>
                </a:lnTo>
                <a:lnTo>
                  <a:pt x="16317" y="958"/>
                </a:lnTo>
                <a:lnTo>
                  <a:pt x="15358" y="958"/>
                </a:lnTo>
                <a:lnTo>
                  <a:pt x="14400" y="0"/>
                </a:lnTo>
                <a:lnTo>
                  <a:pt x="1917" y="0"/>
                </a:lnTo>
                <a:lnTo>
                  <a:pt x="1917" y="958"/>
                </a:lnTo>
                <a:lnTo>
                  <a:pt x="0" y="958"/>
                </a:lnTo>
                <a:lnTo>
                  <a:pt x="0" y="83516"/>
                </a:lnTo>
                <a:lnTo>
                  <a:pt x="958" y="84481"/>
                </a:lnTo>
                <a:lnTo>
                  <a:pt x="1917" y="85440"/>
                </a:lnTo>
                <a:lnTo>
                  <a:pt x="45118" y="85440"/>
                </a:lnTo>
                <a:lnTo>
                  <a:pt x="46076" y="84481"/>
                </a:lnTo>
                <a:lnTo>
                  <a:pt x="46076" y="81599"/>
                </a:lnTo>
                <a:lnTo>
                  <a:pt x="47035" y="80640"/>
                </a:lnTo>
                <a:lnTo>
                  <a:pt x="47035" y="75837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7" name="object 607"/>
          <p:cNvSpPr/>
          <p:nvPr/>
        </p:nvSpPr>
        <p:spPr>
          <a:xfrm>
            <a:off x="1500675" y="9191774"/>
            <a:ext cx="63360" cy="66234"/>
          </a:xfrm>
          <a:custGeom>
            <a:avLst/>
            <a:gdLst/>
            <a:ahLst/>
            <a:cxnLst/>
            <a:rect l="l" t="t" r="r" b="b"/>
            <a:pathLst>
              <a:path w="63360" h="66234">
                <a:moveTo>
                  <a:pt x="958" y="43194"/>
                </a:moveTo>
                <a:lnTo>
                  <a:pt x="1917" y="47035"/>
                </a:lnTo>
                <a:lnTo>
                  <a:pt x="3840" y="50874"/>
                </a:lnTo>
                <a:lnTo>
                  <a:pt x="5757" y="54714"/>
                </a:lnTo>
                <a:lnTo>
                  <a:pt x="7679" y="57596"/>
                </a:lnTo>
                <a:lnTo>
                  <a:pt x="10555" y="60476"/>
                </a:lnTo>
                <a:lnTo>
                  <a:pt x="13437" y="62394"/>
                </a:lnTo>
                <a:lnTo>
                  <a:pt x="17276" y="63358"/>
                </a:lnTo>
                <a:lnTo>
                  <a:pt x="21116" y="65275"/>
                </a:lnTo>
                <a:lnTo>
                  <a:pt x="21116" y="48958"/>
                </a:lnTo>
                <a:lnTo>
                  <a:pt x="20157" y="47035"/>
                </a:lnTo>
                <a:lnTo>
                  <a:pt x="19199" y="45118"/>
                </a:lnTo>
                <a:lnTo>
                  <a:pt x="18234" y="43194"/>
                </a:lnTo>
                <a:lnTo>
                  <a:pt x="18234" y="40314"/>
                </a:lnTo>
                <a:lnTo>
                  <a:pt x="17276" y="38397"/>
                </a:lnTo>
                <a:lnTo>
                  <a:pt x="17276" y="29759"/>
                </a:lnTo>
                <a:lnTo>
                  <a:pt x="18234" y="26877"/>
                </a:lnTo>
                <a:lnTo>
                  <a:pt x="18234" y="23996"/>
                </a:lnTo>
                <a:lnTo>
                  <a:pt x="19199" y="22079"/>
                </a:lnTo>
                <a:lnTo>
                  <a:pt x="20157" y="20156"/>
                </a:lnTo>
                <a:lnTo>
                  <a:pt x="21116" y="18239"/>
                </a:lnTo>
                <a:lnTo>
                  <a:pt x="22075" y="16317"/>
                </a:lnTo>
                <a:lnTo>
                  <a:pt x="23995" y="15358"/>
                </a:lnTo>
                <a:lnTo>
                  <a:pt x="25915" y="14400"/>
                </a:lnTo>
                <a:lnTo>
                  <a:pt x="27835" y="13435"/>
                </a:lnTo>
                <a:lnTo>
                  <a:pt x="29756" y="12476"/>
                </a:lnTo>
                <a:lnTo>
                  <a:pt x="34556" y="12476"/>
                </a:lnTo>
                <a:lnTo>
                  <a:pt x="37437" y="13435"/>
                </a:lnTo>
                <a:lnTo>
                  <a:pt x="39357" y="14400"/>
                </a:lnTo>
                <a:lnTo>
                  <a:pt x="41277" y="15358"/>
                </a:lnTo>
                <a:lnTo>
                  <a:pt x="42237" y="16317"/>
                </a:lnTo>
                <a:lnTo>
                  <a:pt x="43197" y="18239"/>
                </a:lnTo>
                <a:lnTo>
                  <a:pt x="44157" y="20156"/>
                </a:lnTo>
                <a:lnTo>
                  <a:pt x="45118" y="22079"/>
                </a:lnTo>
                <a:lnTo>
                  <a:pt x="46078" y="24955"/>
                </a:lnTo>
                <a:lnTo>
                  <a:pt x="46078" y="41279"/>
                </a:lnTo>
                <a:lnTo>
                  <a:pt x="45118" y="44153"/>
                </a:lnTo>
                <a:lnTo>
                  <a:pt x="44157" y="46076"/>
                </a:lnTo>
                <a:lnTo>
                  <a:pt x="43197" y="47035"/>
                </a:lnTo>
                <a:lnTo>
                  <a:pt x="42237" y="48958"/>
                </a:lnTo>
                <a:lnTo>
                  <a:pt x="40317" y="50874"/>
                </a:lnTo>
                <a:lnTo>
                  <a:pt x="38397" y="51838"/>
                </a:lnTo>
                <a:lnTo>
                  <a:pt x="36476" y="52797"/>
                </a:lnTo>
                <a:lnTo>
                  <a:pt x="36476" y="66234"/>
                </a:lnTo>
                <a:lnTo>
                  <a:pt x="41277" y="65275"/>
                </a:lnTo>
                <a:lnTo>
                  <a:pt x="45118" y="63358"/>
                </a:lnTo>
                <a:lnTo>
                  <a:pt x="49918" y="61435"/>
                </a:lnTo>
                <a:lnTo>
                  <a:pt x="52798" y="59518"/>
                </a:lnTo>
                <a:lnTo>
                  <a:pt x="55679" y="56637"/>
                </a:lnTo>
                <a:lnTo>
                  <a:pt x="58559" y="53756"/>
                </a:lnTo>
                <a:lnTo>
                  <a:pt x="60479" y="49917"/>
                </a:lnTo>
                <a:lnTo>
                  <a:pt x="61440" y="46076"/>
                </a:lnTo>
                <a:lnTo>
                  <a:pt x="63360" y="42236"/>
                </a:lnTo>
                <a:lnTo>
                  <a:pt x="63360" y="22079"/>
                </a:lnTo>
                <a:lnTo>
                  <a:pt x="61440" y="18239"/>
                </a:lnTo>
                <a:lnTo>
                  <a:pt x="60479" y="14400"/>
                </a:lnTo>
                <a:lnTo>
                  <a:pt x="58559" y="10559"/>
                </a:lnTo>
                <a:lnTo>
                  <a:pt x="55679" y="7679"/>
                </a:lnTo>
                <a:lnTo>
                  <a:pt x="53759" y="4797"/>
                </a:lnTo>
                <a:lnTo>
                  <a:pt x="49918" y="2880"/>
                </a:lnTo>
                <a:lnTo>
                  <a:pt x="46078" y="1915"/>
                </a:lnTo>
                <a:lnTo>
                  <a:pt x="42237" y="0"/>
                </a:lnTo>
                <a:lnTo>
                  <a:pt x="22075" y="0"/>
                </a:lnTo>
                <a:lnTo>
                  <a:pt x="18234" y="1915"/>
                </a:lnTo>
                <a:lnTo>
                  <a:pt x="14395" y="3838"/>
                </a:lnTo>
                <a:lnTo>
                  <a:pt x="11519" y="5756"/>
                </a:lnTo>
                <a:lnTo>
                  <a:pt x="8638" y="8638"/>
                </a:lnTo>
                <a:lnTo>
                  <a:pt x="5757" y="11518"/>
                </a:lnTo>
                <a:lnTo>
                  <a:pt x="3840" y="15358"/>
                </a:lnTo>
                <a:lnTo>
                  <a:pt x="1917" y="19197"/>
                </a:lnTo>
                <a:lnTo>
                  <a:pt x="958" y="23996"/>
                </a:lnTo>
                <a:lnTo>
                  <a:pt x="0" y="28794"/>
                </a:lnTo>
                <a:lnTo>
                  <a:pt x="0" y="38397"/>
                </a:lnTo>
                <a:lnTo>
                  <a:pt x="958" y="4319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8" name="object 608"/>
          <p:cNvSpPr/>
          <p:nvPr/>
        </p:nvSpPr>
        <p:spPr>
          <a:xfrm>
            <a:off x="1521791" y="9240732"/>
            <a:ext cx="15360" cy="17276"/>
          </a:xfrm>
          <a:custGeom>
            <a:avLst/>
            <a:gdLst/>
            <a:ahLst/>
            <a:cxnLst/>
            <a:rect l="l" t="t" r="r" b="b"/>
            <a:pathLst>
              <a:path w="15360" h="17276">
                <a:moveTo>
                  <a:pt x="15360" y="3838"/>
                </a:moveTo>
                <a:lnTo>
                  <a:pt x="7679" y="3838"/>
                </a:lnTo>
                <a:lnTo>
                  <a:pt x="5759" y="2880"/>
                </a:lnTo>
                <a:lnTo>
                  <a:pt x="3838" y="1915"/>
                </a:lnTo>
                <a:lnTo>
                  <a:pt x="1923" y="958"/>
                </a:lnTo>
                <a:lnTo>
                  <a:pt x="0" y="0"/>
                </a:lnTo>
                <a:lnTo>
                  <a:pt x="0" y="16317"/>
                </a:lnTo>
                <a:lnTo>
                  <a:pt x="4799" y="17276"/>
                </a:lnTo>
                <a:lnTo>
                  <a:pt x="15360" y="17276"/>
                </a:lnTo>
                <a:lnTo>
                  <a:pt x="15360" y="383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9" name="object 609"/>
          <p:cNvSpPr/>
          <p:nvPr/>
        </p:nvSpPr>
        <p:spPr>
          <a:xfrm>
            <a:off x="1570756" y="9192732"/>
            <a:ext cx="71033" cy="64317"/>
          </a:xfrm>
          <a:custGeom>
            <a:avLst/>
            <a:gdLst/>
            <a:ahLst/>
            <a:cxnLst/>
            <a:rect l="l" t="t" r="r" b="b"/>
            <a:pathLst>
              <a:path w="71033" h="64317">
                <a:moveTo>
                  <a:pt x="71033" y="64317"/>
                </a:moveTo>
                <a:lnTo>
                  <a:pt x="69113" y="47035"/>
                </a:lnTo>
                <a:lnTo>
                  <a:pt x="69113" y="64317"/>
                </a:lnTo>
                <a:lnTo>
                  <a:pt x="71033" y="64317"/>
                </a:lnTo>
                <a:close/>
              </a:path>
              <a:path w="71033" h="64317">
                <a:moveTo>
                  <a:pt x="59512" y="63358"/>
                </a:moveTo>
                <a:lnTo>
                  <a:pt x="64312" y="63358"/>
                </a:lnTo>
                <a:lnTo>
                  <a:pt x="65272" y="64317"/>
                </a:lnTo>
                <a:lnTo>
                  <a:pt x="69113" y="64317"/>
                </a:lnTo>
                <a:lnTo>
                  <a:pt x="69113" y="47035"/>
                </a:lnTo>
                <a:lnTo>
                  <a:pt x="71033" y="64317"/>
                </a:lnTo>
                <a:lnTo>
                  <a:pt x="72953" y="64317"/>
                </a:lnTo>
                <a:lnTo>
                  <a:pt x="74874" y="63358"/>
                </a:lnTo>
                <a:lnTo>
                  <a:pt x="78714" y="63358"/>
                </a:lnTo>
                <a:lnTo>
                  <a:pt x="78714" y="62400"/>
                </a:lnTo>
                <a:lnTo>
                  <a:pt x="79674" y="62400"/>
                </a:lnTo>
                <a:lnTo>
                  <a:pt x="79674" y="60476"/>
                </a:lnTo>
                <a:lnTo>
                  <a:pt x="95996" y="6720"/>
                </a:lnTo>
                <a:lnTo>
                  <a:pt x="95996" y="4797"/>
                </a:lnTo>
                <a:lnTo>
                  <a:pt x="96956" y="3838"/>
                </a:lnTo>
                <a:lnTo>
                  <a:pt x="96956" y="957"/>
                </a:lnTo>
                <a:lnTo>
                  <a:pt x="95996" y="957"/>
                </a:lnTo>
                <a:lnTo>
                  <a:pt x="95036" y="0"/>
                </a:lnTo>
                <a:lnTo>
                  <a:pt x="82555" y="0"/>
                </a:lnTo>
                <a:lnTo>
                  <a:pt x="81594" y="957"/>
                </a:lnTo>
                <a:lnTo>
                  <a:pt x="80634" y="957"/>
                </a:lnTo>
                <a:lnTo>
                  <a:pt x="80634" y="2880"/>
                </a:lnTo>
                <a:lnTo>
                  <a:pt x="69113" y="46076"/>
                </a:lnTo>
                <a:lnTo>
                  <a:pt x="56631" y="1921"/>
                </a:lnTo>
                <a:lnTo>
                  <a:pt x="56631" y="957"/>
                </a:lnTo>
                <a:lnTo>
                  <a:pt x="55671" y="957"/>
                </a:lnTo>
                <a:lnTo>
                  <a:pt x="54711" y="0"/>
                </a:lnTo>
                <a:lnTo>
                  <a:pt x="48950" y="0"/>
                </a:lnTo>
                <a:lnTo>
                  <a:pt x="47990" y="23996"/>
                </a:lnTo>
                <a:lnTo>
                  <a:pt x="47990" y="24960"/>
                </a:lnTo>
                <a:lnTo>
                  <a:pt x="58552" y="60476"/>
                </a:lnTo>
                <a:lnTo>
                  <a:pt x="58552" y="61435"/>
                </a:lnTo>
                <a:lnTo>
                  <a:pt x="59512" y="62400"/>
                </a:lnTo>
                <a:lnTo>
                  <a:pt x="59512" y="63358"/>
                </a:lnTo>
                <a:close/>
              </a:path>
              <a:path w="71033" h="64317">
                <a:moveTo>
                  <a:pt x="40309" y="2880"/>
                </a:moveTo>
                <a:lnTo>
                  <a:pt x="29748" y="46076"/>
                </a:lnTo>
                <a:lnTo>
                  <a:pt x="29748" y="47035"/>
                </a:lnTo>
                <a:lnTo>
                  <a:pt x="28788" y="46076"/>
                </a:lnTo>
                <a:lnTo>
                  <a:pt x="17282" y="2880"/>
                </a:lnTo>
                <a:lnTo>
                  <a:pt x="17282" y="957"/>
                </a:lnTo>
                <a:lnTo>
                  <a:pt x="16322" y="957"/>
                </a:lnTo>
                <a:lnTo>
                  <a:pt x="15346" y="0"/>
                </a:lnTo>
                <a:lnTo>
                  <a:pt x="1920" y="0"/>
                </a:lnTo>
                <a:lnTo>
                  <a:pt x="1920" y="957"/>
                </a:lnTo>
                <a:lnTo>
                  <a:pt x="944" y="957"/>
                </a:lnTo>
                <a:lnTo>
                  <a:pt x="944" y="1921"/>
                </a:lnTo>
                <a:lnTo>
                  <a:pt x="0" y="1921"/>
                </a:lnTo>
                <a:lnTo>
                  <a:pt x="0" y="2880"/>
                </a:lnTo>
                <a:lnTo>
                  <a:pt x="944" y="3838"/>
                </a:lnTo>
                <a:lnTo>
                  <a:pt x="944" y="6720"/>
                </a:lnTo>
                <a:lnTo>
                  <a:pt x="17282" y="60476"/>
                </a:lnTo>
                <a:lnTo>
                  <a:pt x="17282" y="61435"/>
                </a:lnTo>
                <a:lnTo>
                  <a:pt x="18227" y="62400"/>
                </a:lnTo>
                <a:lnTo>
                  <a:pt x="18227" y="63358"/>
                </a:lnTo>
                <a:lnTo>
                  <a:pt x="23027" y="63358"/>
                </a:lnTo>
                <a:lnTo>
                  <a:pt x="24003" y="64317"/>
                </a:lnTo>
                <a:lnTo>
                  <a:pt x="31668" y="64317"/>
                </a:lnTo>
                <a:lnTo>
                  <a:pt x="33588" y="63358"/>
                </a:lnTo>
                <a:lnTo>
                  <a:pt x="37429" y="63358"/>
                </a:lnTo>
                <a:lnTo>
                  <a:pt x="37429" y="62400"/>
                </a:lnTo>
                <a:lnTo>
                  <a:pt x="38389" y="62400"/>
                </a:lnTo>
                <a:lnTo>
                  <a:pt x="38389" y="61435"/>
                </a:lnTo>
                <a:lnTo>
                  <a:pt x="39349" y="60476"/>
                </a:lnTo>
                <a:lnTo>
                  <a:pt x="47990" y="24960"/>
                </a:lnTo>
                <a:lnTo>
                  <a:pt x="47990" y="23996"/>
                </a:lnTo>
                <a:lnTo>
                  <a:pt x="48950" y="0"/>
                </a:lnTo>
                <a:lnTo>
                  <a:pt x="42230" y="0"/>
                </a:lnTo>
                <a:lnTo>
                  <a:pt x="42230" y="957"/>
                </a:lnTo>
                <a:lnTo>
                  <a:pt x="41269" y="957"/>
                </a:lnTo>
                <a:lnTo>
                  <a:pt x="40309" y="1921"/>
                </a:lnTo>
                <a:lnTo>
                  <a:pt x="40309" y="288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0" name="object 610"/>
          <p:cNvSpPr/>
          <p:nvPr/>
        </p:nvSpPr>
        <p:spPr>
          <a:xfrm>
            <a:off x="1892350" y="9114015"/>
            <a:ext cx="427184" cy="192952"/>
          </a:xfrm>
          <a:custGeom>
            <a:avLst/>
            <a:gdLst/>
            <a:ahLst/>
            <a:cxnLst/>
            <a:rect l="l" t="t" r="r" b="b"/>
            <a:pathLst>
              <a:path w="427184" h="192952">
                <a:moveTo>
                  <a:pt x="0" y="192952"/>
                </a:moveTo>
                <a:lnTo>
                  <a:pt x="427184" y="192952"/>
                </a:lnTo>
                <a:lnTo>
                  <a:pt x="427184" y="0"/>
                </a:lnTo>
                <a:lnTo>
                  <a:pt x="0" y="0"/>
                </a:lnTo>
                <a:lnTo>
                  <a:pt x="0" y="192952"/>
                </a:lnTo>
                <a:close/>
              </a:path>
            </a:pathLst>
          </a:custGeom>
          <a:solidFill>
            <a:srgbClr val="4D7FB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1" name="object 611"/>
          <p:cNvSpPr/>
          <p:nvPr/>
        </p:nvSpPr>
        <p:spPr>
          <a:xfrm>
            <a:off x="1885629" y="9106334"/>
            <a:ext cx="441579" cy="208312"/>
          </a:xfrm>
          <a:custGeom>
            <a:avLst/>
            <a:gdLst/>
            <a:ahLst/>
            <a:cxnLst/>
            <a:rect l="l" t="t" r="r" b="b"/>
            <a:pathLst>
              <a:path w="441579" h="208312">
                <a:moveTo>
                  <a:pt x="0" y="200633"/>
                </a:moveTo>
                <a:lnTo>
                  <a:pt x="0" y="204472"/>
                </a:lnTo>
                <a:lnTo>
                  <a:pt x="2880" y="208312"/>
                </a:lnTo>
                <a:lnTo>
                  <a:pt x="433898" y="208312"/>
                </a:lnTo>
                <a:lnTo>
                  <a:pt x="14386" y="200633"/>
                </a:lnTo>
                <a:lnTo>
                  <a:pt x="14386" y="15358"/>
                </a:lnTo>
                <a:lnTo>
                  <a:pt x="433898" y="15358"/>
                </a:lnTo>
                <a:lnTo>
                  <a:pt x="437738" y="208312"/>
                </a:lnTo>
                <a:lnTo>
                  <a:pt x="441579" y="204472"/>
                </a:lnTo>
                <a:lnTo>
                  <a:pt x="441579" y="3840"/>
                </a:lnTo>
                <a:lnTo>
                  <a:pt x="437738" y="0"/>
                </a:lnTo>
                <a:lnTo>
                  <a:pt x="433898" y="0"/>
                </a:lnTo>
                <a:lnTo>
                  <a:pt x="426217" y="7679"/>
                </a:lnTo>
                <a:lnTo>
                  <a:pt x="14386" y="7679"/>
                </a:lnTo>
                <a:lnTo>
                  <a:pt x="6720" y="15358"/>
                </a:lnTo>
                <a:lnTo>
                  <a:pt x="6720" y="192953"/>
                </a:lnTo>
                <a:lnTo>
                  <a:pt x="6720" y="0"/>
                </a:lnTo>
                <a:lnTo>
                  <a:pt x="2880" y="0"/>
                </a:lnTo>
                <a:lnTo>
                  <a:pt x="0" y="3840"/>
                </a:lnTo>
                <a:lnTo>
                  <a:pt x="0" y="200633"/>
                </a:lnTo>
                <a:close/>
              </a:path>
            </a:pathLst>
          </a:custGeom>
          <a:solidFill>
            <a:srgbClr val="375C8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2" name="object 612"/>
          <p:cNvSpPr/>
          <p:nvPr/>
        </p:nvSpPr>
        <p:spPr>
          <a:xfrm>
            <a:off x="2311847" y="9121693"/>
            <a:ext cx="11521" cy="192953"/>
          </a:xfrm>
          <a:custGeom>
            <a:avLst/>
            <a:gdLst/>
            <a:ahLst/>
            <a:cxnLst/>
            <a:rect l="l" t="t" r="r" b="b"/>
            <a:pathLst>
              <a:path w="11521" h="192953">
                <a:moveTo>
                  <a:pt x="7680" y="177594"/>
                </a:moveTo>
                <a:lnTo>
                  <a:pt x="0" y="185274"/>
                </a:lnTo>
                <a:lnTo>
                  <a:pt x="7680" y="192953"/>
                </a:lnTo>
                <a:lnTo>
                  <a:pt x="11521" y="192953"/>
                </a:lnTo>
                <a:lnTo>
                  <a:pt x="7680" y="0"/>
                </a:lnTo>
                <a:lnTo>
                  <a:pt x="7680" y="177594"/>
                </a:lnTo>
                <a:close/>
              </a:path>
            </a:pathLst>
          </a:custGeom>
          <a:solidFill>
            <a:srgbClr val="375C8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3" name="object 613"/>
          <p:cNvSpPr/>
          <p:nvPr/>
        </p:nvSpPr>
        <p:spPr>
          <a:xfrm>
            <a:off x="1900016" y="9121693"/>
            <a:ext cx="419511" cy="192953"/>
          </a:xfrm>
          <a:custGeom>
            <a:avLst/>
            <a:gdLst/>
            <a:ahLst/>
            <a:cxnLst/>
            <a:rect l="l" t="t" r="r" b="b"/>
            <a:pathLst>
              <a:path w="419511" h="192953">
                <a:moveTo>
                  <a:pt x="419511" y="0"/>
                </a:moveTo>
                <a:lnTo>
                  <a:pt x="411830" y="0"/>
                </a:lnTo>
                <a:lnTo>
                  <a:pt x="411830" y="177594"/>
                </a:lnTo>
                <a:lnTo>
                  <a:pt x="0" y="177594"/>
                </a:lnTo>
                <a:lnTo>
                  <a:pt x="0" y="185274"/>
                </a:lnTo>
                <a:lnTo>
                  <a:pt x="419511" y="192953"/>
                </a:lnTo>
                <a:lnTo>
                  <a:pt x="411830" y="185274"/>
                </a:lnTo>
                <a:lnTo>
                  <a:pt x="419511" y="177594"/>
                </a:lnTo>
                <a:lnTo>
                  <a:pt x="419511" y="0"/>
                </a:lnTo>
                <a:close/>
              </a:path>
            </a:pathLst>
          </a:custGeom>
          <a:solidFill>
            <a:srgbClr val="375C8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4" name="object 614"/>
          <p:cNvSpPr/>
          <p:nvPr/>
        </p:nvSpPr>
        <p:spPr>
          <a:xfrm>
            <a:off x="1892350" y="9106334"/>
            <a:ext cx="427177" cy="192953"/>
          </a:xfrm>
          <a:custGeom>
            <a:avLst/>
            <a:gdLst/>
            <a:ahLst/>
            <a:cxnLst/>
            <a:rect l="l" t="t" r="r" b="b"/>
            <a:pathLst>
              <a:path w="427177" h="192953">
                <a:moveTo>
                  <a:pt x="0" y="192953"/>
                </a:moveTo>
                <a:lnTo>
                  <a:pt x="0" y="15358"/>
                </a:lnTo>
                <a:lnTo>
                  <a:pt x="7665" y="7679"/>
                </a:lnTo>
                <a:lnTo>
                  <a:pt x="419496" y="7679"/>
                </a:lnTo>
                <a:lnTo>
                  <a:pt x="427177" y="0"/>
                </a:lnTo>
                <a:lnTo>
                  <a:pt x="0" y="0"/>
                </a:lnTo>
                <a:lnTo>
                  <a:pt x="0" y="192953"/>
                </a:lnTo>
                <a:close/>
              </a:path>
            </a:pathLst>
          </a:custGeom>
          <a:solidFill>
            <a:srgbClr val="375C8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5" name="object 615"/>
          <p:cNvSpPr/>
          <p:nvPr/>
        </p:nvSpPr>
        <p:spPr>
          <a:xfrm>
            <a:off x="1998893" y="9170651"/>
            <a:ext cx="47045" cy="85440"/>
          </a:xfrm>
          <a:custGeom>
            <a:avLst/>
            <a:gdLst/>
            <a:ahLst/>
            <a:cxnLst/>
            <a:rect l="l" t="t" r="r" b="b"/>
            <a:pathLst>
              <a:path w="47045" h="85440">
                <a:moveTo>
                  <a:pt x="17282" y="958"/>
                </a:moveTo>
                <a:lnTo>
                  <a:pt x="16322" y="958"/>
                </a:lnTo>
                <a:lnTo>
                  <a:pt x="15361" y="0"/>
                </a:lnTo>
                <a:lnTo>
                  <a:pt x="2880" y="0"/>
                </a:lnTo>
                <a:lnTo>
                  <a:pt x="1920" y="958"/>
                </a:lnTo>
                <a:lnTo>
                  <a:pt x="960" y="958"/>
                </a:lnTo>
                <a:lnTo>
                  <a:pt x="960" y="1923"/>
                </a:lnTo>
                <a:lnTo>
                  <a:pt x="0" y="1923"/>
                </a:lnTo>
                <a:lnTo>
                  <a:pt x="0" y="82558"/>
                </a:lnTo>
                <a:lnTo>
                  <a:pt x="960" y="83516"/>
                </a:lnTo>
                <a:lnTo>
                  <a:pt x="1920" y="84481"/>
                </a:lnTo>
                <a:lnTo>
                  <a:pt x="2880" y="85440"/>
                </a:lnTo>
                <a:lnTo>
                  <a:pt x="46085" y="85440"/>
                </a:lnTo>
                <a:lnTo>
                  <a:pt x="46085" y="84481"/>
                </a:lnTo>
                <a:lnTo>
                  <a:pt x="47045" y="84481"/>
                </a:lnTo>
                <a:lnTo>
                  <a:pt x="47045" y="71996"/>
                </a:lnTo>
                <a:lnTo>
                  <a:pt x="46085" y="71996"/>
                </a:lnTo>
                <a:lnTo>
                  <a:pt x="46085" y="71039"/>
                </a:lnTo>
                <a:lnTo>
                  <a:pt x="18242" y="71039"/>
                </a:lnTo>
                <a:lnTo>
                  <a:pt x="18242" y="1923"/>
                </a:lnTo>
                <a:lnTo>
                  <a:pt x="17282" y="1923"/>
                </a:lnTo>
                <a:lnTo>
                  <a:pt x="17282" y="95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6" name="object 616"/>
          <p:cNvSpPr/>
          <p:nvPr/>
        </p:nvSpPr>
        <p:spPr>
          <a:xfrm>
            <a:off x="2051700" y="9230171"/>
            <a:ext cx="21107" cy="65275"/>
          </a:xfrm>
          <a:custGeom>
            <a:avLst/>
            <a:gdLst/>
            <a:ahLst/>
            <a:cxnLst/>
            <a:rect l="l" t="t" r="r" b="b"/>
            <a:pathLst>
              <a:path w="21107" h="65275">
                <a:moveTo>
                  <a:pt x="21107" y="26878"/>
                </a:moveTo>
                <a:lnTo>
                  <a:pt x="21107" y="10561"/>
                </a:lnTo>
                <a:lnTo>
                  <a:pt x="20147" y="8638"/>
                </a:lnTo>
                <a:lnTo>
                  <a:pt x="19202" y="6720"/>
                </a:lnTo>
                <a:lnTo>
                  <a:pt x="18242" y="4797"/>
                </a:lnTo>
                <a:lnTo>
                  <a:pt x="18242" y="1917"/>
                </a:lnTo>
                <a:lnTo>
                  <a:pt x="17266" y="0"/>
                </a:lnTo>
                <a:lnTo>
                  <a:pt x="17266" y="24961"/>
                </a:lnTo>
                <a:lnTo>
                  <a:pt x="21107" y="26878"/>
                </a:lnTo>
                <a:close/>
              </a:path>
              <a:path w="21107" h="65275">
                <a:moveTo>
                  <a:pt x="36484" y="14400"/>
                </a:moveTo>
                <a:lnTo>
                  <a:pt x="28803" y="14400"/>
                </a:lnTo>
                <a:lnTo>
                  <a:pt x="26868" y="13441"/>
                </a:lnTo>
                <a:lnTo>
                  <a:pt x="24947" y="12476"/>
                </a:lnTo>
                <a:lnTo>
                  <a:pt x="23042" y="11519"/>
                </a:lnTo>
                <a:lnTo>
                  <a:pt x="21107" y="10561"/>
                </a:lnTo>
                <a:lnTo>
                  <a:pt x="21107" y="26878"/>
                </a:lnTo>
                <a:lnTo>
                  <a:pt x="25923" y="27837"/>
                </a:lnTo>
                <a:lnTo>
                  <a:pt x="36484" y="27837"/>
                </a:lnTo>
                <a:lnTo>
                  <a:pt x="41269" y="26878"/>
                </a:lnTo>
                <a:lnTo>
                  <a:pt x="45110" y="24961"/>
                </a:lnTo>
                <a:lnTo>
                  <a:pt x="48950" y="23038"/>
                </a:lnTo>
                <a:lnTo>
                  <a:pt x="52791" y="21121"/>
                </a:lnTo>
                <a:lnTo>
                  <a:pt x="55671" y="18240"/>
                </a:lnTo>
                <a:lnTo>
                  <a:pt x="58552" y="15358"/>
                </a:lnTo>
                <a:lnTo>
                  <a:pt x="60472" y="11519"/>
                </a:lnTo>
                <a:lnTo>
                  <a:pt x="61432" y="7679"/>
                </a:lnTo>
                <a:lnTo>
                  <a:pt x="62392" y="3838"/>
                </a:lnTo>
                <a:lnTo>
                  <a:pt x="63352" y="-958"/>
                </a:lnTo>
                <a:lnTo>
                  <a:pt x="63352" y="-11519"/>
                </a:lnTo>
                <a:lnTo>
                  <a:pt x="62392" y="-16317"/>
                </a:lnTo>
                <a:lnTo>
                  <a:pt x="61432" y="-20157"/>
                </a:lnTo>
                <a:lnTo>
                  <a:pt x="60472" y="-23996"/>
                </a:lnTo>
                <a:lnTo>
                  <a:pt x="58552" y="-27837"/>
                </a:lnTo>
                <a:lnTo>
                  <a:pt x="55671" y="-30717"/>
                </a:lnTo>
                <a:lnTo>
                  <a:pt x="53751" y="-33599"/>
                </a:lnTo>
                <a:lnTo>
                  <a:pt x="49911" y="-35516"/>
                </a:lnTo>
                <a:lnTo>
                  <a:pt x="46070" y="-36481"/>
                </a:lnTo>
                <a:lnTo>
                  <a:pt x="42230" y="-38397"/>
                </a:lnTo>
                <a:lnTo>
                  <a:pt x="22082" y="-38397"/>
                </a:lnTo>
                <a:lnTo>
                  <a:pt x="18242" y="-36481"/>
                </a:lnTo>
                <a:lnTo>
                  <a:pt x="14401" y="-34558"/>
                </a:lnTo>
                <a:lnTo>
                  <a:pt x="10561" y="-32641"/>
                </a:lnTo>
                <a:lnTo>
                  <a:pt x="8641" y="-29759"/>
                </a:lnTo>
                <a:lnTo>
                  <a:pt x="5760" y="-26878"/>
                </a:lnTo>
                <a:lnTo>
                  <a:pt x="3840" y="-23038"/>
                </a:lnTo>
                <a:lnTo>
                  <a:pt x="1920" y="-19199"/>
                </a:lnTo>
                <a:lnTo>
                  <a:pt x="960" y="-14400"/>
                </a:lnTo>
                <a:lnTo>
                  <a:pt x="0" y="-9602"/>
                </a:lnTo>
                <a:lnTo>
                  <a:pt x="0" y="0"/>
                </a:lnTo>
                <a:lnTo>
                  <a:pt x="960" y="4797"/>
                </a:lnTo>
                <a:lnTo>
                  <a:pt x="1920" y="8638"/>
                </a:lnTo>
                <a:lnTo>
                  <a:pt x="2880" y="12476"/>
                </a:lnTo>
                <a:lnTo>
                  <a:pt x="4800" y="16317"/>
                </a:lnTo>
                <a:lnTo>
                  <a:pt x="7680" y="19199"/>
                </a:lnTo>
                <a:lnTo>
                  <a:pt x="10561" y="22079"/>
                </a:lnTo>
                <a:lnTo>
                  <a:pt x="13426" y="23996"/>
                </a:lnTo>
                <a:lnTo>
                  <a:pt x="17266" y="24961"/>
                </a:lnTo>
                <a:lnTo>
                  <a:pt x="17266" y="-11519"/>
                </a:lnTo>
                <a:lnTo>
                  <a:pt x="18242" y="-14400"/>
                </a:lnTo>
                <a:lnTo>
                  <a:pt x="19202" y="-16317"/>
                </a:lnTo>
                <a:lnTo>
                  <a:pt x="19202" y="-18240"/>
                </a:lnTo>
                <a:lnTo>
                  <a:pt x="21107" y="-20157"/>
                </a:lnTo>
                <a:lnTo>
                  <a:pt x="22082" y="-22079"/>
                </a:lnTo>
                <a:lnTo>
                  <a:pt x="23987" y="-23038"/>
                </a:lnTo>
                <a:lnTo>
                  <a:pt x="24947" y="-23996"/>
                </a:lnTo>
                <a:lnTo>
                  <a:pt x="26868" y="-24961"/>
                </a:lnTo>
                <a:lnTo>
                  <a:pt x="29763" y="-25920"/>
                </a:lnTo>
                <a:lnTo>
                  <a:pt x="34549" y="-25920"/>
                </a:lnTo>
                <a:lnTo>
                  <a:pt x="37429" y="-24961"/>
                </a:lnTo>
                <a:lnTo>
                  <a:pt x="38389" y="-23996"/>
                </a:lnTo>
                <a:lnTo>
                  <a:pt x="40309" y="-23038"/>
                </a:lnTo>
                <a:lnTo>
                  <a:pt x="42230" y="-22079"/>
                </a:lnTo>
                <a:lnTo>
                  <a:pt x="43190" y="-20157"/>
                </a:lnTo>
                <a:lnTo>
                  <a:pt x="44150" y="-18240"/>
                </a:lnTo>
                <a:lnTo>
                  <a:pt x="45110" y="-16317"/>
                </a:lnTo>
                <a:lnTo>
                  <a:pt x="45110" y="-13441"/>
                </a:lnTo>
                <a:lnTo>
                  <a:pt x="46070" y="-11519"/>
                </a:lnTo>
                <a:lnTo>
                  <a:pt x="46070" y="0"/>
                </a:lnTo>
                <a:lnTo>
                  <a:pt x="45110" y="2881"/>
                </a:lnTo>
                <a:lnTo>
                  <a:pt x="45110" y="5756"/>
                </a:lnTo>
                <a:lnTo>
                  <a:pt x="44150" y="7679"/>
                </a:lnTo>
                <a:lnTo>
                  <a:pt x="43190" y="8638"/>
                </a:lnTo>
                <a:lnTo>
                  <a:pt x="41269" y="10561"/>
                </a:lnTo>
                <a:lnTo>
                  <a:pt x="40309" y="12476"/>
                </a:lnTo>
                <a:lnTo>
                  <a:pt x="38389" y="13441"/>
                </a:lnTo>
                <a:lnTo>
                  <a:pt x="36484" y="1440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7" name="object 617"/>
          <p:cNvSpPr/>
          <p:nvPr/>
        </p:nvSpPr>
        <p:spPr>
          <a:xfrm>
            <a:off x="2121773" y="9192732"/>
            <a:ext cx="96956" cy="64317"/>
          </a:xfrm>
          <a:custGeom>
            <a:avLst/>
            <a:gdLst/>
            <a:ahLst/>
            <a:cxnLst/>
            <a:rect l="l" t="t" r="r" b="b"/>
            <a:pathLst>
              <a:path w="96956" h="64317">
                <a:moveTo>
                  <a:pt x="19202" y="63358"/>
                </a:moveTo>
                <a:lnTo>
                  <a:pt x="22082" y="63358"/>
                </a:lnTo>
                <a:lnTo>
                  <a:pt x="24003" y="64317"/>
                </a:lnTo>
                <a:lnTo>
                  <a:pt x="27843" y="64317"/>
                </a:lnTo>
                <a:lnTo>
                  <a:pt x="28803" y="47035"/>
                </a:lnTo>
                <a:lnTo>
                  <a:pt x="29763" y="64317"/>
                </a:lnTo>
                <a:lnTo>
                  <a:pt x="31683" y="64317"/>
                </a:lnTo>
                <a:lnTo>
                  <a:pt x="32644" y="63358"/>
                </a:lnTo>
                <a:lnTo>
                  <a:pt x="37429" y="63358"/>
                </a:lnTo>
                <a:lnTo>
                  <a:pt x="37429" y="62400"/>
                </a:lnTo>
                <a:lnTo>
                  <a:pt x="38404" y="62400"/>
                </a:lnTo>
                <a:lnTo>
                  <a:pt x="38404" y="60476"/>
                </a:lnTo>
                <a:lnTo>
                  <a:pt x="47990" y="24960"/>
                </a:lnTo>
                <a:lnTo>
                  <a:pt x="47990" y="23996"/>
                </a:lnTo>
                <a:lnTo>
                  <a:pt x="57607" y="60476"/>
                </a:lnTo>
                <a:lnTo>
                  <a:pt x="58552" y="61435"/>
                </a:lnTo>
                <a:lnTo>
                  <a:pt x="58552" y="62400"/>
                </a:lnTo>
                <a:lnTo>
                  <a:pt x="59512" y="62400"/>
                </a:lnTo>
                <a:lnTo>
                  <a:pt x="59512" y="63358"/>
                </a:lnTo>
                <a:lnTo>
                  <a:pt x="63352" y="63358"/>
                </a:lnTo>
                <a:lnTo>
                  <a:pt x="65272" y="64317"/>
                </a:lnTo>
                <a:lnTo>
                  <a:pt x="72953" y="64317"/>
                </a:lnTo>
                <a:lnTo>
                  <a:pt x="73914" y="63358"/>
                </a:lnTo>
                <a:lnTo>
                  <a:pt x="77754" y="63358"/>
                </a:lnTo>
                <a:lnTo>
                  <a:pt x="78714" y="62400"/>
                </a:lnTo>
                <a:lnTo>
                  <a:pt x="79674" y="61435"/>
                </a:lnTo>
                <a:lnTo>
                  <a:pt x="79674" y="60476"/>
                </a:lnTo>
                <a:lnTo>
                  <a:pt x="95996" y="6720"/>
                </a:lnTo>
                <a:lnTo>
                  <a:pt x="95996" y="2880"/>
                </a:lnTo>
                <a:lnTo>
                  <a:pt x="96956" y="2880"/>
                </a:lnTo>
                <a:lnTo>
                  <a:pt x="96956" y="1921"/>
                </a:lnTo>
                <a:lnTo>
                  <a:pt x="95996" y="957"/>
                </a:lnTo>
                <a:lnTo>
                  <a:pt x="95036" y="0"/>
                </a:lnTo>
                <a:lnTo>
                  <a:pt x="81594" y="0"/>
                </a:lnTo>
                <a:lnTo>
                  <a:pt x="81594" y="957"/>
                </a:lnTo>
                <a:lnTo>
                  <a:pt x="80634" y="957"/>
                </a:lnTo>
                <a:lnTo>
                  <a:pt x="80634" y="1921"/>
                </a:lnTo>
                <a:lnTo>
                  <a:pt x="79674" y="2880"/>
                </a:lnTo>
                <a:lnTo>
                  <a:pt x="69113" y="46076"/>
                </a:lnTo>
                <a:lnTo>
                  <a:pt x="69113" y="47035"/>
                </a:lnTo>
                <a:lnTo>
                  <a:pt x="68153" y="46076"/>
                </a:lnTo>
                <a:lnTo>
                  <a:pt x="56631" y="1921"/>
                </a:lnTo>
                <a:lnTo>
                  <a:pt x="56631" y="957"/>
                </a:lnTo>
                <a:lnTo>
                  <a:pt x="55671" y="957"/>
                </a:lnTo>
                <a:lnTo>
                  <a:pt x="54711" y="0"/>
                </a:lnTo>
                <a:lnTo>
                  <a:pt x="42245" y="0"/>
                </a:lnTo>
                <a:lnTo>
                  <a:pt x="41269" y="957"/>
                </a:lnTo>
                <a:lnTo>
                  <a:pt x="40325" y="1921"/>
                </a:lnTo>
                <a:lnTo>
                  <a:pt x="40325" y="2880"/>
                </a:lnTo>
                <a:lnTo>
                  <a:pt x="28803" y="46076"/>
                </a:lnTo>
                <a:lnTo>
                  <a:pt x="17282" y="2880"/>
                </a:lnTo>
                <a:lnTo>
                  <a:pt x="17282" y="1921"/>
                </a:lnTo>
                <a:lnTo>
                  <a:pt x="16322" y="957"/>
                </a:lnTo>
                <a:lnTo>
                  <a:pt x="15361" y="0"/>
                </a:lnTo>
                <a:lnTo>
                  <a:pt x="1920" y="0"/>
                </a:lnTo>
                <a:lnTo>
                  <a:pt x="960" y="957"/>
                </a:lnTo>
                <a:lnTo>
                  <a:pt x="0" y="1921"/>
                </a:lnTo>
                <a:lnTo>
                  <a:pt x="0" y="3838"/>
                </a:lnTo>
                <a:lnTo>
                  <a:pt x="960" y="4797"/>
                </a:lnTo>
                <a:lnTo>
                  <a:pt x="960" y="6720"/>
                </a:lnTo>
                <a:lnTo>
                  <a:pt x="16322" y="60476"/>
                </a:lnTo>
                <a:lnTo>
                  <a:pt x="17282" y="61435"/>
                </a:lnTo>
                <a:lnTo>
                  <a:pt x="17282" y="62400"/>
                </a:lnTo>
                <a:lnTo>
                  <a:pt x="18242" y="62400"/>
                </a:lnTo>
                <a:lnTo>
                  <a:pt x="18242" y="63358"/>
                </a:lnTo>
                <a:lnTo>
                  <a:pt x="19202" y="63358"/>
                </a:lnTo>
                <a:close/>
              </a:path>
              <a:path w="96956" h="64317">
                <a:moveTo>
                  <a:pt x="57607" y="60476"/>
                </a:moveTo>
                <a:lnTo>
                  <a:pt x="47990" y="23996"/>
                </a:lnTo>
                <a:lnTo>
                  <a:pt x="47990" y="24960"/>
                </a:lnTo>
                <a:lnTo>
                  <a:pt x="57607" y="60476"/>
                </a:lnTo>
                <a:close/>
              </a:path>
              <a:path w="96956" h="64317">
                <a:moveTo>
                  <a:pt x="29763" y="64317"/>
                </a:moveTo>
                <a:lnTo>
                  <a:pt x="28803" y="47035"/>
                </a:lnTo>
                <a:lnTo>
                  <a:pt x="27843" y="64317"/>
                </a:lnTo>
                <a:lnTo>
                  <a:pt x="29763" y="64317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8" name="object 618"/>
          <p:cNvSpPr/>
          <p:nvPr/>
        </p:nvSpPr>
        <p:spPr>
          <a:xfrm>
            <a:off x="2476957" y="8730985"/>
            <a:ext cx="427184" cy="575982"/>
          </a:xfrm>
          <a:custGeom>
            <a:avLst/>
            <a:gdLst/>
            <a:ahLst/>
            <a:cxnLst/>
            <a:rect l="l" t="t" r="r" b="b"/>
            <a:pathLst>
              <a:path w="427184" h="575982">
                <a:moveTo>
                  <a:pt x="0" y="575982"/>
                </a:moveTo>
                <a:lnTo>
                  <a:pt x="427184" y="575982"/>
                </a:lnTo>
                <a:lnTo>
                  <a:pt x="427184" y="0"/>
                </a:lnTo>
                <a:lnTo>
                  <a:pt x="0" y="0"/>
                </a:lnTo>
                <a:lnTo>
                  <a:pt x="0" y="575982"/>
                </a:lnTo>
                <a:close/>
              </a:path>
            </a:pathLst>
          </a:custGeom>
          <a:solidFill>
            <a:srgbClr val="7E63A1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9" name="object 619"/>
          <p:cNvSpPr/>
          <p:nvPr/>
        </p:nvSpPr>
        <p:spPr>
          <a:xfrm>
            <a:off x="2470236" y="8723304"/>
            <a:ext cx="441594" cy="591342"/>
          </a:xfrm>
          <a:custGeom>
            <a:avLst/>
            <a:gdLst/>
            <a:ahLst/>
            <a:cxnLst/>
            <a:rect l="l" t="t" r="r" b="b"/>
            <a:pathLst>
              <a:path w="441594" h="591342">
                <a:moveTo>
                  <a:pt x="0" y="583663"/>
                </a:moveTo>
                <a:lnTo>
                  <a:pt x="0" y="587501"/>
                </a:lnTo>
                <a:lnTo>
                  <a:pt x="2895" y="591342"/>
                </a:lnTo>
                <a:lnTo>
                  <a:pt x="433913" y="591342"/>
                </a:lnTo>
                <a:lnTo>
                  <a:pt x="14401" y="583663"/>
                </a:lnTo>
                <a:lnTo>
                  <a:pt x="14401" y="14400"/>
                </a:lnTo>
                <a:lnTo>
                  <a:pt x="433913" y="14400"/>
                </a:lnTo>
                <a:lnTo>
                  <a:pt x="437753" y="591342"/>
                </a:lnTo>
                <a:lnTo>
                  <a:pt x="441594" y="587501"/>
                </a:lnTo>
                <a:lnTo>
                  <a:pt x="441594" y="2881"/>
                </a:lnTo>
                <a:lnTo>
                  <a:pt x="437753" y="0"/>
                </a:lnTo>
                <a:lnTo>
                  <a:pt x="433913" y="0"/>
                </a:lnTo>
                <a:lnTo>
                  <a:pt x="426232" y="7679"/>
                </a:lnTo>
                <a:lnTo>
                  <a:pt x="14401" y="7679"/>
                </a:lnTo>
                <a:lnTo>
                  <a:pt x="6720" y="14400"/>
                </a:lnTo>
                <a:lnTo>
                  <a:pt x="6720" y="575983"/>
                </a:lnTo>
                <a:lnTo>
                  <a:pt x="6720" y="0"/>
                </a:lnTo>
                <a:lnTo>
                  <a:pt x="2895" y="0"/>
                </a:lnTo>
                <a:lnTo>
                  <a:pt x="0" y="2881"/>
                </a:lnTo>
                <a:lnTo>
                  <a:pt x="0" y="583663"/>
                </a:lnTo>
                <a:close/>
              </a:path>
            </a:pathLst>
          </a:custGeom>
          <a:solidFill>
            <a:srgbClr val="375C8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0" name="object 620"/>
          <p:cNvSpPr/>
          <p:nvPr/>
        </p:nvSpPr>
        <p:spPr>
          <a:xfrm>
            <a:off x="2896468" y="8737704"/>
            <a:ext cx="11521" cy="576942"/>
          </a:xfrm>
          <a:custGeom>
            <a:avLst/>
            <a:gdLst/>
            <a:ahLst/>
            <a:cxnLst/>
            <a:rect l="l" t="t" r="r" b="b"/>
            <a:pathLst>
              <a:path w="11521" h="576942">
                <a:moveTo>
                  <a:pt x="7680" y="561583"/>
                </a:moveTo>
                <a:lnTo>
                  <a:pt x="0" y="569262"/>
                </a:lnTo>
                <a:lnTo>
                  <a:pt x="7680" y="576942"/>
                </a:lnTo>
                <a:lnTo>
                  <a:pt x="11521" y="576942"/>
                </a:lnTo>
                <a:lnTo>
                  <a:pt x="7680" y="0"/>
                </a:lnTo>
                <a:lnTo>
                  <a:pt x="7680" y="561583"/>
                </a:lnTo>
                <a:close/>
              </a:path>
            </a:pathLst>
          </a:custGeom>
          <a:solidFill>
            <a:srgbClr val="375C8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1" name="object 621"/>
          <p:cNvSpPr/>
          <p:nvPr/>
        </p:nvSpPr>
        <p:spPr>
          <a:xfrm>
            <a:off x="2484638" y="8737704"/>
            <a:ext cx="419511" cy="576942"/>
          </a:xfrm>
          <a:custGeom>
            <a:avLst/>
            <a:gdLst/>
            <a:ahLst/>
            <a:cxnLst/>
            <a:rect l="l" t="t" r="r" b="b"/>
            <a:pathLst>
              <a:path w="419511" h="576942">
                <a:moveTo>
                  <a:pt x="419511" y="0"/>
                </a:moveTo>
                <a:lnTo>
                  <a:pt x="411830" y="0"/>
                </a:lnTo>
                <a:lnTo>
                  <a:pt x="411830" y="561583"/>
                </a:lnTo>
                <a:lnTo>
                  <a:pt x="0" y="561583"/>
                </a:lnTo>
                <a:lnTo>
                  <a:pt x="0" y="569262"/>
                </a:lnTo>
                <a:lnTo>
                  <a:pt x="419511" y="576942"/>
                </a:lnTo>
                <a:lnTo>
                  <a:pt x="411830" y="569262"/>
                </a:lnTo>
                <a:lnTo>
                  <a:pt x="419511" y="561583"/>
                </a:lnTo>
                <a:lnTo>
                  <a:pt x="419511" y="0"/>
                </a:lnTo>
                <a:close/>
              </a:path>
            </a:pathLst>
          </a:custGeom>
          <a:solidFill>
            <a:srgbClr val="375C8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2" name="object 622"/>
          <p:cNvSpPr/>
          <p:nvPr/>
        </p:nvSpPr>
        <p:spPr>
          <a:xfrm>
            <a:off x="2476957" y="8723304"/>
            <a:ext cx="427192" cy="575983"/>
          </a:xfrm>
          <a:custGeom>
            <a:avLst/>
            <a:gdLst/>
            <a:ahLst/>
            <a:cxnLst/>
            <a:rect l="l" t="t" r="r" b="b"/>
            <a:pathLst>
              <a:path w="427192" h="575983">
                <a:moveTo>
                  <a:pt x="0" y="575983"/>
                </a:moveTo>
                <a:lnTo>
                  <a:pt x="0" y="14400"/>
                </a:lnTo>
                <a:lnTo>
                  <a:pt x="7680" y="7679"/>
                </a:lnTo>
                <a:lnTo>
                  <a:pt x="419511" y="7679"/>
                </a:lnTo>
                <a:lnTo>
                  <a:pt x="427192" y="0"/>
                </a:lnTo>
                <a:lnTo>
                  <a:pt x="0" y="0"/>
                </a:lnTo>
                <a:lnTo>
                  <a:pt x="0" y="575983"/>
                </a:lnTo>
                <a:close/>
              </a:path>
            </a:pathLst>
          </a:custGeom>
          <a:solidFill>
            <a:srgbClr val="375C8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3" name="object 623"/>
          <p:cNvSpPr/>
          <p:nvPr/>
        </p:nvSpPr>
        <p:spPr>
          <a:xfrm>
            <a:off x="2571993" y="8978658"/>
            <a:ext cx="66248" cy="86397"/>
          </a:xfrm>
          <a:custGeom>
            <a:avLst/>
            <a:gdLst/>
            <a:ahLst/>
            <a:cxnLst/>
            <a:rect l="l" t="t" r="r" b="b"/>
            <a:pathLst>
              <a:path w="66248" h="86397">
                <a:moveTo>
                  <a:pt x="14401" y="958"/>
                </a:moveTo>
                <a:lnTo>
                  <a:pt x="12481" y="958"/>
                </a:lnTo>
                <a:lnTo>
                  <a:pt x="11521" y="0"/>
                </a:lnTo>
                <a:lnTo>
                  <a:pt x="5775" y="0"/>
                </a:lnTo>
                <a:lnTo>
                  <a:pt x="4800" y="958"/>
                </a:lnTo>
                <a:lnTo>
                  <a:pt x="960" y="958"/>
                </a:lnTo>
                <a:lnTo>
                  <a:pt x="960" y="1923"/>
                </a:lnTo>
                <a:lnTo>
                  <a:pt x="0" y="1923"/>
                </a:lnTo>
                <a:lnTo>
                  <a:pt x="0" y="84479"/>
                </a:lnTo>
                <a:lnTo>
                  <a:pt x="960" y="85438"/>
                </a:lnTo>
                <a:lnTo>
                  <a:pt x="1920" y="85438"/>
                </a:lnTo>
                <a:lnTo>
                  <a:pt x="1920" y="86397"/>
                </a:lnTo>
                <a:lnTo>
                  <a:pt x="14401" y="86397"/>
                </a:lnTo>
                <a:lnTo>
                  <a:pt x="15361" y="85438"/>
                </a:lnTo>
                <a:lnTo>
                  <a:pt x="16322" y="85438"/>
                </a:lnTo>
                <a:lnTo>
                  <a:pt x="17282" y="84479"/>
                </a:lnTo>
                <a:lnTo>
                  <a:pt x="17282" y="48958"/>
                </a:lnTo>
                <a:lnTo>
                  <a:pt x="48966" y="48958"/>
                </a:lnTo>
                <a:lnTo>
                  <a:pt x="48966" y="84479"/>
                </a:lnTo>
                <a:lnTo>
                  <a:pt x="49926" y="84479"/>
                </a:lnTo>
                <a:lnTo>
                  <a:pt x="49926" y="85438"/>
                </a:lnTo>
                <a:lnTo>
                  <a:pt x="50886" y="85438"/>
                </a:lnTo>
                <a:lnTo>
                  <a:pt x="51846" y="86397"/>
                </a:lnTo>
                <a:lnTo>
                  <a:pt x="64328" y="86397"/>
                </a:lnTo>
                <a:lnTo>
                  <a:pt x="65288" y="85438"/>
                </a:lnTo>
                <a:lnTo>
                  <a:pt x="66248" y="85438"/>
                </a:lnTo>
                <a:lnTo>
                  <a:pt x="66248" y="1923"/>
                </a:lnTo>
                <a:lnTo>
                  <a:pt x="65288" y="958"/>
                </a:lnTo>
                <a:lnTo>
                  <a:pt x="62407" y="958"/>
                </a:lnTo>
                <a:lnTo>
                  <a:pt x="61447" y="0"/>
                </a:lnTo>
                <a:lnTo>
                  <a:pt x="54726" y="0"/>
                </a:lnTo>
                <a:lnTo>
                  <a:pt x="53766" y="958"/>
                </a:lnTo>
                <a:lnTo>
                  <a:pt x="49926" y="958"/>
                </a:lnTo>
                <a:lnTo>
                  <a:pt x="49926" y="1923"/>
                </a:lnTo>
                <a:lnTo>
                  <a:pt x="48966" y="1923"/>
                </a:lnTo>
                <a:lnTo>
                  <a:pt x="48966" y="34558"/>
                </a:lnTo>
                <a:lnTo>
                  <a:pt x="17282" y="34558"/>
                </a:lnTo>
                <a:lnTo>
                  <a:pt x="17282" y="1923"/>
                </a:lnTo>
                <a:lnTo>
                  <a:pt x="16322" y="1923"/>
                </a:lnTo>
                <a:lnTo>
                  <a:pt x="16322" y="958"/>
                </a:lnTo>
                <a:lnTo>
                  <a:pt x="14401" y="95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4" name="object 624"/>
          <p:cNvSpPr/>
          <p:nvPr/>
        </p:nvSpPr>
        <p:spPr>
          <a:xfrm>
            <a:off x="2654564" y="8974817"/>
            <a:ext cx="19187" cy="17282"/>
          </a:xfrm>
          <a:custGeom>
            <a:avLst/>
            <a:gdLst/>
            <a:ahLst/>
            <a:cxnLst/>
            <a:rect l="l" t="t" r="r" b="b"/>
            <a:pathLst>
              <a:path w="19187" h="17282">
                <a:moveTo>
                  <a:pt x="944" y="14400"/>
                </a:moveTo>
                <a:lnTo>
                  <a:pt x="1905" y="16317"/>
                </a:lnTo>
                <a:lnTo>
                  <a:pt x="3840" y="17282"/>
                </a:lnTo>
                <a:lnTo>
                  <a:pt x="16306" y="17282"/>
                </a:lnTo>
                <a:lnTo>
                  <a:pt x="17266" y="15358"/>
                </a:lnTo>
                <a:lnTo>
                  <a:pt x="19187" y="14400"/>
                </a:lnTo>
                <a:lnTo>
                  <a:pt x="19187" y="3840"/>
                </a:lnTo>
                <a:lnTo>
                  <a:pt x="17266" y="1923"/>
                </a:lnTo>
                <a:lnTo>
                  <a:pt x="16306" y="958"/>
                </a:lnTo>
                <a:lnTo>
                  <a:pt x="13426" y="0"/>
                </a:lnTo>
                <a:lnTo>
                  <a:pt x="6720" y="0"/>
                </a:lnTo>
                <a:lnTo>
                  <a:pt x="3840" y="958"/>
                </a:lnTo>
                <a:lnTo>
                  <a:pt x="2880" y="1923"/>
                </a:lnTo>
                <a:lnTo>
                  <a:pt x="944" y="3840"/>
                </a:lnTo>
                <a:lnTo>
                  <a:pt x="0" y="5763"/>
                </a:lnTo>
                <a:lnTo>
                  <a:pt x="0" y="12478"/>
                </a:lnTo>
                <a:lnTo>
                  <a:pt x="944" y="1440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5" name="object 625"/>
          <p:cNvSpPr/>
          <p:nvPr/>
        </p:nvSpPr>
        <p:spPr>
          <a:xfrm>
            <a:off x="2656469" y="9000737"/>
            <a:ext cx="16322" cy="64317"/>
          </a:xfrm>
          <a:custGeom>
            <a:avLst/>
            <a:gdLst/>
            <a:ahLst/>
            <a:cxnLst/>
            <a:rect l="l" t="t" r="r" b="b"/>
            <a:pathLst>
              <a:path w="16322" h="64317">
                <a:moveTo>
                  <a:pt x="15361" y="958"/>
                </a:moveTo>
                <a:lnTo>
                  <a:pt x="13441" y="958"/>
                </a:lnTo>
                <a:lnTo>
                  <a:pt x="12496" y="0"/>
                </a:lnTo>
                <a:lnTo>
                  <a:pt x="3840" y="0"/>
                </a:lnTo>
                <a:lnTo>
                  <a:pt x="2880" y="958"/>
                </a:lnTo>
                <a:lnTo>
                  <a:pt x="975" y="958"/>
                </a:lnTo>
                <a:lnTo>
                  <a:pt x="0" y="1923"/>
                </a:lnTo>
                <a:lnTo>
                  <a:pt x="0" y="63358"/>
                </a:lnTo>
                <a:lnTo>
                  <a:pt x="1935" y="63358"/>
                </a:lnTo>
                <a:lnTo>
                  <a:pt x="1935" y="64317"/>
                </a:lnTo>
                <a:lnTo>
                  <a:pt x="14401" y="64317"/>
                </a:lnTo>
                <a:lnTo>
                  <a:pt x="14401" y="63358"/>
                </a:lnTo>
                <a:lnTo>
                  <a:pt x="16322" y="63358"/>
                </a:lnTo>
                <a:lnTo>
                  <a:pt x="16322" y="1923"/>
                </a:lnTo>
                <a:lnTo>
                  <a:pt x="15361" y="1923"/>
                </a:lnTo>
                <a:lnTo>
                  <a:pt x="15361" y="95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6" name="object 626"/>
          <p:cNvSpPr/>
          <p:nvPr/>
        </p:nvSpPr>
        <p:spPr>
          <a:xfrm>
            <a:off x="2701594" y="9024734"/>
            <a:ext cx="6720" cy="18240"/>
          </a:xfrm>
          <a:custGeom>
            <a:avLst/>
            <a:gdLst/>
            <a:ahLst/>
            <a:cxnLst/>
            <a:rect l="l" t="t" r="r" b="b"/>
            <a:pathLst>
              <a:path w="6720" h="18240">
                <a:moveTo>
                  <a:pt x="6720" y="6720"/>
                </a:moveTo>
                <a:lnTo>
                  <a:pt x="3840" y="5762"/>
                </a:lnTo>
                <a:lnTo>
                  <a:pt x="2880" y="4805"/>
                </a:lnTo>
                <a:lnTo>
                  <a:pt x="960" y="2881"/>
                </a:lnTo>
                <a:lnTo>
                  <a:pt x="0" y="0"/>
                </a:lnTo>
                <a:lnTo>
                  <a:pt x="0" y="16323"/>
                </a:lnTo>
                <a:lnTo>
                  <a:pt x="960" y="16323"/>
                </a:lnTo>
                <a:lnTo>
                  <a:pt x="2880" y="17282"/>
                </a:lnTo>
                <a:lnTo>
                  <a:pt x="4800" y="18240"/>
                </a:lnTo>
                <a:lnTo>
                  <a:pt x="6720" y="672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7" name="object 627"/>
          <p:cNvSpPr/>
          <p:nvPr/>
        </p:nvSpPr>
        <p:spPr>
          <a:xfrm>
            <a:off x="2683352" y="8999779"/>
            <a:ext cx="59527" cy="89272"/>
          </a:xfrm>
          <a:custGeom>
            <a:avLst/>
            <a:gdLst/>
            <a:ahLst/>
            <a:cxnLst/>
            <a:rect l="l" t="t" r="r" b="b"/>
            <a:pathLst>
              <a:path w="59527" h="89272">
                <a:moveTo>
                  <a:pt x="51846" y="16317"/>
                </a:moveTo>
                <a:lnTo>
                  <a:pt x="50886" y="15358"/>
                </a:lnTo>
                <a:lnTo>
                  <a:pt x="49926" y="14400"/>
                </a:lnTo>
                <a:lnTo>
                  <a:pt x="57607" y="14400"/>
                </a:lnTo>
                <a:lnTo>
                  <a:pt x="58567" y="13437"/>
                </a:lnTo>
                <a:lnTo>
                  <a:pt x="58567" y="12478"/>
                </a:lnTo>
                <a:lnTo>
                  <a:pt x="59527" y="11519"/>
                </a:lnTo>
                <a:lnTo>
                  <a:pt x="59527" y="3840"/>
                </a:lnTo>
                <a:lnTo>
                  <a:pt x="58567" y="2881"/>
                </a:lnTo>
                <a:lnTo>
                  <a:pt x="58567" y="1917"/>
                </a:lnTo>
                <a:lnTo>
                  <a:pt x="38404" y="1917"/>
                </a:lnTo>
                <a:lnTo>
                  <a:pt x="36484" y="958"/>
                </a:lnTo>
                <a:lnTo>
                  <a:pt x="33604" y="958"/>
                </a:lnTo>
                <a:lnTo>
                  <a:pt x="31683" y="0"/>
                </a:lnTo>
                <a:lnTo>
                  <a:pt x="24002" y="0"/>
                </a:lnTo>
                <a:lnTo>
                  <a:pt x="21122" y="958"/>
                </a:lnTo>
                <a:lnTo>
                  <a:pt x="18242" y="1917"/>
                </a:lnTo>
                <a:lnTo>
                  <a:pt x="15361" y="2881"/>
                </a:lnTo>
                <a:lnTo>
                  <a:pt x="12481" y="4799"/>
                </a:lnTo>
                <a:lnTo>
                  <a:pt x="10561" y="5757"/>
                </a:lnTo>
                <a:lnTo>
                  <a:pt x="8641" y="7679"/>
                </a:lnTo>
                <a:lnTo>
                  <a:pt x="6720" y="10561"/>
                </a:lnTo>
                <a:lnTo>
                  <a:pt x="5760" y="13437"/>
                </a:lnTo>
                <a:lnTo>
                  <a:pt x="3840" y="15358"/>
                </a:lnTo>
                <a:lnTo>
                  <a:pt x="3840" y="27837"/>
                </a:lnTo>
                <a:lnTo>
                  <a:pt x="4800" y="30717"/>
                </a:lnTo>
                <a:lnTo>
                  <a:pt x="5760" y="32634"/>
                </a:lnTo>
                <a:lnTo>
                  <a:pt x="6720" y="34558"/>
                </a:lnTo>
                <a:lnTo>
                  <a:pt x="8641" y="35516"/>
                </a:lnTo>
                <a:lnTo>
                  <a:pt x="6720" y="37440"/>
                </a:lnTo>
                <a:lnTo>
                  <a:pt x="4800" y="39355"/>
                </a:lnTo>
                <a:lnTo>
                  <a:pt x="3840" y="41279"/>
                </a:lnTo>
                <a:lnTo>
                  <a:pt x="2880" y="44160"/>
                </a:lnTo>
                <a:lnTo>
                  <a:pt x="1920" y="46078"/>
                </a:lnTo>
                <a:lnTo>
                  <a:pt x="1920" y="50875"/>
                </a:lnTo>
                <a:lnTo>
                  <a:pt x="2880" y="52798"/>
                </a:lnTo>
                <a:lnTo>
                  <a:pt x="3840" y="54716"/>
                </a:lnTo>
                <a:lnTo>
                  <a:pt x="4800" y="55679"/>
                </a:lnTo>
                <a:lnTo>
                  <a:pt x="6720" y="57596"/>
                </a:lnTo>
                <a:lnTo>
                  <a:pt x="8641" y="58555"/>
                </a:lnTo>
                <a:lnTo>
                  <a:pt x="6720" y="59519"/>
                </a:lnTo>
                <a:lnTo>
                  <a:pt x="5760" y="60478"/>
                </a:lnTo>
                <a:lnTo>
                  <a:pt x="4800" y="61437"/>
                </a:lnTo>
                <a:lnTo>
                  <a:pt x="3840" y="62395"/>
                </a:lnTo>
                <a:lnTo>
                  <a:pt x="2880" y="64317"/>
                </a:lnTo>
                <a:lnTo>
                  <a:pt x="1920" y="65275"/>
                </a:lnTo>
                <a:lnTo>
                  <a:pt x="960" y="66234"/>
                </a:lnTo>
                <a:lnTo>
                  <a:pt x="960" y="67199"/>
                </a:lnTo>
                <a:lnTo>
                  <a:pt x="0" y="69116"/>
                </a:lnTo>
                <a:lnTo>
                  <a:pt x="0" y="77754"/>
                </a:lnTo>
                <a:lnTo>
                  <a:pt x="960" y="79676"/>
                </a:lnTo>
                <a:lnTo>
                  <a:pt x="1920" y="81593"/>
                </a:lnTo>
                <a:lnTo>
                  <a:pt x="3840" y="83516"/>
                </a:lnTo>
                <a:lnTo>
                  <a:pt x="5760" y="84475"/>
                </a:lnTo>
                <a:lnTo>
                  <a:pt x="8641" y="86398"/>
                </a:lnTo>
                <a:lnTo>
                  <a:pt x="11521" y="87355"/>
                </a:lnTo>
                <a:lnTo>
                  <a:pt x="14401" y="88314"/>
                </a:lnTo>
                <a:lnTo>
                  <a:pt x="15361" y="72955"/>
                </a:lnTo>
                <a:lnTo>
                  <a:pt x="15361" y="70075"/>
                </a:lnTo>
                <a:lnTo>
                  <a:pt x="16322" y="69116"/>
                </a:lnTo>
                <a:lnTo>
                  <a:pt x="16322" y="67199"/>
                </a:lnTo>
                <a:lnTo>
                  <a:pt x="17282" y="66234"/>
                </a:lnTo>
                <a:lnTo>
                  <a:pt x="17282" y="65275"/>
                </a:lnTo>
                <a:lnTo>
                  <a:pt x="18242" y="64317"/>
                </a:lnTo>
                <a:lnTo>
                  <a:pt x="19202" y="64317"/>
                </a:lnTo>
                <a:lnTo>
                  <a:pt x="20162" y="63358"/>
                </a:lnTo>
                <a:lnTo>
                  <a:pt x="21122" y="62395"/>
                </a:lnTo>
                <a:lnTo>
                  <a:pt x="35524" y="62395"/>
                </a:lnTo>
                <a:lnTo>
                  <a:pt x="38404" y="63358"/>
                </a:lnTo>
                <a:lnTo>
                  <a:pt x="39364" y="64317"/>
                </a:lnTo>
                <a:lnTo>
                  <a:pt x="41285" y="65275"/>
                </a:lnTo>
                <a:lnTo>
                  <a:pt x="42245" y="67199"/>
                </a:lnTo>
                <a:lnTo>
                  <a:pt x="42245" y="70075"/>
                </a:lnTo>
                <a:lnTo>
                  <a:pt x="41285" y="71038"/>
                </a:lnTo>
                <a:lnTo>
                  <a:pt x="41285" y="71996"/>
                </a:lnTo>
                <a:lnTo>
                  <a:pt x="40325" y="72955"/>
                </a:lnTo>
                <a:lnTo>
                  <a:pt x="40325" y="73913"/>
                </a:lnTo>
                <a:lnTo>
                  <a:pt x="39364" y="74878"/>
                </a:lnTo>
                <a:lnTo>
                  <a:pt x="38404" y="75837"/>
                </a:lnTo>
                <a:lnTo>
                  <a:pt x="36484" y="76795"/>
                </a:lnTo>
                <a:lnTo>
                  <a:pt x="34564" y="76795"/>
                </a:lnTo>
                <a:lnTo>
                  <a:pt x="32644" y="77754"/>
                </a:lnTo>
                <a:lnTo>
                  <a:pt x="32644" y="89272"/>
                </a:lnTo>
                <a:lnTo>
                  <a:pt x="37444" y="88314"/>
                </a:lnTo>
                <a:lnTo>
                  <a:pt x="41285" y="87355"/>
                </a:lnTo>
                <a:lnTo>
                  <a:pt x="45125" y="86398"/>
                </a:lnTo>
                <a:lnTo>
                  <a:pt x="48006" y="84475"/>
                </a:lnTo>
                <a:lnTo>
                  <a:pt x="50886" y="82558"/>
                </a:lnTo>
                <a:lnTo>
                  <a:pt x="53766" y="80634"/>
                </a:lnTo>
                <a:lnTo>
                  <a:pt x="55686" y="78719"/>
                </a:lnTo>
                <a:lnTo>
                  <a:pt x="56647" y="75837"/>
                </a:lnTo>
                <a:lnTo>
                  <a:pt x="57607" y="73913"/>
                </a:lnTo>
                <a:lnTo>
                  <a:pt x="58567" y="71038"/>
                </a:lnTo>
                <a:lnTo>
                  <a:pt x="58567" y="65275"/>
                </a:lnTo>
                <a:lnTo>
                  <a:pt x="57607" y="63358"/>
                </a:lnTo>
                <a:lnTo>
                  <a:pt x="56647" y="61437"/>
                </a:lnTo>
                <a:lnTo>
                  <a:pt x="56647" y="58555"/>
                </a:lnTo>
                <a:lnTo>
                  <a:pt x="54726" y="57596"/>
                </a:lnTo>
                <a:lnTo>
                  <a:pt x="52806" y="55679"/>
                </a:lnTo>
                <a:lnTo>
                  <a:pt x="50886" y="53757"/>
                </a:lnTo>
                <a:lnTo>
                  <a:pt x="48966" y="52798"/>
                </a:lnTo>
                <a:lnTo>
                  <a:pt x="46085" y="51840"/>
                </a:lnTo>
                <a:lnTo>
                  <a:pt x="44165" y="51840"/>
                </a:lnTo>
                <a:lnTo>
                  <a:pt x="40325" y="50875"/>
                </a:lnTo>
                <a:lnTo>
                  <a:pt x="37444" y="50875"/>
                </a:lnTo>
                <a:lnTo>
                  <a:pt x="23042" y="49917"/>
                </a:lnTo>
                <a:lnTo>
                  <a:pt x="19202" y="49917"/>
                </a:lnTo>
                <a:lnTo>
                  <a:pt x="18242" y="48958"/>
                </a:lnTo>
                <a:lnTo>
                  <a:pt x="17282" y="47999"/>
                </a:lnTo>
                <a:lnTo>
                  <a:pt x="16322" y="47035"/>
                </a:lnTo>
                <a:lnTo>
                  <a:pt x="16322" y="45119"/>
                </a:lnTo>
                <a:lnTo>
                  <a:pt x="17282" y="44160"/>
                </a:lnTo>
                <a:lnTo>
                  <a:pt x="17282" y="42237"/>
                </a:lnTo>
                <a:lnTo>
                  <a:pt x="18242" y="41279"/>
                </a:lnTo>
                <a:lnTo>
                  <a:pt x="18242" y="18240"/>
                </a:lnTo>
                <a:lnTo>
                  <a:pt x="19202" y="17276"/>
                </a:lnTo>
                <a:lnTo>
                  <a:pt x="19202" y="16317"/>
                </a:lnTo>
                <a:lnTo>
                  <a:pt x="20162" y="15358"/>
                </a:lnTo>
                <a:lnTo>
                  <a:pt x="21122" y="14400"/>
                </a:lnTo>
                <a:lnTo>
                  <a:pt x="22082" y="13437"/>
                </a:lnTo>
                <a:lnTo>
                  <a:pt x="24002" y="12478"/>
                </a:lnTo>
                <a:lnTo>
                  <a:pt x="24963" y="12478"/>
                </a:lnTo>
                <a:lnTo>
                  <a:pt x="25923" y="11519"/>
                </a:lnTo>
                <a:lnTo>
                  <a:pt x="30723" y="11519"/>
                </a:lnTo>
                <a:lnTo>
                  <a:pt x="33604" y="12478"/>
                </a:lnTo>
                <a:lnTo>
                  <a:pt x="35524" y="14400"/>
                </a:lnTo>
                <a:lnTo>
                  <a:pt x="37444" y="16317"/>
                </a:lnTo>
                <a:lnTo>
                  <a:pt x="38404" y="19199"/>
                </a:lnTo>
                <a:lnTo>
                  <a:pt x="38404" y="23038"/>
                </a:lnTo>
                <a:lnTo>
                  <a:pt x="37444" y="24955"/>
                </a:lnTo>
                <a:lnTo>
                  <a:pt x="37444" y="25920"/>
                </a:lnTo>
                <a:lnTo>
                  <a:pt x="36484" y="26878"/>
                </a:lnTo>
                <a:lnTo>
                  <a:pt x="36484" y="27837"/>
                </a:lnTo>
                <a:lnTo>
                  <a:pt x="35524" y="28795"/>
                </a:lnTo>
                <a:lnTo>
                  <a:pt x="34564" y="29760"/>
                </a:lnTo>
                <a:lnTo>
                  <a:pt x="33604" y="30717"/>
                </a:lnTo>
                <a:lnTo>
                  <a:pt x="32644" y="30717"/>
                </a:lnTo>
                <a:lnTo>
                  <a:pt x="30723" y="31676"/>
                </a:lnTo>
                <a:lnTo>
                  <a:pt x="24963" y="31676"/>
                </a:lnTo>
                <a:lnTo>
                  <a:pt x="23042" y="43196"/>
                </a:lnTo>
                <a:lnTo>
                  <a:pt x="35524" y="43196"/>
                </a:lnTo>
                <a:lnTo>
                  <a:pt x="38404" y="42237"/>
                </a:lnTo>
                <a:lnTo>
                  <a:pt x="41285" y="41279"/>
                </a:lnTo>
                <a:lnTo>
                  <a:pt x="44165" y="39355"/>
                </a:lnTo>
                <a:lnTo>
                  <a:pt x="46085" y="37440"/>
                </a:lnTo>
                <a:lnTo>
                  <a:pt x="48006" y="36475"/>
                </a:lnTo>
                <a:lnTo>
                  <a:pt x="49926" y="33599"/>
                </a:lnTo>
                <a:lnTo>
                  <a:pt x="50886" y="30717"/>
                </a:lnTo>
                <a:lnTo>
                  <a:pt x="51846" y="28795"/>
                </a:lnTo>
                <a:lnTo>
                  <a:pt x="52806" y="24955"/>
                </a:lnTo>
                <a:lnTo>
                  <a:pt x="52806" y="19199"/>
                </a:lnTo>
                <a:lnTo>
                  <a:pt x="51846" y="18240"/>
                </a:lnTo>
                <a:lnTo>
                  <a:pt x="51846" y="16317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8" name="object 628"/>
          <p:cNvSpPr/>
          <p:nvPr/>
        </p:nvSpPr>
        <p:spPr>
          <a:xfrm>
            <a:off x="2697754" y="9072734"/>
            <a:ext cx="18242" cy="16317"/>
          </a:xfrm>
          <a:custGeom>
            <a:avLst/>
            <a:gdLst/>
            <a:ahLst/>
            <a:cxnLst/>
            <a:rect l="l" t="t" r="r" b="b"/>
            <a:pathLst>
              <a:path w="18242" h="16317">
                <a:moveTo>
                  <a:pt x="18242" y="4799"/>
                </a:moveTo>
                <a:lnTo>
                  <a:pt x="9601" y="4799"/>
                </a:lnTo>
                <a:lnTo>
                  <a:pt x="6720" y="3840"/>
                </a:lnTo>
                <a:lnTo>
                  <a:pt x="4800" y="2881"/>
                </a:lnTo>
                <a:lnTo>
                  <a:pt x="1920" y="1923"/>
                </a:lnTo>
                <a:lnTo>
                  <a:pt x="960" y="0"/>
                </a:lnTo>
                <a:lnTo>
                  <a:pt x="0" y="15358"/>
                </a:lnTo>
                <a:lnTo>
                  <a:pt x="3840" y="15358"/>
                </a:lnTo>
                <a:lnTo>
                  <a:pt x="8641" y="16317"/>
                </a:lnTo>
                <a:lnTo>
                  <a:pt x="18242" y="16317"/>
                </a:lnTo>
                <a:lnTo>
                  <a:pt x="18242" y="479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9" name="object 629"/>
          <p:cNvSpPr/>
          <p:nvPr/>
        </p:nvSpPr>
        <p:spPr>
          <a:xfrm>
            <a:off x="2753426" y="8972900"/>
            <a:ext cx="56647" cy="92154"/>
          </a:xfrm>
          <a:custGeom>
            <a:avLst/>
            <a:gdLst/>
            <a:ahLst/>
            <a:cxnLst/>
            <a:rect l="l" t="t" r="r" b="b"/>
            <a:pathLst>
              <a:path w="56647" h="92154">
                <a:moveTo>
                  <a:pt x="20162" y="32636"/>
                </a:moveTo>
                <a:lnTo>
                  <a:pt x="17282" y="35516"/>
                </a:lnTo>
                <a:lnTo>
                  <a:pt x="17282" y="1917"/>
                </a:lnTo>
                <a:lnTo>
                  <a:pt x="16322" y="1917"/>
                </a:lnTo>
                <a:lnTo>
                  <a:pt x="16322" y="958"/>
                </a:lnTo>
                <a:lnTo>
                  <a:pt x="14401" y="958"/>
                </a:lnTo>
                <a:lnTo>
                  <a:pt x="13456" y="0"/>
                </a:lnTo>
                <a:lnTo>
                  <a:pt x="3840" y="0"/>
                </a:lnTo>
                <a:lnTo>
                  <a:pt x="2895" y="958"/>
                </a:lnTo>
                <a:lnTo>
                  <a:pt x="960" y="958"/>
                </a:lnTo>
                <a:lnTo>
                  <a:pt x="960" y="1917"/>
                </a:lnTo>
                <a:lnTo>
                  <a:pt x="0" y="1917"/>
                </a:lnTo>
                <a:lnTo>
                  <a:pt x="0" y="90237"/>
                </a:lnTo>
                <a:lnTo>
                  <a:pt x="960" y="91196"/>
                </a:lnTo>
                <a:lnTo>
                  <a:pt x="1935" y="91196"/>
                </a:lnTo>
                <a:lnTo>
                  <a:pt x="2895" y="92154"/>
                </a:lnTo>
                <a:lnTo>
                  <a:pt x="14401" y="92154"/>
                </a:lnTo>
                <a:lnTo>
                  <a:pt x="15361" y="91196"/>
                </a:lnTo>
                <a:lnTo>
                  <a:pt x="16322" y="91196"/>
                </a:lnTo>
                <a:lnTo>
                  <a:pt x="16322" y="90237"/>
                </a:lnTo>
                <a:lnTo>
                  <a:pt x="17282" y="90237"/>
                </a:lnTo>
                <a:lnTo>
                  <a:pt x="17282" y="50875"/>
                </a:lnTo>
                <a:lnTo>
                  <a:pt x="19202" y="47036"/>
                </a:lnTo>
                <a:lnTo>
                  <a:pt x="21122" y="45119"/>
                </a:lnTo>
                <a:lnTo>
                  <a:pt x="24003" y="44154"/>
                </a:lnTo>
                <a:lnTo>
                  <a:pt x="25923" y="42237"/>
                </a:lnTo>
                <a:lnTo>
                  <a:pt x="27843" y="41279"/>
                </a:lnTo>
                <a:lnTo>
                  <a:pt x="31683" y="41279"/>
                </a:lnTo>
                <a:lnTo>
                  <a:pt x="33604" y="42237"/>
                </a:lnTo>
                <a:lnTo>
                  <a:pt x="34564" y="42237"/>
                </a:lnTo>
                <a:lnTo>
                  <a:pt x="35524" y="43196"/>
                </a:lnTo>
                <a:lnTo>
                  <a:pt x="36484" y="44154"/>
                </a:lnTo>
                <a:lnTo>
                  <a:pt x="37444" y="45119"/>
                </a:lnTo>
                <a:lnTo>
                  <a:pt x="38404" y="46078"/>
                </a:lnTo>
                <a:lnTo>
                  <a:pt x="39364" y="47995"/>
                </a:lnTo>
                <a:lnTo>
                  <a:pt x="39364" y="50875"/>
                </a:lnTo>
                <a:lnTo>
                  <a:pt x="40325" y="52798"/>
                </a:lnTo>
                <a:lnTo>
                  <a:pt x="40325" y="91196"/>
                </a:lnTo>
                <a:lnTo>
                  <a:pt x="41285" y="91196"/>
                </a:lnTo>
                <a:lnTo>
                  <a:pt x="42245" y="92154"/>
                </a:lnTo>
                <a:lnTo>
                  <a:pt x="54726" y="92154"/>
                </a:lnTo>
                <a:lnTo>
                  <a:pt x="54726" y="91196"/>
                </a:lnTo>
                <a:lnTo>
                  <a:pt x="56647" y="91196"/>
                </a:lnTo>
                <a:lnTo>
                  <a:pt x="56647" y="45119"/>
                </a:lnTo>
                <a:lnTo>
                  <a:pt x="55686" y="42237"/>
                </a:lnTo>
                <a:lnTo>
                  <a:pt x="54726" y="39357"/>
                </a:lnTo>
                <a:lnTo>
                  <a:pt x="53766" y="36475"/>
                </a:lnTo>
                <a:lnTo>
                  <a:pt x="51846" y="34558"/>
                </a:lnTo>
                <a:lnTo>
                  <a:pt x="49926" y="31677"/>
                </a:lnTo>
                <a:lnTo>
                  <a:pt x="48006" y="30719"/>
                </a:lnTo>
                <a:lnTo>
                  <a:pt x="45125" y="28795"/>
                </a:lnTo>
                <a:lnTo>
                  <a:pt x="42245" y="27837"/>
                </a:lnTo>
                <a:lnTo>
                  <a:pt x="39364" y="26878"/>
                </a:lnTo>
                <a:lnTo>
                  <a:pt x="31683" y="26878"/>
                </a:lnTo>
                <a:lnTo>
                  <a:pt x="28803" y="27837"/>
                </a:lnTo>
                <a:lnTo>
                  <a:pt x="25923" y="28795"/>
                </a:lnTo>
                <a:lnTo>
                  <a:pt x="23042" y="30719"/>
                </a:lnTo>
                <a:lnTo>
                  <a:pt x="20162" y="32636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0" name="object 630"/>
          <p:cNvSpPr/>
          <p:nvPr/>
        </p:nvSpPr>
        <p:spPr>
          <a:xfrm>
            <a:off x="1241482" y="8476594"/>
            <a:ext cx="37440" cy="95036"/>
          </a:xfrm>
          <a:custGeom>
            <a:avLst/>
            <a:gdLst/>
            <a:ahLst/>
            <a:cxnLst/>
            <a:rect l="l" t="t" r="r" b="b"/>
            <a:pathLst>
              <a:path w="37440" h="95036">
                <a:moveTo>
                  <a:pt x="18240" y="2880"/>
                </a:moveTo>
                <a:lnTo>
                  <a:pt x="0" y="92154"/>
                </a:lnTo>
                <a:lnTo>
                  <a:pt x="0" y="94078"/>
                </a:lnTo>
                <a:lnTo>
                  <a:pt x="1917" y="94078"/>
                </a:lnTo>
                <a:lnTo>
                  <a:pt x="1917" y="95036"/>
                </a:lnTo>
                <a:lnTo>
                  <a:pt x="16317" y="95036"/>
                </a:lnTo>
                <a:lnTo>
                  <a:pt x="16317" y="94078"/>
                </a:lnTo>
                <a:lnTo>
                  <a:pt x="18240" y="94078"/>
                </a:lnTo>
                <a:lnTo>
                  <a:pt x="18240" y="93119"/>
                </a:lnTo>
                <a:lnTo>
                  <a:pt x="19199" y="93119"/>
                </a:lnTo>
                <a:lnTo>
                  <a:pt x="19199" y="92154"/>
                </a:lnTo>
                <a:lnTo>
                  <a:pt x="37440" y="2880"/>
                </a:lnTo>
                <a:lnTo>
                  <a:pt x="37440" y="960"/>
                </a:lnTo>
                <a:lnTo>
                  <a:pt x="36475" y="960"/>
                </a:lnTo>
                <a:lnTo>
                  <a:pt x="35516" y="0"/>
                </a:lnTo>
                <a:lnTo>
                  <a:pt x="20157" y="0"/>
                </a:lnTo>
                <a:lnTo>
                  <a:pt x="19199" y="960"/>
                </a:lnTo>
                <a:lnTo>
                  <a:pt x="18240" y="960"/>
                </a:lnTo>
                <a:lnTo>
                  <a:pt x="18240" y="288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1" name="object 631"/>
          <p:cNvSpPr/>
          <p:nvPr/>
        </p:nvSpPr>
        <p:spPr>
          <a:xfrm>
            <a:off x="1284678" y="8474674"/>
            <a:ext cx="76800" cy="97915"/>
          </a:xfrm>
          <a:custGeom>
            <a:avLst/>
            <a:gdLst/>
            <a:ahLst/>
            <a:cxnLst/>
            <a:rect l="l" t="t" r="r" b="b"/>
            <a:pathLst>
              <a:path w="76800" h="97915">
                <a:moveTo>
                  <a:pt x="22079" y="48950"/>
                </a:moveTo>
                <a:lnTo>
                  <a:pt x="23038" y="45110"/>
                </a:lnTo>
                <a:lnTo>
                  <a:pt x="24003" y="42245"/>
                </a:lnTo>
                <a:lnTo>
                  <a:pt x="25920" y="38404"/>
                </a:lnTo>
                <a:lnTo>
                  <a:pt x="26878" y="35524"/>
                </a:lnTo>
                <a:lnTo>
                  <a:pt x="28800" y="32644"/>
                </a:lnTo>
                <a:lnTo>
                  <a:pt x="30717" y="29763"/>
                </a:lnTo>
                <a:lnTo>
                  <a:pt x="32641" y="26883"/>
                </a:lnTo>
                <a:lnTo>
                  <a:pt x="34558" y="24963"/>
                </a:lnTo>
                <a:lnTo>
                  <a:pt x="37438" y="22082"/>
                </a:lnTo>
                <a:lnTo>
                  <a:pt x="40320" y="20162"/>
                </a:lnTo>
                <a:lnTo>
                  <a:pt x="43202" y="19202"/>
                </a:lnTo>
                <a:lnTo>
                  <a:pt x="46076" y="17282"/>
                </a:lnTo>
                <a:lnTo>
                  <a:pt x="48958" y="16322"/>
                </a:lnTo>
                <a:lnTo>
                  <a:pt x="55679" y="16322"/>
                </a:lnTo>
                <a:lnTo>
                  <a:pt x="58561" y="17282"/>
                </a:lnTo>
                <a:lnTo>
                  <a:pt x="61441" y="18242"/>
                </a:lnTo>
                <a:lnTo>
                  <a:pt x="63358" y="18242"/>
                </a:lnTo>
                <a:lnTo>
                  <a:pt x="65282" y="19202"/>
                </a:lnTo>
                <a:lnTo>
                  <a:pt x="66240" y="20162"/>
                </a:lnTo>
                <a:lnTo>
                  <a:pt x="68157" y="21122"/>
                </a:lnTo>
                <a:lnTo>
                  <a:pt x="69121" y="22082"/>
                </a:lnTo>
                <a:lnTo>
                  <a:pt x="70079" y="23042"/>
                </a:lnTo>
                <a:lnTo>
                  <a:pt x="71038" y="24003"/>
                </a:lnTo>
                <a:lnTo>
                  <a:pt x="72961" y="24003"/>
                </a:lnTo>
                <a:lnTo>
                  <a:pt x="73920" y="23042"/>
                </a:lnTo>
                <a:lnTo>
                  <a:pt x="74878" y="22082"/>
                </a:lnTo>
                <a:lnTo>
                  <a:pt x="74878" y="21122"/>
                </a:lnTo>
                <a:lnTo>
                  <a:pt x="75837" y="19202"/>
                </a:lnTo>
                <a:lnTo>
                  <a:pt x="76800" y="16322"/>
                </a:lnTo>
                <a:lnTo>
                  <a:pt x="76800" y="8641"/>
                </a:lnTo>
                <a:lnTo>
                  <a:pt x="75837" y="7680"/>
                </a:lnTo>
                <a:lnTo>
                  <a:pt x="74878" y="6720"/>
                </a:lnTo>
                <a:lnTo>
                  <a:pt x="72961" y="5760"/>
                </a:lnTo>
                <a:lnTo>
                  <a:pt x="71038" y="3840"/>
                </a:lnTo>
                <a:lnTo>
                  <a:pt x="68157" y="2880"/>
                </a:lnTo>
                <a:lnTo>
                  <a:pt x="66240" y="1920"/>
                </a:lnTo>
                <a:lnTo>
                  <a:pt x="63358" y="1920"/>
                </a:lnTo>
                <a:lnTo>
                  <a:pt x="59519" y="960"/>
                </a:lnTo>
                <a:lnTo>
                  <a:pt x="56637" y="0"/>
                </a:lnTo>
                <a:lnTo>
                  <a:pt x="47041" y="0"/>
                </a:lnTo>
                <a:lnTo>
                  <a:pt x="41279" y="960"/>
                </a:lnTo>
                <a:lnTo>
                  <a:pt x="36479" y="2880"/>
                </a:lnTo>
                <a:lnTo>
                  <a:pt x="31682" y="4800"/>
                </a:lnTo>
                <a:lnTo>
                  <a:pt x="26878" y="7680"/>
                </a:lnTo>
                <a:lnTo>
                  <a:pt x="23038" y="10561"/>
                </a:lnTo>
                <a:lnTo>
                  <a:pt x="19199" y="13441"/>
                </a:lnTo>
                <a:lnTo>
                  <a:pt x="15358" y="17282"/>
                </a:lnTo>
                <a:lnTo>
                  <a:pt x="12483" y="22082"/>
                </a:lnTo>
                <a:lnTo>
                  <a:pt x="9602" y="25923"/>
                </a:lnTo>
                <a:lnTo>
                  <a:pt x="7679" y="30723"/>
                </a:lnTo>
                <a:lnTo>
                  <a:pt x="5762" y="35524"/>
                </a:lnTo>
                <a:lnTo>
                  <a:pt x="3838" y="39364"/>
                </a:lnTo>
                <a:lnTo>
                  <a:pt x="1923" y="44165"/>
                </a:lnTo>
                <a:lnTo>
                  <a:pt x="1923" y="49926"/>
                </a:lnTo>
                <a:lnTo>
                  <a:pt x="958" y="54711"/>
                </a:lnTo>
                <a:lnTo>
                  <a:pt x="0" y="59512"/>
                </a:lnTo>
                <a:lnTo>
                  <a:pt x="0" y="69119"/>
                </a:lnTo>
                <a:lnTo>
                  <a:pt x="958" y="74875"/>
                </a:lnTo>
                <a:lnTo>
                  <a:pt x="2880" y="78716"/>
                </a:lnTo>
                <a:lnTo>
                  <a:pt x="3838" y="83519"/>
                </a:lnTo>
                <a:lnTo>
                  <a:pt x="6720" y="86395"/>
                </a:lnTo>
                <a:lnTo>
                  <a:pt x="9602" y="89277"/>
                </a:lnTo>
                <a:lnTo>
                  <a:pt x="12483" y="92157"/>
                </a:lnTo>
                <a:lnTo>
                  <a:pt x="16323" y="95039"/>
                </a:lnTo>
                <a:lnTo>
                  <a:pt x="20162" y="95998"/>
                </a:lnTo>
                <a:lnTo>
                  <a:pt x="24961" y="97915"/>
                </a:lnTo>
                <a:lnTo>
                  <a:pt x="44159" y="97915"/>
                </a:lnTo>
                <a:lnTo>
                  <a:pt x="47041" y="96956"/>
                </a:lnTo>
                <a:lnTo>
                  <a:pt x="48958" y="95998"/>
                </a:lnTo>
                <a:lnTo>
                  <a:pt x="51838" y="95998"/>
                </a:lnTo>
                <a:lnTo>
                  <a:pt x="53756" y="95039"/>
                </a:lnTo>
                <a:lnTo>
                  <a:pt x="55679" y="94074"/>
                </a:lnTo>
                <a:lnTo>
                  <a:pt x="57602" y="93116"/>
                </a:lnTo>
                <a:lnTo>
                  <a:pt x="58561" y="92157"/>
                </a:lnTo>
                <a:lnTo>
                  <a:pt x="59519" y="92157"/>
                </a:lnTo>
                <a:lnTo>
                  <a:pt x="60476" y="91199"/>
                </a:lnTo>
                <a:lnTo>
                  <a:pt x="60476" y="90236"/>
                </a:lnTo>
                <a:lnTo>
                  <a:pt x="61441" y="90236"/>
                </a:lnTo>
                <a:lnTo>
                  <a:pt x="61441" y="89277"/>
                </a:lnTo>
                <a:lnTo>
                  <a:pt x="62400" y="88318"/>
                </a:lnTo>
                <a:lnTo>
                  <a:pt x="62400" y="86395"/>
                </a:lnTo>
                <a:lnTo>
                  <a:pt x="63358" y="85436"/>
                </a:lnTo>
                <a:lnTo>
                  <a:pt x="63358" y="80639"/>
                </a:lnTo>
                <a:lnTo>
                  <a:pt x="64317" y="79680"/>
                </a:lnTo>
                <a:lnTo>
                  <a:pt x="64317" y="75840"/>
                </a:lnTo>
                <a:lnTo>
                  <a:pt x="63358" y="75840"/>
                </a:lnTo>
                <a:lnTo>
                  <a:pt x="63358" y="74875"/>
                </a:lnTo>
                <a:lnTo>
                  <a:pt x="60476" y="74875"/>
                </a:lnTo>
                <a:lnTo>
                  <a:pt x="59519" y="75840"/>
                </a:lnTo>
                <a:lnTo>
                  <a:pt x="58561" y="76798"/>
                </a:lnTo>
                <a:lnTo>
                  <a:pt x="56637" y="77757"/>
                </a:lnTo>
                <a:lnTo>
                  <a:pt x="54720" y="78716"/>
                </a:lnTo>
                <a:lnTo>
                  <a:pt x="52797" y="79680"/>
                </a:lnTo>
                <a:lnTo>
                  <a:pt x="50881" y="79680"/>
                </a:lnTo>
                <a:lnTo>
                  <a:pt x="48958" y="80639"/>
                </a:lnTo>
                <a:lnTo>
                  <a:pt x="46076" y="81598"/>
                </a:lnTo>
                <a:lnTo>
                  <a:pt x="34558" y="81598"/>
                </a:lnTo>
                <a:lnTo>
                  <a:pt x="31682" y="80639"/>
                </a:lnTo>
                <a:lnTo>
                  <a:pt x="29759" y="79680"/>
                </a:lnTo>
                <a:lnTo>
                  <a:pt x="27841" y="78716"/>
                </a:lnTo>
                <a:lnTo>
                  <a:pt x="25920" y="76798"/>
                </a:lnTo>
                <a:lnTo>
                  <a:pt x="24003" y="74875"/>
                </a:lnTo>
                <a:lnTo>
                  <a:pt x="23038" y="72959"/>
                </a:lnTo>
                <a:lnTo>
                  <a:pt x="22079" y="70078"/>
                </a:lnTo>
                <a:lnTo>
                  <a:pt x="21121" y="68154"/>
                </a:lnTo>
                <a:lnTo>
                  <a:pt x="21121" y="55671"/>
                </a:lnTo>
                <a:lnTo>
                  <a:pt x="22079" y="51831"/>
                </a:lnTo>
                <a:lnTo>
                  <a:pt x="22079" y="4895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2" name="object 632"/>
          <p:cNvSpPr/>
          <p:nvPr/>
        </p:nvSpPr>
        <p:spPr>
          <a:xfrm>
            <a:off x="1367236" y="8476594"/>
            <a:ext cx="73920" cy="95036"/>
          </a:xfrm>
          <a:custGeom>
            <a:avLst/>
            <a:gdLst/>
            <a:ahLst/>
            <a:cxnLst/>
            <a:rect l="l" t="t" r="r" b="b"/>
            <a:pathLst>
              <a:path w="73920" h="95036">
                <a:moveTo>
                  <a:pt x="958" y="14401"/>
                </a:moveTo>
                <a:lnTo>
                  <a:pt x="958" y="15361"/>
                </a:lnTo>
                <a:lnTo>
                  <a:pt x="25920" y="15361"/>
                </a:lnTo>
                <a:lnTo>
                  <a:pt x="10559" y="92154"/>
                </a:lnTo>
                <a:lnTo>
                  <a:pt x="10559" y="93119"/>
                </a:lnTo>
                <a:lnTo>
                  <a:pt x="11518" y="94078"/>
                </a:lnTo>
                <a:lnTo>
                  <a:pt x="12476" y="94078"/>
                </a:lnTo>
                <a:lnTo>
                  <a:pt x="12476" y="95036"/>
                </a:lnTo>
                <a:lnTo>
                  <a:pt x="26877" y="95036"/>
                </a:lnTo>
                <a:lnTo>
                  <a:pt x="27841" y="94078"/>
                </a:lnTo>
                <a:lnTo>
                  <a:pt x="28800" y="94078"/>
                </a:lnTo>
                <a:lnTo>
                  <a:pt x="29759" y="93119"/>
                </a:lnTo>
                <a:lnTo>
                  <a:pt x="29759" y="92154"/>
                </a:lnTo>
                <a:lnTo>
                  <a:pt x="45118" y="15361"/>
                </a:lnTo>
                <a:lnTo>
                  <a:pt x="71038" y="15361"/>
                </a:lnTo>
                <a:lnTo>
                  <a:pt x="71038" y="14401"/>
                </a:lnTo>
                <a:lnTo>
                  <a:pt x="71996" y="13441"/>
                </a:lnTo>
                <a:lnTo>
                  <a:pt x="71996" y="12481"/>
                </a:lnTo>
                <a:lnTo>
                  <a:pt x="72961" y="12481"/>
                </a:lnTo>
                <a:lnTo>
                  <a:pt x="72961" y="9601"/>
                </a:lnTo>
                <a:lnTo>
                  <a:pt x="73920" y="7680"/>
                </a:lnTo>
                <a:lnTo>
                  <a:pt x="73920" y="0"/>
                </a:lnTo>
                <a:lnTo>
                  <a:pt x="4797" y="0"/>
                </a:lnTo>
                <a:lnTo>
                  <a:pt x="3838" y="960"/>
                </a:lnTo>
                <a:lnTo>
                  <a:pt x="2880" y="1920"/>
                </a:lnTo>
                <a:lnTo>
                  <a:pt x="2880" y="2880"/>
                </a:lnTo>
                <a:lnTo>
                  <a:pt x="1921" y="3840"/>
                </a:lnTo>
                <a:lnTo>
                  <a:pt x="1921" y="5760"/>
                </a:lnTo>
                <a:lnTo>
                  <a:pt x="958" y="6720"/>
                </a:lnTo>
                <a:lnTo>
                  <a:pt x="958" y="11521"/>
                </a:lnTo>
                <a:lnTo>
                  <a:pt x="0" y="11521"/>
                </a:lnTo>
                <a:lnTo>
                  <a:pt x="0" y="13441"/>
                </a:lnTo>
                <a:lnTo>
                  <a:pt x="958" y="144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3" name="object 633"/>
          <p:cNvSpPr/>
          <p:nvPr/>
        </p:nvSpPr>
        <p:spPr>
          <a:xfrm>
            <a:off x="1468034" y="8499637"/>
            <a:ext cx="53757" cy="71993"/>
          </a:xfrm>
          <a:custGeom>
            <a:avLst/>
            <a:gdLst/>
            <a:ahLst/>
            <a:cxnLst/>
            <a:rect l="l" t="t" r="r" b="b"/>
            <a:pathLst>
              <a:path w="53757" h="71993">
                <a:moveTo>
                  <a:pt x="27837" y="12466"/>
                </a:moveTo>
                <a:lnTo>
                  <a:pt x="26878" y="14401"/>
                </a:lnTo>
                <a:lnTo>
                  <a:pt x="28802" y="3840"/>
                </a:lnTo>
                <a:lnTo>
                  <a:pt x="28802" y="2880"/>
                </a:lnTo>
                <a:lnTo>
                  <a:pt x="27837" y="1920"/>
                </a:lnTo>
                <a:lnTo>
                  <a:pt x="26878" y="1920"/>
                </a:lnTo>
                <a:lnTo>
                  <a:pt x="25920" y="960"/>
                </a:lnTo>
                <a:lnTo>
                  <a:pt x="16317" y="960"/>
                </a:lnTo>
                <a:lnTo>
                  <a:pt x="15358" y="1920"/>
                </a:lnTo>
                <a:lnTo>
                  <a:pt x="13437" y="1920"/>
                </a:lnTo>
                <a:lnTo>
                  <a:pt x="13437" y="3840"/>
                </a:lnTo>
                <a:lnTo>
                  <a:pt x="12478" y="3840"/>
                </a:lnTo>
                <a:lnTo>
                  <a:pt x="0" y="69111"/>
                </a:lnTo>
                <a:lnTo>
                  <a:pt x="0" y="71035"/>
                </a:lnTo>
                <a:lnTo>
                  <a:pt x="958" y="71035"/>
                </a:lnTo>
                <a:lnTo>
                  <a:pt x="1917" y="71993"/>
                </a:lnTo>
                <a:lnTo>
                  <a:pt x="15358" y="71993"/>
                </a:lnTo>
                <a:lnTo>
                  <a:pt x="16317" y="71035"/>
                </a:lnTo>
                <a:lnTo>
                  <a:pt x="17276" y="71035"/>
                </a:lnTo>
                <a:lnTo>
                  <a:pt x="18240" y="70076"/>
                </a:lnTo>
                <a:lnTo>
                  <a:pt x="18240" y="69111"/>
                </a:lnTo>
                <a:lnTo>
                  <a:pt x="23996" y="40317"/>
                </a:lnTo>
                <a:lnTo>
                  <a:pt x="24961" y="36476"/>
                </a:lnTo>
                <a:lnTo>
                  <a:pt x="25920" y="33588"/>
                </a:lnTo>
                <a:lnTo>
                  <a:pt x="26878" y="31668"/>
                </a:lnTo>
                <a:lnTo>
                  <a:pt x="28802" y="28803"/>
                </a:lnTo>
                <a:lnTo>
                  <a:pt x="29760" y="25923"/>
                </a:lnTo>
                <a:lnTo>
                  <a:pt x="31677" y="23987"/>
                </a:lnTo>
                <a:lnTo>
                  <a:pt x="33599" y="22082"/>
                </a:lnTo>
                <a:lnTo>
                  <a:pt x="35516" y="20147"/>
                </a:lnTo>
                <a:lnTo>
                  <a:pt x="37440" y="19202"/>
                </a:lnTo>
                <a:lnTo>
                  <a:pt x="39357" y="17282"/>
                </a:lnTo>
                <a:lnTo>
                  <a:pt x="46078" y="17282"/>
                </a:lnTo>
                <a:lnTo>
                  <a:pt x="46078" y="18242"/>
                </a:lnTo>
                <a:lnTo>
                  <a:pt x="49917" y="18242"/>
                </a:lnTo>
                <a:lnTo>
                  <a:pt x="50875" y="17282"/>
                </a:lnTo>
                <a:lnTo>
                  <a:pt x="51840" y="16306"/>
                </a:lnTo>
                <a:lnTo>
                  <a:pt x="51840" y="13441"/>
                </a:lnTo>
                <a:lnTo>
                  <a:pt x="52798" y="12466"/>
                </a:lnTo>
                <a:lnTo>
                  <a:pt x="52798" y="10561"/>
                </a:lnTo>
                <a:lnTo>
                  <a:pt x="53757" y="8641"/>
                </a:lnTo>
                <a:lnTo>
                  <a:pt x="53757" y="960"/>
                </a:lnTo>
                <a:lnTo>
                  <a:pt x="51840" y="960"/>
                </a:lnTo>
                <a:lnTo>
                  <a:pt x="51840" y="0"/>
                </a:lnTo>
                <a:lnTo>
                  <a:pt x="43196" y="0"/>
                </a:lnTo>
                <a:lnTo>
                  <a:pt x="41279" y="960"/>
                </a:lnTo>
                <a:lnTo>
                  <a:pt x="39357" y="1920"/>
                </a:lnTo>
                <a:lnTo>
                  <a:pt x="37440" y="2880"/>
                </a:lnTo>
                <a:lnTo>
                  <a:pt x="35516" y="3840"/>
                </a:lnTo>
                <a:lnTo>
                  <a:pt x="33599" y="4800"/>
                </a:lnTo>
                <a:lnTo>
                  <a:pt x="31677" y="6720"/>
                </a:lnTo>
                <a:lnTo>
                  <a:pt x="30719" y="8641"/>
                </a:lnTo>
                <a:lnTo>
                  <a:pt x="28802" y="10561"/>
                </a:lnTo>
                <a:lnTo>
                  <a:pt x="27837" y="1246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4" name="object 634"/>
          <p:cNvSpPr/>
          <p:nvPr/>
        </p:nvSpPr>
        <p:spPr>
          <a:xfrm>
            <a:off x="1521791" y="8505398"/>
            <a:ext cx="56630" cy="68154"/>
          </a:xfrm>
          <a:custGeom>
            <a:avLst/>
            <a:gdLst/>
            <a:ahLst/>
            <a:cxnLst/>
            <a:rect l="l" t="t" r="r" b="b"/>
            <a:pathLst>
              <a:path w="56630" h="68154">
                <a:moveTo>
                  <a:pt x="0" y="43193"/>
                </a:moveTo>
                <a:lnTo>
                  <a:pt x="0" y="47033"/>
                </a:lnTo>
                <a:lnTo>
                  <a:pt x="958" y="50874"/>
                </a:lnTo>
                <a:lnTo>
                  <a:pt x="1923" y="53754"/>
                </a:lnTo>
                <a:lnTo>
                  <a:pt x="2878" y="57595"/>
                </a:lnTo>
                <a:lnTo>
                  <a:pt x="4799" y="59512"/>
                </a:lnTo>
                <a:lnTo>
                  <a:pt x="7679" y="61433"/>
                </a:lnTo>
                <a:lnTo>
                  <a:pt x="9599" y="63351"/>
                </a:lnTo>
                <a:lnTo>
                  <a:pt x="12480" y="65274"/>
                </a:lnTo>
                <a:lnTo>
                  <a:pt x="16320" y="66233"/>
                </a:lnTo>
                <a:lnTo>
                  <a:pt x="19200" y="67191"/>
                </a:lnTo>
                <a:lnTo>
                  <a:pt x="24001" y="68154"/>
                </a:lnTo>
                <a:lnTo>
                  <a:pt x="31682" y="68154"/>
                </a:lnTo>
                <a:lnTo>
                  <a:pt x="33602" y="67191"/>
                </a:lnTo>
                <a:lnTo>
                  <a:pt x="39363" y="67191"/>
                </a:lnTo>
                <a:lnTo>
                  <a:pt x="42243" y="66233"/>
                </a:lnTo>
                <a:lnTo>
                  <a:pt x="44163" y="66233"/>
                </a:lnTo>
                <a:lnTo>
                  <a:pt x="46084" y="65274"/>
                </a:lnTo>
                <a:lnTo>
                  <a:pt x="48004" y="65274"/>
                </a:lnTo>
                <a:lnTo>
                  <a:pt x="49909" y="64315"/>
                </a:lnTo>
                <a:lnTo>
                  <a:pt x="51844" y="63351"/>
                </a:lnTo>
                <a:lnTo>
                  <a:pt x="52805" y="63351"/>
                </a:lnTo>
                <a:lnTo>
                  <a:pt x="52805" y="62392"/>
                </a:lnTo>
                <a:lnTo>
                  <a:pt x="53749" y="62392"/>
                </a:lnTo>
                <a:lnTo>
                  <a:pt x="53749" y="61433"/>
                </a:lnTo>
                <a:lnTo>
                  <a:pt x="54725" y="60475"/>
                </a:lnTo>
                <a:lnTo>
                  <a:pt x="54725" y="59512"/>
                </a:lnTo>
                <a:lnTo>
                  <a:pt x="55685" y="58553"/>
                </a:lnTo>
                <a:lnTo>
                  <a:pt x="55685" y="54713"/>
                </a:lnTo>
                <a:lnTo>
                  <a:pt x="56630" y="52795"/>
                </a:lnTo>
                <a:lnTo>
                  <a:pt x="56630" y="49915"/>
                </a:lnTo>
                <a:lnTo>
                  <a:pt x="55685" y="49915"/>
                </a:lnTo>
                <a:lnTo>
                  <a:pt x="55685" y="48956"/>
                </a:lnTo>
                <a:lnTo>
                  <a:pt x="53749" y="48956"/>
                </a:lnTo>
                <a:lnTo>
                  <a:pt x="52805" y="49915"/>
                </a:lnTo>
                <a:lnTo>
                  <a:pt x="51844" y="49915"/>
                </a:lnTo>
                <a:lnTo>
                  <a:pt x="50884" y="50874"/>
                </a:lnTo>
                <a:lnTo>
                  <a:pt x="48964" y="50874"/>
                </a:lnTo>
                <a:lnTo>
                  <a:pt x="47044" y="51831"/>
                </a:lnTo>
                <a:lnTo>
                  <a:pt x="45124" y="51831"/>
                </a:lnTo>
                <a:lnTo>
                  <a:pt x="43203" y="52795"/>
                </a:lnTo>
                <a:lnTo>
                  <a:pt x="40323" y="52795"/>
                </a:lnTo>
                <a:lnTo>
                  <a:pt x="37443" y="53754"/>
                </a:lnTo>
                <a:lnTo>
                  <a:pt x="26881" y="53754"/>
                </a:lnTo>
                <a:lnTo>
                  <a:pt x="24001" y="52795"/>
                </a:lnTo>
                <a:lnTo>
                  <a:pt x="22081" y="50874"/>
                </a:lnTo>
                <a:lnTo>
                  <a:pt x="20160" y="48956"/>
                </a:lnTo>
                <a:lnTo>
                  <a:pt x="18240" y="46075"/>
                </a:lnTo>
                <a:lnTo>
                  <a:pt x="18240" y="41271"/>
                </a:lnTo>
                <a:lnTo>
                  <a:pt x="19200" y="40312"/>
                </a:lnTo>
                <a:lnTo>
                  <a:pt x="19200" y="35513"/>
                </a:lnTo>
                <a:lnTo>
                  <a:pt x="25921" y="35513"/>
                </a:lnTo>
                <a:lnTo>
                  <a:pt x="27841" y="23987"/>
                </a:lnTo>
                <a:lnTo>
                  <a:pt x="22081" y="23987"/>
                </a:lnTo>
                <a:lnTo>
                  <a:pt x="20160" y="0"/>
                </a:lnTo>
                <a:lnTo>
                  <a:pt x="17280" y="1920"/>
                </a:lnTo>
                <a:lnTo>
                  <a:pt x="14400" y="4800"/>
                </a:lnTo>
                <a:lnTo>
                  <a:pt x="11519" y="7680"/>
                </a:lnTo>
                <a:lnTo>
                  <a:pt x="9599" y="11521"/>
                </a:lnTo>
                <a:lnTo>
                  <a:pt x="7679" y="14386"/>
                </a:lnTo>
                <a:lnTo>
                  <a:pt x="5759" y="18227"/>
                </a:lnTo>
                <a:lnTo>
                  <a:pt x="3838" y="21107"/>
                </a:lnTo>
                <a:lnTo>
                  <a:pt x="2878" y="24947"/>
                </a:lnTo>
                <a:lnTo>
                  <a:pt x="1923" y="28788"/>
                </a:lnTo>
                <a:lnTo>
                  <a:pt x="958" y="32633"/>
                </a:lnTo>
                <a:lnTo>
                  <a:pt x="958" y="36472"/>
                </a:lnTo>
                <a:lnTo>
                  <a:pt x="0" y="40312"/>
                </a:lnTo>
                <a:lnTo>
                  <a:pt x="0" y="4319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5" name="object 635"/>
          <p:cNvSpPr/>
          <p:nvPr/>
        </p:nvSpPr>
        <p:spPr>
          <a:xfrm>
            <a:off x="1541952" y="8499637"/>
            <a:ext cx="47030" cy="41274"/>
          </a:xfrm>
          <a:custGeom>
            <a:avLst/>
            <a:gdLst/>
            <a:ahLst/>
            <a:cxnLst/>
            <a:rect l="l" t="t" r="r" b="b"/>
            <a:pathLst>
              <a:path w="47030" h="41274">
                <a:moveTo>
                  <a:pt x="2880" y="24963"/>
                </a:moveTo>
                <a:lnTo>
                  <a:pt x="3840" y="23027"/>
                </a:lnTo>
                <a:lnTo>
                  <a:pt x="5760" y="21122"/>
                </a:lnTo>
                <a:lnTo>
                  <a:pt x="6720" y="19202"/>
                </a:lnTo>
                <a:lnTo>
                  <a:pt x="7680" y="18242"/>
                </a:lnTo>
                <a:lnTo>
                  <a:pt x="9601" y="16306"/>
                </a:lnTo>
                <a:lnTo>
                  <a:pt x="11521" y="15361"/>
                </a:lnTo>
                <a:lnTo>
                  <a:pt x="13441" y="14401"/>
                </a:lnTo>
                <a:lnTo>
                  <a:pt x="15361" y="13441"/>
                </a:lnTo>
                <a:lnTo>
                  <a:pt x="17282" y="12466"/>
                </a:lnTo>
                <a:lnTo>
                  <a:pt x="23042" y="12466"/>
                </a:lnTo>
                <a:lnTo>
                  <a:pt x="24963" y="13441"/>
                </a:lnTo>
                <a:lnTo>
                  <a:pt x="26883" y="14401"/>
                </a:lnTo>
                <a:lnTo>
                  <a:pt x="27843" y="16306"/>
                </a:lnTo>
                <a:lnTo>
                  <a:pt x="28803" y="18242"/>
                </a:lnTo>
                <a:lnTo>
                  <a:pt x="28803" y="22082"/>
                </a:lnTo>
                <a:lnTo>
                  <a:pt x="27843" y="23987"/>
                </a:lnTo>
                <a:lnTo>
                  <a:pt x="26883" y="24963"/>
                </a:lnTo>
                <a:lnTo>
                  <a:pt x="25923" y="25923"/>
                </a:lnTo>
                <a:lnTo>
                  <a:pt x="24003" y="26868"/>
                </a:lnTo>
                <a:lnTo>
                  <a:pt x="22082" y="27828"/>
                </a:lnTo>
                <a:lnTo>
                  <a:pt x="20162" y="27828"/>
                </a:lnTo>
                <a:lnTo>
                  <a:pt x="18242" y="28803"/>
                </a:lnTo>
                <a:lnTo>
                  <a:pt x="15361" y="29748"/>
                </a:lnTo>
                <a:lnTo>
                  <a:pt x="7680" y="29748"/>
                </a:lnTo>
                <a:lnTo>
                  <a:pt x="5760" y="41274"/>
                </a:lnTo>
                <a:lnTo>
                  <a:pt x="13441" y="41274"/>
                </a:lnTo>
                <a:lnTo>
                  <a:pt x="19202" y="40317"/>
                </a:lnTo>
                <a:lnTo>
                  <a:pt x="24003" y="39352"/>
                </a:lnTo>
                <a:lnTo>
                  <a:pt x="29748" y="38394"/>
                </a:lnTo>
                <a:lnTo>
                  <a:pt x="33588" y="37435"/>
                </a:lnTo>
                <a:lnTo>
                  <a:pt x="37429" y="35512"/>
                </a:lnTo>
                <a:lnTo>
                  <a:pt x="40309" y="32644"/>
                </a:lnTo>
                <a:lnTo>
                  <a:pt x="43205" y="30708"/>
                </a:lnTo>
                <a:lnTo>
                  <a:pt x="44150" y="27828"/>
                </a:lnTo>
                <a:lnTo>
                  <a:pt x="46085" y="24963"/>
                </a:lnTo>
                <a:lnTo>
                  <a:pt x="47030" y="22082"/>
                </a:lnTo>
                <a:lnTo>
                  <a:pt x="47030" y="16306"/>
                </a:lnTo>
                <a:lnTo>
                  <a:pt x="46085" y="13441"/>
                </a:lnTo>
                <a:lnTo>
                  <a:pt x="45125" y="11521"/>
                </a:lnTo>
                <a:lnTo>
                  <a:pt x="44150" y="9601"/>
                </a:lnTo>
                <a:lnTo>
                  <a:pt x="43205" y="7680"/>
                </a:lnTo>
                <a:lnTo>
                  <a:pt x="41269" y="5760"/>
                </a:lnTo>
                <a:lnTo>
                  <a:pt x="38404" y="3840"/>
                </a:lnTo>
                <a:lnTo>
                  <a:pt x="36469" y="2880"/>
                </a:lnTo>
                <a:lnTo>
                  <a:pt x="32644" y="960"/>
                </a:lnTo>
                <a:lnTo>
                  <a:pt x="29748" y="0"/>
                </a:lnTo>
                <a:lnTo>
                  <a:pt x="16322" y="0"/>
                </a:lnTo>
                <a:lnTo>
                  <a:pt x="11521" y="960"/>
                </a:lnTo>
                <a:lnTo>
                  <a:pt x="7680" y="1920"/>
                </a:lnTo>
                <a:lnTo>
                  <a:pt x="3840" y="3840"/>
                </a:lnTo>
                <a:lnTo>
                  <a:pt x="0" y="5760"/>
                </a:lnTo>
                <a:lnTo>
                  <a:pt x="1920" y="29748"/>
                </a:lnTo>
                <a:lnTo>
                  <a:pt x="2880" y="26868"/>
                </a:lnTo>
                <a:lnTo>
                  <a:pt x="2880" y="2496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6" name="object 636"/>
          <p:cNvSpPr/>
          <p:nvPr/>
        </p:nvSpPr>
        <p:spPr>
          <a:xfrm>
            <a:off x="1598599" y="8500597"/>
            <a:ext cx="65272" cy="71033"/>
          </a:xfrm>
          <a:custGeom>
            <a:avLst/>
            <a:gdLst/>
            <a:ahLst/>
            <a:cxnLst/>
            <a:rect l="l" t="t" r="r" b="b"/>
            <a:pathLst>
              <a:path w="65272" h="71033">
                <a:moveTo>
                  <a:pt x="18227" y="1920"/>
                </a:moveTo>
                <a:lnTo>
                  <a:pt x="17266" y="960"/>
                </a:lnTo>
                <a:lnTo>
                  <a:pt x="16306" y="960"/>
                </a:lnTo>
                <a:lnTo>
                  <a:pt x="16306" y="0"/>
                </a:lnTo>
                <a:lnTo>
                  <a:pt x="2865" y="0"/>
                </a:lnTo>
                <a:lnTo>
                  <a:pt x="1905" y="960"/>
                </a:lnTo>
                <a:lnTo>
                  <a:pt x="944" y="960"/>
                </a:lnTo>
                <a:lnTo>
                  <a:pt x="0" y="1920"/>
                </a:lnTo>
                <a:lnTo>
                  <a:pt x="0" y="8641"/>
                </a:lnTo>
                <a:lnTo>
                  <a:pt x="7665" y="67193"/>
                </a:lnTo>
                <a:lnTo>
                  <a:pt x="7665" y="69116"/>
                </a:lnTo>
                <a:lnTo>
                  <a:pt x="8625" y="69116"/>
                </a:lnTo>
                <a:lnTo>
                  <a:pt x="8625" y="70075"/>
                </a:lnTo>
                <a:lnTo>
                  <a:pt x="9585" y="70075"/>
                </a:lnTo>
                <a:lnTo>
                  <a:pt x="10546" y="71033"/>
                </a:lnTo>
                <a:lnTo>
                  <a:pt x="27828" y="71033"/>
                </a:lnTo>
                <a:lnTo>
                  <a:pt x="28788" y="70075"/>
                </a:lnTo>
                <a:lnTo>
                  <a:pt x="30708" y="70075"/>
                </a:lnTo>
                <a:lnTo>
                  <a:pt x="31668" y="69116"/>
                </a:lnTo>
                <a:lnTo>
                  <a:pt x="32628" y="68151"/>
                </a:lnTo>
                <a:lnTo>
                  <a:pt x="35509" y="63354"/>
                </a:lnTo>
                <a:lnTo>
                  <a:pt x="39349" y="58555"/>
                </a:lnTo>
                <a:lnTo>
                  <a:pt x="42230" y="53757"/>
                </a:lnTo>
                <a:lnTo>
                  <a:pt x="45110" y="48952"/>
                </a:lnTo>
                <a:lnTo>
                  <a:pt x="47990" y="43196"/>
                </a:lnTo>
                <a:lnTo>
                  <a:pt x="50871" y="38392"/>
                </a:lnTo>
                <a:lnTo>
                  <a:pt x="53751" y="33588"/>
                </a:lnTo>
                <a:lnTo>
                  <a:pt x="55671" y="27843"/>
                </a:lnTo>
                <a:lnTo>
                  <a:pt x="58552" y="23027"/>
                </a:lnTo>
                <a:lnTo>
                  <a:pt x="60472" y="17282"/>
                </a:lnTo>
                <a:lnTo>
                  <a:pt x="62392" y="12481"/>
                </a:lnTo>
                <a:lnTo>
                  <a:pt x="64312" y="6720"/>
                </a:lnTo>
                <a:lnTo>
                  <a:pt x="64312" y="4800"/>
                </a:lnTo>
                <a:lnTo>
                  <a:pt x="65272" y="3840"/>
                </a:lnTo>
                <a:lnTo>
                  <a:pt x="65272" y="1920"/>
                </a:lnTo>
                <a:lnTo>
                  <a:pt x="64312" y="960"/>
                </a:lnTo>
                <a:lnTo>
                  <a:pt x="63352" y="960"/>
                </a:lnTo>
                <a:lnTo>
                  <a:pt x="62392" y="0"/>
                </a:lnTo>
                <a:lnTo>
                  <a:pt x="50871" y="0"/>
                </a:lnTo>
                <a:lnTo>
                  <a:pt x="48950" y="960"/>
                </a:lnTo>
                <a:lnTo>
                  <a:pt x="47030" y="960"/>
                </a:lnTo>
                <a:lnTo>
                  <a:pt x="47030" y="1920"/>
                </a:lnTo>
                <a:lnTo>
                  <a:pt x="46070" y="1920"/>
                </a:lnTo>
                <a:lnTo>
                  <a:pt x="46070" y="2880"/>
                </a:lnTo>
                <a:lnTo>
                  <a:pt x="44150" y="7680"/>
                </a:lnTo>
                <a:lnTo>
                  <a:pt x="43190" y="12481"/>
                </a:lnTo>
                <a:lnTo>
                  <a:pt x="41269" y="17282"/>
                </a:lnTo>
                <a:lnTo>
                  <a:pt x="40309" y="21122"/>
                </a:lnTo>
                <a:lnTo>
                  <a:pt x="38389" y="24963"/>
                </a:lnTo>
                <a:lnTo>
                  <a:pt x="36469" y="29748"/>
                </a:lnTo>
                <a:lnTo>
                  <a:pt x="34549" y="33588"/>
                </a:lnTo>
                <a:lnTo>
                  <a:pt x="32628" y="37434"/>
                </a:lnTo>
                <a:lnTo>
                  <a:pt x="30708" y="41272"/>
                </a:lnTo>
                <a:lnTo>
                  <a:pt x="28788" y="45113"/>
                </a:lnTo>
                <a:lnTo>
                  <a:pt x="26868" y="48952"/>
                </a:lnTo>
                <a:lnTo>
                  <a:pt x="23987" y="52792"/>
                </a:lnTo>
                <a:lnTo>
                  <a:pt x="23987" y="50875"/>
                </a:lnTo>
                <a:lnTo>
                  <a:pt x="18227" y="2880"/>
                </a:lnTo>
                <a:lnTo>
                  <a:pt x="18227" y="192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7" name="object 637"/>
          <p:cNvSpPr/>
          <p:nvPr/>
        </p:nvSpPr>
        <p:spPr>
          <a:xfrm>
            <a:off x="1688835" y="8557229"/>
            <a:ext cx="4785" cy="16323"/>
          </a:xfrm>
          <a:custGeom>
            <a:avLst/>
            <a:gdLst/>
            <a:ahLst/>
            <a:cxnLst/>
            <a:rect l="l" t="t" r="r" b="b"/>
            <a:pathLst>
              <a:path w="4785" h="16323">
                <a:moveTo>
                  <a:pt x="4785" y="16323"/>
                </a:moveTo>
                <a:lnTo>
                  <a:pt x="4785" y="964"/>
                </a:lnTo>
                <a:lnTo>
                  <a:pt x="2865" y="964"/>
                </a:lnTo>
                <a:lnTo>
                  <a:pt x="1905" y="0"/>
                </a:lnTo>
                <a:lnTo>
                  <a:pt x="0" y="0"/>
                </a:lnTo>
                <a:lnTo>
                  <a:pt x="0" y="16323"/>
                </a:lnTo>
                <a:lnTo>
                  <a:pt x="4785" y="1632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8" name="object 638"/>
          <p:cNvSpPr/>
          <p:nvPr/>
        </p:nvSpPr>
        <p:spPr>
          <a:xfrm>
            <a:off x="1664832" y="8499637"/>
            <a:ext cx="71033" cy="73915"/>
          </a:xfrm>
          <a:custGeom>
            <a:avLst/>
            <a:gdLst/>
            <a:ahLst/>
            <a:cxnLst/>
            <a:rect l="l" t="t" r="r" b="b"/>
            <a:pathLst>
              <a:path w="71033" h="73915">
                <a:moveTo>
                  <a:pt x="20162" y="36476"/>
                </a:moveTo>
                <a:lnTo>
                  <a:pt x="21122" y="34549"/>
                </a:lnTo>
                <a:lnTo>
                  <a:pt x="21122" y="31668"/>
                </a:lnTo>
                <a:lnTo>
                  <a:pt x="22067" y="29748"/>
                </a:lnTo>
                <a:lnTo>
                  <a:pt x="23027" y="26868"/>
                </a:lnTo>
                <a:lnTo>
                  <a:pt x="24002" y="24963"/>
                </a:lnTo>
                <a:lnTo>
                  <a:pt x="25907" y="23027"/>
                </a:lnTo>
                <a:lnTo>
                  <a:pt x="26868" y="21122"/>
                </a:lnTo>
                <a:lnTo>
                  <a:pt x="27843" y="19202"/>
                </a:lnTo>
                <a:lnTo>
                  <a:pt x="29748" y="18242"/>
                </a:lnTo>
                <a:lnTo>
                  <a:pt x="31683" y="16306"/>
                </a:lnTo>
                <a:lnTo>
                  <a:pt x="33588" y="15361"/>
                </a:lnTo>
                <a:lnTo>
                  <a:pt x="35509" y="14401"/>
                </a:lnTo>
                <a:lnTo>
                  <a:pt x="44150" y="14401"/>
                </a:lnTo>
                <a:lnTo>
                  <a:pt x="46070" y="15361"/>
                </a:lnTo>
                <a:lnTo>
                  <a:pt x="47030" y="15361"/>
                </a:lnTo>
                <a:lnTo>
                  <a:pt x="47990" y="16306"/>
                </a:lnTo>
                <a:lnTo>
                  <a:pt x="48950" y="17282"/>
                </a:lnTo>
                <a:lnTo>
                  <a:pt x="49911" y="19202"/>
                </a:lnTo>
                <a:lnTo>
                  <a:pt x="50871" y="20147"/>
                </a:lnTo>
                <a:lnTo>
                  <a:pt x="51831" y="22082"/>
                </a:lnTo>
                <a:lnTo>
                  <a:pt x="51831" y="33588"/>
                </a:lnTo>
                <a:lnTo>
                  <a:pt x="50871" y="36476"/>
                </a:lnTo>
                <a:lnTo>
                  <a:pt x="50871" y="39352"/>
                </a:lnTo>
                <a:lnTo>
                  <a:pt x="49911" y="41274"/>
                </a:lnTo>
                <a:lnTo>
                  <a:pt x="48950" y="43191"/>
                </a:lnTo>
                <a:lnTo>
                  <a:pt x="47990" y="46073"/>
                </a:lnTo>
                <a:lnTo>
                  <a:pt x="47030" y="47996"/>
                </a:lnTo>
                <a:lnTo>
                  <a:pt x="46070" y="49912"/>
                </a:lnTo>
                <a:lnTo>
                  <a:pt x="44150" y="51835"/>
                </a:lnTo>
                <a:lnTo>
                  <a:pt x="43190" y="53753"/>
                </a:lnTo>
                <a:lnTo>
                  <a:pt x="41269" y="55676"/>
                </a:lnTo>
                <a:lnTo>
                  <a:pt x="39349" y="56634"/>
                </a:lnTo>
                <a:lnTo>
                  <a:pt x="37429" y="57591"/>
                </a:lnTo>
                <a:lnTo>
                  <a:pt x="35509" y="58556"/>
                </a:lnTo>
                <a:lnTo>
                  <a:pt x="28788" y="58556"/>
                </a:lnTo>
                <a:lnTo>
                  <a:pt x="28788" y="73915"/>
                </a:lnTo>
                <a:lnTo>
                  <a:pt x="34549" y="73915"/>
                </a:lnTo>
                <a:lnTo>
                  <a:pt x="39349" y="72952"/>
                </a:lnTo>
                <a:lnTo>
                  <a:pt x="43190" y="71035"/>
                </a:lnTo>
                <a:lnTo>
                  <a:pt x="47030" y="70076"/>
                </a:lnTo>
                <a:lnTo>
                  <a:pt x="50871" y="68153"/>
                </a:lnTo>
                <a:lnTo>
                  <a:pt x="53751" y="66236"/>
                </a:lnTo>
                <a:lnTo>
                  <a:pt x="56631" y="63355"/>
                </a:lnTo>
                <a:lnTo>
                  <a:pt x="59512" y="60473"/>
                </a:lnTo>
                <a:lnTo>
                  <a:pt x="61432" y="57591"/>
                </a:lnTo>
                <a:lnTo>
                  <a:pt x="63352" y="54717"/>
                </a:lnTo>
                <a:lnTo>
                  <a:pt x="65272" y="50877"/>
                </a:lnTo>
                <a:lnTo>
                  <a:pt x="67193" y="47996"/>
                </a:lnTo>
                <a:lnTo>
                  <a:pt x="68153" y="44156"/>
                </a:lnTo>
                <a:lnTo>
                  <a:pt x="69113" y="40317"/>
                </a:lnTo>
                <a:lnTo>
                  <a:pt x="70073" y="36476"/>
                </a:lnTo>
                <a:lnTo>
                  <a:pt x="71033" y="32644"/>
                </a:lnTo>
                <a:lnTo>
                  <a:pt x="71033" y="22082"/>
                </a:lnTo>
                <a:lnTo>
                  <a:pt x="70073" y="18242"/>
                </a:lnTo>
                <a:lnTo>
                  <a:pt x="69113" y="14401"/>
                </a:lnTo>
                <a:lnTo>
                  <a:pt x="68153" y="11521"/>
                </a:lnTo>
                <a:lnTo>
                  <a:pt x="66233" y="8641"/>
                </a:lnTo>
                <a:lnTo>
                  <a:pt x="64312" y="6720"/>
                </a:lnTo>
                <a:lnTo>
                  <a:pt x="61432" y="3840"/>
                </a:lnTo>
                <a:lnTo>
                  <a:pt x="58552" y="2880"/>
                </a:lnTo>
                <a:lnTo>
                  <a:pt x="54711" y="1920"/>
                </a:lnTo>
                <a:lnTo>
                  <a:pt x="51831" y="0"/>
                </a:lnTo>
                <a:lnTo>
                  <a:pt x="37429" y="0"/>
                </a:lnTo>
                <a:lnTo>
                  <a:pt x="32628" y="960"/>
                </a:lnTo>
                <a:lnTo>
                  <a:pt x="28788" y="1920"/>
                </a:lnTo>
                <a:lnTo>
                  <a:pt x="24963" y="2880"/>
                </a:lnTo>
                <a:lnTo>
                  <a:pt x="21122" y="4800"/>
                </a:lnTo>
                <a:lnTo>
                  <a:pt x="18242" y="7680"/>
                </a:lnTo>
                <a:lnTo>
                  <a:pt x="14401" y="9601"/>
                </a:lnTo>
                <a:lnTo>
                  <a:pt x="12466" y="12466"/>
                </a:lnTo>
                <a:lnTo>
                  <a:pt x="9601" y="15361"/>
                </a:lnTo>
                <a:lnTo>
                  <a:pt x="7680" y="19202"/>
                </a:lnTo>
                <a:lnTo>
                  <a:pt x="5760" y="22082"/>
                </a:lnTo>
                <a:lnTo>
                  <a:pt x="4785" y="25923"/>
                </a:lnTo>
                <a:lnTo>
                  <a:pt x="2880" y="28803"/>
                </a:lnTo>
                <a:lnTo>
                  <a:pt x="1920" y="32644"/>
                </a:lnTo>
                <a:lnTo>
                  <a:pt x="960" y="36476"/>
                </a:lnTo>
                <a:lnTo>
                  <a:pt x="960" y="40317"/>
                </a:lnTo>
                <a:lnTo>
                  <a:pt x="0" y="44156"/>
                </a:lnTo>
                <a:lnTo>
                  <a:pt x="0" y="51835"/>
                </a:lnTo>
                <a:lnTo>
                  <a:pt x="960" y="55676"/>
                </a:lnTo>
                <a:lnTo>
                  <a:pt x="1920" y="58556"/>
                </a:lnTo>
                <a:lnTo>
                  <a:pt x="2880" y="61432"/>
                </a:lnTo>
                <a:lnTo>
                  <a:pt x="4785" y="64314"/>
                </a:lnTo>
                <a:lnTo>
                  <a:pt x="7680" y="67194"/>
                </a:lnTo>
                <a:lnTo>
                  <a:pt x="9601" y="69111"/>
                </a:lnTo>
                <a:lnTo>
                  <a:pt x="12466" y="71035"/>
                </a:lnTo>
                <a:lnTo>
                  <a:pt x="16306" y="71993"/>
                </a:lnTo>
                <a:lnTo>
                  <a:pt x="20162" y="72952"/>
                </a:lnTo>
                <a:lnTo>
                  <a:pt x="24002" y="73915"/>
                </a:lnTo>
                <a:lnTo>
                  <a:pt x="24002" y="57591"/>
                </a:lnTo>
                <a:lnTo>
                  <a:pt x="23027" y="56634"/>
                </a:lnTo>
                <a:lnTo>
                  <a:pt x="22067" y="55676"/>
                </a:lnTo>
                <a:lnTo>
                  <a:pt x="21122" y="54717"/>
                </a:lnTo>
                <a:lnTo>
                  <a:pt x="20162" y="52794"/>
                </a:lnTo>
                <a:lnTo>
                  <a:pt x="20162" y="51835"/>
                </a:lnTo>
                <a:lnTo>
                  <a:pt x="19187" y="49912"/>
                </a:lnTo>
                <a:lnTo>
                  <a:pt x="19187" y="41274"/>
                </a:lnTo>
                <a:lnTo>
                  <a:pt x="20162" y="39352"/>
                </a:lnTo>
                <a:lnTo>
                  <a:pt x="20162" y="3647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9" name="object 639"/>
          <p:cNvSpPr/>
          <p:nvPr/>
        </p:nvSpPr>
        <p:spPr>
          <a:xfrm>
            <a:off x="1742587" y="8469873"/>
            <a:ext cx="38404" cy="101757"/>
          </a:xfrm>
          <a:custGeom>
            <a:avLst/>
            <a:gdLst/>
            <a:ahLst/>
            <a:cxnLst/>
            <a:rect l="l" t="t" r="r" b="b"/>
            <a:pathLst>
              <a:path w="38404" h="101757">
                <a:moveTo>
                  <a:pt x="19202" y="2880"/>
                </a:moveTo>
                <a:lnTo>
                  <a:pt x="0" y="98875"/>
                </a:lnTo>
                <a:lnTo>
                  <a:pt x="0" y="100798"/>
                </a:lnTo>
                <a:lnTo>
                  <a:pt x="1920" y="100798"/>
                </a:lnTo>
                <a:lnTo>
                  <a:pt x="1920" y="101757"/>
                </a:lnTo>
                <a:lnTo>
                  <a:pt x="15361" y="101757"/>
                </a:lnTo>
                <a:lnTo>
                  <a:pt x="16322" y="100798"/>
                </a:lnTo>
                <a:lnTo>
                  <a:pt x="18242" y="100798"/>
                </a:lnTo>
                <a:lnTo>
                  <a:pt x="18242" y="98875"/>
                </a:lnTo>
                <a:lnTo>
                  <a:pt x="37444" y="2880"/>
                </a:lnTo>
                <a:lnTo>
                  <a:pt x="38404" y="1920"/>
                </a:lnTo>
                <a:lnTo>
                  <a:pt x="37444" y="1920"/>
                </a:lnTo>
                <a:lnTo>
                  <a:pt x="37444" y="960"/>
                </a:lnTo>
                <a:lnTo>
                  <a:pt x="36469" y="0"/>
                </a:lnTo>
                <a:lnTo>
                  <a:pt x="22082" y="0"/>
                </a:lnTo>
                <a:lnTo>
                  <a:pt x="21122" y="960"/>
                </a:lnTo>
                <a:lnTo>
                  <a:pt x="20162" y="960"/>
                </a:lnTo>
                <a:lnTo>
                  <a:pt x="20162" y="1920"/>
                </a:lnTo>
                <a:lnTo>
                  <a:pt x="19202" y="1920"/>
                </a:lnTo>
                <a:lnTo>
                  <a:pt x="19202" y="288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0" name="object 640"/>
          <p:cNvSpPr/>
          <p:nvPr/>
        </p:nvSpPr>
        <p:spPr>
          <a:xfrm>
            <a:off x="1782897" y="8500597"/>
            <a:ext cx="71048" cy="72955"/>
          </a:xfrm>
          <a:custGeom>
            <a:avLst/>
            <a:gdLst/>
            <a:ahLst/>
            <a:cxnLst/>
            <a:rect l="l" t="t" r="r" b="b"/>
            <a:pathLst>
              <a:path w="71048" h="72955">
                <a:moveTo>
                  <a:pt x="975" y="58555"/>
                </a:moveTo>
                <a:lnTo>
                  <a:pt x="975" y="61437"/>
                </a:lnTo>
                <a:lnTo>
                  <a:pt x="1920" y="63354"/>
                </a:lnTo>
                <a:lnTo>
                  <a:pt x="2880" y="65275"/>
                </a:lnTo>
                <a:lnTo>
                  <a:pt x="3855" y="67193"/>
                </a:lnTo>
                <a:lnTo>
                  <a:pt x="5760" y="69116"/>
                </a:lnTo>
                <a:lnTo>
                  <a:pt x="7696" y="70075"/>
                </a:lnTo>
                <a:lnTo>
                  <a:pt x="9601" y="71033"/>
                </a:lnTo>
                <a:lnTo>
                  <a:pt x="12481" y="71992"/>
                </a:lnTo>
                <a:lnTo>
                  <a:pt x="15361" y="72955"/>
                </a:lnTo>
                <a:lnTo>
                  <a:pt x="21122" y="72955"/>
                </a:lnTo>
                <a:lnTo>
                  <a:pt x="24002" y="71992"/>
                </a:lnTo>
                <a:lnTo>
                  <a:pt x="26883" y="71033"/>
                </a:lnTo>
                <a:lnTo>
                  <a:pt x="29763" y="70075"/>
                </a:lnTo>
                <a:lnTo>
                  <a:pt x="31683" y="69116"/>
                </a:lnTo>
                <a:lnTo>
                  <a:pt x="33604" y="68151"/>
                </a:lnTo>
                <a:lnTo>
                  <a:pt x="36484" y="66234"/>
                </a:lnTo>
                <a:lnTo>
                  <a:pt x="38404" y="64312"/>
                </a:lnTo>
                <a:lnTo>
                  <a:pt x="40325" y="63354"/>
                </a:lnTo>
                <a:lnTo>
                  <a:pt x="41285" y="61437"/>
                </a:lnTo>
                <a:lnTo>
                  <a:pt x="43205" y="59513"/>
                </a:lnTo>
                <a:lnTo>
                  <a:pt x="44165" y="57596"/>
                </a:lnTo>
                <a:lnTo>
                  <a:pt x="42245" y="68151"/>
                </a:lnTo>
                <a:lnTo>
                  <a:pt x="42245" y="70075"/>
                </a:lnTo>
                <a:lnTo>
                  <a:pt x="43205" y="71033"/>
                </a:lnTo>
                <a:lnTo>
                  <a:pt x="55686" y="71033"/>
                </a:lnTo>
                <a:lnTo>
                  <a:pt x="55686" y="70075"/>
                </a:lnTo>
                <a:lnTo>
                  <a:pt x="56647" y="70075"/>
                </a:lnTo>
                <a:lnTo>
                  <a:pt x="57607" y="69116"/>
                </a:lnTo>
                <a:lnTo>
                  <a:pt x="57607" y="68151"/>
                </a:lnTo>
                <a:lnTo>
                  <a:pt x="71048" y="2880"/>
                </a:lnTo>
                <a:lnTo>
                  <a:pt x="71048" y="1920"/>
                </a:lnTo>
                <a:lnTo>
                  <a:pt x="70088" y="1920"/>
                </a:lnTo>
                <a:lnTo>
                  <a:pt x="70088" y="960"/>
                </a:lnTo>
                <a:lnTo>
                  <a:pt x="68168" y="960"/>
                </a:lnTo>
                <a:lnTo>
                  <a:pt x="67208" y="0"/>
                </a:lnTo>
                <a:lnTo>
                  <a:pt x="56647" y="0"/>
                </a:lnTo>
                <a:lnTo>
                  <a:pt x="55686" y="960"/>
                </a:lnTo>
                <a:lnTo>
                  <a:pt x="52806" y="960"/>
                </a:lnTo>
                <a:lnTo>
                  <a:pt x="52806" y="1920"/>
                </a:lnTo>
                <a:lnTo>
                  <a:pt x="51846" y="2880"/>
                </a:lnTo>
                <a:lnTo>
                  <a:pt x="47045" y="30708"/>
                </a:lnTo>
                <a:lnTo>
                  <a:pt x="46085" y="34552"/>
                </a:lnTo>
                <a:lnTo>
                  <a:pt x="44165" y="38392"/>
                </a:lnTo>
                <a:lnTo>
                  <a:pt x="43205" y="41272"/>
                </a:lnTo>
                <a:lnTo>
                  <a:pt x="41285" y="44154"/>
                </a:lnTo>
                <a:lnTo>
                  <a:pt x="39364" y="47036"/>
                </a:lnTo>
                <a:lnTo>
                  <a:pt x="37444" y="48952"/>
                </a:lnTo>
                <a:lnTo>
                  <a:pt x="35524" y="51834"/>
                </a:lnTo>
                <a:lnTo>
                  <a:pt x="33604" y="53757"/>
                </a:lnTo>
                <a:lnTo>
                  <a:pt x="31683" y="54716"/>
                </a:lnTo>
                <a:lnTo>
                  <a:pt x="29763" y="55674"/>
                </a:lnTo>
                <a:lnTo>
                  <a:pt x="26883" y="56631"/>
                </a:lnTo>
                <a:lnTo>
                  <a:pt x="23042" y="56631"/>
                </a:lnTo>
                <a:lnTo>
                  <a:pt x="22082" y="55674"/>
                </a:lnTo>
                <a:lnTo>
                  <a:pt x="21122" y="55674"/>
                </a:lnTo>
                <a:lnTo>
                  <a:pt x="21122" y="54716"/>
                </a:lnTo>
                <a:lnTo>
                  <a:pt x="20162" y="53757"/>
                </a:lnTo>
                <a:lnTo>
                  <a:pt x="20162" y="52792"/>
                </a:lnTo>
                <a:lnTo>
                  <a:pt x="19202" y="51834"/>
                </a:lnTo>
                <a:lnTo>
                  <a:pt x="19202" y="44154"/>
                </a:lnTo>
                <a:lnTo>
                  <a:pt x="20162" y="43196"/>
                </a:lnTo>
                <a:lnTo>
                  <a:pt x="20162" y="42231"/>
                </a:lnTo>
                <a:lnTo>
                  <a:pt x="27843" y="2880"/>
                </a:lnTo>
                <a:lnTo>
                  <a:pt x="27843" y="960"/>
                </a:lnTo>
                <a:lnTo>
                  <a:pt x="25923" y="960"/>
                </a:lnTo>
                <a:lnTo>
                  <a:pt x="24963" y="0"/>
                </a:lnTo>
                <a:lnTo>
                  <a:pt x="13441" y="0"/>
                </a:lnTo>
                <a:lnTo>
                  <a:pt x="12481" y="960"/>
                </a:lnTo>
                <a:lnTo>
                  <a:pt x="10561" y="960"/>
                </a:lnTo>
                <a:lnTo>
                  <a:pt x="9601" y="1920"/>
                </a:lnTo>
                <a:lnTo>
                  <a:pt x="9601" y="2880"/>
                </a:lnTo>
                <a:lnTo>
                  <a:pt x="975" y="43196"/>
                </a:lnTo>
                <a:lnTo>
                  <a:pt x="975" y="47036"/>
                </a:lnTo>
                <a:lnTo>
                  <a:pt x="0" y="48952"/>
                </a:lnTo>
                <a:lnTo>
                  <a:pt x="0" y="56631"/>
                </a:lnTo>
                <a:lnTo>
                  <a:pt x="975" y="5855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1" name="object 641"/>
          <p:cNvSpPr/>
          <p:nvPr/>
        </p:nvSpPr>
        <p:spPr>
          <a:xfrm>
            <a:off x="1862587" y="8483315"/>
            <a:ext cx="47990" cy="89274"/>
          </a:xfrm>
          <a:custGeom>
            <a:avLst/>
            <a:gdLst/>
            <a:ahLst/>
            <a:cxnLst/>
            <a:rect l="l" t="t" r="r" b="b"/>
            <a:pathLst>
              <a:path w="47990" h="89274">
                <a:moveTo>
                  <a:pt x="33588" y="1920"/>
                </a:moveTo>
                <a:lnTo>
                  <a:pt x="33588" y="960"/>
                </a:lnTo>
                <a:lnTo>
                  <a:pt x="31668" y="960"/>
                </a:lnTo>
                <a:lnTo>
                  <a:pt x="31668" y="0"/>
                </a:lnTo>
                <a:lnTo>
                  <a:pt x="20147" y="0"/>
                </a:lnTo>
                <a:lnTo>
                  <a:pt x="19202" y="960"/>
                </a:lnTo>
                <a:lnTo>
                  <a:pt x="17266" y="960"/>
                </a:lnTo>
                <a:lnTo>
                  <a:pt x="17266" y="1920"/>
                </a:lnTo>
                <a:lnTo>
                  <a:pt x="16322" y="1920"/>
                </a:lnTo>
                <a:lnTo>
                  <a:pt x="16322" y="2880"/>
                </a:lnTo>
                <a:lnTo>
                  <a:pt x="15361" y="2880"/>
                </a:lnTo>
                <a:lnTo>
                  <a:pt x="12481" y="18242"/>
                </a:lnTo>
                <a:lnTo>
                  <a:pt x="2865" y="18242"/>
                </a:lnTo>
                <a:lnTo>
                  <a:pt x="2865" y="19202"/>
                </a:lnTo>
                <a:lnTo>
                  <a:pt x="1920" y="20162"/>
                </a:lnTo>
                <a:lnTo>
                  <a:pt x="1920" y="21122"/>
                </a:lnTo>
                <a:lnTo>
                  <a:pt x="960" y="22082"/>
                </a:lnTo>
                <a:lnTo>
                  <a:pt x="960" y="24002"/>
                </a:lnTo>
                <a:lnTo>
                  <a:pt x="0" y="24963"/>
                </a:lnTo>
                <a:lnTo>
                  <a:pt x="0" y="31683"/>
                </a:lnTo>
                <a:lnTo>
                  <a:pt x="960" y="31683"/>
                </a:lnTo>
                <a:lnTo>
                  <a:pt x="960" y="32628"/>
                </a:lnTo>
                <a:lnTo>
                  <a:pt x="9585" y="32628"/>
                </a:lnTo>
                <a:lnTo>
                  <a:pt x="3840" y="64318"/>
                </a:lnTo>
                <a:lnTo>
                  <a:pt x="2865" y="65275"/>
                </a:lnTo>
                <a:lnTo>
                  <a:pt x="2865" y="71039"/>
                </a:lnTo>
                <a:lnTo>
                  <a:pt x="1920" y="71998"/>
                </a:lnTo>
                <a:lnTo>
                  <a:pt x="1920" y="75837"/>
                </a:lnTo>
                <a:lnTo>
                  <a:pt x="2865" y="78719"/>
                </a:lnTo>
                <a:lnTo>
                  <a:pt x="3840" y="80636"/>
                </a:lnTo>
                <a:lnTo>
                  <a:pt x="3840" y="82558"/>
                </a:lnTo>
                <a:lnTo>
                  <a:pt x="5760" y="84475"/>
                </a:lnTo>
                <a:lnTo>
                  <a:pt x="6705" y="85433"/>
                </a:lnTo>
                <a:lnTo>
                  <a:pt x="8641" y="87357"/>
                </a:lnTo>
                <a:lnTo>
                  <a:pt x="10546" y="88315"/>
                </a:lnTo>
                <a:lnTo>
                  <a:pt x="12481" y="88315"/>
                </a:lnTo>
                <a:lnTo>
                  <a:pt x="14386" y="89274"/>
                </a:lnTo>
                <a:lnTo>
                  <a:pt x="26868" y="89274"/>
                </a:lnTo>
                <a:lnTo>
                  <a:pt x="27828" y="88315"/>
                </a:lnTo>
                <a:lnTo>
                  <a:pt x="30708" y="88315"/>
                </a:lnTo>
                <a:lnTo>
                  <a:pt x="31668" y="87357"/>
                </a:lnTo>
                <a:lnTo>
                  <a:pt x="32628" y="87357"/>
                </a:lnTo>
                <a:lnTo>
                  <a:pt x="32628" y="86398"/>
                </a:lnTo>
                <a:lnTo>
                  <a:pt x="33588" y="86398"/>
                </a:lnTo>
                <a:lnTo>
                  <a:pt x="33588" y="85433"/>
                </a:lnTo>
                <a:lnTo>
                  <a:pt x="34549" y="85433"/>
                </a:lnTo>
                <a:lnTo>
                  <a:pt x="34549" y="83516"/>
                </a:lnTo>
                <a:lnTo>
                  <a:pt x="35509" y="82558"/>
                </a:lnTo>
                <a:lnTo>
                  <a:pt x="35509" y="80636"/>
                </a:lnTo>
                <a:lnTo>
                  <a:pt x="36469" y="78719"/>
                </a:lnTo>
                <a:lnTo>
                  <a:pt x="36469" y="72956"/>
                </a:lnTo>
                <a:lnTo>
                  <a:pt x="35509" y="72956"/>
                </a:lnTo>
                <a:lnTo>
                  <a:pt x="35509" y="71998"/>
                </a:lnTo>
                <a:lnTo>
                  <a:pt x="34549" y="71998"/>
                </a:lnTo>
                <a:lnTo>
                  <a:pt x="34549" y="72956"/>
                </a:lnTo>
                <a:lnTo>
                  <a:pt x="32628" y="72956"/>
                </a:lnTo>
                <a:lnTo>
                  <a:pt x="31668" y="73913"/>
                </a:lnTo>
                <a:lnTo>
                  <a:pt x="23987" y="73913"/>
                </a:lnTo>
                <a:lnTo>
                  <a:pt x="23042" y="72956"/>
                </a:lnTo>
                <a:lnTo>
                  <a:pt x="22082" y="71998"/>
                </a:lnTo>
                <a:lnTo>
                  <a:pt x="21107" y="70075"/>
                </a:lnTo>
                <a:lnTo>
                  <a:pt x="21107" y="67199"/>
                </a:lnTo>
                <a:lnTo>
                  <a:pt x="22082" y="66234"/>
                </a:lnTo>
                <a:lnTo>
                  <a:pt x="22082" y="63354"/>
                </a:lnTo>
                <a:lnTo>
                  <a:pt x="27828" y="32628"/>
                </a:lnTo>
                <a:lnTo>
                  <a:pt x="43190" y="32628"/>
                </a:lnTo>
                <a:lnTo>
                  <a:pt x="44150" y="31683"/>
                </a:lnTo>
                <a:lnTo>
                  <a:pt x="45110" y="30723"/>
                </a:lnTo>
                <a:lnTo>
                  <a:pt x="46070" y="29763"/>
                </a:lnTo>
                <a:lnTo>
                  <a:pt x="46070" y="27843"/>
                </a:lnTo>
                <a:lnTo>
                  <a:pt x="47030" y="26883"/>
                </a:lnTo>
                <a:lnTo>
                  <a:pt x="47030" y="23042"/>
                </a:lnTo>
                <a:lnTo>
                  <a:pt x="47990" y="22082"/>
                </a:lnTo>
                <a:lnTo>
                  <a:pt x="47990" y="20162"/>
                </a:lnTo>
                <a:lnTo>
                  <a:pt x="47030" y="19202"/>
                </a:lnTo>
                <a:lnTo>
                  <a:pt x="47030" y="18242"/>
                </a:lnTo>
                <a:lnTo>
                  <a:pt x="31668" y="18242"/>
                </a:lnTo>
                <a:lnTo>
                  <a:pt x="34549" y="2880"/>
                </a:lnTo>
                <a:lnTo>
                  <a:pt x="34549" y="1920"/>
                </a:lnTo>
                <a:lnTo>
                  <a:pt x="33588" y="192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2" name="object 642"/>
          <p:cNvSpPr/>
          <p:nvPr/>
        </p:nvSpPr>
        <p:spPr>
          <a:xfrm>
            <a:off x="1910577" y="8471794"/>
            <a:ext cx="38404" cy="99837"/>
          </a:xfrm>
          <a:custGeom>
            <a:avLst/>
            <a:gdLst/>
            <a:ahLst/>
            <a:cxnLst/>
            <a:rect l="l" t="t" r="r" b="b"/>
            <a:pathLst>
              <a:path w="38404" h="99837">
                <a:moveTo>
                  <a:pt x="19202" y="2880"/>
                </a:moveTo>
                <a:lnTo>
                  <a:pt x="18242" y="3840"/>
                </a:lnTo>
                <a:lnTo>
                  <a:pt x="17282" y="5760"/>
                </a:lnTo>
                <a:lnTo>
                  <a:pt x="17282" y="6720"/>
                </a:lnTo>
                <a:lnTo>
                  <a:pt x="16322" y="7680"/>
                </a:lnTo>
                <a:lnTo>
                  <a:pt x="16322" y="9601"/>
                </a:lnTo>
                <a:lnTo>
                  <a:pt x="15361" y="11521"/>
                </a:lnTo>
                <a:lnTo>
                  <a:pt x="15361" y="14401"/>
                </a:lnTo>
                <a:lnTo>
                  <a:pt x="16322" y="15361"/>
                </a:lnTo>
                <a:lnTo>
                  <a:pt x="16322" y="16322"/>
                </a:lnTo>
                <a:lnTo>
                  <a:pt x="17282" y="17282"/>
                </a:lnTo>
                <a:lnTo>
                  <a:pt x="17282" y="18242"/>
                </a:lnTo>
                <a:lnTo>
                  <a:pt x="18242" y="19202"/>
                </a:lnTo>
                <a:lnTo>
                  <a:pt x="29763" y="19202"/>
                </a:lnTo>
                <a:lnTo>
                  <a:pt x="31683" y="18242"/>
                </a:lnTo>
                <a:lnTo>
                  <a:pt x="32644" y="18242"/>
                </a:lnTo>
                <a:lnTo>
                  <a:pt x="33604" y="17282"/>
                </a:lnTo>
                <a:lnTo>
                  <a:pt x="34564" y="16322"/>
                </a:lnTo>
                <a:lnTo>
                  <a:pt x="35524" y="15361"/>
                </a:lnTo>
                <a:lnTo>
                  <a:pt x="36484" y="14401"/>
                </a:lnTo>
                <a:lnTo>
                  <a:pt x="36484" y="13441"/>
                </a:lnTo>
                <a:lnTo>
                  <a:pt x="37444" y="11521"/>
                </a:lnTo>
                <a:lnTo>
                  <a:pt x="37444" y="7680"/>
                </a:lnTo>
                <a:lnTo>
                  <a:pt x="38404" y="6720"/>
                </a:lnTo>
                <a:lnTo>
                  <a:pt x="37444" y="5760"/>
                </a:lnTo>
                <a:lnTo>
                  <a:pt x="37444" y="2880"/>
                </a:lnTo>
                <a:lnTo>
                  <a:pt x="36484" y="1920"/>
                </a:lnTo>
                <a:lnTo>
                  <a:pt x="35524" y="960"/>
                </a:lnTo>
                <a:lnTo>
                  <a:pt x="33604" y="960"/>
                </a:lnTo>
                <a:lnTo>
                  <a:pt x="32644" y="0"/>
                </a:lnTo>
                <a:lnTo>
                  <a:pt x="24963" y="0"/>
                </a:lnTo>
                <a:lnTo>
                  <a:pt x="24003" y="960"/>
                </a:lnTo>
                <a:lnTo>
                  <a:pt x="22082" y="960"/>
                </a:lnTo>
                <a:lnTo>
                  <a:pt x="21122" y="1920"/>
                </a:lnTo>
                <a:lnTo>
                  <a:pt x="20162" y="1920"/>
                </a:lnTo>
                <a:lnTo>
                  <a:pt x="19202" y="2880"/>
                </a:lnTo>
                <a:close/>
              </a:path>
              <a:path w="38404" h="99837">
                <a:moveTo>
                  <a:pt x="2880" y="99837"/>
                </a:moveTo>
                <a:lnTo>
                  <a:pt x="15361" y="99837"/>
                </a:lnTo>
                <a:lnTo>
                  <a:pt x="16322" y="98878"/>
                </a:lnTo>
                <a:lnTo>
                  <a:pt x="18242" y="98878"/>
                </a:lnTo>
                <a:lnTo>
                  <a:pt x="18242" y="96955"/>
                </a:lnTo>
                <a:lnTo>
                  <a:pt x="31683" y="31683"/>
                </a:lnTo>
                <a:lnTo>
                  <a:pt x="31683" y="30723"/>
                </a:lnTo>
                <a:lnTo>
                  <a:pt x="30723" y="30723"/>
                </a:lnTo>
                <a:lnTo>
                  <a:pt x="30723" y="29763"/>
                </a:lnTo>
                <a:lnTo>
                  <a:pt x="29763" y="29763"/>
                </a:lnTo>
                <a:lnTo>
                  <a:pt x="28803" y="28803"/>
                </a:lnTo>
                <a:lnTo>
                  <a:pt x="17282" y="28803"/>
                </a:lnTo>
                <a:lnTo>
                  <a:pt x="16322" y="29763"/>
                </a:lnTo>
                <a:lnTo>
                  <a:pt x="14401" y="29763"/>
                </a:lnTo>
                <a:lnTo>
                  <a:pt x="14401" y="30723"/>
                </a:lnTo>
                <a:lnTo>
                  <a:pt x="13441" y="30723"/>
                </a:lnTo>
                <a:lnTo>
                  <a:pt x="13441" y="31683"/>
                </a:lnTo>
                <a:lnTo>
                  <a:pt x="0" y="96955"/>
                </a:lnTo>
                <a:lnTo>
                  <a:pt x="0" y="98878"/>
                </a:lnTo>
                <a:lnTo>
                  <a:pt x="1920" y="98878"/>
                </a:lnTo>
                <a:lnTo>
                  <a:pt x="1920" y="99837"/>
                </a:lnTo>
                <a:lnTo>
                  <a:pt x="2880" y="9983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3" name="object 643"/>
          <p:cNvSpPr/>
          <p:nvPr/>
        </p:nvSpPr>
        <p:spPr>
          <a:xfrm>
            <a:off x="1948982" y="8504438"/>
            <a:ext cx="28788" cy="69114"/>
          </a:xfrm>
          <a:custGeom>
            <a:avLst/>
            <a:gdLst/>
            <a:ahLst/>
            <a:cxnLst/>
            <a:rect l="l" t="t" r="r" b="b"/>
            <a:pathLst>
              <a:path w="28788" h="69114">
                <a:moveTo>
                  <a:pt x="26883" y="53756"/>
                </a:moveTo>
                <a:lnTo>
                  <a:pt x="25908" y="52791"/>
                </a:lnTo>
                <a:lnTo>
                  <a:pt x="24003" y="52791"/>
                </a:lnTo>
                <a:lnTo>
                  <a:pt x="23042" y="51834"/>
                </a:lnTo>
                <a:lnTo>
                  <a:pt x="22067" y="50875"/>
                </a:lnTo>
                <a:lnTo>
                  <a:pt x="21107" y="49917"/>
                </a:lnTo>
                <a:lnTo>
                  <a:pt x="20162" y="47993"/>
                </a:lnTo>
                <a:lnTo>
                  <a:pt x="20162" y="47035"/>
                </a:lnTo>
                <a:lnTo>
                  <a:pt x="19202" y="45111"/>
                </a:lnTo>
                <a:lnTo>
                  <a:pt x="19202" y="34552"/>
                </a:lnTo>
                <a:lnTo>
                  <a:pt x="20162" y="31676"/>
                </a:lnTo>
                <a:lnTo>
                  <a:pt x="20162" y="29748"/>
                </a:lnTo>
                <a:lnTo>
                  <a:pt x="21107" y="26868"/>
                </a:lnTo>
                <a:lnTo>
                  <a:pt x="22067" y="24947"/>
                </a:lnTo>
                <a:lnTo>
                  <a:pt x="21107" y="0"/>
                </a:lnTo>
                <a:lnTo>
                  <a:pt x="17282" y="2880"/>
                </a:lnTo>
                <a:lnTo>
                  <a:pt x="14386" y="4800"/>
                </a:lnTo>
                <a:lnTo>
                  <a:pt x="11521" y="7665"/>
                </a:lnTo>
                <a:lnTo>
                  <a:pt x="9601" y="10561"/>
                </a:lnTo>
                <a:lnTo>
                  <a:pt x="7680" y="14401"/>
                </a:lnTo>
                <a:lnTo>
                  <a:pt x="5760" y="17282"/>
                </a:lnTo>
                <a:lnTo>
                  <a:pt x="3840" y="21122"/>
                </a:lnTo>
                <a:lnTo>
                  <a:pt x="2880" y="24003"/>
                </a:lnTo>
                <a:lnTo>
                  <a:pt x="1920" y="27843"/>
                </a:lnTo>
                <a:lnTo>
                  <a:pt x="960" y="31676"/>
                </a:lnTo>
                <a:lnTo>
                  <a:pt x="0" y="35516"/>
                </a:lnTo>
                <a:lnTo>
                  <a:pt x="0" y="47035"/>
                </a:lnTo>
                <a:lnTo>
                  <a:pt x="960" y="50875"/>
                </a:lnTo>
                <a:lnTo>
                  <a:pt x="1920" y="53756"/>
                </a:lnTo>
                <a:lnTo>
                  <a:pt x="2880" y="56631"/>
                </a:lnTo>
                <a:lnTo>
                  <a:pt x="4800" y="59513"/>
                </a:lnTo>
                <a:lnTo>
                  <a:pt x="6720" y="62394"/>
                </a:lnTo>
                <a:lnTo>
                  <a:pt x="9601" y="64311"/>
                </a:lnTo>
                <a:lnTo>
                  <a:pt x="12481" y="66234"/>
                </a:lnTo>
                <a:lnTo>
                  <a:pt x="16322" y="67193"/>
                </a:lnTo>
                <a:lnTo>
                  <a:pt x="20162" y="68151"/>
                </a:lnTo>
                <a:lnTo>
                  <a:pt x="24003" y="69114"/>
                </a:lnTo>
                <a:lnTo>
                  <a:pt x="28788" y="69114"/>
                </a:lnTo>
                <a:lnTo>
                  <a:pt x="26883" y="5375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4" name="object 644"/>
          <p:cNvSpPr/>
          <p:nvPr/>
        </p:nvSpPr>
        <p:spPr>
          <a:xfrm>
            <a:off x="1970090" y="8499637"/>
            <a:ext cx="49926" cy="73915"/>
          </a:xfrm>
          <a:custGeom>
            <a:avLst/>
            <a:gdLst/>
            <a:ahLst/>
            <a:cxnLst/>
            <a:rect l="l" t="t" r="r" b="b"/>
            <a:pathLst>
              <a:path w="49926" h="73915">
                <a:moveTo>
                  <a:pt x="12496" y="58556"/>
                </a:moveTo>
                <a:lnTo>
                  <a:pt x="5775" y="58556"/>
                </a:lnTo>
                <a:lnTo>
                  <a:pt x="7680" y="73915"/>
                </a:lnTo>
                <a:lnTo>
                  <a:pt x="12496" y="73915"/>
                </a:lnTo>
                <a:lnTo>
                  <a:pt x="17282" y="72952"/>
                </a:lnTo>
                <a:lnTo>
                  <a:pt x="21122" y="71035"/>
                </a:lnTo>
                <a:lnTo>
                  <a:pt x="25923" y="70076"/>
                </a:lnTo>
                <a:lnTo>
                  <a:pt x="28803" y="68153"/>
                </a:lnTo>
                <a:lnTo>
                  <a:pt x="31683" y="66236"/>
                </a:lnTo>
                <a:lnTo>
                  <a:pt x="35524" y="63355"/>
                </a:lnTo>
                <a:lnTo>
                  <a:pt x="37444" y="60473"/>
                </a:lnTo>
                <a:lnTo>
                  <a:pt x="40325" y="57591"/>
                </a:lnTo>
                <a:lnTo>
                  <a:pt x="42245" y="54717"/>
                </a:lnTo>
                <a:lnTo>
                  <a:pt x="44165" y="50877"/>
                </a:lnTo>
                <a:lnTo>
                  <a:pt x="45125" y="47996"/>
                </a:lnTo>
                <a:lnTo>
                  <a:pt x="47045" y="44156"/>
                </a:lnTo>
                <a:lnTo>
                  <a:pt x="48006" y="40317"/>
                </a:lnTo>
                <a:lnTo>
                  <a:pt x="48966" y="36476"/>
                </a:lnTo>
                <a:lnTo>
                  <a:pt x="48966" y="32644"/>
                </a:lnTo>
                <a:lnTo>
                  <a:pt x="49926" y="29748"/>
                </a:lnTo>
                <a:lnTo>
                  <a:pt x="49926" y="22082"/>
                </a:lnTo>
                <a:lnTo>
                  <a:pt x="48966" y="18242"/>
                </a:lnTo>
                <a:lnTo>
                  <a:pt x="48006" y="14401"/>
                </a:lnTo>
                <a:lnTo>
                  <a:pt x="47045" y="11521"/>
                </a:lnTo>
                <a:lnTo>
                  <a:pt x="45125" y="8641"/>
                </a:lnTo>
                <a:lnTo>
                  <a:pt x="42245" y="6720"/>
                </a:lnTo>
                <a:lnTo>
                  <a:pt x="40325" y="3840"/>
                </a:lnTo>
                <a:lnTo>
                  <a:pt x="37444" y="2880"/>
                </a:lnTo>
                <a:lnTo>
                  <a:pt x="33604" y="1920"/>
                </a:lnTo>
                <a:lnTo>
                  <a:pt x="29763" y="0"/>
                </a:lnTo>
                <a:lnTo>
                  <a:pt x="15361" y="0"/>
                </a:lnTo>
                <a:lnTo>
                  <a:pt x="11521" y="960"/>
                </a:lnTo>
                <a:lnTo>
                  <a:pt x="6736" y="1920"/>
                </a:lnTo>
                <a:lnTo>
                  <a:pt x="2895" y="2880"/>
                </a:lnTo>
                <a:lnTo>
                  <a:pt x="0" y="4800"/>
                </a:lnTo>
                <a:lnTo>
                  <a:pt x="960" y="29748"/>
                </a:lnTo>
                <a:lnTo>
                  <a:pt x="1935" y="26868"/>
                </a:lnTo>
                <a:lnTo>
                  <a:pt x="2895" y="24963"/>
                </a:lnTo>
                <a:lnTo>
                  <a:pt x="3840" y="23027"/>
                </a:lnTo>
                <a:lnTo>
                  <a:pt x="5775" y="21122"/>
                </a:lnTo>
                <a:lnTo>
                  <a:pt x="6736" y="19202"/>
                </a:lnTo>
                <a:lnTo>
                  <a:pt x="8641" y="18242"/>
                </a:lnTo>
                <a:lnTo>
                  <a:pt x="10561" y="16306"/>
                </a:lnTo>
                <a:lnTo>
                  <a:pt x="12496" y="15361"/>
                </a:lnTo>
                <a:lnTo>
                  <a:pt x="14401" y="14401"/>
                </a:lnTo>
                <a:lnTo>
                  <a:pt x="23042" y="14401"/>
                </a:lnTo>
                <a:lnTo>
                  <a:pt x="24002" y="15361"/>
                </a:lnTo>
                <a:lnTo>
                  <a:pt x="25923" y="15361"/>
                </a:lnTo>
                <a:lnTo>
                  <a:pt x="26883" y="16306"/>
                </a:lnTo>
                <a:lnTo>
                  <a:pt x="27843" y="17282"/>
                </a:lnTo>
                <a:lnTo>
                  <a:pt x="28803" y="19202"/>
                </a:lnTo>
                <a:lnTo>
                  <a:pt x="29763" y="20147"/>
                </a:lnTo>
                <a:lnTo>
                  <a:pt x="29763" y="22082"/>
                </a:lnTo>
                <a:lnTo>
                  <a:pt x="30723" y="23027"/>
                </a:lnTo>
                <a:lnTo>
                  <a:pt x="30723" y="31668"/>
                </a:lnTo>
                <a:lnTo>
                  <a:pt x="29763" y="33588"/>
                </a:lnTo>
                <a:lnTo>
                  <a:pt x="29763" y="36476"/>
                </a:lnTo>
                <a:lnTo>
                  <a:pt x="28803" y="39352"/>
                </a:lnTo>
                <a:lnTo>
                  <a:pt x="28803" y="41274"/>
                </a:lnTo>
                <a:lnTo>
                  <a:pt x="27843" y="43191"/>
                </a:lnTo>
                <a:lnTo>
                  <a:pt x="26883" y="46073"/>
                </a:lnTo>
                <a:lnTo>
                  <a:pt x="25923" y="47996"/>
                </a:lnTo>
                <a:lnTo>
                  <a:pt x="24963" y="49912"/>
                </a:lnTo>
                <a:lnTo>
                  <a:pt x="23042" y="51835"/>
                </a:lnTo>
                <a:lnTo>
                  <a:pt x="22082" y="53753"/>
                </a:lnTo>
                <a:lnTo>
                  <a:pt x="20177" y="55676"/>
                </a:lnTo>
                <a:lnTo>
                  <a:pt x="18242" y="56634"/>
                </a:lnTo>
                <a:lnTo>
                  <a:pt x="16337" y="57591"/>
                </a:lnTo>
                <a:lnTo>
                  <a:pt x="14401" y="58556"/>
                </a:lnTo>
                <a:lnTo>
                  <a:pt x="12496" y="5855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5" name="object 645"/>
          <p:cNvSpPr/>
          <p:nvPr/>
        </p:nvSpPr>
        <p:spPr>
          <a:xfrm>
            <a:off x="2026737" y="8499637"/>
            <a:ext cx="70073" cy="71993"/>
          </a:xfrm>
          <a:custGeom>
            <a:avLst/>
            <a:gdLst/>
            <a:ahLst/>
            <a:cxnLst/>
            <a:rect l="l" t="t" r="r" b="b"/>
            <a:pathLst>
              <a:path w="70073" h="71993">
                <a:moveTo>
                  <a:pt x="60472" y="960"/>
                </a:moveTo>
                <a:lnTo>
                  <a:pt x="58552" y="0"/>
                </a:lnTo>
                <a:lnTo>
                  <a:pt x="46070" y="0"/>
                </a:lnTo>
                <a:lnTo>
                  <a:pt x="44165" y="960"/>
                </a:lnTo>
                <a:lnTo>
                  <a:pt x="41269" y="1920"/>
                </a:lnTo>
                <a:lnTo>
                  <a:pt x="38389" y="2880"/>
                </a:lnTo>
                <a:lnTo>
                  <a:pt x="36484" y="4800"/>
                </a:lnTo>
                <a:lnTo>
                  <a:pt x="34549" y="5760"/>
                </a:lnTo>
                <a:lnTo>
                  <a:pt x="32644" y="7680"/>
                </a:lnTo>
                <a:lnTo>
                  <a:pt x="30723" y="9601"/>
                </a:lnTo>
                <a:lnTo>
                  <a:pt x="28803" y="11521"/>
                </a:lnTo>
                <a:lnTo>
                  <a:pt x="27843" y="12466"/>
                </a:lnTo>
                <a:lnTo>
                  <a:pt x="26883" y="14401"/>
                </a:lnTo>
                <a:lnTo>
                  <a:pt x="28803" y="3840"/>
                </a:lnTo>
                <a:lnTo>
                  <a:pt x="28803" y="2880"/>
                </a:lnTo>
                <a:lnTo>
                  <a:pt x="27843" y="1920"/>
                </a:lnTo>
                <a:lnTo>
                  <a:pt x="26883" y="1920"/>
                </a:lnTo>
                <a:lnTo>
                  <a:pt x="25923" y="960"/>
                </a:lnTo>
                <a:lnTo>
                  <a:pt x="16322" y="960"/>
                </a:lnTo>
                <a:lnTo>
                  <a:pt x="15361" y="1920"/>
                </a:lnTo>
                <a:lnTo>
                  <a:pt x="13441" y="1920"/>
                </a:lnTo>
                <a:lnTo>
                  <a:pt x="13441" y="3840"/>
                </a:lnTo>
                <a:lnTo>
                  <a:pt x="0" y="69111"/>
                </a:lnTo>
                <a:lnTo>
                  <a:pt x="0" y="71035"/>
                </a:lnTo>
                <a:lnTo>
                  <a:pt x="960" y="71035"/>
                </a:lnTo>
                <a:lnTo>
                  <a:pt x="1920" y="71993"/>
                </a:lnTo>
                <a:lnTo>
                  <a:pt x="15361" y="71993"/>
                </a:lnTo>
                <a:lnTo>
                  <a:pt x="16322" y="71035"/>
                </a:lnTo>
                <a:lnTo>
                  <a:pt x="17282" y="71035"/>
                </a:lnTo>
                <a:lnTo>
                  <a:pt x="18242" y="70076"/>
                </a:lnTo>
                <a:lnTo>
                  <a:pt x="18242" y="69111"/>
                </a:lnTo>
                <a:lnTo>
                  <a:pt x="24003" y="39352"/>
                </a:lnTo>
                <a:lnTo>
                  <a:pt x="24963" y="36476"/>
                </a:lnTo>
                <a:lnTo>
                  <a:pt x="25923" y="33588"/>
                </a:lnTo>
                <a:lnTo>
                  <a:pt x="27843" y="30708"/>
                </a:lnTo>
                <a:lnTo>
                  <a:pt x="28803" y="27828"/>
                </a:lnTo>
                <a:lnTo>
                  <a:pt x="30723" y="24963"/>
                </a:lnTo>
                <a:lnTo>
                  <a:pt x="32644" y="23027"/>
                </a:lnTo>
                <a:lnTo>
                  <a:pt x="34549" y="21122"/>
                </a:lnTo>
                <a:lnTo>
                  <a:pt x="36484" y="19202"/>
                </a:lnTo>
                <a:lnTo>
                  <a:pt x="38389" y="17282"/>
                </a:lnTo>
                <a:lnTo>
                  <a:pt x="41269" y="16306"/>
                </a:lnTo>
                <a:lnTo>
                  <a:pt x="43205" y="15361"/>
                </a:lnTo>
                <a:lnTo>
                  <a:pt x="47045" y="15361"/>
                </a:lnTo>
                <a:lnTo>
                  <a:pt x="48950" y="16306"/>
                </a:lnTo>
                <a:lnTo>
                  <a:pt x="49911" y="18242"/>
                </a:lnTo>
                <a:lnTo>
                  <a:pt x="50886" y="19202"/>
                </a:lnTo>
                <a:lnTo>
                  <a:pt x="50886" y="29748"/>
                </a:lnTo>
                <a:lnTo>
                  <a:pt x="42230" y="69111"/>
                </a:lnTo>
                <a:lnTo>
                  <a:pt x="42230" y="71035"/>
                </a:lnTo>
                <a:lnTo>
                  <a:pt x="44165" y="71035"/>
                </a:lnTo>
                <a:lnTo>
                  <a:pt x="45110" y="71993"/>
                </a:lnTo>
                <a:lnTo>
                  <a:pt x="57607" y="71993"/>
                </a:lnTo>
                <a:lnTo>
                  <a:pt x="58552" y="71035"/>
                </a:lnTo>
                <a:lnTo>
                  <a:pt x="60472" y="71035"/>
                </a:lnTo>
                <a:lnTo>
                  <a:pt x="60472" y="70076"/>
                </a:lnTo>
                <a:lnTo>
                  <a:pt x="61447" y="69111"/>
                </a:lnTo>
                <a:lnTo>
                  <a:pt x="69113" y="28803"/>
                </a:lnTo>
                <a:lnTo>
                  <a:pt x="69113" y="26868"/>
                </a:lnTo>
                <a:lnTo>
                  <a:pt x="70073" y="24963"/>
                </a:lnTo>
                <a:lnTo>
                  <a:pt x="70073" y="13441"/>
                </a:lnTo>
                <a:lnTo>
                  <a:pt x="69113" y="11521"/>
                </a:lnTo>
                <a:lnTo>
                  <a:pt x="69113" y="8641"/>
                </a:lnTo>
                <a:lnTo>
                  <a:pt x="67193" y="6720"/>
                </a:lnTo>
                <a:lnTo>
                  <a:pt x="66233" y="5760"/>
                </a:lnTo>
                <a:lnTo>
                  <a:pt x="64312" y="3840"/>
                </a:lnTo>
                <a:lnTo>
                  <a:pt x="63352" y="1920"/>
                </a:lnTo>
                <a:lnTo>
                  <a:pt x="60472" y="96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6" name="object 646"/>
          <p:cNvSpPr/>
          <p:nvPr/>
        </p:nvSpPr>
        <p:spPr>
          <a:xfrm>
            <a:off x="1232838" y="8581229"/>
            <a:ext cx="1135648" cy="0"/>
          </a:xfrm>
          <a:custGeom>
            <a:avLst/>
            <a:gdLst/>
            <a:ahLst/>
            <a:cxnLst/>
            <a:rect l="l" t="t" r="r" b="b"/>
            <a:pathLst>
              <a:path w="1135648" h="0">
                <a:moveTo>
                  <a:pt x="0" y="0"/>
                </a:moveTo>
                <a:lnTo>
                  <a:pt x="1135648" y="0"/>
                </a:lnTo>
              </a:path>
            </a:pathLst>
          </a:custGeom>
          <a:ln w="18551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7" name="object 647"/>
          <p:cNvSpPr/>
          <p:nvPr/>
        </p:nvSpPr>
        <p:spPr>
          <a:xfrm>
            <a:off x="1341316" y="8136760"/>
            <a:ext cx="427190" cy="200631"/>
          </a:xfrm>
          <a:custGeom>
            <a:avLst/>
            <a:gdLst/>
            <a:ahLst/>
            <a:cxnLst/>
            <a:rect l="l" t="t" r="r" b="b"/>
            <a:pathLst>
              <a:path w="427190" h="200631">
                <a:moveTo>
                  <a:pt x="0" y="200631"/>
                </a:moveTo>
                <a:lnTo>
                  <a:pt x="427190" y="200631"/>
                </a:lnTo>
                <a:lnTo>
                  <a:pt x="427190" y="0"/>
                </a:lnTo>
                <a:lnTo>
                  <a:pt x="0" y="0"/>
                </a:lnTo>
                <a:lnTo>
                  <a:pt x="0" y="200631"/>
                </a:lnTo>
                <a:close/>
              </a:path>
            </a:pathLst>
          </a:custGeom>
          <a:solidFill>
            <a:srgbClr val="9ABA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8" name="object 648"/>
          <p:cNvSpPr/>
          <p:nvPr/>
        </p:nvSpPr>
        <p:spPr>
          <a:xfrm>
            <a:off x="1333637" y="8129092"/>
            <a:ext cx="442554" cy="215981"/>
          </a:xfrm>
          <a:custGeom>
            <a:avLst/>
            <a:gdLst/>
            <a:ahLst/>
            <a:cxnLst/>
            <a:rect l="l" t="t" r="r" b="b"/>
            <a:pathLst>
              <a:path w="442554" h="215981">
                <a:moveTo>
                  <a:pt x="0" y="208300"/>
                </a:moveTo>
                <a:lnTo>
                  <a:pt x="0" y="212140"/>
                </a:lnTo>
                <a:lnTo>
                  <a:pt x="3838" y="215981"/>
                </a:lnTo>
                <a:lnTo>
                  <a:pt x="434873" y="215981"/>
                </a:lnTo>
                <a:lnTo>
                  <a:pt x="15358" y="208300"/>
                </a:lnTo>
                <a:lnTo>
                  <a:pt x="15358" y="14386"/>
                </a:lnTo>
                <a:lnTo>
                  <a:pt x="434873" y="14386"/>
                </a:lnTo>
                <a:lnTo>
                  <a:pt x="438713" y="215981"/>
                </a:lnTo>
                <a:lnTo>
                  <a:pt x="442554" y="212140"/>
                </a:lnTo>
                <a:lnTo>
                  <a:pt x="442554" y="2865"/>
                </a:lnTo>
                <a:lnTo>
                  <a:pt x="438713" y="0"/>
                </a:lnTo>
                <a:lnTo>
                  <a:pt x="434873" y="0"/>
                </a:lnTo>
                <a:lnTo>
                  <a:pt x="427192" y="7680"/>
                </a:lnTo>
                <a:lnTo>
                  <a:pt x="15358" y="7680"/>
                </a:lnTo>
                <a:lnTo>
                  <a:pt x="7679" y="14386"/>
                </a:lnTo>
                <a:lnTo>
                  <a:pt x="7679" y="200634"/>
                </a:lnTo>
                <a:lnTo>
                  <a:pt x="7679" y="0"/>
                </a:lnTo>
                <a:lnTo>
                  <a:pt x="3838" y="0"/>
                </a:lnTo>
                <a:lnTo>
                  <a:pt x="0" y="2865"/>
                </a:lnTo>
                <a:lnTo>
                  <a:pt x="0" y="208300"/>
                </a:lnTo>
                <a:close/>
              </a:path>
            </a:pathLst>
          </a:custGeom>
          <a:solidFill>
            <a:srgbClr val="375C8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9" name="object 649"/>
          <p:cNvSpPr/>
          <p:nvPr/>
        </p:nvSpPr>
        <p:spPr>
          <a:xfrm>
            <a:off x="1760829" y="8143478"/>
            <a:ext cx="11521" cy="201594"/>
          </a:xfrm>
          <a:custGeom>
            <a:avLst/>
            <a:gdLst/>
            <a:ahLst/>
            <a:cxnLst/>
            <a:rect l="l" t="t" r="r" b="b"/>
            <a:pathLst>
              <a:path w="11521" h="201594">
                <a:moveTo>
                  <a:pt x="7680" y="186248"/>
                </a:moveTo>
                <a:lnTo>
                  <a:pt x="0" y="193913"/>
                </a:lnTo>
                <a:lnTo>
                  <a:pt x="7680" y="201594"/>
                </a:lnTo>
                <a:lnTo>
                  <a:pt x="11521" y="201594"/>
                </a:lnTo>
                <a:lnTo>
                  <a:pt x="7680" y="0"/>
                </a:lnTo>
                <a:lnTo>
                  <a:pt x="7680" y="186248"/>
                </a:lnTo>
                <a:close/>
              </a:path>
            </a:pathLst>
          </a:custGeom>
          <a:solidFill>
            <a:srgbClr val="375C8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0" name="object 650"/>
          <p:cNvSpPr/>
          <p:nvPr/>
        </p:nvSpPr>
        <p:spPr>
          <a:xfrm>
            <a:off x="1348996" y="8143478"/>
            <a:ext cx="419514" cy="201594"/>
          </a:xfrm>
          <a:custGeom>
            <a:avLst/>
            <a:gdLst/>
            <a:ahLst/>
            <a:cxnLst/>
            <a:rect l="l" t="t" r="r" b="b"/>
            <a:pathLst>
              <a:path w="419514" h="201594">
                <a:moveTo>
                  <a:pt x="419514" y="0"/>
                </a:moveTo>
                <a:lnTo>
                  <a:pt x="411833" y="0"/>
                </a:lnTo>
                <a:lnTo>
                  <a:pt x="411833" y="186248"/>
                </a:lnTo>
                <a:lnTo>
                  <a:pt x="0" y="186248"/>
                </a:lnTo>
                <a:lnTo>
                  <a:pt x="0" y="193913"/>
                </a:lnTo>
                <a:lnTo>
                  <a:pt x="419514" y="201594"/>
                </a:lnTo>
                <a:lnTo>
                  <a:pt x="411833" y="193913"/>
                </a:lnTo>
                <a:lnTo>
                  <a:pt x="419514" y="186248"/>
                </a:lnTo>
                <a:lnTo>
                  <a:pt x="419514" y="0"/>
                </a:lnTo>
                <a:close/>
              </a:path>
            </a:pathLst>
          </a:custGeom>
          <a:solidFill>
            <a:srgbClr val="375C8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1" name="object 651"/>
          <p:cNvSpPr/>
          <p:nvPr/>
        </p:nvSpPr>
        <p:spPr>
          <a:xfrm>
            <a:off x="1341316" y="8129092"/>
            <a:ext cx="427193" cy="200634"/>
          </a:xfrm>
          <a:custGeom>
            <a:avLst/>
            <a:gdLst/>
            <a:ahLst/>
            <a:cxnLst/>
            <a:rect l="l" t="t" r="r" b="b"/>
            <a:pathLst>
              <a:path w="427193" h="200634">
                <a:moveTo>
                  <a:pt x="0" y="200634"/>
                </a:moveTo>
                <a:lnTo>
                  <a:pt x="0" y="14386"/>
                </a:lnTo>
                <a:lnTo>
                  <a:pt x="7679" y="7680"/>
                </a:lnTo>
                <a:lnTo>
                  <a:pt x="419513" y="7680"/>
                </a:lnTo>
                <a:lnTo>
                  <a:pt x="427193" y="0"/>
                </a:lnTo>
                <a:lnTo>
                  <a:pt x="0" y="0"/>
                </a:lnTo>
                <a:lnTo>
                  <a:pt x="0" y="200634"/>
                </a:lnTo>
                <a:close/>
              </a:path>
            </a:pathLst>
          </a:custGeom>
          <a:solidFill>
            <a:srgbClr val="375C8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2" name="object 652"/>
          <p:cNvSpPr/>
          <p:nvPr/>
        </p:nvSpPr>
        <p:spPr>
          <a:xfrm>
            <a:off x="1448836" y="8197245"/>
            <a:ext cx="47035" cy="85435"/>
          </a:xfrm>
          <a:custGeom>
            <a:avLst/>
            <a:gdLst/>
            <a:ahLst/>
            <a:cxnLst/>
            <a:rect l="l" t="t" r="r" b="b"/>
            <a:pathLst>
              <a:path w="47035" h="85435">
                <a:moveTo>
                  <a:pt x="47035" y="75834"/>
                </a:moveTo>
                <a:lnTo>
                  <a:pt x="46076" y="74874"/>
                </a:lnTo>
                <a:lnTo>
                  <a:pt x="46076" y="71993"/>
                </a:lnTo>
                <a:lnTo>
                  <a:pt x="45118" y="71993"/>
                </a:lnTo>
                <a:lnTo>
                  <a:pt x="45118" y="71033"/>
                </a:lnTo>
                <a:lnTo>
                  <a:pt x="17276" y="71033"/>
                </a:lnTo>
                <a:lnTo>
                  <a:pt x="17276" y="1920"/>
                </a:lnTo>
                <a:lnTo>
                  <a:pt x="16317" y="960"/>
                </a:lnTo>
                <a:lnTo>
                  <a:pt x="15358" y="0"/>
                </a:lnTo>
                <a:lnTo>
                  <a:pt x="1917" y="0"/>
                </a:lnTo>
                <a:lnTo>
                  <a:pt x="958" y="960"/>
                </a:lnTo>
                <a:lnTo>
                  <a:pt x="0" y="960"/>
                </a:lnTo>
                <a:lnTo>
                  <a:pt x="0" y="83515"/>
                </a:lnTo>
                <a:lnTo>
                  <a:pt x="958" y="84475"/>
                </a:lnTo>
                <a:lnTo>
                  <a:pt x="1917" y="85435"/>
                </a:lnTo>
                <a:lnTo>
                  <a:pt x="45118" y="85435"/>
                </a:lnTo>
                <a:lnTo>
                  <a:pt x="46076" y="84475"/>
                </a:lnTo>
                <a:lnTo>
                  <a:pt x="46076" y="81594"/>
                </a:lnTo>
                <a:lnTo>
                  <a:pt x="47035" y="80634"/>
                </a:lnTo>
                <a:lnTo>
                  <a:pt x="47035" y="7583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3" name="object 653"/>
          <p:cNvSpPr/>
          <p:nvPr/>
        </p:nvSpPr>
        <p:spPr>
          <a:xfrm>
            <a:off x="1500675" y="8217408"/>
            <a:ext cx="63360" cy="67193"/>
          </a:xfrm>
          <a:custGeom>
            <a:avLst/>
            <a:gdLst/>
            <a:ahLst/>
            <a:cxnLst/>
            <a:rect l="l" t="t" r="r" b="b"/>
            <a:pathLst>
              <a:path w="63360" h="67193">
                <a:moveTo>
                  <a:pt x="958" y="44150"/>
                </a:moveTo>
                <a:lnTo>
                  <a:pt x="1917" y="47990"/>
                </a:lnTo>
                <a:lnTo>
                  <a:pt x="3840" y="51831"/>
                </a:lnTo>
                <a:lnTo>
                  <a:pt x="5757" y="55671"/>
                </a:lnTo>
                <a:lnTo>
                  <a:pt x="7679" y="58552"/>
                </a:lnTo>
                <a:lnTo>
                  <a:pt x="10555" y="61432"/>
                </a:lnTo>
                <a:lnTo>
                  <a:pt x="13437" y="63352"/>
                </a:lnTo>
                <a:lnTo>
                  <a:pt x="17276" y="64312"/>
                </a:lnTo>
                <a:lnTo>
                  <a:pt x="21116" y="66233"/>
                </a:lnTo>
                <a:lnTo>
                  <a:pt x="21116" y="49911"/>
                </a:lnTo>
                <a:lnTo>
                  <a:pt x="20157" y="47990"/>
                </a:lnTo>
                <a:lnTo>
                  <a:pt x="19199" y="46070"/>
                </a:lnTo>
                <a:lnTo>
                  <a:pt x="18234" y="44150"/>
                </a:lnTo>
                <a:lnTo>
                  <a:pt x="18234" y="41269"/>
                </a:lnTo>
                <a:lnTo>
                  <a:pt x="17276" y="39349"/>
                </a:lnTo>
                <a:lnTo>
                  <a:pt x="17276" y="29748"/>
                </a:lnTo>
                <a:lnTo>
                  <a:pt x="18234" y="27828"/>
                </a:lnTo>
                <a:lnTo>
                  <a:pt x="18234" y="24947"/>
                </a:lnTo>
                <a:lnTo>
                  <a:pt x="19199" y="23027"/>
                </a:lnTo>
                <a:lnTo>
                  <a:pt x="20157" y="20147"/>
                </a:lnTo>
                <a:lnTo>
                  <a:pt x="21116" y="19187"/>
                </a:lnTo>
                <a:lnTo>
                  <a:pt x="22075" y="17282"/>
                </a:lnTo>
                <a:lnTo>
                  <a:pt x="23995" y="15346"/>
                </a:lnTo>
                <a:lnTo>
                  <a:pt x="25915" y="14401"/>
                </a:lnTo>
                <a:lnTo>
                  <a:pt x="27835" y="14401"/>
                </a:lnTo>
                <a:lnTo>
                  <a:pt x="29756" y="13441"/>
                </a:lnTo>
                <a:lnTo>
                  <a:pt x="34556" y="13441"/>
                </a:lnTo>
                <a:lnTo>
                  <a:pt x="37437" y="14401"/>
                </a:lnTo>
                <a:lnTo>
                  <a:pt x="39357" y="15346"/>
                </a:lnTo>
                <a:lnTo>
                  <a:pt x="41277" y="16306"/>
                </a:lnTo>
                <a:lnTo>
                  <a:pt x="42237" y="17282"/>
                </a:lnTo>
                <a:lnTo>
                  <a:pt x="43197" y="19187"/>
                </a:lnTo>
                <a:lnTo>
                  <a:pt x="44157" y="21122"/>
                </a:lnTo>
                <a:lnTo>
                  <a:pt x="45118" y="23027"/>
                </a:lnTo>
                <a:lnTo>
                  <a:pt x="46078" y="25908"/>
                </a:lnTo>
                <a:lnTo>
                  <a:pt x="46078" y="42230"/>
                </a:lnTo>
                <a:lnTo>
                  <a:pt x="45118" y="44150"/>
                </a:lnTo>
                <a:lnTo>
                  <a:pt x="44157" y="46070"/>
                </a:lnTo>
                <a:lnTo>
                  <a:pt x="43197" y="47990"/>
                </a:lnTo>
                <a:lnTo>
                  <a:pt x="42237" y="49911"/>
                </a:lnTo>
                <a:lnTo>
                  <a:pt x="40317" y="50871"/>
                </a:lnTo>
                <a:lnTo>
                  <a:pt x="38397" y="51831"/>
                </a:lnTo>
                <a:lnTo>
                  <a:pt x="36476" y="52791"/>
                </a:lnTo>
                <a:lnTo>
                  <a:pt x="36476" y="67193"/>
                </a:lnTo>
                <a:lnTo>
                  <a:pt x="41277" y="66233"/>
                </a:lnTo>
                <a:lnTo>
                  <a:pt x="45118" y="64312"/>
                </a:lnTo>
                <a:lnTo>
                  <a:pt x="49918" y="62392"/>
                </a:lnTo>
                <a:lnTo>
                  <a:pt x="52798" y="60472"/>
                </a:lnTo>
                <a:lnTo>
                  <a:pt x="55679" y="57591"/>
                </a:lnTo>
                <a:lnTo>
                  <a:pt x="58559" y="54711"/>
                </a:lnTo>
                <a:lnTo>
                  <a:pt x="60479" y="50871"/>
                </a:lnTo>
                <a:lnTo>
                  <a:pt x="61440" y="47030"/>
                </a:lnTo>
                <a:lnTo>
                  <a:pt x="63360" y="42230"/>
                </a:lnTo>
                <a:lnTo>
                  <a:pt x="63360" y="23027"/>
                </a:lnTo>
                <a:lnTo>
                  <a:pt x="61440" y="19187"/>
                </a:lnTo>
                <a:lnTo>
                  <a:pt x="60479" y="15346"/>
                </a:lnTo>
                <a:lnTo>
                  <a:pt x="58559" y="11506"/>
                </a:lnTo>
                <a:lnTo>
                  <a:pt x="55679" y="8625"/>
                </a:lnTo>
                <a:lnTo>
                  <a:pt x="53759" y="5760"/>
                </a:lnTo>
                <a:lnTo>
                  <a:pt x="49918" y="3840"/>
                </a:lnTo>
                <a:lnTo>
                  <a:pt x="46078" y="2880"/>
                </a:lnTo>
                <a:lnTo>
                  <a:pt x="42237" y="944"/>
                </a:lnTo>
                <a:lnTo>
                  <a:pt x="38397" y="0"/>
                </a:lnTo>
                <a:lnTo>
                  <a:pt x="26875" y="0"/>
                </a:lnTo>
                <a:lnTo>
                  <a:pt x="22075" y="944"/>
                </a:lnTo>
                <a:lnTo>
                  <a:pt x="18234" y="2880"/>
                </a:lnTo>
                <a:lnTo>
                  <a:pt x="14395" y="4785"/>
                </a:lnTo>
                <a:lnTo>
                  <a:pt x="11519" y="6720"/>
                </a:lnTo>
                <a:lnTo>
                  <a:pt x="8638" y="9601"/>
                </a:lnTo>
                <a:lnTo>
                  <a:pt x="5757" y="12466"/>
                </a:lnTo>
                <a:lnTo>
                  <a:pt x="3840" y="16306"/>
                </a:lnTo>
                <a:lnTo>
                  <a:pt x="1917" y="20147"/>
                </a:lnTo>
                <a:lnTo>
                  <a:pt x="958" y="24947"/>
                </a:lnTo>
                <a:lnTo>
                  <a:pt x="0" y="28788"/>
                </a:lnTo>
                <a:lnTo>
                  <a:pt x="0" y="39349"/>
                </a:lnTo>
                <a:lnTo>
                  <a:pt x="958" y="4415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4" name="object 654"/>
          <p:cNvSpPr/>
          <p:nvPr/>
        </p:nvSpPr>
        <p:spPr>
          <a:xfrm>
            <a:off x="1521791" y="8267319"/>
            <a:ext cx="15360" cy="17282"/>
          </a:xfrm>
          <a:custGeom>
            <a:avLst/>
            <a:gdLst/>
            <a:ahLst/>
            <a:cxnLst/>
            <a:rect l="l" t="t" r="r" b="b"/>
            <a:pathLst>
              <a:path w="15360" h="17282">
                <a:moveTo>
                  <a:pt x="15360" y="2880"/>
                </a:moveTo>
                <a:lnTo>
                  <a:pt x="13440" y="3840"/>
                </a:lnTo>
                <a:lnTo>
                  <a:pt x="7679" y="3840"/>
                </a:lnTo>
                <a:lnTo>
                  <a:pt x="5759" y="2880"/>
                </a:lnTo>
                <a:lnTo>
                  <a:pt x="3838" y="1920"/>
                </a:lnTo>
                <a:lnTo>
                  <a:pt x="1923" y="960"/>
                </a:lnTo>
                <a:lnTo>
                  <a:pt x="0" y="0"/>
                </a:lnTo>
                <a:lnTo>
                  <a:pt x="0" y="16322"/>
                </a:lnTo>
                <a:lnTo>
                  <a:pt x="4799" y="17282"/>
                </a:lnTo>
                <a:lnTo>
                  <a:pt x="15360" y="17282"/>
                </a:lnTo>
                <a:lnTo>
                  <a:pt x="15360" y="288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5" name="object 655"/>
          <p:cNvSpPr/>
          <p:nvPr/>
        </p:nvSpPr>
        <p:spPr>
          <a:xfrm>
            <a:off x="1570756" y="8219328"/>
            <a:ext cx="96956" cy="63352"/>
          </a:xfrm>
          <a:custGeom>
            <a:avLst/>
            <a:gdLst/>
            <a:ahLst/>
            <a:cxnLst/>
            <a:rect l="l" t="t" r="r" b="b"/>
            <a:pathLst>
              <a:path w="96956" h="63352">
                <a:moveTo>
                  <a:pt x="17282" y="1920"/>
                </a:moveTo>
                <a:lnTo>
                  <a:pt x="17282" y="960"/>
                </a:lnTo>
                <a:lnTo>
                  <a:pt x="16322" y="960"/>
                </a:lnTo>
                <a:lnTo>
                  <a:pt x="16322" y="0"/>
                </a:lnTo>
                <a:lnTo>
                  <a:pt x="1920" y="0"/>
                </a:lnTo>
                <a:lnTo>
                  <a:pt x="944" y="960"/>
                </a:lnTo>
                <a:lnTo>
                  <a:pt x="0" y="1920"/>
                </a:lnTo>
                <a:lnTo>
                  <a:pt x="0" y="2865"/>
                </a:lnTo>
                <a:lnTo>
                  <a:pt x="944" y="2865"/>
                </a:lnTo>
                <a:lnTo>
                  <a:pt x="944" y="6705"/>
                </a:lnTo>
                <a:lnTo>
                  <a:pt x="17282" y="60472"/>
                </a:lnTo>
                <a:lnTo>
                  <a:pt x="17282" y="61432"/>
                </a:lnTo>
                <a:lnTo>
                  <a:pt x="18227" y="61432"/>
                </a:lnTo>
                <a:lnTo>
                  <a:pt x="18227" y="62392"/>
                </a:lnTo>
                <a:lnTo>
                  <a:pt x="19187" y="63352"/>
                </a:lnTo>
                <a:lnTo>
                  <a:pt x="36469" y="63352"/>
                </a:lnTo>
                <a:lnTo>
                  <a:pt x="37429" y="62392"/>
                </a:lnTo>
                <a:lnTo>
                  <a:pt x="38389" y="62392"/>
                </a:lnTo>
                <a:lnTo>
                  <a:pt x="38389" y="60472"/>
                </a:lnTo>
                <a:lnTo>
                  <a:pt x="39349" y="60472"/>
                </a:lnTo>
                <a:lnTo>
                  <a:pt x="47990" y="23987"/>
                </a:lnTo>
                <a:lnTo>
                  <a:pt x="58552" y="60472"/>
                </a:lnTo>
                <a:lnTo>
                  <a:pt x="58552" y="61432"/>
                </a:lnTo>
                <a:lnTo>
                  <a:pt x="59512" y="61432"/>
                </a:lnTo>
                <a:lnTo>
                  <a:pt x="59512" y="62392"/>
                </a:lnTo>
                <a:lnTo>
                  <a:pt x="60472" y="63352"/>
                </a:lnTo>
                <a:lnTo>
                  <a:pt x="77754" y="63352"/>
                </a:lnTo>
                <a:lnTo>
                  <a:pt x="78714" y="62392"/>
                </a:lnTo>
                <a:lnTo>
                  <a:pt x="79674" y="62392"/>
                </a:lnTo>
                <a:lnTo>
                  <a:pt x="79674" y="60472"/>
                </a:lnTo>
                <a:lnTo>
                  <a:pt x="95996" y="6705"/>
                </a:lnTo>
                <a:lnTo>
                  <a:pt x="95996" y="4800"/>
                </a:lnTo>
                <a:lnTo>
                  <a:pt x="96956" y="3840"/>
                </a:lnTo>
                <a:lnTo>
                  <a:pt x="96956" y="960"/>
                </a:lnTo>
                <a:lnTo>
                  <a:pt x="95996" y="960"/>
                </a:lnTo>
                <a:lnTo>
                  <a:pt x="95996" y="0"/>
                </a:lnTo>
                <a:lnTo>
                  <a:pt x="81594" y="0"/>
                </a:lnTo>
                <a:lnTo>
                  <a:pt x="81594" y="960"/>
                </a:lnTo>
                <a:lnTo>
                  <a:pt x="80634" y="960"/>
                </a:lnTo>
                <a:lnTo>
                  <a:pt x="80634" y="1920"/>
                </a:lnTo>
                <a:lnTo>
                  <a:pt x="69113" y="45110"/>
                </a:lnTo>
                <a:lnTo>
                  <a:pt x="69113" y="46070"/>
                </a:lnTo>
                <a:lnTo>
                  <a:pt x="56631" y="1920"/>
                </a:lnTo>
                <a:lnTo>
                  <a:pt x="56631" y="960"/>
                </a:lnTo>
                <a:lnTo>
                  <a:pt x="55671" y="960"/>
                </a:lnTo>
                <a:lnTo>
                  <a:pt x="55671" y="0"/>
                </a:lnTo>
                <a:lnTo>
                  <a:pt x="42230" y="0"/>
                </a:lnTo>
                <a:lnTo>
                  <a:pt x="41269" y="960"/>
                </a:lnTo>
                <a:lnTo>
                  <a:pt x="40309" y="1920"/>
                </a:lnTo>
                <a:lnTo>
                  <a:pt x="29748" y="45110"/>
                </a:lnTo>
                <a:lnTo>
                  <a:pt x="29748" y="46070"/>
                </a:lnTo>
                <a:lnTo>
                  <a:pt x="28788" y="45110"/>
                </a:lnTo>
                <a:lnTo>
                  <a:pt x="17282" y="192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6" name="object 656"/>
          <p:cNvSpPr/>
          <p:nvPr/>
        </p:nvSpPr>
        <p:spPr>
          <a:xfrm>
            <a:off x="1892350" y="7760451"/>
            <a:ext cx="427184" cy="576940"/>
          </a:xfrm>
          <a:custGeom>
            <a:avLst/>
            <a:gdLst/>
            <a:ahLst/>
            <a:cxnLst/>
            <a:rect l="l" t="t" r="r" b="b"/>
            <a:pathLst>
              <a:path w="427184" h="576940">
                <a:moveTo>
                  <a:pt x="0" y="576940"/>
                </a:moveTo>
                <a:lnTo>
                  <a:pt x="427184" y="576940"/>
                </a:lnTo>
                <a:lnTo>
                  <a:pt x="427184" y="0"/>
                </a:lnTo>
                <a:lnTo>
                  <a:pt x="0" y="0"/>
                </a:lnTo>
                <a:lnTo>
                  <a:pt x="0" y="576940"/>
                </a:lnTo>
                <a:close/>
              </a:path>
            </a:pathLst>
          </a:custGeom>
          <a:solidFill>
            <a:srgbClr val="4D7FB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7" name="object 657"/>
          <p:cNvSpPr/>
          <p:nvPr/>
        </p:nvSpPr>
        <p:spPr>
          <a:xfrm>
            <a:off x="1885629" y="7753731"/>
            <a:ext cx="441579" cy="591342"/>
          </a:xfrm>
          <a:custGeom>
            <a:avLst/>
            <a:gdLst/>
            <a:ahLst/>
            <a:cxnLst/>
            <a:rect l="l" t="t" r="r" b="b"/>
            <a:pathLst>
              <a:path w="441579" h="591342">
                <a:moveTo>
                  <a:pt x="0" y="583661"/>
                </a:moveTo>
                <a:lnTo>
                  <a:pt x="0" y="587502"/>
                </a:lnTo>
                <a:lnTo>
                  <a:pt x="2880" y="591342"/>
                </a:lnTo>
                <a:lnTo>
                  <a:pt x="433898" y="591342"/>
                </a:lnTo>
                <a:lnTo>
                  <a:pt x="14386" y="583661"/>
                </a:lnTo>
                <a:lnTo>
                  <a:pt x="14386" y="14401"/>
                </a:lnTo>
                <a:lnTo>
                  <a:pt x="433898" y="14401"/>
                </a:lnTo>
                <a:lnTo>
                  <a:pt x="437738" y="591342"/>
                </a:lnTo>
                <a:lnTo>
                  <a:pt x="441579" y="587502"/>
                </a:lnTo>
                <a:lnTo>
                  <a:pt x="441579" y="2880"/>
                </a:lnTo>
                <a:lnTo>
                  <a:pt x="437738" y="0"/>
                </a:lnTo>
                <a:lnTo>
                  <a:pt x="433898" y="0"/>
                </a:lnTo>
                <a:lnTo>
                  <a:pt x="426217" y="6720"/>
                </a:lnTo>
                <a:lnTo>
                  <a:pt x="14386" y="6720"/>
                </a:lnTo>
                <a:lnTo>
                  <a:pt x="6720" y="14401"/>
                </a:lnTo>
                <a:lnTo>
                  <a:pt x="6720" y="575995"/>
                </a:lnTo>
                <a:lnTo>
                  <a:pt x="6720" y="0"/>
                </a:lnTo>
                <a:lnTo>
                  <a:pt x="2880" y="0"/>
                </a:lnTo>
                <a:lnTo>
                  <a:pt x="0" y="2880"/>
                </a:lnTo>
                <a:lnTo>
                  <a:pt x="0" y="583661"/>
                </a:lnTo>
                <a:close/>
              </a:path>
            </a:pathLst>
          </a:custGeom>
          <a:solidFill>
            <a:srgbClr val="375C8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8" name="object 658"/>
          <p:cNvSpPr/>
          <p:nvPr/>
        </p:nvSpPr>
        <p:spPr>
          <a:xfrm>
            <a:off x="2311847" y="7768132"/>
            <a:ext cx="11521" cy="576940"/>
          </a:xfrm>
          <a:custGeom>
            <a:avLst/>
            <a:gdLst/>
            <a:ahLst/>
            <a:cxnLst/>
            <a:rect l="l" t="t" r="r" b="b"/>
            <a:pathLst>
              <a:path w="11521" h="576940">
                <a:moveTo>
                  <a:pt x="7680" y="561594"/>
                </a:moveTo>
                <a:lnTo>
                  <a:pt x="0" y="569259"/>
                </a:lnTo>
                <a:lnTo>
                  <a:pt x="7680" y="576940"/>
                </a:lnTo>
                <a:lnTo>
                  <a:pt x="11521" y="576940"/>
                </a:lnTo>
                <a:lnTo>
                  <a:pt x="7680" y="0"/>
                </a:lnTo>
                <a:lnTo>
                  <a:pt x="7680" y="561594"/>
                </a:lnTo>
                <a:close/>
              </a:path>
            </a:pathLst>
          </a:custGeom>
          <a:solidFill>
            <a:srgbClr val="375C8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9" name="object 659"/>
          <p:cNvSpPr/>
          <p:nvPr/>
        </p:nvSpPr>
        <p:spPr>
          <a:xfrm>
            <a:off x="1900016" y="7768132"/>
            <a:ext cx="419511" cy="576940"/>
          </a:xfrm>
          <a:custGeom>
            <a:avLst/>
            <a:gdLst/>
            <a:ahLst/>
            <a:cxnLst/>
            <a:rect l="l" t="t" r="r" b="b"/>
            <a:pathLst>
              <a:path w="419511" h="576940">
                <a:moveTo>
                  <a:pt x="419511" y="0"/>
                </a:moveTo>
                <a:lnTo>
                  <a:pt x="411830" y="0"/>
                </a:lnTo>
                <a:lnTo>
                  <a:pt x="411830" y="561593"/>
                </a:lnTo>
                <a:lnTo>
                  <a:pt x="0" y="561593"/>
                </a:lnTo>
                <a:lnTo>
                  <a:pt x="0" y="569259"/>
                </a:lnTo>
                <a:lnTo>
                  <a:pt x="419511" y="576940"/>
                </a:lnTo>
                <a:lnTo>
                  <a:pt x="411830" y="569259"/>
                </a:lnTo>
                <a:lnTo>
                  <a:pt x="419511" y="561594"/>
                </a:lnTo>
                <a:lnTo>
                  <a:pt x="419511" y="0"/>
                </a:lnTo>
                <a:close/>
              </a:path>
            </a:pathLst>
          </a:custGeom>
          <a:solidFill>
            <a:srgbClr val="375C8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0" name="object 660"/>
          <p:cNvSpPr/>
          <p:nvPr/>
        </p:nvSpPr>
        <p:spPr>
          <a:xfrm>
            <a:off x="1892350" y="7753731"/>
            <a:ext cx="427177" cy="575995"/>
          </a:xfrm>
          <a:custGeom>
            <a:avLst/>
            <a:gdLst/>
            <a:ahLst/>
            <a:cxnLst/>
            <a:rect l="l" t="t" r="r" b="b"/>
            <a:pathLst>
              <a:path w="427177" h="575995">
                <a:moveTo>
                  <a:pt x="0" y="575995"/>
                </a:moveTo>
                <a:lnTo>
                  <a:pt x="0" y="14401"/>
                </a:lnTo>
                <a:lnTo>
                  <a:pt x="7665" y="6720"/>
                </a:lnTo>
                <a:lnTo>
                  <a:pt x="419496" y="6720"/>
                </a:lnTo>
                <a:lnTo>
                  <a:pt x="427177" y="0"/>
                </a:lnTo>
                <a:lnTo>
                  <a:pt x="0" y="0"/>
                </a:lnTo>
                <a:lnTo>
                  <a:pt x="0" y="575995"/>
                </a:lnTo>
                <a:close/>
              </a:path>
            </a:pathLst>
          </a:custGeom>
          <a:solidFill>
            <a:srgbClr val="375C8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1" name="object 661"/>
          <p:cNvSpPr/>
          <p:nvPr/>
        </p:nvSpPr>
        <p:spPr>
          <a:xfrm>
            <a:off x="1987372" y="8009092"/>
            <a:ext cx="66248" cy="86395"/>
          </a:xfrm>
          <a:custGeom>
            <a:avLst/>
            <a:gdLst/>
            <a:ahLst/>
            <a:cxnLst/>
            <a:rect l="l" t="t" r="r" b="b"/>
            <a:pathLst>
              <a:path w="66248" h="86395">
                <a:moveTo>
                  <a:pt x="960" y="84475"/>
                </a:moveTo>
                <a:lnTo>
                  <a:pt x="960" y="85435"/>
                </a:lnTo>
                <a:lnTo>
                  <a:pt x="3840" y="85435"/>
                </a:lnTo>
                <a:lnTo>
                  <a:pt x="5760" y="86395"/>
                </a:lnTo>
                <a:lnTo>
                  <a:pt x="11521" y="86395"/>
                </a:lnTo>
                <a:lnTo>
                  <a:pt x="12481" y="85435"/>
                </a:lnTo>
                <a:lnTo>
                  <a:pt x="16322" y="85435"/>
                </a:lnTo>
                <a:lnTo>
                  <a:pt x="16322" y="84475"/>
                </a:lnTo>
                <a:lnTo>
                  <a:pt x="17282" y="84475"/>
                </a:lnTo>
                <a:lnTo>
                  <a:pt x="17282" y="48950"/>
                </a:lnTo>
                <a:lnTo>
                  <a:pt x="48966" y="48950"/>
                </a:lnTo>
                <a:lnTo>
                  <a:pt x="48966" y="84475"/>
                </a:lnTo>
                <a:lnTo>
                  <a:pt x="49926" y="84475"/>
                </a:lnTo>
                <a:lnTo>
                  <a:pt x="50886" y="85435"/>
                </a:lnTo>
                <a:lnTo>
                  <a:pt x="53766" y="85435"/>
                </a:lnTo>
                <a:lnTo>
                  <a:pt x="54726" y="86395"/>
                </a:lnTo>
                <a:lnTo>
                  <a:pt x="61447" y="86395"/>
                </a:lnTo>
                <a:lnTo>
                  <a:pt x="62407" y="85435"/>
                </a:lnTo>
                <a:lnTo>
                  <a:pt x="65288" y="85435"/>
                </a:lnTo>
                <a:lnTo>
                  <a:pt x="66248" y="84475"/>
                </a:lnTo>
                <a:lnTo>
                  <a:pt x="66248" y="960"/>
                </a:lnTo>
                <a:lnTo>
                  <a:pt x="64328" y="960"/>
                </a:lnTo>
                <a:lnTo>
                  <a:pt x="64328" y="0"/>
                </a:lnTo>
                <a:lnTo>
                  <a:pt x="51846" y="0"/>
                </a:lnTo>
                <a:lnTo>
                  <a:pt x="50886" y="960"/>
                </a:lnTo>
                <a:lnTo>
                  <a:pt x="49926" y="960"/>
                </a:lnTo>
                <a:lnTo>
                  <a:pt x="48966" y="1920"/>
                </a:lnTo>
                <a:lnTo>
                  <a:pt x="48966" y="33604"/>
                </a:lnTo>
                <a:lnTo>
                  <a:pt x="17282" y="33604"/>
                </a:lnTo>
                <a:lnTo>
                  <a:pt x="17282" y="960"/>
                </a:lnTo>
                <a:lnTo>
                  <a:pt x="15361" y="960"/>
                </a:lnTo>
                <a:lnTo>
                  <a:pt x="14401" y="0"/>
                </a:lnTo>
                <a:lnTo>
                  <a:pt x="192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84475"/>
                </a:lnTo>
                <a:lnTo>
                  <a:pt x="960" y="8447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2" name="object 662"/>
          <p:cNvSpPr/>
          <p:nvPr/>
        </p:nvSpPr>
        <p:spPr>
          <a:xfrm>
            <a:off x="2069942" y="8005251"/>
            <a:ext cx="19187" cy="17266"/>
          </a:xfrm>
          <a:custGeom>
            <a:avLst/>
            <a:gdLst/>
            <a:ahLst/>
            <a:cxnLst/>
            <a:rect l="l" t="t" r="r" b="b"/>
            <a:pathLst>
              <a:path w="19187" h="17266">
                <a:moveTo>
                  <a:pt x="960" y="14401"/>
                </a:moveTo>
                <a:lnTo>
                  <a:pt x="1905" y="15361"/>
                </a:lnTo>
                <a:lnTo>
                  <a:pt x="3840" y="16322"/>
                </a:lnTo>
                <a:lnTo>
                  <a:pt x="5745" y="17266"/>
                </a:lnTo>
                <a:lnTo>
                  <a:pt x="13426" y="17266"/>
                </a:lnTo>
                <a:lnTo>
                  <a:pt x="16306" y="16322"/>
                </a:lnTo>
                <a:lnTo>
                  <a:pt x="17266" y="15361"/>
                </a:lnTo>
                <a:lnTo>
                  <a:pt x="19187" y="14401"/>
                </a:lnTo>
                <a:lnTo>
                  <a:pt x="19187" y="2880"/>
                </a:lnTo>
                <a:lnTo>
                  <a:pt x="17266" y="1920"/>
                </a:lnTo>
                <a:lnTo>
                  <a:pt x="16306" y="0"/>
                </a:lnTo>
                <a:lnTo>
                  <a:pt x="6705" y="0"/>
                </a:lnTo>
                <a:lnTo>
                  <a:pt x="3840" y="960"/>
                </a:lnTo>
                <a:lnTo>
                  <a:pt x="1905" y="1920"/>
                </a:lnTo>
                <a:lnTo>
                  <a:pt x="960" y="2880"/>
                </a:lnTo>
                <a:lnTo>
                  <a:pt x="0" y="5760"/>
                </a:lnTo>
                <a:lnTo>
                  <a:pt x="0" y="11521"/>
                </a:lnTo>
                <a:lnTo>
                  <a:pt x="960" y="14401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3" name="object 663"/>
          <p:cNvSpPr/>
          <p:nvPr/>
        </p:nvSpPr>
        <p:spPr>
          <a:xfrm>
            <a:off x="2071847" y="8031175"/>
            <a:ext cx="16337" cy="64312"/>
          </a:xfrm>
          <a:custGeom>
            <a:avLst/>
            <a:gdLst/>
            <a:ahLst/>
            <a:cxnLst/>
            <a:rect l="l" t="t" r="r" b="b"/>
            <a:pathLst>
              <a:path w="16337" h="64312">
                <a:moveTo>
                  <a:pt x="15361" y="63352"/>
                </a:moveTo>
                <a:lnTo>
                  <a:pt x="15361" y="62392"/>
                </a:lnTo>
                <a:lnTo>
                  <a:pt x="16337" y="62392"/>
                </a:lnTo>
                <a:lnTo>
                  <a:pt x="16337" y="1905"/>
                </a:lnTo>
                <a:lnTo>
                  <a:pt x="15361" y="960"/>
                </a:lnTo>
                <a:lnTo>
                  <a:pt x="14401" y="960"/>
                </a:lnTo>
                <a:lnTo>
                  <a:pt x="14401" y="0"/>
                </a:lnTo>
                <a:lnTo>
                  <a:pt x="1935" y="0"/>
                </a:lnTo>
                <a:lnTo>
                  <a:pt x="1935" y="960"/>
                </a:lnTo>
                <a:lnTo>
                  <a:pt x="0" y="960"/>
                </a:lnTo>
                <a:lnTo>
                  <a:pt x="0" y="62392"/>
                </a:lnTo>
                <a:lnTo>
                  <a:pt x="960" y="63352"/>
                </a:lnTo>
                <a:lnTo>
                  <a:pt x="3840" y="63352"/>
                </a:lnTo>
                <a:lnTo>
                  <a:pt x="4800" y="64312"/>
                </a:lnTo>
                <a:lnTo>
                  <a:pt x="11521" y="64312"/>
                </a:lnTo>
                <a:lnTo>
                  <a:pt x="12496" y="63352"/>
                </a:lnTo>
                <a:lnTo>
                  <a:pt x="15361" y="6335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4" name="object 664"/>
          <p:cNvSpPr/>
          <p:nvPr/>
        </p:nvSpPr>
        <p:spPr>
          <a:xfrm>
            <a:off x="2116973" y="8055162"/>
            <a:ext cx="6720" cy="17282"/>
          </a:xfrm>
          <a:custGeom>
            <a:avLst/>
            <a:gdLst/>
            <a:ahLst/>
            <a:cxnLst/>
            <a:rect l="l" t="t" r="r" b="b"/>
            <a:pathLst>
              <a:path w="6720" h="17282">
                <a:moveTo>
                  <a:pt x="6720" y="6720"/>
                </a:moveTo>
                <a:lnTo>
                  <a:pt x="3840" y="5760"/>
                </a:lnTo>
                <a:lnTo>
                  <a:pt x="2880" y="3840"/>
                </a:lnTo>
                <a:lnTo>
                  <a:pt x="960" y="1920"/>
                </a:lnTo>
                <a:lnTo>
                  <a:pt x="0" y="0"/>
                </a:lnTo>
                <a:lnTo>
                  <a:pt x="0" y="15361"/>
                </a:lnTo>
                <a:lnTo>
                  <a:pt x="960" y="16322"/>
                </a:lnTo>
                <a:lnTo>
                  <a:pt x="2880" y="17282"/>
                </a:lnTo>
                <a:lnTo>
                  <a:pt x="4800" y="17282"/>
                </a:lnTo>
                <a:lnTo>
                  <a:pt x="6720" y="672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5" name="object 665"/>
          <p:cNvSpPr/>
          <p:nvPr/>
        </p:nvSpPr>
        <p:spPr>
          <a:xfrm>
            <a:off x="2113132" y="8103168"/>
            <a:ext cx="18242" cy="15361"/>
          </a:xfrm>
          <a:custGeom>
            <a:avLst/>
            <a:gdLst/>
            <a:ahLst/>
            <a:cxnLst/>
            <a:rect l="l" t="t" r="r" b="b"/>
            <a:pathLst>
              <a:path w="18242" h="15361">
                <a:moveTo>
                  <a:pt x="18242" y="3840"/>
                </a:moveTo>
                <a:lnTo>
                  <a:pt x="6720" y="3840"/>
                </a:lnTo>
                <a:lnTo>
                  <a:pt x="4800" y="2880"/>
                </a:lnTo>
                <a:lnTo>
                  <a:pt x="1920" y="960"/>
                </a:lnTo>
                <a:lnTo>
                  <a:pt x="960" y="0"/>
                </a:lnTo>
                <a:lnTo>
                  <a:pt x="0" y="14401"/>
                </a:lnTo>
                <a:lnTo>
                  <a:pt x="3840" y="15361"/>
                </a:lnTo>
                <a:lnTo>
                  <a:pt x="18242" y="15361"/>
                </a:lnTo>
                <a:lnTo>
                  <a:pt x="18242" y="384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6" name="object 666"/>
          <p:cNvSpPr/>
          <p:nvPr/>
        </p:nvSpPr>
        <p:spPr>
          <a:xfrm>
            <a:off x="2098730" y="8030199"/>
            <a:ext cx="59527" cy="88331"/>
          </a:xfrm>
          <a:custGeom>
            <a:avLst/>
            <a:gdLst/>
            <a:ahLst/>
            <a:cxnLst/>
            <a:rect l="l" t="t" r="r" b="b"/>
            <a:pathLst>
              <a:path w="59527" h="88331">
                <a:moveTo>
                  <a:pt x="2880" y="51846"/>
                </a:moveTo>
                <a:lnTo>
                  <a:pt x="3840" y="53766"/>
                </a:lnTo>
                <a:lnTo>
                  <a:pt x="4800" y="55686"/>
                </a:lnTo>
                <a:lnTo>
                  <a:pt x="6720" y="56647"/>
                </a:lnTo>
                <a:lnTo>
                  <a:pt x="7680" y="57607"/>
                </a:lnTo>
                <a:lnTo>
                  <a:pt x="6720" y="59527"/>
                </a:lnTo>
                <a:lnTo>
                  <a:pt x="5760" y="60487"/>
                </a:lnTo>
                <a:lnTo>
                  <a:pt x="4800" y="61447"/>
                </a:lnTo>
                <a:lnTo>
                  <a:pt x="3840" y="62407"/>
                </a:lnTo>
                <a:lnTo>
                  <a:pt x="2880" y="63367"/>
                </a:lnTo>
                <a:lnTo>
                  <a:pt x="1920" y="64328"/>
                </a:lnTo>
                <a:lnTo>
                  <a:pt x="960" y="66248"/>
                </a:lnTo>
                <a:lnTo>
                  <a:pt x="960" y="67208"/>
                </a:lnTo>
                <a:lnTo>
                  <a:pt x="0" y="68168"/>
                </a:lnTo>
                <a:lnTo>
                  <a:pt x="0" y="76809"/>
                </a:lnTo>
                <a:lnTo>
                  <a:pt x="960" y="78729"/>
                </a:lnTo>
                <a:lnTo>
                  <a:pt x="1920" y="80650"/>
                </a:lnTo>
                <a:lnTo>
                  <a:pt x="3840" y="82570"/>
                </a:lnTo>
                <a:lnTo>
                  <a:pt x="5760" y="84490"/>
                </a:lnTo>
                <a:lnTo>
                  <a:pt x="8641" y="85450"/>
                </a:lnTo>
                <a:lnTo>
                  <a:pt x="11521" y="86410"/>
                </a:lnTo>
                <a:lnTo>
                  <a:pt x="14401" y="87370"/>
                </a:lnTo>
                <a:lnTo>
                  <a:pt x="15361" y="72969"/>
                </a:lnTo>
                <a:lnTo>
                  <a:pt x="15361" y="69128"/>
                </a:lnTo>
                <a:lnTo>
                  <a:pt x="16322" y="68168"/>
                </a:lnTo>
                <a:lnTo>
                  <a:pt x="16322" y="66248"/>
                </a:lnTo>
                <a:lnTo>
                  <a:pt x="17282" y="65288"/>
                </a:lnTo>
                <a:lnTo>
                  <a:pt x="18242" y="64328"/>
                </a:lnTo>
                <a:lnTo>
                  <a:pt x="19202" y="63367"/>
                </a:lnTo>
                <a:lnTo>
                  <a:pt x="20162" y="62407"/>
                </a:lnTo>
                <a:lnTo>
                  <a:pt x="21122" y="61447"/>
                </a:lnTo>
                <a:lnTo>
                  <a:pt x="32644" y="62407"/>
                </a:lnTo>
                <a:lnTo>
                  <a:pt x="37444" y="62407"/>
                </a:lnTo>
                <a:lnTo>
                  <a:pt x="39364" y="64328"/>
                </a:lnTo>
                <a:lnTo>
                  <a:pt x="41285" y="65288"/>
                </a:lnTo>
                <a:lnTo>
                  <a:pt x="42245" y="66248"/>
                </a:lnTo>
                <a:lnTo>
                  <a:pt x="42245" y="70088"/>
                </a:lnTo>
                <a:lnTo>
                  <a:pt x="41285" y="71048"/>
                </a:lnTo>
                <a:lnTo>
                  <a:pt x="41285" y="72008"/>
                </a:lnTo>
                <a:lnTo>
                  <a:pt x="40325" y="72969"/>
                </a:lnTo>
                <a:lnTo>
                  <a:pt x="40325" y="73929"/>
                </a:lnTo>
                <a:lnTo>
                  <a:pt x="39364" y="74889"/>
                </a:lnTo>
                <a:lnTo>
                  <a:pt x="37444" y="74889"/>
                </a:lnTo>
                <a:lnTo>
                  <a:pt x="36484" y="75849"/>
                </a:lnTo>
                <a:lnTo>
                  <a:pt x="34564" y="76809"/>
                </a:lnTo>
                <a:lnTo>
                  <a:pt x="32644" y="76809"/>
                </a:lnTo>
                <a:lnTo>
                  <a:pt x="32644" y="88331"/>
                </a:lnTo>
                <a:lnTo>
                  <a:pt x="37444" y="88331"/>
                </a:lnTo>
                <a:lnTo>
                  <a:pt x="41285" y="87370"/>
                </a:lnTo>
                <a:lnTo>
                  <a:pt x="45125" y="85450"/>
                </a:lnTo>
                <a:lnTo>
                  <a:pt x="48006" y="84490"/>
                </a:lnTo>
                <a:lnTo>
                  <a:pt x="50886" y="82570"/>
                </a:lnTo>
                <a:lnTo>
                  <a:pt x="53766" y="80650"/>
                </a:lnTo>
                <a:lnTo>
                  <a:pt x="55686" y="78729"/>
                </a:lnTo>
                <a:lnTo>
                  <a:pt x="56647" y="75849"/>
                </a:lnTo>
                <a:lnTo>
                  <a:pt x="57607" y="72969"/>
                </a:lnTo>
                <a:lnTo>
                  <a:pt x="58567" y="70088"/>
                </a:lnTo>
                <a:lnTo>
                  <a:pt x="58567" y="65288"/>
                </a:lnTo>
                <a:lnTo>
                  <a:pt x="57607" y="62407"/>
                </a:lnTo>
                <a:lnTo>
                  <a:pt x="56647" y="60487"/>
                </a:lnTo>
                <a:lnTo>
                  <a:pt x="55686" y="58567"/>
                </a:lnTo>
                <a:lnTo>
                  <a:pt x="54726" y="56647"/>
                </a:lnTo>
                <a:lnTo>
                  <a:pt x="52806" y="55686"/>
                </a:lnTo>
                <a:lnTo>
                  <a:pt x="50886" y="53766"/>
                </a:lnTo>
                <a:lnTo>
                  <a:pt x="48966" y="52806"/>
                </a:lnTo>
                <a:lnTo>
                  <a:pt x="46085" y="51846"/>
                </a:lnTo>
                <a:lnTo>
                  <a:pt x="44165" y="50886"/>
                </a:lnTo>
                <a:lnTo>
                  <a:pt x="40325" y="50886"/>
                </a:lnTo>
                <a:lnTo>
                  <a:pt x="37444" y="49926"/>
                </a:lnTo>
                <a:lnTo>
                  <a:pt x="21122" y="49926"/>
                </a:lnTo>
                <a:lnTo>
                  <a:pt x="19202" y="48966"/>
                </a:lnTo>
                <a:lnTo>
                  <a:pt x="18242" y="48966"/>
                </a:lnTo>
                <a:lnTo>
                  <a:pt x="17282" y="48005"/>
                </a:lnTo>
                <a:lnTo>
                  <a:pt x="16322" y="47045"/>
                </a:lnTo>
                <a:lnTo>
                  <a:pt x="16322" y="44165"/>
                </a:lnTo>
                <a:lnTo>
                  <a:pt x="17282" y="43205"/>
                </a:lnTo>
                <a:lnTo>
                  <a:pt x="17282" y="42245"/>
                </a:lnTo>
                <a:lnTo>
                  <a:pt x="18242" y="41285"/>
                </a:lnTo>
                <a:lnTo>
                  <a:pt x="18242" y="18242"/>
                </a:lnTo>
                <a:lnTo>
                  <a:pt x="19202" y="16322"/>
                </a:lnTo>
                <a:lnTo>
                  <a:pt x="19202" y="15361"/>
                </a:lnTo>
                <a:lnTo>
                  <a:pt x="20162" y="14401"/>
                </a:lnTo>
                <a:lnTo>
                  <a:pt x="21122" y="13441"/>
                </a:lnTo>
                <a:lnTo>
                  <a:pt x="22082" y="12496"/>
                </a:lnTo>
                <a:lnTo>
                  <a:pt x="24003" y="12496"/>
                </a:lnTo>
                <a:lnTo>
                  <a:pt x="24963" y="11521"/>
                </a:lnTo>
                <a:lnTo>
                  <a:pt x="30723" y="11521"/>
                </a:lnTo>
                <a:lnTo>
                  <a:pt x="33604" y="12496"/>
                </a:lnTo>
                <a:lnTo>
                  <a:pt x="35524" y="14401"/>
                </a:lnTo>
                <a:lnTo>
                  <a:pt x="37444" y="15361"/>
                </a:lnTo>
                <a:lnTo>
                  <a:pt x="38404" y="18242"/>
                </a:lnTo>
                <a:lnTo>
                  <a:pt x="38404" y="23058"/>
                </a:lnTo>
                <a:lnTo>
                  <a:pt x="37444" y="24002"/>
                </a:lnTo>
                <a:lnTo>
                  <a:pt x="37444" y="24963"/>
                </a:lnTo>
                <a:lnTo>
                  <a:pt x="36484" y="26883"/>
                </a:lnTo>
                <a:lnTo>
                  <a:pt x="36484" y="27843"/>
                </a:lnTo>
                <a:lnTo>
                  <a:pt x="35524" y="28803"/>
                </a:lnTo>
                <a:lnTo>
                  <a:pt x="34564" y="29763"/>
                </a:lnTo>
                <a:lnTo>
                  <a:pt x="33604" y="29763"/>
                </a:lnTo>
                <a:lnTo>
                  <a:pt x="32644" y="30723"/>
                </a:lnTo>
                <a:lnTo>
                  <a:pt x="30723" y="30723"/>
                </a:lnTo>
                <a:lnTo>
                  <a:pt x="29763" y="31683"/>
                </a:lnTo>
                <a:lnTo>
                  <a:pt x="24963" y="31683"/>
                </a:lnTo>
                <a:lnTo>
                  <a:pt x="23042" y="42245"/>
                </a:lnTo>
                <a:lnTo>
                  <a:pt x="24003" y="43205"/>
                </a:lnTo>
                <a:lnTo>
                  <a:pt x="31683" y="43205"/>
                </a:lnTo>
                <a:lnTo>
                  <a:pt x="35524" y="42245"/>
                </a:lnTo>
                <a:lnTo>
                  <a:pt x="38404" y="41285"/>
                </a:lnTo>
                <a:lnTo>
                  <a:pt x="41285" y="40325"/>
                </a:lnTo>
                <a:lnTo>
                  <a:pt x="44165" y="39364"/>
                </a:lnTo>
                <a:lnTo>
                  <a:pt x="46085" y="37444"/>
                </a:lnTo>
                <a:lnTo>
                  <a:pt x="48006" y="35524"/>
                </a:lnTo>
                <a:lnTo>
                  <a:pt x="49926" y="33604"/>
                </a:lnTo>
                <a:lnTo>
                  <a:pt x="50886" y="30723"/>
                </a:lnTo>
                <a:lnTo>
                  <a:pt x="51846" y="27843"/>
                </a:lnTo>
                <a:lnTo>
                  <a:pt x="52806" y="24963"/>
                </a:lnTo>
                <a:lnTo>
                  <a:pt x="52806" y="20162"/>
                </a:lnTo>
                <a:lnTo>
                  <a:pt x="51846" y="18242"/>
                </a:lnTo>
                <a:lnTo>
                  <a:pt x="51846" y="16322"/>
                </a:lnTo>
                <a:lnTo>
                  <a:pt x="50886" y="14401"/>
                </a:lnTo>
                <a:lnTo>
                  <a:pt x="49926" y="13441"/>
                </a:lnTo>
                <a:lnTo>
                  <a:pt x="58567" y="13441"/>
                </a:lnTo>
                <a:lnTo>
                  <a:pt x="58567" y="12496"/>
                </a:lnTo>
                <a:lnTo>
                  <a:pt x="59527" y="11521"/>
                </a:lnTo>
                <a:lnTo>
                  <a:pt x="59527" y="3840"/>
                </a:lnTo>
                <a:lnTo>
                  <a:pt x="58567" y="2880"/>
                </a:lnTo>
                <a:lnTo>
                  <a:pt x="58567" y="1935"/>
                </a:lnTo>
                <a:lnTo>
                  <a:pt x="57607" y="975"/>
                </a:lnTo>
                <a:lnTo>
                  <a:pt x="36484" y="975"/>
                </a:lnTo>
                <a:lnTo>
                  <a:pt x="34564" y="0"/>
                </a:lnTo>
                <a:lnTo>
                  <a:pt x="21122" y="0"/>
                </a:lnTo>
                <a:lnTo>
                  <a:pt x="18242" y="975"/>
                </a:lnTo>
                <a:lnTo>
                  <a:pt x="15361" y="2880"/>
                </a:lnTo>
                <a:lnTo>
                  <a:pt x="12481" y="3840"/>
                </a:lnTo>
                <a:lnTo>
                  <a:pt x="10561" y="5775"/>
                </a:lnTo>
                <a:lnTo>
                  <a:pt x="8641" y="7680"/>
                </a:lnTo>
                <a:lnTo>
                  <a:pt x="6720" y="9601"/>
                </a:lnTo>
                <a:lnTo>
                  <a:pt x="4800" y="12496"/>
                </a:lnTo>
                <a:lnTo>
                  <a:pt x="3840" y="15361"/>
                </a:lnTo>
                <a:lnTo>
                  <a:pt x="3840" y="27843"/>
                </a:lnTo>
                <a:lnTo>
                  <a:pt x="4800" y="29763"/>
                </a:lnTo>
                <a:lnTo>
                  <a:pt x="5760" y="31683"/>
                </a:lnTo>
                <a:lnTo>
                  <a:pt x="6720" y="33604"/>
                </a:lnTo>
                <a:lnTo>
                  <a:pt x="8641" y="35524"/>
                </a:lnTo>
                <a:lnTo>
                  <a:pt x="6720" y="37444"/>
                </a:lnTo>
                <a:lnTo>
                  <a:pt x="4800" y="39364"/>
                </a:lnTo>
                <a:lnTo>
                  <a:pt x="3840" y="41285"/>
                </a:lnTo>
                <a:lnTo>
                  <a:pt x="2880" y="43205"/>
                </a:lnTo>
                <a:lnTo>
                  <a:pt x="1920" y="46085"/>
                </a:lnTo>
                <a:lnTo>
                  <a:pt x="1920" y="49926"/>
                </a:lnTo>
                <a:lnTo>
                  <a:pt x="2880" y="51846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7" name="object 667"/>
          <p:cNvSpPr/>
          <p:nvPr/>
        </p:nvSpPr>
        <p:spPr>
          <a:xfrm>
            <a:off x="2168819" y="8003331"/>
            <a:ext cx="56631" cy="92156"/>
          </a:xfrm>
          <a:custGeom>
            <a:avLst/>
            <a:gdLst/>
            <a:ahLst/>
            <a:cxnLst/>
            <a:rect l="l" t="t" r="r" b="b"/>
            <a:pathLst>
              <a:path w="56631" h="92156">
                <a:moveTo>
                  <a:pt x="16306" y="960"/>
                </a:moveTo>
                <a:lnTo>
                  <a:pt x="15346" y="960"/>
                </a:lnTo>
                <a:lnTo>
                  <a:pt x="15346" y="0"/>
                </a:lnTo>
                <a:lnTo>
                  <a:pt x="1905" y="0"/>
                </a:lnTo>
                <a:lnTo>
                  <a:pt x="944" y="960"/>
                </a:lnTo>
                <a:lnTo>
                  <a:pt x="0" y="1920"/>
                </a:lnTo>
                <a:lnTo>
                  <a:pt x="0" y="90236"/>
                </a:lnTo>
                <a:lnTo>
                  <a:pt x="944" y="90236"/>
                </a:lnTo>
                <a:lnTo>
                  <a:pt x="944" y="91196"/>
                </a:lnTo>
                <a:lnTo>
                  <a:pt x="4785" y="91196"/>
                </a:lnTo>
                <a:lnTo>
                  <a:pt x="5745" y="92156"/>
                </a:lnTo>
                <a:lnTo>
                  <a:pt x="11506" y="92156"/>
                </a:lnTo>
                <a:lnTo>
                  <a:pt x="12466" y="91196"/>
                </a:lnTo>
                <a:lnTo>
                  <a:pt x="15346" y="91196"/>
                </a:lnTo>
                <a:lnTo>
                  <a:pt x="16306" y="90236"/>
                </a:lnTo>
                <a:lnTo>
                  <a:pt x="17282" y="89275"/>
                </a:lnTo>
                <a:lnTo>
                  <a:pt x="17282" y="49926"/>
                </a:lnTo>
                <a:lnTo>
                  <a:pt x="19187" y="47030"/>
                </a:lnTo>
                <a:lnTo>
                  <a:pt x="21107" y="45110"/>
                </a:lnTo>
                <a:lnTo>
                  <a:pt x="23987" y="43190"/>
                </a:lnTo>
                <a:lnTo>
                  <a:pt x="25908" y="41269"/>
                </a:lnTo>
                <a:lnTo>
                  <a:pt x="33588" y="41269"/>
                </a:lnTo>
                <a:lnTo>
                  <a:pt x="34549" y="42230"/>
                </a:lnTo>
                <a:lnTo>
                  <a:pt x="35509" y="42230"/>
                </a:lnTo>
                <a:lnTo>
                  <a:pt x="36469" y="43190"/>
                </a:lnTo>
                <a:lnTo>
                  <a:pt x="37429" y="45110"/>
                </a:lnTo>
                <a:lnTo>
                  <a:pt x="38389" y="46070"/>
                </a:lnTo>
                <a:lnTo>
                  <a:pt x="39349" y="47030"/>
                </a:lnTo>
                <a:lnTo>
                  <a:pt x="39349" y="50871"/>
                </a:lnTo>
                <a:lnTo>
                  <a:pt x="40309" y="52791"/>
                </a:lnTo>
                <a:lnTo>
                  <a:pt x="40309" y="90236"/>
                </a:lnTo>
                <a:lnTo>
                  <a:pt x="41269" y="91196"/>
                </a:lnTo>
                <a:lnTo>
                  <a:pt x="44150" y="91196"/>
                </a:lnTo>
                <a:lnTo>
                  <a:pt x="45110" y="92156"/>
                </a:lnTo>
                <a:lnTo>
                  <a:pt x="50871" y="92156"/>
                </a:lnTo>
                <a:lnTo>
                  <a:pt x="51831" y="91196"/>
                </a:lnTo>
                <a:lnTo>
                  <a:pt x="55671" y="91196"/>
                </a:lnTo>
                <a:lnTo>
                  <a:pt x="55671" y="90236"/>
                </a:lnTo>
                <a:lnTo>
                  <a:pt x="56631" y="90236"/>
                </a:lnTo>
                <a:lnTo>
                  <a:pt x="56631" y="48950"/>
                </a:lnTo>
                <a:lnTo>
                  <a:pt x="55671" y="45110"/>
                </a:lnTo>
                <a:lnTo>
                  <a:pt x="55671" y="42230"/>
                </a:lnTo>
                <a:lnTo>
                  <a:pt x="54711" y="38389"/>
                </a:lnTo>
                <a:lnTo>
                  <a:pt x="53751" y="36469"/>
                </a:lnTo>
                <a:lnTo>
                  <a:pt x="51831" y="33588"/>
                </a:lnTo>
                <a:lnTo>
                  <a:pt x="49911" y="31683"/>
                </a:lnTo>
                <a:lnTo>
                  <a:pt x="47990" y="29748"/>
                </a:lnTo>
                <a:lnTo>
                  <a:pt x="45110" y="28803"/>
                </a:lnTo>
                <a:lnTo>
                  <a:pt x="42230" y="26868"/>
                </a:lnTo>
                <a:lnTo>
                  <a:pt x="28788" y="26868"/>
                </a:lnTo>
                <a:lnTo>
                  <a:pt x="25908" y="28803"/>
                </a:lnTo>
                <a:lnTo>
                  <a:pt x="23027" y="29748"/>
                </a:lnTo>
                <a:lnTo>
                  <a:pt x="20147" y="31683"/>
                </a:lnTo>
                <a:lnTo>
                  <a:pt x="17282" y="34549"/>
                </a:lnTo>
                <a:lnTo>
                  <a:pt x="17282" y="1920"/>
                </a:lnTo>
                <a:lnTo>
                  <a:pt x="16306" y="1920"/>
                </a:lnTo>
                <a:lnTo>
                  <a:pt x="16306" y="96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8" name="object 668"/>
          <p:cNvSpPr/>
          <p:nvPr/>
        </p:nvSpPr>
        <p:spPr>
          <a:xfrm>
            <a:off x="2476957" y="7760451"/>
            <a:ext cx="427184" cy="576940"/>
          </a:xfrm>
          <a:custGeom>
            <a:avLst/>
            <a:gdLst/>
            <a:ahLst/>
            <a:cxnLst/>
            <a:rect l="l" t="t" r="r" b="b"/>
            <a:pathLst>
              <a:path w="427184" h="576940">
                <a:moveTo>
                  <a:pt x="0" y="576940"/>
                </a:moveTo>
                <a:lnTo>
                  <a:pt x="427184" y="576940"/>
                </a:lnTo>
                <a:lnTo>
                  <a:pt x="427184" y="0"/>
                </a:lnTo>
                <a:lnTo>
                  <a:pt x="0" y="0"/>
                </a:lnTo>
                <a:lnTo>
                  <a:pt x="0" y="576940"/>
                </a:lnTo>
                <a:close/>
              </a:path>
            </a:pathLst>
          </a:custGeom>
          <a:solidFill>
            <a:srgbClr val="7E63A1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9" name="object 669"/>
          <p:cNvSpPr/>
          <p:nvPr/>
        </p:nvSpPr>
        <p:spPr>
          <a:xfrm>
            <a:off x="2470236" y="7753731"/>
            <a:ext cx="441594" cy="591342"/>
          </a:xfrm>
          <a:custGeom>
            <a:avLst/>
            <a:gdLst/>
            <a:ahLst/>
            <a:cxnLst/>
            <a:rect l="l" t="t" r="r" b="b"/>
            <a:pathLst>
              <a:path w="441594" h="591342">
                <a:moveTo>
                  <a:pt x="0" y="583661"/>
                </a:moveTo>
                <a:lnTo>
                  <a:pt x="0" y="587502"/>
                </a:lnTo>
                <a:lnTo>
                  <a:pt x="2895" y="591342"/>
                </a:lnTo>
                <a:lnTo>
                  <a:pt x="433913" y="591342"/>
                </a:lnTo>
                <a:lnTo>
                  <a:pt x="14401" y="583661"/>
                </a:lnTo>
                <a:lnTo>
                  <a:pt x="14401" y="14401"/>
                </a:lnTo>
                <a:lnTo>
                  <a:pt x="433913" y="14401"/>
                </a:lnTo>
                <a:lnTo>
                  <a:pt x="437753" y="591342"/>
                </a:lnTo>
                <a:lnTo>
                  <a:pt x="441594" y="587502"/>
                </a:lnTo>
                <a:lnTo>
                  <a:pt x="441594" y="2880"/>
                </a:lnTo>
                <a:lnTo>
                  <a:pt x="437753" y="0"/>
                </a:lnTo>
                <a:lnTo>
                  <a:pt x="433913" y="0"/>
                </a:lnTo>
                <a:lnTo>
                  <a:pt x="426232" y="6720"/>
                </a:lnTo>
                <a:lnTo>
                  <a:pt x="14401" y="6720"/>
                </a:lnTo>
                <a:lnTo>
                  <a:pt x="6720" y="14401"/>
                </a:lnTo>
                <a:lnTo>
                  <a:pt x="6720" y="575995"/>
                </a:lnTo>
                <a:lnTo>
                  <a:pt x="6720" y="0"/>
                </a:lnTo>
                <a:lnTo>
                  <a:pt x="2895" y="0"/>
                </a:lnTo>
                <a:lnTo>
                  <a:pt x="0" y="2880"/>
                </a:lnTo>
                <a:lnTo>
                  <a:pt x="0" y="583661"/>
                </a:lnTo>
                <a:close/>
              </a:path>
            </a:pathLst>
          </a:custGeom>
          <a:solidFill>
            <a:srgbClr val="375C8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0" name="object 670"/>
          <p:cNvSpPr/>
          <p:nvPr/>
        </p:nvSpPr>
        <p:spPr>
          <a:xfrm>
            <a:off x="2896468" y="7768132"/>
            <a:ext cx="11521" cy="576940"/>
          </a:xfrm>
          <a:custGeom>
            <a:avLst/>
            <a:gdLst/>
            <a:ahLst/>
            <a:cxnLst/>
            <a:rect l="l" t="t" r="r" b="b"/>
            <a:pathLst>
              <a:path w="11521" h="576940">
                <a:moveTo>
                  <a:pt x="7680" y="561594"/>
                </a:moveTo>
                <a:lnTo>
                  <a:pt x="0" y="569259"/>
                </a:lnTo>
                <a:lnTo>
                  <a:pt x="7680" y="576940"/>
                </a:lnTo>
                <a:lnTo>
                  <a:pt x="11521" y="576940"/>
                </a:lnTo>
                <a:lnTo>
                  <a:pt x="7680" y="0"/>
                </a:lnTo>
                <a:lnTo>
                  <a:pt x="7680" y="561594"/>
                </a:lnTo>
                <a:close/>
              </a:path>
            </a:pathLst>
          </a:custGeom>
          <a:solidFill>
            <a:srgbClr val="375C8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1" name="object 671"/>
          <p:cNvSpPr/>
          <p:nvPr/>
        </p:nvSpPr>
        <p:spPr>
          <a:xfrm>
            <a:off x="2484638" y="7768132"/>
            <a:ext cx="419511" cy="576940"/>
          </a:xfrm>
          <a:custGeom>
            <a:avLst/>
            <a:gdLst/>
            <a:ahLst/>
            <a:cxnLst/>
            <a:rect l="l" t="t" r="r" b="b"/>
            <a:pathLst>
              <a:path w="419511" h="576940">
                <a:moveTo>
                  <a:pt x="419511" y="0"/>
                </a:moveTo>
                <a:lnTo>
                  <a:pt x="411830" y="0"/>
                </a:lnTo>
                <a:lnTo>
                  <a:pt x="411830" y="561593"/>
                </a:lnTo>
                <a:lnTo>
                  <a:pt x="0" y="561594"/>
                </a:lnTo>
                <a:lnTo>
                  <a:pt x="0" y="569259"/>
                </a:lnTo>
                <a:lnTo>
                  <a:pt x="419511" y="576940"/>
                </a:lnTo>
                <a:lnTo>
                  <a:pt x="411830" y="569259"/>
                </a:lnTo>
                <a:lnTo>
                  <a:pt x="419511" y="561594"/>
                </a:lnTo>
                <a:lnTo>
                  <a:pt x="419511" y="0"/>
                </a:lnTo>
                <a:close/>
              </a:path>
            </a:pathLst>
          </a:custGeom>
          <a:solidFill>
            <a:srgbClr val="375C8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2" name="object 672"/>
          <p:cNvSpPr/>
          <p:nvPr/>
        </p:nvSpPr>
        <p:spPr>
          <a:xfrm>
            <a:off x="2476957" y="7753731"/>
            <a:ext cx="427192" cy="575995"/>
          </a:xfrm>
          <a:custGeom>
            <a:avLst/>
            <a:gdLst/>
            <a:ahLst/>
            <a:cxnLst/>
            <a:rect l="l" t="t" r="r" b="b"/>
            <a:pathLst>
              <a:path w="427192" h="575995">
                <a:moveTo>
                  <a:pt x="0" y="575995"/>
                </a:moveTo>
                <a:lnTo>
                  <a:pt x="0" y="14401"/>
                </a:lnTo>
                <a:lnTo>
                  <a:pt x="7680" y="6720"/>
                </a:lnTo>
                <a:lnTo>
                  <a:pt x="419511" y="6720"/>
                </a:lnTo>
                <a:lnTo>
                  <a:pt x="427192" y="0"/>
                </a:lnTo>
                <a:lnTo>
                  <a:pt x="0" y="0"/>
                </a:lnTo>
                <a:lnTo>
                  <a:pt x="0" y="575995"/>
                </a:lnTo>
                <a:close/>
              </a:path>
            </a:pathLst>
          </a:custGeom>
          <a:solidFill>
            <a:srgbClr val="375C8A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3" name="object 673"/>
          <p:cNvSpPr/>
          <p:nvPr/>
        </p:nvSpPr>
        <p:spPr>
          <a:xfrm>
            <a:off x="2571993" y="8009092"/>
            <a:ext cx="66248" cy="86395"/>
          </a:xfrm>
          <a:custGeom>
            <a:avLst/>
            <a:gdLst/>
            <a:ahLst/>
            <a:cxnLst/>
            <a:rect l="l" t="t" r="r" b="b"/>
            <a:pathLst>
              <a:path w="66248" h="86395">
                <a:moveTo>
                  <a:pt x="66248" y="960"/>
                </a:moveTo>
                <a:lnTo>
                  <a:pt x="65288" y="960"/>
                </a:lnTo>
                <a:lnTo>
                  <a:pt x="64328" y="0"/>
                </a:lnTo>
                <a:lnTo>
                  <a:pt x="51846" y="0"/>
                </a:lnTo>
                <a:lnTo>
                  <a:pt x="50886" y="960"/>
                </a:lnTo>
                <a:lnTo>
                  <a:pt x="49926" y="960"/>
                </a:lnTo>
                <a:lnTo>
                  <a:pt x="48966" y="1920"/>
                </a:lnTo>
                <a:lnTo>
                  <a:pt x="48966" y="33604"/>
                </a:lnTo>
                <a:lnTo>
                  <a:pt x="17282" y="33604"/>
                </a:lnTo>
                <a:lnTo>
                  <a:pt x="17282" y="960"/>
                </a:lnTo>
                <a:lnTo>
                  <a:pt x="15361" y="960"/>
                </a:lnTo>
                <a:lnTo>
                  <a:pt x="14401" y="0"/>
                </a:lnTo>
                <a:lnTo>
                  <a:pt x="192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84475"/>
                </a:lnTo>
                <a:lnTo>
                  <a:pt x="960" y="84475"/>
                </a:lnTo>
                <a:lnTo>
                  <a:pt x="960" y="85435"/>
                </a:lnTo>
                <a:lnTo>
                  <a:pt x="4800" y="85435"/>
                </a:lnTo>
                <a:lnTo>
                  <a:pt x="5775" y="86395"/>
                </a:lnTo>
                <a:lnTo>
                  <a:pt x="11521" y="86395"/>
                </a:lnTo>
                <a:lnTo>
                  <a:pt x="12481" y="85435"/>
                </a:lnTo>
                <a:lnTo>
                  <a:pt x="16322" y="85435"/>
                </a:lnTo>
                <a:lnTo>
                  <a:pt x="16322" y="84475"/>
                </a:lnTo>
                <a:lnTo>
                  <a:pt x="17282" y="84475"/>
                </a:lnTo>
                <a:lnTo>
                  <a:pt x="17282" y="48950"/>
                </a:lnTo>
                <a:lnTo>
                  <a:pt x="48966" y="48950"/>
                </a:lnTo>
                <a:lnTo>
                  <a:pt x="48966" y="84475"/>
                </a:lnTo>
                <a:lnTo>
                  <a:pt x="49926" y="84475"/>
                </a:lnTo>
                <a:lnTo>
                  <a:pt x="50886" y="85435"/>
                </a:lnTo>
                <a:lnTo>
                  <a:pt x="53766" y="85435"/>
                </a:lnTo>
                <a:lnTo>
                  <a:pt x="54726" y="86395"/>
                </a:lnTo>
                <a:lnTo>
                  <a:pt x="61447" y="86395"/>
                </a:lnTo>
                <a:lnTo>
                  <a:pt x="62407" y="85435"/>
                </a:lnTo>
                <a:lnTo>
                  <a:pt x="65288" y="85435"/>
                </a:lnTo>
                <a:lnTo>
                  <a:pt x="66248" y="84475"/>
                </a:lnTo>
                <a:lnTo>
                  <a:pt x="66248" y="96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4" name="object 674"/>
          <p:cNvSpPr/>
          <p:nvPr/>
        </p:nvSpPr>
        <p:spPr>
          <a:xfrm>
            <a:off x="2654564" y="8005251"/>
            <a:ext cx="19187" cy="17266"/>
          </a:xfrm>
          <a:custGeom>
            <a:avLst/>
            <a:gdLst/>
            <a:ahLst/>
            <a:cxnLst/>
            <a:rect l="l" t="t" r="r" b="b"/>
            <a:pathLst>
              <a:path w="19187" h="17266">
                <a:moveTo>
                  <a:pt x="944" y="14401"/>
                </a:moveTo>
                <a:lnTo>
                  <a:pt x="1905" y="15361"/>
                </a:lnTo>
                <a:lnTo>
                  <a:pt x="3840" y="16322"/>
                </a:lnTo>
                <a:lnTo>
                  <a:pt x="6720" y="17266"/>
                </a:lnTo>
                <a:lnTo>
                  <a:pt x="13426" y="17266"/>
                </a:lnTo>
                <a:lnTo>
                  <a:pt x="16306" y="16322"/>
                </a:lnTo>
                <a:lnTo>
                  <a:pt x="17266" y="15361"/>
                </a:lnTo>
                <a:lnTo>
                  <a:pt x="19187" y="14401"/>
                </a:lnTo>
                <a:lnTo>
                  <a:pt x="19187" y="2880"/>
                </a:lnTo>
                <a:lnTo>
                  <a:pt x="17266" y="1920"/>
                </a:lnTo>
                <a:lnTo>
                  <a:pt x="16306" y="0"/>
                </a:lnTo>
                <a:lnTo>
                  <a:pt x="6720" y="0"/>
                </a:lnTo>
                <a:lnTo>
                  <a:pt x="3840" y="960"/>
                </a:lnTo>
                <a:lnTo>
                  <a:pt x="2880" y="1920"/>
                </a:lnTo>
                <a:lnTo>
                  <a:pt x="944" y="2880"/>
                </a:lnTo>
                <a:lnTo>
                  <a:pt x="0" y="5760"/>
                </a:lnTo>
                <a:lnTo>
                  <a:pt x="0" y="11521"/>
                </a:lnTo>
                <a:lnTo>
                  <a:pt x="944" y="14401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5" name="object 675"/>
          <p:cNvSpPr/>
          <p:nvPr/>
        </p:nvSpPr>
        <p:spPr>
          <a:xfrm>
            <a:off x="2656469" y="8031175"/>
            <a:ext cx="16322" cy="64312"/>
          </a:xfrm>
          <a:custGeom>
            <a:avLst/>
            <a:gdLst/>
            <a:ahLst/>
            <a:cxnLst/>
            <a:rect l="l" t="t" r="r" b="b"/>
            <a:pathLst>
              <a:path w="16322" h="64312">
                <a:moveTo>
                  <a:pt x="15361" y="63352"/>
                </a:moveTo>
                <a:lnTo>
                  <a:pt x="15361" y="62392"/>
                </a:lnTo>
                <a:lnTo>
                  <a:pt x="16322" y="62392"/>
                </a:lnTo>
                <a:lnTo>
                  <a:pt x="16322" y="1905"/>
                </a:lnTo>
                <a:lnTo>
                  <a:pt x="15361" y="960"/>
                </a:lnTo>
                <a:lnTo>
                  <a:pt x="14401" y="960"/>
                </a:lnTo>
                <a:lnTo>
                  <a:pt x="14401" y="0"/>
                </a:lnTo>
                <a:lnTo>
                  <a:pt x="1935" y="0"/>
                </a:lnTo>
                <a:lnTo>
                  <a:pt x="1935" y="960"/>
                </a:lnTo>
                <a:lnTo>
                  <a:pt x="0" y="960"/>
                </a:lnTo>
                <a:lnTo>
                  <a:pt x="0" y="62392"/>
                </a:lnTo>
                <a:lnTo>
                  <a:pt x="975" y="63352"/>
                </a:lnTo>
                <a:lnTo>
                  <a:pt x="3840" y="63352"/>
                </a:lnTo>
                <a:lnTo>
                  <a:pt x="4815" y="64312"/>
                </a:lnTo>
                <a:lnTo>
                  <a:pt x="11521" y="64312"/>
                </a:lnTo>
                <a:lnTo>
                  <a:pt x="12496" y="63352"/>
                </a:lnTo>
                <a:lnTo>
                  <a:pt x="15361" y="6335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6" name="object 676"/>
          <p:cNvSpPr/>
          <p:nvPr/>
        </p:nvSpPr>
        <p:spPr>
          <a:xfrm>
            <a:off x="2683352" y="8030199"/>
            <a:ext cx="59527" cy="88331"/>
          </a:xfrm>
          <a:custGeom>
            <a:avLst/>
            <a:gdLst/>
            <a:ahLst/>
            <a:cxnLst/>
            <a:rect l="l" t="t" r="r" b="b"/>
            <a:pathLst>
              <a:path w="59527" h="88331">
                <a:moveTo>
                  <a:pt x="51846" y="16322"/>
                </a:moveTo>
                <a:lnTo>
                  <a:pt x="50886" y="14401"/>
                </a:lnTo>
                <a:lnTo>
                  <a:pt x="49926" y="13441"/>
                </a:lnTo>
                <a:lnTo>
                  <a:pt x="58567" y="13441"/>
                </a:lnTo>
                <a:lnTo>
                  <a:pt x="58567" y="12496"/>
                </a:lnTo>
                <a:lnTo>
                  <a:pt x="59527" y="11521"/>
                </a:lnTo>
                <a:lnTo>
                  <a:pt x="59527" y="3840"/>
                </a:lnTo>
                <a:lnTo>
                  <a:pt x="58567" y="2880"/>
                </a:lnTo>
                <a:lnTo>
                  <a:pt x="58567" y="1935"/>
                </a:lnTo>
                <a:lnTo>
                  <a:pt x="57607" y="975"/>
                </a:lnTo>
                <a:lnTo>
                  <a:pt x="36484" y="975"/>
                </a:lnTo>
                <a:lnTo>
                  <a:pt x="35524" y="0"/>
                </a:lnTo>
                <a:lnTo>
                  <a:pt x="21122" y="0"/>
                </a:lnTo>
                <a:lnTo>
                  <a:pt x="18242" y="975"/>
                </a:lnTo>
                <a:lnTo>
                  <a:pt x="15361" y="2880"/>
                </a:lnTo>
                <a:lnTo>
                  <a:pt x="12481" y="3840"/>
                </a:lnTo>
                <a:lnTo>
                  <a:pt x="10561" y="5775"/>
                </a:lnTo>
                <a:lnTo>
                  <a:pt x="8641" y="7680"/>
                </a:lnTo>
                <a:lnTo>
                  <a:pt x="6720" y="9601"/>
                </a:lnTo>
                <a:lnTo>
                  <a:pt x="5760" y="12496"/>
                </a:lnTo>
                <a:lnTo>
                  <a:pt x="3840" y="15361"/>
                </a:lnTo>
                <a:lnTo>
                  <a:pt x="3840" y="27843"/>
                </a:lnTo>
                <a:lnTo>
                  <a:pt x="4800" y="29763"/>
                </a:lnTo>
                <a:lnTo>
                  <a:pt x="5760" y="31683"/>
                </a:lnTo>
                <a:lnTo>
                  <a:pt x="6720" y="33604"/>
                </a:lnTo>
                <a:lnTo>
                  <a:pt x="8641" y="35524"/>
                </a:lnTo>
                <a:lnTo>
                  <a:pt x="6720" y="37444"/>
                </a:lnTo>
                <a:lnTo>
                  <a:pt x="4800" y="39364"/>
                </a:lnTo>
                <a:lnTo>
                  <a:pt x="3840" y="41285"/>
                </a:lnTo>
                <a:lnTo>
                  <a:pt x="2880" y="43205"/>
                </a:lnTo>
                <a:lnTo>
                  <a:pt x="1920" y="46085"/>
                </a:lnTo>
                <a:lnTo>
                  <a:pt x="1920" y="49926"/>
                </a:lnTo>
                <a:lnTo>
                  <a:pt x="2880" y="51846"/>
                </a:lnTo>
                <a:lnTo>
                  <a:pt x="3840" y="53766"/>
                </a:lnTo>
                <a:lnTo>
                  <a:pt x="4800" y="55686"/>
                </a:lnTo>
                <a:lnTo>
                  <a:pt x="6720" y="56647"/>
                </a:lnTo>
                <a:lnTo>
                  <a:pt x="8641" y="57607"/>
                </a:lnTo>
                <a:lnTo>
                  <a:pt x="6720" y="59527"/>
                </a:lnTo>
                <a:lnTo>
                  <a:pt x="5760" y="60487"/>
                </a:lnTo>
                <a:lnTo>
                  <a:pt x="4800" y="61447"/>
                </a:lnTo>
                <a:lnTo>
                  <a:pt x="3840" y="62407"/>
                </a:lnTo>
                <a:lnTo>
                  <a:pt x="2880" y="63367"/>
                </a:lnTo>
                <a:lnTo>
                  <a:pt x="1920" y="64328"/>
                </a:lnTo>
                <a:lnTo>
                  <a:pt x="960" y="66248"/>
                </a:lnTo>
                <a:lnTo>
                  <a:pt x="960" y="67208"/>
                </a:lnTo>
                <a:lnTo>
                  <a:pt x="0" y="68168"/>
                </a:lnTo>
                <a:lnTo>
                  <a:pt x="0" y="76809"/>
                </a:lnTo>
                <a:lnTo>
                  <a:pt x="960" y="78729"/>
                </a:lnTo>
                <a:lnTo>
                  <a:pt x="1920" y="80650"/>
                </a:lnTo>
                <a:lnTo>
                  <a:pt x="3840" y="82570"/>
                </a:lnTo>
                <a:lnTo>
                  <a:pt x="5760" y="84490"/>
                </a:lnTo>
                <a:lnTo>
                  <a:pt x="8641" y="85450"/>
                </a:lnTo>
                <a:lnTo>
                  <a:pt x="11521" y="86410"/>
                </a:lnTo>
                <a:lnTo>
                  <a:pt x="14401" y="87370"/>
                </a:lnTo>
                <a:lnTo>
                  <a:pt x="18242" y="88331"/>
                </a:lnTo>
                <a:lnTo>
                  <a:pt x="23042" y="88331"/>
                </a:lnTo>
                <a:lnTo>
                  <a:pt x="19202" y="75849"/>
                </a:lnTo>
                <a:lnTo>
                  <a:pt x="16322" y="73929"/>
                </a:lnTo>
                <a:lnTo>
                  <a:pt x="15361" y="72969"/>
                </a:lnTo>
                <a:lnTo>
                  <a:pt x="15361" y="69128"/>
                </a:lnTo>
                <a:lnTo>
                  <a:pt x="16322" y="68168"/>
                </a:lnTo>
                <a:lnTo>
                  <a:pt x="16322" y="66248"/>
                </a:lnTo>
                <a:lnTo>
                  <a:pt x="17282" y="65288"/>
                </a:lnTo>
                <a:lnTo>
                  <a:pt x="18242" y="64328"/>
                </a:lnTo>
                <a:lnTo>
                  <a:pt x="19202" y="63367"/>
                </a:lnTo>
                <a:lnTo>
                  <a:pt x="20162" y="62407"/>
                </a:lnTo>
                <a:lnTo>
                  <a:pt x="21122" y="61447"/>
                </a:lnTo>
                <a:lnTo>
                  <a:pt x="32644" y="62407"/>
                </a:lnTo>
                <a:lnTo>
                  <a:pt x="38404" y="62407"/>
                </a:lnTo>
                <a:lnTo>
                  <a:pt x="39364" y="64328"/>
                </a:lnTo>
                <a:lnTo>
                  <a:pt x="41285" y="65288"/>
                </a:lnTo>
                <a:lnTo>
                  <a:pt x="42245" y="66248"/>
                </a:lnTo>
                <a:lnTo>
                  <a:pt x="42245" y="70088"/>
                </a:lnTo>
                <a:lnTo>
                  <a:pt x="41285" y="71048"/>
                </a:lnTo>
                <a:lnTo>
                  <a:pt x="41285" y="72008"/>
                </a:lnTo>
                <a:lnTo>
                  <a:pt x="40325" y="72969"/>
                </a:lnTo>
                <a:lnTo>
                  <a:pt x="40325" y="73929"/>
                </a:lnTo>
                <a:lnTo>
                  <a:pt x="39364" y="74889"/>
                </a:lnTo>
                <a:lnTo>
                  <a:pt x="38404" y="74889"/>
                </a:lnTo>
                <a:lnTo>
                  <a:pt x="36484" y="75849"/>
                </a:lnTo>
                <a:lnTo>
                  <a:pt x="34564" y="76809"/>
                </a:lnTo>
                <a:lnTo>
                  <a:pt x="32644" y="76809"/>
                </a:lnTo>
                <a:lnTo>
                  <a:pt x="32644" y="88331"/>
                </a:lnTo>
                <a:lnTo>
                  <a:pt x="37444" y="88331"/>
                </a:lnTo>
                <a:lnTo>
                  <a:pt x="41285" y="87370"/>
                </a:lnTo>
                <a:lnTo>
                  <a:pt x="45125" y="85450"/>
                </a:lnTo>
                <a:lnTo>
                  <a:pt x="48006" y="84490"/>
                </a:lnTo>
                <a:lnTo>
                  <a:pt x="50886" y="82570"/>
                </a:lnTo>
                <a:lnTo>
                  <a:pt x="53766" y="80650"/>
                </a:lnTo>
                <a:lnTo>
                  <a:pt x="55686" y="78729"/>
                </a:lnTo>
                <a:lnTo>
                  <a:pt x="56647" y="75849"/>
                </a:lnTo>
                <a:lnTo>
                  <a:pt x="57607" y="72969"/>
                </a:lnTo>
                <a:lnTo>
                  <a:pt x="58567" y="70088"/>
                </a:lnTo>
                <a:lnTo>
                  <a:pt x="58567" y="65288"/>
                </a:lnTo>
                <a:lnTo>
                  <a:pt x="57607" y="62407"/>
                </a:lnTo>
                <a:lnTo>
                  <a:pt x="56647" y="60487"/>
                </a:lnTo>
                <a:lnTo>
                  <a:pt x="56647" y="58567"/>
                </a:lnTo>
                <a:lnTo>
                  <a:pt x="54726" y="56647"/>
                </a:lnTo>
                <a:lnTo>
                  <a:pt x="52806" y="55686"/>
                </a:lnTo>
                <a:lnTo>
                  <a:pt x="50886" y="53766"/>
                </a:lnTo>
                <a:lnTo>
                  <a:pt x="48966" y="52806"/>
                </a:lnTo>
                <a:lnTo>
                  <a:pt x="46085" y="51846"/>
                </a:lnTo>
                <a:lnTo>
                  <a:pt x="44165" y="50886"/>
                </a:lnTo>
                <a:lnTo>
                  <a:pt x="40325" y="50886"/>
                </a:lnTo>
                <a:lnTo>
                  <a:pt x="37444" y="49926"/>
                </a:lnTo>
                <a:lnTo>
                  <a:pt x="21122" y="49926"/>
                </a:lnTo>
                <a:lnTo>
                  <a:pt x="19202" y="48966"/>
                </a:lnTo>
                <a:lnTo>
                  <a:pt x="18242" y="48966"/>
                </a:lnTo>
                <a:lnTo>
                  <a:pt x="17282" y="48005"/>
                </a:lnTo>
                <a:lnTo>
                  <a:pt x="16322" y="47045"/>
                </a:lnTo>
                <a:lnTo>
                  <a:pt x="16322" y="44165"/>
                </a:lnTo>
                <a:lnTo>
                  <a:pt x="17282" y="43205"/>
                </a:lnTo>
                <a:lnTo>
                  <a:pt x="17282" y="42245"/>
                </a:lnTo>
                <a:lnTo>
                  <a:pt x="18242" y="41285"/>
                </a:lnTo>
                <a:lnTo>
                  <a:pt x="19202" y="40325"/>
                </a:lnTo>
                <a:lnTo>
                  <a:pt x="19202" y="41285"/>
                </a:lnTo>
                <a:lnTo>
                  <a:pt x="21122" y="42245"/>
                </a:lnTo>
                <a:lnTo>
                  <a:pt x="23042" y="42245"/>
                </a:lnTo>
                <a:lnTo>
                  <a:pt x="24002" y="43205"/>
                </a:lnTo>
                <a:lnTo>
                  <a:pt x="27843" y="43205"/>
                </a:lnTo>
                <a:lnTo>
                  <a:pt x="27843" y="31683"/>
                </a:lnTo>
                <a:lnTo>
                  <a:pt x="24963" y="31683"/>
                </a:lnTo>
                <a:lnTo>
                  <a:pt x="22082" y="30723"/>
                </a:lnTo>
                <a:lnTo>
                  <a:pt x="21122" y="28803"/>
                </a:lnTo>
                <a:lnTo>
                  <a:pt x="19202" y="26883"/>
                </a:lnTo>
                <a:lnTo>
                  <a:pt x="18242" y="24963"/>
                </a:lnTo>
                <a:lnTo>
                  <a:pt x="18242" y="18242"/>
                </a:lnTo>
                <a:lnTo>
                  <a:pt x="19202" y="16322"/>
                </a:lnTo>
                <a:lnTo>
                  <a:pt x="19202" y="15361"/>
                </a:lnTo>
                <a:lnTo>
                  <a:pt x="20162" y="14401"/>
                </a:lnTo>
                <a:lnTo>
                  <a:pt x="21122" y="13441"/>
                </a:lnTo>
                <a:lnTo>
                  <a:pt x="22082" y="12496"/>
                </a:lnTo>
                <a:lnTo>
                  <a:pt x="24002" y="12496"/>
                </a:lnTo>
                <a:lnTo>
                  <a:pt x="24963" y="11521"/>
                </a:lnTo>
                <a:lnTo>
                  <a:pt x="30723" y="11521"/>
                </a:lnTo>
                <a:lnTo>
                  <a:pt x="33604" y="12496"/>
                </a:lnTo>
                <a:lnTo>
                  <a:pt x="35524" y="14401"/>
                </a:lnTo>
                <a:lnTo>
                  <a:pt x="37444" y="15361"/>
                </a:lnTo>
                <a:lnTo>
                  <a:pt x="38404" y="18242"/>
                </a:lnTo>
                <a:lnTo>
                  <a:pt x="38404" y="23058"/>
                </a:lnTo>
                <a:lnTo>
                  <a:pt x="37444" y="24002"/>
                </a:lnTo>
                <a:lnTo>
                  <a:pt x="37444" y="24963"/>
                </a:lnTo>
                <a:lnTo>
                  <a:pt x="36484" y="26883"/>
                </a:lnTo>
                <a:lnTo>
                  <a:pt x="36484" y="27843"/>
                </a:lnTo>
                <a:lnTo>
                  <a:pt x="35524" y="28803"/>
                </a:lnTo>
                <a:lnTo>
                  <a:pt x="34564" y="29763"/>
                </a:lnTo>
                <a:lnTo>
                  <a:pt x="33604" y="29763"/>
                </a:lnTo>
                <a:lnTo>
                  <a:pt x="32644" y="30723"/>
                </a:lnTo>
                <a:lnTo>
                  <a:pt x="31683" y="43205"/>
                </a:lnTo>
                <a:lnTo>
                  <a:pt x="35524" y="42245"/>
                </a:lnTo>
                <a:lnTo>
                  <a:pt x="38404" y="41285"/>
                </a:lnTo>
                <a:lnTo>
                  <a:pt x="41285" y="40325"/>
                </a:lnTo>
                <a:lnTo>
                  <a:pt x="44165" y="39364"/>
                </a:lnTo>
                <a:lnTo>
                  <a:pt x="46085" y="37444"/>
                </a:lnTo>
                <a:lnTo>
                  <a:pt x="48006" y="35524"/>
                </a:lnTo>
                <a:lnTo>
                  <a:pt x="49926" y="33604"/>
                </a:lnTo>
                <a:lnTo>
                  <a:pt x="50886" y="30723"/>
                </a:lnTo>
                <a:lnTo>
                  <a:pt x="51846" y="27843"/>
                </a:lnTo>
                <a:lnTo>
                  <a:pt x="52806" y="24963"/>
                </a:lnTo>
                <a:lnTo>
                  <a:pt x="52806" y="18242"/>
                </a:lnTo>
                <a:lnTo>
                  <a:pt x="51846" y="17282"/>
                </a:lnTo>
                <a:lnTo>
                  <a:pt x="51846" y="1632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7" name="object 677"/>
          <p:cNvSpPr/>
          <p:nvPr/>
        </p:nvSpPr>
        <p:spPr>
          <a:xfrm>
            <a:off x="2702554" y="8106049"/>
            <a:ext cx="13441" cy="12481"/>
          </a:xfrm>
          <a:custGeom>
            <a:avLst/>
            <a:gdLst/>
            <a:ahLst/>
            <a:cxnLst/>
            <a:rect l="l" t="t" r="r" b="b"/>
            <a:pathLst>
              <a:path w="13441" h="12481">
                <a:moveTo>
                  <a:pt x="13441" y="960"/>
                </a:moveTo>
                <a:lnTo>
                  <a:pt x="1920" y="960"/>
                </a:lnTo>
                <a:lnTo>
                  <a:pt x="0" y="0"/>
                </a:lnTo>
                <a:lnTo>
                  <a:pt x="3840" y="12481"/>
                </a:lnTo>
                <a:lnTo>
                  <a:pt x="13441" y="12481"/>
                </a:lnTo>
                <a:lnTo>
                  <a:pt x="13441" y="96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8" name="object 678"/>
          <p:cNvSpPr/>
          <p:nvPr/>
        </p:nvSpPr>
        <p:spPr>
          <a:xfrm>
            <a:off x="2711195" y="8060923"/>
            <a:ext cx="4800" cy="12481"/>
          </a:xfrm>
          <a:custGeom>
            <a:avLst/>
            <a:gdLst/>
            <a:ahLst/>
            <a:cxnLst/>
            <a:rect l="l" t="t" r="r" b="b"/>
            <a:pathLst>
              <a:path w="4800" h="12481">
                <a:moveTo>
                  <a:pt x="3840" y="12481"/>
                </a:moveTo>
                <a:lnTo>
                  <a:pt x="4800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12481"/>
                </a:lnTo>
                <a:lnTo>
                  <a:pt x="3840" y="12481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9" name="object 679"/>
          <p:cNvSpPr/>
          <p:nvPr/>
        </p:nvSpPr>
        <p:spPr>
          <a:xfrm>
            <a:off x="2753426" y="8003331"/>
            <a:ext cx="56647" cy="92156"/>
          </a:xfrm>
          <a:custGeom>
            <a:avLst/>
            <a:gdLst/>
            <a:ahLst/>
            <a:cxnLst/>
            <a:rect l="l" t="t" r="r" b="b"/>
            <a:pathLst>
              <a:path w="56647" h="92156">
                <a:moveTo>
                  <a:pt x="47045" y="92156"/>
                </a:moveTo>
                <a:lnTo>
                  <a:pt x="50886" y="92156"/>
                </a:lnTo>
                <a:lnTo>
                  <a:pt x="51846" y="91196"/>
                </a:lnTo>
                <a:lnTo>
                  <a:pt x="55686" y="91196"/>
                </a:lnTo>
                <a:lnTo>
                  <a:pt x="55686" y="90236"/>
                </a:lnTo>
                <a:lnTo>
                  <a:pt x="56647" y="90236"/>
                </a:lnTo>
                <a:lnTo>
                  <a:pt x="56647" y="45110"/>
                </a:lnTo>
                <a:lnTo>
                  <a:pt x="55686" y="42230"/>
                </a:lnTo>
                <a:lnTo>
                  <a:pt x="54726" y="38389"/>
                </a:lnTo>
                <a:lnTo>
                  <a:pt x="53766" y="36469"/>
                </a:lnTo>
                <a:lnTo>
                  <a:pt x="51846" y="33588"/>
                </a:lnTo>
                <a:lnTo>
                  <a:pt x="49926" y="31683"/>
                </a:lnTo>
                <a:lnTo>
                  <a:pt x="48006" y="29748"/>
                </a:lnTo>
                <a:lnTo>
                  <a:pt x="45125" y="28803"/>
                </a:lnTo>
                <a:lnTo>
                  <a:pt x="42245" y="26868"/>
                </a:lnTo>
                <a:lnTo>
                  <a:pt x="28803" y="26868"/>
                </a:lnTo>
                <a:lnTo>
                  <a:pt x="25923" y="28803"/>
                </a:lnTo>
                <a:lnTo>
                  <a:pt x="23042" y="29748"/>
                </a:lnTo>
                <a:lnTo>
                  <a:pt x="20162" y="31683"/>
                </a:lnTo>
                <a:lnTo>
                  <a:pt x="17282" y="34549"/>
                </a:lnTo>
                <a:lnTo>
                  <a:pt x="17282" y="1920"/>
                </a:lnTo>
                <a:lnTo>
                  <a:pt x="16322" y="1920"/>
                </a:lnTo>
                <a:lnTo>
                  <a:pt x="16322" y="960"/>
                </a:lnTo>
                <a:lnTo>
                  <a:pt x="15361" y="960"/>
                </a:lnTo>
                <a:lnTo>
                  <a:pt x="15361" y="0"/>
                </a:lnTo>
                <a:lnTo>
                  <a:pt x="1935" y="0"/>
                </a:lnTo>
                <a:lnTo>
                  <a:pt x="960" y="960"/>
                </a:lnTo>
                <a:lnTo>
                  <a:pt x="0" y="1920"/>
                </a:lnTo>
                <a:lnTo>
                  <a:pt x="0" y="90236"/>
                </a:lnTo>
                <a:lnTo>
                  <a:pt x="960" y="90236"/>
                </a:lnTo>
                <a:lnTo>
                  <a:pt x="960" y="91196"/>
                </a:lnTo>
                <a:lnTo>
                  <a:pt x="4800" y="91196"/>
                </a:lnTo>
                <a:lnTo>
                  <a:pt x="5775" y="92156"/>
                </a:lnTo>
                <a:lnTo>
                  <a:pt x="11521" y="92156"/>
                </a:lnTo>
                <a:lnTo>
                  <a:pt x="12481" y="91196"/>
                </a:lnTo>
                <a:lnTo>
                  <a:pt x="15361" y="91196"/>
                </a:lnTo>
                <a:lnTo>
                  <a:pt x="16322" y="90236"/>
                </a:lnTo>
                <a:lnTo>
                  <a:pt x="17282" y="89275"/>
                </a:lnTo>
                <a:lnTo>
                  <a:pt x="17282" y="49926"/>
                </a:lnTo>
                <a:lnTo>
                  <a:pt x="19202" y="47030"/>
                </a:lnTo>
                <a:lnTo>
                  <a:pt x="21122" y="45110"/>
                </a:lnTo>
                <a:lnTo>
                  <a:pt x="24003" y="43190"/>
                </a:lnTo>
                <a:lnTo>
                  <a:pt x="25923" y="41269"/>
                </a:lnTo>
                <a:lnTo>
                  <a:pt x="33604" y="41269"/>
                </a:lnTo>
                <a:lnTo>
                  <a:pt x="34564" y="42230"/>
                </a:lnTo>
                <a:lnTo>
                  <a:pt x="35524" y="42230"/>
                </a:lnTo>
                <a:lnTo>
                  <a:pt x="36484" y="43190"/>
                </a:lnTo>
                <a:lnTo>
                  <a:pt x="37444" y="45110"/>
                </a:lnTo>
                <a:lnTo>
                  <a:pt x="38404" y="46070"/>
                </a:lnTo>
                <a:lnTo>
                  <a:pt x="39364" y="47030"/>
                </a:lnTo>
                <a:lnTo>
                  <a:pt x="39364" y="50871"/>
                </a:lnTo>
                <a:lnTo>
                  <a:pt x="40325" y="52791"/>
                </a:lnTo>
                <a:lnTo>
                  <a:pt x="40325" y="90236"/>
                </a:lnTo>
                <a:lnTo>
                  <a:pt x="41285" y="91196"/>
                </a:lnTo>
                <a:lnTo>
                  <a:pt x="44165" y="91196"/>
                </a:lnTo>
                <a:lnTo>
                  <a:pt x="45125" y="92156"/>
                </a:lnTo>
                <a:lnTo>
                  <a:pt x="47045" y="92156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0" name="object 680"/>
          <p:cNvSpPr/>
          <p:nvPr/>
        </p:nvSpPr>
        <p:spPr>
          <a:xfrm>
            <a:off x="1237643" y="7577099"/>
            <a:ext cx="70073" cy="97917"/>
          </a:xfrm>
          <a:custGeom>
            <a:avLst/>
            <a:gdLst/>
            <a:ahLst/>
            <a:cxnLst/>
            <a:rect l="l" t="t" r="r" b="b"/>
            <a:pathLst>
              <a:path w="70073" h="97917">
                <a:moveTo>
                  <a:pt x="33598" y="56647"/>
                </a:moveTo>
                <a:lnTo>
                  <a:pt x="35515" y="57591"/>
                </a:lnTo>
                <a:lnTo>
                  <a:pt x="37438" y="58567"/>
                </a:lnTo>
                <a:lnTo>
                  <a:pt x="38397" y="59527"/>
                </a:lnTo>
                <a:lnTo>
                  <a:pt x="40314" y="61432"/>
                </a:lnTo>
                <a:lnTo>
                  <a:pt x="41279" y="62407"/>
                </a:lnTo>
                <a:lnTo>
                  <a:pt x="42236" y="63367"/>
                </a:lnTo>
                <a:lnTo>
                  <a:pt x="43194" y="65272"/>
                </a:lnTo>
                <a:lnTo>
                  <a:pt x="43194" y="71993"/>
                </a:lnTo>
                <a:lnTo>
                  <a:pt x="42236" y="73929"/>
                </a:lnTo>
                <a:lnTo>
                  <a:pt x="41279" y="75834"/>
                </a:lnTo>
                <a:lnTo>
                  <a:pt x="40314" y="76794"/>
                </a:lnTo>
                <a:lnTo>
                  <a:pt x="39355" y="78714"/>
                </a:lnTo>
                <a:lnTo>
                  <a:pt x="37438" y="79674"/>
                </a:lnTo>
                <a:lnTo>
                  <a:pt x="35515" y="80650"/>
                </a:lnTo>
                <a:lnTo>
                  <a:pt x="33598" y="81594"/>
                </a:lnTo>
                <a:lnTo>
                  <a:pt x="31676" y="82555"/>
                </a:lnTo>
                <a:lnTo>
                  <a:pt x="23038" y="82555"/>
                </a:lnTo>
                <a:lnTo>
                  <a:pt x="20156" y="81594"/>
                </a:lnTo>
                <a:lnTo>
                  <a:pt x="17276" y="81594"/>
                </a:lnTo>
                <a:lnTo>
                  <a:pt x="15358" y="80650"/>
                </a:lnTo>
                <a:lnTo>
                  <a:pt x="13435" y="79674"/>
                </a:lnTo>
                <a:lnTo>
                  <a:pt x="11518" y="78714"/>
                </a:lnTo>
                <a:lnTo>
                  <a:pt x="9595" y="77754"/>
                </a:lnTo>
                <a:lnTo>
                  <a:pt x="8638" y="76794"/>
                </a:lnTo>
                <a:lnTo>
                  <a:pt x="7679" y="76794"/>
                </a:lnTo>
                <a:lnTo>
                  <a:pt x="5756" y="75834"/>
                </a:lnTo>
                <a:lnTo>
                  <a:pt x="4797" y="74874"/>
                </a:lnTo>
                <a:lnTo>
                  <a:pt x="3838" y="74874"/>
                </a:lnTo>
                <a:lnTo>
                  <a:pt x="2880" y="75834"/>
                </a:lnTo>
                <a:lnTo>
                  <a:pt x="2880" y="76794"/>
                </a:lnTo>
                <a:lnTo>
                  <a:pt x="1915" y="76794"/>
                </a:lnTo>
                <a:lnTo>
                  <a:pt x="1915" y="77754"/>
                </a:lnTo>
                <a:lnTo>
                  <a:pt x="957" y="78714"/>
                </a:lnTo>
                <a:lnTo>
                  <a:pt x="957" y="81594"/>
                </a:lnTo>
                <a:lnTo>
                  <a:pt x="0" y="82555"/>
                </a:lnTo>
                <a:lnTo>
                  <a:pt x="0" y="90236"/>
                </a:lnTo>
                <a:lnTo>
                  <a:pt x="957" y="91196"/>
                </a:lnTo>
                <a:lnTo>
                  <a:pt x="1915" y="91196"/>
                </a:lnTo>
                <a:lnTo>
                  <a:pt x="2880" y="92156"/>
                </a:lnTo>
                <a:lnTo>
                  <a:pt x="3838" y="93116"/>
                </a:lnTo>
                <a:lnTo>
                  <a:pt x="5756" y="94076"/>
                </a:lnTo>
                <a:lnTo>
                  <a:pt x="6720" y="95036"/>
                </a:lnTo>
                <a:lnTo>
                  <a:pt x="8638" y="95036"/>
                </a:lnTo>
                <a:lnTo>
                  <a:pt x="11518" y="95996"/>
                </a:lnTo>
                <a:lnTo>
                  <a:pt x="13435" y="96956"/>
                </a:lnTo>
                <a:lnTo>
                  <a:pt x="16317" y="96956"/>
                </a:lnTo>
                <a:lnTo>
                  <a:pt x="19197" y="97917"/>
                </a:lnTo>
                <a:lnTo>
                  <a:pt x="30717" y="97917"/>
                </a:lnTo>
                <a:lnTo>
                  <a:pt x="36473" y="96956"/>
                </a:lnTo>
                <a:lnTo>
                  <a:pt x="41279" y="95996"/>
                </a:lnTo>
                <a:lnTo>
                  <a:pt x="46076" y="94076"/>
                </a:lnTo>
                <a:lnTo>
                  <a:pt x="49915" y="91196"/>
                </a:lnTo>
                <a:lnTo>
                  <a:pt x="53756" y="88315"/>
                </a:lnTo>
                <a:lnTo>
                  <a:pt x="56637" y="85435"/>
                </a:lnTo>
                <a:lnTo>
                  <a:pt x="59518" y="82555"/>
                </a:lnTo>
                <a:lnTo>
                  <a:pt x="61435" y="78714"/>
                </a:lnTo>
                <a:lnTo>
                  <a:pt x="63358" y="74874"/>
                </a:lnTo>
                <a:lnTo>
                  <a:pt x="64317" y="70088"/>
                </a:lnTo>
                <a:lnTo>
                  <a:pt x="64317" y="62407"/>
                </a:lnTo>
                <a:lnTo>
                  <a:pt x="63358" y="59527"/>
                </a:lnTo>
                <a:lnTo>
                  <a:pt x="62394" y="57591"/>
                </a:lnTo>
                <a:lnTo>
                  <a:pt x="62394" y="54726"/>
                </a:lnTo>
                <a:lnTo>
                  <a:pt x="60476" y="52806"/>
                </a:lnTo>
                <a:lnTo>
                  <a:pt x="59518" y="50886"/>
                </a:lnTo>
                <a:lnTo>
                  <a:pt x="57596" y="48966"/>
                </a:lnTo>
                <a:lnTo>
                  <a:pt x="56637" y="48006"/>
                </a:lnTo>
                <a:lnTo>
                  <a:pt x="54714" y="46085"/>
                </a:lnTo>
                <a:lnTo>
                  <a:pt x="52797" y="45125"/>
                </a:lnTo>
                <a:lnTo>
                  <a:pt x="50874" y="44165"/>
                </a:lnTo>
                <a:lnTo>
                  <a:pt x="48958" y="42245"/>
                </a:lnTo>
                <a:lnTo>
                  <a:pt x="47035" y="41285"/>
                </a:lnTo>
                <a:lnTo>
                  <a:pt x="45118" y="40325"/>
                </a:lnTo>
                <a:lnTo>
                  <a:pt x="43194" y="39364"/>
                </a:lnTo>
                <a:lnTo>
                  <a:pt x="41279" y="38404"/>
                </a:lnTo>
                <a:lnTo>
                  <a:pt x="39355" y="36484"/>
                </a:lnTo>
                <a:lnTo>
                  <a:pt x="37438" y="35524"/>
                </a:lnTo>
                <a:lnTo>
                  <a:pt x="36473" y="34564"/>
                </a:lnTo>
                <a:lnTo>
                  <a:pt x="35515" y="33604"/>
                </a:lnTo>
                <a:lnTo>
                  <a:pt x="34556" y="31683"/>
                </a:lnTo>
                <a:lnTo>
                  <a:pt x="33598" y="30723"/>
                </a:lnTo>
                <a:lnTo>
                  <a:pt x="32634" y="28803"/>
                </a:lnTo>
                <a:lnTo>
                  <a:pt x="32634" y="25923"/>
                </a:lnTo>
                <a:lnTo>
                  <a:pt x="33598" y="24003"/>
                </a:lnTo>
                <a:lnTo>
                  <a:pt x="33598" y="23042"/>
                </a:lnTo>
                <a:lnTo>
                  <a:pt x="34556" y="21122"/>
                </a:lnTo>
                <a:lnTo>
                  <a:pt x="35515" y="20162"/>
                </a:lnTo>
                <a:lnTo>
                  <a:pt x="36473" y="19202"/>
                </a:lnTo>
                <a:lnTo>
                  <a:pt x="37438" y="17282"/>
                </a:lnTo>
                <a:lnTo>
                  <a:pt x="39355" y="16322"/>
                </a:lnTo>
                <a:lnTo>
                  <a:pt x="41279" y="16322"/>
                </a:lnTo>
                <a:lnTo>
                  <a:pt x="43194" y="15361"/>
                </a:lnTo>
                <a:lnTo>
                  <a:pt x="52797" y="15361"/>
                </a:lnTo>
                <a:lnTo>
                  <a:pt x="54714" y="16322"/>
                </a:lnTo>
                <a:lnTo>
                  <a:pt x="56637" y="16322"/>
                </a:lnTo>
                <a:lnTo>
                  <a:pt x="58553" y="17282"/>
                </a:lnTo>
                <a:lnTo>
                  <a:pt x="59518" y="18242"/>
                </a:lnTo>
                <a:lnTo>
                  <a:pt x="61435" y="18242"/>
                </a:lnTo>
                <a:lnTo>
                  <a:pt x="62394" y="19202"/>
                </a:lnTo>
                <a:lnTo>
                  <a:pt x="63358" y="20162"/>
                </a:lnTo>
                <a:lnTo>
                  <a:pt x="64317" y="20162"/>
                </a:lnTo>
                <a:lnTo>
                  <a:pt x="65275" y="21122"/>
                </a:lnTo>
                <a:lnTo>
                  <a:pt x="66234" y="21122"/>
                </a:lnTo>
                <a:lnTo>
                  <a:pt x="67197" y="20162"/>
                </a:lnTo>
                <a:lnTo>
                  <a:pt x="68156" y="19202"/>
                </a:lnTo>
                <a:lnTo>
                  <a:pt x="68156" y="18242"/>
                </a:lnTo>
                <a:lnTo>
                  <a:pt x="69114" y="17282"/>
                </a:lnTo>
                <a:lnTo>
                  <a:pt x="69114" y="14401"/>
                </a:lnTo>
                <a:lnTo>
                  <a:pt x="70073" y="13441"/>
                </a:lnTo>
                <a:lnTo>
                  <a:pt x="70073" y="6720"/>
                </a:lnTo>
                <a:lnTo>
                  <a:pt x="69114" y="5760"/>
                </a:lnTo>
                <a:lnTo>
                  <a:pt x="68156" y="4800"/>
                </a:lnTo>
                <a:lnTo>
                  <a:pt x="67197" y="4800"/>
                </a:lnTo>
                <a:lnTo>
                  <a:pt x="66234" y="3840"/>
                </a:lnTo>
                <a:lnTo>
                  <a:pt x="65275" y="2880"/>
                </a:lnTo>
                <a:lnTo>
                  <a:pt x="63358" y="1920"/>
                </a:lnTo>
                <a:lnTo>
                  <a:pt x="61435" y="1920"/>
                </a:lnTo>
                <a:lnTo>
                  <a:pt x="59518" y="960"/>
                </a:lnTo>
                <a:lnTo>
                  <a:pt x="57596" y="960"/>
                </a:lnTo>
                <a:lnTo>
                  <a:pt x="55679" y="0"/>
                </a:lnTo>
                <a:lnTo>
                  <a:pt x="43194" y="0"/>
                </a:lnTo>
                <a:lnTo>
                  <a:pt x="38397" y="960"/>
                </a:lnTo>
                <a:lnTo>
                  <a:pt x="34556" y="1920"/>
                </a:lnTo>
                <a:lnTo>
                  <a:pt x="29759" y="3840"/>
                </a:lnTo>
                <a:lnTo>
                  <a:pt x="25918" y="5760"/>
                </a:lnTo>
                <a:lnTo>
                  <a:pt x="23038" y="8641"/>
                </a:lnTo>
                <a:lnTo>
                  <a:pt x="20156" y="10561"/>
                </a:lnTo>
                <a:lnTo>
                  <a:pt x="17276" y="14401"/>
                </a:lnTo>
                <a:lnTo>
                  <a:pt x="15358" y="18242"/>
                </a:lnTo>
                <a:lnTo>
                  <a:pt x="13435" y="22082"/>
                </a:lnTo>
                <a:lnTo>
                  <a:pt x="12476" y="25923"/>
                </a:lnTo>
                <a:lnTo>
                  <a:pt x="12476" y="33604"/>
                </a:lnTo>
                <a:lnTo>
                  <a:pt x="13435" y="36484"/>
                </a:lnTo>
                <a:lnTo>
                  <a:pt x="14400" y="38404"/>
                </a:lnTo>
                <a:lnTo>
                  <a:pt x="15358" y="41285"/>
                </a:lnTo>
                <a:lnTo>
                  <a:pt x="16317" y="43205"/>
                </a:lnTo>
                <a:lnTo>
                  <a:pt x="17276" y="45125"/>
                </a:lnTo>
                <a:lnTo>
                  <a:pt x="19197" y="47045"/>
                </a:lnTo>
                <a:lnTo>
                  <a:pt x="21115" y="48006"/>
                </a:lnTo>
                <a:lnTo>
                  <a:pt x="23038" y="49926"/>
                </a:lnTo>
                <a:lnTo>
                  <a:pt x="24955" y="50886"/>
                </a:lnTo>
                <a:lnTo>
                  <a:pt x="25918" y="51846"/>
                </a:lnTo>
                <a:lnTo>
                  <a:pt x="27835" y="53751"/>
                </a:lnTo>
                <a:lnTo>
                  <a:pt x="29759" y="54726"/>
                </a:lnTo>
                <a:lnTo>
                  <a:pt x="31676" y="55686"/>
                </a:lnTo>
                <a:lnTo>
                  <a:pt x="33598" y="5664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1" name="object 681"/>
          <p:cNvSpPr/>
          <p:nvPr/>
        </p:nvSpPr>
        <p:spPr>
          <a:xfrm>
            <a:off x="1314437" y="7585740"/>
            <a:ext cx="47041" cy="89275"/>
          </a:xfrm>
          <a:custGeom>
            <a:avLst/>
            <a:gdLst/>
            <a:ahLst/>
            <a:cxnLst/>
            <a:rect l="l" t="t" r="r" b="b"/>
            <a:pathLst>
              <a:path w="47041" h="89275">
                <a:moveTo>
                  <a:pt x="9602" y="32644"/>
                </a:moveTo>
                <a:lnTo>
                  <a:pt x="2881" y="64312"/>
                </a:lnTo>
                <a:lnTo>
                  <a:pt x="2881" y="69113"/>
                </a:lnTo>
                <a:lnTo>
                  <a:pt x="1923" y="69113"/>
                </a:lnTo>
                <a:lnTo>
                  <a:pt x="1923" y="75849"/>
                </a:lnTo>
                <a:lnTo>
                  <a:pt x="2881" y="78714"/>
                </a:lnTo>
                <a:lnTo>
                  <a:pt x="2881" y="80634"/>
                </a:lnTo>
                <a:lnTo>
                  <a:pt x="3840" y="82555"/>
                </a:lnTo>
                <a:lnTo>
                  <a:pt x="4799" y="84475"/>
                </a:lnTo>
                <a:lnTo>
                  <a:pt x="6720" y="85435"/>
                </a:lnTo>
                <a:lnTo>
                  <a:pt x="8638" y="86395"/>
                </a:lnTo>
                <a:lnTo>
                  <a:pt x="10561" y="87355"/>
                </a:lnTo>
                <a:lnTo>
                  <a:pt x="12478" y="88315"/>
                </a:lnTo>
                <a:lnTo>
                  <a:pt x="14400" y="89275"/>
                </a:lnTo>
                <a:lnTo>
                  <a:pt x="23996" y="89275"/>
                </a:lnTo>
                <a:lnTo>
                  <a:pt x="25920" y="88315"/>
                </a:lnTo>
                <a:lnTo>
                  <a:pt x="28802" y="88315"/>
                </a:lnTo>
                <a:lnTo>
                  <a:pt x="30717" y="87355"/>
                </a:lnTo>
                <a:lnTo>
                  <a:pt x="31682" y="86395"/>
                </a:lnTo>
                <a:lnTo>
                  <a:pt x="33599" y="86395"/>
                </a:lnTo>
                <a:lnTo>
                  <a:pt x="33599" y="84475"/>
                </a:lnTo>
                <a:lnTo>
                  <a:pt x="34558" y="83515"/>
                </a:lnTo>
                <a:lnTo>
                  <a:pt x="34558" y="82555"/>
                </a:lnTo>
                <a:lnTo>
                  <a:pt x="35522" y="81594"/>
                </a:lnTo>
                <a:lnTo>
                  <a:pt x="35522" y="79674"/>
                </a:lnTo>
                <a:lnTo>
                  <a:pt x="36481" y="78714"/>
                </a:lnTo>
                <a:lnTo>
                  <a:pt x="36481" y="72953"/>
                </a:lnTo>
                <a:lnTo>
                  <a:pt x="35522" y="72008"/>
                </a:lnTo>
                <a:lnTo>
                  <a:pt x="33599" y="72008"/>
                </a:lnTo>
                <a:lnTo>
                  <a:pt x="33599" y="72953"/>
                </a:lnTo>
                <a:lnTo>
                  <a:pt x="30717" y="72953"/>
                </a:lnTo>
                <a:lnTo>
                  <a:pt x="29760" y="73913"/>
                </a:lnTo>
                <a:lnTo>
                  <a:pt x="24961" y="73913"/>
                </a:lnTo>
                <a:lnTo>
                  <a:pt x="23996" y="72953"/>
                </a:lnTo>
                <a:lnTo>
                  <a:pt x="23038" y="72008"/>
                </a:lnTo>
                <a:lnTo>
                  <a:pt x="22079" y="71033"/>
                </a:lnTo>
                <a:lnTo>
                  <a:pt x="21122" y="70073"/>
                </a:lnTo>
                <a:lnTo>
                  <a:pt x="21122" y="65288"/>
                </a:lnTo>
                <a:lnTo>
                  <a:pt x="22079" y="64312"/>
                </a:lnTo>
                <a:lnTo>
                  <a:pt x="22079" y="63352"/>
                </a:lnTo>
                <a:lnTo>
                  <a:pt x="27843" y="32644"/>
                </a:lnTo>
                <a:lnTo>
                  <a:pt x="43202" y="32644"/>
                </a:lnTo>
                <a:lnTo>
                  <a:pt x="43202" y="31683"/>
                </a:lnTo>
                <a:lnTo>
                  <a:pt x="44160" y="31683"/>
                </a:lnTo>
                <a:lnTo>
                  <a:pt x="44160" y="30723"/>
                </a:lnTo>
                <a:lnTo>
                  <a:pt x="45119" y="30723"/>
                </a:lnTo>
                <a:lnTo>
                  <a:pt x="45119" y="28803"/>
                </a:lnTo>
                <a:lnTo>
                  <a:pt x="46078" y="28803"/>
                </a:lnTo>
                <a:lnTo>
                  <a:pt x="46078" y="26883"/>
                </a:lnTo>
                <a:lnTo>
                  <a:pt x="47041" y="25923"/>
                </a:lnTo>
                <a:lnTo>
                  <a:pt x="47041" y="17282"/>
                </a:lnTo>
                <a:lnTo>
                  <a:pt x="30717" y="17282"/>
                </a:lnTo>
                <a:lnTo>
                  <a:pt x="33599" y="2880"/>
                </a:lnTo>
                <a:lnTo>
                  <a:pt x="34558" y="1920"/>
                </a:lnTo>
                <a:lnTo>
                  <a:pt x="33599" y="1920"/>
                </a:lnTo>
                <a:lnTo>
                  <a:pt x="33599" y="960"/>
                </a:lnTo>
                <a:lnTo>
                  <a:pt x="32641" y="960"/>
                </a:lnTo>
                <a:lnTo>
                  <a:pt x="31682" y="0"/>
                </a:lnTo>
                <a:lnTo>
                  <a:pt x="18240" y="0"/>
                </a:lnTo>
                <a:lnTo>
                  <a:pt x="18240" y="960"/>
                </a:lnTo>
                <a:lnTo>
                  <a:pt x="16317" y="960"/>
                </a:lnTo>
                <a:lnTo>
                  <a:pt x="16317" y="1920"/>
                </a:lnTo>
                <a:lnTo>
                  <a:pt x="15358" y="1920"/>
                </a:lnTo>
                <a:lnTo>
                  <a:pt x="15358" y="2880"/>
                </a:lnTo>
                <a:lnTo>
                  <a:pt x="12478" y="17282"/>
                </a:lnTo>
                <a:lnTo>
                  <a:pt x="3840" y="17282"/>
                </a:lnTo>
                <a:lnTo>
                  <a:pt x="2881" y="18242"/>
                </a:lnTo>
                <a:lnTo>
                  <a:pt x="2881" y="19202"/>
                </a:lnTo>
                <a:lnTo>
                  <a:pt x="1923" y="20162"/>
                </a:lnTo>
                <a:lnTo>
                  <a:pt x="958" y="21122"/>
                </a:lnTo>
                <a:lnTo>
                  <a:pt x="958" y="23042"/>
                </a:lnTo>
                <a:lnTo>
                  <a:pt x="0" y="24963"/>
                </a:lnTo>
                <a:lnTo>
                  <a:pt x="0" y="31683"/>
                </a:lnTo>
                <a:lnTo>
                  <a:pt x="958" y="32644"/>
                </a:lnTo>
                <a:lnTo>
                  <a:pt x="9602" y="3264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2" name="object 682"/>
          <p:cNvSpPr/>
          <p:nvPr/>
        </p:nvSpPr>
        <p:spPr>
          <a:xfrm>
            <a:off x="1362437" y="7601102"/>
            <a:ext cx="67199" cy="73913"/>
          </a:xfrm>
          <a:custGeom>
            <a:avLst/>
            <a:gdLst/>
            <a:ahLst/>
            <a:cxnLst/>
            <a:rect l="l" t="t" r="r" b="b"/>
            <a:pathLst>
              <a:path w="67199" h="73913">
                <a:moveTo>
                  <a:pt x="19199" y="42245"/>
                </a:moveTo>
                <a:lnTo>
                  <a:pt x="22081" y="29748"/>
                </a:lnTo>
                <a:lnTo>
                  <a:pt x="22081" y="27843"/>
                </a:lnTo>
                <a:lnTo>
                  <a:pt x="23038" y="25923"/>
                </a:lnTo>
                <a:lnTo>
                  <a:pt x="23996" y="24003"/>
                </a:lnTo>
                <a:lnTo>
                  <a:pt x="24955" y="21122"/>
                </a:lnTo>
                <a:lnTo>
                  <a:pt x="26878" y="20162"/>
                </a:lnTo>
                <a:lnTo>
                  <a:pt x="27837" y="18242"/>
                </a:lnTo>
                <a:lnTo>
                  <a:pt x="29760" y="17282"/>
                </a:lnTo>
                <a:lnTo>
                  <a:pt x="30719" y="15361"/>
                </a:lnTo>
                <a:lnTo>
                  <a:pt x="32641" y="14401"/>
                </a:lnTo>
                <a:lnTo>
                  <a:pt x="34558" y="13441"/>
                </a:lnTo>
                <a:lnTo>
                  <a:pt x="42237" y="13441"/>
                </a:lnTo>
                <a:lnTo>
                  <a:pt x="45119" y="14401"/>
                </a:lnTo>
                <a:lnTo>
                  <a:pt x="46078" y="15361"/>
                </a:lnTo>
                <a:lnTo>
                  <a:pt x="47999" y="16322"/>
                </a:lnTo>
                <a:lnTo>
                  <a:pt x="48958" y="18242"/>
                </a:lnTo>
                <a:lnTo>
                  <a:pt x="48958" y="22082"/>
                </a:lnTo>
                <a:lnTo>
                  <a:pt x="47999" y="23042"/>
                </a:lnTo>
                <a:lnTo>
                  <a:pt x="47036" y="24003"/>
                </a:lnTo>
                <a:lnTo>
                  <a:pt x="47036" y="24963"/>
                </a:lnTo>
                <a:lnTo>
                  <a:pt x="46078" y="25923"/>
                </a:lnTo>
                <a:lnTo>
                  <a:pt x="44160" y="26883"/>
                </a:lnTo>
                <a:lnTo>
                  <a:pt x="42237" y="27843"/>
                </a:lnTo>
                <a:lnTo>
                  <a:pt x="40320" y="28803"/>
                </a:lnTo>
                <a:lnTo>
                  <a:pt x="37440" y="29748"/>
                </a:lnTo>
                <a:lnTo>
                  <a:pt x="27837" y="29748"/>
                </a:lnTo>
                <a:lnTo>
                  <a:pt x="25920" y="42245"/>
                </a:lnTo>
                <a:lnTo>
                  <a:pt x="32641" y="42245"/>
                </a:lnTo>
                <a:lnTo>
                  <a:pt x="39357" y="41269"/>
                </a:lnTo>
                <a:lnTo>
                  <a:pt x="44160" y="40309"/>
                </a:lnTo>
                <a:lnTo>
                  <a:pt x="48958" y="39364"/>
                </a:lnTo>
                <a:lnTo>
                  <a:pt x="53757" y="37429"/>
                </a:lnTo>
                <a:lnTo>
                  <a:pt x="56637" y="35524"/>
                </a:lnTo>
                <a:lnTo>
                  <a:pt x="60478" y="33588"/>
                </a:lnTo>
                <a:lnTo>
                  <a:pt x="62395" y="30723"/>
                </a:lnTo>
                <a:lnTo>
                  <a:pt x="64317" y="28803"/>
                </a:lnTo>
                <a:lnTo>
                  <a:pt x="66234" y="25923"/>
                </a:lnTo>
                <a:lnTo>
                  <a:pt x="67199" y="22082"/>
                </a:lnTo>
                <a:lnTo>
                  <a:pt x="67199" y="16322"/>
                </a:lnTo>
                <a:lnTo>
                  <a:pt x="66234" y="14401"/>
                </a:lnTo>
                <a:lnTo>
                  <a:pt x="65275" y="12481"/>
                </a:lnTo>
                <a:lnTo>
                  <a:pt x="64317" y="9601"/>
                </a:lnTo>
                <a:lnTo>
                  <a:pt x="62395" y="7680"/>
                </a:lnTo>
                <a:lnTo>
                  <a:pt x="60478" y="5760"/>
                </a:lnTo>
                <a:lnTo>
                  <a:pt x="58555" y="4800"/>
                </a:lnTo>
                <a:lnTo>
                  <a:pt x="55679" y="2880"/>
                </a:lnTo>
                <a:lnTo>
                  <a:pt x="52798" y="1920"/>
                </a:lnTo>
                <a:lnTo>
                  <a:pt x="49917" y="960"/>
                </a:lnTo>
                <a:lnTo>
                  <a:pt x="46078" y="0"/>
                </a:lnTo>
                <a:lnTo>
                  <a:pt x="36481" y="0"/>
                </a:lnTo>
                <a:lnTo>
                  <a:pt x="31676" y="960"/>
                </a:lnTo>
                <a:lnTo>
                  <a:pt x="27837" y="2880"/>
                </a:lnTo>
                <a:lnTo>
                  <a:pt x="23038" y="3840"/>
                </a:lnTo>
                <a:lnTo>
                  <a:pt x="20157" y="5760"/>
                </a:lnTo>
                <a:lnTo>
                  <a:pt x="17276" y="8641"/>
                </a:lnTo>
                <a:lnTo>
                  <a:pt x="13437" y="11521"/>
                </a:lnTo>
                <a:lnTo>
                  <a:pt x="11519" y="14401"/>
                </a:lnTo>
                <a:lnTo>
                  <a:pt x="9596" y="17282"/>
                </a:lnTo>
                <a:lnTo>
                  <a:pt x="6720" y="21122"/>
                </a:lnTo>
                <a:lnTo>
                  <a:pt x="4799" y="24003"/>
                </a:lnTo>
                <a:lnTo>
                  <a:pt x="3840" y="27843"/>
                </a:lnTo>
                <a:lnTo>
                  <a:pt x="2881" y="31683"/>
                </a:lnTo>
                <a:lnTo>
                  <a:pt x="958" y="35524"/>
                </a:lnTo>
                <a:lnTo>
                  <a:pt x="958" y="39364"/>
                </a:lnTo>
                <a:lnTo>
                  <a:pt x="0" y="42245"/>
                </a:lnTo>
                <a:lnTo>
                  <a:pt x="0" y="53751"/>
                </a:lnTo>
                <a:lnTo>
                  <a:pt x="958" y="57591"/>
                </a:lnTo>
                <a:lnTo>
                  <a:pt x="1917" y="60487"/>
                </a:lnTo>
                <a:lnTo>
                  <a:pt x="2881" y="63352"/>
                </a:lnTo>
                <a:lnTo>
                  <a:pt x="4799" y="66233"/>
                </a:lnTo>
                <a:lnTo>
                  <a:pt x="6720" y="68153"/>
                </a:lnTo>
                <a:lnTo>
                  <a:pt x="9596" y="70073"/>
                </a:lnTo>
                <a:lnTo>
                  <a:pt x="12478" y="71993"/>
                </a:lnTo>
                <a:lnTo>
                  <a:pt x="15358" y="72953"/>
                </a:lnTo>
                <a:lnTo>
                  <a:pt x="19199" y="73914"/>
                </a:lnTo>
                <a:lnTo>
                  <a:pt x="36481" y="73914"/>
                </a:lnTo>
                <a:lnTo>
                  <a:pt x="39357" y="72953"/>
                </a:lnTo>
                <a:lnTo>
                  <a:pt x="41279" y="72953"/>
                </a:lnTo>
                <a:lnTo>
                  <a:pt x="44160" y="71993"/>
                </a:lnTo>
                <a:lnTo>
                  <a:pt x="46078" y="71993"/>
                </a:lnTo>
                <a:lnTo>
                  <a:pt x="47999" y="71033"/>
                </a:lnTo>
                <a:lnTo>
                  <a:pt x="49917" y="71033"/>
                </a:lnTo>
                <a:lnTo>
                  <a:pt x="50875" y="70073"/>
                </a:lnTo>
                <a:lnTo>
                  <a:pt x="51840" y="69113"/>
                </a:lnTo>
                <a:lnTo>
                  <a:pt x="52798" y="69113"/>
                </a:lnTo>
                <a:lnTo>
                  <a:pt x="53757" y="68153"/>
                </a:lnTo>
                <a:lnTo>
                  <a:pt x="53757" y="67193"/>
                </a:lnTo>
                <a:lnTo>
                  <a:pt x="54716" y="66233"/>
                </a:lnTo>
                <a:lnTo>
                  <a:pt x="54716" y="64312"/>
                </a:lnTo>
                <a:lnTo>
                  <a:pt x="55679" y="62392"/>
                </a:lnTo>
                <a:lnTo>
                  <a:pt x="55679" y="55671"/>
                </a:lnTo>
                <a:lnTo>
                  <a:pt x="52798" y="55671"/>
                </a:lnTo>
                <a:lnTo>
                  <a:pt x="51840" y="56647"/>
                </a:lnTo>
                <a:lnTo>
                  <a:pt x="49917" y="56647"/>
                </a:lnTo>
                <a:lnTo>
                  <a:pt x="48958" y="57591"/>
                </a:lnTo>
                <a:lnTo>
                  <a:pt x="47036" y="57591"/>
                </a:lnTo>
                <a:lnTo>
                  <a:pt x="45119" y="58552"/>
                </a:lnTo>
                <a:lnTo>
                  <a:pt x="42237" y="59512"/>
                </a:lnTo>
                <a:lnTo>
                  <a:pt x="37440" y="59512"/>
                </a:lnTo>
                <a:lnTo>
                  <a:pt x="34558" y="60487"/>
                </a:lnTo>
                <a:lnTo>
                  <a:pt x="26878" y="60487"/>
                </a:lnTo>
                <a:lnTo>
                  <a:pt x="23038" y="59512"/>
                </a:lnTo>
                <a:lnTo>
                  <a:pt x="21116" y="57591"/>
                </a:lnTo>
                <a:lnTo>
                  <a:pt x="19199" y="54711"/>
                </a:lnTo>
                <a:lnTo>
                  <a:pt x="18240" y="51831"/>
                </a:lnTo>
                <a:lnTo>
                  <a:pt x="18240" y="44150"/>
                </a:lnTo>
                <a:lnTo>
                  <a:pt x="19199" y="43205"/>
                </a:lnTo>
                <a:lnTo>
                  <a:pt x="19199" y="4224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3" name="object 683"/>
          <p:cNvSpPr/>
          <p:nvPr/>
        </p:nvSpPr>
        <p:spPr>
          <a:xfrm>
            <a:off x="1381637" y="7630850"/>
            <a:ext cx="8638" cy="12496"/>
          </a:xfrm>
          <a:custGeom>
            <a:avLst/>
            <a:gdLst/>
            <a:ahLst/>
            <a:cxnLst/>
            <a:rect l="l" t="t" r="r" b="b"/>
            <a:pathLst>
              <a:path w="8638" h="12496">
                <a:moveTo>
                  <a:pt x="2881" y="0"/>
                </a:moveTo>
                <a:lnTo>
                  <a:pt x="0" y="12496"/>
                </a:lnTo>
                <a:lnTo>
                  <a:pt x="6720" y="12496"/>
                </a:lnTo>
                <a:lnTo>
                  <a:pt x="8638" y="0"/>
                </a:lnTo>
                <a:lnTo>
                  <a:pt x="2881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4" name="object 684"/>
          <p:cNvSpPr/>
          <p:nvPr/>
        </p:nvSpPr>
        <p:spPr>
          <a:xfrm>
            <a:off x="1456515" y="7603982"/>
            <a:ext cx="3838" cy="33604"/>
          </a:xfrm>
          <a:custGeom>
            <a:avLst/>
            <a:gdLst/>
            <a:ahLst/>
            <a:cxnLst/>
            <a:rect l="l" t="t" r="r" b="b"/>
            <a:pathLst>
              <a:path w="3838" h="33604">
                <a:moveTo>
                  <a:pt x="0" y="33604"/>
                </a:moveTo>
                <a:lnTo>
                  <a:pt x="958" y="30708"/>
                </a:lnTo>
                <a:lnTo>
                  <a:pt x="1917" y="28803"/>
                </a:lnTo>
                <a:lnTo>
                  <a:pt x="2880" y="25923"/>
                </a:lnTo>
                <a:lnTo>
                  <a:pt x="3838" y="0"/>
                </a:lnTo>
                <a:lnTo>
                  <a:pt x="958" y="960"/>
                </a:lnTo>
                <a:lnTo>
                  <a:pt x="0" y="3360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5" name="object 685"/>
          <p:cNvSpPr/>
          <p:nvPr/>
        </p:nvSpPr>
        <p:spPr>
          <a:xfrm>
            <a:off x="1436351" y="7601102"/>
            <a:ext cx="72961" cy="73913"/>
          </a:xfrm>
          <a:custGeom>
            <a:avLst/>
            <a:gdLst/>
            <a:ahLst/>
            <a:cxnLst/>
            <a:rect l="l" t="t" r="r" b="b"/>
            <a:pathLst>
              <a:path w="72961" h="73913">
                <a:moveTo>
                  <a:pt x="4805" y="24963"/>
                </a:moveTo>
                <a:lnTo>
                  <a:pt x="3846" y="27843"/>
                </a:lnTo>
                <a:lnTo>
                  <a:pt x="2881" y="31683"/>
                </a:lnTo>
                <a:lnTo>
                  <a:pt x="1923" y="35524"/>
                </a:lnTo>
                <a:lnTo>
                  <a:pt x="964" y="39364"/>
                </a:lnTo>
                <a:lnTo>
                  <a:pt x="0" y="43205"/>
                </a:lnTo>
                <a:lnTo>
                  <a:pt x="0" y="52791"/>
                </a:lnTo>
                <a:lnTo>
                  <a:pt x="964" y="55671"/>
                </a:lnTo>
                <a:lnTo>
                  <a:pt x="964" y="58552"/>
                </a:lnTo>
                <a:lnTo>
                  <a:pt x="1923" y="61432"/>
                </a:lnTo>
                <a:lnTo>
                  <a:pt x="2881" y="64312"/>
                </a:lnTo>
                <a:lnTo>
                  <a:pt x="4805" y="66233"/>
                </a:lnTo>
                <a:lnTo>
                  <a:pt x="5763" y="69113"/>
                </a:lnTo>
                <a:lnTo>
                  <a:pt x="7685" y="71033"/>
                </a:lnTo>
                <a:lnTo>
                  <a:pt x="10561" y="71993"/>
                </a:lnTo>
                <a:lnTo>
                  <a:pt x="13443" y="72953"/>
                </a:lnTo>
                <a:lnTo>
                  <a:pt x="16323" y="73914"/>
                </a:lnTo>
                <a:lnTo>
                  <a:pt x="25920" y="73914"/>
                </a:lnTo>
                <a:lnTo>
                  <a:pt x="28802" y="72953"/>
                </a:lnTo>
                <a:lnTo>
                  <a:pt x="31682" y="71993"/>
                </a:lnTo>
                <a:lnTo>
                  <a:pt x="33599" y="70073"/>
                </a:lnTo>
                <a:lnTo>
                  <a:pt x="36481" y="69113"/>
                </a:lnTo>
                <a:lnTo>
                  <a:pt x="38404" y="67193"/>
                </a:lnTo>
                <a:lnTo>
                  <a:pt x="40320" y="66233"/>
                </a:lnTo>
                <a:lnTo>
                  <a:pt x="42243" y="64312"/>
                </a:lnTo>
                <a:lnTo>
                  <a:pt x="43202" y="62392"/>
                </a:lnTo>
                <a:lnTo>
                  <a:pt x="44160" y="61432"/>
                </a:lnTo>
                <a:lnTo>
                  <a:pt x="45119" y="59512"/>
                </a:lnTo>
                <a:lnTo>
                  <a:pt x="43202" y="70073"/>
                </a:lnTo>
                <a:lnTo>
                  <a:pt x="43202" y="71993"/>
                </a:lnTo>
                <a:lnTo>
                  <a:pt x="45119" y="71993"/>
                </a:lnTo>
                <a:lnTo>
                  <a:pt x="46084" y="72953"/>
                </a:lnTo>
                <a:lnTo>
                  <a:pt x="55679" y="72953"/>
                </a:lnTo>
                <a:lnTo>
                  <a:pt x="56644" y="71993"/>
                </a:lnTo>
                <a:lnTo>
                  <a:pt x="58561" y="71993"/>
                </a:lnTo>
                <a:lnTo>
                  <a:pt x="59519" y="71033"/>
                </a:lnTo>
                <a:lnTo>
                  <a:pt x="59519" y="70073"/>
                </a:lnTo>
                <a:lnTo>
                  <a:pt x="72002" y="4800"/>
                </a:lnTo>
                <a:lnTo>
                  <a:pt x="72961" y="3840"/>
                </a:lnTo>
                <a:lnTo>
                  <a:pt x="72002" y="3840"/>
                </a:lnTo>
                <a:lnTo>
                  <a:pt x="72002" y="2880"/>
                </a:lnTo>
                <a:lnTo>
                  <a:pt x="71039" y="1920"/>
                </a:lnTo>
                <a:lnTo>
                  <a:pt x="58561" y="1920"/>
                </a:lnTo>
                <a:lnTo>
                  <a:pt x="57602" y="2880"/>
                </a:lnTo>
                <a:lnTo>
                  <a:pt x="56644" y="3840"/>
                </a:lnTo>
                <a:lnTo>
                  <a:pt x="56644" y="4800"/>
                </a:lnTo>
                <a:lnTo>
                  <a:pt x="55679" y="10561"/>
                </a:lnTo>
                <a:lnTo>
                  <a:pt x="52805" y="6720"/>
                </a:lnTo>
                <a:lnTo>
                  <a:pt x="49923" y="4800"/>
                </a:lnTo>
                <a:lnTo>
                  <a:pt x="47041" y="2880"/>
                </a:lnTo>
                <a:lnTo>
                  <a:pt x="44160" y="960"/>
                </a:lnTo>
                <a:lnTo>
                  <a:pt x="40320" y="0"/>
                </a:lnTo>
                <a:lnTo>
                  <a:pt x="31682" y="0"/>
                </a:lnTo>
                <a:lnTo>
                  <a:pt x="27843" y="960"/>
                </a:lnTo>
                <a:lnTo>
                  <a:pt x="24003" y="2880"/>
                </a:lnTo>
                <a:lnTo>
                  <a:pt x="23044" y="28803"/>
                </a:lnTo>
                <a:lnTo>
                  <a:pt x="24003" y="26883"/>
                </a:lnTo>
                <a:lnTo>
                  <a:pt x="24961" y="24963"/>
                </a:lnTo>
                <a:lnTo>
                  <a:pt x="25920" y="23042"/>
                </a:lnTo>
                <a:lnTo>
                  <a:pt x="26884" y="21122"/>
                </a:lnTo>
                <a:lnTo>
                  <a:pt x="28802" y="20162"/>
                </a:lnTo>
                <a:lnTo>
                  <a:pt x="29760" y="18242"/>
                </a:lnTo>
                <a:lnTo>
                  <a:pt x="31682" y="17282"/>
                </a:lnTo>
                <a:lnTo>
                  <a:pt x="33599" y="16322"/>
                </a:lnTo>
                <a:lnTo>
                  <a:pt x="42243" y="16322"/>
                </a:lnTo>
                <a:lnTo>
                  <a:pt x="44160" y="18242"/>
                </a:lnTo>
                <a:lnTo>
                  <a:pt x="47041" y="19202"/>
                </a:lnTo>
                <a:lnTo>
                  <a:pt x="48958" y="21122"/>
                </a:lnTo>
                <a:lnTo>
                  <a:pt x="49923" y="24003"/>
                </a:lnTo>
                <a:lnTo>
                  <a:pt x="47999" y="33588"/>
                </a:lnTo>
                <a:lnTo>
                  <a:pt x="47041" y="37429"/>
                </a:lnTo>
                <a:lnTo>
                  <a:pt x="46084" y="40309"/>
                </a:lnTo>
                <a:lnTo>
                  <a:pt x="45119" y="43205"/>
                </a:lnTo>
                <a:lnTo>
                  <a:pt x="43202" y="46085"/>
                </a:lnTo>
                <a:lnTo>
                  <a:pt x="41279" y="48950"/>
                </a:lnTo>
                <a:lnTo>
                  <a:pt x="39361" y="50871"/>
                </a:lnTo>
                <a:lnTo>
                  <a:pt x="37440" y="53751"/>
                </a:lnTo>
                <a:lnTo>
                  <a:pt x="35522" y="55671"/>
                </a:lnTo>
                <a:lnTo>
                  <a:pt x="33599" y="56647"/>
                </a:lnTo>
                <a:lnTo>
                  <a:pt x="30723" y="57591"/>
                </a:lnTo>
                <a:lnTo>
                  <a:pt x="28802" y="58552"/>
                </a:lnTo>
                <a:lnTo>
                  <a:pt x="24003" y="58552"/>
                </a:lnTo>
                <a:lnTo>
                  <a:pt x="23044" y="57591"/>
                </a:lnTo>
                <a:lnTo>
                  <a:pt x="22081" y="56647"/>
                </a:lnTo>
                <a:lnTo>
                  <a:pt x="21122" y="55671"/>
                </a:lnTo>
                <a:lnTo>
                  <a:pt x="21122" y="54711"/>
                </a:lnTo>
                <a:lnTo>
                  <a:pt x="20164" y="53751"/>
                </a:lnTo>
                <a:lnTo>
                  <a:pt x="20164" y="52791"/>
                </a:lnTo>
                <a:lnTo>
                  <a:pt x="19205" y="51831"/>
                </a:lnTo>
                <a:lnTo>
                  <a:pt x="19205" y="41269"/>
                </a:lnTo>
                <a:lnTo>
                  <a:pt x="20164" y="38404"/>
                </a:lnTo>
                <a:lnTo>
                  <a:pt x="20164" y="36484"/>
                </a:lnTo>
                <a:lnTo>
                  <a:pt x="21122" y="3840"/>
                </a:lnTo>
                <a:lnTo>
                  <a:pt x="18240" y="6720"/>
                </a:lnTo>
                <a:lnTo>
                  <a:pt x="15364" y="8641"/>
                </a:lnTo>
                <a:lnTo>
                  <a:pt x="12484" y="11521"/>
                </a:lnTo>
                <a:lnTo>
                  <a:pt x="10561" y="14401"/>
                </a:lnTo>
                <a:lnTo>
                  <a:pt x="8644" y="18242"/>
                </a:lnTo>
                <a:lnTo>
                  <a:pt x="6720" y="21122"/>
                </a:lnTo>
                <a:lnTo>
                  <a:pt x="4805" y="2496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6" name="object 686"/>
          <p:cNvSpPr/>
          <p:nvPr/>
        </p:nvSpPr>
        <p:spPr>
          <a:xfrm>
            <a:off x="1514112" y="7601102"/>
            <a:ext cx="112315" cy="72953"/>
          </a:xfrm>
          <a:custGeom>
            <a:avLst/>
            <a:gdLst/>
            <a:ahLst/>
            <a:cxnLst/>
            <a:rect l="l" t="t" r="r" b="b"/>
            <a:pathLst>
              <a:path w="112315" h="72953">
                <a:moveTo>
                  <a:pt x="28800" y="4800"/>
                </a:moveTo>
                <a:lnTo>
                  <a:pt x="28800" y="2880"/>
                </a:lnTo>
                <a:lnTo>
                  <a:pt x="27840" y="2880"/>
                </a:lnTo>
                <a:lnTo>
                  <a:pt x="27840" y="1920"/>
                </a:lnTo>
                <a:lnTo>
                  <a:pt x="15358" y="1920"/>
                </a:lnTo>
                <a:lnTo>
                  <a:pt x="14398" y="2880"/>
                </a:lnTo>
                <a:lnTo>
                  <a:pt x="13438" y="3840"/>
                </a:lnTo>
                <a:lnTo>
                  <a:pt x="13438" y="4800"/>
                </a:lnTo>
                <a:lnTo>
                  <a:pt x="0" y="70073"/>
                </a:lnTo>
                <a:lnTo>
                  <a:pt x="0" y="71033"/>
                </a:lnTo>
                <a:lnTo>
                  <a:pt x="958" y="71993"/>
                </a:lnTo>
                <a:lnTo>
                  <a:pt x="1921" y="71993"/>
                </a:lnTo>
                <a:lnTo>
                  <a:pt x="2880" y="72953"/>
                </a:lnTo>
                <a:lnTo>
                  <a:pt x="13438" y="72953"/>
                </a:lnTo>
                <a:lnTo>
                  <a:pt x="14398" y="71993"/>
                </a:lnTo>
                <a:lnTo>
                  <a:pt x="17279" y="71993"/>
                </a:lnTo>
                <a:lnTo>
                  <a:pt x="17279" y="71033"/>
                </a:lnTo>
                <a:lnTo>
                  <a:pt x="18239" y="71033"/>
                </a:lnTo>
                <a:lnTo>
                  <a:pt x="18239" y="70073"/>
                </a:lnTo>
                <a:lnTo>
                  <a:pt x="24960" y="40309"/>
                </a:lnTo>
                <a:lnTo>
                  <a:pt x="24960" y="37429"/>
                </a:lnTo>
                <a:lnTo>
                  <a:pt x="25920" y="33588"/>
                </a:lnTo>
                <a:lnTo>
                  <a:pt x="27840" y="30723"/>
                </a:lnTo>
                <a:lnTo>
                  <a:pt x="29760" y="27843"/>
                </a:lnTo>
                <a:lnTo>
                  <a:pt x="30720" y="25923"/>
                </a:lnTo>
                <a:lnTo>
                  <a:pt x="32641" y="23042"/>
                </a:lnTo>
                <a:lnTo>
                  <a:pt x="34561" y="21122"/>
                </a:lnTo>
                <a:lnTo>
                  <a:pt x="37441" y="19202"/>
                </a:lnTo>
                <a:lnTo>
                  <a:pt x="39361" y="18242"/>
                </a:lnTo>
                <a:lnTo>
                  <a:pt x="41282" y="17282"/>
                </a:lnTo>
                <a:lnTo>
                  <a:pt x="43202" y="16322"/>
                </a:lnTo>
                <a:lnTo>
                  <a:pt x="47042" y="16322"/>
                </a:lnTo>
                <a:lnTo>
                  <a:pt x="48963" y="17282"/>
                </a:lnTo>
                <a:lnTo>
                  <a:pt x="49923" y="18242"/>
                </a:lnTo>
                <a:lnTo>
                  <a:pt x="50883" y="20162"/>
                </a:lnTo>
                <a:lnTo>
                  <a:pt x="50883" y="29748"/>
                </a:lnTo>
                <a:lnTo>
                  <a:pt x="49923" y="30723"/>
                </a:lnTo>
                <a:lnTo>
                  <a:pt x="42242" y="70073"/>
                </a:lnTo>
                <a:lnTo>
                  <a:pt x="42242" y="71033"/>
                </a:lnTo>
                <a:lnTo>
                  <a:pt x="43202" y="71993"/>
                </a:lnTo>
                <a:lnTo>
                  <a:pt x="44162" y="71993"/>
                </a:lnTo>
                <a:lnTo>
                  <a:pt x="45122" y="72953"/>
                </a:lnTo>
                <a:lnTo>
                  <a:pt x="55683" y="72953"/>
                </a:lnTo>
                <a:lnTo>
                  <a:pt x="56644" y="71993"/>
                </a:lnTo>
                <a:lnTo>
                  <a:pt x="59524" y="71993"/>
                </a:lnTo>
                <a:lnTo>
                  <a:pt x="59524" y="71033"/>
                </a:lnTo>
                <a:lnTo>
                  <a:pt x="60484" y="71033"/>
                </a:lnTo>
                <a:lnTo>
                  <a:pt x="60484" y="70073"/>
                </a:lnTo>
                <a:lnTo>
                  <a:pt x="67205" y="40309"/>
                </a:lnTo>
                <a:lnTo>
                  <a:pt x="67205" y="37429"/>
                </a:lnTo>
                <a:lnTo>
                  <a:pt x="68150" y="33588"/>
                </a:lnTo>
                <a:lnTo>
                  <a:pt x="70085" y="30723"/>
                </a:lnTo>
                <a:lnTo>
                  <a:pt x="71045" y="27843"/>
                </a:lnTo>
                <a:lnTo>
                  <a:pt x="72966" y="25923"/>
                </a:lnTo>
                <a:lnTo>
                  <a:pt x="74871" y="23042"/>
                </a:lnTo>
                <a:lnTo>
                  <a:pt x="76806" y="21122"/>
                </a:lnTo>
                <a:lnTo>
                  <a:pt x="78711" y="19202"/>
                </a:lnTo>
                <a:lnTo>
                  <a:pt x="81591" y="18242"/>
                </a:lnTo>
                <a:lnTo>
                  <a:pt x="83512" y="17282"/>
                </a:lnTo>
                <a:lnTo>
                  <a:pt x="85432" y="16322"/>
                </a:lnTo>
                <a:lnTo>
                  <a:pt x="89272" y="16322"/>
                </a:lnTo>
                <a:lnTo>
                  <a:pt x="91193" y="17282"/>
                </a:lnTo>
                <a:lnTo>
                  <a:pt x="92153" y="18242"/>
                </a:lnTo>
                <a:lnTo>
                  <a:pt x="93113" y="20162"/>
                </a:lnTo>
                <a:lnTo>
                  <a:pt x="93113" y="28803"/>
                </a:lnTo>
                <a:lnTo>
                  <a:pt x="92153" y="29748"/>
                </a:lnTo>
                <a:lnTo>
                  <a:pt x="92153" y="30723"/>
                </a:lnTo>
                <a:lnTo>
                  <a:pt x="84487" y="70073"/>
                </a:lnTo>
                <a:lnTo>
                  <a:pt x="84487" y="71993"/>
                </a:lnTo>
                <a:lnTo>
                  <a:pt x="86392" y="71993"/>
                </a:lnTo>
                <a:lnTo>
                  <a:pt x="87352" y="72953"/>
                </a:lnTo>
                <a:lnTo>
                  <a:pt x="97913" y="72953"/>
                </a:lnTo>
                <a:lnTo>
                  <a:pt x="98874" y="71993"/>
                </a:lnTo>
                <a:lnTo>
                  <a:pt x="101754" y="71993"/>
                </a:lnTo>
                <a:lnTo>
                  <a:pt x="101754" y="71033"/>
                </a:lnTo>
                <a:lnTo>
                  <a:pt x="102714" y="71033"/>
                </a:lnTo>
                <a:lnTo>
                  <a:pt x="102714" y="70073"/>
                </a:lnTo>
                <a:lnTo>
                  <a:pt x="111355" y="29748"/>
                </a:lnTo>
                <a:lnTo>
                  <a:pt x="111355" y="25923"/>
                </a:lnTo>
                <a:lnTo>
                  <a:pt x="112315" y="24003"/>
                </a:lnTo>
                <a:lnTo>
                  <a:pt x="112315" y="13441"/>
                </a:lnTo>
                <a:lnTo>
                  <a:pt x="111355" y="11521"/>
                </a:lnTo>
                <a:lnTo>
                  <a:pt x="110395" y="9601"/>
                </a:lnTo>
                <a:lnTo>
                  <a:pt x="109435" y="7680"/>
                </a:lnTo>
                <a:lnTo>
                  <a:pt x="108475" y="5760"/>
                </a:lnTo>
                <a:lnTo>
                  <a:pt x="106555" y="3840"/>
                </a:lnTo>
                <a:lnTo>
                  <a:pt x="104634" y="2880"/>
                </a:lnTo>
                <a:lnTo>
                  <a:pt x="102714" y="1920"/>
                </a:lnTo>
                <a:lnTo>
                  <a:pt x="99834" y="960"/>
                </a:lnTo>
                <a:lnTo>
                  <a:pt x="96953" y="0"/>
                </a:lnTo>
                <a:lnTo>
                  <a:pt x="91193" y="0"/>
                </a:lnTo>
                <a:lnTo>
                  <a:pt x="88312" y="960"/>
                </a:lnTo>
                <a:lnTo>
                  <a:pt x="86392" y="1920"/>
                </a:lnTo>
                <a:lnTo>
                  <a:pt x="83512" y="2880"/>
                </a:lnTo>
                <a:lnTo>
                  <a:pt x="81591" y="3840"/>
                </a:lnTo>
                <a:lnTo>
                  <a:pt x="78711" y="4800"/>
                </a:lnTo>
                <a:lnTo>
                  <a:pt x="76806" y="6720"/>
                </a:lnTo>
                <a:lnTo>
                  <a:pt x="74871" y="8641"/>
                </a:lnTo>
                <a:lnTo>
                  <a:pt x="72966" y="9601"/>
                </a:lnTo>
                <a:lnTo>
                  <a:pt x="71045" y="11521"/>
                </a:lnTo>
                <a:lnTo>
                  <a:pt x="70085" y="13441"/>
                </a:lnTo>
                <a:lnTo>
                  <a:pt x="69110" y="15361"/>
                </a:lnTo>
                <a:lnTo>
                  <a:pt x="68150" y="13441"/>
                </a:lnTo>
                <a:lnTo>
                  <a:pt x="68150" y="11521"/>
                </a:lnTo>
                <a:lnTo>
                  <a:pt x="67205" y="9601"/>
                </a:lnTo>
                <a:lnTo>
                  <a:pt x="66245" y="7680"/>
                </a:lnTo>
                <a:lnTo>
                  <a:pt x="65269" y="5760"/>
                </a:lnTo>
                <a:lnTo>
                  <a:pt x="64309" y="4800"/>
                </a:lnTo>
                <a:lnTo>
                  <a:pt x="63364" y="2880"/>
                </a:lnTo>
                <a:lnTo>
                  <a:pt x="61429" y="1920"/>
                </a:lnTo>
                <a:lnTo>
                  <a:pt x="59524" y="1920"/>
                </a:lnTo>
                <a:lnTo>
                  <a:pt x="57588" y="960"/>
                </a:lnTo>
                <a:lnTo>
                  <a:pt x="54723" y="0"/>
                </a:lnTo>
                <a:lnTo>
                  <a:pt x="48963" y="0"/>
                </a:lnTo>
                <a:lnTo>
                  <a:pt x="46082" y="960"/>
                </a:lnTo>
                <a:lnTo>
                  <a:pt x="44162" y="1920"/>
                </a:lnTo>
                <a:lnTo>
                  <a:pt x="41282" y="2880"/>
                </a:lnTo>
                <a:lnTo>
                  <a:pt x="39361" y="3840"/>
                </a:lnTo>
                <a:lnTo>
                  <a:pt x="36481" y="4800"/>
                </a:lnTo>
                <a:lnTo>
                  <a:pt x="34561" y="6720"/>
                </a:lnTo>
                <a:lnTo>
                  <a:pt x="32641" y="8641"/>
                </a:lnTo>
                <a:lnTo>
                  <a:pt x="30720" y="9601"/>
                </a:lnTo>
                <a:lnTo>
                  <a:pt x="28800" y="11521"/>
                </a:lnTo>
                <a:lnTo>
                  <a:pt x="27840" y="13441"/>
                </a:lnTo>
                <a:lnTo>
                  <a:pt x="26880" y="15361"/>
                </a:lnTo>
                <a:lnTo>
                  <a:pt x="28800" y="480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7" name="object 687"/>
          <p:cNvSpPr/>
          <p:nvPr/>
        </p:nvSpPr>
        <p:spPr>
          <a:xfrm>
            <a:off x="1668673" y="7601102"/>
            <a:ext cx="54711" cy="72953"/>
          </a:xfrm>
          <a:custGeom>
            <a:avLst/>
            <a:gdLst/>
            <a:ahLst/>
            <a:cxnLst/>
            <a:rect l="l" t="t" r="r" b="b"/>
            <a:pathLst>
              <a:path w="54711" h="72953">
                <a:moveTo>
                  <a:pt x="13441" y="4800"/>
                </a:moveTo>
                <a:lnTo>
                  <a:pt x="0" y="70073"/>
                </a:lnTo>
                <a:lnTo>
                  <a:pt x="0" y="71033"/>
                </a:lnTo>
                <a:lnTo>
                  <a:pt x="944" y="71993"/>
                </a:lnTo>
                <a:lnTo>
                  <a:pt x="1920" y="71993"/>
                </a:lnTo>
                <a:lnTo>
                  <a:pt x="2880" y="72953"/>
                </a:lnTo>
                <a:lnTo>
                  <a:pt x="13441" y="72953"/>
                </a:lnTo>
                <a:lnTo>
                  <a:pt x="14401" y="71993"/>
                </a:lnTo>
                <a:lnTo>
                  <a:pt x="17282" y="71993"/>
                </a:lnTo>
                <a:lnTo>
                  <a:pt x="17282" y="71033"/>
                </a:lnTo>
                <a:lnTo>
                  <a:pt x="18227" y="71033"/>
                </a:lnTo>
                <a:lnTo>
                  <a:pt x="18227" y="70073"/>
                </a:lnTo>
                <a:lnTo>
                  <a:pt x="24002" y="40309"/>
                </a:lnTo>
                <a:lnTo>
                  <a:pt x="24947" y="37429"/>
                </a:lnTo>
                <a:lnTo>
                  <a:pt x="25907" y="34564"/>
                </a:lnTo>
                <a:lnTo>
                  <a:pt x="26868" y="31683"/>
                </a:lnTo>
                <a:lnTo>
                  <a:pt x="28788" y="28803"/>
                </a:lnTo>
                <a:lnTo>
                  <a:pt x="30708" y="26883"/>
                </a:lnTo>
                <a:lnTo>
                  <a:pt x="31668" y="24963"/>
                </a:lnTo>
                <a:lnTo>
                  <a:pt x="33588" y="22082"/>
                </a:lnTo>
                <a:lnTo>
                  <a:pt x="35509" y="21122"/>
                </a:lnTo>
                <a:lnTo>
                  <a:pt x="37429" y="19202"/>
                </a:lnTo>
                <a:lnTo>
                  <a:pt x="39349" y="18242"/>
                </a:lnTo>
                <a:lnTo>
                  <a:pt x="41269" y="17282"/>
                </a:lnTo>
                <a:lnTo>
                  <a:pt x="43190" y="17282"/>
                </a:lnTo>
                <a:lnTo>
                  <a:pt x="44150" y="18242"/>
                </a:lnTo>
                <a:lnTo>
                  <a:pt x="47030" y="18242"/>
                </a:lnTo>
                <a:lnTo>
                  <a:pt x="47990" y="19202"/>
                </a:lnTo>
                <a:lnTo>
                  <a:pt x="50871" y="19202"/>
                </a:lnTo>
                <a:lnTo>
                  <a:pt x="50871" y="18242"/>
                </a:lnTo>
                <a:lnTo>
                  <a:pt x="51831" y="17282"/>
                </a:lnTo>
                <a:lnTo>
                  <a:pt x="51831" y="15361"/>
                </a:lnTo>
                <a:lnTo>
                  <a:pt x="52791" y="14401"/>
                </a:lnTo>
                <a:lnTo>
                  <a:pt x="52791" y="12481"/>
                </a:lnTo>
                <a:lnTo>
                  <a:pt x="53751" y="10561"/>
                </a:lnTo>
                <a:lnTo>
                  <a:pt x="53751" y="7680"/>
                </a:lnTo>
                <a:lnTo>
                  <a:pt x="54711" y="5760"/>
                </a:lnTo>
                <a:lnTo>
                  <a:pt x="54711" y="1920"/>
                </a:lnTo>
                <a:lnTo>
                  <a:pt x="52791" y="1920"/>
                </a:lnTo>
                <a:lnTo>
                  <a:pt x="51831" y="960"/>
                </a:lnTo>
                <a:lnTo>
                  <a:pt x="48950" y="960"/>
                </a:lnTo>
                <a:lnTo>
                  <a:pt x="47990" y="0"/>
                </a:lnTo>
                <a:lnTo>
                  <a:pt x="45110" y="0"/>
                </a:lnTo>
                <a:lnTo>
                  <a:pt x="43190" y="960"/>
                </a:lnTo>
                <a:lnTo>
                  <a:pt x="41269" y="1920"/>
                </a:lnTo>
                <a:lnTo>
                  <a:pt x="39349" y="1920"/>
                </a:lnTo>
                <a:lnTo>
                  <a:pt x="37429" y="2880"/>
                </a:lnTo>
                <a:lnTo>
                  <a:pt x="35509" y="4800"/>
                </a:lnTo>
                <a:lnTo>
                  <a:pt x="33588" y="5760"/>
                </a:lnTo>
                <a:lnTo>
                  <a:pt x="32628" y="7680"/>
                </a:lnTo>
                <a:lnTo>
                  <a:pt x="30708" y="8641"/>
                </a:lnTo>
                <a:lnTo>
                  <a:pt x="29748" y="10561"/>
                </a:lnTo>
                <a:lnTo>
                  <a:pt x="27843" y="12481"/>
                </a:lnTo>
                <a:lnTo>
                  <a:pt x="26868" y="14401"/>
                </a:lnTo>
                <a:lnTo>
                  <a:pt x="28788" y="4800"/>
                </a:lnTo>
                <a:lnTo>
                  <a:pt x="28788" y="2880"/>
                </a:lnTo>
                <a:lnTo>
                  <a:pt x="27843" y="2880"/>
                </a:lnTo>
                <a:lnTo>
                  <a:pt x="27843" y="1920"/>
                </a:lnTo>
                <a:lnTo>
                  <a:pt x="15346" y="1920"/>
                </a:lnTo>
                <a:lnTo>
                  <a:pt x="14401" y="2880"/>
                </a:lnTo>
                <a:lnTo>
                  <a:pt x="13441" y="2880"/>
                </a:lnTo>
                <a:lnTo>
                  <a:pt x="13441" y="480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8" name="object 688"/>
          <p:cNvSpPr/>
          <p:nvPr/>
        </p:nvSpPr>
        <p:spPr>
          <a:xfrm>
            <a:off x="1741627" y="7601102"/>
            <a:ext cx="47990" cy="42245"/>
          </a:xfrm>
          <a:custGeom>
            <a:avLst/>
            <a:gdLst/>
            <a:ahLst/>
            <a:cxnLst/>
            <a:rect l="l" t="t" r="r" b="b"/>
            <a:pathLst>
              <a:path w="47990" h="42245">
                <a:moveTo>
                  <a:pt x="14401" y="42245"/>
                </a:moveTo>
                <a:lnTo>
                  <a:pt x="20162" y="41269"/>
                </a:lnTo>
                <a:lnTo>
                  <a:pt x="25907" y="40309"/>
                </a:lnTo>
                <a:lnTo>
                  <a:pt x="30723" y="39364"/>
                </a:lnTo>
                <a:lnTo>
                  <a:pt x="35524" y="37429"/>
                </a:lnTo>
                <a:lnTo>
                  <a:pt x="38404" y="35524"/>
                </a:lnTo>
                <a:lnTo>
                  <a:pt x="41269" y="33588"/>
                </a:lnTo>
                <a:lnTo>
                  <a:pt x="44150" y="30723"/>
                </a:lnTo>
                <a:lnTo>
                  <a:pt x="46085" y="28803"/>
                </a:lnTo>
                <a:lnTo>
                  <a:pt x="47030" y="25923"/>
                </a:lnTo>
                <a:lnTo>
                  <a:pt x="47990" y="22082"/>
                </a:lnTo>
                <a:lnTo>
                  <a:pt x="47990" y="14401"/>
                </a:lnTo>
                <a:lnTo>
                  <a:pt x="47030" y="12481"/>
                </a:lnTo>
                <a:lnTo>
                  <a:pt x="46085" y="9601"/>
                </a:lnTo>
                <a:lnTo>
                  <a:pt x="44150" y="7680"/>
                </a:lnTo>
                <a:lnTo>
                  <a:pt x="42245" y="5760"/>
                </a:lnTo>
                <a:lnTo>
                  <a:pt x="40309" y="4800"/>
                </a:lnTo>
                <a:lnTo>
                  <a:pt x="37429" y="2880"/>
                </a:lnTo>
                <a:lnTo>
                  <a:pt x="34564" y="1920"/>
                </a:lnTo>
                <a:lnTo>
                  <a:pt x="30723" y="960"/>
                </a:lnTo>
                <a:lnTo>
                  <a:pt x="26883" y="0"/>
                </a:lnTo>
                <a:lnTo>
                  <a:pt x="17282" y="0"/>
                </a:lnTo>
                <a:lnTo>
                  <a:pt x="13441" y="960"/>
                </a:lnTo>
                <a:lnTo>
                  <a:pt x="8641" y="2880"/>
                </a:lnTo>
                <a:lnTo>
                  <a:pt x="4800" y="3840"/>
                </a:lnTo>
                <a:lnTo>
                  <a:pt x="5760" y="24003"/>
                </a:lnTo>
                <a:lnTo>
                  <a:pt x="6720" y="21122"/>
                </a:lnTo>
                <a:lnTo>
                  <a:pt x="7680" y="20162"/>
                </a:lnTo>
                <a:lnTo>
                  <a:pt x="9601" y="18242"/>
                </a:lnTo>
                <a:lnTo>
                  <a:pt x="10561" y="17282"/>
                </a:lnTo>
                <a:lnTo>
                  <a:pt x="12481" y="15361"/>
                </a:lnTo>
                <a:lnTo>
                  <a:pt x="14401" y="14401"/>
                </a:lnTo>
                <a:lnTo>
                  <a:pt x="16322" y="13441"/>
                </a:lnTo>
                <a:lnTo>
                  <a:pt x="24002" y="13441"/>
                </a:lnTo>
                <a:lnTo>
                  <a:pt x="25907" y="14401"/>
                </a:lnTo>
                <a:lnTo>
                  <a:pt x="27843" y="15361"/>
                </a:lnTo>
                <a:lnTo>
                  <a:pt x="29748" y="16322"/>
                </a:lnTo>
                <a:lnTo>
                  <a:pt x="29748" y="23042"/>
                </a:lnTo>
                <a:lnTo>
                  <a:pt x="28803" y="24003"/>
                </a:lnTo>
                <a:lnTo>
                  <a:pt x="27843" y="24963"/>
                </a:lnTo>
                <a:lnTo>
                  <a:pt x="26883" y="25923"/>
                </a:lnTo>
                <a:lnTo>
                  <a:pt x="25907" y="26883"/>
                </a:lnTo>
                <a:lnTo>
                  <a:pt x="24002" y="27843"/>
                </a:lnTo>
                <a:lnTo>
                  <a:pt x="22082" y="28803"/>
                </a:lnTo>
                <a:lnTo>
                  <a:pt x="19202" y="29748"/>
                </a:lnTo>
                <a:lnTo>
                  <a:pt x="2880" y="29748"/>
                </a:lnTo>
                <a:lnTo>
                  <a:pt x="0" y="42245"/>
                </a:lnTo>
                <a:lnTo>
                  <a:pt x="14401" y="4224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9" name="object 689"/>
          <p:cNvSpPr/>
          <p:nvPr/>
        </p:nvSpPr>
        <p:spPr>
          <a:xfrm>
            <a:off x="1723384" y="7604942"/>
            <a:ext cx="55671" cy="70073"/>
          </a:xfrm>
          <a:custGeom>
            <a:avLst/>
            <a:gdLst/>
            <a:ahLst/>
            <a:cxnLst/>
            <a:rect l="l" t="t" r="r" b="b"/>
            <a:pathLst>
              <a:path w="55671" h="70073">
                <a:moveTo>
                  <a:pt x="23042" y="0"/>
                </a:moveTo>
                <a:lnTo>
                  <a:pt x="20162" y="1920"/>
                </a:lnTo>
                <a:lnTo>
                  <a:pt x="16322" y="4800"/>
                </a:lnTo>
                <a:lnTo>
                  <a:pt x="13441" y="7680"/>
                </a:lnTo>
                <a:lnTo>
                  <a:pt x="10561" y="10561"/>
                </a:lnTo>
                <a:lnTo>
                  <a:pt x="8641" y="13441"/>
                </a:lnTo>
                <a:lnTo>
                  <a:pt x="6720" y="17282"/>
                </a:lnTo>
                <a:lnTo>
                  <a:pt x="4800" y="20162"/>
                </a:lnTo>
                <a:lnTo>
                  <a:pt x="3840" y="24003"/>
                </a:lnTo>
                <a:lnTo>
                  <a:pt x="1920" y="27843"/>
                </a:lnTo>
                <a:lnTo>
                  <a:pt x="960" y="31683"/>
                </a:lnTo>
                <a:lnTo>
                  <a:pt x="960" y="35524"/>
                </a:lnTo>
                <a:lnTo>
                  <a:pt x="0" y="38404"/>
                </a:lnTo>
                <a:lnTo>
                  <a:pt x="0" y="53751"/>
                </a:lnTo>
                <a:lnTo>
                  <a:pt x="960" y="56647"/>
                </a:lnTo>
                <a:lnTo>
                  <a:pt x="2880" y="59512"/>
                </a:lnTo>
                <a:lnTo>
                  <a:pt x="4800" y="62392"/>
                </a:lnTo>
                <a:lnTo>
                  <a:pt x="6720" y="64312"/>
                </a:lnTo>
                <a:lnTo>
                  <a:pt x="8641" y="66233"/>
                </a:lnTo>
                <a:lnTo>
                  <a:pt x="11521" y="68153"/>
                </a:lnTo>
                <a:lnTo>
                  <a:pt x="15361" y="69113"/>
                </a:lnTo>
                <a:lnTo>
                  <a:pt x="19202" y="70073"/>
                </a:lnTo>
                <a:lnTo>
                  <a:pt x="36484" y="70073"/>
                </a:lnTo>
                <a:lnTo>
                  <a:pt x="39364" y="69113"/>
                </a:lnTo>
                <a:lnTo>
                  <a:pt x="41285" y="69113"/>
                </a:lnTo>
                <a:lnTo>
                  <a:pt x="43205" y="68153"/>
                </a:lnTo>
                <a:lnTo>
                  <a:pt x="46085" y="68153"/>
                </a:lnTo>
                <a:lnTo>
                  <a:pt x="47990" y="67193"/>
                </a:lnTo>
                <a:lnTo>
                  <a:pt x="48966" y="67193"/>
                </a:lnTo>
                <a:lnTo>
                  <a:pt x="50871" y="66233"/>
                </a:lnTo>
                <a:lnTo>
                  <a:pt x="51831" y="65272"/>
                </a:lnTo>
                <a:lnTo>
                  <a:pt x="52806" y="65272"/>
                </a:lnTo>
                <a:lnTo>
                  <a:pt x="52806" y="64312"/>
                </a:lnTo>
                <a:lnTo>
                  <a:pt x="53766" y="64312"/>
                </a:lnTo>
                <a:lnTo>
                  <a:pt x="53766" y="63352"/>
                </a:lnTo>
                <a:lnTo>
                  <a:pt x="54711" y="62392"/>
                </a:lnTo>
                <a:lnTo>
                  <a:pt x="54711" y="58552"/>
                </a:lnTo>
                <a:lnTo>
                  <a:pt x="55671" y="57591"/>
                </a:lnTo>
                <a:lnTo>
                  <a:pt x="55671" y="52806"/>
                </a:lnTo>
                <a:lnTo>
                  <a:pt x="54711" y="51831"/>
                </a:lnTo>
                <a:lnTo>
                  <a:pt x="52806" y="51831"/>
                </a:lnTo>
                <a:lnTo>
                  <a:pt x="50871" y="52806"/>
                </a:lnTo>
                <a:lnTo>
                  <a:pt x="49926" y="52806"/>
                </a:lnTo>
                <a:lnTo>
                  <a:pt x="47990" y="53751"/>
                </a:lnTo>
                <a:lnTo>
                  <a:pt x="46085" y="53751"/>
                </a:lnTo>
                <a:lnTo>
                  <a:pt x="44150" y="54711"/>
                </a:lnTo>
                <a:lnTo>
                  <a:pt x="42245" y="55671"/>
                </a:lnTo>
                <a:lnTo>
                  <a:pt x="37444" y="55671"/>
                </a:lnTo>
                <a:lnTo>
                  <a:pt x="34564" y="56647"/>
                </a:lnTo>
                <a:lnTo>
                  <a:pt x="26883" y="56647"/>
                </a:lnTo>
                <a:lnTo>
                  <a:pt x="23042" y="55671"/>
                </a:lnTo>
                <a:lnTo>
                  <a:pt x="21122" y="53751"/>
                </a:lnTo>
                <a:lnTo>
                  <a:pt x="19202" y="50871"/>
                </a:lnTo>
                <a:lnTo>
                  <a:pt x="18242" y="47990"/>
                </a:lnTo>
                <a:lnTo>
                  <a:pt x="18242" y="38404"/>
                </a:lnTo>
                <a:lnTo>
                  <a:pt x="21122" y="25908"/>
                </a:lnTo>
                <a:lnTo>
                  <a:pt x="22082" y="24003"/>
                </a:lnTo>
                <a:lnTo>
                  <a:pt x="23042" y="22082"/>
                </a:lnTo>
                <a:lnTo>
                  <a:pt x="24003" y="20162"/>
                </a:lnTo>
                <a:lnTo>
                  <a:pt x="23042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0" name="object 690"/>
          <p:cNvSpPr/>
          <p:nvPr/>
        </p:nvSpPr>
        <p:spPr>
          <a:xfrm>
            <a:off x="1799219" y="7603022"/>
            <a:ext cx="65288" cy="71033"/>
          </a:xfrm>
          <a:custGeom>
            <a:avLst/>
            <a:gdLst/>
            <a:ahLst/>
            <a:cxnLst/>
            <a:rect l="l" t="t" r="r" b="b"/>
            <a:pathLst>
              <a:path w="65288" h="71033">
                <a:moveTo>
                  <a:pt x="30723" y="69113"/>
                </a:moveTo>
                <a:lnTo>
                  <a:pt x="31683" y="69113"/>
                </a:lnTo>
                <a:lnTo>
                  <a:pt x="32644" y="68153"/>
                </a:lnTo>
                <a:lnTo>
                  <a:pt x="36484" y="63352"/>
                </a:lnTo>
                <a:lnTo>
                  <a:pt x="39364" y="58567"/>
                </a:lnTo>
                <a:lnTo>
                  <a:pt x="42245" y="53751"/>
                </a:lnTo>
                <a:lnTo>
                  <a:pt x="46085" y="48006"/>
                </a:lnTo>
                <a:lnTo>
                  <a:pt x="48966" y="43190"/>
                </a:lnTo>
                <a:lnTo>
                  <a:pt x="50886" y="38389"/>
                </a:lnTo>
                <a:lnTo>
                  <a:pt x="53766" y="32644"/>
                </a:lnTo>
                <a:lnTo>
                  <a:pt x="56647" y="27828"/>
                </a:lnTo>
                <a:lnTo>
                  <a:pt x="58567" y="22082"/>
                </a:lnTo>
                <a:lnTo>
                  <a:pt x="60487" y="17282"/>
                </a:lnTo>
                <a:lnTo>
                  <a:pt x="62407" y="11521"/>
                </a:lnTo>
                <a:lnTo>
                  <a:pt x="64328" y="6720"/>
                </a:lnTo>
                <a:lnTo>
                  <a:pt x="64328" y="5760"/>
                </a:lnTo>
                <a:lnTo>
                  <a:pt x="65288" y="4800"/>
                </a:lnTo>
                <a:lnTo>
                  <a:pt x="65288" y="960"/>
                </a:lnTo>
                <a:lnTo>
                  <a:pt x="64328" y="960"/>
                </a:lnTo>
                <a:lnTo>
                  <a:pt x="64328" y="0"/>
                </a:lnTo>
                <a:lnTo>
                  <a:pt x="48966" y="0"/>
                </a:lnTo>
                <a:lnTo>
                  <a:pt x="48006" y="960"/>
                </a:lnTo>
                <a:lnTo>
                  <a:pt x="47045" y="960"/>
                </a:lnTo>
                <a:lnTo>
                  <a:pt x="47045" y="1920"/>
                </a:lnTo>
                <a:lnTo>
                  <a:pt x="46085" y="1920"/>
                </a:lnTo>
                <a:lnTo>
                  <a:pt x="46085" y="2880"/>
                </a:lnTo>
                <a:lnTo>
                  <a:pt x="45125" y="7680"/>
                </a:lnTo>
                <a:lnTo>
                  <a:pt x="43205" y="12481"/>
                </a:lnTo>
                <a:lnTo>
                  <a:pt x="42245" y="16322"/>
                </a:lnTo>
                <a:lnTo>
                  <a:pt x="40325" y="21122"/>
                </a:lnTo>
                <a:lnTo>
                  <a:pt x="38404" y="24963"/>
                </a:lnTo>
                <a:lnTo>
                  <a:pt x="36484" y="28803"/>
                </a:lnTo>
                <a:lnTo>
                  <a:pt x="35524" y="32644"/>
                </a:lnTo>
                <a:lnTo>
                  <a:pt x="33604" y="36484"/>
                </a:lnTo>
                <a:lnTo>
                  <a:pt x="31683" y="40325"/>
                </a:lnTo>
                <a:lnTo>
                  <a:pt x="28803" y="44165"/>
                </a:lnTo>
                <a:lnTo>
                  <a:pt x="26883" y="48006"/>
                </a:lnTo>
                <a:lnTo>
                  <a:pt x="24963" y="51831"/>
                </a:lnTo>
                <a:lnTo>
                  <a:pt x="24002" y="52791"/>
                </a:lnTo>
                <a:lnTo>
                  <a:pt x="24002" y="50871"/>
                </a:lnTo>
                <a:lnTo>
                  <a:pt x="18242" y="2880"/>
                </a:lnTo>
                <a:lnTo>
                  <a:pt x="18242" y="960"/>
                </a:lnTo>
                <a:lnTo>
                  <a:pt x="17282" y="960"/>
                </a:lnTo>
                <a:lnTo>
                  <a:pt x="17282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8641"/>
                </a:lnTo>
                <a:lnTo>
                  <a:pt x="7680" y="67193"/>
                </a:lnTo>
                <a:lnTo>
                  <a:pt x="8641" y="68153"/>
                </a:lnTo>
                <a:lnTo>
                  <a:pt x="8641" y="69113"/>
                </a:lnTo>
                <a:lnTo>
                  <a:pt x="9601" y="70073"/>
                </a:lnTo>
                <a:lnTo>
                  <a:pt x="11521" y="70073"/>
                </a:lnTo>
                <a:lnTo>
                  <a:pt x="12481" y="71033"/>
                </a:lnTo>
                <a:lnTo>
                  <a:pt x="27843" y="71033"/>
                </a:lnTo>
                <a:lnTo>
                  <a:pt x="28803" y="70073"/>
                </a:lnTo>
                <a:lnTo>
                  <a:pt x="29763" y="70073"/>
                </a:lnTo>
                <a:lnTo>
                  <a:pt x="30723" y="6911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1" name="object 691"/>
          <p:cNvSpPr/>
          <p:nvPr/>
        </p:nvSpPr>
        <p:spPr>
          <a:xfrm>
            <a:off x="1866427" y="7601102"/>
            <a:ext cx="70073" cy="73913"/>
          </a:xfrm>
          <a:custGeom>
            <a:avLst/>
            <a:gdLst/>
            <a:ahLst/>
            <a:cxnLst/>
            <a:rect l="l" t="t" r="r" b="b"/>
            <a:pathLst>
              <a:path w="70073" h="73913">
                <a:moveTo>
                  <a:pt x="33588" y="73914"/>
                </a:moveTo>
                <a:lnTo>
                  <a:pt x="38389" y="72953"/>
                </a:lnTo>
                <a:lnTo>
                  <a:pt x="42230" y="71993"/>
                </a:lnTo>
                <a:lnTo>
                  <a:pt x="46070" y="71033"/>
                </a:lnTo>
                <a:lnTo>
                  <a:pt x="49911" y="69113"/>
                </a:lnTo>
                <a:lnTo>
                  <a:pt x="52791" y="66233"/>
                </a:lnTo>
                <a:lnTo>
                  <a:pt x="55671" y="64312"/>
                </a:lnTo>
                <a:lnTo>
                  <a:pt x="58552" y="61432"/>
                </a:lnTo>
                <a:lnTo>
                  <a:pt x="60472" y="58552"/>
                </a:lnTo>
                <a:lnTo>
                  <a:pt x="63352" y="54711"/>
                </a:lnTo>
                <a:lnTo>
                  <a:pt x="65272" y="51831"/>
                </a:lnTo>
                <a:lnTo>
                  <a:pt x="66233" y="47990"/>
                </a:lnTo>
                <a:lnTo>
                  <a:pt x="68153" y="45110"/>
                </a:lnTo>
                <a:lnTo>
                  <a:pt x="69113" y="41269"/>
                </a:lnTo>
                <a:lnTo>
                  <a:pt x="69113" y="37429"/>
                </a:lnTo>
                <a:lnTo>
                  <a:pt x="70073" y="33588"/>
                </a:lnTo>
                <a:lnTo>
                  <a:pt x="70073" y="18242"/>
                </a:lnTo>
                <a:lnTo>
                  <a:pt x="69113" y="15361"/>
                </a:lnTo>
                <a:lnTo>
                  <a:pt x="67193" y="12481"/>
                </a:lnTo>
                <a:lnTo>
                  <a:pt x="65272" y="9601"/>
                </a:lnTo>
                <a:lnTo>
                  <a:pt x="63352" y="6720"/>
                </a:lnTo>
                <a:lnTo>
                  <a:pt x="61432" y="4800"/>
                </a:lnTo>
                <a:lnTo>
                  <a:pt x="57591" y="2880"/>
                </a:lnTo>
                <a:lnTo>
                  <a:pt x="54711" y="1920"/>
                </a:lnTo>
                <a:lnTo>
                  <a:pt x="50871" y="960"/>
                </a:lnTo>
                <a:lnTo>
                  <a:pt x="46070" y="0"/>
                </a:lnTo>
                <a:lnTo>
                  <a:pt x="36469" y="0"/>
                </a:lnTo>
                <a:lnTo>
                  <a:pt x="31668" y="960"/>
                </a:lnTo>
                <a:lnTo>
                  <a:pt x="27828" y="1920"/>
                </a:lnTo>
                <a:lnTo>
                  <a:pt x="23987" y="3840"/>
                </a:lnTo>
                <a:lnTo>
                  <a:pt x="20147" y="5760"/>
                </a:lnTo>
                <a:lnTo>
                  <a:pt x="17266" y="7680"/>
                </a:lnTo>
                <a:lnTo>
                  <a:pt x="14386" y="10561"/>
                </a:lnTo>
                <a:lnTo>
                  <a:pt x="11521" y="13441"/>
                </a:lnTo>
                <a:lnTo>
                  <a:pt x="9585" y="16322"/>
                </a:lnTo>
                <a:lnTo>
                  <a:pt x="6705" y="19202"/>
                </a:lnTo>
                <a:lnTo>
                  <a:pt x="4800" y="23042"/>
                </a:lnTo>
                <a:lnTo>
                  <a:pt x="3840" y="25923"/>
                </a:lnTo>
                <a:lnTo>
                  <a:pt x="1920" y="29748"/>
                </a:lnTo>
                <a:lnTo>
                  <a:pt x="960" y="33588"/>
                </a:lnTo>
                <a:lnTo>
                  <a:pt x="960" y="37429"/>
                </a:lnTo>
                <a:lnTo>
                  <a:pt x="0" y="40309"/>
                </a:lnTo>
                <a:lnTo>
                  <a:pt x="0" y="55671"/>
                </a:lnTo>
                <a:lnTo>
                  <a:pt x="1920" y="59512"/>
                </a:lnTo>
                <a:lnTo>
                  <a:pt x="2865" y="62392"/>
                </a:lnTo>
                <a:lnTo>
                  <a:pt x="4800" y="65272"/>
                </a:lnTo>
                <a:lnTo>
                  <a:pt x="6705" y="67193"/>
                </a:lnTo>
                <a:lnTo>
                  <a:pt x="9585" y="69113"/>
                </a:lnTo>
                <a:lnTo>
                  <a:pt x="12481" y="71033"/>
                </a:lnTo>
                <a:lnTo>
                  <a:pt x="15361" y="71993"/>
                </a:lnTo>
                <a:lnTo>
                  <a:pt x="19202" y="73914"/>
                </a:lnTo>
                <a:lnTo>
                  <a:pt x="19202" y="39364"/>
                </a:lnTo>
                <a:lnTo>
                  <a:pt x="20147" y="37429"/>
                </a:lnTo>
                <a:lnTo>
                  <a:pt x="20147" y="34564"/>
                </a:lnTo>
                <a:lnTo>
                  <a:pt x="21107" y="32644"/>
                </a:lnTo>
                <a:lnTo>
                  <a:pt x="22082" y="29748"/>
                </a:lnTo>
                <a:lnTo>
                  <a:pt x="23027" y="27843"/>
                </a:lnTo>
                <a:lnTo>
                  <a:pt x="23987" y="25923"/>
                </a:lnTo>
                <a:lnTo>
                  <a:pt x="24947" y="24003"/>
                </a:lnTo>
                <a:lnTo>
                  <a:pt x="25923" y="22082"/>
                </a:lnTo>
                <a:lnTo>
                  <a:pt x="27828" y="20162"/>
                </a:lnTo>
                <a:lnTo>
                  <a:pt x="29748" y="18242"/>
                </a:lnTo>
                <a:lnTo>
                  <a:pt x="30708" y="17282"/>
                </a:lnTo>
                <a:lnTo>
                  <a:pt x="32628" y="16322"/>
                </a:lnTo>
                <a:lnTo>
                  <a:pt x="34549" y="15361"/>
                </a:lnTo>
                <a:lnTo>
                  <a:pt x="37429" y="14401"/>
                </a:lnTo>
                <a:lnTo>
                  <a:pt x="42230" y="14401"/>
                </a:lnTo>
                <a:lnTo>
                  <a:pt x="43190" y="15361"/>
                </a:lnTo>
                <a:lnTo>
                  <a:pt x="45110" y="15361"/>
                </a:lnTo>
                <a:lnTo>
                  <a:pt x="47030" y="16322"/>
                </a:lnTo>
                <a:lnTo>
                  <a:pt x="47990" y="17282"/>
                </a:lnTo>
                <a:lnTo>
                  <a:pt x="48950" y="18242"/>
                </a:lnTo>
                <a:lnTo>
                  <a:pt x="49911" y="19202"/>
                </a:lnTo>
                <a:lnTo>
                  <a:pt x="50871" y="21122"/>
                </a:lnTo>
                <a:lnTo>
                  <a:pt x="50871" y="24003"/>
                </a:lnTo>
                <a:lnTo>
                  <a:pt x="51831" y="25923"/>
                </a:lnTo>
                <a:lnTo>
                  <a:pt x="51831" y="29748"/>
                </a:lnTo>
                <a:lnTo>
                  <a:pt x="50871" y="32644"/>
                </a:lnTo>
                <a:lnTo>
                  <a:pt x="50871" y="37429"/>
                </a:lnTo>
                <a:lnTo>
                  <a:pt x="49911" y="39364"/>
                </a:lnTo>
                <a:lnTo>
                  <a:pt x="48950" y="42245"/>
                </a:lnTo>
                <a:lnTo>
                  <a:pt x="48950" y="44150"/>
                </a:lnTo>
                <a:lnTo>
                  <a:pt x="47990" y="46085"/>
                </a:lnTo>
                <a:lnTo>
                  <a:pt x="46070" y="48950"/>
                </a:lnTo>
                <a:lnTo>
                  <a:pt x="45110" y="50871"/>
                </a:lnTo>
                <a:lnTo>
                  <a:pt x="44150" y="52791"/>
                </a:lnTo>
                <a:lnTo>
                  <a:pt x="42230" y="53751"/>
                </a:lnTo>
                <a:lnTo>
                  <a:pt x="41269" y="55671"/>
                </a:lnTo>
                <a:lnTo>
                  <a:pt x="39349" y="57591"/>
                </a:lnTo>
                <a:lnTo>
                  <a:pt x="37429" y="57591"/>
                </a:lnTo>
                <a:lnTo>
                  <a:pt x="35509" y="58552"/>
                </a:lnTo>
                <a:lnTo>
                  <a:pt x="32628" y="59512"/>
                </a:lnTo>
                <a:lnTo>
                  <a:pt x="26868" y="59512"/>
                </a:lnTo>
                <a:lnTo>
                  <a:pt x="24947" y="58552"/>
                </a:lnTo>
                <a:lnTo>
                  <a:pt x="23987" y="57591"/>
                </a:lnTo>
                <a:lnTo>
                  <a:pt x="23987" y="73914"/>
                </a:lnTo>
                <a:lnTo>
                  <a:pt x="33588" y="7391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2" name="object 692"/>
          <p:cNvSpPr/>
          <p:nvPr/>
        </p:nvSpPr>
        <p:spPr>
          <a:xfrm>
            <a:off x="1885629" y="7652933"/>
            <a:ext cx="4785" cy="22082"/>
          </a:xfrm>
          <a:custGeom>
            <a:avLst/>
            <a:gdLst/>
            <a:ahLst/>
            <a:cxnLst/>
            <a:rect l="l" t="t" r="r" b="b"/>
            <a:pathLst>
              <a:path w="4785" h="22082">
                <a:moveTo>
                  <a:pt x="4785" y="22082"/>
                </a:moveTo>
                <a:lnTo>
                  <a:pt x="4785" y="5760"/>
                </a:lnTo>
                <a:lnTo>
                  <a:pt x="2880" y="5760"/>
                </a:lnTo>
                <a:lnTo>
                  <a:pt x="1905" y="3840"/>
                </a:lnTo>
                <a:lnTo>
                  <a:pt x="944" y="2880"/>
                </a:lnTo>
                <a:lnTo>
                  <a:pt x="944" y="1920"/>
                </a:lnTo>
                <a:lnTo>
                  <a:pt x="0" y="0"/>
                </a:lnTo>
                <a:lnTo>
                  <a:pt x="0" y="22082"/>
                </a:lnTo>
                <a:lnTo>
                  <a:pt x="4785" y="2208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3" name="object 693"/>
          <p:cNvSpPr/>
          <p:nvPr/>
        </p:nvSpPr>
        <p:spPr>
          <a:xfrm>
            <a:off x="1943221" y="7571338"/>
            <a:ext cx="38389" cy="102717"/>
          </a:xfrm>
          <a:custGeom>
            <a:avLst/>
            <a:gdLst/>
            <a:ahLst/>
            <a:cxnLst/>
            <a:rect l="l" t="t" r="r" b="b"/>
            <a:pathLst>
              <a:path w="38389" h="102717">
                <a:moveTo>
                  <a:pt x="0" y="99837"/>
                </a:moveTo>
                <a:lnTo>
                  <a:pt x="960" y="100797"/>
                </a:lnTo>
                <a:lnTo>
                  <a:pt x="960" y="101757"/>
                </a:lnTo>
                <a:lnTo>
                  <a:pt x="2880" y="101757"/>
                </a:lnTo>
                <a:lnTo>
                  <a:pt x="3840" y="102717"/>
                </a:lnTo>
                <a:lnTo>
                  <a:pt x="13441" y="102717"/>
                </a:lnTo>
                <a:lnTo>
                  <a:pt x="15361" y="101757"/>
                </a:lnTo>
                <a:lnTo>
                  <a:pt x="17282" y="101757"/>
                </a:lnTo>
                <a:lnTo>
                  <a:pt x="18242" y="100797"/>
                </a:lnTo>
                <a:lnTo>
                  <a:pt x="19202" y="100797"/>
                </a:lnTo>
                <a:lnTo>
                  <a:pt x="19202" y="99837"/>
                </a:lnTo>
                <a:lnTo>
                  <a:pt x="38389" y="2880"/>
                </a:lnTo>
                <a:lnTo>
                  <a:pt x="38389" y="1920"/>
                </a:lnTo>
                <a:lnTo>
                  <a:pt x="37429" y="1920"/>
                </a:lnTo>
                <a:lnTo>
                  <a:pt x="37429" y="960"/>
                </a:lnTo>
                <a:lnTo>
                  <a:pt x="35509" y="960"/>
                </a:lnTo>
                <a:lnTo>
                  <a:pt x="34549" y="0"/>
                </a:lnTo>
                <a:lnTo>
                  <a:pt x="24963" y="0"/>
                </a:lnTo>
                <a:lnTo>
                  <a:pt x="23987" y="960"/>
                </a:lnTo>
                <a:lnTo>
                  <a:pt x="21122" y="960"/>
                </a:lnTo>
                <a:lnTo>
                  <a:pt x="21122" y="1920"/>
                </a:lnTo>
                <a:lnTo>
                  <a:pt x="20147" y="1920"/>
                </a:lnTo>
                <a:lnTo>
                  <a:pt x="20147" y="2880"/>
                </a:lnTo>
                <a:lnTo>
                  <a:pt x="960" y="99837"/>
                </a:lnTo>
                <a:lnTo>
                  <a:pt x="0" y="9983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4" name="object 694"/>
          <p:cNvSpPr/>
          <p:nvPr/>
        </p:nvSpPr>
        <p:spPr>
          <a:xfrm>
            <a:off x="1984491" y="7603022"/>
            <a:ext cx="70088" cy="71993"/>
          </a:xfrm>
          <a:custGeom>
            <a:avLst/>
            <a:gdLst/>
            <a:ahLst/>
            <a:cxnLst/>
            <a:rect l="l" t="t" r="r" b="b"/>
            <a:pathLst>
              <a:path w="70088" h="71993">
                <a:moveTo>
                  <a:pt x="33604" y="52791"/>
                </a:moveTo>
                <a:lnTo>
                  <a:pt x="30723" y="54726"/>
                </a:lnTo>
                <a:lnTo>
                  <a:pt x="28803" y="55671"/>
                </a:lnTo>
                <a:lnTo>
                  <a:pt x="26883" y="56631"/>
                </a:lnTo>
                <a:lnTo>
                  <a:pt x="24003" y="56631"/>
                </a:lnTo>
                <a:lnTo>
                  <a:pt x="23042" y="55671"/>
                </a:lnTo>
                <a:lnTo>
                  <a:pt x="21122" y="55671"/>
                </a:lnTo>
                <a:lnTo>
                  <a:pt x="21122" y="54726"/>
                </a:lnTo>
                <a:lnTo>
                  <a:pt x="20162" y="53751"/>
                </a:lnTo>
                <a:lnTo>
                  <a:pt x="19202" y="52791"/>
                </a:lnTo>
                <a:lnTo>
                  <a:pt x="19202" y="42230"/>
                </a:lnTo>
                <a:lnTo>
                  <a:pt x="26883" y="2880"/>
                </a:lnTo>
                <a:lnTo>
                  <a:pt x="27843" y="1920"/>
                </a:lnTo>
                <a:lnTo>
                  <a:pt x="26883" y="1920"/>
                </a:lnTo>
                <a:lnTo>
                  <a:pt x="26883" y="960"/>
                </a:lnTo>
                <a:lnTo>
                  <a:pt x="25923" y="0"/>
                </a:lnTo>
                <a:lnTo>
                  <a:pt x="11521" y="0"/>
                </a:lnTo>
                <a:lnTo>
                  <a:pt x="10561" y="960"/>
                </a:lnTo>
                <a:lnTo>
                  <a:pt x="9601" y="960"/>
                </a:lnTo>
                <a:lnTo>
                  <a:pt x="9601" y="1920"/>
                </a:lnTo>
                <a:lnTo>
                  <a:pt x="8641" y="1920"/>
                </a:lnTo>
                <a:lnTo>
                  <a:pt x="8641" y="2880"/>
                </a:lnTo>
                <a:lnTo>
                  <a:pt x="960" y="43190"/>
                </a:lnTo>
                <a:lnTo>
                  <a:pt x="0" y="45110"/>
                </a:lnTo>
                <a:lnTo>
                  <a:pt x="0" y="58567"/>
                </a:lnTo>
                <a:lnTo>
                  <a:pt x="960" y="60472"/>
                </a:lnTo>
                <a:lnTo>
                  <a:pt x="960" y="63352"/>
                </a:lnTo>
                <a:lnTo>
                  <a:pt x="1935" y="65272"/>
                </a:lnTo>
                <a:lnTo>
                  <a:pt x="3840" y="67193"/>
                </a:lnTo>
                <a:lnTo>
                  <a:pt x="4800" y="68153"/>
                </a:lnTo>
                <a:lnTo>
                  <a:pt x="6720" y="70073"/>
                </a:lnTo>
                <a:lnTo>
                  <a:pt x="9601" y="71033"/>
                </a:lnTo>
                <a:lnTo>
                  <a:pt x="11521" y="71993"/>
                </a:lnTo>
                <a:lnTo>
                  <a:pt x="24003" y="71993"/>
                </a:lnTo>
                <a:lnTo>
                  <a:pt x="25923" y="71033"/>
                </a:lnTo>
                <a:lnTo>
                  <a:pt x="28803" y="70073"/>
                </a:lnTo>
                <a:lnTo>
                  <a:pt x="31683" y="69113"/>
                </a:lnTo>
                <a:lnTo>
                  <a:pt x="33604" y="67193"/>
                </a:lnTo>
                <a:lnTo>
                  <a:pt x="35524" y="66233"/>
                </a:lnTo>
                <a:lnTo>
                  <a:pt x="37444" y="64312"/>
                </a:lnTo>
                <a:lnTo>
                  <a:pt x="39364" y="62392"/>
                </a:lnTo>
                <a:lnTo>
                  <a:pt x="41285" y="60472"/>
                </a:lnTo>
                <a:lnTo>
                  <a:pt x="42245" y="59512"/>
                </a:lnTo>
                <a:lnTo>
                  <a:pt x="43205" y="57591"/>
                </a:lnTo>
                <a:lnTo>
                  <a:pt x="41285" y="68153"/>
                </a:lnTo>
                <a:lnTo>
                  <a:pt x="41285" y="70073"/>
                </a:lnTo>
                <a:lnTo>
                  <a:pt x="43205" y="70073"/>
                </a:lnTo>
                <a:lnTo>
                  <a:pt x="44165" y="71033"/>
                </a:lnTo>
                <a:lnTo>
                  <a:pt x="51846" y="71033"/>
                </a:lnTo>
                <a:lnTo>
                  <a:pt x="53766" y="70073"/>
                </a:lnTo>
                <a:lnTo>
                  <a:pt x="55686" y="70073"/>
                </a:lnTo>
                <a:lnTo>
                  <a:pt x="56647" y="69113"/>
                </a:lnTo>
                <a:lnTo>
                  <a:pt x="56647" y="68153"/>
                </a:lnTo>
                <a:lnTo>
                  <a:pt x="70088" y="2880"/>
                </a:lnTo>
                <a:lnTo>
                  <a:pt x="70088" y="960"/>
                </a:lnTo>
                <a:lnTo>
                  <a:pt x="69128" y="960"/>
                </a:lnTo>
                <a:lnTo>
                  <a:pt x="68168" y="0"/>
                </a:lnTo>
                <a:lnTo>
                  <a:pt x="53766" y="0"/>
                </a:lnTo>
                <a:lnTo>
                  <a:pt x="52806" y="960"/>
                </a:lnTo>
                <a:lnTo>
                  <a:pt x="51846" y="960"/>
                </a:lnTo>
                <a:lnTo>
                  <a:pt x="51846" y="2880"/>
                </a:lnTo>
                <a:lnTo>
                  <a:pt x="46085" y="30723"/>
                </a:lnTo>
                <a:lnTo>
                  <a:pt x="45125" y="34564"/>
                </a:lnTo>
                <a:lnTo>
                  <a:pt x="44165" y="37444"/>
                </a:lnTo>
                <a:lnTo>
                  <a:pt x="42245" y="41285"/>
                </a:lnTo>
                <a:lnTo>
                  <a:pt x="41285" y="44165"/>
                </a:lnTo>
                <a:lnTo>
                  <a:pt x="39364" y="47030"/>
                </a:lnTo>
                <a:lnTo>
                  <a:pt x="37444" y="48950"/>
                </a:lnTo>
                <a:lnTo>
                  <a:pt x="35524" y="50871"/>
                </a:lnTo>
                <a:lnTo>
                  <a:pt x="33604" y="5279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5" name="object 695"/>
          <p:cNvSpPr/>
          <p:nvPr/>
        </p:nvSpPr>
        <p:spPr>
          <a:xfrm>
            <a:off x="2064181" y="7585740"/>
            <a:ext cx="47030" cy="89275"/>
          </a:xfrm>
          <a:custGeom>
            <a:avLst/>
            <a:gdLst/>
            <a:ahLst/>
            <a:cxnLst/>
            <a:rect l="l" t="t" r="r" b="b"/>
            <a:pathLst>
              <a:path w="47030" h="89275">
                <a:moveTo>
                  <a:pt x="23027" y="72953"/>
                </a:moveTo>
                <a:lnTo>
                  <a:pt x="22067" y="72008"/>
                </a:lnTo>
                <a:lnTo>
                  <a:pt x="21107" y="71033"/>
                </a:lnTo>
                <a:lnTo>
                  <a:pt x="21107" y="63352"/>
                </a:lnTo>
                <a:lnTo>
                  <a:pt x="22067" y="63352"/>
                </a:lnTo>
                <a:lnTo>
                  <a:pt x="27828" y="32644"/>
                </a:lnTo>
                <a:lnTo>
                  <a:pt x="42230" y="32644"/>
                </a:lnTo>
                <a:lnTo>
                  <a:pt x="43190" y="31683"/>
                </a:lnTo>
                <a:lnTo>
                  <a:pt x="44150" y="30723"/>
                </a:lnTo>
                <a:lnTo>
                  <a:pt x="45110" y="29763"/>
                </a:lnTo>
                <a:lnTo>
                  <a:pt x="45110" y="28803"/>
                </a:lnTo>
                <a:lnTo>
                  <a:pt x="46070" y="27843"/>
                </a:lnTo>
                <a:lnTo>
                  <a:pt x="46070" y="24963"/>
                </a:lnTo>
                <a:lnTo>
                  <a:pt x="47030" y="24002"/>
                </a:lnTo>
                <a:lnTo>
                  <a:pt x="47030" y="18242"/>
                </a:lnTo>
                <a:lnTo>
                  <a:pt x="46070" y="17282"/>
                </a:lnTo>
                <a:lnTo>
                  <a:pt x="30708" y="17282"/>
                </a:lnTo>
                <a:lnTo>
                  <a:pt x="33588" y="2880"/>
                </a:lnTo>
                <a:lnTo>
                  <a:pt x="33588" y="960"/>
                </a:lnTo>
                <a:lnTo>
                  <a:pt x="32628" y="960"/>
                </a:lnTo>
                <a:lnTo>
                  <a:pt x="31668" y="0"/>
                </a:lnTo>
                <a:lnTo>
                  <a:pt x="18227" y="0"/>
                </a:lnTo>
                <a:lnTo>
                  <a:pt x="17282" y="960"/>
                </a:lnTo>
                <a:lnTo>
                  <a:pt x="16322" y="960"/>
                </a:lnTo>
                <a:lnTo>
                  <a:pt x="16322" y="1920"/>
                </a:lnTo>
                <a:lnTo>
                  <a:pt x="15346" y="1920"/>
                </a:lnTo>
                <a:lnTo>
                  <a:pt x="15346" y="2880"/>
                </a:lnTo>
                <a:lnTo>
                  <a:pt x="12466" y="17282"/>
                </a:lnTo>
                <a:lnTo>
                  <a:pt x="3825" y="17282"/>
                </a:lnTo>
                <a:lnTo>
                  <a:pt x="2880" y="18242"/>
                </a:lnTo>
                <a:lnTo>
                  <a:pt x="1920" y="19202"/>
                </a:lnTo>
                <a:lnTo>
                  <a:pt x="1920" y="20162"/>
                </a:lnTo>
                <a:lnTo>
                  <a:pt x="944" y="21122"/>
                </a:lnTo>
                <a:lnTo>
                  <a:pt x="944" y="22082"/>
                </a:lnTo>
                <a:lnTo>
                  <a:pt x="0" y="23042"/>
                </a:lnTo>
                <a:lnTo>
                  <a:pt x="0" y="32644"/>
                </a:lnTo>
                <a:lnTo>
                  <a:pt x="9601" y="32644"/>
                </a:lnTo>
                <a:lnTo>
                  <a:pt x="2880" y="64312"/>
                </a:lnTo>
                <a:lnTo>
                  <a:pt x="2880" y="67193"/>
                </a:lnTo>
                <a:lnTo>
                  <a:pt x="1920" y="68153"/>
                </a:lnTo>
                <a:lnTo>
                  <a:pt x="1920" y="78714"/>
                </a:lnTo>
                <a:lnTo>
                  <a:pt x="2880" y="80634"/>
                </a:lnTo>
                <a:lnTo>
                  <a:pt x="3825" y="82555"/>
                </a:lnTo>
                <a:lnTo>
                  <a:pt x="4785" y="84475"/>
                </a:lnTo>
                <a:lnTo>
                  <a:pt x="6720" y="85435"/>
                </a:lnTo>
                <a:lnTo>
                  <a:pt x="7665" y="86395"/>
                </a:lnTo>
                <a:lnTo>
                  <a:pt x="9601" y="87355"/>
                </a:lnTo>
                <a:lnTo>
                  <a:pt x="12466" y="88315"/>
                </a:lnTo>
                <a:lnTo>
                  <a:pt x="14386" y="89275"/>
                </a:lnTo>
                <a:lnTo>
                  <a:pt x="24003" y="89275"/>
                </a:lnTo>
                <a:lnTo>
                  <a:pt x="24947" y="88315"/>
                </a:lnTo>
                <a:lnTo>
                  <a:pt x="28788" y="88315"/>
                </a:lnTo>
                <a:lnTo>
                  <a:pt x="29748" y="87355"/>
                </a:lnTo>
                <a:lnTo>
                  <a:pt x="30708" y="87355"/>
                </a:lnTo>
                <a:lnTo>
                  <a:pt x="31668" y="86395"/>
                </a:lnTo>
                <a:lnTo>
                  <a:pt x="32628" y="86395"/>
                </a:lnTo>
                <a:lnTo>
                  <a:pt x="33588" y="85435"/>
                </a:lnTo>
                <a:lnTo>
                  <a:pt x="33588" y="84475"/>
                </a:lnTo>
                <a:lnTo>
                  <a:pt x="34549" y="83515"/>
                </a:lnTo>
                <a:lnTo>
                  <a:pt x="34549" y="81594"/>
                </a:lnTo>
                <a:lnTo>
                  <a:pt x="35509" y="80634"/>
                </a:lnTo>
                <a:lnTo>
                  <a:pt x="35509" y="77754"/>
                </a:lnTo>
                <a:lnTo>
                  <a:pt x="36469" y="76794"/>
                </a:lnTo>
                <a:lnTo>
                  <a:pt x="36469" y="72953"/>
                </a:lnTo>
                <a:lnTo>
                  <a:pt x="35509" y="72953"/>
                </a:lnTo>
                <a:lnTo>
                  <a:pt x="35509" y="72008"/>
                </a:lnTo>
                <a:lnTo>
                  <a:pt x="33588" y="72008"/>
                </a:lnTo>
                <a:lnTo>
                  <a:pt x="33588" y="72953"/>
                </a:lnTo>
                <a:lnTo>
                  <a:pt x="30708" y="72953"/>
                </a:lnTo>
                <a:lnTo>
                  <a:pt x="29748" y="73913"/>
                </a:lnTo>
                <a:lnTo>
                  <a:pt x="24947" y="73913"/>
                </a:lnTo>
                <a:lnTo>
                  <a:pt x="23027" y="7295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6" name="object 696"/>
          <p:cNvSpPr/>
          <p:nvPr/>
        </p:nvSpPr>
        <p:spPr>
          <a:xfrm>
            <a:off x="2127534" y="7574219"/>
            <a:ext cx="22082" cy="19202"/>
          </a:xfrm>
          <a:custGeom>
            <a:avLst/>
            <a:gdLst/>
            <a:ahLst/>
            <a:cxnLst/>
            <a:rect l="l" t="t" r="r" b="b"/>
            <a:pathLst>
              <a:path w="22082" h="19202">
                <a:moveTo>
                  <a:pt x="960" y="16322"/>
                </a:moveTo>
                <a:lnTo>
                  <a:pt x="960" y="17282"/>
                </a:lnTo>
                <a:lnTo>
                  <a:pt x="1920" y="18242"/>
                </a:lnTo>
                <a:lnTo>
                  <a:pt x="3840" y="18242"/>
                </a:lnTo>
                <a:lnTo>
                  <a:pt x="5760" y="19202"/>
                </a:lnTo>
                <a:lnTo>
                  <a:pt x="13441" y="19202"/>
                </a:lnTo>
                <a:lnTo>
                  <a:pt x="14401" y="18242"/>
                </a:lnTo>
                <a:lnTo>
                  <a:pt x="17282" y="18242"/>
                </a:lnTo>
                <a:lnTo>
                  <a:pt x="18242" y="17282"/>
                </a:lnTo>
                <a:lnTo>
                  <a:pt x="19202" y="16322"/>
                </a:lnTo>
                <a:lnTo>
                  <a:pt x="20162" y="15361"/>
                </a:lnTo>
                <a:lnTo>
                  <a:pt x="20162" y="14401"/>
                </a:lnTo>
                <a:lnTo>
                  <a:pt x="21122" y="12481"/>
                </a:lnTo>
                <a:lnTo>
                  <a:pt x="21122" y="11521"/>
                </a:lnTo>
                <a:lnTo>
                  <a:pt x="22082" y="9601"/>
                </a:lnTo>
                <a:lnTo>
                  <a:pt x="22082" y="2880"/>
                </a:lnTo>
                <a:lnTo>
                  <a:pt x="21122" y="1920"/>
                </a:lnTo>
                <a:lnTo>
                  <a:pt x="20162" y="960"/>
                </a:lnTo>
                <a:lnTo>
                  <a:pt x="19202" y="960"/>
                </a:lnTo>
                <a:lnTo>
                  <a:pt x="18242" y="0"/>
                </a:lnTo>
                <a:lnTo>
                  <a:pt x="7680" y="0"/>
                </a:lnTo>
                <a:lnTo>
                  <a:pt x="6720" y="960"/>
                </a:lnTo>
                <a:lnTo>
                  <a:pt x="4800" y="960"/>
                </a:lnTo>
                <a:lnTo>
                  <a:pt x="3840" y="1920"/>
                </a:lnTo>
                <a:lnTo>
                  <a:pt x="2880" y="288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5760"/>
                </a:lnTo>
                <a:lnTo>
                  <a:pt x="960" y="7680"/>
                </a:lnTo>
                <a:lnTo>
                  <a:pt x="0" y="9601"/>
                </a:lnTo>
                <a:lnTo>
                  <a:pt x="0" y="15361"/>
                </a:lnTo>
                <a:lnTo>
                  <a:pt x="960" y="1632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7" name="object 697"/>
          <p:cNvSpPr/>
          <p:nvPr/>
        </p:nvSpPr>
        <p:spPr>
          <a:xfrm>
            <a:off x="2112172" y="7603022"/>
            <a:ext cx="31683" cy="71033"/>
          </a:xfrm>
          <a:custGeom>
            <a:avLst/>
            <a:gdLst/>
            <a:ahLst/>
            <a:cxnLst/>
            <a:rect l="l" t="t" r="r" b="b"/>
            <a:pathLst>
              <a:path w="31683" h="71033">
                <a:moveTo>
                  <a:pt x="12481" y="2880"/>
                </a:moveTo>
                <a:lnTo>
                  <a:pt x="0" y="68153"/>
                </a:lnTo>
                <a:lnTo>
                  <a:pt x="0" y="70073"/>
                </a:lnTo>
                <a:lnTo>
                  <a:pt x="1920" y="70073"/>
                </a:lnTo>
                <a:lnTo>
                  <a:pt x="2880" y="71033"/>
                </a:lnTo>
                <a:lnTo>
                  <a:pt x="12481" y="71033"/>
                </a:lnTo>
                <a:lnTo>
                  <a:pt x="14401" y="70073"/>
                </a:lnTo>
                <a:lnTo>
                  <a:pt x="16322" y="70073"/>
                </a:lnTo>
                <a:lnTo>
                  <a:pt x="17282" y="69113"/>
                </a:lnTo>
                <a:lnTo>
                  <a:pt x="18242" y="69113"/>
                </a:lnTo>
                <a:lnTo>
                  <a:pt x="18242" y="68153"/>
                </a:lnTo>
                <a:lnTo>
                  <a:pt x="30723" y="2880"/>
                </a:lnTo>
                <a:lnTo>
                  <a:pt x="31683" y="1920"/>
                </a:lnTo>
                <a:lnTo>
                  <a:pt x="30723" y="1920"/>
                </a:lnTo>
                <a:lnTo>
                  <a:pt x="30723" y="960"/>
                </a:lnTo>
                <a:lnTo>
                  <a:pt x="29763" y="960"/>
                </a:lnTo>
                <a:lnTo>
                  <a:pt x="28803" y="0"/>
                </a:lnTo>
                <a:lnTo>
                  <a:pt x="15361" y="0"/>
                </a:lnTo>
                <a:lnTo>
                  <a:pt x="15361" y="960"/>
                </a:lnTo>
                <a:lnTo>
                  <a:pt x="13441" y="960"/>
                </a:lnTo>
                <a:lnTo>
                  <a:pt x="13441" y="1920"/>
                </a:lnTo>
                <a:lnTo>
                  <a:pt x="12481" y="1920"/>
                </a:lnTo>
                <a:lnTo>
                  <a:pt x="12481" y="288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8" name="object 698"/>
          <p:cNvSpPr/>
          <p:nvPr/>
        </p:nvSpPr>
        <p:spPr>
          <a:xfrm>
            <a:off x="2174565" y="7658694"/>
            <a:ext cx="4815" cy="16322"/>
          </a:xfrm>
          <a:custGeom>
            <a:avLst/>
            <a:gdLst/>
            <a:ahLst/>
            <a:cxnLst/>
            <a:rect l="l" t="t" r="r" b="b"/>
            <a:pathLst>
              <a:path w="4815" h="16322">
                <a:moveTo>
                  <a:pt x="4815" y="16322"/>
                </a:moveTo>
                <a:lnTo>
                  <a:pt x="4815" y="1920"/>
                </a:lnTo>
                <a:lnTo>
                  <a:pt x="2880" y="1920"/>
                </a:lnTo>
                <a:lnTo>
                  <a:pt x="975" y="960"/>
                </a:lnTo>
                <a:lnTo>
                  <a:pt x="0" y="0"/>
                </a:lnTo>
                <a:lnTo>
                  <a:pt x="0" y="16322"/>
                </a:lnTo>
                <a:lnTo>
                  <a:pt x="4815" y="1632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9" name="object 699"/>
          <p:cNvSpPr/>
          <p:nvPr/>
        </p:nvSpPr>
        <p:spPr>
          <a:xfrm>
            <a:off x="2150577" y="7601102"/>
            <a:ext cx="70073" cy="73913"/>
          </a:xfrm>
          <a:custGeom>
            <a:avLst/>
            <a:gdLst/>
            <a:ahLst/>
            <a:cxnLst/>
            <a:rect l="l" t="t" r="r" b="b"/>
            <a:pathLst>
              <a:path w="70073" h="73913">
                <a:moveTo>
                  <a:pt x="70073" y="18242"/>
                </a:moveTo>
                <a:lnTo>
                  <a:pt x="69113" y="15361"/>
                </a:lnTo>
                <a:lnTo>
                  <a:pt x="67193" y="12481"/>
                </a:lnTo>
                <a:lnTo>
                  <a:pt x="65272" y="9601"/>
                </a:lnTo>
                <a:lnTo>
                  <a:pt x="63352" y="6720"/>
                </a:lnTo>
                <a:lnTo>
                  <a:pt x="60472" y="4800"/>
                </a:lnTo>
                <a:lnTo>
                  <a:pt x="57591" y="2880"/>
                </a:lnTo>
                <a:lnTo>
                  <a:pt x="54711" y="1920"/>
                </a:lnTo>
                <a:lnTo>
                  <a:pt x="50871" y="960"/>
                </a:lnTo>
                <a:lnTo>
                  <a:pt x="46070" y="0"/>
                </a:lnTo>
                <a:lnTo>
                  <a:pt x="36469" y="0"/>
                </a:lnTo>
                <a:lnTo>
                  <a:pt x="31683" y="960"/>
                </a:lnTo>
                <a:lnTo>
                  <a:pt x="27828" y="1920"/>
                </a:lnTo>
                <a:lnTo>
                  <a:pt x="23987" y="3840"/>
                </a:lnTo>
                <a:lnTo>
                  <a:pt x="20147" y="5760"/>
                </a:lnTo>
                <a:lnTo>
                  <a:pt x="17282" y="7680"/>
                </a:lnTo>
                <a:lnTo>
                  <a:pt x="14401" y="10561"/>
                </a:lnTo>
                <a:lnTo>
                  <a:pt x="11521" y="13441"/>
                </a:lnTo>
                <a:lnTo>
                  <a:pt x="9601" y="16322"/>
                </a:lnTo>
                <a:lnTo>
                  <a:pt x="6720" y="19202"/>
                </a:lnTo>
                <a:lnTo>
                  <a:pt x="4800" y="23042"/>
                </a:lnTo>
                <a:lnTo>
                  <a:pt x="3840" y="25923"/>
                </a:lnTo>
                <a:lnTo>
                  <a:pt x="1920" y="29748"/>
                </a:lnTo>
                <a:lnTo>
                  <a:pt x="960" y="33588"/>
                </a:lnTo>
                <a:lnTo>
                  <a:pt x="960" y="37429"/>
                </a:lnTo>
                <a:lnTo>
                  <a:pt x="0" y="40309"/>
                </a:lnTo>
                <a:lnTo>
                  <a:pt x="0" y="55671"/>
                </a:lnTo>
                <a:lnTo>
                  <a:pt x="960" y="59512"/>
                </a:lnTo>
                <a:lnTo>
                  <a:pt x="2880" y="62392"/>
                </a:lnTo>
                <a:lnTo>
                  <a:pt x="4800" y="65272"/>
                </a:lnTo>
                <a:lnTo>
                  <a:pt x="6720" y="67193"/>
                </a:lnTo>
                <a:lnTo>
                  <a:pt x="9601" y="69113"/>
                </a:lnTo>
                <a:lnTo>
                  <a:pt x="12466" y="71033"/>
                </a:lnTo>
                <a:lnTo>
                  <a:pt x="15346" y="71993"/>
                </a:lnTo>
                <a:lnTo>
                  <a:pt x="19187" y="73914"/>
                </a:lnTo>
                <a:lnTo>
                  <a:pt x="23987" y="73914"/>
                </a:lnTo>
                <a:lnTo>
                  <a:pt x="23987" y="57591"/>
                </a:lnTo>
                <a:lnTo>
                  <a:pt x="22082" y="57591"/>
                </a:lnTo>
                <a:lnTo>
                  <a:pt x="21122" y="55671"/>
                </a:lnTo>
                <a:lnTo>
                  <a:pt x="20147" y="54711"/>
                </a:lnTo>
                <a:lnTo>
                  <a:pt x="20147" y="53751"/>
                </a:lnTo>
                <a:lnTo>
                  <a:pt x="19187" y="51831"/>
                </a:lnTo>
                <a:lnTo>
                  <a:pt x="19187" y="37429"/>
                </a:lnTo>
                <a:lnTo>
                  <a:pt x="20147" y="34564"/>
                </a:lnTo>
                <a:lnTo>
                  <a:pt x="21122" y="32644"/>
                </a:lnTo>
                <a:lnTo>
                  <a:pt x="22082" y="29748"/>
                </a:lnTo>
                <a:lnTo>
                  <a:pt x="23027" y="27843"/>
                </a:lnTo>
                <a:lnTo>
                  <a:pt x="23987" y="25923"/>
                </a:lnTo>
                <a:lnTo>
                  <a:pt x="24963" y="24003"/>
                </a:lnTo>
                <a:lnTo>
                  <a:pt x="25907" y="22082"/>
                </a:lnTo>
                <a:lnTo>
                  <a:pt x="27828" y="20162"/>
                </a:lnTo>
                <a:lnTo>
                  <a:pt x="28803" y="18242"/>
                </a:lnTo>
                <a:lnTo>
                  <a:pt x="30708" y="17282"/>
                </a:lnTo>
                <a:lnTo>
                  <a:pt x="32628" y="16322"/>
                </a:lnTo>
                <a:lnTo>
                  <a:pt x="34549" y="15361"/>
                </a:lnTo>
                <a:lnTo>
                  <a:pt x="37429" y="14401"/>
                </a:lnTo>
                <a:lnTo>
                  <a:pt x="41269" y="14401"/>
                </a:lnTo>
                <a:lnTo>
                  <a:pt x="43190" y="15361"/>
                </a:lnTo>
                <a:lnTo>
                  <a:pt x="45110" y="15361"/>
                </a:lnTo>
                <a:lnTo>
                  <a:pt x="46070" y="16322"/>
                </a:lnTo>
                <a:lnTo>
                  <a:pt x="47990" y="17282"/>
                </a:lnTo>
                <a:lnTo>
                  <a:pt x="48950" y="18242"/>
                </a:lnTo>
                <a:lnTo>
                  <a:pt x="49911" y="19202"/>
                </a:lnTo>
                <a:lnTo>
                  <a:pt x="49911" y="21122"/>
                </a:lnTo>
                <a:lnTo>
                  <a:pt x="50871" y="22082"/>
                </a:lnTo>
                <a:lnTo>
                  <a:pt x="50871" y="37429"/>
                </a:lnTo>
                <a:lnTo>
                  <a:pt x="49911" y="39364"/>
                </a:lnTo>
                <a:lnTo>
                  <a:pt x="48950" y="42245"/>
                </a:lnTo>
                <a:lnTo>
                  <a:pt x="48950" y="44150"/>
                </a:lnTo>
                <a:lnTo>
                  <a:pt x="47990" y="46085"/>
                </a:lnTo>
                <a:lnTo>
                  <a:pt x="46070" y="48950"/>
                </a:lnTo>
                <a:lnTo>
                  <a:pt x="45110" y="50871"/>
                </a:lnTo>
                <a:lnTo>
                  <a:pt x="44150" y="52791"/>
                </a:lnTo>
                <a:lnTo>
                  <a:pt x="42230" y="53751"/>
                </a:lnTo>
                <a:lnTo>
                  <a:pt x="41269" y="55671"/>
                </a:lnTo>
                <a:lnTo>
                  <a:pt x="39349" y="57591"/>
                </a:lnTo>
                <a:lnTo>
                  <a:pt x="37429" y="57591"/>
                </a:lnTo>
                <a:lnTo>
                  <a:pt x="35524" y="58552"/>
                </a:lnTo>
                <a:lnTo>
                  <a:pt x="32628" y="59512"/>
                </a:lnTo>
                <a:lnTo>
                  <a:pt x="28803" y="59512"/>
                </a:lnTo>
                <a:lnTo>
                  <a:pt x="28803" y="73914"/>
                </a:lnTo>
                <a:lnTo>
                  <a:pt x="33588" y="73914"/>
                </a:lnTo>
                <a:lnTo>
                  <a:pt x="38389" y="72953"/>
                </a:lnTo>
                <a:lnTo>
                  <a:pt x="42230" y="71993"/>
                </a:lnTo>
                <a:lnTo>
                  <a:pt x="46070" y="71033"/>
                </a:lnTo>
                <a:lnTo>
                  <a:pt x="49911" y="69113"/>
                </a:lnTo>
                <a:lnTo>
                  <a:pt x="52791" y="66233"/>
                </a:lnTo>
                <a:lnTo>
                  <a:pt x="55671" y="64312"/>
                </a:lnTo>
                <a:lnTo>
                  <a:pt x="58552" y="61432"/>
                </a:lnTo>
                <a:lnTo>
                  <a:pt x="60472" y="58552"/>
                </a:lnTo>
                <a:lnTo>
                  <a:pt x="63352" y="54711"/>
                </a:lnTo>
                <a:lnTo>
                  <a:pt x="65272" y="51831"/>
                </a:lnTo>
                <a:lnTo>
                  <a:pt x="66233" y="47990"/>
                </a:lnTo>
                <a:lnTo>
                  <a:pt x="68153" y="45110"/>
                </a:lnTo>
                <a:lnTo>
                  <a:pt x="69113" y="41269"/>
                </a:lnTo>
                <a:lnTo>
                  <a:pt x="69113" y="37429"/>
                </a:lnTo>
                <a:lnTo>
                  <a:pt x="70073" y="33588"/>
                </a:lnTo>
                <a:lnTo>
                  <a:pt x="70073" y="1824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0" name="object 700"/>
          <p:cNvSpPr/>
          <p:nvPr/>
        </p:nvSpPr>
        <p:spPr>
          <a:xfrm>
            <a:off x="2227371" y="7601102"/>
            <a:ext cx="71033" cy="72953"/>
          </a:xfrm>
          <a:custGeom>
            <a:avLst/>
            <a:gdLst/>
            <a:ahLst/>
            <a:cxnLst/>
            <a:rect l="l" t="t" r="r" b="b"/>
            <a:pathLst>
              <a:path w="71033" h="72953">
                <a:moveTo>
                  <a:pt x="0" y="70073"/>
                </a:moveTo>
                <a:lnTo>
                  <a:pt x="960" y="71033"/>
                </a:lnTo>
                <a:lnTo>
                  <a:pt x="960" y="71993"/>
                </a:lnTo>
                <a:lnTo>
                  <a:pt x="2880" y="71993"/>
                </a:lnTo>
                <a:lnTo>
                  <a:pt x="3840" y="72953"/>
                </a:lnTo>
                <a:lnTo>
                  <a:pt x="13441" y="72953"/>
                </a:lnTo>
                <a:lnTo>
                  <a:pt x="14401" y="71993"/>
                </a:lnTo>
                <a:lnTo>
                  <a:pt x="17282" y="71993"/>
                </a:lnTo>
                <a:lnTo>
                  <a:pt x="18242" y="71033"/>
                </a:lnTo>
                <a:lnTo>
                  <a:pt x="19202" y="70073"/>
                </a:lnTo>
                <a:lnTo>
                  <a:pt x="24963" y="40309"/>
                </a:lnTo>
                <a:lnTo>
                  <a:pt x="25923" y="37429"/>
                </a:lnTo>
                <a:lnTo>
                  <a:pt x="26883" y="33588"/>
                </a:lnTo>
                <a:lnTo>
                  <a:pt x="27843" y="30723"/>
                </a:lnTo>
                <a:lnTo>
                  <a:pt x="29748" y="27843"/>
                </a:lnTo>
                <a:lnTo>
                  <a:pt x="31683" y="25923"/>
                </a:lnTo>
                <a:lnTo>
                  <a:pt x="33588" y="23042"/>
                </a:lnTo>
                <a:lnTo>
                  <a:pt x="35524" y="21122"/>
                </a:lnTo>
                <a:lnTo>
                  <a:pt x="37429" y="19202"/>
                </a:lnTo>
                <a:lnTo>
                  <a:pt x="39364" y="18242"/>
                </a:lnTo>
                <a:lnTo>
                  <a:pt x="41269" y="17282"/>
                </a:lnTo>
                <a:lnTo>
                  <a:pt x="44150" y="16322"/>
                </a:lnTo>
                <a:lnTo>
                  <a:pt x="47990" y="16322"/>
                </a:lnTo>
                <a:lnTo>
                  <a:pt x="49926" y="17282"/>
                </a:lnTo>
                <a:lnTo>
                  <a:pt x="50871" y="18242"/>
                </a:lnTo>
                <a:lnTo>
                  <a:pt x="51831" y="20162"/>
                </a:lnTo>
                <a:lnTo>
                  <a:pt x="51831" y="28803"/>
                </a:lnTo>
                <a:lnTo>
                  <a:pt x="50871" y="29748"/>
                </a:lnTo>
                <a:lnTo>
                  <a:pt x="50871" y="30723"/>
                </a:lnTo>
                <a:lnTo>
                  <a:pt x="43205" y="70073"/>
                </a:lnTo>
                <a:lnTo>
                  <a:pt x="43205" y="71993"/>
                </a:lnTo>
                <a:lnTo>
                  <a:pt x="45110" y="71993"/>
                </a:lnTo>
                <a:lnTo>
                  <a:pt x="46085" y="72953"/>
                </a:lnTo>
                <a:lnTo>
                  <a:pt x="56647" y="72953"/>
                </a:lnTo>
                <a:lnTo>
                  <a:pt x="57591" y="71993"/>
                </a:lnTo>
                <a:lnTo>
                  <a:pt x="59512" y="71993"/>
                </a:lnTo>
                <a:lnTo>
                  <a:pt x="60472" y="71033"/>
                </a:lnTo>
                <a:lnTo>
                  <a:pt x="61432" y="71033"/>
                </a:lnTo>
                <a:lnTo>
                  <a:pt x="61432" y="70073"/>
                </a:lnTo>
                <a:lnTo>
                  <a:pt x="70073" y="29748"/>
                </a:lnTo>
                <a:lnTo>
                  <a:pt x="70073" y="25923"/>
                </a:lnTo>
                <a:lnTo>
                  <a:pt x="71033" y="24003"/>
                </a:lnTo>
                <a:lnTo>
                  <a:pt x="71033" y="14401"/>
                </a:lnTo>
                <a:lnTo>
                  <a:pt x="70073" y="11521"/>
                </a:lnTo>
                <a:lnTo>
                  <a:pt x="69113" y="9601"/>
                </a:lnTo>
                <a:lnTo>
                  <a:pt x="68153" y="7680"/>
                </a:lnTo>
                <a:lnTo>
                  <a:pt x="67193" y="5760"/>
                </a:lnTo>
                <a:lnTo>
                  <a:pt x="65272" y="3840"/>
                </a:lnTo>
                <a:lnTo>
                  <a:pt x="63352" y="2880"/>
                </a:lnTo>
                <a:lnTo>
                  <a:pt x="61432" y="1920"/>
                </a:lnTo>
                <a:lnTo>
                  <a:pt x="58552" y="960"/>
                </a:lnTo>
                <a:lnTo>
                  <a:pt x="55671" y="0"/>
                </a:lnTo>
                <a:lnTo>
                  <a:pt x="49926" y="0"/>
                </a:lnTo>
                <a:lnTo>
                  <a:pt x="47030" y="960"/>
                </a:lnTo>
                <a:lnTo>
                  <a:pt x="44150" y="1920"/>
                </a:lnTo>
                <a:lnTo>
                  <a:pt x="41269" y="2880"/>
                </a:lnTo>
                <a:lnTo>
                  <a:pt x="39364" y="3840"/>
                </a:lnTo>
                <a:lnTo>
                  <a:pt x="37429" y="4800"/>
                </a:lnTo>
                <a:lnTo>
                  <a:pt x="34564" y="6720"/>
                </a:lnTo>
                <a:lnTo>
                  <a:pt x="32644" y="8641"/>
                </a:lnTo>
                <a:lnTo>
                  <a:pt x="31683" y="9601"/>
                </a:lnTo>
                <a:lnTo>
                  <a:pt x="29748" y="11521"/>
                </a:lnTo>
                <a:lnTo>
                  <a:pt x="27843" y="13441"/>
                </a:lnTo>
                <a:lnTo>
                  <a:pt x="26883" y="15361"/>
                </a:lnTo>
                <a:lnTo>
                  <a:pt x="28803" y="4800"/>
                </a:lnTo>
                <a:lnTo>
                  <a:pt x="29748" y="3840"/>
                </a:lnTo>
                <a:lnTo>
                  <a:pt x="28803" y="3840"/>
                </a:lnTo>
                <a:lnTo>
                  <a:pt x="28803" y="2880"/>
                </a:lnTo>
                <a:lnTo>
                  <a:pt x="27843" y="1920"/>
                </a:lnTo>
                <a:lnTo>
                  <a:pt x="15361" y="1920"/>
                </a:lnTo>
                <a:lnTo>
                  <a:pt x="15361" y="2880"/>
                </a:lnTo>
                <a:lnTo>
                  <a:pt x="14401" y="2880"/>
                </a:lnTo>
                <a:lnTo>
                  <a:pt x="14401" y="3840"/>
                </a:lnTo>
                <a:lnTo>
                  <a:pt x="13441" y="3840"/>
                </a:lnTo>
                <a:lnTo>
                  <a:pt x="13441" y="4800"/>
                </a:lnTo>
                <a:lnTo>
                  <a:pt x="960" y="70073"/>
                </a:lnTo>
                <a:lnTo>
                  <a:pt x="0" y="7007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1" name="object 701"/>
          <p:cNvSpPr/>
          <p:nvPr/>
        </p:nvSpPr>
        <p:spPr>
          <a:xfrm>
            <a:off x="1232838" y="7674538"/>
            <a:ext cx="1135648" cy="0"/>
          </a:xfrm>
          <a:custGeom>
            <a:avLst/>
            <a:gdLst/>
            <a:ahLst/>
            <a:cxnLst/>
            <a:rect l="l" t="t" r="r" b="b"/>
            <a:pathLst>
              <a:path w="1135648" h="0">
                <a:moveTo>
                  <a:pt x="0" y="0"/>
                </a:moveTo>
                <a:lnTo>
                  <a:pt x="1135648" y="0"/>
                </a:lnTo>
              </a:path>
            </a:pathLst>
          </a:custGeom>
          <a:ln w="1758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2" name="object 702"/>
          <p:cNvSpPr/>
          <p:nvPr/>
        </p:nvSpPr>
        <p:spPr>
          <a:xfrm>
            <a:off x="654795" y="5029203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" name="object 12"/>
          <p:cNvSpPr txBox="1"/>
          <p:nvPr/>
        </p:nvSpPr>
        <p:spPr>
          <a:xfrm>
            <a:off x="1892350" y="9114015"/>
            <a:ext cx="427184" cy="1929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" name="object 11"/>
          <p:cNvSpPr txBox="1"/>
          <p:nvPr/>
        </p:nvSpPr>
        <p:spPr>
          <a:xfrm>
            <a:off x="1341316" y="9114015"/>
            <a:ext cx="427190" cy="1929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2476957" y="8730985"/>
            <a:ext cx="427184" cy="5759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1341316" y="8136760"/>
            <a:ext cx="427190" cy="20063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2476957" y="7760451"/>
            <a:ext cx="427184" cy="57694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1892350" y="7760451"/>
            <a:ext cx="427184" cy="57694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2476957" y="6910882"/>
            <a:ext cx="427184" cy="57694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1892350" y="6910882"/>
            <a:ext cx="427184" cy="57694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1341316" y="6910882"/>
            <a:ext cx="427190" cy="57694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654795" y="6355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654795" y="5029201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object 6"/>
          <p:cNvSpPr/>
          <p:nvPr/>
        </p:nvSpPr>
        <p:spPr>
          <a:xfrm>
            <a:off x="2844622" y="566150"/>
            <a:ext cx="99852" cy="191033"/>
          </a:xfrm>
          <a:custGeom>
            <a:avLst/>
            <a:gdLst/>
            <a:ahLst/>
            <a:cxnLst/>
            <a:rect l="l" t="t" r="r" b="b"/>
            <a:pathLst>
              <a:path w="99852" h="191033">
                <a:moveTo>
                  <a:pt x="99852" y="7680"/>
                </a:moveTo>
                <a:lnTo>
                  <a:pt x="98892" y="5760"/>
                </a:lnTo>
                <a:lnTo>
                  <a:pt x="98892" y="3840"/>
                </a:lnTo>
                <a:lnTo>
                  <a:pt x="97917" y="2880"/>
                </a:lnTo>
                <a:lnTo>
                  <a:pt x="97917" y="1920"/>
                </a:lnTo>
                <a:lnTo>
                  <a:pt x="96972" y="960"/>
                </a:lnTo>
                <a:lnTo>
                  <a:pt x="96012" y="0"/>
                </a:lnTo>
                <a:lnTo>
                  <a:pt x="6720" y="0"/>
                </a:lnTo>
                <a:lnTo>
                  <a:pt x="4815" y="960"/>
                </a:lnTo>
                <a:lnTo>
                  <a:pt x="2895" y="1920"/>
                </a:lnTo>
                <a:lnTo>
                  <a:pt x="975" y="3840"/>
                </a:lnTo>
                <a:lnTo>
                  <a:pt x="0" y="6720"/>
                </a:lnTo>
                <a:lnTo>
                  <a:pt x="0" y="188153"/>
                </a:lnTo>
                <a:lnTo>
                  <a:pt x="975" y="189113"/>
                </a:lnTo>
                <a:lnTo>
                  <a:pt x="1935" y="190073"/>
                </a:lnTo>
                <a:lnTo>
                  <a:pt x="6720" y="190073"/>
                </a:lnTo>
                <a:lnTo>
                  <a:pt x="7680" y="191033"/>
                </a:lnTo>
                <a:lnTo>
                  <a:pt x="17282" y="191033"/>
                </a:lnTo>
                <a:lnTo>
                  <a:pt x="18242" y="190073"/>
                </a:lnTo>
                <a:lnTo>
                  <a:pt x="22082" y="190073"/>
                </a:lnTo>
                <a:lnTo>
                  <a:pt x="23058" y="189113"/>
                </a:lnTo>
                <a:lnTo>
                  <a:pt x="24002" y="189113"/>
                </a:lnTo>
                <a:lnTo>
                  <a:pt x="24002" y="188153"/>
                </a:lnTo>
                <a:lnTo>
                  <a:pt x="24963" y="187192"/>
                </a:lnTo>
                <a:lnTo>
                  <a:pt x="24963" y="106558"/>
                </a:lnTo>
                <a:lnTo>
                  <a:pt x="93131" y="106558"/>
                </a:lnTo>
                <a:lnTo>
                  <a:pt x="93131" y="105597"/>
                </a:lnTo>
                <a:lnTo>
                  <a:pt x="94091" y="105597"/>
                </a:lnTo>
                <a:lnTo>
                  <a:pt x="94091" y="104637"/>
                </a:lnTo>
                <a:lnTo>
                  <a:pt x="95051" y="103677"/>
                </a:lnTo>
                <a:lnTo>
                  <a:pt x="95051" y="100797"/>
                </a:lnTo>
                <a:lnTo>
                  <a:pt x="96012" y="99837"/>
                </a:lnTo>
                <a:lnTo>
                  <a:pt x="96012" y="92156"/>
                </a:lnTo>
                <a:lnTo>
                  <a:pt x="95051" y="91196"/>
                </a:lnTo>
                <a:lnTo>
                  <a:pt x="95051" y="89275"/>
                </a:lnTo>
                <a:lnTo>
                  <a:pt x="94091" y="88331"/>
                </a:lnTo>
                <a:lnTo>
                  <a:pt x="94091" y="87355"/>
                </a:lnTo>
                <a:lnTo>
                  <a:pt x="93131" y="87355"/>
                </a:lnTo>
                <a:lnTo>
                  <a:pt x="93131" y="86395"/>
                </a:lnTo>
                <a:lnTo>
                  <a:pt x="24963" y="86395"/>
                </a:lnTo>
                <a:lnTo>
                  <a:pt x="24963" y="21122"/>
                </a:lnTo>
                <a:lnTo>
                  <a:pt x="96972" y="21122"/>
                </a:lnTo>
                <a:lnTo>
                  <a:pt x="96972" y="20162"/>
                </a:lnTo>
                <a:lnTo>
                  <a:pt x="97917" y="20162"/>
                </a:lnTo>
                <a:lnTo>
                  <a:pt x="97917" y="19202"/>
                </a:lnTo>
                <a:lnTo>
                  <a:pt x="98892" y="18242"/>
                </a:lnTo>
                <a:lnTo>
                  <a:pt x="98892" y="15361"/>
                </a:lnTo>
                <a:lnTo>
                  <a:pt x="99852" y="14401"/>
                </a:lnTo>
                <a:lnTo>
                  <a:pt x="99852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" name="object 7"/>
          <p:cNvSpPr/>
          <p:nvPr/>
        </p:nvSpPr>
        <p:spPr>
          <a:xfrm>
            <a:off x="2979983" y="616076"/>
            <a:ext cx="24002" cy="141107"/>
          </a:xfrm>
          <a:custGeom>
            <a:avLst/>
            <a:gdLst/>
            <a:ahLst/>
            <a:cxnLst/>
            <a:rect l="l" t="t" r="r" b="b"/>
            <a:pathLst>
              <a:path w="24002" h="141107">
                <a:moveTo>
                  <a:pt x="21122" y="960"/>
                </a:moveTo>
                <a:lnTo>
                  <a:pt x="21122" y="0"/>
                </a:lnTo>
                <a:lnTo>
                  <a:pt x="480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38226"/>
                </a:lnTo>
                <a:lnTo>
                  <a:pt x="960" y="139186"/>
                </a:lnTo>
                <a:lnTo>
                  <a:pt x="1920" y="140147"/>
                </a:lnTo>
                <a:lnTo>
                  <a:pt x="5760" y="140147"/>
                </a:lnTo>
                <a:lnTo>
                  <a:pt x="7680" y="141107"/>
                </a:lnTo>
                <a:lnTo>
                  <a:pt x="16322" y="141107"/>
                </a:lnTo>
                <a:lnTo>
                  <a:pt x="18242" y="140147"/>
                </a:lnTo>
                <a:lnTo>
                  <a:pt x="21122" y="140147"/>
                </a:lnTo>
                <a:lnTo>
                  <a:pt x="22082" y="139186"/>
                </a:lnTo>
                <a:lnTo>
                  <a:pt x="23042" y="139186"/>
                </a:lnTo>
                <a:lnTo>
                  <a:pt x="23042" y="138226"/>
                </a:lnTo>
                <a:lnTo>
                  <a:pt x="24002" y="138226"/>
                </a:lnTo>
                <a:lnTo>
                  <a:pt x="24002" y="2880"/>
                </a:lnTo>
                <a:lnTo>
                  <a:pt x="23042" y="1920"/>
                </a:lnTo>
                <a:lnTo>
                  <a:pt x="22082" y="960"/>
                </a:lnTo>
                <a:lnTo>
                  <a:pt x="21122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" name="object 8"/>
          <p:cNvSpPr/>
          <p:nvPr/>
        </p:nvSpPr>
        <p:spPr>
          <a:xfrm>
            <a:off x="2977103" y="561350"/>
            <a:ext cx="29763" cy="28803"/>
          </a:xfrm>
          <a:custGeom>
            <a:avLst/>
            <a:gdLst/>
            <a:ahLst/>
            <a:cxnLst/>
            <a:rect l="l" t="t" r="r" b="b"/>
            <a:pathLst>
              <a:path w="29763" h="28803">
                <a:moveTo>
                  <a:pt x="29763" y="14401"/>
                </a:moveTo>
                <a:lnTo>
                  <a:pt x="29763" y="8641"/>
                </a:lnTo>
                <a:lnTo>
                  <a:pt x="28803" y="4800"/>
                </a:lnTo>
                <a:lnTo>
                  <a:pt x="26883" y="2880"/>
                </a:lnTo>
                <a:lnTo>
                  <a:pt x="24002" y="960"/>
                </a:lnTo>
                <a:lnTo>
                  <a:pt x="20162" y="0"/>
                </a:lnTo>
                <a:lnTo>
                  <a:pt x="8641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8641"/>
                </a:lnTo>
                <a:lnTo>
                  <a:pt x="0" y="20162"/>
                </a:lnTo>
                <a:lnTo>
                  <a:pt x="960" y="24002"/>
                </a:lnTo>
                <a:lnTo>
                  <a:pt x="2880" y="25923"/>
                </a:lnTo>
                <a:lnTo>
                  <a:pt x="4800" y="27843"/>
                </a:lnTo>
                <a:lnTo>
                  <a:pt x="8641" y="28803"/>
                </a:lnTo>
                <a:lnTo>
                  <a:pt x="20162" y="28803"/>
                </a:lnTo>
                <a:lnTo>
                  <a:pt x="24002" y="27843"/>
                </a:lnTo>
                <a:lnTo>
                  <a:pt x="26883" y="25923"/>
                </a:lnTo>
                <a:lnTo>
                  <a:pt x="28803" y="24002"/>
                </a:lnTo>
                <a:lnTo>
                  <a:pt x="29763" y="20162"/>
                </a:lnTo>
                <a:lnTo>
                  <a:pt x="29763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" name="object 9"/>
          <p:cNvSpPr/>
          <p:nvPr/>
        </p:nvSpPr>
        <p:spPr>
          <a:xfrm>
            <a:off x="3049112" y="614156"/>
            <a:ext cx="76794" cy="143027"/>
          </a:xfrm>
          <a:custGeom>
            <a:avLst/>
            <a:gdLst/>
            <a:ahLst/>
            <a:cxnLst/>
            <a:rect l="l" t="t" r="r" b="b"/>
            <a:pathLst>
              <a:path w="76794" h="143027">
                <a:moveTo>
                  <a:pt x="46070" y="1920"/>
                </a:moveTo>
                <a:lnTo>
                  <a:pt x="43190" y="2880"/>
                </a:lnTo>
                <a:lnTo>
                  <a:pt x="41269" y="4800"/>
                </a:lnTo>
                <a:lnTo>
                  <a:pt x="37429" y="6720"/>
                </a:lnTo>
                <a:lnTo>
                  <a:pt x="34549" y="9601"/>
                </a:lnTo>
                <a:lnTo>
                  <a:pt x="31668" y="12481"/>
                </a:lnTo>
                <a:lnTo>
                  <a:pt x="28788" y="16322"/>
                </a:lnTo>
                <a:lnTo>
                  <a:pt x="24947" y="20147"/>
                </a:lnTo>
                <a:lnTo>
                  <a:pt x="21107" y="24963"/>
                </a:lnTo>
                <a:lnTo>
                  <a:pt x="21107" y="3840"/>
                </a:lnTo>
                <a:lnTo>
                  <a:pt x="20147" y="2880"/>
                </a:lnTo>
                <a:lnTo>
                  <a:pt x="19187" y="2880"/>
                </a:lnTo>
                <a:lnTo>
                  <a:pt x="18242" y="1920"/>
                </a:lnTo>
                <a:lnTo>
                  <a:pt x="2865" y="1920"/>
                </a:lnTo>
                <a:lnTo>
                  <a:pt x="1905" y="2880"/>
                </a:lnTo>
                <a:lnTo>
                  <a:pt x="960" y="2880"/>
                </a:lnTo>
                <a:lnTo>
                  <a:pt x="0" y="3840"/>
                </a:lnTo>
                <a:lnTo>
                  <a:pt x="0" y="140147"/>
                </a:lnTo>
                <a:lnTo>
                  <a:pt x="960" y="141107"/>
                </a:lnTo>
                <a:lnTo>
                  <a:pt x="1905" y="142067"/>
                </a:lnTo>
                <a:lnTo>
                  <a:pt x="5745" y="142067"/>
                </a:lnTo>
                <a:lnTo>
                  <a:pt x="7680" y="143027"/>
                </a:lnTo>
                <a:lnTo>
                  <a:pt x="16306" y="143027"/>
                </a:lnTo>
                <a:lnTo>
                  <a:pt x="17266" y="142067"/>
                </a:lnTo>
                <a:lnTo>
                  <a:pt x="21107" y="142067"/>
                </a:lnTo>
                <a:lnTo>
                  <a:pt x="22067" y="141107"/>
                </a:lnTo>
                <a:lnTo>
                  <a:pt x="23027" y="141107"/>
                </a:lnTo>
                <a:lnTo>
                  <a:pt x="23027" y="140147"/>
                </a:lnTo>
                <a:lnTo>
                  <a:pt x="23987" y="140147"/>
                </a:lnTo>
                <a:lnTo>
                  <a:pt x="23987" y="50871"/>
                </a:lnTo>
                <a:lnTo>
                  <a:pt x="27828" y="46070"/>
                </a:lnTo>
                <a:lnTo>
                  <a:pt x="30708" y="41269"/>
                </a:lnTo>
                <a:lnTo>
                  <a:pt x="33588" y="37429"/>
                </a:lnTo>
                <a:lnTo>
                  <a:pt x="36469" y="33604"/>
                </a:lnTo>
                <a:lnTo>
                  <a:pt x="39349" y="30708"/>
                </a:lnTo>
                <a:lnTo>
                  <a:pt x="41269" y="28803"/>
                </a:lnTo>
                <a:lnTo>
                  <a:pt x="44150" y="26868"/>
                </a:lnTo>
                <a:lnTo>
                  <a:pt x="47030" y="24963"/>
                </a:lnTo>
                <a:lnTo>
                  <a:pt x="48950" y="23987"/>
                </a:lnTo>
                <a:lnTo>
                  <a:pt x="50871" y="23042"/>
                </a:lnTo>
                <a:lnTo>
                  <a:pt x="53751" y="22082"/>
                </a:lnTo>
                <a:lnTo>
                  <a:pt x="58552" y="22082"/>
                </a:lnTo>
                <a:lnTo>
                  <a:pt x="60472" y="23042"/>
                </a:lnTo>
                <a:lnTo>
                  <a:pt x="63352" y="23042"/>
                </a:lnTo>
                <a:lnTo>
                  <a:pt x="65272" y="23987"/>
                </a:lnTo>
                <a:lnTo>
                  <a:pt x="66233" y="23987"/>
                </a:lnTo>
                <a:lnTo>
                  <a:pt x="68153" y="24963"/>
                </a:lnTo>
                <a:lnTo>
                  <a:pt x="69113" y="24963"/>
                </a:lnTo>
                <a:lnTo>
                  <a:pt x="70073" y="25923"/>
                </a:lnTo>
                <a:lnTo>
                  <a:pt x="74874" y="25923"/>
                </a:lnTo>
                <a:lnTo>
                  <a:pt x="75834" y="24963"/>
                </a:lnTo>
                <a:lnTo>
                  <a:pt x="75834" y="23987"/>
                </a:lnTo>
                <a:lnTo>
                  <a:pt x="76794" y="23042"/>
                </a:lnTo>
                <a:lnTo>
                  <a:pt x="76794" y="5760"/>
                </a:lnTo>
                <a:lnTo>
                  <a:pt x="75834" y="4800"/>
                </a:lnTo>
                <a:lnTo>
                  <a:pt x="75834" y="3840"/>
                </a:lnTo>
                <a:lnTo>
                  <a:pt x="74874" y="3840"/>
                </a:lnTo>
                <a:lnTo>
                  <a:pt x="73914" y="2880"/>
                </a:lnTo>
                <a:lnTo>
                  <a:pt x="72953" y="1920"/>
                </a:lnTo>
                <a:lnTo>
                  <a:pt x="71993" y="1920"/>
                </a:lnTo>
                <a:lnTo>
                  <a:pt x="70073" y="960"/>
                </a:lnTo>
                <a:lnTo>
                  <a:pt x="67193" y="960"/>
                </a:lnTo>
                <a:lnTo>
                  <a:pt x="65272" y="0"/>
                </a:lnTo>
                <a:lnTo>
                  <a:pt x="51831" y="0"/>
                </a:lnTo>
                <a:lnTo>
                  <a:pt x="48950" y="960"/>
                </a:lnTo>
                <a:lnTo>
                  <a:pt x="4607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" name="object 10"/>
          <p:cNvSpPr/>
          <p:nvPr/>
        </p:nvSpPr>
        <p:spPr>
          <a:xfrm>
            <a:off x="3153735" y="614156"/>
            <a:ext cx="196809" cy="143027"/>
          </a:xfrm>
          <a:custGeom>
            <a:avLst/>
            <a:gdLst/>
            <a:ahLst/>
            <a:cxnLst/>
            <a:rect l="l" t="t" r="r" b="b"/>
            <a:pathLst>
              <a:path w="196809" h="143027">
                <a:moveTo>
                  <a:pt x="19202" y="1920"/>
                </a:moveTo>
                <a:lnTo>
                  <a:pt x="2880" y="1920"/>
                </a:lnTo>
                <a:lnTo>
                  <a:pt x="1920" y="2880"/>
                </a:lnTo>
                <a:lnTo>
                  <a:pt x="975" y="3840"/>
                </a:lnTo>
                <a:lnTo>
                  <a:pt x="0" y="4800"/>
                </a:lnTo>
                <a:lnTo>
                  <a:pt x="0" y="140147"/>
                </a:lnTo>
                <a:lnTo>
                  <a:pt x="975" y="140147"/>
                </a:lnTo>
                <a:lnTo>
                  <a:pt x="975" y="141107"/>
                </a:lnTo>
                <a:lnTo>
                  <a:pt x="1920" y="141107"/>
                </a:lnTo>
                <a:lnTo>
                  <a:pt x="2880" y="142067"/>
                </a:lnTo>
                <a:lnTo>
                  <a:pt x="6720" y="142067"/>
                </a:lnTo>
                <a:lnTo>
                  <a:pt x="7680" y="143027"/>
                </a:lnTo>
                <a:lnTo>
                  <a:pt x="17282" y="143027"/>
                </a:lnTo>
                <a:lnTo>
                  <a:pt x="18242" y="142067"/>
                </a:lnTo>
                <a:lnTo>
                  <a:pt x="22082" y="142067"/>
                </a:lnTo>
                <a:lnTo>
                  <a:pt x="23042" y="141107"/>
                </a:lnTo>
                <a:lnTo>
                  <a:pt x="24002" y="141107"/>
                </a:lnTo>
                <a:lnTo>
                  <a:pt x="24002" y="46070"/>
                </a:lnTo>
                <a:lnTo>
                  <a:pt x="25469" y="44429"/>
                </a:lnTo>
                <a:lnTo>
                  <a:pt x="34926" y="34429"/>
                </a:lnTo>
                <a:lnTo>
                  <a:pt x="43205" y="26868"/>
                </a:lnTo>
                <a:lnTo>
                  <a:pt x="48966" y="23042"/>
                </a:lnTo>
                <a:lnTo>
                  <a:pt x="54726" y="20147"/>
                </a:lnTo>
                <a:lnTo>
                  <a:pt x="64328" y="20147"/>
                </a:lnTo>
                <a:lnTo>
                  <a:pt x="68168" y="21107"/>
                </a:lnTo>
                <a:lnTo>
                  <a:pt x="71048" y="23042"/>
                </a:lnTo>
                <a:lnTo>
                  <a:pt x="74889" y="24963"/>
                </a:lnTo>
                <a:lnTo>
                  <a:pt x="77769" y="27828"/>
                </a:lnTo>
                <a:lnTo>
                  <a:pt x="79689" y="30708"/>
                </a:lnTo>
                <a:lnTo>
                  <a:pt x="81610" y="34549"/>
                </a:lnTo>
                <a:lnTo>
                  <a:pt x="83530" y="38389"/>
                </a:lnTo>
                <a:lnTo>
                  <a:pt x="84490" y="42230"/>
                </a:lnTo>
                <a:lnTo>
                  <a:pt x="85450" y="47030"/>
                </a:lnTo>
                <a:lnTo>
                  <a:pt x="86395" y="52791"/>
                </a:lnTo>
                <a:lnTo>
                  <a:pt x="86395" y="140147"/>
                </a:lnTo>
                <a:lnTo>
                  <a:pt x="87370" y="141107"/>
                </a:lnTo>
                <a:lnTo>
                  <a:pt x="88331" y="142067"/>
                </a:lnTo>
                <a:lnTo>
                  <a:pt x="92171" y="142067"/>
                </a:lnTo>
                <a:lnTo>
                  <a:pt x="94076" y="143027"/>
                </a:lnTo>
                <a:lnTo>
                  <a:pt x="102732" y="143027"/>
                </a:lnTo>
                <a:lnTo>
                  <a:pt x="103677" y="142067"/>
                </a:lnTo>
                <a:lnTo>
                  <a:pt x="107518" y="142067"/>
                </a:lnTo>
                <a:lnTo>
                  <a:pt x="108478" y="141107"/>
                </a:lnTo>
                <a:lnTo>
                  <a:pt x="109453" y="141107"/>
                </a:lnTo>
                <a:lnTo>
                  <a:pt x="109453" y="140147"/>
                </a:lnTo>
                <a:lnTo>
                  <a:pt x="110398" y="140147"/>
                </a:lnTo>
                <a:lnTo>
                  <a:pt x="110398" y="46070"/>
                </a:lnTo>
                <a:lnTo>
                  <a:pt x="111225" y="45021"/>
                </a:lnTo>
                <a:lnTo>
                  <a:pt x="120622" y="34647"/>
                </a:lnTo>
                <a:lnTo>
                  <a:pt x="128640" y="26868"/>
                </a:lnTo>
                <a:lnTo>
                  <a:pt x="134401" y="23042"/>
                </a:lnTo>
                <a:lnTo>
                  <a:pt x="140162" y="20147"/>
                </a:lnTo>
                <a:lnTo>
                  <a:pt x="150723" y="20147"/>
                </a:lnTo>
                <a:lnTo>
                  <a:pt x="154564" y="21107"/>
                </a:lnTo>
                <a:lnTo>
                  <a:pt x="157444" y="23042"/>
                </a:lnTo>
                <a:lnTo>
                  <a:pt x="161284" y="24963"/>
                </a:lnTo>
                <a:lnTo>
                  <a:pt x="164165" y="27828"/>
                </a:lnTo>
                <a:lnTo>
                  <a:pt x="166085" y="30708"/>
                </a:lnTo>
                <a:lnTo>
                  <a:pt x="168005" y="34549"/>
                </a:lnTo>
                <a:lnTo>
                  <a:pt x="169925" y="38389"/>
                </a:lnTo>
                <a:lnTo>
                  <a:pt x="170886" y="42230"/>
                </a:lnTo>
                <a:lnTo>
                  <a:pt x="171846" y="47030"/>
                </a:lnTo>
                <a:lnTo>
                  <a:pt x="171846" y="139186"/>
                </a:lnTo>
                <a:lnTo>
                  <a:pt x="172806" y="140147"/>
                </a:lnTo>
                <a:lnTo>
                  <a:pt x="172806" y="141107"/>
                </a:lnTo>
                <a:lnTo>
                  <a:pt x="173766" y="141107"/>
                </a:lnTo>
                <a:lnTo>
                  <a:pt x="174726" y="142067"/>
                </a:lnTo>
                <a:lnTo>
                  <a:pt x="178567" y="142067"/>
                </a:lnTo>
                <a:lnTo>
                  <a:pt x="180472" y="143027"/>
                </a:lnTo>
                <a:lnTo>
                  <a:pt x="189128" y="143027"/>
                </a:lnTo>
                <a:lnTo>
                  <a:pt x="190088" y="142067"/>
                </a:lnTo>
                <a:lnTo>
                  <a:pt x="193928" y="142067"/>
                </a:lnTo>
                <a:lnTo>
                  <a:pt x="194873" y="141107"/>
                </a:lnTo>
                <a:lnTo>
                  <a:pt x="195834" y="141107"/>
                </a:lnTo>
                <a:lnTo>
                  <a:pt x="195834" y="140147"/>
                </a:lnTo>
                <a:lnTo>
                  <a:pt x="196809" y="140147"/>
                </a:lnTo>
                <a:lnTo>
                  <a:pt x="196809" y="47030"/>
                </a:lnTo>
                <a:lnTo>
                  <a:pt x="195834" y="40325"/>
                </a:lnTo>
                <a:lnTo>
                  <a:pt x="193928" y="33604"/>
                </a:lnTo>
                <a:lnTo>
                  <a:pt x="192968" y="26868"/>
                </a:lnTo>
                <a:lnTo>
                  <a:pt x="190088" y="21107"/>
                </a:lnTo>
                <a:lnTo>
                  <a:pt x="186248" y="16322"/>
                </a:lnTo>
                <a:lnTo>
                  <a:pt x="183367" y="10561"/>
                </a:lnTo>
                <a:lnTo>
                  <a:pt x="178567" y="6720"/>
                </a:lnTo>
                <a:lnTo>
                  <a:pt x="172806" y="3840"/>
                </a:lnTo>
                <a:lnTo>
                  <a:pt x="167045" y="960"/>
                </a:lnTo>
                <a:lnTo>
                  <a:pt x="159364" y="0"/>
                </a:lnTo>
                <a:lnTo>
                  <a:pt x="144002" y="0"/>
                </a:lnTo>
                <a:lnTo>
                  <a:pt x="140162" y="960"/>
                </a:lnTo>
                <a:lnTo>
                  <a:pt x="137281" y="1920"/>
                </a:lnTo>
                <a:lnTo>
                  <a:pt x="133441" y="3840"/>
                </a:lnTo>
                <a:lnTo>
                  <a:pt x="129600" y="5760"/>
                </a:lnTo>
                <a:lnTo>
                  <a:pt x="125760" y="7680"/>
                </a:lnTo>
                <a:lnTo>
                  <a:pt x="121920" y="10561"/>
                </a:lnTo>
                <a:lnTo>
                  <a:pt x="118079" y="13426"/>
                </a:lnTo>
                <a:lnTo>
                  <a:pt x="114239" y="17266"/>
                </a:lnTo>
                <a:lnTo>
                  <a:pt x="110398" y="21107"/>
                </a:lnTo>
                <a:lnTo>
                  <a:pt x="105597" y="25923"/>
                </a:lnTo>
                <a:lnTo>
                  <a:pt x="103677" y="22082"/>
                </a:lnTo>
                <a:lnTo>
                  <a:pt x="101757" y="18242"/>
                </a:lnTo>
                <a:lnTo>
                  <a:pt x="99837" y="15361"/>
                </a:lnTo>
                <a:lnTo>
                  <a:pt x="97916" y="11521"/>
                </a:lnTo>
                <a:lnTo>
                  <a:pt x="95051" y="8641"/>
                </a:lnTo>
                <a:lnTo>
                  <a:pt x="91211" y="6720"/>
                </a:lnTo>
                <a:lnTo>
                  <a:pt x="88331" y="4800"/>
                </a:lnTo>
                <a:lnTo>
                  <a:pt x="84490" y="2880"/>
                </a:lnTo>
                <a:lnTo>
                  <a:pt x="79689" y="1920"/>
                </a:lnTo>
                <a:lnTo>
                  <a:pt x="74889" y="0"/>
                </a:lnTo>
                <a:lnTo>
                  <a:pt x="57607" y="0"/>
                </a:lnTo>
                <a:lnTo>
                  <a:pt x="50886" y="1920"/>
                </a:lnTo>
                <a:lnTo>
                  <a:pt x="44165" y="5760"/>
                </a:lnTo>
                <a:lnTo>
                  <a:pt x="41597" y="7136"/>
                </a:lnTo>
                <a:lnTo>
                  <a:pt x="31904" y="14118"/>
                </a:lnTo>
                <a:lnTo>
                  <a:pt x="22082" y="23987"/>
                </a:lnTo>
                <a:lnTo>
                  <a:pt x="22082" y="4800"/>
                </a:lnTo>
                <a:lnTo>
                  <a:pt x="21122" y="3840"/>
                </a:lnTo>
                <a:lnTo>
                  <a:pt x="20162" y="2880"/>
                </a:lnTo>
                <a:lnTo>
                  <a:pt x="19202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" name="object 11"/>
          <p:cNvSpPr/>
          <p:nvPr/>
        </p:nvSpPr>
        <p:spPr>
          <a:xfrm>
            <a:off x="3479170" y="699592"/>
            <a:ext cx="15361" cy="55785"/>
          </a:xfrm>
          <a:custGeom>
            <a:avLst/>
            <a:gdLst/>
            <a:ahLst/>
            <a:cxnLst/>
            <a:rect l="l" t="t" r="r" b="b"/>
            <a:pathLst>
              <a:path w="15361" h="55785">
                <a:moveTo>
                  <a:pt x="10561" y="27843"/>
                </a:moveTo>
                <a:lnTo>
                  <a:pt x="7680" y="23042"/>
                </a:lnTo>
                <a:lnTo>
                  <a:pt x="4800" y="18242"/>
                </a:lnTo>
                <a:lnTo>
                  <a:pt x="2880" y="13441"/>
                </a:lnTo>
                <a:lnTo>
                  <a:pt x="960" y="6720"/>
                </a:lnTo>
                <a:lnTo>
                  <a:pt x="0" y="0"/>
                </a:lnTo>
                <a:lnTo>
                  <a:pt x="1920" y="50871"/>
                </a:lnTo>
                <a:lnTo>
                  <a:pt x="9601" y="54711"/>
                </a:lnTo>
                <a:lnTo>
                  <a:pt x="13024" y="55785"/>
                </a:lnTo>
                <a:lnTo>
                  <a:pt x="15361" y="31683"/>
                </a:lnTo>
                <a:lnTo>
                  <a:pt x="10561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" name="object 12"/>
          <p:cNvSpPr/>
          <p:nvPr/>
        </p:nvSpPr>
        <p:spPr>
          <a:xfrm>
            <a:off x="3453246" y="614156"/>
            <a:ext cx="132481" cy="144947"/>
          </a:xfrm>
          <a:custGeom>
            <a:avLst/>
            <a:gdLst/>
            <a:ahLst/>
            <a:cxnLst/>
            <a:rect l="l" t="t" r="r" b="b"/>
            <a:pathLst>
              <a:path w="132481" h="144947">
                <a:moveTo>
                  <a:pt x="84475" y="119999"/>
                </a:moveTo>
                <a:lnTo>
                  <a:pt x="78729" y="122880"/>
                </a:lnTo>
                <a:lnTo>
                  <a:pt x="72969" y="123840"/>
                </a:lnTo>
                <a:lnTo>
                  <a:pt x="57607" y="123840"/>
                </a:lnTo>
                <a:lnTo>
                  <a:pt x="51846" y="122880"/>
                </a:lnTo>
                <a:lnTo>
                  <a:pt x="46085" y="119999"/>
                </a:lnTo>
                <a:lnTo>
                  <a:pt x="41285" y="117119"/>
                </a:lnTo>
                <a:lnTo>
                  <a:pt x="38947" y="141220"/>
                </a:lnTo>
                <a:lnTo>
                  <a:pt x="51092" y="143936"/>
                </a:lnTo>
                <a:lnTo>
                  <a:pt x="64328" y="144947"/>
                </a:lnTo>
                <a:lnTo>
                  <a:pt x="69772" y="144796"/>
                </a:lnTo>
                <a:lnTo>
                  <a:pt x="82646" y="143003"/>
                </a:lnTo>
                <a:lnTo>
                  <a:pt x="94076" y="139186"/>
                </a:lnTo>
                <a:lnTo>
                  <a:pt x="106000" y="132387"/>
                </a:lnTo>
                <a:lnTo>
                  <a:pt x="115199" y="123840"/>
                </a:lnTo>
                <a:lnTo>
                  <a:pt x="122707" y="112683"/>
                </a:lnTo>
                <a:lnTo>
                  <a:pt x="127680" y="100797"/>
                </a:lnTo>
                <a:lnTo>
                  <a:pt x="128966" y="96257"/>
                </a:lnTo>
                <a:lnTo>
                  <a:pt x="131530" y="83941"/>
                </a:lnTo>
                <a:lnTo>
                  <a:pt x="132481" y="71033"/>
                </a:lnTo>
                <a:lnTo>
                  <a:pt x="132342" y="65728"/>
                </a:lnTo>
                <a:lnTo>
                  <a:pt x="130737" y="52772"/>
                </a:lnTo>
                <a:lnTo>
                  <a:pt x="127680" y="41269"/>
                </a:lnTo>
                <a:lnTo>
                  <a:pt x="127601" y="40881"/>
                </a:lnTo>
                <a:lnTo>
                  <a:pt x="122916" y="28524"/>
                </a:lnTo>
                <a:lnTo>
                  <a:pt x="116159" y="18242"/>
                </a:lnTo>
                <a:lnTo>
                  <a:pt x="110398" y="12481"/>
                </a:lnTo>
                <a:lnTo>
                  <a:pt x="103692" y="7680"/>
                </a:lnTo>
                <a:lnTo>
                  <a:pt x="95996" y="4800"/>
                </a:lnTo>
                <a:lnTo>
                  <a:pt x="92586" y="3447"/>
                </a:lnTo>
                <a:lnTo>
                  <a:pt x="80443" y="703"/>
                </a:lnTo>
                <a:lnTo>
                  <a:pt x="67208" y="0"/>
                </a:lnTo>
                <a:lnTo>
                  <a:pt x="61903" y="139"/>
                </a:lnTo>
                <a:lnTo>
                  <a:pt x="48947" y="1743"/>
                </a:lnTo>
                <a:lnTo>
                  <a:pt x="37444" y="4800"/>
                </a:lnTo>
                <a:lnTo>
                  <a:pt x="25520" y="11599"/>
                </a:lnTo>
                <a:lnTo>
                  <a:pt x="16322" y="20147"/>
                </a:lnTo>
                <a:lnTo>
                  <a:pt x="8630" y="31799"/>
                </a:lnTo>
                <a:lnTo>
                  <a:pt x="3840" y="44150"/>
                </a:lnTo>
                <a:lnTo>
                  <a:pt x="630" y="59656"/>
                </a:lnTo>
                <a:lnTo>
                  <a:pt x="0" y="72953"/>
                </a:lnTo>
                <a:lnTo>
                  <a:pt x="98" y="78989"/>
                </a:lnTo>
                <a:lnTo>
                  <a:pt x="1199" y="91730"/>
                </a:lnTo>
                <a:lnTo>
                  <a:pt x="3840" y="103677"/>
                </a:lnTo>
                <a:lnTo>
                  <a:pt x="6720" y="112318"/>
                </a:lnTo>
                <a:lnTo>
                  <a:pt x="10561" y="119999"/>
                </a:lnTo>
                <a:lnTo>
                  <a:pt x="15361" y="125745"/>
                </a:lnTo>
                <a:lnTo>
                  <a:pt x="21122" y="131521"/>
                </a:lnTo>
                <a:lnTo>
                  <a:pt x="27843" y="136306"/>
                </a:lnTo>
                <a:lnTo>
                  <a:pt x="25923" y="85435"/>
                </a:lnTo>
                <a:lnTo>
                  <a:pt x="24963" y="78714"/>
                </a:lnTo>
                <a:lnTo>
                  <a:pt x="24963" y="64312"/>
                </a:lnTo>
                <a:lnTo>
                  <a:pt x="25923" y="57591"/>
                </a:lnTo>
                <a:lnTo>
                  <a:pt x="27843" y="50871"/>
                </a:lnTo>
                <a:lnTo>
                  <a:pt x="29763" y="44150"/>
                </a:lnTo>
                <a:lnTo>
                  <a:pt x="31683" y="39349"/>
                </a:lnTo>
                <a:lnTo>
                  <a:pt x="35524" y="34549"/>
                </a:lnTo>
                <a:lnTo>
                  <a:pt x="38404" y="29763"/>
                </a:lnTo>
                <a:lnTo>
                  <a:pt x="42245" y="25923"/>
                </a:lnTo>
                <a:lnTo>
                  <a:pt x="48005" y="23987"/>
                </a:lnTo>
                <a:lnTo>
                  <a:pt x="52806" y="21107"/>
                </a:lnTo>
                <a:lnTo>
                  <a:pt x="59527" y="20147"/>
                </a:lnTo>
                <a:lnTo>
                  <a:pt x="73929" y="20147"/>
                </a:lnTo>
                <a:lnTo>
                  <a:pt x="80634" y="21107"/>
                </a:lnTo>
                <a:lnTo>
                  <a:pt x="85450" y="23987"/>
                </a:lnTo>
                <a:lnTo>
                  <a:pt x="91196" y="26868"/>
                </a:lnTo>
                <a:lnTo>
                  <a:pt x="95036" y="30708"/>
                </a:lnTo>
                <a:lnTo>
                  <a:pt x="97916" y="35509"/>
                </a:lnTo>
                <a:lnTo>
                  <a:pt x="100797" y="40325"/>
                </a:lnTo>
                <a:lnTo>
                  <a:pt x="103692" y="46070"/>
                </a:lnTo>
                <a:lnTo>
                  <a:pt x="104637" y="51831"/>
                </a:lnTo>
                <a:lnTo>
                  <a:pt x="105597" y="58552"/>
                </a:lnTo>
                <a:lnTo>
                  <a:pt x="106558" y="65272"/>
                </a:lnTo>
                <a:lnTo>
                  <a:pt x="106558" y="79674"/>
                </a:lnTo>
                <a:lnTo>
                  <a:pt x="105597" y="87355"/>
                </a:lnTo>
                <a:lnTo>
                  <a:pt x="103692" y="93116"/>
                </a:lnTo>
                <a:lnTo>
                  <a:pt x="102717" y="99837"/>
                </a:lnTo>
                <a:lnTo>
                  <a:pt x="99837" y="105597"/>
                </a:lnTo>
                <a:lnTo>
                  <a:pt x="96972" y="109438"/>
                </a:lnTo>
                <a:lnTo>
                  <a:pt x="93131" y="114239"/>
                </a:lnTo>
                <a:lnTo>
                  <a:pt x="89291" y="118064"/>
                </a:lnTo>
                <a:lnTo>
                  <a:pt x="84475" y="119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" name="object 13"/>
          <p:cNvSpPr/>
          <p:nvPr/>
        </p:nvSpPr>
        <p:spPr>
          <a:xfrm>
            <a:off x="3621252" y="614156"/>
            <a:ext cx="76794" cy="143027"/>
          </a:xfrm>
          <a:custGeom>
            <a:avLst/>
            <a:gdLst/>
            <a:ahLst/>
            <a:cxnLst/>
            <a:rect l="l" t="t" r="r" b="b"/>
            <a:pathLst>
              <a:path w="76794" h="143027">
                <a:moveTo>
                  <a:pt x="22067" y="24963"/>
                </a:moveTo>
                <a:lnTo>
                  <a:pt x="22067" y="4800"/>
                </a:lnTo>
                <a:lnTo>
                  <a:pt x="21107" y="4800"/>
                </a:lnTo>
                <a:lnTo>
                  <a:pt x="21107" y="3840"/>
                </a:lnTo>
                <a:lnTo>
                  <a:pt x="20162" y="2880"/>
                </a:lnTo>
                <a:lnTo>
                  <a:pt x="19202" y="2880"/>
                </a:lnTo>
                <a:lnTo>
                  <a:pt x="18227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0" y="3840"/>
                </a:lnTo>
                <a:lnTo>
                  <a:pt x="0" y="140147"/>
                </a:lnTo>
                <a:lnTo>
                  <a:pt x="960" y="141107"/>
                </a:lnTo>
                <a:lnTo>
                  <a:pt x="1920" y="142067"/>
                </a:lnTo>
                <a:lnTo>
                  <a:pt x="5760" y="142067"/>
                </a:lnTo>
                <a:lnTo>
                  <a:pt x="7680" y="143027"/>
                </a:lnTo>
                <a:lnTo>
                  <a:pt x="16322" y="143027"/>
                </a:lnTo>
                <a:lnTo>
                  <a:pt x="18227" y="142067"/>
                </a:lnTo>
                <a:lnTo>
                  <a:pt x="21107" y="142067"/>
                </a:lnTo>
                <a:lnTo>
                  <a:pt x="22067" y="141107"/>
                </a:lnTo>
                <a:lnTo>
                  <a:pt x="23042" y="141107"/>
                </a:lnTo>
                <a:lnTo>
                  <a:pt x="23042" y="140147"/>
                </a:lnTo>
                <a:lnTo>
                  <a:pt x="23987" y="140147"/>
                </a:lnTo>
                <a:lnTo>
                  <a:pt x="23987" y="50871"/>
                </a:lnTo>
                <a:lnTo>
                  <a:pt x="27828" y="46070"/>
                </a:lnTo>
                <a:lnTo>
                  <a:pt x="30708" y="41269"/>
                </a:lnTo>
                <a:lnTo>
                  <a:pt x="33588" y="37429"/>
                </a:lnTo>
                <a:lnTo>
                  <a:pt x="36469" y="33604"/>
                </a:lnTo>
                <a:lnTo>
                  <a:pt x="39349" y="30708"/>
                </a:lnTo>
                <a:lnTo>
                  <a:pt x="41269" y="28803"/>
                </a:lnTo>
                <a:lnTo>
                  <a:pt x="44150" y="26868"/>
                </a:lnTo>
                <a:lnTo>
                  <a:pt x="47030" y="24963"/>
                </a:lnTo>
                <a:lnTo>
                  <a:pt x="48950" y="23987"/>
                </a:lnTo>
                <a:lnTo>
                  <a:pt x="50871" y="23042"/>
                </a:lnTo>
                <a:lnTo>
                  <a:pt x="53751" y="22082"/>
                </a:lnTo>
                <a:lnTo>
                  <a:pt x="58552" y="22082"/>
                </a:lnTo>
                <a:lnTo>
                  <a:pt x="60472" y="23042"/>
                </a:lnTo>
                <a:lnTo>
                  <a:pt x="63352" y="23042"/>
                </a:lnTo>
                <a:lnTo>
                  <a:pt x="65272" y="23987"/>
                </a:lnTo>
                <a:lnTo>
                  <a:pt x="66233" y="23987"/>
                </a:lnTo>
                <a:lnTo>
                  <a:pt x="68153" y="24963"/>
                </a:lnTo>
                <a:lnTo>
                  <a:pt x="69113" y="24963"/>
                </a:lnTo>
                <a:lnTo>
                  <a:pt x="70073" y="25923"/>
                </a:lnTo>
                <a:lnTo>
                  <a:pt x="74874" y="25923"/>
                </a:lnTo>
                <a:lnTo>
                  <a:pt x="75834" y="24963"/>
                </a:lnTo>
                <a:lnTo>
                  <a:pt x="75834" y="23987"/>
                </a:lnTo>
                <a:lnTo>
                  <a:pt x="76794" y="23042"/>
                </a:lnTo>
                <a:lnTo>
                  <a:pt x="76794" y="5760"/>
                </a:lnTo>
                <a:lnTo>
                  <a:pt x="75834" y="4800"/>
                </a:lnTo>
                <a:lnTo>
                  <a:pt x="75834" y="3840"/>
                </a:lnTo>
                <a:lnTo>
                  <a:pt x="74874" y="3840"/>
                </a:lnTo>
                <a:lnTo>
                  <a:pt x="73914" y="2880"/>
                </a:lnTo>
                <a:lnTo>
                  <a:pt x="72953" y="1920"/>
                </a:lnTo>
                <a:lnTo>
                  <a:pt x="71993" y="1920"/>
                </a:lnTo>
                <a:lnTo>
                  <a:pt x="70073" y="960"/>
                </a:lnTo>
                <a:lnTo>
                  <a:pt x="67193" y="960"/>
                </a:lnTo>
                <a:lnTo>
                  <a:pt x="65272" y="0"/>
                </a:lnTo>
                <a:lnTo>
                  <a:pt x="51831" y="0"/>
                </a:lnTo>
                <a:lnTo>
                  <a:pt x="48950" y="960"/>
                </a:lnTo>
                <a:lnTo>
                  <a:pt x="46070" y="1920"/>
                </a:lnTo>
                <a:lnTo>
                  <a:pt x="43190" y="2880"/>
                </a:lnTo>
                <a:lnTo>
                  <a:pt x="41269" y="4800"/>
                </a:lnTo>
                <a:lnTo>
                  <a:pt x="38389" y="6720"/>
                </a:lnTo>
                <a:lnTo>
                  <a:pt x="34549" y="9601"/>
                </a:lnTo>
                <a:lnTo>
                  <a:pt x="31668" y="12481"/>
                </a:lnTo>
                <a:lnTo>
                  <a:pt x="28788" y="16322"/>
                </a:lnTo>
                <a:lnTo>
                  <a:pt x="24947" y="20147"/>
                </a:lnTo>
                <a:lnTo>
                  <a:pt x="22067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" name="object 14"/>
          <p:cNvSpPr/>
          <p:nvPr/>
        </p:nvSpPr>
        <p:spPr>
          <a:xfrm>
            <a:off x="3707648" y="614156"/>
            <a:ext cx="124800" cy="195834"/>
          </a:xfrm>
          <a:custGeom>
            <a:avLst/>
            <a:gdLst/>
            <a:ahLst/>
            <a:cxnLst/>
            <a:rect l="l" t="t" r="r" b="b"/>
            <a:pathLst>
              <a:path w="124800" h="195834">
                <a:moveTo>
                  <a:pt x="960" y="169910"/>
                </a:moveTo>
                <a:lnTo>
                  <a:pt x="2880" y="173751"/>
                </a:lnTo>
                <a:lnTo>
                  <a:pt x="4800" y="178551"/>
                </a:lnTo>
                <a:lnTo>
                  <a:pt x="8641" y="182392"/>
                </a:lnTo>
                <a:lnTo>
                  <a:pt x="13441" y="185272"/>
                </a:lnTo>
                <a:lnTo>
                  <a:pt x="18227" y="188153"/>
                </a:lnTo>
                <a:lnTo>
                  <a:pt x="24947" y="191033"/>
                </a:lnTo>
                <a:lnTo>
                  <a:pt x="31683" y="192953"/>
                </a:lnTo>
                <a:lnTo>
                  <a:pt x="33850" y="193459"/>
                </a:lnTo>
                <a:lnTo>
                  <a:pt x="45814" y="195240"/>
                </a:lnTo>
                <a:lnTo>
                  <a:pt x="59512" y="195834"/>
                </a:lnTo>
                <a:lnTo>
                  <a:pt x="63455" y="195746"/>
                </a:lnTo>
                <a:lnTo>
                  <a:pt x="76435" y="194350"/>
                </a:lnTo>
                <a:lnTo>
                  <a:pt x="78714" y="174711"/>
                </a:lnTo>
                <a:lnTo>
                  <a:pt x="73913" y="176631"/>
                </a:lnTo>
                <a:lnTo>
                  <a:pt x="58085" y="176616"/>
                </a:lnTo>
                <a:lnTo>
                  <a:pt x="43924" y="175513"/>
                </a:lnTo>
                <a:lnTo>
                  <a:pt x="33588" y="171830"/>
                </a:lnTo>
                <a:lnTo>
                  <a:pt x="26883" y="168950"/>
                </a:lnTo>
                <a:lnTo>
                  <a:pt x="24002" y="164150"/>
                </a:lnTo>
                <a:lnTo>
                  <a:pt x="24002" y="151668"/>
                </a:lnTo>
                <a:lnTo>
                  <a:pt x="24947" y="149748"/>
                </a:lnTo>
                <a:lnTo>
                  <a:pt x="25907" y="147827"/>
                </a:lnTo>
                <a:lnTo>
                  <a:pt x="26883" y="145907"/>
                </a:lnTo>
                <a:lnTo>
                  <a:pt x="26883" y="95036"/>
                </a:lnTo>
                <a:lnTo>
                  <a:pt x="27843" y="93116"/>
                </a:lnTo>
                <a:lnTo>
                  <a:pt x="28788" y="90236"/>
                </a:lnTo>
                <a:lnTo>
                  <a:pt x="30723" y="88315"/>
                </a:lnTo>
                <a:lnTo>
                  <a:pt x="30723" y="44150"/>
                </a:lnTo>
                <a:lnTo>
                  <a:pt x="31683" y="40325"/>
                </a:lnTo>
                <a:lnTo>
                  <a:pt x="32628" y="36484"/>
                </a:lnTo>
                <a:lnTo>
                  <a:pt x="33588" y="32644"/>
                </a:lnTo>
                <a:lnTo>
                  <a:pt x="35509" y="29763"/>
                </a:lnTo>
                <a:lnTo>
                  <a:pt x="37429" y="26868"/>
                </a:lnTo>
                <a:lnTo>
                  <a:pt x="40309" y="23987"/>
                </a:lnTo>
                <a:lnTo>
                  <a:pt x="43190" y="22082"/>
                </a:lnTo>
                <a:lnTo>
                  <a:pt x="46070" y="21107"/>
                </a:lnTo>
                <a:lnTo>
                  <a:pt x="49911" y="19202"/>
                </a:lnTo>
                <a:lnTo>
                  <a:pt x="53751" y="18242"/>
                </a:lnTo>
                <a:lnTo>
                  <a:pt x="68153" y="18242"/>
                </a:lnTo>
                <a:lnTo>
                  <a:pt x="74874" y="21107"/>
                </a:lnTo>
                <a:lnTo>
                  <a:pt x="79674" y="25923"/>
                </a:lnTo>
                <a:lnTo>
                  <a:pt x="84475" y="30708"/>
                </a:lnTo>
                <a:lnTo>
                  <a:pt x="87355" y="38389"/>
                </a:lnTo>
                <a:lnTo>
                  <a:pt x="87355" y="50871"/>
                </a:lnTo>
                <a:lnTo>
                  <a:pt x="86395" y="54711"/>
                </a:lnTo>
                <a:lnTo>
                  <a:pt x="85435" y="57591"/>
                </a:lnTo>
                <a:lnTo>
                  <a:pt x="84475" y="61432"/>
                </a:lnTo>
                <a:lnTo>
                  <a:pt x="82555" y="64312"/>
                </a:lnTo>
                <a:lnTo>
                  <a:pt x="80634" y="67193"/>
                </a:lnTo>
                <a:lnTo>
                  <a:pt x="77754" y="70073"/>
                </a:lnTo>
                <a:lnTo>
                  <a:pt x="74874" y="71993"/>
                </a:lnTo>
                <a:lnTo>
                  <a:pt x="71993" y="73914"/>
                </a:lnTo>
                <a:lnTo>
                  <a:pt x="68153" y="74874"/>
                </a:lnTo>
                <a:lnTo>
                  <a:pt x="63352" y="75834"/>
                </a:lnTo>
                <a:lnTo>
                  <a:pt x="49911" y="75834"/>
                </a:lnTo>
                <a:lnTo>
                  <a:pt x="43190" y="72953"/>
                </a:lnTo>
                <a:lnTo>
                  <a:pt x="39349" y="91196"/>
                </a:lnTo>
                <a:lnTo>
                  <a:pt x="43190" y="92156"/>
                </a:lnTo>
                <a:lnTo>
                  <a:pt x="48950" y="94076"/>
                </a:lnTo>
                <a:lnTo>
                  <a:pt x="67193" y="94076"/>
                </a:lnTo>
                <a:lnTo>
                  <a:pt x="73913" y="93116"/>
                </a:lnTo>
                <a:lnTo>
                  <a:pt x="79674" y="91196"/>
                </a:lnTo>
                <a:lnTo>
                  <a:pt x="86395" y="89275"/>
                </a:lnTo>
                <a:lnTo>
                  <a:pt x="92156" y="86395"/>
                </a:lnTo>
                <a:lnTo>
                  <a:pt x="95996" y="81594"/>
                </a:lnTo>
                <a:lnTo>
                  <a:pt x="100797" y="77754"/>
                </a:lnTo>
                <a:lnTo>
                  <a:pt x="104637" y="72953"/>
                </a:lnTo>
                <a:lnTo>
                  <a:pt x="106558" y="67193"/>
                </a:lnTo>
                <a:lnTo>
                  <a:pt x="109438" y="61432"/>
                </a:lnTo>
                <a:lnTo>
                  <a:pt x="110398" y="54711"/>
                </a:lnTo>
                <a:lnTo>
                  <a:pt x="110398" y="42230"/>
                </a:lnTo>
                <a:lnTo>
                  <a:pt x="109438" y="37429"/>
                </a:lnTo>
                <a:lnTo>
                  <a:pt x="108478" y="33604"/>
                </a:lnTo>
                <a:lnTo>
                  <a:pt x="106558" y="28803"/>
                </a:lnTo>
                <a:lnTo>
                  <a:pt x="104637" y="24963"/>
                </a:lnTo>
                <a:lnTo>
                  <a:pt x="100797" y="22082"/>
                </a:lnTo>
                <a:lnTo>
                  <a:pt x="121919" y="22082"/>
                </a:lnTo>
                <a:lnTo>
                  <a:pt x="122864" y="21107"/>
                </a:lnTo>
                <a:lnTo>
                  <a:pt x="123825" y="19202"/>
                </a:lnTo>
                <a:lnTo>
                  <a:pt x="124800" y="18242"/>
                </a:lnTo>
                <a:lnTo>
                  <a:pt x="124800" y="6720"/>
                </a:lnTo>
                <a:lnTo>
                  <a:pt x="123825" y="4800"/>
                </a:lnTo>
                <a:lnTo>
                  <a:pt x="122864" y="2880"/>
                </a:lnTo>
                <a:lnTo>
                  <a:pt x="121919" y="1920"/>
                </a:lnTo>
                <a:lnTo>
                  <a:pt x="76794" y="1920"/>
                </a:lnTo>
                <a:lnTo>
                  <a:pt x="73913" y="960"/>
                </a:lnTo>
                <a:lnTo>
                  <a:pt x="70073" y="960"/>
                </a:lnTo>
                <a:lnTo>
                  <a:pt x="67193" y="0"/>
                </a:lnTo>
                <a:lnTo>
                  <a:pt x="51831" y="0"/>
                </a:lnTo>
                <a:lnTo>
                  <a:pt x="45110" y="960"/>
                </a:lnTo>
                <a:lnTo>
                  <a:pt x="38404" y="2880"/>
                </a:lnTo>
                <a:lnTo>
                  <a:pt x="31683" y="5760"/>
                </a:lnTo>
                <a:lnTo>
                  <a:pt x="26883" y="8641"/>
                </a:lnTo>
                <a:lnTo>
                  <a:pt x="22067" y="12481"/>
                </a:lnTo>
                <a:lnTo>
                  <a:pt x="17282" y="16322"/>
                </a:lnTo>
                <a:lnTo>
                  <a:pt x="14401" y="22082"/>
                </a:lnTo>
                <a:lnTo>
                  <a:pt x="11521" y="27828"/>
                </a:lnTo>
                <a:lnTo>
                  <a:pt x="8641" y="33604"/>
                </a:lnTo>
                <a:lnTo>
                  <a:pt x="7680" y="40325"/>
                </a:lnTo>
                <a:lnTo>
                  <a:pt x="7680" y="54711"/>
                </a:lnTo>
                <a:lnTo>
                  <a:pt x="8641" y="60472"/>
                </a:lnTo>
                <a:lnTo>
                  <a:pt x="10561" y="64312"/>
                </a:lnTo>
                <a:lnTo>
                  <a:pt x="12481" y="69113"/>
                </a:lnTo>
                <a:lnTo>
                  <a:pt x="14401" y="72953"/>
                </a:lnTo>
                <a:lnTo>
                  <a:pt x="17282" y="76794"/>
                </a:lnTo>
                <a:lnTo>
                  <a:pt x="14401" y="80634"/>
                </a:lnTo>
                <a:lnTo>
                  <a:pt x="10561" y="84475"/>
                </a:lnTo>
                <a:lnTo>
                  <a:pt x="8641" y="89275"/>
                </a:lnTo>
                <a:lnTo>
                  <a:pt x="5760" y="94076"/>
                </a:lnTo>
                <a:lnTo>
                  <a:pt x="4800" y="99837"/>
                </a:lnTo>
                <a:lnTo>
                  <a:pt x="4800" y="109438"/>
                </a:lnTo>
                <a:lnTo>
                  <a:pt x="5760" y="113278"/>
                </a:lnTo>
                <a:lnTo>
                  <a:pt x="8641" y="117119"/>
                </a:lnTo>
                <a:lnTo>
                  <a:pt x="10561" y="120959"/>
                </a:lnTo>
                <a:lnTo>
                  <a:pt x="14401" y="123840"/>
                </a:lnTo>
                <a:lnTo>
                  <a:pt x="19202" y="126720"/>
                </a:lnTo>
                <a:lnTo>
                  <a:pt x="15361" y="129585"/>
                </a:lnTo>
                <a:lnTo>
                  <a:pt x="12481" y="131521"/>
                </a:lnTo>
                <a:lnTo>
                  <a:pt x="10561" y="134401"/>
                </a:lnTo>
                <a:lnTo>
                  <a:pt x="8641" y="136306"/>
                </a:lnTo>
                <a:lnTo>
                  <a:pt x="5760" y="139186"/>
                </a:lnTo>
                <a:lnTo>
                  <a:pt x="4800" y="142067"/>
                </a:lnTo>
                <a:lnTo>
                  <a:pt x="2880" y="144947"/>
                </a:lnTo>
                <a:lnTo>
                  <a:pt x="1920" y="147827"/>
                </a:lnTo>
                <a:lnTo>
                  <a:pt x="960" y="150708"/>
                </a:lnTo>
                <a:lnTo>
                  <a:pt x="0" y="153588"/>
                </a:lnTo>
                <a:lnTo>
                  <a:pt x="0" y="165110"/>
                </a:lnTo>
                <a:lnTo>
                  <a:pt x="960" y="169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" name="object 15"/>
          <p:cNvSpPr/>
          <p:nvPr/>
        </p:nvSpPr>
        <p:spPr>
          <a:xfrm>
            <a:off x="3738372" y="670788"/>
            <a:ext cx="12466" cy="34564"/>
          </a:xfrm>
          <a:custGeom>
            <a:avLst/>
            <a:gdLst/>
            <a:ahLst/>
            <a:cxnLst/>
            <a:rect l="l" t="t" r="r" b="b"/>
            <a:pathLst>
              <a:path w="12466" h="34564">
                <a:moveTo>
                  <a:pt x="0" y="0"/>
                </a:moveTo>
                <a:lnTo>
                  <a:pt x="0" y="31683"/>
                </a:lnTo>
                <a:lnTo>
                  <a:pt x="1904" y="30723"/>
                </a:lnTo>
                <a:lnTo>
                  <a:pt x="4785" y="32644"/>
                </a:lnTo>
                <a:lnTo>
                  <a:pt x="8625" y="34564"/>
                </a:lnTo>
                <a:lnTo>
                  <a:pt x="12466" y="16322"/>
                </a:lnTo>
                <a:lnTo>
                  <a:pt x="7680" y="11521"/>
                </a:lnTo>
                <a:lnTo>
                  <a:pt x="2865" y="67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" name="object 16"/>
          <p:cNvSpPr/>
          <p:nvPr/>
        </p:nvSpPr>
        <p:spPr>
          <a:xfrm>
            <a:off x="3734531" y="718794"/>
            <a:ext cx="96941" cy="89713"/>
          </a:xfrm>
          <a:custGeom>
            <a:avLst/>
            <a:gdLst/>
            <a:ahLst/>
            <a:cxnLst/>
            <a:rect l="l" t="t" r="r" b="b"/>
            <a:pathLst>
              <a:path w="96941" h="89713">
                <a:moveTo>
                  <a:pt x="69113" y="59512"/>
                </a:moveTo>
                <a:lnTo>
                  <a:pt x="67193" y="62392"/>
                </a:lnTo>
                <a:lnTo>
                  <a:pt x="64312" y="64312"/>
                </a:lnTo>
                <a:lnTo>
                  <a:pt x="60472" y="67193"/>
                </a:lnTo>
                <a:lnTo>
                  <a:pt x="56631" y="69113"/>
                </a:lnTo>
                <a:lnTo>
                  <a:pt x="51831" y="70073"/>
                </a:lnTo>
                <a:lnTo>
                  <a:pt x="49552" y="89713"/>
                </a:lnTo>
                <a:lnTo>
                  <a:pt x="61432" y="87355"/>
                </a:lnTo>
                <a:lnTo>
                  <a:pt x="69113" y="84475"/>
                </a:lnTo>
                <a:lnTo>
                  <a:pt x="75834" y="81594"/>
                </a:lnTo>
                <a:lnTo>
                  <a:pt x="81594" y="77754"/>
                </a:lnTo>
                <a:lnTo>
                  <a:pt x="86395" y="72953"/>
                </a:lnTo>
                <a:lnTo>
                  <a:pt x="90236" y="68153"/>
                </a:lnTo>
                <a:lnTo>
                  <a:pt x="93101" y="63352"/>
                </a:lnTo>
                <a:lnTo>
                  <a:pt x="95981" y="57591"/>
                </a:lnTo>
                <a:lnTo>
                  <a:pt x="96941" y="51831"/>
                </a:lnTo>
                <a:lnTo>
                  <a:pt x="96941" y="39349"/>
                </a:lnTo>
                <a:lnTo>
                  <a:pt x="95981" y="34549"/>
                </a:lnTo>
                <a:lnTo>
                  <a:pt x="93101" y="30708"/>
                </a:lnTo>
                <a:lnTo>
                  <a:pt x="91196" y="25923"/>
                </a:lnTo>
                <a:lnTo>
                  <a:pt x="88315" y="22082"/>
                </a:lnTo>
                <a:lnTo>
                  <a:pt x="83515" y="19202"/>
                </a:lnTo>
                <a:lnTo>
                  <a:pt x="79674" y="16322"/>
                </a:lnTo>
                <a:lnTo>
                  <a:pt x="74874" y="14386"/>
                </a:lnTo>
                <a:lnTo>
                  <a:pt x="70073" y="12481"/>
                </a:lnTo>
                <a:lnTo>
                  <a:pt x="64312" y="10546"/>
                </a:lnTo>
                <a:lnTo>
                  <a:pt x="58552" y="9601"/>
                </a:lnTo>
                <a:lnTo>
                  <a:pt x="51831" y="9601"/>
                </a:lnTo>
                <a:lnTo>
                  <a:pt x="17266" y="8641"/>
                </a:lnTo>
                <a:lnTo>
                  <a:pt x="11521" y="7680"/>
                </a:lnTo>
                <a:lnTo>
                  <a:pt x="7680" y="6705"/>
                </a:lnTo>
                <a:lnTo>
                  <a:pt x="3840" y="4800"/>
                </a:lnTo>
                <a:lnTo>
                  <a:pt x="960" y="1920"/>
                </a:lnTo>
                <a:lnTo>
                  <a:pt x="0" y="0"/>
                </a:lnTo>
                <a:lnTo>
                  <a:pt x="0" y="41269"/>
                </a:lnTo>
                <a:lnTo>
                  <a:pt x="960" y="38389"/>
                </a:lnTo>
                <a:lnTo>
                  <a:pt x="2865" y="36469"/>
                </a:lnTo>
                <a:lnTo>
                  <a:pt x="4800" y="34549"/>
                </a:lnTo>
                <a:lnTo>
                  <a:pt x="6705" y="32628"/>
                </a:lnTo>
                <a:lnTo>
                  <a:pt x="9585" y="29763"/>
                </a:lnTo>
                <a:lnTo>
                  <a:pt x="12466" y="27828"/>
                </a:lnTo>
                <a:lnTo>
                  <a:pt x="47030" y="28788"/>
                </a:lnTo>
                <a:lnTo>
                  <a:pt x="54711" y="28788"/>
                </a:lnTo>
                <a:lnTo>
                  <a:pt x="60472" y="30708"/>
                </a:lnTo>
                <a:lnTo>
                  <a:pt x="65272" y="33604"/>
                </a:lnTo>
                <a:lnTo>
                  <a:pt x="70073" y="37429"/>
                </a:lnTo>
                <a:lnTo>
                  <a:pt x="72953" y="41269"/>
                </a:lnTo>
                <a:lnTo>
                  <a:pt x="72953" y="49911"/>
                </a:lnTo>
                <a:lnTo>
                  <a:pt x="71993" y="53751"/>
                </a:lnTo>
                <a:lnTo>
                  <a:pt x="70073" y="56631"/>
                </a:lnTo>
                <a:lnTo>
                  <a:pt x="69113" y="595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/>
          <p:nvPr/>
        </p:nvSpPr>
        <p:spPr>
          <a:xfrm>
            <a:off x="3849715" y="614156"/>
            <a:ext cx="108478" cy="144947"/>
          </a:xfrm>
          <a:custGeom>
            <a:avLst/>
            <a:gdLst/>
            <a:ahLst/>
            <a:cxnLst/>
            <a:rect l="l" t="t" r="r" b="b"/>
            <a:pathLst>
              <a:path w="108478" h="144947">
                <a:moveTo>
                  <a:pt x="97917" y="143027"/>
                </a:moveTo>
                <a:lnTo>
                  <a:pt x="102717" y="143027"/>
                </a:lnTo>
                <a:lnTo>
                  <a:pt x="104637" y="142067"/>
                </a:lnTo>
                <a:lnTo>
                  <a:pt x="106558" y="142067"/>
                </a:lnTo>
                <a:lnTo>
                  <a:pt x="107518" y="141107"/>
                </a:lnTo>
                <a:lnTo>
                  <a:pt x="108478" y="140147"/>
                </a:lnTo>
                <a:lnTo>
                  <a:pt x="108478" y="41269"/>
                </a:lnTo>
                <a:lnTo>
                  <a:pt x="107518" y="33604"/>
                </a:lnTo>
                <a:lnTo>
                  <a:pt x="105597" y="27828"/>
                </a:lnTo>
                <a:lnTo>
                  <a:pt x="103677" y="21107"/>
                </a:lnTo>
                <a:lnTo>
                  <a:pt x="100797" y="16322"/>
                </a:lnTo>
                <a:lnTo>
                  <a:pt x="96956" y="12481"/>
                </a:lnTo>
                <a:lnTo>
                  <a:pt x="93116" y="7680"/>
                </a:lnTo>
                <a:lnTo>
                  <a:pt x="87355" y="4800"/>
                </a:lnTo>
                <a:lnTo>
                  <a:pt x="80650" y="2880"/>
                </a:lnTo>
                <a:lnTo>
                  <a:pt x="73929" y="960"/>
                </a:lnTo>
                <a:lnTo>
                  <a:pt x="66248" y="0"/>
                </a:lnTo>
                <a:lnTo>
                  <a:pt x="46085" y="0"/>
                </a:lnTo>
                <a:lnTo>
                  <a:pt x="41285" y="960"/>
                </a:lnTo>
                <a:lnTo>
                  <a:pt x="36484" y="1920"/>
                </a:lnTo>
                <a:lnTo>
                  <a:pt x="31683" y="2880"/>
                </a:lnTo>
                <a:lnTo>
                  <a:pt x="27843" y="4800"/>
                </a:lnTo>
                <a:lnTo>
                  <a:pt x="23042" y="5760"/>
                </a:lnTo>
                <a:lnTo>
                  <a:pt x="19202" y="7680"/>
                </a:lnTo>
                <a:lnTo>
                  <a:pt x="16322" y="9601"/>
                </a:lnTo>
                <a:lnTo>
                  <a:pt x="13441" y="10561"/>
                </a:lnTo>
                <a:lnTo>
                  <a:pt x="10561" y="12481"/>
                </a:lnTo>
                <a:lnTo>
                  <a:pt x="9601" y="13426"/>
                </a:lnTo>
                <a:lnTo>
                  <a:pt x="7680" y="15361"/>
                </a:lnTo>
                <a:lnTo>
                  <a:pt x="6720" y="16322"/>
                </a:lnTo>
                <a:lnTo>
                  <a:pt x="6720" y="28803"/>
                </a:lnTo>
                <a:lnTo>
                  <a:pt x="7680" y="29763"/>
                </a:lnTo>
                <a:lnTo>
                  <a:pt x="7680" y="30708"/>
                </a:lnTo>
                <a:lnTo>
                  <a:pt x="8641" y="31668"/>
                </a:lnTo>
                <a:lnTo>
                  <a:pt x="9601" y="32644"/>
                </a:lnTo>
                <a:lnTo>
                  <a:pt x="12481" y="32644"/>
                </a:lnTo>
                <a:lnTo>
                  <a:pt x="14401" y="31668"/>
                </a:lnTo>
                <a:lnTo>
                  <a:pt x="16322" y="30708"/>
                </a:lnTo>
                <a:lnTo>
                  <a:pt x="19202" y="29763"/>
                </a:lnTo>
                <a:lnTo>
                  <a:pt x="22082" y="27828"/>
                </a:lnTo>
                <a:lnTo>
                  <a:pt x="25923" y="25923"/>
                </a:lnTo>
                <a:lnTo>
                  <a:pt x="28803" y="23987"/>
                </a:lnTo>
                <a:lnTo>
                  <a:pt x="33604" y="23042"/>
                </a:lnTo>
                <a:lnTo>
                  <a:pt x="38404" y="21107"/>
                </a:lnTo>
                <a:lnTo>
                  <a:pt x="43205" y="20147"/>
                </a:lnTo>
                <a:lnTo>
                  <a:pt x="48006" y="19202"/>
                </a:lnTo>
                <a:lnTo>
                  <a:pt x="59527" y="19202"/>
                </a:lnTo>
                <a:lnTo>
                  <a:pt x="64328" y="20147"/>
                </a:lnTo>
                <a:lnTo>
                  <a:pt x="68168" y="21107"/>
                </a:lnTo>
                <a:lnTo>
                  <a:pt x="71993" y="23042"/>
                </a:lnTo>
                <a:lnTo>
                  <a:pt x="74889" y="24963"/>
                </a:lnTo>
                <a:lnTo>
                  <a:pt x="77769" y="26868"/>
                </a:lnTo>
                <a:lnTo>
                  <a:pt x="79674" y="29763"/>
                </a:lnTo>
                <a:lnTo>
                  <a:pt x="81610" y="32644"/>
                </a:lnTo>
                <a:lnTo>
                  <a:pt x="82555" y="36484"/>
                </a:lnTo>
                <a:lnTo>
                  <a:pt x="84490" y="40325"/>
                </a:lnTo>
                <a:lnTo>
                  <a:pt x="84490" y="60472"/>
                </a:lnTo>
                <a:lnTo>
                  <a:pt x="66248" y="60472"/>
                </a:lnTo>
                <a:lnTo>
                  <a:pt x="63362" y="60497"/>
                </a:lnTo>
                <a:lnTo>
                  <a:pt x="50345" y="61331"/>
                </a:lnTo>
                <a:lnTo>
                  <a:pt x="38404" y="63352"/>
                </a:lnTo>
                <a:lnTo>
                  <a:pt x="29763" y="65272"/>
                </a:lnTo>
                <a:lnTo>
                  <a:pt x="23042" y="68153"/>
                </a:lnTo>
                <a:lnTo>
                  <a:pt x="17282" y="71033"/>
                </a:lnTo>
                <a:lnTo>
                  <a:pt x="11521" y="74874"/>
                </a:lnTo>
                <a:lnTo>
                  <a:pt x="7680" y="79674"/>
                </a:lnTo>
                <a:lnTo>
                  <a:pt x="4800" y="85435"/>
                </a:lnTo>
                <a:lnTo>
                  <a:pt x="960" y="90236"/>
                </a:lnTo>
                <a:lnTo>
                  <a:pt x="0" y="96956"/>
                </a:lnTo>
                <a:lnTo>
                  <a:pt x="0" y="111343"/>
                </a:lnTo>
                <a:lnTo>
                  <a:pt x="960" y="116159"/>
                </a:lnTo>
                <a:lnTo>
                  <a:pt x="2880" y="121904"/>
                </a:lnTo>
                <a:lnTo>
                  <a:pt x="5760" y="126720"/>
                </a:lnTo>
                <a:lnTo>
                  <a:pt x="8641" y="130561"/>
                </a:lnTo>
                <a:lnTo>
                  <a:pt x="12481" y="134401"/>
                </a:lnTo>
                <a:lnTo>
                  <a:pt x="16322" y="137266"/>
                </a:lnTo>
                <a:lnTo>
                  <a:pt x="21122" y="140147"/>
                </a:lnTo>
                <a:lnTo>
                  <a:pt x="24963" y="110398"/>
                </a:lnTo>
                <a:lnTo>
                  <a:pt x="24963" y="98877"/>
                </a:lnTo>
                <a:lnTo>
                  <a:pt x="25923" y="95996"/>
                </a:lnTo>
                <a:lnTo>
                  <a:pt x="26883" y="93116"/>
                </a:lnTo>
                <a:lnTo>
                  <a:pt x="28803" y="89275"/>
                </a:lnTo>
                <a:lnTo>
                  <a:pt x="30723" y="86395"/>
                </a:lnTo>
                <a:lnTo>
                  <a:pt x="34564" y="84475"/>
                </a:lnTo>
                <a:lnTo>
                  <a:pt x="37444" y="82555"/>
                </a:lnTo>
                <a:lnTo>
                  <a:pt x="41285" y="80634"/>
                </a:lnTo>
                <a:lnTo>
                  <a:pt x="46085" y="79674"/>
                </a:lnTo>
                <a:lnTo>
                  <a:pt x="51846" y="78714"/>
                </a:lnTo>
                <a:lnTo>
                  <a:pt x="57607" y="77754"/>
                </a:lnTo>
                <a:lnTo>
                  <a:pt x="84490" y="77754"/>
                </a:lnTo>
                <a:lnTo>
                  <a:pt x="84490" y="106558"/>
                </a:lnTo>
                <a:lnTo>
                  <a:pt x="78714" y="113278"/>
                </a:lnTo>
                <a:lnTo>
                  <a:pt x="72969" y="118064"/>
                </a:lnTo>
                <a:lnTo>
                  <a:pt x="67208" y="120959"/>
                </a:lnTo>
                <a:lnTo>
                  <a:pt x="61447" y="123840"/>
                </a:lnTo>
                <a:lnTo>
                  <a:pt x="55686" y="125745"/>
                </a:lnTo>
                <a:lnTo>
                  <a:pt x="41285" y="125745"/>
                </a:lnTo>
                <a:lnTo>
                  <a:pt x="35524" y="123840"/>
                </a:lnTo>
                <a:lnTo>
                  <a:pt x="31683" y="119999"/>
                </a:lnTo>
                <a:lnTo>
                  <a:pt x="32644" y="143987"/>
                </a:lnTo>
                <a:lnTo>
                  <a:pt x="39364" y="144947"/>
                </a:lnTo>
                <a:lnTo>
                  <a:pt x="53766" y="144947"/>
                </a:lnTo>
                <a:lnTo>
                  <a:pt x="61447" y="143027"/>
                </a:lnTo>
                <a:lnTo>
                  <a:pt x="68168" y="139186"/>
                </a:lnTo>
                <a:lnTo>
                  <a:pt x="75834" y="136306"/>
                </a:lnTo>
                <a:lnTo>
                  <a:pt x="81610" y="131521"/>
                </a:lnTo>
                <a:lnTo>
                  <a:pt x="87355" y="124785"/>
                </a:lnTo>
                <a:lnTo>
                  <a:pt x="87355" y="139186"/>
                </a:lnTo>
                <a:lnTo>
                  <a:pt x="88331" y="140147"/>
                </a:lnTo>
                <a:lnTo>
                  <a:pt x="88331" y="141107"/>
                </a:lnTo>
                <a:lnTo>
                  <a:pt x="89275" y="142067"/>
                </a:lnTo>
                <a:lnTo>
                  <a:pt x="92171" y="142067"/>
                </a:lnTo>
                <a:lnTo>
                  <a:pt x="94076" y="143027"/>
                </a:lnTo>
                <a:lnTo>
                  <a:pt x="97917" y="1430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/>
          <p:nvPr/>
        </p:nvSpPr>
        <p:spPr>
          <a:xfrm>
            <a:off x="3870838" y="724555"/>
            <a:ext cx="11521" cy="33588"/>
          </a:xfrm>
          <a:custGeom>
            <a:avLst/>
            <a:gdLst/>
            <a:ahLst/>
            <a:cxnLst/>
            <a:rect l="l" t="t" r="r" b="b"/>
            <a:pathLst>
              <a:path w="11521" h="33588">
                <a:moveTo>
                  <a:pt x="5760" y="4785"/>
                </a:moveTo>
                <a:lnTo>
                  <a:pt x="3840" y="0"/>
                </a:lnTo>
                <a:lnTo>
                  <a:pt x="0" y="29748"/>
                </a:lnTo>
                <a:lnTo>
                  <a:pt x="5760" y="31668"/>
                </a:lnTo>
                <a:lnTo>
                  <a:pt x="11521" y="33588"/>
                </a:lnTo>
                <a:lnTo>
                  <a:pt x="10561" y="9601"/>
                </a:lnTo>
                <a:lnTo>
                  <a:pt x="5760" y="47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/>
          <p:nvPr/>
        </p:nvSpPr>
        <p:spPr>
          <a:xfrm>
            <a:off x="4003319" y="614156"/>
            <a:ext cx="113278" cy="143027"/>
          </a:xfrm>
          <a:custGeom>
            <a:avLst/>
            <a:gdLst/>
            <a:ahLst/>
            <a:cxnLst/>
            <a:rect l="l" t="t" r="r" b="b"/>
            <a:pathLst>
              <a:path w="113278" h="143027">
                <a:moveTo>
                  <a:pt x="22082" y="23987"/>
                </a:moveTo>
                <a:lnTo>
                  <a:pt x="22082" y="4800"/>
                </a:lnTo>
                <a:lnTo>
                  <a:pt x="21122" y="4800"/>
                </a:lnTo>
                <a:lnTo>
                  <a:pt x="21122" y="3840"/>
                </a:lnTo>
                <a:lnTo>
                  <a:pt x="20147" y="2880"/>
                </a:lnTo>
                <a:lnTo>
                  <a:pt x="19202" y="2880"/>
                </a:lnTo>
                <a:lnTo>
                  <a:pt x="18242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40147"/>
                </a:lnTo>
                <a:lnTo>
                  <a:pt x="960" y="141107"/>
                </a:lnTo>
                <a:lnTo>
                  <a:pt x="1920" y="142067"/>
                </a:lnTo>
                <a:lnTo>
                  <a:pt x="5760" y="142067"/>
                </a:lnTo>
                <a:lnTo>
                  <a:pt x="7680" y="143027"/>
                </a:lnTo>
                <a:lnTo>
                  <a:pt x="16306" y="143027"/>
                </a:lnTo>
                <a:lnTo>
                  <a:pt x="18242" y="142067"/>
                </a:lnTo>
                <a:lnTo>
                  <a:pt x="21122" y="142067"/>
                </a:lnTo>
                <a:lnTo>
                  <a:pt x="22082" y="141107"/>
                </a:lnTo>
                <a:lnTo>
                  <a:pt x="23027" y="141107"/>
                </a:lnTo>
                <a:lnTo>
                  <a:pt x="23027" y="140147"/>
                </a:lnTo>
                <a:lnTo>
                  <a:pt x="23987" y="140147"/>
                </a:lnTo>
                <a:lnTo>
                  <a:pt x="23987" y="46070"/>
                </a:lnTo>
                <a:lnTo>
                  <a:pt x="25291" y="44429"/>
                </a:lnTo>
                <a:lnTo>
                  <a:pt x="34576" y="34429"/>
                </a:lnTo>
                <a:lnTo>
                  <a:pt x="43190" y="26868"/>
                </a:lnTo>
                <a:lnTo>
                  <a:pt x="48950" y="23042"/>
                </a:lnTo>
                <a:lnTo>
                  <a:pt x="55671" y="20147"/>
                </a:lnTo>
                <a:lnTo>
                  <a:pt x="66233" y="20147"/>
                </a:lnTo>
                <a:lnTo>
                  <a:pt x="70073" y="21107"/>
                </a:lnTo>
                <a:lnTo>
                  <a:pt x="73913" y="23042"/>
                </a:lnTo>
                <a:lnTo>
                  <a:pt x="77754" y="24963"/>
                </a:lnTo>
                <a:lnTo>
                  <a:pt x="80634" y="27828"/>
                </a:lnTo>
                <a:lnTo>
                  <a:pt x="82555" y="30708"/>
                </a:lnTo>
                <a:lnTo>
                  <a:pt x="84475" y="34549"/>
                </a:lnTo>
                <a:lnTo>
                  <a:pt x="86395" y="38389"/>
                </a:lnTo>
                <a:lnTo>
                  <a:pt x="87355" y="42230"/>
                </a:lnTo>
                <a:lnTo>
                  <a:pt x="89275" y="47030"/>
                </a:lnTo>
                <a:lnTo>
                  <a:pt x="89275" y="139186"/>
                </a:lnTo>
                <a:lnTo>
                  <a:pt x="90236" y="140147"/>
                </a:lnTo>
                <a:lnTo>
                  <a:pt x="90236" y="141107"/>
                </a:lnTo>
                <a:lnTo>
                  <a:pt x="91196" y="141107"/>
                </a:lnTo>
                <a:lnTo>
                  <a:pt x="92156" y="142067"/>
                </a:lnTo>
                <a:lnTo>
                  <a:pt x="95996" y="142067"/>
                </a:lnTo>
                <a:lnTo>
                  <a:pt x="96956" y="143027"/>
                </a:lnTo>
                <a:lnTo>
                  <a:pt x="106558" y="143027"/>
                </a:lnTo>
                <a:lnTo>
                  <a:pt x="107518" y="142067"/>
                </a:lnTo>
                <a:lnTo>
                  <a:pt x="111358" y="142067"/>
                </a:lnTo>
                <a:lnTo>
                  <a:pt x="112318" y="141107"/>
                </a:lnTo>
                <a:lnTo>
                  <a:pt x="113278" y="141107"/>
                </a:lnTo>
                <a:lnTo>
                  <a:pt x="113278" y="40325"/>
                </a:lnTo>
                <a:lnTo>
                  <a:pt x="111358" y="33604"/>
                </a:lnTo>
                <a:lnTo>
                  <a:pt x="109438" y="26868"/>
                </a:lnTo>
                <a:lnTo>
                  <a:pt x="106558" y="21107"/>
                </a:lnTo>
                <a:lnTo>
                  <a:pt x="103677" y="16322"/>
                </a:lnTo>
                <a:lnTo>
                  <a:pt x="99837" y="10561"/>
                </a:lnTo>
                <a:lnTo>
                  <a:pt x="95036" y="6720"/>
                </a:lnTo>
                <a:lnTo>
                  <a:pt x="88315" y="3840"/>
                </a:lnTo>
                <a:lnTo>
                  <a:pt x="82555" y="960"/>
                </a:lnTo>
                <a:lnTo>
                  <a:pt x="74874" y="0"/>
                </a:lnTo>
                <a:lnTo>
                  <a:pt x="58552" y="0"/>
                </a:lnTo>
                <a:lnTo>
                  <a:pt x="50871" y="1920"/>
                </a:lnTo>
                <a:lnTo>
                  <a:pt x="44150" y="5760"/>
                </a:lnTo>
                <a:lnTo>
                  <a:pt x="41562" y="7131"/>
                </a:lnTo>
                <a:lnTo>
                  <a:pt x="31511" y="14115"/>
                </a:lnTo>
                <a:lnTo>
                  <a:pt x="22082" y="239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4157868" y="561350"/>
            <a:ext cx="30723" cy="28803"/>
          </a:xfrm>
          <a:custGeom>
            <a:avLst/>
            <a:gdLst/>
            <a:ahLst/>
            <a:cxnLst/>
            <a:rect l="l" t="t" r="r" b="b"/>
            <a:pathLst>
              <a:path w="30723" h="28803">
                <a:moveTo>
                  <a:pt x="0" y="14401"/>
                </a:moveTo>
                <a:lnTo>
                  <a:pt x="0" y="20162"/>
                </a:lnTo>
                <a:lnTo>
                  <a:pt x="960" y="24002"/>
                </a:lnTo>
                <a:lnTo>
                  <a:pt x="3840" y="25923"/>
                </a:lnTo>
                <a:lnTo>
                  <a:pt x="5760" y="27843"/>
                </a:lnTo>
                <a:lnTo>
                  <a:pt x="9601" y="28803"/>
                </a:lnTo>
                <a:lnTo>
                  <a:pt x="21122" y="28803"/>
                </a:lnTo>
                <a:lnTo>
                  <a:pt x="24963" y="27843"/>
                </a:lnTo>
                <a:lnTo>
                  <a:pt x="26883" y="25923"/>
                </a:lnTo>
                <a:lnTo>
                  <a:pt x="29763" y="24002"/>
                </a:lnTo>
                <a:lnTo>
                  <a:pt x="30723" y="20162"/>
                </a:lnTo>
                <a:lnTo>
                  <a:pt x="30723" y="8641"/>
                </a:lnTo>
                <a:lnTo>
                  <a:pt x="28803" y="4800"/>
                </a:lnTo>
                <a:lnTo>
                  <a:pt x="26883" y="2880"/>
                </a:lnTo>
                <a:lnTo>
                  <a:pt x="24963" y="960"/>
                </a:lnTo>
                <a:lnTo>
                  <a:pt x="21122" y="0"/>
                </a:lnTo>
                <a:lnTo>
                  <a:pt x="9601" y="0"/>
                </a:lnTo>
                <a:lnTo>
                  <a:pt x="5760" y="960"/>
                </a:lnTo>
                <a:lnTo>
                  <a:pt x="3840" y="2880"/>
                </a:lnTo>
                <a:lnTo>
                  <a:pt x="960" y="4800"/>
                </a:lnTo>
                <a:lnTo>
                  <a:pt x="0" y="8641"/>
                </a:lnTo>
                <a:lnTo>
                  <a:pt x="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4160748" y="616076"/>
            <a:ext cx="24963" cy="141107"/>
          </a:xfrm>
          <a:custGeom>
            <a:avLst/>
            <a:gdLst/>
            <a:ahLst/>
            <a:cxnLst/>
            <a:rect l="l" t="t" r="r" b="b"/>
            <a:pathLst>
              <a:path w="24963" h="141107">
                <a:moveTo>
                  <a:pt x="960" y="138226"/>
                </a:moveTo>
                <a:lnTo>
                  <a:pt x="960" y="139186"/>
                </a:lnTo>
                <a:lnTo>
                  <a:pt x="1920" y="139186"/>
                </a:lnTo>
                <a:lnTo>
                  <a:pt x="2880" y="140147"/>
                </a:lnTo>
                <a:lnTo>
                  <a:pt x="6720" y="140147"/>
                </a:lnTo>
                <a:lnTo>
                  <a:pt x="8641" y="141107"/>
                </a:lnTo>
                <a:lnTo>
                  <a:pt x="17282" y="141107"/>
                </a:lnTo>
                <a:lnTo>
                  <a:pt x="18242" y="140147"/>
                </a:lnTo>
                <a:lnTo>
                  <a:pt x="22082" y="140147"/>
                </a:lnTo>
                <a:lnTo>
                  <a:pt x="23042" y="139186"/>
                </a:lnTo>
                <a:lnTo>
                  <a:pt x="24002" y="139186"/>
                </a:lnTo>
                <a:lnTo>
                  <a:pt x="24002" y="138226"/>
                </a:lnTo>
                <a:lnTo>
                  <a:pt x="24963" y="138226"/>
                </a:lnTo>
                <a:lnTo>
                  <a:pt x="24963" y="3840"/>
                </a:lnTo>
                <a:lnTo>
                  <a:pt x="24002" y="2880"/>
                </a:lnTo>
                <a:lnTo>
                  <a:pt x="24002" y="1920"/>
                </a:lnTo>
                <a:lnTo>
                  <a:pt x="23042" y="960"/>
                </a:lnTo>
                <a:lnTo>
                  <a:pt x="22082" y="960"/>
                </a:lnTo>
                <a:lnTo>
                  <a:pt x="21122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37266"/>
                </a:lnTo>
                <a:lnTo>
                  <a:pt x="960" y="1382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4219300" y="614156"/>
            <a:ext cx="94076" cy="144947"/>
          </a:xfrm>
          <a:custGeom>
            <a:avLst/>
            <a:gdLst/>
            <a:ahLst/>
            <a:cxnLst/>
            <a:rect l="l" t="t" r="r" b="b"/>
            <a:pathLst>
              <a:path w="94076" h="144947">
                <a:moveTo>
                  <a:pt x="87370" y="16322"/>
                </a:moveTo>
                <a:lnTo>
                  <a:pt x="86410" y="15361"/>
                </a:lnTo>
                <a:lnTo>
                  <a:pt x="86410" y="10561"/>
                </a:lnTo>
                <a:lnTo>
                  <a:pt x="85450" y="10561"/>
                </a:lnTo>
                <a:lnTo>
                  <a:pt x="85450" y="9601"/>
                </a:lnTo>
                <a:lnTo>
                  <a:pt x="84490" y="8641"/>
                </a:lnTo>
                <a:lnTo>
                  <a:pt x="83530" y="8641"/>
                </a:lnTo>
                <a:lnTo>
                  <a:pt x="82570" y="7680"/>
                </a:lnTo>
                <a:lnTo>
                  <a:pt x="80650" y="6720"/>
                </a:lnTo>
                <a:lnTo>
                  <a:pt x="78729" y="5760"/>
                </a:lnTo>
                <a:lnTo>
                  <a:pt x="76809" y="4800"/>
                </a:lnTo>
                <a:lnTo>
                  <a:pt x="74889" y="3840"/>
                </a:lnTo>
                <a:lnTo>
                  <a:pt x="72008" y="2880"/>
                </a:lnTo>
                <a:lnTo>
                  <a:pt x="69128" y="1920"/>
                </a:lnTo>
                <a:lnTo>
                  <a:pt x="66248" y="960"/>
                </a:lnTo>
                <a:lnTo>
                  <a:pt x="62407" y="0"/>
                </a:lnTo>
                <a:lnTo>
                  <a:pt x="43205" y="0"/>
                </a:lnTo>
                <a:lnTo>
                  <a:pt x="36484" y="960"/>
                </a:lnTo>
                <a:lnTo>
                  <a:pt x="30723" y="2880"/>
                </a:lnTo>
                <a:lnTo>
                  <a:pt x="24002" y="4800"/>
                </a:lnTo>
                <a:lnTo>
                  <a:pt x="19202" y="7680"/>
                </a:lnTo>
                <a:lnTo>
                  <a:pt x="15361" y="11521"/>
                </a:lnTo>
                <a:lnTo>
                  <a:pt x="11521" y="15361"/>
                </a:lnTo>
                <a:lnTo>
                  <a:pt x="8656" y="19202"/>
                </a:lnTo>
                <a:lnTo>
                  <a:pt x="6720" y="23987"/>
                </a:lnTo>
                <a:lnTo>
                  <a:pt x="4815" y="28803"/>
                </a:lnTo>
                <a:lnTo>
                  <a:pt x="3840" y="33604"/>
                </a:lnTo>
                <a:lnTo>
                  <a:pt x="3840" y="44150"/>
                </a:lnTo>
                <a:lnTo>
                  <a:pt x="4815" y="49911"/>
                </a:lnTo>
                <a:lnTo>
                  <a:pt x="6720" y="53751"/>
                </a:lnTo>
                <a:lnTo>
                  <a:pt x="8656" y="58552"/>
                </a:lnTo>
                <a:lnTo>
                  <a:pt x="10561" y="61432"/>
                </a:lnTo>
                <a:lnTo>
                  <a:pt x="13441" y="64312"/>
                </a:lnTo>
                <a:lnTo>
                  <a:pt x="17282" y="68153"/>
                </a:lnTo>
                <a:lnTo>
                  <a:pt x="21122" y="70073"/>
                </a:lnTo>
                <a:lnTo>
                  <a:pt x="24002" y="72953"/>
                </a:lnTo>
                <a:lnTo>
                  <a:pt x="28803" y="74874"/>
                </a:lnTo>
                <a:lnTo>
                  <a:pt x="32644" y="76794"/>
                </a:lnTo>
                <a:lnTo>
                  <a:pt x="36484" y="77754"/>
                </a:lnTo>
                <a:lnTo>
                  <a:pt x="41285" y="79674"/>
                </a:lnTo>
                <a:lnTo>
                  <a:pt x="45125" y="81594"/>
                </a:lnTo>
                <a:lnTo>
                  <a:pt x="48966" y="82555"/>
                </a:lnTo>
                <a:lnTo>
                  <a:pt x="52806" y="84475"/>
                </a:lnTo>
                <a:lnTo>
                  <a:pt x="56647" y="86395"/>
                </a:lnTo>
                <a:lnTo>
                  <a:pt x="59527" y="88315"/>
                </a:lnTo>
                <a:lnTo>
                  <a:pt x="62407" y="90236"/>
                </a:lnTo>
                <a:lnTo>
                  <a:pt x="65288" y="92156"/>
                </a:lnTo>
                <a:lnTo>
                  <a:pt x="67208" y="95036"/>
                </a:lnTo>
                <a:lnTo>
                  <a:pt x="69128" y="96956"/>
                </a:lnTo>
                <a:lnTo>
                  <a:pt x="70088" y="100797"/>
                </a:lnTo>
                <a:lnTo>
                  <a:pt x="70088" y="107518"/>
                </a:lnTo>
                <a:lnTo>
                  <a:pt x="69128" y="111343"/>
                </a:lnTo>
                <a:lnTo>
                  <a:pt x="68168" y="113278"/>
                </a:lnTo>
                <a:lnTo>
                  <a:pt x="66248" y="116159"/>
                </a:lnTo>
                <a:lnTo>
                  <a:pt x="64328" y="118064"/>
                </a:lnTo>
                <a:lnTo>
                  <a:pt x="62407" y="119999"/>
                </a:lnTo>
                <a:lnTo>
                  <a:pt x="59527" y="121904"/>
                </a:lnTo>
                <a:lnTo>
                  <a:pt x="56647" y="122880"/>
                </a:lnTo>
                <a:lnTo>
                  <a:pt x="53766" y="123840"/>
                </a:lnTo>
                <a:lnTo>
                  <a:pt x="49926" y="124785"/>
                </a:lnTo>
                <a:lnTo>
                  <a:pt x="46085" y="125745"/>
                </a:lnTo>
                <a:lnTo>
                  <a:pt x="36484" y="125745"/>
                </a:lnTo>
                <a:lnTo>
                  <a:pt x="31683" y="124785"/>
                </a:lnTo>
                <a:lnTo>
                  <a:pt x="27843" y="123840"/>
                </a:lnTo>
                <a:lnTo>
                  <a:pt x="24002" y="121904"/>
                </a:lnTo>
                <a:lnTo>
                  <a:pt x="20162" y="119999"/>
                </a:lnTo>
                <a:lnTo>
                  <a:pt x="17282" y="119024"/>
                </a:lnTo>
                <a:lnTo>
                  <a:pt x="13441" y="117119"/>
                </a:lnTo>
                <a:lnTo>
                  <a:pt x="11521" y="116159"/>
                </a:lnTo>
                <a:lnTo>
                  <a:pt x="8656" y="115183"/>
                </a:lnTo>
                <a:lnTo>
                  <a:pt x="6720" y="113278"/>
                </a:lnTo>
                <a:lnTo>
                  <a:pt x="5775" y="112318"/>
                </a:lnTo>
                <a:lnTo>
                  <a:pt x="3840" y="112318"/>
                </a:lnTo>
                <a:lnTo>
                  <a:pt x="2880" y="113278"/>
                </a:lnTo>
                <a:lnTo>
                  <a:pt x="1935" y="113278"/>
                </a:lnTo>
                <a:lnTo>
                  <a:pt x="1935" y="114239"/>
                </a:lnTo>
                <a:lnTo>
                  <a:pt x="975" y="115183"/>
                </a:lnTo>
                <a:lnTo>
                  <a:pt x="975" y="118064"/>
                </a:lnTo>
                <a:lnTo>
                  <a:pt x="0" y="119024"/>
                </a:lnTo>
                <a:lnTo>
                  <a:pt x="0" y="125745"/>
                </a:lnTo>
                <a:lnTo>
                  <a:pt x="975" y="127680"/>
                </a:lnTo>
                <a:lnTo>
                  <a:pt x="975" y="129585"/>
                </a:lnTo>
                <a:lnTo>
                  <a:pt x="1935" y="131521"/>
                </a:lnTo>
                <a:lnTo>
                  <a:pt x="1935" y="133426"/>
                </a:lnTo>
                <a:lnTo>
                  <a:pt x="2880" y="134401"/>
                </a:lnTo>
                <a:lnTo>
                  <a:pt x="4815" y="135346"/>
                </a:lnTo>
                <a:lnTo>
                  <a:pt x="5775" y="136306"/>
                </a:lnTo>
                <a:lnTo>
                  <a:pt x="8656" y="137266"/>
                </a:lnTo>
                <a:lnTo>
                  <a:pt x="10561" y="138242"/>
                </a:lnTo>
                <a:lnTo>
                  <a:pt x="13441" y="140147"/>
                </a:lnTo>
                <a:lnTo>
                  <a:pt x="17282" y="141107"/>
                </a:lnTo>
                <a:lnTo>
                  <a:pt x="20162" y="142067"/>
                </a:lnTo>
                <a:lnTo>
                  <a:pt x="24002" y="143027"/>
                </a:lnTo>
                <a:lnTo>
                  <a:pt x="28803" y="143027"/>
                </a:lnTo>
                <a:lnTo>
                  <a:pt x="32644" y="143987"/>
                </a:lnTo>
                <a:lnTo>
                  <a:pt x="37444" y="144947"/>
                </a:lnTo>
                <a:lnTo>
                  <a:pt x="49926" y="144947"/>
                </a:lnTo>
                <a:lnTo>
                  <a:pt x="56647" y="143987"/>
                </a:lnTo>
                <a:lnTo>
                  <a:pt x="63367" y="142067"/>
                </a:lnTo>
                <a:lnTo>
                  <a:pt x="69128" y="140147"/>
                </a:lnTo>
                <a:lnTo>
                  <a:pt x="74889" y="137266"/>
                </a:lnTo>
                <a:lnTo>
                  <a:pt x="79689" y="133426"/>
                </a:lnTo>
                <a:lnTo>
                  <a:pt x="84490" y="129585"/>
                </a:lnTo>
                <a:lnTo>
                  <a:pt x="87370" y="125745"/>
                </a:lnTo>
                <a:lnTo>
                  <a:pt x="90251" y="119999"/>
                </a:lnTo>
                <a:lnTo>
                  <a:pt x="93131" y="115183"/>
                </a:lnTo>
                <a:lnTo>
                  <a:pt x="94076" y="109438"/>
                </a:lnTo>
                <a:lnTo>
                  <a:pt x="94076" y="96956"/>
                </a:lnTo>
                <a:lnTo>
                  <a:pt x="93131" y="92156"/>
                </a:lnTo>
                <a:lnTo>
                  <a:pt x="91211" y="87355"/>
                </a:lnTo>
                <a:lnTo>
                  <a:pt x="89291" y="83515"/>
                </a:lnTo>
                <a:lnTo>
                  <a:pt x="86410" y="79674"/>
                </a:lnTo>
                <a:lnTo>
                  <a:pt x="83530" y="76794"/>
                </a:lnTo>
                <a:lnTo>
                  <a:pt x="80650" y="73914"/>
                </a:lnTo>
                <a:lnTo>
                  <a:pt x="76809" y="71993"/>
                </a:lnTo>
                <a:lnTo>
                  <a:pt x="72969" y="69113"/>
                </a:lnTo>
                <a:lnTo>
                  <a:pt x="68168" y="67193"/>
                </a:lnTo>
                <a:lnTo>
                  <a:pt x="64328" y="65272"/>
                </a:lnTo>
                <a:lnTo>
                  <a:pt x="60487" y="64312"/>
                </a:lnTo>
                <a:lnTo>
                  <a:pt x="55686" y="62392"/>
                </a:lnTo>
                <a:lnTo>
                  <a:pt x="51846" y="60472"/>
                </a:lnTo>
                <a:lnTo>
                  <a:pt x="48005" y="59512"/>
                </a:lnTo>
                <a:lnTo>
                  <a:pt x="44165" y="57591"/>
                </a:lnTo>
                <a:lnTo>
                  <a:pt x="40325" y="55671"/>
                </a:lnTo>
                <a:lnTo>
                  <a:pt x="37444" y="53751"/>
                </a:lnTo>
                <a:lnTo>
                  <a:pt x="33604" y="51831"/>
                </a:lnTo>
                <a:lnTo>
                  <a:pt x="31683" y="49911"/>
                </a:lnTo>
                <a:lnTo>
                  <a:pt x="29763" y="47030"/>
                </a:lnTo>
                <a:lnTo>
                  <a:pt x="27843" y="44150"/>
                </a:lnTo>
                <a:lnTo>
                  <a:pt x="26883" y="41269"/>
                </a:lnTo>
                <a:lnTo>
                  <a:pt x="26883" y="31668"/>
                </a:lnTo>
                <a:lnTo>
                  <a:pt x="27843" y="29763"/>
                </a:lnTo>
                <a:lnTo>
                  <a:pt x="29763" y="27828"/>
                </a:lnTo>
                <a:lnTo>
                  <a:pt x="30723" y="24963"/>
                </a:lnTo>
                <a:lnTo>
                  <a:pt x="32644" y="23987"/>
                </a:lnTo>
                <a:lnTo>
                  <a:pt x="34564" y="22082"/>
                </a:lnTo>
                <a:lnTo>
                  <a:pt x="37444" y="21107"/>
                </a:lnTo>
                <a:lnTo>
                  <a:pt x="40325" y="20147"/>
                </a:lnTo>
                <a:lnTo>
                  <a:pt x="44165" y="19202"/>
                </a:lnTo>
                <a:lnTo>
                  <a:pt x="47045" y="18242"/>
                </a:lnTo>
                <a:lnTo>
                  <a:pt x="55686" y="18242"/>
                </a:lnTo>
                <a:lnTo>
                  <a:pt x="60487" y="19202"/>
                </a:lnTo>
                <a:lnTo>
                  <a:pt x="63367" y="20147"/>
                </a:lnTo>
                <a:lnTo>
                  <a:pt x="67208" y="21107"/>
                </a:lnTo>
                <a:lnTo>
                  <a:pt x="70088" y="22082"/>
                </a:lnTo>
                <a:lnTo>
                  <a:pt x="72969" y="23042"/>
                </a:lnTo>
                <a:lnTo>
                  <a:pt x="75849" y="24963"/>
                </a:lnTo>
                <a:lnTo>
                  <a:pt x="77769" y="25923"/>
                </a:lnTo>
                <a:lnTo>
                  <a:pt x="79689" y="26868"/>
                </a:lnTo>
                <a:lnTo>
                  <a:pt x="81610" y="27828"/>
                </a:lnTo>
                <a:lnTo>
                  <a:pt x="82570" y="28803"/>
                </a:lnTo>
                <a:lnTo>
                  <a:pt x="83530" y="28803"/>
                </a:lnTo>
                <a:lnTo>
                  <a:pt x="84490" y="27828"/>
                </a:lnTo>
                <a:lnTo>
                  <a:pt x="85450" y="27828"/>
                </a:lnTo>
                <a:lnTo>
                  <a:pt x="85450" y="26868"/>
                </a:lnTo>
                <a:lnTo>
                  <a:pt x="86410" y="25923"/>
                </a:lnTo>
                <a:lnTo>
                  <a:pt x="86410" y="23042"/>
                </a:lnTo>
                <a:lnTo>
                  <a:pt x="87370" y="22082"/>
                </a:lnTo>
                <a:lnTo>
                  <a:pt x="8737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4339300" y="614156"/>
            <a:ext cx="108478" cy="144947"/>
          </a:xfrm>
          <a:custGeom>
            <a:avLst/>
            <a:gdLst/>
            <a:ahLst/>
            <a:cxnLst/>
            <a:rect l="l" t="t" r="r" b="b"/>
            <a:pathLst>
              <a:path w="108478" h="144947">
                <a:moveTo>
                  <a:pt x="100797" y="16322"/>
                </a:moveTo>
                <a:lnTo>
                  <a:pt x="95996" y="12481"/>
                </a:lnTo>
                <a:lnTo>
                  <a:pt x="92171" y="7680"/>
                </a:lnTo>
                <a:lnTo>
                  <a:pt x="87355" y="4800"/>
                </a:lnTo>
                <a:lnTo>
                  <a:pt x="80650" y="2880"/>
                </a:lnTo>
                <a:lnTo>
                  <a:pt x="73929" y="960"/>
                </a:lnTo>
                <a:lnTo>
                  <a:pt x="65288" y="0"/>
                </a:lnTo>
                <a:lnTo>
                  <a:pt x="46085" y="0"/>
                </a:lnTo>
                <a:lnTo>
                  <a:pt x="41285" y="960"/>
                </a:lnTo>
                <a:lnTo>
                  <a:pt x="35524" y="1920"/>
                </a:lnTo>
                <a:lnTo>
                  <a:pt x="30723" y="2880"/>
                </a:lnTo>
                <a:lnTo>
                  <a:pt x="26883" y="4800"/>
                </a:lnTo>
                <a:lnTo>
                  <a:pt x="23042" y="5760"/>
                </a:lnTo>
                <a:lnTo>
                  <a:pt x="19202" y="7680"/>
                </a:lnTo>
                <a:lnTo>
                  <a:pt x="16322" y="9601"/>
                </a:lnTo>
                <a:lnTo>
                  <a:pt x="12481" y="10561"/>
                </a:lnTo>
                <a:lnTo>
                  <a:pt x="10561" y="12481"/>
                </a:lnTo>
                <a:lnTo>
                  <a:pt x="8641" y="13426"/>
                </a:lnTo>
                <a:lnTo>
                  <a:pt x="7680" y="15361"/>
                </a:lnTo>
                <a:lnTo>
                  <a:pt x="6720" y="16322"/>
                </a:lnTo>
                <a:lnTo>
                  <a:pt x="6720" y="17266"/>
                </a:lnTo>
                <a:lnTo>
                  <a:pt x="5760" y="19202"/>
                </a:lnTo>
                <a:lnTo>
                  <a:pt x="5760" y="26868"/>
                </a:lnTo>
                <a:lnTo>
                  <a:pt x="6720" y="27828"/>
                </a:lnTo>
                <a:lnTo>
                  <a:pt x="6720" y="30708"/>
                </a:lnTo>
                <a:lnTo>
                  <a:pt x="7680" y="31668"/>
                </a:lnTo>
                <a:lnTo>
                  <a:pt x="8641" y="31668"/>
                </a:lnTo>
                <a:lnTo>
                  <a:pt x="8641" y="32644"/>
                </a:lnTo>
                <a:lnTo>
                  <a:pt x="12481" y="32644"/>
                </a:lnTo>
                <a:lnTo>
                  <a:pt x="13441" y="31668"/>
                </a:lnTo>
                <a:lnTo>
                  <a:pt x="16322" y="30708"/>
                </a:lnTo>
                <a:lnTo>
                  <a:pt x="18242" y="29763"/>
                </a:lnTo>
                <a:lnTo>
                  <a:pt x="22082" y="27828"/>
                </a:lnTo>
                <a:lnTo>
                  <a:pt x="24963" y="25923"/>
                </a:lnTo>
                <a:lnTo>
                  <a:pt x="28803" y="23987"/>
                </a:lnTo>
                <a:lnTo>
                  <a:pt x="32644" y="23042"/>
                </a:lnTo>
                <a:lnTo>
                  <a:pt x="37444" y="21107"/>
                </a:lnTo>
                <a:lnTo>
                  <a:pt x="42245" y="20147"/>
                </a:lnTo>
                <a:lnTo>
                  <a:pt x="48006" y="19202"/>
                </a:lnTo>
                <a:lnTo>
                  <a:pt x="59527" y="19202"/>
                </a:lnTo>
                <a:lnTo>
                  <a:pt x="64328" y="20147"/>
                </a:lnTo>
                <a:lnTo>
                  <a:pt x="68168" y="21107"/>
                </a:lnTo>
                <a:lnTo>
                  <a:pt x="71993" y="23042"/>
                </a:lnTo>
                <a:lnTo>
                  <a:pt x="74889" y="24963"/>
                </a:lnTo>
                <a:lnTo>
                  <a:pt x="76809" y="26868"/>
                </a:lnTo>
                <a:lnTo>
                  <a:pt x="79674" y="29763"/>
                </a:lnTo>
                <a:lnTo>
                  <a:pt x="81610" y="32644"/>
                </a:lnTo>
                <a:lnTo>
                  <a:pt x="82555" y="36484"/>
                </a:lnTo>
                <a:lnTo>
                  <a:pt x="83515" y="40325"/>
                </a:lnTo>
                <a:lnTo>
                  <a:pt x="84490" y="45110"/>
                </a:lnTo>
                <a:lnTo>
                  <a:pt x="84490" y="60472"/>
                </a:lnTo>
                <a:lnTo>
                  <a:pt x="66248" y="60472"/>
                </a:lnTo>
                <a:lnTo>
                  <a:pt x="63339" y="60497"/>
                </a:lnTo>
                <a:lnTo>
                  <a:pt x="49955" y="61331"/>
                </a:lnTo>
                <a:lnTo>
                  <a:pt x="38404" y="63352"/>
                </a:lnTo>
                <a:lnTo>
                  <a:pt x="29763" y="65272"/>
                </a:lnTo>
                <a:lnTo>
                  <a:pt x="23042" y="68153"/>
                </a:lnTo>
                <a:lnTo>
                  <a:pt x="17282" y="71033"/>
                </a:lnTo>
                <a:lnTo>
                  <a:pt x="11521" y="74874"/>
                </a:lnTo>
                <a:lnTo>
                  <a:pt x="6720" y="79674"/>
                </a:lnTo>
                <a:lnTo>
                  <a:pt x="3840" y="85435"/>
                </a:lnTo>
                <a:lnTo>
                  <a:pt x="960" y="90236"/>
                </a:lnTo>
                <a:lnTo>
                  <a:pt x="0" y="96956"/>
                </a:lnTo>
                <a:lnTo>
                  <a:pt x="0" y="111343"/>
                </a:lnTo>
                <a:lnTo>
                  <a:pt x="960" y="116159"/>
                </a:lnTo>
                <a:lnTo>
                  <a:pt x="2880" y="121904"/>
                </a:lnTo>
                <a:lnTo>
                  <a:pt x="4800" y="126720"/>
                </a:lnTo>
                <a:lnTo>
                  <a:pt x="8641" y="130561"/>
                </a:lnTo>
                <a:lnTo>
                  <a:pt x="12481" y="134401"/>
                </a:lnTo>
                <a:lnTo>
                  <a:pt x="16322" y="137266"/>
                </a:lnTo>
                <a:lnTo>
                  <a:pt x="21122" y="140147"/>
                </a:lnTo>
                <a:lnTo>
                  <a:pt x="24002" y="110398"/>
                </a:lnTo>
                <a:lnTo>
                  <a:pt x="24002" y="98877"/>
                </a:lnTo>
                <a:lnTo>
                  <a:pt x="24963" y="95996"/>
                </a:lnTo>
                <a:lnTo>
                  <a:pt x="26883" y="93116"/>
                </a:lnTo>
                <a:lnTo>
                  <a:pt x="27843" y="89275"/>
                </a:lnTo>
                <a:lnTo>
                  <a:pt x="30723" y="86395"/>
                </a:lnTo>
                <a:lnTo>
                  <a:pt x="33604" y="84475"/>
                </a:lnTo>
                <a:lnTo>
                  <a:pt x="37444" y="82555"/>
                </a:lnTo>
                <a:lnTo>
                  <a:pt x="41285" y="80634"/>
                </a:lnTo>
                <a:lnTo>
                  <a:pt x="46085" y="79674"/>
                </a:lnTo>
                <a:lnTo>
                  <a:pt x="50886" y="78714"/>
                </a:lnTo>
                <a:lnTo>
                  <a:pt x="56647" y="77754"/>
                </a:lnTo>
                <a:lnTo>
                  <a:pt x="84490" y="77754"/>
                </a:lnTo>
                <a:lnTo>
                  <a:pt x="84490" y="106558"/>
                </a:lnTo>
                <a:lnTo>
                  <a:pt x="77769" y="113278"/>
                </a:lnTo>
                <a:lnTo>
                  <a:pt x="71993" y="118064"/>
                </a:lnTo>
                <a:lnTo>
                  <a:pt x="67208" y="120959"/>
                </a:lnTo>
                <a:lnTo>
                  <a:pt x="61447" y="123840"/>
                </a:lnTo>
                <a:lnTo>
                  <a:pt x="55686" y="125745"/>
                </a:lnTo>
                <a:lnTo>
                  <a:pt x="41285" y="125745"/>
                </a:lnTo>
                <a:lnTo>
                  <a:pt x="35524" y="123840"/>
                </a:lnTo>
                <a:lnTo>
                  <a:pt x="30723" y="119999"/>
                </a:lnTo>
                <a:lnTo>
                  <a:pt x="32644" y="143987"/>
                </a:lnTo>
                <a:lnTo>
                  <a:pt x="38404" y="144947"/>
                </a:lnTo>
                <a:lnTo>
                  <a:pt x="53766" y="144947"/>
                </a:lnTo>
                <a:lnTo>
                  <a:pt x="60487" y="143027"/>
                </a:lnTo>
                <a:lnTo>
                  <a:pt x="68168" y="139186"/>
                </a:lnTo>
                <a:lnTo>
                  <a:pt x="74889" y="136306"/>
                </a:lnTo>
                <a:lnTo>
                  <a:pt x="81610" y="131521"/>
                </a:lnTo>
                <a:lnTo>
                  <a:pt x="87355" y="124785"/>
                </a:lnTo>
                <a:lnTo>
                  <a:pt x="87355" y="140147"/>
                </a:lnTo>
                <a:lnTo>
                  <a:pt x="88331" y="141107"/>
                </a:lnTo>
                <a:lnTo>
                  <a:pt x="89275" y="142067"/>
                </a:lnTo>
                <a:lnTo>
                  <a:pt x="91196" y="142067"/>
                </a:lnTo>
                <a:lnTo>
                  <a:pt x="93116" y="143027"/>
                </a:lnTo>
                <a:lnTo>
                  <a:pt x="102717" y="143027"/>
                </a:lnTo>
                <a:lnTo>
                  <a:pt x="103677" y="142067"/>
                </a:lnTo>
                <a:lnTo>
                  <a:pt x="106558" y="142067"/>
                </a:lnTo>
                <a:lnTo>
                  <a:pt x="107518" y="141107"/>
                </a:lnTo>
                <a:lnTo>
                  <a:pt x="107518" y="140147"/>
                </a:lnTo>
                <a:lnTo>
                  <a:pt x="108478" y="139186"/>
                </a:lnTo>
                <a:lnTo>
                  <a:pt x="108478" y="41269"/>
                </a:lnTo>
                <a:lnTo>
                  <a:pt x="107518" y="33604"/>
                </a:lnTo>
                <a:lnTo>
                  <a:pt x="105597" y="27828"/>
                </a:lnTo>
                <a:lnTo>
                  <a:pt x="103677" y="21107"/>
                </a:lnTo>
                <a:lnTo>
                  <a:pt x="100797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4360423" y="724555"/>
            <a:ext cx="11521" cy="33588"/>
          </a:xfrm>
          <a:custGeom>
            <a:avLst/>
            <a:gdLst/>
            <a:ahLst/>
            <a:cxnLst/>
            <a:rect l="l" t="t" r="r" b="b"/>
            <a:pathLst>
              <a:path w="11521" h="33588">
                <a:moveTo>
                  <a:pt x="5760" y="4785"/>
                </a:moveTo>
                <a:lnTo>
                  <a:pt x="2880" y="0"/>
                </a:lnTo>
                <a:lnTo>
                  <a:pt x="0" y="29748"/>
                </a:lnTo>
                <a:lnTo>
                  <a:pt x="5760" y="31668"/>
                </a:lnTo>
                <a:lnTo>
                  <a:pt x="11521" y="33588"/>
                </a:lnTo>
                <a:lnTo>
                  <a:pt x="9601" y="9601"/>
                </a:lnTo>
                <a:lnTo>
                  <a:pt x="5760" y="47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4471781" y="580552"/>
            <a:ext cx="86395" cy="177591"/>
          </a:xfrm>
          <a:custGeom>
            <a:avLst/>
            <a:gdLst/>
            <a:ahLst/>
            <a:cxnLst/>
            <a:rect l="l" t="t" r="r" b="b"/>
            <a:pathLst>
              <a:path w="86395" h="177591">
                <a:moveTo>
                  <a:pt x="960" y="39364"/>
                </a:moveTo>
                <a:lnTo>
                  <a:pt x="0" y="40325"/>
                </a:lnTo>
                <a:lnTo>
                  <a:pt x="0" y="51846"/>
                </a:lnTo>
                <a:lnTo>
                  <a:pt x="960" y="53751"/>
                </a:lnTo>
                <a:lnTo>
                  <a:pt x="1920" y="55686"/>
                </a:lnTo>
                <a:lnTo>
                  <a:pt x="23042" y="55686"/>
                </a:lnTo>
                <a:lnTo>
                  <a:pt x="23042" y="141122"/>
                </a:lnTo>
                <a:lnTo>
                  <a:pt x="24002" y="147843"/>
                </a:lnTo>
                <a:lnTo>
                  <a:pt x="24963" y="153603"/>
                </a:lnTo>
                <a:lnTo>
                  <a:pt x="26883" y="158389"/>
                </a:lnTo>
                <a:lnTo>
                  <a:pt x="28803" y="163189"/>
                </a:lnTo>
                <a:lnTo>
                  <a:pt x="31683" y="167030"/>
                </a:lnTo>
                <a:lnTo>
                  <a:pt x="35524" y="170870"/>
                </a:lnTo>
                <a:lnTo>
                  <a:pt x="39364" y="173751"/>
                </a:lnTo>
                <a:lnTo>
                  <a:pt x="44150" y="175671"/>
                </a:lnTo>
                <a:lnTo>
                  <a:pt x="48950" y="176631"/>
                </a:lnTo>
                <a:lnTo>
                  <a:pt x="54711" y="177591"/>
                </a:lnTo>
                <a:lnTo>
                  <a:pt x="71033" y="177591"/>
                </a:lnTo>
                <a:lnTo>
                  <a:pt x="72953" y="176631"/>
                </a:lnTo>
                <a:lnTo>
                  <a:pt x="74874" y="176631"/>
                </a:lnTo>
                <a:lnTo>
                  <a:pt x="76794" y="175671"/>
                </a:lnTo>
                <a:lnTo>
                  <a:pt x="78714" y="175671"/>
                </a:lnTo>
                <a:lnTo>
                  <a:pt x="80634" y="174711"/>
                </a:lnTo>
                <a:lnTo>
                  <a:pt x="81594" y="173751"/>
                </a:lnTo>
                <a:lnTo>
                  <a:pt x="83515" y="173751"/>
                </a:lnTo>
                <a:lnTo>
                  <a:pt x="83515" y="172791"/>
                </a:lnTo>
                <a:lnTo>
                  <a:pt x="84475" y="171846"/>
                </a:lnTo>
                <a:lnTo>
                  <a:pt x="85435" y="170870"/>
                </a:lnTo>
                <a:lnTo>
                  <a:pt x="85435" y="168950"/>
                </a:lnTo>
                <a:lnTo>
                  <a:pt x="86395" y="167030"/>
                </a:lnTo>
                <a:lnTo>
                  <a:pt x="86395" y="159349"/>
                </a:lnTo>
                <a:lnTo>
                  <a:pt x="85435" y="157444"/>
                </a:lnTo>
                <a:lnTo>
                  <a:pt x="85435" y="154564"/>
                </a:lnTo>
                <a:lnTo>
                  <a:pt x="84475" y="154564"/>
                </a:lnTo>
                <a:lnTo>
                  <a:pt x="84475" y="153603"/>
                </a:lnTo>
                <a:lnTo>
                  <a:pt x="79674" y="153603"/>
                </a:lnTo>
                <a:lnTo>
                  <a:pt x="78714" y="154564"/>
                </a:lnTo>
                <a:lnTo>
                  <a:pt x="77754" y="154564"/>
                </a:lnTo>
                <a:lnTo>
                  <a:pt x="76794" y="155508"/>
                </a:lnTo>
                <a:lnTo>
                  <a:pt x="74874" y="155508"/>
                </a:lnTo>
                <a:lnTo>
                  <a:pt x="73913" y="156484"/>
                </a:lnTo>
                <a:lnTo>
                  <a:pt x="71993" y="156484"/>
                </a:lnTo>
                <a:lnTo>
                  <a:pt x="70073" y="157444"/>
                </a:lnTo>
                <a:lnTo>
                  <a:pt x="58552" y="157444"/>
                </a:lnTo>
                <a:lnTo>
                  <a:pt x="53766" y="154564"/>
                </a:lnTo>
                <a:lnTo>
                  <a:pt x="50886" y="150723"/>
                </a:lnTo>
                <a:lnTo>
                  <a:pt x="48950" y="145923"/>
                </a:lnTo>
                <a:lnTo>
                  <a:pt x="47045" y="139202"/>
                </a:lnTo>
                <a:lnTo>
                  <a:pt x="47045" y="55686"/>
                </a:lnTo>
                <a:lnTo>
                  <a:pt x="82555" y="55686"/>
                </a:lnTo>
                <a:lnTo>
                  <a:pt x="83515" y="54711"/>
                </a:lnTo>
                <a:lnTo>
                  <a:pt x="84475" y="53751"/>
                </a:lnTo>
                <a:lnTo>
                  <a:pt x="85435" y="51846"/>
                </a:lnTo>
                <a:lnTo>
                  <a:pt x="86395" y="49926"/>
                </a:lnTo>
                <a:lnTo>
                  <a:pt x="86395" y="42245"/>
                </a:lnTo>
                <a:lnTo>
                  <a:pt x="85435" y="41285"/>
                </a:lnTo>
                <a:lnTo>
                  <a:pt x="85435" y="39364"/>
                </a:lnTo>
                <a:lnTo>
                  <a:pt x="84475" y="38404"/>
                </a:lnTo>
                <a:lnTo>
                  <a:pt x="84475" y="37444"/>
                </a:lnTo>
                <a:lnTo>
                  <a:pt x="83515" y="36484"/>
                </a:lnTo>
                <a:lnTo>
                  <a:pt x="82555" y="36484"/>
                </a:lnTo>
                <a:lnTo>
                  <a:pt x="81594" y="35524"/>
                </a:lnTo>
                <a:lnTo>
                  <a:pt x="47045" y="35524"/>
                </a:lnTo>
                <a:lnTo>
                  <a:pt x="47045" y="2880"/>
                </a:lnTo>
                <a:lnTo>
                  <a:pt x="46085" y="1920"/>
                </a:lnTo>
                <a:lnTo>
                  <a:pt x="45110" y="960"/>
                </a:lnTo>
                <a:lnTo>
                  <a:pt x="44150" y="960"/>
                </a:lnTo>
                <a:lnTo>
                  <a:pt x="42245" y="0"/>
                </a:lnTo>
                <a:lnTo>
                  <a:pt x="27843" y="0"/>
                </a:lnTo>
                <a:lnTo>
                  <a:pt x="25923" y="960"/>
                </a:lnTo>
                <a:lnTo>
                  <a:pt x="24963" y="1920"/>
                </a:lnTo>
                <a:lnTo>
                  <a:pt x="24002" y="1920"/>
                </a:lnTo>
                <a:lnTo>
                  <a:pt x="24002" y="2880"/>
                </a:lnTo>
                <a:lnTo>
                  <a:pt x="23042" y="2880"/>
                </a:lnTo>
                <a:lnTo>
                  <a:pt x="23042" y="35524"/>
                </a:lnTo>
                <a:lnTo>
                  <a:pt x="3840" y="35524"/>
                </a:lnTo>
                <a:lnTo>
                  <a:pt x="2880" y="36484"/>
                </a:lnTo>
                <a:lnTo>
                  <a:pt x="1920" y="36484"/>
                </a:lnTo>
                <a:lnTo>
                  <a:pt x="960" y="37444"/>
                </a:lnTo>
                <a:lnTo>
                  <a:pt x="960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4589861" y="616076"/>
            <a:ext cx="23987" cy="141107"/>
          </a:xfrm>
          <a:custGeom>
            <a:avLst/>
            <a:gdLst/>
            <a:ahLst/>
            <a:cxnLst/>
            <a:rect l="l" t="t" r="r" b="b"/>
            <a:pathLst>
              <a:path w="23987" h="141107">
                <a:moveTo>
                  <a:pt x="23987" y="1920"/>
                </a:moveTo>
                <a:lnTo>
                  <a:pt x="23042" y="1920"/>
                </a:lnTo>
                <a:lnTo>
                  <a:pt x="23042" y="960"/>
                </a:lnTo>
                <a:lnTo>
                  <a:pt x="22082" y="960"/>
                </a:lnTo>
                <a:lnTo>
                  <a:pt x="21107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38226"/>
                </a:lnTo>
                <a:lnTo>
                  <a:pt x="960" y="138226"/>
                </a:lnTo>
                <a:lnTo>
                  <a:pt x="960" y="139186"/>
                </a:lnTo>
                <a:lnTo>
                  <a:pt x="1920" y="139186"/>
                </a:lnTo>
                <a:lnTo>
                  <a:pt x="2880" y="140147"/>
                </a:lnTo>
                <a:lnTo>
                  <a:pt x="6720" y="140147"/>
                </a:lnTo>
                <a:lnTo>
                  <a:pt x="7680" y="141107"/>
                </a:lnTo>
                <a:lnTo>
                  <a:pt x="16322" y="141107"/>
                </a:lnTo>
                <a:lnTo>
                  <a:pt x="18242" y="140147"/>
                </a:lnTo>
                <a:lnTo>
                  <a:pt x="22082" y="140147"/>
                </a:lnTo>
                <a:lnTo>
                  <a:pt x="23042" y="139186"/>
                </a:lnTo>
                <a:lnTo>
                  <a:pt x="23987" y="139186"/>
                </a:lnTo>
                <a:lnTo>
                  <a:pt x="23987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4586980" y="561350"/>
            <a:ext cx="29763" cy="28803"/>
          </a:xfrm>
          <a:custGeom>
            <a:avLst/>
            <a:gdLst/>
            <a:ahLst/>
            <a:cxnLst/>
            <a:rect l="l" t="t" r="r" b="b"/>
            <a:pathLst>
              <a:path w="29763" h="28803">
                <a:moveTo>
                  <a:pt x="29763" y="14401"/>
                </a:moveTo>
                <a:lnTo>
                  <a:pt x="29763" y="8641"/>
                </a:lnTo>
                <a:lnTo>
                  <a:pt x="28803" y="4800"/>
                </a:lnTo>
                <a:lnTo>
                  <a:pt x="26868" y="2880"/>
                </a:lnTo>
                <a:lnTo>
                  <a:pt x="24963" y="960"/>
                </a:lnTo>
                <a:lnTo>
                  <a:pt x="21122" y="0"/>
                </a:lnTo>
                <a:lnTo>
                  <a:pt x="9601" y="0"/>
                </a:lnTo>
                <a:lnTo>
                  <a:pt x="576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8641"/>
                </a:lnTo>
                <a:lnTo>
                  <a:pt x="0" y="20162"/>
                </a:lnTo>
                <a:lnTo>
                  <a:pt x="960" y="24002"/>
                </a:lnTo>
                <a:lnTo>
                  <a:pt x="2880" y="25923"/>
                </a:lnTo>
                <a:lnTo>
                  <a:pt x="5760" y="27843"/>
                </a:lnTo>
                <a:lnTo>
                  <a:pt x="9601" y="28803"/>
                </a:lnTo>
                <a:lnTo>
                  <a:pt x="21122" y="28803"/>
                </a:lnTo>
                <a:lnTo>
                  <a:pt x="24963" y="27843"/>
                </a:lnTo>
                <a:lnTo>
                  <a:pt x="26868" y="25923"/>
                </a:lnTo>
                <a:lnTo>
                  <a:pt x="28803" y="24002"/>
                </a:lnTo>
                <a:lnTo>
                  <a:pt x="29763" y="20162"/>
                </a:lnTo>
                <a:lnTo>
                  <a:pt x="29763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4683937" y="722635"/>
            <a:ext cx="30723" cy="36469"/>
          </a:xfrm>
          <a:custGeom>
            <a:avLst/>
            <a:gdLst/>
            <a:ahLst/>
            <a:cxnLst/>
            <a:rect l="l" t="t" r="r" b="b"/>
            <a:pathLst>
              <a:path w="30723" h="36469">
                <a:moveTo>
                  <a:pt x="17282" y="14401"/>
                </a:moveTo>
                <a:lnTo>
                  <a:pt x="12481" y="11521"/>
                </a:lnTo>
                <a:lnTo>
                  <a:pt x="6720" y="8641"/>
                </a:lnTo>
                <a:lnTo>
                  <a:pt x="2880" y="4800"/>
                </a:lnTo>
                <a:lnTo>
                  <a:pt x="0" y="0"/>
                </a:lnTo>
                <a:lnTo>
                  <a:pt x="1920" y="31668"/>
                </a:lnTo>
                <a:lnTo>
                  <a:pt x="5300" y="32742"/>
                </a:lnTo>
                <a:lnTo>
                  <a:pt x="17088" y="35458"/>
                </a:lnTo>
                <a:lnTo>
                  <a:pt x="30723" y="36469"/>
                </a:lnTo>
                <a:lnTo>
                  <a:pt x="24002" y="15361"/>
                </a:lnTo>
                <a:lnTo>
                  <a:pt x="17282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4649373" y="614156"/>
            <a:ext cx="132481" cy="144947"/>
          </a:xfrm>
          <a:custGeom>
            <a:avLst/>
            <a:gdLst/>
            <a:ahLst/>
            <a:cxnLst/>
            <a:rect l="l" t="t" r="r" b="b"/>
            <a:pathLst>
              <a:path w="132481" h="144947">
                <a:moveTo>
                  <a:pt x="84475" y="119999"/>
                </a:moveTo>
                <a:lnTo>
                  <a:pt x="79674" y="122880"/>
                </a:lnTo>
                <a:lnTo>
                  <a:pt x="72953" y="123840"/>
                </a:lnTo>
                <a:lnTo>
                  <a:pt x="58567" y="123840"/>
                </a:lnTo>
                <a:lnTo>
                  <a:pt x="65288" y="144947"/>
                </a:lnTo>
                <a:lnTo>
                  <a:pt x="82731" y="143092"/>
                </a:lnTo>
                <a:lnTo>
                  <a:pt x="94076" y="139186"/>
                </a:lnTo>
                <a:lnTo>
                  <a:pt x="106370" y="132387"/>
                </a:lnTo>
                <a:lnTo>
                  <a:pt x="115199" y="123840"/>
                </a:lnTo>
                <a:lnTo>
                  <a:pt x="123325" y="112485"/>
                </a:lnTo>
                <a:lnTo>
                  <a:pt x="128640" y="100797"/>
                </a:lnTo>
                <a:lnTo>
                  <a:pt x="131892" y="83998"/>
                </a:lnTo>
                <a:lnTo>
                  <a:pt x="132481" y="71033"/>
                </a:lnTo>
                <a:lnTo>
                  <a:pt x="132409" y="65856"/>
                </a:lnTo>
                <a:lnTo>
                  <a:pt x="131338" y="52828"/>
                </a:lnTo>
                <a:lnTo>
                  <a:pt x="128640" y="41269"/>
                </a:lnTo>
                <a:lnTo>
                  <a:pt x="123293" y="28339"/>
                </a:lnTo>
                <a:lnTo>
                  <a:pt x="116159" y="18242"/>
                </a:lnTo>
                <a:lnTo>
                  <a:pt x="111358" y="12481"/>
                </a:lnTo>
                <a:lnTo>
                  <a:pt x="104637" y="7680"/>
                </a:lnTo>
                <a:lnTo>
                  <a:pt x="95996" y="4800"/>
                </a:lnTo>
                <a:lnTo>
                  <a:pt x="93622" y="3727"/>
                </a:lnTo>
                <a:lnTo>
                  <a:pt x="81735" y="757"/>
                </a:lnTo>
                <a:lnTo>
                  <a:pt x="68168" y="0"/>
                </a:lnTo>
                <a:lnTo>
                  <a:pt x="62863" y="139"/>
                </a:lnTo>
                <a:lnTo>
                  <a:pt x="49907" y="1743"/>
                </a:lnTo>
                <a:lnTo>
                  <a:pt x="38404" y="4800"/>
                </a:lnTo>
                <a:lnTo>
                  <a:pt x="26480" y="11599"/>
                </a:lnTo>
                <a:lnTo>
                  <a:pt x="17282" y="20147"/>
                </a:lnTo>
                <a:lnTo>
                  <a:pt x="9590" y="31799"/>
                </a:lnTo>
                <a:lnTo>
                  <a:pt x="4800" y="44150"/>
                </a:lnTo>
                <a:lnTo>
                  <a:pt x="1010" y="59718"/>
                </a:lnTo>
                <a:lnTo>
                  <a:pt x="0" y="72953"/>
                </a:lnTo>
                <a:lnTo>
                  <a:pt x="174" y="78989"/>
                </a:lnTo>
                <a:lnTo>
                  <a:pt x="1610" y="91730"/>
                </a:lnTo>
                <a:lnTo>
                  <a:pt x="3840" y="103677"/>
                </a:lnTo>
                <a:lnTo>
                  <a:pt x="6720" y="112318"/>
                </a:lnTo>
                <a:lnTo>
                  <a:pt x="10561" y="119999"/>
                </a:lnTo>
                <a:lnTo>
                  <a:pt x="16322" y="125745"/>
                </a:lnTo>
                <a:lnTo>
                  <a:pt x="22082" y="131521"/>
                </a:lnTo>
                <a:lnTo>
                  <a:pt x="28803" y="136306"/>
                </a:lnTo>
                <a:lnTo>
                  <a:pt x="36484" y="140147"/>
                </a:lnTo>
                <a:lnTo>
                  <a:pt x="34564" y="108478"/>
                </a:lnTo>
                <a:lnTo>
                  <a:pt x="30723" y="103677"/>
                </a:lnTo>
                <a:lnTo>
                  <a:pt x="28803" y="98877"/>
                </a:lnTo>
                <a:lnTo>
                  <a:pt x="27843" y="92156"/>
                </a:lnTo>
                <a:lnTo>
                  <a:pt x="25923" y="85435"/>
                </a:lnTo>
                <a:lnTo>
                  <a:pt x="25923" y="64312"/>
                </a:lnTo>
                <a:lnTo>
                  <a:pt x="26883" y="57591"/>
                </a:lnTo>
                <a:lnTo>
                  <a:pt x="27843" y="50871"/>
                </a:lnTo>
                <a:lnTo>
                  <a:pt x="29763" y="44150"/>
                </a:lnTo>
                <a:lnTo>
                  <a:pt x="32644" y="39349"/>
                </a:lnTo>
                <a:lnTo>
                  <a:pt x="35524" y="34549"/>
                </a:lnTo>
                <a:lnTo>
                  <a:pt x="39364" y="29763"/>
                </a:lnTo>
                <a:lnTo>
                  <a:pt x="43205" y="25923"/>
                </a:lnTo>
                <a:lnTo>
                  <a:pt x="48005" y="23987"/>
                </a:lnTo>
                <a:lnTo>
                  <a:pt x="53766" y="21107"/>
                </a:lnTo>
                <a:lnTo>
                  <a:pt x="59512" y="20147"/>
                </a:lnTo>
                <a:lnTo>
                  <a:pt x="74874" y="20147"/>
                </a:lnTo>
                <a:lnTo>
                  <a:pt x="80634" y="21107"/>
                </a:lnTo>
                <a:lnTo>
                  <a:pt x="86395" y="23987"/>
                </a:lnTo>
                <a:lnTo>
                  <a:pt x="91196" y="26868"/>
                </a:lnTo>
                <a:lnTo>
                  <a:pt x="95996" y="30708"/>
                </a:lnTo>
                <a:lnTo>
                  <a:pt x="98877" y="35509"/>
                </a:lnTo>
                <a:lnTo>
                  <a:pt x="101757" y="40325"/>
                </a:lnTo>
                <a:lnTo>
                  <a:pt x="103677" y="46070"/>
                </a:lnTo>
                <a:lnTo>
                  <a:pt x="104637" y="51831"/>
                </a:lnTo>
                <a:lnTo>
                  <a:pt x="106558" y="58552"/>
                </a:lnTo>
                <a:lnTo>
                  <a:pt x="107518" y="65272"/>
                </a:lnTo>
                <a:lnTo>
                  <a:pt x="107518" y="79674"/>
                </a:lnTo>
                <a:lnTo>
                  <a:pt x="106558" y="87355"/>
                </a:lnTo>
                <a:lnTo>
                  <a:pt x="104637" y="93116"/>
                </a:lnTo>
                <a:lnTo>
                  <a:pt x="102717" y="99837"/>
                </a:lnTo>
                <a:lnTo>
                  <a:pt x="100797" y="105597"/>
                </a:lnTo>
                <a:lnTo>
                  <a:pt x="96956" y="109438"/>
                </a:lnTo>
                <a:lnTo>
                  <a:pt x="94076" y="114239"/>
                </a:lnTo>
                <a:lnTo>
                  <a:pt x="89275" y="118064"/>
                </a:lnTo>
                <a:lnTo>
                  <a:pt x="84475" y="119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4817364" y="614156"/>
            <a:ext cx="114239" cy="143027"/>
          </a:xfrm>
          <a:custGeom>
            <a:avLst/>
            <a:gdLst/>
            <a:ahLst/>
            <a:cxnLst/>
            <a:rect l="l" t="t" r="r" b="b"/>
            <a:pathLst>
              <a:path w="114239" h="143027">
                <a:moveTo>
                  <a:pt x="24002" y="140147"/>
                </a:moveTo>
                <a:lnTo>
                  <a:pt x="24963" y="139186"/>
                </a:lnTo>
                <a:lnTo>
                  <a:pt x="24963" y="46070"/>
                </a:lnTo>
                <a:lnTo>
                  <a:pt x="25785" y="45021"/>
                </a:lnTo>
                <a:lnTo>
                  <a:pt x="34812" y="34647"/>
                </a:lnTo>
                <a:lnTo>
                  <a:pt x="43205" y="26868"/>
                </a:lnTo>
                <a:lnTo>
                  <a:pt x="49926" y="23042"/>
                </a:lnTo>
                <a:lnTo>
                  <a:pt x="55686" y="20147"/>
                </a:lnTo>
                <a:lnTo>
                  <a:pt x="66248" y="20147"/>
                </a:lnTo>
                <a:lnTo>
                  <a:pt x="71048" y="21107"/>
                </a:lnTo>
                <a:lnTo>
                  <a:pt x="73929" y="23042"/>
                </a:lnTo>
                <a:lnTo>
                  <a:pt x="77769" y="24963"/>
                </a:lnTo>
                <a:lnTo>
                  <a:pt x="80650" y="27828"/>
                </a:lnTo>
                <a:lnTo>
                  <a:pt x="82570" y="30708"/>
                </a:lnTo>
                <a:lnTo>
                  <a:pt x="85450" y="34549"/>
                </a:lnTo>
                <a:lnTo>
                  <a:pt x="87355" y="38389"/>
                </a:lnTo>
                <a:lnTo>
                  <a:pt x="88331" y="42230"/>
                </a:lnTo>
                <a:lnTo>
                  <a:pt x="89291" y="47030"/>
                </a:lnTo>
                <a:lnTo>
                  <a:pt x="90236" y="53751"/>
                </a:lnTo>
                <a:lnTo>
                  <a:pt x="90236" y="140147"/>
                </a:lnTo>
                <a:lnTo>
                  <a:pt x="91196" y="141107"/>
                </a:lnTo>
                <a:lnTo>
                  <a:pt x="92171" y="142067"/>
                </a:lnTo>
                <a:lnTo>
                  <a:pt x="96012" y="142067"/>
                </a:lnTo>
                <a:lnTo>
                  <a:pt x="97916" y="143027"/>
                </a:lnTo>
                <a:lnTo>
                  <a:pt x="106558" y="143027"/>
                </a:lnTo>
                <a:lnTo>
                  <a:pt x="108478" y="142067"/>
                </a:lnTo>
                <a:lnTo>
                  <a:pt x="111358" y="142067"/>
                </a:lnTo>
                <a:lnTo>
                  <a:pt x="112318" y="141107"/>
                </a:lnTo>
                <a:lnTo>
                  <a:pt x="113278" y="141107"/>
                </a:lnTo>
                <a:lnTo>
                  <a:pt x="113278" y="140147"/>
                </a:lnTo>
                <a:lnTo>
                  <a:pt x="114239" y="140147"/>
                </a:lnTo>
                <a:lnTo>
                  <a:pt x="114239" y="47990"/>
                </a:lnTo>
                <a:lnTo>
                  <a:pt x="113278" y="40325"/>
                </a:lnTo>
                <a:lnTo>
                  <a:pt x="111358" y="33604"/>
                </a:lnTo>
                <a:lnTo>
                  <a:pt x="110398" y="26868"/>
                </a:lnTo>
                <a:lnTo>
                  <a:pt x="107518" y="21107"/>
                </a:lnTo>
                <a:lnTo>
                  <a:pt x="103692" y="16322"/>
                </a:lnTo>
                <a:lnTo>
                  <a:pt x="99852" y="10561"/>
                </a:lnTo>
                <a:lnTo>
                  <a:pt x="95036" y="6720"/>
                </a:lnTo>
                <a:lnTo>
                  <a:pt x="89291" y="3840"/>
                </a:lnTo>
                <a:lnTo>
                  <a:pt x="82570" y="960"/>
                </a:lnTo>
                <a:lnTo>
                  <a:pt x="75849" y="0"/>
                </a:lnTo>
                <a:lnTo>
                  <a:pt x="59527" y="0"/>
                </a:lnTo>
                <a:lnTo>
                  <a:pt x="51846" y="1920"/>
                </a:lnTo>
                <a:lnTo>
                  <a:pt x="44165" y="5760"/>
                </a:lnTo>
                <a:lnTo>
                  <a:pt x="41853" y="7136"/>
                </a:lnTo>
                <a:lnTo>
                  <a:pt x="32219" y="14118"/>
                </a:lnTo>
                <a:lnTo>
                  <a:pt x="22082" y="23987"/>
                </a:lnTo>
                <a:lnTo>
                  <a:pt x="22082" y="4800"/>
                </a:lnTo>
                <a:lnTo>
                  <a:pt x="21122" y="3840"/>
                </a:lnTo>
                <a:lnTo>
                  <a:pt x="21122" y="2880"/>
                </a:lnTo>
                <a:lnTo>
                  <a:pt x="20162" y="2880"/>
                </a:lnTo>
                <a:lnTo>
                  <a:pt x="19202" y="1920"/>
                </a:lnTo>
                <a:lnTo>
                  <a:pt x="2880" y="1920"/>
                </a:lnTo>
                <a:lnTo>
                  <a:pt x="2880" y="2880"/>
                </a:lnTo>
                <a:lnTo>
                  <a:pt x="1935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40147"/>
                </a:lnTo>
                <a:lnTo>
                  <a:pt x="960" y="140147"/>
                </a:lnTo>
                <a:lnTo>
                  <a:pt x="960" y="141107"/>
                </a:lnTo>
                <a:lnTo>
                  <a:pt x="1935" y="141107"/>
                </a:lnTo>
                <a:lnTo>
                  <a:pt x="2880" y="142067"/>
                </a:lnTo>
                <a:lnTo>
                  <a:pt x="6720" y="142067"/>
                </a:lnTo>
                <a:lnTo>
                  <a:pt x="7680" y="143027"/>
                </a:lnTo>
                <a:lnTo>
                  <a:pt x="17282" y="143027"/>
                </a:lnTo>
                <a:lnTo>
                  <a:pt x="18242" y="142067"/>
                </a:lnTo>
                <a:lnTo>
                  <a:pt x="22082" y="142067"/>
                </a:lnTo>
                <a:lnTo>
                  <a:pt x="23042" y="141107"/>
                </a:lnTo>
                <a:lnTo>
                  <a:pt x="24002" y="141107"/>
                </a:lnTo>
                <a:lnTo>
                  <a:pt x="24002" y="1401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2713116" y="907907"/>
            <a:ext cx="53766" cy="259186"/>
          </a:xfrm>
          <a:custGeom>
            <a:avLst/>
            <a:gdLst/>
            <a:ahLst/>
            <a:cxnLst/>
            <a:rect l="l" t="t" r="r" b="b"/>
            <a:pathLst>
              <a:path w="53766" h="259186">
                <a:moveTo>
                  <a:pt x="32644" y="2880"/>
                </a:moveTo>
                <a:lnTo>
                  <a:pt x="29163" y="10418"/>
                </a:lnTo>
                <a:lnTo>
                  <a:pt x="23926" y="21910"/>
                </a:lnTo>
                <a:lnTo>
                  <a:pt x="19202" y="33604"/>
                </a:lnTo>
                <a:lnTo>
                  <a:pt x="16460" y="41172"/>
                </a:lnTo>
                <a:lnTo>
                  <a:pt x="12292" y="53220"/>
                </a:lnTo>
                <a:lnTo>
                  <a:pt x="8641" y="65272"/>
                </a:lnTo>
                <a:lnTo>
                  <a:pt x="6944" y="71966"/>
                </a:lnTo>
                <a:lnTo>
                  <a:pt x="4464" y="84461"/>
                </a:lnTo>
                <a:lnTo>
                  <a:pt x="2880" y="96956"/>
                </a:lnTo>
                <a:lnTo>
                  <a:pt x="1731" y="104193"/>
                </a:lnTo>
                <a:lnTo>
                  <a:pt x="432" y="116985"/>
                </a:lnTo>
                <a:lnTo>
                  <a:pt x="0" y="129585"/>
                </a:lnTo>
                <a:lnTo>
                  <a:pt x="145" y="137225"/>
                </a:lnTo>
                <a:lnTo>
                  <a:pt x="1080" y="149895"/>
                </a:lnTo>
                <a:lnTo>
                  <a:pt x="2880" y="162229"/>
                </a:lnTo>
                <a:lnTo>
                  <a:pt x="3711" y="170164"/>
                </a:lnTo>
                <a:lnTo>
                  <a:pt x="5753" y="182680"/>
                </a:lnTo>
                <a:lnTo>
                  <a:pt x="8641" y="194873"/>
                </a:lnTo>
                <a:lnTo>
                  <a:pt x="10546" y="201775"/>
                </a:lnTo>
                <a:lnTo>
                  <a:pt x="14338" y="213948"/>
                </a:lnTo>
                <a:lnTo>
                  <a:pt x="19202" y="225597"/>
                </a:lnTo>
                <a:lnTo>
                  <a:pt x="22149" y="233130"/>
                </a:lnTo>
                <a:lnTo>
                  <a:pt x="27240" y="244616"/>
                </a:lnTo>
                <a:lnTo>
                  <a:pt x="32644" y="256306"/>
                </a:lnTo>
                <a:lnTo>
                  <a:pt x="33588" y="257266"/>
                </a:lnTo>
                <a:lnTo>
                  <a:pt x="34564" y="258226"/>
                </a:lnTo>
                <a:lnTo>
                  <a:pt x="36484" y="258226"/>
                </a:lnTo>
                <a:lnTo>
                  <a:pt x="37429" y="259186"/>
                </a:lnTo>
                <a:lnTo>
                  <a:pt x="49926" y="259186"/>
                </a:lnTo>
                <a:lnTo>
                  <a:pt x="51831" y="258226"/>
                </a:lnTo>
                <a:lnTo>
                  <a:pt x="52791" y="258226"/>
                </a:lnTo>
                <a:lnTo>
                  <a:pt x="52791" y="257266"/>
                </a:lnTo>
                <a:lnTo>
                  <a:pt x="53766" y="257266"/>
                </a:lnTo>
                <a:lnTo>
                  <a:pt x="53766" y="252465"/>
                </a:lnTo>
                <a:lnTo>
                  <a:pt x="48160" y="239956"/>
                </a:lnTo>
                <a:lnTo>
                  <a:pt x="43439" y="227968"/>
                </a:lnTo>
                <a:lnTo>
                  <a:pt x="39309" y="215977"/>
                </a:lnTo>
                <a:lnTo>
                  <a:pt x="35726" y="203986"/>
                </a:lnTo>
                <a:lnTo>
                  <a:pt x="32644" y="191993"/>
                </a:lnTo>
                <a:lnTo>
                  <a:pt x="30205" y="180002"/>
                </a:lnTo>
                <a:lnTo>
                  <a:pt x="28260" y="167417"/>
                </a:lnTo>
                <a:lnTo>
                  <a:pt x="26930" y="154883"/>
                </a:lnTo>
                <a:lnTo>
                  <a:pt x="26167" y="142304"/>
                </a:lnTo>
                <a:lnTo>
                  <a:pt x="25923" y="129585"/>
                </a:lnTo>
                <a:lnTo>
                  <a:pt x="26138" y="117528"/>
                </a:lnTo>
                <a:lnTo>
                  <a:pt x="26870" y="104760"/>
                </a:lnTo>
                <a:lnTo>
                  <a:pt x="28166" y="92083"/>
                </a:lnTo>
                <a:lnTo>
                  <a:pt x="30075" y="79544"/>
                </a:lnTo>
                <a:lnTo>
                  <a:pt x="32644" y="67193"/>
                </a:lnTo>
                <a:lnTo>
                  <a:pt x="35871" y="54205"/>
                </a:lnTo>
                <a:lnTo>
                  <a:pt x="39478" y="41994"/>
                </a:lnTo>
                <a:lnTo>
                  <a:pt x="43633" y="30011"/>
                </a:lnTo>
                <a:lnTo>
                  <a:pt x="48380" y="18254"/>
                </a:lnTo>
                <a:lnTo>
                  <a:pt x="53766" y="6720"/>
                </a:lnTo>
                <a:lnTo>
                  <a:pt x="53766" y="2880"/>
                </a:lnTo>
                <a:lnTo>
                  <a:pt x="52791" y="1920"/>
                </a:lnTo>
                <a:lnTo>
                  <a:pt x="51831" y="960"/>
                </a:lnTo>
                <a:lnTo>
                  <a:pt x="47990" y="960"/>
                </a:lnTo>
                <a:lnTo>
                  <a:pt x="46085" y="0"/>
                </a:lnTo>
                <a:lnTo>
                  <a:pt x="42245" y="0"/>
                </a:lnTo>
                <a:lnTo>
                  <a:pt x="40309" y="960"/>
                </a:lnTo>
                <a:lnTo>
                  <a:pt x="35524" y="960"/>
                </a:lnTo>
                <a:lnTo>
                  <a:pt x="34564" y="1920"/>
                </a:lnTo>
                <a:lnTo>
                  <a:pt x="33588" y="1920"/>
                </a:lnTo>
                <a:lnTo>
                  <a:pt x="33588" y="2880"/>
                </a:lnTo>
                <a:lnTo>
                  <a:pt x="32644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2808152" y="974140"/>
            <a:ext cx="76794" cy="143027"/>
          </a:xfrm>
          <a:custGeom>
            <a:avLst/>
            <a:gdLst/>
            <a:ahLst/>
            <a:cxnLst/>
            <a:rect l="l" t="t" r="r" b="b"/>
            <a:pathLst>
              <a:path w="76794" h="143027">
                <a:moveTo>
                  <a:pt x="24002" y="51831"/>
                </a:moveTo>
                <a:lnTo>
                  <a:pt x="26883" y="46085"/>
                </a:lnTo>
                <a:lnTo>
                  <a:pt x="30723" y="42245"/>
                </a:lnTo>
                <a:lnTo>
                  <a:pt x="33604" y="38404"/>
                </a:lnTo>
                <a:lnTo>
                  <a:pt x="36469" y="34564"/>
                </a:lnTo>
                <a:lnTo>
                  <a:pt x="38404" y="31683"/>
                </a:lnTo>
                <a:lnTo>
                  <a:pt x="41285" y="28803"/>
                </a:lnTo>
                <a:lnTo>
                  <a:pt x="44150" y="26883"/>
                </a:lnTo>
                <a:lnTo>
                  <a:pt x="46085" y="24963"/>
                </a:lnTo>
                <a:lnTo>
                  <a:pt x="48966" y="24003"/>
                </a:lnTo>
                <a:lnTo>
                  <a:pt x="50871" y="23042"/>
                </a:lnTo>
                <a:lnTo>
                  <a:pt x="61432" y="23042"/>
                </a:lnTo>
                <a:lnTo>
                  <a:pt x="63367" y="24003"/>
                </a:lnTo>
                <a:lnTo>
                  <a:pt x="65272" y="24003"/>
                </a:lnTo>
                <a:lnTo>
                  <a:pt x="66233" y="24963"/>
                </a:lnTo>
                <a:lnTo>
                  <a:pt x="68153" y="24963"/>
                </a:lnTo>
                <a:lnTo>
                  <a:pt x="69113" y="25923"/>
                </a:lnTo>
                <a:lnTo>
                  <a:pt x="70073" y="25923"/>
                </a:lnTo>
                <a:lnTo>
                  <a:pt x="71033" y="26883"/>
                </a:lnTo>
                <a:lnTo>
                  <a:pt x="74874" y="26883"/>
                </a:lnTo>
                <a:lnTo>
                  <a:pt x="74874" y="25923"/>
                </a:lnTo>
                <a:lnTo>
                  <a:pt x="75834" y="25923"/>
                </a:lnTo>
                <a:lnTo>
                  <a:pt x="75834" y="24003"/>
                </a:lnTo>
                <a:lnTo>
                  <a:pt x="76794" y="23042"/>
                </a:lnTo>
                <a:lnTo>
                  <a:pt x="76794" y="6720"/>
                </a:lnTo>
                <a:lnTo>
                  <a:pt x="75834" y="5760"/>
                </a:lnTo>
                <a:lnTo>
                  <a:pt x="75834" y="3840"/>
                </a:lnTo>
                <a:lnTo>
                  <a:pt x="74874" y="3840"/>
                </a:lnTo>
                <a:lnTo>
                  <a:pt x="73913" y="2880"/>
                </a:lnTo>
                <a:lnTo>
                  <a:pt x="72953" y="2880"/>
                </a:lnTo>
                <a:lnTo>
                  <a:pt x="71993" y="1920"/>
                </a:lnTo>
                <a:lnTo>
                  <a:pt x="70073" y="1920"/>
                </a:lnTo>
                <a:lnTo>
                  <a:pt x="69113" y="960"/>
                </a:lnTo>
                <a:lnTo>
                  <a:pt x="65272" y="960"/>
                </a:lnTo>
                <a:lnTo>
                  <a:pt x="63367" y="0"/>
                </a:lnTo>
                <a:lnTo>
                  <a:pt x="51831" y="0"/>
                </a:lnTo>
                <a:lnTo>
                  <a:pt x="48966" y="960"/>
                </a:lnTo>
                <a:lnTo>
                  <a:pt x="46085" y="1920"/>
                </a:lnTo>
                <a:lnTo>
                  <a:pt x="43190" y="2880"/>
                </a:lnTo>
                <a:lnTo>
                  <a:pt x="40309" y="4800"/>
                </a:lnTo>
                <a:lnTo>
                  <a:pt x="37444" y="6720"/>
                </a:lnTo>
                <a:lnTo>
                  <a:pt x="34564" y="9601"/>
                </a:lnTo>
                <a:lnTo>
                  <a:pt x="31683" y="12481"/>
                </a:lnTo>
                <a:lnTo>
                  <a:pt x="28803" y="16322"/>
                </a:lnTo>
                <a:lnTo>
                  <a:pt x="24963" y="20162"/>
                </a:lnTo>
                <a:lnTo>
                  <a:pt x="21122" y="25923"/>
                </a:lnTo>
                <a:lnTo>
                  <a:pt x="21122" y="4800"/>
                </a:lnTo>
                <a:lnTo>
                  <a:pt x="20162" y="3840"/>
                </a:lnTo>
                <a:lnTo>
                  <a:pt x="19202" y="2880"/>
                </a:lnTo>
                <a:lnTo>
                  <a:pt x="18242" y="2880"/>
                </a:lnTo>
                <a:lnTo>
                  <a:pt x="17282" y="1920"/>
                </a:lnTo>
                <a:lnTo>
                  <a:pt x="4800" y="1920"/>
                </a:lnTo>
                <a:lnTo>
                  <a:pt x="384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41122"/>
                </a:lnTo>
                <a:lnTo>
                  <a:pt x="960" y="142082"/>
                </a:lnTo>
                <a:lnTo>
                  <a:pt x="2880" y="142082"/>
                </a:lnTo>
                <a:lnTo>
                  <a:pt x="3840" y="143027"/>
                </a:lnTo>
                <a:lnTo>
                  <a:pt x="19202" y="143027"/>
                </a:lnTo>
                <a:lnTo>
                  <a:pt x="20162" y="142082"/>
                </a:lnTo>
                <a:lnTo>
                  <a:pt x="22082" y="142082"/>
                </a:lnTo>
                <a:lnTo>
                  <a:pt x="23042" y="141122"/>
                </a:lnTo>
                <a:lnTo>
                  <a:pt x="24002" y="140162"/>
                </a:lnTo>
                <a:lnTo>
                  <a:pt x="24002" y="51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2900309" y="974140"/>
            <a:ext cx="121919" cy="144962"/>
          </a:xfrm>
          <a:custGeom>
            <a:avLst/>
            <a:gdLst/>
            <a:ahLst/>
            <a:cxnLst/>
            <a:rect l="l" t="t" r="r" b="b"/>
            <a:pathLst>
              <a:path w="121919" h="144962">
                <a:moveTo>
                  <a:pt x="11521" y="120959"/>
                </a:moveTo>
                <a:lnTo>
                  <a:pt x="16322" y="126720"/>
                </a:lnTo>
                <a:lnTo>
                  <a:pt x="22082" y="133441"/>
                </a:lnTo>
                <a:lnTo>
                  <a:pt x="28803" y="137281"/>
                </a:lnTo>
                <a:lnTo>
                  <a:pt x="37444" y="140162"/>
                </a:lnTo>
                <a:lnTo>
                  <a:pt x="40530" y="141515"/>
                </a:lnTo>
                <a:lnTo>
                  <a:pt x="52295" y="144259"/>
                </a:lnTo>
                <a:lnTo>
                  <a:pt x="66233" y="144962"/>
                </a:lnTo>
                <a:lnTo>
                  <a:pt x="77754" y="144962"/>
                </a:lnTo>
                <a:lnTo>
                  <a:pt x="83515" y="144002"/>
                </a:lnTo>
                <a:lnTo>
                  <a:pt x="89275" y="143027"/>
                </a:lnTo>
                <a:lnTo>
                  <a:pt x="94076" y="142082"/>
                </a:lnTo>
                <a:lnTo>
                  <a:pt x="97917" y="140162"/>
                </a:lnTo>
                <a:lnTo>
                  <a:pt x="102717" y="139202"/>
                </a:lnTo>
                <a:lnTo>
                  <a:pt x="105597" y="138242"/>
                </a:lnTo>
                <a:lnTo>
                  <a:pt x="108478" y="137281"/>
                </a:lnTo>
                <a:lnTo>
                  <a:pt x="111358" y="135361"/>
                </a:lnTo>
                <a:lnTo>
                  <a:pt x="113278" y="134401"/>
                </a:lnTo>
                <a:lnTo>
                  <a:pt x="114239" y="133441"/>
                </a:lnTo>
                <a:lnTo>
                  <a:pt x="114239" y="132481"/>
                </a:lnTo>
                <a:lnTo>
                  <a:pt x="115199" y="132481"/>
                </a:lnTo>
                <a:lnTo>
                  <a:pt x="115199" y="129600"/>
                </a:lnTo>
                <a:lnTo>
                  <a:pt x="116159" y="129600"/>
                </a:lnTo>
                <a:lnTo>
                  <a:pt x="116159" y="121920"/>
                </a:lnTo>
                <a:lnTo>
                  <a:pt x="115199" y="120959"/>
                </a:lnTo>
                <a:lnTo>
                  <a:pt x="115199" y="117119"/>
                </a:lnTo>
                <a:lnTo>
                  <a:pt x="114239" y="116159"/>
                </a:lnTo>
                <a:lnTo>
                  <a:pt x="113278" y="116159"/>
                </a:lnTo>
                <a:lnTo>
                  <a:pt x="113278" y="115199"/>
                </a:lnTo>
                <a:lnTo>
                  <a:pt x="110398" y="115199"/>
                </a:lnTo>
                <a:lnTo>
                  <a:pt x="109438" y="116159"/>
                </a:lnTo>
                <a:lnTo>
                  <a:pt x="106558" y="117119"/>
                </a:lnTo>
                <a:lnTo>
                  <a:pt x="104637" y="118079"/>
                </a:lnTo>
                <a:lnTo>
                  <a:pt x="101757" y="119039"/>
                </a:lnTo>
                <a:lnTo>
                  <a:pt x="97917" y="120959"/>
                </a:lnTo>
                <a:lnTo>
                  <a:pt x="94076" y="121920"/>
                </a:lnTo>
                <a:lnTo>
                  <a:pt x="90236" y="122880"/>
                </a:lnTo>
                <a:lnTo>
                  <a:pt x="85435" y="123840"/>
                </a:lnTo>
                <a:lnTo>
                  <a:pt x="80634" y="124800"/>
                </a:lnTo>
                <a:lnTo>
                  <a:pt x="74874" y="125760"/>
                </a:lnTo>
                <a:lnTo>
                  <a:pt x="60472" y="125760"/>
                </a:lnTo>
                <a:lnTo>
                  <a:pt x="53751" y="123840"/>
                </a:lnTo>
                <a:lnTo>
                  <a:pt x="48006" y="121920"/>
                </a:lnTo>
                <a:lnTo>
                  <a:pt x="43205" y="119999"/>
                </a:lnTo>
                <a:lnTo>
                  <a:pt x="38404" y="116159"/>
                </a:lnTo>
                <a:lnTo>
                  <a:pt x="34564" y="112318"/>
                </a:lnTo>
                <a:lnTo>
                  <a:pt x="31683" y="108478"/>
                </a:lnTo>
                <a:lnTo>
                  <a:pt x="28803" y="102717"/>
                </a:lnTo>
                <a:lnTo>
                  <a:pt x="27843" y="96956"/>
                </a:lnTo>
                <a:lnTo>
                  <a:pt x="25923" y="91196"/>
                </a:lnTo>
                <a:lnTo>
                  <a:pt x="24963" y="84475"/>
                </a:lnTo>
                <a:lnTo>
                  <a:pt x="24963" y="77754"/>
                </a:lnTo>
                <a:lnTo>
                  <a:pt x="114239" y="77754"/>
                </a:lnTo>
                <a:lnTo>
                  <a:pt x="117119" y="76794"/>
                </a:lnTo>
                <a:lnTo>
                  <a:pt x="119039" y="74874"/>
                </a:lnTo>
                <a:lnTo>
                  <a:pt x="120959" y="72953"/>
                </a:lnTo>
                <a:lnTo>
                  <a:pt x="121919" y="71033"/>
                </a:lnTo>
                <a:lnTo>
                  <a:pt x="121919" y="53766"/>
                </a:lnTo>
                <a:lnTo>
                  <a:pt x="119999" y="46085"/>
                </a:lnTo>
                <a:lnTo>
                  <a:pt x="118079" y="38404"/>
                </a:lnTo>
                <a:lnTo>
                  <a:pt x="116159" y="30723"/>
                </a:lnTo>
                <a:lnTo>
                  <a:pt x="112318" y="24003"/>
                </a:lnTo>
                <a:lnTo>
                  <a:pt x="107518" y="18242"/>
                </a:lnTo>
                <a:lnTo>
                  <a:pt x="102717" y="12481"/>
                </a:lnTo>
                <a:lnTo>
                  <a:pt x="96956" y="8641"/>
                </a:lnTo>
                <a:lnTo>
                  <a:pt x="90236" y="4800"/>
                </a:lnTo>
                <a:lnTo>
                  <a:pt x="76938" y="1149"/>
                </a:lnTo>
                <a:lnTo>
                  <a:pt x="63352" y="0"/>
                </a:lnTo>
                <a:lnTo>
                  <a:pt x="62319" y="7"/>
                </a:lnTo>
                <a:lnTo>
                  <a:pt x="49213" y="1412"/>
                </a:lnTo>
                <a:lnTo>
                  <a:pt x="37444" y="4800"/>
                </a:lnTo>
                <a:lnTo>
                  <a:pt x="38404" y="27843"/>
                </a:lnTo>
                <a:lnTo>
                  <a:pt x="42230" y="24963"/>
                </a:lnTo>
                <a:lnTo>
                  <a:pt x="46070" y="22082"/>
                </a:lnTo>
                <a:lnTo>
                  <a:pt x="50886" y="20162"/>
                </a:lnTo>
                <a:lnTo>
                  <a:pt x="56631" y="19202"/>
                </a:lnTo>
                <a:lnTo>
                  <a:pt x="62407" y="19202"/>
                </a:lnTo>
                <a:lnTo>
                  <a:pt x="65515" y="19299"/>
                </a:lnTo>
                <a:lnTo>
                  <a:pt x="78691" y="22481"/>
                </a:lnTo>
                <a:lnTo>
                  <a:pt x="88315" y="29763"/>
                </a:lnTo>
                <a:lnTo>
                  <a:pt x="91496" y="34105"/>
                </a:lnTo>
                <a:lnTo>
                  <a:pt x="95790" y="45559"/>
                </a:lnTo>
                <a:lnTo>
                  <a:pt x="96956" y="59512"/>
                </a:lnTo>
                <a:lnTo>
                  <a:pt x="24963" y="59512"/>
                </a:lnTo>
                <a:lnTo>
                  <a:pt x="22082" y="13441"/>
                </a:lnTo>
                <a:lnTo>
                  <a:pt x="17282" y="19202"/>
                </a:lnTo>
                <a:lnTo>
                  <a:pt x="9156" y="30556"/>
                </a:lnTo>
                <a:lnTo>
                  <a:pt x="3840" y="42245"/>
                </a:lnTo>
                <a:lnTo>
                  <a:pt x="2471" y="47488"/>
                </a:lnTo>
                <a:lnTo>
                  <a:pt x="551" y="60019"/>
                </a:lnTo>
                <a:lnTo>
                  <a:pt x="0" y="72953"/>
                </a:lnTo>
                <a:lnTo>
                  <a:pt x="128" y="80358"/>
                </a:lnTo>
                <a:lnTo>
                  <a:pt x="1253" y="93410"/>
                </a:lnTo>
                <a:lnTo>
                  <a:pt x="3840" y="104637"/>
                </a:lnTo>
                <a:lnTo>
                  <a:pt x="6720" y="113278"/>
                </a:lnTo>
                <a:lnTo>
                  <a:pt x="11521" y="1209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2922391" y="978941"/>
            <a:ext cx="16322" cy="54711"/>
          </a:xfrm>
          <a:custGeom>
            <a:avLst/>
            <a:gdLst/>
            <a:ahLst/>
            <a:cxnLst/>
            <a:rect l="l" t="t" r="r" b="b"/>
            <a:pathLst>
              <a:path w="16322" h="54711">
                <a:moveTo>
                  <a:pt x="15361" y="0"/>
                </a:moveTo>
                <a:lnTo>
                  <a:pt x="6720" y="3840"/>
                </a:lnTo>
                <a:lnTo>
                  <a:pt x="0" y="8641"/>
                </a:lnTo>
                <a:lnTo>
                  <a:pt x="2880" y="54711"/>
                </a:lnTo>
                <a:lnTo>
                  <a:pt x="3840" y="49926"/>
                </a:lnTo>
                <a:lnTo>
                  <a:pt x="4800" y="44150"/>
                </a:lnTo>
                <a:lnTo>
                  <a:pt x="5760" y="39364"/>
                </a:lnTo>
                <a:lnTo>
                  <a:pt x="7680" y="34564"/>
                </a:lnTo>
                <a:lnTo>
                  <a:pt x="10561" y="29763"/>
                </a:lnTo>
                <a:lnTo>
                  <a:pt x="13441" y="26883"/>
                </a:lnTo>
                <a:lnTo>
                  <a:pt x="16322" y="23042"/>
                </a:lnTo>
                <a:lnTo>
                  <a:pt x="153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3075020" y="1084539"/>
            <a:ext cx="7680" cy="33604"/>
          </a:xfrm>
          <a:custGeom>
            <a:avLst/>
            <a:gdLst/>
            <a:ahLst/>
            <a:cxnLst/>
            <a:rect l="l" t="t" r="r" b="b"/>
            <a:pathLst>
              <a:path w="7680" h="33604">
                <a:moveTo>
                  <a:pt x="1920" y="5760"/>
                </a:moveTo>
                <a:lnTo>
                  <a:pt x="0" y="0"/>
                </a:lnTo>
                <a:lnTo>
                  <a:pt x="1920" y="31683"/>
                </a:lnTo>
                <a:lnTo>
                  <a:pt x="7680" y="33604"/>
                </a:lnTo>
                <a:lnTo>
                  <a:pt x="6720" y="9601"/>
                </a:lnTo>
                <a:lnTo>
                  <a:pt x="192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/>
          <p:nvPr/>
        </p:nvSpPr>
        <p:spPr>
          <a:xfrm>
            <a:off x="3050072" y="974140"/>
            <a:ext cx="108478" cy="144962"/>
          </a:xfrm>
          <a:custGeom>
            <a:avLst/>
            <a:gdLst/>
            <a:ahLst/>
            <a:cxnLst/>
            <a:rect l="l" t="t" r="r" b="b"/>
            <a:pathLst>
              <a:path w="108478" h="144962">
                <a:moveTo>
                  <a:pt x="100797" y="17282"/>
                </a:moveTo>
                <a:lnTo>
                  <a:pt x="96956" y="12481"/>
                </a:lnTo>
                <a:lnTo>
                  <a:pt x="93116" y="8641"/>
                </a:lnTo>
                <a:lnTo>
                  <a:pt x="87355" y="5760"/>
                </a:lnTo>
                <a:lnTo>
                  <a:pt x="80634" y="2880"/>
                </a:lnTo>
                <a:lnTo>
                  <a:pt x="73914" y="960"/>
                </a:lnTo>
                <a:lnTo>
                  <a:pt x="66233" y="0"/>
                </a:lnTo>
                <a:lnTo>
                  <a:pt x="50871" y="0"/>
                </a:lnTo>
                <a:lnTo>
                  <a:pt x="46070" y="960"/>
                </a:lnTo>
                <a:lnTo>
                  <a:pt x="41269" y="1920"/>
                </a:lnTo>
                <a:lnTo>
                  <a:pt x="36469" y="1920"/>
                </a:lnTo>
                <a:lnTo>
                  <a:pt x="31668" y="3840"/>
                </a:lnTo>
                <a:lnTo>
                  <a:pt x="27828" y="4800"/>
                </a:lnTo>
                <a:lnTo>
                  <a:pt x="23027" y="6720"/>
                </a:lnTo>
                <a:lnTo>
                  <a:pt x="19187" y="7680"/>
                </a:lnTo>
                <a:lnTo>
                  <a:pt x="16306" y="9601"/>
                </a:lnTo>
                <a:lnTo>
                  <a:pt x="13441" y="11521"/>
                </a:lnTo>
                <a:lnTo>
                  <a:pt x="10561" y="12481"/>
                </a:lnTo>
                <a:lnTo>
                  <a:pt x="9585" y="14401"/>
                </a:lnTo>
                <a:lnTo>
                  <a:pt x="7665" y="15361"/>
                </a:lnTo>
                <a:lnTo>
                  <a:pt x="6720" y="16322"/>
                </a:lnTo>
                <a:lnTo>
                  <a:pt x="6720" y="28803"/>
                </a:lnTo>
                <a:lnTo>
                  <a:pt x="7665" y="29763"/>
                </a:lnTo>
                <a:lnTo>
                  <a:pt x="7665" y="31683"/>
                </a:lnTo>
                <a:lnTo>
                  <a:pt x="8625" y="32644"/>
                </a:lnTo>
                <a:lnTo>
                  <a:pt x="9585" y="32644"/>
                </a:lnTo>
                <a:lnTo>
                  <a:pt x="9585" y="33604"/>
                </a:lnTo>
                <a:lnTo>
                  <a:pt x="12466" y="33604"/>
                </a:lnTo>
                <a:lnTo>
                  <a:pt x="14386" y="32644"/>
                </a:lnTo>
                <a:lnTo>
                  <a:pt x="16306" y="31683"/>
                </a:lnTo>
                <a:lnTo>
                  <a:pt x="19187" y="29763"/>
                </a:lnTo>
                <a:lnTo>
                  <a:pt x="22067" y="27843"/>
                </a:lnTo>
                <a:lnTo>
                  <a:pt x="25907" y="26883"/>
                </a:lnTo>
                <a:lnTo>
                  <a:pt x="28788" y="24963"/>
                </a:lnTo>
                <a:lnTo>
                  <a:pt x="33588" y="23042"/>
                </a:lnTo>
                <a:lnTo>
                  <a:pt x="38389" y="22082"/>
                </a:lnTo>
                <a:lnTo>
                  <a:pt x="43190" y="20162"/>
                </a:lnTo>
                <a:lnTo>
                  <a:pt x="47990" y="19202"/>
                </a:lnTo>
                <a:lnTo>
                  <a:pt x="59512" y="19202"/>
                </a:lnTo>
                <a:lnTo>
                  <a:pt x="64312" y="20162"/>
                </a:lnTo>
                <a:lnTo>
                  <a:pt x="68153" y="22082"/>
                </a:lnTo>
                <a:lnTo>
                  <a:pt x="71993" y="23042"/>
                </a:lnTo>
                <a:lnTo>
                  <a:pt x="74874" y="24963"/>
                </a:lnTo>
                <a:lnTo>
                  <a:pt x="77754" y="27843"/>
                </a:lnTo>
                <a:lnTo>
                  <a:pt x="79674" y="29763"/>
                </a:lnTo>
                <a:lnTo>
                  <a:pt x="81594" y="33604"/>
                </a:lnTo>
                <a:lnTo>
                  <a:pt x="82555" y="37444"/>
                </a:lnTo>
                <a:lnTo>
                  <a:pt x="83515" y="41285"/>
                </a:lnTo>
                <a:lnTo>
                  <a:pt x="84475" y="46085"/>
                </a:lnTo>
                <a:lnTo>
                  <a:pt x="84475" y="61447"/>
                </a:lnTo>
                <a:lnTo>
                  <a:pt x="66233" y="61447"/>
                </a:lnTo>
                <a:lnTo>
                  <a:pt x="63430" y="61469"/>
                </a:lnTo>
                <a:lnTo>
                  <a:pt x="50367" y="62139"/>
                </a:lnTo>
                <a:lnTo>
                  <a:pt x="38389" y="63352"/>
                </a:lnTo>
                <a:lnTo>
                  <a:pt x="29748" y="65288"/>
                </a:lnTo>
                <a:lnTo>
                  <a:pt x="23027" y="68168"/>
                </a:lnTo>
                <a:lnTo>
                  <a:pt x="17282" y="72009"/>
                </a:lnTo>
                <a:lnTo>
                  <a:pt x="11506" y="75834"/>
                </a:lnTo>
                <a:lnTo>
                  <a:pt x="7665" y="79674"/>
                </a:lnTo>
                <a:lnTo>
                  <a:pt x="4785" y="85435"/>
                </a:lnTo>
                <a:lnTo>
                  <a:pt x="944" y="91196"/>
                </a:lnTo>
                <a:lnTo>
                  <a:pt x="0" y="97917"/>
                </a:lnTo>
                <a:lnTo>
                  <a:pt x="0" y="111358"/>
                </a:lnTo>
                <a:lnTo>
                  <a:pt x="944" y="117119"/>
                </a:lnTo>
                <a:lnTo>
                  <a:pt x="2880" y="121920"/>
                </a:lnTo>
                <a:lnTo>
                  <a:pt x="5745" y="126720"/>
                </a:lnTo>
                <a:lnTo>
                  <a:pt x="8625" y="131521"/>
                </a:lnTo>
                <a:lnTo>
                  <a:pt x="12466" y="134401"/>
                </a:lnTo>
                <a:lnTo>
                  <a:pt x="16306" y="138242"/>
                </a:lnTo>
                <a:lnTo>
                  <a:pt x="21107" y="140162"/>
                </a:lnTo>
                <a:lnTo>
                  <a:pt x="26868" y="142082"/>
                </a:lnTo>
                <a:lnTo>
                  <a:pt x="24947" y="110398"/>
                </a:lnTo>
                <a:lnTo>
                  <a:pt x="24947" y="99837"/>
                </a:lnTo>
                <a:lnTo>
                  <a:pt x="25907" y="95996"/>
                </a:lnTo>
                <a:lnTo>
                  <a:pt x="26868" y="93116"/>
                </a:lnTo>
                <a:lnTo>
                  <a:pt x="28788" y="90236"/>
                </a:lnTo>
                <a:lnTo>
                  <a:pt x="30708" y="87355"/>
                </a:lnTo>
                <a:lnTo>
                  <a:pt x="34549" y="85435"/>
                </a:lnTo>
                <a:lnTo>
                  <a:pt x="37429" y="82555"/>
                </a:lnTo>
                <a:lnTo>
                  <a:pt x="41269" y="81594"/>
                </a:lnTo>
                <a:lnTo>
                  <a:pt x="46070" y="80634"/>
                </a:lnTo>
                <a:lnTo>
                  <a:pt x="50871" y="78714"/>
                </a:lnTo>
                <a:lnTo>
                  <a:pt x="84475" y="78714"/>
                </a:lnTo>
                <a:lnTo>
                  <a:pt x="84475" y="106558"/>
                </a:lnTo>
                <a:lnTo>
                  <a:pt x="78714" y="113278"/>
                </a:lnTo>
                <a:lnTo>
                  <a:pt x="72953" y="118079"/>
                </a:lnTo>
                <a:lnTo>
                  <a:pt x="67193" y="120959"/>
                </a:lnTo>
                <a:lnTo>
                  <a:pt x="61432" y="124800"/>
                </a:lnTo>
                <a:lnTo>
                  <a:pt x="55671" y="125760"/>
                </a:lnTo>
                <a:lnTo>
                  <a:pt x="41269" y="125760"/>
                </a:lnTo>
                <a:lnTo>
                  <a:pt x="35509" y="123840"/>
                </a:lnTo>
                <a:lnTo>
                  <a:pt x="31668" y="119999"/>
                </a:lnTo>
                <a:lnTo>
                  <a:pt x="32628" y="144002"/>
                </a:lnTo>
                <a:lnTo>
                  <a:pt x="38389" y="144962"/>
                </a:lnTo>
                <a:lnTo>
                  <a:pt x="53751" y="144962"/>
                </a:lnTo>
                <a:lnTo>
                  <a:pt x="61432" y="143027"/>
                </a:lnTo>
                <a:lnTo>
                  <a:pt x="68153" y="140162"/>
                </a:lnTo>
                <a:lnTo>
                  <a:pt x="75834" y="136321"/>
                </a:lnTo>
                <a:lnTo>
                  <a:pt x="81594" y="131521"/>
                </a:lnTo>
                <a:lnTo>
                  <a:pt x="87355" y="125760"/>
                </a:lnTo>
                <a:lnTo>
                  <a:pt x="87355" y="140162"/>
                </a:lnTo>
                <a:lnTo>
                  <a:pt x="88300" y="141122"/>
                </a:lnTo>
                <a:lnTo>
                  <a:pt x="89275" y="142082"/>
                </a:lnTo>
                <a:lnTo>
                  <a:pt x="90236" y="142082"/>
                </a:lnTo>
                <a:lnTo>
                  <a:pt x="92141" y="143027"/>
                </a:lnTo>
                <a:lnTo>
                  <a:pt x="103662" y="143027"/>
                </a:lnTo>
                <a:lnTo>
                  <a:pt x="105582" y="142082"/>
                </a:lnTo>
                <a:lnTo>
                  <a:pt x="106542" y="142082"/>
                </a:lnTo>
                <a:lnTo>
                  <a:pt x="107502" y="141122"/>
                </a:lnTo>
                <a:lnTo>
                  <a:pt x="108478" y="141122"/>
                </a:lnTo>
                <a:lnTo>
                  <a:pt x="108478" y="41285"/>
                </a:lnTo>
                <a:lnTo>
                  <a:pt x="107502" y="34564"/>
                </a:lnTo>
                <a:lnTo>
                  <a:pt x="105582" y="27843"/>
                </a:lnTo>
                <a:lnTo>
                  <a:pt x="103662" y="22082"/>
                </a:lnTo>
                <a:lnTo>
                  <a:pt x="100797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/>
          <p:nvPr/>
        </p:nvSpPr>
        <p:spPr>
          <a:xfrm>
            <a:off x="3195020" y="912708"/>
            <a:ext cx="121919" cy="206395"/>
          </a:xfrm>
          <a:custGeom>
            <a:avLst/>
            <a:gdLst/>
            <a:ahLst/>
            <a:cxnLst/>
            <a:rect l="l" t="t" r="r" b="b"/>
            <a:pathLst>
              <a:path w="121919" h="206395">
                <a:moveTo>
                  <a:pt x="107518" y="204459"/>
                </a:moveTo>
                <a:lnTo>
                  <a:pt x="117119" y="204459"/>
                </a:lnTo>
                <a:lnTo>
                  <a:pt x="118079" y="203514"/>
                </a:lnTo>
                <a:lnTo>
                  <a:pt x="119999" y="203514"/>
                </a:lnTo>
                <a:lnTo>
                  <a:pt x="120959" y="202554"/>
                </a:lnTo>
                <a:lnTo>
                  <a:pt x="120959" y="201594"/>
                </a:lnTo>
                <a:lnTo>
                  <a:pt x="121919" y="200634"/>
                </a:lnTo>
                <a:lnTo>
                  <a:pt x="121919" y="3840"/>
                </a:lnTo>
                <a:lnTo>
                  <a:pt x="120959" y="2880"/>
                </a:lnTo>
                <a:lnTo>
                  <a:pt x="119999" y="1920"/>
                </a:lnTo>
                <a:lnTo>
                  <a:pt x="119039" y="960"/>
                </a:lnTo>
                <a:lnTo>
                  <a:pt x="117119" y="960"/>
                </a:lnTo>
                <a:lnTo>
                  <a:pt x="115199" y="0"/>
                </a:lnTo>
                <a:lnTo>
                  <a:pt x="103677" y="0"/>
                </a:lnTo>
                <a:lnTo>
                  <a:pt x="101757" y="960"/>
                </a:lnTo>
                <a:lnTo>
                  <a:pt x="99837" y="960"/>
                </a:lnTo>
                <a:lnTo>
                  <a:pt x="98877" y="1920"/>
                </a:lnTo>
                <a:lnTo>
                  <a:pt x="97916" y="1920"/>
                </a:lnTo>
                <a:lnTo>
                  <a:pt x="97916" y="2880"/>
                </a:lnTo>
                <a:lnTo>
                  <a:pt x="96956" y="2880"/>
                </a:lnTo>
                <a:lnTo>
                  <a:pt x="96956" y="81594"/>
                </a:lnTo>
                <a:lnTo>
                  <a:pt x="91196" y="74874"/>
                </a:lnTo>
                <a:lnTo>
                  <a:pt x="84475" y="70073"/>
                </a:lnTo>
                <a:lnTo>
                  <a:pt x="77754" y="66233"/>
                </a:lnTo>
                <a:lnTo>
                  <a:pt x="71993" y="63352"/>
                </a:lnTo>
                <a:lnTo>
                  <a:pt x="64312" y="61432"/>
                </a:lnTo>
                <a:lnTo>
                  <a:pt x="56402" y="61432"/>
                </a:lnTo>
                <a:lnTo>
                  <a:pt x="43345" y="62895"/>
                </a:lnTo>
                <a:lnTo>
                  <a:pt x="31683" y="67193"/>
                </a:lnTo>
                <a:lnTo>
                  <a:pt x="24963" y="70073"/>
                </a:lnTo>
                <a:lnTo>
                  <a:pt x="19202" y="74874"/>
                </a:lnTo>
                <a:lnTo>
                  <a:pt x="14401" y="81594"/>
                </a:lnTo>
                <a:lnTo>
                  <a:pt x="9601" y="88315"/>
                </a:lnTo>
                <a:lnTo>
                  <a:pt x="5760" y="95996"/>
                </a:lnTo>
                <a:lnTo>
                  <a:pt x="3840" y="104637"/>
                </a:lnTo>
                <a:lnTo>
                  <a:pt x="2471" y="109881"/>
                </a:lnTo>
                <a:lnTo>
                  <a:pt x="551" y="122411"/>
                </a:lnTo>
                <a:lnTo>
                  <a:pt x="0" y="135346"/>
                </a:lnTo>
                <a:lnTo>
                  <a:pt x="24" y="138012"/>
                </a:lnTo>
                <a:lnTo>
                  <a:pt x="859" y="150925"/>
                </a:lnTo>
                <a:lnTo>
                  <a:pt x="2880" y="163189"/>
                </a:lnTo>
                <a:lnTo>
                  <a:pt x="4800" y="171831"/>
                </a:lnTo>
                <a:lnTo>
                  <a:pt x="7680" y="179511"/>
                </a:lnTo>
                <a:lnTo>
                  <a:pt x="12481" y="185272"/>
                </a:lnTo>
                <a:lnTo>
                  <a:pt x="16322" y="191993"/>
                </a:lnTo>
                <a:lnTo>
                  <a:pt x="22082" y="196794"/>
                </a:lnTo>
                <a:lnTo>
                  <a:pt x="24963" y="145907"/>
                </a:lnTo>
                <a:lnTo>
                  <a:pt x="24963" y="126720"/>
                </a:lnTo>
                <a:lnTo>
                  <a:pt x="25923" y="120944"/>
                </a:lnTo>
                <a:lnTo>
                  <a:pt x="26883" y="114223"/>
                </a:lnTo>
                <a:lnTo>
                  <a:pt x="27843" y="108478"/>
                </a:lnTo>
                <a:lnTo>
                  <a:pt x="29763" y="102717"/>
                </a:lnTo>
                <a:lnTo>
                  <a:pt x="32644" y="97917"/>
                </a:lnTo>
                <a:lnTo>
                  <a:pt x="35524" y="93116"/>
                </a:lnTo>
                <a:lnTo>
                  <a:pt x="39364" y="89275"/>
                </a:lnTo>
                <a:lnTo>
                  <a:pt x="43205" y="86395"/>
                </a:lnTo>
                <a:lnTo>
                  <a:pt x="47990" y="83515"/>
                </a:lnTo>
                <a:lnTo>
                  <a:pt x="52791" y="82555"/>
                </a:lnTo>
                <a:lnTo>
                  <a:pt x="65272" y="82555"/>
                </a:lnTo>
                <a:lnTo>
                  <a:pt x="71993" y="84475"/>
                </a:lnTo>
                <a:lnTo>
                  <a:pt x="77754" y="88315"/>
                </a:lnTo>
                <a:lnTo>
                  <a:pt x="87961" y="97088"/>
                </a:lnTo>
                <a:lnTo>
                  <a:pt x="96956" y="107518"/>
                </a:lnTo>
                <a:lnTo>
                  <a:pt x="96956" y="160309"/>
                </a:lnTo>
                <a:lnTo>
                  <a:pt x="93116" y="165110"/>
                </a:lnTo>
                <a:lnTo>
                  <a:pt x="89275" y="168950"/>
                </a:lnTo>
                <a:lnTo>
                  <a:pt x="86395" y="171831"/>
                </a:lnTo>
                <a:lnTo>
                  <a:pt x="82555" y="175671"/>
                </a:lnTo>
                <a:lnTo>
                  <a:pt x="79674" y="178551"/>
                </a:lnTo>
                <a:lnTo>
                  <a:pt x="76794" y="180472"/>
                </a:lnTo>
                <a:lnTo>
                  <a:pt x="72953" y="182392"/>
                </a:lnTo>
                <a:lnTo>
                  <a:pt x="70073" y="183352"/>
                </a:lnTo>
                <a:lnTo>
                  <a:pt x="67193" y="184312"/>
                </a:lnTo>
                <a:lnTo>
                  <a:pt x="64312" y="185272"/>
                </a:lnTo>
                <a:lnTo>
                  <a:pt x="61447" y="186232"/>
                </a:lnTo>
                <a:lnTo>
                  <a:pt x="51831" y="186232"/>
                </a:lnTo>
                <a:lnTo>
                  <a:pt x="46085" y="184312"/>
                </a:lnTo>
                <a:lnTo>
                  <a:pt x="42245" y="181432"/>
                </a:lnTo>
                <a:lnTo>
                  <a:pt x="37444" y="178551"/>
                </a:lnTo>
                <a:lnTo>
                  <a:pt x="34564" y="174711"/>
                </a:lnTo>
                <a:lnTo>
                  <a:pt x="31683" y="169910"/>
                </a:lnTo>
                <a:lnTo>
                  <a:pt x="28803" y="164150"/>
                </a:lnTo>
                <a:lnTo>
                  <a:pt x="27843" y="159349"/>
                </a:lnTo>
                <a:lnTo>
                  <a:pt x="28803" y="200634"/>
                </a:lnTo>
                <a:lnTo>
                  <a:pt x="28976" y="200732"/>
                </a:lnTo>
                <a:lnTo>
                  <a:pt x="40312" y="204974"/>
                </a:lnTo>
                <a:lnTo>
                  <a:pt x="53766" y="206395"/>
                </a:lnTo>
                <a:lnTo>
                  <a:pt x="62392" y="206395"/>
                </a:lnTo>
                <a:lnTo>
                  <a:pt x="71033" y="204459"/>
                </a:lnTo>
                <a:lnTo>
                  <a:pt x="77754" y="200634"/>
                </a:lnTo>
                <a:lnTo>
                  <a:pt x="80362" y="198965"/>
                </a:lnTo>
                <a:lnTo>
                  <a:pt x="90414" y="191560"/>
                </a:lnTo>
                <a:lnTo>
                  <a:pt x="99837" y="182392"/>
                </a:lnTo>
                <a:lnTo>
                  <a:pt x="99837" y="201594"/>
                </a:lnTo>
                <a:lnTo>
                  <a:pt x="100797" y="202554"/>
                </a:lnTo>
                <a:lnTo>
                  <a:pt x="101757" y="203514"/>
                </a:lnTo>
                <a:lnTo>
                  <a:pt x="103677" y="203514"/>
                </a:lnTo>
                <a:lnTo>
                  <a:pt x="104637" y="204459"/>
                </a:lnTo>
                <a:lnTo>
                  <a:pt x="107518" y="2044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" name="object 38"/>
          <p:cNvSpPr/>
          <p:nvPr/>
        </p:nvSpPr>
        <p:spPr>
          <a:xfrm>
            <a:off x="3217103" y="1058616"/>
            <a:ext cx="6720" cy="54726"/>
          </a:xfrm>
          <a:custGeom>
            <a:avLst/>
            <a:gdLst/>
            <a:ahLst/>
            <a:cxnLst/>
            <a:rect l="l" t="t" r="r" b="b"/>
            <a:pathLst>
              <a:path w="6720" h="54726">
                <a:moveTo>
                  <a:pt x="6720" y="54726"/>
                </a:moveTo>
                <a:lnTo>
                  <a:pt x="5760" y="13441"/>
                </a:lnTo>
                <a:lnTo>
                  <a:pt x="4800" y="6720"/>
                </a:lnTo>
                <a:lnTo>
                  <a:pt x="2880" y="0"/>
                </a:lnTo>
                <a:lnTo>
                  <a:pt x="0" y="50886"/>
                </a:lnTo>
                <a:lnTo>
                  <a:pt x="6720" y="547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" name="object 39"/>
          <p:cNvSpPr/>
          <p:nvPr/>
        </p:nvSpPr>
        <p:spPr>
          <a:xfrm>
            <a:off x="3419657" y="924229"/>
            <a:ext cx="154548" cy="194873"/>
          </a:xfrm>
          <a:custGeom>
            <a:avLst/>
            <a:gdLst/>
            <a:ahLst/>
            <a:cxnLst/>
            <a:rect l="l" t="t" r="r" b="b"/>
            <a:pathLst>
              <a:path w="154548" h="194873">
                <a:moveTo>
                  <a:pt x="0" y="98861"/>
                </a:moveTo>
                <a:lnTo>
                  <a:pt x="753" y="114061"/>
                </a:lnTo>
                <a:lnTo>
                  <a:pt x="2669" y="126637"/>
                </a:lnTo>
                <a:lnTo>
                  <a:pt x="5760" y="138226"/>
                </a:lnTo>
                <a:lnTo>
                  <a:pt x="10183" y="147951"/>
                </a:lnTo>
                <a:lnTo>
                  <a:pt x="16485" y="159049"/>
                </a:lnTo>
                <a:lnTo>
                  <a:pt x="23987" y="168950"/>
                </a:lnTo>
                <a:lnTo>
                  <a:pt x="31580" y="175636"/>
                </a:lnTo>
                <a:lnTo>
                  <a:pt x="42058" y="182530"/>
                </a:lnTo>
                <a:lnTo>
                  <a:pt x="53751" y="188153"/>
                </a:lnTo>
                <a:lnTo>
                  <a:pt x="67048" y="192289"/>
                </a:lnTo>
                <a:lnTo>
                  <a:pt x="79698" y="194257"/>
                </a:lnTo>
                <a:lnTo>
                  <a:pt x="93116" y="194873"/>
                </a:lnTo>
                <a:lnTo>
                  <a:pt x="102717" y="194873"/>
                </a:lnTo>
                <a:lnTo>
                  <a:pt x="107518" y="193913"/>
                </a:lnTo>
                <a:lnTo>
                  <a:pt x="112318" y="193913"/>
                </a:lnTo>
                <a:lnTo>
                  <a:pt x="117104" y="192938"/>
                </a:lnTo>
                <a:lnTo>
                  <a:pt x="121904" y="191033"/>
                </a:lnTo>
                <a:lnTo>
                  <a:pt x="126720" y="190073"/>
                </a:lnTo>
                <a:lnTo>
                  <a:pt x="131505" y="189113"/>
                </a:lnTo>
                <a:lnTo>
                  <a:pt x="136306" y="187192"/>
                </a:lnTo>
                <a:lnTo>
                  <a:pt x="140147" y="185272"/>
                </a:lnTo>
                <a:lnTo>
                  <a:pt x="143987" y="184312"/>
                </a:lnTo>
                <a:lnTo>
                  <a:pt x="146867" y="182392"/>
                </a:lnTo>
                <a:lnTo>
                  <a:pt x="149748" y="181432"/>
                </a:lnTo>
                <a:lnTo>
                  <a:pt x="151668" y="179511"/>
                </a:lnTo>
                <a:lnTo>
                  <a:pt x="152628" y="177591"/>
                </a:lnTo>
                <a:lnTo>
                  <a:pt x="153588" y="175671"/>
                </a:lnTo>
                <a:lnTo>
                  <a:pt x="153588" y="94076"/>
                </a:lnTo>
                <a:lnTo>
                  <a:pt x="152628" y="92156"/>
                </a:lnTo>
                <a:lnTo>
                  <a:pt x="151668" y="91196"/>
                </a:lnTo>
                <a:lnTo>
                  <a:pt x="150708" y="90236"/>
                </a:lnTo>
                <a:lnTo>
                  <a:pt x="149748" y="89275"/>
                </a:lnTo>
                <a:lnTo>
                  <a:pt x="147827" y="89275"/>
                </a:lnTo>
                <a:lnTo>
                  <a:pt x="146867" y="88315"/>
                </a:lnTo>
                <a:lnTo>
                  <a:pt x="82555" y="88315"/>
                </a:lnTo>
                <a:lnTo>
                  <a:pt x="82555" y="89275"/>
                </a:lnTo>
                <a:lnTo>
                  <a:pt x="81594" y="89275"/>
                </a:lnTo>
                <a:lnTo>
                  <a:pt x="81594" y="90236"/>
                </a:lnTo>
                <a:lnTo>
                  <a:pt x="80634" y="91196"/>
                </a:lnTo>
                <a:lnTo>
                  <a:pt x="80634" y="92156"/>
                </a:lnTo>
                <a:lnTo>
                  <a:pt x="79674" y="93116"/>
                </a:lnTo>
                <a:lnTo>
                  <a:pt x="79674" y="104637"/>
                </a:lnTo>
                <a:lnTo>
                  <a:pt x="80634" y="106542"/>
                </a:lnTo>
                <a:lnTo>
                  <a:pt x="81594" y="108463"/>
                </a:lnTo>
                <a:lnTo>
                  <a:pt x="82555" y="109423"/>
                </a:lnTo>
                <a:lnTo>
                  <a:pt x="128625" y="109423"/>
                </a:lnTo>
                <a:lnTo>
                  <a:pt x="128625" y="164150"/>
                </a:lnTo>
                <a:lnTo>
                  <a:pt x="123840" y="167030"/>
                </a:lnTo>
                <a:lnTo>
                  <a:pt x="118064" y="168950"/>
                </a:lnTo>
                <a:lnTo>
                  <a:pt x="111358" y="170870"/>
                </a:lnTo>
                <a:lnTo>
                  <a:pt x="105597" y="171830"/>
                </a:lnTo>
                <a:lnTo>
                  <a:pt x="99837" y="172791"/>
                </a:lnTo>
                <a:lnTo>
                  <a:pt x="94076" y="172791"/>
                </a:lnTo>
                <a:lnTo>
                  <a:pt x="91167" y="172733"/>
                </a:lnTo>
                <a:lnTo>
                  <a:pt x="78380" y="171205"/>
                </a:lnTo>
                <a:lnTo>
                  <a:pt x="66233" y="167990"/>
                </a:lnTo>
                <a:lnTo>
                  <a:pt x="54881" y="161463"/>
                </a:lnTo>
                <a:lnTo>
                  <a:pt x="45110" y="153588"/>
                </a:lnTo>
                <a:lnTo>
                  <a:pt x="36796" y="141749"/>
                </a:lnTo>
                <a:lnTo>
                  <a:pt x="31668" y="129585"/>
                </a:lnTo>
                <a:lnTo>
                  <a:pt x="29296" y="122695"/>
                </a:lnTo>
                <a:lnTo>
                  <a:pt x="26764" y="110506"/>
                </a:lnTo>
                <a:lnTo>
                  <a:pt x="25923" y="96956"/>
                </a:lnTo>
                <a:lnTo>
                  <a:pt x="26061" y="91976"/>
                </a:lnTo>
                <a:lnTo>
                  <a:pt x="27657" y="78993"/>
                </a:lnTo>
                <a:lnTo>
                  <a:pt x="30708" y="67193"/>
                </a:lnTo>
                <a:lnTo>
                  <a:pt x="36880" y="53206"/>
                </a:lnTo>
                <a:lnTo>
                  <a:pt x="44150" y="43190"/>
                </a:lnTo>
                <a:lnTo>
                  <a:pt x="54140" y="33550"/>
                </a:lnTo>
                <a:lnTo>
                  <a:pt x="65272" y="26868"/>
                </a:lnTo>
                <a:lnTo>
                  <a:pt x="80336" y="22256"/>
                </a:lnTo>
                <a:lnTo>
                  <a:pt x="93116" y="21107"/>
                </a:lnTo>
                <a:lnTo>
                  <a:pt x="102717" y="21107"/>
                </a:lnTo>
                <a:lnTo>
                  <a:pt x="110383" y="22067"/>
                </a:lnTo>
                <a:lnTo>
                  <a:pt x="116159" y="24002"/>
                </a:lnTo>
                <a:lnTo>
                  <a:pt x="122880" y="25907"/>
                </a:lnTo>
                <a:lnTo>
                  <a:pt x="128625" y="27828"/>
                </a:lnTo>
                <a:lnTo>
                  <a:pt x="133426" y="30708"/>
                </a:lnTo>
                <a:lnTo>
                  <a:pt x="137281" y="32628"/>
                </a:lnTo>
                <a:lnTo>
                  <a:pt x="141107" y="34549"/>
                </a:lnTo>
                <a:lnTo>
                  <a:pt x="143987" y="36469"/>
                </a:lnTo>
                <a:lnTo>
                  <a:pt x="146867" y="38389"/>
                </a:lnTo>
                <a:lnTo>
                  <a:pt x="148788" y="39349"/>
                </a:lnTo>
                <a:lnTo>
                  <a:pt x="151668" y="39349"/>
                </a:lnTo>
                <a:lnTo>
                  <a:pt x="151668" y="38389"/>
                </a:lnTo>
                <a:lnTo>
                  <a:pt x="152628" y="38389"/>
                </a:lnTo>
                <a:lnTo>
                  <a:pt x="152628" y="37429"/>
                </a:lnTo>
                <a:lnTo>
                  <a:pt x="153588" y="36469"/>
                </a:lnTo>
                <a:lnTo>
                  <a:pt x="153588" y="34549"/>
                </a:lnTo>
                <a:lnTo>
                  <a:pt x="154548" y="33588"/>
                </a:lnTo>
                <a:lnTo>
                  <a:pt x="154548" y="23027"/>
                </a:lnTo>
                <a:lnTo>
                  <a:pt x="153588" y="21107"/>
                </a:lnTo>
                <a:lnTo>
                  <a:pt x="153588" y="19187"/>
                </a:lnTo>
                <a:lnTo>
                  <a:pt x="152628" y="18227"/>
                </a:lnTo>
                <a:lnTo>
                  <a:pt x="150708" y="16322"/>
                </a:lnTo>
                <a:lnTo>
                  <a:pt x="149748" y="15346"/>
                </a:lnTo>
                <a:lnTo>
                  <a:pt x="147827" y="13441"/>
                </a:lnTo>
                <a:lnTo>
                  <a:pt x="143987" y="11506"/>
                </a:lnTo>
                <a:lnTo>
                  <a:pt x="140147" y="9601"/>
                </a:lnTo>
                <a:lnTo>
                  <a:pt x="136306" y="7665"/>
                </a:lnTo>
                <a:lnTo>
                  <a:pt x="131505" y="5760"/>
                </a:lnTo>
                <a:lnTo>
                  <a:pt x="126720" y="4785"/>
                </a:lnTo>
                <a:lnTo>
                  <a:pt x="120944" y="2880"/>
                </a:lnTo>
                <a:lnTo>
                  <a:pt x="114223" y="1920"/>
                </a:lnTo>
                <a:lnTo>
                  <a:pt x="108478" y="0"/>
                </a:lnTo>
                <a:lnTo>
                  <a:pt x="93094" y="3"/>
                </a:lnTo>
                <a:lnTo>
                  <a:pt x="79677" y="740"/>
                </a:lnTo>
                <a:lnTo>
                  <a:pt x="67269" y="2913"/>
                </a:lnTo>
                <a:lnTo>
                  <a:pt x="55671" y="6720"/>
                </a:lnTo>
                <a:lnTo>
                  <a:pt x="45838" y="11426"/>
                </a:lnTo>
                <a:lnTo>
                  <a:pt x="35052" y="18425"/>
                </a:lnTo>
                <a:lnTo>
                  <a:pt x="25923" y="26868"/>
                </a:lnTo>
                <a:lnTo>
                  <a:pt x="18371" y="35588"/>
                </a:lnTo>
                <a:lnTo>
                  <a:pt x="11647" y="46393"/>
                </a:lnTo>
                <a:lnTo>
                  <a:pt x="6720" y="58552"/>
                </a:lnTo>
                <a:lnTo>
                  <a:pt x="2455" y="72714"/>
                </a:lnTo>
                <a:lnTo>
                  <a:pt x="585" y="85531"/>
                </a:lnTo>
                <a:lnTo>
                  <a:pt x="0" y="988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" name="object 40"/>
          <p:cNvSpPr/>
          <p:nvPr/>
        </p:nvSpPr>
        <p:spPr>
          <a:xfrm>
            <a:off x="3634679" y="1084539"/>
            <a:ext cx="8641" cy="33604"/>
          </a:xfrm>
          <a:custGeom>
            <a:avLst/>
            <a:gdLst/>
            <a:ahLst/>
            <a:cxnLst/>
            <a:rect l="l" t="t" r="r" b="b"/>
            <a:pathLst>
              <a:path w="8641" h="33604">
                <a:moveTo>
                  <a:pt x="2895" y="5760"/>
                </a:moveTo>
                <a:lnTo>
                  <a:pt x="0" y="0"/>
                </a:lnTo>
                <a:lnTo>
                  <a:pt x="2895" y="31683"/>
                </a:lnTo>
                <a:lnTo>
                  <a:pt x="8641" y="33604"/>
                </a:lnTo>
                <a:lnTo>
                  <a:pt x="6736" y="9601"/>
                </a:lnTo>
                <a:lnTo>
                  <a:pt x="2895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" name="object 41"/>
          <p:cNvSpPr/>
          <p:nvPr/>
        </p:nvSpPr>
        <p:spPr>
          <a:xfrm>
            <a:off x="3610691" y="974140"/>
            <a:ext cx="108478" cy="144962"/>
          </a:xfrm>
          <a:custGeom>
            <a:avLst/>
            <a:gdLst/>
            <a:ahLst/>
            <a:cxnLst/>
            <a:rect l="l" t="t" r="r" b="b"/>
            <a:pathLst>
              <a:path w="108478" h="144962">
                <a:moveTo>
                  <a:pt x="100797" y="17282"/>
                </a:moveTo>
                <a:lnTo>
                  <a:pt x="96956" y="12481"/>
                </a:lnTo>
                <a:lnTo>
                  <a:pt x="92156" y="8641"/>
                </a:lnTo>
                <a:lnTo>
                  <a:pt x="87355" y="5760"/>
                </a:lnTo>
                <a:lnTo>
                  <a:pt x="80634" y="2880"/>
                </a:lnTo>
                <a:lnTo>
                  <a:pt x="73914" y="960"/>
                </a:lnTo>
                <a:lnTo>
                  <a:pt x="65272" y="0"/>
                </a:lnTo>
                <a:lnTo>
                  <a:pt x="50871" y="0"/>
                </a:lnTo>
                <a:lnTo>
                  <a:pt x="46070" y="960"/>
                </a:lnTo>
                <a:lnTo>
                  <a:pt x="41269" y="1920"/>
                </a:lnTo>
                <a:lnTo>
                  <a:pt x="35509" y="1920"/>
                </a:lnTo>
                <a:lnTo>
                  <a:pt x="31668" y="3840"/>
                </a:lnTo>
                <a:lnTo>
                  <a:pt x="26883" y="4800"/>
                </a:lnTo>
                <a:lnTo>
                  <a:pt x="23042" y="6720"/>
                </a:lnTo>
                <a:lnTo>
                  <a:pt x="19202" y="7680"/>
                </a:lnTo>
                <a:lnTo>
                  <a:pt x="16322" y="9601"/>
                </a:lnTo>
                <a:lnTo>
                  <a:pt x="12481" y="11521"/>
                </a:lnTo>
                <a:lnTo>
                  <a:pt x="10561" y="12481"/>
                </a:lnTo>
                <a:lnTo>
                  <a:pt x="8641" y="14401"/>
                </a:lnTo>
                <a:lnTo>
                  <a:pt x="7680" y="15361"/>
                </a:lnTo>
                <a:lnTo>
                  <a:pt x="6720" y="16322"/>
                </a:lnTo>
                <a:lnTo>
                  <a:pt x="6720" y="19202"/>
                </a:lnTo>
                <a:lnTo>
                  <a:pt x="5760" y="21122"/>
                </a:lnTo>
                <a:lnTo>
                  <a:pt x="5760" y="24963"/>
                </a:lnTo>
                <a:lnTo>
                  <a:pt x="6720" y="26883"/>
                </a:lnTo>
                <a:lnTo>
                  <a:pt x="6720" y="29763"/>
                </a:lnTo>
                <a:lnTo>
                  <a:pt x="7680" y="30723"/>
                </a:lnTo>
                <a:lnTo>
                  <a:pt x="7680" y="31683"/>
                </a:lnTo>
                <a:lnTo>
                  <a:pt x="8641" y="32644"/>
                </a:lnTo>
                <a:lnTo>
                  <a:pt x="9601" y="33604"/>
                </a:lnTo>
                <a:lnTo>
                  <a:pt x="12481" y="33604"/>
                </a:lnTo>
                <a:lnTo>
                  <a:pt x="13441" y="32644"/>
                </a:lnTo>
                <a:lnTo>
                  <a:pt x="16322" y="31683"/>
                </a:lnTo>
                <a:lnTo>
                  <a:pt x="19202" y="29763"/>
                </a:lnTo>
                <a:lnTo>
                  <a:pt x="22082" y="27843"/>
                </a:lnTo>
                <a:lnTo>
                  <a:pt x="24947" y="26883"/>
                </a:lnTo>
                <a:lnTo>
                  <a:pt x="28788" y="24963"/>
                </a:lnTo>
                <a:lnTo>
                  <a:pt x="32628" y="23042"/>
                </a:lnTo>
                <a:lnTo>
                  <a:pt x="37444" y="22082"/>
                </a:lnTo>
                <a:lnTo>
                  <a:pt x="42230" y="20162"/>
                </a:lnTo>
                <a:lnTo>
                  <a:pt x="47990" y="19202"/>
                </a:lnTo>
                <a:lnTo>
                  <a:pt x="59512" y="19202"/>
                </a:lnTo>
                <a:lnTo>
                  <a:pt x="64312" y="20162"/>
                </a:lnTo>
                <a:lnTo>
                  <a:pt x="68153" y="22082"/>
                </a:lnTo>
                <a:lnTo>
                  <a:pt x="71993" y="23042"/>
                </a:lnTo>
                <a:lnTo>
                  <a:pt x="74874" y="24963"/>
                </a:lnTo>
                <a:lnTo>
                  <a:pt x="76794" y="27843"/>
                </a:lnTo>
                <a:lnTo>
                  <a:pt x="79674" y="29763"/>
                </a:lnTo>
                <a:lnTo>
                  <a:pt x="81594" y="33604"/>
                </a:lnTo>
                <a:lnTo>
                  <a:pt x="82555" y="37444"/>
                </a:lnTo>
                <a:lnTo>
                  <a:pt x="83515" y="41285"/>
                </a:lnTo>
                <a:lnTo>
                  <a:pt x="84475" y="46085"/>
                </a:lnTo>
                <a:lnTo>
                  <a:pt x="84475" y="61447"/>
                </a:lnTo>
                <a:lnTo>
                  <a:pt x="66233" y="61447"/>
                </a:lnTo>
                <a:lnTo>
                  <a:pt x="63409" y="61469"/>
                </a:lnTo>
                <a:lnTo>
                  <a:pt x="49977" y="62139"/>
                </a:lnTo>
                <a:lnTo>
                  <a:pt x="38389" y="63352"/>
                </a:lnTo>
                <a:lnTo>
                  <a:pt x="29763" y="65288"/>
                </a:lnTo>
                <a:lnTo>
                  <a:pt x="23042" y="68168"/>
                </a:lnTo>
                <a:lnTo>
                  <a:pt x="17266" y="72009"/>
                </a:lnTo>
                <a:lnTo>
                  <a:pt x="11521" y="75834"/>
                </a:lnTo>
                <a:lnTo>
                  <a:pt x="6720" y="79674"/>
                </a:lnTo>
                <a:lnTo>
                  <a:pt x="3840" y="85435"/>
                </a:lnTo>
                <a:lnTo>
                  <a:pt x="960" y="91196"/>
                </a:lnTo>
                <a:lnTo>
                  <a:pt x="0" y="97917"/>
                </a:lnTo>
                <a:lnTo>
                  <a:pt x="0" y="111358"/>
                </a:lnTo>
                <a:lnTo>
                  <a:pt x="960" y="117119"/>
                </a:lnTo>
                <a:lnTo>
                  <a:pt x="2880" y="121920"/>
                </a:lnTo>
                <a:lnTo>
                  <a:pt x="4800" y="126720"/>
                </a:lnTo>
                <a:lnTo>
                  <a:pt x="8641" y="131521"/>
                </a:lnTo>
                <a:lnTo>
                  <a:pt x="12481" y="134401"/>
                </a:lnTo>
                <a:lnTo>
                  <a:pt x="16322" y="138242"/>
                </a:lnTo>
                <a:lnTo>
                  <a:pt x="21107" y="140162"/>
                </a:lnTo>
                <a:lnTo>
                  <a:pt x="26883" y="142082"/>
                </a:lnTo>
                <a:lnTo>
                  <a:pt x="23987" y="110398"/>
                </a:lnTo>
                <a:lnTo>
                  <a:pt x="23987" y="99837"/>
                </a:lnTo>
                <a:lnTo>
                  <a:pt x="24947" y="95996"/>
                </a:lnTo>
                <a:lnTo>
                  <a:pt x="26883" y="93116"/>
                </a:lnTo>
                <a:lnTo>
                  <a:pt x="27828" y="90236"/>
                </a:lnTo>
                <a:lnTo>
                  <a:pt x="30723" y="87355"/>
                </a:lnTo>
                <a:lnTo>
                  <a:pt x="33604" y="85435"/>
                </a:lnTo>
                <a:lnTo>
                  <a:pt x="37444" y="82555"/>
                </a:lnTo>
                <a:lnTo>
                  <a:pt x="41269" y="81594"/>
                </a:lnTo>
                <a:lnTo>
                  <a:pt x="46070" y="80634"/>
                </a:lnTo>
                <a:lnTo>
                  <a:pt x="50871" y="78714"/>
                </a:lnTo>
                <a:lnTo>
                  <a:pt x="84475" y="78714"/>
                </a:lnTo>
                <a:lnTo>
                  <a:pt x="84475" y="106558"/>
                </a:lnTo>
                <a:lnTo>
                  <a:pt x="77754" y="113278"/>
                </a:lnTo>
                <a:lnTo>
                  <a:pt x="71993" y="118079"/>
                </a:lnTo>
                <a:lnTo>
                  <a:pt x="67193" y="120959"/>
                </a:lnTo>
                <a:lnTo>
                  <a:pt x="61432" y="124800"/>
                </a:lnTo>
                <a:lnTo>
                  <a:pt x="55671" y="125760"/>
                </a:lnTo>
                <a:lnTo>
                  <a:pt x="41269" y="125760"/>
                </a:lnTo>
                <a:lnTo>
                  <a:pt x="35509" y="123840"/>
                </a:lnTo>
                <a:lnTo>
                  <a:pt x="30723" y="119999"/>
                </a:lnTo>
                <a:lnTo>
                  <a:pt x="32628" y="144002"/>
                </a:lnTo>
                <a:lnTo>
                  <a:pt x="38389" y="144962"/>
                </a:lnTo>
                <a:lnTo>
                  <a:pt x="53751" y="144962"/>
                </a:lnTo>
                <a:lnTo>
                  <a:pt x="60472" y="143027"/>
                </a:lnTo>
                <a:lnTo>
                  <a:pt x="68153" y="140162"/>
                </a:lnTo>
                <a:lnTo>
                  <a:pt x="74874" y="136321"/>
                </a:lnTo>
                <a:lnTo>
                  <a:pt x="81594" y="131521"/>
                </a:lnTo>
                <a:lnTo>
                  <a:pt x="87355" y="125760"/>
                </a:lnTo>
                <a:lnTo>
                  <a:pt x="87355" y="140162"/>
                </a:lnTo>
                <a:lnTo>
                  <a:pt x="88315" y="141122"/>
                </a:lnTo>
                <a:lnTo>
                  <a:pt x="89275" y="142082"/>
                </a:lnTo>
                <a:lnTo>
                  <a:pt x="90236" y="142082"/>
                </a:lnTo>
                <a:lnTo>
                  <a:pt x="91196" y="143027"/>
                </a:lnTo>
                <a:lnTo>
                  <a:pt x="103677" y="143027"/>
                </a:lnTo>
                <a:lnTo>
                  <a:pt x="105597" y="142082"/>
                </a:lnTo>
                <a:lnTo>
                  <a:pt x="106558" y="142082"/>
                </a:lnTo>
                <a:lnTo>
                  <a:pt x="107518" y="141122"/>
                </a:lnTo>
                <a:lnTo>
                  <a:pt x="108478" y="140162"/>
                </a:lnTo>
                <a:lnTo>
                  <a:pt x="108478" y="41285"/>
                </a:lnTo>
                <a:lnTo>
                  <a:pt x="107518" y="34564"/>
                </a:lnTo>
                <a:lnTo>
                  <a:pt x="105597" y="27843"/>
                </a:lnTo>
                <a:lnTo>
                  <a:pt x="103677" y="22082"/>
                </a:lnTo>
                <a:lnTo>
                  <a:pt x="100797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" name="object 42"/>
          <p:cNvSpPr/>
          <p:nvPr/>
        </p:nvSpPr>
        <p:spPr>
          <a:xfrm>
            <a:off x="3764279" y="974140"/>
            <a:ext cx="77754" cy="143027"/>
          </a:xfrm>
          <a:custGeom>
            <a:avLst/>
            <a:gdLst/>
            <a:ahLst/>
            <a:cxnLst/>
            <a:rect l="l" t="t" r="r" b="b"/>
            <a:pathLst>
              <a:path w="77754" h="143027">
                <a:moveTo>
                  <a:pt x="21122" y="3840"/>
                </a:moveTo>
                <a:lnTo>
                  <a:pt x="20162" y="3840"/>
                </a:lnTo>
                <a:lnTo>
                  <a:pt x="20162" y="2880"/>
                </a:lnTo>
                <a:lnTo>
                  <a:pt x="19202" y="2880"/>
                </a:lnTo>
                <a:lnTo>
                  <a:pt x="18242" y="1920"/>
                </a:lnTo>
                <a:lnTo>
                  <a:pt x="5760" y="1920"/>
                </a:lnTo>
                <a:lnTo>
                  <a:pt x="3840" y="2880"/>
                </a:lnTo>
                <a:lnTo>
                  <a:pt x="1920" y="2880"/>
                </a:lnTo>
                <a:lnTo>
                  <a:pt x="1920" y="3840"/>
                </a:lnTo>
                <a:lnTo>
                  <a:pt x="96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40162"/>
                </a:lnTo>
                <a:lnTo>
                  <a:pt x="960" y="141122"/>
                </a:lnTo>
                <a:lnTo>
                  <a:pt x="1920" y="142082"/>
                </a:lnTo>
                <a:lnTo>
                  <a:pt x="3840" y="142082"/>
                </a:lnTo>
                <a:lnTo>
                  <a:pt x="4800" y="143027"/>
                </a:lnTo>
                <a:lnTo>
                  <a:pt x="20162" y="143027"/>
                </a:lnTo>
                <a:lnTo>
                  <a:pt x="21122" y="142082"/>
                </a:lnTo>
                <a:lnTo>
                  <a:pt x="23042" y="142082"/>
                </a:lnTo>
                <a:lnTo>
                  <a:pt x="23042" y="141122"/>
                </a:lnTo>
                <a:lnTo>
                  <a:pt x="24002" y="141122"/>
                </a:lnTo>
                <a:lnTo>
                  <a:pt x="24002" y="51831"/>
                </a:lnTo>
                <a:lnTo>
                  <a:pt x="27843" y="46085"/>
                </a:lnTo>
                <a:lnTo>
                  <a:pt x="30723" y="42245"/>
                </a:lnTo>
                <a:lnTo>
                  <a:pt x="33604" y="38404"/>
                </a:lnTo>
                <a:lnTo>
                  <a:pt x="36484" y="34564"/>
                </a:lnTo>
                <a:lnTo>
                  <a:pt x="39364" y="31683"/>
                </a:lnTo>
                <a:lnTo>
                  <a:pt x="42245" y="28803"/>
                </a:lnTo>
                <a:lnTo>
                  <a:pt x="44165" y="26883"/>
                </a:lnTo>
                <a:lnTo>
                  <a:pt x="47045" y="24963"/>
                </a:lnTo>
                <a:lnTo>
                  <a:pt x="48966" y="24003"/>
                </a:lnTo>
                <a:lnTo>
                  <a:pt x="51846" y="23042"/>
                </a:lnTo>
                <a:lnTo>
                  <a:pt x="62407" y="23042"/>
                </a:lnTo>
                <a:lnTo>
                  <a:pt x="64328" y="24003"/>
                </a:lnTo>
                <a:lnTo>
                  <a:pt x="65288" y="24003"/>
                </a:lnTo>
                <a:lnTo>
                  <a:pt x="67193" y="24963"/>
                </a:lnTo>
                <a:lnTo>
                  <a:pt x="68168" y="24963"/>
                </a:lnTo>
                <a:lnTo>
                  <a:pt x="70073" y="25923"/>
                </a:lnTo>
                <a:lnTo>
                  <a:pt x="71033" y="25923"/>
                </a:lnTo>
                <a:lnTo>
                  <a:pt x="72009" y="26883"/>
                </a:lnTo>
                <a:lnTo>
                  <a:pt x="74874" y="26883"/>
                </a:lnTo>
                <a:lnTo>
                  <a:pt x="75849" y="25923"/>
                </a:lnTo>
                <a:lnTo>
                  <a:pt x="76794" y="24963"/>
                </a:lnTo>
                <a:lnTo>
                  <a:pt x="76794" y="23042"/>
                </a:lnTo>
                <a:lnTo>
                  <a:pt x="77754" y="22082"/>
                </a:lnTo>
                <a:lnTo>
                  <a:pt x="77754" y="8641"/>
                </a:lnTo>
                <a:lnTo>
                  <a:pt x="76794" y="7680"/>
                </a:lnTo>
                <a:lnTo>
                  <a:pt x="76794" y="5760"/>
                </a:lnTo>
                <a:lnTo>
                  <a:pt x="75849" y="4800"/>
                </a:lnTo>
                <a:lnTo>
                  <a:pt x="75849" y="3840"/>
                </a:lnTo>
                <a:lnTo>
                  <a:pt x="74874" y="2880"/>
                </a:lnTo>
                <a:lnTo>
                  <a:pt x="73913" y="2880"/>
                </a:lnTo>
                <a:lnTo>
                  <a:pt x="72009" y="1920"/>
                </a:lnTo>
                <a:lnTo>
                  <a:pt x="71033" y="1920"/>
                </a:lnTo>
                <a:lnTo>
                  <a:pt x="69128" y="960"/>
                </a:lnTo>
                <a:lnTo>
                  <a:pt x="66233" y="960"/>
                </a:lnTo>
                <a:lnTo>
                  <a:pt x="64328" y="0"/>
                </a:lnTo>
                <a:lnTo>
                  <a:pt x="52806" y="0"/>
                </a:lnTo>
                <a:lnTo>
                  <a:pt x="49926" y="960"/>
                </a:lnTo>
                <a:lnTo>
                  <a:pt x="47045" y="1920"/>
                </a:lnTo>
                <a:lnTo>
                  <a:pt x="44165" y="2880"/>
                </a:lnTo>
                <a:lnTo>
                  <a:pt x="41285" y="4800"/>
                </a:lnTo>
                <a:lnTo>
                  <a:pt x="38404" y="6720"/>
                </a:lnTo>
                <a:lnTo>
                  <a:pt x="35524" y="9601"/>
                </a:lnTo>
                <a:lnTo>
                  <a:pt x="32644" y="12481"/>
                </a:lnTo>
                <a:lnTo>
                  <a:pt x="28803" y="16322"/>
                </a:lnTo>
                <a:lnTo>
                  <a:pt x="25923" y="20162"/>
                </a:lnTo>
                <a:lnTo>
                  <a:pt x="22082" y="25923"/>
                </a:lnTo>
                <a:lnTo>
                  <a:pt x="22082" y="4800"/>
                </a:lnTo>
                <a:lnTo>
                  <a:pt x="21122" y="4800"/>
                </a:lnTo>
                <a:lnTo>
                  <a:pt x="2112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" name="object 43"/>
          <p:cNvSpPr/>
          <p:nvPr/>
        </p:nvSpPr>
        <p:spPr>
          <a:xfrm>
            <a:off x="3852595" y="976061"/>
            <a:ext cx="126720" cy="193913"/>
          </a:xfrm>
          <a:custGeom>
            <a:avLst/>
            <a:gdLst/>
            <a:ahLst/>
            <a:cxnLst/>
            <a:rect l="l" t="t" r="r" b="b"/>
            <a:pathLst>
              <a:path w="126720" h="193913">
                <a:moveTo>
                  <a:pt x="50886" y="139202"/>
                </a:moveTo>
                <a:lnTo>
                  <a:pt x="51846" y="140162"/>
                </a:lnTo>
                <a:lnTo>
                  <a:pt x="52806" y="140162"/>
                </a:lnTo>
                <a:lnTo>
                  <a:pt x="34564" y="186232"/>
                </a:lnTo>
                <a:lnTo>
                  <a:pt x="33604" y="188153"/>
                </a:lnTo>
                <a:lnTo>
                  <a:pt x="33604" y="191033"/>
                </a:lnTo>
                <a:lnTo>
                  <a:pt x="34564" y="191993"/>
                </a:lnTo>
                <a:lnTo>
                  <a:pt x="35524" y="191993"/>
                </a:lnTo>
                <a:lnTo>
                  <a:pt x="36484" y="192953"/>
                </a:lnTo>
                <a:lnTo>
                  <a:pt x="38404" y="192953"/>
                </a:lnTo>
                <a:lnTo>
                  <a:pt x="40325" y="193913"/>
                </a:lnTo>
                <a:lnTo>
                  <a:pt x="49926" y="193913"/>
                </a:lnTo>
                <a:lnTo>
                  <a:pt x="53766" y="192953"/>
                </a:lnTo>
                <a:lnTo>
                  <a:pt x="55686" y="192953"/>
                </a:lnTo>
                <a:lnTo>
                  <a:pt x="58567" y="191993"/>
                </a:lnTo>
                <a:lnTo>
                  <a:pt x="59527" y="190073"/>
                </a:lnTo>
                <a:lnTo>
                  <a:pt x="60487" y="189113"/>
                </a:lnTo>
                <a:lnTo>
                  <a:pt x="77769" y="140162"/>
                </a:lnTo>
                <a:lnTo>
                  <a:pt x="125760" y="8641"/>
                </a:lnTo>
                <a:lnTo>
                  <a:pt x="125760" y="7680"/>
                </a:lnTo>
                <a:lnTo>
                  <a:pt x="126720" y="5760"/>
                </a:lnTo>
                <a:lnTo>
                  <a:pt x="126720" y="3840"/>
                </a:lnTo>
                <a:lnTo>
                  <a:pt x="125760" y="2880"/>
                </a:lnTo>
                <a:lnTo>
                  <a:pt x="124800" y="1920"/>
                </a:lnTo>
                <a:lnTo>
                  <a:pt x="123840" y="960"/>
                </a:lnTo>
                <a:lnTo>
                  <a:pt x="120959" y="960"/>
                </a:lnTo>
                <a:lnTo>
                  <a:pt x="119999" y="0"/>
                </a:lnTo>
                <a:lnTo>
                  <a:pt x="108478" y="0"/>
                </a:lnTo>
                <a:lnTo>
                  <a:pt x="107518" y="960"/>
                </a:lnTo>
                <a:lnTo>
                  <a:pt x="104637" y="960"/>
                </a:lnTo>
                <a:lnTo>
                  <a:pt x="103677" y="1920"/>
                </a:lnTo>
                <a:lnTo>
                  <a:pt x="102717" y="1920"/>
                </a:lnTo>
                <a:lnTo>
                  <a:pt x="101757" y="3840"/>
                </a:lnTo>
                <a:lnTo>
                  <a:pt x="101757" y="4800"/>
                </a:lnTo>
                <a:lnTo>
                  <a:pt x="65288" y="111358"/>
                </a:lnTo>
                <a:lnTo>
                  <a:pt x="64328" y="111358"/>
                </a:lnTo>
                <a:lnTo>
                  <a:pt x="26883" y="5760"/>
                </a:lnTo>
                <a:lnTo>
                  <a:pt x="25923" y="4800"/>
                </a:lnTo>
                <a:lnTo>
                  <a:pt x="25923" y="3840"/>
                </a:lnTo>
                <a:lnTo>
                  <a:pt x="24963" y="2880"/>
                </a:lnTo>
                <a:lnTo>
                  <a:pt x="24963" y="1920"/>
                </a:lnTo>
                <a:lnTo>
                  <a:pt x="24002" y="1920"/>
                </a:lnTo>
                <a:lnTo>
                  <a:pt x="23042" y="960"/>
                </a:lnTo>
                <a:lnTo>
                  <a:pt x="22082" y="960"/>
                </a:lnTo>
                <a:lnTo>
                  <a:pt x="21122" y="0"/>
                </a:lnTo>
                <a:lnTo>
                  <a:pt x="6720" y="0"/>
                </a:lnTo>
                <a:lnTo>
                  <a:pt x="4800" y="960"/>
                </a:lnTo>
                <a:lnTo>
                  <a:pt x="192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5760"/>
                </a:lnTo>
                <a:lnTo>
                  <a:pt x="960" y="7680"/>
                </a:lnTo>
                <a:lnTo>
                  <a:pt x="1920" y="9601"/>
                </a:lnTo>
                <a:lnTo>
                  <a:pt x="48966" y="135361"/>
                </a:lnTo>
                <a:lnTo>
                  <a:pt x="48966" y="136321"/>
                </a:lnTo>
                <a:lnTo>
                  <a:pt x="49926" y="137281"/>
                </a:lnTo>
                <a:lnTo>
                  <a:pt x="49926" y="138242"/>
                </a:lnTo>
                <a:lnTo>
                  <a:pt x="50886" y="13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/>
          <p:nvPr/>
        </p:nvSpPr>
        <p:spPr>
          <a:xfrm>
            <a:off x="4063791" y="924229"/>
            <a:ext cx="154564" cy="194873"/>
          </a:xfrm>
          <a:custGeom>
            <a:avLst/>
            <a:gdLst/>
            <a:ahLst/>
            <a:cxnLst/>
            <a:rect l="l" t="t" r="r" b="b"/>
            <a:pathLst>
              <a:path w="154564" h="194873">
                <a:moveTo>
                  <a:pt x="28626" y="78992"/>
                </a:moveTo>
                <a:lnTo>
                  <a:pt x="31683" y="67193"/>
                </a:lnTo>
                <a:lnTo>
                  <a:pt x="37855" y="53206"/>
                </a:lnTo>
                <a:lnTo>
                  <a:pt x="45125" y="43190"/>
                </a:lnTo>
                <a:lnTo>
                  <a:pt x="55109" y="33550"/>
                </a:lnTo>
                <a:lnTo>
                  <a:pt x="66248" y="26868"/>
                </a:lnTo>
                <a:lnTo>
                  <a:pt x="80584" y="22257"/>
                </a:lnTo>
                <a:lnTo>
                  <a:pt x="94076" y="21107"/>
                </a:lnTo>
                <a:lnTo>
                  <a:pt x="102717" y="21107"/>
                </a:lnTo>
                <a:lnTo>
                  <a:pt x="110398" y="22067"/>
                </a:lnTo>
                <a:lnTo>
                  <a:pt x="117119" y="24002"/>
                </a:lnTo>
                <a:lnTo>
                  <a:pt x="123840" y="25907"/>
                </a:lnTo>
                <a:lnTo>
                  <a:pt x="128640" y="27828"/>
                </a:lnTo>
                <a:lnTo>
                  <a:pt x="133441" y="30708"/>
                </a:lnTo>
                <a:lnTo>
                  <a:pt x="138242" y="32628"/>
                </a:lnTo>
                <a:lnTo>
                  <a:pt x="142082" y="34549"/>
                </a:lnTo>
                <a:lnTo>
                  <a:pt x="144962" y="36469"/>
                </a:lnTo>
                <a:lnTo>
                  <a:pt x="147843" y="38389"/>
                </a:lnTo>
                <a:lnTo>
                  <a:pt x="149763" y="39349"/>
                </a:lnTo>
                <a:lnTo>
                  <a:pt x="151668" y="39349"/>
                </a:lnTo>
                <a:lnTo>
                  <a:pt x="152643" y="38389"/>
                </a:lnTo>
                <a:lnTo>
                  <a:pt x="153603" y="37429"/>
                </a:lnTo>
                <a:lnTo>
                  <a:pt x="153603" y="36469"/>
                </a:lnTo>
                <a:lnTo>
                  <a:pt x="154564" y="35509"/>
                </a:lnTo>
                <a:lnTo>
                  <a:pt x="154564" y="21107"/>
                </a:lnTo>
                <a:lnTo>
                  <a:pt x="153603" y="19187"/>
                </a:lnTo>
                <a:lnTo>
                  <a:pt x="152643" y="18227"/>
                </a:lnTo>
                <a:lnTo>
                  <a:pt x="151668" y="16322"/>
                </a:lnTo>
                <a:lnTo>
                  <a:pt x="150723" y="15346"/>
                </a:lnTo>
                <a:lnTo>
                  <a:pt x="147843" y="13441"/>
                </a:lnTo>
                <a:lnTo>
                  <a:pt x="144962" y="11506"/>
                </a:lnTo>
                <a:lnTo>
                  <a:pt x="141122" y="9601"/>
                </a:lnTo>
                <a:lnTo>
                  <a:pt x="137281" y="7665"/>
                </a:lnTo>
                <a:lnTo>
                  <a:pt x="132481" y="5760"/>
                </a:lnTo>
                <a:lnTo>
                  <a:pt x="126720" y="4785"/>
                </a:lnTo>
                <a:lnTo>
                  <a:pt x="121919" y="2880"/>
                </a:lnTo>
                <a:lnTo>
                  <a:pt x="115199" y="1920"/>
                </a:lnTo>
                <a:lnTo>
                  <a:pt x="108478" y="0"/>
                </a:lnTo>
                <a:lnTo>
                  <a:pt x="93079" y="12"/>
                </a:lnTo>
                <a:lnTo>
                  <a:pt x="79992" y="808"/>
                </a:lnTo>
                <a:lnTo>
                  <a:pt x="67651" y="2982"/>
                </a:lnTo>
                <a:lnTo>
                  <a:pt x="55686" y="6720"/>
                </a:lnTo>
                <a:lnTo>
                  <a:pt x="46020" y="11430"/>
                </a:lnTo>
                <a:lnTo>
                  <a:pt x="35485" y="18428"/>
                </a:lnTo>
                <a:lnTo>
                  <a:pt x="25923" y="26868"/>
                </a:lnTo>
                <a:lnTo>
                  <a:pt x="18992" y="35588"/>
                </a:lnTo>
                <a:lnTo>
                  <a:pt x="12295" y="46393"/>
                </a:lnTo>
                <a:lnTo>
                  <a:pt x="6720" y="58552"/>
                </a:lnTo>
                <a:lnTo>
                  <a:pt x="2455" y="72714"/>
                </a:lnTo>
                <a:lnTo>
                  <a:pt x="585" y="85531"/>
                </a:lnTo>
                <a:lnTo>
                  <a:pt x="0" y="98861"/>
                </a:lnTo>
                <a:lnTo>
                  <a:pt x="12" y="100840"/>
                </a:lnTo>
                <a:lnTo>
                  <a:pt x="809" y="114159"/>
                </a:lnTo>
                <a:lnTo>
                  <a:pt x="2983" y="126682"/>
                </a:lnTo>
                <a:lnTo>
                  <a:pt x="6720" y="138226"/>
                </a:lnTo>
                <a:lnTo>
                  <a:pt x="10728" y="147956"/>
                </a:lnTo>
                <a:lnTo>
                  <a:pt x="17223" y="159052"/>
                </a:lnTo>
                <a:lnTo>
                  <a:pt x="24963" y="168950"/>
                </a:lnTo>
                <a:lnTo>
                  <a:pt x="31499" y="175270"/>
                </a:lnTo>
                <a:lnTo>
                  <a:pt x="41853" y="182384"/>
                </a:lnTo>
                <a:lnTo>
                  <a:pt x="53751" y="188153"/>
                </a:lnTo>
                <a:lnTo>
                  <a:pt x="67479" y="192289"/>
                </a:lnTo>
                <a:lnTo>
                  <a:pt x="79900" y="194257"/>
                </a:lnTo>
                <a:lnTo>
                  <a:pt x="93116" y="194873"/>
                </a:lnTo>
                <a:lnTo>
                  <a:pt x="103677" y="194873"/>
                </a:lnTo>
                <a:lnTo>
                  <a:pt x="108478" y="193913"/>
                </a:lnTo>
                <a:lnTo>
                  <a:pt x="113278" y="193913"/>
                </a:lnTo>
                <a:lnTo>
                  <a:pt x="118079" y="192938"/>
                </a:lnTo>
                <a:lnTo>
                  <a:pt x="122880" y="191033"/>
                </a:lnTo>
                <a:lnTo>
                  <a:pt x="127680" y="190073"/>
                </a:lnTo>
                <a:lnTo>
                  <a:pt x="132481" y="189113"/>
                </a:lnTo>
                <a:lnTo>
                  <a:pt x="136321" y="187192"/>
                </a:lnTo>
                <a:lnTo>
                  <a:pt x="141122" y="185272"/>
                </a:lnTo>
                <a:lnTo>
                  <a:pt x="144962" y="184312"/>
                </a:lnTo>
                <a:lnTo>
                  <a:pt x="147843" y="182392"/>
                </a:lnTo>
                <a:lnTo>
                  <a:pt x="150723" y="181432"/>
                </a:lnTo>
                <a:lnTo>
                  <a:pt x="152643" y="179511"/>
                </a:lnTo>
                <a:lnTo>
                  <a:pt x="153603" y="177591"/>
                </a:lnTo>
                <a:lnTo>
                  <a:pt x="154564" y="175671"/>
                </a:lnTo>
                <a:lnTo>
                  <a:pt x="154564" y="95021"/>
                </a:lnTo>
                <a:lnTo>
                  <a:pt x="153603" y="94076"/>
                </a:lnTo>
                <a:lnTo>
                  <a:pt x="153603" y="92156"/>
                </a:lnTo>
                <a:lnTo>
                  <a:pt x="152643" y="91196"/>
                </a:lnTo>
                <a:lnTo>
                  <a:pt x="151668" y="91196"/>
                </a:lnTo>
                <a:lnTo>
                  <a:pt x="150723" y="90236"/>
                </a:lnTo>
                <a:lnTo>
                  <a:pt x="149763" y="89275"/>
                </a:lnTo>
                <a:lnTo>
                  <a:pt x="148803" y="89275"/>
                </a:lnTo>
                <a:lnTo>
                  <a:pt x="147843" y="88315"/>
                </a:lnTo>
                <a:lnTo>
                  <a:pt x="83515" y="88315"/>
                </a:lnTo>
                <a:lnTo>
                  <a:pt x="82555" y="89275"/>
                </a:lnTo>
                <a:lnTo>
                  <a:pt x="81594" y="90236"/>
                </a:lnTo>
                <a:lnTo>
                  <a:pt x="81594" y="91196"/>
                </a:lnTo>
                <a:lnTo>
                  <a:pt x="80634" y="92156"/>
                </a:lnTo>
                <a:lnTo>
                  <a:pt x="80634" y="104637"/>
                </a:lnTo>
                <a:lnTo>
                  <a:pt x="81594" y="106542"/>
                </a:lnTo>
                <a:lnTo>
                  <a:pt x="82555" y="108463"/>
                </a:lnTo>
                <a:lnTo>
                  <a:pt x="83515" y="109423"/>
                </a:lnTo>
                <a:lnTo>
                  <a:pt x="129600" y="109423"/>
                </a:lnTo>
                <a:lnTo>
                  <a:pt x="129600" y="164150"/>
                </a:lnTo>
                <a:lnTo>
                  <a:pt x="123840" y="167030"/>
                </a:lnTo>
                <a:lnTo>
                  <a:pt x="118079" y="168950"/>
                </a:lnTo>
                <a:lnTo>
                  <a:pt x="112318" y="170870"/>
                </a:lnTo>
                <a:lnTo>
                  <a:pt x="106558" y="171830"/>
                </a:lnTo>
                <a:lnTo>
                  <a:pt x="100797" y="172791"/>
                </a:lnTo>
                <a:lnTo>
                  <a:pt x="95036" y="172791"/>
                </a:lnTo>
                <a:lnTo>
                  <a:pt x="91907" y="172733"/>
                </a:lnTo>
                <a:lnTo>
                  <a:pt x="79028" y="171206"/>
                </a:lnTo>
                <a:lnTo>
                  <a:pt x="67208" y="167990"/>
                </a:lnTo>
                <a:lnTo>
                  <a:pt x="55499" y="161463"/>
                </a:lnTo>
                <a:lnTo>
                  <a:pt x="46085" y="153588"/>
                </a:lnTo>
                <a:lnTo>
                  <a:pt x="37504" y="141557"/>
                </a:lnTo>
                <a:lnTo>
                  <a:pt x="31683" y="129585"/>
                </a:lnTo>
                <a:lnTo>
                  <a:pt x="29861" y="122801"/>
                </a:lnTo>
                <a:lnTo>
                  <a:pt x="27682" y="110564"/>
                </a:lnTo>
                <a:lnTo>
                  <a:pt x="26883" y="96956"/>
                </a:lnTo>
                <a:lnTo>
                  <a:pt x="27022" y="91974"/>
                </a:lnTo>
                <a:lnTo>
                  <a:pt x="28626" y="78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" name="object 45"/>
          <p:cNvSpPr/>
          <p:nvPr/>
        </p:nvSpPr>
        <p:spPr>
          <a:xfrm>
            <a:off x="4283628" y="974168"/>
            <a:ext cx="32551" cy="39337"/>
          </a:xfrm>
          <a:custGeom>
            <a:avLst/>
            <a:gdLst/>
            <a:ahLst/>
            <a:cxnLst/>
            <a:rect l="l" t="t" r="r" b="b"/>
            <a:pathLst>
              <a:path w="32551" h="39337">
                <a:moveTo>
                  <a:pt x="19449" y="1473"/>
                </a:moveTo>
                <a:lnTo>
                  <a:pt x="7680" y="4772"/>
                </a:lnTo>
                <a:lnTo>
                  <a:pt x="0" y="8613"/>
                </a:lnTo>
                <a:lnTo>
                  <a:pt x="960" y="39337"/>
                </a:lnTo>
                <a:lnTo>
                  <a:pt x="2880" y="34536"/>
                </a:lnTo>
                <a:lnTo>
                  <a:pt x="5760" y="31656"/>
                </a:lnTo>
                <a:lnTo>
                  <a:pt x="9601" y="27815"/>
                </a:lnTo>
                <a:lnTo>
                  <a:pt x="13441" y="24935"/>
                </a:lnTo>
                <a:lnTo>
                  <a:pt x="17282" y="22054"/>
                </a:lnTo>
                <a:lnTo>
                  <a:pt x="22082" y="20134"/>
                </a:lnTo>
                <a:lnTo>
                  <a:pt x="32551" y="0"/>
                </a:lnTo>
                <a:lnTo>
                  <a:pt x="19449" y="14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/>
          <p:nvPr/>
        </p:nvSpPr>
        <p:spPr>
          <a:xfrm>
            <a:off x="4253865" y="974140"/>
            <a:ext cx="121920" cy="144962"/>
          </a:xfrm>
          <a:custGeom>
            <a:avLst/>
            <a:gdLst/>
            <a:ahLst/>
            <a:cxnLst/>
            <a:rect l="l" t="t" r="r" b="b"/>
            <a:pathLst>
              <a:path w="121920" h="144962">
                <a:moveTo>
                  <a:pt x="103677" y="12481"/>
                </a:moveTo>
                <a:lnTo>
                  <a:pt x="97916" y="8641"/>
                </a:lnTo>
                <a:lnTo>
                  <a:pt x="90236" y="4800"/>
                </a:lnTo>
                <a:lnTo>
                  <a:pt x="77875" y="1230"/>
                </a:lnTo>
                <a:lnTo>
                  <a:pt x="64328" y="0"/>
                </a:lnTo>
                <a:lnTo>
                  <a:pt x="62315" y="27"/>
                </a:lnTo>
                <a:lnTo>
                  <a:pt x="51846" y="20162"/>
                </a:lnTo>
                <a:lnTo>
                  <a:pt x="56647" y="19202"/>
                </a:lnTo>
                <a:lnTo>
                  <a:pt x="63352" y="19202"/>
                </a:lnTo>
                <a:lnTo>
                  <a:pt x="66479" y="19300"/>
                </a:lnTo>
                <a:lnTo>
                  <a:pt x="79656" y="22484"/>
                </a:lnTo>
                <a:lnTo>
                  <a:pt x="89275" y="29763"/>
                </a:lnTo>
                <a:lnTo>
                  <a:pt x="92107" y="34105"/>
                </a:lnTo>
                <a:lnTo>
                  <a:pt x="96464" y="45559"/>
                </a:lnTo>
                <a:lnTo>
                  <a:pt x="97916" y="59512"/>
                </a:lnTo>
                <a:lnTo>
                  <a:pt x="25923" y="59512"/>
                </a:lnTo>
                <a:lnTo>
                  <a:pt x="25923" y="54726"/>
                </a:lnTo>
                <a:lnTo>
                  <a:pt x="26883" y="48950"/>
                </a:lnTo>
                <a:lnTo>
                  <a:pt x="28803" y="44165"/>
                </a:lnTo>
                <a:lnTo>
                  <a:pt x="30723" y="39364"/>
                </a:lnTo>
                <a:lnTo>
                  <a:pt x="29763" y="8641"/>
                </a:lnTo>
                <a:lnTo>
                  <a:pt x="23042" y="13441"/>
                </a:lnTo>
                <a:lnTo>
                  <a:pt x="17282" y="19202"/>
                </a:lnTo>
                <a:lnTo>
                  <a:pt x="9773" y="30358"/>
                </a:lnTo>
                <a:lnTo>
                  <a:pt x="4800" y="42245"/>
                </a:lnTo>
                <a:lnTo>
                  <a:pt x="3323" y="47593"/>
                </a:lnTo>
                <a:lnTo>
                  <a:pt x="896" y="60074"/>
                </a:lnTo>
                <a:lnTo>
                  <a:pt x="0" y="72953"/>
                </a:lnTo>
                <a:lnTo>
                  <a:pt x="239" y="80471"/>
                </a:lnTo>
                <a:lnTo>
                  <a:pt x="1888" y="93459"/>
                </a:lnTo>
                <a:lnTo>
                  <a:pt x="4800" y="104637"/>
                </a:lnTo>
                <a:lnTo>
                  <a:pt x="7680" y="113278"/>
                </a:lnTo>
                <a:lnTo>
                  <a:pt x="11521" y="120959"/>
                </a:lnTo>
                <a:lnTo>
                  <a:pt x="17282" y="126720"/>
                </a:lnTo>
                <a:lnTo>
                  <a:pt x="23042" y="133441"/>
                </a:lnTo>
                <a:lnTo>
                  <a:pt x="29763" y="137281"/>
                </a:lnTo>
                <a:lnTo>
                  <a:pt x="38404" y="140162"/>
                </a:lnTo>
                <a:lnTo>
                  <a:pt x="40778" y="141235"/>
                </a:lnTo>
                <a:lnTo>
                  <a:pt x="52666" y="144205"/>
                </a:lnTo>
                <a:lnTo>
                  <a:pt x="66233" y="144962"/>
                </a:lnTo>
                <a:lnTo>
                  <a:pt x="78714" y="144962"/>
                </a:lnTo>
                <a:lnTo>
                  <a:pt x="84475" y="144002"/>
                </a:lnTo>
                <a:lnTo>
                  <a:pt x="90236" y="143027"/>
                </a:lnTo>
                <a:lnTo>
                  <a:pt x="95036" y="142082"/>
                </a:lnTo>
                <a:lnTo>
                  <a:pt x="98877" y="140162"/>
                </a:lnTo>
                <a:lnTo>
                  <a:pt x="103677" y="139202"/>
                </a:lnTo>
                <a:lnTo>
                  <a:pt x="106558" y="138242"/>
                </a:lnTo>
                <a:lnTo>
                  <a:pt x="109438" y="137281"/>
                </a:lnTo>
                <a:lnTo>
                  <a:pt x="112318" y="135361"/>
                </a:lnTo>
                <a:lnTo>
                  <a:pt x="113278" y="134401"/>
                </a:lnTo>
                <a:lnTo>
                  <a:pt x="114239" y="134401"/>
                </a:lnTo>
                <a:lnTo>
                  <a:pt x="114239" y="133441"/>
                </a:lnTo>
                <a:lnTo>
                  <a:pt x="115199" y="133441"/>
                </a:lnTo>
                <a:lnTo>
                  <a:pt x="115199" y="132481"/>
                </a:lnTo>
                <a:lnTo>
                  <a:pt x="116159" y="132481"/>
                </a:lnTo>
                <a:lnTo>
                  <a:pt x="116159" y="117119"/>
                </a:lnTo>
                <a:lnTo>
                  <a:pt x="115199" y="117119"/>
                </a:lnTo>
                <a:lnTo>
                  <a:pt x="115199" y="116159"/>
                </a:lnTo>
                <a:lnTo>
                  <a:pt x="114239" y="116159"/>
                </a:lnTo>
                <a:lnTo>
                  <a:pt x="114239" y="115199"/>
                </a:lnTo>
                <a:lnTo>
                  <a:pt x="111358" y="115199"/>
                </a:lnTo>
                <a:lnTo>
                  <a:pt x="109438" y="116159"/>
                </a:lnTo>
                <a:lnTo>
                  <a:pt x="107518" y="117119"/>
                </a:lnTo>
                <a:lnTo>
                  <a:pt x="104637" y="118079"/>
                </a:lnTo>
                <a:lnTo>
                  <a:pt x="101757" y="119039"/>
                </a:lnTo>
                <a:lnTo>
                  <a:pt x="98877" y="120959"/>
                </a:lnTo>
                <a:lnTo>
                  <a:pt x="95036" y="121920"/>
                </a:lnTo>
                <a:lnTo>
                  <a:pt x="90236" y="122880"/>
                </a:lnTo>
                <a:lnTo>
                  <a:pt x="85435" y="123840"/>
                </a:lnTo>
                <a:lnTo>
                  <a:pt x="80634" y="124800"/>
                </a:lnTo>
                <a:lnTo>
                  <a:pt x="74874" y="125760"/>
                </a:lnTo>
                <a:lnTo>
                  <a:pt x="61447" y="125760"/>
                </a:lnTo>
                <a:lnTo>
                  <a:pt x="54726" y="123840"/>
                </a:lnTo>
                <a:lnTo>
                  <a:pt x="48966" y="121920"/>
                </a:lnTo>
                <a:lnTo>
                  <a:pt x="43205" y="119999"/>
                </a:lnTo>
                <a:lnTo>
                  <a:pt x="39364" y="116159"/>
                </a:lnTo>
                <a:lnTo>
                  <a:pt x="35524" y="112318"/>
                </a:lnTo>
                <a:lnTo>
                  <a:pt x="31683" y="108478"/>
                </a:lnTo>
                <a:lnTo>
                  <a:pt x="29763" y="102717"/>
                </a:lnTo>
                <a:lnTo>
                  <a:pt x="27843" y="96956"/>
                </a:lnTo>
                <a:lnTo>
                  <a:pt x="26883" y="91196"/>
                </a:lnTo>
                <a:lnTo>
                  <a:pt x="25923" y="84475"/>
                </a:lnTo>
                <a:lnTo>
                  <a:pt x="25923" y="77754"/>
                </a:lnTo>
                <a:lnTo>
                  <a:pt x="115199" y="77754"/>
                </a:lnTo>
                <a:lnTo>
                  <a:pt x="117119" y="76794"/>
                </a:lnTo>
                <a:lnTo>
                  <a:pt x="119039" y="74874"/>
                </a:lnTo>
                <a:lnTo>
                  <a:pt x="120959" y="72953"/>
                </a:lnTo>
                <a:lnTo>
                  <a:pt x="121920" y="71033"/>
                </a:lnTo>
                <a:lnTo>
                  <a:pt x="121920" y="53766"/>
                </a:lnTo>
                <a:lnTo>
                  <a:pt x="120959" y="46085"/>
                </a:lnTo>
                <a:lnTo>
                  <a:pt x="119039" y="38404"/>
                </a:lnTo>
                <a:lnTo>
                  <a:pt x="116159" y="30723"/>
                </a:lnTo>
                <a:lnTo>
                  <a:pt x="113278" y="24003"/>
                </a:lnTo>
                <a:lnTo>
                  <a:pt x="108478" y="18242"/>
                </a:lnTo>
                <a:lnTo>
                  <a:pt x="103677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" name="object 47"/>
          <p:cNvSpPr/>
          <p:nvPr/>
        </p:nvSpPr>
        <p:spPr>
          <a:xfrm>
            <a:off x="4413229" y="974140"/>
            <a:ext cx="76794" cy="143027"/>
          </a:xfrm>
          <a:custGeom>
            <a:avLst/>
            <a:gdLst/>
            <a:ahLst/>
            <a:cxnLst/>
            <a:rect l="l" t="t" r="r" b="b"/>
            <a:pathLst>
              <a:path w="76794" h="143027">
                <a:moveTo>
                  <a:pt x="39349" y="31683"/>
                </a:moveTo>
                <a:lnTo>
                  <a:pt x="41269" y="28803"/>
                </a:lnTo>
                <a:lnTo>
                  <a:pt x="44150" y="26883"/>
                </a:lnTo>
                <a:lnTo>
                  <a:pt x="47030" y="24963"/>
                </a:lnTo>
                <a:lnTo>
                  <a:pt x="48950" y="24003"/>
                </a:lnTo>
                <a:lnTo>
                  <a:pt x="51831" y="23042"/>
                </a:lnTo>
                <a:lnTo>
                  <a:pt x="62392" y="23042"/>
                </a:lnTo>
                <a:lnTo>
                  <a:pt x="63352" y="24003"/>
                </a:lnTo>
                <a:lnTo>
                  <a:pt x="65272" y="24003"/>
                </a:lnTo>
                <a:lnTo>
                  <a:pt x="67193" y="24963"/>
                </a:lnTo>
                <a:lnTo>
                  <a:pt x="68153" y="24963"/>
                </a:lnTo>
                <a:lnTo>
                  <a:pt x="69113" y="25923"/>
                </a:lnTo>
                <a:lnTo>
                  <a:pt x="71033" y="25923"/>
                </a:lnTo>
                <a:lnTo>
                  <a:pt x="71993" y="26883"/>
                </a:lnTo>
                <a:lnTo>
                  <a:pt x="74874" y="26883"/>
                </a:lnTo>
                <a:lnTo>
                  <a:pt x="74874" y="25923"/>
                </a:lnTo>
                <a:lnTo>
                  <a:pt x="75834" y="25923"/>
                </a:lnTo>
                <a:lnTo>
                  <a:pt x="75834" y="24963"/>
                </a:lnTo>
                <a:lnTo>
                  <a:pt x="76794" y="24003"/>
                </a:lnTo>
                <a:lnTo>
                  <a:pt x="76794" y="5760"/>
                </a:lnTo>
                <a:lnTo>
                  <a:pt x="75834" y="4800"/>
                </a:lnTo>
                <a:lnTo>
                  <a:pt x="75834" y="3840"/>
                </a:lnTo>
                <a:lnTo>
                  <a:pt x="74874" y="3840"/>
                </a:lnTo>
                <a:lnTo>
                  <a:pt x="74874" y="2880"/>
                </a:lnTo>
                <a:lnTo>
                  <a:pt x="73913" y="2880"/>
                </a:lnTo>
                <a:lnTo>
                  <a:pt x="71993" y="1920"/>
                </a:lnTo>
                <a:lnTo>
                  <a:pt x="71033" y="1920"/>
                </a:lnTo>
                <a:lnTo>
                  <a:pt x="69113" y="960"/>
                </a:lnTo>
                <a:lnTo>
                  <a:pt x="65272" y="960"/>
                </a:lnTo>
                <a:lnTo>
                  <a:pt x="63352" y="0"/>
                </a:lnTo>
                <a:lnTo>
                  <a:pt x="51831" y="0"/>
                </a:lnTo>
                <a:lnTo>
                  <a:pt x="48950" y="960"/>
                </a:lnTo>
                <a:lnTo>
                  <a:pt x="47030" y="1920"/>
                </a:lnTo>
                <a:lnTo>
                  <a:pt x="44150" y="2880"/>
                </a:lnTo>
                <a:lnTo>
                  <a:pt x="41269" y="4800"/>
                </a:lnTo>
                <a:lnTo>
                  <a:pt x="38389" y="6720"/>
                </a:lnTo>
                <a:lnTo>
                  <a:pt x="35509" y="9601"/>
                </a:lnTo>
                <a:lnTo>
                  <a:pt x="31668" y="12481"/>
                </a:lnTo>
                <a:lnTo>
                  <a:pt x="28788" y="16322"/>
                </a:lnTo>
                <a:lnTo>
                  <a:pt x="24947" y="20162"/>
                </a:lnTo>
                <a:lnTo>
                  <a:pt x="22067" y="25923"/>
                </a:lnTo>
                <a:lnTo>
                  <a:pt x="22067" y="5760"/>
                </a:lnTo>
                <a:lnTo>
                  <a:pt x="21107" y="4800"/>
                </a:lnTo>
                <a:lnTo>
                  <a:pt x="21107" y="3840"/>
                </a:lnTo>
                <a:lnTo>
                  <a:pt x="20147" y="3840"/>
                </a:lnTo>
                <a:lnTo>
                  <a:pt x="19187" y="2880"/>
                </a:lnTo>
                <a:lnTo>
                  <a:pt x="18242" y="2880"/>
                </a:lnTo>
                <a:lnTo>
                  <a:pt x="17266" y="1920"/>
                </a:lnTo>
                <a:lnTo>
                  <a:pt x="5745" y="1920"/>
                </a:lnTo>
                <a:lnTo>
                  <a:pt x="3840" y="2880"/>
                </a:lnTo>
                <a:lnTo>
                  <a:pt x="1904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41122"/>
                </a:lnTo>
                <a:lnTo>
                  <a:pt x="960" y="141122"/>
                </a:lnTo>
                <a:lnTo>
                  <a:pt x="960" y="142082"/>
                </a:lnTo>
                <a:lnTo>
                  <a:pt x="2880" y="142082"/>
                </a:lnTo>
                <a:lnTo>
                  <a:pt x="4785" y="143027"/>
                </a:lnTo>
                <a:lnTo>
                  <a:pt x="19187" y="143027"/>
                </a:lnTo>
                <a:lnTo>
                  <a:pt x="21107" y="142082"/>
                </a:lnTo>
                <a:lnTo>
                  <a:pt x="22067" y="142082"/>
                </a:lnTo>
                <a:lnTo>
                  <a:pt x="23027" y="141122"/>
                </a:lnTo>
                <a:lnTo>
                  <a:pt x="23987" y="141122"/>
                </a:lnTo>
                <a:lnTo>
                  <a:pt x="23987" y="51831"/>
                </a:lnTo>
                <a:lnTo>
                  <a:pt x="27828" y="46085"/>
                </a:lnTo>
                <a:lnTo>
                  <a:pt x="30708" y="42245"/>
                </a:lnTo>
                <a:lnTo>
                  <a:pt x="33588" y="38404"/>
                </a:lnTo>
                <a:lnTo>
                  <a:pt x="36469" y="34564"/>
                </a:lnTo>
                <a:lnTo>
                  <a:pt x="39349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/>
          <p:nvPr/>
        </p:nvSpPr>
        <p:spPr>
          <a:xfrm>
            <a:off x="4505385" y="974140"/>
            <a:ext cx="121919" cy="144962"/>
          </a:xfrm>
          <a:custGeom>
            <a:avLst/>
            <a:gdLst/>
            <a:ahLst/>
            <a:cxnLst/>
            <a:rect l="l" t="t" r="r" b="b"/>
            <a:pathLst>
              <a:path w="121919" h="144962">
                <a:moveTo>
                  <a:pt x="0" y="72953"/>
                </a:moveTo>
                <a:lnTo>
                  <a:pt x="239" y="80471"/>
                </a:lnTo>
                <a:lnTo>
                  <a:pt x="1888" y="93459"/>
                </a:lnTo>
                <a:lnTo>
                  <a:pt x="4800" y="104637"/>
                </a:lnTo>
                <a:lnTo>
                  <a:pt x="7665" y="113278"/>
                </a:lnTo>
                <a:lnTo>
                  <a:pt x="11506" y="120959"/>
                </a:lnTo>
                <a:lnTo>
                  <a:pt x="17282" y="126720"/>
                </a:lnTo>
                <a:lnTo>
                  <a:pt x="23027" y="133441"/>
                </a:lnTo>
                <a:lnTo>
                  <a:pt x="29748" y="137281"/>
                </a:lnTo>
                <a:lnTo>
                  <a:pt x="37429" y="140162"/>
                </a:lnTo>
                <a:lnTo>
                  <a:pt x="40852" y="141519"/>
                </a:lnTo>
                <a:lnTo>
                  <a:pt x="52997" y="144260"/>
                </a:lnTo>
                <a:lnTo>
                  <a:pt x="66233" y="144962"/>
                </a:lnTo>
                <a:lnTo>
                  <a:pt x="78714" y="144962"/>
                </a:lnTo>
                <a:lnTo>
                  <a:pt x="83515" y="144002"/>
                </a:lnTo>
                <a:lnTo>
                  <a:pt x="89275" y="143027"/>
                </a:lnTo>
                <a:lnTo>
                  <a:pt x="94076" y="142082"/>
                </a:lnTo>
                <a:lnTo>
                  <a:pt x="98877" y="140162"/>
                </a:lnTo>
                <a:lnTo>
                  <a:pt x="102717" y="139202"/>
                </a:lnTo>
                <a:lnTo>
                  <a:pt x="106558" y="138242"/>
                </a:lnTo>
                <a:lnTo>
                  <a:pt x="108463" y="137281"/>
                </a:lnTo>
                <a:lnTo>
                  <a:pt x="111358" y="135361"/>
                </a:lnTo>
                <a:lnTo>
                  <a:pt x="113263" y="134401"/>
                </a:lnTo>
                <a:lnTo>
                  <a:pt x="114239" y="133441"/>
                </a:lnTo>
                <a:lnTo>
                  <a:pt x="115199" y="132481"/>
                </a:lnTo>
                <a:lnTo>
                  <a:pt x="116144" y="131521"/>
                </a:lnTo>
                <a:lnTo>
                  <a:pt x="116144" y="118079"/>
                </a:lnTo>
                <a:lnTo>
                  <a:pt x="115199" y="117119"/>
                </a:lnTo>
                <a:lnTo>
                  <a:pt x="114239" y="116159"/>
                </a:lnTo>
                <a:lnTo>
                  <a:pt x="113263" y="115199"/>
                </a:lnTo>
                <a:lnTo>
                  <a:pt x="111358" y="115199"/>
                </a:lnTo>
                <a:lnTo>
                  <a:pt x="109423" y="116159"/>
                </a:lnTo>
                <a:lnTo>
                  <a:pt x="106558" y="117119"/>
                </a:lnTo>
                <a:lnTo>
                  <a:pt x="104637" y="118079"/>
                </a:lnTo>
                <a:lnTo>
                  <a:pt x="101742" y="119039"/>
                </a:lnTo>
                <a:lnTo>
                  <a:pt x="97916" y="120959"/>
                </a:lnTo>
                <a:lnTo>
                  <a:pt x="95036" y="121920"/>
                </a:lnTo>
                <a:lnTo>
                  <a:pt x="90236" y="122880"/>
                </a:lnTo>
                <a:lnTo>
                  <a:pt x="85435" y="123840"/>
                </a:lnTo>
                <a:lnTo>
                  <a:pt x="80634" y="124800"/>
                </a:lnTo>
                <a:lnTo>
                  <a:pt x="74874" y="125760"/>
                </a:lnTo>
                <a:lnTo>
                  <a:pt x="60472" y="125760"/>
                </a:lnTo>
                <a:lnTo>
                  <a:pt x="53751" y="123840"/>
                </a:lnTo>
                <a:lnTo>
                  <a:pt x="48950" y="121920"/>
                </a:lnTo>
                <a:lnTo>
                  <a:pt x="43190" y="119999"/>
                </a:lnTo>
                <a:lnTo>
                  <a:pt x="38389" y="116159"/>
                </a:lnTo>
                <a:lnTo>
                  <a:pt x="35509" y="112318"/>
                </a:lnTo>
                <a:lnTo>
                  <a:pt x="31668" y="108478"/>
                </a:lnTo>
                <a:lnTo>
                  <a:pt x="29748" y="102717"/>
                </a:lnTo>
                <a:lnTo>
                  <a:pt x="27828" y="96956"/>
                </a:lnTo>
                <a:lnTo>
                  <a:pt x="26868" y="91196"/>
                </a:lnTo>
                <a:lnTo>
                  <a:pt x="25908" y="84475"/>
                </a:lnTo>
                <a:lnTo>
                  <a:pt x="25908" y="77754"/>
                </a:lnTo>
                <a:lnTo>
                  <a:pt x="115199" y="77754"/>
                </a:lnTo>
                <a:lnTo>
                  <a:pt x="117104" y="76794"/>
                </a:lnTo>
                <a:lnTo>
                  <a:pt x="119024" y="74874"/>
                </a:lnTo>
                <a:lnTo>
                  <a:pt x="120944" y="72953"/>
                </a:lnTo>
                <a:lnTo>
                  <a:pt x="121919" y="71033"/>
                </a:lnTo>
                <a:lnTo>
                  <a:pt x="121919" y="53766"/>
                </a:lnTo>
                <a:lnTo>
                  <a:pt x="120944" y="46085"/>
                </a:lnTo>
                <a:lnTo>
                  <a:pt x="118079" y="38404"/>
                </a:lnTo>
                <a:lnTo>
                  <a:pt x="116144" y="30723"/>
                </a:lnTo>
                <a:lnTo>
                  <a:pt x="113263" y="24003"/>
                </a:lnTo>
                <a:lnTo>
                  <a:pt x="108463" y="18242"/>
                </a:lnTo>
                <a:lnTo>
                  <a:pt x="103677" y="12481"/>
                </a:lnTo>
                <a:lnTo>
                  <a:pt x="97916" y="8641"/>
                </a:lnTo>
                <a:lnTo>
                  <a:pt x="90236" y="4800"/>
                </a:lnTo>
                <a:lnTo>
                  <a:pt x="76938" y="1149"/>
                </a:lnTo>
                <a:lnTo>
                  <a:pt x="63352" y="0"/>
                </a:lnTo>
                <a:lnTo>
                  <a:pt x="62303" y="7"/>
                </a:lnTo>
                <a:lnTo>
                  <a:pt x="49197" y="1413"/>
                </a:lnTo>
                <a:lnTo>
                  <a:pt x="37429" y="4800"/>
                </a:lnTo>
                <a:lnTo>
                  <a:pt x="38389" y="27843"/>
                </a:lnTo>
                <a:lnTo>
                  <a:pt x="42230" y="24963"/>
                </a:lnTo>
                <a:lnTo>
                  <a:pt x="47030" y="22082"/>
                </a:lnTo>
                <a:lnTo>
                  <a:pt x="51831" y="20162"/>
                </a:lnTo>
                <a:lnTo>
                  <a:pt x="56631" y="19202"/>
                </a:lnTo>
                <a:lnTo>
                  <a:pt x="62392" y="19202"/>
                </a:lnTo>
                <a:lnTo>
                  <a:pt x="66474" y="19368"/>
                </a:lnTo>
                <a:lnTo>
                  <a:pt x="79612" y="22650"/>
                </a:lnTo>
                <a:lnTo>
                  <a:pt x="89275" y="29763"/>
                </a:lnTo>
                <a:lnTo>
                  <a:pt x="92107" y="34105"/>
                </a:lnTo>
                <a:lnTo>
                  <a:pt x="96464" y="45559"/>
                </a:lnTo>
                <a:lnTo>
                  <a:pt x="97916" y="59512"/>
                </a:lnTo>
                <a:lnTo>
                  <a:pt x="25908" y="59512"/>
                </a:lnTo>
                <a:lnTo>
                  <a:pt x="25908" y="54726"/>
                </a:lnTo>
                <a:lnTo>
                  <a:pt x="23027" y="13441"/>
                </a:lnTo>
                <a:lnTo>
                  <a:pt x="17282" y="19202"/>
                </a:lnTo>
                <a:lnTo>
                  <a:pt x="9762" y="30358"/>
                </a:lnTo>
                <a:lnTo>
                  <a:pt x="4800" y="42245"/>
                </a:lnTo>
                <a:lnTo>
                  <a:pt x="3323" y="47593"/>
                </a:lnTo>
                <a:lnTo>
                  <a:pt x="896" y="60074"/>
                </a:lnTo>
                <a:lnTo>
                  <a:pt x="0" y="729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" name="object 49"/>
          <p:cNvSpPr/>
          <p:nvPr/>
        </p:nvSpPr>
        <p:spPr>
          <a:xfrm>
            <a:off x="4528413" y="978941"/>
            <a:ext cx="15361" cy="49926"/>
          </a:xfrm>
          <a:custGeom>
            <a:avLst/>
            <a:gdLst/>
            <a:ahLst/>
            <a:cxnLst/>
            <a:rect l="l" t="t" r="r" b="b"/>
            <a:pathLst>
              <a:path w="15361" h="49926">
                <a:moveTo>
                  <a:pt x="14401" y="0"/>
                </a:moveTo>
                <a:lnTo>
                  <a:pt x="6720" y="3840"/>
                </a:lnTo>
                <a:lnTo>
                  <a:pt x="0" y="8641"/>
                </a:lnTo>
                <a:lnTo>
                  <a:pt x="2880" y="49926"/>
                </a:lnTo>
                <a:lnTo>
                  <a:pt x="3840" y="44150"/>
                </a:lnTo>
                <a:lnTo>
                  <a:pt x="5760" y="39364"/>
                </a:lnTo>
                <a:lnTo>
                  <a:pt x="7680" y="34564"/>
                </a:lnTo>
                <a:lnTo>
                  <a:pt x="9601" y="29763"/>
                </a:lnTo>
                <a:lnTo>
                  <a:pt x="12481" y="26883"/>
                </a:lnTo>
                <a:lnTo>
                  <a:pt x="15361" y="23042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" name="object 50"/>
          <p:cNvSpPr/>
          <p:nvPr/>
        </p:nvSpPr>
        <p:spPr>
          <a:xfrm>
            <a:off x="4644572" y="910788"/>
            <a:ext cx="89275" cy="206380"/>
          </a:xfrm>
          <a:custGeom>
            <a:avLst/>
            <a:gdLst/>
            <a:ahLst/>
            <a:cxnLst/>
            <a:rect l="l" t="t" r="r" b="b"/>
            <a:pathLst>
              <a:path w="89275" h="206380">
                <a:moveTo>
                  <a:pt x="25923" y="28788"/>
                </a:moveTo>
                <a:lnTo>
                  <a:pt x="24003" y="35509"/>
                </a:lnTo>
                <a:lnTo>
                  <a:pt x="23042" y="43190"/>
                </a:lnTo>
                <a:lnTo>
                  <a:pt x="23042" y="66233"/>
                </a:lnTo>
                <a:lnTo>
                  <a:pt x="2880" y="66233"/>
                </a:lnTo>
                <a:lnTo>
                  <a:pt x="2880" y="67193"/>
                </a:lnTo>
                <a:lnTo>
                  <a:pt x="1920" y="67193"/>
                </a:lnTo>
                <a:lnTo>
                  <a:pt x="960" y="68153"/>
                </a:lnTo>
                <a:lnTo>
                  <a:pt x="960" y="69113"/>
                </a:lnTo>
                <a:lnTo>
                  <a:pt x="0" y="70073"/>
                </a:lnTo>
                <a:lnTo>
                  <a:pt x="0" y="82555"/>
                </a:lnTo>
                <a:lnTo>
                  <a:pt x="960" y="83515"/>
                </a:lnTo>
                <a:lnTo>
                  <a:pt x="1920" y="85435"/>
                </a:lnTo>
                <a:lnTo>
                  <a:pt x="2880" y="86395"/>
                </a:lnTo>
                <a:lnTo>
                  <a:pt x="23042" y="86395"/>
                </a:lnTo>
                <a:lnTo>
                  <a:pt x="23042" y="202554"/>
                </a:lnTo>
                <a:lnTo>
                  <a:pt x="24003" y="203514"/>
                </a:lnTo>
                <a:lnTo>
                  <a:pt x="24003" y="204475"/>
                </a:lnTo>
                <a:lnTo>
                  <a:pt x="24963" y="205435"/>
                </a:lnTo>
                <a:lnTo>
                  <a:pt x="26883" y="205435"/>
                </a:lnTo>
                <a:lnTo>
                  <a:pt x="27843" y="206380"/>
                </a:lnTo>
                <a:lnTo>
                  <a:pt x="43205" y="206380"/>
                </a:lnTo>
                <a:lnTo>
                  <a:pt x="44165" y="205435"/>
                </a:lnTo>
                <a:lnTo>
                  <a:pt x="46085" y="205435"/>
                </a:lnTo>
                <a:lnTo>
                  <a:pt x="47045" y="204475"/>
                </a:lnTo>
                <a:lnTo>
                  <a:pt x="48006" y="203514"/>
                </a:lnTo>
                <a:lnTo>
                  <a:pt x="48006" y="86395"/>
                </a:lnTo>
                <a:lnTo>
                  <a:pt x="78714" y="86395"/>
                </a:lnTo>
                <a:lnTo>
                  <a:pt x="79674" y="85435"/>
                </a:lnTo>
                <a:lnTo>
                  <a:pt x="80650" y="83515"/>
                </a:lnTo>
                <a:lnTo>
                  <a:pt x="81594" y="82555"/>
                </a:lnTo>
                <a:lnTo>
                  <a:pt x="82555" y="79674"/>
                </a:lnTo>
                <a:lnTo>
                  <a:pt x="82555" y="73914"/>
                </a:lnTo>
                <a:lnTo>
                  <a:pt x="81594" y="72953"/>
                </a:lnTo>
                <a:lnTo>
                  <a:pt x="81594" y="69113"/>
                </a:lnTo>
                <a:lnTo>
                  <a:pt x="80650" y="68153"/>
                </a:lnTo>
                <a:lnTo>
                  <a:pt x="80650" y="67193"/>
                </a:lnTo>
                <a:lnTo>
                  <a:pt x="79674" y="67193"/>
                </a:lnTo>
                <a:lnTo>
                  <a:pt x="78714" y="66233"/>
                </a:lnTo>
                <a:lnTo>
                  <a:pt x="48006" y="66233"/>
                </a:lnTo>
                <a:lnTo>
                  <a:pt x="48006" y="41269"/>
                </a:lnTo>
                <a:lnTo>
                  <a:pt x="48966" y="37444"/>
                </a:lnTo>
                <a:lnTo>
                  <a:pt x="49926" y="33604"/>
                </a:lnTo>
                <a:lnTo>
                  <a:pt x="50886" y="29763"/>
                </a:lnTo>
                <a:lnTo>
                  <a:pt x="51846" y="27828"/>
                </a:lnTo>
                <a:lnTo>
                  <a:pt x="53766" y="24947"/>
                </a:lnTo>
                <a:lnTo>
                  <a:pt x="55686" y="23042"/>
                </a:lnTo>
                <a:lnTo>
                  <a:pt x="58567" y="22067"/>
                </a:lnTo>
                <a:lnTo>
                  <a:pt x="61447" y="21107"/>
                </a:lnTo>
                <a:lnTo>
                  <a:pt x="64312" y="20162"/>
                </a:lnTo>
                <a:lnTo>
                  <a:pt x="70088" y="20162"/>
                </a:lnTo>
                <a:lnTo>
                  <a:pt x="72969" y="21107"/>
                </a:lnTo>
                <a:lnTo>
                  <a:pt x="76809" y="21107"/>
                </a:lnTo>
                <a:lnTo>
                  <a:pt x="78714" y="22067"/>
                </a:lnTo>
                <a:lnTo>
                  <a:pt x="79674" y="23042"/>
                </a:lnTo>
                <a:lnTo>
                  <a:pt x="81594" y="23042"/>
                </a:lnTo>
                <a:lnTo>
                  <a:pt x="82555" y="23987"/>
                </a:lnTo>
                <a:lnTo>
                  <a:pt x="83515" y="23987"/>
                </a:lnTo>
                <a:lnTo>
                  <a:pt x="84475" y="24947"/>
                </a:lnTo>
                <a:lnTo>
                  <a:pt x="87355" y="24947"/>
                </a:lnTo>
                <a:lnTo>
                  <a:pt x="87355" y="23987"/>
                </a:lnTo>
                <a:lnTo>
                  <a:pt x="88315" y="23987"/>
                </a:lnTo>
                <a:lnTo>
                  <a:pt x="88315" y="23042"/>
                </a:lnTo>
                <a:lnTo>
                  <a:pt x="89275" y="22067"/>
                </a:lnTo>
                <a:lnTo>
                  <a:pt x="89275" y="8641"/>
                </a:lnTo>
                <a:lnTo>
                  <a:pt x="88315" y="7680"/>
                </a:lnTo>
                <a:lnTo>
                  <a:pt x="88315" y="6720"/>
                </a:lnTo>
                <a:lnTo>
                  <a:pt x="87355" y="5760"/>
                </a:lnTo>
                <a:lnTo>
                  <a:pt x="87355" y="4800"/>
                </a:lnTo>
                <a:lnTo>
                  <a:pt x="86395" y="4800"/>
                </a:lnTo>
                <a:lnTo>
                  <a:pt x="85435" y="3840"/>
                </a:lnTo>
                <a:lnTo>
                  <a:pt x="83515" y="2880"/>
                </a:lnTo>
                <a:lnTo>
                  <a:pt x="81594" y="2880"/>
                </a:lnTo>
                <a:lnTo>
                  <a:pt x="79674" y="1920"/>
                </a:lnTo>
                <a:lnTo>
                  <a:pt x="75834" y="960"/>
                </a:lnTo>
                <a:lnTo>
                  <a:pt x="72969" y="960"/>
                </a:lnTo>
                <a:lnTo>
                  <a:pt x="69128" y="0"/>
                </a:lnTo>
                <a:lnTo>
                  <a:pt x="58567" y="0"/>
                </a:lnTo>
                <a:lnTo>
                  <a:pt x="52806" y="960"/>
                </a:lnTo>
                <a:lnTo>
                  <a:pt x="47045" y="2880"/>
                </a:lnTo>
                <a:lnTo>
                  <a:pt x="42245" y="5760"/>
                </a:lnTo>
                <a:lnTo>
                  <a:pt x="37444" y="8641"/>
                </a:lnTo>
                <a:lnTo>
                  <a:pt x="33604" y="12481"/>
                </a:lnTo>
                <a:lnTo>
                  <a:pt x="30723" y="17266"/>
                </a:lnTo>
                <a:lnTo>
                  <a:pt x="27843" y="22067"/>
                </a:lnTo>
                <a:lnTo>
                  <a:pt x="25923" y="287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" name="object 51"/>
          <p:cNvSpPr/>
          <p:nvPr/>
        </p:nvSpPr>
        <p:spPr>
          <a:xfrm>
            <a:off x="4733848" y="910788"/>
            <a:ext cx="89291" cy="206380"/>
          </a:xfrm>
          <a:custGeom>
            <a:avLst/>
            <a:gdLst/>
            <a:ahLst/>
            <a:cxnLst/>
            <a:rect l="l" t="t" r="r" b="b"/>
            <a:pathLst>
              <a:path w="89291" h="206380">
                <a:moveTo>
                  <a:pt x="960" y="83515"/>
                </a:moveTo>
                <a:lnTo>
                  <a:pt x="1920" y="85435"/>
                </a:lnTo>
                <a:lnTo>
                  <a:pt x="2880" y="86395"/>
                </a:lnTo>
                <a:lnTo>
                  <a:pt x="23042" y="86395"/>
                </a:lnTo>
                <a:lnTo>
                  <a:pt x="23042" y="203514"/>
                </a:lnTo>
                <a:lnTo>
                  <a:pt x="24002" y="204475"/>
                </a:lnTo>
                <a:lnTo>
                  <a:pt x="24963" y="205435"/>
                </a:lnTo>
                <a:lnTo>
                  <a:pt x="26883" y="205435"/>
                </a:lnTo>
                <a:lnTo>
                  <a:pt x="27843" y="206380"/>
                </a:lnTo>
                <a:lnTo>
                  <a:pt x="42245" y="206380"/>
                </a:lnTo>
                <a:lnTo>
                  <a:pt x="44165" y="205435"/>
                </a:lnTo>
                <a:lnTo>
                  <a:pt x="46085" y="205435"/>
                </a:lnTo>
                <a:lnTo>
                  <a:pt x="46085" y="204475"/>
                </a:lnTo>
                <a:lnTo>
                  <a:pt x="47045" y="204475"/>
                </a:lnTo>
                <a:lnTo>
                  <a:pt x="47045" y="86395"/>
                </a:lnTo>
                <a:lnTo>
                  <a:pt x="78729" y="86395"/>
                </a:lnTo>
                <a:lnTo>
                  <a:pt x="79674" y="85435"/>
                </a:lnTo>
                <a:lnTo>
                  <a:pt x="80634" y="83515"/>
                </a:lnTo>
                <a:lnTo>
                  <a:pt x="81610" y="82555"/>
                </a:lnTo>
                <a:lnTo>
                  <a:pt x="81610" y="71993"/>
                </a:lnTo>
                <a:lnTo>
                  <a:pt x="80634" y="70073"/>
                </a:lnTo>
                <a:lnTo>
                  <a:pt x="80634" y="68153"/>
                </a:lnTo>
                <a:lnTo>
                  <a:pt x="79674" y="67193"/>
                </a:lnTo>
                <a:lnTo>
                  <a:pt x="78729" y="67193"/>
                </a:lnTo>
                <a:lnTo>
                  <a:pt x="78729" y="66233"/>
                </a:lnTo>
                <a:lnTo>
                  <a:pt x="47045" y="66233"/>
                </a:lnTo>
                <a:lnTo>
                  <a:pt x="47045" y="46070"/>
                </a:lnTo>
                <a:lnTo>
                  <a:pt x="48005" y="41269"/>
                </a:lnTo>
                <a:lnTo>
                  <a:pt x="48005" y="37444"/>
                </a:lnTo>
                <a:lnTo>
                  <a:pt x="48966" y="33604"/>
                </a:lnTo>
                <a:lnTo>
                  <a:pt x="49926" y="29763"/>
                </a:lnTo>
                <a:lnTo>
                  <a:pt x="51846" y="27828"/>
                </a:lnTo>
                <a:lnTo>
                  <a:pt x="53766" y="24947"/>
                </a:lnTo>
                <a:lnTo>
                  <a:pt x="55686" y="23042"/>
                </a:lnTo>
                <a:lnTo>
                  <a:pt x="57607" y="22067"/>
                </a:lnTo>
                <a:lnTo>
                  <a:pt x="60487" y="21107"/>
                </a:lnTo>
                <a:lnTo>
                  <a:pt x="63367" y="20162"/>
                </a:lnTo>
                <a:lnTo>
                  <a:pt x="70088" y="20162"/>
                </a:lnTo>
                <a:lnTo>
                  <a:pt x="72009" y="21107"/>
                </a:lnTo>
                <a:lnTo>
                  <a:pt x="75834" y="21107"/>
                </a:lnTo>
                <a:lnTo>
                  <a:pt x="77769" y="22067"/>
                </a:lnTo>
                <a:lnTo>
                  <a:pt x="79674" y="23042"/>
                </a:lnTo>
                <a:lnTo>
                  <a:pt x="80634" y="23042"/>
                </a:lnTo>
                <a:lnTo>
                  <a:pt x="82570" y="23987"/>
                </a:lnTo>
                <a:lnTo>
                  <a:pt x="83515" y="23987"/>
                </a:lnTo>
                <a:lnTo>
                  <a:pt x="84475" y="24947"/>
                </a:lnTo>
                <a:lnTo>
                  <a:pt x="87355" y="24947"/>
                </a:lnTo>
                <a:lnTo>
                  <a:pt x="87355" y="23987"/>
                </a:lnTo>
                <a:lnTo>
                  <a:pt x="88315" y="23042"/>
                </a:lnTo>
                <a:lnTo>
                  <a:pt x="88315" y="21107"/>
                </a:lnTo>
                <a:lnTo>
                  <a:pt x="89291" y="20162"/>
                </a:lnTo>
                <a:lnTo>
                  <a:pt x="89291" y="10546"/>
                </a:lnTo>
                <a:lnTo>
                  <a:pt x="88315" y="9601"/>
                </a:lnTo>
                <a:lnTo>
                  <a:pt x="88315" y="7680"/>
                </a:lnTo>
                <a:lnTo>
                  <a:pt x="87355" y="6720"/>
                </a:lnTo>
                <a:lnTo>
                  <a:pt x="87355" y="5760"/>
                </a:lnTo>
                <a:lnTo>
                  <a:pt x="86395" y="4800"/>
                </a:lnTo>
                <a:lnTo>
                  <a:pt x="84475" y="3840"/>
                </a:lnTo>
                <a:lnTo>
                  <a:pt x="83515" y="2880"/>
                </a:lnTo>
                <a:lnTo>
                  <a:pt x="81610" y="2880"/>
                </a:lnTo>
                <a:lnTo>
                  <a:pt x="78729" y="1920"/>
                </a:lnTo>
                <a:lnTo>
                  <a:pt x="75834" y="960"/>
                </a:lnTo>
                <a:lnTo>
                  <a:pt x="72009" y="960"/>
                </a:lnTo>
                <a:lnTo>
                  <a:pt x="69113" y="0"/>
                </a:lnTo>
                <a:lnTo>
                  <a:pt x="58567" y="0"/>
                </a:lnTo>
                <a:lnTo>
                  <a:pt x="51846" y="960"/>
                </a:lnTo>
                <a:lnTo>
                  <a:pt x="47045" y="2880"/>
                </a:lnTo>
                <a:lnTo>
                  <a:pt x="41285" y="5760"/>
                </a:lnTo>
                <a:lnTo>
                  <a:pt x="37444" y="8641"/>
                </a:lnTo>
                <a:lnTo>
                  <a:pt x="33604" y="12481"/>
                </a:lnTo>
                <a:lnTo>
                  <a:pt x="29763" y="17266"/>
                </a:lnTo>
                <a:lnTo>
                  <a:pt x="26883" y="22067"/>
                </a:lnTo>
                <a:lnTo>
                  <a:pt x="25923" y="28788"/>
                </a:lnTo>
                <a:lnTo>
                  <a:pt x="24002" y="35509"/>
                </a:lnTo>
                <a:lnTo>
                  <a:pt x="23042" y="43190"/>
                </a:lnTo>
                <a:lnTo>
                  <a:pt x="23042" y="66233"/>
                </a:lnTo>
                <a:lnTo>
                  <a:pt x="2880" y="66233"/>
                </a:lnTo>
                <a:lnTo>
                  <a:pt x="1920" y="67193"/>
                </a:lnTo>
                <a:lnTo>
                  <a:pt x="960" y="67193"/>
                </a:lnTo>
                <a:lnTo>
                  <a:pt x="960" y="68153"/>
                </a:lnTo>
                <a:lnTo>
                  <a:pt x="0" y="69113"/>
                </a:lnTo>
                <a:lnTo>
                  <a:pt x="0" y="82555"/>
                </a:lnTo>
                <a:lnTo>
                  <a:pt x="960" y="83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/>
          <p:nvPr/>
        </p:nvSpPr>
        <p:spPr>
          <a:xfrm>
            <a:off x="4842327" y="976061"/>
            <a:ext cx="24963" cy="141107"/>
          </a:xfrm>
          <a:custGeom>
            <a:avLst/>
            <a:gdLst/>
            <a:ahLst/>
            <a:cxnLst/>
            <a:rect l="l" t="t" r="r" b="b"/>
            <a:pathLst>
              <a:path w="24963" h="141107">
                <a:moveTo>
                  <a:pt x="960" y="139202"/>
                </a:moveTo>
                <a:lnTo>
                  <a:pt x="1920" y="140162"/>
                </a:lnTo>
                <a:lnTo>
                  <a:pt x="3840" y="140162"/>
                </a:lnTo>
                <a:lnTo>
                  <a:pt x="4800" y="141107"/>
                </a:lnTo>
                <a:lnTo>
                  <a:pt x="20162" y="141107"/>
                </a:lnTo>
                <a:lnTo>
                  <a:pt x="21122" y="140162"/>
                </a:lnTo>
                <a:lnTo>
                  <a:pt x="23042" y="140162"/>
                </a:lnTo>
                <a:lnTo>
                  <a:pt x="24002" y="139202"/>
                </a:lnTo>
                <a:lnTo>
                  <a:pt x="24002" y="138242"/>
                </a:lnTo>
                <a:lnTo>
                  <a:pt x="24963" y="137281"/>
                </a:lnTo>
                <a:lnTo>
                  <a:pt x="24963" y="3840"/>
                </a:lnTo>
                <a:lnTo>
                  <a:pt x="24002" y="3840"/>
                </a:lnTo>
                <a:lnTo>
                  <a:pt x="24002" y="2880"/>
                </a:lnTo>
                <a:lnTo>
                  <a:pt x="23042" y="1920"/>
                </a:lnTo>
                <a:lnTo>
                  <a:pt x="22082" y="960"/>
                </a:lnTo>
                <a:lnTo>
                  <a:pt x="20162" y="960"/>
                </a:lnTo>
                <a:lnTo>
                  <a:pt x="18242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38242"/>
                </a:lnTo>
                <a:lnTo>
                  <a:pt x="960" y="13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" name="object 53"/>
          <p:cNvSpPr/>
          <p:nvPr/>
        </p:nvSpPr>
        <p:spPr>
          <a:xfrm>
            <a:off x="4839446" y="921334"/>
            <a:ext cx="29763" cy="29763"/>
          </a:xfrm>
          <a:custGeom>
            <a:avLst/>
            <a:gdLst/>
            <a:ahLst/>
            <a:cxnLst/>
            <a:rect l="l" t="t" r="r" b="b"/>
            <a:pathLst>
              <a:path w="29763" h="29763">
                <a:moveTo>
                  <a:pt x="29763" y="14401"/>
                </a:moveTo>
                <a:lnTo>
                  <a:pt x="29763" y="9616"/>
                </a:lnTo>
                <a:lnTo>
                  <a:pt x="28803" y="5775"/>
                </a:lnTo>
                <a:lnTo>
                  <a:pt x="26883" y="3840"/>
                </a:lnTo>
                <a:lnTo>
                  <a:pt x="24963" y="1935"/>
                </a:lnTo>
                <a:lnTo>
                  <a:pt x="21122" y="0"/>
                </a:lnTo>
                <a:lnTo>
                  <a:pt x="9601" y="0"/>
                </a:lnTo>
                <a:lnTo>
                  <a:pt x="5760" y="1935"/>
                </a:lnTo>
                <a:lnTo>
                  <a:pt x="3840" y="3840"/>
                </a:lnTo>
                <a:lnTo>
                  <a:pt x="960" y="5775"/>
                </a:lnTo>
                <a:lnTo>
                  <a:pt x="0" y="9616"/>
                </a:lnTo>
                <a:lnTo>
                  <a:pt x="0" y="21122"/>
                </a:lnTo>
                <a:lnTo>
                  <a:pt x="960" y="24963"/>
                </a:lnTo>
                <a:lnTo>
                  <a:pt x="2880" y="26898"/>
                </a:lnTo>
                <a:lnTo>
                  <a:pt x="5760" y="28803"/>
                </a:lnTo>
                <a:lnTo>
                  <a:pt x="9601" y="29763"/>
                </a:lnTo>
                <a:lnTo>
                  <a:pt x="21122" y="29763"/>
                </a:lnTo>
                <a:lnTo>
                  <a:pt x="24963" y="28803"/>
                </a:lnTo>
                <a:lnTo>
                  <a:pt x="26883" y="25923"/>
                </a:lnTo>
                <a:lnTo>
                  <a:pt x="28803" y="24002"/>
                </a:lnTo>
                <a:lnTo>
                  <a:pt x="29763" y="20177"/>
                </a:lnTo>
                <a:lnTo>
                  <a:pt x="29763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" name="object 54"/>
          <p:cNvSpPr/>
          <p:nvPr/>
        </p:nvSpPr>
        <p:spPr>
          <a:xfrm>
            <a:off x="4930642" y="914628"/>
            <a:ext cx="25923" cy="151668"/>
          </a:xfrm>
          <a:custGeom>
            <a:avLst/>
            <a:gdLst/>
            <a:ahLst/>
            <a:cxnLst/>
            <a:rect l="l" t="t" r="r" b="b"/>
            <a:pathLst>
              <a:path w="25923" h="151668">
                <a:moveTo>
                  <a:pt x="3840" y="150708"/>
                </a:moveTo>
                <a:lnTo>
                  <a:pt x="5760" y="150708"/>
                </a:lnTo>
                <a:lnTo>
                  <a:pt x="6720" y="151668"/>
                </a:lnTo>
                <a:lnTo>
                  <a:pt x="19202" y="151668"/>
                </a:lnTo>
                <a:lnTo>
                  <a:pt x="20162" y="150708"/>
                </a:lnTo>
                <a:lnTo>
                  <a:pt x="21122" y="150708"/>
                </a:lnTo>
                <a:lnTo>
                  <a:pt x="22082" y="149748"/>
                </a:lnTo>
                <a:lnTo>
                  <a:pt x="23042" y="149748"/>
                </a:lnTo>
                <a:lnTo>
                  <a:pt x="23042" y="148788"/>
                </a:lnTo>
                <a:lnTo>
                  <a:pt x="24002" y="148788"/>
                </a:lnTo>
                <a:lnTo>
                  <a:pt x="24002" y="146867"/>
                </a:lnTo>
                <a:lnTo>
                  <a:pt x="25923" y="6705"/>
                </a:lnTo>
                <a:lnTo>
                  <a:pt x="25923" y="3840"/>
                </a:lnTo>
                <a:lnTo>
                  <a:pt x="24963" y="2880"/>
                </a:lnTo>
                <a:lnTo>
                  <a:pt x="24002" y="1920"/>
                </a:lnTo>
                <a:lnTo>
                  <a:pt x="22082" y="960"/>
                </a:lnTo>
                <a:lnTo>
                  <a:pt x="19202" y="960"/>
                </a:lnTo>
                <a:lnTo>
                  <a:pt x="17282" y="0"/>
                </a:lnTo>
                <a:lnTo>
                  <a:pt x="7680" y="0"/>
                </a:lnTo>
                <a:lnTo>
                  <a:pt x="576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6705"/>
                </a:lnTo>
                <a:lnTo>
                  <a:pt x="1920" y="146867"/>
                </a:lnTo>
                <a:lnTo>
                  <a:pt x="1920" y="148788"/>
                </a:lnTo>
                <a:lnTo>
                  <a:pt x="2880" y="148788"/>
                </a:lnTo>
                <a:lnTo>
                  <a:pt x="2880" y="149748"/>
                </a:lnTo>
                <a:lnTo>
                  <a:pt x="3840" y="15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" name="object 55"/>
          <p:cNvSpPr/>
          <p:nvPr/>
        </p:nvSpPr>
        <p:spPr>
          <a:xfrm>
            <a:off x="4927762" y="1084539"/>
            <a:ext cx="31683" cy="33604"/>
          </a:xfrm>
          <a:custGeom>
            <a:avLst/>
            <a:gdLst/>
            <a:ahLst/>
            <a:cxnLst/>
            <a:rect l="l" t="t" r="r" b="b"/>
            <a:pathLst>
              <a:path w="31683" h="33604">
                <a:moveTo>
                  <a:pt x="8641" y="960"/>
                </a:moveTo>
                <a:lnTo>
                  <a:pt x="5760" y="960"/>
                </a:lnTo>
                <a:lnTo>
                  <a:pt x="4800" y="1920"/>
                </a:lnTo>
                <a:lnTo>
                  <a:pt x="3840" y="3840"/>
                </a:lnTo>
                <a:lnTo>
                  <a:pt x="1920" y="4800"/>
                </a:lnTo>
                <a:lnTo>
                  <a:pt x="960" y="6720"/>
                </a:lnTo>
                <a:lnTo>
                  <a:pt x="960" y="10561"/>
                </a:lnTo>
                <a:lnTo>
                  <a:pt x="0" y="13441"/>
                </a:lnTo>
                <a:lnTo>
                  <a:pt x="0" y="20162"/>
                </a:lnTo>
                <a:lnTo>
                  <a:pt x="960" y="23042"/>
                </a:lnTo>
                <a:lnTo>
                  <a:pt x="960" y="24963"/>
                </a:lnTo>
                <a:lnTo>
                  <a:pt x="1920" y="26883"/>
                </a:lnTo>
                <a:lnTo>
                  <a:pt x="1920" y="28803"/>
                </a:lnTo>
                <a:lnTo>
                  <a:pt x="3840" y="29763"/>
                </a:lnTo>
                <a:lnTo>
                  <a:pt x="4800" y="31683"/>
                </a:lnTo>
                <a:lnTo>
                  <a:pt x="6720" y="31683"/>
                </a:lnTo>
                <a:lnTo>
                  <a:pt x="8641" y="32628"/>
                </a:lnTo>
                <a:lnTo>
                  <a:pt x="10561" y="33604"/>
                </a:lnTo>
                <a:lnTo>
                  <a:pt x="21122" y="33604"/>
                </a:lnTo>
                <a:lnTo>
                  <a:pt x="23042" y="32628"/>
                </a:lnTo>
                <a:lnTo>
                  <a:pt x="24963" y="31683"/>
                </a:lnTo>
                <a:lnTo>
                  <a:pt x="26883" y="30723"/>
                </a:lnTo>
                <a:lnTo>
                  <a:pt x="27843" y="29763"/>
                </a:lnTo>
                <a:lnTo>
                  <a:pt x="29763" y="28803"/>
                </a:lnTo>
                <a:lnTo>
                  <a:pt x="30723" y="26883"/>
                </a:lnTo>
                <a:lnTo>
                  <a:pt x="30723" y="22082"/>
                </a:lnTo>
                <a:lnTo>
                  <a:pt x="31683" y="20162"/>
                </a:lnTo>
                <a:lnTo>
                  <a:pt x="31683" y="13441"/>
                </a:lnTo>
                <a:lnTo>
                  <a:pt x="30723" y="10561"/>
                </a:lnTo>
                <a:lnTo>
                  <a:pt x="30723" y="8641"/>
                </a:lnTo>
                <a:lnTo>
                  <a:pt x="29763" y="6720"/>
                </a:lnTo>
                <a:lnTo>
                  <a:pt x="28803" y="4800"/>
                </a:lnTo>
                <a:lnTo>
                  <a:pt x="27843" y="3840"/>
                </a:lnTo>
                <a:lnTo>
                  <a:pt x="2688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1122" y="0"/>
                </a:lnTo>
                <a:lnTo>
                  <a:pt x="10561" y="0"/>
                </a:lnTo>
                <a:lnTo>
                  <a:pt x="8641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" name="object 56"/>
          <p:cNvSpPr/>
          <p:nvPr/>
        </p:nvSpPr>
        <p:spPr>
          <a:xfrm>
            <a:off x="5005517" y="907907"/>
            <a:ext cx="53766" cy="259186"/>
          </a:xfrm>
          <a:custGeom>
            <a:avLst/>
            <a:gdLst/>
            <a:ahLst/>
            <a:cxnLst/>
            <a:rect l="l" t="t" r="r" b="b"/>
            <a:pathLst>
              <a:path w="53766" h="259186">
                <a:moveTo>
                  <a:pt x="960" y="257266"/>
                </a:moveTo>
                <a:lnTo>
                  <a:pt x="960" y="258226"/>
                </a:lnTo>
                <a:lnTo>
                  <a:pt x="1935" y="258226"/>
                </a:lnTo>
                <a:lnTo>
                  <a:pt x="3840" y="259186"/>
                </a:lnTo>
                <a:lnTo>
                  <a:pt x="16322" y="259186"/>
                </a:lnTo>
                <a:lnTo>
                  <a:pt x="17282" y="258226"/>
                </a:lnTo>
                <a:lnTo>
                  <a:pt x="18242" y="258226"/>
                </a:lnTo>
                <a:lnTo>
                  <a:pt x="19202" y="257266"/>
                </a:lnTo>
                <a:lnTo>
                  <a:pt x="20162" y="257266"/>
                </a:lnTo>
                <a:lnTo>
                  <a:pt x="21122" y="256306"/>
                </a:lnTo>
                <a:lnTo>
                  <a:pt x="24998" y="248773"/>
                </a:lnTo>
                <a:lnTo>
                  <a:pt x="30094" y="237287"/>
                </a:lnTo>
                <a:lnTo>
                  <a:pt x="34564" y="225597"/>
                </a:lnTo>
                <a:lnTo>
                  <a:pt x="37452" y="218802"/>
                </a:lnTo>
                <a:lnTo>
                  <a:pt x="41633" y="206933"/>
                </a:lnTo>
                <a:lnTo>
                  <a:pt x="45125" y="194873"/>
                </a:lnTo>
                <a:lnTo>
                  <a:pt x="46988" y="187455"/>
                </a:lnTo>
                <a:lnTo>
                  <a:pt x="49360" y="175103"/>
                </a:lnTo>
                <a:lnTo>
                  <a:pt x="50886" y="162229"/>
                </a:lnTo>
                <a:lnTo>
                  <a:pt x="52036" y="155092"/>
                </a:lnTo>
                <a:lnTo>
                  <a:pt x="53334" y="142604"/>
                </a:lnTo>
                <a:lnTo>
                  <a:pt x="53766" y="129585"/>
                </a:lnTo>
                <a:lnTo>
                  <a:pt x="53761" y="128168"/>
                </a:lnTo>
                <a:lnTo>
                  <a:pt x="53252" y="115334"/>
                </a:lnTo>
                <a:lnTo>
                  <a:pt x="52005" y="102670"/>
                </a:lnTo>
                <a:lnTo>
                  <a:pt x="50148" y="90133"/>
                </a:lnTo>
                <a:lnTo>
                  <a:pt x="47812" y="77681"/>
                </a:lnTo>
                <a:lnTo>
                  <a:pt x="45125" y="65272"/>
                </a:lnTo>
                <a:lnTo>
                  <a:pt x="40504" y="50074"/>
                </a:lnTo>
                <a:lnTo>
                  <a:pt x="36247" y="38102"/>
                </a:lnTo>
                <a:lnTo>
                  <a:pt x="31545" y="26221"/>
                </a:lnTo>
                <a:lnTo>
                  <a:pt x="26477" y="14467"/>
                </a:lnTo>
                <a:lnTo>
                  <a:pt x="21122" y="2880"/>
                </a:lnTo>
                <a:lnTo>
                  <a:pt x="20162" y="2880"/>
                </a:lnTo>
                <a:lnTo>
                  <a:pt x="20162" y="1920"/>
                </a:lnTo>
                <a:lnTo>
                  <a:pt x="19202" y="1920"/>
                </a:lnTo>
                <a:lnTo>
                  <a:pt x="18242" y="960"/>
                </a:lnTo>
                <a:lnTo>
                  <a:pt x="15361" y="960"/>
                </a:lnTo>
                <a:lnTo>
                  <a:pt x="13456" y="0"/>
                </a:lnTo>
                <a:lnTo>
                  <a:pt x="7680" y="0"/>
                </a:lnTo>
                <a:lnTo>
                  <a:pt x="5775" y="960"/>
                </a:lnTo>
                <a:lnTo>
                  <a:pt x="2895" y="960"/>
                </a:lnTo>
                <a:lnTo>
                  <a:pt x="1935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6720"/>
                </a:lnTo>
                <a:lnTo>
                  <a:pt x="249" y="7220"/>
                </a:lnTo>
                <a:lnTo>
                  <a:pt x="5604" y="18763"/>
                </a:lnTo>
                <a:lnTo>
                  <a:pt x="10322" y="30530"/>
                </a:lnTo>
                <a:lnTo>
                  <a:pt x="14450" y="42523"/>
                </a:lnTo>
                <a:lnTo>
                  <a:pt x="18034" y="54744"/>
                </a:lnTo>
                <a:lnTo>
                  <a:pt x="21122" y="67193"/>
                </a:lnTo>
                <a:lnTo>
                  <a:pt x="23559" y="78812"/>
                </a:lnTo>
                <a:lnTo>
                  <a:pt x="25505" y="91341"/>
                </a:lnTo>
                <a:lnTo>
                  <a:pt x="26836" y="104012"/>
                </a:lnTo>
                <a:lnTo>
                  <a:pt x="27599" y="116776"/>
                </a:lnTo>
                <a:lnTo>
                  <a:pt x="27843" y="129585"/>
                </a:lnTo>
                <a:lnTo>
                  <a:pt x="27627" y="141577"/>
                </a:lnTo>
                <a:lnTo>
                  <a:pt x="26895" y="154161"/>
                </a:lnTo>
                <a:lnTo>
                  <a:pt x="25599" y="166695"/>
                </a:lnTo>
                <a:lnTo>
                  <a:pt x="23690" y="179274"/>
                </a:lnTo>
                <a:lnTo>
                  <a:pt x="21122" y="191993"/>
                </a:lnTo>
                <a:lnTo>
                  <a:pt x="17961" y="204735"/>
                </a:lnTo>
                <a:lnTo>
                  <a:pt x="14400" y="217008"/>
                </a:lnTo>
                <a:lnTo>
                  <a:pt x="10381" y="229055"/>
                </a:lnTo>
                <a:lnTo>
                  <a:pt x="5902" y="240874"/>
                </a:lnTo>
                <a:lnTo>
                  <a:pt x="960" y="252465"/>
                </a:lnTo>
                <a:lnTo>
                  <a:pt x="0" y="253425"/>
                </a:lnTo>
                <a:lnTo>
                  <a:pt x="0" y="257266"/>
                </a:lnTo>
                <a:lnTo>
                  <a:pt x="960" y="2572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" name="object 57"/>
          <p:cNvSpPr/>
          <p:nvPr/>
        </p:nvSpPr>
        <p:spPr>
          <a:xfrm>
            <a:off x="1334598" y="1359094"/>
            <a:ext cx="4674092" cy="3062304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/>
          <p:nvPr/>
        </p:nvSpPr>
        <p:spPr>
          <a:xfrm>
            <a:off x="6466606" y="4440600"/>
            <a:ext cx="31668" cy="50871"/>
          </a:xfrm>
          <a:custGeom>
            <a:avLst/>
            <a:gdLst/>
            <a:ahLst/>
            <a:cxnLst/>
            <a:rect l="l" t="t" r="r" b="b"/>
            <a:pathLst>
              <a:path w="31668" h="50871">
                <a:moveTo>
                  <a:pt x="31668" y="0"/>
                </a:moveTo>
                <a:lnTo>
                  <a:pt x="4785" y="0"/>
                </a:lnTo>
                <a:lnTo>
                  <a:pt x="0" y="11521"/>
                </a:lnTo>
                <a:lnTo>
                  <a:pt x="1920" y="11521"/>
                </a:lnTo>
                <a:lnTo>
                  <a:pt x="2880" y="9585"/>
                </a:lnTo>
                <a:lnTo>
                  <a:pt x="4785" y="7680"/>
                </a:lnTo>
                <a:lnTo>
                  <a:pt x="6720" y="6720"/>
                </a:lnTo>
                <a:lnTo>
                  <a:pt x="7665" y="5745"/>
                </a:lnTo>
                <a:lnTo>
                  <a:pt x="25908" y="5745"/>
                </a:lnTo>
                <a:lnTo>
                  <a:pt x="11506" y="50871"/>
                </a:lnTo>
                <a:lnTo>
                  <a:pt x="15346" y="50871"/>
                </a:lnTo>
                <a:lnTo>
                  <a:pt x="31668" y="960"/>
                </a:lnTo>
                <a:lnTo>
                  <a:pt x="3166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/>
          <p:nvPr/>
        </p:nvSpPr>
        <p:spPr>
          <a:xfrm>
            <a:off x="6504995" y="4439640"/>
            <a:ext cx="28803" cy="51831"/>
          </a:xfrm>
          <a:custGeom>
            <a:avLst/>
            <a:gdLst/>
            <a:ahLst/>
            <a:cxnLst/>
            <a:rect l="l" t="t" r="r" b="b"/>
            <a:pathLst>
              <a:path w="28803" h="51831">
                <a:moveTo>
                  <a:pt x="8641" y="24947"/>
                </a:moveTo>
                <a:lnTo>
                  <a:pt x="8641" y="25908"/>
                </a:lnTo>
                <a:lnTo>
                  <a:pt x="13441" y="25908"/>
                </a:lnTo>
                <a:lnTo>
                  <a:pt x="15361" y="26883"/>
                </a:lnTo>
                <a:lnTo>
                  <a:pt x="17282" y="27828"/>
                </a:lnTo>
                <a:lnTo>
                  <a:pt x="19202" y="28788"/>
                </a:lnTo>
                <a:lnTo>
                  <a:pt x="20162" y="29748"/>
                </a:lnTo>
                <a:lnTo>
                  <a:pt x="20162" y="30708"/>
                </a:lnTo>
                <a:lnTo>
                  <a:pt x="21122" y="31668"/>
                </a:lnTo>
                <a:lnTo>
                  <a:pt x="22082" y="32628"/>
                </a:lnTo>
                <a:lnTo>
                  <a:pt x="23042" y="34549"/>
                </a:lnTo>
                <a:lnTo>
                  <a:pt x="23042" y="41269"/>
                </a:lnTo>
                <a:lnTo>
                  <a:pt x="22082" y="43190"/>
                </a:lnTo>
                <a:lnTo>
                  <a:pt x="20162" y="45110"/>
                </a:lnTo>
                <a:lnTo>
                  <a:pt x="18242" y="47030"/>
                </a:lnTo>
                <a:lnTo>
                  <a:pt x="16322" y="47990"/>
                </a:lnTo>
                <a:lnTo>
                  <a:pt x="10561" y="47990"/>
                </a:lnTo>
                <a:lnTo>
                  <a:pt x="9601" y="47030"/>
                </a:lnTo>
                <a:lnTo>
                  <a:pt x="7680" y="46070"/>
                </a:lnTo>
                <a:lnTo>
                  <a:pt x="6720" y="46070"/>
                </a:lnTo>
                <a:lnTo>
                  <a:pt x="5760" y="45110"/>
                </a:lnTo>
                <a:lnTo>
                  <a:pt x="1920" y="45110"/>
                </a:lnTo>
                <a:lnTo>
                  <a:pt x="960" y="46070"/>
                </a:lnTo>
                <a:lnTo>
                  <a:pt x="0" y="47030"/>
                </a:lnTo>
                <a:lnTo>
                  <a:pt x="0" y="48950"/>
                </a:lnTo>
                <a:lnTo>
                  <a:pt x="960" y="48950"/>
                </a:lnTo>
                <a:lnTo>
                  <a:pt x="1920" y="49911"/>
                </a:lnTo>
                <a:lnTo>
                  <a:pt x="2880" y="50871"/>
                </a:lnTo>
                <a:lnTo>
                  <a:pt x="5760" y="51831"/>
                </a:lnTo>
                <a:lnTo>
                  <a:pt x="15361" y="51831"/>
                </a:lnTo>
                <a:lnTo>
                  <a:pt x="21122" y="48950"/>
                </a:lnTo>
                <a:lnTo>
                  <a:pt x="24963" y="45110"/>
                </a:lnTo>
                <a:lnTo>
                  <a:pt x="26883" y="42230"/>
                </a:lnTo>
                <a:lnTo>
                  <a:pt x="28803" y="38389"/>
                </a:lnTo>
                <a:lnTo>
                  <a:pt x="28803" y="30708"/>
                </a:lnTo>
                <a:lnTo>
                  <a:pt x="27843" y="28788"/>
                </a:lnTo>
                <a:lnTo>
                  <a:pt x="25923" y="25908"/>
                </a:lnTo>
                <a:lnTo>
                  <a:pt x="24963" y="23987"/>
                </a:lnTo>
                <a:lnTo>
                  <a:pt x="22082" y="22067"/>
                </a:lnTo>
                <a:lnTo>
                  <a:pt x="19202" y="21107"/>
                </a:lnTo>
                <a:lnTo>
                  <a:pt x="24002" y="17266"/>
                </a:lnTo>
                <a:lnTo>
                  <a:pt x="25923" y="13426"/>
                </a:lnTo>
                <a:lnTo>
                  <a:pt x="25923" y="7680"/>
                </a:lnTo>
                <a:lnTo>
                  <a:pt x="24963" y="5760"/>
                </a:lnTo>
                <a:lnTo>
                  <a:pt x="24002" y="3840"/>
                </a:lnTo>
                <a:lnTo>
                  <a:pt x="21122" y="960"/>
                </a:lnTo>
                <a:lnTo>
                  <a:pt x="18242" y="0"/>
                </a:lnTo>
                <a:lnTo>
                  <a:pt x="11521" y="0"/>
                </a:lnTo>
                <a:lnTo>
                  <a:pt x="8641" y="960"/>
                </a:lnTo>
                <a:lnTo>
                  <a:pt x="6720" y="2880"/>
                </a:lnTo>
                <a:lnTo>
                  <a:pt x="3840" y="4800"/>
                </a:lnTo>
                <a:lnTo>
                  <a:pt x="1920" y="6705"/>
                </a:lnTo>
                <a:lnTo>
                  <a:pt x="960" y="10546"/>
                </a:lnTo>
                <a:lnTo>
                  <a:pt x="1920" y="10546"/>
                </a:lnTo>
                <a:lnTo>
                  <a:pt x="4800" y="6705"/>
                </a:lnTo>
                <a:lnTo>
                  <a:pt x="7680" y="4800"/>
                </a:lnTo>
                <a:lnTo>
                  <a:pt x="14401" y="4800"/>
                </a:lnTo>
                <a:lnTo>
                  <a:pt x="16322" y="5760"/>
                </a:lnTo>
                <a:lnTo>
                  <a:pt x="17282" y="6705"/>
                </a:lnTo>
                <a:lnTo>
                  <a:pt x="19202" y="8641"/>
                </a:lnTo>
                <a:lnTo>
                  <a:pt x="20162" y="10546"/>
                </a:lnTo>
                <a:lnTo>
                  <a:pt x="20162" y="15361"/>
                </a:lnTo>
                <a:lnTo>
                  <a:pt x="19202" y="17266"/>
                </a:lnTo>
                <a:lnTo>
                  <a:pt x="18242" y="18227"/>
                </a:lnTo>
                <a:lnTo>
                  <a:pt x="18242" y="20147"/>
                </a:lnTo>
                <a:lnTo>
                  <a:pt x="16322" y="21107"/>
                </a:lnTo>
                <a:lnTo>
                  <a:pt x="14401" y="23042"/>
                </a:lnTo>
                <a:lnTo>
                  <a:pt x="12481" y="23987"/>
                </a:lnTo>
                <a:lnTo>
                  <a:pt x="10561" y="24947"/>
                </a:lnTo>
                <a:lnTo>
                  <a:pt x="8641" y="249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/>
          <p:nvPr/>
        </p:nvSpPr>
        <p:spPr>
          <a:xfrm>
            <a:off x="654795" y="6355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" name="object 61"/>
          <p:cNvSpPr/>
          <p:nvPr/>
        </p:nvSpPr>
        <p:spPr>
          <a:xfrm>
            <a:off x="1369158" y="5757001"/>
            <a:ext cx="151674" cy="214076"/>
          </a:xfrm>
          <a:custGeom>
            <a:avLst/>
            <a:gdLst/>
            <a:ahLst/>
            <a:cxnLst/>
            <a:rect l="l" t="t" r="r" b="b"/>
            <a:pathLst>
              <a:path w="151674" h="214076">
                <a:moveTo>
                  <a:pt x="151674" y="174711"/>
                </a:moveTo>
                <a:lnTo>
                  <a:pt x="150715" y="172791"/>
                </a:lnTo>
                <a:lnTo>
                  <a:pt x="150715" y="170870"/>
                </a:lnTo>
                <a:lnTo>
                  <a:pt x="149751" y="170870"/>
                </a:lnTo>
                <a:lnTo>
                  <a:pt x="149751" y="169910"/>
                </a:lnTo>
                <a:lnTo>
                  <a:pt x="145912" y="169910"/>
                </a:lnTo>
                <a:lnTo>
                  <a:pt x="143995" y="170870"/>
                </a:lnTo>
                <a:lnTo>
                  <a:pt x="141113" y="172791"/>
                </a:lnTo>
                <a:lnTo>
                  <a:pt x="138232" y="174711"/>
                </a:lnTo>
                <a:lnTo>
                  <a:pt x="134392" y="177591"/>
                </a:lnTo>
                <a:lnTo>
                  <a:pt x="129594" y="179511"/>
                </a:lnTo>
                <a:lnTo>
                  <a:pt x="125754" y="182392"/>
                </a:lnTo>
                <a:lnTo>
                  <a:pt x="119998" y="184312"/>
                </a:lnTo>
                <a:lnTo>
                  <a:pt x="114234" y="186232"/>
                </a:lnTo>
                <a:lnTo>
                  <a:pt x="108472" y="189113"/>
                </a:lnTo>
                <a:lnTo>
                  <a:pt x="100792" y="190073"/>
                </a:lnTo>
                <a:lnTo>
                  <a:pt x="90910" y="190062"/>
                </a:lnTo>
                <a:lnTo>
                  <a:pt x="77914" y="188505"/>
                </a:lnTo>
                <a:lnTo>
                  <a:pt x="66234" y="184312"/>
                </a:lnTo>
                <a:lnTo>
                  <a:pt x="58555" y="180472"/>
                </a:lnTo>
                <a:lnTo>
                  <a:pt x="51834" y="175671"/>
                </a:lnTo>
                <a:lnTo>
                  <a:pt x="46078" y="168950"/>
                </a:lnTo>
                <a:lnTo>
                  <a:pt x="39164" y="156583"/>
                </a:lnTo>
                <a:lnTo>
                  <a:pt x="34558" y="143987"/>
                </a:lnTo>
                <a:lnTo>
                  <a:pt x="32310" y="134495"/>
                </a:lnTo>
                <a:lnTo>
                  <a:pt x="30440" y="122078"/>
                </a:lnTo>
                <a:lnTo>
                  <a:pt x="29760" y="108478"/>
                </a:lnTo>
                <a:lnTo>
                  <a:pt x="30225" y="97191"/>
                </a:lnTo>
                <a:lnTo>
                  <a:pt x="31901" y="84583"/>
                </a:lnTo>
                <a:lnTo>
                  <a:pt x="34558" y="72953"/>
                </a:lnTo>
                <a:lnTo>
                  <a:pt x="40616" y="56548"/>
                </a:lnTo>
                <a:lnTo>
                  <a:pt x="47036" y="46070"/>
                </a:lnTo>
                <a:lnTo>
                  <a:pt x="52798" y="39349"/>
                </a:lnTo>
                <a:lnTo>
                  <a:pt x="58555" y="33604"/>
                </a:lnTo>
                <a:lnTo>
                  <a:pt x="66234" y="29763"/>
                </a:lnTo>
                <a:lnTo>
                  <a:pt x="78949" y="25846"/>
                </a:lnTo>
                <a:lnTo>
                  <a:pt x="92154" y="24963"/>
                </a:lnTo>
                <a:lnTo>
                  <a:pt x="100792" y="24963"/>
                </a:lnTo>
                <a:lnTo>
                  <a:pt x="107513" y="25923"/>
                </a:lnTo>
                <a:lnTo>
                  <a:pt x="113277" y="27828"/>
                </a:lnTo>
                <a:lnTo>
                  <a:pt x="119998" y="29763"/>
                </a:lnTo>
                <a:lnTo>
                  <a:pt x="124795" y="31668"/>
                </a:lnTo>
                <a:lnTo>
                  <a:pt x="128636" y="34549"/>
                </a:lnTo>
                <a:lnTo>
                  <a:pt x="133433" y="37429"/>
                </a:lnTo>
                <a:lnTo>
                  <a:pt x="137274" y="39349"/>
                </a:lnTo>
                <a:lnTo>
                  <a:pt x="139196" y="41269"/>
                </a:lnTo>
                <a:lnTo>
                  <a:pt x="142071" y="44165"/>
                </a:lnTo>
                <a:lnTo>
                  <a:pt x="143995" y="45110"/>
                </a:lnTo>
                <a:lnTo>
                  <a:pt x="146875" y="45110"/>
                </a:lnTo>
                <a:lnTo>
                  <a:pt x="147834" y="44165"/>
                </a:lnTo>
                <a:lnTo>
                  <a:pt x="148792" y="43190"/>
                </a:lnTo>
                <a:lnTo>
                  <a:pt x="149751" y="43190"/>
                </a:lnTo>
                <a:lnTo>
                  <a:pt x="149751" y="40325"/>
                </a:lnTo>
                <a:lnTo>
                  <a:pt x="150715" y="39349"/>
                </a:lnTo>
                <a:lnTo>
                  <a:pt x="150715" y="24963"/>
                </a:lnTo>
                <a:lnTo>
                  <a:pt x="149751" y="23987"/>
                </a:lnTo>
                <a:lnTo>
                  <a:pt x="149751" y="22082"/>
                </a:lnTo>
                <a:lnTo>
                  <a:pt x="148792" y="21122"/>
                </a:lnTo>
                <a:lnTo>
                  <a:pt x="148792" y="20162"/>
                </a:lnTo>
                <a:lnTo>
                  <a:pt x="147834" y="19202"/>
                </a:lnTo>
                <a:lnTo>
                  <a:pt x="145912" y="18242"/>
                </a:lnTo>
                <a:lnTo>
                  <a:pt x="144953" y="16322"/>
                </a:lnTo>
                <a:lnTo>
                  <a:pt x="142071" y="14401"/>
                </a:lnTo>
                <a:lnTo>
                  <a:pt x="138232" y="12481"/>
                </a:lnTo>
                <a:lnTo>
                  <a:pt x="134392" y="9601"/>
                </a:lnTo>
                <a:lnTo>
                  <a:pt x="130553" y="7680"/>
                </a:lnTo>
                <a:lnTo>
                  <a:pt x="125754" y="6720"/>
                </a:lnTo>
                <a:lnTo>
                  <a:pt x="120956" y="4800"/>
                </a:lnTo>
                <a:lnTo>
                  <a:pt x="115193" y="2880"/>
                </a:lnTo>
                <a:lnTo>
                  <a:pt x="109436" y="1920"/>
                </a:lnTo>
                <a:lnTo>
                  <a:pt x="103674" y="960"/>
                </a:lnTo>
                <a:lnTo>
                  <a:pt x="97916" y="0"/>
                </a:lnTo>
                <a:lnTo>
                  <a:pt x="92020" y="0"/>
                </a:lnTo>
                <a:lnTo>
                  <a:pt x="78313" y="935"/>
                </a:lnTo>
                <a:lnTo>
                  <a:pt x="65878" y="3566"/>
                </a:lnTo>
                <a:lnTo>
                  <a:pt x="54716" y="7680"/>
                </a:lnTo>
                <a:lnTo>
                  <a:pt x="44865" y="12754"/>
                </a:lnTo>
                <a:lnTo>
                  <a:pt x="34687" y="20429"/>
                </a:lnTo>
                <a:lnTo>
                  <a:pt x="25920" y="29763"/>
                </a:lnTo>
                <a:lnTo>
                  <a:pt x="25525" y="30161"/>
                </a:lnTo>
                <a:lnTo>
                  <a:pt x="17955" y="39638"/>
                </a:lnTo>
                <a:lnTo>
                  <a:pt x="11822" y="50771"/>
                </a:lnTo>
                <a:lnTo>
                  <a:pt x="6716" y="63352"/>
                </a:lnTo>
                <a:lnTo>
                  <a:pt x="4193" y="71673"/>
                </a:lnTo>
                <a:lnTo>
                  <a:pt x="1790" y="83803"/>
                </a:lnTo>
                <a:lnTo>
                  <a:pt x="429" y="96785"/>
                </a:lnTo>
                <a:lnTo>
                  <a:pt x="0" y="110398"/>
                </a:lnTo>
                <a:lnTo>
                  <a:pt x="119" y="117397"/>
                </a:lnTo>
                <a:lnTo>
                  <a:pt x="1061" y="130745"/>
                </a:lnTo>
                <a:lnTo>
                  <a:pt x="2940" y="143219"/>
                </a:lnTo>
                <a:lnTo>
                  <a:pt x="5757" y="154548"/>
                </a:lnTo>
                <a:lnTo>
                  <a:pt x="10703" y="166626"/>
                </a:lnTo>
                <a:lnTo>
                  <a:pt x="16799" y="177686"/>
                </a:lnTo>
                <a:lnTo>
                  <a:pt x="23998" y="187192"/>
                </a:lnTo>
                <a:lnTo>
                  <a:pt x="30387" y="193566"/>
                </a:lnTo>
                <a:lnTo>
                  <a:pt x="40573" y="201247"/>
                </a:lnTo>
                <a:lnTo>
                  <a:pt x="51834" y="207355"/>
                </a:lnTo>
                <a:lnTo>
                  <a:pt x="62366" y="211067"/>
                </a:lnTo>
                <a:lnTo>
                  <a:pt x="74889" y="213362"/>
                </a:lnTo>
                <a:lnTo>
                  <a:pt x="88315" y="214076"/>
                </a:lnTo>
                <a:lnTo>
                  <a:pt x="96953" y="214076"/>
                </a:lnTo>
                <a:lnTo>
                  <a:pt x="103674" y="213100"/>
                </a:lnTo>
                <a:lnTo>
                  <a:pt x="110395" y="212156"/>
                </a:lnTo>
                <a:lnTo>
                  <a:pt x="117116" y="210235"/>
                </a:lnTo>
                <a:lnTo>
                  <a:pt x="122872" y="208315"/>
                </a:lnTo>
                <a:lnTo>
                  <a:pt x="127677" y="206395"/>
                </a:lnTo>
                <a:lnTo>
                  <a:pt x="133433" y="204475"/>
                </a:lnTo>
                <a:lnTo>
                  <a:pt x="137274" y="202554"/>
                </a:lnTo>
                <a:lnTo>
                  <a:pt x="141113" y="200634"/>
                </a:lnTo>
                <a:lnTo>
                  <a:pt x="143995" y="197754"/>
                </a:lnTo>
                <a:lnTo>
                  <a:pt x="146875" y="195833"/>
                </a:lnTo>
                <a:lnTo>
                  <a:pt x="147834" y="194873"/>
                </a:lnTo>
                <a:lnTo>
                  <a:pt x="148792" y="193913"/>
                </a:lnTo>
                <a:lnTo>
                  <a:pt x="149751" y="192953"/>
                </a:lnTo>
                <a:lnTo>
                  <a:pt x="150715" y="191993"/>
                </a:lnTo>
                <a:lnTo>
                  <a:pt x="150715" y="190073"/>
                </a:lnTo>
                <a:lnTo>
                  <a:pt x="151674" y="189113"/>
                </a:lnTo>
                <a:lnTo>
                  <a:pt x="151674" y="1747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" name="object 62"/>
          <p:cNvSpPr/>
          <p:nvPr/>
        </p:nvSpPr>
        <p:spPr>
          <a:xfrm>
            <a:off x="1554434" y="5743559"/>
            <a:ext cx="125745" cy="225597"/>
          </a:xfrm>
          <a:custGeom>
            <a:avLst/>
            <a:gdLst/>
            <a:ahLst/>
            <a:cxnLst/>
            <a:rect l="l" t="t" r="r" b="b"/>
            <a:pathLst>
              <a:path w="125745" h="225597">
                <a:moveTo>
                  <a:pt x="6720" y="960"/>
                </a:move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222702"/>
                </a:lnTo>
                <a:lnTo>
                  <a:pt x="960" y="223677"/>
                </a:lnTo>
                <a:lnTo>
                  <a:pt x="1920" y="224637"/>
                </a:lnTo>
                <a:lnTo>
                  <a:pt x="2880" y="224637"/>
                </a:lnTo>
                <a:lnTo>
                  <a:pt x="3840" y="225597"/>
                </a:lnTo>
                <a:lnTo>
                  <a:pt x="22082" y="225597"/>
                </a:lnTo>
                <a:lnTo>
                  <a:pt x="23042" y="224637"/>
                </a:lnTo>
                <a:lnTo>
                  <a:pt x="24947" y="224637"/>
                </a:lnTo>
                <a:lnTo>
                  <a:pt x="25923" y="223677"/>
                </a:lnTo>
                <a:lnTo>
                  <a:pt x="26883" y="222702"/>
                </a:lnTo>
                <a:lnTo>
                  <a:pt x="26883" y="119999"/>
                </a:lnTo>
                <a:lnTo>
                  <a:pt x="30258" y="115886"/>
                </a:lnTo>
                <a:lnTo>
                  <a:pt x="39342" y="106118"/>
                </a:lnTo>
                <a:lnTo>
                  <a:pt x="47990" y="98877"/>
                </a:lnTo>
                <a:lnTo>
                  <a:pt x="54711" y="94076"/>
                </a:lnTo>
                <a:lnTo>
                  <a:pt x="61432" y="91196"/>
                </a:lnTo>
                <a:lnTo>
                  <a:pt x="72953" y="91196"/>
                </a:lnTo>
                <a:lnTo>
                  <a:pt x="77754" y="92156"/>
                </a:lnTo>
                <a:lnTo>
                  <a:pt x="81594" y="95036"/>
                </a:lnTo>
                <a:lnTo>
                  <a:pt x="85435" y="96956"/>
                </a:lnTo>
                <a:lnTo>
                  <a:pt x="88315" y="99837"/>
                </a:lnTo>
                <a:lnTo>
                  <a:pt x="91196" y="102717"/>
                </a:lnTo>
                <a:lnTo>
                  <a:pt x="94076" y="106558"/>
                </a:lnTo>
                <a:lnTo>
                  <a:pt x="95036" y="111358"/>
                </a:lnTo>
                <a:lnTo>
                  <a:pt x="96956" y="116159"/>
                </a:lnTo>
                <a:lnTo>
                  <a:pt x="97917" y="120959"/>
                </a:lnTo>
                <a:lnTo>
                  <a:pt x="98877" y="127680"/>
                </a:lnTo>
                <a:lnTo>
                  <a:pt x="98877" y="223677"/>
                </a:lnTo>
                <a:lnTo>
                  <a:pt x="99837" y="223677"/>
                </a:lnTo>
                <a:lnTo>
                  <a:pt x="100797" y="224637"/>
                </a:lnTo>
                <a:lnTo>
                  <a:pt x="101757" y="224637"/>
                </a:lnTo>
                <a:lnTo>
                  <a:pt x="102717" y="225597"/>
                </a:lnTo>
                <a:lnTo>
                  <a:pt x="119999" y="225597"/>
                </a:lnTo>
                <a:lnTo>
                  <a:pt x="121904" y="224637"/>
                </a:lnTo>
                <a:lnTo>
                  <a:pt x="123840" y="224637"/>
                </a:lnTo>
                <a:lnTo>
                  <a:pt x="124800" y="223677"/>
                </a:lnTo>
                <a:lnTo>
                  <a:pt x="124800" y="222702"/>
                </a:lnTo>
                <a:lnTo>
                  <a:pt x="125745" y="221757"/>
                </a:lnTo>
                <a:lnTo>
                  <a:pt x="125734" y="130583"/>
                </a:lnTo>
                <a:lnTo>
                  <a:pt x="124941" y="117156"/>
                </a:lnTo>
                <a:lnTo>
                  <a:pt x="122864" y="105597"/>
                </a:lnTo>
                <a:lnTo>
                  <a:pt x="120959" y="98877"/>
                </a:lnTo>
                <a:lnTo>
                  <a:pt x="118079" y="92156"/>
                </a:lnTo>
                <a:lnTo>
                  <a:pt x="114239" y="86395"/>
                </a:lnTo>
                <a:lnTo>
                  <a:pt x="109438" y="81594"/>
                </a:lnTo>
                <a:lnTo>
                  <a:pt x="104637" y="76794"/>
                </a:lnTo>
                <a:lnTo>
                  <a:pt x="97917" y="73914"/>
                </a:lnTo>
                <a:lnTo>
                  <a:pt x="97744" y="73815"/>
                </a:lnTo>
                <a:lnTo>
                  <a:pt x="86407" y="69568"/>
                </a:lnTo>
                <a:lnTo>
                  <a:pt x="72953" y="68153"/>
                </a:lnTo>
                <a:lnTo>
                  <a:pt x="65272" y="68153"/>
                </a:lnTo>
                <a:lnTo>
                  <a:pt x="57591" y="71033"/>
                </a:lnTo>
                <a:lnTo>
                  <a:pt x="49910" y="74874"/>
                </a:lnTo>
                <a:lnTo>
                  <a:pt x="47196" y="76311"/>
                </a:lnTo>
                <a:lnTo>
                  <a:pt x="37035" y="83112"/>
                </a:lnTo>
                <a:lnTo>
                  <a:pt x="26883" y="92156"/>
                </a:lnTo>
                <a:lnTo>
                  <a:pt x="26883" y="3840"/>
                </a:lnTo>
                <a:lnTo>
                  <a:pt x="25923" y="2880"/>
                </a:lnTo>
                <a:lnTo>
                  <a:pt x="24947" y="1920"/>
                </a:lnTo>
                <a:lnTo>
                  <a:pt x="23987" y="1920"/>
                </a:lnTo>
                <a:lnTo>
                  <a:pt x="23042" y="960"/>
                </a:lnTo>
                <a:lnTo>
                  <a:pt x="20162" y="960"/>
                </a:lnTo>
                <a:lnTo>
                  <a:pt x="18242" y="0"/>
                </a:lnTo>
                <a:lnTo>
                  <a:pt x="10561" y="0"/>
                </a:lnTo>
                <a:lnTo>
                  <a:pt x="8641" y="960"/>
                </a:lnTo>
                <a:lnTo>
                  <a:pt x="672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" name="object 63"/>
          <p:cNvSpPr/>
          <p:nvPr/>
        </p:nvSpPr>
        <p:spPr>
          <a:xfrm>
            <a:off x="1718584" y="5811713"/>
            <a:ext cx="119039" cy="159364"/>
          </a:xfrm>
          <a:custGeom>
            <a:avLst/>
            <a:gdLst/>
            <a:ahLst/>
            <a:cxnLst/>
            <a:rect l="l" t="t" r="r" b="b"/>
            <a:pathLst>
              <a:path w="119039" h="159364">
                <a:moveTo>
                  <a:pt x="7680" y="19202"/>
                </a:moveTo>
                <a:lnTo>
                  <a:pt x="7680" y="20162"/>
                </a:lnTo>
                <a:lnTo>
                  <a:pt x="6720" y="22082"/>
                </a:lnTo>
                <a:lnTo>
                  <a:pt x="6720" y="29763"/>
                </a:lnTo>
                <a:lnTo>
                  <a:pt x="7680" y="31683"/>
                </a:lnTo>
                <a:lnTo>
                  <a:pt x="7680" y="33604"/>
                </a:lnTo>
                <a:lnTo>
                  <a:pt x="8641" y="34564"/>
                </a:lnTo>
                <a:lnTo>
                  <a:pt x="8641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7444"/>
                </a:lnTo>
                <a:lnTo>
                  <a:pt x="15361" y="36484"/>
                </a:lnTo>
                <a:lnTo>
                  <a:pt x="18242" y="34564"/>
                </a:lnTo>
                <a:lnTo>
                  <a:pt x="21122" y="33604"/>
                </a:lnTo>
                <a:lnTo>
                  <a:pt x="24003" y="31683"/>
                </a:lnTo>
                <a:lnTo>
                  <a:pt x="27843" y="29763"/>
                </a:lnTo>
                <a:lnTo>
                  <a:pt x="31683" y="27843"/>
                </a:lnTo>
                <a:lnTo>
                  <a:pt x="36484" y="25923"/>
                </a:lnTo>
                <a:lnTo>
                  <a:pt x="41285" y="24002"/>
                </a:lnTo>
                <a:lnTo>
                  <a:pt x="47045" y="23042"/>
                </a:lnTo>
                <a:lnTo>
                  <a:pt x="52791" y="22082"/>
                </a:lnTo>
                <a:lnTo>
                  <a:pt x="65288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871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196" y="41285"/>
                </a:lnTo>
                <a:lnTo>
                  <a:pt x="92156" y="46085"/>
                </a:lnTo>
                <a:lnTo>
                  <a:pt x="93116" y="50886"/>
                </a:lnTo>
                <a:lnTo>
                  <a:pt x="93116" y="67193"/>
                </a:lnTo>
                <a:lnTo>
                  <a:pt x="72953" y="67193"/>
                </a:lnTo>
                <a:lnTo>
                  <a:pt x="66862" y="67368"/>
                </a:lnTo>
                <a:lnTo>
                  <a:pt x="53786" y="68808"/>
                </a:lnTo>
                <a:lnTo>
                  <a:pt x="42245" y="71033"/>
                </a:lnTo>
                <a:lnTo>
                  <a:pt x="32644" y="72969"/>
                </a:lnTo>
                <a:lnTo>
                  <a:pt x="24963" y="75849"/>
                </a:lnTo>
                <a:lnTo>
                  <a:pt x="19202" y="79689"/>
                </a:lnTo>
                <a:lnTo>
                  <a:pt x="12481" y="83530"/>
                </a:lnTo>
                <a:lnTo>
                  <a:pt x="7680" y="88315"/>
                </a:lnTo>
                <a:lnTo>
                  <a:pt x="4800" y="94076"/>
                </a:lnTo>
                <a:lnTo>
                  <a:pt x="96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3840" y="134401"/>
                </a:lnTo>
                <a:lnTo>
                  <a:pt x="5760" y="140162"/>
                </a:lnTo>
                <a:lnTo>
                  <a:pt x="9601" y="144962"/>
                </a:lnTo>
                <a:lnTo>
                  <a:pt x="13441" y="147843"/>
                </a:lnTo>
                <a:lnTo>
                  <a:pt x="18242" y="152643"/>
                </a:lnTo>
                <a:lnTo>
                  <a:pt x="23042" y="154548"/>
                </a:lnTo>
                <a:lnTo>
                  <a:pt x="29763" y="156484"/>
                </a:lnTo>
                <a:lnTo>
                  <a:pt x="35524" y="159364"/>
                </a:lnTo>
                <a:lnTo>
                  <a:pt x="29763" y="127680"/>
                </a:lnTo>
                <a:lnTo>
                  <a:pt x="26883" y="121920"/>
                </a:lnTo>
                <a:lnTo>
                  <a:pt x="26883" y="110398"/>
                </a:lnTo>
                <a:lnTo>
                  <a:pt x="2784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3604" y="95996"/>
                </a:lnTo>
                <a:lnTo>
                  <a:pt x="37444" y="94076"/>
                </a:lnTo>
                <a:lnTo>
                  <a:pt x="41285" y="91196"/>
                </a:lnTo>
                <a:lnTo>
                  <a:pt x="45125" y="90236"/>
                </a:lnTo>
                <a:lnTo>
                  <a:pt x="50886" y="88315"/>
                </a:lnTo>
                <a:lnTo>
                  <a:pt x="56631" y="87370"/>
                </a:lnTo>
                <a:lnTo>
                  <a:pt x="62407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79674" y="130561"/>
                </a:lnTo>
                <a:lnTo>
                  <a:pt x="73914" y="133441"/>
                </a:lnTo>
                <a:lnTo>
                  <a:pt x="68168" y="137281"/>
                </a:lnTo>
                <a:lnTo>
                  <a:pt x="61447" y="139202"/>
                </a:lnTo>
                <a:lnTo>
                  <a:pt x="62862" y="158853"/>
                </a:lnTo>
                <a:lnTo>
                  <a:pt x="74874" y="154548"/>
                </a:lnTo>
                <a:lnTo>
                  <a:pt x="75983" y="153982"/>
                </a:lnTo>
                <a:lnTo>
                  <a:pt x="86673" y="147080"/>
                </a:lnTo>
                <a:lnTo>
                  <a:pt x="95996" y="138242"/>
                </a:lnTo>
                <a:lnTo>
                  <a:pt x="95996" y="154548"/>
                </a:lnTo>
                <a:lnTo>
                  <a:pt x="96956" y="155524"/>
                </a:lnTo>
                <a:lnTo>
                  <a:pt x="97917" y="156484"/>
                </a:lnTo>
                <a:lnTo>
                  <a:pt x="98877" y="157444"/>
                </a:lnTo>
                <a:lnTo>
                  <a:pt x="116159" y="157444"/>
                </a:lnTo>
                <a:lnTo>
                  <a:pt x="117119" y="156484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039" y="46085"/>
                </a:lnTo>
                <a:lnTo>
                  <a:pt x="118079" y="38404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0398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8315" y="3840"/>
                </a:lnTo>
                <a:lnTo>
                  <a:pt x="75103" y="1064"/>
                </a:lnTo>
                <a:lnTo>
                  <a:pt x="61447" y="0"/>
                </a:lnTo>
                <a:lnTo>
                  <a:pt x="56631" y="0"/>
                </a:lnTo>
                <a:lnTo>
                  <a:pt x="50886" y="960"/>
                </a:lnTo>
                <a:lnTo>
                  <a:pt x="45125" y="1920"/>
                </a:lnTo>
                <a:lnTo>
                  <a:pt x="39364" y="2880"/>
                </a:lnTo>
                <a:lnTo>
                  <a:pt x="34564" y="3840"/>
                </a:lnTo>
                <a:lnTo>
                  <a:pt x="29763" y="5760"/>
                </a:lnTo>
                <a:lnTo>
                  <a:pt x="24963" y="7680"/>
                </a:lnTo>
                <a:lnTo>
                  <a:pt x="21122" y="9601"/>
                </a:lnTo>
                <a:lnTo>
                  <a:pt x="17282" y="11521"/>
                </a:lnTo>
                <a:lnTo>
                  <a:pt x="14401" y="13441"/>
                </a:lnTo>
                <a:lnTo>
                  <a:pt x="11521" y="14401"/>
                </a:lnTo>
                <a:lnTo>
                  <a:pt x="10561" y="16322"/>
                </a:lnTo>
                <a:lnTo>
                  <a:pt x="8641" y="17282"/>
                </a:lnTo>
                <a:lnTo>
                  <a:pt x="768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" name="object 64"/>
          <p:cNvSpPr/>
          <p:nvPr/>
        </p:nvSpPr>
        <p:spPr>
          <a:xfrm>
            <a:off x="1748348" y="5939393"/>
            <a:ext cx="33098" cy="32644"/>
          </a:xfrm>
          <a:custGeom>
            <a:avLst/>
            <a:gdLst/>
            <a:ahLst/>
            <a:cxnLst/>
            <a:rect l="l" t="t" r="r" b="b"/>
            <a:pathLst>
              <a:path w="33098" h="32644">
                <a:moveTo>
                  <a:pt x="24963" y="11521"/>
                </a:moveTo>
                <a:lnTo>
                  <a:pt x="16322" y="11521"/>
                </a:lnTo>
                <a:lnTo>
                  <a:pt x="9601" y="9601"/>
                </a:lnTo>
                <a:lnTo>
                  <a:pt x="4800" y="4800"/>
                </a:lnTo>
                <a:lnTo>
                  <a:pt x="0" y="0"/>
                </a:lnTo>
                <a:lnTo>
                  <a:pt x="5760" y="31683"/>
                </a:lnTo>
                <a:lnTo>
                  <a:pt x="12481" y="32644"/>
                </a:lnTo>
                <a:lnTo>
                  <a:pt x="20372" y="32643"/>
                </a:lnTo>
                <a:lnTo>
                  <a:pt x="33098" y="31172"/>
                </a:lnTo>
                <a:lnTo>
                  <a:pt x="31683" y="11521"/>
                </a:lnTo>
                <a:lnTo>
                  <a:pt x="2496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" name="object 65"/>
          <p:cNvSpPr/>
          <p:nvPr/>
        </p:nvSpPr>
        <p:spPr>
          <a:xfrm>
            <a:off x="1886574" y="5811713"/>
            <a:ext cx="125760" cy="157444"/>
          </a:xfrm>
          <a:custGeom>
            <a:avLst/>
            <a:gdLst/>
            <a:ahLst/>
            <a:cxnLst/>
            <a:rect l="l" t="t" r="r" b="b"/>
            <a:pathLst>
              <a:path w="125760" h="157444">
                <a:moveTo>
                  <a:pt x="960" y="155524"/>
                </a:moveTo>
                <a:lnTo>
                  <a:pt x="1935" y="156484"/>
                </a:lnTo>
                <a:lnTo>
                  <a:pt x="2880" y="156484"/>
                </a:lnTo>
                <a:lnTo>
                  <a:pt x="3840" y="157444"/>
                </a:lnTo>
                <a:lnTo>
                  <a:pt x="22082" y="157444"/>
                </a:lnTo>
                <a:lnTo>
                  <a:pt x="23042" y="156484"/>
                </a:lnTo>
                <a:lnTo>
                  <a:pt x="24963" y="156484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1846"/>
                </a:lnTo>
                <a:lnTo>
                  <a:pt x="30271" y="47724"/>
                </a:lnTo>
                <a:lnTo>
                  <a:pt x="39360" y="37961"/>
                </a:lnTo>
                <a:lnTo>
                  <a:pt x="48006" y="30723"/>
                </a:lnTo>
                <a:lnTo>
                  <a:pt x="54726" y="25923"/>
                </a:lnTo>
                <a:lnTo>
                  <a:pt x="61447" y="23042"/>
                </a:lnTo>
                <a:lnTo>
                  <a:pt x="72969" y="23042"/>
                </a:lnTo>
                <a:lnTo>
                  <a:pt x="77769" y="24002"/>
                </a:lnTo>
                <a:lnTo>
                  <a:pt x="81610" y="26883"/>
                </a:lnTo>
                <a:lnTo>
                  <a:pt x="85450" y="28803"/>
                </a:lnTo>
                <a:lnTo>
                  <a:pt x="88315" y="31683"/>
                </a:lnTo>
                <a:lnTo>
                  <a:pt x="91196" y="34564"/>
                </a:lnTo>
                <a:lnTo>
                  <a:pt x="94076" y="38404"/>
                </a:lnTo>
                <a:lnTo>
                  <a:pt x="95036" y="43205"/>
                </a:lnTo>
                <a:lnTo>
                  <a:pt x="96972" y="48005"/>
                </a:lnTo>
                <a:lnTo>
                  <a:pt x="97916" y="52806"/>
                </a:lnTo>
                <a:lnTo>
                  <a:pt x="98877" y="59527"/>
                </a:lnTo>
                <a:lnTo>
                  <a:pt x="98877" y="154548"/>
                </a:lnTo>
                <a:lnTo>
                  <a:pt x="99852" y="155524"/>
                </a:lnTo>
                <a:lnTo>
                  <a:pt x="100797" y="156484"/>
                </a:lnTo>
                <a:lnTo>
                  <a:pt x="101757" y="156484"/>
                </a:lnTo>
                <a:lnTo>
                  <a:pt x="102717" y="157444"/>
                </a:lnTo>
                <a:lnTo>
                  <a:pt x="119999" y="157444"/>
                </a:lnTo>
                <a:lnTo>
                  <a:pt x="121919" y="156484"/>
                </a:lnTo>
                <a:lnTo>
                  <a:pt x="123840" y="156484"/>
                </a:lnTo>
                <a:lnTo>
                  <a:pt x="124800" y="155524"/>
                </a:lnTo>
                <a:lnTo>
                  <a:pt x="124800" y="154548"/>
                </a:lnTo>
                <a:lnTo>
                  <a:pt x="125760" y="153603"/>
                </a:lnTo>
                <a:lnTo>
                  <a:pt x="125749" y="62430"/>
                </a:lnTo>
                <a:lnTo>
                  <a:pt x="124950" y="49003"/>
                </a:lnTo>
                <a:lnTo>
                  <a:pt x="122880" y="37444"/>
                </a:lnTo>
                <a:lnTo>
                  <a:pt x="120959" y="30723"/>
                </a:lnTo>
                <a:lnTo>
                  <a:pt x="118079" y="24002"/>
                </a:lnTo>
                <a:lnTo>
                  <a:pt x="114239" y="18242"/>
                </a:lnTo>
                <a:lnTo>
                  <a:pt x="109438" y="13441"/>
                </a:lnTo>
                <a:lnTo>
                  <a:pt x="104637" y="8641"/>
                </a:lnTo>
                <a:lnTo>
                  <a:pt x="97916" y="5760"/>
                </a:lnTo>
                <a:lnTo>
                  <a:pt x="97755" y="5669"/>
                </a:lnTo>
                <a:lnTo>
                  <a:pt x="86779" y="1417"/>
                </a:lnTo>
                <a:lnTo>
                  <a:pt x="72969" y="0"/>
                </a:lnTo>
                <a:lnTo>
                  <a:pt x="65288" y="0"/>
                </a:lnTo>
                <a:lnTo>
                  <a:pt x="56647" y="2880"/>
                </a:lnTo>
                <a:lnTo>
                  <a:pt x="48966" y="6720"/>
                </a:lnTo>
                <a:lnTo>
                  <a:pt x="43670" y="9973"/>
                </a:lnTo>
                <a:lnTo>
                  <a:pt x="33930" y="17525"/>
                </a:lnTo>
                <a:lnTo>
                  <a:pt x="24002" y="26883"/>
                </a:lnTo>
                <a:lnTo>
                  <a:pt x="24002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35" y="480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54548"/>
                </a:lnTo>
                <a:lnTo>
                  <a:pt x="960" y="15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/>
          <p:nvPr/>
        </p:nvSpPr>
        <p:spPr>
          <a:xfrm>
            <a:off x="2044019" y="5836676"/>
            <a:ext cx="136306" cy="213367"/>
          </a:xfrm>
          <a:custGeom>
            <a:avLst/>
            <a:gdLst/>
            <a:ahLst/>
            <a:cxnLst/>
            <a:rect l="l" t="t" r="r" b="b"/>
            <a:pathLst>
              <a:path w="136306" h="213367">
                <a:moveTo>
                  <a:pt x="106558" y="184312"/>
                </a:moveTo>
                <a:lnTo>
                  <a:pt x="113278" y="180472"/>
                </a:lnTo>
                <a:lnTo>
                  <a:pt x="119024" y="175671"/>
                </a:lnTo>
                <a:lnTo>
                  <a:pt x="124800" y="171831"/>
                </a:lnTo>
                <a:lnTo>
                  <a:pt x="129585" y="166070"/>
                </a:lnTo>
                <a:lnTo>
                  <a:pt x="132466" y="160324"/>
                </a:lnTo>
                <a:lnTo>
                  <a:pt x="135361" y="153588"/>
                </a:lnTo>
                <a:lnTo>
                  <a:pt x="136306" y="147828"/>
                </a:lnTo>
                <a:lnTo>
                  <a:pt x="136306" y="134401"/>
                </a:lnTo>
                <a:lnTo>
                  <a:pt x="135361" y="129585"/>
                </a:lnTo>
                <a:lnTo>
                  <a:pt x="132466" y="124800"/>
                </a:lnTo>
                <a:lnTo>
                  <a:pt x="129585" y="119999"/>
                </a:lnTo>
                <a:lnTo>
                  <a:pt x="126705" y="115199"/>
                </a:lnTo>
                <a:lnTo>
                  <a:pt x="121904" y="112318"/>
                </a:lnTo>
                <a:lnTo>
                  <a:pt x="118079" y="109438"/>
                </a:lnTo>
                <a:lnTo>
                  <a:pt x="112318" y="106558"/>
                </a:lnTo>
                <a:lnTo>
                  <a:pt x="106558" y="104637"/>
                </a:lnTo>
                <a:lnTo>
                  <a:pt x="100797" y="102717"/>
                </a:lnTo>
                <a:lnTo>
                  <a:pt x="94076" y="101757"/>
                </a:lnTo>
                <a:lnTo>
                  <a:pt x="86395" y="101757"/>
                </a:lnTo>
                <a:lnTo>
                  <a:pt x="48950" y="99837"/>
                </a:lnTo>
                <a:lnTo>
                  <a:pt x="43190" y="99837"/>
                </a:lnTo>
                <a:lnTo>
                  <a:pt x="38389" y="98877"/>
                </a:lnTo>
                <a:lnTo>
                  <a:pt x="34549" y="95996"/>
                </a:lnTo>
                <a:lnTo>
                  <a:pt x="30723" y="93116"/>
                </a:lnTo>
                <a:lnTo>
                  <a:pt x="29763" y="90236"/>
                </a:lnTo>
                <a:lnTo>
                  <a:pt x="29763" y="136321"/>
                </a:lnTo>
                <a:lnTo>
                  <a:pt x="30723" y="133426"/>
                </a:lnTo>
                <a:lnTo>
                  <a:pt x="32628" y="131521"/>
                </a:lnTo>
                <a:lnTo>
                  <a:pt x="34549" y="129585"/>
                </a:lnTo>
                <a:lnTo>
                  <a:pt x="37444" y="126720"/>
                </a:lnTo>
                <a:lnTo>
                  <a:pt x="40325" y="123840"/>
                </a:lnTo>
                <a:lnTo>
                  <a:pt x="43190" y="120959"/>
                </a:lnTo>
                <a:lnTo>
                  <a:pt x="81594" y="122880"/>
                </a:lnTo>
                <a:lnTo>
                  <a:pt x="90236" y="122880"/>
                </a:lnTo>
                <a:lnTo>
                  <a:pt x="96956" y="124800"/>
                </a:lnTo>
                <a:lnTo>
                  <a:pt x="101757" y="128640"/>
                </a:lnTo>
                <a:lnTo>
                  <a:pt x="107518" y="131521"/>
                </a:lnTo>
                <a:lnTo>
                  <a:pt x="109438" y="136321"/>
                </a:lnTo>
                <a:lnTo>
                  <a:pt x="109438" y="145923"/>
                </a:lnTo>
                <a:lnTo>
                  <a:pt x="108478" y="149763"/>
                </a:lnTo>
                <a:lnTo>
                  <a:pt x="107518" y="152643"/>
                </a:lnTo>
                <a:lnTo>
                  <a:pt x="105597" y="156484"/>
                </a:lnTo>
                <a:lnTo>
                  <a:pt x="103677" y="159349"/>
                </a:lnTo>
                <a:lnTo>
                  <a:pt x="99837" y="162229"/>
                </a:lnTo>
                <a:lnTo>
                  <a:pt x="96956" y="164150"/>
                </a:lnTo>
                <a:lnTo>
                  <a:pt x="92156" y="167030"/>
                </a:lnTo>
                <a:lnTo>
                  <a:pt x="87355" y="167990"/>
                </a:lnTo>
                <a:lnTo>
                  <a:pt x="81594" y="169910"/>
                </a:lnTo>
                <a:lnTo>
                  <a:pt x="74874" y="170870"/>
                </a:lnTo>
                <a:lnTo>
                  <a:pt x="85729" y="189364"/>
                </a:lnTo>
                <a:lnTo>
                  <a:pt x="96956" y="187192"/>
                </a:lnTo>
                <a:lnTo>
                  <a:pt x="106558" y="184312"/>
                </a:lnTo>
                <a:close/>
              </a:path>
              <a:path w="136306" h="213367">
                <a:moveTo>
                  <a:pt x="7680" y="128640"/>
                </a:moveTo>
                <a:lnTo>
                  <a:pt x="5760" y="131521"/>
                </a:lnTo>
                <a:lnTo>
                  <a:pt x="3840" y="135361"/>
                </a:lnTo>
                <a:lnTo>
                  <a:pt x="1920" y="138242"/>
                </a:lnTo>
                <a:lnTo>
                  <a:pt x="1920" y="141122"/>
                </a:lnTo>
                <a:lnTo>
                  <a:pt x="960" y="144962"/>
                </a:lnTo>
                <a:lnTo>
                  <a:pt x="0" y="147828"/>
                </a:lnTo>
                <a:lnTo>
                  <a:pt x="0" y="157429"/>
                </a:lnTo>
                <a:lnTo>
                  <a:pt x="1920" y="162229"/>
                </a:lnTo>
                <a:lnTo>
                  <a:pt x="3840" y="167030"/>
                </a:lnTo>
                <a:lnTo>
                  <a:pt x="6720" y="171831"/>
                </a:lnTo>
                <a:lnTo>
                  <a:pt x="10561" y="176631"/>
                </a:lnTo>
                <a:lnTo>
                  <a:pt x="15361" y="179511"/>
                </a:lnTo>
                <a:lnTo>
                  <a:pt x="20162" y="183352"/>
                </a:lnTo>
                <a:lnTo>
                  <a:pt x="27828" y="186232"/>
                </a:lnTo>
                <a:lnTo>
                  <a:pt x="35509" y="188153"/>
                </a:lnTo>
                <a:lnTo>
                  <a:pt x="39486" y="188955"/>
                </a:lnTo>
                <a:lnTo>
                  <a:pt x="51563" y="190513"/>
                </a:lnTo>
                <a:lnTo>
                  <a:pt x="65272" y="191033"/>
                </a:lnTo>
                <a:lnTo>
                  <a:pt x="72677" y="190809"/>
                </a:lnTo>
                <a:lnTo>
                  <a:pt x="85729" y="189364"/>
                </a:lnTo>
                <a:lnTo>
                  <a:pt x="74874" y="170870"/>
                </a:lnTo>
                <a:lnTo>
                  <a:pt x="67193" y="170870"/>
                </a:lnTo>
                <a:lnTo>
                  <a:pt x="60969" y="170720"/>
                </a:lnTo>
                <a:lnTo>
                  <a:pt x="47478" y="168927"/>
                </a:lnTo>
                <a:lnTo>
                  <a:pt x="37444" y="165110"/>
                </a:lnTo>
                <a:lnTo>
                  <a:pt x="29763" y="161269"/>
                </a:lnTo>
                <a:lnTo>
                  <a:pt x="26883" y="156484"/>
                </a:lnTo>
                <a:lnTo>
                  <a:pt x="26883" y="142082"/>
                </a:lnTo>
                <a:lnTo>
                  <a:pt x="27828" y="140147"/>
                </a:lnTo>
                <a:lnTo>
                  <a:pt x="28788" y="138242"/>
                </a:lnTo>
                <a:lnTo>
                  <a:pt x="29763" y="136321"/>
                </a:lnTo>
                <a:lnTo>
                  <a:pt x="29763" y="80634"/>
                </a:lnTo>
                <a:lnTo>
                  <a:pt x="31668" y="77754"/>
                </a:lnTo>
                <a:lnTo>
                  <a:pt x="32628" y="75834"/>
                </a:lnTo>
                <a:lnTo>
                  <a:pt x="34549" y="73913"/>
                </a:lnTo>
                <a:lnTo>
                  <a:pt x="36484" y="71993"/>
                </a:lnTo>
                <a:lnTo>
                  <a:pt x="39349" y="73913"/>
                </a:lnTo>
                <a:lnTo>
                  <a:pt x="43190" y="75834"/>
                </a:lnTo>
                <a:lnTo>
                  <a:pt x="47990" y="56631"/>
                </a:lnTo>
                <a:lnTo>
                  <a:pt x="42230" y="50886"/>
                </a:lnTo>
                <a:lnTo>
                  <a:pt x="36484" y="46070"/>
                </a:lnTo>
                <a:lnTo>
                  <a:pt x="34549" y="38404"/>
                </a:lnTo>
                <a:lnTo>
                  <a:pt x="34549" y="20162"/>
                </a:lnTo>
                <a:lnTo>
                  <a:pt x="36484" y="16322"/>
                </a:lnTo>
                <a:lnTo>
                  <a:pt x="37444" y="12481"/>
                </a:lnTo>
                <a:lnTo>
                  <a:pt x="39349" y="8641"/>
                </a:lnTo>
                <a:lnTo>
                  <a:pt x="42230" y="5760"/>
                </a:lnTo>
                <a:lnTo>
                  <a:pt x="44165" y="2880"/>
                </a:lnTo>
                <a:lnTo>
                  <a:pt x="47990" y="0"/>
                </a:lnTo>
                <a:lnTo>
                  <a:pt x="50871" y="-960"/>
                </a:lnTo>
                <a:lnTo>
                  <a:pt x="55671" y="-2880"/>
                </a:lnTo>
                <a:lnTo>
                  <a:pt x="59512" y="-3840"/>
                </a:lnTo>
                <a:lnTo>
                  <a:pt x="74874" y="-3840"/>
                </a:lnTo>
                <a:lnTo>
                  <a:pt x="82555" y="-960"/>
                </a:lnTo>
                <a:lnTo>
                  <a:pt x="88315" y="4800"/>
                </a:lnTo>
                <a:lnTo>
                  <a:pt x="93116" y="9601"/>
                </a:lnTo>
                <a:lnTo>
                  <a:pt x="95996" y="17282"/>
                </a:lnTo>
                <a:lnTo>
                  <a:pt x="111358" y="0"/>
                </a:lnTo>
                <a:lnTo>
                  <a:pt x="134386" y="0"/>
                </a:lnTo>
                <a:lnTo>
                  <a:pt x="135361" y="-960"/>
                </a:lnTo>
                <a:lnTo>
                  <a:pt x="136306" y="-2880"/>
                </a:lnTo>
                <a:lnTo>
                  <a:pt x="137266" y="-3840"/>
                </a:lnTo>
                <a:lnTo>
                  <a:pt x="138242" y="-6720"/>
                </a:lnTo>
                <a:lnTo>
                  <a:pt x="138242" y="-14401"/>
                </a:lnTo>
                <a:lnTo>
                  <a:pt x="137266" y="-17282"/>
                </a:lnTo>
                <a:lnTo>
                  <a:pt x="136306" y="-18242"/>
                </a:lnTo>
                <a:lnTo>
                  <a:pt x="135361" y="-21122"/>
                </a:lnTo>
                <a:lnTo>
                  <a:pt x="88315" y="-21122"/>
                </a:lnTo>
                <a:lnTo>
                  <a:pt x="85435" y="-22082"/>
                </a:lnTo>
                <a:lnTo>
                  <a:pt x="81594" y="-23042"/>
                </a:lnTo>
                <a:lnTo>
                  <a:pt x="77754" y="-23042"/>
                </a:lnTo>
                <a:lnTo>
                  <a:pt x="73913" y="-24002"/>
                </a:lnTo>
                <a:lnTo>
                  <a:pt x="57591" y="-24002"/>
                </a:lnTo>
                <a:lnTo>
                  <a:pt x="49910" y="-23042"/>
                </a:lnTo>
                <a:lnTo>
                  <a:pt x="42230" y="-20162"/>
                </a:lnTo>
                <a:lnTo>
                  <a:pt x="35509" y="-18242"/>
                </a:lnTo>
                <a:lnTo>
                  <a:pt x="29763" y="-14401"/>
                </a:lnTo>
                <a:lnTo>
                  <a:pt x="24947" y="-10561"/>
                </a:lnTo>
                <a:lnTo>
                  <a:pt x="20162" y="-5760"/>
                </a:lnTo>
                <a:lnTo>
                  <a:pt x="16322" y="0"/>
                </a:lnTo>
                <a:lnTo>
                  <a:pt x="13441" y="6720"/>
                </a:lnTo>
                <a:lnTo>
                  <a:pt x="10561" y="13441"/>
                </a:lnTo>
                <a:lnTo>
                  <a:pt x="8641" y="20162"/>
                </a:lnTo>
                <a:lnTo>
                  <a:pt x="8641" y="35509"/>
                </a:lnTo>
                <a:lnTo>
                  <a:pt x="9601" y="42230"/>
                </a:lnTo>
                <a:lnTo>
                  <a:pt x="11521" y="47045"/>
                </a:lnTo>
                <a:lnTo>
                  <a:pt x="13441" y="51846"/>
                </a:lnTo>
                <a:lnTo>
                  <a:pt x="16322" y="56631"/>
                </a:lnTo>
                <a:lnTo>
                  <a:pt x="20162" y="60472"/>
                </a:lnTo>
                <a:lnTo>
                  <a:pt x="15361" y="64312"/>
                </a:lnTo>
                <a:lnTo>
                  <a:pt x="12481" y="69113"/>
                </a:lnTo>
                <a:lnTo>
                  <a:pt x="9601" y="73913"/>
                </a:lnTo>
                <a:lnTo>
                  <a:pt x="6720" y="79674"/>
                </a:lnTo>
                <a:lnTo>
                  <a:pt x="5760" y="85435"/>
                </a:lnTo>
                <a:lnTo>
                  <a:pt x="5760" y="96956"/>
                </a:lnTo>
                <a:lnTo>
                  <a:pt x="6720" y="100797"/>
                </a:lnTo>
                <a:lnTo>
                  <a:pt x="9601" y="104637"/>
                </a:lnTo>
                <a:lnTo>
                  <a:pt x="12481" y="109438"/>
                </a:lnTo>
                <a:lnTo>
                  <a:pt x="16322" y="112318"/>
                </a:lnTo>
                <a:lnTo>
                  <a:pt x="21107" y="115199"/>
                </a:lnTo>
                <a:lnTo>
                  <a:pt x="17266" y="118079"/>
                </a:lnTo>
                <a:lnTo>
                  <a:pt x="14401" y="120959"/>
                </a:lnTo>
                <a:lnTo>
                  <a:pt x="12481" y="122880"/>
                </a:lnTo>
                <a:lnTo>
                  <a:pt x="9601" y="125760"/>
                </a:lnTo>
                <a:lnTo>
                  <a:pt x="7680" y="128640"/>
                </a:lnTo>
                <a:close/>
              </a:path>
              <a:path w="136306" h="213367">
                <a:moveTo>
                  <a:pt x="73913" y="79674"/>
                </a:moveTo>
                <a:lnTo>
                  <a:pt x="81594" y="78714"/>
                </a:lnTo>
                <a:lnTo>
                  <a:pt x="88315" y="75834"/>
                </a:lnTo>
                <a:lnTo>
                  <a:pt x="95036" y="73913"/>
                </a:lnTo>
                <a:lnTo>
                  <a:pt x="100797" y="70073"/>
                </a:lnTo>
                <a:lnTo>
                  <a:pt x="106558" y="66233"/>
                </a:lnTo>
                <a:lnTo>
                  <a:pt x="111358" y="61432"/>
                </a:lnTo>
                <a:lnTo>
                  <a:pt x="115183" y="55671"/>
                </a:lnTo>
                <a:lnTo>
                  <a:pt x="118079" y="49911"/>
                </a:lnTo>
                <a:lnTo>
                  <a:pt x="120959" y="43205"/>
                </a:lnTo>
                <a:lnTo>
                  <a:pt x="121904" y="35509"/>
                </a:lnTo>
                <a:lnTo>
                  <a:pt x="121904" y="22082"/>
                </a:lnTo>
                <a:lnTo>
                  <a:pt x="120959" y="17282"/>
                </a:lnTo>
                <a:lnTo>
                  <a:pt x="119999" y="12481"/>
                </a:lnTo>
                <a:lnTo>
                  <a:pt x="118079" y="7680"/>
                </a:lnTo>
                <a:lnTo>
                  <a:pt x="115183" y="3840"/>
                </a:lnTo>
                <a:lnTo>
                  <a:pt x="111358" y="0"/>
                </a:lnTo>
                <a:lnTo>
                  <a:pt x="95996" y="17282"/>
                </a:lnTo>
                <a:lnTo>
                  <a:pt x="95996" y="35509"/>
                </a:lnTo>
                <a:lnTo>
                  <a:pt x="94076" y="39364"/>
                </a:lnTo>
                <a:lnTo>
                  <a:pt x="93116" y="43205"/>
                </a:lnTo>
                <a:lnTo>
                  <a:pt x="91196" y="47045"/>
                </a:lnTo>
                <a:lnTo>
                  <a:pt x="88315" y="49911"/>
                </a:lnTo>
                <a:lnTo>
                  <a:pt x="86395" y="52791"/>
                </a:lnTo>
                <a:lnTo>
                  <a:pt x="82555" y="55671"/>
                </a:lnTo>
                <a:lnTo>
                  <a:pt x="78714" y="56631"/>
                </a:lnTo>
                <a:lnTo>
                  <a:pt x="74874" y="58567"/>
                </a:lnTo>
                <a:lnTo>
                  <a:pt x="71033" y="59512"/>
                </a:lnTo>
                <a:lnTo>
                  <a:pt x="55671" y="59512"/>
                </a:lnTo>
                <a:lnTo>
                  <a:pt x="47990" y="56631"/>
                </a:lnTo>
                <a:lnTo>
                  <a:pt x="43190" y="75834"/>
                </a:lnTo>
                <a:lnTo>
                  <a:pt x="47990" y="77754"/>
                </a:lnTo>
                <a:lnTo>
                  <a:pt x="53751" y="78714"/>
                </a:lnTo>
                <a:lnTo>
                  <a:pt x="59512" y="79674"/>
                </a:lnTo>
                <a:lnTo>
                  <a:pt x="73913" y="796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" name="object 67"/>
          <p:cNvSpPr/>
          <p:nvPr/>
        </p:nvSpPr>
        <p:spPr>
          <a:xfrm>
            <a:off x="2212969" y="5754121"/>
            <a:ext cx="32644" cy="32644"/>
          </a:xfrm>
          <a:custGeom>
            <a:avLst/>
            <a:gdLst/>
            <a:ahLst/>
            <a:cxnLst/>
            <a:rect l="l" t="t" r="r" b="b"/>
            <a:pathLst>
              <a:path w="32644" h="32644">
                <a:moveTo>
                  <a:pt x="32644" y="16306"/>
                </a:moveTo>
                <a:lnTo>
                  <a:pt x="32644" y="10561"/>
                </a:lnTo>
                <a:lnTo>
                  <a:pt x="31683" y="5760"/>
                </a:lnTo>
                <a:lnTo>
                  <a:pt x="29763" y="3840"/>
                </a:lnTo>
                <a:lnTo>
                  <a:pt x="26883" y="1920"/>
                </a:lnTo>
                <a:lnTo>
                  <a:pt x="23042" y="0"/>
                </a:lnTo>
                <a:lnTo>
                  <a:pt x="10561" y="0"/>
                </a:lnTo>
                <a:lnTo>
                  <a:pt x="5760" y="1920"/>
                </a:lnTo>
                <a:lnTo>
                  <a:pt x="384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42"/>
                </a:lnTo>
                <a:lnTo>
                  <a:pt x="960" y="26868"/>
                </a:lnTo>
                <a:lnTo>
                  <a:pt x="3840" y="28803"/>
                </a:lnTo>
                <a:lnTo>
                  <a:pt x="5760" y="31683"/>
                </a:lnTo>
                <a:lnTo>
                  <a:pt x="10561" y="32644"/>
                </a:lnTo>
                <a:lnTo>
                  <a:pt x="23042" y="32644"/>
                </a:lnTo>
                <a:lnTo>
                  <a:pt x="26883" y="31683"/>
                </a:lnTo>
                <a:lnTo>
                  <a:pt x="29763" y="28803"/>
                </a:lnTo>
                <a:lnTo>
                  <a:pt x="31683" y="26868"/>
                </a:lnTo>
                <a:lnTo>
                  <a:pt x="32644" y="22082"/>
                </a:lnTo>
                <a:lnTo>
                  <a:pt x="32644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/>
          <p:nvPr/>
        </p:nvSpPr>
        <p:spPr>
          <a:xfrm>
            <a:off x="2215850" y="5814593"/>
            <a:ext cx="26883" cy="154564"/>
          </a:xfrm>
          <a:custGeom>
            <a:avLst/>
            <a:gdLst/>
            <a:ahLst/>
            <a:cxnLst/>
            <a:rect l="l" t="t" r="r" b="b"/>
            <a:pathLst>
              <a:path w="26883" h="154564">
                <a:moveTo>
                  <a:pt x="960" y="151668"/>
                </a:moveTo>
                <a:lnTo>
                  <a:pt x="960" y="152643"/>
                </a:lnTo>
                <a:lnTo>
                  <a:pt x="1920" y="153603"/>
                </a:lnTo>
                <a:lnTo>
                  <a:pt x="2880" y="153603"/>
                </a:lnTo>
                <a:lnTo>
                  <a:pt x="3840" y="154564"/>
                </a:lnTo>
                <a:lnTo>
                  <a:pt x="22082" y="154564"/>
                </a:lnTo>
                <a:lnTo>
                  <a:pt x="23042" y="153603"/>
                </a:lnTo>
                <a:lnTo>
                  <a:pt x="24963" y="153603"/>
                </a:lnTo>
                <a:lnTo>
                  <a:pt x="25923" y="152643"/>
                </a:lnTo>
                <a:lnTo>
                  <a:pt x="26883" y="152643"/>
                </a:lnTo>
                <a:lnTo>
                  <a:pt x="2688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2082" y="0"/>
                </a:lnTo>
                <a:lnTo>
                  <a:pt x="576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3840"/>
                </a:lnTo>
                <a:lnTo>
                  <a:pt x="0" y="3840"/>
                </a:lnTo>
                <a:lnTo>
                  <a:pt x="0" y="150723"/>
                </a:lnTo>
                <a:lnTo>
                  <a:pt x="960" y="15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" name="object 69"/>
          <p:cNvSpPr/>
          <p:nvPr/>
        </p:nvSpPr>
        <p:spPr>
          <a:xfrm>
            <a:off x="2291684" y="5811713"/>
            <a:ext cx="125760" cy="157444"/>
          </a:xfrm>
          <a:custGeom>
            <a:avLst/>
            <a:gdLst/>
            <a:ahLst/>
            <a:cxnLst/>
            <a:rect l="l" t="t" r="r" b="b"/>
            <a:pathLst>
              <a:path w="125760" h="157444">
                <a:moveTo>
                  <a:pt x="26883" y="51846"/>
                </a:moveTo>
                <a:lnTo>
                  <a:pt x="30271" y="47724"/>
                </a:lnTo>
                <a:lnTo>
                  <a:pt x="39360" y="37961"/>
                </a:lnTo>
                <a:lnTo>
                  <a:pt x="48006" y="30723"/>
                </a:lnTo>
                <a:lnTo>
                  <a:pt x="54726" y="25923"/>
                </a:lnTo>
                <a:lnTo>
                  <a:pt x="61447" y="23042"/>
                </a:lnTo>
                <a:lnTo>
                  <a:pt x="72969" y="23042"/>
                </a:lnTo>
                <a:lnTo>
                  <a:pt x="77754" y="24002"/>
                </a:lnTo>
                <a:lnTo>
                  <a:pt x="81594" y="26883"/>
                </a:lnTo>
                <a:lnTo>
                  <a:pt x="85435" y="28803"/>
                </a:lnTo>
                <a:lnTo>
                  <a:pt x="89275" y="31683"/>
                </a:lnTo>
                <a:lnTo>
                  <a:pt x="91196" y="34564"/>
                </a:lnTo>
                <a:lnTo>
                  <a:pt x="94076" y="38404"/>
                </a:lnTo>
                <a:lnTo>
                  <a:pt x="95996" y="43205"/>
                </a:lnTo>
                <a:lnTo>
                  <a:pt x="96956" y="48005"/>
                </a:lnTo>
                <a:lnTo>
                  <a:pt x="97917" y="52806"/>
                </a:lnTo>
                <a:lnTo>
                  <a:pt x="98877" y="59527"/>
                </a:lnTo>
                <a:lnTo>
                  <a:pt x="98877" y="154548"/>
                </a:lnTo>
                <a:lnTo>
                  <a:pt x="99837" y="155524"/>
                </a:lnTo>
                <a:lnTo>
                  <a:pt x="100797" y="156484"/>
                </a:lnTo>
                <a:lnTo>
                  <a:pt x="101757" y="156484"/>
                </a:lnTo>
                <a:lnTo>
                  <a:pt x="102717" y="157444"/>
                </a:lnTo>
                <a:lnTo>
                  <a:pt x="120959" y="157444"/>
                </a:lnTo>
                <a:lnTo>
                  <a:pt x="121919" y="156484"/>
                </a:lnTo>
                <a:lnTo>
                  <a:pt x="123840" y="156484"/>
                </a:lnTo>
                <a:lnTo>
                  <a:pt x="124800" y="155524"/>
                </a:lnTo>
                <a:lnTo>
                  <a:pt x="125760" y="154548"/>
                </a:lnTo>
                <a:lnTo>
                  <a:pt x="125749" y="62430"/>
                </a:lnTo>
                <a:lnTo>
                  <a:pt x="124950" y="49003"/>
                </a:lnTo>
                <a:lnTo>
                  <a:pt x="122880" y="37444"/>
                </a:lnTo>
                <a:lnTo>
                  <a:pt x="120959" y="30723"/>
                </a:lnTo>
                <a:lnTo>
                  <a:pt x="118079" y="24002"/>
                </a:lnTo>
                <a:lnTo>
                  <a:pt x="114239" y="18242"/>
                </a:lnTo>
                <a:lnTo>
                  <a:pt x="109438" y="13441"/>
                </a:lnTo>
                <a:lnTo>
                  <a:pt x="104637" y="8641"/>
                </a:lnTo>
                <a:lnTo>
                  <a:pt x="97917" y="5760"/>
                </a:lnTo>
                <a:lnTo>
                  <a:pt x="91196" y="1920"/>
                </a:lnTo>
                <a:lnTo>
                  <a:pt x="83530" y="0"/>
                </a:lnTo>
                <a:lnTo>
                  <a:pt x="73476" y="2"/>
                </a:lnTo>
                <a:lnTo>
                  <a:pt x="60872" y="1981"/>
                </a:lnTo>
                <a:lnTo>
                  <a:pt x="48966" y="6720"/>
                </a:lnTo>
                <a:lnTo>
                  <a:pt x="43670" y="9973"/>
                </a:lnTo>
                <a:lnTo>
                  <a:pt x="33930" y="17525"/>
                </a:lnTo>
                <a:lnTo>
                  <a:pt x="24003" y="26883"/>
                </a:lnTo>
                <a:lnTo>
                  <a:pt x="24003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6720"/>
                </a:lnTo>
                <a:lnTo>
                  <a:pt x="0" y="6720"/>
                </a:lnTo>
                <a:lnTo>
                  <a:pt x="0" y="153603"/>
                </a:lnTo>
                <a:lnTo>
                  <a:pt x="960" y="154548"/>
                </a:lnTo>
                <a:lnTo>
                  <a:pt x="960" y="155524"/>
                </a:lnTo>
                <a:lnTo>
                  <a:pt x="1920" y="156484"/>
                </a:lnTo>
                <a:lnTo>
                  <a:pt x="2880" y="156484"/>
                </a:lnTo>
                <a:lnTo>
                  <a:pt x="3840" y="157444"/>
                </a:lnTo>
                <a:lnTo>
                  <a:pt x="22082" y="157444"/>
                </a:lnTo>
                <a:lnTo>
                  <a:pt x="23042" y="156484"/>
                </a:lnTo>
                <a:lnTo>
                  <a:pt x="24963" y="156484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1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/>
          <p:nvPr/>
        </p:nvSpPr>
        <p:spPr>
          <a:xfrm>
            <a:off x="2449128" y="5836676"/>
            <a:ext cx="136306" cy="213367"/>
          </a:xfrm>
          <a:custGeom>
            <a:avLst/>
            <a:gdLst/>
            <a:ahLst/>
            <a:cxnLst/>
            <a:rect l="l" t="t" r="r" b="b"/>
            <a:pathLst>
              <a:path w="136306" h="213367">
                <a:moveTo>
                  <a:pt x="73913" y="79674"/>
                </a:moveTo>
                <a:lnTo>
                  <a:pt x="81594" y="78714"/>
                </a:lnTo>
                <a:lnTo>
                  <a:pt x="88315" y="75834"/>
                </a:lnTo>
                <a:lnTo>
                  <a:pt x="95036" y="73913"/>
                </a:lnTo>
                <a:lnTo>
                  <a:pt x="101742" y="70073"/>
                </a:lnTo>
                <a:lnTo>
                  <a:pt x="106558" y="66233"/>
                </a:lnTo>
                <a:lnTo>
                  <a:pt x="111358" y="61432"/>
                </a:lnTo>
                <a:lnTo>
                  <a:pt x="115199" y="55671"/>
                </a:lnTo>
                <a:lnTo>
                  <a:pt x="118079" y="49911"/>
                </a:lnTo>
                <a:lnTo>
                  <a:pt x="120944" y="43205"/>
                </a:lnTo>
                <a:lnTo>
                  <a:pt x="121919" y="35509"/>
                </a:lnTo>
                <a:lnTo>
                  <a:pt x="121919" y="22082"/>
                </a:lnTo>
                <a:lnTo>
                  <a:pt x="120944" y="17282"/>
                </a:lnTo>
                <a:lnTo>
                  <a:pt x="119984" y="12481"/>
                </a:lnTo>
                <a:lnTo>
                  <a:pt x="118079" y="7680"/>
                </a:lnTo>
                <a:lnTo>
                  <a:pt x="115199" y="3840"/>
                </a:lnTo>
                <a:lnTo>
                  <a:pt x="111358" y="0"/>
                </a:lnTo>
                <a:lnTo>
                  <a:pt x="95996" y="17282"/>
                </a:lnTo>
                <a:lnTo>
                  <a:pt x="95996" y="35509"/>
                </a:lnTo>
                <a:lnTo>
                  <a:pt x="94076" y="39364"/>
                </a:lnTo>
                <a:lnTo>
                  <a:pt x="93116" y="43205"/>
                </a:lnTo>
                <a:lnTo>
                  <a:pt x="91196" y="47045"/>
                </a:lnTo>
                <a:lnTo>
                  <a:pt x="89275" y="49911"/>
                </a:lnTo>
                <a:lnTo>
                  <a:pt x="86395" y="52791"/>
                </a:lnTo>
                <a:lnTo>
                  <a:pt x="83515" y="55671"/>
                </a:lnTo>
                <a:lnTo>
                  <a:pt x="79674" y="56631"/>
                </a:lnTo>
                <a:lnTo>
                  <a:pt x="75834" y="58567"/>
                </a:lnTo>
                <a:lnTo>
                  <a:pt x="71033" y="59512"/>
                </a:lnTo>
                <a:lnTo>
                  <a:pt x="55671" y="59512"/>
                </a:lnTo>
                <a:lnTo>
                  <a:pt x="48950" y="77754"/>
                </a:lnTo>
                <a:lnTo>
                  <a:pt x="53751" y="78714"/>
                </a:lnTo>
                <a:lnTo>
                  <a:pt x="59512" y="79674"/>
                </a:lnTo>
                <a:lnTo>
                  <a:pt x="73913" y="79674"/>
                </a:lnTo>
                <a:close/>
              </a:path>
              <a:path w="136306" h="213367">
                <a:moveTo>
                  <a:pt x="34549" y="38404"/>
                </a:moveTo>
                <a:lnTo>
                  <a:pt x="34549" y="24003"/>
                </a:lnTo>
                <a:lnTo>
                  <a:pt x="35509" y="20162"/>
                </a:lnTo>
                <a:lnTo>
                  <a:pt x="36469" y="16322"/>
                </a:lnTo>
                <a:lnTo>
                  <a:pt x="37429" y="12481"/>
                </a:lnTo>
                <a:lnTo>
                  <a:pt x="39349" y="8641"/>
                </a:lnTo>
                <a:lnTo>
                  <a:pt x="42230" y="5760"/>
                </a:lnTo>
                <a:lnTo>
                  <a:pt x="44150" y="2880"/>
                </a:lnTo>
                <a:lnTo>
                  <a:pt x="47990" y="0"/>
                </a:lnTo>
                <a:lnTo>
                  <a:pt x="51831" y="-960"/>
                </a:lnTo>
                <a:lnTo>
                  <a:pt x="55671" y="-2880"/>
                </a:lnTo>
                <a:lnTo>
                  <a:pt x="59512" y="-3840"/>
                </a:lnTo>
                <a:lnTo>
                  <a:pt x="74874" y="-3840"/>
                </a:lnTo>
                <a:lnTo>
                  <a:pt x="82555" y="-960"/>
                </a:lnTo>
                <a:lnTo>
                  <a:pt x="88315" y="4800"/>
                </a:lnTo>
                <a:lnTo>
                  <a:pt x="94076" y="9601"/>
                </a:lnTo>
                <a:lnTo>
                  <a:pt x="95996" y="17282"/>
                </a:lnTo>
                <a:lnTo>
                  <a:pt x="111358" y="0"/>
                </a:lnTo>
                <a:lnTo>
                  <a:pt x="134386" y="0"/>
                </a:lnTo>
                <a:lnTo>
                  <a:pt x="135346" y="-960"/>
                </a:lnTo>
                <a:lnTo>
                  <a:pt x="136306" y="-2880"/>
                </a:lnTo>
                <a:lnTo>
                  <a:pt x="137266" y="-3840"/>
                </a:lnTo>
                <a:lnTo>
                  <a:pt x="138226" y="-6720"/>
                </a:lnTo>
                <a:lnTo>
                  <a:pt x="138226" y="-14401"/>
                </a:lnTo>
                <a:lnTo>
                  <a:pt x="137266" y="-17282"/>
                </a:lnTo>
                <a:lnTo>
                  <a:pt x="136306" y="-18242"/>
                </a:lnTo>
                <a:lnTo>
                  <a:pt x="135346" y="-21122"/>
                </a:lnTo>
                <a:lnTo>
                  <a:pt x="88315" y="-21122"/>
                </a:lnTo>
                <a:lnTo>
                  <a:pt x="85435" y="-22082"/>
                </a:lnTo>
                <a:lnTo>
                  <a:pt x="81594" y="-23042"/>
                </a:lnTo>
                <a:lnTo>
                  <a:pt x="77754" y="-23042"/>
                </a:lnTo>
                <a:lnTo>
                  <a:pt x="73913" y="-24002"/>
                </a:lnTo>
                <a:lnTo>
                  <a:pt x="57591" y="-24002"/>
                </a:lnTo>
                <a:lnTo>
                  <a:pt x="49911" y="-23042"/>
                </a:lnTo>
                <a:lnTo>
                  <a:pt x="43190" y="-20162"/>
                </a:lnTo>
                <a:lnTo>
                  <a:pt x="35509" y="-18242"/>
                </a:lnTo>
                <a:lnTo>
                  <a:pt x="29748" y="-14401"/>
                </a:lnTo>
                <a:lnTo>
                  <a:pt x="24947" y="-10561"/>
                </a:lnTo>
                <a:lnTo>
                  <a:pt x="20162" y="-5760"/>
                </a:lnTo>
                <a:lnTo>
                  <a:pt x="16322" y="0"/>
                </a:lnTo>
                <a:lnTo>
                  <a:pt x="13441" y="6720"/>
                </a:lnTo>
                <a:lnTo>
                  <a:pt x="10546" y="13441"/>
                </a:lnTo>
                <a:lnTo>
                  <a:pt x="9601" y="20162"/>
                </a:lnTo>
                <a:lnTo>
                  <a:pt x="9601" y="35509"/>
                </a:lnTo>
                <a:lnTo>
                  <a:pt x="10546" y="42230"/>
                </a:lnTo>
                <a:lnTo>
                  <a:pt x="12481" y="47045"/>
                </a:lnTo>
                <a:lnTo>
                  <a:pt x="14386" y="51846"/>
                </a:lnTo>
                <a:lnTo>
                  <a:pt x="16322" y="56631"/>
                </a:lnTo>
                <a:lnTo>
                  <a:pt x="20162" y="60472"/>
                </a:lnTo>
                <a:lnTo>
                  <a:pt x="16322" y="64312"/>
                </a:lnTo>
                <a:lnTo>
                  <a:pt x="12481" y="69113"/>
                </a:lnTo>
                <a:lnTo>
                  <a:pt x="9601" y="73913"/>
                </a:lnTo>
                <a:lnTo>
                  <a:pt x="7665" y="79674"/>
                </a:lnTo>
                <a:lnTo>
                  <a:pt x="5760" y="85435"/>
                </a:lnTo>
                <a:lnTo>
                  <a:pt x="5760" y="96956"/>
                </a:lnTo>
                <a:lnTo>
                  <a:pt x="7665" y="100797"/>
                </a:lnTo>
                <a:lnTo>
                  <a:pt x="9601" y="104637"/>
                </a:lnTo>
                <a:lnTo>
                  <a:pt x="12481" y="109438"/>
                </a:lnTo>
                <a:lnTo>
                  <a:pt x="16322" y="112318"/>
                </a:lnTo>
                <a:lnTo>
                  <a:pt x="21107" y="115199"/>
                </a:lnTo>
                <a:lnTo>
                  <a:pt x="18227" y="118079"/>
                </a:lnTo>
                <a:lnTo>
                  <a:pt x="14386" y="120959"/>
                </a:lnTo>
                <a:lnTo>
                  <a:pt x="12481" y="122880"/>
                </a:lnTo>
                <a:lnTo>
                  <a:pt x="9601" y="125760"/>
                </a:lnTo>
                <a:lnTo>
                  <a:pt x="7665" y="128640"/>
                </a:lnTo>
                <a:lnTo>
                  <a:pt x="5760" y="131521"/>
                </a:lnTo>
                <a:lnTo>
                  <a:pt x="3825" y="135361"/>
                </a:lnTo>
                <a:lnTo>
                  <a:pt x="2880" y="138242"/>
                </a:lnTo>
                <a:lnTo>
                  <a:pt x="1920" y="141122"/>
                </a:lnTo>
                <a:lnTo>
                  <a:pt x="960" y="144962"/>
                </a:lnTo>
                <a:lnTo>
                  <a:pt x="0" y="147828"/>
                </a:lnTo>
                <a:lnTo>
                  <a:pt x="0" y="157429"/>
                </a:lnTo>
                <a:lnTo>
                  <a:pt x="1920" y="162229"/>
                </a:lnTo>
                <a:lnTo>
                  <a:pt x="3825" y="167030"/>
                </a:lnTo>
                <a:lnTo>
                  <a:pt x="6720" y="171831"/>
                </a:lnTo>
                <a:lnTo>
                  <a:pt x="10546" y="176631"/>
                </a:lnTo>
                <a:lnTo>
                  <a:pt x="15346" y="179511"/>
                </a:lnTo>
                <a:lnTo>
                  <a:pt x="21107" y="183352"/>
                </a:lnTo>
                <a:lnTo>
                  <a:pt x="27828" y="186232"/>
                </a:lnTo>
                <a:lnTo>
                  <a:pt x="35509" y="188153"/>
                </a:lnTo>
                <a:lnTo>
                  <a:pt x="39481" y="188955"/>
                </a:lnTo>
                <a:lnTo>
                  <a:pt x="51558" y="190513"/>
                </a:lnTo>
                <a:lnTo>
                  <a:pt x="65272" y="191033"/>
                </a:lnTo>
                <a:lnTo>
                  <a:pt x="72677" y="190809"/>
                </a:lnTo>
                <a:lnTo>
                  <a:pt x="85729" y="189364"/>
                </a:lnTo>
                <a:lnTo>
                  <a:pt x="87355" y="167990"/>
                </a:lnTo>
                <a:lnTo>
                  <a:pt x="81594" y="169910"/>
                </a:lnTo>
                <a:lnTo>
                  <a:pt x="74874" y="170870"/>
                </a:lnTo>
                <a:lnTo>
                  <a:pt x="67193" y="170870"/>
                </a:lnTo>
                <a:lnTo>
                  <a:pt x="61280" y="170719"/>
                </a:lnTo>
                <a:lnTo>
                  <a:pt x="47756" y="168925"/>
                </a:lnTo>
                <a:lnTo>
                  <a:pt x="37429" y="165110"/>
                </a:lnTo>
                <a:lnTo>
                  <a:pt x="29748" y="161269"/>
                </a:lnTo>
                <a:lnTo>
                  <a:pt x="26868" y="156484"/>
                </a:lnTo>
                <a:lnTo>
                  <a:pt x="26868" y="142082"/>
                </a:lnTo>
                <a:lnTo>
                  <a:pt x="27828" y="140147"/>
                </a:lnTo>
                <a:lnTo>
                  <a:pt x="28788" y="138242"/>
                </a:lnTo>
                <a:lnTo>
                  <a:pt x="29748" y="136321"/>
                </a:lnTo>
                <a:lnTo>
                  <a:pt x="31668" y="133426"/>
                </a:lnTo>
                <a:lnTo>
                  <a:pt x="29748" y="90236"/>
                </a:lnTo>
                <a:lnTo>
                  <a:pt x="29748" y="83515"/>
                </a:lnTo>
                <a:lnTo>
                  <a:pt x="30723" y="80634"/>
                </a:lnTo>
                <a:lnTo>
                  <a:pt x="31668" y="77754"/>
                </a:lnTo>
                <a:lnTo>
                  <a:pt x="32628" y="75834"/>
                </a:lnTo>
                <a:lnTo>
                  <a:pt x="34549" y="73913"/>
                </a:lnTo>
                <a:lnTo>
                  <a:pt x="36469" y="71993"/>
                </a:lnTo>
                <a:lnTo>
                  <a:pt x="39349" y="73913"/>
                </a:lnTo>
                <a:lnTo>
                  <a:pt x="43190" y="75834"/>
                </a:lnTo>
                <a:lnTo>
                  <a:pt x="48950" y="77754"/>
                </a:lnTo>
                <a:lnTo>
                  <a:pt x="55671" y="59512"/>
                </a:lnTo>
                <a:lnTo>
                  <a:pt x="47990" y="56631"/>
                </a:lnTo>
                <a:lnTo>
                  <a:pt x="42230" y="50886"/>
                </a:lnTo>
                <a:lnTo>
                  <a:pt x="37429" y="46070"/>
                </a:lnTo>
                <a:lnTo>
                  <a:pt x="34549" y="38404"/>
                </a:lnTo>
                <a:close/>
              </a:path>
              <a:path w="136306" h="213367">
                <a:moveTo>
                  <a:pt x="106558" y="184312"/>
                </a:moveTo>
                <a:lnTo>
                  <a:pt x="113263" y="180472"/>
                </a:lnTo>
                <a:lnTo>
                  <a:pt x="119024" y="175671"/>
                </a:lnTo>
                <a:lnTo>
                  <a:pt x="124785" y="171831"/>
                </a:lnTo>
                <a:lnTo>
                  <a:pt x="129585" y="166070"/>
                </a:lnTo>
                <a:lnTo>
                  <a:pt x="132466" y="160324"/>
                </a:lnTo>
                <a:lnTo>
                  <a:pt x="135346" y="153588"/>
                </a:lnTo>
                <a:lnTo>
                  <a:pt x="136306" y="147828"/>
                </a:lnTo>
                <a:lnTo>
                  <a:pt x="136306" y="134401"/>
                </a:lnTo>
                <a:lnTo>
                  <a:pt x="135346" y="129585"/>
                </a:lnTo>
                <a:lnTo>
                  <a:pt x="132466" y="124800"/>
                </a:lnTo>
                <a:lnTo>
                  <a:pt x="130545" y="119999"/>
                </a:lnTo>
                <a:lnTo>
                  <a:pt x="126705" y="115199"/>
                </a:lnTo>
                <a:lnTo>
                  <a:pt x="122864" y="112318"/>
                </a:lnTo>
                <a:lnTo>
                  <a:pt x="118079" y="109438"/>
                </a:lnTo>
                <a:lnTo>
                  <a:pt x="112303" y="106558"/>
                </a:lnTo>
                <a:lnTo>
                  <a:pt x="106558" y="104637"/>
                </a:lnTo>
                <a:lnTo>
                  <a:pt x="100797" y="102717"/>
                </a:lnTo>
                <a:lnTo>
                  <a:pt x="94076" y="101757"/>
                </a:lnTo>
                <a:lnTo>
                  <a:pt x="87355" y="101757"/>
                </a:lnTo>
                <a:lnTo>
                  <a:pt x="48950" y="99837"/>
                </a:lnTo>
                <a:lnTo>
                  <a:pt x="43190" y="99837"/>
                </a:lnTo>
                <a:lnTo>
                  <a:pt x="38389" y="98877"/>
                </a:lnTo>
                <a:lnTo>
                  <a:pt x="34549" y="95996"/>
                </a:lnTo>
                <a:lnTo>
                  <a:pt x="31668" y="93116"/>
                </a:lnTo>
                <a:lnTo>
                  <a:pt x="29748" y="90236"/>
                </a:lnTo>
                <a:lnTo>
                  <a:pt x="31668" y="133426"/>
                </a:lnTo>
                <a:lnTo>
                  <a:pt x="32628" y="131521"/>
                </a:lnTo>
                <a:lnTo>
                  <a:pt x="35509" y="129585"/>
                </a:lnTo>
                <a:lnTo>
                  <a:pt x="37429" y="126720"/>
                </a:lnTo>
                <a:lnTo>
                  <a:pt x="40309" y="123840"/>
                </a:lnTo>
                <a:lnTo>
                  <a:pt x="44150" y="120959"/>
                </a:lnTo>
                <a:lnTo>
                  <a:pt x="81594" y="122880"/>
                </a:lnTo>
                <a:lnTo>
                  <a:pt x="90236" y="122880"/>
                </a:lnTo>
                <a:lnTo>
                  <a:pt x="96956" y="124800"/>
                </a:lnTo>
                <a:lnTo>
                  <a:pt x="101742" y="128640"/>
                </a:lnTo>
                <a:lnTo>
                  <a:pt x="107518" y="131521"/>
                </a:lnTo>
                <a:lnTo>
                  <a:pt x="109423" y="136321"/>
                </a:lnTo>
                <a:lnTo>
                  <a:pt x="109423" y="149763"/>
                </a:lnTo>
                <a:lnTo>
                  <a:pt x="107518" y="152643"/>
                </a:lnTo>
                <a:lnTo>
                  <a:pt x="106558" y="156484"/>
                </a:lnTo>
                <a:lnTo>
                  <a:pt x="103677" y="159349"/>
                </a:lnTo>
                <a:lnTo>
                  <a:pt x="100797" y="162229"/>
                </a:lnTo>
                <a:lnTo>
                  <a:pt x="96956" y="164150"/>
                </a:lnTo>
                <a:lnTo>
                  <a:pt x="93116" y="167030"/>
                </a:lnTo>
                <a:lnTo>
                  <a:pt x="87355" y="167990"/>
                </a:lnTo>
                <a:lnTo>
                  <a:pt x="85729" y="189364"/>
                </a:lnTo>
                <a:lnTo>
                  <a:pt x="96956" y="187192"/>
                </a:lnTo>
                <a:lnTo>
                  <a:pt x="106558" y="18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" name="object 71"/>
          <p:cNvSpPr/>
          <p:nvPr/>
        </p:nvSpPr>
        <p:spPr>
          <a:xfrm>
            <a:off x="2699674" y="5743559"/>
            <a:ext cx="26883" cy="225597"/>
          </a:xfrm>
          <a:custGeom>
            <a:avLst/>
            <a:gdLst/>
            <a:ahLst/>
            <a:cxnLst/>
            <a:rect l="l" t="t" r="r" b="b"/>
            <a:pathLst>
              <a:path w="26883" h="225597">
                <a:moveTo>
                  <a:pt x="26883" y="4800"/>
                </a:moveTo>
                <a:lnTo>
                  <a:pt x="2592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002" y="1920"/>
                </a:lnTo>
                <a:lnTo>
                  <a:pt x="23042" y="960"/>
                </a:lnTo>
                <a:lnTo>
                  <a:pt x="20162" y="960"/>
                </a:lnTo>
                <a:lnTo>
                  <a:pt x="18242" y="0"/>
                </a:lnTo>
                <a:lnTo>
                  <a:pt x="10561" y="0"/>
                </a:lnTo>
                <a:lnTo>
                  <a:pt x="8641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222702"/>
                </a:lnTo>
                <a:lnTo>
                  <a:pt x="960" y="223677"/>
                </a:lnTo>
                <a:lnTo>
                  <a:pt x="1920" y="224637"/>
                </a:lnTo>
                <a:lnTo>
                  <a:pt x="2880" y="224637"/>
                </a:lnTo>
                <a:lnTo>
                  <a:pt x="3840" y="225597"/>
                </a:lnTo>
                <a:lnTo>
                  <a:pt x="22082" y="225597"/>
                </a:lnTo>
                <a:lnTo>
                  <a:pt x="23042" y="224637"/>
                </a:lnTo>
                <a:lnTo>
                  <a:pt x="24963" y="224637"/>
                </a:lnTo>
                <a:lnTo>
                  <a:pt x="25923" y="223677"/>
                </a:lnTo>
                <a:lnTo>
                  <a:pt x="26883" y="222702"/>
                </a:lnTo>
                <a:lnTo>
                  <a:pt x="26883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/>
          <p:nvPr/>
        </p:nvSpPr>
        <p:spPr>
          <a:xfrm>
            <a:off x="2765907" y="5811713"/>
            <a:ext cx="119039" cy="159364"/>
          </a:xfrm>
          <a:custGeom>
            <a:avLst/>
            <a:gdLst/>
            <a:ahLst/>
            <a:cxnLst/>
            <a:rect l="l" t="t" r="r" b="b"/>
            <a:pathLst>
              <a:path w="119039" h="159364">
                <a:moveTo>
                  <a:pt x="110398" y="19202"/>
                </a:moveTo>
                <a:lnTo>
                  <a:pt x="106558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8331" y="3840"/>
                </a:lnTo>
                <a:lnTo>
                  <a:pt x="75103" y="1063"/>
                </a:lnTo>
                <a:lnTo>
                  <a:pt x="61447" y="0"/>
                </a:lnTo>
                <a:lnTo>
                  <a:pt x="55686" y="0"/>
                </a:lnTo>
                <a:lnTo>
                  <a:pt x="50886" y="960"/>
                </a:lnTo>
                <a:lnTo>
                  <a:pt x="45125" y="1920"/>
                </a:lnTo>
                <a:lnTo>
                  <a:pt x="39364" y="2880"/>
                </a:lnTo>
                <a:lnTo>
                  <a:pt x="34564" y="3840"/>
                </a:lnTo>
                <a:lnTo>
                  <a:pt x="29763" y="5760"/>
                </a:lnTo>
                <a:lnTo>
                  <a:pt x="24963" y="7680"/>
                </a:lnTo>
                <a:lnTo>
                  <a:pt x="21122" y="9601"/>
                </a:lnTo>
                <a:lnTo>
                  <a:pt x="17282" y="11521"/>
                </a:lnTo>
                <a:lnTo>
                  <a:pt x="14401" y="13441"/>
                </a:lnTo>
                <a:lnTo>
                  <a:pt x="11521" y="14401"/>
                </a:lnTo>
                <a:lnTo>
                  <a:pt x="9601" y="16322"/>
                </a:lnTo>
                <a:lnTo>
                  <a:pt x="8641" y="17282"/>
                </a:lnTo>
                <a:lnTo>
                  <a:pt x="7680" y="19202"/>
                </a:lnTo>
                <a:lnTo>
                  <a:pt x="7680" y="20162"/>
                </a:lnTo>
                <a:lnTo>
                  <a:pt x="6720" y="22082"/>
                </a:lnTo>
                <a:lnTo>
                  <a:pt x="6720" y="31683"/>
                </a:lnTo>
                <a:lnTo>
                  <a:pt x="7680" y="32644"/>
                </a:lnTo>
                <a:lnTo>
                  <a:pt x="7680" y="34564"/>
                </a:lnTo>
                <a:lnTo>
                  <a:pt x="8641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7444"/>
                </a:lnTo>
                <a:lnTo>
                  <a:pt x="15361" y="36484"/>
                </a:lnTo>
                <a:lnTo>
                  <a:pt x="18242" y="34564"/>
                </a:lnTo>
                <a:lnTo>
                  <a:pt x="21122" y="33604"/>
                </a:lnTo>
                <a:lnTo>
                  <a:pt x="24002" y="31683"/>
                </a:lnTo>
                <a:lnTo>
                  <a:pt x="27843" y="29763"/>
                </a:lnTo>
                <a:lnTo>
                  <a:pt x="31683" y="27843"/>
                </a:lnTo>
                <a:lnTo>
                  <a:pt x="36484" y="25923"/>
                </a:lnTo>
                <a:lnTo>
                  <a:pt x="41285" y="24002"/>
                </a:lnTo>
                <a:lnTo>
                  <a:pt x="47045" y="23042"/>
                </a:lnTo>
                <a:lnTo>
                  <a:pt x="52806" y="22082"/>
                </a:lnTo>
                <a:lnTo>
                  <a:pt x="65288" y="22082"/>
                </a:lnTo>
                <a:lnTo>
                  <a:pt x="71048" y="23042"/>
                </a:lnTo>
                <a:lnTo>
                  <a:pt x="74889" y="24002"/>
                </a:lnTo>
                <a:lnTo>
                  <a:pt x="7871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7370" y="33604"/>
                </a:lnTo>
                <a:lnTo>
                  <a:pt x="89275" y="37444"/>
                </a:lnTo>
                <a:lnTo>
                  <a:pt x="91211" y="41285"/>
                </a:lnTo>
                <a:lnTo>
                  <a:pt x="92171" y="46085"/>
                </a:lnTo>
                <a:lnTo>
                  <a:pt x="92171" y="67193"/>
                </a:lnTo>
                <a:lnTo>
                  <a:pt x="72969" y="67193"/>
                </a:lnTo>
                <a:lnTo>
                  <a:pt x="66857" y="67369"/>
                </a:lnTo>
                <a:lnTo>
                  <a:pt x="53781" y="68809"/>
                </a:lnTo>
                <a:lnTo>
                  <a:pt x="42245" y="71033"/>
                </a:lnTo>
                <a:lnTo>
                  <a:pt x="32644" y="72969"/>
                </a:lnTo>
                <a:lnTo>
                  <a:pt x="24963" y="75849"/>
                </a:lnTo>
                <a:lnTo>
                  <a:pt x="19202" y="79689"/>
                </a:lnTo>
                <a:lnTo>
                  <a:pt x="12481" y="83530"/>
                </a:lnTo>
                <a:lnTo>
                  <a:pt x="7680" y="88315"/>
                </a:lnTo>
                <a:lnTo>
                  <a:pt x="4800" y="94076"/>
                </a:lnTo>
                <a:lnTo>
                  <a:pt x="975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75" y="128640"/>
                </a:lnTo>
                <a:lnTo>
                  <a:pt x="2880" y="134401"/>
                </a:lnTo>
                <a:lnTo>
                  <a:pt x="5760" y="140162"/>
                </a:lnTo>
                <a:lnTo>
                  <a:pt x="9601" y="144962"/>
                </a:lnTo>
                <a:lnTo>
                  <a:pt x="13441" y="147843"/>
                </a:lnTo>
                <a:lnTo>
                  <a:pt x="18242" y="152643"/>
                </a:lnTo>
                <a:lnTo>
                  <a:pt x="23042" y="154548"/>
                </a:lnTo>
                <a:lnTo>
                  <a:pt x="28803" y="156484"/>
                </a:lnTo>
                <a:lnTo>
                  <a:pt x="35524" y="159364"/>
                </a:lnTo>
                <a:lnTo>
                  <a:pt x="28803" y="127680"/>
                </a:lnTo>
                <a:lnTo>
                  <a:pt x="26883" y="121920"/>
                </a:lnTo>
                <a:lnTo>
                  <a:pt x="26883" y="110398"/>
                </a:lnTo>
                <a:lnTo>
                  <a:pt x="27843" y="105597"/>
                </a:lnTo>
                <a:lnTo>
                  <a:pt x="29763" y="102717"/>
                </a:lnTo>
                <a:lnTo>
                  <a:pt x="30723" y="98877"/>
                </a:lnTo>
                <a:lnTo>
                  <a:pt x="33604" y="95996"/>
                </a:lnTo>
                <a:lnTo>
                  <a:pt x="37444" y="94076"/>
                </a:lnTo>
                <a:lnTo>
                  <a:pt x="41285" y="91196"/>
                </a:lnTo>
                <a:lnTo>
                  <a:pt x="45125" y="90236"/>
                </a:lnTo>
                <a:lnTo>
                  <a:pt x="50886" y="88315"/>
                </a:lnTo>
                <a:lnTo>
                  <a:pt x="56647" y="87370"/>
                </a:lnTo>
                <a:lnTo>
                  <a:pt x="62407" y="86395"/>
                </a:lnTo>
                <a:lnTo>
                  <a:pt x="92171" y="86395"/>
                </a:lnTo>
                <a:lnTo>
                  <a:pt x="92171" y="117119"/>
                </a:lnTo>
                <a:lnTo>
                  <a:pt x="86395" y="124800"/>
                </a:lnTo>
                <a:lnTo>
                  <a:pt x="79689" y="130561"/>
                </a:lnTo>
                <a:lnTo>
                  <a:pt x="73929" y="133441"/>
                </a:lnTo>
                <a:lnTo>
                  <a:pt x="68168" y="137281"/>
                </a:lnTo>
                <a:lnTo>
                  <a:pt x="61447" y="139202"/>
                </a:lnTo>
                <a:lnTo>
                  <a:pt x="62877" y="158851"/>
                </a:lnTo>
                <a:lnTo>
                  <a:pt x="74889" y="154548"/>
                </a:lnTo>
                <a:lnTo>
                  <a:pt x="75986" y="153988"/>
                </a:lnTo>
                <a:lnTo>
                  <a:pt x="86670" y="147083"/>
                </a:lnTo>
                <a:lnTo>
                  <a:pt x="95996" y="138242"/>
                </a:lnTo>
                <a:lnTo>
                  <a:pt x="95996" y="154548"/>
                </a:lnTo>
                <a:lnTo>
                  <a:pt x="96956" y="155524"/>
                </a:lnTo>
                <a:lnTo>
                  <a:pt x="97916" y="156484"/>
                </a:lnTo>
                <a:lnTo>
                  <a:pt x="98892" y="157444"/>
                </a:lnTo>
                <a:lnTo>
                  <a:pt x="116159" y="157444"/>
                </a:lnTo>
                <a:lnTo>
                  <a:pt x="117119" y="156484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039" y="46085"/>
                </a:lnTo>
                <a:lnTo>
                  <a:pt x="118079" y="38404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0398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/>
          <p:nvPr/>
        </p:nvSpPr>
        <p:spPr>
          <a:xfrm>
            <a:off x="2794711" y="5939393"/>
            <a:ext cx="34073" cy="32644"/>
          </a:xfrm>
          <a:custGeom>
            <a:avLst/>
            <a:gdLst/>
            <a:ahLst/>
            <a:cxnLst/>
            <a:rect l="l" t="t" r="r" b="b"/>
            <a:pathLst>
              <a:path w="34073" h="32644">
                <a:moveTo>
                  <a:pt x="25923" y="11521"/>
                </a:moveTo>
                <a:lnTo>
                  <a:pt x="16322" y="11521"/>
                </a:lnTo>
                <a:lnTo>
                  <a:pt x="10561" y="9601"/>
                </a:lnTo>
                <a:lnTo>
                  <a:pt x="5760" y="4800"/>
                </a:lnTo>
                <a:lnTo>
                  <a:pt x="0" y="0"/>
                </a:lnTo>
                <a:lnTo>
                  <a:pt x="6720" y="31683"/>
                </a:lnTo>
                <a:lnTo>
                  <a:pt x="13441" y="32644"/>
                </a:lnTo>
                <a:lnTo>
                  <a:pt x="21347" y="32643"/>
                </a:lnTo>
                <a:lnTo>
                  <a:pt x="34073" y="31171"/>
                </a:lnTo>
                <a:lnTo>
                  <a:pt x="32644" y="11521"/>
                </a:lnTo>
                <a:lnTo>
                  <a:pt x="2592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/>
          <p:nvPr/>
        </p:nvSpPr>
        <p:spPr>
          <a:xfrm>
            <a:off x="2933913" y="5811713"/>
            <a:ext cx="124785" cy="157444"/>
          </a:xfrm>
          <a:custGeom>
            <a:avLst/>
            <a:gdLst/>
            <a:ahLst/>
            <a:cxnLst/>
            <a:rect l="l" t="t" r="r" b="b"/>
            <a:pathLst>
              <a:path w="124785" h="157444">
                <a:moveTo>
                  <a:pt x="99837" y="155524"/>
                </a:moveTo>
                <a:lnTo>
                  <a:pt x="100797" y="156484"/>
                </a:lnTo>
                <a:lnTo>
                  <a:pt x="101757" y="156484"/>
                </a:lnTo>
                <a:lnTo>
                  <a:pt x="102717" y="157444"/>
                </a:lnTo>
                <a:lnTo>
                  <a:pt x="119999" y="157444"/>
                </a:lnTo>
                <a:lnTo>
                  <a:pt x="121904" y="156484"/>
                </a:lnTo>
                <a:lnTo>
                  <a:pt x="123825" y="156484"/>
                </a:lnTo>
                <a:lnTo>
                  <a:pt x="123825" y="155524"/>
                </a:lnTo>
                <a:lnTo>
                  <a:pt x="124785" y="155524"/>
                </a:lnTo>
                <a:lnTo>
                  <a:pt x="124775" y="62523"/>
                </a:lnTo>
                <a:lnTo>
                  <a:pt x="124123" y="49043"/>
                </a:lnTo>
                <a:lnTo>
                  <a:pt x="122880" y="37444"/>
                </a:lnTo>
                <a:lnTo>
                  <a:pt x="120944" y="30723"/>
                </a:lnTo>
                <a:lnTo>
                  <a:pt x="118064" y="24002"/>
                </a:lnTo>
                <a:lnTo>
                  <a:pt x="114223" y="18242"/>
                </a:lnTo>
                <a:lnTo>
                  <a:pt x="109438" y="13441"/>
                </a:lnTo>
                <a:lnTo>
                  <a:pt x="104637" y="8641"/>
                </a:lnTo>
                <a:lnTo>
                  <a:pt x="97917" y="5760"/>
                </a:lnTo>
                <a:lnTo>
                  <a:pt x="97744" y="5662"/>
                </a:lnTo>
                <a:lnTo>
                  <a:pt x="86407" y="1415"/>
                </a:lnTo>
                <a:lnTo>
                  <a:pt x="72953" y="0"/>
                </a:lnTo>
                <a:lnTo>
                  <a:pt x="65272" y="0"/>
                </a:lnTo>
                <a:lnTo>
                  <a:pt x="56631" y="2880"/>
                </a:lnTo>
                <a:lnTo>
                  <a:pt x="48950" y="6720"/>
                </a:lnTo>
                <a:lnTo>
                  <a:pt x="43655" y="9973"/>
                </a:lnTo>
                <a:lnTo>
                  <a:pt x="33915" y="17525"/>
                </a:lnTo>
                <a:lnTo>
                  <a:pt x="23987" y="26883"/>
                </a:lnTo>
                <a:lnTo>
                  <a:pt x="23987" y="5760"/>
                </a:lnTo>
                <a:lnTo>
                  <a:pt x="23027" y="5760"/>
                </a:lnTo>
                <a:lnTo>
                  <a:pt x="23027" y="480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54548"/>
                </a:lnTo>
                <a:lnTo>
                  <a:pt x="960" y="155524"/>
                </a:lnTo>
                <a:lnTo>
                  <a:pt x="1920" y="156484"/>
                </a:lnTo>
                <a:lnTo>
                  <a:pt x="2880" y="156484"/>
                </a:lnTo>
                <a:lnTo>
                  <a:pt x="3840" y="157444"/>
                </a:lnTo>
                <a:lnTo>
                  <a:pt x="22082" y="157444"/>
                </a:lnTo>
                <a:lnTo>
                  <a:pt x="23027" y="156484"/>
                </a:lnTo>
                <a:lnTo>
                  <a:pt x="24963" y="156484"/>
                </a:lnTo>
                <a:lnTo>
                  <a:pt x="25908" y="155524"/>
                </a:lnTo>
                <a:lnTo>
                  <a:pt x="26868" y="154548"/>
                </a:lnTo>
                <a:lnTo>
                  <a:pt x="26868" y="51846"/>
                </a:lnTo>
                <a:lnTo>
                  <a:pt x="30256" y="47724"/>
                </a:lnTo>
                <a:lnTo>
                  <a:pt x="39344" y="37961"/>
                </a:lnTo>
                <a:lnTo>
                  <a:pt x="47990" y="30723"/>
                </a:lnTo>
                <a:lnTo>
                  <a:pt x="54711" y="25923"/>
                </a:lnTo>
                <a:lnTo>
                  <a:pt x="61432" y="23042"/>
                </a:lnTo>
                <a:lnTo>
                  <a:pt x="72953" y="23042"/>
                </a:lnTo>
                <a:lnTo>
                  <a:pt x="77754" y="24002"/>
                </a:lnTo>
                <a:lnTo>
                  <a:pt x="81594" y="26883"/>
                </a:lnTo>
                <a:lnTo>
                  <a:pt x="85435" y="28803"/>
                </a:lnTo>
                <a:lnTo>
                  <a:pt x="88315" y="31683"/>
                </a:lnTo>
                <a:lnTo>
                  <a:pt x="91196" y="34564"/>
                </a:lnTo>
                <a:lnTo>
                  <a:pt x="93116" y="38404"/>
                </a:lnTo>
                <a:lnTo>
                  <a:pt x="95036" y="43205"/>
                </a:lnTo>
                <a:lnTo>
                  <a:pt x="96956" y="48005"/>
                </a:lnTo>
                <a:lnTo>
                  <a:pt x="97917" y="52806"/>
                </a:lnTo>
                <a:lnTo>
                  <a:pt x="98877" y="59527"/>
                </a:lnTo>
                <a:lnTo>
                  <a:pt x="98877" y="155524"/>
                </a:lnTo>
                <a:lnTo>
                  <a:pt x="99837" y="15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/>
          <p:nvPr/>
        </p:nvSpPr>
        <p:spPr>
          <a:xfrm>
            <a:off x="3098063" y="5744519"/>
            <a:ext cx="134401" cy="227517"/>
          </a:xfrm>
          <a:custGeom>
            <a:avLst/>
            <a:gdLst/>
            <a:ahLst/>
            <a:cxnLst/>
            <a:rect l="l" t="t" r="r" b="b"/>
            <a:pathLst>
              <a:path w="134401" h="227517">
                <a:moveTo>
                  <a:pt x="134401" y="4800"/>
                </a:moveTo>
                <a:lnTo>
                  <a:pt x="133441" y="3840"/>
                </a:lnTo>
                <a:lnTo>
                  <a:pt x="133441" y="2880"/>
                </a:lnTo>
                <a:lnTo>
                  <a:pt x="132481" y="1920"/>
                </a:lnTo>
                <a:lnTo>
                  <a:pt x="131521" y="1920"/>
                </a:lnTo>
                <a:lnTo>
                  <a:pt x="130561" y="960"/>
                </a:lnTo>
                <a:lnTo>
                  <a:pt x="127680" y="960"/>
                </a:lnTo>
                <a:lnTo>
                  <a:pt x="125760" y="0"/>
                </a:lnTo>
                <a:lnTo>
                  <a:pt x="116159" y="0"/>
                </a:lnTo>
                <a:lnTo>
                  <a:pt x="114239" y="960"/>
                </a:lnTo>
                <a:lnTo>
                  <a:pt x="111358" y="960"/>
                </a:lnTo>
                <a:lnTo>
                  <a:pt x="110398" y="1920"/>
                </a:lnTo>
                <a:lnTo>
                  <a:pt x="108478" y="1920"/>
                </a:lnTo>
                <a:lnTo>
                  <a:pt x="108478" y="2880"/>
                </a:lnTo>
                <a:lnTo>
                  <a:pt x="107518" y="2880"/>
                </a:lnTo>
                <a:lnTo>
                  <a:pt x="107518" y="89275"/>
                </a:lnTo>
                <a:lnTo>
                  <a:pt x="106534" y="88305"/>
                </a:lnTo>
                <a:lnTo>
                  <a:pt x="96433" y="79635"/>
                </a:lnTo>
                <a:lnTo>
                  <a:pt x="86395" y="72953"/>
                </a:lnTo>
                <a:lnTo>
                  <a:pt x="79674" y="69113"/>
                </a:lnTo>
                <a:lnTo>
                  <a:pt x="71033" y="67193"/>
                </a:lnTo>
                <a:lnTo>
                  <a:pt x="63352" y="67193"/>
                </a:lnTo>
                <a:lnTo>
                  <a:pt x="59822" y="67267"/>
                </a:lnTo>
                <a:lnTo>
                  <a:pt x="46795" y="69141"/>
                </a:lnTo>
                <a:lnTo>
                  <a:pt x="35524" y="73913"/>
                </a:lnTo>
                <a:lnTo>
                  <a:pt x="27843" y="77754"/>
                </a:lnTo>
                <a:lnTo>
                  <a:pt x="21122" y="82555"/>
                </a:lnTo>
                <a:lnTo>
                  <a:pt x="16322" y="89275"/>
                </a:lnTo>
                <a:lnTo>
                  <a:pt x="14576" y="91718"/>
                </a:lnTo>
                <a:lnTo>
                  <a:pt x="8534" y="102881"/>
                </a:lnTo>
                <a:lnTo>
                  <a:pt x="4800" y="115199"/>
                </a:lnTo>
                <a:lnTo>
                  <a:pt x="2825" y="123331"/>
                </a:lnTo>
                <a:lnTo>
                  <a:pt x="756" y="135912"/>
                </a:lnTo>
                <a:lnTo>
                  <a:pt x="0" y="148788"/>
                </a:lnTo>
                <a:lnTo>
                  <a:pt x="174" y="154823"/>
                </a:lnTo>
                <a:lnTo>
                  <a:pt x="1610" y="167565"/>
                </a:lnTo>
                <a:lnTo>
                  <a:pt x="3840" y="179511"/>
                </a:lnTo>
                <a:lnTo>
                  <a:pt x="8176" y="193327"/>
                </a:lnTo>
                <a:lnTo>
                  <a:pt x="13441" y="204475"/>
                </a:lnTo>
                <a:lnTo>
                  <a:pt x="18242" y="211195"/>
                </a:lnTo>
                <a:lnTo>
                  <a:pt x="24963" y="216956"/>
                </a:lnTo>
                <a:lnTo>
                  <a:pt x="27843" y="153588"/>
                </a:lnTo>
                <a:lnTo>
                  <a:pt x="27843" y="139202"/>
                </a:lnTo>
                <a:lnTo>
                  <a:pt x="28803" y="132481"/>
                </a:lnTo>
                <a:lnTo>
                  <a:pt x="29763" y="125760"/>
                </a:lnTo>
                <a:lnTo>
                  <a:pt x="31683" y="119039"/>
                </a:lnTo>
                <a:lnTo>
                  <a:pt x="33604" y="113278"/>
                </a:lnTo>
                <a:lnTo>
                  <a:pt x="36484" y="108478"/>
                </a:lnTo>
                <a:lnTo>
                  <a:pt x="39364" y="102717"/>
                </a:lnTo>
                <a:lnTo>
                  <a:pt x="43205" y="98877"/>
                </a:lnTo>
                <a:lnTo>
                  <a:pt x="47990" y="95036"/>
                </a:lnTo>
                <a:lnTo>
                  <a:pt x="52806" y="92156"/>
                </a:lnTo>
                <a:lnTo>
                  <a:pt x="58552" y="90236"/>
                </a:lnTo>
                <a:lnTo>
                  <a:pt x="72953" y="90236"/>
                </a:lnTo>
                <a:lnTo>
                  <a:pt x="79674" y="93116"/>
                </a:lnTo>
                <a:lnTo>
                  <a:pt x="86395" y="97916"/>
                </a:lnTo>
                <a:lnTo>
                  <a:pt x="89022" y="99889"/>
                </a:lnTo>
                <a:lnTo>
                  <a:pt x="97962" y="107894"/>
                </a:lnTo>
                <a:lnTo>
                  <a:pt x="107518" y="118079"/>
                </a:lnTo>
                <a:lnTo>
                  <a:pt x="107518" y="175671"/>
                </a:lnTo>
                <a:lnTo>
                  <a:pt x="102717" y="181432"/>
                </a:lnTo>
                <a:lnTo>
                  <a:pt x="98877" y="186232"/>
                </a:lnTo>
                <a:lnTo>
                  <a:pt x="95036" y="189113"/>
                </a:lnTo>
                <a:lnTo>
                  <a:pt x="91196" y="192953"/>
                </a:lnTo>
                <a:lnTo>
                  <a:pt x="88315" y="195833"/>
                </a:lnTo>
                <a:lnTo>
                  <a:pt x="84475" y="197754"/>
                </a:lnTo>
                <a:lnTo>
                  <a:pt x="80634" y="200634"/>
                </a:lnTo>
                <a:lnTo>
                  <a:pt x="77754" y="201594"/>
                </a:lnTo>
                <a:lnTo>
                  <a:pt x="73913" y="202554"/>
                </a:lnTo>
                <a:lnTo>
                  <a:pt x="71033" y="203514"/>
                </a:lnTo>
                <a:lnTo>
                  <a:pt x="68153" y="204475"/>
                </a:lnTo>
                <a:lnTo>
                  <a:pt x="56647" y="204475"/>
                </a:lnTo>
                <a:lnTo>
                  <a:pt x="50871" y="202554"/>
                </a:lnTo>
                <a:lnTo>
                  <a:pt x="47030" y="199674"/>
                </a:lnTo>
                <a:lnTo>
                  <a:pt x="42245" y="195833"/>
                </a:lnTo>
                <a:lnTo>
                  <a:pt x="38404" y="191993"/>
                </a:lnTo>
                <a:lnTo>
                  <a:pt x="35524" y="186232"/>
                </a:lnTo>
                <a:lnTo>
                  <a:pt x="32644" y="181432"/>
                </a:lnTo>
                <a:lnTo>
                  <a:pt x="30723" y="174711"/>
                </a:lnTo>
                <a:lnTo>
                  <a:pt x="32644" y="220797"/>
                </a:lnTo>
                <a:lnTo>
                  <a:pt x="34373" y="221928"/>
                </a:lnTo>
                <a:lnTo>
                  <a:pt x="45787" y="226208"/>
                </a:lnTo>
                <a:lnTo>
                  <a:pt x="59512" y="227517"/>
                </a:lnTo>
                <a:lnTo>
                  <a:pt x="62147" y="227446"/>
                </a:lnTo>
                <a:lnTo>
                  <a:pt x="74920" y="225100"/>
                </a:lnTo>
                <a:lnTo>
                  <a:pt x="86395" y="219836"/>
                </a:lnTo>
                <a:lnTo>
                  <a:pt x="90816" y="217238"/>
                </a:lnTo>
                <a:lnTo>
                  <a:pt x="100810" y="210005"/>
                </a:lnTo>
                <a:lnTo>
                  <a:pt x="110398" y="200634"/>
                </a:lnTo>
                <a:lnTo>
                  <a:pt x="110398" y="221741"/>
                </a:lnTo>
                <a:lnTo>
                  <a:pt x="111358" y="222717"/>
                </a:lnTo>
                <a:lnTo>
                  <a:pt x="112318" y="223677"/>
                </a:lnTo>
                <a:lnTo>
                  <a:pt x="113278" y="223677"/>
                </a:lnTo>
                <a:lnTo>
                  <a:pt x="114239" y="224637"/>
                </a:lnTo>
                <a:lnTo>
                  <a:pt x="130561" y="224637"/>
                </a:lnTo>
                <a:lnTo>
                  <a:pt x="131521" y="223677"/>
                </a:lnTo>
                <a:lnTo>
                  <a:pt x="132481" y="223677"/>
                </a:lnTo>
                <a:lnTo>
                  <a:pt x="133441" y="222717"/>
                </a:lnTo>
                <a:lnTo>
                  <a:pt x="134401" y="221741"/>
                </a:lnTo>
                <a:lnTo>
                  <a:pt x="13440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/>
          <p:nvPr/>
        </p:nvSpPr>
        <p:spPr>
          <a:xfrm>
            <a:off x="3123026" y="5898108"/>
            <a:ext cx="7680" cy="67208"/>
          </a:xfrm>
          <a:custGeom>
            <a:avLst/>
            <a:gdLst/>
            <a:ahLst/>
            <a:cxnLst/>
            <a:rect l="l" t="t" r="r" b="b"/>
            <a:pathLst>
              <a:path w="7680" h="67208">
                <a:moveTo>
                  <a:pt x="7680" y="67208"/>
                </a:moveTo>
                <a:lnTo>
                  <a:pt x="5760" y="21122"/>
                </a:lnTo>
                <a:lnTo>
                  <a:pt x="4800" y="14401"/>
                </a:lnTo>
                <a:lnTo>
                  <a:pt x="3840" y="6720"/>
                </a:lnTo>
                <a:lnTo>
                  <a:pt x="2880" y="0"/>
                </a:lnTo>
                <a:lnTo>
                  <a:pt x="0" y="63367"/>
                </a:lnTo>
                <a:lnTo>
                  <a:pt x="7680" y="672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/>
          <p:nvPr/>
        </p:nvSpPr>
        <p:spPr>
          <a:xfrm>
            <a:off x="3269894" y="5811713"/>
            <a:ext cx="102717" cy="160324"/>
          </a:xfrm>
          <a:custGeom>
            <a:avLst/>
            <a:gdLst/>
            <a:ahLst/>
            <a:cxnLst/>
            <a:rect l="l" t="t" r="r" b="b"/>
            <a:pathLst>
              <a:path w="102717" h="160324">
                <a:moveTo>
                  <a:pt x="960" y="126720"/>
                </a:moveTo>
                <a:lnTo>
                  <a:pt x="960" y="127680"/>
                </a:lnTo>
                <a:lnTo>
                  <a:pt x="0" y="129600"/>
                </a:lnTo>
                <a:lnTo>
                  <a:pt x="0" y="142082"/>
                </a:lnTo>
                <a:lnTo>
                  <a:pt x="960" y="144002"/>
                </a:lnTo>
                <a:lnTo>
                  <a:pt x="960" y="145923"/>
                </a:lnTo>
                <a:lnTo>
                  <a:pt x="1920" y="146883"/>
                </a:lnTo>
                <a:lnTo>
                  <a:pt x="2880" y="147843"/>
                </a:lnTo>
                <a:lnTo>
                  <a:pt x="4800" y="149763"/>
                </a:lnTo>
                <a:lnTo>
                  <a:pt x="6720" y="150723"/>
                </a:lnTo>
                <a:lnTo>
                  <a:pt x="8641" y="151683"/>
                </a:lnTo>
                <a:lnTo>
                  <a:pt x="11521" y="153603"/>
                </a:lnTo>
                <a:lnTo>
                  <a:pt x="14401" y="154548"/>
                </a:lnTo>
                <a:lnTo>
                  <a:pt x="18242" y="155524"/>
                </a:lnTo>
                <a:lnTo>
                  <a:pt x="22082" y="157444"/>
                </a:lnTo>
                <a:lnTo>
                  <a:pt x="25923" y="158389"/>
                </a:lnTo>
                <a:lnTo>
                  <a:pt x="30723" y="158389"/>
                </a:lnTo>
                <a:lnTo>
                  <a:pt x="35524" y="159364"/>
                </a:lnTo>
                <a:lnTo>
                  <a:pt x="40325" y="160324"/>
                </a:lnTo>
                <a:lnTo>
                  <a:pt x="53766" y="160324"/>
                </a:lnTo>
                <a:lnTo>
                  <a:pt x="61447" y="158389"/>
                </a:lnTo>
                <a:lnTo>
                  <a:pt x="69128" y="156484"/>
                </a:lnTo>
                <a:lnTo>
                  <a:pt x="75834" y="154548"/>
                </a:lnTo>
                <a:lnTo>
                  <a:pt x="81594" y="151683"/>
                </a:lnTo>
                <a:lnTo>
                  <a:pt x="87355" y="147843"/>
                </a:lnTo>
                <a:lnTo>
                  <a:pt x="92156" y="144002"/>
                </a:lnTo>
                <a:lnTo>
                  <a:pt x="95996" y="139202"/>
                </a:lnTo>
                <a:lnTo>
                  <a:pt x="98877" y="133441"/>
                </a:lnTo>
                <a:lnTo>
                  <a:pt x="101757" y="12768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57"/>
                </a:lnTo>
                <a:lnTo>
                  <a:pt x="99837" y="96956"/>
                </a:lnTo>
                <a:lnTo>
                  <a:pt x="96956" y="93116"/>
                </a:lnTo>
                <a:lnTo>
                  <a:pt x="95036" y="89275"/>
                </a:lnTo>
                <a:lnTo>
                  <a:pt x="91196" y="85435"/>
                </a:lnTo>
                <a:lnTo>
                  <a:pt x="87355" y="82555"/>
                </a:lnTo>
                <a:lnTo>
                  <a:pt x="83515" y="79689"/>
                </a:lnTo>
                <a:lnTo>
                  <a:pt x="79674" y="77754"/>
                </a:lnTo>
                <a:lnTo>
                  <a:pt x="74874" y="74874"/>
                </a:lnTo>
                <a:lnTo>
                  <a:pt x="70088" y="72969"/>
                </a:lnTo>
                <a:lnTo>
                  <a:pt x="65288" y="71033"/>
                </a:lnTo>
                <a:lnTo>
                  <a:pt x="61447" y="69128"/>
                </a:lnTo>
                <a:lnTo>
                  <a:pt x="56647" y="67193"/>
                </a:lnTo>
                <a:lnTo>
                  <a:pt x="52806" y="66248"/>
                </a:lnTo>
                <a:lnTo>
                  <a:pt x="48005" y="64328"/>
                </a:lnTo>
                <a:lnTo>
                  <a:pt x="44165" y="62407"/>
                </a:lnTo>
                <a:lnTo>
                  <a:pt x="40325" y="60472"/>
                </a:lnTo>
                <a:lnTo>
                  <a:pt x="37444" y="57607"/>
                </a:lnTo>
                <a:lnTo>
                  <a:pt x="34564" y="55686"/>
                </a:lnTo>
                <a:lnTo>
                  <a:pt x="31683" y="52806"/>
                </a:lnTo>
                <a:lnTo>
                  <a:pt x="29763" y="49926"/>
                </a:lnTo>
                <a:lnTo>
                  <a:pt x="28803" y="46085"/>
                </a:lnTo>
                <a:lnTo>
                  <a:pt x="28803" y="39364"/>
                </a:lnTo>
                <a:lnTo>
                  <a:pt x="29763" y="36484"/>
                </a:lnTo>
                <a:lnTo>
                  <a:pt x="30723" y="33604"/>
                </a:lnTo>
                <a:lnTo>
                  <a:pt x="31683" y="30723"/>
                </a:lnTo>
                <a:lnTo>
                  <a:pt x="33604" y="28803"/>
                </a:lnTo>
                <a:lnTo>
                  <a:pt x="35524" y="26883"/>
                </a:lnTo>
                <a:lnTo>
                  <a:pt x="37444" y="24963"/>
                </a:lnTo>
                <a:lnTo>
                  <a:pt x="40325" y="24002"/>
                </a:lnTo>
                <a:lnTo>
                  <a:pt x="44165" y="23042"/>
                </a:lnTo>
                <a:lnTo>
                  <a:pt x="48005" y="21122"/>
                </a:lnTo>
                <a:lnTo>
                  <a:pt x="61447" y="21122"/>
                </a:lnTo>
                <a:lnTo>
                  <a:pt x="65288" y="22082"/>
                </a:lnTo>
                <a:lnTo>
                  <a:pt x="69128" y="23042"/>
                </a:lnTo>
                <a:lnTo>
                  <a:pt x="73929" y="24002"/>
                </a:lnTo>
                <a:lnTo>
                  <a:pt x="76809" y="24963"/>
                </a:lnTo>
                <a:lnTo>
                  <a:pt x="79674" y="26883"/>
                </a:lnTo>
                <a:lnTo>
                  <a:pt x="82555" y="27843"/>
                </a:lnTo>
                <a:lnTo>
                  <a:pt x="85435" y="29763"/>
                </a:lnTo>
                <a:lnTo>
                  <a:pt x="87355" y="30723"/>
                </a:lnTo>
                <a:lnTo>
                  <a:pt x="89275" y="31683"/>
                </a:lnTo>
                <a:lnTo>
                  <a:pt x="90236" y="32644"/>
                </a:lnTo>
                <a:lnTo>
                  <a:pt x="92156" y="32644"/>
                </a:lnTo>
                <a:lnTo>
                  <a:pt x="92156" y="31683"/>
                </a:lnTo>
                <a:lnTo>
                  <a:pt x="93116" y="31683"/>
                </a:lnTo>
                <a:lnTo>
                  <a:pt x="94076" y="30723"/>
                </a:lnTo>
                <a:lnTo>
                  <a:pt x="94076" y="29763"/>
                </a:lnTo>
                <a:lnTo>
                  <a:pt x="95036" y="28803"/>
                </a:lnTo>
                <a:lnTo>
                  <a:pt x="95036" y="15361"/>
                </a:lnTo>
                <a:lnTo>
                  <a:pt x="94076" y="14401"/>
                </a:lnTo>
                <a:lnTo>
                  <a:pt x="94076" y="12481"/>
                </a:lnTo>
                <a:lnTo>
                  <a:pt x="93116" y="11521"/>
                </a:lnTo>
                <a:lnTo>
                  <a:pt x="92156" y="10561"/>
                </a:lnTo>
                <a:lnTo>
                  <a:pt x="91196" y="9601"/>
                </a:lnTo>
                <a:lnTo>
                  <a:pt x="90236" y="8641"/>
                </a:lnTo>
                <a:lnTo>
                  <a:pt x="88315" y="7680"/>
                </a:lnTo>
                <a:lnTo>
                  <a:pt x="86395" y="6720"/>
                </a:lnTo>
                <a:lnTo>
                  <a:pt x="84490" y="5760"/>
                </a:lnTo>
                <a:lnTo>
                  <a:pt x="81594" y="4800"/>
                </a:lnTo>
                <a:lnTo>
                  <a:pt x="78714" y="3840"/>
                </a:lnTo>
                <a:lnTo>
                  <a:pt x="74874" y="2880"/>
                </a:lnTo>
                <a:lnTo>
                  <a:pt x="71993" y="1920"/>
                </a:lnTo>
                <a:lnTo>
                  <a:pt x="68153" y="960"/>
                </a:lnTo>
                <a:lnTo>
                  <a:pt x="64312" y="960"/>
                </a:lnTo>
                <a:lnTo>
                  <a:pt x="60487" y="0"/>
                </a:lnTo>
                <a:lnTo>
                  <a:pt x="47045" y="0"/>
                </a:lnTo>
                <a:lnTo>
                  <a:pt x="39364" y="1920"/>
                </a:lnTo>
                <a:lnTo>
                  <a:pt x="32644" y="3840"/>
                </a:lnTo>
                <a:lnTo>
                  <a:pt x="26883" y="6720"/>
                </a:lnTo>
                <a:lnTo>
                  <a:pt x="21122" y="9601"/>
                </a:lnTo>
                <a:lnTo>
                  <a:pt x="16322" y="13441"/>
                </a:lnTo>
                <a:lnTo>
                  <a:pt x="12481" y="17282"/>
                </a:lnTo>
                <a:lnTo>
                  <a:pt x="8641" y="22082"/>
                </a:lnTo>
                <a:lnTo>
                  <a:pt x="6720" y="26883"/>
                </a:lnTo>
                <a:lnTo>
                  <a:pt x="4800" y="32644"/>
                </a:lnTo>
                <a:lnTo>
                  <a:pt x="2880" y="37444"/>
                </a:lnTo>
                <a:lnTo>
                  <a:pt x="2880" y="49926"/>
                </a:lnTo>
                <a:lnTo>
                  <a:pt x="4800" y="55686"/>
                </a:lnTo>
                <a:lnTo>
                  <a:pt x="6720" y="60472"/>
                </a:lnTo>
                <a:lnTo>
                  <a:pt x="8641" y="64328"/>
                </a:lnTo>
                <a:lnTo>
                  <a:pt x="11521" y="69128"/>
                </a:lnTo>
                <a:lnTo>
                  <a:pt x="14401" y="72009"/>
                </a:lnTo>
                <a:lnTo>
                  <a:pt x="18242" y="75849"/>
                </a:lnTo>
                <a:lnTo>
                  <a:pt x="22082" y="78714"/>
                </a:lnTo>
                <a:lnTo>
                  <a:pt x="26883" y="80634"/>
                </a:lnTo>
                <a:lnTo>
                  <a:pt x="30723" y="82555"/>
                </a:lnTo>
                <a:lnTo>
                  <a:pt x="35524" y="84475"/>
                </a:lnTo>
                <a:lnTo>
                  <a:pt x="40325" y="86395"/>
                </a:lnTo>
                <a:lnTo>
                  <a:pt x="44165" y="88315"/>
                </a:lnTo>
                <a:lnTo>
                  <a:pt x="48966" y="90236"/>
                </a:lnTo>
                <a:lnTo>
                  <a:pt x="53766" y="92156"/>
                </a:lnTo>
                <a:lnTo>
                  <a:pt x="57607" y="94076"/>
                </a:lnTo>
                <a:lnTo>
                  <a:pt x="61447" y="95996"/>
                </a:lnTo>
                <a:lnTo>
                  <a:pt x="65288" y="97916"/>
                </a:lnTo>
                <a:lnTo>
                  <a:pt x="68153" y="99837"/>
                </a:lnTo>
                <a:lnTo>
                  <a:pt x="71033" y="102717"/>
                </a:lnTo>
                <a:lnTo>
                  <a:pt x="72969" y="104637"/>
                </a:lnTo>
                <a:lnTo>
                  <a:pt x="75834" y="107518"/>
                </a:lnTo>
                <a:lnTo>
                  <a:pt x="76809" y="111358"/>
                </a:lnTo>
                <a:lnTo>
                  <a:pt x="76809" y="119039"/>
                </a:lnTo>
                <a:lnTo>
                  <a:pt x="75834" y="122880"/>
                </a:lnTo>
                <a:lnTo>
                  <a:pt x="73929" y="125760"/>
                </a:lnTo>
                <a:lnTo>
                  <a:pt x="72969" y="128640"/>
                </a:lnTo>
                <a:lnTo>
                  <a:pt x="71033" y="131521"/>
                </a:lnTo>
                <a:lnTo>
                  <a:pt x="68153" y="133441"/>
                </a:lnTo>
                <a:lnTo>
                  <a:pt x="65288" y="135361"/>
                </a:lnTo>
                <a:lnTo>
                  <a:pt x="62407" y="136321"/>
                </a:lnTo>
                <a:lnTo>
                  <a:pt x="58567" y="137281"/>
                </a:lnTo>
                <a:lnTo>
                  <a:pt x="54726" y="138242"/>
                </a:lnTo>
                <a:lnTo>
                  <a:pt x="34564" y="138242"/>
                </a:lnTo>
                <a:lnTo>
                  <a:pt x="29763" y="136321"/>
                </a:lnTo>
                <a:lnTo>
                  <a:pt x="25923" y="135361"/>
                </a:lnTo>
                <a:lnTo>
                  <a:pt x="21122" y="133441"/>
                </a:lnTo>
                <a:lnTo>
                  <a:pt x="18242" y="131521"/>
                </a:lnTo>
                <a:lnTo>
                  <a:pt x="14401" y="129600"/>
                </a:lnTo>
                <a:lnTo>
                  <a:pt x="11521" y="128640"/>
                </a:lnTo>
                <a:lnTo>
                  <a:pt x="9601" y="126720"/>
                </a:lnTo>
                <a:lnTo>
                  <a:pt x="7680" y="125760"/>
                </a:lnTo>
                <a:lnTo>
                  <a:pt x="5760" y="124800"/>
                </a:lnTo>
                <a:lnTo>
                  <a:pt x="2880" y="124800"/>
                </a:lnTo>
                <a:lnTo>
                  <a:pt x="1920" y="125760"/>
                </a:lnTo>
                <a:lnTo>
                  <a:pt x="960" y="12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/>
          <p:nvPr/>
        </p:nvSpPr>
        <p:spPr>
          <a:xfrm>
            <a:off x="3400455" y="5812673"/>
            <a:ext cx="115199" cy="159364"/>
          </a:xfrm>
          <a:custGeom>
            <a:avLst/>
            <a:gdLst/>
            <a:ahLst/>
            <a:cxnLst/>
            <a:rect l="l" t="t" r="r" b="b"/>
            <a:pathLst>
              <a:path w="115199" h="159364">
                <a:moveTo>
                  <a:pt x="115199" y="127680"/>
                </a:moveTo>
                <a:lnTo>
                  <a:pt x="114239" y="125760"/>
                </a:lnTo>
                <a:lnTo>
                  <a:pt x="114239" y="120959"/>
                </a:lnTo>
                <a:lnTo>
                  <a:pt x="113278" y="119999"/>
                </a:lnTo>
                <a:lnTo>
                  <a:pt x="113278" y="118079"/>
                </a:lnTo>
                <a:lnTo>
                  <a:pt x="111358" y="118079"/>
                </a:lnTo>
                <a:lnTo>
                  <a:pt x="111358" y="117119"/>
                </a:lnTo>
                <a:lnTo>
                  <a:pt x="109438" y="117119"/>
                </a:lnTo>
                <a:lnTo>
                  <a:pt x="107518" y="118079"/>
                </a:lnTo>
                <a:lnTo>
                  <a:pt x="104637" y="119999"/>
                </a:lnTo>
                <a:lnTo>
                  <a:pt x="102717" y="121920"/>
                </a:lnTo>
                <a:lnTo>
                  <a:pt x="99837" y="124800"/>
                </a:lnTo>
                <a:lnTo>
                  <a:pt x="95996" y="126720"/>
                </a:lnTo>
                <a:lnTo>
                  <a:pt x="93116" y="128640"/>
                </a:lnTo>
                <a:lnTo>
                  <a:pt x="89275" y="131521"/>
                </a:lnTo>
                <a:lnTo>
                  <a:pt x="84475" y="133441"/>
                </a:lnTo>
                <a:lnTo>
                  <a:pt x="79674" y="135361"/>
                </a:lnTo>
                <a:lnTo>
                  <a:pt x="73914" y="136321"/>
                </a:lnTo>
                <a:lnTo>
                  <a:pt x="61432" y="136321"/>
                </a:lnTo>
                <a:lnTo>
                  <a:pt x="55671" y="134401"/>
                </a:lnTo>
                <a:lnTo>
                  <a:pt x="50871" y="132481"/>
                </a:lnTo>
                <a:lnTo>
                  <a:pt x="46070" y="130561"/>
                </a:lnTo>
                <a:lnTo>
                  <a:pt x="41285" y="126720"/>
                </a:lnTo>
                <a:lnTo>
                  <a:pt x="38389" y="121920"/>
                </a:lnTo>
                <a:lnTo>
                  <a:pt x="34564" y="117119"/>
                </a:lnTo>
                <a:lnTo>
                  <a:pt x="32644" y="111358"/>
                </a:lnTo>
                <a:lnTo>
                  <a:pt x="30723" y="104637"/>
                </a:lnTo>
                <a:lnTo>
                  <a:pt x="28803" y="96956"/>
                </a:lnTo>
                <a:lnTo>
                  <a:pt x="27843" y="89275"/>
                </a:lnTo>
                <a:lnTo>
                  <a:pt x="27843" y="79674"/>
                </a:lnTo>
                <a:lnTo>
                  <a:pt x="28075" y="71785"/>
                </a:lnTo>
                <a:lnTo>
                  <a:pt x="29879" y="57940"/>
                </a:lnTo>
                <a:lnTo>
                  <a:pt x="33360" y="46307"/>
                </a:lnTo>
                <a:lnTo>
                  <a:pt x="38389" y="36484"/>
                </a:lnTo>
                <a:lnTo>
                  <a:pt x="43040" y="31042"/>
                </a:lnTo>
                <a:lnTo>
                  <a:pt x="53774" y="24322"/>
                </a:lnTo>
                <a:lnTo>
                  <a:pt x="67193" y="22082"/>
                </a:lnTo>
                <a:lnTo>
                  <a:pt x="73914" y="22082"/>
                </a:lnTo>
                <a:lnTo>
                  <a:pt x="79674" y="23042"/>
                </a:lnTo>
                <a:lnTo>
                  <a:pt x="83515" y="24963"/>
                </a:lnTo>
                <a:lnTo>
                  <a:pt x="88315" y="26883"/>
                </a:lnTo>
                <a:lnTo>
                  <a:pt x="92156" y="28803"/>
                </a:lnTo>
                <a:lnTo>
                  <a:pt x="95996" y="30723"/>
                </a:lnTo>
                <a:lnTo>
                  <a:pt x="98877" y="32644"/>
                </a:lnTo>
                <a:lnTo>
                  <a:pt x="101757" y="34564"/>
                </a:lnTo>
                <a:lnTo>
                  <a:pt x="103677" y="36484"/>
                </a:lnTo>
                <a:lnTo>
                  <a:pt x="105597" y="38404"/>
                </a:lnTo>
                <a:lnTo>
                  <a:pt x="107518" y="39364"/>
                </a:lnTo>
                <a:lnTo>
                  <a:pt x="110398" y="39364"/>
                </a:lnTo>
                <a:lnTo>
                  <a:pt x="111358" y="38404"/>
                </a:lnTo>
                <a:lnTo>
                  <a:pt x="112318" y="36484"/>
                </a:lnTo>
                <a:lnTo>
                  <a:pt x="113278" y="34564"/>
                </a:lnTo>
                <a:lnTo>
                  <a:pt x="114239" y="31683"/>
                </a:lnTo>
                <a:lnTo>
                  <a:pt x="114239" y="22082"/>
                </a:lnTo>
                <a:lnTo>
                  <a:pt x="113278" y="20162"/>
                </a:lnTo>
                <a:lnTo>
                  <a:pt x="113278" y="18242"/>
                </a:lnTo>
                <a:lnTo>
                  <a:pt x="112318" y="17282"/>
                </a:lnTo>
                <a:lnTo>
                  <a:pt x="111358" y="16322"/>
                </a:lnTo>
                <a:lnTo>
                  <a:pt x="110398" y="15361"/>
                </a:lnTo>
                <a:lnTo>
                  <a:pt x="109438" y="13441"/>
                </a:lnTo>
                <a:lnTo>
                  <a:pt x="108478" y="12481"/>
                </a:lnTo>
                <a:lnTo>
                  <a:pt x="105597" y="10561"/>
                </a:lnTo>
                <a:lnTo>
                  <a:pt x="102717" y="9601"/>
                </a:lnTo>
                <a:lnTo>
                  <a:pt x="99837" y="7680"/>
                </a:lnTo>
                <a:lnTo>
                  <a:pt x="96956" y="5760"/>
                </a:lnTo>
                <a:lnTo>
                  <a:pt x="93116" y="3840"/>
                </a:lnTo>
                <a:lnTo>
                  <a:pt x="89275" y="2880"/>
                </a:lnTo>
                <a:lnTo>
                  <a:pt x="85435" y="1920"/>
                </a:lnTo>
                <a:lnTo>
                  <a:pt x="81594" y="960"/>
                </a:lnTo>
                <a:lnTo>
                  <a:pt x="76794" y="0"/>
                </a:lnTo>
                <a:lnTo>
                  <a:pt x="66155" y="14"/>
                </a:lnTo>
                <a:lnTo>
                  <a:pt x="53048" y="1117"/>
                </a:lnTo>
                <a:lnTo>
                  <a:pt x="41285" y="4800"/>
                </a:lnTo>
                <a:lnTo>
                  <a:pt x="29129" y="10826"/>
                </a:lnTo>
                <a:lnTo>
                  <a:pt x="19202" y="19202"/>
                </a:lnTo>
                <a:lnTo>
                  <a:pt x="10437" y="31716"/>
                </a:lnTo>
                <a:lnTo>
                  <a:pt x="4800" y="44165"/>
                </a:lnTo>
                <a:lnTo>
                  <a:pt x="2430" y="54493"/>
                </a:lnTo>
                <a:lnTo>
                  <a:pt x="647" y="67106"/>
                </a:lnTo>
                <a:lnTo>
                  <a:pt x="0" y="80634"/>
                </a:lnTo>
                <a:lnTo>
                  <a:pt x="327" y="90170"/>
                </a:lnTo>
                <a:lnTo>
                  <a:pt x="1779" y="102915"/>
                </a:lnTo>
                <a:lnTo>
                  <a:pt x="3840" y="114239"/>
                </a:lnTo>
                <a:lnTo>
                  <a:pt x="9949" y="128925"/>
                </a:lnTo>
                <a:lnTo>
                  <a:pt x="16322" y="139202"/>
                </a:lnTo>
                <a:lnTo>
                  <a:pt x="25867" y="147527"/>
                </a:lnTo>
                <a:lnTo>
                  <a:pt x="37444" y="153588"/>
                </a:lnTo>
                <a:lnTo>
                  <a:pt x="51782" y="158208"/>
                </a:lnTo>
                <a:lnTo>
                  <a:pt x="65272" y="159364"/>
                </a:lnTo>
                <a:lnTo>
                  <a:pt x="70073" y="159364"/>
                </a:lnTo>
                <a:lnTo>
                  <a:pt x="74874" y="158404"/>
                </a:lnTo>
                <a:lnTo>
                  <a:pt x="79674" y="157429"/>
                </a:lnTo>
                <a:lnTo>
                  <a:pt x="84475" y="156484"/>
                </a:lnTo>
                <a:lnTo>
                  <a:pt x="88315" y="155524"/>
                </a:lnTo>
                <a:lnTo>
                  <a:pt x="93116" y="153588"/>
                </a:lnTo>
                <a:lnTo>
                  <a:pt x="96956" y="152643"/>
                </a:lnTo>
                <a:lnTo>
                  <a:pt x="100797" y="150723"/>
                </a:lnTo>
                <a:lnTo>
                  <a:pt x="103677" y="148803"/>
                </a:lnTo>
                <a:lnTo>
                  <a:pt x="106558" y="145923"/>
                </a:lnTo>
                <a:lnTo>
                  <a:pt x="109438" y="144962"/>
                </a:lnTo>
                <a:lnTo>
                  <a:pt x="110398" y="143042"/>
                </a:lnTo>
                <a:lnTo>
                  <a:pt x="112318" y="142082"/>
                </a:lnTo>
                <a:lnTo>
                  <a:pt x="112318" y="141122"/>
                </a:lnTo>
                <a:lnTo>
                  <a:pt x="113278" y="140162"/>
                </a:lnTo>
                <a:lnTo>
                  <a:pt x="113278" y="139202"/>
                </a:lnTo>
                <a:lnTo>
                  <a:pt x="114239" y="139202"/>
                </a:lnTo>
                <a:lnTo>
                  <a:pt x="114239" y="134401"/>
                </a:lnTo>
                <a:lnTo>
                  <a:pt x="115199" y="133441"/>
                </a:lnTo>
                <a:lnTo>
                  <a:pt x="115199" y="12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/>
          <p:nvPr/>
        </p:nvSpPr>
        <p:spPr>
          <a:xfrm>
            <a:off x="3537722" y="5811713"/>
            <a:ext cx="119999" cy="159364"/>
          </a:xfrm>
          <a:custGeom>
            <a:avLst/>
            <a:gdLst/>
            <a:ahLst/>
            <a:cxnLst/>
            <a:rect l="l" t="t" r="r" b="b"/>
            <a:pathLst>
              <a:path w="119999" h="159364">
                <a:moveTo>
                  <a:pt x="0" y="116159"/>
                </a:moveTo>
                <a:lnTo>
                  <a:pt x="0" y="122880"/>
                </a:lnTo>
                <a:lnTo>
                  <a:pt x="1935" y="128640"/>
                </a:lnTo>
                <a:lnTo>
                  <a:pt x="3840" y="134401"/>
                </a:lnTo>
                <a:lnTo>
                  <a:pt x="6720" y="140162"/>
                </a:lnTo>
                <a:lnTo>
                  <a:pt x="9601" y="144962"/>
                </a:lnTo>
                <a:lnTo>
                  <a:pt x="14401" y="147843"/>
                </a:lnTo>
                <a:lnTo>
                  <a:pt x="18242" y="152643"/>
                </a:lnTo>
                <a:lnTo>
                  <a:pt x="24002" y="154548"/>
                </a:lnTo>
                <a:lnTo>
                  <a:pt x="29763" y="156484"/>
                </a:lnTo>
                <a:lnTo>
                  <a:pt x="36484" y="159364"/>
                </a:lnTo>
                <a:lnTo>
                  <a:pt x="29763" y="127680"/>
                </a:lnTo>
                <a:lnTo>
                  <a:pt x="27843" y="121920"/>
                </a:lnTo>
                <a:lnTo>
                  <a:pt x="27843" y="110398"/>
                </a:lnTo>
                <a:lnTo>
                  <a:pt x="2880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4564" y="95996"/>
                </a:lnTo>
                <a:lnTo>
                  <a:pt x="38404" y="94076"/>
                </a:lnTo>
                <a:lnTo>
                  <a:pt x="41285" y="91196"/>
                </a:lnTo>
                <a:lnTo>
                  <a:pt x="46085" y="90236"/>
                </a:lnTo>
                <a:lnTo>
                  <a:pt x="51846" y="88315"/>
                </a:lnTo>
                <a:lnTo>
                  <a:pt x="56647" y="87370"/>
                </a:lnTo>
                <a:lnTo>
                  <a:pt x="63367" y="86395"/>
                </a:lnTo>
                <a:lnTo>
                  <a:pt x="93131" y="86395"/>
                </a:lnTo>
                <a:lnTo>
                  <a:pt x="93131" y="117119"/>
                </a:lnTo>
                <a:lnTo>
                  <a:pt x="86410" y="124800"/>
                </a:lnTo>
                <a:lnTo>
                  <a:pt x="80650" y="130561"/>
                </a:lnTo>
                <a:lnTo>
                  <a:pt x="74889" y="133441"/>
                </a:lnTo>
                <a:lnTo>
                  <a:pt x="68168" y="137281"/>
                </a:lnTo>
                <a:lnTo>
                  <a:pt x="62407" y="139202"/>
                </a:lnTo>
                <a:lnTo>
                  <a:pt x="63837" y="158851"/>
                </a:lnTo>
                <a:lnTo>
                  <a:pt x="75849" y="154548"/>
                </a:lnTo>
                <a:lnTo>
                  <a:pt x="76942" y="153988"/>
                </a:lnTo>
                <a:lnTo>
                  <a:pt x="87260" y="147083"/>
                </a:lnTo>
                <a:lnTo>
                  <a:pt x="96956" y="138242"/>
                </a:lnTo>
                <a:lnTo>
                  <a:pt x="96956" y="155524"/>
                </a:lnTo>
                <a:lnTo>
                  <a:pt x="97916" y="155524"/>
                </a:lnTo>
                <a:lnTo>
                  <a:pt x="98892" y="156484"/>
                </a:lnTo>
                <a:lnTo>
                  <a:pt x="99852" y="157444"/>
                </a:lnTo>
                <a:lnTo>
                  <a:pt x="116159" y="157444"/>
                </a:lnTo>
                <a:lnTo>
                  <a:pt x="118079" y="156484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999" y="154548"/>
                </a:lnTo>
                <a:lnTo>
                  <a:pt x="119999" y="46085"/>
                </a:lnTo>
                <a:lnTo>
                  <a:pt x="119039" y="38404"/>
                </a:lnTo>
                <a:lnTo>
                  <a:pt x="117119" y="31683"/>
                </a:lnTo>
                <a:lnTo>
                  <a:pt x="114239" y="24963"/>
                </a:lnTo>
                <a:lnTo>
                  <a:pt x="111358" y="19202"/>
                </a:lnTo>
                <a:lnTo>
                  <a:pt x="106573" y="14401"/>
                </a:lnTo>
                <a:lnTo>
                  <a:pt x="102732" y="9601"/>
                </a:lnTo>
                <a:lnTo>
                  <a:pt x="96012" y="6720"/>
                </a:lnTo>
                <a:lnTo>
                  <a:pt x="89291" y="3840"/>
                </a:lnTo>
                <a:lnTo>
                  <a:pt x="76063" y="1063"/>
                </a:lnTo>
                <a:lnTo>
                  <a:pt x="62407" y="0"/>
                </a:lnTo>
                <a:lnTo>
                  <a:pt x="56647" y="0"/>
                </a:lnTo>
                <a:lnTo>
                  <a:pt x="50886" y="960"/>
                </a:lnTo>
                <a:lnTo>
                  <a:pt x="46085" y="1920"/>
                </a:lnTo>
                <a:lnTo>
                  <a:pt x="40325" y="2880"/>
                </a:lnTo>
                <a:lnTo>
                  <a:pt x="35524" y="3840"/>
                </a:lnTo>
                <a:lnTo>
                  <a:pt x="30723" y="5760"/>
                </a:lnTo>
                <a:lnTo>
                  <a:pt x="25923" y="7680"/>
                </a:lnTo>
                <a:lnTo>
                  <a:pt x="22082" y="9601"/>
                </a:lnTo>
                <a:lnTo>
                  <a:pt x="18242" y="11521"/>
                </a:lnTo>
                <a:lnTo>
                  <a:pt x="14401" y="13441"/>
                </a:lnTo>
                <a:lnTo>
                  <a:pt x="12496" y="14401"/>
                </a:lnTo>
                <a:lnTo>
                  <a:pt x="10561" y="16322"/>
                </a:lnTo>
                <a:lnTo>
                  <a:pt x="9601" y="17282"/>
                </a:lnTo>
                <a:lnTo>
                  <a:pt x="8656" y="19202"/>
                </a:lnTo>
                <a:lnTo>
                  <a:pt x="7680" y="20162"/>
                </a:lnTo>
                <a:lnTo>
                  <a:pt x="7680" y="31683"/>
                </a:lnTo>
                <a:lnTo>
                  <a:pt x="8656" y="32644"/>
                </a:lnTo>
                <a:lnTo>
                  <a:pt x="8656" y="34564"/>
                </a:lnTo>
                <a:lnTo>
                  <a:pt x="9601" y="35524"/>
                </a:lnTo>
                <a:lnTo>
                  <a:pt x="9601" y="36484"/>
                </a:lnTo>
                <a:lnTo>
                  <a:pt x="11521" y="36484"/>
                </a:lnTo>
                <a:lnTo>
                  <a:pt x="12496" y="37444"/>
                </a:lnTo>
                <a:lnTo>
                  <a:pt x="14401" y="37444"/>
                </a:lnTo>
                <a:lnTo>
                  <a:pt x="16322" y="36484"/>
                </a:lnTo>
                <a:lnTo>
                  <a:pt x="18242" y="34564"/>
                </a:lnTo>
                <a:lnTo>
                  <a:pt x="21122" y="33604"/>
                </a:lnTo>
                <a:lnTo>
                  <a:pt x="24963" y="31683"/>
                </a:lnTo>
                <a:lnTo>
                  <a:pt x="28803" y="29763"/>
                </a:lnTo>
                <a:lnTo>
                  <a:pt x="32644" y="27843"/>
                </a:lnTo>
                <a:lnTo>
                  <a:pt x="37444" y="25923"/>
                </a:lnTo>
                <a:lnTo>
                  <a:pt x="42245" y="24002"/>
                </a:lnTo>
                <a:lnTo>
                  <a:pt x="48005" y="23042"/>
                </a:lnTo>
                <a:lnTo>
                  <a:pt x="53766" y="22082"/>
                </a:lnTo>
                <a:lnTo>
                  <a:pt x="66248" y="22082"/>
                </a:lnTo>
                <a:lnTo>
                  <a:pt x="71048" y="23042"/>
                </a:lnTo>
                <a:lnTo>
                  <a:pt x="75849" y="24002"/>
                </a:lnTo>
                <a:lnTo>
                  <a:pt x="79689" y="25923"/>
                </a:lnTo>
                <a:lnTo>
                  <a:pt x="83530" y="27843"/>
                </a:lnTo>
                <a:lnTo>
                  <a:pt x="85450" y="30723"/>
                </a:lnTo>
                <a:lnTo>
                  <a:pt x="88331" y="33604"/>
                </a:lnTo>
                <a:lnTo>
                  <a:pt x="90236" y="37444"/>
                </a:lnTo>
                <a:lnTo>
                  <a:pt x="91211" y="41285"/>
                </a:lnTo>
                <a:lnTo>
                  <a:pt x="93131" y="46085"/>
                </a:lnTo>
                <a:lnTo>
                  <a:pt x="93131" y="67193"/>
                </a:lnTo>
                <a:lnTo>
                  <a:pt x="72969" y="67193"/>
                </a:lnTo>
                <a:lnTo>
                  <a:pt x="68108" y="67323"/>
                </a:lnTo>
                <a:lnTo>
                  <a:pt x="55061" y="68747"/>
                </a:lnTo>
                <a:lnTo>
                  <a:pt x="43205" y="71033"/>
                </a:lnTo>
                <a:lnTo>
                  <a:pt x="33604" y="72969"/>
                </a:lnTo>
                <a:lnTo>
                  <a:pt x="25923" y="75849"/>
                </a:lnTo>
                <a:lnTo>
                  <a:pt x="20162" y="79689"/>
                </a:lnTo>
                <a:lnTo>
                  <a:pt x="13441" y="83530"/>
                </a:lnTo>
                <a:lnTo>
                  <a:pt x="8656" y="88315"/>
                </a:lnTo>
                <a:lnTo>
                  <a:pt x="5775" y="94076"/>
                </a:lnTo>
                <a:lnTo>
                  <a:pt x="1935" y="100797"/>
                </a:lnTo>
                <a:lnTo>
                  <a:pt x="0" y="107518"/>
                </a:lnTo>
                <a:lnTo>
                  <a:pt x="0" y="11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" name="object 80"/>
          <p:cNvSpPr/>
          <p:nvPr/>
        </p:nvSpPr>
        <p:spPr>
          <a:xfrm>
            <a:off x="3567485" y="5939393"/>
            <a:ext cx="34073" cy="32644"/>
          </a:xfrm>
          <a:custGeom>
            <a:avLst/>
            <a:gdLst/>
            <a:ahLst/>
            <a:cxnLst/>
            <a:rect l="l" t="t" r="r" b="b"/>
            <a:pathLst>
              <a:path w="34073" h="32644">
                <a:moveTo>
                  <a:pt x="24963" y="11521"/>
                </a:moveTo>
                <a:lnTo>
                  <a:pt x="16322" y="11521"/>
                </a:lnTo>
                <a:lnTo>
                  <a:pt x="9601" y="9601"/>
                </a:lnTo>
                <a:lnTo>
                  <a:pt x="4800" y="4800"/>
                </a:lnTo>
                <a:lnTo>
                  <a:pt x="0" y="0"/>
                </a:lnTo>
                <a:lnTo>
                  <a:pt x="6720" y="31683"/>
                </a:lnTo>
                <a:lnTo>
                  <a:pt x="13441" y="32644"/>
                </a:lnTo>
                <a:lnTo>
                  <a:pt x="21347" y="32643"/>
                </a:lnTo>
                <a:lnTo>
                  <a:pt x="34073" y="31171"/>
                </a:lnTo>
                <a:lnTo>
                  <a:pt x="32644" y="11521"/>
                </a:lnTo>
                <a:lnTo>
                  <a:pt x="2496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" name="object 81"/>
          <p:cNvSpPr/>
          <p:nvPr/>
        </p:nvSpPr>
        <p:spPr>
          <a:xfrm>
            <a:off x="3730691" y="5863559"/>
            <a:ext cx="20825" cy="162229"/>
          </a:xfrm>
          <a:custGeom>
            <a:avLst/>
            <a:gdLst/>
            <a:ahLst/>
            <a:cxnLst/>
            <a:rect l="l" t="t" r="r" b="b"/>
            <a:pathLst>
              <a:path w="20825" h="162229">
                <a:moveTo>
                  <a:pt x="1904" y="160309"/>
                </a:moveTo>
                <a:lnTo>
                  <a:pt x="2865" y="159349"/>
                </a:lnTo>
                <a:lnTo>
                  <a:pt x="2865" y="86395"/>
                </a:lnTo>
                <a:lnTo>
                  <a:pt x="6705" y="90236"/>
                </a:lnTo>
                <a:lnTo>
                  <a:pt x="9585" y="93116"/>
                </a:lnTo>
                <a:lnTo>
                  <a:pt x="13426" y="95996"/>
                </a:lnTo>
                <a:lnTo>
                  <a:pt x="17266" y="98877"/>
                </a:lnTo>
                <a:lnTo>
                  <a:pt x="20825" y="76112"/>
                </a:lnTo>
                <a:lnTo>
                  <a:pt x="11845" y="67995"/>
                </a:lnTo>
                <a:lnTo>
                  <a:pt x="2865" y="57591"/>
                </a:lnTo>
                <a:lnTo>
                  <a:pt x="2865" y="0"/>
                </a:lnTo>
                <a:lnTo>
                  <a:pt x="0" y="162229"/>
                </a:lnTo>
                <a:lnTo>
                  <a:pt x="960" y="162229"/>
                </a:lnTo>
                <a:lnTo>
                  <a:pt x="1904" y="161269"/>
                </a:lnTo>
                <a:lnTo>
                  <a:pt x="1904" y="160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" name="object 82"/>
          <p:cNvSpPr/>
          <p:nvPr/>
        </p:nvSpPr>
        <p:spPr>
          <a:xfrm>
            <a:off x="3706688" y="5811713"/>
            <a:ext cx="133441" cy="215996"/>
          </a:xfrm>
          <a:custGeom>
            <a:avLst/>
            <a:gdLst/>
            <a:ahLst/>
            <a:cxnLst/>
            <a:rect l="l" t="t" r="r" b="b"/>
            <a:pathLst>
              <a:path w="133441" h="215996">
                <a:moveTo>
                  <a:pt x="22082" y="3840"/>
                </a:moveTo>
                <a:lnTo>
                  <a:pt x="21122" y="3840"/>
                </a:lnTo>
                <a:lnTo>
                  <a:pt x="20162" y="2880"/>
                </a:lnTo>
                <a:lnTo>
                  <a:pt x="4800" y="2880"/>
                </a:lnTo>
                <a:lnTo>
                  <a:pt x="2880" y="3840"/>
                </a:lnTo>
                <a:lnTo>
                  <a:pt x="96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213116"/>
                </a:lnTo>
                <a:lnTo>
                  <a:pt x="960" y="213116"/>
                </a:lnTo>
                <a:lnTo>
                  <a:pt x="960" y="214076"/>
                </a:lnTo>
                <a:lnTo>
                  <a:pt x="1920" y="214076"/>
                </a:lnTo>
                <a:lnTo>
                  <a:pt x="3840" y="215036"/>
                </a:lnTo>
                <a:lnTo>
                  <a:pt x="6720" y="215036"/>
                </a:lnTo>
                <a:lnTo>
                  <a:pt x="8641" y="215996"/>
                </a:lnTo>
                <a:lnTo>
                  <a:pt x="15361" y="215996"/>
                </a:lnTo>
                <a:lnTo>
                  <a:pt x="18242" y="215036"/>
                </a:lnTo>
                <a:lnTo>
                  <a:pt x="23027" y="215036"/>
                </a:lnTo>
                <a:lnTo>
                  <a:pt x="24002" y="214076"/>
                </a:lnTo>
                <a:lnTo>
                  <a:pt x="26868" y="51846"/>
                </a:lnTo>
                <a:lnTo>
                  <a:pt x="30708" y="46085"/>
                </a:lnTo>
                <a:lnTo>
                  <a:pt x="34549" y="42245"/>
                </a:lnTo>
                <a:lnTo>
                  <a:pt x="38389" y="38404"/>
                </a:lnTo>
                <a:lnTo>
                  <a:pt x="42230" y="34564"/>
                </a:lnTo>
                <a:lnTo>
                  <a:pt x="46070" y="31683"/>
                </a:lnTo>
                <a:lnTo>
                  <a:pt x="48950" y="29763"/>
                </a:lnTo>
                <a:lnTo>
                  <a:pt x="52791" y="27843"/>
                </a:lnTo>
                <a:lnTo>
                  <a:pt x="56631" y="25923"/>
                </a:lnTo>
                <a:lnTo>
                  <a:pt x="59512" y="24963"/>
                </a:lnTo>
                <a:lnTo>
                  <a:pt x="62392" y="24002"/>
                </a:lnTo>
                <a:lnTo>
                  <a:pt x="66233" y="23042"/>
                </a:lnTo>
                <a:lnTo>
                  <a:pt x="76794" y="23042"/>
                </a:lnTo>
                <a:lnTo>
                  <a:pt x="82555" y="24963"/>
                </a:lnTo>
                <a:lnTo>
                  <a:pt x="87355" y="27843"/>
                </a:lnTo>
                <a:lnTo>
                  <a:pt x="91196" y="31683"/>
                </a:lnTo>
                <a:lnTo>
                  <a:pt x="95036" y="35524"/>
                </a:lnTo>
                <a:lnTo>
                  <a:pt x="97916" y="41285"/>
                </a:lnTo>
                <a:lnTo>
                  <a:pt x="100797" y="46085"/>
                </a:lnTo>
                <a:lnTo>
                  <a:pt x="102717" y="52806"/>
                </a:lnTo>
                <a:lnTo>
                  <a:pt x="103677" y="59527"/>
                </a:lnTo>
                <a:lnTo>
                  <a:pt x="104637" y="66248"/>
                </a:lnTo>
                <a:lnTo>
                  <a:pt x="105597" y="73913"/>
                </a:lnTo>
                <a:lnTo>
                  <a:pt x="105597" y="88315"/>
                </a:lnTo>
                <a:lnTo>
                  <a:pt x="104637" y="95036"/>
                </a:lnTo>
                <a:lnTo>
                  <a:pt x="103677" y="100797"/>
                </a:lnTo>
                <a:lnTo>
                  <a:pt x="101757" y="107518"/>
                </a:lnTo>
                <a:lnTo>
                  <a:pt x="99837" y="114239"/>
                </a:lnTo>
                <a:lnTo>
                  <a:pt x="96956" y="119039"/>
                </a:lnTo>
                <a:lnTo>
                  <a:pt x="94076" y="124800"/>
                </a:lnTo>
                <a:lnTo>
                  <a:pt x="90236" y="128640"/>
                </a:lnTo>
                <a:lnTo>
                  <a:pt x="85435" y="132481"/>
                </a:lnTo>
                <a:lnTo>
                  <a:pt x="80634" y="135361"/>
                </a:lnTo>
                <a:lnTo>
                  <a:pt x="74874" y="137281"/>
                </a:lnTo>
                <a:lnTo>
                  <a:pt x="60472" y="137281"/>
                </a:lnTo>
                <a:lnTo>
                  <a:pt x="53751" y="134401"/>
                </a:lnTo>
                <a:lnTo>
                  <a:pt x="47030" y="129600"/>
                </a:lnTo>
                <a:lnTo>
                  <a:pt x="44828" y="127959"/>
                </a:lnTo>
                <a:lnTo>
                  <a:pt x="41269" y="150723"/>
                </a:lnTo>
                <a:lnTo>
                  <a:pt x="44150" y="152643"/>
                </a:lnTo>
                <a:lnTo>
                  <a:pt x="47990" y="154548"/>
                </a:lnTo>
                <a:lnTo>
                  <a:pt x="50871" y="156484"/>
                </a:lnTo>
                <a:lnTo>
                  <a:pt x="54711" y="157444"/>
                </a:lnTo>
                <a:lnTo>
                  <a:pt x="58552" y="158389"/>
                </a:lnTo>
                <a:lnTo>
                  <a:pt x="62392" y="159364"/>
                </a:lnTo>
                <a:lnTo>
                  <a:pt x="66233" y="160324"/>
                </a:lnTo>
                <a:lnTo>
                  <a:pt x="71033" y="160324"/>
                </a:lnTo>
                <a:lnTo>
                  <a:pt x="73229" y="160291"/>
                </a:lnTo>
                <a:lnTo>
                  <a:pt x="86234" y="158648"/>
                </a:lnTo>
                <a:lnTo>
                  <a:pt x="97916" y="154548"/>
                </a:lnTo>
                <a:lnTo>
                  <a:pt x="105597" y="150723"/>
                </a:lnTo>
                <a:lnTo>
                  <a:pt x="112318" y="144962"/>
                </a:lnTo>
                <a:lnTo>
                  <a:pt x="117104" y="138242"/>
                </a:lnTo>
                <a:lnTo>
                  <a:pt x="119059" y="135497"/>
                </a:lnTo>
                <a:lnTo>
                  <a:pt x="125142" y="124469"/>
                </a:lnTo>
                <a:lnTo>
                  <a:pt x="129600" y="112318"/>
                </a:lnTo>
                <a:lnTo>
                  <a:pt x="131524" y="103566"/>
                </a:lnTo>
                <a:lnTo>
                  <a:pt x="133006" y="91044"/>
                </a:lnTo>
                <a:lnTo>
                  <a:pt x="133441" y="77754"/>
                </a:lnTo>
                <a:lnTo>
                  <a:pt x="133375" y="73059"/>
                </a:lnTo>
                <a:lnTo>
                  <a:pt x="132482" y="60313"/>
                </a:lnTo>
                <a:lnTo>
                  <a:pt x="130561" y="48005"/>
                </a:lnTo>
                <a:lnTo>
                  <a:pt x="125669" y="34036"/>
                </a:lnTo>
                <a:lnTo>
                  <a:pt x="119999" y="23042"/>
                </a:lnTo>
                <a:lnTo>
                  <a:pt x="115199" y="16322"/>
                </a:lnTo>
                <a:lnTo>
                  <a:pt x="109438" y="10561"/>
                </a:lnTo>
                <a:lnTo>
                  <a:pt x="101757" y="6720"/>
                </a:lnTo>
                <a:lnTo>
                  <a:pt x="99815" y="5579"/>
                </a:lnTo>
                <a:lnTo>
                  <a:pt x="88277" y="1302"/>
                </a:lnTo>
                <a:lnTo>
                  <a:pt x="74874" y="0"/>
                </a:lnTo>
                <a:lnTo>
                  <a:pt x="70073" y="0"/>
                </a:lnTo>
                <a:lnTo>
                  <a:pt x="65272" y="960"/>
                </a:lnTo>
                <a:lnTo>
                  <a:pt x="61432" y="1920"/>
                </a:lnTo>
                <a:lnTo>
                  <a:pt x="56631" y="2880"/>
                </a:lnTo>
                <a:lnTo>
                  <a:pt x="52791" y="4800"/>
                </a:lnTo>
                <a:lnTo>
                  <a:pt x="47990" y="7680"/>
                </a:lnTo>
                <a:lnTo>
                  <a:pt x="44150" y="9601"/>
                </a:lnTo>
                <a:lnTo>
                  <a:pt x="40309" y="12481"/>
                </a:lnTo>
                <a:lnTo>
                  <a:pt x="36469" y="15361"/>
                </a:lnTo>
                <a:lnTo>
                  <a:pt x="31683" y="19202"/>
                </a:lnTo>
                <a:lnTo>
                  <a:pt x="27843" y="23042"/>
                </a:lnTo>
                <a:lnTo>
                  <a:pt x="23027" y="26883"/>
                </a:lnTo>
                <a:lnTo>
                  <a:pt x="23027" y="5760"/>
                </a:lnTo>
                <a:lnTo>
                  <a:pt x="22082" y="4800"/>
                </a:lnTo>
                <a:lnTo>
                  <a:pt x="2208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/>
          <p:nvPr/>
        </p:nvSpPr>
        <p:spPr>
          <a:xfrm>
            <a:off x="3898595" y="5817473"/>
            <a:ext cx="14488" cy="54711"/>
          </a:xfrm>
          <a:custGeom>
            <a:avLst/>
            <a:gdLst/>
            <a:ahLst/>
            <a:cxnLst/>
            <a:rect l="l" t="t" r="r" b="b"/>
            <a:pathLst>
              <a:path w="14488" h="54711">
                <a:moveTo>
                  <a:pt x="10654" y="896"/>
                </a:moveTo>
                <a:lnTo>
                  <a:pt x="0" y="7708"/>
                </a:lnTo>
                <a:lnTo>
                  <a:pt x="86" y="54711"/>
                </a:lnTo>
                <a:lnTo>
                  <a:pt x="1046" y="48966"/>
                </a:lnTo>
                <a:lnTo>
                  <a:pt x="2966" y="43205"/>
                </a:lnTo>
                <a:lnTo>
                  <a:pt x="4886" y="37444"/>
                </a:lnTo>
                <a:lnTo>
                  <a:pt x="7767" y="32644"/>
                </a:lnTo>
                <a:lnTo>
                  <a:pt x="10647" y="28803"/>
                </a:lnTo>
                <a:lnTo>
                  <a:pt x="14488" y="24963"/>
                </a:lnTo>
                <a:lnTo>
                  <a:pt x="12567" y="0"/>
                </a:lnTo>
                <a:lnTo>
                  <a:pt x="10654" y="8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/>
          <p:nvPr/>
        </p:nvSpPr>
        <p:spPr>
          <a:xfrm>
            <a:off x="3870838" y="5811713"/>
            <a:ext cx="133441" cy="160324"/>
          </a:xfrm>
          <a:custGeom>
            <a:avLst/>
            <a:gdLst/>
            <a:ahLst/>
            <a:cxnLst/>
            <a:rect l="l" t="t" r="r" b="b"/>
            <a:pathLst>
              <a:path w="133441" h="160324">
                <a:moveTo>
                  <a:pt x="133441" y="73913"/>
                </a:moveTo>
                <a:lnTo>
                  <a:pt x="133429" y="67277"/>
                </a:lnTo>
                <a:lnTo>
                  <a:pt x="132480" y="54466"/>
                </a:lnTo>
                <a:lnTo>
                  <a:pt x="129600" y="42245"/>
                </a:lnTo>
                <a:lnTo>
                  <a:pt x="127680" y="34564"/>
                </a:lnTo>
                <a:lnTo>
                  <a:pt x="123840" y="26883"/>
                </a:lnTo>
                <a:lnTo>
                  <a:pt x="118079" y="21122"/>
                </a:lnTo>
                <a:lnTo>
                  <a:pt x="113278" y="14401"/>
                </a:lnTo>
                <a:lnTo>
                  <a:pt x="106558" y="9601"/>
                </a:lnTo>
                <a:lnTo>
                  <a:pt x="98877" y="5760"/>
                </a:lnTo>
                <a:lnTo>
                  <a:pt x="94593" y="4043"/>
                </a:lnTo>
                <a:lnTo>
                  <a:pt x="82652" y="1010"/>
                </a:lnTo>
                <a:lnTo>
                  <a:pt x="69113" y="0"/>
                </a:lnTo>
                <a:lnTo>
                  <a:pt x="64893" y="104"/>
                </a:lnTo>
                <a:lnTo>
                  <a:pt x="52071" y="1854"/>
                </a:lnTo>
                <a:lnTo>
                  <a:pt x="40325" y="5760"/>
                </a:lnTo>
                <a:lnTo>
                  <a:pt x="42245" y="30723"/>
                </a:lnTo>
                <a:lnTo>
                  <a:pt x="46085" y="27843"/>
                </a:lnTo>
                <a:lnTo>
                  <a:pt x="50871" y="24963"/>
                </a:lnTo>
                <a:lnTo>
                  <a:pt x="55686" y="22082"/>
                </a:lnTo>
                <a:lnTo>
                  <a:pt x="61432" y="21122"/>
                </a:lnTo>
                <a:lnTo>
                  <a:pt x="68153" y="21122"/>
                </a:lnTo>
                <a:lnTo>
                  <a:pt x="75430" y="21549"/>
                </a:lnTo>
                <a:lnTo>
                  <a:pt x="88079" y="25410"/>
                </a:lnTo>
                <a:lnTo>
                  <a:pt x="96956" y="33604"/>
                </a:lnTo>
                <a:lnTo>
                  <a:pt x="101343" y="40017"/>
                </a:lnTo>
                <a:lnTo>
                  <a:pt x="105304" y="51677"/>
                </a:lnTo>
                <a:lnTo>
                  <a:pt x="106558" y="66248"/>
                </a:lnTo>
                <a:lnTo>
                  <a:pt x="27843" y="66248"/>
                </a:lnTo>
                <a:lnTo>
                  <a:pt x="27843" y="60472"/>
                </a:lnTo>
                <a:lnTo>
                  <a:pt x="27757" y="13468"/>
                </a:lnTo>
                <a:lnTo>
                  <a:pt x="18242" y="22082"/>
                </a:lnTo>
                <a:lnTo>
                  <a:pt x="9740" y="34807"/>
                </a:lnTo>
                <a:lnTo>
                  <a:pt x="4800" y="47045"/>
                </a:lnTo>
                <a:lnTo>
                  <a:pt x="2419" y="55041"/>
                </a:lnTo>
                <a:lnTo>
                  <a:pt x="504" y="67337"/>
                </a:lnTo>
                <a:lnTo>
                  <a:pt x="0" y="80634"/>
                </a:lnTo>
                <a:lnTo>
                  <a:pt x="251" y="91181"/>
                </a:lnTo>
                <a:lnTo>
                  <a:pt x="1659" y="103953"/>
                </a:lnTo>
                <a:lnTo>
                  <a:pt x="4800" y="115199"/>
                </a:lnTo>
                <a:lnTo>
                  <a:pt x="11165" y="130380"/>
                </a:lnTo>
                <a:lnTo>
                  <a:pt x="18242" y="140162"/>
                </a:lnTo>
                <a:lnTo>
                  <a:pt x="29078" y="149262"/>
                </a:lnTo>
                <a:lnTo>
                  <a:pt x="41285" y="154548"/>
                </a:lnTo>
                <a:lnTo>
                  <a:pt x="46331" y="156504"/>
                </a:lnTo>
                <a:lnTo>
                  <a:pt x="58497" y="159367"/>
                </a:lnTo>
                <a:lnTo>
                  <a:pt x="71993" y="160324"/>
                </a:lnTo>
                <a:lnTo>
                  <a:pt x="79674" y="160324"/>
                </a:lnTo>
                <a:lnTo>
                  <a:pt x="85435" y="159364"/>
                </a:lnTo>
                <a:lnTo>
                  <a:pt x="92156" y="158389"/>
                </a:lnTo>
                <a:lnTo>
                  <a:pt x="97917" y="157444"/>
                </a:lnTo>
                <a:lnTo>
                  <a:pt x="103677" y="156484"/>
                </a:lnTo>
                <a:lnTo>
                  <a:pt x="107518" y="154548"/>
                </a:lnTo>
                <a:lnTo>
                  <a:pt x="112318" y="153603"/>
                </a:lnTo>
                <a:lnTo>
                  <a:pt x="116159" y="152643"/>
                </a:lnTo>
                <a:lnTo>
                  <a:pt x="119039" y="150723"/>
                </a:lnTo>
                <a:lnTo>
                  <a:pt x="121920" y="149763"/>
                </a:lnTo>
                <a:lnTo>
                  <a:pt x="123840" y="148803"/>
                </a:lnTo>
                <a:lnTo>
                  <a:pt x="124800" y="147843"/>
                </a:lnTo>
                <a:lnTo>
                  <a:pt x="125760" y="146883"/>
                </a:lnTo>
                <a:lnTo>
                  <a:pt x="125760" y="145923"/>
                </a:lnTo>
                <a:lnTo>
                  <a:pt x="126720" y="145923"/>
                </a:lnTo>
                <a:lnTo>
                  <a:pt x="126720" y="141122"/>
                </a:lnTo>
                <a:lnTo>
                  <a:pt x="127680" y="140162"/>
                </a:lnTo>
                <a:lnTo>
                  <a:pt x="127680" y="135361"/>
                </a:lnTo>
                <a:lnTo>
                  <a:pt x="126720" y="134401"/>
                </a:lnTo>
                <a:lnTo>
                  <a:pt x="126720" y="129600"/>
                </a:lnTo>
                <a:lnTo>
                  <a:pt x="125760" y="128640"/>
                </a:lnTo>
                <a:lnTo>
                  <a:pt x="124800" y="127680"/>
                </a:lnTo>
                <a:lnTo>
                  <a:pt x="119999" y="127680"/>
                </a:lnTo>
                <a:lnTo>
                  <a:pt x="117119" y="129600"/>
                </a:lnTo>
                <a:lnTo>
                  <a:pt x="114239" y="130561"/>
                </a:lnTo>
                <a:lnTo>
                  <a:pt x="111358" y="131521"/>
                </a:lnTo>
                <a:lnTo>
                  <a:pt x="107518" y="132481"/>
                </a:lnTo>
                <a:lnTo>
                  <a:pt x="103677" y="134401"/>
                </a:lnTo>
                <a:lnTo>
                  <a:pt x="98877" y="135361"/>
                </a:lnTo>
                <a:lnTo>
                  <a:pt x="93116" y="136321"/>
                </a:lnTo>
                <a:lnTo>
                  <a:pt x="88315" y="138242"/>
                </a:lnTo>
                <a:lnTo>
                  <a:pt x="66233" y="138242"/>
                </a:lnTo>
                <a:lnTo>
                  <a:pt x="58552" y="137281"/>
                </a:lnTo>
                <a:lnTo>
                  <a:pt x="52806" y="134401"/>
                </a:lnTo>
                <a:lnTo>
                  <a:pt x="47045" y="132481"/>
                </a:lnTo>
                <a:lnTo>
                  <a:pt x="42245" y="128640"/>
                </a:lnTo>
                <a:lnTo>
                  <a:pt x="38404" y="123840"/>
                </a:lnTo>
                <a:lnTo>
                  <a:pt x="34564" y="119039"/>
                </a:lnTo>
                <a:lnTo>
                  <a:pt x="31683" y="114239"/>
                </a:lnTo>
                <a:lnTo>
                  <a:pt x="29763" y="107518"/>
                </a:lnTo>
                <a:lnTo>
                  <a:pt x="28803" y="100797"/>
                </a:lnTo>
                <a:lnTo>
                  <a:pt x="27843" y="94076"/>
                </a:lnTo>
                <a:lnTo>
                  <a:pt x="27843" y="85435"/>
                </a:lnTo>
                <a:lnTo>
                  <a:pt x="125760" y="85435"/>
                </a:lnTo>
                <a:lnTo>
                  <a:pt x="128640" y="84475"/>
                </a:lnTo>
                <a:lnTo>
                  <a:pt x="130561" y="82555"/>
                </a:lnTo>
                <a:lnTo>
                  <a:pt x="132481" y="80634"/>
                </a:lnTo>
                <a:lnTo>
                  <a:pt x="133441" y="77754"/>
                </a:lnTo>
                <a:lnTo>
                  <a:pt x="133441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4112757" y="5811713"/>
            <a:ext cx="144947" cy="160324"/>
          </a:xfrm>
          <a:custGeom>
            <a:avLst/>
            <a:gdLst/>
            <a:ahLst/>
            <a:cxnLst/>
            <a:rect l="l" t="t" r="r" b="b"/>
            <a:pathLst>
              <a:path w="144947" h="160324">
                <a:moveTo>
                  <a:pt x="50871" y="133441"/>
                </a:moveTo>
                <a:lnTo>
                  <a:pt x="45110" y="129600"/>
                </a:lnTo>
                <a:lnTo>
                  <a:pt x="40309" y="125760"/>
                </a:lnTo>
                <a:lnTo>
                  <a:pt x="37429" y="120959"/>
                </a:lnTo>
                <a:lnTo>
                  <a:pt x="39349" y="154548"/>
                </a:lnTo>
                <a:lnTo>
                  <a:pt x="45463" y="156728"/>
                </a:lnTo>
                <a:lnTo>
                  <a:pt x="57434" y="159423"/>
                </a:lnTo>
                <a:lnTo>
                  <a:pt x="71033" y="160324"/>
                </a:lnTo>
                <a:lnTo>
                  <a:pt x="79628" y="159861"/>
                </a:lnTo>
                <a:lnTo>
                  <a:pt x="92230" y="157469"/>
                </a:lnTo>
                <a:lnTo>
                  <a:pt x="103677" y="153603"/>
                </a:lnTo>
                <a:lnTo>
                  <a:pt x="117056" y="145683"/>
                </a:lnTo>
                <a:lnTo>
                  <a:pt x="126705" y="137281"/>
                </a:lnTo>
                <a:lnTo>
                  <a:pt x="135378" y="123341"/>
                </a:lnTo>
                <a:lnTo>
                  <a:pt x="140147" y="111358"/>
                </a:lnTo>
                <a:lnTo>
                  <a:pt x="142364" y="104446"/>
                </a:lnTo>
                <a:lnTo>
                  <a:pt x="144411" y="91909"/>
                </a:lnTo>
                <a:lnTo>
                  <a:pt x="144947" y="78714"/>
                </a:lnTo>
                <a:lnTo>
                  <a:pt x="144788" y="70512"/>
                </a:lnTo>
                <a:lnTo>
                  <a:pt x="143642" y="57704"/>
                </a:lnTo>
                <a:lnTo>
                  <a:pt x="141107" y="46085"/>
                </a:lnTo>
                <a:lnTo>
                  <a:pt x="134742" y="31223"/>
                </a:lnTo>
                <a:lnTo>
                  <a:pt x="127665" y="21122"/>
                </a:lnTo>
                <a:lnTo>
                  <a:pt x="117085" y="11946"/>
                </a:lnTo>
                <a:lnTo>
                  <a:pt x="105597" y="5760"/>
                </a:lnTo>
                <a:lnTo>
                  <a:pt x="99479" y="3583"/>
                </a:lnTo>
                <a:lnTo>
                  <a:pt x="87509" y="895"/>
                </a:lnTo>
                <a:lnTo>
                  <a:pt x="73914" y="0"/>
                </a:lnTo>
                <a:lnTo>
                  <a:pt x="65319" y="463"/>
                </a:lnTo>
                <a:lnTo>
                  <a:pt x="52716" y="2855"/>
                </a:lnTo>
                <a:lnTo>
                  <a:pt x="41269" y="6720"/>
                </a:lnTo>
                <a:lnTo>
                  <a:pt x="27171" y="14641"/>
                </a:lnTo>
                <a:lnTo>
                  <a:pt x="18242" y="23042"/>
                </a:lnTo>
                <a:lnTo>
                  <a:pt x="9560" y="36986"/>
                </a:lnTo>
                <a:lnTo>
                  <a:pt x="4785" y="48966"/>
                </a:lnTo>
                <a:lnTo>
                  <a:pt x="2579" y="55865"/>
                </a:lnTo>
                <a:lnTo>
                  <a:pt x="535" y="68405"/>
                </a:lnTo>
                <a:lnTo>
                  <a:pt x="0" y="81594"/>
                </a:lnTo>
                <a:lnTo>
                  <a:pt x="160" y="89817"/>
                </a:lnTo>
                <a:lnTo>
                  <a:pt x="1306" y="102624"/>
                </a:lnTo>
                <a:lnTo>
                  <a:pt x="3840" y="114239"/>
                </a:lnTo>
                <a:lnTo>
                  <a:pt x="10198" y="129100"/>
                </a:lnTo>
                <a:lnTo>
                  <a:pt x="17282" y="139202"/>
                </a:lnTo>
                <a:lnTo>
                  <a:pt x="27847" y="148373"/>
                </a:lnTo>
                <a:lnTo>
                  <a:pt x="29748" y="101757"/>
                </a:lnTo>
                <a:lnTo>
                  <a:pt x="28788" y="95036"/>
                </a:lnTo>
                <a:lnTo>
                  <a:pt x="27828" y="87370"/>
                </a:lnTo>
                <a:lnTo>
                  <a:pt x="27828" y="71033"/>
                </a:lnTo>
                <a:lnTo>
                  <a:pt x="28788" y="63367"/>
                </a:lnTo>
                <a:lnTo>
                  <a:pt x="30708" y="56631"/>
                </a:lnTo>
                <a:lnTo>
                  <a:pt x="32628" y="49926"/>
                </a:lnTo>
                <a:lnTo>
                  <a:pt x="34549" y="44165"/>
                </a:lnTo>
                <a:lnTo>
                  <a:pt x="38389" y="38404"/>
                </a:lnTo>
                <a:lnTo>
                  <a:pt x="42230" y="33604"/>
                </a:lnTo>
                <a:lnTo>
                  <a:pt x="47030" y="29763"/>
                </a:lnTo>
                <a:lnTo>
                  <a:pt x="52791" y="26883"/>
                </a:lnTo>
                <a:lnTo>
                  <a:pt x="58552" y="24002"/>
                </a:lnTo>
                <a:lnTo>
                  <a:pt x="65272" y="23042"/>
                </a:lnTo>
                <a:lnTo>
                  <a:pt x="81594" y="23042"/>
                </a:lnTo>
                <a:lnTo>
                  <a:pt x="88315" y="24002"/>
                </a:lnTo>
                <a:lnTo>
                  <a:pt x="94076" y="27843"/>
                </a:lnTo>
                <a:lnTo>
                  <a:pt x="99837" y="30723"/>
                </a:lnTo>
                <a:lnTo>
                  <a:pt x="104637" y="34564"/>
                </a:lnTo>
                <a:lnTo>
                  <a:pt x="107518" y="39364"/>
                </a:lnTo>
                <a:lnTo>
                  <a:pt x="111358" y="45125"/>
                </a:lnTo>
                <a:lnTo>
                  <a:pt x="113263" y="50886"/>
                </a:lnTo>
                <a:lnTo>
                  <a:pt x="115199" y="58567"/>
                </a:lnTo>
                <a:lnTo>
                  <a:pt x="116159" y="65288"/>
                </a:lnTo>
                <a:lnTo>
                  <a:pt x="117104" y="72969"/>
                </a:lnTo>
                <a:lnTo>
                  <a:pt x="117104" y="89275"/>
                </a:lnTo>
                <a:lnTo>
                  <a:pt x="116159" y="96956"/>
                </a:lnTo>
                <a:lnTo>
                  <a:pt x="114223" y="103677"/>
                </a:lnTo>
                <a:lnTo>
                  <a:pt x="112318" y="110398"/>
                </a:lnTo>
                <a:lnTo>
                  <a:pt x="110383" y="116159"/>
                </a:lnTo>
                <a:lnTo>
                  <a:pt x="106542" y="121920"/>
                </a:lnTo>
                <a:lnTo>
                  <a:pt x="102702" y="126720"/>
                </a:lnTo>
                <a:lnTo>
                  <a:pt x="97917" y="130561"/>
                </a:lnTo>
                <a:lnTo>
                  <a:pt x="92156" y="133441"/>
                </a:lnTo>
                <a:lnTo>
                  <a:pt x="86395" y="136321"/>
                </a:lnTo>
                <a:lnTo>
                  <a:pt x="79674" y="137281"/>
                </a:lnTo>
                <a:lnTo>
                  <a:pt x="63352" y="137281"/>
                </a:lnTo>
                <a:lnTo>
                  <a:pt x="56631" y="136321"/>
                </a:lnTo>
                <a:lnTo>
                  <a:pt x="50871" y="13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4140605" y="5913470"/>
            <a:ext cx="11502" cy="52791"/>
          </a:xfrm>
          <a:custGeom>
            <a:avLst/>
            <a:gdLst/>
            <a:ahLst/>
            <a:cxnLst/>
            <a:rect l="l" t="t" r="r" b="b"/>
            <a:pathLst>
              <a:path w="11502" h="52791">
                <a:moveTo>
                  <a:pt x="11502" y="52791"/>
                </a:moveTo>
                <a:lnTo>
                  <a:pt x="9582" y="19202"/>
                </a:lnTo>
                <a:lnTo>
                  <a:pt x="5741" y="13441"/>
                </a:lnTo>
                <a:lnTo>
                  <a:pt x="3821" y="7680"/>
                </a:lnTo>
                <a:lnTo>
                  <a:pt x="1901" y="0"/>
                </a:lnTo>
                <a:lnTo>
                  <a:pt x="0" y="46616"/>
                </a:lnTo>
                <a:lnTo>
                  <a:pt x="11502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4278828" y="5742599"/>
            <a:ext cx="97917" cy="226557"/>
          </a:xfrm>
          <a:custGeom>
            <a:avLst/>
            <a:gdLst/>
            <a:ahLst/>
            <a:cxnLst/>
            <a:rect l="l" t="t" r="r" b="b"/>
            <a:pathLst>
              <a:path w="97917" h="226557">
                <a:moveTo>
                  <a:pt x="27828" y="225597"/>
                </a:moveTo>
                <a:lnTo>
                  <a:pt x="29763" y="226557"/>
                </a:lnTo>
                <a:lnTo>
                  <a:pt x="47045" y="226557"/>
                </a:lnTo>
                <a:lnTo>
                  <a:pt x="48006" y="225597"/>
                </a:lnTo>
                <a:lnTo>
                  <a:pt x="50886" y="225597"/>
                </a:lnTo>
                <a:lnTo>
                  <a:pt x="50886" y="224637"/>
                </a:lnTo>
                <a:lnTo>
                  <a:pt x="51831" y="224637"/>
                </a:lnTo>
                <a:lnTo>
                  <a:pt x="51831" y="95036"/>
                </a:lnTo>
                <a:lnTo>
                  <a:pt x="86395" y="95036"/>
                </a:lnTo>
                <a:lnTo>
                  <a:pt x="87355" y="94076"/>
                </a:lnTo>
                <a:lnTo>
                  <a:pt x="88315" y="92156"/>
                </a:lnTo>
                <a:lnTo>
                  <a:pt x="89275" y="90236"/>
                </a:lnTo>
                <a:lnTo>
                  <a:pt x="90236" y="87355"/>
                </a:lnTo>
                <a:lnTo>
                  <a:pt x="90236" y="79674"/>
                </a:lnTo>
                <a:lnTo>
                  <a:pt x="89275" y="78714"/>
                </a:lnTo>
                <a:lnTo>
                  <a:pt x="89275" y="75834"/>
                </a:lnTo>
                <a:lnTo>
                  <a:pt x="88315" y="74874"/>
                </a:lnTo>
                <a:lnTo>
                  <a:pt x="88315" y="73913"/>
                </a:lnTo>
                <a:lnTo>
                  <a:pt x="87355" y="73913"/>
                </a:lnTo>
                <a:lnTo>
                  <a:pt x="86395" y="72953"/>
                </a:lnTo>
                <a:lnTo>
                  <a:pt x="51831" y="72953"/>
                </a:lnTo>
                <a:lnTo>
                  <a:pt x="51831" y="50886"/>
                </a:lnTo>
                <a:lnTo>
                  <a:pt x="52791" y="45110"/>
                </a:lnTo>
                <a:lnTo>
                  <a:pt x="53751" y="41285"/>
                </a:lnTo>
                <a:lnTo>
                  <a:pt x="53751" y="36484"/>
                </a:lnTo>
                <a:lnTo>
                  <a:pt x="55671" y="32644"/>
                </a:lnTo>
                <a:lnTo>
                  <a:pt x="57591" y="30723"/>
                </a:lnTo>
                <a:lnTo>
                  <a:pt x="58552" y="27828"/>
                </a:lnTo>
                <a:lnTo>
                  <a:pt x="61432" y="25923"/>
                </a:lnTo>
                <a:lnTo>
                  <a:pt x="64312" y="24003"/>
                </a:lnTo>
                <a:lnTo>
                  <a:pt x="67193" y="23042"/>
                </a:lnTo>
                <a:lnTo>
                  <a:pt x="70073" y="22082"/>
                </a:lnTo>
                <a:lnTo>
                  <a:pt x="76794" y="22082"/>
                </a:lnTo>
                <a:lnTo>
                  <a:pt x="79674" y="23042"/>
                </a:lnTo>
                <a:lnTo>
                  <a:pt x="81594" y="23042"/>
                </a:lnTo>
                <a:lnTo>
                  <a:pt x="83515" y="24003"/>
                </a:lnTo>
                <a:lnTo>
                  <a:pt x="85435" y="24003"/>
                </a:lnTo>
                <a:lnTo>
                  <a:pt x="87355" y="24963"/>
                </a:lnTo>
                <a:lnTo>
                  <a:pt x="89275" y="24963"/>
                </a:lnTo>
                <a:lnTo>
                  <a:pt x="90236" y="25923"/>
                </a:lnTo>
                <a:lnTo>
                  <a:pt x="91196" y="25923"/>
                </a:lnTo>
                <a:lnTo>
                  <a:pt x="93116" y="26883"/>
                </a:lnTo>
                <a:lnTo>
                  <a:pt x="95996" y="26883"/>
                </a:lnTo>
                <a:lnTo>
                  <a:pt x="96956" y="25923"/>
                </a:lnTo>
                <a:lnTo>
                  <a:pt x="96956" y="24003"/>
                </a:lnTo>
                <a:lnTo>
                  <a:pt x="97917" y="23042"/>
                </a:lnTo>
                <a:lnTo>
                  <a:pt x="97917" y="10561"/>
                </a:lnTo>
                <a:lnTo>
                  <a:pt x="96956" y="9601"/>
                </a:lnTo>
                <a:lnTo>
                  <a:pt x="96956" y="6720"/>
                </a:lnTo>
                <a:lnTo>
                  <a:pt x="95996" y="6720"/>
                </a:lnTo>
                <a:lnTo>
                  <a:pt x="95036" y="5760"/>
                </a:lnTo>
                <a:lnTo>
                  <a:pt x="95036" y="4800"/>
                </a:lnTo>
                <a:lnTo>
                  <a:pt x="93116" y="3840"/>
                </a:lnTo>
                <a:lnTo>
                  <a:pt x="91196" y="3840"/>
                </a:lnTo>
                <a:lnTo>
                  <a:pt x="89275" y="2880"/>
                </a:lnTo>
                <a:lnTo>
                  <a:pt x="86395" y="1920"/>
                </a:lnTo>
                <a:lnTo>
                  <a:pt x="83515" y="960"/>
                </a:lnTo>
                <a:lnTo>
                  <a:pt x="79674" y="960"/>
                </a:lnTo>
                <a:lnTo>
                  <a:pt x="75834" y="0"/>
                </a:lnTo>
                <a:lnTo>
                  <a:pt x="64312" y="0"/>
                </a:lnTo>
                <a:lnTo>
                  <a:pt x="57591" y="960"/>
                </a:lnTo>
                <a:lnTo>
                  <a:pt x="51831" y="3840"/>
                </a:lnTo>
                <a:lnTo>
                  <a:pt x="46070" y="5760"/>
                </a:lnTo>
                <a:lnTo>
                  <a:pt x="41269" y="9601"/>
                </a:lnTo>
                <a:lnTo>
                  <a:pt x="36484" y="13441"/>
                </a:lnTo>
                <a:lnTo>
                  <a:pt x="32644" y="18242"/>
                </a:lnTo>
                <a:lnTo>
                  <a:pt x="29763" y="24003"/>
                </a:lnTo>
                <a:lnTo>
                  <a:pt x="27828" y="31683"/>
                </a:lnTo>
                <a:lnTo>
                  <a:pt x="26145" y="44212"/>
                </a:lnTo>
                <a:lnTo>
                  <a:pt x="25923" y="57591"/>
                </a:lnTo>
                <a:lnTo>
                  <a:pt x="25923" y="72953"/>
                </a:lnTo>
                <a:lnTo>
                  <a:pt x="2880" y="72953"/>
                </a:lnTo>
                <a:lnTo>
                  <a:pt x="1920" y="73913"/>
                </a:lnTo>
                <a:lnTo>
                  <a:pt x="960" y="73913"/>
                </a:lnTo>
                <a:lnTo>
                  <a:pt x="960" y="75834"/>
                </a:lnTo>
                <a:lnTo>
                  <a:pt x="0" y="77754"/>
                </a:lnTo>
                <a:lnTo>
                  <a:pt x="0" y="90236"/>
                </a:lnTo>
                <a:lnTo>
                  <a:pt x="960" y="92156"/>
                </a:lnTo>
                <a:lnTo>
                  <a:pt x="1920" y="94076"/>
                </a:lnTo>
                <a:lnTo>
                  <a:pt x="2880" y="95036"/>
                </a:lnTo>
                <a:lnTo>
                  <a:pt x="25923" y="95036"/>
                </a:lnTo>
                <a:lnTo>
                  <a:pt x="25923" y="224637"/>
                </a:lnTo>
                <a:lnTo>
                  <a:pt x="26883" y="224637"/>
                </a:lnTo>
                <a:lnTo>
                  <a:pt x="26883" y="225597"/>
                </a:lnTo>
                <a:lnTo>
                  <a:pt x="27828" y="2255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4473702" y="5811713"/>
            <a:ext cx="215996" cy="157444"/>
          </a:xfrm>
          <a:custGeom>
            <a:avLst/>
            <a:gdLst/>
            <a:ahLst/>
            <a:cxnLst/>
            <a:rect l="l" t="t" r="r" b="b"/>
            <a:pathLst>
              <a:path w="215996" h="157444">
                <a:moveTo>
                  <a:pt x="3840" y="157444"/>
                </a:moveTo>
                <a:lnTo>
                  <a:pt x="21122" y="157444"/>
                </a:lnTo>
                <a:lnTo>
                  <a:pt x="23042" y="156484"/>
                </a:lnTo>
                <a:lnTo>
                  <a:pt x="24963" y="156484"/>
                </a:lnTo>
                <a:lnTo>
                  <a:pt x="25923" y="155524"/>
                </a:lnTo>
                <a:lnTo>
                  <a:pt x="25923" y="154548"/>
                </a:lnTo>
                <a:lnTo>
                  <a:pt x="26883" y="153603"/>
                </a:lnTo>
                <a:lnTo>
                  <a:pt x="26883" y="51846"/>
                </a:lnTo>
                <a:lnTo>
                  <a:pt x="29501" y="48249"/>
                </a:lnTo>
                <a:lnTo>
                  <a:pt x="38270" y="38159"/>
                </a:lnTo>
                <a:lnTo>
                  <a:pt x="47030" y="30723"/>
                </a:lnTo>
                <a:lnTo>
                  <a:pt x="52791" y="25923"/>
                </a:lnTo>
                <a:lnTo>
                  <a:pt x="59512" y="23042"/>
                </a:lnTo>
                <a:lnTo>
                  <a:pt x="70073" y="23042"/>
                </a:lnTo>
                <a:lnTo>
                  <a:pt x="74874" y="24002"/>
                </a:lnTo>
                <a:lnTo>
                  <a:pt x="78714" y="26883"/>
                </a:lnTo>
                <a:lnTo>
                  <a:pt x="81594" y="28803"/>
                </a:lnTo>
                <a:lnTo>
                  <a:pt x="85435" y="31683"/>
                </a:lnTo>
                <a:lnTo>
                  <a:pt x="87355" y="34564"/>
                </a:lnTo>
                <a:lnTo>
                  <a:pt x="89275" y="38404"/>
                </a:lnTo>
                <a:lnTo>
                  <a:pt x="91196" y="43205"/>
                </a:lnTo>
                <a:lnTo>
                  <a:pt x="92156" y="48005"/>
                </a:lnTo>
                <a:lnTo>
                  <a:pt x="94076" y="52806"/>
                </a:lnTo>
                <a:lnTo>
                  <a:pt x="94076" y="153603"/>
                </a:lnTo>
                <a:lnTo>
                  <a:pt x="95036" y="154548"/>
                </a:lnTo>
                <a:lnTo>
                  <a:pt x="95036" y="155524"/>
                </a:lnTo>
                <a:lnTo>
                  <a:pt x="95996" y="156484"/>
                </a:lnTo>
                <a:lnTo>
                  <a:pt x="96956" y="156484"/>
                </a:lnTo>
                <a:lnTo>
                  <a:pt x="97916" y="157444"/>
                </a:lnTo>
                <a:lnTo>
                  <a:pt x="116159" y="157444"/>
                </a:lnTo>
                <a:lnTo>
                  <a:pt x="117119" y="156484"/>
                </a:lnTo>
                <a:lnTo>
                  <a:pt x="119039" y="156484"/>
                </a:lnTo>
                <a:lnTo>
                  <a:pt x="119999" y="155524"/>
                </a:lnTo>
                <a:lnTo>
                  <a:pt x="120959" y="154548"/>
                </a:lnTo>
                <a:lnTo>
                  <a:pt x="120959" y="51846"/>
                </a:lnTo>
                <a:lnTo>
                  <a:pt x="123903" y="48249"/>
                </a:lnTo>
                <a:lnTo>
                  <a:pt x="133055" y="38159"/>
                </a:lnTo>
                <a:lnTo>
                  <a:pt x="141107" y="30723"/>
                </a:lnTo>
                <a:lnTo>
                  <a:pt x="147827" y="25923"/>
                </a:lnTo>
                <a:lnTo>
                  <a:pt x="153603" y="23042"/>
                </a:lnTo>
                <a:lnTo>
                  <a:pt x="165110" y="23042"/>
                </a:lnTo>
                <a:lnTo>
                  <a:pt x="168950" y="24002"/>
                </a:lnTo>
                <a:lnTo>
                  <a:pt x="172791" y="26883"/>
                </a:lnTo>
                <a:lnTo>
                  <a:pt x="176631" y="28803"/>
                </a:lnTo>
                <a:lnTo>
                  <a:pt x="179511" y="31683"/>
                </a:lnTo>
                <a:lnTo>
                  <a:pt x="182392" y="34564"/>
                </a:lnTo>
                <a:lnTo>
                  <a:pt x="184312" y="38404"/>
                </a:lnTo>
                <a:lnTo>
                  <a:pt x="186232" y="43205"/>
                </a:lnTo>
                <a:lnTo>
                  <a:pt x="187192" y="48005"/>
                </a:lnTo>
                <a:lnTo>
                  <a:pt x="188153" y="52806"/>
                </a:lnTo>
                <a:lnTo>
                  <a:pt x="189113" y="58567"/>
                </a:lnTo>
                <a:lnTo>
                  <a:pt x="189113" y="155524"/>
                </a:lnTo>
                <a:lnTo>
                  <a:pt x="190073" y="155524"/>
                </a:lnTo>
                <a:lnTo>
                  <a:pt x="190073" y="156484"/>
                </a:lnTo>
                <a:lnTo>
                  <a:pt x="191033" y="156484"/>
                </a:lnTo>
                <a:lnTo>
                  <a:pt x="192953" y="157444"/>
                </a:lnTo>
                <a:lnTo>
                  <a:pt x="210235" y="157444"/>
                </a:lnTo>
                <a:lnTo>
                  <a:pt x="212156" y="156484"/>
                </a:lnTo>
                <a:lnTo>
                  <a:pt x="214076" y="156484"/>
                </a:lnTo>
                <a:lnTo>
                  <a:pt x="215036" y="155524"/>
                </a:lnTo>
                <a:lnTo>
                  <a:pt x="215036" y="154548"/>
                </a:lnTo>
                <a:lnTo>
                  <a:pt x="215996" y="153603"/>
                </a:lnTo>
                <a:lnTo>
                  <a:pt x="215996" y="52806"/>
                </a:lnTo>
                <a:lnTo>
                  <a:pt x="215036" y="45125"/>
                </a:lnTo>
                <a:lnTo>
                  <a:pt x="213116" y="37444"/>
                </a:lnTo>
                <a:lnTo>
                  <a:pt x="211195" y="30723"/>
                </a:lnTo>
                <a:lnTo>
                  <a:pt x="208315" y="24002"/>
                </a:lnTo>
                <a:lnTo>
                  <a:pt x="204475" y="18242"/>
                </a:lnTo>
                <a:lnTo>
                  <a:pt x="200634" y="13441"/>
                </a:lnTo>
                <a:lnTo>
                  <a:pt x="195834" y="8641"/>
                </a:lnTo>
                <a:lnTo>
                  <a:pt x="189113" y="5760"/>
                </a:lnTo>
                <a:lnTo>
                  <a:pt x="182392" y="1920"/>
                </a:lnTo>
                <a:lnTo>
                  <a:pt x="174711" y="0"/>
                </a:lnTo>
                <a:lnTo>
                  <a:pt x="162229" y="0"/>
                </a:lnTo>
                <a:lnTo>
                  <a:pt x="157429" y="960"/>
                </a:lnTo>
                <a:lnTo>
                  <a:pt x="153603" y="1920"/>
                </a:lnTo>
                <a:lnTo>
                  <a:pt x="149763" y="2880"/>
                </a:lnTo>
                <a:lnTo>
                  <a:pt x="145923" y="4800"/>
                </a:lnTo>
                <a:lnTo>
                  <a:pt x="142082" y="6720"/>
                </a:lnTo>
                <a:lnTo>
                  <a:pt x="138242" y="9601"/>
                </a:lnTo>
                <a:lnTo>
                  <a:pt x="134401" y="12481"/>
                </a:lnTo>
                <a:lnTo>
                  <a:pt x="129600" y="15361"/>
                </a:lnTo>
                <a:lnTo>
                  <a:pt x="124800" y="19202"/>
                </a:lnTo>
                <a:lnTo>
                  <a:pt x="120959" y="24002"/>
                </a:lnTo>
                <a:lnTo>
                  <a:pt x="116159" y="28803"/>
                </a:lnTo>
                <a:lnTo>
                  <a:pt x="114239" y="24963"/>
                </a:lnTo>
                <a:lnTo>
                  <a:pt x="112318" y="21122"/>
                </a:lnTo>
                <a:lnTo>
                  <a:pt x="109438" y="17282"/>
                </a:lnTo>
                <a:lnTo>
                  <a:pt x="106558" y="14401"/>
                </a:lnTo>
                <a:lnTo>
                  <a:pt x="103677" y="10561"/>
                </a:lnTo>
                <a:lnTo>
                  <a:pt x="99837" y="8641"/>
                </a:lnTo>
                <a:lnTo>
                  <a:pt x="95996" y="5760"/>
                </a:lnTo>
                <a:lnTo>
                  <a:pt x="92156" y="3840"/>
                </a:lnTo>
                <a:lnTo>
                  <a:pt x="87355" y="2880"/>
                </a:lnTo>
                <a:lnTo>
                  <a:pt x="82555" y="960"/>
                </a:lnTo>
                <a:lnTo>
                  <a:pt x="76794" y="0"/>
                </a:lnTo>
                <a:lnTo>
                  <a:pt x="63352" y="0"/>
                </a:lnTo>
                <a:lnTo>
                  <a:pt x="55686" y="2880"/>
                </a:lnTo>
                <a:lnTo>
                  <a:pt x="48005" y="6720"/>
                </a:lnTo>
                <a:lnTo>
                  <a:pt x="43543" y="9660"/>
                </a:lnTo>
                <a:lnTo>
                  <a:pt x="33683" y="17326"/>
                </a:lnTo>
                <a:lnTo>
                  <a:pt x="24002" y="26883"/>
                </a:lnTo>
                <a:lnTo>
                  <a:pt x="24002" y="576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480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lnTo>
                  <a:pt x="1920" y="156484"/>
                </a:lnTo>
                <a:lnTo>
                  <a:pt x="2880" y="156484"/>
                </a:lnTo>
                <a:lnTo>
                  <a:pt x="3840" y="15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4754971" y="5933633"/>
            <a:ext cx="8641" cy="37444"/>
          </a:xfrm>
          <a:custGeom>
            <a:avLst/>
            <a:gdLst/>
            <a:ahLst/>
            <a:cxnLst/>
            <a:rect l="l" t="t" r="r" b="b"/>
            <a:pathLst>
              <a:path w="8641" h="37444">
                <a:moveTo>
                  <a:pt x="2880" y="5760"/>
                </a:moveTo>
                <a:lnTo>
                  <a:pt x="0" y="0"/>
                </a:lnTo>
                <a:lnTo>
                  <a:pt x="2880" y="34564"/>
                </a:lnTo>
                <a:lnTo>
                  <a:pt x="8641" y="37444"/>
                </a:lnTo>
                <a:lnTo>
                  <a:pt x="7680" y="10561"/>
                </a:lnTo>
                <a:lnTo>
                  <a:pt x="288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4728088" y="5811713"/>
            <a:ext cx="119039" cy="160324"/>
          </a:xfrm>
          <a:custGeom>
            <a:avLst/>
            <a:gdLst/>
            <a:ahLst/>
            <a:cxnLst/>
            <a:rect l="l" t="t" r="r" b="b"/>
            <a:pathLst>
              <a:path w="119039" h="160324">
                <a:moveTo>
                  <a:pt x="7680" y="29763"/>
                </a:moveTo>
                <a:lnTo>
                  <a:pt x="7680" y="33604"/>
                </a:lnTo>
                <a:lnTo>
                  <a:pt x="8641" y="34564"/>
                </a:lnTo>
                <a:lnTo>
                  <a:pt x="8641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7444"/>
                </a:lnTo>
                <a:lnTo>
                  <a:pt x="15361" y="36484"/>
                </a:lnTo>
                <a:lnTo>
                  <a:pt x="18242" y="34564"/>
                </a:lnTo>
                <a:lnTo>
                  <a:pt x="21122" y="33604"/>
                </a:lnTo>
                <a:lnTo>
                  <a:pt x="24003" y="31683"/>
                </a:lnTo>
                <a:lnTo>
                  <a:pt x="27843" y="29763"/>
                </a:lnTo>
                <a:lnTo>
                  <a:pt x="32644" y="27843"/>
                </a:lnTo>
                <a:lnTo>
                  <a:pt x="36484" y="25923"/>
                </a:lnTo>
                <a:lnTo>
                  <a:pt x="42245" y="24002"/>
                </a:lnTo>
                <a:lnTo>
                  <a:pt x="47045" y="23042"/>
                </a:lnTo>
                <a:lnTo>
                  <a:pt x="52806" y="22082"/>
                </a:lnTo>
                <a:lnTo>
                  <a:pt x="66248" y="22082"/>
                </a:lnTo>
                <a:lnTo>
                  <a:pt x="71048" y="23042"/>
                </a:lnTo>
                <a:lnTo>
                  <a:pt x="74874" y="24002"/>
                </a:lnTo>
                <a:lnTo>
                  <a:pt x="79689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8331" y="33604"/>
                </a:lnTo>
                <a:lnTo>
                  <a:pt x="90236" y="37444"/>
                </a:lnTo>
                <a:lnTo>
                  <a:pt x="91211" y="41285"/>
                </a:lnTo>
                <a:lnTo>
                  <a:pt x="92156" y="46085"/>
                </a:lnTo>
                <a:lnTo>
                  <a:pt x="93116" y="50886"/>
                </a:lnTo>
                <a:lnTo>
                  <a:pt x="93116" y="67193"/>
                </a:lnTo>
                <a:lnTo>
                  <a:pt x="72969" y="67193"/>
                </a:lnTo>
                <a:lnTo>
                  <a:pt x="66933" y="67369"/>
                </a:lnTo>
                <a:lnTo>
                  <a:pt x="54192" y="68809"/>
                </a:lnTo>
                <a:lnTo>
                  <a:pt x="42245" y="71033"/>
                </a:lnTo>
                <a:lnTo>
                  <a:pt x="33604" y="72969"/>
                </a:lnTo>
                <a:lnTo>
                  <a:pt x="25923" y="75849"/>
                </a:lnTo>
                <a:lnTo>
                  <a:pt x="19202" y="79689"/>
                </a:lnTo>
                <a:lnTo>
                  <a:pt x="13441" y="83530"/>
                </a:lnTo>
                <a:lnTo>
                  <a:pt x="8641" y="88315"/>
                </a:lnTo>
                <a:lnTo>
                  <a:pt x="480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3840" y="134401"/>
                </a:lnTo>
                <a:lnTo>
                  <a:pt x="5760" y="140162"/>
                </a:lnTo>
                <a:lnTo>
                  <a:pt x="9601" y="144962"/>
                </a:lnTo>
                <a:lnTo>
                  <a:pt x="13441" y="147843"/>
                </a:lnTo>
                <a:lnTo>
                  <a:pt x="18242" y="152643"/>
                </a:lnTo>
                <a:lnTo>
                  <a:pt x="23042" y="154548"/>
                </a:lnTo>
                <a:lnTo>
                  <a:pt x="29763" y="156484"/>
                </a:lnTo>
                <a:lnTo>
                  <a:pt x="26883" y="121920"/>
                </a:lnTo>
                <a:lnTo>
                  <a:pt x="26883" y="110398"/>
                </a:lnTo>
                <a:lnTo>
                  <a:pt x="2784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4564" y="95996"/>
                </a:lnTo>
                <a:lnTo>
                  <a:pt x="37444" y="94076"/>
                </a:lnTo>
                <a:lnTo>
                  <a:pt x="41285" y="91196"/>
                </a:lnTo>
                <a:lnTo>
                  <a:pt x="46085" y="90236"/>
                </a:lnTo>
                <a:lnTo>
                  <a:pt x="50886" y="88315"/>
                </a:lnTo>
                <a:lnTo>
                  <a:pt x="56647" y="87370"/>
                </a:lnTo>
                <a:lnTo>
                  <a:pt x="63367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79689" y="130561"/>
                </a:lnTo>
                <a:lnTo>
                  <a:pt x="73929" y="133441"/>
                </a:lnTo>
                <a:lnTo>
                  <a:pt x="68153" y="137281"/>
                </a:lnTo>
                <a:lnTo>
                  <a:pt x="61447" y="139202"/>
                </a:lnTo>
                <a:lnTo>
                  <a:pt x="46085" y="139202"/>
                </a:lnTo>
                <a:lnTo>
                  <a:pt x="39364" y="137281"/>
                </a:lnTo>
                <a:lnTo>
                  <a:pt x="34564" y="132481"/>
                </a:lnTo>
                <a:lnTo>
                  <a:pt x="35524" y="159364"/>
                </a:lnTo>
                <a:lnTo>
                  <a:pt x="43205" y="160324"/>
                </a:lnTo>
                <a:lnTo>
                  <a:pt x="59527" y="160324"/>
                </a:lnTo>
                <a:lnTo>
                  <a:pt x="67208" y="158389"/>
                </a:lnTo>
                <a:lnTo>
                  <a:pt x="74874" y="154548"/>
                </a:lnTo>
                <a:lnTo>
                  <a:pt x="76782" y="153659"/>
                </a:lnTo>
                <a:lnTo>
                  <a:pt x="87443" y="146856"/>
                </a:lnTo>
                <a:lnTo>
                  <a:pt x="96956" y="138242"/>
                </a:lnTo>
                <a:lnTo>
                  <a:pt x="96956" y="155524"/>
                </a:lnTo>
                <a:lnTo>
                  <a:pt x="97917" y="155524"/>
                </a:lnTo>
                <a:lnTo>
                  <a:pt x="98877" y="156484"/>
                </a:lnTo>
                <a:lnTo>
                  <a:pt x="99837" y="157444"/>
                </a:lnTo>
                <a:lnTo>
                  <a:pt x="116159" y="157444"/>
                </a:lnTo>
                <a:lnTo>
                  <a:pt x="117119" y="156484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039" y="46085"/>
                </a:lnTo>
                <a:lnTo>
                  <a:pt x="118079" y="38404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8331" y="3840"/>
                </a:lnTo>
                <a:lnTo>
                  <a:pt x="76027" y="1134"/>
                </a:lnTo>
                <a:lnTo>
                  <a:pt x="62407" y="0"/>
                </a:lnTo>
                <a:lnTo>
                  <a:pt x="56647" y="0"/>
                </a:lnTo>
                <a:lnTo>
                  <a:pt x="50886" y="960"/>
                </a:lnTo>
                <a:lnTo>
                  <a:pt x="45125" y="1920"/>
                </a:lnTo>
                <a:lnTo>
                  <a:pt x="40325" y="2880"/>
                </a:lnTo>
                <a:lnTo>
                  <a:pt x="34564" y="3840"/>
                </a:lnTo>
                <a:lnTo>
                  <a:pt x="30723" y="5760"/>
                </a:lnTo>
                <a:lnTo>
                  <a:pt x="25923" y="7680"/>
                </a:lnTo>
                <a:lnTo>
                  <a:pt x="21122" y="9601"/>
                </a:lnTo>
                <a:lnTo>
                  <a:pt x="18242" y="11521"/>
                </a:lnTo>
                <a:lnTo>
                  <a:pt x="14401" y="13441"/>
                </a:lnTo>
                <a:lnTo>
                  <a:pt x="11521" y="14401"/>
                </a:lnTo>
                <a:lnTo>
                  <a:pt x="10561" y="16322"/>
                </a:lnTo>
                <a:lnTo>
                  <a:pt x="8641" y="17282"/>
                </a:lnTo>
                <a:lnTo>
                  <a:pt x="7680" y="19202"/>
                </a:lnTo>
                <a:lnTo>
                  <a:pt x="7680" y="22082"/>
                </a:lnTo>
                <a:lnTo>
                  <a:pt x="6720" y="24002"/>
                </a:lnTo>
                <a:lnTo>
                  <a:pt x="6720" y="28803"/>
                </a:lnTo>
                <a:lnTo>
                  <a:pt x="7680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4896093" y="5811713"/>
            <a:ext cx="125745" cy="157444"/>
          </a:xfrm>
          <a:custGeom>
            <a:avLst/>
            <a:gdLst/>
            <a:ahLst/>
            <a:cxnLst/>
            <a:rect l="l" t="t" r="r" b="b"/>
            <a:pathLst>
              <a:path w="125745" h="157444">
                <a:moveTo>
                  <a:pt x="73460" y="2"/>
                </a:moveTo>
                <a:lnTo>
                  <a:pt x="60852" y="1983"/>
                </a:lnTo>
                <a:lnTo>
                  <a:pt x="48950" y="6720"/>
                </a:lnTo>
                <a:lnTo>
                  <a:pt x="44495" y="9655"/>
                </a:lnTo>
                <a:lnTo>
                  <a:pt x="34635" y="17323"/>
                </a:lnTo>
                <a:lnTo>
                  <a:pt x="24963" y="26883"/>
                </a:lnTo>
                <a:lnTo>
                  <a:pt x="24963" y="6720"/>
                </a:lnTo>
                <a:lnTo>
                  <a:pt x="23987" y="5760"/>
                </a:lnTo>
                <a:lnTo>
                  <a:pt x="23987" y="4800"/>
                </a:lnTo>
                <a:lnTo>
                  <a:pt x="23027" y="3840"/>
                </a:lnTo>
                <a:lnTo>
                  <a:pt x="22067" y="3840"/>
                </a:lnTo>
                <a:lnTo>
                  <a:pt x="21122" y="2880"/>
                </a:lnTo>
                <a:lnTo>
                  <a:pt x="4785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05" y="4800"/>
                </a:lnTo>
                <a:lnTo>
                  <a:pt x="960" y="4800"/>
                </a:lnTo>
                <a:lnTo>
                  <a:pt x="960" y="6720"/>
                </a:lnTo>
                <a:lnTo>
                  <a:pt x="0" y="6720"/>
                </a:lnTo>
                <a:lnTo>
                  <a:pt x="0" y="153603"/>
                </a:lnTo>
                <a:lnTo>
                  <a:pt x="960" y="154548"/>
                </a:lnTo>
                <a:lnTo>
                  <a:pt x="960" y="155524"/>
                </a:lnTo>
                <a:lnTo>
                  <a:pt x="1905" y="156484"/>
                </a:lnTo>
                <a:lnTo>
                  <a:pt x="2880" y="156484"/>
                </a:lnTo>
                <a:lnTo>
                  <a:pt x="3840" y="157444"/>
                </a:lnTo>
                <a:lnTo>
                  <a:pt x="22067" y="157444"/>
                </a:lnTo>
                <a:lnTo>
                  <a:pt x="23027" y="156484"/>
                </a:lnTo>
                <a:lnTo>
                  <a:pt x="24963" y="156484"/>
                </a:lnTo>
                <a:lnTo>
                  <a:pt x="25908" y="155524"/>
                </a:lnTo>
                <a:lnTo>
                  <a:pt x="26868" y="155524"/>
                </a:lnTo>
                <a:lnTo>
                  <a:pt x="26868" y="51846"/>
                </a:lnTo>
                <a:lnTo>
                  <a:pt x="30256" y="47724"/>
                </a:lnTo>
                <a:lnTo>
                  <a:pt x="39344" y="37961"/>
                </a:lnTo>
                <a:lnTo>
                  <a:pt x="47990" y="30723"/>
                </a:lnTo>
                <a:lnTo>
                  <a:pt x="54711" y="25923"/>
                </a:lnTo>
                <a:lnTo>
                  <a:pt x="61432" y="23042"/>
                </a:lnTo>
                <a:lnTo>
                  <a:pt x="72953" y="23042"/>
                </a:lnTo>
                <a:lnTo>
                  <a:pt x="77754" y="24002"/>
                </a:lnTo>
                <a:lnTo>
                  <a:pt x="81594" y="26883"/>
                </a:lnTo>
                <a:lnTo>
                  <a:pt x="85435" y="28803"/>
                </a:lnTo>
                <a:lnTo>
                  <a:pt x="89275" y="31683"/>
                </a:lnTo>
                <a:lnTo>
                  <a:pt x="91196" y="34564"/>
                </a:lnTo>
                <a:lnTo>
                  <a:pt x="94076" y="38404"/>
                </a:lnTo>
                <a:lnTo>
                  <a:pt x="95981" y="43205"/>
                </a:lnTo>
                <a:lnTo>
                  <a:pt x="96956" y="48005"/>
                </a:lnTo>
                <a:lnTo>
                  <a:pt x="97917" y="52806"/>
                </a:lnTo>
                <a:lnTo>
                  <a:pt x="98877" y="59527"/>
                </a:lnTo>
                <a:lnTo>
                  <a:pt x="98877" y="154548"/>
                </a:lnTo>
                <a:lnTo>
                  <a:pt x="99822" y="155524"/>
                </a:lnTo>
                <a:lnTo>
                  <a:pt x="100797" y="156484"/>
                </a:lnTo>
                <a:lnTo>
                  <a:pt x="101757" y="156484"/>
                </a:lnTo>
                <a:lnTo>
                  <a:pt x="102702" y="157444"/>
                </a:lnTo>
                <a:lnTo>
                  <a:pt x="120944" y="157444"/>
                </a:lnTo>
                <a:lnTo>
                  <a:pt x="121904" y="156484"/>
                </a:lnTo>
                <a:lnTo>
                  <a:pt x="123825" y="156484"/>
                </a:lnTo>
                <a:lnTo>
                  <a:pt x="124785" y="155524"/>
                </a:lnTo>
                <a:lnTo>
                  <a:pt x="125745" y="154548"/>
                </a:lnTo>
                <a:lnTo>
                  <a:pt x="125734" y="62432"/>
                </a:lnTo>
                <a:lnTo>
                  <a:pt x="124937" y="49004"/>
                </a:lnTo>
                <a:lnTo>
                  <a:pt x="122880" y="37444"/>
                </a:lnTo>
                <a:lnTo>
                  <a:pt x="120944" y="30723"/>
                </a:lnTo>
                <a:lnTo>
                  <a:pt x="118064" y="24002"/>
                </a:lnTo>
                <a:lnTo>
                  <a:pt x="114223" y="18242"/>
                </a:lnTo>
                <a:lnTo>
                  <a:pt x="110383" y="13441"/>
                </a:lnTo>
                <a:lnTo>
                  <a:pt x="104637" y="8641"/>
                </a:lnTo>
                <a:lnTo>
                  <a:pt x="97917" y="5760"/>
                </a:lnTo>
                <a:lnTo>
                  <a:pt x="91196" y="1920"/>
                </a:lnTo>
                <a:lnTo>
                  <a:pt x="83515" y="0"/>
                </a:lnTo>
                <a:lnTo>
                  <a:pt x="73460" y="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5069845" y="5814593"/>
            <a:ext cx="124785" cy="157444"/>
          </a:xfrm>
          <a:custGeom>
            <a:avLst/>
            <a:gdLst/>
            <a:ahLst/>
            <a:cxnLst/>
            <a:rect l="l" t="t" r="r" b="b"/>
            <a:pathLst>
              <a:path w="124785" h="157444">
                <a:moveTo>
                  <a:pt x="105597" y="154564"/>
                </a:moveTo>
                <a:lnTo>
                  <a:pt x="119999" y="154564"/>
                </a:lnTo>
                <a:lnTo>
                  <a:pt x="120959" y="153603"/>
                </a:lnTo>
                <a:lnTo>
                  <a:pt x="123840" y="153603"/>
                </a:lnTo>
                <a:lnTo>
                  <a:pt x="123840" y="152643"/>
                </a:lnTo>
                <a:lnTo>
                  <a:pt x="124785" y="152643"/>
                </a:lnTo>
                <a:lnTo>
                  <a:pt x="124785" y="2880"/>
                </a:lnTo>
                <a:lnTo>
                  <a:pt x="123840" y="2880"/>
                </a:lnTo>
                <a:lnTo>
                  <a:pt x="123840" y="1920"/>
                </a:lnTo>
                <a:lnTo>
                  <a:pt x="122880" y="960"/>
                </a:lnTo>
                <a:lnTo>
                  <a:pt x="121904" y="960"/>
                </a:lnTo>
                <a:lnTo>
                  <a:pt x="120959" y="0"/>
                </a:lnTo>
                <a:lnTo>
                  <a:pt x="103677" y="0"/>
                </a:lnTo>
                <a:lnTo>
                  <a:pt x="101757" y="960"/>
                </a:lnTo>
                <a:lnTo>
                  <a:pt x="100797" y="960"/>
                </a:lnTo>
                <a:lnTo>
                  <a:pt x="99837" y="1920"/>
                </a:lnTo>
                <a:lnTo>
                  <a:pt x="98877" y="1920"/>
                </a:lnTo>
                <a:lnTo>
                  <a:pt x="98877" y="2880"/>
                </a:lnTo>
                <a:lnTo>
                  <a:pt x="97916" y="3840"/>
                </a:lnTo>
                <a:lnTo>
                  <a:pt x="97916" y="106558"/>
                </a:lnTo>
                <a:lnTo>
                  <a:pt x="95247" y="109834"/>
                </a:lnTo>
                <a:lnTo>
                  <a:pt x="85950" y="119367"/>
                </a:lnTo>
                <a:lnTo>
                  <a:pt x="76794" y="126720"/>
                </a:lnTo>
                <a:lnTo>
                  <a:pt x="70073" y="131521"/>
                </a:lnTo>
                <a:lnTo>
                  <a:pt x="63352" y="134401"/>
                </a:lnTo>
                <a:lnTo>
                  <a:pt x="51831" y="134401"/>
                </a:lnTo>
                <a:lnTo>
                  <a:pt x="47045" y="133441"/>
                </a:lnTo>
                <a:lnTo>
                  <a:pt x="39364" y="129600"/>
                </a:lnTo>
                <a:lnTo>
                  <a:pt x="33588" y="122880"/>
                </a:lnTo>
                <a:lnTo>
                  <a:pt x="29763" y="115199"/>
                </a:lnTo>
                <a:lnTo>
                  <a:pt x="27828" y="109438"/>
                </a:lnTo>
                <a:lnTo>
                  <a:pt x="26868" y="104637"/>
                </a:lnTo>
                <a:lnTo>
                  <a:pt x="26868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2082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9" y="94921"/>
                </a:lnTo>
                <a:lnTo>
                  <a:pt x="663" y="108401"/>
                </a:lnTo>
                <a:lnTo>
                  <a:pt x="1920" y="119999"/>
                </a:lnTo>
                <a:lnTo>
                  <a:pt x="3840" y="127680"/>
                </a:lnTo>
                <a:lnTo>
                  <a:pt x="6720" y="133441"/>
                </a:lnTo>
                <a:lnTo>
                  <a:pt x="11521" y="139202"/>
                </a:lnTo>
                <a:lnTo>
                  <a:pt x="15361" y="144962"/>
                </a:lnTo>
                <a:lnTo>
                  <a:pt x="20147" y="148803"/>
                </a:lnTo>
                <a:lnTo>
                  <a:pt x="26868" y="152643"/>
                </a:lnTo>
                <a:lnTo>
                  <a:pt x="38279" y="156120"/>
                </a:lnTo>
                <a:lnTo>
                  <a:pt x="51831" y="157444"/>
                </a:lnTo>
                <a:lnTo>
                  <a:pt x="60472" y="157444"/>
                </a:lnTo>
                <a:lnTo>
                  <a:pt x="68153" y="154564"/>
                </a:lnTo>
                <a:lnTo>
                  <a:pt x="75834" y="150723"/>
                </a:lnTo>
                <a:lnTo>
                  <a:pt x="81130" y="147946"/>
                </a:lnTo>
                <a:lnTo>
                  <a:pt x="90869" y="140607"/>
                </a:lnTo>
                <a:lnTo>
                  <a:pt x="100797" y="130561"/>
                </a:lnTo>
                <a:lnTo>
                  <a:pt x="100797" y="152643"/>
                </a:lnTo>
                <a:lnTo>
                  <a:pt x="101757" y="152643"/>
                </a:lnTo>
                <a:lnTo>
                  <a:pt x="101757" y="153603"/>
                </a:lnTo>
                <a:lnTo>
                  <a:pt x="102717" y="153603"/>
                </a:lnTo>
                <a:lnTo>
                  <a:pt x="103677" y="154564"/>
                </a:lnTo>
                <a:lnTo>
                  <a:pt x="105597" y="15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5225354" y="5742599"/>
            <a:ext cx="97916" cy="226557"/>
          </a:xfrm>
          <a:custGeom>
            <a:avLst/>
            <a:gdLst/>
            <a:ahLst/>
            <a:cxnLst/>
            <a:rect l="l" t="t" r="r" b="b"/>
            <a:pathLst>
              <a:path w="97916" h="226557">
                <a:moveTo>
                  <a:pt x="89275" y="78714"/>
                </a:moveTo>
                <a:lnTo>
                  <a:pt x="89275" y="75834"/>
                </a:lnTo>
                <a:lnTo>
                  <a:pt x="88315" y="74874"/>
                </a:lnTo>
                <a:lnTo>
                  <a:pt x="88315" y="73913"/>
                </a:lnTo>
                <a:lnTo>
                  <a:pt x="87370" y="73913"/>
                </a:lnTo>
                <a:lnTo>
                  <a:pt x="87370" y="72953"/>
                </a:lnTo>
                <a:lnTo>
                  <a:pt x="52806" y="72953"/>
                </a:lnTo>
                <a:lnTo>
                  <a:pt x="52806" y="45110"/>
                </a:lnTo>
                <a:lnTo>
                  <a:pt x="53766" y="41285"/>
                </a:lnTo>
                <a:lnTo>
                  <a:pt x="54726" y="36484"/>
                </a:lnTo>
                <a:lnTo>
                  <a:pt x="55686" y="32644"/>
                </a:lnTo>
                <a:lnTo>
                  <a:pt x="57607" y="30723"/>
                </a:lnTo>
                <a:lnTo>
                  <a:pt x="58567" y="27828"/>
                </a:lnTo>
                <a:lnTo>
                  <a:pt x="61447" y="25923"/>
                </a:lnTo>
                <a:lnTo>
                  <a:pt x="64312" y="24003"/>
                </a:lnTo>
                <a:lnTo>
                  <a:pt x="67193" y="23042"/>
                </a:lnTo>
                <a:lnTo>
                  <a:pt x="70088" y="22082"/>
                </a:lnTo>
                <a:lnTo>
                  <a:pt x="76809" y="22082"/>
                </a:lnTo>
                <a:lnTo>
                  <a:pt x="79689" y="23042"/>
                </a:lnTo>
                <a:lnTo>
                  <a:pt x="81594" y="23042"/>
                </a:lnTo>
                <a:lnTo>
                  <a:pt x="84475" y="24003"/>
                </a:lnTo>
                <a:lnTo>
                  <a:pt x="86395" y="24003"/>
                </a:lnTo>
                <a:lnTo>
                  <a:pt x="87370" y="24963"/>
                </a:lnTo>
                <a:lnTo>
                  <a:pt x="89275" y="24963"/>
                </a:lnTo>
                <a:lnTo>
                  <a:pt x="90236" y="25923"/>
                </a:lnTo>
                <a:lnTo>
                  <a:pt x="91196" y="25923"/>
                </a:lnTo>
                <a:lnTo>
                  <a:pt x="93116" y="26883"/>
                </a:lnTo>
                <a:lnTo>
                  <a:pt x="95996" y="26883"/>
                </a:lnTo>
                <a:lnTo>
                  <a:pt x="96956" y="25923"/>
                </a:lnTo>
                <a:lnTo>
                  <a:pt x="96956" y="24963"/>
                </a:lnTo>
                <a:lnTo>
                  <a:pt x="97916" y="24003"/>
                </a:lnTo>
                <a:lnTo>
                  <a:pt x="97916" y="9601"/>
                </a:lnTo>
                <a:lnTo>
                  <a:pt x="96956" y="8641"/>
                </a:lnTo>
                <a:lnTo>
                  <a:pt x="96956" y="6720"/>
                </a:lnTo>
                <a:lnTo>
                  <a:pt x="95996" y="6720"/>
                </a:lnTo>
                <a:lnTo>
                  <a:pt x="95996" y="5760"/>
                </a:lnTo>
                <a:lnTo>
                  <a:pt x="95036" y="4800"/>
                </a:lnTo>
                <a:lnTo>
                  <a:pt x="94076" y="3840"/>
                </a:lnTo>
                <a:lnTo>
                  <a:pt x="91196" y="3840"/>
                </a:lnTo>
                <a:lnTo>
                  <a:pt x="89275" y="2880"/>
                </a:lnTo>
                <a:lnTo>
                  <a:pt x="87370" y="1920"/>
                </a:lnTo>
                <a:lnTo>
                  <a:pt x="83530" y="960"/>
                </a:lnTo>
                <a:lnTo>
                  <a:pt x="79689" y="960"/>
                </a:lnTo>
                <a:lnTo>
                  <a:pt x="75849" y="0"/>
                </a:lnTo>
                <a:lnTo>
                  <a:pt x="64312" y="0"/>
                </a:lnTo>
                <a:lnTo>
                  <a:pt x="57607" y="960"/>
                </a:lnTo>
                <a:lnTo>
                  <a:pt x="51846" y="3840"/>
                </a:lnTo>
                <a:lnTo>
                  <a:pt x="46085" y="5760"/>
                </a:lnTo>
                <a:lnTo>
                  <a:pt x="41285" y="9601"/>
                </a:lnTo>
                <a:lnTo>
                  <a:pt x="37444" y="13441"/>
                </a:lnTo>
                <a:lnTo>
                  <a:pt x="33604" y="18242"/>
                </a:lnTo>
                <a:lnTo>
                  <a:pt x="30723" y="24003"/>
                </a:lnTo>
                <a:lnTo>
                  <a:pt x="28803" y="31683"/>
                </a:lnTo>
                <a:lnTo>
                  <a:pt x="28587" y="32276"/>
                </a:lnTo>
                <a:lnTo>
                  <a:pt x="26256" y="44255"/>
                </a:lnTo>
                <a:lnTo>
                  <a:pt x="25923" y="57591"/>
                </a:lnTo>
                <a:lnTo>
                  <a:pt x="25923" y="72953"/>
                </a:lnTo>
                <a:lnTo>
                  <a:pt x="2880" y="72953"/>
                </a:lnTo>
                <a:lnTo>
                  <a:pt x="1920" y="73913"/>
                </a:lnTo>
                <a:lnTo>
                  <a:pt x="960" y="74874"/>
                </a:lnTo>
                <a:lnTo>
                  <a:pt x="960" y="75834"/>
                </a:lnTo>
                <a:lnTo>
                  <a:pt x="0" y="77754"/>
                </a:lnTo>
                <a:lnTo>
                  <a:pt x="0" y="90236"/>
                </a:lnTo>
                <a:lnTo>
                  <a:pt x="960" y="92156"/>
                </a:lnTo>
                <a:lnTo>
                  <a:pt x="1920" y="94076"/>
                </a:lnTo>
                <a:lnTo>
                  <a:pt x="3840" y="95036"/>
                </a:lnTo>
                <a:lnTo>
                  <a:pt x="25923" y="95036"/>
                </a:lnTo>
                <a:lnTo>
                  <a:pt x="25923" y="224637"/>
                </a:lnTo>
                <a:lnTo>
                  <a:pt x="26883" y="224637"/>
                </a:lnTo>
                <a:lnTo>
                  <a:pt x="26883" y="225597"/>
                </a:lnTo>
                <a:lnTo>
                  <a:pt x="28803" y="225597"/>
                </a:lnTo>
                <a:lnTo>
                  <a:pt x="29763" y="226557"/>
                </a:lnTo>
                <a:lnTo>
                  <a:pt x="47045" y="226557"/>
                </a:lnTo>
                <a:lnTo>
                  <a:pt x="48966" y="225597"/>
                </a:lnTo>
                <a:lnTo>
                  <a:pt x="50886" y="225597"/>
                </a:lnTo>
                <a:lnTo>
                  <a:pt x="51846" y="224637"/>
                </a:lnTo>
                <a:lnTo>
                  <a:pt x="51846" y="223662"/>
                </a:lnTo>
                <a:lnTo>
                  <a:pt x="52806" y="222717"/>
                </a:lnTo>
                <a:lnTo>
                  <a:pt x="52806" y="95036"/>
                </a:lnTo>
                <a:lnTo>
                  <a:pt x="86395" y="95036"/>
                </a:lnTo>
                <a:lnTo>
                  <a:pt x="87370" y="94076"/>
                </a:lnTo>
                <a:lnTo>
                  <a:pt x="88315" y="92156"/>
                </a:lnTo>
                <a:lnTo>
                  <a:pt x="89275" y="90236"/>
                </a:lnTo>
                <a:lnTo>
                  <a:pt x="90236" y="87355"/>
                </a:lnTo>
                <a:lnTo>
                  <a:pt x="90236" y="79674"/>
                </a:lnTo>
                <a:lnTo>
                  <a:pt x="89275" y="78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5329031" y="5811713"/>
            <a:ext cx="119039" cy="159364"/>
          </a:xfrm>
          <a:custGeom>
            <a:avLst/>
            <a:gdLst/>
            <a:ahLst/>
            <a:cxnLst/>
            <a:rect l="l" t="t" r="r" b="b"/>
            <a:pathLst>
              <a:path w="119039" h="159364">
                <a:moveTo>
                  <a:pt x="7680" y="19202"/>
                </a:moveTo>
                <a:lnTo>
                  <a:pt x="7680" y="20162"/>
                </a:lnTo>
                <a:lnTo>
                  <a:pt x="6720" y="22082"/>
                </a:lnTo>
                <a:lnTo>
                  <a:pt x="6720" y="29763"/>
                </a:lnTo>
                <a:lnTo>
                  <a:pt x="7680" y="31683"/>
                </a:lnTo>
                <a:lnTo>
                  <a:pt x="7680" y="33604"/>
                </a:lnTo>
                <a:lnTo>
                  <a:pt x="8641" y="34564"/>
                </a:lnTo>
                <a:lnTo>
                  <a:pt x="8641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7444"/>
                </a:lnTo>
                <a:lnTo>
                  <a:pt x="15361" y="36484"/>
                </a:lnTo>
                <a:lnTo>
                  <a:pt x="18242" y="34564"/>
                </a:lnTo>
                <a:lnTo>
                  <a:pt x="21122" y="33604"/>
                </a:lnTo>
                <a:lnTo>
                  <a:pt x="24002" y="31683"/>
                </a:lnTo>
                <a:lnTo>
                  <a:pt x="27843" y="29763"/>
                </a:lnTo>
                <a:lnTo>
                  <a:pt x="31683" y="27843"/>
                </a:lnTo>
                <a:lnTo>
                  <a:pt x="36484" y="25923"/>
                </a:lnTo>
                <a:lnTo>
                  <a:pt x="41285" y="24002"/>
                </a:lnTo>
                <a:lnTo>
                  <a:pt x="47045" y="23042"/>
                </a:lnTo>
                <a:lnTo>
                  <a:pt x="52806" y="22082"/>
                </a:lnTo>
                <a:lnTo>
                  <a:pt x="65272" y="22082"/>
                </a:lnTo>
                <a:lnTo>
                  <a:pt x="71048" y="23042"/>
                </a:lnTo>
                <a:lnTo>
                  <a:pt x="74889" y="24002"/>
                </a:lnTo>
                <a:lnTo>
                  <a:pt x="7871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196" y="41285"/>
                </a:lnTo>
                <a:lnTo>
                  <a:pt x="92156" y="46085"/>
                </a:lnTo>
                <a:lnTo>
                  <a:pt x="93116" y="50886"/>
                </a:lnTo>
                <a:lnTo>
                  <a:pt x="93116" y="67193"/>
                </a:lnTo>
                <a:lnTo>
                  <a:pt x="72953" y="67193"/>
                </a:lnTo>
                <a:lnTo>
                  <a:pt x="66857" y="67368"/>
                </a:lnTo>
                <a:lnTo>
                  <a:pt x="53781" y="68808"/>
                </a:lnTo>
                <a:lnTo>
                  <a:pt x="42245" y="71033"/>
                </a:lnTo>
                <a:lnTo>
                  <a:pt x="33604" y="72969"/>
                </a:lnTo>
                <a:lnTo>
                  <a:pt x="24963" y="75849"/>
                </a:lnTo>
                <a:lnTo>
                  <a:pt x="19202" y="79689"/>
                </a:lnTo>
                <a:lnTo>
                  <a:pt x="12481" y="83530"/>
                </a:lnTo>
                <a:lnTo>
                  <a:pt x="7680" y="88315"/>
                </a:lnTo>
                <a:lnTo>
                  <a:pt x="480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3840" y="134401"/>
                </a:lnTo>
                <a:lnTo>
                  <a:pt x="5760" y="140162"/>
                </a:lnTo>
                <a:lnTo>
                  <a:pt x="9601" y="144962"/>
                </a:lnTo>
                <a:lnTo>
                  <a:pt x="13441" y="147843"/>
                </a:lnTo>
                <a:lnTo>
                  <a:pt x="18242" y="152643"/>
                </a:lnTo>
                <a:lnTo>
                  <a:pt x="23042" y="154548"/>
                </a:lnTo>
                <a:lnTo>
                  <a:pt x="29763" y="156484"/>
                </a:lnTo>
                <a:lnTo>
                  <a:pt x="35524" y="159364"/>
                </a:lnTo>
                <a:lnTo>
                  <a:pt x="29763" y="127680"/>
                </a:lnTo>
                <a:lnTo>
                  <a:pt x="26883" y="121920"/>
                </a:lnTo>
                <a:lnTo>
                  <a:pt x="26883" y="110398"/>
                </a:lnTo>
                <a:lnTo>
                  <a:pt x="2784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3604" y="95996"/>
                </a:lnTo>
                <a:lnTo>
                  <a:pt x="37444" y="94076"/>
                </a:lnTo>
                <a:lnTo>
                  <a:pt x="41285" y="91196"/>
                </a:lnTo>
                <a:lnTo>
                  <a:pt x="45125" y="90236"/>
                </a:lnTo>
                <a:lnTo>
                  <a:pt x="50886" y="88315"/>
                </a:lnTo>
                <a:lnTo>
                  <a:pt x="56647" y="87370"/>
                </a:lnTo>
                <a:lnTo>
                  <a:pt x="6239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79674" y="130561"/>
                </a:lnTo>
                <a:lnTo>
                  <a:pt x="73929" y="133441"/>
                </a:lnTo>
                <a:lnTo>
                  <a:pt x="68153" y="137281"/>
                </a:lnTo>
                <a:lnTo>
                  <a:pt x="61432" y="139202"/>
                </a:lnTo>
                <a:lnTo>
                  <a:pt x="62871" y="158851"/>
                </a:lnTo>
                <a:lnTo>
                  <a:pt x="74889" y="154548"/>
                </a:lnTo>
                <a:lnTo>
                  <a:pt x="75986" y="153988"/>
                </a:lnTo>
                <a:lnTo>
                  <a:pt x="86670" y="147083"/>
                </a:lnTo>
                <a:lnTo>
                  <a:pt x="95996" y="138242"/>
                </a:lnTo>
                <a:lnTo>
                  <a:pt x="95996" y="154548"/>
                </a:lnTo>
                <a:lnTo>
                  <a:pt x="96956" y="155524"/>
                </a:lnTo>
                <a:lnTo>
                  <a:pt x="97916" y="155524"/>
                </a:lnTo>
                <a:lnTo>
                  <a:pt x="97916" y="156484"/>
                </a:lnTo>
                <a:lnTo>
                  <a:pt x="99837" y="157444"/>
                </a:lnTo>
                <a:lnTo>
                  <a:pt x="116159" y="157444"/>
                </a:lnTo>
                <a:lnTo>
                  <a:pt x="117119" y="156484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039" y="46085"/>
                </a:lnTo>
                <a:lnTo>
                  <a:pt x="118079" y="38404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0398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8315" y="3840"/>
                </a:lnTo>
                <a:lnTo>
                  <a:pt x="75428" y="1063"/>
                </a:lnTo>
                <a:lnTo>
                  <a:pt x="61432" y="0"/>
                </a:lnTo>
                <a:lnTo>
                  <a:pt x="56647" y="0"/>
                </a:lnTo>
                <a:lnTo>
                  <a:pt x="50886" y="960"/>
                </a:lnTo>
                <a:lnTo>
                  <a:pt x="45125" y="1920"/>
                </a:lnTo>
                <a:lnTo>
                  <a:pt x="39364" y="2880"/>
                </a:lnTo>
                <a:lnTo>
                  <a:pt x="34564" y="3840"/>
                </a:lnTo>
                <a:lnTo>
                  <a:pt x="29763" y="5760"/>
                </a:lnTo>
                <a:lnTo>
                  <a:pt x="24963" y="7680"/>
                </a:lnTo>
                <a:lnTo>
                  <a:pt x="21122" y="9601"/>
                </a:lnTo>
                <a:lnTo>
                  <a:pt x="18242" y="11521"/>
                </a:lnTo>
                <a:lnTo>
                  <a:pt x="14401" y="13441"/>
                </a:lnTo>
                <a:lnTo>
                  <a:pt x="11521" y="14401"/>
                </a:lnTo>
                <a:lnTo>
                  <a:pt x="10561" y="16322"/>
                </a:lnTo>
                <a:lnTo>
                  <a:pt x="8641" y="17282"/>
                </a:lnTo>
                <a:lnTo>
                  <a:pt x="768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5358795" y="5939393"/>
            <a:ext cx="33107" cy="32644"/>
          </a:xfrm>
          <a:custGeom>
            <a:avLst/>
            <a:gdLst/>
            <a:ahLst/>
            <a:cxnLst/>
            <a:rect l="l" t="t" r="r" b="b"/>
            <a:pathLst>
              <a:path w="33107" h="32644">
                <a:moveTo>
                  <a:pt x="24947" y="11521"/>
                </a:moveTo>
                <a:lnTo>
                  <a:pt x="16322" y="11521"/>
                </a:lnTo>
                <a:lnTo>
                  <a:pt x="9601" y="9601"/>
                </a:lnTo>
                <a:lnTo>
                  <a:pt x="4800" y="4800"/>
                </a:lnTo>
                <a:lnTo>
                  <a:pt x="0" y="0"/>
                </a:lnTo>
                <a:lnTo>
                  <a:pt x="5760" y="31683"/>
                </a:lnTo>
                <a:lnTo>
                  <a:pt x="12481" y="32644"/>
                </a:lnTo>
                <a:lnTo>
                  <a:pt x="20387" y="32643"/>
                </a:lnTo>
                <a:lnTo>
                  <a:pt x="33107" y="31171"/>
                </a:lnTo>
                <a:lnTo>
                  <a:pt x="31668" y="11521"/>
                </a:lnTo>
                <a:lnTo>
                  <a:pt x="24947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5487436" y="5812673"/>
            <a:ext cx="114223" cy="159364"/>
          </a:xfrm>
          <a:custGeom>
            <a:avLst/>
            <a:gdLst/>
            <a:ahLst/>
            <a:cxnLst/>
            <a:rect l="l" t="t" r="r" b="b"/>
            <a:pathLst>
              <a:path w="114223" h="159364">
                <a:moveTo>
                  <a:pt x="114223" y="122880"/>
                </a:moveTo>
                <a:lnTo>
                  <a:pt x="113263" y="120959"/>
                </a:lnTo>
                <a:lnTo>
                  <a:pt x="113263" y="119039"/>
                </a:lnTo>
                <a:lnTo>
                  <a:pt x="112318" y="118079"/>
                </a:lnTo>
                <a:lnTo>
                  <a:pt x="111358" y="118079"/>
                </a:lnTo>
                <a:lnTo>
                  <a:pt x="110383" y="117119"/>
                </a:lnTo>
                <a:lnTo>
                  <a:pt x="108478" y="117119"/>
                </a:lnTo>
                <a:lnTo>
                  <a:pt x="106542" y="118079"/>
                </a:lnTo>
                <a:lnTo>
                  <a:pt x="104637" y="119999"/>
                </a:lnTo>
                <a:lnTo>
                  <a:pt x="102702" y="121920"/>
                </a:lnTo>
                <a:lnTo>
                  <a:pt x="98861" y="124800"/>
                </a:lnTo>
                <a:lnTo>
                  <a:pt x="95981" y="126720"/>
                </a:lnTo>
                <a:lnTo>
                  <a:pt x="92141" y="128640"/>
                </a:lnTo>
                <a:lnTo>
                  <a:pt x="88315" y="131521"/>
                </a:lnTo>
                <a:lnTo>
                  <a:pt x="83515" y="133441"/>
                </a:lnTo>
                <a:lnTo>
                  <a:pt x="79674" y="135361"/>
                </a:lnTo>
                <a:lnTo>
                  <a:pt x="73913" y="136321"/>
                </a:lnTo>
                <a:lnTo>
                  <a:pt x="61432" y="136321"/>
                </a:lnTo>
                <a:lnTo>
                  <a:pt x="55671" y="134401"/>
                </a:lnTo>
                <a:lnTo>
                  <a:pt x="50871" y="132481"/>
                </a:lnTo>
                <a:lnTo>
                  <a:pt x="45110" y="130561"/>
                </a:lnTo>
                <a:lnTo>
                  <a:pt x="41269" y="126720"/>
                </a:lnTo>
                <a:lnTo>
                  <a:pt x="38389" y="121920"/>
                </a:lnTo>
                <a:lnTo>
                  <a:pt x="34549" y="117119"/>
                </a:lnTo>
                <a:lnTo>
                  <a:pt x="31668" y="111358"/>
                </a:lnTo>
                <a:lnTo>
                  <a:pt x="29748" y="104637"/>
                </a:lnTo>
                <a:lnTo>
                  <a:pt x="27828" y="96956"/>
                </a:lnTo>
                <a:lnTo>
                  <a:pt x="27828" y="79674"/>
                </a:lnTo>
                <a:lnTo>
                  <a:pt x="27997" y="72005"/>
                </a:lnTo>
                <a:lnTo>
                  <a:pt x="29469" y="58063"/>
                </a:lnTo>
                <a:lnTo>
                  <a:pt x="32568" y="46358"/>
                </a:lnTo>
                <a:lnTo>
                  <a:pt x="37429" y="36484"/>
                </a:lnTo>
                <a:lnTo>
                  <a:pt x="42698" y="30581"/>
                </a:lnTo>
                <a:lnTo>
                  <a:pt x="53769" y="24207"/>
                </a:lnTo>
                <a:lnTo>
                  <a:pt x="67193" y="22082"/>
                </a:lnTo>
                <a:lnTo>
                  <a:pt x="73913" y="22082"/>
                </a:lnTo>
                <a:lnTo>
                  <a:pt x="78714" y="23042"/>
                </a:lnTo>
                <a:lnTo>
                  <a:pt x="83515" y="24963"/>
                </a:lnTo>
                <a:lnTo>
                  <a:pt x="88315" y="26883"/>
                </a:lnTo>
                <a:lnTo>
                  <a:pt x="92141" y="28803"/>
                </a:lnTo>
                <a:lnTo>
                  <a:pt x="95036" y="30723"/>
                </a:lnTo>
                <a:lnTo>
                  <a:pt x="97916" y="32644"/>
                </a:lnTo>
                <a:lnTo>
                  <a:pt x="100797" y="34564"/>
                </a:lnTo>
                <a:lnTo>
                  <a:pt x="102702" y="36484"/>
                </a:lnTo>
                <a:lnTo>
                  <a:pt x="105582" y="38404"/>
                </a:lnTo>
                <a:lnTo>
                  <a:pt x="107502" y="39364"/>
                </a:lnTo>
                <a:lnTo>
                  <a:pt x="110383" y="39364"/>
                </a:lnTo>
                <a:lnTo>
                  <a:pt x="111358" y="38404"/>
                </a:lnTo>
                <a:lnTo>
                  <a:pt x="112318" y="36484"/>
                </a:lnTo>
                <a:lnTo>
                  <a:pt x="113263" y="34564"/>
                </a:lnTo>
                <a:lnTo>
                  <a:pt x="113263" y="19202"/>
                </a:lnTo>
                <a:lnTo>
                  <a:pt x="112318" y="18242"/>
                </a:lnTo>
                <a:lnTo>
                  <a:pt x="112318" y="17282"/>
                </a:lnTo>
                <a:lnTo>
                  <a:pt x="111358" y="17282"/>
                </a:lnTo>
                <a:lnTo>
                  <a:pt x="111358" y="16322"/>
                </a:lnTo>
                <a:lnTo>
                  <a:pt x="110383" y="15361"/>
                </a:lnTo>
                <a:lnTo>
                  <a:pt x="109423" y="13441"/>
                </a:lnTo>
                <a:lnTo>
                  <a:pt x="107502" y="12481"/>
                </a:lnTo>
                <a:lnTo>
                  <a:pt x="105582" y="10561"/>
                </a:lnTo>
                <a:lnTo>
                  <a:pt x="102702" y="9601"/>
                </a:lnTo>
                <a:lnTo>
                  <a:pt x="99821" y="7680"/>
                </a:lnTo>
                <a:lnTo>
                  <a:pt x="96956" y="5760"/>
                </a:lnTo>
                <a:lnTo>
                  <a:pt x="93116" y="3840"/>
                </a:lnTo>
                <a:lnTo>
                  <a:pt x="89275" y="2880"/>
                </a:lnTo>
                <a:lnTo>
                  <a:pt x="85435" y="1920"/>
                </a:lnTo>
                <a:lnTo>
                  <a:pt x="80634" y="960"/>
                </a:lnTo>
                <a:lnTo>
                  <a:pt x="76794" y="0"/>
                </a:lnTo>
                <a:lnTo>
                  <a:pt x="65193" y="14"/>
                </a:lnTo>
                <a:lnTo>
                  <a:pt x="52462" y="1118"/>
                </a:lnTo>
                <a:lnTo>
                  <a:pt x="40309" y="4800"/>
                </a:lnTo>
                <a:lnTo>
                  <a:pt x="28958" y="10607"/>
                </a:lnTo>
                <a:lnTo>
                  <a:pt x="19187" y="19202"/>
                </a:lnTo>
                <a:lnTo>
                  <a:pt x="10426" y="31716"/>
                </a:lnTo>
                <a:lnTo>
                  <a:pt x="4785" y="44165"/>
                </a:lnTo>
                <a:lnTo>
                  <a:pt x="1994" y="54492"/>
                </a:lnTo>
                <a:lnTo>
                  <a:pt x="418" y="67105"/>
                </a:lnTo>
                <a:lnTo>
                  <a:pt x="0" y="80634"/>
                </a:lnTo>
                <a:lnTo>
                  <a:pt x="191" y="90170"/>
                </a:lnTo>
                <a:lnTo>
                  <a:pt x="1350" y="102915"/>
                </a:lnTo>
                <a:lnTo>
                  <a:pt x="3840" y="114239"/>
                </a:lnTo>
                <a:lnTo>
                  <a:pt x="9556" y="128922"/>
                </a:lnTo>
                <a:lnTo>
                  <a:pt x="16306" y="139202"/>
                </a:lnTo>
                <a:lnTo>
                  <a:pt x="22067" y="144962"/>
                </a:lnTo>
                <a:lnTo>
                  <a:pt x="28788" y="150723"/>
                </a:lnTo>
                <a:lnTo>
                  <a:pt x="36469" y="153588"/>
                </a:lnTo>
                <a:lnTo>
                  <a:pt x="39239" y="154753"/>
                </a:lnTo>
                <a:lnTo>
                  <a:pt x="51140" y="158209"/>
                </a:lnTo>
                <a:lnTo>
                  <a:pt x="64312" y="159364"/>
                </a:lnTo>
                <a:lnTo>
                  <a:pt x="70073" y="159364"/>
                </a:lnTo>
                <a:lnTo>
                  <a:pt x="74874" y="158404"/>
                </a:lnTo>
                <a:lnTo>
                  <a:pt x="78714" y="157429"/>
                </a:lnTo>
                <a:lnTo>
                  <a:pt x="83515" y="156484"/>
                </a:lnTo>
                <a:lnTo>
                  <a:pt x="88315" y="155524"/>
                </a:lnTo>
                <a:lnTo>
                  <a:pt x="92141" y="153588"/>
                </a:lnTo>
                <a:lnTo>
                  <a:pt x="95981" y="152643"/>
                </a:lnTo>
                <a:lnTo>
                  <a:pt x="99821" y="150723"/>
                </a:lnTo>
                <a:lnTo>
                  <a:pt x="103662" y="148803"/>
                </a:lnTo>
                <a:lnTo>
                  <a:pt x="106542" y="145923"/>
                </a:lnTo>
                <a:lnTo>
                  <a:pt x="108478" y="144962"/>
                </a:lnTo>
                <a:lnTo>
                  <a:pt x="110383" y="143042"/>
                </a:lnTo>
                <a:lnTo>
                  <a:pt x="111358" y="142082"/>
                </a:lnTo>
                <a:lnTo>
                  <a:pt x="112318" y="141122"/>
                </a:lnTo>
                <a:lnTo>
                  <a:pt x="112318" y="140162"/>
                </a:lnTo>
                <a:lnTo>
                  <a:pt x="113263" y="139202"/>
                </a:lnTo>
                <a:lnTo>
                  <a:pt x="113263" y="138242"/>
                </a:lnTo>
                <a:lnTo>
                  <a:pt x="114223" y="137281"/>
                </a:lnTo>
                <a:lnTo>
                  <a:pt x="114223" y="12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5617982" y="5775243"/>
            <a:ext cx="95036" cy="195834"/>
          </a:xfrm>
          <a:custGeom>
            <a:avLst/>
            <a:gdLst/>
            <a:ahLst/>
            <a:cxnLst/>
            <a:rect l="l" t="t" r="r" b="b"/>
            <a:pathLst>
              <a:path w="95036" h="195834">
                <a:moveTo>
                  <a:pt x="960" y="59512"/>
                </a:moveTo>
                <a:lnTo>
                  <a:pt x="1920" y="61432"/>
                </a:lnTo>
                <a:lnTo>
                  <a:pt x="3840" y="62392"/>
                </a:lnTo>
                <a:lnTo>
                  <a:pt x="25923" y="62392"/>
                </a:lnTo>
                <a:lnTo>
                  <a:pt x="25923" y="162229"/>
                </a:lnTo>
                <a:lnTo>
                  <a:pt x="27843" y="168950"/>
                </a:lnTo>
                <a:lnTo>
                  <a:pt x="29763" y="174711"/>
                </a:lnTo>
                <a:lnTo>
                  <a:pt x="31683" y="180472"/>
                </a:lnTo>
                <a:lnTo>
                  <a:pt x="35524" y="184312"/>
                </a:lnTo>
                <a:lnTo>
                  <a:pt x="39364" y="188153"/>
                </a:lnTo>
                <a:lnTo>
                  <a:pt x="43205" y="191018"/>
                </a:lnTo>
                <a:lnTo>
                  <a:pt x="48966" y="192953"/>
                </a:lnTo>
                <a:lnTo>
                  <a:pt x="53766" y="194858"/>
                </a:lnTo>
                <a:lnTo>
                  <a:pt x="60487" y="195834"/>
                </a:lnTo>
                <a:lnTo>
                  <a:pt x="75849" y="195834"/>
                </a:lnTo>
                <a:lnTo>
                  <a:pt x="77754" y="194858"/>
                </a:lnTo>
                <a:lnTo>
                  <a:pt x="80634" y="194858"/>
                </a:lnTo>
                <a:lnTo>
                  <a:pt x="82570" y="193913"/>
                </a:lnTo>
                <a:lnTo>
                  <a:pt x="84475" y="193913"/>
                </a:lnTo>
                <a:lnTo>
                  <a:pt x="86410" y="192953"/>
                </a:lnTo>
                <a:lnTo>
                  <a:pt x="88315" y="192953"/>
                </a:lnTo>
                <a:lnTo>
                  <a:pt x="90236" y="191993"/>
                </a:lnTo>
                <a:lnTo>
                  <a:pt x="91196" y="191018"/>
                </a:lnTo>
                <a:lnTo>
                  <a:pt x="92156" y="190073"/>
                </a:lnTo>
                <a:lnTo>
                  <a:pt x="93116" y="189113"/>
                </a:lnTo>
                <a:lnTo>
                  <a:pt x="94076" y="188153"/>
                </a:lnTo>
                <a:lnTo>
                  <a:pt x="94076" y="186232"/>
                </a:lnTo>
                <a:lnTo>
                  <a:pt x="95036" y="184312"/>
                </a:lnTo>
                <a:lnTo>
                  <a:pt x="95036" y="174711"/>
                </a:lnTo>
                <a:lnTo>
                  <a:pt x="94076" y="173751"/>
                </a:lnTo>
                <a:lnTo>
                  <a:pt x="94076" y="170870"/>
                </a:lnTo>
                <a:lnTo>
                  <a:pt x="93116" y="169910"/>
                </a:lnTo>
                <a:lnTo>
                  <a:pt x="92156" y="168950"/>
                </a:lnTo>
                <a:lnTo>
                  <a:pt x="89275" y="168950"/>
                </a:lnTo>
                <a:lnTo>
                  <a:pt x="88315" y="169910"/>
                </a:lnTo>
                <a:lnTo>
                  <a:pt x="87355" y="169910"/>
                </a:lnTo>
                <a:lnTo>
                  <a:pt x="85435" y="170870"/>
                </a:lnTo>
                <a:lnTo>
                  <a:pt x="84475" y="170870"/>
                </a:lnTo>
                <a:lnTo>
                  <a:pt x="82570" y="171831"/>
                </a:lnTo>
                <a:lnTo>
                  <a:pt x="81594" y="171831"/>
                </a:lnTo>
                <a:lnTo>
                  <a:pt x="79689" y="172791"/>
                </a:lnTo>
                <a:lnTo>
                  <a:pt x="76794" y="172791"/>
                </a:lnTo>
                <a:lnTo>
                  <a:pt x="74874" y="173751"/>
                </a:lnTo>
                <a:lnTo>
                  <a:pt x="65288" y="173751"/>
                </a:lnTo>
                <a:lnTo>
                  <a:pt x="59512" y="170870"/>
                </a:lnTo>
                <a:lnTo>
                  <a:pt x="56647" y="166070"/>
                </a:lnTo>
                <a:lnTo>
                  <a:pt x="53766" y="160309"/>
                </a:lnTo>
                <a:lnTo>
                  <a:pt x="51846" y="152628"/>
                </a:lnTo>
                <a:lnTo>
                  <a:pt x="51846" y="62392"/>
                </a:lnTo>
                <a:lnTo>
                  <a:pt x="91196" y="62392"/>
                </a:lnTo>
                <a:lnTo>
                  <a:pt x="92156" y="61432"/>
                </a:lnTo>
                <a:lnTo>
                  <a:pt x="93116" y="59512"/>
                </a:lnTo>
                <a:lnTo>
                  <a:pt x="94076" y="57591"/>
                </a:lnTo>
                <a:lnTo>
                  <a:pt x="95036" y="54711"/>
                </a:lnTo>
                <a:lnTo>
                  <a:pt x="95036" y="47030"/>
                </a:lnTo>
                <a:lnTo>
                  <a:pt x="94076" y="46070"/>
                </a:lnTo>
                <a:lnTo>
                  <a:pt x="94076" y="43190"/>
                </a:lnTo>
                <a:lnTo>
                  <a:pt x="93116" y="42230"/>
                </a:lnTo>
                <a:lnTo>
                  <a:pt x="93116" y="41269"/>
                </a:lnTo>
                <a:lnTo>
                  <a:pt x="92156" y="41269"/>
                </a:lnTo>
                <a:lnTo>
                  <a:pt x="92156" y="40309"/>
                </a:lnTo>
                <a:lnTo>
                  <a:pt x="51846" y="40309"/>
                </a:lnTo>
                <a:lnTo>
                  <a:pt x="51846" y="3840"/>
                </a:lnTo>
                <a:lnTo>
                  <a:pt x="50886" y="2880"/>
                </a:lnTo>
                <a:lnTo>
                  <a:pt x="50886" y="1920"/>
                </a:lnTo>
                <a:lnTo>
                  <a:pt x="49926" y="1920"/>
                </a:lnTo>
                <a:lnTo>
                  <a:pt x="48966" y="960"/>
                </a:lnTo>
                <a:lnTo>
                  <a:pt x="45125" y="960"/>
                </a:lnTo>
                <a:lnTo>
                  <a:pt x="43205" y="0"/>
                </a:lnTo>
                <a:lnTo>
                  <a:pt x="33604" y="0"/>
                </a:lnTo>
                <a:lnTo>
                  <a:pt x="32644" y="960"/>
                </a:lnTo>
                <a:lnTo>
                  <a:pt x="28803" y="960"/>
                </a:lnTo>
                <a:lnTo>
                  <a:pt x="27843" y="1920"/>
                </a:lnTo>
                <a:lnTo>
                  <a:pt x="26883" y="1920"/>
                </a:lnTo>
                <a:lnTo>
                  <a:pt x="25923" y="2880"/>
                </a:lnTo>
                <a:lnTo>
                  <a:pt x="25923" y="40309"/>
                </a:lnTo>
                <a:lnTo>
                  <a:pt x="2880" y="40309"/>
                </a:lnTo>
                <a:lnTo>
                  <a:pt x="1920" y="41269"/>
                </a:lnTo>
                <a:lnTo>
                  <a:pt x="960" y="42230"/>
                </a:lnTo>
                <a:lnTo>
                  <a:pt x="960" y="45110"/>
                </a:lnTo>
                <a:lnTo>
                  <a:pt x="0" y="46070"/>
                </a:lnTo>
                <a:lnTo>
                  <a:pt x="0" y="57591"/>
                </a:lnTo>
                <a:lnTo>
                  <a:pt x="960" y="595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5747583" y="5814593"/>
            <a:ext cx="124800" cy="157444"/>
          </a:xfrm>
          <a:custGeom>
            <a:avLst/>
            <a:gdLst/>
            <a:ahLst/>
            <a:cxnLst/>
            <a:rect l="l" t="t" r="r" b="b"/>
            <a:pathLst>
              <a:path w="124800" h="157444">
                <a:moveTo>
                  <a:pt x="105597" y="154564"/>
                </a:moveTo>
                <a:lnTo>
                  <a:pt x="119999" y="154564"/>
                </a:lnTo>
                <a:lnTo>
                  <a:pt x="121919" y="153603"/>
                </a:lnTo>
                <a:lnTo>
                  <a:pt x="123840" y="153603"/>
                </a:lnTo>
                <a:lnTo>
                  <a:pt x="123840" y="152643"/>
                </a:lnTo>
                <a:lnTo>
                  <a:pt x="124800" y="152643"/>
                </a:lnTo>
                <a:lnTo>
                  <a:pt x="124800" y="2880"/>
                </a:lnTo>
                <a:lnTo>
                  <a:pt x="123840" y="2880"/>
                </a:lnTo>
                <a:lnTo>
                  <a:pt x="123840" y="1920"/>
                </a:lnTo>
                <a:lnTo>
                  <a:pt x="122880" y="960"/>
                </a:lnTo>
                <a:lnTo>
                  <a:pt x="121919" y="960"/>
                </a:lnTo>
                <a:lnTo>
                  <a:pt x="120959" y="0"/>
                </a:lnTo>
                <a:lnTo>
                  <a:pt x="103677" y="0"/>
                </a:lnTo>
                <a:lnTo>
                  <a:pt x="101757" y="960"/>
                </a:lnTo>
                <a:lnTo>
                  <a:pt x="100797" y="960"/>
                </a:lnTo>
                <a:lnTo>
                  <a:pt x="99837" y="1920"/>
                </a:lnTo>
                <a:lnTo>
                  <a:pt x="98877" y="1920"/>
                </a:lnTo>
                <a:lnTo>
                  <a:pt x="98877" y="3840"/>
                </a:lnTo>
                <a:lnTo>
                  <a:pt x="97916" y="3840"/>
                </a:lnTo>
                <a:lnTo>
                  <a:pt x="97916" y="106558"/>
                </a:lnTo>
                <a:lnTo>
                  <a:pt x="95247" y="109834"/>
                </a:lnTo>
                <a:lnTo>
                  <a:pt x="85950" y="119367"/>
                </a:lnTo>
                <a:lnTo>
                  <a:pt x="76794" y="126720"/>
                </a:lnTo>
                <a:lnTo>
                  <a:pt x="70073" y="131521"/>
                </a:lnTo>
                <a:lnTo>
                  <a:pt x="64312" y="134401"/>
                </a:lnTo>
                <a:lnTo>
                  <a:pt x="51831" y="134401"/>
                </a:lnTo>
                <a:lnTo>
                  <a:pt x="43190" y="131521"/>
                </a:lnTo>
                <a:lnTo>
                  <a:pt x="36484" y="126720"/>
                </a:lnTo>
                <a:lnTo>
                  <a:pt x="33604" y="122880"/>
                </a:lnTo>
                <a:lnTo>
                  <a:pt x="29763" y="115199"/>
                </a:lnTo>
                <a:lnTo>
                  <a:pt x="27828" y="109438"/>
                </a:lnTo>
                <a:lnTo>
                  <a:pt x="26883" y="104637"/>
                </a:lnTo>
                <a:lnTo>
                  <a:pt x="2688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963" y="960"/>
                </a:lnTo>
                <a:lnTo>
                  <a:pt x="24002" y="960"/>
                </a:lnTo>
                <a:lnTo>
                  <a:pt x="23042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960" y="1920"/>
                </a:lnTo>
                <a:lnTo>
                  <a:pt x="0" y="2880"/>
                </a:lnTo>
                <a:lnTo>
                  <a:pt x="9" y="94921"/>
                </a:lnTo>
                <a:lnTo>
                  <a:pt x="663" y="108401"/>
                </a:lnTo>
                <a:lnTo>
                  <a:pt x="1920" y="119999"/>
                </a:lnTo>
                <a:lnTo>
                  <a:pt x="3840" y="127680"/>
                </a:lnTo>
                <a:lnTo>
                  <a:pt x="6720" y="133441"/>
                </a:lnTo>
                <a:lnTo>
                  <a:pt x="11521" y="139202"/>
                </a:lnTo>
                <a:lnTo>
                  <a:pt x="15361" y="144962"/>
                </a:lnTo>
                <a:lnTo>
                  <a:pt x="21122" y="148803"/>
                </a:lnTo>
                <a:lnTo>
                  <a:pt x="26883" y="152643"/>
                </a:lnTo>
                <a:lnTo>
                  <a:pt x="38279" y="156119"/>
                </a:lnTo>
                <a:lnTo>
                  <a:pt x="51831" y="157444"/>
                </a:lnTo>
                <a:lnTo>
                  <a:pt x="60472" y="157444"/>
                </a:lnTo>
                <a:lnTo>
                  <a:pt x="68153" y="154564"/>
                </a:lnTo>
                <a:lnTo>
                  <a:pt x="75834" y="150723"/>
                </a:lnTo>
                <a:lnTo>
                  <a:pt x="81130" y="147946"/>
                </a:lnTo>
                <a:lnTo>
                  <a:pt x="90869" y="140607"/>
                </a:lnTo>
                <a:lnTo>
                  <a:pt x="100797" y="130561"/>
                </a:lnTo>
                <a:lnTo>
                  <a:pt x="100797" y="151668"/>
                </a:lnTo>
                <a:lnTo>
                  <a:pt x="101757" y="152643"/>
                </a:lnTo>
                <a:lnTo>
                  <a:pt x="102717" y="153603"/>
                </a:lnTo>
                <a:lnTo>
                  <a:pt x="103677" y="154564"/>
                </a:lnTo>
                <a:lnTo>
                  <a:pt x="105597" y="15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5922294" y="5811713"/>
            <a:ext cx="84475" cy="157444"/>
          </a:xfrm>
          <a:custGeom>
            <a:avLst/>
            <a:gdLst/>
            <a:ahLst/>
            <a:cxnLst/>
            <a:rect l="l" t="t" r="r" b="b"/>
            <a:pathLst>
              <a:path w="84475" h="157444">
                <a:moveTo>
                  <a:pt x="84475" y="7680"/>
                </a:moveTo>
                <a:lnTo>
                  <a:pt x="83515" y="7680"/>
                </a:lnTo>
                <a:lnTo>
                  <a:pt x="83515" y="5760"/>
                </a:lnTo>
                <a:lnTo>
                  <a:pt x="82555" y="4800"/>
                </a:lnTo>
                <a:lnTo>
                  <a:pt x="81594" y="3840"/>
                </a:lnTo>
                <a:lnTo>
                  <a:pt x="80634" y="3840"/>
                </a:lnTo>
                <a:lnTo>
                  <a:pt x="78714" y="2880"/>
                </a:lnTo>
                <a:lnTo>
                  <a:pt x="76794" y="1920"/>
                </a:lnTo>
                <a:lnTo>
                  <a:pt x="73913" y="1920"/>
                </a:lnTo>
                <a:lnTo>
                  <a:pt x="72009" y="960"/>
                </a:lnTo>
                <a:lnTo>
                  <a:pt x="68153" y="960"/>
                </a:lnTo>
                <a:lnTo>
                  <a:pt x="66233" y="0"/>
                </a:lnTo>
                <a:lnTo>
                  <a:pt x="60472" y="0"/>
                </a:lnTo>
                <a:lnTo>
                  <a:pt x="56631" y="960"/>
                </a:lnTo>
                <a:lnTo>
                  <a:pt x="53766" y="1920"/>
                </a:lnTo>
                <a:lnTo>
                  <a:pt x="50886" y="2880"/>
                </a:lnTo>
                <a:lnTo>
                  <a:pt x="48006" y="3840"/>
                </a:lnTo>
                <a:lnTo>
                  <a:pt x="45125" y="5760"/>
                </a:lnTo>
                <a:lnTo>
                  <a:pt x="41285" y="8641"/>
                </a:lnTo>
                <a:lnTo>
                  <a:pt x="38404" y="11521"/>
                </a:lnTo>
                <a:lnTo>
                  <a:pt x="34564" y="14401"/>
                </a:lnTo>
                <a:lnTo>
                  <a:pt x="31683" y="18242"/>
                </a:lnTo>
                <a:lnTo>
                  <a:pt x="27843" y="23042"/>
                </a:lnTo>
                <a:lnTo>
                  <a:pt x="24003" y="28803"/>
                </a:lnTo>
                <a:lnTo>
                  <a:pt x="24003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480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84"/>
                </a:lnTo>
                <a:lnTo>
                  <a:pt x="1920" y="156484"/>
                </a:lnTo>
                <a:lnTo>
                  <a:pt x="2880" y="157444"/>
                </a:lnTo>
                <a:lnTo>
                  <a:pt x="21122" y="157444"/>
                </a:lnTo>
                <a:lnTo>
                  <a:pt x="22082" y="156484"/>
                </a:lnTo>
                <a:lnTo>
                  <a:pt x="24003" y="156484"/>
                </a:lnTo>
                <a:lnTo>
                  <a:pt x="24963" y="155524"/>
                </a:lnTo>
                <a:lnTo>
                  <a:pt x="25923" y="155524"/>
                </a:lnTo>
                <a:lnTo>
                  <a:pt x="25923" y="57607"/>
                </a:lnTo>
                <a:lnTo>
                  <a:pt x="29763" y="51846"/>
                </a:lnTo>
                <a:lnTo>
                  <a:pt x="33604" y="46085"/>
                </a:lnTo>
                <a:lnTo>
                  <a:pt x="36484" y="42245"/>
                </a:lnTo>
                <a:lnTo>
                  <a:pt x="39364" y="38404"/>
                </a:lnTo>
                <a:lnTo>
                  <a:pt x="42245" y="34564"/>
                </a:lnTo>
                <a:lnTo>
                  <a:pt x="45125" y="32644"/>
                </a:lnTo>
                <a:lnTo>
                  <a:pt x="48006" y="29763"/>
                </a:lnTo>
                <a:lnTo>
                  <a:pt x="50886" y="27843"/>
                </a:lnTo>
                <a:lnTo>
                  <a:pt x="53766" y="26883"/>
                </a:lnTo>
                <a:lnTo>
                  <a:pt x="56631" y="25923"/>
                </a:lnTo>
                <a:lnTo>
                  <a:pt x="68153" y="25923"/>
                </a:lnTo>
                <a:lnTo>
                  <a:pt x="70073" y="26883"/>
                </a:lnTo>
                <a:lnTo>
                  <a:pt x="72009" y="26883"/>
                </a:lnTo>
                <a:lnTo>
                  <a:pt x="72953" y="27843"/>
                </a:lnTo>
                <a:lnTo>
                  <a:pt x="74874" y="27843"/>
                </a:lnTo>
                <a:lnTo>
                  <a:pt x="75849" y="28803"/>
                </a:lnTo>
                <a:lnTo>
                  <a:pt x="76794" y="28803"/>
                </a:lnTo>
                <a:lnTo>
                  <a:pt x="78714" y="29763"/>
                </a:lnTo>
                <a:lnTo>
                  <a:pt x="82555" y="29763"/>
                </a:lnTo>
                <a:lnTo>
                  <a:pt x="82555" y="28803"/>
                </a:lnTo>
                <a:lnTo>
                  <a:pt x="83515" y="28803"/>
                </a:lnTo>
                <a:lnTo>
                  <a:pt x="83515" y="26883"/>
                </a:lnTo>
                <a:lnTo>
                  <a:pt x="84475" y="25923"/>
                </a:lnTo>
                <a:lnTo>
                  <a:pt x="84475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6033653" y="5754121"/>
            <a:ext cx="33604" cy="32644"/>
          </a:xfrm>
          <a:custGeom>
            <a:avLst/>
            <a:gdLst/>
            <a:ahLst/>
            <a:cxnLst/>
            <a:rect l="l" t="t" r="r" b="b"/>
            <a:pathLst>
              <a:path w="33604" h="32644">
                <a:moveTo>
                  <a:pt x="0" y="16306"/>
                </a:moveTo>
                <a:lnTo>
                  <a:pt x="0" y="23042"/>
                </a:lnTo>
                <a:lnTo>
                  <a:pt x="1920" y="26868"/>
                </a:lnTo>
                <a:lnTo>
                  <a:pt x="3840" y="28803"/>
                </a:lnTo>
                <a:lnTo>
                  <a:pt x="6720" y="31683"/>
                </a:lnTo>
                <a:lnTo>
                  <a:pt x="10561" y="32644"/>
                </a:lnTo>
                <a:lnTo>
                  <a:pt x="23042" y="32644"/>
                </a:lnTo>
                <a:lnTo>
                  <a:pt x="27843" y="31683"/>
                </a:lnTo>
                <a:lnTo>
                  <a:pt x="29763" y="28803"/>
                </a:lnTo>
                <a:lnTo>
                  <a:pt x="32644" y="26868"/>
                </a:lnTo>
                <a:lnTo>
                  <a:pt x="33604" y="22082"/>
                </a:lnTo>
                <a:lnTo>
                  <a:pt x="33604" y="10561"/>
                </a:lnTo>
                <a:lnTo>
                  <a:pt x="31683" y="5760"/>
                </a:lnTo>
                <a:lnTo>
                  <a:pt x="29763" y="3840"/>
                </a:lnTo>
                <a:lnTo>
                  <a:pt x="27843" y="1920"/>
                </a:lnTo>
                <a:lnTo>
                  <a:pt x="23042" y="0"/>
                </a:lnTo>
                <a:lnTo>
                  <a:pt x="10561" y="0"/>
                </a:lnTo>
                <a:lnTo>
                  <a:pt x="6720" y="1920"/>
                </a:lnTo>
                <a:lnTo>
                  <a:pt x="3840" y="3840"/>
                </a:lnTo>
                <a:lnTo>
                  <a:pt x="1920" y="5760"/>
                </a:lnTo>
                <a:lnTo>
                  <a:pt x="0" y="10561"/>
                </a:lnTo>
                <a:lnTo>
                  <a:pt x="0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6037493" y="5814593"/>
            <a:ext cx="26883" cy="154564"/>
          </a:xfrm>
          <a:custGeom>
            <a:avLst/>
            <a:gdLst/>
            <a:ahLst/>
            <a:cxnLst/>
            <a:rect l="l" t="t" r="r" b="b"/>
            <a:pathLst>
              <a:path w="26883" h="154564">
                <a:moveTo>
                  <a:pt x="24963" y="1920"/>
                </a:moveTo>
                <a:lnTo>
                  <a:pt x="24963" y="960"/>
                </a:lnTo>
                <a:lnTo>
                  <a:pt x="23042" y="960"/>
                </a:lnTo>
                <a:lnTo>
                  <a:pt x="21122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152643"/>
                </a:lnTo>
                <a:lnTo>
                  <a:pt x="960" y="152643"/>
                </a:lnTo>
                <a:lnTo>
                  <a:pt x="1920" y="153603"/>
                </a:lnTo>
                <a:lnTo>
                  <a:pt x="2880" y="153603"/>
                </a:lnTo>
                <a:lnTo>
                  <a:pt x="3840" y="154564"/>
                </a:lnTo>
                <a:lnTo>
                  <a:pt x="21122" y="154564"/>
                </a:lnTo>
                <a:lnTo>
                  <a:pt x="23042" y="153603"/>
                </a:lnTo>
                <a:lnTo>
                  <a:pt x="24963" y="153603"/>
                </a:lnTo>
                <a:lnTo>
                  <a:pt x="25923" y="152643"/>
                </a:lnTo>
                <a:lnTo>
                  <a:pt x="25923" y="151668"/>
                </a:lnTo>
                <a:lnTo>
                  <a:pt x="26883" y="150723"/>
                </a:lnTo>
                <a:lnTo>
                  <a:pt x="26883" y="3840"/>
                </a:lnTo>
                <a:lnTo>
                  <a:pt x="25923" y="3840"/>
                </a:lnTo>
                <a:lnTo>
                  <a:pt x="25923" y="2880"/>
                </a:lnTo>
                <a:lnTo>
                  <a:pt x="24963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6113327" y="5811713"/>
            <a:ext cx="124800" cy="157444"/>
          </a:xfrm>
          <a:custGeom>
            <a:avLst/>
            <a:gdLst/>
            <a:ahLst/>
            <a:cxnLst/>
            <a:rect l="l" t="t" r="r" b="b"/>
            <a:pathLst>
              <a:path w="124800" h="157444">
                <a:moveTo>
                  <a:pt x="960" y="155524"/>
                </a:moveTo>
                <a:lnTo>
                  <a:pt x="960" y="156484"/>
                </a:lnTo>
                <a:lnTo>
                  <a:pt x="1920" y="156484"/>
                </a:lnTo>
                <a:lnTo>
                  <a:pt x="3840" y="157444"/>
                </a:lnTo>
                <a:lnTo>
                  <a:pt x="21122" y="157444"/>
                </a:lnTo>
                <a:lnTo>
                  <a:pt x="23042" y="156484"/>
                </a:lnTo>
                <a:lnTo>
                  <a:pt x="24963" y="156484"/>
                </a:lnTo>
                <a:lnTo>
                  <a:pt x="25923" y="155524"/>
                </a:lnTo>
                <a:lnTo>
                  <a:pt x="25923" y="154548"/>
                </a:lnTo>
                <a:lnTo>
                  <a:pt x="26883" y="153603"/>
                </a:lnTo>
                <a:lnTo>
                  <a:pt x="26883" y="51846"/>
                </a:lnTo>
                <a:lnTo>
                  <a:pt x="29550" y="48241"/>
                </a:lnTo>
                <a:lnTo>
                  <a:pt x="38676" y="38156"/>
                </a:lnTo>
                <a:lnTo>
                  <a:pt x="47045" y="30723"/>
                </a:lnTo>
                <a:lnTo>
                  <a:pt x="54726" y="25923"/>
                </a:lnTo>
                <a:lnTo>
                  <a:pt x="60472" y="23042"/>
                </a:lnTo>
                <a:lnTo>
                  <a:pt x="72953" y="23042"/>
                </a:lnTo>
                <a:lnTo>
                  <a:pt x="76809" y="24002"/>
                </a:lnTo>
                <a:lnTo>
                  <a:pt x="80650" y="26883"/>
                </a:lnTo>
                <a:lnTo>
                  <a:pt x="85435" y="28803"/>
                </a:lnTo>
                <a:lnTo>
                  <a:pt x="88315" y="31683"/>
                </a:lnTo>
                <a:lnTo>
                  <a:pt x="91196" y="34564"/>
                </a:lnTo>
                <a:lnTo>
                  <a:pt x="93116" y="38404"/>
                </a:lnTo>
                <a:lnTo>
                  <a:pt x="95036" y="43205"/>
                </a:lnTo>
                <a:lnTo>
                  <a:pt x="95996" y="48005"/>
                </a:lnTo>
                <a:lnTo>
                  <a:pt x="97916" y="52806"/>
                </a:lnTo>
                <a:lnTo>
                  <a:pt x="97916" y="153603"/>
                </a:lnTo>
                <a:lnTo>
                  <a:pt x="98877" y="154548"/>
                </a:lnTo>
                <a:lnTo>
                  <a:pt x="98877" y="155524"/>
                </a:lnTo>
                <a:lnTo>
                  <a:pt x="99837" y="155524"/>
                </a:lnTo>
                <a:lnTo>
                  <a:pt x="99837" y="156484"/>
                </a:lnTo>
                <a:lnTo>
                  <a:pt x="100797" y="156484"/>
                </a:lnTo>
                <a:lnTo>
                  <a:pt x="101757" y="157444"/>
                </a:lnTo>
                <a:lnTo>
                  <a:pt x="119999" y="157444"/>
                </a:lnTo>
                <a:lnTo>
                  <a:pt x="120959" y="156484"/>
                </a:lnTo>
                <a:lnTo>
                  <a:pt x="122880" y="156484"/>
                </a:lnTo>
                <a:lnTo>
                  <a:pt x="123840" y="155524"/>
                </a:lnTo>
                <a:lnTo>
                  <a:pt x="124800" y="155524"/>
                </a:lnTo>
                <a:lnTo>
                  <a:pt x="124789" y="62430"/>
                </a:lnTo>
                <a:lnTo>
                  <a:pt x="123990" y="49003"/>
                </a:lnTo>
                <a:lnTo>
                  <a:pt x="121919" y="37444"/>
                </a:lnTo>
                <a:lnTo>
                  <a:pt x="120959" y="30723"/>
                </a:lnTo>
                <a:lnTo>
                  <a:pt x="118079" y="24002"/>
                </a:lnTo>
                <a:lnTo>
                  <a:pt x="113278" y="18242"/>
                </a:lnTo>
                <a:lnTo>
                  <a:pt x="109438" y="13441"/>
                </a:lnTo>
                <a:lnTo>
                  <a:pt x="103677" y="8641"/>
                </a:lnTo>
                <a:lnTo>
                  <a:pt x="96956" y="5760"/>
                </a:lnTo>
                <a:lnTo>
                  <a:pt x="91196" y="1920"/>
                </a:lnTo>
                <a:lnTo>
                  <a:pt x="82555" y="0"/>
                </a:lnTo>
                <a:lnTo>
                  <a:pt x="72515" y="2"/>
                </a:lnTo>
                <a:lnTo>
                  <a:pt x="60272" y="1981"/>
                </a:lnTo>
                <a:lnTo>
                  <a:pt x="48005" y="6720"/>
                </a:lnTo>
                <a:lnTo>
                  <a:pt x="43543" y="9660"/>
                </a:lnTo>
                <a:lnTo>
                  <a:pt x="33683" y="17326"/>
                </a:lnTo>
                <a:lnTo>
                  <a:pt x="24002" y="26883"/>
                </a:lnTo>
                <a:lnTo>
                  <a:pt x="24002" y="576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480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6295720" y="5812673"/>
            <a:ext cx="112318" cy="213367"/>
          </a:xfrm>
          <a:custGeom>
            <a:avLst/>
            <a:gdLst/>
            <a:ahLst/>
            <a:cxnLst/>
            <a:rect l="l" t="t" r="r" b="b"/>
            <a:pathLst>
              <a:path w="112318" h="213367">
                <a:moveTo>
                  <a:pt x="80634" y="208315"/>
                </a:moveTo>
                <a:lnTo>
                  <a:pt x="88315" y="204475"/>
                </a:lnTo>
                <a:lnTo>
                  <a:pt x="94091" y="199674"/>
                </a:lnTo>
                <a:lnTo>
                  <a:pt x="99837" y="195834"/>
                </a:lnTo>
                <a:lnTo>
                  <a:pt x="103677" y="190073"/>
                </a:lnTo>
                <a:lnTo>
                  <a:pt x="106558" y="184327"/>
                </a:lnTo>
                <a:lnTo>
                  <a:pt x="109438" y="177591"/>
                </a:lnTo>
                <a:lnTo>
                  <a:pt x="111358" y="171831"/>
                </a:lnTo>
                <a:lnTo>
                  <a:pt x="111358" y="158404"/>
                </a:lnTo>
                <a:lnTo>
                  <a:pt x="109438" y="153588"/>
                </a:lnTo>
                <a:lnTo>
                  <a:pt x="107518" y="148803"/>
                </a:lnTo>
                <a:lnTo>
                  <a:pt x="104637" y="144002"/>
                </a:lnTo>
                <a:lnTo>
                  <a:pt x="101757" y="139202"/>
                </a:lnTo>
                <a:lnTo>
                  <a:pt x="96956" y="136321"/>
                </a:lnTo>
                <a:lnTo>
                  <a:pt x="92156" y="133441"/>
                </a:lnTo>
                <a:lnTo>
                  <a:pt x="87370" y="130561"/>
                </a:lnTo>
                <a:lnTo>
                  <a:pt x="81594" y="128640"/>
                </a:lnTo>
                <a:lnTo>
                  <a:pt x="74874" y="126720"/>
                </a:lnTo>
                <a:lnTo>
                  <a:pt x="68168" y="125760"/>
                </a:lnTo>
                <a:lnTo>
                  <a:pt x="61447" y="125760"/>
                </a:lnTo>
                <a:lnTo>
                  <a:pt x="23042" y="123840"/>
                </a:lnTo>
                <a:lnTo>
                  <a:pt x="17282" y="123840"/>
                </a:lnTo>
                <a:lnTo>
                  <a:pt x="13441" y="122880"/>
                </a:lnTo>
                <a:lnTo>
                  <a:pt x="9601" y="119999"/>
                </a:lnTo>
                <a:lnTo>
                  <a:pt x="5760" y="117119"/>
                </a:lnTo>
                <a:lnTo>
                  <a:pt x="3840" y="114239"/>
                </a:lnTo>
                <a:lnTo>
                  <a:pt x="3840" y="107518"/>
                </a:lnTo>
                <a:lnTo>
                  <a:pt x="4800" y="104637"/>
                </a:lnTo>
                <a:lnTo>
                  <a:pt x="5760" y="101757"/>
                </a:lnTo>
                <a:lnTo>
                  <a:pt x="7680" y="99837"/>
                </a:lnTo>
                <a:lnTo>
                  <a:pt x="8641" y="97916"/>
                </a:lnTo>
                <a:lnTo>
                  <a:pt x="8641" y="48006"/>
                </a:lnTo>
                <a:lnTo>
                  <a:pt x="9601" y="44165"/>
                </a:lnTo>
                <a:lnTo>
                  <a:pt x="10561" y="40325"/>
                </a:lnTo>
                <a:lnTo>
                  <a:pt x="12481" y="36484"/>
                </a:lnTo>
                <a:lnTo>
                  <a:pt x="14401" y="32644"/>
                </a:lnTo>
                <a:lnTo>
                  <a:pt x="16322" y="29763"/>
                </a:lnTo>
                <a:lnTo>
                  <a:pt x="19202" y="26883"/>
                </a:lnTo>
                <a:lnTo>
                  <a:pt x="22082" y="24002"/>
                </a:lnTo>
                <a:lnTo>
                  <a:pt x="25923" y="23042"/>
                </a:lnTo>
                <a:lnTo>
                  <a:pt x="29763" y="21122"/>
                </a:lnTo>
                <a:lnTo>
                  <a:pt x="34564" y="20162"/>
                </a:lnTo>
                <a:lnTo>
                  <a:pt x="49926" y="20162"/>
                </a:lnTo>
                <a:lnTo>
                  <a:pt x="57607" y="23042"/>
                </a:lnTo>
                <a:lnTo>
                  <a:pt x="62407" y="28803"/>
                </a:lnTo>
                <a:lnTo>
                  <a:pt x="68168" y="33604"/>
                </a:lnTo>
                <a:lnTo>
                  <a:pt x="71033" y="41285"/>
                </a:lnTo>
                <a:lnTo>
                  <a:pt x="71033" y="55671"/>
                </a:lnTo>
                <a:lnTo>
                  <a:pt x="70088" y="59512"/>
                </a:lnTo>
                <a:lnTo>
                  <a:pt x="69128" y="63367"/>
                </a:lnTo>
                <a:lnTo>
                  <a:pt x="68168" y="67208"/>
                </a:lnTo>
                <a:lnTo>
                  <a:pt x="66248" y="71048"/>
                </a:lnTo>
                <a:lnTo>
                  <a:pt x="63367" y="73913"/>
                </a:lnTo>
                <a:lnTo>
                  <a:pt x="60487" y="76794"/>
                </a:lnTo>
                <a:lnTo>
                  <a:pt x="57607" y="79674"/>
                </a:lnTo>
                <a:lnTo>
                  <a:pt x="53766" y="80634"/>
                </a:lnTo>
                <a:lnTo>
                  <a:pt x="49926" y="82570"/>
                </a:lnTo>
                <a:lnTo>
                  <a:pt x="45125" y="83515"/>
                </a:lnTo>
                <a:lnTo>
                  <a:pt x="30723" y="83515"/>
                </a:lnTo>
                <a:lnTo>
                  <a:pt x="23042" y="80634"/>
                </a:lnTo>
                <a:lnTo>
                  <a:pt x="18242" y="99837"/>
                </a:lnTo>
                <a:lnTo>
                  <a:pt x="23042" y="101757"/>
                </a:lnTo>
                <a:lnTo>
                  <a:pt x="28803" y="102717"/>
                </a:lnTo>
                <a:lnTo>
                  <a:pt x="34564" y="103677"/>
                </a:lnTo>
                <a:lnTo>
                  <a:pt x="48966" y="103677"/>
                </a:lnTo>
                <a:lnTo>
                  <a:pt x="56647" y="102717"/>
                </a:lnTo>
                <a:lnTo>
                  <a:pt x="63367" y="99837"/>
                </a:lnTo>
                <a:lnTo>
                  <a:pt x="70088" y="97916"/>
                </a:lnTo>
                <a:lnTo>
                  <a:pt x="75849" y="94076"/>
                </a:lnTo>
                <a:lnTo>
                  <a:pt x="80634" y="90236"/>
                </a:lnTo>
                <a:lnTo>
                  <a:pt x="86395" y="85435"/>
                </a:lnTo>
                <a:lnTo>
                  <a:pt x="90236" y="79674"/>
                </a:lnTo>
                <a:lnTo>
                  <a:pt x="92156" y="73913"/>
                </a:lnTo>
                <a:lnTo>
                  <a:pt x="95036" y="67208"/>
                </a:lnTo>
                <a:lnTo>
                  <a:pt x="96956" y="59512"/>
                </a:lnTo>
                <a:lnTo>
                  <a:pt x="96956" y="46085"/>
                </a:lnTo>
                <a:lnTo>
                  <a:pt x="95996" y="41285"/>
                </a:lnTo>
                <a:lnTo>
                  <a:pt x="94091" y="36484"/>
                </a:lnTo>
                <a:lnTo>
                  <a:pt x="92156" y="31683"/>
                </a:lnTo>
                <a:lnTo>
                  <a:pt x="90236" y="27843"/>
                </a:lnTo>
                <a:lnTo>
                  <a:pt x="86395" y="24002"/>
                </a:lnTo>
                <a:lnTo>
                  <a:pt x="108478" y="24002"/>
                </a:lnTo>
                <a:lnTo>
                  <a:pt x="110398" y="23042"/>
                </a:lnTo>
                <a:lnTo>
                  <a:pt x="111358" y="21122"/>
                </a:lnTo>
                <a:lnTo>
                  <a:pt x="112318" y="20162"/>
                </a:lnTo>
                <a:lnTo>
                  <a:pt x="112318" y="6720"/>
                </a:lnTo>
                <a:lnTo>
                  <a:pt x="111358" y="5760"/>
                </a:lnTo>
                <a:lnTo>
                  <a:pt x="110398" y="2880"/>
                </a:lnTo>
                <a:lnTo>
                  <a:pt x="63367" y="2880"/>
                </a:lnTo>
                <a:lnTo>
                  <a:pt x="59527" y="1920"/>
                </a:lnTo>
                <a:lnTo>
                  <a:pt x="56647" y="960"/>
                </a:lnTo>
                <a:lnTo>
                  <a:pt x="52806" y="960"/>
                </a:lnTo>
                <a:lnTo>
                  <a:pt x="48966" y="0"/>
                </a:lnTo>
                <a:lnTo>
                  <a:pt x="31683" y="0"/>
                </a:lnTo>
                <a:lnTo>
                  <a:pt x="24002" y="960"/>
                </a:lnTo>
                <a:lnTo>
                  <a:pt x="17282" y="3840"/>
                </a:lnTo>
                <a:lnTo>
                  <a:pt x="10561" y="5760"/>
                </a:lnTo>
                <a:lnTo>
                  <a:pt x="4800" y="9601"/>
                </a:lnTo>
                <a:lnTo>
                  <a:pt x="0" y="13441"/>
                </a:lnTo>
                <a:lnTo>
                  <a:pt x="960" y="180487"/>
                </a:lnTo>
                <a:lnTo>
                  <a:pt x="960" y="170870"/>
                </a:lnTo>
                <a:lnTo>
                  <a:pt x="1920" y="168965"/>
                </a:lnTo>
                <a:lnTo>
                  <a:pt x="1920" y="166085"/>
                </a:lnTo>
                <a:lnTo>
                  <a:pt x="2880" y="164150"/>
                </a:lnTo>
                <a:lnTo>
                  <a:pt x="2880" y="162245"/>
                </a:lnTo>
                <a:lnTo>
                  <a:pt x="4800" y="160324"/>
                </a:lnTo>
                <a:lnTo>
                  <a:pt x="5760" y="157429"/>
                </a:lnTo>
                <a:lnTo>
                  <a:pt x="7680" y="155524"/>
                </a:lnTo>
                <a:lnTo>
                  <a:pt x="9601" y="153588"/>
                </a:lnTo>
                <a:lnTo>
                  <a:pt x="11521" y="150723"/>
                </a:lnTo>
                <a:lnTo>
                  <a:pt x="15361" y="147843"/>
                </a:lnTo>
                <a:lnTo>
                  <a:pt x="18242" y="144962"/>
                </a:lnTo>
                <a:lnTo>
                  <a:pt x="55686" y="146883"/>
                </a:lnTo>
                <a:lnTo>
                  <a:pt x="64328" y="146883"/>
                </a:lnTo>
                <a:lnTo>
                  <a:pt x="72009" y="148803"/>
                </a:lnTo>
                <a:lnTo>
                  <a:pt x="76809" y="152643"/>
                </a:lnTo>
                <a:lnTo>
                  <a:pt x="81594" y="155524"/>
                </a:lnTo>
                <a:lnTo>
                  <a:pt x="84475" y="160324"/>
                </a:lnTo>
                <a:lnTo>
                  <a:pt x="84475" y="169925"/>
                </a:lnTo>
                <a:lnTo>
                  <a:pt x="83530" y="173766"/>
                </a:lnTo>
                <a:lnTo>
                  <a:pt x="82555" y="176646"/>
                </a:lnTo>
                <a:lnTo>
                  <a:pt x="80634" y="180487"/>
                </a:lnTo>
                <a:lnTo>
                  <a:pt x="78714" y="183352"/>
                </a:lnTo>
                <a:lnTo>
                  <a:pt x="74874" y="186232"/>
                </a:lnTo>
                <a:lnTo>
                  <a:pt x="72009" y="188153"/>
                </a:lnTo>
                <a:lnTo>
                  <a:pt x="67193" y="191033"/>
                </a:lnTo>
                <a:lnTo>
                  <a:pt x="61447" y="191993"/>
                </a:lnTo>
                <a:lnTo>
                  <a:pt x="60781" y="213367"/>
                </a:lnTo>
                <a:lnTo>
                  <a:pt x="72009" y="211195"/>
                </a:lnTo>
                <a:lnTo>
                  <a:pt x="80634" y="2083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6270772" y="5826114"/>
            <a:ext cx="86395" cy="201594"/>
          </a:xfrm>
          <a:custGeom>
            <a:avLst/>
            <a:gdLst/>
            <a:ahLst/>
            <a:cxnLst/>
            <a:rect l="l" t="t" r="r" b="b"/>
            <a:pathLst>
              <a:path w="86395" h="201594">
                <a:moveTo>
                  <a:pt x="2880" y="145923"/>
                </a:moveTo>
                <a:lnTo>
                  <a:pt x="1904" y="148803"/>
                </a:lnTo>
                <a:lnTo>
                  <a:pt x="944" y="151683"/>
                </a:lnTo>
                <a:lnTo>
                  <a:pt x="0" y="155524"/>
                </a:lnTo>
                <a:lnTo>
                  <a:pt x="0" y="167990"/>
                </a:lnTo>
                <a:lnTo>
                  <a:pt x="944" y="172791"/>
                </a:lnTo>
                <a:lnTo>
                  <a:pt x="3840" y="177591"/>
                </a:lnTo>
                <a:lnTo>
                  <a:pt x="5745" y="182392"/>
                </a:lnTo>
                <a:lnTo>
                  <a:pt x="9585" y="187192"/>
                </a:lnTo>
                <a:lnTo>
                  <a:pt x="15346" y="190073"/>
                </a:lnTo>
                <a:lnTo>
                  <a:pt x="20147" y="193913"/>
                </a:lnTo>
                <a:lnTo>
                  <a:pt x="26868" y="196794"/>
                </a:lnTo>
                <a:lnTo>
                  <a:pt x="35509" y="198714"/>
                </a:lnTo>
                <a:lnTo>
                  <a:pt x="39168" y="199516"/>
                </a:lnTo>
                <a:lnTo>
                  <a:pt x="51259" y="201075"/>
                </a:lnTo>
                <a:lnTo>
                  <a:pt x="65272" y="201594"/>
                </a:lnTo>
                <a:lnTo>
                  <a:pt x="72677" y="201370"/>
                </a:lnTo>
                <a:lnTo>
                  <a:pt x="85729" y="199925"/>
                </a:lnTo>
                <a:lnTo>
                  <a:pt x="86395" y="178551"/>
                </a:lnTo>
                <a:lnTo>
                  <a:pt x="81594" y="180472"/>
                </a:lnTo>
                <a:lnTo>
                  <a:pt x="74874" y="181432"/>
                </a:lnTo>
                <a:lnTo>
                  <a:pt x="66233" y="181432"/>
                </a:lnTo>
                <a:lnTo>
                  <a:pt x="60384" y="181280"/>
                </a:lnTo>
                <a:lnTo>
                  <a:pt x="47203" y="179487"/>
                </a:lnTo>
                <a:lnTo>
                  <a:pt x="36469" y="175671"/>
                </a:lnTo>
                <a:lnTo>
                  <a:pt x="29748" y="171831"/>
                </a:lnTo>
                <a:lnTo>
                  <a:pt x="25907" y="167045"/>
                </a:lnTo>
                <a:lnTo>
                  <a:pt x="24947" y="0"/>
                </a:lnTo>
                <a:lnTo>
                  <a:pt x="19187" y="4800"/>
                </a:lnTo>
                <a:lnTo>
                  <a:pt x="15346" y="10561"/>
                </a:lnTo>
                <a:lnTo>
                  <a:pt x="12466" y="17282"/>
                </a:lnTo>
                <a:lnTo>
                  <a:pt x="9585" y="24003"/>
                </a:lnTo>
                <a:lnTo>
                  <a:pt x="8625" y="30723"/>
                </a:lnTo>
                <a:lnTo>
                  <a:pt x="8625" y="46070"/>
                </a:lnTo>
                <a:lnTo>
                  <a:pt x="9585" y="52791"/>
                </a:lnTo>
                <a:lnTo>
                  <a:pt x="11506" y="57607"/>
                </a:lnTo>
                <a:lnTo>
                  <a:pt x="13426" y="62407"/>
                </a:lnTo>
                <a:lnTo>
                  <a:pt x="16306" y="67193"/>
                </a:lnTo>
                <a:lnTo>
                  <a:pt x="19187" y="71033"/>
                </a:lnTo>
                <a:lnTo>
                  <a:pt x="15346" y="74874"/>
                </a:lnTo>
                <a:lnTo>
                  <a:pt x="12466" y="79674"/>
                </a:lnTo>
                <a:lnTo>
                  <a:pt x="9585" y="84475"/>
                </a:lnTo>
                <a:lnTo>
                  <a:pt x="6720" y="90236"/>
                </a:lnTo>
                <a:lnTo>
                  <a:pt x="5745" y="95996"/>
                </a:lnTo>
                <a:lnTo>
                  <a:pt x="5745" y="107518"/>
                </a:lnTo>
                <a:lnTo>
                  <a:pt x="6720" y="111358"/>
                </a:lnTo>
                <a:lnTo>
                  <a:pt x="9585" y="115199"/>
                </a:lnTo>
                <a:lnTo>
                  <a:pt x="11506" y="119999"/>
                </a:lnTo>
                <a:lnTo>
                  <a:pt x="15346" y="122880"/>
                </a:lnTo>
                <a:lnTo>
                  <a:pt x="21122" y="125760"/>
                </a:lnTo>
                <a:lnTo>
                  <a:pt x="17266" y="128640"/>
                </a:lnTo>
                <a:lnTo>
                  <a:pt x="14401" y="131521"/>
                </a:lnTo>
                <a:lnTo>
                  <a:pt x="11506" y="133441"/>
                </a:lnTo>
                <a:lnTo>
                  <a:pt x="9585" y="136321"/>
                </a:lnTo>
                <a:lnTo>
                  <a:pt x="6720" y="139202"/>
                </a:lnTo>
                <a:lnTo>
                  <a:pt x="4785" y="142082"/>
                </a:lnTo>
                <a:lnTo>
                  <a:pt x="2880" y="14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6304361" y="5875080"/>
            <a:ext cx="14401" cy="37429"/>
          </a:xfrm>
          <a:custGeom>
            <a:avLst/>
            <a:gdLst/>
            <a:ahLst/>
            <a:cxnLst/>
            <a:rect l="l" t="t" r="r" b="b"/>
            <a:pathLst>
              <a:path w="14401" h="37429">
                <a:moveTo>
                  <a:pt x="0" y="0"/>
                </a:moveTo>
                <a:lnTo>
                  <a:pt x="0" y="35509"/>
                </a:lnTo>
                <a:lnTo>
                  <a:pt x="1920" y="33588"/>
                </a:lnTo>
                <a:lnTo>
                  <a:pt x="4800" y="35509"/>
                </a:lnTo>
                <a:lnTo>
                  <a:pt x="9601" y="37429"/>
                </a:lnTo>
                <a:lnTo>
                  <a:pt x="14401" y="18227"/>
                </a:lnTo>
                <a:lnTo>
                  <a:pt x="8641" y="12481"/>
                </a:lnTo>
                <a:lnTo>
                  <a:pt x="2880" y="7665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1603385" y="8035975"/>
            <a:ext cx="45125" cy="45110"/>
          </a:xfrm>
          <a:custGeom>
            <a:avLst/>
            <a:gdLst/>
            <a:ahLst/>
            <a:cxnLst/>
            <a:rect l="l" t="t" r="r" b="b"/>
            <a:pathLst>
              <a:path w="45125" h="45110">
                <a:moveTo>
                  <a:pt x="0" y="23027"/>
                </a:moveTo>
                <a:lnTo>
                  <a:pt x="0" y="28788"/>
                </a:lnTo>
                <a:lnTo>
                  <a:pt x="2880" y="33588"/>
                </a:lnTo>
                <a:lnTo>
                  <a:pt x="6720" y="38389"/>
                </a:lnTo>
                <a:lnTo>
                  <a:pt x="11521" y="43190"/>
                </a:lnTo>
                <a:lnTo>
                  <a:pt x="16322" y="45110"/>
                </a:lnTo>
                <a:lnTo>
                  <a:pt x="28803" y="45110"/>
                </a:lnTo>
                <a:lnTo>
                  <a:pt x="34564" y="43190"/>
                </a:lnTo>
                <a:lnTo>
                  <a:pt x="38404" y="38389"/>
                </a:lnTo>
                <a:lnTo>
                  <a:pt x="43205" y="33588"/>
                </a:lnTo>
                <a:lnTo>
                  <a:pt x="45125" y="28788"/>
                </a:lnTo>
                <a:lnTo>
                  <a:pt x="45125" y="16306"/>
                </a:lnTo>
                <a:lnTo>
                  <a:pt x="43205" y="11506"/>
                </a:lnTo>
                <a:lnTo>
                  <a:pt x="38404" y="6720"/>
                </a:lnTo>
                <a:lnTo>
                  <a:pt x="33604" y="2880"/>
                </a:lnTo>
                <a:lnTo>
                  <a:pt x="28803" y="0"/>
                </a:lnTo>
                <a:lnTo>
                  <a:pt x="16322" y="0"/>
                </a:lnTo>
                <a:lnTo>
                  <a:pt x="11521" y="2880"/>
                </a:lnTo>
                <a:lnTo>
                  <a:pt x="6720" y="6720"/>
                </a:lnTo>
                <a:lnTo>
                  <a:pt x="2880" y="11506"/>
                </a:lnTo>
                <a:lnTo>
                  <a:pt x="0" y="16306"/>
                </a:lnTo>
                <a:lnTo>
                  <a:pt x="0" y="2302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1812660" y="8008132"/>
            <a:ext cx="59512" cy="114239"/>
          </a:xfrm>
          <a:custGeom>
            <a:avLst/>
            <a:gdLst/>
            <a:ahLst/>
            <a:cxnLst/>
            <a:rect l="l" t="t" r="r" b="b"/>
            <a:pathLst>
              <a:path w="59512" h="114239">
                <a:moveTo>
                  <a:pt x="14401" y="112303"/>
                </a:moveTo>
                <a:lnTo>
                  <a:pt x="15361" y="111358"/>
                </a:lnTo>
                <a:lnTo>
                  <a:pt x="15361" y="64312"/>
                </a:lnTo>
                <a:lnTo>
                  <a:pt x="54726" y="64312"/>
                </a:lnTo>
                <a:lnTo>
                  <a:pt x="55686" y="63352"/>
                </a:lnTo>
                <a:lnTo>
                  <a:pt x="56631" y="62392"/>
                </a:lnTo>
                <a:lnTo>
                  <a:pt x="56631" y="61432"/>
                </a:lnTo>
                <a:lnTo>
                  <a:pt x="57607" y="61432"/>
                </a:lnTo>
                <a:lnTo>
                  <a:pt x="57607" y="54711"/>
                </a:lnTo>
                <a:lnTo>
                  <a:pt x="56631" y="53751"/>
                </a:lnTo>
                <a:lnTo>
                  <a:pt x="56631" y="51831"/>
                </a:lnTo>
                <a:lnTo>
                  <a:pt x="55686" y="51831"/>
                </a:lnTo>
                <a:lnTo>
                  <a:pt x="54726" y="50871"/>
                </a:lnTo>
                <a:lnTo>
                  <a:pt x="15361" y="50871"/>
                </a:lnTo>
                <a:lnTo>
                  <a:pt x="15361" y="12481"/>
                </a:lnTo>
                <a:lnTo>
                  <a:pt x="57607" y="12481"/>
                </a:lnTo>
                <a:lnTo>
                  <a:pt x="58567" y="11521"/>
                </a:lnTo>
                <a:lnTo>
                  <a:pt x="59512" y="10561"/>
                </a:lnTo>
                <a:lnTo>
                  <a:pt x="59512" y="1920"/>
                </a:lnTo>
                <a:lnTo>
                  <a:pt x="58567" y="960"/>
                </a:lnTo>
                <a:lnTo>
                  <a:pt x="58567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1920"/>
                </a:lnTo>
                <a:lnTo>
                  <a:pt x="0" y="113278"/>
                </a:lnTo>
                <a:lnTo>
                  <a:pt x="1920" y="113278"/>
                </a:lnTo>
                <a:lnTo>
                  <a:pt x="2880" y="114239"/>
                </a:lnTo>
                <a:lnTo>
                  <a:pt x="11521" y="114239"/>
                </a:lnTo>
                <a:lnTo>
                  <a:pt x="12481" y="113278"/>
                </a:lnTo>
                <a:lnTo>
                  <a:pt x="14401" y="113278"/>
                </a:lnTo>
                <a:lnTo>
                  <a:pt x="14401" y="1123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1893295" y="8035975"/>
            <a:ext cx="47045" cy="86395"/>
          </a:xfrm>
          <a:custGeom>
            <a:avLst/>
            <a:gdLst/>
            <a:ahLst/>
            <a:cxnLst/>
            <a:rect l="l" t="t" r="r" b="b"/>
            <a:pathLst>
              <a:path w="47045" h="86395">
                <a:moveTo>
                  <a:pt x="9601" y="1905"/>
                </a:moveTo>
                <a:lnTo>
                  <a:pt x="1920" y="1905"/>
                </a:lnTo>
                <a:lnTo>
                  <a:pt x="960" y="2880"/>
                </a:lnTo>
                <a:lnTo>
                  <a:pt x="0" y="3825"/>
                </a:lnTo>
                <a:lnTo>
                  <a:pt x="0" y="84460"/>
                </a:lnTo>
                <a:lnTo>
                  <a:pt x="960" y="84460"/>
                </a:lnTo>
                <a:lnTo>
                  <a:pt x="960" y="85435"/>
                </a:lnTo>
                <a:lnTo>
                  <a:pt x="1920" y="85435"/>
                </a:lnTo>
                <a:lnTo>
                  <a:pt x="2880" y="86395"/>
                </a:lnTo>
                <a:lnTo>
                  <a:pt x="12481" y="86395"/>
                </a:lnTo>
                <a:lnTo>
                  <a:pt x="12481" y="85435"/>
                </a:lnTo>
                <a:lnTo>
                  <a:pt x="14401" y="85435"/>
                </a:lnTo>
                <a:lnTo>
                  <a:pt x="14401" y="84460"/>
                </a:lnTo>
                <a:lnTo>
                  <a:pt x="15361" y="84460"/>
                </a:lnTo>
                <a:lnTo>
                  <a:pt x="15361" y="31668"/>
                </a:lnTo>
                <a:lnTo>
                  <a:pt x="17282" y="27828"/>
                </a:lnTo>
                <a:lnTo>
                  <a:pt x="19202" y="25907"/>
                </a:lnTo>
                <a:lnTo>
                  <a:pt x="20162" y="23027"/>
                </a:lnTo>
                <a:lnTo>
                  <a:pt x="22082" y="21107"/>
                </a:lnTo>
                <a:lnTo>
                  <a:pt x="24002" y="19187"/>
                </a:lnTo>
                <a:lnTo>
                  <a:pt x="24963" y="18227"/>
                </a:lnTo>
                <a:lnTo>
                  <a:pt x="26883" y="16306"/>
                </a:lnTo>
                <a:lnTo>
                  <a:pt x="28803" y="15346"/>
                </a:lnTo>
                <a:lnTo>
                  <a:pt x="29763" y="15346"/>
                </a:lnTo>
                <a:lnTo>
                  <a:pt x="31683" y="14386"/>
                </a:lnTo>
                <a:lnTo>
                  <a:pt x="38404" y="14386"/>
                </a:lnTo>
                <a:lnTo>
                  <a:pt x="39364" y="15346"/>
                </a:lnTo>
                <a:lnTo>
                  <a:pt x="42245" y="15346"/>
                </a:lnTo>
                <a:lnTo>
                  <a:pt x="43205" y="16306"/>
                </a:lnTo>
                <a:lnTo>
                  <a:pt x="45125" y="16306"/>
                </a:lnTo>
                <a:lnTo>
                  <a:pt x="46085" y="15346"/>
                </a:lnTo>
                <a:lnTo>
                  <a:pt x="46085" y="14386"/>
                </a:lnTo>
                <a:lnTo>
                  <a:pt x="47045" y="13426"/>
                </a:lnTo>
                <a:lnTo>
                  <a:pt x="47045" y="5745"/>
                </a:lnTo>
                <a:lnTo>
                  <a:pt x="46085" y="4785"/>
                </a:lnTo>
                <a:lnTo>
                  <a:pt x="46085" y="2880"/>
                </a:lnTo>
                <a:lnTo>
                  <a:pt x="45125" y="2880"/>
                </a:lnTo>
                <a:lnTo>
                  <a:pt x="45125" y="1905"/>
                </a:lnTo>
                <a:lnTo>
                  <a:pt x="43205" y="1905"/>
                </a:lnTo>
                <a:lnTo>
                  <a:pt x="42245" y="944"/>
                </a:lnTo>
                <a:lnTo>
                  <a:pt x="37444" y="944"/>
                </a:lnTo>
                <a:lnTo>
                  <a:pt x="36484" y="0"/>
                </a:lnTo>
                <a:lnTo>
                  <a:pt x="33604" y="0"/>
                </a:lnTo>
                <a:lnTo>
                  <a:pt x="31683" y="944"/>
                </a:lnTo>
                <a:lnTo>
                  <a:pt x="29763" y="944"/>
                </a:lnTo>
                <a:lnTo>
                  <a:pt x="28803" y="1905"/>
                </a:lnTo>
                <a:lnTo>
                  <a:pt x="26883" y="1905"/>
                </a:lnTo>
                <a:lnTo>
                  <a:pt x="24963" y="3825"/>
                </a:lnTo>
                <a:lnTo>
                  <a:pt x="23042" y="4785"/>
                </a:lnTo>
                <a:lnTo>
                  <a:pt x="21122" y="6720"/>
                </a:lnTo>
                <a:lnTo>
                  <a:pt x="19202" y="8625"/>
                </a:lnTo>
                <a:lnTo>
                  <a:pt x="17282" y="10546"/>
                </a:lnTo>
                <a:lnTo>
                  <a:pt x="15361" y="12466"/>
                </a:lnTo>
                <a:lnTo>
                  <a:pt x="13441" y="16306"/>
                </a:lnTo>
                <a:lnTo>
                  <a:pt x="13441" y="2880"/>
                </a:lnTo>
                <a:lnTo>
                  <a:pt x="12481" y="2880"/>
                </a:lnTo>
                <a:lnTo>
                  <a:pt x="12481" y="1905"/>
                </a:lnTo>
                <a:lnTo>
                  <a:pt x="9601" y="190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1947062" y="8035975"/>
            <a:ext cx="65272" cy="87355"/>
          </a:xfrm>
          <a:custGeom>
            <a:avLst/>
            <a:gdLst/>
            <a:ahLst/>
            <a:cxnLst/>
            <a:rect l="l" t="t" r="r" b="b"/>
            <a:pathLst>
              <a:path w="65272" h="87355">
                <a:moveTo>
                  <a:pt x="61432" y="10546"/>
                </a:moveTo>
                <a:lnTo>
                  <a:pt x="58552" y="7665"/>
                </a:lnTo>
                <a:lnTo>
                  <a:pt x="55671" y="5745"/>
                </a:lnTo>
                <a:lnTo>
                  <a:pt x="52791" y="3825"/>
                </a:lnTo>
                <a:lnTo>
                  <a:pt x="48950" y="1905"/>
                </a:lnTo>
                <a:lnTo>
                  <a:pt x="45110" y="944"/>
                </a:lnTo>
                <a:lnTo>
                  <a:pt x="40309" y="0"/>
                </a:lnTo>
                <a:lnTo>
                  <a:pt x="31668" y="0"/>
                </a:lnTo>
                <a:lnTo>
                  <a:pt x="27828" y="944"/>
                </a:lnTo>
                <a:lnTo>
                  <a:pt x="24963" y="944"/>
                </a:lnTo>
                <a:lnTo>
                  <a:pt x="22082" y="1905"/>
                </a:lnTo>
                <a:lnTo>
                  <a:pt x="19202" y="2880"/>
                </a:lnTo>
                <a:lnTo>
                  <a:pt x="17282" y="3825"/>
                </a:lnTo>
                <a:lnTo>
                  <a:pt x="14401" y="3825"/>
                </a:lnTo>
                <a:lnTo>
                  <a:pt x="12481" y="4785"/>
                </a:lnTo>
                <a:lnTo>
                  <a:pt x="10561" y="6720"/>
                </a:lnTo>
                <a:lnTo>
                  <a:pt x="8641" y="7665"/>
                </a:lnTo>
                <a:lnTo>
                  <a:pt x="6720" y="8625"/>
                </a:lnTo>
                <a:lnTo>
                  <a:pt x="5760" y="8625"/>
                </a:lnTo>
                <a:lnTo>
                  <a:pt x="5760" y="9585"/>
                </a:lnTo>
                <a:lnTo>
                  <a:pt x="4800" y="10546"/>
                </a:lnTo>
                <a:lnTo>
                  <a:pt x="4800" y="12466"/>
                </a:lnTo>
                <a:lnTo>
                  <a:pt x="3840" y="13426"/>
                </a:lnTo>
                <a:lnTo>
                  <a:pt x="3840" y="15346"/>
                </a:lnTo>
                <a:lnTo>
                  <a:pt x="4800" y="16306"/>
                </a:lnTo>
                <a:lnTo>
                  <a:pt x="4800" y="19187"/>
                </a:lnTo>
                <a:lnTo>
                  <a:pt x="5760" y="19187"/>
                </a:lnTo>
                <a:lnTo>
                  <a:pt x="5760" y="20147"/>
                </a:lnTo>
                <a:lnTo>
                  <a:pt x="8641" y="20147"/>
                </a:lnTo>
                <a:lnTo>
                  <a:pt x="10561" y="19187"/>
                </a:lnTo>
                <a:lnTo>
                  <a:pt x="11521" y="18227"/>
                </a:lnTo>
                <a:lnTo>
                  <a:pt x="13441" y="17282"/>
                </a:lnTo>
                <a:lnTo>
                  <a:pt x="15361" y="16306"/>
                </a:lnTo>
                <a:lnTo>
                  <a:pt x="18242" y="15346"/>
                </a:lnTo>
                <a:lnTo>
                  <a:pt x="20147" y="14386"/>
                </a:lnTo>
                <a:lnTo>
                  <a:pt x="23027" y="13426"/>
                </a:lnTo>
                <a:lnTo>
                  <a:pt x="25923" y="12466"/>
                </a:lnTo>
                <a:lnTo>
                  <a:pt x="39364" y="12466"/>
                </a:lnTo>
                <a:lnTo>
                  <a:pt x="41269" y="13426"/>
                </a:lnTo>
                <a:lnTo>
                  <a:pt x="44150" y="14386"/>
                </a:lnTo>
                <a:lnTo>
                  <a:pt x="45110" y="15346"/>
                </a:lnTo>
                <a:lnTo>
                  <a:pt x="47030" y="17282"/>
                </a:lnTo>
                <a:lnTo>
                  <a:pt x="48950" y="18227"/>
                </a:lnTo>
                <a:lnTo>
                  <a:pt x="49911" y="20147"/>
                </a:lnTo>
                <a:lnTo>
                  <a:pt x="49911" y="23027"/>
                </a:lnTo>
                <a:lnTo>
                  <a:pt x="50871" y="24947"/>
                </a:lnTo>
                <a:lnTo>
                  <a:pt x="50871" y="37429"/>
                </a:lnTo>
                <a:lnTo>
                  <a:pt x="28803" y="37429"/>
                </a:lnTo>
                <a:lnTo>
                  <a:pt x="23987" y="38389"/>
                </a:lnTo>
                <a:lnTo>
                  <a:pt x="18242" y="39349"/>
                </a:lnTo>
                <a:lnTo>
                  <a:pt x="14401" y="41269"/>
                </a:lnTo>
                <a:lnTo>
                  <a:pt x="10561" y="43190"/>
                </a:lnTo>
                <a:lnTo>
                  <a:pt x="7680" y="46070"/>
                </a:lnTo>
                <a:lnTo>
                  <a:pt x="4800" y="48950"/>
                </a:lnTo>
                <a:lnTo>
                  <a:pt x="2880" y="51831"/>
                </a:lnTo>
                <a:lnTo>
                  <a:pt x="960" y="54711"/>
                </a:lnTo>
                <a:lnTo>
                  <a:pt x="0" y="58552"/>
                </a:lnTo>
                <a:lnTo>
                  <a:pt x="0" y="67193"/>
                </a:lnTo>
                <a:lnTo>
                  <a:pt x="960" y="71033"/>
                </a:lnTo>
                <a:lnTo>
                  <a:pt x="1920" y="73913"/>
                </a:lnTo>
                <a:lnTo>
                  <a:pt x="3840" y="76794"/>
                </a:lnTo>
                <a:lnTo>
                  <a:pt x="5760" y="78714"/>
                </a:lnTo>
                <a:lnTo>
                  <a:pt x="7680" y="81594"/>
                </a:lnTo>
                <a:lnTo>
                  <a:pt x="10561" y="83515"/>
                </a:lnTo>
                <a:lnTo>
                  <a:pt x="13441" y="84460"/>
                </a:lnTo>
                <a:lnTo>
                  <a:pt x="16306" y="85435"/>
                </a:lnTo>
                <a:lnTo>
                  <a:pt x="15361" y="66233"/>
                </a:lnTo>
                <a:lnTo>
                  <a:pt x="15361" y="57591"/>
                </a:lnTo>
                <a:lnTo>
                  <a:pt x="16306" y="56631"/>
                </a:lnTo>
                <a:lnTo>
                  <a:pt x="17282" y="54711"/>
                </a:lnTo>
                <a:lnTo>
                  <a:pt x="19202" y="52791"/>
                </a:lnTo>
                <a:lnTo>
                  <a:pt x="21122" y="51831"/>
                </a:lnTo>
                <a:lnTo>
                  <a:pt x="23027" y="49910"/>
                </a:lnTo>
                <a:lnTo>
                  <a:pt x="24963" y="48950"/>
                </a:lnTo>
                <a:lnTo>
                  <a:pt x="27828" y="48950"/>
                </a:lnTo>
                <a:lnTo>
                  <a:pt x="31668" y="47990"/>
                </a:lnTo>
                <a:lnTo>
                  <a:pt x="34549" y="47030"/>
                </a:lnTo>
                <a:lnTo>
                  <a:pt x="50871" y="47030"/>
                </a:lnTo>
                <a:lnTo>
                  <a:pt x="50871" y="64312"/>
                </a:lnTo>
                <a:lnTo>
                  <a:pt x="47990" y="68153"/>
                </a:lnTo>
                <a:lnTo>
                  <a:pt x="44150" y="71033"/>
                </a:lnTo>
                <a:lnTo>
                  <a:pt x="41269" y="72953"/>
                </a:lnTo>
                <a:lnTo>
                  <a:pt x="37429" y="74874"/>
                </a:lnTo>
                <a:lnTo>
                  <a:pt x="33588" y="75834"/>
                </a:lnTo>
                <a:lnTo>
                  <a:pt x="25923" y="75834"/>
                </a:lnTo>
                <a:lnTo>
                  <a:pt x="22082" y="74874"/>
                </a:lnTo>
                <a:lnTo>
                  <a:pt x="19202" y="72953"/>
                </a:lnTo>
                <a:lnTo>
                  <a:pt x="20147" y="87355"/>
                </a:lnTo>
                <a:lnTo>
                  <a:pt x="32644" y="87355"/>
                </a:lnTo>
                <a:lnTo>
                  <a:pt x="37429" y="86395"/>
                </a:lnTo>
                <a:lnTo>
                  <a:pt x="41269" y="84460"/>
                </a:lnTo>
                <a:lnTo>
                  <a:pt x="46070" y="82555"/>
                </a:lnTo>
                <a:lnTo>
                  <a:pt x="49911" y="79674"/>
                </a:lnTo>
                <a:lnTo>
                  <a:pt x="52791" y="75834"/>
                </a:lnTo>
                <a:lnTo>
                  <a:pt x="52791" y="84460"/>
                </a:lnTo>
                <a:lnTo>
                  <a:pt x="53751" y="84460"/>
                </a:lnTo>
                <a:lnTo>
                  <a:pt x="53751" y="85435"/>
                </a:lnTo>
                <a:lnTo>
                  <a:pt x="54711" y="85435"/>
                </a:lnTo>
                <a:lnTo>
                  <a:pt x="55671" y="86395"/>
                </a:lnTo>
                <a:lnTo>
                  <a:pt x="63352" y="86395"/>
                </a:lnTo>
                <a:lnTo>
                  <a:pt x="63352" y="85435"/>
                </a:lnTo>
                <a:lnTo>
                  <a:pt x="65272" y="85435"/>
                </a:lnTo>
                <a:lnTo>
                  <a:pt x="65272" y="21107"/>
                </a:lnTo>
                <a:lnTo>
                  <a:pt x="64312" y="17282"/>
                </a:lnTo>
                <a:lnTo>
                  <a:pt x="62392" y="13426"/>
                </a:lnTo>
                <a:lnTo>
                  <a:pt x="61432" y="1054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1962424" y="8102208"/>
            <a:ext cx="4785" cy="21122"/>
          </a:xfrm>
          <a:custGeom>
            <a:avLst/>
            <a:gdLst/>
            <a:ahLst/>
            <a:cxnLst/>
            <a:rect l="l" t="t" r="r" b="b"/>
            <a:pathLst>
              <a:path w="4785" h="21122">
                <a:moveTo>
                  <a:pt x="944" y="3840"/>
                </a:moveTo>
                <a:lnTo>
                  <a:pt x="0" y="0"/>
                </a:lnTo>
                <a:lnTo>
                  <a:pt x="944" y="19202"/>
                </a:lnTo>
                <a:lnTo>
                  <a:pt x="4785" y="21122"/>
                </a:lnTo>
                <a:lnTo>
                  <a:pt x="3840" y="6720"/>
                </a:lnTo>
                <a:lnTo>
                  <a:pt x="944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2033457" y="8036920"/>
            <a:ext cx="63352" cy="86410"/>
          </a:xfrm>
          <a:custGeom>
            <a:avLst/>
            <a:gdLst/>
            <a:ahLst/>
            <a:cxnLst/>
            <a:rect l="l" t="t" r="r" b="b"/>
            <a:pathLst>
              <a:path w="63352" h="86410">
                <a:moveTo>
                  <a:pt x="63352" y="68168"/>
                </a:moveTo>
                <a:lnTo>
                  <a:pt x="62392" y="67208"/>
                </a:lnTo>
                <a:lnTo>
                  <a:pt x="62392" y="65288"/>
                </a:lnTo>
                <a:lnTo>
                  <a:pt x="61432" y="64328"/>
                </a:lnTo>
                <a:lnTo>
                  <a:pt x="58552" y="64328"/>
                </a:lnTo>
                <a:lnTo>
                  <a:pt x="57591" y="65288"/>
                </a:lnTo>
                <a:lnTo>
                  <a:pt x="56631" y="66248"/>
                </a:lnTo>
                <a:lnTo>
                  <a:pt x="54726" y="67208"/>
                </a:lnTo>
                <a:lnTo>
                  <a:pt x="52791" y="69128"/>
                </a:lnTo>
                <a:lnTo>
                  <a:pt x="50886" y="70088"/>
                </a:lnTo>
                <a:lnTo>
                  <a:pt x="48950" y="71048"/>
                </a:lnTo>
                <a:lnTo>
                  <a:pt x="46070" y="72009"/>
                </a:lnTo>
                <a:lnTo>
                  <a:pt x="44165" y="72969"/>
                </a:lnTo>
                <a:lnTo>
                  <a:pt x="41285" y="73929"/>
                </a:lnTo>
                <a:lnTo>
                  <a:pt x="33604" y="73929"/>
                </a:lnTo>
                <a:lnTo>
                  <a:pt x="30723" y="72969"/>
                </a:lnTo>
                <a:lnTo>
                  <a:pt x="27828" y="72009"/>
                </a:lnTo>
                <a:lnTo>
                  <a:pt x="24963" y="71048"/>
                </a:lnTo>
                <a:lnTo>
                  <a:pt x="23042" y="69128"/>
                </a:lnTo>
                <a:lnTo>
                  <a:pt x="21122" y="66248"/>
                </a:lnTo>
                <a:lnTo>
                  <a:pt x="19202" y="63367"/>
                </a:lnTo>
                <a:lnTo>
                  <a:pt x="18242" y="60487"/>
                </a:lnTo>
                <a:lnTo>
                  <a:pt x="17282" y="56647"/>
                </a:lnTo>
                <a:lnTo>
                  <a:pt x="16322" y="52806"/>
                </a:lnTo>
                <a:lnTo>
                  <a:pt x="15361" y="48006"/>
                </a:lnTo>
                <a:lnTo>
                  <a:pt x="15361" y="32644"/>
                </a:lnTo>
                <a:lnTo>
                  <a:pt x="17282" y="24963"/>
                </a:lnTo>
                <a:lnTo>
                  <a:pt x="21122" y="20162"/>
                </a:lnTo>
                <a:lnTo>
                  <a:pt x="24963" y="14401"/>
                </a:lnTo>
                <a:lnTo>
                  <a:pt x="30723" y="11521"/>
                </a:lnTo>
                <a:lnTo>
                  <a:pt x="40325" y="11521"/>
                </a:lnTo>
                <a:lnTo>
                  <a:pt x="43190" y="12481"/>
                </a:lnTo>
                <a:lnTo>
                  <a:pt x="46070" y="13441"/>
                </a:lnTo>
                <a:lnTo>
                  <a:pt x="48950" y="14401"/>
                </a:lnTo>
                <a:lnTo>
                  <a:pt x="50886" y="15361"/>
                </a:lnTo>
                <a:lnTo>
                  <a:pt x="52791" y="16337"/>
                </a:lnTo>
                <a:lnTo>
                  <a:pt x="54726" y="17282"/>
                </a:lnTo>
                <a:lnTo>
                  <a:pt x="55671" y="19202"/>
                </a:lnTo>
                <a:lnTo>
                  <a:pt x="56631" y="20162"/>
                </a:lnTo>
                <a:lnTo>
                  <a:pt x="57591" y="21122"/>
                </a:lnTo>
                <a:lnTo>
                  <a:pt x="61432" y="21122"/>
                </a:lnTo>
                <a:lnTo>
                  <a:pt x="61432" y="20162"/>
                </a:lnTo>
                <a:lnTo>
                  <a:pt x="62392" y="19202"/>
                </a:lnTo>
                <a:lnTo>
                  <a:pt x="62392" y="9601"/>
                </a:lnTo>
                <a:lnTo>
                  <a:pt x="61432" y="9601"/>
                </a:lnTo>
                <a:lnTo>
                  <a:pt x="61432" y="8641"/>
                </a:lnTo>
                <a:lnTo>
                  <a:pt x="60472" y="7680"/>
                </a:lnTo>
                <a:lnTo>
                  <a:pt x="59512" y="6720"/>
                </a:lnTo>
                <a:lnTo>
                  <a:pt x="58552" y="5775"/>
                </a:lnTo>
                <a:lnTo>
                  <a:pt x="56631" y="4800"/>
                </a:lnTo>
                <a:lnTo>
                  <a:pt x="54726" y="3840"/>
                </a:lnTo>
                <a:lnTo>
                  <a:pt x="52791" y="2880"/>
                </a:lnTo>
                <a:lnTo>
                  <a:pt x="50886" y="1935"/>
                </a:lnTo>
                <a:lnTo>
                  <a:pt x="48950" y="960"/>
                </a:lnTo>
                <a:lnTo>
                  <a:pt x="47045" y="960"/>
                </a:lnTo>
                <a:lnTo>
                  <a:pt x="45110" y="0"/>
                </a:lnTo>
                <a:lnTo>
                  <a:pt x="26883" y="0"/>
                </a:lnTo>
                <a:lnTo>
                  <a:pt x="23042" y="1935"/>
                </a:lnTo>
                <a:lnTo>
                  <a:pt x="18242" y="3840"/>
                </a:lnTo>
                <a:lnTo>
                  <a:pt x="14401" y="6720"/>
                </a:lnTo>
                <a:lnTo>
                  <a:pt x="10561" y="10561"/>
                </a:lnTo>
                <a:lnTo>
                  <a:pt x="7680" y="13441"/>
                </a:lnTo>
                <a:lnTo>
                  <a:pt x="4800" y="18242"/>
                </a:lnTo>
                <a:lnTo>
                  <a:pt x="2880" y="24003"/>
                </a:lnTo>
                <a:lnTo>
                  <a:pt x="960" y="29763"/>
                </a:lnTo>
                <a:lnTo>
                  <a:pt x="0" y="36484"/>
                </a:lnTo>
                <a:lnTo>
                  <a:pt x="0" y="50886"/>
                </a:lnTo>
                <a:lnTo>
                  <a:pt x="960" y="56647"/>
                </a:lnTo>
                <a:lnTo>
                  <a:pt x="2880" y="62407"/>
                </a:lnTo>
                <a:lnTo>
                  <a:pt x="3840" y="67208"/>
                </a:lnTo>
                <a:lnTo>
                  <a:pt x="6720" y="72009"/>
                </a:lnTo>
                <a:lnTo>
                  <a:pt x="9601" y="75849"/>
                </a:lnTo>
                <a:lnTo>
                  <a:pt x="12481" y="78729"/>
                </a:lnTo>
                <a:lnTo>
                  <a:pt x="16322" y="81610"/>
                </a:lnTo>
                <a:lnTo>
                  <a:pt x="20162" y="83515"/>
                </a:lnTo>
                <a:lnTo>
                  <a:pt x="24963" y="85450"/>
                </a:lnTo>
                <a:lnTo>
                  <a:pt x="29763" y="86410"/>
                </a:lnTo>
                <a:lnTo>
                  <a:pt x="41285" y="86410"/>
                </a:lnTo>
                <a:lnTo>
                  <a:pt x="44165" y="85450"/>
                </a:lnTo>
                <a:lnTo>
                  <a:pt x="46070" y="85450"/>
                </a:lnTo>
                <a:lnTo>
                  <a:pt x="48950" y="84490"/>
                </a:lnTo>
                <a:lnTo>
                  <a:pt x="50886" y="83515"/>
                </a:lnTo>
                <a:lnTo>
                  <a:pt x="52791" y="82570"/>
                </a:lnTo>
                <a:lnTo>
                  <a:pt x="54726" y="81610"/>
                </a:lnTo>
                <a:lnTo>
                  <a:pt x="56631" y="80650"/>
                </a:lnTo>
                <a:lnTo>
                  <a:pt x="58552" y="79689"/>
                </a:lnTo>
                <a:lnTo>
                  <a:pt x="59512" y="78729"/>
                </a:lnTo>
                <a:lnTo>
                  <a:pt x="60472" y="77769"/>
                </a:lnTo>
                <a:lnTo>
                  <a:pt x="61432" y="76809"/>
                </a:lnTo>
                <a:lnTo>
                  <a:pt x="62392" y="76809"/>
                </a:lnTo>
                <a:lnTo>
                  <a:pt x="62392" y="74889"/>
                </a:lnTo>
                <a:lnTo>
                  <a:pt x="63352" y="73929"/>
                </a:lnTo>
                <a:lnTo>
                  <a:pt x="63352" y="6816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2105451" y="8016773"/>
            <a:ext cx="51846" cy="106558"/>
          </a:xfrm>
          <a:custGeom>
            <a:avLst/>
            <a:gdLst/>
            <a:ahLst/>
            <a:cxnLst/>
            <a:rect l="l" t="t" r="r" b="b"/>
            <a:pathLst>
              <a:path w="51846" h="106558">
                <a:moveTo>
                  <a:pt x="23042" y="103662"/>
                </a:moveTo>
                <a:lnTo>
                  <a:pt x="25923" y="104637"/>
                </a:lnTo>
                <a:lnTo>
                  <a:pt x="29763" y="105597"/>
                </a:lnTo>
                <a:lnTo>
                  <a:pt x="32644" y="106558"/>
                </a:lnTo>
                <a:lnTo>
                  <a:pt x="41285" y="106558"/>
                </a:lnTo>
                <a:lnTo>
                  <a:pt x="42245" y="105597"/>
                </a:lnTo>
                <a:lnTo>
                  <a:pt x="46085" y="105597"/>
                </a:lnTo>
                <a:lnTo>
                  <a:pt x="47045" y="104637"/>
                </a:lnTo>
                <a:lnTo>
                  <a:pt x="48006" y="104637"/>
                </a:lnTo>
                <a:lnTo>
                  <a:pt x="48966" y="103662"/>
                </a:lnTo>
                <a:lnTo>
                  <a:pt x="49926" y="103662"/>
                </a:lnTo>
                <a:lnTo>
                  <a:pt x="50886" y="102717"/>
                </a:lnTo>
                <a:lnTo>
                  <a:pt x="50886" y="100797"/>
                </a:lnTo>
                <a:lnTo>
                  <a:pt x="51846" y="99837"/>
                </a:lnTo>
                <a:lnTo>
                  <a:pt x="51846" y="94076"/>
                </a:lnTo>
                <a:lnTo>
                  <a:pt x="50886" y="94076"/>
                </a:lnTo>
                <a:lnTo>
                  <a:pt x="50886" y="92156"/>
                </a:lnTo>
                <a:lnTo>
                  <a:pt x="49926" y="92156"/>
                </a:lnTo>
                <a:lnTo>
                  <a:pt x="49926" y="91196"/>
                </a:lnTo>
                <a:lnTo>
                  <a:pt x="48966" y="91196"/>
                </a:lnTo>
                <a:lnTo>
                  <a:pt x="48966" y="92156"/>
                </a:lnTo>
                <a:lnTo>
                  <a:pt x="47045" y="92156"/>
                </a:lnTo>
                <a:lnTo>
                  <a:pt x="46085" y="93116"/>
                </a:lnTo>
                <a:lnTo>
                  <a:pt x="44165" y="93116"/>
                </a:lnTo>
                <a:lnTo>
                  <a:pt x="43205" y="94076"/>
                </a:lnTo>
                <a:lnTo>
                  <a:pt x="35524" y="94076"/>
                </a:lnTo>
                <a:lnTo>
                  <a:pt x="32644" y="93116"/>
                </a:lnTo>
                <a:lnTo>
                  <a:pt x="30723" y="90236"/>
                </a:lnTo>
                <a:lnTo>
                  <a:pt x="28803" y="87355"/>
                </a:lnTo>
                <a:lnTo>
                  <a:pt x="27843" y="82555"/>
                </a:lnTo>
                <a:lnTo>
                  <a:pt x="27843" y="33588"/>
                </a:lnTo>
                <a:lnTo>
                  <a:pt x="49926" y="33588"/>
                </a:lnTo>
                <a:lnTo>
                  <a:pt x="49926" y="32628"/>
                </a:lnTo>
                <a:lnTo>
                  <a:pt x="50886" y="31668"/>
                </a:lnTo>
                <a:lnTo>
                  <a:pt x="50886" y="30708"/>
                </a:lnTo>
                <a:lnTo>
                  <a:pt x="51846" y="29748"/>
                </a:lnTo>
                <a:lnTo>
                  <a:pt x="51846" y="24947"/>
                </a:lnTo>
                <a:lnTo>
                  <a:pt x="50886" y="23987"/>
                </a:lnTo>
                <a:lnTo>
                  <a:pt x="50886" y="22082"/>
                </a:lnTo>
                <a:lnTo>
                  <a:pt x="49926" y="22082"/>
                </a:lnTo>
                <a:lnTo>
                  <a:pt x="49926" y="21107"/>
                </a:lnTo>
                <a:lnTo>
                  <a:pt x="27843" y="21107"/>
                </a:lnTo>
                <a:lnTo>
                  <a:pt x="27843" y="960"/>
                </a:lnTo>
                <a:lnTo>
                  <a:pt x="26883" y="960"/>
                </a:lnTo>
                <a:lnTo>
                  <a:pt x="26883" y="0"/>
                </a:lnTo>
                <a:lnTo>
                  <a:pt x="15361" y="0"/>
                </a:lnTo>
                <a:lnTo>
                  <a:pt x="14401" y="960"/>
                </a:lnTo>
                <a:lnTo>
                  <a:pt x="13441" y="1920"/>
                </a:lnTo>
                <a:lnTo>
                  <a:pt x="13441" y="21107"/>
                </a:lnTo>
                <a:lnTo>
                  <a:pt x="1920" y="21107"/>
                </a:lnTo>
                <a:lnTo>
                  <a:pt x="960" y="22082"/>
                </a:lnTo>
                <a:lnTo>
                  <a:pt x="960" y="23027"/>
                </a:lnTo>
                <a:lnTo>
                  <a:pt x="0" y="23027"/>
                </a:lnTo>
                <a:lnTo>
                  <a:pt x="0" y="30708"/>
                </a:lnTo>
                <a:lnTo>
                  <a:pt x="960" y="31668"/>
                </a:lnTo>
                <a:lnTo>
                  <a:pt x="960" y="32628"/>
                </a:lnTo>
                <a:lnTo>
                  <a:pt x="1920" y="33588"/>
                </a:lnTo>
                <a:lnTo>
                  <a:pt x="13441" y="33588"/>
                </a:lnTo>
                <a:lnTo>
                  <a:pt x="13441" y="84475"/>
                </a:lnTo>
                <a:lnTo>
                  <a:pt x="14401" y="88315"/>
                </a:lnTo>
                <a:lnTo>
                  <a:pt x="15361" y="91196"/>
                </a:lnTo>
                <a:lnTo>
                  <a:pt x="16322" y="95036"/>
                </a:lnTo>
                <a:lnTo>
                  <a:pt x="17282" y="97917"/>
                </a:lnTo>
                <a:lnTo>
                  <a:pt x="19202" y="99837"/>
                </a:lnTo>
                <a:lnTo>
                  <a:pt x="21122" y="101757"/>
                </a:lnTo>
                <a:lnTo>
                  <a:pt x="23042" y="1036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2176485" y="8037880"/>
            <a:ext cx="14401" cy="84490"/>
          </a:xfrm>
          <a:custGeom>
            <a:avLst/>
            <a:gdLst/>
            <a:ahLst/>
            <a:cxnLst/>
            <a:rect l="l" t="t" r="r" b="b"/>
            <a:pathLst>
              <a:path w="14401" h="84490">
                <a:moveTo>
                  <a:pt x="960" y="83530"/>
                </a:moveTo>
                <a:lnTo>
                  <a:pt x="1920" y="83530"/>
                </a:lnTo>
                <a:lnTo>
                  <a:pt x="2895" y="84490"/>
                </a:lnTo>
                <a:lnTo>
                  <a:pt x="11521" y="84490"/>
                </a:lnTo>
                <a:lnTo>
                  <a:pt x="12481" y="83530"/>
                </a:lnTo>
                <a:lnTo>
                  <a:pt x="13441" y="83530"/>
                </a:lnTo>
                <a:lnTo>
                  <a:pt x="14401" y="82555"/>
                </a:lnTo>
                <a:lnTo>
                  <a:pt x="14401" y="975"/>
                </a:lnTo>
                <a:lnTo>
                  <a:pt x="13441" y="975"/>
                </a:lnTo>
                <a:lnTo>
                  <a:pt x="12481" y="0"/>
                </a:lnTo>
                <a:lnTo>
                  <a:pt x="960" y="0"/>
                </a:lnTo>
                <a:lnTo>
                  <a:pt x="960" y="975"/>
                </a:lnTo>
                <a:lnTo>
                  <a:pt x="0" y="975"/>
                </a:lnTo>
                <a:lnTo>
                  <a:pt x="0" y="83530"/>
                </a:lnTo>
                <a:lnTo>
                  <a:pt x="960" y="8353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2174565" y="8005251"/>
            <a:ext cx="18242" cy="17266"/>
          </a:xfrm>
          <a:custGeom>
            <a:avLst/>
            <a:gdLst/>
            <a:ahLst/>
            <a:cxnLst/>
            <a:rect l="l" t="t" r="r" b="b"/>
            <a:pathLst>
              <a:path w="18242" h="17266">
                <a:moveTo>
                  <a:pt x="18242" y="8641"/>
                </a:moveTo>
                <a:lnTo>
                  <a:pt x="18242" y="4800"/>
                </a:lnTo>
                <a:lnTo>
                  <a:pt x="17282" y="2880"/>
                </a:lnTo>
                <a:lnTo>
                  <a:pt x="16322" y="1920"/>
                </a:lnTo>
                <a:lnTo>
                  <a:pt x="14401" y="0"/>
                </a:lnTo>
                <a:lnTo>
                  <a:pt x="2880" y="0"/>
                </a:lnTo>
                <a:lnTo>
                  <a:pt x="1920" y="1920"/>
                </a:lnTo>
                <a:lnTo>
                  <a:pt x="975" y="2880"/>
                </a:lnTo>
                <a:lnTo>
                  <a:pt x="0" y="4800"/>
                </a:lnTo>
                <a:lnTo>
                  <a:pt x="0" y="11521"/>
                </a:lnTo>
                <a:lnTo>
                  <a:pt x="975" y="14401"/>
                </a:lnTo>
                <a:lnTo>
                  <a:pt x="1920" y="15361"/>
                </a:lnTo>
                <a:lnTo>
                  <a:pt x="2880" y="16322"/>
                </a:lnTo>
                <a:lnTo>
                  <a:pt x="5760" y="17266"/>
                </a:lnTo>
                <a:lnTo>
                  <a:pt x="12481" y="17266"/>
                </a:lnTo>
                <a:lnTo>
                  <a:pt x="14401" y="16322"/>
                </a:lnTo>
                <a:lnTo>
                  <a:pt x="16322" y="15361"/>
                </a:lnTo>
                <a:lnTo>
                  <a:pt x="17282" y="14401"/>
                </a:lnTo>
                <a:lnTo>
                  <a:pt x="18242" y="11521"/>
                </a:lnTo>
                <a:lnTo>
                  <a:pt x="18242" y="86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2225451" y="8035975"/>
            <a:ext cx="66233" cy="87355"/>
          </a:xfrm>
          <a:custGeom>
            <a:avLst/>
            <a:gdLst/>
            <a:ahLst/>
            <a:cxnLst/>
            <a:rect l="l" t="t" r="r" b="b"/>
            <a:pathLst>
              <a:path w="66233" h="87355">
                <a:moveTo>
                  <a:pt x="14401" y="72953"/>
                </a:moveTo>
                <a:lnTo>
                  <a:pt x="11521" y="71033"/>
                </a:lnTo>
                <a:lnTo>
                  <a:pt x="8641" y="69113"/>
                </a:lnTo>
                <a:lnTo>
                  <a:pt x="6720" y="66233"/>
                </a:lnTo>
                <a:lnTo>
                  <a:pt x="8641" y="84460"/>
                </a:lnTo>
                <a:lnTo>
                  <a:pt x="13441" y="86395"/>
                </a:lnTo>
                <a:lnTo>
                  <a:pt x="19202" y="87355"/>
                </a:lnTo>
                <a:lnTo>
                  <a:pt x="31668" y="87355"/>
                </a:lnTo>
                <a:lnTo>
                  <a:pt x="38389" y="86395"/>
                </a:lnTo>
                <a:lnTo>
                  <a:pt x="43190" y="84460"/>
                </a:lnTo>
                <a:lnTo>
                  <a:pt x="48006" y="81594"/>
                </a:lnTo>
                <a:lnTo>
                  <a:pt x="52791" y="78714"/>
                </a:lnTo>
                <a:lnTo>
                  <a:pt x="55671" y="74874"/>
                </a:lnTo>
                <a:lnTo>
                  <a:pt x="59512" y="71033"/>
                </a:lnTo>
                <a:lnTo>
                  <a:pt x="61432" y="66233"/>
                </a:lnTo>
                <a:lnTo>
                  <a:pt x="63352" y="61432"/>
                </a:lnTo>
                <a:lnTo>
                  <a:pt x="65272" y="55671"/>
                </a:lnTo>
                <a:lnTo>
                  <a:pt x="66233" y="49910"/>
                </a:lnTo>
                <a:lnTo>
                  <a:pt x="66233" y="36469"/>
                </a:lnTo>
                <a:lnTo>
                  <a:pt x="65272" y="30708"/>
                </a:lnTo>
                <a:lnTo>
                  <a:pt x="63352" y="24947"/>
                </a:lnTo>
                <a:lnTo>
                  <a:pt x="62392" y="20147"/>
                </a:lnTo>
                <a:lnTo>
                  <a:pt x="59512" y="15346"/>
                </a:lnTo>
                <a:lnTo>
                  <a:pt x="56631" y="11506"/>
                </a:lnTo>
                <a:lnTo>
                  <a:pt x="52791" y="7665"/>
                </a:lnTo>
                <a:lnTo>
                  <a:pt x="48950" y="4785"/>
                </a:lnTo>
                <a:lnTo>
                  <a:pt x="44165" y="2880"/>
                </a:lnTo>
                <a:lnTo>
                  <a:pt x="39349" y="944"/>
                </a:lnTo>
                <a:lnTo>
                  <a:pt x="33604" y="0"/>
                </a:lnTo>
                <a:lnTo>
                  <a:pt x="20162" y="0"/>
                </a:lnTo>
                <a:lnTo>
                  <a:pt x="14401" y="1905"/>
                </a:lnTo>
                <a:lnTo>
                  <a:pt x="9601" y="3825"/>
                </a:lnTo>
                <a:lnTo>
                  <a:pt x="3840" y="5745"/>
                </a:lnTo>
                <a:lnTo>
                  <a:pt x="0" y="8625"/>
                </a:lnTo>
                <a:lnTo>
                  <a:pt x="1920" y="51831"/>
                </a:lnTo>
                <a:lnTo>
                  <a:pt x="1920" y="34549"/>
                </a:lnTo>
                <a:lnTo>
                  <a:pt x="2880" y="31668"/>
                </a:lnTo>
                <a:lnTo>
                  <a:pt x="4800" y="27828"/>
                </a:lnTo>
                <a:lnTo>
                  <a:pt x="5760" y="23987"/>
                </a:lnTo>
                <a:lnTo>
                  <a:pt x="7680" y="21107"/>
                </a:lnTo>
                <a:lnTo>
                  <a:pt x="9601" y="18227"/>
                </a:lnTo>
                <a:lnTo>
                  <a:pt x="12481" y="16306"/>
                </a:lnTo>
                <a:lnTo>
                  <a:pt x="15361" y="14386"/>
                </a:lnTo>
                <a:lnTo>
                  <a:pt x="18242" y="13426"/>
                </a:lnTo>
                <a:lnTo>
                  <a:pt x="22082" y="12466"/>
                </a:lnTo>
                <a:lnTo>
                  <a:pt x="30723" y="12466"/>
                </a:lnTo>
                <a:lnTo>
                  <a:pt x="34564" y="13426"/>
                </a:lnTo>
                <a:lnTo>
                  <a:pt x="38389" y="15346"/>
                </a:lnTo>
                <a:lnTo>
                  <a:pt x="41285" y="17282"/>
                </a:lnTo>
                <a:lnTo>
                  <a:pt x="44165" y="19187"/>
                </a:lnTo>
                <a:lnTo>
                  <a:pt x="45125" y="22067"/>
                </a:lnTo>
                <a:lnTo>
                  <a:pt x="47030" y="24947"/>
                </a:lnTo>
                <a:lnTo>
                  <a:pt x="48950" y="27828"/>
                </a:lnTo>
                <a:lnTo>
                  <a:pt x="48950" y="31668"/>
                </a:lnTo>
                <a:lnTo>
                  <a:pt x="49911" y="35509"/>
                </a:lnTo>
                <a:lnTo>
                  <a:pt x="50871" y="40309"/>
                </a:lnTo>
                <a:lnTo>
                  <a:pt x="50871" y="48950"/>
                </a:lnTo>
                <a:lnTo>
                  <a:pt x="49911" y="52791"/>
                </a:lnTo>
                <a:lnTo>
                  <a:pt x="48950" y="56631"/>
                </a:lnTo>
                <a:lnTo>
                  <a:pt x="48006" y="60472"/>
                </a:lnTo>
                <a:lnTo>
                  <a:pt x="47030" y="63352"/>
                </a:lnTo>
                <a:lnTo>
                  <a:pt x="45125" y="66233"/>
                </a:lnTo>
                <a:lnTo>
                  <a:pt x="43190" y="69113"/>
                </a:lnTo>
                <a:lnTo>
                  <a:pt x="40325" y="71033"/>
                </a:lnTo>
                <a:lnTo>
                  <a:pt x="37444" y="72953"/>
                </a:lnTo>
                <a:lnTo>
                  <a:pt x="33604" y="74874"/>
                </a:lnTo>
                <a:lnTo>
                  <a:pt x="21122" y="74874"/>
                </a:lnTo>
                <a:lnTo>
                  <a:pt x="17282" y="73913"/>
                </a:lnTo>
                <a:lnTo>
                  <a:pt x="14401" y="7295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2212009" y="8044601"/>
            <a:ext cx="22082" cy="75834"/>
          </a:xfrm>
          <a:custGeom>
            <a:avLst/>
            <a:gdLst/>
            <a:ahLst/>
            <a:cxnLst/>
            <a:rect l="l" t="t" r="r" b="b"/>
            <a:pathLst>
              <a:path w="22082" h="75834">
                <a:moveTo>
                  <a:pt x="0" y="29763"/>
                </a:moveTo>
                <a:lnTo>
                  <a:pt x="0" y="43205"/>
                </a:lnTo>
                <a:lnTo>
                  <a:pt x="960" y="48966"/>
                </a:lnTo>
                <a:lnTo>
                  <a:pt x="2880" y="53766"/>
                </a:lnTo>
                <a:lnTo>
                  <a:pt x="3840" y="59527"/>
                </a:lnTo>
                <a:lnTo>
                  <a:pt x="6720" y="63367"/>
                </a:lnTo>
                <a:lnTo>
                  <a:pt x="9601" y="67208"/>
                </a:lnTo>
                <a:lnTo>
                  <a:pt x="12481" y="71048"/>
                </a:lnTo>
                <a:lnTo>
                  <a:pt x="17282" y="73929"/>
                </a:lnTo>
                <a:lnTo>
                  <a:pt x="22082" y="75834"/>
                </a:lnTo>
                <a:lnTo>
                  <a:pt x="20162" y="57607"/>
                </a:lnTo>
                <a:lnTo>
                  <a:pt x="18242" y="54726"/>
                </a:lnTo>
                <a:lnTo>
                  <a:pt x="17282" y="50886"/>
                </a:lnTo>
                <a:lnTo>
                  <a:pt x="16322" y="47045"/>
                </a:lnTo>
                <a:lnTo>
                  <a:pt x="15361" y="43205"/>
                </a:lnTo>
                <a:lnTo>
                  <a:pt x="13441" y="0"/>
                </a:lnTo>
                <a:lnTo>
                  <a:pt x="10561" y="3840"/>
                </a:lnTo>
                <a:lnTo>
                  <a:pt x="6720" y="8656"/>
                </a:lnTo>
                <a:lnTo>
                  <a:pt x="3840" y="12481"/>
                </a:lnTo>
                <a:lnTo>
                  <a:pt x="2880" y="18242"/>
                </a:lnTo>
                <a:lnTo>
                  <a:pt x="960" y="24003"/>
                </a:lnTo>
                <a:lnTo>
                  <a:pt x="0" y="297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2312807" y="8035975"/>
            <a:ext cx="68153" cy="86395"/>
          </a:xfrm>
          <a:custGeom>
            <a:avLst/>
            <a:gdLst/>
            <a:ahLst/>
            <a:cxnLst/>
            <a:rect l="l" t="t" r="r" b="b"/>
            <a:pathLst>
              <a:path w="68153" h="86395">
                <a:moveTo>
                  <a:pt x="13441" y="14386"/>
                </a:moveTo>
                <a:lnTo>
                  <a:pt x="13441" y="3825"/>
                </a:lnTo>
                <a:lnTo>
                  <a:pt x="12481" y="3825"/>
                </a:lnTo>
                <a:lnTo>
                  <a:pt x="12481" y="2880"/>
                </a:lnTo>
                <a:lnTo>
                  <a:pt x="11521" y="1905"/>
                </a:lnTo>
                <a:lnTo>
                  <a:pt x="960" y="1905"/>
                </a:lnTo>
                <a:lnTo>
                  <a:pt x="960" y="2880"/>
                </a:lnTo>
                <a:lnTo>
                  <a:pt x="0" y="2880"/>
                </a:lnTo>
                <a:lnTo>
                  <a:pt x="0" y="84460"/>
                </a:lnTo>
                <a:lnTo>
                  <a:pt x="960" y="85435"/>
                </a:lnTo>
                <a:lnTo>
                  <a:pt x="1920" y="85435"/>
                </a:lnTo>
                <a:lnTo>
                  <a:pt x="2880" y="86395"/>
                </a:lnTo>
                <a:lnTo>
                  <a:pt x="11521" y="86395"/>
                </a:lnTo>
                <a:lnTo>
                  <a:pt x="12481" y="85435"/>
                </a:lnTo>
                <a:lnTo>
                  <a:pt x="14401" y="85435"/>
                </a:lnTo>
                <a:lnTo>
                  <a:pt x="14401" y="27828"/>
                </a:lnTo>
                <a:lnTo>
                  <a:pt x="18242" y="23027"/>
                </a:lnTo>
                <a:lnTo>
                  <a:pt x="22082" y="19187"/>
                </a:lnTo>
                <a:lnTo>
                  <a:pt x="25923" y="17282"/>
                </a:lnTo>
                <a:lnTo>
                  <a:pt x="29763" y="14386"/>
                </a:lnTo>
                <a:lnTo>
                  <a:pt x="33604" y="13426"/>
                </a:lnTo>
                <a:lnTo>
                  <a:pt x="42230" y="13426"/>
                </a:lnTo>
                <a:lnTo>
                  <a:pt x="44165" y="14386"/>
                </a:lnTo>
                <a:lnTo>
                  <a:pt x="46070" y="15346"/>
                </a:lnTo>
                <a:lnTo>
                  <a:pt x="48006" y="17282"/>
                </a:lnTo>
                <a:lnTo>
                  <a:pt x="49911" y="19187"/>
                </a:lnTo>
                <a:lnTo>
                  <a:pt x="50886" y="21107"/>
                </a:lnTo>
                <a:lnTo>
                  <a:pt x="51846" y="23987"/>
                </a:lnTo>
                <a:lnTo>
                  <a:pt x="52791" y="25907"/>
                </a:lnTo>
                <a:lnTo>
                  <a:pt x="53751" y="28788"/>
                </a:lnTo>
                <a:lnTo>
                  <a:pt x="53751" y="84460"/>
                </a:lnTo>
                <a:lnTo>
                  <a:pt x="54726" y="85435"/>
                </a:lnTo>
                <a:lnTo>
                  <a:pt x="55686" y="85435"/>
                </a:lnTo>
                <a:lnTo>
                  <a:pt x="56631" y="86395"/>
                </a:lnTo>
                <a:lnTo>
                  <a:pt x="65272" y="86395"/>
                </a:lnTo>
                <a:lnTo>
                  <a:pt x="66233" y="85435"/>
                </a:lnTo>
                <a:lnTo>
                  <a:pt x="68153" y="85435"/>
                </a:lnTo>
                <a:lnTo>
                  <a:pt x="68153" y="24947"/>
                </a:lnTo>
                <a:lnTo>
                  <a:pt x="67193" y="21107"/>
                </a:lnTo>
                <a:lnTo>
                  <a:pt x="66233" y="17282"/>
                </a:lnTo>
                <a:lnTo>
                  <a:pt x="64312" y="13426"/>
                </a:lnTo>
                <a:lnTo>
                  <a:pt x="62407" y="10546"/>
                </a:lnTo>
                <a:lnTo>
                  <a:pt x="59512" y="7665"/>
                </a:lnTo>
                <a:lnTo>
                  <a:pt x="56631" y="4785"/>
                </a:lnTo>
                <a:lnTo>
                  <a:pt x="52791" y="2880"/>
                </a:lnTo>
                <a:lnTo>
                  <a:pt x="49911" y="944"/>
                </a:lnTo>
                <a:lnTo>
                  <a:pt x="45125" y="0"/>
                </a:lnTo>
                <a:lnTo>
                  <a:pt x="35524" y="0"/>
                </a:lnTo>
                <a:lnTo>
                  <a:pt x="30723" y="1905"/>
                </a:lnTo>
                <a:lnTo>
                  <a:pt x="26883" y="3825"/>
                </a:lnTo>
                <a:lnTo>
                  <a:pt x="22082" y="6720"/>
                </a:lnTo>
                <a:lnTo>
                  <a:pt x="17282" y="9585"/>
                </a:lnTo>
                <a:lnTo>
                  <a:pt x="13441" y="1438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2402083" y="8035975"/>
            <a:ext cx="65272" cy="87355"/>
          </a:xfrm>
          <a:custGeom>
            <a:avLst/>
            <a:gdLst/>
            <a:ahLst/>
            <a:cxnLst/>
            <a:rect l="l" t="t" r="r" b="b"/>
            <a:pathLst>
              <a:path w="65272" h="87355">
                <a:moveTo>
                  <a:pt x="0" y="63352"/>
                </a:moveTo>
                <a:lnTo>
                  <a:pt x="0" y="67193"/>
                </a:lnTo>
                <a:lnTo>
                  <a:pt x="960" y="71033"/>
                </a:lnTo>
                <a:lnTo>
                  <a:pt x="1920" y="73913"/>
                </a:lnTo>
                <a:lnTo>
                  <a:pt x="3840" y="76794"/>
                </a:lnTo>
                <a:lnTo>
                  <a:pt x="5760" y="78714"/>
                </a:lnTo>
                <a:lnTo>
                  <a:pt x="7680" y="81594"/>
                </a:lnTo>
                <a:lnTo>
                  <a:pt x="10561" y="83515"/>
                </a:lnTo>
                <a:lnTo>
                  <a:pt x="12481" y="84460"/>
                </a:lnTo>
                <a:lnTo>
                  <a:pt x="16322" y="85435"/>
                </a:lnTo>
                <a:lnTo>
                  <a:pt x="15361" y="66233"/>
                </a:lnTo>
                <a:lnTo>
                  <a:pt x="15361" y="57591"/>
                </a:lnTo>
                <a:lnTo>
                  <a:pt x="16322" y="56631"/>
                </a:lnTo>
                <a:lnTo>
                  <a:pt x="17282" y="54711"/>
                </a:lnTo>
                <a:lnTo>
                  <a:pt x="19202" y="52791"/>
                </a:lnTo>
                <a:lnTo>
                  <a:pt x="21122" y="51831"/>
                </a:lnTo>
                <a:lnTo>
                  <a:pt x="23042" y="49910"/>
                </a:lnTo>
                <a:lnTo>
                  <a:pt x="24963" y="48950"/>
                </a:lnTo>
                <a:lnTo>
                  <a:pt x="27843" y="48950"/>
                </a:lnTo>
                <a:lnTo>
                  <a:pt x="30723" y="47990"/>
                </a:lnTo>
                <a:lnTo>
                  <a:pt x="34564" y="47030"/>
                </a:lnTo>
                <a:lnTo>
                  <a:pt x="50871" y="47030"/>
                </a:lnTo>
                <a:lnTo>
                  <a:pt x="50871" y="64312"/>
                </a:lnTo>
                <a:lnTo>
                  <a:pt x="47045" y="68153"/>
                </a:lnTo>
                <a:lnTo>
                  <a:pt x="44165" y="71033"/>
                </a:lnTo>
                <a:lnTo>
                  <a:pt x="40325" y="72953"/>
                </a:lnTo>
                <a:lnTo>
                  <a:pt x="37444" y="74874"/>
                </a:lnTo>
                <a:lnTo>
                  <a:pt x="33604" y="75834"/>
                </a:lnTo>
                <a:lnTo>
                  <a:pt x="24963" y="75834"/>
                </a:lnTo>
                <a:lnTo>
                  <a:pt x="21122" y="74874"/>
                </a:lnTo>
                <a:lnTo>
                  <a:pt x="19202" y="72953"/>
                </a:lnTo>
                <a:lnTo>
                  <a:pt x="20162" y="87355"/>
                </a:lnTo>
                <a:lnTo>
                  <a:pt x="32644" y="87355"/>
                </a:lnTo>
                <a:lnTo>
                  <a:pt x="36484" y="86395"/>
                </a:lnTo>
                <a:lnTo>
                  <a:pt x="41285" y="84460"/>
                </a:lnTo>
                <a:lnTo>
                  <a:pt x="45125" y="82555"/>
                </a:lnTo>
                <a:lnTo>
                  <a:pt x="48966" y="79674"/>
                </a:lnTo>
                <a:lnTo>
                  <a:pt x="52806" y="75834"/>
                </a:lnTo>
                <a:lnTo>
                  <a:pt x="52806" y="84460"/>
                </a:lnTo>
                <a:lnTo>
                  <a:pt x="53766" y="85435"/>
                </a:lnTo>
                <a:lnTo>
                  <a:pt x="54711" y="85435"/>
                </a:lnTo>
                <a:lnTo>
                  <a:pt x="55686" y="86395"/>
                </a:lnTo>
                <a:lnTo>
                  <a:pt x="62392" y="86395"/>
                </a:lnTo>
                <a:lnTo>
                  <a:pt x="63367" y="85435"/>
                </a:lnTo>
                <a:lnTo>
                  <a:pt x="64328" y="85435"/>
                </a:lnTo>
                <a:lnTo>
                  <a:pt x="65272" y="84460"/>
                </a:lnTo>
                <a:lnTo>
                  <a:pt x="65272" y="24947"/>
                </a:lnTo>
                <a:lnTo>
                  <a:pt x="64328" y="21107"/>
                </a:lnTo>
                <a:lnTo>
                  <a:pt x="63367" y="17282"/>
                </a:lnTo>
                <a:lnTo>
                  <a:pt x="62392" y="13426"/>
                </a:lnTo>
                <a:lnTo>
                  <a:pt x="60487" y="10546"/>
                </a:lnTo>
                <a:lnTo>
                  <a:pt x="58552" y="7665"/>
                </a:lnTo>
                <a:lnTo>
                  <a:pt x="55686" y="5745"/>
                </a:lnTo>
                <a:lnTo>
                  <a:pt x="52806" y="3825"/>
                </a:lnTo>
                <a:lnTo>
                  <a:pt x="48966" y="1905"/>
                </a:lnTo>
                <a:lnTo>
                  <a:pt x="44165" y="944"/>
                </a:lnTo>
                <a:lnTo>
                  <a:pt x="39364" y="0"/>
                </a:lnTo>
                <a:lnTo>
                  <a:pt x="30723" y="0"/>
                </a:lnTo>
                <a:lnTo>
                  <a:pt x="27843" y="944"/>
                </a:lnTo>
                <a:lnTo>
                  <a:pt x="24963" y="944"/>
                </a:lnTo>
                <a:lnTo>
                  <a:pt x="22082" y="1905"/>
                </a:lnTo>
                <a:lnTo>
                  <a:pt x="19202" y="2880"/>
                </a:lnTo>
                <a:lnTo>
                  <a:pt x="16322" y="3825"/>
                </a:lnTo>
                <a:lnTo>
                  <a:pt x="14401" y="3825"/>
                </a:lnTo>
                <a:lnTo>
                  <a:pt x="11521" y="4785"/>
                </a:lnTo>
                <a:lnTo>
                  <a:pt x="9601" y="6720"/>
                </a:lnTo>
                <a:lnTo>
                  <a:pt x="7680" y="7665"/>
                </a:lnTo>
                <a:lnTo>
                  <a:pt x="6720" y="8625"/>
                </a:lnTo>
                <a:lnTo>
                  <a:pt x="5760" y="8625"/>
                </a:lnTo>
                <a:lnTo>
                  <a:pt x="4800" y="9585"/>
                </a:lnTo>
                <a:lnTo>
                  <a:pt x="4800" y="10546"/>
                </a:lnTo>
                <a:lnTo>
                  <a:pt x="3840" y="11506"/>
                </a:lnTo>
                <a:lnTo>
                  <a:pt x="3840" y="17282"/>
                </a:lnTo>
                <a:lnTo>
                  <a:pt x="4800" y="18227"/>
                </a:lnTo>
                <a:lnTo>
                  <a:pt x="4800" y="19187"/>
                </a:lnTo>
                <a:lnTo>
                  <a:pt x="5760" y="20147"/>
                </a:lnTo>
                <a:lnTo>
                  <a:pt x="8641" y="20147"/>
                </a:lnTo>
                <a:lnTo>
                  <a:pt x="10561" y="19187"/>
                </a:lnTo>
                <a:lnTo>
                  <a:pt x="11521" y="18227"/>
                </a:lnTo>
                <a:lnTo>
                  <a:pt x="13441" y="17282"/>
                </a:lnTo>
                <a:lnTo>
                  <a:pt x="15361" y="16306"/>
                </a:lnTo>
                <a:lnTo>
                  <a:pt x="17282" y="15346"/>
                </a:lnTo>
                <a:lnTo>
                  <a:pt x="20162" y="14386"/>
                </a:lnTo>
                <a:lnTo>
                  <a:pt x="23042" y="13426"/>
                </a:lnTo>
                <a:lnTo>
                  <a:pt x="25923" y="12466"/>
                </a:lnTo>
                <a:lnTo>
                  <a:pt x="38404" y="12466"/>
                </a:lnTo>
                <a:lnTo>
                  <a:pt x="41285" y="13426"/>
                </a:lnTo>
                <a:lnTo>
                  <a:pt x="43205" y="14386"/>
                </a:lnTo>
                <a:lnTo>
                  <a:pt x="45125" y="15346"/>
                </a:lnTo>
                <a:lnTo>
                  <a:pt x="47045" y="17282"/>
                </a:lnTo>
                <a:lnTo>
                  <a:pt x="48006" y="18227"/>
                </a:lnTo>
                <a:lnTo>
                  <a:pt x="48966" y="20147"/>
                </a:lnTo>
                <a:lnTo>
                  <a:pt x="49926" y="23027"/>
                </a:lnTo>
                <a:lnTo>
                  <a:pt x="50871" y="24947"/>
                </a:lnTo>
                <a:lnTo>
                  <a:pt x="50871" y="37429"/>
                </a:lnTo>
                <a:lnTo>
                  <a:pt x="27843" y="37429"/>
                </a:lnTo>
                <a:lnTo>
                  <a:pt x="23042" y="38389"/>
                </a:lnTo>
                <a:lnTo>
                  <a:pt x="18242" y="39349"/>
                </a:lnTo>
                <a:lnTo>
                  <a:pt x="14401" y="41269"/>
                </a:lnTo>
                <a:lnTo>
                  <a:pt x="10561" y="43190"/>
                </a:lnTo>
                <a:lnTo>
                  <a:pt x="7680" y="46070"/>
                </a:lnTo>
                <a:lnTo>
                  <a:pt x="4800" y="48950"/>
                </a:lnTo>
                <a:lnTo>
                  <a:pt x="2880" y="51831"/>
                </a:lnTo>
                <a:lnTo>
                  <a:pt x="960" y="54711"/>
                </a:lnTo>
                <a:lnTo>
                  <a:pt x="0" y="58552"/>
                </a:lnTo>
                <a:lnTo>
                  <a:pt x="0" y="6335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2417444" y="8102208"/>
            <a:ext cx="4800" cy="21122"/>
          </a:xfrm>
          <a:custGeom>
            <a:avLst/>
            <a:gdLst/>
            <a:ahLst/>
            <a:cxnLst/>
            <a:rect l="l" t="t" r="r" b="b"/>
            <a:pathLst>
              <a:path w="4800" h="21122">
                <a:moveTo>
                  <a:pt x="960" y="3840"/>
                </a:moveTo>
                <a:lnTo>
                  <a:pt x="0" y="0"/>
                </a:lnTo>
                <a:lnTo>
                  <a:pt x="960" y="19202"/>
                </a:lnTo>
                <a:lnTo>
                  <a:pt x="4800" y="21122"/>
                </a:lnTo>
                <a:lnTo>
                  <a:pt x="3840" y="6720"/>
                </a:lnTo>
                <a:lnTo>
                  <a:pt x="96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2494239" y="7999491"/>
            <a:ext cx="14401" cy="122880"/>
          </a:xfrm>
          <a:custGeom>
            <a:avLst/>
            <a:gdLst/>
            <a:ahLst/>
            <a:cxnLst/>
            <a:rect l="l" t="t" r="r" b="b"/>
            <a:pathLst>
              <a:path w="14401" h="122880">
                <a:moveTo>
                  <a:pt x="960" y="121919"/>
                </a:moveTo>
                <a:lnTo>
                  <a:pt x="1920" y="121919"/>
                </a:lnTo>
                <a:lnTo>
                  <a:pt x="2880" y="122880"/>
                </a:lnTo>
                <a:lnTo>
                  <a:pt x="11521" y="122880"/>
                </a:lnTo>
                <a:lnTo>
                  <a:pt x="12481" y="121919"/>
                </a:lnTo>
                <a:lnTo>
                  <a:pt x="13441" y="121919"/>
                </a:lnTo>
                <a:lnTo>
                  <a:pt x="14401" y="120944"/>
                </a:lnTo>
                <a:lnTo>
                  <a:pt x="14401" y="960"/>
                </a:lnTo>
                <a:lnTo>
                  <a:pt x="13441" y="960"/>
                </a:lnTo>
                <a:lnTo>
                  <a:pt x="12481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121919"/>
                </a:lnTo>
                <a:lnTo>
                  <a:pt x="960" y="12191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2533604" y="8005251"/>
            <a:ext cx="18242" cy="17266"/>
          </a:xfrm>
          <a:custGeom>
            <a:avLst/>
            <a:gdLst/>
            <a:ahLst/>
            <a:cxnLst/>
            <a:rect l="l" t="t" r="r" b="b"/>
            <a:pathLst>
              <a:path w="18242" h="17266">
                <a:moveTo>
                  <a:pt x="18242" y="8641"/>
                </a:moveTo>
                <a:lnTo>
                  <a:pt x="18242" y="4800"/>
                </a:lnTo>
                <a:lnTo>
                  <a:pt x="17266" y="2880"/>
                </a:lnTo>
                <a:lnTo>
                  <a:pt x="16322" y="1920"/>
                </a:lnTo>
                <a:lnTo>
                  <a:pt x="15361" y="0"/>
                </a:lnTo>
                <a:lnTo>
                  <a:pt x="2880" y="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11521"/>
                </a:lnTo>
                <a:lnTo>
                  <a:pt x="960" y="14401"/>
                </a:lnTo>
                <a:lnTo>
                  <a:pt x="1920" y="15361"/>
                </a:lnTo>
                <a:lnTo>
                  <a:pt x="2880" y="16322"/>
                </a:lnTo>
                <a:lnTo>
                  <a:pt x="5760" y="17266"/>
                </a:lnTo>
                <a:lnTo>
                  <a:pt x="12481" y="17266"/>
                </a:lnTo>
                <a:lnTo>
                  <a:pt x="15361" y="16322"/>
                </a:lnTo>
                <a:lnTo>
                  <a:pt x="16322" y="15361"/>
                </a:lnTo>
                <a:lnTo>
                  <a:pt x="17266" y="14401"/>
                </a:lnTo>
                <a:lnTo>
                  <a:pt x="18242" y="11521"/>
                </a:lnTo>
                <a:lnTo>
                  <a:pt x="18242" y="86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2535524" y="8037880"/>
            <a:ext cx="14401" cy="84490"/>
          </a:xfrm>
          <a:custGeom>
            <a:avLst/>
            <a:gdLst/>
            <a:ahLst/>
            <a:cxnLst/>
            <a:rect l="l" t="t" r="r" b="b"/>
            <a:pathLst>
              <a:path w="14401" h="84490">
                <a:moveTo>
                  <a:pt x="14401" y="975"/>
                </a:moveTo>
                <a:lnTo>
                  <a:pt x="13441" y="975"/>
                </a:lnTo>
                <a:lnTo>
                  <a:pt x="13441" y="0"/>
                </a:lnTo>
                <a:lnTo>
                  <a:pt x="960" y="0"/>
                </a:lnTo>
                <a:lnTo>
                  <a:pt x="960" y="975"/>
                </a:lnTo>
                <a:lnTo>
                  <a:pt x="0" y="975"/>
                </a:lnTo>
                <a:lnTo>
                  <a:pt x="0" y="83530"/>
                </a:lnTo>
                <a:lnTo>
                  <a:pt x="1920" y="83530"/>
                </a:lnTo>
                <a:lnTo>
                  <a:pt x="2880" y="84490"/>
                </a:lnTo>
                <a:lnTo>
                  <a:pt x="11521" y="84490"/>
                </a:lnTo>
                <a:lnTo>
                  <a:pt x="12481" y="83530"/>
                </a:lnTo>
                <a:lnTo>
                  <a:pt x="14401" y="83530"/>
                </a:lnTo>
                <a:lnTo>
                  <a:pt x="14401" y="9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2570073" y="8035975"/>
            <a:ext cx="56647" cy="87355"/>
          </a:xfrm>
          <a:custGeom>
            <a:avLst/>
            <a:gdLst/>
            <a:ahLst/>
            <a:cxnLst/>
            <a:rect l="l" t="t" r="r" b="b"/>
            <a:pathLst>
              <a:path w="56647" h="87355">
                <a:moveTo>
                  <a:pt x="52806" y="9585"/>
                </a:moveTo>
                <a:lnTo>
                  <a:pt x="51846" y="8625"/>
                </a:lnTo>
                <a:lnTo>
                  <a:pt x="51846" y="6720"/>
                </a:lnTo>
                <a:lnTo>
                  <a:pt x="50886" y="5745"/>
                </a:lnTo>
                <a:lnTo>
                  <a:pt x="49926" y="5745"/>
                </a:lnTo>
                <a:lnTo>
                  <a:pt x="49926" y="4785"/>
                </a:lnTo>
                <a:lnTo>
                  <a:pt x="48966" y="4785"/>
                </a:lnTo>
                <a:lnTo>
                  <a:pt x="48006" y="3825"/>
                </a:lnTo>
                <a:lnTo>
                  <a:pt x="46085" y="2880"/>
                </a:lnTo>
                <a:lnTo>
                  <a:pt x="45125" y="2880"/>
                </a:lnTo>
                <a:lnTo>
                  <a:pt x="43205" y="1905"/>
                </a:lnTo>
                <a:lnTo>
                  <a:pt x="41285" y="1905"/>
                </a:lnTo>
                <a:lnTo>
                  <a:pt x="39364" y="944"/>
                </a:lnTo>
                <a:lnTo>
                  <a:pt x="35524" y="944"/>
                </a:lnTo>
                <a:lnTo>
                  <a:pt x="33604" y="0"/>
                </a:lnTo>
                <a:lnTo>
                  <a:pt x="26883" y="0"/>
                </a:lnTo>
                <a:lnTo>
                  <a:pt x="22082" y="944"/>
                </a:lnTo>
                <a:lnTo>
                  <a:pt x="18242" y="1905"/>
                </a:lnTo>
                <a:lnTo>
                  <a:pt x="15361" y="3825"/>
                </a:lnTo>
                <a:lnTo>
                  <a:pt x="11521" y="5745"/>
                </a:lnTo>
                <a:lnTo>
                  <a:pt x="9601" y="7665"/>
                </a:lnTo>
                <a:lnTo>
                  <a:pt x="6720" y="9585"/>
                </a:lnTo>
                <a:lnTo>
                  <a:pt x="5760" y="12466"/>
                </a:lnTo>
                <a:lnTo>
                  <a:pt x="3840" y="15346"/>
                </a:lnTo>
                <a:lnTo>
                  <a:pt x="2880" y="18227"/>
                </a:lnTo>
                <a:lnTo>
                  <a:pt x="1920" y="21107"/>
                </a:lnTo>
                <a:lnTo>
                  <a:pt x="1920" y="27828"/>
                </a:lnTo>
                <a:lnTo>
                  <a:pt x="2880" y="30708"/>
                </a:lnTo>
                <a:lnTo>
                  <a:pt x="3840" y="32628"/>
                </a:lnTo>
                <a:lnTo>
                  <a:pt x="4800" y="35509"/>
                </a:lnTo>
                <a:lnTo>
                  <a:pt x="6720" y="37429"/>
                </a:lnTo>
                <a:lnTo>
                  <a:pt x="8641" y="39349"/>
                </a:lnTo>
                <a:lnTo>
                  <a:pt x="10561" y="41269"/>
                </a:lnTo>
                <a:lnTo>
                  <a:pt x="12481" y="43190"/>
                </a:lnTo>
                <a:lnTo>
                  <a:pt x="15361" y="44150"/>
                </a:lnTo>
                <a:lnTo>
                  <a:pt x="17282" y="45110"/>
                </a:lnTo>
                <a:lnTo>
                  <a:pt x="20162" y="46070"/>
                </a:lnTo>
                <a:lnTo>
                  <a:pt x="22082" y="47030"/>
                </a:lnTo>
                <a:lnTo>
                  <a:pt x="24963" y="48950"/>
                </a:lnTo>
                <a:lnTo>
                  <a:pt x="26883" y="49910"/>
                </a:lnTo>
                <a:lnTo>
                  <a:pt x="29763" y="50871"/>
                </a:lnTo>
                <a:lnTo>
                  <a:pt x="31683" y="50871"/>
                </a:lnTo>
                <a:lnTo>
                  <a:pt x="33604" y="52791"/>
                </a:lnTo>
                <a:lnTo>
                  <a:pt x="35524" y="53751"/>
                </a:lnTo>
                <a:lnTo>
                  <a:pt x="37444" y="54711"/>
                </a:lnTo>
                <a:lnTo>
                  <a:pt x="39364" y="55671"/>
                </a:lnTo>
                <a:lnTo>
                  <a:pt x="40325" y="57591"/>
                </a:lnTo>
                <a:lnTo>
                  <a:pt x="41285" y="59512"/>
                </a:lnTo>
                <a:lnTo>
                  <a:pt x="42245" y="61432"/>
                </a:lnTo>
                <a:lnTo>
                  <a:pt x="42245" y="65272"/>
                </a:lnTo>
                <a:lnTo>
                  <a:pt x="41285" y="67193"/>
                </a:lnTo>
                <a:lnTo>
                  <a:pt x="41285" y="69113"/>
                </a:lnTo>
                <a:lnTo>
                  <a:pt x="40325" y="70073"/>
                </a:lnTo>
                <a:lnTo>
                  <a:pt x="39364" y="71993"/>
                </a:lnTo>
                <a:lnTo>
                  <a:pt x="37444" y="72953"/>
                </a:lnTo>
                <a:lnTo>
                  <a:pt x="36484" y="73913"/>
                </a:lnTo>
                <a:lnTo>
                  <a:pt x="34564" y="74874"/>
                </a:lnTo>
                <a:lnTo>
                  <a:pt x="32644" y="74874"/>
                </a:lnTo>
                <a:lnTo>
                  <a:pt x="30723" y="75834"/>
                </a:lnTo>
                <a:lnTo>
                  <a:pt x="19202" y="75834"/>
                </a:lnTo>
                <a:lnTo>
                  <a:pt x="17282" y="74874"/>
                </a:lnTo>
                <a:lnTo>
                  <a:pt x="14401" y="73913"/>
                </a:lnTo>
                <a:lnTo>
                  <a:pt x="12481" y="72953"/>
                </a:lnTo>
                <a:lnTo>
                  <a:pt x="10561" y="71993"/>
                </a:lnTo>
                <a:lnTo>
                  <a:pt x="8641" y="71033"/>
                </a:lnTo>
                <a:lnTo>
                  <a:pt x="6720" y="70073"/>
                </a:lnTo>
                <a:lnTo>
                  <a:pt x="5760" y="69113"/>
                </a:lnTo>
                <a:lnTo>
                  <a:pt x="4800" y="68153"/>
                </a:lnTo>
                <a:lnTo>
                  <a:pt x="1920" y="68153"/>
                </a:lnTo>
                <a:lnTo>
                  <a:pt x="975" y="69113"/>
                </a:lnTo>
                <a:lnTo>
                  <a:pt x="975" y="71033"/>
                </a:lnTo>
                <a:lnTo>
                  <a:pt x="0" y="71993"/>
                </a:lnTo>
                <a:lnTo>
                  <a:pt x="0" y="75834"/>
                </a:lnTo>
                <a:lnTo>
                  <a:pt x="975" y="77754"/>
                </a:lnTo>
                <a:lnTo>
                  <a:pt x="975" y="79674"/>
                </a:lnTo>
                <a:lnTo>
                  <a:pt x="1920" y="80634"/>
                </a:lnTo>
                <a:lnTo>
                  <a:pt x="2880" y="81594"/>
                </a:lnTo>
                <a:lnTo>
                  <a:pt x="3840" y="82555"/>
                </a:lnTo>
                <a:lnTo>
                  <a:pt x="5760" y="83515"/>
                </a:lnTo>
                <a:lnTo>
                  <a:pt x="6720" y="83515"/>
                </a:lnTo>
                <a:lnTo>
                  <a:pt x="8641" y="84460"/>
                </a:lnTo>
                <a:lnTo>
                  <a:pt x="10561" y="85435"/>
                </a:lnTo>
                <a:lnTo>
                  <a:pt x="12481" y="85435"/>
                </a:lnTo>
                <a:lnTo>
                  <a:pt x="14401" y="86395"/>
                </a:lnTo>
                <a:lnTo>
                  <a:pt x="17282" y="86395"/>
                </a:lnTo>
                <a:lnTo>
                  <a:pt x="20162" y="87355"/>
                </a:lnTo>
                <a:lnTo>
                  <a:pt x="29763" y="87355"/>
                </a:lnTo>
                <a:lnTo>
                  <a:pt x="34564" y="86395"/>
                </a:lnTo>
                <a:lnTo>
                  <a:pt x="38404" y="85435"/>
                </a:lnTo>
                <a:lnTo>
                  <a:pt x="42245" y="84460"/>
                </a:lnTo>
                <a:lnTo>
                  <a:pt x="45125" y="82555"/>
                </a:lnTo>
                <a:lnTo>
                  <a:pt x="48006" y="80634"/>
                </a:lnTo>
                <a:lnTo>
                  <a:pt x="50886" y="78714"/>
                </a:lnTo>
                <a:lnTo>
                  <a:pt x="52806" y="75834"/>
                </a:lnTo>
                <a:lnTo>
                  <a:pt x="54726" y="72953"/>
                </a:lnTo>
                <a:lnTo>
                  <a:pt x="55686" y="70073"/>
                </a:lnTo>
                <a:lnTo>
                  <a:pt x="56647" y="66233"/>
                </a:lnTo>
                <a:lnTo>
                  <a:pt x="56647" y="58552"/>
                </a:lnTo>
                <a:lnTo>
                  <a:pt x="55686" y="55671"/>
                </a:lnTo>
                <a:lnTo>
                  <a:pt x="54726" y="52791"/>
                </a:lnTo>
                <a:lnTo>
                  <a:pt x="53766" y="50871"/>
                </a:lnTo>
                <a:lnTo>
                  <a:pt x="51846" y="48950"/>
                </a:lnTo>
                <a:lnTo>
                  <a:pt x="49926" y="47030"/>
                </a:lnTo>
                <a:lnTo>
                  <a:pt x="48006" y="45110"/>
                </a:lnTo>
                <a:lnTo>
                  <a:pt x="46085" y="43190"/>
                </a:lnTo>
                <a:lnTo>
                  <a:pt x="44165" y="42230"/>
                </a:lnTo>
                <a:lnTo>
                  <a:pt x="41285" y="41269"/>
                </a:lnTo>
                <a:lnTo>
                  <a:pt x="38404" y="40309"/>
                </a:lnTo>
                <a:lnTo>
                  <a:pt x="36484" y="39349"/>
                </a:lnTo>
                <a:lnTo>
                  <a:pt x="33604" y="38389"/>
                </a:lnTo>
                <a:lnTo>
                  <a:pt x="31683" y="37429"/>
                </a:lnTo>
                <a:lnTo>
                  <a:pt x="28803" y="36469"/>
                </a:lnTo>
                <a:lnTo>
                  <a:pt x="26883" y="35509"/>
                </a:lnTo>
                <a:lnTo>
                  <a:pt x="24003" y="34549"/>
                </a:lnTo>
                <a:lnTo>
                  <a:pt x="23042" y="32628"/>
                </a:lnTo>
                <a:lnTo>
                  <a:pt x="21122" y="31668"/>
                </a:lnTo>
                <a:lnTo>
                  <a:pt x="19202" y="30708"/>
                </a:lnTo>
                <a:lnTo>
                  <a:pt x="18242" y="28788"/>
                </a:lnTo>
                <a:lnTo>
                  <a:pt x="16322" y="27828"/>
                </a:lnTo>
                <a:lnTo>
                  <a:pt x="16322" y="20147"/>
                </a:lnTo>
                <a:lnTo>
                  <a:pt x="17282" y="18227"/>
                </a:lnTo>
                <a:lnTo>
                  <a:pt x="18242" y="17282"/>
                </a:lnTo>
                <a:lnTo>
                  <a:pt x="19202" y="16306"/>
                </a:lnTo>
                <a:lnTo>
                  <a:pt x="20162" y="15346"/>
                </a:lnTo>
                <a:lnTo>
                  <a:pt x="21122" y="13426"/>
                </a:lnTo>
                <a:lnTo>
                  <a:pt x="23042" y="13426"/>
                </a:lnTo>
                <a:lnTo>
                  <a:pt x="24963" y="12466"/>
                </a:lnTo>
                <a:lnTo>
                  <a:pt x="26883" y="11506"/>
                </a:lnTo>
                <a:lnTo>
                  <a:pt x="33604" y="11506"/>
                </a:lnTo>
                <a:lnTo>
                  <a:pt x="36484" y="12466"/>
                </a:lnTo>
                <a:lnTo>
                  <a:pt x="38404" y="12466"/>
                </a:lnTo>
                <a:lnTo>
                  <a:pt x="40325" y="13426"/>
                </a:lnTo>
                <a:lnTo>
                  <a:pt x="42245" y="14386"/>
                </a:lnTo>
                <a:lnTo>
                  <a:pt x="44165" y="14386"/>
                </a:lnTo>
                <a:lnTo>
                  <a:pt x="46085" y="15346"/>
                </a:lnTo>
                <a:lnTo>
                  <a:pt x="47045" y="16306"/>
                </a:lnTo>
                <a:lnTo>
                  <a:pt x="48006" y="17282"/>
                </a:lnTo>
                <a:lnTo>
                  <a:pt x="48966" y="17282"/>
                </a:lnTo>
                <a:lnTo>
                  <a:pt x="49926" y="18227"/>
                </a:lnTo>
                <a:lnTo>
                  <a:pt x="50886" y="18227"/>
                </a:lnTo>
                <a:lnTo>
                  <a:pt x="50886" y="17282"/>
                </a:lnTo>
                <a:lnTo>
                  <a:pt x="51846" y="17282"/>
                </a:lnTo>
                <a:lnTo>
                  <a:pt x="51846" y="16306"/>
                </a:lnTo>
                <a:lnTo>
                  <a:pt x="52806" y="15346"/>
                </a:lnTo>
                <a:lnTo>
                  <a:pt x="52806" y="958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2642082" y="8035975"/>
            <a:ext cx="65272" cy="87355"/>
          </a:xfrm>
          <a:custGeom>
            <a:avLst/>
            <a:gdLst/>
            <a:ahLst/>
            <a:cxnLst/>
            <a:rect l="l" t="t" r="r" b="b"/>
            <a:pathLst>
              <a:path w="65272" h="87355">
                <a:moveTo>
                  <a:pt x="61432" y="86395"/>
                </a:moveTo>
                <a:lnTo>
                  <a:pt x="62392" y="86395"/>
                </a:lnTo>
                <a:lnTo>
                  <a:pt x="63352" y="85435"/>
                </a:lnTo>
                <a:lnTo>
                  <a:pt x="64312" y="85435"/>
                </a:lnTo>
                <a:lnTo>
                  <a:pt x="65272" y="84460"/>
                </a:lnTo>
                <a:lnTo>
                  <a:pt x="65272" y="24947"/>
                </a:lnTo>
                <a:lnTo>
                  <a:pt x="64312" y="21107"/>
                </a:lnTo>
                <a:lnTo>
                  <a:pt x="63352" y="17282"/>
                </a:lnTo>
                <a:lnTo>
                  <a:pt x="62392" y="13426"/>
                </a:lnTo>
                <a:lnTo>
                  <a:pt x="60472" y="10546"/>
                </a:lnTo>
                <a:lnTo>
                  <a:pt x="58552" y="7665"/>
                </a:lnTo>
                <a:lnTo>
                  <a:pt x="55671" y="5745"/>
                </a:lnTo>
                <a:lnTo>
                  <a:pt x="52791" y="3825"/>
                </a:lnTo>
                <a:lnTo>
                  <a:pt x="47990" y="1905"/>
                </a:lnTo>
                <a:lnTo>
                  <a:pt x="44150" y="944"/>
                </a:lnTo>
                <a:lnTo>
                  <a:pt x="39349" y="0"/>
                </a:lnTo>
                <a:lnTo>
                  <a:pt x="30708" y="0"/>
                </a:lnTo>
                <a:lnTo>
                  <a:pt x="27828" y="944"/>
                </a:lnTo>
                <a:lnTo>
                  <a:pt x="24947" y="944"/>
                </a:lnTo>
                <a:lnTo>
                  <a:pt x="22067" y="1905"/>
                </a:lnTo>
                <a:lnTo>
                  <a:pt x="19202" y="2880"/>
                </a:lnTo>
                <a:lnTo>
                  <a:pt x="16322" y="3825"/>
                </a:lnTo>
                <a:lnTo>
                  <a:pt x="13426" y="3825"/>
                </a:lnTo>
                <a:lnTo>
                  <a:pt x="11521" y="4785"/>
                </a:lnTo>
                <a:lnTo>
                  <a:pt x="9601" y="6720"/>
                </a:lnTo>
                <a:lnTo>
                  <a:pt x="7680" y="7665"/>
                </a:lnTo>
                <a:lnTo>
                  <a:pt x="6705" y="8625"/>
                </a:lnTo>
                <a:lnTo>
                  <a:pt x="5760" y="8625"/>
                </a:lnTo>
                <a:lnTo>
                  <a:pt x="4800" y="9585"/>
                </a:lnTo>
                <a:lnTo>
                  <a:pt x="3840" y="10546"/>
                </a:lnTo>
                <a:lnTo>
                  <a:pt x="3840" y="18227"/>
                </a:lnTo>
                <a:lnTo>
                  <a:pt x="4800" y="18227"/>
                </a:lnTo>
                <a:lnTo>
                  <a:pt x="4800" y="20147"/>
                </a:lnTo>
                <a:lnTo>
                  <a:pt x="8641" y="20147"/>
                </a:lnTo>
                <a:lnTo>
                  <a:pt x="9601" y="19187"/>
                </a:lnTo>
                <a:lnTo>
                  <a:pt x="11521" y="18227"/>
                </a:lnTo>
                <a:lnTo>
                  <a:pt x="13426" y="17282"/>
                </a:lnTo>
                <a:lnTo>
                  <a:pt x="15361" y="16306"/>
                </a:lnTo>
                <a:lnTo>
                  <a:pt x="17266" y="15346"/>
                </a:lnTo>
                <a:lnTo>
                  <a:pt x="20162" y="14386"/>
                </a:lnTo>
                <a:lnTo>
                  <a:pt x="23042" y="13426"/>
                </a:lnTo>
                <a:lnTo>
                  <a:pt x="25907" y="12466"/>
                </a:lnTo>
                <a:lnTo>
                  <a:pt x="38389" y="12466"/>
                </a:lnTo>
                <a:lnTo>
                  <a:pt x="41269" y="13426"/>
                </a:lnTo>
                <a:lnTo>
                  <a:pt x="43190" y="14386"/>
                </a:lnTo>
                <a:lnTo>
                  <a:pt x="45110" y="15346"/>
                </a:lnTo>
                <a:lnTo>
                  <a:pt x="46070" y="17282"/>
                </a:lnTo>
                <a:lnTo>
                  <a:pt x="47990" y="18227"/>
                </a:lnTo>
                <a:lnTo>
                  <a:pt x="48950" y="20147"/>
                </a:lnTo>
                <a:lnTo>
                  <a:pt x="49910" y="23027"/>
                </a:lnTo>
                <a:lnTo>
                  <a:pt x="50871" y="24947"/>
                </a:lnTo>
                <a:lnTo>
                  <a:pt x="50871" y="37429"/>
                </a:lnTo>
                <a:lnTo>
                  <a:pt x="27828" y="37429"/>
                </a:lnTo>
                <a:lnTo>
                  <a:pt x="23042" y="38389"/>
                </a:lnTo>
                <a:lnTo>
                  <a:pt x="18227" y="39349"/>
                </a:lnTo>
                <a:lnTo>
                  <a:pt x="13426" y="41269"/>
                </a:lnTo>
                <a:lnTo>
                  <a:pt x="10546" y="43190"/>
                </a:lnTo>
                <a:lnTo>
                  <a:pt x="6705" y="46070"/>
                </a:lnTo>
                <a:lnTo>
                  <a:pt x="4800" y="48950"/>
                </a:lnTo>
                <a:lnTo>
                  <a:pt x="2880" y="51831"/>
                </a:lnTo>
                <a:lnTo>
                  <a:pt x="960" y="54711"/>
                </a:lnTo>
                <a:lnTo>
                  <a:pt x="0" y="58552"/>
                </a:lnTo>
                <a:lnTo>
                  <a:pt x="0" y="67193"/>
                </a:lnTo>
                <a:lnTo>
                  <a:pt x="960" y="71033"/>
                </a:lnTo>
                <a:lnTo>
                  <a:pt x="1920" y="73913"/>
                </a:lnTo>
                <a:lnTo>
                  <a:pt x="2880" y="76794"/>
                </a:lnTo>
                <a:lnTo>
                  <a:pt x="4800" y="78714"/>
                </a:lnTo>
                <a:lnTo>
                  <a:pt x="7680" y="81594"/>
                </a:lnTo>
                <a:lnTo>
                  <a:pt x="9601" y="83515"/>
                </a:lnTo>
                <a:lnTo>
                  <a:pt x="12481" y="84460"/>
                </a:lnTo>
                <a:lnTo>
                  <a:pt x="16322" y="85435"/>
                </a:lnTo>
                <a:lnTo>
                  <a:pt x="14386" y="66233"/>
                </a:lnTo>
                <a:lnTo>
                  <a:pt x="14386" y="60472"/>
                </a:lnTo>
                <a:lnTo>
                  <a:pt x="15361" y="57591"/>
                </a:lnTo>
                <a:lnTo>
                  <a:pt x="16322" y="56631"/>
                </a:lnTo>
                <a:lnTo>
                  <a:pt x="17266" y="54711"/>
                </a:lnTo>
                <a:lnTo>
                  <a:pt x="18227" y="52791"/>
                </a:lnTo>
                <a:lnTo>
                  <a:pt x="20162" y="51831"/>
                </a:lnTo>
                <a:lnTo>
                  <a:pt x="22067" y="49910"/>
                </a:lnTo>
                <a:lnTo>
                  <a:pt x="24947" y="48950"/>
                </a:lnTo>
                <a:lnTo>
                  <a:pt x="27828" y="48950"/>
                </a:lnTo>
                <a:lnTo>
                  <a:pt x="30708" y="47990"/>
                </a:lnTo>
                <a:lnTo>
                  <a:pt x="34549" y="47030"/>
                </a:lnTo>
                <a:lnTo>
                  <a:pt x="50871" y="47030"/>
                </a:lnTo>
                <a:lnTo>
                  <a:pt x="50871" y="64312"/>
                </a:lnTo>
                <a:lnTo>
                  <a:pt x="47030" y="68153"/>
                </a:lnTo>
                <a:lnTo>
                  <a:pt x="43190" y="71033"/>
                </a:lnTo>
                <a:lnTo>
                  <a:pt x="40309" y="72953"/>
                </a:lnTo>
                <a:lnTo>
                  <a:pt x="37429" y="74874"/>
                </a:lnTo>
                <a:lnTo>
                  <a:pt x="33604" y="75834"/>
                </a:lnTo>
                <a:lnTo>
                  <a:pt x="24947" y="75834"/>
                </a:lnTo>
                <a:lnTo>
                  <a:pt x="21107" y="74874"/>
                </a:lnTo>
                <a:lnTo>
                  <a:pt x="23042" y="87355"/>
                </a:lnTo>
                <a:lnTo>
                  <a:pt x="32628" y="87355"/>
                </a:lnTo>
                <a:lnTo>
                  <a:pt x="36469" y="86395"/>
                </a:lnTo>
                <a:lnTo>
                  <a:pt x="41269" y="84460"/>
                </a:lnTo>
                <a:lnTo>
                  <a:pt x="45110" y="82555"/>
                </a:lnTo>
                <a:lnTo>
                  <a:pt x="48950" y="79674"/>
                </a:lnTo>
                <a:lnTo>
                  <a:pt x="52791" y="75834"/>
                </a:lnTo>
                <a:lnTo>
                  <a:pt x="52791" y="85435"/>
                </a:lnTo>
                <a:lnTo>
                  <a:pt x="54711" y="85435"/>
                </a:lnTo>
                <a:lnTo>
                  <a:pt x="54711" y="86395"/>
                </a:lnTo>
                <a:lnTo>
                  <a:pt x="61432" y="8639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2656469" y="8102208"/>
            <a:ext cx="8656" cy="21122"/>
          </a:xfrm>
          <a:custGeom>
            <a:avLst/>
            <a:gdLst/>
            <a:ahLst/>
            <a:cxnLst/>
            <a:rect l="l" t="t" r="r" b="b"/>
            <a:pathLst>
              <a:path w="8656" h="21122">
                <a:moveTo>
                  <a:pt x="0" y="0"/>
                </a:moveTo>
                <a:lnTo>
                  <a:pt x="1935" y="19202"/>
                </a:lnTo>
                <a:lnTo>
                  <a:pt x="4815" y="21122"/>
                </a:lnTo>
                <a:lnTo>
                  <a:pt x="8656" y="21122"/>
                </a:lnTo>
                <a:lnTo>
                  <a:pt x="6720" y="8641"/>
                </a:lnTo>
                <a:lnTo>
                  <a:pt x="4815" y="6720"/>
                </a:lnTo>
                <a:lnTo>
                  <a:pt x="1935" y="3840"/>
                </a:lnTo>
                <a:lnTo>
                  <a:pt x="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2721757" y="8016773"/>
            <a:ext cx="51831" cy="106558"/>
          </a:xfrm>
          <a:custGeom>
            <a:avLst/>
            <a:gdLst/>
            <a:ahLst/>
            <a:cxnLst/>
            <a:rect l="l" t="t" r="r" b="b"/>
            <a:pathLst>
              <a:path w="51831" h="106558">
                <a:moveTo>
                  <a:pt x="49911" y="21107"/>
                </a:moveTo>
                <a:lnTo>
                  <a:pt x="28788" y="21107"/>
                </a:lnTo>
                <a:lnTo>
                  <a:pt x="28788" y="1920"/>
                </a:lnTo>
                <a:lnTo>
                  <a:pt x="27843" y="960"/>
                </a:lnTo>
                <a:lnTo>
                  <a:pt x="26883" y="0"/>
                </a:lnTo>
                <a:lnTo>
                  <a:pt x="15361" y="0"/>
                </a:lnTo>
                <a:lnTo>
                  <a:pt x="14401" y="960"/>
                </a:lnTo>
                <a:lnTo>
                  <a:pt x="14401" y="21107"/>
                </a:lnTo>
                <a:lnTo>
                  <a:pt x="1920" y="21107"/>
                </a:lnTo>
                <a:lnTo>
                  <a:pt x="1920" y="22082"/>
                </a:lnTo>
                <a:lnTo>
                  <a:pt x="960" y="22082"/>
                </a:lnTo>
                <a:lnTo>
                  <a:pt x="960" y="23027"/>
                </a:lnTo>
                <a:lnTo>
                  <a:pt x="0" y="23987"/>
                </a:lnTo>
                <a:lnTo>
                  <a:pt x="0" y="30708"/>
                </a:lnTo>
                <a:lnTo>
                  <a:pt x="960" y="31668"/>
                </a:lnTo>
                <a:lnTo>
                  <a:pt x="960" y="32628"/>
                </a:lnTo>
                <a:lnTo>
                  <a:pt x="1920" y="33588"/>
                </a:lnTo>
                <a:lnTo>
                  <a:pt x="14401" y="33588"/>
                </a:lnTo>
                <a:lnTo>
                  <a:pt x="14401" y="88315"/>
                </a:lnTo>
                <a:lnTo>
                  <a:pt x="15361" y="91196"/>
                </a:lnTo>
                <a:lnTo>
                  <a:pt x="16322" y="95036"/>
                </a:lnTo>
                <a:lnTo>
                  <a:pt x="17282" y="97917"/>
                </a:lnTo>
                <a:lnTo>
                  <a:pt x="19202" y="99837"/>
                </a:lnTo>
                <a:lnTo>
                  <a:pt x="21122" y="101757"/>
                </a:lnTo>
                <a:lnTo>
                  <a:pt x="24003" y="103662"/>
                </a:lnTo>
                <a:lnTo>
                  <a:pt x="26883" y="104637"/>
                </a:lnTo>
                <a:lnTo>
                  <a:pt x="29763" y="105597"/>
                </a:lnTo>
                <a:lnTo>
                  <a:pt x="33604" y="106558"/>
                </a:lnTo>
                <a:lnTo>
                  <a:pt x="41285" y="106558"/>
                </a:lnTo>
                <a:lnTo>
                  <a:pt x="42230" y="105597"/>
                </a:lnTo>
                <a:lnTo>
                  <a:pt x="46070" y="105597"/>
                </a:lnTo>
                <a:lnTo>
                  <a:pt x="47030" y="104637"/>
                </a:lnTo>
                <a:lnTo>
                  <a:pt x="47990" y="104637"/>
                </a:lnTo>
                <a:lnTo>
                  <a:pt x="48950" y="103662"/>
                </a:lnTo>
                <a:lnTo>
                  <a:pt x="50871" y="103662"/>
                </a:lnTo>
                <a:lnTo>
                  <a:pt x="50871" y="101757"/>
                </a:lnTo>
                <a:lnTo>
                  <a:pt x="51831" y="100797"/>
                </a:lnTo>
                <a:lnTo>
                  <a:pt x="51831" y="93116"/>
                </a:lnTo>
                <a:lnTo>
                  <a:pt x="50871" y="93116"/>
                </a:lnTo>
                <a:lnTo>
                  <a:pt x="50871" y="92156"/>
                </a:lnTo>
                <a:lnTo>
                  <a:pt x="49911" y="92156"/>
                </a:lnTo>
                <a:lnTo>
                  <a:pt x="49911" y="91196"/>
                </a:lnTo>
                <a:lnTo>
                  <a:pt x="48950" y="91196"/>
                </a:lnTo>
                <a:lnTo>
                  <a:pt x="48950" y="92156"/>
                </a:lnTo>
                <a:lnTo>
                  <a:pt x="47030" y="92156"/>
                </a:lnTo>
                <a:lnTo>
                  <a:pt x="46070" y="93116"/>
                </a:lnTo>
                <a:lnTo>
                  <a:pt x="44150" y="93116"/>
                </a:lnTo>
                <a:lnTo>
                  <a:pt x="43190" y="94076"/>
                </a:lnTo>
                <a:lnTo>
                  <a:pt x="35509" y="94076"/>
                </a:lnTo>
                <a:lnTo>
                  <a:pt x="32628" y="93116"/>
                </a:lnTo>
                <a:lnTo>
                  <a:pt x="30723" y="90236"/>
                </a:lnTo>
                <a:lnTo>
                  <a:pt x="29763" y="87355"/>
                </a:lnTo>
                <a:lnTo>
                  <a:pt x="28788" y="82555"/>
                </a:lnTo>
                <a:lnTo>
                  <a:pt x="28788" y="33588"/>
                </a:lnTo>
                <a:lnTo>
                  <a:pt x="49911" y="33588"/>
                </a:lnTo>
                <a:lnTo>
                  <a:pt x="50871" y="32628"/>
                </a:lnTo>
                <a:lnTo>
                  <a:pt x="50871" y="31668"/>
                </a:lnTo>
                <a:lnTo>
                  <a:pt x="51831" y="30708"/>
                </a:lnTo>
                <a:lnTo>
                  <a:pt x="51831" y="23987"/>
                </a:lnTo>
                <a:lnTo>
                  <a:pt x="50871" y="23027"/>
                </a:lnTo>
                <a:lnTo>
                  <a:pt x="50871" y="22082"/>
                </a:lnTo>
                <a:lnTo>
                  <a:pt x="49911" y="22082"/>
                </a:lnTo>
                <a:lnTo>
                  <a:pt x="49911" y="2110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2790870" y="8005251"/>
            <a:ext cx="18242" cy="17266"/>
          </a:xfrm>
          <a:custGeom>
            <a:avLst/>
            <a:gdLst/>
            <a:ahLst/>
            <a:cxnLst/>
            <a:rect l="l" t="t" r="r" b="b"/>
            <a:pathLst>
              <a:path w="18242" h="17266">
                <a:moveTo>
                  <a:pt x="18242" y="8641"/>
                </a:moveTo>
                <a:lnTo>
                  <a:pt x="18242" y="4800"/>
                </a:lnTo>
                <a:lnTo>
                  <a:pt x="17282" y="2880"/>
                </a:lnTo>
                <a:lnTo>
                  <a:pt x="16322" y="1920"/>
                </a:lnTo>
                <a:lnTo>
                  <a:pt x="15361" y="0"/>
                </a:lnTo>
                <a:lnTo>
                  <a:pt x="2880" y="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11521"/>
                </a:lnTo>
                <a:lnTo>
                  <a:pt x="960" y="14401"/>
                </a:lnTo>
                <a:lnTo>
                  <a:pt x="1920" y="15361"/>
                </a:lnTo>
                <a:lnTo>
                  <a:pt x="2880" y="16322"/>
                </a:lnTo>
                <a:lnTo>
                  <a:pt x="5760" y="17266"/>
                </a:lnTo>
                <a:lnTo>
                  <a:pt x="12481" y="17266"/>
                </a:lnTo>
                <a:lnTo>
                  <a:pt x="15361" y="16322"/>
                </a:lnTo>
                <a:lnTo>
                  <a:pt x="16322" y="15361"/>
                </a:lnTo>
                <a:lnTo>
                  <a:pt x="17282" y="14401"/>
                </a:lnTo>
                <a:lnTo>
                  <a:pt x="18242" y="11521"/>
                </a:lnTo>
                <a:lnTo>
                  <a:pt x="18242" y="86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2792790" y="8037880"/>
            <a:ext cx="14401" cy="84490"/>
          </a:xfrm>
          <a:custGeom>
            <a:avLst/>
            <a:gdLst/>
            <a:ahLst/>
            <a:cxnLst/>
            <a:rect l="l" t="t" r="r" b="b"/>
            <a:pathLst>
              <a:path w="14401" h="84490">
                <a:moveTo>
                  <a:pt x="14401" y="975"/>
                </a:moveTo>
                <a:lnTo>
                  <a:pt x="13441" y="975"/>
                </a:lnTo>
                <a:lnTo>
                  <a:pt x="13441" y="0"/>
                </a:lnTo>
                <a:lnTo>
                  <a:pt x="960" y="0"/>
                </a:lnTo>
                <a:lnTo>
                  <a:pt x="960" y="975"/>
                </a:lnTo>
                <a:lnTo>
                  <a:pt x="0" y="975"/>
                </a:lnTo>
                <a:lnTo>
                  <a:pt x="0" y="82555"/>
                </a:lnTo>
                <a:lnTo>
                  <a:pt x="960" y="83530"/>
                </a:lnTo>
                <a:lnTo>
                  <a:pt x="1920" y="83530"/>
                </a:lnTo>
                <a:lnTo>
                  <a:pt x="2880" y="84490"/>
                </a:lnTo>
                <a:lnTo>
                  <a:pt x="11521" y="84490"/>
                </a:lnTo>
                <a:lnTo>
                  <a:pt x="12481" y="83530"/>
                </a:lnTo>
                <a:lnTo>
                  <a:pt x="14401" y="83530"/>
                </a:lnTo>
                <a:lnTo>
                  <a:pt x="14401" y="9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2828315" y="8035975"/>
            <a:ext cx="79674" cy="87355"/>
          </a:xfrm>
          <a:custGeom>
            <a:avLst/>
            <a:gdLst/>
            <a:ahLst/>
            <a:cxnLst/>
            <a:rect l="l" t="t" r="r" b="b"/>
            <a:pathLst>
              <a:path w="79674" h="87355">
                <a:moveTo>
                  <a:pt x="0" y="45110"/>
                </a:moveTo>
                <a:lnTo>
                  <a:pt x="0" y="51831"/>
                </a:lnTo>
                <a:lnTo>
                  <a:pt x="960" y="57591"/>
                </a:lnTo>
                <a:lnTo>
                  <a:pt x="2880" y="62392"/>
                </a:lnTo>
                <a:lnTo>
                  <a:pt x="3840" y="68153"/>
                </a:lnTo>
                <a:lnTo>
                  <a:pt x="6720" y="71993"/>
                </a:lnTo>
                <a:lnTo>
                  <a:pt x="9601" y="75834"/>
                </a:lnTo>
                <a:lnTo>
                  <a:pt x="13441" y="79674"/>
                </a:lnTo>
                <a:lnTo>
                  <a:pt x="17282" y="82555"/>
                </a:lnTo>
                <a:lnTo>
                  <a:pt x="15361" y="47990"/>
                </a:lnTo>
                <a:lnTo>
                  <a:pt x="15361" y="39349"/>
                </a:lnTo>
                <a:lnTo>
                  <a:pt x="16306" y="34549"/>
                </a:lnTo>
                <a:lnTo>
                  <a:pt x="17282" y="31668"/>
                </a:lnTo>
                <a:lnTo>
                  <a:pt x="18242" y="27828"/>
                </a:lnTo>
                <a:lnTo>
                  <a:pt x="19202" y="23987"/>
                </a:lnTo>
                <a:lnTo>
                  <a:pt x="21122" y="21107"/>
                </a:lnTo>
                <a:lnTo>
                  <a:pt x="23027" y="18227"/>
                </a:lnTo>
                <a:lnTo>
                  <a:pt x="25923" y="16306"/>
                </a:lnTo>
                <a:lnTo>
                  <a:pt x="28803" y="14386"/>
                </a:lnTo>
                <a:lnTo>
                  <a:pt x="32644" y="13426"/>
                </a:lnTo>
                <a:lnTo>
                  <a:pt x="35509" y="12466"/>
                </a:lnTo>
                <a:lnTo>
                  <a:pt x="45110" y="12466"/>
                </a:lnTo>
                <a:lnTo>
                  <a:pt x="48950" y="13426"/>
                </a:lnTo>
                <a:lnTo>
                  <a:pt x="51831" y="15346"/>
                </a:lnTo>
                <a:lnTo>
                  <a:pt x="54711" y="17282"/>
                </a:lnTo>
                <a:lnTo>
                  <a:pt x="57591" y="19187"/>
                </a:lnTo>
                <a:lnTo>
                  <a:pt x="59512" y="22067"/>
                </a:lnTo>
                <a:lnTo>
                  <a:pt x="61432" y="24947"/>
                </a:lnTo>
                <a:lnTo>
                  <a:pt x="62392" y="27828"/>
                </a:lnTo>
                <a:lnTo>
                  <a:pt x="63352" y="31668"/>
                </a:lnTo>
                <a:lnTo>
                  <a:pt x="64312" y="35509"/>
                </a:lnTo>
                <a:lnTo>
                  <a:pt x="64312" y="48950"/>
                </a:lnTo>
                <a:lnTo>
                  <a:pt x="63352" y="52791"/>
                </a:lnTo>
                <a:lnTo>
                  <a:pt x="63352" y="56631"/>
                </a:lnTo>
                <a:lnTo>
                  <a:pt x="62392" y="60472"/>
                </a:lnTo>
                <a:lnTo>
                  <a:pt x="60472" y="63352"/>
                </a:lnTo>
                <a:lnTo>
                  <a:pt x="58552" y="66233"/>
                </a:lnTo>
                <a:lnTo>
                  <a:pt x="56631" y="69113"/>
                </a:lnTo>
                <a:lnTo>
                  <a:pt x="53751" y="71033"/>
                </a:lnTo>
                <a:lnTo>
                  <a:pt x="50871" y="72953"/>
                </a:lnTo>
                <a:lnTo>
                  <a:pt x="47990" y="74874"/>
                </a:lnTo>
                <a:lnTo>
                  <a:pt x="35509" y="74874"/>
                </a:lnTo>
                <a:lnTo>
                  <a:pt x="31668" y="73913"/>
                </a:lnTo>
                <a:lnTo>
                  <a:pt x="27828" y="72953"/>
                </a:lnTo>
                <a:lnTo>
                  <a:pt x="24963" y="71033"/>
                </a:lnTo>
                <a:lnTo>
                  <a:pt x="22082" y="69113"/>
                </a:lnTo>
                <a:lnTo>
                  <a:pt x="21122" y="66233"/>
                </a:lnTo>
                <a:lnTo>
                  <a:pt x="22082" y="84460"/>
                </a:lnTo>
                <a:lnTo>
                  <a:pt x="26868" y="86395"/>
                </a:lnTo>
                <a:lnTo>
                  <a:pt x="32644" y="87355"/>
                </a:lnTo>
                <a:lnTo>
                  <a:pt x="46070" y="87355"/>
                </a:lnTo>
                <a:lnTo>
                  <a:pt x="51831" y="86395"/>
                </a:lnTo>
                <a:lnTo>
                  <a:pt x="56631" y="84460"/>
                </a:lnTo>
                <a:lnTo>
                  <a:pt x="61432" y="81594"/>
                </a:lnTo>
                <a:lnTo>
                  <a:pt x="66233" y="78714"/>
                </a:lnTo>
                <a:lnTo>
                  <a:pt x="69113" y="74874"/>
                </a:lnTo>
                <a:lnTo>
                  <a:pt x="72953" y="71033"/>
                </a:lnTo>
                <a:lnTo>
                  <a:pt x="75834" y="66233"/>
                </a:lnTo>
                <a:lnTo>
                  <a:pt x="76794" y="61432"/>
                </a:lnTo>
                <a:lnTo>
                  <a:pt x="78714" y="55671"/>
                </a:lnTo>
                <a:lnTo>
                  <a:pt x="79674" y="49910"/>
                </a:lnTo>
                <a:lnTo>
                  <a:pt x="79674" y="36469"/>
                </a:lnTo>
                <a:lnTo>
                  <a:pt x="78714" y="30708"/>
                </a:lnTo>
                <a:lnTo>
                  <a:pt x="76794" y="24947"/>
                </a:lnTo>
                <a:lnTo>
                  <a:pt x="75834" y="20147"/>
                </a:lnTo>
                <a:lnTo>
                  <a:pt x="72953" y="15346"/>
                </a:lnTo>
                <a:lnTo>
                  <a:pt x="70073" y="11506"/>
                </a:lnTo>
                <a:lnTo>
                  <a:pt x="66233" y="7665"/>
                </a:lnTo>
                <a:lnTo>
                  <a:pt x="62392" y="4785"/>
                </a:lnTo>
                <a:lnTo>
                  <a:pt x="57591" y="2880"/>
                </a:lnTo>
                <a:lnTo>
                  <a:pt x="52791" y="944"/>
                </a:lnTo>
                <a:lnTo>
                  <a:pt x="47030" y="0"/>
                </a:lnTo>
                <a:lnTo>
                  <a:pt x="33588" y="0"/>
                </a:lnTo>
                <a:lnTo>
                  <a:pt x="27828" y="1905"/>
                </a:lnTo>
                <a:lnTo>
                  <a:pt x="23027" y="3825"/>
                </a:lnTo>
                <a:lnTo>
                  <a:pt x="18242" y="5745"/>
                </a:lnTo>
                <a:lnTo>
                  <a:pt x="13441" y="8625"/>
                </a:lnTo>
                <a:lnTo>
                  <a:pt x="10561" y="12466"/>
                </a:lnTo>
                <a:lnTo>
                  <a:pt x="6720" y="17282"/>
                </a:lnTo>
                <a:lnTo>
                  <a:pt x="4800" y="21107"/>
                </a:lnTo>
                <a:lnTo>
                  <a:pt x="2880" y="26868"/>
                </a:lnTo>
                <a:lnTo>
                  <a:pt x="960" y="32628"/>
                </a:lnTo>
                <a:lnTo>
                  <a:pt x="0" y="38389"/>
                </a:lnTo>
                <a:lnTo>
                  <a:pt x="0" y="4511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2843677" y="8083966"/>
            <a:ext cx="6720" cy="36469"/>
          </a:xfrm>
          <a:custGeom>
            <a:avLst/>
            <a:gdLst/>
            <a:ahLst/>
            <a:cxnLst/>
            <a:rect l="l" t="t" r="r" b="b"/>
            <a:pathLst>
              <a:path w="6720" h="36469">
                <a:moveTo>
                  <a:pt x="944" y="3840"/>
                </a:moveTo>
                <a:lnTo>
                  <a:pt x="0" y="0"/>
                </a:lnTo>
                <a:lnTo>
                  <a:pt x="1920" y="34564"/>
                </a:lnTo>
                <a:lnTo>
                  <a:pt x="6720" y="36469"/>
                </a:lnTo>
                <a:lnTo>
                  <a:pt x="5760" y="18242"/>
                </a:lnTo>
                <a:lnTo>
                  <a:pt x="3840" y="15361"/>
                </a:lnTo>
                <a:lnTo>
                  <a:pt x="1920" y="11521"/>
                </a:lnTo>
                <a:lnTo>
                  <a:pt x="944" y="7680"/>
                </a:lnTo>
                <a:lnTo>
                  <a:pt x="944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2929112" y="8035975"/>
            <a:ext cx="68153" cy="86395"/>
          </a:xfrm>
          <a:custGeom>
            <a:avLst/>
            <a:gdLst/>
            <a:ahLst/>
            <a:cxnLst/>
            <a:rect l="l" t="t" r="r" b="b"/>
            <a:pathLst>
              <a:path w="68153" h="86395">
                <a:moveTo>
                  <a:pt x="61432" y="86395"/>
                </a:moveTo>
                <a:lnTo>
                  <a:pt x="66233" y="86395"/>
                </a:lnTo>
                <a:lnTo>
                  <a:pt x="66233" y="85435"/>
                </a:lnTo>
                <a:lnTo>
                  <a:pt x="68153" y="85435"/>
                </a:lnTo>
                <a:lnTo>
                  <a:pt x="68153" y="24947"/>
                </a:lnTo>
                <a:lnTo>
                  <a:pt x="67193" y="21107"/>
                </a:lnTo>
                <a:lnTo>
                  <a:pt x="66233" y="17282"/>
                </a:lnTo>
                <a:lnTo>
                  <a:pt x="64312" y="13426"/>
                </a:lnTo>
                <a:lnTo>
                  <a:pt x="62392" y="10546"/>
                </a:lnTo>
                <a:lnTo>
                  <a:pt x="60472" y="7665"/>
                </a:lnTo>
                <a:lnTo>
                  <a:pt x="56631" y="4785"/>
                </a:lnTo>
                <a:lnTo>
                  <a:pt x="53751" y="2880"/>
                </a:lnTo>
                <a:lnTo>
                  <a:pt x="49910" y="944"/>
                </a:lnTo>
                <a:lnTo>
                  <a:pt x="45110" y="0"/>
                </a:lnTo>
                <a:lnTo>
                  <a:pt x="35509" y="0"/>
                </a:lnTo>
                <a:lnTo>
                  <a:pt x="30708" y="1905"/>
                </a:lnTo>
                <a:lnTo>
                  <a:pt x="26883" y="3825"/>
                </a:lnTo>
                <a:lnTo>
                  <a:pt x="22082" y="6720"/>
                </a:lnTo>
                <a:lnTo>
                  <a:pt x="18242" y="9585"/>
                </a:lnTo>
                <a:lnTo>
                  <a:pt x="13426" y="14386"/>
                </a:lnTo>
                <a:lnTo>
                  <a:pt x="13426" y="2880"/>
                </a:lnTo>
                <a:lnTo>
                  <a:pt x="12481" y="2880"/>
                </a:lnTo>
                <a:lnTo>
                  <a:pt x="12481" y="1905"/>
                </a:lnTo>
                <a:lnTo>
                  <a:pt x="1920" y="1905"/>
                </a:lnTo>
                <a:lnTo>
                  <a:pt x="960" y="2880"/>
                </a:lnTo>
                <a:lnTo>
                  <a:pt x="0" y="3825"/>
                </a:lnTo>
                <a:lnTo>
                  <a:pt x="0" y="84460"/>
                </a:lnTo>
                <a:lnTo>
                  <a:pt x="960" y="84460"/>
                </a:lnTo>
                <a:lnTo>
                  <a:pt x="960" y="85435"/>
                </a:lnTo>
                <a:lnTo>
                  <a:pt x="1920" y="85435"/>
                </a:lnTo>
                <a:lnTo>
                  <a:pt x="2880" y="86395"/>
                </a:lnTo>
                <a:lnTo>
                  <a:pt x="12481" y="86395"/>
                </a:lnTo>
                <a:lnTo>
                  <a:pt x="12481" y="85435"/>
                </a:lnTo>
                <a:lnTo>
                  <a:pt x="14401" y="85435"/>
                </a:lnTo>
                <a:lnTo>
                  <a:pt x="14401" y="27828"/>
                </a:lnTo>
                <a:lnTo>
                  <a:pt x="19202" y="23027"/>
                </a:lnTo>
                <a:lnTo>
                  <a:pt x="23042" y="19187"/>
                </a:lnTo>
                <a:lnTo>
                  <a:pt x="25923" y="17282"/>
                </a:lnTo>
                <a:lnTo>
                  <a:pt x="29763" y="14386"/>
                </a:lnTo>
                <a:lnTo>
                  <a:pt x="33604" y="13426"/>
                </a:lnTo>
                <a:lnTo>
                  <a:pt x="42230" y="13426"/>
                </a:lnTo>
                <a:lnTo>
                  <a:pt x="44150" y="14386"/>
                </a:lnTo>
                <a:lnTo>
                  <a:pt x="47030" y="15346"/>
                </a:lnTo>
                <a:lnTo>
                  <a:pt x="48950" y="17282"/>
                </a:lnTo>
                <a:lnTo>
                  <a:pt x="49910" y="19187"/>
                </a:lnTo>
                <a:lnTo>
                  <a:pt x="50871" y="21107"/>
                </a:lnTo>
                <a:lnTo>
                  <a:pt x="51831" y="23987"/>
                </a:lnTo>
                <a:lnTo>
                  <a:pt x="52791" y="25907"/>
                </a:lnTo>
                <a:lnTo>
                  <a:pt x="53751" y="28788"/>
                </a:lnTo>
                <a:lnTo>
                  <a:pt x="53751" y="84460"/>
                </a:lnTo>
                <a:lnTo>
                  <a:pt x="54711" y="84460"/>
                </a:lnTo>
                <a:lnTo>
                  <a:pt x="54711" y="85435"/>
                </a:lnTo>
                <a:lnTo>
                  <a:pt x="55671" y="85435"/>
                </a:lnTo>
                <a:lnTo>
                  <a:pt x="56631" y="86395"/>
                </a:lnTo>
                <a:lnTo>
                  <a:pt x="61432" y="8639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3027029" y="8040761"/>
            <a:ext cx="18242" cy="20162"/>
          </a:xfrm>
          <a:custGeom>
            <a:avLst/>
            <a:gdLst/>
            <a:ahLst/>
            <a:cxnLst/>
            <a:rect l="l" t="t" r="r" b="b"/>
            <a:pathLst>
              <a:path w="18242" h="20162">
                <a:moveTo>
                  <a:pt x="960" y="2880"/>
                </a:moveTo>
                <a:lnTo>
                  <a:pt x="960" y="4800"/>
                </a:lnTo>
                <a:lnTo>
                  <a:pt x="0" y="5760"/>
                </a:lnTo>
                <a:lnTo>
                  <a:pt x="0" y="15361"/>
                </a:lnTo>
                <a:lnTo>
                  <a:pt x="960" y="16322"/>
                </a:lnTo>
                <a:lnTo>
                  <a:pt x="960" y="17282"/>
                </a:lnTo>
                <a:lnTo>
                  <a:pt x="1920" y="18242"/>
                </a:lnTo>
                <a:lnTo>
                  <a:pt x="2880" y="19202"/>
                </a:lnTo>
                <a:lnTo>
                  <a:pt x="3840" y="20162"/>
                </a:lnTo>
                <a:lnTo>
                  <a:pt x="15361" y="20162"/>
                </a:lnTo>
                <a:lnTo>
                  <a:pt x="16322" y="19202"/>
                </a:lnTo>
                <a:lnTo>
                  <a:pt x="16322" y="18242"/>
                </a:lnTo>
                <a:lnTo>
                  <a:pt x="17266" y="17282"/>
                </a:lnTo>
                <a:lnTo>
                  <a:pt x="18242" y="16322"/>
                </a:lnTo>
                <a:lnTo>
                  <a:pt x="18242" y="3840"/>
                </a:lnTo>
                <a:lnTo>
                  <a:pt x="17266" y="2880"/>
                </a:lnTo>
                <a:lnTo>
                  <a:pt x="16322" y="2880"/>
                </a:lnTo>
                <a:lnTo>
                  <a:pt x="16322" y="1935"/>
                </a:lnTo>
                <a:lnTo>
                  <a:pt x="15361" y="960"/>
                </a:lnTo>
                <a:lnTo>
                  <a:pt x="13426" y="960"/>
                </a:lnTo>
                <a:lnTo>
                  <a:pt x="12481" y="0"/>
                </a:lnTo>
                <a:lnTo>
                  <a:pt x="5760" y="0"/>
                </a:lnTo>
                <a:lnTo>
                  <a:pt x="4800" y="960"/>
                </a:lnTo>
                <a:lnTo>
                  <a:pt x="3840" y="960"/>
                </a:lnTo>
                <a:lnTo>
                  <a:pt x="2880" y="1935"/>
                </a:lnTo>
                <a:lnTo>
                  <a:pt x="1920" y="2880"/>
                </a:lnTo>
                <a:lnTo>
                  <a:pt x="96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3027029" y="8102208"/>
            <a:ext cx="18242" cy="20162"/>
          </a:xfrm>
          <a:custGeom>
            <a:avLst/>
            <a:gdLst/>
            <a:ahLst/>
            <a:cxnLst/>
            <a:rect l="l" t="t" r="r" b="b"/>
            <a:pathLst>
              <a:path w="18242" h="20162">
                <a:moveTo>
                  <a:pt x="960" y="2880"/>
                </a:moveTo>
                <a:lnTo>
                  <a:pt x="960" y="3840"/>
                </a:lnTo>
                <a:lnTo>
                  <a:pt x="0" y="5760"/>
                </a:lnTo>
                <a:lnTo>
                  <a:pt x="0" y="15361"/>
                </a:lnTo>
                <a:lnTo>
                  <a:pt x="960" y="16322"/>
                </a:lnTo>
                <a:lnTo>
                  <a:pt x="960" y="17282"/>
                </a:lnTo>
                <a:lnTo>
                  <a:pt x="1920" y="18227"/>
                </a:lnTo>
                <a:lnTo>
                  <a:pt x="2880" y="19202"/>
                </a:lnTo>
                <a:lnTo>
                  <a:pt x="3840" y="19202"/>
                </a:lnTo>
                <a:lnTo>
                  <a:pt x="4800" y="20162"/>
                </a:lnTo>
                <a:lnTo>
                  <a:pt x="13426" y="20162"/>
                </a:lnTo>
                <a:lnTo>
                  <a:pt x="15361" y="19202"/>
                </a:lnTo>
                <a:lnTo>
                  <a:pt x="16322" y="19202"/>
                </a:lnTo>
                <a:lnTo>
                  <a:pt x="16322" y="18227"/>
                </a:lnTo>
                <a:lnTo>
                  <a:pt x="17266" y="17282"/>
                </a:lnTo>
                <a:lnTo>
                  <a:pt x="18242" y="16322"/>
                </a:lnTo>
                <a:lnTo>
                  <a:pt x="18242" y="3840"/>
                </a:lnTo>
                <a:lnTo>
                  <a:pt x="17266" y="2880"/>
                </a:lnTo>
                <a:lnTo>
                  <a:pt x="16322" y="1920"/>
                </a:lnTo>
                <a:lnTo>
                  <a:pt x="16322" y="960"/>
                </a:lnTo>
                <a:lnTo>
                  <a:pt x="13426" y="960"/>
                </a:lnTo>
                <a:lnTo>
                  <a:pt x="12481" y="0"/>
                </a:lnTo>
                <a:lnTo>
                  <a:pt x="5760" y="0"/>
                </a:lnTo>
                <a:lnTo>
                  <a:pt x="4800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3104784" y="8025414"/>
            <a:ext cx="77754" cy="97916"/>
          </a:xfrm>
          <a:custGeom>
            <a:avLst/>
            <a:gdLst/>
            <a:ahLst/>
            <a:cxnLst/>
            <a:rect l="l" t="t" r="r" b="b"/>
            <a:pathLst>
              <a:path w="77754" h="97916">
                <a:moveTo>
                  <a:pt x="0" y="42230"/>
                </a:moveTo>
                <a:lnTo>
                  <a:pt x="0" y="56631"/>
                </a:lnTo>
                <a:lnTo>
                  <a:pt x="960" y="63352"/>
                </a:lnTo>
                <a:lnTo>
                  <a:pt x="3840" y="69113"/>
                </a:lnTo>
                <a:lnTo>
                  <a:pt x="5760" y="74874"/>
                </a:lnTo>
                <a:lnTo>
                  <a:pt x="8641" y="80634"/>
                </a:lnTo>
                <a:lnTo>
                  <a:pt x="12481" y="84475"/>
                </a:lnTo>
                <a:lnTo>
                  <a:pt x="16322" y="89275"/>
                </a:lnTo>
                <a:lnTo>
                  <a:pt x="21122" y="92156"/>
                </a:lnTo>
                <a:lnTo>
                  <a:pt x="26883" y="94076"/>
                </a:lnTo>
                <a:lnTo>
                  <a:pt x="32644" y="96956"/>
                </a:lnTo>
                <a:lnTo>
                  <a:pt x="39364" y="97916"/>
                </a:lnTo>
                <a:lnTo>
                  <a:pt x="51831" y="97916"/>
                </a:lnTo>
                <a:lnTo>
                  <a:pt x="53766" y="96956"/>
                </a:lnTo>
                <a:lnTo>
                  <a:pt x="59512" y="96956"/>
                </a:lnTo>
                <a:lnTo>
                  <a:pt x="61432" y="95996"/>
                </a:lnTo>
                <a:lnTo>
                  <a:pt x="64312" y="95021"/>
                </a:lnTo>
                <a:lnTo>
                  <a:pt x="66233" y="95021"/>
                </a:lnTo>
                <a:lnTo>
                  <a:pt x="68153" y="94076"/>
                </a:lnTo>
                <a:lnTo>
                  <a:pt x="71033" y="93116"/>
                </a:lnTo>
                <a:lnTo>
                  <a:pt x="72953" y="92156"/>
                </a:lnTo>
                <a:lnTo>
                  <a:pt x="73914" y="91196"/>
                </a:lnTo>
                <a:lnTo>
                  <a:pt x="75834" y="91196"/>
                </a:lnTo>
                <a:lnTo>
                  <a:pt x="75834" y="90236"/>
                </a:lnTo>
                <a:lnTo>
                  <a:pt x="76794" y="89275"/>
                </a:lnTo>
                <a:lnTo>
                  <a:pt x="76794" y="88315"/>
                </a:lnTo>
                <a:lnTo>
                  <a:pt x="77754" y="87355"/>
                </a:lnTo>
                <a:lnTo>
                  <a:pt x="77754" y="48950"/>
                </a:lnTo>
                <a:lnTo>
                  <a:pt x="76794" y="47990"/>
                </a:lnTo>
                <a:lnTo>
                  <a:pt x="76794" y="46070"/>
                </a:lnTo>
                <a:lnTo>
                  <a:pt x="75834" y="46070"/>
                </a:lnTo>
                <a:lnTo>
                  <a:pt x="75834" y="45110"/>
                </a:lnTo>
                <a:lnTo>
                  <a:pt x="74874" y="45110"/>
                </a:lnTo>
                <a:lnTo>
                  <a:pt x="73914" y="44150"/>
                </a:lnTo>
                <a:lnTo>
                  <a:pt x="42245" y="44150"/>
                </a:lnTo>
                <a:lnTo>
                  <a:pt x="41269" y="45110"/>
                </a:lnTo>
                <a:lnTo>
                  <a:pt x="41269" y="46070"/>
                </a:lnTo>
                <a:lnTo>
                  <a:pt x="40309" y="46070"/>
                </a:lnTo>
                <a:lnTo>
                  <a:pt x="40309" y="52791"/>
                </a:lnTo>
                <a:lnTo>
                  <a:pt x="41269" y="53751"/>
                </a:lnTo>
                <a:lnTo>
                  <a:pt x="41269" y="54711"/>
                </a:lnTo>
                <a:lnTo>
                  <a:pt x="64312" y="54711"/>
                </a:lnTo>
                <a:lnTo>
                  <a:pt x="64312" y="82555"/>
                </a:lnTo>
                <a:lnTo>
                  <a:pt x="62392" y="83515"/>
                </a:lnTo>
                <a:lnTo>
                  <a:pt x="59512" y="84475"/>
                </a:lnTo>
                <a:lnTo>
                  <a:pt x="56631" y="85435"/>
                </a:lnTo>
                <a:lnTo>
                  <a:pt x="53766" y="86395"/>
                </a:lnTo>
                <a:lnTo>
                  <a:pt x="42245" y="86395"/>
                </a:lnTo>
                <a:lnTo>
                  <a:pt x="38404" y="85435"/>
                </a:lnTo>
                <a:lnTo>
                  <a:pt x="33588" y="84475"/>
                </a:lnTo>
                <a:lnTo>
                  <a:pt x="29763" y="82555"/>
                </a:lnTo>
                <a:lnTo>
                  <a:pt x="25923" y="79674"/>
                </a:lnTo>
                <a:lnTo>
                  <a:pt x="23042" y="76794"/>
                </a:lnTo>
                <a:lnTo>
                  <a:pt x="20162" y="73913"/>
                </a:lnTo>
                <a:lnTo>
                  <a:pt x="18242" y="70073"/>
                </a:lnTo>
                <a:lnTo>
                  <a:pt x="16322" y="65272"/>
                </a:lnTo>
                <a:lnTo>
                  <a:pt x="14401" y="60472"/>
                </a:lnTo>
                <a:lnTo>
                  <a:pt x="13441" y="54711"/>
                </a:lnTo>
                <a:lnTo>
                  <a:pt x="13441" y="43190"/>
                </a:lnTo>
                <a:lnTo>
                  <a:pt x="14401" y="38389"/>
                </a:lnTo>
                <a:lnTo>
                  <a:pt x="16322" y="33588"/>
                </a:lnTo>
                <a:lnTo>
                  <a:pt x="17282" y="28788"/>
                </a:lnTo>
                <a:lnTo>
                  <a:pt x="20162" y="24947"/>
                </a:lnTo>
                <a:lnTo>
                  <a:pt x="23042" y="22067"/>
                </a:lnTo>
                <a:lnTo>
                  <a:pt x="25923" y="18227"/>
                </a:lnTo>
                <a:lnTo>
                  <a:pt x="28803" y="15346"/>
                </a:lnTo>
                <a:lnTo>
                  <a:pt x="33588" y="13441"/>
                </a:lnTo>
                <a:lnTo>
                  <a:pt x="37429" y="11506"/>
                </a:lnTo>
                <a:lnTo>
                  <a:pt x="42245" y="10561"/>
                </a:lnTo>
                <a:lnTo>
                  <a:pt x="51831" y="10561"/>
                </a:lnTo>
                <a:lnTo>
                  <a:pt x="55671" y="11506"/>
                </a:lnTo>
                <a:lnTo>
                  <a:pt x="58552" y="12466"/>
                </a:lnTo>
                <a:lnTo>
                  <a:pt x="61432" y="13441"/>
                </a:lnTo>
                <a:lnTo>
                  <a:pt x="64312" y="14386"/>
                </a:lnTo>
                <a:lnTo>
                  <a:pt x="67193" y="15346"/>
                </a:lnTo>
                <a:lnTo>
                  <a:pt x="69113" y="16306"/>
                </a:lnTo>
                <a:lnTo>
                  <a:pt x="71033" y="17282"/>
                </a:lnTo>
                <a:lnTo>
                  <a:pt x="71993" y="18227"/>
                </a:lnTo>
                <a:lnTo>
                  <a:pt x="73914" y="19187"/>
                </a:lnTo>
                <a:lnTo>
                  <a:pt x="74874" y="20147"/>
                </a:lnTo>
                <a:lnTo>
                  <a:pt x="75834" y="20147"/>
                </a:lnTo>
                <a:lnTo>
                  <a:pt x="75834" y="19187"/>
                </a:lnTo>
                <a:lnTo>
                  <a:pt x="76794" y="19187"/>
                </a:lnTo>
                <a:lnTo>
                  <a:pt x="76794" y="18227"/>
                </a:lnTo>
                <a:lnTo>
                  <a:pt x="77754" y="17282"/>
                </a:lnTo>
                <a:lnTo>
                  <a:pt x="77754" y="11506"/>
                </a:lnTo>
                <a:lnTo>
                  <a:pt x="76794" y="10561"/>
                </a:lnTo>
                <a:lnTo>
                  <a:pt x="76794" y="9601"/>
                </a:lnTo>
                <a:lnTo>
                  <a:pt x="75834" y="8625"/>
                </a:lnTo>
                <a:lnTo>
                  <a:pt x="74874" y="7665"/>
                </a:lnTo>
                <a:lnTo>
                  <a:pt x="73914" y="6720"/>
                </a:lnTo>
                <a:lnTo>
                  <a:pt x="71993" y="6720"/>
                </a:lnTo>
                <a:lnTo>
                  <a:pt x="71033" y="4785"/>
                </a:lnTo>
                <a:lnTo>
                  <a:pt x="69113" y="3840"/>
                </a:lnTo>
                <a:lnTo>
                  <a:pt x="66233" y="3840"/>
                </a:lnTo>
                <a:lnTo>
                  <a:pt x="63352" y="2880"/>
                </a:lnTo>
                <a:lnTo>
                  <a:pt x="60472" y="1920"/>
                </a:lnTo>
                <a:lnTo>
                  <a:pt x="57591" y="944"/>
                </a:lnTo>
                <a:lnTo>
                  <a:pt x="54711" y="944"/>
                </a:lnTo>
                <a:lnTo>
                  <a:pt x="50871" y="0"/>
                </a:lnTo>
                <a:lnTo>
                  <a:pt x="40309" y="0"/>
                </a:lnTo>
                <a:lnTo>
                  <a:pt x="33588" y="1920"/>
                </a:lnTo>
                <a:lnTo>
                  <a:pt x="27843" y="3840"/>
                </a:lnTo>
                <a:lnTo>
                  <a:pt x="22082" y="5760"/>
                </a:lnTo>
                <a:lnTo>
                  <a:pt x="17282" y="9601"/>
                </a:lnTo>
                <a:lnTo>
                  <a:pt x="13441" y="13441"/>
                </a:lnTo>
                <a:lnTo>
                  <a:pt x="9601" y="18227"/>
                </a:lnTo>
                <a:lnTo>
                  <a:pt x="5760" y="23027"/>
                </a:lnTo>
                <a:lnTo>
                  <a:pt x="3840" y="29748"/>
                </a:lnTo>
                <a:lnTo>
                  <a:pt x="960" y="35509"/>
                </a:lnTo>
                <a:lnTo>
                  <a:pt x="0" y="4223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3212302" y="8106049"/>
            <a:ext cx="7680" cy="17282"/>
          </a:xfrm>
          <a:custGeom>
            <a:avLst/>
            <a:gdLst/>
            <a:ahLst/>
            <a:cxnLst/>
            <a:rect l="l" t="t" r="r" b="b"/>
            <a:pathLst>
              <a:path w="7680" h="17282">
                <a:moveTo>
                  <a:pt x="0" y="0"/>
                </a:moveTo>
                <a:lnTo>
                  <a:pt x="960" y="15361"/>
                </a:lnTo>
                <a:lnTo>
                  <a:pt x="3840" y="16322"/>
                </a:lnTo>
                <a:lnTo>
                  <a:pt x="7680" y="17282"/>
                </a:lnTo>
                <a:lnTo>
                  <a:pt x="5760" y="6720"/>
                </a:lnTo>
                <a:lnTo>
                  <a:pt x="3840" y="4800"/>
                </a:lnTo>
                <a:lnTo>
                  <a:pt x="960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3199820" y="8050362"/>
            <a:ext cx="54711" cy="72969"/>
          </a:xfrm>
          <a:custGeom>
            <a:avLst/>
            <a:gdLst/>
            <a:ahLst/>
            <a:cxnLst/>
            <a:rect l="l" t="t" r="r" b="b"/>
            <a:pathLst>
              <a:path w="54711" h="72969">
                <a:moveTo>
                  <a:pt x="47990" y="72009"/>
                </a:moveTo>
                <a:lnTo>
                  <a:pt x="51831" y="72009"/>
                </a:lnTo>
                <a:lnTo>
                  <a:pt x="52806" y="71048"/>
                </a:lnTo>
                <a:lnTo>
                  <a:pt x="54711" y="71048"/>
                </a:lnTo>
                <a:lnTo>
                  <a:pt x="54711" y="21122"/>
                </a:lnTo>
                <a:lnTo>
                  <a:pt x="53751" y="17282"/>
                </a:lnTo>
                <a:lnTo>
                  <a:pt x="52806" y="14401"/>
                </a:lnTo>
                <a:lnTo>
                  <a:pt x="51831" y="11521"/>
                </a:lnTo>
                <a:lnTo>
                  <a:pt x="50871" y="8641"/>
                </a:lnTo>
                <a:lnTo>
                  <a:pt x="48966" y="6720"/>
                </a:lnTo>
                <a:lnTo>
                  <a:pt x="47030" y="4800"/>
                </a:lnTo>
                <a:lnTo>
                  <a:pt x="44150" y="2895"/>
                </a:lnTo>
                <a:lnTo>
                  <a:pt x="40309" y="1920"/>
                </a:lnTo>
                <a:lnTo>
                  <a:pt x="37444" y="960"/>
                </a:lnTo>
                <a:lnTo>
                  <a:pt x="33604" y="0"/>
                </a:lnTo>
                <a:lnTo>
                  <a:pt x="25923" y="0"/>
                </a:lnTo>
                <a:lnTo>
                  <a:pt x="23042" y="960"/>
                </a:lnTo>
                <a:lnTo>
                  <a:pt x="21122" y="960"/>
                </a:lnTo>
                <a:lnTo>
                  <a:pt x="18242" y="1920"/>
                </a:lnTo>
                <a:lnTo>
                  <a:pt x="16322" y="1920"/>
                </a:lnTo>
                <a:lnTo>
                  <a:pt x="14401" y="2895"/>
                </a:lnTo>
                <a:lnTo>
                  <a:pt x="11521" y="3840"/>
                </a:lnTo>
                <a:lnTo>
                  <a:pt x="9601" y="3840"/>
                </a:lnTo>
                <a:lnTo>
                  <a:pt x="8641" y="4800"/>
                </a:lnTo>
                <a:lnTo>
                  <a:pt x="6720" y="5760"/>
                </a:lnTo>
                <a:lnTo>
                  <a:pt x="5760" y="6720"/>
                </a:lnTo>
                <a:lnTo>
                  <a:pt x="4800" y="7680"/>
                </a:lnTo>
                <a:lnTo>
                  <a:pt x="3840" y="7680"/>
                </a:lnTo>
                <a:lnTo>
                  <a:pt x="3840" y="15361"/>
                </a:lnTo>
                <a:lnTo>
                  <a:pt x="4800" y="16322"/>
                </a:lnTo>
                <a:lnTo>
                  <a:pt x="4800" y="17282"/>
                </a:lnTo>
                <a:lnTo>
                  <a:pt x="6720" y="17282"/>
                </a:lnTo>
                <a:lnTo>
                  <a:pt x="7680" y="16322"/>
                </a:lnTo>
                <a:lnTo>
                  <a:pt x="8641" y="16322"/>
                </a:lnTo>
                <a:lnTo>
                  <a:pt x="9601" y="15361"/>
                </a:lnTo>
                <a:lnTo>
                  <a:pt x="11521" y="14401"/>
                </a:lnTo>
                <a:lnTo>
                  <a:pt x="13441" y="13441"/>
                </a:lnTo>
                <a:lnTo>
                  <a:pt x="14401" y="12481"/>
                </a:lnTo>
                <a:lnTo>
                  <a:pt x="17282" y="11521"/>
                </a:lnTo>
                <a:lnTo>
                  <a:pt x="19202" y="11521"/>
                </a:lnTo>
                <a:lnTo>
                  <a:pt x="22082" y="10561"/>
                </a:lnTo>
                <a:lnTo>
                  <a:pt x="32644" y="10561"/>
                </a:lnTo>
                <a:lnTo>
                  <a:pt x="34564" y="11521"/>
                </a:lnTo>
                <a:lnTo>
                  <a:pt x="36469" y="11521"/>
                </a:lnTo>
                <a:lnTo>
                  <a:pt x="37444" y="12481"/>
                </a:lnTo>
                <a:lnTo>
                  <a:pt x="39364" y="14401"/>
                </a:lnTo>
                <a:lnTo>
                  <a:pt x="40309" y="15361"/>
                </a:lnTo>
                <a:lnTo>
                  <a:pt x="41285" y="17282"/>
                </a:lnTo>
                <a:lnTo>
                  <a:pt x="41285" y="19202"/>
                </a:lnTo>
                <a:lnTo>
                  <a:pt x="42245" y="21122"/>
                </a:lnTo>
                <a:lnTo>
                  <a:pt x="42245" y="30723"/>
                </a:lnTo>
                <a:lnTo>
                  <a:pt x="27843" y="30723"/>
                </a:lnTo>
                <a:lnTo>
                  <a:pt x="24003" y="31683"/>
                </a:lnTo>
                <a:lnTo>
                  <a:pt x="19202" y="32644"/>
                </a:lnTo>
                <a:lnTo>
                  <a:pt x="15361" y="32644"/>
                </a:lnTo>
                <a:lnTo>
                  <a:pt x="11521" y="34564"/>
                </a:lnTo>
                <a:lnTo>
                  <a:pt x="8641" y="36484"/>
                </a:lnTo>
                <a:lnTo>
                  <a:pt x="5760" y="38404"/>
                </a:lnTo>
                <a:lnTo>
                  <a:pt x="3840" y="40325"/>
                </a:lnTo>
                <a:lnTo>
                  <a:pt x="2880" y="43205"/>
                </a:lnTo>
                <a:lnTo>
                  <a:pt x="960" y="46085"/>
                </a:lnTo>
                <a:lnTo>
                  <a:pt x="0" y="48966"/>
                </a:lnTo>
                <a:lnTo>
                  <a:pt x="0" y="55686"/>
                </a:lnTo>
                <a:lnTo>
                  <a:pt x="960" y="58567"/>
                </a:lnTo>
                <a:lnTo>
                  <a:pt x="1920" y="61447"/>
                </a:lnTo>
                <a:lnTo>
                  <a:pt x="2880" y="63367"/>
                </a:lnTo>
                <a:lnTo>
                  <a:pt x="4800" y="66248"/>
                </a:lnTo>
                <a:lnTo>
                  <a:pt x="6720" y="67208"/>
                </a:lnTo>
                <a:lnTo>
                  <a:pt x="8641" y="69128"/>
                </a:lnTo>
                <a:lnTo>
                  <a:pt x="10561" y="70073"/>
                </a:lnTo>
                <a:lnTo>
                  <a:pt x="13441" y="71048"/>
                </a:lnTo>
                <a:lnTo>
                  <a:pt x="12481" y="55686"/>
                </a:lnTo>
                <a:lnTo>
                  <a:pt x="12481" y="49926"/>
                </a:lnTo>
                <a:lnTo>
                  <a:pt x="13441" y="48006"/>
                </a:lnTo>
                <a:lnTo>
                  <a:pt x="13441" y="47045"/>
                </a:lnTo>
                <a:lnTo>
                  <a:pt x="14401" y="45125"/>
                </a:lnTo>
                <a:lnTo>
                  <a:pt x="15361" y="44165"/>
                </a:lnTo>
                <a:lnTo>
                  <a:pt x="17282" y="43205"/>
                </a:lnTo>
                <a:lnTo>
                  <a:pt x="19202" y="41285"/>
                </a:lnTo>
                <a:lnTo>
                  <a:pt x="21122" y="41285"/>
                </a:lnTo>
                <a:lnTo>
                  <a:pt x="23042" y="40325"/>
                </a:lnTo>
                <a:lnTo>
                  <a:pt x="25923" y="39364"/>
                </a:lnTo>
                <a:lnTo>
                  <a:pt x="42245" y="39364"/>
                </a:lnTo>
                <a:lnTo>
                  <a:pt x="42245" y="53766"/>
                </a:lnTo>
                <a:lnTo>
                  <a:pt x="39364" y="56647"/>
                </a:lnTo>
                <a:lnTo>
                  <a:pt x="36469" y="59527"/>
                </a:lnTo>
                <a:lnTo>
                  <a:pt x="33604" y="60487"/>
                </a:lnTo>
                <a:lnTo>
                  <a:pt x="30723" y="62407"/>
                </a:lnTo>
                <a:lnTo>
                  <a:pt x="27843" y="63367"/>
                </a:lnTo>
                <a:lnTo>
                  <a:pt x="21122" y="63367"/>
                </a:lnTo>
                <a:lnTo>
                  <a:pt x="18242" y="62407"/>
                </a:lnTo>
                <a:lnTo>
                  <a:pt x="20162" y="72969"/>
                </a:lnTo>
                <a:lnTo>
                  <a:pt x="26883" y="72969"/>
                </a:lnTo>
                <a:lnTo>
                  <a:pt x="30723" y="72009"/>
                </a:lnTo>
                <a:lnTo>
                  <a:pt x="34564" y="70073"/>
                </a:lnTo>
                <a:lnTo>
                  <a:pt x="38404" y="68168"/>
                </a:lnTo>
                <a:lnTo>
                  <a:pt x="41285" y="66248"/>
                </a:lnTo>
                <a:lnTo>
                  <a:pt x="44150" y="63367"/>
                </a:lnTo>
                <a:lnTo>
                  <a:pt x="44150" y="71048"/>
                </a:lnTo>
                <a:lnTo>
                  <a:pt x="45125" y="71048"/>
                </a:lnTo>
                <a:lnTo>
                  <a:pt x="46085" y="72009"/>
                </a:lnTo>
                <a:lnTo>
                  <a:pt x="47990" y="7200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3276615" y="8051322"/>
            <a:ext cx="12481" cy="71048"/>
          </a:xfrm>
          <a:custGeom>
            <a:avLst/>
            <a:gdLst/>
            <a:ahLst/>
            <a:cxnLst/>
            <a:rect l="l" t="t" r="r" b="b"/>
            <a:pathLst>
              <a:path w="12481" h="71048">
                <a:moveTo>
                  <a:pt x="7680" y="0"/>
                </a:moveTo>
                <a:lnTo>
                  <a:pt x="3840" y="0"/>
                </a:lnTo>
                <a:lnTo>
                  <a:pt x="2880" y="960"/>
                </a:lnTo>
                <a:lnTo>
                  <a:pt x="0" y="960"/>
                </a:lnTo>
                <a:lnTo>
                  <a:pt x="0" y="70088"/>
                </a:lnTo>
                <a:lnTo>
                  <a:pt x="1920" y="70088"/>
                </a:lnTo>
                <a:lnTo>
                  <a:pt x="1920" y="71048"/>
                </a:lnTo>
                <a:lnTo>
                  <a:pt x="9601" y="71048"/>
                </a:lnTo>
                <a:lnTo>
                  <a:pt x="10561" y="70088"/>
                </a:lnTo>
                <a:lnTo>
                  <a:pt x="11521" y="70088"/>
                </a:lnTo>
                <a:lnTo>
                  <a:pt x="11521" y="69113"/>
                </a:lnTo>
                <a:lnTo>
                  <a:pt x="12481" y="69113"/>
                </a:lnTo>
                <a:lnTo>
                  <a:pt x="12481" y="1935"/>
                </a:lnTo>
                <a:lnTo>
                  <a:pt x="11521" y="1935"/>
                </a:lnTo>
                <a:lnTo>
                  <a:pt x="11521" y="960"/>
                </a:lnTo>
                <a:lnTo>
                  <a:pt x="8641" y="960"/>
                </a:lnTo>
                <a:lnTo>
                  <a:pt x="768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3274694" y="8024454"/>
            <a:ext cx="15361" cy="14401"/>
          </a:xfrm>
          <a:custGeom>
            <a:avLst/>
            <a:gdLst/>
            <a:ahLst/>
            <a:cxnLst/>
            <a:rect l="l" t="t" r="r" b="b"/>
            <a:pathLst>
              <a:path w="15361" h="14401">
                <a:moveTo>
                  <a:pt x="15361" y="7680"/>
                </a:moveTo>
                <a:lnTo>
                  <a:pt x="15361" y="4800"/>
                </a:lnTo>
                <a:lnTo>
                  <a:pt x="14401" y="2880"/>
                </a:lnTo>
                <a:lnTo>
                  <a:pt x="13441" y="1904"/>
                </a:lnTo>
                <a:lnTo>
                  <a:pt x="12481" y="960"/>
                </a:lnTo>
                <a:lnTo>
                  <a:pt x="10561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04"/>
                </a:lnTo>
                <a:lnTo>
                  <a:pt x="960" y="2880"/>
                </a:lnTo>
                <a:lnTo>
                  <a:pt x="0" y="4800"/>
                </a:lnTo>
                <a:lnTo>
                  <a:pt x="0" y="10561"/>
                </a:lnTo>
                <a:lnTo>
                  <a:pt x="960" y="12466"/>
                </a:lnTo>
                <a:lnTo>
                  <a:pt x="1920" y="13426"/>
                </a:lnTo>
                <a:lnTo>
                  <a:pt x="2880" y="14401"/>
                </a:lnTo>
                <a:lnTo>
                  <a:pt x="12481" y="14401"/>
                </a:lnTo>
                <a:lnTo>
                  <a:pt x="13441" y="13426"/>
                </a:lnTo>
                <a:lnTo>
                  <a:pt x="14401" y="12466"/>
                </a:lnTo>
                <a:lnTo>
                  <a:pt x="15361" y="9585"/>
                </a:lnTo>
                <a:lnTo>
                  <a:pt x="15361" y="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3311179" y="8050362"/>
            <a:ext cx="56631" cy="72008"/>
          </a:xfrm>
          <a:custGeom>
            <a:avLst/>
            <a:gdLst/>
            <a:ahLst/>
            <a:cxnLst/>
            <a:rect l="l" t="t" r="r" b="b"/>
            <a:pathLst>
              <a:path w="56631" h="72008">
                <a:moveTo>
                  <a:pt x="3840" y="960"/>
                </a:moveTo>
                <a:lnTo>
                  <a:pt x="2880" y="960"/>
                </a:lnTo>
                <a:lnTo>
                  <a:pt x="2880" y="1920"/>
                </a:lnTo>
                <a:lnTo>
                  <a:pt x="0" y="1920"/>
                </a:lnTo>
                <a:lnTo>
                  <a:pt x="0" y="71048"/>
                </a:lnTo>
                <a:lnTo>
                  <a:pt x="1920" y="71048"/>
                </a:lnTo>
                <a:lnTo>
                  <a:pt x="1920" y="72009"/>
                </a:lnTo>
                <a:lnTo>
                  <a:pt x="9601" y="72009"/>
                </a:lnTo>
                <a:lnTo>
                  <a:pt x="10561" y="71048"/>
                </a:lnTo>
                <a:lnTo>
                  <a:pt x="11521" y="71048"/>
                </a:lnTo>
                <a:lnTo>
                  <a:pt x="11521" y="23042"/>
                </a:lnTo>
                <a:lnTo>
                  <a:pt x="15361" y="19202"/>
                </a:lnTo>
                <a:lnTo>
                  <a:pt x="18242" y="16322"/>
                </a:lnTo>
                <a:lnTo>
                  <a:pt x="21122" y="14401"/>
                </a:lnTo>
                <a:lnTo>
                  <a:pt x="24963" y="11521"/>
                </a:lnTo>
                <a:lnTo>
                  <a:pt x="27843" y="10561"/>
                </a:lnTo>
                <a:lnTo>
                  <a:pt x="32644" y="10561"/>
                </a:lnTo>
                <a:lnTo>
                  <a:pt x="34549" y="11521"/>
                </a:lnTo>
                <a:lnTo>
                  <a:pt x="36484" y="12481"/>
                </a:lnTo>
                <a:lnTo>
                  <a:pt x="38389" y="13441"/>
                </a:lnTo>
                <a:lnTo>
                  <a:pt x="40309" y="14401"/>
                </a:lnTo>
                <a:lnTo>
                  <a:pt x="41269" y="16322"/>
                </a:lnTo>
                <a:lnTo>
                  <a:pt x="42230" y="17282"/>
                </a:lnTo>
                <a:lnTo>
                  <a:pt x="43205" y="19202"/>
                </a:lnTo>
                <a:lnTo>
                  <a:pt x="44150" y="22082"/>
                </a:lnTo>
                <a:lnTo>
                  <a:pt x="44150" y="70073"/>
                </a:lnTo>
                <a:lnTo>
                  <a:pt x="45110" y="70073"/>
                </a:lnTo>
                <a:lnTo>
                  <a:pt x="45110" y="71048"/>
                </a:lnTo>
                <a:lnTo>
                  <a:pt x="46070" y="71048"/>
                </a:lnTo>
                <a:lnTo>
                  <a:pt x="47030" y="72009"/>
                </a:lnTo>
                <a:lnTo>
                  <a:pt x="54711" y="72009"/>
                </a:lnTo>
                <a:lnTo>
                  <a:pt x="54711" y="71048"/>
                </a:lnTo>
                <a:lnTo>
                  <a:pt x="56631" y="71048"/>
                </a:lnTo>
                <a:lnTo>
                  <a:pt x="56631" y="20162"/>
                </a:lnTo>
                <a:lnTo>
                  <a:pt x="55671" y="17282"/>
                </a:lnTo>
                <a:lnTo>
                  <a:pt x="54711" y="14401"/>
                </a:lnTo>
                <a:lnTo>
                  <a:pt x="53751" y="10561"/>
                </a:lnTo>
                <a:lnTo>
                  <a:pt x="51831" y="8641"/>
                </a:lnTo>
                <a:lnTo>
                  <a:pt x="49911" y="5760"/>
                </a:lnTo>
                <a:lnTo>
                  <a:pt x="47030" y="3840"/>
                </a:lnTo>
                <a:lnTo>
                  <a:pt x="44150" y="2895"/>
                </a:lnTo>
                <a:lnTo>
                  <a:pt x="41269" y="960"/>
                </a:lnTo>
                <a:lnTo>
                  <a:pt x="37429" y="0"/>
                </a:lnTo>
                <a:lnTo>
                  <a:pt x="28803" y="0"/>
                </a:lnTo>
                <a:lnTo>
                  <a:pt x="25923" y="960"/>
                </a:lnTo>
                <a:lnTo>
                  <a:pt x="22082" y="2895"/>
                </a:lnTo>
                <a:lnTo>
                  <a:pt x="18242" y="4800"/>
                </a:lnTo>
                <a:lnTo>
                  <a:pt x="14401" y="8641"/>
                </a:lnTo>
                <a:lnTo>
                  <a:pt x="10561" y="12481"/>
                </a:lnTo>
                <a:lnTo>
                  <a:pt x="10561" y="1920"/>
                </a:lnTo>
                <a:lnTo>
                  <a:pt x="7680" y="1920"/>
                </a:lnTo>
                <a:lnTo>
                  <a:pt x="7680" y="960"/>
                </a:lnTo>
                <a:lnTo>
                  <a:pt x="3840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3385093" y="8050362"/>
            <a:ext cx="46085" cy="72969"/>
          </a:xfrm>
          <a:custGeom>
            <a:avLst/>
            <a:gdLst/>
            <a:ahLst/>
            <a:cxnLst/>
            <a:rect l="l" t="t" r="r" b="b"/>
            <a:pathLst>
              <a:path w="46085" h="72969">
                <a:moveTo>
                  <a:pt x="960" y="67208"/>
                </a:moveTo>
                <a:lnTo>
                  <a:pt x="1920" y="68168"/>
                </a:lnTo>
                <a:lnTo>
                  <a:pt x="2880" y="68168"/>
                </a:lnTo>
                <a:lnTo>
                  <a:pt x="3840" y="69128"/>
                </a:lnTo>
                <a:lnTo>
                  <a:pt x="4800" y="70073"/>
                </a:lnTo>
                <a:lnTo>
                  <a:pt x="6720" y="70073"/>
                </a:lnTo>
                <a:lnTo>
                  <a:pt x="7680" y="71048"/>
                </a:lnTo>
                <a:lnTo>
                  <a:pt x="9601" y="71048"/>
                </a:lnTo>
                <a:lnTo>
                  <a:pt x="11521" y="72009"/>
                </a:lnTo>
                <a:lnTo>
                  <a:pt x="13441" y="72009"/>
                </a:lnTo>
                <a:lnTo>
                  <a:pt x="15361" y="72969"/>
                </a:lnTo>
                <a:lnTo>
                  <a:pt x="24002" y="72969"/>
                </a:lnTo>
                <a:lnTo>
                  <a:pt x="27843" y="72009"/>
                </a:lnTo>
                <a:lnTo>
                  <a:pt x="30723" y="71048"/>
                </a:lnTo>
                <a:lnTo>
                  <a:pt x="34564" y="70073"/>
                </a:lnTo>
                <a:lnTo>
                  <a:pt x="36484" y="69128"/>
                </a:lnTo>
                <a:lnTo>
                  <a:pt x="39364" y="67208"/>
                </a:lnTo>
                <a:lnTo>
                  <a:pt x="41285" y="65288"/>
                </a:lnTo>
                <a:lnTo>
                  <a:pt x="43205" y="63367"/>
                </a:lnTo>
                <a:lnTo>
                  <a:pt x="44165" y="60487"/>
                </a:lnTo>
                <a:lnTo>
                  <a:pt x="46085" y="57607"/>
                </a:lnTo>
                <a:lnTo>
                  <a:pt x="46085" y="46085"/>
                </a:lnTo>
                <a:lnTo>
                  <a:pt x="45125" y="44165"/>
                </a:lnTo>
                <a:lnTo>
                  <a:pt x="44165" y="42245"/>
                </a:lnTo>
                <a:lnTo>
                  <a:pt x="42245" y="40325"/>
                </a:lnTo>
                <a:lnTo>
                  <a:pt x="41285" y="39364"/>
                </a:lnTo>
                <a:lnTo>
                  <a:pt x="39364" y="37444"/>
                </a:lnTo>
                <a:lnTo>
                  <a:pt x="37444" y="36484"/>
                </a:lnTo>
                <a:lnTo>
                  <a:pt x="35524" y="35524"/>
                </a:lnTo>
                <a:lnTo>
                  <a:pt x="33604" y="34564"/>
                </a:lnTo>
                <a:lnTo>
                  <a:pt x="31683" y="33604"/>
                </a:lnTo>
                <a:lnTo>
                  <a:pt x="29763" y="32644"/>
                </a:lnTo>
                <a:lnTo>
                  <a:pt x="27843" y="31683"/>
                </a:lnTo>
                <a:lnTo>
                  <a:pt x="24963" y="30723"/>
                </a:lnTo>
                <a:lnTo>
                  <a:pt x="23042" y="29763"/>
                </a:lnTo>
                <a:lnTo>
                  <a:pt x="21122" y="28803"/>
                </a:lnTo>
                <a:lnTo>
                  <a:pt x="19202" y="28803"/>
                </a:lnTo>
                <a:lnTo>
                  <a:pt x="18242" y="27843"/>
                </a:lnTo>
                <a:lnTo>
                  <a:pt x="16322" y="26883"/>
                </a:lnTo>
                <a:lnTo>
                  <a:pt x="15361" y="24963"/>
                </a:lnTo>
                <a:lnTo>
                  <a:pt x="14401" y="24003"/>
                </a:lnTo>
                <a:lnTo>
                  <a:pt x="13441" y="23042"/>
                </a:lnTo>
                <a:lnTo>
                  <a:pt x="12481" y="21122"/>
                </a:lnTo>
                <a:lnTo>
                  <a:pt x="12481" y="18242"/>
                </a:lnTo>
                <a:lnTo>
                  <a:pt x="13441" y="16322"/>
                </a:lnTo>
                <a:lnTo>
                  <a:pt x="13441" y="15361"/>
                </a:lnTo>
                <a:lnTo>
                  <a:pt x="14401" y="14401"/>
                </a:lnTo>
                <a:lnTo>
                  <a:pt x="14401" y="13441"/>
                </a:lnTo>
                <a:lnTo>
                  <a:pt x="15361" y="12481"/>
                </a:lnTo>
                <a:lnTo>
                  <a:pt x="16322" y="11521"/>
                </a:lnTo>
                <a:lnTo>
                  <a:pt x="18242" y="10561"/>
                </a:lnTo>
                <a:lnTo>
                  <a:pt x="19202" y="10561"/>
                </a:lnTo>
                <a:lnTo>
                  <a:pt x="21122" y="9601"/>
                </a:lnTo>
                <a:lnTo>
                  <a:pt x="29763" y="9601"/>
                </a:lnTo>
                <a:lnTo>
                  <a:pt x="30723" y="10561"/>
                </a:lnTo>
                <a:lnTo>
                  <a:pt x="32644" y="11521"/>
                </a:lnTo>
                <a:lnTo>
                  <a:pt x="34564" y="11521"/>
                </a:lnTo>
                <a:lnTo>
                  <a:pt x="35524" y="12481"/>
                </a:lnTo>
                <a:lnTo>
                  <a:pt x="37444" y="12481"/>
                </a:lnTo>
                <a:lnTo>
                  <a:pt x="38404" y="13441"/>
                </a:lnTo>
                <a:lnTo>
                  <a:pt x="39364" y="14401"/>
                </a:lnTo>
                <a:lnTo>
                  <a:pt x="42245" y="14401"/>
                </a:lnTo>
                <a:lnTo>
                  <a:pt x="42245" y="13441"/>
                </a:lnTo>
                <a:lnTo>
                  <a:pt x="43205" y="12481"/>
                </a:lnTo>
                <a:lnTo>
                  <a:pt x="43205" y="7680"/>
                </a:lnTo>
                <a:lnTo>
                  <a:pt x="42245" y="7680"/>
                </a:lnTo>
                <a:lnTo>
                  <a:pt x="42245" y="5760"/>
                </a:lnTo>
                <a:lnTo>
                  <a:pt x="41285" y="4800"/>
                </a:lnTo>
                <a:lnTo>
                  <a:pt x="40325" y="3840"/>
                </a:lnTo>
                <a:lnTo>
                  <a:pt x="39364" y="2895"/>
                </a:lnTo>
                <a:lnTo>
                  <a:pt x="37444" y="2895"/>
                </a:lnTo>
                <a:lnTo>
                  <a:pt x="36484" y="1920"/>
                </a:lnTo>
                <a:lnTo>
                  <a:pt x="35524" y="1920"/>
                </a:lnTo>
                <a:lnTo>
                  <a:pt x="33604" y="960"/>
                </a:lnTo>
                <a:lnTo>
                  <a:pt x="30723" y="960"/>
                </a:lnTo>
                <a:lnTo>
                  <a:pt x="28803" y="0"/>
                </a:lnTo>
                <a:lnTo>
                  <a:pt x="21122" y="0"/>
                </a:lnTo>
                <a:lnTo>
                  <a:pt x="17282" y="960"/>
                </a:lnTo>
                <a:lnTo>
                  <a:pt x="14401" y="1920"/>
                </a:lnTo>
                <a:lnTo>
                  <a:pt x="11521" y="2895"/>
                </a:lnTo>
                <a:lnTo>
                  <a:pt x="9601" y="4800"/>
                </a:lnTo>
                <a:lnTo>
                  <a:pt x="6720" y="6720"/>
                </a:lnTo>
                <a:lnTo>
                  <a:pt x="4800" y="7680"/>
                </a:lnTo>
                <a:lnTo>
                  <a:pt x="3840" y="10561"/>
                </a:lnTo>
                <a:lnTo>
                  <a:pt x="2880" y="12481"/>
                </a:lnTo>
                <a:lnTo>
                  <a:pt x="1920" y="14401"/>
                </a:lnTo>
                <a:lnTo>
                  <a:pt x="960" y="17282"/>
                </a:lnTo>
                <a:lnTo>
                  <a:pt x="960" y="23042"/>
                </a:lnTo>
                <a:lnTo>
                  <a:pt x="1920" y="24963"/>
                </a:lnTo>
                <a:lnTo>
                  <a:pt x="2880" y="27843"/>
                </a:lnTo>
                <a:lnTo>
                  <a:pt x="3840" y="29763"/>
                </a:lnTo>
                <a:lnTo>
                  <a:pt x="4800" y="31683"/>
                </a:lnTo>
                <a:lnTo>
                  <a:pt x="6720" y="32644"/>
                </a:lnTo>
                <a:lnTo>
                  <a:pt x="7680" y="34564"/>
                </a:lnTo>
                <a:lnTo>
                  <a:pt x="9601" y="35524"/>
                </a:lnTo>
                <a:lnTo>
                  <a:pt x="11521" y="36484"/>
                </a:lnTo>
                <a:lnTo>
                  <a:pt x="13441" y="37444"/>
                </a:lnTo>
                <a:lnTo>
                  <a:pt x="15361" y="38404"/>
                </a:lnTo>
                <a:lnTo>
                  <a:pt x="17282" y="39364"/>
                </a:lnTo>
                <a:lnTo>
                  <a:pt x="20162" y="40325"/>
                </a:lnTo>
                <a:lnTo>
                  <a:pt x="22082" y="41285"/>
                </a:lnTo>
                <a:lnTo>
                  <a:pt x="24002" y="42245"/>
                </a:lnTo>
                <a:lnTo>
                  <a:pt x="25923" y="42245"/>
                </a:lnTo>
                <a:lnTo>
                  <a:pt x="27843" y="43205"/>
                </a:lnTo>
                <a:lnTo>
                  <a:pt x="28803" y="44165"/>
                </a:lnTo>
                <a:lnTo>
                  <a:pt x="30723" y="45125"/>
                </a:lnTo>
                <a:lnTo>
                  <a:pt x="31683" y="47045"/>
                </a:lnTo>
                <a:lnTo>
                  <a:pt x="32644" y="48006"/>
                </a:lnTo>
                <a:lnTo>
                  <a:pt x="33604" y="48966"/>
                </a:lnTo>
                <a:lnTo>
                  <a:pt x="34564" y="50886"/>
                </a:lnTo>
                <a:lnTo>
                  <a:pt x="34564" y="54726"/>
                </a:lnTo>
                <a:lnTo>
                  <a:pt x="33604" y="55686"/>
                </a:lnTo>
                <a:lnTo>
                  <a:pt x="33604" y="57607"/>
                </a:lnTo>
                <a:lnTo>
                  <a:pt x="32644" y="58567"/>
                </a:lnTo>
                <a:lnTo>
                  <a:pt x="31683" y="59527"/>
                </a:lnTo>
                <a:lnTo>
                  <a:pt x="30723" y="60487"/>
                </a:lnTo>
                <a:lnTo>
                  <a:pt x="28803" y="61447"/>
                </a:lnTo>
                <a:lnTo>
                  <a:pt x="27843" y="62407"/>
                </a:lnTo>
                <a:lnTo>
                  <a:pt x="25923" y="62407"/>
                </a:lnTo>
                <a:lnTo>
                  <a:pt x="24963" y="63367"/>
                </a:lnTo>
                <a:lnTo>
                  <a:pt x="18242" y="63367"/>
                </a:lnTo>
                <a:lnTo>
                  <a:pt x="15361" y="62407"/>
                </a:lnTo>
                <a:lnTo>
                  <a:pt x="13441" y="62407"/>
                </a:lnTo>
                <a:lnTo>
                  <a:pt x="11521" y="61447"/>
                </a:lnTo>
                <a:lnTo>
                  <a:pt x="9601" y="60487"/>
                </a:lnTo>
                <a:lnTo>
                  <a:pt x="7680" y="59527"/>
                </a:lnTo>
                <a:lnTo>
                  <a:pt x="6720" y="59527"/>
                </a:lnTo>
                <a:lnTo>
                  <a:pt x="4800" y="58567"/>
                </a:lnTo>
                <a:lnTo>
                  <a:pt x="3840" y="57607"/>
                </a:lnTo>
                <a:lnTo>
                  <a:pt x="2880" y="56647"/>
                </a:lnTo>
                <a:lnTo>
                  <a:pt x="960" y="56647"/>
                </a:lnTo>
                <a:lnTo>
                  <a:pt x="0" y="57607"/>
                </a:lnTo>
                <a:lnTo>
                  <a:pt x="0" y="66248"/>
                </a:lnTo>
                <a:lnTo>
                  <a:pt x="960" y="6720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3475329" y="8019653"/>
            <a:ext cx="45125" cy="102717"/>
          </a:xfrm>
          <a:custGeom>
            <a:avLst/>
            <a:gdLst/>
            <a:ahLst/>
            <a:cxnLst/>
            <a:rect l="l" t="t" r="r" b="b"/>
            <a:pathLst>
              <a:path w="45125" h="102717">
                <a:moveTo>
                  <a:pt x="45125" y="4800"/>
                </a:moveTo>
                <a:lnTo>
                  <a:pt x="44165" y="3840"/>
                </a:lnTo>
                <a:lnTo>
                  <a:pt x="44165" y="1920"/>
                </a:lnTo>
                <a:lnTo>
                  <a:pt x="43205" y="1920"/>
                </a:lnTo>
                <a:lnTo>
                  <a:pt x="42245" y="960"/>
                </a:lnTo>
                <a:lnTo>
                  <a:pt x="41285" y="960"/>
                </a:lnTo>
                <a:lnTo>
                  <a:pt x="39364" y="0"/>
                </a:lnTo>
                <a:lnTo>
                  <a:pt x="25923" y="0"/>
                </a:lnTo>
                <a:lnTo>
                  <a:pt x="24002" y="960"/>
                </a:lnTo>
                <a:lnTo>
                  <a:pt x="21122" y="1920"/>
                </a:lnTo>
                <a:lnTo>
                  <a:pt x="19202" y="3840"/>
                </a:lnTo>
                <a:lnTo>
                  <a:pt x="17282" y="5760"/>
                </a:lnTo>
                <a:lnTo>
                  <a:pt x="15361" y="7680"/>
                </a:lnTo>
                <a:lnTo>
                  <a:pt x="13441" y="10546"/>
                </a:lnTo>
                <a:lnTo>
                  <a:pt x="13441" y="13426"/>
                </a:lnTo>
                <a:lnTo>
                  <a:pt x="12481" y="17266"/>
                </a:lnTo>
                <a:lnTo>
                  <a:pt x="11521" y="21107"/>
                </a:lnTo>
                <a:lnTo>
                  <a:pt x="11521" y="32628"/>
                </a:lnTo>
                <a:lnTo>
                  <a:pt x="960" y="32628"/>
                </a:lnTo>
                <a:lnTo>
                  <a:pt x="960" y="33604"/>
                </a:lnTo>
                <a:lnTo>
                  <a:pt x="0" y="33604"/>
                </a:lnTo>
                <a:lnTo>
                  <a:pt x="0" y="40309"/>
                </a:lnTo>
                <a:lnTo>
                  <a:pt x="960" y="41269"/>
                </a:lnTo>
                <a:lnTo>
                  <a:pt x="960" y="42230"/>
                </a:lnTo>
                <a:lnTo>
                  <a:pt x="11521" y="42230"/>
                </a:lnTo>
                <a:lnTo>
                  <a:pt x="11521" y="100782"/>
                </a:lnTo>
                <a:lnTo>
                  <a:pt x="12481" y="101757"/>
                </a:lnTo>
                <a:lnTo>
                  <a:pt x="13441" y="101757"/>
                </a:lnTo>
                <a:lnTo>
                  <a:pt x="14401" y="102717"/>
                </a:lnTo>
                <a:lnTo>
                  <a:pt x="22082" y="102717"/>
                </a:lnTo>
                <a:lnTo>
                  <a:pt x="22082" y="101757"/>
                </a:lnTo>
                <a:lnTo>
                  <a:pt x="24002" y="101757"/>
                </a:lnTo>
                <a:lnTo>
                  <a:pt x="24002" y="42230"/>
                </a:lnTo>
                <a:lnTo>
                  <a:pt x="40325" y="42230"/>
                </a:lnTo>
                <a:lnTo>
                  <a:pt x="40325" y="41269"/>
                </a:lnTo>
                <a:lnTo>
                  <a:pt x="41285" y="40309"/>
                </a:lnTo>
                <a:lnTo>
                  <a:pt x="41285" y="35509"/>
                </a:lnTo>
                <a:lnTo>
                  <a:pt x="40325" y="34549"/>
                </a:lnTo>
                <a:lnTo>
                  <a:pt x="40325" y="32628"/>
                </a:lnTo>
                <a:lnTo>
                  <a:pt x="24002" y="32628"/>
                </a:lnTo>
                <a:lnTo>
                  <a:pt x="24002" y="18227"/>
                </a:lnTo>
                <a:lnTo>
                  <a:pt x="24963" y="16322"/>
                </a:lnTo>
                <a:lnTo>
                  <a:pt x="24963" y="14386"/>
                </a:lnTo>
                <a:lnTo>
                  <a:pt x="25923" y="13426"/>
                </a:lnTo>
                <a:lnTo>
                  <a:pt x="26883" y="11521"/>
                </a:lnTo>
                <a:lnTo>
                  <a:pt x="27843" y="11521"/>
                </a:lnTo>
                <a:lnTo>
                  <a:pt x="28803" y="10546"/>
                </a:lnTo>
                <a:lnTo>
                  <a:pt x="30723" y="9601"/>
                </a:lnTo>
                <a:lnTo>
                  <a:pt x="37444" y="9601"/>
                </a:lnTo>
                <a:lnTo>
                  <a:pt x="38404" y="10546"/>
                </a:lnTo>
                <a:lnTo>
                  <a:pt x="40325" y="10546"/>
                </a:lnTo>
                <a:lnTo>
                  <a:pt x="41285" y="11521"/>
                </a:lnTo>
                <a:lnTo>
                  <a:pt x="44165" y="11521"/>
                </a:lnTo>
                <a:lnTo>
                  <a:pt x="44165" y="9601"/>
                </a:lnTo>
                <a:lnTo>
                  <a:pt x="45125" y="9601"/>
                </a:lnTo>
                <a:lnTo>
                  <a:pt x="45125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3530041" y="8050362"/>
            <a:ext cx="38404" cy="72008"/>
          </a:xfrm>
          <a:custGeom>
            <a:avLst/>
            <a:gdLst/>
            <a:ahLst/>
            <a:cxnLst/>
            <a:rect l="l" t="t" r="r" b="b"/>
            <a:pathLst>
              <a:path w="38404" h="72008">
                <a:moveTo>
                  <a:pt x="12496" y="69128"/>
                </a:moveTo>
                <a:lnTo>
                  <a:pt x="12496" y="25923"/>
                </a:lnTo>
                <a:lnTo>
                  <a:pt x="13456" y="23042"/>
                </a:lnTo>
                <a:lnTo>
                  <a:pt x="15361" y="21122"/>
                </a:lnTo>
                <a:lnTo>
                  <a:pt x="16337" y="19202"/>
                </a:lnTo>
                <a:lnTo>
                  <a:pt x="18242" y="17282"/>
                </a:lnTo>
                <a:lnTo>
                  <a:pt x="19202" y="16322"/>
                </a:lnTo>
                <a:lnTo>
                  <a:pt x="21122" y="15361"/>
                </a:lnTo>
                <a:lnTo>
                  <a:pt x="22082" y="13441"/>
                </a:lnTo>
                <a:lnTo>
                  <a:pt x="23042" y="12481"/>
                </a:lnTo>
                <a:lnTo>
                  <a:pt x="24963" y="12481"/>
                </a:lnTo>
                <a:lnTo>
                  <a:pt x="25923" y="11521"/>
                </a:lnTo>
                <a:lnTo>
                  <a:pt x="29763" y="11521"/>
                </a:lnTo>
                <a:lnTo>
                  <a:pt x="30723" y="12481"/>
                </a:lnTo>
                <a:lnTo>
                  <a:pt x="33604" y="12481"/>
                </a:lnTo>
                <a:lnTo>
                  <a:pt x="34564" y="13441"/>
                </a:lnTo>
                <a:lnTo>
                  <a:pt x="37444" y="13441"/>
                </a:lnTo>
                <a:lnTo>
                  <a:pt x="38404" y="12481"/>
                </a:lnTo>
                <a:lnTo>
                  <a:pt x="38404" y="2895"/>
                </a:lnTo>
                <a:lnTo>
                  <a:pt x="37444" y="2895"/>
                </a:lnTo>
                <a:lnTo>
                  <a:pt x="37444" y="1920"/>
                </a:lnTo>
                <a:lnTo>
                  <a:pt x="35524" y="1920"/>
                </a:lnTo>
                <a:lnTo>
                  <a:pt x="35524" y="960"/>
                </a:lnTo>
                <a:lnTo>
                  <a:pt x="32644" y="960"/>
                </a:lnTo>
                <a:lnTo>
                  <a:pt x="31683" y="0"/>
                </a:lnTo>
                <a:lnTo>
                  <a:pt x="27843" y="0"/>
                </a:lnTo>
                <a:lnTo>
                  <a:pt x="25923" y="960"/>
                </a:lnTo>
                <a:lnTo>
                  <a:pt x="23042" y="960"/>
                </a:lnTo>
                <a:lnTo>
                  <a:pt x="22082" y="1920"/>
                </a:lnTo>
                <a:lnTo>
                  <a:pt x="20177" y="2895"/>
                </a:lnTo>
                <a:lnTo>
                  <a:pt x="19202" y="3840"/>
                </a:lnTo>
                <a:lnTo>
                  <a:pt x="17282" y="4800"/>
                </a:lnTo>
                <a:lnTo>
                  <a:pt x="16337" y="6720"/>
                </a:lnTo>
                <a:lnTo>
                  <a:pt x="14401" y="8641"/>
                </a:lnTo>
                <a:lnTo>
                  <a:pt x="12496" y="10561"/>
                </a:lnTo>
                <a:lnTo>
                  <a:pt x="10561" y="13441"/>
                </a:lnTo>
                <a:lnTo>
                  <a:pt x="10561" y="1920"/>
                </a:lnTo>
                <a:lnTo>
                  <a:pt x="7680" y="1920"/>
                </a:lnTo>
                <a:lnTo>
                  <a:pt x="7680" y="960"/>
                </a:lnTo>
                <a:lnTo>
                  <a:pt x="3840" y="960"/>
                </a:lnTo>
                <a:lnTo>
                  <a:pt x="2895" y="1920"/>
                </a:lnTo>
                <a:lnTo>
                  <a:pt x="0" y="1920"/>
                </a:lnTo>
                <a:lnTo>
                  <a:pt x="0" y="71048"/>
                </a:lnTo>
                <a:lnTo>
                  <a:pt x="1935" y="71048"/>
                </a:lnTo>
                <a:lnTo>
                  <a:pt x="1935" y="72009"/>
                </a:lnTo>
                <a:lnTo>
                  <a:pt x="9616" y="72009"/>
                </a:lnTo>
                <a:lnTo>
                  <a:pt x="10561" y="71048"/>
                </a:lnTo>
                <a:lnTo>
                  <a:pt x="11521" y="71048"/>
                </a:lnTo>
                <a:lnTo>
                  <a:pt x="11521" y="70073"/>
                </a:lnTo>
                <a:lnTo>
                  <a:pt x="12496" y="70073"/>
                </a:lnTo>
                <a:lnTo>
                  <a:pt x="12496" y="6912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3575166" y="8053257"/>
            <a:ext cx="22082" cy="69113"/>
          </a:xfrm>
          <a:custGeom>
            <a:avLst/>
            <a:gdLst/>
            <a:ahLst/>
            <a:cxnLst/>
            <a:rect l="l" t="t" r="r" b="b"/>
            <a:pathLst>
              <a:path w="22082" h="69113">
                <a:moveTo>
                  <a:pt x="960" y="45110"/>
                </a:moveTo>
                <a:lnTo>
                  <a:pt x="1920" y="48950"/>
                </a:lnTo>
                <a:lnTo>
                  <a:pt x="3840" y="53751"/>
                </a:lnTo>
                <a:lnTo>
                  <a:pt x="5760" y="57591"/>
                </a:lnTo>
                <a:lnTo>
                  <a:pt x="8641" y="60472"/>
                </a:lnTo>
                <a:lnTo>
                  <a:pt x="11521" y="63352"/>
                </a:lnTo>
                <a:lnTo>
                  <a:pt x="14401" y="66233"/>
                </a:lnTo>
                <a:lnTo>
                  <a:pt x="18242" y="67177"/>
                </a:lnTo>
                <a:lnTo>
                  <a:pt x="22082" y="69113"/>
                </a:lnTo>
                <a:lnTo>
                  <a:pt x="21122" y="56631"/>
                </a:lnTo>
                <a:lnTo>
                  <a:pt x="19202" y="54711"/>
                </a:lnTo>
                <a:lnTo>
                  <a:pt x="17282" y="51831"/>
                </a:lnTo>
                <a:lnTo>
                  <a:pt x="15361" y="49910"/>
                </a:lnTo>
                <a:lnTo>
                  <a:pt x="14401" y="47030"/>
                </a:lnTo>
                <a:lnTo>
                  <a:pt x="14401" y="43190"/>
                </a:lnTo>
                <a:lnTo>
                  <a:pt x="13441" y="40309"/>
                </a:lnTo>
                <a:lnTo>
                  <a:pt x="13441" y="25907"/>
                </a:lnTo>
                <a:lnTo>
                  <a:pt x="14401" y="23027"/>
                </a:lnTo>
                <a:lnTo>
                  <a:pt x="15361" y="20147"/>
                </a:lnTo>
                <a:lnTo>
                  <a:pt x="16322" y="17266"/>
                </a:lnTo>
                <a:lnTo>
                  <a:pt x="18242" y="15346"/>
                </a:lnTo>
                <a:lnTo>
                  <a:pt x="19202" y="0"/>
                </a:lnTo>
                <a:lnTo>
                  <a:pt x="15361" y="1904"/>
                </a:lnTo>
                <a:lnTo>
                  <a:pt x="11521" y="4785"/>
                </a:lnTo>
                <a:lnTo>
                  <a:pt x="8641" y="7665"/>
                </a:lnTo>
                <a:lnTo>
                  <a:pt x="5760" y="11506"/>
                </a:lnTo>
                <a:lnTo>
                  <a:pt x="3840" y="15346"/>
                </a:lnTo>
                <a:lnTo>
                  <a:pt x="2880" y="19187"/>
                </a:lnTo>
                <a:lnTo>
                  <a:pt x="960" y="23987"/>
                </a:lnTo>
                <a:lnTo>
                  <a:pt x="0" y="28788"/>
                </a:lnTo>
                <a:lnTo>
                  <a:pt x="0" y="40309"/>
                </a:lnTo>
                <a:lnTo>
                  <a:pt x="960" y="4511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3593409" y="8050362"/>
            <a:ext cx="48005" cy="72969"/>
          </a:xfrm>
          <a:custGeom>
            <a:avLst/>
            <a:gdLst/>
            <a:ahLst/>
            <a:cxnLst/>
            <a:rect l="l" t="t" r="r" b="b"/>
            <a:pathLst>
              <a:path w="48005" h="72969">
                <a:moveTo>
                  <a:pt x="7680" y="61447"/>
                </a:moveTo>
                <a:lnTo>
                  <a:pt x="5760" y="60487"/>
                </a:lnTo>
                <a:lnTo>
                  <a:pt x="2880" y="59527"/>
                </a:lnTo>
                <a:lnTo>
                  <a:pt x="3840" y="72009"/>
                </a:lnTo>
                <a:lnTo>
                  <a:pt x="8641" y="72969"/>
                </a:lnTo>
                <a:lnTo>
                  <a:pt x="20162" y="72969"/>
                </a:lnTo>
                <a:lnTo>
                  <a:pt x="24963" y="72009"/>
                </a:lnTo>
                <a:lnTo>
                  <a:pt x="28803" y="70073"/>
                </a:lnTo>
                <a:lnTo>
                  <a:pt x="33604" y="68168"/>
                </a:lnTo>
                <a:lnTo>
                  <a:pt x="36484" y="65288"/>
                </a:lnTo>
                <a:lnTo>
                  <a:pt x="39364" y="62407"/>
                </a:lnTo>
                <a:lnTo>
                  <a:pt x="42230" y="59527"/>
                </a:lnTo>
                <a:lnTo>
                  <a:pt x="45110" y="55686"/>
                </a:lnTo>
                <a:lnTo>
                  <a:pt x="46070" y="50886"/>
                </a:lnTo>
                <a:lnTo>
                  <a:pt x="48005" y="46085"/>
                </a:lnTo>
                <a:lnTo>
                  <a:pt x="48005" y="30723"/>
                </a:lnTo>
                <a:lnTo>
                  <a:pt x="47045" y="24963"/>
                </a:lnTo>
                <a:lnTo>
                  <a:pt x="46070" y="21122"/>
                </a:lnTo>
                <a:lnTo>
                  <a:pt x="45110" y="16322"/>
                </a:lnTo>
                <a:lnTo>
                  <a:pt x="43205" y="12481"/>
                </a:lnTo>
                <a:lnTo>
                  <a:pt x="40325" y="9601"/>
                </a:lnTo>
                <a:lnTo>
                  <a:pt x="37444" y="6720"/>
                </a:lnTo>
                <a:lnTo>
                  <a:pt x="33604" y="4800"/>
                </a:lnTo>
                <a:lnTo>
                  <a:pt x="29763" y="2895"/>
                </a:lnTo>
                <a:lnTo>
                  <a:pt x="25923" y="960"/>
                </a:lnTo>
                <a:lnTo>
                  <a:pt x="21122" y="0"/>
                </a:lnTo>
                <a:lnTo>
                  <a:pt x="10561" y="0"/>
                </a:lnTo>
                <a:lnTo>
                  <a:pt x="4800" y="960"/>
                </a:lnTo>
                <a:lnTo>
                  <a:pt x="960" y="2895"/>
                </a:lnTo>
                <a:lnTo>
                  <a:pt x="0" y="18242"/>
                </a:lnTo>
                <a:lnTo>
                  <a:pt x="960" y="15361"/>
                </a:lnTo>
                <a:lnTo>
                  <a:pt x="3840" y="13441"/>
                </a:lnTo>
                <a:lnTo>
                  <a:pt x="5760" y="12481"/>
                </a:lnTo>
                <a:lnTo>
                  <a:pt x="8641" y="10561"/>
                </a:lnTo>
                <a:lnTo>
                  <a:pt x="19202" y="10561"/>
                </a:lnTo>
                <a:lnTo>
                  <a:pt x="22082" y="11521"/>
                </a:lnTo>
                <a:lnTo>
                  <a:pt x="24963" y="12481"/>
                </a:lnTo>
                <a:lnTo>
                  <a:pt x="27843" y="14401"/>
                </a:lnTo>
                <a:lnTo>
                  <a:pt x="29763" y="16322"/>
                </a:lnTo>
                <a:lnTo>
                  <a:pt x="30723" y="18242"/>
                </a:lnTo>
                <a:lnTo>
                  <a:pt x="32644" y="20162"/>
                </a:lnTo>
                <a:lnTo>
                  <a:pt x="33604" y="23042"/>
                </a:lnTo>
                <a:lnTo>
                  <a:pt x="34549" y="26883"/>
                </a:lnTo>
                <a:lnTo>
                  <a:pt x="35524" y="29763"/>
                </a:lnTo>
                <a:lnTo>
                  <a:pt x="35524" y="40325"/>
                </a:lnTo>
                <a:lnTo>
                  <a:pt x="34549" y="44165"/>
                </a:lnTo>
                <a:lnTo>
                  <a:pt x="34549" y="47045"/>
                </a:lnTo>
                <a:lnTo>
                  <a:pt x="33604" y="49926"/>
                </a:lnTo>
                <a:lnTo>
                  <a:pt x="32644" y="52806"/>
                </a:lnTo>
                <a:lnTo>
                  <a:pt x="30723" y="55686"/>
                </a:lnTo>
                <a:lnTo>
                  <a:pt x="28803" y="57607"/>
                </a:lnTo>
                <a:lnTo>
                  <a:pt x="26883" y="59527"/>
                </a:lnTo>
                <a:lnTo>
                  <a:pt x="24002" y="60487"/>
                </a:lnTo>
                <a:lnTo>
                  <a:pt x="21122" y="62407"/>
                </a:lnTo>
                <a:lnTo>
                  <a:pt x="11521" y="62407"/>
                </a:lnTo>
                <a:lnTo>
                  <a:pt x="7680" y="6144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3659642" y="8050362"/>
            <a:ext cx="97917" cy="72008"/>
          </a:xfrm>
          <a:custGeom>
            <a:avLst/>
            <a:gdLst/>
            <a:ahLst/>
            <a:cxnLst/>
            <a:rect l="l" t="t" r="r" b="b"/>
            <a:pathLst>
              <a:path w="97917" h="72008">
                <a:moveTo>
                  <a:pt x="48006" y="72009"/>
                </a:moveTo>
                <a:lnTo>
                  <a:pt x="52806" y="72009"/>
                </a:lnTo>
                <a:lnTo>
                  <a:pt x="52806" y="71048"/>
                </a:lnTo>
                <a:lnTo>
                  <a:pt x="54726" y="71048"/>
                </a:lnTo>
                <a:lnTo>
                  <a:pt x="54726" y="23042"/>
                </a:lnTo>
                <a:lnTo>
                  <a:pt x="58567" y="19202"/>
                </a:lnTo>
                <a:lnTo>
                  <a:pt x="61447" y="16322"/>
                </a:lnTo>
                <a:lnTo>
                  <a:pt x="64328" y="14401"/>
                </a:lnTo>
                <a:lnTo>
                  <a:pt x="67208" y="11521"/>
                </a:lnTo>
                <a:lnTo>
                  <a:pt x="70073" y="10561"/>
                </a:lnTo>
                <a:lnTo>
                  <a:pt x="74889" y="10561"/>
                </a:lnTo>
                <a:lnTo>
                  <a:pt x="76794" y="11521"/>
                </a:lnTo>
                <a:lnTo>
                  <a:pt x="78729" y="12481"/>
                </a:lnTo>
                <a:lnTo>
                  <a:pt x="80634" y="13441"/>
                </a:lnTo>
                <a:lnTo>
                  <a:pt x="81594" y="14401"/>
                </a:lnTo>
                <a:lnTo>
                  <a:pt x="82570" y="16322"/>
                </a:lnTo>
                <a:lnTo>
                  <a:pt x="83515" y="17282"/>
                </a:lnTo>
                <a:lnTo>
                  <a:pt x="84475" y="19202"/>
                </a:lnTo>
                <a:lnTo>
                  <a:pt x="85435" y="22082"/>
                </a:lnTo>
                <a:lnTo>
                  <a:pt x="85435" y="70073"/>
                </a:lnTo>
                <a:lnTo>
                  <a:pt x="86410" y="71048"/>
                </a:lnTo>
                <a:lnTo>
                  <a:pt x="87355" y="71048"/>
                </a:lnTo>
                <a:lnTo>
                  <a:pt x="88315" y="72009"/>
                </a:lnTo>
                <a:lnTo>
                  <a:pt x="95996" y="72009"/>
                </a:lnTo>
                <a:lnTo>
                  <a:pt x="95996" y="71048"/>
                </a:lnTo>
                <a:lnTo>
                  <a:pt x="97917" y="71048"/>
                </a:lnTo>
                <a:lnTo>
                  <a:pt x="97917" y="20162"/>
                </a:lnTo>
                <a:lnTo>
                  <a:pt x="96956" y="17282"/>
                </a:lnTo>
                <a:lnTo>
                  <a:pt x="95996" y="14401"/>
                </a:lnTo>
                <a:lnTo>
                  <a:pt x="95036" y="10561"/>
                </a:lnTo>
                <a:lnTo>
                  <a:pt x="93116" y="8641"/>
                </a:lnTo>
                <a:lnTo>
                  <a:pt x="91196" y="5760"/>
                </a:lnTo>
                <a:lnTo>
                  <a:pt x="89275" y="3840"/>
                </a:lnTo>
                <a:lnTo>
                  <a:pt x="86410" y="2895"/>
                </a:lnTo>
                <a:lnTo>
                  <a:pt x="82570" y="960"/>
                </a:lnTo>
                <a:lnTo>
                  <a:pt x="79689" y="0"/>
                </a:lnTo>
                <a:lnTo>
                  <a:pt x="73913" y="0"/>
                </a:lnTo>
                <a:lnTo>
                  <a:pt x="72009" y="960"/>
                </a:lnTo>
                <a:lnTo>
                  <a:pt x="70073" y="960"/>
                </a:lnTo>
                <a:lnTo>
                  <a:pt x="68168" y="1920"/>
                </a:lnTo>
                <a:lnTo>
                  <a:pt x="66233" y="1920"/>
                </a:lnTo>
                <a:lnTo>
                  <a:pt x="64328" y="2895"/>
                </a:lnTo>
                <a:lnTo>
                  <a:pt x="62407" y="3840"/>
                </a:lnTo>
                <a:lnTo>
                  <a:pt x="60487" y="5760"/>
                </a:lnTo>
                <a:lnTo>
                  <a:pt x="58567" y="7680"/>
                </a:lnTo>
                <a:lnTo>
                  <a:pt x="56647" y="8641"/>
                </a:lnTo>
                <a:lnTo>
                  <a:pt x="54726" y="10561"/>
                </a:lnTo>
                <a:lnTo>
                  <a:pt x="52806" y="13441"/>
                </a:lnTo>
                <a:lnTo>
                  <a:pt x="51846" y="11521"/>
                </a:lnTo>
                <a:lnTo>
                  <a:pt x="50886" y="9601"/>
                </a:lnTo>
                <a:lnTo>
                  <a:pt x="49926" y="7680"/>
                </a:lnTo>
                <a:lnTo>
                  <a:pt x="48966" y="6720"/>
                </a:lnTo>
                <a:lnTo>
                  <a:pt x="47045" y="4800"/>
                </a:lnTo>
                <a:lnTo>
                  <a:pt x="45125" y="3840"/>
                </a:lnTo>
                <a:lnTo>
                  <a:pt x="44165" y="2895"/>
                </a:lnTo>
                <a:lnTo>
                  <a:pt x="42245" y="1920"/>
                </a:lnTo>
                <a:lnTo>
                  <a:pt x="39364" y="960"/>
                </a:lnTo>
                <a:lnTo>
                  <a:pt x="37444" y="960"/>
                </a:lnTo>
                <a:lnTo>
                  <a:pt x="34564" y="0"/>
                </a:lnTo>
                <a:lnTo>
                  <a:pt x="28803" y="0"/>
                </a:lnTo>
                <a:lnTo>
                  <a:pt x="24963" y="960"/>
                </a:lnTo>
                <a:lnTo>
                  <a:pt x="22082" y="2895"/>
                </a:lnTo>
                <a:lnTo>
                  <a:pt x="18242" y="4800"/>
                </a:lnTo>
                <a:lnTo>
                  <a:pt x="14401" y="8641"/>
                </a:lnTo>
                <a:lnTo>
                  <a:pt x="10561" y="12481"/>
                </a:lnTo>
                <a:lnTo>
                  <a:pt x="10561" y="1920"/>
                </a:lnTo>
                <a:lnTo>
                  <a:pt x="7680" y="1920"/>
                </a:lnTo>
                <a:lnTo>
                  <a:pt x="7680" y="960"/>
                </a:lnTo>
                <a:lnTo>
                  <a:pt x="3840" y="960"/>
                </a:lnTo>
                <a:lnTo>
                  <a:pt x="2880" y="1920"/>
                </a:lnTo>
                <a:lnTo>
                  <a:pt x="0" y="1920"/>
                </a:lnTo>
                <a:lnTo>
                  <a:pt x="0" y="71048"/>
                </a:lnTo>
                <a:lnTo>
                  <a:pt x="1920" y="71048"/>
                </a:lnTo>
                <a:lnTo>
                  <a:pt x="1920" y="72009"/>
                </a:lnTo>
                <a:lnTo>
                  <a:pt x="9601" y="72009"/>
                </a:lnTo>
                <a:lnTo>
                  <a:pt x="10561" y="71048"/>
                </a:lnTo>
                <a:lnTo>
                  <a:pt x="11521" y="71048"/>
                </a:lnTo>
                <a:lnTo>
                  <a:pt x="11521" y="70073"/>
                </a:lnTo>
                <a:lnTo>
                  <a:pt x="12481" y="70073"/>
                </a:lnTo>
                <a:lnTo>
                  <a:pt x="12481" y="23042"/>
                </a:lnTo>
                <a:lnTo>
                  <a:pt x="15361" y="19202"/>
                </a:lnTo>
                <a:lnTo>
                  <a:pt x="18242" y="16322"/>
                </a:lnTo>
                <a:lnTo>
                  <a:pt x="21122" y="14401"/>
                </a:lnTo>
                <a:lnTo>
                  <a:pt x="24002" y="11521"/>
                </a:lnTo>
                <a:lnTo>
                  <a:pt x="26883" y="10561"/>
                </a:lnTo>
                <a:lnTo>
                  <a:pt x="31683" y="10561"/>
                </a:lnTo>
                <a:lnTo>
                  <a:pt x="33604" y="11521"/>
                </a:lnTo>
                <a:lnTo>
                  <a:pt x="35524" y="12481"/>
                </a:lnTo>
                <a:lnTo>
                  <a:pt x="37444" y="13441"/>
                </a:lnTo>
                <a:lnTo>
                  <a:pt x="38404" y="14401"/>
                </a:lnTo>
                <a:lnTo>
                  <a:pt x="39364" y="16322"/>
                </a:lnTo>
                <a:lnTo>
                  <a:pt x="40325" y="17282"/>
                </a:lnTo>
                <a:lnTo>
                  <a:pt x="41285" y="19202"/>
                </a:lnTo>
                <a:lnTo>
                  <a:pt x="42245" y="22082"/>
                </a:lnTo>
                <a:lnTo>
                  <a:pt x="42245" y="24003"/>
                </a:lnTo>
                <a:lnTo>
                  <a:pt x="43205" y="26883"/>
                </a:lnTo>
                <a:lnTo>
                  <a:pt x="43205" y="71048"/>
                </a:lnTo>
                <a:lnTo>
                  <a:pt x="44165" y="71048"/>
                </a:lnTo>
                <a:lnTo>
                  <a:pt x="45125" y="72009"/>
                </a:lnTo>
                <a:lnTo>
                  <a:pt x="48006" y="7200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3808445" y="8050362"/>
            <a:ext cx="47030" cy="72969"/>
          </a:xfrm>
          <a:custGeom>
            <a:avLst/>
            <a:gdLst/>
            <a:ahLst/>
            <a:cxnLst/>
            <a:rect l="l" t="t" r="r" b="b"/>
            <a:pathLst>
              <a:path w="47030" h="72969">
                <a:moveTo>
                  <a:pt x="18242" y="960"/>
                </a:moveTo>
                <a:lnTo>
                  <a:pt x="15346" y="1920"/>
                </a:lnTo>
                <a:lnTo>
                  <a:pt x="11521" y="2895"/>
                </a:lnTo>
                <a:lnTo>
                  <a:pt x="9601" y="4800"/>
                </a:lnTo>
                <a:lnTo>
                  <a:pt x="7680" y="6720"/>
                </a:lnTo>
                <a:lnTo>
                  <a:pt x="5760" y="7680"/>
                </a:lnTo>
                <a:lnTo>
                  <a:pt x="3840" y="10561"/>
                </a:lnTo>
                <a:lnTo>
                  <a:pt x="2880" y="12481"/>
                </a:lnTo>
                <a:lnTo>
                  <a:pt x="1920" y="14401"/>
                </a:lnTo>
                <a:lnTo>
                  <a:pt x="960" y="17282"/>
                </a:lnTo>
                <a:lnTo>
                  <a:pt x="960" y="23042"/>
                </a:lnTo>
                <a:lnTo>
                  <a:pt x="1920" y="24963"/>
                </a:lnTo>
                <a:lnTo>
                  <a:pt x="2880" y="27843"/>
                </a:lnTo>
                <a:lnTo>
                  <a:pt x="3840" y="29763"/>
                </a:lnTo>
                <a:lnTo>
                  <a:pt x="4800" y="31683"/>
                </a:lnTo>
                <a:lnTo>
                  <a:pt x="6720" y="32644"/>
                </a:lnTo>
                <a:lnTo>
                  <a:pt x="8641" y="34564"/>
                </a:lnTo>
                <a:lnTo>
                  <a:pt x="9601" y="35524"/>
                </a:lnTo>
                <a:lnTo>
                  <a:pt x="11521" y="36484"/>
                </a:lnTo>
                <a:lnTo>
                  <a:pt x="14401" y="37444"/>
                </a:lnTo>
                <a:lnTo>
                  <a:pt x="16322" y="38404"/>
                </a:lnTo>
                <a:lnTo>
                  <a:pt x="18242" y="39364"/>
                </a:lnTo>
                <a:lnTo>
                  <a:pt x="20162" y="40325"/>
                </a:lnTo>
                <a:lnTo>
                  <a:pt x="22067" y="41285"/>
                </a:lnTo>
                <a:lnTo>
                  <a:pt x="24003" y="42245"/>
                </a:lnTo>
                <a:lnTo>
                  <a:pt x="25908" y="42245"/>
                </a:lnTo>
                <a:lnTo>
                  <a:pt x="27843" y="43205"/>
                </a:lnTo>
                <a:lnTo>
                  <a:pt x="29748" y="44165"/>
                </a:lnTo>
                <a:lnTo>
                  <a:pt x="30708" y="45125"/>
                </a:lnTo>
                <a:lnTo>
                  <a:pt x="32628" y="47045"/>
                </a:lnTo>
                <a:lnTo>
                  <a:pt x="33588" y="48006"/>
                </a:lnTo>
                <a:lnTo>
                  <a:pt x="34549" y="48966"/>
                </a:lnTo>
                <a:lnTo>
                  <a:pt x="34549" y="55686"/>
                </a:lnTo>
                <a:lnTo>
                  <a:pt x="33588" y="57607"/>
                </a:lnTo>
                <a:lnTo>
                  <a:pt x="32628" y="58567"/>
                </a:lnTo>
                <a:lnTo>
                  <a:pt x="31683" y="59527"/>
                </a:lnTo>
                <a:lnTo>
                  <a:pt x="30708" y="60487"/>
                </a:lnTo>
                <a:lnTo>
                  <a:pt x="29748" y="61447"/>
                </a:lnTo>
                <a:lnTo>
                  <a:pt x="27843" y="62407"/>
                </a:lnTo>
                <a:lnTo>
                  <a:pt x="26868" y="62407"/>
                </a:lnTo>
                <a:lnTo>
                  <a:pt x="24963" y="63367"/>
                </a:lnTo>
                <a:lnTo>
                  <a:pt x="18242" y="63367"/>
                </a:lnTo>
                <a:lnTo>
                  <a:pt x="15346" y="62407"/>
                </a:lnTo>
                <a:lnTo>
                  <a:pt x="13441" y="62407"/>
                </a:lnTo>
                <a:lnTo>
                  <a:pt x="11521" y="61447"/>
                </a:lnTo>
                <a:lnTo>
                  <a:pt x="9601" y="60487"/>
                </a:lnTo>
                <a:lnTo>
                  <a:pt x="7680" y="59527"/>
                </a:lnTo>
                <a:lnTo>
                  <a:pt x="6720" y="59527"/>
                </a:lnTo>
                <a:lnTo>
                  <a:pt x="4800" y="58567"/>
                </a:lnTo>
                <a:lnTo>
                  <a:pt x="3840" y="57607"/>
                </a:lnTo>
                <a:lnTo>
                  <a:pt x="2880" y="56647"/>
                </a:lnTo>
                <a:lnTo>
                  <a:pt x="960" y="56647"/>
                </a:lnTo>
                <a:lnTo>
                  <a:pt x="960" y="57607"/>
                </a:lnTo>
                <a:lnTo>
                  <a:pt x="0" y="57607"/>
                </a:lnTo>
                <a:lnTo>
                  <a:pt x="0" y="66248"/>
                </a:lnTo>
                <a:lnTo>
                  <a:pt x="960" y="67208"/>
                </a:lnTo>
                <a:lnTo>
                  <a:pt x="1920" y="68168"/>
                </a:lnTo>
                <a:lnTo>
                  <a:pt x="2880" y="68168"/>
                </a:lnTo>
                <a:lnTo>
                  <a:pt x="3840" y="69128"/>
                </a:lnTo>
                <a:lnTo>
                  <a:pt x="4800" y="70073"/>
                </a:lnTo>
                <a:lnTo>
                  <a:pt x="6720" y="70073"/>
                </a:lnTo>
                <a:lnTo>
                  <a:pt x="8641" y="71048"/>
                </a:lnTo>
                <a:lnTo>
                  <a:pt x="9601" y="71048"/>
                </a:lnTo>
                <a:lnTo>
                  <a:pt x="11521" y="72009"/>
                </a:lnTo>
                <a:lnTo>
                  <a:pt x="13441" y="72009"/>
                </a:lnTo>
                <a:lnTo>
                  <a:pt x="16322" y="72969"/>
                </a:lnTo>
                <a:lnTo>
                  <a:pt x="24003" y="72969"/>
                </a:lnTo>
                <a:lnTo>
                  <a:pt x="27843" y="72009"/>
                </a:lnTo>
                <a:lnTo>
                  <a:pt x="30708" y="71048"/>
                </a:lnTo>
                <a:lnTo>
                  <a:pt x="34549" y="70073"/>
                </a:lnTo>
                <a:lnTo>
                  <a:pt x="37429" y="69128"/>
                </a:lnTo>
                <a:lnTo>
                  <a:pt x="39349" y="67208"/>
                </a:lnTo>
                <a:lnTo>
                  <a:pt x="41269" y="65288"/>
                </a:lnTo>
                <a:lnTo>
                  <a:pt x="43190" y="63367"/>
                </a:lnTo>
                <a:lnTo>
                  <a:pt x="45110" y="60487"/>
                </a:lnTo>
                <a:lnTo>
                  <a:pt x="46070" y="57607"/>
                </a:lnTo>
                <a:lnTo>
                  <a:pt x="47030" y="54726"/>
                </a:lnTo>
                <a:lnTo>
                  <a:pt x="47030" y="48966"/>
                </a:lnTo>
                <a:lnTo>
                  <a:pt x="46070" y="46085"/>
                </a:lnTo>
                <a:lnTo>
                  <a:pt x="45110" y="44165"/>
                </a:lnTo>
                <a:lnTo>
                  <a:pt x="44150" y="42245"/>
                </a:lnTo>
                <a:lnTo>
                  <a:pt x="43190" y="40325"/>
                </a:lnTo>
                <a:lnTo>
                  <a:pt x="41269" y="39364"/>
                </a:lnTo>
                <a:lnTo>
                  <a:pt x="39349" y="37444"/>
                </a:lnTo>
                <a:lnTo>
                  <a:pt x="38389" y="36484"/>
                </a:lnTo>
                <a:lnTo>
                  <a:pt x="35524" y="35524"/>
                </a:lnTo>
                <a:lnTo>
                  <a:pt x="33588" y="34564"/>
                </a:lnTo>
                <a:lnTo>
                  <a:pt x="31683" y="33604"/>
                </a:lnTo>
                <a:lnTo>
                  <a:pt x="29748" y="32644"/>
                </a:lnTo>
                <a:lnTo>
                  <a:pt x="27843" y="31683"/>
                </a:lnTo>
                <a:lnTo>
                  <a:pt x="25908" y="30723"/>
                </a:lnTo>
                <a:lnTo>
                  <a:pt x="24003" y="29763"/>
                </a:lnTo>
                <a:lnTo>
                  <a:pt x="22067" y="28803"/>
                </a:lnTo>
                <a:lnTo>
                  <a:pt x="20162" y="28803"/>
                </a:lnTo>
                <a:lnTo>
                  <a:pt x="18242" y="27843"/>
                </a:lnTo>
                <a:lnTo>
                  <a:pt x="16322" y="26883"/>
                </a:lnTo>
                <a:lnTo>
                  <a:pt x="15346" y="24963"/>
                </a:lnTo>
                <a:lnTo>
                  <a:pt x="14401" y="24003"/>
                </a:lnTo>
                <a:lnTo>
                  <a:pt x="13441" y="23042"/>
                </a:lnTo>
                <a:lnTo>
                  <a:pt x="13441" y="15361"/>
                </a:lnTo>
                <a:lnTo>
                  <a:pt x="14401" y="14401"/>
                </a:lnTo>
                <a:lnTo>
                  <a:pt x="15346" y="13441"/>
                </a:lnTo>
                <a:lnTo>
                  <a:pt x="16322" y="12481"/>
                </a:lnTo>
                <a:lnTo>
                  <a:pt x="17282" y="11521"/>
                </a:lnTo>
                <a:lnTo>
                  <a:pt x="18242" y="10561"/>
                </a:lnTo>
                <a:lnTo>
                  <a:pt x="20162" y="10561"/>
                </a:lnTo>
                <a:lnTo>
                  <a:pt x="21122" y="9601"/>
                </a:lnTo>
                <a:lnTo>
                  <a:pt x="29748" y="9601"/>
                </a:lnTo>
                <a:lnTo>
                  <a:pt x="31683" y="10561"/>
                </a:lnTo>
                <a:lnTo>
                  <a:pt x="33588" y="11521"/>
                </a:lnTo>
                <a:lnTo>
                  <a:pt x="34549" y="11521"/>
                </a:lnTo>
                <a:lnTo>
                  <a:pt x="36469" y="12481"/>
                </a:lnTo>
                <a:lnTo>
                  <a:pt x="37429" y="12481"/>
                </a:lnTo>
                <a:lnTo>
                  <a:pt x="38389" y="13441"/>
                </a:lnTo>
                <a:lnTo>
                  <a:pt x="39349" y="14401"/>
                </a:lnTo>
                <a:lnTo>
                  <a:pt x="42230" y="14401"/>
                </a:lnTo>
                <a:lnTo>
                  <a:pt x="42230" y="13441"/>
                </a:lnTo>
                <a:lnTo>
                  <a:pt x="43190" y="13441"/>
                </a:lnTo>
                <a:lnTo>
                  <a:pt x="43190" y="6720"/>
                </a:lnTo>
                <a:lnTo>
                  <a:pt x="42230" y="5760"/>
                </a:lnTo>
                <a:lnTo>
                  <a:pt x="42230" y="4800"/>
                </a:lnTo>
                <a:lnTo>
                  <a:pt x="41269" y="4800"/>
                </a:lnTo>
                <a:lnTo>
                  <a:pt x="41269" y="3840"/>
                </a:lnTo>
                <a:lnTo>
                  <a:pt x="40309" y="3840"/>
                </a:lnTo>
                <a:lnTo>
                  <a:pt x="39349" y="2895"/>
                </a:lnTo>
                <a:lnTo>
                  <a:pt x="38389" y="2895"/>
                </a:lnTo>
                <a:lnTo>
                  <a:pt x="36469" y="1920"/>
                </a:lnTo>
                <a:lnTo>
                  <a:pt x="35524" y="1920"/>
                </a:lnTo>
                <a:lnTo>
                  <a:pt x="34549" y="960"/>
                </a:lnTo>
                <a:lnTo>
                  <a:pt x="30708" y="960"/>
                </a:lnTo>
                <a:lnTo>
                  <a:pt x="28803" y="0"/>
                </a:lnTo>
                <a:lnTo>
                  <a:pt x="21122" y="0"/>
                </a:lnTo>
                <a:lnTo>
                  <a:pt x="18242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3885239" y="8050362"/>
            <a:ext cx="47990" cy="72969"/>
          </a:xfrm>
          <a:custGeom>
            <a:avLst/>
            <a:gdLst/>
            <a:ahLst/>
            <a:cxnLst/>
            <a:rect l="l" t="t" r="r" b="b"/>
            <a:pathLst>
              <a:path w="47990" h="72969">
                <a:moveTo>
                  <a:pt x="14401" y="72009"/>
                </a:moveTo>
                <a:lnTo>
                  <a:pt x="15361" y="72969"/>
                </a:lnTo>
                <a:lnTo>
                  <a:pt x="24002" y="72969"/>
                </a:lnTo>
                <a:lnTo>
                  <a:pt x="27843" y="72009"/>
                </a:lnTo>
                <a:lnTo>
                  <a:pt x="31683" y="70073"/>
                </a:lnTo>
                <a:lnTo>
                  <a:pt x="35524" y="68168"/>
                </a:lnTo>
                <a:lnTo>
                  <a:pt x="38404" y="66248"/>
                </a:lnTo>
                <a:lnTo>
                  <a:pt x="40309" y="62407"/>
                </a:lnTo>
                <a:lnTo>
                  <a:pt x="43190" y="59527"/>
                </a:lnTo>
                <a:lnTo>
                  <a:pt x="45125" y="55686"/>
                </a:lnTo>
                <a:lnTo>
                  <a:pt x="46085" y="50886"/>
                </a:lnTo>
                <a:lnTo>
                  <a:pt x="47030" y="46085"/>
                </a:lnTo>
                <a:lnTo>
                  <a:pt x="47990" y="41285"/>
                </a:lnTo>
                <a:lnTo>
                  <a:pt x="47990" y="30723"/>
                </a:lnTo>
                <a:lnTo>
                  <a:pt x="47030" y="25923"/>
                </a:lnTo>
                <a:lnTo>
                  <a:pt x="46085" y="22082"/>
                </a:lnTo>
                <a:lnTo>
                  <a:pt x="45125" y="17282"/>
                </a:lnTo>
                <a:lnTo>
                  <a:pt x="44150" y="14401"/>
                </a:lnTo>
                <a:lnTo>
                  <a:pt x="42245" y="10561"/>
                </a:lnTo>
                <a:lnTo>
                  <a:pt x="39364" y="7680"/>
                </a:lnTo>
                <a:lnTo>
                  <a:pt x="37444" y="4800"/>
                </a:lnTo>
                <a:lnTo>
                  <a:pt x="33604" y="2895"/>
                </a:lnTo>
                <a:lnTo>
                  <a:pt x="29763" y="960"/>
                </a:lnTo>
                <a:lnTo>
                  <a:pt x="25923" y="0"/>
                </a:lnTo>
                <a:lnTo>
                  <a:pt x="19202" y="0"/>
                </a:lnTo>
                <a:lnTo>
                  <a:pt x="17282" y="960"/>
                </a:lnTo>
                <a:lnTo>
                  <a:pt x="15361" y="960"/>
                </a:lnTo>
                <a:lnTo>
                  <a:pt x="13441" y="1920"/>
                </a:lnTo>
                <a:lnTo>
                  <a:pt x="11521" y="1920"/>
                </a:lnTo>
                <a:lnTo>
                  <a:pt x="9601" y="3840"/>
                </a:lnTo>
                <a:lnTo>
                  <a:pt x="7680" y="4800"/>
                </a:lnTo>
                <a:lnTo>
                  <a:pt x="5760" y="5760"/>
                </a:lnTo>
                <a:lnTo>
                  <a:pt x="3840" y="6720"/>
                </a:lnTo>
                <a:lnTo>
                  <a:pt x="1920" y="8641"/>
                </a:lnTo>
                <a:lnTo>
                  <a:pt x="0" y="10561"/>
                </a:lnTo>
                <a:lnTo>
                  <a:pt x="960" y="21122"/>
                </a:lnTo>
                <a:lnTo>
                  <a:pt x="2880" y="19202"/>
                </a:lnTo>
                <a:lnTo>
                  <a:pt x="4800" y="17282"/>
                </a:lnTo>
                <a:lnTo>
                  <a:pt x="6720" y="16322"/>
                </a:lnTo>
                <a:lnTo>
                  <a:pt x="7680" y="14401"/>
                </a:lnTo>
                <a:lnTo>
                  <a:pt x="9601" y="13441"/>
                </a:lnTo>
                <a:lnTo>
                  <a:pt x="11521" y="12481"/>
                </a:lnTo>
                <a:lnTo>
                  <a:pt x="12481" y="11521"/>
                </a:lnTo>
                <a:lnTo>
                  <a:pt x="14401" y="11521"/>
                </a:lnTo>
                <a:lnTo>
                  <a:pt x="16322" y="10561"/>
                </a:lnTo>
                <a:lnTo>
                  <a:pt x="22082" y="10561"/>
                </a:lnTo>
                <a:lnTo>
                  <a:pt x="24963" y="11521"/>
                </a:lnTo>
                <a:lnTo>
                  <a:pt x="26883" y="12481"/>
                </a:lnTo>
                <a:lnTo>
                  <a:pt x="28803" y="14401"/>
                </a:lnTo>
                <a:lnTo>
                  <a:pt x="30723" y="16322"/>
                </a:lnTo>
                <a:lnTo>
                  <a:pt x="31683" y="19202"/>
                </a:lnTo>
                <a:lnTo>
                  <a:pt x="32644" y="21122"/>
                </a:lnTo>
                <a:lnTo>
                  <a:pt x="33604" y="24003"/>
                </a:lnTo>
                <a:lnTo>
                  <a:pt x="34564" y="26883"/>
                </a:lnTo>
                <a:lnTo>
                  <a:pt x="34564" y="30723"/>
                </a:lnTo>
                <a:lnTo>
                  <a:pt x="35524" y="33604"/>
                </a:lnTo>
                <a:lnTo>
                  <a:pt x="35524" y="40325"/>
                </a:lnTo>
                <a:lnTo>
                  <a:pt x="34564" y="43205"/>
                </a:lnTo>
                <a:lnTo>
                  <a:pt x="34564" y="46085"/>
                </a:lnTo>
                <a:lnTo>
                  <a:pt x="33604" y="48966"/>
                </a:lnTo>
                <a:lnTo>
                  <a:pt x="32644" y="51846"/>
                </a:lnTo>
                <a:lnTo>
                  <a:pt x="31683" y="54726"/>
                </a:lnTo>
                <a:lnTo>
                  <a:pt x="29763" y="56647"/>
                </a:lnTo>
                <a:lnTo>
                  <a:pt x="27843" y="58567"/>
                </a:lnTo>
                <a:lnTo>
                  <a:pt x="25923" y="60487"/>
                </a:lnTo>
                <a:lnTo>
                  <a:pt x="24002" y="61447"/>
                </a:lnTo>
                <a:lnTo>
                  <a:pt x="21122" y="62407"/>
                </a:lnTo>
                <a:lnTo>
                  <a:pt x="15361" y="62407"/>
                </a:lnTo>
                <a:lnTo>
                  <a:pt x="11521" y="61447"/>
                </a:lnTo>
                <a:lnTo>
                  <a:pt x="8641" y="59527"/>
                </a:lnTo>
                <a:lnTo>
                  <a:pt x="7680" y="69128"/>
                </a:lnTo>
                <a:lnTo>
                  <a:pt x="8641" y="70073"/>
                </a:lnTo>
                <a:lnTo>
                  <a:pt x="10561" y="71048"/>
                </a:lnTo>
                <a:lnTo>
                  <a:pt x="12481" y="72009"/>
                </a:lnTo>
                <a:lnTo>
                  <a:pt x="14401" y="7200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3872758" y="8051322"/>
            <a:ext cx="21122" cy="96956"/>
          </a:xfrm>
          <a:custGeom>
            <a:avLst/>
            <a:gdLst/>
            <a:ahLst/>
            <a:cxnLst/>
            <a:rect l="l" t="t" r="r" b="b"/>
            <a:pathLst>
              <a:path w="21122" h="96956">
                <a:moveTo>
                  <a:pt x="18242" y="55686"/>
                </a:moveTo>
                <a:lnTo>
                  <a:pt x="15361" y="52806"/>
                </a:lnTo>
                <a:lnTo>
                  <a:pt x="11521" y="48966"/>
                </a:lnTo>
                <a:lnTo>
                  <a:pt x="11521" y="23042"/>
                </a:lnTo>
                <a:lnTo>
                  <a:pt x="13441" y="20162"/>
                </a:lnTo>
                <a:lnTo>
                  <a:pt x="12481" y="9601"/>
                </a:lnTo>
                <a:lnTo>
                  <a:pt x="10561" y="11521"/>
                </a:lnTo>
                <a:lnTo>
                  <a:pt x="10561" y="1935"/>
                </a:lnTo>
                <a:lnTo>
                  <a:pt x="9601" y="1935"/>
                </a:lnTo>
                <a:lnTo>
                  <a:pt x="9601" y="960"/>
                </a:lnTo>
                <a:lnTo>
                  <a:pt x="7680" y="960"/>
                </a:lnTo>
                <a:lnTo>
                  <a:pt x="6720" y="0"/>
                </a:lnTo>
                <a:lnTo>
                  <a:pt x="2880" y="0"/>
                </a:lnTo>
                <a:lnTo>
                  <a:pt x="2880" y="960"/>
                </a:lnTo>
                <a:lnTo>
                  <a:pt x="0" y="960"/>
                </a:lnTo>
                <a:lnTo>
                  <a:pt x="0" y="95996"/>
                </a:lnTo>
                <a:lnTo>
                  <a:pt x="960" y="96956"/>
                </a:lnTo>
                <a:lnTo>
                  <a:pt x="10561" y="96956"/>
                </a:lnTo>
                <a:lnTo>
                  <a:pt x="10561" y="95996"/>
                </a:lnTo>
                <a:lnTo>
                  <a:pt x="11521" y="95996"/>
                </a:lnTo>
                <a:lnTo>
                  <a:pt x="11521" y="61447"/>
                </a:lnTo>
                <a:lnTo>
                  <a:pt x="13441" y="63367"/>
                </a:lnTo>
                <a:lnTo>
                  <a:pt x="15361" y="65288"/>
                </a:lnTo>
                <a:lnTo>
                  <a:pt x="17282" y="66248"/>
                </a:lnTo>
                <a:lnTo>
                  <a:pt x="18242" y="67208"/>
                </a:lnTo>
                <a:lnTo>
                  <a:pt x="20162" y="68168"/>
                </a:lnTo>
                <a:lnTo>
                  <a:pt x="21122" y="58567"/>
                </a:lnTo>
                <a:lnTo>
                  <a:pt x="18242" y="5568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3960114" y="8050362"/>
            <a:ext cx="48005" cy="39364"/>
          </a:xfrm>
          <a:custGeom>
            <a:avLst/>
            <a:gdLst/>
            <a:ahLst/>
            <a:cxnLst/>
            <a:rect l="l" t="t" r="r" b="b"/>
            <a:pathLst>
              <a:path w="48005" h="39364">
                <a:moveTo>
                  <a:pt x="13441" y="0"/>
                </a:moveTo>
                <a:lnTo>
                  <a:pt x="9601" y="960"/>
                </a:lnTo>
                <a:lnTo>
                  <a:pt x="5760" y="2895"/>
                </a:lnTo>
                <a:lnTo>
                  <a:pt x="4800" y="16322"/>
                </a:lnTo>
                <a:lnTo>
                  <a:pt x="5760" y="14401"/>
                </a:lnTo>
                <a:lnTo>
                  <a:pt x="7680" y="12481"/>
                </a:lnTo>
                <a:lnTo>
                  <a:pt x="10561" y="11521"/>
                </a:lnTo>
                <a:lnTo>
                  <a:pt x="12481" y="10561"/>
                </a:lnTo>
                <a:lnTo>
                  <a:pt x="15361" y="9601"/>
                </a:lnTo>
                <a:lnTo>
                  <a:pt x="24002" y="9601"/>
                </a:lnTo>
                <a:lnTo>
                  <a:pt x="28803" y="11521"/>
                </a:lnTo>
                <a:lnTo>
                  <a:pt x="31683" y="15361"/>
                </a:lnTo>
                <a:lnTo>
                  <a:pt x="34564" y="19202"/>
                </a:lnTo>
                <a:lnTo>
                  <a:pt x="35524" y="24003"/>
                </a:lnTo>
                <a:lnTo>
                  <a:pt x="35524" y="29763"/>
                </a:lnTo>
                <a:lnTo>
                  <a:pt x="0" y="29763"/>
                </a:lnTo>
                <a:lnTo>
                  <a:pt x="0" y="39364"/>
                </a:lnTo>
                <a:lnTo>
                  <a:pt x="44165" y="39364"/>
                </a:lnTo>
                <a:lnTo>
                  <a:pt x="45125" y="38404"/>
                </a:lnTo>
                <a:lnTo>
                  <a:pt x="46085" y="37444"/>
                </a:lnTo>
                <a:lnTo>
                  <a:pt x="47045" y="37444"/>
                </a:lnTo>
                <a:lnTo>
                  <a:pt x="48005" y="35524"/>
                </a:lnTo>
                <a:lnTo>
                  <a:pt x="48005" y="26883"/>
                </a:lnTo>
                <a:lnTo>
                  <a:pt x="47045" y="23042"/>
                </a:lnTo>
                <a:lnTo>
                  <a:pt x="46085" y="19202"/>
                </a:lnTo>
                <a:lnTo>
                  <a:pt x="45125" y="15361"/>
                </a:lnTo>
                <a:lnTo>
                  <a:pt x="43205" y="12481"/>
                </a:lnTo>
                <a:lnTo>
                  <a:pt x="41285" y="9601"/>
                </a:lnTo>
                <a:lnTo>
                  <a:pt x="38404" y="6720"/>
                </a:lnTo>
                <a:lnTo>
                  <a:pt x="35524" y="4800"/>
                </a:lnTo>
                <a:lnTo>
                  <a:pt x="31683" y="2895"/>
                </a:lnTo>
                <a:lnTo>
                  <a:pt x="27843" y="960"/>
                </a:lnTo>
                <a:lnTo>
                  <a:pt x="24002" y="0"/>
                </a:lnTo>
                <a:lnTo>
                  <a:pt x="13441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3946672" y="8053257"/>
            <a:ext cx="58567" cy="70073"/>
          </a:xfrm>
          <a:custGeom>
            <a:avLst/>
            <a:gdLst/>
            <a:ahLst/>
            <a:cxnLst/>
            <a:rect l="l" t="t" r="r" b="b"/>
            <a:pathLst>
              <a:path w="58567" h="70073">
                <a:moveTo>
                  <a:pt x="0" y="33588"/>
                </a:moveTo>
                <a:lnTo>
                  <a:pt x="0" y="40309"/>
                </a:lnTo>
                <a:lnTo>
                  <a:pt x="960" y="45110"/>
                </a:lnTo>
                <a:lnTo>
                  <a:pt x="2880" y="49910"/>
                </a:lnTo>
                <a:lnTo>
                  <a:pt x="3840" y="53751"/>
                </a:lnTo>
                <a:lnTo>
                  <a:pt x="5760" y="57591"/>
                </a:lnTo>
                <a:lnTo>
                  <a:pt x="8641" y="60472"/>
                </a:lnTo>
                <a:lnTo>
                  <a:pt x="11521" y="64312"/>
                </a:lnTo>
                <a:lnTo>
                  <a:pt x="15361" y="66233"/>
                </a:lnTo>
                <a:lnTo>
                  <a:pt x="19202" y="67177"/>
                </a:lnTo>
                <a:lnTo>
                  <a:pt x="23042" y="69113"/>
                </a:lnTo>
                <a:lnTo>
                  <a:pt x="27843" y="70073"/>
                </a:lnTo>
                <a:lnTo>
                  <a:pt x="39364" y="70073"/>
                </a:lnTo>
                <a:lnTo>
                  <a:pt x="42245" y="69113"/>
                </a:lnTo>
                <a:lnTo>
                  <a:pt x="45125" y="69113"/>
                </a:lnTo>
                <a:lnTo>
                  <a:pt x="48005" y="68153"/>
                </a:lnTo>
                <a:lnTo>
                  <a:pt x="49926" y="67177"/>
                </a:lnTo>
                <a:lnTo>
                  <a:pt x="51846" y="67177"/>
                </a:lnTo>
                <a:lnTo>
                  <a:pt x="53766" y="66233"/>
                </a:lnTo>
                <a:lnTo>
                  <a:pt x="54726" y="66233"/>
                </a:lnTo>
                <a:lnTo>
                  <a:pt x="55686" y="65272"/>
                </a:lnTo>
                <a:lnTo>
                  <a:pt x="56647" y="64312"/>
                </a:lnTo>
                <a:lnTo>
                  <a:pt x="57607" y="64312"/>
                </a:lnTo>
                <a:lnTo>
                  <a:pt x="57607" y="63352"/>
                </a:lnTo>
                <a:lnTo>
                  <a:pt x="58567" y="63352"/>
                </a:lnTo>
                <a:lnTo>
                  <a:pt x="58567" y="56631"/>
                </a:lnTo>
                <a:lnTo>
                  <a:pt x="57607" y="55671"/>
                </a:lnTo>
                <a:lnTo>
                  <a:pt x="56647" y="54711"/>
                </a:lnTo>
                <a:lnTo>
                  <a:pt x="55686" y="54711"/>
                </a:lnTo>
                <a:lnTo>
                  <a:pt x="54726" y="55671"/>
                </a:lnTo>
                <a:lnTo>
                  <a:pt x="53766" y="55671"/>
                </a:lnTo>
                <a:lnTo>
                  <a:pt x="52806" y="56631"/>
                </a:lnTo>
                <a:lnTo>
                  <a:pt x="50886" y="56631"/>
                </a:lnTo>
                <a:lnTo>
                  <a:pt x="48966" y="57591"/>
                </a:lnTo>
                <a:lnTo>
                  <a:pt x="48005" y="58552"/>
                </a:lnTo>
                <a:lnTo>
                  <a:pt x="45125" y="58552"/>
                </a:lnTo>
                <a:lnTo>
                  <a:pt x="43205" y="59512"/>
                </a:lnTo>
                <a:lnTo>
                  <a:pt x="40325" y="59512"/>
                </a:lnTo>
                <a:lnTo>
                  <a:pt x="37444" y="60472"/>
                </a:lnTo>
                <a:lnTo>
                  <a:pt x="30723" y="60472"/>
                </a:lnTo>
                <a:lnTo>
                  <a:pt x="27843" y="59512"/>
                </a:lnTo>
                <a:lnTo>
                  <a:pt x="24963" y="58552"/>
                </a:lnTo>
                <a:lnTo>
                  <a:pt x="22082" y="57591"/>
                </a:lnTo>
                <a:lnTo>
                  <a:pt x="19202" y="55671"/>
                </a:lnTo>
                <a:lnTo>
                  <a:pt x="18242" y="53751"/>
                </a:lnTo>
                <a:lnTo>
                  <a:pt x="16322" y="51831"/>
                </a:lnTo>
                <a:lnTo>
                  <a:pt x="15361" y="48950"/>
                </a:lnTo>
                <a:lnTo>
                  <a:pt x="14401" y="46070"/>
                </a:lnTo>
                <a:lnTo>
                  <a:pt x="13441" y="43190"/>
                </a:lnTo>
                <a:lnTo>
                  <a:pt x="13441" y="22067"/>
                </a:lnTo>
                <a:lnTo>
                  <a:pt x="14401" y="19187"/>
                </a:lnTo>
                <a:lnTo>
                  <a:pt x="15361" y="17266"/>
                </a:lnTo>
                <a:lnTo>
                  <a:pt x="16322" y="15346"/>
                </a:lnTo>
                <a:lnTo>
                  <a:pt x="18242" y="13426"/>
                </a:lnTo>
                <a:lnTo>
                  <a:pt x="19202" y="0"/>
                </a:lnTo>
                <a:lnTo>
                  <a:pt x="15361" y="1904"/>
                </a:lnTo>
                <a:lnTo>
                  <a:pt x="11521" y="3825"/>
                </a:lnTo>
                <a:lnTo>
                  <a:pt x="8641" y="7665"/>
                </a:lnTo>
                <a:lnTo>
                  <a:pt x="5760" y="10546"/>
                </a:lnTo>
                <a:lnTo>
                  <a:pt x="3840" y="14386"/>
                </a:lnTo>
                <a:lnTo>
                  <a:pt x="2880" y="19187"/>
                </a:lnTo>
                <a:lnTo>
                  <a:pt x="960" y="23027"/>
                </a:lnTo>
                <a:lnTo>
                  <a:pt x="0" y="28788"/>
                </a:lnTo>
                <a:lnTo>
                  <a:pt x="0" y="3358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4021561" y="8050362"/>
            <a:ext cx="52791" cy="72969"/>
          </a:xfrm>
          <a:custGeom>
            <a:avLst/>
            <a:gdLst/>
            <a:ahLst/>
            <a:cxnLst/>
            <a:rect l="l" t="t" r="r" b="b"/>
            <a:pathLst>
              <a:path w="52791" h="72969">
                <a:moveTo>
                  <a:pt x="960" y="48006"/>
                </a:moveTo>
                <a:lnTo>
                  <a:pt x="1904" y="52806"/>
                </a:lnTo>
                <a:lnTo>
                  <a:pt x="3840" y="56647"/>
                </a:lnTo>
                <a:lnTo>
                  <a:pt x="5745" y="60487"/>
                </a:lnTo>
                <a:lnTo>
                  <a:pt x="7680" y="63367"/>
                </a:lnTo>
                <a:lnTo>
                  <a:pt x="10561" y="66248"/>
                </a:lnTo>
                <a:lnTo>
                  <a:pt x="13426" y="69128"/>
                </a:lnTo>
                <a:lnTo>
                  <a:pt x="17266" y="70073"/>
                </a:lnTo>
                <a:lnTo>
                  <a:pt x="21107" y="72009"/>
                </a:lnTo>
                <a:lnTo>
                  <a:pt x="24947" y="72969"/>
                </a:lnTo>
                <a:lnTo>
                  <a:pt x="34549" y="72969"/>
                </a:lnTo>
                <a:lnTo>
                  <a:pt x="36469" y="72009"/>
                </a:lnTo>
                <a:lnTo>
                  <a:pt x="38389" y="72009"/>
                </a:lnTo>
                <a:lnTo>
                  <a:pt x="40309" y="71048"/>
                </a:lnTo>
                <a:lnTo>
                  <a:pt x="42230" y="70073"/>
                </a:lnTo>
                <a:lnTo>
                  <a:pt x="44150" y="70073"/>
                </a:lnTo>
                <a:lnTo>
                  <a:pt x="46070" y="69128"/>
                </a:lnTo>
                <a:lnTo>
                  <a:pt x="47030" y="68168"/>
                </a:lnTo>
                <a:lnTo>
                  <a:pt x="48950" y="67208"/>
                </a:lnTo>
                <a:lnTo>
                  <a:pt x="49911" y="66248"/>
                </a:lnTo>
                <a:lnTo>
                  <a:pt x="50871" y="65288"/>
                </a:lnTo>
                <a:lnTo>
                  <a:pt x="51831" y="64328"/>
                </a:lnTo>
                <a:lnTo>
                  <a:pt x="51831" y="62407"/>
                </a:lnTo>
                <a:lnTo>
                  <a:pt x="52791" y="62407"/>
                </a:lnTo>
                <a:lnTo>
                  <a:pt x="52791" y="56647"/>
                </a:lnTo>
                <a:lnTo>
                  <a:pt x="51831" y="56647"/>
                </a:lnTo>
                <a:lnTo>
                  <a:pt x="51831" y="54726"/>
                </a:lnTo>
                <a:lnTo>
                  <a:pt x="50871" y="53766"/>
                </a:lnTo>
                <a:lnTo>
                  <a:pt x="49911" y="53766"/>
                </a:lnTo>
                <a:lnTo>
                  <a:pt x="48950" y="54726"/>
                </a:lnTo>
                <a:lnTo>
                  <a:pt x="47990" y="55686"/>
                </a:lnTo>
                <a:lnTo>
                  <a:pt x="47030" y="55686"/>
                </a:lnTo>
                <a:lnTo>
                  <a:pt x="46070" y="56647"/>
                </a:lnTo>
                <a:lnTo>
                  <a:pt x="44150" y="58567"/>
                </a:lnTo>
                <a:lnTo>
                  <a:pt x="42230" y="59527"/>
                </a:lnTo>
                <a:lnTo>
                  <a:pt x="40309" y="60487"/>
                </a:lnTo>
                <a:lnTo>
                  <a:pt x="38389" y="61447"/>
                </a:lnTo>
                <a:lnTo>
                  <a:pt x="36469" y="61447"/>
                </a:lnTo>
                <a:lnTo>
                  <a:pt x="34549" y="62407"/>
                </a:lnTo>
                <a:lnTo>
                  <a:pt x="28788" y="62407"/>
                </a:lnTo>
                <a:lnTo>
                  <a:pt x="25907" y="61447"/>
                </a:lnTo>
                <a:lnTo>
                  <a:pt x="23027" y="60487"/>
                </a:lnTo>
                <a:lnTo>
                  <a:pt x="21107" y="59527"/>
                </a:lnTo>
                <a:lnTo>
                  <a:pt x="19187" y="57607"/>
                </a:lnTo>
                <a:lnTo>
                  <a:pt x="17266" y="55686"/>
                </a:lnTo>
                <a:lnTo>
                  <a:pt x="16306" y="53766"/>
                </a:lnTo>
                <a:lnTo>
                  <a:pt x="15346" y="50886"/>
                </a:lnTo>
                <a:lnTo>
                  <a:pt x="14401" y="48006"/>
                </a:lnTo>
                <a:lnTo>
                  <a:pt x="13426" y="45125"/>
                </a:lnTo>
                <a:lnTo>
                  <a:pt x="13426" y="27843"/>
                </a:lnTo>
                <a:lnTo>
                  <a:pt x="14401" y="22082"/>
                </a:lnTo>
                <a:lnTo>
                  <a:pt x="17266" y="17282"/>
                </a:lnTo>
                <a:lnTo>
                  <a:pt x="21107" y="12481"/>
                </a:lnTo>
                <a:lnTo>
                  <a:pt x="24947" y="10561"/>
                </a:lnTo>
                <a:lnTo>
                  <a:pt x="36469" y="10561"/>
                </a:lnTo>
                <a:lnTo>
                  <a:pt x="38389" y="11521"/>
                </a:lnTo>
                <a:lnTo>
                  <a:pt x="40309" y="12481"/>
                </a:lnTo>
                <a:lnTo>
                  <a:pt x="42230" y="13441"/>
                </a:lnTo>
                <a:lnTo>
                  <a:pt x="44150" y="14401"/>
                </a:lnTo>
                <a:lnTo>
                  <a:pt x="45110" y="15361"/>
                </a:lnTo>
                <a:lnTo>
                  <a:pt x="46070" y="16322"/>
                </a:lnTo>
                <a:lnTo>
                  <a:pt x="47030" y="17282"/>
                </a:lnTo>
                <a:lnTo>
                  <a:pt x="47990" y="18242"/>
                </a:lnTo>
                <a:lnTo>
                  <a:pt x="50871" y="18242"/>
                </a:lnTo>
                <a:lnTo>
                  <a:pt x="51831" y="17282"/>
                </a:lnTo>
                <a:lnTo>
                  <a:pt x="51831" y="8641"/>
                </a:lnTo>
                <a:lnTo>
                  <a:pt x="50871" y="8641"/>
                </a:lnTo>
                <a:lnTo>
                  <a:pt x="50871" y="7680"/>
                </a:lnTo>
                <a:lnTo>
                  <a:pt x="49911" y="6720"/>
                </a:lnTo>
                <a:lnTo>
                  <a:pt x="48950" y="5760"/>
                </a:lnTo>
                <a:lnTo>
                  <a:pt x="47030" y="4800"/>
                </a:lnTo>
                <a:lnTo>
                  <a:pt x="46070" y="3840"/>
                </a:lnTo>
                <a:lnTo>
                  <a:pt x="44150" y="2895"/>
                </a:lnTo>
                <a:lnTo>
                  <a:pt x="43190" y="2895"/>
                </a:lnTo>
                <a:lnTo>
                  <a:pt x="41269" y="1920"/>
                </a:lnTo>
                <a:lnTo>
                  <a:pt x="39349" y="960"/>
                </a:lnTo>
                <a:lnTo>
                  <a:pt x="35509" y="960"/>
                </a:lnTo>
                <a:lnTo>
                  <a:pt x="33588" y="0"/>
                </a:lnTo>
                <a:lnTo>
                  <a:pt x="26868" y="0"/>
                </a:lnTo>
                <a:lnTo>
                  <a:pt x="23027" y="960"/>
                </a:lnTo>
                <a:lnTo>
                  <a:pt x="19187" y="2895"/>
                </a:lnTo>
                <a:lnTo>
                  <a:pt x="15346" y="3840"/>
                </a:lnTo>
                <a:lnTo>
                  <a:pt x="12466" y="6720"/>
                </a:lnTo>
                <a:lnTo>
                  <a:pt x="9585" y="9601"/>
                </a:lnTo>
                <a:lnTo>
                  <a:pt x="6720" y="12481"/>
                </a:lnTo>
                <a:lnTo>
                  <a:pt x="3840" y="16322"/>
                </a:lnTo>
                <a:lnTo>
                  <a:pt x="2880" y="21122"/>
                </a:lnTo>
                <a:lnTo>
                  <a:pt x="960" y="24963"/>
                </a:lnTo>
                <a:lnTo>
                  <a:pt x="0" y="30723"/>
                </a:lnTo>
                <a:lnTo>
                  <a:pt x="0" y="43205"/>
                </a:lnTo>
                <a:lnTo>
                  <a:pt x="960" y="4800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4088754" y="8024454"/>
            <a:ext cx="15361" cy="14401"/>
          </a:xfrm>
          <a:custGeom>
            <a:avLst/>
            <a:gdLst/>
            <a:ahLst/>
            <a:cxnLst/>
            <a:rect l="l" t="t" r="r" b="b"/>
            <a:pathLst>
              <a:path w="15361" h="14401">
                <a:moveTo>
                  <a:pt x="15361" y="7680"/>
                </a:moveTo>
                <a:lnTo>
                  <a:pt x="15361" y="4800"/>
                </a:lnTo>
                <a:lnTo>
                  <a:pt x="14401" y="2880"/>
                </a:lnTo>
                <a:lnTo>
                  <a:pt x="13441" y="1904"/>
                </a:lnTo>
                <a:lnTo>
                  <a:pt x="12481" y="960"/>
                </a:lnTo>
                <a:lnTo>
                  <a:pt x="10561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04"/>
                </a:lnTo>
                <a:lnTo>
                  <a:pt x="960" y="2880"/>
                </a:lnTo>
                <a:lnTo>
                  <a:pt x="0" y="4800"/>
                </a:lnTo>
                <a:lnTo>
                  <a:pt x="0" y="10561"/>
                </a:lnTo>
                <a:lnTo>
                  <a:pt x="960" y="12466"/>
                </a:lnTo>
                <a:lnTo>
                  <a:pt x="1920" y="13426"/>
                </a:lnTo>
                <a:lnTo>
                  <a:pt x="2880" y="14401"/>
                </a:lnTo>
                <a:lnTo>
                  <a:pt x="12481" y="14401"/>
                </a:lnTo>
                <a:lnTo>
                  <a:pt x="13441" y="13426"/>
                </a:lnTo>
                <a:lnTo>
                  <a:pt x="14401" y="12466"/>
                </a:lnTo>
                <a:lnTo>
                  <a:pt x="15361" y="9585"/>
                </a:lnTo>
                <a:lnTo>
                  <a:pt x="15361" y="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4090675" y="8051322"/>
            <a:ext cx="11521" cy="71048"/>
          </a:xfrm>
          <a:custGeom>
            <a:avLst/>
            <a:gdLst/>
            <a:ahLst/>
            <a:cxnLst/>
            <a:rect l="l" t="t" r="r" b="b"/>
            <a:pathLst>
              <a:path w="11521" h="71048">
                <a:moveTo>
                  <a:pt x="0" y="960"/>
                </a:moveTo>
                <a:lnTo>
                  <a:pt x="0" y="70088"/>
                </a:lnTo>
                <a:lnTo>
                  <a:pt x="960" y="70088"/>
                </a:lnTo>
                <a:lnTo>
                  <a:pt x="1920" y="71048"/>
                </a:lnTo>
                <a:lnTo>
                  <a:pt x="9601" y="71048"/>
                </a:lnTo>
                <a:lnTo>
                  <a:pt x="9601" y="70088"/>
                </a:lnTo>
                <a:lnTo>
                  <a:pt x="11521" y="70088"/>
                </a:lnTo>
                <a:lnTo>
                  <a:pt x="11521" y="960"/>
                </a:lnTo>
                <a:lnTo>
                  <a:pt x="8641" y="960"/>
                </a:lnTo>
                <a:lnTo>
                  <a:pt x="7680" y="0"/>
                </a:lnTo>
                <a:lnTo>
                  <a:pt x="3840" y="0"/>
                </a:lnTo>
                <a:lnTo>
                  <a:pt x="2880" y="960"/>
                </a:lnTo>
                <a:lnTo>
                  <a:pt x="0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4120438" y="8106049"/>
            <a:ext cx="16306" cy="72008"/>
          </a:xfrm>
          <a:custGeom>
            <a:avLst/>
            <a:gdLst/>
            <a:ahLst/>
            <a:cxnLst/>
            <a:rect l="l" t="t" r="r" b="b"/>
            <a:pathLst>
              <a:path w="16306" h="72008">
                <a:moveTo>
                  <a:pt x="13441" y="2880"/>
                </a:moveTo>
                <a:lnTo>
                  <a:pt x="12466" y="0"/>
                </a:lnTo>
                <a:lnTo>
                  <a:pt x="13441" y="15361"/>
                </a:lnTo>
                <a:lnTo>
                  <a:pt x="16306" y="16322"/>
                </a:lnTo>
                <a:lnTo>
                  <a:pt x="15346" y="4800"/>
                </a:lnTo>
                <a:lnTo>
                  <a:pt x="13441" y="2880"/>
                </a:lnTo>
                <a:close/>
              </a:path>
              <a:path w="16306" h="72008">
                <a:moveTo>
                  <a:pt x="49911" y="-47045"/>
                </a:moveTo>
                <a:lnTo>
                  <a:pt x="47990" y="-48966"/>
                </a:lnTo>
                <a:lnTo>
                  <a:pt x="46070" y="-50886"/>
                </a:lnTo>
                <a:lnTo>
                  <a:pt x="43190" y="-52791"/>
                </a:lnTo>
                <a:lnTo>
                  <a:pt x="40309" y="-53766"/>
                </a:lnTo>
                <a:lnTo>
                  <a:pt x="36469" y="-54726"/>
                </a:lnTo>
                <a:lnTo>
                  <a:pt x="32628" y="-55686"/>
                </a:lnTo>
                <a:lnTo>
                  <a:pt x="25908" y="-55686"/>
                </a:lnTo>
                <a:lnTo>
                  <a:pt x="23027" y="-54726"/>
                </a:lnTo>
                <a:lnTo>
                  <a:pt x="20147" y="-54726"/>
                </a:lnTo>
                <a:lnTo>
                  <a:pt x="18227" y="-53766"/>
                </a:lnTo>
                <a:lnTo>
                  <a:pt x="15346" y="-53766"/>
                </a:lnTo>
                <a:lnTo>
                  <a:pt x="13441" y="-52791"/>
                </a:lnTo>
                <a:lnTo>
                  <a:pt x="11506" y="-51846"/>
                </a:lnTo>
                <a:lnTo>
                  <a:pt x="9601" y="-51846"/>
                </a:lnTo>
                <a:lnTo>
                  <a:pt x="7665" y="-50886"/>
                </a:lnTo>
                <a:lnTo>
                  <a:pt x="6720" y="-49926"/>
                </a:lnTo>
                <a:lnTo>
                  <a:pt x="4785" y="-48966"/>
                </a:lnTo>
                <a:lnTo>
                  <a:pt x="4785" y="-48006"/>
                </a:lnTo>
                <a:lnTo>
                  <a:pt x="3825" y="-48006"/>
                </a:lnTo>
                <a:lnTo>
                  <a:pt x="3825" y="-46085"/>
                </a:lnTo>
                <a:lnTo>
                  <a:pt x="2880" y="-45125"/>
                </a:lnTo>
                <a:lnTo>
                  <a:pt x="2880" y="-41285"/>
                </a:lnTo>
                <a:lnTo>
                  <a:pt x="3825" y="-40325"/>
                </a:lnTo>
                <a:lnTo>
                  <a:pt x="3825" y="-39364"/>
                </a:lnTo>
                <a:lnTo>
                  <a:pt x="4785" y="-39364"/>
                </a:lnTo>
                <a:lnTo>
                  <a:pt x="4785" y="-38404"/>
                </a:lnTo>
                <a:lnTo>
                  <a:pt x="5760" y="-38404"/>
                </a:lnTo>
                <a:lnTo>
                  <a:pt x="6720" y="-39364"/>
                </a:lnTo>
                <a:lnTo>
                  <a:pt x="8625" y="-39364"/>
                </a:lnTo>
                <a:lnTo>
                  <a:pt x="9601" y="-40325"/>
                </a:lnTo>
                <a:lnTo>
                  <a:pt x="10561" y="-41285"/>
                </a:lnTo>
                <a:lnTo>
                  <a:pt x="12466" y="-42245"/>
                </a:lnTo>
                <a:lnTo>
                  <a:pt x="14386" y="-43205"/>
                </a:lnTo>
                <a:lnTo>
                  <a:pt x="16306" y="-44165"/>
                </a:lnTo>
                <a:lnTo>
                  <a:pt x="19187" y="-44165"/>
                </a:lnTo>
                <a:lnTo>
                  <a:pt x="21107" y="-45125"/>
                </a:lnTo>
                <a:lnTo>
                  <a:pt x="31668" y="-45125"/>
                </a:lnTo>
                <a:lnTo>
                  <a:pt x="33588" y="-44165"/>
                </a:lnTo>
                <a:lnTo>
                  <a:pt x="35509" y="-44165"/>
                </a:lnTo>
                <a:lnTo>
                  <a:pt x="37429" y="-43205"/>
                </a:lnTo>
                <a:lnTo>
                  <a:pt x="38389" y="-41285"/>
                </a:lnTo>
                <a:lnTo>
                  <a:pt x="40309" y="-40325"/>
                </a:lnTo>
                <a:lnTo>
                  <a:pt x="41269" y="-38404"/>
                </a:lnTo>
                <a:lnTo>
                  <a:pt x="41269" y="-36484"/>
                </a:lnTo>
                <a:lnTo>
                  <a:pt x="42230" y="-34564"/>
                </a:lnTo>
                <a:lnTo>
                  <a:pt x="42230" y="-24963"/>
                </a:lnTo>
                <a:lnTo>
                  <a:pt x="27828" y="-24963"/>
                </a:lnTo>
                <a:lnTo>
                  <a:pt x="23027" y="-24003"/>
                </a:lnTo>
                <a:lnTo>
                  <a:pt x="19187" y="-23042"/>
                </a:lnTo>
                <a:lnTo>
                  <a:pt x="15346" y="-23042"/>
                </a:lnTo>
                <a:lnTo>
                  <a:pt x="11506" y="-21122"/>
                </a:lnTo>
                <a:lnTo>
                  <a:pt x="8625" y="-19202"/>
                </a:lnTo>
                <a:lnTo>
                  <a:pt x="5760" y="-17282"/>
                </a:lnTo>
                <a:lnTo>
                  <a:pt x="3825" y="-15361"/>
                </a:lnTo>
                <a:lnTo>
                  <a:pt x="1920" y="-12481"/>
                </a:lnTo>
                <a:lnTo>
                  <a:pt x="944" y="-9601"/>
                </a:lnTo>
                <a:lnTo>
                  <a:pt x="0" y="-6720"/>
                </a:lnTo>
                <a:lnTo>
                  <a:pt x="0" y="0"/>
                </a:lnTo>
                <a:lnTo>
                  <a:pt x="944" y="2880"/>
                </a:lnTo>
                <a:lnTo>
                  <a:pt x="1920" y="5760"/>
                </a:lnTo>
                <a:lnTo>
                  <a:pt x="2880" y="7680"/>
                </a:lnTo>
                <a:lnTo>
                  <a:pt x="3825" y="10561"/>
                </a:lnTo>
                <a:lnTo>
                  <a:pt x="5760" y="11521"/>
                </a:lnTo>
                <a:lnTo>
                  <a:pt x="8625" y="13441"/>
                </a:lnTo>
                <a:lnTo>
                  <a:pt x="10561" y="14386"/>
                </a:lnTo>
                <a:lnTo>
                  <a:pt x="13441" y="15361"/>
                </a:lnTo>
                <a:lnTo>
                  <a:pt x="12466" y="0"/>
                </a:lnTo>
                <a:lnTo>
                  <a:pt x="12466" y="-7680"/>
                </a:lnTo>
                <a:lnTo>
                  <a:pt x="13441" y="-8641"/>
                </a:lnTo>
                <a:lnTo>
                  <a:pt x="14386" y="-10561"/>
                </a:lnTo>
                <a:lnTo>
                  <a:pt x="15346" y="-11521"/>
                </a:lnTo>
                <a:lnTo>
                  <a:pt x="17282" y="-12481"/>
                </a:lnTo>
                <a:lnTo>
                  <a:pt x="18227" y="-14401"/>
                </a:lnTo>
                <a:lnTo>
                  <a:pt x="21107" y="-14401"/>
                </a:lnTo>
                <a:lnTo>
                  <a:pt x="23027" y="-15361"/>
                </a:lnTo>
                <a:lnTo>
                  <a:pt x="25908" y="-16322"/>
                </a:lnTo>
                <a:lnTo>
                  <a:pt x="42230" y="-16322"/>
                </a:lnTo>
                <a:lnTo>
                  <a:pt x="42230" y="-1920"/>
                </a:lnTo>
                <a:lnTo>
                  <a:pt x="39349" y="960"/>
                </a:lnTo>
                <a:lnTo>
                  <a:pt x="36469" y="3840"/>
                </a:lnTo>
                <a:lnTo>
                  <a:pt x="33588" y="4800"/>
                </a:lnTo>
                <a:lnTo>
                  <a:pt x="30708" y="6720"/>
                </a:lnTo>
                <a:lnTo>
                  <a:pt x="27828" y="7680"/>
                </a:lnTo>
                <a:lnTo>
                  <a:pt x="21107" y="7680"/>
                </a:lnTo>
                <a:lnTo>
                  <a:pt x="17282" y="6720"/>
                </a:lnTo>
                <a:lnTo>
                  <a:pt x="15346" y="4800"/>
                </a:lnTo>
                <a:lnTo>
                  <a:pt x="16306" y="16322"/>
                </a:lnTo>
                <a:lnTo>
                  <a:pt x="19187" y="17282"/>
                </a:lnTo>
                <a:lnTo>
                  <a:pt x="26868" y="17282"/>
                </a:lnTo>
                <a:lnTo>
                  <a:pt x="30708" y="16322"/>
                </a:lnTo>
                <a:lnTo>
                  <a:pt x="33588" y="14386"/>
                </a:lnTo>
                <a:lnTo>
                  <a:pt x="37429" y="12481"/>
                </a:lnTo>
                <a:lnTo>
                  <a:pt x="41269" y="10561"/>
                </a:lnTo>
                <a:lnTo>
                  <a:pt x="44150" y="7680"/>
                </a:lnTo>
                <a:lnTo>
                  <a:pt x="44150" y="15361"/>
                </a:lnTo>
                <a:lnTo>
                  <a:pt x="45110" y="15361"/>
                </a:lnTo>
                <a:lnTo>
                  <a:pt x="46070" y="16322"/>
                </a:lnTo>
                <a:lnTo>
                  <a:pt x="51831" y="16322"/>
                </a:lnTo>
                <a:lnTo>
                  <a:pt x="52791" y="15361"/>
                </a:lnTo>
                <a:lnTo>
                  <a:pt x="53751" y="15361"/>
                </a:lnTo>
                <a:lnTo>
                  <a:pt x="53751" y="-38404"/>
                </a:lnTo>
                <a:lnTo>
                  <a:pt x="52791" y="-41285"/>
                </a:lnTo>
                <a:lnTo>
                  <a:pt x="51831" y="-44165"/>
                </a:lnTo>
                <a:lnTo>
                  <a:pt x="49911" y="-4704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" name="object 155"/>
          <p:cNvSpPr/>
          <p:nvPr/>
        </p:nvSpPr>
        <p:spPr>
          <a:xfrm>
            <a:off x="4197233" y="8019653"/>
            <a:ext cx="11506" cy="102717"/>
          </a:xfrm>
          <a:custGeom>
            <a:avLst/>
            <a:gdLst/>
            <a:ahLst/>
            <a:cxnLst/>
            <a:rect l="l" t="t" r="r" b="b"/>
            <a:pathLst>
              <a:path w="11506" h="102717">
                <a:moveTo>
                  <a:pt x="11506" y="960"/>
                </a:moveTo>
                <a:lnTo>
                  <a:pt x="10561" y="960"/>
                </a:lnTo>
                <a:lnTo>
                  <a:pt x="1056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101757"/>
                </a:lnTo>
                <a:lnTo>
                  <a:pt x="960" y="101757"/>
                </a:lnTo>
                <a:lnTo>
                  <a:pt x="1920" y="102717"/>
                </a:lnTo>
                <a:lnTo>
                  <a:pt x="9601" y="102717"/>
                </a:lnTo>
                <a:lnTo>
                  <a:pt x="10561" y="101757"/>
                </a:lnTo>
                <a:lnTo>
                  <a:pt x="11506" y="101757"/>
                </a:lnTo>
                <a:lnTo>
                  <a:pt x="11506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/>
          <p:nvPr/>
        </p:nvSpPr>
        <p:spPr>
          <a:xfrm>
            <a:off x="4231797" y="8051322"/>
            <a:ext cx="11506" cy="71048"/>
          </a:xfrm>
          <a:custGeom>
            <a:avLst/>
            <a:gdLst/>
            <a:ahLst/>
            <a:cxnLst/>
            <a:rect l="l" t="t" r="r" b="b"/>
            <a:pathLst>
              <a:path w="11506" h="71048">
                <a:moveTo>
                  <a:pt x="944" y="70088"/>
                </a:moveTo>
                <a:lnTo>
                  <a:pt x="1904" y="71048"/>
                </a:lnTo>
                <a:lnTo>
                  <a:pt x="9585" y="71048"/>
                </a:lnTo>
                <a:lnTo>
                  <a:pt x="10546" y="70088"/>
                </a:lnTo>
                <a:lnTo>
                  <a:pt x="11506" y="70088"/>
                </a:lnTo>
                <a:lnTo>
                  <a:pt x="11506" y="960"/>
                </a:lnTo>
                <a:lnTo>
                  <a:pt x="8625" y="960"/>
                </a:lnTo>
                <a:lnTo>
                  <a:pt x="7665" y="0"/>
                </a:lnTo>
                <a:lnTo>
                  <a:pt x="3840" y="0"/>
                </a:lnTo>
                <a:lnTo>
                  <a:pt x="2865" y="960"/>
                </a:lnTo>
                <a:lnTo>
                  <a:pt x="0" y="960"/>
                </a:lnTo>
                <a:lnTo>
                  <a:pt x="0" y="70088"/>
                </a:lnTo>
                <a:lnTo>
                  <a:pt x="944" y="7008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/>
          <p:nvPr/>
        </p:nvSpPr>
        <p:spPr>
          <a:xfrm>
            <a:off x="4229862" y="8024454"/>
            <a:ext cx="15361" cy="14401"/>
          </a:xfrm>
          <a:custGeom>
            <a:avLst/>
            <a:gdLst/>
            <a:ahLst/>
            <a:cxnLst/>
            <a:rect l="l" t="t" r="r" b="b"/>
            <a:pathLst>
              <a:path w="15361" h="14401">
                <a:moveTo>
                  <a:pt x="15361" y="7680"/>
                </a:moveTo>
                <a:lnTo>
                  <a:pt x="15361" y="4800"/>
                </a:lnTo>
                <a:lnTo>
                  <a:pt x="14401" y="2880"/>
                </a:lnTo>
                <a:lnTo>
                  <a:pt x="13441" y="1904"/>
                </a:lnTo>
                <a:lnTo>
                  <a:pt x="12481" y="960"/>
                </a:lnTo>
                <a:lnTo>
                  <a:pt x="10561" y="0"/>
                </a:lnTo>
                <a:lnTo>
                  <a:pt x="4800" y="0"/>
                </a:lnTo>
                <a:lnTo>
                  <a:pt x="2880" y="960"/>
                </a:lnTo>
                <a:lnTo>
                  <a:pt x="1935" y="1904"/>
                </a:lnTo>
                <a:lnTo>
                  <a:pt x="960" y="2880"/>
                </a:lnTo>
                <a:lnTo>
                  <a:pt x="0" y="4800"/>
                </a:lnTo>
                <a:lnTo>
                  <a:pt x="0" y="10561"/>
                </a:lnTo>
                <a:lnTo>
                  <a:pt x="960" y="12466"/>
                </a:lnTo>
                <a:lnTo>
                  <a:pt x="1935" y="13426"/>
                </a:lnTo>
                <a:lnTo>
                  <a:pt x="2880" y="14401"/>
                </a:lnTo>
                <a:lnTo>
                  <a:pt x="12481" y="14401"/>
                </a:lnTo>
                <a:lnTo>
                  <a:pt x="13441" y="13426"/>
                </a:lnTo>
                <a:lnTo>
                  <a:pt x="14401" y="12466"/>
                </a:lnTo>
                <a:lnTo>
                  <a:pt x="15361" y="9585"/>
                </a:lnTo>
                <a:lnTo>
                  <a:pt x="15361" y="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/>
          <p:nvPr/>
        </p:nvSpPr>
        <p:spPr>
          <a:xfrm>
            <a:off x="4260585" y="8050362"/>
            <a:ext cx="47045" cy="72969"/>
          </a:xfrm>
          <a:custGeom>
            <a:avLst/>
            <a:gdLst/>
            <a:ahLst/>
            <a:cxnLst/>
            <a:rect l="l" t="t" r="r" b="b"/>
            <a:pathLst>
              <a:path w="47045" h="72969">
                <a:moveTo>
                  <a:pt x="22082" y="0"/>
                </a:moveTo>
                <a:lnTo>
                  <a:pt x="18242" y="960"/>
                </a:lnTo>
                <a:lnTo>
                  <a:pt x="15361" y="1920"/>
                </a:lnTo>
                <a:lnTo>
                  <a:pt x="12481" y="2895"/>
                </a:lnTo>
                <a:lnTo>
                  <a:pt x="9601" y="4800"/>
                </a:lnTo>
                <a:lnTo>
                  <a:pt x="7680" y="6720"/>
                </a:lnTo>
                <a:lnTo>
                  <a:pt x="5760" y="7680"/>
                </a:lnTo>
                <a:lnTo>
                  <a:pt x="4800" y="10561"/>
                </a:lnTo>
                <a:lnTo>
                  <a:pt x="2880" y="12481"/>
                </a:lnTo>
                <a:lnTo>
                  <a:pt x="1920" y="14401"/>
                </a:lnTo>
                <a:lnTo>
                  <a:pt x="1920" y="24963"/>
                </a:lnTo>
                <a:lnTo>
                  <a:pt x="2880" y="27843"/>
                </a:lnTo>
                <a:lnTo>
                  <a:pt x="3840" y="29763"/>
                </a:lnTo>
                <a:lnTo>
                  <a:pt x="5760" y="31683"/>
                </a:lnTo>
                <a:lnTo>
                  <a:pt x="6720" y="32644"/>
                </a:lnTo>
                <a:lnTo>
                  <a:pt x="8641" y="34564"/>
                </a:lnTo>
                <a:lnTo>
                  <a:pt x="10561" y="35524"/>
                </a:lnTo>
                <a:lnTo>
                  <a:pt x="12481" y="36484"/>
                </a:lnTo>
                <a:lnTo>
                  <a:pt x="14401" y="37444"/>
                </a:lnTo>
                <a:lnTo>
                  <a:pt x="16322" y="38404"/>
                </a:lnTo>
                <a:lnTo>
                  <a:pt x="18242" y="39364"/>
                </a:lnTo>
                <a:lnTo>
                  <a:pt x="20162" y="40325"/>
                </a:lnTo>
                <a:lnTo>
                  <a:pt x="23042" y="41285"/>
                </a:lnTo>
                <a:lnTo>
                  <a:pt x="24963" y="42245"/>
                </a:lnTo>
                <a:lnTo>
                  <a:pt x="26883" y="42245"/>
                </a:lnTo>
                <a:lnTo>
                  <a:pt x="27843" y="43205"/>
                </a:lnTo>
                <a:lnTo>
                  <a:pt x="29763" y="44165"/>
                </a:lnTo>
                <a:lnTo>
                  <a:pt x="31683" y="45125"/>
                </a:lnTo>
                <a:lnTo>
                  <a:pt x="32644" y="47045"/>
                </a:lnTo>
                <a:lnTo>
                  <a:pt x="33604" y="48006"/>
                </a:lnTo>
                <a:lnTo>
                  <a:pt x="34564" y="48966"/>
                </a:lnTo>
                <a:lnTo>
                  <a:pt x="34564" y="55686"/>
                </a:lnTo>
                <a:lnTo>
                  <a:pt x="33604" y="57607"/>
                </a:lnTo>
                <a:lnTo>
                  <a:pt x="33604" y="58567"/>
                </a:lnTo>
                <a:lnTo>
                  <a:pt x="32644" y="59527"/>
                </a:lnTo>
                <a:lnTo>
                  <a:pt x="31683" y="60487"/>
                </a:lnTo>
                <a:lnTo>
                  <a:pt x="29763" y="61447"/>
                </a:lnTo>
                <a:lnTo>
                  <a:pt x="28803" y="62407"/>
                </a:lnTo>
                <a:lnTo>
                  <a:pt x="26883" y="62407"/>
                </a:lnTo>
                <a:lnTo>
                  <a:pt x="24963" y="63367"/>
                </a:lnTo>
                <a:lnTo>
                  <a:pt x="18242" y="63367"/>
                </a:lnTo>
                <a:lnTo>
                  <a:pt x="16322" y="62407"/>
                </a:lnTo>
                <a:lnTo>
                  <a:pt x="14401" y="62407"/>
                </a:lnTo>
                <a:lnTo>
                  <a:pt x="11521" y="61447"/>
                </a:lnTo>
                <a:lnTo>
                  <a:pt x="9601" y="60487"/>
                </a:lnTo>
                <a:lnTo>
                  <a:pt x="8641" y="59527"/>
                </a:lnTo>
                <a:lnTo>
                  <a:pt x="6720" y="59527"/>
                </a:lnTo>
                <a:lnTo>
                  <a:pt x="5760" y="58567"/>
                </a:lnTo>
                <a:lnTo>
                  <a:pt x="4800" y="57607"/>
                </a:lnTo>
                <a:lnTo>
                  <a:pt x="3840" y="56647"/>
                </a:lnTo>
                <a:lnTo>
                  <a:pt x="960" y="56647"/>
                </a:lnTo>
                <a:lnTo>
                  <a:pt x="960" y="58567"/>
                </a:lnTo>
                <a:lnTo>
                  <a:pt x="0" y="58567"/>
                </a:lnTo>
                <a:lnTo>
                  <a:pt x="0" y="64328"/>
                </a:lnTo>
                <a:lnTo>
                  <a:pt x="960" y="65288"/>
                </a:lnTo>
                <a:lnTo>
                  <a:pt x="960" y="67208"/>
                </a:lnTo>
                <a:lnTo>
                  <a:pt x="1920" y="67208"/>
                </a:lnTo>
                <a:lnTo>
                  <a:pt x="1920" y="68168"/>
                </a:lnTo>
                <a:lnTo>
                  <a:pt x="2880" y="68168"/>
                </a:lnTo>
                <a:lnTo>
                  <a:pt x="4800" y="69128"/>
                </a:lnTo>
                <a:lnTo>
                  <a:pt x="5760" y="70073"/>
                </a:lnTo>
                <a:lnTo>
                  <a:pt x="6720" y="70073"/>
                </a:lnTo>
                <a:lnTo>
                  <a:pt x="8641" y="71048"/>
                </a:lnTo>
                <a:lnTo>
                  <a:pt x="10561" y="71048"/>
                </a:lnTo>
                <a:lnTo>
                  <a:pt x="12481" y="72009"/>
                </a:lnTo>
                <a:lnTo>
                  <a:pt x="14401" y="72009"/>
                </a:lnTo>
                <a:lnTo>
                  <a:pt x="16322" y="72969"/>
                </a:lnTo>
                <a:lnTo>
                  <a:pt x="24963" y="72969"/>
                </a:lnTo>
                <a:lnTo>
                  <a:pt x="28803" y="72009"/>
                </a:lnTo>
                <a:lnTo>
                  <a:pt x="31683" y="71048"/>
                </a:lnTo>
                <a:lnTo>
                  <a:pt x="34564" y="70073"/>
                </a:lnTo>
                <a:lnTo>
                  <a:pt x="37444" y="69128"/>
                </a:lnTo>
                <a:lnTo>
                  <a:pt x="39364" y="67208"/>
                </a:lnTo>
                <a:lnTo>
                  <a:pt x="42245" y="65288"/>
                </a:lnTo>
                <a:lnTo>
                  <a:pt x="44165" y="63367"/>
                </a:lnTo>
                <a:lnTo>
                  <a:pt x="45125" y="60487"/>
                </a:lnTo>
                <a:lnTo>
                  <a:pt x="46070" y="57607"/>
                </a:lnTo>
                <a:lnTo>
                  <a:pt x="47045" y="54726"/>
                </a:lnTo>
                <a:lnTo>
                  <a:pt x="47045" y="48966"/>
                </a:lnTo>
                <a:lnTo>
                  <a:pt x="46070" y="46085"/>
                </a:lnTo>
                <a:lnTo>
                  <a:pt x="45125" y="44165"/>
                </a:lnTo>
                <a:lnTo>
                  <a:pt x="44165" y="42245"/>
                </a:lnTo>
                <a:lnTo>
                  <a:pt x="43205" y="40325"/>
                </a:lnTo>
                <a:lnTo>
                  <a:pt x="42245" y="39364"/>
                </a:lnTo>
                <a:lnTo>
                  <a:pt x="40325" y="37444"/>
                </a:lnTo>
                <a:lnTo>
                  <a:pt x="38404" y="36484"/>
                </a:lnTo>
                <a:lnTo>
                  <a:pt x="36484" y="35524"/>
                </a:lnTo>
                <a:lnTo>
                  <a:pt x="34564" y="34564"/>
                </a:lnTo>
                <a:lnTo>
                  <a:pt x="32644" y="33604"/>
                </a:lnTo>
                <a:lnTo>
                  <a:pt x="29763" y="32644"/>
                </a:lnTo>
                <a:lnTo>
                  <a:pt x="27843" y="31683"/>
                </a:lnTo>
                <a:lnTo>
                  <a:pt x="25923" y="30723"/>
                </a:lnTo>
                <a:lnTo>
                  <a:pt x="24002" y="29763"/>
                </a:lnTo>
                <a:lnTo>
                  <a:pt x="22082" y="28803"/>
                </a:lnTo>
                <a:lnTo>
                  <a:pt x="20162" y="28803"/>
                </a:lnTo>
                <a:lnTo>
                  <a:pt x="19202" y="27843"/>
                </a:lnTo>
                <a:lnTo>
                  <a:pt x="17282" y="26883"/>
                </a:lnTo>
                <a:lnTo>
                  <a:pt x="16322" y="24963"/>
                </a:lnTo>
                <a:lnTo>
                  <a:pt x="15361" y="24003"/>
                </a:lnTo>
                <a:lnTo>
                  <a:pt x="13441" y="23042"/>
                </a:lnTo>
                <a:lnTo>
                  <a:pt x="13441" y="16322"/>
                </a:lnTo>
                <a:lnTo>
                  <a:pt x="14401" y="15361"/>
                </a:lnTo>
                <a:lnTo>
                  <a:pt x="14401" y="14401"/>
                </a:lnTo>
                <a:lnTo>
                  <a:pt x="15361" y="13441"/>
                </a:lnTo>
                <a:lnTo>
                  <a:pt x="16322" y="12481"/>
                </a:lnTo>
                <a:lnTo>
                  <a:pt x="17282" y="11521"/>
                </a:lnTo>
                <a:lnTo>
                  <a:pt x="19202" y="10561"/>
                </a:lnTo>
                <a:lnTo>
                  <a:pt x="20162" y="10561"/>
                </a:lnTo>
                <a:lnTo>
                  <a:pt x="22082" y="9601"/>
                </a:lnTo>
                <a:lnTo>
                  <a:pt x="29763" y="9601"/>
                </a:lnTo>
                <a:lnTo>
                  <a:pt x="31683" y="10561"/>
                </a:lnTo>
                <a:lnTo>
                  <a:pt x="33604" y="11521"/>
                </a:lnTo>
                <a:lnTo>
                  <a:pt x="35524" y="11521"/>
                </a:lnTo>
                <a:lnTo>
                  <a:pt x="36484" y="12481"/>
                </a:lnTo>
                <a:lnTo>
                  <a:pt x="37444" y="12481"/>
                </a:lnTo>
                <a:lnTo>
                  <a:pt x="39364" y="13441"/>
                </a:lnTo>
                <a:lnTo>
                  <a:pt x="39364" y="14401"/>
                </a:lnTo>
                <a:lnTo>
                  <a:pt x="43205" y="14401"/>
                </a:lnTo>
                <a:lnTo>
                  <a:pt x="43205" y="5760"/>
                </a:lnTo>
                <a:lnTo>
                  <a:pt x="42245" y="4800"/>
                </a:lnTo>
                <a:lnTo>
                  <a:pt x="41285" y="3840"/>
                </a:lnTo>
                <a:lnTo>
                  <a:pt x="40325" y="3840"/>
                </a:lnTo>
                <a:lnTo>
                  <a:pt x="39364" y="2895"/>
                </a:lnTo>
                <a:lnTo>
                  <a:pt x="38404" y="2895"/>
                </a:lnTo>
                <a:lnTo>
                  <a:pt x="37444" y="1920"/>
                </a:lnTo>
                <a:lnTo>
                  <a:pt x="35524" y="1920"/>
                </a:lnTo>
                <a:lnTo>
                  <a:pt x="34564" y="960"/>
                </a:lnTo>
                <a:lnTo>
                  <a:pt x="31683" y="960"/>
                </a:lnTo>
                <a:lnTo>
                  <a:pt x="29763" y="0"/>
                </a:lnTo>
                <a:lnTo>
                  <a:pt x="2208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/>
          <p:nvPr/>
        </p:nvSpPr>
        <p:spPr>
          <a:xfrm>
            <a:off x="4320098" y="8050362"/>
            <a:ext cx="54726" cy="72969"/>
          </a:xfrm>
          <a:custGeom>
            <a:avLst/>
            <a:gdLst/>
            <a:ahLst/>
            <a:cxnLst/>
            <a:rect l="l" t="t" r="r" b="b"/>
            <a:pathLst>
              <a:path w="54726" h="72969">
                <a:moveTo>
                  <a:pt x="46085" y="71048"/>
                </a:moveTo>
                <a:lnTo>
                  <a:pt x="46085" y="72009"/>
                </a:lnTo>
                <a:lnTo>
                  <a:pt x="52806" y="72009"/>
                </a:lnTo>
                <a:lnTo>
                  <a:pt x="52806" y="71048"/>
                </a:lnTo>
                <a:lnTo>
                  <a:pt x="54726" y="71048"/>
                </a:lnTo>
                <a:lnTo>
                  <a:pt x="54726" y="21122"/>
                </a:lnTo>
                <a:lnTo>
                  <a:pt x="53766" y="17282"/>
                </a:lnTo>
                <a:lnTo>
                  <a:pt x="53766" y="14401"/>
                </a:lnTo>
                <a:lnTo>
                  <a:pt x="52806" y="11521"/>
                </a:lnTo>
                <a:lnTo>
                  <a:pt x="50886" y="8641"/>
                </a:lnTo>
                <a:lnTo>
                  <a:pt x="48966" y="6720"/>
                </a:lnTo>
                <a:lnTo>
                  <a:pt x="47045" y="4800"/>
                </a:lnTo>
                <a:lnTo>
                  <a:pt x="44165" y="2895"/>
                </a:lnTo>
                <a:lnTo>
                  <a:pt x="40325" y="1920"/>
                </a:lnTo>
                <a:lnTo>
                  <a:pt x="37444" y="960"/>
                </a:lnTo>
                <a:lnTo>
                  <a:pt x="33604" y="0"/>
                </a:lnTo>
                <a:lnTo>
                  <a:pt x="25923" y="0"/>
                </a:lnTo>
                <a:lnTo>
                  <a:pt x="24003" y="960"/>
                </a:lnTo>
                <a:lnTo>
                  <a:pt x="21122" y="960"/>
                </a:lnTo>
                <a:lnTo>
                  <a:pt x="18242" y="1920"/>
                </a:lnTo>
                <a:lnTo>
                  <a:pt x="16322" y="1920"/>
                </a:lnTo>
                <a:lnTo>
                  <a:pt x="14401" y="2895"/>
                </a:lnTo>
                <a:lnTo>
                  <a:pt x="12481" y="3840"/>
                </a:lnTo>
                <a:lnTo>
                  <a:pt x="10561" y="3840"/>
                </a:lnTo>
                <a:lnTo>
                  <a:pt x="8641" y="4800"/>
                </a:lnTo>
                <a:lnTo>
                  <a:pt x="6736" y="5760"/>
                </a:lnTo>
                <a:lnTo>
                  <a:pt x="5775" y="6720"/>
                </a:lnTo>
                <a:lnTo>
                  <a:pt x="4800" y="7680"/>
                </a:lnTo>
                <a:lnTo>
                  <a:pt x="3840" y="8641"/>
                </a:lnTo>
                <a:lnTo>
                  <a:pt x="3840" y="15361"/>
                </a:lnTo>
                <a:lnTo>
                  <a:pt x="4800" y="16322"/>
                </a:lnTo>
                <a:lnTo>
                  <a:pt x="5775" y="17282"/>
                </a:lnTo>
                <a:lnTo>
                  <a:pt x="6736" y="17282"/>
                </a:lnTo>
                <a:lnTo>
                  <a:pt x="7680" y="16322"/>
                </a:lnTo>
                <a:lnTo>
                  <a:pt x="8641" y="16322"/>
                </a:lnTo>
                <a:lnTo>
                  <a:pt x="9616" y="15361"/>
                </a:lnTo>
                <a:lnTo>
                  <a:pt x="11521" y="14401"/>
                </a:lnTo>
                <a:lnTo>
                  <a:pt x="13456" y="13441"/>
                </a:lnTo>
                <a:lnTo>
                  <a:pt x="15361" y="12481"/>
                </a:lnTo>
                <a:lnTo>
                  <a:pt x="17282" y="11521"/>
                </a:lnTo>
                <a:lnTo>
                  <a:pt x="19202" y="11521"/>
                </a:lnTo>
                <a:lnTo>
                  <a:pt x="22082" y="10561"/>
                </a:lnTo>
                <a:lnTo>
                  <a:pt x="32644" y="10561"/>
                </a:lnTo>
                <a:lnTo>
                  <a:pt x="34564" y="11521"/>
                </a:lnTo>
                <a:lnTo>
                  <a:pt x="36484" y="11521"/>
                </a:lnTo>
                <a:lnTo>
                  <a:pt x="38404" y="12481"/>
                </a:lnTo>
                <a:lnTo>
                  <a:pt x="39364" y="14401"/>
                </a:lnTo>
                <a:lnTo>
                  <a:pt x="40325" y="15361"/>
                </a:lnTo>
                <a:lnTo>
                  <a:pt x="41285" y="17282"/>
                </a:lnTo>
                <a:lnTo>
                  <a:pt x="42245" y="19202"/>
                </a:lnTo>
                <a:lnTo>
                  <a:pt x="42245" y="30723"/>
                </a:lnTo>
                <a:lnTo>
                  <a:pt x="28803" y="30723"/>
                </a:lnTo>
                <a:lnTo>
                  <a:pt x="24003" y="31683"/>
                </a:lnTo>
                <a:lnTo>
                  <a:pt x="19202" y="32644"/>
                </a:lnTo>
                <a:lnTo>
                  <a:pt x="15361" y="32644"/>
                </a:lnTo>
                <a:lnTo>
                  <a:pt x="12481" y="34564"/>
                </a:lnTo>
                <a:lnTo>
                  <a:pt x="9616" y="36484"/>
                </a:lnTo>
                <a:lnTo>
                  <a:pt x="6736" y="38404"/>
                </a:lnTo>
                <a:lnTo>
                  <a:pt x="3840" y="40325"/>
                </a:lnTo>
                <a:lnTo>
                  <a:pt x="2895" y="43205"/>
                </a:lnTo>
                <a:lnTo>
                  <a:pt x="960" y="46085"/>
                </a:lnTo>
                <a:lnTo>
                  <a:pt x="0" y="48966"/>
                </a:lnTo>
                <a:lnTo>
                  <a:pt x="0" y="55686"/>
                </a:lnTo>
                <a:lnTo>
                  <a:pt x="960" y="58567"/>
                </a:lnTo>
                <a:lnTo>
                  <a:pt x="1935" y="61447"/>
                </a:lnTo>
                <a:lnTo>
                  <a:pt x="2895" y="63367"/>
                </a:lnTo>
                <a:lnTo>
                  <a:pt x="4800" y="66248"/>
                </a:lnTo>
                <a:lnTo>
                  <a:pt x="6736" y="67208"/>
                </a:lnTo>
                <a:lnTo>
                  <a:pt x="8641" y="69128"/>
                </a:lnTo>
                <a:lnTo>
                  <a:pt x="11521" y="70073"/>
                </a:lnTo>
                <a:lnTo>
                  <a:pt x="12481" y="55686"/>
                </a:lnTo>
                <a:lnTo>
                  <a:pt x="12481" y="49926"/>
                </a:lnTo>
                <a:lnTo>
                  <a:pt x="13456" y="48006"/>
                </a:lnTo>
                <a:lnTo>
                  <a:pt x="14401" y="47045"/>
                </a:lnTo>
                <a:lnTo>
                  <a:pt x="14401" y="45125"/>
                </a:lnTo>
                <a:lnTo>
                  <a:pt x="16322" y="44165"/>
                </a:lnTo>
                <a:lnTo>
                  <a:pt x="17282" y="43205"/>
                </a:lnTo>
                <a:lnTo>
                  <a:pt x="19202" y="41285"/>
                </a:lnTo>
                <a:lnTo>
                  <a:pt x="21122" y="41285"/>
                </a:lnTo>
                <a:lnTo>
                  <a:pt x="24003" y="40325"/>
                </a:lnTo>
                <a:lnTo>
                  <a:pt x="25923" y="39364"/>
                </a:lnTo>
                <a:lnTo>
                  <a:pt x="42245" y="39364"/>
                </a:lnTo>
                <a:lnTo>
                  <a:pt x="42245" y="53766"/>
                </a:lnTo>
                <a:lnTo>
                  <a:pt x="39364" y="56647"/>
                </a:lnTo>
                <a:lnTo>
                  <a:pt x="36484" y="59527"/>
                </a:lnTo>
                <a:lnTo>
                  <a:pt x="33604" y="60487"/>
                </a:lnTo>
                <a:lnTo>
                  <a:pt x="31683" y="62407"/>
                </a:lnTo>
                <a:lnTo>
                  <a:pt x="28803" y="63367"/>
                </a:lnTo>
                <a:lnTo>
                  <a:pt x="21122" y="63367"/>
                </a:lnTo>
                <a:lnTo>
                  <a:pt x="18242" y="62407"/>
                </a:lnTo>
                <a:lnTo>
                  <a:pt x="20162" y="72969"/>
                </a:lnTo>
                <a:lnTo>
                  <a:pt x="26883" y="72969"/>
                </a:lnTo>
                <a:lnTo>
                  <a:pt x="30723" y="72009"/>
                </a:lnTo>
                <a:lnTo>
                  <a:pt x="34564" y="70073"/>
                </a:lnTo>
                <a:lnTo>
                  <a:pt x="38404" y="68168"/>
                </a:lnTo>
                <a:lnTo>
                  <a:pt x="41285" y="66248"/>
                </a:lnTo>
                <a:lnTo>
                  <a:pt x="44165" y="63367"/>
                </a:lnTo>
                <a:lnTo>
                  <a:pt x="44165" y="71048"/>
                </a:lnTo>
                <a:lnTo>
                  <a:pt x="46085" y="7104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" name="object 160"/>
          <p:cNvSpPr/>
          <p:nvPr/>
        </p:nvSpPr>
        <p:spPr>
          <a:xfrm>
            <a:off x="4331619" y="8106049"/>
            <a:ext cx="8641" cy="17282"/>
          </a:xfrm>
          <a:custGeom>
            <a:avLst/>
            <a:gdLst/>
            <a:ahLst/>
            <a:cxnLst/>
            <a:rect l="l" t="t" r="r" b="b"/>
            <a:pathLst>
              <a:path w="8641" h="17282">
                <a:moveTo>
                  <a:pt x="960" y="0"/>
                </a:moveTo>
                <a:lnTo>
                  <a:pt x="0" y="14386"/>
                </a:lnTo>
                <a:lnTo>
                  <a:pt x="1935" y="15361"/>
                </a:lnTo>
                <a:lnTo>
                  <a:pt x="4800" y="16322"/>
                </a:lnTo>
                <a:lnTo>
                  <a:pt x="8641" y="17282"/>
                </a:lnTo>
                <a:lnTo>
                  <a:pt x="6720" y="6720"/>
                </a:lnTo>
                <a:lnTo>
                  <a:pt x="4800" y="4800"/>
                </a:lnTo>
                <a:lnTo>
                  <a:pt x="1935" y="2880"/>
                </a:lnTo>
                <a:lnTo>
                  <a:pt x="96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" name="object 161"/>
          <p:cNvSpPr/>
          <p:nvPr/>
        </p:nvSpPr>
        <p:spPr>
          <a:xfrm>
            <a:off x="4387306" y="8034040"/>
            <a:ext cx="43190" cy="89291"/>
          </a:xfrm>
          <a:custGeom>
            <a:avLst/>
            <a:gdLst/>
            <a:ahLst/>
            <a:cxnLst/>
            <a:rect l="l" t="t" r="r" b="b"/>
            <a:pathLst>
              <a:path w="43190" h="89291">
                <a:moveTo>
                  <a:pt x="43190" y="78729"/>
                </a:moveTo>
                <a:lnTo>
                  <a:pt x="42230" y="78729"/>
                </a:lnTo>
                <a:lnTo>
                  <a:pt x="42230" y="76809"/>
                </a:lnTo>
                <a:lnTo>
                  <a:pt x="39349" y="76809"/>
                </a:lnTo>
                <a:lnTo>
                  <a:pt x="38389" y="77769"/>
                </a:lnTo>
                <a:lnTo>
                  <a:pt x="36484" y="77769"/>
                </a:lnTo>
                <a:lnTo>
                  <a:pt x="35509" y="78729"/>
                </a:lnTo>
                <a:lnTo>
                  <a:pt x="29763" y="78729"/>
                </a:lnTo>
                <a:lnTo>
                  <a:pt x="26883" y="77769"/>
                </a:lnTo>
                <a:lnTo>
                  <a:pt x="25923" y="74889"/>
                </a:lnTo>
                <a:lnTo>
                  <a:pt x="23987" y="72969"/>
                </a:lnTo>
                <a:lnTo>
                  <a:pt x="23987" y="27843"/>
                </a:lnTo>
                <a:lnTo>
                  <a:pt x="42230" y="27843"/>
                </a:lnTo>
                <a:lnTo>
                  <a:pt x="42230" y="26883"/>
                </a:lnTo>
                <a:lnTo>
                  <a:pt x="43190" y="25923"/>
                </a:lnTo>
                <a:lnTo>
                  <a:pt x="43190" y="21122"/>
                </a:lnTo>
                <a:lnTo>
                  <a:pt x="42230" y="20162"/>
                </a:lnTo>
                <a:lnTo>
                  <a:pt x="42230" y="18242"/>
                </a:lnTo>
                <a:lnTo>
                  <a:pt x="23987" y="18242"/>
                </a:lnTo>
                <a:lnTo>
                  <a:pt x="23987" y="1935"/>
                </a:lnTo>
                <a:lnTo>
                  <a:pt x="23042" y="1935"/>
                </a:lnTo>
                <a:lnTo>
                  <a:pt x="23042" y="975"/>
                </a:lnTo>
                <a:lnTo>
                  <a:pt x="22082" y="975"/>
                </a:lnTo>
                <a:lnTo>
                  <a:pt x="22082" y="0"/>
                </a:lnTo>
                <a:lnTo>
                  <a:pt x="13441" y="0"/>
                </a:lnTo>
                <a:lnTo>
                  <a:pt x="12481" y="975"/>
                </a:lnTo>
                <a:lnTo>
                  <a:pt x="11521" y="975"/>
                </a:lnTo>
                <a:lnTo>
                  <a:pt x="11521" y="18242"/>
                </a:lnTo>
                <a:lnTo>
                  <a:pt x="960" y="18242"/>
                </a:lnTo>
                <a:lnTo>
                  <a:pt x="960" y="19217"/>
                </a:lnTo>
                <a:lnTo>
                  <a:pt x="0" y="19217"/>
                </a:lnTo>
                <a:lnTo>
                  <a:pt x="0" y="26883"/>
                </a:lnTo>
                <a:lnTo>
                  <a:pt x="960" y="27843"/>
                </a:lnTo>
                <a:lnTo>
                  <a:pt x="11521" y="27843"/>
                </a:lnTo>
                <a:lnTo>
                  <a:pt x="11521" y="73929"/>
                </a:lnTo>
                <a:lnTo>
                  <a:pt x="12481" y="76809"/>
                </a:lnTo>
                <a:lnTo>
                  <a:pt x="13441" y="79689"/>
                </a:lnTo>
                <a:lnTo>
                  <a:pt x="14401" y="81610"/>
                </a:lnTo>
                <a:lnTo>
                  <a:pt x="16322" y="83530"/>
                </a:lnTo>
                <a:lnTo>
                  <a:pt x="17266" y="85450"/>
                </a:lnTo>
                <a:lnTo>
                  <a:pt x="19202" y="86395"/>
                </a:lnTo>
                <a:lnTo>
                  <a:pt x="22082" y="87370"/>
                </a:lnTo>
                <a:lnTo>
                  <a:pt x="23987" y="88331"/>
                </a:lnTo>
                <a:lnTo>
                  <a:pt x="27828" y="89291"/>
                </a:lnTo>
                <a:lnTo>
                  <a:pt x="32644" y="89291"/>
                </a:lnTo>
                <a:lnTo>
                  <a:pt x="34549" y="88331"/>
                </a:lnTo>
                <a:lnTo>
                  <a:pt x="38389" y="88331"/>
                </a:lnTo>
                <a:lnTo>
                  <a:pt x="39349" y="87370"/>
                </a:lnTo>
                <a:lnTo>
                  <a:pt x="41269" y="87370"/>
                </a:lnTo>
                <a:lnTo>
                  <a:pt x="41269" y="86395"/>
                </a:lnTo>
                <a:lnTo>
                  <a:pt x="42230" y="86395"/>
                </a:lnTo>
                <a:lnTo>
                  <a:pt x="42230" y="84490"/>
                </a:lnTo>
                <a:lnTo>
                  <a:pt x="43190" y="83530"/>
                </a:lnTo>
                <a:lnTo>
                  <a:pt x="43190" y="7872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" name="object 162"/>
          <p:cNvSpPr/>
          <p:nvPr/>
        </p:nvSpPr>
        <p:spPr>
          <a:xfrm>
            <a:off x="4445858" y="8024454"/>
            <a:ext cx="14401" cy="14401"/>
          </a:xfrm>
          <a:custGeom>
            <a:avLst/>
            <a:gdLst/>
            <a:ahLst/>
            <a:cxnLst/>
            <a:rect l="l" t="t" r="r" b="b"/>
            <a:pathLst>
              <a:path w="14401" h="14401">
                <a:moveTo>
                  <a:pt x="960" y="13426"/>
                </a:moveTo>
                <a:lnTo>
                  <a:pt x="1920" y="14401"/>
                </a:lnTo>
                <a:lnTo>
                  <a:pt x="11521" y="14401"/>
                </a:lnTo>
                <a:lnTo>
                  <a:pt x="13441" y="13426"/>
                </a:lnTo>
                <a:lnTo>
                  <a:pt x="14401" y="12466"/>
                </a:lnTo>
                <a:lnTo>
                  <a:pt x="14401" y="2880"/>
                </a:lnTo>
                <a:lnTo>
                  <a:pt x="13441" y="1904"/>
                </a:lnTo>
                <a:lnTo>
                  <a:pt x="11521" y="960"/>
                </a:lnTo>
                <a:lnTo>
                  <a:pt x="9601" y="0"/>
                </a:lnTo>
                <a:lnTo>
                  <a:pt x="3840" y="0"/>
                </a:lnTo>
                <a:lnTo>
                  <a:pt x="1920" y="960"/>
                </a:lnTo>
                <a:lnTo>
                  <a:pt x="960" y="1904"/>
                </a:lnTo>
                <a:lnTo>
                  <a:pt x="0" y="2880"/>
                </a:lnTo>
                <a:lnTo>
                  <a:pt x="0" y="12466"/>
                </a:lnTo>
                <a:lnTo>
                  <a:pt x="960" y="1342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" name="object 163"/>
          <p:cNvSpPr/>
          <p:nvPr/>
        </p:nvSpPr>
        <p:spPr>
          <a:xfrm>
            <a:off x="4446818" y="8051322"/>
            <a:ext cx="12481" cy="71048"/>
          </a:xfrm>
          <a:custGeom>
            <a:avLst/>
            <a:gdLst/>
            <a:ahLst/>
            <a:cxnLst/>
            <a:rect l="l" t="t" r="r" b="b"/>
            <a:pathLst>
              <a:path w="12481" h="71048">
                <a:moveTo>
                  <a:pt x="12481" y="1935"/>
                </a:moveTo>
                <a:lnTo>
                  <a:pt x="11521" y="1935"/>
                </a:lnTo>
                <a:lnTo>
                  <a:pt x="11521" y="960"/>
                </a:lnTo>
                <a:lnTo>
                  <a:pt x="9601" y="960"/>
                </a:lnTo>
                <a:lnTo>
                  <a:pt x="8641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0" y="1935"/>
                </a:lnTo>
                <a:lnTo>
                  <a:pt x="0" y="70088"/>
                </a:lnTo>
                <a:lnTo>
                  <a:pt x="1920" y="70088"/>
                </a:lnTo>
                <a:lnTo>
                  <a:pt x="2880" y="71048"/>
                </a:lnTo>
                <a:lnTo>
                  <a:pt x="9601" y="71048"/>
                </a:lnTo>
                <a:lnTo>
                  <a:pt x="10561" y="70088"/>
                </a:lnTo>
                <a:lnTo>
                  <a:pt x="11521" y="70088"/>
                </a:lnTo>
                <a:lnTo>
                  <a:pt x="12481" y="69113"/>
                </a:lnTo>
                <a:lnTo>
                  <a:pt x="12481" y="193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/>
          <p:nvPr/>
        </p:nvSpPr>
        <p:spPr>
          <a:xfrm>
            <a:off x="4476582" y="8050362"/>
            <a:ext cx="66233" cy="72969"/>
          </a:xfrm>
          <a:custGeom>
            <a:avLst/>
            <a:gdLst/>
            <a:ahLst/>
            <a:cxnLst/>
            <a:rect l="l" t="t" r="r" b="b"/>
            <a:pathLst>
              <a:path w="66233" h="72969">
                <a:moveTo>
                  <a:pt x="960" y="48006"/>
                </a:moveTo>
                <a:lnTo>
                  <a:pt x="1920" y="51846"/>
                </a:lnTo>
                <a:lnTo>
                  <a:pt x="3840" y="56647"/>
                </a:lnTo>
                <a:lnTo>
                  <a:pt x="5760" y="60487"/>
                </a:lnTo>
                <a:lnTo>
                  <a:pt x="8641" y="63367"/>
                </a:lnTo>
                <a:lnTo>
                  <a:pt x="10561" y="66248"/>
                </a:lnTo>
                <a:lnTo>
                  <a:pt x="14401" y="69128"/>
                </a:lnTo>
                <a:lnTo>
                  <a:pt x="18242" y="70073"/>
                </a:lnTo>
                <a:lnTo>
                  <a:pt x="17282" y="54726"/>
                </a:lnTo>
                <a:lnTo>
                  <a:pt x="15361" y="52806"/>
                </a:lnTo>
                <a:lnTo>
                  <a:pt x="14401" y="49926"/>
                </a:lnTo>
                <a:lnTo>
                  <a:pt x="14401" y="46085"/>
                </a:lnTo>
                <a:lnTo>
                  <a:pt x="13441" y="43205"/>
                </a:lnTo>
                <a:lnTo>
                  <a:pt x="13441" y="28803"/>
                </a:lnTo>
                <a:lnTo>
                  <a:pt x="14401" y="25923"/>
                </a:lnTo>
                <a:lnTo>
                  <a:pt x="15361" y="23042"/>
                </a:lnTo>
                <a:lnTo>
                  <a:pt x="16322" y="20162"/>
                </a:lnTo>
                <a:lnTo>
                  <a:pt x="18242" y="18242"/>
                </a:lnTo>
                <a:lnTo>
                  <a:pt x="19202" y="15361"/>
                </a:lnTo>
                <a:lnTo>
                  <a:pt x="22082" y="13441"/>
                </a:lnTo>
                <a:lnTo>
                  <a:pt x="24002" y="12481"/>
                </a:lnTo>
                <a:lnTo>
                  <a:pt x="26883" y="10561"/>
                </a:lnTo>
                <a:lnTo>
                  <a:pt x="37444" y="10561"/>
                </a:lnTo>
                <a:lnTo>
                  <a:pt x="40309" y="11521"/>
                </a:lnTo>
                <a:lnTo>
                  <a:pt x="43190" y="12481"/>
                </a:lnTo>
                <a:lnTo>
                  <a:pt x="46085" y="14401"/>
                </a:lnTo>
                <a:lnTo>
                  <a:pt x="47990" y="16322"/>
                </a:lnTo>
                <a:lnTo>
                  <a:pt x="48966" y="18242"/>
                </a:lnTo>
                <a:lnTo>
                  <a:pt x="50871" y="20162"/>
                </a:lnTo>
                <a:lnTo>
                  <a:pt x="51831" y="23042"/>
                </a:lnTo>
                <a:lnTo>
                  <a:pt x="52806" y="26883"/>
                </a:lnTo>
                <a:lnTo>
                  <a:pt x="53751" y="29763"/>
                </a:lnTo>
                <a:lnTo>
                  <a:pt x="53751" y="40325"/>
                </a:lnTo>
                <a:lnTo>
                  <a:pt x="52806" y="44165"/>
                </a:lnTo>
                <a:lnTo>
                  <a:pt x="52806" y="47045"/>
                </a:lnTo>
                <a:lnTo>
                  <a:pt x="51831" y="49926"/>
                </a:lnTo>
                <a:lnTo>
                  <a:pt x="49911" y="52806"/>
                </a:lnTo>
                <a:lnTo>
                  <a:pt x="48966" y="55686"/>
                </a:lnTo>
                <a:lnTo>
                  <a:pt x="47030" y="57607"/>
                </a:lnTo>
                <a:lnTo>
                  <a:pt x="45125" y="59527"/>
                </a:lnTo>
                <a:lnTo>
                  <a:pt x="42245" y="60487"/>
                </a:lnTo>
                <a:lnTo>
                  <a:pt x="39349" y="62407"/>
                </a:lnTo>
                <a:lnTo>
                  <a:pt x="29748" y="62407"/>
                </a:lnTo>
                <a:lnTo>
                  <a:pt x="25908" y="61447"/>
                </a:lnTo>
                <a:lnTo>
                  <a:pt x="26883" y="72969"/>
                </a:lnTo>
                <a:lnTo>
                  <a:pt x="38404" y="72969"/>
                </a:lnTo>
                <a:lnTo>
                  <a:pt x="43190" y="72009"/>
                </a:lnTo>
                <a:lnTo>
                  <a:pt x="47030" y="70073"/>
                </a:lnTo>
                <a:lnTo>
                  <a:pt x="51831" y="68168"/>
                </a:lnTo>
                <a:lnTo>
                  <a:pt x="54711" y="65288"/>
                </a:lnTo>
                <a:lnTo>
                  <a:pt x="57591" y="62407"/>
                </a:lnTo>
                <a:lnTo>
                  <a:pt x="60472" y="59527"/>
                </a:lnTo>
                <a:lnTo>
                  <a:pt x="62392" y="55686"/>
                </a:lnTo>
                <a:lnTo>
                  <a:pt x="64312" y="50886"/>
                </a:lnTo>
                <a:lnTo>
                  <a:pt x="65272" y="46085"/>
                </a:lnTo>
                <a:lnTo>
                  <a:pt x="66233" y="41285"/>
                </a:lnTo>
                <a:lnTo>
                  <a:pt x="66233" y="30723"/>
                </a:lnTo>
                <a:lnTo>
                  <a:pt x="65272" y="24963"/>
                </a:lnTo>
                <a:lnTo>
                  <a:pt x="64312" y="21122"/>
                </a:lnTo>
                <a:lnTo>
                  <a:pt x="63352" y="16322"/>
                </a:lnTo>
                <a:lnTo>
                  <a:pt x="60472" y="12481"/>
                </a:lnTo>
                <a:lnTo>
                  <a:pt x="58552" y="9601"/>
                </a:lnTo>
                <a:lnTo>
                  <a:pt x="55671" y="6720"/>
                </a:lnTo>
                <a:lnTo>
                  <a:pt x="51831" y="4800"/>
                </a:lnTo>
                <a:lnTo>
                  <a:pt x="47990" y="2895"/>
                </a:lnTo>
                <a:lnTo>
                  <a:pt x="44150" y="960"/>
                </a:lnTo>
                <a:lnTo>
                  <a:pt x="39349" y="0"/>
                </a:lnTo>
                <a:lnTo>
                  <a:pt x="28803" y="0"/>
                </a:lnTo>
                <a:lnTo>
                  <a:pt x="23042" y="960"/>
                </a:lnTo>
                <a:lnTo>
                  <a:pt x="19202" y="2895"/>
                </a:lnTo>
                <a:lnTo>
                  <a:pt x="15361" y="4800"/>
                </a:lnTo>
                <a:lnTo>
                  <a:pt x="11521" y="7680"/>
                </a:lnTo>
                <a:lnTo>
                  <a:pt x="8641" y="10561"/>
                </a:lnTo>
                <a:lnTo>
                  <a:pt x="5760" y="14401"/>
                </a:lnTo>
                <a:lnTo>
                  <a:pt x="3840" y="18242"/>
                </a:lnTo>
                <a:lnTo>
                  <a:pt x="1920" y="22082"/>
                </a:lnTo>
                <a:lnTo>
                  <a:pt x="960" y="26883"/>
                </a:lnTo>
                <a:lnTo>
                  <a:pt x="0" y="31683"/>
                </a:lnTo>
                <a:lnTo>
                  <a:pt x="0" y="43205"/>
                </a:lnTo>
                <a:lnTo>
                  <a:pt x="960" y="4800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" name="object 165"/>
          <p:cNvSpPr/>
          <p:nvPr/>
        </p:nvSpPr>
        <p:spPr>
          <a:xfrm>
            <a:off x="4493864" y="8105089"/>
            <a:ext cx="9601" cy="18242"/>
          </a:xfrm>
          <a:custGeom>
            <a:avLst/>
            <a:gdLst/>
            <a:ahLst/>
            <a:cxnLst/>
            <a:rect l="l" t="t" r="r" b="b"/>
            <a:pathLst>
              <a:path w="9601" h="18242">
                <a:moveTo>
                  <a:pt x="5760" y="5760"/>
                </a:moveTo>
                <a:lnTo>
                  <a:pt x="3840" y="4800"/>
                </a:lnTo>
                <a:lnTo>
                  <a:pt x="1920" y="2880"/>
                </a:lnTo>
                <a:lnTo>
                  <a:pt x="0" y="0"/>
                </a:lnTo>
                <a:lnTo>
                  <a:pt x="960" y="15346"/>
                </a:lnTo>
                <a:lnTo>
                  <a:pt x="4800" y="17282"/>
                </a:lnTo>
                <a:lnTo>
                  <a:pt x="9601" y="18242"/>
                </a:lnTo>
                <a:lnTo>
                  <a:pt x="8625" y="6720"/>
                </a:lnTo>
                <a:lnTo>
                  <a:pt x="5760" y="57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" name="object 166"/>
          <p:cNvSpPr/>
          <p:nvPr/>
        </p:nvSpPr>
        <p:spPr>
          <a:xfrm>
            <a:off x="4561057" y="8050362"/>
            <a:ext cx="56631" cy="72008"/>
          </a:xfrm>
          <a:custGeom>
            <a:avLst/>
            <a:gdLst/>
            <a:ahLst/>
            <a:cxnLst/>
            <a:rect l="l" t="t" r="r" b="b"/>
            <a:pathLst>
              <a:path w="56631" h="72008">
                <a:moveTo>
                  <a:pt x="3840" y="960"/>
                </a:moveTo>
                <a:lnTo>
                  <a:pt x="2880" y="960"/>
                </a:lnTo>
                <a:lnTo>
                  <a:pt x="2880" y="1920"/>
                </a:lnTo>
                <a:lnTo>
                  <a:pt x="0" y="1920"/>
                </a:lnTo>
                <a:lnTo>
                  <a:pt x="0" y="71048"/>
                </a:lnTo>
                <a:lnTo>
                  <a:pt x="1920" y="71048"/>
                </a:lnTo>
                <a:lnTo>
                  <a:pt x="1920" y="72009"/>
                </a:lnTo>
                <a:lnTo>
                  <a:pt x="9601" y="72009"/>
                </a:lnTo>
                <a:lnTo>
                  <a:pt x="10561" y="71048"/>
                </a:lnTo>
                <a:lnTo>
                  <a:pt x="11521" y="71048"/>
                </a:lnTo>
                <a:lnTo>
                  <a:pt x="11521" y="23042"/>
                </a:lnTo>
                <a:lnTo>
                  <a:pt x="15361" y="19202"/>
                </a:lnTo>
                <a:lnTo>
                  <a:pt x="18242" y="16322"/>
                </a:lnTo>
                <a:lnTo>
                  <a:pt x="21122" y="14401"/>
                </a:lnTo>
                <a:lnTo>
                  <a:pt x="24963" y="11521"/>
                </a:lnTo>
                <a:lnTo>
                  <a:pt x="27843" y="10561"/>
                </a:lnTo>
                <a:lnTo>
                  <a:pt x="32644" y="10561"/>
                </a:lnTo>
                <a:lnTo>
                  <a:pt x="34564" y="11521"/>
                </a:lnTo>
                <a:lnTo>
                  <a:pt x="36484" y="12481"/>
                </a:lnTo>
                <a:lnTo>
                  <a:pt x="38404" y="13441"/>
                </a:lnTo>
                <a:lnTo>
                  <a:pt x="40325" y="14401"/>
                </a:lnTo>
                <a:lnTo>
                  <a:pt x="41285" y="16322"/>
                </a:lnTo>
                <a:lnTo>
                  <a:pt x="42245" y="17282"/>
                </a:lnTo>
                <a:lnTo>
                  <a:pt x="43190" y="19202"/>
                </a:lnTo>
                <a:lnTo>
                  <a:pt x="44165" y="22082"/>
                </a:lnTo>
                <a:lnTo>
                  <a:pt x="44165" y="70073"/>
                </a:lnTo>
                <a:lnTo>
                  <a:pt x="45125" y="70073"/>
                </a:lnTo>
                <a:lnTo>
                  <a:pt x="45125" y="71048"/>
                </a:lnTo>
                <a:lnTo>
                  <a:pt x="46070" y="71048"/>
                </a:lnTo>
                <a:lnTo>
                  <a:pt x="47045" y="72009"/>
                </a:lnTo>
                <a:lnTo>
                  <a:pt x="54726" y="72009"/>
                </a:lnTo>
                <a:lnTo>
                  <a:pt x="54726" y="71048"/>
                </a:lnTo>
                <a:lnTo>
                  <a:pt x="56631" y="71048"/>
                </a:lnTo>
                <a:lnTo>
                  <a:pt x="56631" y="20162"/>
                </a:lnTo>
                <a:lnTo>
                  <a:pt x="55686" y="17282"/>
                </a:lnTo>
                <a:lnTo>
                  <a:pt x="54726" y="14401"/>
                </a:lnTo>
                <a:lnTo>
                  <a:pt x="53751" y="10561"/>
                </a:lnTo>
                <a:lnTo>
                  <a:pt x="51846" y="8641"/>
                </a:lnTo>
                <a:lnTo>
                  <a:pt x="49911" y="5760"/>
                </a:lnTo>
                <a:lnTo>
                  <a:pt x="47045" y="3840"/>
                </a:lnTo>
                <a:lnTo>
                  <a:pt x="44165" y="2895"/>
                </a:lnTo>
                <a:lnTo>
                  <a:pt x="41285" y="960"/>
                </a:lnTo>
                <a:lnTo>
                  <a:pt x="37444" y="0"/>
                </a:lnTo>
                <a:lnTo>
                  <a:pt x="28803" y="0"/>
                </a:lnTo>
                <a:lnTo>
                  <a:pt x="25923" y="960"/>
                </a:lnTo>
                <a:lnTo>
                  <a:pt x="22082" y="2895"/>
                </a:lnTo>
                <a:lnTo>
                  <a:pt x="18242" y="4800"/>
                </a:lnTo>
                <a:lnTo>
                  <a:pt x="14401" y="8641"/>
                </a:lnTo>
                <a:lnTo>
                  <a:pt x="10561" y="12481"/>
                </a:lnTo>
                <a:lnTo>
                  <a:pt x="10561" y="1920"/>
                </a:lnTo>
                <a:lnTo>
                  <a:pt x="7680" y="1920"/>
                </a:lnTo>
                <a:lnTo>
                  <a:pt x="7680" y="960"/>
                </a:lnTo>
                <a:lnTo>
                  <a:pt x="3840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" name="object 167"/>
          <p:cNvSpPr/>
          <p:nvPr/>
        </p:nvSpPr>
        <p:spPr>
          <a:xfrm>
            <a:off x="4666655" y="8051322"/>
            <a:ext cx="63352" cy="71048"/>
          </a:xfrm>
          <a:custGeom>
            <a:avLst/>
            <a:gdLst/>
            <a:ahLst/>
            <a:cxnLst/>
            <a:rect l="l" t="t" r="r" b="b"/>
            <a:pathLst>
              <a:path w="63352" h="71048">
                <a:moveTo>
                  <a:pt x="50886" y="2880"/>
                </a:moveTo>
                <a:lnTo>
                  <a:pt x="32644" y="56647"/>
                </a:lnTo>
                <a:lnTo>
                  <a:pt x="31668" y="57607"/>
                </a:lnTo>
                <a:lnTo>
                  <a:pt x="31668" y="56647"/>
                </a:lnTo>
                <a:lnTo>
                  <a:pt x="13441" y="2880"/>
                </a:lnTo>
                <a:lnTo>
                  <a:pt x="12481" y="1935"/>
                </a:lnTo>
                <a:lnTo>
                  <a:pt x="12481" y="960"/>
                </a:lnTo>
                <a:lnTo>
                  <a:pt x="9601" y="960"/>
                </a:lnTo>
                <a:lnTo>
                  <a:pt x="8641" y="0"/>
                </a:lnTo>
                <a:lnTo>
                  <a:pt x="2880" y="0"/>
                </a:lnTo>
                <a:lnTo>
                  <a:pt x="2880" y="960"/>
                </a:lnTo>
                <a:lnTo>
                  <a:pt x="960" y="960"/>
                </a:lnTo>
                <a:lnTo>
                  <a:pt x="0" y="1935"/>
                </a:lnTo>
                <a:lnTo>
                  <a:pt x="0" y="4800"/>
                </a:lnTo>
                <a:lnTo>
                  <a:pt x="960" y="4800"/>
                </a:lnTo>
                <a:lnTo>
                  <a:pt x="960" y="5760"/>
                </a:lnTo>
                <a:lnTo>
                  <a:pt x="23042" y="68168"/>
                </a:lnTo>
                <a:lnTo>
                  <a:pt x="23042" y="69113"/>
                </a:lnTo>
                <a:lnTo>
                  <a:pt x="24003" y="69113"/>
                </a:lnTo>
                <a:lnTo>
                  <a:pt x="24003" y="70088"/>
                </a:lnTo>
                <a:lnTo>
                  <a:pt x="25923" y="70088"/>
                </a:lnTo>
                <a:lnTo>
                  <a:pt x="26883" y="71048"/>
                </a:lnTo>
                <a:lnTo>
                  <a:pt x="36484" y="71048"/>
                </a:lnTo>
                <a:lnTo>
                  <a:pt x="37444" y="70088"/>
                </a:lnTo>
                <a:lnTo>
                  <a:pt x="38389" y="70088"/>
                </a:lnTo>
                <a:lnTo>
                  <a:pt x="39364" y="69113"/>
                </a:lnTo>
                <a:lnTo>
                  <a:pt x="40325" y="68168"/>
                </a:lnTo>
                <a:lnTo>
                  <a:pt x="62392" y="5760"/>
                </a:lnTo>
                <a:lnTo>
                  <a:pt x="62392" y="3840"/>
                </a:lnTo>
                <a:lnTo>
                  <a:pt x="63352" y="3840"/>
                </a:lnTo>
                <a:lnTo>
                  <a:pt x="63352" y="1935"/>
                </a:lnTo>
                <a:lnTo>
                  <a:pt x="62392" y="1935"/>
                </a:lnTo>
                <a:lnTo>
                  <a:pt x="62392" y="960"/>
                </a:lnTo>
                <a:lnTo>
                  <a:pt x="61432" y="960"/>
                </a:lnTo>
                <a:lnTo>
                  <a:pt x="60472" y="0"/>
                </a:lnTo>
                <a:lnTo>
                  <a:pt x="54726" y="0"/>
                </a:lnTo>
                <a:lnTo>
                  <a:pt x="53751" y="960"/>
                </a:lnTo>
                <a:lnTo>
                  <a:pt x="51846" y="960"/>
                </a:lnTo>
                <a:lnTo>
                  <a:pt x="50886" y="1935"/>
                </a:lnTo>
                <a:lnTo>
                  <a:pt x="50886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" name="object 168"/>
          <p:cNvSpPr/>
          <p:nvPr/>
        </p:nvSpPr>
        <p:spPr>
          <a:xfrm>
            <a:off x="4736729" y="8050362"/>
            <a:ext cx="47045" cy="72969"/>
          </a:xfrm>
          <a:custGeom>
            <a:avLst/>
            <a:gdLst/>
            <a:ahLst/>
            <a:cxnLst/>
            <a:rect l="l" t="t" r="r" b="b"/>
            <a:pathLst>
              <a:path w="47045" h="72969">
                <a:moveTo>
                  <a:pt x="16322" y="24963"/>
                </a:moveTo>
                <a:lnTo>
                  <a:pt x="15361" y="24003"/>
                </a:lnTo>
                <a:lnTo>
                  <a:pt x="14401" y="23042"/>
                </a:lnTo>
                <a:lnTo>
                  <a:pt x="13441" y="21122"/>
                </a:lnTo>
                <a:lnTo>
                  <a:pt x="13441" y="16322"/>
                </a:lnTo>
                <a:lnTo>
                  <a:pt x="14401" y="15361"/>
                </a:lnTo>
                <a:lnTo>
                  <a:pt x="14401" y="14401"/>
                </a:lnTo>
                <a:lnTo>
                  <a:pt x="15361" y="13441"/>
                </a:lnTo>
                <a:lnTo>
                  <a:pt x="16322" y="12481"/>
                </a:lnTo>
                <a:lnTo>
                  <a:pt x="17282" y="11521"/>
                </a:lnTo>
                <a:lnTo>
                  <a:pt x="19202" y="10561"/>
                </a:lnTo>
                <a:lnTo>
                  <a:pt x="20162" y="10561"/>
                </a:lnTo>
                <a:lnTo>
                  <a:pt x="22082" y="9601"/>
                </a:lnTo>
                <a:lnTo>
                  <a:pt x="29763" y="9601"/>
                </a:lnTo>
                <a:lnTo>
                  <a:pt x="31683" y="10561"/>
                </a:lnTo>
                <a:lnTo>
                  <a:pt x="33604" y="11521"/>
                </a:lnTo>
                <a:lnTo>
                  <a:pt x="35524" y="11521"/>
                </a:lnTo>
                <a:lnTo>
                  <a:pt x="36484" y="12481"/>
                </a:lnTo>
                <a:lnTo>
                  <a:pt x="38404" y="12481"/>
                </a:lnTo>
                <a:lnTo>
                  <a:pt x="39364" y="13441"/>
                </a:lnTo>
                <a:lnTo>
                  <a:pt x="40325" y="14401"/>
                </a:lnTo>
                <a:lnTo>
                  <a:pt x="43205" y="14401"/>
                </a:lnTo>
                <a:lnTo>
                  <a:pt x="43205" y="12481"/>
                </a:lnTo>
                <a:lnTo>
                  <a:pt x="44165" y="11521"/>
                </a:lnTo>
                <a:lnTo>
                  <a:pt x="44165" y="9601"/>
                </a:lnTo>
                <a:lnTo>
                  <a:pt x="43205" y="8641"/>
                </a:lnTo>
                <a:lnTo>
                  <a:pt x="43205" y="5760"/>
                </a:lnTo>
                <a:lnTo>
                  <a:pt x="42245" y="4800"/>
                </a:lnTo>
                <a:lnTo>
                  <a:pt x="41285" y="3840"/>
                </a:lnTo>
                <a:lnTo>
                  <a:pt x="40325" y="3840"/>
                </a:lnTo>
                <a:lnTo>
                  <a:pt x="39364" y="2895"/>
                </a:lnTo>
                <a:lnTo>
                  <a:pt x="38404" y="2895"/>
                </a:lnTo>
                <a:lnTo>
                  <a:pt x="37444" y="1920"/>
                </a:lnTo>
                <a:lnTo>
                  <a:pt x="36484" y="1920"/>
                </a:lnTo>
                <a:lnTo>
                  <a:pt x="34564" y="960"/>
                </a:lnTo>
                <a:lnTo>
                  <a:pt x="31683" y="960"/>
                </a:lnTo>
                <a:lnTo>
                  <a:pt x="29763" y="0"/>
                </a:lnTo>
                <a:lnTo>
                  <a:pt x="22082" y="0"/>
                </a:lnTo>
                <a:lnTo>
                  <a:pt x="18242" y="960"/>
                </a:lnTo>
                <a:lnTo>
                  <a:pt x="15361" y="1920"/>
                </a:lnTo>
                <a:lnTo>
                  <a:pt x="12481" y="2895"/>
                </a:lnTo>
                <a:lnTo>
                  <a:pt x="9601" y="4800"/>
                </a:lnTo>
                <a:lnTo>
                  <a:pt x="7680" y="6720"/>
                </a:lnTo>
                <a:lnTo>
                  <a:pt x="5760" y="7680"/>
                </a:lnTo>
                <a:lnTo>
                  <a:pt x="4800" y="10561"/>
                </a:lnTo>
                <a:lnTo>
                  <a:pt x="3840" y="12481"/>
                </a:lnTo>
                <a:lnTo>
                  <a:pt x="1920" y="14401"/>
                </a:lnTo>
                <a:lnTo>
                  <a:pt x="1920" y="23042"/>
                </a:lnTo>
                <a:lnTo>
                  <a:pt x="2880" y="24963"/>
                </a:lnTo>
                <a:lnTo>
                  <a:pt x="2880" y="27843"/>
                </a:lnTo>
                <a:lnTo>
                  <a:pt x="4800" y="29763"/>
                </a:lnTo>
                <a:lnTo>
                  <a:pt x="5760" y="31683"/>
                </a:lnTo>
                <a:lnTo>
                  <a:pt x="6720" y="32644"/>
                </a:lnTo>
                <a:lnTo>
                  <a:pt x="8641" y="34564"/>
                </a:lnTo>
                <a:lnTo>
                  <a:pt x="10561" y="35524"/>
                </a:lnTo>
                <a:lnTo>
                  <a:pt x="12481" y="36484"/>
                </a:lnTo>
                <a:lnTo>
                  <a:pt x="14401" y="37444"/>
                </a:lnTo>
                <a:lnTo>
                  <a:pt x="16322" y="38404"/>
                </a:lnTo>
                <a:lnTo>
                  <a:pt x="18242" y="39364"/>
                </a:lnTo>
                <a:lnTo>
                  <a:pt x="21122" y="40325"/>
                </a:lnTo>
                <a:lnTo>
                  <a:pt x="23042" y="41285"/>
                </a:lnTo>
                <a:lnTo>
                  <a:pt x="24963" y="42245"/>
                </a:lnTo>
                <a:lnTo>
                  <a:pt x="26883" y="42245"/>
                </a:lnTo>
                <a:lnTo>
                  <a:pt x="28803" y="43205"/>
                </a:lnTo>
                <a:lnTo>
                  <a:pt x="29763" y="44165"/>
                </a:lnTo>
                <a:lnTo>
                  <a:pt x="31683" y="45125"/>
                </a:lnTo>
                <a:lnTo>
                  <a:pt x="32644" y="47045"/>
                </a:lnTo>
                <a:lnTo>
                  <a:pt x="33604" y="48006"/>
                </a:lnTo>
                <a:lnTo>
                  <a:pt x="34564" y="48966"/>
                </a:lnTo>
                <a:lnTo>
                  <a:pt x="35524" y="50886"/>
                </a:lnTo>
                <a:lnTo>
                  <a:pt x="35524" y="54726"/>
                </a:lnTo>
                <a:lnTo>
                  <a:pt x="34564" y="55686"/>
                </a:lnTo>
                <a:lnTo>
                  <a:pt x="34564" y="57607"/>
                </a:lnTo>
                <a:lnTo>
                  <a:pt x="33604" y="58567"/>
                </a:lnTo>
                <a:lnTo>
                  <a:pt x="32644" y="59527"/>
                </a:lnTo>
                <a:lnTo>
                  <a:pt x="31683" y="60487"/>
                </a:lnTo>
                <a:lnTo>
                  <a:pt x="29763" y="61447"/>
                </a:lnTo>
                <a:lnTo>
                  <a:pt x="28803" y="62407"/>
                </a:lnTo>
                <a:lnTo>
                  <a:pt x="26883" y="62407"/>
                </a:lnTo>
                <a:lnTo>
                  <a:pt x="24963" y="63367"/>
                </a:lnTo>
                <a:lnTo>
                  <a:pt x="18242" y="63367"/>
                </a:lnTo>
                <a:lnTo>
                  <a:pt x="16322" y="62407"/>
                </a:lnTo>
                <a:lnTo>
                  <a:pt x="14401" y="62407"/>
                </a:lnTo>
                <a:lnTo>
                  <a:pt x="12481" y="61447"/>
                </a:lnTo>
                <a:lnTo>
                  <a:pt x="10561" y="60487"/>
                </a:lnTo>
                <a:lnTo>
                  <a:pt x="8641" y="59527"/>
                </a:lnTo>
                <a:lnTo>
                  <a:pt x="6720" y="59527"/>
                </a:lnTo>
                <a:lnTo>
                  <a:pt x="5760" y="58567"/>
                </a:lnTo>
                <a:lnTo>
                  <a:pt x="4800" y="57607"/>
                </a:lnTo>
                <a:lnTo>
                  <a:pt x="3840" y="56647"/>
                </a:lnTo>
                <a:lnTo>
                  <a:pt x="1920" y="56647"/>
                </a:lnTo>
                <a:lnTo>
                  <a:pt x="960" y="57607"/>
                </a:lnTo>
                <a:lnTo>
                  <a:pt x="960" y="59527"/>
                </a:lnTo>
                <a:lnTo>
                  <a:pt x="0" y="60487"/>
                </a:lnTo>
                <a:lnTo>
                  <a:pt x="0" y="63367"/>
                </a:lnTo>
                <a:lnTo>
                  <a:pt x="960" y="64328"/>
                </a:lnTo>
                <a:lnTo>
                  <a:pt x="960" y="67208"/>
                </a:lnTo>
                <a:lnTo>
                  <a:pt x="1920" y="67208"/>
                </a:lnTo>
                <a:lnTo>
                  <a:pt x="2880" y="68168"/>
                </a:lnTo>
                <a:lnTo>
                  <a:pt x="4800" y="69128"/>
                </a:lnTo>
                <a:lnTo>
                  <a:pt x="5760" y="70073"/>
                </a:lnTo>
                <a:lnTo>
                  <a:pt x="6720" y="70073"/>
                </a:lnTo>
                <a:lnTo>
                  <a:pt x="8641" y="71048"/>
                </a:lnTo>
                <a:lnTo>
                  <a:pt x="10561" y="71048"/>
                </a:lnTo>
                <a:lnTo>
                  <a:pt x="12481" y="72009"/>
                </a:lnTo>
                <a:lnTo>
                  <a:pt x="14401" y="72009"/>
                </a:lnTo>
                <a:lnTo>
                  <a:pt x="16322" y="72969"/>
                </a:lnTo>
                <a:lnTo>
                  <a:pt x="24963" y="72969"/>
                </a:lnTo>
                <a:lnTo>
                  <a:pt x="28803" y="72009"/>
                </a:lnTo>
                <a:lnTo>
                  <a:pt x="31683" y="71048"/>
                </a:lnTo>
                <a:lnTo>
                  <a:pt x="34564" y="70073"/>
                </a:lnTo>
                <a:lnTo>
                  <a:pt x="37444" y="69128"/>
                </a:lnTo>
                <a:lnTo>
                  <a:pt x="40325" y="67208"/>
                </a:lnTo>
                <a:lnTo>
                  <a:pt x="42245" y="65288"/>
                </a:lnTo>
                <a:lnTo>
                  <a:pt x="44165" y="63367"/>
                </a:lnTo>
                <a:lnTo>
                  <a:pt x="45125" y="60487"/>
                </a:lnTo>
                <a:lnTo>
                  <a:pt x="46085" y="57607"/>
                </a:lnTo>
                <a:lnTo>
                  <a:pt x="47045" y="54726"/>
                </a:lnTo>
                <a:lnTo>
                  <a:pt x="47045" y="46085"/>
                </a:lnTo>
                <a:lnTo>
                  <a:pt x="46085" y="44165"/>
                </a:lnTo>
                <a:lnTo>
                  <a:pt x="45125" y="42245"/>
                </a:lnTo>
                <a:lnTo>
                  <a:pt x="43205" y="40325"/>
                </a:lnTo>
                <a:lnTo>
                  <a:pt x="42245" y="39364"/>
                </a:lnTo>
                <a:lnTo>
                  <a:pt x="40325" y="37444"/>
                </a:lnTo>
                <a:lnTo>
                  <a:pt x="38404" y="36484"/>
                </a:lnTo>
                <a:lnTo>
                  <a:pt x="36484" y="35524"/>
                </a:lnTo>
                <a:lnTo>
                  <a:pt x="34564" y="34564"/>
                </a:lnTo>
                <a:lnTo>
                  <a:pt x="32644" y="33604"/>
                </a:lnTo>
                <a:lnTo>
                  <a:pt x="30723" y="32644"/>
                </a:lnTo>
                <a:lnTo>
                  <a:pt x="27843" y="31683"/>
                </a:lnTo>
                <a:lnTo>
                  <a:pt x="25923" y="30723"/>
                </a:lnTo>
                <a:lnTo>
                  <a:pt x="24002" y="29763"/>
                </a:lnTo>
                <a:lnTo>
                  <a:pt x="22082" y="28803"/>
                </a:lnTo>
                <a:lnTo>
                  <a:pt x="20162" y="28803"/>
                </a:lnTo>
                <a:lnTo>
                  <a:pt x="19202" y="27843"/>
                </a:lnTo>
                <a:lnTo>
                  <a:pt x="17282" y="26883"/>
                </a:lnTo>
                <a:lnTo>
                  <a:pt x="16322" y="249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" name="object 169"/>
          <p:cNvSpPr/>
          <p:nvPr/>
        </p:nvSpPr>
        <p:spPr>
          <a:xfrm>
            <a:off x="4830805" y="8050362"/>
            <a:ext cx="52806" cy="72969"/>
          </a:xfrm>
          <a:custGeom>
            <a:avLst/>
            <a:gdLst/>
            <a:ahLst/>
            <a:cxnLst/>
            <a:rect l="l" t="t" r="r" b="b"/>
            <a:pathLst>
              <a:path w="52806" h="72969">
                <a:moveTo>
                  <a:pt x="0" y="30723"/>
                </a:moveTo>
                <a:lnTo>
                  <a:pt x="0" y="43205"/>
                </a:lnTo>
                <a:lnTo>
                  <a:pt x="960" y="48006"/>
                </a:lnTo>
                <a:lnTo>
                  <a:pt x="1920" y="52806"/>
                </a:lnTo>
                <a:lnTo>
                  <a:pt x="3840" y="56647"/>
                </a:lnTo>
                <a:lnTo>
                  <a:pt x="5760" y="60487"/>
                </a:lnTo>
                <a:lnTo>
                  <a:pt x="7680" y="63367"/>
                </a:lnTo>
                <a:lnTo>
                  <a:pt x="10561" y="66248"/>
                </a:lnTo>
                <a:lnTo>
                  <a:pt x="13441" y="69128"/>
                </a:lnTo>
                <a:lnTo>
                  <a:pt x="17282" y="70073"/>
                </a:lnTo>
                <a:lnTo>
                  <a:pt x="21122" y="72009"/>
                </a:lnTo>
                <a:lnTo>
                  <a:pt x="24963" y="72969"/>
                </a:lnTo>
                <a:lnTo>
                  <a:pt x="34564" y="72969"/>
                </a:lnTo>
                <a:lnTo>
                  <a:pt x="36484" y="72009"/>
                </a:lnTo>
                <a:lnTo>
                  <a:pt x="38404" y="72009"/>
                </a:lnTo>
                <a:lnTo>
                  <a:pt x="40325" y="71048"/>
                </a:lnTo>
                <a:lnTo>
                  <a:pt x="42245" y="70073"/>
                </a:lnTo>
                <a:lnTo>
                  <a:pt x="44165" y="70073"/>
                </a:lnTo>
                <a:lnTo>
                  <a:pt x="46085" y="69128"/>
                </a:lnTo>
                <a:lnTo>
                  <a:pt x="47045" y="68168"/>
                </a:lnTo>
                <a:lnTo>
                  <a:pt x="48966" y="67208"/>
                </a:lnTo>
                <a:lnTo>
                  <a:pt x="49926" y="66248"/>
                </a:lnTo>
                <a:lnTo>
                  <a:pt x="49926" y="65288"/>
                </a:lnTo>
                <a:lnTo>
                  <a:pt x="50886" y="65288"/>
                </a:lnTo>
                <a:lnTo>
                  <a:pt x="51846" y="64328"/>
                </a:lnTo>
                <a:lnTo>
                  <a:pt x="51846" y="61447"/>
                </a:lnTo>
                <a:lnTo>
                  <a:pt x="52806" y="61447"/>
                </a:lnTo>
                <a:lnTo>
                  <a:pt x="52806" y="58567"/>
                </a:lnTo>
                <a:lnTo>
                  <a:pt x="51846" y="57607"/>
                </a:lnTo>
                <a:lnTo>
                  <a:pt x="51846" y="54726"/>
                </a:lnTo>
                <a:lnTo>
                  <a:pt x="50886" y="54726"/>
                </a:lnTo>
                <a:lnTo>
                  <a:pt x="50886" y="53766"/>
                </a:lnTo>
                <a:lnTo>
                  <a:pt x="49926" y="53766"/>
                </a:lnTo>
                <a:lnTo>
                  <a:pt x="48966" y="54726"/>
                </a:lnTo>
                <a:lnTo>
                  <a:pt x="48006" y="55686"/>
                </a:lnTo>
                <a:lnTo>
                  <a:pt x="47045" y="55686"/>
                </a:lnTo>
                <a:lnTo>
                  <a:pt x="45125" y="56647"/>
                </a:lnTo>
                <a:lnTo>
                  <a:pt x="44165" y="58567"/>
                </a:lnTo>
                <a:lnTo>
                  <a:pt x="42245" y="59527"/>
                </a:lnTo>
                <a:lnTo>
                  <a:pt x="40325" y="60487"/>
                </a:lnTo>
                <a:lnTo>
                  <a:pt x="38404" y="61447"/>
                </a:lnTo>
                <a:lnTo>
                  <a:pt x="36484" y="61447"/>
                </a:lnTo>
                <a:lnTo>
                  <a:pt x="33604" y="62407"/>
                </a:lnTo>
                <a:lnTo>
                  <a:pt x="27843" y="62407"/>
                </a:lnTo>
                <a:lnTo>
                  <a:pt x="25923" y="61447"/>
                </a:lnTo>
                <a:lnTo>
                  <a:pt x="23042" y="60487"/>
                </a:lnTo>
                <a:lnTo>
                  <a:pt x="21122" y="59527"/>
                </a:lnTo>
                <a:lnTo>
                  <a:pt x="19202" y="57607"/>
                </a:lnTo>
                <a:lnTo>
                  <a:pt x="17282" y="55686"/>
                </a:lnTo>
                <a:lnTo>
                  <a:pt x="16322" y="53766"/>
                </a:lnTo>
                <a:lnTo>
                  <a:pt x="14401" y="50886"/>
                </a:lnTo>
                <a:lnTo>
                  <a:pt x="14401" y="48006"/>
                </a:lnTo>
                <a:lnTo>
                  <a:pt x="13441" y="45125"/>
                </a:lnTo>
                <a:lnTo>
                  <a:pt x="12481" y="41285"/>
                </a:lnTo>
                <a:lnTo>
                  <a:pt x="12481" y="27843"/>
                </a:lnTo>
                <a:lnTo>
                  <a:pt x="14401" y="22082"/>
                </a:lnTo>
                <a:lnTo>
                  <a:pt x="17282" y="17282"/>
                </a:lnTo>
                <a:lnTo>
                  <a:pt x="21122" y="12481"/>
                </a:lnTo>
                <a:lnTo>
                  <a:pt x="24963" y="10561"/>
                </a:lnTo>
                <a:lnTo>
                  <a:pt x="36484" y="10561"/>
                </a:lnTo>
                <a:lnTo>
                  <a:pt x="38404" y="11521"/>
                </a:lnTo>
                <a:lnTo>
                  <a:pt x="40325" y="12481"/>
                </a:lnTo>
                <a:lnTo>
                  <a:pt x="42245" y="13441"/>
                </a:lnTo>
                <a:lnTo>
                  <a:pt x="43205" y="14401"/>
                </a:lnTo>
                <a:lnTo>
                  <a:pt x="45125" y="15361"/>
                </a:lnTo>
                <a:lnTo>
                  <a:pt x="46085" y="16322"/>
                </a:lnTo>
                <a:lnTo>
                  <a:pt x="47045" y="17282"/>
                </a:lnTo>
                <a:lnTo>
                  <a:pt x="48006" y="18242"/>
                </a:lnTo>
                <a:lnTo>
                  <a:pt x="50886" y="18242"/>
                </a:lnTo>
                <a:lnTo>
                  <a:pt x="51846" y="17282"/>
                </a:lnTo>
                <a:lnTo>
                  <a:pt x="51846" y="8641"/>
                </a:lnTo>
                <a:lnTo>
                  <a:pt x="50886" y="8641"/>
                </a:lnTo>
                <a:lnTo>
                  <a:pt x="50886" y="7680"/>
                </a:lnTo>
                <a:lnTo>
                  <a:pt x="49926" y="6720"/>
                </a:lnTo>
                <a:lnTo>
                  <a:pt x="48966" y="6720"/>
                </a:lnTo>
                <a:lnTo>
                  <a:pt x="48006" y="5760"/>
                </a:lnTo>
                <a:lnTo>
                  <a:pt x="47045" y="4800"/>
                </a:lnTo>
                <a:lnTo>
                  <a:pt x="46085" y="3840"/>
                </a:lnTo>
                <a:lnTo>
                  <a:pt x="44165" y="2895"/>
                </a:lnTo>
                <a:lnTo>
                  <a:pt x="42245" y="2895"/>
                </a:lnTo>
                <a:lnTo>
                  <a:pt x="41285" y="1920"/>
                </a:lnTo>
                <a:lnTo>
                  <a:pt x="39364" y="960"/>
                </a:lnTo>
                <a:lnTo>
                  <a:pt x="35524" y="960"/>
                </a:lnTo>
                <a:lnTo>
                  <a:pt x="33604" y="0"/>
                </a:lnTo>
                <a:lnTo>
                  <a:pt x="26883" y="0"/>
                </a:lnTo>
                <a:lnTo>
                  <a:pt x="23042" y="960"/>
                </a:lnTo>
                <a:lnTo>
                  <a:pt x="19202" y="2895"/>
                </a:lnTo>
                <a:lnTo>
                  <a:pt x="15361" y="3840"/>
                </a:lnTo>
                <a:lnTo>
                  <a:pt x="11521" y="6720"/>
                </a:lnTo>
                <a:lnTo>
                  <a:pt x="9601" y="9601"/>
                </a:lnTo>
                <a:lnTo>
                  <a:pt x="6720" y="12481"/>
                </a:lnTo>
                <a:lnTo>
                  <a:pt x="3840" y="16322"/>
                </a:lnTo>
                <a:lnTo>
                  <a:pt x="2880" y="21122"/>
                </a:lnTo>
                <a:lnTo>
                  <a:pt x="960" y="24963"/>
                </a:lnTo>
                <a:lnTo>
                  <a:pt x="0" y="307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" name="object 170"/>
          <p:cNvSpPr/>
          <p:nvPr/>
        </p:nvSpPr>
        <p:spPr>
          <a:xfrm>
            <a:off x="4893213" y="8050362"/>
            <a:ext cx="66233" cy="72969"/>
          </a:xfrm>
          <a:custGeom>
            <a:avLst/>
            <a:gdLst/>
            <a:ahLst/>
            <a:cxnLst/>
            <a:rect l="l" t="t" r="r" b="b"/>
            <a:pathLst>
              <a:path w="66233" h="72969">
                <a:moveTo>
                  <a:pt x="10561" y="66248"/>
                </a:moveTo>
                <a:lnTo>
                  <a:pt x="14386" y="69128"/>
                </a:lnTo>
                <a:lnTo>
                  <a:pt x="14386" y="49926"/>
                </a:lnTo>
                <a:lnTo>
                  <a:pt x="13441" y="46085"/>
                </a:lnTo>
                <a:lnTo>
                  <a:pt x="12481" y="43205"/>
                </a:lnTo>
                <a:lnTo>
                  <a:pt x="12481" y="32644"/>
                </a:lnTo>
                <a:lnTo>
                  <a:pt x="13441" y="28803"/>
                </a:lnTo>
                <a:lnTo>
                  <a:pt x="13441" y="25923"/>
                </a:lnTo>
                <a:lnTo>
                  <a:pt x="14386" y="23042"/>
                </a:lnTo>
                <a:lnTo>
                  <a:pt x="16322" y="20162"/>
                </a:lnTo>
                <a:lnTo>
                  <a:pt x="17282" y="18242"/>
                </a:lnTo>
                <a:lnTo>
                  <a:pt x="19187" y="15361"/>
                </a:lnTo>
                <a:lnTo>
                  <a:pt x="21122" y="13441"/>
                </a:lnTo>
                <a:lnTo>
                  <a:pt x="24002" y="12481"/>
                </a:lnTo>
                <a:lnTo>
                  <a:pt x="26868" y="10561"/>
                </a:lnTo>
                <a:lnTo>
                  <a:pt x="36469" y="10561"/>
                </a:lnTo>
                <a:lnTo>
                  <a:pt x="40309" y="11521"/>
                </a:lnTo>
                <a:lnTo>
                  <a:pt x="43190" y="12481"/>
                </a:lnTo>
                <a:lnTo>
                  <a:pt x="45110" y="14401"/>
                </a:lnTo>
                <a:lnTo>
                  <a:pt x="47030" y="16322"/>
                </a:lnTo>
                <a:lnTo>
                  <a:pt x="48950" y="18242"/>
                </a:lnTo>
                <a:lnTo>
                  <a:pt x="50871" y="20162"/>
                </a:lnTo>
                <a:lnTo>
                  <a:pt x="51831" y="23042"/>
                </a:lnTo>
                <a:lnTo>
                  <a:pt x="51831" y="26883"/>
                </a:lnTo>
                <a:lnTo>
                  <a:pt x="52791" y="29763"/>
                </a:lnTo>
                <a:lnTo>
                  <a:pt x="52791" y="44165"/>
                </a:lnTo>
                <a:lnTo>
                  <a:pt x="51831" y="47045"/>
                </a:lnTo>
                <a:lnTo>
                  <a:pt x="50871" y="49926"/>
                </a:lnTo>
                <a:lnTo>
                  <a:pt x="49911" y="52806"/>
                </a:lnTo>
                <a:lnTo>
                  <a:pt x="47990" y="55686"/>
                </a:lnTo>
                <a:lnTo>
                  <a:pt x="47030" y="57607"/>
                </a:lnTo>
                <a:lnTo>
                  <a:pt x="44150" y="59527"/>
                </a:lnTo>
                <a:lnTo>
                  <a:pt x="42230" y="60487"/>
                </a:lnTo>
                <a:lnTo>
                  <a:pt x="39349" y="62407"/>
                </a:lnTo>
                <a:lnTo>
                  <a:pt x="28788" y="62407"/>
                </a:lnTo>
                <a:lnTo>
                  <a:pt x="25908" y="61447"/>
                </a:lnTo>
                <a:lnTo>
                  <a:pt x="23027" y="60487"/>
                </a:lnTo>
                <a:lnTo>
                  <a:pt x="20162" y="59527"/>
                </a:lnTo>
                <a:lnTo>
                  <a:pt x="18227" y="57607"/>
                </a:lnTo>
                <a:lnTo>
                  <a:pt x="18227" y="70073"/>
                </a:lnTo>
                <a:lnTo>
                  <a:pt x="22067" y="72009"/>
                </a:lnTo>
                <a:lnTo>
                  <a:pt x="26868" y="72969"/>
                </a:lnTo>
                <a:lnTo>
                  <a:pt x="37429" y="72969"/>
                </a:lnTo>
                <a:lnTo>
                  <a:pt x="42230" y="72009"/>
                </a:lnTo>
                <a:lnTo>
                  <a:pt x="47030" y="70073"/>
                </a:lnTo>
                <a:lnTo>
                  <a:pt x="50871" y="68168"/>
                </a:lnTo>
                <a:lnTo>
                  <a:pt x="54711" y="65288"/>
                </a:lnTo>
                <a:lnTo>
                  <a:pt x="57591" y="62407"/>
                </a:lnTo>
                <a:lnTo>
                  <a:pt x="60472" y="59527"/>
                </a:lnTo>
                <a:lnTo>
                  <a:pt x="62392" y="55686"/>
                </a:lnTo>
                <a:lnTo>
                  <a:pt x="63352" y="50886"/>
                </a:lnTo>
                <a:lnTo>
                  <a:pt x="65272" y="46085"/>
                </a:lnTo>
                <a:lnTo>
                  <a:pt x="66233" y="41285"/>
                </a:lnTo>
                <a:lnTo>
                  <a:pt x="66233" y="30723"/>
                </a:lnTo>
                <a:lnTo>
                  <a:pt x="65272" y="24963"/>
                </a:lnTo>
                <a:lnTo>
                  <a:pt x="64312" y="21122"/>
                </a:lnTo>
                <a:lnTo>
                  <a:pt x="62392" y="16322"/>
                </a:lnTo>
                <a:lnTo>
                  <a:pt x="60472" y="12481"/>
                </a:lnTo>
                <a:lnTo>
                  <a:pt x="57591" y="9601"/>
                </a:lnTo>
                <a:lnTo>
                  <a:pt x="54711" y="6720"/>
                </a:lnTo>
                <a:lnTo>
                  <a:pt x="51831" y="4800"/>
                </a:lnTo>
                <a:lnTo>
                  <a:pt x="47990" y="2895"/>
                </a:lnTo>
                <a:lnTo>
                  <a:pt x="44150" y="960"/>
                </a:lnTo>
                <a:lnTo>
                  <a:pt x="39349" y="0"/>
                </a:lnTo>
                <a:lnTo>
                  <a:pt x="27843" y="0"/>
                </a:lnTo>
                <a:lnTo>
                  <a:pt x="23027" y="960"/>
                </a:lnTo>
                <a:lnTo>
                  <a:pt x="19187" y="2895"/>
                </a:lnTo>
                <a:lnTo>
                  <a:pt x="14386" y="4800"/>
                </a:lnTo>
                <a:lnTo>
                  <a:pt x="10561" y="7680"/>
                </a:lnTo>
                <a:lnTo>
                  <a:pt x="8625" y="10561"/>
                </a:lnTo>
                <a:lnTo>
                  <a:pt x="5760" y="14401"/>
                </a:lnTo>
                <a:lnTo>
                  <a:pt x="2880" y="18242"/>
                </a:lnTo>
                <a:lnTo>
                  <a:pt x="1920" y="22082"/>
                </a:lnTo>
                <a:lnTo>
                  <a:pt x="944" y="26883"/>
                </a:lnTo>
                <a:lnTo>
                  <a:pt x="0" y="31683"/>
                </a:lnTo>
                <a:lnTo>
                  <a:pt x="0" y="43205"/>
                </a:lnTo>
                <a:lnTo>
                  <a:pt x="944" y="48006"/>
                </a:lnTo>
                <a:lnTo>
                  <a:pt x="1920" y="51846"/>
                </a:lnTo>
                <a:lnTo>
                  <a:pt x="2880" y="56647"/>
                </a:lnTo>
                <a:lnTo>
                  <a:pt x="4785" y="60487"/>
                </a:lnTo>
                <a:lnTo>
                  <a:pt x="7665" y="63367"/>
                </a:lnTo>
                <a:lnTo>
                  <a:pt x="10561" y="6624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" name="object 171"/>
          <p:cNvSpPr/>
          <p:nvPr/>
        </p:nvSpPr>
        <p:spPr>
          <a:xfrm>
            <a:off x="4907600" y="8100288"/>
            <a:ext cx="3840" cy="20147"/>
          </a:xfrm>
          <a:custGeom>
            <a:avLst/>
            <a:gdLst/>
            <a:ahLst/>
            <a:cxnLst/>
            <a:rect l="l" t="t" r="r" b="b"/>
            <a:pathLst>
              <a:path w="3840" h="20147">
                <a:moveTo>
                  <a:pt x="3840" y="20147"/>
                </a:moveTo>
                <a:lnTo>
                  <a:pt x="3840" y="7680"/>
                </a:lnTo>
                <a:lnTo>
                  <a:pt x="2895" y="4800"/>
                </a:lnTo>
                <a:lnTo>
                  <a:pt x="960" y="2880"/>
                </a:lnTo>
                <a:lnTo>
                  <a:pt x="0" y="0"/>
                </a:lnTo>
                <a:lnTo>
                  <a:pt x="0" y="19202"/>
                </a:lnTo>
                <a:lnTo>
                  <a:pt x="3840" y="2014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" name="object 172"/>
          <p:cNvSpPr/>
          <p:nvPr/>
        </p:nvSpPr>
        <p:spPr>
          <a:xfrm>
            <a:off x="4971928" y="8050362"/>
            <a:ext cx="47045" cy="72969"/>
          </a:xfrm>
          <a:custGeom>
            <a:avLst/>
            <a:gdLst/>
            <a:ahLst/>
            <a:cxnLst/>
            <a:rect l="l" t="t" r="r" b="b"/>
            <a:pathLst>
              <a:path w="47045" h="72969">
                <a:moveTo>
                  <a:pt x="42230" y="4800"/>
                </a:moveTo>
                <a:lnTo>
                  <a:pt x="41269" y="4800"/>
                </a:lnTo>
                <a:lnTo>
                  <a:pt x="41269" y="3840"/>
                </a:lnTo>
                <a:lnTo>
                  <a:pt x="40325" y="3840"/>
                </a:lnTo>
                <a:lnTo>
                  <a:pt x="39364" y="2895"/>
                </a:lnTo>
                <a:lnTo>
                  <a:pt x="38389" y="2895"/>
                </a:lnTo>
                <a:lnTo>
                  <a:pt x="37429" y="1920"/>
                </a:lnTo>
                <a:lnTo>
                  <a:pt x="35524" y="1920"/>
                </a:lnTo>
                <a:lnTo>
                  <a:pt x="34549" y="960"/>
                </a:lnTo>
                <a:lnTo>
                  <a:pt x="30708" y="960"/>
                </a:lnTo>
                <a:lnTo>
                  <a:pt x="28803" y="0"/>
                </a:lnTo>
                <a:lnTo>
                  <a:pt x="21122" y="0"/>
                </a:lnTo>
                <a:lnTo>
                  <a:pt x="18242" y="960"/>
                </a:lnTo>
                <a:lnTo>
                  <a:pt x="15361" y="1920"/>
                </a:lnTo>
                <a:lnTo>
                  <a:pt x="12481" y="2895"/>
                </a:lnTo>
                <a:lnTo>
                  <a:pt x="9601" y="4800"/>
                </a:lnTo>
                <a:lnTo>
                  <a:pt x="7680" y="6720"/>
                </a:lnTo>
                <a:lnTo>
                  <a:pt x="5760" y="7680"/>
                </a:lnTo>
                <a:lnTo>
                  <a:pt x="3840" y="10561"/>
                </a:lnTo>
                <a:lnTo>
                  <a:pt x="2880" y="12481"/>
                </a:lnTo>
                <a:lnTo>
                  <a:pt x="1920" y="14401"/>
                </a:lnTo>
                <a:lnTo>
                  <a:pt x="1920" y="24963"/>
                </a:lnTo>
                <a:lnTo>
                  <a:pt x="2880" y="27843"/>
                </a:lnTo>
                <a:lnTo>
                  <a:pt x="3840" y="29763"/>
                </a:lnTo>
                <a:lnTo>
                  <a:pt x="4800" y="31683"/>
                </a:lnTo>
                <a:lnTo>
                  <a:pt x="6720" y="32644"/>
                </a:lnTo>
                <a:lnTo>
                  <a:pt x="8641" y="34564"/>
                </a:lnTo>
                <a:lnTo>
                  <a:pt x="10561" y="35524"/>
                </a:lnTo>
                <a:lnTo>
                  <a:pt x="12481" y="36484"/>
                </a:lnTo>
                <a:lnTo>
                  <a:pt x="14401" y="37444"/>
                </a:lnTo>
                <a:lnTo>
                  <a:pt x="16322" y="38404"/>
                </a:lnTo>
                <a:lnTo>
                  <a:pt x="18242" y="39364"/>
                </a:lnTo>
                <a:lnTo>
                  <a:pt x="20147" y="40325"/>
                </a:lnTo>
                <a:lnTo>
                  <a:pt x="22082" y="41285"/>
                </a:lnTo>
                <a:lnTo>
                  <a:pt x="23987" y="42245"/>
                </a:lnTo>
                <a:lnTo>
                  <a:pt x="25923" y="42245"/>
                </a:lnTo>
                <a:lnTo>
                  <a:pt x="27828" y="43205"/>
                </a:lnTo>
                <a:lnTo>
                  <a:pt x="29763" y="44165"/>
                </a:lnTo>
                <a:lnTo>
                  <a:pt x="30708" y="45125"/>
                </a:lnTo>
                <a:lnTo>
                  <a:pt x="32644" y="47045"/>
                </a:lnTo>
                <a:lnTo>
                  <a:pt x="33588" y="48006"/>
                </a:lnTo>
                <a:lnTo>
                  <a:pt x="34549" y="48966"/>
                </a:lnTo>
                <a:lnTo>
                  <a:pt x="34549" y="55686"/>
                </a:lnTo>
                <a:lnTo>
                  <a:pt x="33588" y="57607"/>
                </a:lnTo>
                <a:lnTo>
                  <a:pt x="32644" y="58567"/>
                </a:lnTo>
                <a:lnTo>
                  <a:pt x="31683" y="59527"/>
                </a:lnTo>
                <a:lnTo>
                  <a:pt x="30708" y="60487"/>
                </a:lnTo>
                <a:lnTo>
                  <a:pt x="29763" y="61447"/>
                </a:lnTo>
                <a:lnTo>
                  <a:pt x="27828" y="62407"/>
                </a:lnTo>
                <a:lnTo>
                  <a:pt x="26868" y="62407"/>
                </a:lnTo>
                <a:lnTo>
                  <a:pt x="24963" y="63367"/>
                </a:lnTo>
                <a:lnTo>
                  <a:pt x="18242" y="63367"/>
                </a:lnTo>
                <a:lnTo>
                  <a:pt x="15361" y="62407"/>
                </a:lnTo>
                <a:lnTo>
                  <a:pt x="13441" y="62407"/>
                </a:lnTo>
                <a:lnTo>
                  <a:pt x="11521" y="61447"/>
                </a:lnTo>
                <a:lnTo>
                  <a:pt x="9601" y="60487"/>
                </a:lnTo>
                <a:lnTo>
                  <a:pt x="8641" y="59527"/>
                </a:lnTo>
                <a:lnTo>
                  <a:pt x="6720" y="59527"/>
                </a:lnTo>
                <a:lnTo>
                  <a:pt x="5760" y="58567"/>
                </a:lnTo>
                <a:lnTo>
                  <a:pt x="3840" y="57607"/>
                </a:lnTo>
                <a:lnTo>
                  <a:pt x="2880" y="56647"/>
                </a:lnTo>
                <a:lnTo>
                  <a:pt x="960" y="56647"/>
                </a:lnTo>
                <a:lnTo>
                  <a:pt x="960" y="57607"/>
                </a:lnTo>
                <a:lnTo>
                  <a:pt x="0" y="57607"/>
                </a:lnTo>
                <a:lnTo>
                  <a:pt x="0" y="65288"/>
                </a:lnTo>
                <a:lnTo>
                  <a:pt x="960" y="66248"/>
                </a:lnTo>
                <a:lnTo>
                  <a:pt x="960" y="67208"/>
                </a:lnTo>
                <a:lnTo>
                  <a:pt x="1920" y="68168"/>
                </a:lnTo>
                <a:lnTo>
                  <a:pt x="2880" y="68168"/>
                </a:lnTo>
                <a:lnTo>
                  <a:pt x="3840" y="69128"/>
                </a:lnTo>
                <a:lnTo>
                  <a:pt x="4800" y="70073"/>
                </a:lnTo>
                <a:lnTo>
                  <a:pt x="6720" y="70073"/>
                </a:lnTo>
                <a:lnTo>
                  <a:pt x="8641" y="71048"/>
                </a:lnTo>
                <a:lnTo>
                  <a:pt x="9601" y="71048"/>
                </a:lnTo>
                <a:lnTo>
                  <a:pt x="11521" y="72009"/>
                </a:lnTo>
                <a:lnTo>
                  <a:pt x="14401" y="72009"/>
                </a:lnTo>
                <a:lnTo>
                  <a:pt x="16322" y="72969"/>
                </a:lnTo>
                <a:lnTo>
                  <a:pt x="24963" y="72969"/>
                </a:lnTo>
                <a:lnTo>
                  <a:pt x="27828" y="72009"/>
                </a:lnTo>
                <a:lnTo>
                  <a:pt x="31683" y="71048"/>
                </a:lnTo>
                <a:lnTo>
                  <a:pt x="34549" y="70073"/>
                </a:lnTo>
                <a:lnTo>
                  <a:pt x="37429" y="69128"/>
                </a:lnTo>
                <a:lnTo>
                  <a:pt x="39364" y="67208"/>
                </a:lnTo>
                <a:lnTo>
                  <a:pt x="42230" y="65288"/>
                </a:lnTo>
                <a:lnTo>
                  <a:pt x="43205" y="63367"/>
                </a:lnTo>
                <a:lnTo>
                  <a:pt x="45110" y="60487"/>
                </a:lnTo>
                <a:lnTo>
                  <a:pt x="46070" y="57607"/>
                </a:lnTo>
                <a:lnTo>
                  <a:pt x="47045" y="54726"/>
                </a:lnTo>
                <a:lnTo>
                  <a:pt x="47045" y="48966"/>
                </a:lnTo>
                <a:lnTo>
                  <a:pt x="46070" y="46085"/>
                </a:lnTo>
                <a:lnTo>
                  <a:pt x="45110" y="44165"/>
                </a:lnTo>
                <a:lnTo>
                  <a:pt x="44150" y="42245"/>
                </a:lnTo>
                <a:lnTo>
                  <a:pt x="43205" y="40325"/>
                </a:lnTo>
                <a:lnTo>
                  <a:pt x="41269" y="39364"/>
                </a:lnTo>
                <a:lnTo>
                  <a:pt x="39364" y="37444"/>
                </a:lnTo>
                <a:lnTo>
                  <a:pt x="38389" y="36484"/>
                </a:lnTo>
                <a:lnTo>
                  <a:pt x="36484" y="35524"/>
                </a:lnTo>
                <a:lnTo>
                  <a:pt x="33588" y="34564"/>
                </a:lnTo>
                <a:lnTo>
                  <a:pt x="31683" y="33604"/>
                </a:lnTo>
                <a:lnTo>
                  <a:pt x="29763" y="32644"/>
                </a:lnTo>
                <a:lnTo>
                  <a:pt x="27828" y="31683"/>
                </a:lnTo>
                <a:lnTo>
                  <a:pt x="25923" y="30723"/>
                </a:lnTo>
                <a:lnTo>
                  <a:pt x="23987" y="29763"/>
                </a:lnTo>
                <a:lnTo>
                  <a:pt x="22082" y="28803"/>
                </a:lnTo>
                <a:lnTo>
                  <a:pt x="20147" y="28803"/>
                </a:lnTo>
                <a:lnTo>
                  <a:pt x="18242" y="27843"/>
                </a:lnTo>
                <a:lnTo>
                  <a:pt x="16322" y="26883"/>
                </a:lnTo>
                <a:lnTo>
                  <a:pt x="15361" y="24963"/>
                </a:lnTo>
                <a:lnTo>
                  <a:pt x="14401" y="24003"/>
                </a:lnTo>
                <a:lnTo>
                  <a:pt x="13441" y="23042"/>
                </a:lnTo>
                <a:lnTo>
                  <a:pt x="13441" y="15361"/>
                </a:lnTo>
                <a:lnTo>
                  <a:pt x="14401" y="14401"/>
                </a:lnTo>
                <a:lnTo>
                  <a:pt x="15361" y="13441"/>
                </a:lnTo>
                <a:lnTo>
                  <a:pt x="16322" y="12481"/>
                </a:lnTo>
                <a:lnTo>
                  <a:pt x="17282" y="11521"/>
                </a:lnTo>
                <a:lnTo>
                  <a:pt x="18242" y="10561"/>
                </a:lnTo>
                <a:lnTo>
                  <a:pt x="20147" y="10561"/>
                </a:lnTo>
                <a:lnTo>
                  <a:pt x="22082" y="9601"/>
                </a:lnTo>
                <a:lnTo>
                  <a:pt x="29763" y="9601"/>
                </a:lnTo>
                <a:lnTo>
                  <a:pt x="31683" y="10561"/>
                </a:lnTo>
                <a:lnTo>
                  <a:pt x="33588" y="11521"/>
                </a:lnTo>
                <a:lnTo>
                  <a:pt x="34549" y="11521"/>
                </a:lnTo>
                <a:lnTo>
                  <a:pt x="36484" y="12481"/>
                </a:lnTo>
                <a:lnTo>
                  <a:pt x="37429" y="12481"/>
                </a:lnTo>
                <a:lnTo>
                  <a:pt x="38389" y="13441"/>
                </a:lnTo>
                <a:lnTo>
                  <a:pt x="39364" y="14401"/>
                </a:lnTo>
                <a:lnTo>
                  <a:pt x="42230" y="14401"/>
                </a:lnTo>
                <a:lnTo>
                  <a:pt x="43205" y="13441"/>
                </a:lnTo>
                <a:lnTo>
                  <a:pt x="43205" y="6720"/>
                </a:lnTo>
                <a:lnTo>
                  <a:pt x="42230" y="5760"/>
                </a:lnTo>
                <a:lnTo>
                  <a:pt x="42230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" name="object 173"/>
          <p:cNvSpPr/>
          <p:nvPr/>
        </p:nvSpPr>
        <p:spPr>
          <a:xfrm>
            <a:off x="5025679" y="8034040"/>
            <a:ext cx="43205" cy="89291"/>
          </a:xfrm>
          <a:custGeom>
            <a:avLst/>
            <a:gdLst/>
            <a:ahLst/>
            <a:cxnLst/>
            <a:rect l="l" t="t" r="r" b="b"/>
            <a:pathLst>
              <a:path w="43205" h="89291">
                <a:moveTo>
                  <a:pt x="43205" y="78729"/>
                </a:moveTo>
                <a:lnTo>
                  <a:pt x="42245" y="78729"/>
                </a:lnTo>
                <a:lnTo>
                  <a:pt x="42245" y="76809"/>
                </a:lnTo>
                <a:lnTo>
                  <a:pt x="39364" y="76809"/>
                </a:lnTo>
                <a:lnTo>
                  <a:pt x="38404" y="77769"/>
                </a:lnTo>
                <a:lnTo>
                  <a:pt x="36484" y="77769"/>
                </a:lnTo>
                <a:lnTo>
                  <a:pt x="35524" y="78729"/>
                </a:lnTo>
                <a:lnTo>
                  <a:pt x="29763" y="78729"/>
                </a:lnTo>
                <a:lnTo>
                  <a:pt x="26883" y="77769"/>
                </a:lnTo>
                <a:lnTo>
                  <a:pt x="25923" y="74889"/>
                </a:lnTo>
                <a:lnTo>
                  <a:pt x="24002" y="72969"/>
                </a:lnTo>
                <a:lnTo>
                  <a:pt x="24002" y="27843"/>
                </a:lnTo>
                <a:lnTo>
                  <a:pt x="42245" y="27843"/>
                </a:lnTo>
                <a:lnTo>
                  <a:pt x="42245" y="26883"/>
                </a:lnTo>
                <a:lnTo>
                  <a:pt x="43205" y="25923"/>
                </a:lnTo>
                <a:lnTo>
                  <a:pt x="43205" y="21122"/>
                </a:lnTo>
                <a:lnTo>
                  <a:pt x="42245" y="20162"/>
                </a:lnTo>
                <a:lnTo>
                  <a:pt x="42245" y="18242"/>
                </a:lnTo>
                <a:lnTo>
                  <a:pt x="24002" y="18242"/>
                </a:lnTo>
                <a:lnTo>
                  <a:pt x="24002" y="1935"/>
                </a:lnTo>
                <a:lnTo>
                  <a:pt x="23042" y="1935"/>
                </a:lnTo>
                <a:lnTo>
                  <a:pt x="23042" y="975"/>
                </a:lnTo>
                <a:lnTo>
                  <a:pt x="22082" y="975"/>
                </a:lnTo>
                <a:lnTo>
                  <a:pt x="22082" y="0"/>
                </a:lnTo>
                <a:lnTo>
                  <a:pt x="13441" y="0"/>
                </a:lnTo>
                <a:lnTo>
                  <a:pt x="12481" y="975"/>
                </a:lnTo>
                <a:lnTo>
                  <a:pt x="11521" y="975"/>
                </a:lnTo>
                <a:lnTo>
                  <a:pt x="11521" y="18242"/>
                </a:lnTo>
                <a:lnTo>
                  <a:pt x="960" y="18242"/>
                </a:lnTo>
                <a:lnTo>
                  <a:pt x="960" y="19217"/>
                </a:lnTo>
                <a:lnTo>
                  <a:pt x="0" y="19217"/>
                </a:lnTo>
                <a:lnTo>
                  <a:pt x="0" y="26883"/>
                </a:lnTo>
                <a:lnTo>
                  <a:pt x="960" y="27843"/>
                </a:lnTo>
                <a:lnTo>
                  <a:pt x="11521" y="27843"/>
                </a:lnTo>
                <a:lnTo>
                  <a:pt x="11521" y="73929"/>
                </a:lnTo>
                <a:lnTo>
                  <a:pt x="12481" y="76809"/>
                </a:lnTo>
                <a:lnTo>
                  <a:pt x="13441" y="79689"/>
                </a:lnTo>
                <a:lnTo>
                  <a:pt x="14401" y="81610"/>
                </a:lnTo>
                <a:lnTo>
                  <a:pt x="16322" y="83530"/>
                </a:lnTo>
                <a:lnTo>
                  <a:pt x="17282" y="85450"/>
                </a:lnTo>
                <a:lnTo>
                  <a:pt x="19202" y="86395"/>
                </a:lnTo>
                <a:lnTo>
                  <a:pt x="22082" y="87370"/>
                </a:lnTo>
                <a:lnTo>
                  <a:pt x="24002" y="88331"/>
                </a:lnTo>
                <a:lnTo>
                  <a:pt x="27843" y="89291"/>
                </a:lnTo>
                <a:lnTo>
                  <a:pt x="32644" y="89291"/>
                </a:lnTo>
                <a:lnTo>
                  <a:pt x="34564" y="88331"/>
                </a:lnTo>
                <a:lnTo>
                  <a:pt x="38404" y="88331"/>
                </a:lnTo>
                <a:lnTo>
                  <a:pt x="39364" y="87370"/>
                </a:lnTo>
                <a:lnTo>
                  <a:pt x="41285" y="87370"/>
                </a:lnTo>
                <a:lnTo>
                  <a:pt x="41285" y="86395"/>
                </a:lnTo>
                <a:lnTo>
                  <a:pt x="42245" y="86395"/>
                </a:lnTo>
                <a:lnTo>
                  <a:pt x="42245" y="84490"/>
                </a:lnTo>
                <a:lnTo>
                  <a:pt x="43205" y="83530"/>
                </a:lnTo>
                <a:lnTo>
                  <a:pt x="43205" y="7872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" name="object 174"/>
          <p:cNvSpPr/>
          <p:nvPr/>
        </p:nvSpPr>
        <p:spPr>
          <a:xfrm>
            <a:off x="5114955" y="8050362"/>
            <a:ext cx="66248" cy="72969"/>
          </a:xfrm>
          <a:custGeom>
            <a:avLst/>
            <a:gdLst/>
            <a:ahLst/>
            <a:cxnLst/>
            <a:rect l="l" t="t" r="r" b="b"/>
            <a:pathLst>
              <a:path w="66248" h="72969">
                <a:moveTo>
                  <a:pt x="0" y="37444"/>
                </a:moveTo>
                <a:lnTo>
                  <a:pt x="0" y="43205"/>
                </a:lnTo>
                <a:lnTo>
                  <a:pt x="960" y="48006"/>
                </a:lnTo>
                <a:lnTo>
                  <a:pt x="1935" y="51846"/>
                </a:lnTo>
                <a:lnTo>
                  <a:pt x="3840" y="56647"/>
                </a:lnTo>
                <a:lnTo>
                  <a:pt x="5760" y="60487"/>
                </a:lnTo>
                <a:lnTo>
                  <a:pt x="7680" y="63367"/>
                </a:lnTo>
                <a:lnTo>
                  <a:pt x="10561" y="66248"/>
                </a:lnTo>
                <a:lnTo>
                  <a:pt x="14401" y="69128"/>
                </a:lnTo>
                <a:lnTo>
                  <a:pt x="12481" y="40325"/>
                </a:lnTo>
                <a:lnTo>
                  <a:pt x="12481" y="32644"/>
                </a:lnTo>
                <a:lnTo>
                  <a:pt x="13441" y="28803"/>
                </a:lnTo>
                <a:lnTo>
                  <a:pt x="14401" y="25923"/>
                </a:lnTo>
                <a:lnTo>
                  <a:pt x="14401" y="23042"/>
                </a:lnTo>
                <a:lnTo>
                  <a:pt x="16322" y="20162"/>
                </a:lnTo>
                <a:lnTo>
                  <a:pt x="17282" y="18242"/>
                </a:lnTo>
                <a:lnTo>
                  <a:pt x="19202" y="15361"/>
                </a:lnTo>
                <a:lnTo>
                  <a:pt x="21122" y="13441"/>
                </a:lnTo>
                <a:lnTo>
                  <a:pt x="24003" y="12481"/>
                </a:lnTo>
                <a:lnTo>
                  <a:pt x="26883" y="10561"/>
                </a:lnTo>
                <a:lnTo>
                  <a:pt x="37444" y="10561"/>
                </a:lnTo>
                <a:lnTo>
                  <a:pt x="40325" y="11521"/>
                </a:lnTo>
                <a:lnTo>
                  <a:pt x="43205" y="12481"/>
                </a:lnTo>
                <a:lnTo>
                  <a:pt x="46085" y="14401"/>
                </a:lnTo>
                <a:lnTo>
                  <a:pt x="48006" y="16322"/>
                </a:lnTo>
                <a:lnTo>
                  <a:pt x="48966" y="18242"/>
                </a:lnTo>
                <a:lnTo>
                  <a:pt x="50886" y="20162"/>
                </a:lnTo>
                <a:lnTo>
                  <a:pt x="51846" y="23042"/>
                </a:lnTo>
                <a:lnTo>
                  <a:pt x="52806" y="26883"/>
                </a:lnTo>
                <a:lnTo>
                  <a:pt x="52806" y="29763"/>
                </a:lnTo>
                <a:lnTo>
                  <a:pt x="53766" y="33604"/>
                </a:lnTo>
                <a:lnTo>
                  <a:pt x="53766" y="40325"/>
                </a:lnTo>
                <a:lnTo>
                  <a:pt x="52806" y="44165"/>
                </a:lnTo>
                <a:lnTo>
                  <a:pt x="51846" y="47045"/>
                </a:lnTo>
                <a:lnTo>
                  <a:pt x="51846" y="49926"/>
                </a:lnTo>
                <a:lnTo>
                  <a:pt x="49926" y="52806"/>
                </a:lnTo>
                <a:lnTo>
                  <a:pt x="48966" y="55686"/>
                </a:lnTo>
                <a:lnTo>
                  <a:pt x="47045" y="57607"/>
                </a:lnTo>
                <a:lnTo>
                  <a:pt x="45125" y="59527"/>
                </a:lnTo>
                <a:lnTo>
                  <a:pt x="42245" y="60487"/>
                </a:lnTo>
                <a:lnTo>
                  <a:pt x="39364" y="62407"/>
                </a:lnTo>
                <a:lnTo>
                  <a:pt x="28803" y="62407"/>
                </a:lnTo>
                <a:lnTo>
                  <a:pt x="25923" y="61447"/>
                </a:lnTo>
                <a:lnTo>
                  <a:pt x="23042" y="60487"/>
                </a:lnTo>
                <a:lnTo>
                  <a:pt x="21122" y="59527"/>
                </a:lnTo>
                <a:lnTo>
                  <a:pt x="18242" y="57607"/>
                </a:lnTo>
                <a:lnTo>
                  <a:pt x="17282" y="54726"/>
                </a:lnTo>
                <a:lnTo>
                  <a:pt x="18242" y="70073"/>
                </a:lnTo>
                <a:lnTo>
                  <a:pt x="22082" y="72009"/>
                </a:lnTo>
                <a:lnTo>
                  <a:pt x="26883" y="72969"/>
                </a:lnTo>
                <a:lnTo>
                  <a:pt x="38404" y="72969"/>
                </a:lnTo>
                <a:lnTo>
                  <a:pt x="43205" y="72009"/>
                </a:lnTo>
                <a:lnTo>
                  <a:pt x="47045" y="70073"/>
                </a:lnTo>
                <a:lnTo>
                  <a:pt x="50886" y="68168"/>
                </a:lnTo>
                <a:lnTo>
                  <a:pt x="54726" y="65288"/>
                </a:lnTo>
                <a:lnTo>
                  <a:pt x="57607" y="62407"/>
                </a:lnTo>
                <a:lnTo>
                  <a:pt x="60487" y="59527"/>
                </a:lnTo>
                <a:lnTo>
                  <a:pt x="62407" y="55686"/>
                </a:lnTo>
                <a:lnTo>
                  <a:pt x="64328" y="50886"/>
                </a:lnTo>
                <a:lnTo>
                  <a:pt x="65288" y="46085"/>
                </a:lnTo>
                <a:lnTo>
                  <a:pt x="66248" y="41285"/>
                </a:lnTo>
                <a:lnTo>
                  <a:pt x="66248" y="30723"/>
                </a:lnTo>
                <a:lnTo>
                  <a:pt x="65288" y="24963"/>
                </a:lnTo>
                <a:lnTo>
                  <a:pt x="64328" y="21122"/>
                </a:lnTo>
                <a:lnTo>
                  <a:pt x="62407" y="16322"/>
                </a:lnTo>
                <a:lnTo>
                  <a:pt x="60487" y="12481"/>
                </a:lnTo>
                <a:lnTo>
                  <a:pt x="58567" y="9601"/>
                </a:lnTo>
                <a:lnTo>
                  <a:pt x="55686" y="6720"/>
                </a:lnTo>
                <a:lnTo>
                  <a:pt x="51846" y="4800"/>
                </a:lnTo>
                <a:lnTo>
                  <a:pt x="48006" y="2895"/>
                </a:lnTo>
                <a:lnTo>
                  <a:pt x="44165" y="960"/>
                </a:lnTo>
                <a:lnTo>
                  <a:pt x="39364" y="0"/>
                </a:lnTo>
                <a:lnTo>
                  <a:pt x="27843" y="0"/>
                </a:lnTo>
                <a:lnTo>
                  <a:pt x="23042" y="960"/>
                </a:lnTo>
                <a:lnTo>
                  <a:pt x="19202" y="2895"/>
                </a:lnTo>
                <a:lnTo>
                  <a:pt x="14401" y="4800"/>
                </a:lnTo>
                <a:lnTo>
                  <a:pt x="11521" y="7680"/>
                </a:lnTo>
                <a:lnTo>
                  <a:pt x="8641" y="10561"/>
                </a:lnTo>
                <a:lnTo>
                  <a:pt x="5760" y="14401"/>
                </a:lnTo>
                <a:lnTo>
                  <a:pt x="3840" y="18242"/>
                </a:lnTo>
                <a:lnTo>
                  <a:pt x="1935" y="22082"/>
                </a:lnTo>
                <a:lnTo>
                  <a:pt x="960" y="26883"/>
                </a:lnTo>
                <a:lnTo>
                  <a:pt x="0" y="31683"/>
                </a:lnTo>
                <a:lnTo>
                  <a:pt x="0" y="374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" name="object 175"/>
          <p:cNvSpPr/>
          <p:nvPr/>
        </p:nvSpPr>
        <p:spPr>
          <a:xfrm>
            <a:off x="5127437" y="8090687"/>
            <a:ext cx="5760" cy="29748"/>
          </a:xfrm>
          <a:custGeom>
            <a:avLst/>
            <a:gdLst/>
            <a:ahLst/>
            <a:cxnLst/>
            <a:rect l="l" t="t" r="r" b="b"/>
            <a:pathLst>
              <a:path w="5760" h="29748">
                <a:moveTo>
                  <a:pt x="960" y="2880"/>
                </a:moveTo>
                <a:lnTo>
                  <a:pt x="0" y="0"/>
                </a:lnTo>
                <a:lnTo>
                  <a:pt x="1920" y="28803"/>
                </a:lnTo>
                <a:lnTo>
                  <a:pt x="5760" y="29748"/>
                </a:lnTo>
                <a:lnTo>
                  <a:pt x="4800" y="14401"/>
                </a:lnTo>
                <a:lnTo>
                  <a:pt x="2880" y="12481"/>
                </a:lnTo>
                <a:lnTo>
                  <a:pt x="1920" y="9601"/>
                </a:lnTo>
                <a:lnTo>
                  <a:pt x="960" y="5760"/>
                </a:lnTo>
                <a:lnTo>
                  <a:pt x="96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" name="object 176"/>
          <p:cNvSpPr/>
          <p:nvPr/>
        </p:nvSpPr>
        <p:spPr>
          <a:xfrm>
            <a:off x="5190804" y="8019653"/>
            <a:ext cx="44150" cy="102717"/>
          </a:xfrm>
          <a:custGeom>
            <a:avLst/>
            <a:gdLst/>
            <a:ahLst/>
            <a:cxnLst/>
            <a:rect l="l" t="t" r="r" b="b"/>
            <a:pathLst>
              <a:path w="44150" h="102717">
                <a:moveTo>
                  <a:pt x="24947" y="14386"/>
                </a:moveTo>
                <a:lnTo>
                  <a:pt x="25908" y="13426"/>
                </a:lnTo>
                <a:lnTo>
                  <a:pt x="26868" y="11521"/>
                </a:lnTo>
                <a:lnTo>
                  <a:pt x="27828" y="11521"/>
                </a:lnTo>
                <a:lnTo>
                  <a:pt x="28788" y="10546"/>
                </a:lnTo>
                <a:lnTo>
                  <a:pt x="30708" y="9601"/>
                </a:lnTo>
                <a:lnTo>
                  <a:pt x="37429" y="9601"/>
                </a:lnTo>
                <a:lnTo>
                  <a:pt x="38389" y="10546"/>
                </a:lnTo>
                <a:lnTo>
                  <a:pt x="40309" y="10546"/>
                </a:lnTo>
                <a:lnTo>
                  <a:pt x="41269" y="11521"/>
                </a:lnTo>
                <a:lnTo>
                  <a:pt x="44150" y="11521"/>
                </a:lnTo>
                <a:lnTo>
                  <a:pt x="44150" y="2865"/>
                </a:lnTo>
                <a:lnTo>
                  <a:pt x="43190" y="1920"/>
                </a:lnTo>
                <a:lnTo>
                  <a:pt x="42230" y="960"/>
                </a:lnTo>
                <a:lnTo>
                  <a:pt x="40309" y="960"/>
                </a:lnTo>
                <a:lnTo>
                  <a:pt x="39349" y="0"/>
                </a:lnTo>
                <a:lnTo>
                  <a:pt x="25908" y="0"/>
                </a:lnTo>
                <a:lnTo>
                  <a:pt x="23027" y="960"/>
                </a:lnTo>
                <a:lnTo>
                  <a:pt x="20162" y="1920"/>
                </a:lnTo>
                <a:lnTo>
                  <a:pt x="18227" y="3840"/>
                </a:lnTo>
                <a:lnTo>
                  <a:pt x="16322" y="5760"/>
                </a:lnTo>
                <a:lnTo>
                  <a:pt x="15346" y="7680"/>
                </a:lnTo>
                <a:lnTo>
                  <a:pt x="13441" y="10546"/>
                </a:lnTo>
                <a:lnTo>
                  <a:pt x="12481" y="13426"/>
                </a:lnTo>
                <a:lnTo>
                  <a:pt x="11506" y="17266"/>
                </a:lnTo>
                <a:lnTo>
                  <a:pt x="11506" y="32628"/>
                </a:lnTo>
                <a:lnTo>
                  <a:pt x="944" y="32628"/>
                </a:lnTo>
                <a:lnTo>
                  <a:pt x="944" y="33604"/>
                </a:lnTo>
                <a:lnTo>
                  <a:pt x="0" y="33604"/>
                </a:lnTo>
                <a:lnTo>
                  <a:pt x="0" y="41269"/>
                </a:lnTo>
                <a:lnTo>
                  <a:pt x="944" y="42230"/>
                </a:lnTo>
                <a:lnTo>
                  <a:pt x="11506" y="42230"/>
                </a:lnTo>
                <a:lnTo>
                  <a:pt x="11506" y="101757"/>
                </a:lnTo>
                <a:lnTo>
                  <a:pt x="13441" y="101757"/>
                </a:lnTo>
                <a:lnTo>
                  <a:pt x="13441" y="102717"/>
                </a:lnTo>
                <a:lnTo>
                  <a:pt x="21107" y="102717"/>
                </a:lnTo>
                <a:lnTo>
                  <a:pt x="22067" y="101757"/>
                </a:lnTo>
                <a:lnTo>
                  <a:pt x="23027" y="101757"/>
                </a:lnTo>
                <a:lnTo>
                  <a:pt x="24003" y="100782"/>
                </a:lnTo>
                <a:lnTo>
                  <a:pt x="24003" y="42230"/>
                </a:lnTo>
                <a:lnTo>
                  <a:pt x="39349" y="42230"/>
                </a:lnTo>
                <a:lnTo>
                  <a:pt x="40309" y="41269"/>
                </a:lnTo>
                <a:lnTo>
                  <a:pt x="40309" y="40309"/>
                </a:lnTo>
                <a:lnTo>
                  <a:pt x="41269" y="39349"/>
                </a:lnTo>
                <a:lnTo>
                  <a:pt x="41269" y="36469"/>
                </a:lnTo>
                <a:lnTo>
                  <a:pt x="40309" y="35509"/>
                </a:lnTo>
                <a:lnTo>
                  <a:pt x="40309" y="33604"/>
                </a:lnTo>
                <a:lnTo>
                  <a:pt x="39349" y="32628"/>
                </a:lnTo>
                <a:lnTo>
                  <a:pt x="24003" y="32628"/>
                </a:lnTo>
                <a:lnTo>
                  <a:pt x="24003" y="18227"/>
                </a:lnTo>
                <a:lnTo>
                  <a:pt x="24947" y="16322"/>
                </a:lnTo>
                <a:lnTo>
                  <a:pt x="24947" y="1438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" name="object 177"/>
          <p:cNvSpPr/>
          <p:nvPr/>
        </p:nvSpPr>
        <p:spPr>
          <a:xfrm>
            <a:off x="5274320" y="8050362"/>
            <a:ext cx="51831" cy="72969"/>
          </a:xfrm>
          <a:custGeom>
            <a:avLst/>
            <a:gdLst/>
            <a:ahLst/>
            <a:cxnLst/>
            <a:rect l="l" t="t" r="r" b="b"/>
            <a:pathLst>
              <a:path w="51831" h="72969">
                <a:moveTo>
                  <a:pt x="17282" y="55686"/>
                </a:moveTo>
                <a:lnTo>
                  <a:pt x="15346" y="53766"/>
                </a:lnTo>
                <a:lnTo>
                  <a:pt x="14401" y="50886"/>
                </a:lnTo>
                <a:lnTo>
                  <a:pt x="13441" y="48006"/>
                </a:lnTo>
                <a:lnTo>
                  <a:pt x="12481" y="45125"/>
                </a:lnTo>
                <a:lnTo>
                  <a:pt x="12481" y="27843"/>
                </a:lnTo>
                <a:lnTo>
                  <a:pt x="13441" y="22082"/>
                </a:lnTo>
                <a:lnTo>
                  <a:pt x="17282" y="17282"/>
                </a:lnTo>
                <a:lnTo>
                  <a:pt x="20162" y="12481"/>
                </a:lnTo>
                <a:lnTo>
                  <a:pt x="24947" y="10561"/>
                </a:lnTo>
                <a:lnTo>
                  <a:pt x="35509" y="10561"/>
                </a:lnTo>
                <a:lnTo>
                  <a:pt x="37429" y="11521"/>
                </a:lnTo>
                <a:lnTo>
                  <a:pt x="39349" y="12481"/>
                </a:lnTo>
                <a:lnTo>
                  <a:pt x="41269" y="13441"/>
                </a:lnTo>
                <a:lnTo>
                  <a:pt x="43190" y="14401"/>
                </a:lnTo>
                <a:lnTo>
                  <a:pt x="44150" y="15361"/>
                </a:lnTo>
                <a:lnTo>
                  <a:pt x="46070" y="16322"/>
                </a:lnTo>
                <a:lnTo>
                  <a:pt x="47030" y="17282"/>
                </a:lnTo>
                <a:lnTo>
                  <a:pt x="47990" y="18242"/>
                </a:lnTo>
                <a:lnTo>
                  <a:pt x="49911" y="18242"/>
                </a:lnTo>
                <a:lnTo>
                  <a:pt x="50871" y="17282"/>
                </a:lnTo>
                <a:lnTo>
                  <a:pt x="50871" y="16322"/>
                </a:lnTo>
                <a:lnTo>
                  <a:pt x="51831" y="15361"/>
                </a:lnTo>
                <a:lnTo>
                  <a:pt x="51831" y="10561"/>
                </a:lnTo>
                <a:lnTo>
                  <a:pt x="50871" y="10561"/>
                </a:lnTo>
                <a:lnTo>
                  <a:pt x="50871" y="8641"/>
                </a:lnTo>
                <a:lnTo>
                  <a:pt x="49911" y="7680"/>
                </a:lnTo>
                <a:lnTo>
                  <a:pt x="48950" y="6720"/>
                </a:lnTo>
                <a:lnTo>
                  <a:pt x="47990" y="5760"/>
                </a:lnTo>
                <a:lnTo>
                  <a:pt x="46070" y="4800"/>
                </a:lnTo>
                <a:lnTo>
                  <a:pt x="45110" y="3840"/>
                </a:lnTo>
                <a:lnTo>
                  <a:pt x="44150" y="2895"/>
                </a:lnTo>
                <a:lnTo>
                  <a:pt x="42230" y="2895"/>
                </a:lnTo>
                <a:lnTo>
                  <a:pt x="40309" y="1920"/>
                </a:lnTo>
                <a:lnTo>
                  <a:pt x="38404" y="960"/>
                </a:lnTo>
                <a:lnTo>
                  <a:pt x="34564" y="960"/>
                </a:lnTo>
                <a:lnTo>
                  <a:pt x="32628" y="0"/>
                </a:lnTo>
                <a:lnTo>
                  <a:pt x="25908" y="0"/>
                </a:lnTo>
                <a:lnTo>
                  <a:pt x="22067" y="960"/>
                </a:lnTo>
                <a:lnTo>
                  <a:pt x="18227" y="2895"/>
                </a:lnTo>
                <a:lnTo>
                  <a:pt x="14401" y="3840"/>
                </a:lnTo>
                <a:lnTo>
                  <a:pt x="11506" y="6720"/>
                </a:lnTo>
                <a:lnTo>
                  <a:pt x="8641" y="9601"/>
                </a:lnTo>
                <a:lnTo>
                  <a:pt x="5760" y="12481"/>
                </a:lnTo>
                <a:lnTo>
                  <a:pt x="3840" y="16322"/>
                </a:lnTo>
                <a:lnTo>
                  <a:pt x="1920" y="21122"/>
                </a:lnTo>
                <a:lnTo>
                  <a:pt x="0" y="24963"/>
                </a:lnTo>
                <a:lnTo>
                  <a:pt x="0" y="48006"/>
                </a:lnTo>
                <a:lnTo>
                  <a:pt x="1920" y="52806"/>
                </a:lnTo>
                <a:lnTo>
                  <a:pt x="2880" y="56647"/>
                </a:lnTo>
                <a:lnTo>
                  <a:pt x="4800" y="60487"/>
                </a:lnTo>
                <a:lnTo>
                  <a:pt x="7680" y="63367"/>
                </a:lnTo>
                <a:lnTo>
                  <a:pt x="9601" y="66248"/>
                </a:lnTo>
                <a:lnTo>
                  <a:pt x="12481" y="69128"/>
                </a:lnTo>
                <a:lnTo>
                  <a:pt x="16322" y="70073"/>
                </a:lnTo>
                <a:lnTo>
                  <a:pt x="20162" y="72009"/>
                </a:lnTo>
                <a:lnTo>
                  <a:pt x="24003" y="72969"/>
                </a:lnTo>
                <a:lnTo>
                  <a:pt x="33588" y="72969"/>
                </a:lnTo>
                <a:lnTo>
                  <a:pt x="35509" y="72009"/>
                </a:lnTo>
                <a:lnTo>
                  <a:pt x="38404" y="72009"/>
                </a:lnTo>
                <a:lnTo>
                  <a:pt x="40309" y="71048"/>
                </a:lnTo>
                <a:lnTo>
                  <a:pt x="41269" y="70073"/>
                </a:lnTo>
                <a:lnTo>
                  <a:pt x="43190" y="70073"/>
                </a:lnTo>
                <a:lnTo>
                  <a:pt x="45110" y="69128"/>
                </a:lnTo>
                <a:lnTo>
                  <a:pt x="47030" y="68168"/>
                </a:lnTo>
                <a:lnTo>
                  <a:pt x="47990" y="67208"/>
                </a:lnTo>
                <a:lnTo>
                  <a:pt x="48950" y="66248"/>
                </a:lnTo>
                <a:lnTo>
                  <a:pt x="49911" y="65288"/>
                </a:lnTo>
                <a:lnTo>
                  <a:pt x="50871" y="65288"/>
                </a:lnTo>
                <a:lnTo>
                  <a:pt x="50871" y="63367"/>
                </a:lnTo>
                <a:lnTo>
                  <a:pt x="51831" y="63367"/>
                </a:lnTo>
                <a:lnTo>
                  <a:pt x="51831" y="55686"/>
                </a:lnTo>
                <a:lnTo>
                  <a:pt x="50871" y="55686"/>
                </a:lnTo>
                <a:lnTo>
                  <a:pt x="50871" y="54726"/>
                </a:lnTo>
                <a:lnTo>
                  <a:pt x="49911" y="53766"/>
                </a:lnTo>
                <a:lnTo>
                  <a:pt x="48950" y="53766"/>
                </a:lnTo>
                <a:lnTo>
                  <a:pt x="47990" y="54726"/>
                </a:lnTo>
                <a:lnTo>
                  <a:pt x="47030" y="55686"/>
                </a:lnTo>
                <a:lnTo>
                  <a:pt x="46070" y="55686"/>
                </a:lnTo>
                <a:lnTo>
                  <a:pt x="45110" y="56647"/>
                </a:lnTo>
                <a:lnTo>
                  <a:pt x="43190" y="58567"/>
                </a:lnTo>
                <a:lnTo>
                  <a:pt x="42230" y="59527"/>
                </a:lnTo>
                <a:lnTo>
                  <a:pt x="40309" y="60487"/>
                </a:lnTo>
                <a:lnTo>
                  <a:pt x="38404" y="61447"/>
                </a:lnTo>
                <a:lnTo>
                  <a:pt x="35509" y="61447"/>
                </a:lnTo>
                <a:lnTo>
                  <a:pt x="33588" y="62407"/>
                </a:lnTo>
                <a:lnTo>
                  <a:pt x="27843" y="62407"/>
                </a:lnTo>
                <a:lnTo>
                  <a:pt x="24947" y="61447"/>
                </a:lnTo>
                <a:lnTo>
                  <a:pt x="23027" y="60487"/>
                </a:lnTo>
                <a:lnTo>
                  <a:pt x="20162" y="59527"/>
                </a:lnTo>
                <a:lnTo>
                  <a:pt x="18227" y="57607"/>
                </a:lnTo>
                <a:lnTo>
                  <a:pt x="17282" y="5568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" name="object 178"/>
          <p:cNvSpPr/>
          <p:nvPr/>
        </p:nvSpPr>
        <p:spPr>
          <a:xfrm>
            <a:off x="5353994" y="8107969"/>
            <a:ext cx="9601" cy="15361"/>
          </a:xfrm>
          <a:custGeom>
            <a:avLst/>
            <a:gdLst/>
            <a:ahLst/>
            <a:cxnLst/>
            <a:rect l="l" t="t" r="r" b="b"/>
            <a:pathLst>
              <a:path w="9601" h="15361">
                <a:moveTo>
                  <a:pt x="4800" y="14401"/>
                </a:moveTo>
                <a:lnTo>
                  <a:pt x="9601" y="15361"/>
                </a:lnTo>
                <a:lnTo>
                  <a:pt x="5760" y="2880"/>
                </a:lnTo>
                <a:lnTo>
                  <a:pt x="2880" y="1920"/>
                </a:lnTo>
                <a:lnTo>
                  <a:pt x="960" y="0"/>
                </a:lnTo>
                <a:lnTo>
                  <a:pt x="0" y="12466"/>
                </a:lnTo>
                <a:lnTo>
                  <a:pt x="4800" y="144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" name="object 179"/>
          <p:cNvSpPr/>
          <p:nvPr/>
        </p:nvSpPr>
        <p:spPr>
          <a:xfrm>
            <a:off x="5336712" y="8050362"/>
            <a:ext cx="65272" cy="72969"/>
          </a:xfrm>
          <a:custGeom>
            <a:avLst/>
            <a:gdLst/>
            <a:ahLst/>
            <a:cxnLst/>
            <a:rect l="l" t="t" r="r" b="b"/>
            <a:pathLst>
              <a:path w="65272" h="72969">
                <a:moveTo>
                  <a:pt x="42245" y="72009"/>
                </a:moveTo>
                <a:lnTo>
                  <a:pt x="47030" y="70073"/>
                </a:lnTo>
                <a:lnTo>
                  <a:pt x="50871" y="68168"/>
                </a:lnTo>
                <a:lnTo>
                  <a:pt x="54711" y="65288"/>
                </a:lnTo>
                <a:lnTo>
                  <a:pt x="57591" y="62407"/>
                </a:lnTo>
                <a:lnTo>
                  <a:pt x="60472" y="59527"/>
                </a:lnTo>
                <a:lnTo>
                  <a:pt x="62407" y="55686"/>
                </a:lnTo>
                <a:lnTo>
                  <a:pt x="63367" y="50886"/>
                </a:lnTo>
                <a:lnTo>
                  <a:pt x="65272" y="46085"/>
                </a:lnTo>
                <a:lnTo>
                  <a:pt x="65272" y="24963"/>
                </a:lnTo>
                <a:lnTo>
                  <a:pt x="63367" y="21122"/>
                </a:lnTo>
                <a:lnTo>
                  <a:pt x="62407" y="16322"/>
                </a:lnTo>
                <a:lnTo>
                  <a:pt x="60472" y="12481"/>
                </a:lnTo>
                <a:lnTo>
                  <a:pt x="57591" y="9601"/>
                </a:lnTo>
                <a:lnTo>
                  <a:pt x="54711" y="6720"/>
                </a:lnTo>
                <a:lnTo>
                  <a:pt x="51846" y="4800"/>
                </a:lnTo>
                <a:lnTo>
                  <a:pt x="47030" y="2895"/>
                </a:lnTo>
                <a:lnTo>
                  <a:pt x="43205" y="960"/>
                </a:lnTo>
                <a:lnTo>
                  <a:pt x="38404" y="0"/>
                </a:lnTo>
                <a:lnTo>
                  <a:pt x="27843" y="0"/>
                </a:lnTo>
                <a:lnTo>
                  <a:pt x="23042" y="960"/>
                </a:lnTo>
                <a:lnTo>
                  <a:pt x="18242" y="2895"/>
                </a:lnTo>
                <a:lnTo>
                  <a:pt x="14401" y="4800"/>
                </a:lnTo>
                <a:lnTo>
                  <a:pt x="10561" y="7680"/>
                </a:lnTo>
                <a:lnTo>
                  <a:pt x="7680" y="10561"/>
                </a:lnTo>
                <a:lnTo>
                  <a:pt x="4800" y="14401"/>
                </a:lnTo>
                <a:lnTo>
                  <a:pt x="2880" y="18242"/>
                </a:lnTo>
                <a:lnTo>
                  <a:pt x="1920" y="22082"/>
                </a:lnTo>
                <a:lnTo>
                  <a:pt x="0" y="26883"/>
                </a:lnTo>
                <a:lnTo>
                  <a:pt x="0" y="48006"/>
                </a:lnTo>
                <a:lnTo>
                  <a:pt x="1920" y="51846"/>
                </a:lnTo>
                <a:lnTo>
                  <a:pt x="2880" y="56647"/>
                </a:lnTo>
                <a:lnTo>
                  <a:pt x="4800" y="60487"/>
                </a:lnTo>
                <a:lnTo>
                  <a:pt x="7680" y="63367"/>
                </a:lnTo>
                <a:lnTo>
                  <a:pt x="10561" y="66248"/>
                </a:lnTo>
                <a:lnTo>
                  <a:pt x="13441" y="69128"/>
                </a:lnTo>
                <a:lnTo>
                  <a:pt x="17282" y="70073"/>
                </a:lnTo>
                <a:lnTo>
                  <a:pt x="18242" y="57607"/>
                </a:lnTo>
                <a:lnTo>
                  <a:pt x="16322" y="54726"/>
                </a:lnTo>
                <a:lnTo>
                  <a:pt x="15361" y="52806"/>
                </a:lnTo>
                <a:lnTo>
                  <a:pt x="13441" y="49926"/>
                </a:lnTo>
                <a:lnTo>
                  <a:pt x="13441" y="46085"/>
                </a:lnTo>
                <a:lnTo>
                  <a:pt x="12481" y="43205"/>
                </a:lnTo>
                <a:lnTo>
                  <a:pt x="12481" y="28803"/>
                </a:lnTo>
                <a:lnTo>
                  <a:pt x="13441" y="25923"/>
                </a:lnTo>
                <a:lnTo>
                  <a:pt x="14401" y="23042"/>
                </a:lnTo>
                <a:lnTo>
                  <a:pt x="15361" y="20162"/>
                </a:lnTo>
                <a:lnTo>
                  <a:pt x="17282" y="18242"/>
                </a:lnTo>
                <a:lnTo>
                  <a:pt x="19202" y="15361"/>
                </a:lnTo>
                <a:lnTo>
                  <a:pt x="21122" y="13441"/>
                </a:lnTo>
                <a:lnTo>
                  <a:pt x="23042" y="12481"/>
                </a:lnTo>
                <a:lnTo>
                  <a:pt x="25923" y="10561"/>
                </a:lnTo>
                <a:lnTo>
                  <a:pt x="36484" y="10561"/>
                </a:lnTo>
                <a:lnTo>
                  <a:pt x="40325" y="11521"/>
                </a:lnTo>
                <a:lnTo>
                  <a:pt x="42245" y="12481"/>
                </a:lnTo>
                <a:lnTo>
                  <a:pt x="45125" y="14401"/>
                </a:lnTo>
                <a:lnTo>
                  <a:pt x="47030" y="16322"/>
                </a:lnTo>
                <a:lnTo>
                  <a:pt x="48966" y="18242"/>
                </a:lnTo>
                <a:lnTo>
                  <a:pt x="49926" y="20162"/>
                </a:lnTo>
                <a:lnTo>
                  <a:pt x="50871" y="23042"/>
                </a:lnTo>
                <a:lnTo>
                  <a:pt x="51846" y="26883"/>
                </a:lnTo>
                <a:lnTo>
                  <a:pt x="52806" y="29763"/>
                </a:lnTo>
                <a:lnTo>
                  <a:pt x="52806" y="44165"/>
                </a:lnTo>
                <a:lnTo>
                  <a:pt x="51846" y="47045"/>
                </a:lnTo>
                <a:lnTo>
                  <a:pt x="50871" y="49926"/>
                </a:lnTo>
                <a:lnTo>
                  <a:pt x="49926" y="52806"/>
                </a:lnTo>
                <a:lnTo>
                  <a:pt x="48006" y="55686"/>
                </a:lnTo>
                <a:lnTo>
                  <a:pt x="46085" y="57607"/>
                </a:lnTo>
                <a:lnTo>
                  <a:pt x="44165" y="59527"/>
                </a:lnTo>
                <a:lnTo>
                  <a:pt x="41285" y="60487"/>
                </a:lnTo>
                <a:lnTo>
                  <a:pt x="39364" y="62407"/>
                </a:lnTo>
                <a:lnTo>
                  <a:pt x="28803" y="62407"/>
                </a:lnTo>
                <a:lnTo>
                  <a:pt x="24963" y="61447"/>
                </a:lnTo>
                <a:lnTo>
                  <a:pt x="23042" y="60487"/>
                </a:lnTo>
                <a:lnTo>
                  <a:pt x="26883" y="72969"/>
                </a:lnTo>
                <a:lnTo>
                  <a:pt x="37444" y="72969"/>
                </a:lnTo>
                <a:lnTo>
                  <a:pt x="42245" y="7200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" name="object 180"/>
          <p:cNvSpPr/>
          <p:nvPr/>
        </p:nvSpPr>
        <p:spPr>
          <a:xfrm>
            <a:off x="5415427" y="8050362"/>
            <a:ext cx="66233" cy="72969"/>
          </a:xfrm>
          <a:custGeom>
            <a:avLst/>
            <a:gdLst/>
            <a:ahLst/>
            <a:cxnLst/>
            <a:rect l="l" t="t" r="r" b="b"/>
            <a:pathLst>
              <a:path w="66233" h="72969">
                <a:moveTo>
                  <a:pt x="0" y="37444"/>
                </a:moveTo>
                <a:lnTo>
                  <a:pt x="0" y="43205"/>
                </a:lnTo>
                <a:lnTo>
                  <a:pt x="960" y="48006"/>
                </a:lnTo>
                <a:lnTo>
                  <a:pt x="1920" y="51846"/>
                </a:lnTo>
                <a:lnTo>
                  <a:pt x="3840" y="56647"/>
                </a:lnTo>
                <a:lnTo>
                  <a:pt x="5760" y="60487"/>
                </a:lnTo>
                <a:lnTo>
                  <a:pt x="7680" y="63367"/>
                </a:lnTo>
                <a:lnTo>
                  <a:pt x="10561" y="66248"/>
                </a:lnTo>
                <a:lnTo>
                  <a:pt x="14401" y="69128"/>
                </a:lnTo>
                <a:lnTo>
                  <a:pt x="18242" y="70073"/>
                </a:lnTo>
                <a:lnTo>
                  <a:pt x="17282" y="54726"/>
                </a:lnTo>
                <a:lnTo>
                  <a:pt x="15361" y="52806"/>
                </a:lnTo>
                <a:lnTo>
                  <a:pt x="14401" y="49926"/>
                </a:lnTo>
                <a:lnTo>
                  <a:pt x="13441" y="46085"/>
                </a:lnTo>
                <a:lnTo>
                  <a:pt x="13441" y="43205"/>
                </a:lnTo>
                <a:lnTo>
                  <a:pt x="12481" y="40325"/>
                </a:lnTo>
                <a:lnTo>
                  <a:pt x="12481" y="32644"/>
                </a:lnTo>
                <a:lnTo>
                  <a:pt x="13441" y="28803"/>
                </a:lnTo>
                <a:lnTo>
                  <a:pt x="14401" y="25923"/>
                </a:lnTo>
                <a:lnTo>
                  <a:pt x="15361" y="23042"/>
                </a:lnTo>
                <a:lnTo>
                  <a:pt x="16322" y="20162"/>
                </a:lnTo>
                <a:lnTo>
                  <a:pt x="18242" y="18242"/>
                </a:lnTo>
                <a:lnTo>
                  <a:pt x="19202" y="15361"/>
                </a:lnTo>
                <a:lnTo>
                  <a:pt x="21122" y="13441"/>
                </a:lnTo>
                <a:lnTo>
                  <a:pt x="24002" y="12481"/>
                </a:lnTo>
                <a:lnTo>
                  <a:pt x="26883" y="10561"/>
                </a:lnTo>
                <a:lnTo>
                  <a:pt x="37444" y="10561"/>
                </a:lnTo>
                <a:lnTo>
                  <a:pt x="40325" y="11521"/>
                </a:lnTo>
                <a:lnTo>
                  <a:pt x="43205" y="12481"/>
                </a:lnTo>
                <a:lnTo>
                  <a:pt x="46085" y="14401"/>
                </a:lnTo>
                <a:lnTo>
                  <a:pt x="48005" y="16322"/>
                </a:lnTo>
                <a:lnTo>
                  <a:pt x="48966" y="18242"/>
                </a:lnTo>
                <a:lnTo>
                  <a:pt x="50886" y="20162"/>
                </a:lnTo>
                <a:lnTo>
                  <a:pt x="51846" y="23042"/>
                </a:lnTo>
                <a:lnTo>
                  <a:pt x="52806" y="26883"/>
                </a:lnTo>
                <a:lnTo>
                  <a:pt x="52806" y="29763"/>
                </a:lnTo>
                <a:lnTo>
                  <a:pt x="53766" y="33604"/>
                </a:lnTo>
                <a:lnTo>
                  <a:pt x="53766" y="40325"/>
                </a:lnTo>
                <a:lnTo>
                  <a:pt x="52806" y="44165"/>
                </a:lnTo>
                <a:lnTo>
                  <a:pt x="51846" y="47045"/>
                </a:lnTo>
                <a:lnTo>
                  <a:pt x="51846" y="49926"/>
                </a:lnTo>
                <a:lnTo>
                  <a:pt x="49926" y="52806"/>
                </a:lnTo>
                <a:lnTo>
                  <a:pt x="48966" y="55686"/>
                </a:lnTo>
                <a:lnTo>
                  <a:pt x="47045" y="57607"/>
                </a:lnTo>
                <a:lnTo>
                  <a:pt x="45125" y="59527"/>
                </a:lnTo>
                <a:lnTo>
                  <a:pt x="42245" y="60487"/>
                </a:lnTo>
                <a:lnTo>
                  <a:pt x="39364" y="62407"/>
                </a:lnTo>
                <a:lnTo>
                  <a:pt x="28803" y="62407"/>
                </a:lnTo>
                <a:lnTo>
                  <a:pt x="25923" y="61447"/>
                </a:lnTo>
                <a:lnTo>
                  <a:pt x="26883" y="72969"/>
                </a:lnTo>
                <a:lnTo>
                  <a:pt x="38404" y="72969"/>
                </a:lnTo>
                <a:lnTo>
                  <a:pt x="43205" y="72009"/>
                </a:lnTo>
                <a:lnTo>
                  <a:pt x="47045" y="70073"/>
                </a:lnTo>
                <a:lnTo>
                  <a:pt x="51846" y="68168"/>
                </a:lnTo>
                <a:lnTo>
                  <a:pt x="54726" y="65288"/>
                </a:lnTo>
                <a:lnTo>
                  <a:pt x="57607" y="62407"/>
                </a:lnTo>
                <a:lnTo>
                  <a:pt x="60487" y="59527"/>
                </a:lnTo>
                <a:lnTo>
                  <a:pt x="62407" y="55686"/>
                </a:lnTo>
                <a:lnTo>
                  <a:pt x="64328" y="50886"/>
                </a:lnTo>
                <a:lnTo>
                  <a:pt x="65288" y="46085"/>
                </a:lnTo>
                <a:lnTo>
                  <a:pt x="66233" y="41285"/>
                </a:lnTo>
                <a:lnTo>
                  <a:pt x="66233" y="30723"/>
                </a:lnTo>
                <a:lnTo>
                  <a:pt x="65288" y="24963"/>
                </a:lnTo>
                <a:lnTo>
                  <a:pt x="64328" y="21122"/>
                </a:lnTo>
                <a:lnTo>
                  <a:pt x="62407" y="16322"/>
                </a:lnTo>
                <a:lnTo>
                  <a:pt x="60487" y="12481"/>
                </a:lnTo>
                <a:lnTo>
                  <a:pt x="58567" y="9601"/>
                </a:lnTo>
                <a:lnTo>
                  <a:pt x="55686" y="6720"/>
                </a:lnTo>
                <a:lnTo>
                  <a:pt x="51846" y="4800"/>
                </a:lnTo>
                <a:lnTo>
                  <a:pt x="48005" y="2895"/>
                </a:lnTo>
                <a:lnTo>
                  <a:pt x="44165" y="960"/>
                </a:lnTo>
                <a:lnTo>
                  <a:pt x="39364" y="0"/>
                </a:lnTo>
                <a:lnTo>
                  <a:pt x="27843" y="0"/>
                </a:lnTo>
                <a:lnTo>
                  <a:pt x="23042" y="960"/>
                </a:lnTo>
                <a:lnTo>
                  <a:pt x="19202" y="2895"/>
                </a:lnTo>
                <a:lnTo>
                  <a:pt x="14401" y="4800"/>
                </a:lnTo>
                <a:lnTo>
                  <a:pt x="11521" y="7680"/>
                </a:lnTo>
                <a:lnTo>
                  <a:pt x="8641" y="10561"/>
                </a:lnTo>
                <a:lnTo>
                  <a:pt x="5760" y="14401"/>
                </a:lnTo>
                <a:lnTo>
                  <a:pt x="3840" y="18242"/>
                </a:lnTo>
                <a:lnTo>
                  <a:pt x="1920" y="22082"/>
                </a:lnTo>
                <a:lnTo>
                  <a:pt x="960" y="26883"/>
                </a:lnTo>
                <a:lnTo>
                  <a:pt x="0" y="31683"/>
                </a:lnTo>
                <a:lnTo>
                  <a:pt x="0" y="374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" name="object 181"/>
          <p:cNvSpPr/>
          <p:nvPr/>
        </p:nvSpPr>
        <p:spPr>
          <a:xfrm>
            <a:off x="5432709" y="8105089"/>
            <a:ext cx="9601" cy="18242"/>
          </a:xfrm>
          <a:custGeom>
            <a:avLst/>
            <a:gdLst/>
            <a:ahLst/>
            <a:cxnLst/>
            <a:rect l="l" t="t" r="r" b="b"/>
            <a:pathLst>
              <a:path w="9601" h="18242">
                <a:moveTo>
                  <a:pt x="5760" y="5760"/>
                </a:moveTo>
                <a:lnTo>
                  <a:pt x="3840" y="4800"/>
                </a:lnTo>
                <a:lnTo>
                  <a:pt x="960" y="2880"/>
                </a:lnTo>
                <a:lnTo>
                  <a:pt x="0" y="0"/>
                </a:lnTo>
                <a:lnTo>
                  <a:pt x="960" y="15346"/>
                </a:lnTo>
                <a:lnTo>
                  <a:pt x="4800" y="17282"/>
                </a:lnTo>
                <a:lnTo>
                  <a:pt x="9601" y="18242"/>
                </a:lnTo>
                <a:lnTo>
                  <a:pt x="8641" y="6720"/>
                </a:lnTo>
                <a:lnTo>
                  <a:pt x="5760" y="57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" name="object 182"/>
          <p:cNvSpPr/>
          <p:nvPr/>
        </p:nvSpPr>
        <p:spPr>
          <a:xfrm>
            <a:off x="5499902" y="8050362"/>
            <a:ext cx="38404" cy="72008"/>
          </a:xfrm>
          <a:custGeom>
            <a:avLst/>
            <a:gdLst/>
            <a:ahLst/>
            <a:cxnLst/>
            <a:rect l="l" t="t" r="r" b="b"/>
            <a:pathLst>
              <a:path w="38404" h="72008">
                <a:moveTo>
                  <a:pt x="11521" y="25923"/>
                </a:moveTo>
                <a:lnTo>
                  <a:pt x="13441" y="23042"/>
                </a:lnTo>
                <a:lnTo>
                  <a:pt x="15361" y="21122"/>
                </a:lnTo>
                <a:lnTo>
                  <a:pt x="16322" y="19202"/>
                </a:lnTo>
                <a:lnTo>
                  <a:pt x="18242" y="17282"/>
                </a:lnTo>
                <a:lnTo>
                  <a:pt x="19202" y="16322"/>
                </a:lnTo>
                <a:lnTo>
                  <a:pt x="20162" y="15361"/>
                </a:lnTo>
                <a:lnTo>
                  <a:pt x="22082" y="13441"/>
                </a:lnTo>
                <a:lnTo>
                  <a:pt x="23042" y="12481"/>
                </a:lnTo>
                <a:lnTo>
                  <a:pt x="24002" y="12481"/>
                </a:lnTo>
                <a:lnTo>
                  <a:pt x="24963" y="11521"/>
                </a:lnTo>
                <a:lnTo>
                  <a:pt x="29763" y="11521"/>
                </a:lnTo>
                <a:lnTo>
                  <a:pt x="30723" y="12481"/>
                </a:lnTo>
                <a:lnTo>
                  <a:pt x="33604" y="12481"/>
                </a:lnTo>
                <a:lnTo>
                  <a:pt x="34564" y="13441"/>
                </a:lnTo>
                <a:lnTo>
                  <a:pt x="37444" y="13441"/>
                </a:lnTo>
                <a:lnTo>
                  <a:pt x="37444" y="12481"/>
                </a:lnTo>
                <a:lnTo>
                  <a:pt x="38404" y="11521"/>
                </a:lnTo>
                <a:lnTo>
                  <a:pt x="38404" y="3840"/>
                </a:lnTo>
                <a:lnTo>
                  <a:pt x="37444" y="3840"/>
                </a:lnTo>
                <a:lnTo>
                  <a:pt x="37444" y="1920"/>
                </a:lnTo>
                <a:lnTo>
                  <a:pt x="35524" y="1920"/>
                </a:lnTo>
                <a:lnTo>
                  <a:pt x="34564" y="960"/>
                </a:lnTo>
                <a:lnTo>
                  <a:pt x="32644" y="960"/>
                </a:lnTo>
                <a:lnTo>
                  <a:pt x="31683" y="0"/>
                </a:lnTo>
                <a:lnTo>
                  <a:pt x="26883" y="0"/>
                </a:lnTo>
                <a:lnTo>
                  <a:pt x="25923" y="960"/>
                </a:lnTo>
                <a:lnTo>
                  <a:pt x="23042" y="960"/>
                </a:lnTo>
                <a:lnTo>
                  <a:pt x="21122" y="1920"/>
                </a:lnTo>
                <a:lnTo>
                  <a:pt x="20162" y="2895"/>
                </a:lnTo>
                <a:lnTo>
                  <a:pt x="18242" y="3840"/>
                </a:lnTo>
                <a:lnTo>
                  <a:pt x="17282" y="4800"/>
                </a:lnTo>
                <a:lnTo>
                  <a:pt x="15361" y="6720"/>
                </a:lnTo>
                <a:lnTo>
                  <a:pt x="14401" y="8641"/>
                </a:lnTo>
                <a:lnTo>
                  <a:pt x="12481" y="10561"/>
                </a:lnTo>
                <a:lnTo>
                  <a:pt x="10561" y="13441"/>
                </a:lnTo>
                <a:lnTo>
                  <a:pt x="10561" y="1920"/>
                </a:lnTo>
                <a:lnTo>
                  <a:pt x="7680" y="1920"/>
                </a:lnTo>
                <a:lnTo>
                  <a:pt x="6720" y="960"/>
                </a:lnTo>
                <a:lnTo>
                  <a:pt x="2880" y="960"/>
                </a:lnTo>
                <a:lnTo>
                  <a:pt x="1935" y="1920"/>
                </a:lnTo>
                <a:lnTo>
                  <a:pt x="0" y="1920"/>
                </a:lnTo>
                <a:lnTo>
                  <a:pt x="0" y="71048"/>
                </a:lnTo>
                <a:lnTo>
                  <a:pt x="975" y="71048"/>
                </a:lnTo>
                <a:lnTo>
                  <a:pt x="1935" y="72009"/>
                </a:lnTo>
                <a:lnTo>
                  <a:pt x="9601" y="72009"/>
                </a:lnTo>
                <a:lnTo>
                  <a:pt x="9601" y="71048"/>
                </a:lnTo>
                <a:lnTo>
                  <a:pt x="11521" y="71048"/>
                </a:lnTo>
                <a:lnTo>
                  <a:pt x="11521" y="259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" name="object 183"/>
          <p:cNvSpPr/>
          <p:nvPr/>
        </p:nvSpPr>
        <p:spPr>
          <a:xfrm>
            <a:off x="5559430" y="8099328"/>
            <a:ext cx="9601" cy="24002"/>
          </a:xfrm>
          <a:custGeom>
            <a:avLst/>
            <a:gdLst/>
            <a:ahLst/>
            <a:cxnLst/>
            <a:rect l="l" t="t" r="r" b="b"/>
            <a:pathLst>
              <a:path w="9601" h="24002">
                <a:moveTo>
                  <a:pt x="9601" y="12481"/>
                </a:moveTo>
                <a:lnTo>
                  <a:pt x="6720" y="11521"/>
                </a:lnTo>
                <a:lnTo>
                  <a:pt x="4800" y="9601"/>
                </a:lnTo>
                <a:lnTo>
                  <a:pt x="2880" y="7680"/>
                </a:lnTo>
                <a:lnTo>
                  <a:pt x="1920" y="5760"/>
                </a:lnTo>
                <a:lnTo>
                  <a:pt x="960" y="2880"/>
                </a:lnTo>
                <a:lnTo>
                  <a:pt x="0" y="0"/>
                </a:lnTo>
                <a:lnTo>
                  <a:pt x="960" y="21107"/>
                </a:lnTo>
                <a:lnTo>
                  <a:pt x="3840" y="23042"/>
                </a:lnTo>
                <a:lnTo>
                  <a:pt x="7680" y="24003"/>
                </a:lnTo>
                <a:lnTo>
                  <a:pt x="9601" y="1248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" name="object 184"/>
          <p:cNvSpPr/>
          <p:nvPr/>
        </p:nvSpPr>
        <p:spPr>
          <a:xfrm>
            <a:off x="5545028" y="8019653"/>
            <a:ext cx="61447" cy="103677"/>
          </a:xfrm>
          <a:custGeom>
            <a:avLst/>
            <a:gdLst/>
            <a:ahLst/>
            <a:cxnLst/>
            <a:rect l="l" t="t" r="r" b="b"/>
            <a:pathLst>
              <a:path w="61447" h="103677">
                <a:moveTo>
                  <a:pt x="60472" y="960"/>
                </a:moveTo>
                <a:lnTo>
                  <a:pt x="58552" y="960"/>
                </a:lnTo>
                <a:lnTo>
                  <a:pt x="57607" y="0"/>
                </a:lnTo>
                <a:lnTo>
                  <a:pt x="52791" y="0"/>
                </a:lnTo>
                <a:lnTo>
                  <a:pt x="51831" y="960"/>
                </a:lnTo>
                <a:lnTo>
                  <a:pt x="49911" y="960"/>
                </a:lnTo>
                <a:lnTo>
                  <a:pt x="48950" y="1920"/>
                </a:lnTo>
                <a:lnTo>
                  <a:pt x="48950" y="41269"/>
                </a:lnTo>
                <a:lnTo>
                  <a:pt x="46070" y="37429"/>
                </a:lnTo>
                <a:lnTo>
                  <a:pt x="43205" y="35509"/>
                </a:lnTo>
                <a:lnTo>
                  <a:pt x="39364" y="33604"/>
                </a:lnTo>
                <a:lnTo>
                  <a:pt x="36484" y="31668"/>
                </a:lnTo>
                <a:lnTo>
                  <a:pt x="32644" y="30708"/>
                </a:lnTo>
                <a:lnTo>
                  <a:pt x="24003" y="30708"/>
                </a:lnTo>
                <a:lnTo>
                  <a:pt x="20162" y="31668"/>
                </a:lnTo>
                <a:lnTo>
                  <a:pt x="16322" y="33604"/>
                </a:lnTo>
                <a:lnTo>
                  <a:pt x="13441" y="35509"/>
                </a:lnTo>
                <a:lnTo>
                  <a:pt x="10561" y="37429"/>
                </a:lnTo>
                <a:lnTo>
                  <a:pt x="7680" y="41269"/>
                </a:lnTo>
                <a:lnTo>
                  <a:pt x="5760" y="44150"/>
                </a:lnTo>
                <a:lnTo>
                  <a:pt x="3840" y="47990"/>
                </a:lnTo>
                <a:lnTo>
                  <a:pt x="1920" y="52791"/>
                </a:lnTo>
                <a:lnTo>
                  <a:pt x="960" y="57591"/>
                </a:lnTo>
                <a:lnTo>
                  <a:pt x="0" y="62392"/>
                </a:lnTo>
                <a:lnTo>
                  <a:pt x="0" y="72953"/>
                </a:lnTo>
                <a:lnTo>
                  <a:pt x="960" y="77754"/>
                </a:lnTo>
                <a:lnTo>
                  <a:pt x="1920" y="81594"/>
                </a:lnTo>
                <a:lnTo>
                  <a:pt x="2880" y="86395"/>
                </a:lnTo>
                <a:lnTo>
                  <a:pt x="4800" y="90236"/>
                </a:lnTo>
                <a:lnTo>
                  <a:pt x="6720" y="93116"/>
                </a:lnTo>
                <a:lnTo>
                  <a:pt x="8641" y="95996"/>
                </a:lnTo>
                <a:lnTo>
                  <a:pt x="11521" y="98877"/>
                </a:lnTo>
                <a:lnTo>
                  <a:pt x="15361" y="100782"/>
                </a:lnTo>
                <a:lnTo>
                  <a:pt x="14401" y="79674"/>
                </a:lnTo>
                <a:lnTo>
                  <a:pt x="13441" y="76794"/>
                </a:lnTo>
                <a:lnTo>
                  <a:pt x="13441" y="57591"/>
                </a:lnTo>
                <a:lnTo>
                  <a:pt x="14401" y="54711"/>
                </a:lnTo>
                <a:lnTo>
                  <a:pt x="15361" y="51831"/>
                </a:lnTo>
                <a:lnTo>
                  <a:pt x="17282" y="48950"/>
                </a:lnTo>
                <a:lnTo>
                  <a:pt x="18242" y="47030"/>
                </a:lnTo>
                <a:lnTo>
                  <a:pt x="20162" y="45110"/>
                </a:lnTo>
                <a:lnTo>
                  <a:pt x="22082" y="43190"/>
                </a:lnTo>
                <a:lnTo>
                  <a:pt x="24003" y="42230"/>
                </a:lnTo>
                <a:lnTo>
                  <a:pt x="26883" y="41269"/>
                </a:lnTo>
                <a:lnTo>
                  <a:pt x="33604" y="41269"/>
                </a:lnTo>
                <a:lnTo>
                  <a:pt x="36484" y="42230"/>
                </a:lnTo>
                <a:lnTo>
                  <a:pt x="39364" y="45110"/>
                </a:lnTo>
                <a:lnTo>
                  <a:pt x="42230" y="47030"/>
                </a:lnTo>
                <a:lnTo>
                  <a:pt x="46070" y="49911"/>
                </a:lnTo>
                <a:lnTo>
                  <a:pt x="48950" y="53751"/>
                </a:lnTo>
                <a:lnTo>
                  <a:pt x="48950" y="80634"/>
                </a:lnTo>
                <a:lnTo>
                  <a:pt x="47045" y="82555"/>
                </a:lnTo>
                <a:lnTo>
                  <a:pt x="45110" y="84475"/>
                </a:lnTo>
                <a:lnTo>
                  <a:pt x="43205" y="86395"/>
                </a:lnTo>
                <a:lnTo>
                  <a:pt x="42230" y="88315"/>
                </a:lnTo>
                <a:lnTo>
                  <a:pt x="40325" y="89275"/>
                </a:lnTo>
                <a:lnTo>
                  <a:pt x="38389" y="90236"/>
                </a:lnTo>
                <a:lnTo>
                  <a:pt x="37444" y="91196"/>
                </a:lnTo>
                <a:lnTo>
                  <a:pt x="35524" y="92156"/>
                </a:lnTo>
                <a:lnTo>
                  <a:pt x="34549" y="92156"/>
                </a:lnTo>
                <a:lnTo>
                  <a:pt x="32644" y="93116"/>
                </a:lnTo>
                <a:lnTo>
                  <a:pt x="25923" y="93116"/>
                </a:lnTo>
                <a:lnTo>
                  <a:pt x="24003" y="92156"/>
                </a:lnTo>
                <a:lnTo>
                  <a:pt x="22082" y="103677"/>
                </a:lnTo>
                <a:lnTo>
                  <a:pt x="31683" y="103677"/>
                </a:lnTo>
                <a:lnTo>
                  <a:pt x="35524" y="102717"/>
                </a:lnTo>
                <a:lnTo>
                  <a:pt x="39364" y="100782"/>
                </a:lnTo>
                <a:lnTo>
                  <a:pt x="43205" y="97917"/>
                </a:lnTo>
                <a:lnTo>
                  <a:pt x="47045" y="95036"/>
                </a:lnTo>
                <a:lnTo>
                  <a:pt x="50886" y="91196"/>
                </a:lnTo>
                <a:lnTo>
                  <a:pt x="50886" y="101757"/>
                </a:lnTo>
                <a:lnTo>
                  <a:pt x="51831" y="101757"/>
                </a:lnTo>
                <a:lnTo>
                  <a:pt x="52791" y="102717"/>
                </a:lnTo>
                <a:lnTo>
                  <a:pt x="59512" y="102717"/>
                </a:lnTo>
                <a:lnTo>
                  <a:pt x="59512" y="101757"/>
                </a:lnTo>
                <a:lnTo>
                  <a:pt x="60472" y="101757"/>
                </a:lnTo>
                <a:lnTo>
                  <a:pt x="61447" y="100782"/>
                </a:lnTo>
                <a:lnTo>
                  <a:pt x="61447" y="1920"/>
                </a:lnTo>
                <a:lnTo>
                  <a:pt x="60472" y="1920"/>
                </a:lnTo>
                <a:lnTo>
                  <a:pt x="60472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" name="object 185"/>
          <p:cNvSpPr/>
          <p:nvPr/>
        </p:nvSpPr>
        <p:spPr>
          <a:xfrm>
            <a:off x="5627583" y="8024454"/>
            <a:ext cx="14401" cy="14401"/>
          </a:xfrm>
          <a:custGeom>
            <a:avLst/>
            <a:gdLst/>
            <a:ahLst/>
            <a:cxnLst/>
            <a:rect l="l" t="t" r="r" b="b"/>
            <a:pathLst>
              <a:path w="14401" h="14401">
                <a:moveTo>
                  <a:pt x="960" y="13426"/>
                </a:moveTo>
                <a:lnTo>
                  <a:pt x="1920" y="14401"/>
                </a:lnTo>
                <a:lnTo>
                  <a:pt x="11521" y="14401"/>
                </a:lnTo>
                <a:lnTo>
                  <a:pt x="13441" y="13426"/>
                </a:lnTo>
                <a:lnTo>
                  <a:pt x="14401" y="12466"/>
                </a:lnTo>
                <a:lnTo>
                  <a:pt x="14401" y="2880"/>
                </a:lnTo>
                <a:lnTo>
                  <a:pt x="13441" y="1904"/>
                </a:lnTo>
                <a:lnTo>
                  <a:pt x="11521" y="960"/>
                </a:lnTo>
                <a:lnTo>
                  <a:pt x="9601" y="0"/>
                </a:lnTo>
                <a:lnTo>
                  <a:pt x="3840" y="0"/>
                </a:lnTo>
                <a:lnTo>
                  <a:pt x="1920" y="960"/>
                </a:lnTo>
                <a:lnTo>
                  <a:pt x="960" y="1904"/>
                </a:lnTo>
                <a:lnTo>
                  <a:pt x="0" y="2880"/>
                </a:lnTo>
                <a:lnTo>
                  <a:pt x="0" y="12466"/>
                </a:lnTo>
                <a:lnTo>
                  <a:pt x="960" y="1342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" name="object 186"/>
          <p:cNvSpPr/>
          <p:nvPr/>
        </p:nvSpPr>
        <p:spPr>
          <a:xfrm>
            <a:off x="5628543" y="8051322"/>
            <a:ext cx="12481" cy="71048"/>
          </a:xfrm>
          <a:custGeom>
            <a:avLst/>
            <a:gdLst/>
            <a:ahLst/>
            <a:cxnLst/>
            <a:rect l="l" t="t" r="r" b="b"/>
            <a:pathLst>
              <a:path w="12481" h="71048">
                <a:moveTo>
                  <a:pt x="12481" y="1935"/>
                </a:moveTo>
                <a:lnTo>
                  <a:pt x="11521" y="1935"/>
                </a:lnTo>
                <a:lnTo>
                  <a:pt x="11521" y="960"/>
                </a:lnTo>
                <a:lnTo>
                  <a:pt x="9601" y="960"/>
                </a:lnTo>
                <a:lnTo>
                  <a:pt x="8641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0" y="1935"/>
                </a:lnTo>
                <a:lnTo>
                  <a:pt x="0" y="70088"/>
                </a:lnTo>
                <a:lnTo>
                  <a:pt x="1920" y="70088"/>
                </a:lnTo>
                <a:lnTo>
                  <a:pt x="2880" y="71048"/>
                </a:lnTo>
                <a:lnTo>
                  <a:pt x="9601" y="71048"/>
                </a:lnTo>
                <a:lnTo>
                  <a:pt x="10561" y="70088"/>
                </a:lnTo>
                <a:lnTo>
                  <a:pt x="11521" y="70088"/>
                </a:lnTo>
                <a:lnTo>
                  <a:pt x="12481" y="69113"/>
                </a:lnTo>
                <a:lnTo>
                  <a:pt x="12481" y="193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" name="object 187"/>
          <p:cNvSpPr/>
          <p:nvPr/>
        </p:nvSpPr>
        <p:spPr>
          <a:xfrm>
            <a:off x="5663107" y="8050362"/>
            <a:ext cx="56631" cy="72008"/>
          </a:xfrm>
          <a:custGeom>
            <a:avLst/>
            <a:gdLst/>
            <a:ahLst/>
            <a:cxnLst/>
            <a:rect l="l" t="t" r="r" b="b"/>
            <a:pathLst>
              <a:path w="56631" h="72008">
                <a:moveTo>
                  <a:pt x="51831" y="8641"/>
                </a:moveTo>
                <a:lnTo>
                  <a:pt x="49910" y="5760"/>
                </a:lnTo>
                <a:lnTo>
                  <a:pt x="47030" y="3840"/>
                </a:lnTo>
                <a:lnTo>
                  <a:pt x="44150" y="2895"/>
                </a:lnTo>
                <a:lnTo>
                  <a:pt x="41285" y="960"/>
                </a:lnTo>
                <a:lnTo>
                  <a:pt x="37444" y="0"/>
                </a:lnTo>
                <a:lnTo>
                  <a:pt x="29748" y="0"/>
                </a:lnTo>
                <a:lnTo>
                  <a:pt x="25907" y="960"/>
                </a:lnTo>
                <a:lnTo>
                  <a:pt x="22067" y="2895"/>
                </a:lnTo>
                <a:lnTo>
                  <a:pt x="18227" y="4800"/>
                </a:lnTo>
                <a:lnTo>
                  <a:pt x="14386" y="8641"/>
                </a:lnTo>
                <a:lnTo>
                  <a:pt x="10561" y="12481"/>
                </a:lnTo>
                <a:lnTo>
                  <a:pt x="10561" y="1920"/>
                </a:lnTo>
                <a:lnTo>
                  <a:pt x="8641" y="1920"/>
                </a:lnTo>
                <a:lnTo>
                  <a:pt x="7680" y="960"/>
                </a:lnTo>
                <a:lnTo>
                  <a:pt x="3840" y="960"/>
                </a:lnTo>
                <a:lnTo>
                  <a:pt x="2880" y="1920"/>
                </a:lnTo>
                <a:lnTo>
                  <a:pt x="0" y="1920"/>
                </a:lnTo>
                <a:lnTo>
                  <a:pt x="0" y="71048"/>
                </a:lnTo>
                <a:lnTo>
                  <a:pt x="1920" y="71048"/>
                </a:lnTo>
                <a:lnTo>
                  <a:pt x="1920" y="72009"/>
                </a:lnTo>
                <a:lnTo>
                  <a:pt x="9601" y="72009"/>
                </a:lnTo>
                <a:lnTo>
                  <a:pt x="10561" y="71048"/>
                </a:lnTo>
                <a:lnTo>
                  <a:pt x="11521" y="71048"/>
                </a:lnTo>
                <a:lnTo>
                  <a:pt x="12481" y="70073"/>
                </a:lnTo>
                <a:lnTo>
                  <a:pt x="12481" y="23042"/>
                </a:lnTo>
                <a:lnTo>
                  <a:pt x="15361" y="19202"/>
                </a:lnTo>
                <a:lnTo>
                  <a:pt x="18227" y="16322"/>
                </a:lnTo>
                <a:lnTo>
                  <a:pt x="22067" y="14401"/>
                </a:lnTo>
                <a:lnTo>
                  <a:pt x="24947" y="11521"/>
                </a:lnTo>
                <a:lnTo>
                  <a:pt x="27828" y="10561"/>
                </a:lnTo>
                <a:lnTo>
                  <a:pt x="33604" y="10561"/>
                </a:lnTo>
                <a:lnTo>
                  <a:pt x="35509" y="11521"/>
                </a:lnTo>
                <a:lnTo>
                  <a:pt x="37444" y="12481"/>
                </a:lnTo>
                <a:lnTo>
                  <a:pt x="38389" y="13441"/>
                </a:lnTo>
                <a:lnTo>
                  <a:pt x="40309" y="14401"/>
                </a:lnTo>
                <a:lnTo>
                  <a:pt x="41285" y="16322"/>
                </a:lnTo>
                <a:lnTo>
                  <a:pt x="42230" y="17282"/>
                </a:lnTo>
                <a:lnTo>
                  <a:pt x="43190" y="19202"/>
                </a:lnTo>
                <a:lnTo>
                  <a:pt x="44150" y="22082"/>
                </a:lnTo>
                <a:lnTo>
                  <a:pt x="44150" y="24003"/>
                </a:lnTo>
                <a:lnTo>
                  <a:pt x="45110" y="26883"/>
                </a:lnTo>
                <a:lnTo>
                  <a:pt x="45110" y="71048"/>
                </a:lnTo>
                <a:lnTo>
                  <a:pt x="46070" y="71048"/>
                </a:lnTo>
                <a:lnTo>
                  <a:pt x="47030" y="72009"/>
                </a:lnTo>
                <a:lnTo>
                  <a:pt x="54711" y="72009"/>
                </a:lnTo>
                <a:lnTo>
                  <a:pt x="55671" y="71048"/>
                </a:lnTo>
                <a:lnTo>
                  <a:pt x="56631" y="71048"/>
                </a:lnTo>
                <a:lnTo>
                  <a:pt x="56631" y="20162"/>
                </a:lnTo>
                <a:lnTo>
                  <a:pt x="55671" y="17282"/>
                </a:lnTo>
                <a:lnTo>
                  <a:pt x="54711" y="14401"/>
                </a:lnTo>
                <a:lnTo>
                  <a:pt x="53751" y="10561"/>
                </a:lnTo>
                <a:lnTo>
                  <a:pt x="51831" y="86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" name="object 188"/>
          <p:cNvSpPr/>
          <p:nvPr/>
        </p:nvSpPr>
        <p:spPr>
          <a:xfrm>
            <a:off x="5750463" y="8106049"/>
            <a:ext cx="24947" cy="17282"/>
          </a:xfrm>
          <a:custGeom>
            <a:avLst/>
            <a:gdLst/>
            <a:ahLst/>
            <a:cxnLst/>
            <a:rect l="l" t="t" r="r" b="b"/>
            <a:pathLst>
              <a:path w="24947" h="17282">
                <a:moveTo>
                  <a:pt x="2880" y="4800"/>
                </a:moveTo>
                <a:lnTo>
                  <a:pt x="960" y="2880"/>
                </a:lnTo>
                <a:lnTo>
                  <a:pt x="0" y="0"/>
                </a:lnTo>
                <a:lnTo>
                  <a:pt x="960" y="15361"/>
                </a:lnTo>
                <a:lnTo>
                  <a:pt x="3840" y="16322"/>
                </a:lnTo>
                <a:lnTo>
                  <a:pt x="6720" y="17282"/>
                </a:lnTo>
                <a:lnTo>
                  <a:pt x="14401" y="17282"/>
                </a:lnTo>
                <a:lnTo>
                  <a:pt x="18242" y="16322"/>
                </a:lnTo>
                <a:lnTo>
                  <a:pt x="21122" y="14386"/>
                </a:lnTo>
                <a:lnTo>
                  <a:pt x="24947" y="12481"/>
                </a:lnTo>
                <a:lnTo>
                  <a:pt x="24002" y="3840"/>
                </a:lnTo>
                <a:lnTo>
                  <a:pt x="21122" y="4800"/>
                </a:lnTo>
                <a:lnTo>
                  <a:pt x="18242" y="6720"/>
                </a:lnTo>
                <a:lnTo>
                  <a:pt x="15361" y="7680"/>
                </a:lnTo>
                <a:lnTo>
                  <a:pt x="7680" y="7680"/>
                </a:lnTo>
                <a:lnTo>
                  <a:pt x="4800" y="6720"/>
                </a:lnTo>
                <a:lnTo>
                  <a:pt x="2880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" name="object 189"/>
          <p:cNvSpPr/>
          <p:nvPr/>
        </p:nvSpPr>
        <p:spPr>
          <a:xfrm>
            <a:off x="5737981" y="8050362"/>
            <a:ext cx="53766" cy="72008"/>
          </a:xfrm>
          <a:custGeom>
            <a:avLst/>
            <a:gdLst/>
            <a:ahLst/>
            <a:cxnLst/>
            <a:rect l="l" t="t" r="r" b="b"/>
            <a:pathLst>
              <a:path w="53766" h="72008">
                <a:moveTo>
                  <a:pt x="3840" y="15361"/>
                </a:moveTo>
                <a:lnTo>
                  <a:pt x="3840" y="16322"/>
                </a:lnTo>
                <a:lnTo>
                  <a:pt x="4800" y="17282"/>
                </a:lnTo>
                <a:lnTo>
                  <a:pt x="5760" y="17282"/>
                </a:lnTo>
                <a:lnTo>
                  <a:pt x="6720" y="16322"/>
                </a:lnTo>
                <a:lnTo>
                  <a:pt x="7680" y="16322"/>
                </a:lnTo>
                <a:lnTo>
                  <a:pt x="9601" y="15361"/>
                </a:lnTo>
                <a:lnTo>
                  <a:pt x="10561" y="14401"/>
                </a:lnTo>
                <a:lnTo>
                  <a:pt x="12481" y="13441"/>
                </a:lnTo>
                <a:lnTo>
                  <a:pt x="14401" y="12481"/>
                </a:lnTo>
                <a:lnTo>
                  <a:pt x="16322" y="11521"/>
                </a:lnTo>
                <a:lnTo>
                  <a:pt x="18242" y="11521"/>
                </a:lnTo>
                <a:lnTo>
                  <a:pt x="21122" y="10561"/>
                </a:lnTo>
                <a:lnTo>
                  <a:pt x="31683" y="10561"/>
                </a:lnTo>
                <a:lnTo>
                  <a:pt x="33604" y="11521"/>
                </a:lnTo>
                <a:lnTo>
                  <a:pt x="35524" y="11521"/>
                </a:lnTo>
                <a:lnTo>
                  <a:pt x="37429" y="12481"/>
                </a:lnTo>
                <a:lnTo>
                  <a:pt x="38404" y="14401"/>
                </a:lnTo>
                <a:lnTo>
                  <a:pt x="39364" y="15361"/>
                </a:lnTo>
                <a:lnTo>
                  <a:pt x="40325" y="17282"/>
                </a:lnTo>
                <a:lnTo>
                  <a:pt x="41269" y="19202"/>
                </a:lnTo>
                <a:lnTo>
                  <a:pt x="41269" y="21122"/>
                </a:lnTo>
                <a:lnTo>
                  <a:pt x="42245" y="23042"/>
                </a:lnTo>
                <a:lnTo>
                  <a:pt x="42245" y="30723"/>
                </a:lnTo>
                <a:lnTo>
                  <a:pt x="27843" y="30723"/>
                </a:lnTo>
                <a:lnTo>
                  <a:pt x="23042" y="31683"/>
                </a:lnTo>
                <a:lnTo>
                  <a:pt x="19202" y="32644"/>
                </a:lnTo>
                <a:lnTo>
                  <a:pt x="14401" y="32644"/>
                </a:lnTo>
                <a:lnTo>
                  <a:pt x="11521" y="34564"/>
                </a:lnTo>
                <a:lnTo>
                  <a:pt x="8641" y="36484"/>
                </a:lnTo>
                <a:lnTo>
                  <a:pt x="5760" y="38404"/>
                </a:lnTo>
                <a:lnTo>
                  <a:pt x="3840" y="40325"/>
                </a:lnTo>
                <a:lnTo>
                  <a:pt x="1920" y="43205"/>
                </a:lnTo>
                <a:lnTo>
                  <a:pt x="0" y="46085"/>
                </a:lnTo>
                <a:lnTo>
                  <a:pt x="0" y="58567"/>
                </a:lnTo>
                <a:lnTo>
                  <a:pt x="960" y="61447"/>
                </a:lnTo>
                <a:lnTo>
                  <a:pt x="2880" y="63367"/>
                </a:lnTo>
                <a:lnTo>
                  <a:pt x="3840" y="66248"/>
                </a:lnTo>
                <a:lnTo>
                  <a:pt x="5760" y="67208"/>
                </a:lnTo>
                <a:lnTo>
                  <a:pt x="7680" y="69128"/>
                </a:lnTo>
                <a:lnTo>
                  <a:pt x="10561" y="70073"/>
                </a:lnTo>
                <a:lnTo>
                  <a:pt x="13441" y="71048"/>
                </a:lnTo>
                <a:lnTo>
                  <a:pt x="12481" y="55686"/>
                </a:lnTo>
                <a:lnTo>
                  <a:pt x="12481" y="48006"/>
                </a:lnTo>
                <a:lnTo>
                  <a:pt x="13441" y="47045"/>
                </a:lnTo>
                <a:lnTo>
                  <a:pt x="14401" y="45125"/>
                </a:lnTo>
                <a:lnTo>
                  <a:pt x="15361" y="44165"/>
                </a:lnTo>
                <a:lnTo>
                  <a:pt x="16322" y="43205"/>
                </a:lnTo>
                <a:lnTo>
                  <a:pt x="18242" y="41285"/>
                </a:lnTo>
                <a:lnTo>
                  <a:pt x="20162" y="41285"/>
                </a:lnTo>
                <a:lnTo>
                  <a:pt x="23042" y="40325"/>
                </a:lnTo>
                <a:lnTo>
                  <a:pt x="24963" y="39364"/>
                </a:lnTo>
                <a:lnTo>
                  <a:pt x="42245" y="39364"/>
                </a:lnTo>
                <a:lnTo>
                  <a:pt x="42245" y="53766"/>
                </a:lnTo>
                <a:lnTo>
                  <a:pt x="39364" y="56647"/>
                </a:lnTo>
                <a:lnTo>
                  <a:pt x="36484" y="59527"/>
                </a:lnTo>
                <a:lnTo>
                  <a:pt x="37429" y="68168"/>
                </a:lnTo>
                <a:lnTo>
                  <a:pt x="40325" y="66248"/>
                </a:lnTo>
                <a:lnTo>
                  <a:pt x="43205" y="63367"/>
                </a:lnTo>
                <a:lnTo>
                  <a:pt x="43205" y="70073"/>
                </a:lnTo>
                <a:lnTo>
                  <a:pt x="44150" y="71048"/>
                </a:lnTo>
                <a:lnTo>
                  <a:pt x="45110" y="71048"/>
                </a:lnTo>
                <a:lnTo>
                  <a:pt x="46085" y="72009"/>
                </a:lnTo>
                <a:lnTo>
                  <a:pt x="51831" y="72009"/>
                </a:lnTo>
                <a:lnTo>
                  <a:pt x="52791" y="71048"/>
                </a:lnTo>
                <a:lnTo>
                  <a:pt x="53766" y="71048"/>
                </a:lnTo>
                <a:lnTo>
                  <a:pt x="53766" y="17282"/>
                </a:lnTo>
                <a:lnTo>
                  <a:pt x="52791" y="14401"/>
                </a:lnTo>
                <a:lnTo>
                  <a:pt x="51831" y="11521"/>
                </a:lnTo>
                <a:lnTo>
                  <a:pt x="49926" y="8641"/>
                </a:lnTo>
                <a:lnTo>
                  <a:pt x="47990" y="6720"/>
                </a:lnTo>
                <a:lnTo>
                  <a:pt x="46085" y="4800"/>
                </a:lnTo>
                <a:lnTo>
                  <a:pt x="43205" y="2895"/>
                </a:lnTo>
                <a:lnTo>
                  <a:pt x="40325" y="1920"/>
                </a:lnTo>
                <a:lnTo>
                  <a:pt x="36484" y="960"/>
                </a:lnTo>
                <a:lnTo>
                  <a:pt x="32644" y="0"/>
                </a:lnTo>
                <a:lnTo>
                  <a:pt x="24963" y="0"/>
                </a:lnTo>
                <a:lnTo>
                  <a:pt x="23042" y="960"/>
                </a:lnTo>
                <a:lnTo>
                  <a:pt x="20162" y="960"/>
                </a:lnTo>
                <a:lnTo>
                  <a:pt x="18242" y="1920"/>
                </a:lnTo>
                <a:lnTo>
                  <a:pt x="15361" y="1920"/>
                </a:lnTo>
                <a:lnTo>
                  <a:pt x="13441" y="2895"/>
                </a:lnTo>
                <a:lnTo>
                  <a:pt x="11521" y="3840"/>
                </a:lnTo>
                <a:lnTo>
                  <a:pt x="9601" y="3840"/>
                </a:lnTo>
                <a:lnTo>
                  <a:pt x="7680" y="4800"/>
                </a:lnTo>
                <a:lnTo>
                  <a:pt x="5760" y="5760"/>
                </a:lnTo>
                <a:lnTo>
                  <a:pt x="4800" y="6720"/>
                </a:lnTo>
                <a:lnTo>
                  <a:pt x="4800" y="7680"/>
                </a:lnTo>
                <a:lnTo>
                  <a:pt x="3840" y="7680"/>
                </a:lnTo>
                <a:lnTo>
                  <a:pt x="2880" y="8641"/>
                </a:lnTo>
                <a:lnTo>
                  <a:pt x="2880" y="15361"/>
                </a:lnTo>
                <a:lnTo>
                  <a:pt x="3840" y="153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" name="object 190"/>
          <p:cNvSpPr/>
          <p:nvPr/>
        </p:nvSpPr>
        <p:spPr>
          <a:xfrm>
            <a:off x="5804214" y="8034040"/>
            <a:ext cx="43205" cy="89291"/>
          </a:xfrm>
          <a:custGeom>
            <a:avLst/>
            <a:gdLst/>
            <a:ahLst/>
            <a:cxnLst/>
            <a:rect l="l" t="t" r="r" b="b"/>
            <a:pathLst>
              <a:path w="43205" h="89291">
                <a:moveTo>
                  <a:pt x="11521" y="66248"/>
                </a:moveTo>
                <a:lnTo>
                  <a:pt x="11521" y="70088"/>
                </a:lnTo>
                <a:lnTo>
                  <a:pt x="12481" y="73929"/>
                </a:lnTo>
                <a:lnTo>
                  <a:pt x="12481" y="76809"/>
                </a:lnTo>
                <a:lnTo>
                  <a:pt x="13441" y="79689"/>
                </a:lnTo>
                <a:lnTo>
                  <a:pt x="14401" y="81610"/>
                </a:lnTo>
                <a:lnTo>
                  <a:pt x="16322" y="83530"/>
                </a:lnTo>
                <a:lnTo>
                  <a:pt x="18242" y="85450"/>
                </a:lnTo>
                <a:lnTo>
                  <a:pt x="20162" y="86395"/>
                </a:lnTo>
                <a:lnTo>
                  <a:pt x="22082" y="87370"/>
                </a:lnTo>
                <a:lnTo>
                  <a:pt x="24963" y="88331"/>
                </a:lnTo>
                <a:lnTo>
                  <a:pt x="27843" y="89291"/>
                </a:lnTo>
                <a:lnTo>
                  <a:pt x="33604" y="89291"/>
                </a:lnTo>
                <a:lnTo>
                  <a:pt x="34564" y="88331"/>
                </a:lnTo>
                <a:lnTo>
                  <a:pt x="38404" y="88331"/>
                </a:lnTo>
                <a:lnTo>
                  <a:pt x="39364" y="87370"/>
                </a:lnTo>
                <a:lnTo>
                  <a:pt x="41285" y="87370"/>
                </a:lnTo>
                <a:lnTo>
                  <a:pt x="41285" y="86395"/>
                </a:lnTo>
                <a:lnTo>
                  <a:pt x="42245" y="86395"/>
                </a:lnTo>
                <a:lnTo>
                  <a:pt x="42245" y="85450"/>
                </a:lnTo>
                <a:lnTo>
                  <a:pt x="43205" y="85450"/>
                </a:lnTo>
                <a:lnTo>
                  <a:pt x="43205" y="77769"/>
                </a:lnTo>
                <a:lnTo>
                  <a:pt x="42245" y="77769"/>
                </a:lnTo>
                <a:lnTo>
                  <a:pt x="42245" y="76809"/>
                </a:lnTo>
                <a:lnTo>
                  <a:pt x="39364" y="76809"/>
                </a:lnTo>
                <a:lnTo>
                  <a:pt x="39364" y="77769"/>
                </a:lnTo>
                <a:lnTo>
                  <a:pt x="36484" y="77769"/>
                </a:lnTo>
                <a:lnTo>
                  <a:pt x="36484" y="78729"/>
                </a:lnTo>
                <a:lnTo>
                  <a:pt x="29763" y="78729"/>
                </a:lnTo>
                <a:lnTo>
                  <a:pt x="26883" y="77769"/>
                </a:lnTo>
                <a:lnTo>
                  <a:pt x="25923" y="74889"/>
                </a:lnTo>
                <a:lnTo>
                  <a:pt x="24002" y="72969"/>
                </a:lnTo>
                <a:lnTo>
                  <a:pt x="24002" y="27843"/>
                </a:lnTo>
                <a:lnTo>
                  <a:pt x="42245" y="27843"/>
                </a:lnTo>
                <a:lnTo>
                  <a:pt x="42245" y="26883"/>
                </a:lnTo>
                <a:lnTo>
                  <a:pt x="43205" y="25923"/>
                </a:lnTo>
                <a:lnTo>
                  <a:pt x="43205" y="19217"/>
                </a:lnTo>
                <a:lnTo>
                  <a:pt x="42245" y="19217"/>
                </a:lnTo>
                <a:lnTo>
                  <a:pt x="42245" y="18242"/>
                </a:lnTo>
                <a:lnTo>
                  <a:pt x="24002" y="18242"/>
                </a:lnTo>
                <a:lnTo>
                  <a:pt x="24002" y="1935"/>
                </a:lnTo>
                <a:lnTo>
                  <a:pt x="23042" y="975"/>
                </a:lnTo>
                <a:lnTo>
                  <a:pt x="22082" y="975"/>
                </a:lnTo>
                <a:lnTo>
                  <a:pt x="22082" y="0"/>
                </a:lnTo>
                <a:lnTo>
                  <a:pt x="13441" y="0"/>
                </a:lnTo>
                <a:lnTo>
                  <a:pt x="12481" y="975"/>
                </a:lnTo>
                <a:lnTo>
                  <a:pt x="11521" y="975"/>
                </a:lnTo>
                <a:lnTo>
                  <a:pt x="11521" y="18242"/>
                </a:lnTo>
                <a:lnTo>
                  <a:pt x="960" y="18242"/>
                </a:lnTo>
                <a:lnTo>
                  <a:pt x="960" y="19217"/>
                </a:lnTo>
                <a:lnTo>
                  <a:pt x="0" y="19217"/>
                </a:lnTo>
                <a:lnTo>
                  <a:pt x="0" y="25923"/>
                </a:lnTo>
                <a:lnTo>
                  <a:pt x="960" y="26883"/>
                </a:lnTo>
                <a:lnTo>
                  <a:pt x="960" y="27843"/>
                </a:lnTo>
                <a:lnTo>
                  <a:pt x="11521" y="27843"/>
                </a:lnTo>
                <a:lnTo>
                  <a:pt x="11521" y="6624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" name="object 191"/>
          <p:cNvSpPr/>
          <p:nvPr/>
        </p:nvSpPr>
        <p:spPr>
          <a:xfrm>
            <a:off x="5863742" y="8051322"/>
            <a:ext cx="11521" cy="71048"/>
          </a:xfrm>
          <a:custGeom>
            <a:avLst/>
            <a:gdLst/>
            <a:ahLst/>
            <a:cxnLst/>
            <a:rect l="l" t="t" r="r" b="b"/>
            <a:pathLst>
              <a:path w="11521" h="71048">
                <a:moveTo>
                  <a:pt x="960" y="70088"/>
                </a:moveTo>
                <a:lnTo>
                  <a:pt x="1920" y="71048"/>
                </a:lnTo>
                <a:lnTo>
                  <a:pt x="9585" y="71048"/>
                </a:lnTo>
                <a:lnTo>
                  <a:pt x="10561" y="70088"/>
                </a:lnTo>
                <a:lnTo>
                  <a:pt x="11521" y="70088"/>
                </a:lnTo>
                <a:lnTo>
                  <a:pt x="11521" y="960"/>
                </a:lnTo>
                <a:lnTo>
                  <a:pt x="8641" y="960"/>
                </a:lnTo>
                <a:lnTo>
                  <a:pt x="7680" y="0"/>
                </a:lnTo>
                <a:lnTo>
                  <a:pt x="3840" y="0"/>
                </a:lnTo>
                <a:lnTo>
                  <a:pt x="2880" y="960"/>
                </a:lnTo>
                <a:lnTo>
                  <a:pt x="0" y="960"/>
                </a:lnTo>
                <a:lnTo>
                  <a:pt x="0" y="70088"/>
                </a:lnTo>
                <a:lnTo>
                  <a:pt x="960" y="7008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" name="object 192"/>
          <p:cNvSpPr/>
          <p:nvPr/>
        </p:nvSpPr>
        <p:spPr>
          <a:xfrm>
            <a:off x="5861822" y="8024454"/>
            <a:ext cx="15346" cy="14401"/>
          </a:xfrm>
          <a:custGeom>
            <a:avLst/>
            <a:gdLst/>
            <a:ahLst/>
            <a:cxnLst/>
            <a:rect l="l" t="t" r="r" b="b"/>
            <a:pathLst>
              <a:path w="15346" h="14401">
                <a:moveTo>
                  <a:pt x="15346" y="7680"/>
                </a:moveTo>
                <a:lnTo>
                  <a:pt x="15346" y="4800"/>
                </a:lnTo>
                <a:lnTo>
                  <a:pt x="14401" y="2880"/>
                </a:lnTo>
                <a:lnTo>
                  <a:pt x="13441" y="1904"/>
                </a:lnTo>
                <a:lnTo>
                  <a:pt x="12481" y="960"/>
                </a:lnTo>
                <a:lnTo>
                  <a:pt x="10561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04"/>
                </a:lnTo>
                <a:lnTo>
                  <a:pt x="960" y="2880"/>
                </a:lnTo>
                <a:lnTo>
                  <a:pt x="0" y="4800"/>
                </a:lnTo>
                <a:lnTo>
                  <a:pt x="0" y="10561"/>
                </a:lnTo>
                <a:lnTo>
                  <a:pt x="960" y="12466"/>
                </a:lnTo>
                <a:lnTo>
                  <a:pt x="1920" y="13426"/>
                </a:lnTo>
                <a:lnTo>
                  <a:pt x="2880" y="14401"/>
                </a:lnTo>
                <a:lnTo>
                  <a:pt x="12481" y="14401"/>
                </a:lnTo>
                <a:lnTo>
                  <a:pt x="13441" y="13426"/>
                </a:lnTo>
                <a:lnTo>
                  <a:pt x="14401" y="12466"/>
                </a:lnTo>
                <a:lnTo>
                  <a:pt x="15346" y="9585"/>
                </a:lnTo>
                <a:lnTo>
                  <a:pt x="15346" y="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" name="object 193"/>
          <p:cNvSpPr/>
          <p:nvPr/>
        </p:nvSpPr>
        <p:spPr>
          <a:xfrm>
            <a:off x="5893506" y="8096448"/>
            <a:ext cx="18227" cy="70073"/>
          </a:xfrm>
          <a:custGeom>
            <a:avLst/>
            <a:gdLst/>
            <a:ahLst/>
            <a:cxnLst/>
            <a:rect l="l" t="t" r="r" b="b"/>
            <a:pathLst>
              <a:path w="18227" h="70073">
                <a:moveTo>
                  <a:pt x="18227" y="23987"/>
                </a:moveTo>
                <a:lnTo>
                  <a:pt x="18227" y="11521"/>
                </a:lnTo>
                <a:lnTo>
                  <a:pt x="16306" y="8641"/>
                </a:lnTo>
                <a:lnTo>
                  <a:pt x="15346" y="6720"/>
                </a:lnTo>
                <a:lnTo>
                  <a:pt x="14386" y="3840"/>
                </a:lnTo>
                <a:lnTo>
                  <a:pt x="13426" y="0"/>
                </a:lnTo>
                <a:lnTo>
                  <a:pt x="13426" y="23042"/>
                </a:lnTo>
                <a:lnTo>
                  <a:pt x="18227" y="23987"/>
                </a:lnTo>
                <a:close/>
              </a:path>
              <a:path w="18227" h="70073">
                <a:moveTo>
                  <a:pt x="944" y="1920"/>
                </a:moveTo>
                <a:lnTo>
                  <a:pt x="1905" y="5760"/>
                </a:lnTo>
                <a:lnTo>
                  <a:pt x="2880" y="10561"/>
                </a:lnTo>
                <a:lnTo>
                  <a:pt x="4785" y="14401"/>
                </a:lnTo>
                <a:lnTo>
                  <a:pt x="7665" y="17282"/>
                </a:lnTo>
                <a:lnTo>
                  <a:pt x="10546" y="20162"/>
                </a:lnTo>
                <a:lnTo>
                  <a:pt x="13426" y="23042"/>
                </a:lnTo>
                <a:lnTo>
                  <a:pt x="13426" y="0"/>
                </a:lnTo>
                <a:lnTo>
                  <a:pt x="12466" y="-2880"/>
                </a:lnTo>
                <a:lnTo>
                  <a:pt x="12466" y="-13441"/>
                </a:lnTo>
                <a:lnTo>
                  <a:pt x="13426" y="-17282"/>
                </a:lnTo>
                <a:lnTo>
                  <a:pt x="13426" y="-20162"/>
                </a:lnTo>
                <a:lnTo>
                  <a:pt x="14386" y="-23042"/>
                </a:lnTo>
                <a:lnTo>
                  <a:pt x="15346" y="-25923"/>
                </a:lnTo>
                <a:lnTo>
                  <a:pt x="17266" y="-27843"/>
                </a:lnTo>
                <a:lnTo>
                  <a:pt x="19187" y="-30723"/>
                </a:lnTo>
                <a:lnTo>
                  <a:pt x="21107" y="-32644"/>
                </a:lnTo>
                <a:lnTo>
                  <a:pt x="23987" y="-33604"/>
                </a:lnTo>
                <a:lnTo>
                  <a:pt x="25908" y="-35524"/>
                </a:lnTo>
                <a:lnTo>
                  <a:pt x="36469" y="-35524"/>
                </a:lnTo>
                <a:lnTo>
                  <a:pt x="40309" y="-34564"/>
                </a:lnTo>
                <a:lnTo>
                  <a:pt x="42230" y="-33604"/>
                </a:lnTo>
                <a:lnTo>
                  <a:pt x="45110" y="-31683"/>
                </a:lnTo>
                <a:lnTo>
                  <a:pt x="47030" y="-29763"/>
                </a:lnTo>
                <a:lnTo>
                  <a:pt x="48950" y="-27843"/>
                </a:lnTo>
                <a:lnTo>
                  <a:pt x="50871" y="-25923"/>
                </a:lnTo>
                <a:lnTo>
                  <a:pt x="51831" y="-23042"/>
                </a:lnTo>
                <a:lnTo>
                  <a:pt x="51831" y="-19202"/>
                </a:lnTo>
                <a:lnTo>
                  <a:pt x="52791" y="-16322"/>
                </a:lnTo>
                <a:lnTo>
                  <a:pt x="52791" y="-1920"/>
                </a:lnTo>
                <a:lnTo>
                  <a:pt x="51831" y="960"/>
                </a:lnTo>
                <a:lnTo>
                  <a:pt x="50871" y="3840"/>
                </a:lnTo>
                <a:lnTo>
                  <a:pt x="49911" y="6720"/>
                </a:lnTo>
                <a:lnTo>
                  <a:pt x="47990" y="9601"/>
                </a:lnTo>
                <a:lnTo>
                  <a:pt x="47030" y="11521"/>
                </a:lnTo>
                <a:lnTo>
                  <a:pt x="44150" y="13441"/>
                </a:lnTo>
                <a:lnTo>
                  <a:pt x="42230" y="14401"/>
                </a:lnTo>
                <a:lnTo>
                  <a:pt x="39349" y="16322"/>
                </a:lnTo>
                <a:lnTo>
                  <a:pt x="28788" y="16322"/>
                </a:lnTo>
                <a:lnTo>
                  <a:pt x="25908" y="15361"/>
                </a:lnTo>
                <a:lnTo>
                  <a:pt x="23027" y="14401"/>
                </a:lnTo>
                <a:lnTo>
                  <a:pt x="20147" y="13441"/>
                </a:lnTo>
                <a:lnTo>
                  <a:pt x="18227" y="11521"/>
                </a:lnTo>
                <a:lnTo>
                  <a:pt x="18227" y="23987"/>
                </a:lnTo>
                <a:lnTo>
                  <a:pt x="22067" y="25923"/>
                </a:lnTo>
                <a:lnTo>
                  <a:pt x="26868" y="26883"/>
                </a:lnTo>
                <a:lnTo>
                  <a:pt x="37429" y="26883"/>
                </a:lnTo>
                <a:lnTo>
                  <a:pt x="42230" y="25923"/>
                </a:lnTo>
                <a:lnTo>
                  <a:pt x="47030" y="23987"/>
                </a:lnTo>
                <a:lnTo>
                  <a:pt x="50871" y="22082"/>
                </a:lnTo>
                <a:lnTo>
                  <a:pt x="54711" y="19202"/>
                </a:lnTo>
                <a:lnTo>
                  <a:pt x="57591" y="16322"/>
                </a:lnTo>
                <a:lnTo>
                  <a:pt x="60472" y="13441"/>
                </a:lnTo>
                <a:lnTo>
                  <a:pt x="62392" y="9601"/>
                </a:lnTo>
                <a:lnTo>
                  <a:pt x="63352" y="4800"/>
                </a:lnTo>
                <a:lnTo>
                  <a:pt x="65272" y="0"/>
                </a:lnTo>
                <a:lnTo>
                  <a:pt x="66233" y="-4800"/>
                </a:lnTo>
                <a:lnTo>
                  <a:pt x="66233" y="-15361"/>
                </a:lnTo>
                <a:lnTo>
                  <a:pt x="65272" y="-21122"/>
                </a:lnTo>
                <a:lnTo>
                  <a:pt x="64312" y="-24963"/>
                </a:lnTo>
                <a:lnTo>
                  <a:pt x="62392" y="-29763"/>
                </a:lnTo>
                <a:lnTo>
                  <a:pt x="60472" y="-33604"/>
                </a:lnTo>
                <a:lnTo>
                  <a:pt x="57591" y="-36484"/>
                </a:lnTo>
                <a:lnTo>
                  <a:pt x="54711" y="-39364"/>
                </a:lnTo>
                <a:lnTo>
                  <a:pt x="51831" y="-41285"/>
                </a:lnTo>
                <a:lnTo>
                  <a:pt x="47990" y="-43190"/>
                </a:lnTo>
                <a:lnTo>
                  <a:pt x="43190" y="-45125"/>
                </a:lnTo>
                <a:lnTo>
                  <a:pt x="39349" y="-46085"/>
                </a:lnTo>
                <a:lnTo>
                  <a:pt x="27828" y="-46085"/>
                </a:lnTo>
                <a:lnTo>
                  <a:pt x="23027" y="-45125"/>
                </a:lnTo>
                <a:lnTo>
                  <a:pt x="19187" y="-43190"/>
                </a:lnTo>
                <a:lnTo>
                  <a:pt x="14386" y="-41285"/>
                </a:lnTo>
                <a:lnTo>
                  <a:pt x="10546" y="-38404"/>
                </a:lnTo>
                <a:lnTo>
                  <a:pt x="8625" y="-35524"/>
                </a:lnTo>
                <a:lnTo>
                  <a:pt x="5745" y="-31683"/>
                </a:lnTo>
                <a:lnTo>
                  <a:pt x="2880" y="-27843"/>
                </a:lnTo>
                <a:lnTo>
                  <a:pt x="1905" y="-24002"/>
                </a:lnTo>
                <a:lnTo>
                  <a:pt x="944" y="-19202"/>
                </a:lnTo>
                <a:lnTo>
                  <a:pt x="0" y="-14401"/>
                </a:lnTo>
                <a:lnTo>
                  <a:pt x="0" y="-2880"/>
                </a:lnTo>
                <a:lnTo>
                  <a:pt x="944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" name="object 194"/>
          <p:cNvSpPr/>
          <p:nvPr/>
        </p:nvSpPr>
        <p:spPr>
          <a:xfrm>
            <a:off x="5977021" y="8050362"/>
            <a:ext cx="56631" cy="72008"/>
          </a:xfrm>
          <a:custGeom>
            <a:avLst/>
            <a:gdLst/>
            <a:ahLst/>
            <a:cxnLst/>
            <a:rect l="l" t="t" r="r" b="b"/>
            <a:pathLst>
              <a:path w="56631" h="72008">
                <a:moveTo>
                  <a:pt x="47990" y="72009"/>
                </a:moveTo>
                <a:lnTo>
                  <a:pt x="54711" y="72009"/>
                </a:lnTo>
                <a:lnTo>
                  <a:pt x="55671" y="71048"/>
                </a:lnTo>
                <a:lnTo>
                  <a:pt x="56631" y="71048"/>
                </a:lnTo>
                <a:lnTo>
                  <a:pt x="56631" y="20162"/>
                </a:lnTo>
                <a:lnTo>
                  <a:pt x="55671" y="17282"/>
                </a:lnTo>
                <a:lnTo>
                  <a:pt x="54711" y="14401"/>
                </a:lnTo>
                <a:lnTo>
                  <a:pt x="53751" y="10561"/>
                </a:lnTo>
                <a:lnTo>
                  <a:pt x="51831" y="8641"/>
                </a:lnTo>
                <a:lnTo>
                  <a:pt x="49911" y="5760"/>
                </a:lnTo>
                <a:lnTo>
                  <a:pt x="47990" y="3840"/>
                </a:lnTo>
                <a:lnTo>
                  <a:pt x="44150" y="2895"/>
                </a:lnTo>
                <a:lnTo>
                  <a:pt x="41269" y="960"/>
                </a:lnTo>
                <a:lnTo>
                  <a:pt x="37429" y="0"/>
                </a:lnTo>
                <a:lnTo>
                  <a:pt x="29748" y="0"/>
                </a:lnTo>
                <a:lnTo>
                  <a:pt x="25908" y="960"/>
                </a:lnTo>
                <a:lnTo>
                  <a:pt x="22067" y="2895"/>
                </a:lnTo>
                <a:lnTo>
                  <a:pt x="18227" y="4800"/>
                </a:lnTo>
                <a:lnTo>
                  <a:pt x="14401" y="8641"/>
                </a:lnTo>
                <a:lnTo>
                  <a:pt x="11506" y="12481"/>
                </a:lnTo>
                <a:lnTo>
                  <a:pt x="11506" y="2895"/>
                </a:lnTo>
                <a:lnTo>
                  <a:pt x="10561" y="2895"/>
                </a:lnTo>
                <a:lnTo>
                  <a:pt x="10561" y="1920"/>
                </a:lnTo>
                <a:lnTo>
                  <a:pt x="8625" y="1920"/>
                </a:lnTo>
                <a:lnTo>
                  <a:pt x="7665" y="960"/>
                </a:lnTo>
                <a:lnTo>
                  <a:pt x="3840" y="960"/>
                </a:lnTo>
                <a:lnTo>
                  <a:pt x="2880" y="1920"/>
                </a:lnTo>
                <a:lnTo>
                  <a:pt x="944" y="1920"/>
                </a:lnTo>
                <a:lnTo>
                  <a:pt x="0" y="2895"/>
                </a:lnTo>
                <a:lnTo>
                  <a:pt x="0" y="71048"/>
                </a:lnTo>
                <a:lnTo>
                  <a:pt x="1905" y="71048"/>
                </a:lnTo>
                <a:lnTo>
                  <a:pt x="2880" y="72009"/>
                </a:lnTo>
                <a:lnTo>
                  <a:pt x="9585" y="72009"/>
                </a:lnTo>
                <a:lnTo>
                  <a:pt x="10561" y="71048"/>
                </a:lnTo>
                <a:lnTo>
                  <a:pt x="12466" y="71048"/>
                </a:lnTo>
                <a:lnTo>
                  <a:pt x="12466" y="23042"/>
                </a:lnTo>
                <a:lnTo>
                  <a:pt x="15346" y="19202"/>
                </a:lnTo>
                <a:lnTo>
                  <a:pt x="19187" y="16322"/>
                </a:lnTo>
                <a:lnTo>
                  <a:pt x="22067" y="14401"/>
                </a:lnTo>
                <a:lnTo>
                  <a:pt x="24947" y="11521"/>
                </a:lnTo>
                <a:lnTo>
                  <a:pt x="27828" y="10561"/>
                </a:lnTo>
                <a:lnTo>
                  <a:pt x="33588" y="10561"/>
                </a:lnTo>
                <a:lnTo>
                  <a:pt x="35509" y="11521"/>
                </a:lnTo>
                <a:lnTo>
                  <a:pt x="37429" y="12481"/>
                </a:lnTo>
                <a:lnTo>
                  <a:pt x="39349" y="13441"/>
                </a:lnTo>
                <a:lnTo>
                  <a:pt x="40309" y="14401"/>
                </a:lnTo>
                <a:lnTo>
                  <a:pt x="41269" y="16322"/>
                </a:lnTo>
                <a:lnTo>
                  <a:pt x="43190" y="17282"/>
                </a:lnTo>
                <a:lnTo>
                  <a:pt x="43190" y="19202"/>
                </a:lnTo>
                <a:lnTo>
                  <a:pt x="44150" y="22082"/>
                </a:lnTo>
                <a:lnTo>
                  <a:pt x="45110" y="24003"/>
                </a:lnTo>
                <a:lnTo>
                  <a:pt x="45110" y="71048"/>
                </a:lnTo>
                <a:lnTo>
                  <a:pt x="47030" y="71048"/>
                </a:lnTo>
                <a:lnTo>
                  <a:pt x="47030" y="72009"/>
                </a:lnTo>
                <a:lnTo>
                  <a:pt x="47990" y="7200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" name="object 195"/>
          <p:cNvSpPr/>
          <p:nvPr/>
        </p:nvSpPr>
        <p:spPr>
          <a:xfrm>
            <a:off x="6058616" y="8054202"/>
            <a:ext cx="15361" cy="17282"/>
          </a:xfrm>
          <a:custGeom>
            <a:avLst/>
            <a:gdLst/>
            <a:ahLst/>
            <a:cxnLst/>
            <a:rect l="l" t="t" r="r" b="b"/>
            <a:pathLst>
              <a:path w="15361" h="17282">
                <a:moveTo>
                  <a:pt x="7680" y="0"/>
                </a:moveTo>
                <a:lnTo>
                  <a:pt x="5760" y="0"/>
                </a:lnTo>
                <a:lnTo>
                  <a:pt x="480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2481"/>
                </a:lnTo>
                <a:lnTo>
                  <a:pt x="960" y="14401"/>
                </a:lnTo>
                <a:lnTo>
                  <a:pt x="1920" y="15361"/>
                </a:lnTo>
                <a:lnTo>
                  <a:pt x="1920" y="16322"/>
                </a:lnTo>
                <a:lnTo>
                  <a:pt x="2880" y="16322"/>
                </a:lnTo>
                <a:lnTo>
                  <a:pt x="3840" y="17282"/>
                </a:lnTo>
                <a:lnTo>
                  <a:pt x="11521" y="17282"/>
                </a:lnTo>
                <a:lnTo>
                  <a:pt x="12481" y="16322"/>
                </a:lnTo>
                <a:lnTo>
                  <a:pt x="13441" y="16322"/>
                </a:lnTo>
                <a:lnTo>
                  <a:pt x="13441" y="15361"/>
                </a:lnTo>
                <a:lnTo>
                  <a:pt x="14386" y="14401"/>
                </a:lnTo>
                <a:lnTo>
                  <a:pt x="15361" y="14401"/>
                </a:lnTo>
                <a:lnTo>
                  <a:pt x="15361" y="3840"/>
                </a:lnTo>
                <a:lnTo>
                  <a:pt x="14386" y="2880"/>
                </a:lnTo>
                <a:lnTo>
                  <a:pt x="13441" y="1920"/>
                </a:lnTo>
                <a:lnTo>
                  <a:pt x="12481" y="960"/>
                </a:lnTo>
                <a:lnTo>
                  <a:pt x="10546" y="960"/>
                </a:lnTo>
                <a:lnTo>
                  <a:pt x="9601" y="0"/>
                </a:lnTo>
                <a:lnTo>
                  <a:pt x="768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" name="object 196"/>
          <p:cNvSpPr/>
          <p:nvPr/>
        </p:nvSpPr>
        <p:spPr>
          <a:xfrm>
            <a:off x="6058616" y="8105089"/>
            <a:ext cx="15361" cy="17282"/>
          </a:xfrm>
          <a:custGeom>
            <a:avLst/>
            <a:gdLst/>
            <a:ahLst/>
            <a:cxnLst/>
            <a:rect l="l" t="t" r="r" b="b"/>
            <a:pathLst>
              <a:path w="15361" h="17282">
                <a:moveTo>
                  <a:pt x="2880" y="16322"/>
                </a:moveTo>
                <a:lnTo>
                  <a:pt x="3840" y="17282"/>
                </a:lnTo>
                <a:lnTo>
                  <a:pt x="11521" y="17282"/>
                </a:lnTo>
                <a:lnTo>
                  <a:pt x="12481" y="16322"/>
                </a:lnTo>
                <a:lnTo>
                  <a:pt x="13441" y="16322"/>
                </a:lnTo>
                <a:lnTo>
                  <a:pt x="13441" y="15346"/>
                </a:lnTo>
                <a:lnTo>
                  <a:pt x="14386" y="14401"/>
                </a:lnTo>
                <a:lnTo>
                  <a:pt x="15361" y="14401"/>
                </a:lnTo>
                <a:lnTo>
                  <a:pt x="15361" y="3840"/>
                </a:lnTo>
                <a:lnTo>
                  <a:pt x="14386" y="2880"/>
                </a:lnTo>
                <a:lnTo>
                  <a:pt x="13441" y="1920"/>
                </a:lnTo>
                <a:lnTo>
                  <a:pt x="12481" y="960"/>
                </a:lnTo>
                <a:lnTo>
                  <a:pt x="10546" y="960"/>
                </a:lnTo>
                <a:lnTo>
                  <a:pt x="9601" y="0"/>
                </a:lnTo>
                <a:lnTo>
                  <a:pt x="5760" y="0"/>
                </a:lnTo>
                <a:lnTo>
                  <a:pt x="480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2481"/>
                </a:lnTo>
                <a:lnTo>
                  <a:pt x="960" y="14401"/>
                </a:lnTo>
                <a:lnTo>
                  <a:pt x="960" y="15346"/>
                </a:lnTo>
                <a:lnTo>
                  <a:pt x="1920" y="15346"/>
                </a:lnTo>
                <a:lnTo>
                  <a:pt x="1920" y="16322"/>
                </a:lnTo>
                <a:lnTo>
                  <a:pt x="2880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" name="object 197"/>
          <p:cNvSpPr/>
          <p:nvPr/>
        </p:nvSpPr>
        <p:spPr>
          <a:xfrm>
            <a:off x="1864507" y="8321071"/>
            <a:ext cx="92160" cy="0"/>
          </a:xfrm>
          <a:custGeom>
            <a:avLst/>
            <a:gdLst/>
            <a:ahLst/>
            <a:cxnLst/>
            <a:rect l="l" t="t" r="r" b="b"/>
            <a:pathLst>
              <a:path w="92160" h="0">
                <a:moveTo>
                  <a:pt x="0" y="0"/>
                </a:moveTo>
                <a:lnTo>
                  <a:pt x="92160" y="0"/>
                </a:lnTo>
              </a:path>
            </a:pathLst>
          </a:custGeom>
          <a:ln w="12789">
            <a:solidFill>
              <a:srgbClr val="58585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" name="object 198"/>
          <p:cNvSpPr/>
          <p:nvPr/>
        </p:nvSpPr>
        <p:spPr>
          <a:xfrm>
            <a:off x="2047859" y="8259638"/>
            <a:ext cx="62392" cy="103677"/>
          </a:xfrm>
          <a:custGeom>
            <a:avLst/>
            <a:gdLst/>
            <a:ahLst/>
            <a:cxnLst/>
            <a:rect l="l" t="t" r="r" b="b"/>
            <a:pathLst>
              <a:path w="62392" h="103677">
                <a:moveTo>
                  <a:pt x="0" y="2880"/>
                </a:moveTo>
                <a:lnTo>
                  <a:pt x="0" y="100797"/>
                </a:lnTo>
                <a:lnTo>
                  <a:pt x="960" y="101757"/>
                </a:lnTo>
                <a:lnTo>
                  <a:pt x="1920" y="102717"/>
                </a:lnTo>
                <a:lnTo>
                  <a:pt x="2880" y="103677"/>
                </a:lnTo>
                <a:lnTo>
                  <a:pt x="43190" y="103677"/>
                </a:lnTo>
                <a:lnTo>
                  <a:pt x="40325" y="92156"/>
                </a:lnTo>
                <a:lnTo>
                  <a:pt x="14401" y="92156"/>
                </a:lnTo>
                <a:lnTo>
                  <a:pt x="14401" y="55686"/>
                </a:lnTo>
                <a:lnTo>
                  <a:pt x="30708" y="55686"/>
                </a:lnTo>
                <a:lnTo>
                  <a:pt x="33604" y="45125"/>
                </a:lnTo>
                <a:lnTo>
                  <a:pt x="14401" y="45125"/>
                </a:lnTo>
                <a:lnTo>
                  <a:pt x="14401" y="10561"/>
                </a:lnTo>
                <a:lnTo>
                  <a:pt x="32644" y="10561"/>
                </a:lnTo>
                <a:lnTo>
                  <a:pt x="35509" y="11521"/>
                </a:lnTo>
                <a:lnTo>
                  <a:pt x="38389" y="12481"/>
                </a:lnTo>
                <a:lnTo>
                  <a:pt x="40325" y="12481"/>
                </a:lnTo>
                <a:lnTo>
                  <a:pt x="42230" y="13441"/>
                </a:lnTo>
                <a:lnTo>
                  <a:pt x="44150" y="15361"/>
                </a:lnTo>
                <a:lnTo>
                  <a:pt x="45110" y="16322"/>
                </a:lnTo>
                <a:lnTo>
                  <a:pt x="47030" y="18242"/>
                </a:lnTo>
                <a:lnTo>
                  <a:pt x="47030" y="20162"/>
                </a:lnTo>
                <a:lnTo>
                  <a:pt x="47990" y="23042"/>
                </a:lnTo>
                <a:lnTo>
                  <a:pt x="47990" y="31683"/>
                </a:lnTo>
                <a:lnTo>
                  <a:pt x="47030" y="33604"/>
                </a:lnTo>
                <a:lnTo>
                  <a:pt x="47030" y="36484"/>
                </a:lnTo>
                <a:lnTo>
                  <a:pt x="46070" y="38404"/>
                </a:lnTo>
                <a:lnTo>
                  <a:pt x="44150" y="39364"/>
                </a:lnTo>
                <a:lnTo>
                  <a:pt x="43190" y="41285"/>
                </a:lnTo>
                <a:lnTo>
                  <a:pt x="41269" y="42245"/>
                </a:lnTo>
                <a:lnTo>
                  <a:pt x="44150" y="57607"/>
                </a:lnTo>
                <a:lnTo>
                  <a:pt x="47030" y="59527"/>
                </a:lnTo>
                <a:lnTo>
                  <a:pt x="48950" y="60472"/>
                </a:lnTo>
                <a:lnTo>
                  <a:pt x="50871" y="62407"/>
                </a:lnTo>
                <a:lnTo>
                  <a:pt x="48950" y="48006"/>
                </a:lnTo>
                <a:lnTo>
                  <a:pt x="50871" y="47045"/>
                </a:lnTo>
                <a:lnTo>
                  <a:pt x="52791" y="46085"/>
                </a:lnTo>
                <a:lnTo>
                  <a:pt x="54711" y="44165"/>
                </a:lnTo>
                <a:lnTo>
                  <a:pt x="56631" y="43205"/>
                </a:lnTo>
                <a:lnTo>
                  <a:pt x="57591" y="41285"/>
                </a:lnTo>
                <a:lnTo>
                  <a:pt x="59512" y="39364"/>
                </a:lnTo>
                <a:lnTo>
                  <a:pt x="60472" y="37444"/>
                </a:lnTo>
                <a:lnTo>
                  <a:pt x="61432" y="35524"/>
                </a:lnTo>
                <a:lnTo>
                  <a:pt x="61432" y="32644"/>
                </a:lnTo>
                <a:lnTo>
                  <a:pt x="62392" y="30723"/>
                </a:lnTo>
                <a:lnTo>
                  <a:pt x="62392" y="18242"/>
                </a:lnTo>
                <a:lnTo>
                  <a:pt x="60472" y="14401"/>
                </a:lnTo>
                <a:lnTo>
                  <a:pt x="59512" y="11521"/>
                </a:lnTo>
                <a:lnTo>
                  <a:pt x="57591" y="8641"/>
                </a:lnTo>
                <a:lnTo>
                  <a:pt x="54711" y="6720"/>
                </a:lnTo>
                <a:lnTo>
                  <a:pt x="51831" y="3840"/>
                </a:lnTo>
                <a:lnTo>
                  <a:pt x="48950" y="2880"/>
                </a:lnTo>
                <a:lnTo>
                  <a:pt x="45110" y="960"/>
                </a:lnTo>
                <a:lnTo>
                  <a:pt x="40325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" name="object 199"/>
          <p:cNvSpPr/>
          <p:nvPr/>
        </p:nvSpPr>
        <p:spPr>
          <a:xfrm>
            <a:off x="2078568" y="8301883"/>
            <a:ext cx="13441" cy="15361"/>
          </a:xfrm>
          <a:custGeom>
            <a:avLst/>
            <a:gdLst/>
            <a:ahLst/>
            <a:cxnLst/>
            <a:rect l="l" t="t" r="r" b="b"/>
            <a:pathLst>
              <a:path w="13441" h="15361">
                <a:moveTo>
                  <a:pt x="13441" y="15361"/>
                </a:moveTo>
                <a:lnTo>
                  <a:pt x="10561" y="0"/>
                </a:lnTo>
                <a:lnTo>
                  <a:pt x="7680" y="960"/>
                </a:lnTo>
                <a:lnTo>
                  <a:pt x="5775" y="1920"/>
                </a:lnTo>
                <a:lnTo>
                  <a:pt x="2895" y="2880"/>
                </a:lnTo>
                <a:lnTo>
                  <a:pt x="0" y="13441"/>
                </a:lnTo>
                <a:lnTo>
                  <a:pt x="4800" y="13441"/>
                </a:lnTo>
                <a:lnTo>
                  <a:pt x="7680" y="14386"/>
                </a:lnTo>
                <a:lnTo>
                  <a:pt x="10561" y="14386"/>
                </a:lnTo>
                <a:lnTo>
                  <a:pt x="13441" y="153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" name="object 200"/>
          <p:cNvSpPr/>
          <p:nvPr/>
        </p:nvSpPr>
        <p:spPr>
          <a:xfrm>
            <a:off x="2088184" y="8307644"/>
            <a:ext cx="28788" cy="55671"/>
          </a:xfrm>
          <a:custGeom>
            <a:avLst/>
            <a:gdLst/>
            <a:ahLst/>
            <a:cxnLst/>
            <a:rect l="l" t="t" r="r" b="b"/>
            <a:pathLst>
              <a:path w="28788" h="55671">
                <a:moveTo>
                  <a:pt x="14386" y="51831"/>
                </a:moveTo>
                <a:lnTo>
                  <a:pt x="16306" y="49910"/>
                </a:lnTo>
                <a:lnTo>
                  <a:pt x="19187" y="47990"/>
                </a:lnTo>
                <a:lnTo>
                  <a:pt x="21107" y="47030"/>
                </a:lnTo>
                <a:lnTo>
                  <a:pt x="23027" y="45110"/>
                </a:lnTo>
                <a:lnTo>
                  <a:pt x="23987" y="42230"/>
                </a:lnTo>
                <a:lnTo>
                  <a:pt x="25907" y="40309"/>
                </a:lnTo>
                <a:lnTo>
                  <a:pt x="26868" y="38389"/>
                </a:lnTo>
                <a:lnTo>
                  <a:pt x="27828" y="35509"/>
                </a:lnTo>
                <a:lnTo>
                  <a:pt x="28788" y="32628"/>
                </a:lnTo>
                <a:lnTo>
                  <a:pt x="28788" y="19187"/>
                </a:lnTo>
                <a:lnTo>
                  <a:pt x="27828" y="16306"/>
                </a:lnTo>
                <a:lnTo>
                  <a:pt x="25907" y="13441"/>
                </a:lnTo>
                <a:lnTo>
                  <a:pt x="24947" y="10561"/>
                </a:lnTo>
                <a:lnTo>
                  <a:pt x="23027" y="8625"/>
                </a:lnTo>
                <a:lnTo>
                  <a:pt x="21107" y="6720"/>
                </a:lnTo>
                <a:lnTo>
                  <a:pt x="19187" y="4800"/>
                </a:lnTo>
                <a:lnTo>
                  <a:pt x="16306" y="2880"/>
                </a:lnTo>
                <a:lnTo>
                  <a:pt x="14386" y="1920"/>
                </a:lnTo>
                <a:lnTo>
                  <a:pt x="11506" y="960"/>
                </a:lnTo>
                <a:lnTo>
                  <a:pt x="8625" y="0"/>
                </a:lnTo>
                <a:lnTo>
                  <a:pt x="10546" y="14401"/>
                </a:lnTo>
                <a:lnTo>
                  <a:pt x="11506" y="16306"/>
                </a:lnTo>
                <a:lnTo>
                  <a:pt x="12466" y="18242"/>
                </a:lnTo>
                <a:lnTo>
                  <a:pt x="14386" y="21122"/>
                </a:lnTo>
                <a:lnTo>
                  <a:pt x="14386" y="29748"/>
                </a:lnTo>
                <a:lnTo>
                  <a:pt x="13426" y="32628"/>
                </a:lnTo>
                <a:lnTo>
                  <a:pt x="12466" y="34549"/>
                </a:lnTo>
                <a:lnTo>
                  <a:pt x="11506" y="36469"/>
                </a:lnTo>
                <a:lnTo>
                  <a:pt x="10546" y="38389"/>
                </a:lnTo>
                <a:lnTo>
                  <a:pt x="8625" y="40309"/>
                </a:lnTo>
                <a:lnTo>
                  <a:pt x="6705" y="41269"/>
                </a:lnTo>
                <a:lnTo>
                  <a:pt x="4785" y="43190"/>
                </a:lnTo>
                <a:lnTo>
                  <a:pt x="1905" y="43190"/>
                </a:lnTo>
                <a:lnTo>
                  <a:pt x="0" y="44150"/>
                </a:lnTo>
                <a:lnTo>
                  <a:pt x="2865" y="55671"/>
                </a:lnTo>
                <a:lnTo>
                  <a:pt x="5745" y="54711"/>
                </a:lnTo>
                <a:lnTo>
                  <a:pt x="8625" y="53751"/>
                </a:lnTo>
                <a:lnTo>
                  <a:pt x="11506" y="52791"/>
                </a:lnTo>
                <a:lnTo>
                  <a:pt x="14386" y="5183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" name="object 201"/>
          <p:cNvSpPr/>
          <p:nvPr/>
        </p:nvSpPr>
        <p:spPr>
          <a:xfrm>
            <a:off x="2149617" y="8286521"/>
            <a:ext cx="8641" cy="18242"/>
          </a:xfrm>
          <a:custGeom>
            <a:avLst/>
            <a:gdLst/>
            <a:ahLst/>
            <a:cxnLst/>
            <a:rect l="l" t="t" r="r" b="b"/>
            <a:pathLst>
              <a:path w="8641" h="18242">
                <a:moveTo>
                  <a:pt x="0" y="18242"/>
                </a:moveTo>
                <a:lnTo>
                  <a:pt x="1920" y="16322"/>
                </a:lnTo>
                <a:lnTo>
                  <a:pt x="3840" y="14401"/>
                </a:lnTo>
                <a:lnTo>
                  <a:pt x="5760" y="12481"/>
                </a:lnTo>
                <a:lnTo>
                  <a:pt x="8641" y="11521"/>
                </a:lnTo>
                <a:lnTo>
                  <a:pt x="7680" y="0"/>
                </a:lnTo>
                <a:lnTo>
                  <a:pt x="2880" y="1920"/>
                </a:lnTo>
                <a:lnTo>
                  <a:pt x="0" y="182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" name="object 202"/>
          <p:cNvSpPr/>
          <p:nvPr/>
        </p:nvSpPr>
        <p:spPr>
          <a:xfrm>
            <a:off x="2132335" y="8285561"/>
            <a:ext cx="67193" cy="79674"/>
          </a:xfrm>
          <a:custGeom>
            <a:avLst/>
            <a:gdLst/>
            <a:ahLst/>
            <a:cxnLst/>
            <a:rect l="l" t="t" r="r" b="b"/>
            <a:pathLst>
              <a:path w="67193" h="79674">
                <a:moveTo>
                  <a:pt x="64312" y="42230"/>
                </a:moveTo>
                <a:lnTo>
                  <a:pt x="65272" y="41269"/>
                </a:lnTo>
                <a:lnTo>
                  <a:pt x="66233" y="40325"/>
                </a:lnTo>
                <a:lnTo>
                  <a:pt x="67193" y="38389"/>
                </a:lnTo>
                <a:lnTo>
                  <a:pt x="67193" y="29763"/>
                </a:lnTo>
                <a:lnTo>
                  <a:pt x="66233" y="24963"/>
                </a:lnTo>
                <a:lnTo>
                  <a:pt x="65272" y="21122"/>
                </a:lnTo>
                <a:lnTo>
                  <a:pt x="63352" y="16322"/>
                </a:lnTo>
                <a:lnTo>
                  <a:pt x="61432" y="13441"/>
                </a:lnTo>
                <a:lnTo>
                  <a:pt x="59512" y="9601"/>
                </a:lnTo>
                <a:lnTo>
                  <a:pt x="56631" y="6720"/>
                </a:lnTo>
                <a:lnTo>
                  <a:pt x="53766" y="4800"/>
                </a:lnTo>
                <a:lnTo>
                  <a:pt x="48950" y="2880"/>
                </a:lnTo>
                <a:lnTo>
                  <a:pt x="45110" y="960"/>
                </a:lnTo>
                <a:lnTo>
                  <a:pt x="40325" y="0"/>
                </a:lnTo>
                <a:lnTo>
                  <a:pt x="29763" y="0"/>
                </a:lnTo>
                <a:lnTo>
                  <a:pt x="24963" y="960"/>
                </a:lnTo>
                <a:lnTo>
                  <a:pt x="25923" y="12481"/>
                </a:lnTo>
                <a:lnTo>
                  <a:pt x="27843" y="10561"/>
                </a:lnTo>
                <a:lnTo>
                  <a:pt x="40325" y="10561"/>
                </a:lnTo>
                <a:lnTo>
                  <a:pt x="45110" y="12481"/>
                </a:lnTo>
                <a:lnTo>
                  <a:pt x="48950" y="16322"/>
                </a:lnTo>
                <a:lnTo>
                  <a:pt x="51831" y="20162"/>
                </a:lnTo>
                <a:lnTo>
                  <a:pt x="53766" y="25923"/>
                </a:lnTo>
                <a:lnTo>
                  <a:pt x="53766" y="32644"/>
                </a:lnTo>
                <a:lnTo>
                  <a:pt x="13441" y="32644"/>
                </a:lnTo>
                <a:lnTo>
                  <a:pt x="14401" y="29763"/>
                </a:lnTo>
                <a:lnTo>
                  <a:pt x="14401" y="26883"/>
                </a:lnTo>
                <a:lnTo>
                  <a:pt x="15361" y="24002"/>
                </a:lnTo>
                <a:lnTo>
                  <a:pt x="16322" y="21122"/>
                </a:lnTo>
                <a:lnTo>
                  <a:pt x="17282" y="19202"/>
                </a:lnTo>
                <a:lnTo>
                  <a:pt x="20162" y="2880"/>
                </a:lnTo>
                <a:lnTo>
                  <a:pt x="16322" y="4800"/>
                </a:lnTo>
                <a:lnTo>
                  <a:pt x="12481" y="6720"/>
                </a:lnTo>
                <a:lnTo>
                  <a:pt x="9601" y="10561"/>
                </a:lnTo>
                <a:lnTo>
                  <a:pt x="5760" y="14401"/>
                </a:lnTo>
                <a:lnTo>
                  <a:pt x="3840" y="18242"/>
                </a:lnTo>
                <a:lnTo>
                  <a:pt x="1920" y="23042"/>
                </a:lnTo>
                <a:lnTo>
                  <a:pt x="960" y="28803"/>
                </a:lnTo>
                <a:lnTo>
                  <a:pt x="0" y="33604"/>
                </a:lnTo>
                <a:lnTo>
                  <a:pt x="0" y="47045"/>
                </a:lnTo>
                <a:lnTo>
                  <a:pt x="960" y="52791"/>
                </a:lnTo>
                <a:lnTo>
                  <a:pt x="1920" y="57591"/>
                </a:lnTo>
                <a:lnTo>
                  <a:pt x="3840" y="62392"/>
                </a:lnTo>
                <a:lnTo>
                  <a:pt x="5760" y="66233"/>
                </a:lnTo>
                <a:lnTo>
                  <a:pt x="8641" y="70073"/>
                </a:lnTo>
                <a:lnTo>
                  <a:pt x="12481" y="72953"/>
                </a:lnTo>
                <a:lnTo>
                  <a:pt x="16322" y="75834"/>
                </a:lnTo>
                <a:lnTo>
                  <a:pt x="20162" y="76794"/>
                </a:lnTo>
                <a:lnTo>
                  <a:pt x="24963" y="78714"/>
                </a:lnTo>
                <a:lnTo>
                  <a:pt x="29763" y="79674"/>
                </a:lnTo>
                <a:lnTo>
                  <a:pt x="43205" y="79674"/>
                </a:lnTo>
                <a:lnTo>
                  <a:pt x="46070" y="78714"/>
                </a:lnTo>
                <a:lnTo>
                  <a:pt x="48950" y="78714"/>
                </a:lnTo>
                <a:lnTo>
                  <a:pt x="51831" y="77754"/>
                </a:lnTo>
                <a:lnTo>
                  <a:pt x="53766" y="76794"/>
                </a:lnTo>
                <a:lnTo>
                  <a:pt x="56631" y="76794"/>
                </a:lnTo>
                <a:lnTo>
                  <a:pt x="58552" y="75834"/>
                </a:lnTo>
                <a:lnTo>
                  <a:pt x="59512" y="74874"/>
                </a:lnTo>
                <a:lnTo>
                  <a:pt x="61432" y="74874"/>
                </a:lnTo>
                <a:lnTo>
                  <a:pt x="62392" y="73913"/>
                </a:lnTo>
                <a:lnTo>
                  <a:pt x="62392" y="72953"/>
                </a:lnTo>
                <a:lnTo>
                  <a:pt x="63352" y="72953"/>
                </a:lnTo>
                <a:lnTo>
                  <a:pt x="63352" y="64312"/>
                </a:lnTo>
                <a:lnTo>
                  <a:pt x="62392" y="64312"/>
                </a:lnTo>
                <a:lnTo>
                  <a:pt x="62392" y="63352"/>
                </a:lnTo>
                <a:lnTo>
                  <a:pt x="59512" y="63352"/>
                </a:lnTo>
                <a:lnTo>
                  <a:pt x="58552" y="64312"/>
                </a:lnTo>
                <a:lnTo>
                  <a:pt x="57591" y="65272"/>
                </a:lnTo>
                <a:lnTo>
                  <a:pt x="55671" y="65272"/>
                </a:lnTo>
                <a:lnTo>
                  <a:pt x="53766" y="66233"/>
                </a:lnTo>
                <a:lnTo>
                  <a:pt x="51831" y="67193"/>
                </a:lnTo>
                <a:lnTo>
                  <a:pt x="49926" y="67193"/>
                </a:lnTo>
                <a:lnTo>
                  <a:pt x="47045" y="68153"/>
                </a:lnTo>
                <a:lnTo>
                  <a:pt x="44150" y="68153"/>
                </a:lnTo>
                <a:lnTo>
                  <a:pt x="41269" y="69113"/>
                </a:lnTo>
                <a:lnTo>
                  <a:pt x="33588" y="69113"/>
                </a:lnTo>
                <a:lnTo>
                  <a:pt x="29763" y="68153"/>
                </a:lnTo>
                <a:lnTo>
                  <a:pt x="26868" y="67193"/>
                </a:lnTo>
                <a:lnTo>
                  <a:pt x="23042" y="65272"/>
                </a:lnTo>
                <a:lnTo>
                  <a:pt x="21122" y="64312"/>
                </a:lnTo>
                <a:lnTo>
                  <a:pt x="19202" y="61432"/>
                </a:lnTo>
                <a:lnTo>
                  <a:pt x="17282" y="59512"/>
                </a:lnTo>
                <a:lnTo>
                  <a:pt x="16322" y="56631"/>
                </a:lnTo>
                <a:lnTo>
                  <a:pt x="15361" y="53751"/>
                </a:lnTo>
                <a:lnTo>
                  <a:pt x="14401" y="49910"/>
                </a:lnTo>
                <a:lnTo>
                  <a:pt x="13441" y="46070"/>
                </a:lnTo>
                <a:lnTo>
                  <a:pt x="13441" y="42230"/>
                </a:lnTo>
                <a:lnTo>
                  <a:pt x="64312" y="4223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" name="object 203"/>
          <p:cNvSpPr/>
          <p:nvPr/>
        </p:nvSpPr>
        <p:spPr>
          <a:xfrm>
            <a:off x="2209129" y="8267319"/>
            <a:ext cx="47045" cy="97917"/>
          </a:xfrm>
          <a:custGeom>
            <a:avLst/>
            <a:gdLst/>
            <a:ahLst/>
            <a:cxnLst/>
            <a:rect l="l" t="t" r="r" b="b"/>
            <a:pathLst>
              <a:path w="47045" h="97917">
                <a:moveTo>
                  <a:pt x="16322" y="90236"/>
                </a:moveTo>
                <a:lnTo>
                  <a:pt x="17282" y="92156"/>
                </a:lnTo>
                <a:lnTo>
                  <a:pt x="19202" y="94076"/>
                </a:lnTo>
                <a:lnTo>
                  <a:pt x="22082" y="95036"/>
                </a:lnTo>
                <a:lnTo>
                  <a:pt x="24003" y="95996"/>
                </a:lnTo>
                <a:lnTo>
                  <a:pt x="26883" y="96956"/>
                </a:lnTo>
                <a:lnTo>
                  <a:pt x="30723" y="97916"/>
                </a:lnTo>
                <a:lnTo>
                  <a:pt x="37444" y="97916"/>
                </a:lnTo>
                <a:lnTo>
                  <a:pt x="39364" y="96956"/>
                </a:lnTo>
                <a:lnTo>
                  <a:pt x="42245" y="96956"/>
                </a:lnTo>
                <a:lnTo>
                  <a:pt x="43205" y="95996"/>
                </a:lnTo>
                <a:lnTo>
                  <a:pt x="45125" y="95996"/>
                </a:lnTo>
                <a:lnTo>
                  <a:pt x="46085" y="95036"/>
                </a:lnTo>
                <a:lnTo>
                  <a:pt x="47045" y="94076"/>
                </a:lnTo>
                <a:lnTo>
                  <a:pt x="47045" y="84475"/>
                </a:lnTo>
                <a:lnTo>
                  <a:pt x="43205" y="84475"/>
                </a:lnTo>
                <a:lnTo>
                  <a:pt x="43205" y="85435"/>
                </a:lnTo>
                <a:lnTo>
                  <a:pt x="40325" y="85435"/>
                </a:lnTo>
                <a:lnTo>
                  <a:pt x="39364" y="86395"/>
                </a:lnTo>
                <a:lnTo>
                  <a:pt x="32644" y="86395"/>
                </a:lnTo>
                <a:lnTo>
                  <a:pt x="29763" y="85435"/>
                </a:lnTo>
                <a:lnTo>
                  <a:pt x="28803" y="82555"/>
                </a:lnTo>
                <a:lnTo>
                  <a:pt x="26883" y="79674"/>
                </a:lnTo>
                <a:lnTo>
                  <a:pt x="25923" y="75834"/>
                </a:lnTo>
                <a:lnTo>
                  <a:pt x="25923" y="30723"/>
                </a:lnTo>
                <a:lnTo>
                  <a:pt x="46085" y="30723"/>
                </a:lnTo>
                <a:lnTo>
                  <a:pt x="46085" y="29763"/>
                </a:lnTo>
                <a:lnTo>
                  <a:pt x="47045" y="29763"/>
                </a:lnTo>
                <a:lnTo>
                  <a:pt x="47045" y="21122"/>
                </a:lnTo>
                <a:lnTo>
                  <a:pt x="46085" y="20162"/>
                </a:lnTo>
                <a:lnTo>
                  <a:pt x="45125" y="19202"/>
                </a:lnTo>
                <a:lnTo>
                  <a:pt x="25923" y="19202"/>
                </a:lnTo>
                <a:lnTo>
                  <a:pt x="25923" y="960"/>
                </a:lnTo>
                <a:lnTo>
                  <a:pt x="24963" y="960"/>
                </a:lnTo>
                <a:lnTo>
                  <a:pt x="24963" y="0"/>
                </a:lnTo>
                <a:lnTo>
                  <a:pt x="14401" y="0"/>
                </a:lnTo>
                <a:lnTo>
                  <a:pt x="13441" y="960"/>
                </a:lnTo>
                <a:lnTo>
                  <a:pt x="12481" y="1920"/>
                </a:lnTo>
                <a:lnTo>
                  <a:pt x="12481" y="19202"/>
                </a:lnTo>
                <a:lnTo>
                  <a:pt x="1920" y="19202"/>
                </a:lnTo>
                <a:lnTo>
                  <a:pt x="1920" y="20162"/>
                </a:lnTo>
                <a:lnTo>
                  <a:pt x="960" y="20162"/>
                </a:lnTo>
                <a:lnTo>
                  <a:pt x="960" y="21122"/>
                </a:lnTo>
                <a:lnTo>
                  <a:pt x="0" y="21122"/>
                </a:lnTo>
                <a:lnTo>
                  <a:pt x="0" y="28803"/>
                </a:lnTo>
                <a:lnTo>
                  <a:pt x="960" y="29763"/>
                </a:lnTo>
                <a:lnTo>
                  <a:pt x="960" y="30723"/>
                </a:lnTo>
                <a:lnTo>
                  <a:pt x="12481" y="30723"/>
                </a:lnTo>
                <a:lnTo>
                  <a:pt x="12481" y="77754"/>
                </a:lnTo>
                <a:lnTo>
                  <a:pt x="13441" y="80634"/>
                </a:lnTo>
                <a:lnTo>
                  <a:pt x="14401" y="84475"/>
                </a:lnTo>
                <a:lnTo>
                  <a:pt x="14401" y="87355"/>
                </a:lnTo>
                <a:lnTo>
                  <a:pt x="16322" y="9023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" name="object 204"/>
          <p:cNvSpPr/>
          <p:nvPr/>
        </p:nvSpPr>
        <p:spPr>
          <a:xfrm>
            <a:off x="2261936" y="8267319"/>
            <a:ext cx="47990" cy="97917"/>
          </a:xfrm>
          <a:custGeom>
            <a:avLst/>
            <a:gdLst/>
            <a:ahLst/>
            <a:cxnLst/>
            <a:rect l="l" t="t" r="r" b="b"/>
            <a:pathLst>
              <a:path w="47990" h="97917">
                <a:moveTo>
                  <a:pt x="18242" y="92156"/>
                </a:moveTo>
                <a:lnTo>
                  <a:pt x="20147" y="94076"/>
                </a:lnTo>
                <a:lnTo>
                  <a:pt x="22082" y="95036"/>
                </a:lnTo>
                <a:lnTo>
                  <a:pt x="24947" y="95996"/>
                </a:lnTo>
                <a:lnTo>
                  <a:pt x="27828" y="96956"/>
                </a:lnTo>
                <a:lnTo>
                  <a:pt x="30708" y="97916"/>
                </a:lnTo>
                <a:lnTo>
                  <a:pt x="38389" y="97916"/>
                </a:lnTo>
                <a:lnTo>
                  <a:pt x="39349" y="96956"/>
                </a:lnTo>
                <a:lnTo>
                  <a:pt x="43190" y="96956"/>
                </a:lnTo>
                <a:lnTo>
                  <a:pt x="44150" y="95996"/>
                </a:lnTo>
                <a:lnTo>
                  <a:pt x="46070" y="95996"/>
                </a:lnTo>
                <a:lnTo>
                  <a:pt x="46070" y="95036"/>
                </a:lnTo>
                <a:lnTo>
                  <a:pt x="47030" y="95036"/>
                </a:lnTo>
                <a:lnTo>
                  <a:pt x="47030" y="94076"/>
                </a:lnTo>
                <a:lnTo>
                  <a:pt x="47990" y="93116"/>
                </a:lnTo>
                <a:lnTo>
                  <a:pt x="47990" y="85435"/>
                </a:lnTo>
                <a:lnTo>
                  <a:pt x="47030" y="85435"/>
                </a:lnTo>
                <a:lnTo>
                  <a:pt x="47030" y="84475"/>
                </a:lnTo>
                <a:lnTo>
                  <a:pt x="44150" y="84475"/>
                </a:lnTo>
                <a:lnTo>
                  <a:pt x="43190" y="85435"/>
                </a:lnTo>
                <a:lnTo>
                  <a:pt x="41269" y="85435"/>
                </a:lnTo>
                <a:lnTo>
                  <a:pt x="40309" y="86395"/>
                </a:lnTo>
                <a:lnTo>
                  <a:pt x="32628" y="86395"/>
                </a:lnTo>
                <a:lnTo>
                  <a:pt x="30708" y="85435"/>
                </a:lnTo>
                <a:lnTo>
                  <a:pt x="28788" y="82555"/>
                </a:lnTo>
                <a:lnTo>
                  <a:pt x="27828" y="79674"/>
                </a:lnTo>
                <a:lnTo>
                  <a:pt x="26868" y="75834"/>
                </a:lnTo>
                <a:lnTo>
                  <a:pt x="26868" y="30723"/>
                </a:lnTo>
                <a:lnTo>
                  <a:pt x="46070" y="30723"/>
                </a:lnTo>
                <a:lnTo>
                  <a:pt x="47030" y="29763"/>
                </a:lnTo>
                <a:lnTo>
                  <a:pt x="47990" y="28803"/>
                </a:lnTo>
                <a:lnTo>
                  <a:pt x="47990" y="22082"/>
                </a:lnTo>
                <a:lnTo>
                  <a:pt x="47030" y="21122"/>
                </a:lnTo>
                <a:lnTo>
                  <a:pt x="47030" y="20162"/>
                </a:lnTo>
                <a:lnTo>
                  <a:pt x="46070" y="20162"/>
                </a:lnTo>
                <a:lnTo>
                  <a:pt x="46070" y="19202"/>
                </a:lnTo>
                <a:lnTo>
                  <a:pt x="26868" y="19202"/>
                </a:lnTo>
                <a:lnTo>
                  <a:pt x="26868" y="1920"/>
                </a:lnTo>
                <a:lnTo>
                  <a:pt x="25907" y="960"/>
                </a:lnTo>
                <a:lnTo>
                  <a:pt x="24947" y="0"/>
                </a:lnTo>
                <a:lnTo>
                  <a:pt x="14386" y="0"/>
                </a:lnTo>
                <a:lnTo>
                  <a:pt x="14386" y="960"/>
                </a:lnTo>
                <a:lnTo>
                  <a:pt x="13426" y="960"/>
                </a:lnTo>
                <a:lnTo>
                  <a:pt x="13426" y="19202"/>
                </a:lnTo>
                <a:lnTo>
                  <a:pt x="2865" y="19202"/>
                </a:lnTo>
                <a:lnTo>
                  <a:pt x="1905" y="20162"/>
                </a:lnTo>
                <a:lnTo>
                  <a:pt x="960" y="20162"/>
                </a:lnTo>
                <a:lnTo>
                  <a:pt x="960" y="23042"/>
                </a:lnTo>
                <a:lnTo>
                  <a:pt x="0" y="23042"/>
                </a:lnTo>
                <a:lnTo>
                  <a:pt x="0" y="26883"/>
                </a:lnTo>
                <a:lnTo>
                  <a:pt x="960" y="28803"/>
                </a:lnTo>
                <a:lnTo>
                  <a:pt x="960" y="29763"/>
                </a:lnTo>
                <a:lnTo>
                  <a:pt x="1905" y="30723"/>
                </a:lnTo>
                <a:lnTo>
                  <a:pt x="13426" y="30723"/>
                </a:lnTo>
                <a:lnTo>
                  <a:pt x="13426" y="80634"/>
                </a:lnTo>
                <a:lnTo>
                  <a:pt x="14386" y="84475"/>
                </a:lnTo>
                <a:lnTo>
                  <a:pt x="15361" y="87355"/>
                </a:lnTo>
                <a:lnTo>
                  <a:pt x="16306" y="90236"/>
                </a:lnTo>
                <a:lnTo>
                  <a:pt x="18242" y="9215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" name="object 205"/>
          <p:cNvSpPr/>
          <p:nvPr/>
        </p:nvSpPr>
        <p:spPr>
          <a:xfrm>
            <a:off x="2320488" y="8290361"/>
            <a:ext cx="64312" cy="74874"/>
          </a:xfrm>
          <a:custGeom>
            <a:avLst/>
            <a:gdLst/>
            <a:ahLst/>
            <a:cxnLst/>
            <a:rect l="l" t="t" r="r" b="b"/>
            <a:pathLst>
              <a:path w="64312" h="74874">
                <a:moveTo>
                  <a:pt x="0" y="28803"/>
                </a:moveTo>
                <a:lnTo>
                  <a:pt x="0" y="42245"/>
                </a:lnTo>
                <a:lnTo>
                  <a:pt x="960" y="47990"/>
                </a:lnTo>
                <a:lnTo>
                  <a:pt x="2880" y="52791"/>
                </a:lnTo>
                <a:lnTo>
                  <a:pt x="4800" y="57591"/>
                </a:lnTo>
                <a:lnTo>
                  <a:pt x="6720" y="61432"/>
                </a:lnTo>
                <a:lnTo>
                  <a:pt x="9601" y="65272"/>
                </a:lnTo>
                <a:lnTo>
                  <a:pt x="12481" y="68153"/>
                </a:lnTo>
                <a:lnTo>
                  <a:pt x="16322" y="71033"/>
                </a:lnTo>
                <a:lnTo>
                  <a:pt x="21122" y="71993"/>
                </a:lnTo>
                <a:lnTo>
                  <a:pt x="25923" y="73913"/>
                </a:lnTo>
                <a:lnTo>
                  <a:pt x="30723" y="74874"/>
                </a:lnTo>
                <a:lnTo>
                  <a:pt x="43205" y="74874"/>
                </a:lnTo>
                <a:lnTo>
                  <a:pt x="47045" y="73913"/>
                </a:lnTo>
                <a:lnTo>
                  <a:pt x="49911" y="73913"/>
                </a:lnTo>
                <a:lnTo>
                  <a:pt x="52791" y="72953"/>
                </a:lnTo>
                <a:lnTo>
                  <a:pt x="54726" y="71993"/>
                </a:lnTo>
                <a:lnTo>
                  <a:pt x="56631" y="71993"/>
                </a:lnTo>
                <a:lnTo>
                  <a:pt x="58552" y="71033"/>
                </a:lnTo>
                <a:lnTo>
                  <a:pt x="60472" y="70073"/>
                </a:lnTo>
                <a:lnTo>
                  <a:pt x="61447" y="70073"/>
                </a:lnTo>
                <a:lnTo>
                  <a:pt x="62392" y="69113"/>
                </a:lnTo>
                <a:lnTo>
                  <a:pt x="63352" y="69113"/>
                </a:lnTo>
                <a:lnTo>
                  <a:pt x="63352" y="68153"/>
                </a:lnTo>
                <a:lnTo>
                  <a:pt x="64312" y="68153"/>
                </a:lnTo>
                <a:lnTo>
                  <a:pt x="64312" y="59512"/>
                </a:lnTo>
                <a:lnTo>
                  <a:pt x="63352" y="59512"/>
                </a:lnTo>
                <a:lnTo>
                  <a:pt x="63352" y="58552"/>
                </a:lnTo>
                <a:lnTo>
                  <a:pt x="60472" y="58552"/>
                </a:lnTo>
                <a:lnTo>
                  <a:pt x="59512" y="59512"/>
                </a:lnTo>
                <a:lnTo>
                  <a:pt x="57591" y="60472"/>
                </a:lnTo>
                <a:lnTo>
                  <a:pt x="56631" y="60472"/>
                </a:lnTo>
                <a:lnTo>
                  <a:pt x="54726" y="61432"/>
                </a:lnTo>
                <a:lnTo>
                  <a:pt x="52791" y="62392"/>
                </a:lnTo>
                <a:lnTo>
                  <a:pt x="49911" y="62392"/>
                </a:lnTo>
                <a:lnTo>
                  <a:pt x="47045" y="63352"/>
                </a:lnTo>
                <a:lnTo>
                  <a:pt x="45110" y="63352"/>
                </a:lnTo>
                <a:lnTo>
                  <a:pt x="41269" y="64312"/>
                </a:lnTo>
                <a:lnTo>
                  <a:pt x="33604" y="64312"/>
                </a:lnTo>
                <a:lnTo>
                  <a:pt x="29763" y="63352"/>
                </a:lnTo>
                <a:lnTo>
                  <a:pt x="26883" y="62392"/>
                </a:lnTo>
                <a:lnTo>
                  <a:pt x="24003" y="60472"/>
                </a:lnTo>
                <a:lnTo>
                  <a:pt x="22082" y="59512"/>
                </a:lnTo>
                <a:lnTo>
                  <a:pt x="20162" y="56631"/>
                </a:lnTo>
                <a:lnTo>
                  <a:pt x="18242" y="54711"/>
                </a:lnTo>
                <a:lnTo>
                  <a:pt x="16322" y="51831"/>
                </a:lnTo>
                <a:lnTo>
                  <a:pt x="15361" y="48950"/>
                </a:lnTo>
                <a:lnTo>
                  <a:pt x="15361" y="45110"/>
                </a:lnTo>
                <a:lnTo>
                  <a:pt x="14401" y="41269"/>
                </a:lnTo>
                <a:lnTo>
                  <a:pt x="14401" y="24963"/>
                </a:lnTo>
                <a:lnTo>
                  <a:pt x="15361" y="22082"/>
                </a:lnTo>
                <a:lnTo>
                  <a:pt x="16322" y="0"/>
                </a:lnTo>
                <a:lnTo>
                  <a:pt x="12481" y="1920"/>
                </a:lnTo>
                <a:lnTo>
                  <a:pt x="9601" y="5760"/>
                </a:lnTo>
                <a:lnTo>
                  <a:pt x="6720" y="9601"/>
                </a:lnTo>
                <a:lnTo>
                  <a:pt x="4800" y="13441"/>
                </a:lnTo>
                <a:lnTo>
                  <a:pt x="2880" y="18242"/>
                </a:lnTo>
                <a:lnTo>
                  <a:pt x="960" y="24002"/>
                </a:lnTo>
                <a:lnTo>
                  <a:pt x="0" y="288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" name="object 206"/>
          <p:cNvSpPr/>
          <p:nvPr/>
        </p:nvSpPr>
        <p:spPr>
          <a:xfrm>
            <a:off x="2334889" y="8285561"/>
            <a:ext cx="52791" cy="46070"/>
          </a:xfrm>
          <a:custGeom>
            <a:avLst/>
            <a:gdLst/>
            <a:ahLst/>
            <a:cxnLst/>
            <a:rect l="l" t="t" r="r" b="b"/>
            <a:pathLst>
              <a:path w="52791" h="46070">
                <a:moveTo>
                  <a:pt x="3840" y="19202"/>
                </a:moveTo>
                <a:lnTo>
                  <a:pt x="5760" y="17282"/>
                </a:lnTo>
                <a:lnTo>
                  <a:pt x="7680" y="15361"/>
                </a:lnTo>
                <a:lnTo>
                  <a:pt x="9601" y="13441"/>
                </a:lnTo>
                <a:lnTo>
                  <a:pt x="11521" y="12481"/>
                </a:lnTo>
                <a:lnTo>
                  <a:pt x="14401" y="10561"/>
                </a:lnTo>
                <a:lnTo>
                  <a:pt x="26868" y="10561"/>
                </a:lnTo>
                <a:lnTo>
                  <a:pt x="31668" y="12481"/>
                </a:lnTo>
                <a:lnTo>
                  <a:pt x="34549" y="16322"/>
                </a:lnTo>
                <a:lnTo>
                  <a:pt x="38389" y="20162"/>
                </a:lnTo>
                <a:lnTo>
                  <a:pt x="39349" y="25923"/>
                </a:lnTo>
                <a:lnTo>
                  <a:pt x="39349" y="32644"/>
                </a:lnTo>
                <a:lnTo>
                  <a:pt x="0" y="32644"/>
                </a:lnTo>
                <a:lnTo>
                  <a:pt x="0" y="29763"/>
                </a:lnTo>
                <a:lnTo>
                  <a:pt x="0" y="46070"/>
                </a:lnTo>
                <a:lnTo>
                  <a:pt x="0" y="42230"/>
                </a:lnTo>
                <a:lnTo>
                  <a:pt x="50871" y="42230"/>
                </a:lnTo>
                <a:lnTo>
                  <a:pt x="51831" y="41269"/>
                </a:lnTo>
                <a:lnTo>
                  <a:pt x="52791" y="40325"/>
                </a:lnTo>
                <a:lnTo>
                  <a:pt x="52791" y="24963"/>
                </a:lnTo>
                <a:lnTo>
                  <a:pt x="50871" y="21122"/>
                </a:lnTo>
                <a:lnTo>
                  <a:pt x="49911" y="16322"/>
                </a:lnTo>
                <a:lnTo>
                  <a:pt x="47990" y="13441"/>
                </a:lnTo>
                <a:lnTo>
                  <a:pt x="45110" y="9601"/>
                </a:lnTo>
                <a:lnTo>
                  <a:pt x="43190" y="6720"/>
                </a:lnTo>
                <a:lnTo>
                  <a:pt x="39349" y="4800"/>
                </a:lnTo>
                <a:lnTo>
                  <a:pt x="35509" y="2880"/>
                </a:lnTo>
                <a:lnTo>
                  <a:pt x="31668" y="960"/>
                </a:lnTo>
                <a:lnTo>
                  <a:pt x="26868" y="0"/>
                </a:lnTo>
                <a:lnTo>
                  <a:pt x="15361" y="0"/>
                </a:lnTo>
                <a:lnTo>
                  <a:pt x="10561" y="960"/>
                </a:lnTo>
                <a:lnTo>
                  <a:pt x="6720" y="2880"/>
                </a:lnTo>
                <a:lnTo>
                  <a:pt x="1920" y="4800"/>
                </a:lnTo>
                <a:lnTo>
                  <a:pt x="960" y="26883"/>
                </a:lnTo>
                <a:lnTo>
                  <a:pt x="1920" y="24002"/>
                </a:lnTo>
                <a:lnTo>
                  <a:pt x="2880" y="21122"/>
                </a:lnTo>
                <a:lnTo>
                  <a:pt x="3840" y="192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" name="object 207"/>
          <p:cNvSpPr/>
          <p:nvPr/>
        </p:nvSpPr>
        <p:spPr>
          <a:xfrm>
            <a:off x="2408803" y="8285561"/>
            <a:ext cx="42245" cy="78714"/>
          </a:xfrm>
          <a:custGeom>
            <a:avLst/>
            <a:gdLst/>
            <a:ahLst/>
            <a:cxnLst/>
            <a:rect l="l" t="t" r="r" b="b"/>
            <a:pathLst>
              <a:path w="42245" h="78714">
                <a:moveTo>
                  <a:pt x="40325" y="1920"/>
                </a:moveTo>
                <a:lnTo>
                  <a:pt x="40325" y="960"/>
                </a:lnTo>
                <a:lnTo>
                  <a:pt x="37444" y="960"/>
                </a:lnTo>
                <a:lnTo>
                  <a:pt x="36484" y="0"/>
                </a:lnTo>
                <a:lnTo>
                  <a:pt x="26883" y="0"/>
                </a:lnTo>
                <a:lnTo>
                  <a:pt x="24963" y="960"/>
                </a:lnTo>
                <a:lnTo>
                  <a:pt x="24003" y="1920"/>
                </a:lnTo>
                <a:lnTo>
                  <a:pt x="22082" y="2880"/>
                </a:lnTo>
                <a:lnTo>
                  <a:pt x="21122" y="3840"/>
                </a:lnTo>
                <a:lnTo>
                  <a:pt x="19202" y="4800"/>
                </a:lnTo>
                <a:lnTo>
                  <a:pt x="17282" y="6720"/>
                </a:lnTo>
                <a:lnTo>
                  <a:pt x="15361" y="8641"/>
                </a:lnTo>
                <a:lnTo>
                  <a:pt x="13441" y="11521"/>
                </a:lnTo>
                <a:lnTo>
                  <a:pt x="11521" y="14401"/>
                </a:lnTo>
                <a:lnTo>
                  <a:pt x="11521" y="1920"/>
                </a:lnTo>
                <a:lnTo>
                  <a:pt x="10561" y="1920"/>
                </a:lnTo>
                <a:lnTo>
                  <a:pt x="9601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77754"/>
                </a:lnTo>
                <a:lnTo>
                  <a:pt x="1920" y="77754"/>
                </a:lnTo>
                <a:lnTo>
                  <a:pt x="1920" y="78714"/>
                </a:lnTo>
                <a:lnTo>
                  <a:pt x="10561" y="78714"/>
                </a:lnTo>
                <a:lnTo>
                  <a:pt x="11521" y="77754"/>
                </a:lnTo>
                <a:lnTo>
                  <a:pt x="12481" y="77754"/>
                </a:lnTo>
                <a:lnTo>
                  <a:pt x="12481" y="76794"/>
                </a:lnTo>
                <a:lnTo>
                  <a:pt x="13441" y="76794"/>
                </a:lnTo>
                <a:lnTo>
                  <a:pt x="13441" y="28803"/>
                </a:lnTo>
                <a:lnTo>
                  <a:pt x="15361" y="24963"/>
                </a:lnTo>
                <a:lnTo>
                  <a:pt x="16322" y="23042"/>
                </a:lnTo>
                <a:lnTo>
                  <a:pt x="18242" y="21122"/>
                </a:lnTo>
                <a:lnTo>
                  <a:pt x="20162" y="19202"/>
                </a:lnTo>
                <a:lnTo>
                  <a:pt x="21122" y="17282"/>
                </a:lnTo>
                <a:lnTo>
                  <a:pt x="23042" y="16322"/>
                </a:lnTo>
                <a:lnTo>
                  <a:pt x="24003" y="14401"/>
                </a:lnTo>
                <a:lnTo>
                  <a:pt x="25923" y="13441"/>
                </a:lnTo>
                <a:lnTo>
                  <a:pt x="26883" y="13441"/>
                </a:lnTo>
                <a:lnTo>
                  <a:pt x="27843" y="12481"/>
                </a:lnTo>
                <a:lnTo>
                  <a:pt x="33604" y="12481"/>
                </a:lnTo>
                <a:lnTo>
                  <a:pt x="34564" y="13441"/>
                </a:lnTo>
                <a:lnTo>
                  <a:pt x="37444" y="13441"/>
                </a:lnTo>
                <a:lnTo>
                  <a:pt x="38404" y="14401"/>
                </a:lnTo>
                <a:lnTo>
                  <a:pt x="41285" y="14401"/>
                </a:lnTo>
                <a:lnTo>
                  <a:pt x="41285" y="13441"/>
                </a:lnTo>
                <a:lnTo>
                  <a:pt x="42245" y="13441"/>
                </a:lnTo>
                <a:lnTo>
                  <a:pt x="42245" y="2880"/>
                </a:lnTo>
                <a:lnTo>
                  <a:pt x="41285" y="2880"/>
                </a:lnTo>
                <a:lnTo>
                  <a:pt x="41285" y="1920"/>
                </a:lnTo>
                <a:lnTo>
                  <a:pt x="40325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" name="object 208"/>
          <p:cNvSpPr/>
          <p:nvPr/>
        </p:nvSpPr>
        <p:spPr>
          <a:xfrm>
            <a:off x="2498079" y="8285561"/>
            <a:ext cx="57607" cy="79674"/>
          </a:xfrm>
          <a:custGeom>
            <a:avLst/>
            <a:gdLst/>
            <a:ahLst/>
            <a:cxnLst/>
            <a:rect l="l" t="t" r="r" b="b"/>
            <a:pathLst>
              <a:path w="57607" h="79674">
                <a:moveTo>
                  <a:pt x="11521" y="72953"/>
                </a:moveTo>
                <a:lnTo>
                  <a:pt x="15361" y="75834"/>
                </a:lnTo>
                <a:lnTo>
                  <a:pt x="19202" y="76794"/>
                </a:lnTo>
                <a:lnTo>
                  <a:pt x="23042" y="78714"/>
                </a:lnTo>
                <a:lnTo>
                  <a:pt x="27843" y="79674"/>
                </a:lnTo>
                <a:lnTo>
                  <a:pt x="37444" y="79674"/>
                </a:lnTo>
                <a:lnTo>
                  <a:pt x="40325" y="78714"/>
                </a:lnTo>
                <a:lnTo>
                  <a:pt x="42245" y="78714"/>
                </a:lnTo>
                <a:lnTo>
                  <a:pt x="45125" y="77754"/>
                </a:lnTo>
                <a:lnTo>
                  <a:pt x="47045" y="76794"/>
                </a:lnTo>
                <a:lnTo>
                  <a:pt x="48966" y="75834"/>
                </a:lnTo>
                <a:lnTo>
                  <a:pt x="50886" y="75834"/>
                </a:lnTo>
                <a:lnTo>
                  <a:pt x="51846" y="74874"/>
                </a:lnTo>
                <a:lnTo>
                  <a:pt x="53766" y="72953"/>
                </a:lnTo>
                <a:lnTo>
                  <a:pt x="54726" y="72953"/>
                </a:lnTo>
                <a:lnTo>
                  <a:pt x="55686" y="71993"/>
                </a:lnTo>
                <a:lnTo>
                  <a:pt x="56631" y="71033"/>
                </a:lnTo>
                <a:lnTo>
                  <a:pt x="56631" y="70073"/>
                </a:lnTo>
                <a:lnTo>
                  <a:pt x="57607" y="70073"/>
                </a:lnTo>
                <a:lnTo>
                  <a:pt x="57607" y="60472"/>
                </a:lnTo>
                <a:lnTo>
                  <a:pt x="56631" y="59512"/>
                </a:lnTo>
                <a:lnTo>
                  <a:pt x="56631" y="58552"/>
                </a:lnTo>
                <a:lnTo>
                  <a:pt x="54726" y="58552"/>
                </a:lnTo>
                <a:lnTo>
                  <a:pt x="53766" y="59512"/>
                </a:lnTo>
                <a:lnTo>
                  <a:pt x="52791" y="60472"/>
                </a:lnTo>
                <a:lnTo>
                  <a:pt x="51846" y="61432"/>
                </a:lnTo>
                <a:lnTo>
                  <a:pt x="49926" y="62392"/>
                </a:lnTo>
                <a:lnTo>
                  <a:pt x="48966" y="63352"/>
                </a:lnTo>
                <a:lnTo>
                  <a:pt x="47045" y="64312"/>
                </a:lnTo>
                <a:lnTo>
                  <a:pt x="45125" y="65272"/>
                </a:lnTo>
                <a:lnTo>
                  <a:pt x="42245" y="66233"/>
                </a:lnTo>
                <a:lnTo>
                  <a:pt x="40325" y="67193"/>
                </a:lnTo>
                <a:lnTo>
                  <a:pt x="37444" y="68153"/>
                </a:lnTo>
                <a:lnTo>
                  <a:pt x="31683" y="68153"/>
                </a:lnTo>
                <a:lnTo>
                  <a:pt x="28803" y="67193"/>
                </a:lnTo>
                <a:lnTo>
                  <a:pt x="25923" y="66233"/>
                </a:lnTo>
                <a:lnTo>
                  <a:pt x="23042" y="65272"/>
                </a:lnTo>
                <a:lnTo>
                  <a:pt x="21122" y="63352"/>
                </a:lnTo>
                <a:lnTo>
                  <a:pt x="19202" y="61432"/>
                </a:lnTo>
                <a:lnTo>
                  <a:pt x="18242" y="58552"/>
                </a:lnTo>
                <a:lnTo>
                  <a:pt x="16322" y="55671"/>
                </a:lnTo>
                <a:lnTo>
                  <a:pt x="15361" y="51831"/>
                </a:lnTo>
                <a:lnTo>
                  <a:pt x="14401" y="48950"/>
                </a:lnTo>
                <a:lnTo>
                  <a:pt x="14401" y="30708"/>
                </a:lnTo>
                <a:lnTo>
                  <a:pt x="16322" y="23042"/>
                </a:lnTo>
                <a:lnTo>
                  <a:pt x="19202" y="18242"/>
                </a:lnTo>
                <a:lnTo>
                  <a:pt x="23042" y="13441"/>
                </a:lnTo>
                <a:lnTo>
                  <a:pt x="27843" y="11521"/>
                </a:lnTo>
                <a:lnTo>
                  <a:pt x="40325" y="11521"/>
                </a:lnTo>
                <a:lnTo>
                  <a:pt x="42245" y="12481"/>
                </a:lnTo>
                <a:lnTo>
                  <a:pt x="45125" y="13441"/>
                </a:lnTo>
                <a:lnTo>
                  <a:pt x="47045" y="14401"/>
                </a:lnTo>
                <a:lnTo>
                  <a:pt x="48006" y="15361"/>
                </a:lnTo>
                <a:lnTo>
                  <a:pt x="49926" y="16322"/>
                </a:lnTo>
                <a:lnTo>
                  <a:pt x="50886" y="17282"/>
                </a:lnTo>
                <a:lnTo>
                  <a:pt x="51846" y="18242"/>
                </a:lnTo>
                <a:lnTo>
                  <a:pt x="53766" y="19202"/>
                </a:lnTo>
                <a:lnTo>
                  <a:pt x="53766" y="20162"/>
                </a:lnTo>
                <a:lnTo>
                  <a:pt x="55686" y="20162"/>
                </a:lnTo>
                <a:lnTo>
                  <a:pt x="56631" y="19202"/>
                </a:lnTo>
                <a:lnTo>
                  <a:pt x="56631" y="18242"/>
                </a:lnTo>
                <a:lnTo>
                  <a:pt x="57607" y="17282"/>
                </a:lnTo>
                <a:lnTo>
                  <a:pt x="57607" y="10561"/>
                </a:lnTo>
                <a:lnTo>
                  <a:pt x="56631" y="9601"/>
                </a:lnTo>
                <a:lnTo>
                  <a:pt x="56631" y="7680"/>
                </a:lnTo>
                <a:lnTo>
                  <a:pt x="55686" y="7680"/>
                </a:lnTo>
                <a:lnTo>
                  <a:pt x="54726" y="6720"/>
                </a:lnTo>
                <a:lnTo>
                  <a:pt x="53766" y="5760"/>
                </a:lnTo>
                <a:lnTo>
                  <a:pt x="51846" y="4800"/>
                </a:lnTo>
                <a:lnTo>
                  <a:pt x="50886" y="3840"/>
                </a:lnTo>
                <a:lnTo>
                  <a:pt x="48966" y="2880"/>
                </a:lnTo>
                <a:lnTo>
                  <a:pt x="47045" y="1920"/>
                </a:lnTo>
                <a:lnTo>
                  <a:pt x="45125" y="1920"/>
                </a:lnTo>
                <a:lnTo>
                  <a:pt x="43205" y="960"/>
                </a:lnTo>
                <a:lnTo>
                  <a:pt x="41285" y="960"/>
                </a:lnTo>
                <a:lnTo>
                  <a:pt x="39364" y="0"/>
                </a:lnTo>
                <a:lnTo>
                  <a:pt x="29763" y="0"/>
                </a:lnTo>
                <a:lnTo>
                  <a:pt x="24963" y="960"/>
                </a:lnTo>
                <a:lnTo>
                  <a:pt x="21122" y="1920"/>
                </a:lnTo>
                <a:lnTo>
                  <a:pt x="17282" y="3840"/>
                </a:lnTo>
                <a:lnTo>
                  <a:pt x="13441" y="6720"/>
                </a:lnTo>
                <a:lnTo>
                  <a:pt x="10561" y="9601"/>
                </a:lnTo>
                <a:lnTo>
                  <a:pt x="6720" y="12481"/>
                </a:lnTo>
                <a:lnTo>
                  <a:pt x="4800" y="17282"/>
                </a:lnTo>
                <a:lnTo>
                  <a:pt x="2880" y="22082"/>
                </a:lnTo>
                <a:lnTo>
                  <a:pt x="960" y="27843"/>
                </a:lnTo>
                <a:lnTo>
                  <a:pt x="0" y="33604"/>
                </a:lnTo>
                <a:lnTo>
                  <a:pt x="0" y="47045"/>
                </a:lnTo>
                <a:lnTo>
                  <a:pt x="960" y="52791"/>
                </a:lnTo>
                <a:lnTo>
                  <a:pt x="2880" y="57591"/>
                </a:lnTo>
                <a:lnTo>
                  <a:pt x="3840" y="62392"/>
                </a:lnTo>
                <a:lnTo>
                  <a:pt x="5760" y="66233"/>
                </a:lnTo>
                <a:lnTo>
                  <a:pt x="8641" y="69113"/>
                </a:lnTo>
                <a:lnTo>
                  <a:pt x="11521" y="7295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" name="object 209"/>
          <p:cNvSpPr/>
          <p:nvPr/>
        </p:nvSpPr>
        <p:spPr>
          <a:xfrm>
            <a:off x="2567208" y="8288441"/>
            <a:ext cx="21107" cy="73913"/>
          </a:xfrm>
          <a:custGeom>
            <a:avLst/>
            <a:gdLst/>
            <a:ahLst/>
            <a:cxnLst/>
            <a:rect l="l" t="t" r="r" b="b"/>
            <a:pathLst>
              <a:path w="21107" h="73913">
                <a:moveTo>
                  <a:pt x="944" y="48950"/>
                </a:moveTo>
                <a:lnTo>
                  <a:pt x="1905" y="53751"/>
                </a:lnTo>
                <a:lnTo>
                  <a:pt x="3840" y="58552"/>
                </a:lnTo>
                <a:lnTo>
                  <a:pt x="5745" y="63352"/>
                </a:lnTo>
                <a:lnTo>
                  <a:pt x="8625" y="66233"/>
                </a:lnTo>
                <a:lnTo>
                  <a:pt x="11506" y="70073"/>
                </a:lnTo>
                <a:lnTo>
                  <a:pt x="15346" y="71993"/>
                </a:lnTo>
                <a:lnTo>
                  <a:pt x="20147" y="73913"/>
                </a:lnTo>
                <a:lnTo>
                  <a:pt x="18227" y="56631"/>
                </a:lnTo>
                <a:lnTo>
                  <a:pt x="17266" y="54711"/>
                </a:lnTo>
                <a:lnTo>
                  <a:pt x="15346" y="51831"/>
                </a:lnTo>
                <a:lnTo>
                  <a:pt x="15346" y="48006"/>
                </a:lnTo>
                <a:lnTo>
                  <a:pt x="14386" y="44165"/>
                </a:lnTo>
                <a:lnTo>
                  <a:pt x="14386" y="28803"/>
                </a:lnTo>
                <a:lnTo>
                  <a:pt x="15346" y="24963"/>
                </a:lnTo>
                <a:lnTo>
                  <a:pt x="16306" y="22082"/>
                </a:lnTo>
                <a:lnTo>
                  <a:pt x="17266" y="18242"/>
                </a:lnTo>
                <a:lnTo>
                  <a:pt x="19187" y="16322"/>
                </a:lnTo>
                <a:lnTo>
                  <a:pt x="21107" y="0"/>
                </a:lnTo>
                <a:lnTo>
                  <a:pt x="16306" y="1920"/>
                </a:lnTo>
                <a:lnTo>
                  <a:pt x="12466" y="4800"/>
                </a:lnTo>
                <a:lnTo>
                  <a:pt x="9585" y="8641"/>
                </a:lnTo>
                <a:lnTo>
                  <a:pt x="5745" y="11521"/>
                </a:lnTo>
                <a:lnTo>
                  <a:pt x="3840" y="16322"/>
                </a:lnTo>
                <a:lnTo>
                  <a:pt x="1905" y="21122"/>
                </a:lnTo>
                <a:lnTo>
                  <a:pt x="944" y="25923"/>
                </a:lnTo>
                <a:lnTo>
                  <a:pt x="0" y="31668"/>
                </a:lnTo>
                <a:lnTo>
                  <a:pt x="0" y="44165"/>
                </a:lnTo>
                <a:lnTo>
                  <a:pt x="944" y="4895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" name="object 210"/>
          <p:cNvSpPr/>
          <p:nvPr/>
        </p:nvSpPr>
        <p:spPr>
          <a:xfrm>
            <a:off x="2585435" y="8285561"/>
            <a:ext cx="54726" cy="79674"/>
          </a:xfrm>
          <a:custGeom>
            <a:avLst/>
            <a:gdLst/>
            <a:ahLst/>
            <a:cxnLst/>
            <a:rect l="l" t="t" r="r" b="b"/>
            <a:pathLst>
              <a:path w="54726" h="79674">
                <a:moveTo>
                  <a:pt x="7680" y="66233"/>
                </a:moveTo>
                <a:lnTo>
                  <a:pt x="4800" y="64312"/>
                </a:lnTo>
                <a:lnTo>
                  <a:pt x="1920" y="62392"/>
                </a:lnTo>
                <a:lnTo>
                  <a:pt x="0" y="59512"/>
                </a:lnTo>
                <a:lnTo>
                  <a:pt x="1920" y="76794"/>
                </a:lnTo>
                <a:lnTo>
                  <a:pt x="5760" y="78714"/>
                </a:lnTo>
                <a:lnTo>
                  <a:pt x="11521" y="79674"/>
                </a:lnTo>
                <a:lnTo>
                  <a:pt x="23042" y="79674"/>
                </a:lnTo>
                <a:lnTo>
                  <a:pt x="28803" y="78714"/>
                </a:lnTo>
                <a:lnTo>
                  <a:pt x="33604" y="76794"/>
                </a:lnTo>
                <a:lnTo>
                  <a:pt x="38404" y="74874"/>
                </a:lnTo>
                <a:lnTo>
                  <a:pt x="42245" y="71993"/>
                </a:lnTo>
                <a:lnTo>
                  <a:pt x="45125" y="68153"/>
                </a:lnTo>
                <a:lnTo>
                  <a:pt x="48006" y="64312"/>
                </a:lnTo>
                <a:lnTo>
                  <a:pt x="50886" y="60472"/>
                </a:lnTo>
                <a:lnTo>
                  <a:pt x="51846" y="55671"/>
                </a:lnTo>
                <a:lnTo>
                  <a:pt x="53766" y="49910"/>
                </a:lnTo>
                <a:lnTo>
                  <a:pt x="54726" y="45110"/>
                </a:lnTo>
                <a:lnTo>
                  <a:pt x="54726" y="32644"/>
                </a:lnTo>
                <a:lnTo>
                  <a:pt x="53766" y="27843"/>
                </a:lnTo>
                <a:lnTo>
                  <a:pt x="51846" y="23042"/>
                </a:lnTo>
                <a:lnTo>
                  <a:pt x="50886" y="17282"/>
                </a:lnTo>
                <a:lnTo>
                  <a:pt x="48966" y="13441"/>
                </a:lnTo>
                <a:lnTo>
                  <a:pt x="46085" y="10561"/>
                </a:lnTo>
                <a:lnTo>
                  <a:pt x="42245" y="6720"/>
                </a:lnTo>
                <a:lnTo>
                  <a:pt x="39364" y="3840"/>
                </a:lnTo>
                <a:lnTo>
                  <a:pt x="34564" y="2880"/>
                </a:lnTo>
                <a:lnTo>
                  <a:pt x="29763" y="960"/>
                </a:lnTo>
                <a:lnTo>
                  <a:pt x="24963" y="0"/>
                </a:lnTo>
                <a:lnTo>
                  <a:pt x="12481" y="0"/>
                </a:lnTo>
                <a:lnTo>
                  <a:pt x="6720" y="960"/>
                </a:lnTo>
                <a:lnTo>
                  <a:pt x="2880" y="2880"/>
                </a:lnTo>
                <a:lnTo>
                  <a:pt x="960" y="19202"/>
                </a:lnTo>
                <a:lnTo>
                  <a:pt x="2880" y="16322"/>
                </a:lnTo>
                <a:lnTo>
                  <a:pt x="5760" y="14401"/>
                </a:lnTo>
                <a:lnTo>
                  <a:pt x="7680" y="13441"/>
                </a:lnTo>
                <a:lnTo>
                  <a:pt x="10561" y="11521"/>
                </a:lnTo>
                <a:lnTo>
                  <a:pt x="14401" y="10561"/>
                </a:lnTo>
                <a:lnTo>
                  <a:pt x="22082" y="10561"/>
                </a:lnTo>
                <a:lnTo>
                  <a:pt x="25923" y="11521"/>
                </a:lnTo>
                <a:lnTo>
                  <a:pt x="28803" y="13441"/>
                </a:lnTo>
                <a:lnTo>
                  <a:pt x="31683" y="14401"/>
                </a:lnTo>
                <a:lnTo>
                  <a:pt x="34564" y="17282"/>
                </a:lnTo>
                <a:lnTo>
                  <a:pt x="35524" y="19202"/>
                </a:lnTo>
                <a:lnTo>
                  <a:pt x="37444" y="22082"/>
                </a:lnTo>
                <a:lnTo>
                  <a:pt x="38404" y="24963"/>
                </a:lnTo>
                <a:lnTo>
                  <a:pt x="39364" y="28803"/>
                </a:lnTo>
                <a:lnTo>
                  <a:pt x="40325" y="32644"/>
                </a:lnTo>
                <a:lnTo>
                  <a:pt x="40325" y="47990"/>
                </a:lnTo>
                <a:lnTo>
                  <a:pt x="39364" y="51831"/>
                </a:lnTo>
                <a:lnTo>
                  <a:pt x="38404" y="54711"/>
                </a:lnTo>
                <a:lnTo>
                  <a:pt x="36484" y="57591"/>
                </a:lnTo>
                <a:lnTo>
                  <a:pt x="35524" y="60472"/>
                </a:lnTo>
                <a:lnTo>
                  <a:pt x="33604" y="63352"/>
                </a:lnTo>
                <a:lnTo>
                  <a:pt x="30723" y="65272"/>
                </a:lnTo>
                <a:lnTo>
                  <a:pt x="27843" y="66233"/>
                </a:lnTo>
                <a:lnTo>
                  <a:pt x="24963" y="68153"/>
                </a:lnTo>
                <a:lnTo>
                  <a:pt x="13441" y="68153"/>
                </a:lnTo>
                <a:lnTo>
                  <a:pt x="10561" y="67193"/>
                </a:lnTo>
                <a:lnTo>
                  <a:pt x="7680" y="6623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" name="object 211"/>
          <p:cNvSpPr/>
          <p:nvPr/>
        </p:nvSpPr>
        <p:spPr>
          <a:xfrm>
            <a:off x="2659349" y="8285561"/>
            <a:ext cx="108478" cy="78714"/>
          </a:xfrm>
          <a:custGeom>
            <a:avLst/>
            <a:gdLst/>
            <a:ahLst/>
            <a:cxnLst/>
            <a:rect l="l" t="t" r="r" b="b"/>
            <a:pathLst>
              <a:path w="108478" h="78714">
                <a:moveTo>
                  <a:pt x="61447" y="24963"/>
                </a:moveTo>
                <a:lnTo>
                  <a:pt x="65288" y="21122"/>
                </a:lnTo>
                <a:lnTo>
                  <a:pt x="68168" y="17282"/>
                </a:lnTo>
                <a:lnTo>
                  <a:pt x="71048" y="15361"/>
                </a:lnTo>
                <a:lnTo>
                  <a:pt x="74889" y="12481"/>
                </a:lnTo>
                <a:lnTo>
                  <a:pt x="77769" y="11521"/>
                </a:lnTo>
                <a:lnTo>
                  <a:pt x="85450" y="11521"/>
                </a:lnTo>
                <a:lnTo>
                  <a:pt x="87355" y="12481"/>
                </a:lnTo>
                <a:lnTo>
                  <a:pt x="89291" y="13441"/>
                </a:lnTo>
                <a:lnTo>
                  <a:pt x="90251" y="15361"/>
                </a:lnTo>
                <a:lnTo>
                  <a:pt x="91196" y="17282"/>
                </a:lnTo>
                <a:lnTo>
                  <a:pt x="93131" y="19202"/>
                </a:lnTo>
                <a:lnTo>
                  <a:pt x="94076" y="21122"/>
                </a:lnTo>
                <a:lnTo>
                  <a:pt x="94076" y="24002"/>
                </a:lnTo>
                <a:lnTo>
                  <a:pt x="95036" y="25923"/>
                </a:lnTo>
                <a:lnTo>
                  <a:pt x="95036" y="76794"/>
                </a:lnTo>
                <a:lnTo>
                  <a:pt x="96012" y="77754"/>
                </a:lnTo>
                <a:lnTo>
                  <a:pt x="96972" y="77754"/>
                </a:lnTo>
                <a:lnTo>
                  <a:pt x="97917" y="78714"/>
                </a:lnTo>
                <a:lnTo>
                  <a:pt x="105597" y="78714"/>
                </a:lnTo>
                <a:lnTo>
                  <a:pt x="106558" y="77754"/>
                </a:lnTo>
                <a:lnTo>
                  <a:pt x="107533" y="77754"/>
                </a:lnTo>
                <a:lnTo>
                  <a:pt x="108478" y="76794"/>
                </a:lnTo>
                <a:lnTo>
                  <a:pt x="108478" y="25923"/>
                </a:lnTo>
                <a:lnTo>
                  <a:pt x="107533" y="22082"/>
                </a:lnTo>
                <a:lnTo>
                  <a:pt x="107533" y="18242"/>
                </a:lnTo>
                <a:lnTo>
                  <a:pt x="106558" y="14401"/>
                </a:lnTo>
                <a:lnTo>
                  <a:pt x="104637" y="11521"/>
                </a:lnTo>
                <a:lnTo>
                  <a:pt x="102717" y="8641"/>
                </a:lnTo>
                <a:lnTo>
                  <a:pt x="100812" y="5760"/>
                </a:lnTo>
                <a:lnTo>
                  <a:pt x="97917" y="3840"/>
                </a:lnTo>
                <a:lnTo>
                  <a:pt x="95036" y="1920"/>
                </a:lnTo>
                <a:lnTo>
                  <a:pt x="92171" y="960"/>
                </a:lnTo>
                <a:lnTo>
                  <a:pt x="88331" y="0"/>
                </a:lnTo>
                <a:lnTo>
                  <a:pt x="79689" y="0"/>
                </a:lnTo>
                <a:lnTo>
                  <a:pt x="77769" y="960"/>
                </a:lnTo>
                <a:lnTo>
                  <a:pt x="75849" y="960"/>
                </a:lnTo>
                <a:lnTo>
                  <a:pt x="73929" y="1920"/>
                </a:lnTo>
                <a:lnTo>
                  <a:pt x="72009" y="2880"/>
                </a:lnTo>
                <a:lnTo>
                  <a:pt x="70088" y="3840"/>
                </a:lnTo>
                <a:lnTo>
                  <a:pt x="67208" y="5760"/>
                </a:lnTo>
                <a:lnTo>
                  <a:pt x="65288" y="7680"/>
                </a:lnTo>
                <a:lnTo>
                  <a:pt x="63367" y="9601"/>
                </a:lnTo>
                <a:lnTo>
                  <a:pt x="60487" y="11521"/>
                </a:lnTo>
                <a:lnTo>
                  <a:pt x="58567" y="14401"/>
                </a:lnTo>
                <a:lnTo>
                  <a:pt x="57607" y="12481"/>
                </a:lnTo>
                <a:lnTo>
                  <a:pt x="56647" y="10561"/>
                </a:lnTo>
                <a:lnTo>
                  <a:pt x="55686" y="8641"/>
                </a:lnTo>
                <a:lnTo>
                  <a:pt x="53766" y="6720"/>
                </a:lnTo>
                <a:lnTo>
                  <a:pt x="52806" y="4800"/>
                </a:lnTo>
                <a:lnTo>
                  <a:pt x="50886" y="3840"/>
                </a:lnTo>
                <a:lnTo>
                  <a:pt x="48966" y="2880"/>
                </a:lnTo>
                <a:lnTo>
                  <a:pt x="47045" y="1920"/>
                </a:lnTo>
                <a:lnTo>
                  <a:pt x="44165" y="960"/>
                </a:lnTo>
                <a:lnTo>
                  <a:pt x="41285" y="0"/>
                </a:lnTo>
                <a:lnTo>
                  <a:pt x="31683" y="0"/>
                </a:lnTo>
                <a:lnTo>
                  <a:pt x="27843" y="960"/>
                </a:lnTo>
                <a:lnTo>
                  <a:pt x="24003" y="2880"/>
                </a:lnTo>
                <a:lnTo>
                  <a:pt x="20162" y="4800"/>
                </a:lnTo>
                <a:lnTo>
                  <a:pt x="16337" y="8641"/>
                </a:lnTo>
                <a:lnTo>
                  <a:pt x="12481" y="13441"/>
                </a:lnTo>
                <a:lnTo>
                  <a:pt x="12481" y="2880"/>
                </a:lnTo>
                <a:lnTo>
                  <a:pt x="11521" y="1920"/>
                </a:lnTo>
                <a:lnTo>
                  <a:pt x="10561" y="960"/>
                </a:lnTo>
                <a:lnTo>
                  <a:pt x="1935" y="960"/>
                </a:lnTo>
                <a:lnTo>
                  <a:pt x="1935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76794"/>
                </a:lnTo>
                <a:lnTo>
                  <a:pt x="960" y="76794"/>
                </a:lnTo>
                <a:lnTo>
                  <a:pt x="960" y="77754"/>
                </a:lnTo>
                <a:lnTo>
                  <a:pt x="1935" y="77754"/>
                </a:lnTo>
                <a:lnTo>
                  <a:pt x="2895" y="78714"/>
                </a:lnTo>
                <a:lnTo>
                  <a:pt x="11521" y="78714"/>
                </a:lnTo>
                <a:lnTo>
                  <a:pt x="11521" y="77754"/>
                </a:lnTo>
                <a:lnTo>
                  <a:pt x="13441" y="77754"/>
                </a:lnTo>
                <a:lnTo>
                  <a:pt x="13441" y="24963"/>
                </a:lnTo>
                <a:lnTo>
                  <a:pt x="17282" y="21122"/>
                </a:lnTo>
                <a:lnTo>
                  <a:pt x="21122" y="17282"/>
                </a:lnTo>
                <a:lnTo>
                  <a:pt x="24003" y="15361"/>
                </a:lnTo>
                <a:lnTo>
                  <a:pt x="26883" y="12481"/>
                </a:lnTo>
                <a:lnTo>
                  <a:pt x="29763" y="11521"/>
                </a:lnTo>
                <a:lnTo>
                  <a:pt x="37444" y="11521"/>
                </a:lnTo>
                <a:lnTo>
                  <a:pt x="39364" y="12481"/>
                </a:lnTo>
                <a:lnTo>
                  <a:pt x="41285" y="13441"/>
                </a:lnTo>
                <a:lnTo>
                  <a:pt x="43205" y="15361"/>
                </a:lnTo>
                <a:lnTo>
                  <a:pt x="44165" y="17282"/>
                </a:lnTo>
                <a:lnTo>
                  <a:pt x="45125" y="19202"/>
                </a:lnTo>
                <a:lnTo>
                  <a:pt x="46085" y="21122"/>
                </a:lnTo>
                <a:lnTo>
                  <a:pt x="47045" y="24002"/>
                </a:lnTo>
                <a:lnTo>
                  <a:pt x="47045" y="25923"/>
                </a:lnTo>
                <a:lnTo>
                  <a:pt x="48006" y="28803"/>
                </a:lnTo>
                <a:lnTo>
                  <a:pt x="48006" y="77754"/>
                </a:lnTo>
                <a:lnTo>
                  <a:pt x="49926" y="77754"/>
                </a:lnTo>
                <a:lnTo>
                  <a:pt x="49926" y="78714"/>
                </a:lnTo>
                <a:lnTo>
                  <a:pt x="58567" y="78714"/>
                </a:lnTo>
                <a:lnTo>
                  <a:pt x="59527" y="77754"/>
                </a:lnTo>
                <a:lnTo>
                  <a:pt x="60487" y="77754"/>
                </a:lnTo>
                <a:lnTo>
                  <a:pt x="60487" y="76794"/>
                </a:lnTo>
                <a:lnTo>
                  <a:pt x="61447" y="76794"/>
                </a:lnTo>
                <a:lnTo>
                  <a:pt x="61447" y="249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" name="object 212"/>
          <p:cNvSpPr/>
          <p:nvPr/>
        </p:nvSpPr>
        <p:spPr>
          <a:xfrm>
            <a:off x="2791830" y="8285561"/>
            <a:ext cx="108478" cy="78714"/>
          </a:xfrm>
          <a:custGeom>
            <a:avLst/>
            <a:gdLst/>
            <a:ahLst/>
            <a:cxnLst/>
            <a:rect l="l" t="t" r="r" b="b"/>
            <a:pathLst>
              <a:path w="108478" h="78714">
                <a:moveTo>
                  <a:pt x="13441" y="24963"/>
                </a:moveTo>
                <a:lnTo>
                  <a:pt x="17282" y="21122"/>
                </a:lnTo>
                <a:lnTo>
                  <a:pt x="21122" y="17282"/>
                </a:lnTo>
                <a:lnTo>
                  <a:pt x="24002" y="15361"/>
                </a:lnTo>
                <a:lnTo>
                  <a:pt x="26883" y="12481"/>
                </a:lnTo>
                <a:lnTo>
                  <a:pt x="29763" y="11521"/>
                </a:lnTo>
                <a:lnTo>
                  <a:pt x="37444" y="11521"/>
                </a:lnTo>
                <a:lnTo>
                  <a:pt x="39364" y="12481"/>
                </a:lnTo>
                <a:lnTo>
                  <a:pt x="41285" y="13441"/>
                </a:lnTo>
                <a:lnTo>
                  <a:pt x="43205" y="15361"/>
                </a:lnTo>
                <a:lnTo>
                  <a:pt x="44165" y="17282"/>
                </a:lnTo>
                <a:lnTo>
                  <a:pt x="45125" y="19202"/>
                </a:lnTo>
                <a:lnTo>
                  <a:pt x="46085" y="21122"/>
                </a:lnTo>
                <a:lnTo>
                  <a:pt x="47045" y="24002"/>
                </a:lnTo>
                <a:lnTo>
                  <a:pt x="47045" y="25923"/>
                </a:lnTo>
                <a:lnTo>
                  <a:pt x="48006" y="28803"/>
                </a:lnTo>
                <a:lnTo>
                  <a:pt x="48006" y="77754"/>
                </a:lnTo>
                <a:lnTo>
                  <a:pt x="48966" y="77754"/>
                </a:lnTo>
                <a:lnTo>
                  <a:pt x="49926" y="78714"/>
                </a:lnTo>
                <a:lnTo>
                  <a:pt x="58567" y="78714"/>
                </a:lnTo>
                <a:lnTo>
                  <a:pt x="58567" y="77754"/>
                </a:lnTo>
                <a:lnTo>
                  <a:pt x="60472" y="77754"/>
                </a:lnTo>
                <a:lnTo>
                  <a:pt x="60472" y="24963"/>
                </a:lnTo>
                <a:lnTo>
                  <a:pt x="64312" y="21122"/>
                </a:lnTo>
                <a:lnTo>
                  <a:pt x="68153" y="17282"/>
                </a:lnTo>
                <a:lnTo>
                  <a:pt x="71033" y="15361"/>
                </a:lnTo>
                <a:lnTo>
                  <a:pt x="73913" y="12481"/>
                </a:lnTo>
                <a:lnTo>
                  <a:pt x="77754" y="11521"/>
                </a:lnTo>
                <a:lnTo>
                  <a:pt x="85435" y="11521"/>
                </a:lnTo>
                <a:lnTo>
                  <a:pt x="86395" y="12481"/>
                </a:lnTo>
                <a:lnTo>
                  <a:pt x="88315" y="13441"/>
                </a:lnTo>
                <a:lnTo>
                  <a:pt x="90236" y="15361"/>
                </a:lnTo>
                <a:lnTo>
                  <a:pt x="91196" y="17282"/>
                </a:lnTo>
                <a:lnTo>
                  <a:pt x="92156" y="19202"/>
                </a:lnTo>
                <a:lnTo>
                  <a:pt x="93116" y="21122"/>
                </a:lnTo>
                <a:lnTo>
                  <a:pt x="94076" y="24002"/>
                </a:lnTo>
                <a:lnTo>
                  <a:pt x="94076" y="25923"/>
                </a:lnTo>
                <a:lnTo>
                  <a:pt x="95036" y="28803"/>
                </a:lnTo>
                <a:lnTo>
                  <a:pt x="95036" y="77754"/>
                </a:lnTo>
                <a:lnTo>
                  <a:pt x="96956" y="77754"/>
                </a:lnTo>
                <a:lnTo>
                  <a:pt x="97916" y="78714"/>
                </a:lnTo>
                <a:lnTo>
                  <a:pt x="105597" y="78714"/>
                </a:lnTo>
                <a:lnTo>
                  <a:pt x="106558" y="77754"/>
                </a:lnTo>
                <a:lnTo>
                  <a:pt x="107518" y="77754"/>
                </a:lnTo>
                <a:lnTo>
                  <a:pt x="107518" y="76794"/>
                </a:lnTo>
                <a:lnTo>
                  <a:pt x="108478" y="76794"/>
                </a:lnTo>
                <a:lnTo>
                  <a:pt x="108478" y="25923"/>
                </a:lnTo>
                <a:lnTo>
                  <a:pt x="107518" y="22082"/>
                </a:lnTo>
                <a:lnTo>
                  <a:pt x="106558" y="18242"/>
                </a:lnTo>
                <a:lnTo>
                  <a:pt x="106558" y="14401"/>
                </a:lnTo>
                <a:lnTo>
                  <a:pt x="104637" y="11521"/>
                </a:lnTo>
                <a:lnTo>
                  <a:pt x="102717" y="8641"/>
                </a:lnTo>
                <a:lnTo>
                  <a:pt x="100797" y="5760"/>
                </a:lnTo>
                <a:lnTo>
                  <a:pt x="97916" y="3840"/>
                </a:lnTo>
                <a:lnTo>
                  <a:pt x="95036" y="1920"/>
                </a:lnTo>
                <a:lnTo>
                  <a:pt x="92156" y="960"/>
                </a:lnTo>
                <a:lnTo>
                  <a:pt x="88315" y="0"/>
                </a:lnTo>
                <a:lnTo>
                  <a:pt x="79674" y="0"/>
                </a:lnTo>
                <a:lnTo>
                  <a:pt x="77754" y="960"/>
                </a:lnTo>
                <a:lnTo>
                  <a:pt x="75834" y="960"/>
                </a:lnTo>
                <a:lnTo>
                  <a:pt x="73913" y="1920"/>
                </a:lnTo>
                <a:lnTo>
                  <a:pt x="71033" y="2880"/>
                </a:lnTo>
                <a:lnTo>
                  <a:pt x="69128" y="3840"/>
                </a:lnTo>
                <a:lnTo>
                  <a:pt x="67193" y="5760"/>
                </a:lnTo>
                <a:lnTo>
                  <a:pt x="65288" y="7680"/>
                </a:lnTo>
                <a:lnTo>
                  <a:pt x="63352" y="9601"/>
                </a:lnTo>
                <a:lnTo>
                  <a:pt x="60472" y="11521"/>
                </a:lnTo>
                <a:lnTo>
                  <a:pt x="58567" y="14401"/>
                </a:lnTo>
                <a:lnTo>
                  <a:pt x="57607" y="12481"/>
                </a:lnTo>
                <a:lnTo>
                  <a:pt x="56631" y="10561"/>
                </a:lnTo>
                <a:lnTo>
                  <a:pt x="54726" y="8641"/>
                </a:lnTo>
                <a:lnTo>
                  <a:pt x="53766" y="6720"/>
                </a:lnTo>
                <a:lnTo>
                  <a:pt x="51846" y="4800"/>
                </a:lnTo>
                <a:lnTo>
                  <a:pt x="49926" y="3840"/>
                </a:lnTo>
                <a:lnTo>
                  <a:pt x="48966" y="2880"/>
                </a:lnTo>
                <a:lnTo>
                  <a:pt x="46085" y="1920"/>
                </a:lnTo>
                <a:lnTo>
                  <a:pt x="44165" y="960"/>
                </a:lnTo>
                <a:lnTo>
                  <a:pt x="41285" y="0"/>
                </a:lnTo>
                <a:lnTo>
                  <a:pt x="31683" y="0"/>
                </a:lnTo>
                <a:lnTo>
                  <a:pt x="27843" y="960"/>
                </a:lnTo>
                <a:lnTo>
                  <a:pt x="24002" y="2880"/>
                </a:lnTo>
                <a:lnTo>
                  <a:pt x="20162" y="4800"/>
                </a:lnTo>
                <a:lnTo>
                  <a:pt x="16322" y="8641"/>
                </a:lnTo>
                <a:lnTo>
                  <a:pt x="12481" y="13441"/>
                </a:lnTo>
                <a:lnTo>
                  <a:pt x="12481" y="2880"/>
                </a:lnTo>
                <a:lnTo>
                  <a:pt x="11521" y="2880"/>
                </a:lnTo>
                <a:lnTo>
                  <a:pt x="11521" y="1920"/>
                </a:lnTo>
                <a:lnTo>
                  <a:pt x="10561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76794"/>
                </a:lnTo>
                <a:lnTo>
                  <a:pt x="960" y="77754"/>
                </a:lnTo>
                <a:lnTo>
                  <a:pt x="1920" y="77754"/>
                </a:lnTo>
                <a:lnTo>
                  <a:pt x="2880" y="78714"/>
                </a:lnTo>
                <a:lnTo>
                  <a:pt x="11521" y="78714"/>
                </a:lnTo>
                <a:lnTo>
                  <a:pt x="11521" y="77754"/>
                </a:lnTo>
                <a:lnTo>
                  <a:pt x="13441" y="77754"/>
                </a:lnTo>
                <a:lnTo>
                  <a:pt x="13441" y="249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" name="object 213"/>
          <p:cNvSpPr/>
          <p:nvPr/>
        </p:nvSpPr>
        <p:spPr>
          <a:xfrm>
            <a:off x="2924312" y="8286521"/>
            <a:ext cx="62392" cy="78714"/>
          </a:xfrm>
          <a:custGeom>
            <a:avLst/>
            <a:gdLst/>
            <a:ahLst/>
            <a:cxnLst/>
            <a:rect l="l" t="t" r="r" b="b"/>
            <a:pathLst>
              <a:path w="62392" h="78714">
                <a:moveTo>
                  <a:pt x="60472" y="960"/>
                </a:moveTo>
                <a:lnTo>
                  <a:pt x="60472" y="0"/>
                </a:lnTo>
                <a:lnTo>
                  <a:pt x="50871" y="0"/>
                </a:lnTo>
                <a:lnTo>
                  <a:pt x="49910" y="960"/>
                </a:lnTo>
                <a:lnTo>
                  <a:pt x="48950" y="960"/>
                </a:lnTo>
                <a:lnTo>
                  <a:pt x="48950" y="53751"/>
                </a:lnTo>
                <a:lnTo>
                  <a:pt x="45110" y="57591"/>
                </a:lnTo>
                <a:lnTo>
                  <a:pt x="41269" y="61432"/>
                </a:lnTo>
                <a:lnTo>
                  <a:pt x="38404" y="63352"/>
                </a:lnTo>
                <a:lnTo>
                  <a:pt x="34564" y="66233"/>
                </a:lnTo>
                <a:lnTo>
                  <a:pt x="31683" y="67193"/>
                </a:lnTo>
                <a:lnTo>
                  <a:pt x="24002" y="67193"/>
                </a:lnTo>
                <a:lnTo>
                  <a:pt x="22067" y="66233"/>
                </a:lnTo>
                <a:lnTo>
                  <a:pt x="19202" y="64312"/>
                </a:lnTo>
                <a:lnTo>
                  <a:pt x="18227" y="63352"/>
                </a:lnTo>
                <a:lnTo>
                  <a:pt x="16322" y="61432"/>
                </a:lnTo>
                <a:lnTo>
                  <a:pt x="15361" y="59512"/>
                </a:lnTo>
                <a:lnTo>
                  <a:pt x="14401" y="57591"/>
                </a:lnTo>
                <a:lnTo>
                  <a:pt x="13441" y="54711"/>
                </a:lnTo>
                <a:lnTo>
                  <a:pt x="13441" y="1920"/>
                </a:lnTo>
                <a:lnTo>
                  <a:pt x="12481" y="1920"/>
                </a:lnTo>
                <a:lnTo>
                  <a:pt x="12481" y="960"/>
                </a:lnTo>
                <a:lnTo>
                  <a:pt x="11521" y="960"/>
                </a:lnTo>
                <a:lnTo>
                  <a:pt x="1152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56631"/>
                </a:lnTo>
                <a:lnTo>
                  <a:pt x="960" y="60472"/>
                </a:lnTo>
                <a:lnTo>
                  <a:pt x="1920" y="63352"/>
                </a:lnTo>
                <a:lnTo>
                  <a:pt x="2880" y="67193"/>
                </a:lnTo>
                <a:lnTo>
                  <a:pt x="5760" y="70073"/>
                </a:lnTo>
                <a:lnTo>
                  <a:pt x="7680" y="72953"/>
                </a:lnTo>
                <a:lnTo>
                  <a:pt x="10561" y="74874"/>
                </a:lnTo>
                <a:lnTo>
                  <a:pt x="13441" y="75834"/>
                </a:lnTo>
                <a:lnTo>
                  <a:pt x="16322" y="77754"/>
                </a:lnTo>
                <a:lnTo>
                  <a:pt x="21122" y="78714"/>
                </a:lnTo>
                <a:lnTo>
                  <a:pt x="29748" y="78714"/>
                </a:lnTo>
                <a:lnTo>
                  <a:pt x="33588" y="77754"/>
                </a:lnTo>
                <a:lnTo>
                  <a:pt x="38404" y="75834"/>
                </a:lnTo>
                <a:lnTo>
                  <a:pt x="42230" y="73914"/>
                </a:lnTo>
                <a:lnTo>
                  <a:pt x="46070" y="70073"/>
                </a:lnTo>
                <a:lnTo>
                  <a:pt x="49910" y="65272"/>
                </a:lnTo>
                <a:lnTo>
                  <a:pt x="49910" y="75834"/>
                </a:lnTo>
                <a:lnTo>
                  <a:pt x="50871" y="75834"/>
                </a:lnTo>
                <a:lnTo>
                  <a:pt x="50871" y="76794"/>
                </a:lnTo>
                <a:lnTo>
                  <a:pt x="51831" y="76794"/>
                </a:lnTo>
                <a:lnTo>
                  <a:pt x="52791" y="77754"/>
                </a:lnTo>
                <a:lnTo>
                  <a:pt x="59512" y="77754"/>
                </a:lnTo>
                <a:lnTo>
                  <a:pt x="60472" y="76794"/>
                </a:lnTo>
                <a:lnTo>
                  <a:pt x="61432" y="76794"/>
                </a:lnTo>
                <a:lnTo>
                  <a:pt x="62392" y="75834"/>
                </a:lnTo>
                <a:lnTo>
                  <a:pt x="62392" y="1920"/>
                </a:lnTo>
                <a:lnTo>
                  <a:pt x="61432" y="960"/>
                </a:lnTo>
                <a:lnTo>
                  <a:pt x="60472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" name="object 214"/>
          <p:cNvSpPr/>
          <p:nvPr/>
        </p:nvSpPr>
        <p:spPr>
          <a:xfrm>
            <a:off x="3010707" y="8285561"/>
            <a:ext cx="63352" cy="78714"/>
          </a:xfrm>
          <a:custGeom>
            <a:avLst/>
            <a:gdLst/>
            <a:ahLst/>
            <a:cxnLst/>
            <a:rect l="l" t="t" r="r" b="b"/>
            <a:pathLst>
              <a:path w="63352" h="78714">
                <a:moveTo>
                  <a:pt x="960" y="76794"/>
                </a:moveTo>
                <a:lnTo>
                  <a:pt x="960" y="77754"/>
                </a:lnTo>
                <a:lnTo>
                  <a:pt x="1920" y="77754"/>
                </a:lnTo>
                <a:lnTo>
                  <a:pt x="2880" y="78714"/>
                </a:lnTo>
                <a:lnTo>
                  <a:pt x="11521" y="78714"/>
                </a:lnTo>
                <a:lnTo>
                  <a:pt x="11521" y="77754"/>
                </a:lnTo>
                <a:lnTo>
                  <a:pt x="13441" y="77754"/>
                </a:lnTo>
                <a:lnTo>
                  <a:pt x="13441" y="24963"/>
                </a:lnTo>
                <a:lnTo>
                  <a:pt x="17282" y="21122"/>
                </a:lnTo>
                <a:lnTo>
                  <a:pt x="21122" y="17282"/>
                </a:lnTo>
                <a:lnTo>
                  <a:pt x="24003" y="15361"/>
                </a:lnTo>
                <a:lnTo>
                  <a:pt x="27843" y="12481"/>
                </a:lnTo>
                <a:lnTo>
                  <a:pt x="30723" y="11521"/>
                </a:lnTo>
                <a:lnTo>
                  <a:pt x="39364" y="11521"/>
                </a:lnTo>
                <a:lnTo>
                  <a:pt x="41269" y="12481"/>
                </a:lnTo>
                <a:lnTo>
                  <a:pt x="43205" y="13441"/>
                </a:lnTo>
                <a:lnTo>
                  <a:pt x="45110" y="15361"/>
                </a:lnTo>
                <a:lnTo>
                  <a:pt x="46085" y="17282"/>
                </a:lnTo>
                <a:lnTo>
                  <a:pt x="47030" y="19202"/>
                </a:lnTo>
                <a:lnTo>
                  <a:pt x="47990" y="21122"/>
                </a:lnTo>
                <a:lnTo>
                  <a:pt x="48950" y="24002"/>
                </a:lnTo>
                <a:lnTo>
                  <a:pt x="49926" y="25923"/>
                </a:lnTo>
                <a:lnTo>
                  <a:pt x="49926" y="77754"/>
                </a:lnTo>
                <a:lnTo>
                  <a:pt x="51831" y="77754"/>
                </a:lnTo>
                <a:lnTo>
                  <a:pt x="52791" y="78714"/>
                </a:lnTo>
                <a:lnTo>
                  <a:pt x="60472" y="78714"/>
                </a:lnTo>
                <a:lnTo>
                  <a:pt x="61432" y="77754"/>
                </a:lnTo>
                <a:lnTo>
                  <a:pt x="62392" y="77754"/>
                </a:lnTo>
                <a:lnTo>
                  <a:pt x="62392" y="76794"/>
                </a:lnTo>
                <a:lnTo>
                  <a:pt x="63352" y="76794"/>
                </a:lnTo>
                <a:lnTo>
                  <a:pt x="63352" y="26883"/>
                </a:lnTo>
                <a:lnTo>
                  <a:pt x="62392" y="22082"/>
                </a:lnTo>
                <a:lnTo>
                  <a:pt x="61432" y="18242"/>
                </a:lnTo>
                <a:lnTo>
                  <a:pt x="60472" y="14401"/>
                </a:lnTo>
                <a:lnTo>
                  <a:pt x="59512" y="11521"/>
                </a:lnTo>
                <a:lnTo>
                  <a:pt x="57591" y="8641"/>
                </a:lnTo>
                <a:lnTo>
                  <a:pt x="55671" y="5760"/>
                </a:lnTo>
                <a:lnTo>
                  <a:pt x="52791" y="3840"/>
                </a:lnTo>
                <a:lnTo>
                  <a:pt x="48950" y="1920"/>
                </a:lnTo>
                <a:lnTo>
                  <a:pt x="46085" y="960"/>
                </a:lnTo>
                <a:lnTo>
                  <a:pt x="42245" y="0"/>
                </a:lnTo>
                <a:lnTo>
                  <a:pt x="32644" y="0"/>
                </a:lnTo>
                <a:lnTo>
                  <a:pt x="28803" y="960"/>
                </a:lnTo>
                <a:lnTo>
                  <a:pt x="24963" y="2880"/>
                </a:lnTo>
                <a:lnTo>
                  <a:pt x="21122" y="4800"/>
                </a:lnTo>
                <a:lnTo>
                  <a:pt x="16322" y="8641"/>
                </a:lnTo>
                <a:lnTo>
                  <a:pt x="12481" y="13441"/>
                </a:lnTo>
                <a:lnTo>
                  <a:pt x="12481" y="1920"/>
                </a:lnTo>
                <a:lnTo>
                  <a:pt x="11521" y="1920"/>
                </a:lnTo>
                <a:lnTo>
                  <a:pt x="10561" y="960"/>
                </a:lnTo>
                <a:lnTo>
                  <a:pt x="192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76794"/>
                </a:lnTo>
                <a:lnTo>
                  <a:pt x="960" y="7679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" name="object 215"/>
          <p:cNvSpPr/>
          <p:nvPr/>
        </p:nvSpPr>
        <p:spPr>
          <a:xfrm>
            <a:off x="3096143" y="8256757"/>
            <a:ext cx="16322" cy="15361"/>
          </a:xfrm>
          <a:custGeom>
            <a:avLst/>
            <a:gdLst/>
            <a:ahLst/>
            <a:cxnLst/>
            <a:rect l="l" t="t" r="r" b="b"/>
            <a:pathLst>
              <a:path w="16322" h="15361">
                <a:moveTo>
                  <a:pt x="960" y="13441"/>
                </a:moveTo>
                <a:lnTo>
                  <a:pt x="1920" y="14401"/>
                </a:lnTo>
                <a:lnTo>
                  <a:pt x="2880" y="15361"/>
                </a:lnTo>
                <a:lnTo>
                  <a:pt x="13441" y="15361"/>
                </a:lnTo>
                <a:lnTo>
                  <a:pt x="15361" y="14401"/>
                </a:lnTo>
                <a:lnTo>
                  <a:pt x="16322" y="13441"/>
                </a:lnTo>
                <a:lnTo>
                  <a:pt x="16322" y="2880"/>
                </a:lnTo>
                <a:lnTo>
                  <a:pt x="15361" y="1920"/>
                </a:lnTo>
                <a:lnTo>
                  <a:pt x="13441" y="0"/>
                </a:lnTo>
                <a:lnTo>
                  <a:pt x="2880" y="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10561"/>
                </a:lnTo>
                <a:lnTo>
                  <a:pt x="960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" name="object 216"/>
          <p:cNvSpPr/>
          <p:nvPr/>
        </p:nvSpPr>
        <p:spPr>
          <a:xfrm>
            <a:off x="3098063" y="8286521"/>
            <a:ext cx="13441" cy="77754"/>
          </a:xfrm>
          <a:custGeom>
            <a:avLst/>
            <a:gdLst/>
            <a:ahLst/>
            <a:cxnLst/>
            <a:rect l="l" t="t" r="r" b="b"/>
            <a:pathLst>
              <a:path w="13441" h="77754">
                <a:moveTo>
                  <a:pt x="0" y="960"/>
                </a:moveTo>
                <a:lnTo>
                  <a:pt x="0" y="76794"/>
                </a:lnTo>
                <a:lnTo>
                  <a:pt x="1920" y="76794"/>
                </a:lnTo>
                <a:lnTo>
                  <a:pt x="2880" y="77754"/>
                </a:lnTo>
                <a:lnTo>
                  <a:pt x="10561" y="77754"/>
                </a:lnTo>
                <a:lnTo>
                  <a:pt x="11521" y="76794"/>
                </a:lnTo>
                <a:lnTo>
                  <a:pt x="12481" y="76794"/>
                </a:lnTo>
                <a:lnTo>
                  <a:pt x="13441" y="75834"/>
                </a:lnTo>
                <a:lnTo>
                  <a:pt x="13441" y="1920"/>
                </a:lnTo>
                <a:lnTo>
                  <a:pt x="12481" y="960"/>
                </a:lnTo>
                <a:lnTo>
                  <a:pt x="11521" y="960"/>
                </a:lnTo>
                <a:lnTo>
                  <a:pt x="11521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" name="object 217"/>
          <p:cNvSpPr/>
          <p:nvPr/>
        </p:nvSpPr>
        <p:spPr>
          <a:xfrm>
            <a:off x="3130707" y="8285561"/>
            <a:ext cx="57591" cy="79674"/>
          </a:xfrm>
          <a:custGeom>
            <a:avLst/>
            <a:gdLst/>
            <a:ahLst/>
            <a:cxnLst/>
            <a:rect l="l" t="t" r="r" b="b"/>
            <a:pathLst>
              <a:path w="57591" h="79674">
                <a:moveTo>
                  <a:pt x="14386" y="75834"/>
                </a:moveTo>
                <a:lnTo>
                  <a:pt x="18227" y="76794"/>
                </a:lnTo>
                <a:lnTo>
                  <a:pt x="23027" y="78714"/>
                </a:lnTo>
                <a:lnTo>
                  <a:pt x="26868" y="79674"/>
                </a:lnTo>
                <a:lnTo>
                  <a:pt x="37429" y="79674"/>
                </a:lnTo>
                <a:lnTo>
                  <a:pt x="40309" y="78714"/>
                </a:lnTo>
                <a:lnTo>
                  <a:pt x="42230" y="78714"/>
                </a:lnTo>
                <a:lnTo>
                  <a:pt x="44150" y="77754"/>
                </a:lnTo>
                <a:lnTo>
                  <a:pt x="46070" y="76794"/>
                </a:lnTo>
                <a:lnTo>
                  <a:pt x="48950" y="75834"/>
                </a:lnTo>
                <a:lnTo>
                  <a:pt x="49911" y="75834"/>
                </a:lnTo>
                <a:lnTo>
                  <a:pt x="51831" y="74874"/>
                </a:lnTo>
                <a:lnTo>
                  <a:pt x="53751" y="72953"/>
                </a:lnTo>
                <a:lnTo>
                  <a:pt x="54711" y="72953"/>
                </a:lnTo>
                <a:lnTo>
                  <a:pt x="55671" y="71993"/>
                </a:lnTo>
                <a:lnTo>
                  <a:pt x="55671" y="71033"/>
                </a:lnTo>
                <a:lnTo>
                  <a:pt x="56631" y="71033"/>
                </a:lnTo>
                <a:lnTo>
                  <a:pt x="56631" y="69113"/>
                </a:lnTo>
                <a:lnTo>
                  <a:pt x="57591" y="69113"/>
                </a:lnTo>
                <a:lnTo>
                  <a:pt x="57591" y="60472"/>
                </a:lnTo>
                <a:lnTo>
                  <a:pt x="56631" y="60472"/>
                </a:lnTo>
                <a:lnTo>
                  <a:pt x="56631" y="59512"/>
                </a:lnTo>
                <a:lnTo>
                  <a:pt x="55671" y="58552"/>
                </a:lnTo>
                <a:lnTo>
                  <a:pt x="54711" y="58552"/>
                </a:lnTo>
                <a:lnTo>
                  <a:pt x="53751" y="59512"/>
                </a:lnTo>
                <a:lnTo>
                  <a:pt x="52791" y="60472"/>
                </a:lnTo>
                <a:lnTo>
                  <a:pt x="51831" y="61432"/>
                </a:lnTo>
                <a:lnTo>
                  <a:pt x="49911" y="62392"/>
                </a:lnTo>
                <a:lnTo>
                  <a:pt x="47990" y="63352"/>
                </a:lnTo>
                <a:lnTo>
                  <a:pt x="47030" y="64312"/>
                </a:lnTo>
                <a:lnTo>
                  <a:pt x="44150" y="65272"/>
                </a:lnTo>
                <a:lnTo>
                  <a:pt x="42230" y="66233"/>
                </a:lnTo>
                <a:lnTo>
                  <a:pt x="40309" y="67193"/>
                </a:lnTo>
                <a:lnTo>
                  <a:pt x="37429" y="68153"/>
                </a:lnTo>
                <a:lnTo>
                  <a:pt x="30708" y="68153"/>
                </a:lnTo>
                <a:lnTo>
                  <a:pt x="27843" y="67193"/>
                </a:lnTo>
                <a:lnTo>
                  <a:pt x="25907" y="66233"/>
                </a:lnTo>
                <a:lnTo>
                  <a:pt x="23027" y="65272"/>
                </a:lnTo>
                <a:lnTo>
                  <a:pt x="21122" y="63352"/>
                </a:lnTo>
                <a:lnTo>
                  <a:pt x="19187" y="61432"/>
                </a:lnTo>
                <a:lnTo>
                  <a:pt x="17282" y="58552"/>
                </a:lnTo>
                <a:lnTo>
                  <a:pt x="16322" y="55671"/>
                </a:lnTo>
                <a:lnTo>
                  <a:pt x="15346" y="51831"/>
                </a:lnTo>
                <a:lnTo>
                  <a:pt x="14386" y="48950"/>
                </a:lnTo>
                <a:lnTo>
                  <a:pt x="14386" y="30708"/>
                </a:lnTo>
                <a:lnTo>
                  <a:pt x="15346" y="23042"/>
                </a:lnTo>
                <a:lnTo>
                  <a:pt x="19187" y="18242"/>
                </a:lnTo>
                <a:lnTo>
                  <a:pt x="23027" y="13441"/>
                </a:lnTo>
                <a:lnTo>
                  <a:pt x="27843" y="11521"/>
                </a:lnTo>
                <a:lnTo>
                  <a:pt x="39349" y="11521"/>
                </a:lnTo>
                <a:lnTo>
                  <a:pt x="42230" y="12481"/>
                </a:lnTo>
                <a:lnTo>
                  <a:pt x="44150" y="13441"/>
                </a:lnTo>
                <a:lnTo>
                  <a:pt x="46070" y="14401"/>
                </a:lnTo>
                <a:lnTo>
                  <a:pt x="47990" y="15361"/>
                </a:lnTo>
                <a:lnTo>
                  <a:pt x="49911" y="16322"/>
                </a:lnTo>
                <a:lnTo>
                  <a:pt x="50871" y="17282"/>
                </a:lnTo>
                <a:lnTo>
                  <a:pt x="51831" y="18242"/>
                </a:lnTo>
                <a:lnTo>
                  <a:pt x="52791" y="19202"/>
                </a:lnTo>
                <a:lnTo>
                  <a:pt x="53751" y="20162"/>
                </a:lnTo>
                <a:lnTo>
                  <a:pt x="55671" y="20162"/>
                </a:lnTo>
                <a:lnTo>
                  <a:pt x="55671" y="19202"/>
                </a:lnTo>
                <a:lnTo>
                  <a:pt x="56631" y="18242"/>
                </a:lnTo>
                <a:lnTo>
                  <a:pt x="56631" y="17282"/>
                </a:lnTo>
                <a:lnTo>
                  <a:pt x="57591" y="16322"/>
                </a:lnTo>
                <a:lnTo>
                  <a:pt x="57591" y="11521"/>
                </a:lnTo>
                <a:lnTo>
                  <a:pt x="56631" y="10561"/>
                </a:lnTo>
                <a:lnTo>
                  <a:pt x="56631" y="8641"/>
                </a:lnTo>
                <a:lnTo>
                  <a:pt x="55671" y="8641"/>
                </a:lnTo>
                <a:lnTo>
                  <a:pt x="55671" y="7680"/>
                </a:lnTo>
                <a:lnTo>
                  <a:pt x="54711" y="6720"/>
                </a:lnTo>
                <a:lnTo>
                  <a:pt x="53751" y="6720"/>
                </a:lnTo>
                <a:lnTo>
                  <a:pt x="52791" y="5760"/>
                </a:lnTo>
                <a:lnTo>
                  <a:pt x="51831" y="4800"/>
                </a:lnTo>
                <a:lnTo>
                  <a:pt x="49911" y="3840"/>
                </a:lnTo>
                <a:lnTo>
                  <a:pt x="48950" y="2880"/>
                </a:lnTo>
                <a:lnTo>
                  <a:pt x="47030" y="1920"/>
                </a:lnTo>
                <a:lnTo>
                  <a:pt x="45110" y="1920"/>
                </a:lnTo>
                <a:lnTo>
                  <a:pt x="43190" y="960"/>
                </a:lnTo>
                <a:lnTo>
                  <a:pt x="40309" y="960"/>
                </a:lnTo>
                <a:lnTo>
                  <a:pt x="38389" y="0"/>
                </a:lnTo>
                <a:lnTo>
                  <a:pt x="28788" y="0"/>
                </a:lnTo>
                <a:lnTo>
                  <a:pt x="24947" y="960"/>
                </a:lnTo>
                <a:lnTo>
                  <a:pt x="20162" y="1920"/>
                </a:lnTo>
                <a:lnTo>
                  <a:pt x="16322" y="3840"/>
                </a:lnTo>
                <a:lnTo>
                  <a:pt x="12481" y="6720"/>
                </a:lnTo>
                <a:lnTo>
                  <a:pt x="9601" y="9601"/>
                </a:lnTo>
                <a:lnTo>
                  <a:pt x="6720" y="12481"/>
                </a:lnTo>
                <a:lnTo>
                  <a:pt x="4800" y="17282"/>
                </a:lnTo>
                <a:lnTo>
                  <a:pt x="2880" y="22082"/>
                </a:lnTo>
                <a:lnTo>
                  <a:pt x="960" y="27843"/>
                </a:lnTo>
                <a:lnTo>
                  <a:pt x="0" y="33604"/>
                </a:lnTo>
                <a:lnTo>
                  <a:pt x="0" y="47045"/>
                </a:lnTo>
                <a:lnTo>
                  <a:pt x="960" y="52791"/>
                </a:lnTo>
                <a:lnTo>
                  <a:pt x="1920" y="57591"/>
                </a:lnTo>
                <a:lnTo>
                  <a:pt x="3840" y="62392"/>
                </a:lnTo>
                <a:lnTo>
                  <a:pt x="5760" y="66233"/>
                </a:lnTo>
                <a:lnTo>
                  <a:pt x="8641" y="69113"/>
                </a:lnTo>
                <a:lnTo>
                  <a:pt x="11506" y="72953"/>
                </a:lnTo>
                <a:lnTo>
                  <a:pt x="14386" y="7583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" name="object 218"/>
          <p:cNvSpPr/>
          <p:nvPr/>
        </p:nvSpPr>
        <p:spPr>
          <a:xfrm>
            <a:off x="3198860" y="8346033"/>
            <a:ext cx="18242" cy="78714"/>
          </a:xfrm>
          <a:custGeom>
            <a:avLst/>
            <a:gdLst/>
            <a:ahLst/>
            <a:cxnLst/>
            <a:rect l="l" t="t" r="r" b="b"/>
            <a:pathLst>
              <a:path w="18242" h="78714">
                <a:moveTo>
                  <a:pt x="15361" y="2880"/>
                </a:moveTo>
                <a:lnTo>
                  <a:pt x="14401" y="0"/>
                </a:lnTo>
                <a:lnTo>
                  <a:pt x="15361" y="17282"/>
                </a:lnTo>
                <a:lnTo>
                  <a:pt x="18242" y="18242"/>
                </a:lnTo>
                <a:lnTo>
                  <a:pt x="17282" y="5760"/>
                </a:lnTo>
                <a:lnTo>
                  <a:pt x="15361" y="2880"/>
                </a:lnTo>
                <a:close/>
              </a:path>
              <a:path w="18242" h="78714">
                <a:moveTo>
                  <a:pt x="49926" y="17282"/>
                </a:moveTo>
                <a:lnTo>
                  <a:pt x="50886" y="18242"/>
                </a:lnTo>
                <a:lnTo>
                  <a:pt x="57607" y="18242"/>
                </a:lnTo>
                <a:lnTo>
                  <a:pt x="58552" y="17282"/>
                </a:lnTo>
                <a:lnTo>
                  <a:pt x="59512" y="17282"/>
                </a:lnTo>
                <a:lnTo>
                  <a:pt x="60472" y="16322"/>
                </a:lnTo>
                <a:lnTo>
                  <a:pt x="60472" y="-37429"/>
                </a:lnTo>
                <a:lnTo>
                  <a:pt x="59512" y="-41269"/>
                </a:lnTo>
                <a:lnTo>
                  <a:pt x="58552" y="-45110"/>
                </a:lnTo>
                <a:lnTo>
                  <a:pt x="57607" y="-48950"/>
                </a:lnTo>
                <a:lnTo>
                  <a:pt x="55671" y="-51831"/>
                </a:lnTo>
                <a:lnTo>
                  <a:pt x="53766" y="-53751"/>
                </a:lnTo>
                <a:lnTo>
                  <a:pt x="50886" y="-55671"/>
                </a:lnTo>
                <a:lnTo>
                  <a:pt x="47990" y="-57591"/>
                </a:lnTo>
                <a:lnTo>
                  <a:pt x="45110" y="-58552"/>
                </a:lnTo>
                <a:lnTo>
                  <a:pt x="41269" y="-60472"/>
                </a:lnTo>
                <a:lnTo>
                  <a:pt x="25923" y="-60472"/>
                </a:lnTo>
                <a:lnTo>
                  <a:pt x="23042" y="-59512"/>
                </a:lnTo>
                <a:lnTo>
                  <a:pt x="20162" y="-59512"/>
                </a:lnTo>
                <a:lnTo>
                  <a:pt x="17282" y="-58552"/>
                </a:lnTo>
                <a:lnTo>
                  <a:pt x="15361" y="-57591"/>
                </a:lnTo>
                <a:lnTo>
                  <a:pt x="13441" y="-56631"/>
                </a:lnTo>
                <a:lnTo>
                  <a:pt x="11521" y="-56631"/>
                </a:lnTo>
                <a:lnTo>
                  <a:pt x="9601" y="-55671"/>
                </a:lnTo>
                <a:lnTo>
                  <a:pt x="7680" y="-54711"/>
                </a:lnTo>
                <a:lnTo>
                  <a:pt x="5760" y="-53751"/>
                </a:lnTo>
                <a:lnTo>
                  <a:pt x="5760" y="-52791"/>
                </a:lnTo>
                <a:lnTo>
                  <a:pt x="4800" y="-51831"/>
                </a:lnTo>
                <a:lnTo>
                  <a:pt x="3840" y="-51831"/>
                </a:lnTo>
                <a:lnTo>
                  <a:pt x="3840" y="-44150"/>
                </a:lnTo>
                <a:lnTo>
                  <a:pt x="4800" y="-44150"/>
                </a:lnTo>
                <a:lnTo>
                  <a:pt x="4800" y="-43190"/>
                </a:lnTo>
                <a:lnTo>
                  <a:pt x="5760" y="-42230"/>
                </a:lnTo>
                <a:lnTo>
                  <a:pt x="6720" y="-42230"/>
                </a:lnTo>
                <a:lnTo>
                  <a:pt x="7680" y="-43190"/>
                </a:lnTo>
                <a:lnTo>
                  <a:pt x="9601" y="-43190"/>
                </a:lnTo>
                <a:lnTo>
                  <a:pt x="10561" y="-44150"/>
                </a:lnTo>
                <a:lnTo>
                  <a:pt x="12481" y="-45110"/>
                </a:lnTo>
                <a:lnTo>
                  <a:pt x="14401" y="-46070"/>
                </a:lnTo>
                <a:lnTo>
                  <a:pt x="16322" y="-47030"/>
                </a:lnTo>
                <a:lnTo>
                  <a:pt x="18242" y="-47990"/>
                </a:lnTo>
                <a:lnTo>
                  <a:pt x="21122" y="-48950"/>
                </a:lnTo>
                <a:lnTo>
                  <a:pt x="24003" y="-48950"/>
                </a:lnTo>
                <a:lnTo>
                  <a:pt x="26883" y="-49910"/>
                </a:lnTo>
                <a:lnTo>
                  <a:pt x="33604" y="-49910"/>
                </a:lnTo>
                <a:lnTo>
                  <a:pt x="35524" y="-48950"/>
                </a:lnTo>
                <a:lnTo>
                  <a:pt x="37429" y="-48950"/>
                </a:lnTo>
                <a:lnTo>
                  <a:pt x="40325" y="-47990"/>
                </a:lnTo>
                <a:lnTo>
                  <a:pt x="41269" y="-47030"/>
                </a:lnTo>
                <a:lnTo>
                  <a:pt x="43205" y="-45110"/>
                </a:lnTo>
                <a:lnTo>
                  <a:pt x="44150" y="-44150"/>
                </a:lnTo>
                <a:lnTo>
                  <a:pt x="45110" y="-42230"/>
                </a:lnTo>
                <a:lnTo>
                  <a:pt x="46085" y="-40309"/>
                </a:lnTo>
                <a:lnTo>
                  <a:pt x="47045" y="-38389"/>
                </a:lnTo>
                <a:lnTo>
                  <a:pt x="47045" y="-26868"/>
                </a:lnTo>
                <a:lnTo>
                  <a:pt x="25923" y="-26868"/>
                </a:lnTo>
                <a:lnTo>
                  <a:pt x="21122" y="-25923"/>
                </a:lnTo>
                <a:lnTo>
                  <a:pt x="17282" y="-24947"/>
                </a:lnTo>
                <a:lnTo>
                  <a:pt x="13441" y="-23027"/>
                </a:lnTo>
                <a:lnTo>
                  <a:pt x="9601" y="-21107"/>
                </a:lnTo>
                <a:lnTo>
                  <a:pt x="6720" y="-19202"/>
                </a:lnTo>
                <a:lnTo>
                  <a:pt x="4800" y="-16306"/>
                </a:lnTo>
                <a:lnTo>
                  <a:pt x="2880" y="-13426"/>
                </a:lnTo>
                <a:lnTo>
                  <a:pt x="960" y="-10561"/>
                </a:lnTo>
                <a:lnTo>
                  <a:pt x="0" y="-6720"/>
                </a:lnTo>
                <a:lnTo>
                  <a:pt x="0" y="960"/>
                </a:lnTo>
                <a:lnTo>
                  <a:pt x="960" y="3840"/>
                </a:lnTo>
                <a:lnTo>
                  <a:pt x="1920" y="6720"/>
                </a:lnTo>
                <a:lnTo>
                  <a:pt x="3840" y="9601"/>
                </a:lnTo>
                <a:lnTo>
                  <a:pt x="4800" y="11521"/>
                </a:lnTo>
                <a:lnTo>
                  <a:pt x="6720" y="13441"/>
                </a:lnTo>
                <a:lnTo>
                  <a:pt x="9601" y="15361"/>
                </a:lnTo>
                <a:lnTo>
                  <a:pt x="12481" y="16322"/>
                </a:lnTo>
                <a:lnTo>
                  <a:pt x="15361" y="17282"/>
                </a:lnTo>
                <a:lnTo>
                  <a:pt x="14401" y="0"/>
                </a:lnTo>
                <a:lnTo>
                  <a:pt x="14401" y="-7680"/>
                </a:lnTo>
                <a:lnTo>
                  <a:pt x="15361" y="-9585"/>
                </a:lnTo>
                <a:lnTo>
                  <a:pt x="16322" y="-11521"/>
                </a:lnTo>
                <a:lnTo>
                  <a:pt x="17282" y="-12481"/>
                </a:lnTo>
                <a:lnTo>
                  <a:pt x="19202" y="-13426"/>
                </a:lnTo>
                <a:lnTo>
                  <a:pt x="21122" y="-15361"/>
                </a:lnTo>
                <a:lnTo>
                  <a:pt x="23042" y="-16306"/>
                </a:lnTo>
                <a:lnTo>
                  <a:pt x="25923" y="-16306"/>
                </a:lnTo>
                <a:lnTo>
                  <a:pt x="28803" y="-17266"/>
                </a:lnTo>
                <a:lnTo>
                  <a:pt x="47045" y="-17266"/>
                </a:lnTo>
                <a:lnTo>
                  <a:pt x="47045" y="-1920"/>
                </a:lnTo>
                <a:lnTo>
                  <a:pt x="43205" y="1920"/>
                </a:lnTo>
                <a:lnTo>
                  <a:pt x="40325" y="4800"/>
                </a:lnTo>
                <a:lnTo>
                  <a:pt x="37429" y="5760"/>
                </a:lnTo>
                <a:lnTo>
                  <a:pt x="34564" y="7680"/>
                </a:lnTo>
                <a:lnTo>
                  <a:pt x="30723" y="8641"/>
                </a:lnTo>
                <a:lnTo>
                  <a:pt x="23042" y="8641"/>
                </a:lnTo>
                <a:lnTo>
                  <a:pt x="20162" y="7680"/>
                </a:lnTo>
                <a:lnTo>
                  <a:pt x="17282" y="5760"/>
                </a:lnTo>
                <a:lnTo>
                  <a:pt x="18242" y="18242"/>
                </a:lnTo>
                <a:lnTo>
                  <a:pt x="22082" y="19202"/>
                </a:lnTo>
                <a:lnTo>
                  <a:pt x="29763" y="19202"/>
                </a:lnTo>
                <a:lnTo>
                  <a:pt x="33604" y="18242"/>
                </a:lnTo>
                <a:lnTo>
                  <a:pt x="37429" y="16322"/>
                </a:lnTo>
                <a:lnTo>
                  <a:pt x="42245" y="14401"/>
                </a:lnTo>
                <a:lnTo>
                  <a:pt x="45110" y="11521"/>
                </a:lnTo>
                <a:lnTo>
                  <a:pt x="48950" y="8641"/>
                </a:lnTo>
                <a:lnTo>
                  <a:pt x="48950" y="17282"/>
                </a:lnTo>
                <a:lnTo>
                  <a:pt x="49926" y="172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" name="object 219"/>
          <p:cNvSpPr/>
          <p:nvPr/>
        </p:nvSpPr>
        <p:spPr>
          <a:xfrm>
            <a:off x="3271814" y="8267319"/>
            <a:ext cx="48006" cy="97917"/>
          </a:xfrm>
          <a:custGeom>
            <a:avLst/>
            <a:gdLst/>
            <a:ahLst/>
            <a:cxnLst/>
            <a:rect l="l" t="t" r="r" b="b"/>
            <a:pathLst>
              <a:path w="48006" h="97917">
                <a:moveTo>
                  <a:pt x="13441" y="960"/>
                </a:moveTo>
                <a:lnTo>
                  <a:pt x="13441" y="19202"/>
                </a:lnTo>
                <a:lnTo>
                  <a:pt x="2880" y="19202"/>
                </a:lnTo>
                <a:lnTo>
                  <a:pt x="1920" y="20162"/>
                </a:lnTo>
                <a:lnTo>
                  <a:pt x="960" y="20162"/>
                </a:lnTo>
                <a:lnTo>
                  <a:pt x="960" y="22082"/>
                </a:lnTo>
                <a:lnTo>
                  <a:pt x="0" y="23042"/>
                </a:lnTo>
                <a:lnTo>
                  <a:pt x="0" y="28803"/>
                </a:lnTo>
                <a:lnTo>
                  <a:pt x="960" y="29763"/>
                </a:lnTo>
                <a:lnTo>
                  <a:pt x="960" y="30723"/>
                </a:lnTo>
                <a:lnTo>
                  <a:pt x="13441" y="30723"/>
                </a:lnTo>
                <a:lnTo>
                  <a:pt x="13441" y="80634"/>
                </a:lnTo>
                <a:lnTo>
                  <a:pt x="14401" y="84475"/>
                </a:lnTo>
                <a:lnTo>
                  <a:pt x="15361" y="87355"/>
                </a:lnTo>
                <a:lnTo>
                  <a:pt x="16322" y="90236"/>
                </a:lnTo>
                <a:lnTo>
                  <a:pt x="18242" y="92156"/>
                </a:lnTo>
                <a:lnTo>
                  <a:pt x="20162" y="94076"/>
                </a:lnTo>
                <a:lnTo>
                  <a:pt x="22082" y="95036"/>
                </a:lnTo>
                <a:lnTo>
                  <a:pt x="24963" y="95996"/>
                </a:lnTo>
                <a:lnTo>
                  <a:pt x="27843" y="96956"/>
                </a:lnTo>
                <a:lnTo>
                  <a:pt x="30723" y="97916"/>
                </a:lnTo>
                <a:lnTo>
                  <a:pt x="38404" y="97916"/>
                </a:lnTo>
                <a:lnTo>
                  <a:pt x="39364" y="96956"/>
                </a:lnTo>
                <a:lnTo>
                  <a:pt x="42245" y="96956"/>
                </a:lnTo>
                <a:lnTo>
                  <a:pt x="44165" y="95996"/>
                </a:lnTo>
                <a:lnTo>
                  <a:pt x="45125" y="95996"/>
                </a:lnTo>
                <a:lnTo>
                  <a:pt x="46085" y="95036"/>
                </a:lnTo>
                <a:lnTo>
                  <a:pt x="47045" y="94076"/>
                </a:lnTo>
                <a:lnTo>
                  <a:pt x="47045" y="93116"/>
                </a:lnTo>
                <a:lnTo>
                  <a:pt x="48006" y="92156"/>
                </a:lnTo>
                <a:lnTo>
                  <a:pt x="48006" y="86395"/>
                </a:lnTo>
                <a:lnTo>
                  <a:pt x="47045" y="86395"/>
                </a:lnTo>
                <a:lnTo>
                  <a:pt x="47045" y="84475"/>
                </a:lnTo>
                <a:lnTo>
                  <a:pt x="44165" y="84475"/>
                </a:lnTo>
                <a:lnTo>
                  <a:pt x="43205" y="85435"/>
                </a:lnTo>
                <a:lnTo>
                  <a:pt x="41285" y="85435"/>
                </a:lnTo>
                <a:lnTo>
                  <a:pt x="40325" y="86395"/>
                </a:lnTo>
                <a:lnTo>
                  <a:pt x="32644" y="86395"/>
                </a:lnTo>
                <a:lnTo>
                  <a:pt x="29763" y="85435"/>
                </a:lnTo>
                <a:lnTo>
                  <a:pt x="28803" y="82555"/>
                </a:lnTo>
                <a:lnTo>
                  <a:pt x="26883" y="79674"/>
                </a:lnTo>
                <a:lnTo>
                  <a:pt x="26883" y="30723"/>
                </a:lnTo>
                <a:lnTo>
                  <a:pt x="46085" y="30723"/>
                </a:lnTo>
                <a:lnTo>
                  <a:pt x="47045" y="29763"/>
                </a:lnTo>
                <a:lnTo>
                  <a:pt x="48006" y="28803"/>
                </a:lnTo>
                <a:lnTo>
                  <a:pt x="48006" y="23042"/>
                </a:lnTo>
                <a:lnTo>
                  <a:pt x="47045" y="22082"/>
                </a:lnTo>
                <a:lnTo>
                  <a:pt x="47045" y="20162"/>
                </a:lnTo>
                <a:lnTo>
                  <a:pt x="46085" y="20162"/>
                </a:lnTo>
                <a:lnTo>
                  <a:pt x="45125" y="19202"/>
                </a:lnTo>
                <a:lnTo>
                  <a:pt x="26883" y="19202"/>
                </a:lnTo>
                <a:lnTo>
                  <a:pt x="26883" y="1920"/>
                </a:lnTo>
                <a:lnTo>
                  <a:pt x="25923" y="1920"/>
                </a:lnTo>
                <a:lnTo>
                  <a:pt x="25923" y="960"/>
                </a:lnTo>
                <a:lnTo>
                  <a:pt x="24963" y="0"/>
                </a:lnTo>
                <a:lnTo>
                  <a:pt x="14401" y="0"/>
                </a:lnTo>
                <a:lnTo>
                  <a:pt x="13441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" name="object 220"/>
          <p:cNvSpPr/>
          <p:nvPr/>
        </p:nvSpPr>
        <p:spPr>
          <a:xfrm>
            <a:off x="3335182" y="8256757"/>
            <a:ext cx="17266" cy="15361"/>
          </a:xfrm>
          <a:custGeom>
            <a:avLst/>
            <a:gdLst/>
            <a:ahLst/>
            <a:cxnLst/>
            <a:rect l="l" t="t" r="r" b="b"/>
            <a:pathLst>
              <a:path w="17266" h="15361">
                <a:moveTo>
                  <a:pt x="17266" y="7680"/>
                </a:moveTo>
                <a:lnTo>
                  <a:pt x="17266" y="4800"/>
                </a:lnTo>
                <a:lnTo>
                  <a:pt x="16306" y="2880"/>
                </a:lnTo>
                <a:lnTo>
                  <a:pt x="15361" y="1920"/>
                </a:lnTo>
                <a:lnTo>
                  <a:pt x="14386" y="0"/>
                </a:lnTo>
                <a:lnTo>
                  <a:pt x="2865" y="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10561"/>
                </a:lnTo>
                <a:lnTo>
                  <a:pt x="960" y="13441"/>
                </a:lnTo>
                <a:lnTo>
                  <a:pt x="1920" y="14401"/>
                </a:lnTo>
                <a:lnTo>
                  <a:pt x="2865" y="15361"/>
                </a:lnTo>
                <a:lnTo>
                  <a:pt x="14386" y="15361"/>
                </a:lnTo>
                <a:lnTo>
                  <a:pt x="15361" y="14401"/>
                </a:lnTo>
                <a:lnTo>
                  <a:pt x="16306" y="13441"/>
                </a:lnTo>
                <a:lnTo>
                  <a:pt x="17266" y="10561"/>
                </a:lnTo>
                <a:lnTo>
                  <a:pt x="17266" y="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" name="object 221"/>
          <p:cNvSpPr/>
          <p:nvPr/>
        </p:nvSpPr>
        <p:spPr>
          <a:xfrm>
            <a:off x="3337102" y="8286521"/>
            <a:ext cx="13441" cy="77754"/>
          </a:xfrm>
          <a:custGeom>
            <a:avLst/>
            <a:gdLst/>
            <a:ahLst/>
            <a:cxnLst/>
            <a:rect l="l" t="t" r="r" b="b"/>
            <a:pathLst>
              <a:path w="13441" h="77754">
                <a:moveTo>
                  <a:pt x="0" y="960"/>
                </a:moveTo>
                <a:lnTo>
                  <a:pt x="0" y="75834"/>
                </a:lnTo>
                <a:lnTo>
                  <a:pt x="944" y="76794"/>
                </a:lnTo>
                <a:lnTo>
                  <a:pt x="1920" y="76794"/>
                </a:lnTo>
                <a:lnTo>
                  <a:pt x="2880" y="77754"/>
                </a:lnTo>
                <a:lnTo>
                  <a:pt x="10561" y="77754"/>
                </a:lnTo>
                <a:lnTo>
                  <a:pt x="11506" y="76794"/>
                </a:lnTo>
                <a:lnTo>
                  <a:pt x="12466" y="76794"/>
                </a:lnTo>
                <a:lnTo>
                  <a:pt x="13441" y="75834"/>
                </a:lnTo>
                <a:lnTo>
                  <a:pt x="13441" y="1920"/>
                </a:lnTo>
                <a:lnTo>
                  <a:pt x="12466" y="960"/>
                </a:lnTo>
                <a:lnTo>
                  <a:pt x="11506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" name="object 222"/>
          <p:cNvSpPr/>
          <p:nvPr/>
        </p:nvSpPr>
        <p:spPr>
          <a:xfrm>
            <a:off x="3369731" y="8285561"/>
            <a:ext cx="72953" cy="79674"/>
          </a:xfrm>
          <a:custGeom>
            <a:avLst/>
            <a:gdLst/>
            <a:ahLst/>
            <a:cxnLst/>
            <a:rect l="l" t="t" r="r" b="b"/>
            <a:pathLst>
              <a:path w="72953" h="79674">
                <a:moveTo>
                  <a:pt x="17282" y="57591"/>
                </a:moveTo>
                <a:lnTo>
                  <a:pt x="16322" y="54711"/>
                </a:lnTo>
                <a:lnTo>
                  <a:pt x="15361" y="50886"/>
                </a:lnTo>
                <a:lnTo>
                  <a:pt x="14401" y="47045"/>
                </a:lnTo>
                <a:lnTo>
                  <a:pt x="14401" y="31683"/>
                </a:lnTo>
                <a:lnTo>
                  <a:pt x="15361" y="27843"/>
                </a:lnTo>
                <a:lnTo>
                  <a:pt x="16322" y="24963"/>
                </a:lnTo>
                <a:lnTo>
                  <a:pt x="18242" y="21122"/>
                </a:lnTo>
                <a:lnTo>
                  <a:pt x="19202" y="19202"/>
                </a:lnTo>
                <a:lnTo>
                  <a:pt x="21122" y="16322"/>
                </a:lnTo>
                <a:lnTo>
                  <a:pt x="24002" y="14401"/>
                </a:lnTo>
                <a:lnTo>
                  <a:pt x="26883" y="13441"/>
                </a:lnTo>
                <a:lnTo>
                  <a:pt x="29763" y="11521"/>
                </a:lnTo>
                <a:lnTo>
                  <a:pt x="32644" y="10561"/>
                </a:lnTo>
                <a:lnTo>
                  <a:pt x="41285" y="10561"/>
                </a:lnTo>
                <a:lnTo>
                  <a:pt x="44165" y="11521"/>
                </a:lnTo>
                <a:lnTo>
                  <a:pt x="47045" y="13441"/>
                </a:lnTo>
                <a:lnTo>
                  <a:pt x="49926" y="14401"/>
                </a:lnTo>
                <a:lnTo>
                  <a:pt x="52806" y="17282"/>
                </a:lnTo>
                <a:lnTo>
                  <a:pt x="53766" y="19202"/>
                </a:lnTo>
                <a:lnTo>
                  <a:pt x="55686" y="22082"/>
                </a:lnTo>
                <a:lnTo>
                  <a:pt x="56647" y="24963"/>
                </a:lnTo>
                <a:lnTo>
                  <a:pt x="57607" y="28803"/>
                </a:lnTo>
                <a:lnTo>
                  <a:pt x="58567" y="32644"/>
                </a:lnTo>
                <a:lnTo>
                  <a:pt x="58567" y="47990"/>
                </a:lnTo>
                <a:lnTo>
                  <a:pt x="57607" y="51831"/>
                </a:lnTo>
                <a:lnTo>
                  <a:pt x="56647" y="54711"/>
                </a:lnTo>
                <a:lnTo>
                  <a:pt x="55686" y="57591"/>
                </a:lnTo>
                <a:lnTo>
                  <a:pt x="53766" y="60472"/>
                </a:lnTo>
                <a:lnTo>
                  <a:pt x="51846" y="63352"/>
                </a:lnTo>
                <a:lnTo>
                  <a:pt x="48966" y="65272"/>
                </a:lnTo>
                <a:lnTo>
                  <a:pt x="46085" y="66233"/>
                </a:lnTo>
                <a:lnTo>
                  <a:pt x="43205" y="68153"/>
                </a:lnTo>
                <a:lnTo>
                  <a:pt x="31683" y="68153"/>
                </a:lnTo>
                <a:lnTo>
                  <a:pt x="28803" y="67193"/>
                </a:lnTo>
                <a:lnTo>
                  <a:pt x="29763" y="79674"/>
                </a:lnTo>
                <a:lnTo>
                  <a:pt x="42245" y="79674"/>
                </a:lnTo>
                <a:lnTo>
                  <a:pt x="47045" y="78714"/>
                </a:lnTo>
                <a:lnTo>
                  <a:pt x="51846" y="76794"/>
                </a:lnTo>
                <a:lnTo>
                  <a:pt x="56647" y="74874"/>
                </a:lnTo>
                <a:lnTo>
                  <a:pt x="60487" y="71993"/>
                </a:lnTo>
                <a:lnTo>
                  <a:pt x="63367" y="68153"/>
                </a:lnTo>
                <a:lnTo>
                  <a:pt x="66233" y="64312"/>
                </a:lnTo>
                <a:lnTo>
                  <a:pt x="69113" y="60472"/>
                </a:lnTo>
                <a:lnTo>
                  <a:pt x="71048" y="55671"/>
                </a:lnTo>
                <a:lnTo>
                  <a:pt x="72008" y="49910"/>
                </a:lnTo>
                <a:lnTo>
                  <a:pt x="72953" y="45110"/>
                </a:lnTo>
                <a:lnTo>
                  <a:pt x="72953" y="32644"/>
                </a:lnTo>
                <a:lnTo>
                  <a:pt x="72008" y="27843"/>
                </a:lnTo>
                <a:lnTo>
                  <a:pt x="71048" y="23042"/>
                </a:lnTo>
                <a:lnTo>
                  <a:pt x="69113" y="17282"/>
                </a:lnTo>
                <a:lnTo>
                  <a:pt x="67208" y="13441"/>
                </a:lnTo>
                <a:lnTo>
                  <a:pt x="64328" y="10561"/>
                </a:lnTo>
                <a:lnTo>
                  <a:pt x="61447" y="6720"/>
                </a:lnTo>
                <a:lnTo>
                  <a:pt x="57607" y="3840"/>
                </a:lnTo>
                <a:lnTo>
                  <a:pt x="52806" y="2880"/>
                </a:lnTo>
                <a:lnTo>
                  <a:pt x="48005" y="960"/>
                </a:lnTo>
                <a:lnTo>
                  <a:pt x="43205" y="0"/>
                </a:lnTo>
                <a:lnTo>
                  <a:pt x="30723" y="0"/>
                </a:lnTo>
                <a:lnTo>
                  <a:pt x="25923" y="960"/>
                </a:lnTo>
                <a:lnTo>
                  <a:pt x="21122" y="2880"/>
                </a:lnTo>
                <a:lnTo>
                  <a:pt x="16322" y="4800"/>
                </a:lnTo>
                <a:lnTo>
                  <a:pt x="12481" y="7680"/>
                </a:lnTo>
                <a:lnTo>
                  <a:pt x="9601" y="11521"/>
                </a:lnTo>
                <a:lnTo>
                  <a:pt x="6720" y="14401"/>
                </a:lnTo>
                <a:lnTo>
                  <a:pt x="3840" y="19202"/>
                </a:lnTo>
                <a:lnTo>
                  <a:pt x="1920" y="24002"/>
                </a:lnTo>
                <a:lnTo>
                  <a:pt x="960" y="28803"/>
                </a:lnTo>
                <a:lnTo>
                  <a:pt x="0" y="34549"/>
                </a:lnTo>
                <a:lnTo>
                  <a:pt x="0" y="47045"/>
                </a:lnTo>
                <a:lnTo>
                  <a:pt x="960" y="51831"/>
                </a:lnTo>
                <a:lnTo>
                  <a:pt x="1920" y="56631"/>
                </a:lnTo>
                <a:lnTo>
                  <a:pt x="3840" y="61432"/>
                </a:lnTo>
                <a:lnTo>
                  <a:pt x="5760" y="66233"/>
                </a:lnTo>
                <a:lnTo>
                  <a:pt x="8641" y="69113"/>
                </a:lnTo>
                <a:lnTo>
                  <a:pt x="11521" y="72953"/>
                </a:lnTo>
                <a:lnTo>
                  <a:pt x="15361" y="74874"/>
                </a:lnTo>
                <a:lnTo>
                  <a:pt x="20162" y="76794"/>
                </a:lnTo>
                <a:lnTo>
                  <a:pt x="19202" y="59512"/>
                </a:lnTo>
                <a:lnTo>
                  <a:pt x="17282" y="5759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" name="object 223"/>
          <p:cNvSpPr/>
          <p:nvPr/>
        </p:nvSpPr>
        <p:spPr>
          <a:xfrm>
            <a:off x="3388934" y="8345073"/>
            <a:ext cx="10561" cy="20162"/>
          </a:xfrm>
          <a:custGeom>
            <a:avLst/>
            <a:gdLst/>
            <a:ahLst/>
            <a:cxnLst/>
            <a:rect l="l" t="t" r="r" b="b"/>
            <a:pathLst>
              <a:path w="10561" h="20162">
                <a:moveTo>
                  <a:pt x="6720" y="6720"/>
                </a:moveTo>
                <a:lnTo>
                  <a:pt x="3840" y="4800"/>
                </a:lnTo>
                <a:lnTo>
                  <a:pt x="960" y="2880"/>
                </a:lnTo>
                <a:lnTo>
                  <a:pt x="0" y="0"/>
                </a:lnTo>
                <a:lnTo>
                  <a:pt x="960" y="17282"/>
                </a:lnTo>
                <a:lnTo>
                  <a:pt x="5760" y="19202"/>
                </a:lnTo>
                <a:lnTo>
                  <a:pt x="10561" y="20162"/>
                </a:lnTo>
                <a:lnTo>
                  <a:pt x="9601" y="7680"/>
                </a:lnTo>
                <a:lnTo>
                  <a:pt x="6720" y="67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" name="object 224"/>
          <p:cNvSpPr/>
          <p:nvPr/>
        </p:nvSpPr>
        <p:spPr>
          <a:xfrm>
            <a:off x="3461887" y="8285561"/>
            <a:ext cx="63367" cy="78714"/>
          </a:xfrm>
          <a:custGeom>
            <a:avLst/>
            <a:gdLst/>
            <a:ahLst/>
            <a:cxnLst/>
            <a:rect l="l" t="t" r="r" b="b"/>
            <a:pathLst>
              <a:path w="63367" h="78714">
                <a:moveTo>
                  <a:pt x="20162" y="4800"/>
                </a:moveTo>
                <a:lnTo>
                  <a:pt x="16322" y="8641"/>
                </a:lnTo>
                <a:lnTo>
                  <a:pt x="12481" y="13441"/>
                </a:lnTo>
                <a:lnTo>
                  <a:pt x="12481" y="2880"/>
                </a:lnTo>
                <a:lnTo>
                  <a:pt x="11521" y="1920"/>
                </a:lnTo>
                <a:lnTo>
                  <a:pt x="10561" y="960"/>
                </a:lnTo>
                <a:lnTo>
                  <a:pt x="192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76794"/>
                </a:lnTo>
                <a:lnTo>
                  <a:pt x="960" y="76794"/>
                </a:lnTo>
                <a:lnTo>
                  <a:pt x="960" y="77754"/>
                </a:lnTo>
                <a:lnTo>
                  <a:pt x="1920" y="77754"/>
                </a:lnTo>
                <a:lnTo>
                  <a:pt x="2880" y="78714"/>
                </a:lnTo>
                <a:lnTo>
                  <a:pt x="11521" y="78714"/>
                </a:lnTo>
                <a:lnTo>
                  <a:pt x="11521" y="77754"/>
                </a:lnTo>
                <a:lnTo>
                  <a:pt x="13441" y="77754"/>
                </a:lnTo>
                <a:lnTo>
                  <a:pt x="13441" y="24963"/>
                </a:lnTo>
                <a:lnTo>
                  <a:pt x="17282" y="21122"/>
                </a:lnTo>
                <a:lnTo>
                  <a:pt x="21122" y="17282"/>
                </a:lnTo>
                <a:lnTo>
                  <a:pt x="24003" y="15361"/>
                </a:lnTo>
                <a:lnTo>
                  <a:pt x="27843" y="12481"/>
                </a:lnTo>
                <a:lnTo>
                  <a:pt x="30723" y="11521"/>
                </a:lnTo>
                <a:lnTo>
                  <a:pt x="39364" y="11521"/>
                </a:lnTo>
                <a:lnTo>
                  <a:pt x="41285" y="12481"/>
                </a:lnTo>
                <a:lnTo>
                  <a:pt x="43205" y="13441"/>
                </a:lnTo>
                <a:lnTo>
                  <a:pt x="44165" y="15361"/>
                </a:lnTo>
                <a:lnTo>
                  <a:pt x="46085" y="17282"/>
                </a:lnTo>
                <a:lnTo>
                  <a:pt x="47045" y="19202"/>
                </a:lnTo>
                <a:lnTo>
                  <a:pt x="48006" y="21122"/>
                </a:lnTo>
                <a:lnTo>
                  <a:pt x="48966" y="24002"/>
                </a:lnTo>
                <a:lnTo>
                  <a:pt x="48966" y="25923"/>
                </a:lnTo>
                <a:lnTo>
                  <a:pt x="49926" y="29763"/>
                </a:lnTo>
                <a:lnTo>
                  <a:pt x="49926" y="77754"/>
                </a:lnTo>
                <a:lnTo>
                  <a:pt x="51846" y="77754"/>
                </a:lnTo>
                <a:lnTo>
                  <a:pt x="51846" y="78714"/>
                </a:lnTo>
                <a:lnTo>
                  <a:pt x="60487" y="78714"/>
                </a:lnTo>
                <a:lnTo>
                  <a:pt x="61447" y="77754"/>
                </a:lnTo>
                <a:lnTo>
                  <a:pt x="62407" y="77754"/>
                </a:lnTo>
                <a:lnTo>
                  <a:pt x="62407" y="76794"/>
                </a:lnTo>
                <a:lnTo>
                  <a:pt x="63367" y="76794"/>
                </a:lnTo>
                <a:lnTo>
                  <a:pt x="63367" y="26883"/>
                </a:lnTo>
                <a:lnTo>
                  <a:pt x="62407" y="22082"/>
                </a:lnTo>
                <a:lnTo>
                  <a:pt x="61447" y="18242"/>
                </a:lnTo>
                <a:lnTo>
                  <a:pt x="60487" y="14401"/>
                </a:lnTo>
                <a:lnTo>
                  <a:pt x="59527" y="11521"/>
                </a:lnTo>
                <a:lnTo>
                  <a:pt x="57607" y="8641"/>
                </a:lnTo>
                <a:lnTo>
                  <a:pt x="54726" y="5760"/>
                </a:lnTo>
                <a:lnTo>
                  <a:pt x="52806" y="3840"/>
                </a:lnTo>
                <a:lnTo>
                  <a:pt x="48966" y="1920"/>
                </a:lnTo>
                <a:lnTo>
                  <a:pt x="46085" y="960"/>
                </a:lnTo>
                <a:lnTo>
                  <a:pt x="42245" y="0"/>
                </a:lnTo>
                <a:lnTo>
                  <a:pt x="32644" y="0"/>
                </a:lnTo>
                <a:lnTo>
                  <a:pt x="28803" y="960"/>
                </a:lnTo>
                <a:lnTo>
                  <a:pt x="24963" y="2880"/>
                </a:lnTo>
                <a:lnTo>
                  <a:pt x="20162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" name="object 225"/>
          <p:cNvSpPr/>
          <p:nvPr/>
        </p:nvSpPr>
        <p:spPr>
          <a:xfrm>
            <a:off x="3577087" y="8267319"/>
            <a:ext cx="47045" cy="97917"/>
          </a:xfrm>
          <a:custGeom>
            <a:avLst/>
            <a:gdLst/>
            <a:ahLst/>
            <a:cxnLst/>
            <a:rect l="l" t="t" r="r" b="b"/>
            <a:pathLst>
              <a:path w="47045" h="97917">
                <a:moveTo>
                  <a:pt x="13441" y="960"/>
                </a:moveTo>
                <a:lnTo>
                  <a:pt x="12481" y="1920"/>
                </a:lnTo>
                <a:lnTo>
                  <a:pt x="12481" y="19202"/>
                </a:lnTo>
                <a:lnTo>
                  <a:pt x="1920" y="19202"/>
                </a:lnTo>
                <a:lnTo>
                  <a:pt x="1920" y="20162"/>
                </a:lnTo>
                <a:lnTo>
                  <a:pt x="960" y="20162"/>
                </a:lnTo>
                <a:lnTo>
                  <a:pt x="960" y="21122"/>
                </a:lnTo>
                <a:lnTo>
                  <a:pt x="0" y="21122"/>
                </a:lnTo>
                <a:lnTo>
                  <a:pt x="0" y="28803"/>
                </a:lnTo>
                <a:lnTo>
                  <a:pt x="960" y="29763"/>
                </a:lnTo>
                <a:lnTo>
                  <a:pt x="960" y="30723"/>
                </a:lnTo>
                <a:lnTo>
                  <a:pt x="12481" y="30723"/>
                </a:lnTo>
                <a:lnTo>
                  <a:pt x="12481" y="77754"/>
                </a:lnTo>
                <a:lnTo>
                  <a:pt x="13441" y="80634"/>
                </a:lnTo>
                <a:lnTo>
                  <a:pt x="13441" y="84475"/>
                </a:lnTo>
                <a:lnTo>
                  <a:pt x="14401" y="87355"/>
                </a:lnTo>
                <a:lnTo>
                  <a:pt x="16322" y="90236"/>
                </a:lnTo>
                <a:lnTo>
                  <a:pt x="17282" y="92156"/>
                </a:lnTo>
                <a:lnTo>
                  <a:pt x="19202" y="94076"/>
                </a:lnTo>
                <a:lnTo>
                  <a:pt x="22082" y="95036"/>
                </a:lnTo>
                <a:lnTo>
                  <a:pt x="24003" y="95996"/>
                </a:lnTo>
                <a:lnTo>
                  <a:pt x="26883" y="96956"/>
                </a:lnTo>
                <a:lnTo>
                  <a:pt x="30723" y="97916"/>
                </a:lnTo>
                <a:lnTo>
                  <a:pt x="37444" y="97916"/>
                </a:lnTo>
                <a:lnTo>
                  <a:pt x="39364" y="96956"/>
                </a:lnTo>
                <a:lnTo>
                  <a:pt x="42245" y="96956"/>
                </a:lnTo>
                <a:lnTo>
                  <a:pt x="43205" y="95996"/>
                </a:lnTo>
                <a:lnTo>
                  <a:pt x="45125" y="95996"/>
                </a:lnTo>
                <a:lnTo>
                  <a:pt x="46085" y="95036"/>
                </a:lnTo>
                <a:lnTo>
                  <a:pt x="47045" y="94076"/>
                </a:lnTo>
                <a:lnTo>
                  <a:pt x="47045" y="84475"/>
                </a:lnTo>
                <a:lnTo>
                  <a:pt x="43205" y="84475"/>
                </a:lnTo>
                <a:lnTo>
                  <a:pt x="43205" y="85435"/>
                </a:lnTo>
                <a:lnTo>
                  <a:pt x="40325" y="85435"/>
                </a:lnTo>
                <a:lnTo>
                  <a:pt x="39364" y="86395"/>
                </a:lnTo>
                <a:lnTo>
                  <a:pt x="32644" y="86395"/>
                </a:lnTo>
                <a:lnTo>
                  <a:pt x="29763" y="85435"/>
                </a:lnTo>
                <a:lnTo>
                  <a:pt x="27843" y="82555"/>
                </a:lnTo>
                <a:lnTo>
                  <a:pt x="26883" y="79674"/>
                </a:lnTo>
                <a:lnTo>
                  <a:pt x="25923" y="75834"/>
                </a:lnTo>
                <a:lnTo>
                  <a:pt x="25923" y="30723"/>
                </a:lnTo>
                <a:lnTo>
                  <a:pt x="46085" y="30723"/>
                </a:lnTo>
                <a:lnTo>
                  <a:pt x="46085" y="29763"/>
                </a:lnTo>
                <a:lnTo>
                  <a:pt x="47045" y="29763"/>
                </a:lnTo>
                <a:lnTo>
                  <a:pt x="47045" y="21122"/>
                </a:lnTo>
                <a:lnTo>
                  <a:pt x="46085" y="20162"/>
                </a:lnTo>
                <a:lnTo>
                  <a:pt x="45125" y="19202"/>
                </a:lnTo>
                <a:lnTo>
                  <a:pt x="25923" y="19202"/>
                </a:lnTo>
                <a:lnTo>
                  <a:pt x="25923" y="960"/>
                </a:lnTo>
                <a:lnTo>
                  <a:pt x="24963" y="960"/>
                </a:lnTo>
                <a:lnTo>
                  <a:pt x="24963" y="0"/>
                </a:lnTo>
                <a:lnTo>
                  <a:pt x="14401" y="0"/>
                </a:lnTo>
                <a:lnTo>
                  <a:pt x="13441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" name="object 226"/>
          <p:cNvSpPr/>
          <p:nvPr/>
        </p:nvSpPr>
        <p:spPr>
          <a:xfrm>
            <a:off x="3635639" y="8292282"/>
            <a:ext cx="63367" cy="72953"/>
          </a:xfrm>
          <a:custGeom>
            <a:avLst/>
            <a:gdLst/>
            <a:ahLst/>
            <a:cxnLst/>
            <a:rect l="l" t="t" r="r" b="b"/>
            <a:pathLst>
              <a:path w="63367" h="72953">
                <a:moveTo>
                  <a:pt x="14401" y="20162"/>
                </a:moveTo>
                <a:lnTo>
                  <a:pt x="12496" y="0"/>
                </a:lnTo>
                <a:lnTo>
                  <a:pt x="9601" y="3840"/>
                </a:lnTo>
                <a:lnTo>
                  <a:pt x="5775" y="7680"/>
                </a:lnTo>
                <a:lnTo>
                  <a:pt x="3840" y="11521"/>
                </a:lnTo>
                <a:lnTo>
                  <a:pt x="1935" y="16322"/>
                </a:lnTo>
                <a:lnTo>
                  <a:pt x="975" y="22082"/>
                </a:lnTo>
                <a:lnTo>
                  <a:pt x="0" y="26883"/>
                </a:lnTo>
                <a:lnTo>
                  <a:pt x="0" y="40325"/>
                </a:lnTo>
                <a:lnTo>
                  <a:pt x="975" y="46070"/>
                </a:lnTo>
                <a:lnTo>
                  <a:pt x="1935" y="50871"/>
                </a:lnTo>
                <a:lnTo>
                  <a:pt x="3840" y="55671"/>
                </a:lnTo>
                <a:lnTo>
                  <a:pt x="5775" y="59512"/>
                </a:lnTo>
                <a:lnTo>
                  <a:pt x="9601" y="63352"/>
                </a:lnTo>
                <a:lnTo>
                  <a:pt x="12496" y="66233"/>
                </a:lnTo>
                <a:lnTo>
                  <a:pt x="16322" y="69113"/>
                </a:lnTo>
                <a:lnTo>
                  <a:pt x="20162" y="70073"/>
                </a:lnTo>
                <a:lnTo>
                  <a:pt x="24963" y="71993"/>
                </a:lnTo>
                <a:lnTo>
                  <a:pt x="30723" y="72953"/>
                </a:lnTo>
                <a:lnTo>
                  <a:pt x="43205" y="72953"/>
                </a:lnTo>
                <a:lnTo>
                  <a:pt x="46085" y="71993"/>
                </a:lnTo>
                <a:lnTo>
                  <a:pt x="48966" y="71993"/>
                </a:lnTo>
                <a:lnTo>
                  <a:pt x="51846" y="71033"/>
                </a:lnTo>
                <a:lnTo>
                  <a:pt x="53766" y="70073"/>
                </a:lnTo>
                <a:lnTo>
                  <a:pt x="56647" y="70073"/>
                </a:lnTo>
                <a:lnTo>
                  <a:pt x="58567" y="69113"/>
                </a:lnTo>
                <a:lnTo>
                  <a:pt x="59527" y="68153"/>
                </a:lnTo>
                <a:lnTo>
                  <a:pt x="61447" y="68153"/>
                </a:lnTo>
                <a:lnTo>
                  <a:pt x="62407" y="67193"/>
                </a:lnTo>
                <a:lnTo>
                  <a:pt x="63367" y="66233"/>
                </a:lnTo>
                <a:lnTo>
                  <a:pt x="63367" y="57591"/>
                </a:lnTo>
                <a:lnTo>
                  <a:pt x="62407" y="56631"/>
                </a:lnTo>
                <a:lnTo>
                  <a:pt x="60487" y="56631"/>
                </a:lnTo>
                <a:lnTo>
                  <a:pt x="58567" y="57591"/>
                </a:lnTo>
                <a:lnTo>
                  <a:pt x="57607" y="58552"/>
                </a:lnTo>
                <a:lnTo>
                  <a:pt x="55686" y="58552"/>
                </a:lnTo>
                <a:lnTo>
                  <a:pt x="53766" y="59512"/>
                </a:lnTo>
                <a:lnTo>
                  <a:pt x="51846" y="60472"/>
                </a:lnTo>
                <a:lnTo>
                  <a:pt x="49926" y="60472"/>
                </a:lnTo>
                <a:lnTo>
                  <a:pt x="47045" y="61432"/>
                </a:lnTo>
                <a:lnTo>
                  <a:pt x="44165" y="61432"/>
                </a:lnTo>
                <a:lnTo>
                  <a:pt x="41285" y="62392"/>
                </a:lnTo>
                <a:lnTo>
                  <a:pt x="33604" y="62392"/>
                </a:lnTo>
                <a:lnTo>
                  <a:pt x="29763" y="61432"/>
                </a:lnTo>
                <a:lnTo>
                  <a:pt x="26883" y="60472"/>
                </a:lnTo>
                <a:lnTo>
                  <a:pt x="24002" y="58552"/>
                </a:lnTo>
                <a:lnTo>
                  <a:pt x="21122" y="57591"/>
                </a:lnTo>
                <a:lnTo>
                  <a:pt x="19202" y="54711"/>
                </a:lnTo>
                <a:lnTo>
                  <a:pt x="17282" y="52791"/>
                </a:lnTo>
                <a:lnTo>
                  <a:pt x="16322" y="49911"/>
                </a:lnTo>
                <a:lnTo>
                  <a:pt x="15361" y="47030"/>
                </a:lnTo>
                <a:lnTo>
                  <a:pt x="14401" y="43190"/>
                </a:lnTo>
                <a:lnTo>
                  <a:pt x="14401" y="201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" name="object 227"/>
          <p:cNvSpPr/>
          <p:nvPr/>
        </p:nvSpPr>
        <p:spPr>
          <a:xfrm>
            <a:off x="3648135" y="8285561"/>
            <a:ext cx="54711" cy="42230"/>
          </a:xfrm>
          <a:custGeom>
            <a:avLst/>
            <a:gdLst/>
            <a:ahLst/>
            <a:cxnLst/>
            <a:rect l="l" t="t" r="r" b="b"/>
            <a:pathLst>
              <a:path w="54711" h="42230">
                <a:moveTo>
                  <a:pt x="5745" y="19202"/>
                </a:moveTo>
                <a:lnTo>
                  <a:pt x="6705" y="17282"/>
                </a:lnTo>
                <a:lnTo>
                  <a:pt x="8625" y="15361"/>
                </a:lnTo>
                <a:lnTo>
                  <a:pt x="10546" y="13441"/>
                </a:lnTo>
                <a:lnTo>
                  <a:pt x="13426" y="12481"/>
                </a:lnTo>
                <a:lnTo>
                  <a:pt x="15346" y="10561"/>
                </a:lnTo>
                <a:lnTo>
                  <a:pt x="27828" y="10561"/>
                </a:lnTo>
                <a:lnTo>
                  <a:pt x="32628" y="12481"/>
                </a:lnTo>
                <a:lnTo>
                  <a:pt x="36469" y="16322"/>
                </a:lnTo>
                <a:lnTo>
                  <a:pt x="39349" y="20162"/>
                </a:lnTo>
                <a:lnTo>
                  <a:pt x="41269" y="25923"/>
                </a:lnTo>
                <a:lnTo>
                  <a:pt x="41269" y="32644"/>
                </a:lnTo>
                <a:lnTo>
                  <a:pt x="1904" y="32644"/>
                </a:lnTo>
                <a:lnTo>
                  <a:pt x="1904" y="42230"/>
                </a:lnTo>
                <a:lnTo>
                  <a:pt x="51831" y="42230"/>
                </a:lnTo>
                <a:lnTo>
                  <a:pt x="52791" y="41269"/>
                </a:lnTo>
                <a:lnTo>
                  <a:pt x="53751" y="40325"/>
                </a:lnTo>
                <a:lnTo>
                  <a:pt x="54711" y="38389"/>
                </a:lnTo>
                <a:lnTo>
                  <a:pt x="54711" y="29763"/>
                </a:lnTo>
                <a:lnTo>
                  <a:pt x="53751" y="24963"/>
                </a:lnTo>
                <a:lnTo>
                  <a:pt x="52791" y="21122"/>
                </a:lnTo>
                <a:lnTo>
                  <a:pt x="50871" y="16322"/>
                </a:lnTo>
                <a:lnTo>
                  <a:pt x="49911" y="13441"/>
                </a:lnTo>
                <a:lnTo>
                  <a:pt x="47030" y="9601"/>
                </a:lnTo>
                <a:lnTo>
                  <a:pt x="44150" y="6720"/>
                </a:lnTo>
                <a:lnTo>
                  <a:pt x="41269" y="4800"/>
                </a:lnTo>
                <a:lnTo>
                  <a:pt x="36469" y="2880"/>
                </a:lnTo>
                <a:lnTo>
                  <a:pt x="32628" y="960"/>
                </a:lnTo>
                <a:lnTo>
                  <a:pt x="27828" y="0"/>
                </a:lnTo>
                <a:lnTo>
                  <a:pt x="17266" y="0"/>
                </a:lnTo>
                <a:lnTo>
                  <a:pt x="12466" y="960"/>
                </a:lnTo>
                <a:lnTo>
                  <a:pt x="7665" y="2880"/>
                </a:lnTo>
                <a:lnTo>
                  <a:pt x="3825" y="4800"/>
                </a:lnTo>
                <a:lnTo>
                  <a:pt x="0" y="6720"/>
                </a:lnTo>
                <a:lnTo>
                  <a:pt x="1904" y="26883"/>
                </a:lnTo>
                <a:lnTo>
                  <a:pt x="2865" y="24002"/>
                </a:lnTo>
                <a:lnTo>
                  <a:pt x="3825" y="21122"/>
                </a:lnTo>
                <a:lnTo>
                  <a:pt x="5745" y="192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" name="object 228"/>
          <p:cNvSpPr/>
          <p:nvPr/>
        </p:nvSpPr>
        <p:spPr>
          <a:xfrm>
            <a:off x="3718209" y="8285561"/>
            <a:ext cx="57591" cy="79674"/>
          </a:xfrm>
          <a:custGeom>
            <a:avLst/>
            <a:gdLst/>
            <a:ahLst/>
            <a:cxnLst/>
            <a:rect l="l" t="t" r="r" b="b"/>
            <a:pathLst>
              <a:path w="57591" h="79674">
                <a:moveTo>
                  <a:pt x="0" y="33604"/>
                </a:moveTo>
                <a:lnTo>
                  <a:pt x="0" y="47045"/>
                </a:lnTo>
                <a:lnTo>
                  <a:pt x="960" y="52791"/>
                </a:lnTo>
                <a:lnTo>
                  <a:pt x="1920" y="57591"/>
                </a:lnTo>
                <a:lnTo>
                  <a:pt x="3840" y="62392"/>
                </a:lnTo>
                <a:lnTo>
                  <a:pt x="5760" y="66233"/>
                </a:lnTo>
                <a:lnTo>
                  <a:pt x="7665" y="69113"/>
                </a:lnTo>
                <a:lnTo>
                  <a:pt x="10561" y="72953"/>
                </a:lnTo>
                <a:lnTo>
                  <a:pt x="14386" y="75834"/>
                </a:lnTo>
                <a:lnTo>
                  <a:pt x="18227" y="76794"/>
                </a:lnTo>
                <a:lnTo>
                  <a:pt x="22067" y="78714"/>
                </a:lnTo>
                <a:lnTo>
                  <a:pt x="26868" y="79674"/>
                </a:lnTo>
                <a:lnTo>
                  <a:pt x="37429" y="79674"/>
                </a:lnTo>
                <a:lnTo>
                  <a:pt x="39349" y="78714"/>
                </a:lnTo>
                <a:lnTo>
                  <a:pt x="42230" y="78714"/>
                </a:lnTo>
                <a:lnTo>
                  <a:pt x="44150" y="77754"/>
                </a:lnTo>
                <a:lnTo>
                  <a:pt x="46070" y="76794"/>
                </a:lnTo>
                <a:lnTo>
                  <a:pt x="47990" y="75834"/>
                </a:lnTo>
                <a:lnTo>
                  <a:pt x="49911" y="75834"/>
                </a:lnTo>
                <a:lnTo>
                  <a:pt x="51831" y="74874"/>
                </a:lnTo>
                <a:lnTo>
                  <a:pt x="53751" y="72953"/>
                </a:lnTo>
                <a:lnTo>
                  <a:pt x="54711" y="72953"/>
                </a:lnTo>
                <a:lnTo>
                  <a:pt x="54711" y="71993"/>
                </a:lnTo>
                <a:lnTo>
                  <a:pt x="55671" y="71033"/>
                </a:lnTo>
                <a:lnTo>
                  <a:pt x="56631" y="71033"/>
                </a:lnTo>
                <a:lnTo>
                  <a:pt x="56631" y="69113"/>
                </a:lnTo>
                <a:lnTo>
                  <a:pt x="57591" y="68153"/>
                </a:lnTo>
                <a:lnTo>
                  <a:pt x="57591" y="63352"/>
                </a:lnTo>
                <a:lnTo>
                  <a:pt x="56631" y="62392"/>
                </a:lnTo>
                <a:lnTo>
                  <a:pt x="56631" y="59512"/>
                </a:lnTo>
                <a:lnTo>
                  <a:pt x="55671" y="59512"/>
                </a:lnTo>
                <a:lnTo>
                  <a:pt x="55671" y="58552"/>
                </a:lnTo>
                <a:lnTo>
                  <a:pt x="54711" y="58552"/>
                </a:lnTo>
                <a:lnTo>
                  <a:pt x="53751" y="59512"/>
                </a:lnTo>
                <a:lnTo>
                  <a:pt x="52791" y="60472"/>
                </a:lnTo>
                <a:lnTo>
                  <a:pt x="50871" y="61432"/>
                </a:lnTo>
                <a:lnTo>
                  <a:pt x="49911" y="62392"/>
                </a:lnTo>
                <a:lnTo>
                  <a:pt x="47990" y="63352"/>
                </a:lnTo>
                <a:lnTo>
                  <a:pt x="46070" y="64312"/>
                </a:lnTo>
                <a:lnTo>
                  <a:pt x="44150" y="65272"/>
                </a:lnTo>
                <a:lnTo>
                  <a:pt x="42230" y="66233"/>
                </a:lnTo>
                <a:lnTo>
                  <a:pt x="39349" y="67193"/>
                </a:lnTo>
                <a:lnTo>
                  <a:pt x="37429" y="68153"/>
                </a:lnTo>
                <a:lnTo>
                  <a:pt x="30708" y="68153"/>
                </a:lnTo>
                <a:lnTo>
                  <a:pt x="27843" y="67193"/>
                </a:lnTo>
                <a:lnTo>
                  <a:pt x="24947" y="66233"/>
                </a:lnTo>
                <a:lnTo>
                  <a:pt x="23027" y="65272"/>
                </a:lnTo>
                <a:lnTo>
                  <a:pt x="21122" y="63352"/>
                </a:lnTo>
                <a:lnTo>
                  <a:pt x="19187" y="61432"/>
                </a:lnTo>
                <a:lnTo>
                  <a:pt x="17282" y="58552"/>
                </a:lnTo>
                <a:lnTo>
                  <a:pt x="16322" y="55671"/>
                </a:lnTo>
                <a:lnTo>
                  <a:pt x="15346" y="51831"/>
                </a:lnTo>
                <a:lnTo>
                  <a:pt x="14386" y="48950"/>
                </a:lnTo>
                <a:lnTo>
                  <a:pt x="13441" y="45110"/>
                </a:lnTo>
                <a:lnTo>
                  <a:pt x="13441" y="30708"/>
                </a:lnTo>
                <a:lnTo>
                  <a:pt x="15346" y="23042"/>
                </a:lnTo>
                <a:lnTo>
                  <a:pt x="19187" y="18242"/>
                </a:lnTo>
                <a:lnTo>
                  <a:pt x="22067" y="13441"/>
                </a:lnTo>
                <a:lnTo>
                  <a:pt x="26868" y="11521"/>
                </a:lnTo>
                <a:lnTo>
                  <a:pt x="39349" y="11521"/>
                </a:lnTo>
                <a:lnTo>
                  <a:pt x="41269" y="12481"/>
                </a:lnTo>
                <a:lnTo>
                  <a:pt x="44150" y="13441"/>
                </a:lnTo>
                <a:lnTo>
                  <a:pt x="46070" y="14401"/>
                </a:lnTo>
                <a:lnTo>
                  <a:pt x="47990" y="15361"/>
                </a:lnTo>
                <a:lnTo>
                  <a:pt x="48950" y="16322"/>
                </a:lnTo>
                <a:lnTo>
                  <a:pt x="50871" y="17282"/>
                </a:lnTo>
                <a:lnTo>
                  <a:pt x="51831" y="18242"/>
                </a:lnTo>
                <a:lnTo>
                  <a:pt x="52791" y="19202"/>
                </a:lnTo>
                <a:lnTo>
                  <a:pt x="53751" y="20162"/>
                </a:lnTo>
                <a:lnTo>
                  <a:pt x="54711" y="20162"/>
                </a:lnTo>
                <a:lnTo>
                  <a:pt x="55671" y="19202"/>
                </a:lnTo>
                <a:lnTo>
                  <a:pt x="56631" y="18242"/>
                </a:lnTo>
                <a:lnTo>
                  <a:pt x="56631" y="9601"/>
                </a:lnTo>
                <a:lnTo>
                  <a:pt x="55671" y="8641"/>
                </a:lnTo>
                <a:lnTo>
                  <a:pt x="55671" y="7680"/>
                </a:lnTo>
                <a:lnTo>
                  <a:pt x="54711" y="6720"/>
                </a:lnTo>
                <a:lnTo>
                  <a:pt x="53751" y="6720"/>
                </a:lnTo>
                <a:lnTo>
                  <a:pt x="52791" y="5760"/>
                </a:lnTo>
                <a:lnTo>
                  <a:pt x="51831" y="4800"/>
                </a:lnTo>
                <a:lnTo>
                  <a:pt x="49911" y="3840"/>
                </a:lnTo>
                <a:lnTo>
                  <a:pt x="47990" y="2880"/>
                </a:lnTo>
                <a:lnTo>
                  <a:pt x="47030" y="1920"/>
                </a:lnTo>
                <a:lnTo>
                  <a:pt x="45110" y="1920"/>
                </a:lnTo>
                <a:lnTo>
                  <a:pt x="42230" y="960"/>
                </a:lnTo>
                <a:lnTo>
                  <a:pt x="40309" y="960"/>
                </a:lnTo>
                <a:lnTo>
                  <a:pt x="38389" y="0"/>
                </a:lnTo>
                <a:lnTo>
                  <a:pt x="28788" y="0"/>
                </a:lnTo>
                <a:lnTo>
                  <a:pt x="24947" y="960"/>
                </a:lnTo>
                <a:lnTo>
                  <a:pt x="20162" y="1920"/>
                </a:lnTo>
                <a:lnTo>
                  <a:pt x="16322" y="3840"/>
                </a:lnTo>
                <a:lnTo>
                  <a:pt x="12481" y="6720"/>
                </a:lnTo>
                <a:lnTo>
                  <a:pt x="9601" y="9601"/>
                </a:lnTo>
                <a:lnTo>
                  <a:pt x="6720" y="12481"/>
                </a:lnTo>
                <a:lnTo>
                  <a:pt x="3840" y="17282"/>
                </a:lnTo>
                <a:lnTo>
                  <a:pt x="2880" y="22082"/>
                </a:lnTo>
                <a:lnTo>
                  <a:pt x="960" y="27843"/>
                </a:lnTo>
                <a:lnTo>
                  <a:pt x="0" y="3360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" name="object 229"/>
          <p:cNvSpPr/>
          <p:nvPr/>
        </p:nvSpPr>
        <p:spPr>
          <a:xfrm>
            <a:off x="3793083" y="8250996"/>
            <a:ext cx="62392" cy="113278"/>
          </a:xfrm>
          <a:custGeom>
            <a:avLst/>
            <a:gdLst/>
            <a:ahLst/>
            <a:cxnLst/>
            <a:rect l="l" t="t" r="r" b="b"/>
            <a:pathLst>
              <a:path w="62392" h="113278">
                <a:moveTo>
                  <a:pt x="50886" y="112318"/>
                </a:moveTo>
                <a:lnTo>
                  <a:pt x="51831" y="113278"/>
                </a:lnTo>
                <a:lnTo>
                  <a:pt x="60472" y="113278"/>
                </a:lnTo>
                <a:lnTo>
                  <a:pt x="60472" y="112318"/>
                </a:lnTo>
                <a:lnTo>
                  <a:pt x="62392" y="112318"/>
                </a:lnTo>
                <a:lnTo>
                  <a:pt x="62392" y="56647"/>
                </a:lnTo>
                <a:lnTo>
                  <a:pt x="61432" y="52806"/>
                </a:lnTo>
                <a:lnTo>
                  <a:pt x="60472" y="48966"/>
                </a:lnTo>
                <a:lnTo>
                  <a:pt x="58552" y="46085"/>
                </a:lnTo>
                <a:lnTo>
                  <a:pt x="56631" y="43205"/>
                </a:lnTo>
                <a:lnTo>
                  <a:pt x="54711" y="40325"/>
                </a:lnTo>
                <a:lnTo>
                  <a:pt x="51831" y="38404"/>
                </a:lnTo>
                <a:lnTo>
                  <a:pt x="48950" y="36484"/>
                </a:lnTo>
                <a:lnTo>
                  <a:pt x="45110" y="35524"/>
                </a:lnTo>
                <a:lnTo>
                  <a:pt x="41269" y="34564"/>
                </a:lnTo>
                <a:lnTo>
                  <a:pt x="32644" y="34564"/>
                </a:lnTo>
                <a:lnTo>
                  <a:pt x="28803" y="35524"/>
                </a:lnTo>
                <a:lnTo>
                  <a:pt x="24963" y="37444"/>
                </a:lnTo>
                <a:lnTo>
                  <a:pt x="21122" y="39364"/>
                </a:lnTo>
                <a:lnTo>
                  <a:pt x="17282" y="42245"/>
                </a:lnTo>
                <a:lnTo>
                  <a:pt x="13441" y="46085"/>
                </a:lnTo>
                <a:lnTo>
                  <a:pt x="13441" y="1920"/>
                </a:lnTo>
                <a:lnTo>
                  <a:pt x="12481" y="960"/>
                </a:lnTo>
                <a:lnTo>
                  <a:pt x="11521" y="960"/>
                </a:lnTo>
                <a:lnTo>
                  <a:pt x="10561" y="0"/>
                </a:lnTo>
                <a:lnTo>
                  <a:pt x="3840" y="0"/>
                </a:lnTo>
                <a:lnTo>
                  <a:pt x="2880" y="960"/>
                </a:lnTo>
                <a:lnTo>
                  <a:pt x="0" y="960"/>
                </a:lnTo>
                <a:lnTo>
                  <a:pt x="0" y="111358"/>
                </a:lnTo>
                <a:lnTo>
                  <a:pt x="960" y="112318"/>
                </a:lnTo>
                <a:lnTo>
                  <a:pt x="1920" y="112318"/>
                </a:lnTo>
                <a:lnTo>
                  <a:pt x="2880" y="113278"/>
                </a:lnTo>
                <a:lnTo>
                  <a:pt x="10561" y="113278"/>
                </a:lnTo>
                <a:lnTo>
                  <a:pt x="11521" y="112318"/>
                </a:lnTo>
                <a:lnTo>
                  <a:pt x="12481" y="112318"/>
                </a:lnTo>
                <a:lnTo>
                  <a:pt x="13441" y="111358"/>
                </a:lnTo>
                <a:lnTo>
                  <a:pt x="13441" y="59527"/>
                </a:lnTo>
                <a:lnTo>
                  <a:pt x="17282" y="55686"/>
                </a:lnTo>
                <a:lnTo>
                  <a:pt x="20162" y="51846"/>
                </a:lnTo>
                <a:lnTo>
                  <a:pt x="24002" y="49926"/>
                </a:lnTo>
                <a:lnTo>
                  <a:pt x="26883" y="47045"/>
                </a:lnTo>
                <a:lnTo>
                  <a:pt x="30708" y="46085"/>
                </a:lnTo>
                <a:lnTo>
                  <a:pt x="38389" y="46085"/>
                </a:lnTo>
                <a:lnTo>
                  <a:pt x="40325" y="47045"/>
                </a:lnTo>
                <a:lnTo>
                  <a:pt x="43205" y="48006"/>
                </a:lnTo>
                <a:lnTo>
                  <a:pt x="44165" y="49926"/>
                </a:lnTo>
                <a:lnTo>
                  <a:pt x="45110" y="51846"/>
                </a:lnTo>
                <a:lnTo>
                  <a:pt x="47045" y="53766"/>
                </a:lnTo>
                <a:lnTo>
                  <a:pt x="47990" y="55686"/>
                </a:lnTo>
                <a:lnTo>
                  <a:pt x="47990" y="58567"/>
                </a:lnTo>
                <a:lnTo>
                  <a:pt x="48950" y="60487"/>
                </a:lnTo>
                <a:lnTo>
                  <a:pt x="48950" y="111358"/>
                </a:lnTo>
                <a:lnTo>
                  <a:pt x="49911" y="111358"/>
                </a:lnTo>
                <a:lnTo>
                  <a:pt x="49911" y="112318"/>
                </a:lnTo>
                <a:lnTo>
                  <a:pt x="50886" y="11231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" name="object 230"/>
          <p:cNvSpPr/>
          <p:nvPr/>
        </p:nvSpPr>
        <p:spPr>
          <a:xfrm>
            <a:off x="3914043" y="8249076"/>
            <a:ext cx="29748" cy="142082"/>
          </a:xfrm>
          <a:custGeom>
            <a:avLst/>
            <a:gdLst/>
            <a:ahLst/>
            <a:cxnLst/>
            <a:rect l="l" t="t" r="r" b="b"/>
            <a:pathLst>
              <a:path w="29748" h="142082">
                <a:moveTo>
                  <a:pt x="14817" y="83655"/>
                </a:moveTo>
                <a:lnTo>
                  <a:pt x="14386" y="71033"/>
                </a:lnTo>
                <a:lnTo>
                  <a:pt x="14614" y="61734"/>
                </a:lnTo>
                <a:lnTo>
                  <a:pt x="15792" y="49111"/>
                </a:lnTo>
                <a:lnTo>
                  <a:pt x="18227" y="36484"/>
                </a:lnTo>
                <a:lnTo>
                  <a:pt x="20178" y="27467"/>
                </a:lnTo>
                <a:lnTo>
                  <a:pt x="24194" y="15511"/>
                </a:lnTo>
                <a:lnTo>
                  <a:pt x="29748" y="3840"/>
                </a:lnTo>
                <a:lnTo>
                  <a:pt x="29748" y="960"/>
                </a:lnTo>
                <a:lnTo>
                  <a:pt x="28788" y="960"/>
                </a:lnTo>
                <a:lnTo>
                  <a:pt x="27843" y="0"/>
                </a:lnTo>
                <a:lnTo>
                  <a:pt x="20162" y="0"/>
                </a:lnTo>
                <a:lnTo>
                  <a:pt x="19187" y="960"/>
                </a:lnTo>
                <a:lnTo>
                  <a:pt x="18227" y="960"/>
                </a:lnTo>
                <a:lnTo>
                  <a:pt x="18227" y="1920"/>
                </a:lnTo>
                <a:lnTo>
                  <a:pt x="15346" y="6720"/>
                </a:lnTo>
                <a:lnTo>
                  <a:pt x="12481" y="12481"/>
                </a:lnTo>
                <a:lnTo>
                  <a:pt x="10561" y="18242"/>
                </a:lnTo>
                <a:lnTo>
                  <a:pt x="8641" y="24003"/>
                </a:lnTo>
                <a:lnTo>
                  <a:pt x="6720" y="29763"/>
                </a:lnTo>
                <a:lnTo>
                  <a:pt x="4800" y="35524"/>
                </a:lnTo>
                <a:lnTo>
                  <a:pt x="3840" y="41285"/>
                </a:lnTo>
                <a:lnTo>
                  <a:pt x="1920" y="47045"/>
                </a:lnTo>
                <a:lnTo>
                  <a:pt x="960" y="52806"/>
                </a:lnTo>
                <a:lnTo>
                  <a:pt x="960" y="59527"/>
                </a:lnTo>
                <a:lnTo>
                  <a:pt x="0" y="65288"/>
                </a:lnTo>
                <a:lnTo>
                  <a:pt x="0" y="77754"/>
                </a:lnTo>
                <a:lnTo>
                  <a:pt x="960" y="83530"/>
                </a:lnTo>
                <a:lnTo>
                  <a:pt x="960" y="89275"/>
                </a:lnTo>
                <a:lnTo>
                  <a:pt x="1920" y="95036"/>
                </a:lnTo>
                <a:lnTo>
                  <a:pt x="2880" y="100797"/>
                </a:lnTo>
                <a:lnTo>
                  <a:pt x="4800" y="106558"/>
                </a:lnTo>
                <a:lnTo>
                  <a:pt x="5760" y="112318"/>
                </a:lnTo>
                <a:lnTo>
                  <a:pt x="7665" y="118079"/>
                </a:lnTo>
                <a:lnTo>
                  <a:pt x="10561" y="123840"/>
                </a:lnTo>
                <a:lnTo>
                  <a:pt x="12481" y="129600"/>
                </a:lnTo>
                <a:lnTo>
                  <a:pt x="15346" y="135361"/>
                </a:lnTo>
                <a:lnTo>
                  <a:pt x="18227" y="141122"/>
                </a:lnTo>
                <a:lnTo>
                  <a:pt x="19187" y="142082"/>
                </a:lnTo>
                <a:lnTo>
                  <a:pt x="28788" y="142082"/>
                </a:lnTo>
                <a:lnTo>
                  <a:pt x="28788" y="141122"/>
                </a:lnTo>
                <a:lnTo>
                  <a:pt x="29748" y="141122"/>
                </a:lnTo>
                <a:lnTo>
                  <a:pt x="29748" y="139202"/>
                </a:lnTo>
                <a:lnTo>
                  <a:pt x="25300" y="129540"/>
                </a:lnTo>
                <a:lnTo>
                  <a:pt x="21033" y="117674"/>
                </a:lnTo>
                <a:lnTo>
                  <a:pt x="18227" y="105597"/>
                </a:lnTo>
                <a:lnTo>
                  <a:pt x="16297" y="96278"/>
                </a:lnTo>
                <a:lnTo>
                  <a:pt x="14817" y="8365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" name="object 231"/>
          <p:cNvSpPr/>
          <p:nvPr/>
        </p:nvSpPr>
        <p:spPr>
          <a:xfrm>
            <a:off x="3961074" y="8257717"/>
            <a:ext cx="76794" cy="107518"/>
          </a:xfrm>
          <a:custGeom>
            <a:avLst/>
            <a:gdLst/>
            <a:ahLst/>
            <a:cxnLst/>
            <a:rect l="l" t="t" r="r" b="b"/>
            <a:pathLst>
              <a:path w="76794" h="107518">
                <a:moveTo>
                  <a:pt x="15361" y="48006"/>
                </a:moveTo>
                <a:lnTo>
                  <a:pt x="16322" y="41285"/>
                </a:lnTo>
                <a:lnTo>
                  <a:pt x="17282" y="36484"/>
                </a:lnTo>
                <a:lnTo>
                  <a:pt x="19202" y="31683"/>
                </a:lnTo>
                <a:lnTo>
                  <a:pt x="21122" y="26883"/>
                </a:lnTo>
                <a:lnTo>
                  <a:pt x="24002" y="23042"/>
                </a:lnTo>
                <a:lnTo>
                  <a:pt x="26883" y="19202"/>
                </a:lnTo>
                <a:lnTo>
                  <a:pt x="29763" y="17282"/>
                </a:lnTo>
                <a:lnTo>
                  <a:pt x="33604" y="15361"/>
                </a:lnTo>
                <a:lnTo>
                  <a:pt x="37444" y="13441"/>
                </a:lnTo>
                <a:lnTo>
                  <a:pt x="41285" y="12481"/>
                </a:lnTo>
                <a:lnTo>
                  <a:pt x="54726" y="12481"/>
                </a:lnTo>
                <a:lnTo>
                  <a:pt x="57607" y="14401"/>
                </a:lnTo>
                <a:lnTo>
                  <a:pt x="60487" y="15361"/>
                </a:lnTo>
                <a:lnTo>
                  <a:pt x="63367" y="16322"/>
                </a:lnTo>
                <a:lnTo>
                  <a:pt x="65272" y="17282"/>
                </a:lnTo>
                <a:lnTo>
                  <a:pt x="67208" y="18242"/>
                </a:lnTo>
                <a:lnTo>
                  <a:pt x="69113" y="20162"/>
                </a:lnTo>
                <a:lnTo>
                  <a:pt x="70073" y="21122"/>
                </a:lnTo>
                <a:lnTo>
                  <a:pt x="72009" y="22082"/>
                </a:lnTo>
                <a:lnTo>
                  <a:pt x="74889" y="22082"/>
                </a:lnTo>
                <a:lnTo>
                  <a:pt x="74889" y="21122"/>
                </a:lnTo>
                <a:lnTo>
                  <a:pt x="75834" y="20162"/>
                </a:lnTo>
                <a:lnTo>
                  <a:pt x="75834" y="12481"/>
                </a:lnTo>
                <a:lnTo>
                  <a:pt x="74889" y="11521"/>
                </a:lnTo>
                <a:lnTo>
                  <a:pt x="74889" y="10561"/>
                </a:lnTo>
                <a:lnTo>
                  <a:pt x="73913" y="9601"/>
                </a:lnTo>
                <a:lnTo>
                  <a:pt x="73913" y="8641"/>
                </a:lnTo>
                <a:lnTo>
                  <a:pt x="72953" y="8641"/>
                </a:lnTo>
                <a:lnTo>
                  <a:pt x="71048" y="7680"/>
                </a:lnTo>
                <a:lnTo>
                  <a:pt x="70073" y="5760"/>
                </a:lnTo>
                <a:lnTo>
                  <a:pt x="68168" y="4800"/>
                </a:lnTo>
                <a:lnTo>
                  <a:pt x="65272" y="3840"/>
                </a:lnTo>
                <a:lnTo>
                  <a:pt x="63367" y="2880"/>
                </a:lnTo>
                <a:lnTo>
                  <a:pt x="60487" y="1920"/>
                </a:lnTo>
                <a:lnTo>
                  <a:pt x="57607" y="1920"/>
                </a:lnTo>
                <a:lnTo>
                  <a:pt x="55686" y="960"/>
                </a:lnTo>
                <a:lnTo>
                  <a:pt x="52806" y="0"/>
                </a:lnTo>
                <a:lnTo>
                  <a:pt x="39364" y="0"/>
                </a:lnTo>
                <a:lnTo>
                  <a:pt x="33604" y="1920"/>
                </a:lnTo>
                <a:lnTo>
                  <a:pt x="27843" y="3840"/>
                </a:lnTo>
                <a:lnTo>
                  <a:pt x="22082" y="6720"/>
                </a:lnTo>
                <a:lnTo>
                  <a:pt x="17282" y="9601"/>
                </a:lnTo>
                <a:lnTo>
                  <a:pt x="13441" y="14401"/>
                </a:lnTo>
                <a:lnTo>
                  <a:pt x="9601" y="19202"/>
                </a:lnTo>
                <a:lnTo>
                  <a:pt x="5760" y="24963"/>
                </a:lnTo>
                <a:lnTo>
                  <a:pt x="3840" y="31683"/>
                </a:lnTo>
                <a:lnTo>
                  <a:pt x="960" y="38404"/>
                </a:lnTo>
                <a:lnTo>
                  <a:pt x="0" y="46085"/>
                </a:lnTo>
                <a:lnTo>
                  <a:pt x="0" y="63367"/>
                </a:lnTo>
                <a:lnTo>
                  <a:pt x="960" y="71048"/>
                </a:lnTo>
                <a:lnTo>
                  <a:pt x="3840" y="77754"/>
                </a:lnTo>
                <a:lnTo>
                  <a:pt x="5760" y="84475"/>
                </a:lnTo>
                <a:lnTo>
                  <a:pt x="8641" y="89275"/>
                </a:lnTo>
                <a:lnTo>
                  <a:pt x="12481" y="94076"/>
                </a:lnTo>
                <a:lnTo>
                  <a:pt x="16322" y="97917"/>
                </a:lnTo>
                <a:lnTo>
                  <a:pt x="21122" y="101757"/>
                </a:lnTo>
                <a:lnTo>
                  <a:pt x="25923" y="103677"/>
                </a:lnTo>
                <a:lnTo>
                  <a:pt x="31683" y="106558"/>
                </a:lnTo>
                <a:lnTo>
                  <a:pt x="38404" y="107518"/>
                </a:lnTo>
                <a:lnTo>
                  <a:pt x="48966" y="107518"/>
                </a:lnTo>
                <a:lnTo>
                  <a:pt x="52806" y="106558"/>
                </a:lnTo>
                <a:lnTo>
                  <a:pt x="55686" y="106558"/>
                </a:lnTo>
                <a:lnTo>
                  <a:pt x="59527" y="105597"/>
                </a:lnTo>
                <a:lnTo>
                  <a:pt x="62392" y="104637"/>
                </a:lnTo>
                <a:lnTo>
                  <a:pt x="64328" y="103677"/>
                </a:lnTo>
                <a:lnTo>
                  <a:pt x="67208" y="102717"/>
                </a:lnTo>
                <a:lnTo>
                  <a:pt x="69113" y="101757"/>
                </a:lnTo>
                <a:lnTo>
                  <a:pt x="71048" y="100797"/>
                </a:lnTo>
                <a:lnTo>
                  <a:pt x="72953" y="98877"/>
                </a:lnTo>
                <a:lnTo>
                  <a:pt x="73913" y="97917"/>
                </a:lnTo>
                <a:lnTo>
                  <a:pt x="74889" y="96956"/>
                </a:lnTo>
                <a:lnTo>
                  <a:pt x="75834" y="95996"/>
                </a:lnTo>
                <a:lnTo>
                  <a:pt x="75834" y="93116"/>
                </a:lnTo>
                <a:lnTo>
                  <a:pt x="76794" y="93116"/>
                </a:lnTo>
                <a:lnTo>
                  <a:pt x="76794" y="90236"/>
                </a:lnTo>
                <a:lnTo>
                  <a:pt x="75834" y="89275"/>
                </a:lnTo>
                <a:lnTo>
                  <a:pt x="75834" y="85435"/>
                </a:lnTo>
                <a:lnTo>
                  <a:pt x="72009" y="85435"/>
                </a:lnTo>
                <a:lnTo>
                  <a:pt x="71048" y="86395"/>
                </a:lnTo>
                <a:lnTo>
                  <a:pt x="69113" y="87355"/>
                </a:lnTo>
                <a:lnTo>
                  <a:pt x="68168" y="88315"/>
                </a:lnTo>
                <a:lnTo>
                  <a:pt x="65272" y="90236"/>
                </a:lnTo>
                <a:lnTo>
                  <a:pt x="63367" y="91196"/>
                </a:lnTo>
                <a:lnTo>
                  <a:pt x="60487" y="92156"/>
                </a:lnTo>
                <a:lnTo>
                  <a:pt x="57607" y="93116"/>
                </a:lnTo>
                <a:lnTo>
                  <a:pt x="54726" y="94076"/>
                </a:lnTo>
                <a:lnTo>
                  <a:pt x="50886" y="95036"/>
                </a:lnTo>
                <a:lnTo>
                  <a:pt x="42245" y="95036"/>
                </a:lnTo>
                <a:lnTo>
                  <a:pt x="37444" y="94076"/>
                </a:lnTo>
                <a:lnTo>
                  <a:pt x="33604" y="92156"/>
                </a:lnTo>
                <a:lnTo>
                  <a:pt x="29763" y="90236"/>
                </a:lnTo>
                <a:lnTo>
                  <a:pt x="25923" y="88315"/>
                </a:lnTo>
                <a:lnTo>
                  <a:pt x="24002" y="84475"/>
                </a:lnTo>
                <a:lnTo>
                  <a:pt x="21122" y="81594"/>
                </a:lnTo>
                <a:lnTo>
                  <a:pt x="19202" y="76794"/>
                </a:lnTo>
                <a:lnTo>
                  <a:pt x="17282" y="72009"/>
                </a:lnTo>
                <a:lnTo>
                  <a:pt x="16322" y="67208"/>
                </a:lnTo>
                <a:lnTo>
                  <a:pt x="15361" y="60487"/>
                </a:lnTo>
                <a:lnTo>
                  <a:pt x="15361" y="4800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" name="object 232"/>
          <p:cNvSpPr/>
          <p:nvPr/>
        </p:nvSpPr>
        <p:spPr>
          <a:xfrm>
            <a:off x="4044589" y="8259638"/>
            <a:ext cx="77769" cy="104637"/>
          </a:xfrm>
          <a:custGeom>
            <a:avLst/>
            <a:gdLst/>
            <a:ahLst/>
            <a:cxnLst/>
            <a:rect l="l" t="t" r="r" b="b"/>
            <a:pathLst>
              <a:path w="77769" h="104637">
                <a:moveTo>
                  <a:pt x="960" y="10561"/>
                </a:moveTo>
                <a:lnTo>
                  <a:pt x="960" y="11521"/>
                </a:lnTo>
                <a:lnTo>
                  <a:pt x="31683" y="11521"/>
                </a:lnTo>
                <a:lnTo>
                  <a:pt x="31683" y="102717"/>
                </a:lnTo>
                <a:lnTo>
                  <a:pt x="32644" y="103677"/>
                </a:lnTo>
                <a:lnTo>
                  <a:pt x="33604" y="103677"/>
                </a:lnTo>
                <a:lnTo>
                  <a:pt x="34564" y="104637"/>
                </a:lnTo>
                <a:lnTo>
                  <a:pt x="42245" y="104637"/>
                </a:lnTo>
                <a:lnTo>
                  <a:pt x="43205" y="103677"/>
                </a:lnTo>
                <a:lnTo>
                  <a:pt x="45125" y="103677"/>
                </a:lnTo>
                <a:lnTo>
                  <a:pt x="45125" y="102717"/>
                </a:lnTo>
                <a:lnTo>
                  <a:pt x="46085" y="102717"/>
                </a:lnTo>
                <a:lnTo>
                  <a:pt x="46085" y="11521"/>
                </a:lnTo>
                <a:lnTo>
                  <a:pt x="75849" y="11521"/>
                </a:lnTo>
                <a:lnTo>
                  <a:pt x="76794" y="10561"/>
                </a:lnTo>
                <a:lnTo>
                  <a:pt x="77769" y="9601"/>
                </a:lnTo>
                <a:lnTo>
                  <a:pt x="77769" y="1920"/>
                </a:lnTo>
                <a:lnTo>
                  <a:pt x="76794" y="960"/>
                </a:lnTo>
                <a:lnTo>
                  <a:pt x="76794" y="0"/>
                </a:lnTo>
                <a:lnTo>
                  <a:pt x="960" y="0"/>
                </a:lnTo>
                <a:lnTo>
                  <a:pt x="0" y="960"/>
                </a:lnTo>
                <a:lnTo>
                  <a:pt x="0" y="10561"/>
                </a:lnTo>
                <a:lnTo>
                  <a:pt x="960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" name="object 233"/>
          <p:cNvSpPr/>
          <p:nvPr/>
        </p:nvSpPr>
        <p:spPr>
          <a:xfrm>
            <a:off x="4133880" y="8249076"/>
            <a:ext cx="28788" cy="142082"/>
          </a:xfrm>
          <a:custGeom>
            <a:avLst/>
            <a:gdLst/>
            <a:ahLst/>
            <a:cxnLst/>
            <a:rect l="l" t="t" r="r" b="b"/>
            <a:pathLst>
              <a:path w="28788" h="142082">
                <a:moveTo>
                  <a:pt x="25908" y="100797"/>
                </a:moveTo>
                <a:lnTo>
                  <a:pt x="26868" y="95036"/>
                </a:lnTo>
                <a:lnTo>
                  <a:pt x="27828" y="89275"/>
                </a:lnTo>
                <a:lnTo>
                  <a:pt x="28788" y="83530"/>
                </a:lnTo>
                <a:lnTo>
                  <a:pt x="28788" y="71033"/>
                </a:lnTo>
                <a:lnTo>
                  <a:pt x="28496" y="60783"/>
                </a:lnTo>
                <a:lnTo>
                  <a:pt x="27071" y="48050"/>
                </a:lnTo>
                <a:lnTo>
                  <a:pt x="23987" y="35524"/>
                </a:lnTo>
                <a:lnTo>
                  <a:pt x="21200" y="25474"/>
                </a:lnTo>
                <a:lnTo>
                  <a:pt x="16948" y="13464"/>
                </a:lnTo>
                <a:lnTo>
                  <a:pt x="11506" y="1920"/>
                </a:lnTo>
                <a:lnTo>
                  <a:pt x="11506" y="960"/>
                </a:lnTo>
                <a:lnTo>
                  <a:pt x="9585" y="960"/>
                </a:lnTo>
                <a:lnTo>
                  <a:pt x="9585" y="0"/>
                </a:lnTo>
                <a:lnTo>
                  <a:pt x="944" y="0"/>
                </a:lnTo>
                <a:lnTo>
                  <a:pt x="944" y="960"/>
                </a:lnTo>
                <a:lnTo>
                  <a:pt x="0" y="960"/>
                </a:lnTo>
                <a:lnTo>
                  <a:pt x="0" y="3840"/>
                </a:lnTo>
                <a:lnTo>
                  <a:pt x="3619" y="12291"/>
                </a:lnTo>
                <a:lnTo>
                  <a:pt x="7948" y="24142"/>
                </a:lnTo>
                <a:lnTo>
                  <a:pt x="11506" y="36484"/>
                </a:lnTo>
                <a:lnTo>
                  <a:pt x="13434" y="45792"/>
                </a:lnTo>
                <a:lnTo>
                  <a:pt x="14915" y="58417"/>
                </a:lnTo>
                <a:lnTo>
                  <a:pt x="15346" y="71033"/>
                </a:lnTo>
                <a:lnTo>
                  <a:pt x="14965" y="80353"/>
                </a:lnTo>
                <a:lnTo>
                  <a:pt x="13516" y="92975"/>
                </a:lnTo>
                <a:lnTo>
                  <a:pt x="11506" y="105597"/>
                </a:lnTo>
                <a:lnTo>
                  <a:pt x="8810" y="115255"/>
                </a:lnTo>
                <a:lnTo>
                  <a:pt x="4769" y="127124"/>
                </a:lnTo>
                <a:lnTo>
                  <a:pt x="0" y="139202"/>
                </a:lnTo>
                <a:lnTo>
                  <a:pt x="0" y="141122"/>
                </a:lnTo>
                <a:lnTo>
                  <a:pt x="944" y="142082"/>
                </a:lnTo>
                <a:lnTo>
                  <a:pt x="10546" y="142082"/>
                </a:lnTo>
                <a:lnTo>
                  <a:pt x="10546" y="141122"/>
                </a:lnTo>
                <a:lnTo>
                  <a:pt x="11506" y="141122"/>
                </a:lnTo>
                <a:lnTo>
                  <a:pt x="14386" y="135361"/>
                </a:lnTo>
                <a:lnTo>
                  <a:pt x="17266" y="129600"/>
                </a:lnTo>
                <a:lnTo>
                  <a:pt x="19187" y="123840"/>
                </a:lnTo>
                <a:lnTo>
                  <a:pt x="21107" y="118079"/>
                </a:lnTo>
                <a:lnTo>
                  <a:pt x="23027" y="112318"/>
                </a:lnTo>
                <a:lnTo>
                  <a:pt x="24947" y="106558"/>
                </a:lnTo>
                <a:lnTo>
                  <a:pt x="25908" y="10079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" name="object 234"/>
          <p:cNvSpPr/>
          <p:nvPr/>
        </p:nvSpPr>
        <p:spPr>
          <a:xfrm>
            <a:off x="4223141" y="8285561"/>
            <a:ext cx="42245" cy="78714"/>
          </a:xfrm>
          <a:custGeom>
            <a:avLst/>
            <a:gdLst/>
            <a:ahLst/>
            <a:cxnLst/>
            <a:rect l="l" t="t" r="r" b="b"/>
            <a:pathLst>
              <a:path w="42245" h="78714">
                <a:moveTo>
                  <a:pt x="18242" y="6720"/>
                </a:moveTo>
                <a:lnTo>
                  <a:pt x="16322" y="8641"/>
                </a:lnTo>
                <a:lnTo>
                  <a:pt x="14401" y="11521"/>
                </a:lnTo>
                <a:lnTo>
                  <a:pt x="12496" y="14401"/>
                </a:lnTo>
                <a:lnTo>
                  <a:pt x="12496" y="2880"/>
                </a:lnTo>
                <a:lnTo>
                  <a:pt x="11521" y="2880"/>
                </a:lnTo>
                <a:lnTo>
                  <a:pt x="11521" y="1920"/>
                </a:lnTo>
                <a:lnTo>
                  <a:pt x="10561" y="1920"/>
                </a:lnTo>
                <a:lnTo>
                  <a:pt x="10561" y="960"/>
                </a:lnTo>
                <a:lnTo>
                  <a:pt x="1935" y="960"/>
                </a:lnTo>
                <a:lnTo>
                  <a:pt x="975" y="1920"/>
                </a:lnTo>
                <a:lnTo>
                  <a:pt x="0" y="2880"/>
                </a:lnTo>
                <a:lnTo>
                  <a:pt x="0" y="76794"/>
                </a:lnTo>
                <a:lnTo>
                  <a:pt x="975" y="77754"/>
                </a:lnTo>
                <a:lnTo>
                  <a:pt x="1935" y="77754"/>
                </a:lnTo>
                <a:lnTo>
                  <a:pt x="2880" y="78714"/>
                </a:lnTo>
                <a:lnTo>
                  <a:pt x="10561" y="78714"/>
                </a:lnTo>
                <a:lnTo>
                  <a:pt x="11521" y="77754"/>
                </a:lnTo>
                <a:lnTo>
                  <a:pt x="13441" y="77754"/>
                </a:lnTo>
                <a:lnTo>
                  <a:pt x="13441" y="28803"/>
                </a:lnTo>
                <a:lnTo>
                  <a:pt x="15361" y="24963"/>
                </a:lnTo>
                <a:lnTo>
                  <a:pt x="17282" y="23042"/>
                </a:lnTo>
                <a:lnTo>
                  <a:pt x="18242" y="21122"/>
                </a:lnTo>
                <a:lnTo>
                  <a:pt x="20162" y="19202"/>
                </a:lnTo>
                <a:lnTo>
                  <a:pt x="22082" y="17282"/>
                </a:lnTo>
                <a:lnTo>
                  <a:pt x="23042" y="16322"/>
                </a:lnTo>
                <a:lnTo>
                  <a:pt x="24963" y="14401"/>
                </a:lnTo>
                <a:lnTo>
                  <a:pt x="25923" y="13441"/>
                </a:lnTo>
                <a:lnTo>
                  <a:pt x="26883" y="13441"/>
                </a:lnTo>
                <a:lnTo>
                  <a:pt x="28803" y="12481"/>
                </a:lnTo>
                <a:lnTo>
                  <a:pt x="34564" y="12481"/>
                </a:lnTo>
                <a:lnTo>
                  <a:pt x="35524" y="13441"/>
                </a:lnTo>
                <a:lnTo>
                  <a:pt x="37444" y="13441"/>
                </a:lnTo>
                <a:lnTo>
                  <a:pt x="38404" y="14401"/>
                </a:lnTo>
                <a:lnTo>
                  <a:pt x="41285" y="14401"/>
                </a:lnTo>
                <a:lnTo>
                  <a:pt x="42245" y="13441"/>
                </a:lnTo>
                <a:lnTo>
                  <a:pt x="42245" y="1920"/>
                </a:lnTo>
                <a:lnTo>
                  <a:pt x="41285" y="1920"/>
                </a:lnTo>
                <a:lnTo>
                  <a:pt x="40325" y="960"/>
                </a:lnTo>
                <a:lnTo>
                  <a:pt x="38404" y="960"/>
                </a:lnTo>
                <a:lnTo>
                  <a:pt x="37444" y="0"/>
                </a:lnTo>
                <a:lnTo>
                  <a:pt x="27843" y="0"/>
                </a:lnTo>
                <a:lnTo>
                  <a:pt x="25923" y="960"/>
                </a:lnTo>
                <a:lnTo>
                  <a:pt x="24002" y="1920"/>
                </a:lnTo>
                <a:lnTo>
                  <a:pt x="23042" y="2880"/>
                </a:lnTo>
                <a:lnTo>
                  <a:pt x="21122" y="3840"/>
                </a:lnTo>
                <a:lnTo>
                  <a:pt x="19202" y="4800"/>
                </a:lnTo>
                <a:lnTo>
                  <a:pt x="18242" y="67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" name="object 235"/>
          <p:cNvSpPr/>
          <p:nvPr/>
        </p:nvSpPr>
        <p:spPr>
          <a:xfrm>
            <a:off x="4274027" y="8292282"/>
            <a:ext cx="64312" cy="72953"/>
          </a:xfrm>
          <a:custGeom>
            <a:avLst/>
            <a:gdLst/>
            <a:ahLst/>
            <a:cxnLst/>
            <a:rect l="l" t="t" r="r" b="b"/>
            <a:pathLst>
              <a:path w="64312" h="72953">
                <a:moveTo>
                  <a:pt x="14401" y="20162"/>
                </a:moveTo>
                <a:lnTo>
                  <a:pt x="12481" y="0"/>
                </a:lnTo>
                <a:lnTo>
                  <a:pt x="9601" y="3840"/>
                </a:lnTo>
                <a:lnTo>
                  <a:pt x="6720" y="7680"/>
                </a:lnTo>
                <a:lnTo>
                  <a:pt x="3840" y="11521"/>
                </a:lnTo>
                <a:lnTo>
                  <a:pt x="2880" y="16322"/>
                </a:lnTo>
                <a:lnTo>
                  <a:pt x="960" y="22082"/>
                </a:lnTo>
                <a:lnTo>
                  <a:pt x="0" y="26883"/>
                </a:lnTo>
                <a:lnTo>
                  <a:pt x="0" y="40325"/>
                </a:lnTo>
                <a:lnTo>
                  <a:pt x="960" y="46070"/>
                </a:lnTo>
                <a:lnTo>
                  <a:pt x="1920" y="50871"/>
                </a:lnTo>
                <a:lnTo>
                  <a:pt x="3840" y="55671"/>
                </a:lnTo>
                <a:lnTo>
                  <a:pt x="5760" y="59512"/>
                </a:lnTo>
                <a:lnTo>
                  <a:pt x="9601" y="63352"/>
                </a:lnTo>
                <a:lnTo>
                  <a:pt x="12481" y="66233"/>
                </a:lnTo>
                <a:lnTo>
                  <a:pt x="16322" y="69113"/>
                </a:lnTo>
                <a:lnTo>
                  <a:pt x="20162" y="70073"/>
                </a:lnTo>
                <a:lnTo>
                  <a:pt x="24963" y="71993"/>
                </a:lnTo>
                <a:lnTo>
                  <a:pt x="30723" y="72953"/>
                </a:lnTo>
                <a:lnTo>
                  <a:pt x="43190" y="72953"/>
                </a:lnTo>
                <a:lnTo>
                  <a:pt x="46070" y="71993"/>
                </a:lnTo>
                <a:lnTo>
                  <a:pt x="48966" y="71993"/>
                </a:lnTo>
                <a:lnTo>
                  <a:pt x="51846" y="71033"/>
                </a:lnTo>
                <a:lnTo>
                  <a:pt x="53751" y="70073"/>
                </a:lnTo>
                <a:lnTo>
                  <a:pt x="56631" y="70073"/>
                </a:lnTo>
                <a:lnTo>
                  <a:pt x="58552" y="69113"/>
                </a:lnTo>
                <a:lnTo>
                  <a:pt x="59527" y="68153"/>
                </a:lnTo>
                <a:lnTo>
                  <a:pt x="61432" y="68153"/>
                </a:lnTo>
                <a:lnTo>
                  <a:pt x="62392" y="67193"/>
                </a:lnTo>
                <a:lnTo>
                  <a:pt x="63352" y="66233"/>
                </a:lnTo>
                <a:lnTo>
                  <a:pt x="63352" y="63352"/>
                </a:lnTo>
                <a:lnTo>
                  <a:pt x="64312" y="63352"/>
                </a:lnTo>
                <a:lnTo>
                  <a:pt x="64312" y="60472"/>
                </a:lnTo>
                <a:lnTo>
                  <a:pt x="63352" y="60472"/>
                </a:lnTo>
                <a:lnTo>
                  <a:pt x="63352" y="57591"/>
                </a:lnTo>
                <a:lnTo>
                  <a:pt x="62392" y="56631"/>
                </a:lnTo>
                <a:lnTo>
                  <a:pt x="60472" y="56631"/>
                </a:lnTo>
                <a:lnTo>
                  <a:pt x="58552" y="57591"/>
                </a:lnTo>
                <a:lnTo>
                  <a:pt x="57591" y="58552"/>
                </a:lnTo>
                <a:lnTo>
                  <a:pt x="55686" y="58552"/>
                </a:lnTo>
                <a:lnTo>
                  <a:pt x="53751" y="59512"/>
                </a:lnTo>
                <a:lnTo>
                  <a:pt x="51846" y="60472"/>
                </a:lnTo>
                <a:lnTo>
                  <a:pt x="49911" y="60472"/>
                </a:lnTo>
                <a:lnTo>
                  <a:pt x="47030" y="61432"/>
                </a:lnTo>
                <a:lnTo>
                  <a:pt x="44165" y="61432"/>
                </a:lnTo>
                <a:lnTo>
                  <a:pt x="41285" y="62392"/>
                </a:lnTo>
                <a:lnTo>
                  <a:pt x="33604" y="62392"/>
                </a:lnTo>
                <a:lnTo>
                  <a:pt x="29763" y="61432"/>
                </a:lnTo>
                <a:lnTo>
                  <a:pt x="26883" y="60472"/>
                </a:lnTo>
                <a:lnTo>
                  <a:pt x="24002" y="58552"/>
                </a:lnTo>
                <a:lnTo>
                  <a:pt x="21122" y="57591"/>
                </a:lnTo>
                <a:lnTo>
                  <a:pt x="19202" y="54711"/>
                </a:lnTo>
                <a:lnTo>
                  <a:pt x="17282" y="52791"/>
                </a:lnTo>
                <a:lnTo>
                  <a:pt x="16322" y="49911"/>
                </a:lnTo>
                <a:lnTo>
                  <a:pt x="15361" y="47030"/>
                </a:lnTo>
                <a:lnTo>
                  <a:pt x="14401" y="43190"/>
                </a:lnTo>
                <a:lnTo>
                  <a:pt x="14401" y="201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" name="object 236"/>
          <p:cNvSpPr/>
          <p:nvPr/>
        </p:nvSpPr>
        <p:spPr>
          <a:xfrm>
            <a:off x="4286509" y="8285561"/>
            <a:ext cx="54711" cy="42230"/>
          </a:xfrm>
          <a:custGeom>
            <a:avLst/>
            <a:gdLst/>
            <a:ahLst/>
            <a:cxnLst/>
            <a:rect l="l" t="t" r="r" b="b"/>
            <a:pathLst>
              <a:path w="54711" h="42230">
                <a:moveTo>
                  <a:pt x="7680" y="2880"/>
                </a:moveTo>
                <a:lnTo>
                  <a:pt x="3840" y="4800"/>
                </a:lnTo>
                <a:lnTo>
                  <a:pt x="0" y="6720"/>
                </a:lnTo>
                <a:lnTo>
                  <a:pt x="1920" y="26883"/>
                </a:lnTo>
                <a:lnTo>
                  <a:pt x="2880" y="24002"/>
                </a:lnTo>
                <a:lnTo>
                  <a:pt x="3840" y="21122"/>
                </a:lnTo>
                <a:lnTo>
                  <a:pt x="5760" y="19202"/>
                </a:lnTo>
                <a:lnTo>
                  <a:pt x="6720" y="17282"/>
                </a:lnTo>
                <a:lnTo>
                  <a:pt x="8641" y="15361"/>
                </a:lnTo>
                <a:lnTo>
                  <a:pt x="10561" y="13441"/>
                </a:lnTo>
                <a:lnTo>
                  <a:pt x="13441" y="12481"/>
                </a:lnTo>
                <a:lnTo>
                  <a:pt x="15361" y="10561"/>
                </a:lnTo>
                <a:lnTo>
                  <a:pt x="28803" y="10561"/>
                </a:lnTo>
                <a:lnTo>
                  <a:pt x="33588" y="12481"/>
                </a:lnTo>
                <a:lnTo>
                  <a:pt x="36484" y="16322"/>
                </a:lnTo>
                <a:lnTo>
                  <a:pt x="39364" y="20162"/>
                </a:lnTo>
                <a:lnTo>
                  <a:pt x="41269" y="25923"/>
                </a:lnTo>
                <a:lnTo>
                  <a:pt x="41269" y="32644"/>
                </a:lnTo>
                <a:lnTo>
                  <a:pt x="1920" y="32644"/>
                </a:lnTo>
                <a:lnTo>
                  <a:pt x="1920" y="42230"/>
                </a:lnTo>
                <a:lnTo>
                  <a:pt x="51831" y="42230"/>
                </a:lnTo>
                <a:lnTo>
                  <a:pt x="52791" y="41269"/>
                </a:lnTo>
                <a:lnTo>
                  <a:pt x="53751" y="40325"/>
                </a:lnTo>
                <a:lnTo>
                  <a:pt x="54711" y="38389"/>
                </a:lnTo>
                <a:lnTo>
                  <a:pt x="54711" y="29763"/>
                </a:lnTo>
                <a:lnTo>
                  <a:pt x="53751" y="24963"/>
                </a:lnTo>
                <a:lnTo>
                  <a:pt x="52791" y="21122"/>
                </a:lnTo>
                <a:lnTo>
                  <a:pt x="51831" y="16322"/>
                </a:lnTo>
                <a:lnTo>
                  <a:pt x="49911" y="13441"/>
                </a:lnTo>
                <a:lnTo>
                  <a:pt x="47045" y="9601"/>
                </a:lnTo>
                <a:lnTo>
                  <a:pt x="44150" y="6720"/>
                </a:lnTo>
                <a:lnTo>
                  <a:pt x="41269" y="4800"/>
                </a:lnTo>
                <a:lnTo>
                  <a:pt x="37429" y="2880"/>
                </a:lnTo>
                <a:lnTo>
                  <a:pt x="32644" y="960"/>
                </a:lnTo>
                <a:lnTo>
                  <a:pt x="27843" y="0"/>
                </a:lnTo>
                <a:lnTo>
                  <a:pt x="17282" y="0"/>
                </a:lnTo>
                <a:lnTo>
                  <a:pt x="12481" y="960"/>
                </a:lnTo>
                <a:lnTo>
                  <a:pt x="768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" name="object 237"/>
          <p:cNvSpPr/>
          <p:nvPr/>
        </p:nvSpPr>
        <p:spPr>
          <a:xfrm>
            <a:off x="4370984" y="8331631"/>
            <a:ext cx="5760" cy="32644"/>
          </a:xfrm>
          <a:custGeom>
            <a:avLst/>
            <a:gdLst/>
            <a:ahLst/>
            <a:cxnLst/>
            <a:rect l="l" t="t" r="r" b="b"/>
            <a:pathLst>
              <a:path w="5760" h="32644">
                <a:moveTo>
                  <a:pt x="960" y="3840"/>
                </a:moveTo>
                <a:lnTo>
                  <a:pt x="0" y="0"/>
                </a:lnTo>
                <a:lnTo>
                  <a:pt x="1920" y="30723"/>
                </a:lnTo>
                <a:lnTo>
                  <a:pt x="5760" y="32644"/>
                </a:lnTo>
                <a:lnTo>
                  <a:pt x="4800" y="16322"/>
                </a:lnTo>
                <a:lnTo>
                  <a:pt x="3840" y="13441"/>
                </a:lnTo>
                <a:lnTo>
                  <a:pt x="1920" y="10561"/>
                </a:lnTo>
                <a:lnTo>
                  <a:pt x="960" y="7680"/>
                </a:lnTo>
                <a:lnTo>
                  <a:pt x="96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" name="object 238"/>
          <p:cNvSpPr/>
          <p:nvPr/>
        </p:nvSpPr>
        <p:spPr>
          <a:xfrm>
            <a:off x="4356582" y="8251957"/>
            <a:ext cx="67208" cy="113278"/>
          </a:xfrm>
          <a:custGeom>
            <a:avLst/>
            <a:gdLst/>
            <a:ahLst/>
            <a:cxnLst/>
            <a:rect l="l" t="t" r="r" b="b"/>
            <a:pathLst>
              <a:path w="67208" h="113278">
                <a:moveTo>
                  <a:pt x="66233" y="0"/>
                </a:moveTo>
                <a:lnTo>
                  <a:pt x="55686" y="0"/>
                </a:lnTo>
                <a:lnTo>
                  <a:pt x="54711" y="960"/>
                </a:lnTo>
                <a:lnTo>
                  <a:pt x="53766" y="960"/>
                </a:lnTo>
                <a:lnTo>
                  <a:pt x="53766" y="44165"/>
                </a:lnTo>
                <a:lnTo>
                  <a:pt x="50886" y="40325"/>
                </a:lnTo>
                <a:lnTo>
                  <a:pt x="47045" y="38404"/>
                </a:lnTo>
                <a:lnTo>
                  <a:pt x="43205" y="36484"/>
                </a:lnTo>
                <a:lnTo>
                  <a:pt x="40325" y="34564"/>
                </a:lnTo>
                <a:lnTo>
                  <a:pt x="35524" y="33604"/>
                </a:lnTo>
                <a:lnTo>
                  <a:pt x="26883" y="33604"/>
                </a:lnTo>
                <a:lnTo>
                  <a:pt x="22082" y="34564"/>
                </a:lnTo>
                <a:lnTo>
                  <a:pt x="18242" y="36484"/>
                </a:lnTo>
                <a:lnTo>
                  <a:pt x="14401" y="38404"/>
                </a:lnTo>
                <a:lnTo>
                  <a:pt x="10561" y="41285"/>
                </a:lnTo>
                <a:lnTo>
                  <a:pt x="8641" y="44165"/>
                </a:lnTo>
                <a:lnTo>
                  <a:pt x="5760" y="48006"/>
                </a:lnTo>
                <a:lnTo>
                  <a:pt x="3840" y="52806"/>
                </a:lnTo>
                <a:lnTo>
                  <a:pt x="1920" y="57607"/>
                </a:lnTo>
                <a:lnTo>
                  <a:pt x="960" y="62407"/>
                </a:lnTo>
                <a:lnTo>
                  <a:pt x="0" y="68153"/>
                </a:lnTo>
                <a:lnTo>
                  <a:pt x="0" y="79674"/>
                </a:lnTo>
                <a:lnTo>
                  <a:pt x="960" y="84490"/>
                </a:lnTo>
                <a:lnTo>
                  <a:pt x="1920" y="89275"/>
                </a:lnTo>
                <a:lnTo>
                  <a:pt x="2880" y="94076"/>
                </a:lnTo>
                <a:lnTo>
                  <a:pt x="4800" y="97917"/>
                </a:lnTo>
                <a:lnTo>
                  <a:pt x="6720" y="101757"/>
                </a:lnTo>
                <a:lnTo>
                  <a:pt x="9601" y="105597"/>
                </a:lnTo>
                <a:lnTo>
                  <a:pt x="12481" y="108478"/>
                </a:lnTo>
                <a:lnTo>
                  <a:pt x="16322" y="110398"/>
                </a:lnTo>
                <a:lnTo>
                  <a:pt x="14401" y="79674"/>
                </a:lnTo>
                <a:lnTo>
                  <a:pt x="14401" y="66248"/>
                </a:lnTo>
                <a:lnTo>
                  <a:pt x="15361" y="62407"/>
                </a:lnTo>
                <a:lnTo>
                  <a:pt x="16322" y="59527"/>
                </a:lnTo>
                <a:lnTo>
                  <a:pt x="17282" y="56647"/>
                </a:lnTo>
                <a:lnTo>
                  <a:pt x="18242" y="53766"/>
                </a:lnTo>
                <a:lnTo>
                  <a:pt x="20162" y="50886"/>
                </a:lnTo>
                <a:lnTo>
                  <a:pt x="22082" y="48966"/>
                </a:lnTo>
                <a:lnTo>
                  <a:pt x="24002" y="47045"/>
                </a:lnTo>
                <a:lnTo>
                  <a:pt x="26883" y="46085"/>
                </a:lnTo>
                <a:lnTo>
                  <a:pt x="29763" y="45125"/>
                </a:lnTo>
                <a:lnTo>
                  <a:pt x="36484" y="45125"/>
                </a:lnTo>
                <a:lnTo>
                  <a:pt x="40325" y="46085"/>
                </a:lnTo>
                <a:lnTo>
                  <a:pt x="43205" y="48006"/>
                </a:lnTo>
                <a:lnTo>
                  <a:pt x="47045" y="50886"/>
                </a:lnTo>
                <a:lnTo>
                  <a:pt x="49926" y="53766"/>
                </a:lnTo>
                <a:lnTo>
                  <a:pt x="53766" y="58567"/>
                </a:lnTo>
                <a:lnTo>
                  <a:pt x="53766" y="87355"/>
                </a:lnTo>
                <a:lnTo>
                  <a:pt x="51831" y="90236"/>
                </a:lnTo>
                <a:lnTo>
                  <a:pt x="49926" y="92156"/>
                </a:lnTo>
                <a:lnTo>
                  <a:pt x="47990" y="94076"/>
                </a:lnTo>
                <a:lnTo>
                  <a:pt x="46085" y="95996"/>
                </a:lnTo>
                <a:lnTo>
                  <a:pt x="44165" y="97917"/>
                </a:lnTo>
                <a:lnTo>
                  <a:pt x="42245" y="98877"/>
                </a:lnTo>
                <a:lnTo>
                  <a:pt x="40325" y="99837"/>
                </a:lnTo>
                <a:lnTo>
                  <a:pt x="39364" y="100797"/>
                </a:lnTo>
                <a:lnTo>
                  <a:pt x="37444" y="100797"/>
                </a:lnTo>
                <a:lnTo>
                  <a:pt x="35524" y="101757"/>
                </a:lnTo>
                <a:lnTo>
                  <a:pt x="28803" y="101757"/>
                </a:lnTo>
                <a:lnTo>
                  <a:pt x="25923" y="100797"/>
                </a:lnTo>
                <a:lnTo>
                  <a:pt x="24002" y="99837"/>
                </a:lnTo>
                <a:lnTo>
                  <a:pt x="21122" y="97917"/>
                </a:lnTo>
                <a:lnTo>
                  <a:pt x="19202" y="95996"/>
                </a:lnTo>
                <a:lnTo>
                  <a:pt x="20162" y="112318"/>
                </a:lnTo>
                <a:lnTo>
                  <a:pt x="24963" y="113278"/>
                </a:lnTo>
                <a:lnTo>
                  <a:pt x="34564" y="113278"/>
                </a:lnTo>
                <a:lnTo>
                  <a:pt x="39364" y="112318"/>
                </a:lnTo>
                <a:lnTo>
                  <a:pt x="43205" y="109438"/>
                </a:lnTo>
                <a:lnTo>
                  <a:pt x="47990" y="107518"/>
                </a:lnTo>
                <a:lnTo>
                  <a:pt x="51831" y="104637"/>
                </a:lnTo>
                <a:lnTo>
                  <a:pt x="55686" y="99837"/>
                </a:lnTo>
                <a:lnTo>
                  <a:pt x="55686" y="111358"/>
                </a:lnTo>
                <a:lnTo>
                  <a:pt x="57607" y="111358"/>
                </a:lnTo>
                <a:lnTo>
                  <a:pt x="57607" y="112318"/>
                </a:lnTo>
                <a:lnTo>
                  <a:pt x="65272" y="112318"/>
                </a:lnTo>
                <a:lnTo>
                  <a:pt x="65272" y="111358"/>
                </a:lnTo>
                <a:lnTo>
                  <a:pt x="67208" y="111358"/>
                </a:lnTo>
                <a:lnTo>
                  <a:pt x="67208" y="960"/>
                </a:lnTo>
                <a:lnTo>
                  <a:pt x="66233" y="960"/>
                </a:lnTo>
                <a:lnTo>
                  <a:pt x="66233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" name="object 239"/>
          <p:cNvSpPr/>
          <p:nvPr/>
        </p:nvSpPr>
        <p:spPr>
          <a:xfrm>
            <a:off x="4447778" y="8286521"/>
            <a:ext cx="63367" cy="78714"/>
          </a:xfrm>
          <a:custGeom>
            <a:avLst/>
            <a:gdLst/>
            <a:ahLst/>
            <a:cxnLst/>
            <a:rect l="l" t="t" r="r" b="b"/>
            <a:pathLst>
              <a:path w="63367" h="78714">
                <a:moveTo>
                  <a:pt x="61432" y="0"/>
                </a:moveTo>
                <a:lnTo>
                  <a:pt x="51846" y="0"/>
                </a:lnTo>
                <a:lnTo>
                  <a:pt x="50886" y="960"/>
                </a:lnTo>
                <a:lnTo>
                  <a:pt x="49926" y="960"/>
                </a:lnTo>
                <a:lnTo>
                  <a:pt x="49926" y="53751"/>
                </a:lnTo>
                <a:lnTo>
                  <a:pt x="46085" y="57591"/>
                </a:lnTo>
                <a:lnTo>
                  <a:pt x="42245" y="61432"/>
                </a:lnTo>
                <a:lnTo>
                  <a:pt x="39364" y="63352"/>
                </a:lnTo>
                <a:lnTo>
                  <a:pt x="35524" y="66233"/>
                </a:lnTo>
                <a:lnTo>
                  <a:pt x="32644" y="67193"/>
                </a:lnTo>
                <a:lnTo>
                  <a:pt x="24002" y="67193"/>
                </a:lnTo>
                <a:lnTo>
                  <a:pt x="22082" y="66233"/>
                </a:lnTo>
                <a:lnTo>
                  <a:pt x="20162" y="64312"/>
                </a:lnTo>
                <a:lnTo>
                  <a:pt x="19202" y="63352"/>
                </a:lnTo>
                <a:lnTo>
                  <a:pt x="17282" y="61432"/>
                </a:lnTo>
                <a:lnTo>
                  <a:pt x="16322" y="59512"/>
                </a:lnTo>
                <a:lnTo>
                  <a:pt x="15361" y="57591"/>
                </a:lnTo>
                <a:lnTo>
                  <a:pt x="14401" y="54711"/>
                </a:lnTo>
                <a:lnTo>
                  <a:pt x="14401" y="52791"/>
                </a:lnTo>
                <a:lnTo>
                  <a:pt x="13441" y="48950"/>
                </a:lnTo>
                <a:lnTo>
                  <a:pt x="13441" y="960"/>
                </a:lnTo>
                <a:lnTo>
                  <a:pt x="12481" y="960"/>
                </a:lnTo>
                <a:lnTo>
                  <a:pt x="11521" y="0"/>
                </a:lnTo>
                <a:lnTo>
                  <a:pt x="192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51831"/>
                </a:lnTo>
                <a:lnTo>
                  <a:pt x="960" y="56631"/>
                </a:lnTo>
                <a:lnTo>
                  <a:pt x="1920" y="60472"/>
                </a:lnTo>
                <a:lnTo>
                  <a:pt x="2880" y="63352"/>
                </a:lnTo>
                <a:lnTo>
                  <a:pt x="3840" y="67193"/>
                </a:lnTo>
                <a:lnTo>
                  <a:pt x="5760" y="70073"/>
                </a:lnTo>
                <a:lnTo>
                  <a:pt x="8641" y="72953"/>
                </a:lnTo>
                <a:lnTo>
                  <a:pt x="10561" y="74874"/>
                </a:lnTo>
                <a:lnTo>
                  <a:pt x="14401" y="75834"/>
                </a:lnTo>
                <a:lnTo>
                  <a:pt x="17282" y="77754"/>
                </a:lnTo>
                <a:lnTo>
                  <a:pt x="21122" y="78714"/>
                </a:lnTo>
                <a:lnTo>
                  <a:pt x="30723" y="78714"/>
                </a:lnTo>
                <a:lnTo>
                  <a:pt x="34564" y="77754"/>
                </a:lnTo>
                <a:lnTo>
                  <a:pt x="38404" y="75834"/>
                </a:lnTo>
                <a:lnTo>
                  <a:pt x="43205" y="73914"/>
                </a:lnTo>
                <a:lnTo>
                  <a:pt x="47045" y="70073"/>
                </a:lnTo>
                <a:lnTo>
                  <a:pt x="50886" y="65272"/>
                </a:lnTo>
                <a:lnTo>
                  <a:pt x="50886" y="75834"/>
                </a:lnTo>
                <a:lnTo>
                  <a:pt x="51846" y="76794"/>
                </a:lnTo>
                <a:lnTo>
                  <a:pt x="52806" y="76794"/>
                </a:lnTo>
                <a:lnTo>
                  <a:pt x="53766" y="77754"/>
                </a:lnTo>
                <a:lnTo>
                  <a:pt x="60487" y="77754"/>
                </a:lnTo>
                <a:lnTo>
                  <a:pt x="61432" y="76794"/>
                </a:lnTo>
                <a:lnTo>
                  <a:pt x="62407" y="76794"/>
                </a:lnTo>
                <a:lnTo>
                  <a:pt x="62407" y="75834"/>
                </a:lnTo>
                <a:lnTo>
                  <a:pt x="63367" y="75834"/>
                </a:lnTo>
                <a:lnTo>
                  <a:pt x="63367" y="1920"/>
                </a:lnTo>
                <a:lnTo>
                  <a:pt x="62407" y="1920"/>
                </a:lnTo>
                <a:lnTo>
                  <a:pt x="62407" y="960"/>
                </a:lnTo>
                <a:lnTo>
                  <a:pt x="61432" y="960"/>
                </a:lnTo>
                <a:lnTo>
                  <a:pt x="6143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" name="object 240"/>
          <p:cNvSpPr/>
          <p:nvPr/>
        </p:nvSpPr>
        <p:spPr>
          <a:xfrm>
            <a:off x="4530333" y="8285561"/>
            <a:ext cx="57607" cy="79674"/>
          </a:xfrm>
          <a:custGeom>
            <a:avLst/>
            <a:gdLst/>
            <a:ahLst/>
            <a:cxnLst/>
            <a:rect l="l" t="t" r="r" b="b"/>
            <a:pathLst>
              <a:path w="57607" h="79674">
                <a:moveTo>
                  <a:pt x="57607" y="11521"/>
                </a:moveTo>
                <a:lnTo>
                  <a:pt x="56647" y="10561"/>
                </a:lnTo>
                <a:lnTo>
                  <a:pt x="56647" y="8641"/>
                </a:lnTo>
                <a:lnTo>
                  <a:pt x="55686" y="7680"/>
                </a:lnTo>
                <a:lnTo>
                  <a:pt x="54726" y="6720"/>
                </a:lnTo>
                <a:lnTo>
                  <a:pt x="52806" y="5760"/>
                </a:lnTo>
                <a:lnTo>
                  <a:pt x="51846" y="4800"/>
                </a:lnTo>
                <a:lnTo>
                  <a:pt x="49926" y="3840"/>
                </a:lnTo>
                <a:lnTo>
                  <a:pt x="48966" y="2880"/>
                </a:lnTo>
                <a:lnTo>
                  <a:pt x="47045" y="1920"/>
                </a:lnTo>
                <a:lnTo>
                  <a:pt x="45125" y="1920"/>
                </a:lnTo>
                <a:lnTo>
                  <a:pt x="43205" y="960"/>
                </a:lnTo>
                <a:lnTo>
                  <a:pt x="41285" y="960"/>
                </a:lnTo>
                <a:lnTo>
                  <a:pt x="38404" y="0"/>
                </a:lnTo>
                <a:lnTo>
                  <a:pt x="28803" y="0"/>
                </a:lnTo>
                <a:lnTo>
                  <a:pt x="24963" y="960"/>
                </a:lnTo>
                <a:lnTo>
                  <a:pt x="21122" y="1920"/>
                </a:lnTo>
                <a:lnTo>
                  <a:pt x="16322" y="3840"/>
                </a:lnTo>
                <a:lnTo>
                  <a:pt x="13441" y="6720"/>
                </a:lnTo>
                <a:lnTo>
                  <a:pt x="9601" y="9601"/>
                </a:lnTo>
                <a:lnTo>
                  <a:pt x="6720" y="12481"/>
                </a:lnTo>
                <a:lnTo>
                  <a:pt x="4800" y="17282"/>
                </a:lnTo>
                <a:lnTo>
                  <a:pt x="2880" y="22082"/>
                </a:lnTo>
                <a:lnTo>
                  <a:pt x="960" y="27843"/>
                </a:lnTo>
                <a:lnTo>
                  <a:pt x="0" y="33604"/>
                </a:lnTo>
                <a:lnTo>
                  <a:pt x="0" y="47045"/>
                </a:lnTo>
                <a:lnTo>
                  <a:pt x="960" y="52791"/>
                </a:lnTo>
                <a:lnTo>
                  <a:pt x="1920" y="57591"/>
                </a:lnTo>
                <a:lnTo>
                  <a:pt x="3840" y="62392"/>
                </a:lnTo>
                <a:lnTo>
                  <a:pt x="5760" y="66233"/>
                </a:lnTo>
                <a:lnTo>
                  <a:pt x="8641" y="69113"/>
                </a:lnTo>
                <a:lnTo>
                  <a:pt x="11521" y="72953"/>
                </a:lnTo>
                <a:lnTo>
                  <a:pt x="14401" y="75834"/>
                </a:lnTo>
                <a:lnTo>
                  <a:pt x="18242" y="76794"/>
                </a:lnTo>
                <a:lnTo>
                  <a:pt x="23042" y="78714"/>
                </a:lnTo>
                <a:lnTo>
                  <a:pt x="27843" y="79674"/>
                </a:lnTo>
                <a:lnTo>
                  <a:pt x="37444" y="79674"/>
                </a:lnTo>
                <a:lnTo>
                  <a:pt x="40325" y="78714"/>
                </a:lnTo>
                <a:lnTo>
                  <a:pt x="42245" y="78714"/>
                </a:lnTo>
                <a:lnTo>
                  <a:pt x="44165" y="77754"/>
                </a:lnTo>
                <a:lnTo>
                  <a:pt x="46085" y="76794"/>
                </a:lnTo>
                <a:lnTo>
                  <a:pt x="48966" y="75834"/>
                </a:lnTo>
                <a:lnTo>
                  <a:pt x="49926" y="75834"/>
                </a:lnTo>
                <a:lnTo>
                  <a:pt x="51846" y="74874"/>
                </a:lnTo>
                <a:lnTo>
                  <a:pt x="53766" y="72953"/>
                </a:lnTo>
                <a:lnTo>
                  <a:pt x="54726" y="72953"/>
                </a:lnTo>
                <a:lnTo>
                  <a:pt x="55686" y="71993"/>
                </a:lnTo>
                <a:lnTo>
                  <a:pt x="55686" y="71033"/>
                </a:lnTo>
                <a:lnTo>
                  <a:pt x="56647" y="71033"/>
                </a:lnTo>
                <a:lnTo>
                  <a:pt x="56647" y="69113"/>
                </a:lnTo>
                <a:lnTo>
                  <a:pt x="57607" y="69113"/>
                </a:lnTo>
                <a:lnTo>
                  <a:pt x="57607" y="60472"/>
                </a:lnTo>
                <a:lnTo>
                  <a:pt x="56647" y="60472"/>
                </a:lnTo>
                <a:lnTo>
                  <a:pt x="56647" y="59512"/>
                </a:lnTo>
                <a:lnTo>
                  <a:pt x="55686" y="58552"/>
                </a:lnTo>
                <a:lnTo>
                  <a:pt x="54726" y="58552"/>
                </a:lnTo>
                <a:lnTo>
                  <a:pt x="53766" y="59512"/>
                </a:lnTo>
                <a:lnTo>
                  <a:pt x="52806" y="60472"/>
                </a:lnTo>
                <a:lnTo>
                  <a:pt x="51846" y="61432"/>
                </a:lnTo>
                <a:lnTo>
                  <a:pt x="49926" y="62392"/>
                </a:lnTo>
                <a:lnTo>
                  <a:pt x="48006" y="63352"/>
                </a:lnTo>
                <a:lnTo>
                  <a:pt x="47045" y="64312"/>
                </a:lnTo>
                <a:lnTo>
                  <a:pt x="44165" y="65272"/>
                </a:lnTo>
                <a:lnTo>
                  <a:pt x="42245" y="66233"/>
                </a:lnTo>
                <a:lnTo>
                  <a:pt x="40325" y="67193"/>
                </a:lnTo>
                <a:lnTo>
                  <a:pt x="37444" y="68153"/>
                </a:lnTo>
                <a:lnTo>
                  <a:pt x="30723" y="68153"/>
                </a:lnTo>
                <a:lnTo>
                  <a:pt x="27843" y="67193"/>
                </a:lnTo>
                <a:lnTo>
                  <a:pt x="25923" y="66233"/>
                </a:lnTo>
                <a:lnTo>
                  <a:pt x="23042" y="65272"/>
                </a:lnTo>
                <a:lnTo>
                  <a:pt x="21122" y="63352"/>
                </a:lnTo>
                <a:lnTo>
                  <a:pt x="19202" y="61432"/>
                </a:lnTo>
                <a:lnTo>
                  <a:pt x="17282" y="58552"/>
                </a:lnTo>
                <a:lnTo>
                  <a:pt x="16322" y="55671"/>
                </a:lnTo>
                <a:lnTo>
                  <a:pt x="15361" y="51831"/>
                </a:lnTo>
                <a:lnTo>
                  <a:pt x="14401" y="48950"/>
                </a:lnTo>
                <a:lnTo>
                  <a:pt x="14401" y="30708"/>
                </a:lnTo>
                <a:lnTo>
                  <a:pt x="15361" y="23042"/>
                </a:lnTo>
                <a:lnTo>
                  <a:pt x="19202" y="18242"/>
                </a:lnTo>
                <a:lnTo>
                  <a:pt x="23042" y="13441"/>
                </a:lnTo>
                <a:lnTo>
                  <a:pt x="27843" y="11521"/>
                </a:lnTo>
                <a:lnTo>
                  <a:pt x="39364" y="11521"/>
                </a:lnTo>
                <a:lnTo>
                  <a:pt x="42245" y="12481"/>
                </a:lnTo>
                <a:lnTo>
                  <a:pt x="44165" y="13441"/>
                </a:lnTo>
                <a:lnTo>
                  <a:pt x="46085" y="14401"/>
                </a:lnTo>
                <a:lnTo>
                  <a:pt x="48006" y="15361"/>
                </a:lnTo>
                <a:lnTo>
                  <a:pt x="49926" y="16322"/>
                </a:lnTo>
                <a:lnTo>
                  <a:pt x="50886" y="17282"/>
                </a:lnTo>
                <a:lnTo>
                  <a:pt x="51846" y="18242"/>
                </a:lnTo>
                <a:lnTo>
                  <a:pt x="52806" y="19202"/>
                </a:lnTo>
                <a:lnTo>
                  <a:pt x="53766" y="20162"/>
                </a:lnTo>
                <a:lnTo>
                  <a:pt x="55686" y="20162"/>
                </a:lnTo>
                <a:lnTo>
                  <a:pt x="55686" y="19202"/>
                </a:lnTo>
                <a:lnTo>
                  <a:pt x="56647" y="18242"/>
                </a:lnTo>
                <a:lnTo>
                  <a:pt x="56647" y="17282"/>
                </a:lnTo>
                <a:lnTo>
                  <a:pt x="57607" y="16322"/>
                </a:lnTo>
                <a:lnTo>
                  <a:pt x="57607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" name="object 241"/>
          <p:cNvSpPr/>
          <p:nvPr/>
        </p:nvSpPr>
        <p:spPr>
          <a:xfrm>
            <a:off x="4600407" y="8290361"/>
            <a:ext cx="64328" cy="74874"/>
          </a:xfrm>
          <a:custGeom>
            <a:avLst/>
            <a:gdLst/>
            <a:ahLst/>
            <a:cxnLst/>
            <a:rect l="l" t="t" r="r" b="b"/>
            <a:pathLst>
              <a:path w="64328" h="74874">
                <a:moveTo>
                  <a:pt x="0" y="28803"/>
                </a:moveTo>
                <a:lnTo>
                  <a:pt x="0" y="42245"/>
                </a:lnTo>
                <a:lnTo>
                  <a:pt x="975" y="47990"/>
                </a:lnTo>
                <a:lnTo>
                  <a:pt x="2895" y="52791"/>
                </a:lnTo>
                <a:lnTo>
                  <a:pt x="4815" y="57591"/>
                </a:lnTo>
                <a:lnTo>
                  <a:pt x="6720" y="61432"/>
                </a:lnTo>
                <a:lnTo>
                  <a:pt x="9616" y="65272"/>
                </a:lnTo>
                <a:lnTo>
                  <a:pt x="12496" y="68153"/>
                </a:lnTo>
                <a:lnTo>
                  <a:pt x="16337" y="71033"/>
                </a:lnTo>
                <a:lnTo>
                  <a:pt x="21122" y="71993"/>
                </a:lnTo>
                <a:lnTo>
                  <a:pt x="25923" y="73913"/>
                </a:lnTo>
                <a:lnTo>
                  <a:pt x="30723" y="74874"/>
                </a:lnTo>
                <a:lnTo>
                  <a:pt x="43205" y="74874"/>
                </a:lnTo>
                <a:lnTo>
                  <a:pt x="46085" y="73913"/>
                </a:lnTo>
                <a:lnTo>
                  <a:pt x="49926" y="73913"/>
                </a:lnTo>
                <a:lnTo>
                  <a:pt x="51846" y="72953"/>
                </a:lnTo>
                <a:lnTo>
                  <a:pt x="54726" y="71993"/>
                </a:lnTo>
                <a:lnTo>
                  <a:pt x="56647" y="71993"/>
                </a:lnTo>
                <a:lnTo>
                  <a:pt x="58567" y="71033"/>
                </a:lnTo>
                <a:lnTo>
                  <a:pt x="60487" y="70073"/>
                </a:lnTo>
                <a:lnTo>
                  <a:pt x="61447" y="70073"/>
                </a:lnTo>
                <a:lnTo>
                  <a:pt x="62407" y="69113"/>
                </a:lnTo>
                <a:lnTo>
                  <a:pt x="63367" y="69113"/>
                </a:lnTo>
                <a:lnTo>
                  <a:pt x="63367" y="68153"/>
                </a:lnTo>
                <a:lnTo>
                  <a:pt x="64328" y="67193"/>
                </a:lnTo>
                <a:lnTo>
                  <a:pt x="64328" y="60472"/>
                </a:lnTo>
                <a:lnTo>
                  <a:pt x="63367" y="59512"/>
                </a:lnTo>
                <a:lnTo>
                  <a:pt x="63367" y="58552"/>
                </a:lnTo>
                <a:lnTo>
                  <a:pt x="60487" y="58552"/>
                </a:lnTo>
                <a:lnTo>
                  <a:pt x="59527" y="59512"/>
                </a:lnTo>
                <a:lnTo>
                  <a:pt x="57607" y="60472"/>
                </a:lnTo>
                <a:lnTo>
                  <a:pt x="56647" y="60472"/>
                </a:lnTo>
                <a:lnTo>
                  <a:pt x="54726" y="61432"/>
                </a:lnTo>
                <a:lnTo>
                  <a:pt x="52806" y="62392"/>
                </a:lnTo>
                <a:lnTo>
                  <a:pt x="49926" y="62392"/>
                </a:lnTo>
                <a:lnTo>
                  <a:pt x="47045" y="63352"/>
                </a:lnTo>
                <a:lnTo>
                  <a:pt x="44165" y="63352"/>
                </a:lnTo>
                <a:lnTo>
                  <a:pt x="41285" y="64312"/>
                </a:lnTo>
                <a:lnTo>
                  <a:pt x="33604" y="64312"/>
                </a:lnTo>
                <a:lnTo>
                  <a:pt x="29763" y="63352"/>
                </a:lnTo>
                <a:lnTo>
                  <a:pt x="26898" y="62392"/>
                </a:lnTo>
                <a:lnTo>
                  <a:pt x="24002" y="60472"/>
                </a:lnTo>
                <a:lnTo>
                  <a:pt x="21122" y="59512"/>
                </a:lnTo>
                <a:lnTo>
                  <a:pt x="20177" y="56631"/>
                </a:lnTo>
                <a:lnTo>
                  <a:pt x="18242" y="54711"/>
                </a:lnTo>
                <a:lnTo>
                  <a:pt x="16337" y="51831"/>
                </a:lnTo>
                <a:lnTo>
                  <a:pt x="15377" y="48950"/>
                </a:lnTo>
                <a:lnTo>
                  <a:pt x="14401" y="45110"/>
                </a:lnTo>
                <a:lnTo>
                  <a:pt x="14401" y="24963"/>
                </a:lnTo>
                <a:lnTo>
                  <a:pt x="15377" y="22082"/>
                </a:lnTo>
                <a:lnTo>
                  <a:pt x="16337" y="0"/>
                </a:lnTo>
                <a:lnTo>
                  <a:pt x="12496" y="1920"/>
                </a:lnTo>
                <a:lnTo>
                  <a:pt x="9616" y="5760"/>
                </a:lnTo>
                <a:lnTo>
                  <a:pt x="6720" y="9601"/>
                </a:lnTo>
                <a:lnTo>
                  <a:pt x="4815" y="13441"/>
                </a:lnTo>
                <a:lnTo>
                  <a:pt x="2895" y="18242"/>
                </a:lnTo>
                <a:lnTo>
                  <a:pt x="975" y="24002"/>
                </a:lnTo>
                <a:lnTo>
                  <a:pt x="0" y="288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" name="object 242"/>
          <p:cNvSpPr/>
          <p:nvPr/>
        </p:nvSpPr>
        <p:spPr>
          <a:xfrm>
            <a:off x="4614809" y="8285561"/>
            <a:ext cx="52806" cy="49910"/>
          </a:xfrm>
          <a:custGeom>
            <a:avLst/>
            <a:gdLst/>
            <a:ahLst/>
            <a:cxnLst/>
            <a:rect l="l" t="t" r="r" b="b"/>
            <a:pathLst>
              <a:path w="52806" h="49910">
                <a:moveTo>
                  <a:pt x="48005" y="13441"/>
                </a:moveTo>
                <a:lnTo>
                  <a:pt x="45125" y="9601"/>
                </a:lnTo>
                <a:lnTo>
                  <a:pt x="43205" y="6720"/>
                </a:lnTo>
                <a:lnTo>
                  <a:pt x="39364" y="4800"/>
                </a:lnTo>
                <a:lnTo>
                  <a:pt x="35524" y="2880"/>
                </a:lnTo>
                <a:lnTo>
                  <a:pt x="31683" y="960"/>
                </a:lnTo>
                <a:lnTo>
                  <a:pt x="26883" y="0"/>
                </a:lnTo>
                <a:lnTo>
                  <a:pt x="15361" y="0"/>
                </a:lnTo>
                <a:lnTo>
                  <a:pt x="10561" y="960"/>
                </a:lnTo>
                <a:lnTo>
                  <a:pt x="6720" y="2880"/>
                </a:lnTo>
                <a:lnTo>
                  <a:pt x="1935" y="4800"/>
                </a:lnTo>
                <a:lnTo>
                  <a:pt x="975" y="26883"/>
                </a:lnTo>
                <a:lnTo>
                  <a:pt x="1935" y="24002"/>
                </a:lnTo>
                <a:lnTo>
                  <a:pt x="2880" y="21122"/>
                </a:lnTo>
                <a:lnTo>
                  <a:pt x="3840" y="19202"/>
                </a:lnTo>
                <a:lnTo>
                  <a:pt x="5775" y="17282"/>
                </a:lnTo>
                <a:lnTo>
                  <a:pt x="6720" y="15361"/>
                </a:lnTo>
                <a:lnTo>
                  <a:pt x="9601" y="13441"/>
                </a:lnTo>
                <a:lnTo>
                  <a:pt x="11521" y="12481"/>
                </a:lnTo>
                <a:lnTo>
                  <a:pt x="14401" y="10561"/>
                </a:lnTo>
                <a:lnTo>
                  <a:pt x="26883" y="10561"/>
                </a:lnTo>
                <a:lnTo>
                  <a:pt x="31683" y="12481"/>
                </a:lnTo>
                <a:lnTo>
                  <a:pt x="34564" y="16322"/>
                </a:lnTo>
                <a:lnTo>
                  <a:pt x="38404" y="20162"/>
                </a:lnTo>
                <a:lnTo>
                  <a:pt x="39364" y="25923"/>
                </a:lnTo>
                <a:lnTo>
                  <a:pt x="39364" y="32644"/>
                </a:lnTo>
                <a:lnTo>
                  <a:pt x="0" y="32644"/>
                </a:lnTo>
                <a:lnTo>
                  <a:pt x="0" y="29763"/>
                </a:lnTo>
                <a:lnTo>
                  <a:pt x="0" y="49910"/>
                </a:lnTo>
                <a:lnTo>
                  <a:pt x="0" y="42230"/>
                </a:lnTo>
                <a:lnTo>
                  <a:pt x="49926" y="42230"/>
                </a:lnTo>
                <a:lnTo>
                  <a:pt x="50886" y="41269"/>
                </a:lnTo>
                <a:lnTo>
                  <a:pt x="52806" y="40325"/>
                </a:lnTo>
                <a:lnTo>
                  <a:pt x="52806" y="29763"/>
                </a:lnTo>
                <a:lnTo>
                  <a:pt x="51846" y="24963"/>
                </a:lnTo>
                <a:lnTo>
                  <a:pt x="50886" y="21122"/>
                </a:lnTo>
                <a:lnTo>
                  <a:pt x="49926" y="16322"/>
                </a:lnTo>
                <a:lnTo>
                  <a:pt x="48005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" name="object 243"/>
          <p:cNvSpPr/>
          <p:nvPr/>
        </p:nvSpPr>
        <p:spPr>
          <a:xfrm>
            <a:off x="4682017" y="8285561"/>
            <a:ext cx="51831" cy="79674"/>
          </a:xfrm>
          <a:custGeom>
            <a:avLst/>
            <a:gdLst/>
            <a:ahLst/>
            <a:cxnLst/>
            <a:rect l="l" t="t" r="r" b="b"/>
            <a:pathLst>
              <a:path w="51831" h="79674">
                <a:moveTo>
                  <a:pt x="15361" y="16322"/>
                </a:moveTo>
                <a:lnTo>
                  <a:pt x="16306" y="15361"/>
                </a:lnTo>
                <a:lnTo>
                  <a:pt x="17282" y="14401"/>
                </a:lnTo>
                <a:lnTo>
                  <a:pt x="18242" y="13441"/>
                </a:lnTo>
                <a:lnTo>
                  <a:pt x="19202" y="12481"/>
                </a:lnTo>
                <a:lnTo>
                  <a:pt x="21122" y="11521"/>
                </a:lnTo>
                <a:lnTo>
                  <a:pt x="22082" y="10561"/>
                </a:lnTo>
                <a:lnTo>
                  <a:pt x="33588" y="10561"/>
                </a:lnTo>
                <a:lnTo>
                  <a:pt x="35524" y="11521"/>
                </a:lnTo>
                <a:lnTo>
                  <a:pt x="37429" y="11521"/>
                </a:lnTo>
                <a:lnTo>
                  <a:pt x="39364" y="12481"/>
                </a:lnTo>
                <a:lnTo>
                  <a:pt x="40309" y="13441"/>
                </a:lnTo>
                <a:lnTo>
                  <a:pt x="42230" y="13441"/>
                </a:lnTo>
                <a:lnTo>
                  <a:pt x="43205" y="14401"/>
                </a:lnTo>
                <a:lnTo>
                  <a:pt x="44150" y="14401"/>
                </a:lnTo>
                <a:lnTo>
                  <a:pt x="45110" y="15361"/>
                </a:lnTo>
                <a:lnTo>
                  <a:pt x="47030" y="15361"/>
                </a:lnTo>
                <a:lnTo>
                  <a:pt x="47990" y="14401"/>
                </a:lnTo>
                <a:lnTo>
                  <a:pt x="47990" y="6720"/>
                </a:lnTo>
                <a:lnTo>
                  <a:pt x="47030" y="5760"/>
                </a:lnTo>
                <a:lnTo>
                  <a:pt x="47030" y="4800"/>
                </a:lnTo>
                <a:lnTo>
                  <a:pt x="46070" y="4800"/>
                </a:lnTo>
                <a:lnTo>
                  <a:pt x="46070" y="3840"/>
                </a:lnTo>
                <a:lnTo>
                  <a:pt x="45110" y="3840"/>
                </a:lnTo>
                <a:lnTo>
                  <a:pt x="44150" y="2880"/>
                </a:lnTo>
                <a:lnTo>
                  <a:pt x="42230" y="2880"/>
                </a:lnTo>
                <a:lnTo>
                  <a:pt x="41269" y="1920"/>
                </a:lnTo>
                <a:lnTo>
                  <a:pt x="39364" y="1920"/>
                </a:lnTo>
                <a:lnTo>
                  <a:pt x="38389" y="960"/>
                </a:lnTo>
                <a:lnTo>
                  <a:pt x="36484" y="960"/>
                </a:lnTo>
                <a:lnTo>
                  <a:pt x="34549" y="0"/>
                </a:lnTo>
                <a:lnTo>
                  <a:pt x="20147" y="0"/>
                </a:lnTo>
                <a:lnTo>
                  <a:pt x="17282" y="1920"/>
                </a:lnTo>
                <a:lnTo>
                  <a:pt x="13441" y="2880"/>
                </a:lnTo>
                <a:lnTo>
                  <a:pt x="10561" y="4800"/>
                </a:lnTo>
                <a:lnTo>
                  <a:pt x="8641" y="6720"/>
                </a:lnTo>
                <a:lnTo>
                  <a:pt x="6720" y="8641"/>
                </a:lnTo>
                <a:lnTo>
                  <a:pt x="4800" y="10561"/>
                </a:lnTo>
                <a:lnTo>
                  <a:pt x="3840" y="13441"/>
                </a:lnTo>
                <a:lnTo>
                  <a:pt x="2880" y="15361"/>
                </a:lnTo>
                <a:lnTo>
                  <a:pt x="1920" y="18242"/>
                </a:lnTo>
                <a:lnTo>
                  <a:pt x="1920" y="24963"/>
                </a:lnTo>
                <a:lnTo>
                  <a:pt x="2880" y="27843"/>
                </a:lnTo>
                <a:lnTo>
                  <a:pt x="3840" y="29763"/>
                </a:lnTo>
                <a:lnTo>
                  <a:pt x="4800" y="31683"/>
                </a:lnTo>
                <a:lnTo>
                  <a:pt x="5760" y="33604"/>
                </a:lnTo>
                <a:lnTo>
                  <a:pt x="7680" y="35524"/>
                </a:lnTo>
                <a:lnTo>
                  <a:pt x="9601" y="37444"/>
                </a:lnTo>
                <a:lnTo>
                  <a:pt x="11521" y="38389"/>
                </a:lnTo>
                <a:lnTo>
                  <a:pt x="13441" y="40325"/>
                </a:lnTo>
                <a:lnTo>
                  <a:pt x="16306" y="41269"/>
                </a:lnTo>
                <a:lnTo>
                  <a:pt x="18242" y="42230"/>
                </a:lnTo>
                <a:lnTo>
                  <a:pt x="20147" y="43205"/>
                </a:lnTo>
                <a:lnTo>
                  <a:pt x="23027" y="44165"/>
                </a:lnTo>
                <a:lnTo>
                  <a:pt x="24963" y="45110"/>
                </a:lnTo>
                <a:lnTo>
                  <a:pt x="26868" y="46070"/>
                </a:lnTo>
                <a:lnTo>
                  <a:pt x="28803" y="46070"/>
                </a:lnTo>
                <a:lnTo>
                  <a:pt x="31683" y="47045"/>
                </a:lnTo>
                <a:lnTo>
                  <a:pt x="32644" y="48950"/>
                </a:lnTo>
                <a:lnTo>
                  <a:pt x="34549" y="49910"/>
                </a:lnTo>
                <a:lnTo>
                  <a:pt x="36484" y="50886"/>
                </a:lnTo>
                <a:lnTo>
                  <a:pt x="37429" y="51831"/>
                </a:lnTo>
                <a:lnTo>
                  <a:pt x="38389" y="53751"/>
                </a:lnTo>
                <a:lnTo>
                  <a:pt x="38389" y="61432"/>
                </a:lnTo>
                <a:lnTo>
                  <a:pt x="37429" y="62392"/>
                </a:lnTo>
                <a:lnTo>
                  <a:pt x="36484" y="64312"/>
                </a:lnTo>
                <a:lnTo>
                  <a:pt x="35524" y="65272"/>
                </a:lnTo>
                <a:lnTo>
                  <a:pt x="34549" y="66233"/>
                </a:lnTo>
                <a:lnTo>
                  <a:pt x="32644" y="67193"/>
                </a:lnTo>
                <a:lnTo>
                  <a:pt x="31683" y="68153"/>
                </a:lnTo>
                <a:lnTo>
                  <a:pt x="29748" y="68153"/>
                </a:lnTo>
                <a:lnTo>
                  <a:pt x="27843" y="69113"/>
                </a:lnTo>
                <a:lnTo>
                  <a:pt x="20147" y="69113"/>
                </a:lnTo>
                <a:lnTo>
                  <a:pt x="18242" y="68153"/>
                </a:lnTo>
                <a:lnTo>
                  <a:pt x="15361" y="68153"/>
                </a:lnTo>
                <a:lnTo>
                  <a:pt x="13441" y="67193"/>
                </a:lnTo>
                <a:lnTo>
                  <a:pt x="11521" y="66233"/>
                </a:lnTo>
                <a:lnTo>
                  <a:pt x="9601" y="65272"/>
                </a:lnTo>
                <a:lnTo>
                  <a:pt x="7680" y="64312"/>
                </a:lnTo>
                <a:lnTo>
                  <a:pt x="6720" y="64312"/>
                </a:lnTo>
                <a:lnTo>
                  <a:pt x="4800" y="63352"/>
                </a:lnTo>
                <a:lnTo>
                  <a:pt x="3840" y="62392"/>
                </a:lnTo>
                <a:lnTo>
                  <a:pt x="960" y="62392"/>
                </a:lnTo>
                <a:lnTo>
                  <a:pt x="960" y="64312"/>
                </a:lnTo>
                <a:lnTo>
                  <a:pt x="0" y="65272"/>
                </a:lnTo>
                <a:lnTo>
                  <a:pt x="0" y="70073"/>
                </a:lnTo>
                <a:lnTo>
                  <a:pt x="960" y="71993"/>
                </a:lnTo>
                <a:lnTo>
                  <a:pt x="960" y="72953"/>
                </a:lnTo>
                <a:lnTo>
                  <a:pt x="1920" y="72953"/>
                </a:lnTo>
                <a:lnTo>
                  <a:pt x="1920" y="73913"/>
                </a:lnTo>
                <a:lnTo>
                  <a:pt x="2880" y="73913"/>
                </a:lnTo>
                <a:lnTo>
                  <a:pt x="3840" y="74874"/>
                </a:lnTo>
                <a:lnTo>
                  <a:pt x="4800" y="75834"/>
                </a:lnTo>
                <a:lnTo>
                  <a:pt x="5760" y="75834"/>
                </a:lnTo>
                <a:lnTo>
                  <a:pt x="7680" y="76794"/>
                </a:lnTo>
                <a:lnTo>
                  <a:pt x="9601" y="77754"/>
                </a:lnTo>
                <a:lnTo>
                  <a:pt x="11521" y="77754"/>
                </a:lnTo>
                <a:lnTo>
                  <a:pt x="13441" y="78714"/>
                </a:lnTo>
                <a:lnTo>
                  <a:pt x="16306" y="78714"/>
                </a:lnTo>
                <a:lnTo>
                  <a:pt x="18242" y="79674"/>
                </a:lnTo>
                <a:lnTo>
                  <a:pt x="27843" y="79674"/>
                </a:lnTo>
                <a:lnTo>
                  <a:pt x="31683" y="78714"/>
                </a:lnTo>
                <a:lnTo>
                  <a:pt x="34549" y="77754"/>
                </a:lnTo>
                <a:lnTo>
                  <a:pt x="38389" y="76794"/>
                </a:lnTo>
                <a:lnTo>
                  <a:pt x="41269" y="75834"/>
                </a:lnTo>
                <a:lnTo>
                  <a:pt x="44150" y="73913"/>
                </a:lnTo>
                <a:lnTo>
                  <a:pt x="46070" y="71993"/>
                </a:lnTo>
                <a:lnTo>
                  <a:pt x="47990" y="69113"/>
                </a:lnTo>
                <a:lnTo>
                  <a:pt x="49911" y="66233"/>
                </a:lnTo>
                <a:lnTo>
                  <a:pt x="50871" y="63352"/>
                </a:lnTo>
                <a:lnTo>
                  <a:pt x="51831" y="60472"/>
                </a:lnTo>
                <a:lnTo>
                  <a:pt x="51831" y="52791"/>
                </a:lnTo>
                <a:lnTo>
                  <a:pt x="50871" y="50886"/>
                </a:lnTo>
                <a:lnTo>
                  <a:pt x="49911" y="47990"/>
                </a:lnTo>
                <a:lnTo>
                  <a:pt x="48950" y="46070"/>
                </a:lnTo>
                <a:lnTo>
                  <a:pt x="47990" y="44165"/>
                </a:lnTo>
                <a:lnTo>
                  <a:pt x="46070" y="42230"/>
                </a:lnTo>
                <a:lnTo>
                  <a:pt x="44150" y="41269"/>
                </a:lnTo>
                <a:lnTo>
                  <a:pt x="42230" y="39364"/>
                </a:lnTo>
                <a:lnTo>
                  <a:pt x="40309" y="38389"/>
                </a:lnTo>
                <a:lnTo>
                  <a:pt x="37429" y="37444"/>
                </a:lnTo>
                <a:lnTo>
                  <a:pt x="35524" y="36484"/>
                </a:lnTo>
                <a:lnTo>
                  <a:pt x="33588" y="35524"/>
                </a:lnTo>
                <a:lnTo>
                  <a:pt x="30708" y="34549"/>
                </a:lnTo>
                <a:lnTo>
                  <a:pt x="28803" y="33604"/>
                </a:lnTo>
                <a:lnTo>
                  <a:pt x="26868" y="32644"/>
                </a:lnTo>
                <a:lnTo>
                  <a:pt x="24002" y="31683"/>
                </a:lnTo>
                <a:lnTo>
                  <a:pt x="22082" y="30708"/>
                </a:lnTo>
                <a:lnTo>
                  <a:pt x="21122" y="29763"/>
                </a:lnTo>
                <a:lnTo>
                  <a:pt x="19202" y="28803"/>
                </a:lnTo>
                <a:lnTo>
                  <a:pt x="17282" y="27843"/>
                </a:lnTo>
                <a:lnTo>
                  <a:pt x="16306" y="25923"/>
                </a:lnTo>
                <a:lnTo>
                  <a:pt x="15361" y="24963"/>
                </a:lnTo>
                <a:lnTo>
                  <a:pt x="14401" y="23042"/>
                </a:lnTo>
                <a:lnTo>
                  <a:pt x="14401" y="19202"/>
                </a:lnTo>
                <a:lnTo>
                  <a:pt x="15361" y="17282"/>
                </a:lnTo>
                <a:lnTo>
                  <a:pt x="15361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" name="object 244"/>
          <p:cNvSpPr/>
          <p:nvPr/>
        </p:nvSpPr>
        <p:spPr>
          <a:xfrm>
            <a:off x="4783775" y="8285561"/>
            <a:ext cx="57591" cy="79674"/>
          </a:xfrm>
          <a:custGeom>
            <a:avLst/>
            <a:gdLst/>
            <a:ahLst/>
            <a:cxnLst/>
            <a:rect l="l" t="t" r="r" b="b"/>
            <a:pathLst>
              <a:path w="57591" h="79674">
                <a:moveTo>
                  <a:pt x="57591" y="11521"/>
                </a:moveTo>
                <a:lnTo>
                  <a:pt x="56631" y="10561"/>
                </a:lnTo>
                <a:lnTo>
                  <a:pt x="56631" y="8641"/>
                </a:lnTo>
                <a:lnTo>
                  <a:pt x="55671" y="7680"/>
                </a:lnTo>
                <a:lnTo>
                  <a:pt x="54711" y="6720"/>
                </a:lnTo>
                <a:lnTo>
                  <a:pt x="52791" y="5760"/>
                </a:lnTo>
                <a:lnTo>
                  <a:pt x="51831" y="4800"/>
                </a:lnTo>
                <a:lnTo>
                  <a:pt x="49910" y="3840"/>
                </a:lnTo>
                <a:lnTo>
                  <a:pt x="48950" y="2880"/>
                </a:lnTo>
                <a:lnTo>
                  <a:pt x="47030" y="1920"/>
                </a:lnTo>
                <a:lnTo>
                  <a:pt x="45110" y="1920"/>
                </a:lnTo>
                <a:lnTo>
                  <a:pt x="43190" y="960"/>
                </a:lnTo>
                <a:lnTo>
                  <a:pt x="41269" y="960"/>
                </a:lnTo>
                <a:lnTo>
                  <a:pt x="38389" y="0"/>
                </a:lnTo>
                <a:lnTo>
                  <a:pt x="28803" y="0"/>
                </a:lnTo>
                <a:lnTo>
                  <a:pt x="24963" y="960"/>
                </a:lnTo>
                <a:lnTo>
                  <a:pt x="21122" y="1920"/>
                </a:lnTo>
                <a:lnTo>
                  <a:pt x="16306" y="3840"/>
                </a:lnTo>
                <a:lnTo>
                  <a:pt x="13441" y="6720"/>
                </a:lnTo>
                <a:lnTo>
                  <a:pt x="9601" y="9601"/>
                </a:lnTo>
                <a:lnTo>
                  <a:pt x="6720" y="12481"/>
                </a:lnTo>
                <a:lnTo>
                  <a:pt x="4800" y="17282"/>
                </a:lnTo>
                <a:lnTo>
                  <a:pt x="2880" y="22082"/>
                </a:lnTo>
                <a:lnTo>
                  <a:pt x="960" y="27843"/>
                </a:lnTo>
                <a:lnTo>
                  <a:pt x="0" y="33604"/>
                </a:lnTo>
                <a:lnTo>
                  <a:pt x="0" y="47045"/>
                </a:lnTo>
                <a:lnTo>
                  <a:pt x="960" y="52791"/>
                </a:lnTo>
                <a:lnTo>
                  <a:pt x="1920" y="57591"/>
                </a:lnTo>
                <a:lnTo>
                  <a:pt x="3840" y="62392"/>
                </a:lnTo>
                <a:lnTo>
                  <a:pt x="5760" y="66233"/>
                </a:lnTo>
                <a:lnTo>
                  <a:pt x="8641" y="69113"/>
                </a:lnTo>
                <a:lnTo>
                  <a:pt x="11521" y="72953"/>
                </a:lnTo>
                <a:lnTo>
                  <a:pt x="14401" y="75834"/>
                </a:lnTo>
                <a:lnTo>
                  <a:pt x="18242" y="76794"/>
                </a:lnTo>
                <a:lnTo>
                  <a:pt x="23027" y="78714"/>
                </a:lnTo>
                <a:lnTo>
                  <a:pt x="27843" y="79674"/>
                </a:lnTo>
                <a:lnTo>
                  <a:pt x="37429" y="79674"/>
                </a:lnTo>
                <a:lnTo>
                  <a:pt x="40309" y="78714"/>
                </a:lnTo>
                <a:lnTo>
                  <a:pt x="42230" y="78714"/>
                </a:lnTo>
                <a:lnTo>
                  <a:pt x="44150" y="77754"/>
                </a:lnTo>
                <a:lnTo>
                  <a:pt x="46070" y="76794"/>
                </a:lnTo>
                <a:lnTo>
                  <a:pt x="48950" y="75834"/>
                </a:lnTo>
                <a:lnTo>
                  <a:pt x="49910" y="75834"/>
                </a:lnTo>
                <a:lnTo>
                  <a:pt x="51831" y="74874"/>
                </a:lnTo>
                <a:lnTo>
                  <a:pt x="53751" y="72953"/>
                </a:lnTo>
                <a:lnTo>
                  <a:pt x="54711" y="72953"/>
                </a:lnTo>
                <a:lnTo>
                  <a:pt x="55671" y="71993"/>
                </a:lnTo>
                <a:lnTo>
                  <a:pt x="55671" y="71033"/>
                </a:lnTo>
                <a:lnTo>
                  <a:pt x="56631" y="71033"/>
                </a:lnTo>
                <a:lnTo>
                  <a:pt x="56631" y="69113"/>
                </a:lnTo>
                <a:lnTo>
                  <a:pt x="57591" y="69113"/>
                </a:lnTo>
                <a:lnTo>
                  <a:pt x="57591" y="60472"/>
                </a:lnTo>
                <a:lnTo>
                  <a:pt x="56631" y="60472"/>
                </a:lnTo>
                <a:lnTo>
                  <a:pt x="56631" y="59512"/>
                </a:lnTo>
                <a:lnTo>
                  <a:pt x="55671" y="58552"/>
                </a:lnTo>
                <a:lnTo>
                  <a:pt x="54711" y="58552"/>
                </a:lnTo>
                <a:lnTo>
                  <a:pt x="53751" y="59512"/>
                </a:lnTo>
                <a:lnTo>
                  <a:pt x="52791" y="60472"/>
                </a:lnTo>
                <a:lnTo>
                  <a:pt x="51831" y="61432"/>
                </a:lnTo>
                <a:lnTo>
                  <a:pt x="49910" y="62392"/>
                </a:lnTo>
                <a:lnTo>
                  <a:pt x="47990" y="63352"/>
                </a:lnTo>
                <a:lnTo>
                  <a:pt x="47030" y="64312"/>
                </a:lnTo>
                <a:lnTo>
                  <a:pt x="44150" y="65272"/>
                </a:lnTo>
                <a:lnTo>
                  <a:pt x="42230" y="66233"/>
                </a:lnTo>
                <a:lnTo>
                  <a:pt x="40309" y="67193"/>
                </a:lnTo>
                <a:lnTo>
                  <a:pt x="37429" y="68153"/>
                </a:lnTo>
                <a:lnTo>
                  <a:pt x="30708" y="68153"/>
                </a:lnTo>
                <a:lnTo>
                  <a:pt x="27843" y="67193"/>
                </a:lnTo>
                <a:lnTo>
                  <a:pt x="25907" y="66233"/>
                </a:lnTo>
                <a:lnTo>
                  <a:pt x="23027" y="65272"/>
                </a:lnTo>
                <a:lnTo>
                  <a:pt x="21122" y="63352"/>
                </a:lnTo>
                <a:lnTo>
                  <a:pt x="19187" y="61432"/>
                </a:lnTo>
                <a:lnTo>
                  <a:pt x="17282" y="58552"/>
                </a:lnTo>
                <a:lnTo>
                  <a:pt x="16306" y="55671"/>
                </a:lnTo>
                <a:lnTo>
                  <a:pt x="15361" y="51831"/>
                </a:lnTo>
                <a:lnTo>
                  <a:pt x="14401" y="48950"/>
                </a:lnTo>
                <a:lnTo>
                  <a:pt x="14401" y="30708"/>
                </a:lnTo>
                <a:lnTo>
                  <a:pt x="15361" y="23042"/>
                </a:lnTo>
                <a:lnTo>
                  <a:pt x="19187" y="18242"/>
                </a:lnTo>
                <a:lnTo>
                  <a:pt x="23027" y="13441"/>
                </a:lnTo>
                <a:lnTo>
                  <a:pt x="27843" y="11521"/>
                </a:lnTo>
                <a:lnTo>
                  <a:pt x="39364" y="11521"/>
                </a:lnTo>
                <a:lnTo>
                  <a:pt x="42230" y="12481"/>
                </a:lnTo>
                <a:lnTo>
                  <a:pt x="44150" y="13441"/>
                </a:lnTo>
                <a:lnTo>
                  <a:pt x="46070" y="14401"/>
                </a:lnTo>
                <a:lnTo>
                  <a:pt x="47990" y="15361"/>
                </a:lnTo>
                <a:lnTo>
                  <a:pt x="49910" y="16322"/>
                </a:lnTo>
                <a:lnTo>
                  <a:pt x="50871" y="17282"/>
                </a:lnTo>
                <a:lnTo>
                  <a:pt x="51831" y="18242"/>
                </a:lnTo>
                <a:lnTo>
                  <a:pt x="52791" y="19202"/>
                </a:lnTo>
                <a:lnTo>
                  <a:pt x="53751" y="20162"/>
                </a:lnTo>
                <a:lnTo>
                  <a:pt x="55671" y="20162"/>
                </a:lnTo>
                <a:lnTo>
                  <a:pt x="55671" y="19202"/>
                </a:lnTo>
                <a:lnTo>
                  <a:pt x="56631" y="18242"/>
                </a:lnTo>
                <a:lnTo>
                  <a:pt x="56631" y="17282"/>
                </a:lnTo>
                <a:lnTo>
                  <a:pt x="57591" y="16322"/>
                </a:lnTo>
                <a:lnTo>
                  <a:pt x="57591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" name="object 245"/>
          <p:cNvSpPr/>
          <p:nvPr/>
        </p:nvSpPr>
        <p:spPr>
          <a:xfrm>
            <a:off x="4866330" y="8332607"/>
            <a:ext cx="10561" cy="31668"/>
          </a:xfrm>
          <a:custGeom>
            <a:avLst/>
            <a:gdLst/>
            <a:ahLst/>
            <a:cxnLst/>
            <a:rect l="l" t="t" r="r" b="b"/>
            <a:pathLst>
              <a:path w="10561" h="31668">
                <a:moveTo>
                  <a:pt x="6720" y="15346"/>
                </a:moveTo>
                <a:lnTo>
                  <a:pt x="4800" y="12466"/>
                </a:lnTo>
                <a:lnTo>
                  <a:pt x="2880" y="10546"/>
                </a:lnTo>
                <a:lnTo>
                  <a:pt x="1920" y="7665"/>
                </a:lnTo>
                <a:lnTo>
                  <a:pt x="960" y="3840"/>
                </a:lnTo>
                <a:lnTo>
                  <a:pt x="0" y="0"/>
                </a:lnTo>
                <a:lnTo>
                  <a:pt x="1920" y="27828"/>
                </a:lnTo>
                <a:lnTo>
                  <a:pt x="5760" y="29748"/>
                </a:lnTo>
                <a:lnTo>
                  <a:pt x="10561" y="31668"/>
                </a:lnTo>
                <a:lnTo>
                  <a:pt x="8641" y="17266"/>
                </a:lnTo>
                <a:lnTo>
                  <a:pt x="6720" y="1534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" name="object 246"/>
          <p:cNvSpPr/>
          <p:nvPr/>
        </p:nvSpPr>
        <p:spPr>
          <a:xfrm>
            <a:off x="4852888" y="8285561"/>
            <a:ext cx="71993" cy="79674"/>
          </a:xfrm>
          <a:custGeom>
            <a:avLst/>
            <a:gdLst/>
            <a:ahLst/>
            <a:cxnLst/>
            <a:rect l="l" t="t" r="r" b="b"/>
            <a:pathLst>
              <a:path w="71993" h="79674">
                <a:moveTo>
                  <a:pt x="13441" y="47045"/>
                </a:moveTo>
                <a:lnTo>
                  <a:pt x="13441" y="35524"/>
                </a:lnTo>
                <a:lnTo>
                  <a:pt x="14401" y="31683"/>
                </a:lnTo>
                <a:lnTo>
                  <a:pt x="14401" y="27843"/>
                </a:lnTo>
                <a:lnTo>
                  <a:pt x="15361" y="24963"/>
                </a:lnTo>
                <a:lnTo>
                  <a:pt x="17282" y="21122"/>
                </a:lnTo>
                <a:lnTo>
                  <a:pt x="19202" y="19202"/>
                </a:lnTo>
                <a:lnTo>
                  <a:pt x="21122" y="16322"/>
                </a:lnTo>
                <a:lnTo>
                  <a:pt x="23042" y="14401"/>
                </a:lnTo>
                <a:lnTo>
                  <a:pt x="25923" y="13441"/>
                </a:lnTo>
                <a:lnTo>
                  <a:pt x="28803" y="11521"/>
                </a:lnTo>
                <a:lnTo>
                  <a:pt x="32644" y="10561"/>
                </a:lnTo>
                <a:lnTo>
                  <a:pt x="40325" y="10561"/>
                </a:lnTo>
                <a:lnTo>
                  <a:pt x="44165" y="11521"/>
                </a:lnTo>
                <a:lnTo>
                  <a:pt x="47045" y="13441"/>
                </a:lnTo>
                <a:lnTo>
                  <a:pt x="49926" y="14401"/>
                </a:lnTo>
                <a:lnTo>
                  <a:pt x="51831" y="17282"/>
                </a:lnTo>
                <a:lnTo>
                  <a:pt x="53766" y="19202"/>
                </a:lnTo>
                <a:lnTo>
                  <a:pt x="55671" y="22082"/>
                </a:lnTo>
                <a:lnTo>
                  <a:pt x="56647" y="24963"/>
                </a:lnTo>
                <a:lnTo>
                  <a:pt x="57607" y="28803"/>
                </a:lnTo>
                <a:lnTo>
                  <a:pt x="57607" y="32644"/>
                </a:lnTo>
                <a:lnTo>
                  <a:pt x="58552" y="36484"/>
                </a:lnTo>
                <a:lnTo>
                  <a:pt x="58552" y="44165"/>
                </a:lnTo>
                <a:lnTo>
                  <a:pt x="57607" y="47990"/>
                </a:lnTo>
                <a:lnTo>
                  <a:pt x="56647" y="51831"/>
                </a:lnTo>
                <a:lnTo>
                  <a:pt x="55671" y="54711"/>
                </a:lnTo>
                <a:lnTo>
                  <a:pt x="54711" y="57591"/>
                </a:lnTo>
                <a:lnTo>
                  <a:pt x="52806" y="60472"/>
                </a:lnTo>
                <a:lnTo>
                  <a:pt x="50886" y="63352"/>
                </a:lnTo>
                <a:lnTo>
                  <a:pt x="48950" y="65272"/>
                </a:lnTo>
                <a:lnTo>
                  <a:pt x="46085" y="66233"/>
                </a:lnTo>
                <a:lnTo>
                  <a:pt x="43205" y="68153"/>
                </a:lnTo>
                <a:lnTo>
                  <a:pt x="31683" y="68153"/>
                </a:lnTo>
                <a:lnTo>
                  <a:pt x="27843" y="67193"/>
                </a:lnTo>
                <a:lnTo>
                  <a:pt x="24963" y="66233"/>
                </a:lnTo>
                <a:lnTo>
                  <a:pt x="22082" y="64312"/>
                </a:lnTo>
                <a:lnTo>
                  <a:pt x="24002" y="78714"/>
                </a:lnTo>
                <a:lnTo>
                  <a:pt x="28803" y="79674"/>
                </a:lnTo>
                <a:lnTo>
                  <a:pt x="41269" y="79674"/>
                </a:lnTo>
                <a:lnTo>
                  <a:pt x="47045" y="78714"/>
                </a:lnTo>
                <a:lnTo>
                  <a:pt x="50886" y="76794"/>
                </a:lnTo>
                <a:lnTo>
                  <a:pt x="55671" y="74874"/>
                </a:lnTo>
                <a:lnTo>
                  <a:pt x="59512" y="71993"/>
                </a:lnTo>
                <a:lnTo>
                  <a:pt x="63352" y="68153"/>
                </a:lnTo>
                <a:lnTo>
                  <a:pt x="66233" y="64312"/>
                </a:lnTo>
                <a:lnTo>
                  <a:pt x="68168" y="60472"/>
                </a:lnTo>
                <a:lnTo>
                  <a:pt x="70073" y="55671"/>
                </a:lnTo>
                <a:lnTo>
                  <a:pt x="71993" y="49910"/>
                </a:lnTo>
                <a:lnTo>
                  <a:pt x="71993" y="27843"/>
                </a:lnTo>
                <a:lnTo>
                  <a:pt x="70073" y="23042"/>
                </a:lnTo>
                <a:lnTo>
                  <a:pt x="69113" y="17282"/>
                </a:lnTo>
                <a:lnTo>
                  <a:pt x="66233" y="13441"/>
                </a:lnTo>
                <a:lnTo>
                  <a:pt x="63352" y="10561"/>
                </a:lnTo>
                <a:lnTo>
                  <a:pt x="60487" y="6720"/>
                </a:lnTo>
                <a:lnTo>
                  <a:pt x="56647" y="3840"/>
                </a:lnTo>
                <a:lnTo>
                  <a:pt x="52806" y="2880"/>
                </a:lnTo>
                <a:lnTo>
                  <a:pt x="47990" y="960"/>
                </a:lnTo>
                <a:lnTo>
                  <a:pt x="42245" y="0"/>
                </a:lnTo>
                <a:lnTo>
                  <a:pt x="30723" y="0"/>
                </a:lnTo>
                <a:lnTo>
                  <a:pt x="24963" y="960"/>
                </a:lnTo>
                <a:lnTo>
                  <a:pt x="20162" y="2880"/>
                </a:lnTo>
                <a:lnTo>
                  <a:pt x="15361" y="4800"/>
                </a:lnTo>
                <a:lnTo>
                  <a:pt x="11521" y="7680"/>
                </a:lnTo>
                <a:lnTo>
                  <a:pt x="8641" y="11521"/>
                </a:lnTo>
                <a:lnTo>
                  <a:pt x="5760" y="14401"/>
                </a:lnTo>
                <a:lnTo>
                  <a:pt x="3840" y="19202"/>
                </a:lnTo>
                <a:lnTo>
                  <a:pt x="1920" y="24002"/>
                </a:lnTo>
                <a:lnTo>
                  <a:pt x="0" y="28803"/>
                </a:lnTo>
                <a:lnTo>
                  <a:pt x="0" y="51831"/>
                </a:lnTo>
                <a:lnTo>
                  <a:pt x="1920" y="56631"/>
                </a:lnTo>
                <a:lnTo>
                  <a:pt x="2880" y="61432"/>
                </a:lnTo>
                <a:lnTo>
                  <a:pt x="5760" y="66233"/>
                </a:lnTo>
                <a:lnTo>
                  <a:pt x="8641" y="69113"/>
                </a:lnTo>
                <a:lnTo>
                  <a:pt x="11521" y="72953"/>
                </a:lnTo>
                <a:lnTo>
                  <a:pt x="15361" y="74874"/>
                </a:lnTo>
                <a:lnTo>
                  <a:pt x="13441" y="4704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" name="object 247"/>
          <p:cNvSpPr/>
          <p:nvPr/>
        </p:nvSpPr>
        <p:spPr>
          <a:xfrm>
            <a:off x="4939283" y="8285561"/>
            <a:ext cx="51846" cy="79674"/>
          </a:xfrm>
          <a:custGeom>
            <a:avLst/>
            <a:gdLst/>
            <a:ahLst/>
            <a:cxnLst/>
            <a:rect l="l" t="t" r="r" b="b"/>
            <a:pathLst>
              <a:path w="51846" h="79674">
                <a:moveTo>
                  <a:pt x="14401" y="17282"/>
                </a:moveTo>
                <a:lnTo>
                  <a:pt x="15361" y="16322"/>
                </a:lnTo>
                <a:lnTo>
                  <a:pt x="16322" y="15361"/>
                </a:lnTo>
                <a:lnTo>
                  <a:pt x="17282" y="14401"/>
                </a:lnTo>
                <a:lnTo>
                  <a:pt x="18242" y="13441"/>
                </a:lnTo>
                <a:lnTo>
                  <a:pt x="19202" y="12481"/>
                </a:lnTo>
                <a:lnTo>
                  <a:pt x="20162" y="11521"/>
                </a:lnTo>
                <a:lnTo>
                  <a:pt x="22082" y="10561"/>
                </a:lnTo>
                <a:lnTo>
                  <a:pt x="32644" y="10561"/>
                </a:lnTo>
                <a:lnTo>
                  <a:pt x="34564" y="11521"/>
                </a:lnTo>
                <a:lnTo>
                  <a:pt x="36484" y="11521"/>
                </a:lnTo>
                <a:lnTo>
                  <a:pt x="38404" y="12481"/>
                </a:lnTo>
                <a:lnTo>
                  <a:pt x="40325" y="13441"/>
                </a:lnTo>
                <a:lnTo>
                  <a:pt x="41285" y="13441"/>
                </a:lnTo>
                <a:lnTo>
                  <a:pt x="42245" y="14401"/>
                </a:lnTo>
                <a:lnTo>
                  <a:pt x="43205" y="14401"/>
                </a:lnTo>
                <a:lnTo>
                  <a:pt x="44165" y="15361"/>
                </a:lnTo>
                <a:lnTo>
                  <a:pt x="47045" y="15361"/>
                </a:lnTo>
                <a:lnTo>
                  <a:pt x="47045" y="14401"/>
                </a:lnTo>
                <a:lnTo>
                  <a:pt x="48006" y="13441"/>
                </a:lnTo>
                <a:lnTo>
                  <a:pt x="48006" y="7680"/>
                </a:lnTo>
                <a:lnTo>
                  <a:pt x="47045" y="6720"/>
                </a:lnTo>
                <a:lnTo>
                  <a:pt x="47045" y="5760"/>
                </a:lnTo>
                <a:lnTo>
                  <a:pt x="46085" y="4800"/>
                </a:lnTo>
                <a:lnTo>
                  <a:pt x="45125" y="3840"/>
                </a:lnTo>
                <a:lnTo>
                  <a:pt x="44165" y="3840"/>
                </a:lnTo>
                <a:lnTo>
                  <a:pt x="43205" y="2880"/>
                </a:lnTo>
                <a:lnTo>
                  <a:pt x="42245" y="2880"/>
                </a:lnTo>
                <a:lnTo>
                  <a:pt x="41285" y="1920"/>
                </a:lnTo>
                <a:lnTo>
                  <a:pt x="39364" y="1920"/>
                </a:lnTo>
                <a:lnTo>
                  <a:pt x="37444" y="960"/>
                </a:lnTo>
                <a:lnTo>
                  <a:pt x="36484" y="960"/>
                </a:lnTo>
                <a:lnTo>
                  <a:pt x="34564" y="0"/>
                </a:lnTo>
                <a:lnTo>
                  <a:pt x="20162" y="0"/>
                </a:lnTo>
                <a:lnTo>
                  <a:pt x="16322" y="1920"/>
                </a:lnTo>
                <a:lnTo>
                  <a:pt x="13441" y="2880"/>
                </a:lnTo>
                <a:lnTo>
                  <a:pt x="10561" y="4800"/>
                </a:lnTo>
                <a:lnTo>
                  <a:pt x="8641" y="6720"/>
                </a:lnTo>
                <a:lnTo>
                  <a:pt x="5760" y="8641"/>
                </a:lnTo>
                <a:lnTo>
                  <a:pt x="4800" y="10561"/>
                </a:lnTo>
                <a:lnTo>
                  <a:pt x="3840" y="13441"/>
                </a:lnTo>
                <a:lnTo>
                  <a:pt x="1920" y="15361"/>
                </a:lnTo>
                <a:lnTo>
                  <a:pt x="1920" y="27843"/>
                </a:lnTo>
                <a:lnTo>
                  <a:pt x="2880" y="29763"/>
                </a:lnTo>
                <a:lnTo>
                  <a:pt x="4800" y="31683"/>
                </a:lnTo>
                <a:lnTo>
                  <a:pt x="5760" y="33604"/>
                </a:lnTo>
                <a:lnTo>
                  <a:pt x="7680" y="35524"/>
                </a:lnTo>
                <a:lnTo>
                  <a:pt x="9601" y="37444"/>
                </a:lnTo>
                <a:lnTo>
                  <a:pt x="11521" y="38389"/>
                </a:lnTo>
                <a:lnTo>
                  <a:pt x="13441" y="40325"/>
                </a:lnTo>
                <a:lnTo>
                  <a:pt x="15361" y="41269"/>
                </a:lnTo>
                <a:lnTo>
                  <a:pt x="18242" y="42230"/>
                </a:lnTo>
                <a:lnTo>
                  <a:pt x="20162" y="43205"/>
                </a:lnTo>
                <a:lnTo>
                  <a:pt x="22082" y="44165"/>
                </a:lnTo>
                <a:lnTo>
                  <a:pt x="24963" y="45110"/>
                </a:lnTo>
                <a:lnTo>
                  <a:pt x="26883" y="46070"/>
                </a:lnTo>
                <a:lnTo>
                  <a:pt x="28803" y="46070"/>
                </a:lnTo>
                <a:lnTo>
                  <a:pt x="30723" y="47045"/>
                </a:lnTo>
                <a:lnTo>
                  <a:pt x="32644" y="48950"/>
                </a:lnTo>
                <a:lnTo>
                  <a:pt x="34564" y="49910"/>
                </a:lnTo>
                <a:lnTo>
                  <a:pt x="35524" y="50886"/>
                </a:lnTo>
                <a:lnTo>
                  <a:pt x="36484" y="51831"/>
                </a:lnTo>
                <a:lnTo>
                  <a:pt x="37444" y="53751"/>
                </a:lnTo>
                <a:lnTo>
                  <a:pt x="38404" y="55671"/>
                </a:lnTo>
                <a:lnTo>
                  <a:pt x="38404" y="61432"/>
                </a:lnTo>
                <a:lnTo>
                  <a:pt x="37444" y="62392"/>
                </a:lnTo>
                <a:lnTo>
                  <a:pt x="36484" y="64312"/>
                </a:lnTo>
                <a:lnTo>
                  <a:pt x="35524" y="65272"/>
                </a:lnTo>
                <a:lnTo>
                  <a:pt x="34564" y="66233"/>
                </a:lnTo>
                <a:lnTo>
                  <a:pt x="32644" y="67193"/>
                </a:lnTo>
                <a:lnTo>
                  <a:pt x="30723" y="68153"/>
                </a:lnTo>
                <a:lnTo>
                  <a:pt x="29763" y="68153"/>
                </a:lnTo>
                <a:lnTo>
                  <a:pt x="27843" y="69113"/>
                </a:lnTo>
                <a:lnTo>
                  <a:pt x="20162" y="69113"/>
                </a:lnTo>
                <a:lnTo>
                  <a:pt x="17282" y="68153"/>
                </a:lnTo>
                <a:lnTo>
                  <a:pt x="15361" y="68153"/>
                </a:lnTo>
                <a:lnTo>
                  <a:pt x="12481" y="67193"/>
                </a:lnTo>
                <a:lnTo>
                  <a:pt x="10561" y="66233"/>
                </a:lnTo>
                <a:lnTo>
                  <a:pt x="9601" y="65272"/>
                </a:lnTo>
                <a:lnTo>
                  <a:pt x="7680" y="64312"/>
                </a:lnTo>
                <a:lnTo>
                  <a:pt x="5760" y="64312"/>
                </a:lnTo>
                <a:lnTo>
                  <a:pt x="4800" y="63352"/>
                </a:lnTo>
                <a:lnTo>
                  <a:pt x="3840" y="62392"/>
                </a:lnTo>
                <a:lnTo>
                  <a:pt x="960" y="62392"/>
                </a:lnTo>
                <a:lnTo>
                  <a:pt x="960" y="63352"/>
                </a:lnTo>
                <a:lnTo>
                  <a:pt x="0" y="63352"/>
                </a:lnTo>
                <a:lnTo>
                  <a:pt x="0" y="71993"/>
                </a:lnTo>
                <a:lnTo>
                  <a:pt x="960" y="72953"/>
                </a:lnTo>
                <a:lnTo>
                  <a:pt x="1920" y="73913"/>
                </a:lnTo>
                <a:lnTo>
                  <a:pt x="2880" y="74874"/>
                </a:lnTo>
                <a:lnTo>
                  <a:pt x="4800" y="75834"/>
                </a:lnTo>
                <a:lnTo>
                  <a:pt x="5760" y="75834"/>
                </a:lnTo>
                <a:lnTo>
                  <a:pt x="7680" y="76794"/>
                </a:lnTo>
                <a:lnTo>
                  <a:pt x="9601" y="77754"/>
                </a:lnTo>
                <a:lnTo>
                  <a:pt x="11521" y="77754"/>
                </a:lnTo>
                <a:lnTo>
                  <a:pt x="13441" y="78714"/>
                </a:lnTo>
                <a:lnTo>
                  <a:pt x="15361" y="78714"/>
                </a:lnTo>
                <a:lnTo>
                  <a:pt x="18242" y="79674"/>
                </a:lnTo>
                <a:lnTo>
                  <a:pt x="26883" y="79674"/>
                </a:lnTo>
                <a:lnTo>
                  <a:pt x="30723" y="78714"/>
                </a:lnTo>
                <a:lnTo>
                  <a:pt x="34564" y="77754"/>
                </a:lnTo>
                <a:lnTo>
                  <a:pt x="38404" y="76794"/>
                </a:lnTo>
                <a:lnTo>
                  <a:pt x="41285" y="75834"/>
                </a:lnTo>
                <a:lnTo>
                  <a:pt x="43205" y="73913"/>
                </a:lnTo>
                <a:lnTo>
                  <a:pt x="46085" y="71993"/>
                </a:lnTo>
                <a:lnTo>
                  <a:pt x="48006" y="69113"/>
                </a:lnTo>
                <a:lnTo>
                  <a:pt x="48966" y="66233"/>
                </a:lnTo>
                <a:lnTo>
                  <a:pt x="50886" y="63352"/>
                </a:lnTo>
                <a:lnTo>
                  <a:pt x="51846" y="60472"/>
                </a:lnTo>
                <a:lnTo>
                  <a:pt x="51846" y="52791"/>
                </a:lnTo>
                <a:lnTo>
                  <a:pt x="50886" y="50886"/>
                </a:lnTo>
                <a:lnTo>
                  <a:pt x="49926" y="47990"/>
                </a:lnTo>
                <a:lnTo>
                  <a:pt x="48966" y="46070"/>
                </a:lnTo>
                <a:lnTo>
                  <a:pt x="47045" y="44165"/>
                </a:lnTo>
                <a:lnTo>
                  <a:pt x="46085" y="42230"/>
                </a:lnTo>
                <a:lnTo>
                  <a:pt x="44165" y="41269"/>
                </a:lnTo>
                <a:lnTo>
                  <a:pt x="42245" y="39364"/>
                </a:lnTo>
                <a:lnTo>
                  <a:pt x="39364" y="38389"/>
                </a:lnTo>
                <a:lnTo>
                  <a:pt x="37444" y="37444"/>
                </a:lnTo>
                <a:lnTo>
                  <a:pt x="35524" y="36484"/>
                </a:lnTo>
                <a:lnTo>
                  <a:pt x="32644" y="35524"/>
                </a:lnTo>
                <a:lnTo>
                  <a:pt x="30723" y="34549"/>
                </a:lnTo>
                <a:lnTo>
                  <a:pt x="28803" y="33604"/>
                </a:lnTo>
                <a:lnTo>
                  <a:pt x="25923" y="32644"/>
                </a:lnTo>
                <a:lnTo>
                  <a:pt x="24003" y="31683"/>
                </a:lnTo>
                <a:lnTo>
                  <a:pt x="22082" y="30708"/>
                </a:lnTo>
                <a:lnTo>
                  <a:pt x="20162" y="29763"/>
                </a:lnTo>
                <a:lnTo>
                  <a:pt x="18242" y="28803"/>
                </a:lnTo>
                <a:lnTo>
                  <a:pt x="17282" y="27843"/>
                </a:lnTo>
                <a:lnTo>
                  <a:pt x="16322" y="25923"/>
                </a:lnTo>
                <a:lnTo>
                  <a:pt x="15361" y="24963"/>
                </a:lnTo>
                <a:lnTo>
                  <a:pt x="14401" y="23042"/>
                </a:lnTo>
                <a:lnTo>
                  <a:pt x="14401" y="172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" name="object 248"/>
          <p:cNvSpPr/>
          <p:nvPr/>
        </p:nvSpPr>
        <p:spPr>
          <a:xfrm>
            <a:off x="4998796" y="8267319"/>
            <a:ext cx="47045" cy="97917"/>
          </a:xfrm>
          <a:custGeom>
            <a:avLst/>
            <a:gdLst/>
            <a:ahLst/>
            <a:cxnLst/>
            <a:rect l="l" t="t" r="r" b="b"/>
            <a:pathLst>
              <a:path w="47045" h="97917">
                <a:moveTo>
                  <a:pt x="14401" y="87355"/>
                </a:moveTo>
                <a:lnTo>
                  <a:pt x="16337" y="90236"/>
                </a:lnTo>
                <a:lnTo>
                  <a:pt x="17282" y="92156"/>
                </a:lnTo>
                <a:lnTo>
                  <a:pt x="19202" y="94076"/>
                </a:lnTo>
                <a:lnTo>
                  <a:pt x="22082" y="95036"/>
                </a:lnTo>
                <a:lnTo>
                  <a:pt x="24002" y="95996"/>
                </a:lnTo>
                <a:lnTo>
                  <a:pt x="26883" y="96956"/>
                </a:lnTo>
                <a:lnTo>
                  <a:pt x="30723" y="97916"/>
                </a:lnTo>
                <a:lnTo>
                  <a:pt x="37444" y="97916"/>
                </a:lnTo>
                <a:lnTo>
                  <a:pt x="39364" y="96956"/>
                </a:lnTo>
                <a:lnTo>
                  <a:pt x="42245" y="96956"/>
                </a:lnTo>
                <a:lnTo>
                  <a:pt x="43205" y="95996"/>
                </a:lnTo>
                <a:lnTo>
                  <a:pt x="45125" y="95996"/>
                </a:lnTo>
                <a:lnTo>
                  <a:pt x="46085" y="95036"/>
                </a:lnTo>
                <a:lnTo>
                  <a:pt x="47045" y="94076"/>
                </a:lnTo>
                <a:lnTo>
                  <a:pt x="47045" y="84475"/>
                </a:lnTo>
                <a:lnTo>
                  <a:pt x="43205" y="84475"/>
                </a:lnTo>
                <a:lnTo>
                  <a:pt x="43205" y="85435"/>
                </a:lnTo>
                <a:lnTo>
                  <a:pt x="40325" y="85435"/>
                </a:lnTo>
                <a:lnTo>
                  <a:pt x="39364" y="86395"/>
                </a:lnTo>
                <a:lnTo>
                  <a:pt x="32644" y="86395"/>
                </a:lnTo>
                <a:lnTo>
                  <a:pt x="29763" y="85435"/>
                </a:lnTo>
                <a:lnTo>
                  <a:pt x="27843" y="82555"/>
                </a:lnTo>
                <a:lnTo>
                  <a:pt x="26883" y="79674"/>
                </a:lnTo>
                <a:lnTo>
                  <a:pt x="25923" y="75834"/>
                </a:lnTo>
                <a:lnTo>
                  <a:pt x="25923" y="30723"/>
                </a:lnTo>
                <a:lnTo>
                  <a:pt x="45125" y="30723"/>
                </a:lnTo>
                <a:lnTo>
                  <a:pt x="46085" y="29763"/>
                </a:lnTo>
                <a:lnTo>
                  <a:pt x="47045" y="29763"/>
                </a:lnTo>
                <a:lnTo>
                  <a:pt x="47045" y="21122"/>
                </a:lnTo>
                <a:lnTo>
                  <a:pt x="46085" y="20162"/>
                </a:lnTo>
                <a:lnTo>
                  <a:pt x="45125" y="20162"/>
                </a:lnTo>
                <a:lnTo>
                  <a:pt x="45125" y="19202"/>
                </a:lnTo>
                <a:lnTo>
                  <a:pt x="25923" y="19202"/>
                </a:lnTo>
                <a:lnTo>
                  <a:pt x="25923" y="960"/>
                </a:lnTo>
                <a:lnTo>
                  <a:pt x="24963" y="960"/>
                </a:lnTo>
                <a:lnTo>
                  <a:pt x="24963" y="0"/>
                </a:lnTo>
                <a:lnTo>
                  <a:pt x="14401" y="0"/>
                </a:lnTo>
                <a:lnTo>
                  <a:pt x="13456" y="960"/>
                </a:lnTo>
                <a:lnTo>
                  <a:pt x="12496" y="960"/>
                </a:lnTo>
                <a:lnTo>
                  <a:pt x="12496" y="19202"/>
                </a:lnTo>
                <a:lnTo>
                  <a:pt x="1935" y="19202"/>
                </a:lnTo>
                <a:lnTo>
                  <a:pt x="1935" y="20162"/>
                </a:lnTo>
                <a:lnTo>
                  <a:pt x="960" y="20162"/>
                </a:lnTo>
                <a:lnTo>
                  <a:pt x="960" y="21122"/>
                </a:lnTo>
                <a:lnTo>
                  <a:pt x="0" y="21122"/>
                </a:lnTo>
                <a:lnTo>
                  <a:pt x="0" y="28803"/>
                </a:lnTo>
                <a:lnTo>
                  <a:pt x="960" y="29763"/>
                </a:lnTo>
                <a:lnTo>
                  <a:pt x="960" y="30723"/>
                </a:lnTo>
                <a:lnTo>
                  <a:pt x="12496" y="30723"/>
                </a:lnTo>
                <a:lnTo>
                  <a:pt x="12496" y="77754"/>
                </a:lnTo>
                <a:lnTo>
                  <a:pt x="13456" y="80634"/>
                </a:lnTo>
                <a:lnTo>
                  <a:pt x="13456" y="84475"/>
                </a:lnTo>
                <a:lnTo>
                  <a:pt x="14401" y="8735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" name="object 249"/>
          <p:cNvSpPr/>
          <p:nvPr/>
        </p:nvSpPr>
        <p:spPr>
          <a:xfrm>
            <a:off x="5095768" y="8285561"/>
            <a:ext cx="72953" cy="79674"/>
          </a:xfrm>
          <a:custGeom>
            <a:avLst/>
            <a:gdLst/>
            <a:ahLst/>
            <a:cxnLst/>
            <a:rect l="l" t="t" r="r" b="b"/>
            <a:pathLst>
              <a:path w="72953" h="79674">
                <a:moveTo>
                  <a:pt x="17282" y="57591"/>
                </a:moveTo>
                <a:lnTo>
                  <a:pt x="16306" y="54711"/>
                </a:lnTo>
                <a:lnTo>
                  <a:pt x="15346" y="50886"/>
                </a:lnTo>
                <a:lnTo>
                  <a:pt x="14401" y="47045"/>
                </a:lnTo>
                <a:lnTo>
                  <a:pt x="14401" y="31683"/>
                </a:lnTo>
                <a:lnTo>
                  <a:pt x="15346" y="27843"/>
                </a:lnTo>
                <a:lnTo>
                  <a:pt x="16306" y="24963"/>
                </a:lnTo>
                <a:lnTo>
                  <a:pt x="17282" y="21122"/>
                </a:lnTo>
                <a:lnTo>
                  <a:pt x="19187" y="19202"/>
                </a:lnTo>
                <a:lnTo>
                  <a:pt x="21122" y="16322"/>
                </a:lnTo>
                <a:lnTo>
                  <a:pt x="23987" y="14401"/>
                </a:lnTo>
                <a:lnTo>
                  <a:pt x="26868" y="13441"/>
                </a:lnTo>
                <a:lnTo>
                  <a:pt x="29748" y="11521"/>
                </a:lnTo>
                <a:lnTo>
                  <a:pt x="32628" y="10561"/>
                </a:lnTo>
                <a:lnTo>
                  <a:pt x="41269" y="10561"/>
                </a:lnTo>
                <a:lnTo>
                  <a:pt x="44150" y="11521"/>
                </a:lnTo>
                <a:lnTo>
                  <a:pt x="47030" y="13441"/>
                </a:lnTo>
                <a:lnTo>
                  <a:pt x="49911" y="14401"/>
                </a:lnTo>
                <a:lnTo>
                  <a:pt x="52791" y="17282"/>
                </a:lnTo>
                <a:lnTo>
                  <a:pt x="53751" y="19202"/>
                </a:lnTo>
                <a:lnTo>
                  <a:pt x="55671" y="22082"/>
                </a:lnTo>
                <a:lnTo>
                  <a:pt x="56631" y="24963"/>
                </a:lnTo>
                <a:lnTo>
                  <a:pt x="57591" y="28803"/>
                </a:lnTo>
                <a:lnTo>
                  <a:pt x="58552" y="32644"/>
                </a:lnTo>
                <a:lnTo>
                  <a:pt x="58552" y="47990"/>
                </a:lnTo>
                <a:lnTo>
                  <a:pt x="57591" y="51831"/>
                </a:lnTo>
                <a:lnTo>
                  <a:pt x="56631" y="54711"/>
                </a:lnTo>
                <a:lnTo>
                  <a:pt x="55671" y="57591"/>
                </a:lnTo>
                <a:lnTo>
                  <a:pt x="53751" y="60472"/>
                </a:lnTo>
                <a:lnTo>
                  <a:pt x="51831" y="63352"/>
                </a:lnTo>
                <a:lnTo>
                  <a:pt x="48950" y="65272"/>
                </a:lnTo>
                <a:lnTo>
                  <a:pt x="46070" y="66233"/>
                </a:lnTo>
                <a:lnTo>
                  <a:pt x="43190" y="68153"/>
                </a:lnTo>
                <a:lnTo>
                  <a:pt x="31668" y="68153"/>
                </a:lnTo>
                <a:lnTo>
                  <a:pt x="28788" y="67193"/>
                </a:lnTo>
                <a:lnTo>
                  <a:pt x="29748" y="79674"/>
                </a:lnTo>
                <a:lnTo>
                  <a:pt x="42230" y="79674"/>
                </a:lnTo>
                <a:lnTo>
                  <a:pt x="47030" y="78714"/>
                </a:lnTo>
                <a:lnTo>
                  <a:pt x="51831" y="76794"/>
                </a:lnTo>
                <a:lnTo>
                  <a:pt x="56631" y="74874"/>
                </a:lnTo>
                <a:lnTo>
                  <a:pt x="60472" y="71993"/>
                </a:lnTo>
                <a:lnTo>
                  <a:pt x="63352" y="68153"/>
                </a:lnTo>
                <a:lnTo>
                  <a:pt x="66233" y="64312"/>
                </a:lnTo>
                <a:lnTo>
                  <a:pt x="69113" y="60472"/>
                </a:lnTo>
                <a:lnTo>
                  <a:pt x="71033" y="55671"/>
                </a:lnTo>
                <a:lnTo>
                  <a:pt x="71993" y="49910"/>
                </a:lnTo>
                <a:lnTo>
                  <a:pt x="72953" y="45110"/>
                </a:lnTo>
                <a:lnTo>
                  <a:pt x="72953" y="32644"/>
                </a:lnTo>
                <a:lnTo>
                  <a:pt x="71993" y="27843"/>
                </a:lnTo>
                <a:lnTo>
                  <a:pt x="71033" y="23042"/>
                </a:lnTo>
                <a:lnTo>
                  <a:pt x="69113" y="17282"/>
                </a:lnTo>
                <a:lnTo>
                  <a:pt x="67193" y="13441"/>
                </a:lnTo>
                <a:lnTo>
                  <a:pt x="64312" y="10561"/>
                </a:lnTo>
                <a:lnTo>
                  <a:pt x="61432" y="6720"/>
                </a:lnTo>
                <a:lnTo>
                  <a:pt x="57591" y="3840"/>
                </a:lnTo>
                <a:lnTo>
                  <a:pt x="52791" y="2880"/>
                </a:lnTo>
                <a:lnTo>
                  <a:pt x="47990" y="960"/>
                </a:lnTo>
                <a:lnTo>
                  <a:pt x="43190" y="0"/>
                </a:lnTo>
                <a:lnTo>
                  <a:pt x="30708" y="0"/>
                </a:lnTo>
                <a:lnTo>
                  <a:pt x="25908" y="960"/>
                </a:lnTo>
                <a:lnTo>
                  <a:pt x="21122" y="2880"/>
                </a:lnTo>
                <a:lnTo>
                  <a:pt x="16306" y="4800"/>
                </a:lnTo>
                <a:lnTo>
                  <a:pt x="12466" y="7680"/>
                </a:lnTo>
                <a:lnTo>
                  <a:pt x="9601" y="11521"/>
                </a:lnTo>
                <a:lnTo>
                  <a:pt x="6720" y="14401"/>
                </a:lnTo>
                <a:lnTo>
                  <a:pt x="3840" y="19202"/>
                </a:lnTo>
                <a:lnTo>
                  <a:pt x="1905" y="24002"/>
                </a:lnTo>
                <a:lnTo>
                  <a:pt x="944" y="28803"/>
                </a:lnTo>
                <a:lnTo>
                  <a:pt x="0" y="34549"/>
                </a:lnTo>
                <a:lnTo>
                  <a:pt x="0" y="47045"/>
                </a:lnTo>
                <a:lnTo>
                  <a:pt x="944" y="51831"/>
                </a:lnTo>
                <a:lnTo>
                  <a:pt x="1905" y="56631"/>
                </a:lnTo>
                <a:lnTo>
                  <a:pt x="3840" y="61432"/>
                </a:lnTo>
                <a:lnTo>
                  <a:pt x="5745" y="66233"/>
                </a:lnTo>
                <a:lnTo>
                  <a:pt x="8625" y="69113"/>
                </a:lnTo>
                <a:lnTo>
                  <a:pt x="11506" y="72953"/>
                </a:lnTo>
                <a:lnTo>
                  <a:pt x="15346" y="74874"/>
                </a:lnTo>
                <a:lnTo>
                  <a:pt x="20147" y="76794"/>
                </a:lnTo>
                <a:lnTo>
                  <a:pt x="19187" y="59512"/>
                </a:lnTo>
                <a:lnTo>
                  <a:pt x="17282" y="5759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" name="object 250"/>
          <p:cNvSpPr/>
          <p:nvPr/>
        </p:nvSpPr>
        <p:spPr>
          <a:xfrm>
            <a:off x="5114955" y="8345073"/>
            <a:ext cx="10561" cy="20162"/>
          </a:xfrm>
          <a:custGeom>
            <a:avLst/>
            <a:gdLst/>
            <a:ahLst/>
            <a:cxnLst/>
            <a:rect l="l" t="t" r="r" b="b"/>
            <a:pathLst>
              <a:path w="10561" h="20162">
                <a:moveTo>
                  <a:pt x="6720" y="6720"/>
                </a:moveTo>
                <a:lnTo>
                  <a:pt x="3840" y="4800"/>
                </a:lnTo>
                <a:lnTo>
                  <a:pt x="960" y="2880"/>
                </a:lnTo>
                <a:lnTo>
                  <a:pt x="0" y="0"/>
                </a:lnTo>
                <a:lnTo>
                  <a:pt x="960" y="17282"/>
                </a:lnTo>
                <a:lnTo>
                  <a:pt x="5760" y="19202"/>
                </a:lnTo>
                <a:lnTo>
                  <a:pt x="10561" y="20162"/>
                </a:lnTo>
                <a:lnTo>
                  <a:pt x="9601" y="7680"/>
                </a:lnTo>
                <a:lnTo>
                  <a:pt x="6720" y="67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" name="object 251"/>
          <p:cNvSpPr/>
          <p:nvPr/>
        </p:nvSpPr>
        <p:spPr>
          <a:xfrm>
            <a:off x="5179283" y="8250996"/>
            <a:ext cx="48950" cy="113278"/>
          </a:xfrm>
          <a:custGeom>
            <a:avLst/>
            <a:gdLst/>
            <a:ahLst/>
            <a:cxnLst/>
            <a:rect l="l" t="t" r="r" b="b"/>
            <a:pathLst>
              <a:path w="48950" h="113278">
                <a:moveTo>
                  <a:pt x="14401" y="112318"/>
                </a:moveTo>
                <a:lnTo>
                  <a:pt x="15346" y="113278"/>
                </a:lnTo>
                <a:lnTo>
                  <a:pt x="24003" y="113278"/>
                </a:lnTo>
                <a:lnTo>
                  <a:pt x="24003" y="112318"/>
                </a:lnTo>
                <a:lnTo>
                  <a:pt x="25908" y="112318"/>
                </a:lnTo>
                <a:lnTo>
                  <a:pt x="25908" y="47045"/>
                </a:lnTo>
                <a:lnTo>
                  <a:pt x="43190" y="47045"/>
                </a:lnTo>
                <a:lnTo>
                  <a:pt x="44150" y="46085"/>
                </a:lnTo>
                <a:lnTo>
                  <a:pt x="45110" y="45125"/>
                </a:lnTo>
                <a:lnTo>
                  <a:pt x="45110" y="38404"/>
                </a:lnTo>
                <a:lnTo>
                  <a:pt x="44150" y="37444"/>
                </a:lnTo>
                <a:lnTo>
                  <a:pt x="44150" y="36484"/>
                </a:lnTo>
                <a:lnTo>
                  <a:pt x="43190" y="36484"/>
                </a:lnTo>
                <a:lnTo>
                  <a:pt x="43190" y="35524"/>
                </a:lnTo>
                <a:lnTo>
                  <a:pt x="25908" y="35524"/>
                </a:lnTo>
                <a:lnTo>
                  <a:pt x="25908" y="22082"/>
                </a:lnTo>
                <a:lnTo>
                  <a:pt x="26868" y="20162"/>
                </a:lnTo>
                <a:lnTo>
                  <a:pt x="26868" y="18242"/>
                </a:lnTo>
                <a:lnTo>
                  <a:pt x="27843" y="16322"/>
                </a:lnTo>
                <a:lnTo>
                  <a:pt x="28803" y="14401"/>
                </a:lnTo>
                <a:lnTo>
                  <a:pt x="29748" y="13441"/>
                </a:lnTo>
                <a:lnTo>
                  <a:pt x="30708" y="12481"/>
                </a:lnTo>
                <a:lnTo>
                  <a:pt x="31683" y="11521"/>
                </a:lnTo>
                <a:lnTo>
                  <a:pt x="33588" y="11521"/>
                </a:lnTo>
                <a:lnTo>
                  <a:pt x="35524" y="10561"/>
                </a:lnTo>
                <a:lnTo>
                  <a:pt x="39349" y="10561"/>
                </a:lnTo>
                <a:lnTo>
                  <a:pt x="41269" y="11521"/>
                </a:lnTo>
                <a:lnTo>
                  <a:pt x="44150" y="11521"/>
                </a:lnTo>
                <a:lnTo>
                  <a:pt x="44150" y="12481"/>
                </a:lnTo>
                <a:lnTo>
                  <a:pt x="46070" y="12481"/>
                </a:lnTo>
                <a:lnTo>
                  <a:pt x="46070" y="13441"/>
                </a:lnTo>
                <a:lnTo>
                  <a:pt x="47990" y="13441"/>
                </a:lnTo>
                <a:lnTo>
                  <a:pt x="47990" y="12481"/>
                </a:lnTo>
                <a:lnTo>
                  <a:pt x="48950" y="12481"/>
                </a:lnTo>
                <a:lnTo>
                  <a:pt x="48950" y="3840"/>
                </a:lnTo>
                <a:lnTo>
                  <a:pt x="47990" y="2880"/>
                </a:lnTo>
                <a:lnTo>
                  <a:pt x="47030" y="1920"/>
                </a:lnTo>
                <a:lnTo>
                  <a:pt x="46070" y="960"/>
                </a:lnTo>
                <a:lnTo>
                  <a:pt x="43190" y="960"/>
                </a:lnTo>
                <a:lnTo>
                  <a:pt x="41269" y="0"/>
                </a:lnTo>
                <a:lnTo>
                  <a:pt x="28803" y="0"/>
                </a:lnTo>
                <a:lnTo>
                  <a:pt x="25908" y="960"/>
                </a:lnTo>
                <a:lnTo>
                  <a:pt x="23027" y="2880"/>
                </a:lnTo>
                <a:lnTo>
                  <a:pt x="20147" y="3840"/>
                </a:lnTo>
                <a:lnTo>
                  <a:pt x="18242" y="6720"/>
                </a:lnTo>
                <a:lnTo>
                  <a:pt x="16306" y="8641"/>
                </a:lnTo>
                <a:lnTo>
                  <a:pt x="15346" y="11521"/>
                </a:lnTo>
                <a:lnTo>
                  <a:pt x="14401" y="15361"/>
                </a:lnTo>
                <a:lnTo>
                  <a:pt x="13441" y="19202"/>
                </a:lnTo>
                <a:lnTo>
                  <a:pt x="12466" y="23042"/>
                </a:lnTo>
                <a:lnTo>
                  <a:pt x="12466" y="35524"/>
                </a:lnTo>
                <a:lnTo>
                  <a:pt x="1920" y="35524"/>
                </a:lnTo>
                <a:lnTo>
                  <a:pt x="1920" y="36484"/>
                </a:lnTo>
                <a:lnTo>
                  <a:pt x="960" y="36484"/>
                </a:lnTo>
                <a:lnTo>
                  <a:pt x="960" y="37444"/>
                </a:lnTo>
                <a:lnTo>
                  <a:pt x="0" y="37444"/>
                </a:lnTo>
                <a:lnTo>
                  <a:pt x="0" y="45125"/>
                </a:lnTo>
                <a:lnTo>
                  <a:pt x="960" y="46085"/>
                </a:lnTo>
                <a:lnTo>
                  <a:pt x="960" y="47045"/>
                </a:lnTo>
                <a:lnTo>
                  <a:pt x="12466" y="47045"/>
                </a:lnTo>
                <a:lnTo>
                  <a:pt x="12466" y="111358"/>
                </a:lnTo>
                <a:lnTo>
                  <a:pt x="13441" y="111358"/>
                </a:lnTo>
                <a:lnTo>
                  <a:pt x="13441" y="112318"/>
                </a:lnTo>
                <a:lnTo>
                  <a:pt x="14401" y="11231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" name="object 252"/>
          <p:cNvSpPr/>
          <p:nvPr/>
        </p:nvSpPr>
        <p:spPr>
          <a:xfrm>
            <a:off x="5271439" y="8285561"/>
            <a:ext cx="50871" cy="79674"/>
          </a:xfrm>
          <a:custGeom>
            <a:avLst/>
            <a:gdLst/>
            <a:ahLst/>
            <a:cxnLst/>
            <a:rect l="l" t="t" r="r" b="b"/>
            <a:pathLst>
              <a:path w="50871" h="79674">
                <a:moveTo>
                  <a:pt x="47990" y="8641"/>
                </a:moveTo>
                <a:lnTo>
                  <a:pt x="47030" y="8641"/>
                </a:lnTo>
                <a:lnTo>
                  <a:pt x="47030" y="5760"/>
                </a:lnTo>
                <a:lnTo>
                  <a:pt x="46070" y="4800"/>
                </a:lnTo>
                <a:lnTo>
                  <a:pt x="45110" y="3840"/>
                </a:lnTo>
                <a:lnTo>
                  <a:pt x="44150" y="3840"/>
                </a:lnTo>
                <a:lnTo>
                  <a:pt x="43190" y="2880"/>
                </a:lnTo>
                <a:lnTo>
                  <a:pt x="42230" y="2880"/>
                </a:lnTo>
                <a:lnTo>
                  <a:pt x="40309" y="1920"/>
                </a:lnTo>
                <a:lnTo>
                  <a:pt x="39349" y="1920"/>
                </a:lnTo>
                <a:lnTo>
                  <a:pt x="37444" y="960"/>
                </a:lnTo>
                <a:lnTo>
                  <a:pt x="35509" y="960"/>
                </a:lnTo>
                <a:lnTo>
                  <a:pt x="33604" y="0"/>
                </a:lnTo>
                <a:lnTo>
                  <a:pt x="20162" y="0"/>
                </a:lnTo>
                <a:lnTo>
                  <a:pt x="16322" y="1920"/>
                </a:lnTo>
                <a:lnTo>
                  <a:pt x="13441" y="2880"/>
                </a:lnTo>
                <a:lnTo>
                  <a:pt x="10561" y="4800"/>
                </a:lnTo>
                <a:lnTo>
                  <a:pt x="8641" y="6720"/>
                </a:lnTo>
                <a:lnTo>
                  <a:pt x="5760" y="8641"/>
                </a:lnTo>
                <a:lnTo>
                  <a:pt x="3840" y="10561"/>
                </a:lnTo>
                <a:lnTo>
                  <a:pt x="2880" y="13441"/>
                </a:lnTo>
                <a:lnTo>
                  <a:pt x="1920" y="15361"/>
                </a:lnTo>
                <a:lnTo>
                  <a:pt x="1920" y="27843"/>
                </a:lnTo>
                <a:lnTo>
                  <a:pt x="2880" y="29763"/>
                </a:lnTo>
                <a:lnTo>
                  <a:pt x="3840" y="31683"/>
                </a:lnTo>
                <a:lnTo>
                  <a:pt x="5760" y="33604"/>
                </a:lnTo>
                <a:lnTo>
                  <a:pt x="7680" y="35524"/>
                </a:lnTo>
                <a:lnTo>
                  <a:pt x="8641" y="37444"/>
                </a:lnTo>
                <a:lnTo>
                  <a:pt x="10561" y="38389"/>
                </a:lnTo>
                <a:lnTo>
                  <a:pt x="13441" y="40325"/>
                </a:lnTo>
                <a:lnTo>
                  <a:pt x="15361" y="41269"/>
                </a:lnTo>
                <a:lnTo>
                  <a:pt x="17282" y="42230"/>
                </a:lnTo>
                <a:lnTo>
                  <a:pt x="20162" y="43205"/>
                </a:lnTo>
                <a:lnTo>
                  <a:pt x="22067" y="44165"/>
                </a:lnTo>
                <a:lnTo>
                  <a:pt x="24002" y="45110"/>
                </a:lnTo>
                <a:lnTo>
                  <a:pt x="26883" y="46070"/>
                </a:lnTo>
                <a:lnTo>
                  <a:pt x="28788" y="46070"/>
                </a:lnTo>
                <a:lnTo>
                  <a:pt x="30723" y="47045"/>
                </a:lnTo>
                <a:lnTo>
                  <a:pt x="32628" y="48950"/>
                </a:lnTo>
                <a:lnTo>
                  <a:pt x="34564" y="49910"/>
                </a:lnTo>
                <a:lnTo>
                  <a:pt x="35509" y="50886"/>
                </a:lnTo>
                <a:lnTo>
                  <a:pt x="36469" y="51831"/>
                </a:lnTo>
                <a:lnTo>
                  <a:pt x="37444" y="53751"/>
                </a:lnTo>
                <a:lnTo>
                  <a:pt x="38389" y="55671"/>
                </a:lnTo>
                <a:lnTo>
                  <a:pt x="38389" y="59512"/>
                </a:lnTo>
                <a:lnTo>
                  <a:pt x="37444" y="61432"/>
                </a:lnTo>
                <a:lnTo>
                  <a:pt x="37444" y="62392"/>
                </a:lnTo>
                <a:lnTo>
                  <a:pt x="36469" y="64312"/>
                </a:lnTo>
                <a:lnTo>
                  <a:pt x="35509" y="65272"/>
                </a:lnTo>
                <a:lnTo>
                  <a:pt x="33604" y="66233"/>
                </a:lnTo>
                <a:lnTo>
                  <a:pt x="32628" y="67193"/>
                </a:lnTo>
                <a:lnTo>
                  <a:pt x="30723" y="68153"/>
                </a:lnTo>
                <a:lnTo>
                  <a:pt x="28788" y="68153"/>
                </a:lnTo>
                <a:lnTo>
                  <a:pt x="26883" y="69113"/>
                </a:lnTo>
                <a:lnTo>
                  <a:pt x="20162" y="69113"/>
                </a:lnTo>
                <a:lnTo>
                  <a:pt x="17282" y="68153"/>
                </a:lnTo>
                <a:lnTo>
                  <a:pt x="15361" y="68153"/>
                </a:lnTo>
                <a:lnTo>
                  <a:pt x="12481" y="67193"/>
                </a:lnTo>
                <a:lnTo>
                  <a:pt x="10561" y="66233"/>
                </a:lnTo>
                <a:lnTo>
                  <a:pt x="8641" y="65272"/>
                </a:lnTo>
                <a:lnTo>
                  <a:pt x="7680" y="64312"/>
                </a:lnTo>
                <a:lnTo>
                  <a:pt x="5760" y="64312"/>
                </a:lnTo>
                <a:lnTo>
                  <a:pt x="4800" y="63352"/>
                </a:lnTo>
                <a:lnTo>
                  <a:pt x="3840" y="62392"/>
                </a:lnTo>
                <a:lnTo>
                  <a:pt x="960" y="62392"/>
                </a:lnTo>
                <a:lnTo>
                  <a:pt x="960" y="63352"/>
                </a:lnTo>
                <a:lnTo>
                  <a:pt x="0" y="63352"/>
                </a:lnTo>
                <a:lnTo>
                  <a:pt x="0" y="71993"/>
                </a:lnTo>
                <a:lnTo>
                  <a:pt x="960" y="72953"/>
                </a:lnTo>
                <a:lnTo>
                  <a:pt x="1920" y="73913"/>
                </a:lnTo>
                <a:lnTo>
                  <a:pt x="2880" y="74874"/>
                </a:lnTo>
                <a:lnTo>
                  <a:pt x="3840" y="75834"/>
                </a:lnTo>
                <a:lnTo>
                  <a:pt x="5760" y="75834"/>
                </a:lnTo>
                <a:lnTo>
                  <a:pt x="7680" y="76794"/>
                </a:lnTo>
                <a:lnTo>
                  <a:pt x="8641" y="77754"/>
                </a:lnTo>
                <a:lnTo>
                  <a:pt x="10561" y="77754"/>
                </a:lnTo>
                <a:lnTo>
                  <a:pt x="13441" y="78714"/>
                </a:lnTo>
                <a:lnTo>
                  <a:pt x="15361" y="78714"/>
                </a:lnTo>
                <a:lnTo>
                  <a:pt x="17282" y="79674"/>
                </a:lnTo>
                <a:lnTo>
                  <a:pt x="26883" y="79674"/>
                </a:lnTo>
                <a:lnTo>
                  <a:pt x="30723" y="78714"/>
                </a:lnTo>
                <a:lnTo>
                  <a:pt x="34564" y="77754"/>
                </a:lnTo>
                <a:lnTo>
                  <a:pt x="37444" y="76794"/>
                </a:lnTo>
                <a:lnTo>
                  <a:pt x="41285" y="75834"/>
                </a:lnTo>
                <a:lnTo>
                  <a:pt x="43190" y="73913"/>
                </a:lnTo>
                <a:lnTo>
                  <a:pt x="46070" y="71993"/>
                </a:lnTo>
                <a:lnTo>
                  <a:pt x="47990" y="69113"/>
                </a:lnTo>
                <a:lnTo>
                  <a:pt x="48950" y="66233"/>
                </a:lnTo>
                <a:lnTo>
                  <a:pt x="50871" y="63352"/>
                </a:lnTo>
                <a:lnTo>
                  <a:pt x="50871" y="50886"/>
                </a:lnTo>
                <a:lnTo>
                  <a:pt x="49911" y="47990"/>
                </a:lnTo>
                <a:lnTo>
                  <a:pt x="48950" y="46070"/>
                </a:lnTo>
                <a:lnTo>
                  <a:pt x="47030" y="44165"/>
                </a:lnTo>
                <a:lnTo>
                  <a:pt x="45110" y="42230"/>
                </a:lnTo>
                <a:lnTo>
                  <a:pt x="44150" y="41269"/>
                </a:lnTo>
                <a:lnTo>
                  <a:pt x="42230" y="39364"/>
                </a:lnTo>
                <a:lnTo>
                  <a:pt x="39349" y="38389"/>
                </a:lnTo>
                <a:lnTo>
                  <a:pt x="37444" y="37444"/>
                </a:lnTo>
                <a:lnTo>
                  <a:pt x="35509" y="36484"/>
                </a:lnTo>
                <a:lnTo>
                  <a:pt x="32628" y="35524"/>
                </a:lnTo>
                <a:lnTo>
                  <a:pt x="30723" y="34549"/>
                </a:lnTo>
                <a:lnTo>
                  <a:pt x="27828" y="33604"/>
                </a:lnTo>
                <a:lnTo>
                  <a:pt x="25908" y="32644"/>
                </a:lnTo>
                <a:lnTo>
                  <a:pt x="24002" y="31683"/>
                </a:lnTo>
                <a:lnTo>
                  <a:pt x="22067" y="30708"/>
                </a:lnTo>
                <a:lnTo>
                  <a:pt x="20162" y="29763"/>
                </a:lnTo>
                <a:lnTo>
                  <a:pt x="18227" y="28803"/>
                </a:lnTo>
                <a:lnTo>
                  <a:pt x="17282" y="27843"/>
                </a:lnTo>
                <a:lnTo>
                  <a:pt x="16322" y="25923"/>
                </a:lnTo>
                <a:lnTo>
                  <a:pt x="14386" y="24963"/>
                </a:lnTo>
                <a:lnTo>
                  <a:pt x="14386" y="17282"/>
                </a:lnTo>
                <a:lnTo>
                  <a:pt x="15361" y="16322"/>
                </a:lnTo>
                <a:lnTo>
                  <a:pt x="15361" y="15361"/>
                </a:lnTo>
                <a:lnTo>
                  <a:pt x="16322" y="14401"/>
                </a:lnTo>
                <a:lnTo>
                  <a:pt x="17282" y="13441"/>
                </a:lnTo>
                <a:lnTo>
                  <a:pt x="19202" y="12481"/>
                </a:lnTo>
                <a:lnTo>
                  <a:pt x="20162" y="11521"/>
                </a:lnTo>
                <a:lnTo>
                  <a:pt x="22067" y="10561"/>
                </a:lnTo>
                <a:lnTo>
                  <a:pt x="32628" y="10561"/>
                </a:lnTo>
                <a:lnTo>
                  <a:pt x="34564" y="11521"/>
                </a:lnTo>
                <a:lnTo>
                  <a:pt x="36469" y="11521"/>
                </a:lnTo>
                <a:lnTo>
                  <a:pt x="38389" y="12481"/>
                </a:lnTo>
                <a:lnTo>
                  <a:pt x="39349" y="13441"/>
                </a:lnTo>
                <a:lnTo>
                  <a:pt x="41285" y="13441"/>
                </a:lnTo>
                <a:lnTo>
                  <a:pt x="42230" y="14401"/>
                </a:lnTo>
                <a:lnTo>
                  <a:pt x="43190" y="14401"/>
                </a:lnTo>
                <a:lnTo>
                  <a:pt x="44150" y="15361"/>
                </a:lnTo>
                <a:lnTo>
                  <a:pt x="47030" y="15361"/>
                </a:lnTo>
                <a:lnTo>
                  <a:pt x="47030" y="12481"/>
                </a:lnTo>
                <a:lnTo>
                  <a:pt x="47990" y="12481"/>
                </a:lnTo>
                <a:lnTo>
                  <a:pt x="47990" y="86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" name="object 253"/>
          <p:cNvSpPr/>
          <p:nvPr/>
        </p:nvSpPr>
        <p:spPr>
          <a:xfrm>
            <a:off x="5341513" y="8286521"/>
            <a:ext cx="26883" cy="106558"/>
          </a:xfrm>
          <a:custGeom>
            <a:avLst/>
            <a:gdLst/>
            <a:ahLst/>
            <a:cxnLst/>
            <a:rect l="l" t="t" r="r" b="b"/>
            <a:pathLst>
              <a:path w="26883" h="106558">
                <a:moveTo>
                  <a:pt x="8641" y="0"/>
                </a:move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105597"/>
                </a:lnTo>
                <a:lnTo>
                  <a:pt x="1920" y="105597"/>
                </a:lnTo>
                <a:lnTo>
                  <a:pt x="1920" y="106558"/>
                </a:lnTo>
                <a:lnTo>
                  <a:pt x="11521" y="106558"/>
                </a:lnTo>
                <a:lnTo>
                  <a:pt x="12481" y="105597"/>
                </a:lnTo>
                <a:lnTo>
                  <a:pt x="13441" y="24963"/>
                </a:lnTo>
                <a:lnTo>
                  <a:pt x="15361" y="22082"/>
                </a:lnTo>
                <a:lnTo>
                  <a:pt x="17282" y="20162"/>
                </a:lnTo>
                <a:lnTo>
                  <a:pt x="19202" y="18242"/>
                </a:lnTo>
                <a:lnTo>
                  <a:pt x="21122" y="16322"/>
                </a:lnTo>
                <a:lnTo>
                  <a:pt x="23042" y="14401"/>
                </a:lnTo>
                <a:lnTo>
                  <a:pt x="24963" y="13441"/>
                </a:lnTo>
                <a:lnTo>
                  <a:pt x="26883" y="960"/>
                </a:lnTo>
                <a:lnTo>
                  <a:pt x="24002" y="1920"/>
                </a:lnTo>
                <a:lnTo>
                  <a:pt x="22082" y="3840"/>
                </a:lnTo>
                <a:lnTo>
                  <a:pt x="20162" y="4800"/>
                </a:lnTo>
                <a:lnTo>
                  <a:pt x="18242" y="6720"/>
                </a:lnTo>
                <a:lnTo>
                  <a:pt x="16322" y="7680"/>
                </a:lnTo>
                <a:lnTo>
                  <a:pt x="14401" y="9601"/>
                </a:lnTo>
                <a:lnTo>
                  <a:pt x="11521" y="12481"/>
                </a:lnTo>
                <a:lnTo>
                  <a:pt x="11521" y="960"/>
                </a:lnTo>
                <a:lnTo>
                  <a:pt x="10561" y="960"/>
                </a:lnTo>
                <a:lnTo>
                  <a:pt x="10561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" name="object 254"/>
          <p:cNvSpPr/>
          <p:nvPr/>
        </p:nvSpPr>
        <p:spPr>
          <a:xfrm>
            <a:off x="5353994" y="8285561"/>
            <a:ext cx="54711" cy="106558"/>
          </a:xfrm>
          <a:custGeom>
            <a:avLst/>
            <a:gdLst/>
            <a:ahLst/>
            <a:cxnLst/>
            <a:rect l="l" t="t" r="r" b="b"/>
            <a:pathLst>
              <a:path w="54711" h="106558">
                <a:moveTo>
                  <a:pt x="9601" y="75834"/>
                </a:moveTo>
                <a:lnTo>
                  <a:pt x="11521" y="76794"/>
                </a:lnTo>
                <a:lnTo>
                  <a:pt x="13441" y="77754"/>
                </a:lnTo>
                <a:lnTo>
                  <a:pt x="15361" y="78714"/>
                </a:lnTo>
                <a:lnTo>
                  <a:pt x="17282" y="78714"/>
                </a:lnTo>
                <a:lnTo>
                  <a:pt x="19202" y="79674"/>
                </a:lnTo>
                <a:lnTo>
                  <a:pt x="27843" y="79674"/>
                </a:lnTo>
                <a:lnTo>
                  <a:pt x="32644" y="78714"/>
                </a:lnTo>
                <a:lnTo>
                  <a:pt x="36469" y="76794"/>
                </a:lnTo>
                <a:lnTo>
                  <a:pt x="40309" y="74874"/>
                </a:lnTo>
                <a:lnTo>
                  <a:pt x="44150" y="71993"/>
                </a:lnTo>
                <a:lnTo>
                  <a:pt x="46085" y="69113"/>
                </a:lnTo>
                <a:lnTo>
                  <a:pt x="48966" y="65272"/>
                </a:lnTo>
                <a:lnTo>
                  <a:pt x="50871" y="60472"/>
                </a:lnTo>
                <a:lnTo>
                  <a:pt x="52806" y="55671"/>
                </a:lnTo>
                <a:lnTo>
                  <a:pt x="53751" y="50886"/>
                </a:lnTo>
                <a:lnTo>
                  <a:pt x="54711" y="45110"/>
                </a:lnTo>
                <a:lnTo>
                  <a:pt x="54711" y="33604"/>
                </a:lnTo>
                <a:lnTo>
                  <a:pt x="53751" y="28803"/>
                </a:lnTo>
                <a:lnTo>
                  <a:pt x="52806" y="24002"/>
                </a:lnTo>
                <a:lnTo>
                  <a:pt x="51831" y="19202"/>
                </a:lnTo>
                <a:lnTo>
                  <a:pt x="49926" y="14401"/>
                </a:lnTo>
                <a:lnTo>
                  <a:pt x="47990" y="11521"/>
                </a:lnTo>
                <a:lnTo>
                  <a:pt x="45125" y="7680"/>
                </a:lnTo>
                <a:lnTo>
                  <a:pt x="42245" y="4800"/>
                </a:lnTo>
                <a:lnTo>
                  <a:pt x="38404" y="2880"/>
                </a:lnTo>
                <a:lnTo>
                  <a:pt x="35524" y="960"/>
                </a:lnTo>
                <a:lnTo>
                  <a:pt x="30723" y="0"/>
                </a:lnTo>
                <a:lnTo>
                  <a:pt x="20162" y="0"/>
                </a:lnTo>
                <a:lnTo>
                  <a:pt x="18242" y="960"/>
                </a:lnTo>
                <a:lnTo>
                  <a:pt x="16322" y="960"/>
                </a:lnTo>
                <a:lnTo>
                  <a:pt x="14401" y="1920"/>
                </a:lnTo>
                <a:lnTo>
                  <a:pt x="12481" y="14401"/>
                </a:lnTo>
                <a:lnTo>
                  <a:pt x="14401" y="13441"/>
                </a:lnTo>
                <a:lnTo>
                  <a:pt x="16322" y="12481"/>
                </a:lnTo>
                <a:lnTo>
                  <a:pt x="17282" y="12481"/>
                </a:lnTo>
                <a:lnTo>
                  <a:pt x="19202" y="11521"/>
                </a:lnTo>
                <a:lnTo>
                  <a:pt x="25923" y="11521"/>
                </a:lnTo>
                <a:lnTo>
                  <a:pt x="28803" y="12481"/>
                </a:lnTo>
                <a:lnTo>
                  <a:pt x="31683" y="13441"/>
                </a:lnTo>
                <a:lnTo>
                  <a:pt x="33588" y="15361"/>
                </a:lnTo>
                <a:lnTo>
                  <a:pt x="35524" y="17282"/>
                </a:lnTo>
                <a:lnTo>
                  <a:pt x="36469" y="20162"/>
                </a:lnTo>
                <a:lnTo>
                  <a:pt x="38404" y="23042"/>
                </a:lnTo>
                <a:lnTo>
                  <a:pt x="39364" y="25923"/>
                </a:lnTo>
                <a:lnTo>
                  <a:pt x="39364" y="29763"/>
                </a:lnTo>
                <a:lnTo>
                  <a:pt x="40309" y="32644"/>
                </a:lnTo>
                <a:lnTo>
                  <a:pt x="40309" y="47045"/>
                </a:lnTo>
                <a:lnTo>
                  <a:pt x="39364" y="49910"/>
                </a:lnTo>
                <a:lnTo>
                  <a:pt x="38404" y="53751"/>
                </a:lnTo>
                <a:lnTo>
                  <a:pt x="37429" y="56631"/>
                </a:lnTo>
                <a:lnTo>
                  <a:pt x="36469" y="59512"/>
                </a:lnTo>
                <a:lnTo>
                  <a:pt x="34564" y="62392"/>
                </a:lnTo>
                <a:lnTo>
                  <a:pt x="32644" y="64312"/>
                </a:lnTo>
                <a:lnTo>
                  <a:pt x="30723" y="66233"/>
                </a:lnTo>
                <a:lnTo>
                  <a:pt x="27843" y="67193"/>
                </a:lnTo>
                <a:lnTo>
                  <a:pt x="24963" y="68153"/>
                </a:lnTo>
                <a:lnTo>
                  <a:pt x="18242" y="68153"/>
                </a:lnTo>
                <a:lnTo>
                  <a:pt x="14401" y="67193"/>
                </a:lnTo>
                <a:lnTo>
                  <a:pt x="11521" y="64312"/>
                </a:lnTo>
                <a:lnTo>
                  <a:pt x="8641" y="62392"/>
                </a:lnTo>
                <a:lnTo>
                  <a:pt x="4800" y="58552"/>
                </a:lnTo>
                <a:lnTo>
                  <a:pt x="960" y="54711"/>
                </a:lnTo>
                <a:lnTo>
                  <a:pt x="960" y="25923"/>
                </a:lnTo>
                <a:lnTo>
                  <a:pt x="0" y="106558"/>
                </a:lnTo>
                <a:lnTo>
                  <a:pt x="960" y="106558"/>
                </a:lnTo>
                <a:lnTo>
                  <a:pt x="960" y="68153"/>
                </a:lnTo>
                <a:lnTo>
                  <a:pt x="2880" y="70073"/>
                </a:lnTo>
                <a:lnTo>
                  <a:pt x="4800" y="71993"/>
                </a:lnTo>
                <a:lnTo>
                  <a:pt x="6720" y="73913"/>
                </a:lnTo>
                <a:lnTo>
                  <a:pt x="8641" y="74874"/>
                </a:lnTo>
                <a:lnTo>
                  <a:pt x="9601" y="7583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" name="object 255"/>
          <p:cNvSpPr/>
          <p:nvPr/>
        </p:nvSpPr>
        <p:spPr>
          <a:xfrm>
            <a:off x="5436549" y="8290361"/>
            <a:ext cx="2880" cy="24963"/>
          </a:xfrm>
          <a:custGeom>
            <a:avLst/>
            <a:gdLst/>
            <a:ahLst/>
            <a:cxnLst/>
            <a:rect l="l" t="t" r="r" b="b"/>
            <a:pathLst>
              <a:path w="2880" h="24963">
                <a:moveTo>
                  <a:pt x="2880" y="0"/>
                </a:moveTo>
                <a:lnTo>
                  <a:pt x="0" y="1920"/>
                </a:lnTo>
                <a:lnTo>
                  <a:pt x="960" y="24963"/>
                </a:lnTo>
                <a:lnTo>
                  <a:pt x="1920" y="22082"/>
                </a:lnTo>
                <a:lnTo>
                  <a:pt x="288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" name="object 256"/>
          <p:cNvSpPr/>
          <p:nvPr/>
        </p:nvSpPr>
        <p:spPr>
          <a:xfrm>
            <a:off x="5424068" y="8285561"/>
            <a:ext cx="66248" cy="79674"/>
          </a:xfrm>
          <a:custGeom>
            <a:avLst/>
            <a:gdLst/>
            <a:ahLst/>
            <a:cxnLst/>
            <a:rect l="l" t="t" r="r" b="b"/>
            <a:pathLst>
              <a:path w="66248" h="79674">
                <a:moveTo>
                  <a:pt x="23042" y="65272"/>
                </a:moveTo>
                <a:lnTo>
                  <a:pt x="21122" y="64312"/>
                </a:lnTo>
                <a:lnTo>
                  <a:pt x="19202" y="61432"/>
                </a:lnTo>
                <a:lnTo>
                  <a:pt x="17282" y="59512"/>
                </a:lnTo>
                <a:lnTo>
                  <a:pt x="15361" y="56631"/>
                </a:lnTo>
                <a:lnTo>
                  <a:pt x="15361" y="53751"/>
                </a:lnTo>
                <a:lnTo>
                  <a:pt x="14401" y="49910"/>
                </a:lnTo>
                <a:lnTo>
                  <a:pt x="13441" y="46070"/>
                </a:lnTo>
                <a:lnTo>
                  <a:pt x="13441" y="42230"/>
                </a:lnTo>
                <a:lnTo>
                  <a:pt x="64312" y="42230"/>
                </a:lnTo>
                <a:lnTo>
                  <a:pt x="65272" y="41269"/>
                </a:lnTo>
                <a:lnTo>
                  <a:pt x="66248" y="40325"/>
                </a:lnTo>
                <a:lnTo>
                  <a:pt x="66248" y="24963"/>
                </a:lnTo>
                <a:lnTo>
                  <a:pt x="64312" y="21122"/>
                </a:lnTo>
                <a:lnTo>
                  <a:pt x="63367" y="16322"/>
                </a:lnTo>
                <a:lnTo>
                  <a:pt x="61432" y="13441"/>
                </a:lnTo>
                <a:lnTo>
                  <a:pt x="59527" y="9601"/>
                </a:lnTo>
                <a:lnTo>
                  <a:pt x="56647" y="6720"/>
                </a:lnTo>
                <a:lnTo>
                  <a:pt x="52806" y="4800"/>
                </a:lnTo>
                <a:lnTo>
                  <a:pt x="48966" y="2880"/>
                </a:lnTo>
                <a:lnTo>
                  <a:pt x="45125" y="960"/>
                </a:lnTo>
                <a:lnTo>
                  <a:pt x="40325" y="0"/>
                </a:lnTo>
                <a:lnTo>
                  <a:pt x="28803" y="0"/>
                </a:lnTo>
                <a:lnTo>
                  <a:pt x="24002" y="960"/>
                </a:lnTo>
                <a:lnTo>
                  <a:pt x="20162" y="2880"/>
                </a:lnTo>
                <a:lnTo>
                  <a:pt x="15361" y="4800"/>
                </a:lnTo>
                <a:lnTo>
                  <a:pt x="14401" y="26883"/>
                </a:lnTo>
                <a:lnTo>
                  <a:pt x="15361" y="24002"/>
                </a:lnTo>
                <a:lnTo>
                  <a:pt x="16322" y="21122"/>
                </a:lnTo>
                <a:lnTo>
                  <a:pt x="17282" y="19202"/>
                </a:lnTo>
                <a:lnTo>
                  <a:pt x="19202" y="17282"/>
                </a:lnTo>
                <a:lnTo>
                  <a:pt x="21122" y="15361"/>
                </a:lnTo>
                <a:lnTo>
                  <a:pt x="23042" y="13441"/>
                </a:lnTo>
                <a:lnTo>
                  <a:pt x="24963" y="12481"/>
                </a:lnTo>
                <a:lnTo>
                  <a:pt x="27843" y="10561"/>
                </a:lnTo>
                <a:lnTo>
                  <a:pt x="40325" y="10561"/>
                </a:lnTo>
                <a:lnTo>
                  <a:pt x="45125" y="12481"/>
                </a:lnTo>
                <a:lnTo>
                  <a:pt x="48966" y="16322"/>
                </a:lnTo>
                <a:lnTo>
                  <a:pt x="51846" y="20162"/>
                </a:lnTo>
                <a:lnTo>
                  <a:pt x="53766" y="25923"/>
                </a:lnTo>
                <a:lnTo>
                  <a:pt x="52806" y="32644"/>
                </a:lnTo>
                <a:lnTo>
                  <a:pt x="13441" y="32644"/>
                </a:lnTo>
                <a:lnTo>
                  <a:pt x="13441" y="29763"/>
                </a:lnTo>
                <a:lnTo>
                  <a:pt x="12481" y="6720"/>
                </a:lnTo>
                <a:lnTo>
                  <a:pt x="8641" y="10561"/>
                </a:lnTo>
                <a:lnTo>
                  <a:pt x="5760" y="14401"/>
                </a:lnTo>
                <a:lnTo>
                  <a:pt x="3840" y="18242"/>
                </a:lnTo>
                <a:lnTo>
                  <a:pt x="1920" y="23042"/>
                </a:lnTo>
                <a:lnTo>
                  <a:pt x="0" y="28803"/>
                </a:lnTo>
                <a:lnTo>
                  <a:pt x="0" y="52791"/>
                </a:lnTo>
                <a:lnTo>
                  <a:pt x="1920" y="57591"/>
                </a:lnTo>
                <a:lnTo>
                  <a:pt x="3840" y="62392"/>
                </a:lnTo>
                <a:lnTo>
                  <a:pt x="5760" y="66233"/>
                </a:lnTo>
                <a:lnTo>
                  <a:pt x="8641" y="70073"/>
                </a:lnTo>
                <a:lnTo>
                  <a:pt x="12481" y="72953"/>
                </a:lnTo>
                <a:lnTo>
                  <a:pt x="15361" y="75834"/>
                </a:lnTo>
                <a:lnTo>
                  <a:pt x="20162" y="76794"/>
                </a:lnTo>
                <a:lnTo>
                  <a:pt x="24963" y="78714"/>
                </a:lnTo>
                <a:lnTo>
                  <a:pt x="29763" y="79674"/>
                </a:lnTo>
                <a:lnTo>
                  <a:pt x="43205" y="79674"/>
                </a:lnTo>
                <a:lnTo>
                  <a:pt x="46085" y="78714"/>
                </a:lnTo>
                <a:lnTo>
                  <a:pt x="48966" y="78714"/>
                </a:lnTo>
                <a:lnTo>
                  <a:pt x="51846" y="77754"/>
                </a:lnTo>
                <a:lnTo>
                  <a:pt x="53766" y="76794"/>
                </a:lnTo>
                <a:lnTo>
                  <a:pt x="56647" y="76794"/>
                </a:lnTo>
                <a:lnTo>
                  <a:pt x="57591" y="75834"/>
                </a:lnTo>
                <a:lnTo>
                  <a:pt x="59527" y="74874"/>
                </a:lnTo>
                <a:lnTo>
                  <a:pt x="61432" y="74874"/>
                </a:lnTo>
                <a:lnTo>
                  <a:pt x="61432" y="73913"/>
                </a:lnTo>
                <a:lnTo>
                  <a:pt x="62407" y="73913"/>
                </a:lnTo>
                <a:lnTo>
                  <a:pt x="62407" y="72953"/>
                </a:lnTo>
                <a:lnTo>
                  <a:pt x="63367" y="72953"/>
                </a:lnTo>
                <a:lnTo>
                  <a:pt x="63367" y="64312"/>
                </a:lnTo>
                <a:lnTo>
                  <a:pt x="62407" y="64312"/>
                </a:lnTo>
                <a:lnTo>
                  <a:pt x="62407" y="63352"/>
                </a:lnTo>
                <a:lnTo>
                  <a:pt x="59527" y="63352"/>
                </a:lnTo>
                <a:lnTo>
                  <a:pt x="58567" y="64312"/>
                </a:lnTo>
                <a:lnTo>
                  <a:pt x="57591" y="65272"/>
                </a:lnTo>
                <a:lnTo>
                  <a:pt x="55686" y="65272"/>
                </a:lnTo>
                <a:lnTo>
                  <a:pt x="53766" y="66233"/>
                </a:lnTo>
                <a:lnTo>
                  <a:pt x="51846" y="67193"/>
                </a:lnTo>
                <a:lnTo>
                  <a:pt x="48966" y="67193"/>
                </a:lnTo>
                <a:lnTo>
                  <a:pt x="47045" y="68153"/>
                </a:lnTo>
                <a:lnTo>
                  <a:pt x="44165" y="68153"/>
                </a:lnTo>
                <a:lnTo>
                  <a:pt x="41285" y="69113"/>
                </a:lnTo>
                <a:lnTo>
                  <a:pt x="32644" y="69113"/>
                </a:lnTo>
                <a:lnTo>
                  <a:pt x="29763" y="68153"/>
                </a:lnTo>
                <a:lnTo>
                  <a:pt x="25923" y="67193"/>
                </a:lnTo>
                <a:lnTo>
                  <a:pt x="23042" y="6527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" name="object 257"/>
          <p:cNvSpPr/>
          <p:nvPr/>
        </p:nvSpPr>
        <p:spPr>
          <a:xfrm>
            <a:off x="5505663" y="8285561"/>
            <a:ext cx="57607" cy="79674"/>
          </a:xfrm>
          <a:custGeom>
            <a:avLst/>
            <a:gdLst/>
            <a:ahLst/>
            <a:cxnLst/>
            <a:rect l="l" t="t" r="r" b="b"/>
            <a:pathLst>
              <a:path w="57607" h="79674">
                <a:moveTo>
                  <a:pt x="18242" y="76794"/>
                </a:moveTo>
                <a:lnTo>
                  <a:pt x="23042" y="78714"/>
                </a:lnTo>
                <a:lnTo>
                  <a:pt x="27843" y="79674"/>
                </a:lnTo>
                <a:lnTo>
                  <a:pt x="37444" y="79674"/>
                </a:lnTo>
                <a:lnTo>
                  <a:pt x="40325" y="78714"/>
                </a:lnTo>
                <a:lnTo>
                  <a:pt x="42245" y="78714"/>
                </a:lnTo>
                <a:lnTo>
                  <a:pt x="44165" y="77754"/>
                </a:lnTo>
                <a:lnTo>
                  <a:pt x="46085" y="76794"/>
                </a:lnTo>
                <a:lnTo>
                  <a:pt x="48966" y="75834"/>
                </a:lnTo>
                <a:lnTo>
                  <a:pt x="50886" y="75834"/>
                </a:lnTo>
                <a:lnTo>
                  <a:pt x="51846" y="74874"/>
                </a:lnTo>
                <a:lnTo>
                  <a:pt x="53766" y="72953"/>
                </a:lnTo>
                <a:lnTo>
                  <a:pt x="54726" y="72953"/>
                </a:lnTo>
                <a:lnTo>
                  <a:pt x="55686" y="71993"/>
                </a:lnTo>
                <a:lnTo>
                  <a:pt x="56647" y="71033"/>
                </a:lnTo>
                <a:lnTo>
                  <a:pt x="56647" y="70073"/>
                </a:lnTo>
                <a:lnTo>
                  <a:pt x="57607" y="69113"/>
                </a:lnTo>
                <a:lnTo>
                  <a:pt x="57607" y="60472"/>
                </a:lnTo>
                <a:lnTo>
                  <a:pt x="56647" y="60472"/>
                </a:lnTo>
                <a:lnTo>
                  <a:pt x="56647" y="59512"/>
                </a:lnTo>
                <a:lnTo>
                  <a:pt x="55686" y="58552"/>
                </a:lnTo>
                <a:lnTo>
                  <a:pt x="54726" y="58552"/>
                </a:lnTo>
                <a:lnTo>
                  <a:pt x="53766" y="59512"/>
                </a:lnTo>
                <a:lnTo>
                  <a:pt x="52806" y="60472"/>
                </a:lnTo>
                <a:lnTo>
                  <a:pt x="51846" y="61432"/>
                </a:lnTo>
                <a:lnTo>
                  <a:pt x="49926" y="62392"/>
                </a:lnTo>
                <a:lnTo>
                  <a:pt x="48005" y="63352"/>
                </a:lnTo>
                <a:lnTo>
                  <a:pt x="47045" y="64312"/>
                </a:lnTo>
                <a:lnTo>
                  <a:pt x="45125" y="65272"/>
                </a:lnTo>
                <a:lnTo>
                  <a:pt x="42245" y="66233"/>
                </a:lnTo>
                <a:lnTo>
                  <a:pt x="40325" y="67193"/>
                </a:lnTo>
                <a:lnTo>
                  <a:pt x="37444" y="68153"/>
                </a:lnTo>
                <a:lnTo>
                  <a:pt x="30723" y="68153"/>
                </a:lnTo>
                <a:lnTo>
                  <a:pt x="27843" y="67193"/>
                </a:lnTo>
                <a:lnTo>
                  <a:pt x="25923" y="66233"/>
                </a:lnTo>
                <a:lnTo>
                  <a:pt x="23042" y="65272"/>
                </a:lnTo>
                <a:lnTo>
                  <a:pt x="21122" y="63352"/>
                </a:lnTo>
                <a:lnTo>
                  <a:pt x="19202" y="61432"/>
                </a:lnTo>
                <a:lnTo>
                  <a:pt x="17282" y="58552"/>
                </a:lnTo>
                <a:lnTo>
                  <a:pt x="16322" y="55671"/>
                </a:lnTo>
                <a:lnTo>
                  <a:pt x="15361" y="51831"/>
                </a:lnTo>
                <a:lnTo>
                  <a:pt x="14401" y="48950"/>
                </a:lnTo>
                <a:lnTo>
                  <a:pt x="14401" y="30708"/>
                </a:lnTo>
                <a:lnTo>
                  <a:pt x="15361" y="23042"/>
                </a:lnTo>
                <a:lnTo>
                  <a:pt x="19202" y="18242"/>
                </a:lnTo>
                <a:lnTo>
                  <a:pt x="23042" y="13441"/>
                </a:lnTo>
                <a:lnTo>
                  <a:pt x="27843" y="11521"/>
                </a:lnTo>
                <a:lnTo>
                  <a:pt x="39364" y="11521"/>
                </a:lnTo>
                <a:lnTo>
                  <a:pt x="42245" y="12481"/>
                </a:lnTo>
                <a:lnTo>
                  <a:pt x="44165" y="13441"/>
                </a:lnTo>
                <a:lnTo>
                  <a:pt x="46085" y="14401"/>
                </a:lnTo>
                <a:lnTo>
                  <a:pt x="48005" y="15361"/>
                </a:lnTo>
                <a:lnTo>
                  <a:pt x="49926" y="16322"/>
                </a:lnTo>
                <a:lnTo>
                  <a:pt x="50886" y="17282"/>
                </a:lnTo>
                <a:lnTo>
                  <a:pt x="51846" y="18242"/>
                </a:lnTo>
                <a:lnTo>
                  <a:pt x="52806" y="19202"/>
                </a:lnTo>
                <a:lnTo>
                  <a:pt x="53766" y="20162"/>
                </a:lnTo>
                <a:lnTo>
                  <a:pt x="55686" y="20162"/>
                </a:lnTo>
                <a:lnTo>
                  <a:pt x="55686" y="19202"/>
                </a:lnTo>
                <a:lnTo>
                  <a:pt x="56647" y="18242"/>
                </a:lnTo>
                <a:lnTo>
                  <a:pt x="56647" y="17282"/>
                </a:lnTo>
                <a:lnTo>
                  <a:pt x="57607" y="16322"/>
                </a:lnTo>
                <a:lnTo>
                  <a:pt x="57607" y="10561"/>
                </a:lnTo>
                <a:lnTo>
                  <a:pt x="56647" y="10561"/>
                </a:lnTo>
                <a:lnTo>
                  <a:pt x="56647" y="8641"/>
                </a:lnTo>
                <a:lnTo>
                  <a:pt x="55686" y="7680"/>
                </a:lnTo>
                <a:lnTo>
                  <a:pt x="54726" y="6720"/>
                </a:lnTo>
                <a:lnTo>
                  <a:pt x="52806" y="5760"/>
                </a:lnTo>
                <a:lnTo>
                  <a:pt x="51846" y="4800"/>
                </a:lnTo>
                <a:lnTo>
                  <a:pt x="49926" y="3840"/>
                </a:lnTo>
                <a:lnTo>
                  <a:pt x="48966" y="2880"/>
                </a:lnTo>
                <a:lnTo>
                  <a:pt x="47045" y="1920"/>
                </a:lnTo>
                <a:lnTo>
                  <a:pt x="45125" y="1920"/>
                </a:lnTo>
                <a:lnTo>
                  <a:pt x="43205" y="960"/>
                </a:lnTo>
                <a:lnTo>
                  <a:pt x="41285" y="960"/>
                </a:lnTo>
                <a:lnTo>
                  <a:pt x="38404" y="0"/>
                </a:lnTo>
                <a:lnTo>
                  <a:pt x="29763" y="0"/>
                </a:lnTo>
                <a:lnTo>
                  <a:pt x="24963" y="960"/>
                </a:lnTo>
                <a:lnTo>
                  <a:pt x="21122" y="1920"/>
                </a:lnTo>
                <a:lnTo>
                  <a:pt x="16322" y="3840"/>
                </a:lnTo>
                <a:lnTo>
                  <a:pt x="13441" y="6720"/>
                </a:lnTo>
                <a:lnTo>
                  <a:pt x="9601" y="9601"/>
                </a:lnTo>
                <a:lnTo>
                  <a:pt x="6720" y="12481"/>
                </a:lnTo>
                <a:lnTo>
                  <a:pt x="4800" y="17282"/>
                </a:lnTo>
                <a:lnTo>
                  <a:pt x="2895" y="22082"/>
                </a:lnTo>
                <a:lnTo>
                  <a:pt x="960" y="27843"/>
                </a:lnTo>
                <a:lnTo>
                  <a:pt x="0" y="33604"/>
                </a:lnTo>
                <a:lnTo>
                  <a:pt x="0" y="47045"/>
                </a:lnTo>
                <a:lnTo>
                  <a:pt x="960" y="52791"/>
                </a:lnTo>
                <a:lnTo>
                  <a:pt x="1920" y="57591"/>
                </a:lnTo>
                <a:lnTo>
                  <a:pt x="3840" y="62392"/>
                </a:lnTo>
                <a:lnTo>
                  <a:pt x="5760" y="66233"/>
                </a:lnTo>
                <a:lnTo>
                  <a:pt x="8641" y="69113"/>
                </a:lnTo>
                <a:lnTo>
                  <a:pt x="11521" y="72953"/>
                </a:lnTo>
                <a:lnTo>
                  <a:pt x="14401" y="75834"/>
                </a:lnTo>
                <a:lnTo>
                  <a:pt x="18242" y="7679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" name="object 258"/>
          <p:cNvSpPr/>
          <p:nvPr/>
        </p:nvSpPr>
        <p:spPr>
          <a:xfrm>
            <a:off x="5579577" y="8256757"/>
            <a:ext cx="16337" cy="15361"/>
          </a:xfrm>
          <a:custGeom>
            <a:avLst/>
            <a:gdLst/>
            <a:ahLst/>
            <a:cxnLst/>
            <a:rect l="l" t="t" r="r" b="b"/>
            <a:pathLst>
              <a:path w="16337" h="15361">
                <a:moveTo>
                  <a:pt x="16337" y="7680"/>
                </a:moveTo>
                <a:lnTo>
                  <a:pt x="16337" y="4800"/>
                </a:lnTo>
                <a:lnTo>
                  <a:pt x="15361" y="2880"/>
                </a:lnTo>
                <a:lnTo>
                  <a:pt x="14401" y="1920"/>
                </a:lnTo>
                <a:lnTo>
                  <a:pt x="13441" y="0"/>
                </a:lnTo>
                <a:lnTo>
                  <a:pt x="2895" y="0"/>
                </a:lnTo>
                <a:lnTo>
                  <a:pt x="1935" y="1920"/>
                </a:lnTo>
                <a:lnTo>
                  <a:pt x="0" y="2880"/>
                </a:lnTo>
                <a:lnTo>
                  <a:pt x="0" y="13441"/>
                </a:lnTo>
                <a:lnTo>
                  <a:pt x="975" y="14401"/>
                </a:lnTo>
                <a:lnTo>
                  <a:pt x="2895" y="15361"/>
                </a:lnTo>
                <a:lnTo>
                  <a:pt x="13441" y="15361"/>
                </a:lnTo>
                <a:lnTo>
                  <a:pt x="14401" y="14401"/>
                </a:lnTo>
                <a:lnTo>
                  <a:pt x="15361" y="13441"/>
                </a:lnTo>
                <a:lnTo>
                  <a:pt x="16337" y="10561"/>
                </a:lnTo>
                <a:lnTo>
                  <a:pt x="16337" y="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" name="object 259"/>
          <p:cNvSpPr/>
          <p:nvPr/>
        </p:nvSpPr>
        <p:spPr>
          <a:xfrm>
            <a:off x="5580552" y="8286521"/>
            <a:ext cx="13426" cy="77754"/>
          </a:xfrm>
          <a:custGeom>
            <a:avLst/>
            <a:gdLst/>
            <a:ahLst/>
            <a:cxnLst/>
            <a:rect l="l" t="t" r="r" b="b"/>
            <a:pathLst>
              <a:path w="13426" h="77754">
                <a:moveTo>
                  <a:pt x="960" y="960"/>
                </a:moveTo>
                <a:lnTo>
                  <a:pt x="960" y="1920"/>
                </a:lnTo>
                <a:lnTo>
                  <a:pt x="0" y="1920"/>
                </a:lnTo>
                <a:lnTo>
                  <a:pt x="0" y="75834"/>
                </a:lnTo>
                <a:lnTo>
                  <a:pt x="960" y="75834"/>
                </a:lnTo>
                <a:lnTo>
                  <a:pt x="960" y="76794"/>
                </a:lnTo>
                <a:lnTo>
                  <a:pt x="1920" y="76794"/>
                </a:lnTo>
                <a:lnTo>
                  <a:pt x="2865" y="77754"/>
                </a:lnTo>
                <a:lnTo>
                  <a:pt x="11521" y="77754"/>
                </a:lnTo>
                <a:lnTo>
                  <a:pt x="11521" y="76794"/>
                </a:lnTo>
                <a:lnTo>
                  <a:pt x="13426" y="76794"/>
                </a:lnTo>
                <a:lnTo>
                  <a:pt x="13426" y="960"/>
                </a:lnTo>
                <a:lnTo>
                  <a:pt x="12466" y="960"/>
                </a:lnTo>
                <a:lnTo>
                  <a:pt x="11521" y="0"/>
                </a:lnTo>
                <a:lnTo>
                  <a:pt x="2865" y="0"/>
                </a:lnTo>
                <a:lnTo>
                  <a:pt x="1920" y="960"/>
                </a:lnTo>
                <a:lnTo>
                  <a:pt x="960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" name="object 260"/>
          <p:cNvSpPr/>
          <p:nvPr/>
        </p:nvSpPr>
        <p:spPr>
          <a:xfrm>
            <a:off x="5627583" y="8346033"/>
            <a:ext cx="7680" cy="19202"/>
          </a:xfrm>
          <a:custGeom>
            <a:avLst/>
            <a:gdLst/>
            <a:ahLst/>
            <a:cxnLst/>
            <a:rect l="l" t="t" r="r" b="b"/>
            <a:pathLst>
              <a:path w="7680" h="19202">
                <a:moveTo>
                  <a:pt x="0" y="0"/>
                </a:moveTo>
                <a:lnTo>
                  <a:pt x="960" y="17282"/>
                </a:lnTo>
                <a:lnTo>
                  <a:pt x="3840" y="18242"/>
                </a:lnTo>
                <a:lnTo>
                  <a:pt x="7680" y="19202"/>
                </a:lnTo>
                <a:lnTo>
                  <a:pt x="5760" y="7680"/>
                </a:lnTo>
                <a:lnTo>
                  <a:pt x="3840" y="5760"/>
                </a:lnTo>
                <a:lnTo>
                  <a:pt x="960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" name="object 261"/>
          <p:cNvSpPr/>
          <p:nvPr/>
        </p:nvSpPr>
        <p:spPr>
          <a:xfrm>
            <a:off x="5614141" y="8285561"/>
            <a:ext cx="59527" cy="79674"/>
          </a:xfrm>
          <a:custGeom>
            <a:avLst/>
            <a:gdLst/>
            <a:ahLst/>
            <a:cxnLst/>
            <a:rect l="l" t="t" r="r" b="b"/>
            <a:pathLst>
              <a:path w="59527" h="79674">
                <a:moveTo>
                  <a:pt x="6720" y="73913"/>
                </a:moveTo>
                <a:lnTo>
                  <a:pt x="8641" y="75834"/>
                </a:lnTo>
                <a:lnTo>
                  <a:pt x="11521" y="76794"/>
                </a:lnTo>
                <a:lnTo>
                  <a:pt x="14401" y="77754"/>
                </a:lnTo>
                <a:lnTo>
                  <a:pt x="13441" y="60472"/>
                </a:lnTo>
                <a:lnTo>
                  <a:pt x="13441" y="52791"/>
                </a:lnTo>
                <a:lnTo>
                  <a:pt x="14401" y="50886"/>
                </a:lnTo>
                <a:lnTo>
                  <a:pt x="15361" y="48950"/>
                </a:lnTo>
                <a:lnTo>
                  <a:pt x="16322" y="47990"/>
                </a:lnTo>
                <a:lnTo>
                  <a:pt x="18242" y="47045"/>
                </a:lnTo>
                <a:lnTo>
                  <a:pt x="20162" y="45110"/>
                </a:lnTo>
                <a:lnTo>
                  <a:pt x="22082" y="44165"/>
                </a:lnTo>
                <a:lnTo>
                  <a:pt x="24963" y="44165"/>
                </a:lnTo>
                <a:lnTo>
                  <a:pt x="27843" y="43205"/>
                </a:lnTo>
                <a:lnTo>
                  <a:pt x="46085" y="43205"/>
                </a:lnTo>
                <a:lnTo>
                  <a:pt x="46085" y="58552"/>
                </a:lnTo>
                <a:lnTo>
                  <a:pt x="43205" y="62392"/>
                </a:lnTo>
                <a:lnTo>
                  <a:pt x="39364" y="65272"/>
                </a:lnTo>
                <a:lnTo>
                  <a:pt x="36484" y="66233"/>
                </a:lnTo>
                <a:lnTo>
                  <a:pt x="33604" y="68153"/>
                </a:lnTo>
                <a:lnTo>
                  <a:pt x="30723" y="69113"/>
                </a:lnTo>
                <a:lnTo>
                  <a:pt x="23042" y="69113"/>
                </a:lnTo>
                <a:lnTo>
                  <a:pt x="19202" y="68153"/>
                </a:lnTo>
                <a:lnTo>
                  <a:pt x="21122" y="79674"/>
                </a:lnTo>
                <a:lnTo>
                  <a:pt x="28803" y="79674"/>
                </a:lnTo>
                <a:lnTo>
                  <a:pt x="33604" y="78714"/>
                </a:lnTo>
                <a:lnTo>
                  <a:pt x="37444" y="76794"/>
                </a:lnTo>
                <a:lnTo>
                  <a:pt x="41285" y="74874"/>
                </a:lnTo>
                <a:lnTo>
                  <a:pt x="45125" y="71993"/>
                </a:lnTo>
                <a:lnTo>
                  <a:pt x="48005" y="69113"/>
                </a:lnTo>
                <a:lnTo>
                  <a:pt x="48005" y="77754"/>
                </a:lnTo>
                <a:lnTo>
                  <a:pt x="49926" y="77754"/>
                </a:lnTo>
                <a:lnTo>
                  <a:pt x="49926" y="78714"/>
                </a:lnTo>
                <a:lnTo>
                  <a:pt x="56647" y="78714"/>
                </a:lnTo>
                <a:lnTo>
                  <a:pt x="57607" y="77754"/>
                </a:lnTo>
                <a:lnTo>
                  <a:pt x="59527" y="77754"/>
                </a:lnTo>
                <a:lnTo>
                  <a:pt x="59527" y="23042"/>
                </a:lnTo>
                <a:lnTo>
                  <a:pt x="58567" y="19202"/>
                </a:lnTo>
                <a:lnTo>
                  <a:pt x="57607" y="15361"/>
                </a:lnTo>
                <a:lnTo>
                  <a:pt x="56647" y="11521"/>
                </a:lnTo>
                <a:lnTo>
                  <a:pt x="55686" y="8641"/>
                </a:lnTo>
                <a:lnTo>
                  <a:pt x="52806" y="6720"/>
                </a:lnTo>
                <a:lnTo>
                  <a:pt x="50886" y="4800"/>
                </a:lnTo>
                <a:lnTo>
                  <a:pt x="48005" y="2880"/>
                </a:lnTo>
                <a:lnTo>
                  <a:pt x="44165" y="1920"/>
                </a:lnTo>
                <a:lnTo>
                  <a:pt x="40325" y="0"/>
                </a:lnTo>
                <a:lnTo>
                  <a:pt x="24963" y="0"/>
                </a:lnTo>
                <a:lnTo>
                  <a:pt x="22082" y="960"/>
                </a:lnTo>
                <a:lnTo>
                  <a:pt x="19202" y="960"/>
                </a:lnTo>
                <a:lnTo>
                  <a:pt x="17282" y="1920"/>
                </a:lnTo>
                <a:lnTo>
                  <a:pt x="14401" y="2880"/>
                </a:lnTo>
                <a:lnTo>
                  <a:pt x="12481" y="3840"/>
                </a:lnTo>
                <a:lnTo>
                  <a:pt x="10561" y="3840"/>
                </a:lnTo>
                <a:lnTo>
                  <a:pt x="8641" y="4800"/>
                </a:lnTo>
                <a:lnTo>
                  <a:pt x="6720" y="5760"/>
                </a:lnTo>
                <a:lnTo>
                  <a:pt x="5760" y="6720"/>
                </a:lnTo>
                <a:lnTo>
                  <a:pt x="4800" y="7680"/>
                </a:lnTo>
                <a:lnTo>
                  <a:pt x="3840" y="8641"/>
                </a:lnTo>
                <a:lnTo>
                  <a:pt x="3840" y="9601"/>
                </a:lnTo>
                <a:lnTo>
                  <a:pt x="2880" y="10561"/>
                </a:lnTo>
                <a:lnTo>
                  <a:pt x="2880" y="15361"/>
                </a:lnTo>
                <a:lnTo>
                  <a:pt x="3840" y="16322"/>
                </a:lnTo>
                <a:lnTo>
                  <a:pt x="3840" y="17282"/>
                </a:lnTo>
                <a:lnTo>
                  <a:pt x="4800" y="17282"/>
                </a:lnTo>
                <a:lnTo>
                  <a:pt x="4800" y="18242"/>
                </a:lnTo>
                <a:lnTo>
                  <a:pt x="6720" y="18242"/>
                </a:lnTo>
                <a:lnTo>
                  <a:pt x="7680" y="17282"/>
                </a:lnTo>
                <a:lnTo>
                  <a:pt x="8641" y="17282"/>
                </a:lnTo>
                <a:lnTo>
                  <a:pt x="10561" y="16322"/>
                </a:lnTo>
                <a:lnTo>
                  <a:pt x="11521" y="15361"/>
                </a:lnTo>
                <a:lnTo>
                  <a:pt x="13441" y="14401"/>
                </a:lnTo>
                <a:lnTo>
                  <a:pt x="15361" y="13441"/>
                </a:lnTo>
                <a:lnTo>
                  <a:pt x="18242" y="12481"/>
                </a:lnTo>
                <a:lnTo>
                  <a:pt x="20162" y="11521"/>
                </a:lnTo>
                <a:lnTo>
                  <a:pt x="23042" y="11521"/>
                </a:lnTo>
                <a:lnTo>
                  <a:pt x="25923" y="10561"/>
                </a:lnTo>
                <a:lnTo>
                  <a:pt x="32644" y="10561"/>
                </a:lnTo>
                <a:lnTo>
                  <a:pt x="35524" y="11521"/>
                </a:lnTo>
                <a:lnTo>
                  <a:pt x="37444" y="11521"/>
                </a:lnTo>
                <a:lnTo>
                  <a:pt x="39364" y="12481"/>
                </a:lnTo>
                <a:lnTo>
                  <a:pt x="41285" y="13441"/>
                </a:lnTo>
                <a:lnTo>
                  <a:pt x="42245" y="15361"/>
                </a:lnTo>
                <a:lnTo>
                  <a:pt x="44165" y="16322"/>
                </a:lnTo>
                <a:lnTo>
                  <a:pt x="45125" y="18242"/>
                </a:lnTo>
                <a:lnTo>
                  <a:pt x="45125" y="20162"/>
                </a:lnTo>
                <a:lnTo>
                  <a:pt x="46085" y="22082"/>
                </a:lnTo>
                <a:lnTo>
                  <a:pt x="46085" y="33604"/>
                </a:lnTo>
                <a:lnTo>
                  <a:pt x="24963" y="33604"/>
                </a:lnTo>
                <a:lnTo>
                  <a:pt x="21122" y="34549"/>
                </a:lnTo>
                <a:lnTo>
                  <a:pt x="16322" y="35524"/>
                </a:lnTo>
                <a:lnTo>
                  <a:pt x="12481" y="37444"/>
                </a:lnTo>
                <a:lnTo>
                  <a:pt x="9601" y="39364"/>
                </a:lnTo>
                <a:lnTo>
                  <a:pt x="5760" y="41269"/>
                </a:lnTo>
                <a:lnTo>
                  <a:pt x="3840" y="44165"/>
                </a:lnTo>
                <a:lnTo>
                  <a:pt x="1920" y="47045"/>
                </a:lnTo>
                <a:lnTo>
                  <a:pt x="0" y="49910"/>
                </a:lnTo>
                <a:lnTo>
                  <a:pt x="0" y="64312"/>
                </a:lnTo>
                <a:lnTo>
                  <a:pt x="960" y="67193"/>
                </a:lnTo>
                <a:lnTo>
                  <a:pt x="2880" y="70073"/>
                </a:lnTo>
                <a:lnTo>
                  <a:pt x="4800" y="71993"/>
                </a:lnTo>
                <a:lnTo>
                  <a:pt x="6720" y="7391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" name="object 262"/>
          <p:cNvSpPr/>
          <p:nvPr/>
        </p:nvSpPr>
        <p:spPr>
          <a:xfrm>
            <a:off x="5697672" y="8250996"/>
            <a:ext cx="13426" cy="113278"/>
          </a:xfrm>
          <a:custGeom>
            <a:avLst/>
            <a:gdLst/>
            <a:ahLst/>
            <a:cxnLst/>
            <a:rect l="l" t="t" r="r" b="b"/>
            <a:pathLst>
              <a:path w="13426" h="113278">
                <a:moveTo>
                  <a:pt x="944" y="960"/>
                </a:moveTo>
                <a:lnTo>
                  <a:pt x="944" y="1920"/>
                </a:lnTo>
                <a:lnTo>
                  <a:pt x="0" y="1920"/>
                </a:lnTo>
                <a:lnTo>
                  <a:pt x="0" y="111358"/>
                </a:lnTo>
                <a:lnTo>
                  <a:pt x="944" y="111358"/>
                </a:lnTo>
                <a:lnTo>
                  <a:pt x="944" y="112318"/>
                </a:lnTo>
                <a:lnTo>
                  <a:pt x="1904" y="112318"/>
                </a:lnTo>
                <a:lnTo>
                  <a:pt x="2880" y="113278"/>
                </a:lnTo>
                <a:lnTo>
                  <a:pt x="11506" y="113278"/>
                </a:lnTo>
                <a:lnTo>
                  <a:pt x="11506" y="112318"/>
                </a:lnTo>
                <a:lnTo>
                  <a:pt x="13426" y="112318"/>
                </a:lnTo>
                <a:lnTo>
                  <a:pt x="13426" y="960"/>
                </a:lnTo>
                <a:lnTo>
                  <a:pt x="11506" y="960"/>
                </a:lnTo>
                <a:lnTo>
                  <a:pt x="11506" y="0"/>
                </a:lnTo>
                <a:lnTo>
                  <a:pt x="3825" y="0"/>
                </a:lnTo>
                <a:lnTo>
                  <a:pt x="2880" y="960"/>
                </a:lnTo>
                <a:lnTo>
                  <a:pt x="944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" name="object 263"/>
          <p:cNvSpPr/>
          <p:nvPr/>
        </p:nvSpPr>
        <p:spPr>
          <a:xfrm>
            <a:off x="5734141" y="8256757"/>
            <a:ext cx="16322" cy="15361"/>
          </a:xfrm>
          <a:custGeom>
            <a:avLst/>
            <a:gdLst/>
            <a:ahLst/>
            <a:cxnLst/>
            <a:rect l="l" t="t" r="r" b="b"/>
            <a:pathLst>
              <a:path w="16322" h="15361">
                <a:moveTo>
                  <a:pt x="960" y="13441"/>
                </a:moveTo>
                <a:lnTo>
                  <a:pt x="1920" y="14401"/>
                </a:lnTo>
                <a:lnTo>
                  <a:pt x="2880" y="15361"/>
                </a:lnTo>
                <a:lnTo>
                  <a:pt x="13441" y="15361"/>
                </a:lnTo>
                <a:lnTo>
                  <a:pt x="14401" y="14401"/>
                </a:lnTo>
                <a:lnTo>
                  <a:pt x="16322" y="13441"/>
                </a:lnTo>
                <a:lnTo>
                  <a:pt x="16322" y="2880"/>
                </a:lnTo>
                <a:lnTo>
                  <a:pt x="14401" y="1920"/>
                </a:lnTo>
                <a:lnTo>
                  <a:pt x="13441" y="0"/>
                </a:lnTo>
                <a:lnTo>
                  <a:pt x="2880" y="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10561"/>
                </a:lnTo>
                <a:lnTo>
                  <a:pt x="960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4" name="object 264"/>
          <p:cNvSpPr/>
          <p:nvPr/>
        </p:nvSpPr>
        <p:spPr>
          <a:xfrm>
            <a:off x="5736061" y="8286521"/>
            <a:ext cx="13441" cy="77754"/>
          </a:xfrm>
          <a:custGeom>
            <a:avLst/>
            <a:gdLst/>
            <a:ahLst/>
            <a:cxnLst/>
            <a:rect l="l" t="t" r="r" b="b"/>
            <a:pathLst>
              <a:path w="13441" h="77754">
                <a:moveTo>
                  <a:pt x="2880" y="0"/>
                </a:moveTo>
                <a:lnTo>
                  <a:pt x="192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76794"/>
                </a:lnTo>
                <a:lnTo>
                  <a:pt x="1920" y="76794"/>
                </a:lnTo>
                <a:lnTo>
                  <a:pt x="1920" y="77754"/>
                </a:lnTo>
                <a:lnTo>
                  <a:pt x="10561" y="77754"/>
                </a:lnTo>
                <a:lnTo>
                  <a:pt x="11521" y="76794"/>
                </a:lnTo>
                <a:lnTo>
                  <a:pt x="12481" y="76794"/>
                </a:lnTo>
                <a:lnTo>
                  <a:pt x="12481" y="75834"/>
                </a:lnTo>
                <a:lnTo>
                  <a:pt x="13441" y="75834"/>
                </a:lnTo>
                <a:lnTo>
                  <a:pt x="13441" y="1920"/>
                </a:lnTo>
                <a:lnTo>
                  <a:pt x="12481" y="1920"/>
                </a:lnTo>
                <a:lnTo>
                  <a:pt x="12481" y="960"/>
                </a:lnTo>
                <a:lnTo>
                  <a:pt x="11521" y="960"/>
                </a:lnTo>
                <a:lnTo>
                  <a:pt x="11521" y="0"/>
                </a:lnTo>
                <a:lnTo>
                  <a:pt x="288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5" name="object 265"/>
          <p:cNvSpPr/>
          <p:nvPr/>
        </p:nvSpPr>
        <p:spPr>
          <a:xfrm>
            <a:off x="5767745" y="8285561"/>
            <a:ext cx="51831" cy="79674"/>
          </a:xfrm>
          <a:custGeom>
            <a:avLst/>
            <a:gdLst/>
            <a:ahLst/>
            <a:cxnLst/>
            <a:rect l="l" t="t" r="r" b="b"/>
            <a:pathLst>
              <a:path w="51831" h="79674">
                <a:moveTo>
                  <a:pt x="15346" y="16322"/>
                </a:moveTo>
                <a:lnTo>
                  <a:pt x="16322" y="15361"/>
                </a:lnTo>
                <a:lnTo>
                  <a:pt x="17282" y="14401"/>
                </a:lnTo>
                <a:lnTo>
                  <a:pt x="18227" y="13441"/>
                </a:lnTo>
                <a:lnTo>
                  <a:pt x="19187" y="12481"/>
                </a:lnTo>
                <a:lnTo>
                  <a:pt x="20162" y="11521"/>
                </a:lnTo>
                <a:lnTo>
                  <a:pt x="22067" y="10561"/>
                </a:lnTo>
                <a:lnTo>
                  <a:pt x="32628" y="10561"/>
                </a:lnTo>
                <a:lnTo>
                  <a:pt x="34564" y="11521"/>
                </a:lnTo>
                <a:lnTo>
                  <a:pt x="36469" y="11521"/>
                </a:lnTo>
                <a:lnTo>
                  <a:pt x="38389" y="12481"/>
                </a:lnTo>
                <a:lnTo>
                  <a:pt x="40309" y="13441"/>
                </a:lnTo>
                <a:lnTo>
                  <a:pt x="41269" y="13441"/>
                </a:lnTo>
                <a:lnTo>
                  <a:pt x="42230" y="14401"/>
                </a:lnTo>
                <a:lnTo>
                  <a:pt x="43190" y="14401"/>
                </a:lnTo>
                <a:lnTo>
                  <a:pt x="44150" y="15361"/>
                </a:lnTo>
                <a:lnTo>
                  <a:pt x="47030" y="15361"/>
                </a:lnTo>
                <a:lnTo>
                  <a:pt x="47030" y="14401"/>
                </a:lnTo>
                <a:lnTo>
                  <a:pt x="47990" y="13441"/>
                </a:lnTo>
                <a:lnTo>
                  <a:pt x="47990" y="7680"/>
                </a:lnTo>
                <a:lnTo>
                  <a:pt x="47030" y="6720"/>
                </a:lnTo>
                <a:lnTo>
                  <a:pt x="47030" y="5760"/>
                </a:lnTo>
                <a:lnTo>
                  <a:pt x="46070" y="4800"/>
                </a:lnTo>
                <a:lnTo>
                  <a:pt x="45110" y="3840"/>
                </a:lnTo>
                <a:lnTo>
                  <a:pt x="44150" y="3840"/>
                </a:lnTo>
                <a:lnTo>
                  <a:pt x="43190" y="2880"/>
                </a:lnTo>
                <a:lnTo>
                  <a:pt x="42230" y="2880"/>
                </a:lnTo>
                <a:lnTo>
                  <a:pt x="41269" y="1920"/>
                </a:lnTo>
                <a:lnTo>
                  <a:pt x="39349" y="1920"/>
                </a:lnTo>
                <a:lnTo>
                  <a:pt x="37429" y="960"/>
                </a:lnTo>
                <a:lnTo>
                  <a:pt x="36469" y="960"/>
                </a:lnTo>
                <a:lnTo>
                  <a:pt x="34564" y="0"/>
                </a:lnTo>
                <a:lnTo>
                  <a:pt x="20162" y="0"/>
                </a:lnTo>
                <a:lnTo>
                  <a:pt x="16322" y="1920"/>
                </a:lnTo>
                <a:lnTo>
                  <a:pt x="13441" y="2880"/>
                </a:lnTo>
                <a:lnTo>
                  <a:pt x="10561" y="4800"/>
                </a:lnTo>
                <a:lnTo>
                  <a:pt x="8641" y="6720"/>
                </a:lnTo>
                <a:lnTo>
                  <a:pt x="5760" y="8641"/>
                </a:lnTo>
                <a:lnTo>
                  <a:pt x="4800" y="10561"/>
                </a:lnTo>
                <a:lnTo>
                  <a:pt x="3840" y="13441"/>
                </a:lnTo>
                <a:lnTo>
                  <a:pt x="1920" y="15361"/>
                </a:lnTo>
                <a:lnTo>
                  <a:pt x="1920" y="27843"/>
                </a:lnTo>
                <a:lnTo>
                  <a:pt x="2880" y="29763"/>
                </a:lnTo>
                <a:lnTo>
                  <a:pt x="4800" y="31683"/>
                </a:lnTo>
                <a:lnTo>
                  <a:pt x="5760" y="33604"/>
                </a:lnTo>
                <a:lnTo>
                  <a:pt x="7665" y="35524"/>
                </a:lnTo>
                <a:lnTo>
                  <a:pt x="9601" y="37444"/>
                </a:lnTo>
                <a:lnTo>
                  <a:pt x="11506" y="38389"/>
                </a:lnTo>
                <a:lnTo>
                  <a:pt x="13441" y="40325"/>
                </a:lnTo>
                <a:lnTo>
                  <a:pt x="15346" y="41269"/>
                </a:lnTo>
                <a:lnTo>
                  <a:pt x="18227" y="42230"/>
                </a:lnTo>
                <a:lnTo>
                  <a:pt x="20162" y="43205"/>
                </a:lnTo>
                <a:lnTo>
                  <a:pt x="22067" y="44165"/>
                </a:lnTo>
                <a:lnTo>
                  <a:pt x="24947" y="45110"/>
                </a:lnTo>
                <a:lnTo>
                  <a:pt x="26883" y="46070"/>
                </a:lnTo>
                <a:lnTo>
                  <a:pt x="28788" y="46070"/>
                </a:lnTo>
                <a:lnTo>
                  <a:pt x="30723" y="47045"/>
                </a:lnTo>
                <a:lnTo>
                  <a:pt x="32628" y="48950"/>
                </a:lnTo>
                <a:lnTo>
                  <a:pt x="34564" y="49910"/>
                </a:lnTo>
                <a:lnTo>
                  <a:pt x="35509" y="50886"/>
                </a:lnTo>
                <a:lnTo>
                  <a:pt x="36469" y="51831"/>
                </a:lnTo>
                <a:lnTo>
                  <a:pt x="37429" y="53751"/>
                </a:lnTo>
                <a:lnTo>
                  <a:pt x="38389" y="55671"/>
                </a:lnTo>
                <a:lnTo>
                  <a:pt x="38389" y="61432"/>
                </a:lnTo>
                <a:lnTo>
                  <a:pt x="37429" y="62392"/>
                </a:lnTo>
                <a:lnTo>
                  <a:pt x="36469" y="64312"/>
                </a:lnTo>
                <a:lnTo>
                  <a:pt x="35509" y="65272"/>
                </a:lnTo>
                <a:lnTo>
                  <a:pt x="34564" y="66233"/>
                </a:lnTo>
                <a:lnTo>
                  <a:pt x="32628" y="67193"/>
                </a:lnTo>
                <a:lnTo>
                  <a:pt x="30723" y="68153"/>
                </a:lnTo>
                <a:lnTo>
                  <a:pt x="29748" y="68153"/>
                </a:lnTo>
                <a:lnTo>
                  <a:pt x="27843" y="69113"/>
                </a:lnTo>
                <a:lnTo>
                  <a:pt x="20162" y="69113"/>
                </a:lnTo>
                <a:lnTo>
                  <a:pt x="17282" y="68153"/>
                </a:lnTo>
                <a:lnTo>
                  <a:pt x="15346" y="68153"/>
                </a:lnTo>
                <a:lnTo>
                  <a:pt x="12481" y="67193"/>
                </a:lnTo>
                <a:lnTo>
                  <a:pt x="10561" y="66233"/>
                </a:lnTo>
                <a:lnTo>
                  <a:pt x="9601" y="65272"/>
                </a:lnTo>
                <a:lnTo>
                  <a:pt x="7665" y="64312"/>
                </a:lnTo>
                <a:lnTo>
                  <a:pt x="5760" y="64312"/>
                </a:lnTo>
                <a:lnTo>
                  <a:pt x="4800" y="63352"/>
                </a:lnTo>
                <a:lnTo>
                  <a:pt x="3840" y="62392"/>
                </a:lnTo>
                <a:lnTo>
                  <a:pt x="960" y="62392"/>
                </a:lnTo>
                <a:lnTo>
                  <a:pt x="960" y="63352"/>
                </a:lnTo>
                <a:lnTo>
                  <a:pt x="0" y="63352"/>
                </a:lnTo>
                <a:lnTo>
                  <a:pt x="0" y="71993"/>
                </a:lnTo>
                <a:lnTo>
                  <a:pt x="960" y="72953"/>
                </a:lnTo>
                <a:lnTo>
                  <a:pt x="1920" y="73913"/>
                </a:lnTo>
                <a:lnTo>
                  <a:pt x="2880" y="74874"/>
                </a:lnTo>
                <a:lnTo>
                  <a:pt x="4800" y="75834"/>
                </a:lnTo>
                <a:lnTo>
                  <a:pt x="5760" y="75834"/>
                </a:lnTo>
                <a:lnTo>
                  <a:pt x="7665" y="76794"/>
                </a:lnTo>
                <a:lnTo>
                  <a:pt x="9601" y="77754"/>
                </a:lnTo>
                <a:lnTo>
                  <a:pt x="11506" y="77754"/>
                </a:lnTo>
                <a:lnTo>
                  <a:pt x="13441" y="78714"/>
                </a:lnTo>
                <a:lnTo>
                  <a:pt x="15346" y="78714"/>
                </a:lnTo>
                <a:lnTo>
                  <a:pt x="18227" y="79674"/>
                </a:lnTo>
                <a:lnTo>
                  <a:pt x="26883" y="79674"/>
                </a:lnTo>
                <a:lnTo>
                  <a:pt x="30723" y="78714"/>
                </a:lnTo>
                <a:lnTo>
                  <a:pt x="34564" y="77754"/>
                </a:lnTo>
                <a:lnTo>
                  <a:pt x="38389" y="76794"/>
                </a:lnTo>
                <a:lnTo>
                  <a:pt x="41269" y="75834"/>
                </a:lnTo>
                <a:lnTo>
                  <a:pt x="43190" y="73913"/>
                </a:lnTo>
                <a:lnTo>
                  <a:pt x="46070" y="71993"/>
                </a:lnTo>
                <a:lnTo>
                  <a:pt x="47990" y="69113"/>
                </a:lnTo>
                <a:lnTo>
                  <a:pt x="48950" y="66233"/>
                </a:lnTo>
                <a:lnTo>
                  <a:pt x="50871" y="63352"/>
                </a:lnTo>
                <a:lnTo>
                  <a:pt x="51831" y="60472"/>
                </a:lnTo>
                <a:lnTo>
                  <a:pt x="51831" y="52791"/>
                </a:lnTo>
                <a:lnTo>
                  <a:pt x="50871" y="50886"/>
                </a:lnTo>
                <a:lnTo>
                  <a:pt x="49910" y="47990"/>
                </a:lnTo>
                <a:lnTo>
                  <a:pt x="48950" y="46070"/>
                </a:lnTo>
                <a:lnTo>
                  <a:pt x="47030" y="44165"/>
                </a:lnTo>
                <a:lnTo>
                  <a:pt x="46070" y="42230"/>
                </a:lnTo>
                <a:lnTo>
                  <a:pt x="44150" y="41269"/>
                </a:lnTo>
                <a:lnTo>
                  <a:pt x="42230" y="39364"/>
                </a:lnTo>
                <a:lnTo>
                  <a:pt x="39349" y="38389"/>
                </a:lnTo>
                <a:lnTo>
                  <a:pt x="37429" y="37444"/>
                </a:lnTo>
                <a:lnTo>
                  <a:pt x="35509" y="36484"/>
                </a:lnTo>
                <a:lnTo>
                  <a:pt x="32628" y="35524"/>
                </a:lnTo>
                <a:lnTo>
                  <a:pt x="30723" y="34549"/>
                </a:lnTo>
                <a:lnTo>
                  <a:pt x="28788" y="33604"/>
                </a:lnTo>
                <a:lnTo>
                  <a:pt x="25907" y="32644"/>
                </a:lnTo>
                <a:lnTo>
                  <a:pt x="24002" y="31683"/>
                </a:lnTo>
                <a:lnTo>
                  <a:pt x="22067" y="30708"/>
                </a:lnTo>
                <a:lnTo>
                  <a:pt x="20162" y="29763"/>
                </a:lnTo>
                <a:lnTo>
                  <a:pt x="18227" y="28803"/>
                </a:lnTo>
                <a:lnTo>
                  <a:pt x="17282" y="27843"/>
                </a:lnTo>
                <a:lnTo>
                  <a:pt x="16322" y="25923"/>
                </a:lnTo>
                <a:lnTo>
                  <a:pt x="15346" y="24963"/>
                </a:lnTo>
                <a:lnTo>
                  <a:pt x="14386" y="23042"/>
                </a:lnTo>
                <a:lnTo>
                  <a:pt x="14386" y="19202"/>
                </a:lnTo>
                <a:lnTo>
                  <a:pt x="15346" y="17282"/>
                </a:lnTo>
                <a:lnTo>
                  <a:pt x="15346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6" name="object 266"/>
          <p:cNvSpPr/>
          <p:nvPr/>
        </p:nvSpPr>
        <p:spPr>
          <a:xfrm>
            <a:off x="5833018" y="8346033"/>
            <a:ext cx="18242" cy="78714"/>
          </a:xfrm>
          <a:custGeom>
            <a:avLst/>
            <a:gdLst/>
            <a:ahLst/>
            <a:cxnLst/>
            <a:rect l="l" t="t" r="r" b="b"/>
            <a:pathLst>
              <a:path w="18242" h="78714">
                <a:moveTo>
                  <a:pt x="15361" y="2880"/>
                </a:moveTo>
                <a:lnTo>
                  <a:pt x="14401" y="0"/>
                </a:lnTo>
                <a:lnTo>
                  <a:pt x="15361" y="17282"/>
                </a:lnTo>
                <a:lnTo>
                  <a:pt x="18242" y="18242"/>
                </a:lnTo>
                <a:lnTo>
                  <a:pt x="17282" y="5760"/>
                </a:lnTo>
                <a:lnTo>
                  <a:pt x="15361" y="2880"/>
                </a:lnTo>
                <a:close/>
              </a:path>
              <a:path w="18242" h="78714">
                <a:moveTo>
                  <a:pt x="47990" y="-57591"/>
                </a:moveTo>
                <a:lnTo>
                  <a:pt x="45125" y="-58552"/>
                </a:lnTo>
                <a:lnTo>
                  <a:pt x="41285" y="-60472"/>
                </a:lnTo>
                <a:lnTo>
                  <a:pt x="25923" y="-60472"/>
                </a:lnTo>
                <a:lnTo>
                  <a:pt x="23042" y="-59512"/>
                </a:lnTo>
                <a:lnTo>
                  <a:pt x="20162" y="-59512"/>
                </a:lnTo>
                <a:lnTo>
                  <a:pt x="17282" y="-58552"/>
                </a:lnTo>
                <a:lnTo>
                  <a:pt x="15361" y="-57591"/>
                </a:lnTo>
                <a:lnTo>
                  <a:pt x="13441" y="-56631"/>
                </a:lnTo>
                <a:lnTo>
                  <a:pt x="10561" y="-56631"/>
                </a:lnTo>
                <a:lnTo>
                  <a:pt x="9601" y="-55671"/>
                </a:lnTo>
                <a:lnTo>
                  <a:pt x="7680" y="-54711"/>
                </a:lnTo>
                <a:lnTo>
                  <a:pt x="5760" y="-53751"/>
                </a:lnTo>
                <a:lnTo>
                  <a:pt x="5760" y="-52791"/>
                </a:lnTo>
                <a:lnTo>
                  <a:pt x="4800" y="-51831"/>
                </a:lnTo>
                <a:lnTo>
                  <a:pt x="3840" y="-51831"/>
                </a:lnTo>
                <a:lnTo>
                  <a:pt x="3840" y="-44150"/>
                </a:lnTo>
                <a:lnTo>
                  <a:pt x="4800" y="-43190"/>
                </a:lnTo>
                <a:lnTo>
                  <a:pt x="5760" y="-42230"/>
                </a:lnTo>
                <a:lnTo>
                  <a:pt x="6720" y="-42230"/>
                </a:lnTo>
                <a:lnTo>
                  <a:pt x="7680" y="-43190"/>
                </a:lnTo>
                <a:lnTo>
                  <a:pt x="9601" y="-43190"/>
                </a:lnTo>
                <a:lnTo>
                  <a:pt x="10561" y="-44150"/>
                </a:lnTo>
                <a:lnTo>
                  <a:pt x="12481" y="-45110"/>
                </a:lnTo>
                <a:lnTo>
                  <a:pt x="14401" y="-46070"/>
                </a:lnTo>
                <a:lnTo>
                  <a:pt x="16322" y="-47030"/>
                </a:lnTo>
                <a:lnTo>
                  <a:pt x="18242" y="-47990"/>
                </a:lnTo>
                <a:lnTo>
                  <a:pt x="21122" y="-48950"/>
                </a:lnTo>
                <a:lnTo>
                  <a:pt x="24002" y="-48950"/>
                </a:lnTo>
                <a:lnTo>
                  <a:pt x="26883" y="-49910"/>
                </a:lnTo>
                <a:lnTo>
                  <a:pt x="33604" y="-49910"/>
                </a:lnTo>
                <a:lnTo>
                  <a:pt x="35524" y="-48950"/>
                </a:lnTo>
                <a:lnTo>
                  <a:pt x="37444" y="-48950"/>
                </a:lnTo>
                <a:lnTo>
                  <a:pt x="40309" y="-47990"/>
                </a:lnTo>
                <a:lnTo>
                  <a:pt x="41285" y="-47030"/>
                </a:lnTo>
                <a:lnTo>
                  <a:pt x="43205" y="-45110"/>
                </a:lnTo>
                <a:lnTo>
                  <a:pt x="44150" y="-44150"/>
                </a:lnTo>
                <a:lnTo>
                  <a:pt x="45125" y="-42230"/>
                </a:lnTo>
                <a:lnTo>
                  <a:pt x="46085" y="-40309"/>
                </a:lnTo>
                <a:lnTo>
                  <a:pt x="46085" y="-38389"/>
                </a:lnTo>
                <a:lnTo>
                  <a:pt x="47030" y="-35509"/>
                </a:lnTo>
                <a:lnTo>
                  <a:pt x="47030" y="-26868"/>
                </a:lnTo>
                <a:lnTo>
                  <a:pt x="25923" y="-26868"/>
                </a:lnTo>
                <a:lnTo>
                  <a:pt x="21122" y="-25923"/>
                </a:lnTo>
                <a:lnTo>
                  <a:pt x="17282" y="-24947"/>
                </a:lnTo>
                <a:lnTo>
                  <a:pt x="13441" y="-23027"/>
                </a:lnTo>
                <a:lnTo>
                  <a:pt x="9601" y="-21107"/>
                </a:lnTo>
                <a:lnTo>
                  <a:pt x="6720" y="-19202"/>
                </a:lnTo>
                <a:lnTo>
                  <a:pt x="4800" y="-16306"/>
                </a:lnTo>
                <a:lnTo>
                  <a:pt x="2880" y="-13426"/>
                </a:lnTo>
                <a:lnTo>
                  <a:pt x="960" y="-10561"/>
                </a:lnTo>
                <a:lnTo>
                  <a:pt x="0" y="-6720"/>
                </a:lnTo>
                <a:lnTo>
                  <a:pt x="0" y="960"/>
                </a:lnTo>
                <a:lnTo>
                  <a:pt x="960" y="3840"/>
                </a:lnTo>
                <a:lnTo>
                  <a:pt x="1920" y="6720"/>
                </a:lnTo>
                <a:lnTo>
                  <a:pt x="2880" y="9601"/>
                </a:lnTo>
                <a:lnTo>
                  <a:pt x="4800" y="11521"/>
                </a:lnTo>
                <a:lnTo>
                  <a:pt x="6720" y="13441"/>
                </a:lnTo>
                <a:lnTo>
                  <a:pt x="9601" y="15361"/>
                </a:lnTo>
                <a:lnTo>
                  <a:pt x="11521" y="16322"/>
                </a:lnTo>
                <a:lnTo>
                  <a:pt x="15361" y="17282"/>
                </a:lnTo>
                <a:lnTo>
                  <a:pt x="14401" y="0"/>
                </a:lnTo>
                <a:lnTo>
                  <a:pt x="14401" y="-7680"/>
                </a:lnTo>
                <a:lnTo>
                  <a:pt x="15361" y="-9585"/>
                </a:lnTo>
                <a:lnTo>
                  <a:pt x="16322" y="-11521"/>
                </a:lnTo>
                <a:lnTo>
                  <a:pt x="17282" y="-12481"/>
                </a:lnTo>
                <a:lnTo>
                  <a:pt x="19202" y="-13426"/>
                </a:lnTo>
                <a:lnTo>
                  <a:pt x="21122" y="-15361"/>
                </a:lnTo>
                <a:lnTo>
                  <a:pt x="23042" y="-16306"/>
                </a:lnTo>
                <a:lnTo>
                  <a:pt x="25923" y="-16306"/>
                </a:lnTo>
                <a:lnTo>
                  <a:pt x="28803" y="-17266"/>
                </a:lnTo>
                <a:lnTo>
                  <a:pt x="47030" y="-17266"/>
                </a:lnTo>
                <a:lnTo>
                  <a:pt x="47030" y="-1920"/>
                </a:lnTo>
                <a:lnTo>
                  <a:pt x="43205" y="1920"/>
                </a:lnTo>
                <a:lnTo>
                  <a:pt x="40309" y="4800"/>
                </a:lnTo>
                <a:lnTo>
                  <a:pt x="37444" y="5760"/>
                </a:lnTo>
                <a:lnTo>
                  <a:pt x="34564" y="7680"/>
                </a:lnTo>
                <a:lnTo>
                  <a:pt x="30723" y="8641"/>
                </a:lnTo>
                <a:lnTo>
                  <a:pt x="23042" y="8641"/>
                </a:lnTo>
                <a:lnTo>
                  <a:pt x="20162" y="7680"/>
                </a:lnTo>
                <a:lnTo>
                  <a:pt x="17282" y="5760"/>
                </a:lnTo>
                <a:lnTo>
                  <a:pt x="18242" y="18242"/>
                </a:lnTo>
                <a:lnTo>
                  <a:pt x="22082" y="19202"/>
                </a:lnTo>
                <a:lnTo>
                  <a:pt x="29763" y="19202"/>
                </a:lnTo>
                <a:lnTo>
                  <a:pt x="33604" y="18242"/>
                </a:lnTo>
                <a:lnTo>
                  <a:pt x="37444" y="16322"/>
                </a:lnTo>
                <a:lnTo>
                  <a:pt x="42245" y="14401"/>
                </a:lnTo>
                <a:lnTo>
                  <a:pt x="45125" y="11521"/>
                </a:lnTo>
                <a:lnTo>
                  <a:pt x="48966" y="8641"/>
                </a:lnTo>
                <a:lnTo>
                  <a:pt x="48966" y="17282"/>
                </a:lnTo>
                <a:lnTo>
                  <a:pt x="49926" y="17282"/>
                </a:lnTo>
                <a:lnTo>
                  <a:pt x="50871" y="18242"/>
                </a:lnTo>
                <a:lnTo>
                  <a:pt x="57591" y="18242"/>
                </a:lnTo>
                <a:lnTo>
                  <a:pt x="58552" y="17282"/>
                </a:lnTo>
                <a:lnTo>
                  <a:pt x="59512" y="17282"/>
                </a:lnTo>
                <a:lnTo>
                  <a:pt x="60487" y="16322"/>
                </a:lnTo>
                <a:lnTo>
                  <a:pt x="60487" y="-37429"/>
                </a:lnTo>
                <a:lnTo>
                  <a:pt x="59512" y="-41269"/>
                </a:lnTo>
                <a:lnTo>
                  <a:pt x="58552" y="-45110"/>
                </a:lnTo>
                <a:lnTo>
                  <a:pt x="57591" y="-48950"/>
                </a:lnTo>
                <a:lnTo>
                  <a:pt x="55671" y="-51831"/>
                </a:lnTo>
                <a:lnTo>
                  <a:pt x="53751" y="-53751"/>
                </a:lnTo>
                <a:lnTo>
                  <a:pt x="50871" y="-55671"/>
                </a:lnTo>
                <a:lnTo>
                  <a:pt x="47990" y="-5759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7" name="object 267"/>
          <p:cNvSpPr/>
          <p:nvPr/>
        </p:nvSpPr>
        <p:spPr>
          <a:xfrm>
            <a:off x="5905972" y="8267319"/>
            <a:ext cx="48005" cy="97917"/>
          </a:xfrm>
          <a:custGeom>
            <a:avLst/>
            <a:gdLst/>
            <a:ahLst/>
            <a:cxnLst/>
            <a:rect l="l" t="t" r="r" b="b"/>
            <a:pathLst>
              <a:path w="48005" h="97917">
                <a:moveTo>
                  <a:pt x="13441" y="960"/>
                </a:moveTo>
                <a:lnTo>
                  <a:pt x="13441" y="19202"/>
                </a:lnTo>
                <a:lnTo>
                  <a:pt x="2880" y="19202"/>
                </a:lnTo>
                <a:lnTo>
                  <a:pt x="1920" y="20162"/>
                </a:lnTo>
                <a:lnTo>
                  <a:pt x="960" y="20162"/>
                </a:lnTo>
                <a:lnTo>
                  <a:pt x="960" y="22082"/>
                </a:lnTo>
                <a:lnTo>
                  <a:pt x="0" y="23042"/>
                </a:lnTo>
                <a:lnTo>
                  <a:pt x="0" y="28803"/>
                </a:lnTo>
                <a:lnTo>
                  <a:pt x="960" y="29763"/>
                </a:lnTo>
                <a:lnTo>
                  <a:pt x="960" y="30723"/>
                </a:lnTo>
                <a:lnTo>
                  <a:pt x="13441" y="30723"/>
                </a:lnTo>
                <a:lnTo>
                  <a:pt x="13441" y="80634"/>
                </a:lnTo>
                <a:lnTo>
                  <a:pt x="14401" y="84475"/>
                </a:lnTo>
                <a:lnTo>
                  <a:pt x="15361" y="87355"/>
                </a:lnTo>
                <a:lnTo>
                  <a:pt x="16322" y="90236"/>
                </a:lnTo>
                <a:lnTo>
                  <a:pt x="18242" y="92156"/>
                </a:lnTo>
                <a:lnTo>
                  <a:pt x="20162" y="94076"/>
                </a:lnTo>
                <a:lnTo>
                  <a:pt x="22082" y="95036"/>
                </a:lnTo>
                <a:lnTo>
                  <a:pt x="24963" y="95996"/>
                </a:lnTo>
                <a:lnTo>
                  <a:pt x="27843" y="96956"/>
                </a:lnTo>
                <a:lnTo>
                  <a:pt x="30723" y="97916"/>
                </a:lnTo>
                <a:lnTo>
                  <a:pt x="38404" y="97916"/>
                </a:lnTo>
                <a:lnTo>
                  <a:pt x="39364" y="96956"/>
                </a:lnTo>
                <a:lnTo>
                  <a:pt x="42245" y="96956"/>
                </a:lnTo>
                <a:lnTo>
                  <a:pt x="44165" y="95996"/>
                </a:lnTo>
                <a:lnTo>
                  <a:pt x="45125" y="95996"/>
                </a:lnTo>
                <a:lnTo>
                  <a:pt x="46085" y="95036"/>
                </a:lnTo>
                <a:lnTo>
                  <a:pt x="47045" y="94076"/>
                </a:lnTo>
                <a:lnTo>
                  <a:pt x="47045" y="93116"/>
                </a:lnTo>
                <a:lnTo>
                  <a:pt x="48005" y="92156"/>
                </a:lnTo>
                <a:lnTo>
                  <a:pt x="48005" y="86395"/>
                </a:lnTo>
                <a:lnTo>
                  <a:pt x="47045" y="86395"/>
                </a:lnTo>
                <a:lnTo>
                  <a:pt x="47045" y="84475"/>
                </a:lnTo>
                <a:lnTo>
                  <a:pt x="44165" y="84475"/>
                </a:lnTo>
                <a:lnTo>
                  <a:pt x="43205" y="85435"/>
                </a:lnTo>
                <a:lnTo>
                  <a:pt x="41285" y="85435"/>
                </a:lnTo>
                <a:lnTo>
                  <a:pt x="40325" y="86395"/>
                </a:lnTo>
                <a:lnTo>
                  <a:pt x="32644" y="86395"/>
                </a:lnTo>
                <a:lnTo>
                  <a:pt x="29763" y="85435"/>
                </a:lnTo>
                <a:lnTo>
                  <a:pt x="28803" y="82555"/>
                </a:lnTo>
                <a:lnTo>
                  <a:pt x="26883" y="79674"/>
                </a:lnTo>
                <a:lnTo>
                  <a:pt x="26883" y="30723"/>
                </a:lnTo>
                <a:lnTo>
                  <a:pt x="46085" y="30723"/>
                </a:lnTo>
                <a:lnTo>
                  <a:pt x="46085" y="29763"/>
                </a:lnTo>
                <a:lnTo>
                  <a:pt x="47045" y="29763"/>
                </a:lnTo>
                <a:lnTo>
                  <a:pt x="48005" y="28803"/>
                </a:lnTo>
                <a:lnTo>
                  <a:pt x="48005" y="23042"/>
                </a:lnTo>
                <a:lnTo>
                  <a:pt x="47045" y="22082"/>
                </a:lnTo>
                <a:lnTo>
                  <a:pt x="47045" y="20162"/>
                </a:lnTo>
                <a:lnTo>
                  <a:pt x="46085" y="20162"/>
                </a:lnTo>
                <a:lnTo>
                  <a:pt x="45125" y="19202"/>
                </a:lnTo>
                <a:lnTo>
                  <a:pt x="26883" y="19202"/>
                </a:lnTo>
                <a:lnTo>
                  <a:pt x="26883" y="1920"/>
                </a:lnTo>
                <a:lnTo>
                  <a:pt x="25923" y="1920"/>
                </a:lnTo>
                <a:lnTo>
                  <a:pt x="25923" y="960"/>
                </a:lnTo>
                <a:lnTo>
                  <a:pt x="24963" y="0"/>
                </a:lnTo>
                <a:lnTo>
                  <a:pt x="14401" y="0"/>
                </a:lnTo>
                <a:lnTo>
                  <a:pt x="13441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8" name="object 268"/>
          <p:cNvSpPr/>
          <p:nvPr/>
        </p:nvSpPr>
        <p:spPr>
          <a:xfrm>
            <a:off x="5969340" y="8256757"/>
            <a:ext cx="17266" cy="15361"/>
          </a:xfrm>
          <a:custGeom>
            <a:avLst/>
            <a:gdLst/>
            <a:ahLst/>
            <a:cxnLst/>
            <a:rect l="l" t="t" r="r" b="b"/>
            <a:pathLst>
              <a:path w="17266" h="15361">
                <a:moveTo>
                  <a:pt x="17266" y="7680"/>
                </a:moveTo>
                <a:lnTo>
                  <a:pt x="17266" y="4800"/>
                </a:lnTo>
                <a:lnTo>
                  <a:pt x="16306" y="2880"/>
                </a:lnTo>
                <a:lnTo>
                  <a:pt x="15346" y="1920"/>
                </a:lnTo>
                <a:lnTo>
                  <a:pt x="13426" y="0"/>
                </a:lnTo>
                <a:lnTo>
                  <a:pt x="2880" y="0"/>
                </a:lnTo>
                <a:lnTo>
                  <a:pt x="1904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10561"/>
                </a:lnTo>
                <a:lnTo>
                  <a:pt x="960" y="13441"/>
                </a:lnTo>
                <a:lnTo>
                  <a:pt x="1904" y="14401"/>
                </a:lnTo>
                <a:lnTo>
                  <a:pt x="2880" y="15361"/>
                </a:lnTo>
                <a:lnTo>
                  <a:pt x="13426" y="15361"/>
                </a:lnTo>
                <a:lnTo>
                  <a:pt x="15346" y="14401"/>
                </a:lnTo>
                <a:lnTo>
                  <a:pt x="16306" y="13441"/>
                </a:lnTo>
                <a:lnTo>
                  <a:pt x="17266" y="10561"/>
                </a:lnTo>
                <a:lnTo>
                  <a:pt x="17266" y="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9" name="object 269"/>
          <p:cNvSpPr/>
          <p:nvPr/>
        </p:nvSpPr>
        <p:spPr>
          <a:xfrm>
            <a:off x="5971245" y="8286521"/>
            <a:ext cx="13441" cy="77754"/>
          </a:xfrm>
          <a:custGeom>
            <a:avLst/>
            <a:gdLst/>
            <a:ahLst/>
            <a:cxnLst/>
            <a:rect l="l" t="t" r="r" b="b"/>
            <a:pathLst>
              <a:path w="13441" h="77754">
                <a:moveTo>
                  <a:pt x="0" y="960"/>
                </a:moveTo>
                <a:lnTo>
                  <a:pt x="0" y="75834"/>
                </a:lnTo>
                <a:lnTo>
                  <a:pt x="975" y="76794"/>
                </a:lnTo>
                <a:lnTo>
                  <a:pt x="1935" y="76794"/>
                </a:lnTo>
                <a:lnTo>
                  <a:pt x="2895" y="77754"/>
                </a:lnTo>
                <a:lnTo>
                  <a:pt x="10561" y="77754"/>
                </a:lnTo>
                <a:lnTo>
                  <a:pt x="11521" y="76794"/>
                </a:lnTo>
                <a:lnTo>
                  <a:pt x="12496" y="76794"/>
                </a:lnTo>
                <a:lnTo>
                  <a:pt x="13441" y="75834"/>
                </a:lnTo>
                <a:lnTo>
                  <a:pt x="13441" y="1920"/>
                </a:lnTo>
                <a:lnTo>
                  <a:pt x="12496" y="960"/>
                </a:lnTo>
                <a:lnTo>
                  <a:pt x="11521" y="960"/>
                </a:lnTo>
                <a:lnTo>
                  <a:pt x="11521" y="0"/>
                </a:lnTo>
                <a:lnTo>
                  <a:pt x="2895" y="0"/>
                </a:lnTo>
                <a:lnTo>
                  <a:pt x="1935" y="960"/>
                </a:lnTo>
                <a:lnTo>
                  <a:pt x="0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0" name="object 270"/>
          <p:cNvSpPr/>
          <p:nvPr/>
        </p:nvSpPr>
        <p:spPr>
          <a:xfrm>
            <a:off x="6003889" y="8285561"/>
            <a:ext cx="72953" cy="79674"/>
          </a:xfrm>
          <a:custGeom>
            <a:avLst/>
            <a:gdLst/>
            <a:ahLst/>
            <a:cxnLst/>
            <a:rect l="l" t="t" r="r" b="b"/>
            <a:pathLst>
              <a:path w="72953" h="79674">
                <a:moveTo>
                  <a:pt x="17282" y="57591"/>
                </a:moveTo>
                <a:lnTo>
                  <a:pt x="16322" y="54711"/>
                </a:lnTo>
                <a:lnTo>
                  <a:pt x="15361" y="50886"/>
                </a:lnTo>
                <a:lnTo>
                  <a:pt x="14401" y="47045"/>
                </a:lnTo>
                <a:lnTo>
                  <a:pt x="14401" y="31683"/>
                </a:lnTo>
                <a:lnTo>
                  <a:pt x="15361" y="27843"/>
                </a:lnTo>
                <a:lnTo>
                  <a:pt x="16322" y="24963"/>
                </a:lnTo>
                <a:lnTo>
                  <a:pt x="17282" y="21122"/>
                </a:lnTo>
                <a:lnTo>
                  <a:pt x="19202" y="19202"/>
                </a:lnTo>
                <a:lnTo>
                  <a:pt x="21122" y="16322"/>
                </a:lnTo>
                <a:lnTo>
                  <a:pt x="24002" y="14401"/>
                </a:lnTo>
                <a:lnTo>
                  <a:pt x="26883" y="13441"/>
                </a:lnTo>
                <a:lnTo>
                  <a:pt x="29763" y="11521"/>
                </a:lnTo>
                <a:lnTo>
                  <a:pt x="32644" y="10561"/>
                </a:lnTo>
                <a:lnTo>
                  <a:pt x="41285" y="10561"/>
                </a:lnTo>
                <a:lnTo>
                  <a:pt x="44165" y="11521"/>
                </a:lnTo>
                <a:lnTo>
                  <a:pt x="47045" y="13441"/>
                </a:lnTo>
                <a:lnTo>
                  <a:pt x="49926" y="14401"/>
                </a:lnTo>
                <a:lnTo>
                  <a:pt x="52806" y="17282"/>
                </a:lnTo>
                <a:lnTo>
                  <a:pt x="53766" y="19202"/>
                </a:lnTo>
                <a:lnTo>
                  <a:pt x="55686" y="22082"/>
                </a:lnTo>
                <a:lnTo>
                  <a:pt x="56647" y="24963"/>
                </a:lnTo>
                <a:lnTo>
                  <a:pt x="57607" y="28803"/>
                </a:lnTo>
                <a:lnTo>
                  <a:pt x="58567" y="32644"/>
                </a:lnTo>
                <a:lnTo>
                  <a:pt x="58567" y="47990"/>
                </a:lnTo>
                <a:lnTo>
                  <a:pt x="57607" y="51831"/>
                </a:lnTo>
                <a:lnTo>
                  <a:pt x="56647" y="54711"/>
                </a:lnTo>
                <a:lnTo>
                  <a:pt x="55686" y="57591"/>
                </a:lnTo>
                <a:lnTo>
                  <a:pt x="53766" y="60472"/>
                </a:lnTo>
                <a:lnTo>
                  <a:pt x="51846" y="63352"/>
                </a:lnTo>
                <a:lnTo>
                  <a:pt x="48966" y="65272"/>
                </a:lnTo>
                <a:lnTo>
                  <a:pt x="46085" y="66233"/>
                </a:lnTo>
                <a:lnTo>
                  <a:pt x="43205" y="68153"/>
                </a:lnTo>
                <a:lnTo>
                  <a:pt x="31683" y="68153"/>
                </a:lnTo>
                <a:lnTo>
                  <a:pt x="28803" y="67193"/>
                </a:lnTo>
                <a:lnTo>
                  <a:pt x="29763" y="79674"/>
                </a:lnTo>
                <a:lnTo>
                  <a:pt x="42245" y="79674"/>
                </a:lnTo>
                <a:lnTo>
                  <a:pt x="47045" y="78714"/>
                </a:lnTo>
                <a:lnTo>
                  <a:pt x="51846" y="76794"/>
                </a:lnTo>
                <a:lnTo>
                  <a:pt x="56647" y="74874"/>
                </a:lnTo>
                <a:lnTo>
                  <a:pt x="60487" y="71993"/>
                </a:lnTo>
                <a:lnTo>
                  <a:pt x="63367" y="68153"/>
                </a:lnTo>
                <a:lnTo>
                  <a:pt x="66248" y="64312"/>
                </a:lnTo>
                <a:lnTo>
                  <a:pt x="69113" y="60472"/>
                </a:lnTo>
                <a:lnTo>
                  <a:pt x="70088" y="55671"/>
                </a:lnTo>
                <a:lnTo>
                  <a:pt x="71993" y="49910"/>
                </a:lnTo>
                <a:lnTo>
                  <a:pt x="72953" y="45110"/>
                </a:lnTo>
                <a:lnTo>
                  <a:pt x="72953" y="32644"/>
                </a:lnTo>
                <a:lnTo>
                  <a:pt x="71993" y="27843"/>
                </a:lnTo>
                <a:lnTo>
                  <a:pt x="71048" y="23042"/>
                </a:lnTo>
                <a:lnTo>
                  <a:pt x="69113" y="17282"/>
                </a:lnTo>
                <a:lnTo>
                  <a:pt x="67208" y="13441"/>
                </a:lnTo>
                <a:lnTo>
                  <a:pt x="64328" y="10561"/>
                </a:lnTo>
                <a:lnTo>
                  <a:pt x="61447" y="6720"/>
                </a:lnTo>
                <a:lnTo>
                  <a:pt x="57607" y="3840"/>
                </a:lnTo>
                <a:lnTo>
                  <a:pt x="52806" y="2880"/>
                </a:lnTo>
                <a:lnTo>
                  <a:pt x="48006" y="960"/>
                </a:lnTo>
                <a:lnTo>
                  <a:pt x="43205" y="0"/>
                </a:lnTo>
                <a:lnTo>
                  <a:pt x="30723" y="0"/>
                </a:lnTo>
                <a:lnTo>
                  <a:pt x="25923" y="960"/>
                </a:lnTo>
                <a:lnTo>
                  <a:pt x="21122" y="2880"/>
                </a:lnTo>
                <a:lnTo>
                  <a:pt x="16322" y="4800"/>
                </a:lnTo>
                <a:lnTo>
                  <a:pt x="12481" y="7680"/>
                </a:lnTo>
                <a:lnTo>
                  <a:pt x="9601" y="11521"/>
                </a:lnTo>
                <a:lnTo>
                  <a:pt x="5760" y="14401"/>
                </a:lnTo>
                <a:lnTo>
                  <a:pt x="3840" y="19202"/>
                </a:lnTo>
                <a:lnTo>
                  <a:pt x="1920" y="24002"/>
                </a:lnTo>
                <a:lnTo>
                  <a:pt x="960" y="28803"/>
                </a:lnTo>
                <a:lnTo>
                  <a:pt x="0" y="34549"/>
                </a:lnTo>
                <a:lnTo>
                  <a:pt x="0" y="47045"/>
                </a:lnTo>
                <a:lnTo>
                  <a:pt x="960" y="51831"/>
                </a:lnTo>
                <a:lnTo>
                  <a:pt x="1920" y="56631"/>
                </a:lnTo>
                <a:lnTo>
                  <a:pt x="3840" y="61432"/>
                </a:lnTo>
                <a:lnTo>
                  <a:pt x="5760" y="66233"/>
                </a:lnTo>
                <a:lnTo>
                  <a:pt x="8641" y="69113"/>
                </a:lnTo>
                <a:lnTo>
                  <a:pt x="11521" y="72953"/>
                </a:lnTo>
                <a:lnTo>
                  <a:pt x="15361" y="74874"/>
                </a:lnTo>
                <a:lnTo>
                  <a:pt x="20162" y="76794"/>
                </a:lnTo>
                <a:lnTo>
                  <a:pt x="19202" y="59512"/>
                </a:lnTo>
                <a:lnTo>
                  <a:pt x="17282" y="5759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1" name="object 271"/>
          <p:cNvSpPr/>
          <p:nvPr/>
        </p:nvSpPr>
        <p:spPr>
          <a:xfrm>
            <a:off x="6023091" y="8345073"/>
            <a:ext cx="10561" cy="20162"/>
          </a:xfrm>
          <a:custGeom>
            <a:avLst/>
            <a:gdLst/>
            <a:ahLst/>
            <a:cxnLst/>
            <a:rect l="l" t="t" r="r" b="b"/>
            <a:pathLst>
              <a:path w="10561" h="20162">
                <a:moveTo>
                  <a:pt x="6720" y="6720"/>
                </a:moveTo>
                <a:lnTo>
                  <a:pt x="3840" y="4800"/>
                </a:lnTo>
                <a:lnTo>
                  <a:pt x="960" y="2880"/>
                </a:lnTo>
                <a:lnTo>
                  <a:pt x="0" y="0"/>
                </a:lnTo>
                <a:lnTo>
                  <a:pt x="960" y="17282"/>
                </a:lnTo>
                <a:lnTo>
                  <a:pt x="5760" y="19202"/>
                </a:lnTo>
                <a:lnTo>
                  <a:pt x="10561" y="20162"/>
                </a:lnTo>
                <a:lnTo>
                  <a:pt x="9601" y="7680"/>
                </a:lnTo>
                <a:lnTo>
                  <a:pt x="6720" y="67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2" name="object 272"/>
          <p:cNvSpPr/>
          <p:nvPr/>
        </p:nvSpPr>
        <p:spPr>
          <a:xfrm>
            <a:off x="6096060" y="8285561"/>
            <a:ext cx="63352" cy="78714"/>
          </a:xfrm>
          <a:custGeom>
            <a:avLst/>
            <a:gdLst/>
            <a:ahLst/>
            <a:cxnLst/>
            <a:rect l="l" t="t" r="r" b="b"/>
            <a:pathLst>
              <a:path w="63352" h="78714">
                <a:moveTo>
                  <a:pt x="34549" y="11521"/>
                </a:moveTo>
                <a:lnTo>
                  <a:pt x="39349" y="11521"/>
                </a:lnTo>
                <a:lnTo>
                  <a:pt x="41269" y="12481"/>
                </a:lnTo>
                <a:lnTo>
                  <a:pt x="43190" y="13441"/>
                </a:lnTo>
                <a:lnTo>
                  <a:pt x="44150" y="15361"/>
                </a:lnTo>
                <a:lnTo>
                  <a:pt x="46070" y="17282"/>
                </a:lnTo>
                <a:lnTo>
                  <a:pt x="47030" y="19202"/>
                </a:lnTo>
                <a:lnTo>
                  <a:pt x="47990" y="21122"/>
                </a:lnTo>
                <a:lnTo>
                  <a:pt x="48950" y="24002"/>
                </a:lnTo>
                <a:lnTo>
                  <a:pt x="48950" y="25923"/>
                </a:lnTo>
                <a:lnTo>
                  <a:pt x="49911" y="29763"/>
                </a:lnTo>
                <a:lnTo>
                  <a:pt x="49911" y="77754"/>
                </a:lnTo>
                <a:lnTo>
                  <a:pt x="51831" y="77754"/>
                </a:lnTo>
                <a:lnTo>
                  <a:pt x="51831" y="78714"/>
                </a:lnTo>
                <a:lnTo>
                  <a:pt x="60472" y="78714"/>
                </a:lnTo>
                <a:lnTo>
                  <a:pt x="61432" y="77754"/>
                </a:lnTo>
                <a:lnTo>
                  <a:pt x="62392" y="77754"/>
                </a:lnTo>
                <a:lnTo>
                  <a:pt x="62392" y="76794"/>
                </a:lnTo>
                <a:lnTo>
                  <a:pt x="63352" y="76794"/>
                </a:lnTo>
                <a:lnTo>
                  <a:pt x="63352" y="26883"/>
                </a:lnTo>
                <a:lnTo>
                  <a:pt x="62392" y="22082"/>
                </a:lnTo>
                <a:lnTo>
                  <a:pt x="61432" y="18242"/>
                </a:lnTo>
                <a:lnTo>
                  <a:pt x="60472" y="14401"/>
                </a:lnTo>
                <a:lnTo>
                  <a:pt x="59512" y="11521"/>
                </a:lnTo>
                <a:lnTo>
                  <a:pt x="57591" y="8641"/>
                </a:lnTo>
                <a:lnTo>
                  <a:pt x="54711" y="5760"/>
                </a:lnTo>
                <a:lnTo>
                  <a:pt x="52791" y="3840"/>
                </a:lnTo>
                <a:lnTo>
                  <a:pt x="48950" y="1920"/>
                </a:lnTo>
                <a:lnTo>
                  <a:pt x="46070" y="960"/>
                </a:lnTo>
                <a:lnTo>
                  <a:pt x="41269" y="0"/>
                </a:lnTo>
                <a:lnTo>
                  <a:pt x="32628" y="0"/>
                </a:lnTo>
                <a:lnTo>
                  <a:pt x="28788" y="960"/>
                </a:lnTo>
                <a:lnTo>
                  <a:pt x="23987" y="2880"/>
                </a:lnTo>
                <a:lnTo>
                  <a:pt x="20147" y="4800"/>
                </a:lnTo>
                <a:lnTo>
                  <a:pt x="16306" y="8641"/>
                </a:lnTo>
                <a:lnTo>
                  <a:pt x="12466" y="13441"/>
                </a:lnTo>
                <a:lnTo>
                  <a:pt x="12466" y="2880"/>
                </a:lnTo>
                <a:lnTo>
                  <a:pt x="11506" y="2880"/>
                </a:lnTo>
                <a:lnTo>
                  <a:pt x="11506" y="1920"/>
                </a:lnTo>
                <a:lnTo>
                  <a:pt x="10546" y="960"/>
                </a:lnTo>
                <a:lnTo>
                  <a:pt x="1904" y="960"/>
                </a:lnTo>
                <a:lnTo>
                  <a:pt x="944" y="1920"/>
                </a:lnTo>
                <a:lnTo>
                  <a:pt x="0" y="2880"/>
                </a:lnTo>
                <a:lnTo>
                  <a:pt x="0" y="76794"/>
                </a:lnTo>
                <a:lnTo>
                  <a:pt x="944" y="77754"/>
                </a:lnTo>
                <a:lnTo>
                  <a:pt x="1904" y="77754"/>
                </a:lnTo>
                <a:lnTo>
                  <a:pt x="2865" y="78714"/>
                </a:lnTo>
                <a:lnTo>
                  <a:pt x="11506" y="78714"/>
                </a:lnTo>
                <a:lnTo>
                  <a:pt x="11506" y="77754"/>
                </a:lnTo>
                <a:lnTo>
                  <a:pt x="13426" y="77754"/>
                </a:lnTo>
                <a:lnTo>
                  <a:pt x="13426" y="24963"/>
                </a:lnTo>
                <a:lnTo>
                  <a:pt x="17266" y="21122"/>
                </a:lnTo>
                <a:lnTo>
                  <a:pt x="21107" y="17282"/>
                </a:lnTo>
                <a:lnTo>
                  <a:pt x="23987" y="15361"/>
                </a:lnTo>
                <a:lnTo>
                  <a:pt x="27828" y="12481"/>
                </a:lnTo>
                <a:lnTo>
                  <a:pt x="30708" y="11521"/>
                </a:lnTo>
                <a:lnTo>
                  <a:pt x="34549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3" name="object 273"/>
          <p:cNvSpPr/>
          <p:nvPr/>
        </p:nvSpPr>
        <p:spPr>
          <a:xfrm>
            <a:off x="6186281" y="8289401"/>
            <a:ext cx="16322" cy="19202"/>
          </a:xfrm>
          <a:custGeom>
            <a:avLst/>
            <a:gdLst/>
            <a:ahLst/>
            <a:cxnLst/>
            <a:rect l="l" t="t" r="r" b="b"/>
            <a:pathLst>
              <a:path w="16322" h="19202">
                <a:moveTo>
                  <a:pt x="16322" y="3840"/>
                </a:moveTo>
                <a:lnTo>
                  <a:pt x="15361" y="2880"/>
                </a:lnTo>
                <a:lnTo>
                  <a:pt x="14401" y="1920"/>
                </a:lnTo>
                <a:lnTo>
                  <a:pt x="13441" y="960"/>
                </a:lnTo>
                <a:lnTo>
                  <a:pt x="12481" y="960"/>
                </a:lnTo>
                <a:lnTo>
                  <a:pt x="11521" y="0"/>
                </a:lnTo>
                <a:lnTo>
                  <a:pt x="4800" y="0"/>
                </a:lnTo>
                <a:lnTo>
                  <a:pt x="3855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75" y="1920"/>
                </a:lnTo>
                <a:lnTo>
                  <a:pt x="975" y="2880"/>
                </a:lnTo>
                <a:lnTo>
                  <a:pt x="0" y="3840"/>
                </a:lnTo>
                <a:lnTo>
                  <a:pt x="0" y="15361"/>
                </a:lnTo>
                <a:lnTo>
                  <a:pt x="975" y="16322"/>
                </a:lnTo>
                <a:lnTo>
                  <a:pt x="975" y="17282"/>
                </a:lnTo>
                <a:lnTo>
                  <a:pt x="1920" y="17282"/>
                </a:lnTo>
                <a:lnTo>
                  <a:pt x="2880" y="18242"/>
                </a:lnTo>
                <a:lnTo>
                  <a:pt x="3855" y="18242"/>
                </a:lnTo>
                <a:lnTo>
                  <a:pt x="4800" y="19202"/>
                </a:lnTo>
                <a:lnTo>
                  <a:pt x="11521" y="19202"/>
                </a:lnTo>
                <a:lnTo>
                  <a:pt x="12481" y="18242"/>
                </a:lnTo>
                <a:lnTo>
                  <a:pt x="13441" y="18242"/>
                </a:lnTo>
                <a:lnTo>
                  <a:pt x="14401" y="17282"/>
                </a:lnTo>
                <a:lnTo>
                  <a:pt x="15361" y="16322"/>
                </a:lnTo>
                <a:lnTo>
                  <a:pt x="16322" y="15361"/>
                </a:lnTo>
                <a:lnTo>
                  <a:pt x="16322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4" name="object 274"/>
          <p:cNvSpPr/>
          <p:nvPr/>
        </p:nvSpPr>
        <p:spPr>
          <a:xfrm>
            <a:off x="6176695" y="8346033"/>
            <a:ext cx="25907" cy="41285"/>
          </a:xfrm>
          <a:custGeom>
            <a:avLst/>
            <a:gdLst/>
            <a:ahLst/>
            <a:cxnLst/>
            <a:rect l="l" t="t" r="r" b="b"/>
            <a:pathLst>
              <a:path w="25907" h="41285">
                <a:moveTo>
                  <a:pt x="10561" y="16322"/>
                </a:moveTo>
                <a:lnTo>
                  <a:pt x="0" y="38404"/>
                </a:lnTo>
                <a:lnTo>
                  <a:pt x="0" y="40325"/>
                </a:lnTo>
                <a:lnTo>
                  <a:pt x="944" y="40325"/>
                </a:lnTo>
                <a:lnTo>
                  <a:pt x="944" y="41285"/>
                </a:lnTo>
                <a:lnTo>
                  <a:pt x="6720" y="41285"/>
                </a:lnTo>
                <a:lnTo>
                  <a:pt x="6720" y="40325"/>
                </a:lnTo>
                <a:lnTo>
                  <a:pt x="8625" y="40325"/>
                </a:lnTo>
                <a:lnTo>
                  <a:pt x="9585" y="39364"/>
                </a:lnTo>
                <a:lnTo>
                  <a:pt x="10561" y="39364"/>
                </a:lnTo>
                <a:lnTo>
                  <a:pt x="10561" y="38404"/>
                </a:lnTo>
                <a:lnTo>
                  <a:pt x="21107" y="22082"/>
                </a:lnTo>
                <a:lnTo>
                  <a:pt x="22067" y="21122"/>
                </a:lnTo>
                <a:lnTo>
                  <a:pt x="23027" y="19202"/>
                </a:lnTo>
                <a:lnTo>
                  <a:pt x="23987" y="18242"/>
                </a:lnTo>
                <a:lnTo>
                  <a:pt x="23987" y="17282"/>
                </a:lnTo>
                <a:lnTo>
                  <a:pt x="24947" y="16322"/>
                </a:lnTo>
                <a:lnTo>
                  <a:pt x="24947" y="14401"/>
                </a:lnTo>
                <a:lnTo>
                  <a:pt x="25907" y="13441"/>
                </a:lnTo>
                <a:lnTo>
                  <a:pt x="25907" y="2880"/>
                </a:lnTo>
                <a:lnTo>
                  <a:pt x="24947" y="1920"/>
                </a:lnTo>
                <a:lnTo>
                  <a:pt x="24947" y="960"/>
                </a:lnTo>
                <a:lnTo>
                  <a:pt x="23987" y="960"/>
                </a:lnTo>
                <a:lnTo>
                  <a:pt x="23987" y="0"/>
                </a:lnTo>
                <a:lnTo>
                  <a:pt x="13441" y="0"/>
                </a:lnTo>
                <a:lnTo>
                  <a:pt x="12466" y="960"/>
                </a:lnTo>
                <a:lnTo>
                  <a:pt x="11506" y="1920"/>
                </a:lnTo>
                <a:lnTo>
                  <a:pt x="11506" y="2880"/>
                </a:lnTo>
                <a:lnTo>
                  <a:pt x="10561" y="3840"/>
                </a:lnTo>
                <a:lnTo>
                  <a:pt x="10561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5" name="object 275"/>
          <p:cNvSpPr/>
          <p:nvPr/>
        </p:nvSpPr>
        <p:spPr>
          <a:xfrm>
            <a:off x="1864507" y="8559150"/>
            <a:ext cx="92160" cy="0"/>
          </a:xfrm>
          <a:custGeom>
            <a:avLst/>
            <a:gdLst/>
            <a:ahLst/>
            <a:cxnLst/>
            <a:rect l="l" t="t" r="r" b="b"/>
            <a:pathLst>
              <a:path w="92160" h="0">
                <a:moveTo>
                  <a:pt x="0" y="0"/>
                </a:moveTo>
                <a:lnTo>
                  <a:pt x="92160" y="0"/>
                </a:lnTo>
              </a:path>
            </a:pathLst>
          </a:custGeom>
          <a:ln w="12789">
            <a:solidFill>
              <a:srgbClr val="58585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6" name="object 276"/>
          <p:cNvSpPr/>
          <p:nvPr/>
        </p:nvSpPr>
        <p:spPr>
          <a:xfrm>
            <a:off x="2047859" y="8496757"/>
            <a:ext cx="44150" cy="104633"/>
          </a:xfrm>
          <a:custGeom>
            <a:avLst/>
            <a:gdLst/>
            <a:ahLst/>
            <a:cxnLst/>
            <a:rect l="l" t="t" r="r" b="b"/>
            <a:pathLst>
              <a:path w="44150" h="104633">
                <a:moveTo>
                  <a:pt x="0" y="98871"/>
                </a:moveTo>
                <a:lnTo>
                  <a:pt x="0" y="101751"/>
                </a:lnTo>
                <a:lnTo>
                  <a:pt x="960" y="102716"/>
                </a:lnTo>
                <a:lnTo>
                  <a:pt x="1920" y="103674"/>
                </a:lnTo>
                <a:lnTo>
                  <a:pt x="2880" y="104633"/>
                </a:lnTo>
                <a:lnTo>
                  <a:pt x="40325" y="104633"/>
                </a:lnTo>
                <a:lnTo>
                  <a:pt x="43190" y="103674"/>
                </a:lnTo>
                <a:lnTo>
                  <a:pt x="40325" y="93113"/>
                </a:lnTo>
                <a:lnTo>
                  <a:pt x="14401" y="93113"/>
                </a:lnTo>
                <a:lnTo>
                  <a:pt x="14401" y="56633"/>
                </a:lnTo>
                <a:lnTo>
                  <a:pt x="38389" y="56633"/>
                </a:lnTo>
                <a:lnTo>
                  <a:pt x="41269" y="57598"/>
                </a:lnTo>
                <a:lnTo>
                  <a:pt x="44150" y="58556"/>
                </a:lnTo>
                <a:lnTo>
                  <a:pt x="41269" y="43197"/>
                </a:lnTo>
                <a:lnTo>
                  <a:pt x="38389" y="44154"/>
                </a:lnTo>
                <a:lnTo>
                  <a:pt x="36484" y="45113"/>
                </a:lnTo>
                <a:lnTo>
                  <a:pt x="14401" y="45113"/>
                </a:lnTo>
                <a:lnTo>
                  <a:pt x="14401" y="11521"/>
                </a:lnTo>
                <a:lnTo>
                  <a:pt x="29763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9887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7" name="object 277"/>
          <p:cNvSpPr/>
          <p:nvPr/>
        </p:nvSpPr>
        <p:spPr>
          <a:xfrm>
            <a:off x="2062261" y="8496757"/>
            <a:ext cx="54711" cy="103674"/>
          </a:xfrm>
          <a:custGeom>
            <a:avLst/>
            <a:gdLst/>
            <a:ahLst/>
            <a:cxnLst/>
            <a:rect l="l" t="t" r="r" b="b"/>
            <a:pathLst>
              <a:path w="54711" h="103674">
                <a:moveTo>
                  <a:pt x="25923" y="960"/>
                </a:moveTo>
                <a:lnTo>
                  <a:pt x="21107" y="0"/>
                </a:lnTo>
                <a:lnTo>
                  <a:pt x="15361" y="0"/>
                </a:lnTo>
                <a:lnTo>
                  <a:pt x="0" y="11521"/>
                </a:lnTo>
                <a:lnTo>
                  <a:pt x="18242" y="11521"/>
                </a:lnTo>
                <a:lnTo>
                  <a:pt x="21107" y="12481"/>
                </a:lnTo>
                <a:lnTo>
                  <a:pt x="23987" y="12481"/>
                </a:lnTo>
                <a:lnTo>
                  <a:pt x="25923" y="13441"/>
                </a:lnTo>
                <a:lnTo>
                  <a:pt x="27828" y="14401"/>
                </a:lnTo>
                <a:lnTo>
                  <a:pt x="29748" y="16322"/>
                </a:lnTo>
                <a:lnTo>
                  <a:pt x="31668" y="17282"/>
                </a:lnTo>
                <a:lnTo>
                  <a:pt x="32628" y="19187"/>
                </a:lnTo>
                <a:lnTo>
                  <a:pt x="32628" y="21122"/>
                </a:lnTo>
                <a:lnTo>
                  <a:pt x="33588" y="23027"/>
                </a:lnTo>
                <a:lnTo>
                  <a:pt x="33588" y="32628"/>
                </a:lnTo>
                <a:lnTo>
                  <a:pt x="32628" y="34549"/>
                </a:lnTo>
                <a:lnTo>
                  <a:pt x="32628" y="36469"/>
                </a:lnTo>
                <a:lnTo>
                  <a:pt x="31668" y="38392"/>
                </a:lnTo>
                <a:lnTo>
                  <a:pt x="29748" y="40315"/>
                </a:lnTo>
                <a:lnTo>
                  <a:pt x="28788" y="42233"/>
                </a:lnTo>
                <a:lnTo>
                  <a:pt x="26868" y="43197"/>
                </a:lnTo>
                <a:lnTo>
                  <a:pt x="29748" y="58556"/>
                </a:lnTo>
                <a:lnTo>
                  <a:pt x="32628" y="59515"/>
                </a:lnTo>
                <a:lnTo>
                  <a:pt x="34549" y="61437"/>
                </a:lnTo>
                <a:lnTo>
                  <a:pt x="36469" y="63354"/>
                </a:lnTo>
                <a:lnTo>
                  <a:pt x="37429" y="65277"/>
                </a:lnTo>
                <a:lnTo>
                  <a:pt x="38389" y="67194"/>
                </a:lnTo>
                <a:lnTo>
                  <a:pt x="40309" y="70075"/>
                </a:lnTo>
                <a:lnTo>
                  <a:pt x="40309" y="78713"/>
                </a:lnTo>
                <a:lnTo>
                  <a:pt x="39349" y="81594"/>
                </a:lnTo>
                <a:lnTo>
                  <a:pt x="38389" y="83512"/>
                </a:lnTo>
                <a:lnTo>
                  <a:pt x="37429" y="85433"/>
                </a:lnTo>
                <a:lnTo>
                  <a:pt x="36469" y="87351"/>
                </a:lnTo>
                <a:lnTo>
                  <a:pt x="34549" y="89274"/>
                </a:lnTo>
                <a:lnTo>
                  <a:pt x="32628" y="90232"/>
                </a:lnTo>
                <a:lnTo>
                  <a:pt x="30708" y="91191"/>
                </a:lnTo>
                <a:lnTo>
                  <a:pt x="27828" y="92156"/>
                </a:lnTo>
                <a:lnTo>
                  <a:pt x="25923" y="93113"/>
                </a:lnTo>
                <a:lnTo>
                  <a:pt x="28788" y="103674"/>
                </a:lnTo>
                <a:lnTo>
                  <a:pt x="31668" y="103674"/>
                </a:lnTo>
                <a:lnTo>
                  <a:pt x="34549" y="102716"/>
                </a:lnTo>
                <a:lnTo>
                  <a:pt x="37429" y="101751"/>
                </a:lnTo>
                <a:lnTo>
                  <a:pt x="40309" y="100792"/>
                </a:lnTo>
                <a:lnTo>
                  <a:pt x="42230" y="98871"/>
                </a:lnTo>
                <a:lnTo>
                  <a:pt x="45110" y="96953"/>
                </a:lnTo>
                <a:lnTo>
                  <a:pt x="47030" y="95995"/>
                </a:lnTo>
                <a:lnTo>
                  <a:pt x="48950" y="94071"/>
                </a:lnTo>
                <a:lnTo>
                  <a:pt x="49911" y="91191"/>
                </a:lnTo>
                <a:lnTo>
                  <a:pt x="51831" y="89274"/>
                </a:lnTo>
                <a:lnTo>
                  <a:pt x="52791" y="86392"/>
                </a:lnTo>
                <a:lnTo>
                  <a:pt x="53751" y="84475"/>
                </a:lnTo>
                <a:lnTo>
                  <a:pt x="54711" y="81594"/>
                </a:lnTo>
                <a:lnTo>
                  <a:pt x="54711" y="68153"/>
                </a:lnTo>
                <a:lnTo>
                  <a:pt x="53751" y="65277"/>
                </a:lnTo>
                <a:lnTo>
                  <a:pt x="51831" y="62395"/>
                </a:lnTo>
                <a:lnTo>
                  <a:pt x="50871" y="59515"/>
                </a:lnTo>
                <a:lnTo>
                  <a:pt x="48950" y="57598"/>
                </a:lnTo>
                <a:lnTo>
                  <a:pt x="47030" y="54716"/>
                </a:lnTo>
                <a:lnTo>
                  <a:pt x="45110" y="53757"/>
                </a:lnTo>
                <a:lnTo>
                  <a:pt x="42230" y="51834"/>
                </a:lnTo>
                <a:lnTo>
                  <a:pt x="40309" y="50877"/>
                </a:lnTo>
                <a:lnTo>
                  <a:pt x="37429" y="49912"/>
                </a:lnTo>
                <a:lnTo>
                  <a:pt x="34549" y="48953"/>
                </a:lnTo>
                <a:lnTo>
                  <a:pt x="36469" y="47995"/>
                </a:lnTo>
                <a:lnTo>
                  <a:pt x="38389" y="47036"/>
                </a:lnTo>
                <a:lnTo>
                  <a:pt x="40309" y="45113"/>
                </a:lnTo>
                <a:lnTo>
                  <a:pt x="42230" y="44154"/>
                </a:lnTo>
                <a:lnTo>
                  <a:pt x="43190" y="42233"/>
                </a:lnTo>
                <a:lnTo>
                  <a:pt x="45110" y="40315"/>
                </a:lnTo>
                <a:lnTo>
                  <a:pt x="46070" y="38392"/>
                </a:lnTo>
                <a:lnTo>
                  <a:pt x="47030" y="36469"/>
                </a:lnTo>
                <a:lnTo>
                  <a:pt x="47030" y="33588"/>
                </a:lnTo>
                <a:lnTo>
                  <a:pt x="47990" y="31683"/>
                </a:lnTo>
                <a:lnTo>
                  <a:pt x="47990" y="19187"/>
                </a:lnTo>
                <a:lnTo>
                  <a:pt x="46070" y="15346"/>
                </a:lnTo>
                <a:lnTo>
                  <a:pt x="45110" y="12481"/>
                </a:lnTo>
                <a:lnTo>
                  <a:pt x="43190" y="9601"/>
                </a:lnTo>
                <a:lnTo>
                  <a:pt x="40309" y="7680"/>
                </a:lnTo>
                <a:lnTo>
                  <a:pt x="37429" y="4800"/>
                </a:lnTo>
                <a:lnTo>
                  <a:pt x="34549" y="2880"/>
                </a:lnTo>
                <a:lnTo>
                  <a:pt x="30708" y="1920"/>
                </a:lnTo>
                <a:lnTo>
                  <a:pt x="25923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8" name="object 278"/>
          <p:cNvSpPr/>
          <p:nvPr/>
        </p:nvSpPr>
        <p:spPr>
          <a:xfrm>
            <a:off x="2145776" y="8523625"/>
            <a:ext cx="53751" cy="42248"/>
          </a:xfrm>
          <a:custGeom>
            <a:avLst/>
            <a:gdLst/>
            <a:ahLst/>
            <a:cxnLst/>
            <a:rect l="l" t="t" r="r" b="b"/>
            <a:pathLst>
              <a:path w="53751" h="42248">
                <a:moveTo>
                  <a:pt x="3840" y="19203"/>
                </a:moveTo>
                <a:lnTo>
                  <a:pt x="5760" y="17286"/>
                </a:lnTo>
                <a:lnTo>
                  <a:pt x="7680" y="14406"/>
                </a:lnTo>
                <a:lnTo>
                  <a:pt x="9601" y="13447"/>
                </a:lnTo>
                <a:lnTo>
                  <a:pt x="12481" y="11524"/>
                </a:lnTo>
                <a:lnTo>
                  <a:pt x="14401" y="10561"/>
                </a:lnTo>
                <a:lnTo>
                  <a:pt x="17266" y="9601"/>
                </a:lnTo>
                <a:lnTo>
                  <a:pt x="26883" y="9601"/>
                </a:lnTo>
                <a:lnTo>
                  <a:pt x="31668" y="12489"/>
                </a:lnTo>
                <a:lnTo>
                  <a:pt x="35509" y="16329"/>
                </a:lnTo>
                <a:lnTo>
                  <a:pt x="38389" y="20168"/>
                </a:lnTo>
                <a:lnTo>
                  <a:pt x="40325" y="25924"/>
                </a:lnTo>
                <a:lnTo>
                  <a:pt x="40325" y="32647"/>
                </a:lnTo>
                <a:lnTo>
                  <a:pt x="0" y="32647"/>
                </a:lnTo>
                <a:lnTo>
                  <a:pt x="0" y="42248"/>
                </a:lnTo>
                <a:lnTo>
                  <a:pt x="50871" y="42248"/>
                </a:lnTo>
                <a:lnTo>
                  <a:pt x="51831" y="41285"/>
                </a:lnTo>
                <a:lnTo>
                  <a:pt x="52791" y="40326"/>
                </a:lnTo>
                <a:lnTo>
                  <a:pt x="53751" y="38409"/>
                </a:lnTo>
                <a:lnTo>
                  <a:pt x="53751" y="29765"/>
                </a:lnTo>
                <a:lnTo>
                  <a:pt x="52791" y="24966"/>
                </a:lnTo>
                <a:lnTo>
                  <a:pt x="51831" y="21127"/>
                </a:lnTo>
                <a:lnTo>
                  <a:pt x="49911" y="16329"/>
                </a:lnTo>
                <a:lnTo>
                  <a:pt x="47990" y="12489"/>
                </a:lnTo>
                <a:lnTo>
                  <a:pt x="46070" y="9601"/>
                </a:lnTo>
                <a:lnTo>
                  <a:pt x="43190" y="6720"/>
                </a:lnTo>
                <a:lnTo>
                  <a:pt x="40325" y="3840"/>
                </a:lnTo>
                <a:lnTo>
                  <a:pt x="35509" y="1935"/>
                </a:lnTo>
                <a:lnTo>
                  <a:pt x="31668" y="975"/>
                </a:lnTo>
                <a:lnTo>
                  <a:pt x="26883" y="0"/>
                </a:lnTo>
                <a:lnTo>
                  <a:pt x="16322" y="0"/>
                </a:lnTo>
                <a:lnTo>
                  <a:pt x="11521" y="975"/>
                </a:lnTo>
                <a:lnTo>
                  <a:pt x="6720" y="2880"/>
                </a:lnTo>
                <a:lnTo>
                  <a:pt x="3840" y="192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9" name="object 279"/>
          <p:cNvSpPr/>
          <p:nvPr/>
        </p:nvSpPr>
        <p:spPr>
          <a:xfrm>
            <a:off x="2132335" y="8526505"/>
            <a:ext cx="63352" cy="76808"/>
          </a:xfrm>
          <a:custGeom>
            <a:avLst/>
            <a:gdLst/>
            <a:ahLst/>
            <a:cxnLst/>
            <a:rect l="l" t="t" r="r" b="b"/>
            <a:pathLst>
              <a:path w="63352" h="76808">
                <a:moveTo>
                  <a:pt x="16322" y="1935"/>
                </a:moveTo>
                <a:lnTo>
                  <a:pt x="12481" y="3840"/>
                </a:lnTo>
                <a:lnTo>
                  <a:pt x="9601" y="7680"/>
                </a:lnTo>
                <a:lnTo>
                  <a:pt x="5760" y="11526"/>
                </a:lnTo>
                <a:lnTo>
                  <a:pt x="3840" y="15364"/>
                </a:lnTo>
                <a:lnTo>
                  <a:pt x="1920" y="20164"/>
                </a:lnTo>
                <a:lnTo>
                  <a:pt x="960" y="24967"/>
                </a:lnTo>
                <a:lnTo>
                  <a:pt x="0" y="30723"/>
                </a:lnTo>
                <a:lnTo>
                  <a:pt x="0" y="43208"/>
                </a:lnTo>
                <a:lnTo>
                  <a:pt x="960" y="48964"/>
                </a:lnTo>
                <a:lnTo>
                  <a:pt x="1920" y="54726"/>
                </a:lnTo>
                <a:lnTo>
                  <a:pt x="3840" y="59525"/>
                </a:lnTo>
                <a:lnTo>
                  <a:pt x="5760" y="63364"/>
                </a:lnTo>
                <a:lnTo>
                  <a:pt x="9601" y="66246"/>
                </a:lnTo>
                <a:lnTo>
                  <a:pt x="12481" y="70087"/>
                </a:lnTo>
                <a:lnTo>
                  <a:pt x="16322" y="72967"/>
                </a:lnTo>
                <a:lnTo>
                  <a:pt x="20162" y="73926"/>
                </a:lnTo>
                <a:lnTo>
                  <a:pt x="24963" y="75843"/>
                </a:lnTo>
                <a:lnTo>
                  <a:pt x="30708" y="76808"/>
                </a:lnTo>
                <a:lnTo>
                  <a:pt x="39364" y="76808"/>
                </a:lnTo>
                <a:lnTo>
                  <a:pt x="43205" y="75843"/>
                </a:lnTo>
                <a:lnTo>
                  <a:pt x="46070" y="75843"/>
                </a:lnTo>
                <a:lnTo>
                  <a:pt x="48950" y="74884"/>
                </a:lnTo>
                <a:lnTo>
                  <a:pt x="51831" y="74884"/>
                </a:lnTo>
                <a:lnTo>
                  <a:pt x="53766" y="73926"/>
                </a:lnTo>
                <a:lnTo>
                  <a:pt x="56631" y="73926"/>
                </a:lnTo>
                <a:lnTo>
                  <a:pt x="58552" y="72967"/>
                </a:lnTo>
                <a:lnTo>
                  <a:pt x="59512" y="72002"/>
                </a:lnTo>
                <a:lnTo>
                  <a:pt x="61432" y="71044"/>
                </a:lnTo>
                <a:lnTo>
                  <a:pt x="62392" y="71044"/>
                </a:lnTo>
                <a:lnTo>
                  <a:pt x="62392" y="70087"/>
                </a:lnTo>
                <a:lnTo>
                  <a:pt x="63352" y="70087"/>
                </a:lnTo>
                <a:lnTo>
                  <a:pt x="63352" y="61443"/>
                </a:lnTo>
                <a:lnTo>
                  <a:pt x="62392" y="60484"/>
                </a:lnTo>
                <a:lnTo>
                  <a:pt x="59512" y="60484"/>
                </a:lnTo>
                <a:lnTo>
                  <a:pt x="58552" y="61443"/>
                </a:lnTo>
                <a:lnTo>
                  <a:pt x="57591" y="61443"/>
                </a:lnTo>
                <a:lnTo>
                  <a:pt x="55671" y="62407"/>
                </a:lnTo>
                <a:lnTo>
                  <a:pt x="53766" y="63364"/>
                </a:lnTo>
                <a:lnTo>
                  <a:pt x="51831" y="63364"/>
                </a:lnTo>
                <a:lnTo>
                  <a:pt x="49926" y="64323"/>
                </a:lnTo>
                <a:lnTo>
                  <a:pt x="47045" y="65282"/>
                </a:lnTo>
                <a:lnTo>
                  <a:pt x="44150" y="65282"/>
                </a:lnTo>
                <a:lnTo>
                  <a:pt x="41269" y="66246"/>
                </a:lnTo>
                <a:lnTo>
                  <a:pt x="33588" y="66246"/>
                </a:lnTo>
                <a:lnTo>
                  <a:pt x="29763" y="65282"/>
                </a:lnTo>
                <a:lnTo>
                  <a:pt x="26868" y="64323"/>
                </a:lnTo>
                <a:lnTo>
                  <a:pt x="23042" y="62407"/>
                </a:lnTo>
                <a:lnTo>
                  <a:pt x="21122" y="60484"/>
                </a:lnTo>
                <a:lnTo>
                  <a:pt x="19202" y="58567"/>
                </a:lnTo>
                <a:lnTo>
                  <a:pt x="17282" y="56644"/>
                </a:lnTo>
                <a:lnTo>
                  <a:pt x="16322" y="53763"/>
                </a:lnTo>
                <a:lnTo>
                  <a:pt x="15361" y="49923"/>
                </a:lnTo>
                <a:lnTo>
                  <a:pt x="14401" y="47047"/>
                </a:lnTo>
                <a:lnTo>
                  <a:pt x="13441" y="43208"/>
                </a:lnTo>
                <a:lnTo>
                  <a:pt x="13441" y="29766"/>
                </a:lnTo>
                <a:lnTo>
                  <a:pt x="14401" y="26884"/>
                </a:lnTo>
                <a:lnTo>
                  <a:pt x="14401" y="24009"/>
                </a:lnTo>
                <a:lnTo>
                  <a:pt x="15361" y="21128"/>
                </a:lnTo>
                <a:lnTo>
                  <a:pt x="16322" y="18246"/>
                </a:lnTo>
                <a:lnTo>
                  <a:pt x="17282" y="16323"/>
                </a:lnTo>
                <a:lnTo>
                  <a:pt x="20162" y="0"/>
                </a:lnTo>
                <a:lnTo>
                  <a:pt x="16322" y="193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0" name="object 280"/>
          <p:cNvSpPr/>
          <p:nvPr/>
        </p:nvSpPr>
        <p:spPr>
          <a:xfrm>
            <a:off x="2209129" y="8505398"/>
            <a:ext cx="47990" cy="97915"/>
          </a:xfrm>
          <a:custGeom>
            <a:avLst/>
            <a:gdLst/>
            <a:ahLst/>
            <a:cxnLst/>
            <a:rect l="l" t="t" r="r" b="b"/>
            <a:pathLst>
              <a:path w="47990" h="97915">
                <a:moveTo>
                  <a:pt x="47990" y="90229"/>
                </a:moveTo>
                <a:lnTo>
                  <a:pt x="47990" y="88312"/>
                </a:lnTo>
                <a:lnTo>
                  <a:pt x="47045" y="87354"/>
                </a:lnTo>
                <a:lnTo>
                  <a:pt x="47045" y="84472"/>
                </a:lnTo>
                <a:lnTo>
                  <a:pt x="46085" y="84472"/>
                </a:lnTo>
                <a:lnTo>
                  <a:pt x="46085" y="83515"/>
                </a:lnTo>
                <a:lnTo>
                  <a:pt x="45125" y="83515"/>
                </a:lnTo>
                <a:lnTo>
                  <a:pt x="45125" y="84472"/>
                </a:lnTo>
                <a:lnTo>
                  <a:pt x="43205" y="84472"/>
                </a:lnTo>
                <a:lnTo>
                  <a:pt x="42245" y="85430"/>
                </a:lnTo>
                <a:lnTo>
                  <a:pt x="39364" y="85430"/>
                </a:lnTo>
                <a:lnTo>
                  <a:pt x="38404" y="86389"/>
                </a:lnTo>
                <a:lnTo>
                  <a:pt x="32644" y="86389"/>
                </a:lnTo>
                <a:lnTo>
                  <a:pt x="29763" y="84472"/>
                </a:lnTo>
                <a:lnTo>
                  <a:pt x="28803" y="82550"/>
                </a:lnTo>
                <a:lnTo>
                  <a:pt x="26883" y="79674"/>
                </a:lnTo>
                <a:lnTo>
                  <a:pt x="25923" y="75834"/>
                </a:lnTo>
                <a:lnTo>
                  <a:pt x="25923" y="30716"/>
                </a:lnTo>
                <a:lnTo>
                  <a:pt x="46085" y="30716"/>
                </a:lnTo>
                <a:lnTo>
                  <a:pt x="46085" y="29751"/>
                </a:lnTo>
                <a:lnTo>
                  <a:pt x="47045" y="28788"/>
                </a:lnTo>
                <a:lnTo>
                  <a:pt x="47045" y="27828"/>
                </a:lnTo>
                <a:lnTo>
                  <a:pt x="47990" y="26883"/>
                </a:lnTo>
                <a:lnTo>
                  <a:pt x="47990" y="23987"/>
                </a:lnTo>
                <a:lnTo>
                  <a:pt x="47045" y="23042"/>
                </a:lnTo>
                <a:lnTo>
                  <a:pt x="47045" y="20162"/>
                </a:lnTo>
                <a:lnTo>
                  <a:pt x="46085" y="20162"/>
                </a:lnTo>
                <a:lnTo>
                  <a:pt x="46085" y="19202"/>
                </a:lnTo>
                <a:lnTo>
                  <a:pt x="25923" y="19202"/>
                </a:lnTo>
                <a:lnTo>
                  <a:pt x="25923" y="960"/>
                </a:lnTo>
                <a:lnTo>
                  <a:pt x="24963" y="0"/>
                </a:lnTo>
                <a:lnTo>
                  <a:pt x="14401" y="0"/>
                </a:lnTo>
                <a:lnTo>
                  <a:pt x="13441" y="960"/>
                </a:lnTo>
                <a:lnTo>
                  <a:pt x="12481" y="960"/>
                </a:lnTo>
                <a:lnTo>
                  <a:pt x="12481" y="19202"/>
                </a:lnTo>
                <a:lnTo>
                  <a:pt x="1920" y="19202"/>
                </a:lnTo>
                <a:lnTo>
                  <a:pt x="1920" y="20162"/>
                </a:lnTo>
                <a:lnTo>
                  <a:pt x="960" y="20162"/>
                </a:lnTo>
                <a:lnTo>
                  <a:pt x="960" y="21107"/>
                </a:lnTo>
                <a:lnTo>
                  <a:pt x="0" y="21107"/>
                </a:lnTo>
                <a:lnTo>
                  <a:pt x="0" y="28788"/>
                </a:lnTo>
                <a:lnTo>
                  <a:pt x="960" y="28788"/>
                </a:lnTo>
                <a:lnTo>
                  <a:pt x="960" y="29751"/>
                </a:lnTo>
                <a:lnTo>
                  <a:pt x="1920" y="30716"/>
                </a:lnTo>
                <a:lnTo>
                  <a:pt x="12481" y="30716"/>
                </a:lnTo>
                <a:lnTo>
                  <a:pt x="12481" y="76792"/>
                </a:lnTo>
                <a:lnTo>
                  <a:pt x="13441" y="80633"/>
                </a:lnTo>
                <a:lnTo>
                  <a:pt x="14401" y="83515"/>
                </a:lnTo>
                <a:lnTo>
                  <a:pt x="14401" y="87354"/>
                </a:lnTo>
                <a:lnTo>
                  <a:pt x="16322" y="89271"/>
                </a:lnTo>
                <a:lnTo>
                  <a:pt x="17282" y="91194"/>
                </a:lnTo>
                <a:lnTo>
                  <a:pt x="19202" y="94074"/>
                </a:lnTo>
                <a:lnTo>
                  <a:pt x="22082" y="95033"/>
                </a:lnTo>
                <a:lnTo>
                  <a:pt x="24003" y="95992"/>
                </a:lnTo>
                <a:lnTo>
                  <a:pt x="26883" y="96950"/>
                </a:lnTo>
                <a:lnTo>
                  <a:pt x="30723" y="97915"/>
                </a:lnTo>
                <a:lnTo>
                  <a:pt x="36484" y="97915"/>
                </a:lnTo>
                <a:lnTo>
                  <a:pt x="37444" y="96950"/>
                </a:lnTo>
                <a:lnTo>
                  <a:pt x="41285" y="96950"/>
                </a:lnTo>
                <a:lnTo>
                  <a:pt x="42245" y="95992"/>
                </a:lnTo>
                <a:lnTo>
                  <a:pt x="44165" y="95992"/>
                </a:lnTo>
                <a:lnTo>
                  <a:pt x="45125" y="95033"/>
                </a:lnTo>
                <a:lnTo>
                  <a:pt x="46085" y="95033"/>
                </a:lnTo>
                <a:lnTo>
                  <a:pt x="47045" y="94074"/>
                </a:lnTo>
                <a:lnTo>
                  <a:pt x="47045" y="91194"/>
                </a:lnTo>
                <a:lnTo>
                  <a:pt x="47990" y="9022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1" name="object 281"/>
          <p:cNvSpPr/>
          <p:nvPr/>
        </p:nvSpPr>
        <p:spPr>
          <a:xfrm>
            <a:off x="2261936" y="8505398"/>
            <a:ext cx="47990" cy="97915"/>
          </a:xfrm>
          <a:custGeom>
            <a:avLst/>
            <a:gdLst/>
            <a:ahLst/>
            <a:cxnLst/>
            <a:rect l="l" t="t" r="r" b="b"/>
            <a:pathLst>
              <a:path w="47990" h="97915">
                <a:moveTo>
                  <a:pt x="46070" y="19202"/>
                </a:moveTo>
                <a:lnTo>
                  <a:pt x="26868" y="19202"/>
                </a:lnTo>
                <a:lnTo>
                  <a:pt x="26868" y="960"/>
                </a:lnTo>
                <a:lnTo>
                  <a:pt x="25907" y="960"/>
                </a:lnTo>
                <a:lnTo>
                  <a:pt x="25907" y="0"/>
                </a:lnTo>
                <a:lnTo>
                  <a:pt x="14386" y="0"/>
                </a:lnTo>
                <a:lnTo>
                  <a:pt x="14386" y="960"/>
                </a:lnTo>
                <a:lnTo>
                  <a:pt x="13426" y="960"/>
                </a:lnTo>
                <a:lnTo>
                  <a:pt x="13426" y="19202"/>
                </a:lnTo>
                <a:lnTo>
                  <a:pt x="1905" y="19202"/>
                </a:lnTo>
                <a:lnTo>
                  <a:pt x="1905" y="20162"/>
                </a:lnTo>
                <a:lnTo>
                  <a:pt x="960" y="20162"/>
                </a:lnTo>
                <a:lnTo>
                  <a:pt x="960" y="22067"/>
                </a:lnTo>
                <a:lnTo>
                  <a:pt x="0" y="23042"/>
                </a:lnTo>
                <a:lnTo>
                  <a:pt x="0" y="26883"/>
                </a:lnTo>
                <a:lnTo>
                  <a:pt x="960" y="28788"/>
                </a:lnTo>
                <a:lnTo>
                  <a:pt x="1905" y="29751"/>
                </a:lnTo>
                <a:lnTo>
                  <a:pt x="1905" y="30716"/>
                </a:lnTo>
                <a:lnTo>
                  <a:pt x="13426" y="30716"/>
                </a:lnTo>
                <a:lnTo>
                  <a:pt x="13426" y="80633"/>
                </a:lnTo>
                <a:lnTo>
                  <a:pt x="14386" y="83515"/>
                </a:lnTo>
                <a:lnTo>
                  <a:pt x="15361" y="87354"/>
                </a:lnTo>
                <a:lnTo>
                  <a:pt x="16306" y="89271"/>
                </a:lnTo>
                <a:lnTo>
                  <a:pt x="18242" y="91194"/>
                </a:lnTo>
                <a:lnTo>
                  <a:pt x="20147" y="94074"/>
                </a:lnTo>
                <a:lnTo>
                  <a:pt x="22082" y="95033"/>
                </a:lnTo>
                <a:lnTo>
                  <a:pt x="24947" y="95992"/>
                </a:lnTo>
                <a:lnTo>
                  <a:pt x="27828" y="96950"/>
                </a:lnTo>
                <a:lnTo>
                  <a:pt x="30708" y="97915"/>
                </a:lnTo>
                <a:lnTo>
                  <a:pt x="37429" y="97915"/>
                </a:lnTo>
                <a:lnTo>
                  <a:pt x="38389" y="96950"/>
                </a:lnTo>
                <a:lnTo>
                  <a:pt x="42230" y="96950"/>
                </a:lnTo>
                <a:lnTo>
                  <a:pt x="43190" y="95992"/>
                </a:lnTo>
                <a:lnTo>
                  <a:pt x="45110" y="95992"/>
                </a:lnTo>
                <a:lnTo>
                  <a:pt x="46070" y="95033"/>
                </a:lnTo>
                <a:lnTo>
                  <a:pt x="47030" y="95033"/>
                </a:lnTo>
                <a:lnTo>
                  <a:pt x="47030" y="94074"/>
                </a:lnTo>
                <a:lnTo>
                  <a:pt x="47990" y="93110"/>
                </a:lnTo>
                <a:lnTo>
                  <a:pt x="47990" y="85430"/>
                </a:lnTo>
                <a:lnTo>
                  <a:pt x="47030" y="84472"/>
                </a:lnTo>
                <a:lnTo>
                  <a:pt x="46070" y="83515"/>
                </a:lnTo>
                <a:lnTo>
                  <a:pt x="45110" y="84472"/>
                </a:lnTo>
                <a:lnTo>
                  <a:pt x="43190" y="84472"/>
                </a:lnTo>
                <a:lnTo>
                  <a:pt x="43190" y="85430"/>
                </a:lnTo>
                <a:lnTo>
                  <a:pt x="40309" y="85430"/>
                </a:lnTo>
                <a:lnTo>
                  <a:pt x="39349" y="86389"/>
                </a:lnTo>
                <a:lnTo>
                  <a:pt x="32628" y="86389"/>
                </a:lnTo>
                <a:lnTo>
                  <a:pt x="30708" y="84472"/>
                </a:lnTo>
                <a:lnTo>
                  <a:pt x="28788" y="82550"/>
                </a:lnTo>
                <a:lnTo>
                  <a:pt x="27828" y="79674"/>
                </a:lnTo>
                <a:lnTo>
                  <a:pt x="26868" y="75834"/>
                </a:lnTo>
                <a:lnTo>
                  <a:pt x="26868" y="30716"/>
                </a:lnTo>
                <a:lnTo>
                  <a:pt x="46070" y="30716"/>
                </a:lnTo>
                <a:lnTo>
                  <a:pt x="47030" y="29751"/>
                </a:lnTo>
                <a:lnTo>
                  <a:pt x="47030" y="28788"/>
                </a:lnTo>
                <a:lnTo>
                  <a:pt x="47990" y="27828"/>
                </a:lnTo>
                <a:lnTo>
                  <a:pt x="47990" y="21107"/>
                </a:lnTo>
                <a:lnTo>
                  <a:pt x="47030" y="21107"/>
                </a:lnTo>
                <a:lnTo>
                  <a:pt x="47030" y="20162"/>
                </a:lnTo>
                <a:lnTo>
                  <a:pt x="46070" y="20162"/>
                </a:lnTo>
                <a:lnTo>
                  <a:pt x="46070" y="192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2" name="object 282"/>
          <p:cNvSpPr/>
          <p:nvPr/>
        </p:nvSpPr>
        <p:spPr>
          <a:xfrm>
            <a:off x="2320488" y="8528441"/>
            <a:ext cx="64312" cy="74872"/>
          </a:xfrm>
          <a:custGeom>
            <a:avLst/>
            <a:gdLst/>
            <a:ahLst/>
            <a:cxnLst/>
            <a:rect l="l" t="t" r="r" b="b"/>
            <a:pathLst>
              <a:path w="64312" h="74872">
                <a:moveTo>
                  <a:pt x="0" y="28788"/>
                </a:moveTo>
                <a:lnTo>
                  <a:pt x="0" y="41272"/>
                </a:lnTo>
                <a:lnTo>
                  <a:pt x="960" y="47029"/>
                </a:lnTo>
                <a:lnTo>
                  <a:pt x="2880" y="52791"/>
                </a:lnTo>
                <a:lnTo>
                  <a:pt x="4800" y="57590"/>
                </a:lnTo>
                <a:lnTo>
                  <a:pt x="6720" y="61429"/>
                </a:lnTo>
                <a:lnTo>
                  <a:pt x="9601" y="64311"/>
                </a:lnTo>
                <a:lnTo>
                  <a:pt x="12481" y="68151"/>
                </a:lnTo>
                <a:lnTo>
                  <a:pt x="16322" y="71032"/>
                </a:lnTo>
                <a:lnTo>
                  <a:pt x="21122" y="71990"/>
                </a:lnTo>
                <a:lnTo>
                  <a:pt x="25923" y="73907"/>
                </a:lnTo>
                <a:lnTo>
                  <a:pt x="30723" y="74872"/>
                </a:lnTo>
                <a:lnTo>
                  <a:pt x="40325" y="74872"/>
                </a:lnTo>
                <a:lnTo>
                  <a:pt x="43205" y="73907"/>
                </a:lnTo>
                <a:lnTo>
                  <a:pt x="47045" y="73907"/>
                </a:lnTo>
                <a:lnTo>
                  <a:pt x="49911" y="72949"/>
                </a:lnTo>
                <a:lnTo>
                  <a:pt x="52791" y="72949"/>
                </a:lnTo>
                <a:lnTo>
                  <a:pt x="54726" y="71990"/>
                </a:lnTo>
                <a:lnTo>
                  <a:pt x="56631" y="71990"/>
                </a:lnTo>
                <a:lnTo>
                  <a:pt x="58552" y="71032"/>
                </a:lnTo>
                <a:lnTo>
                  <a:pt x="60472" y="70067"/>
                </a:lnTo>
                <a:lnTo>
                  <a:pt x="61447" y="69108"/>
                </a:lnTo>
                <a:lnTo>
                  <a:pt x="63352" y="69108"/>
                </a:lnTo>
                <a:lnTo>
                  <a:pt x="63352" y="68151"/>
                </a:lnTo>
                <a:lnTo>
                  <a:pt x="64312" y="67187"/>
                </a:lnTo>
                <a:lnTo>
                  <a:pt x="64312" y="59507"/>
                </a:lnTo>
                <a:lnTo>
                  <a:pt x="63352" y="59507"/>
                </a:lnTo>
                <a:lnTo>
                  <a:pt x="63352" y="58549"/>
                </a:lnTo>
                <a:lnTo>
                  <a:pt x="60472" y="58549"/>
                </a:lnTo>
                <a:lnTo>
                  <a:pt x="59512" y="59507"/>
                </a:lnTo>
                <a:lnTo>
                  <a:pt x="57591" y="59507"/>
                </a:lnTo>
                <a:lnTo>
                  <a:pt x="56631" y="60472"/>
                </a:lnTo>
                <a:lnTo>
                  <a:pt x="54726" y="61429"/>
                </a:lnTo>
                <a:lnTo>
                  <a:pt x="52791" y="61429"/>
                </a:lnTo>
                <a:lnTo>
                  <a:pt x="49911" y="62387"/>
                </a:lnTo>
                <a:lnTo>
                  <a:pt x="47045" y="63346"/>
                </a:lnTo>
                <a:lnTo>
                  <a:pt x="45110" y="63346"/>
                </a:lnTo>
                <a:lnTo>
                  <a:pt x="41269" y="64311"/>
                </a:lnTo>
                <a:lnTo>
                  <a:pt x="33604" y="64311"/>
                </a:lnTo>
                <a:lnTo>
                  <a:pt x="29763" y="63346"/>
                </a:lnTo>
                <a:lnTo>
                  <a:pt x="26883" y="62387"/>
                </a:lnTo>
                <a:lnTo>
                  <a:pt x="24003" y="60472"/>
                </a:lnTo>
                <a:lnTo>
                  <a:pt x="22082" y="58549"/>
                </a:lnTo>
                <a:lnTo>
                  <a:pt x="20162" y="56631"/>
                </a:lnTo>
                <a:lnTo>
                  <a:pt x="18242" y="54708"/>
                </a:lnTo>
                <a:lnTo>
                  <a:pt x="16322" y="51828"/>
                </a:lnTo>
                <a:lnTo>
                  <a:pt x="15361" y="47987"/>
                </a:lnTo>
                <a:lnTo>
                  <a:pt x="15361" y="45111"/>
                </a:lnTo>
                <a:lnTo>
                  <a:pt x="14401" y="41272"/>
                </a:lnTo>
                <a:lnTo>
                  <a:pt x="14401" y="24949"/>
                </a:lnTo>
                <a:lnTo>
                  <a:pt x="15361" y="22073"/>
                </a:lnTo>
                <a:lnTo>
                  <a:pt x="16322" y="0"/>
                </a:lnTo>
                <a:lnTo>
                  <a:pt x="12481" y="1905"/>
                </a:lnTo>
                <a:lnTo>
                  <a:pt x="9601" y="5745"/>
                </a:lnTo>
                <a:lnTo>
                  <a:pt x="6720" y="9590"/>
                </a:lnTo>
                <a:lnTo>
                  <a:pt x="4800" y="13429"/>
                </a:lnTo>
                <a:lnTo>
                  <a:pt x="2880" y="18228"/>
                </a:lnTo>
                <a:lnTo>
                  <a:pt x="960" y="23032"/>
                </a:lnTo>
                <a:lnTo>
                  <a:pt x="0" y="2878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3" name="object 283"/>
          <p:cNvSpPr/>
          <p:nvPr/>
        </p:nvSpPr>
        <p:spPr>
          <a:xfrm>
            <a:off x="2334889" y="8523625"/>
            <a:ext cx="52791" cy="46088"/>
          </a:xfrm>
          <a:custGeom>
            <a:avLst/>
            <a:gdLst/>
            <a:ahLst/>
            <a:cxnLst/>
            <a:rect l="l" t="t" r="r" b="b"/>
            <a:pathLst>
              <a:path w="52791" h="46088">
                <a:moveTo>
                  <a:pt x="3840" y="19203"/>
                </a:moveTo>
                <a:lnTo>
                  <a:pt x="5760" y="17286"/>
                </a:lnTo>
                <a:lnTo>
                  <a:pt x="7680" y="14406"/>
                </a:lnTo>
                <a:lnTo>
                  <a:pt x="9601" y="13447"/>
                </a:lnTo>
                <a:lnTo>
                  <a:pt x="11521" y="11524"/>
                </a:lnTo>
                <a:lnTo>
                  <a:pt x="14401" y="10561"/>
                </a:lnTo>
                <a:lnTo>
                  <a:pt x="17282" y="9601"/>
                </a:lnTo>
                <a:lnTo>
                  <a:pt x="26868" y="9601"/>
                </a:lnTo>
                <a:lnTo>
                  <a:pt x="31668" y="12489"/>
                </a:lnTo>
                <a:lnTo>
                  <a:pt x="34549" y="16329"/>
                </a:lnTo>
                <a:lnTo>
                  <a:pt x="38389" y="20168"/>
                </a:lnTo>
                <a:lnTo>
                  <a:pt x="39349" y="25924"/>
                </a:lnTo>
                <a:lnTo>
                  <a:pt x="39349" y="32647"/>
                </a:lnTo>
                <a:lnTo>
                  <a:pt x="0" y="32647"/>
                </a:lnTo>
                <a:lnTo>
                  <a:pt x="0" y="29765"/>
                </a:lnTo>
                <a:lnTo>
                  <a:pt x="0" y="46088"/>
                </a:lnTo>
                <a:lnTo>
                  <a:pt x="0" y="42248"/>
                </a:lnTo>
                <a:lnTo>
                  <a:pt x="50871" y="42248"/>
                </a:lnTo>
                <a:lnTo>
                  <a:pt x="51831" y="41285"/>
                </a:lnTo>
                <a:lnTo>
                  <a:pt x="52791" y="40326"/>
                </a:lnTo>
                <a:lnTo>
                  <a:pt x="52791" y="24966"/>
                </a:lnTo>
                <a:lnTo>
                  <a:pt x="50871" y="21127"/>
                </a:lnTo>
                <a:lnTo>
                  <a:pt x="49911" y="16329"/>
                </a:lnTo>
                <a:lnTo>
                  <a:pt x="47990" y="12489"/>
                </a:lnTo>
                <a:lnTo>
                  <a:pt x="45110" y="9601"/>
                </a:lnTo>
                <a:lnTo>
                  <a:pt x="43190" y="6720"/>
                </a:lnTo>
                <a:lnTo>
                  <a:pt x="39349" y="3840"/>
                </a:lnTo>
                <a:lnTo>
                  <a:pt x="35509" y="1935"/>
                </a:lnTo>
                <a:lnTo>
                  <a:pt x="31668" y="975"/>
                </a:lnTo>
                <a:lnTo>
                  <a:pt x="26868" y="0"/>
                </a:lnTo>
                <a:lnTo>
                  <a:pt x="15361" y="0"/>
                </a:lnTo>
                <a:lnTo>
                  <a:pt x="10561" y="975"/>
                </a:lnTo>
                <a:lnTo>
                  <a:pt x="6720" y="2880"/>
                </a:lnTo>
                <a:lnTo>
                  <a:pt x="1920" y="4815"/>
                </a:lnTo>
                <a:lnTo>
                  <a:pt x="960" y="26889"/>
                </a:lnTo>
                <a:lnTo>
                  <a:pt x="1920" y="24009"/>
                </a:lnTo>
                <a:lnTo>
                  <a:pt x="2880" y="21127"/>
                </a:lnTo>
                <a:lnTo>
                  <a:pt x="3840" y="192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4" name="object 284"/>
          <p:cNvSpPr/>
          <p:nvPr/>
        </p:nvSpPr>
        <p:spPr>
          <a:xfrm>
            <a:off x="2408803" y="8523625"/>
            <a:ext cx="42245" cy="78723"/>
          </a:xfrm>
          <a:custGeom>
            <a:avLst/>
            <a:gdLst/>
            <a:ahLst/>
            <a:cxnLst/>
            <a:rect l="l" t="t" r="r" b="b"/>
            <a:pathLst>
              <a:path w="42245" h="78723">
                <a:moveTo>
                  <a:pt x="11521" y="13447"/>
                </a:moveTo>
                <a:lnTo>
                  <a:pt x="11521" y="1935"/>
                </a:lnTo>
                <a:lnTo>
                  <a:pt x="10561" y="1935"/>
                </a:lnTo>
                <a:lnTo>
                  <a:pt x="10561" y="975"/>
                </a:lnTo>
                <a:lnTo>
                  <a:pt x="960" y="975"/>
                </a:lnTo>
                <a:lnTo>
                  <a:pt x="0" y="1935"/>
                </a:lnTo>
                <a:lnTo>
                  <a:pt x="0" y="77765"/>
                </a:lnTo>
                <a:lnTo>
                  <a:pt x="1920" y="77765"/>
                </a:lnTo>
                <a:lnTo>
                  <a:pt x="2880" y="78723"/>
                </a:lnTo>
                <a:lnTo>
                  <a:pt x="9601" y="78723"/>
                </a:lnTo>
                <a:lnTo>
                  <a:pt x="10561" y="77765"/>
                </a:lnTo>
                <a:lnTo>
                  <a:pt x="12481" y="77765"/>
                </a:lnTo>
                <a:lnTo>
                  <a:pt x="12481" y="76806"/>
                </a:lnTo>
                <a:lnTo>
                  <a:pt x="13441" y="76806"/>
                </a:lnTo>
                <a:lnTo>
                  <a:pt x="13441" y="27848"/>
                </a:lnTo>
                <a:lnTo>
                  <a:pt x="15361" y="24966"/>
                </a:lnTo>
                <a:lnTo>
                  <a:pt x="16322" y="23044"/>
                </a:lnTo>
                <a:lnTo>
                  <a:pt x="18242" y="21127"/>
                </a:lnTo>
                <a:lnTo>
                  <a:pt x="20162" y="18245"/>
                </a:lnTo>
                <a:lnTo>
                  <a:pt x="21122" y="17286"/>
                </a:lnTo>
                <a:lnTo>
                  <a:pt x="23042" y="15364"/>
                </a:lnTo>
                <a:lnTo>
                  <a:pt x="24003" y="14406"/>
                </a:lnTo>
                <a:lnTo>
                  <a:pt x="25923" y="13447"/>
                </a:lnTo>
                <a:lnTo>
                  <a:pt x="26883" y="13447"/>
                </a:lnTo>
                <a:lnTo>
                  <a:pt x="27843" y="12489"/>
                </a:lnTo>
                <a:lnTo>
                  <a:pt x="34564" y="12489"/>
                </a:lnTo>
                <a:lnTo>
                  <a:pt x="35524" y="13447"/>
                </a:lnTo>
                <a:lnTo>
                  <a:pt x="38404" y="13447"/>
                </a:lnTo>
                <a:lnTo>
                  <a:pt x="38404" y="14406"/>
                </a:lnTo>
                <a:lnTo>
                  <a:pt x="41285" y="14406"/>
                </a:lnTo>
                <a:lnTo>
                  <a:pt x="41285" y="13447"/>
                </a:lnTo>
                <a:lnTo>
                  <a:pt x="42245" y="13447"/>
                </a:lnTo>
                <a:lnTo>
                  <a:pt x="42245" y="2880"/>
                </a:lnTo>
                <a:lnTo>
                  <a:pt x="41285" y="1935"/>
                </a:lnTo>
                <a:lnTo>
                  <a:pt x="41285" y="975"/>
                </a:lnTo>
                <a:lnTo>
                  <a:pt x="38404" y="975"/>
                </a:lnTo>
                <a:lnTo>
                  <a:pt x="37444" y="0"/>
                </a:lnTo>
                <a:lnTo>
                  <a:pt x="26883" y="0"/>
                </a:lnTo>
                <a:lnTo>
                  <a:pt x="25923" y="975"/>
                </a:lnTo>
                <a:lnTo>
                  <a:pt x="24003" y="975"/>
                </a:lnTo>
                <a:lnTo>
                  <a:pt x="22082" y="2880"/>
                </a:lnTo>
                <a:lnTo>
                  <a:pt x="21122" y="3840"/>
                </a:lnTo>
                <a:lnTo>
                  <a:pt x="19202" y="4815"/>
                </a:lnTo>
                <a:lnTo>
                  <a:pt x="17282" y="6720"/>
                </a:lnTo>
                <a:lnTo>
                  <a:pt x="15361" y="8656"/>
                </a:lnTo>
                <a:lnTo>
                  <a:pt x="13441" y="10561"/>
                </a:lnTo>
                <a:lnTo>
                  <a:pt x="11521" y="1344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5" name="object 285"/>
          <p:cNvSpPr/>
          <p:nvPr/>
        </p:nvSpPr>
        <p:spPr>
          <a:xfrm>
            <a:off x="2503840" y="8524600"/>
            <a:ext cx="13441" cy="77748"/>
          </a:xfrm>
          <a:custGeom>
            <a:avLst/>
            <a:gdLst/>
            <a:ahLst/>
            <a:cxnLst/>
            <a:rect l="l" t="t" r="r" b="b"/>
            <a:pathLst>
              <a:path w="13441" h="77748">
                <a:moveTo>
                  <a:pt x="13441" y="74872"/>
                </a:moveTo>
                <a:lnTo>
                  <a:pt x="13441" y="1905"/>
                </a:lnTo>
                <a:lnTo>
                  <a:pt x="12481" y="1905"/>
                </a:lnTo>
                <a:lnTo>
                  <a:pt x="12481" y="960"/>
                </a:lnTo>
                <a:lnTo>
                  <a:pt x="11521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76789"/>
                </a:lnTo>
                <a:lnTo>
                  <a:pt x="1920" y="76789"/>
                </a:lnTo>
                <a:lnTo>
                  <a:pt x="2880" y="77748"/>
                </a:lnTo>
                <a:lnTo>
                  <a:pt x="9601" y="77748"/>
                </a:lnTo>
                <a:lnTo>
                  <a:pt x="10561" y="76789"/>
                </a:lnTo>
                <a:lnTo>
                  <a:pt x="12481" y="76789"/>
                </a:lnTo>
                <a:lnTo>
                  <a:pt x="12481" y="75831"/>
                </a:lnTo>
                <a:lnTo>
                  <a:pt x="13441" y="75831"/>
                </a:lnTo>
                <a:lnTo>
                  <a:pt x="13441" y="7487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6" name="object 286"/>
          <p:cNvSpPr/>
          <p:nvPr/>
        </p:nvSpPr>
        <p:spPr>
          <a:xfrm>
            <a:off x="2501920" y="8494836"/>
            <a:ext cx="16322" cy="15361"/>
          </a:xfrm>
          <a:custGeom>
            <a:avLst/>
            <a:gdLst/>
            <a:ahLst/>
            <a:cxnLst/>
            <a:rect l="l" t="t" r="r" b="b"/>
            <a:pathLst>
              <a:path w="16322" h="15361">
                <a:moveTo>
                  <a:pt x="960" y="12481"/>
                </a:moveTo>
                <a:lnTo>
                  <a:pt x="1920" y="14401"/>
                </a:lnTo>
                <a:lnTo>
                  <a:pt x="2880" y="15361"/>
                </a:lnTo>
                <a:lnTo>
                  <a:pt x="13441" y="15361"/>
                </a:lnTo>
                <a:lnTo>
                  <a:pt x="14401" y="13441"/>
                </a:lnTo>
                <a:lnTo>
                  <a:pt x="16322" y="12481"/>
                </a:lnTo>
                <a:lnTo>
                  <a:pt x="16322" y="1920"/>
                </a:lnTo>
                <a:lnTo>
                  <a:pt x="14401" y="960"/>
                </a:lnTo>
                <a:lnTo>
                  <a:pt x="1344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2880"/>
                </a:lnTo>
                <a:lnTo>
                  <a:pt x="0" y="4800"/>
                </a:lnTo>
                <a:lnTo>
                  <a:pt x="0" y="10561"/>
                </a:lnTo>
                <a:lnTo>
                  <a:pt x="960" y="1248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7" name="object 287"/>
          <p:cNvSpPr/>
          <p:nvPr/>
        </p:nvSpPr>
        <p:spPr>
          <a:xfrm>
            <a:off x="2541285" y="8523625"/>
            <a:ext cx="62392" cy="78723"/>
          </a:xfrm>
          <a:custGeom>
            <a:avLst/>
            <a:gdLst/>
            <a:ahLst/>
            <a:cxnLst/>
            <a:rect l="l" t="t" r="r" b="b"/>
            <a:pathLst>
              <a:path w="62392" h="78723">
                <a:moveTo>
                  <a:pt x="50871" y="77765"/>
                </a:moveTo>
                <a:lnTo>
                  <a:pt x="51831" y="77765"/>
                </a:lnTo>
                <a:lnTo>
                  <a:pt x="52791" y="78723"/>
                </a:lnTo>
                <a:lnTo>
                  <a:pt x="59512" y="78723"/>
                </a:lnTo>
                <a:lnTo>
                  <a:pt x="60472" y="77765"/>
                </a:lnTo>
                <a:lnTo>
                  <a:pt x="62392" y="77765"/>
                </a:lnTo>
                <a:lnTo>
                  <a:pt x="62392" y="22085"/>
                </a:lnTo>
                <a:lnTo>
                  <a:pt x="61432" y="18245"/>
                </a:lnTo>
                <a:lnTo>
                  <a:pt x="60472" y="14406"/>
                </a:lnTo>
                <a:lnTo>
                  <a:pt x="58552" y="11524"/>
                </a:lnTo>
                <a:lnTo>
                  <a:pt x="56631" y="8656"/>
                </a:lnTo>
                <a:lnTo>
                  <a:pt x="54711" y="5760"/>
                </a:lnTo>
                <a:lnTo>
                  <a:pt x="51831" y="3840"/>
                </a:lnTo>
                <a:lnTo>
                  <a:pt x="48950" y="1935"/>
                </a:lnTo>
                <a:lnTo>
                  <a:pt x="45110" y="0"/>
                </a:lnTo>
                <a:lnTo>
                  <a:pt x="32628" y="0"/>
                </a:lnTo>
                <a:lnTo>
                  <a:pt x="27828" y="975"/>
                </a:lnTo>
                <a:lnTo>
                  <a:pt x="23987" y="2880"/>
                </a:lnTo>
                <a:lnTo>
                  <a:pt x="20147" y="4815"/>
                </a:lnTo>
                <a:lnTo>
                  <a:pt x="16306" y="8656"/>
                </a:lnTo>
                <a:lnTo>
                  <a:pt x="12481" y="12489"/>
                </a:lnTo>
                <a:lnTo>
                  <a:pt x="12481" y="2880"/>
                </a:lnTo>
                <a:lnTo>
                  <a:pt x="11521" y="2880"/>
                </a:lnTo>
                <a:lnTo>
                  <a:pt x="11521" y="1935"/>
                </a:lnTo>
                <a:lnTo>
                  <a:pt x="10561" y="975"/>
                </a:lnTo>
                <a:lnTo>
                  <a:pt x="960" y="975"/>
                </a:lnTo>
                <a:lnTo>
                  <a:pt x="960" y="1935"/>
                </a:lnTo>
                <a:lnTo>
                  <a:pt x="0" y="1935"/>
                </a:lnTo>
                <a:lnTo>
                  <a:pt x="0" y="77765"/>
                </a:lnTo>
                <a:lnTo>
                  <a:pt x="2880" y="77765"/>
                </a:lnTo>
                <a:lnTo>
                  <a:pt x="2880" y="78723"/>
                </a:lnTo>
                <a:lnTo>
                  <a:pt x="9585" y="78723"/>
                </a:lnTo>
                <a:lnTo>
                  <a:pt x="10561" y="77765"/>
                </a:lnTo>
                <a:lnTo>
                  <a:pt x="12481" y="77765"/>
                </a:lnTo>
                <a:lnTo>
                  <a:pt x="13426" y="76806"/>
                </a:lnTo>
                <a:lnTo>
                  <a:pt x="13426" y="24966"/>
                </a:lnTo>
                <a:lnTo>
                  <a:pt x="17266" y="20168"/>
                </a:lnTo>
                <a:lnTo>
                  <a:pt x="20147" y="17286"/>
                </a:lnTo>
                <a:lnTo>
                  <a:pt x="23987" y="14406"/>
                </a:lnTo>
                <a:lnTo>
                  <a:pt x="26868" y="12489"/>
                </a:lnTo>
                <a:lnTo>
                  <a:pt x="30708" y="11524"/>
                </a:lnTo>
                <a:lnTo>
                  <a:pt x="38389" y="11524"/>
                </a:lnTo>
                <a:lnTo>
                  <a:pt x="40309" y="12489"/>
                </a:lnTo>
                <a:lnTo>
                  <a:pt x="42230" y="13447"/>
                </a:lnTo>
                <a:lnTo>
                  <a:pt x="44150" y="15364"/>
                </a:lnTo>
                <a:lnTo>
                  <a:pt x="45110" y="17286"/>
                </a:lnTo>
                <a:lnTo>
                  <a:pt x="47030" y="18245"/>
                </a:lnTo>
                <a:lnTo>
                  <a:pt x="47990" y="21127"/>
                </a:lnTo>
                <a:lnTo>
                  <a:pt x="47990" y="23044"/>
                </a:lnTo>
                <a:lnTo>
                  <a:pt x="48950" y="25924"/>
                </a:lnTo>
                <a:lnTo>
                  <a:pt x="48950" y="76806"/>
                </a:lnTo>
                <a:lnTo>
                  <a:pt x="49911" y="76806"/>
                </a:lnTo>
                <a:lnTo>
                  <a:pt x="49911" y="77765"/>
                </a:lnTo>
                <a:lnTo>
                  <a:pt x="50871" y="7776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8" name="object 288"/>
          <p:cNvSpPr/>
          <p:nvPr/>
        </p:nvSpPr>
        <p:spPr>
          <a:xfrm>
            <a:off x="2618079" y="8488116"/>
            <a:ext cx="49911" cy="114232"/>
          </a:xfrm>
          <a:custGeom>
            <a:avLst/>
            <a:gdLst/>
            <a:ahLst/>
            <a:cxnLst/>
            <a:rect l="l" t="t" r="r" b="b"/>
            <a:pathLst>
              <a:path w="49911" h="114232">
                <a:moveTo>
                  <a:pt x="26883" y="36484"/>
                </a:moveTo>
                <a:lnTo>
                  <a:pt x="26883" y="21122"/>
                </a:lnTo>
                <a:lnTo>
                  <a:pt x="27843" y="18242"/>
                </a:lnTo>
                <a:lnTo>
                  <a:pt x="28803" y="17282"/>
                </a:lnTo>
                <a:lnTo>
                  <a:pt x="28803" y="15361"/>
                </a:lnTo>
                <a:lnTo>
                  <a:pt x="29763" y="14401"/>
                </a:lnTo>
                <a:lnTo>
                  <a:pt x="31683" y="13441"/>
                </a:lnTo>
                <a:lnTo>
                  <a:pt x="32644" y="12481"/>
                </a:lnTo>
                <a:lnTo>
                  <a:pt x="33604" y="11521"/>
                </a:lnTo>
                <a:lnTo>
                  <a:pt x="41269" y="11521"/>
                </a:lnTo>
                <a:lnTo>
                  <a:pt x="42230" y="12481"/>
                </a:lnTo>
                <a:lnTo>
                  <a:pt x="44165" y="12481"/>
                </a:lnTo>
                <a:lnTo>
                  <a:pt x="45110" y="13441"/>
                </a:lnTo>
                <a:lnTo>
                  <a:pt x="48950" y="13441"/>
                </a:lnTo>
                <a:lnTo>
                  <a:pt x="48950" y="12481"/>
                </a:lnTo>
                <a:lnTo>
                  <a:pt x="49911" y="11521"/>
                </a:lnTo>
                <a:lnTo>
                  <a:pt x="49911" y="5760"/>
                </a:lnTo>
                <a:lnTo>
                  <a:pt x="48950" y="4800"/>
                </a:lnTo>
                <a:lnTo>
                  <a:pt x="48950" y="3840"/>
                </a:lnTo>
                <a:lnTo>
                  <a:pt x="47990" y="2880"/>
                </a:lnTo>
                <a:lnTo>
                  <a:pt x="47045" y="2880"/>
                </a:lnTo>
                <a:lnTo>
                  <a:pt x="46070" y="1920"/>
                </a:lnTo>
                <a:lnTo>
                  <a:pt x="45110" y="1920"/>
                </a:lnTo>
                <a:lnTo>
                  <a:pt x="44165" y="960"/>
                </a:lnTo>
                <a:lnTo>
                  <a:pt x="40325" y="960"/>
                </a:lnTo>
                <a:lnTo>
                  <a:pt x="38389" y="0"/>
                </a:lnTo>
                <a:lnTo>
                  <a:pt x="32644" y="0"/>
                </a:lnTo>
                <a:lnTo>
                  <a:pt x="28803" y="960"/>
                </a:lnTo>
                <a:lnTo>
                  <a:pt x="25923" y="1920"/>
                </a:lnTo>
                <a:lnTo>
                  <a:pt x="23042" y="2880"/>
                </a:lnTo>
                <a:lnTo>
                  <a:pt x="21122" y="4800"/>
                </a:lnTo>
                <a:lnTo>
                  <a:pt x="19202" y="7680"/>
                </a:lnTo>
                <a:lnTo>
                  <a:pt x="17282" y="9601"/>
                </a:lnTo>
                <a:lnTo>
                  <a:pt x="15361" y="12481"/>
                </a:lnTo>
                <a:lnTo>
                  <a:pt x="14401" y="16322"/>
                </a:lnTo>
                <a:lnTo>
                  <a:pt x="13441" y="20162"/>
                </a:lnTo>
                <a:lnTo>
                  <a:pt x="13441" y="36484"/>
                </a:lnTo>
                <a:lnTo>
                  <a:pt x="1920" y="36484"/>
                </a:lnTo>
                <a:lnTo>
                  <a:pt x="1920" y="37444"/>
                </a:lnTo>
                <a:lnTo>
                  <a:pt x="960" y="37444"/>
                </a:lnTo>
                <a:lnTo>
                  <a:pt x="960" y="39349"/>
                </a:lnTo>
                <a:lnTo>
                  <a:pt x="0" y="40325"/>
                </a:lnTo>
                <a:lnTo>
                  <a:pt x="0" y="44165"/>
                </a:lnTo>
                <a:lnTo>
                  <a:pt x="960" y="46070"/>
                </a:lnTo>
                <a:lnTo>
                  <a:pt x="1920" y="47033"/>
                </a:lnTo>
                <a:lnTo>
                  <a:pt x="1920" y="47998"/>
                </a:lnTo>
                <a:lnTo>
                  <a:pt x="13441" y="47998"/>
                </a:lnTo>
                <a:lnTo>
                  <a:pt x="13441" y="113274"/>
                </a:lnTo>
                <a:lnTo>
                  <a:pt x="16322" y="113274"/>
                </a:lnTo>
                <a:lnTo>
                  <a:pt x="17282" y="114232"/>
                </a:lnTo>
                <a:lnTo>
                  <a:pt x="23042" y="114232"/>
                </a:lnTo>
                <a:lnTo>
                  <a:pt x="24003" y="113274"/>
                </a:lnTo>
                <a:lnTo>
                  <a:pt x="25923" y="113274"/>
                </a:lnTo>
                <a:lnTo>
                  <a:pt x="26883" y="112315"/>
                </a:lnTo>
                <a:lnTo>
                  <a:pt x="26883" y="47998"/>
                </a:lnTo>
                <a:lnTo>
                  <a:pt x="44165" y="47998"/>
                </a:lnTo>
                <a:lnTo>
                  <a:pt x="44165" y="47033"/>
                </a:lnTo>
                <a:lnTo>
                  <a:pt x="45110" y="46070"/>
                </a:lnTo>
                <a:lnTo>
                  <a:pt x="45110" y="45110"/>
                </a:lnTo>
                <a:lnTo>
                  <a:pt x="46070" y="44165"/>
                </a:lnTo>
                <a:lnTo>
                  <a:pt x="46070" y="40325"/>
                </a:lnTo>
                <a:lnTo>
                  <a:pt x="45110" y="39349"/>
                </a:lnTo>
                <a:lnTo>
                  <a:pt x="45110" y="37444"/>
                </a:lnTo>
                <a:lnTo>
                  <a:pt x="44165" y="37444"/>
                </a:lnTo>
                <a:lnTo>
                  <a:pt x="44165" y="36484"/>
                </a:lnTo>
                <a:lnTo>
                  <a:pt x="26883" y="3648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9" name="object 289"/>
          <p:cNvSpPr/>
          <p:nvPr/>
        </p:nvSpPr>
        <p:spPr>
          <a:xfrm>
            <a:off x="2688153" y="8583149"/>
            <a:ext cx="11521" cy="20164"/>
          </a:xfrm>
          <a:custGeom>
            <a:avLst/>
            <a:gdLst/>
            <a:ahLst/>
            <a:cxnLst/>
            <a:rect l="l" t="t" r="r" b="b"/>
            <a:pathLst>
              <a:path w="11521" h="20164">
                <a:moveTo>
                  <a:pt x="6720" y="6720"/>
                </a:moveTo>
                <a:lnTo>
                  <a:pt x="3840" y="4799"/>
                </a:lnTo>
                <a:lnTo>
                  <a:pt x="1920" y="2881"/>
                </a:lnTo>
                <a:lnTo>
                  <a:pt x="0" y="0"/>
                </a:lnTo>
                <a:lnTo>
                  <a:pt x="1920" y="17282"/>
                </a:lnTo>
                <a:lnTo>
                  <a:pt x="5760" y="19199"/>
                </a:lnTo>
                <a:lnTo>
                  <a:pt x="11521" y="20164"/>
                </a:lnTo>
                <a:lnTo>
                  <a:pt x="9601" y="7679"/>
                </a:lnTo>
                <a:lnTo>
                  <a:pt x="6720" y="67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0" name="object 290"/>
          <p:cNvSpPr/>
          <p:nvPr/>
        </p:nvSpPr>
        <p:spPr>
          <a:xfrm>
            <a:off x="2669910" y="8523625"/>
            <a:ext cx="72969" cy="79688"/>
          </a:xfrm>
          <a:custGeom>
            <a:avLst/>
            <a:gdLst/>
            <a:ahLst/>
            <a:cxnLst/>
            <a:rect l="l" t="t" r="r" b="b"/>
            <a:pathLst>
              <a:path w="72969" h="79688">
                <a:moveTo>
                  <a:pt x="960" y="51844"/>
                </a:moveTo>
                <a:lnTo>
                  <a:pt x="1920" y="56644"/>
                </a:lnTo>
                <a:lnTo>
                  <a:pt x="3840" y="61447"/>
                </a:lnTo>
                <a:lnTo>
                  <a:pt x="5775" y="65288"/>
                </a:lnTo>
                <a:lnTo>
                  <a:pt x="8641" y="69127"/>
                </a:lnTo>
                <a:lnTo>
                  <a:pt x="11521" y="72002"/>
                </a:lnTo>
                <a:lnTo>
                  <a:pt x="15361" y="74883"/>
                </a:lnTo>
                <a:lnTo>
                  <a:pt x="20162" y="76806"/>
                </a:lnTo>
                <a:lnTo>
                  <a:pt x="18242" y="59524"/>
                </a:lnTo>
                <a:lnTo>
                  <a:pt x="17282" y="57607"/>
                </a:lnTo>
                <a:lnTo>
                  <a:pt x="15361" y="53768"/>
                </a:lnTo>
                <a:lnTo>
                  <a:pt x="15361" y="50886"/>
                </a:lnTo>
                <a:lnTo>
                  <a:pt x="14401" y="47047"/>
                </a:lnTo>
                <a:lnTo>
                  <a:pt x="13441" y="43206"/>
                </a:lnTo>
                <a:lnTo>
                  <a:pt x="13441" y="35527"/>
                </a:lnTo>
                <a:lnTo>
                  <a:pt x="14401" y="31688"/>
                </a:lnTo>
                <a:lnTo>
                  <a:pt x="15361" y="27848"/>
                </a:lnTo>
                <a:lnTo>
                  <a:pt x="16322" y="24009"/>
                </a:lnTo>
                <a:lnTo>
                  <a:pt x="17282" y="21127"/>
                </a:lnTo>
                <a:lnTo>
                  <a:pt x="19202" y="19203"/>
                </a:lnTo>
                <a:lnTo>
                  <a:pt x="21122" y="16329"/>
                </a:lnTo>
                <a:lnTo>
                  <a:pt x="23042" y="14406"/>
                </a:lnTo>
                <a:lnTo>
                  <a:pt x="25923" y="12489"/>
                </a:lnTo>
                <a:lnTo>
                  <a:pt x="28803" y="11524"/>
                </a:lnTo>
                <a:lnTo>
                  <a:pt x="32644" y="10561"/>
                </a:lnTo>
                <a:lnTo>
                  <a:pt x="40325" y="10561"/>
                </a:lnTo>
                <a:lnTo>
                  <a:pt x="44165" y="11524"/>
                </a:lnTo>
                <a:lnTo>
                  <a:pt x="47045" y="13447"/>
                </a:lnTo>
                <a:lnTo>
                  <a:pt x="49926" y="14406"/>
                </a:lnTo>
                <a:lnTo>
                  <a:pt x="51846" y="16329"/>
                </a:lnTo>
                <a:lnTo>
                  <a:pt x="53766" y="19203"/>
                </a:lnTo>
                <a:lnTo>
                  <a:pt x="55686" y="22085"/>
                </a:lnTo>
                <a:lnTo>
                  <a:pt x="56647" y="24966"/>
                </a:lnTo>
                <a:lnTo>
                  <a:pt x="57607" y="28806"/>
                </a:lnTo>
                <a:lnTo>
                  <a:pt x="58567" y="31688"/>
                </a:lnTo>
                <a:lnTo>
                  <a:pt x="58567" y="48005"/>
                </a:lnTo>
                <a:lnTo>
                  <a:pt x="57607" y="50886"/>
                </a:lnTo>
                <a:lnTo>
                  <a:pt x="56647" y="54726"/>
                </a:lnTo>
                <a:lnTo>
                  <a:pt x="54726" y="57607"/>
                </a:lnTo>
                <a:lnTo>
                  <a:pt x="52806" y="60482"/>
                </a:lnTo>
                <a:lnTo>
                  <a:pt x="51846" y="62406"/>
                </a:lnTo>
                <a:lnTo>
                  <a:pt x="48966" y="65288"/>
                </a:lnTo>
                <a:lnTo>
                  <a:pt x="46085" y="66245"/>
                </a:lnTo>
                <a:lnTo>
                  <a:pt x="43205" y="67203"/>
                </a:lnTo>
                <a:lnTo>
                  <a:pt x="40325" y="68162"/>
                </a:lnTo>
                <a:lnTo>
                  <a:pt x="31683" y="68162"/>
                </a:lnTo>
                <a:lnTo>
                  <a:pt x="27843" y="67203"/>
                </a:lnTo>
                <a:lnTo>
                  <a:pt x="29763" y="79688"/>
                </a:lnTo>
                <a:lnTo>
                  <a:pt x="41285" y="79688"/>
                </a:lnTo>
                <a:lnTo>
                  <a:pt x="47045" y="78723"/>
                </a:lnTo>
                <a:lnTo>
                  <a:pt x="51846" y="76806"/>
                </a:lnTo>
                <a:lnTo>
                  <a:pt x="56647" y="74883"/>
                </a:lnTo>
                <a:lnTo>
                  <a:pt x="60487" y="72002"/>
                </a:lnTo>
                <a:lnTo>
                  <a:pt x="63367" y="68162"/>
                </a:lnTo>
                <a:lnTo>
                  <a:pt x="66248" y="64323"/>
                </a:lnTo>
                <a:lnTo>
                  <a:pt x="69128" y="60482"/>
                </a:lnTo>
                <a:lnTo>
                  <a:pt x="70088" y="54726"/>
                </a:lnTo>
                <a:lnTo>
                  <a:pt x="72009" y="49927"/>
                </a:lnTo>
                <a:lnTo>
                  <a:pt x="72969" y="45124"/>
                </a:lnTo>
                <a:lnTo>
                  <a:pt x="72969" y="32647"/>
                </a:lnTo>
                <a:lnTo>
                  <a:pt x="72009" y="26889"/>
                </a:lnTo>
                <a:lnTo>
                  <a:pt x="70088" y="22085"/>
                </a:lnTo>
                <a:lnTo>
                  <a:pt x="69128" y="17286"/>
                </a:lnTo>
                <a:lnTo>
                  <a:pt x="66248" y="13447"/>
                </a:lnTo>
                <a:lnTo>
                  <a:pt x="63367" y="9601"/>
                </a:lnTo>
                <a:lnTo>
                  <a:pt x="60487" y="6720"/>
                </a:lnTo>
                <a:lnTo>
                  <a:pt x="56647" y="3840"/>
                </a:lnTo>
                <a:lnTo>
                  <a:pt x="52806" y="1935"/>
                </a:lnTo>
                <a:lnTo>
                  <a:pt x="48006" y="975"/>
                </a:lnTo>
                <a:lnTo>
                  <a:pt x="43205" y="0"/>
                </a:lnTo>
                <a:lnTo>
                  <a:pt x="30723" y="0"/>
                </a:lnTo>
                <a:lnTo>
                  <a:pt x="24963" y="975"/>
                </a:lnTo>
                <a:lnTo>
                  <a:pt x="21122" y="2880"/>
                </a:lnTo>
                <a:lnTo>
                  <a:pt x="16322" y="4815"/>
                </a:lnTo>
                <a:lnTo>
                  <a:pt x="12481" y="7680"/>
                </a:lnTo>
                <a:lnTo>
                  <a:pt x="8641" y="10561"/>
                </a:lnTo>
                <a:lnTo>
                  <a:pt x="5775" y="14406"/>
                </a:lnTo>
                <a:lnTo>
                  <a:pt x="3840" y="19203"/>
                </a:lnTo>
                <a:lnTo>
                  <a:pt x="1920" y="24009"/>
                </a:lnTo>
                <a:lnTo>
                  <a:pt x="960" y="28806"/>
                </a:lnTo>
                <a:lnTo>
                  <a:pt x="0" y="34568"/>
                </a:lnTo>
                <a:lnTo>
                  <a:pt x="0" y="46088"/>
                </a:lnTo>
                <a:lnTo>
                  <a:pt x="960" y="518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1" name="object 291"/>
          <p:cNvSpPr/>
          <p:nvPr/>
        </p:nvSpPr>
        <p:spPr>
          <a:xfrm>
            <a:off x="2762067" y="8523625"/>
            <a:ext cx="43205" cy="78723"/>
          </a:xfrm>
          <a:custGeom>
            <a:avLst/>
            <a:gdLst/>
            <a:ahLst/>
            <a:cxnLst/>
            <a:rect l="l" t="t" r="r" b="b"/>
            <a:pathLst>
              <a:path w="43205" h="78723">
                <a:moveTo>
                  <a:pt x="43205" y="4815"/>
                </a:moveTo>
                <a:lnTo>
                  <a:pt x="42245" y="3840"/>
                </a:lnTo>
                <a:lnTo>
                  <a:pt x="42245" y="1935"/>
                </a:lnTo>
                <a:lnTo>
                  <a:pt x="41285" y="1935"/>
                </a:lnTo>
                <a:lnTo>
                  <a:pt x="41285" y="975"/>
                </a:lnTo>
                <a:lnTo>
                  <a:pt x="39364" y="975"/>
                </a:lnTo>
                <a:lnTo>
                  <a:pt x="38404" y="0"/>
                </a:lnTo>
                <a:lnTo>
                  <a:pt x="27843" y="0"/>
                </a:lnTo>
                <a:lnTo>
                  <a:pt x="25923" y="975"/>
                </a:lnTo>
                <a:lnTo>
                  <a:pt x="24963" y="975"/>
                </a:lnTo>
                <a:lnTo>
                  <a:pt x="23042" y="2880"/>
                </a:lnTo>
                <a:lnTo>
                  <a:pt x="21122" y="3840"/>
                </a:lnTo>
                <a:lnTo>
                  <a:pt x="20162" y="4815"/>
                </a:lnTo>
                <a:lnTo>
                  <a:pt x="18242" y="6720"/>
                </a:lnTo>
                <a:lnTo>
                  <a:pt x="16322" y="8656"/>
                </a:lnTo>
                <a:lnTo>
                  <a:pt x="14401" y="10561"/>
                </a:lnTo>
                <a:lnTo>
                  <a:pt x="12481" y="13447"/>
                </a:lnTo>
                <a:lnTo>
                  <a:pt x="12481" y="1935"/>
                </a:lnTo>
                <a:lnTo>
                  <a:pt x="11521" y="1935"/>
                </a:lnTo>
                <a:lnTo>
                  <a:pt x="11521" y="975"/>
                </a:lnTo>
                <a:lnTo>
                  <a:pt x="1920" y="975"/>
                </a:lnTo>
                <a:lnTo>
                  <a:pt x="975" y="1935"/>
                </a:lnTo>
                <a:lnTo>
                  <a:pt x="0" y="2880"/>
                </a:lnTo>
                <a:lnTo>
                  <a:pt x="0" y="76806"/>
                </a:lnTo>
                <a:lnTo>
                  <a:pt x="975" y="76806"/>
                </a:lnTo>
                <a:lnTo>
                  <a:pt x="975" y="77765"/>
                </a:lnTo>
                <a:lnTo>
                  <a:pt x="2880" y="77765"/>
                </a:lnTo>
                <a:lnTo>
                  <a:pt x="3840" y="78723"/>
                </a:lnTo>
                <a:lnTo>
                  <a:pt x="10561" y="78723"/>
                </a:lnTo>
                <a:lnTo>
                  <a:pt x="11521" y="77765"/>
                </a:lnTo>
                <a:lnTo>
                  <a:pt x="13441" y="77765"/>
                </a:lnTo>
                <a:lnTo>
                  <a:pt x="13441" y="27848"/>
                </a:lnTo>
                <a:lnTo>
                  <a:pt x="15361" y="24966"/>
                </a:lnTo>
                <a:lnTo>
                  <a:pt x="17282" y="23044"/>
                </a:lnTo>
                <a:lnTo>
                  <a:pt x="19202" y="21127"/>
                </a:lnTo>
                <a:lnTo>
                  <a:pt x="20162" y="18245"/>
                </a:lnTo>
                <a:lnTo>
                  <a:pt x="22082" y="17286"/>
                </a:lnTo>
                <a:lnTo>
                  <a:pt x="23042" y="15364"/>
                </a:lnTo>
                <a:lnTo>
                  <a:pt x="24963" y="14406"/>
                </a:lnTo>
                <a:lnTo>
                  <a:pt x="25923" y="13447"/>
                </a:lnTo>
                <a:lnTo>
                  <a:pt x="27843" y="13447"/>
                </a:lnTo>
                <a:lnTo>
                  <a:pt x="28803" y="12489"/>
                </a:lnTo>
                <a:lnTo>
                  <a:pt x="35524" y="12489"/>
                </a:lnTo>
                <a:lnTo>
                  <a:pt x="36484" y="13447"/>
                </a:lnTo>
                <a:lnTo>
                  <a:pt x="38404" y="13447"/>
                </a:lnTo>
                <a:lnTo>
                  <a:pt x="39364" y="14406"/>
                </a:lnTo>
                <a:lnTo>
                  <a:pt x="42245" y="14406"/>
                </a:lnTo>
                <a:lnTo>
                  <a:pt x="42245" y="12489"/>
                </a:lnTo>
                <a:lnTo>
                  <a:pt x="43205" y="11524"/>
                </a:lnTo>
                <a:lnTo>
                  <a:pt x="43205" y="481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2" name="object 292"/>
          <p:cNvSpPr/>
          <p:nvPr/>
        </p:nvSpPr>
        <p:spPr>
          <a:xfrm>
            <a:off x="2819674" y="8523625"/>
            <a:ext cx="108478" cy="78723"/>
          </a:xfrm>
          <a:custGeom>
            <a:avLst/>
            <a:gdLst/>
            <a:ahLst/>
            <a:cxnLst/>
            <a:rect l="l" t="t" r="r" b="b"/>
            <a:pathLst>
              <a:path w="108478" h="78723">
                <a:moveTo>
                  <a:pt x="0" y="2880"/>
                </a:moveTo>
                <a:lnTo>
                  <a:pt x="0" y="76806"/>
                </a:lnTo>
                <a:lnTo>
                  <a:pt x="960" y="76806"/>
                </a:lnTo>
                <a:lnTo>
                  <a:pt x="960" y="77765"/>
                </a:lnTo>
                <a:lnTo>
                  <a:pt x="2880" y="77765"/>
                </a:lnTo>
                <a:lnTo>
                  <a:pt x="3840" y="78723"/>
                </a:lnTo>
                <a:lnTo>
                  <a:pt x="10561" y="78723"/>
                </a:lnTo>
                <a:lnTo>
                  <a:pt x="11521" y="77765"/>
                </a:lnTo>
                <a:lnTo>
                  <a:pt x="13441" y="77765"/>
                </a:lnTo>
                <a:lnTo>
                  <a:pt x="13441" y="24966"/>
                </a:lnTo>
                <a:lnTo>
                  <a:pt x="17282" y="20168"/>
                </a:lnTo>
                <a:lnTo>
                  <a:pt x="21122" y="17286"/>
                </a:lnTo>
                <a:lnTo>
                  <a:pt x="24002" y="14406"/>
                </a:lnTo>
                <a:lnTo>
                  <a:pt x="26883" y="12489"/>
                </a:lnTo>
                <a:lnTo>
                  <a:pt x="29763" y="11524"/>
                </a:lnTo>
                <a:lnTo>
                  <a:pt x="37444" y="11524"/>
                </a:lnTo>
                <a:lnTo>
                  <a:pt x="39349" y="12489"/>
                </a:lnTo>
                <a:lnTo>
                  <a:pt x="41285" y="13447"/>
                </a:lnTo>
                <a:lnTo>
                  <a:pt x="43190" y="15364"/>
                </a:lnTo>
                <a:lnTo>
                  <a:pt x="44150" y="17286"/>
                </a:lnTo>
                <a:lnTo>
                  <a:pt x="45125" y="18245"/>
                </a:lnTo>
                <a:lnTo>
                  <a:pt x="46070" y="21127"/>
                </a:lnTo>
                <a:lnTo>
                  <a:pt x="47030" y="23044"/>
                </a:lnTo>
                <a:lnTo>
                  <a:pt x="47030" y="25924"/>
                </a:lnTo>
                <a:lnTo>
                  <a:pt x="47990" y="28806"/>
                </a:lnTo>
                <a:lnTo>
                  <a:pt x="47990" y="77765"/>
                </a:lnTo>
                <a:lnTo>
                  <a:pt x="49911" y="77765"/>
                </a:lnTo>
                <a:lnTo>
                  <a:pt x="50871" y="78723"/>
                </a:lnTo>
                <a:lnTo>
                  <a:pt x="57591" y="78723"/>
                </a:lnTo>
                <a:lnTo>
                  <a:pt x="58552" y="77765"/>
                </a:lnTo>
                <a:lnTo>
                  <a:pt x="60472" y="77765"/>
                </a:lnTo>
                <a:lnTo>
                  <a:pt x="60472" y="24966"/>
                </a:lnTo>
                <a:lnTo>
                  <a:pt x="64312" y="20168"/>
                </a:lnTo>
                <a:lnTo>
                  <a:pt x="68153" y="17286"/>
                </a:lnTo>
                <a:lnTo>
                  <a:pt x="71033" y="14406"/>
                </a:lnTo>
                <a:lnTo>
                  <a:pt x="73913" y="12489"/>
                </a:lnTo>
                <a:lnTo>
                  <a:pt x="77754" y="11524"/>
                </a:lnTo>
                <a:lnTo>
                  <a:pt x="85435" y="11524"/>
                </a:lnTo>
                <a:lnTo>
                  <a:pt x="87355" y="12489"/>
                </a:lnTo>
                <a:lnTo>
                  <a:pt x="88315" y="13447"/>
                </a:lnTo>
                <a:lnTo>
                  <a:pt x="90236" y="15364"/>
                </a:lnTo>
                <a:lnTo>
                  <a:pt x="91196" y="17286"/>
                </a:lnTo>
                <a:lnTo>
                  <a:pt x="93116" y="18245"/>
                </a:lnTo>
                <a:lnTo>
                  <a:pt x="93116" y="21127"/>
                </a:lnTo>
                <a:lnTo>
                  <a:pt x="94076" y="23044"/>
                </a:lnTo>
                <a:lnTo>
                  <a:pt x="95036" y="25924"/>
                </a:lnTo>
                <a:lnTo>
                  <a:pt x="95036" y="77765"/>
                </a:lnTo>
                <a:lnTo>
                  <a:pt x="97916" y="77765"/>
                </a:lnTo>
                <a:lnTo>
                  <a:pt x="97916" y="78723"/>
                </a:lnTo>
                <a:lnTo>
                  <a:pt x="104637" y="78723"/>
                </a:lnTo>
                <a:lnTo>
                  <a:pt x="105597" y="77765"/>
                </a:lnTo>
                <a:lnTo>
                  <a:pt x="107518" y="77765"/>
                </a:lnTo>
                <a:lnTo>
                  <a:pt x="107518" y="76806"/>
                </a:lnTo>
                <a:lnTo>
                  <a:pt x="108478" y="76806"/>
                </a:lnTo>
                <a:lnTo>
                  <a:pt x="108478" y="25924"/>
                </a:lnTo>
                <a:lnTo>
                  <a:pt x="107518" y="22085"/>
                </a:lnTo>
                <a:lnTo>
                  <a:pt x="106558" y="18245"/>
                </a:lnTo>
                <a:lnTo>
                  <a:pt x="106558" y="14406"/>
                </a:lnTo>
                <a:lnTo>
                  <a:pt x="104637" y="11524"/>
                </a:lnTo>
                <a:lnTo>
                  <a:pt x="102717" y="8656"/>
                </a:lnTo>
                <a:lnTo>
                  <a:pt x="100797" y="5760"/>
                </a:lnTo>
                <a:lnTo>
                  <a:pt x="97916" y="3840"/>
                </a:lnTo>
                <a:lnTo>
                  <a:pt x="95036" y="1935"/>
                </a:lnTo>
                <a:lnTo>
                  <a:pt x="92156" y="0"/>
                </a:lnTo>
                <a:lnTo>
                  <a:pt x="77754" y="0"/>
                </a:lnTo>
                <a:lnTo>
                  <a:pt x="75834" y="975"/>
                </a:lnTo>
                <a:lnTo>
                  <a:pt x="73913" y="1935"/>
                </a:lnTo>
                <a:lnTo>
                  <a:pt x="71993" y="2880"/>
                </a:lnTo>
                <a:lnTo>
                  <a:pt x="69113" y="3840"/>
                </a:lnTo>
                <a:lnTo>
                  <a:pt x="67193" y="5760"/>
                </a:lnTo>
                <a:lnTo>
                  <a:pt x="65272" y="7680"/>
                </a:lnTo>
                <a:lnTo>
                  <a:pt x="63352" y="9601"/>
                </a:lnTo>
                <a:lnTo>
                  <a:pt x="60472" y="11524"/>
                </a:lnTo>
                <a:lnTo>
                  <a:pt x="58552" y="14406"/>
                </a:lnTo>
                <a:lnTo>
                  <a:pt x="57591" y="11524"/>
                </a:lnTo>
                <a:lnTo>
                  <a:pt x="56631" y="9601"/>
                </a:lnTo>
                <a:lnTo>
                  <a:pt x="54711" y="8656"/>
                </a:lnTo>
                <a:lnTo>
                  <a:pt x="53751" y="6720"/>
                </a:lnTo>
                <a:lnTo>
                  <a:pt x="51831" y="4815"/>
                </a:lnTo>
                <a:lnTo>
                  <a:pt x="50871" y="3840"/>
                </a:lnTo>
                <a:lnTo>
                  <a:pt x="48950" y="1935"/>
                </a:lnTo>
                <a:lnTo>
                  <a:pt x="46070" y="975"/>
                </a:lnTo>
                <a:lnTo>
                  <a:pt x="44150" y="975"/>
                </a:lnTo>
                <a:lnTo>
                  <a:pt x="41285" y="0"/>
                </a:lnTo>
                <a:lnTo>
                  <a:pt x="31668" y="0"/>
                </a:lnTo>
                <a:lnTo>
                  <a:pt x="27843" y="975"/>
                </a:lnTo>
                <a:lnTo>
                  <a:pt x="24002" y="2880"/>
                </a:lnTo>
                <a:lnTo>
                  <a:pt x="20162" y="4815"/>
                </a:lnTo>
                <a:lnTo>
                  <a:pt x="16322" y="8656"/>
                </a:lnTo>
                <a:lnTo>
                  <a:pt x="12481" y="12489"/>
                </a:lnTo>
                <a:lnTo>
                  <a:pt x="12481" y="2880"/>
                </a:lnTo>
                <a:lnTo>
                  <a:pt x="11521" y="1935"/>
                </a:lnTo>
                <a:lnTo>
                  <a:pt x="11521" y="975"/>
                </a:lnTo>
                <a:lnTo>
                  <a:pt x="1920" y="975"/>
                </a:lnTo>
                <a:lnTo>
                  <a:pt x="960" y="1935"/>
                </a:lnTo>
                <a:lnTo>
                  <a:pt x="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3" name="object 293"/>
          <p:cNvSpPr/>
          <p:nvPr/>
        </p:nvSpPr>
        <p:spPr>
          <a:xfrm>
            <a:off x="2960781" y="8584108"/>
            <a:ext cx="7680" cy="19205"/>
          </a:xfrm>
          <a:custGeom>
            <a:avLst/>
            <a:gdLst/>
            <a:ahLst/>
            <a:cxnLst/>
            <a:rect l="l" t="t" r="r" b="b"/>
            <a:pathLst>
              <a:path w="7680" h="19205">
                <a:moveTo>
                  <a:pt x="0" y="0"/>
                </a:moveTo>
                <a:lnTo>
                  <a:pt x="960" y="17282"/>
                </a:lnTo>
                <a:lnTo>
                  <a:pt x="3840" y="18240"/>
                </a:lnTo>
                <a:lnTo>
                  <a:pt x="7680" y="19205"/>
                </a:lnTo>
                <a:lnTo>
                  <a:pt x="5760" y="7679"/>
                </a:lnTo>
                <a:lnTo>
                  <a:pt x="3840" y="5762"/>
                </a:lnTo>
                <a:lnTo>
                  <a:pt x="960" y="2881"/>
                </a:lnTo>
                <a:lnTo>
                  <a:pt x="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4" name="object 294"/>
          <p:cNvSpPr/>
          <p:nvPr/>
        </p:nvSpPr>
        <p:spPr>
          <a:xfrm>
            <a:off x="2947355" y="8523625"/>
            <a:ext cx="59512" cy="79688"/>
          </a:xfrm>
          <a:custGeom>
            <a:avLst/>
            <a:gdLst/>
            <a:ahLst/>
            <a:cxnLst/>
            <a:rect l="l" t="t" r="r" b="b"/>
            <a:pathLst>
              <a:path w="59512" h="79688">
                <a:moveTo>
                  <a:pt x="1905" y="67203"/>
                </a:moveTo>
                <a:lnTo>
                  <a:pt x="2865" y="69127"/>
                </a:lnTo>
                <a:lnTo>
                  <a:pt x="4800" y="72002"/>
                </a:lnTo>
                <a:lnTo>
                  <a:pt x="6705" y="73924"/>
                </a:lnTo>
                <a:lnTo>
                  <a:pt x="8641" y="75847"/>
                </a:lnTo>
                <a:lnTo>
                  <a:pt x="11521" y="76806"/>
                </a:lnTo>
                <a:lnTo>
                  <a:pt x="14386" y="77765"/>
                </a:lnTo>
                <a:lnTo>
                  <a:pt x="13426" y="60482"/>
                </a:lnTo>
                <a:lnTo>
                  <a:pt x="13426" y="52803"/>
                </a:lnTo>
                <a:lnTo>
                  <a:pt x="14386" y="50886"/>
                </a:lnTo>
                <a:lnTo>
                  <a:pt x="15361" y="48964"/>
                </a:lnTo>
                <a:lnTo>
                  <a:pt x="16306" y="48005"/>
                </a:lnTo>
                <a:lnTo>
                  <a:pt x="18227" y="46088"/>
                </a:lnTo>
                <a:lnTo>
                  <a:pt x="20147" y="45124"/>
                </a:lnTo>
                <a:lnTo>
                  <a:pt x="23027" y="44165"/>
                </a:lnTo>
                <a:lnTo>
                  <a:pt x="24947" y="44165"/>
                </a:lnTo>
                <a:lnTo>
                  <a:pt x="27828" y="43206"/>
                </a:lnTo>
                <a:lnTo>
                  <a:pt x="46070" y="43206"/>
                </a:lnTo>
                <a:lnTo>
                  <a:pt x="46070" y="58565"/>
                </a:lnTo>
                <a:lnTo>
                  <a:pt x="43190" y="62406"/>
                </a:lnTo>
                <a:lnTo>
                  <a:pt x="39349" y="64323"/>
                </a:lnTo>
                <a:lnTo>
                  <a:pt x="36469" y="66245"/>
                </a:lnTo>
                <a:lnTo>
                  <a:pt x="33588" y="68162"/>
                </a:lnTo>
                <a:lnTo>
                  <a:pt x="30708" y="69127"/>
                </a:lnTo>
                <a:lnTo>
                  <a:pt x="23027" y="69127"/>
                </a:lnTo>
                <a:lnTo>
                  <a:pt x="19187" y="68162"/>
                </a:lnTo>
                <a:lnTo>
                  <a:pt x="21107" y="79688"/>
                </a:lnTo>
                <a:lnTo>
                  <a:pt x="29748" y="79688"/>
                </a:lnTo>
                <a:lnTo>
                  <a:pt x="33588" y="78723"/>
                </a:lnTo>
                <a:lnTo>
                  <a:pt x="37429" y="76806"/>
                </a:lnTo>
                <a:lnTo>
                  <a:pt x="41269" y="74883"/>
                </a:lnTo>
                <a:lnTo>
                  <a:pt x="45110" y="72002"/>
                </a:lnTo>
                <a:lnTo>
                  <a:pt x="47990" y="69127"/>
                </a:lnTo>
                <a:lnTo>
                  <a:pt x="47990" y="76806"/>
                </a:lnTo>
                <a:lnTo>
                  <a:pt x="48950" y="77765"/>
                </a:lnTo>
                <a:lnTo>
                  <a:pt x="49911" y="77765"/>
                </a:lnTo>
                <a:lnTo>
                  <a:pt x="50871" y="78723"/>
                </a:lnTo>
                <a:lnTo>
                  <a:pt x="56631" y="78723"/>
                </a:lnTo>
                <a:lnTo>
                  <a:pt x="56631" y="77765"/>
                </a:lnTo>
                <a:lnTo>
                  <a:pt x="58552" y="77765"/>
                </a:lnTo>
                <a:lnTo>
                  <a:pt x="59512" y="76806"/>
                </a:lnTo>
                <a:lnTo>
                  <a:pt x="59512" y="22085"/>
                </a:lnTo>
                <a:lnTo>
                  <a:pt x="58552" y="18245"/>
                </a:lnTo>
                <a:lnTo>
                  <a:pt x="57591" y="15364"/>
                </a:lnTo>
                <a:lnTo>
                  <a:pt x="56631" y="11524"/>
                </a:lnTo>
                <a:lnTo>
                  <a:pt x="55671" y="8656"/>
                </a:lnTo>
                <a:lnTo>
                  <a:pt x="52791" y="6720"/>
                </a:lnTo>
                <a:lnTo>
                  <a:pt x="50871" y="4815"/>
                </a:lnTo>
                <a:lnTo>
                  <a:pt x="47990" y="2880"/>
                </a:lnTo>
                <a:lnTo>
                  <a:pt x="44150" y="975"/>
                </a:lnTo>
                <a:lnTo>
                  <a:pt x="40309" y="0"/>
                </a:lnTo>
                <a:lnTo>
                  <a:pt x="22067" y="0"/>
                </a:lnTo>
                <a:lnTo>
                  <a:pt x="20147" y="975"/>
                </a:lnTo>
                <a:lnTo>
                  <a:pt x="17266" y="1935"/>
                </a:lnTo>
                <a:lnTo>
                  <a:pt x="14386" y="1935"/>
                </a:lnTo>
                <a:lnTo>
                  <a:pt x="12466" y="2880"/>
                </a:lnTo>
                <a:lnTo>
                  <a:pt x="10546" y="3840"/>
                </a:lnTo>
                <a:lnTo>
                  <a:pt x="8641" y="4815"/>
                </a:lnTo>
                <a:lnTo>
                  <a:pt x="6705" y="5760"/>
                </a:lnTo>
                <a:lnTo>
                  <a:pt x="5745" y="6720"/>
                </a:lnTo>
                <a:lnTo>
                  <a:pt x="4800" y="7680"/>
                </a:lnTo>
                <a:lnTo>
                  <a:pt x="3840" y="7680"/>
                </a:lnTo>
                <a:lnTo>
                  <a:pt x="3840" y="10561"/>
                </a:lnTo>
                <a:lnTo>
                  <a:pt x="2865" y="11524"/>
                </a:lnTo>
                <a:lnTo>
                  <a:pt x="2865" y="13447"/>
                </a:lnTo>
                <a:lnTo>
                  <a:pt x="3840" y="14406"/>
                </a:lnTo>
                <a:lnTo>
                  <a:pt x="3840" y="17286"/>
                </a:lnTo>
                <a:lnTo>
                  <a:pt x="4800" y="17286"/>
                </a:lnTo>
                <a:lnTo>
                  <a:pt x="4800" y="18245"/>
                </a:lnTo>
                <a:lnTo>
                  <a:pt x="6705" y="18245"/>
                </a:lnTo>
                <a:lnTo>
                  <a:pt x="7680" y="17286"/>
                </a:lnTo>
                <a:lnTo>
                  <a:pt x="8641" y="17286"/>
                </a:lnTo>
                <a:lnTo>
                  <a:pt x="10546" y="16329"/>
                </a:lnTo>
                <a:lnTo>
                  <a:pt x="11521" y="15364"/>
                </a:lnTo>
                <a:lnTo>
                  <a:pt x="13426" y="14406"/>
                </a:lnTo>
                <a:lnTo>
                  <a:pt x="15361" y="13447"/>
                </a:lnTo>
                <a:lnTo>
                  <a:pt x="18227" y="12489"/>
                </a:lnTo>
                <a:lnTo>
                  <a:pt x="21107" y="11524"/>
                </a:lnTo>
                <a:lnTo>
                  <a:pt x="23027" y="10561"/>
                </a:lnTo>
                <a:lnTo>
                  <a:pt x="35509" y="10561"/>
                </a:lnTo>
                <a:lnTo>
                  <a:pt x="37429" y="11524"/>
                </a:lnTo>
                <a:lnTo>
                  <a:pt x="39349" y="12489"/>
                </a:lnTo>
                <a:lnTo>
                  <a:pt x="41269" y="13447"/>
                </a:lnTo>
                <a:lnTo>
                  <a:pt x="42230" y="14406"/>
                </a:lnTo>
                <a:lnTo>
                  <a:pt x="44150" y="16329"/>
                </a:lnTo>
                <a:lnTo>
                  <a:pt x="45110" y="18245"/>
                </a:lnTo>
                <a:lnTo>
                  <a:pt x="45110" y="20168"/>
                </a:lnTo>
                <a:lnTo>
                  <a:pt x="46070" y="22085"/>
                </a:lnTo>
                <a:lnTo>
                  <a:pt x="46070" y="33604"/>
                </a:lnTo>
                <a:lnTo>
                  <a:pt x="25907" y="33604"/>
                </a:lnTo>
                <a:lnTo>
                  <a:pt x="21107" y="34568"/>
                </a:lnTo>
                <a:lnTo>
                  <a:pt x="16306" y="35527"/>
                </a:lnTo>
                <a:lnTo>
                  <a:pt x="12466" y="37444"/>
                </a:lnTo>
                <a:lnTo>
                  <a:pt x="9585" y="39367"/>
                </a:lnTo>
                <a:lnTo>
                  <a:pt x="6705" y="41285"/>
                </a:lnTo>
                <a:lnTo>
                  <a:pt x="3840" y="44165"/>
                </a:lnTo>
                <a:lnTo>
                  <a:pt x="1905" y="47047"/>
                </a:lnTo>
                <a:lnTo>
                  <a:pt x="960" y="49927"/>
                </a:lnTo>
                <a:lnTo>
                  <a:pt x="0" y="53768"/>
                </a:lnTo>
                <a:lnTo>
                  <a:pt x="0" y="64323"/>
                </a:lnTo>
                <a:lnTo>
                  <a:pt x="1905" y="672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5" name="object 295"/>
          <p:cNvSpPr/>
          <p:nvPr/>
        </p:nvSpPr>
        <p:spPr>
          <a:xfrm>
            <a:off x="3020308" y="8505398"/>
            <a:ext cx="47990" cy="97915"/>
          </a:xfrm>
          <a:custGeom>
            <a:avLst/>
            <a:gdLst/>
            <a:ahLst/>
            <a:cxnLst/>
            <a:rect l="l" t="t" r="r" b="b"/>
            <a:pathLst>
              <a:path w="47990" h="97915">
                <a:moveTo>
                  <a:pt x="18242" y="0"/>
                </a:moveTo>
                <a:lnTo>
                  <a:pt x="14401" y="0"/>
                </a:lnTo>
                <a:lnTo>
                  <a:pt x="13441" y="960"/>
                </a:lnTo>
                <a:lnTo>
                  <a:pt x="13441" y="19202"/>
                </a:lnTo>
                <a:lnTo>
                  <a:pt x="1920" y="19202"/>
                </a:lnTo>
                <a:lnTo>
                  <a:pt x="1920" y="20162"/>
                </a:lnTo>
                <a:lnTo>
                  <a:pt x="960" y="20162"/>
                </a:lnTo>
                <a:lnTo>
                  <a:pt x="960" y="21107"/>
                </a:lnTo>
                <a:lnTo>
                  <a:pt x="0" y="22067"/>
                </a:lnTo>
                <a:lnTo>
                  <a:pt x="0" y="28788"/>
                </a:lnTo>
                <a:lnTo>
                  <a:pt x="960" y="28788"/>
                </a:lnTo>
                <a:lnTo>
                  <a:pt x="960" y="29751"/>
                </a:lnTo>
                <a:lnTo>
                  <a:pt x="1920" y="30716"/>
                </a:lnTo>
                <a:lnTo>
                  <a:pt x="13441" y="30716"/>
                </a:lnTo>
                <a:lnTo>
                  <a:pt x="13441" y="80633"/>
                </a:lnTo>
                <a:lnTo>
                  <a:pt x="14401" y="83515"/>
                </a:lnTo>
                <a:lnTo>
                  <a:pt x="15361" y="87354"/>
                </a:lnTo>
                <a:lnTo>
                  <a:pt x="16322" y="89271"/>
                </a:lnTo>
                <a:lnTo>
                  <a:pt x="18242" y="91194"/>
                </a:lnTo>
                <a:lnTo>
                  <a:pt x="20147" y="94074"/>
                </a:lnTo>
                <a:lnTo>
                  <a:pt x="22082" y="95033"/>
                </a:lnTo>
                <a:lnTo>
                  <a:pt x="24963" y="95992"/>
                </a:lnTo>
                <a:lnTo>
                  <a:pt x="26868" y="96950"/>
                </a:lnTo>
                <a:lnTo>
                  <a:pt x="30708" y="97915"/>
                </a:lnTo>
                <a:lnTo>
                  <a:pt x="36484" y="97915"/>
                </a:lnTo>
                <a:lnTo>
                  <a:pt x="38389" y="96950"/>
                </a:lnTo>
                <a:lnTo>
                  <a:pt x="41269" y="96950"/>
                </a:lnTo>
                <a:lnTo>
                  <a:pt x="42230" y="95992"/>
                </a:lnTo>
                <a:lnTo>
                  <a:pt x="44150" y="95992"/>
                </a:lnTo>
                <a:lnTo>
                  <a:pt x="45110" y="95033"/>
                </a:lnTo>
                <a:lnTo>
                  <a:pt x="46070" y="95033"/>
                </a:lnTo>
                <a:lnTo>
                  <a:pt x="47030" y="94074"/>
                </a:lnTo>
                <a:lnTo>
                  <a:pt x="47030" y="92151"/>
                </a:lnTo>
                <a:lnTo>
                  <a:pt x="47990" y="91194"/>
                </a:lnTo>
                <a:lnTo>
                  <a:pt x="47990" y="87354"/>
                </a:lnTo>
                <a:lnTo>
                  <a:pt x="47030" y="86389"/>
                </a:lnTo>
                <a:lnTo>
                  <a:pt x="47030" y="84472"/>
                </a:lnTo>
                <a:lnTo>
                  <a:pt x="46070" y="84472"/>
                </a:lnTo>
                <a:lnTo>
                  <a:pt x="46070" y="83515"/>
                </a:lnTo>
                <a:lnTo>
                  <a:pt x="45110" y="83515"/>
                </a:lnTo>
                <a:lnTo>
                  <a:pt x="45110" y="84472"/>
                </a:lnTo>
                <a:lnTo>
                  <a:pt x="43190" y="84472"/>
                </a:lnTo>
                <a:lnTo>
                  <a:pt x="42230" y="85430"/>
                </a:lnTo>
                <a:lnTo>
                  <a:pt x="39349" y="85430"/>
                </a:lnTo>
                <a:lnTo>
                  <a:pt x="38389" y="86389"/>
                </a:lnTo>
                <a:lnTo>
                  <a:pt x="32644" y="86389"/>
                </a:lnTo>
                <a:lnTo>
                  <a:pt x="29763" y="84472"/>
                </a:lnTo>
                <a:lnTo>
                  <a:pt x="28803" y="82550"/>
                </a:lnTo>
                <a:lnTo>
                  <a:pt x="26868" y="79674"/>
                </a:lnTo>
                <a:lnTo>
                  <a:pt x="25923" y="75834"/>
                </a:lnTo>
                <a:lnTo>
                  <a:pt x="25923" y="30716"/>
                </a:lnTo>
                <a:lnTo>
                  <a:pt x="46070" y="30716"/>
                </a:lnTo>
                <a:lnTo>
                  <a:pt x="46070" y="29751"/>
                </a:lnTo>
                <a:lnTo>
                  <a:pt x="47030" y="28788"/>
                </a:lnTo>
                <a:lnTo>
                  <a:pt x="47030" y="27828"/>
                </a:lnTo>
                <a:lnTo>
                  <a:pt x="47990" y="26883"/>
                </a:lnTo>
                <a:lnTo>
                  <a:pt x="47990" y="23042"/>
                </a:lnTo>
                <a:lnTo>
                  <a:pt x="47030" y="22067"/>
                </a:lnTo>
                <a:lnTo>
                  <a:pt x="47030" y="20162"/>
                </a:lnTo>
                <a:lnTo>
                  <a:pt x="46070" y="20162"/>
                </a:lnTo>
                <a:lnTo>
                  <a:pt x="46070" y="19202"/>
                </a:lnTo>
                <a:lnTo>
                  <a:pt x="25923" y="19202"/>
                </a:lnTo>
                <a:lnTo>
                  <a:pt x="25923" y="960"/>
                </a:lnTo>
                <a:lnTo>
                  <a:pt x="24963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6" name="object 296"/>
          <p:cNvSpPr/>
          <p:nvPr/>
        </p:nvSpPr>
        <p:spPr>
          <a:xfrm>
            <a:off x="3085581" y="8524600"/>
            <a:ext cx="13441" cy="77748"/>
          </a:xfrm>
          <a:custGeom>
            <a:avLst/>
            <a:gdLst/>
            <a:ahLst/>
            <a:cxnLst/>
            <a:rect l="l" t="t" r="r" b="b"/>
            <a:pathLst>
              <a:path w="13441" h="77748">
                <a:moveTo>
                  <a:pt x="13441" y="960"/>
                </a:moveTo>
                <a:lnTo>
                  <a:pt x="12481" y="960"/>
                </a:lnTo>
                <a:lnTo>
                  <a:pt x="12481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75831"/>
                </a:lnTo>
                <a:lnTo>
                  <a:pt x="960" y="76789"/>
                </a:lnTo>
                <a:lnTo>
                  <a:pt x="2880" y="76789"/>
                </a:lnTo>
                <a:lnTo>
                  <a:pt x="3840" y="77748"/>
                </a:lnTo>
                <a:lnTo>
                  <a:pt x="9601" y="77748"/>
                </a:lnTo>
                <a:lnTo>
                  <a:pt x="10561" y="76789"/>
                </a:lnTo>
                <a:lnTo>
                  <a:pt x="12481" y="76789"/>
                </a:lnTo>
                <a:lnTo>
                  <a:pt x="13441" y="75831"/>
                </a:lnTo>
                <a:lnTo>
                  <a:pt x="13441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7" name="object 297"/>
          <p:cNvSpPr/>
          <p:nvPr/>
        </p:nvSpPr>
        <p:spPr>
          <a:xfrm>
            <a:off x="3083661" y="8494836"/>
            <a:ext cx="17282" cy="15361"/>
          </a:xfrm>
          <a:custGeom>
            <a:avLst/>
            <a:gdLst/>
            <a:ahLst/>
            <a:cxnLst/>
            <a:rect l="l" t="t" r="r" b="b"/>
            <a:pathLst>
              <a:path w="17282" h="15361">
                <a:moveTo>
                  <a:pt x="17282" y="7680"/>
                </a:moveTo>
                <a:lnTo>
                  <a:pt x="17282" y="4800"/>
                </a:lnTo>
                <a:lnTo>
                  <a:pt x="16322" y="1920"/>
                </a:lnTo>
                <a:lnTo>
                  <a:pt x="15361" y="960"/>
                </a:lnTo>
                <a:lnTo>
                  <a:pt x="1440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2880"/>
                </a:lnTo>
                <a:lnTo>
                  <a:pt x="0" y="4800"/>
                </a:lnTo>
                <a:lnTo>
                  <a:pt x="0" y="10561"/>
                </a:lnTo>
                <a:lnTo>
                  <a:pt x="960" y="12481"/>
                </a:lnTo>
                <a:lnTo>
                  <a:pt x="1920" y="14401"/>
                </a:lnTo>
                <a:lnTo>
                  <a:pt x="2880" y="15361"/>
                </a:lnTo>
                <a:lnTo>
                  <a:pt x="14401" y="15361"/>
                </a:lnTo>
                <a:lnTo>
                  <a:pt x="15361" y="13441"/>
                </a:lnTo>
                <a:lnTo>
                  <a:pt x="16322" y="12481"/>
                </a:lnTo>
                <a:lnTo>
                  <a:pt x="17282" y="10561"/>
                </a:lnTo>
                <a:lnTo>
                  <a:pt x="17282" y="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8" name="object 298"/>
          <p:cNvSpPr/>
          <p:nvPr/>
        </p:nvSpPr>
        <p:spPr>
          <a:xfrm>
            <a:off x="3118225" y="8528441"/>
            <a:ext cx="20147" cy="71990"/>
          </a:xfrm>
          <a:custGeom>
            <a:avLst/>
            <a:gdLst/>
            <a:ahLst/>
            <a:cxnLst/>
            <a:rect l="l" t="t" r="r" b="b"/>
            <a:pathLst>
              <a:path w="20147" h="71990">
                <a:moveTo>
                  <a:pt x="960" y="47029"/>
                </a:moveTo>
                <a:lnTo>
                  <a:pt x="1920" y="51828"/>
                </a:lnTo>
                <a:lnTo>
                  <a:pt x="3840" y="56631"/>
                </a:lnTo>
                <a:lnTo>
                  <a:pt x="5760" y="60472"/>
                </a:lnTo>
                <a:lnTo>
                  <a:pt x="8641" y="64311"/>
                </a:lnTo>
                <a:lnTo>
                  <a:pt x="11521" y="67187"/>
                </a:lnTo>
                <a:lnTo>
                  <a:pt x="15361" y="70067"/>
                </a:lnTo>
                <a:lnTo>
                  <a:pt x="20147" y="71990"/>
                </a:lnTo>
                <a:lnTo>
                  <a:pt x="18242" y="54708"/>
                </a:lnTo>
                <a:lnTo>
                  <a:pt x="17282" y="52791"/>
                </a:lnTo>
                <a:lnTo>
                  <a:pt x="15361" y="48952"/>
                </a:lnTo>
                <a:lnTo>
                  <a:pt x="15361" y="46070"/>
                </a:lnTo>
                <a:lnTo>
                  <a:pt x="14401" y="42231"/>
                </a:lnTo>
                <a:lnTo>
                  <a:pt x="14401" y="26872"/>
                </a:lnTo>
                <a:lnTo>
                  <a:pt x="15361" y="23032"/>
                </a:lnTo>
                <a:lnTo>
                  <a:pt x="16322" y="19193"/>
                </a:lnTo>
                <a:lnTo>
                  <a:pt x="17282" y="16311"/>
                </a:lnTo>
                <a:lnTo>
                  <a:pt x="16322" y="0"/>
                </a:lnTo>
                <a:lnTo>
                  <a:pt x="12481" y="2865"/>
                </a:lnTo>
                <a:lnTo>
                  <a:pt x="9601" y="5745"/>
                </a:lnTo>
                <a:lnTo>
                  <a:pt x="5760" y="9590"/>
                </a:lnTo>
                <a:lnTo>
                  <a:pt x="3840" y="14388"/>
                </a:lnTo>
                <a:lnTo>
                  <a:pt x="1920" y="19193"/>
                </a:lnTo>
                <a:lnTo>
                  <a:pt x="960" y="23990"/>
                </a:lnTo>
                <a:lnTo>
                  <a:pt x="0" y="29753"/>
                </a:lnTo>
                <a:lnTo>
                  <a:pt x="0" y="41272"/>
                </a:lnTo>
                <a:lnTo>
                  <a:pt x="960" y="4702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9" name="object 299"/>
          <p:cNvSpPr/>
          <p:nvPr/>
        </p:nvSpPr>
        <p:spPr>
          <a:xfrm>
            <a:off x="3134547" y="8523625"/>
            <a:ext cx="56631" cy="79688"/>
          </a:xfrm>
          <a:custGeom>
            <a:avLst/>
            <a:gdLst/>
            <a:ahLst/>
            <a:cxnLst/>
            <a:rect l="l" t="t" r="r" b="b"/>
            <a:pathLst>
              <a:path w="56631" h="79688">
                <a:moveTo>
                  <a:pt x="9601" y="66245"/>
                </a:moveTo>
                <a:lnTo>
                  <a:pt x="6720" y="64323"/>
                </a:lnTo>
                <a:lnTo>
                  <a:pt x="3825" y="62406"/>
                </a:lnTo>
                <a:lnTo>
                  <a:pt x="1920" y="59524"/>
                </a:lnTo>
                <a:lnTo>
                  <a:pt x="3825" y="76806"/>
                </a:lnTo>
                <a:lnTo>
                  <a:pt x="7665" y="78723"/>
                </a:lnTo>
                <a:lnTo>
                  <a:pt x="13441" y="79688"/>
                </a:lnTo>
                <a:lnTo>
                  <a:pt x="24947" y="79688"/>
                </a:lnTo>
                <a:lnTo>
                  <a:pt x="30708" y="78723"/>
                </a:lnTo>
                <a:lnTo>
                  <a:pt x="35509" y="76806"/>
                </a:lnTo>
                <a:lnTo>
                  <a:pt x="40309" y="74883"/>
                </a:lnTo>
                <a:lnTo>
                  <a:pt x="44150" y="72002"/>
                </a:lnTo>
                <a:lnTo>
                  <a:pt x="47030" y="68162"/>
                </a:lnTo>
                <a:lnTo>
                  <a:pt x="49911" y="64323"/>
                </a:lnTo>
                <a:lnTo>
                  <a:pt x="52791" y="60482"/>
                </a:lnTo>
                <a:lnTo>
                  <a:pt x="53751" y="54726"/>
                </a:lnTo>
                <a:lnTo>
                  <a:pt x="55671" y="49927"/>
                </a:lnTo>
                <a:lnTo>
                  <a:pt x="56631" y="45124"/>
                </a:lnTo>
                <a:lnTo>
                  <a:pt x="56631" y="32647"/>
                </a:lnTo>
                <a:lnTo>
                  <a:pt x="55671" y="26889"/>
                </a:lnTo>
                <a:lnTo>
                  <a:pt x="53751" y="22085"/>
                </a:lnTo>
                <a:lnTo>
                  <a:pt x="52791" y="17286"/>
                </a:lnTo>
                <a:lnTo>
                  <a:pt x="50871" y="13447"/>
                </a:lnTo>
                <a:lnTo>
                  <a:pt x="47990" y="9601"/>
                </a:lnTo>
                <a:lnTo>
                  <a:pt x="44150" y="6720"/>
                </a:lnTo>
                <a:lnTo>
                  <a:pt x="41269" y="3840"/>
                </a:lnTo>
                <a:lnTo>
                  <a:pt x="36469" y="1935"/>
                </a:lnTo>
                <a:lnTo>
                  <a:pt x="31668" y="975"/>
                </a:lnTo>
                <a:lnTo>
                  <a:pt x="26868" y="0"/>
                </a:lnTo>
                <a:lnTo>
                  <a:pt x="14386" y="0"/>
                </a:lnTo>
                <a:lnTo>
                  <a:pt x="9601" y="975"/>
                </a:lnTo>
                <a:lnTo>
                  <a:pt x="4800" y="2880"/>
                </a:lnTo>
                <a:lnTo>
                  <a:pt x="0" y="4815"/>
                </a:lnTo>
                <a:lnTo>
                  <a:pt x="960" y="21127"/>
                </a:lnTo>
                <a:lnTo>
                  <a:pt x="2880" y="19203"/>
                </a:lnTo>
                <a:lnTo>
                  <a:pt x="4800" y="16329"/>
                </a:lnTo>
                <a:lnTo>
                  <a:pt x="7665" y="14406"/>
                </a:lnTo>
                <a:lnTo>
                  <a:pt x="9601" y="12489"/>
                </a:lnTo>
                <a:lnTo>
                  <a:pt x="12481" y="11524"/>
                </a:lnTo>
                <a:lnTo>
                  <a:pt x="16322" y="10561"/>
                </a:lnTo>
                <a:lnTo>
                  <a:pt x="24947" y="10561"/>
                </a:lnTo>
                <a:lnTo>
                  <a:pt x="27828" y="11524"/>
                </a:lnTo>
                <a:lnTo>
                  <a:pt x="30708" y="13447"/>
                </a:lnTo>
                <a:lnTo>
                  <a:pt x="33588" y="14406"/>
                </a:lnTo>
                <a:lnTo>
                  <a:pt x="36469" y="16329"/>
                </a:lnTo>
                <a:lnTo>
                  <a:pt x="37429" y="19203"/>
                </a:lnTo>
                <a:lnTo>
                  <a:pt x="39349" y="22085"/>
                </a:lnTo>
                <a:lnTo>
                  <a:pt x="40309" y="24966"/>
                </a:lnTo>
                <a:lnTo>
                  <a:pt x="41269" y="28806"/>
                </a:lnTo>
                <a:lnTo>
                  <a:pt x="42230" y="31688"/>
                </a:lnTo>
                <a:lnTo>
                  <a:pt x="42230" y="48005"/>
                </a:lnTo>
                <a:lnTo>
                  <a:pt x="41269" y="50886"/>
                </a:lnTo>
                <a:lnTo>
                  <a:pt x="40309" y="54726"/>
                </a:lnTo>
                <a:lnTo>
                  <a:pt x="38389" y="57607"/>
                </a:lnTo>
                <a:lnTo>
                  <a:pt x="37429" y="60482"/>
                </a:lnTo>
                <a:lnTo>
                  <a:pt x="35509" y="62406"/>
                </a:lnTo>
                <a:lnTo>
                  <a:pt x="32628" y="65288"/>
                </a:lnTo>
                <a:lnTo>
                  <a:pt x="29748" y="66245"/>
                </a:lnTo>
                <a:lnTo>
                  <a:pt x="26868" y="67203"/>
                </a:lnTo>
                <a:lnTo>
                  <a:pt x="24002" y="68162"/>
                </a:lnTo>
                <a:lnTo>
                  <a:pt x="15346" y="68162"/>
                </a:lnTo>
                <a:lnTo>
                  <a:pt x="12481" y="67203"/>
                </a:lnTo>
                <a:lnTo>
                  <a:pt x="9601" y="6624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0" name="object 300"/>
          <p:cNvSpPr/>
          <p:nvPr/>
        </p:nvSpPr>
        <p:spPr>
          <a:xfrm>
            <a:off x="3210382" y="8523625"/>
            <a:ext cx="62392" cy="78723"/>
          </a:xfrm>
          <a:custGeom>
            <a:avLst/>
            <a:gdLst/>
            <a:ahLst/>
            <a:cxnLst/>
            <a:rect l="l" t="t" r="r" b="b"/>
            <a:pathLst>
              <a:path w="62392" h="78723">
                <a:moveTo>
                  <a:pt x="50871" y="77765"/>
                </a:moveTo>
                <a:lnTo>
                  <a:pt x="51831" y="77765"/>
                </a:lnTo>
                <a:lnTo>
                  <a:pt x="52791" y="78723"/>
                </a:lnTo>
                <a:lnTo>
                  <a:pt x="59512" y="78723"/>
                </a:lnTo>
                <a:lnTo>
                  <a:pt x="60472" y="77765"/>
                </a:lnTo>
                <a:lnTo>
                  <a:pt x="62392" y="77765"/>
                </a:lnTo>
                <a:lnTo>
                  <a:pt x="62392" y="22085"/>
                </a:lnTo>
                <a:lnTo>
                  <a:pt x="61432" y="18245"/>
                </a:lnTo>
                <a:lnTo>
                  <a:pt x="60472" y="14406"/>
                </a:lnTo>
                <a:lnTo>
                  <a:pt x="58552" y="11524"/>
                </a:lnTo>
                <a:lnTo>
                  <a:pt x="56631" y="8656"/>
                </a:lnTo>
                <a:lnTo>
                  <a:pt x="54711" y="5760"/>
                </a:lnTo>
                <a:lnTo>
                  <a:pt x="51831" y="3840"/>
                </a:lnTo>
                <a:lnTo>
                  <a:pt x="48950" y="1935"/>
                </a:lnTo>
                <a:lnTo>
                  <a:pt x="45110" y="0"/>
                </a:lnTo>
                <a:lnTo>
                  <a:pt x="32628" y="0"/>
                </a:lnTo>
                <a:lnTo>
                  <a:pt x="27843" y="975"/>
                </a:lnTo>
                <a:lnTo>
                  <a:pt x="24003" y="2880"/>
                </a:lnTo>
                <a:lnTo>
                  <a:pt x="20162" y="4815"/>
                </a:lnTo>
                <a:lnTo>
                  <a:pt x="16322" y="8656"/>
                </a:lnTo>
                <a:lnTo>
                  <a:pt x="12481" y="12489"/>
                </a:lnTo>
                <a:lnTo>
                  <a:pt x="12481" y="2880"/>
                </a:lnTo>
                <a:lnTo>
                  <a:pt x="11521" y="2880"/>
                </a:lnTo>
                <a:lnTo>
                  <a:pt x="11521" y="1935"/>
                </a:lnTo>
                <a:lnTo>
                  <a:pt x="10561" y="975"/>
                </a:lnTo>
                <a:lnTo>
                  <a:pt x="960" y="975"/>
                </a:lnTo>
                <a:lnTo>
                  <a:pt x="960" y="1935"/>
                </a:lnTo>
                <a:lnTo>
                  <a:pt x="0" y="1935"/>
                </a:lnTo>
                <a:lnTo>
                  <a:pt x="0" y="77765"/>
                </a:lnTo>
                <a:lnTo>
                  <a:pt x="2880" y="77765"/>
                </a:lnTo>
                <a:lnTo>
                  <a:pt x="2880" y="78723"/>
                </a:lnTo>
                <a:lnTo>
                  <a:pt x="9601" y="78723"/>
                </a:lnTo>
                <a:lnTo>
                  <a:pt x="10561" y="77765"/>
                </a:lnTo>
                <a:lnTo>
                  <a:pt x="12481" y="77765"/>
                </a:lnTo>
                <a:lnTo>
                  <a:pt x="13441" y="76806"/>
                </a:lnTo>
                <a:lnTo>
                  <a:pt x="13441" y="24966"/>
                </a:lnTo>
                <a:lnTo>
                  <a:pt x="17282" y="20168"/>
                </a:lnTo>
                <a:lnTo>
                  <a:pt x="20162" y="17286"/>
                </a:lnTo>
                <a:lnTo>
                  <a:pt x="24003" y="14406"/>
                </a:lnTo>
                <a:lnTo>
                  <a:pt x="26883" y="12489"/>
                </a:lnTo>
                <a:lnTo>
                  <a:pt x="30723" y="11524"/>
                </a:lnTo>
                <a:lnTo>
                  <a:pt x="38404" y="11524"/>
                </a:lnTo>
                <a:lnTo>
                  <a:pt x="40309" y="12489"/>
                </a:lnTo>
                <a:lnTo>
                  <a:pt x="42245" y="13447"/>
                </a:lnTo>
                <a:lnTo>
                  <a:pt x="44150" y="15364"/>
                </a:lnTo>
                <a:lnTo>
                  <a:pt x="45110" y="17286"/>
                </a:lnTo>
                <a:lnTo>
                  <a:pt x="47030" y="18245"/>
                </a:lnTo>
                <a:lnTo>
                  <a:pt x="47990" y="21127"/>
                </a:lnTo>
                <a:lnTo>
                  <a:pt x="47990" y="23044"/>
                </a:lnTo>
                <a:lnTo>
                  <a:pt x="48950" y="25924"/>
                </a:lnTo>
                <a:lnTo>
                  <a:pt x="48950" y="76806"/>
                </a:lnTo>
                <a:lnTo>
                  <a:pt x="49911" y="76806"/>
                </a:lnTo>
                <a:lnTo>
                  <a:pt x="49911" y="77765"/>
                </a:lnTo>
                <a:lnTo>
                  <a:pt x="50871" y="7776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1" name="object 301"/>
          <p:cNvSpPr/>
          <p:nvPr/>
        </p:nvSpPr>
        <p:spPr>
          <a:xfrm>
            <a:off x="3324621" y="8505398"/>
            <a:ext cx="47990" cy="97915"/>
          </a:xfrm>
          <a:custGeom>
            <a:avLst/>
            <a:gdLst/>
            <a:ahLst/>
            <a:cxnLst/>
            <a:rect l="l" t="t" r="r" b="b"/>
            <a:pathLst>
              <a:path w="47990" h="97915">
                <a:moveTo>
                  <a:pt x="46070" y="19202"/>
                </a:moveTo>
                <a:lnTo>
                  <a:pt x="26868" y="19202"/>
                </a:lnTo>
                <a:lnTo>
                  <a:pt x="26868" y="960"/>
                </a:lnTo>
                <a:lnTo>
                  <a:pt x="25923" y="960"/>
                </a:lnTo>
                <a:lnTo>
                  <a:pt x="25923" y="0"/>
                </a:lnTo>
                <a:lnTo>
                  <a:pt x="14401" y="0"/>
                </a:lnTo>
                <a:lnTo>
                  <a:pt x="14401" y="960"/>
                </a:lnTo>
                <a:lnTo>
                  <a:pt x="13426" y="960"/>
                </a:lnTo>
                <a:lnTo>
                  <a:pt x="13426" y="19202"/>
                </a:lnTo>
                <a:lnTo>
                  <a:pt x="1920" y="19202"/>
                </a:lnTo>
                <a:lnTo>
                  <a:pt x="1920" y="20162"/>
                </a:lnTo>
                <a:lnTo>
                  <a:pt x="960" y="20162"/>
                </a:lnTo>
                <a:lnTo>
                  <a:pt x="960" y="22067"/>
                </a:lnTo>
                <a:lnTo>
                  <a:pt x="0" y="23042"/>
                </a:lnTo>
                <a:lnTo>
                  <a:pt x="0" y="26883"/>
                </a:lnTo>
                <a:lnTo>
                  <a:pt x="960" y="28788"/>
                </a:lnTo>
                <a:lnTo>
                  <a:pt x="1920" y="29751"/>
                </a:lnTo>
                <a:lnTo>
                  <a:pt x="1920" y="30716"/>
                </a:lnTo>
                <a:lnTo>
                  <a:pt x="13426" y="30716"/>
                </a:lnTo>
                <a:lnTo>
                  <a:pt x="13426" y="80633"/>
                </a:lnTo>
                <a:lnTo>
                  <a:pt x="14401" y="83515"/>
                </a:lnTo>
                <a:lnTo>
                  <a:pt x="15361" y="87354"/>
                </a:lnTo>
                <a:lnTo>
                  <a:pt x="16306" y="89271"/>
                </a:lnTo>
                <a:lnTo>
                  <a:pt x="18242" y="91194"/>
                </a:lnTo>
                <a:lnTo>
                  <a:pt x="20147" y="94074"/>
                </a:lnTo>
                <a:lnTo>
                  <a:pt x="22082" y="95033"/>
                </a:lnTo>
                <a:lnTo>
                  <a:pt x="24947" y="95992"/>
                </a:lnTo>
                <a:lnTo>
                  <a:pt x="27828" y="96950"/>
                </a:lnTo>
                <a:lnTo>
                  <a:pt x="30708" y="97915"/>
                </a:lnTo>
                <a:lnTo>
                  <a:pt x="37429" y="97915"/>
                </a:lnTo>
                <a:lnTo>
                  <a:pt x="38389" y="96950"/>
                </a:lnTo>
                <a:lnTo>
                  <a:pt x="42230" y="96950"/>
                </a:lnTo>
                <a:lnTo>
                  <a:pt x="43190" y="95992"/>
                </a:lnTo>
                <a:lnTo>
                  <a:pt x="45110" y="95992"/>
                </a:lnTo>
                <a:lnTo>
                  <a:pt x="46070" y="95033"/>
                </a:lnTo>
                <a:lnTo>
                  <a:pt x="47030" y="95033"/>
                </a:lnTo>
                <a:lnTo>
                  <a:pt x="47030" y="94074"/>
                </a:lnTo>
                <a:lnTo>
                  <a:pt x="47990" y="93110"/>
                </a:lnTo>
                <a:lnTo>
                  <a:pt x="47990" y="85430"/>
                </a:lnTo>
                <a:lnTo>
                  <a:pt x="47030" y="84472"/>
                </a:lnTo>
                <a:lnTo>
                  <a:pt x="46070" y="83515"/>
                </a:lnTo>
                <a:lnTo>
                  <a:pt x="45110" y="84472"/>
                </a:lnTo>
                <a:lnTo>
                  <a:pt x="43190" y="84472"/>
                </a:lnTo>
                <a:lnTo>
                  <a:pt x="43190" y="85430"/>
                </a:lnTo>
                <a:lnTo>
                  <a:pt x="40309" y="85430"/>
                </a:lnTo>
                <a:lnTo>
                  <a:pt x="39349" y="86389"/>
                </a:lnTo>
                <a:lnTo>
                  <a:pt x="32628" y="86389"/>
                </a:lnTo>
                <a:lnTo>
                  <a:pt x="30708" y="84472"/>
                </a:lnTo>
                <a:lnTo>
                  <a:pt x="28788" y="82550"/>
                </a:lnTo>
                <a:lnTo>
                  <a:pt x="27828" y="79674"/>
                </a:lnTo>
                <a:lnTo>
                  <a:pt x="26868" y="75834"/>
                </a:lnTo>
                <a:lnTo>
                  <a:pt x="26868" y="30716"/>
                </a:lnTo>
                <a:lnTo>
                  <a:pt x="46070" y="30716"/>
                </a:lnTo>
                <a:lnTo>
                  <a:pt x="47030" y="29751"/>
                </a:lnTo>
                <a:lnTo>
                  <a:pt x="47030" y="28788"/>
                </a:lnTo>
                <a:lnTo>
                  <a:pt x="47990" y="27828"/>
                </a:lnTo>
                <a:lnTo>
                  <a:pt x="47990" y="21107"/>
                </a:lnTo>
                <a:lnTo>
                  <a:pt x="47030" y="21107"/>
                </a:lnTo>
                <a:lnTo>
                  <a:pt x="47030" y="20162"/>
                </a:lnTo>
                <a:lnTo>
                  <a:pt x="46070" y="20162"/>
                </a:lnTo>
                <a:lnTo>
                  <a:pt x="46070" y="192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2" name="object 302"/>
          <p:cNvSpPr/>
          <p:nvPr/>
        </p:nvSpPr>
        <p:spPr>
          <a:xfrm>
            <a:off x="3384133" y="8528441"/>
            <a:ext cx="63352" cy="74872"/>
          </a:xfrm>
          <a:custGeom>
            <a:avLst/>
            <a:gdLst/>
            <a:ahLst/>
            <a:cxnLst/>
            <a:rect l="l" t="t" r="r" b="b"/>
            <a:pathLst>
              <a:path w="63352" h="74872">
                <a:moveTo>
                  <a:pt x="0" y="23032"/>
                </a:moveTo>
                <a:lnTo>
                  <a:pt x="0" y="47029"/>
                </a:lnTo>
                <a:lnTo>
                  <a:pt x="1920" y="52791"/>
                </a:lnTo>
                <a:lnTo>
                  <a:pt x="3840" y="57590"/>
                </a:lnTo>
                <a:lnTo>
                  <a:pt x="5760" y="61429"/>
                </a:lnTo>
                <a:lnTo>
                  <a:pt x="8641" y="64311"/>
                </a:lnTo>
                <a:lnTo>
                  <a:pt x="11521" y="68151"/>
                </a:lnTo>
                <a:lnTo>
                  <a:pt x="15361" y="71032"/>
                </a:lnTo>
                <a:lnTo>
                  <a:pt x="20162" y="71990"/>
                </a:lnTo>
                <a:lnTo>
                  <a:pt x="24963" y="73907"/>
                </a:lnTo>
                <a:lnTo>
                  <a:pt x="29763" y="74872"/>
                </a:lnTo>
                <a:lnTo>
                  <a:pt x="39364" y="74872"/>
                </a:lnTo>
                <a:lnTo>
                  <a:pt x="42245" y="73907"/>
                </a:lnTo>
                <a:lnTo>
                  <a:pt x="46085" y="73907"/>
                </a:lnTo>
                <a:lnTo>
                  <a:pt x="48966" y="72949"/>
                </a:lnTo>
                <a:lnTo>
                  <a:pt x="51831" y="72949"/>
                </a:lnTo>
                <a:lnTo>
                  <a:pt x="53766" y="71990"/>
                </a:lnTo>
                <a:lnTo>
                  <a:pt x="55671" y="71990"/>
                </a:lnTo>
                <a:lnTo>
                  <a:pt x="57607" y="71032"/>
                </a:lnTo>
                <a:lnTo>
                  <a:pt x="59512" y="70067"/>
                </a:lnTo>
                <a:lnTo>
                  <a:pt x="60487" y="69108"/>
                </a:lnTo>
                <a:lnTo>
                  <a:pt x="62392" y="69108"/>
                </a:lnTo>
                <a:lnTo>
                  <a:pt x="62392" y="68151"/>
                </a:lnTo>
                <a:lnTo>
                  <a:pt x="63352" y="67187"/>
                </a:lnTo>
                <a:lnTo>
                  <a:pt x="63352" y="59507"/>
                </a:lnTo>
                <a:lnTo>
                  <a:pt x="62392" y="59507"/>
                </a:lnTo>
                <a:lnTo>
                  <a:pt x="62392" y="58549"/>
                </a:lnTo>
                <a:lnTo>
                  <a:pt x="59512" y="58549"/>
                </a:lnTo>
                <a:lnTo>
                  <a:pt x="58552" y="59507"/>
                </a:lnTo>
                <a:lnTo>
                  <a:pt x="56647" y="59507"/>
                </a:lnTo>
                <a:lnTo>
                  <a:pt x="55671" y="60472"/>
                </a:lnTo>
                <a:lnTo>
                  <a:pt x="53766" y="61429"/>
                </a:lnTo>
                <a:lnTo>
                  <a:pt x="51831" y="61429"/>
                </a:lnTo>
                <a:lnTo>
                  <a:pt x="48966" y="62387"/>
                </a:lnTo>
                <a:lnTo>
                  <a:pt x="46085" y="63346"/>
                </a:lnTo>
                <a:lnTo>
                  <a:pt x="44165" y="63346"/>
                </a:lnTo>
                <a:lnTo>
                  <a:pt x="40325" y="64311"/>
                </a:lnTo>
                <a:lnTo>
                  <a:pt x="32644" y="64311"/>
                </a:lnTo>
                <a:lnTo>
                  <a:pt x="28803" y="63346"/>
                </a:lnTo>
                <a:lnTo>
                  <a:pt x="25923" y="62387"/>
                </a:lnTo>
                <a:lnTo>
                  <a:pt x="23042" y="60472"/>
                </a:lnTo>
                <a:lnTo>
                  <a:pt x="21122" y="58549"/>
                </a:lnTo>
                <a:lnTo>
                  <a:pt x="19202" y="56631"/>
                </a:lnTo>
                <a:lnTo>
                  <a:pt x="17282" y="54708"/>
                </a:lnTo>
                <a:lnTo>
                  <a:pt x="15361" y="51828"/>
                </a:lnTo>
                <a:lnTo>
                  <a:pt x="14401" y="47987"/>
                </a:lnTo>
                <a:lnTo>
                  <a:pt x="14401" y="45111"/>
                </a:lnTo>
                <a:lnTo>
                  <a:pt x="13441" y="41272"/>
                </a:lnTo>
                <a:lnTo>
                  <a:pt x="13441" y="24949"/>
                </a:lnTo>
                <a:lnTo>
                  <a:pt x="14401" y="22073"/>
                </a:lnTo>
                <a:lnTo>
                  <a:pt x="15361" y="0"/>
                </a:lnTo>
                <a:lnTo>
                  <a:pt x="11521" y="1905"/>
                </a:lnTo>
                <a:lnTo>
                  <a:pt x="8641" y="5745"/>
                </a:lnTo>
                <a:lnTo>
                  <a:pt x="5760" y="9590"/>
                </a:lnTo>
                <a:lnTo>
                  <a:pt x="3840" y="13429"/>
                </a:lnTo>
                <a:lnTo>
                  <a:pt x="1920" y="18228"/>
                </a:lnTo>
                <a:lnTo>
                  <a:pt x="0" y="2303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3" name="object 303"/>
          <p:cNvSpPr/>
          <p:nvPr/>
        </p:nvSpPr>
        <p:spPr>
          <a:xfrm>
            <a:off x="3397575" y="8523625"/>
            <a:ext cx="52791" cy="46088"/>
          </a:xfrm>
          <a:custGeom>
            <a:avLst/>
            <a:gdLst/>
            <a:ahLst/>
            <a:cxnLst/>
            <a:rect l="l" t="t" r="r" b="b"/>
            <a:pathLst>
              <a:path w="52791" h="46088">
                <a:moveTo>
                  <a:pt x="3840" y="19203"/>
                </a:moveTo>
                <a:lnTo>
                  <a:pt x="5760" y="17286"/>
                </a:lnTo>
                <a:lnTo>
                  <a:pt x="7680" y="14406"/>
                </a:lnTo>
                <a:lnTo>
                  <a:pt x="9601" y="13447"/>
                </a:lnTo>
                <a:lnTo>
                  <a:pt x="11521" y="11524"/>
                </a:lnTo>
                <a:lnTo>
                  <a:pt x="14401" y="10561"/>
                </a:lnTo>
                <a:lnTo>
                  <a:pt x="17282" y="9601"/>
                </a:lnTo>
                <a:lnTo>
                  <a:pt x="26883" y="9601"/>
                </a:lnTo>
                <a:lnTo>
                  <a:pt x="31683" y="12489"/>
                </a:lnTo>
                <a:lnTo>
                  <a:pt x="34549" y="16329"/>
                </a:lnTo>
                <a:lnTo>
                  <a:pt x="38389" y="20168"/>
                </a:lnTo>
                <a:lnTo>
                  <a:pt x="39364" y="25924"/>
                </a:lnTo>
                <a:lnTo>
                  <a:pt x="39364" y="32647"/>
                </a:lnTo>
                <a:lnTo>
                  <a:pt x="0" y="32647"/>
                </a:lnTo>
                <a:lnTo>
                  <a:pt x="0" y="29765"/>
                </a:lnTo>
                <a:lnTo>
                  <a:pt x="0" y="46088"/>
                </a:lnTo>
                <a:lnTo>
                  <a:pt x="0" y="42248"/>
                </a:lnTo>
                <a:lnTo>
                  <a:pt x="50886" y="42248"/>
                </a:lnTo>
                <a:lnTo>
                  <a:pt x="51831" y="41285"/>
                </a:lnTo>
                <a:lnTo>
                  <a:pt x="52791" y="40326"/>
                </a:lnTo>
                <a:lnTo>
                  <a:pt x="52791" y="24966"/>
                </a:lnTo>
                <a:lnTo>
                  <a:pt x="50886" y="21127"/>
                </a:lnTo>
                <a:lnTo>
                  <a:pt x="49911" y="16329"/>
                </a:lnTo>
                <a:lnTo>
                  <a:pt x="48006" y="12489"/>
                </a:lnTo>
                <a:lnTo>
                  <a:pt x="45110" y="9601"/>
                </a:lnTo>
                <a:lnTo>
                  <a:pt x="43205" y="6720"/>
                </a:lnTo>
                <a:lnTo>
                  <a:pt x="39364" y="3840"/>
                </a:lnTo>
                <a:lnTo>
                  <a:pt x="35524" y="1935"/>
                </a:lnTo>
                <a:lnTo>
                  <a:pt x="31683" y="975"/>
                </a:lnTo>
                <a:lnTo>
                  <a:pt x="26883" y="0"/>
                </a:lnTo>
                <a:lnTo>
                  <a:pt x="15361" y="0"/>
                </a:lnTo>
                <a:lnTo>
                  <a:pt x="10561" y="975"/>
                </a:lnTo>
                <a:lnTo>
                  <a:pt x="6720" y="2880"/>
                </a:lnTo>
                <a:lnTo>
                  <a:pt x="1920" y="4815"/>
                </a:lnTo>
                <a:lnTo>
                  <a:pt x="960" y="26889"/>
                </a:lnTo>
                <a:lnTo>
                  <a:pt x="1920" y="24009"/>
                </a:lnTo>
                <a:lnTo>
                  <a:pt x="2880" y="21127"/>
                </a:lnTo>
                <a:lnTo>
                  <a:pt x="3840" y="192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4" name="object 304"/>
          <p:cNvSpPr/>
          <p:nvPr/>
        </p:nvSpPr>
        <p:spPr>
          <a:xfrm>
            <a:off x="3465728" y="8523625"/>
            <a:ext cx="57607" cy="79688"/>
          </a:xfrm>
          <a:custGeom>
            <a:avLst/>
            <a:gdLst/>
            <a:ahLst/>
            <a:cxnLst/>
            <a:rect l="l" t="t" r="r" b="b"/>
            <a:pathLst>
              <a:path w="57607" h="79688">
                <a:moveTo>
                  <a:pt x="960" y="52803"/>
                </a:moveTo>
                <a:lnTo>
                  <a:pt x="2880" y="57607"/>
                </a:lnTo>
                <a:lnTo>
                  <a:pt x="3840" y="62406"/>
                </a:lnTo>
                <a:lnTo>
                  <a:pt x="5760" y="66245"/>
                </a:lnTo>
                <a:lnTo>
                  <a:pt x="8641" y="69127"/>
                </a:lnTo>
                <a:lnTo>
                  <a:pt x="11521" y="72967"/>
                </a:lnTo>
                <a:lnTo>
                  <a:pt x="14401" y="74883"/>
                </a:lnTo>
                <a:lnTo>
                  <a:pt x="19202" y="76806"/>
                </a:lnTo>
                <a:lnTo>
                  <a:pt x="23042" y="78723"/>
                </a:lnTo>
                <a:lnTo>
                  <a:pt x="27843" y="79688"/>
                </a:lnTo>
                <a:lnTo>
                  <a:pt x="37444" y="79688"/>
                </a:lnTo>
                <a:lnTo>
                  <a:pt x="40325" y="78723"/>
                </a:lnTo>
                <a:lnTo>
                  <a:pt x="42245" y="78723"/>
                </a:lnTo>
                <a:lnTo>
                  <a:pt x="45125" y="77765"/>
                </a:lnTo>
                <a:lnTo>
                  <a:pt x="47045" y="76806"/>
                </a:lnTo>
                <a:lnTo>
                  <a:pt x="48966" y="75847"/>
                </a:lnTo>
                <a:lnTo>
                  <a:pt x="50886" y="74883"/>
                </a:lnTo>
                <a:lnTo>
                  <a:pt x="51846" y="73924"/>
                </a:lnTo>
                <a:lnTo>
                  <a:pt x="53766" y="72967"/>
                </a:lnTo>
                <a:lnTo>
                  <a:pt x="54726" y="72002"/>
                </a:lnTo>
                <a:lnTo>
                  <a:pt x="55686" y="72002"/>
                </a:lnTo>
                <a:lnTo>
                  <a:pt x="56647" y="71044"/>
                </a:lnTo>
                <a:lnTo>
                  <a:pt x="56647" y="70085"/>
                </a:lnTo>
                <a:lnTo>
                  <a:pt x="57607" y="70085"/>
                </a:lnTo>
                <a:lnTo>
                  <a:pt x="57607" y="60482"/>
                </a:lnTo>
                <a:lnTo>
                  <a:pt x="56647" y="59524"/>
                </a:lnTo>
                <a:lnTo>
                  <a:pt x="56647" y="58565"/>
                </a:lnTo>
                <a:lnTo>
                  <a:pt x="54726" y="58565"/>
                </a:lnTo>
                <a:lnTo>
                  <a:pt x="53766" y="59524"/>
                </a:lnTo>
                <a:lnTo>
                  <a:pt x="52806" y="60482"/>
                </a:lnTo>
                <a:lnTo>
                  <a:pt x="51846" y="61447"/>
                </a:lnTo>
                <a:lnTo>
                  <a:pt x="49926" y="62406"/>
                </a:lnTo>
                <a:lnTo>
                  <a:pt x="48966" y="63364"/>
                </a:lnTo>
                <a:lnTo>
                  <a:pt x="47045" y="64323"/>
                </a:lnTo>
                <a:lnTo>
                  <a:pt x="45125" y="65288"/>
                </a:lnTo>
                <a:lnTo>
                  <a:pt x="42245" y="66245"/>
                </a:lnTo>
                <a:lnTo>
                  <a:pt x="40325" y="67203"/>
                </a:lnTo>
                <a:lnTo>
                  <a:pt x="37444" y="68162"/>
                </a:lnTo>
                <a:lnTo>
                  <a:pt x="31683" y="68162"/>
                </a:lnTo>
                <a:lnTo>
                  <a:pt x="28803" y="67203"/>
                </a:lnTo>
                <a:lnTo>
                  <a:pt x="25923" y="66245"/>
                </a:lnTo>
                <a:lnTo>
                  <a:pt x="23042" y="65288"/>
                </a:lnTo>
                <a:lnTo>
                  <a:pt x="21122" y="63364"/>
                </a:lnTo>
                <a:lnTo>
                  <a:pt x="19202" y="60482"/>
                </a:lnTo>
                <a:lnTo>
                  <a:pt x="18242" y="58565"/>
                </a:lnTo>
                <a:lnTo>
                  <a:pt x="16322" y="55685"/>
                </a:lnTo>
                <a:lnTo>
                  <a:pt x="15361" y="51844"/>
                </a:lnTo>
                <a:lnTo>
                  <a:pt x="14401" y="48964"/>
                </a:lnTo>
                <a:lnTo>
                  <a:pt x="14401" y="30729"/>
                </a:lnTo>
                <a:lnTo>
                  <a:pt x="16322" y="23044"/>
                </a:lnTo>
                <a:lnTo>
                  <a:pt x="19202" y="18245"/>
                </a:lnTo>
                <a:lnTo>
                  <a:pt x="23042" y="13447"/>
                </a:lnTo>
                <a:lnTo>
                  <a:pt x="27843" y="10561"/>
                </a:lnTo>
                <a:lnTo>
                  <a:pt x="37444" y="10561"/>
                </a:lnTo>
                <a:lnTo>
                  <a:pt x="40325" y="11524"/>
                </a:lnTo>
                <a:lnTo>
                  <a:pt x="42245" y="12489"/>
                </a:lnTo>
                <a:lnTo>
                  <a:pt x="45125" y="13447"/>
                </a:lnTo>
                <a:lnTo>
                  <a:pt x="47045" y="14406"/>
                </a:lnTo>
                <a:lnTo>
                  <a:pt x="48005" y="15364"/>
                </a:lnTo>
                <a:lnTo>
                  <a:pt x="49926" y="16329"/>
                </a:lnTo>
                <a:lnTo>
                  <a:pt x="50886" y="17286"/>
                </a:lnTo>
                <a:lnTo>
                  <a:pt x="51846" y="18245"/>
                </a:lnTo>
                <a:lnTo>
                  <a:pt x="53766" y="19203"/>
                </a:lnTo>
                <a:lnTo>
                  <a:pt x="56647" y="19203"/>
                </a:lnTo>
                <a:lnTo>
                  <a:pt x="56647" y="18245"/>
                </a:lnTo>
                <a:lnTo>
                  <a:pt x="57607" y="17286"/>
                </a:lnTo>
                <a:lnTo>
                  <a:pt x="57607" y="10561"/>
                </a:lnTo>
                <a:lnTo>
                  <a:pt x="56647" y="9601"/>
                </a:lnTo>
                <a:lnTo>
                  <a:pt x="56647" y="7680"/>
                </a:lnTo>
                <a:lnTo>
                  <a:pt x="55686" y="7680"/>
                </a:lnTo>
                <a:lnTo>
                  <a:pt x="54726" y="6720"/>
                </a:lnTo>
                <a:lnTo>
                  <a:pt x="54726" y="5760"/>
                </a:lnTo>
                <a:lnTo>
                  <a:pt x="53766" y="5760"/>
                </a:lnTo>
                <a:lnTo>
                  <a:pt x="51846" y="4815"/>
                </a:lnTo>
                <a:lnTo>
                  <a:pt x="50886" y="3840"/>
                </a:lnTo>
                <a:lnTo>
                  <a:pt x="48966" y="2880"/>
                </a:lnTo>
                <a:lnTo>
                  <a:pt x="47045" y="1935"/>
                </a:lnTo>
                <a:lnTo>
                  <a:pt x="45125" y="975"/>
                </a:lnTo>
                <a:lnTo>
                  <a:pt x="43205" y="975"/>
                </a:lnTo>
                <a:lnTo>
                  <a:pt x="41285" y="0"/>
                </a:lnTo>
                <a:lnTo>
                  <a:pt x="29763" y="0"/>
                </a:lnTo>
                <a:lnTo>
                  <a:pt x="24963" y="975"/>
                </a:lnTo>
                <a:lnTo>
                  <a:pt x="21122" y="1935"/>
                </a:lnTo>
                <a:lnTo>
                  <a:pt x="17282" y="3840"/>
                </a:lnTo>
                <a:lnTo>
                  <a:pt x="13441" y="5760"/>
                </a:lnTo>
                <a:lnTo>
                  <a:pt x="10561" y="9601"/>
                </a:lnTo>
                <a:lnTo>
                  <a:pt x="6720" y="12489"/>
                </a:lnTo>
                <a:lnTo>
                  <a:pt x="4800" y="17286"/>
                </a:lnTo>
                <a:lnTo>
                  <a:pt x="2880" y="22085"/>
                </a:lnTo>
                <a:lnTo>
                  <a:pt x="960" y="26889"/>
                </a:lnTo>
                <a:lnTo>
                  <a:pt x="0" y="33604"/>
                </a:lnTo>
                <a:lnTo>
                  <a:pt x="0" y="47047"/>
                </a:lnTo>
                <a:lnTo>
                  <a:pt x="960" y="528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5" name="object 305"/>
          <p:cNvSpPr/>
          <p:nvPr/>
        </p:nvSpPr>
        <p:spPr>
          <a:xfrm>
            <a:off x="3541562" y="8489076"/>
            <a:ext cx="62407" cy="113272"/>
          </a:xfrm>
          <a:custGeom>
            <a:avLst/>
            <a:gdLst/>
            <a:ahLst/>
            <a:cxnLst/>
            <a:rect l="l" t="t" r="r" b="b"/>
            <a:pathLst>
              <a:path w="62407" h="113272">
                <a:moveTo>
                  <a:pt x="55686" y="113272"/>
                </a:moveTo>
                <a:lnTo>
                  <a:pt x="58567" y="113272"/>
                </a:lnTo>
                <a:lnTo>
                  <a:pt x="59527" y="112314"/>
                </a:lnTo>
                <a:lnTo>
                  <a:pt x="61447" y="112314"/>
                </a:lnTo>
                <a:lnTo>
                  <a:pt x="62407" y="111355"/>
                </a:lnTo>
                <a:lnTo>
                  <a:pt x="62407" y="61438"/>
                </a:lnTo>
                <a:lnTo>
                  <a:pt x="61447" y="56634"/>
                </a:lnTo>
                <a:lnTo>
                  <a:pt x="61447" y="52794"/>
                </a:lnTo>
                <a:lnTo>
                  <a:pt x="60487" y="48955"/>
                </a:lnTo>
                <a:lnTo>
                  <a:pt x="58567" y="46073"/>
                </a:lnTo>
                <a:lnTo>
                  <a:pt x="56647" y="43205"/>
                </a:lnTo>
                <a:lnTo>
                  <a:pt x="54726" y="40309"/>
                </a:lnTo>
                <a:lnTo>
                  <a:pt x="51846" y="38389"/>
                </a:lnTo>
                <a:lnTo>
                  <a:pt x="48966" y="36484"/>
                </a:lnTo>
                <a:lnTo>
                  <a:pt x="45125" y="34549"/>
                </a:lnTo>
                <a:lnTo>
                  <a:pt x="32644" y="34549"/>
                </a:lnTo>
                <a:lnTo>
                  <a:pt x="28803" y="35524"/>
                </a:lnTo>
                <a:lnTo>
                  <a:pt x="24963" y="37429"/>
                </a:lnTo>
                <a:lnTo>
                  <a:pt x="21122" y="39364"/>
                </a:lnTo>
                <a:lnTo>
                  <a:pt x="17282" y="42230"/>
                </a:lnTo>
                <a:lnTo>
                  <a:pt x="13441" y="46073"/>
                </a:lnTo>
                <a:lnTo>
                  <a:pt x="13441" y="1920"/>
                </a:lnTo>
                <a:lnTo>
                  <a:pt x="12481" y="1920"/>
                </a:lnTo>
                <a:lnTo>
                  <a:pt x="12481" y="960"/>
                </a:lnTo>
                <a:lnTo>
                  <a:pt x="11521" y="960"/>
                </a:lnTo>
                <a:lnTo>
                  <a:pt x="11521" y="0"/>
                </a:lnTo>
                <a:lnTo>
                  <a:pt x="1935" y="0"/>
                </a:lnTo>
                <a:lnTo>
                  <a:pt x="975" y="960"/>
                </a:lnTo>
                <a:lnTo>
                  <a:pt x="0" y="960"/>
                </a:lnTo>
                <a:lnTo>
                  <a:pt x="0" y="112314"/>
                </a:lnTo>
                <a:lnTo>
                  <a:pt x="1935" y="112314"/>
                </a:lnTo>
                <a:lnTo>
                  <a:pt x="2880" y="113272"/>
                </a:lnTo>
                <a:lnTo>
                  <a:pt x="9601" y="113272"/>
                </a:lnTo>
                <a:lnTo>
                  <a:pt x="10561" y="112314"/>
                </a:lnTo>
                <a:lnTo>
                  <a:pt x="12481" y="112314"/>
                </a:lnTo>
                <a:lnTo>
                  <a:pt x="12481" y="111355"/>
                </a:lnTo>
                <a:lnTo>
                  <a:pt x="13441" y="111355"/>
                </a:lnTo>
                <a:lnTo>
                  <a:pt x="13441" y="59515"/>
                </a:lnTo>
                <a:lnTo>
                  <a:pt x="16322" y="54717"/>
                </a:lnTo>
                <a:lnTo>
                  <a:pt x="20162" y="51835"/>
                </a:lnTo>
                <a:lnTo>
                  <a:pt x="23042" y="48955"/>
                </a:lnTo>
                <a:lnTo>
                  <a:pt x="26883" y="47038"/>
                </a:lnTo>
                <a:lnTo>
                  <a:pt x="29763" y="46073"/>
                </a:lnTo>
                <a:lnTo>
                  <a:pt x="38404" y="46073"/>
                </a:lnTo>
                <a:lnTo>
                  <a:pt x="40325" y="47038"/>
                </a:lnTo>
                <a:lnTo>
                  <a:pt x="42245" y="47996"/>
                </a:lnTo>
                <a:lnTo>
                  <a:pt x="44165" y="49914"/>
                </a:lnTo>
                <a:lnTo>
                  <a:pt x="45125" y="51835"/>
                </a:lnTo>
                <a:lnTo>
                  <a:pt x="46085" y="52794"/>
                </a:lnTo>
                <a:lnTo>
                  <a:pt x="47045" y="55676"/>
                </a:lnTo>
                <a:lnTo>
                  <a:pt x="48005" y="57593"/>
                </a:lnTo>
                <a:lnTo>
                  <a:pt x="48966" y="60473"/>
                </a:lnTo>
                <a:lnTo>
                  <a:pt x="48966" y="111355"/>
                </a:lnTo>
                <a:lnTo>
                  <a:pt x="49926" y="112314"/>
                </a:lnTo>
                <a:lnTo>
                  <a:pt x="51846" y="112314"/>
                </a:lnTo>
                <a:lnTo>
                  <a:pt x="52806" y="113272"/>
                </a:lnTo>
                <a:lnTo>
                  <a:pt x="55686" y="11327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6" name="object 306"/>
          <p:cNvSpPr/>
          <p:nvPr/>
        </p:nvSpPr>
        <p:spPr>
          <a:xfrm>
            <a:off x="3662522" y="8487156"/>
            <a:ext cx="29763" cy="142071"/>
          </a:xfrm>
          <a:custGeom>
            <a:avLst/>
            <a:gdLst/>
            <a:ahLst/>
            <a:cxnLst/>
            <a:rect l="l" t="t" r="r" b="b"/>
            <a:pathLst>
              <a:path w="29763" h="142071">
                <a:moveTo>
                  <a:pt x="28803" y="138231"/>
                </a:moveTo>
                <a:lnTo>
                  <a:pt x="25175" y="129637"/>
                </a:lnTo>
                <a:lnTo>
                  <a:pt x="20840" y="117514"/>
                </a:lnTo>
                <a:lnTo>
                  <a:pt x="17282" y="105596"/>
                </a:lnTo>
                <a:lnTo>
                  <a:pt x="15767" y="96282"/>
                </a:lnTo>
                <a:lnTo>
                  <a:pt x="14116" y="83660"/>
                </a:lnTo>
                <a:lnTo>
                  <a:pt x="13441" y="71038"/>
                </a:lnTo>
                <a:lnTo>
                  <a:pt x="13823" y="61713"/>
                </a:lnTo>
                <a:lnTo>
                  <a:pt x="15272" y="49091"/>
                </a:lnTo>
                <a:lnTo>
                  <a:pt x="17282" y="36469"/>
                </a:lnTo>
                <a:lnTo>
                  <a:pt x="19975" y="26820"/>
                </a:lnTo>
                <a:lnTo>
                  <a:pt x="24021" y="14957"/>
                </a:lnTo>
                <a:lnTo>
                  <a:pt x="28803" y="2880"/>
                </a:lnTo>
                <a:lnTo>
                  <a:pt x="29763" y="2880"/>
                </a:lnTo>
                <a:lnTo>
                  <a:pt x="29763" y="1920"/>
                </a:lnTo>
                <a:lnTo>
                  <a:pt x="28803" y="960"/>
                </a:lnTo>
                <a:lnTo>
                  <a:pt x="27843" y="0"/>
                </a:lnTo>
                <a:lnTo>
                  <a:pt x="19202" y="0"/>
                </a:lnTo>
                <a:lnTo>
                  <a:pt x="18242" y="960"/>
                </a:lnTo>
                <a:lnTo>
                  <a:pt x="17282" y="960"/>
                </a:lnTo>
                <a:lnTo>
                  <a:pt x="15361" y="6720"/>
                </a:lnTo>
                <a:lnTo>
                  <a:pt x="12481" y="12481"/>
                </a:lnTo>
                <a:lnTo>
                  <a:pt x="10561" y="18242"/>
                </a:lnTo>
                <a:lnTo>
                  <a:pt x="7680" y="24003"/>
                </a:lnTo>
                <a:lnTo>
                  <a:pt x="5760" y="29763"/>
                </a:lnTo>
                <a:lnTo>
                  <a:pt x="4800" y="35509"/>
                </a:lnTo>
                <a:lnTo>
                  <a:pt x="2880" y="41285"/>
                </a:lnTo>
                <a:lnTo>
                  <a:pt x="1920" y="47030"/>
                </a:lnTo>
                <a:lnTo>
                  <a:pt x="960" y="52798"/>
                </a:lnTo>
                <a:lnTo>
                  <a:pt x="0" y="59513"/>
                </a:lnTo>
                <a:lnTo>
                  <a:pt x="0" y="83516"/>
                </a:lnTo>
                <a:lnTo>
                  <a:pt x="960" y="89272"/>
                </a:lnTo>
                <a:lnTo>
                  <a:pt x="1920" y="95035"/>
                </a:lnTo>
                <a:lnTo>
                  <a:pt x="2880" y="100792"/>
                </a:lnTo>
                <a:lnTo>
                  <a:pt x="3840" y="106555"/>
                </a:lnTo>
                <a:lnTo>
                  <a:pt x="5760" y="112317"/>
                </a:lnTo>
                <a:lnTo>
                  <a:pt x="7680" y="118074"/>
                </a:lnTo>
                <a:lnTo>
                  <a:pt x="9601" y="123837"/>
                </a:lnTo>
                <a:lnTo>
                  <a:pt x="12481" y="129593"/>
                </a:lnTo>
                <a:lnTo>
                  <a:pt x="14401" y="135355"/>
                </a:lnTo>
                <a:lnTo>
                  <a:pt x="17282" y="140154"/>
                </a:lnTo>
                <a:lnTo>
                  <a:pt x="17282" y="141113"/>
                </a:lnTo>
                <a:lnTo>
                  <a:pt x="18242" y="141113"/>
                </a:lnTo>
                <a:lnTo>
                  <a:pt x="19202" y="142071"/>
                </a:lnTo>
                <a:lnTo>
                  <a:pt x="28803" y="142071"/>
                </a:lnTo>
                <a:lnTo>
                  <a:pt x="28803" y="141113"/>
                </a:lnTo>
                <a:lnTo>
                  <a:pt x="29763" y="141113"/>
                </a:lnTo>
                <a:lnTo>
                  <a:pt x="29763" y="140154"/>
                </a:lnTo>
                <a:lnTo>
                  <a:pt x="28803" y="139196"/>
                </a:lnTo>
                <a:lnTo>
                  <a:pt x="28803" y="13823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7" name="object 307"/>
          <p:cNvSpPr/>
          <p:nvPr/>
        </p:nvSpPr>
        <p:spPr>
          <a:xfrm>
            <a:off x="3715329" y="8496757"/>
            <a:ext cx="14386" cy="105591"/>
          </a:xfrm>
          <a:custGeom>
            <a:avLst/>
            <a:gdLst/>
            <a:ahLst/>
            <a:cxnLst/>
            <a:rect l="l" t="t" r="r" b="b"/>
            <a:pathLst>
              <a:path w="14386" h="105591">
                <a:moveTo>
                  <a:pt x="2880" y="0"/>
                </a:moveTo>
                <a:lnTo>
                  <a:pt x="192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103674"/>
                </a:lnTo>
                <a:lnTo>
                  <a:pt x="960" y="103674"/>
                </a:lnTo>
                <a:lnTo>
                  <a:pt x="960" y="104633"/>
                </a:lnTo>
                <a:lnTo>
                  <a:pt x="3840" y="104633"/>
                </a:lnTo>
                <a:lnTo>
                  <a:pt x="4800" y="105591"/>
                </a:lnTo>
                <a:lnTo>
                  <a:pt x="9601" y="105591"/>
                </a:lnTo>
                <a:lnTo>
                  <a:pt x="10546" y="104633"/>
                </a:lnTo>
                <a:lnTo>
                  <a:pt x="13441" y="104633"/>
                </a:lnTo>
                <a:lnTo>
                  <a:pt x="13441" y="103674"/>
                </a:lnTo>
                <a:lnTo>
                  <a:pt x="14386" y="103674"/>
                </a:lnTo>
                <a:lnTo>
                  <a:pt x="14386" y="1920"/>
                </a:lnTo>
                <a:lnTo>
                  <a:pt x="13441" y="960"/>
                </a:lnTo>
                <a:lnTo>
                  <a:pt x="12481" y="960"/>
                </a:lnTo>
                <a:lnTo>
                  <a:pt x="12481" y="0"/>
                </a:lnTo>
                <a:lnTo>
                  <a:pt x="288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8" name="object 308"/>
          <p:cNvSpPr/>
          <p:nvPr/>
        </p:nvSpPr>
        <p:spPr>
          <a:xfrm>
            <a:off x="3745077" y="8496757"/>
            <a:ext cx="77769" cy="105591"/>
          </a:xfrm>
          <a:custGeom>
            <a:avLst/>
            <a:gdLst/>
            <a:ahLst/>
            <a:cxnLst/>
            <a:rect l="l" t="t" r="r" b="b"/>
            <a:pathLst>
              <a:path w="77769" h="105591">
                <a:moveTo>
                  <a:pt x="45125" y="103674"/>
                </a:moveTo>
                <a:lnTo>
                  <a:pt x="46085" y="102716"/>
                </a:lnTo>
                <a:lnTo>
                  <a:pt x="46085" y="12481"/>
                </a:lnTo>
                <a:lnTo>
                  <a:pt x="75849" y="12481"/>
                </a:lnTo>
                <a:lnTo>
                  <a:pt x="75849" y="11521"/>
                </a:lnTo>
                <a:lnTo>
                  <a:pt x="76809" y="11521"/>
                </a:lnTo>
                <a:lnTo>
                  <a:pt x="76809" y="10561"/>
                </a:lnTo>
                <a:lnTo>
                  <a:pt x="77769" y="10561"/>
                </a:lnTo>
                <a:lnTo>
                  <a:pt x="77769" y="1920"/>
                </a:lnTo>
                <a:lnTo>
                  <a:pt x="76809" y="1920"/>
                </a:lnTo>
                <a:lnTo>
                  <a:pt x="76809" y="960"/>
                </a:lnTo>
                <a:lnTo>
                  <a:pt x="75849" y="960"/>
                </a:lnTo>
                <a:lnTo>
                  <a:pt x="75849" y="0"/>
                </a:lnTo>
                <a:lnTo>
                  <a:pt x="1920" y="0"/>
                </a:lnTo>
                <a:lnTo>
                  <a:pt x="975" y="960"/>
                </a:lnTo>
                <a:lnTo>
                  <a:pt x="0" y="960"/>
                </a:lnTo>
                <a:lnTo>
                  <a:pt x="0" y="10561"/>
                </a:lnTo>
                <a:lnTo>
                  <a:pt x="975" y="11521"/>
                </a:lnTo>
                <a:lnTo>
                  <a:pt x="1920" y="12481"/>
                </a:lnTo>
                <a:lnTo>
                  <a:pt x="31683" y="12481"/>
                </a:lnTo>
                <a:lnTo>
                  <a:pt x="31683" y="103674"/>
                </a:lnTo>
                <a:lnTo>
                  <a:pt x="32644" y="104633"/>
                </a:lnTo>
                <a:lnTo>
                  <a:pt x="35524" y="104633"/>
                </a:lnTo>
                <a:lnTo>
                  <a:pt x="36484" y="105591"/>
                </a:lnTo>
                <a:lnTo>
                  <a:pt x="41285" y="105591"/>
                </a:lnTo>
                <a:lnTo>
                  <a:pt x="42245" y="104633"/>
                </a:lnTo>
                <a:lnTo>
                  <a:pt x="45125" y="104633"/>
                </a:lnTo>
                <a:lnTo>
                  <a:pt x="45125" y="10367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9" name="object 309"/>
          <p:cNvSpPr/>
          <p:nvPr/>
        </p:nvSpPr>
        <p:spPr>
          <a:xfrm>
            <a:off x="3834353" y="8487156"/>
            <a:ext cx="28803" cy="142071"/>
          </a:xfrm>
          <a:custGeom>
            <a:avLst/>
            <a:gdLst/>
            <a:ahLst/>
            <a:cxnLst/>
            <a:rect l="l" t="t" r="r" b="b"/>
            <a:pathLst>
              <a:path w="28803" h="142071">
                <a:moveTo>
                  <a:pt x="25923" y="100792"/>
                </a:moveTo>
                <a:lnTo>
                  <a:pt x="26883" y="95035"/>
                </a:lnTo>
                <a:lnTo>
                  <a:pt x="27843" y="89272"/>
                </a:lnTo>
                <a:lnTo>
                  <a:pt x="28803" y="83516"/>
                </a:lnTo>
                <a:lnTo>
                  <a:pt x="28803" y="71038"/>
                </a:lnTo>
                <a:lnTo>
                  <a:pt x="28511" y="60341"/>
                </a:lnTo>
                <a:lnTo>
                  <a:pt x="27085" y="47796"/>
                </a:lnTo>
                <a:lnTo>
                  <a:pt x="24002" y="35509"/>
                </a:lnTo>
                <a:lnTo>
                  <a:pt x="20844" y="24854"/>
                </a:lnTo>
                <a:lnTo>
                  <a:pt x="16421" y="12909"/>
                </a:lnTo>
                <a:lnTo>
                  <a:pt x="11521" y="960"/>
                </a:lnTo>
                <a:lnTo>
                  <a:pt x="10561" y="960"/>
                </a:lnTo>
                <a:lnTo>
                  <a:pt x="9616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2880"/>
                </a:lnTo>
                <a:lnTo>
                  <a:pt x="3866" y="12528"/>
                </a:lnTo>
                <a:lnTo>
                  <a:pt x="8062" y="24392"/>
                </a:lnTo>
                <a:lnTo>
                  <a:pt x="11521" y="36469"/>
                </a:lnTo>
                <a:lnTo>
                  <a:pt x="13037" y="45793"/>
                </a:lnTo>
                <a:lnTo>
                  <a:pt x="14687" y="58415"/>
                </a:lnTo>
                <a:lnTo>
                  <a:pt x="15361" y="71038"/>
                </a:lnTo>
                <a:lnTo>
                  <a:pt x="14981" y="80351"/>
                </a:lnTo>
                <a:lnTo>
                  <a:pt x="13531" y="92974"/>
                </a:lnTo>
                <a:lnTo>
                  <a:pt x="11521" y="105596"/>
                </a:lnTo>
                <a:lnTo>
                  <a:pt x="9018" y="114606"/>
                </a:lnTo>
                <a:lnTo>
                  <a:pt x="4896" y="126562"/>
                </a:lnTo>
                <a:lnTo>
                  <a:pt x="0" y="138231"/>
                </a:lnTo>
                <a:lnTo>
                  <a:pt x="0" y="142071"/>
                </a:lnTo>
                <a:lnTo>
                  <a:pt x="9616" y="142071"/>
                </a:lnTo>
                <a:lnTo>
                  <a:pt x="10561" y="141113"/>
                </a:lnTo>
                <a:lnTo>
                  <a:pt x="11521" y="141113"/>
                </a:lnTo>
                <a:lnTo>
                  <a:pt x="11521" y="140154"/>
                </a:lnTo>
                <a:lnTo>
                  <a:pt x="14401" y="135355"/>
                </a:lnTo>
                <a:lnTo>
                  <a:pt x="17282" y="129593"/>
                </a:lnTo>
                <a:lnTo>
                  <a:pt x="19202" y="123837"/>
                </a:lnTo>
                <a:lnTo>
                  <a:pt x="21122" y="118074"/>
                </a:lnTo>
                <a:lnTo>
                  <a:pt x="23042" y="112317"/>
                </a:lnTo>
                <a:lnTo>
                  <a:pt x="24963" y="106555"/>
                </a:lnTo>
                <a:lnTo>
                  <a:pt x="25923" y="10079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0" name="object 310"/>
          <p:cNvSpPr/>
          <p:nvPr/>
        </p:nvSpPr>
        <p:spPr>
          <a:xfrm>
            <a:off x="3923644" y="8523625"/>
            <a:ext cx="42230" cy="78723"/>
          </a:xfrm>
          <a:custGeom>
            <a:avLst/>
            <a:gdLst/>
            <a:ahLst/>
            <a:cxnLst/>
            <a:rect l="l" t="t" r="r" b="b"/>
            <a:pathLst>
              <a:path w="42230" h="78723">
                <a:moveTo>
                  <a:pt x="6720" y="975"/>
                </a:moveTo>
                <a:lnTo>
                  <a:pt x="960" y="975"/>
                </a:lnTo>
                <a:lnTo>
                  <a:pt x="960" y="1935"/>
                </a:lnTo>
                <a:lnTo>
                  <a:pt x="0" y="1935"/>
                </a:lnTo>
                <a:lnTo>
                  <a:pt x="0" y="77765"/>
                </a:lnTo>
                <a:lnTo>
                  <a:pt x="2880" y="77765"/>
                </a:lnTo>
                <a:lnTo>
                  <a:pt x="2880" y="78723"/>
                </a:lnTo>
                <a:lnTo>
                  <a:pt x="9585" y="78723"/>
                </a:lnTo>
                <a:lnTo>
                  <a:pt x="10561" y="77765"/>
                </a:lnTo>
                <a:lnTo>
                  <a:pt x="12466" y="77765"/>
                </a:lnTo>
                <a:lnTo>
                  <a:pt x="12466" y="76806"/>
                </a:lnTo>
                <a:lnTo>
                  <a:pt x="13426" y="76806"/>
                </a:lnTo>
                <a:lnTo>
                  <a:pt x="13426" y="27848"/>
                </a:lnTo>
                <a:lnTo>
                  <a:pt x="15346" y="24966"/>
                </a:lnTo>
                <a:lnTo>
                  <a:pt x="17266" y="23044"/>
                </a:lnTo>
                <a:lnTo>
                  <a:pt x="18242" y="21127"/>
                </a:lnTo>
                <a:lnTo>
                  <a:pt x="20147" y="18245"/>
                </a:lnTo>
                <a:lnTo>
                  <a:pt x="21107" y="17286"/>
                </a:lnTo>
                <a:lnTo>
                  <a:pt x="23027" y="15364"/>
                </a:lnTo>
                <a:lnTo>
                  <a:pt x="23987" y="14406"/>
                </a:lnTo>
                <a:lnTo>
                  <a:pt x="25908" y="13447"/>
                </a:lnTo>
                <a:lnTo>
                  <a:pt x="26868" y="13447"/>
                </a:lnTo>
                <a:lnTo>
                  <a:pt x="27828" y="12489"/>
                </a:lnTo>
                <a:lnTo>
                  <a:pt x="35509" y="12489"/>
                </a:lnTo>
                <a:lnTo>
                  <a:pt x="35509" y="13447"/>
                </a:lnTo>
                <a:lnTo>
                  <a:pt x="38389" y="13447"/>
                </a:lnTo>
                <a:lnTo>
                  <a:pt x="38389" y="14406"/>
                </a:lnTo>
                <a:lnTo>
                  <a:pt x="41269" y="14406"/>
                </a:lnTo>
                <a:lnTo>
                  <a:pt x="41269" y="13447"/>
                </a:lnTo>
                <a:lnTo>
                  <a:pt x="42230" y="13447"/>
                </a:lnTo>
                <a:lnTo>
                  <a:pt x="42230" y="1935"/>
                </a:lnTo>
                <a:lnTo>
                  <a:pt x="41269" y="1935"/>
                </a:lnTo>
                <a:lnTo>
                  <a:pt x="41269" y="975"/>
                </a:lnTo>
                <a:lnTo>
                  <a:pt x="38389" y="975"/>
                </a:lnTo>
                <a:lnTo>
                  <a:pt x="38389" y="0"/>
                </a:lnTo>
                <a:lnTo>
                  <a:pt x="26868" y="0"/>
                </a:lnTo>
                <a:lnTo>
                  <a:pt x="25908" y="975"/>
                </a:lnTo>
                <a:lnTo>
                  <a:pt x="23987" y="975"/>
                </a:lnTo>
                <a:lnTo>
                  <a:pt x="22067" y="2880"/>
                </a:lnTo>
                <a:lnTo>
                  <a:pt x="21107" y="3840"/>
                </a:lnTo>
                <a:lnTo>
                  <a:pt x="19187" y="4815"/>
                </a:lnTo>
                <a:lnTo>
                  <a:pt x="17266" y="6720"/>
                </a:lnTo>
                <a:lnTo>
                  <a:pt x="15346" y="8656"/>
                </a:lnTo>
                <a:lnTo>
                  <a:pt x="13426" y="10561"/>
                </a:lnTo>
                <a:lnTo>
                  <a:pt x="11521" y="13447"/>
                </a:lnTo>
                <a:lnTo>
                  <a:pt x="11521" y="1935"/>
                </a:lnTo>
                <a:lnTo>
                  <a:pt x="10561" y="975"/>
                </a:lnTo>
                <a:lnTo>
                  <a:pt x="6720" y="9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1" name="object 311"/>
          <p:cNvSpPr/>
          <p:nvPr/>
        </p:nvSpPr>
        <p:spPr>
          <a:xfrm>
            <a:off x="3987957" y="8523625"/>
            <a:ext cx="53751" cy="42248"/>
          </a:xfrm>
          <a:custGeom>
            <a:avLst/>
            <a:gdLst/>
            <a:ahLst/>
            <a:cxnLst/>
            <a:rect l="l" t="t" r="r" b="b"/>
            <a:pathLst>
              <a:path w="53751" h="42248">
                <a:moveTo>
                  <a:pt x="3840" y="19203"/>
                </a:moveTo>
                <a:lnTo>
                  <a:pt x="5760" y="17286"/>
                </a:lnTo>
                <a:lnTo>
                  <a:pt x="7680" y="14406"/>
                </a:lnTo>
                <a:lnTo>
                  <a:pt x="9601" y="13447"/>
                </a:lnTo>
                <a:lnTo>
                  <a:pt x="12481" y="11524"/>
                </a:lnTo>
                <a:lnTo>
                  <a:pt x="14401" y="10561"/>
                </a:lnTo>
                <a:lnTo>
                  <a:pt x="17282" y="9601"/>
                </a:lnTo>
                <a:lnTo>
                  <a:pt x="26883" y="9601"/>
                </a:lnTo>
                <a:lnTo>
                  <a:pt x="31668" y="12489"/>
                </a:lnTo>
                <a:lnTo>
                  <a:pt x="35509" y="16329"/>
                </a:lnTo>
                <a:lnTo>
                  <a:pt x="38389" y="20168"/>
                </a:lnTo>
                <a:lnTo>
                  <a:pt x="40325" y="25924"/>
                </a:lnTo>
                <a:lnTo>
                  <a:pt x="40325" y="32647"/>
                </a:lnTo>
                <a:lnTo>
                  <a:pt x="0" y="32647"/>
                </a:lnTo>
                <a:lnTo>
                  <a:pt x="0" y="42248"/>
                </a:lnTo>
                <a:lnTo>
                  <a:pt x="50871" y="42248"/>
                </a:lnTo>
                <a:lnTo>
                  <a:pt x="51846" y="41285"/>
                </a:lnTo>
                <a:lnTo>
                  <a:pt x="52791" y="40326"/>
                </a:lnTo>
                <a:lnTo>
                  <a:pt x="53751" y="38409"/>
                </a:lnTo>
                <a:lnTo>
                  <a:pt x="53751" y="29765"/>
                </a:lnTo>
                <a:lnTo>
                  <a:pt x="52791" y="24966"/>
                </a:lnTo>
                <a:lnTo>
                  <a:pt x="51846" y="21127"/>
                </a:lnTo>
                <a:lnTo>
                  <a:pt x="49910" y="16329"/>
                </a:lnTo>
                <a:lnTo>
                  <a:pt x="48005" y="12489"/>
                </a:lnTo>
                <a:lnTo>
                  <a:pt x="46070" y="9601"/>
                </a:lnTo>
                <a:lnTo>
                  <a:pt x="43190" y="6720"/>
                </a:lnTo>
                <a:lnTo>
                  <a:pt x="40325" y="3840"/>
                </a:lnTo>
                <a:lnTo>
                  <a:pt x="35509" y="1935"/>
                </a:lnTo>
                <a:lnTo>
                  <a:pt x="31668" y="975"/>
                </a:lnTo>
                <a:lnTo>
                  <a:pt x="26883" y="0"/>
                </a:lnTo>
                <a:lnTo>
                  <a:pt x="16322" y="0"/>
                </a:lnTo>
                <a:lnTo>
                  <a:pt x="11521" y="975"/>
                </a:lnTo>
                <a:lnTo>
                  <a:pt x="6720" y="2880"/>
                </a:lnTo>
                <a:lnTo>
                  <a:pt x="1920" y="4815"/>
                </a:lnTo>
                <a:lnTo>
                  <a:pt x="960" y="26889"/>
                </a:lnTo>
                <a:lnTo>
                  <a:pt x="1920" y="24009"/>
                </a:lnTo>
                <a:lnTo>
                  <a:pt x="2880" y="21127"/>
                </a:lnTo>
                <a:lnTo>
                  <a:pt x="3840" y="192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2" name="object 312"/>
          <p:cNvSpPr/>
          <p:nvPr/>
        </p:nvSpPr>
        <p:spPr>
          <a:xfrm>
            <a:off x="3974515" y="8528441"/>
            <a:ext cx="63352" cy="74872"/>
          </a:xfrm>
          <a:custGeom>
            <a:avLst/>
            <a:gdLst/>
            <a:ahLst/>
            <a:cxnLst/>
            <a:rect l="l" t="t" r="r" b="b"/>
            <a:pathLst>
              <a:path w="63352" h="74872">
                <a:moveTo>
                  <a:pt x="13441" y="27831"/>
                </a:moveTo>
                <a:lnTo>
                  <a:pt x="14401" y="24949"/>
                </a:lnTo>
                <a:lnTo>
                  <a:pt x="14401" y="22073"/>
                </a:lnTo>
                <a:lnTo>
                  <a:pt x="15361" y="0"/>
                </a:lnTo>
                <a:lnTo>
                  <a:pt x="12481" y="1905"/>
                </a:lnTo>
                <a:lnTo>
                  <a:pt x="8641" y="5745"/>
                </a:lnTo>
                <a:lnTo>
                  <a:pt x="5760" y="9590"/>
                </a:lnTo>
                <a:lnTo>
                  <a:pt x="3840" y="13429"/>
                </a:lnTo>
                <a:lnTo>
                  <a:pt x="1920" y="18228"/>
                </a:lnTo>
                <a:lnTo>
                  <a:pt x="960" y="23032"/>
                </a:lnTo>
                <a:lnTo>
                  <a:pt x="0" y="28788"/>
                </a:lnTo>
                <a:lnTo>
                  <a:pt x="0" y="41272"/>
                </a:lnTo>
                <a:lnTo>
                  <a:pt x="960" y="47029"/>
                </a:lnTo>
                <a:lnTo>
                  <a:pt x="1920" y="52791"/>
                </a:lnTo>
                <a:lnTo>
                  <a:pt x="3840" y="57590"/>
                </a:lnTo>
                <a:lnTo>
                  <a:pt x="5760" y="61429"/>
                </a:lnTo>
                <a:lnTo>
                  <a:pt x="8641" y="64311"/>
                </a:lnTo>
                <a:lnTo>
                  <a:pt x="12481" y="68151"/>
                </a:lnTo>
                <a:lnTo>
                  <a:pt x="16322" y="71032"/>
                </a:lnTo>
                <a:lnTo>
                  <a:pt x="20162" y="71990"/>
                </a:lnTo>
                <a:lnTo>
                  <a:pt x="24963" y="73907"/>
                </a:lnTo>
                <a:lnTo>
                  <a:pt x="29763" y="74872"/>
                </a:lnTo>
                <a:lnTo>
                  <a:pt x="39364" y="74872"/>
                </a:lnTo>
                <a:lnTo>
                  <a:pt x="43205" y="73907"/>
                </a:lnTo>
                <a:lnTo>
                  <a:pt x="46085" y="73907"/>
                </a:lnTo>
                <a:lnTo>
                  <a:pt x="48950" y="72949"/>
                </a:lnTo>
                <a:lnTo>
                  <a:pt x="51831" y="72949"/>
                </a:lnTo>
                <a:lnTo>
                  <a:pt x="53766" y="71990"/>
                </a:lnTo>
                <a:lnTo>
                  <a:pt x="56631" y="71990"/>
                </a:lnTo>
                <a:lnTo>
                  <a:pt x="58567" y="71032"/>
                </a:lnTo>
                <a:lnTo>
                  <a:pt x="59512" y="70067"/>
                </a:lnTo>
                <a:lnTo>
                  <a:pt x="61447" y="69108"/>
                </a:lnTo>
                <a:lnTo>
                  <a:pt x="62392" y="69108"/>
                </a:lnTo>
                <a:lnTo>
                  <a:pt x="62392" y="68151"/>
                </a:lnTo>
                <a:lnTo>
                  <a:pt x="63352" y="68151"/>
                </a:lnTo>
                <a:lnTo>
                  <a:pt x="63352" y="59507"/>
                </a:lnTo>
                <a:lnTo>
                  <a:pt x="62392" y="58549"/>
                </a:lnTo>
                <a:lnTo>
                  <a:pt x="59512" y="58549"/>
                </a:lnTo>
                <a:lnTo>
                  <a:pt x="58567" y="59507"/>
                </a:lnTo>
                <a:lnTo>
                  <a:pt x="57607" y="59507"/>
                </a:lnTo>
                <a:lnTo>
                  <a:pt x="55671" y="60472"/>
                </a:lnTo>
                <a:lnTo>
                  <a:pt x="53766" y="61429"/>
                </a:lnTo>
                <a:lnTo>
                  <a:pt x="51831" y="61429"/>
                </a:lnTo>
                <a:lnTo>
                  <a:pt x="48950" y="62387"/>
                </a:lnTo>
                <a:lnTo>
                  <a:pt x="47045" y="63346"/>
                </a:lnTo>
                <a:lnTo>
                  <a:pt x="44165" y="63346"/>
                </a:lnTo>
                <a:lnTo>
                  <a:pt x="41285" y="64311"/>
                </a:lnTo>
                <a:lnTo>
                  <a:pt x="33604" y="64311"/>
                </a:lnTo>
                <a:lnTo>
                  <a:pt x="29763" y="63346"/>
                </a:lnTo>
                <a:lnTo>
                  <a:pt x="26883" y="62387"/>
                </a:lnTo>
                <a:lnTo>
                  <a:pt x="23042" y="60472"/>
                </a:lnTo>
                <a:lnTo>
                  <a:pt x="21122" y="58549"/>
                </a:lnTo>
                <a:lnTo>
                  <a:pt x="19202" y="56631"/>
                </a:lnTo>
                <a:lnTo>
                  <a:pt x="17282" y="54708"/>
                </a:lnTo>
                <a:lnTo>
                  <a:pt x="15361" y="51828"/>
                </a:lnTo>
                <a:lnTo>
                  <a:pt x="15361" y="47987"/>
                </a:lnTo>
                <a:lnTo>
                  <a:pt x="14401" y="45111"/>
                </a:lnTo>
                <a:lnTo>
                  <a:pt x="13441" y="41272"/>
                </a:lnTo>
                <a:lnTo>
                  <a:pt x="13441" y="2783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3" name="object 313"/>
          <p:cNvSpPr/>
          <p:nvPr/>
        </p:nvSpPr>
        <p:spPr>
          <a:xfrm>
            <a:off x="4057070" y="8573553"/>
            <a:ext cx="20162" cy="113272"/>
          </a:xfrm>
          <a:custGeom>
            <a:avLst/>
            <a:gdLst/>
            <a:ahLst/>
            <a:cxnLst/>
            <a:rect l="l" t="t" r="r" b="b"/>
            <a:pathLst>
              <a:path w="20162" h="113272">
                <a:moveTo>
                  <a:pt x="19202" y="11519"/>
                </a:moveTo>
                <a:lnTo>
                  <a:pt x="17282" y="9596"/>
                </a:lnTo>
                <a:lnTo>
                  <a:pt x="16322" y="6716"/>
                </a:lnTo>
                <a:lnTo>
                  <a:pt x="15361" y="2875"/>
                </a:lnTo>
                <a:lnTo>
                  <a:pt x="14401" y="0"/>
                </a:lnTo>
                <a:lnTo>
                  <a:pt x="16322" y="26878"/>
                </a:lnTo>
                <a:lnTo>
                  <a:pt x="20162" y="28795"/>
                </a:lnTo>
                <a:lnTo>
                  <a:pt x="19202" y="11519"/>
                </a:lnTo>
                <a:close/>
              </a:path>
              <a:path w="20162" h="113272">
                <a:moveTo>
                  <a:pt x="67193" y="-82556"/>
                </a:moveTo>
                <a:lnTo>
                  <a:pt x="66248" y="-82556"/>
                </a:lnTo>
                <a:lnTo>
                  <a:pt x="66248" y="-83516"/>
                </a:lnTo>
                <a:lnTo>
                  <a:pt x="63367" y="-83516"/>
                </a:lnTo>
                <a:lnTo>
                  <a:pt x="62407" y="-84476"/>
                </a:lnTo>
                <a:lnTo>
                  <a:pt x="57607" y="-84476"/>
                </a:lnTo>
                <a:lnTo>
                  <a:pt x="56647" y="-83516"/>
                </a:lnTo>
                <a:lnTo>
                  <a:pt x="54726" y="-83516"/>
                </a:lnTo>
                <a:lnTo>
                  <a:pt x="53751" y="-82556"/>
                </a:lnTo>
                <a:lnTo>
                  <a:pt x="53751" y="-39366"/>
                </a:lnTo>
                <a:lnTo>
                  <a:pt x="49926" y="-43206"/>
                </a:lnTo>
                <a:lnTo>
                  <a:pt x="47045" y="-46087"/>
                </a:lnTo>
                <a:lnTo>
                  <a:pt x="43205" y="-47047"/>
                </a:lnTo>
                <a:lnTo>
                  <a:pt x="39364" y="-48952"/>
                </a:lnTo>
                <a:lnTo>
                  <a:pt x="35524" y="-49927"/>
                </a:lnTo>
                <a:lnTo>
                  <a:pt x="25923" y="-49927"/>
                </a:lnTo>
                <a:lnTo>
                  <a:pt x="22082" y="-48952"/>
                </a:lnTo>
                <a:lnTo>
                  <a:pt x="18242" y="-47047"/>
                </a:lnTo>
                <a:lnTo>
                  <a:pt x="14401" y="-45111"/>
                </a:lnTo>
                <a:lnTo>
                  <a:pt x="10561" y="-43206"/>
                </a:lnTo>
                <a:lnTo>
                  <a:pt x="7680" y="-39366"/>
                </a:lnTo>
                <a:lnTo>
                  <a:pt x="5760" y="-35521"/>
                </a:lnTo>
                <a:lnTo>
                  <a:pt x="3840" y="-31682"/>
                </a:lnTo>
                <a:lnTo>
                  <a:pt x="1920" y="-25918"/>
                </a:lnTo>
                <a:lnTo>
                  <a:pt x="960" y="-21121"/>
                </a:lnTo>
                <a:lnTo>
                  <a:pt x="0" y="-15358"/>
                </a:lnTo>
                <a:lnTo>
                  <a:pt x="0" y="-3838"/>
                </a:lnTo>
                <a:lnTo>
                  <a:pt x="960" y="958"/>
                </a:lnTo>
                <a:lnTo>
                  <a:pt x="1920" y="5757"/>
                </a:lnTo>
                <a:lnTo>
                  <a:pt x="2880" y="10555"/>
                </a:lnTo>
                <a:lnTo>
                  <a:pt x="4800" y="14395"/>
                </a:lnTo>
                <a:lnTo>
                  <a:pt x="6720" y="18234"/>
                </a:lnTo>
                <a:lnTo>
                  <a:pt x="9601" y="22075"/>
                </a:lnTo>
                <a:lnTo>
                  <a:pt x="12481" y="23996"/>
                </a:lnTo>
                <a:lnTo>
                  <a:pt x="16322" y="26878"/>
                </a:lnTo>
                <a:lnTo>
                  <a:pt x="14401" y="0"/>
                </a:lnTo>
                <a:lnTo>
                  <a:pt x="14401" y="-17280"/>
                </a:lnTo>
                <a:lnTo>
                  <a:pt x="15361" y="-21121"/>
                </a:lnTo>
                <a:lnTo>
                  <a:pt x="15361" y="-24003"/>
                </a:lnTo>
                <a:lnTo>
                  <a:pt x="16322" y="-27841"/>
                </a:lnTo>
                <a:lnTo>
                  <a:pt x="18242" y="-29759"/>
                </a:lnTo>
                <a:lnTo>
                  <a:pt x="20162" y="-32641"/>
                </a:lnTo>
                <a:lnTo>
                  <a:pt x="22082" y="-34562"/>
                </a:lnTo>
                <a:lnTo>
                  <a:pt x="24002" y="-36479"/>
                </a:lnTo>
                <a:lnTo>
                  <a:pt x="26883" y="-38403"/>
                </a:lnTo>
                <a:lnTo>
                  <a:pt x="36484" y="-38403"/>
                </a:lnTo>
                <a:lnTo>
                  <a:pt x="39364" y="-37438"/>
                </a:lnTo>
                <a:lnTo>
                  <a:pt x="43205" y="-35521"/>
                </a:lnTo>
                <a:lnTo>
                  <a:pt x="46085" y="-32641"/>
                </a:lnTo>
                <a:lnTo>
                  <a:pt x="49926" y="-29759"/>
                </a:lnTo>
                <a:lnTo>
                  <a:pt x="53751" y="-24961"/>
                </a:lnTo>
                <a:lnTo>
                  <a:pt x="53751" y="3840"/>
                </a:lnTo>
                <a:lnTo>
                  <a:pt x="51846" y="6716"/>
                </a:lnTo>
                <a:lnTo>
                  <a:pt x="49926" y="8638"/>
                </a:lnTo>
                <a:lnTo>
                  <a:pt x="48006" y="10555"/>
                </a:lnTo>
                <a:lnTo>
                  <a:pt x="46085" y="12478"/>
                </a:lnTo>
                <a:lnTo>
                  <a:pt x="44165" y="13437"/>
                </a:lnTo>
                <a:lnTo>
                  <a:pt x="42245" y="15360"/>
                </a:lnTo>
                <a:lnTo>
                  <a:pt x="40325" y="16317"/>
                </a:lnTo>
                <a:lnTo>
                  <a:pt x="38404" y="17276"/>
                </a:lnTo>
                <a:lnTo>
                  <a:pt x="37444" y="17276"/>
                </a:lnTo>
                <a:lnTo>
                  <a:pt x="35524" y="18234"/>
                </a:lnTo>
                <a:lnTo>
                  <a:pt x="28803" y="18234"/>
                </a:lnTo>
                <a:lnTo>
                  <a:pt x="25923" y="17276"/>
                </a:lnTo>
                <a:lnTo>
                  <a:pt x="23042" y="15360"/>
                </a:lnTo>
                <a:lnTo>
                  <a:pt x="21122" y="14395"/>
                </a:lnTo>
                <a:lnTo>
                  <a:pt x="19202" y="11519"/>
                </a:lnTo>
                <a:lnTo>
                  <a:pt x="20162" y="28795"/>
                </a:lnTo>
                <a:lnTo>
                  <a:pt x="24002" y="29760"/>
                </a:lnTo>
                <a:lnTo>
                  <a:pt x="34564" y="29760"/>
                </a:lnTo>
                <a:lnTo>
                  <a:pt x="39364" y="28795"/>
                </a:lnTo>
                <a:lnTo>
                  <a:pt x="43205" y="25920"/>
                </a:lnTo>
                <a:lnTo>
                  <a:pt x="47045" y="23996"/>
                </a:lnTo>
                <a:lnTo>
                  <a:pt x="51846" y="20157"/>
                </a:lnTo>
                <a:lnTo>
                  <a:pt x="55686" y="16317"/>
                </a:lnTo>
                <a:lnTo>
                  <a:pt x="55686" y="27837"/>
                </a:lnTo>
                <a:lnTo>
                  <a:pt x="57607" y="27837"/>
                </a:lnTo>
                <a:lnTo>
                  <a:pt x="58567" y="28795"/>
                </a:lnTo>
                <a:lnTo>
                  <a:pt x="64312" y="28795"/>
                </a:lnTo>
                <a:lnTo>
                  <a:pt x="65288" y="27837"/>
                </a:lnTo>
                <a:lnTo>
                  <a:pt x="66248" y="27837"/>
                </a:lnTo>
                <a:lnTo>
                  <a:pt x="67193" y="26878"/>
                </a:lnTo>
                <a:lnTo>
                  <a:pt x="67193" y="-8255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4" name="object 314"/>
          <p:cNvSpPr/>
          <p:nvPr/>
        </p:nvSpPr>
        <p:spPr>
          <a:xfrm>
            <a:off x="4148267" y="8524600"/>
            <a:ext cx="63367" cy="78713"/>
          </a:xfrm>
          <a:custGeom>
            <a:avLst/>
            <a:gdLst/>
            <a:ahLst/>
            <a:cxnLst/>
            <a:rect l="l" t="t" r="r" b="b"/>
            <a:pathLst>
              <a:path w="63367" h="78713">
                <a:moveTo>
                  <a:pt x="12481" y="0"/>
                </a:move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51828"/>
                </a:lnTo>
                <a:lnTo>
                  <a:pt x="960" y="56631"/>
                </a:lnTo>
                <a:lnTo>
                  <a:pt x="960" y="59507"/>
                </a:lnTo>
                <a:lnTo>
                  <a:pt x="1920" y="63348"/>
                </a:lnTo>
                <a:lnTo>
                  <a:pt x="3840" y="67187"/>
                </a:lnTo>
                <a:lnTo>
                  <a:pt x="5760" y="69110"/>
                </a:lnTo>
                <a:lnTo>
                  <a:pt x="7680" y="71992"/>
                </a:lnTo>
                <a:lnTo>
                  <a:pt x="10561" y="74872"/>
                </a:lnTo>
                <a:lnTo>
                  <a:pt x="13441" y="75831"/>
                </a:lnTo>
                <a:lnTo>
                  <a:pt x="17282" y="77748"/>
                </a:lnTo>
                <a:lnTo>
                  <a:pt x="21122" y="78713"/>
                </a:lnTo>
                <a:lnTo>
                  <a:pt x="30723" y="78713"/>
                </a:lnTo>
                <a:lnTo>
                  <a:pt x="34564" y="77748"/>
                </a:lnTo>
                <a:lnTo>
                  <a:pt x="38404" y="75831"/>
                </a:lnTo>
                <a:lnTo>
                  <a:pt x="42245" y="72949"/>
                </a:lnTo>
                <a:lnTo>
                  <a:pt x="47045" y="70068"/>
                </a:lnTo>
                <a:lnTo>
                  <a:pt x="50886" y="65269"/>
                </a:lnTo>
                <a:lnTo>
                  <a:pt x="50886" y="76789"/>
                </a:lnTo>
                <a:lnTo>
                  <a:pt x="52806" y="76789"/>
                </a:lnTo>
                <a:lnTo>
                  <a:pt x="53766" y="77748"/>
                </a:lnTo>
                <a:lnTo>
                  <a:pt x="59527" y="77748"/>
                </a:lnTo>
                <a:lnTo>
                  <a:pt x="60472" y="76789"/>
                </a:lnTo>
                <a:lnTo>
                  <a:pt x="62407" y="76789"/>
                </a:lnTo>
                <a:lnTo>
                  <a:pt x="62407" y="75831"/>
                </a:lnTo>
                <a:lnTo>
                  <a:pt x="63367" y="75831"/>
                </a:lnTo>
                <a:lnTo>
                  <a:pt x="63367" y="1905"/>
                </a:lnTo>
                <a:lnTo>
                  <a:pt x="62407" y="1905"/>
                </a:lnTo>
                <a:lnTo>
                  <a:pt x="62407" y="960"/>
                </a:lnTo>
                <a:lnTo>
                  <a:pt x="61447" y="0"/>
                </a:lnTo>
                <a:lnTo>
                  <a:pt x="50886" y="0"/>
                </a:lnTo>
                <a:lnTo>
                  <a:pt x="49926" y="960"/>
                </a:lnTo>
                <a:lnTo>
                  <a:pt x="49926" y="52792"/>
                </a:lnTo>
                <a:lnTo>
                  <a:pt x="46085" y="57590"/>
                </a:lnTo>
                <a:lnTo>
                  <a:pt x="42245" y="61430"/>
                </a:lnTo>
                <a:lnTo>
                  <a:pt x="38404" y="63348"/>
                </a:lnTo>
                <a:lnTo>
                  <a:pt x="35524" y="66228"/>
                </a:lnTo>
                <a:lnTo>
                  <a:pt x="32644" y="67187"/>
                </a:lnTo>
                <a:lnTo>
                  <a:pt x="25923" y="67187"/>
                </a:lnTo>
                <a:lnTo>
                  <a:pt x="24002" y="66228"/>
                </a:lnTo>
                <a:lnTo>
                  <a:pt x="22082" y="65269"/>
                </a:lnTo>
                <a:lnTo>
                  <a:pt x="20162" y="64312"/>
                </a:lnTo>
                <a:lnTo>
                  <a:pt x="18242" y="63348"/>
                </a:lnTo>
                <a:lnTo>
                  <a:pt x="17282" y="61430"/>
                </a:lnTo>
                <a:lnTo>
                  <a:pt x="16322" y="59507"/>
                </a:lnTo>
                <a:lnTo>
                  <a:pt x="15361" y="57590"/>
                </a:lnTo>
                <a:lnTo>
                  <a:pt x="14401" y="54710"/>
                </a:lnTo>
                <a:lnTo>
                  <a:pt x="13441" y="51828"/>
                </a:lnTo>
                <a:lnTo>
                  <a:pt x="13441" y="960"/>
                </a:lnTo>
                <a:lnTo>
                  <a:pt x="12481" y="960"/>
                </a:lnTo>
                <a:lnTo>
                  <a:pt x="12481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5" name="object 315"/>
          <p:cNvSpPr/>
          <p:nvPr/>
        </p:nvSpPr>
        <p:spPr>
          <a:xfrm>
            <a:off x="4230822" y="8523625"/>
            <a:ext cx="57607" cy="79688"/>
          </a:xfrm>
          <a:custGeom>
            <a:avLst/>
            <a:gdLst/>
            <a:ahLst/>
            <a:cxnLst/>
            <a:rect l="l" t="t" r="r" b="b"/>
            <a:pathLst>
              <a:path w="57607" h="79688">
                <a:moveTo>
                  <a:pt x="57607" y="62406"/>
                </a:moveTo>
                <a:lnTo>
                  <a:pt x="56647" y="61447"/>
                </a:lnTo>
                <a:lnTo>
                  <a:pt x="56647" y="59524"/>
                </a:lnTo>
                <a:lnTo>
                  <a:pt x="55686" y="59524"/>
                </a:lnTo>
                <a:lnTo>
                  <a:pt x="55686" y="58565"/>
                </a:lnTo>
                <a:lnTo>
                  <a:pt x="54726" y="58565"/>
                </a:lnTo>
                <a:lnTo>
                  <a:pt x="53766" y="59524"/>
                </a:lnTo>
                <a:lnTo>
                  <a:pt x="52806" y="60482"/>
                </a:lnTo>
                <a:lnTo>
                  <a:pt x="50886" y="61447"/>
                </a:lnTo>
                <a:lnTo>
                  <a:pt x="49926" y="62406"/>
                </a:lnTo>
                <a:lnTo>
                  <a:pt x="48005" y="63364"/>
                </a:lnTo>
                <a:lnTo>
                  <a:pt x="46085" y="64323"/>
                </a:lnTo>
                <a:lnTo>
                  <a:pt x="44165" y="65288"/>
                </a:lnTo>
                <a:lnTo>
                  <a:pt x="42245" y="66245"/>
                </a:lnTo>
                <a:lnTo>
                  <a:pt x="39364" y="67203"/>
                </a:lnTo>
                <a:lnTo>
                  <a:pt x="37444" y="68162"/>
                </a:lnTo>
                <a:lnTo>
                  <a:pt x="30723" y="68162"/>
                </a:lnTo>
                <a:lnTo>
                  <a:pt x="27843" y="67203"/>
                </a:lnTo>
                <a:lnTo>
                  <a:pt x="24963" y="66245"/>
                </a:lnTo>
                <a:lnTo>
                  <a:pt x="23042" y="65288"/>
                </a:lnTo>
                <a:lnTo>
                  <a:pt x="21122" y="63364"/>
                </a:lnTo>
                <a:lnTo>
                  <a:pt x="19202" y="60482"/>
                </a:lnTo>
                <a:lnTo>
                  <a:pt x="17282" y="58565"/>
                </a:lnTo>
                <a:lnTo>
                  <a:pt x="16322" y="55685"/>
                </a:lnTo>
                <a:lnTo>
                  <a:pt x="15361" y="51844"/>
                </a:lnTo>
                <a:lnTo>
                  <a:pt x="14401" y="48964"/>
                </a:lnTo>
                <a:lnTo>
                  <a:pt x="13441" y="44165"/>
                </a:lnTo>
                <a:lnTo>
                  <a:pt x="13441" y="30729"/>
                </a:lnTo>
                <a:lnTo>
                  <a:pt x="15361" y="23044"/>
                </a:lnTo>
                <a:lnTo>
                  <a:pt x="19202" y="18245"/>
                </a:lnTo>
                <a:lnTo>
                  <a:pt x="22082" y="13447"/>
                </a:lnTo>
                <a:lnTo>
                  <a:pt x="26883" y="10561"/>
                </a:lnTo>
                <a:lnTo>
                  <a:pt x="36484" y="10561"/>
                </a:lnTo>
                <a:lnTo>
                  <a:pt x="39364" y="11524"/>
                </a:lnTo>
                <a:lnTo>
                  <a:pt x="42245" y="12489"/>
                </a:lnTo>
                <a:lnTo>
                  <a:pt x="44165" y="13447"/>
                </a:lnTo>
                <a:lnTo>
                  <a:pt x="46085" y="14406"/>
                </a:lnTo>
                <a:lnTo>
                  <a:pt x="48005" y="15364"/>
                </a:lnTo>
                <a:lnTo>
                  <a:pt x="48966" y="16329"/>
                </a:lnTo>
                <a:lnTo>
                  <a:pt x="50886" y="17286"/>
                </a:lnTo>
                <a:lnTo>
                  <a:pt x="51846" y="18245"/>
                </a:lnTo>
                <a:lnTo>
                  <a:pt x="52806" y="19203"/>
                </a:lnTo>
                <a:lnTo>
                  <a:pt x="55686" y="19203"/>
                </a:lnTo>
                <a:lnTo>
                  <a:pt x="56647" y="18245"/>
                </a:lnTo>
                <a:lnTo>
                  <a:pt x="56647" y="8656"/>
                </a:lnTo>
                <a:lnTo>
                  <a:pt x="55686" y="8656"/>
                </a:lnTo>
                <a:lnTo>
                  <a:pt x="55686" y="7680"/>
                </a:lnTo>
                <a:lnTo>
                  <a:pt x="54726" y="6720"/>
                </a:lnTo>
                <a:lnTo>
                  <a:pt x="53766" y="5760"/>
                </a:lnTo>
                <a:lnTo>
                  <a:pt x="52806" y="5760"/>
                </a:lnTo>
                <a:lnTo>
                  <a:pt x="51846" y="4815"/>
                </a:lnTo>
                <a:lnTo>
                  <a:pt x="49926" y="3840"/>
                </a:lnTo>
                <a:lnTo>
                  <a:pt x="48005" y="2880"/>
                </a:lnTo>
                <a:lnTo>
                  <a:pt x="47045" y="1935"/>
                </a:lnTo>
                <a:lnTo>
                  <a:pt x="45125" y="975"/>
                </a:lnTo>
                <a:lnTo>
                  <a:pt x="43205" y="975"/>
                </a:lnTo>
                <a:lnTo>
                  <a:pt x="40325" y="0"/>
                </a:lnTo>
                <a:lnTo>
                  <a:pt x="28803" y="0"/>
                </a:lnTo>
                <a:lnTo>
                  <a:pt x="24963" y="975"/>
                </a:lnTo>
                <a:lnTo>
                  <a:pt x="20162" y="1935"/>
                </a:lnTo>
                <a:lnTo>
                  <a:pt x="16322" y="3840"/>
                </a:lnTo>
                <a:lnTo>
                  <a:pt x="12481" y="5760"/>
                </a:lnTo>
                <a:lnTo>
                  <a:pt x="9601" y="9601"/>
                </a:lnTo>
                <a:lnTo>
                  <a:pt x="6720" y="12489"/>
                </a:lnTo>
                <a:lnTo>
                  <a:pt x="3840" y="17286"/>
                </a:lnTo>
                <a:lnTo>
                  <a:pt x="2880" y="22085"/>
                </a:lnTo>
                <a:lnTo>
                  <a:pt x="975" y="26889"/>
                </a:lnTo>
                <a:lnTo>
                  <a:pt x="0" y="33604"/>
                </a:lnTo>
                <a:lnTo>
                  <a:pt x="0" y="47047"/>
                </a:lnTo>
                <a:lnTo>
                  <a:pt x="975" y="52803"/>
                </a:lnTo>
                <a:lnTo>
                  <a:pt x="1920" y="57607"/>
                </a:lnTo>
                <a:lnTo>
                  <a:pt x="3840" y="62406"/>
                </a:lnTo>
                <a:lnTo>
                  <a:pt x="5760" y="66245"/>
                </a:lnTo>
                <a:lnTo>
                  <a:pt x="8641" y="69127"/>
                </a:lnTo>
                <a:lnTo>
                  <a:pt x="10561" y="72967"/>
                </a:lnTo>
                <a:lnTo>
                  <a:pt x="14401" y="74883"/>
                </a:lnTo>
                <a:lnTo>
                  <a:pt x="18242" y="76806"/>
                </a:lnTo>
                <a:lnTo>
                  <a:pt x="22082" y="78723"/>
                </a:lnTo>
                <a:lnTo>
                  <a:pt x="26883" y="79688"/>
                </a:lnTo>
                <a:lnTo>
                  <a:pt x="37444" y="79688"/>
                </a:lnTo>
                <a:lnTo>
                  <a:pt x="39364" y="78723"/>
                </a:lnTo>
                <a:lnTo>
                  <a:pt x="42245" y="78723"/>
                </a:lnTo>
                <a:lnTo>
                  <a:pt x="44165" y="77765"/>
                </a:lnTo>
                <a:lnTo>
                  <a:pt x="46085" y="76806"/>
                </a:lnTo>
                <a:lnTo>
                  <a:pt x="48005" y="75847"/>
                </a:lnTo>
                <a:lnTo>
                  <a:pt x="49926" y="74883"/>
                </a:lnTo>
                <a:lnTo>
                  <a:pt x="51846" y="73924"/>
                </a:lnTo>
                <a:lnTo>
                  <a:pt x="53766" y="72967"/>
                </a:lnTo>
                <a:lnTo>
                  <a:pt x="54726" y="72002"/>
                </a:lnTo>
                <a:lnTo>
                  <a:pt x="55686" y="71044"/>
                </a:lnTo>
                <a:lnTo>
                  <a:pt x="56647" y="70085"/>
                </a:lnTo>
                <a:lnTo>
                  <a:pt x="56647" y="68162"/>
                </a:lnTo>
                <a:lnTo>
                  <a:pt x="57607" y="68162"/>
                </a:lnTo>
                <a:lnTo>
                  <a:pt x="57607" y="6240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6" name="object 316"/>
          <p:cNvSpPr/>
          <p:nvPr/>
        </p:nvSpPr>
        <p:spPr>
          <a:xfrm>
            <a:off x="4300910" y="8530346"/>
            <a:ext cx="64312" cy="72967"/>
          </a:xfrm>
          <a:custGeom>
            <a:avLst/>
            <a:gdLst/>
            <a:ahLst/>
            <a:cxnLst/>
            <a:rect l="l" t="t" r="r" b="b"/>
            <a:pathLst>
              <a:path w="64312" h="72967">
                <a:moveTo>
                  <a:pt x="14401" y="20168"/>
                </a:moveTo>
                <a:lnTo>
                  <a:pt x="12466" y="0"/>
                </a:lnTo>
                <a:lnTo>
                  <a:pt x="9601" y="3840"/>
                </a:lnTo>
                <a:lnTo>
                  <a:pt x="6720" y="7685"/>
                </a:lnTo>
                <a:lnTo>
                  <a:pt x="3840" y="11524"/>
                </a:lnTo>
                <a:lnTo>
                  <a:pt x="2880" y="16323"/>
                </a:lnTo>
                <a:lnTo>
                  <a:pt x="960" y="21127"/>
                </a:lnTo>
                <a:lnTo>
                  <a:pt x="0" y="26883"/>
                </a:lnTo>
                <a:lnTo>
                  <a:pt x="0" y="39367"/>
                </a:lnTo>
                <a:lnTo>
                  <a:pt x="960" y="45124"/>
                </a:lnTo>
                <a:lnTo>
                  <a:pt x="2880" y="50886"/>
                </a:lnTo>
                <a:lnTo>
                  <a:pt x="3840" y="55685"/>
                </a:lnTo>
                <a:lnTo>
                  <a:pt x="6720" y="59524"/>
                </a:lnTo>
                <a:lnTo>
                  <a:pt x="9601" y="62406"/>
                </a:lnTo>
                <a:lnTo>
                  <a:pt x="12466" y="66246"/>
                </a:lnTo>
                <a:lnTo>
                  <a:pt x="16306" y="69127"/>
                </a:lnTo>
                <a:lnTo>
                  <a:pt x="21122" y="70085"/>
                </a:lnTo>
                <a:lnTo>
                  <a:pt x="24963" y="72002"/>
                </a:lnTo>
                <a:lnTo>
                  <a:pt x="30708" y="72967"/>
                </a:lnTo>
                <a:lnTo>
                  <a:pt x="40309" y="72967"/>
                </a:lnTo>
                <a:lnTo>
                  <a:pt x="43190" y="72002"/>
                </a:lnTo>
                <a:lnTo>
                  <a:pt x="46070" y="72002"/>
                </a:lnTo>
                <a:lnTo>
                  <a:pt x="48950" y="71044"/>
                </a:lnTo>
                <a:lnTo>
                  <a:pt x="51831" y="71044"/>
                </a:lnTo>
                <a:lnTo>
                  <a:pt x="54711" y="70085"/>
                </a:lnTo>
                <a:lnTo>
                  <a:pt x="56631" y="70085"/>
                </a:lnTo>
                <a:lnTo>
                  <a:pt x="58552" y="69127"/>
                </a:lnTo>
                <a:lnTo>
                  <a:pt x="59512" y="68162"/>
                </a:lnTo>
                <a:lnTo>
                  <a:pt x="61432" y="67203"/>
                </a:lnTo>
                <a:lnTo>
                  <a:pt x="62392" y="67203"/>
                </a:lnTo>
                <a:lnTo>
                  <a:pt x="63352" y="66246"/>
                </a:lnTo>
                <a:lnTo>
                  <a:pt x="63352" y="65282"/>
                </a:lnTo>
                <a:lnTo>
                  <a:pt x="64312" y="64323"/>
                </a:lnTo>
                <a:lnTo>
                  <a:pt x="64312" y="59524"/>
                </a:lnTo>
                <a:lnTo>
                  <a:pt x="63352" y="58567"/>
                </a:lnTo>
                <a:lnTo>
                  <a:pt x="63352" y="56644"/>
                </a:lnTo>
                <a:lnTo>
                  <a:pt x="60472" y="56644"/>
                </a:lnTo>
                <a:lnTo>
                  <a:pt x="58552" y="57602"/>
                </a:lnTo>
                <a:lnTo>
                  <a:pt x="57591" y="57602"/>
                </a:lnTo>
                <a:lnTo>
                  <a:pt x="55671" y="58567"/>
                </a:lnTo>
                <a:lnTo>
                  <a:pt x="53751" y="59524"/>
                </a:lnTo>
                <a:lnTo>
                  <a:pt x="51831" y="59524"/>
                </a:lnTo>
                <a:lnTo>
                  <a:pt x="49911" y="60482"/>
                </a:lnTo>
                <a:lnTo>
                  <a:pt x="47030" y="61441"/>
                </a:lnTo>
                <a:lnTo>
                  <a:pt x="44150" y="61441"/>
                </a:lnTo>
                <a:lnTo>
                  <a:pt x="41269" y="62406"/>
                </a:lnTo>
                <a:lnTo>
                  <a:pt x="33588" y="62406"/>
                </a:lnTo>
                <a:lnTo>
                  <a:pt x="29748" y="61441"/>
                </a:lnTo>
                <a:lnTo>
                  <a:pt x="26868" y="60482"/>
                </a:lnTo>
                <a:lnTo>
                  <a:pt x="23987" y="58567"/>
                </a:lnTo>
                <a:lnTo>
                  <a:pt x="21122" y="56644"/>
                </a:lnTo>
                <a:lnTo>
                  <a:pt x="19187" y="54726"/>
                </a:lnTo>
                <a:lnTo>
                  <a:pt x="17282" y="52803"/>
                </a:lnTo>
                <a:lnTo>
                  <a:pt x="16306" y="49923"/>
                </a:lnTo>
                <a:lnTo>
                  <a:pt x="15361" y="46082"/>
                </a:lnTo>
                <a:lnTo>
                  <a:pt x="14401" y="43206"/>
                </a:lnTo>
                <a:lnTo>
                  <a:pt x="14401" y="2016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7" name="object 317"/>
          <p:cNvSpPr/>
          <p:nvPr/>
        </p:nvSpPr>
        <p:spPr>
          <a:xfrm>
            <a:off x="4313377" y="8523625"/>
            <a:ext cx="54726" cy="42248"/>
          </a:xfrm>
          <a:custGeom>
            <a:avLst/>
            <a:gdLst/>
            <a:ahLst/>
            <a:cxnLst/>
            <a:rect l="l" t="t" r="r" b="b"/>
            <a:pathLst>
              <a:path w="54726" h="42248">
                <a:moveTo>
                  <a:pt x="7680" y="2880"/>
                </a:moveTo>
                <a:lnTo>
                  <a:pt x="3840" y="4815"/>
                </a:lnTo>
                <a:lnTo>
                  <a:pt x="0" y="6720"/>
                </a:lnTo>
                <a:lnTo>
                  <a:pt x="1935" y="26889"/>
                </a:lnTo>
                <a:lnTo>
                  <a:pt x="2895" y="24009"/>
                </a:lnTo>
                <a:lnTo>
                  <a:pt x="3840" y="21127"/>
                </a:lnTo>
                <a:lnTo>
                  <a:pt x="5775" y="19203"/>
                </a:lnTo>
                <a:lnTo>
                  <a:pt x="6720" y="17286"/>
                </a:lnTo>
                <a:lnTo>
                  <a:pt x="8656" y="14406"/>
                </a:lnTo>
                <a:lnTo>
                  <a:pt x="10561" y="13447"/>
                </a:lnTo>
                <a:lnTo>
                  <a:pt x="13456" y="11524"/>
                </a:lnTo>
                <a:lnTo>
                  <a:pt x="16337" y="10561"/>
                </a:lnTo>
                <a:lnTo>
                  <a:pt x="19202" y="9601"/>
                </a:lnTo>
                <a:lnTo>
                  <a:pt x="28803" y="9601"/>
                </a:lnTo>
                <a:lnTo>
                  <a:pt x="33604" y="12489"/>
                </a:lnTo>
                <a:lnTo>
                  <a:pt x="36484" y="16329"/>
                </a:lnTo>
                <a:lnTo>
                  <a:pt x="39364" y="20168"/>
                </a:lnTo>
                <a:lnTo>
                  <a:pt x="41285" y="25924"/>
                </a:lnTo>
                <a:lnTo>
                  <a:pt x="41285" y="32647"/>
                </a:lnTo>
                <a:lnTo>
                  <a:pt x="1935" y="32647"/>
                </a:lnTo>
                <a:lnTo>
                  <a:pt x="1935" y="42248"/>
                </a:lnTo>
                <a:lnTo>
                  <a:pt x="51846" y="42248"/>
                </a:lnTo>
                <a:lnTo>
                  <a:pt x="52806" y="41285"/>
                </a:lnTo>
                <a:lnTo>
                  <a:pt x="53766" y="40326"/>
                </a:lnTo>
                <a:lnTo>
                  <a:pt x="54726" y="38409"/>
                </a:lnTo>
                <a:lnTo>
                  <a:pt x="54726" y="29765"/>
                </a:lnTo>
                <a:lnTo>
                  <a:pt x="53766" y="24966"/>
                </a:lnTo>
                <a:lnTo>
                  <a:pt x="52806" y="21127"/>
                </a:lnTo>
                <a:lnTo>
                  <a:pt x="51846" y="16329"/>
                </a:lnTo>
                <a:lnTo>
                  <a:pt x="49926" y="12489"/>
                </a:lnTo>
                <a:lnTo>
                  <a:pt x="47045" y="9601"/>
                </a:lnTo>
                <a:lnTo>
                  <a:pt x="44165" y="6720"/>
                </a:lnTo>
                <a:lnTo>
                  <a:pt x="41285" y="3840"/>
                </a:lnTo>
                <a:lnTo>
                  <a:pt x="37444" y="1935"/>
                </a:lnTo>
                <a:lnTo>
                  <a:pt x="32644" y="975"/>
                </a:lnTo>
                <a:lnTo>
                  <a:pt x="27843" y="0"/>
                </a:lnTo>
                <a:lnTo>
                  <a:pt x="17282" y="0"/>
                </a:lnTo>
                <a:lnTo>
                  <a:pt x="12496" y="975"/>
                </a:lnTo>
                <a:lnTo>
                  <a:pt x="768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8" name="object 318"/>
          <p:cNvSpPr/>
          <p:nvPr/>
        </p:nvSpPr>
        <p:spPr>
          <a:xfrm>
            <a:off x="4382505" y="8523625"/>
            <a:ext cx="51831" cy="79688"/>
          </a:xfrm>
          <a:custGeom>
            <a:avLst/>
            <a:gdLst/>
            <a:ahLst/>
            <a:cxnLst/>
            <a:rect l="l" t="t" r="r" b="b"/>
            <a:pathLst>
              <a:path w="51831" h="79688">
                <a:moveTo>
                  <a:pt x="1920" y="62406"/>
                </a:moveTo>
                <a:lnTo>
                  <a:pt x="960" y="62406"/>
                </a:lnTo>
                <a:lnTo>
                  <a:pt x="960" y="63364"/>
                </a:lnTo>
                <a:lnTo>
                  <a:pt x="0" y="63364"/>
                </a:lnTo>
                <a:lnTo>
                  <a:pt x="0" y="71044"/>
                </a:lnTo>
                <a:lnTo>
                  <a:pt x="960" y="72002"/>
                </a:lnTo>
                <a:lnTo>
                  <a:pt x="960" y="72967"/>
                </a:lnTo>
                <a:lnTo>
                  <a:pt x="1920" y="73924"/>
                </a:lnTo>
                <a:lnTo>
                  <a:pt x="2880" y="74883"/>
                </a:lnTo>
                <a:lnTo>
                  <a:pt x="4800" y="75847"/>
                </a:lnTo>
                <a:lnTo>
                  <a:pt x="5760" y="75847"/>
                </a:lnTo>
                <a:lnTo>
                  <a:pt x="7680" y="76806"/>
                </a:lnTo>
                <a:lnTo>
                  <a:pt x="9601" y="77765"/>
                </a:lnTo>
                <a:lnTo>
                  <a:pt x="11521" y="77765"/>
                </a:lnTo>
                <a:lnTo>
                  <a:pt x="13441" y="78723"/>
                </a:lnTo>
                <a:lnTo>
                  <a:pt x="15361" y="78723"/>
                </a:lnTo>
                <a:lnTo>
                  <a:pt x="18242" y="79688"/>
                </a:lnTo>
                <a:lnTo>
                  <a:pt x="26883" y="79688"/>
                </a:lnTo>
                <a:lnTo>
                  <a:pt x="30723" y="78723"/>
                </a:lnTo>
                <a:lnTo>
                  <a:pt x="34564" y="77765"/>
                </a:lnTo>
                <a:lnTo>
                  <a:pt x="38404" y="76806"/>
                </a:lnTo>
                <a:lnTo>
                  <a:pt x="41285" y="75847"/>
                </a:lnTo>
                <a:lnTo>
                  <a:pt x="43190" y="73924"/>
                </a:lnTo>
                <a:lnTo>
                  <a:pt x="46070" y="71044"/>
                </a:lnTo>
                <a:lnTo>
                  <a:pt x="47990" y="69127"/>
                </a:lnTo>
                <a:lnTo>
                  <a:pt x="49911" y="66245"/>
                </a:lnTo>
                <a:lnTo>
                  <a:pt x="50871" y="63364"/>
                </a:lnTo>
                <a:lnTo>
                  <a:pt x="51831" y="59524"/>
                </a:lnTo>
                <a:lnTo>
                  <a:pt x="51831" y="52803"/>
                </a:lnTo>
                <a:lnTo>
                  <a:pt x="50871" y="49927"/>
                </a:lnTo>
                <a:lnTo>
                  <a:pt x="49911" y="48005"/>
                </a:lnTo>
                <a:lnTo>
                  <a:pt x="48966" y="46088"/>
                </a:lnTo>
                <a:lnTo>
                  <a:pt x="47990" y="44165"/>
                </a:lnTo>
                <a:lnTo>
                  <a:pt x="46070" y="42248"/>
                </a:lnTo>
                <a:lnTo>
                  <a:pt x="44150" y="40326"/>
                </a:lnTo>
                <a:lnTo>
                  <a:pt x="42245" y="39367"/>
                </a:lnTo>
                <a:lnTo>
                  <a:pt x="40309" y="38409"/>
                </a:lnTo>
                <a:lnTo>
                  <a:pt x="37444" y="37444"/>
                </a:lnTo>
                <a:lnTo>
                  <a:pt x="35509" y="35527"/>
                </a:lnTo>
                <a:lnTo>
                  <a:pt x="32628" y="35527"/>
                </a:lnTo>
                <a:lnTo>
                  <a:pt x="30723" y="34568"/>
                </a:lnTo>
                <a:lnTo>
                  <a:pt x="28788" y="33604"/>
                </a:lnTo>
                <a:lnTo>
                  <a:pt x="25908" y="32647"/>
                </a:lnTo>
                <a:lnTo>
                  <a:pt x="24002" y="31688"/>
                </a:lnTo>
                <a:lnTo>
                  <a:pt x="22067" y="30729"/>
                </a:lnTo>
                <a:lnTo>
                  <a:pt x="20162" y="29765"/>
                </a:lnTo>
                <a:lnTo>
                  <a:pt x="18242" y="28806"/>
                </a:lnTo>
                <a:lnTo>
                  <a:pt x="17282" y="26889"/>
                </a:lnTo>
                <a:lnTo>
                  <a:pt x="16322" y="25924"/>
                </a:lnTo>
                <a:lnTo>
                  <a:pt x="15361" y="24009"/>
                </a:lnTo>
                <a:lnTo>
                  <a:pt x="14401" y="23044"/>
                </a:lnTo>
                <a:lnTo>
                  <a:pt x="14401" y="19203"/>
                </a:lnTo>
                <a:lnTo>
                  <a:pt x="15361" y="17286"/>
                </a:lnTo>
                <a:lnTo>
                  <a:pt x="15361" y="16329"/>
                </a:lnTo>
                <a:lnTo>
                  <a:pt x="16322" y="15364"/>
                </a:lnTo>
                <a:lnTo>
                  <a:pt x="17282" y="13447"/>
                </a:lnTo>
                <a:lnTo>
                  <a:pt x="18242" y="13447"/>
                </a:lnTo>
                <a:lnTo>
                  <a:pt x="19202" y="12489"/>
                </a:lnTo>
                <a:lnTo>
                  <a:pt x="20162" y="11524"/>
                </a:lnTo>
                <a:lnTo>
                  <a:pt x="22067" y="10561"/>
                </a:lnTo>
                <a:lnTo>
                  <a:pt x="24002" y="10561"/>
                </a:lnTo>
                <a:lnTo>
                  <a:pt x="25908" y="9601"/>
                </a:lnTo>
                <a:lnTo>
                  <a:pt x="30723" y="9601"/>
                </a:lnTo>
                <a:lnTo>
                  <a:pt x="32628" y="10561"/>
                </a:lnTo>
                <a:lnTo>
                  <a:pt x="34564" y="10561"/>
                </a:lnTo>
                <a:lnTo>
                  <a:pt x="36469" y="11524"/>
                </a:lnTo>
                <a:lnTo>
                  <a:pt x="38404" y="12489"/>
                </a:lnTo>
                <a:lnTo>
                  <a:pt x="40309" y="12489"/>
                </a:lnTo>
                <a:lnTo>
                  <a:pt x="41285" y="13447"/>
                </a:lnTo>
                <a:lnTo>
                  <a:pt x="43190" y="14406"/>
                </a:lnTo>
                <a:lnTo>
                  <a:pt x="44150" y="15364"/>
                </a:lnTo>
                <a:lnTo>
                  <a:pt x="47030" y="15364"/>
                </a:lnTo>
                <a:lnTo>
                  <a:pt x="47030" y="14406"/>
                </a:lnTo>
                <a:lnTo>
                  <a:pt x="47990" y="13447"/>
                </a:lnTo>
                <a:lnTo>
                  <a:pt x="47990" y="6720"/>
                </a:lnTo>
                <a:lnTo>
                  <a:pt x="47030" y="6720"/>
                </a:lnTo>
                <a:lnTo>
                  <a:pt x="47030" y="4815"/>
                </a:lnTo>
                <a:lnTo>
                  <a:pt x="46070" y="4815"/>
                </a:lnTo>
                <a:lnTo>
                  <a:pt x="45125" y="3840"/>
                </a:lnTo>
                <a:lnTo>
                  <a:pt x="44150" y="3840"/>
                </a:lnTo>
                <a:lnTo>
                  <a:pt x="43190" y="2880"/>
                </a:lnTo>
                <a:lnTo>
                  <a:pt x="42245" y="1935"/>
                </a:lnTo>
                <a:lnTo>
                  <a:pt x="41285" y="1935"/>
                </a:lnTo>
                <a:lnTo>
                  <a:pt x="39349" y="975"/>
                </a:lnTo>
                <a:lnTo>
                  <a:pt x="37444" y="975"/>
                </a:lnTo>
                <a:lnTo>
                  <a:pt x="36469" y="0"/>
                </a:lnTo>
                <a:lnTo>
                  <a:pt x="20162" y="0"/>
                </a:lnTo>
                <a:lnTo>
                  <a:pt x="16322" y="975"/>
                </a:lnTo>
                <a:lnTo>
                  <a:pt x="13441" y="2880"/>
                </a:lnTo>
                <a:lnTo>
                  <a:pt x="10561" y="3840"/>
                </a:lnTo>
                <a:lnTo>
                  <a:pt x="8641" y="5760"/>
                </a:lnTo>
                <a:lnTo>
                  <a:pt x="5760" y="7680"/>
                </a:lnTo>
                <a:lnTo>
                  <a:pt x="4800" y="10561"/>
                </a:lnTo>
                <a:lnTo>
                  <a:pt x="3840" y="13447"/>
                </a:lnTo>
                <a:lnTo>
                  <a:pt x="1920" y="15364"/>
                </a:lnTo>
                <a:lnTo>
                  <a:pt x="1920" y="26889"/>
                </a:lnTo>
                <a:lnTo>
                  <a:pt x="3840" y="29765"/>
                </a:lnTo>
                <a:lnTo>
                  <a:pt x="4800" y="31688"/>
                </a:lnTo>
                <a:lnTo>
                  <a:pt x="5760" y="33604"/>
                </a:lnTo>
                <a:lnTo>
                  <a:pt x="7680" y="35527"/>
                </a:lnTo>
                <a:lnTo>
                  <a:pt x="9601" y="37444"/>
                </a:lnTo>
                <a:lnTo>
                  <a:pt x="11521" y="38409"/>
                </a:lnTo>
                <a:lnTo>
                  <a:pt x="13441" y="39367"/>
                </a:lnTo>
                <a:lnTo>
                  <a:pt x="15361" y="41285"/>
                </a:lnTo>
                <a:lnTo>
                  <a:pt x="18242" y="42248"/>
                </a:lnTo>
                <a:lnTo>
                  <a:pt x="20162" y="43206"/>
                </a:lnTo>
                <a:lnTo>
                  <a:pt x="22067" y="44165"/>
                </a:lnTo>
                <a:lnTo>
                  <a:pt x="24963" y="45124"/>
                </a:lnTo>
                <a:lnTo>
                  <a:pt x="26883" y="45124"/>
                </a:lnTo>
                <a:lnTo>
                  <a:pt x="28788" y="46088"/>
                </a:lnTo>
                <a:lnTo>
                  <a:pt x="30723" y="47047"/>
                </a:lnTo>
                <a:lnTo>
                  <a:pt x="32628" y="48005"/>
                </a:lnTo>
                <a:lnTo>
                  <a:pt x="34564" y="49927"/>
                </a:lnTo>
                <a:lnTo>
                  <a:pt x="35509" y="50886"/>
                </a:lnTo>
                <a:lnTo>
                  <a:pt x="36469" y="51844"/>
                </a:lnTo>
                <a:lnTo>
                  <a:pt x="37444" y="53768"/>
                </a:lnTo>
                <a:lnTo>
                  <a:pt x="38404" y="54726"/>
                </a:lnTo>
                <a:lnTo>
                  <a:pt x="38404" y="60482"/>
                </a:lnTo>
                <a:lnTo>
                  <a:pt x="37444" y="62406"/>
                </a:lnTo>
                <a:lnTo>
                  <a:pt x="36469" y="63364"/>
                </a:lnTo>
                <a:lnTo>
                  <a:pt x="35509" y="65288"/>
                </a:lnTo>
                <a:lnTo>
                  <a:pt x="34564" y="66245"/>
                </a:lnTo>
                <a:lnTo>
                  <a:pt x="32628" y="67203"/>
                </a:lnTo>
                <a:lnTo>
                  <a:pt x="31683" y="67203"/>
                </a:lnTo>
                <a:lnTo>
                  <a:pt x="29763" y="68162"/>
                </a:lnTo>
                <a:lnTo>
                  <a:pt x="27843" y="68162"/>
                </a:lnTo>
                <a:lnTo>
                  <a:pt x="25908" y="69127"/>
                </a:lnTo>
                <a:lnTo>
                  <a:pt x="20162" y="69127"/>
                </a:lnTo>
                <a:lnTo>
                  <a:pt x="17282" y="68162"/>
                </a:lnTo>
                <a:lnTo>
                  <a:pt x="15361" y="68162"/>
                </a:lnTo>
                <a:lnTo>
                  <a:pt x="12481" y="67203"/>
                </a:lnTo>
                <a:lnTo>
                  <a:pt x="10561" y="66245"/>
                </a:lnTo>
                <a:lnTo>
                  <a:pt x="9601" y="65288"/>
                </a:lnTo>
                <a:lnTo>
                  <a:pt x="7680" y="64323"/>
                </a:lnTo>
                <a:lnTo>
                  <a:pt x="5760" y="63364"/>
                </a:lnTo>
                <a:lnTo>
                  <a:pt x="4800" y="63364"/>
                </a:lnTo>
                <a:lnTo>
                  <a:pt x="3840" y="62406"/>
                </a:lnTo>
                <a:lnTo>
                  <a:pt x="2880" y="61447"/>
                </a:lnTo>
                <a:lnTo>
                  <a:pt x="1920" y="61447"/>
                </a:lnTo>
                <a:lnTo>
                  <a:pt x="1920" y="6240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9" name="object 319"/>
          <p:cNvSpPr/>
          <p:nvPr/>
        </p:nvSpPr>
        <p:spPr>
          <a:xfrm>
            <a:off x="4503465" y="8523625"/>
            <a:ext cx="52791" cy="79688"/>
          </a:xfrm>
          <a:custGeom>
            <a:avLst/>
            <a:gdLst/>
            <a:ahLst/>
            <a:cxnLst/>
            <a:rect l="l" t="t" r="r" b="b"/>
            <a:pathLst>
              <a:path w="52791" h="79688">
                <a:moveTo>
                  <a:pt x="1920" y="23044"/>
                </a:moveTo>
                <a:lnTo>
                  <a:pt x="3840" y="20168"/>
                </a:lnTo>
                <a:lnTo>
                  <a:pt x="5745" y="18245"/>
                </a:lnTo>
                <a:lnTo>
                  <a:pt x="7680" y="17286"/>
                </a:lnTo>
                <a:lnTo>
                  <a:pt x="9585" y="15364"/>
                </a:lnTo>
                <a:lnTo>
                  <a:pt x="10561" y="14406"/>
                </a:lnTo>
                <a:lnTo>
                  <a:pt x="12466" y="13447"/>
                </a:lnTo>
                <a:lnTo>
                  <a:pt x="14401" y="12489"/>
                </a:lnTo>
                <a:lnTo>
                  <a:pt x="16306" y="11524"/>
                </a:lnTo>
                <a:lnTo>
                  <a:pt x="24947" y="11524"/>
                </a:lnTo>
                <a:lnTo>
                  <a:pt x="27828" y="12489"/>
                </a:lnTo>
                <a:lnTo>
                  <a:pt x="29748" y="13447"/>
                </a:lnTo>
                <a:lnTo>
                  <a:pt x="31668" y="15364"/>
                </a:lnTo>
                <a:lnTo>
                  <a:pt x="33588" y="17286"/>
                </a:lnTo>
                <a:lnTo>
                  <a:pt x="35509" y="20168"/>
                </a:lnTo>
                <a:lnTo>
                  <a:pt x="36469" y="23044"/>
                </a:lnTo>
                <a:lnTo>
                  <a:pt x="37429" y="25924"/>
                </a:lnTo>
                <a:lnTo>
                  <a:pt x="38389" y="29765"/>
                </a:lnTo>
                <a:lnTo>
                  <a:pt x="38389" y="32647"/>
                </a:lnTo>
                <a:lnTo>
                  <a:pt x="39349" y="36486"/>
                </a:lnTo>
                <a:lnTo>
                  <a:pt x="39349" y="43206"/>
                </a:lnTo>
                <a:lnTo>
                  <a:pt x="38389" y="47047"/>
                </a:lnTo>
                <a:lnTo>
                  <a:pt x="38389" y="49927"/>
                </a:lnTo>
                <a:lnTo>
                  <a:pt x="37429" y="53768"/>
                </a:lnTo>
                <a:lnTo>
                  <a:pt x="36469" y="56644"/>
                </a:lnTo>
                <a:lnTo>
                  <a:pt x="34549" y="59524"/>
                </a:lnTo>
                <a:lnTo>
                  <a:pt x="33588" y="61447"/>
                </a:lnTo>
                <a:lnTo>
                  <a:pt x="31668" y="64323"/>
                </a:lnTo>
                <a:lnTo>
                  <a:pt x="28788" y="65288"/>
                </a:lnTo>
                <a:lnTo>
                  <a:pt x="26868" y="67203"/>
                </a:lnTo>
                <a:lnTo>
                  <a:pt x="23987" y="68162"/>
                </a:lnTo>
                <a:lnTo>
                  <a:pt x="17266" y="68162"/>
                </a:lnTo>
                <a:lnTo>
                  <a:pt x="13426" y="67203"/>
                </a:lnTo>
                <a:lnTo>
                  <a:pt x="9585" y="64323"/>
                </a:lnTo>
                <a:lnTo>
                  <a:pt x="6720" y="62406"/>
                </a:lnTo>
                <a:lnTo>
                  <a:pt x="2865" y="58565"/>
                </a:lnTo>
                <a:lnTo>
                  <a:pt x="0" y="54726"/>
                </a:lnTo>
                <a:lnTo>
                  <a:pt x="0" y="69127"/>
                </a:lnTo>
                <a:lnTo>
                  <a:pt x="1920" y="71044"/>
                </a:lnTo>
                <a:lnTo>
                  <a:pt x="3840" y="72967"/>
                </a:lnTo>
                <a:lnTo>
                  <a:pt x="5745" y="73924"/>
                </a:lnTo>
                <a:lnTo>
                  <a:pt x="7680" y="75847"/>
                </a:lnTo>
                <a:lnTo>
                  <a:pt x="9585" y="76806"/>
                </a:lnTo>
                <a:lnTo>
                  <a:pt x="11521" y="77765"/>
                </a:lnTo>
                <a:lnTo>
                  <a:pt x="13426" y="78723"/>
                </a:lnTo>
                <a:lnTo>
                  <a:pt x="15361" y="78723"/>
                </a:lnTo>
                <a:lnTo>
                  <a:pt x="17266" y="79688"/>
                </a:lnTo>
                <a:lnTo>
                  <a:pt x="26868" y="79688"/>
                </a:lnTo>
                <a:lnTo>
                  <a:pt x="31668" y="78723"/>
                </a:lnTo>
                <a:lnTo>
                  <a:pt x="35509" y="76806"/>
                </a:lnTo>
                <a:lnTo>
                  <a:pt x="39349" y="74883"/>
                </a:lnTo>
                <a:lnTo>
                  <a:pt x="42230" y="72002"/>
                </a:lnTo>
                <a:lnTo>
                  <a:pt x="45110" y="68162"/>
                </a:lnTo>
                <a:lnTo>
                  <a:pt x="47990" y="65288"/>
                </a:lnTo>
                <a:lnTo>
                  <a:pt x="49911" y="60482"/>
                </a:lnTo>
                <a:lnTo>
                  <a:pt x="50871" y="55685"/>
                </a:lnTo>
                <a:lnTo>
                  <a:pt x="52791" y="50886"/>
                </a:lnTo>
                <a:lnTo>
                  <a:pt x="52791" y="27848"/>
                </a:lnTo>
                <a:lnTo>
                  <a:pt x="51831" y="24009"/>
                </a:lnTo>
                <a:lnTo>
                  <a:pt x="50871" y="19203"/>
                </a:lnTo>
                <a:lnTo>
                  <a:pt x="48950" y="14406"/>
                </a:lnTo>
                <a:lnTo>
                  <a:pt x="46070" y="11524"/>
                </a:lnTo>
                <a:lnTo>
                  <a:pt x="44150" y="7680"/>
                </a:lnTo>
                <a:lnTo>
                  <a:pt x="41269" y="4815"/>
                </a:lnTo>
                <a:lnTo>
                  <a:pt x="37429" y="2880"/>
                </a:lnTo>
                <a:lnTo>
                  <a:pt x="33588" y="975"/>
                </a:lnTo>
                <a:lnTo>
                  <a:pt x="28788" y="0"/>
                </a:lnTo>
                <a:lnTo>
                  <a:pt x="17266" y="0"/>
                </a:lnTo>
                <a:lnTo>
                  <a:pt x="15361" y="975"/>
                </a:lnTo>
                <a:lnTo>
                  <a:pt x="13426" y="975"/>
                </a:lnTo>
                <a:lnTo>
                  <a:pt x="11521" y="1935"/>
                </a:lnTo>
                <a:lnTo>
                  <a:pt x="9585" y="3840"/>
                </a:lnTo>
                <a:lnTo>
                  <a:pt x="7680" y="4815"/>
                </a:lnTo>
                <a:lnTo>
                  <a:pt x="5745" y="5760"/>
                </a:lnTo>
                <a:lnTo>
                  <a:pt x="3840" y="7680"/>
                </a:lnTo>
                <a:lnTo>
                  <a:pt x="1920" y="9601"/>
                </a:lnTo>
                <a:lnTo>
                  <a:pt x="0" y="11524"/>
                </a:lnTo>
                <a:lnTo>
                  <a:pt x="0" y="24966"/>
                </a:lnTo>
                <a:lnTo>
                  <a:pt x="1920" y="230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0" name="object 320"/>
          <p:cNvSpPr/>
          <p:nvPr/>
        </p:nvSpPr>
        <p:spPr>
          <a:xfrm>
            <a:off x="4490024" y="8489076"/>
            <a:ext cx="13441" cy="113272"/>
          </a:xfrm>
          <a:custGeom>
            <a:avLst/>
            <a:gdLst/>
            <a:ahLst/>
            <a:cxnLst/>
            <a:rect l="l" t="t" r="r" b="b"/>
            <a:pathLst>
              <a:path w="13441" h="113272">
                <a:moveTo>
                  <a:pt x="960" y="112314"/>
                </a:moveTo>
                <a:lnTo>
                  <a:pt x="1920" y="112314"/>
                </a:lnTo>
                <a:lnTo>
                  <a:pt x="2880" y="113272"/>
                </a:lnTo>
                <a:lnTo>
                  <a:pt x="8641" y="113272"/>
                </a:lnTo>
                <a:lnTo>
                  <a:pt x="8641" y="112314"/>
                </a:lnTo>
                <a:lnTo>
                  <a:pt x="10561" y="112314"/>
                </a:lnTo>
                <a:lnTo>
                  <a:pt x="11521" y="111355"/>
                </a:lnTo>
                <a:lnTo>
                  <a:pt x="11521" y="101752"/>
                </a:lnTo>
                <a:lnTo>
                  <a:pt x="13441" y="103676"/>
                </a:lnTo>
                <a:lnTo>
                  <a:pt x="13441" y="1920"/>
                </a:lnTo>
                <a:lnTo>
                  <a:pt x="12466" y="1920"/>
                </a:lnTo>
                <a:lnTo>
                  <a:pt x="12466" y="960"/>
                </a:lnTo>
                <a:lnTo>
                  <a:pt x="11521" y="960"/>
                </a:lnTo>
                <a:lnTo>
                  <a:pt x="1152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112314"/>
                </a:lnTo>
                <a:lnTo>
                  <a:pt x="960" y="11231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1" name="object 321"/>
          <p:cNvSpPr/>
          <p:nvPr/>
        </p:nvSpPr>
        <p:spPr>
          <a:xfrm>
            <a:off x="4571619" y="8528441"/>
            <a:ext cx="64312" cy="74872"/>
          </a:xfrm>
          <a:custGeom>
            <a:avLst/>
            <a:gdLst/>
            <a:ahLst/>
            <a:cxnLst/>
            <a:rect l="l" t="t" r="r" b="b"/>
            <a:pathLst>
              <a:path w="64312" h="74872">
                <a:moveTo>
                  <a:pt x="0" y="28788"/>
                </a:moveTo>
                <a:lnTo>
                  <a:pt x="0" y="41272"/>
                </a:lnTo>
                <a:lnTo>
                  <a:pt x="960" y="47029"/>
                </a:lnTo>
                <a:lnTo>
                  <a:pt x="2880" y="52791"/>
                </a:lnTo>
                <a:lnTo>
                  <a:pt x="3840" y="57590"/>
                </a:lnTo>
                <a:lnTo>
                  <a:pt x="6720" y="61429"/>
                </a:lnTo>
                <a:lnTo>
                  <a:pt x="9601" y="64311"/>
                </a:lnTo>
                <a:lnTo>
                  <a:pt x="12481" y="68151"/>
                </a:lnTo>
                <a:lnTo>
                  <a:pt x="16322" y="71032"/>
                </a:lnTo>
                <a:lnTo>
                  <a:pt x="21122" y="71990"/>
                </a:lnTo>
                <a:lnTo>
                  <a:pt x="24963" y="73907"/>
                </a:lnTo>
                <a:lnTo>
                  <a:pt x="30723" y="74872"/>
                </a:lnTo>
                <a:lnTo>
                  <a:pt x="40325" y="74872"/>
                </a:lnTo>
                <a:lnTo>
                  <a:pt x="43190" y="73907"/>
                </a:lnTo>
                <a:lnTo>
                  <a:pt x="46070" y="73907"/>
                </a:lnTo>
                <a:lnTo>
                  <a:pt x="48966" y="72949"/>
                </a:lnTo>
                <a:lnTo>
                  <a:pt x="51846" y="72949"/>
                </a:lnTo>
                <a:lnTo>
                  <a:pt x="54711" y="71990"/>
                </a:lnTo>
                <a:lnTo>
                  <a:pt x="56631" y="71990"/>
                </a:lnTo>
                <a:lnTo>
                  <a:pt x="58552" y="71032"/>
                </a:lnTo>
                <a:lnTo>
                  <a:pt x="60472" y="70067"/>
                </a:lnTo>
                <a:lnTo>
                  <a:pt x="61432" y="69108"/>
                </a:lnTo>
                <a:lnTo>
                  <a:pt x="62392" y="69108"/>
                </a:lnTo>
                <a:lnTo>
                  <a:pt x="63352" y="68151"/>
                </a:lnTo>
                <a:lnTo>
                  <a:pt x="63352" y="67187"/>
                </a:lnTo>
                <a:lnTo>
                  <a:pt x="64312" y="66228"/>
                </a:lnTo>
                <a:lnTo>
                  <a:pt x="64312" y="60472"/>
                </a:lnTo>
                <a:lnTo>
                  <a:pt x="63352" y="59507"/>
                </a:lnTo>
                <a:lnTo>
                  <a:pt x="63352" y="58549"/>
                </a:lnTo>
                <a:lnTo>
                  <a:pt x="60472" y="58549"/>
                </a:lnTo>
                <a:lnTo>
                  <a:pt x="59512" y="59507"/>
                </a:lnTo>
                <a:lnTo>
                  <a:pt x="57591" y="59507"/>
                </a:lnTo>
                <a:lnTo>
                  <a:pt x="55686" y="60472"/>
                </a:lnTo>
                <a:lnTo>
                  <a:pt x="53751" y="61429"/>
                </a:lnTo>
                <a:lnTo>
                  <a:pt x="51846" y="61429"/>
                </a:lnTo>
                <a:lnTo>
                  <a:pt x="49911" y="62387"/>
                </a:lnTo>
                <a:lnTo>
                  <a:pt x="47030" y="63346"/>
                </a:lnTo>
                <a:lnTo>
                  <a:pt x="44165" y="63346"/>
                </a:lnTo>
                <a:lnTo>
                  <a:pt x="41285" y="64311"/>
                </a:lnTo>
                <a:lnTo>
                  <a:pt x="33604" y="64311"/>
                </a:lnTo>
                <a:lnTo>
                  <a:pt x="29763" y="63346"/>
                </a:lnTo>
                <a:lnTo>
                  <a:pt x="26883" y="62387"/>
                </a:lnTo>
                <a:lnTo>
                  <a:pt x="24003" y="60472"/>
                </a:lnTo>
                <a:lnTo>
                  <a:pt x="21122" y="58549"/>
                </a:lnTo>
                <a:lnTo>
                  <a:pt x="19202" y="56631"/>
                </a:lnTo>
                <a:lnTo>
                  <a:pt x="17282" y="54708"/>
                </a:lnTo>
                <a:lnTo>
                  <a:pt x="16322" y="51828"/>
                </a:lnTo>
                <a:lnTo>
                  <a:pt x="15361" y="47987"/>
                </a:lnTo>
                <a:lnTo>
                  <a:pt x="14401" y="45111"/>
                </a:lnTo>
                <a:lnTo>
                  <a:pt x="14401" y="24949"/>
                </a:lnTo>
                <a:lnTo>
                  <a:pt x="15361" y="22073"/>
                </a:lnTo>
                <a:lnTo>
                  <a:pt x="16322" y="0"/>
                </a:lnTo>
                <a:lnTo>
                  <a:pt x="12481" y="1905"/>
                </a:lnTo>
                <a:lnTo>
                  <a:pt x="9601" y="5745"/>
                </a:lnTo>
                <a:lnTo>
                  <a:pt x="6720" y="9590"/>
                </a:lnTo>
                <a:lnTo>
                  <a:pt x="3840" y="13429"/>
                </a:lnTo>
                <a:lnTo>
                  <a:pt x="2880" y="18228"/>
                </a:lnTo>
                <a:lnTo>
                  <a:pt x="960" y="23032"/>
                </a:lnTo>
                <a:lnTo>
                  <a:pt x="0" y="2878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2" name="object 322"/>
          <p:cNvSpPr/>
          <p:nvPr/>
        </p:nvSpPr>
        <p:spPr>
          <a:xfrm>
            <a:off x="4586020" y="8523625"/>
            <a:ext cx="52791" cy="49927"/>
          </a:xfrm>
          <a:custGeom>
            <a:avLst/>
            <a:gdLst/>
            <a:ahLst/>
            <a:cxnLst/>
            <a:rect l="l" t="t" r="r" b="b"/>
            <a:pathLst>
              <a:path w="52791" h="49927">
                <a:moveTo>
                  <a:pt x="47990" y="12489"/>
                </a:moveTo>
                <a:lnTo>
                  <a:pt x="45110" y="9601"/>
                </a:lnTo>
                <a:lnTo>
                  <a:pt x="42230" y="6720"/>
                </a:lnTo>
                <a:lnTo>
                  <a:pt x="39349" y="3840"/>
                </a:lnTo>
                <a:lnTo>
                  <a:pt x="35509" y="1935"/>
                </a:lnTo>
                <a:lnTo>
                  <a:pt x="31668" y="975"/>
                </a:lnTo>
                <a:lnTo>
                  <a:pt x="26883" y="0"/>
                </a:lnTo>
                <a:lnTo>
                  <a:pt x="15361" y="0"/>
                </a:lnTo>
                <a:lnTo>
                  <a:pt x="10561" y="975"/>
                </a:lnTo>
                <a:lnTo>
                  <a:pt x="6720" y="2880"/>
                </a:lnTo>
                <a:lnTo>
                  <a:pt x="1920" y="4815"/>
                </a:lnTo>
                <a:lnTo>
                  <a:pt x="960" y="26889"/>
                </a:lnTo>
                <a:lnTo>
                  <a:pt x="1920" y="24009"/>
                </a:lnTo>
                <a:lnTo>
                  <a:pt x="2880" y="21127"/>
                </a:lnTo>
                <a:lnTo>
                  <a:pt x="3840" y="19203"/>
                </a:lnTo>
                <a:lnTo>
                  <a:pt x="5760" y="17286"/>
                </a:lnTo>
                <a:lnTo>
                  <a:pt x="6720" y="14406"/>
                </a:lnTo>
                <a:lnTo>
                  <a:pt x="9601" y="13447"/>
                </a:lnTo>
                <a:lnTo>
                  <a:pt x="11521" y="11524"/>
                </a:lnTo>
                <a:lnTo>
                  <a:pt x="14386" y="10561"/>
                </a:lnTo>
                <a:lnTo>
                  <a:pt x="17282" y="9601"/>
                </a:lnTo>
                <a:lnTo>
                  <a:pt x="26883" y="9601"/>
                </a:lnTo>
                <a:lnTo>
                  <a:pt x="31668" y="12489"/>
                </a:lnTo>
                <a:lnTo>
                  <a:pt x="34564" y="16329"/>
                </a:lnTo>
                <a:lnTo>
                  <a:pt x="38389" y="20168"/>
                </a:lnTo>
                <a:lnTo>
                  <a:pt x="39349" y="25924"/>
                </a:lnTo>
                <a:lnTo>
                  <a:pt x="39349" y="32647"/>
                </a:lnTo>
                <a:lnTo>
                  <a:pt x="0" y="32647"/>
                </a:lnTo>
                <a:lnTo>
                  <a:pt x="0" y="29765"/>
                </a:lnTo>
                <a:lnTo>
                  <a:pt x="0" y="49927"/>
                </a:lnTo>
                <a:lnTo>
                  <a:pt x="0" y="42248"/>
                </a:lnTo>
                <a:lnTo>
                  <a:pt x="49911" y="42248"/>
                </a:lnTo>
                <a:lnTo>
                  <a:pt x="50871" y="41285"/>
                </a:lnTo>
                <a:lnTo>
                  <a:pt x="52791" y="40326"/>
                </a:lnTo>
                <a:lnTo>
                  <a:pt x="52791" y="29765"/>
                </a:lnTo>
                <a:lnTo>
                  <a:pt x="51831" y="24966"/>
                </a:lnTo>
                <a:lnTo>
                  <a:pt x="50871" y="21127"/>
                </a:lnTo>
                <a:lnTo>
                  <a:pt x="49911" y="16329"/>
                </a:lnTo>
                <a:lnTo>
                  <a:pt x="47990" y="1248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3" name="object 323"/>
          <p:cNvSpPr/>
          <p:nvPr/>
        </p:nvSpPr>
        <p:spPr>
          <a:xfrm>
            <a:off x="4658974" y="8523625"/>
            <a:ext cx="63352" cy="78723"/>
          </a:xfrm>
          <a:custGeom>
            <a:avLst/>
            <a:gdLst/>
            <a:ahLst/>
            <a:cxnLst/>
            <a:rect l="l" t="t" r="r" b="b"/>
            <a:pathLst>
              <a:path w="63352" h="78723">
                <a:moveTo>
                  <a:pt x="57591" y="8656"/>
                </a:moveTo>
                <a:lnTo>
                  <a:pt x="54726" y="5760"/>
                </a:lnTo>
                <a:lnTo>
                  <a:pt x="52791" y="3840"/>
                </a:lnTo>
                <a:lnTo>
                  <a:pt x="48966" y="1935"/>
                </a:lnTo>
                <a:lnTo>
                  <a:pt x="46070" y="0"/>
                </a:lnTo>
                <a:lnTo>
                  <a:pt x="32644" y="0"/>
                </a:lnTo>
                <a:lnTo>
                  <a:pt x="28803" y="975"/>
                </a:lnTo>
                <a:lnTo>
                  <a:pt x="24963" y="2880"/>
                </a:lnTo>
                <a:lnTo>
                  <a:pt x="20162" y="4815"/>
                </a:lnTo>
                <a:lnTo>
                  <a:pt x="16322" y="8656"/>
                </a:lnTo>
                <a:lnTo>
                  <a:pt x="12481" y="12489"/>
                </a:lnTo>
                <a:lnTo>
                  <a:pt x="12481" y="1935"/>
                </a:lnTo>
                <a:lnTo>
                  <a:pt x="11521" y="1935"/>
                </a:lnTo>
                <a:lnTo>
                  <a:pt x="11521" y="975"/>
                </a:lnTo>
                <a:lnTo>
                  <a:pt x="1920" y="975"/>
                </a:lnTo>
                <a:lnTo>
                  <a:pt x="960" y="1935"/>
                </a:lnTo>
                <a:lnTo>
                  <a:pt x="0" y="2880"/>
                </a:lnTo>
                <a:lnTo>
                  <a:pt x="0" y="76806"/>
                </a:lnTo>
                <a:lnTo>
                  <a:pt x="960" y="76806"/>
                </a:lnTo>
                <a:lnTo>
                  <a:pt x="960" y="77765"/>
                </a:lnTo>
                <a:lnTo>
                  <a:pt x="2880" y="77765"/>
                </a:lnTo>
                <a:lnTo>
                  <a:pt x="3840" y="78723"/>
                </a:lnTo>
                <a:lnTo>
                  <a:pt x="10561" y="78723"/>
                </a:lnTo>
                <a:lnTo>
                  <a:pt x="11521" y="77765"/>
                </a:lnTo>
                <a:lnTo>
                  <a:pt x="13441" y="77765"/>
                </a:lnTo>
                <a:lnTo>
                  <a:pt x="13441" y="24966"/>
                </a:lnTo>
                <a:lnTo>
                  <a:pt x="17282" y="20168"/>
                </a:lnTo>
                <a:lnTo>
                  <a:pt x="21122" y="17286"/>
                </a:lnTo>
                <a:lnTo>
                  <a:pt x="24002" y="14406"/>
                </a:lnTo>
                <a:lnTo>
                  <a:pt x="27843" y="12489"/>
                </a:lnTo>
                <a:lnTo>
                  <a:pt x="30723" y="11524"/>
                </a:lnTo>
                <a:lnTo>
                  <a:pt x="39349" y="11524"/>
                </a:lnTo>
                <a:lnTo>
                  <a:pt x="41285" y="12489"/>
                </a:lnTo>
                <a:lnTo>
                  <a:pt x="43190" y="13447"/>
                </a:lnTo>
                <a:lnTo>
                  <a:pt x="44165" y="15364"/>
                </a:lnTo>
                <a:lnTo>
                  <a:pt x="46070" y="17286"/>
                </a:lnTo>
                <a:lnTo>
                  <a:pt x="47045" y="18245"/>
                </a:lnTo>
                <a:lnTo>
                  <a:pt x="48005" y="21127"/>
                </a:lnTo>
                <a:lnTo>
                  <a:pt x="48966" y="23044"/>
                </a:lnTo>
                <a:lnTo>
                  <a:pt x="48966" y="25924"/>
                </a:lnTo>
                <a:lnTo>
                  <a:pt x="49911" y="29765"/>
                </a:lnTo>
                <a:lnTo>
                  <a:pt x="49911" y="77765"/>
                </a:lnTo>
                <a:lnTo>
                  <a:pt x="51846" y="77765"/>
                </a:lnTo>
                <a:lnTo>
                  <a:pt x="52791" y="78723"/>
                </a:lnTo>
                <a:lnTo>
                  <a:pt x="59527" y="78723"/>
                </a:lnTo>
                <a:lnTo>
                  <a:pt x="60472" y="77765"/>
                </a:lnTo>
                <a:lnTo>
                  <a:pt x="62407" y="77765"/>
                </a:lnTo>
                <a:lnTo>
                  <a:pt x="62407" y="76806"/>
                </a:lnTo>
                <a:lnTo>
                  <a:pt x="63352" y="76806"/>
                </a:lnTo>
                <a:lnTo>
                  <a:pt x="63352" y="26889"/>
                </a:lnTo>
                <a:lnTo>
                  <a:pt x="62407" y="22085"/>
                </a:lnTo>
                <a:lnTo>
                  <a:pt x="61432" y="18245"/>
                </a:lnTo>
                <a:lnTo>
                  <a:pt x="60472" y="14406"/>
                </a:lnTo>
                <a:lnTo>
                  <a:pt x="59527" y="11524"/>
                </a:lnTo>
                <a:lnTo>
                  <a:pt x="57591" y="865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4" name="object 324"/>
          <p:cNvSpPr/>
          <p:nvPr/>
        </p:nvSpPr>
        <p:spPr>
          <a:xfrm>
            <a:off x="4755931" y="8523625"/>
            <a:ext cx="52806" cy="42248"/>
          </a:xfrm>
          <a:custGeom>
            <a:avLst/>
            <a:gdLst/>
            <a:ahLst/>
            <a:cxnLst/>
            <a:rect l="l" t="t" r="r" b="b"/>
            <a:pathLst>
              <a:path w="52806" h="42248">
                <a:moveTo>
                  <a:pt x="3840" y="19203"/>
                </a:moveTo>
                <a:lnTo>
                  <a:pt x="4800" y="17286"/>
                </a:lnTo>
                <a:lnTo>
                  <a:pt x="6720" y="14406"/>
                </a:lnTo>
                <a:lnTo>
                  <a:pt x="8641" y="13447"/>
                </a:lnTo>
                <a:lnTo>
                  <a:pt x="11521" y="11524"/>
                </a:lnTo>
                <a:lnTo>
                  <a:pt x="13441" y="10561"/>
                </a:lnTo>
                <a:lnTo>
                  <a:pt x="16322" y="9601"/>
                </a:lnTo>
                <a:lnTo>
                  <a:pt x="25923" y="9601"/>
                </a:lnTo>
                <a:lnTo>
                  <a:pt x="30723" y="12489"/>
                </a:lnTo>
                <a:lnTo>
                  <a:pt x="34564" y="16329"/>
                </a:lnTo>
                <a:lnTo>
                  <a:pt x="37444" y="20168"/>
                </a:lnTo>
                <a:lnTo>
                  <a:pt x="39364" y="25924"/>
                </a:lnTo>
                <a:lnTo>
                  <a:pt x="39364" y="32647"/>
                </a:lnTo>
                <a:lnTo>
                  <a:pt x="0" y="32647"/>
                </a:lnTo>
                <a:lnTo>
                  <a:pt x="0" y="42248"/>
                </a:lnTo>
                <a:lnTo>
                  <a:pt x="49926" y="42248"/>
                </a:lnTo>
                <a:lnTo>
                  <a:pt x="50871" y="41285"/>
                </a:lnTo>
                <a:lnTo>
                  <a:pt x="51846" y="40326"/>
                </a:lnTo>
                <a:lnTo>
                  <a:pt x="52806" y="38409"/>
                </a:lnTo>
                <a:lnTo>
                  <a:pt x="52806" y="29765"/>
                </a:lnTo>
                <a:lnTo>
                  <a:pt x="51846" y="24966"/>
                </a:lnTo>
                <a:lnTo>
                  <a:pt x="50871" y="21127"/>
                </a:lnTo>
                <a:lnTo>
                  <a:pt x="49926" y="16329"/>
                </a:lnTo>
                <a:lnTo>
                  <a:pt x="47990" y="12489"/>
                </a:lnTo>
                <a:lnTo>
                  <a:pt x="45125" y="9601"/>
                </a:lnTo>
                <a:lnTo>
                  <a:pt x="42245" y="6720"/>
                </a:lnTo>
                <a:lnTo>
                  <a:pt x="39364" y="3840"/>
                </a:lnTo>
                <a:lnTo>
                  <a:pt x="35524" y="1935"/>
                </a:lnTo>
                <a:lnTo>
                  <a:pt x="30723" y="975"/>
                </a:lnTo>
                <a:lnTo>
                  <a:pt x="25923" y="0"/>
                </a:lnTo>
                <a:lnTo>
                  <a:pt x="15361" y="0"/>
                </a:lnTo>
                <a:lnTo>
                  <a:pt x="10561" y="975"/>
                </a:lnTo>
                <a:lnTo>
                  <a:pt x="5760" y="2880"/>
                </a:lnTo>
                <a:lnTo>
                  <a:pt x="3840" y="192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5" name="object 325"/>
          <p:cNvSpPr/>
          <p:nvPr/>
        </p:nvSpPr>
        <p:spPr>
          <a:xfrm>
            <a:off x="4741529" y="8526505"/>
            <a:ext cx="64328" cy="76808"/>
          </a:xfrm>
          <a:custGeom>
            <a:avLst/>
            <a:gdLst/>
            <a:ahLst/>
            <a:cxnLst/>
            <a:rect l="l" t="t" r="r" b="b"/>
            <a:pathLst>
              <a:path w="64328" h="76808">
                <a:moveTo>
                  <a:pt x="64328" y="64323"/>
                </a:moveTo>
                <a:lnTo>
                  <a:pt x="63367" y="63364"/>
                </a:lnTo>
                <a:lnTo>
                  <a:pt x="63367" y="60484"/>
                </a:lnTo>
                <a:lnTo>
                  <a:pt x="60487" y="60484"/>
                </a:lnTo>
                <a:lnTo>
                  <a:pt x="58552" y="61443"/>
                </a:lnTo>
                <a:lnTo>
                  <a:pt x="57607" y="61443"/>
                </a:lnTo>
                <a:lnTo>
                  <a:pt x="55686" y="62407"/>
                </a:lnTo>
                <a:lnTo>
                  <a:pt x="53766" y="63364"/>
                </a:lnTo>
                <a:lnTo>
                  <a:pt x="51846" y="63364"/>
                </a:lnTo>
                <a:lnTo>
                  <a:pt x="49926" y="64323"/>
                </a:lnTo>
                <a:lnTo>
                  <a:pt x="47045" y="65282"/>
                </a:lnTo>
                <a:lnTo>
                  <a:pt x="44165" y="65282"/>
                </a:lnTo>
                <a:lnTo>
                  <a:pt x="41285" y="66246"/>
                </a:lnTo>
                <a:lnTo>
                  <a:pt x="33604" y="66246"/>
                </a:lnTo>
                <a:lnTo>
                  <a:pt x="29763" y="65282"/>
                </a:lnTo>
                <a:lnTo>
                  <a:pt x="26883" y="64323"/>
                </a:lnTo>
                <a:lnTo>
                  <a:pt x="24002" y="62407"/>
                </a:lnTo>
                <a:lnTo>
                  <a:pt x="21122" y="60484"/>
                </a:lnTo>
                <a:lnTo>
                  <a:pt x="19202" y="58567"/>
                </a:lnTo>
                <a:lnTo>
                  <a:pt x="17282" y="56644"/>
                </a:lnTo>
                <a:lnTo>
                  <a:pt x="16322" y="53763"/>
                </a:lnTo>
                <a:lnTo>
                  <a:pt x="15361" y="49923"/>
                </a:lnTo>
                <a:lnTo>
                  <a:pt x="14401" y="47047"/>
                </a:lnTo>
                <a:lnTo>
                  <a:pt x="14401" y="24009"/>
                </a:lnTo>
                <a:lnTo>
                  <a:pt x="15361" y="21128"/>
                </a:lnTo>
                <a:lnTo>
                  <a:pt x="16322" y="18246"/>
                </a:lnTo>
                <a:lnTo>
                  <a:pt x="18242" y="16323"/>
                </a:lnTo>
                <a:lnTo>
                  <a:pt x="20162" y="0"/>
                </a:lnTo>
                <a:lnTo>
                  <a:pt x="16322" y="1935"/>
                </a:lnTo>
                <a:lnTo>
                  <a:pt x="12481" y="3840"/>
                </a:lnTo>
                <a:lnTo>
                  <a:pt x="9601" y="7680"/>
                </a:lnTo>
                <a:lnTo>
                  <a:pt x="5760" y="11526"/>
                </a:lnTo>
                <a:lnTo>
                  <a:pt x="3840" y="15364"/>
                </a:lnTo>
                <a:lnTo>
                  <a:pt x="1920" y="20164"/>
                </a:lnTo>
                <a:lnTo>
                  <a:pt x="960" y="24967"/>
                </a:lnTo>
                <a:lnTo>
                  <a:pt x="0" y="30723"/>
                </a:lnTo>
                <a:lnTo>
                  <a:pt x="0" y="43208"/>
                </a:lnTo>
                <a:lnTo>
                  <a:pt x="960" y="48964"/>
                </a:lnTo>
                <a:lnTo>
                  <a:pt x="1920" y="54726"/>
                </a:lnTo>
                <a:lnTo>
                  <a:pt x="3840" y="59525"/>
                </a:lnTo>
                <a:lnTo>
                  <a:pt x="5760" y="63364"/>
                </a:lnTo>
                <a:lnTo>
                  <a:pt x="9601" y="66246"/>
                </a:lnTo>
                <a:lnTo>
                  <a:pt x="12481" y="70087"/>
                </a:lnTo>
                <a:lnTo>
                  <a:pt x="16322" y="72967"/>
                </a:lnTo>
                <a:lnTo>
                  <a:pt x="20162" y="73926"/>
                </a:lnTo>
                <a:lnTo>
                  <a:pt x="24963" y="75843"/>
                </a:lnTo>
                <a:lnTo>
                  <a:pt x="30723" y="76808"/>
                </a:lnTo>
                <a:lnTo>
                  <a:pt x="39364" y="76808"/>
                </a:lnTo>
                <a:lnTo>
                  <a:pt x="43205" y="75843"/>
                </a:lnTo>
                <a:lnTo>
                  <a:pt x="46085" y="75843"/>
                </a:lnTo>
                <a:lnTo>
                  <a:pt x="48966" y="74884"/>
                </a:lnTo>
                <a:lnTo>
                  <a:pt x="51846" y="74884"/>
                </a:lnTo>
                <a:lnTo>
                  <a:pt x="53766" y="73926"/>
                </a:lnTo>
                <a:lnTo>
                  <a:pt x="56647" y="73926"/>
                </a:lnTo>
                <a:lnTo>
                  <a:pt x="58552" y="72967"/>
                </a:lnTo>
                <a:lnTo>
                  <a:pt x="59527" y="72002"/>
                </a:lnTo>
                <a:lnTo>
                  <a:pt x="61432" y="71044"/>
                </a:lnTo>
                <a:lnTo>
                  <a:pt x="62392" y="71044"/>
                </a:lnTo>
                <a:lnTo>
                  <a:pt x="62392" y="70087"/>
                </a:lnTo>
                <a:lnTo>
                  <a:pt x="63367" y="70087"/>
                </a:lnTo>
                <a:lnTo>
                  <a:pt x="63367" y="67205"/>
                </a:lnTo>
                <a:lnTo>
                  <a:pt x="64328" y="67205"/>
                </a:lnTo>
                <a:lnTo>
                  <a:pt x="64328" y="643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6" name="object 326"/>
          <p:cNvSpPr/>
          <p:nvPr/>
        </p:nvSpPr>
        <p:spPr>
          <a:xfrm>
            <a:off x="4818324" y="8488116"/>
            <a:ext cx="48966" cy="114232"/>
          </a:xfrm>
          <a:custGeom>
            <a:avLst/>
            <a:gdLst/>
            <a:ahLst/>
            <a:cxnLst/>
            <a:rect l="l" t="t" r="r" b="b"/>
            <a:pathLst>
              <a:path w="48966" h="114232">
                <a:moveTo>
                  <a:pt x="42245" y="47998"/>
                </a:moveTo>
                <a:lnTo>
                  <a:pt x="43205" y="47998"/>
                </a:lnTo>
                <a:lnTo>
                  <a:pt x="44165" y="47033"/>
                </a:lnTo>
                <a:lnTo>
                  <a:pt x="44165" y="46070"/>
                </a:lnTo>
                <a:lnTo>
                  <a:pt x="45125" y="45110"/>
                </a:lnTo>
                <a:lnTo>
                  <a:pt x="45125" y="39349"/>
                </a:lnTo>
                <a:lnTo>
                  <a:pt x="44165" y="38389"/>
                </a:lnTo>
                <a:lnTo>
                  <a:pt x="44165" y="37444"/>
                </a:lnTo>
                <a:lnTo>
                  <a:pt x="43205" y="37444"/>
                </a:lnTo>
                <a:lnTo>
                  <a:pt x="43205" y="36484"/>
                </a:lnTo>
                <a:lnTo>
                  <a:pt x="25923" y="36484"/>
                </a:lnTo>
                <a:lnTo>
                  <a:pt x="25923" y="25923"/>
                </a:lnTo>
                <a:lnTo>
                  <a:pt x="26883" y="23042"/>
                </a:lnTo>
                <a:lnTo>
                  <a:pt x="26883" y="18242"/>
                </a:lnTo>
                <a:lnTo>
                  <a:pt x="27843" y="17282"/>
                </a:lnTo>
                <a:lnTo>
                  <a:pt x="28803" y="15361"/>
                </a:lnTo>
                <a:lnTo>
                  <a:pt x="29763" y="14401"/>
                </a:lnTo>
                <a:lnTo>
                  <a:pt x="30723" y="13441"/>
                </a:lnTo>
                <a:lnTo>
                  <a:pt x="31683" y="12481"/>
                </a:lnTo>
                <a:lnTo>
                  <a:pt x="33604" y="11521"/>
                </a:lnTo>
                <a:lnTo>
                  <a:pt x="41285" y="11521"/>
                </a:lnTo>
                <a:lnTo>
                  <a:pt x="42245" y="12481"/>
                </a:lnTo>
                <a:lnTo>
                  <a:pt x="44165" y="12481"/>
                </a:lnTo>
                <a:lnTo>
                  <a:pt x="45125" y="13441"/>
                </a:lnTo>
                <a:lnTo>
                  <a:pt x="48966" y="13441"/>
                </a:lnTo>
                <a:lnTo>
                  <a:pt x="48966" y="4800"/>
                </a:lnTo>
                <a:lnTo>
                  <a:pt x="48005" y="3840"/>
                </a:lnTo>
                <a:lnTo>
                  <a:pt x="48005" y="2880"/>
                </a:lnTo>
                <a:lnTo>
                  <a:pt x="47045" y="2880"/>
                </a:lnTo>
                <a:lnTo>
                  <a:pt x="46085" y="1920"/>
                </a:lnTo>
                <a:lnTo>
                  <a:pt x="45125" y="1920"/>
                </a:lnTo>
                <a:lnTo>
                  <a:pt x="43205" y="960"/>
                </a:lnTo>
                <a:lnTo>
                  <a:pt x="40325" y="960"/>
                </a:lnTo>
                <a:lnTo>
                  <a:pt x="38404" y="0"/>
                </a:lnTo>
                <a:lnTo>
                  <a:pt x="32644" y="0"/>
                </a:lnTo>
                <a:lnTo>
                  <a:pt x="28803" y="960"/>
                </a:lnTo>
                <a:lnTo>
                  <a:pt x="25923" y="1920"/>
                </a:lnTo>
                <a:lnTo>
                  <a:pt x="23042" y="2880"/>
                </a:lnTo>
                <a:lnTo>
                  <a:pt x="20162" y="4800"/>
                </a:lnTo>
                <a:lnTo>
                  <a:pt x="18242" y="7680"/>
                </a:lnTo>
                <a:lnTo>
                  <a:pt x="16322" y="9601"/>
                </a:lnTo>
                <a:lnTo>
                  <a:pt x="15361" y="12481"/>
                </a:lnTo>
                <a:lnTo>
                  <a:pt x="14401" y="16322"/>
                </a:lnTo>
                <a:lnTo>
                  <a:pt x="13441" y="20162"/>
                </a:lnTo>
                <a:lnTo>
                  <a:pt x="12481" y="23987"/>
                </a:lnTo>
                <a:lnTo>
                  <a:pt x="12481" y="36484"/>
                </a:lnTo>
                <a:lnTo>
                  <a:pt x="1920" y="36484"/>
                </a:lnTo>
                <a:lnTo>
                  <a:pt x="975" y="37444"/>
                </a:lnTo>
                <a:lnTo>
                  <a:pt x="975" y="38389"/>
                </a:lnTo>
                <a:lnTo>
                  <a:pt x="0" y="38389"/>
                </a:lnTo>
                <a:lnTo>
                  <a:pt x="0" y="46070"/>
                </a:lnTo>
                <a:lnTo>
                  <a:pt x="975" y="46070"/>
                </a:lnTo>
                <a:lnTo>
                  <a:pt x="975" y="47033"/>
                </a:lnTo>
                <a:lnTo>
                  <a:pt x="1920" y="47998"/>
                </a:lnTo>
                <a:lnTo>
                  <a:pt x="12481" y="47998"/>
                </a:lnTo>
                <a:lnTo>
                  <a:pt x="12481" y="112315"/>
                </a:lnTo>
                <a:lnTo>
                  <a:pt x="13441" y="112315"/>
                </a:lnTo>
                <a:lnTo>
                  <a:pt x="13441" y="113274"/>
                </a:lnTo>
                <a:lnTo>
                  <a:pt x="15361" y="113274"/>
                </a:lnTo>
                <a:lnTo>
                  <a:pt x="16322" y="114232"/>
                </a:lnTo>
                <a:lnTo>
                  <a:pt x="23042" y="114232"/>
                </a:lnTo>
                <a:lnTo>
                  <a:pt x="24002" y="113274"/>
                </a:lnTo>
                <a:lnTo>
                  <a:pt x="25923" y="113274"/>
                </a:lnTo>
                <a:lnTo>
                  <a:pt x="25923" y="47998"/>
                </a:lnTo>
                <a:lnTo>
                  <a:pt x="42245" y="4799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7" name="object 327"/>
          <p:cNvSpPr/>
          <p:nvPr/>
        </p:nvSpPr>
        <p:spPr>
          <a:xfrm>
            <a:off x="4877851" y="8524600"/>
            <a:ext cx="13441" cy="77748"/>
          </a:xfrm>
          <a:custGeom>
            <a:avLst/>
            <a:gdLst/>
            <a:ahLst/>
            <a:cxnLst/>
            <a:rect l="l" t="t" r="r" b="b"/>
            <a:pathLst>
              <a:path w="13441" h="77748">
                <a:moveTo>
                  <a:pt x="13441" y="960"/>
                </a:moveTo>
                <a:lnTo>
                  <a:pt x="12481" y="960"/>
                </a:lnTo>
                <a:lnTo>
                  <a:pt x="1248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05"/>
                </a:lnTo>
                <a:lnTo>
                  <a:pt x="0" y="75831"/>
                </a:lnTo>
                <a:lnTo>
                  <a:pt x="960" y="75831"/>
                </a:lnTo>
                <a:lnTo>
                  <a:pt x="960" y="76789"/>
                </a:lnTo>
                <a:lnTo>
                  <a:pt x="2880" y="76789"/>
                </a:lnTo>
                <a:lnTo>
                  <a:pt x="3840" y="77748"/>
                </a:lnTo>
                <a:lnTo>
                  <a:pt x="10561" y="77748"/>
                </a:lnTo>
                <a:lnTo>
                  <a:pt x="11521" y="76789"/>
                </a:lnTo>
                <a:lnTo>
                  <a:pt x="13441" y="76789"/>
                </a:lnTo>
                <a:lnTo>
                  <a:pt x="13441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8" name="object 328"/>
          <p:cNvSpPr/>
          <p:nvPr/>
        </p:nvSpPr>
        <p:spPr>
          <a:xfrm>
            <a:off x="4876891" y="8494836"/>
            <a:ext cx="16322" cy="15361"/>
          </a:xfrm>
          <a:custGeom>
            <a:avLst/>
            <a:gdLst/>
            <a:ahLst/>
            <a:cxnLst/>
            <a:rect l="l" t="t" r="r" b="b"/>
            <a:pathLst>
              <a:path w="16322" h="15361">
                <a:moveTo>
                  <a:pt x="16322" y="7680"/>
                </a:moveTo>
                <a:lnTo>
                  <a:pt x="16322" y="4800"/>
                </a:lnTo>
                <a:lnTo>
                  <a:pt x="15361" y="1920"/>
                </a:lnTo>
                <a:lnTo>
                  <a:pt x="14401" y="960"/>
                </a:lnTo>
                <a:lnTo>
                  <a:pt x="13441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2880"/>
                </a:lnTo>
                <a:lnTo>
                  <a:pt x="0" y="12481"/>
                </a:lnTo>
                <a:lnTo>
                  <a:pt x="960" y="14401"/>
                </a:lnTo>
                <a:lnTo>
                  <a:pt x="2880" y="15361"/>
                </a:lnTo>
                <a:lnTo>
                  <a:pt x="13441" y="15361"/>
                </a:lnTo>
                <a:lnTo>
                  <a:pt x="14401" y="13441"/>
                </a:lnTo>
                <a:lnTo>
                  <a:pt x="15361" y="12481"/>
                </a:lnTo>
                <a:lnTo>
                  <a:pt x="16322" y="10561"/>
                </a:lnTo>
                <a:lnTo>
                  <a:pt x="16322" y="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9" name="object 329"/>
          <p:cNvSpPr/>
          <p:nvPr/>
        </p:nvSpPr>
        <p:spPr>
          <a:xfrm>
            <a:off x="4906655" y="8505398"/>
            <a:ext cx="47030" cy="97915"/>
          </a:xfrm>
          <a:custGeom>
            <a:avLst/>
            <a:gdLst/>
            <a:ahLst/>
            <a:cxnLst/>
            <a:rect l="l" t="t" r="r" b="b"/>
            <a:pathLst>
              <a:path w="47030" h="97915">
                <a:moveTo>
                  <a:pt x="12466" y="72953"/>
                </a:moveTo>
                <a:lnTo>
                  <a:pt x="12466" y="76792"/>
                </a:lnTo>
                <a:lnTo>
                  <a:pt x="13426" y="80633"/>
                </a:lnTo>
                <a:lnTo>
                  <a:pt x="13426" y="83515"/>
                </a:lnTo>
                <a:lnTo>
                  <a:pt x="14401" y="87354"/>
                </a:lnTo>
                <a:lnTo>
                  <a:pt x="16306" y="89271"/>
                </a:lnTo>
                <a:lnTo>
                  <a:pt x="17266" y="91194"/>
                </a:lnTo>
                <a:lnTo>
                  <a:pt x="19187" y="94074"/>
                </a:lnTo>
                <a:lnTo>
                  <a:pt x="22067" y="95033"/>
                </a:lnTo>
                <a:lnTo>
                  <a:pt x="23987" y="95992"/>
                </a:lnTo>
                <a:lnTo>
                  <a:pt x="26868" y="96950"/>
                </a:lnTo>
                <a:lnTo>
                  <a:pt x="30708" y="97915"/>
                </a:lnTo>
                <a:lnTo>
                  <a:pt x="36469" y="97915"/>
                </a:lnTo>
                <a:lnTo>
                  <a:pt x="37429" y="96950"/>
                </a:lnTo>
                <a:lnTo>
                  <a:pt x="41269" y="96950"/>
                </a:lnTo>
                <a:lnTo>
                  <a:pt x="42230" y="95992"/>
                </a:lnTo>
                <a:lnTo>
                  <a:pt x="44150" y="95992"/>
                </a:lnTo>
                <a:lnTo>
                  <a:pt x="45110" y="95033"/>
                </a:lnTo>
                <a:lnTo>
                  <a:pt x="46070" y="95033"/>
                </a:lnTo>
                <a:lnTo>
                  <a:pt x="47030" y="94074"/>
                </a:lnTo>
                <a:lnTo>
                  <a:pt x="47030" y="84472"/>
                </a:lnTo>
                <a:lnTo>
                  <a:pt x="46070" y="84472"/>
                </a:lnTo>
                <a:lnTo>
                  <a:pt x="46070" y="83515"/>
                </a:lnTo>
                <a:lnTo>
                  <a:pt x="45110" y="83515"/>
                </a:lnTo>
                <a:lnTo>
                  <a:pt x="44150" y="84472"/>
                </a:lnTo>
                <a:lnTo>
                  <a:pt x="43190" y="84472"/>
                </a:lnTo>
                <a:lnTo>
                  <a:pt x="42230" y="85430"/>
                </a:lnTo>
                <a:lnTo>
                  <a:pt x="39349" y="85430"/>
                </a:lnTo>
                <a:lnTo>
                  <a:pt x="38389" y="86389"/>
                </a:lnTo>
                <a:lnTo>
                  <a:pt x="32628" y="86389"/>
                </a:lnTo>
                <a:lnTo>
                  <a:pt x="29748" y="84472"/>
                </a:lnTo>
                <a:lnTo>
                  <a:pt x="27828" y="82550"/>
                </a:lnTo>
                <a:lnTo>
                  <a:pt x="26868" y="79674"/>
                </a:lnTo>
                <a:lnTo>
                  <a:pt x="25908" y="75834"/>
                </a:lnTo>
                <a:lnTo>
                  <a:pt x="25908" y="30716"/>
                </a:lnTo>
                <a:lnTo>
                  <a:pt x="45110" y="30716"/>
                </a:lnTo>
                <a:lnTo>
                  <a:pt x="46070" y="29751"/>
                </a:lnTo>
                <a:lnTo>
                  <a:pt x="47030" y="28788"/>
                </a:lnTo>
                <a:lnTo>
                  <a:pt x="47030" y="21107"/>
                </a:lnTo>
                <a:lnTo>
                  <a:pt x="46070" y="20162"/>
                </a:lnTo>
                <a:lnTo>
                  <a:pt x="45110" y="19202"/>
                </a:lnTo>
                <a:lnTo>
                  <a:pt x="25908" y="19202"/>
                </a:lnTo>
                <a:lnTo>
                  <a:pt x="25908" y="960"/>
                </a:lnTo>
                <a:lnTo>
                  <a:pt x="24947" y="0"/>
                </a:lnTo>
                <a:lnTo>
                  <a:pt x="14401" y="0"/>
                </a:lnTo>
                <a:lnTo>
                  <a:pt x="13426" y="960"/>
                </a:lnTo>
                <a:lnTo>
                  <a:pt x="12466" y="960"/>
                </a:lnTo>
                <a:lnTo>
                  <a:pt x="12466" y="19202"/>
                </a:lnTo>
                <a:lnTo>
                  <a:pt x="1905" y="19202"/>
                </a:lnTo>
                <a:lnTo>
                  <a:pt x="944" y="20162"/>
                </a:lnTo>
                <a:lnTo>
                  <a:pt x="944" y="21107"/>
                </a:lnTo>
                <a:lnTo>
                  <a:pt x="0" y="21107"/>
                </a:lnTo>
                <a:lnTo>
                  <a:pt x="0" y="28788"/>
                </a:lnTo>
                <a:lnTo>
                  <a:pt x="944" y="28788"/>
                </a:lnTo>
                <a:lnTo>
                  <a:pt x="944" y="29751"/>
                </a:lnTo>
                <a:lnTo>
                  <a:pt x="1905" y="30716"/>
                </a:lnTo>
                <a:lnTo>
                  <a:pt x="12466" y="30716"/>
                </a:lnTo>
                <a:lnTo>
                  <a:pt x="12466" y="7295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0" name="object 330"/>
          <p:cNvSpPr/>
          <p:nvPr/>
        </p:nvSpPr>
        <p:spPr>
          <a:xfrm>
            <a:off x="4966167" y="8523625"/>
            <a:ext cx="50871" cy="79688"/>
          </a:xfrm>
          <a:custGeom>
            <a:avLst/>
            <a:gdLst/>
            <a:ahLst/>
            <a:cxnLst/>
            <a:rect l="l" t="t" r="r" b="b"/>
            <a:pathLst>
              <a:path w="50871" h="79688">
                <a:moveTo>
                  <a:pt x="50871" y="49927"/>
                </a:moveTo>
                <a:lnTo>
                  <a:pt x="49911" y="48005"/>
                </a:lnTo>
                <a:lnTo>
                  <a:pt x="48966" y="46088"/>
                </a:lnTo>
                <a:lnTo>
                  <a:pt x="47030" y="44165"/>
                </a:lnTo>
                <a:lnTo>
                  <a:pt x="45125" y="42248"/>
                </a:lnTo>
                <a:lnTo>
                  <a:pt x="44150" y="40326"/>
                </a:lnTo>
                <a:lnTo>
                  <a:pt x="42245" y="39367"/>
                </a:lnTo>
                <a:lnTo>
                  <a:pt x="39349" y="38409"/>
                </a:lnTo>
                <a:lnTo>
                  <a:pt x="37444" y="37444"/>
                </a:lnTo>
                <a:lnTo>
                  <a:pt x="35524" y="35527"/>
                </a:lnTo>
                <a:lnTo>
                  <a:pt x="32628" y="35527"/>
                </a:lnTo>
                <a:lnTo>
                  <a:pt x="30723" y="34568"/>
                </a:lnTo>
                <a:lnTo>
                  <a:pt x="27843" y="33604"/>
                </a:lnTo>
                <a:lnTo>
                  <a:pt x="25908" y="32647"/>
                </a:lnTo>
                <a:lnTo>
                  <a:pt x="24002" y="31688"/>
                </a:lnTo>
                <a:lnTo>
                  <a:pt x="22082" y="30729"/>
                </a:lnTo>
                <a:lnTo>
                  <a:pt x="20162" y="29765"/>
                </a:lnTo>
                <a:lnTo>
                  <a:pt x="18242" y="28806"/>
                </a:lnTo>
                <a:lnTo>
                  <a:pt x="17282" y="26889"/>
                </a:lnTo>
                <a:lnTo>
                  <a:pt x="16322" y="25924"/>
                </a:lnTo>
                <a:lnTo>
                  <a:pt x="14401" y="24009"/>
                </a:lnTo>
                <a:lnTo>
                  <a:pt x="14401" y="17286"/>
                </a:lnTo>
                <a:lnTo>
                  <a:pt x="15361" y="16329"/>
                </a:lnTo>
                <a:lnTo>
                  <a:pt x="15361" y="15364"/>
                </a:lnTo>
                <a:lnTo>
                  <a:pt x="16322" y="13447"/>
                </a:lnTo>
                <a:lnTo>
                  <a:pt x="17282" y="13447"/>
                </a:lnTo>
                <a:lnTo>
                  <a:pt x="19202" y="12489"/>
                </a:lnTo>
                <a:lnTo>
                  <a:pt x="20162" y="11524"/>
                </a:lnTo>
                <a:lnTo>
                  <a:pt x="22082" y="10561"/>
                </a:lnTo>
                <a:lnTo>
                  <a:pt x="24002" y="10561"/>
                </a:lnTo>
                <a:lnTo>
                  <a:pt x="25908" y="9601"/>
                </a:lnTo>
                <a:lnTo>
                  <a:pt x="30723" y="9601"/>
                </a:lnTo>
                <a:lnTo>
                  <a:pt x="32628" y="10561"/>
                </a:lnTo>
                <a:lnTo>
                  <a:pt x="34564" y="10561"/>
                </a:lnTo>
                <a:lnTo>
                  <a:pt x="36469" y="11524"/>
                </a:lnTo>
                <a:lnTo>
                  <a:pt x="38404" y="12489"/>
                </a:lnTo>
                <a:lnTo>
                  <a:pt x="40309" y="12489"/>
                </a:lnTo>
                <a:lnTo>
                  <a:pt x="41285" y="13447"/>
                </a:lnTo>
                <a:lnTo>
                  <a:pt x="42245" y="14406"/>
                </a:lnTo>
                <a:lnTo>
                  <a:pt x="43190" y="14406"/>
                </a:lnTo>
                <a:lnTo>
                  <a:pt x="44150" y="15364"/>
                </a:lnTo>
                <a:lnTo>
                  <a:pt x="47030" y="15364"/>
                </a:lnTo>
                <a:lnTo>
                  <a:pt x="47030" y="12489"/>
                </a:lnTo>
                <a:lnTo>
                  <a:pt x="47990" y="12489"/>
                </a:lnTo>
                <a:lnTo>
                  <a:pt x="47990" y="8656"/>
                </a:lnTo>
                <a:lnTo>
                  <a:pt x="47030" y="7680"/>
                </a:lnTo>
                <a:lnTo>
                  <a:pt x="47030" y="4815"/>
                </a:lnTo>
                <a:lnTo>
                  <a:pt x="46085" y="4815"/>
                </a:lnTo>
                <a:lnTo>
                  <a:pt x="45125" y="3840"/>
                </a:lnTo>
                <a:lnTo>
                  <a:pt x="44150" y="3840"/>
                </a:lnTo>
                <a:lnTo>
                  <a:pt x="43190" y="2880"/>
                </a:lnTo>
                <a:lnTo>
                  <a:pt x="42245" y="1935"/>
                </a:lnTo>
                <a:lnTo>
                  <a:pt x="40309" y="1935"/>
                </a:lnTo>
                <a:lnTo>
                  <a:pt x="39349" y="975"/>
                </a:lnTo>
                <a:lnTo>
                  <a:pt x="37444" y="975"/>
                </a:lnTo>
                <a:lnTo>
                  <a:pt x="35524" y="0"/>
                </a:lnTo>
                <a:lnTo>
                  <a:pt x="20162" y="0"/>
                </a:lnTo>
                <a:lnTo>
                  <a:pt x="16322" y="975"/>
                </a:lnTo>
                <a:lnTo>
                  <a:pt x="13441" y="2880"/>
                </a:lnTo>
                <a:lnTo>
                  <a:pt x="10561" y="3840"/>
                </a:lnTo>
                <a:lnTo>
                  <a:pt x="8641" y="5760"/>
                </a:lnTo>
                <a:lnTo>
                  <a:pt x="5760" y="7680"/>
                </a:lnTo>
                <a:lnTo>
                  <a:pt x="4800" y="10561"/>
                </a:lnTo>
                <a:lnTo>
                  <a:pt x="2880" y="13447"/>
                </a:lnTo>
                <a:lnTo>
                  <a:pt x="1920" y="15364"/>
                </a:lnTo>
                <a:lnTo>
                  <a:pt x="1920" y="26889"/>
                </a:lnTo>
                <a:lnTo>
                  <a:pt x="2880" y="29765"/>
                </a:lnTo>
                <a:lnTo>
                  <a:pt x="3840" y="31688"/>
                </a:lnTo>
                <a:lnTo>
                  <a:pt x="5760" y="33604"/>
                </a:lnTo>
                <a:lnTo>
                  <a:pt x="7680" y="35527"/>
                </a:lnTo>
                <a:lnTo>
                  <a:pt x="8641" y="37444"/>
                </a:lnTo>
                <a:lnTo>
                  <a:pt x="11521" y="38409"/>
                </a:lnTo>
                <a:lnTo>
                  <a:pt x="13441" y="39367"/>
                </a:lnTo>
                <a:lnTo>
                  <a:pt x="15361" y="41285"/>
                </a:lnTo>
                <a:lnTo>
                  <a:pt x="17282" y="42248"/>
                </a:lnTo>
                <a:lnTo>
                  <a:pt x="20162" y="43206"/>
                </a:lnTo>
                <a:lnTo>
                  <a:pt x="22082" y="44165"/>
                </a:lnTo>
                <a:lnTo>
                  <a:pt x="24002" y="45124"/>
                </a:lnTo>
                <a:lnTo>
                  <a:pt x="26883" y="45124"/>
                </a:lnTo>
                <a:lnTo>
                  <a:pt x="28803" y="46088"/>
                </a:lnTo>
                <a:lnTo>
                  <a:pt x="30723" y="47047"/>
                </a:lnTo>
                <a:lnTo>
                  <a:pt x="32628" y="48005"/>
                </a:lnTo>
                <a:lnTo>
                  <a:pt x="34564" y="49927"/>
                </a:lnTo>
                <a:lnTo>
                  <a:pt x="35524" y="50886"/>
                </a:lnTo>
                <a:lnTo>
                  <a:pt x="36469" y="51844"/>
                </a:lnTo>
                <a:lnTo>
                  <a:pt x="37444" y="53768"/>
                </a:lnTo>
                <a:lnTo>
                  <a:pt x="38404" y="54726"/>
                </a:lnTo>
                <a:lnTo>
                  <a:pt x="38404" y="59524"/>
                </a:lnTo>
                <a:lnTo>
                  <a:pt x="37444" y="60482"/>
                </a:lnTo>
                <a:lnTo>
                  <a:pt x="37444" y="62406"/>
                </a:lnTo>
                <a:lnTo>
                  <a:pt x="36469" y="63364"/>
                </a:lnTo>
                <a:lnTo>
                  <a:pt x="35524" y="65288"/>
                </a:lnTo>
                <a:lnTo>
                  <a:pt x="33588" y="66245"/>
                </a:lnTo>
                <a:lnTo>
                  <a:pt x="32628" y="67203"/>
                </a:lnTo>
                <a:lnTo>
                  <a:pt x="30723" y="67203"/>
                </a:lnTo>
                <a:lnTo>
                  <a:pt x="28803" y="68162"/>
                </a:lnTo>
                <a:lnTo>
                  <a:pt x="26883" y="68162"/>
                </a:lnTo>
                <a:lnTo>
                  <a:pt x="24963" y="69127"/>
                </a:lnTo>
                <a:lnTo>
                  <a:pt x="20162" y="69127"/>
                </a:lnTo>
                <a:lnTo>
                  <a:pt x="17282" y="68162"/>
                </a:lnTo>
                <a:lnTo>
                  <a:pt x="15361" y="68162"/>
                </a:lnTo>
                <a:lnTo>
                  <a:pt x="12481" y="67203"/>
                </a:lnTo>
                <a:lnTo>
                  <a:pt x="10561" y="66245"/>
                </a:lnTo>
                <a:lnTo>
                  <a:pt x="8641" y="65288"/>
                </a:lnTo>
                <a:lnTo>
                  <a:pt x="7680" y="64323"/>
                </a:lnTo>
                <a:lnTo>
                  <a:pt x="5760" y="63364"/>
                </a:lnTo>
                <a:lnTo>
                  <a:pt x="4800" y="63364"/>
                </a:lnTo>
                <a:lnTo>
                  <a:pt x="3840" y="62406"/>
                </a:lnTo>
                <a:lnTo>
                  <a:pt x="2880" y="61447"/>
                </a:lnTo>
                <a:lnTo>
                  <a:pt x="1920" y="61447"/>
                </a:lnTo>
                <a:lnTo>
                  <a:pt x="960" y="62406"/>
                </a:lnTo>
                <a:lnTo>
                  <a:pt x="0" y="63364"/>
                </a:lnTo>
                <a:lnTo>
                  <a:pt x="0" y="71044"/>
                </a:lnTo>
                <a:lnTo>
                  <a:pt x="960" y="72002"/>
                </a:lnTo>
                <a:lnTo>
                  <a:pt x="960" y="72967"/>
                </a:lnTo>
                <a:lnTo>
                  <a:pt x="1920" y="73924"/>
                </a:lnTo>
                <a:lnTo>
                  <a:pt x="2880" y="74883"/>
                </a:lnTo>
                <a:lnTo>
                  <a:pt x="4800" y="75847"/>
                </a:lnTo>
                <a:lnTo>
                  <a:pt x="5760" y="75847"/>
                </a:lnTo>
                <a:lnTo>
                  <a:pt x="7680" y="76806"/>
                </a:lnTo>
                <a:lnTo>
                  <a:pt x="8641" y="77765"/>
                </a:lnTo>
                <a:lnTo>
                  <a:pt x="10561" y="77765"/>
                </a:lnTo>
                <a:lnTo>
                  <a:pt x="13441" y="78723"/>
                </a:lnTo>
                <a:lnTo>
                  <a:pt x="15361" y="78723"/>
                </a:lnTo>
                <a:lnTo>
                  <a:pt x="17282" y="79688"/>
                </a:lnTo>
                <a:lnTo>
                  <a:pt x="26883" y="79688"/>
                </a:lnTo>
                <a:lnTo>
                  <a:pt x="30723" y="78723"/>
                </a:lnTo>
                <a:lnTo>
                  <a:pt x="34564" y="77765"/>
                </a:lnTo>
                <a:lnTo>
                  <a:pt x="37444" y="76806"/>
                </a:lnTo>
                <a:lnTo>
                  <a:pt x="41285" y="75847"/>
                </a:lnTo>
                <a:lnTo>
                  <a:pt x="43190" y="73924"/>
                </a:lnTo>
                <a:lnTo>
                  <a:pt x="46085" y="71044"/>
                </a:lnTo>
                <a:lnTo>
                  <a:pt x="47990" y="69127"/>
                </a:lnTo>
                <a:lnTo>
                  <a:pt x="48966" y="66245"/>
                </a:lnTo>
                <a:lnTo>
                  <a:pt x="50871" y="63364"/>
                </a:lnTo>
                <a:lnTo>
                  <a:pt x="50871" y="4992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1" name="object 331"/>
          <p:cNvSpPr/>
          <p:nvPr/>
        </p:nvSpPr>
        <p:spPr>
          <a:xfrm>
            <a:off x="5067924" y="8528441"/>
            <a:ext cx="20162" cy="71990"/>
          </a:xfrm>
          <a:custGeom>
            <a:avLst/>
            <a:gdLst/>
            <a:ahLst/>
            <a:cxnLst/>
            <a:rect l="l" t="t" r="r" b="b"/>
            <a:pathLst>
              <a:path w="20162" h="71990">
                <a:moveTo>
                  <a:pt x="960" y="47029"/>
                </a:moveTo>
                <a:lnTo>
                  <a:pt x="1920" y="51828"/>
                </a:lnTo>
                <a:lnTo>
                  <a:pt x="3840" y="56631"/>
                </a:lnTo>
                <a:lnTo>
                  <a:pt x="5760" y="60472"/>
                </a:lnTo>
                <a:lnTo>
                  <a:pt x="8641" y="64311"/>
                </a:lnTo>
                <a:lnTo>
                  <a:pt x="11521" y="67187"/>
                </a:lnTo>
                <a:lnTo>
                  <a:pt x="15361" y="70067"/>
                </a:lnTo>
                <a:lnTo>
                  <a:pt x="20162" y="71990"/>
                </a:lnTo>
                <a:lnTo>
                  <a:pt x="18242" y="54708"/>
                </a:lnTo>
                <a:lnTo>
                  <a:pt x="17282" y="52791"/>
                </a:lnTo>
                <a:lnTo>
                  <a:pt x="15361" y="48952"/>
                </a:lnTo>
                <a:lnTo>
                  <a:pt x="15361" y="46070"/>
                </a:lnTo>
                <a:lnTo>
                  <a:pt x="14401" y="42231"/>
                </a:lnTo>
                <a:lnTo>
                  <a:pt x="14401" y="26872"/>
                </a:lnTo>
                <a:lnTo>
                  <a:pt x="15361" y="23032"/>
                </a:lnTo>
                <a:lnTo>
                  <a:pt x="16322" y="19193"/>
                </a:lnTo>
                <a:lnTo>
                  <a:pt x="17282" y="16311"/>
                </a:lnTo>
                <a:lnTo>
                  <a:pt x="16322" y="0"/>
                </a:lnTo>
                <a:lnTo>
                  <a:pt x="12481" y="2865"/>
                </a:lnTo>
                <a:lnTo>
                  <a:pt x="9601" y="5745"/>
                </a:lnTo>
                <a:lnTo>
                  <a:pt x="5760" y="9590"/>
                </a:lnTo>
                <a:lnTo>
                  <a:pt x="3840" y="14388"/>
                </a:lnTo>
                <a:lnTo>
                  <a:pt x="1920" y="19193"/>
                </a:lnTo>
                <a:lnTo>
                  <a:pt x="960" y="23990"/>
                </a:lnTo>
                <a:lnTo>
                  <a:pt x="0" y="29753"/>
                </a:lnTo>
                <a:lnTo>
                  <a:pt x="0" y="41272"/>
                </a:lnTo>
                <a:lnTo>
                  <a:pt x="960" y="4702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2" name="object 332"/>
          <p:cNvSpPr/>
          <p:nvPr/>
        </p:nvSpPr>
        <p:spPr>
          <a:xfrm>
            <a:off x="5084246" y="8523625"/>
            <a:ext cx="56631" cy="79688"/>
          </a:xfrm>
          <a:custGeom>
            <a:avLst/>
            <a:gdLst/>
            <a:ahLst/>
            <a:cxnLst/>
            <a:rect l="l" t="t" r="r" b="b"/>
            <a:pathLst>
              <a:path w="56631" h="79688">
                <a:moveTo>
                  <a:pt x="9585" y="66245"/>
                </a:moveTo>
                <a:lnTo>
                  <a:pt x="6720" y="64323"/>
                </a:lnTo>
                <a:lnTo>
                  <a:pt x="3840" y="62406"/>
                </a:lnTo>
                <a:lnTo>
                  <a:pt x="1920" y="59524"/>
                </a:lnTo>
                <a:lnTo>
                  <a:pt x="3840" y="76806"/>
                </a:lnTo>
                <a:lnTo>
                  <a:pt x="7680" y="78723"/>
                </a:lnTo>
                <a:lnTo>
                  <a:pt x="13426" y="79688"/>
                </a:lnTo>
                <a:lnTo>
                  <a:pt x="24963" y="79688"/>
                </a:lnTo>
                <a:lnTo>
                  <a:pt x="30708" y="78723"/>
                </a:lnTo>
                <a:lnTo>
                  <a:pt x="35509" y="76806"/>
                </a:lnTo>
                <a:lnTo>
                  <a:pt x="40309" y="74883"/>
                </a:lnTo>
                <a:lnTo>
                  <a:pt x="44150" y="72002"/>
                </a:lnTo>
                <a:lnTo>
                  <a:pt x="47030" y="68162"/>
                </a:lnTo>
                <a:lnTo>
                  <a:pt x="49911" y="64323"/>
                </a:lnTo>
                <a:lnTo>
                  <a:pt x="52791" y="60482"/>
                </a:lnTo>
                <a:lnTo>
                  <a:pt x="53751" y="54726"/>
                </a:lnTo>
                <a:lnTo>
                  <a:pt x="55671" y="49927"/>
                </a:lnTo>
                <a:lnTo>
                  <a:pt x="56631" y="45124"/>
                </a:lnTo>
                <a:lnTo>
                  <a:pt x="56631" y="32647"/>
                </a:lnTo>
                <a:lnTo>
                  <a:pt x="55671" y="26889"/>
                </a:lnTo>
                <a:lnTo>
                  <a:pt x="53751" y="22085"/>
                </a:lnTo>
                <a:lnTo>
                  <a:pt x="52791" y="17286"/>
                </a:lnTo>
                <a:lnTo>
                  <a:pt x="50871" y="13447"/>
                </a:lnTo>
                <a:lnTo>
                  <a:pt x="47990" y="9601"/>
                </a:lnTo>
                <a:lnTo>
                  <a:pt x="44150" y="6720"/>
                </a:lnTo>
                <a:lnTo>
                  <a:pt x="41269" y="3840"/>
                </a:lnTo>
                <a:lnTo>
                  <a:pt x="36469" y="1935"/>
                </a:lnTo>
                <a:lnTo>
                  <a:pt x="31668" y="975"/>
                </a:lnTo>
                <a:lnTo>
                  <a:pt x="26868" y="0"/>
                </a:lnTo>
                <a:lnTo>
                  <a:pt x="14401" y="0"/>
                </a:lnTo>
                <a:lnTo>
                  <a:pt x="9585" y="975"/>
                </a:lnTo>
                <a:lnTo>
                  <a:pt x="4800" y="2880"/>
                </a:lnTo>
                <a:lnTo>
                  <a:pt x="0" y="4815"/>
                </a:lnTo>
                <a:lnTo>
                  <a:pt x="960" y="21127"/>
                </a:lnTo>
                <a:lnTo>
                  <a:pt x="2880" y="19203"/>
                </a:lnTo>
                <a:lnTo>
                  <a:pt x="4800" y="16329"/>
                </a:lnTo>
                <a:lnTo>
                  <a:pt x="7680" y="14406"/>
                </a:lnTo>
                <a:lnTo>
                  <a:pt x="9585" y="12489"/>
                </a:lnTo>
                <a:lnTo>
                  <a:pt x="12466" y="11524"/>
                </a:lnTo>
                <a:lnTo>
                  <a:pt x="16306" y="10561"/>
                </a:lnTo>
                <a:lnTo>
                  <a:pt x="24963" y="10561"/>
                </a:lnTo>
                <a:lnTo>
                  <a:pt x="27828" y="11524"/>
                </a:lnTo>
                <a:lnTo>
                  <a:pt x="30708" y="13447"/>
                </a:lnTo>
                <a:lnTo>
                  <a:pt x="33588" y="14406"/>
                </a:lnTo>
                <a:lnTo>
                  <a:pt x="36469" y="16329"/>
                </a:lnTo>
                <a:lnTo>
                  <a:pt x="37429" y="19203"/>
                </a:lnTo>
                <a:lnTo>
                  <a:pt x="39349" y="22085"/>
                </a:lnTo>
                <a:lnTo>
                  <a:pt x="40309" y="24966"/>
                </a:lnTo>
                <a:lnTo>
                  <a:pt x="41269" y="28806"/>
                </a:lnTo>
                <a:lnTo>
                  <a:pt x="42230" y="31688"/>
                </a:lnTo>
                <a:lnTo>
                  <a:pt x="42230" y="48005"/>
                </a:lnTo>
                <a:lnTo>
                  <a:pt x="41269" y="50886"/>
                </a:lnTo>
                <a:lnTo>
                  <a:pt x="40309" y="54726"/>
                </a:lnTo>
                <a:lnTo>
                  <a:pt x="38389" y="57607"/>
                </a:lnTo>
                <a:lnTo>
                  <a:pt x="37429" y="60482"/>
                </a:lnTo>
                <a:lnTo>
                  <a:pt x="35509" y="62406"/>
                </a:lnTo>
                <a:lnTo>
                  <a:pt x="32644" y="65288"/>
                </a:lnTo>
                <a:lnTo>
                  <a:pt x="29748" y="66245"/>
                </a:lnTo>
                <a:lnTo>
                  <a:pt x="26868" y="67203"/>
                </a:lnTo>
                <a:lnTo>
                  <a:pt x="23987" y="68162"/>
                </a:lnTo>
                <a:lnTo>
                  <a:pt x="15361" y="68162"/>
                </a:lnTo>
                <a:lnTo>
                  <a:pt x="12466" y="67203"/>
                </a:lnTo>
                <a:lnTo>
                  <a:pt x="9585" y="6624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3" name="object 333"/>
          <p:cNvSpPr/>
          <p:nvPr/>
        </p:nvSpPr>
        <p:spPr>
          <a:xfrm>
            <a:off x="5151440" y="8488116"/>
            <a:ext cx="48966" cy="114232"/>
          </a:xfrm>
          <a:custGeom>
            <a:avLst/>
            <a:gdLst/>
            <a:ahLst/>
            <a:cxnLst/>
            <a:rect l="l" t="t" r="r" b="b"/>
            <a:pathLst>
              <a:path w="48966" h="114232">
                <a:moveTo>
                  <a:pt x="48966" y="4800"/>
                </a:moveTo>
                <a:lnTo>
                  <a:pt x="47990" y="4800"/>
                </a:lnTo>
                <a:lnTo>
                  <a:pt x="47990" y="2880"/>
                </a:lnTo>
                <a:lnTo>
                  <a:pt x="47030" y="2880"/>
                </a:lnTo>
                <a:lnTo>
                  <a:pt x="46085" y="1920"/>
                </a:lnTo>
                <a:lnTo>
                  <a:pt x="45125" y="1920"/>
                </a:lnTo>
                <a:lnTo>
                  <a:pt x="43190" y="960"/>
                </a:lnTo>
                <a:lnTo>
                  <a:pt x="39364" y="960"/>
                </a:lnTo>
                <a:lnTo>
                  <a:pt x="37444" y="0"/>
                </a:lnTo>
                <a:lnTo>
                  <a:pt x="31683" y="0"/>
                </a:lnTo>
                <a:lnTo>
                  <a:pt x="28803" y="960"/>
                </a:lnTo>
                <a:lnTo>
                  <a:pt x="25923" y="1920"/>
                </a:lnTo>
                <a:lnTo>
                  <a:pt x="23042" y="2880"/>
                </a:lnTo>
                <a:lnTo>
                  <a:pt x="20162" y="4800"/>
                </a:lnTo>
                <a:lnTo>
                  <a:pt x="18242" y="7680"/>
                </a:lnTo>
                <a:lnTo>
                  <a:pt x="16322" y="9601"/>
                </a:lnTo>
                <a:lnTo>
                  <a:pt x="15361" y="12481"/>
                </a:lnTo>
                <a:lnTo>
                  <a:pt x="14401" y="16322"/>
                </a:lnTo>
                <a:lnTo>
                  <a:pt x="13441" y="20162"/>
                </a:lnTo>
                <a:lnTo>
                  <a:pt x="12481" y="23987"/>
                </a:lnTo>
                <a:lnTo>
                  <a:pt x="12481" y="36484"/>
                </a:lnTo>
                <a:lnTo>
                  <a:pt x="1920" y="36484"/>
                </a:lnTo>
                <a:lnTo>
                  <a:pt x="960" y="37444"/>
                </a:lnTo>
                <a:lnTo>
                  <a:pt x="0" y="38389"/>
                </a:lnTo>
                <a:lnTo>
                  <a:pt x="0" y="46070"/>
                </a:lnTo>
                <a:lnTo>
                  <a:pt x="960" y="47033"/>
                </a:lnTo>
                <a:lnTo>
                  <a:pt x="1920" y="47998"/>
                </a:lnTo>
                <a:lnTo>
                  <a:pt x="12481" y="47998"/>
                </a:lnTo>
                <a:lnTo>
                  <a:pt x="12481" y="112315"/>
                </a:lnTo>
                <a:lnTo>
                  <a:pt x="13441" y="113274"/>
                </a:lnTo>
                <a:lnTo>
                  <a:pt x="15361" y="113274"/>
                </a:lnTo>
                <a:lnTo>
                  <a:pt x="16322" y="114232"/>
                </a:lnTo>
                <a:lnTo>
                  <a:pt x="22082" y="114232"/>
                </a:lnTo>
                <a:lnTo>
                  <a:pt x="23042" y="113274"/>
                </a:lnTo>
                <a:lnTo>
                  <a:pt x="25923" y="113274"/>
                </a:lnTo>
                <a:lnTo>
                  <a:pt x="25923" y="47998"/>
                </a:lnTo>
                <a:lnTo>
                  <a:pt x="43190" y="47998"/>
                </a:lnTo>
                <a:lnTo>
                  <a:pt x="44150" y="47033"/>
                </a:lnTo>
                <a:lnTo>
                  <a:pt x="44150" y="46070"/>
                </a:lnTo>
                <a:lnTo>
                  <a:pt x="45125" y="45110"/>
                </a:lnTo>
                <a:lnTo>
                  <a:pt x="45125" y="39349"/>
                </a:lnTo>
                <a:lnTo>
                  <a:pt x="44150" y="39349"/>
                </a:lnTo>
                <a:lnTo>
                  <a:pt x="44150" y="37444"/>
                </a:lnTo>
                <a:lnTo>
                  <a:pt x="43190" y="37444"/>
                </a:lnTo>
                <a:lnTo>
                  <a:pt x="43190" y="36484"/>
                </a:lnTo>
                <a:lnTo>
                  <a:pt x="25923" y="36484"/>
                </a:lnTo>
                <a:lnTo>
                  <a:pt x="25923" y="23042"/>
                </a:lnTo>
                <a:lnTo>
                  <a:pt x="26883" y="21122"/>
                </a:lnTo>
                <a:lnTo>
                  <a:pt x="26883" y="18242"/>
                </a:lnTo>
                <a:lnTo>
                  <a:pt x="27843" y="17282"/>
                </a:lnTo>
                <a:lnTo>
                  <a:pt x="28803" y="15361"/>
                </a:lnTo>
                <a:lnTo>
                  <a:pt x="29763" y="14401"/>
                </a:lnTo>
                <a:lnTo>
                  <a:pt x="30723" y="13441"/>
                </a:lnTo>
                <a:lnTo>
                  <a:pt x="31683" y="12481"/>
                </a:lnTo>
                <a:lnTo>
                  <a:pt x="33604" y="11521"/>
                </a:lnTo>
                <a:lnTo>
                  <a:pt x="40309" y="11521"/>
                </a:lnTo>
                <a:lnTo>
                  <a:pt x="42245" y="12481"/>
                </a:lnTo>
                <a:lnTo>
                  <a:pt x="43190" y="12481"/>
                </a:lnTo>
                <a:lnTo>
                  <a:pt x="44150" y="13441"/>
                </a:lnTo>
                <a:lnTo>
                  <a:pt x="47990" y="13441"/>
                </a:lnTo>
                <a:lnTo>
                  <a:pt x="47990" y="12481"/>
                </a:lnTo>
                <a:lnTo>
                  <a:pt x="48966" y="12481"/>
                </a:lnTo>
                <a:lnTo>
                  <a:pt x="48966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4" name="object 334"/>
          <p:cNvSpPr/>
          <p:nvPr/>
        </p:nvSpPr>
        <p:spPr>
          <a:xfrm>
            <a:off x="5243596" y="8523625"/>
            <a:ext cx="50886" cy="79688"/>
          </a:xfrm>
          <a:custGeom>
            <a:avLst/>
            <a:gdLst/>
            <a:ahLst/>
            <a:cxnLst/>
            <a:rect l="l" t="t" r="r" b="b"/>
            <a:pathLst>
              <a:path w="50886" h="79688">
                <a:moveTo>
                  <a:pt x="47045" y="5760"/>
                </a:moveTo>
                <a:lnTo>
                  <a:pt x="46070" y="4815"/>
                </a:lnTo>
                <a:lnTo>
                  <a:pt x="45125" y="4815"/>
                </a:lnTo>
                <a:lnTo>
                  <a:pt x="45125" y="3840"/>
                </a:lnTo>
                <a:lnTo>
                  <a:pt x="44165" y="3840"/>
                </a:lnTo>
                <a:lnTo>
                  <a:pt x="43205" y="2880"/>
                </a:lnTo>
                <a:lnTo>
                  <a:pt x="42230" y="1935"/>
                </a:lnTo>
                <a:lnTo>
                  <a:pt x="40325" y="1935"/>
                </a:lnTo>
                <a:lnTo>
                  <a:pt x="39364" y="975"/>
                </a:lnTo>
                <a:lnTo>
                  <a:pt x="37444" y="975"/>
                </a:lnTo>
                <a:lnTo>
                  <a:pt x="35524" y="0"/>
                </a:lnTo>
                <a:lnTo>
                  <a:pt x="19202" y="0"/>
                </a:lnTo>
                <a:lnTo>
                  <a:pt x="16322" y="975"/>
                </a:lnTo>
                <a:lnTo>
                  <a:pt x="13441" y="2880"/>
                </a:lnTo>
                <a:lnTo>
                  <a:pt x="10561" y="3840"/>
                </a:lnTo>
                <a:lnTo>
                  <a:pt x="7680" y="5760"/>
                </a:lnTo>
                <a:lnTo>
                  <a:pt x="5760" y="7680"/>
                </a:lnTo>
                <a:lnTo>
                  <a:pt x="3840" y="10561"/>
                </a:lnTo>
                <a:lnTo>
                  <a:pt x="2880" y="13447"/>
                </a:lnTo>
                <a:lnTo>
                  <a:pt x="1920" y="15364"/>
                </a:lnTo>
                <a:lnTo>
                  <a:pt x="960" y="18245"/>
                </a:lnTo>
                <a:lnTo>
                  <a:pt x="960" y="24009"/>
                </a:lnTo>
                <a:lnTo>
                  <a:pt x="1920" y="26889"/>
                </a:lnTo>
                <a:lnTo>
                  <a:pt x="2880" y="29765"/>
                </a:lnTo>
                <a:lnTo>
                  <a:pt x="3840" y="31688"/>
                </a:lnTo>
                <a:lnTo>
                  <a:pt x="5760" y="33604"/>
                </a:lnTo>
                <a:lnTo>
                  <a:pt x="6720" y="35527"/>
                </a:lnTo>
                <a:lnTo>
                  <a:pt x="8641" y="37444"/>
                </a:lnTo>
                <a:lnTo>
                  <a:pt x="10561" y="38409"/>
                </a:lnTo>
                <a:lnTo>
                  <a:pt x="13441" y="39367"/>
                </a:lnTo>
                <a:lnTo>
                  <a:pt x="15361" y="41285"/>
                </a:lnTo>
                <a:lnTo>
                  <a:pt x="17282" y="42248"/>
                </a:lnTo>
                <a:lnTo>
                  <a:pt x="20162" y="43206"/>
                </a:lnTo>
                <a:lnTo>
                  <a:pt x="22082" y="44165"/>
                </a:lnTo>
                <a:lnTo>
                  <a:pt x="24002" y="45124"/>
                </a:lnTo>
                <a:lnTo>
                  <a:pt x="26883" y="45124"/>
                </a:lnTo>
                <a:lnTo>
                  <a:pt x="28803" y="46088"/>
                </a:lnTo>
                <a:lnTo>
                  <a:pt x="30723" y="47047"/>
                </a:lnTo>
                <a:lnTo>
                  <a:pt x="32644" y="48005"/>
                </a:lnTo>
                <a:lnTo>
                  <a:pt x="33604" y="49927"/>
                </a:lnTo>
                <a:lnTo>
                  <a:pt x="35524" y="50886"/>
                </a:lnTo>
                <a:lnTo>
                  <a:pt x="36484" y="51844"/>
                </a:lnTo>
                <a:lnTo>
                  <a:pt x="37444" y="53768"/>
                </a:lnTo>
                <a:lnTo>
                  <a:pt x="38404" y="54726"/>
                </a:lnTo>
                <a:lnTo>
                  <a:pt x="38404" y="59524"/>
                </a:lnTo>
                <a:lnTo>
                  <a:pt x="37444" y="60482"/>
                </a:lnTo>
                <a:lnTo>
                  <a:pt x="36484" y="62406"/>
                </a:lnTo>
                <a:lnTo>
                  <a:pt x="36484" y="63364"/>
                </a:lnTo>
                <a:lnTo>
                  <a:pt x="35524" y="65288"/>
                </a:lnTo>
                <a:lnTo>
                  <a:pt x="33604" y="66245"/>
                </a:lnTo>
                <a:lnTo>
                  <a:pt x="32644" y="67203"/>
                </a:lnTo>
                <a:lnTo>
                  <a:pt x="30723" y="67203"/>
                </a:lnTo>
                <a:lnTo>
                  <a:pt x="28803" y="68162"/>
                </a:lnTo>
                <a:lnTo>
                  <a:pt x="26883" y="68162"/>
                </a:lnTo>
                <a:lnTo>
                  <a:pt x="24963" y="69127"/>
                </a:lnTo>
                <a:lnTo>
                  <a:pt x="20162" y="69127"/>
                </a:lnTo>
                <a:lnTo>
                  <a:pt x="17282" y="68162"/>
                </a:lnTo>
                <a:lnTo>
                  <a:pt x="14401" y="68162"/>
                </a:lnTo>
                <a:lnTo>
                  <a:pt x="12481" y="67203"/>
                </a:lnTo>
                <a:lnTo>
                  <a:pt x="10561" y="66245"/>
                </a:lnTo>
                <a:lnTo>
                  <a:pt x="8641" y="65288"/>
                </a:lnTo>
                <a:lnTo>
                  <a:pt x="6720" y="64323"/>
                </a:lnTo>
                <a:lnTo>
                  <a:pt x="5760" y="63364"/>
                </a:lnTo>
                <a:lnTo>
                  <a:pt x="4800" y="63364"/>
                </a:lnTo>
                <a:lnTo>
                  <a:pt x="3840" y="62406"/>
                </a:lnTo>
                <a:lnTo>
                  <a:pt x="2880" y="61447"/>
                </a:lnTo>
                <a:lnTo>
                  <a:pt x="1920" y="61447"/>
                </a:lnTo>
                <a:lnTo>
                  <a:pt x="960" y="62406"/>
                </a:lnTo>
                <a:lnTo>
                  <a:pt x="0" y="62406"/>
                </a:lnTo>
                <a:lnTo>
                  <a:pt x="0" y="72002"/>
                </a:lnTo>
                <a:lnTo>
                  <a:pt x="960" y="72967"/>
                </a:lnTo>
                <a:lnTo>
                  <a:pt x="960" y="73924"/>
                </a:lnTo>
                <a:lnTo>
                  <a:pt x="1920" y="73924"/>
                </a:lnTo>
                <a:lnTo>
                  <a:pt x="2880" y="74883"/>
                </a:lnTo>
                <a:lnTo>
                  <a:pt x="3840" y="75847"/>
                </a:lnTo>
                <a:lnTo>
                  <a:pt x="5760" y="75847"/>
                </a:lnTo>
                <a:lnTo>
                  <a:pt x="6720" y="76806"/>
                </a:lnTo>
                <a:lnTo>
                  <a:pt x="8641" y="77765"/>
                </a:lnTo>
                <a:lnTo>
                  <a:pt x="10561" y="77765"/>
                </a:lnTo>
                <a:lnTo>
                  <a:pt x="12481" y="78723"/>
                </a:lnTo>
                <a:lnTo>
                  <a:pt x="15361" y="78723"/>
                </a:lnTo>
                <a:lnTo>
                  <a:pt x="17282" y="79688"/>
                </a:lnTo>
                <a:lnTo>
                  <a:pt x="26883" y="79688"/>
                </a:lnTo>
                <a:lnTo>
                  <a:pt x="30723" y="78723"/>
                </a:lnTo>
                <a:lnTo>
                  <a:pt x="34564" y="77765"/>
                </a:lnTo>
                <a:lnTo>
                  <a:pt x="37444" y="76806"/>
                </a:lnTo>
                <a:lnTo>
                  <a:pt x="40325" y="75847"/>
                </a:lnTo>
                <a:lnTo>
                  <a:pt x="43205" y="73924"/>
                </a:lnTo>
                <a:lnTo>
                  <a:pt x="46070" y="71044"/>
                </a:lnTo>
                <a:lnTo>
                  <a:pt x="48005" y="69127"/>
                </a:lnTo>
                <a:lnTo>
                  <a:pt x="48950" y="66245"/>
                </a:lnTo>
                <a:lnTo>
                  <a:pt x="50886" y="63364"/>
                </a:lnTo>
                <a:lnTo>
                  <a:pt x="50886" y="49927"/>
                </a:lnTo>
                <a:lnTo>
                  <a:pt x="49910" y="48005"/>
                </a:lnTo>
                <a:lnTo>
                  <a:pt x="48950" y="46088"/>
                </a:lnTo>
                <a:lnTo>
                  <a:pt x="47045" y="44165"/>
                </a:lnTo>
                <a:lnTo>
                  <a:pt x="45125" y="42248"/>
                </a:lnTo>
                <a:lnTo>
                  <a:pt x="43205" y="40326"/>
                </a:lnTo>
                <a:lnTo>
                  <a:pt x="41285" y="39367"/>
                </a:lnTo>
                <a:lnTo>
                  <a:pt x="39364" y="38409"/>
                </a:lnTo>
                <a:lnTo>
                  <a:pt x="37444" y="37444"/>
                </a:lnTo>
                <a:lnTo>
                  <a:pt x="34564" y="35527"/>
                </a:lnTo>
                <a:lnTo>
                  <a:pt x="32644" y="35527"/>
                </a:lnTo>
                <a:lnTo>
                  <a:pt x="30723" y="34568"/>
                </a:lnTo>
                <a:lnTo>
                  <a:pt x="27843" y="33604"/>
                </a:lnTo>
                <a:lnTo>
                  <a:pt x="25923" y="32647"/>
                </a:lnTo>
                <a:lnTo>
                  <a:pt x="24002" y="31688"/>
                </a:lnTo>
                <a:lnTo>
                  <a:pt x="22082" y="30729"/>
                </a:lnTo>
                <a:lnTo>
                  <a:pt x="20162" y="29765"/>
                </a:lnTo>
                <a:lnTo>
                  <a:pt x="18242" y="28806"/>
                </a:lnTo>
                <a:lnTo>
                  <a:pt x="17282" y="26889"/>
                </a:lnTo>
                <a:lnTo>
                  <a:pt x="15361" y="25924"/>
                </a:lnTo>
                <a:lnTo>
                  <a:pt x="14401" y="24009"/>
                </a:lnTo>
                <a:lnTo>
                  <a:pt x="14401" y="17286"/>
                </a:lnTo>
                <a:lnTo>
                  <a:pt x="15361" y="16329"/>
                </a:lnTo>
                <a:lnTo>
                  <a:pt x="15361" y="15364"/>
                </a:lnTo>
                <a:lnTo>
                  <a:pt x="16322" y="13447"/>
                </a:lnTo>
                <a:lnTo>
                  <a:pt x="17282" y="13447"/>
                </a:lnTo>
                <a:lnTo>
                  <a:pt x="18242" y="12489"/>
                </a:lnTo>
                <a:lnTo>
                  <a:pt x="20162" y="11524"/>
                </a:lnTo>
                <a:lnTo>
                  <a:pt x="22082" y="10561"/>
                </a:lnTo>
                <a:lnTo>
                  <a:pt x="24002" y="10561"/>
                </a:lnTo>
                <a:lnTo>
                  <a:pt x="25923" y="9601"/>
                </a:lnTo>
                <a:lnTo>
                  <a:pt x="30723" y="9601"/>
                </a:lnTo>
                <a:lnTo>
                  <a:pt x="32644" y="10561"/>
                </a:lnTo>
                <a:lnTo>
                  <a:pt x="34564" y="10561"/>
                </a:lnTo>
                <a:lnTo>
                  <a:pt x="36484" y="11524"/>
                </a:lnTo>
                <a:lnTo>
                  <a:pt x="38404" y="12489"/>
                </a:lnTo>
                <a:lnTo>
                  <a:pt x="39364" y="12489"/>
                </a:lnTo>
                <a:lnTo>
                  <a:pt x="41285" y="13447"/>
                </a:lnTo>
                <a:lnTo>
                  <a:pt x="42230" y="14406"/>
                </a:lnTo>
                <a:lnTo>
                  <a:pt x="43205" y="14406"/>
                </a:lnTo>
                <a:lnTo>
                  <a:pt x="44165" y="15364"/>
                </a:lnTo>
                <a:lnTo>
                  <a:pt x="47045" y="15364"/>
                </a:lnTo>
                <a:lnTo>
                  <a:pt x="47045" y="57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5" name="object 335"/>
          <p:cNvSpPr/>
          <p:nvPr/>
        </p:nvSpPr>
        <p:spPr>
          <a:xfrm>
            <a:off x="5326151" y="8548591"/>
            <a:ext cx="11521" cy="81599"/>
          </a:xfrm>
          <a:custGeom>
            <a:avLst/>
            <a:gdLst/>
            <a:ahLst/>
            <a:cxnLst/>
            <a:rect l="l" t="t" r="r" b="b"/>
            <a:pathLst>
              <a:path w="11521" h="81599">
                <a:moveTo>
                  <a:pt x="960" y="80636"/>
                </a:moveTo>
                <a:lnTo>
                  <a:pt x="960" y="43196"/>
                </a:lnTo>
                <a:lnTo>
                  <a:pt x="2880" y="45119"/>
                </a:lnTo>
                <a:lnTo>
                  <a:pt x="4800" y="47036"/>
                </a:lnTo>
                <a:lnTo>
                  <a:pt x="6720" y="48001"/>
                </a:lnTo>
                <a:lnTo>
                  <a:pt x="8641" y="49917"/>
                </a:lnTo>
                <a:lnTo>
                  <a:pt x="9601" y="50881"/>
                </a:lnTo>
                <a:lnTo>
                  <a:pt x="11521" y="39357"/>
                </a:lnTo>
                <a:lnTo>
                  <a:pt x="7680" y="37440"/>
                </a:lnTo>
                <a:lnTo>
                  <a:pt x="4800" y="33599"/>
                </a:lnTo>
                <a:lnTo>
                  <a:pt x="960" y="28802"/>
                </a:lnTo>
                <a:lnTo>
                  <a:pt x="960" y="0"/>
                </a:lnTo>
                <a:lnTo>
                  <a:pt x="0" y="81599"/>
                </a:lnTo>
                <a:lnTo>
                  <a:pt x="960" y="8063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6" name="object 336"/>
          <p:cNvSpPr/>
          <p:nvPr/>
        </p:nvSpPr>
        <p:spPr>
          <a:xfrm>
            <a:off x="5313669" y="8523625"/>
            <a:ext cx="67208" cy="107524"/>
          </a:xfrm>
          <a:custGeom>
            <a:avLst/>
            <a:gdLst/>
            <a:ahLst/>
            <a:cxnLst/>
            <a:rect l="l" t="t" r="r" b="b"/>
            <a:pathLst>
              <a:path w="67208" h="107524">
                <a:moveTo>
                  <a:pt x="22082" y="75847"/>
                </a:moveTo>
                <a:lnTo>
                  <a:pt x="24003" y="76806"/>
                </a:lnTo>
                <a:lnTo>
                  <a:pt x="25923" y="77765"/>
                </a:lnTo>
                <a:lnTo>
                  <a:pt x="27843" y="78723"/>
                </a:lnTo>
                <a:lnTo>
                  <a:pt x="29763" y="78723"/>
                </a:lnTo>
                <a:lnTo>
                  <a:pt x="31683" y="79688"/>
                </a:lnTo>
                <a:lnTo>
                  <a:pt x="40325" y="79688"/>
                </a:lnTo>
                <a:lnTo>
                  <a:pt x="45125" y="78723"/>
                </a:lnTo>
                <a:lnTo>
                  <a:pt x="48966" y="76806"/>
                </a:lnTo>
                <a:lnTo>
                  <a:pt x="52806" y="74883"/>
                </a:lnTo>
                <a:lnTo>
                  <a:pt x="56647" y="72002"/>
                </a:lnTo>
                <a:lnTo>
                  <a:pt x="58567" y="68162"/>
                </a:lnTo>
                <a:lnTo>
                  <a:pt x="61447" y="65288"/>
                </a:lnTo>
                <a:lnTo>
                  <a:pt x="63367" y="60482"/>
                </a:lnTo>
                <a:lnTo>
                  <a:pt x="65288" y="55685"/>
                </a:lnTo>
                <a:lnTo>
                  <a:pt x="66248" y="50886"/>
                </a:lnTo>
                <a:lnTo>
                  <a:pt x="67208" y="45124"/>
                </a:lnTo>
                <a:lnTo>
                  <a:pt x="67208" y="33604"/>
                </a:lnTo>
                <a:lnTo>
                  <a:pt x="66248" y="27848"/>
                </a:lnTo>
                <a:lnTo>
                  <a:pt x="65288" y="24009"/>
                </a:lnTo>
                <a:lnTo>
                  <a:pt x="64328" y="19203"/>
                </a:lnTo>
                <a:lnTo>
                  <a:pt x="62407" y="14406"/>
                </a:lnTo>
                <a:lnTo>
                  <a:pt x="60487" y="11524"/>
                </a:lnTo>
                <a:lnTo>
                  <a:pt x="57607" y="7680"/>
                </a:lnTo>
                <a:lnTo>
                  <a:pt x="54726" y="4815"/>
                </a:lnTo>
                <a:lnTo>
                  <a:pt x="50886" y="2880"/>
                </a:lnTo>
                <a:lnTo>
                  <a:pt x="47045" y="975"/>
                </a:lnTo>
                <a:lnTo>
                  <a:pt x="43205" y="0"/>
                </a:lnTo>
                <a:lnTo>
                  <a:pt x="32644" y="0"/>
                </a:lnTo>
                <a:lnTo>
                  <a:pt x="30723" y="975"/>
                </a:lnTo>
                <a:lnTo>
                  <a:pt x="28803" y="975"/>
                </a:lnTo>
                <a:lnTo>
                  <a:pt x="26883" y="1935"/>
                </a:lnTo>
                <a:lnTo>
                  <a:pt x="24003" y="2880"/>
                </a:lnTo>
                <a:lnTo>
                  <a:pt x="22082" y="3840"/>
                </a:lnTo>
                <a:lnTo>
                  <a:pt x="20162" y="5760"/>
                </a:lnTo>
                <a:lnTo>
                  <a:pt x="18242" y="6720"/>
                </a:lnTo>
                <a:lnTo>
                  <a:pt x="16322" y="8656"/>
                </a:lnTo>
                <a:lnTo>
                  <a:pt x="14401" y="10561"/>
                </a:lnTo>
                <a:lnTo>
                  <a:pt x="11521" y="13447"/>
                </a:lnTo>
                <a:lnTo>
                  <a:pt x="11521" y="1935"/>
                </a:lnTo>
                <a:lnTo>
                  <a:pt x="10561" y="1935"/>
                </a:lnTo>
                <a:lnTo>
                  <a:pt x="10561" y="975"/>
                </a:lnTo>
                <a:lnTo>
                  <a:pt x="960" y="975"/>
                </a:lnTo>
                <a:lnTo>
                  <a:pt x="960" y="1935"/>
                </a:lnTo>
                <a:lnTo>
                  <a:pt x="0" y="1935"/>
                </a:lnTo>
                <a:lnTo>
                  <a:pt x="0" y="105602"/>
                </a:lnTo>
                <a:lnTo>
                  <a:pt x="960" y="106565"/>
                </a:lnTo>
                <a:lnTo>
                  <a:pt x="1920" y="106565"/>
                </a:lnTo>
                <a:lnTo>
                  <a:pt x="2880" y="107524"/>
                </a:lnTo>
                <a:lnTo>
                  <a:pt x="9601" y="107524"/>
                </a:lnTo>
                <a:lnTo>
                  <a:pt x="10561" y="106565"/>
                </a:lnTo>
                <a:lnTo>
                  <a:pt x="12481" y="106565"/>
                </a:lnTo>
                <a:lnTo>
                  <a:pt x="13441" y="24966"/>
                </a:lnTo>
                <a:lnTo>
                  <a:pt x="15361" y="23044"/>
                </a:lnTo>
                <a:lnTo>
                  <a:pt x="17282" y="20168"/>
                </a:lnTo>
                <a:lnTo>
                  <a:pt x="19202" y="18245"/>
                </a:lnTo>
                <a:lnTo>
                  <a:pt x="21122" y="17286"/>
                </a:lnTo>
                <a:lnTo>
                  <a:pt x="23042" y="15364"/>
                </a:lnTo>
                <a:lnTo>
                  <a:pt x="24963" y="14406"/>
                </a:lnTo>
                <a:lnTo>
                  <a:pt x="26883" y="13447"/>
                </a:lnTo>
                <a:lnTo>
                  <a:pt x="28803" y="12489"/>
                </a:lnTo>
                <a:lnTo>
                  <a:pt x="29763" y="11524"/>
                </a:lnTo>
                <a:lnTo>
                  <a:pt x="41285" y="11524"/>
                </a:lnTo>
                <a:lnTo>
                  <a:pt x="44165" y="13447"/>
                </a:lnTo>
                <a:lnTo>
                  <a:pt x="46085" y="15364"/>
                </a:lnTo>
                <a:lnTo>
                  <a:pt x="48006" y="17286"/>
                </a:lnTo>
                <a:lnTo>
                  <a:pt x="48966" y="20168"/>
                </a:lnTo>
                <a:lnTo>
                  <a:pt x="50886" y="23044"/>
                </a:lnTo>
                <a:lnTo>
                  <a:pt x="51846" y="25924"/>
                </a:lnTo>
                <a:lnTo>
                  <a:pt x="51846" y="29765"/>
                </a:lnTo>
                <a:lnTo>
                  <a:pt x="52806" y="32647"/>
                </a:lnTo>
                <a:lnTo>
                  <a:pt x="52806" y="47047"/>
                </a:lnTo>
                <a:lnTo>
                  <a:pt x="51846" y="49927"/>
                </a:lnTo>
                <a:lnTo>
                  <a:pt x="50886" y="53768"/>
                </a:lnTo>
                <a:lnTo>
                  <a:pt x="49926" y="56644"/>
                </a:lnTo>
                <a:lnTo>
                  <a:pt x="48966" y="59524"/>
                </a:lnTo>
                <a:lnTo>
                  <a:pt x="47045" y="61447"/>
                </a:lnTo>
                <a:lnTo>
                  <a:pt x="45125" y="64323"/>
                </a:lnTo>
                <a:lnTo>
                  <a:pt x="43205" y="65288"/>
                </a:lnTo>
                <a:lnTo>
                  <a:pt x="40325" y="67203"/>
                </a:lnTo>
                <a:lnTo>
                  <a:pt x="37444" y="68162"/>
                </a:lnTo>
                <a:lnTo>
                  <a:pt x="30723" y="68162"/>
                </a:lnTo>
                <a:lnTo>
                  <a:pt x="26883" y="67203"/>
                </a:lnTo>
                <a:lnTo>
                  <a:pt x="24003" y="64323"/>
                </a:lnTo>
                <a:lnTo>
                  <a:pt x="22082" y="7584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7" name="object 337"/>
          <p:cNvSpPr/>
          <p:nvPr/>
        </p:nvSpPr>
        <p:spPr>
          <a:xfrm>
            <a:off x="5409666" y="8523625"/>
            <a:ext cx="52806" cy="46088"/>
          </a:xfrm>
          <a:custGeom>
            <a:avLst/>
            <a:gdLst/>
            <a:ahLst/>
            <a:cxnLst/>
            <a:rect l="l" t="t" r="r" b="b"/>
            <a:pathLst>
              <a:path w="52806" h="46088">
                <a:moveTo>
                  <a:pt x="52806" y="24966"/>
                </a:moveTo>
                <a:lnTo>
                  <a:pt x="50886" y="21127"/>
                </a:lnTo>
                <a:lnTo>
                  <a:pt x="49926" y="16329"/>
                </a:lnTo>
                <a:lnTo>
                  <a:pt x="48006" y="12489"/>
                </a:lnTo>
                <a:lnTo>
                  <a:pt x="45125" y="9601"/>
                </a:lnTo>
                <a:lnTo>
                  <a:pt x="43205" y="6720"/>
                </a:lnTo>
                <a:lnTo>
                  <a:pt x="39364" y="3840"/>
                </a:lnTo>
                <a:lnTo>
                  <a:pt x="35524" y="1935"/>
                </a:lnTo>
                <a:lnTo>
                  <a:pt x="31683" y="975"/>
                </a:lnTo>
                <a:lnTo>
                  <a:pt x="26883" y="0"/>
                </a:lnTo>
                <a:lnTo>
                  <a:pt x="15361" y="0"/>
                </a:lnTo>
                <a:lnTo>
                  <a:pt x="10561" y="975"/>
                </a:lnTo>
                <a:lnTo>
                  <a:pt x="6720" y="2880"/>
                </a:lnTo>
                <a:lnTo>
                  <a:pt x="1920" y="4815"/>
                </a:lnTo>
                <a:lnTo>
                  <a:pt x="975" y="26889"/>
                </a:lnTo>
                <a:lnTo>
                  <a:pt x="1920" y="24009"/>
                </a:lnTo>
                <a:lnTo>
                  <a:pt x="2880" y="21127"/>
                </a:lnTo>
                <a:lnTo>
                  <a:pt x="3840" y="19203"/>
                </a:lnTo>
                <a:lnTo>
                  <a:pt x="5760" y="17286"/>
                </a:lnTo>
                <a:lnTo>
                  <a:pt x="7680" y="14406"/>
                </a:lnTo>
                <a:lnTo>
                  <a:pt x="9601" y="13447"/>
                </a:lnTo>
                <a:lnTo>
                  <a:pt x="11521" y="11524"/>
                </a:lnTo>
                <a:lnTo>
                  <a:pt x="14401" y="10561"/>
                </a:lnTo>
                <a:lnTo>
                  <a:pt x="17282" y="9601"/>
                </a:lnTo>
                <a:lnTo>
                  <a:pt x="26883" y="9601"/>
                </a:lnTo>
                <a:lnTo>
                  <a:pt x="31683" y="12489"/>
                </a:lnTo>
                <a:lnTo>
                  <a:pt x="34564" y="16329"/>
                </a:lnTo>
                <a:lnTo>
                  <a:pt x="38404" y="20168"/>
                </a:lnTo>
                <a:lnTo>
                  <a:pt x="40325" y="25924"/>
                </a:lnTo>
                <a:lnTo>
                  <a:pt x="39364" y="32647"/>
                </a:lnTo>
                <a:lnTo>
                  <a:pt x="0" y="32647"/>
                </a:lnTo>
                <a:lnTo>
                  <a:pt x="0" y="29765"/>
                </a:lnTo>
                <a:lnTo>
                  <a:pt x="0" y="46088"/>
                </a:lnTo>
                <a:lnTo>
                  <a:pt x="0" y="42248"/>
                </a:lnTo>
                <a:lnTo>
                  <a:pt x="50886" y="42248"/>
                </a:lnTo>
                <a:lnTo>
                  <a:pt x="51846" y="41285"/>
                </a:lnTo>
                <a:lnTo>
                  <a:pt x="52806" y="40326"/>
                </a:lnTo>
                <a:lnTo>
                  <a:pt x="52806" y="2496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8" name="object 338"/>
          <p:cNvSpPr/>
          <p:nvPr/>
        </p:nvSpPr>
        <p:spPr>
          <a:xfrm>
            <a:off x="5396240" y="8528441"/>
            <a:ext cx="63352" cy="74872"/>
          </a:xfrm>
          <a:custGeom>
            <a:avLst/>
            <a:gdLst/>
            <a:ahLst/>
            <a:cxnLst/>
            <a:rect l="l" t="t" r="r" b="b"/>
            <a:pathLst>
              <a:path w="63352" h="74872">
                <a:moveTo>
                  <a:pt x="0" y="23032"/>
                </a:moveTo>
                <a:lnTo>
                  <a:pt x="0" y="47029"/>
                </a:lnTo>
                <a:lnTo>
                  <a:pt x="1904" y="52791"/>
                </a:lnTo>
                <a:lnTo>
                  <a:pt x="3840" y="57590"/>
                </a:lnTo>
                <a:lnTo>
                  <a:pt x="5745" y="61429"/>
                </a:lnTo>
                <a:lnTo>
                  <a:pt x="8625" y="64311"/>
                </a:lnTo>
                <a:lnTo>
                  <a:pt x="11506" y="68151"/>
                </a:lnTo>
                <a:lnTo>
                  <a:pt x="15346" y="71032"/>
                </a:lnTo>
                <a:lnTo>
                  <a:pt x="20147" y="71990"/>
                </a:lnTo>
                <a:lnTo>
                  <a:pt x="24947" y="73907"/>
                </a:lnTo>
                <a:lnTo>
                  <a:pt x="29748" y="74872"/>
                </a:lnTo>
                <a:lnTo>
                  <a:pt x="39349" y="74872"/>
                </a:lnTo>
                <a:lnTo>
                  <a:pt x="42230" y="73907"/>
                </a:lnTo>
                <a:lnTo>
                  <a:pt x="46070" y="73907"/>
                </a:lnTo>
                <a:lnTo>
                  <a:pt x="48950" y="72949"/>
                </a:lnTo>
                <a:lnTo>
                  <a:pt x="51831" y="72949"/>
                </a:lnTo>
                <a:lnTo>
                  <a:pt x="53751" y="71990"/>
                </a:lnTo>
                <a:lnTo>
                  <a:pt x="55671" y="71990"/>
                </a:lnTo>
                <a:lnTo>
                  <a:pt x="57591" y="71032"/>
                </a:lnTo>
                <a:lnTo>
                  <a:pt x="59512" y="70067"/>
                </a:lnTo>
                <a:lnTo>
                  <a:pt x="60472" y="69108"/>
                </a:lnTo>
                <a:lnTo>
                  <a:pt x="62392" y="69108"/>
                </a:lnTo>
                <a:lnTo>
                  <a:pt x="62392" y="68151"/>
                </a:lnTo>
                <a:lnTo>
                  <a:pt x="63352" y="67187"/>
                </a:lnTo>
                <a:lnTo>
                  <a:pt x="63352" y="59507"/>
                </a:lnTo>
                <a:lnTo>
                  <a:pt x="62392" y="59507"/>
                </a:lnTo>
                <a:lnTo>
                  <a:pt x="62392" y="58549"/>
                </a:lnTo>
                <a:lnTo>
                  <a:pt x="59512" y="58549"/>
                </a:lnTo>
                <a:lnTo>
                  <a:pt x="58552" y="59507"/>
                </a:lnTo>
                <a:lnTo>
                  <a:pt x="56631" y="59507"/>
                </a:lnTo>
                <a:lnTo>
                  <a:pt x="55671" y="60472"/>
                </a:lnTo>
                <a:lnTo>
                  <a:pt x="53751" y="61429"/>
                </a:lnTo>
                <a:lnTo>
                  <a:pt x="51831" y="61429"/>
                </a:lnTo>
                <a:lnTo>
                  <a:pt x="48950" y="62387"/>
                </a:lnTo>
                <a:lnTo>
                  <a:pt x="47030" y="63346"/>
                </a:lnTo>
                <a:lnTo>
                  <a:pt x="44150" y="63346"/>
                </a:lnTo>
                <a:lnTo>
                  <a:pt x="40309" y="64311"/>
                </a:lnTo>
                <a:lnTo>
                  <a:pt x="32628" y="64311"/>
                </a:lnTo>
                <a:lnTo>
                  <a:pt x="28788" y="63346"/>
                </a:lnTo>
                <a:lnTo>
                  <a:pt x="25908" y="62387"/>
                </a:lnTo>
                <a:lnTo>
                  <a:pt x="23027" y="60472"/>
                </a:lnTo>
                <a:lnTo>
                  <a:pt x="21107" y="58549"/>
                </a:lnTo>
                <a:lnTo>
                  <a:pt x="19187" y="56631"/>
                </a:lnTo>
                <a:lnTo>
                  <a:pt x="17266" y="54708"/>
                </a:lnTo>
                <a:lnTo>
                  <a:pt x="15346" y="51828"/>
                </a:lnTo>
                <a:lnTo>
                  <a:pt x="14401" y="47987"/>
                </a:lnTo>
                <a:lnTo>
                  <a:pt x="14401" y="45111"/>
                </a:lnTo>
                <a:lnTo>
                  <a:pt x="13426" y="41272"/>
                </a:lnTo>
                <a:lnTo>
                  <a:pt x="13426" y="24949"/>
                </a:lnTo>
                <a:lnTo>
                  <a:pt x="14401" y="22073"/>
                </a:lnTo>
                <a:lnTo>
                  <a:pt x="15346" y="0"/>
                </a:lnTo>
                <a:lnTo>
                  <a:pt x="12466" y="1905"/>
                </a:lnTo>
                <a:lnTo>
                  <a:pt x="8625" y="5745"/>
                </a:lnTo>
                <a:lnTo>
                  <a:pt x="5745" y="9590"/>
                </a:lnTo>
                <a:lnTo>
                  <a:pt x="3840" y="13429"/>
                </a:lnTo>
                <a:lnTo>
                  <a:pt x="1904" y="18228"/>
                </a:lnTo>
                <a:lnTo>
                  <a:pt x="0" y="2303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9" name="object 339"/>
          <p:cNvSpPr/>
          <p:nvPr/>
        </p:nvSpPr>
        <p:spPr>
          <a:xfrm>
            <a:off x="5477835" y="8523625"/>
            <a:ext cx="57591" cy="79688"/>
          </a:xfrm>
          <a:custGeom>
            <a:avLst/>
            <a:gdLst/>
            <a:ahLst/>
            <a:cxnLst/>
            <a:rect l="l" t="t" r="r" b="b"/>
            <a:pathLst>
              <a:path w="57591" h="79688">
                <a:moveTo>
                  <a:pt x="18227" y="76806"/>
                </a:moveTo>
                <a:lnTo>
                  <a:pt x="23042" y="78723"/>
                </a:lnTo>
                <a:lnTo>
                  <a:pt x="27828" y="79688"/>
                </a:lnTo>
                <a:lnTo>
                  <a:pt x="37429" y="79688"/>
                </a:lnTo>
                <a:lnTo>
                  <a:pt x="40309" y="78723"/>
                </a:lnTo>
                <a:lnTo>
                  <a:pt x="42230" y="78723"/>
                </a:lnTo>
                <a:lnTo>
                  <a:pt x="44150" y="77765"/>
                </a:lnTo>
                <a:lnTo>
                  <a:pt x="46070" y="76806"/>
                </a:lnTo>
                <a:lnTo>
                  <a:pt x="48950" y="75847"/>
                </a:lnTo>
                <a:lnTo>
                  <a:pt x="49911" y="74883"/>
                </a:lnTo>
                <a:lnTo>
                  <a:pt x="51831" y="73924"/>
                </a:lnTo>
                <a:lnTo>
                  <a:pt x="53751" y="72967"/>
                </a:lnTo>
                <a:lnTo>
                  <a:pt x="54711" y="72002"/>
                </a:lnTo>
                <a:lnTo>
                  <a:pt x="55671" y="72002"/>
                </a:lnTo>
                <a:lnTo>
                  <a:pt x="55671" y="71044"/>
                </a:lnTo>
                <a:lnTo>
                  <a:pt x="56631" y="70085"/>
                </a:lnTo>
                <a:lnTo>
                  <a:pt x="56631" y="69127"/>
                </a:lnTo>
                <a:lnTo>
                  <a:pt x="57591" y="69127"/>
                </a:lnTo>
                <a:lnTo>
                  <a:pt x="57591" y="60482"/>
                </a:lnTo>
                <a:lnTo>
                  <a:pt x="56631" y="60482"/>
                </a:lnTo>
                <a:lnTo>
                  <a:pt x="56631" y="59524"/>
                </a:lnTo>
                <a:lnTo>
                  <a:pt x="55671" y="58565"/>
                </a:lnTo>
                <a:lnTo>
                  <a:pt x="54711" y="58565"/>
                </a:lnTo>
                <a:lnTo>
                  <a:pt x="53751" y="59524"/>
                </a:lnTo>
                <a:lnTo>
                  <a:pt x="52791" y="60482"/>
                </a:lnTo>
                <a:lnTo>
                  <a:pt x="51831" y="61447"/>
                </a:lnTo>
                <a:lnTo>
                  <a:pt x="49911" y="62406"/>
                </a:lnTo>
                <a:lnTo>
                  <a:pt x="47990" y="63364"/>
                </a:lnTo>
                <a:lnTo>
                  <a:pt x="47030" y="64323"/>
                </a:lnTo>
                <a:lnTo>
                  <a:pt x="45110" y="65288"/>
                </a:lnTo>
                <a:lnTo>
                  <a:pt x="42230" y="66245"/>
                </a:lnTo>
                <a:lnTo>
                  <a:pt x="40309" y="67203"/>
                </a:lnTo>
                <a:lnTo>
                  <a:pt x="37429" y="68162"/>
                </a:lnTo>
                <a:lnTo>
                  <a:pt x="30723" y="68162"/>
                </a:lnTo>
                <a:lnTo>
                  <a:pt x="27828" y="67203"/>
                </a:lnTo>
                <a:lnTo>
                  <a:pt x="25907" y="66245"/>
                </a:lnTo>
                <a:lnTo>
                  <a:pt x="23042" y="65288"/>
                </a:lnTo>
                <a:lnTo>
                  <a:pt x="21107" y="63364"/>
                </a:lnTo>
                <a:lnTo>
                  <a:pt x="19187" y="60482"/>
                </a:lnTo>
                <a:lnTo>
                  <a:pt x="17266" y="58565"/>
                </a:lnTo>
                <a:lnTo>
                  <a:pt x="16322" y="55685"/>
                </a:lnTo>
                <a:lnTo>
                  <a:pt x="15346" y="51844"/>
                </a:lnTo>
                <a:lnTo>
                  <a:pt x="14386" y="48964"/>
                </a:lnTo>
                <a:lnTo>
                  <a:pt x="14386" y="30729"/>
                </a:lnTo>
                <a:lnTo>
                  <a:pt x="15346" y="23044"/>
                </a:lnTo>
                <a:lnTo>
                  <a:pt x="19187" y="18245"/>
                </a:lnTo>
                <a:lnTo>
                  <a:pt x="23042" y="13447"/>
                </a:lnTo>
                <a:lnTo>
                  <a:pt x="27828" y="10561"/>
                </a:lnTo>
                <a:lnTo>
                  <a:pt x="37429" y="10561"/>
                </a:lnTo>
                <a:lnTo>
                  <a:pt x="39349" y="11524"/>
                </a:lnTo>
                <a:lnTo>
                  <a:pt x="42230" y="12489"/>
                </a:lnTo>
                <a:lnTo>
                  <a:pt x="44150" y="13447"/>
                </a:lnTo>
                <a:lnTo>
                  <a:pt x="46070" y="14406"/>
                </a:lnTo>
                <a:lnTo>
                  <a:pt x="47990" y="15364"/>
                </a:lnTo>
                <a:lnTo>
                  <a:pt x="49911" y="16329"/>
                </a:lnTo>
                <a:lnTo>
                  <a:pt x="50871" y="17286"/>
                </a:lnTo>
                <a:lnTo>
                  <a:pt x="51831" y="18245"/>
                </a:lnTo>
                <a:lnTo>
                  <a:pt x="52791" y="19203"/>
                </a:lnTo>
                <a:lnTo>
                  <a:pt x="55671" y="19203"/>
                </a:lnTo>
                <a:lnTo>
                  <a:pt x="56631" y="18245"/>
                </a:lnTo>
                <a:lnTo>
                  <a:pt x="56631" y="17286"/>
                </a:lnTo>
                <a:lnTo>
                  <a:pt x="57591" y="16329"/>
                </a:lnTo>
                <a:lnTo>
                  <a:pt x="57591" y="11524"/>
                </a:lnTo>
                <a:lnTo>
                  <a:pt x="56631" y="10561"/>
                </a:lnTo>
                <a:lnTo>
                  <a:pt x="56631" y="8656"/>
                </a:lnTo>
                <a:lnTo>
                  <a:pt x="55671" y="7680"/>
                </a:lnTo>
                <a:lnTo>
                  <a:pt x="54711" y="6720"/>
                </a:lnTo>
                <a:lnTo>
                  <a:pt x="54711" y="5760"/>
                </a:lnTo>
                <a:lnTo>
                  <a:pt x="52791" y="5760"/>
                </a:lnTo>
                <a:lnTo>
                  <a:pt x="51831" y="4815"/>
                </a:lnTo>
                <a:lnTo>
                  <a:pt x="49911" y="3840"/>
                </a:lnTo>
                <a:lnTo>
                  <a:pt x="48950" y="2880"/>
                </a:lnTo>
                <a:lnTo>
                  <a:pt x="47030" y="1935"/>
                </a:lnTo>
                <a:lnTo>
                  <a:pt x="45110" y="975"/>
                </a:lnTo>
                <a:lnTo>
                  <a:pt x="43190" y="975"/>
                </a:lnTo>
                <a:lnTo>
                  <a:pt x="41269" y="0"/>
                </a:lnTo>
                <a:lnTo>
                  <a:pt x="28788" y="0"/>
                </a:lnTo>
                <a:lnTo>
                  <a:pt x="24947" y="975"/>
                </a:lnTo>
                <a:lnTo>
                  <a:pt x="21107" y="1935"/>
                </a:lnTo>
                <a:lnTo>
                  <a:pt x="16322" y="3840"/>
                </a:lnTo>
                <a:lnTo>
                  <a:pt x="13441" y="5760"/>
                </a:lnTo>
                <a:lnTo>
                  <a:pt x="9601" y="9601"/>
                </a:lnTo>
                <a:lnTo>
                  <a:pt x="6720" y="12489"/>
                </a:lnTo>
                <a:lnTo>
                  <a:pt x="4800" y="17286"/>
                </a:lnTo>
                <a:lnTo>
                  <a:pt x="2880" y="22085"/>
                </a:lnTo>
                <a:lnTo>
                  <a:pt x="960" y="26889"/>
                </a:lnTo>
                <a:lnTo>
                  <a:pt x="0" y="33604"/>
                </a:lnTo>
                <a:lnTo>
                  <a:pt x="0" y="47047"/>
                </a:lnTo>
                <a:lnTo>
                  <a:pt x="960" y="52803"/>
                </a:lnTo>
                <a:lnTo>
                  <a:pt x="1920" y="57607"/>
                </a:lnTo>
                <a:lnTo>
                  <a:pt x="3825" y="62406"/>
                </a:lnTo>
                <a:lnTo>
                  <a:pt x="5760" y="66245"/>
                </a:lnTo>
                <a:lnTo>
                  <a:pt x="8641" y="69127"/>
                </a:lnTo>
                <a:lnTo>
                  <a:pt x="11506" y="72967"/>
                </a:lnTo>
                <a:lnTo>
                  <a:pt x="14386" y="74883"/>
                </a:lnTo>
                <a:lnTo>
                  <a:pt x="18227" y="7680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0" name="object 340"/>
          <p:cNvSpPr/>
          <p:nvPr/>
        </p:nvSpPr>
        <p:spPr>
          <a:xfrm>
            <a:off x="5552709" y="8524600"/>
            <a:ext cx="13441" cy="77748"/>
          </a:xfrm>
          <a:custGeom>
            <a:avLst/>
            <a:gdLst/>
            <a:ahLst/>
            <a:cxnLst/>
            <a:rect l="l" t="t" r="r" b="b"/>
            <a:pathLst>
              <a:path w="13441" h="77748">
                <a:moveTo>
                  <a:pt x="13441" y="960"/>
                </a:moveTo>
                <a:lnTo>
                  <a:pt x="12481" y="960"/>
                </a:lnTo>
                <a:lnTo>
                  <a:pt x="1248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05"/>
                </a:lnTo>
                <a:lnTo>
                  <a:pt x="0" y="75831"/>
                </a:lnTo>
                <a:lnTo>
                  <a:pt x="960" y="75831"/>
                </a:lnTo>
                <a:lnTo>
                  <a:pt x="960" y="76789"/>
                </a:lnTo>
                <a:lnTo>
                  <a:pt x="2880" y="76789"/>
                </a:lnTo>
                <a:lnTo>
                  <a:pt x="3840" y="77748"/>
                </a:lnTo>
                <a:lnTo>
                  <a:pt x="10561" y="77748"/>
                </a:lnTo>
                <a:lnTo>
                  <a:pt x="11521" y="76789"/>
                </a:lnTo>
                <a:lnTo>
                  <a:pt x="13441" y="76789"/>
                </a:lnTo>
                <a:lnTo>
                  <a:pt x="13441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1" name="object 341"/>
          <p:cNvSpPr/>
          <p:nvPr/>
        </p:nvSpPr>
        <p:spPr>
          <a:xfrm>
            <a:off x="5551749" y="8494836"/>
            <a:ext cx="16322" cy="15361"/>
          </a:xfrm>
          <a:custGeom>
            <a:avLst/>
            <a:gdLst/>
            <a:ahLst/>
            <a:cxnLst/>
            <a:rect l="l" t="t" r="r" b="b"/>
            <a:pathLst>
              <a:path w="16322" h="15361">
                <a:moveTo>
                  <a:pt x="16322" y="7680"/>
                </a:moveTo>
                <a:lnTo>
                  <a:pt x="16322" y="4800"/>
                </a:lnTo>
                <a:lnTo>
                  <a:pt x="15361" y="1920"/>
                </a:lnTo>
                <a:lnTo>
                  <a:pt x="14401" y="960"/>
                </a:lnTo>
                <a:lnTo>
                  <a:pt x="13441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2880"/>
                </a:lnTo>
                <a:lnTo>
                  <a:pt x="0" y="12481"/>
                </a:lnTo>
                <a:lnTo>
                  <a:pt x="960" y="14401"/>
                </a:lnTo>
                <a:lnTo>
                  <a:pt x="2880" y="15361"/>
                </a:lnTo>
                <a:lnTo>
                  <a:pt x="13441" y="15361"/>
                </a:lnTo>
                <a:lnTo>
                  <a:pt x="14401" y="13441"/>
                </a:lnTo>
                <a:lnTo>
                  <a:pt x="15361" y="12481"/>
                </a:lnTo>
                <a:lnTo>
                  <a:pt x="16322" y="10561"/>
                </a:lnTo>
                <a:lnTo>
                  <a:pt x="16322" y="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2" name="object 342"/>
          <p:cNvSpPr/>
          <p:nvPr/>
        </p:nvSpPr>
        <p:spPr>
          <a:xfrm>
            <a:off x="5599755" y="8584108"/>
            <a:ext cx="7665" cy="19205"/>
          </a:xfrm>
          <a:custGeom>
            <a:avLst/>
            <a:gdLst/>
            <a:ahLst/>
            <a:cxnLst/>
            <a:rect l="l" t="t" r="r" b="b"/>
            <a:pathLst>
              <a:path w="7665" h="19205">
                <a:moveTo>
                  <a:pt x="0" y="0"/>
                </a:moveTo>
                <a:lnTo>
                  <a:pt x="944" y="17282"/>
                </a:lnTo>
                <a:lnTo>
                  <a:pt x="3825" y="18240"/>
                </a:lnTo>
                <a:lnTo>
                  <a:pt x="7665" y="19205"/>
                </a:lnTo>
                <a:lnTo>
                  <a:pt x="5745" y="7679"/>
                </a:lnTo>
                <a:lnTo>
                  <a:pt x="3825" y="5762"/>
                </a:lnTo>
                <a:lnTo>
                  <a:pt x="944" y="2881"/>
                </a:lnTo>
                <a:lnTo>
                  <a:pt x="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3" name="object 343"/>
          <p:cNvSpPr/>
          <p:nvPr/>
        </p:nvSpPr>
        <p:spPr>
          <a:xfrm>
            <a:off x="5586298" y="8523625"/>
            <a:ext cx="59527" cy="79688"/>
          </a:xfrm>
          <a:custGeom>
            <a:avLst/>
            <a:gdLst/>
            <a:ahLst/>
            <a:cxnLst/>
            <a:rect l="l" t="t" r="r" b="b"/>
            <a:pathLst>
              <a:path w="59527" h="79688">
                <a:moveTo>
                  <a:pt x="6720" y="73924"/>
                </a:moveTo>
                <a:lnTo>
                  <a:pt x="8641" y="75847"/>
                </a:lnTo>
                <a:lnTo>
                  <a:pt x="11521" y="76806"/>
                </a:lnTo>
                <a:lnTo>
                  <a:pt x="14401" y="77765"/>
                </a:lnTo>
                <a:lnTo>
                  <a:pt x="13456" y="60482"/>
                </a:lnTo>
                <a:lnTo>
                  <a:pt x="13456" y="52803"/>
                </a:lnTo>
                <a:lnTo>
                  <a:pt x="14401" y="50886"/>
                </a:lnTo>
                <a:lnTo>
                  <a:pt x="15361" y="48964"/>
                </a:lnTo>
                <a:lnTo>
                  <a:pt x="16337" y="48005"/>
                </a:lnTo>
                <a:lnTo>
                  <a:pt x="18242" y="46088"/>
                </a:lnTo>
                <a:lnTo>
                  <a:pt x="20177" y="45124"/>
                </a:lnTo>
                <a:lnTo>
                  <a:pt x="23042" y="44165"/>
                </a:lnTo>
                <a:lnTo>
                  <a:pt x="24963" y="44165"/>
                </a:lnTo>
                <a:lnTo>
                  <a:pt x="27843" y="43206"/>
                </a:lnTo>
                <a:lnTo>
                  <a:pt x="46085" y="43206"/>
                </a:lnTo>
                <a:lnTo>
                  <a:pt x="46085" y="58565"/>
                </a:lnTo>
                <a:lnTo>
                  <a:pt x="43205" y="62406"/>
                </a:lnTo>
                <a:lnTo>
                  <a:pt x="39364" y="64323"/>
                </a:lnTo>
                <a:lnTo>
                  <a:pt x="36484" y="66245"/>
                </a:lnTo>
                <a:lnTo>
                  <a:pt x="33604" y="68162"/>
                </a:lnTo>
                <a:lnTo>
                  <a:pt x="30723" y="69127"/>
                </a:lnTo>
                <a:lnTo>
                  <a:pt x="23042" y="69127"/>
                </a:lnTo>
                <a:lnTo>
                  <a:pt x="19202" y="68162"/>
                </a:lnTo>
                <a:lnTo>
                  <a:pt x="21122" y="79688"/>
                </a:lnTo>
                <a:lnTo>
                  <a:pt x="28803" y="79688"/>
                </a:lnTo>
                <a:lnTo>
                  <a:pt x="33604" y="78723"/>
                </a:lnTo>
                <a:lnTo>
                  <a:pt x="37444" y="76806"/>
                </a:lnTo>
                <a:lnTo>
                  <a:pt x="41285" y="74883"/>
                </a:lnTo>
                <a:lnTo>
                  <a:pt x="45125" y="72002"/>
                </a:lnTo>
                <a:lnTo>
                  <a:pt x="48006" y="69127"/>
                </a:lnTo>
                <a:lnTo>
                  <a:pt x="48006" y="76806"/>
                </a:lnTo>
                <a:lnTo>
                  <a:pt x="48966" y="77765"/>
                </a:lnTo>
                <a:lnTo>
                  <a:pt x="49926" y="77765"/>
                </a:lnTo>
                <a:lnTo>
                  <a:pt x="50886" y="78723"/>
                </a:lnTo>
                <a:lnTo>
                  <a:pt x="56647" y="78723"/>
                </a:lnTo>
                <a:lnTo>
                  <a:pt x="56647" y="77765"/>
                </a:lnTo>
                <a:lnTo>
                  <a:pt x="58567" y="77765"/>
                </a:lnTo>
                <a:lnTo>
                  <a:pt x="59527" y="76806"/>
                </a:lnTo>
                <a:lnTo>
                  <a:pt x="59527" y="22085"/>
                </a:lnTo>
                <a:lnTo>
                  <a:pt x="58567" y="18245"/>
                </a:lnTo>
                <a:lnTo>
                  <a:pt x="57607" y="15364"/>
                </a:lnTo>
                <a:lnTo>
                  <a:pt x="56647" y="11524"/>
                </a:lnTo>
                <a:lnTo>
                  <a:pt x="55686" y="8656"/>
                </a:lnTo>
                <a:lnTo>
                  <a:pt x="52806" y="6720"/>
                </a:lnTo>
                <a:lnTo>
                  <a:pt x="50886" y="4815"/>
                </a:lnTo>
                <a:lnTo>
                  <a:pt x="48006" y="2880"/>
                </a:lnTo>
                <a:lnTo>
                  <a:pt x="44165" y="975"/>
                </a:lnTo>
                <a:lnTo>
                  <a:pt x="40325" y="0"/>
                </a:lnTo>
                <a:lnTo>
                  <a:pt x="22082" y="0"/>
                </a:lnTo>
                <a:lnTo>
                  <a:pt x="19202" y="975"/>
                </a:lnTo>
                <a:lnTo>
                  <a:pt x="17282" y="1935"/>
                </a:lnTo>
                <a:lnTo>
                  <a:pt x="14401" y="1935"/>
                </a:lnTo>
                <a:lnTo>
                  <a:pt x="12496" y="2880"/>
                </a:lnTo>
                <a:lnTo>
                  <a:pt x="10561" y="3840"/>
                </a:lnTo>
                <a:lnTo>
                  <a:pt x="8641" y="4815"/>
                </a:lnTo>
                <a:lnTo>
                  <a:pt x="6720" y="5760"/>
                </a:lnTo>
                <a:lnTo>
                  <a:pt x="5775" y="6720"/>
                </a:lnTo>
                <a:lnTo>
                  <a:pt x="4800" y="7680"/>
                </a:lnTo>
                <a:lnTo>
                  <a:pt x="3840" y="7680"/>
                </a:lnTo>
                <a:lnTo>
                  <a:pt x="3840" y="9601"/>
                </a:lnTo>
                <a:lnTo>
                  <a:pt x="2895" y="10561"/>
                </a:lnTo>
                <a:lnTo>
                  <a:pt x="2895" y="14406"/>
                </a:lnTo>
                <a:lnTo>
                  <a:pt x="3840" y="15364"/>
                </a:lnTo>
                <a:lnTo>
                  <a:pt x="3840" y="17286"/>
                </a:lnTo>
                <a:lnTo>
                  <a:pt x="4800" y="17286"/>
                </a:lnTo>
                <a:lnTo>
                  <a:pt x="4800" y="18245"/>
                </a:lnTo>
                <a:lnTo>
                  <a:pt x="6720" y="18245"/>
                </a:lnTo>
                <a:lnTo>
                  <a:pt x="7680" y="17286"/>
                </a:lnTo>
                <a:lnTo>
                  <a:pt x="8641" y="17286"/>
                </a:lnTo>
                <a:lnTo>
                  <a:pt x="10561" y="16329"/>
                </a:lnTo>
                <a:lnTo>
                  <a:pt x="11521" y="15364"/>
                </a:lnTo>
                <a:lnTo>
                  <a:pt x="13456" y="14406"/>
                </a:lnTo>
                <a:lnTo>
                  <a:pt x="15361" y="13447"/>
                </a:lnTo>
                <a:lnTo>
                  <a:pt x="18242" y="12489"/>
                </a:lnTo>
                <a:lnTo>
                  <a:pt x="20177" y="11524"/>
                </a:lnTo>
                <a:lnTo>
                  <a:pt x="23042" y="10561"/>
                </a:lnTo>
                <a:lnTo>
                  <a:pt x="35524" y="10561"/>
                </a:lnTo>
                <a:lnTo>
                  <a:pt x="37444" y="11524"/>
                </a:lnTo>
                <a:lnTo>
                  <a:pt x="39364" y="12489"/>
                </a:lnTo>
                <a:lnTo>
                  <a:pt x="41285" y="13447"/>
                </a:lnTo>
                <a:lnTo>
                  <a:pt x="42245" y="14406"/>
                </a:lnTo>
                <a:lnTo>
                  <a:pt x="44165" y="16329"/>
                </a:lnTo>
                <a:lnTo>
                  <a:pt x="45125" y="18245"/>
                </a:lnTo>
                <a:lnTo>
                  <a:pt x="45125" y="20168"/>
                </a:lnTo>
                <a:lnTo>
                  <a:pt x="46085" y="22085"/>
                </a:lnTo>
                <a:lnTo>
                  <a:pt x="46085" y="33604"/>
                </a:lnTo>
                <a:lnTo>
                  <a:pt x="24963" y="33604"/>
                </a:lnTo>
                <a:lnTo>
                  <a:pt x="21122" y="34568"/>
                </a:lnTo>
                <a:lnTo>
                  <a:pt x="16337" y="35527"/>
                </a:lnTo>
                <a:lnTo>
                  <a:pt x="12496" y="37444"/>
                </a:lnTo>
                <a:lnTo>
                  <a:pt x="9616" y="39367"/>
                </a:lnTo>
                <a:lnTo>
                  <a:pt x="5775" y="41285"/>
                </a:lnTo>
                <a:lnTo>
                  <a:pt x="3840" y="44165"/>
                </a:lnTo>
                <a:lnTo>
                  <a:pt x="1935" y="47047"/>
                </a:lnTo>
                <a:lnTo>
                  <a:pt x="0" y="49927"/>
                </a:lnTo>
                <a:lnTo>
                  <a:pt x="0" y="64323"/>
                </a:lnTo>
                <a:lnTo>
                  <a:pt x="1935" y="67203"/>
                </a:lnTo>
                <a:lnTo>
                  <a:pt x="2895" y="69127"/>
                </a:lnTo>
                <a:lnTo>
                  <a:pt x="4800" y="72002"/>
                </a:lnTo>
                <a:lnTo>
                  <a:pt x="6720" y="7392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4" name="object 344"/>
          <p:cNvSpPr/>
          <p:nvPr/>
        </p:nvSpPr>
        <p:spPr>
          <a:xfrm>
            <a:off x="5669828" y="8489076"/>
            <a:ext cx="13441" cy="113272"/>
          </a:xfrm>
          <a:custGeom>
            <a:avLst/>
            <a:gdLst/>
            <a:ahLst/>
            <a:cxnLst/>
            <a:rect l="l" t="t" r="r" b="b"/>
            <a:pathLst>
              <a:path w="13441" h="113272">
                <a:moveTo>
                  <a:pt x="13441" y="960"/>
                </a:moveTo>
                <a:lnTo>
                  <a:pt x="12481" y="960"/>
                </a:lnTo>
                <a:lnTo>
                  <a:pt x="11506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11355"/>
                </a:lnTo>
                <a:lnTo>
                  <a:pt x="960" y="111355"/>
                </a:lnTo>
                <a:lnTo>
                  <a:pt x="960" y="112314"/>
                </a:lnTo>
                <a:lnTo>
                  <a:pt x="2880" y="112314"/>
                </a:lnTo>
                <a:lnTo>
                  <a:pt x="3840" y="113272"/>
                </a:lnTo>
                <a:lnTo>
                  <a:pt x="10561" y="113272"/>
                </a:lnTo>
                <a:lnTo>
                  <a:pt x="11506" y="112314"/>
                </a:lnTo>
                <a:lnTo>
                  <a:pt x="13441" y="112314"/>
                </a:lnTo>
                <a:lnTo>
                  <a:pt x="13441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5" name="object 345"/>
          <p:cNvSpPr/>
          <p:nvPr/>
        </p:nvSpPr>
        <p:spPr>
          <a:xfrm>
            <a:off x="5706297" y="8494836"/>
            <a:ext cx="16322" cy="15361"/>
          </a:xfrm>
          <a:custGeom>
            <a:avLst/>
            <a:gdLst/>
            <a:ahLst/>
            <a:cxnLst/>
            <a:rect l="l" t="t" r="r" b="b"/>
            <a:pathLst>
              <a:path w="16322" h="15361">
                <a:moveTo>
                  <a:pt x="960" y="12481"/>
                </a:moveTo>
                <a:lnTo>
                  <a:pt x="1920" y="14401"/>
                </a:lnTo>
                <a:lnTo>
                  <a:pt x="2880" y="15361"/>
                </a:lnTo>
                <a:lnTo>
                  <a:pt x="13441" y="15361"/>
                </a:lnTo>
                <a:lnTo>
                  <a:pt x="14401" y="13441"/>
                </a:lnTo>
                <a:lnTo>
                  <a:pt x="16322" y="12481"/>
                </a:lnTo>
                <a:lnTo>
                  <a:pt x="16322" y="1920"/>
                </a:lnTo>
                <a:lnTo>
                  <a:pt x="14401" y="960"/>
                </a:lnTo>
                <a:lnTo>
                  <a:pt x="1344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2880"/>
                </a:lnTo>
                <a:lnTo>
                  <a:pt x="0" y="4800"/>
                </a:lnTo>
                <a:lnTo>
                  <a:pt x="0" y="10561"/>
                </a:lnTo>
                <a:lnTo>
                  <a:pt x="960" y="1248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6" name="object 346"/>
          <p:cNvSpPr/>
          <p:nvPr/>
        </p:nvSpPr>
        <p:spPr>
          <a:xfrm>
            <a:off x="5708218" y="8524600"/>
            <a:ext cx="13441" cy="77748"/>
          </a:xfrm>
          <a:custGeom>
            <a:avLst/>
            <a:gdLst/>
            <a:ahLst/>
            <a:cxnLst/>
            <a:rect l="l" t="t" r="r" b="b"/>
            <a:pathLst>
              <a:path w="13441" h="77748">
                <a:moveTo>
                  <a:pt x="960" y="960"/>
                </a:moveTo>
                <a:lnTo>
                  <a:pt x="0" y="960"/>
                </a:lnTo>
                <a:lnTo>
                  <a:pt x="0" y="76789"/>
                </a:lnTo>
                <a:lnTo>
                  <a:pt x="1920" y="76789"/>
                </a:lnTo>
                <a:lnTo>
                  <a:pt x="2880" y="77748"/>
                </a:lnTo>
                <a:lnTo>
                  <a:pt x="9601" y="77748"/>
                </a:lnTo>
                <a:lnTo>
                  <a:pt x="10561" y="76789"/>
                </a:lnTo>
                <a:lnTo>
                  <a:pt x="12481" y="76789"/>
                </a:lnTo>
                <a:lnTo>
                  <a:pt x="12481" y="75831"/>
                </a:lnTo>
                <a:lnTo>
                  <a:pt x="13441" y="75831"/>
                </a:lnTo>
                <a:lnTo>
                  <a:pt x="13441" y="1905"/>
                </a:lnTo>
                <a:lnTo>
                  <a:pt x="12481" y="960"/>
                </a:lnTo>
                <a:lnTo>
                  <a:pt x="11521" y="0"/>
                </a:lnTo>
                <a:lnTo>
                  <a:pt x="960" y="0"/>
                </a:lnTo>
                <a:lnTo>
                  <a:pt x="960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7" name="object 347"/>
          <p:cNvSpPr/>
          <p:nvPr/>
        </p:nvSpPr>
        <p:spPr>
          <a:xfrm>
            <a:off x="5739902" y="8523625"/>
            <a:ext cx="51846" cy="79688"/>
          </a:xfrm>
          <a:custGeom>
            <a:avLst/>
            <a:gdLst/>
            <a:ahLst/>
            <a:cxnLst/>
            <a:rect l="l" t="t" r="r" b="b"/>
            <a:pathLst>
              <a:path w="51846" h="79688">
                <a:moveTo>
                  <a:pt x="17282" y="975"/>
                </a:moveTo>
                <a:lnTo>
                  <a:pt x="13441" y="2880"/>
                </a:lnTo>
                <a:lnTo>
                  <a:pt x="10561" y="3840"/>
                </a:lnTo>
                <a:lnTo>
                  <a:pt x="8641" y="5760"/>
                </a:lnTo>
                <a:lnTo>
                  <a:pt x="6720" y="7680"/>
                </a:lnTo>
                <a:lnTo>
                  <a:pt x="4800" y="10561"/>
                </a:lnTo>
                <a:lnTo>
                  <a:pt x="3840" y="13447"/>
                </a:lnTo>
                <a:lnTo>
                  <a:pt x="2880" y="15364"/>
                </a:lnTo>
                <a:lnTo>
                  <a:pt x="1920" y="18245"/>
                </a:lnTo>
                <a:lnTo>
                  <a:pt x="1920" y="24009"/>
                </a:lnTo>
                <a:lnTo>
                  <a:pt x="2880" y="26889"/>
                </a:lnTo>
                <a:lnTo>
                  <a:pt x="3840" y="29765"/>
                </a:lnTo>
                <a:lnTo>
                  <a:pt x="4800" y="31688"/>
                </a:lnTo>
                <a:lnTo>
                  <a:pt x="5760" y="33604"/>
                </a:lnTo>
                <a:lnTo>
                  <a:pt x="7680" y="35527"/>
                </a:lnTo>
                <a:lnTo>
                  <a:pt x="9601" y="37444"/>
                </a:lnTo>
                <a:lnTo>
                  <a:pt x="11521" y="38409"/>
                </a:lnTo>
                <a:lnTo>
                  <a:pt x="13441" y="39367"/>
                </a:lnTo>
                <a:lnTo>
                  <a:pt x="15361" y="41285"/>
                </a:lnTo>
                <a:lnTo>
                  <a:pt x="18242" y="42248"/>
                </a:lnTo>
                <a:lnTo>
                  <a:pt x="20162" y="43206"/>
                </a:lnTo>
                <a:lnTo>
                  <a:pt x="22082" y="44165"/>
                </a:lnTo>
                <a:lnTo>
                  <a:pt x="24963" y="45124"/>
                </a:lnTo>
                <a:lnTo>
                  <a:pt x="26883" y="45124"/>
                </a:lnTo>
                <a:lnTo>
                  <a:pt x="28803" y="46088"/>
                </a:lnTo>
                <a:lnTo>
                  <a:pt x="30723" y="47047"/>
                </a:lnTo>
                <a:lnTo>
                  <a:pt x="32644" y="48005"/>
                </a:lnTo>
                <a:lnTo>
                  <a:pt x="34564" y="49927"/>
                </a:lnTo>
                <a:lnTo>
                  <a:pt x="35509" y="50886"/>
                </a:lnTo>
                <a:lnTo>
                  <a:pt x="36484" y="51844"/>
                </a:lnTo>
                <a:lnTo>
                  <a:pt x="38404" y="53768"/>
                </a:lnTo>
                <a:lnTo>
                  <a:pt x="38404" y="60482"/>
                </a:lnTo>
                <a:lnTo>
                  <a:pt x="37444" y="62406"/>
                </a:lnTo>
                <a:lnTo>
                  <a:pt x="36484" y="63364"/>
                </a:lnTo>
                <a:lnTo>
                  <a:pt x="35509" y="65288"/>
                </a:lnTo>
                <a:lnTo>
                  <a:pt x="34564" y="66245"/>
                </a:lnTo>
                <a:lnTo>
                  <a:pt x="32644" y="67203"/>
                </a:lnTo>
                <a:lnTo>
                  <a:pt x="31683" y="67203"/>
                </a:lnTo>
                <a:lnTo>
                  <a:pt x="29763" y="68162"/>
                </a:lnTo>
                <a:lnTo>
                  <a:pt x="27843" y="68162"/>
                </a:lnTo>
                <a:lnTo>
                  <a:pt x="25923" y="69127"/>
                </a:lnTo>
                <a:lnTo>
                  <a:pt x="20162" y="69127"/>
                </a:lnTo>
                <a:lnTo>
                  <a:pt x="17282" y="68162"/>
                </a:lnTo>
                <a:lnTo>
                  <a:pt x="15361" y="68162"/>
                </a:lnTo>
                <a:lnTo>
                  <a:pt x="13441" y="67203"/>
                </a:lnTo>
                <a:lnTo>
                  <a:pt x="10561" y="66245"/>
                </a:lnTo>
                <a:lnTo>
                  <a:pt x="9601" y="65288"/>
                </a:lnTo>
                <a:lnTo>
                  <a:pt x="7680" y="64323"/>
                </a:lnTo>
                <a:lnTo>
                  <a:pt x="5760" y="63364"/>
                </a:lnTo>
                <a:lnTo>
                  <a:pt x="4800" y="63364"/>
                </a:lnTo>
                <a:lnTo>
                  <a:pt x="3840" y="62406"/>
                </a:lnTo>
                <a:lnTo>
                  <a:pt x="2880" y="61447"/>
                </a:lnTo>
                <a:lnTo>
                  <a:pt x="1920" y="61447"/>
                </a:lnTo>
                <a:lnTo>
                  <a:pt x="1920" y="62406"/>
                </a:lnTo>
                <a:lnTo>
                  <a:pt x="960" y="62406"/>
                </a:lnTo>
                <a:lnTo>
                  <a:pt x="960" y="63364"/>
                </a:lnTo>
                <a:lnTo>
                  <a:pt x="0" y="64323"/>
                </a:lnTo>
                <a:lnTo>
                  <a:pt x="0" y="70085"/>
                </a:lnTo>
                <a:lnTo>
                  <a:pt x="960" y="71044"/>
                </a:lnTo>
                <a:lnTo>
                  <a:pt x="960" y="72967"/>
                </a:lnTo>
                <a:lnTo>
                  <a:pt x="1920" y="73924"/>
                </a:lnTo>
                <a:lnTo>
                  <a:pt x="2880" y="73924"/>
                </a:lnTo>
                <a:lnTo>
                  <a:pt x="3840" y="74883"/>
                </a:lnTo>
                <a:lnTo>
                  <a:pt x="4800" y="75847"/>
                </a:lnTo>
                <a:lnTo>
                  <a:pt x="5760" y="75847"/>
                </a:lnTo>
                <a:lnTo>
                  <a:pt x="7680" y="76806"/>
                </a:lnTo>
                <a:lnTo>
                  <a:pt x="9601" y="77765"/>
                </a:lnTo>
                <a:lnTo>
                  <a:pt x="11521" y="77765"/>
                </a:lnTo>
                <a:lnTo>
                  <a:pt x="13441" y="78723"/>
                </a:lnTo>
                <a:lnTo>
                  <a:pt x="15361" y="78723"/>
                </a:lnTo>
                <a:lnTo>
                  <a:pt x="18242" y="79688"/>
                </a:lnTo>
                <a:lnTo>
                  <a:pt x="26883" y="79688"/>
                </a:lnTo>
                <a:lnTo>
                  <a:pt x="31683" y="78723"/>
                </a:lnTo>
                <a:lnTo>
                  <a:pt x="34564" y="77765"/>
                </a:lnTo>
                <a:lnTo>
                  <a:pt x="38404" y="76806"/>
                </a:lnTo>
                <a:lnTo>
                  <a:pt x="41285" y="75847"/>
                </a:lnTo>
                <a:lnTo>
                  <a:pt x="44165" y="73924"/>
                </a:lnTo>
                <a:lnTo>
                  <a:pt x="46070" y="71044"/>
                </a:lnTo>
                <a:lnTo>
                  <a:pt x="48005" y="69127"/>
                </a:lnTo>
                <a:lnTo>
                  <a:pt x="49911" y="66245"/>
                </a:lnTo>
                <a:lnTo>
                  <a:pt x="50871" y="63364"/>
                </a:lnTo>
                <a:lnTo>
                  <a:pt x="51846" y="59524"/>
                </a:lnTo>
                <a:lnTo>
                  <a:pt x="51846" y="52803"/>
                </a:lnTo>
                <a:lnTo>
                  <a:pt x="50871" y="49927"/>
                </a:lnTo>
                <a:lnTo>
                  <a:pt x="49911" y="48005"/>
                </a:lnTo>
                <a:lnTo>
                  <a:pt x="48950" y="46088"/>
                </a:lnTo>
                <a:lnTo>
                  <a:pt x="48005" y="44165"/>
                </a:lnTo>
                <a:lnTo>
                  <a:pt x="46070" y="42248"/>
                </a:lnTo>
                <a:lnTo>
                  <a:pt x="44165" y="40326"/>
                </a:lnTo>
                <a:lnTo>
                  <a:pt x="42230" y="39367"/>
                </a:lnTo>
                <a:lnTo>
                  <a:pt x="40325" y="38409"/>
                </a:lnTo>
                <a:lnTo>
                  <a:pt x="37444" y="37444"/>
                </a:lnTo>
                <a:lnTo>
                  <a:pt x="35509" y="35527"/>
                </a:lnTo>
                <a:lnTo>
                  <a:pt x="33604" y="35527"/>
                </a:lnTo>
                <a:lnTo>
                  <a:pt x="30723" y="34568"/>
                </a:lnTo>
                <a:lnTo>
                  <a:pt x="28803" y="33604"/>
                </a:lnTo>
                <a:lnTo>
                  <a:pt x="26883" y="32647"/>
                </a:lnTo>
                <a:lnTo>
                  <a:pt x="24002" y="31688"/>
                </a:lnTo>
                <a:lnTo>
                  <a:pt x="22082" y="30729"/>
                </a:lnTo>
                <a:lnTo>
                  <a:pt x="20162" y="29765"/>
                </a:lnTo>
                <a:lnTo>
                  <a:pt x="19202" y="28806"/>
                </a:lnTo>
                <a:lnTo>
                  <a:pt x="17282" y="26889"/>
                </a:lnTo>
                <a:lnTo>
                  <a:pt x="16322" y="25924"/>
                </a:lnTo>
                <a:lnTo>
                  <a:pt x="15361" y="24009"/>
                </a:lnTo>
                <a:lnTo>
                  <a:pt x="14401" y="23044"/>
                </a:lnTo>
                <a:lnTo>
                  <a:pt x="14401" y="19203"/>
                </a:lnTo>
                <a:lnTo>
                  <a:pt x="15361" y="17286"/>
                </a:lnTo>
                <a:lnTo>
                  <a:pt x="15361" y="16329"/>
                </a:lnTo>
                <a:lnTo>
                  <a:pt x="16322" y="15364"/>
                </a:lnTo>
                <a:lnTo>
                  <a:pt x="17282" y="13447"/>
                </a:lnTo>
                <a:lnTo>
                  <a:pt x="18242" y="13447"/>
                </a:lnTo>
                <a:lnTo>
                  <a:pt x="19202" y="12489"/>
                </a:lnTo>
                <a:lnTo>
                  <a:pt x="20162" y="11524"/>
                </a:lnTo>
                <a:lnTo>
                  <a:pt x="22082" y="10561"/>
                </a:lnTo>
                <a:lnTo>
                  <a:pt x="24002" y="10561"/>
                </a:lnTo>
                <a:lnTo>
                  <a:pt x="25923" y="9601"/>
                </a:lnTo>
                <a:lnTo>
                  <a:pt x="30723" y="9601"/>
                </a:lnTo>
                <a:lnTo>
                  <a:pt x="32644" y="10561"/>
                </a:lnTo>
                <a:lnTo>
                  <a:pt x="34564" y="10561"/>
                </a:lnTo>
                <a:lnTo>
                  <a:pt x="37444" y="11524"/>
                </a:lnTo>
                <a:lnTo>
                  <a:pt x="38404" y="12489"/>
                </a:lnTo>
                <a:lnTo>
                  <a:pt x="40325" y="12489"/>
                </a:lnTo>
                <a:lnTo>
                  <a:pt x="41285" y="13447"/>
                </a:lnTo>
                <a:lnTo>
                  <a:pt x="43190" y="14406"/>
                </a:lnTo>
                <a:lnTo>
                  <a:pt x="44165" y="14406"/>
                </a:lnTo>
                <a:lnTo>
                  <a:pt x="45125" y="15364"/>
                </a:lnTo>
                <a:lnTo>
                  <a:pt x="47030" y="15364"/>
                </a:lnTo>
                <a:lnTo>
                  <a:pt x="47030" y="14406"/>
                </a:lnTo>
                <a:lnTo>
                  <a:pt x="48005" y="13447"/>
                </a:lnTo>
                <a:lnTo>
                  <a:pt x="48005" y="6720"/>
                </a:lnTo>
                <a:lnTo>
                  <a:pt x="47030" y="5760"/>
                </a:lnTo>
                <a:lnTo>
                  <a:pt x="47030" y="4815"/>
                </a:lnTo>
                <a:lnTo>
                  <a:pt x="46070" y="4815"/>
                </a:lnTo>
                <a:lnTo>
                  <a:pt x="45125" y="3840"/>
                </a:lnTo>
                <a:lnTo>
                  <a:pt x="44165" y="3840"/>
                </a:lnTo>
                <a:lnTo>
                  <a:pt x="43190" y="2880"/>
                </a:lnTo>
                <a:lnTo>
                  <a:pt x="42230" y="1935"/>
                </a:lnTo>
                <a:lnTo>
                  <a:pt x="41285" y="1935"/>
                </a:lnTo>
                <a:lnTo>
                  <a:pt x="39349" y="975"/>
                </a:lnTo>
                <a:lnTo>
                  <a:pt x="37444" y="975"/>
                </a:lnTo>
                <a:lnTo>
                  <a:pt x="36484" y="0"/>
                </a:lnTo>
                <a:lnTo>
                  <a:pt x="20162" y="0"/>
                </a:lnTo>
                <a:lnTo>
                  <a:pt x="17282" y="9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8" name="object 348"/>
          <p:cNvSpPr/>
          <p:nvPr/>
        </p:nvSpPr>
        <p:spPr>
          <a:xfrm>
            <a:off x="5805175" y="8584108"/>
            <a:ext cx="18242" cy="78723"/>
          </a:xfrm>
          <a:custGeom>
            <a:avLst/>
            <a:gdLst/>
            <a:ahLst/>
            <a:cxnLst/>
            <a:rect l="l" t="t" r="r" b="b"/>
            <a:pathLst>
              <a:path w="18242" h="78723">
                <a:moveTo>
                  <a:pt x="15361" y="2881"/>
                </a:moveTo>
                <a:lnTo>
                  <a:pt x="14401" y="0"/>
                </a:lnTo>
                <a:lnTo>
                  <a:pt x="15361" y="17282"/>
                </a:lnTo>
                <a:lnTo>
                  <a:pt x="18242" y="18240"/>
                </a:lnTo>
                <a:lnTo>
                  <a:pt x="17282" y="5762"/>
                </a:lnTo>
                <a:lnTo>
                  <a:pt x="15361" y="2881"/>
                </a:lnTo>
                <a:close/>
              </a:path>
              <a:path w="18242" h="78723">
                <a:moveTo>
                  <a:pt x="960" y="3840"/>
                </a:moveTo>
                <a:lnTo>
                  <a:pt x="1920" y="6720"/>
                </a:lnTo>
                <a:lnTo>
                  <a:pt x="3840" y="8644"/>
                </a:lnTo>
                <a:lnTo>
                  <a:pt x="4800" y="11519"/>
                </a:lnTo>
                <a:lnTo>
                  <a:pt x="7680" y="13441"/>
                </a:lnTo>
                <a:lnTo>
                  <a:pt x="9601" y="15364"/>
                </a:lnTo>
                <a:lnTo>
                  <a:pt x="12481" y="16323"/>
                </a:lnTo>
                <a:lnTo>
                  <a:pt x="15361" y="17282"/>
                </a:lnTo>
                <a:lnTo>
                  <a:pt x="14401" y="0"/>
                </a:lnTo>
                <a:lnTo>
                  <a:pt x="14401" y="-7679"/>
                </a:lnTo>
                <a:lnTo>
                  <a:pt x="15361" y="-9596"/>
                </a:lnTo>
                <a:lnTo>
                  <a:pt x="16322" y="-11518"/>
                </a:lnTo>
                <a:lnTo>
                  <a:pt x="17282" y="-12476"/>
                </a:lnTo>
                <a:lnTo>
                  <a:pt x="19202" y="-14394"/>
                </a:lnTo>
                <a:lnTo>
                  <a:pt x="21122" y="-15358"/>
                </a:lnTo>
                <a:lnTo>
                  <a:pt x="23042" y="-16317"/>
                </a:lnTo>
                <a:lnTo>
                  <a:pt x="25923" y="-16317"/>
                </a:lnTo>
                <a:lnTo>
                  <a:pt x="28803" y="-17276"/>
                </a:lnTo>
                <a:lnTo>
                  <a:pt x="47045" y="-17276"/>
                </a:lnTo>
                <a:lnTo>
                  <a:pt x="47045" y="-1917"/>
                </a:lnTo>
                <a:lnTo>
                  <a:pt x="43205" y="1923"/>
                </a:lnTo>
                <a:lnTo>
                  <a:pt x="40325" y="3840"/>
                </a:lnTo>
                <a:lnTo>
                  <a:pt x="37444" y="5762"/>
                </a:lnTo>
                <a:lnTo>
                  <a:pt x="34564" y="7679"/>
                </a:lnTo>
                <a:lnTo>
                  <a:pt x="31683" y="8644"/>
                </a:lnTo>
                <a:lnTo>
                  <a:pt x="23042" y="8644"/>
                </a:lnTo>
                <a:lnTo>
                  <a:pt x="20162" y="7679"/>
                </a:lnTo>
                <a:lnTo>
                  <a:pt x="17282" y="5762"/>
                </a:lnTo>
                <a:lnTo>
                  <a:pt x="18242" y="18240"/>
                </a:lnTo>
                <a:lnTo>
                  <a:pt x="22082" y="19205"/>
                </a:lnTo>
                <a:lnTo>
                  <a:pt x="29763" y="19205"/>
                </a:lnTo>
                <a:lnTo>
                  <a:pt x="34564" y="18240"/>
                </a:lnTo>
                <a:lnTo>
                  <a:pt x="38404" y="16323"/>
                </a:lnTo>
                <a:lnTo>
                  <a:pt x="42245" y="14400"/>
                </a:lnTo>
                <a:lnTo>
                  <a:pt x="45125" y="11519"/>
                </a:lnTo>
                <a:lnTo>
                  <a:pt x="48966" y="8644"/>
                </a:lnTo>
                <a:lnTo>
                  <a:pt x="48966" y="17282"/>
                </a:lnTo>
                <a:lnTo>
                  <a:pt x="50886" y="17282"/>
                </a:lnTo>
                <a:lnTo>
                  <a:pt x="51846" y="18240"/>
                </a:lnTo>
                <a:lnTo>
                  <a:pt x="56647" y="18240"/>
                </a:lnTo>
                <a:lnTo>
                  <a:pt x="57607" y="17282"/>
                </a:lnTo>
                <a:lnTo>
                  <a:pt x="59527" y="17282"/>
                </a:lnTo>
                <a:lnTo>
                  <a:pt x="60487" y="16323"/>
                </a:lnTo>
                <a:lnTo>
                  <a:pt x="60487" y="-38397"/>
                </a:lnTo>
                <a:lnTo>
                  <a:pt x="59527" y="-42237"/>
                </a:lnTo>
                <a:lnTo>
                  <a:pt x="58567" y="-45118"/>
                </a:lnTo>
                <a:lnTo>
                  <a:pt x="57607" y="-48958"/>
                </a:lnTo>
                <a:lnTo>
                  <a:pt x="55686" y="-51826"/>
                </a:lnTo>
                <a:lnTo>
                  <a:pt x="53766" y="-53762"/>
                </a:lnTo>
                <a:lnTo>
                  <a:pt x="51846" y="-55667"/>
                </a:lnTo>
                <a:lnTo>
                  <a:pt x="48966" y="-57602"/>
                </a:lnTo>
                <a:lnTo>
                  <a:pt x="45125" y="-59507"/>
                </a:lnTo>
                <a:lnTo>
                  <a:pt x="41285" y="-60482"/>
                </a:lnTo>
                <a:lnTo>
                  <a:pt x="23042" y="-60482"/>
                </a:lnTo>
                <a:lnTo>
                  <a:pt x="20162" y="-59507"/>
                </a:lnTo>
                <a:lnTo>
                  <a:pt x="18242" y="-58547"/>
                </a:lnTo>
                <a:lnTo>
                  <a:pt x="15361" y="-58547"/>
                </a:lnTo>
                <a:lnTo>
                  <a:pt x="13441" y="-57602"/>
                </a:lnTo>
                <a:lnTo>
                  <a:pt x="11521" y="-56642"/>
                </a:lnTo>
                <a:lnTo>
                  <a:pt x="9601" y="-55667"/>
                </a:lnTo>
                <a:lnTo>
                  <a:pt x="7680" y="-54722"/>
                </a:lnTo>
                <a:lnTo>
                  <a:pt x="6720" y="-53762"/>
                </a:lnTo>
                <a:lnTo>
                  <a:pt x="5760" y="-52802"/>
                </a:lnTo>
                <a:lnTo>
                  <a:pt x="4800" y="-52802"/>
                </a:lnTo>
                <a:lnTo>
                  <a:pt x="4800" y="-51826"/>
                </a:lnTo>
                <a:lnTo>
                  <a:pt x="3840" y="-50881"/>
                </a:lnTo>
                <a:lnTo>
                  <a:pt x="3840" y="-45118"/>
                </a:lnTo>
                <a:lnTo>
                  <a:pt x="4800" y="-44153"/>
                </a:lnTo>
                <a:lnTo>
                  <a:pt x="4800" y="-43196"/>
                </a:lnTo>
                <a:lnTo>
                  <a:pt x="5760" y="-43196"/>
                </a:lnTo>
                <a:lnTo>
                  <a:pt x="5760" y="-42237"/>
                </a:lnTo>
                <a:lnTo>
                  <a:pt x="7680" y="-42237"/>
                </a:lnTo>
                <a:lnTo>
                  <a:pt x="8641" y="-43196"/>
                </a:lnTo>
                <a:lnTo>
                  <a:pt x="9601" y="-43196"/>
                </a:lnTo>
                <a:lnTo>
                  <a:pt x="10561" y="-44153"/>
                </a:lnTo>
                <a:lnTo>
                  <a:pt x="12481" y="-45118"/>
                </a:lnTo>
                <a:lnTo>
                  <a:pt x="14401" y="-46076"/>
                </a:lnTo>
                <a:lnTo>
                  <a:pt x="16322" y="-47035"/>
                </a:lnTo>
                <a:lnTo>
                  <a:pt x="19202" y="-47993"/>
                </a:lnTo>
                <a:lnTo>
                  <a:pt x="21122" y="-48958"/>
                </a:lnTo>
                <a:lnTo>
                  <a:pt x="24002" y="-49921"/>
                </a:lnTo>
                <a:lnTo>
                  <a:pt x="35524" y="-49921"/>
                </a:lnTo>
                <a:lnTo>
                  <a:pt x="38404" y="-48958"/>
                </a:lnTo>
                <a:lnTo>
                  <a:pt x="40325" y="-47993"/>
                </a:lnTo>
                <a:lnTo>
                  <a:pt x="42245" y="-47035"/>
                </a:lnTo>
                <a:lnTo>
                  <a:pt x="43205" y="-46076"/>
                </a:lnTo>
                <a:lnTo>
                  <a:pt x="44165" y="-44153"/>
                </a:lnTo>
                <a:lnTo>
                  <a:pt x="45125" y="-42237"/>
                </a:lnTo>
                <a:lnTo>
                  <a:pt x="46085" y="-40314"/>
                </a:lnTo>
                <a:lnTo>
                  <a:pt x="47045" y="-38397"/>
                </a:lnTo>
                <a:lnTo>
                  <a:pt x="47045" y="-26878"/>
                </a:lnTo>
                <a:lnTo>
                  <a:pt x="25923" y="-26878"/>
                </a:lnTo>
                <a:lnTo>
                  <a:pt x="22082" y="-25914"/>
                </a:lnTo>
                <a:lnTo>
                  <a:pt x="17282" y="-24955"/>
                </a:lnTo>
                <a:lnTo>
                  <a:pt x="13441" y="-23038"/>
                </a:lnTo>
                <a:lnTo>
                  <a:pt x="10561" y="-21115"/>
                </a:lnTo>
                <a:lnTo>
                  <a:pt x="6720" y="-19197"/>
                </a:lnTo>
                <a:lnTo>
                  <a:pt x="4800" y="-16317"/>
                </a:lnTo>
                <a:lnTo>
                  <a:pt x="2880" y="-13435"/>
                </a:lnTo>
                <a:lnTo>
                  <a:pt x="960" y="-10555"/>
                </a:lnTo>
                <a:lnTo>
                  <a:pt x="0" y="-6714"/>
                </a:lnTo>
                <a:lnTo>
                  <a:pt x="0" y="0"/>
                </a:lnTo>
                <a:lnTo>
                  <a:pt x="96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9" name="object 349"/>
          <p:cNvSpPr/>
          <p:nvPr/>
        </p:nvSpPr>
        <p:spPr>
          <a:xfrm>
            <a:off x="5878144" y="8505398"/>
            <a:ext cx="47990" cy="97915"/>
          </a:xfrm>
          <a:custGeom>
            <a:avLst/>
            <a:gdLst/>
            <a:ahLst/>
            <a:cxnLst/>
            <a:rect l="l" t="t" r="r" b="b"/>
            <a:pathLst>
              <a:path w="47990" h="97915">
                <a:moveTo>
                  <a:pt x="14386" y="83515"/>
                </a:moveTo>
                <a:lnTo>
                  <a:pt x="15361" y="87354"/>
                </a:lnTo>
                <a:lnTo>
                  <a:pt x="16306" y="89271"/>
                </a:lnTo>
                <a:lnTo>
                  <a:pt x="18242" y="91194"/>
                </a:lnTo>
                <a:lnTo>
                  <a:pt x="20147" y="94074"/>
                </a:lnTo>
                <a:lnTo>
                  <a:pt x="22082" y="95033"/>
                </a:lnTo>
                <a:lnTo>
                  <a:pt x="24947" y="95992"/>
                </a:lnTo>
                <a:lnTo>
                  <a:pt x="27828" y="96950"/>
                </a:lnTo>
                <a:lnTo>
                  <a:pt x="30708" y="97915"/>
                </a:lnTo>
                <a:lnTo>
                  <a:pt x="37429" y="97915"/>
                </a:lnTo>
                <a:lnTo>
                  <a:pt x="38389" y="96950"/>
                </a:lnTo>
                <a:lnTo>
                  <a:pt x="41269" y="96950"/>
                </a:lnTo>
                <a:lnTo>
                  <a:pt x="43190" y="95992"/>
                </a:lnTo>
                <a:lnTo>
                  <a:pt x="45110" y="95992"/>
                </a:lnTo>
                <a:lnTo>
                  <a:pt x="45110" y="95033"/>
                </a:lnTo>
                <a:lnTo>
                  <a:pt x="47030" y="95033"/>
                </a:lnTo>
                <a:lnTo>
                  <a:pt x="47030" y="93110"/>
                </a:lnTo>
                <a:lnTo>
                  <a:pt x="47990" y="92151"/>
                </a:lnTo>
                <a:lnTo>
                  <a:pt x="47990" y="85430"/>
                </a:lnTo>
                <a:lnTo>
                  <a:pt x="47030" y="84472"/>
                </a:lnTo>
                <a:lnTo>
                  <a:pt x="46070" y="83515"/>
                </a:lnTo>
                <a:lnTo>
                  <a:pt x="45110" y="83515"/>
                </a:lnTo>
                <a:lnTo>
                  <a:pt x="45110" y="84472"/>
                </a:lnTo>
                <a:lnTo>
                  <a:pt x="43190" y="84472"/>
                </a:lnTo>
                <a:lnTo>
                  <a:pt x="42230" y="85430"/>
                </a:lnTo>
                <a:lnTo>
                  <a:pt x="40309" y="85430"/>
                </a:lnTo>
                <a:lnTo>
                  <a:pt x="39349" y="86389"/>
                </a:lnTo>
                <a:lnTo>
                  <a:pt x="32628" y="86389"/>
                </a:lnTo>
                <a:lnTo>
                  <a:pt x="29748" y="84472"/>
                </a:lnTo>
                <a:lnTo>
                  <a:pt x="28788" y="82550"/>
                </a:lnTo>
                <a:lnTo>
                  <a:pt x="26868" y="79674"/>
                </a:lnTo>
                <a:lnTo>
                  <a:pt x="26868" y="30716"/>
                </a:lnTo>
                <a:lnTo>
                  <a:pt x="46070" y="30716"/>
                </a:lnTo>
                <a:lnTo>
                  <a:pt x="47030" y="29751"/>
                </a:lnTo>
                <a:lnTo>
                  <a:pt x="47030" y="28788"/>
                </a:lnTo>
                <a:lnTo>
                  <a:pt x="47990" y="27828"/>
                </a:lnTo>
                <a:lnTo>
                  <a:pt x="47990" y="22067"/>
                </a:lnTo>
                <a:lnTo>
                  <a:pt x="47030" y="21107"/>
                </a:lnTo>
                <a:lnTo>
                  <a:pt x="47030" y="20162"/>
                </a:lnTo>
                <a:lnTo>
                  <a:pt x="46070" y="20162"/>
                </a:lnTo>
                <a:lnTo>
                  <a:pt x="46070" y="19202"/>
                </a:lnTo>
                <a:lnTo>
                  <a:pt x="26868" y="19202"/>
                </a:lnTo>
                <a:lnTo>
                  <a:pt x="26868" y="960"/>
                </a:lnTo>
                <a:lnTo>
                  <a:pt x="25908" y="960"/>
                </a:lnTo>
                <a:lnTo>
                  <a:pt x="25908" y="0"/>
                </a:lnTo>
                <a:lnTo>
                  <a:pt x="14386" y="0"/>
                </a:lnTo>
                <a:lnTo>
                  <a:pt x="14386" y="960"/>
                </a:lnTo>
                <a:lnTo>
                  <a:pt x="13426" y="960"/>
                </a:lnTo>
                <a:lnTo>
                  <a:pt x="13426" y="19202"/>
                </a:lnTo>
                <a:lnTo>
                  <a:pt x="1904" y="19202"/>
                </a:lnTo>
                <a:lnTo>
                  <a:pt x="1904" y="20162"/>
                </a:lnTo>
                <a:lnTo>
                  <a:pt x="960" y="20162"/>
                </a:lnTo>
                <a:lnTo>
                  <a:pt x="960" y="22067"/>
                </a:lnTo>
                <a:lnTo>
                  <a:pt x="0" y="23042"/>
                </a:lnTo>
                <a:lnTo>
                  <a:pt x="0" y="26883"/>
                </a:lnTo>
                <a:lnTo>
                  <a:pt x="960" y="28788"/>
                </a:lnTo>
                <a:lnTo>
                  <a:pt x="1904" y="29751"/>
                </a:lnTo>
                <a:lnTo>
                  <a:pt x="1904" y="30716"/>
                </a:lnTo>
                <a:lnTo>
                  <a:pt x="13426" y="30716"/>
                </a:lnTo>
                <a:lnTo>
                  <a:pt x="13426" y="80633"/>
                </a:lnTo>
                <a:lnTo>
                  <a:pt x="14386" y="8351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0" name="object 350"/>
          <p:cNvSpPr/>
          <p:nvPr/>
        </p:nvSpPr>
        <p:spPr>
          <a:xfrm>
            <a:off x="5942457" y="8494836"/>
            <a:ext cx="16322" cy="15361"/>
          </a:xfrm>
          <a:custGeom>
            <a:avLst/>
            <a:gdLst/>
            <a:ahLst/>
            <a:cxnLst/>
            <a:rect l="l" t="t" r="r" b="b"/>
            <a:pathLst>
              <a:path w="16322" h="15361">
                <a:moveTo>
                  <a:pt x="16322" y="7680"/>
                </a:moveTo>
                <a:lnTo>
                  <a:pt x="16322" y="4800"/>
                </a:lnTo>
                <a:lnTo>
                  <a:pt x="15361" y="1920"/>
                </a:lnTo>
                <a:lnTo>
                  <a:pt x="14401" y="960"/>
                </a:lnTo>
                <a:lnTo>
                  <a:pt x="13441" y="0"/>
                </a:lnTo>
                <a:lnTo>
                  <a:pt x="2880" y="0"/>
                </a:lnTo>
                <a:lnTo>
                  <a:pt x="960" y="960"/>
                </a:lnTo>
                <a:lnTo>
                  <a:pt x="0" y="2880"/>
                </a:lnTo>
                <a:lnTo>
                  <a:pt x="0" y="12481"/>
                </a:lnTo>
                <a:lnTo>
                  <a:pt x="960" y="14401"/>
                </a:lnTo>
                <a:lnTo>
                  <a:pt x="2880" y="15361"/>
                </a:lnTo>
                <a:lnTo>
                  <a:pt x="13441" y="15361"/>
                </a:lnTo>
                <a:lnTo>
                  <a:pt x="14401" y="13441"/>
                </a:lnTo>
                <a:lnTo>
                  <a:pt x="15361" y="12481"/>
                </a:lnTo>
                <a:lnTo>
                  <a:pt x="16322" y="10561"/>
                </a:lnTo>
                <a:lnTo>
                  <a:pt x="16322" y="76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1" name="object 351"/>
          <p:cNvSpPr/>
          <p:nvPr/>
        </p:nvSpPr>
        <p:spPr>
          <a:xfrm>
            <a:off x="5943417" y="8524600"/>
            <a:ext cx="13441" cy="77748"/>
          </a:xfrm>
          <a:custGeom>
            <a:avLst/>
            <a:gdLst/>
            <a:ahLst/>
            <a:cxnLst/>
            <a:rect l="l" t="t" r="r" b="b"/>
            <a:pathLst>
              <a:path w="13441" h="77748">
                <a:moveTo>
                  <a:pt x="13441" y="960"/>
                </a:moveTo>
                <a:lnTo>
                  <a:pt x="12481" y="960"/>
                </a:lnTo>
                <a:lnTo>
                  <a:pt x="1248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75831"/>
                </a:lnTo>
                <a:lnTo>
                  <a:pt x="960" y="76789"/>
                </a:lnTo>
                <a:lnTo>
                  <a:pt x="2880" y="76789"/>
                </a:lnTo>
                <a:lnTo>
                  <a:pt x="3840" y="77748"/>
                </a:lnTo>
                <a:lnTo>
                  <a:pt x="10561" y="77748"/>
                </a:lnTo>
                <a:lnTo>
                  <a:pt x="11521" y="76789"/>
                </a:lnTo>
                <a:lnTo>
                  <a:pt x="13441" y="76789"/>
                </a:lnTo>
                <a:lnTo>
                  <a:pt x="13441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2" name="object 352"/>
          <p:cNvSpPr/>
          <p:nvPr/>
        </p:nvSpPr>
        <p:spPr>
          <a:xfrm>
            <a:off x="5988527" y="8523625"/>
            <a:ext cx="60487" cy="79688"/>
          </a:xfrm>
          <a:custGeom>
            <a:avLst/>
            <a:gdLst/>
            <a:ahLst/>
            <a:cxnLst/>
            <a:rect l="l" t="t" r="r" b="b"/>
            <a:pathLst>
              <a:path w="60487" h="79688">
                <a:moveTo>
                  <a:pt x="7680" y="76806"/>
                </a:moveTo>
                <a:lnTo>
                  <a:pt x="12481" y="78723"/>
                </a:lnTo>
                <a:lnTo>
                  <a:pt x="17282" y="79688"/>
                </a:lnTo>
                <a:lnTo>
                  <a:pt x="29763" y="79688"/>
                </a:lnTo>
                <a:lnTo>
                  <a:pt x="34564" y="78723"/>
                </a:lnTo>
                <a:lnTo>
                  <a:pt x="39364" y="76806"/>
                </a:lnTo>
                <a:lnTo>
                  <a:pt x="44165" y="74883"/>
                </a:lnTo>
                <a:lnTo>
                  <a:pt x="48005" y="72002"/>
                </a:lnTo>
                <a:lnTo>
                  <a:pt x="50886" y="68162"/>
                </a:lnTo>
                <a:lnTo>
                  <a:pt x="54726" y="64323"/>
                </a:lnTo>
                <a:lnTo>
                  <a:pt x="56647" y="60482"/>
                </a:lnTo>
                <a:lnTo>
                  <a:pt x="58567" y="54726"/>
                </a:lnTo>
                <a:lnTo>
                  <a:pt x="59527" y="49927"/>
                </a:lnTo>
                <a:lnTo>
                  <a:pt x="60487" y="45124"/>
                </a:lnTo>
                <a:lnTo>
                  <a:pt x="60487" y="32647"/>
                </a:lnTo>
                <a:lnTo>
                  <a:pt x="59527" y="26889"/>
                </a:lnTo>
                <a:lnTo>
                  <a:pt x="58567" y="22085"/>
                </a:lnTo>
                <a:lnTo>
                  <a:pt x="56647" y="17286"/>
                </a:lnTo>
                <a:lnTo>
                  <a:pt x="54726" y="13447"/>
                </a:lnTo>
                <a:lnTo>
                  <a:pt x="51846" y="9601"/>
                </a:lnTo>
                <a:lnTo>
                  <a:pt x="48966" y="6720"/>
                </a:lnTo>
                <a:lnTo>
                  <a:pt x="45125" y="3840"/>
                </a:lnTo>
                <a:lnTo>
                  <a:pt x="40325" y="1935"/>
                </a:lnTo>
                <a:lnTo>
                  <a:pt x="36484" y="975"/>
                </a:lnTo>
                <a:lnTo>
                  <a:pt x="30723" y="0"/>
                </a:lnTo>
                <a:lnTo>
                  <a:pt x="19202" y="0"/>
                </a:lnTo>
                <a:lnTo>
                  <a:pt x="13441" y="975"/>
                </a:lnTo>
                <a:lnTo>
                  <a:pt x="8641" y="2880"/>
                </a:lnTo>
                <a:lnTo>
                  <a:pt x="3840" y="4815"/>
                </a:lnTo>
                <a:lnTo>
                  <a:pt x="0" y="7680"/>
                </a:lnTo>
                <a:lnTo>
                  <a:pt x="1920" y="47047"/>
                </a:lnTo>
                <a:lnTo>
                  <a:pt x="1920" y="31688"/>
                </a:lnTo>
                <a:lnTo>
                  <a:pt x="2895" y="27848"/>
                </a:lnTo>
                <a:lnTo>
                  <a:pt x="3840" y="24009"/>
                </a:lnTo>
                <a:lnTo>
                  <a:pt x="5775" y="21127"/>
                </a:lnTo>
                <a:lnTo>
                  <a:pt x="7680" y="19203"/>
                </a:lnTo>
                <a:lnTo>
                  <a:pt x="8641" y="16329"/>
                </a:lnTo>
                <a:lnTo>
                  <a:pt x="11521" y="14406"/>
                </a:lnTo>
                <a:lnTo>
                  <a:pt x="14401" y="12489"/>
                </a:lnTo>
                <a:lnTo>
                  <a:pt x="17282" y="11524"/>
                </a:lnTo>
                <a:lnTo>
                  <a:pt x="20162" y="10561"/>
                </a:lnTo>
                <a:lnTo>
                  <a:pt x="28803" y="10561"/>
                </a:lnTo>
                <a:lnTo>
                  <a:pt x="32644" y="11524"/>
                </a:lnTo>
                <a:lnTo>
                  <a:pt x="35524" y="13447"/>
                </a:lnTo>
                <a:lnTo>
                  <a:pt x="38404" y="14406"/>
                </a:lnTo>
                <a:lnTo>
                  <a:pt x="40325" y="16329"/>
                </a:lnTo>
                <a:lnTo>
                  <a:pt x="42245" y="19203"/>
                </a:lnTo>
                <a:lnTo>
                  <a:pt x="43205" y="22085"/>
                </a:lnTo>
                <a:lnTo>
                  <a:pt x="45125" y="24966"/>
                </a:lnTo>
                <a:lnTo>
                  <a:pt x="45125" y="28806"/>
                </a:lnTo>
                <a:lnTo>
                  <a:pt x="46085" y="31688"/>
                </a:lnTo>
                <a:lnTo>
                  <a:pt x="47045" y="35527"/>
                </a:lnTo>
                <a:lnTo>
                  <a:pt x="47045" y="44165"/>
                </a:lnTo>
                <a:lnTo>
                  <a:pt x="46085" y="48005"/>
                </a:lnTo>
                <a:lnTo>
                  <a:pt x="45125" y="50886"/>
                </a:lnTo>
                <a:lnTo>
                  <a:pt x="44165" y="54726"/>
                </a:lnTo>
                <a:lnTo>
                  <a:pt x="43205" y="57607"/>
                </a:lnTo>
                <a:lnTo>
                  <a:pt x="41285" y="60482"/>
                </a:lnTo>
                <a:lnTo>
                  <a:pt x="39364" y="62406"/>
                </a:lnTo>
                <a:lnTo>
                  <a:pt x="37444" y="65288"/>
                </a:lnTo>
                <a:lnTo>
                  <a:pt x="34564" y="66245"/>
                </a:lnTo>
                <a:lnTo>
                  <a:pt x="31683" y="67203"/>
                </a:lnTo>
                <a:lnTo>
                  <a:pt x="27843" y="68162"/>
                </a:lnTo>
                <a:lnTo>
                  <a:pt x="20162" y="68162"/>
                </a:lnTo>
                <a:lnTo>
                  <a:pt x="16322" y="67203"/>
                </a:lnTo>
                <a:lnTo>
                  <a:pt x="13441" y="66245"/>
                </a:lnTo>
                <a:lnTo>
                  <a:pt x="10561" y="64323"/>
                </a:lnTo>
                <a:lnTo>
                  <a:pt x="8641" y="62406"/>
                </a:lnTo>
                <a:lnTo>
                  <a:pt x="6720" y="59524"/>
                </a:lnTo>
                <a:lnTo>
                  <a:pt x="4800" y="57607"/>
                </a:lnTo>
                <a:lnTo>
                  <a:pt x="3840" y="53768"/>
                </a:lnTo>
                <a:lnTo>
                  <a:pt x="3840" y="74883"/>
                </a:lnTo>
                <a:lnTo>
                  <a:pt x="7680" y="7680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3" name="object 353"/>
          <p:cNvSpPr/>
          <p:nvPr/>
        </p:nvSpPr>
        <p:spPr>
          <a:xfrm>
            <a:off x="5976061" y="8531306"/>
            <a:ext cx="16306" cy="67202"/>
          </a:xfrm>
          <a:custGeom>
            <a:avLst/>
            <a:gdLst/>
            <a:ahLst/>
            <a:cxnLst/>
            <a:rect l="l" t="t" r="r" b="b"/>
            <a:pathLst>
              <a:path w="16306" h="67202">
                <a:moveTo>
                  <a:pt x="960" y="44163"/>
                </a:moveTo>
                <a:lnTo>
                  <a:pt x="2865" y="48963"/>
                </a:lnTo>
                <a:lnTo>
                  <a:pt x="3840" y="53766"/>
                </a:lnTo>
                <a:lnTo>
                  <a:pt x="5745" y="57607"/>
                </a:lnTo>
                <a:lnTo>
                  <a:pt x="9585" y="61446"/>
                </a:lnTo>
                <a:lnTo>
                  <a:pt x="12466" y="64321"/>
                </a:lnTo>
                <a:lnTo>
                  <a:pt x="16306" y="67202"/>
                </a:lnTo>
                <a:lnTo>
                  <a:pt x="16306" y="46087"/>
                </a:lnTo>
                <a:lnTo>
                  <a:pt x="15361" y="43205"/>
                </a:lnTo>
                <a:lnTo>
                  <a:pt x="14386" y="39366"/>
                </a:lnTo>
                <a:lnTo>
                  <a:pt x="12466" y="0"/>
                </a:lnTo>
                <a:lnTo>
                  <a:pt x="9585" y="2880"/>
                </a:lnTo>
                <a:lnTo>
                  <a:pt x="6705" y="6725"/>
                </a:lnTo>
                <a:lnTo>
                  <a:pt x="3840" y="11522"/>
                </a:lnTo>
                <a:lnTo>
                  <a:pt x="2865" y="16328"/>
                </a:lnTo>
                <a:lnTo>
                  <a:pt x="960" y="21125"/>
                </a:lnTo>
                <a:lnTo>
                  <a:pt x="0" y="26887"/>
                </a:lnTo>
                <a:lnTo>
                  <a:pt x="0" y="38407"/>
                </a:lnTo>
                <a:lnTo>
                  <a:pt x="960" y="441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4" name="object 354"/>
          <p:cNvSpPr/>
          <p:nvPr/>
        </p:nvSpPr>
        <p:spPr>
          <a:xfrm>
            <a:off x="6068217" y="8523625"/>
            <a:ext cx="63352" cy="78723"/>
          </a:xfrm>
          <a:custGeom>
            <a:avLst/>
            <a:gdLst/>
            <a:ahLst/>
            <a:cxnLst/>
            <a:rect l="l" t="t" r="r" b="b"/>
            <a:pathLst>
              <a:path w="63352" h="78723">
                <a:moveTo>
                  <a:pt x="944" y="76806"/>
                </a:moveTo>
                <a:lnTo>
                  <a:pt x="944" y="77765"/>
                </a:lnTo>
                <a:lnTo>
                  <a:pt x="2880" y="77765"/>
                </a:lnTo>
                <a:lnTo>
                  <a:pt x="3840" y="78723"/>
                </a:lnTo>
                <a:lnTo>
                  <a:pt x="10561" y="78723"/>
                </a:lnTo>
                <a:lnTo>
                  <a:pt x="11506" y="77765"/>
                </a:lnTo>
                <a:lnTo>
                  <a:pt x="13441" y="77765"/>
                </a:lnTo>
                <a:lnTo>
                  <a:pt x="13441" y="24966"/>
                </a:lnTo>
                <a:lnTo>
                  <a:pt x="17282" y="20168"/>
                </a:lnTo>
                <a:lnTo>
                  <a:pt x="21122" y="17286"/>
                </a:lnTo>
                <a:lnTo>
                  <a:pt x="24002" y="14406"/>
                </a:lnTo>
                <a:lnTo>
                  <a:pt x="27843" y="12489"/>
                </a:lnTo>
                <a:lnTo>
                  <a:pt x="30708" y="11524"/>
                </a:lnTo>
                <a:lnTo>
                  <a:pt x="39349" y="11524"/>
                </a:lnTo>
                <a:lnTo>
                  <a:pt x="41269" y="12489"/>
                </a:lnTo>
                <a:lnTo>
                  <a:pt x="43190" y="13447"/>
                </a:lnTo>
                <a:lnTo>
                  <a:pt x="45110" y="15364"/>
                </a:lnTo>
                <a:lnTo>
                  <a:pt x="46070" y="17286"/>
                </a:lnTo>
                <a:lnTo>
                  <a:pt x="47030" y="18245"/>
                </a:lnTo>
                <a:lnTo>
                  <a:pt x="47990" y="21127"/>
                </a:lnTo>
                <a:lnTo>
                  <a:pt x="48950" y="23044"/>
                </a:lnTo>
                <a:lnTo>
                  <a:pt x="49911" y="25924"/>
                </a:lnTo>
                <a:lnTo>
                  <a:pt x="49911" y="77765"/>
                </a:lnTo>
                <a:lnTo>
                  <a:pt x="52791" y="77765"/>
                </a:lnTo>
                <a:lnTo>
                  <a:pt x="52791" y="78723"/>
                </a:lnTo>
                <a:lnTo>
                  <a:pt x="59512" y="78723"/>
                </a:lnTo>
                <a:lnTo>
                  <a:pt x="60472" y="77765"/>
                </a:lnTo>
                <a:lnTo>
                  <a:pt x="62392" y="77765"/>
                </a:lnTo>
                <a:lnTo>
                  <a:pt x="62392" y="76806"/>
                </a:lnTo>
                <a:lnTo>
                  <a:pt x="63352" y="76806"/>
                </a:lnTo>
                <a:lnTo>
                  <a:pt x="63352" y="26889"/>
                </a:lnTo>
                <a:lnTo>
                  <a:pt x="62392" y="22085"/>
                </a:lnTo>
                <a:lnTo>
                  <a:pt x="61432" y="18245"/>
                </a:lnTo>
                <a:lnTo>
                  <a:pt x="60472" y="14406"/>
                </a:lnTo>
                <a:lnTo>
                  <a:pt x="59512" y="11524"/>
                </a:lnTo>
                <a:lnTo>
                  <a:pt x="57591" y="8656"/>
                </a:lnTo>
                <a:lnTo>
                  <a:pt x="55671" y="5760"/>
                </a:lnTo>
                <a:lnTo>
                  <a:pt x="52791" y="3840"/>
                </a:lnTo>
                <a:lnTo>
                  <a:pt x="48950" y="1935"/>
                </a:lnTo>
                <a:lnTo>
                  <a:pt x="46070" y="0"/>
                </a:lnTo>
                <a:lnTo>
                  <a:pt x="32628" y="0"/>
                </a:lnTo>
                <a:lnTo>
                  <a:pt x="28788" y="975"/>
                </a:lnTo>
                <a:lnTo>
                  <a:pt x="24947" y="2880"/>
                </a:lnTo>
                <a:lnTo>
                  <a:pt x="21122" y="4815"/>
                </a:lnTo>
                <a:lnTo>
                  <a:pt x="16306" y="8656"/>
                </a:lnTo>
                <a:lnTo>
                  <a:pt x="12466" y="12489"/>
                </a:lnTo>
                <a:lnTo>
                  <a:pt x="12466" y="1935"/>
                </a:lnTo>
                <a:lnTo>
                  <a:pt x="11506" y="1935"/>
                </a:lnTo>
                <a:lnTo>
                  <a:pt x="11506" y="975"/>
                </a:lnTo>
                <a:lnTo>
                  <a:pt x="1920" y="975"/>
                </a:lnTo>
                <a:lnTo>
                  <a:pt x="944" y="1935"/>
                </a:lnTo>
                <a:lnTo>
                  <a:pt x="944" y="2880"/>
                </a:lnTo>
                <a:lnTo>
                  <a:pt x="0" y="2880"/>
                </a:lnTo>
                <a:lnTo>
                  <a:pt x="0" y="76806"/>
                </a:lnTo>
                <a:lnTo>
                  <a:pt x="944" y="7680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5" name="object 355"/>
          <p:cNvSpPr/>
          <p:nvPr/>
        </p:nvSpPr>
        <p:spPr>
          <a:xfrm>
            <a:off x="2044979" y="8684907"/>
            <a:ext cx="29763" cy="143035"/>
          </a:xfrm>
          <a:custGeom>
            <a:avLst/>
            <a:gdLst/>
            <a:ahLst/>
            <a:cxnLst/>
            <a:rect l="l" t="t" r="r" b="b"/>
            <a:pathLst>
              <a:path w="29763" h="143035">
                <a:moveTo>
                  <a:pt x="14401" y="71038"/>
                </a:moveTo>
                <a:lnTo>
                  <a:pt x="14595" y="62450"/>
                </a:lnTo>
                <a:lnTo>
                  <a:pt x="15758" y="49691"/>
                </a:lnTo>
                <a:lnTo>
                  <a:pt x="18242" y="37438"/>
                </a:lnTo>
                <a:lnTo>
                  <a:pt x="20341" y="27615"/>
                </a:lnTo>
                <a:lnTo>
                  <a:pt x="24310" y="15491"/>
                </a:lnTo>
                <a:lnTo>
                  <a:pt x="29763" y="3838"/>
                </a:lnTo>
                <a:lnTo>
                  <a:pt x="29763" y="1923"/>
                </a:lnTo>
                <a:lnTo>
                  <a:pt x="28803" y="958"/>
                </a:lnTo>
                <a:lnTo>
                  <a:pt x="26868" y="958"/>
                </a:lnTo>
                <a:lnTo>
                  <a:pt x="25923" y="0"/>
                </a:lnTo>
                <a:lnTo>
                  <a:pt x="22082" y="0"/>
                </a:lnTo>
                <a:lnTo>
                  <a:pt x="21122" y="958"/>
                </a:lnTo>
                <a:lnTo>
                  <a:pt x="18242" y="958"/>
                </a:lnTo>
                <a:lnTo>
                  <a:pt x="18242" y="1923"/>
                </a:lnTo>
                <a:lnTo>
                  <a:pt x="15361" y="7679"/>
                </a:lnTo>
                <a:lnTo>
                  <a:pt x="12481" y="13441"/>
                </a:lnTo>
                <a:lnTo>
                  <a:pt x="10561" y="18240"/>
                </a:lnTo>
                <a:lnTo>
                  <a:pt x="8641" y="24003"/>
                </a:lnTo>
                <a:lnTo>
                  <a:pt x="6720" y="29759"/>
                </a:lnTo>
                <a:lnTo>
                  <a:pt x="4800" y="35521"/>
                </a:lnTo>
                <a:lnTo>
                  <a:pt x="2880" y="42237"/>
                </a:lnTo>
                <a:lnTo>
                  <a:pt x="1920" y="47999"/>
                </a:lnTo>
                <a:lnTo>
                  <a:pt x="960" y="53756"/>
                </a:lnTo>
                <a:lnTo>
                  <a:pt x="960" y="59518"/>
                </a:lnTo>
                <a:lnTo>
                  <a:pt x="0" y="65282"/>
                </a:lnTo>
                <a:lnTo>
                  <a:pt x="0" y="77759"/>
                </a:lnTo>
                <a:lnTo>
                  <a:pt x="960" y="83516"/>
                </a:lnTo>
                <a:lnTo>
                  <a:pt x="960" y="89278"/>
                </a:lnTo>
                <a:lnTo>
                  <a:pt x="1920" y="95999"/>
                </a:lnTo>
                <a:lnTo>
                  <a:pt x="2880" y="101755"/>
                </a:lnTo>
                <a:lnTo>
                  <a:pt x="4800" y="107519"/>
                </a:lnTo>
                <a:lnTo>
                  <a:pt x="5760" y="113275"/>
                </a:lnTo>
                <a:lnTo>
                  <a:pt x="7680" y="119038"/>
                </a:lnTo>
                <a:lnTo>
                  <a:pt x="10561" y="124795"/>
                </a:lnTo>
                <a:lnTo>
                  <a:pt x="12481" y="129599"/>
                </a:lnTo>
                <a:lnTo>
                  <a:pt x="15361" y="135355"/>
                </a:lnTo>
                <a:lnTo>
                  <a:pt x="18242" y="141117"/>
                </a:lnTo>
                <a:lnTo>
                  <a:pt x="18242" y="142076"/>
                </a:lnTo>
                <a:lnTo>
                  <a:pt x="20147" y="142076"/>
                </a:lnTo>
                <a:lnTo>
                  <a:pt x="21122" y="143035"/>
                </a:lnTo>
                <a:lnTo>
                  <a:pt x="26868" y="143035"/>
                </a:lnTo>
                <a:lnTo>
                  <a:pt x="27828" y="142076"/>
                </a:lnTo>
                <a:lnTo>
                  <a:pt x="28803" y="142076"/>
                </a:lnTo>
                <a:lnTo>
                  <a:pt x="29763" y="141117"/>
                </a:lnTo>
                <a:lnTo>
                  <a:pt x="29763" y="140154"/>
                </a:lnTo>
                <a:lnTo>
                  <a:pt x="28803" y="139196"/>
                </a:lnTo>
                <a:lnTo>
                  <a:pt x="25023" y="130158"/>
                </a:lnTo>
                <a:lnTo>
                  <a:pt x="21012" y="118012"/>
                </a:lnTo>
                <a:lnTo>
                  <a:pt x="18242" y="105596"/>
                </a:lnTo>
                <a:lnTo>
                  <a:pt x="16313" y="96282"/>
                </a:lnTo>
                <a:lnTo>
                  <a:pt x="14832" y="83660"/>
                </a:lnTo>
                <a:lnTo>
                  <a:pt x="14401" y="7103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6" name="object 356"/>
          <p:cNvSpPr/>
          <p:nvPr/>
        </p:nvSpPr>
        <p:spPr>
          <a:xfrm>
            <a:off x="2092010" y="8694509"/>
            <a:ext cx="76809" cy="106555"/>
          </a:xfrm>
          <a:custGeom>
            <a:avLst/>
            <a:gdLst/>
            <a:ahLst/>
            <a:cxnLst/>
            <a:rect l="l" t="t" r="r" b="b"/>
            <a:pathLst>
              <a:path w="76809" h="106555">
                <a:moveTo>
                  <a:pt x="22082" y="5756"/>
                </a:moveTo>
                <a:lnTo>
                  <a:pt x="17282" y="9595"/>
                </a:lnTo>
                <a:lnTo>
                  <a:pt x="13441" y="14400"/>
                </a:lnTo>
                <a:lnTo>
                  <a:pt x="9601" y="19197"/>
                </a:lnTo>
                <a:lnTo>
                  <a:pt x="5760" y="24955"/>
                </a:lnTo>
                <a:lnTo>
                  <a:pt x="3840" y="31676"/>
                </a:lnTo>
                <a:lnTo>
                  <a:pt x="960" y="38397"/>
                </a:lnTo>
                <a:lnTo>
                  <a:pt x="0" y="46076"/>
                </a:lnTo>
                <a:lnTo>
                  <a:pt x="0" y="63358"/>
                </a:lnTo>
                <a:lnTo>
                  <a:pt x="960" y="70073"/>
                </a:lnTo>
                <a:lnTo>
                  <a:pt x="3840" y="76794"/>
                </a:lnTo>
                <a:lnTo>
                  <a:pt x="5760" y="83515"/>
                </a:lnTo>
                <a:lnTo>
                  <a:pt x="8641" y="89272"/>
                </a:lnTo>
                <a:lnTo>
                  <a:pt x="12481" y="93111"/>
                </a:lnTo>
                <a:lnTo>
                  <a:pt x="16322" y="97917"/>
                </a:lnTo>
                <a:lnTo>
                  <a:pt x="21122" y="100791"/>
                </a:lnTo>
                <a:lnTo>
                  <a:pt x="25923" y="103673"/>
                </a:lnTo>
                <a:lnTo>
                  <a:pt x="31683" y="105596"/>
                </a:lnTo>
                <a:lnTo>
                  <a:pt x="38404" y="106555"/>
                </a:lnTo>
                <a:lnTo>
                  <a:pt x="52806" y="106555"/>
                </a:lnTo>
                <a:lnTo>
                  <a:pt x="55686" y="105596"/>
                </a:lnTo>
                <a:lnTo>
                  <a:pt x="59527" y="104637"/>
                </a:lnTo>
                <a:lnTo>
                  <a:pt x="62407" y="103673"/>
                </a:lnTo>
                <a:lnTo>
                  <a:pt x="64328" y="102714"/>
                </a:lnTo>
                <a:lnTo>
                  <a:pt x="67193" y="101755"/>
                </a:lnTo>
                <a:lnTo>
                  <a:pt x="69128" y="100791"/>
                </a:lnTo>
                <a:lnTo>
                  <a:pt x="71033" y="99832"/>
                </a:lnTo>
                <a:lnTo>
                  <a:pt x="72969" y="98874"/>
                </a:lnTo>
                <a:lnTo>
                  <a:pt x="73913" y="97917"/>
                </a:lnTo>
                <a:lnTo>
                  <a:pt x="73913" y="96952"/>
                </a:lnTo>
                <a:lnTo>
                  <a:pt x="74874" y="96952"/>
                </a:lnTo>
                <a:lnTo>
                  <a:pt x="74874" y="95993"/>
                </a:lnTo>
                <a:lnTo>
                  <a:pt x="75849" y="95993"/>
                </a:lnTo>
                <a:lnTo>
                  <a:pt x="75849" y="93111"/>
                </a:lnTo>
                <a:lnTo>
                  <a:pt x="76809" y="92153"/>
                </a:lnTo>
                <a:lnTo>
                  <a:pt x="76809" y="89272"/>
                </a:lnTo>
                <a:lnTo>
                  <a:pt x="75849" y="88314"/>
                </a:lnTo>
                <a:lnTo>
                  <a:pt x="75849" y="84473"/>
                </a:lnTo>
                <a:lnTo>
                  <a:pt x="73913" y="84473"/>
                </a:lnTo>
                <a:lnTo>
                  <a:pt x="72008" y="85432"/>
                </a:lnTo>
                <a:lnTo>
                  <a:pt x="71033" y="86397"/>
                </a:lnTo>
                <a:lnTo>
                  <a:pt x="69128" y="87355"/>
                </a:lnTo>
                <a:lnTo>
                  <a:pt x="68168" y="88314"/>
                </a:lnTo>
                <a:lnTo>
                  <a:pt x="65288" y="89272"/>
                </a:lnTo>
                <a:lnTo>
                  <a:pt x="63367" y="91194"/>
                </a:lnTo>
                <a:lnTo>
                  <a:pt x="60487" y="92153"/>
                </a:lnTo>
                <a:lnTo>
                  <a:pt x="57607" y="93111"/>
                </a:lnTo>
                <a:lnTo>
                  <a:pt x="54726" y="94076"/>
                </a:lnTo>
                <a:lnTo>
                  <a:pt x="42245" y="94076"/>
                </a:lnTo>
                <a:lnTo>
                  <a:pt x="37444" y="93111"/>
                </a:lnTo>
                <a:lnTo>
                  <a:pt x="33604" y="92153"/>
                </a:lnTo>
                <a:lnTo>
                  <a:pt x="29763" y="90237"/>
                </a:lnTo>
                <a:lnTo>
                  <a:pt x="25923" y="87355"/>
                </a:lnTo>
                <a:lnTo>
                  <a:pt x="24002" y="84473"/>
                </a:lnTo>
                <a:lnTo>
                  <a:pt x="21122" y="80634"/>
                </a:lnTo>
                <a:lnTo>
                  <a:pt x="19202" y="75835"/>
                </a:lnTo>
                <a:lnTo>
                  <a:pt x="17282" y="71038"/>
                </a:lnTo>
                <a:lnTo>
                  <a:pt x="16322" y="66234"/>
                </a:lnTo>
                <a:lnTo>
                  <a:pt x="15361" y="60476"/>
                </a:lnTo>
                <a:lnTo>
                  <a:pt x="15361" y="47035"/>
                </a:lnTo>
                <a:lnTo>
                  <a:pt x="16322" y="41279"/>
                </a:lnTo>
                <a:lnTo>
                  <a:pt x="17282" y="35515"/>
                </a:lnTo>
                <a:lnTo>
                  <a:pt x="19202" y="30717"/>
                </a:lnTo>
                <a:lnTo>
                  <a:pt x="21122" y="25918"/>
                </a:lnTo>
                <a:lnTo>
                  <a:pt x="24002" y="23038"/>
                </a:lnTo>
                <a:lnTo>
                  <a:pt x="26883" y="19197"/>
                </a:lnTo>
                <a:lnTo>
                  <a:pt x="29763" y="16317"/>
                </a:lnTo>
                <a:lnTo>
                  <a:pt x="33604" y="14400"/>
                </a:lnTo>
                <a:lnTo>
                  <a:pt x="37444" y="12476"/>
                </a:lnTo>
                <a:lnTo>
                  <a:pt x="41285" y="11518"/>
                </a:lnTo>
                <a:lnTo>
                  <a:pt x="50886" y="11518"/>
                </a:lnTo>
                <a:lnTo>
                  <a:pt x="54726" y="12476"/>
                </a:lnTo>
                <a:lnTo>
                  <a:pt x="57607" y="13435"/>
                </a:lnTo>
                <a:lnTo>
                  <a:pt x="60487" y="14400"/>
                </a:lnTo>
                <a:lnTo>
                  <a:pt x="63367" y="15358"/>
                </a:lnTo>
                <a:lnTo>
                  <a:pt x="65288" y="16317"/>
                </a:lnTo>
                <a:lnTo>
                  <a:pt x="67193" y="18239"/>
                </a:lnTo>
                <a:lnTo>
                  <a:pt x="69128" y="19197"/>
                </a:lnTo>
                <a:lnTo>
                  <a:pt x="70088" y="20156"/>
                </a:lnTo>
                <a:lnTo>
                  <a:pt x="72008" y="21115"/>
                </a:lnTo>
                <a:lnTo>
                  <a:pt x="72969" y="22079"/>
                </a:lnTo>
                <a:lnTo>
                  <a:pt x="73913" y="22079"/>
                </a:lnTo>
                <a:lnTo>
                  <a:pt x="74874" y="21115"/>
                </a:lnTo>
                <a:lnTo>
                  <a:pt x="74874" y="20156"/>
                </a:lnTo>
                <a:lnTo>
                  <a:pt x="75849" y="20156"/>
                </a:lnTo>
                <a:lnTo>
                  <a:pt x="75849" y="11518"/>
                </a:lnTo>
                <a:lnTo>
                  <a:pt x="74874" y="10559"/>
                </a:lnTo>
                <a:lnTo>
                  <a:pt x="74874" y="9595"/>
                </a:lnTo>
                <a:lnTo>
                  <a:pt x="73913" y="8638"/>
                </a:lnTo>
                <a:lnTo>
                  <a:pt x="72969" y="7679"/>
                </a:lnTo>
                <a:lnTo>
                  <a:pt x="71033" y="6720"/>
                </a:lnTo>
                <a:lnTo>
                  <a:pt x="70088" y="5756"/>
                </a:lnTo>
                <a:lnTo>
                  <a:pt x="68168" y="4797"/>
                </a:lnTo>
                <a:lnTo>
                  <a:pt x="65288" y="2880"/>
                </a:lnTo>
                <a:lnTo>
                  <a:pt x="63367" y="2880"/>
                </a:lnTo>
                <a:lnTo>
                  <a:pt x="60487" y="1915"/>
                </a:lnTo>
                <a:lnTo>
                  <a:pt x="57607" y="957"/>
                </a:lnTo>
                <a:lnTo>
                  <a:pt x="55686" y="0"/>
                </a:lnTo>
                <a:lnTo>
                  <a:pt x="39364" y="0"/>
                </a:lnTo>
                <a:lnTo>
                  <a:pt x="33604" y="957"/>
                </a:lnTo>
                <a:lnTo>
                  <a:pt x="27843" y="2880"/>
                </a:lnTo>
                <a:lnTo>
                  <a:pt x="22082" y="575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7" name="object 357"/>
          <p:cNvSpPr/>
          <p:nvPr/>
        </p:nvSpPr>
        <p:spPr>
          <a:xfrm>
            <a:off x="2175540" y="8694509"/>
            <a:ext cx="90236" cy="105596"/>
          </a:xfrm>
          <a:custGeom>
            <a:avLst/>
            <a:gdLst/>
            <a:ahLst/>
            <a:cxnLst/>
            <a:rect l="l" t="t" r="r" b="b"/>
            <a:pathLst>
              <a:path w="90236" h="105596">
                <a:moveTo>
                  <a:pt x="14386" y="102714"/>
                </a:moveTo>
                <a:lnTo>
                  <a:pt x="23027" y="77752"/>
                </a:lnTo>
                <a:lnTo>
                  <a:pt x="66233" y="77752"/>
                </a:lnTo>
                <a:lnTo>
                  <a:pt x="63352" y="67197"/>
                </a:lnTo>
                <a:lnTo>
                  <a:pt x="26868" y="67197"/>
                </a:lnTo>
                <a:lnTo>
                  <a:pt x="36469" y="2880"/>
                </a:lnTo>
                <a:lnTo>
                  <a:pt x="944" y="100791"/>
                </a:lnTo>
                <a:lnTo>
                  <a:pt x="0" y="101755"/>
                </a:lnTo>
                <a:lnTo>
                  <a:pt x="0" y="104637"/>
                </a:lnTo>
                <a:lnTo>
                  <a:pt x="944" y="104637"/>
                </a:lnTo>
                <a:lnTo>
                  <a:pt x="944" y="105596"/>
                </a:lnTo>
                <a:lnTo>
                  <a:pt x="12466" y="105596"/>
                </a:lnTo>
                <a:lnTo>
                  <a:pt x="13426" y="104637"/>
                </a:lnTo>
                <a:lnTo>
                  <a:pt x="14386" y="103673"/>
                </a:lnTo>
                <a:lnTo>
                  <a:pt x="14386" y="102714"/>
                </a:lnTo>
                <a:close/>
              </a:path>
              <a:path w="90236" h="105596">
                <a:moveTo>
                  <a:pt x="77754" y="105596"/>
                </a:moveTo>
                <a:lnTo>
                  <a:pt x="89260" y="105596"/>
                </a:lnTo>
                <a:lnTo>
                  <a:pt x="89260" y="104637"/>
                </a:lnTo>
                <a:lnTo>
                  <a:pt x="90236" y="104637"/>
                </a:lnTo>
                <a:lnTo>
                  <a:pt x="90236" y="101755"/>
                </a:lnTo>
                <a:lnTo>
                  <a:pt x="89260" y="100791"/>
                </a:lnTo>
                <a:lnTo>
                  <a:pt x="54711" y="2880"/>
                </a:lnTo>
                <a:lnTo>
                  <a:pt x="53751" y="1915"/>
                </a:lnTo>
                <a:lnTo>
                  <a:pt x="52791" y="957"/>
                </a:lnTo>
                <a:lnTo>
                  <a:pt x="48950" y="957"/>
                </a:lnTo>
                <a:lnTo>
                  <a:pt x="47990" y="0"/>
                </a:lnTo>
                <a:lnTo>
                  <a:pt x="42230" y="0"/>
                </a:lnTo>
                <a:lnTo>
                  <a:pt x="41269" y="957"/>
                </a:lnTo>
                <a:lnTo>
                  <a:pt x="37429" y="957"/>
                </a:lnTo>
                <a:lnTo>
                  <a:pt x="37429" y="1915"/>
                </a:lnTo>
                <a:lnTo>
                  <a:pt x="36469" y="1915"/>
                </a:lnTo>
                <a:lnTo>
                  <a:pt x="36469" y="2880"/>
                </a:lnTo>
                <a:lnTo>
                  <a:pt x="26868" y="67197"/>
                </a:lnTo>
                <a:lnTo>
                  <a:pt x="44150" y="14400"/>
                </a:lnTo>
                <a:lnTo>
                  <a:pt x="63352" y="67197"/>
                </a:lnTo>
                <a:lnTo>
                  <a:pt x="66233" y="77752"/>
                </a:lnTo>
                <a:lnTo>
                  <a:pt x="75834" y="103673"/>
                </a:lnTo>
                <a:lnTo>
                  <a:pt x="75834" y="104637"/>
                </a:lnTo>
                <a:lnTo>
                  <a:pt x="76794" y="104637"/>
                </a:lnTo>
                <a:lnTo>
                  <a:pt x="76794" y="105596"/>
                </a:lnTo>
                <a:lnTo>
                  <a:pt x="77754" y="10559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8" name="object 358"/>
          <p:cNvSpPr/>
          <p:nvPr/>
        </p:nvSpPr>
        <p:spPr>
          <a:xfrm>
            <a:off x="2283043" y="8695466"/>
            <a:ext cx="28803" cy="104639"/>
          </a:xfrm>
          <a:custGeom>
            <a:avLst/>
            <a:gdLst/>
            <a:ahLst/>
            <a:cxnLst/>
            <a:rect l="l" t="t" r="r" b="b"/>
            <a:pathLst>
              <a:path w="28803" h="104639">
                <a:moveTo>
                  <a:pt x="0" y="1923"/>
                </a:moveTo>
                <a:lnTo>
                  <a:pt x="0" y="102716"/>
                </a:lnTo>
                <a:lnTo>
                  <a:pt x="975" y="102716"/>
                </a:lnTo>
                <a:lnTo>
                  <a:pt x="2880" y="103680"/>
                </a:lnTo>
                <a:lnTo>
                  <a:pt x="3840" y="104639"/>
                </a:lnTo>
                <a:lnTo>
                  <a:pt x="26883" y="104639"/>
                </a:lnTo>
                <a:lnTo>
                  <a:pt x="13441" y="93119"/>
                </a:lnTo>
                <a:lnTo>
                  <a:pt x="13441" y="11519"/>
                </a:lnTo>
                <a:lnTo>
                  <a:pt x="28803" y="0"/>
                </a:lnTo>
                <a:lnTo>
                  <a:pt x="2880" y="0"/>
                </a:lnTo>
                <a:lnTo>
                  <a:pt x="975" y="958"/>
                </a:lnTo>
                <a:lnTo>
                  <a:pt x="0" y="19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9" name="object 359"/>
          <p:cNvSpPr/>
          <p:nvPr/>
        </p:nvSpPr>
        <p:spPr>
          <a:xfrm>
            <a:off x="2296485" y="8695466"/>
            <a:ext cx="67208" cy="104639"/>
          </a:xfrm>
          <a:custGeom>
            <a:avLst/>
            <a:gdLst/>
            <a:ahLst/>
            <a:cxnLst/>
            <a:rect l="l" t="t" r="r" b="b"/>
            <a:pathLst>
              <a:path w="67208" h="104639">
                <a:moveTo>
                  <a:pt x="21122" y="93119"/>
                </a:moveTo>
                <a:lnTo>
                  <a:pt x="0" y="93119"/>
                </a:lnTo>
                <a:lnTo>
                  <a:pt x="13441" y="104639"/>
                </a:lnTo>
                <a:lnTo>
                  <a:pt x="23042" y="104639"/>
                </a:lnTo>
                <a:lnTo>
                  <a:pt x="30723" y="103680"/>
                </a:lnTo>
                <a:lnTo>
                  <a:pt x="36484" y="100798"/>
                </a:lnTo>
                <a:lnTo>
                  <a:pt x="43205" y="98875"/>
                </a:lnTo>
                <a:lnTo>
                  <a:pt x="48966" y="95036"/>
                </a:lnTo>
                <a:lnTo>
                  <a:pt x="52806" y="91196"/>
                </a:lnTo>
                <a:lnTo>
                  <a:pt x="57607" y="86398"/>
                </a:lnTo>
                <a:lnTo>
                  <a:pt x="61447" y="80636"/>
                </a:lnTo>
                <a:lnTo>
                  <a:pt x="63367" y="73920"/>
                </a:lnTo>
                <a:lnTo>
                  <a:pt x="65272" y="67199"/>
                </a:lnTo>
                <a:lnTo>
                  <a:pt x="67208" y="59519"/>
                </a:lnTo>
                <a:lnTo>
                  <a:pt x="67208" y="42237"/>
                </a:lnTo>
                <a:lnTo>
                  <a:pt x="65272" y="35516"/>
                </a:lnTo>
                <a:lnTo>
                  <a:pt x="63367" y="29760"/>
                </a:lnTo>
                <a:lnTo>
                  <a:pt x="61447" y="23039"/>
                </a:lnTo>
                <a:lnTo>
                  <a:pt x="57607" y="18240"/>
                </a:lnTo>
                <a:lnTo>
                  <a:pt x="53766" y="13443"/>
                </a:lnTo>
                <a:lnTo>
                  <a:pt x="49926" y="8638"/>
                </a:lnTo>
                <a:lnTo>
                  <a:pt x="44165" y="5763"/>
                </a:lnTo>
                <a:lnTo>
                  <a:pt x="38404" y="3840"/>
                </a:lnTo>
                <a:lnTo>
                  <a:pt x="31683" y="958"/>
                </a:lnTo>
                <a:lnTo>
                  <a:pt x="24002" y="0"/>
                </a:lnTo>
                <a:lnTo>
                  <a:pt x="15361" y="0"/>
                </a:lnTo>
                <a:lnTo>
                  <a:pt x="0" y="11519"/>
                </a:lnTo>
                <a:lnTo>
                  <a:pt x="22082" y="11519"/>
                </a:lnTo>
                <a:lnTo>
                  <a:pt x="27843" y="12478"/>
                </a:lnTo>
                <a:lnTo>
                  <a:pt x="31683" y="14401"/>
                </a:lnTo>
                <a:lnTo>
                  <a:pt x="36484" y="16318"/>
                </a:lnTo>
                <a:lnTo>
                  <a:pt x="40325" y="19199"/>
                </a:lnTo>
                <a:lnTo>
                  <a:pt x="43205" y="23039"/>
                </a:lnTo>
                <a:lnTo>
                  <a:pt x="46085" y="25920"/>
                </a:lnTo>
                <a:lnTo>
                  <a:pt x="48966" y="30719"/>
                </a:lnTo>
                <a:lnTo>
                  <a:pt x="49926" y="35516"/>
                </a:lnTo>
                <a:lnTo>
                  <a:pt x="51846" y="40321"/>
                </a:lnTo>
                <a:lnTo>
                  <a:pt x="51846" y="58561"/>
                </a:lnTo>
                <a:lnTo>
                  <a:pt x="50886" y="64318"/>
                </a:lnTo>
                <a:lnTo>
                  <a:pt x="49926" y="70081"/>
                </a:lnTo>
                <a:lnTo>
                  <a:pt x="48006" y="74878"/>
                </a:lnTo>
                <a:lnTo>
                  <a:pt x="46085" y="78719"/>
                </a:lnTo>
                <a:lnTo>
                  <a:pt x="43205" y="82558"/>
                </a:lnTo>
                <a:lnTo>
                  <a:pt x="39364" y="86398"/>
                </a:lnTo>
                <a:lnTo>
                  <a:pt x="35524" y="88315"/>
                </a:lnTo>
                <a:lnTo>
                  <a:pt x="31683" y="90237"/>
                </a:lnTo>
                <a:lnTo>
                  <a:pt x="26883" y="92154"/>
                </a:lnTo>
                <a:lnTo>
                  <a:pt x="21122" y="9311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0" name="object 360"/>
          <p:cNvSpPr/>
          <p:nvPr/>
        </p:nvSpPr>
        <p:spPr>
          <a:xfrm>
            <a:off x="2371374" y="8681066"/>
            <a:ext cx="62392" cy="141119"/>
          </a:xfrm>
          <a:custGeom>
            <a:avLst/>
            <a:gdLst/>
            <a:ahLst/>
            <a:cxnLst/>
            <a:rect l="l" t="t" r="r" b="b"/>
            <a:pathLst>
              <a:path w="62392" h="141119">
                <a:moveTo>
                  <a:pt x="12466" y="139196"/>
                </a:moveTo>
                <a:lnTo>
                  <a:pt x="13426" y="138237"/>
                </a:lnTo>
                <a:lnTo>
                  <a:pt x="62392" y="3840"/>
                </a:lnTo>
                <a:lnTo>
                  <a:pt x="62392" y="1923"/>
                </a:lnTo>
                <a:lnTo>
                  <a:pt x="61432" y="1923"/>
                </a:lnTo>
                <a:lnTo>
                  <a:pt x="61432" y="958"/>
                </a:lnTo>
                <a:lnTo>
                  <a:pt x="60472" y="958"/>
                </a:lnTo>
                <a:lnTo>
                  <a:pt x="59512" y="0"/>
                </a:lnTo>
                <a:lnTo>
                  <a:pt x="51831" y="0"/>
                </a:lnTo>
                <a:lnTo>
                  <a:pt x="51831" y="958"/>
                </a:lnTo>
                <a:lnTo>
                  <a:pt x="49911" y="958"/>
                </a:lnTo>
                <a:lnTo>
                  <a:pt x="49911" y="1923"/>
                </a:lnTo>
                <a:lnTo>
                  <a:pt x="48950" y="1923"/>
                </a:lnTo>
                <a:lnTo>
                  <a:pt x="48950" y="2881"/>
                </a:lnTo>
                <a:lnTo>
                  <a:pt x="0" y="137278"/>
                </a:lnTo>
                <a:lnTo>
                  <a:pt x="0" y="140154"/>
                </a:lnTo>
                <a:lnTo>
                  <a:pt x="944" y="140154"/>
                </a:lnTo>
                <a:lnTo>
                  <a:pt x="944" y="141119"/>
                </a:lnTo>
                <a:lnTo>
                  <a:pt x="10561" y="141119"/>
                </a:lnTo>
                <a:lnTo>
                  <a:pt x="11506" y="140154"/>
                </a:lnTo>
                <a:lnTo>
                  <a:pt x="12466" y="140154"/>
                </a:lnTo>
                <a:lnTo>
                  <a:pt x="12466" y="13919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1" name="object 361"/>
          <p:cNvSpPr/>
          <p:nvPr/>
        </p:nvSpPr>
        <p:spPr>
          <a:xfrm>
            <a:off x="2442408" y="8694509"/>
            <a:ext cx="75834" cy="106555"/>
          </a:xfrm>
          <a:custGeom>
            <a:avLst/>
            <a:gdLst/>
            <a:ahLst/>
            <a:cxnLst/>
            <a:rect l="l" t="t" r="r" b="b"/>
            <a:pathLst>
              <a:path w="75834" h="106555">
                <a:moveTo>
                  <a:pt x="75834" y="11518"/>
                </a:moveTo>
                <a:lnTo>
                  <a:pt x="74874" y="11518"/>
                </a:lnTo>
                <a:lnTo>
                  <a:pt x="74874" y="9595"/>
                </a:lnTo>
                <a:lnTo>
                  <a:pt x="73913" y="8638"/>
                </a:lnTo>
                <a:lnTo>
                  <a:pt x="72953" y="8638"/>
                </a:lnTo>
                <a:lnTo>
                  <a:pt x="72953" y="7679"/>
                </a:lnTo>
                <a:lnTo>
                  <a:pt x="71033" y="6720"/>
                </a:lnTo>
                <a:lnTo>
                  <a:pt x="69113" y="5756"/>
                </a:lnTo>
                <a:lnTo>
                  <a:pt x="67193" y="4797"/>
                </a:lnTo>
                <a:lnTo>
                  <a:pt x="65272" y="2880"/>
                </a:lnTo>
                <a:lnTo>
                  <a:pt x="63352" y="2880"/>
                </a:lnTo>
                <a:lnTo>
                  <a:pt x="60472" y="1915"/>
                </a:lnTo>
                <a:lnTo>
                  <a:pt x="57591" y="957"/>
                </a:lnTo>
                <a:lnTo>
                  <a:pt x="54711" y="0"/>
                </a:lnTo>
                <a:lnTo>
                  <a:pt x="39349" y="0"/>
                </a:lnTo>
                <a:lnTo>
                  <a:pt x="32628" y="957"/>
                </a:lnTo>
                <a:lnTo>
                  <a:pt x="27828" y="2880"/>
                </a:lnTo>
                <a:lnTo>
                  <a:pt x="22067" y="5756"/>
                </a:lnTo>
                <a:lnTo>
                  <a:pt x="17266" y="9595"/>
                </a:lnTo>
                <a:lnTo>
                  <a:pt x="12481" y="14400"/>
                </a:lnTo>
                <a:lnTo>
                  <a:pt x="8641" y="19197"/>
                </a:lnTo>
                <a:lnTo>
                  <a:pt x="5760" y="24955"/>
                </a:lnTo>
                <a:lnTo>
                  <a:pt x="3840" y="31676"/>
                </a:lnTo>
                <a:lnTo>
                  <a:pt x="960" y="38397"/>
                </a:lnTo>
                <a:lnTo>
                  <a:pt x="0" y="46076"/>
                </a:lnTo>
                <a:lnTo>
                  <a:pt x="0" y="63358"/>
                </a:lnTo>
                <a:lnTo>
                  <a:pt x="960" y="70073"/>
                </a:lnTo>
                <a:lnTo>
                  <a:pt x="2880" y="76794"/>
                </a:lnTo>
                <a:lnTo>
                  <a:pt x="5760" y="83515"/>
                </a:lnTo>
                <a:lnTo>
                  <a:pt x="8641" y="89272"/>
                </a:lnTo>
                <a:lnTo>
                  <a:pt x="12481" y="93111"/>
                </a:lnTo>
                <a:lnTo>
                  <a:pt x="16322" y="97917"/>
                </a:lnTo>
                <a:lnTo>
                  <a:pt x="21107" y="100791"/>
                </a:lnTo>
                <a:lnTo>
                  <a:pt x="25907" y="103673"/>
                </a:lnTo>
                <a:lnTo>
                  <a:pt x="31668" y="105596"/>
                </a:lnTo>
                <a:lnTo>
                  <a:pt x="37444" y="106555"/>
                </a:lnTo>
                <a:lnTo>
                  <a:pt x="51831" y="106555"/>
                </a:lnTo>
                <a:lnTo>
                  <a:pt x="55671" y="105596"/>
                </a:lnTo>
                <a:lnTo>
                  <a:pt x="58552" y="104637"/>
                </a:lnTo>
                <a:lnTo>
                  <a:pt x="61432" y="103673"/>
                </a:lnTo>
                <a:lnTo>
                  <a:pt x="64312" y="102714"/>
                </a:lnTo>
                <a:lnTo>
                  <a:pt x="67193" y="101755"/>
                </a:lnTo>
                <a:lnTo>
                  <a:pt x="69113" y="100791"/>
                </a:lnTo>
                <a:lnTo>
                  <a:pt x="71033" y="99832"/>
                </a:lnTo>
                <a:lnTo>
                  <a:pt x="72953" y="98874"/>
                </a:lnTo>
                <a:lnTo>
                  <a:pt x="73913" y="97917"/>
                </a:lnTo>
                <a:lnTo>
                  <a:pt x="73913" y="96952"/>
                </a:lnTo>
                <a:lnTo>
                  <a:pt x="74874" y="96952"/>
                </a:lnTo>
                <a:lnTo>
                  <a:pt x="74874" y="95993"/>
                </a:lnTo>
                <a:lnTo>
                  <a:pt x="75834" y="95035"/>
                </a:lnTo>
                <a:lnTo>
                  <a:pt x="75834" y="85432"/>
                </a:lnTo>
                <a:lnTo>
                  <a:pt x="74874" y="84473"/>
                </a:lnTo>
                <a:lnTo>
                  <a:pt x="72953" y="84473"/>
                </a:lnTo>
                <a:lnTo>
                  <a:pt x="71993" y="85432"/>
                </a:lnTo>
                <a:lnTo>
                  <a:pt x="71033" y="86397"/>
                </a:lnTo>
                <a:lnTo>
                  <a:pt x="69113" y="87355"/>
                </a:lnTo>
                <a:lnTo>
                  <a:pt x="67193" y="88314"/>
                </a:lnTo>
                <a:lnTo>
                  <a:pt x="65272" y="89272"/>
                </a:lnTo>
                <a:lnTo>
                  <a:pt x="63352" y="91194"/>
                </a:lnTo>
                <a:lnTo>
                  <a:pt x="60472" y="92153"/>
                </a:lnTo>
                <a:lnTo>
                  <a:pt x="57591" y="93111"/>
                </a:lnTo>
                <a:lnTo>
                  <a:pt x="54711" y="94076"/>
                </a:lnTo>
                <a:lnTo>
                  <a:pt x="41269" y="94076"/>
                </a:lnTo>
                <a:lnTo>
                  <a:pt x="37444" y="93111"/>
                </a:lnTo>
                <a:lnTo>
                  <a:pt x="33588" y="92153"/>
                </a:lnTo>
                <a:lnTo>
                  <a:pt x="29748" y="90237"/>
                </a:lnTo>
                <a:lnTo>
                  <a:pt x="25907" y="87355"/>
                </a:lnTo>
                <a:lnTo>
                  <a:pt x="23042" y="84473"/>
                </a:lnTo>
                <a:lnTo>
                  <a:pt x="21107" y="80634"/>
                </a:lnTo>
                <a:lnTo>
                  <a:pt x="19202" y="75835"/>
                </a:lnTo>
                <a:lnTo>
                  <a:pt x="17266" y="71038"/>
                </a:lnTo>
                <a:lnTo>
                  <a:pt x="16322" y="66234"/>
                </a:lnTo>
                <a:lnTo>
                  <a:pt x="15361" y="60476"/>
                </a:lnTo>
                <a:lnTo>
                  <a:pt x="15361" y="47035"/>
                </a:lnTo>
                <a:lnTo>
                  <a:pt x="16322" y="41279"/>
                </a:lnTo>
                <a:lnTo>
                  <a:pt x="17266" y="35515"/>
                </a:lnTo>
                <a:lnTo>
                  <a:pt x="19202" y="30717"/>
                </a:lnTo>
                <a:lnTo>
                  <a:pt x="21107" y="25918"/>
                </a:lnTo>
                <a:lnTo>
                  <a:pt x="24002" y="23038"/>
                </a:lnTo>
                <a:lnTo>
                  <a:pt x="26883" y="19197"/>
                </a:lnTo>
                <a:lnTo>
                  <a:pt x="29748" y="16317"/>
                </a:lnTo>
                <a:lnTo>
                  <a:pt x="33588" y="14400"/>
                </a:lnTo>
                <a:lnTo>
                  <a:pt x="37444" y="12476"/>
                </a:lnTo>
                <a:lnTo>
                  <a:pt x="41269" y="11518"/>
                </a:lnTo>
                <a:lnTo>
                  <a:pt x="50871" y="11518"/>
                </a:lnTo>
                <a:lnTo>
                  <a:pt x="53751" y="12476"/>
                </a:lnTo>
                <a:lnTo>
                  <a:pt x="56631" y="13435"/>
                </a:lnTo>
                <a:lnTo>
                  <a:pt x="60472" y="14400"/>
                </a:lnTo>
                <a:lnTo>
                  <a:pt x="62392" y="15358"/>
                </a:lnTo>
                <a:lnTo>
                  <a:pt x="65272" y="16317"/>
                </a:lnTo>
                <a:lnTo>
                  <a:pt x="67193" y="18239"/>
                </a:lnTo>
                <a:lnTo>
                  <a:pt x="69113" y="19197"/>
                </a:lnTo>
                <a:lnTo>
                  <a:pt x="70073" y="20156"/>
                </a:lnTo>
                <a:lnTo>
                  <a:pt x="71033" y="21115"/>
                </a:lnTo>
                <a:lnTo>
                  <a:pt x="72953" y="22079"/>
                </a:lnTo>
                <a:lnTo>
                  <a:pt x="73913" y="22079"/>
                </a:lnTo>
                <a:lnTo>
                  <a:pt x="73913" y="21115"/>
                </a:lnTo>
                <a:lnTo>
                  <a:pt x="74874" y="21115"/>
                </a:lnTo>
                <a:lnTo>
                  <a:pt x="74874" y="20156"/>
                </a:lnTo>
                <a:lnTo>
                  <a:pt x="75834" y="19197"/>
                </a:lnTo>
                <a:lnTo>
                  <a:pt x="75834" y="1151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2" name="object 362"/>
          <p:cNvSpPr/>
          <p:nvPr/>
        </p:nvSpPr>
        <p:spPr>
          <a:xfrm>
            <a:off x="2525923" y="8694509"/>
            <a:ext cx="90236" cy="105596"/>
          </a:xfrm>
          <a:custGeom>
            <a:avLst/>
            <a:gdLst/>
            <a:ahLst/>
            <a:cxnLst/>
            <a:rect l="l" t="t" r="r" b="b"/>
            <a:pathLst>
              <a:path w="90236" h="105596">
                <a:moveTo>
                  <a:pt x="14401" y="102714"/>
                </a:moveTo>
                <a:lnTo>
                  <a:pt x="23042" y="77752"/>
                </a:lnTo>
                <a:lnTo>
                  <a:pt x="25923" y="67197"/>
                </a:lnTo>
                <a:lnTo>
                  <a:pt x="44150" y="14400"/>
                </a:lnTo>
                <a:lnTo>
                  <a:pt x="62392" y="67197"/>
                </a:lnTo>
                <a:lnTo>
                  <a:pt x="66233" y="77752"/>
                </a:lnTo>
                <a:lnTo>
                  <a:pt x="74874" y="103673"/>
                </a:lnTo>
                <a:lnTo>
                  <a:pt x="75834" y="103673"/>
                </a:lnTo>
                <a:lnTo>
                  <a:pt x="75834" y="104637"/>
                </a:lnTo>
                <a:lnTo>
                  <a:pt x="76794" y="105596"/>
                </a:lnTo>
                <a:lnTo>
                  <a:pt x="89275" y="105596"/>
                </a:lnTo>
                <a:lnTo>
                  <a:pt x="89275" y="104637"/>
                </a:lnTo>
                <a:lnTo>
                  <a:pt x="90236" y="104637"/>
                </a:lnTo>
                <a:lnTo>
                  <a:pt x="90236" y="101755"/>
                </a:lnTo>
                <a:lnTo>
                  <a:pt x="89275" y="100791"/>
                </a:lnTo>
                <a:lnTo>
                  <a:pt x="54711" y="2880"/>
                </a:lnTo>
                <a:lnTo>
                  <a:pt x="53751" y="2880"/>
                </a:lnTo>
                <a:lnTo>
                  <a:pt x="53751" y="1915"/>
                </a:lnTo>
                <a:lnTo>
                  <a:pt x="52791" y="957"/>
                </a:lnTo>
                <a:lnTo>
                  <a:pt x="48950" y="957"/>
                </a:lnTo>
                <a:lnTo>
                  <a:pt x="47990" y="0"/>
                </a:lnTo>
                <a:lnTo>
                  <a:pt x="42230" y="0"/>
                </a:lnTo>
                <a:lnTo>
                  <a:pt x="40309" y="957"/>
                </a:lnTo>
                <a:lnTo>
                  <a:pt x="37444" y="957"/>
                </a:lnTo>
                <a:lnTo>
                  <a:pt x="36469" y="1915"/>
                </a:lnTo>
                <a:lnTo>
                  <a:pt x="35509" y="2880"/>
                </a:lnTo>
                <a:lnTo>
                  <a:pt x="960" y="100791"/>
                </a:lnTo>
                <a:lnTo>
                  <a:pt x="0" y="101755"/>
                </a:lnTo>
                <a:lnTo>
                  <a:pt x="0" y="104637"/>
                </a:lnTo>
                <a:lnTo>
                  <a:pt x="960" y="104637"/>
                </a:lnTo>
                <a:lnTo>
                  <a:pt x="960" y="105596"/>
                </a:lnTo>
                <a:lnTo>
                  <a:pt x="12481" y="105596"/>
                </a:lnTo>
                <a:lnTo>
                  <a:pt x="12481" y="104637"/>
                </a:lnTo>
                <a:lnTo>
                  <a:pt x="13441" y="104637"/>
                </a:lnTo>
                <a:lnTo>
                  <a:pt x="13441" y="103673"/>
                </a:lnTo>
                <a:lnTo>
                  <a:pt x="14401" y="103673"/>
                </a:lnTo>
                <a:lnTo>
                  <a:pt x="14401" y="102714"/>
                </a:lnTo>
                <a:close/>
              </a:path>
              <a:path w="90236" h="105596">
                <a:moveTo>
                  <a:pt x="25923" y="67197"/>
                </a:moveTo>
                <a:lnTo>
                  <a:pt x="23042" y="77752"/>
                </a:lnTo>
                <a:lnTo>
                  <a:pt x="66233" y="77752"/>
                </a:lnTo>
                <a:lnTo>
                  <a:pt x="62392" y="67197"/>
                </a:lnTo>
                <a:lnTo>
                  <a:pt x="25923" y="6719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3" name="object 363"/>
          <p:cNvSpPr/>
          <p:nvPr/>
        </p:nvSpPr>
        <p:spPr>
          <a:xfrm>
            <a:off x="2632481" y="8695466"/>
            <a:ext cx="114223" cy="104639"/>
          </a:xfrm>
          <a:custGeom>
            <a:avLst/>
            <a:gdLst/>
            <a:ahLst/>
            <a:cxnLst/>
            <a:rect l="l" t="t" r="r" b="b"/>
            <a:pathLst>
              <a:path w="114223" h="104639">
                <a:moveTo>
                  <a:pt x="0" y="3840"/>
                </a:moveTo>
                <a:lnTo>
                  <a:pt x="0" y="102716"/>
                </a:lnTo>
                <a:lnTo>
                  <a:pt x="960" y="102716"/>
                </a:lnTo>
                <a:lnTo>
                  <a:pt x="960" y="103680"/>
                </a:lnTo>
                <a:lnTo>
                  <a:pt x="1920" y="104639"/>
                </a:lnTo>
                <a:lnTo>
                  <a:pt x="12481" y="104639"/>
                </a:lnTo>
                <a:lnTo>
                  <a:pt x="13441" y="103680"/>
                </a:lnTo>
                <a:lnTo>
                  <a:pt x="13441" y="102716"/>
                </a:lnTo>
                <a:lnTo>
                  <a:pt x="14401" y="102716"/>
                </a:lnTo>
                <a:lnTo>
                  <a:pt x="14401" y="11519"/>
                </a:lnTo>
                <a:lnTo>
                  <a:pt x="49911" y="102716"/>
                </a:lnTo>
                <a:lnTo>
                  <a:pt x="49911" y="103680"/>
                </a:lnTo>
                <a:lnTo>
                  <a:pt x="50871" y="103680"/>
                </a:lnTo>
                <a:lnTo>
                  <a:pt x="51831" y="104639"/>
                </a:lnTo>
                <a:lnTo>
                  <a:pt x="61432" y="104639"/>
                </a:lnTo>
                <a:lnTo>
                  <a:pt x="62392" y="103680"/>
                </a:lnTo>
                <a:lnTo>
                  <a:pt x="63352" y="103680"/>
                </a:lnTo>
                <a:lnTo>
                  <a:pt x="63352" y="102716"/>
                </a:lnTo>
                <a:lnTo>
                  <a:pt x="100797" y="11519"/>
                </a:lnTo>
                <a:lnTo>
                  <a:pt x="100797" y="103680"/>
                </a:lnTo>
                <a:lnTo>
                  <a:pt x="101757" y="103680"/>
                </a:lnTo>
                <a:lnTo>
                  <a:pt x="101757" y="104639"/>
                </a:lnTo>
                <a:lnTo>
                  <a:pt x="113278" y="104639"/>
                </a:lnTo>
                <a:lnTo>
                  <a:pt x="113278" y="103680"/>
                </a:lnTo>
                <a:lnTo>
                  <a:pt x="114223" y="103680"/>
                </a:lnTo>
                <a:lnTo>
                  <a:pt x="114223" y="3840"/>
                </a:lnTo>
                <a:lnTo>
                  <a:pt x="113278" y="2881"/>
                </a:lnTo>
                <a:lnTo>
                  <a:pt x="113278" y="1923"/>
                </a:lnTo>
                <a:lnTo>
                  <a:pt x="112318" y="958"/>
                </a:lnTo>
                <a:lnTo>
                  <a:pt x="111358" y="0"/>
                </a:lnTo>
                <a:lnTo>
                  <a:pt x="95996" y="0"/>
                </a:lnTo>
                <a:lnTo>
                  <a:pt x="95036" y="958"/>
                </a:lnTo>
                <a:lnTo>
                  <a:pt x="94076" y="958"/>
                </a:lnTo>
                <a:lnTo>
                  <a:pt x="93116" y="1923"/>
                </a:lnTo>
                <a:lnTo>
                  <a:pt x="92156" y="2881"/>
                </a:lnTo>
                <a:lnTo>
                  <a:pt x="91196" y="3840"/>
                </a:lnTo>
                <a:lnTo>
                  <a:pt x="91196" y="4799"/>
                </a:lnTo>
                <a:lnTo>
                  <a:pt x="90236" y="5763"/>
                </a:lnTo>
                <a:lnTo>
                  <a:pt x="89275" y="6722"/>
                </a:lnTo>
                <a:lnTo>
                  <a:pt x="89275" y="8638"/>
                </a:lnTo>
                <a:lnTo>
                  <a:pt x="57591" y="84475"/>
                </a:lnTo>
                <a:lnTo>
                  <a:pt x="56631" y="84475"/>
                </a:lnTo>
                <a:lnTo>
                  <a:pt x="26868" y="8638"/>
                </a:lnTo>
                <a:lnTo>
                  <a:pt x="25923" y="6722"/>
                </a:lnTo>
                <a:lnTo>
                  <a:pt x="25923" y="5763"/>
                </a:lnTo>
                <a:lnTo>
                  <a:pt x="24963" y="4799"/>
                </a:lnTo>
                <a:lnTo>
                  <a:pt x="23987" y="3840"/>
                </a:lnTo>
                <a:lnTo>
                  <a:pt x="23027" y="2881"/>
                </a:lnTo>
                <a:lnTo>
                  <a:pt x="22082" y="1923"/>
                </a:lnTo>
                <a:lnTo>
                  <a:pt x="21122" y="958"/>
                </a:lnTo>
                <a:lnTo>
                  <a:pt x="20147" y="958"/>
                </a:lnTo>
                <a:lnTo>
                  <a:pt x="19202" y="0"/>
                </a:lnTo>
                <a:lnTo>
                  <a:pt x="3840" y="0"/>
                </a:lnTo>
                <a:lnTo>
                  <a:pt x="1920" y="958"/>
                </a:lnTo>
                <a:lnTo>
                  <a:pt x="960" y="1923"/>
                </a:lnTo>
                <a:lnTo>
                  <a:pt x="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4" name="object 364"/>
          <p:cNvSpPr/>
          <p:nvPr/>
        </p:nvSpPr>
        <p:spPr>
          <a:xfrm>
            <a:off x="2763987" y="8781865"/>
            <a:ext cx="26883" cy="41279"/>
          </a:xfrm>
          <a:custGeom>
            <a:avLst/>
            <a:gdLst/>
            <a:ahLst/>
            <a:cxnLst/>
            <a:rect l="l" t="t" r="r" b="b"/>
            <a:pathLst>
              <a:path w="26883" h="41279">
                <a:moveTo>
                  <a:pt x="26883" y="3838"/>
                </a:moveTo>
                <a:lnTo>
                  <a:pt x="25923" y="2881"/>
                </a:lnTo>
                <a:lnTo>
                  <a:pt x="25923" y="958"/>
                </a:lnTo>
                <a:lnTo>
                  <a:pt x="24003" y="958"/>
                </a:lnTo>
                <a:lnTo>
                  <a:pt x="23042" y="0"/>
                </a:lnTo>
                <a:lnTo>
                  <a:pt x="14401" y="0"/>
                </a:lnTo>
                <a:lnTo>
                  <a:pt x="13441" y="958"/>
                </a:lnTo>
                <a:lnTo>
                  <a:pt x="12481" y="1917"/>
                </a:lnTo>
                <a:lnTo>
                  <a:pt x="11521" y="1917"/>
                </a:lnTo>
                <a:lnTo>
                  <a:pt x="11521" y="16317"/>
                </a:lnTo>
                <a:lnTo>
                  <a:pt x="0" y="39355"/>
                </a:lnTo>
                <a:lnTo>
                  <a:pt x="0" y="40320"/>
                </a:lnTo>
                <a:lnTo>
                  <a:pt x="960" y="41279"/>
                </a:lnTo>
                <a:lnTo>
                  <a:pt x="8641" y="41279"/>
                </a:lnTo>
                <a:lnTo>
                  <a:pt x="8641" y="40320"/>
                </a:lnTo>
                <a:lnTo>
                  <a:pt x="9601" y="40320"/>
                </a:lnTo>
                <a:lnTo>
                  <a:pt x="10561" y="39355"/>
                </a:lnTo>
                <a:lnTo>
                  <a:pt x="22082" y="22079"/>
                </a:lnTo>
                <a:lnTo>
                  <a:pt x="23042" y="21121"/>
                </a:lnTo>
                <a:lnTo>
                  <a:pt x="24003" y="20156"/>
                </a:lnTo>
                <a:lnTo>
                  <a:pt x="24003" y="18240"/>
                </a:lnTo>
                <a:lnTo>
                  <a:pt x="24963" y="17282"/>
                </a:lnTo>
                <a:lnTo>
                  <a:pt x="24963" y="16317"/>
                </a:lnTo>
                <a:lnTo>
                  <a:pt x="25923" y="15358"/>
                </a:lnTo>
                <a:lnTo>
                  <a:pt x="25923" y="12476"/>
                </a:lnTo>
                <a:lnTo>
                  <a:pt x="26883" y="10561"/>
                </a:lnTo>
                <a:lnTo>
                  <a:pt x="26883" y="383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5" name="object 365"/>
          <p:cNvSpPr/>
          <p:nvPr/>
        </p:nvSpPr>
        <p:spPr>
          <a:xfrm>
            <a:off x="2850398" y="8721387"/>
            <a:ext cx="43190" cy="78719"/>
          </a:xfrm>
          <a:custGeom>
            <a:avLst/>
            <a:gdLst/>
            <a:ahLst/>
            <a:cxnLst/>
            <a:rect l="l" t="t" r="r" b="b"/>
            <a:pathLst>
              <a:path w="43190" h="78719">
                <a:moveTo>
                  <a:pt x="1904" y="1917"/>
                </a:moveTo>
                <a:lnTo>
                  <a:pt x="944" y="1917"/>
                </a:lnTo>
                <a:lnTo>
                  <a:pt x="944" y="2881"/>
                </a:lnTo>
                <a:lnTo>
                  <a:pt x="0" y="3840"/>
                </a:lnTo>
                <a:lnTo>
                  <a:pt x="0" y="76795"/>
                </a:lnTo>
                <a:lnTo>
                  <a:pt x="944" y="76795"/>
                </a:lnTo>
                <a:lnTo>
                  <a:pt x="944" y="77760"/>
                </a:lnTo>
                <a:lnTo>
                  <a:pt x="1904" y="78719"/>
                </a:lnTo>
                <a:lnTo>
                  <a:pt x="12466" y="78719"/>
                </a:lnTo>
                <a:lnTo>
                  <a:pt x="12466" y="77760"/>
                </a:lnTo>
                <a:lnTo>
                  <a:pt x="13426" y="77760"/>
                </a:lnTo>
                <a:lnTo>
                  <a:pt x="13426" y="28802"/>
                </a:lnTo>
                <a:lnTo>
                  <a:pt x="15346" y="25920"/>
                </a:lnTo>
                <a:lnTo>
                  <a:pt x="17266" y="23038"/>
                </a:lnTo>
                <a:lnTo>
                  <a:pt x="19187" y="21116"/>
                </a:lnTo>
                <a:lnTo>
                  <a:pt x="20147" y="19199"/>
                </a:lnTo>
                <a:lnTo>
                  <a:pt x="22067" y="17276"/>
                </a:lnTo>
                <a:lnTo>
                  <a:pt x="23027" y="16317"/>
                </a:lnTo>
                <a:lnTo>
                  <a:pt x="24947" y="15358"/>
                </a:lnTo>
                <a:lnTo>
                  <a:pt x="25907" y="14401"/>
                </a:lnTo>
                <a:lnTo>
                  <a:pt x="27828" y="13437"/>
                </a:lnTo>
                <a:lnTo>
                  <a:pt x="28788" y="13437"/>
                </a:lnTo>
                <a:lnTo>
                  <a:pt x="29748" y="12478"/>
                </a:lnTo>
                <a:lnTo>
                  <a:pt x="33588" y="12478"/>
                </a:lnTo>
                <a:lnTo>
                  <a:pt x="34549" y="13437"/>
                </a:lnTo>
                <a:lnTo>
                  <a:pt x="37429" y="13437"/>
                </a:lnTo>
                <a:lnTo>
                  <a:pt x="38389" y="14401"/>
                </a:lnTo>
                <a:lnTo>
                  <a:pt x="42230" y="14401"/>
                </a:lnTo>
                <a:lnTo>
                  <a:pt x="42230" y="13437"/>
                </a:lnTo>
                <a:lnTo>
                  <a:pt x="43190" y="13437"/>
                </a:lnTo>
                <a:lnTo>
                  <a:pt x="43190" y="3840"/>
                </a:lnTo>
                <a:lnTo>
                  <a:pt x="42230" y="3840"/>
                </a:lnTo>
                <a:lnTo>
                  <a:pt x="42230" y="1917"/>
                </a:lnTo>
                <a:lnTo>
                  <a:pt x="41269" y="1917"/>
                </a:lnTo>
                <a:lnTo>
                  <a:pt x="40309" y="958"/>
                </a:lnTo>
                <a:lnTo>
                  <a:pt x="37429" y="958"/>
                </a:lnTo>
                <a:lnTo>
                  <a:pt x="36469" y="0"/>
                </a:lnTo>
                <a:lnTo>
                  <a:pt x="28788" y="0"/>
                </a:lnTo>
                <a:lnTo>
                  <a:pt x="27828" y="958"/>
                </a:lnTo>
                <a:lnTo>
                  <a:pt x="25907" y="958"/>
                </a:lnTo>
                <a:lnTo>
                  <a:pt x="24947" y="1917"/>
                </a:lnTo>
                <a:lnTo>
                  <a:pt x="23027" y="2881"/>
                </a:lnTo>
                <a:lnTo>
                  <a:pt x="21107" y="3840"/>
                </a:lnTo>
                <a:lnTo>
                  <a:pt x="20147" y="5757"/>
                </a:lnTo>
                <a:lnTo>
                  <a:pt x="18227" y="7679"/>
                </a:lnTo>
                <a:lnTo>
                  <a:pt x="16306" y="8638"/>
                </a:lnTo>
                <a:lnTo>
                  <a:pt x="14401" y="11519"/>
                </a:lnTo>
                <a:lnTo>
                  <a:pt x="12466" y="14401"/>
                </a:lnTo>
                <a:lnTo>
                  <a:pt x="12466" y="2881"/>
                </a:lnTo>
                <a:lnTo>
                  <a:pt x="11506" y="1917"/>
                </a:lnTo>
                <a:lnTo>
                  <a:pt x="10561" y="1917"/>
                </a:lnTo>
                <a:lnTo>
                  <a:pt x="10561" y="958"/>
                </a:lnTo>
                <a:lnTo>
                  <a:pt x="3840" y="958"/>
                </a:lnTo>
                <a:lnTo>
                  <a:pt x="2880" y="1917"/>
                </a:lnTo>
                <a:lnTo>
                  <a:pt x="1904" y="191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6" name="object 366"/>
          <p:cNvSpPr/>
          <p:nvPr/>
        </p:nvSpPr>
        <p:spPr>
          <a:xfrm>
            <a:off x="2901269" y="8776103"/>
            <a:ext cx="20162" cy="77760"/>
          </a:xfrm>
          <a:custGeom>
            <a:avLst/>
            <a:gdLst/>
            <a:ahLst/>
            <a:cxnLst/>
            <a:rect l="l" t="t" r="r" b="b"/>
            <a:pathLst>
              <a:path w="20162" h="77760">
                <a:moveTo>
                  <a:pt x="19202" y="23044"/>
                </a:moveTo>
                <a:lnTo>
                  <a:pt x="20162" y="7679"/>
                </a:lnTo>
                <a:lnTo>
                  <a:pt x="18242" y="5762"/>
                </a:lnTo>
                <a:lnTo>
                  <a:pt x="16322" y="2880"/>
                </a:lnTo>
                <a:lnTo>
                  <a:pt x="15361" y="0"/>
                </a:lnTo>
                <a:lnTo>
                  <a:pt x="15361" y="21121"/>
                </a:lnTo>
                <a:lnTo>
                  <a:pt x="19202" y="23044"/>
                </a:lnTo>
                <a:close/>
              </a:path>
              <a:path w="20162" h="77760">
                <a:moveTo>
                  <a:pt x="24003" y="24003"/>
                </a:moveTo>
                <a:lnTo>
                  <a:pt x="28803" y="24961"/>
                </a:lnTo>
                <a:lnTo>
                  <a:pt x="41269" y="24961"/>
                </a:lnTo>
                <a:lnTo>
                  <a:pt x="47045" y="24003"/>
                </a:lnTo>
                <a:lnTo>
                  <a:pt x="51831" y="22079"/>
                </a:lnTo>
                <a:lnTo>
                  <a:pt x="55671" y="20162"/>
                </a:lnTo>
                <a:lnTo>
                  <a:pt x="59512" y="17280"/>
                </a:lnTo>
                <a:lnTo>
                  <a:pt x="63352" y="13441"/>
                </a:lnTo>
                <a:lnTo>
                  <a:pt x="66233" y="10559"/>
                </a:lnTo>
                <a:lnTo>
                  <a:pt x="68153" y="5762"/>
                </a:lnTo>
                <a:lnTo>
                  <a:pt x="70073" y="963"/>
                </a:lnTo>
                <a:lnTo>
                  <a:pt x="71993" y="-3840"/>
                </a:lnTo>
                <a:lnTo>
                  <a:pt x="71993" y="-26878"/>
                </a:lnTo>
                <a:lnTo>
                  <a:pt x="70073" y="-31677"/>
                </a:lnTo>
                <a:lnTo>
                  <a:pt x="69113" y="-36475"/>
                </a:lnTo>
                <a:lnTo>
                  <a:pt x="66233" y="-40314"/>
                </a:lnTo>
                <a:lnTo>
                  <a:pt x="63352" y="-44154"/>
                </a:lnTo>
                <a:lnTo>
                  <a:pt x="60472" y="-47995"/>
                </a:lnTo>
                <a:lnTo>
                  <a:pt x="56631" y="-49917"/>
                </a:lnTo>
                <a:lnTo>
                  <a:pt x="52791" y="-51834"/>
                </a:lnTo>
                <a:lnTo>
                  <a:pt x="47990" y="-53757"/>
                </a:lnTo>
                <a:lnTo>
                  <a:pt x="42245" y="-54716"/>
                </a:lnTo>
                <a:lnTo>
                  <a:pt x="30723" y="-54716"/>
                </a:lnTo>
                <a:lnTo>
                  <a:pt x="24963" y="-53757"/>
                </a:lnTo>
                <a:lnTo>
                  <a:pt x="20162" y="-51834"/>
                </a:lnTo>
                <a:lnTo>
                  <a:pt x="15361" y="-49917"/>
                </a:lnTo>
                <a:lnTo>
                  <a:pt x="11521" y="-47036"/>
                </a:lnTo>
                <a:lnTo>
                  <a:pt x="8641" y="-43196"/>
                </a:lnTo>
                <a:lnTo>
                  <a:pt x="5760" y="-39357"/>
                </a:lnTo>
                <a:lnTo>
                  <a:pt x="3840" y="-35516"/>
                </a:lnTo>
                <a:lnTo>
                  <a:pt x="1920" y="-30719"/>
                </a:lnTo>
                <a:lnTo>
                  <a:pt x="0" y="-24955"/>
                </a:lnTo>
                <a:lnTo>
                  <a:pt x="0" y="-1917"/>
                </a:lnTo>
                <a:lnTo>
                  <a:pt x="1920" y="2880"/>
                </a:lnTo>
                <a:lnTo>
                  <a:pt x="2880" y="7679"/>
                </a:lnTo>
                <a:lnTo>
                  <a:pt x="5760" y="11518"/>
                </a:lnTo>
                <a:lnTo>
                  <a:pt x="8641" y="14400"/>
                </a:lnTo>
                <a:lnTo>
                  <a:pt x="11521" y="18239"/>
                </a:lnTo>
                <a:lnTo>
                  <a:pt x="15361" y="21121"/>
                </a:lnTo>
                <a:lnTo>
                  <a:pt x="15361" y="0"/>
                </a:lnTo>
                <a:lnTo>
                  <a:pt x="14401" y="-3840"/>
                </a:lnTo>
                <a:lnTo>
                  <a:pt x="13441" y="-6716"/>
                </a:lnTo>
                <a:lnTo>
                  <a:pt x="13441" y="-19199"/>
                </a:lnTo>
                <a:lnTo>
                  <a:pt x="14401" y="-23039"/>
                </a:lnTo>
                <a:lnTo>
                  <a:pt x="14401" y="-25914"/>
                </a:lnTo>
                <a:lnTo>
                  <a:pt x="16322" y="-29760"/>
                </a:lnTo>
                <a:lnTo>
                  <a:pt x="17282" y="-32634"/>
                </a:lnTo>
                <a:lnTo>
                  <a:pt x="19202" y="-35516"/>
                </a:lnTo>
                <a:lnTo>
                  <a:pt x="21122" y="-38398"/>
                </a:lnTo>
                <a:lnTo>
                  <a:pt x="23042" y="-40314"/>
                </a:lnTo>
                <a:lnTo>
                  <a:pt x="25923" y="-41279"/>
                </a:lnTo>
                <a:lnTo>
                  <a:pt x="28803" y="-43196"/>
                </a:lnTo>
                <a:lnTo>
                  <a:pt x="40325" y="-43196"/>
                </a:lnTo>
                <a:lnTo>
                  <a:pt x="44165" y="-42237"/>
                </a:lnTo>
                <a:lnTo>
                  <a:pt x="47045" y="-41279"/>
                </a:lnTo>
                <a:lnTo>
                  <a:pt x="49926" y="-39357"/>
                </a:lnTo>
                <a:lnTo>
                  <a:pt x="51831" y="-37440"/>
                </a:lnTo>
                <a:lnTo>
                  <a:pt x="53766" y="-34558"/>
                </a:lnTo>
                <a:lnTo>
                  <a:pt x="55671" y="-32634"/>
                </a:lnTo>
                <a:lnTo>
                  <a:pt x="56631" y="-28795"/>
                </a:lnTo>
                <a:lnTo>
                  <a:pt x="57607" y="-25914"/>
                </a:lnTo>
                <a:lnTo>
                  <a:pt x="57607" y="-22075"/>
                </a:lnTo>
                <a:lnTo>
                  <a:pt x="58552" y="-18234"/>
                </a:lnTo>
                <a:lnTo>
                  <a:pt x="58552" y="-10555"/>
                </a:lnTo>
                <a:lnTo>
                  <a:pt x="57607" y="-6716"/>
                </a:lnTo>
                <a:lnTo>
                  <a:pt x="56631" y="-2875"/>
                </a:lnTo>
                <a:lnTo>
                  <a:pt x="55671" y="963"/>
                </a:lnTo>
                <a:lnTo>
                  <a:pt x="54726" y="3838"/>
                </a:lnTo>
                <a:lnTo>
                  <a:pt x="52791" y="5762"/>
                </a:lnTo>
                <a:lnTo>
                  <a:pt x="50886" y="8644"/>
                </a:lnTo>
                <a:lnTo>
                  <a:pt x="48950" y="10559"/>
                </a:lnTo>
                <a:lnTo>
                  <a:pt x="46085" y="11518"/>
                </a:lnTo>
                <a:lnTo>
                  <a:pt x="43205" y="13441"/>
                </a:lnTo>
                <a:lnTo>
                  <a:pt x="39364" y="14400"/>
                </a:lnTo>
                <a:lnTo>
                  <a:pt x="31683" y="14400"/>
                </a:lnTo>
                <a:lnTo>
                  <a:pt x="27843" y="13441"/>
                </a:lnTo>
                <a:lnTo>
                  <a:pt x="24963" y="11518"/>
                </a:lnTo>
                <a:lnTo>
                  <a:pt x="22082" y="10559"/>
                </a:lnTo>
                <a:lnTo>
                  <a:pt x="20162" y="7679"/>
                </a:lnTo>
                <a:lnTo>
                  <a:pt x="19202" y="23044"/>
                </a:lnTo>
                <a:lnTo>
                  <a:pt x="24003" y="240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7" name="object 367"/>
          <p:cNvSpPr/>
          <p:nvPr/>
        </p:nvSpPr>
        <p:spPr>
          <a:xfrm>
            <a:off x="3007827" y="8721387"/>
            <a:ext cx="52806" cy="79677"/>
          </a:xfrm>
          <a:custGeom>
            <a:avLst/>
            <a:gdLst/>
            <a:ahLst/>
            <a:cxnLst/>
            <a:rect l="l" t="t" r="r" b="b"/>
            <a:pathLst>
              <a:path w="52806" h="79677">
                <a:moveTo>
                  <a:pt x="9601" y="65275"/>
                </a:moveTo>
                <a:lnTo>
                  <a:pt x="5760" y="62395"/>
                </a:lnTo>
                <a:lnTo>
                  <a:pt x="2880" y="59519"/>
                </a:lnTo>
                <a:lnTo>
                  <a:pt x="0" y="70075"/>
                </a:lnTo>
                <a:lnTo>
                  <a:pt x="1920" y="71996"/>
                </a:lnTo>
                <a:lnTo>
                  <a:pt x="3840" y="72955"/>
                </a:lnTo>
                <a:lnTo>
                  <a:pt x="5760" y="74878"/>
                </a:lnTo>
                <a:lnTo>
                  <a:pt x="7680" y="75837"/>
                </a:lnTo>
                <a:lnTo>
                  <a:pt x="9601" y="76795"/>
                </a:lnTo>
                <a:lnTo>
                  <a:pt x="11521" y="77760"/>
                </a:lnTo>
                <a:lnTo>
                  <a:pt x="12481" y="78719"/>
                </a:lnTo>
                <a:lnTo>
                  <a:pt x="14401" y="79677"/>
                </a:lnTo>
                <a:lnTo>
                  <a:pt x="25923" y="79677"/>
                </a:lnTo>
                <a:lnTo>
                  <a:pt x="30723" y="78719"/>
                </a:lnTo>
                <a:lnTo>
                  <a:pt x="34564" y="76795"/>
                </a:lnTo>
                <a:lnTo>
                  <a:pt x="38404" y="74878"/>
                </a:lnTo>
                <a:lnTo>
                  <a:pt x="42245" y="72955"/>
                </a:lnTo>
                <a:lnTo>
                  <a:pt x="44150" y="69116"/>
                </a:lnTo>
                <a:lnTo>
                  <a:pt x="47030" y="65275"/>
                </a:lnTo>
                <a:lnTo>
                  <a:pt x="48966" y="61437"/>
                </a:lnTo>
                <a:lnTo>
                  <a:pt x="50871" y="56637"/>
                </a:lnTo>
                <a:lnTo>
                  <a:pt x="51831" y="50875"/>
                </a:lnTo>
                <a:lnTo>
                  <a:pt x="52806" y="45119"/>
                </a:lnTo>
                <a:lnTo>
                  <a:pt x="52806" y="33599"/>
                </a:lnTo>
                <a:lnTo>
                  <a:pt x="51831" y="28802"/>
                </a:lnTo>
                <a:lnTo>
                  <a:pt x="50871" y="23996"/>
                </a:lnTo>
                <a:lnTo>
                  <a:pt x="49910" y="19199"/>
                </a:lnTo>
                <a:lnTo>
                  <a:pt x="47990" y="15358"/>
                </a:lnTo>
                <a:lnTo>
                  <a:pt x="46085" y="11519"/>
                </a:lnTo>
                <a:lnTo>
                  <a:pt x="43190" y="8638"/>
                </a:lnTo>
                <a:lnTo>
                  <a:pt x="40309" y="5757"/>
                </a:lnTo>
                <a:lnTo>
                  <a:pt x="36469" y="2881"/>
                </a:lnTo>
                <a:lnTo>
                  <a:pt x="32628" y="958"/>
                </a:lnTo>
                <a:lnTo>
                  <a:pt x="28803" y="0"/>
                </a:lnTo>
                <a:lnTo>
                  <a:pt x="21122" y="0"/>
                </a:lnTo>
                <a:lnTo>
                  <a:pt x="20162" y="11519"/>
                </a:lnTo>
                <a:lnTo>
                  <a:pt x="24002" y="11519"/>
                </a:lnTo>
                <a:lnTo>
                  <a:pt x="26883" y="12478"/>
                </a:lnTo>
                <a:lnTo>
                  <a:pt x="28803" y="14401"/>
                </a:lnTo>
                <a:lnTo>
                  <a:pt x="31683" y="15358"/>
                </a:lnTo>
                <a:lnTo>
                  <a:pt x="33604" y="18240"/>
                </a:lnTo>
                <a:lnTo>
                  <a:pt x="34564" y="20157"/>
                </a:lnTo>
                <a:lnTo>
                  <a:pt x="36469" y="23038"/>
                </a:lnTo>
                <a:lnTo>
                  <a:pt x="37444" y="25920"/>
                </a:lnTo>
                <a:lnTo>
                  <a:pt x="37444" y="29760"/>
                </a:lnTo>
                <a:lnTo>
                  <a:pt x="38404" y="33599"/>
                </a:lnTo>
                <a:lnTo>
                  <a:pt x="38404" y="47036"/>
                </a:lnTo>
                <a:lnTo>
                  <a:pt x="37444" y="50875"/>
                </a:lnTo>
                <a:lnTo>
                  <a:pt x="36469" y="53757"/>
                </a:lnTo>
                <a:lnTo>
                  <a:pt x="35524" y="56637"/>
                </a:lnTo>
                <a:lnTo>
                  <a:pt x="34564" y="59519"/>
                </a:lnTo>
                <a:lnTo>
                  <a:pt x="32628" y="62395"/>
                </a:lnTo>
                <a:lnTo>
                  <a:pt x="30723" y="64317"/>
                </a:lnTo>
                <a:lnTo>
                  <a:pt x="28803" y="66234"/>
                </a:lnTo>
                <a:lnTo>
                  <a:pt x="25923" y="68157"/>
                </a:lnTo>
                <a:lnTo>
                  <a:pt x="16322" y="68157"/>
                </a:lnTo>
                <a:lnTo>
                  <a:pt x="12481" y="67199"/>
                </a:lnTo>
                <a:lnTo>
                  <a:pt x="9601" y="652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8" name="object 368"/>
          <p:cNvSpPr/>
          <p:nvPr/>
        </p:nvSpPr>
        <p:spPr>
          <a:xfrm>
            <a:off x="2993425" y="8687787"/>
            <a:ext cx="35524" cy="112318"/>
          </a:xfrm>
          <a:custGeom>
            <a:avLst/>
            <a:gdLst/>
            <a:ahLst/>
            <a:cxnLst/>
            <a:rect l="l" t="t" r="r" b="b"/>
            <a:pathLst>
              <a:path w="35524" h="112318">
                <a:moveTo>
                  <a:pt x="10561" y="0"/>
                </a:moveTo>
                <a:lnTo>
                  <a:pt x="960" y="0"/>
                </a:lnTo>
                <a:lnTo>
                  <a:pt x="0" y="958"/>
                </a:lnTo>
                <a:lnTo>
                  <a:pt x="0" y="111360"/>
                </a:lnTo>
                <a:lnTo>
                  <a:pt x="960" y="111360"/>
                </a:lnTo>
                <a:lnTo>
                  <a:pt x="960" y="112318"/>
                </a:lnTo>
                <a:lnTo>
                  <a:pt x="10561" y="112318"/>
                </a:lnTo>
                <a:lnTo>
                  <a:pt x="10561" y="111360"/>
                </a:lnTo>
                <a:lnTo>
                  <a:pt x="11521" y="111360"/>
                </a:lnTo>
                <a:lnTo>
                  <a:pt x="11521" y="100798"/>
                </a:lnTo>
                <a:lnTo>
                  <a:pt x="14401" y="103674"/>
                </a:lnTo>
                <a:lnTo>
                  <a:pt x="17282" y="93119"/>
                </a:lnTo>
                <a:lnTo>
                  <a:pt x="13441" y="88315"/>
                </a:lnTo>
                <a:lnTo>
                  <a:pt x="13441" y="59519"/>
                </a:lnTo>
                <a:lnTo>
                  <a:pt x="15361" y="56637"/>
                </a:lnTo>
                <a:lnTo>
                  <a:pt x="17282" y="54716"/>
                </a:lnTo>
                <a:lnTo>
                  <a:pt x="19202" y="52798"/>
                </a:lnTo>
                <a:lnTo>
                  <a:pt x="21122" y="50875"/>
                </a:lnTo>
                <a:lnTo>
                  <a:pt x="23042" y="49917"/>
                </a:lnTo>
                <a:lnTo>
                  <a:pt x="24963" y="48001"/>
                </a:lnTo>
                <a:lnTo>
                  <a:pt x="26883" y="47036"/>
                </a:lnTo>
                <a:lnTo>
                  <a:pt x="27843" y="46078"/>
                </a:lnTo>
                <a:lnTo>
                  <a:pt x="29763" y="46078"/>
                </a:lnTo>
                <a:lnTo>
                  <a:pt x="31683" y="45119"/>
                </a:lnTo>
                <a:lnTo>
                  <a:pt x="34564" y="45119"/>
                </a:lnTo>
                <a:lnTo>
                  <a:pt x="35524" y="33599"/>
                </a:lnTo>
                <a:lnTo>
                  <a:pt x="33604" y="33599"/>
                </a:lnTo>
                <a:lnTo>
                  <a:pt x="31683" y="34558"/>
                </a:lnTo>
                <a:lnTo>
                  <a:pt x="29763" y="34558"/>
                </a:lnTo>
                <a:lnTo>
                  <a:pt x="27843" y="35516"/>
                </a:lnTo>
                <a:lnTo>
                  <a:pt x="25923" y="36481"/>
                </a:lnTo>
                <a:lnTo>
                  <a:pt x="24003" y="37440"/>
                </a:lnTo>
                <a:lnTo>
                  <a:pt x="22082" y="38398"/>
                </a:lnTo>
                <a:lnTo>
                  <a:pt x="19202" y="40320"/>
                </a:lnTo>
                <a:lnTo>
                  <a:pt x="17282" y="41279"/>
                </a:lnTo>
                <a:lnTo>
                  <a:pt x="15361" y="43196"/>
                </a:lnTo>
                <a:lnTo>
                  <a:pt x="13441" y="46078"/>
                </a:lnTo>
                <a:lnTo>
                  <a:pt x="13441" y="958"/>
                </a:lnTo>
                <a:lnTo>
                  <a:pt x="12481" y="958"/>
                </a:lnTo>
                <a:lnTo>
                  <a:pt x="12481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9" name="object 369"/>
          <p:cNvSpPr/>
          <p:nvPr/>
        </p:nvSpPr>
        <p:spPr>
          <a:xfrm>
            <a:off x="3087502" y="8769387"/>
            <a:ext cx="7680" cy="29760"/>
          </a:xfrm>
          <a:custGeom>
            <a:avLst/>
            <a:gdLst/>
            <a:ahLst/>
            <a:cxnLst/>
            <a:rect l="l" t="t" r="r" b="b"/>
            <a:pathLst>
              <a:path w="7680" h="29760">
                <a:moveTo>
                  <a:pt x="6720" y="12478"/>
                </a:moveTo>
                <a:lnTo>
                  <a:pt x="4800" y="9596"/>
                </a:lnTo>
                <a:lnTo>
                  <a:pt x="3840" y="6716"/>
                </a:lnTo>
                <a:lnTo>
                  <a:pt x="2880" y="2875"/>
                </a:lnTo>
                <a:lnTo>
                  <a:pt x="1920" y="0"/>
                </a:lnTo>
                <a:lnTo>
                  <a:pt x="0" y="24955"/>
                </a:lnTo>
                <a:lnTo>
                  <a:pt x="3840" y="27837"/>
                </a:lnTo>
                <a:lnTo>
                  <a:pt x="7680" y="29760"/>
                </a:lnTo>
                <a:lnTo>
                  <a:pt x="6720" y="1247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0" name="object 370"/>
          <p:cNvSpPr/>
          <p:nvPr/>
        </p:nvSpPr>
        <p:spPr>
          <a:xfrm>
            <a:off x="3075020" y="8721387"/>
            <a:ext cx="72969" cy="79677"/>
          </a:xfrm>
          <a:custGeom>
            <a:avLst/>
            <a:gdLst/>
            <a:ahLst/>
            <a:cxnLst/>
            <a:rect l="l" t="t" r="r" b="b"/>
            <a:pathLst>
              <a:path w="72969" h="79677">
                <a:moveTo>
                  <a:pt x="72969" y="33599"/>
                </a:moveTo>
                <a:lnTo>
                  <a:pt x="72008" y="27837"/>
                </a:lnTo>
                <a:lnTo>
                  <a:pt x="71033" y="23038"/>
                </a:lnTo>
                <a:lnTo>
                  <a:pt x="69128" y="18240"/>
                </a:lnTo>
                <a:lnTo>
                  <a:pt x="67193" y="14401"/>
                </a:lnTo>
                <a:lnTo>
                  <a:pt x="64328" y="10561"/>
                </a:lnTo>
                <a:lnTo>
                  <a:pt x="61447" y="6720"/>
                </a:lnTo>
                <a:lnTo>
                  <a:pt x="57607" y="4799"/>
                </a:lnTo>
                <a:lnTo>
                  <a:pt x="52806" y="2881"/>
                </a:lnTo>
                <a:lnTo>
                  <a:pt x="48966" y="958"/>
                </a:lnTo>
                <a:lnTo>
                  <a:pt x="43205" y="0"/>
                </a:lnTo>
                <a:lnTo>
                  <a:pt x="31683" y="0"/>
                </a:lnTo>
                <a:lnTo>
                  <a:pt x="25923" y="958"/>
                </a:lnTo>
                <a:lnTo>
                  <a:pt x="21122" y="2881"/>
                </a:lnTo>
                <a:lnTo>
                  <a:pt x="16322" y="4799"/>
                </a:lnTo>
                <a:lnTo>
                  <a:pt x="12481" y="7679"/>
                </a:lnTo>
                <a:lnTo>
                  <a:pt x="9601" y="11519"/>
                </a:lnTo>
                <a:lnTo>
                  <a:pt x="6720" y="15358"/>
                </a:lnTo>
                <a:lnTo>
                  <a:pt x="3840" y="19199"/>
                </a:lnTo>
                <a:lnTo>
                  <a:pt x="2880" y="23996"/>
                </a:lnTo>
                <a:lnTo>
                  <a:pt x="960" y="29760"/>
                </a:lnTo>
                <a:lnTo>
                  <a:pt x="0" y="34558"/>
                </a:lnTo>
                <a:lnTo>
                  <a:pt x="0" y="47036"/>
                </a:lnTo>
                <a:lnTo>
                  <a:pt x="960" y="52798"/>
                </a:lnTo>
                <a:lnTo>
                  <a:pt x="2880" y="57596"/>
                </a:lnTo>
                <a:lnTo>
                  <a:pt x="3840" y="62395"/>
                </a:lnTo>
                <a:lnTo>
                  <a:pt x="6720" y="66234"/>
                </a:lnTo>
                <a:lnTo>
                  <a:pt x="9601" y="69116"/>
                </a:lnTo>
                <a:lnTo>
                  <a:pt x="12481" y="72955"/>
                </a:lnTo>
                <a:lnTo>
                  <a:pt x="14401" y="47999"/>
                </a:lnTo>
                <a:lnTo>
                  <a:pt x="14401" y="35516"/>
                </a:lnTo>
                <a:lnTo>
                  <a:pt x="15361" y="31676"/>
                </a:lnTo>
                <a:lnTo>
                  <a:pt x="15361" y="28802"/>
                </a:lnTo>
                <a:lnTo>
                  <a:pt x="16322" y="24955"/>
                </a:lnTo>
                <a:lnTo>
                  <a:pt x="18242" y="22081"/>
                </a:lnTo>
                <a:lnTo>
                  <a:pt x="20162" y="19199"/>
                </a:lnTo>
                <a:lnTo>
                  <a:pt x="22082" y="16317"/>
                </a:lnTo>
                <a:lnTo>
                  <a:pt x="24002" y="14401"/>
                </a:lnTo>
                <a:lnTo>
                  <a:pt x="26883" y="13437"/>
                </a:lnTo>
                <a:lnTo>
                  <a:pt x="29763" y="11519"/>
                </a:lnTo>
                <a:lnTo>
                  <a:pt x="41285" y="11519"/>
                </a:lnTo>
                <a:lnTo>
                  <a:pt x="45125" y="12478"/>
                </a:lnTo>
                <a:lnTo>
                  <a:pt x="48006" y="13437"/>
                </a:lnTo>
                <a:lnTo>
                  <a:pt x="50886" y="15358"/>
                </a:lnTo>
                <a:lnTo>
                  <a:pt x="52806" y="17276"/>
                </a:lnTo>
                <a:lnTo>
                  <a:pt x="54726" y="20157"/>
                </a:lnTo>
                <a:lnTo>
                  <a:pt x="56647" y="22081"/>
                </a:lnTo>
                <a:lnTo>
                  <a:pt x="57607" y="25920"/>
                </a:lnTo>
                <a:lnTo>
                  <a:pt x="57607" y="28802"/>
                </a:lnTo>
                <a:lnTo>
                  <a:pt x="58567" y="32641"/>
                </a:lnTo>
                <a:lnTo>
                  <a:pt x="59527" y="36481"/>
                </a:lnTo>
                <a:lnTo>
                  <a:pt x="59527" y="44160"/>
                </a:lnTo>
                <a:lnTo>
                  <a:pt x="58567" y="47999"/>
                </a:lnTo>
                <a:lnTo>
                  <a:pt x="57607" y="51840"/>
                </a:lnTo>
                <a:lnTo>
                  <a:pt x="56647" y="55679"/>
                </a:lnTo>
                <a:lnTo>
                  <a:pt x="55686" y="58555"/>
                </a:lnTo>
                <a:lnTo>
                  <a:pt x="53766" y="60478"/>
                </a:lnTo>
                <a:lnTo>
                  <a:pt x="51846" y="63360"/>
                </a:lnTo>
                <a:lnTo>
                  <a:pt x="49926" y="65275"/>
                </a:lnTo>
                <a:lnTo>
                  <a:pt x="47045" y="66234"/>
                </a:lnTo>
                <a:lnTo>
                  <a:pt x="44165" y="68157"/>
                </a:lnTo>
                <a:lnTo>
                  <a:pt x="40325" y="69116"/>
                </a:lnTo>
                <a:lnTo>
                  <a:pt x="32644" y="69116"/>
                </a:lnTo>
                <a:lnTo>
                  <a:pt x="28803" y="68157"/>
                </a:lnTo>
                <a:lnTo>
                  <a:pt x="25923" y="66234"/>
                </a:lnTo>
                <a:lnTo>
                  <a:pt x="23042" y="65275"/>
                </a:lnTo>
                <a:lnTo>
                  <a:pt x="21122" y="62395"/>
                </a:lnTo>
                <a:lnTo>
                  <a:pt x="19202" y="60478"/>
                </a:lnTo>
                <a:lnTo>
                  <a:pt x="20162" y="77760"/>
                </a:lnTo>
                <a:lnTo>
                  <a:pt x="24963" y="78719"/>
                </a:lnTo>
                <a:lnTo>
                  <a:pt x="29763" y="79677"/>
                </a:lnTo>
                <a:lnTo>
                  <a:pt x="42245" y="79677"/>
                </a:lnTo>
                <a:lnTo>
                  <a:pt x="48006" y="78719"/>
                </a:lnTo>
                <a:lnTo>
                  <a:pt x="51846" y="76795"/>
                </a:lnTo>
                <a:lnTo>
                  <a:pt x="56647" y="74878"/>
                </a:lnTo>
                <a:lnTo>
                  <a:pt x="60487" y="71996"/>
                </a:lnTo>
                <a:lnTo>
                  <a:pt x="64328" y="68157"/>
                </a:lnTo>
                <a:lnTo>
                  <a:pt x="67193" y="65275"/>
                </a:lnTo>
                <a:lnTo>
                  <a:pt x="69128" y="60478"/>
                </a:lnTo>
                <a:lnTo>
                  <a:pt x="71033" y="55679"/>
                </a:lnTo>
                <a:lnTo>
                  <a:pt x="72969" y="50875"/>
                </a:lnTo>
                <a:lnTo>
                  <a:pt x="72969" y="3359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1" name="object 371"/>
          <p:cNvSpPr/>
          <p:nvPr/>
        </p:nvSpPr>
        <p:spPr>
          <a:xfrm>
            <a:off x="3158550" y="8703147"/>
            <a:ext cx="47030" cy="97917"/>
          </a:xfrm>
          <a:custGeom>
            <a:avLst/>
            <a:gdLst/>
            <a:ahLst/>
            <a:cxnLst/>
            <a:rect l="l" t="t" r="r" b="b"/>
            <a:pathLst>
              <a:path w="47030" h="97917">
                <a:moveTo>
                  <a:pt x="25908" y="957"/>
                </a:moveTo>
                <a:lnTo>
                  <a:pt x="24947" y="957"/>
                </a:lnTo>
                <a:lnTo>
                  <a:pt x="23987" y="0"/>
                </a:lnTo>
                <a:lnTo>
                  <a:pt x="15346" y="0"/>
                </a:lnTo>
                <a:lnTo>
                  <a:pt x="14386" y="957"/>
                </a:lnTo>
                <a:lnTo>
                  <a:pt x="13426" y="957"/>
                </a:lnTo>
                <a:lnTo>
                  <a:pt x="12466" y="1921"/>
                </a:lnTo>
                <a:lnTo>
                  <a:pt x="12466" y="20156"/>
                </a:lnTo>
                <a:lnTo>
                  <a:pt x="944" y="20156"/>
                </a:lnTo>
                <a:lnTo>
                  <a:pt x="944" y="21121"/>
                </a:lnTo>
                <a:lnTo>
                  <a:pt x="0" y="22079"/>
                </a:lnTo>
                <a:lnTo>
                  <a:pt x="0" y="28800"/>
                </a:lnTo>
                <a:lnTo>
                  <a:pt x="944" y="29759"/>
                </a:lnTo>
                <a:lnTo>
                  <a:pt x="944" y="30717"/>
                </a:lnTo>
                <a:lnTo>
                  <a:pt x="12466" y="30717"/>
                </a:lnTo>
                <a:lnTo>
                  <a:pt x="12466" y="77759"/>
                </a:lnTo>
                <a:lnTo>
                  <a:pt x="13426" y="81599"/>
                </a:lnTo>
                <a:lnTo>
                  <a:pt x="13426" y="84473"/>
                </a:lnTo>
                <a:lnTo>
                  <a:pt x="14386" y="87355"/>
                </a:lnTo>
                <a:lnTo>
                  <a:pt x="16306" y="90236"/>
                </a:lnTo>
                <a:lnTo>
                  <a:pt x="17266" y="92153"/>
                </a:lnTo>
                <a:lnTo>
                  <a:pt x="19187" y="94076"/>
                </a:lnTo>
                <a:lnTo>
                  <a:pt x="22067" y="95999"/>
                </a:lnTo>
                <a:lnTo>
                  <a:pt x="23987" y="96958"/>
                </a:lnTo>
                <a:lnTo>
                  <a:pt x="26868" y="97917"/>
                </a:lnTo>
                <a:lnTo>
                  <a:pt x="39349" y="97917"/>
                </a:lnTo>
                <a:lnTo>
                  <a:pt x="40309" y="96958"/>
                </a:lnTo>
                <a:lnTo>
                  <a:pt x="43190" y="96958"/>
                </a:lnTo>
                <a:lnTo>
                  <a:pt x="44150" y="95999"/>
                </a:lnTo>
                <a:lnTo>
                  <a:pt x="45110" y="95999"/>
                </a:lnTo>
                <a:lnTo>
                  <a:pt x="46070" y="95035"/>
                </a:lnTo>
                <a:lnTo>
                  <a:pt x="47030" y="95035"/>
                </a:lnTo>
                <a:lnTo>
                  <a:pt x="47030" y="85438"/>
                </a:lnTo>
                <a:lnTo>
                  <a:pt x="46070" y="84473"/>
                </a:lnTo>
                <a:lnTo>
                  <a:pt x="44150" y="84473"/>
                </a:lnTo>
                <a:lnTo>
                  <a:pt x="43190" y="85438"/>
                </a:lnTo>
                <a:lnTo>
                  <a:pt x="41269" y="85438"/>
                </a:lnTo>
                <a:lnTo>
                  <a:pt x="40309" y="86397"/>
                </a:lnTo>
                <a:lnTo>
                  <a:pt x="32628" y="86397"/>
                </a:lnTo>
                <a:lnTo>
                  <a:pt x="29748" y="85438"/>
                </a:lnTo>
                <a:lnTo>
                  <a:pt x="27828" y="82556"/>
                </a:lnTo>
                <a:lnTo>
                  <a:pt x="26868" y="80634"/>
                </a:lnTo>
                <a:lnTo>
                  <a:pt x="25908" y="76794"/>
                </a:lnTo>
                <a:lnTo>
                  <a:pt x="25908" y="30717"/>
                </a:lnTo>
                <a:lnTo>
                  <a:pt x="46070" y="30717"/>
                </a:lnTo>
                <a:lnTo>
                  <a:pt x="47030" y="29759"/>
                </a:lnTo>
                <a:lnTo>
                  <a:pt x="47030" y="21121"/>
                </a:lnTo>
                <a:lnTo>
                  <a:pt x="46070" y="21121"/>
                </a:lnTo>
                <a:lnTo>
                  <a:pt x="46070" y="20156"/>
                </a:lnTo>
                <a:lnTo>
                  <a:pt x="25908" y="20156"/>
                </a:lnTo>
                <a:lnTo>
                  <a:pt x="25908" y="95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2" name="object 372"/>
          <p:cNvSpPr/>
          <p:nvPr/>
        </p:nvSpPr>
        <p:spPr>
          <a:xfrm>
            <a:off x="3218063" y="8721387"/>
            <a:ext cx="50871" cy="79677"/>
          </a:xfrm>
          <a:custGeom>
            <a:avLst/>
            <a:gdLst/>
            <a:ahLst/>
            <a:cxnLst/>
            <a:rect l="l" t="t" r="r" b="b"/>
            <a:pathLst>
              <a:path w="50871" h="79677">
                <a:moveTo>
                  <a:pt x="19202" y="12478"/>
                </a:moveTo>
                <a:lnTo>
                  <a:pt x="20162" y="11519"/>
                </a:lnTo>
                <a:lnTo>
                  <a:pt x="22067" y="11519"/>
                </a:lnTo>
                <a:lnTo>
                  <a:pt x="24002" y="10561"/>
                </a:lnTo>
                <a:lnTo>
                  <a:pt x="32628" y="10561"/>
                </a:lnTo>
                <a:lnTo>
                  <a:pt x="34564" y="11519"/>
                </a:lnTo>
                <a:lnTo>
                  <a:pt x="36469" y="12478"/>
                </a:lnTo>
                <a:lnTo>
                  <a:pt x="38404" y="12478"/>
                </a:lnTo>
                <a:lnTo>
                  <a:pt x="39349" y="13437"/>
                </a:lnTo>
                <a:lnTo>
                  <a:pt x="41269" y="14401"/>
                </a:lnTo>
                <a:lnTo>
                  <a:pt x="42230" y="14401"/>
                </a:lnTo>
                <a:lnTo>
                  <a:pt x="43190" y="15358"/>
                </a:lnTo>
                <a:lnTo>
                  <a:pt x="44150" y="15358"/>
                </a:lnTo>
                <a:lnTo>
                  <a:pt x="45110" y="16317"/>
                </a:lnTo>
                <a:lnTo>
                  <a:pt x="46070" y="16317"/>
                </a:lnTo>
                <a:lnTo>
                  <a:pt x="46070" y="15358"/>
                </a:lnTo>
                <a:lnTo>
                  <a:pt x="47030" y="15358"/>
                </a:lnTo>
                <a:lnTo>
                  <a:pt x="47030" y="13437"/>
                </a:lnTo>
                <a:lnTo>
                  <a:pt x="47990" y="12478"/>
                </a:lnTo>
                <a:lnTo>
                  <a:pt x="47990" y="9596"/>
                </a:lnTo>
                <a:lnTo>
                  <a:pt x="47030" y="9596"/>
                </a:lnTo>
                <a:lnTo>
                  <a:pt x="47030" y="5757"/>
                </a:lnTo>
                <a:lnTo>
                  <a:pt x="46070" y="5757"/>
                </a:lnTo>
                <a:lnTo>
                  <a:pt x="46070" y="4799"/>
                </a:lnTo>
                <a:lnTo>
                  <a:pt x="45110" y="4799"/>
                </a:lnTo>
                <a:lnTo>
                  <a:pt x="44150" y="3840"/>
                </a:lnTo>
                <a:lnTo>
                  <a:pt x="43190" y="3840"/>
                </a:lnTo>
                <a:lnTo>
                  <a:pt x="42230" y="2881"/>
                </a:lnTo>
                <a:lnTo>
                  <a:pt x="40309" y="1917"/>
                </a:lnTo>
                <a:lnTo>
                  <a:pt x="39349" y="1917"/>
                </a:lnTo>
                <a:lnTo>
                  <a:pt x="37429" y="958"/>
                </a:lnTo>
                <a:lnTo>
                  <a:pt x="33588" y="958"/>
                </a:lnTo>
                <a:lnTo>
                  <a:pt x="31683" y="0"/>
                </a:lnTo>
                <a:lnTo>
                  <a:pt x="24002" y="0"/>
                </a:lnTo>
                <a:lnTo>
                  <a:pt x="20162" y="958"/>
                </a:lnTo>
                <a:lnTo>
                  <a:pt x="16322" y="1917"/>
                </a:lnTo>
                <a:lnTo>
                  <a:pt x="13441" y="2881"/>
                </a:lnTo>
                <a:lnTo>
                  <a:pt x="10561" y="4799"/>
                </a:lnTo>
                <a:lnTo>
                  <a:pt x="8641" y="6720"/>
                </a:lnTo>
                <a:lnTo>
                  <a:pt x="5760" y="8638"/>
                </a:lnTo>
                <a:lnTo>
                  <a:pt x="3840" y="10561"/>
                </a:lnTo>
                <a:lnTo>
                  <a:pt x="2880" y="13437"/>
                </a:lnTo>
                <a:lnTo>
                  <a:pt x="1920" y="16317"/>
                </a:lnTo>
                <a:lnTo>
                  <a:pt x="1920" y="27837"/>
                </a:lnTo>
                <a:lnTo>
                  <a:pt x="2880" y="29760"/>
                </a:lnTo>
                <a:lnTo>
                  <a:pt x="3840" y="32641"/>
                </a:lnTo>
                <a:lnTo>
                  <a:pt x="5760" y="34558"/>
                </a:lnTo>
                <a:lnTo>
                  <a:pt x="7680" y="35516"/>
                </a:lnTo>
                <a:lnTo>
                  <a:pt x="8641" y="37440"/>
                </a:lnTo>
                <a:lnTo>
                  <a:pt x="10561" y="39357"/>
                </a:lnTo>
                <a:lnTo>
                  <a:pt x="13441" y="40320"/>
                </a:lnTo>
                <a:lnTo>
                  <a:pt x="15361" y="41279"/>
                </a:lnTo>
                <a:lnTo>
                  <a:pt x="17282" y="42237"/>
                </a:lnTo>
                <a:lnTo>
                  <a:pt x="20162" y="43196"/>
                </a:lnTo>
                <a:lnTo>
                  <a:pt x="22067" y="44160"/>
                </a:lnTo>
                <a:lnTo>
                  <a:pt x="24002" y="45119"/>
                </a:lnTo>
                <a:lnTo>
                  <a:pt x="26883" y="46078"/>
                </a:lnTo>
                <a:lnTo>
                  <a:pt x="28788" y="47036"/>
                </a:lnTo>
                <a:lnTo>
                  <a:pt x="30723" y="47999"/>
                </a:lnTo>
                <a:lnTo>
                  <a:pt x="32628" y="48958"/>
                </a:lnTo>
                <a:lnTo>
                  <a:pt x="34564" y="49917"/>
                </a:lnTo>
                <a:lnTo>
                  <a:pt x="35509" y="50875"/>
                </a:lnTo>
                <a:lnTo>
                  <a:pt x="36469" y="52798"/>
                </a:lnTo>
                <a:lnTo>
                  <a:pt x="37429" y="53757"/>
                </a:lnTo>
                <a:lnTo>
                  <a:pt x="38404" y="55679"/>
                </a:lnTo>
                <a:lnTo>
                  <a:pt x="38404" y="59519"/>
                </a:lnTo>
                <a:lnTo>
                  <a:pt x="37429" y="61437"/>
                </a:lnTo>
                <a:lnTo>
                  <a:pt x="37429" y="62395"/>
                </a:lnTo>
                <a:lnTo>
                  <a:pt x="36469" y="64317"/>
                </a:lnTo>
                <a:lnTo>
                  <a:pt x="35509" y="65275"/>
                </a:lnTo>
                <a:lnTo>
                  <a:pt x="33588" y="66234"/>
                </a:lnTo>
                <a:lnTo>
                  <a:pt x="32628" y="67199"/>
                </a:lnTo>
                <a:lnTo>
                  <a:pt x="30723" y="68157"/>
                </a:lnTo>
                <a:lnTo>
                  <a:pt x="28788" y="68157"/>
                </a:lnTo>
                <a:lnTo>
                  <a:pt x="26883" y="69116"/>
                </a:lnTo>
                <a:lnTo>
                  <a:pt x="17282" y="69116"/>
                </a:lnTo>
                <a:lnTo>
                  <a:pt x="15361" y="68157"/>
                </a:lnTo>
                <a:lnTo>
                  <a:pt x="12481" y="67199"/>
                </a:lnTo>
                <a:lnTo>
                  <a:pt x="10561" y="66234"/>
                </a:lnTo>
                <a:lnTo>
                  <a:pt x="8641" y="66234"/>
                </a:lnTo>
                <a:lnTo>
                  <a:pt x="6720" y="65275"/>
                </a:lnTo>
                <a:lnTo>
                  <a:pt x="5760" y="64317"/>
                </a:lnTo>
                <a:lnTo>
                  <a:pt x="4800" y="63360"/>
                </a:lnTo>
                <a:lnTo>
                  <a:pt x="3840" y="62395"/>
                </a:lnTo>
                <a:lnTo>
                  <a:pt x="960" y="62395"/>
                </a:lnTo>
                <a:lnTo>
                  <a:pt x="0" y="63360"/>
                </a:lnTo>
                <a:lnTo>
                  <a:pt x="0" y="72955"/>
                </a:lnTo>
                <a:lnTo>
                  <a:pt x="960" y="73914"/>
                </a:lnTo>
                <a:lnTo>
                  <a:pt x="1920" y="73914"/>
                </a:lnTo>
                <a:lnTo>
                  <a:pt x="1920" y="74878"/>
                </a:lnTo>
                <a:lnTo>
                  <a:pt x="2880" y="74878"/>
                </a:lnTo>
                <a:lnTo>
                  <a:pt x="3840" y="75837"/>
                </a:lnTo>
                <a:lnTo>
                  <a:pt x="5760" y="76795"/>
                </a:lnTo>
                <a:lnTo>
                  <a:pt x="6720" y="76795"/>
                </a:lnTo>
                <a:lnTo>
                  <a:pt x="8641" y="77760"/>
                </a:lnTo>
                <a:lnTo>
                  <a:pt x="10561" y="78719"/>
                </a:lnTo>
                <a:lnTo>
                  <a:pt x="13441" y="78719"/>
                </a:lnTo>
                <a:lnTo>
                  <a:pt x="15361" y="79677"/>
                </a:lnTo>
                <a:lnTo>
                  <a:pt x="30723" y="79677"/>
                </a:lnTo>
                <a:lnTo>
                  <a:pt x="34564" y="78719"/>
                </a:lnTo>
                <a:lnTo>
                  <a:pt x="37429" y="77760"/>
                </a:lnTo>
                <a:lnTo>
                  <a:pt x="41269" y="75837"/>
                </a:lnTo>
                <a:lnTo>
                  <a:pt x="43190" y="73914"/>
                </a:lnTo>
                <a:lnTo>
                  <a:pt x="46070" y="71996"/>
                </a:lnTo>
                <a:lnTo>
                  <a:pt x="47990" y="69116"/>
                </a:lnTo>
                <a:lnTo>
                  <a:pt x="48950" y="66234"/>
                </a:lnTo>
                <a:lnTo>
                  <a:pt x="50871" y="63360"/>
                </a:lnTo>
                <a:lnTo>
                  <a:pt x="50871" y="50875"/>
                </a:lnTo>
                <a:lnTo>
                  <a:pt x="49911" y="48958"/>
                </a:lnTo>
                <a:lnTo>
                  <a:pt x="48950" y="46078"/>
                </a:lnTo>
                <a:lnTo>
                  <a:pt x="47030" y="44160"/>
                </a:lnTo>
                <a:lnTo>
                  <a:pt x="45110" y="43196"/>
                </a:lnTo>
                <a:lnTo>
                  <a:pt x="44150" y="41279"/>
                </a:lnTo>
                <a:lnTo>
                  <a:pt x="42230" y="39357"/>
                </a:lnTo>
                <a:lnTo>
                  <a:pt x="39349" y="38398"/>
                </a:lnTo>
                <a:lnTo>
                  <a:pt x="37429" y="37440"/>
                </a:lnTo>
                <a:lnTo>
                  <a:pt x="34564" y="36481"/>
                </a:lnTo>
                <a:lnTo>
                  <a:pt x="32628" y="35516"/>
                </a:lnTo>
                <a:lnTo>
                  <a:pt x="30723" y="34558"/>
                </a:lnTo>
                <a:lnTo>
                  <a:pt x="27843" y="33599"/>
                </a:lnTo>
                <a:lnTo>
                  <a:pt x="25907" y="32641"/>
                </a:lnTo>
                <a:lnTo>
                  <a:pt x="24002" y="31676"/>
                </a:lnTo>
                <a:lnTo>
                  <a:pt x="22067" y="30719"/>
                </a:lnTo>
                <a:lnTo>
                  <a:pt x="20162" y="29760"/>
                </a:lnTo>
                <a:lnTo>
                  <a:pt x="18227" y="28802"/>
                </a:lnTo>
                <a:lnTo>
                  <a:pt x="17282" y="27837"/>
                </a:lnTo>
                <a:lnTo>
                  <a:pt x="16322" y="25920"/>
                </a:lnTo>
                <a:lnTo>
                  <a:pt x="14401" y="24955"/>
                </a:lnTo>
                <a:lnTo>
                  <a:pt x="14401" y="18240"/>
                </a:lnTo>
                <a:lnTo>
                  <a:pt x="15361" y="16317"/>
                </a:lnTo>
                <a:lnTo>
                  <a:pt x="15361" y="15358"/>
                </a:lnTo>
                <a:lnTo>
                  <a:pt x="16322" y="14401"/>
                </a:lnTo>
                <a:lnTo>
                  <a:pt x="17282" y="13437"/>
                </a:lnTo>
                <a:lnTo>
                  <a:pt x="19202" y="1247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3" name="object 373"/>
          <p:cNvSpPr/>
          <p:nvPr/>
        </p:nvSpPr>
        <p:spPr>
          <a:xfrm>
            <a:off x="3279495" y="8781865"/>
            <a:ext cx="26883" cy="41279"/>
          </a:xfrm>
          <a:custGeom>
            <a:avLst/>
            <a:gdLst/>
            <a:ahLst/>
            <a:cxnLst/>
            <a:rect l="l" t="t" r="r" b="b"/>
            <a:pathLst>
              <a:path w="26883" h="41279">
                <a:moveTo>
                  <a:pt x="11521" y="16317"/>
                </a:moveTo>
                <a:lnTo>
                  <a:pt x="960" y="39355"/>
                </a:lnTo>
                <a:lnTo>
                  <a:pt x="0" y="39355"/>
                </a:lnTo>
                <a:lnTo>
                  <a:pt x="0" y="40320"/>
                </a:lnTo>
                <a:lnTo>
                  <a:pt x="960" y="41279"/>
                </a:lnTo>
                <a:lnTo>
                  <a:pt x="8641" y="41279"/>
                </a:lnTo>
                <a:lnTo>
                  <a:pt x="9601" y="40320"/>
                </a:lnTo>
                <a:lnTo>
                  <a:pt x="10561" y="39355"/>
                </a:lnTo>
                <a:lnTo>
                  <a:pt x="22082" y="22079"/>
                </a:lnTo>
                <a:lnTo>
                  <a:pt x="23042" y="21121"/>
                </a:lnTo>
                <a:lnTo>
                  <a:pt x="24002" y="20156"/>
                </a:lnTo>
                <a:lnTo>
                  <a:pt x="24002" y="18240"/>
                </a:lnTo>
                <a:lnTo>
                  <a:pt x="24963" y="17282"/>
                </a:lnTo>
                <a:lnTo>
                  <a:pt x="24963" y="16317"/>
                </a:lnTo>
                <a:lnTo>
                  <a:pt x="25923" y="15358"/>
                </a:lnTo>
                <a:lnTo>
                  <a:pt x="25923" y="12476"/>
                </a:lnTo>
                <a:lnTo>
                  <a:pt x="26883" y="10561"/>
                </a:lnTo>
                <a:lnTo>
                  <a:pt x="26883" y="3838"/>
                </a:lnTo>
                <a:lnTo>
                  <a:pt x="25923" y="2881"/>
                </a:lnTo>
                <a:lnTo>
                  <a:pt x="25923" y="958"/>
                </a:lnTo>
                <a:lnTo>
                  <a:pt x="24002" y="958"/>
                </a:lnTo>
                <a:lnTo>
                  <a:pt x="24002" y="0"/>
                </a:lnTo>
                <a:lnTo>
                  <a:pt x="14401" y="0"/>
                </a:lnTo>
                <a:lnTo>
                  <a:pt x="13441" y="958"/>
                </a:lnTo>
                <a:lnTo>
                  <a:pt x="12481" y="1917"/>
                </a:lnTo>
                <a:lnTo>
                  <a:pt x="11521" y="1917"/>
                </a:lnTo>
                <a:lnTo>
                  <a:pt x="11521" y="1631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4" name="object 374"/>
          <p:cNvSpPr/>
          <p:nvPr/>
        </p:nvSpPr>
        <p:spPr>
          <a:xfrm>
            <a:off x="3379332" y="8722345"/>
            <a:ext cx="7680" cy="18240"/>
          </a:xfrm>
          <a:custGeom>
            <a:avLst/>
            <a:gdLst/>
            <a:ahLst/>
            <a:cxnLst/>
            <a:rect l="l" t="t" r="r" b="b"/>
            <a:pathLst>
              <a:path w="7680" h="18240">
                <a:moveTo>
                  <a:pt x="0" y="18240"/>
                </a:moveTo>
                <a:lnTo>
                  <a:pt x="1920" y="16317"/>
                </a:lnTo>
                <a:lnTo>
                  <a:pt x="3840" y="14400"/>
                </a:lnTo>
                <a:lnTo>
                  <a:pt x="5760" y="12478"/>
                </a:lnTo>
                <a:lnTo>
                  <a:pt x="7680" y="11519"/>
                </a:lnTo>
                <a:lnTo>
                  <a:pt x="6720" y="0"/>
                </a:lnTo>
                <a:lnTo>
                  <a:pt x="2880" y="1923"/>
                </a:lnTo>
                <a:lnTo>
                  <a:pt x="0" y="182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5" name="object 375"/>
          <p:cNvSpPr/>
          <p:nvPr/>
        </p:nvSpPr>
        <p:spPr>
          <a:xfrm>
            <a:off x="3361090" y="8721387"/>
            <a:ext cx="67208" cy="79677"/>
          </a:xfrm>
          <a:custGeom>
            <a:avLst/>
            <a:gdLst/>
            <a:ahLst/>
            <a:cxnLst/>
            <a:rect l="l" t="t" r="r" b="b"/>
            <a:pathLst>
              <a:path w="67208" h="79677">
                <a:moveTo>
                  <a:pt x="31683" y="10561"/>
                </a:moveTo>
                <a:lnTo>
                  <a:pt x="41285" y="10561"/>
                </a:lnTo>
                <a:lnTo>
                  <a:pt x="46085" y="12478"/>
                </a:lnTo>
                <a:lnTo>
                  <a:pt x="48966" y="16317"/>
                </a:lnTo>
                <a:lnTo>
                  <a:pt x="52806" y="20157"/>
                </a:lnTo>
                <a:lnTo>
                  <a:pt x="53766" y="25920"/>
                </a:lnTo>
                <a:lnTo>
                  <a:pt x="53766" y="32641"/>
                </a:lnTo>
                <a:lnTo>
                  <a:pt x="14401" y="32641"/>
                </a:lnTo>
                <a:lnTo>
                  <a:pt x="14401" y="29760"/>
                </a:lnTo>
                <a:lnTo>
                  <a:pt x="15361" y="26878"/>
                </a:lnTo>
                <a:lnTo>
                  <a:pt x="16322" y="24955"/>
                </a:lnTo>
                <a:lnTo>
                  <a:pt x="17282" y="22081"/>
                </a:lnTo>
                <a:lnTo>
                  <a:pt x="18242" y="19199"/>
                </a:lnTo>
                <a:lnTo>
                  <a:pt x="21122" y="2881"/>
                </a:lnTo>
                <a:lnTo>
                  <a:pt x="16322" y="4799"/>
                </a:lnTo>
                <a:lnTo>
                  <a:pt x="12481" y="7679"/>
                </a:lnTo>
                <a:lnTo>
                  <a:pt x="9601" y="10561"/>
                </a:lnTo>
                <a:lnTo>
                  <a:pt x="6720" y="14401"/>
                </a:lnTo>
                <a:lnTo>
                  <a:pt x="4800" y="18240"/>
                </a:lnTo>
                <a:lnTo>
                  <a:pt x="2880" y="23996"/>
                </a:lnTo>
                <a:lnTo>
                  <a:pt x="960" y="28802"/>
                </a:lnTo>
                <a:lnTo>
                  <a:pt x="0" y="34558"/>
                </a:lnTo>
                <a:lnTo>
                  <a:pt x="0" y="47036"/>
                </a:lnTo>
                <a:lnTo>
                  <a:pt x="960" y="52798"/>
                </a:lnTo>
                <a:lnTo>
                  <a:pt x="2880" y="57596"/>
                </a:lnTo>
                <a:lnTo>
                  <a:pt x="4800" y="62395"/>
                </a:lnTo>
                <a:lnTo>
                  <a:pt x="6720" y="67199"/>
                </a:lnTo>
                <a:lnTo>
                  <a:pt x="9601" y="70075"/>
                </a:lnTo>
                <a:lnTo>
                  <a:pt x="12481" y="72955"/>
                </a:lnTo>
                <a:lnTo>
                  <a:pt x="16322" y="75837"/>
                </a:lnTo>
                <a:lnTo>
                  <a:pt x="21122" y="77760"/>
                </a:lnTo>
                <a:lnTo>
                  <a:pt x="25923" y="78719"/>
                </a:lnTo>
                <a:lnTo>
                  <a:pt x="30723" y="79677"/>
                </a:lnTo>
                <a:lnTo>
                  <a:pt x="43205" y="79677"/>
                </a:lnTo>
                <a:lnTo>
                  <a:pt x="47045" y="78719"/>
                </a:lnTo>
                <a:lnTo>
                  <a:pt x="49926" y="78719"/>
                </a:lnTo>
                <a:lnTo>
                  <a:pt x="52806" y="77760"/>
                </a:lnTo>
                <a:lnTo>
                  <a:pt x="54726" y="77760"/>
                </a:lnTo>
                <a:lnTo>
                  <a:pt x="56647" y="76795"/>
                </a:lnTo>
                <a:lnTo>
                  <a:pt x="58567" y="75837"/>
                </a:lnTo>
                <a:lnTo>
                  <a:pt x="60487" y="75837"/>
                </a:lnTo>
                <a:lnTo>
                  <a:pt x="61447" y="74878"/>
                </a:lnTo>
                <a:lnTo>
                  <a:pt x="62407" y="73914"/>
                </a:lnTo>
                <a:lnTo>
                  <a:pt x="63367" y="73914"/>
                </a:lnTo>
                <a:lnTo>
                  <a:pt x="63367" y="72955"/>
                </a:lnTo>
                <a:lnTo>
                  <a:pt x="64328" y="72955"/>
                </a:lnTo>
                <a:lnTo>
                  <a:pt x="64328" y="65275"/>
                </a:lnTo>
                <a:lnTo>
                  <a:pt x="63367" y="64317"/>
                </a:lnTo>
                <a:lnTo>
                  <a:pt x="62407" y="63360"/>
                </a:lnTo>
                <a:lnTo>
                  <a:pt x="61447" y="63360"/>
                </a:lnTo>
                <a:lnTo>
                  <a:pt x="60487" y="64317"/>
                </a:lnTo>
                <a:lnTo>
                  <a:pt x="59527" y="64317"/>
                </a:lnTo>
                <a:lnTo>
                  <a:pt x="57607" y="65275"/>
                </a:lnTo>
                <a:lnTo>
                  <a:pt x="56647" y="66234"/>
                </a:lnTo>
                <a:lnTo>
                  <a:pt x="54726" y="66234"/>
                </a:lnTo>
                <a:lnTo>
                  <a:pt x="52806" y="67199"/>
                </a:lnTo>
                <a:lnTo>
                  <a:pt x="49926" y="68157"/>
                </a:lnTo>
                <a:lnTo>
                  <a:pt x="47045" y="68157"/>
                </a:lnTo>
                <a:lnTo>
                  <a:pt x="45125" y="69116"/>
                </a:lnTo>
                <a:lnTo>
                  <a:pt x="33604" y="69116"/>
                </a:lnTo>
                <a:lnTo>
                  <a:pt x="29763" y="68157"/>
                </a:lnTo>
                <a:lnTo>
                  <a:pt x="26883" y="67199"/>
                </a:lnTo>
                <a:lnTo>
                  <a:pt x="24002" y="66234"/>
                </a:lnTo>
                <a:lnTo>
                  <a:pt x="22082" y="64317"/>
                </a:lnTo>
                <a:lnTo>
                  <a:pt x="20162" y="62395"/>
                </a:lnTo>
                <a:lnTo>
                  <a:pt x="18242" y="59519"/>
                </a:lnTo>
                <a:lnTo>
                  <a:pt x="16322" y="56637"/>
                </a:lnTo>
                <a:lnTo>
                  <a:pt x="15361" y="53757"/>
                </a:lnTo>
                <a:lnTo>
                  <a:pt x="15361" y="50875"/>
                </a:lnTo>
                <a:lnTo>
                  <a:pt x="14401" y="47036"/>
                </a:lnTo>
                <a:lnTo>
                  <a:pt x="14401" y="43196"/>
                </a:lnTo>
                <a:lnTo>
                  <a:pt x="63367" y="43196"/>
                </a:lnTo>
                <a:lnTo>
                  <a:pt x="65288" y="42237"/>
                </a:lnTo>
                <a:lnTo>
                  <a:pt x="66248" y="41279"/>
                </a:lnTo>
                <a:lnTo>
                  <a:pt x="67208" y="40320"/>
                </a:lnTo>
                <a:lnTo>
                  <a:pt x="67208" y="24955"/>
                </a:lnTo>
                <a:lnTo>
                  <a:pt x="65288" y="21116"/>
                </a:lnTo>
                <a:lnTo>
                  <a:pt x="64328" y="17276"/>
                </a:lnTo>
                <a:lnTo>
                  <a:pt x="62407" y="13437"/>
                </a:lnTo>
                <a:lnTo>
                  <a:pt x="59527" y="10561"/>
                </a:lnTo>
                <a:lnTo>
                  <a:pt x="57607" y="6720"/>
                </a:lnTo>
                <a:lnTo>
                  <a:pt x="53766" y="4799"/>
                </a:lnTo>
                <a:lnTo>
                  <a:pt x="49926" y="2881"/>
                </a:lnTo>
                <a:lnTo>
                  <a:pt x="46085" y="958"/>
                </a:lnTo>
                <a:lnTo>
                  <a:pt x="41285" y="0"/>
                </a:lnTo>
                <a:lnTo>
                  <a:pt x="29763" y="0"/>
                </a:lnTo>
                <a:lnTo>
                  <a:pt x="24963" y="958"/>
                </a:lnTo>
                <a:lnTo>
                  <a:pt x="25923" y="12478"/>
                </a:lnTo>
                <a:lnTo>
                  <a:pt x="28803" y="11519"/>
                </a:lnTo>
                <a:lnTo>
                  <a:pt x="31683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6" name="object 376"/>
          <p:cNvSpPr/>
          <p:nvPr/>
        </p:nvSpPr>
        <p:spPr>
          <a:xfrm>
            <a:off x="3438845" y="8703147"/>
            <a:ext cx="47045" cy="97917"/>
          </a:xfrm>
          <a:custGeom>
            <a:avLst/>
            <a:gdLst/>
            <a:ahLst/>
            <a:cxnLst/>
            <a:rect l="l" t="t" r="r" b="b"/>
            <a:pathLst>
              <a:path w="47045" h="97917">
                <a:moveTo>
                  <a:pt x="46085" y="20156"/>
                </a:moveTo>
                <a:lnTo>
                  <a:pt x="25923" y="20156"/>
                </a:lnTo>
                <a:lnTo>
                  <a:pt x="25923" y="957"/>
                </a:lnTo>
                <a:lnTo>
                  <a:pt x="24963" y="957"/>
                </a:lnTo>
                <a:lnTo>
                  <a:pt x="24002" y="0"/>
                </a:lnTo>
                <a:lnTo>
                  <a:pt x="15361" y="0"/>
                </a:lnTo>
                <a:lnTo>
                  <a:pt x="14401" y="957"/>
                </a:lnTo>
                <a:lnTo>
                  <a:pt x="13456" y="957"/>
                </a:lnTo>
                <a:lnTo>
                  <a:pt x="13456" y="1921"/>
                </a:lnTo>
                <a:lnTo>
                  <a:pt x="12481" y="1921"/>
                </a:lnTo>
                <a:lnTo>
                  <a:pt x="12481" y="20156"/>
                </a:lnTo>
                <a:lnTo>
                  <a:pt x="960" y="20156"/>
                </a:lnTo>
                <a:lnTo>
                  <a:pt x="960" y="21121"/>
                </a:lnTo>
                <a:lnTo>
                  <a:pt x="0" y="22079"/>
                </a:lnTo>
                <a:lnTo>
                  <a:pt x="0" y="28800"/>
                </a:lnTo>
                <a:lnTo>
                  <a:pt x="960" y="29759"/>
                </a:lnTo>
                <a:lnTo>
                  <a:pt x="960" y="30717"/>
                </a:lnTo>
                <a:lnTo>
                  <a:pt x="12481" y="30717"/>
                </a:lnTo>
                <a:lnTo>
                  <a:pt x="12481" y="77759"/>
                </a:lnTo>
                <a:lnTo>
                  <a:pt x="13456" y="81599"/>
                </a:lnTo>
                <a:lnTo>
                  <a:pt x="14401" y="84473"/>
                </a:lnTo>
                <a:lnTo>
                  <a:pt x="14401" y="87355"/>
                </a:lnTo>
                <a:lnTo>
                  <a:pt x="16322" y="90236"/>
                </a:lnTo>
                <a:lnTo>
                  <a:pt x="17282" y="92153"/>
                </a:lnTo>
                <a:lnTo>
                  <a:pt x="19202" y="94076"/>
                </a:lnTo>
                <a:lnTo>
                  <a:pt x="22082" y="95999"/>
                </a:lnTo>
                <a:lnTo>
                  <a:pt x="24002" y="96958"/>
                </a:lnTo>
                <a:lnTo>
                  <a:pt x="26883" y="97917"/>
                </a:lnTo>
                <a:lnTo>
                  <a:pt x="39364" y="97917"/>
                </a:lnTo>
                <a:lnTo>
                  <a:pt x="40325" y="96958"/>
                </a:lnTo>
                <a:lnTo>
                  <a:pt x="43205" y="96958"/>
                </a:lnTo>
                <a:lnTo>
                  <a:pt x="44165" y="95999"/>
                </a:lnTo>
                <a:lnTo>
                  <a:pt x="45125" y="95999"/>
                </a:lnTo>
                <a:lnTo>
                  <a:pt x="46085" y="95035"/>
                </a:lnTo>
                <a:lnTo>
                  <a:pt x="47045" y="95035"/>
                </a:lnTo>
                <a:lnTo>
                  <a:pt x="47045" y="84473"/>
                </a:lnTo>
                <a:lnTo>
                  <a:pt x="44165" y="84473"/>
                </a:lnTo>
                <a:lnTo>
                  <a:pt x="43205" y="85438"/>
                </a:lnTo>
                <a:lnTo>
                  <a:pt x="41285" y="85438"/>
                </a:lnTo>
                <a:lnTo>
                  <a:pt x="40325" y="86397"/>
                </a:lnTo>
                <a:lnTo>
                  <a:pt x="32644" y="86397"/>
                </a:lnTo>
                <a:lnTo>
                  <a:pt x="29763" y="85438"/>
                </a:lnTo>
                <a:lnTo>
                  <a:pt x="28803" y="82556"/>
                </a:lnTo>
                <a:lnTo>
                  <a:pt x="26883" y="80634"/>
                </a:lnTo>
                <a:lnTo>
                  <a:pt x="25923" y="76794"/>
                </a:lnTo>
                <a:lnTo>
                  <a:pt x="25923" y="30717"/>
                </a:lnTo>
                <a:lnTo>
                  <a:pt x="46085" y="30717"/>
                </a:lnTo>
                <a:lnTo>
                  <a:pt x="47045" y="29759"/>
                </a:lnTo>
                <a:lnTo>
                  <a:pt x="47045" y="21121"/>
                </a:lnTo>
                <a:lnTo>
                  <a:pt x="46085" y="21121"/>
                </a:lnTo>
                <a:lnTo>
                  <a:pt x="46085" y="2015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7" name="object 377"/>
          <p:cNvSpPr/>
          <p:nvPr/>
        </p:nvSpPr>
        <p:spPr>
          <a:xfrm>
            <a:off x="3496452" y="8721387"/>
            <a:ext cx="57591" cy="79677"/>
          </a:xfrm>
          <a:custGeom>
            <a:avLst/>
            <a:gdLst/>
            <a:ahLst/>
            <a:cxnLst/>
            <a:rect l="l" t="t" r="r" b="b"/>
            <a:pathLst>
              <a:path w="57591" h="79677">
                <a:moveTo>
                  <a:pt x="23042" y="65275"/>
                </a:moveTo>
                <a:lnTo>
                  <a:pt x="21122" y="63360"/>
                </a:lnTo>
                <a:lnTo>
                  <a:pt x="19202" y="61437"/>
                </a:lnTo>
                <a:lnTo>
                  <a:pt x="17282" y="58555"/>
                </a:lnTo>
                <a:lnTo>
                  <a:pt x="16322" y="55679"/>
                </a:lnTo>
                <a:lnTo>
                  <a:pt x="15361" y="52798"/>
                </a:lnTo>
                <a:lnTo>
                  <a:pt x="14401" y="48958"/>
                </a:lnTo>
                <a:lnTo>
                  <a:pt x="14401" y="30719"/>
                </a:lnTo>
                <a:lnTo>
                  <a:pt x="16322" y="23996"/>
                </a:lnTo>
                <a:lnTo>
                  <a:pt x="19202" y="19199"/>
                </a:lnTo>
                <a:lnTo>
                  <a:pt x="23042" y="13437"/>
                </a:lnTo>
                <a:lnTo>
                  <a:pt x="27843" y="11519"/>
                </a:lnTo>
                <a:lnTo>
                  <a:pt x="40309" y="11519"/>
                </a:lnTo>
                <a:lnTo>
                  <a:pt x="42245" y="12478"/>
                </a:lnTo>
                <a:lnTo>
                  <a:pt x="44150" y="13437"/>
                </a:lnTo>
                <a:lnTo>
                  <a:pt x="46085" y="14401"/>
                </a:lnTo>
                <a:lnTo>
                  <a:pt x="47990" y="15358"/>
                </a:lnTo>
                <a:lnTo>
                  <a:pt x="49926" y="17276"/>
                </a:lnTo>
                <a:lnTo>
                  <a:pt x="50871" y="18240"/>
                </a:lnTo>
                <a:lnTo>
                  <a:pt x="51831" y="18240"/>
                </a:lnTo>
                <a:lnTo>
                  <a:pt x="52791" y="19199"/>
                </a:lnTo>
                <a:lnTo>
                  <a:pt x="53766" y="20157"/>
                </a:lnTo>
                <a:lnTo>
                  <a:pt x="55671" y="20157"/>
                </a:lnTo>
                <a:lnTo>
                  <a:pt x="55671" y="19199"/>
                </a:lnTo>
                <a:lnTo>
                  <a:pt x="56631" y="19199"/>
                </a:lnTo>
                <a:lnTo>
                  <a:pt x="56631" y="18240"/>
                </a:lnTo>
                <a:lnTo>
                  <a:pt x="57591" y="16317"/>
                </a:lnTo>
                <a:lnTo>
                  <a:pt x="57591" y="11519"/>
                </a:lnTo>
                <a:lnTo>
                  <a:pt x="56631" y="10561"/>
                </a:lnTo>
                <a:lnTo>
                  <a:pt x="56631" y="8638"/>
                </a:lnTo>
                <a:lnTo>
                  <a:pt x="55671" y="8638"/>
                </a:lnTo>
                <a:lnTo>
                  <a:pt x="55671" y="7679"/>
                </a:lnTo>
                <a:lnTo>
                  <a:pt x="54711" y="7679"/>
                </a:lnTo>
                <a:lnTo>
                  <a:pt x="54711" y="6720"/>
                </a:lnTo>
                <a:lnTo>
                  <a:pt x="53766" y="5757"/>
                </a:lnTo>
                <a:lnTo>
                  <a:pt x="51831" y="4799"/>
                </a:lnTo>
                <a:lnTo>
                  <a:pt x="49926" y="3840"/>
                </a:lnTo>
                <a:lnTo>
                  <a:pt x="48950" y="2881"/>
                </a:lnTo>
                <a:lnTo>
                  <a:pt x="47045" y="2881"/>
                </a:lnTo>
                <a:lnTo>
                  <a:pt x="45110" y="1917"/>
                </a:lnTo>
                <a:lnTo>
                  <a:pt x="43205" y="958"/>
                </a:lnTo>
                <a:lnTo>
                  <a:pt x="41269" y="958"/>
                </a:lnTo>
                <a:lnTo>
                  <a:pt x="38404" y="0"/>
                </a:lnTo>
                <a:lnTo>
                  <a:pt x="29763" y="0"/>
                </a:lnTo>
                <a:lnTo>
                  <a:pt x="24963" y="958"/>
                </a:lnTo>
                <a:lnTo>
                  <a:pt x="21122" y="2881"/>
                </a:lnTo>
                <a:lnTo>
                  <a:pt x="16322" y="3840"/>
                </a:lnTo>
                <a:lnTo>
                  <a:pt x="13441" y="6720"/>
                </a:lnTo>
                <a:lnTo>
                  <a:pt x="9601" y="9596"/>
                </a:lnTo>
                <a:lnTo>
                  <a:pt x="6720" y="13437"/>
                </a:lnTo>
                <a:lnTo>
                  <a:pt x="4800" y="17276"/>
                </a:lnTo>
                <a:lnTo>
                  <a:pt x="2880" y="23038"/>
                </a:lnTo>
                <a:lnTo>
                  <a:pt x="960" y="27837"/>
                </a:lnTo>
                <a:lnTo>
                  <a:pt x="0" y="33599"/>
                </a:lnTo>
                <a:lnTo>
                  <a:pt x="0" y="47036"/>
                </a:lnTo>
                <a:lnTo>
                  <a:pt x="960" y="52798"/>
                </a:lnTo>
                <a:lnTo>
                  <a:pt x="1920" y="57596"/>
                </a:lnTo>
                <a:lnTo>
                  <a:pt x="3840" y="62395"/>
                </a:lnTo>
                <a:lnTo>
                  <a:pt x="5760" y="66234"/>
                </a:lnTo>
                <a:lnTo>
                  <a:pt x="8641" y="70075"/>
                </a:lnTo>
                <a:lnTo>
                  <a:pt x="11521" y="72955"/>
                </a:lnTo>
                <a:lnTo>
                  <a:pt x="14401" y="75837"/>
                </a:lnTo>
                <a:lnTo>
                  <a:pt x="19202" y="77760"/>
                </a:lnTo>
                <a:lnTo>
                  <a:pt x="23042" y="78719"/>
                </a:lnTo>
                <a:lnTo>
                  <a:pt x="27843" y="79677"/>
                </a:lnTo>
                <a:lnTo>
                  <a:pt x="40309" y="79677"/>
                </a:lnTo>
                <a:lnTo>
                  <a:pt x="42245" y="78719"/>
                </a:lnTo>
                <a:lnTo>
                  <a:pt x="45110" y="77760"/>
                </a:lnTo>
                <a:lnTo>
                  <a:pt x="47045" y="77760"/>
                </a:lnTo>
                <a:lnTo>
                  <a:pt x="48950" y="76795"/>
                </a:lnTo>
                <a:lnTo>
                  <a:pt x="50871" y="75837"/>
                </a:lnTo>
                <a:lnTo>
                  <a:pt x="51831" y="74878"/>
                </a:lnTo>
                <a:lnTo>
                  <a:pt x="53766" y="73914"/>
                </a:lnTo>
                <a:lnTo>
                  <a:pt x="54711" y="72955"/>
                </a:lnTo>
                <a:lnTo>
                  <a:pt x="55671" y="71996"/>
                </a:lnTo>
                <a:lnTo>
                  <a:pt x="56631" y="71039"/>
                </a:lnTo>
                <a:lnTo>
                  <a:pt x="56631" y="70075"/>
                </a:lnTo>
                <a:lnTo>
                  <a:pt x="57591" y="70075"/>
                </a:lnTo>
                <a:lnTo>
                  <a:pt x="57591" y="61437"/>
                </a:lnTo>
                <a:lnTo>
                  <a:pt x="56631" y="60478"/>
                </a:lnTo>
                <a:lnTo>
                  <a:pt x="56631" y="59519"/>
                </a:lnTo>
                <a:lnTo>
                  <a:pt x="53766" y="59519"/>
                </a:lnTo>
                <a:lnTo>
                  <a:pt x="52791" y="60478"/>
                </a:lnTo>
                <a:lnTo>
                  <a:pt x="51831" y="61437"/>
                </a:lnTo>
                <a:lnTo>
                  <a:pt x="49926" y="62395"/>
                </a:lnTo>
                <a:lnTo>
                  <a:pt x="47990" y="64317"/>
                </a:lnTo>
                <a:lnTo>
                  <a:pt x="47045" y="65275"/>
                </a:lnTo>
                <a:lnTo>
                  <a:pt x="45110" y="66234"/>
                </a:lnTo>
                <a:lnTo>
                  <a:pt x="42245" y="67199"/>
                </a:lnTo>
                <a:lnTo>
                  <a:pt x="40309" y="68157"/>
                </a:lnTo>
                <a:lnTo>
                  <a:pt x="27843" y="68157"/>
                </a:lnTo>
                <a:lnTo>
                  <a:pt x="25923" y="67199"/>
                </a:lnTo>
                <a:lnTo>
                  <a:pt x="23042" y="652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8" name="object 378"/>
          <p:cNvSpPr/>
          <p:nvPr/>
        </p:nvSpPr>
        <p:spPr>
          <a:xfrm>
            <a:off x="3571326" y="8781865"/>
            <a:ext cx="17282" cy="18240"/>
          </a:xfrm>
          <a:custGeom>
            <a:avLst/>
            <a:gdLst/>
            <a:ahLst/>
            <a:cxnLst/>
            <a:rect l="l" t="t" r="r" b="b"/>
            <a:pathLst>
              <a:path w="17282" h="18240">
                <a:moveTo>
                  <a:pt x="17282" y="9596"/>
                </a:moveTo>
                <a:lnTo>
                  <a:pt x="17282" y="5756"/>
                </a:lnTo>
                <a:lnTo>
                  <a:pt x="16322" y="2881"/>
                </a:lnTo>
                <a:lnTo>
                  <a:pt x="15361" y="1917"/>
                </a:lnTo>
                <a:lnTo>
                  <a:pt x="14401" y="0"/>
                </a:lnTo>
                <a:lnTo>
                  <a:pt x="5760" y="0"/>
                </a:lnTo>
                <a:lnTo>
                  <a:pt x="2880" y="958"/>
                </a:lnTo>
                <a:lnTo>
                  <a:pt x="1920" y="1917"/>
                </a:lnTo>
                <a:lnTo>
                  <a:pt x="960" y="2881"/>
                </a:lnTo>
                <a:lnTo>
                  <a:pt x="0" y="5756"/>
                </a:lnTo>
                <a:lnTo>
                  <a:pt x="0" y="13435"/>
                </a:lnTo>
                <a:lnTo>
                  <a:pt x="960" y="15358"/>
                </a:lnTo>
                <a:lnTo>
                  <a:pt x="1920" y="17282"/>
                </a:lnTo>
                <a:lnTo>
                  <a:pt x="2880" y="18240"/>
                </a:lnTo>
                <a:lnTo>
                  <a:pt x="14401" y="18240"/>
                </a:lnTo>
                <a:lnTo>
                  <a:pt x="15361" y="17282"/>
                </a:lnTo>
                <a:lnTo>
                  <a:pt x="16322" y="15358"/>
                </a:lnTo>
                <a:lnTo>
                  <a:pt x="17282" y="13435"/>
                </a:lnTo>
                <a:lnTo>
                  <a:pt x="17282" y="959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9" name="object 379"/>
          <p:cNvSpPr/>
          <p:nvPr/>
        </p:nvSpPr>
        <p:spPr>
          <a:xfrm>
            <a:off x="3610691" y="8684907"/>
            <a:ext cx="29763" cy="143035"/>
          </a:xfrm>
          <a:custGeom>
            <a:avLst/>
            <a:gdLst/>
            <a:ahLst/>
            <a:cxnLst/>
            <a:rect l="l" t="t" r="r" b="b"/>
            <a:pathLst>
              <a:path w="29763" h="143035">
                <a:moveTo>
                  <a:pt x="960" y="142076"/>
                </a:moveTo>
                <a:lnTo>
                  <a:pt x="1920" y="142076"/>
                </a:lnTo>
                <a:lnTo>
                  <a:pt x="2880" y="143035"/>
                </a:lnTo>
                <a:lnTo>
                  <a:pt x="8641" y="143035"/>
                </a:lnTo>
                <a:lnTo>
                  <a:pt x="9601" y="142076"/>
                </a:lnTo>
                <a:lnTo>
                  <a:pt x="11521" y="142076"/>
                </a:lnTo>
                <a:lnTo>
                  <a:pt x="11521" y="141117"/>
                </a:lnTo>
                <a:lnTo>
                  <a:pt x="15361" y="135355"/>
                </a:lnTo>
                <a:lnTo>
                  <a:pt x="17266" y="129599"/>
                </a:lnTo>
                <a:lnTo>
                  <a:pt x="19202" y="124795"/>
                </a:lnTo>
                <a:lnTo>
                  <a:pt x="22082" y="119038"/>
                </a:lnTo>
                <a:lnTo>
                  <a:pt x="23987" y="113275"/>
                </a:lnTo>
                <a:lnTo>
                  <a:pt x="24947" y="107519"/>
                </a:lnTo>
                <a:lnTo>
                  <a:pt x="26883" y="101755"/>
                </a:lnTo>
                <a:lnTo>
                  <a:pt x="27828" y="95999"/>
                </a:lnTo>
                <a:lnTo>
                  <a:pt x="28788" y="89278"/>
                </a:lnTo>
                <a:lnTo>
                  <a:pt x="29763" y="83516"/>
                </a:lnTo>
                <a:lnTo>
                  <a:pt x="29763" y="71996"/>
                </a:lnTo>
                <a:lnTo>
                  <a:pt x="29236" y="60624"/>
                </a:lnTo>
                <a:lnTo>
                  <a:pt x="27552" y="48179"/>
                </a:lnTo>
                <a:lnTo>
                  <a:pt x="24947" y="35521"/>
                </a:lnTo>
                <a:lnTo>
                  <a:pt x="21893" y="25249"/>
                </a:lnTo>
                <a:lnTo>
                  <a:pt x="17183" y="13356"/>
                </a:lnTo>
                <a:lnTo>
                  <a:pt x="11521" y="1923"/>
                </a:lnTo>
                <a:lnTo>
                  <a:pt x="11521" y="958"/>
                </a:lnTo>
                <a:lnTo>
                  <a:pt x="8641" y="958"/>
                </a:lnTo>
                <a:lnTo>
                  <a:pt x="7680" y="0"/>
                </a:lnTo>
                <a:lnTo>
                  <a:pt x="3840" y="0"/>
                </a:lnTo>
                <a:lnTo>
                  <a:pt x="2880" y="958"/>
                </a:lnTo>
                <a:lnTo>
                  <a:pt x="960" y="958"/>
                </a:lnTo>
                <a:lnTo>
                  <a:pt x="960" y="1923"/>
                </a:lnTo>
                <a:lnTo>
                  <a:pt x="0" y="1923"/>
                </a:lnTo>
                <a:lnTo>
                  <a:pt x="0" y="2880"/>
                </a:lnTo>
                <a:lnTo>
                  <a:pt x="960" y="3838"/>
                </a:lnTo>
                <a:lnTo>
                  <a:pt x="4730" y="12876"/>
                </a:lnTo>
                <a:lnTo>
                  <a:pt x="8740" y="25022"/>
                </a:lnTo>
                <a:lnTo>
                  <a:pt x="11521" y="37438"/>
                </a:lnTo>
                <a:lnTo>
                  <a:pt x="13330" y="45488"/>
                </a:lnTo>
                <a:lnTo>
                  <a:pt x="14904" y="58111"/>
                </a:lnTo>
                <a:lnTo>
                  <a:pt x="15361" y="71038"/>
                </a:lnTo>
                <a:lnTo>
                  <a:pt x="15133" y="80351"/>
                </a:lnTo>
                <a:lnTo>
                  <a:pt x="13955" y="92974"/>
                </a:lnTo>
                <a:lnTo>
                  <a:pt x="11521" y="105596"/>
                </a:lnTo>
                <a:lnTo>
                  <a:pt x="9488" y="115210"/>
                </a:lnTo>
                <a:lnTo>
                  <a:pt x="5733" y="127442"/>
                </a:lnTo>
                <a:lnTo>
                  <a:pt x="960" y="139196"/>
                </a:lnTo>
                <a:lnTo>
                  <a:pt x="0" y="140154"/>
                </a:lnTo>
                <a:lnTo>
                  <a:pt x="0" y="142076"/>
                </a:lnTo>
                <a:lnTo>
                  <a:pt x="960" y="14207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0" name="object 380"/>
          <p:cNvSpPr/>
          <p:nvPr/>
        </p:nvSpPr>
        <p:spPr>
          <a:xfrm>
            <a:off x="1603385" y="8970020"/>
            <a:ext cx="45125" cy="44159"/>
          </a:xfrm>
          <a:custGeom>
            <a:avLst/>
            <a:gdLst/>
            <a:ahLst/>
            <a:cxnLst/>
            <a:rect l="l" t="t" r="r" b="b"/>
            <a:pathLst>
              <a:path w="45125" h="44159">
                <a:moveTo>
                  <a:pt x="0" y="22079"/>
                </a:moveTo>
                <a:lnTo>
                  <a:pt x="0" y="27835"/>
                </a:lnTo>
                <a:lnTo>
                  <a:pt x="2880" y="33599"/>
                </a:lnTo>
                <a:lnTo>
                  <a:pt x="6720" y="38397"/>
                </a:lnTo>
                <a:lnTo>
                  <a:pt x="11521" y="42237"/>
                </a:lnTo>
                <a:lnTo>
                  <a:pt x="16322" y="44159"/>
                </a:lnTo>
                <a:lnTo>
                  <a:pt x="28803" y="44159"/>
                </a:lnTo>
                <a:lnTo>
                  <a:pt x="34564" y="42237"/>
                </a:lnTo>
                <a:lnTo>
                  <a:pt x="38404" y="38397"/>
                </a:lnTo>
                <a:lnTo>
                  <a:pt x="43205" y="33599"/>
                </a:lnTo>
                <a:lnTo>
                  <a:pt x="45125" y="27835"/>
                </a:lnTo>
                <a:lnTo>
                  <a:pt x="45125" y="16317"/>
                </a:lnTo>
                <a:lnTo>
                  <a:pt x="43205" y="10561"/>
                </a:lnTo>
                <a:lnTo>
                  <a:pt x="38404" y="6720"/>
                </a:lnTo>
                <a:lnTo>
                  <a:pt x="33604" y="1917"/>
                </a:lnTo>
                <a:lnTo>
                  <a:pt x="28803" y="0"/>
                </a:lnTo>
                <a:lnTo>
                  <a:pt x="16322" y="0"/>
                </a:lnTo>
                <a:lnTo>
                  <a:pt x="11521" y="1917"/>
                </a:lnTo>
                <a:lnTo>
                  <a:pt x="6720" y="6720"/>
                </a:lnTo>
                <a:lnTo>
                  <a:pt x="2880" y="10561"/>
                </a:lnTo>
                <a:lnTo>
                  <a:pt x="0" y="16317"/>
                </a:lnTo>
                <a:lnTo>
                  <a:pt x="0" y="2207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1" name="object 381"/>
          <p:cNvSpPr/>
          <p:nvPr/>
        </p:nvSpPr>
        <p:spPr>
          <a:xfrm>
            <a:off x="1805939" y="8940259"/>
            <a:ext cx="82570" cy="116157"/>
          </a:xfrm>
          <a:custGeom>
            <a:avLst/>
            <a:gdLst/>
            <a:ahLst/>
            <a:cxnLst/>
            <a:rect l="l" t="t" r="r" b="b"/>
            <a:pathLst>
              <a:path w="82570" h="116157">
                <a:moveTo>
                  <a:pt x="23042" y="6722"/>
                </a:moveTo>
                <a:lnTo>
                  <a:pt x="18242" y="10561"/>
                </a:lnTo>
                <a:lnTo>
                  <a:pt x="13441" y="15360"/>
                </a:lnTo>
                <a:lnTo>
                  <a:pt x="9601" y="21122"/>
                </a:lnTo>
                <a:lnTo>
                  <a:pt x="5760" y="26878"/>
                </a:lnTo>
                <a:lnTo>
                  <a:pt x="3840" y="34558"/>
                </a:lnTo>
                <a:lnTo>
                  <a:pt x="960" y="41279"/>
                </a:lnTo>
                <a:lnTo>
                  <a:pt x="0" y="49917"/>
                </a:lnTo>
                <a:lnTo>
                  <a:pt x="0" y="69116"/>
                </a:lnTo>
                <a:lnTo>
                  <a:pt x="960" y="76795"/>
                </a:lnTo>
                <a:lnTo>
                  <a:pt x="2880" y="84475"/>
                </a:lnTo>
                <a:lnTo>
                  <a:pt x="5760" y="91196"/>
                </a:lnTo>
                <a:lnTo>
                  <a:pt x="8641" y="96959"/>
                </a:lnTo>
                <a:lnTo>
                  <a:pt x="12481" y="101757"/>
                </a:lnTo>
                <a:lnTo>
                  <a:pt x="17282" y="106555"/>
                </a:lnTo>
                <a:lnTo>
                  <a:pt x="22082" y="110395"/>
                </a:lnTo>
                <a:lnTo>
                  <a:pt x="27843" y="112318"/>
                </a:lnTo>
                <a:lnTo>
                  <a:pt x="34564" y="115199"/>
                </a:lnTo>
                <a:lnTo>
                  <a:pt x="41285" y="116157"/>
                </a:lnTo>
                <a:lnTo>
                  <a:pt x="56647" y="116157"/>
                </a:lnTo>
                <a:lnTo>
                  <a:pt x="60487" y="115199"/>
                </a:lnTo>
                <a:lnTo>
                  <a:pt x="63352" y="114235"/>
                </a:lnTo>
                <a:lnTo>
                  <a:pt x="67193" y="113277"/>
                </a:lnTo>
                <a:lnTo>
                  <a:pt x="70073" y="112318"/>
                </a:lnTo>
                <a:lnTo>
                  <a:pt x="72969" y="111360"/>
                </a:lnTo>
                <a:lnTo>
                  <a:pt x="74874" y="110395"/>
                </a:lnTo>
                <a:lnTo>
                  <a:pt x="76794" y="108478"/>
                </a:lnTo>
                <a:lnTo>
                  <a:pt x="78729" y="107519"/>
                </a:lnTo>
                <a:lnTo>
                  <a:pt x="79689" y="106555"/>
                </a:lnTo>
                <a:lnTo>
                  <a:pt x="80634" y="106555"/>
                </a:lnTo>
                <a:lnTo>
                  <a:pt x="80634" y="105597"/>
                </a:lnTo>
                <a:lnTo>
                  <a:pt x="81594" y="104639"/>
                </a:lnTo>
                <a:lnTo>
                  <a:pt x="82570" y="103680"/>
                </a:lnTo>
                <a:lnTo>
                  <a:pt x="82570" y="93119"/>
                </a:lnTo>
                <a:lnTo>
                  <a:pt x="81594" y="93119"/>
                </a:lnTo>
                <a:lnTo>
                  <a:pt x="81594" y="92154"/>
                </a:lnTo>
                <a:lnTo>
                  <a:pt x="79689" y="92154"/>
                </a:lnTo>
                <a:lnTo>
                  <a:pt x="78729" y="93119"/>
                </a:lnTo>
                <a:lnTo>
                  <a:pt x="76794" y="94078"/>
                </a:lnTo>
                <a:lnTo>
                  <a:pt x="74874" y="95036"/>
                </a:lnTo>
                <a:lnTo>
                  <a:pt x="72969" y="95995"/>
                </a:lnTo>
                <a:lnTo>
                  <a:pt x="71033" y="97916"/>
                </a:lnTo>
                <a:lnTo>
                  <a:pt x="68168" y="98875"/>
                </a:lnTo>
                <a:lnTo>
                  <a:pt x="65288" y="100798"/>
                </a:lnTo>
                <a:lnTo>
                  <a:pt x="62407" y="101757"/>
                </a:lnTo>
                <a:lnTo>
                  <a:pt x="58567" y="102716"/>
                </a:lnTo>
                <a:lnTo>
                  <a:pt x="45125" y="102716"/>
                </a:lnTo>
                <a:lnTo>
                  <a:pt x="40325" y="101757"/>
                </a:lnTo>
                <a:lnTo>
                  <a:pt x="36484" y="99834"/>
                </a:lnTo>
                <a:lnTo>
                  <a:pt x="31683" y="97916"/>
                </a:lnTo>
                <a:lnTo>
                  <a:pt x="27843" y="95036"/>
                </a:lnTo>
                <a:lnTo>
                  <a:pt x="24963" y="92154"/>
                </a:lnTo>
                <a:lnTo>
                  <a:pt x="22082" y="88315"/>
                </a:lnTo>
                <a:lnTo>
                  <a:pt x="20162" y="83516"/>
                </a:lnTo>
                <a:lnTo>
                  <a:pt x="18242" y="77760"/>
                </a:lnTo>
                <a:lnTo>
                  <a:pt x="17282" y="71998"/>
                </a:lnTo>
                <a:lnTo>
                  <a:pt x="16322" y="66240"/>
                </a:lnTo>
                <a:lnTo>
                  <a:pt x="16322" y="51840"/>
                </a:lnTo>
                <a:lnTo>
                  <a:pt x="17282" y="45119"/>
                </a:lnTo>
                <a:lnTo>
                  <a:pt x="18242" y="39357"/>
                </a:lnTo>
                <a:lnTo>
                  <a:pt x="20162" y="33599"/>
                </a:lnTo>
                <a:lnTo>
                  <a:pt x="23042" y="28802"/>
                </a:lnTo>
                <a:lnTo>
                  <a:pt x="25923" y="24961"/>
                </a:lnTo>
                <a:lnTo>
                  <a:pt x="28803" y="21122"/>
                </a:lnTo>
                <a:lnTo>
                  <a:pt x="31683" y="18240"/>
                </a:lnTo>
                <a:lnTo>
                  <a:pt x="36484" y="16318"/>
                </a:lnTo>
                <a:lnTo>
                  <a:pt x="40325" y="14401"/>
                </a:lnTo>
                <a:lnTo>
                  <a:pt x="45125" y="13443"/>
                </a:lnTo>
                <a:lnTo>
                  <a:pt x="58567" y="13443"/>
                </a:lnTo>
                <a:lnTo>
                  <a:pt x="61447" y="14401"/>
                </a:lnTo>
                <a:lnTo>
                  <a:pt x="65288" y="16318"/>
                </a:lnTo>
                <a:lnTo>
                  <a:pt x="68168" y="17282"/>
                </a:lnTo>
                <a:lnTo>
                  <a:pt x="70073" y="18240"/>
                </a:lnTo>
                <a:lnTo>
                  <a:pt x="72969" y="20157"/>
                </a:lnTo>
                <a:lnTo>
                  <a:pt x="74874" y="21122"/>
                </a:lnTo>
                <a:lnTo>
                  <a:pt x="75849" y="22081"/>
                </a:lnTo>
                <a:lnTo>
                  <a:pt x="77754" y="23039"/>
                </a:lnTo>
                <a:lnTo>
                  <a:pt x="78729" y="23998"/>
                </a:lnTo>
                <a:lnTo>
                  <a:pt x="80634" y="23998"/>
                </a:lnTo>
                <a:lnTo>
                  <a:pt x="80634" y="23039"/>
                </a:lnTo>
                <a:lnTo>
                  <a:pt x="81594" y="23039"/>
                </a:lnTo>
                <a:lnTo>
                  <a:pt x="81594" y="20157"/>
                </a:lnTo>
                <a:lnTo>
                  <a:pt x="82570" y="19199"/>
                </a:lnTo>
                <a:lnTo>
                  <a:pt x="82570" y="15360"/>
                </a:lnTo>
                <a:lnTo>
                  <a:pt x="81594" y="14401"/>
                </a:lnTo>
                <a:lnTo>
                  <a:pt x="81594" y="11519"/>
                </a:lnTo>
                <a:lnTo>
                  <a:pt x="80634" y="10561"/>
                </a:lnTo>
                <a:lnTo>
                  <a:pt x="80634" y="9602"/>
                </a:lnTo>
                <a:lnTo>
                  <a:pt x="79689" y="9602"/>
                </a:lnTo>
                <a:lnTo>
                  <a:pt x="78729" y="8638"/>
                </a:lnTo>
                <a:lnTo>
                  <a:pt x="77754" y="7680"/>
                </a:lnTo>
                <a:lnTo>
                  <a:pt x="75849" y="6722"/>
                </a:lnTo>
                <a:lnTo>
                  <a:pt x="72969" y="4799"/>
                </a:lnTo>
                <a:lnTo>
                  <a:pt x="71033" y="3840"/>
                </a:lnTo>
                <a:lnTo>
                  <a:pt x="68168" y="2881"/>
                </a:lnTo>
                <a:lnTo>
                  <a:pt x="65288" y="1917"/>
                </a:lnTo>
                <a:lnTo>
                  <a:pt x="62407" y="958"/>
                </a:lnTo>
                <a:lnTo>
                  <a:pt x="59512" y="958"/>
                </a:lnTo>
                <a:lnTo>
                  <a:pt x="56647" y="0"/>
                </a:lnTo>
                <a:lnTo>
                  <a:pt x="42245" y="0"/>
                </a:lnTo>
                <a:lnTo>
                  <a:pt x="35524" y="958"/>
                </a:lnTo>
                <a:lnTo>
                  <a:pt x="29763" y="3840"/>
                </a:lnTo>
                <a:lnTo>
                  <a:pt x="23042" y="67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2" name="object 382"/>
          <p:cNvSpPr/>
          <p:nvPr/>
        </p:nvSpPr>
        <p:spPr>
          <a:xfrm>
            <a:off x="1895215" y="8941218"/>
            <a:ext cx="85435" cy="114240"/>
          </a:xfrm>
          <a:custGeom>
            <a:avLst/>
            <a:gdLst/>
            <a:ahLst/>
            <a:cxnLst/>
            <a:rect l="l" t="t" r="r" b="b"/>
            <a:pathLst>
              <a:path w="85435" h="114240">
                <a:moveTo>
                  <a:pt x="960" y="8644"/>
                </a:moveTo>
                <a:lnTo>
                  <a:pt x="960" y="11519"/>
                </a:lnTo>
                <a:lnTo>
                  <a:pt x="1920" y="12484"/>
                </a:lnTo>
                <a:lnTo>
                  <a:pt x="2880" y="13443"/>
                </a:lnTo>
                <a:lnTo>
                  <a:pt x="35524" y="13443"/>
                </a:lnTo>
                <a:lnTo>
                  <a:pt x="35524" y="113277"/>
                </a:lnTo>
                <a:lnTo>
                  <a:pt x="36484" y="113277"/>
                </a:lnTo>
                <a:lnTo>
                  <a:pt x="37444" y="114240"/>
                </a:lnTo>
                <a:lnTo>
                  <a:pt x="48966" y="114240"/>
                </a:lnTo>
                <a:lnTo>
                  <a:pt x="49926" y="113277"/>
                </a:lnTo>
                <a:lnTo>
                  <a:pt x="50886" y="112318"/>
                </a:lnTo>
                <a:lnTo>
                  <a:pt x="50886" y="13443"/>
                </a:lnTo>
                <a:lnTo>
                  <a:pt x="83515" y="13443"/>
                </a:lnTo>
                <a:lnTo>
                  <a:pt x="83515" y="12484"/>
                </a:lnTo>
                <a:lnTo>
                  <a:pt x="84490" y="12484"/>
                </a:lnTo>
                <a:lnTo>
                  <a:pt x="85435" y="11519"/>
                </a:lnTo>
                <a:lnTo>
                  <a:pt x="85435" y="1923"/>
                </a:lnTo>
                <a:lnTo>
                  <a:pt x="84490" y="958"/>
                </a:lnTo>
                <a:lnTo>
                  <a:pt x="83515" y="0"/>
                </a:lnTo>
                <a:lnTo>
                  <a:pt x="2880" y="0"/>
                </a:lnTo>
                <a:lnTo>
                  <a:pt x="1920" y="958"/>
                </a:lnTo>
                <a:lnTo>
                  <a:pt x="960" y="958"/>
                </a:lnTo>
                <a:lnTo>
                  <a:pt x="960" y="3840"/>
                </a:lnTo>
                <a:lnTo>
                  <a:pt x="0" y="4805"/>
                </a:lnTo>
                <a:lnTo>
                  <a:pt x="0" y="7679"/>
                </a:lnTo>
                <a:lnTo>
                  <a:pt x="960" y="86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3" name="object 383"/>
          <p:cNvSpPr/>
          <p:nvPr/>
        </p:nvSpPr>
        <p:spPr>
          <a:xfrm>
            <a:off x="2049780" y="8936420"/>
            <a:ext cx="89275" cy="119996"/>
          </a:xfrm>
          <a:custGeom>
            <a:avLst/>
            <a:gdLst/>
            <a:ahLst/>
            <a:cxnLst/>
            <a:rect l="l" t="t" r="r" b="b"/>
            <a:pathLst>
              <a:path w="89275" h="119996">
                <a:moveTo>
                  <a:pt x="71993" y="55679"/>
                </a:moveTo>
                <a:lnTo>
                  <a:pt x="68153" y="55679"/>
                </a:lnTo>
                <a:lnTo>
                  <a:pt x="67193" y="56637"/>
                </a:lnTo>
                <a:lnTo>
                  <a:pt x="65272" y="56637"/>
                </a:lnTo>
                <a:lnTo>
                  <a:pt x="65272" y="57596"/>
                </a:lnTo>
                <a:lnTo>
                  <a:pt x="64312" y="57596"/>
                </a:lnTo>
                <a:lnTo>
                  <a:pt x="64312" y="69116"/>
                </a:lnTo>
                <a:lnTo>
                  <a:pt x="63352" y="71996"/>
                </a:lnTo>
                <a:lnTo>
                  <a:pt x="63352" y="73920"/>
                </a:lnTo>
                <a:lnTo>
                  <a:pt x="62392" y="76795"/>
                </a:lnTo>
                <a:lnTo>
                  <a:pt x="61432" y="78717"/>
                </a:lnTo>
                <a:lnTo>
                  <a:pt x="60472" y="80634"/>
                </a:lnTo>
                <a:lnTo>
                  <a:pt x="60472" y="82558"/>
                </a:lnTo>
                <a:lnTo>
                  <a:pt x="58552" y="84475"/>
                </a:lnTo>
                <a:lnTo>
                  <a:pt x="57591" y="86397"/>
                </a:lnTo>
                <a:lnTo>
                  <a:pt x="56631" y="88314"/>
                </a:lnTo>
                <a:lnTo>
                  <a:pt x="53751" y="85438"/>
                </a:lnTo>
                <a:lnTo>
                  <a:pt x="51831" y="83516"/>
                </a:lnTo>
                <a:lnTo>
                  <a:pt x="48950" y="80634"/>
                </a:lnTo>
                <a:lnTo>
                  <a:pt x="46070" y="77759"/>
                </a:lnTo>
                <a:lnTo>
                  <a:pt x="43190" y="75837"/>
                </a:lnTo>
                <a:lnTo>
                  <a:pt x="41269" y="72955"/>
                </a:lnTo>
                <a:lnTo>
                  <a:pt x="38404" y="70079"/>
                </a:lnTo>
                <a:lnTo>
                  <a:pt x="36469" y="68157"/>
                </a:lnTo>
                <a:lnTo>
                  <a:pt x="33588" y="65275"/>
                </a:lnTo>
                <a:lnTo>
                  <a:pt x="31683" y="62400"/>
                </a:lnTo>
                <a:lnTo>
                  <a:pt x="28788" y="60478"/>
                </a:lnTo>
                <a:lnTo>
                  <a:pt x="26868" y="57596"/>
                </a:lnTo>
                <a:lnTo>
                  <a:pt x="32628" y="54714"/>
                </a:lnTo>
                <a:lnTo>
                  <a:pt x="37429" y="51840"/>
                </a:lnTo>
                <a:lnTo>
                  <a:pt x="41269" y="48958"/>
                </a:lnTo>
                <a:lnTo>
                  <a:pt x="45110" y="46076"/>
                </a:lnTo>
                <a:lnTo>
                  <a:pt x="47990" y="44160"/>
                </a:lnTo>
                <a:lnTo>
                  <a:pt x="50871" y="41279"/>
                </a:lnTo>
                <a:lnTo>
                  <a:pt x="52791" y="38397"/>
                </a:lnTo>
                <a:lnTo>
                  <a:pt x="54711" y="35516"/>
                </a:lnTo>
                <a:lnTo>
                  <a:pt x="55671" y="32641"/>
                </a:lnTo>
                <a:lnTo>
                  <a:pt x="57591" y="29759"/>
                </a:lnTo>
                <a:lnTo>
                  <a:pt x="57591" y="20157"/>
                </a:lnTo>
                <a:lnTo>
                  <a:pt x="56631" y="16317"/>
                </a:lnTo>
                <a:lnTo>
                  <a:pt x="55671" y="13441"/>
                </a:lnTo>
                <a:lnTo>
                  <a:pt x="54711" y="10561"/>
                </a:lnTo>
                <a:lnTo>
                  <a:pt x="52791" y="8638"/>
                </a:lnTo>
                <a:lnTo>
                  <a:pt x="49910" y="5756"/>
                </a:lnTo>
                <a:lnTo>
                  <a:pt x="47990" y="3838"/>
                </a:lnTo>
                <a:lnTo>
                  <a:pt x="44150" y="2881"/>
                </a:lnTo>
                <a:lnTo>
                  <a:pt x="40309" y="958"/>
                </a:lnTo>
                <a:lnTo>
                  <a:pt x="36469" y="0"/>
                </a:lnTo>
                <a:lnTo>
                  <a:pt x="21122" y="0"/>
                </a:lnTo>
                <a:lnTo>
                  <a:pt x="16322" y="958"/>
                </a:lnTo>
                <a:lnTo>
                  <a:pt x="11506" y="1917"/>
                </a:lnTo>
                <a:lnTo>
                  <a:pt x="7680" y="3838"/>
                </a:lnTo>
                <a:lnTo>
                  <a:pt x="8641" y="23996"/>
                </a:lnTo>
                <a:lnTo>
                  <a:pt x="9601" y="22079"/>
                </a:lnTo>
                <a:lnTo>
                  <a:pt x="9601" y="21121"/>
                </a:lnTo>
                <a:lnTo>
                  <a:pt x="10561" y="19199"/>
                </a:lnTo>
                <a:lnTo>
                  <a:pt x="11506" y="17282"/>
                </a:lnTo>
                <a:lnTo>
                  <a:pt x="12481" y="16317"/>
                </a:lnTo>
                <a:lnTo>
                  <a:pt x="14401" y="14400"/>
                </a:lnTo>
                <a:lnTo>
                  <a:pt x="16322" y="13441"/>
                </a:lnTo>
                <a:lnTo>
                  <a:pt x="18227" y="12476"/>
                </a:lnTo>
                <a:lnTo>
                  <a:pt x="20162" y="12476"/>
                </a:lnTo>
                <a:lnTo>
                  <a:pt x="23027" y="11519"/>
                </a:lnTo>
                <a:lnTo>
                  <a:pt x="28788" y="11519"/>
                </a:lnTo>
                <a:lnTo>
                  <a:pt x="31683" y="12476"/>
                </a:lnTo>
                <a:lnTo>
                  <a:pt x="33588" y="12476"/>
                </a:lnTo>
                <a:lnTo>
                  <a:pt x="35509" y="13441"/>
                </a:lnTo>
                <a:lnTo>
                  <a:pt x="37429" y="14400"/>
                </a:lnTo>
                <a:lnTo>
                  <a:pt x="38404" y="15358"/>
                </a:lnTo>
                <a:lnTo>
                  <a:pt x="40309" y="17282"/>
                </a:lnTo>
                <a:lnTo>
                  <a:pt x="41269" y="18240"/>
                </a:lnTo>
                <a:lnTo>
                  <a:pt x="41269" y="20157"/>
                </a:lnTo>
                <a:lnTo>
                  <a:pt x="42230" y="21121"/>
                </a:lnTo>
                <a:lnTo>
                  <a:pt x="42230" y="28800"/>
                </a:lnTo>
                <a:lnTo>
                  <a:pt x="41269" y="30717"/>
                </a:lnTo>
                <a:lnTo>
                  <a:pt x="40309" y="32641"/>
                </a:lnTo>
                <a:lnTo>
                  <a:pt x="39349" y="34558"/>
                </a:lnTo>
                <a:lnTo>
                  <a:pt x="37429" y="36479"/>
                </a:lnTo>
                <a:lnTo>
                  <a:pt x="35509" y="38397"/>
                </a:lnTo>
                <a:lnTo>
                  <a:pt x="33588" y="40320"/>
                </a:lnTo>
                <a:lnTo>
                  <a:pt x="30723" y="42237"/>
                </a:lnTo>
                <a:lnTo>
                  <a:pt x="27843" y="44160"/>
                </a:lnTo>
                <a:lnTo>
                  <a:pt x="24002" y="46076"/>
                </a:lnTo>
                <a:lnTo>
                  <a:pt x="19187" y="48958"/>
                </a:lnTo>
                <a:lnTo>
                  <a:pt x="17282" y="46076"/>
                </a:lnTo>
                <a:lnTo>
                  <a:pt x="16322" y="44160"/>
                </a:lnTo>
                <a:lnTo>
                  <a:pt x="14401" y="42237"/>
                </a:lnTo>
                <a:lnTo>
                  <a:pt x="13441" y="39355"/>
                </a:lnTo>
                <a:lnTo>
                  <a:pt x="12481" y="38397"/>
                </a:lnTo>
                <a:lnTo>
                  <a:pt x="11506" y="36479"/>
                </a:lnTo>
                <a:lnTo>
                  <a:pt x="10561" y="34558"/>
                </a:lnTo>
                <a:lnTo>
                  <a:pt x="9601" y="32641"/>
                </a:lnTo>
                <a:lnTo>
                  <a:pt x="11506" y="66240"/>
                </a:lnTo>
                <a:lnTo>
                  <a:pt x="14401" y="64317"/>
                </a:lnTo>
                <a:lnTo>
                  <a:pt x="16322" y="67199"/>
                </a:lnTo>
                <a:lnTo>
                  <a:pt x="18227" y="70079"/>
                </a:lnTo>
                <a:lnTo>
                  <a:pt x="21122" y="72955"/>
                </a:lnTo>
                <a:lnTo>
                  <a:pt x="24002" y="75837"/>
                </a:lnTo>
                <a:lnTo>
                  <a:pt x="26868" y="78717"/>
                </a:lnTo>
                <a:lnTo>
                  <a:pt x="29748" y="81599"/>
                </a:lnTo>
                <a:lnTo>
                  <a:pt x="32628" y="84475"/>
                </a:lnTo>
                <a:lnTo>
                  <a:pt x="35509" y="87355"/>
                </a:lnTo>
                <a:lnTo>
                  <a:pt x="38404" y="90237"/>
                </a:lnTo>
                <a:lnTo>
                  <a:pt x="41269" y="93119"/>
                </a:lnTo>
                <a:lnTo>
                  <a:pt x="44150" y="95993"/>
                </a:lnTo>
                <a:lnTo>
                  <a:pt x="47030" y="98875"/>
                </a:lnTo>
                <a:lnTo>
                  <a:pt x="46070" y="99834"/>
                </a:lnTo>
                <a:lnTo>
                  <a:pt x="44150" y="100798"/>
                </a:lnTo>
                <a:lnTo>
                  <a:pt x="42230" y="102714"/>
                </a:lnTo>
                <a:lnTo>
                  <a:pt x="40309" y="103673"/>
                </a:lnTo>
                <a:lnTo>
                  <a:pt x="38404" y="104637"/>
                </a:lnTo>
                <a:lnTo>
                  <a:pt x="36469" y="105596"/>
                </a:lnTo>
                <a:lnTo>
                  <a:pt x="33588" y="106555"/>
                </a:lnTo>
                <a:lnTo>
                  <a:pt x="31683" y="106555"/>
                </a:lnTo>
                <a:lnTo>
                  <a:pt x="29748" y="107519"/>
                </a:lnTo>
                <a:lnTo>
                  <a:pt x="26868" y="107519"/>
                </a:lnTo>
                <a:lnTo>
                  <a:pt x="24963" y="108478"/>
                </a:lnTo>
                <a:lnTo>
                  <a:pt x="18227" y="108478"/>
                </a:lnTo>
                <a:lnTo>
                  <a:pt x="15346" y="107519"/>
                </a:lnTo>
                <a:lnTo>
                  <a:pt x="12481" y="106555"/>
                </a:lnTo>
                <a:lnTo>
                  <a:pt x="9601" y="105596"/>
                </a:lnTo>
                <a:lnTo>
                  <a:pt x="6720" y="103673"/>
                </a:lnTo>
                <a:lnTo>
                  <a:pt x="4800" y="102714"/>
                </a:lnTo>
                <a:lnTo>
                  <a:pt x="2880" y="100798"/>
                </a:lnTo>
                <a:lnTo>
                  <a:pt x="960" y="97916"/>
                </a:lnTo>
                <a:lnTo>
                  <a:pt x="0" y="95993"/>
                </a:lnTo>
                <a:lnTo>
                  <a:pt x="960" y="117116"/>
                </a:lnTo>
                <a:lnTo>
                  <a:pt x="3840" y="118074"/>
                </a:lnTo>
                <a:lnTo>
                  <a:pt x="6720" y="119038"/>
                </a:lnTo>
                <a:lnTo>
                  <a:pt x="10561" y="119038"/>
                </a:lnTo>
                <a:lnTo>
                  <a:pt x="13441" y="119996"/>
                </a:lnTo>
                <a:lnTo>
                  <a:pt x="27843" y="119996"/>
                </a:lnTo>
                <a:lnTo>
                  <a:pt x="31683" y="119038"/>
                </a:lnTo>
                <a:lnTo>
                  <a:pt x="35509" y="119038"/>
                </a:lnTo>
                <a:lnTo>
                  <a:pt x="38404" y="118074"/>
                </a:lnTo>
                <a:lnTo>
                  <a:pt x="41269" y="117116"/>
                </a:lnTo>
                <a:lnTo>
                  <a:pt x="44150" y="115199"/>
                </a:lnTo>
                <a:lnTo>
                  <a:pt x="47030" y="114234"/>
                </a:lnTo>
                <a:lnTo>
                  <a:pt x="49910" y="112317"/>
                </a:lnTo>
                <a:lnTo>
                  <a:pt x="52791" y="110393"/>
                </a:lnTo>
                <a:lnTo>
                  <a:pt x="55671" y="108478"/>
                </a:lnTo>
                <a:lnTo>
                  <a:pt x="57591" y="106555"/>
                </a:lnTo>
                <a:lnTo>
                  <a:pt x="61432" y="109436"/>
                </a:lnTo>
                <a:lnTo>
                  <a:pt x="64312" y="111358"/>
                </a:lnTo>
                <a:lnTo>
                  <a:pt x="66233" y="113275"/>
                </a:lnTo>
                <a:lnTo>
                  <a:pt x="69113" y="115199"/>
                </a:lnTo>
                <a:lnTo>
                  <a:pt x="71033" y="116157"/>
                </a:lnTo>
                <a:lnTo>
                  <a:pt x="72953" y="118074"/>
                </a:lnTo>
                <a:lnTo>
                  <a:pt x="74874" y="119038"/>
                </a:lnTo>
                <a:lnTo>
                  <a:pt x="76794" y="119038"/>
                </a:lnTo>
                <a:lnTo>
                  <a:pt x="77754" y="119996"/>
                </a:lnTo>
                <a:lnTo>
                  <a:pt x="86395" y="119996"/>
                </a:lnTo>
                <a:lnTo>
                  <a:pt x="87355" y="119038"/>
                </a:lnTo>
                <a:lnTo>
                  <a:pt x="88315" y="119038"/>
                </a:lnTo>
                <a:lnTo>
                  <a:pt x="88315" y="116157"/>
                </a:lnTo>
                <a:lnTo>
                  <a:pt x="89275" y="115199"/>
                </a:lnTo>
                <a:lnTo>
                  <a:pt x="89275" y="111358"/>
                </a:lnTo>
                <a:lnTo>
                  <a:pt x="88315" y="110393"/>
                </a:lnTo>
                <a:lnTo>
                  <a:pt x="88315" y="108478"/>
                </a:lnTo>
                <a:lnTo>
                  <a:pt x="87355" y="107519"/>
                </a:lnTo>
                <a:lnTo>
                  <a:pt x="82555" y="107519"/>
                </a:lnTo>
                <a:lnTo>
                  <a:pt x="81594" y="106555"/>
                </a:lnTo>
                <a:lnTo>
                  <a:pt x="80634" y="106555"/>
                </a:lnTo>
                <a:lnTo>
                  <a:pt x="78714" y="105596"/>
                </a:lnTo>
                <a:lnTo>
                  <a:pt x="77754" y="104637"/>
                </a:lnTo>
                <a:lnTo>
                  <a:pt x="75834" y="103673"/>
                </a:lnTo>
                <a:lnTo>
                  <a:pt x="73913" y="101755"/>
                </a:lnTo>
                <a:lnTo>
                  <a:pt x="71993" y="100798"/>
                </a:lnTo>
                <a:lnTo>
                  <a:pt x="70073" y="98875"/>
                </a:lnTo>
                <a:lnTo>
                  <a:pt x="67193" y="96958"/>
                </a:lnTo>
                <a:lnTo>
                  <a:pt x="69113" y="94076"/>
                </a:lnTo>
                <a:lnTo>
                  <a:pt x="71033" y="92154"/>
                </a:lnTo>
                <a:lnTo>
                  <a:pt x="71993" y="89278"/>
                </a:lnTo>
                <a:lnTo>
                  <a:pt x="73913" y="86397"/>
                </a:lnTo>
                <a:lnTo>
                  <a:pt x="74874" y="83516"/>
                </a:lnTo>
                <a:lnTo>
                  <a:pt x="75834" y="80634"/>
                </a:lnTo>
                <a:lnTo>
                  <a:pt x="76794" y="77759"/>
                </a:lnTo>
                <a:lnTo>
                  <a:pt x="77754" y="73920"/>
                </a:lnTo>
                <a:lnTo>
                  <a:pt x="77754" y="71038"/>
                </a:lnTo>
                <a:lnTo>
                  <a:pt x="78714" y="68157"/>
                </a:lnTo>
                <a:lnTo>
                  <a:pt x="78714" y="57596"/>
                </a:lnTo>
                <a:lnTo>
                  <a:pt x="77754" y="56637"/>
                </a:lnTo>
                <a:lnTo>
                  <a:pt x="76794" y="56637"/>
                </a:lnTo>
                <a:lnTo>
                  <a:pt x="75834" y="55679"/>
                </a:lnTo>
                <a:lnTo>
                  <a:pt x="71993" y="5567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4" name="object 384"/>
          <p:cNvSpPr/>
          <p:nvPr/>
        </p:nvSpPr>
        <p:spPr>
          <a:xfrm>
            <a:off x="2032497" y="8940259"/>
            <a:ext cx="28788" cy="113277"/>
          </a:xfrm>
          <a:custGeom>
            <a:avLst/>
            <a:gdLst/>
            <a:ahLst/>
            <a:cxnLst/>
            <a:rect l="l" t="t" r="r" b="b"/>
            <a:pathLst>
              <a:path w="28788" h="113277">
                <a:moveTo>
                  <a:pt x="25923" y="25920"/>
                </a:moveTo>
                <a:lnTo>
                  <a:pt x="25923" y="20157"/>
                </a:lnTo>
                <a:lnTo>
                  <a:pt x="24963" y="0"/>
                </a:lnTo>
                <a:lnTo>
                  <a:pt x="21122" y="1917"/>
                </a:lnTo>
                <a:lnTo>
                  <a:pt x="18242" y="3840"/>
                </a:lnTo>
                <a:lnTo>
                  <a:pt x="15361" y="6722"/>
                </a:lnTo>
                <a:lnTo>
                  <a:pt x="13441" y="9602"/>
                </a:lnTo>
                <a:lnTo>
                  <a:pt x="12481" y="13443"/>
                </a:lnTo>
                <a:lnTo>
                  <a:pt x="11521" y="16318"/>
                </a:lnTo>
                <a:lnTo>
                  <a:pt x="10561" y="20157"/>
                </a:lnTo>
                <a:lnTo>
                  <a:pt x="10561" y="27837"/>
                </a:lnTo>
                <a:lnTo>
                  <a:pt x="11521" y="29760"/>
                </a:lnTo>
                <a:lnTo>
                  <a:pt x="11521" y="31677"/>
                </a:lnTo>
                <a:lnTo>
                  <a:pt x="12481" y="33599"/>
                </a:lnTo>
                <a:lnTo>
                  <a:pt x="13441" y="35516"/>
                </a:lnTo>
                <a:lnTo>
                  <a:pt x="14401" y="38398"/>
                </a:lnTo>
                <a:lnTo>
                  <a:pt x="16322" y="40321"/>
                </a:lnTo>
                <a:lnTo>
                  <a:pt x="18242" y="43196"/>
                </a:lnTo>
                <a:lnTo>
                  <a:pt x="19202" y="46078"/>
                </a:lnTo>
                <a:lnTo>
                  <a:pt x="21122" y="48958"/>
                </a:lnTo>
                <a:lnTo>
                  <a:pt x="24003" y="51840"/>
                </a:lnTo>
                <a:lnTo>
                  <a:pt x="19202" y="54722"/>
                </a:lnTo>
                <a:lnTo>
                  <a:pt x="15361" y="56639"/>
                </a:lnTo>
                <a:lnTo>
                  <a:pt x="12481" y="59519"/>
                </a:lnTo>
                <a:lnTo>
                  <a:pt x="9601" y="62401"/>
                </a:lnTo>
                <a:lnTo>
                  <a:pt x="7680" y="64318"/>
                </a:lnTo>
                <a:lnTo>
                  <a:pt x="5760" y="67199"/>
                </a:lnTo>
                <a:lnTo>
                  <a:pt x="3840" y="70081"/>
                </a:lnTo>
                <a:lnTo>
                  <a:pt x="1920" y="72956"/>
                </a:lnTo>
                <a:lnTo>
                  <a:pt x="960" y="75837"/>
                </a:lnTo>
                <a:lnTo>
                  <a:pt x="0" y="78719"/>
                </a:lnTo>
                <a:lnTo>
                  <a:pt x="0" y="91196"/>
                </a:lnTo>
                <a:lnTo>
                  <a:pt x="960" y="94078"/>
                </a:lnTo>
                <a:lnTo>
                  <a:pt x="1920" y="96959"/>
                </a:lnTo>
                <a:lnTo>
                  <a:pt x="3840" y="99834"/>
                </a:lnTo>
                <a:lnTo>
                  <a:pt x="4800" y="101757"/>
                </a:lnTo>
                <a:lnTo>
                  <a:pt x="6720" y="104639"/>
                </a:lnTo>
                <a:lnTo>
                  <a:pt x="8641" y="106555"/>
                </a:lnTo>
                <a:lnTo>
                  <a:pt x="10561" y="108478"/>
                </a:lnTo>
                <a:lnTo>
                  <a:pt x="12481" y="110395"/>
                </a:lnTo>
                <a:lnTo>
                  <a:pt x="15361" y="111360"/>
                </a:lnTo>
                <a:lnTo>
                  <a:pt x="18242" y="113277"/>
                </a:lnTo>
                <a:lnTo>
                  <a:pt x="17282" y="92154"/>
                </a:lnTo>
                <a:lnTo>
                  <a:pt x="16322" y="89280"/>
                </a:lnTo>
                <a:lnTo>
                  <a:pt x="15361" y="86398"/>
                </a:lnTo>
                <a:lnTo>
                  <a:pt x="15361" y="81599"/>
                </a:lnTo>
                <a:lnTo>
                  <a:pt x="16322" y="79677"/>
                </a:lnTo>
                <a:lnTo>
                  <a:pt x="16322" y="77760"/>
                </a:lnTo>
                <a:lnTo>
                  <a:pt x="17282" y="75837"/>
                </a:lnTo>
                <a:lnTo>
                  <a:pt x="18242" y="73920"/>
                </a:lnTo>
                <a:lnTo>
                  <a:pt x="19202" y="71998"/>
                </a:lnTo>
                <a:lnTo>
                  <a:pt x="20162" y="70081"/>
                </a:lnTo>
                <a:lnTo>
                  <a:pt x="22082" y="68157"/>
                </a:lnTo>
                <a:lnTo>
                  <a:pt x="24003" y="66240"/>
                </a:lnTo>
                <a:lnTo>
                  <a:pt x="25923" y="64318"/>
                </a:lnTo>
                <a:lnTo>
                  <a:pt x="28788" y="62401"/>
                </a:lnTo>
                <a:lnTo>
                  <a:pt x="26883" y="28802"/>
                </a:lnTo>
                <a:lnTo>
                  <a:pt x="26883" y="26878"/>
                </a:lnTo>
                <a:lnTo>
                  <a:pt x="25923" y="25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5" name="object 385"/>
          <p:cNvSpPr/>
          <p:nvPr/>
        </p:nvSpPr>
        <p:spPr>
          <a:xfrm>
            <a:off x="2201448" y="8941218"/>
            <a:ext cx="15361" cy="114240"/>
          </a:xfrm>
          <a:custGeom>
            <a:avLst/>
            <a:gdLst/>
            <a:ahLst/>
            <a:cxnLst/>
            <a:rect l="l" t="t" r="r" b="b"/>
            <a:pathLst>
              <a:path w="15361" h="114240">
                <a:moveTo>
                  <a:pt x="15361" y="111360"/>
                </a:moveTo>
                <a:lnTo>
                  <a:pt x="15361" y="958"/>
                </a:lnTo>
                <a:lnTo>
                  <a:pt x="14401" y="958"/>
                </a:lnTo>
                <a:lnTo>
                  <a:pt x="13441" y="0"/>
                </a:lnTo>
                <a:lnTo>
                  <a:pt x="1920" y="0"/>
                </a:lnTo>
                <a:lnTo>
                  <a:pt x="960" y="958"/>
                </a:lnTo>
                <a:lnTo>
                  <a:pt x="0" y="1923"/>
                </a:lnTo>
                <a:lnTo>
                  <a:pt x="0" y="112318"/>
                </a:lnTo>
                <a:lnTo>
                  <a:pt x="960" y="113277"/>
                </a:lnTo>
                <a:lnTo>
                  <a:pt x="1920" y="114240"/>
                </a:lnTo>
                <a:lnTo>
                  <a:pt x="13441" y="114240"/>
                </a:lnTo>
                <a:lnTo>
                  <a:pt x="14401" y="113277"/>
                </a:lnTo>
                <a:lnTo>
                  <a:pt x="15361" y="113277"/>
                </a:lnTo>
                <a:lnTo>
                  <a:pt x="15361" y="1113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6" name="object 386"/>
          <p:cNvSpPr/>
          <p:nvPr/>
        </p:nvSpPr>
        <p:spPr>
          <a:xfrm>
            <a:off x="2233132" y="8941218"/>
            <a:ext cx="85435" cy="114240"/>
          </a:xfrm>
          <a:custGeom>
            <a:avLst/>
            <a:gdLst/>
            <a:ahLst/>
            <a:cxnLst/>
            <a:rect l="l" t="t" r="r" b="b"/>
            <a:pathLst>
              <a:path w="85435" h="114240">
                <a:moveTo>
                  <a:pt x="960" y="10561"/>
                </a:moveTo>
                <a:lnTo>
                  <a:pt x="960" y="12484"/>
                </a:lnTo>
                <a:lnTo>
                  <a:pt x="1920" y="12484"/>
                </a:lnTo>
                <a:lnTo>
                  <a:pt x="1920" y="13443"/>
                </a:lnTo>
                <a:lnTo>
                  <a:pt x="35509" y="13443"/>
                </a:lnTo>
                <a:lnTo>
                  <a:pt x="35509" y="113277"/>
                </a:lnTo>
                <a:lnTo>
                  <a:pt x="36484" y="113277"/>
                </a:lnTo>
                <a:lnTo>
                  <a:pt x="36484" y="114240"/>
                </a:lnTo>
                <a:lnTo>
                  <a:pt x="48950" y="114240"/>
                </a:lnTo>
                <a:lnTo>
                  <a:pt x="49910" y="113277"/>
                </a:lnTo>
                <a:lnTo>
                  <a:pt x="50886" y="112318"/>
                </a:lnTo>
                <a:lnTo>
                  <a:pt x="50886" y="13443"/>
                </a:lnTo>
                <a:lnTo>
                  <a:pt x="83515" y="13443"/>
                </a:lnTo>
                <a:lnTo>
                  <a:pt x="83515" y="12484"/>
                </a:lnTo>
                <a:lnTo>
                  <a:pt x="84475" y="12484"/>
                </a:lnTo>
                <a:lnTo>
                  <a:pt x="84475" y="11519"/>
                </a:lnTo>
                <a:lnTo>
                  <a:pt x="85435" y="11519"/>
                </a:lnTo>
                <a:lnTo>
                  <a:pt x="85435" y="1923"/>
                </a:lnTo>
                <a:lnTo>
                  <a:pt x="84475" y="1923"/>
                </a:lnTo>
                <a:lnTo>
                  <a:pt x="84475" y="958"/>
                </a:lnTo>
                <a:lnTo>
                  <a:pt x="83515" y="958"/>
                </a:lnTo>
                <a:lnTo>
                  <a:pt x="83515" y="0"/>
                </a:lnTo>
                <a:lnTo>
                  <a:pt x="1920" y="0"/>
                </a:lnTo>
                <a:lnTo>
                  <a:pt x="1920" y="958"/>
                </a:lnTo>
                <a:lnTo>
                  <a:pt x="960" y="958"/>
                </a:lnTo>
                <a:lnTo>
                  <a:pt x="960" y="2881"/>
                </a:lnTo>
                <a:lnTo>
                  <a:pt x="0" y="3840"/>
                </a:lnTo>
                <a:lnTo>
                  <a:pt x="0" y="9602"/>
                </a:lnTo>
                <a:lnTo>
                  <a:pt x="960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7" name="object 387"/>
          <p:cNvSpPr/>
          <p:nvPr/>
        </p:nvSpPr>
        <p:spPr>
          <a:xfrm>
            <a:off x="2363693" y="8949862"/>
            <a:ext cx="51831" cy="106555"/>
          </a:xfrm>
          <a:custGeom>
            <a:avLst/>
            <a:gdLst/>
            <a:ahLst/>
            <a:cxnLst/>
            <a:rect l="l" t="t" r="r" b="b"/>
            <a:pathLst>
              <a:path w="51831" h="106555">
                <a:moveTo>
                  <a:pt x="51831" y="23996"/>
                </a:moveTo>
                <a:lnTo>
                  <a:pt x="50871" y="23996"/>
                </a:lnTo>
                <a:lnTo>
                  <a:pt x="50871" y="22075"/>
                </a:lnTo>
                <a:lnTo>
                  <a:pt x="28788" y="22075"/>
                </a:lnTo>
                <a:lnTo>
                  <a:pt x="28788" y="1917"/>
                </a:lnTo>
                <a:lnTo>
                  <a:pt x="27828" y="1917"/>
                </a:lnTo>
                <a:lnTo>
                  <a:pt x="27828" y="958"/>
                </a:lnTo>
                <a:lnTo>
                  <a:pt x="26868" y="958"/>
                </a:lnTo>
                <a:lnTo>
                  <a:pt x="25908" y="0"/>
                </a:lnTo>
                <a:lnTo>
                  <a:pt x="16306" y="0"/>
                </a:lnTo>
                <a:lnTo>
                  <a:pt x="16306" y="958"/>
                </a:lnTo>
                <a:lnTo>
                  <a:pt x="14386" y="958"/>
                </a:lnTo>
                <a:lnTo>
                  <a:pt x="14386" y="22075"/>
                </a:lnTo>
                <a:lnTo>
                  <a:pt x="960" y="22075"/>
                </a:lnTo>
                <a:lnTo>
                  <a:pt x="960" y="23038"/>
                </a:lnTo>
                <a:lnTo>
                  <a:pt x="0" y="23996"/>
                </a:lnTo>
                <a:lnTo>
                  <a:pt x="0" y="31676"/>
                </a:lnTo>
                <a:lnTo>
                  <a:pt x="960" y="32634"/>
                </a:lnTo>
                <a:lnTo>
                  <a:pt x="960" y="33593"/>
                </a:lnTo>
                <a:lnTo>
                  <a:pt x="14386" y="33593"/>
                </a:lnTo>
                <a:lnTo>
                  <a:pt x="14386" y="88314"/>
                </a:lnTo>
                <a:lnTo>
                  <a:pt x="15346" y="92154"/>
                </a:lnTo>
                <a:lnTo>
                  <a:pt x="16306" y="95036"/>
                </a:lnTo>
                <a:lnTo>
                  <a:pt x="17266" y="97916"/>
                </a:lnTo>
                <a:lnTo>
                  <a:pt x="19187" y="100792"/>
                </a:lnTo>
                <a:lnTo>
                  <a:pt x="21107" y="102716"/>
                </a:lnTo>
                <a:lnTo>
                  <a:pt x="23987" y="104633"/>
                </a:lnTo>
                <a:lnTo>
                  <a:pt x="26868" y="105596"/>
                </a:lnTo>
                <a:lnTo>
                  <a:pt x="29748" y="106555"/>
                </a:lnTo>
                <a:lnTo>
                  <a:pt x="44150" y="106555"/>
                </a:lnTo>
                <a:lnTo>
                  <a:pt x="45110" y="105596"/>
                </a:lnTo>
                <a:lnTo>
                  <a:pt x="47030" y="105596"/>
                </a:lnTo>
                <a:lnTo>
                  <a:pt x="47990" y="104633"/>
                </a:lnTo>
                <a:lnTo>
                  <a:pt x="48950" y="104633"/>
                </a:lnTo>
                <a:lnTo>
                  <a:pt x="49911" y="103674"/>
                </a:lnTo>
                <a:lnTo>
                  <a:pt x="50871" y="102716"/>
                </a:lnTo>
                <a:lnTo>
                  <a:pt x="51831" y="101757"/>
                </a:lnTo>
                <a:lnTo>
                  <a:pt x="51831" y="94078"/>
                </a:lnTo>
                <a:lnTo>
                  <a:pt x="50871" y="93113"/>
                </a:lnTo>
                <a:lnTo>
                  <a:pt x="50871" y="92154"/>
                </a:lnTo>
                <a:lnTo>
                  <a:pt x="47990" y="92154"/>
                </a:lnTo>
                <a:lnTo>
                  <a:pt x="47990" y="93113"/>
                </a:lnTo>
                <a:lnTo>
                  <a:pt x="46070" y="93113"/>
                </a:lnTo>
                <a:lnTo>
                  <a:pt x="45110" y="94078"/>
                </a:lnTo>
                <a:lnTo>
                  <a:pt x="35509" y="94078"/>
                </a:lnTo>
                <a:lnTo>
                  <a:pt x="32628" y="93113"/>
                </a:lnTo>
                <a:lnTo>
                  <a:pt x="30708" y="90231"/>
                </a:lnTo>
                <a:lnTo>
                  <a:pt x="29748" y="87357"/>
                </a:lnTo>
                <a:lnTo>
                  <a:pt x="28788" y="83516"/>
                </a:lnTo>
                <a:lnTo>
                  <a:pt x="28788" y="33593"/>
                </a:lnTo>
                <a:lnTo>
                  <a:pt x="50871" y="33593"/>
                </a:lnTo>
                <a:lnTo>
                  <a:pt x="50871" y="32634"/>
                </a:lnTo>
                <a:lnTo>
                  <a:pt x="51831" y="31676"/>
                </a:lnTo>
                <a:lnTo>
                  <a:pt x="51831" y="2399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8" name="object 388"/>
          <p:cNvSpPr/>
          <p:nvPr/>
        </p:nvSpPr>
        <p:spPr>
          <a:xfrm>
            <a:off x="2434727" y="8970020"/>
            <a:ext cx="46070" cy="85438"/>
          </a:xfrm>
          <a:custGeom>
            <a:avLst/>
            <a:gdLst/>
            <a:ahLst/>
            <a:cxnLst/>
            <a:rect l="l" t="t" r="r" b="b"/>
            <a:pathLst>
              <a:path w="46070" h="85438">
                <a:moveTo>
                  <a:pt x="0" y="1917"/>
                </a:moveTo>
                <a:lnTo>
                  <a:pt x="0" y="84475"/>
                </a:lnTo>
                <a:lnTo>
                  <a:pt x="960" y="84475"/>
                </a:lnTo>
                <a:lnTo>
                  <a:pt x="960" y="85438"/>
                </a:lnTo>
                <a:lnTo>
                  <a:pt x="13441" y="85438"/>
                </a:lnTo>
                <a:lnTo>
                  <a:pt x="13441" y="84475"/>
                </a:lnTo>
                <a:lnTo>
                  <a:pt x="14401" y="84475"/>
                </a:lnTo>
                <a:lnTo>
                  <a:pt x="14401" y="30717"/>
                </a:lnTo>
                <a:lnTo>
                  <a:pt x="16322" y="27835"/>
                </a:lnTo>
                <a:lnTo>
                  <a:pt x="18227" y="24961"/>
                </a:lnTo>
                <a:lnTo>
                  <a:pt x="20162" y="23038"/>
                </a:lnTo>
                <a:lnTo>
                  <a:pt x="22067" y="20156"/>
                </a:lnTo>
                <a:lnTo>
                  <a:pt x="23042" y="19197"/>
                </a:lnTo>
                <a:lnTo>
                  <a:pt x="24947" y="17276"/>
                </a:lnTo>
                <a:lnTo>
                  <a:pt x="26883" y="16317"/>
                </a:lnTo>
                <a:lnTo>
                  <a:pt x="27843" y="15358"/>
                </a:lnTo>
                <a:lnTo>
                  <a:pt x="29748" y="14400"/>
                </a:lnTo>
                <a:lnTo>
                  <a:pt x="30723" y="13435"/>
                </a:lnTo>
                <a:lnTo>
                  <a:pt x="36469" y="13435"/>
                </a:lnTo>
                <a:lnTo>
                  <a:pt x="37429" y="14400"/>
                </a:lnTo>
                <a:lnTo>
                  <a:pt x="40309" y="14400"/>
                </a:lnTo>
                <a:lnTo>
                  <a:pt x="41269" y="15358"/>
                </a:lnTo>
                <a:lnTo>
                  <a:pt x="42230" y="15358"/>
                </a:lnTo>
                <a:lnTo>
                  <a:pt x="43190" y="16317"/>
                </a:lnTo>
                <a:lnTo>
                  <a:pt x="45125" y="16317"/>
                </a:lnTo>
                <a:lnTo>
                  <a:pt x="45125" y="15358"/>
                </a:lnTo>
                <a:lnTo>
                  <a:pt x="46070" y="15358"/>
                </a:lnTo>
                <a:lnTo>
                  <a:pt x="46070" y="2880"/>
                </a:lnTo>
                <a:lnTo>
                  <a:pt x="45125" y="2880"/>
                </a:lnTo>
                <a:lnTo>
                  <a:pt x="45125" y="1917"/>
                </a:lnTo>
                <a:lnTo>
                  <a:pt x="44150" y="1917"/>
                </a:lnTo>
                <a:lnTo>
                  <a:pt x="43190" y="958"/>
                </a:lnTo>
                <a:lnTo>
                  <a:pt x="40309" y="958"/>
                </a:lnTo>
                <a:lnTo>
                  <a:pt x="39349" y="0"/>
                </a:lnTo>
                <a:lnTo>
                  <a:pt x="31683" y="0"/>
                </a:lnTo>
                <a:lnTo>
                  <a:pt x="29748" y="958"/>
                </a:lnTo>
                <a:lnTo>
                  <a:pt x="27843" y="958"/>
                </a:lnTo>
                <a:lnTo>
                  <a:pt x="25907" y="1917"/>
                </a:lnTo>
                <a:lnTo>
                  <a:pt x="24947" y="2880"/>
                </a:lnTo>
                <a:lnTo>
                  <a:pt x="23042" y="3838"/>
                </a:lnTo>
                <a:lnTo>
                  <a:pt x="21122" y="5756"/>
                </a:lnTo>
                <a:lnTo>
                  <a:pt x="19202" y="7679"/>
                </a:lnTo>
                <a:lnTo>
                  <a:pt x="17282" y="9596"/>
                </a:lnTo>
                <a:lnTo>
                  <a:pt x="15361" y="12476"/>
                </a:lnTo>
                <a:lnTo>
                  <a:pt x="13441" y="15358"/>
                </a:lnTo>
                <a:lnTo>
                  <a:pt x="13441" y="2880"/>
                </a:lnTo>
                <a:lnTo>
                  <a:pt x="12481" y="2880"/>
                </a:lnTo>
                <a:lnTo>
                  <a:pt x="12481" y="1917"/>
                </a:lnTo>
                <a:lnTo>
                  <a:pt x="11521" y="1917"/>
                </a:lnTo>
                <a:lnTo>
                  <a:pt x="10561" y="958"/>
                </a:lnTo>
                <a:lnTo>
                  <a:pt x="2880" y="958"/>
                </a:lnTo>
                <a:lnTo>
                  <a:pt x="1920" y="1917"/>
                </a:lnTo>
                <a:lnTo>
                  <a:pt x="0" y="191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9" name="object 389"/>
          <p:cNvSpPr/>
          <p:nvPr/>
        </p:nvSpPr>
        <p:spPr>
          <a:xfrm>
            <a:off x="2488478" y="8970020"/>
            <a:ext cx="65288" cy="87355"/>
          </a:xfrm>
          <a:custGeom>
            <a:avLst/>
            <a:gdLst/>
            <a:ahLst/>
            <a:cxnLst/>
            <a:rect l="l" t="t" r="r" b="b"/>
            <a:pathLst>
              <a:path w="65288" h="87355">
                <a:moveTo>
                  <a:pt x="57607" y="85438"/>
                </a:moveTo>
                <a:lnTo>
                  <a:pt x="64328" y="85438"/>
                </a:lnTo>
                <a:lnTo>
                  <a:pt x="64328" y="84475"/>
                </a:lnTo>
                <a:lnTo>
                  <a:pt x="65288" y="84475"/>
                </a:lnTo>
                <a:lnTo>
                  <a:pt x="65288" y="24961"/>
                </a:lnTo>
                <a:lnTo>
                  <a:pt x="64328" y="20156"/>
                </a:lnTo>
                <a:lnTo>
                  <a:pt x="63367" y="17276"/>
                </a:lnTo>
                <a:lnTo>
                  <a:pt x="62392" y="13435"/>
                </a:lnTo>
                <a:lnTo>
                  <a:pt x="60487" y="9596"/>
                </a:lnTo>
                <a:lnTo>
                  <a:pt x="58567" y="7679"/>
                </a:lnTo>
                <a:lnTo>
                  <a:pt x="55686" y="4797"/>
                </a:lnTo>
                <a:lnTo>
                  <a:pt x="52806" y="2880"/>
                </a:lnTo>
                <a:lnTo>
                  <a:pt x="48006" y="1917"/>
                </a:lnTo>
                <a:lnTo>
                  <a:pt x="44165" y="958"/>
                </a:lnTo>
                <a:lnTo>
                  <a:pt x="39364" y="0"/>
                </a:lnTo>
                <a:lnTo>
                  <a:pt x="27843" y="0"/>
                </a:lnTo>
                <a:lnTo>
                  <a:pt x="24963" y="958"/>
                </a:lnTo>
                <a:lnTo>
                  <a:pt x="22082" y="958"/>
                </a:lnTo>
                <a:lnTo>
                  <a:pt x="19202" y="1917"/>
                </a:lnTo>
                <a:lnTo>
                  <a:pt x="16322" y="2880"/>
                </a:lnTo>
                <a:lnTo>
                  <a:pt x="14401" y="3838"/>
                </a:lnTo>
                <a:lnTo>
                  <a:pt x="11521" y="4797"/>
                </a:lnTo>
                <a:lnTo>
                  <a:pt x="9601" y="5756"/>
                </a:lnTo>
                <a:lnTo>
                  <a:pt x="7680" y="6720"/>
                </a:lnTo>
                <a:lnTo>
                  <a:pt x="6720" y="7679"/>
                </a:lnTo>
                <a:lnTo>
                  <a:pt x="5760" y="8638"/>
                </a:lnTo>
                <a:lnTo>
                  <a:pt x="4800" y="9596"/>
                </a:lnTo>
                <a:lnTo>
                  <a:pt x="3840" y="10561"/>
                </a:lnTo>
                <a:lnTo>
                  <a:pt x="3840" y="17276"/>
                </a:lnTo>
                <a:lnTo>
                  <a:pt x="4800" y="18240"/>
                </a:lnTo>
                <a:lnTo>
                  <a:pt x="4800" y="19197"/>
                </a:lnTo>
                <a:lnTo>
                  <a:pt x="5760" y="19197"/>
                </a:lnTo>
                <a:lnTo>
                  <a:pt x="5760" y="20156"/>
                </a:lnTo>
                <a:lnTo>
                  <a:pt x="7680" y="20156"/>
                </a:lnTo>
                <a:lnTo>
                  <a:pt x="8641" y="19197"/>
                </a:lnTo>
                <a:lnTo>
                  <a:pt x="9601" y="18240"/>
                </a:lnTo>
                <a:lnTo>
                  <a:pt x="11521" y="18240"/>
                </a:lnTo>
                <a:lnTo>
                  <a:pt x="13441" y="17276"/>
                </a:lnTo>
                <a:lnTo>
                  <a:pt x="15361" y="16317"/>
                </a:lnTo>
                <a:lnTo>
                  <a:pt x="17282" y="14400"/>
                </a:lnTo>
                <a:lnTo>
                  <a:pt x="20162" y="13435"/>
                </a:lnTo>
                <a:lnTo>
                  <a:pt x="23042" y="13435"/>
                </a:lnTo>
                <a:lnTo>
                  <a:pt x="25923" y="12476"/>
                </a:lnTo>
                <a:lnTo>
                  <a:pt x="28803" y="11518"/>
                </a:lnTo>
                <a:lnTo>
                  <a:pt x="35524" y="11518"/>
                </a:lnTo>
                <a:lnTo>
                  <a:pt x="38404" y="12476"/>
                </a:lnTo>
                <a:lnTo>
                  <a:pt x="41285" y="12476"/>
                </a:lnTo>
                <a:lnTo>
                  <a:pt x="43205" y="13435"/>
                </a:lnTo>
                <a:lnTo>
                  <a:pt x="45125" y="15358"/>
                </a:lnTo>
                <a:lnTo>
                  <a:pt x="47045" y="16317"/>
                </a:lnTo>
                <a:lnTo>
                  <a:pt x="48006" y="18240"/>
                </a:lnTo>
                <a:lnTo>
                  <a:pt x="48966" y="20156"/>
                </a:lnTo>
                <a:lnTo>
                  <a:pt x="49926" y="22079"/>
                </a:lnTo>
                <a:lnTo>
                  <a:pt x="50886" y="24961"/>
                </a:lnTo>
                <a:lnTo>
                  <a:pt x="50886" y="36479"/>
                </a:lnTo>
                <a:lnTo>
                  <a:pt x="33604" y="36479"/>
                </a:lnTo>
                <a:lnTo>
                  <a:pt x="27843" y="37438"/>
                </a:lnTo>
                <a:lnTo>
                  <a:pt x="23042" y="38397"/>
                </a:lnTo>
                <a:lnTo>
                  <a:pt x="18242" y="39355"/>
                </a:lnTo>
                <a:lnTo>
                  <a:pt x="14401" y="41279"/>
                </a:lnTo>
                <a:lnTo>
                  <a:pt x="10561" y="43196"/>
                </a:lnTo>
                <a:lnTo>
                  <a:pt x="6720" y="45118"/>
                </a:lnTo>
                <a:lnTo>
                  <a:pt x="4800" y="47999"/>
                </a:lnTo>
                <a:lnTo>
                  <a:pt x="2880" y="50875"/>
                </a:lnTo>
                <a:lnTo>
                  <a:pt x="960" y="54714"/>
                </a:lnTo>
                <a:lnTo>
                  <a:pt x="0" y="58555"/>
                </a:lnTo>
                <a:lnTo>
                  <a:pt x="0" y="66234"/>
                </a:lnTo>
                <a:lnTo>
                  <a:pt x="960" y="70073"/>
                </a:lnTo>
                <a:lnTo>
                  <a:pt x="1920" y="72955"/>
                </a:lnTo>
                <a:lnTo>
                  <a:pt x="3840" y="75837"/>
                </a:lnTo>
                <a:lnTo>
                  <a:pt x="4800" y="78717"/>
                </a:lnTo>
                <a:lnTo>
                  <a:pt x="7680" y="80634"/>
                </a:lnTo>
                <a:lnTo>
                  <a:pt x="9601" y="82558"/>
                </a:lnTo>
                <a:lnTo>
                  <a:pt x="12481" y="84475"/>
                </a:lnTo>
                <a:lnTo>
                  <a:pt x="16322" y="85438"/>
                </a:lnTo>
                <a:lnTo>
                  <a:pt x="15361" y="66234"/>
                </a:lnTo>
                <a:lnTo>
                  <a:pt x="15361" y="57596"/>
                </a:lnTo>
                <a:lnTo>
                  <a:pt x="16322" y="55679"/>
                </a:lnTo>
                <a:lnTo>
                  <a:pt x="17282" y="53756"/>
                </a:lnTo>
                <a:lnTo>
                  <a:pt x="18242" y="51838"/>
                </a:lnTo>
                <a:lnTo>
                  <a:pt x="20162" y="50875"/>
                </a:lnTo>
                <a:lnTo>
                  <a:pt x="22082" y="49917"/>
                </a:lnTo>
                <a:lnTo>
                  <a:pt x="24963" y="48958"/>
                </a:lnTo>
                <a:lnTo>
                  <a:pt x="27843" y="47999"/>
                </a:lnTo>
                <a:lnTo>
                  <a:pt x="30723" y="47035"/>
                </a:lnTo>
                <a:lnTo>
                  <a:pt x="50886" y="47035"/>
                </a:lnTo>
                <a:lnTo>
                  <a:pt x="50886" y="63358"/>
                </a:lnTo>
                <a:lnTo>
                  <a:pt x="47045" y="68156"/>
                </a:lnTo>
                <a:lnTo>
                  <a:pt x="44165" y="71038"/>
                </a:lnTo>
                <a:lnTo>
                  <a:pt x="40325" y="72955"/>
                </a:lnTo>
                <a:lnTo>
                  <a:pt x="37444" y="74878"/>
                </a:lnTo>
                <a:lnTo>
                  <a:pt x="33604" y="75837"/>
                </a:lnTo>
                <a:lnTo>
                  <a:pt x="24963" y="75837"/>
                </a:lnTo>
                <a:lnTo>
                  <a:pt x="21122" y="73920"/>
                </a:lnTo>
                <a:lnTo>
                  <a:pt x="23042" y="87355"/>
                </a:lnTo>
                <a:lnTo>
                  <a:pt x="32644" y="87355"/>
                </a:lnTo>
                <a:lnTo>
                  <a:pt x="36484" y="85438"/>
                </a:lnTo>
                <a:lnTo>
                  <a:pt x="41285" y="83516"/>
                </a:lnTo>
                <a:lnTo>
                  <a:pt x="45125" y="81599"/>
                </a:lnTo>
                <a:lnTo>
                  <a:pt x="48966" y="78717"/>
                </a:lnTo>
                <a:lnTo>
                  <a:pt x="52806" y="74878"/>
                </a:lnTo>
                <a:lnTo>
                  <a:pt x="52806" y="84475"/>
                </a:lnTo>
                <a:lnTo>
                  <a:pt x="53766" y="84475"/>
                </a:lnTo>
                <a:lnTo>
                  <a:pt x="53766" y="85438"/>
                </a:lnTo>
                <a:lnTo>
                  <a:pt x="57607" y="8543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0" name="object 390"/>
          <p:cNvSpPr/>
          <p:nvPr/>
        </p:nvSpPr>
        <p:spPr>
          <a:xfrm>
            <a:off x="2503840" y="9036254"/>
            <a:ext cx="7680" cy="21121"/>
          </a:xfrm>
          <a:custGeom>
            <a:avLst/>
            <a:gdLst/>
            <a:ahLst/>
            <a:cxnLst/>
            <a:rect l="l" t="t" r="r" b="b"/>
            <a:pathLst>
              <a:path w="7680" h="21121">
                <a:moveTo>
                  <a:pt x="0" y="0"/>
                </a:moveTo>
                <a:lnTo>
                  <a:pt x="960" y="19203"/>
                </a:lnTo>
                <a:lnTo>
                  <a:pt x="3840" y="20162"/>
                </a:lnTo>
                <a:lnTo>
                  <a:pt x="7680" y="21121"/>
                </a:lnTo>
                <a:lnTo>
                  <a:pt x="5760" y="7685"/>
                </a:lnTo>
                <a:lnTo>
                  <a:pt x="3840" y="5762"/>
                </a:lnTo>
                <a:lnTo>
                  <a:pt x="960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1" name="object 391"/>
          <p:cNvSpPr/>
          <p:nvPr/>
        </p:nvSpPr>
        <p:spPr>
          <a:xfrm>
            <a:off x="2580634" y="8970020"/>
            <a:ext cx="68153" cy="85438"/>
          </a:xfrm>
          <a:custGeom>
            <a:avLst/>
            <a:gdLst/>
            <a:ahLst/>
            <a:cxnLst/>
            <a:rect l="l" t="t" r="r" b="b"/>
            <a:pathLst>
              <a:path w="68153" h="85438">
                <a:moveTo>
                  <a:pt x="14401" y="27835"/>
                </a:moveTo>
                <a:lnTo>
                  <a:pt x="18242" y="23038"/>
                </a:lnTo>
                <a:lnTo>
                  <a:pt x="22082" y="19197"/>
                </a:lnTo>
                <a:lnTo>
                  <a:pt x="25923" y="16317"/>
                </a:lnTo>
                <a:lnTo>
                  <a:pt x="29763" y="13435"/>
                </a:lnTo>
                <a:lnTo>
                  <a:pt x="32644" y="12476"/>
                </a:lnTo>
                <a:lnTo>
                  <a:pt x="39364" y="12476"/>
                </a:lnTo>
                <a:lnTo>
                  <a:pt x="42245" y="13435"/>
                </a:lnTo>
                <a:lnTo>
                  <a:pt x="44165" y="14400"/>
                </a:lnTo>
                <a:lnTo>
                  <a:pt x="46085" y="15358"/>
                </a:lnTo>
                <a:lnTo>
                  <a:pt x="48006" y="16317"/>
                </a:lnTo>
                <a:lnTo>
                  <a:pt x="48966" y="18240"/>
                </a:lnTo>
                <a:lnTo>
                  <a:pt x="50886" y="21115"/>
                </a:lnTo>
                <a:lnTo>
                  <a:pt x="51846" y="23038"/>
                </a:lnTo>
                <a:lnTo>
                  <a:pt x="52806" y="25920"/>
                </a:lnTo>
                <a:lnTo>
                  <a:pt x="52806" y="28800"/>
                </a:lnTo>
                <a:lnTo>
                  <a:pt x="53766" y="32641"/>
                </a:lnTo>
                <a:lnTo>
                  <a:pt x="53766" y="84475"/>
                </a:lnTo>
                <a:lnTo>
                  <a:pt x="54726" y="84475"/>
                </a:lnTo>
                <a:lnTo>
                  <a:pt x="54726" y="85438"/>
                </a:lnTo>
                <a:lnTo>
                  <a:pt x="66248" y="85438"/>
                </a:lnTo>
                <a:lnTo>
                  <a:pt x="67208" y="84475"/>
                </a:lnTo>
                <a:lnTo>
                  <a:pt x="68153" y="84475"/>
                </a:lnTo>
                <a:lnTo>
                  <a:pt x="68153" y="28800"/>
                </a:lnTo>
                <a:lnTo>
                  <a:pt x="67208" y="23996"/>
                </a:lnTo>
                <a:lnTo>
                  <a:pt x="66248" y="20156"/>
                </a:lnTo>
                <a:lnTo>
                  <a:pt x="65288" y="16317"/>
                </a:lnTo>
                <a:lnTo>
                  <a:pt x="64328" y="12476"/>
                </a:lnTo>
                <a:lnTo>
                  <a:pt x="61447" y="9596"/>
                </a:lnTo>
                <a:lnTo>
                  <a:pt x="59527" y="6720"/>
                </a:lnTo>
                <a:lnTo>
                  <a:pt x="56647" y="4797"/>
                </a:lnTo>
                <a:lnTo>
                  <a:pt x="52806" y="2880"/>
                </a:lnTo>
                <a:lnTo>
                  <a:pt x="48966" y="958"/>
                </a:lnTo>
                <a:lnTo>
                  <a:pt x="45125" y="0"/>
                </a:lnTo>
                <a:lnTo>
                  <a:pt x="35524" y="0"/>
                </a:lnTo>
                <a:lnTo>
                  <a:pt x="30723" y="958"/>
                </a:lnTo>
                <a:lnTo>
                  <a:pt x="25923" y="3838"/>
                </a:lnTo>
                <a:lnTo>
                  <a:pt x="22082" y="5756"/>
                </a:lnTo>
                <a:lnTo>
                  <a:pt x="17282" y="9596"/>
                </a:lnTo>
                <a:lnTo>
                  <a:pt x="12481" y="14400"/>
                </a:lnTo>
                <a:lnTo>
                  <a:pt x="12481" y="1917"/>
                </a:lnTo>
                <a:lnTo>
                  <a:pt x="11521" y="1917"/>
                </a:lnTo>
                <a:lnTo>
                  <a:pt x="10561" y="958"/>
                </a:lnTo>
                <a:lnTo>
                  <a:pt x="1920" y="958"/>
                </a:lnTo>
                <a:lnTo>
                  <a:pt x="1920" y="1917"/>
                </a:lnTo>
                <a:lnTo>
                  <a:pt x="0" y="1917"/>
                </a:lnTo>
                <a:lnTo>
                  <a:pt x="0" y="84475"/>
                </a:lnTo>
                <a:lnTo>
                  <a:pt x="960" y="84475"/>
                </a:lnTo>
                <a:lnTo>
                  <a:pt x="960" y="85438"/>
                </a:lnTo>
                <a:lnTo>
                  <a:pt x="12481" y="85438"/>
                </a:lnTo>
                <a:lnTo>
                  <a:pt x="13441" y="84475"/>
                </a:lnTo>
                <a:lnTo>
                  <a:pt x="14401" y="84475"/>
                </a:lnTo>
                <a:lnTo>
                  <a:pt x="14401" y="2783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2" name="object 392"/>
          <p:cNvSpPr/>
          <p:nvPr/>
        </p:nvSpPr>
        <p:spPr>
          <a:xfrm>
            <a:off x="2668965" y="8970020"/>
            <a:ext cx="55671" cy="87355"/>
          </a:xfrm>
          <a:custGeom>
            <a:avLst/>
            <a:gdLst/>
            <a:ahLst/>
            <a:cxnLst/>
            <a:rect l="l" t="t" r="r" b="b"/>
            <a:pathLst>
              <a:path w="55671" h="87355">
                <a:moveTo>
                  <a:pt x="944" y="78717"/>
                </a:moveTo>
                <a:lnTo>
                  <a:pt x="944" y="79676"/>
                </a:lnTo>
                <a:lnTo>
                  <a:pt x="1905" y="80634"/>
                </a:lnTo>
                <a:lnTo>
                  <a:pt x="2865" y="81599"/>
                </a:lnTo>
                <a:lnTo>
                  <a:pt x="3825" y="81599"/>
                </a:lnTo>
                <a:lnTo>
                  <a:pt x="4785" y="82558"/>
                </a:lnTo>
                <a:lnTo>
                  <a:pt x="5745" y="83516"/>
                </a:lnTo>
                <a:lnTo>
                  <a:pt x="7665" y="83516"/>
                </a:lnTo>
                <a:lnTo>
                  <a:pt x="9585" y="84475"/>
                </a:lnTo>
                <a:lnTo>
                  <a:pt x="12466" y="85438"/>
                </a:lnTo>
                <a:lnTo>
                  <a:pt x="14386" y="85438"/>
                </a:lnTo>
                <a:lnTo>
                  <a:pt x="17266" y="86397"/>
                </a:lnTo>
                <a:lnTo>
                  <a:pt x="19187" y="86397"/>
                </a:lnTo>
                <a:lnTo>
                  <a:pt x="22067" y="87355"/>
                </a:lnTo>
                <a:lnTo>
                  <a:pt x="29748" y="87355"/>
                </a:lnTo>
                <a:lnTo>
                  <a:pt x="33588" y="86397"/>
                </a:lnTo>
                <a:lnTo>
                  <a:pt x="37429" y="85438"/>
                </a:lnTo>
                <a:lnTo>
                  <a:pt x="41269" y="84475"/>
                </a:lnTo>
                <a:lnTo>
                  <a:pt x="45110" y="82558"/>
                </a:lnTo>
                <a:lnTo>
                  <a:pt x="47030" y="80634"/>
                </a:lnTo>
                <a:lnTo>
                  <a:pt x="49911" y="77759"/>
                </a:lnTo>
                <a:lnTo>
                  <a:pt x="52791" y="75837"/>
                </a:lnTo>
                <a:lnTo>
                  <a:pt x="53751" y="71996"/>
                </a:lnTo>
                <a:lnTo>
                  <a:pt x="55671" y="69114"/>
                </a:lnTo>
                <a:lnTo>
                  <a:pt x="55671" y="54714"/>
                </a:lnTo>
                <a:lnTo>
                  <a:pt x="54711" y="52797"/>
                </a:lnTo>
                <a:lnTo>
                  <a:pt x="52791" y="49917"/>
                </a:lnTo>
                <a:lnTo>
                  <a:pt x="51831" y="47999"/>
                </a:lnTo>
                <a:lnTo>
                  <a:pt x="49911" y="46076"/>
                </a:lnTo>
                <a:lnTo>
                  <a:pt x="47990" y="44159"/>
                </a:lnTo>
                <a:lnTo>
                  <a:pt x="46070" y="43196"/>
                </a:lnTo>
                <a:lnTo>
                  <a:pt x="43190" y="42237"/>
                </a:lnTo>
                <a:lnTo>
                  <a:pt x="40309" y="40320"/>
                </a:lnTo>
                <a:lnTo>
                  <a:pt x="38389" y="39355"/>
                </a:lnTo>
                <a:lnTo>
                  <a:pt x="35509" y="38397"/>
                </a:lnTo>
                <a:lnTo>
                  <a:pt x="33588" y="37438"/>
                </a:lnTo>
                <a:lnTo>
                  <a:pt x="30708" y="36479"/>
                </a:lnTo>
                <a:lnTo>
                  <a:pt x="28788" y="35516"/>
                </a:lnTo>
                <a:lnTo>
                  <a:pt x="25907" y="34558"/>
                </a:lnTo>
                <a:lnTo>
                  <a:pt x="23987" y="33599"/>
                </a:lnTo>
                <a:lnTo>
                  <a:pt x="22067" y="32641"/>
                </a:lnTo>
                <a:lnTo>
                  <a:pt x="20147" y="31676"/>
                </a:lnTo>
                <a:lnTo>
                  <a:pt x="18227" y="29759"/>
                </a:lnTo>
                <a:lnTo>
                  <a:pt x="17266" y="28800"/>
                </a:lnTo>
                <a:lnTo>
                  <a:pt x="16306" y="26878"/>
                </a:lnTo>
                <a:lnTo>
                  <a:pt x="15346" y="24961"/>
                </a:lnTo>
                <a:lnTo>
                  <a:pt x="15346" y="21115"/>
                </a:lnTo>
                <a:lnTo>
                  <a:pt x="16306" y="19197"/>
                </a:lnTo>
                <a:lnTo>
                  <a:pt x="16306" y="18240"/>
                </a:lnTo>
                <a:lnTo>
                  <a:pt x="17266" y="16317"/>
                </a:lnTo>
                <a:lnTo>
                  <a:pt x="18227" y="15358"/>
                </a:lnTo>
                <a:lnTo>
                  <a:pt x="19187" y="14400"/>
                </a:lnTo>
                <a:lnTo>
                  <a:pt x="20147" y="13435"/>
                </a:lnTo>
                <a:lnTo>
                  <a:pt x="22067" y="12476"/>
                </a:lnTo>
                <a:lnTo>
                  <a:pt x="23987" y="12476"/>
                </a:lnTo>
                <a:lnTo>
                  <a:pt x="25907" y="11518"/>
                </a:lnTo>
                <a:lnTo>
                  <a:pt x="35509" y="11518"/>
                </a:lnTo>
                <a:lnTo>
                  <a:pt x="37429" y="12476"/>
                </a:lnTo>
                <a:lnTo>
                  <a:pt x="40309" y="12476"/>
                </a:lnTo>
                <a:lnTo>
                  <a:pt x="42230" y="13435"/>
                </a:lnTo>
                <a:lnTo>
                  <a:pt x="43190" y="14400"/>
                </a:lnTo>
                <a:lnTo>
                  <a:pt x="45110" y="15358"/>
                </a:lnTo>
                <a:lnTo>
                  <a:pt x="46070" y="15358"/>
                </a:lnTo>
                <a:lnTo>
                  <a:pt x="47030" y="16317"/>
                </a:lnTo>
                <a:lnTo>
                  <a:pt x="47990" y="17276"/>
                </a:lnTo>
                <a:lnTo>
                  <a:pt x="50871" y="17276"/>
                </a:lnTo>
                <a:lnTo>
                  <a:pt x="50871" y="16317"/>
                </a:lnTo>
                <a:lnTo>
                  <a:pt x="51831" y="16317"/>
                </a:lnTo>
                <a:lnTo>
                  <a:pt x="51831" y="6720"/>
                </a:lnTo>
                <a:lnTo>
                  <a:pt x="50871" y="6720"/>
                </a:lnTo>
                <a:lnTo>
                  <a:pt x="50871" y="5756"/>
                </a:lnTo>
                <a:lnTo>
                  <a:pt x="49911" y="4797"/>
                </a:lnTo>
                <a:lnTo>
                  <a:pt x="48950" y="4797"/>
                </a:lnTo>
                <a:lnTo>
                  <a:pt x="47990" y="3838"/>
                </a:lnTo>
                <a:lnTo>
                  <a:pt x="47030" y="3838"/>
                </a:lnTo>
                <a:lnTo>
                  <a:pt x="46070" y="2880"/>
                </a:lnTo>
                <a:lnTo>
                  <a:pt x="44150" y="1917"/>
                </a:lnTo>
                <a:lnTo>
                  <a:pt x="43190" y="1917"/>
                </a:lnTo>
                <a:lnTo>
                  <a:pt x="41269" y="958"/>
                </a:lnTo>
                <a:lnTo>
                  <a:pt x="39349" y="958"/>
                </a:lnTo>
                <a:lnTo>
                  <a:pt x="37429" y="0"/>
                </a:lnTo>
                <a:lnTo>
                  <a:pt x="25907" y="0"/>
                </a:lnTo>
                <a:lnTo>
                  <a:pt x="22067" y="958"/>
                </a:lnTo>
                <a:lnTo>
                  <a:pt x="18227" y="1917"/>
                </a:lnTo>
                <a:lnTo>
                  <a:pt x="14386" y="2880"/>
                </a:lnTo>
                <a:lnTo>
                  <a:pt x="11506" y="4797"/>
                </a:lnTo>
                <a:lnTo>
                  <a:pt x="8625" y="6720"/>
                </a:lnTo>
                <a:lnTo>
                  <a:pt x="6720" y="9596"/>
                </a:lnTo>
                <a:lnTo>
                  <a:pt x="4785" y="11518"/>
                </a:lnTo>
                <a:lnTo>
                  <a:pt x="3825" y="14400"/>
                </a:lnTo>
                <a:lnTo>
                  <a:pt x="1905" y="17276"/>
                </a:lnTo>
                <a:lnTo>
                  <a:pt x="1905" y="26878"/>
                </a:lnTo>
                <a:lnTo>
                  <a:pt x="2865" y="29759"/>
                </a:lnTo>
                <a:lnTo>
                  <a:pt x="3825" y="32641"/>
                </a:lnTo>
                <a:lnTo>
                  <a:pt x="4785" y="34558"/>
                </a:lnTo>
                <a:lnTo>
                  <a:pt x="5745" y="37438"/>
                </a:lnTo>
                <a:lnTo>
                  <a:pt x="7665" y="39355"/>
                </a:lnTo>
                <a:lnTo>
                  <a:pt x="9585" y="41279"/>
                </a:lnTo>
                <a:lnTo>
                  <a:pt x="12466" y="42237"/>
                </a:lnTo>
                <a:lnTo>
                  <a:pt x="14386" y="43196"/>
                </a:lnTo>
                <a:lnTo>
                  <a:pt x="17266" y="45118"/>
                </a:lnTo>
                <a:lnTo>
                  <a:pt x="19187" y="46076"/>
                </a:lnTo>
                <a:lnTo>
                  <a:pt x="22067" y="47035"/>
                </a:lnTo>
                <a:lnTo>
                  <a:pt x="23987" y="47999"/>
                </a:lnTo>
                <a:lnTo>
                  <a:pt x="26868" y="48958"/>
                </a:lnTo>
                <a:lnTo>
                  <a:pt x="28788" y="49917"/>
                </a:lnTo>
                <a:lnTo>
                  <a:pt x="31668" y="50875"/>
                </a:lnTo>
                <a:lnTo>
                  <a:pt x="33588" y="51838"/>
                </a:lnTo>
                <a:lnTo>
                  <a:pt x="35509" y="52797"/>
                </a:lnTo>
                <a:lnTo>
                  <a:pt x="37429" y="53756"/>
                </a:lnTo>
                <a:lnTo>
                  <a:pt x="38389" y="55679"/>
                </a:lnTo>
                <a:lnTo>
                  <a:pt x="40309" y="56637"/>
                </a:lnTo>
                <a:lnTo>
                  <a:pt x="41269" y="58555"/>
                </a:lnTo>
                <a:lnTo>
                  <a:pt x="41269" y="66234"/>
                </a:lnTo>
                <a:lnTo>
                  <a:pt x="40309" y="68156"/>
                </a:lnTo>
                <a:lnTo>
                  <a:pt x="39349" y="70073"/>
                </a:lnTo>
                <a:lnTo>
                  <a:pt x="38389" y="71038"/>
                </a:lnTo>
                <a:lnTo>
                  <a:pt x="37429" y="71996"/>
                </a:lnTo>
                <a:lnTo>
                  <a:pt x="35509" y="72955"/>
                </a:lnTo>
                <a:lnTo>
                  <a:pt x="33588" y="73920"/>
                </a:lnTo>
                <a:lnTo>
                  <a:pt x="31668" y="74878"/>
                </a:lnTo>
                <a:lnTo>
                  <a:pt x="19187" y="74878"/>
                </a:lnTo>
                <a:lnTo>
                  <a:pt x="16306" y="73920"/>
                </a:lnTo>
                <a:lnTo>
                  <a:pt x="13426" y="72955"/>
                </a:lnTo>
                <a:lnTo>
                  <a:pt x="11506" y="71996"/>
                </a:lnTo>
                <a:lnTo>
                  <a:pt x="9585" y="71996"/>
                </a:lnTo>
                <a:lnTo>
                  <a:pt x="7665" y="71038"/>
                </a:lnTo>
                <a:lnTo>
                  <a:pt x="6720" y="70073"/>
                </a:lnTo>
                <a:lnTo>
                  <a:pt x="4785" y="69114"/>
                </a:lnTo>
                <a:lnTo>
                  <a:pt x="3825" y="68156"/>
                </a:lnTo>
                <a:lnTo>
                  <a:pt x="944" y="68156"/>
                </a:lnTo>
                <a:lnTo>
                  <a:pt x="944" y="69114"/>
                </a:lnTo>
                <a:lnTo>
                  <a:pt x="0" y="70073"/>
                </a:lnTo>
                <a:lnTo>
                  <a:pt x="0" y="77759"/>
                </a:lnTo>
                <a:lnTo>
                  <a:pt x="944" y="7871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3" name="object 393"/>
          <p:cNvSpPr/>
          <p:nvPr/>
        </p:nvSpPr>
        <p:spPr>
          <a:xfrm>
            <a:off x="2733278" y="8932580"/>
            <a:ext cx="53751" cy="122878"/>
          </a:xfrm>
          <a:custGeom>
            <a:avLst/>
            <a:gdLst/>
            <a:ahLst/>
            <a:cxnLst/>
            <a:rect l="l" t="t" r="r" b="b"/>
            <a:pathLst>
              <a:path w="53751" h="122878">
                <a:moveTo>
                  <a:pt x="47990" y="39357"/>
                </a:moveTo>
                <a:lnTo>
                  <a:pt x="28788" y="39357"/>
                </a:lnTo>
                <a:lnTo>
                  <a:pt x="28788" y="23998"/>
                </a:lnTo>
                <a:lnTo>
                  <a:pt x="29763" y="22081"/>
                </a:lnTo>
                <a:lnTo>
                  <a:pt x="29763" y="19199"/>
                </a:lnTo>
                <a:lnTo>
                  <a:pt x="30708" y="17282"/>
                </a:lnTo>
                <a:lnTo>
                  <a:pt x="31668" y="16317"/>
                </a:lnTo>
                <a:lnTo>
                  <a:pt x="32628" y="14401"/>
                </a:lnTo>
                <a:lnTo>
                  <a:pt x="33604" y="13443"/>
                </a:lnTo>
                <a:lnTo>
                  <a:pt x="35509" y="12478"/>
                </a:lnTo>
                <a:lnTo>
                  <a:pt x="36469" y="11519"/>
                </a:lnTo>
                <a:lnTo>
                  <a:pt x="44150" y="11519"/>
                </a:lnTo>
                <a:lnTo>
                  <a:pt x="45110" y="12478"/>
                </a:lnTo>
                <a:lnTo>
                  <a:pt x="47990" y="12478"/>
                </a:lnTo>
                <a:lnTo>
                  <a:pt x="48950" y="13443"/>
                </a:lnTo>
                <a:lnTo>
                  <a:pt x="49911" y="13443"/>
                </a:lnTo>
                <a:lnTo>
                  <a:pt x="50871" y="14401"/>
                </a:lnTo>
                <a:lnTo>
                  <a:pt x="52791" y="14401"/>
                </a:lnTo>
                <a:lnTo>
                  <a:pt x="52791" y="13443"/>
                </a:lnTo>
                <a:lnTo>
                  <a:pt x="53751" y="13443"/>
                </a:lnTo>
                <a:lnTo>
                  <a:pt x="53751" y="3840"/>
                </a:lnTo>
                <a:lnTo>
                  <a:pt x="52791" y="2881"/>
                </a:lnTo>
                <a:lnTo>
                  <a:pt x="51831" y="1917"/>
                </a:lnTo>
                <a:lnTo>
                  <a:pt x="49911" y="958"/>
                </a:lnTo>
                <a:lnTo>
                  <a:pt x="47990" y="958"/>
                </a:lnTo>
                <a:lnTo>
                  <a:pt x="46070" y="0"/>
                </a:lnTo>
                <a:lnTo>
                  <a:pt x="31668" y="0"/>
                </a:lnTo>
                <a:lnTo>
                  <a:pt x="28788" y="958"/>
                </a:lnTo>
                <a:lnTo>
                  <a:pt x="24947" y="2881"/>
                </a:lnTo>
                <a:lnTo>
                  <a:pt x="23042" y="4799"/>
                </a:lnTo>
                <a:lnTo>
                  <a:pt x="20147" y="6722"/>
                </a:lnTo>
                <a:lnTo>
                  <a:pt x="18242" y="9596"/>
                </a:lnTo>
                <a:lnTo>
                  <a:pt x="17266" y="12478"/>
                </a:lnTo>
                <a:lnTo>
                  <a:pt x="15361" y="16317"/>
                </a:lnTo>
                <a:lnTo>
                  <a:pt x="14401" y="21122"/>
                </a:lnTo>
                <a:lnTo>
                  <a:pt x="14401" y="39357"/>
                </a:lnTo>
                <a:lnTo>
                  <a:pt x="1920" y="39357"/>
                </a:lnTo>
                <a:lnTo>
                  <a:pt x="960" y="40320"/>
                </a:lnTo>
                <a:lnTo>
                  <a:pt x="960" y="41279"/>
                </a:lnTo>
                <a:lnTo>
                  <a:pt x="0" y="42237"/>
                </a:lnTo>
                <a:lnTo>
                  <a:pt x="0" y="47036"/>
                </a:lnTo>
                <a:lnTo>
                  <a:pt x="960" y="48958"/>
                </a:lnTo>
                <a:lnTo>
                  <a:pt x="960" y="49917"/>
                </a:lnTo>
                <a:lnTo>
                  <a:pt x="1920" y="50875"/>
                </a:lnTo>
                <a:lnTo>
                  <a:pt x="14401" y="50875"/>
                </a:lnTo>
                <a:lnTo>
                  <a:pt x="14401" y="121915"/>
                </a:lnTo>
                <a:lnTo>
                  <a:pt x="15361" y="121915"/>
                </a:lnTo>
                <a:lnTo>
                  <a:pt x="15361" y="122878"/>
                </a:lnTo>
                <a:lnTo>
                  <a:pt x="27828" y="122878"/>
                </a:lnTo>
                <a:lnTo>
                  <a:pt x="27828" y="121915"/>
                </a:lnTo>
                <a:lnTo>
                  <a:pt x="28788" y="121915"/>
                </a:lnTo>
                <a:lnTo>
                  <a:pt x="28788" y="50875"/>
                </a:lnTo>
                <a:lnTo>
                  <a:pt x="47990" y="50875"/>
                </a:lnTo>
                <a:lnTo>
                  <a:pt x="48950" y="49917"/>
                </a:lnTo>
                <a:lnTo>
                  <a:pt x="48950" y="48958"/>
                </a:lnTo>
                <a:lnTo>
                  <a:pt x="49911" y="47036"/>
                </a:lnTo>
                <a:lnTo>
                  <a:pt x="49911" y="43196"/>
                </a:lnTo>
                <a:lnTo>
                  <a:pt x="48950" y="42237"/>
                </a:lnTo>
                <a:lnTo>
                  <a:pt x="48950" y="40320"/>
                </a:lnTo>
                <a:lnTo>
                  <a:pt x="47990" y="40320"/>
                </a:lnTo>
                <a:lnTo>
                  <a:pt x="47990" y="3935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4" name="object 394"/>
          <p:cNvSpPr/>
          <p:nvPr/>
        </p:nvSpPr>
        <p:spPr>
          <a:xfrm>
            <a:off x="2789910" y="8970020"/>
            <a:ext cx="78714" cy="87355"/>
          </a:xfrm>
          <a:custGeom>
            <a:avLst/>
            <a:gdLst/>
            <a:ahLst/>
            <a:cxnLst/>
            <a:rect l="l" t="t" r="r" b="b"/>
            <a:pathLst>
              <a:path w="78714" h="87355">
                <a:moveTo>
                  <a:pt x="960" y="56637"/>
                </a:moveTo>
                <a:lnTo>
                  <a:pt x="1920" y="62394"/>
                </a:lnTo>
                <a:lnTo>
                  <a:pt x="3840" y="67199"/>
                </a:lnTo>
                <a:lnTo>
                  <a:pt x="5760" y="71996"/>
                </a:lnTo>
                <a:lnTo>
                  <a:pt x="9601" y="75837"/>
                </a:lnTo>
                <a:lnTo>
                  <a:pt x="12481" y="79676"/>
                </a:lnTo>
                <a:lnTo>
                  <a:pt x="16322" y="82558"/>
                </a:lnTo>
                <a:lnTo>
                  <a:pt x="16322" y="55679"/>
                </a:lnTo>
                <a:lnTo>
                  <a:pt x="15361" y="51838"/>
                </a:lnTo>
                <a:lnTo>
                  <a:pt x="15361" y="34558"/>
                </a:lnTo>
                <a:lnTo>
                  <a:pt x="16322" y="30717"/>
                </a:lnTo>
                <a:lnTo>
                  <a:pt x="17282" y="26878"/>
                </a:lnTo>
                <a:lnTo>
                  <a:pt x="19202" y="23996"/>
                </a:lnTo>
                <a:lnTo>
                  <a:pt x="21122" y="21115"/>
                </a:lnTo>
                <a:lnTo>
                  <a:pt x="23042" y="18240"/>
                </a:lnTo>
                <a:lnTo>
                  <a:pt x="25923" y="16317"/>
                </a:lnTo>
                <a:lnTo>
                  <a:pt x="28803" y="14400"/>
                </a:lnTo>
                <a:lnTo>
                  <a:pt x="31683" y="12476"/>
                </a:lnTo>
                <a:lnTo>
                  <a:pt x="48006" y="12476"/>
                </a:lnTo>
                <a:lnTo>
                  <a:pt x="50886" y="14400"/>
                </a:lnTo>
                <a:lnTo>
                  <a:pt x="54711" y="16317"/>
                </a:lnTo>
                <a:lnTo>
                  <a:pt x="56647" y="18240"/>
                </a:lnTo>
                <a:lnTo>
                  <a:pt x="58552" y="21115"/>
                </a:lnTo>
                <a:lnTo>
                  <a:pt x="60487" y="23996"/>
                </a:lnTo>
                <a:lnTo>
                  <a:pt x="61432" y="27835"/>
                </a:lnTo>
                <a:lnTo>
                  <a:pt x="62392" y="31676"/>
                </a:lnTo>
                <a:lnTo>
                  <a:pt x="63367" y="35516"/>
                </a:lnTo>
                <a:lnTo>
                  <a:pt x="63367" y="52797"/>
                </a:lnTo>
                <a:lnTo>
                  <a:pt x="62392" y="55679"/>
                </a:lnTo>
                <a:lnTo>
                  <a:pt x="61432" y="60476"/>
                </a:lnTo>
                <a:lnTo>
                  <a:pt x="59527" y="63358"/>
                </a:lnTo>
                <a:lnTo>
                  <a:pt x="57607" y="66234"/>
                </a:lnTo>
                <a:lnTo>
                  <a:pt x="55686" y="69114"/>
                </a:lnTo>
                <a:lnTo>
                  <a:pt x="53766" y="71038"/>
                </a:lnTo>
                <a:lnTo>
                  <a:pt x="49926" y="71996"/>
                </a:lnTo>
                <a:lnTo>
                  <a:pt x="47045" y="73920"/>
                </a:lnTo>
                <a:lnTo>
                  <a:pt x="43205" y="74878"/>
                </a:lnTo>
                <a:lnTo>
                  <a:pt x="34564" y="74878"/>
                </a:lnTo>
                <a:lnTo>
                  <a:pt x="30723" y="73920"/>
                </a:lnTo>
                <a:lnTo>
                  <a:pt x="27843" y="71996"/>
                </a:lnTo>
                <a:lnTo>
                  <a:pt x="24003" y="70073"/>
                </a:lnTo>
                <a:lnTo>
                  <a:pt x="22082" y="68156"/>
                </a:lnTo>
                <a:lnTo>
                  <a:pt x="21122" y="84475"/>
                </a:lnTo>
                <a:lnTo>
                  <a:pt x="25923" y="86397"/>
                </a:lnTo>
                <a:lnTo>
                  <a:pt x="31683" y="87355"/>
                </a:lnTo>
                <a:lnTo>
                  <a:pt x="45125" y="87355"/>
                </a:lnTo>
                <a:lnTo>
                  <a:pt x="50886" y="85438"/>
                </a:lnTo>
                <a:lnTo>
                  <a:pt x="56647" y="83516"/>
                </a:lnTo>
                <a:lnTo>
                  <a:pt x="61432" y="81599"/>
                </a:lnTo>
                <a:lnTo>
                  <a:pt x="65272" y="78717"/>
                </a:lnTo>
                <a:lnTo>
                  <a:pt x="69113" y="74878"/>
                </a:lnTo>
                <a:lnTo>
                  <a:pt x="71993" y="70073"/>
                </a:lnTo>
                <a:lnTo>
                  <a:pt x="74889" y="66234"/>
                </a:lnTo>
                <a:lnTo>
                  <a:pt x="76794" y="60476"/>
                </a:lnTo>
                <a:lnTo>
                  <a:pt x="78714" y="54714"/>
                </a:lnTo>
                <a:lnTo>
                  <a:pt x="78714" y="29759"/>
                </a:lnTo>
                <a:lnTo>
                  <a:pt x="76794" y="24961"/>
                </a:lnTo>
                <a:lnTo>
                  <a:pt x="74889" y="19197"/>
                </a:lnTo>
                <a:lnTo>
                  <a:pt x="72953" y="15358"/>
                </a:lnTo>
                <a:lnTo>
                  <a:pt x="69113" y="11518"/>
                </a:lnTo>
                <a:lnTo>
                  <a:pt x="66233" y="7679"/>
                </a:lnTo>
                <a:lnTo>
                  <a:pt x="62392" y="4797"/>
                </a:lnTo>
                <a:lnTo>
                  <a:pt x="57607" y="2880"/>
                </a:lnTo>
                <a:lnTo>
                  <a:pt x="52806" y="958"/>
                </a:lnTo>
                <a:lnTo>
                  <a:pt x="47045" y="0"/>
                </a:lnTo>
                <a:lnTo>
                  <a:pt x="33604" y="0"/>
                </a:lnTo>
                <a:lnTo>
                  <a:pt x="27843" y="958"/>
                </a:lnTo>
                <a:lnTo>
                  <a:pt x="22082" y="2880"/>
                </a:lnTo>
                <a:lnTo>
                  <a:pt x="17282" y="5756"/>
                </a:lnTo>
                <a:lnTo>
                  <a:pt x="13441" y="8638"/>
                </a:lnTo>
                <a:lnTo>
                  <a:pt x="9601" y="12476"/>
                </a:lnTo>
                <a:lnTo>
                  <a:pt x="6720" y="16317"/>
                </a:lnTo>
                <a:lnTo>
                  <a:pt x="3840" y="21115"/>
                </a:lnTo>
                <a:lnTo>
                  <a:pt x="1920" y="26878"/>
                </a:lnTo>
                <a:lnTo>
                  <a:pt x="960" y="31676"/>
                </a:lnTo>
                <a:lnTo>
                  <a:pt x="0" y="37438"/>
                </a:lnTo>
                <a:lnTo>
                  <a:pt x="0" y="50875"/>
                </a:lnTo>
                <a:lnTo>
                  <a:pt x="960" y="566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5" name="object 395"/>
          <p:cNvSpPr/>
          <p:nvPr/>
        </p:nvSpPr>
        <p:spPr>
          <a:xfrm>
            <a:off x="2806232" y="9025699"/>
            <a:ext cx="5760" cy="28795"/>
          </a:xfrm>
          <a:custGeom>
            <a:avLst/>
            <a:gdLst/>
            <a:ahLst/>
            <a:cxnLst/>
            <a:rect l="l" t="t" r="r" b="b"/>
            <a:pathLst>
              <a:path w="5760" h="28795">
                <a:moveTo>
                  <a:pt x="4800" y="28795"/>
                </a:moveTo>
                <a:lnTo>
                  <a:pt x="5760" y="12476"/>
                </a:lnTo>
                <a:lnTo>
                  <a:pt x="3840" y="9596"/>
                </a:lnTo>
                <a:lnTo>
                  <a:pt x="1920" y="6714"/>
                </a:lnTo>
                <a:lnTo>
                  <a:pt x="960" y="3840"/>
                </a:lnTo>
                <a:lnTo>
                  <a:pt x="0" y="0"/>
                </a:lnTo>
                <a:lnTo>
                  <a:pt x="0" y="26878"/>
                </a:lnTo>
                <a:lnTo>
                  <a:pt x="4800" y="2879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6" name="object 396"/>
          <p:cNvSpPr/>
          <p:nvPr/>
        </p:nvSpPr>
        <p:spPr>
          <a:xfrm>
            <a:off x="2890707" y="8970020"/>
            <a:ext cx="46085" cy="85438"/>
          </a:xfrm>
          <a:custGeom>
            <a:avLst/>
            <a:gdLst/>
            <a:ahLst/>
            <a:cxnLst/>
            <a:rect l="l" t="t" r="r" b="b"/>
            <a:pathLst>
              <a:path w="46085" h="85438">
                <a:moveTo>
                  <a:pt x="46085" y="2880"/>
                </a:moveTo>
                <a:lnTo>
                  <a:pt x="45125" y="2880"/>
                </a:lnTo>
                <a:lnTo>
                  <a:pt x="45125" y="1917"/>
                </a:lnTo>
                <a:lnTo>
                  <a:pt x="44165" y="1917"/>
                </a:lnTo>
                <a:lnTo>
                  <a:pt x="43205" y="958"/>
                </a:lnTo>
                <a:lnTo>
                  <a:pt x="40325" y="958"/>
                </a:lnTo>
                <a:lnTo>
                  <a:pt x="39364" y="0"/>
                </a:lnTo>
                <a:lnTo>
                  <a:pt x="30723" y="0"/>
                </a:lnTo>
                <a:lnTo>
                  <a:pt x="29763" y="958"/>
                </a:lnTo>
                <a:lnTo>
                  <a:pt x="27843" y="958"/>
                </a:lnTo>
                <a:lnTo>
                  <a:pt x="25923" y="1917"/>
                </a:lnTo>
                <a:lnTo>
                  <a:pt x="24003" y="2880"/>
                </a:lnTo>
                <a:lnTo>
                  <a:pt x="23042" y="3838"/>
                </a:lnTo>
                <a:lnTo>
                  <a:pt x="21122" y="5756"/>
                </a:lnTo>
                <a:lnTo>
                  <a:pt x="19202" y="7679"/>
                </a:lnTo>
                <a:lnTo>
                  <a:pt x="17282" y="9596"/>
                </a:lnTo>
                <a:lnTo>
                  <a:pt x="15361" y="12476"/>
                </a:lnTo>
                <a:lnTo>
                  <a:pt x="12481" y="15358"/>
                </a:lnTo>
                <a:lnTo>
                  <a:pt x="12481" y="1917"/>
                </a:lnTo>
                <a:lnTo>
                  <a:pt x="10561" y="1917"/>
                </a:lnTo>
                <a:lnTo>
                  <a:pt x="10561" y="958"/>
                </a:lnTo>
                <a:lnTo>
                  <a:pt x="1920" y="958"/>
                </a:lnTo>
                <a:lnTo>
                  <a:pt x="1920" y="1917"/>
                </a:lnTo>
                <a:lnTo>
                  <a:pt x="0" y="1917"/>
                </a:lnTo>
                <a:lnTo>
                  <a:pt x="0" y="84475"/>
                </a:lnTo>
                <a:lnTo>
                  <a:pt x="960" y="84475"/>
                </a:lnTo>
                <a:lnTo>
                  <a:pt x="960" y="85438"/>
                </a:lnTo>
                <a:lnTo>
                  <a:pt x="12481" y="85438"/>
                </a:lnTo>
                <a:lnTo>
                  <a:pt x="13441" y="84475"/>
                </a:lnTo>
                <a:lnTo>
                  <a:pt x="14401" y="83516"/>
                </a:lnTo>
                <a:lnTo>
                  <a:pt x="14401" y="30717"/>
                </a:lnTo>
                <a:lnTo>
                  <a:pt x="16322" y="27835"/>
                </a:lnTo>
                <a:lnTo>
                  <a:pt x="18242" y="24961"/>
                </a:lnTo>
                <a:lnTo>
                  <a:pt x="20162" y="23038"/>
                </a:lnTo>
                <a:lnTo>
                  <a:pt x="22082" y="20156"/>
                </a:lnTo>
                <a:lnTo>
                  <a:pt x="23042" y="19197"/>
                </a:lnTo>
                <a:lnTo>
                  <a:pt x="24963" y="17276"/>
                </a:lnTo>
                <a:lnTo>
                  <a:pt x="25923" y="16317"/>
                </a:lnTo>
                <a:lnTo>
                  <a:pt x="27843" y="15358"/>
                </a:lnTo>
                <a:lnTo>
                  <a:pt x="28803" y="14400"/>
                </a:lnTo>
                <a:lnTo>
                  <a:pt x="30723" y="13435"/>
                </a:lnTo>
                <a:lnTo>
                  <a:pt x="35524" y="13435"/>
                </a:lnTo>
                <a:lnTo>
                  <a:pt x="37444" y="14400"/>
                </a:lnTo>
                <a:lnTo>
                  <a:pt x="39364" y="14400"/>
                </a:lnTo>
                <a:lnTo>
                  <a:pt x="40325" y="15358"/>
                </a:lnTo>
                <a:lnTo>
                  <a:pt x="42245" y="15358"/>
                </a:lnTo>
                <a:lnTo>
                  <a:pt x="43205" y="16317"/>
                </a:lnTo>
                <a:lnTo>
                  <a:pt x="44165" y="16317"/>
                </a:lnTo>
                <a:lnTo>
                  <a:pt x="45125" y="15358"/>
                </a:lnTo>
                <a:lnTo>
                  <a:pt x="46085" y="14400"/>
                </a:lnTo>
                <a:lnTo>
                  <a:pt x="46085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7" name="object 397"/>
          <p:cNvSpPr/>
          <p:nvPr/>
        </p:nvSpPr>
        <p:spPr>
          <a:xfrm>
            <a:off x="2953100" y="8970020"/>
            <a:ext cx="118079" cy="85438"/>
          </a:xfrm>
          <a:custGeom>
            <a:avLst/>
            <a:gdLst/>
            <a:ahLst/>
            <a:cxnLst/>
            <a:rect l="l" t="t" r="r" b="b"/>
            <a:pathLst>
              <a:path w="118079" h="85438">
                <a:moveTo>
                  <a:pt x="7680" y="85438"/>
                </a:moveTo>
                <a:lnTo>
                  <a:pt x="13441" y="85438"/>
                </a:lnTo>
                <a:lnTo>
                  <a:pt x="13441" y="84475"/>
                </a:lnTo>
                <a:lnTo>
                  <a:pt x="14401" y="84475"/>
                </a:lnTo>
                <a:lnTo>
                  <a:pt x="14401" y="27835"/>
                </a:lnTo>
                <a:lnTo>
                  <a:pt x="19202" y="23038"/>
                </a:lnTo>
                <a:lnTo>
                  <a:pt x="23042" y="19197"/>
                </a:lnTo>
                <a:lnTo>
                  <a:pt x="25923" y="16317"/>
                </a:lnTo>
                <a:lnTo>
                  <a:pt x="29763" y="13435"/>
                </a:lnTo>
                <a:lnTo>
                  <a:pt x="32644" y="12476"/>
                </a:lnTo>
                <a:lnTo>
                  <a:pt x="38404" y="12476"/>
                </a:lnTo>
                <a:lnTo>
                  <a:pt x="41285" y="13435"/>
                </a:lnTo>
                <a:lnTo>
                  <a:pt x="43205" y="14400"/>
                </a:lnTo>
                <a:lnTo>
                  <a:pt x="45125" y="15358"/>
                </a:lnTo>
                <a:lnTo>
                  <a:pt x="47045" y="16317"/>
                </a:lnTo>
                <a:lnTo>
                  <a:pt x="48005" y="18240"/>
                </a:lnTo>
                <a:lnTo>
                  <a:pt x="48966" y="21115"/>
                </a:lnTo>
                <a:lnTo>
                  <a:pt x="49926" y="23038"/>
                </a:lnTo>
                <a:lnTo>
                  <a:pt x="50886" y="25920"/>
                </a:lnTo>
                <a:lnTo>
                  <a:pt x="51846" y="28800"/>
                </a:lnTo>
                <a:lnTo>
                  <a:pt x="51846" y="84475"/>
                </a:lnTo>
                <a:lnTo>
                  <a:pt x="52806" y="84475"/>
                </a:lnTo>
                <a:lnTo>
                  <a:pt x="53766" y="85438"/>
                </a:lnTo>
                <a:lnTo>
                  <a:pt x="65288" y="85438"/>
                </a:lnTo>
                <a:lnTo>
                  <a:pt x="65288" y="84475"/>
                </a:lnTo>
                <a:lnTo>
                  <a:pt x="66248" y="84475"/>
                </a:lnTo>
                <a:lnTo>
                  <a:pt x="66248" y="27835"/>
                </a:lnTo>
                <a:lnTo>
                  <a:pt x="70088" y="23038"/>
                </a:lnTo>
                <a:lnTo>
                  <a:pt x="73929" y="19197"/>
                </a:lnTo>
                <a:lnTo>
                  <a:pt x="77769" y="16317"/>
                </a:lnTo>
                <a:lnTo>
                  <a:pt x="80650" y="13435"/>
                </a:lnTo>
                <a:lnTo>
                  <a:pt x="84490" y="12476"/>
                </a:lnTo>
                <a:lnTo>
                  <a:pt x="90251" y="12476"/>
                </a:lnTo>
                <a:lnTo>
                  <a:pt x="93131" y="13435"/>
                </a:lnTo>
                <a:lnTo>
                  <a:pt x="95036" y="14400"/>
                </a:lnTo>
                <a:lnTo>
                  <a:pt x="96972" y="15358"/>
                </a:lnTo>
                <a:lnTo>
                  <a:pt x="98877" y="16317"/>
                </a:lnTo>
                <a:lnTo>
                  <a:pt x="99852" y="18240"/>
                </a:lnTo>
                <a:lnTo>
                  <a:pt x="100812" y="21115"/>
                </a:lnTo>
                <a:lnTo>
                  <a:pt x="101757" y="23038"/>
                </a:lnTo>
                <a:lnTo>
                  <a:pt x="102717" y="25920"/>
                </a:lnTo>
                <a:lnTo>
                  <a:pt x="102717" y="28800"/>
                </a:lnTo>
                <a:lnTo>
                  <a:pt x="103692" y="31676"/>
                </a:lnTo>
                <a:lnTo>
                  <a:pt x="103692" y="84475"/>
                </a:lnTo>
                <a:lnTo>
                  <a:pt x="104637" y="84475"/>
                </a:lnTo>
                <a:lnTo>
                  <a:pt x="104637" y="85438"/>
                </a:lnTo>
                <a:lnTo>
                  <a:pt x="116159" y="85438"/>
                </a:lnTo>
                <a:lnTo>
                  <a:pt x="117119" y="84475"/>
                </a:lnTo>
                <a:lnTo>
                  <a:pt x="118079" y="84475"/>
                </a:lnTo>
                <a:lnTo>
                  <a:pt x="118079" y="28800"/>
                </a:lnTo>
                <a:lnTo>
                  <a:pt x="117119" y="23996"/>
                </a:lnTo>
                <a:lnTo>
                  <a:pt x="116159" y="20156"/>
                </a:lnTo>
                <a:lnTo>
                  <a:pt x="116159" y="16317"/>
                </a:lnTo>
                <a:lnTo>
                  <a:pt x="114239" y="12476"/>
                </a:lnTo>
                <a:lnTo>
                  <a:pt x="112318" y="9596"/>
                </a:lnTo>
                <a:lnTo>
                  <a:pt x="109438" y="6720"/>
                </a:lnTo>
                <a:lnTo>
                  <a:pt x="107533" y="4797"/>
                </a:lnTo>
                <a:lnTo>
                  <a:pt x="103692" y="2880"/>
                </a:lnTo>
                <a:lnTo>
                  <a:pt x="99852" y="958"/>
                </a:lnTo>
                <a:lnTo>
                  <a:pt x="96011" y="0"/>
                </a:lnTo>
                <a:lnTo>
                  <a:pt x="86410" y="0"/>
                </a:lnTo>
                <a:lnTo>
                  <a:pt x="84490" y="958"/>
                </a:lnTo>
                <a:lnTo>
                  <a:pt x="82570" y="958"/>
                </a:lnTo>
                <a:lnTo>
                  <a:pt x="80650" y="1917"/>
                </a:lnTo>
                <a:lnTo>
                  <a:pt x="77769" y="3838"/>
                </a:lnTo>
                <a:lnTo>
                  <a:pt x="75849" y="4797"/>
                </a:lnTo>
                <a:lnTo>
                  <a:pt x="73929" y="6720"/>
                </a:lnTo>
                <a:lnTo>
                  <a:pt x="71048" y="8638"/>
                </a:lnTo>
                <a:lnTo>
                  <a:pt x="69128" y="10561"/>
                </a:lnTo>
                <a:lnTo>
                  <a:pt x="66248" y="12476"/>
                </a:lnTo>
                <a:lnTo>
                  <a:pt x="63367" y="15358"/>
                </a:lnTo>
                <a:lnTo>
                  <a:pt x="62407" y="13435"/>
                </a:lnTo>
                <a:lnTo>
                  <a:pt x="61447" y="11518"/>
                </a:lnTo>
                <a:lnTo>
                  <a:pt x="60487" y="9596"/>
                </a:lnTo>
                <a:lnTo>
                  <a:pt x="58567" y="7679"/>
                </a:lnTo>
                <a:lnTo>
                  <a:pt x="56647" y="5756"/>
                </a:lnTo>
                <a:lnTo>
                  <a:pt x="54726" y="4797"/>
                </a:lnTo>
                <a:lnTo>
                  <a:pt x="52806" y="2880"/>
                </a:lnTo>
                <a:lnTo>
                  <a:pt x="50886" y="1917"/>
                </a:lnTo>
                <a:lnTo>
                  <a:pt x="48005" y="958"/>
                </a:lnTo>
                <a:lnTo>
                  <a:pt x="45125" y="0"/>
                </a:lnTo>
                <a:lnTo>
                  <a:pt x="34564" y="0"/>
                </a:lnTo>
                <a:lnTo>
                  <a:pt x="30723" y="958"/>
                </a:lnTo>
                <a:lnTo>
                  <a:pt x="25923" y="3838"/>
                </a:lnTo>
                <a:lnTo>
                  <a:pt x="22082" y="5756"/>
                </a:lnTo>
                <a:lnTo>
                  <a:pt x="18242" y="9596"/>
                </a:lnTo>
                <a:lnTo>
                  <a:pt x="13441" y="14400"/>
                </a:lnTo>
                <a:lnTo>
                  <a:pt x="13441" y="2880"/>
                </a:lnTo>
                <a:lnTo>
                  <a:pt x="12481" y="1917"/>
                </a:lnTo>
                <a:lnTo>
                  <a:pt x="11521" y="1917"/>
                </a:lnTo>
                <a:lnTo>
                  <a:pt x="10561" y="958"/>
                </a:lnTo>
                <a:lnTo>
                  <a:pt x="2895" y="958"/>
                </a:lnTo>
                <a:lnTo>
                  <a:pt x="1935" y="1917"/>
                </a:lnTo>
                <a:lnTo>
                  <a:pt x="960" y="1917"/>
                </a:lnTo>
                <a:lnTo>
                  <a:pt x="960" y="2880"/>
                </a:lnTo>
                <a:lnTo>
                  <a:pt x="0" y="2880"/>
                </a:lnTo>
                <a:lnTo>
                  <a:pt x="0" y="83516"/>
                </a:lnTo>
                <a:lnTo>
                  <a:pt x="960" y="84475"/>
                </a:lnTo>
                <a:lnTo>
                  <a:pt x="1935" y="85438"/>
                </a:lnTo>
                <a:lnTo>
                  <a:pt x="7680" y="8543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8" name="object 398"/>
          <p:cNvSpPr/>
          <p:nvPr/>
        </p:nvSpPr>
        <p:spPr>
          <a:xfrm>
            <a:off x="3139348" y="8941218"/>
            <a:ext cx="86395" cy="116157"/>
          </a:xfrm>
          <a:custGeom>
            <a:avLst/>
            <a:gdLst/>
            <a:ahLst/>
            <a:cxnLst/>
            <a:rect l="l" t="t" r="r" b="b"/>
            <a:pathLst>
              <a:path w="86395" h="116157">
                <a:moveTo>
                  <a:pt x="20147" y="92160"/>
                </a:moveTo>
                <a:lnTo>
                  <a:pt x="18227" y="89278"/>
                </a:lnTo>
                <a:lnTo>
                  <a:pt x="17266" y="85440"/>
                </a:lnTo>
                <a:lnTo>
                  <a:pt x="16306" y="81599"/>
                </a:lnTo>
                <a:lnTo>
                  <a:pt x="15361" y="76801"/>
                </a:lnTo>
                <a:lnTo>
                  <a:pt x="15361" y="958"/>
                </a:lnTo>
                <a:lnTo>
                  <a:pt x="14386" y="958"/>
                </a:lnTo>
                <a:lnTo>
                  <a:pt x="13426" y="0"/>
                </a:lnTo>
                <a:lnTo>
                  <a:pt x="1920" y="0"/>
                </a:lnTo>
                <a:lnTo>
                  <a:pt x="960" y="958"/>
                </a:lnTo>
                <a:lnTo>
                  <a:pt x="0" y="1923"/>
                </a:lnTo>
                <a:lnTo>
                  <a:pt x="0" y="80640"/>
                </a:lnTo>
                <a:lnTo>
                  <a:pt x="960" y="86398"/>
                </a:lnTo>
                <a:lnTo>
                  <a:pt x="2865" y="91196"/>
                </a:lnTo>
                <a:lnTo>
                  <a:pt x="5745" y="96958"/>
                </a:lnTo>
                <a:lnTo>
                  <a:pt x="7680" y="101757"/>
                </a:lnTo>
                <a:lnTo>
                  <a:pt x="11521" y="104639"/>
                </a:lnTo>
                <a:lnTo>
                  <a:pt x="15361" y="108478"/>
                </a:lnTo>
                <a:lnTo>
                  <a:pt x="20147" y="111360"/>
                </a:lnTo>
                <a:lnTo>
                  <a:pt x="24947" y="113277"/>
                </a:lnTo>
                <a:lnTo>
                  <a:pt x="30708" y="115199"/>
                </a:lnTo>
                <a:lnTo>
                  <a:pt x="36469" y="116157"/>
                </a:lnTo>
                <a:lnTo>
                  <a:pt x="48950" y="116157"/>
                </a:lnTo>
                <a:lnTo>
                  <a:pt x="55671" y="115199"/>
                </a:lnTo>
                <a:lnTo>
                  <a:pt x="60472" y="113277"/>
                </a:lnTo>
                <a:lnTo>
                  <a:pt x="66233" y="111360"/>
                </a:lnTo>
                <a:lnTo>
                  <a:pt x="71033" y="108478"/>
                </a:lnTo>
                <a:lnTo>
                  <a:pt x="74874" y="104639"/>
                </a:lnTo>
                <a:lnTo>
                  <a:pt x="78714" y="100798"/>
                </a:lnTo>
                <a:lnTo>
                  <a:pt x="81594" y="96001"/>
                </a:lnTo>
                <a:lnTo>
                  <a:pt x="83515" y="90237"/>
                </a:lnTo>
                <a:lnTo>
                  <a:pt x="85435" y="85440"/>
                </a:lnTo>
                <a:lnTo>
                  <a:pt x="86395" y="78719"/>
                </a:lnTo>
                <a:lnTo>
                  <a:pt x="86395" y="1923"/>
                </a:lnTo>
                <a:lnTo>
                  <a:pt x="85435" y="958"/>
                </a:lnTo>
                <a:lnTo>
                  <a:pt x="84475" y="0"/>
                </a:lnTo>
                <a:lnTo>
                  <a:pt x="72953" y="0"/>
                </a:lnTo>
                <a:lnTo>
                  <a:pt x="71993" y="958"/>
                </a:lnTo>
                <a:lnTo>
                  <a:pt x="71033" y="1923"/>
                </a:lnTo>
                <a:lnTo>
                  <a:pt x="71033" y="76801"/>
                </a:lnTo>
                <a:lnTo>
                  <a:pt x="70073" y="81599"/>
                </a:lnTo>
                <a:lnTo>
                  <a:pt x="69113" y="85440"/>
                </a:lnTo>
                <a:lnTo>
                  <a:pt x="68153" y="89278"/>
                </a:lnTo>
                <a:lnTo>
                  <a:pt x="66233" y="92160"/>
                </a:lnTo>
                <a:lnTo>
                  <a:pt x="63352" y="95036"/>
                </a:lnTo>
                <a:lnTo>
                  <a:pt x="61432" y="97917"/>
                </a:lnTo>
                <a:lnTo>
                  <a:pt x="58552" y="99840"/>
                </a:lnTo>
                <a:lnTo>
                  <a:pt x="54711" y="100798"/>
                </a:lnTo>
                <a:lnTo>
                  <a:pt x="51831" y="101757"/>
                </a:lnTo>
                <a:lnTo>
                  <a:pt x="47990" y="102722"/>
                </a:lnTo>
                <a:lnTo>
                  <a:pt x="39349" y="102722"/>
                </a:lnTo>
                <a:lnTo>
                  <a:pt x="35509" y="101757"/>
                </a:lnTo>
                <a:lnTo>
                  <a:pt x="31668" y="100798"/>
                </a:lnTo>
                <a:lnTo>
                  <a:pt x="27828" y="99840"/>
                </a:lnTo>
                <a:lnTo>
                  <a:pt x="24947" y="97917"/>
                </a:lnTo>
                <a:lnTo>
                  <a:pt x="23027" y="95036"/>
                </a:lnTo>
                <a:lnTo>
                  <a:pt x="20147" y="921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9" name="object 399"/>
          <p:cNvSpPr/>
          <p:nvPr/>
        </p:nvSpPr>
        <p:spPr>
          <a:xfrm>
            <a:off x="3255492" y="8941218"/>
            <a:ext cx="74889" cy="114240"/>
          </a:xfrm>
          <a:custGeom>
            <a:avLst/>
            <a:gdLst/>
            <a:ahLst/>
            <a:cxnLst/>
            <a:rect l="l" t="t" r="r" b="b"/>
            <a:pathLst>
              <a:path w="74889" h="114240">
                <a:moveTo>
                  <a:pt x="70088" y="7679"/>
                </a:moveTo>
                <a:lnTo>
                  <a:pt x="71048" y="6722"/>
                </a:lnTo>
                <a:lnTo>
                  <a:pt x="72008" y="5763"/>
                </a:lnTo>
                <a:lnTo>
                  <a:pt x="72008" y="3840"/>
                </a:lnTo>
                <a:lnTo>
                  <a:pt x="72969" y="2881"/>
                </a:lnTo>
                <a:lnTo>
                  <a:pt x="72969" y="1923"/>
                </a:lnTo>
                <a:lnTo>
                  <a:pt x="72008" y="1923"/>
                </a:lnTo>
                <a:lnTo>
                  <a:pt x="72008" y="958"/>
                </a:lnTo>
                <a:lnTo>
                  <a:pt x="71048" y="0"/>
                </a:lnTo>
                <a:lnTo>
                  <a:pt x="58567" y="0"/>
                </a:lnTo>
                <a:lnTo>
                  <a:pt x="58567" y="958"/>
                </a:lnTo>
                <a:lnTo>
                  <a:pt x="57607" y="958"/>
                </a:lnTo>
                <a:lnTo>
                  <a:pt x="56647" y="1923"/>
                </a:lnTo>
                <a:lnTo>
                  <a:pt x="55686" y="2881"/>
                </a:lnTo>
                <a:lnTo>
                  <a:pt x="15361" y="52798"/>
                </a:lnTo>
                <a:lnTo>
                  <a:pt x="15361" y="958"/>
                </a:lnTo>
                <a:lnTo>
                  <a:pt x="14401" y="958"/>
                </a:lnTo>
                <a:lnTo>
                  <a:pt x="14401" y="0"/>
                </a:lnTo>
                <a:lnTo>
                  <a:pt x="1920" y="0"/>
                </a:lnTo>
                <a:lnTo>
                  <a:pt x="975" y="958"/>
                </a:lnTo>
                <a:lnTo>
                  <a:pt x="975" y="1923"/>
                </a:lnTo>
                <a:lnTo>
                  <a:pt x="0" y="1923"/>
                </a:lnTo>
                <a:lnTo>
                  <a:pt x="0" y="112318"/>
                </a:lnTo>
                <a:lnTo>
                  <a:pt x="975" y="112318"/>
                </a:lnTo>
                <a:lnTo>
                  <a:pt x="975" y="113277"/>
                </a:lnTo>
                <a:lnTo>
                  <a:pt x="1920" y="113277"/>
                </a:lnTo>
                <a:lnTo>
                  <a:pt x="1920" y="114240"/>
                </a:lnTo>
                <a:lnTo>
                  <a:pt x="14401" y="114240"/>
                </a:lnTo>
                <a:lnTo>
                  <a:pt x="14401" y="113277"/>
                </a:lnTo>
                <a:lnTo>
                  <a:pt x="15361" y="113277"/>
                </a:lnTo>
                <a:lnTo>
                  <a:pt x="15361" y="54722"/>
                </a:lnTo>
                <a:lnTo>
                  <a:pt x="57607" y="111360"/>
                </a:lnTo>
                <a:lnTo>
                  <a:pt x="57607" y="112318"/>
                </a:lnTo>
                <a:lnTo>
                  <a:pt x="58567" y="113277"/>
                </a:lnTo>
                <a:lnTo>
                  <a:pt x="59527" y="113277"/>
                </a:lnTo>
                <a:lnTo>
                  <a:pt x="59527" y="114240"/>
                </a:lnTo>
                <a:lnTo>
                  <a:pt x="72969" y="114240"/>
                </a:lnTo>
                <a:lnTo>
                  <a:pt x="73929" y="113277"/>
                </a:lnTo>
                <a:lnTo>
                  <a:pt x="74889" y="113277"/>
                </a:lnTo>
                <a:lnTo>
                  <a:pt x="74889" y="110401"/>
                </a:lnTo>
                <a:lnTo>
                  <a:pt x="73929" y="109436"/>
                </a:lnTo>
                <a:lnTo>
                  <a:pt x="73929" y="108478"/>
                </a:lnTo>
                <a:lnTo>
                  <a:pt x="72969" y="107519"/>
                </a:lnTo>
                <a:lnTo>
                  <a:pt x="31683" y="52798"/>
                </a:lnTo>
                <a:lnTo>
                  <a:pt x="70088" y="767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0" name="object 400"/>
          <p:cNvSpPr/>
          <p:nvPr/>
        </p:nvSpPr>
        <p:spPr>
          <a:xfrm>
            <a:off x="3387973" y="8970020"/>
            <a:ext cx="118079" cy="85438"/>
          </a:xfrm>
          <a:custGeom>
            <a:avLst/>
            <a:gdLst/>
            <a:ahLst/>
            <a:cxnLst/>
            <a:rect l="l" t="t" r="r" b="b"/>
            <a:pathLst>
              <a:path w="118079" h="85438">
                <a:moveTo>
                  <a:pt x="7680" y="85438"/>
                </a:moveTo>
                <a:lnTo>
                  <a:pt x="13441" y="85438"/>
                </a:lnTo>
                <a:lnTo>
                  <a:pt x="13441" y="84475"/>
                </a:lnTo>
                <a:lnTo>
                  <a:pt x="14401" y="84475"/>
                </a:lnTo>
                <a:lnTo>
                  <a:pt x="14401" y="27835"/>
                </a:lnTo>
                <a:lnTo>
                  <a:pt x="19202" y="23038"/>
                </a:lnTo>
                <a:lnTo>
                  <a:pt x="23042" y="19197"/>
                </a:lnTo>
                <a:lnTo>
                  <a:pt x="25923" y="16317"/>
                </a:lnTo>
                <a:lnTo>
                  <a:pt x="29763" y="13435"/>
                </a:lnTo>
                <a:lnTo>
                  <a:pt x="32644" y="12476"/>
                </a:lnTo>
                <a:lnTo>
                  <a:pt x="38404" y="12476"/>
                </a:lnTo>
                <a:lnTo>
                  <a:pt x="41285" y="13435"/>
                </a:lnTo>
                <a:lnTo>
                  <a:pt x="43205" y="14400"/>
                </a:lnTo>
                <a:lnTo>
                  <a:pt x="45125" y="15358"/>
                </a:lnTo>
                <a:lnTo>
                  <a:pt x="47045" y="16317"/>
                </a:lnTo>
                <a:lnTo>
                  <a:pt x="47990" y="18240"/>
                </a:lnTo>
                <a:lnTo>
                  <a:pt x="48966" y="21115"/>
                </a:lnTo>
                <a:lnTo>
                  <a:pt x="49926" y="23038"/>
                </a:lnTo>
                <a:lnTo>
                  <a:pt x="50871" y="25920"/>
                </a:lnTo>
                <a:lnTo>
                  <a:pt x="51831" y="28800"/>
                </a:lnTo>
                <a:lnTo>
                  <a:pt x="51831" y="84475"/>
                </a:lnTo>
                <a:lnTo>
                  <a:pt x="52806" y="84475"/>
                </a:lnTo>
                <a:lnTo>
                  <a:pt x="52806" y="85438"/>
                </a:lnTo>
                <a:lnTo>
                  <a:pt x="65272" y="85438"/>
                </a:lnTo>
                <a:lnTo>
                  <a:pt x="65272" y="84475"/>
                </a:lnTo>
                <a:lnTo>
                  <a:pt x="66233" y="84475"/>
                </a:lnTo>
                <a:lnTo>
                  <a:pt x="66233" y="27835"/>
                </a:lnTo>
                <a:lnTo>
                  <a:pt x="70073" y="23038"/>
                </a:lnTo>
                <a:lnTo>
                  <a:pt x="73913" y="19197"/>
                </a:lnTo>
                <a:lnTo>
                  <a:pt x="77754" y="16317"/>
                </a:lnTo>
                <a:lnTo>
                  <a:pt x="80634" y="13435"/>
                </a:lnTo>
                <a:lnTo>
                  <a:pt x="84475" y="12476"/>
                </a:lnTo>
                <a:lnTo>
                  <a:pt x="90236" y="12476"/>
                </a:lnTo>
                <a:lnTo>
                  <a:pt x="93116" y="13435"/>
                </a:lnTo>
                <a:lnTo>
                  <a:pt x="95036" y="14400"/>
                </a:lnTo>
                <a:lnTo>
                  <a:pt x="96956" y="15358"/>
                </a:lnTo>
                <a:lnTo>
                  <a:pt x="98877" y="16317"/>
                </a:lnTo>
                <a:lnTo>
                  <a:pt x="99837" y="18240"/>
                </a:lnTo>
                <a:lnTo>
                  <a:pt x="100797" y="21115"/>
                </a:lnTo>
                <a:lnTo>
                  <a:pt x="101757" y="23038"/>
                </a:lnTo>
                <a:lnTo>
                  <a:pt x="102717" y="25920"/>
                </a:lnTo>
                <a:lnTo>
                  <a:pt x="102717" y="28800"/>
                </a:lnTo>
                <a:lnTo>
                  <a:pt x="103677" y="31676"/>
                </a:lnTo>
                <a:lnTo>
                  <a:pt x="103677" y="84475"/>
                </a:lnTo>
                <a:lnTo>
                  <a:pt x="104637" y="84475"/>
                </a:lnTo>
                <a:lnTo>
                  <a:pt x="104637" y="85438"/>
                </a:lnTo>
                <a:lnTo>
                  <a:pt x="116159" y="85438"/>
                </a:lnTo>
                <a:lnTo>
                  <a:pt x="117119" y="84475"/>
                </a:lnTo>
                <a:lnTo>
                  <a:pt x="118079" y="84475"/>
                </a:lnTo>
                <a:lnTo>
                  <a:pt x="118079" y="28800"/>
                </a:lnTo>
                <a:lnTo>
                  <a:pt x="117119" y="23996"/>
                </a:lnTo>
                <a:lnTo>
                  <a:pt x="116159" y="20156"/>
                </a:lnTo>
                <a:lnTo>
                  <a:pt x="116159" y="16317"/>
                </a:lnTo>
                <a:lnTo>
                  <a:pt x="114239" y="12476"/>
                </a:lnTo>
                <a:lnTo>
                  <a:pt x="112318" y="9596"/>
                </a:lnTo>
                <a:lnTo>
                  <a:pt x="109438" y="6720"/>
                </a:lnTo>
                <a:lnTo>
                  <a:pt x="107518" y="4797"/>
                </a:lnTo>
                <a:lnTo>
                  <a:pt x="103677" y="2880"/>
                </a:lnTo>
                <a:lnTo>
                  <a:pt x="99837" y="958"/>
                </a:lnTo>
                <a:lnTo>
                  <a:pt x="95996" y="0"/>
                </a:lnTo>
                <a:lnTo>
                  <a:pt x="86395" y="0"/>
                </a:lnTo>
                <a:lnTo>
                  <a:pt x="84475" y="958"/>
                </a:lnTo>
                <a:lnTo>
                  <a:pt x="82555" y="958"/>
                </a:lnTo>
                <a:lnTo>
                  <a:pt x="79674" y="1917"/>
                </a:lnTo>
                <a:lnTo>
                  <a:pt x="77754" y="3838"/>
                </a:lnTo>
                <a:lnTo>
                  <a:pt x="75834" y="4797"/>
                </a:lnTo>
                <a:lnTo>
                  <a:pt x="73913" y="6720"/>
                </a:lnTo>
                <a:lnTo>
                  <a:pt x="71033" y="8638"/>
                </a:lnTo>
                <a:lnTo>
                  <a:pt x="69113" y="10561"/>
                </a:lnTo>
                <a:lnTo>
                  <a:pt x="66233" y="12476"/>
                </a:lnTo>
                <a:lnTo>
                  <a:pt x="63352" y="15358"/>
                </a:lnTo>
                <a:lnTo>
                  <a:pt x="62392" y="13435"/>
                </a:lnTo>
                <a:lnTo>
                  <a:pt x="61432" y="11518"/>
                </a:lnTo>
                <a:lnTo>
                  <a:pt x="60487" y="9596"/>
                </a:lnTo>
                <a:lnTo>
                  <a:pt x="58552" y="7679"/>
                </a:lnTo>
                <a:lnTo>
                  <a:pt x="56647" y="5756"/>
                </a:lnTo>
                <a:lnTo>
                  <a:pt x="54711" y="4797"/>
                </a:lnTo>
                <a:lnTo>
                  <a:pt x="52806" y="2880"/>
                </a:lnTo>
                <a:lnTo>
                  <a:pt x="50871" y="1917"/>
                </a:lnTo>
                <a:lnTo>
                  <a:pt x="47990" y="958"/>
                </a:lnTo>
                <a:lnTo>
                  <a:pt x="45125" y="0"/>
                </a:lnTo>
                <a:lnTo>
                  <a:pt x="34564" y="0"/>
                </a:lnTo>
                <a:lnTo>
                  <a:pt x="30723" y="958"/>
                </a:lnTo>
                <a:lnTo>
                  <a:pt x="25923" y="3838"/>
                </a:lnTo>
                <a:lnTo>
                  <a:pt x="22082" y="5756"/>
                </a:lnTo>
                <a:lnTo>
                  <a:pt x="18242" y="9596"/>
                </a:lnTo>
                <a:lnTo>
                  <a:pt x="13441" y="14400"/>
                </a:lnTo>
                <a:lnTo>
                  <a:pt x="13441" y="2880"/>
                </a:lnTo>
                <a:lnTo>
                  <a:pt x="12481" y="1917"/>
                </a:lnTo>
                <a:lnTo>
                  <a:pt x="11521" y="1917"/>
                </a:lnTo>
                <a:lnTo>
                  <a:pt x="10561" y="958"/>
                </a:lnTo>
                <a:lnTo>
                  <a:pt x="2880" y="958"/>
                </a:lnTo>
                <a:lnTo>
                  <a:pt x="1920" y="1917"/>
                </a:lnTo>
                <a:lnTo>
                  <a:pt x="960" y="1917"/>
                </a:lnTo>
                <a:lnTo>
                  <a:pt x="960" y="2880"/>
                </a:lnTo>
                <a:lnTo>
                  <a:pt x="0" y="2880"/>
                </a:lnTo>
                <a:lnTo>
                  <a:pt x="0" y="83516"/>
                </a:lnTo>
                <a:lnTo>
                  <a:pt x="960" y="84475"/>
                </a:lnTo>
                <a:lnTo>
                  <a:pt x="1920" y="85438"/>
                </a:lnTo>
                <a:lnTo>
                  <a:pt x="7680" y="8543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1" name="object 401"/>
          <p:cNvSpPr/>
          <p:nvPr/>
        </p:nvSpPr>
        <p:spPr>
          <a:xfrm>
            <a:off x="3527176" y="9011299"/>
            <a:ext cx="23042" cy="46076"/>
          </a:xfrm>
          <a:custGeom>
            <a:avLst/>
            <a:gdLst/>
            <a:ahLst/>
            <a:cxnLst/>
            <a:rect l="l" t="t" r="r" b="b"/>
            <a:pathLst>
              <a:path w="23042" h="46076">
                <a:moveTo>
                  <a:pt x="0" y="21115"/>
                </a:moveTo>
                <a:lnTo>
                  <a:pt x="0" y="24955"/>
                </a:lnTo>
                <a:lnTo>
                  <a:pt x="960" y="28794"/>
                </a:lnTo>
                <a:lnTo>
                  <a:pt x="1920" y="31676"/>
                </a:lnTo>
                <a:lnTo>
                  <a:pt x="2865" y="34558"/>
                </a:lnTo>
                <a:lnTo>
                  <a:pt x="4800" y="37438"/>
                </a:lnTo>
                <a:lnTo>
                  <a:pt x="7680" y="39355"/>
                </a:lnTo>
                <a:lnTo>
                  <a:pt x="9585" y="41279"/>
                </a:lnTo>
                <a:lnTo>
                  <a:pt x="12481" y="43196"/>
                </a:lnTo>
                <a:lnTo>
                  <a:pt x="16322" y="44159"/>
                </a:lnTo>
                <a:lnTo>
                  <a:pt x="19202" y="45118"/>
                </a:lnTo>
                <a:lnTo>
                  <a:pt x="23042" y="46076"/>
                </a:lnTo>
                <a:lnTo>
                  <a:pt x="21107" y="32641"/>
                </a:lnTo>
                <a:lnTo>
                  <a:pt x="19202" y="30717"/>
                </a:lnTo>
                <a:lnTo>
                  <a:pt x="16322" y="27835"/>
                </a:lnTo>
                <a:lnTo>
                  <a:pt x="15361" y="24955"/>
                </a:lnTo>
                <a:lnTo>
                  <a:pt x="15361" y="16317"/>
                </a:lnTo>
                <a:lnTo>
                  <a:pt x="13426" y="0"/>
                </a:lnTo>
                <a:lnTo>
                  <a:pt x="10546" y="1917"/>
                </a:lnTo>
                <a:lnTo>
                  <a:pt x="6705" y="3838"/>
                </a:lnTo>
                <a:lnTo>
                  <a:pt x="4800" y="6720"/>
                </a:lnTo>
                <a:lnTo>
                  <a:pt x="2865" y="9596"/>
                </a:lnTo>
                <a:lnTo>
                  <a:pt x="960" y="13435"/>
                </a:lnTo>
                <a:lnTo>
                  <a:pt x="0" y="17276"/>
                </a:lnTo>
                <a:lnTo>
                  <a:pt x="0" y="2111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2" name="object 402"/>
          <p:cNvSpPr/>
          <p:nvPr/>
        </p:nvSpPr>
        <p:spPr>
          <a:xfrm>
            <a:off x="3531016" y="8970020"/>
            <a:ext cx="61432" cy="87355"/>
          </a:xfrm>
          <a:custGeom>
            <a:avLst/>
            <a:gdLst/>
            <a:ahLst/>
            <a:cxnLst/>
            <a:rect l="l" t="t" r="r" b="b"/>
            <a:pathLst>
              <a:path w="61432" h="87355">
                <a:moveTo>
                  <a:pt x="53751" y="85438"/>
                </a:moveTo>
                <a:lnTo>
                  <a:pt x="60472" y="85438"/>
                </a:lnTo>
                <a:lnTo>
                  <a:pt x="60472" y="84475"/>
                </a:lnTo>
                <a:lnTo>
                  <a:pt x="61432" y="84475"/>
                </a:lnTo>
                <a:lnTo>
                  <a:pt x="61432" y="24961"/>
                </a:lnTo>
                <a:lnTo>
                  <a:pt x="60472" y="20156"/>
                </a:lnTo>
                <a:lnTo>
                  <a:pt x="59512" y="17276"/>
                </a:lnTo>
                <a:lnTo>
                  <a:pt x="58552" y="13435"/>
                </a:lnTo>
                <a:lnTo>
                  <a:pt x="56631" y="9596"/>
                </a:lnTo>
                <a:lnTo>
                  <a:pt x="54711" y="7679"/>
                </a:lnTo>
                <a:lnTo>
                  <a:pt x="51831" y="4797"/>
                </a:lnTo>
                <a:lnTo>
                  <a:pt x="48950" y="2880"/>
                </a:lnTo>
                <a:lnTo>
                  <a:pt x="44150" y="1917"/>
                </a:lnTo>
                <a:lnTo>
                  <a:pt x="40309" y="958"/>
                </a:lnTo>
                <a:lnTo>
                  <a:pt x="35509" y="0"/>
                </a:lnTo>
                <a:lnTo>
                  <a:pt x="23987" y="0"/>
                </a:lnTo>
                <a:lnTo>
                  <a:pt x="21107" y="958"/>
                </a:lnTo>
                <a:lnTo>
                  <a:pt x="18227" y="958"/>
                </a:lnTo>
                <a:lnTo>
                  <a:pt x="15361" y="1917"/>
                </a:lnTo>
                <a:lnTo>
                  <a:pt x="12481" y="2880"/>
                </a:lnTo>
                <a:lnTo>
                  <a:pt x="9585" y="3838"/>
                </a:lnTo>
                <a:lnTo>
                  <a:pt x="7680" y="4797"/>
                </a:lnTo>
                <a:lnTo>
                  <a:pt x="5745" y="5756"/>
                </a:lnTo>
                <a:lnTo>
                  <a:pt x="3840" y="6720"/>
                </a:lnTo>
                <a:lnTo>
                  <a:pt x="2865" y="7679"/>
                </a:lnTo>
                <a:lnTo>
                  <a:pt x="1920" y="8638"/>
                </a:lnTo>
                <a:lnTo>
                  <a:pt x="960" y="9596"/>
                </a:lnTo>
                <a:lnTo>
                  <a:pt x="0" y="9596"/>
                </a:lnTo>
                <a:lnTo>
                  <a:pt x="0" y="17276"/>
                </a:lnTo>
                <a:lnTo>
                  <a:pt x="960" y="18240"/>
                </a:lnTo>
                <a:lnTo>
                  <a:pt x="960" y="19197"/>
                </a:lnTo>
                <a:lnTo>
                  <a:pt x="1920" y="19197"/>
                </a:lnTo>
                <a:lnTo>
                  <a:pt x="1920" y="20156"/>
                </a:lnTo>
                <a:lnTo>
                  <a:pt x="3840" y="20156"/>
                </a:lnTo>
                <a:lnTo>
                  <a:pt x="4800" y="19197"/>
                </a:lnTo>
                <a:lnTo>
                  <a:pt x="5745" y="18240"/>
                </a:lnTo>
                <a:lnTo>
                  <a:pt x="7680" y="18240"/>
                </a:lnTo>
                <a:lnTo>
                  <a:pt x="9585" y="17276"/>
                </a:lnTo>
                <a:lnTo>
                  <a:pt x="11521" y="16317"/>
                </a:lnTo>
                <a:lnTo>
                  <a:pt x="13426" y="14400"/>
                </a:lnTo>
                <a:lnTo>
                  <a:pt x="16306" y="13435"/>
                </a:lnTo>
                <a:lnTo>
                  <a:pt x="19202" y="13435"/>
                </a:lnTo>
                <a:lnTo>
                  <a:pt x="22067" y="12476"/>
                </a:lnTo>
                <a:lnTo>
                  <a:pt x="24947" y="11518"/>
                </a:lnTo>
                <a:lnTo>
                  <a:pt x="31668" y="11518"/>
                </a:lnTo>
                <a:lnTo>
                  <a:pt x="34549" y="12476"/>
                </a:lnTo>
                <a:lnTo>
                  <a:pt x="37429" y="12476"/>
                </a:lnTo>
                <a:lnTo>
                  <a:pt x="39349" y="13435"/>
                </a:lnTo>
                <a:lnTo>
                  <a:pt x="41269" y="15358"/>
                </a:lnTo>
                <a:lnTo>
                  <a:pt x="42230" y="16317"/>
                </a:lnTo>
                <a:lnTo>
                  <a:pt x="44150" y="18240"/>
                </a:lnTo>
                <a:lnTo>
                  <a:pt x="45110" y="20156"/>
                </a:lnTo>
                <a:lnTo>
                  <a:pt x="46070" y="22079"/>
                </a:lnTo>
                <a:lnTo>
                  <a:pt x="47030" y="24961"/>
                </a:lnTo>
                <a:lnTo>
                  <a:pt x="47030" y="36479"/>
                </a:lnTo>
                <a:lnTo>
                  <a:pt x="29748" y="36479"/>
                </a:lnTo>
                <a:lnTo>
                  <a:pt x="23987" y="37438"/>
                </a:lnTo>
                <a:lnTo>
                  <a:pt x="19202" y="38397"/>
                </a:lnTo>
                <a:lnTo>
                  <a:pt x="14386" y="39355"/>
                </a:lnTo>
                <a:lnTo>
                  <a:pt x="9585" y="41279"/>
                </a:lnTo>
                <a:lnTo>
                  <a:pt x="11521" y="57596"/>
                </a:lnTo>
                <a:lnTo>
                  <a:pt x="12481" y="55679"/>
                </a:lnTo>
                <a:lnTo>
                  <a:pt x="13426" y="53756"/>
                </a:lnTo>
                <a:lnTo>
                  <a:pt x="14386" y="51838"/>
                </a:lnTo>
                <a:lnTo>
                  <a:pt x="16306" y="50875"/>
                </a:lnTo>
                <a:lnTo>
                  <a:pt x="18227" y="49917"/>
                </a:lnTo>
                <a:lnTo>
                  <a:pt x="21107" y="48958"/>
                </a:lnTo>
                <a:lnTo>
                  <a:pt x="23987" y="47999"/>
                </a:lnTo>
                <a:lnTo>
                  <a:pt x="26868" y="47035"/>
                </a:lnTo>
                <a:lnTo>
                  <a:pt x="47030" y="47035"/>
                </a:lnTo>
                <a:lnTo>
                  <a:pt x="47030" y="63358"/>
                </a:lnTo>
                <a:lnTo>
                  <a:pt x="43190" y="68156"/>
                </a:lnTo>
                <a:lnTo>
                  <a:pt x="39349" y="71038"/>
                </a:lnTo>
                <a:lnTo>
                  <a:pt x="36469" y="72955"/>
                </a:lnTo>
                <a:lnTo>
                  <a:pt x="33588" y="74878"/>
                </a:lnTo>
                <a:lnTo>
                  <a:pt x="29748" y="75837"/>
                </a:lnTo>
                <a:lnTo>
                  <a:pt x="21107" y="75837"/>
                </a:lnTo>
                <a:lnTo>
                  <a:pt x="17266" y="73920"/>
                </a:lnTo>
                <a:lnTo>
                  <a:pt x="19202" y="87355"/>
                </a:lnTo>
                <a:lnTo>
                  <a:pt x="28788" y="87355"/>
                </a:lnTo>
                <a:lnTo>
                  <a:pt x="32628" y="85438"/>
                </a:lnTo>
                <a:lnTo>
                  <a:pt x="37429" y="83516"/>
                </a:lnTo>
                <a:lnTo>
                  <a:pt x="41269" y="81599"/>
                </a:lnTo>
                <a:lnTo>
                  <a:pt x="45110" y="78717"/>
                </a:lnTo>
                <a:lnTo>
                  <a:pt x="48950" y="74878"/>
                </a:lnTo>
                <a:lnTo>
                  <a:pt x="48950" y="84475"/>
                </a:lnTo>
                <a:lnTo>
                  <a:pt x="49911" y="85438"/>
                </a:lnTo>
                <a:lnTo>
                  <a:pt x="53751" y="8543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3" name="object 403"/>
          <p:cNvSpPr/>
          <p:nvPr/>
        </p:nvSpPr>
        <p:spPr>
          <a:xfrm>
            <a:off x="3619332" y="8970020"/>
            <a:ext cx="68153" cy="85438"/>
          </a:xfrm>
          <a:custGeom>
            <a:avLst/>
            <a:gdLst/>
            <a:ahLst/>
            <a:cxnLst/>
            <a:rect l="l" t="t" r="r" b="b"/>
            <a:pathLst>
              <a:path w="68153" h="85438">
                <a:moveTo>
                  <a:pt x="63352" y="85438"/>
                </a:moveTo>
                <a:lnTo>
                  <a:pt x="66233" y="85438"/>
                </a:lnTo>
                <a:lnTo>
                  <a:pt x="67193" y="84475"/>
                </a:lnTo>
                <a:lnTo>
                  <a:pt x="68153" y="84475"/>
                </a:lnTo>
                <a:lnTo>
                  <a:pt x="68153" y="28800"/>
                </a:lnTo>
                <a:lnTo>
                  <a:pt x="67193" y="23996"/>
                </a:lnTo>
                <a:lnTo>
                  <a:pt x="66233" y="20156"/>
                </a:lnTo>
                <a:lnTo>
                  <a:pt x="65272" y="16317"/>
                </a:lnTo>
                <a:lnTo>
                  <a:pt x="64312" y="12476"/>
                </a:lnTo>
                <a:lnTo>
                  <a:pt x="61432" y="9596"/>
                </a:lnTo>
                <a:lnTo>
                  <a:pt x="59512" y="6720"/>
                </a:lnTo>
                <a:lnTo>
                  <a:pt x="56631" y="4797"/>
                </a:lnTo>
                <a:lnTo>
                  <a:pt x="52791" y="2880"/>
                </a:lnTo>
                <a:lnTo>
                  <a:pt x="48950" y="958"/>
                </a:lnTo>
                <a:lnTo>
                  <a:pt x="45110" y="0"/>
                </a:lnTo>
                <a:lnTo>
                  <a:pt x="35509" y="0"/>
                </a:lnTo>
                <a:lnTo>
                  <a:pt x="30708" y="958"/>
                </a:lnTo>
                <a:lnTo>
                  <a:pt x="25908" y="3838"/>
                </a:lnTo>
                <a:lnTo>
                  <a:pt x="22082" y="5756"/>
                </a:lnTo>
                <a:lnTo>
                  <a:pt x="17282" y="9596"/>
                </a:lnTo>
                <a:lnTo>
                  <a:pt x="12466" y="14400"/>
                </a:lnTo>
                <a:lnTo>
                  <a:pt x="12466" y="1917"/>
                </a:lnTo>
                <a:lnTo>
                  <a:pt x="10561" y="1917"/>
                </a:lnTo>
                <a:lnTo>
                  <a:pt x="10561" y="958"/>
                </a:lnTo>
                <a:lnTo>
                  <a:pt x="1920" y="958"/>
                </a:lnTo>
                <a:lnTo>
                  <a:pt x="1920" y="1917"/>
                </a:lnTo>
                <a:lnTo>
                  <a:pt x="0" y="1917"/>
                </a:lnTo>
                <a:lnTo>
                  <a:pt x="0" y="84475"/>
                </a:lnTo>
                <a:lnTo>
                  <a:pt x="960" y="84475"/>
                </a:lnTo>
                <a:lnTo>
                  <a:pt x="960" y="85438"/>
                </a:lnTo>
                <a:lnTo>
                  <a:pt x="12466" y="85438"/>
                </a:lnTo>
                <a:lnTo>
                  <a:pt x="13441" y="84475"/>
                </a:lnTo>
                <a:lnTo>
                  <a:pt x="14401" y="83516"/>
                </a:lnTo>
                <a:lnTo>
                  <a:pt x="14401" y="27835"/>
                </a:lnTo>
                <a:lnTo>
                  <a:pt x="18242" y="23038"/>
                </a:lnTo>
                <a:lnTo>
                  <a:pt x="22082" y="19197"/>
                </a:lnTo>
                <a:lnTo>
                  <a:pt x="25908" y="16317"/>
                </a:lnTo>
                <a:lnTo>
                  <a:pt x="29748" y="13435"/>
                </a:lnTo>
                <a:lnTo>
                  <a:pt x="32628" y="12476"/>
                </a:lnTo>
                <a:lnTo>
                  <a:pt x="39349" y="12476"/>
                </a:lnTo>
                <a:lnTo>
                  <a:pt x="42230" y="13435"/>
                </a:lnTo>
                <a:lnTo>
                  <a:pt x="44150" y="14400"/>
                </a:lnTo>
                <a:lnTo>
                  <a:pt x="46070" y="15358"/>
                </a:lnTo>
                <a:lnTo>
                  <a:pt x="47990" y="16317"/>
                </a:lnTo>
                <a:lnTo>
                  <a:pt x="48950" y="18240"/>
                </a:lnTo>
                <a:lnTo>
                  <a:pt x="50871" y="21115"/>
                </a:lnTo>
                <a:lnTo>
                  <a:pt x="51831" y="23038"/>
                </a:lnTo>
                <a:lnTo>
                  <a:pt x="52791" y="25920"/>
                </a:lnTo>
                <a:lnTo>
                  <a:pt x="52791" y="28800"/>
                </a:lnTo>
                <a:lnTo>
                  <a:pt x="53751" y="32641"/>
                </a:lnTo>
                <a:lnTo>
                  <a:pt x="53751" y="84475"/>
                </a:lnTo>
                <a:lnTo>
                  <a:pt x="54711" y="84475"/>
                </a:lnTo>
                <a:lnTo>
                  <a:pt x="54711" y="85438"/>
                </a:lnTo>
                <a:lnTo>
                  <a:pt x="63352" y="8543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4" name="object 404"/>
          <p:cNvSpPr/>
          <p:nvPr/>
        </p:nvSpPr>
        <p:spPr>
          <a:xfrm>
            <a:off x="3713408" y="8970978"/>
            <a:ext cx="68153" cy="86397"/>
          </a:xfrm>
          <a:custGeom>
            <a:avLst/>
            <a:gdLst/>
            <a:ahLst/>
            <a:cxnLst/>
            <a:rect l="l" t="t" r="r" b="b"/>
            <a:pathLst>
              <a:path w="68153" h="86397">
                <a:moveTo>
                  <a:pt x="68153" y="958"/>
                </a:moveTo>
                <a:lnTo>
                  <a:pt x="66233" y="958"/>
                </a:lnTo>
                <a:lnTo>
                  <a:pt x="65272" y="0"/>
                </a:lnTo>
                <a:lnTo>
                  <a:pt x="56631" y="0"/>
                </a:lnTo>
                <a:lnTo>
                  <a:pt x="55671" y="958"/>
                </a:lnTo>
                <a:lnTo>
                  <a:pt x="53751" y="958"/>
                </a:lnTo>
                <a:lnTo>
                  <a:pt x="53751" y="58561"/>
                </a:lnTo>
                <a:lnTo>
                  <a:pt x="49911" y="63358"/>
                </a:lnTo>
                <a:lnTo>
                  <a:pt x="46070" y="67197"/>
                </a:lnTo>
                <a:lnTo>
                  <a:pt x="42230" y="70079"/>
                </a:lnTo>
                <a:lnTo>
                  <a:pt x="38389" y="71996"/>
                </a:lnTo>
                <a:lnTo>
                  <a:pt x="34549" y="73920"/>
                </a:lnTo>
                <a:lnTo>
                  <a:pt x="28803" y="73920"/>
                </a:lnTo>
                <a:lnTo>
                  <a:pt x="25923" y="72961"/>
                </a:lnTo>
                <a:lnTo>
                  <a:pt x="23987" y="71996"/>
                </a:lnTo>
                <a:lnTo>
                  <a:pt x="22082" y="71038"/>
                </a:lnTo>
                <a:lnTo>
                  <a:pt x="20147" y="69114"/>
                </a:lnTo>
                <a:lnTo>
                  <a:pt x="18242" y="67197"/>
                </a:lnTo>
                <a:lnTo>
                  <a:pt x="17282" y="65275"/>
                </a:lnTo>
                <a:lnTo>
                  <a:pt x="16306" y="63358"/>
                </a:lnTo>
                <a:lnTo>
                  <a:pt x="15361" y="60476"/>
                </a:lnTo>
                <a:lnTo>
                  <a:pt x="15361" y="57596"/>
                </a:lnTo>
                <a:lnTo>
                  <a:pt x="14401" y="53756"/>
                </a:lnTo>
                <a:lnTo>
                  <a:pt x="14401" y="958"/>
                </a:lnTo>
                <a:lnTo>
                  <a:pt x="12466" y="958"/>
                </a:lnTo>
                <a:lnTo>
                  <a:pt x="11521" y="0"/>
                </a:lnTo>
                <a:lnTo>
                  <a:pt x="2880" y="0"/>
                </a:lnTo>
                <a:lnTo>
                  <a:pt x="1920" y="958"/>
                </a:lnTo>
                <a:lnTo>
                  <a:pt x="0" y="958"/>
                </a:lnTo>
                <a:lnTo>
                  <a:pt x="0" y="56637"/>
                </a:lnTo>
                <a:lnTo>
                  <a:pt x="960" y="61435"/>
                </a:lnTo>
                <a:lnTo>
                  <a:pt x="960" y="65275"/>
                </a:lnTo>
                <a:lnTo>
                  <a:pt x="2880" y="70079"/>
                </a:lnTo>
                <a:lnTo>
                  <a:pt x="3840" y="72961"/>
                </a:lnTo>
                <a:lnTo>
                  <a:pt x="6720" y="75835"/>
                </a:lnTo>
                <a:lnTo>
                  <a:pt x="8641" y="79676"/>
                </a:lnTo>
                <a:lnTo>
                  <a:pt x="11521" y="81599"/>
                </a:lnTo>
                <a:lnTo>
                  <a:pt x="15361" y="83516"/>
                </a:lnTo>
                <a:lnTo>
                  <a:pt x="18242" y="85438"/>
                </a:lnTo>
                <a:lnTo>
                  <a:pt x="23027" y="86397"/>
                </a:lnTo>
                <a:lnTo>
                  <a:pt x="32644" y="86397"/>
                </a:lnTo>
                <a:lnTo>
                  <a:pt x="37429" y="84479"/>
                </a:lnTo>
                <a:lnTo>
                  <a:pt x="42230" y="82558"/>
                </a:lnTo>
                <a:lnTo>
                  <a:pt x="46070" y="80640"/>
                </a:lnTo>
                <a:lnTo>
                  <a:pt x="50871" y="76800"/>
                </a:lnTo>
                <a:lnTo>
                  <a:pt x="55671" y="71996"/>
                </a:lnTo>
                <a:lnTo>
                  <a:pt x="55671" y="83516"/>
                </a:lnTo>
                <a:lnTo>
                  <a:pt x="56631" y="84479"/>
                </a:lnTo>
                <a:lnTo>
                  <a:pt x="67193" y="84479"/>
                </a:lnTo>
                <a:lnTo>
                  <a:pt x="67193" y="83516"/>
                </a:lnTo>
                <a:lnTo>
                  <a:pt x="68153" y="83516"/>
                </a:lnTo>
                <a:lnTo>
                  <a:pt x="68153" y="95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5" name="object 405"/>
          <p:cNvSpPr/>
          <p:nvPr/>
        </p:nvSpPr>
        <p:spPr>
          <a:xfrm>
            <a:off x="3798844" y="8932580"/>
            <a:ext cx="53751" cy="122878"/>
          </a:xfrm>
          <a:custGeom>
            <a:avLst/>
            <a:gdLst/>
            <a:ahLst/>
            <a:cxnLst/>
            <a:rect l="l" t="t" r="r" b="b"/>
            <a:pathLst>
              <a:path w="53751" h="122878">
                <a:moveTo>
                  <a:pt x="29763" y="17282"/>
                </a:moveTo>
                <a:lnTo>
                  <a:pt x="30723" y="16317"/>
                </a:lnTo>
                <a:lnTo>
                  <a:pt x="31668" y="14401"/>
                </a:lnTo>
                <a:lnTo>
                  <a:pt x="32628" y="13443"/>
                </a:lnTo>
                <a:lnTo>
                  <a:pt x="34564" y="12478"/>
                </a:lnTo>
                <a:lnTo>
                  <a:pt x="36469" y="11519"/>
                </a:lnTo>
                <a:lnTo>
                  <a:pt x="43190" y="11519"/>
                </a:lnTo>
                <a:lnTo>
                  <a:pt x="44150" y="12478"/>
                </a:lnTo>
                <a:lnTo>
                  <a:pt x="47030" y="12478"/>
                </a:lnTo>
                <a:lnTo>
                  <a:pt x="47990" y="13443"/>
                </a:lnTo>
                <a:lnTo>
                  <a:pt x="49911" y="13443"/>
                </a:lnTo>
                <a:lnTo>
                  <a:pt x="49911" y="14401"/>
                </a:lnTo>
                <a:lnTo>
                  <a:pt x="51831" y="14401"/>
                </a:lnTo>
                <a:lnTo>
                  <a:pt x="52791" y="13443"/>
                </a:lnTo>
                <a:lnTo>
                  <a:pt x="52791" y="11519"/>
                </a:lnTo>
                <a:lnTo>
                  <a:pt x="53751" y="10561"/>
                </a:lnTo>
                <a:lnTo>
                  <a:pt x="53751" y="7679"/>
                </a:lnTo>
                <a:lnTo>
                  <a:pt x="52791" y="6722"/>
                </a:lnTo>
                <a:lnTo>
                  <a:pt x="52791" y="2881"/>
                </a:lnTo>
                <a:lnTo>
                  <a:pt x="51831" y="2881"/>
                </a:lnTo>
                <a:lnTo>
                  <a:pt x="51831" y="1917"/>
                </a:lnTo>
                <a:lnTo>
                  <a:pt x="50871" y="1917"/>
                </a:lnTo>
                <a:lnTo>
                  <a:pt x="49911" y="958"/>
                </a:lnTo>
                <a:lnTo>
                  <a:pt x="47030" y="958"/>
                </a:lnTo>
                <a:lnTo>
                  <a:pt x="45125" y="0"/>
                </a:lnTo>
                <a:lnTo>
                  <a:pt x="30723" y="0"/>
                </a:lnTo>
                <a:lnTo>
                  <a:pt x="27843" y="958"/>
                </a:lnTo>
                <a:lnTo>
                  <a:pt x="24947" y="2881"/>
                </a:lnTo>
                <a:lnTo>
                  <a:pt x="22082" y="4799"/>
                </a:lnTo>
                <a:lnTo>
                  <a:pt x="20162" y="6722"/>
                </a:lnTo>
                <a:lnTo>
                  <a:pt x="17282" y="9596"/>
                </a:lnTo>
                <a:lnTo>
                  <a:pt x="16322" y="12478"/>
                </a:lnTo>
                <a:lnTo>
                  <a:pt x="15361" y="16317"/>
                </a:lnTo>
                <a:lnTo>
                  <a:pt x="14401" y="21122"/>
                </a:lnTo>
                <a:lnTo>
                  <a:pt x="13441" y="24961"/>
                </a:lnTo>
                <a:lnTo>
                  <a:pt x="13441" y="39357"/>
                </a:lnTo>
                <a:lnTo>
                  <a:pt x="960" y="39357"/>
                </a:lnTo>
                <a:lnTo>
                  <a:pt x="0" y="40320"/>
                </a:lnTo>
                <a:lnTo>
                  <a:pt x="0" y="49917"/>
                </a:lnTo>
                <a:lnTo>
                  <a:pt x="960" y="50875"/>
                </a:lnTo>
                <a:lnTo>
                  <a:pt x="13441" y="50875"/>
                </a:lnTo>
                <a:lnTo>
                  <a:pt x="13441" y="120956"/>
                </a:lnTo>
                <a:lnTo>
                  <a:pt x="14401" y="121915"/>
                </a:lnTo>
                <a:lnTo>
                  <a:pt x="15361" y="122878"/>
                </a:lnTo>
                <a:lnTo>
                  <a:pt x="26883" y="122878"/>
                </a:lnTo>
                <a:lnTo>
                  <a:pt x="26883" y="121915"/>
                </a:lnTo>
                <a:lnTo>
                  <a:pt x="27843" y="121915"/>
                </a:lnTo>
                <a:lnTo>
                  <a:pt x="27843" y="50875"/>
                </a:lnTo>
                <a:lnTo>
                  <a:pt x="47990" y="50875"/>
                </a:lnTo>
                <a:lnTo>
                  <a:pt x="47990" y="49917"/>
                </a:lnTo>
                <a:lnTo>
                  <a:pt x="48950" y="48958"/>
                </a:lnTo>
                <a:lnTo>
                  <a:pt x="48950" y="42237"/>
                </a:lnTo>
                <a:lnTo>
                  <a:pt x="47990" y="41279"/>
                </a:lnTo>
                <a:lnTo>
                  <a:pt x="47990" y="40320"/>
                </a:lnTo>
                <a:lnTo>
                  <a:pt x="47030" y="39357"/>
                </a:lnTo>
                <a:lnTo>
                  <a:pt x="27843" y="39357"/>
                </a:lnTo>
                <a:lnTo>
                  <a:pt x="27843" y="26878"/>
                </a:lnTo>
                <a:lnTo>
                  <a:pt x="28788" y="23998"/>
                </a:lnTo>
                <a:lnTo>
                  <a:pt x="28788" y="22081"/>
                </a:lnTo>
                <a:lnTo>
                  <a:pt x="29763" y="19199"/>
                </a:lnTo>
                <a:lnTo>
                  <a:pt x="29763" y="172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6" name="object 406"/>
          <p:cNvSpPr/>
          <p:nvPr/>
        </p:nvSpPr>
        <p:spPr>
          <a:xfrm>
            <a:off x="3854516" y="9036254"/>
            <a:ext cx="20162" cy="86397"/>
          </a:xfrm>
          <a:custGeom>
            <a:avLst/>
            <a:gdLst/>
            <a:ahLst/>
            <a:cxnLst/>
            <a:rect l="l" t="t" r="r" b="b"/>
            <a:pathLst>
              <a:path w="20162" h="86397">
                <a:moveTo>
                  <a:pt x="16322" y="2880"/>
                </a:moveTo>
                <a:lnTo>
                  <a:pt x="15361" y="0"/>
                </a:lnTo>
                <a:lnTo>
                  <a:pt x="16322" y="19203"/>
                </a:lnTo>
                <a:lnTo>
                  <a:pt x="20162" y="20162"/>
                </a:lnTo>
                <a:lnTo>
                  <a:pt x="19202" y="5762"/>
                </a:lnTo>
                <a:lnTo>
                  <a:pt x="16322" y="2880"/>
                </a:lnTo>
                <a:close/>
              </a:path>
              <a:path w="20162" h="86397">
                <a:moveTo>
                  <a:pt x="0" y="-3840"/>
                </a:moveTo>
                <a:lnTo>
                  <a:pt x="0" y="0"/>
                </a:lnTo>
                <a:lnTo>
                  <a:pt x="960" y="3838"/>
                </a:lnTo>
                <a:lnTo>
                  <a:pt x="1920" y="6720"/>
                </a:lnTo>
                <a:lnTo>
                  <a:pt x="3840" y="9602"/>
                </a:lnTo>
                <a:lnTo>
                  <a:pt x="5760" y="12483"/>
                </a:lnTo>
                <a:lnTo>
                  <a:pt x="7680" y="14400"/>
                </a:lnTo>
                <a:lnTo>
                  <a:pt x="10561" y="16323"/>
                </a:lnTo>
                <a:lnTo>
                  <a:pt x="13441" y="18240"/>
                </a:lnTo>
                <a:lnTo>
                  <a:pt x="16322" y="19203"/>
                </a:lnTo>
                <a:lnTo>
                  <a:pt x="15361" y="0"/>
                </a:lnTo>
                <a:lnTo>
                  <a:pt x="15361" y="-8638"/>
                </a:lnTo>
                <a:lnTo>
                  <a:pt x="16322" y="-10555"/>
                </a:lnTo>
                <a:lnTo>
                  <a:pt x="17282" y="-12478"/>
                </a:lnTo>
                <a:lnTo>
                  <a:pt x="19202" y="-14395"/>
                </a:lnTo>
                <a:lnTo>
                  <a:pt x="21122" y="-15358"/>
                </a:lnTo>
                <a:lnTo>
                  <a:pt x="23042" y="-16317"/>
                </a:lnTo>
                <a:lnTo>
                  <a:pt x="24963" y="-17276"/>
                </a:lnTo>
                <a:lnTo>
                  <a:pt x="27843" y="-18234"/>
                </a:lnTo>
                <a:lnTo>
                  <a:pt x="30723" y="-19199"/>
                </a:lnTo>
                <a:lnTo>
                  <a:pt x="50886" y="-19199"/>
                </a:lnTo>
                <a:lnTo>
                  <a:pt x="50886" y="-2875"/>
                </a:lnTo>
                <a:lnTo>
                  <a:pt x="47045" y="1921"/>
                </a:lnTo>
                <a:lnTo>
                  <a:pt x="44165" y="4803"/>
                </a:lnTo>
                <a:lnTo>
                  <a:pt x="40325" y="6720"/>
                </a:lnTo>
                <a:lnTo>
                  <a:pt x="37444" y="8644"/>
                </a:lnTo>
                <a:lnTo>
                  <a:pt x="33604" y="9602"/>
                </a:lnTo>
                <a:lnTo>
                  <a:pt x="24963" y="9602"/>
                </a:lnTo>
                <a:lnTo>
                  <a:pt x="22082" y="7685"/>
                </a:lnTo>
                <a:lnTo>
                  <a:pt x="19202" y="5762"/>
                </a:lnTo>
                <a:lnTo>
                  <a:pt x="20162" y="20162"/>
                </a:lnTo>
                <a:lnTo>
                  <a:pt x="24002" y="21121"/>
                </a:lnTo>
                <a:lnTo>
                  <a:pt x="32644" y="21121"/>
                </a:lnTo>
                <a:lnTo>
                  <a:pt x="37444" y="19203"/>
                </a:lnTo>
                <a:lnTo>
                  <a:pt x="41285" y="17282"/>
                </a:lnTo>
                <a:lnTo>
                  <a:pt x="45125" y="15364"/>
                </a:lnTo>
                <a:lnTo>
                  <a:pt x="48966" y="12483"/>
                </a:lnTo>
                <a:lnTo>
                  <a:pt x="52806" y="8644"/>
                </a:lnTo>
                <a:lnTo>
                  <a:pt x="52806" y="18240"/>
                </a:lnTo>
                <a:lnTo>
                  <a:pt x="53766" y="18240"/>
                </a:lnTo>
                <a:lnTo>
                  <a:pt x="53766" y="19203"/>
                </a:lnTo>
                <a:lnTo>
                  <a:pt x="64328" y="19203"/>
                </a:lnTo>
                <a:lnTo>
                  <a:pt x="64328" y="18240"/>
                </a:lnTo>
                <a:lnTo>
                  <a:pt x="65288" y="18240"/>
                </a:lnTo>
                <a:lnTo>
                  <a:pt x="65288" y="-41272"/>
                </a:lnTo>
                <a:lnTo>
                  <a:pt x="64328" y="-46078"/>
                </a:lnTo>
                <a:lnTo>
                  <a:pt x="63367" y="-48958"/>
                </a:lnTo>
                <a:lnTo>
                  <a:pt x="62407" y="-52798"/>
                </a:lnTo>
                <a:lnTo>
                  <a:pt x="60487" y="-56637"/>
                </a:lnTo>
                <a:lnTo>
                  <a:pt x="58567" y="-58555"/>
                </a:lnTo>
                <a:lnTo>
                  <a:pt x="55686" y="-61437"/>
                </a:lnTo>
                <a:lnTo>
                  <a:pt x="52806" y="-63354"/>
                </a:lnTo>
                <a:lnTo>
                  <a:pt x="48966" y="-64317"/>
                </a:lnTo>
                <a:lnTo>
                  <a:pt x="44165" y="-65275"/>
                </a:lnTo>
                <a:lnTo>
                  <a:pt x="39364" y="-66234"/>
                </a:lnTo>
                <a:lnTo>
                  <a:pt x="27843" y="-66234"/>
                </a:lnTo>
                <a:lnTo>
                  <a:pt x="24963" y="-65275"/>
                </a:lnTo>
                <a:lnTo>
                  <a:pt x="22082" y="-65275"/>
                </a:lnTo>
                <a:lnTo>
                  <a:pt x="19202" y="-64317"/>
                </a:lnTo>
                <a:lnTo>
                  <a:pt x="16322" y="-63354"/>
                </a:lnTo>
                <a:lnTo>
                  <a:pt x="14401" y="-62395"/>
                </a:lnTo>
                <a:lnTo>
                  <a:pt x="11521" y="-61437"/>
                </a:lnTo>
                <a:lnTo>
                  <a:pt x="9601" y="-60478"/>
                </a:lnTo>
                <a:lnTo>
                  <a:pt x="7680" y="-59513"/>
                </a:lnTo>
                <a:lnTo>
                  <a:pt x="6720" y="-58555"/>
                </a:lnTo>
                <a:lnTo>
                  <a:pt x="5760" y="-57596"/>
                </a:lnTo>
                <a:lnTo>
                  <a:pt x="4800" y="-56637"/>
                </a:lnTo>
                <a:lnTo>
                  <a:pt x="4800" y="-55673"/>
                </a:lnTo>
                <a:lnTo>
                  <a:pt x="3840" y="-54716"/>
                </a:lnTo>
                <a:lnTo>
                  <a:pt x="3840" y="-49917"/>
                </a:lnTo>
                <a:lnTo>
                  <a:pt x="4800" y="-48958"/>
                </a:lnTo>
                <a:lnTo>
                  <a:pt x="4800" y="-47036"/>
                </a:lnTo>
                <a:lnTo>
                  <a:pt x="5760" y="-47036"/>
                </a:lnTo>
                <a:lnTo>
                  <a:pt x="5760" y="-46078"/>
                </a:lnTo>
                <a:lnTo>
                  <a:pt x="7680" y="-46078"/>
                </a:lnTo>
                <a:lnTo>
                  <a:pt x="8641" y="-47036"/>
                </a:lnTo>
                <a:lnTo>
                  <a:pt x="10561" y="-47993"/>
                </a:lnTo>
                <a:lnTo>
                  <a:pt x="11521" y="-47993"/>
                </a:lnTo>
                <a:lnTo>
                  <a:pt x="13441" y="-48958"/>
                </a:lnTo>
                <a:lnTo>
                  <a:pt x="15361" y="-49917"/>
                </a:lnTo>
                <a:lnTo>
                  <a:pt x="17282" y="-51834"/>
                </a:lnTo>
                <a:lnTo>
                  <a:pt x="20162" y="-52798"/>
                </a:lnTo>
                <a:lnTo>
                  <a:pt x="23042" y="-52798"/>
                </a:lnTo>
                <a:lnTo>
                  <a:pt x="25923" y="-53757"/>
                </a:lnTo>
                <a:lnTo>
                  <a:pt x="28803" y="-54716"/>
                </a:lnTo>
                <a:lnTo>
                  <a:pt x="36484" y="-54716"/>
                </a:lnTo>
                <a:lnTo>
                  <a:pt x="39364" y="-53757"/>
                </a:lnTo>
                <a:lnTo>
                  <a:pt x="41285" y="-53757"/>
                </a:lnTo>
                <a:lnTo>
                  <a:pt x="43205" y="-52798"/>
                </a:lnTo>
                <a:lnTo>
                  <a:pt x="45125" y="-50875"/>
                </a:lnTo>
                <a:lnTo>
                  <a:pt x="47045" y="-49917"/>
                </a:lnTo>
                <a:lnTo>
                  <a:pt x="48005" y="-47993"/>
                </a:lnTo>
                <a:lnTo>
                  <a:pt x="48966" y="-46078"/>
                </a:lnTo>
                <a:lnTo>
                  <a:pt x="49926" y="-44154"/>
                </a:lnTo>
                <a:lnTo>
                  <a:pt x="50886" y="-41272"/>
                </a:lnTo>
                <a:lnTo>
                  <a:pt x="50886" y="-29754"/>
                </a:lnTo>
                <a:lnTo>
                  <a:pt x="33604" y="-29754"/>
                </a:lnTo>
                <a:lnTo>
                  <a:pt x="27843" y="-28795"/>
                </a:lnTo>
                <a:lnTo>
                  <a:pt x="23042" y="-27837"/>
                </a:lnTo>
                <a:lnTo>
                  <a:pt x="18242" y="-26878"/>
                </a:lnTo>
                <a:lnTo>
                  <a:pt x="14401" y="-24955"/>
                </a:lnTo>
                <a:lnTo>
                  <a:pt x="10561" y="-23038"/>
                </a:lnTo>
                <a:lnTo>
                  <a:pt x="7680" y="-21116"/>
                </a:lnTo>
                <a:lnTo>
                  <a:pt x="4800" y="-18234"/>
                </a:lnTo>
                <a:lnTo>
                  <a:pt x="2880" y="-15358"/>
                </a:lnTo>
                <a:lnTo>
                  <a:pt x="960" y="-11519"/>
                </a:lnTo>
                <a:lnTo>
                  <a:pt x="0" y="-7679"/>
                </a:lnTo>
                <a:lnTo>
                  <a:pt x="0" y="-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7" name="object 407"/>
          <p:cNvSpPr/>
          <p:nvPr/>
        </p:nvSpPr>
        <p:spPr>
          <a:xfrm>
            <a:off x="3940911" y="8970020"/>
            <a:ext cx="62407" cy="87355"/>
          </a:xfrm>
          <a:custGeom>
            <a:avLst/>
            <a:gdLst/>
            <a:ahLst/>
            <a:cxnLst/>
            <a:rect l="l" t="t" r="r" b="b"/>
            <a:pathLst>
              <a:path w="62407" h="87355">
                <a:moveTo>
                  <a:pt x="975" y="57596"/>
                </a:moveTo>
                <a:lnTo>
                  <a:pt x="2880" y="62394"/>
                </a:lnTo>
                <a:lnTo>
                  <a:pt x="3840" y="68156"/>
                </a:lnTo>
                <a:lnTo>
                  <a:pt x="6720" y="71996"/>
                </a:lnTo>
                <a:lnTo>
                  <a:pt x="9601" y="75837"/>
                </a:lnTo>
                <a:lnTo>
                  <a:pt x="12481" y="79676"/>
                </a:lnTo>
                <a:lnTo>
                  <a:pt x="16322" y="82558"/>
                </a:lnTo>
                <a:lnTo>
                  <a:pt x="20162" y="84475"/>
                </a:lnTo>
                <a:lnTo>
                  <a:pt x="24963" y="86397"/>
                </a:lnTo>
                <a:lnTo>
                  <a:pt x="29763" y="87355"/>
                </a:lnTo>
                <a:lnTo>
                  <a:pt x="38404" y="87355"/>
                </a:lnTo>
                <a:lnTo>
                  <a:pt x="41285" y="86397"/>
                </a:lnTo>
                <a:lnTo>
                  <a:pt x="43205" y="86397"/>
                </a:lnTo>
                <a:lnTo>
                  <a:pt x="46085" y="85438"/>
                </a:lnTo>
                <a:lnTo>
                  <a:pt x="48966" y="84475"/>
                </a:lnTo>
                <a:lnTo>
                  <a:pt x="50886" y="84475"/>
                </a:lnTo>
                <a:lnTo>
                  <a:pt x="52806" y="83516"/>
                </a:lnTo>
                <a:lnTo>
                  <a:pt x="54726" y="82558"/>
                </a:lnTo>
                <a:lnTo>
                  <a:pt x="56647" y="81599"/>
                </a:lnTo>
                <a:lnTo>
                  <a:pt x="58567" y="79676"/>
                </a:lnTo>
                <a:lnTo>
                  <a:pt x="59527" y="79676"/>
                </a:lnTo>
                <a:lnTo>
                  <a:pt x="60487" y="78717"/>
                </a:lnTo>
                <a:lnTo>
                  <a:pt x="61447" y="77759"/>
                </a:lnTo>
                <a:lnTo>
                  <a:pt x="61447" y="76794"/>
                </a:lnTo>
                <a:lnTo>
                  <a:pt x="62407" y="76794"/>
                </a:lnTo>
                <a:lnTo>
                  <a:pt x="62407" y="65275"/>
                </a:lnTo>
                <a:lnTo>
                  <a:pt x="61447" y="65275"/>
                </a:lnTo>
                <a:lnTo>
                  <a:pt x="61447" y="64317"/>
                </a:lnTo>
                <a:lnTo>
                  <a:pt x="59527" y="64317"/>
                </a:lnTo>
                <a:lnTo>
                  <a:pt x="58567" y="65275"/>
                </a:lnTo>
                <a:lnTo>
                  <a:pt x="57607" y="66234"/>
                </a:lnTo>
                <a:lnTo>
                  <a:pt x="55686" y="67199"/>
                </a:lnTo>
                <a:lnTo>
                  <a:pt x="54726" y="68156"/>
                </a:lnTo>
                <a:lnTo>
                  <a:pt x="52806" y="69114"/>
                </a:lnTo>
                <a:lnTo>
                  <a:pt x="50886" y="71038"/>
                </a:lnTo>
                <a:lnTo>
                  <a:pt x="48966" y="71996"/>
                </a:lnTo>
                <a:lnTo>
                  <a:pt x="46085" y="72955"/>
                </a:lnTo>
                <a:lnTo>
                  <a:pt x="43205" y="73920"/>
                </a:lnTo>
                <a:lnTo>
                  <a:pt x="30723" y="73920"/>
                </a:lnTo>
                <a:lnTo>
                  <a:pt x="27843" y="72955"/>
                </a:lnTo>
                <a:lnTo>
                  <a:pt x="24963" y="71038"/>
                </a:lnTo>
                <a:lnTo>
                  <a:pt x="23042" y="69114"/>
                </a:lnTo>
                <a:lnTo>
                  <a:pt x="21122" y="66234"/>
                </a:lnTo>
                <a:lnTo>
                  <a:pt x="19202" y="64317"/>
                </a:lnTo>
                <a:lnTo>
                  <a:pt x="17282" y="60476"/>
                </a:lnTo>
                <a:lnTo>
                  <a:pt x="16322" y="57596"/>
                </a:lnTo>
                <a:lnTo>
                  <a:pt x="15361" y="52797"/>
                </a:lnTo>
                <a:lnTo>
                  <a:pt x="15361" y="33599"/>
                </a:lnTo>
                <a:lnTo>
                  <a:pt x="17282" y="25920"/>
                </a:lnTo>
                <a:lnTo>
                  <a:pt x="21122" y="20156"/>
                </a:lnTo>
                <a:lnTo>
                  <a:pt x="24963" y="15358"/>
                </a:lnTo>
                <a:lnTo>
                  <a:pt x="29763" y="12476"/>
                </a:lnTo>
                <a:lnTo>
                  <a:pt x="43205" y="12476"/>
                </a:lnTo>
                <a:lnTo>
                  <a:pt x="46085" y="13435"/>
                </a:lnTo>
                <a:lnTo>
                  <a:pt x="48006" y="14400"/>
                </a:lnTo>
                <a:lnTo>
                  <a:pt x="50886" y="15358"/>
                </a:lnTo>
                <a:lnTo>
                  <a:pt x="51846" y="17276"/>
                </a:lnTo>
                <a:lnTo>
                  <a:pt x="53766" y="18240"/>
                </a:lnTo>
                <a:lnTo>
                  <a:pt x="55686" y="19197"/>
                </a:lnTo>
                <a:lnTo>
                  <a:pt x="56647" y="20156"/>
                </a:lnTo>
                <a:lnTo>
                  <a:pt x="57607" y="21115"/>
                </a:lnTo>
                <a:lnTo>
                  <a:pt x="61447" y="21115"/>
                </a:lnTo>
                <a:lnTo>
                  <a:pt x="61447" y="20156"/>
                </a:lnTo>
                <a:lnTo>
                  <a:pt x="62407" y="19197"/>
                </a:lnTo>
                <a:lnTo>
                  <a:pt x="62407" y="10561"/>
                </a:lnTo>
                <a:lnTo>
                  <a:pt x="61447" y="10561"/>
                </a:lnTo>
                <a:lnTo>
                  <a:pt x="61447" y="8638"/>
                </a:lnTo>
                <a:lnTo>
                  <a:pt x="60487" y="8638"/>
                </a:lnTo>
                <a:lnTo>
                  <a:pt x="59527" y="7679"/>
                </a:lnTo>
                <a:lnTo>
                  <a:pt x="59527" y="6720"/>
                </a:lnTo>
                <a:lnTo>
                  <a:pt x="57607" y="5756"/>
                </a:lnTo>
                <a:lnTo>
                  <a:pt x="56647" y="4797"/>
                </a:lnTo>
                <a:lnTo>
                  <a:pt x="54726" y="3838"/>
                </a:lnTo>
                <a:lnTo>
                  <a:pt x="52806" y="2880"/>
                </a:lnTo>
                <a:lnTo>
                  <a:pt x="50886" y="2880"/>
                </a:lnTo>
                <a:lnTo>
                  <a:pt x="48966" y="1917"/>
                </a:lnTo>
                <a:lnTo>
                  <a:pt x="47045" y="958"/>
                </a:lnTo>
                <a:lnTo>
                  <a:pt x="44165" y="958"/>
                </a:lnTo>
                <a:lnTo>
                  <a:pt x="42245" y="0"/>
                </a:lnTo>
                <a:lnTo>
                  <a:pt x="31683" y="0"/>
                </a:lnTo>
                <a:lnTo>
                  <a:pt x="26883" y="958"/>
                </a:lnTo>
                <a:lnTo>
                  <a:pt x="22082" y="2880"/>
                </a:lnTo>
                <a:lnTo>
                  <a:pt x="18242" y="4797"/>
                </a:lnTo>
                <a:lnTo>
                  <a:pt x="14401" y="6720"/>
                </a:lnTo>
                <a:lnTo>
                  <a:pt x="10561" y="10561"/>
                </a:lnTo>
                <a:lnTo>
                  <a:pt x="7680" y="14400"/>
                </a:lnTo>
                <a:lnTo>
                  <a:pt x="4800" y="19197"/>
                </a:lnTo>
                <a:lnTo>
                  <a:pt x="2880" y="23996"/>
                </a:lnTo>
                <a:lnTo>
                  <a:pt x="975" y="29759"/>
                </a:lnTo>
                <a:lnTo>
                  <a:pt x="0" y="36479"/>
                </a:lnTo>
                <a:lnTo>
                  <a:pt x="0" y="50875"/>
                </a:lnTo>
                <a:lnTo>
                  <a:pt x="975" y="5759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8" name="object 408"/>
          <p:cNvSpPr/>
          <p:nvPr/>
        </p:nvSpPr>
        <p:spPr>
          <a:xfrm>
            <a:off x="4011960" y="8949862"/>
            <a:ext cx="51831" cy="106555"/>
          </a:xfrm>
          <a:custGeom>
            <a:avLst/>
            <a:gdLst/>
            <a:ahLst/>
            <a:cxnLst/>
            <a:rect l="l" t="t" r="r" b="b"/>
            <a:pathLst>
              <a:path w="51831" h="106555">
                <a:moveTo>
                  <a:pt x="18227" y="0"/>
                </a:moveTo>
                <a:lnTo>
                  <a:pt x="17282" y="0"/>
                </a:lnTo>
                <a:lnTo>
                  <a:pt x="16322" y="958"/>
                </a:lnTo>
                <a:lnTo>
                  <a:pt x="15346" y="958"/>
                </a:lnTo>
                <a:lnTo>
                  <a:pt x="14386" y="1917"/>
                </a:lnTo>
                <a:lnTo>
                  <a:pt x="14386" y="22075"/>
                </a:lnTo>
                <a:lnTo>
                  <a:pt x="1920" y="22075"/>
                </a:lnTo>
                <a:lnTo>
                  <a:pt x="944" y="23038"/>
                </a:lnTo>
                <a:lnTo>
                  <a:pt x="944" y="24955"/>
                </a:lnTo>
                <a:lnTo>
                  <a:pt x="0" y="25914"/>
                </a:lnTo>
                <a:lnTo>
                  <a:pt x="0" y="29754"/>
                </a:lnTo>
                <a:lnTo>
                  <a:pt x="944" y="31676"/>
                </a:lnTo>
                <a:lnTo>
                  <a:pt x="944" y="32634"/>
                </a:lnTo>
                <a:lnTo>
                  <a:pt x="1920" y="33593"/>
                </a:lnTo>
                <a:lnTo>
                  <a:pt x="14386" y="33593"/>
                </a:lnTo>
                <a:lnTo>
                  <a:pt x="14386" y="84475"/>
                </a:lnTo>
                <a:lnTo>
                  <a:pt x="15346" y="88314"/>
                </a:lnTo>
                <a:lnTo>
                  <a:pt x="15346" y="92154"/>
                </a:lnTo>
                <a:lnTo>
                  <a:pt x="16322" y="95036"/>
                </a:lnTo>
                <a:lnTo>
                  <a:pt x="18227" y="97916"/>
                </a:lnTo>
                <a:lnTo>
                  <a:pt x="20162" y="100792"/>
                </a:lnTo>
                <a:lnTo>
                  <a:pt x="22067" y="102716"/>
                </a:lnTo>
                <a:lnTo>
                  <a:pt x="24002" y="104633"/>
                </a:lnTo>
                <a:lnTo>
                  <a:pt x="26868" y="105596"/>
                </a:lnTo>
                <a:lnTo>
                  <a:pt x="29748" y="106555"/>
                </a:lnTo>
                <a:lnTo>
                  <a:pt x="44150" y="106555"/>
                </a:lnTo>
                <a:lnTo>
                  <a:pt x="45110" y="105596"/>
                </a:lnTo>
                <a:lnTo>
                  <a:pt x="47990" y="105596"/>
                </a:lnTo>
                <a:lnTo>
                  <a:pt x="48950" y="104633"/>
                </a:lnTo>
                <a:lnTo>
                  <a:pt x="49911" y="104633"/>
                </a:lnTo>
                <a:lnTo>
                  <a:pt x="50871" y="103674"/>
                </a:lnTo>
                <a:lnTo>
                  <a:pt x="51831" y="102716"/>
                </a:lnTo>
                <a:lnTo>
                  <a:pt x="51831" y="93113"/>
                </a:lnTo>
                <a:lnTo>
                  <a:pt x="50871" y="92154"/>
                </a:lnTo>
                <a:lnTo>
                  <a:pt x="48950" y="92154"/>
                </a:lnTo>
                <a:lnTo>
                  <a:pt x="47990" y="93113"/>
                </a:lnTo>
                <a:lnTo>
                  <a:pt x="47030" y="93113"/>
                </a:lnTo>
                <a:lnTo>
                  <a:pt x="46070" y="94078"/>
                </a:lnTo>
                <a:lnTo>
                  <a:pt x="35509" y="94078"/>
                </a:lnTo>
                <a:lnTo>
                  <a:pt x="32628" y="93113"/>
                </a:lnTo>
                <a:lnTo>
                  <a:pt x="31668" y="90231"/>
                </a:lnTo>
                <a:lnTo>
                  <a:pt x="29748" y="87357"/>
                </a:lnTo>
                <a:lnTo>
                  <a:pt x="28788" y="83516"/>
                </a:lnTo>
                <a:lnTo>
                  <a:pt x="28788" y="33593"/>
                </a:lnTo>
                <a:lnTo>
                  <a:pt x="50871" y="33593"/>
                </a:lnTo>
                <a:lnTo>
                  <a:pt x="51831" y="32634"/>
                </a:lnTo>
                <a:lnTo>
                  <a:pt x="51831" y="23038"/>
                </a:lnTo>
                <a:lnTo>
                  <a:pt x="50871" y="23038"/>
                </a:lnTo>
                <a:lnTo>
                  <a:pt x="50871" y="22075"/>
                </a:lnTo>
                <a:lnTo>
                  <a:pt x="28788" y="22075"/>
                </a:lnTo>
                <a:lnTo>
                  <a:pt x="28788" y="958"/>
                </a:lnTo>
                <a:lnTo>
                  <a:pt x="26868" y="958"/>
                </a:lnTo>
                <a:lnTo>
                  <a:pt x="25907" y="0"/>
                </a:lnTo>
                <a:lnTo>
                  <a:pt x="18227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9" name="object 409"/>
          <p:cNvSpPr/>
          <p:nvPr/>
        </p:nvSpPr>
        <p:spPr>
          <a:xfrm>
            <a:off x="4082994" y="8970978"/>
            <a:ext cx="68153" cy="86397"/>
          </a:xfrm>
          <a:custGeom>
            <a:avLst/>
            <a:gdLst/>
            <a:ahLst/>
            <a:cxnLst/>
            <a:rect l="l" t="t" r="r" b="b"/>
            <a:pathLst>
              <a:path w="68153" h="86397">
                <a:moveTo>
                  <a:pt x="68153" y="958"/>
                </a:moveTo>
                <a:lnTo>
                  <a:pt x="66233" y="958"/>
                </a:lnTo>
                <a:lnTo>
                  <a:pt x="65272" y="0"/>
                </a:lnTo>
                <a:lnTo>
                  <a:pt x="56631" y="0"/>
                </a:lnTo>
                <a:lnTo>
                  <a:pt x="55671" y="958"/>
                </a:lnTo>
                <a:lnTo>
                  <a:pt x="54726" y="958"/>
                </a:lnTo>
                <a:lnTo>
                  <a:pt x="53751" y="1921"/>
                </a:lnTo>
                <a:lnTo>
                  <a:pt x="53751" y="58561"/>
                </a:lnTo>
                <a:lnTo>
                  <a:pt x="49910" y="63358"/>
                </a:lnTo>
                <a:lnTo>
                  <a:pt x="46070" y="67197"/>
                </a:lnTo>
                <a:lnTo>
                  <a:pt x="42230" y="70079"/>
                </a:lnTo>
                <a:lnTo>
                  <a:pt x="38389" y="71996"/>
                </a:lnTo>
                <a:lnTo>
                  <a:pt x="35524" y="73920"/>
                </a:lnTo>
                <a:lnTo>
                  <a:pt x="28803" y="73920"/>
                </a:lnTo>
                <a:lnTo>
                  <a:pt x="25923" y="72961"/>
                </a:lnTo>
                <a:lnTo>
                  <a:pt x="24002" y="71996"/>
                </a:lnTo>
                <a:lnTo>
                  <a:pt x="22082" y="71038"/>
                </a:lnTo>
                <a:lnTo>
                  <a:pt x="20162" y="69114"/>
                </a:lnTo>
                <a:lnTo>
                  <a:pt x="19202" y="67197"/>
                </a:lnTo>
                <a:lnTo>
                  <a:pt x="17282" y="65275"/>
                </a:lnTo>
                <a:lnTo>
                  <a:pt x="16322" y="63358"/>
                </a:lnTo>
                <a:lnTo>
                  <a:pt x="15361" y="60476"/>
                </a:lnTo>
                <a:lnTo>
                  <a:pt x="15361" y="57596"/>
                </a:lnTo>
                <a:lnTo>
                  <a:pt x="14401" y="53756"/>
                </a:lnTo>
                <a:lnTo>
                  <a:pt x="14401" y="958"/>
                </a:lnTo>
                <a:lnTo>
                  <a:pt x="12481" y="958"/>
                </a:lnTo>
                <a:lnTo>
                  <a:pt x="11521" y="0"/>
                </a:lnTo>
                <a:lnTo>
                  <a:pt x="2880" y="0"/>
                </a:lnTo>
                <a:lnTo>
                  <a:pt x="1920" y="958"/>
                </a:lnTo>
                <a:lnTo>
                  <a:pt x="960" y="958"/>
                </a:lnTo>
                <a:lnTo>
                  <a:pt x="0" y="1921"/>
                </a:lnTo>
                <a:lnTo>
                  <a:pt x="0" y="56637"/>
                </a:lnTo>
                <a:lnTo>
                  <a:pt x="960" y="61435"/>
                </a:lnTo>
                <a:lnTo>
                  <a:pt x="1920" y="65275"/>
                </a:lnTo>
                <a:lnTo>
                  <a:pt x="2880" y="70079"/>
                </a:lnTo>
                <a:lnTo>
                  <a:pt x="3840" y="72961"/>
                </a:lnTo>
                <a:lnTo>
                  <a:pt x="6720" y="75835"/>
                </a:lnTo>
                <a:lnTo>
                  <a:pt x="8641" y="79676"/>
                </a:lnTo>
                <a:lnTo>
                  <a:pt x="11521" y="81599"/>
                </a:lnTo>
                <a:lnTo>
                  <a:pt x="15361" y="83516"/>
                </a:lnTo>
                <a:lnTo>
                  <a:pt x="19202" y="85438"/>
                </a:lnTo>
                <a:lnTo>
                  <a:pt x="23042" y="86397"/>
                </a:lnTo>
                <a:lnTo>
                  <a:pt x="32644" y="86397"/>
                </a:lnTo>
                <a:lnTo>
                  <a:pt x="37444" y="84479"/>
                </a:lnTo>
                <a:lnTo>
                  <a:pt x="42230" y="82558"/>
                </a:lnTo>
                <a:lnTo>
                  <a:pt x="46070" y="80640"/>
                </a:lnTo>
                <a:lnTo>
                  <a:pt x="50886" y="76800"/>
                </a:lnTo>
                <a:lnTo>
                  <a:pt x="55671" y="71996"/>
                </a:lnTo>
                <a:lnTo>
                  <a:pt x="55671" y="83516"/>
                </a:lnTo>
                <a:lnTo>
                  <a:pt x="56631" y="84479"/>
                </a:lnTo>
                <a:lnTo>
                  <a:pt x="67193" y="84479"/>
                </a:lnTo>
                <a:lnTo>
                  <a:pt x="67193" y="83516"/>
                </a:lnTo>
                <a:lnTo>
                  <a:pt x="68153" y="83516"/>
                </a:lnTo>
                <a:lnTo>
                  <a:pt x="68153" y="95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0" name="object 410"/>
          <p:cNvSpPr/>
          <p:nvPr/>
        </p:nvSpPr>
        <p:spPr>
          <a:xfrm>
            <a:off x="4178030" y="8970020"/>
            <a:ext cx="47045" cy="85438"/>
          </a:xfrm>
          <a:custGeom>
            <a:avLst/>
            <a:gdLst/>
            <a:ahLst/>
            <a:cxnLst/>
            <a:rect l="l" t="t" r="r" b="b"/>
            <a:pathLst>
              <a:path w="47045" h="85438">
                <a:moveTo>
                  <a:pt x="7680" y="85438"/>
                </a:moveTo>
                <a:lnTo>
                  <a:pt x="13441" y="85438"/>
                </a:lnTo>
                <a:lnTo>
                  <a:pt x="13441" y="84475"/>
                </a:lnTo>
                <a:lnTo>
                  <a:pt x="14401" y="84475"/>
                </a:lnTo>
                <a:lnTo>
                  <a:pt x="14401" y="30717"/>
                </a:lnTo>
                <a:lnTo>
                  <a:pt x="17282" y="27835"/>
                </a:lnTo>
                <a:lnTo>
                  <a:pt x="19202" y="24961"/>
                </a:lnTo>
                <a:lnTo>
                  <a:pt x="20162" y="23038"/>
                </a:lnTo>
                <a:lnTo>
                  <a:pt x="22082" y="20156"/>
                </a:lnTo>
                <a:lnTo>
                  <a:pt x="24002" y="19197"/>
                </a:lnTo>
                <a:lnTo>
                  <a:pt x="24963" y="17276"/>
                </a:lnTo>
                <a:lnTo>
                  <a:pt x="26883" y="16317"/>
                </a:lnTo>
                <a:lnTo>
                  <a:pt x="28803" y="15358"/>
                </a:lnTo>
                <a:lnTo>
                  <a:pt x="29763" y="14400"/>
                </a:lnTo>
                <a:lnTo>
                  <a:pt x="31683" y="13435"/>
                </a:lnTo>
                <a:lnTo>
                  <a:pt x="36484" y="13435"/>
                </a:lnTo>
                <a:lnTo>
                  <a:pt x="37429" y="14400"/>
                </a:lnTo>
                <a:lnTo>
                  <a:pt x="40325" y="14400"/>
                </a:lnTo>
                <a:lnTo>
                  <a:pt x="41269" y="15358"/>
                </a:lnTo>
                <a:lnTo>
                  <a:pt x="42245" y="15358"/>
                </a:lnTo>
                <a:lnTo>
                  <a:pt x="43205" y="16317"/>
                </a:lnTo>
                <a:lnTo>
                  <a:pt x="45110" y="16317"/>
                </a:lnTo>
                <a:lnTo>
                  <a:pt x="45110" y="15358"/>
                </a:lnTo>
                <a:lnTo>
                  <a:pt x="46085" y="15358"/>
                </a:lnTo>
                <a:lnTo>
                  <a:pt x="46085" y="13435"/>
                </a:lnTo>
                <a:lnTo>
                  <a:pt x="47045" y="13435"/>
                </a:lnTo>
                <a:lnTo>
                  <a:pt x="47045" y="4797"/>
                </a:lnTo>
                <a:lnTo>
                  <a:pt x="46085" y="4797"/>
                </a:lnTo>
                <a:lnTo>
                  <a:pt x="46085" y="2880"/>
                </a:lnTo>
                <a:lnTo>
                  <a:pt x="45110" y="1917"/>
                </a:lnTo>
                <a:lnTo>
                  <a:pt x="44150" y="1917"/>
                </a:lnTo>
                <a:lnTo>
                  <a:pt x="43205" y="958"/>
                </a:lnTo>
                <a:lnTo>
                  <a:pt x="40325" y="958"/>
                </a:lnTo>
                <a:lnTo>
                  <a:pt x="39364" y="0"/>
                </a:lnTo>
                <a:lnTo>
                  <a:pt x="31683" y="0"/>
                </a:lnTo>
                <a:lnTo>
                  <a:pt x="29763" y="958"/>
                </a:lnTo>
                <a:lnTo>
                  <a:pt x="27843" y="958"/>
                </a:lnTo>
                <a:lnTo>
                  <a:pt x="26883" y="1917"/>
                </a:lnTo>
                <a:lnTo>
                  <a:pt x="24963" y="2880"/>
                </a:lnTo>
                <a:lnTo>
                  <a:pt x="23042" y="3838"/>
                </a:lnTo>
                <a:lnTo>
                  <a:pt x="21122" y="5756"/>
                </a:lnTo>
                <a:lnTo>
                  <a:pt x="19202" y="7679"/>
                </a:lnTo>
                <a:lnTo>
                  <a:pt x="17282" y="9596"/>
                </a:lnTo>
                <a:lnTo>
                  <a:pt x="15361" y="12476"/>
                </a:lnTo>
                <a:lnTo>
                  <a:pt x="13441" y="15358"/>
                </a:lnTo>
                <a:lnTo>
                  <a:pt x="13441" y="2880"/>
                </a:lnTo>
                <a:lnTo>
                  <a:pt x="12481" y="1917"/>
                </a:lnTo>
                <a:lnTo>
                  <a:pt x="11521" y="1917"/>
                </a:lnTo>
                <a:lnTo>
                  <a:pt x="10561" y="958"/>
                </a:lnTo>
                <a:lnTo>
                  <a:pt x="2880" y="958"/>
                </a:lnTo>
                <a:lnTo>
                  <a:pt x="1920" y="1917"/>
                </a:lnTo>
                <a:lnTo>
                  <a:pt x="960" y="1917"/>
                </a:lnTo>
                <a:lnTo>
                  <a:pt x="960" y="2880"/>
                </a:lnTo>
                <a:lnTo>
                  <a:pt x="0" y="2880"/>
                </a:lnTo>
                <a:lnTo>
                  <a:pt x="0" y="83516"/>
                </a:lnTo>
                <a:lnTo>
                  <a:pt x="960" y="84475"/>
                </a:lnTo>
                <a:lnTo>
                  <a:pt x="1920" y="85438"/>
                </a:lnTo>
                <a:lnTo>
                  <a:pt x="7680" y="8543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1" name="object 411"/>
          <p:cNvSpPr/>
          <p:nvPr/>
        </p:nvSpPr>
        <p:spPr>
          <a:xfrm>
            <a:off x="4241383" y="8970978"/>
            <a:ext cx="14401" cy="84479"/>
          </a:xfrm>
          <a:custGeom>
            <a:avLst/>
            <a:gdLst/>
            <a:ahLst/>
            <a:cxnLst/>
            <a:rect l="l" t="t" r="r" b="b"/>
            <a:pathLst>
              <a:path w="14401" h="84479">
                <a:moveTo>
                  <a:pt x="0" y="958"/>
                </a:moveTo>
                <a:lnTo>
                  <a:pt x="0" y="83516"/>
                </a:lnTo>
                <a:lnTo>
                  <a:pt x="960" y="83516"/>
                </a:lnTo>
                <a:lnTo>
                  <a:pt x="960" y="84479"/>
                </a:lnTo>
                <a:lnTo>
                  <a:pt x="13441" y="84479"/>
                </a:lnTo>
                <a:lnTo>
                  <a:pt x="13441" y="83516"/>
                </a:lnTo>
                <a:lnTo>
                  <a:pt x="14401" y="83516"/>
                </a:lnTo>
                <a:lnTo>
                  <a:pt x="14401" y="1921"/>
                </a:lnTo>
                <a:lnTo>
                  <a:pt x="13441" y="958"/>
                </a:lnTo>
                <a:lnTo>
                  <a:pt x="12481" y="958"/>
                </a:lnTo>
                <a:lnTo>
                  <a:pt x="11521" y="0"/>
                </a:lnTo>
                <a:lnTo>
                  <a:pt x="3840" y="0"/>
                </a:lnTo>
                <a:lnTo>
                  <a:pt x="2880" y="958"/>
                </a:lnTo>
                <a:lnTo>
                  <a:pt x="0" y="95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2" name="object 412"/>
          <p:cNvSpPr/>
          <p:nvPr/>
        </p:nvSpPr>
        <p:spPr>
          <a:xfrm>
            <a:off x="4239463" y="8938337"/>
            <a:ext cx="18242" cy="17282"/>
          </a:xfrm>
          <a:custGeom>
            <a:avLst/>
            <a:gdLst/>
            <a:ahLst/>
            <a:cxnLst/>
            <a:rect l="l" t="t" r="r" b="b"/>
            <a:pathLst>
              <a:path w="18242" h="17282">
                <a:moveTo>
                  <a:pt x="18242" y="8644"/>
                </a:moveTo>
                <a:lnTo>
                  <a:pt x="18242" y="5762"/>
                </a:lnTo>
                <a:lnTo>
                  <a:pt x="17282" y="2880"/>
                </a:lnTo>
                <a:lnTo>
                  <a:pt x="16322" y="1921"/>
                </a:lnTo>
                <a:lnTo>
                  <a:pt x="15361" y="964"/>
                </a:lnTo>
                <a:lnTo>
                  <a:pt x="12481" y="0"/>
                </a:lnTo>
                <a:lnTo>
                  <a:pt x="5760" y="0"/>
                </a:lnTo>
                <a:lnTo>
                  <a:pt x="2880" y="964"/>
                </a:lnTo>
                <a:lnTo>
                  <a:pt x="1920" y="1921"/>
                </a:lnTo>
                <a:lnTo>
                  <a:pt x="960" y="2880"/>
                </a:lnTo>
                <a:lnTo>
                  <a:pt x="0" y="5762"/>
                </a:lnTo>
                <a:lnTo>
                  <a:pt x="0" y="12483"/>
                </a:lnTo>
                <a:lnTo>
                  <a:pt x="960" y="14400"/>
                </a:lnTo>
                <a:lnTo>
                  <a:pt x="1920" y="16323"/>
                </a:lnTo>
                <a:lnTo>
                  <a:pt x="2880" y="17282"/>
                </a:lnTo>
                <a:lnTo>
                  <a:pt x="15361" y="17282"/>
                </a:lnTo>
                <a:lnTo>
                  <a:pt x="16322" y="15364"/>
                </a:lnTo>
                <a:lnTo>
                  <a:pt x="17282" y="14400"/>
                </a:lnTo>
                <a:lnTo>
                  <a:pt x="18242" y="12483"/>
                </a:lnTo>
                <a:lnTo>
                  <a:pt x="18242" y="86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3" name="object 413"/>
          <p:cNvSpPr/>
          <p:nvPr/>
        </p:nvSpPr>
        <p:spPr>
          <a:xfrm>
            <a:off x="4282668" y="8970020"/>
            <a:ext cx="68153" cy="85438"/>
          </a:xfrm>
          <a:custGeom>
            <a:avLst/>
            <a:gdLst/>
            <a:ahLst/>
            <a:cxnLst/>
            <a:rect l="l" t="t" r="r" b="b"/>
            <a:pathLst>
              <a:path w="68153" h="85438">
                <a:moveTo>
                  <a:pt x="13441" y="14400"/>
                </a:moveTo>
                <a:lnTo>
                  <a:pt x="13441" y="2880"/>
                </a:lnTo>
                <a:lnTo>
                  <a:pt x="12481" y="2880"/>
                </a:lnTo>
                <a:lnTo>
                  <a:pt x="12481" y="1917"/>
                </a:lnTo>
                <a:lnTo>
                  <a:pt x="11521" y="1917"/>
                </a:lnTo>
                <a:lnTo>
                  <a:pt x="10561" y="958"/>
                </a:lnTo>
                <a:lnTo>
                  <a:pt x="2880" y="958"/>
                </a:lnTo>
                <a:lnTo>
                  <a:pt x="1920" y="1917"/>
                </a:lnTo>
                <a:lnTo>
                  <a:pt x="0" y="1917"/>
                </a:lnTo>
                <a:lnTo>
                  <a:pt x="0" y="84475"/>
                </a:lnTo>
                <a:lnTo>
                  <a:pt x="960" y="84475"/>
                </a:lnTo>
                <a:lnTo>
                  <a:pt x="960" y="85438"/>
                </a:lnTo>
                <a:lnTo>
                  <a:pt x="13441" y="85438"/>
                </a:lnTo>
                <a:lnTo>
                  <a:pt x="13441" y="84475"/>
                </a:lnTo>
                <a:lnTo>
                  <a:pt x="14401" y="84475"/>
                </a:lnTo>
                <a:lnTo>
                  <a:pt x="14401" y="27835"/>
                </a:lnTo>
                <a:lnTo>
                  <a:pt x="18242" y="23038"/>
                </a:lnTo>
                <a:lnTo>
                  <a:pt x="22082" y="19197"/>
                </a:lnTo>
                <a:lnTo>
                  <a:pt x="25923" y="16317"/>
                </a:lnTo>
                <a:lnTo>
                  <a:pt x="29763" y="13435"/>
                </a:lnTo>
                <a:lnTo>
                  <a:pt x="33604" y="12476"/>
                </a:lnTo>
                <a:lnTo>
                  <a:pt x="39364" y="12476"/>
                </a:lnTo>
                <a:lnTo>
                  <a:pt x="42230" y="13435"/>
                </a:lnTo>
                <a:lnTo>
                  <a:pt x="44165" y="14400"/>
                </a:lnTo>
                <a:lnTo>
                  <a:pt x="47045" y="15358"/>
                </a:lnTo>
                <a:lnTo>
                  <a:pt x="47990" y="16317"/>
                </a:lnTo>
                <a:lnTo>
                  <a:pt x="49911" y="18240"/>
                </a:lnTo>
                <a:lnTo>
                  <a:pt x="50886" y="21115"/>
                </a:lnTo>
                <a:lnTo>
                  <a:pt x="51831" y="23038"/>
                </a:lnTo>
                <a:lnTo>
                  <a:pt x="52791" y="25920"/>
                </a:lnTo>
                <a:lnTo>
                  <a:pt x="53751" y="28800"/>
                </a:lnTo>
                <a:lnTo>
                  <a:pt x="53751" y="84475"/>
                </a:lnTo>
                <a:lnTo>
                  <a:pt x="54711" y="84475"/>
                </a:lnTo>
                <a:lnTo>
                  <a:pt x="55671" y="85438"/>
                </a:lnTo>
                <a:lnTo>
                  <a:pt x="67193" y="85438"/>
                </a:lnTo>
                <a:lnTo>
                  <a:pt x="67193" y="84475"/>
                </a:lnTo>
                <a:lnTo>
                  <a:pt x="68153" y="84475"/>
                </a:lnTo>
                <a:lnTo>
                  <a:pt x="68153" y="23996"/>
                </a:lnTo>
                <a:lnTo>
                  <a:pt x="67193" y="20156"/>
                </a:lnTo>
                <a:lnTo>
                  <a:pt x="66233" y="16317"/>
                </a:lnTo>
                <a:lnTo>
                  <a:pt x="64312" y="12476"/>
                </a:lnTo>
                <a:lnTo>
                  <a:pt x="62392" y="9596"/>
                </a:lnTo>
                <a:lnTo>
                  <a:pt x="59512" y="6720"/>
                </a:lnTo>
                <a:lnTo>
                  <a:pt x="56631" y="4797"/>
                </a:lnTo>
                <a:lnTo>
                  <a:pt x="52791" y="2880"/>
                </a:lnTo>
                <a:lnTo>
                  <a:pt x="49911" y="958"/>
                </a:lnTo>
                <a:lnTo>
                  <a:pt x="45110" y="0"/>
                </a:lnTo>
                <a:lnTo>
                  <a:pt x="35524" y="0"/>
                </a:lnTo>
                <a:lnTo>
                  <a:pt x="30708" y="958"/>
                </a:lnTo>
                <a:lnTo>
                  <a:pt x="26883" y="3838"/>
                </a:lnTo>
                <a:lnTo>
                  <a:pt x="22082" y="5756"/>
                </a:lnTo>
                <a:lnTo>
                  <a:pt x="17282" y="9596"/>
                </a:lnTo>
                <a:lnTo>
                  <a:pt x="13441" y="144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4" name="object 414"/>
          <p:cNvSpPr/>
          <p:nvPr/>
        </p:nvSpPr>
        <p:spPr>
          <a:xfrm>
            <a:off x="4387306" y="8983455"/>
            <a:ext cx="47990" cy="43202"/>
          </a:xfrm>
          <a:custGeom>
            <a:avLst/>
            <a:gdLst/>
            <a:ahLst/>
            <a:cxnLst/>
            <a:rect l="l" t="t" r="r" b="b"/>
            <a:pathLst>
              <a:path w="47990" h="43202">
                <a:moveTo>
                  <a:pt x="960" y="24961"/>
                </a:moveTo>
                <a:lnTo>
                  <a:pt x="0" y="20164"/>
                </a:lnTo>
                <a:lnTo>
                  <a:pt x="0" y="40320"/>
                </a:lnTo>
                <a:lnTo>
                  <a:pt x="960" y="39361"/>
                </a:lnTo>
                <a:lnTo>
                  <a:pt x="2880" y="40320"/>
                </a:lnTo>
                <a:lnTo>
                  <a:pt x="4800" y="41279"/>
                </a:lnTo>
                <a:lnTo>
                  <a:pt x="7680" y="42243"/>
                </a:lnTo>
                <a:lnTo>
                  <a:pt x="10561" y="43202"/>
                </a:lnTo>
                <a:lnTo>
                  <a:pt x="21107" y="43202"/>
                </a:lnTo>
                <a:lnTo>
                  <a:pt x="25923" y="42243"/>
                </a:lnTo>
                <a:lnTo>
                  <a:pt x="29763" y="41279"/>
                </a:lnTo>
                <a:lnTo>
                  <a:pt x="33604" y="40320"/>
                </a:lnTo>
                <a:lnTo>
                  <a:pt x="36484" y="38403"/>
                </a:lnTo>
                <a:lnTo>
                  <a:pt x="39349" y="35522"/>
                </a:lnTo>
                <a:lnTo>
                  <a:pt x="42230" y="33599"/>
                </a:lnTo>
                <a:lnTo>
                  <a:pt x="44165" y="30723"/>
                </a:lnTo>
                <a:lnTo>
                  <a:pt x="45110" y="26884"/>
                </a:lnTo>
                <a:lnTo>
                  <a:pt x="47030" y="23044"/>
                </a:lnTo>
                <a:lnTo>
                  <a:pt x="47990" y="19205"/>
                </a:lnTo>
                <a:lnTo>
                  <a:pt x="47990" y="12484"/>
                </a:lnTo>
                <a:lnTo>
                  <a:pt x="47030" y="9602"/>
                </a:lnTo>
                <a:lnTo>
                  <a:pt x="46070" y="6720"/>
                </a:lnTo>
                <a:lnTo>
                  <a:pt x="45110" y="3840"/>
                </a:lnTo>
                <a:lnTo>
                  <a:pt x="44165" y="1923"/>
                </a:lnTo>
                <a:lnTo>
                  <a:pt x="42230" y="0"/>
                </a:lnTo>
                <a:lnTo>
                  <a:pt x="33604" y="9602"/>
                </a:lnTo>
                <a:lnTo>
                  <a:pt x="33604" y="19205"/>
                </a:lnTo>
                <a:lnTo>
                  <a:pt x="32644" y="21122"/>
                </a:lnTo>
                <a:lnTo>
                  <a:pt x="31668" y="24003"/>
                </a:lnTo>
                <a:lnTo>
                  <a:pt x="30708" y="25920"/>
                </a:lnTo>
                <a:lnTo>
                  <a:pt x="29763" y="26884"/>
                </a:lnTo>
                <a:lnTo>
                  <a:pt x="27828" y="28802"/>
                </a:lnTo>
                <a:lnTo>
                  <a:pt x="26883" y="29760"/>
                </a:lnTo>
                <a:lnTo>
                  <a:pt x="23987" y="30723"/>
                </a:lnTo>
                <a:lnTo>
                  <a:pt x="22082" y="31682"/>
                </a:lnTo>
                <a:lnTo>
                  <a:pt x="20162" y="32641"/>
                </a:lnTo>
                <a:lnTo>
                  <a:pt x="11521" y="32641"/>
                </a:lnTo>
                <a:lnTo>
                  <a:pt x="7680" y="30723"/>
                </a:lnTo>
                <a:lnTo>
                  <a:pt x="4800" y="27843"/>
                </a:lnTo>
                <a:lnTo>
                  <a:pt x="960" y="249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5" name="object 415"/>
          <p:cNvSpPr/>
          <p:nvPr/>
        </p:nvSpPr>
        <p:spPr>
          <a:xfrm>
            <a:off x="4382505" y="9068895"/>
            <a:ext cx="34564" cy="18239"/>
          </a:xfrm>
          <a:custGeom>
            <a:avLst/>
            <a:gdLst/>
            <a:ahLst/>
            <a:cxnLst/>
            <a:rect l="l" t="t" r="r" b="b"/>
            <a:pathLst>
              <a:path w="34564" h="18239">
                <a:moveTo>
                  <a:pt x="30723" y="6720"/>
                </a:moveTo>
                <a:lnTo>
                  <a:pt x="26883" y="7679"/>
                </a:lnTo>
                <a:lnTo>
                  <a:pt x="15361" y="7679"/>
                </a:lnTo>
                <a:lnTo>
                  <a:pt x="10561" y="6720"/>
                </a:lnTo>
                <a:lnTo>
                  <a:pt x="6720" y="4797"/>
                </a:lnTo>
                <a:lnTo>
                  <a:pt x="1920" y="2880"/>
                </a:lnTo>
                <a:lnTo>
                  <a:pt x="0" y="0"/>
                </a:lnTo>
                <a:lnTo>
                  <a:pt x="960" y="15358"/>
                </a:lnTo>
                <a:lnTo>
                  <a:pt x="5760" y="17282"/>
                </a:lnTo>
                <a:lnTo>
                  <a:pt x="9601" y="18239"/>
                </a:lnTo>
                <a:lnTo>
                  <a:pt x="28788" y="18239"/>
                </a:lnTo>
                <a:lnTo>
                  <a:pt x="34564" y="17282"/>
                </a:lnTo>
                <a:lnTo>
                  <a:pt x="33604" y="5762"/>
                </a:lnTo>
                <a:lnTo>
                  <a:pt x="30723" y="67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6" name="object 416"/>
          <p:cNvSpPr/>
          <p:nvPr/>
        </p:nvSpPr>
        <p:spPr>
          <a:xfrm>
            <a:off x="4369064" y="8970020"/>
            <a:ext cx="74874" cy="116157"/>
          </a:xfrm>
          <a:custGeom>
            <a:avLst/>
            <a:gdLst/>
            <a:ahLst/>
            <a:cxnLst/>
            <a:rect l="l" t="t" r="r" b="b"/>
            <a:pathLst>
              <a:path w="74874" h="116157">
                <a:moveTo>
                  <a:pt x="960" y="88314"/>
                </a:moveTo>
                <a:lnTo>
                  <a:pt x="0" y="90237"/>
                </a:lnTo>
                <a:lnTo>
                  <a:pt x="0" y="101755"/>
                </a:lnTo>
                <a:lnTo>
                  <a:pt x="1920" y="104637"/>
                </a:lnTo>
                <a:lnTo>
                  <a:pt x="2880" y="107513"/>
                </a:lnTo>
                <a:lnTo>
                  <a:pt x="4800" y="109435"/>
                </a:lnTo>
                <a:lnTo>
                  <a:pt x="7680" y="111352"/>
                </a:lnTo>
                <a:lnTo>
                  <a:pt x="10561" y="113275"/>
                </a:lnTo>
                <a:lnTo>
                  <a:pt x="14401" y="114234"/>
                </a:lnTo>
                <a:lnTo>
                  <a:pt x="13441" y="98875"/>
                </a:lnTo>
                <a:lnTo>
                  <a:pt x="13441" y="93117"/>
                </a:lnTo>
                <a:lnTo>
                  <a:pt x="14401" y="92154"/>
                </a:lnTo>
                <a:lnTo>
                  <a:pt x="14401" y="90237"/>
                </a:lnTo>
                <a:lnTo>
                  <a:pt x="15361" y="88314"/>
                </a:lnTo>
                <a:lnTo>
                  <a:pt x="15361" y="87355"/>
                </a:lnTo>
                <a:lnTo>
                  <a:pt x="16322" y="86397"/>
                </a:lnTo>
                <a:lnTo>
                  <a:pt x="17282" y="85438"/>
                </a:lnTo>
                <a:lnTo>
                  <a:pt x="18242" y="83516"/>
                </a:lnTo>
                <a:lnTo>
                  <a:pt x="20162" y="82558"/>
                </a:lnTo>
                <a:lnTo>
                  <a:pt x="21122" y="80634"/>
                </a:lnTo>
                <a:lnTo>
                  <a:pt x="23042" y="79676"/>
                </a:lnTo>
                <a:lnTo>
                  <a:pt x="44165" y="80634"/>
                </a:lnTo>
                <a:lnTo>
                  <a:pt x="48950" y="80634"/>
                </a:lnTo>
                <a:lnTo>
                  <a:pt x="52791" y="81599"/>
                </a:lnTo>
                <a:lnTo>
                  <a:pt x="54726" y="83516"/>
                </a:lnTo>
                <a:lnTo>
                  <a:pt x="57591" y="85438"/>
                </a:lnTo>
                <a:lnTo>
                  <a:pt x="59512" y="87355"/>
                </a:lnTo>
                <a:lnTo>
                  <a:pt x="59512" y="93117"/>
                </a:lnTo>
                <a:lnTo>
                  <a:pt x="58567" y="95035"/>
                </a:lnTo>
                <a:lnTo>
                  <a:pt x="57591" y="96958"/>
                </a:lnTo>
                <a:lnTo>
                  <a:pt x="57591" y="98875"/>
                </a:lnTo>
                <a:lnTo>
                  <a:pt x="55686" y="99834"/>
                </a:lnTo>
                <a:lnTo>
                  <a:pt x="53751" y="101755"/>
                </a:lnTo>
                <a:lnTo>
                  <a:pt x="52791" y="102714"/>
                </a:lnTo>
                <a:lnTo>
                  <a:pt x="49911" y="104637"/>
                </a:lnTo>
                <a:lnTo>
                  <a:pt x="47045" y="104637"/>
                </a:lnTo>
                <a:lnTo>
                  <a:pt x="48005" y="116157"/>
                </a:lnTo>
                <a:lnTo>
                  <a:pt x="52791" y="115193"/>
                </a:lnTo>
                <a:lnTo>
                  <a:pt x="57591" y="114234"/>
                </a:lnTo>
                <a:lnTo>
                  <a:pt x="61432" y="111352"/>
                </a:lnTo>
                <a:lnTo>
                  <a:pt x="64312" y="109435"/>
                </a:lnTo>
                <a:lnTo>
                  <a:pt x="68153" y="106555"/>
                </a:lnTo>
                <a:lnTo>
                  <a:pt x="70073" y="103673"/>
                </a:lnTo>
                <a:lnTo>
                  <a:pt x="71993" y="100797"/>
                </a:lnTo>
                <a:lnTo>
                  <a:pt x="72953" y="96958"/>
                </a:lnTo>
                <a:lnTo>
                  <a:pt x="73913" y="94076"/>
                </a:lnTo>
                <a:lnTo>
                  <a:pt x="73913" y="86397"/>
                </a:lnTo>
                <a:lnTo>
                  <a:pt x="72953" y="83516"/>
                </a:lnTo>
                <a:lnTo>
                  <a:pt x="71993" y="81599"/>
                </a:lnTo>
                <a:lnTo>
                  <a:pt x="70073" y="78717"/>
                </a:lnTo>
                <a:lnTo>
                  <a:pt x="68153" y="76794"/>
                </a:lnTo>
                <a:lnTo>
                  <a:pt x="66233" y="74878"/>
                </a:lnTo>
                <a:lnTo>
                  <a:pt x="63352" y="72955"/>
                </a:lnTo>
                <a:lnTo>
                  <a:pt x="60472" y="71038"/>
                </a:lnTo>
                <a:lnTo>
                  <a:pt x="57591" y="70073"/>
                </a:lnTo>
                <a:lnTo>
                  <a:pt x="54726" y="69114"/>
                </a:lnTo>
                <a:lnTo>
                  <a:pt x="47045" y="69114"/>
                </a:lnTo>
                <a:lnTo>
                  <a:pt x="25923" y="68156"/>
                </a:lnTo>
                <a:lnTo>
                  <a:pt x="23042" y="68156"/>
                </a:lnTo>
                <a:lnTo>
                  <a:pt x="20162" y="67199"/>
                </a:lnTo>
                <a:lnTo>
                  <a:pt x="18242" y="65275"/>
                </a:lnTo>
                <a:lnTo>
                  <a:pt x="16322" y="64317"/>
                </a:lnTo>
                <a:lnTo>
                  <a:pt x="15361" y="62394"/>
                </a:lnTo>
                <a:lnTo>
                  <a:pt x="15361" y="58555"/>
                </a:lnTo>
                <a:lnTo>
                  <a:pt x="16322" y="57596"/>
                </a:lnTo>
                <a:lnTo>
                  <a:pt x="16322" y="55679"/>
                </a:lnTo>
                <a:lnTo>
                  <a:pt x="17282" y="54714"/>
                </a:lnTo>
                <a:lnTo>
                  <a:pt x="18242" y="53756"/>
                </a:lnTo>
                <a:lnTo>
                  <a:pt x="18242" y="23996"/>
                </a:lnTo>
                <a:lnTo>
                  <a:pt x="19202" y="22079"/>
                </a:lnTo>
                <a:lnTo>
                  <a:pt x="20162" y="20156"/>
                </a:lnTo>
                <a:lnTo>
                  <a:pt x="21122" y="18240"/>
                </a:lnTo>
                <a:lnTo>
                  <a:pt x="22082" y="16317"/>
                </a:lnTo>
                <a:lnTo>
                  <a:pt x="24002" y="14400"/>
                </a:lnTo>
                <a:lnTo>
                  <a:pt x="25923" y="13435"/>
                </a:lnTo>
                <a:lnTo>
                  <a:pt x="27843" y="12476"/>
                </a:lnTo>
                <a:lnTo>
                  <a:pt x="29763" y="11518"/>
                </a:lnTo>
                <a:lnTo>
                  <a:pt x="40325" y="11518"/>
                </a:lnTo>
                <a:lnTo>
                  <a:pt x="44165" y="12476"/>
                </a:lnTo>
                <a:lnTo>
                  <a:pt x="47045" y="15358"/>
                </a:lnTo>
                <a:lnTo>
                  <a:pt x="50886" y="19197"/>
                </a:lnTo>
                <a:lnTo>
                  <a:pt x="51846" y="23038"/>
                </a:lnTo>
                <a:lnTo>
                  <a:pt x="60472" y="13435"/>
                </a:lnTo>
                <a:lnTo>
                  <a:pt x="72953" y="13435"/>
                </a:lnTo>
                <a:lnTo>
                  <a:pt x="72953" y="12476"/>
                </a:lnTo>
                <a:lnTo>
                  <a:pt x="73913" y="11518"/>
                </a:lnTo>
                <a:lnTo>
                  <a:pt x="74874" y="10561"/>
                </a:lnTo>
                <a:lnTo>
                  <a:pt x="74874" y="3838"/>
                </a:lnTo>
                <a:lnTo>
                  <a:pt x="73913" y="2880"/>
                </a:lnTo>
                <a:lnTo>
                  <a:pt x="72953" y="1917"/>
                </a:lnTo>
                <a:lnTo>
                  <a:pt x="48005" y="1917"/>
                </a:lnTo>
                <a:lnTo>
                  <a:pt x="46070" y="958"/>
                </a:lnTo>
                <a:lnTo>
                  <a:pt x="42230" y="958"/>
                </a:lnTo>
                <a:lnTo>
                  <a:pt x="39349" y="0"/>
                </a:lnTo>
                <a:lnTo>
                  <a:pt x="30723" y="0"/>
                </a:lnTo>
                <a:lnTo>
                  <a:pt x="26883" y="958"/>
                </a:lnTo>
                <a:lnTo>
                  <a:pt x="23042" y="1917"/>
                </a:lnTo>
                <a:lnTo>
                  <a:pt x="19202" y="3838"/>
                </a:lnTo>
                <a:lnTo>
                  <a:pt x="15361" y="5756"/>
                </a:lnTo>
                <a:lnTo>
                  <a:pt x="13441" y="7679"/>
                </a:lnTo>
                <a:lnTo>
                  <a:pt x="10561" y="10561"/>
                </a:lnTo>
                <a:lnTo>
                  <a:pt x="8641" y="13435"/>
                </a:lnTo>
                <a:lnTo>
                  <a:pt x="6720" y="17276"/>
                </a:lnTo>
                <a:lnTo>
                  <a:pt x="4800" y="20156"/>
                </a:lnTo>
                <a:lnTo>
                  <a:pt x="4800" y="36479"/>
                </a:lnTo>
                <a:lnTo>
                  <a:pt x="5760" y="39355"/>
                </a:lnTo>
                <a:lnTo>
                  <a:pt x="6720" y="41279"/>
                </a:lnTo>
                <a:lnTo>
                  <a:pt x="8641" y="44159"/>
                </a:lnTo>
                <a:lnTo>
                  <a:pt x="10561" y="46076"/>
                </a:lnTo>
                <a:lnTo>
                  <a:pt x="7680" y="48958"/>
                </a:lnTo>
                <a:lnTo>
                  <a:pt x="5760" y="50875"/>
                </a:lnTo>
                <a:lnTo>
                  <a:pt x="4800" y="53756"/>
                </a:lnTo>
                <a:lnTo>
                  <a:pt x="2880" y="56637"/>
                </a:lnTo>
                <a:lnTo>
                  <a:pt x="2880" y="68156"/>
                </a:lnTo>
                <a:lnTo>
                  <a:pt x="4800" y="71038"/>
                </a:lnTo>
                <a:lnTo>
                  <a:pt x="5760" y="72955"/>
                </a:lnTo>
                <a:lnTo>
                  <a:pt x="8641" y="74878"/>
                </a:lnTo>
                <a:lnTo>
                  <a:pt x="11521" y="75837"/>
                </a:lnTo>
                <a:lnTo>
                  <a:pt x="9601" y="77759"/>
                </a:lnTo>
                <a:lnTo>
                  <a:pt x="7680" y="78717"/>
                </a:lnTo>
                <a:lnTo>
                  <a:pt x="5760" y="80634"/>
                </a:lnTo>
                <a:lnTo>
                  <a:pt x="4800" y="82558"/>
                </a:lnTo>
                <a:lnTo>
                  <a:pt x="3840" y="83516"/>
                </a:lnTo>
                <a:lnTo>
                  <a:pt x="2880" y="85438"/>
                </a:lnTo>
                <a:lnTo>
                  <a:pt x="1920" y="87355"/>
                </a:lnTo>
                <a:lnTo>
                  <a:pt x="960" y="8831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7" name="object 417"/>
          <p:cNvSpPr/>
          <p:nvPr/>
        </p:nvSpPr>
        <p:spPr>
          <a:xfrm>
            <a:off x="4485223" y="8970978"/>
            <a:ext cx="33604" cy="116156"/>
          </a:xfrm>
          <a:custGeom>
            <a:avLst/>
            <a:gdLst/>
            <a:ahLst/>
            <a:cxnLst/>
            <a:rect l="l" t="t" r="r" b="b"/>
            <a:pathLst>
              <a:path w="33604" h="116156">
                <a:moveTo>
                  <a:pt x="18242" y="116156"/>
                </a:moveTo>
                <a:lnTo>
                  <a:pt x="21107" y="114234"/>
                </a:lnTo>
                <a:lnTo>
                  <a:pt x="23987" y="113275"/>
                </a:lnTo>
                <a:lnTo>
                  <a:pt x="26883" y="111358"/>
                </a:lnTo>
                <a:lnTo>
                  <a:pt x="30708" y="106555"/>
                </a:lnTo>
                <a:lnTo>
                  <a:pt x="32644" y="99838"/>
                </a:lnTo>
                <a:lnTo>
                  <a:pt x="33604" y="95999"/>
                </a:lnTo>
                <a:lnTo>
                  <a:pt x="33604" y="958"/>
                </a:lnTo>
                <a:lnTo>
                  <a:pt x="31668" y="958"/>
                </a:lnTo>
                <a:lnTo>
                  <a:pt x="30708" y="0"/>
                </a:lnTo>
                <a:lnTo>
                  <a:pt x="23042" y="0"/>
                </a:lnTo>
                <a:lnTo>
                  <a:pt x="22082" y="958"/>
                </a:lnTo>
                <a:lnTo>
                  <a:pt x="20162" y="958"/>
                </a:lnTo>
                <a:lnTo>
                  <a:pt x="19202" y="1921"/>
                </a:lnTo>
                <a:lnTo>
                  <a:pt x="19202" y="93117"/>
                </a:lnTo>
                <a:lnTo>
                  <a:pt x="18242" y="95035"/>
                </a:lnTo>
                <a:lnTo>
                  <a:pt x="18242" y="96958"/>
                </a:lnTo>
                <a:lnTo>
                  <a:pt x="17266" y="98875"/>
                </a:lnTo>
                <a:lnTo>
                  <a:pt x="16322" y="99838"/>
                </a:lnTo>
                <a:lnTo>
                  <a:pt x="16322" y="101755"/>
                </a:lnTo>
                <a:lnTo>
                  <a:pt x="14401" y="102714"/>
                </a:lnTo>
                <a:lnTo>
                  <a:pt x="13441" y="102714"/>
                </a:lnTo>
                <a:lnTo>
                  <a:pt x="11521" y="103679"/>
                </a:lnTo>
                <a:lnTo>
                  <a:pt x="960" y="103679"/>
                </a:lnTo>
                <a:lnTo>
                  <a:pt x="960" y="106555"/>
                </a:lnTo>
                <a:lnTo>
                  <a:pt x="0" y="107519"/>
                </a:lnTo>
                <a:lnTo>
                  <a:pt x="0" y="110393"/>
                </a:lnTo>
                <a:lnTo>
                  <a:pt x="960" y="111358"/>
                </a:lnTo>
                <a:lnTo>
                  <a:pt x="960" y="114234"/>
                </a:lnTo>
                <a:lnTo>
                  <a:pt x="1920" y="114234"/>
                </a:lnTo>
                <a:lnTo>
                  <a:pt x="1920" y="115199"/>
                </a:lnTo>
                <a:lnTo>
                  <a:pt x="3840" y="115199"/>
                </a:lnTo>
                <a:lnTo>
                  <a:pt x="4800" y="116156"/>
                </a:lnTo>
                <a:lnTo>
                  <a:pt x="18242" y="11615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8" name="object 418"/>
          <p:cNvSpPr/>
          <p:nvPr/>
        </p:nvSpPr>
        <p:spPr>
          <a:xfrm>
            <a:off x="4502490" y="8938337"/>
            <a:ext cx="18242" cy="17282"/>
          </a:xfrm>
          <a:custGeom>
            <a:avLst/>
            <a:gdLst/>
            <a:ahLst/>
            <a:cxnLst/>
            <a:rect l="l" t="t" r="r" b="b"/>
            <a:pathLst>
              <a:path w="18242" h="17282">
                <a:moveTo>
                  <a:pt x="18242" y="8644"/>
                </a:moveTo>
                <a:lnTo>
                  <a:pt x="18242" y="5762"/>
                </a:lnTo>
                <a:lnTo>
                  <a:pt x="17282" y="2880"/>
                </a:lnTo>
                <a:lnTo>
                  <a:pt x="16337" y="1921"/>
                </a:lnTo>
                <a:lnTo>
                  <a:pt x="15377" y="964"/>
                </a:lnTo>
                <a:lnTo>
                  <a:pt x="12496" y="0"/>
                </a:lnTo>
                <a:lnTo>
                  <a:pt x="5775" y="0"/>
                </a:lnTo>
                <a:lnTo>
                  <a:pt x="3840" y="964"/>
                </a:lnTo>
                <a:lnTo>
                  <a:pt x="1935" y="1921"/>
                </a:lnTo>
                <a:lnTo>
                  <a:pt x="975" y="2880"/>
                </a:lnTo>
                <a:lnTo>
                  <a:pt x="0" y="5762"/>
                </a:lnTo>
                <a:lnTo>
                  <a:pt x="0" y="12483"/>
                </a:lnTo>
                <a:lnTo>
                  <a:pt x="975" y="14400"/>
                </a:lnTo>
                <a:lnTo>
                  <a:pt x="1935" y="16323"/>
                </a:lnTo>
                <a:lnTo>
                  <a:pt x="3840" y="17282"/>
                </a:lnTo>
                <a:lnTo>
                  <a:pt x="15377" y="17282"/>
                </a:lnTo>
                <a:lnTo>
                  <a:pt x="16337" y="15364"/>
                </a:lnTo>
                <a:lnTo>
                  <a:pt x="17282" y="14400"/>
                </a:lnTo>
                <a:lnTo>
                  <a:pt x="18242" y="12483"/>
                </a:lnTo>
                <a:lnTo>
                  <a:pt x="18242" y="86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9" name="object 419"/>
          <p:cNvSpPr/>
          <p:nvPr/>
        </p:nvSpPr>
        <p:spPr>
          <a:xfrm>
            <a:off x="4540895" y="8970020"/>
            <a:ext cx="78729" cy="87355"/>
          </a:xfrm>
          <a:custGeom>
            <a:avLst/>
            <a:gdLst/>
            <a:ahLst/>
            <a:cxnLst/>
            <a:rect l="l" t="t" r="r" b="b"/>
            <a:pathLst>
              <a:path w="78729" h="87355">
                <a:moveTo>
                  <a:pt x="960" y="56637"/>
                </a:moveTo>
                <a:lnTo>
                  <a:pt x="1920" y="62394"/>
                </a:lnTo>
                <a:lnTo>
                  <a:pt x="3840" y="67199"/>
                </a:lnTo>
                <a:lnTo>
                  <a:pt x="5760" y="71996"/>
                </a:lnTo>
                <a:lnTo>
                  <a:pt x="9601" y="75837"/>
                </a:lnTo>
                <a:lnTo>
                  <a:pt x="12481" y="79676"/>
                </a:lnTo>
                <a:lnTo>
                  <a:pt x="16322" y="82558"/>
                </a:lnTo>
                <a:lnTo>
                  <a:pt x="16322" y="55679"/>
                </a:lnTo>
                <a:lnTo>
                  <a:pt x="15361" y="51838"/>
                </a:lnTo>
                <a:lnTo>
                  <a:pt x="15361" y="34558"/>
                </a:lnTo>
                <a:lnTo>
                  <a:pt x="16322" y="30717"/>
                </a:lnTo>
                <a:lnTo>
                  <a:pt x="17282" y="26878"/>
                </a:lnTo>
                <a:lnTo>
                  <a:pt x="19202" y="23996"/>
                </a:lnTo>
                <a:lnTo>
                  <a:pt x="21122" y="21115"/>
                </a:lnTo>
                <a:lnTo>
                  <a:pt x="23042" y="18240"/>
                </a:lnTo>
                <a:lnTo>
                  <a:pt x="25923" y="16317"/>
                </a:lnTo>
                <a:lnTo>
                  <a:pt x="28803" y="14400"/>
                </a:lnTo>
                <a:lnTo>
                  <a:pt x="31683" y="12476"/>
                </a:lnTo>
                <a:lnTo>
                  <a:pt x="48006" y="12476"/>
                </a:lnTo>
                <a:lnTo>
                  <a:pt x="50886" y="14400"/>
                </a:lnTo>
                <a:lnTo>
                  <a:pt x="54726" y="16317"/>
                </a:lnTo>
                <a:lnTo>
                  <a:pt x="56647" y="18240"/>
                </a:lnTo>
                <a:lnTo>
                  <a:pt x="58567" y="21115"/>
                </a:lnTo>
                <a:lnTo>
                  <a:pt x="60487" y="23996"/>
                </a:lnTo>
                <a:lnTo>
                  <a:pt x="61447" y="27835"/>
                </a:lnTo>
                <a:lnTo>
                  <a:pt x="62407" y="31676"/>
                </a:lnTo>
                <a:lnTo>
                  <a:pt x="63352" y="35516"/>
                </a:lnTo>
                <a:lnTo>
                  <a:pt x="63352" y="52797"/>
                </a:lnTo>
                <a:lnTo>
                  <a:pt x="62407" y="55679"/>
                </a:lnTo>
                <a:lnTo>
                  <a:pt x="61447" y="60476"/>
                </a:lnTo>
                <a:lnTo>
                  <a:pt x="59512" y="63358"/>
                </a:lnTo>
                <a:lnTo>
                  <a:pt x="57607" y="66234"/>
                </a:lnTo>
                <a:lnTo>
                  <a:pt x="55686" y="69114"/>
                </a:lnTo>
                <a:lnTo>
                  <a:pt x="53766" y="71038"/>
                </a:lnTo>
                <a:lnTo>
                  <a:pt x="49926" y="71996"/>
                </a:lnTo>
                <a:lnTo>
                  <a:pt x="47045" y="73920"/>
                </a:lnTo>
                <a:lnTo>
                  <a:pt x="43205" y="74878"/>
                </a:lnTo>
                <a:lnTo>
                  <a:pt x="34564" y="74878"/>
                </a:lnTo>
                <a:lnTo>
                  <a:pt x="30723" y="73920"/>
                </a:lnTo>
                <a:lnTo>
                  <a:pt x="27843" y="71996"/>
                </a:lnTo>
                <a:lnTo>
                  <a:pt x="24003" y="70073"/>
                </a:lnTo>
                <a:lnTo>
                  <a:pt x="22082" y="68156"/>
                </a:lnTo>
                <a:lnTo>
                  <a:pt x="21122" y="84475"/>
                </a:lnTo>
                <a:lnTo>
                  <a:pt x="25923" y="86397"/>
                </a:lnTo>
                <a:lnTo>
                  <a:pt x="31683" y="87355"/>
                </a:lnTo>
                <a:lnTo>
                  <a:pt x="45125" y="87355"/>
                </a:lnTo>
                <a:lnTo>
                  <a:pt x="50886" y="85438"/>
                </a:lnTo>
                <a:lnTo>
                  <a:pt x="56647" y="83516"/>
                </a:lnTo>
                <a:lnTo>
                  <a:pt x="61447" y="81599"/>
                </a:lnTo>
                <a:lnTo>
                  <a:pt x="65288" y="78717"/>
                </a:lnTo>
                <a:lnTo>
                  <a:pt x="69128" y="74878"/>
                </a:lnTo>
                <a:lnTo>
                  <a:pt x="72009" y="70073"/>
                </a:lnTo>
                <a:lnTo>
                  <a:pt x="74889" y="66234"/>
                </a:lnTo>
                <a:lnTo>
                  <a:pt x="76794" y="60476"/>
                </a:lnTo>
                <a:lnTo>
                  <a:pt x="78729" y="54714"/>
                </a:lnTo>
                <a:lnTo>
                  <a:pt x="78729" y="35516"/>
                </a:lnTo>
                <a:lnTo>
                  <a:pt x="77754" y="29759"/>
                </a:lnTo>
                <a:lnTo>
                  <a:pt x="76794" y="24961"/>
                </a:lnTo>
                <a:lnTo>
                  <a:pt x="74889" y="19197"/>
                </a:lnTo>
                <a:lnTo>
                  <a:pt x="72953" y="15358"/>
                </a:lnTo>
                <a:lnTo>
                  <a:pt x="69128" y="11518"/>
                </a:lnTo>
                <a:lnTo>
                  <a:pt x="66233" y="7679"/>
                </a:lnTo>
                <a:lnTo>
                  <a:pt x="62407" y="4797"/>
                </a:lnTo>
                <a:lnTo>
                  <a:pt x="57607" y="2880"/>
                </a:lnTo>
                <a:lnTo>
                  <a:pt x="52806" y="958"/>
                </a:lnTo>
                <a:lnTo>
                  <a:pt x="47045" y="0"/>
                </a:lnTo>
                <a:lnTo>
                  <a:pt x="33604" y="0"/>
                </a:lnTo>
                <a:lnTo>
                  <a:pt x="27843" y="958"/>
                </a:lnTo>
                <a:lnTo>
                  <a:pt x="22082" y="2880"/>
                </a:lnTo>
                <a:lnTo>
                  <a:pt x="17282" y="5756"/>
                </a:lnTo>
                <a:lnTo>
                  <a:pt x="13441" y="8638"/>
                </a:lnTo>
                <a:lnTo>
                  <a:pt x="9601" y="12476"/>
                </a:lnTo>
                <a:lnTo>
                  <a:pt x="6720" y="16317"/>
                </a:lnTo>
                <a:lnTo>
                  <a:pt x="3840" y="21115"/>
                </a:lnTo>
                <a:lnTo>
                  <a:pt x="1920" y="26878"/>
                </a:lnTo>
                <a:lnTo>
                  <a:pt x="960" y="31676"/>
                </a:lnTo>
                <a:lnTo>
                  <a:pt x="0" y="37438"/>
                </a:lnTo>
                <a:lnTo>
                  <a:pt x="0" y="50875"/>
                </a:lnTo>
                <a:lnTo>
                  <a:pt x="960" y="566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0" name="object 420"/>
          <p:cNvSpPr/>
          <p:nvPr/>
        </p:nvSpPr>
        <p:spPr>
          <a:xfrm>
            <a:off x="4557217" y="9025699"/>
            <a:ext cx="5760" cy="28795"/>
          </a:xfrm>
          <a:custGeom>
            <a:avLst/>
            <a:gdLst/>
            <a:ahLst/>
            <a:cxnLst/>
            <a:rect l="l" t="t" r="r" b="b"/>
            <a:pathLst>
              <a:path w="5760" h="28795">
                <a:moveTo>
                  <a:pt x="4800" y="28795"/>
                </a:moveTo>
                <a:lnTo>
                  <a:pt x="5760" y="12476"/>
                </a:lnTo>
                <a:lnTo>
                  <a:pt x="3840" y="9596"/>
                </a:lnTo>
                <a:lnTo>
                  <a:pt x="1920" y="6714"/>
                </a:lnTo>
                <a:lnTo>
                  <a:pt x="960" y="3840"/>
                </a:lnTo>
                <a:lnTo>
                  <a:pt x="0" y="0"/>
                </a:lnTo>
                <a:lnTo>
                  <a:pt x="0" y="26878"/>
                </a:lnTo>
                <a:lnTo>
                  <a:pt x="4800" y="2879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1" name="object 421"/>
          <p:cNvSpPr/>
          <p:nvPr/>
        </p:nvSpPr>
        <p:spPr>
          <a:xfrm>
            <a:off x="4641692" y="9029539"/>
            <a:ext cx="22082" cy="117116"/>
          </a:xfrm>
          <a:custGeom>
            <a:avLst/>
            <a:gdLst/>
            <a:ahLst/>
            <a:cxnLst/>
            <a:rect l="l" t="t" r="r" b="b"/>
            <a:pathLst>
              <a:path w="22082" h="117116">
                <a:moveTo>
                  <a:pt x="18242" y="4797"/>
                </a:moveTo>
                <a:lnTo>
                  <a:pt x="14401" y="0"/>
                </a:lnTo>
                <a:lnTo>
                  <a:pt x="12481" y="13435"/>
                </a:lnTo>
                <a:lnTo>
                  <a:pt x="15361" y="16317"/>
                </a:lnTo>
                <a:lnTo>
                  <a:pt x="17282" y="18239"/>
                </a:lnTo>
                <a:lnTo>
                  <a:pt x="19202" y="20156"/>
                </a:lnTo>
                <a:lnTo>
                  <a:pt x="22082" y="8636"/>
                </a:lnTo>
                <a:lnTo>
                  <a:pt x="18242" y="4797"/>
                </a:lnTo>
                <a:close/>
              </a:path>
              <a:path w="22082" h="117116">
                <a:moveTo>
                  <a:pt x="960" y="25918"/>
                </a:moveTo>
                <a:lnTo>
                  <a:pt x="11521" y="25918"/>
                </a:lnTo>
                <a:lnTo>
                  <a:pt x="11521" y="24955"/>
                </a:lnTo>
                <a:lnTo>
                  <a:pt x="12481" y="24955"/>
                </a:lnTo>
                <a:lnTo>
                  <a:pt x="12481" y="13435"/>
                </a:lnTo>
                <a:lnTo>
                  <a:pt x="14401" y="0"/>
                </a:lnTo>
                <a:lnTo>
                  <a:pt x="14401" y="-31683"/>
                </a:lnTo>
                <a:lnTo>
                  <a:pt x="16322" y="-34558"/>
                </a:lnTo>
                <a:lnTo>
                  <a:pt x="19202" y="-37440"/>
                </a:lnTo>
                <a:lnTo>
                  <a:pt x="21122" y="-39363"/>
                </a:lnTo>
                <a:lnTo>
                  <a:pt x="23042" y="-41279"/>
                </a:lnTo>
                <a:lnTo>
                  <a:pt x="24963" y="-42243"/>
                </a:lnTo>
                <a:lnTo>
                  <a:pt x="26883" y="-43202"/>
                </a:lnTo>
                <a:lnTo>
                  <a:pt x="28803" y="-45119"/>
                </a:lnTo>
                <a:lnTo>
                  <a:pt x="30723" y="-46084"/>
                </a:lnTo>
                <a:lnTo>
                  <a:pt x="32644" y="-46084"/>
                </a:lnTo>
                <a:lnTo>
                  <a:pt x="33604" y="-47042"/>
                </a:lnTo>
                <a:lnTo>
                  <a:pt x="41285" y="-47042"/>
                </a:lnTo>
                <a:lnTo>
                  <a:pt x="45125" y="-46084"/>
                </a:lnTo>
                <a:lnTo>
                  <a:pt x="47045" y="-44160"/>
                </a:lnTo>
                <a:lnTo>
                  <a:pt x="49926" y="-42243"/>
                </a:lnTo>
                <a:lnTo>
                  <a:pt x="51846" y="-40321"/>
                </a:lnTo>
                <a:lnTo>
                  <a:pt x="53766" y="-37440"/>
                </a:lnTo>
                <a:lnTo>
                  <a:pt x="54726" y="-34558"/>
                </a:lnTo>
                <a:lnTo>
                  <a:pt x="55686" y="-30719"/>
                </a:lnTo>
                <a:lnTo>
                  <a:pt x="56631" y="-26878"/>
                </a:lnTo>
                <a:lnTo>
                  <a:pt x="57607" y="-23039"/>
                </a:lnTo>
                <a:lnTo>
                  <a:pt x="57607" y="-11519"/>
                </a:lnTo>
                <a:lnTo>
                  <a:pt x="56631" y="-7680"/>
                </a:lnTo>
                <a:lnTo>
                  <a:pt x="56631" y="-4805"/>
                </a:lnTo>
                <a:lnTo>
                  <a:pt x="55686" y="-964"/>
                </a:lnTo>
                <a:lnTo>
                  <a:pt x="54726" y="2874"/>
                </a:lnTo>
                <a:lnTo>
                  <a:pt x="52806" y="5756"/>
                </a:lnTo>
                <a:lnTo>
                  <a:pt x="50886" y="8636"/>
                </a:lnTo>
                <a:lnTo>
                  <a:pt x="48966" y="10553"/>
                </a:lnTo>
                <a:lnTo>
                  <a:pt x="46085" y="12476"/>
                </a:lnTo>
                <a:lnTo>
                  <a:pt x="44165" y="14400"/>
                </a:lnTo>
                <a:lnTo>
                  <a:pt x="40325" y="15358"/>
                </a:lnTo>
                <a:lnTo>
                  <a:pt x="33604" y="15358"/>
                </a:lnTo>
                <a:lnTo>
                  <a:pt x="29763" y="13435"/>
                </a:lnTo>
                <a:lnTo>
                  <a:pt x="25923" y="11518"/>
                </a:lnTo>
                <a:lnTo>
                  <a:pt x="22082" y="8636"/>
                </a:lnTo>
                <a:lnTo>
                  <a:pt x="19202" y="20156"/>
                </a:lnTo>
                <a:lnTo>
                  <a:pt x="21122" y="22079"/>
                </a:lnTo>
                <a:lnTo>
                  <a:pt x="23042" y="23038"/>
                </a:lnTo>
                <a:lnTo>
                  <a:pt x="24963" y="23996"/>
                </a:lnTo>
                <a:lnTo>
                  <a:pt x="27843" y="24955"/>
                </a:lnTo>
                <a:lnTo>
                  <a:pt x="29763" y="25918"/>
                </a:lnTo>
                <a:lnTo>
                  <a:pt x="31683" y="26877"/>
                </a:lnTo>
                <a:lnTo>
                  <a:pt x="33604" y="26877"/>
                </a:lnTo>
                <a:lnTo>
                  <a:pt x="36484" y="27835"/>
                </a:lnTo>
                <a:lnTo>
                  <a:pt x="44165" y="27835"/>
                </a:lnTo>
                <a:lnTo>
                  <a:pt x="48966" y="25918"/>
                </a:lnTo>
                <a:lnTo>
                  <a:pt x="52806" y="23996"/>
                </a:lnTo>
                <a:lnTo>
                  <a:pt x="57607" y="22079"/>
                </a:lnTo>
                <a:lnTo>
                  <a:pt x="61447" y="19197"/>
                </a:lnTo>
                <a:lnTo>
                  <a:pt x="64328" y="15358"/>
                </a:lnTo>
                <a:lnTo>
                  <a:pt x="67193" y="11518"/>
                </a:lnTo>
                <a:lnTo>
                  <a:pt x="69128" y="6714"/>
                </a:lnTo>
                <a:lnTo>
                  <a:pt x="70073" y="1915"/>
                </a:lnTo>
                <a:lnTo>
                  <a:pt x="72009" y="-3840"/>
                </a:lnTo>
                <a:lnTo>
                  <a:pt x="72969" y="-10561"/>
                </a:lnTo>
                <a:lnTo>
                  <a:pt x="72969" y="-23039"/>
                </a:lnTo>
                <a:lnTo>
                  <a:pt x="72009" y="-28802"/>
                </a:lnTo>
                <a:lnTo>
                  <a:pt x="71033" y="-33599"/>
                </a:lnTo>
                <a:lnTo>
                  <a:pt x="70073" y="-38404"/>
                </a:lnTo>
                <a:lnTo>
                  <a:pt x="68168" y="-43202"/>
                </a:lnTo>
                <a:lnTo>
                  <a:pt x="65288" y="-47042"/>
                </a:lnTo>
                <a:lnTo>
                  <a:pt x="62407" y="-50881"/>
                </a:lnTo>
                <a:lnTo>
                  <a:pt x="59527" y="-53763"/>
                </a:lnTo>
                <a:lnTo>
                  <a:pt x="55686" y="-56639"/>
                </a:lnTo>
                <a:lnTo>
                  <a:pt x="50886" y="-58561"/>
                </a:lnTo>
                <a:lnTo>
                  <a:pt x="46085" y="-59519"/>
                </a:lnTo>
                <a:lnTo>
                  <a:pt x="36484" y="-59519"/>
                </a:lnTo>
                <a:lnTo>
                  <a:pt x="33604" y="-58561"/>
                </a:lnTo>
                <a:lnTo>
                  <a:pt x="31683" y="-58561"/>
                </a:lnTo>
                <a:lnTo>
                  <a:pt x="29763" y="-57602"/>
                </a:lnTo>
                <a:lnTo>
                  <a:pt x="27843" y="-56639"/>
                </a:lnTo>
                <a:lnTo>
                  <a:pt x="25923" y="-55680"/>
                </a:lnTo>
                <a:lnTo>
                  <a:pt x="23042" y="-53763"/>
                </a:lnTo>
                <a:lnTo>
                  <a:pt x="21122" y="-52798"/>
                </a:lnTo>
                <a:lnTo>
                  <a:pt x="19202" y="-50881"/>
                </a:lnTo>
                <a:lnTo>
                  <a:pt x="16322" y="-48958"/>
                </a:lnTo>
                <a:lnTo>
                  <a:pt x="14401" y="-47042"/>
                </a:lnTo>
                <a:lnTo>
                  <a:pt x="14401" y="-95042"/>
                </a:lnTo>
                <a:lnTo>
                  <a:pt x="13441" y="-96001"/>
                </a:lnTo>
                <a:lnTo>
                  <a:pt x="12481" y="-96001"/>
                </a:lnTo>
                <a:lnTo>
                  <a:pt x="11521" y="-96959"/>
                </a:lnTo>
                <a:lnTo>
                  <a:pt x="3840" y="-96959"/>
                </a:lnTo>
                <a:lnTo>
                  <a:pt x="2880" y="-96001"/>
                </a:lnTo>
                <a:lnTo>
                  <a:pt x="0" y="-96001"/>
                </a:lnTo>
                <a:lnTo>
                  <a:pt x="0" y="24955"/>
                </a:lnTo>
                <a:lnTo>
                  <a:pt x="960" y="2591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2" name="object 422"/>
          <p:cNvSpPr/>
          <p:nvPr/>
        </p:nvSpPr>
        <p:spPr>
          <a:xfrm>
            <a:off x="4729048" y="8970020"/>
            <a:ext cx="55686" cy="87355"/>
          </a:xfrm>
          <a:custGeom>
            <a:avLst/>
            <a:gdLst/>
            <a:ahLst/>
            <a:cxnLst/>
            <a:rect l="l" t="t" r="r" b="b"/>
            <a:pathLst>
              <a:path w="55686" h="87355">
                <a:moveTo>
                  <a:pt x="18242" y="1917"/>
                </a:moveTo>
                <a:lnTo>
                  <a:pt x="14401" y="2880"/>
                </a:lnTo>
                <a:lnTo>
                  <a:pt x="11521" y="4797"/>
                </a:lnTo>
                <a:lnTo>
                  <a:pt x="8641" y="6720"/>
                </a:lnTo>
                <a:lnTo>
                  <a:pt x="6720" y="9596"/>
                </a:lnTo>
                <a:lnTo>
                  <a:pt x="4800" y="11518"/>
                </a:lnTo>
                <a:lnTo>
                  <a:pt x="3840" y="14400"/>
                </a:lnTo>
                <a:lnTo>
                  <a:pt x="1920" y="17276"/>
                </a:lnTo>
                <a:lnTo>
                  <a:pt x="1920" y="26878"/>
                </a:lnTo>
                <a:lnTo>
                  <a:pt x="2880" y="29759"/>
                </a:lnTo>
                <a:lnTo>
                  <a:pt x="3840" y="32641"/>
                </a:lnTo>
                <a:lnTo>
                  <a:pt x="4800" y="34558"/>
                </a:lnTo>
                <a:lnTo>
                  <a:pt x="6720" y="37438"/>
                </a:lnTo>
                <a:lnTo>
                  <a:pt x="7680" y="39355"/>
                </a:lnTo>
                <a:lnTo>
                  <a:pt x="9601" y="41279"/>
                </a:lnTo>
                <a:lnTo>
                  <a:pt x="12481" y="42237"/>
                </a:lnTo>
                <a:lnTo>
                  <a:pt x="14401" y="43196"/>
                </a:lnTo>
                <a:lnTo>
                  <a:pt x="17282" y="45118"/>
                </a:lnTo>
                <a:lnTo>
                  <a:pt x="19202" y="46076"/>
                </a:lnTo>
                <a:lnTo>
                  <a:pt x="22082" y="47035"/>
                </a:lnTo>
                <a:lnTo>
                  <a:pt x="24003" y="47999"/>
                </a:lnTo>
                <a:lnTo>
                  <a:pt x="26883" y="48958"/>
                </a:lnTo>
                <a:lnTo>
                  <a:pt x="28803" y="49917"/>
                </a:lnTo>
                <a:lnTo>
                  <a:pt x="31683" y="50875"/>
                </a:lnTo>
                <a:lnTo>
                  <a:pt x="33604" y="51838"/>
                </a:lnTo>
                <a:lnTo>
                  <a:pt x="35524" y="52797"/>
                </a:lnTo>
                <a:lnTo>
                  <a:pt x="37444" y="53756"/>
                </a:lnTo>
                <a:lnTo>
                  <a:pt x="38404" y="55679"/>
                </a:lnTo>
                <a:lnTo>
                  <a:pt x="40325" y="56637"/>
                </a:lnTo>
                <a:lnTo>
                  <a:pt x="41285" y="58555"/>
                </a:lnTo>
                <a:lnTo>
                  <a:pt x="41285" y="66234"/>
                </a:lnTo>
                <a:lnTo>
                  <a:pt x="40325" y="68156"/>
                </a:lnTo>
                <a:lnTo>
                  <a:pt x="39364" y="70073"/>
                </a:lnTo>
                <a:lnTo>
                  <a:pt x="38404" y="71038"/>
                </a:lnTo>
                <a:lnTo>
                  <a:pt x="37444" y="71996"/>
                </a:lnTo>
                <a:lnTo>
                  <a:pt x="35524" y="72955"/>
                </a:lnTo>
                <a:lnTo>
                  <a:pt x="33604" y="73920"/>
                </a:lnTo>
                <a:lnTo>
                  <a:pt x="31683" y="74878"/>
                </a:lnTo>
                <a:lnTo>
                  <a:pt x="19202" y="74878"/>
                </a:lnTo>
                <a:lnTo>
                  <a:pt x="16322" y="73920"/>
                </a:lnTo>
                <a:lnTo>
                  <a:pt x="14401" y="72955"/>
                </a:lnTo>
                <a:lnTo>
                  <a:pt x="11521" y="71996"/>
                </a:lnTo>
                <a:lnTo>
                  <a:pt x="9601" y="71996"/>
                </a:lnTo>
                <a:lnTo>
                  <a:pt x="7680" y="71038"/>
                </a:lnTo>
                <a:lnTo>
                  <a:pt x="6720" y="70073"/>
                </a:lnTo>
                <a:lnTo>
                  <a:pt x="4800" y="69114"/>
                </a:lnTo>
                <a:lnTo>
                  <a:pt x="3840" y="68156"/>
                </a:lnTo>
                <a:lnTo>
                  <a:pt x="960" y="68156"/>
                </a:lnTo>
                <a:lnTo>
                  <a:pt x="960" y="69114"/>
                </a:lnTo>
                <a:lnTo>
                  <a:pt x="0" y="70073"/>
                </a:lnTo>
                <a:lnTo>
                  <a:pt x="0" y="77759"/>
                </a:lnTo>
                <a:lnTo>
                  <a:pt x="960" y="78717"/>
                </a:lnTo>
                <a:lnTo>
                  <a:pt x="960" y="79676"/>
                </a:lnTo>
                <a:lnTo>
                  <a:pt x="1920" y="80634"/>
                </a:lnTo>
                <a:lnTo>
                  <a:pt x="2880" y="81599"/>
                </a:lnTo>
                <a:lnTo>
                  <a:pt x="3840" y="81599"/>
                </a:lnTo>
                <a:lnTo>
                  <a:pt x="4800" y="82558"/>
                </a:lnTo>
                <a:lnTo>
                  <a:pt x="6720" y="83516"/>
                </a:lnTo>
                <a:lnTo>
                  <a:pt x="7680" y="83516"/>
                </a:lnTo>
                <a:lnTo>
                  <a:pt x="9601" y="84475"/>
                </a:lnTo>
                <a:lnTo>
                  <a:pt x="12481" y="85438"/>
                </a:lnTo>
                <a:lnTo>
                  <a:pt x="14401" y="85438"/>
                </a:lnTo>
                <a:lnTo>
                  <a:pt x="17282" y="86397"/>
                </a:lnTo>
                <a:lnTo>
                  <a:pt x="19202" y="86397"/>
                </a:lnTo>
                <a:lnTo>
                  <a:pt x="22082" y="87355"/>
                </a:lnTo>
                <a:lnTo>
                  <a:pt x="29763" y="87355"/>
                </a:lnTo>
                <a:lnTo>
                  <a:pt x="33604" y="86397"/>
                </a:lnTo>
                <a:lnTo>
                  <a:pt x="37444" y="85438"/>
                </a:lnTo>
                <a:lnTo>
                  <a:pt x="41285" y="84475"/>
                </a:lnTo>
                <a:lnTo>
                  <a:pt x="45125" y="82558"/>
                </a:lnTo>
                <a:lnTo>
                  <a:pt x="47045" y="80634"/>
                </a:lnTo>
                <a:lnTo>
                  <a:pt x="49926" y="77759"/>
                </a:lnTo>
                <a:lnTo>
                  <a:pt x="52806" y="75837"/>
                </a:lnTo>
                <a:lnTo>
                  <a:pt x="53766" y="71996"/>
                </a:lnTo>
                <a:lnTo>
                  <a:pt x="55686" y="69114"/>
                </a:lnTo>
                <a:lnTo>
                  <a:pt x="55686" y="54714"/>
                </a:lnTo>
                <a:lnTo>
                  <a:pt x="54726" y="52797"/>
                </a:lnTo>
                <a:lnTo>
                  <a:pt x="52806" y="49917"/>
                </a:lnTo>
                <a:lnTo>
                  <a:pt x="51846" y="47999"/>
                </a:lnTo>
                <a:lnTo>
                  <a:pt x="49926" y="46076"/>
                </a:lnTo>
                <a:lnTo>
                  <a:pt x="48006" y="44159"/>
                </a:lnTo>
                <a:lnTo>
                  <a:pt x="46085" y="43196"/>
                </a:lnTo>
                <a:lnTo>
                  <a:pt x="43205" y="42237"/>
                </a:lnTo>
                <a:lnTo>
                  <a:pt x="41285" y="40320"/>
                </a:lnTo>
                <a:lnTo>
                  <a:pt x="38404" y="39355"/>
                </a:lnTo>
                <a:lnTo>
                  <a:pt x="35524" y="38397"/>
                </a:lnTo>
                <a:lnTo>
                  <a:pt x="33604" y="37438"/>
                </a:lnTo>
                <a:lnTo>
                  <a:pt x="30723" y="36479"/>
                </a:lnTo>
                <a:lnTo>
                  <a:pt x="28803" y="35516"/>
                </a:lnTo>
                <a:lnTo>
                  <a:pt x="25923" y="34558"/>
                </a:lnTo>
                <a:lnTo>
                  <a:pt x="24003" y="33599"/>
                </a:lnTo>
                <a:lnTo>
                  <a:pt x="22082" y="32641"/>
                </a:lnTo>
                <a:lnTo>
                  <a:pt x="20162" y="31676"/>
                </a:lnTo>
                <a:lnTo>
                  <a:pt x="18242" y="29759"/>
                </a:lnTo>
                <a:lnTo>
                  <a:pt x="17282" y="28800"/>
                </a:lnTo>
                <a:lnTo>
                  <a:pt x="16322" y="26878"/>
                </a:lnTo>
                <a:lnTo>
                  <a:pt x="15361" y="24961"/>
                </a:lnTo>
                <a:lnTo>
                  <a:pt x="15361" y="21115"/>
                </a:lnTo>
                <a:lnTo>
                  <a:pt x="16322" y="19197"/>
                </a:lnTo>
                <a:lnTo>
                  <a:pt x="16322" y="18240"/>
                </a:lnTo>
                <a:lnTo>
                  <a:pt x="17282" y="16317"/>
                </a:lnTo>
                <a:lnTo>
                  <a:pt x="18242" y="15358"/>
                </a:lnTo>
                <a:lnTo>
                  <a:pt x="19202" y="14400"/>
                </a:lnTo>
                <a:lnTo>
                  <a:pt x="20162" y="13435"/>
                </a:lnTo>
                <a:lnTo>
                  <a:pt x="22082" y="12476"/>
                </a:lnTo>
                <a:lnTo>
                  <a:pt x="24003" y="12476"/>
                </a:lnTo>
                <a:lnTo>
                  <a:pt x="25923" y="11518"/>
                </a:lnTo>
                <a:lnTo>
                  <a:pt x="35524" y="11518"/>
                </a:lnTo>
                <a:lnTo>
                  <a:pt x="37444" y="12476"/>
                </a:lnTo>
                <a:lnTo>
                  <a:pt x="40325" y="12476"/>
                </a:lnTo>
                <a:lnTo>
                  <a:pt x="42245" y="13435"/>
                </a:lnTo>
                <a:lnTo>
                  <a:pt x="43205" y="14400"/>
                </a:lnTo>
                <a:lnTo>
                  <a:pt x="45125" y="15358"/>
                </a:lnTo>
                <a:lnTo>
                  <a:pt x="46085" y="15358"/>
                </a:lnTo>
                <a:lnTo>
                  <a:pt x="47045" y="16317"/>
                </a:lnTo>
                <a:lnTo>
                  <a:pt x="48966" y="17276"/>
                </a:lnTo>
                <a:lnTo>
                  <a:pt x="50886" y="17276"/>
                </a:lnTo>
                <a:lnTo>
                  <a:pt x="50886" y="16317"/>
                </a:lnTo>
                <a:lnTo>
                  <a:pt x="51846" y="16317"/>
                </a:lnTo>
                <a:lnTo>
                  <a:pt x="51846" y="6720"/>
                </a:lnTo>
                <a:lnTo>
                  <a:pt x="50886" y="6720"/>
                </a:lnTo>
                <a:lnTo>
                  <a:pt x="50886" y="5756"/>
                </a:lnTo>
                <a:lnTo>
                  <a:pt x="49926" y="4797"/>
                </a:lnTo>
                <a:lnTo>
                  <a:pt x="48966" y="4797"/>
                </a:lnTo>
                <a:lnTo>
                  <a:pt x="48006" y="3838"/>
                </a:lnTo>
                <a:lnTo>
                  <a:pt x="47045" y="3838"/>
                </a:lnTo>
                <a:lnTo>
                  <a:pt x="46085" y="2880"/>
                </a:lnTo>
                <a:lnTo>
                  <a:pt x="44165" y="1917"/>
                </a:lnTo>
                <a:lnTo>
                  <a:pt x="43205" y="1917"/>
                </a:lnTo>
                <a:lnTo>
                  <a:pt x="41285" y="958"/>
                </a:lnTo>
                <a:lnTo>
                  <a:pt x="39364" y="958"/>
                </a:lnTo>
                <a:lnTo>
                  <a:pt x="37444" y="0"/>
                </a:lnTo>
                <a:lnTo>
                  <a:pt x="25923" y="0"/>
                </a:lnTo>
                <a:lnTo>
                  <a:pt x="22082" y="958"/>
                </a:lnTo>
                <a:lnTo>
                  <a:pt x="18242" y="191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3" name="object 423"/>
          <p:cNvSpPr/>
          <p:nvPr/>
        </p:nvSpPr>
        <p:spPr>
          <a:xfrm>
            <a:off x="4886492" y="9035296"/>
            <a:ext cx="18227" cy="21121"/>
          </a:xfrm>
          <a:custGeom>
            <a:avLst/>
            <a:gdLst/>
            <a:ahLst/>
            <a:cxnLst/>
            <a:rect l="l" t="t" r="r" b="b"/>
            <a:pathLst>
              <a:path w="18227" h="21121">
                <a:moveTo>
                  <a:pt x="18227" y="10561"/>
                </a:moveTo>
                <a:lnTo>
                  <a:pt x="18227" y="6720"/>
                </a:lnTo>
                <a:lnTo>
                  <a:pt x="17282" y="3838"/>
                </a:lnTo>
                <a:lnTo>
                  <a:pt x="16322" y="2880"/>
                </a:lnTo>
                <a:lnTo>
                  <a:pt x="14386" y="958"/>
                </a:lnTo>
                <a:lnTo>
                  <a:pt x="12481" y="0"/>
                </a:lnTo>
                <a:lnTo>
                  <a:pt x="5760" y="0"/>
                </a:lnTo>
                <a:lnTo>
                  <a:pt x="2880" y="958"/>
                </a:lnTo>
                <a:lnTo>
                  <a:pt x="1920" y="2880"/>
                </a:lnTo>
                <a:lnTo>
                  <a:pt x="0" y="3838"/>
                </a:lnTo>
                <a:lnTo>
                  <a:pt x="0" y="17282"/>
                </a:lnTo>
                <a:lnTo>
                  <a:pt x="1920" y="19199"/>
                </a:lnTo>
                <a:lnTo>
                  <a:pt x="2880" y="20162"/>
                </a:lnTo>
                <a:lnTo>
                  <a:pt x="5760" y="21121"/>
                </a:lnTo>
                <a:lnTo>
                  <a:pt x="12481" y="21121"/>
                </a:lnTo>
                <a:lnTo>
                  <a:pt x="14386" y="20162"/>
                </a:lnTo>
                <a:lnTo>
                  <a:pt x="16322" y="19199"/>
                </a:lnTo>
                <a:lnTo>
                  <a:pt x="17282" y="17282"/>
                </a:lnTo>
                <a:lnTo>
                  <a:pt x="18227" y="14400"/>
                </a:lnTo>
                <a:lnTo>
                  <a:pt x="18227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4" name="object 424"/>
          <p:cNvSpPr/>
          <p:nvPr/>
        </p:nvSpPr>
        <p:spPr>
          <a:xfrm>
            <a:off x="4925842" y="9035296"/>
            <a:ext cx="18242" cy="21121"/>
          </a:xfrm>
          <a:custGeom>
            <a:avLst/>
            <a:gdLst/>
            <a:ahLst/>
            <a:cxnLst/>
            <a:rect l="l" t="t" r="r" b="b"/>
            <a:pathLst>
              <a:path w="18242" h="21121">
                <a:moveTo>
                  <a:pt x="960" y="17282"/>
                </a:moveTo>
                <a:lnTo>
                  <a:pt x="1920" y="19199"/>
                </a:lnTo>
                <a:lnTo>
                  <a:pt x="3840" y="20162"/>
                </a:lnTo>
                <a:lnTo>
                  <a:pt x="5760" y="21121"/>
                </a:lnTo>
                <a:lnTo>
                  <a:pt x="12481" y="21121"/>
                </a:lnTo>
                <a:lnTo>
                  <a:pt x="15361" y="20162"/>
                </a:lnTo>
                <a:lnTo>
                  <a:pt x="16322" y="19199"/>
                </a:lnTo>
                <a:lnTo>
                  <a:pt x="18242" y="17282"/>
                </a:lnTo>
                <a:lnTo>
                  <a:pt x="18242" y="3838"/>
                </a:lnTo>
                <a:lnTo>
                  <a:pt x="16322" y="2880"/>
                </a:lnTo>
                <a:lnTo>
                  <a:pt x="15361" y="958"/>
                </a:lnTo>
                <a:lnTo>
                  <a:pt x="12481" y="0"/>
                </a:lnTo>
                <a:lnTo>
                  <a:pt x="5760" y="0"/>
                </a:lnTo>
                <a:lnTo>
                  <a:pt x="3840" y="958"/>
                </a:lnTo>
                <a:lnTo>
                  <a:pt x="1920" y="2880"/>
                </a:lnTo>
                <a:lnTo>
                  <a:pt x="960" y="3838"/>
                </a:lnTo>
                <a:lnTo>
                  <a:pt x="0" y="6720"/>
                </a:lnTo>
                <a:lnTo>
                  <a:pt x="0" y="14400"/>
                </a:lnTo>
                <a:lnTo>
                  <a:pt x="960" y="172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5" name="object 425"/>
          <p:cNvSpPr/>
          <p:nvPr/>
        </p:nvSpPr>
        <p:spPr>
          <a:xfrm>
            <a:off x="4846167" y="9035296"/>
            <a:ext cx="18242" cy="21121"/>
          </a:xfrm>
          <a:custGeom>
            <a:avLst/>
            <a:gdLst/>
            <a:ahLst/>
            <a:cxnLst/>
            <a:rect l="l" t="t" r="r" b="b"/>
            <a:pathLst>
              <a:path w="18242" h="21121">
                <a:moveTo>
                  <a:pt x="960" y="17282"/>
                </a:moveTo>
                <a:lnTo>
                  <a:pt x="1920" y="19199"/>
                </a:lnTo>
                <a:lnTo>
                  <a:pt x="3840" y="20162"/>
                </a:lnTo>
                <a:lnTo>
                  <a:pt x="5760" y="21121"/>
                </a:lnTo>
                <a:lnTo>
                  <a:pt x="12481" y="21121"/>
                </a:lnTo>
                <a:lnTo>
                  <a:pt x="15361" y="20162"/>
                </a:lnTo>
                <a:lnTo>
                  <a:pt x="16322" y="19199"/>
                </a:lnTo>
                <a:lnTo>
                  <a:pt x="18242" y="17282"/>
                </a:lnTo>
                <a:lnTo>
                  <a:pt x="18242" y="3838"/>
                </a:lnTo>
                <a:lnTo>
                  <a:pt x="16322" y="2880"/>
                </a:lnTo>
                <a:lnTo>
                  <a:pt x="15361" y="958"/>
                </a:lnTo>
                <a:lnTo>
                  <a:pt x="12481" y="0"/>
                </a:lnTo>
                <a:lnTo>
                  <a:pt x="5760" y="0"/>
                </a:lnTo>
                <a:lnTo>
                  <a:pt x="3840" y="958"/>
                </a:lnTo>
                <a:lnTo>
                  <a:pt x="1920" y="2880"/>
                </a:lnTo>
                <a:lnTo>
                  <a:pt x="960" y="3838"/>
                </a:lnTo>
                <a:lnTo>
                  <a:pt x="0" y="6720"/>
                </a:lnTo>
                <a:lnTo>
                  <a:pt x="0" y="14400"/>
                </a:lnTo>
                <a:lnTo>
                  <a:pt x="960" y="172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6" name="object 426"/>
          <p:cNvSpPr/>
          <p:nvPr/>
        </p:nvSpPr>
        <p:spPr>
          <a:xfrm>
            <a:off x="2698714" y="7578059"/>
            <a:ext cx="2715752" cy="295671"/>
          </a:xfrm>
          <a:custGeom>
            <a:avLst/>
            <a:gdLst/>
            <a:ahLst/>
            <a:cxnLst/>
            <a:rect l="l" t="t" r="r" b="b"/>
            <a:pathLst>
              <a:path w="2715752" h="295671">
                <a:moveTo>
                  <a:pt x="2710952" y="148803"/>
                </a:moveTo>
                <a:lnTo>
                  <a:pt x="2641838" y="294711"/>
                </a:lnTo>
                <a:lnTo>
                  <a:pt x="2714792" y="148803"/>
                </a:lnTo>
                <a:lnTo>
                  <a:pt x="2710952" y="148803"/>
                </a:lnTo>
                <a:close/>
              </a:path>
              <a:path w="2715752" h="295671">
                <a:moveTo>
                  <a:pt x="2710470" y="147846"/>
                </a:moveTo>
                <a:lnTo>
                  <a:pt x="2640878" y="4800"/>
                </a:lnTo>
                <a:lnTo>
                  <a:pt x="2638481" y="4800"/>
                </a:lnTo>
                <a:lnTo>
                  <a:pt x="2710470" y="147846"/>
                </a:lnTo>
                <a:close/>
              </a:path>
              <a:path w="2715752" h="295671">
                <a:moveTo>
                  <a:pt x="73913" y="295671"/>
                </a:moveTo>
                <a:lnTo>
                  <a:pt x="2640878" y="295671"/>
                </a:lnTo>
                <a:lnTo>
                  <a:pt x="2640878" y="291830"/>
                </a:lnTo>
                <a:lnTo>
                  <a:pt x="2710470" y="147846"/>
                </a:lnTo>
                <a:lnTo>
                  <a:pt x="2638478" y="291830"/>
                </a:lnTo>
                <a:lnTo>
                  <a:pt x="2637998" y="292790"/>
                </a:lnTo>
                <a:lnTo>
                  <a:pt x="77754" y="292790"/>
                </a:lnTo>
                <a:lnTo>
                  <a:pt x="75834" y="291830"/>
                </a:lnTo>
                <a:lnTo>
                  <a:pt x="5282" y="147846"/>
                </a:lnTo>
                <a:lnTo>
                  <a:pt x="4800" y="146883"/>
                </a:lnTo>
                <a:lnTo>
                  <a:pt x="72953" y="1920"/>
                </a:lnTo>
                <a:lnTo>
                  <a:pt x="960" y="146883"/>
                </a:lnTo>
                <a:lnTo>
                  <a:pt x="4800" y="148803"/>
                </a:lnTo>
                <a:lnTo>
                  <a:pt x="72953" y="294711"/>
                </a:lnTo>
                <a:lnTo>
                  <a:pt x="73913" y="295671"/>
                </a:lnTo>
                <a:close/>
              </a:path>
              <a:path w="2715752" h="295671">
                <a:moveTo>
                  <a:pt x="2637998" y="292790"/>
                </a:moveTo>
                <a:lnTo>
                  <a:pt x="2638478" y="291830"/>
                </a:lnTo>
                <a:lnTo>
                  <a:pt x="77274" y="291830"/>
                </a:lnTo>
                <a:lnTo>
                  <a:pt x="5282" y="147846"/>
                </a:lnTo>
                <a:lnTo>
                  <a:pt x="75834" y="291830"/>
                </a:lnTo>
                <a:lnTo>
                  <a:pt x="77754" y="292790"/>
                </a:lnTo>
                <a:lnTo>
                  <a:pt x="2637998" y="292790"/>
                </a:lnTo>
                <a:close/>
              </a:path>
              <a:path w="2715752" h="295671">
                <a:moveTo>
                  <a:pt x="960" y="146883"/>
                </a:moveTo>
                <a:lnTo>
                  <a:pt x="0" y="147843"/>
                </a:lnTo>
                <a:lnTo>
                  <a:pt x="0" y="148803"/>
                </a:lnTo>
                <a:lnTo>
                  <a:pt x="960" y="148803"/>
                </a:lnTo>
                <a:lnTo>
                  <a:pt x="72953" y="294711"/>
                </a:lnTo>
                <a:lnTo>
                  <a:pt x="4800" y="148803"/>
                </a:lnTo>
                <a:lnTo>
                  <a:pt x="960" y="146883"/>
                </a:lnTo>
                <a:close/>
              </a:path>
              <a:path w="2715752" h="295671">
                <a:moveTo>
                  <a:pt x="72953" y="1920"/>
                </a:moveTo>
                <a:lnTo>
                  <a:pt x="4800" y="146883"/>
                </a:lnTo>
                <a:lnTo>
                  <a:pt x="5282" y="147846"/>
                </a:lnTo>
                <a:lnTo>
                  <a:pt x="77271" y="4800"/>
                </a:lnTo>
                <a:lnTo>
                  <a:pt x="2640878" y="4800"/>
                </a:lnTo>
                <a:lnTo>
                  <a:pt x="2710470" y="147846"/>
                </a:lnTo>
                <a:lnTo>
                  <a:pt x="2710952" y="146883"/>
                </a:lnTo>
                <a:lnTo>
                  <a:pt x="2714792" y="148803"/>
                </a:lnTo>
                <a:lnTo>
                  <a:pt x="2715752" y="148803"/>
                </a:lnTo>
                <a:lnTo>
                  <a:pt x="2715752" y="147843"/>
                </a:lnTo>
                <a:lnTo>
                  <a:pt x="2714792" y="146883"/>
                </a:lnTo>
                <a:lnTo>
                  <a:pt x="2641838" y="1920"/>
                </a:lnTo>
                <a:lnTo>
                  <a:pt x="2641838" y="960"/>
                </a:lnTo>
                <a:lnTo>
                  <a:pt x="2640878" y="0"/>
                </a:lnTo>
                <a:lnTo>
                  <a:pt x="2637998" y="3840"/>
                </a:lnTo>
                <a:lnTo>
                  <a:pt x="77754" y="3840"/>
                </a:lnTo>
                <a:lnTo>
                  <a:pt x="75834" y="4800"/>
                </a:lnTo>
                <a:lnTo>
                  <a:pt x="73913" y="960"/>
                </a:lnTo>
                <a:lnTo>
                  <a:pt x="72953" y="1920"/>
                </a:lnTo>
                <a:close/>
              </a:path>
              <a:path w="2715752" h="295671">
                <a:moveTo>
                  <a:pt x="2637998" y="3840"/>
                </a:moveTo>
                <a:lnTo>
                  <a:pt x="2640878" y="0"/>
                </a:lnTo>
                <a:lnTo>
                  <a:pt x="74874" y="0"/>
                </a:lnTo>
                <a:lnTo>
                  <a:pt x="73913" y="960"/>
                </a:lnTo>
                <a:lnTo>
                  <a:pt x="75834" y="4800"/>
                </a:lnTo>
                <a:lnTo>
                  <a:pt x="77754" y="3840"/>
                </a:lnTo>
                <a:lnTo>
                  <a:pt x="2637998" y="3840"/>
                </a:lnTo>
                <a:close/>
              </a:path>
              <a:path w="2715752" h="295671">
                <a:moveTo>
                  <a:pt x="2640878" y="295671"/>
                </a:moveTo>
                <a:lnTo>
                  <a:pt x="2641838" y="295671"/>
                </a:lnTo>
                <a:lnTo>
                  <a:pt x="2641838" y="294711"/>
                </a:lnTo>
                <a:lnTo>
                  <a:pt x="2710952" y="148803"/>
                </a:lnTo>
                <a:lnTo>
                  <a:pt x="2714792" y="148803"/>
                </a:lnTo>
                <a:lnTo>
                  <a:pt x="2710952" y="146883"/>
                </a:lnTo>
                <a:lnTo>
                  <a:pt x="2710470" y="147846"/>
                </a:lnTo>
                <a:lnTo>
                  <a:pt x="2640878" y="291830"/>
                </a:lnTo>
                <a:lnTo>
                  <a:pt x="2640878" y="295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7" name="object 427"/>
          <p:cNvSpPr/>
          <p:nvPr/>
        </p:nvSpPr>
        <p:spPr>
          <a:xfrm>
            <a:off x="3906362" y="7702859"/>
            <a:ext cx="47030" cy="34564"/>
          </a:xfrm>
          <a:custGeom>
            <a:avLst/>
            <a:gdLst/>
            <a:ahLst/>
            <a:cxnLst/>
            <a:rect l="l" t="t" r="r" b="b"/>
            <a:pathLst>
              <a:path w="47030" h="34564">
                <a:moveTo>
                  <a:pt x="1920" y="1920"/>
                </a:moveTo>
                <a:lnTo>
                  <a:pt x="5760" y="1920"/>
                </a:lnTo>
                <a:lnTo>
                  <a:pt x="7680" y="3840"/>
                </a:lnTo>
                <a:lnTo>
                  <a:pt x="7680" y="4800"/>
                </a:lnTo>
                <a:lnTo>
                  <a:pt x="8641" y="6720"/>
                </a:lnTo>
                <a:lnTo>
                  <a:pt x="17282" y="4800"/>
                </a:lnTo>
                <a:lnTo>
                  <a:pt x="20162" y="3840"/>
                </a:lnTo>
                <a:lnTo>
                  <a:pt x="27843" y="3840"/>
                </a:lnTo>
                <a:lnTo>
                  <a:pt x="29748" y="5760"/>
                </a:lnTo>
                <a:lnTo>
                  <a:pt x="32628" y="6720"/>
                </a:lnTo>
                <a:lnTo>
                  <a:pt x="33588" y="8641"/>
                </a:lnTo>
                <a:lnTo>
                  <a:pt x="34549" y="10561"/>
                </a:lnTo>
                <a:lnTo>
                  <a:pt x="35524" y="12481"/>
                </a:lnTo>
                <a:lnTo>
                  <a:pt x="36469" y="15361"/>
                </a:lnTo>
                <a:lnTo>
                  <a:pt x="36469" y="22082"/>
                </a:lnTo>
                <a:lnTo>
                  <a:pt x="35524" y="24963"/>
                </a:lnTo>
                <a:lnTo>
                  <a:pt x="32628" y="27843"/>
                </a:lnTo>
                <a:lnTo>
                  <a:pt x="30708" y="29748"/>
                </a:lnTo>
                <a:lnTo>
                  <a:pt x="27843" y="31683"/>
                </a:lnTo>
                <a:lnTo>
                  <a:pt x="24002" y="31683"/>
                </a:lnTo>
                <a:lnTo>
                  <a:pt x="23027" y="30723"/>
                </a:lnTo>
                <a:lnTo>
                  <a:pt x="24963" y="34564"/>
                </a:lnTo>
                <a:lnTo>
                  <a:pt x="33588" y="34564"/>
                </a:lnTo>
                <a:lnTo>
                  <a:pt x="38389" y="32644"/>
                </a:lnTo>
                <a:lnTo>
                  <a:pt x="42230" y="29748"/>
                </a:lnTo>
                <a:lnTo>
                  <a:pt x="45110" y="25907"/>
                </a:lnTo>
                <a:lnTo>
                  <a:pt x="47030" y="22082"/>
                </a:lnTo>
                <a:lnTo>
                  <a:pt x="47030" y="13441"/>
                </a:lnTo>
                <a:lnTo>
                  <a:pt x="46070" y="9601"/>
                </a:lnTo>
                <a:lnTo>
                  <a:pt x="44150" y="7680"/>
                </a:lnTo>
                <a:lnTo>
                  <a:pt x="41269" y="4800"/>
                </a:lnTo>
                <a:lnTo>
                  <a:pt x="38389" y="2880"/>
                </a:lnTo>
                <a:lnTo>
                  <a:pt x="35524" y="1920"/>
                </a:lnTo>
                <a:lnTo>
                  <a:pt x="32628" y="0"/>
                </a:lnTo>
                <a:lnTo>
                  <a:pt x="0" y="0"/>
                </a:lnTo>
                <a:lnTo>
                  <a:pt x="0" y="1920"/>
                </a:lnTo>
                <a:lnTo>
                  <a:pt x="192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8" name="object 428"/>
          <p:cNvSpPr/>
          <p:nvPr/>
        </p:nvSpPr>
        <p:spPr>
          <a:xfrm>
            <a:off x="3906362" y="7707660"/>
            <a:ext cx="25907" cy="57591"/>
          </a:xfrm>
          <a:custGeom>
            <a:avLst/>
            <a:gdLst/>
            <a:ahLst/>
            <a:cxnLst/>
            <a:rect l="l" t="t" r="r" b="b"/>
            <a:pathLst>
              <a:path w="25907" h="57591">
                <a:moveTo>
                  <a:pt x="18242" y="53751"/>
                </a:moveTo>
                <a:lnTo>
                  <a:pt x="17282" y="52791"/>
                </a:lnTo>
                <a:lnTo>
                  <a:pt x="17282" y="27843"/>
                </a:lnTo>
                <a:lnTo>
                  <a:pt x="19187" y="28788"/>
                </a:lnTo>
                <a:lnTo>
                  <a:pt x="23027" y="28788"/>
                </a:lnTo>
                <a:lnTo>
                  <a:pt x="24963" y="29763"/>
                </a:lnTo>
                <a:lnTo>
                  <a:pt x="23027" y="25923"/>
                </a:lnTo>
                <a:lnTo>
                  <a:pt x="17282" y="25923"/>
                </a:lnTo>
                <a:lnTo>
                  <a:pt x="17282" y="0"/>
                </a:lnTo>
                <a:lnTo>
                  <a:pt x="8641" y="1920"/>
                </a:lnTo>
                <a:lnTo>
                  <a:pt x="8641" y="49911"/>
                </a:lnTo>
                <a:lnTo>
                  <a:pt x="7680" y="51846"/>
                </a:lnTo>
                <a:lnTo>
                  <a:pt x="7680" y="52791"/>
                </a:lnTo>
                <a:lnTo>
                  <a:pt x="6720" y="54711"/>
                </a:lnTo>
                <a:lnTo>
                  <a:pt x="4800" y="55671"/>
                </a:lnTo>
                <a:lnTo>
                  <a:pt x="0" y="55671"/>
                </a:lnTo>
                <a:lnTo>
                  <a:pt x="0" y="57591"/>
                </a:lnTo>
                <a:lnTo>
                  <a:pt x="25907" y="57591"/>
                </a:lnTo>
                <a:lnTo>
                  <a:pt x="25907" y="55671"/>
                </a:lnTo>
                <a:lnTo>
                  <a:pt x="21122" y="55671"/>
                </a:lnTo>
                <a:lnTo>
                  <a:pt x="20162" y="54711"/>
                </a:lnTo>
                <a:lnTo>
                  <a:pt x="18242" y="537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9" name="object 429"/>
          <p:cNvSpPr/>
          <p:nvPr/>
        </p:nvSpPr>
        <p:spPr>
          <a:xfrm>
            <a:off x="3958193" y="7722062"/>
            <a:ext cx="31683" cy="43190"/>
          </a:xfrm>
          <a:custGeom>
            <a:avLst/>
            <a:gdLst/>
            <a:ahLst/>
            <a:cxnLst/>
            <a:rect l="l" t="t" r="r" b="b"/>
            <a:pathLst>
              <a:path w="31683" h="43190">
                <a:moveTo>
                  <a:pt x="25923" y="0"/>
                </a:moveTo>
                <a:lnTo>
                  <a:pt x="22082" y="0"/>
                </a:lnTo>
                <a:lnTo>
                  <a:pt x="18242" y="2880"/>
                </a:lnTo>
                <a:lnTo>
                  <a:pt x="15361" y="8641"/>
                </a:lnTo>
                <a:lnTo>
                  <a:pt x="15361" y="0"/>
                </a:lnTo>
                <a:lnTo>
                  <a:pt x="13441" y="0"/>
                </a:lnTo>
                <a:lnTo>
                  <a:pt x="0" y="4800"/>
                </a:lnTo>
                <a:lnTo>
                  <a:pt x="960" y="6705"/>
                </a:lnTo>
                <a:lnTo>
                  <a:pt x="1920" y="5760"/>
                </a:lnTo>
                <a:lnTo>
                  <a:pt x="5760" y="5760"/>
                </a:lnTo>
                <a:lnTo>
                  <a:pt x="5760" y="6705"/>
                </a:lnTo>
                <a:lnTo>
                  <a:pt x="6720" y="6705"/>
                </a:lnTo>
                <a:lnTo>
                  <a:pt x="6720" y="8641"/>
                </a:lnTo>
                <a:lnTo>
                  <a:pt x="7680" y="9601"/>
                </a:lnTo>
                <a:lnTo>
                  <a:pt x="7680" y="37444"/>
                </a:lnTo>
                <a:lnTo>
                  <a:pt x="6720" y="39349"/>
                </a:lnTo>
                <a:lnTo>
                  <a:pt x="5760" y="40309"/>
                </a:lnTo>
                <a:lnTo>
                  <a:pt x="4800" y="41269"/>
                </a:lnTo>
                <a:lnTo>
                  <a:pt x="960" y="41269"/>
                </a:lnTo>
                <a:lnTo>
                  <a:pt x="960" y="43190"/>
                </a:lnTo>
                <a:lnTo>
                  <a:pt x="22082" y="43190"/>
                </a:lnTo>
                <a:lnTo>
                  <a:pt x="22082" y="41269"/>
                </a:lnTo>
                <a:lnTo>
                  <a:pt x="19202" y="41269"/>
                </a:lnTo>
                <a:lnTo>
                  <a:pt x="18242" y="40309"/>
                </a:lnTo>
                <a:lnTo>
                  <a:pt x="17282" y="39349"/>
                </a:lnTo>
                <a:lnTo>
                  <a:pt x="16322" y="39349"/>
                </a:lnTo>
                <a:lnTo>
                  <a:pt x="16322" y="38389"/>
                </a:lnTo>
                <a:lnTo>
                  <a:pt x="15361" y="37444"/>
                </a:lnTo>
                <a:lnTo>
                  <a:pt x="15361" y="12481"/>
                </a:lnTo>
                <a:lnTo>
                  <a:pt x="16322" y="9601"/>
                </a:lnTo>
                <a:lnTo>
                  <a:pt x="18242" y="7680"/>
                </a:lnTo>
                <a:lnTo>
                  <a:pt x="19202" y="6705"/>
                </a:lnTo>
                <a:lnTo>
                  <a:pt x="20162" y="5760"/>
                </a:lnTo>
                <a:lnTo>
                  <a:pt x="22082" y="5760"/>
                </a:lnTo>
                <a:lnTo>
                  <a:pt x="23042" y="6705"/>
                </a:lnTo>
                <a:lnTo>
                  <a:pt x="24002" y="7680"/>
                </a:lnTo>
                <a:lnTo>
                  <a:pt x="25923" y="8641"/>
                </a:lnTo>
                <a:lnTo>
                  <a:pt x="29763" y="8641"/>
                </a:lnTo>
                <a:lnTo>
                  <a:pt x="30723" y="7680"/>
                </a:lnTo>
                <a:lnTo>
                  <a:pt x="31683" y="6705"/>
                </a:lnTo>
                <a:lnTo>
                  <a:pt x="31683" y="1920"/>
                </a:lnTo>
                <a:lnTo>
                  <a:pt x="29763" y="960"/>
                </a:lnTo>
                <a:lnTo>
                  <a:pt x="28803" y="0"/>
                </a:lnTo>
                <a:lnTo>
                  <a:pt x="2592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0" name="object 430"/>
          <p:cNvSpPr/>
          <p:nvPr/>
        </p:nvSpPr>
        <p:spPr>
          <a:xfrm>
            <a:off x="4002359" y="7751810"/>
            <a:ext cx="21107" cy="14401"/>
          </a:xfrm>
          <a:custGeom>
            <a:avLst/>
            <a:gdLst/>
            <a:ahLst/>
            <a:cxnLst/>
            <a:rect l="l" t="t" r="r" b="b"/>
            <a:pathLst>
              <a:path w="21107" h="14401">
                <a:moveTo>
                  <a:pt x="21107" y="4800"/>
                </a:moveTo>
                <a:lnTo>
                  <a:pt x="19202" y="7696"/>
                </a:lnTo>
                <a:lnTo>
                  <a:pt x="17266" y="9601"/>
                </a:lnTo>
                <a:lnTo>
                  <a:pt x="14401" y="11521"/>
                </a:lnTo>
                <a:lnTo>
                  <a:pt x="7680" y="11521"/>
                </a:lnTo>
                <a:lnTo>
                  <a:pt x="4800" y="8641"/>
                </a:lnTo>
                <a:lnTo>
                  <a:pt x="1920" y="4800"/>
                </a:lnTo>
                <a:lnTo>
                  <a:pt x="0" y="0"/>
                </a:lnTo>
                <a:lnTo>
                  <a:pt x="3840" y="14401"/>
                </a:lnTo>
                <a:lnTo>
                  <a:pt x="13441" y="14401"/>
                </a:lnTo>
                <a:lnTo>
                  <a:pt x="17266" y="13441"/>
                </a:lnTo>
                <a:lnTo>
                  <a:pt x="20162" y="11521"/>
                </a:lnTo>
                <a:lnTo>
                  <a:pt x="21107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1" name="object 431"/>
          <p:cNvSpPr/>
          <p:nvPr/>
        </p:nvSpPr>
        <p:spPr>
          <a:xfrm>
            <a:off x="3992758" y="7722062"/>
            <a:ext cx="40325" cy="44150"/>
          </a:xfrm>
          <a:custGeom>
            <a:avLst/>
            <a:gdLst/>
            <a:ahLst/>
            <a:cxnLst/>
            <a:rect l="l" t="t" r="r" b="b"/>
            <a:pathLst>
              <a:path w="40325" h="44150">
                <a:moveTo>
                  <a:pt x="8641" y="11521"/>
                </a:moveTo>
                <a:lnTo>
                  <a:pt x="9601" y="8641"/>
                </a:lnTo>
                <a:lnTo>
                  <a:pt x="10561" y="6705"/>
                </a:lnTo>
                <a:lnTo>
                  <a:pt x="12481" y="4800"/>
                </a:lnTo>
                <a:lnTo>
                  <a:pt x="13441" y="3840"/>
                </a:lnTo>
                <a:lnTo>
                  <a:pt x="15361" y="2880"/>
                </a:lnTo>
                <a:lnTo>
                  <a:pt x="22082" y="2880"/>
                </a:lnTo>
                <a:lnTo>
                  <a:pt x="24963" y="3840"/>
                </a:lnTo>
                <a:lnTo>
                  <a:pt x="26868" y="6705"/>
                </a:lnTo>
                <a:lnTo>
                  <a:pt x="29763" y="11521"/>
                </a:lnTo>
                <a:lnTo>
                  <a:pt x="31683" y="17266"/>
                </a:lnTo>
                <a:lnTo>
                  <a:pt x="31683" y="30708"/>
                </a:lnTo>
                <a:lnTo>
                  <a:pt x="30708" y="34549"/>
                </a:lnTo>
                <a:lnTo>
                  <a:pt x="29763" y="41269"/>
                </a:lnTo>
                <a:lnTo>
                  <a:pt x="33588" y="39349"/>
                </a:lnTo>
                <a:lnTo>
                  <a:pt x="35524" y="36469"/>
                </a:lnTo>
                <a:lnTo>
                  <a:pt x="37429" y="32628"/>
                </a:lnTo>
                <a:lnTo>
                  <a:pt x="39364" y="28788"/>
                </a:lnTo>
                <a:lnTo>
                  <a:pt x="40325" y="24947"/>
                </a:lnTo>
                <a:lnTo>
                  <a:pt x="40325" y="15361"/>
                </a:lnTo>
                <a:lnTo>
                  <a:pt x="38389" y="10546"/>
                </a:lnTo>
                <a:lnTo>
                  <a:pt x="35524" y="6705"/>
                </a:lnTo>
                <a:lnTo>
                  <a:pt x="31683" y="1920"/>
                </a:lnTo>
                <a:lnTo>
                  <a:pt x="25923" y="0"/>
                </a:lnTo>
                <a:lnTo>
                  <a:pt x="16322" y="0"/>
                </a:lnTo>
                <a:lnTo>
                  <a:pt x="13441" y="960"/>
                </a:lnTo>
                <a:lnTo>
                  <a:pt x="9601" y="1920"/>
                </a:lnTo>
                <a:lnTo>
                  <a:pt x="6720" y="3840"/>
                </a:lnTo>
                <a:lnTo>
                  <a:pt x="4800" y="6705"/>
                </a:lnTo>
                <a:lnTo>
                  <a:pt x="2880" y="10546"/>
                </a:lnTo>
                <a:lnTo>
                  <a:pt x="960" y="14386"/>
                </a:lnTo>
                <a:lnTo>
                  <a:pt x="0" y="18227"/>
                </a:lnTo>
                <a:lnTo>
                  <a:pt x="0" y="27828"/>
                </a:lnTo>
                <a:lnTo>
                  <a:pt x="960" y="32628"/>
                </a:lnTo>
                <a:lnTo>
                  <a:pt x="4800" y="36469"/>
                </a:lnTo>
                <a:lnTo>
                  <a:pt x="7680" y="41269"/>
                </a:lnTo>
                <a:lnTo>
                  <a:pt x="13441" y="44150"/>
                </a:lnTo>
                <a:lnTo>
                  <a:pt x="9601" y="29748"/>
                </a:lnTo>
                <a:lnTo>
                  <a:pt x="7680" y="24947"/>
                </a:lnTo>
                <a:lnTo>
                  <a:pt x="7680" y="14386"/>
                </a:lnTo>
                <a:lnTo>
                  <a:pt x="8641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2" name="object 432"/>
          <p:cNvSpPr/>
          <p:nvPr/>
        </p:nvSpPr>
        <p:spPr>
          <a:xfrm>
            <a:off x="4041708" y="7699979"/>
            <a:ext cx="44165" cy="66233"/>
          </a:xfrm>
          <a:custGeom>
            <a:avLst/>
            <a:gdLst/>
            <a:ahLst/>
            <a:cxnLst/>
            <a:rect l="l" t="t" r="r" b="b"/>
            <a:pathLst>
              <a:path w="44165" h="66233">
                <a:moveTo>
                  <a:pt x="39364" y="59527"/>
                </a:moveTo>
                <a:lnTo>
                  <a:pt x="38404" y="59527"/>
                </a:lnTo>
                <a:lnTo>
                  <a:pt x="37444" y="58552"/>
                </a:lnTo>
                <a:lnTo>
                  <a:pt x="37444" y="0"/>
                </a:lnTo>
                <a:lnTo>
                  <a:pt x="34564" y="0"/>
                </a:lnTo>
                <a:lnTo>
                  <a:pt x="22082" y="4800"/>
                </a:lnTo>
                <a:lnTo>
                  <a:pt x="23042" y="6720"/>
                </a:lnTo>
                <a:lnTo>
                  <a:pt x="24002" y="5760"/>
                </a:lnTo>
                <a:lnTo>
                  <a:pt x="27843" y="5760"/>
                </a:lnTo>
                <a:lnTo>
                  <a:pt x="27843" y="6720"/>
                </a:lnTo>
                <a:lnTo>
                  <a:pt x="28803" y="6720"/>
                </a:lnTo>
                <a:lnTo>
                  <a:pt x="28803" y="8641"/>
                </a:lnTo>
                <a:lnTo>
                  <a:pt x="29763" y="9601"/>
                </a:lnTo>
                <a:lnTo>
                  <a:pt x="29763" y="24963"/>
                </a:lnTo>
                <a:lnTo>
                  <a:pt x="26883" y="23042"/>
                </a:lnTo>
                <a:lnTo>
                  <a:pt x="24002" y="22082"/>
                </a:lnTo>
                <a:lnTo>
                  <a:pt x="20162" y="22082"/>
                </a:lnTo>
                <a:lnTo>
                  <a:pt x="17282" y="24003"/>
                </a:lnTo>
                <a:lnTo>
                  <a:pt x="21122" y="24003"/>
                </a:lnTo>
                <a:lnTo>
                  <a:pt x="23042" y="24963"/>
                </a:lnTo>
                <a:lnTo>
                  <a:pt x="24002" y="25923"/>
                </a:lnTo>
                <a:lnTo>
                  <a:pt x="25923" y="26883"/>
                </a:lnTo>
                <a:lnTo>
                  <a:pt x="26883" y="27843"/>
                </a:lnTo>
                <a:lnTo>
                  <a:pt x="27843" y="29763"/>
                </a:lnTo>
                <a:lnTo>
                  <a:pt x="28803" y="31683"/>
                </a:lnTo>
                <a:lnTo>
                  <a:pt x="29763" y="33604"/>
                </a:lnTo>
                <a:lnTo>
                  <a:pt x="29763" y="56631"/>
                </a:lnTo>
                <a:lnTo>
                  <a:pt x="26883" y="59527"/>
                </a:lnTo>
                <a:lnTo>
                  <a:pt x="24002" y="61432"/>
                </a:lnTo>
                <a:lnTo>
                  <a:pt x="18242" y="61432"/>
                </a:lnTo>
                <a:lnTo>
                  <a:pt x="15361" y="59527"/>
                </a:lnTo>
                <a:lnTo>
                  <a:pt x="12481" y="56631"/>
                </a:lnTo>
                <a:lnTo>
                  <a:pt x="9601" y="52791"/>
                </a:lnTo>
                <a:lnTo>
                  <a:pt x="8641" y="47990"/>
                </a:lnTo>
                <a:lnTo>
                  <a:pt x="8641" y="35524"/>
                </a:lnTo>
                <a:lnTo>
                  <a:pt x="9601" y="31683"/>
                </a:lnTo>
                <a:lnTo>
                  <a:pt x="12481" y="27843"/>
                </a:lnTo>
                <a:lnTo>
                  <a:pt x="9601" y="24003"/>
                </a:lnTo>
                <a:lnTo>
                  <a:pt x="5760" y="28788"/>
                </a:lnTo>
                <a:lnTo>
                  <a:pt x="1920" y="34564"/>
                </a:lnTo>
                <a:lnTo>
                  <a:pt x="0" y="39349"/>
                </a:lnTo>
                <a:lnTo>
                  <a:pt x="0" y="51831"/>
                </a:lnTo>
                <a:lnTo>
                  <a:pt x="1920" y="56631"/>
                </a:lnTo>
                <a:lnTo>
                  <a:pt x="4800" y="60472"/>
                </a:lnTo>
                <a:lnTo>
                  <a:pt x="8641" y="64312"/>
                </a:lnTo>
                <a:lnTo>
                  <a:pt x="12481" y="66233"/>
                </a:lnTo>
                <a:lnTo>
                  <a:pt x="21122" y="66233"/>
                </a:lnTo>
                <a:lnTo>
                  <a:pt x="23042" y="65272"/>
                </a:lnTo>
                <a:lnTo>
                  <a:pt x="24963" y="64312"/>
                </a:lnTo>
                <a:lnTo>
                  <a:pt x="27843" y="62392"/>
                </a:lnTo>
                <a:lnTo>
                  <a:pt x="29763" y="60472"/>
                </a:lnTo>
                <a:lnTo>
                  <a:pt x="29763" y="66233"/>
                </a:lnTo>
                <a:lnTo>
                  <a:pt x="31683" y="66233"/>
                </a:lnTo>
                <a:lnTo>
                  <a:pt x="44165" y="61432"/>
                </a:lnTo>
                <a:lnTo>
                  <a:pt x="43205" y="59527"/>
                </a:lnTo>
                <a:lnTo>
                  <a:pt x="42245" y="59527"/>
                </a:lnTo>
                <a:lnTo>
                  <a:pt x="41285" y="60472"/>
                </a:lnTo>
                <a:lnTo>
                  <a:pt x="39364" y="60472"/>
                </a:lnTo>
                <a:lnTo>
                  <a:pt x="39364" y="595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3" name="object 433"/>
          <p:cNvSpPr/>
          <p:nvPr/>
        </p:nvSpPr>
        <p:spPr>
          <a:xfrm>
            <a:off x="4051310" y="7722062"/>
            <a:ext cx="10561" cy="5760"/>
          </a:xfrm>
          <a:custGeom>
            <a:avLst/>
            <a:gdLst/>
            <a:ahLst/>
            <a:cxnLst/>
            <a:rect l="l" t="t" r="r" b="b"/>
            <a:pathLst>
              <a:path w="10561" h="5760">
                <a:moveTo>
                  <a:pt x="4800" y="0"/>
                </a:moveTo>
                <a:lnTo>
                  <a:pt x="0" y="1920"/>
                </a:lnTo>
                <a:lnTo>
                  <a:pt x="2880" y="5760"/>
                </a:lnTo>
                <a:lnTo>
                  <a:pt x="4800" y="3840"/>
                </a:lnTo>
                <a:lnTo>
                  <a:pt x="7680" y="1920"/>
                </a:lnTo>
                <a:lnTo>
                  <a:pt x="10561" y="0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4" name="object 434"/>
          <p:cNvSpPr/>
          <p:nvPr/>
        </p:nvSpPr>
        <p:spPr>
          <a:xfrm>
            <a:off x="4087794" y="7723022"/>
            <a:ext cx="47030" cy="43190"/>
          </a:xfrm>
          <a:custGeom>
            <a:avLst/>
            <a:gdLst/>
            <a:ahLst/>
            <a:cxnLst/>
            <a:rect l="l" t="t" r="r" b="b"/>
            <a:pathLst>
              <a:path w="47030" h="43190">
                <a:moveTo>
                  <a:pt x="47030" y="38389"/>
                </a:moveTo>
                <a:lnTo>
                  <a:pt x="46085" y="36484"/>
                </a:lnTo>
                <a:lnTo>
                  <a:pt x="45110" y="36484"/>
                </a:lnTo>
                <a:lnTo>
                  <a:pt x="44150" y="37429"/>
                </a:lnTo>
                <a:lnTo>
                  <a:pt x="42245" y="37429"/>
                </a:lnTo>
                <a:lnTo>
                  <a:pt x="42245" y="36484"/>
                </a:lnTo>
                <a:lnTo>
                  <a:pt x="40309" y="36484"/>
                </a:lnTo>
                <a:lnTo>
                  <a:pt x="40309" y="0"/>
                </a:lnTo>
                <a:lnTo>
                  <a:pt x="25923" y="0"/>
                </a:lnTo>
                <a:lnTo>
                  <a:pt x="25923" y="1920"/>
                </a:lnTo>
                <a:lnTo>
                  <a:pt x="29748" y="1920"/>
                </a:lnTo>
                <a:lnTo>
                  <a:pt x="30723" y="2880"/>
                </a:lnTo>
                <a:lnTo>
                  <a:pt x="31683" y="3840"/>
                </a:lnTo>
                <a:lnTo>
                  <a:pt x="32644" y="5745"/>
                </a:lnTo>
                <a:lnTo>
                  <a:pt x="32644" y="31668"/>
                </a:lnTo>
                <a:lnTo>
                  <a:pt x="29748" y="33588"/>
                </a:lnTo>
                <a:lnTo>
                  <a:pt x="27843" y="35509"/>
                </a:lnTo>
                <a:lnTo>
                  <a:pt x="25923" y="36484"/>
                </a:lnTo>
                <a:lnTo>
                  <a:pt x="24963" y="37429"/>
                </a:lnTo>
                <a:lnTo>
                  <a:pt x="20162" y="37429"/>
                </a:lnTo>
                <a:lnTo>
                  <a:pt x="18242" y="36484"/>
                </a:lnTo>
                <a:lnTo>
                  <a:pt x="17282" y="35509"/>
                </a:lnTo>
                <a:lnTo>
                  <a:pt x="15361" y="34549"/>
                </a:lnTo>
                <a:lnTo>
                  <a:pt x="15361" y="0"/>
                </a:lnTo>
                <a:lnTo>
                  <a:pt x="0" y="0"/>
                </a:lnTo>
                <a:lnTo>
                  <a:pt x="0" y="1920"/>
                </a:lnTo>
                <a:lnTo>
                  <a:pt x="4800" y="1920"/>
                </a:lnTo>
                <a:lnTo>
                  <a:pt x="5760" y="2880"/>
                </a:lnTo>
                <a:lnTo>
                  <a:pt x="6720" y="3840"/>
                </a:lnTo>
                <a:lnTo>
                  <a:pt x="6720" y="4800"/>
                </a:lnTo>
                <a:lnTo>
                  <a:pt x="7680" y="5745"/>
                </a:lnTo>
                <a:lnTo>
                  <a:pt x="7680" y="33588"/>
                </a:lnTo>
                <a:lnTo>
                  <a:pt x="8641" y="35509"/>
                </a:lnTo>
                <a:lnTo>
                  <a:pt x="8641" y="38389"/>
                </a:lnTo>
                <a:lnTo>
                  <a:pt x="10561" y="39349"/>
                </a:lnTo>
                <a:lnTo>
                  <a:pt x="11521" y="41269"/>
                </a:lnTo>
                <a:lnTo>
                  <a:pt x="13441" y="42230"/>
                </a:lnTo>
                <a:lnTo>
                  <a:pt x="15361" y="43190"/>
                </a:lnTo>
                <a:lnTo>
                  <a:pt x="20162" y="43190"/>
                </a:lnTo>
                <a:lnTo>
                  <a:pt x="22082" y="42230"/>
                </a:lnTo>
                <a:lnTo>
                  <a:pt x="24002" y="41269"/>
                </a:lnTo>
                <a:lnTo>
                  <a:pt x="25923" y="40309"/>
                </a:lnTo>
                <a:lnTo>
                  <a:pt x="28803" y="38389"/>
                </a:lnTo>
                <a:lnTo>
                  <a:pt x="32644" y="34549"/>
                </a:lnTo>
                <a:lnTo>
                  <a:pt x="32644" y="43190"/>
                </a:lnTo>
                <a:lnTo>
                  <a:pt x="34564" y="43190"/>
                </a:lnTo>
                <a:lnTo>
                  <a:pt x="47030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5" name="object 435"/>
          <p:cNvSpPr/>
          <p:nvPr/>
        </p:nvSpPr>
        <p:spPr>
          <a:xfrm>
            <a:off x="4140586" y="7722062"/>
            <a:ext cx="35524" cy="44150"/>
          </a:xfrm>
          <a:custGeom>
            <a:avLst/>
            <a:gdLst/>
            <a:ahLst/>
            <a:cxnLst/>
            <a:rect l="l" t="t" r="r" b="b"/>
            <a:pathLst>
              <a:path w="35524" h="44150">
                <a:moveTo>
                  <a:pt x="1920" y="34549"/>
                </a:moveTo>
                <a:lnTo>
                  <a:pt x="4800" y="38389"/>
                </a:lnTo>
                <a:lnTo>
                  <a:pt x="8641" y="42230"/>
                </a:lnTo>
                <a:lnTo>
                  <a:pt x="12481" y="44150"/>
                </a:lnTo>
                <a:lnTo>
                  <a:pt x="22082" y="44150"/>
                </a:lnTo>
                <a:lnTo>
                  <a:pt x="24963" y="42230"/>
                </a:lnTo>
                <a:lnTo>
                  <a:pt x="28803" y="39349"/>
                </a:lnTo>
                <a:lnTo>
                  <a:pt x="31683" y="36469"/>
                </a:lnTo>
                <a:lnTo>
                  <a:pt x="34564" y="32628"/>
                </a:lnTo>
                <a:lnTo>
                  <a:pt x="35524" y="26883"/>
                </a:lnTo>
                <a:lnTo>
                  <a:pt x="33604" y="25908"/>
                </a:lnTo>
                <a:lnTo>
                  <a:pt x="32644" y="29748"/>
                </a:lnTo>
                <a:lnTo>
                  <a:pt x="30723" y="32628"/>
                </a:lnTo>
                <a:lnTo>
                  <a:pt x="28803" y="33604"/>
                </a:lnTo>
                <a:lnTo>
                  <a:pt x="26883" y="35509"/>
                </a:lnTo>
                <a:lnTo>
                  <a:pt x="24002" y="37444"/>
                </a:lnTo>
                <a:lnTo>
                  <a:pt x="16322" y="37444"/>
                </a:lnTo>
                <a:lnTo>
                  <a:pt x="13441" y="35509"/>
                </a:lnTo>
                <a:lnTo>
                  <a:pt x="10561" y="31668"/>
                </a:lnTo>
                <a:lnTo>
                  <a:pt x="8641" y="27828"/>
                </a:lnTo>
                <a:lnTo>
                  <a:pt x="7680" y="23042"/>
                </a:lnTo>
                <a:lnTo>
                  <a:pt x="7680" y="13441"/>
                </a:lnTo>
                <a:lnTo>
                  <a:pt x="8641" y="8641"/>
                </a:lnTo>
                <a:lnTo>
                  <a:pt x="10561" y="5760"/>
                </a:lnTo>
                <a:lnTo>
                  <a:pt x="12481" y="3840"/>
                </a:lnTo>
                <a:lnTo>
                  <a:pt x="15361" y="2880"/>
                </a:lnTo>
                <a:lnTo>
                  <a:pt x="22082" y="2880"/>
                </a:lnTo>
                <a:lnTo>
                  <a:pt x="23042" y="3840"/>
                </a:lnTo>
                <a:lnTo>
                  <a:pt x="24002" y="4800"/>
                </a:lnTo>
                <a:lnTo>
                  <a:pt x="24963" y="6705"/>
                </a:lnTo>
                <a:lnTo>
                  <a:pt x="24963" y="11521"/>
                </a:lnTo>
                <a:lnTo>
                  <a:pt x="25923" y="11521"/>
                </a:lnTo>
                <a:lnTo>
                  <a:pt x="26883" y="13441"/>
                </a:lnTo>
                <a:lnTo>
                  <a:pt x="32644" y="13441"/>
                </a:lnTo>
                <a:lnTo>
                  <a:pt x="32644" y="12481"/>
                </a:lnTo>
                <a:lnTo>
                  <a:pt x="33604" y="11521"/>
                </a:lnTo>
                <a:lnTo>
                  <a:pt x="33604" y="7680"/>
                </a:lnTo>
                <a:lnTo>
                  <a:pt x="32644" y="4800"/>
                </a:lnTo>
                <a:lnTo>
                  <a:pt x="29763" y="2880"/>
                </a:lnTo>
                <a:lnTo>
                  <a:pt x="27843" y="960"/>
                </a:lnTo>
                <a:lnTo>
                  <a:pt x="24002" y="0"/>
                </a:lnTo>
                <a:lnTo>
                  <a:pt x="14401" y="0"/>
                </a:lnTo>
                <a:lnTo>
                  <a:pt x="9601" y="1920"/>
                </a:lnTo>
                <a:lnTo>
                  <a:pt x="5760" y="5760"/>
                </a:lnTo>
                <a:lnTo>
                  <a:pt x="1920" y="9601"/>
                </a:lnTo>
                <a:lnTo>
                  <a:pt x="0" y="15361"/>
                </a:lnTo>
                <a:lnTo>
                  <a:pt x="0" y="28788"/>
                </a:lnTo>
                <a:lnTo>
                  <a:pt x="1920" y="345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6" name="object 436"/>
          <p:cNvSpPr/>
          <p:nvPr/>
        </p:nvSpPr>
        <p:spPr>
          <a:xfrm>
            <a:off x="4178030" y="7708620"/>
            <a:ext cx="25923" cy="56631"/>
          </a:xfrm>
          <a:custGeom>
            <a:avLst/>
            <a:gdLst/>
            <a:ahLst/>
            <a:cxnLst/>
            <a:rect l="l" t="t" r="r" b="b"/>
            <a:pathLst>
              <a:path w="25923" h="56631">
                <a:moveTo>
                  <a:pt x="8641" y="53751"/>
                </a:moveTo>
                <a:lnTo>
                  <a:pt x="9601" y="54711"/>
                </a:lnTo>
                <a:lnTo>
                  <a:pt x="10561" y="55671"/>
                </a:lnTo>
                <a:lnTo>
                  <a:pt x="12481" y="56631"/>
                </a:lnTo>
                <a:lnTo>
                  <a:pt x="19202" y="56631"/>
                </a:lnTo>
                <a:lnTo>
                  <a:pt x="21122" y="54711"/>
                </a:lnTo>
                <a:lnTo>
                  <a:pt x="23042" y="52791"/>
                </a:lnTo>
                <a:lnTo>
                  <a:pt x="24963" y="50886"/>
                </a:lnTo>
                <a:lnTo>
                  <a:pt x="25923" y="47990"/>
                </a:lnTo>
                <a:lnTo>
                  <a:pt x="24002" y="47990"/>
                </a:lnTo>
                <a:lnTo>
                  <a:pt x="23042" y="48950"/>
                </a:lnTo>
                <a:lnTo>
                  <a:pt x="22082" y="49910"/>
                </a:lnTo>
                <a:lnTo>
                  <a:pt x="22082" y="50886"/>
                </a:lnTo>
                <a:lnTo>
                  <a:pt x="21122" y="51831"/>
                </a:lnTo>
                <a:lnTo>
                  <a:pt x="17282" y="51831"/>
                </a:lnTo>
                <a:lnTo>
                  <a:pt x="16322" y="50886"/>
                </a:lnTo>
                <a:lnTo>
                  <a:pt x="15361" y="49910"/>
                </a:lnTo>
                <a:lnTo>
                  <a:pt x="14401" y="48950"/>
                </a:lnTo>
                <a:lnTo>
                  <a:pt x="14401" y="17282"/>
                </a:lnTo>
                <a:lnTo>
                  <a:pt x="24002" y="17282"/>
                </a:lnTo>
                <a:lnTo>
                  <a:pt x="24002" y="14401"/>
                </a:lnTo>
                <a:lnTo>
                  <a:pt x="14401" y="14401"/>
                </a:lnTo>
                <a:lnTo>
                  <a:pt x="14401" y="0"/>
                </a:lnTo>
                <a:lnTo>
                  <a:pt x="13441" y="0"/>
                </a:lnTo>
                <a:lnTo>
                  <a:pt x="11521" y="3840"/>
                </a:lnTo>
                <a:lnTo>
                  <a:pt x="10561" y="5760"/>
                </a:lnTo>
                <a:lnTo>
                  <a:pt x="10561" y="6720"/>
                </a:lnTo>
                <a:lnTo>
                  <a:pt x="8641" y="8641"/>
                </a:lnTo>
                <a:lnTo>
                  <a:pt x="6720" y="10561"/>
                </a:lnTo>
                <a:lnTo>
                  <a:pt x="5760" y="12481"/>
                </a:lnTo>
                <a:lnTo>
                  <a:pt x="3840" y="14401"/>
                </a:lnTo>
                <a:lnTo>
                  <a:pt x="1920" y="15361"/>
                </a:lnTo>
                <a:lnTo>
                  <a:pt x="0" y="16322"/>
                </a:lnTo>
                <a:lnTo>
                  <a:pt x="0" y="17282"/>
                </a:lnTo>
                <a:lnTo>
                  <a:pt x="6720" y="17282"/>
                </a:lnTo>
                <a:lnTo>
                  <a:pt x="6720" y="48950"/>
                </a:lnTo>
                <a:lnTo>
                  <a:pt x="7680" y="50886"/>
                </a:lnTo>
                <a:lnTo>
                  <a:pt x="7680" y="52791"/>
                </a:lnTo>
                <a:lnTo>
                  <a:pt x="8641" y="537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7" name="object 437"/>
          <p:cNvSpPr/>
          <p:nvPr/>
        </p:nvSpPr>
        <p:spPr>
          <a:xfrm>
            <a:off x="4812243" y="7119513"/>
            <a:ext cx="3215" cy="31368"/>
          </a:xfrm>
          <a:custGeom>
            <a:avLst/>
            <a:gdLst/>
            <a:ahLst/>
            <a:cxnLst/>
            <a:rect l="l" t="t" r="r" b="b"/>
            <a:pathLst>
              <a:path w="3215" h="31368">
                <a:moveTo>
                  <a:pt x="0" y="12754"/>
                </a:moveTo>
                <a:lnTo>
                  <a:pt x="3215" y="31368"/>
                </a:lnTo>
                <a:lnTo>
                  <a:pt x="796" y="0"/>
                </a:lnTo>
                <a:lnTo>
                  <a:pt x="0" y="127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8" name="object 438"/>
          <p:cNvSpPr/>
          <p:nvPr/>
        </p:nvSpPr>
        <p:spPr>
          <a:xfrm>
            <a:off x="4813681" y="7106931"/>
            <a:ext cx="853" cy="12174"/>
          </a:xfrm>
          <a:custGeom>
            <a:avLst/>
            <a:gdLst/>
            <a:ahLst/>
            <a:cxnLst/>
            <a:rect l="l" t="t" r="r" b="b"/>
            <a:pathLst>
              <a:path w="853" h="12174">
                <a:moveTo>
                  <a:pt x="669" y="12174"/>
                </a:moveTo>
                <a:lnTo>
                  <a:pt x="853" y="0"/>
                </a:lnTo>
                <a:lnTo>
                  <a:pt x="0" y="7183"/>
                </a:lnTo>
                <a:lnTo>
                  <a:pt x="669" y="121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9" name="object 439"/>
          <p:cNvSpPr/>
          <p:nvPr/>
        </p:nvSpPr>
        <p:spPr>
          <a:xfrm>
            <a:off x="4802962" y="7092315"/>
            <a:ext cx="960" cy="960"/>
          </a:xfrm>
          <a:custGeom>
            <a:avLst/>
            <a:gdLst/>
            <a:ahLst/>
            <a:cxnLst/>
            <a:rect l="l" t="t" r="r" b="b"/>
            <a:pathLst>
              <a:path w="960" h="960">
                <a:moveTo>
                  <a:pt x="960" y="960"/>
                </a:moveTo>
                <a:lnTo>
                  <a:pt x="960" y="0"/>
                </a:lnTo>
                <a:lnTo>
                  <a:pt x="0" y="0"/>
                </a:lnTo>
                <a:lnTo>
                  <a:pt x="9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0" name="object 440"/>
          <p:cNvSpPr/>
          <p:nvPr/>
        </p:nvSpPr>
        <p:spPr>
          <a:xfrm>
            <a:off x="4191472" y="7029922"/>
            <a:ext cx="625781" cy="122864"/>
          </a:xfrm>
          <a:custGeom>
            <a:avLst/>
            <a:gdLst/>
            <a:ahLst/>
            <a:cxnLst/>
            <a:rect l="l" t="t" r="r" b="b"/>
            <a:pathLst>
              <a:path w="625781" h="122864">
                <a:moveTo>
                  <a:pt x="5422" y="32283"/>
                </a:moveTo>
                <a:lnTo>
                  <a:pt x="4491" y="18550"/>
                </a:lnTo>
                <a:lnTo>
                  <a:pt x="3840" y="6720"/>
                </a:lnTo>
                <a:lnTo>
                  <a:pt x="3840" y="0"/>
                </a:lnTo>
                <a:lnTo>
                  <a:pt x="0" y="0"/>
                </a:lnTo>
                <a:lnTo>
                  <a:pt x="0" y="6720"/>
                </a:lnTo>
                <a:lnTo>
                  <a:pt x="208" y="18141"/>
                </a:lnTo>
                <a:lnTo>
                  <a:pt x="1052" y="31374"/>
                </a:lnTo>
                <a:lnTo>
                  <a:pt x="2809" y="44639"/>
                </a:lnTo>
                <a:lnTo>
                  <a:pt x="5760" y="56631"/>
                </a:lnTo>
                <a:lnTo>
                  <a:pt x="6720" y="58552"/>
                </a:lnTo>
                <a:lnTo>
                  <a:pt x="6720" y="59512"/>
                </a:lnTo>
                <a:lnTo>
                  <a:pt x="7680" y="60472"/>
                </a:lnTo>
                <a:lnTo>
                  <a:pt x="7680" y="61432"/>
                </a:lnTo>
                <a:lnTo>
                  <a:pt x="9601" y="61432"/>
                </a:lnTo>
                <a:lnTo>
                  <a:pt x="9601" y="62392"/>
                </a:lnTo>
                <a:lnTo>
                  <a:pt x="612449" y="62392"/>
                </a:lnTo>
                <a:lnTo>
                  <a:pt x="612449" y="63352"/>
                </a:lnTo>
                <a:lnTo>
                  <a:pt x="614385" y="66233"/>
                </a:lnTo>
                <a:lnTo>
                  <a:pt x="616971" y="76681"/>
                </a:lnTo>
                <a:lnTo>
                  <a:pt x="618626" y="89570"/>
                </a:lnTo>
                <a:lnTo>
                  <a:pt x="619487" y="102701"/>
                </a:lnTo>
                <a:lnTo>
                  <a:pt x="620146" y="115183"/>
                </a:lnTo>
                <a:lnTo>
                  <a:pt x="620146" y="121904"/>
                </a:lnTo>
                <a:lnTo>
                  <a:pt x="621106" y="122864"/>
                </a:lnTo>
                <a:lnTo>
                  <a:pt x="623986" y="122864"/>
                </a:lnTo>
                <a:lnTo>
                  <a:pt x="623986" y="120959"/>
                </a:lnTo>
                <a:lnTo>
                  <a:pt x="620771" y="102345"/>
                </a:lnTo>
                <a:lnTo>
                  <a:pt x="621567" y="89591"/>
                </a:lnTo>
                <a:lnTo>
                  <a:pt x="623986" y="120959"/>
                </a:lnTo>
                <a:lnTo>
                  <a:pt x="623747" y="102480"/>
                </a:lnTo>
                <a:lnTo>
                  <a:pt x="625781" y="64690"/>
                </a:lnTo>
                <a:lnTo>
                  <a:pt x="623062" y="77009"/>
                </a:lnTo>
                <a:lnTo>
                  <a:pt x="622879" y="89184"/>
                </a:lnTo>
                <a:lnTo>
                  <a:pt x="622209" y="84192"/>
                </a:lnTo>
                <a:lnTo>
                  <a:pt x="621120" y="76080"/>
                </a:lnTo>
                <a:lnTo>
                  <a:pt x="618210" y="64312"/>
                </a:lnTo>
                <a:lnTo>
                  <a:pt x="617265" y="62392"/>
                </a:lnTo>
                <a:lnTo>
                  <a:pt x="616305" y="60472"/>
                </a:lnTo>
                <a:lnTo>
                  <a:pt x="614385" y="59512"/>
                </a:lnTo>
                <a:lnTo>
                  <a:pt x="614385" y="58552"/>
                </a:lnTo>
                <a:lnTo>
                  <a:pt x="12481" y="58552"/>
                </a:lnTo>
                <a:lnTo>
                  <a:pt x="11521" y="57591"/>
                </a:lnTo>
                <a:lnTo>
                  <a:pt x="11521" y="58552"/>
                </a:lnTo>
                <a:lnTo>
                  <a:pt x="10561" y="56631"/>
                </a:lnTo>
                <a:lnTo>
                  <a:pt x="7281" y="45793"/>
                </a:lnTo>
                <a:lnTo>
                  <a:pt x="5422" y="322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1" name="object 441"/>
          <p:cNvSpPr/>
          <p:nvPr/>
        </p:nvSpPr>
        <p:spPr>
          <a:xfrm>
            <a:off x="4815219" y="7029922"/>
            <a:ext cx="621330" cy="120959"/>
          </a:xfrm>
          <a:custGeom>
            <a:avLst/>
            <a:gdLst/>
            <a:ahLst/>
            <a:cxnLst/>
            <a:rect l="l" t="t" r="r" b="b"/>
            <a:pathLst>
              <a:path w="621330" h="120959">
                <a:moveTo>
                  <a:pt x="239" y="114824"/>
                </a:moveTo>
                <a:lnTo>
                  <a:pt x="239" y="115183"/>
                </a:lnTo>
                <a:lnTo>
                  <a:pt x="942" y="103985"/>
                </a:lnTo>
                <a:lnTo>
                  <a:pt x="2072" y="91403"/>
                </a:lnTo>
                <a:lnTo>
                  <a:pt x="3941" y="78819"/>
                </a:lnTo>
                <a:lnTo>
                  <a:pt x="6944" y="66233"/>
                </a:lnTo>
                <a:lnTo>
                  <a:pt x="7920" y="64312"/>
                </a:lnTo>
                <a:lnTo>
                  <a:pt x="7920" y="63352"/>
                </a:lnTo>
                <a:lnTo>
                  <a:pt x="8865" y="62392"/>
                </a:lnTo>
                <a:lnTo>
                  <a:pt x="610768" y="62392"/>
                </a:lnTo>
                <a:lnTo>
                  <a:pt x="611728" y="61432"/>
                </a:lnTo>
                <a:lnTo>
                  <a:pt x="612689" y="61432"/>
                </a:lnTo>
                <a:lnTo>
                  <a:pt x="612689" y="60472"/>
                </a:lnTo>
                <a:lnTo>
                  <a:pt x="613649" y="59512"/>
                </a:lnTo>
                <a:lnTo>
                  <a:pt x="613649" y="58552"/>
                </a:lnTo>
                <a:lnTo>
                  <a:pt x="614609" y="56631"/>
                </a:lnTo>
                <a:lnTo>
                  <a:pt x="617889" y="44575"/>
                </a:lnTo>
                <a:lnTo>
                  <a:pt x="619747" y="31901"/>
                </a:lnTo>
                <a:lnTo>
                  <a:pt x="620679" y="19221"/>
                </a:lnTo>
                <a:lnTo>
                  <a:pt x="621330" y="6720"/>
                </a:lnTo>
                <a:lnTo>
                  <a:pt x="621330" y="0"/>
                </a:lnTo>
                <a:lnTo>
                  <a:pt x="616529" y="0"/>
                </a:lnTo>
                <a:lnTo>
                  <a:pt x="616529" y="6720"/>
                </a:lnTo>
                <a:lnTo>
                  <a:pt x="616373" y="16247"/>
                </a:lnTo>
                <a:lnTo>
                  <a:pt x="615573" y="29735"/>
                </a:lnTo>
                <a:lnTo>
                  <a:pt x="613809" y="43218"/>
                </a:lnTo>
                <a:lnTo>
                  <a:pt x="610768" y="54711"/>
                </a:lnTo>
                <a:lnTo>
                  <a:pt x="609808" y="56631"/>
                </a:lnTo>
                <a:lnTo>
                  <a:pt x="608848" y="58552"/>
                </a:lnTo>
                <a:lnTo>
                  <a:pt x="608848" y="57591"/>
                </a:lnTo>
                <a:lnTo>
                  <a:pt x="607888" y="58552"/>
                </a:lnTo>
                <a:lnTo>
                  <a:pt x="7920" y="58552"/>
                </a:lnTo>
                <a:lnTo>
                  <a:pt x="7920" y="62392"/>
                </a:lnTo>
                <a:lnTo>
                  <a:pt x="7920" y="58552"/>
                </a:lnTo>
                <a:lnTo>
                  <a:pt x="6944" y="58552"/>
                </a:lnTo>
                <a:lnTo>
                  <a:pt x="5984" y="59512"/>
                </a:lnTo>
                <a:lnTo>
                  <a:pt x="5024" y="60472"/>
                </a:lnTo>
                <a:lnTo>
                  <a:pt x="4079" y="62392"/>
                </a:lnTo>
                <a:lnTo>
                  <a:pt x="3104" y="62392"/>
                </a:lnTo>
                <a:lnTo>
                  <a:pt x="2144" y="64312"/>
                </a:lnTo>
                <a:lnTo>
                  <a:pt x="2034" y="64690"/>
                </a:lnTo>
                <a:lnTo>
                  <a:pt x="0" y="102480"/>
                </a:lnTo>
                <a:lnTo>
                  <a:pt x="239" y="120959"/>
                </a:lnTo>
                <a:lnTo>
                  <a:pt x="239" y="1148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2" name="object 442"/>
          <p:cNvSpPr/>
          <p:nvPr/>
        </p:nvSpPr>
        <p:spPr>
          <a:xfrm>
            <a:off x="4423791" y="7175684"/>
            <a:ext cx="783804" cy="197078"/>
          </a:xfrm>
          <a:custGeom>
            <a:avLst/>
            <a:gdLst/>
            <a:ahLst/>
            <a:cxnLst/>
            <a:rect l="l" t="t" r="r" b="b"/>
            <a:pathLst>
              <a:path w="783804" h="197078">
                <a:moveTo>
                  <a:pt x="543796" y="184237"/>
                </a:moveTo>
                <a:lnTo>
                  <a:pt x="481458" y="189200"/>
                </a:lnTo>
                <a:lnTo>
                  <a:pt x="411815" y="192154"/>
                </a:lnTo>
                <a:lnTo>
                  <a:pt x="394533" y="194059"/>
                </a:lnTo>
                <a:lnTo>
                  <a:pt x="394533" y="195979"/>
                </a:lnTo>
                <a:lnTo>
                  <a:pt x="393573" y="195979"/>
                </a:lnTo>
                <a:lnTo>
                  <a:pt x="393573" y="193098"/>
                </a:lnTo>
                <a:lnTo>
                  <a:pt x="391667" y="192154"/>
                </a:lnTo>
                <a:lnTo>
                  <a:pt x="390692" y="193098"/>
                </a:lnTo>
                <a:lnTo>
                  <a:pt x="372450" y="192154"/>
                </a:lnTo>
                <a:lnTo>
                  <a:pt x="390692" y="195979"/>
                </a:lnTo>
                <a:lnTo>
                  <a:pt x="389732" y="194059"/>
                </a:lnTo>
                <a:lnTo>
                  <a:pt x="389732" y="195019"/>
                </a:lnTo>
                <a:lnTo>
                  <a:pt x="389732" y="194059"/>
                </a:lnTo>
                <a:lnTo>
                  <a:pt x="390692" y="195979"/>
                </a:lnTo>
                <a:lnTo>
                  <a:pt x="391667" y="196939"/>
                </a:lnTo>
                <a:lnTo>
                  <a:pt x="411815" y="196939"/>
                </a:lnTo>
                <a:lnTo>
                  <a:pt x="394533" y="195019"/>
                </a:lnTo>
                <a:lnTo>
                  <a:pt x="411815" y="196939"/>
                </a:lnTo>
                <a:lnTo>
                  <a:pt x="482409" y="194035"/>
                </a:lnTo>
                <a:lnTo>
                  <a:pt x="545585" y="188940"/>
                </a:lnTo>
                <a:lnTo>
                  <a:pt x="601343" y="181899"/>
                </a:lnTo>
                <a:lnTo>
                  <a:pt x="649681" y="173154"/>
                </a:lnTo>
                <a:lnTo>
                  <a:pt x="690597" y="162949"/>
                </a:lnTo>
                <a:lnTo>
                  <a:pt x="724090" y="151528"/>
                </a:lnTo>
                <a:lnTo>
                  <a:pt x="750159" y="139133"/>
                </a:lnTo>
                <a:lnTo>
                  <a:pt x="768802" y="126008"/>
                </a:lnTo>
                <a:lnTo>
                  <a:pt x="780017" y="112397"/>
                </a:lnTo>
                <a:lnTo>
                  <a:pt x="783804" y="98542"/>
                </a:lnTo>
                <a:lnTo>
                  <a:pt x="780161" y="84687"/>
                </a:lnTo>
                <a:lnTo>
                  <a:pt x="769086" y="71075"/>
                </a:lnTo>
                <a:lnTo>
                  <a:pt x="750578" y="57951"/>
                </a:lnTo>
                <a:lnTo>
                  <a:pt x="724635" y="45556"/>
                </a:lnTo>
                <a:lnTo>
                  <a:pt x="691257" y="34134"/>
                </a:lnTo>
                <a:lnTo>
                  <a:pt x="650441" y="23930"/>
                </a:lnTo>
                <a:lnTo>
                  <a:pt x="602186" y="15185"/>
                </a:lnTo>
                <a:lnTo>
                  <a:pt x="546491" y="8144"/>
                </a:lnTo>
                <a:lnTo>
                  <a:pt x="483355" y="3049"/>
                </a:lnTo>
                <a:lnTo>
                  <a:pt x="412775" y="145"/>
                </a:lnTo>
                <a:lnTo>
                  <a:pt x="394533" y="2065"/>
                </a:lnTo>
                <a:lnTo>
                  <a:pt x="393573" y="145"/>
                </a:lnTo>
                <a:lnTo>
                  <a:pt x="391667" y="145"/>
                </a:lnTo>
                <a:lnTo>
                  <a:pt x="389732" y="3025"/>
                </a:lnTo>
                <a:lnTo>
                  <a:pt x="372450" y="145"/>
                </a:lnTo>
                <a:lnTo>
                  <a:pt x="350955" y="163"/>
                </a:lnTo>
                <a:lnTo>
                  <a:pt x="335303" y="671"/>
                </a:lnTo>
                <a:lnTo>
                  <a:pt x="316944" y="1558"/>
                </a:lnTo>
                <a:lnTo>
                  <a:pt x="296302" y="2860"/>
                </a:lnTo>
                <a:lnTo>
                  <a:pt x="273798" y="4612"/>
                </a:lnTo>
                <a:lnTo>
                  <a:pt x="249855" y="6849"/>
                </a:lnTo>
                <a:lnTo>
                  <a:pt x="224897" y="9607"/>
                </a:lnTo>
                <a:lnTo>
                  <a:pt x="199345" y="12920"/>
                </a:lnTo>
                <a:lnTo>
                  <a:pt x="173623" y="16825"/>
                </a:lnTo>
                <a:lnTo>
                  <a:pt x="148153" y="21356"/>
                </a:lnTo>
                <a:lnTo>
                  <a:pt x="123357" y="26549"/>
                </a:lnTo>
                <a:lnTo>
                  <a:pt x="99659" y="32438"/>
                </a:lnTo>
                <a:lnTo>
                  <a:pt x="77481" y="39060"/>
                </a:lnTo>
                <a:lnTo>
                  <a:pt x="57245" y="46449"/>
                </a:lnTo>
                <a:lnTo>
                  <a:pt x="39375" y="54641"/>
                </a:lnTo>
                <a:lnTo>
                  <a:pt x="24293" y="63671"/>
                </a:lnTo>
                <a:lnTo>
                  <a:pt x="12421" y="73574"/>
                </a:lnTo>
                <a:lnTo>
                  <a:pt x="4785" y="96142"/>
                </a:lnTo>
                <a:lnTo>
                  <a:pt x="9202" y="85064"/>
                </a:lnTo>
                <a:lnTo>
                  <a:pt x="17569" y="74848"/>
                </a:lnTo>
                <a:lnTo>
                  <a:pt x="29472" y="65465"/>
                </a:lnTo>
                <a:lnTo>
                  <a:pt x="44498" y="56884"/>
                </a:lnTo>
                <a:lnTo>
                  <a:pt x="62235" y="49075"/>
                </a:lnTo>
                <a:lnTo>
                  <a:pt x="82268" y="42007"/>
                </a:lnTo>
                <a:lnTo>
                  <a:pt x="104184" y="35650"/>
                </a:lnTo>
                <a:lnTo>
                  <a:pt x="127571" y="29974"/>
                </a:lnTo>
                <a:lnTo>
                  <a:pt x="152015" y="24950"/>
                </a:lnTo>
                <a:lnTo>
                  <a:pt x="177102" y="20545"/>
                </a:lnTo>
                <a:lnTo>
                  <a:pt x="202419" y="16732"/>
                </a:lnTo>
                <a:lnTo>
                  <a:pt x="227554" y="13478"/>
                </a:lnTo>
                <a:lnTo>
                  <a:pt x="252092" y="10754"/>
                </a:lnTo>
                <a:lnTo>
                  <a:pt x="275621" y="8530"/>
                </a:lnTo>
                <a:lnTo>
                  <a:pt x="297726" y="6775"/>
                </a:lnTo>
                <a:lnTo>
                  <a:pt x="317996" y="5460"/>
                </a:lnTo>
                <a:lnTo>
                  <a:pt x="336017" y="4553"/>
                </a:lnTo>
                <a:lnTo>
                  <a:pt x="351375" y="4026"/>
                </a:lnTo>
                <a:lnTo>
                  <a:pt x="363657" y="3846"/>
                </a:lnTo>
                <a:lnTo>
                  <a:pt x="372450" y="3985"/>
                </a:lnTo>
                <a:lnTo>
                  <a:pt x="412775" y="3985"/>
                </a:lnTo>
                <a:lnTo>
                  <a:pt x="482527" y="7210"/>
                </a:lnTo>
                <a:lnTo>
                  <a:pt x="544910" y="12416"/>
                </a:lnTo>
                <a:lnTo>
                  <a:pt x="599928" y="19382"/>
                </a:lnTo>
                <a:lnTo>
                  <a:pt x="647584" y="27885"/>
                </a:lnTo>
                <a:lnTo>
                  <a:pt x="687881" y="37705"/>
                </a:lnTo>
                <a:lnTo>
                  <a:pt x="720825" y="48619"/>
                </a:lnTo>
                <a:lnTo>
                  <a:pt x="746417" y="60406"/>
                </a:lnTo>
                <a:lnTo>
                  <a:pt x="764662" y="72843"/>
                </a:lnTo>
                <a:lnTo>
                  <a:pt x="775563" y="85710"/>
                </a:lnTo>
                <a:lnTo>
                  <a:pt x="779124" y="98784"/>
                </a:lnTo>
                <a:lnTo>
                  <a:pt x="775348" y="111844"/>
                </a:lnTo>
                <a:lnTo>
                  <a:pt x="764239" y="124667"/>
                </a:lnTo>
                <a:lnTo>
                  <a:pt x="745801" y="137034"/>
                </a:lnTo>
                <a:lnTo>
                  <a:pt x="720037" y="148720"/>
                </a:lnTo>
                <a:lnTo>
                  <a:pt x="686951" y="159505"/>
                </a:lnTo>
                <a:lnTo>
                  <a:pt x="646547" y="169168"/>
                </a:lnTo>
                <a:lnTo>
                  <a:pt x="598827" y="177486"/>
                </a:lnTo>
                <a:lnTo>
                  <a:pt x="543796" y="184237"/>
                </a:lnTo>
                <a:close/>
              </a:path>
              <a:path w="783804" h="197078">
                <a:moveTo>
                  <a:pt x="393573" y="193098"/>
                </a:moveTo>
                <a:lnTo>
                  <a:pt x="393573" y="195979"/>
                </a:lnTo>
                <a:lnTo>
                  <a:pt x="394533" y="195979"/>
                </a:lnTo>
                <a:lnTo>
                  <a:pt x="394533" y="194059"/>
                </a:lnTo>
                <a:lnTo>
                  <a:pt x="411815" y="192154"/>
                </a:lnTo>
                <a:lnTo>
                  <a:pt x="391667" y="192154"/>
                </a:lnTo>
                <a:lnTo>
                  <a:pt x="393573" y="193098"/>
                </a:lnTo>
                <a:close/>
              </a:path>
              <a:path w="783804" h="197078">
                <a:moveTo>
                  <a:pt x="4182" y="84386"/>
                </a:moveTo>
                <a:lnTo>
                  <a:pt x="0" y="96142"/>
                </a:lnTo>
                <a:lnTo>
                  <a:pt x="0" y="100942"/>
                </a:lnTo>
                <a:lnTo>
                  <a:pt x="6271" y="115039"/>
                </a:lnTo>
                <a:lnTo>
                  <a:pt x="15324" y="125380"/>
                </a:lnTo>
                <a:lnTo>
                  <a:pt x="27729" y="134874"/>
                </a:lnTo>
                <a:lnTo>
                  <a:pt x="43093" y="143555"/>
                </a:lnTo>
                <a:lnTo>
                  <a:pt x="61026" y="151451"/>
                </a:lnTo>
                <a:lnTo>
                  <a:pt x="81137" y="158595"/>
                </a:lnTo>
                <a:lnTo>
                  <a:pt x="103036" y="165017"/>
                </a:lnTo>
                <a:lnTo>
                  <a:pt x="126330" y="170749"/>
                </a:lnTo>
                <a:lnTo>
                  <a:pt x="150630" y="175821"/>
                </a:lnTo>
                <a:lnTo>
                  <a:pt x="175543" y="180264"/>
                </a:lnTo>
                <a:lnTo>
                  <a:pt x="200680" y="184110"/>
                </a:lnTo>
                <a:lnTo>
                  <a:pt x="225650" y="187389"/>
                </a:lnTo>
                <a:lnTo>
                  <a:pt x="250060" y="190133"/>
                </a:lnTo>
                <a:lnTo>
                  <a:pt x="273521" y="192371"/>
                </a:lnTo>
                <a:lnTo>
                  <a:pt x="295641" y="194136"/>
                </a:lnTo>
                <a:lnTo>
                  <a:pt x="316030" y="195458"/>
                </a:lnTo>
                <a:lnTo>
                  <a:pt x="334296" y="196368"/>
                </a:lnTo>
                <a:lnTo>
                  <a:pt x="350049" y="196898"/>
                </a:lnTo>
                <a:lnTo>
                  <a:pt x="362897" y="197078"/>
                </a:lnTo>
                <a:lnTo>
                  <a:pt x="372450" y="196939"/>
                </a:lnTo>
                <a:lnTo>
                  <a:pt x="391667" y="196939"/>
                </a:lnTo>
                <a:lnTo>
                  <a:pt x="390692" y="195979"/>
                </a:lnTo>
                <a:lnTo>
                  <a:pt x="372450" y="192154"/>
                </a:lnTo>
                <a:lnTo>
                  <a:pt x="363185" y="192298"/>
                </a:lnTo>
                <a:lnTo>
                  <a:pt x="350623" y="192138"/>
                </a:lnTo>
                <a:lnTo>
                  <a:pt x="335154" y="191645"/>
                </a:lnTo>
                <a:lnTo>
                  <a:pt x="317167" y="190788"/>
                </a:lnTo>
                <a:lnTo>
                  <a:pt x="297051" y="189537"/>
                </a:lnTo>
                <a:lnTo>
                  <a:pt x="275197" y="187861"/>
                </a:lnTo>
                <a:lnTo>
                  <a:pt x="251993" y="185730"/>
                </a:lnTo>
                <a:lnTo>
                  <a:pt x="227830" y="183114"/>
                </a:lnTo>
                <a:lnTo>
                  <a:pt x="203096" y="179983"/>
                </a:lnTo>
                <a:lnTo>
                  <a:pt x="178182" y="176306"/>
                </a:lnTo>
                <a:lnTo>
                  <a:pt x="153476" y="172053"/>
                </a:lnTo>
                <a:lnTo>
                  <a:pt x="129368" y="167194"/>
                </a:lnTo>
                <a:lnTo>
                  <a:pt x="106248" y="161698"/>
                </a:lnTo>
                <a:lnTo>
                  <a:pt x="84506" y="155536"/>
                </a:lnTo>
                <a:lnTo>
                  <a:pt x="64530" y="148676"/>
                </a:lnTo>
                <a:lnTo>
                  <a:pt x="46710" y="141089"/>
                </a:lnTo>
                <a:lnTo>
                  <a:pt x="31437" y="132745"/>
                </a:lnTo>
                <a:lnTo>
                  <a:pt x="19098" y="123612"/>
                </a:lnTo>
                <a:lnTo>
                  <a:pt x="10084" y="113662"/>
                </a:lnTo>
                <a:lnTo>
                  <a:pt x="4785" y="102862"/>
                </a:lnTo>
                <a:lnTo>
                  <a:pt x="4785" y="96142"/>
                </a:lnTo>
                <a:lnTo>
                  <a:pt x="12421" y="73574"/>
                </a:lnTo>
                <a:lnTo>
                  <a:pt x="4182" y="84386"/>
                </a:lnTo>
                <a:close/>
              </a:path>
              <a:path w="783804" h="197078">
                <a:moveTo>
                  <a:pt x="372450" y="192154"/>
                </a:moveTo>
                <a:lnTo>
                  <a:pt x="390692" y="193098"/>
                </a:lnTo>
                <a:lnTo>
                  <a:pt x="391667" y="192154"/>
                </a:lnTo>
                <a:lnTo>
                  <a:pt x="372450" y="192154"/>
                </a:lnTo>
                <a:close/>
              </a:path>
              <a:path w="783804" h="197078">
                <a:moveTo>
                  <a:pt x="389732" y="3025"/>
                </a:moveTo>
                <a:lnTo>
                  <a:pt x="391667" y="145"/>
                </a:lnTo>
                <a:lnTo>
                  <a:pt x="372450" y="145"/>
                </a:lnTo>
                <a:lnTo>
                  <a:pt x="389732" y="3025"/>
                </a:lnTo>
                <a:close/>
              </a:path>
              <a:path w="783804" h="197078">
                <a:moveTo>
                  <a:pt x="394533" y="2065"/>
                </a:moveTo>
                <a:lnTo>
                  <a:pt x="412775" y="145"/>
                </a:lnTo>
                <a:lnTo>
                  <a:pt x="393573" y="145"/>
                </a:lnTo>
                <a:lnTo>
                  <a:pt x="394533" y="20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3" name="object 443"/>
          <p:cNvSpPr/>
          <p:nvPr/>
        </p:nvSpPr>
        <p:spPr>
          <a:xfrm>
            <a:off x="4716566" y="7246863"/>
            <a:ext cx="41285" cy="65288"/>
          </a:xfrm>
          <a:custGeom>
            <a:avLst/>
            <a:gdLst/>
            <a:ahLst/>
            <a:cxnLst/>
            <a:rect l="l" t="t" r="r" b="b"/>
            <a:pathLst>
              <a:path w="41285" h="65288">
                <a:moveTo>
                  <a:pt x="1935" y="64328"/>
                </a:moveTo>
                <a:lnTo>
                  <a:pt x="1935" y="63367"/>
                </a:lnTo>
                <a:lnTo>
                  <a:pt x="2880" y="62407"/>
                </a:lnTo>
                <a:lnTo>
                  <a:pt x="3840" y="61447"/>
                </a:lnTo>
                <a:lnTo>
                  <a:pt x="5760" y="61447"/>
                </a:lnTo>
                <a:lnTo>
                  <a:pt x="7680" y="62407"/>
                </a:lnTo>
                <a:lnTo>
                  <a:pt x="10561" y="63367"/>
                </a:lnTo>
                <a:lnTo>
                  <a:pt x="13441" y="64328"/>
                </a:lnTo>
                <a:lnTo>
                  <a:pt x="15361" y="64328"/>
                </a:lnTo>
                <a:lnTo>
                  <a:pt x="16322" y="65288"/>
                </a:lnTo>
                <a:lnTo>
                  <a:pt x="26883" y="65288"/>
                </a:lnTo>
                <a:lnTo>
                  <a:pt x="31683" y="63367"/>
                </a:lnTo>
                <a:lnTo>
                  <a:pt x="35524" y="60487"/>
                </a:lnTo>
                <a:lnTo>
                  <a:pt x="39364" y="56647"/>
                </a:lnTo>
                <a:lnTo>
                  <a:pt x="41285" y="52806"/>
                </a:lnTo>
                <a:lnTo>
                  <a:pt x="41285" y="45125"/>
                </a:lnTo>
                <a:lnTo>
                  <a:pt x="40325" y="43205"/>
                </a:lnTo>
                <a:lnTo>
                  <a:pt x="39364" y="41285"/>
                </a:lnTo>
                <a:lnTo>
                  <a:pt x="38404" y="38404"/>
                </a:lnTo>
                <a:lnTo>
                  <a:pt x="36484" y="36484"/>
                </a:lnTo>
                <a:lnTo>
                  <a:pt x="34564" y="34564"/>
                </a:lnTo>
                <a:lnTo>
                  <a:pt x="31683" y="33604"/>
                </a:lnTo>
                <a:lnTo>
                  <a:pt x="27843" y="30723"/>
                </a:lnTo>
                <a:lnTo>
                  <a:pt x="22082" y="27843"/>
                </a:lnTo>
                <a:lnTo>
                  <a:pt x="15361" y="24003"/>
                </a:lnTo>
                <a:lnTo>
                  <a:pt x="10561" y="21122"/>
                </a:lnTo>
                <a:lnTo>
                  <a:pt x="8656" y="18242"/>
                </a:lnTo>
                <a:lnTo>
                  <a:pt x="7680" y="17282"/>
                </a:lnTo>
                <a:lnTo>
                  <a:pt x="6720" y="15377"/>
                </a:lnTo>
                <a:lnTo>
                  <a:pt x="6720" y="10561"/>
                </a:lnTo>
                <a:lnTo>
                  <a:pt x="7680" y="8656"/>
                </a:lnTo>
                <a:lnTo>
                  <a:pt x="9601" y="6720"/>
                </a:lnTo>
                <a:lnTo>
                  <a:pt x="12481" y="4815"/>
                </a:lnTo>
                <a:lnTo>
                  <a:pt x="14401" y="3840"/>
                </a:lnTo>
                <a:lnTo>
                  <a:pt x="21122" y="3840"/>
                </a:lnTo>
                <a:lnTo>
                  <a:pt x="23042" y="4815"/>
                </a:lnTo>
                <a:lnTo>
                  <a:pt x="25923" y="5775"/>
                </a:lnTo>
                <a:lnTo>
                  <a:pt x="28803" y="7680"/>
                </a:lnTo>
                <a:lnTo>
                  <a:pt x="30723" y="9601"/>
                </a:lnTo>
                <a:lnTo>
                  <a:pt x="31683" y="11521"/>
                </a:lnTo>
                <a:lnTo>
                  <a:pt x="33604" y="14401"/>
                </a:lnTo>
                <a:lnTo>
                  <a:pt x="34564" y="17282"/>
                </a:lnTo>
                <a:lnTo>
                  <a:pt x="35524" y="22082"/>
                </a:lnTo>
                <a:lnTo>
                  <a:pt x="36484" y="22082"/>
                </a:lnTo>
                <a:lnTo>
                  <a:pt x="36484" y="0"/>
                </a:lnTo>
                <a:lnTo>
                  <a:pt x="35524" y="0"/>
                </a:lnTo>
                <a:lnTo>
                  <a:pt x="34564" y="1935"/>
                </a:lnTo>
                <a:lnTo>
                  <a:pt x="34564" y="2880"/>
                </a:lnTo>
                <a:lnTo>
                  <a:pt x="33604" y="2880"/>
                </a:lnTo>
                <a:lnTo>
                  <a:pt x="33604" y="3840"/>
                </a:lnTo>
                <a:lnTo>
                  <a:pt x="29763" y="3840"/>
                </a:lnTo>
                <a:lnTo>
                  <a:pt x="27843" y="2880"/>
                </a:lnTo>
                <a:lnTo>
                  <a:pt x="24963" y="975"/>
                </a:lnTo>
                <a:lnTo>
                  <a:pt x="21122" y="0"/>
                </a:lnTo>
                <a:lnTo>
                  <a:pt x="12481" y="0"/>
                </a:lnTo>
                <a:lnTo>
                  <a:pt x="7680" y="1935"/>
                </a:lnTo>
                <a:lnTo>
                  <a:pt x="4815" y="4815"/>
                </a:lnTo>
                <a:lnTo>
                  <a:pt x="975" y="8656"/>
                </a:lnTo>
                <a:lnTo>
                  <a:pt x="0" y="12496"/>
                </a:lnTo>
                <a:lnTo>
                  <a:pt x="0" y="21122"/>
                </a:lnTo>
                <a:lnTo>
                  <a:pt x="975" y="24003"/>
                </a:lnTo>
                <a:lnTo>
                  <a:pt x="2880" y="25923"/>
                </a:lnTo>
                <a:lnTo>
                  <a:pt x="3840" y="27843"/>
                </a:lnTo>
                <a:lnTo>
                  <a:pt x="6720" y="29763"/>
                </a:lnTo>
                <a:lnTo>
                  <a:pt x="8656" y="31683"/>
                </a:lnTo>
                <a:lnTo>
                  <a:pt x="12481" y="33604"/>
                </a:lnTo>
                <a:lnTo>
                  <a:pt x="18242" y="36484"/>
                </a:lnTo>
                <a:lnTo>
                  <a:pt x="23042" y="39364"/>
                </a:lnTo>
                <a:lnTo>
                  <a:pt x="25923" y="41285"/>
                </a:lnTo>
                <a:lnTo>
                  <a:pt x="27843" y="42245"/>
                </a:lnTo>
                <a:lnTo>
                  <a:pt x="29763" y="44165"/>
                </a:lnTo>
                <a:lnTo>
                  <a:pt x="30723" y="45125"/>
                </a:lnTo>
                <a:lnTo>
                  <a:pt x="31683" y="47045"/>
                </a:lnTo>
                <a:lnTo>
                  <a:pt x="32644" y="48006"/>
                </a:lnTo>
                <a:lnTo>
                  <a:pt x="32644" y="54726"/>
                </a:lnTo>
                <a:lnTo>
                  <a:pt x="31683" y="56647"/>
                </a:lnTo>
                <a:lnTo>
                  <a:pt x="29763" y="58567"/>
                </a:lnTo>
                <a:lnTo>
                  <a:pt x="26883" y="60487"/>
                </a:lnTo>
                <a:lnTo>
                  <a:pt x="24002" y="61447"/>
                </a:lnTo>
                <a:lnTo>
                  <a:pt x="14401" y="61447"/>
                </a:lnTo>
                <a:lnTo>
                  <a:pt x="11521" y="59527"/>
                </a:lnTo>
                <a:lnTo>
                  <a:pt x="8656" y="57607"/>
                </a:lnTo>
                <a:lnTo>
                  <a:pt x="6720" y="56647"/>
                </a:lnTo>
                <a:lnTo>
                  <a:pt x="4815" y="53766"/>
                </a:lnTo>
                <a:lnTo>
                  <a:pt x="3840" y="51846"/>
                </a:lnTo>
                <a:lnTo>
                  <a:pt x="2880" y="48006"/>
                </a:lnTo>
                <a:lnTo>
                  <a:pt x="1935" y="44165"/>
                </a:lnTo>
                <a:lnTo>
                  <a:pt x="0" y="44165"/>
                </a:lnTo>
                <a:lnTo>
                  <a:pt x="0" y="65288"/>
                </a:lnTo>
                <a:lnTo>
                  <a:pt x="1935" y="65288"/>
                </a:lnTo>
                <a:lnTo>
                  <a:pt x="1935" y="643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4" name="object 444"/>
          <p:cNvSpPr/>
          <p:nvPr/>
        </p:nvSpPr>
        <p:spPr>
          <a:xfrm>
            <a:off x="4764572" y="7254544"/>
            <a:ext cx="25923" cy="56647"/>
          </a:xfrm>
          <a:custGeom>
            <a:avLst/>
            <a:gdLst/>
            <a:ahLst/>
            <a:cxnLst/>
            <a:rect l="l" t="t" r="r" b="b"/>
            <a:pathLst>
              <a:path w="25923" h="56647">
                <a:moveTo>
                  <a:pt x="8641" y="53766"/>
                </a:moveTo>
                <a:lnTo>
                  <a:pt x="9601" y="54726"/>
                </a:lnTo>
                <a:lnTo>
                  <a:pt x="10561" y="55686"/>
                </a:lnTo>
                <a:lnTo>
                  <a:pt x="12481" y="56647"/>
                </a:lnTo>
                <a:lnTo>
                  <a:pt x="17282" y="56647"/>
                </a:lnTo>
                <a:lnTo>
                  <a:pt x="19202" y="55686"/>
                </a:lnTo>
                <a:lnTo>
                  <a:pt x="21122" y="54726"/>
                </a:lnTo>
                <a:lnTo>
                  <a:pt x="23042" y="52806"/>
                </a:lnTo>
                <a:lnTo>
                  <a:pt x="24963" y="50886"/>
                </a:lnTo>
                <a:lnTo>
                  <a:pt x="25923" y="48005"/>
                </a:lnTo>
                <a:lnTo>
                  <a:pt x="24002" y="48005"/>
                </a:lnTo>
                <a:lnTo>
                  <a:pt x="23042" y="48966"/>
                </a:lnTo>
                <a:lnTo>
                  <a:pt x="23042" y="49926"/>
                </a:lnTo>
                <a:lnTo>
                  <a:pt x="22082" y="50886"/>
                </a:lnTo>
                <a:lnTo>
                  <a:pt x="21122" y="50886"/>
                </a:lnTo>
                <a:lnTo>
                  <a:pt x="20162" y="51846"/>
                </a:lnTo>
                <a:lnTo>
                  <a:pt x="17282" y="51846"/>
                </a:lnTo>
                <a:lnTo>
                  <a:pt x="16322" y="50886"/>
                </a:lnTo>
                <a:lnTo>
                  <a:pt x="15361" y="49926"/>
                </a:lnTo>
                <a:lnTo>
                  <a:pt x="15361" y="48966"/>
                </a:lnTo>
                <a:lnTo>
                  <a:pt x="14401" y="47045"/>
                </a:lnTo>
                <a:lnTo>
                  <a:pt x="14401" y="17282"/>
                </a:lnTo>
                <a:lnTo>
                  <a:pt x="24002" y="17282"/>
                </a:lnTo>
                <a:lnTo>
                  <a:pt x="24002" y="14401"/>
                </a:lnTo>
                <a:lnTo>
                  <a:pt x="14401" y="14401"/>
                </a:lnTo>
                <a:lnTo>
                  <a:pt x="14401" y="0"/>
                </a:lnTo>
                <a:lnTo>
                  <a:pt x="13441" y="0"/>
                </a:lnTo>
                <a:lnTo>
                  <a:pt x="11521" y="3840"/>
                </a:lnTo>
                <a:lnTo>
                  <a:pt x="10561" y="5760"/>
                </a:lnTo>
                <a:lnTo>
                  <a:pt x="10561" y="6720"/>
                </a:lnTo>
                <a:lnTo>
                  <a:pt x="8641" y="8641"/>
                </a:lnTo>
                <a:lnTo>
                  <a:pt x="6720" y="10561"/>
                </a:lnTo>
                <a:lnTo>
                  <a:pt x="5760" y="12481"/>
                </a:lnTo>
                <a:lnTo>
                  <a:pt x="3840" y="14401"/>
                </a:lnTo>
                <a:lnTo>
                  <a:pt x="1920" y="15377"/>
                </a:lnTo>
                <a:lnTo>
                  <a:pt x="0" y="16322"/>
                </a:lnTo>
                <a:lnTo>
                  <a:pt x="0" y="17282"/>
                </a:lnTo>
                <a:lnTo>
                  <a:pt x="6720" y="17282"/>
                </a:lnTo>
                <a:lnTo>
                  <a:pt x="6720" y="48966"/>
                </a:lnTo>
                <a:lnTo>
                  <a:pt x="7680" y="50886"/>
                </a:lnTo>
                <a:lnTo>
                  <a:pt x="7680" y="52806"/>
                </a:lnTo>
                <a:lnTo>
                  <a:pt x="8641" y="537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5" name="object 445"/>
          <p:cNvSpPr/>
          <p:nvPr/>
        </p:nvSpPr>
        <p:spPr>
          <a:xfrm>
            <a:off x="4794336" y="7288149"/>
            <a:ext cx="10561" cy="35524"/>
          </a:xfrm>
          <a:custGeom>
            <a:avLst/>
            <a:gdLst/>
            <a:ahLst/>
            <a:cxnLst/>
            <a:rect l="l" t="t" r="r" b="b"/>
            <a:pathLst>
              <a:path w="10561" h="35524">
                <a:moveTo>
                  <a:pt x="7680" y="1920"/>
                </a:moveTo>
                <a:lnTo>
                  <a:pt x="7680" y="14401"/>
                </a:lnTo>
                <a:lnTo>
                  <a:pt x="7680" y="6720"/>
                </a:lnTo>
                <a:lnTo>
                  <a:pt x="8625" y="5760"/>
                </a:lnTo>
                <a:lnTo>
                  <a:pt x="10561" y="0"/>
                </a:lnTo>
                <a:lnTo>
                  <a:pt x="7680" y="1920"/>
                </a:lnTo>
                <a:close/>
              </a:path>
              <a:path w="10561" h="35524">
                <a:moveTo>
                  <a:pt x="37429" y="14401"/>
                </a:moveTo>
                <a:lnTo>
                  <a:pt x="35509" y="15361"/>
                </a:lnTo>
                <a:lnTo>
                  <a:pt x="34549" y="17282"/>
                </a:lnTo>
                <a:lnTo>
                  <a:pt x="31668" y="17282"/>
                </a:lnTo>
                <a:lnTo>
                  <a:pt x="30708" y="16322"/>
                </a:lnTo>
                <a:lnTo>
                  <a:pt x="30708" y="-13441"/>
                </a:lnTo>
                <a:lnTo>
                  <a:pt x="29748" y="-14401"/>
                </a:lnTo>
                <a:lnTo>
                  <a:pt x="28803" y="-16322"/>
                </a:lnTo>
                <a:lnTo>
                  <a:pt x="27828" y="-18227"/>
                </a:lnTo>
                <a:lnTo>
                  <a:pt x="25907" y="-19202"/>
                </a:lnTo>
                <a:lnTo>
                  <a:pt x="23027" y="-20162"/>
                </a:lnTo>
                <a:lnTo>
                  <a:pt x="20147" y="-21122"/>
                </a:lnTo>
                <a:lnTo>
                  <a:pt x="11521" y="-21122"/>
                </a:lnTo>
                <a:lnTo>
                  <a:pt x="7680" y="-19202"/>
                </a:lnTo>
                <a:lnTo>
                  <a:pt x="4800" y="-17282"/>
                </a:lnTo>
                <a:lnTo>
                  <a:pt x="2880" y="-15361"/>
                </a:lnTo>
                <a:lnTo>
                  <a:pt x="960" y="-12481"/>
                </a:lnTo>
                <a:lnTo>
                  <a:pt x="960" y="-8641"/>
                </a:lnTo>
                <a:lnTo>
                  <a:pt x="1904" y="-7680"/>
                </a:lnTo>
                <a:lnTo>
                  <a:pt x="1904" y="-6720"/>
                </a:lnTo>
                <a:lnTo>
                  <a:pt x="2880" y="-5760"/>
                </a:lnTo>
                <a:lnTo>
                  <a:pt x="6720" y="-5760"/>
                </a:lnTo>
                <a:lnTo>
                  <a:pt x="7680" y="-6720"/>
                </a:lnTo>
                <a:lnTo>
                  <a:pt x="8625" y="-7680"/>
                </a:lnTo>
                <a:lnTo>
                  <a:pt x="8625" y="-14401"/>
                </a:lnTo>
                <a:lnTo>
                  <a:pt x="9585" y="-15361"/>
                </a:lnTo>
                <a:lnTo>
                  <a:pt x="10561" y="-16322"/>
                </a:lnTo>
                <a:lnTo>
                  <a:pt x="11521" y="-17282"/>
                </a:lnTo>
                <a:lnTo>
                  <a:pt x="13441" y="-18227"/>
                </a:lnTo>
                <a:lnTo>
                  <a:pt x="18242" y="-18227"/>
                </a:lnTo>
                <a:lnTo>
                  <a:pt x="20147" y="-17282"/>
                </a:lnTo>
                <a:lnTo>
                  <a:pt x="21122" y="-15361"/>
                </a:lnTo>
                <a:lnTo>
                  <a:pt x="22082" y="-14401"/>
                </a:lnTo>
                <a:lnTo>
                  <a:pt x="23027" y="-11521"/>
                </a:lnTo>
                <a:lnTo>
                  <a:pt x="23027" y="-4800"/>
                </a:lnTo>
                <a:lnTo>
                  <a:pt x="15346" y="-2880"/>
                </a:lnTo>
                <a:lnTo>
                  <a:pt x="10561" y="0"/>
                </a:lnTo>
                <a:lnTo>
                  <a:pt x="8625" y="5760"/>
                </a:lnTo>
                <a:lnTo>
                  <a:pt x="9585" y="3840"/>
                </a:lnTo>
                <a:lnTo>
                  <a:pt x="11521" y="2880"/>
                </a:lnTo>
                <a:lnTo>
                  <a:pt x="14401" y="1920"/>
                </a:lnTo>
                <a:lnTo>
                  <a:pt x="15346" y="960"/>
                </a:lnTo>
                <a:lnTo>
                  <a:pt x="18242" y="-960"/>
                </a:lnTo>
                <a:lnTo>
                  <a:pt x="23027" y="-2880"/>
                </a:lnTo>
                <a:lnTo>
                  <a:pt x="23027" y="13441"/>
                </a:lnTo>
                <a:lnTo>
                  <a:pt x="19187" y="16322"/>
                </a:lnTo>
                <a:lnTo>
                  <a:pt x="16306" y="18242"/>
                </a:lnTo>
                <a:lnTo>
                  <a:pt x="12466" y="18242"/>
                </a:lnTo>
                <a:lnTo>
                  <a:pt x="10561" y="17282"/>
                </a:lnTo>
                <a:lnTo>
                  <a:pt x="9585" y="16322"/>
                </a:lnTo>
                <a:lnTo>
                  <a:pt x="7680" y="14401"/>
                </a:lnTo>
                <a:lnTo>
                  <a:pt x="7680" y="1920"/>
                </a:lnTo>
                <a:lnTo>
                  <a:pt x="4800" y="2880"/>
                </a:lnTo>
                <a:lnTo>
                  <a:pt x="1904" y="4800"/>
                </a:lnTo>
                <a:lnTo>
                  <a:pt x="960" y="7680"/>
                </a:lnTo>
                <a:lnTo>
                  <a:pt x="0" y="8641"/>
                </a:lnTo>
                <a:lnTo>
                  <a:pt x="0" y="16322"/>
                </a:lnTo>
                <a:lnTo>
                  <a:pt x="960" y="18242"/>
                </a:lnTo>
                <a:lnTo>
                  <a:pt x="2880" y="20162"/>
                </a:lnTo>
                <a:lnTo>
                  <a:pt x="4800" y="22082"/>
                </a:lnTo>
                <a:lnTo>
                  <a:pt x="6720" y="23042"/>
                </a:lnTo>
                <a:lnTo>
                  <a:pt x="13441" y="23042"/>
                </a:lnTo>
                <a:lnTo>
                  <a:pt x="15346" y="22082"/>
                </a:lnTo>
                <a:lnTo>
                  <a:pt x="16306" y="22082"/>
                </a:lnTo>
                <a:lnTo>
                  <a:pt x="19187" y="20162"/>
                </a:lnTo>
                <a:lnTo>
                  <a:pt x="23027" y="16322"/>
                </a:lnTo>
                <a:lnTo>
                  <a:pt x="23027" y="19202"/>
                </a:lnTo>
                <a:lnTo>
                  <a:pt x="23987" y="21122"/>
                </a:lnTo>
                <a:lnTo>
                  <a:pt x="23987" y="22082"/>
                </a:lnTo>
                <a:lnTo>
                  <a:pt x="24963" y="23042"/>
                </a:lnTo>
                <a:lnTo>
                  <a:pt x="30708" y="23042"/>
                </a:lnTo>
                <a:lnTo>
                  <a:pt x="34549" y="21122"/>
                </a:lnTo>
                <a:lnTo>
                  <a:pt x="37429" y="16322"/>
                </a:lnTo>
                <a:lnTo>
                  <a:pt x="37429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6" name="object 446"/>
          <p:cNvSpPr/>
          <p:nvPr/>
        </p:nvSpPr>
        <p:spPr>
          <a:xfrm>
            <a:off x="4841367" y="7304471"/>
            <a:ext cx="34564" cy="26883"/>
          </a:xfrm>
          <a:custGeom>
            <a:avLst/>
            <a:gdLst/>
            <a:ahLst/>
            <a:cxnLst/>
            <a:rect l="l" t="t" r="r" b="b"/>
            <a:pathLst>
              <a:path w="34564" h="26883">
                <a:moveTo>
                  <a:pt x="29763" y="16322"/>
                </a:moveTo>
                <a:lnTo>
                  <a:pt x="27843" y="18242"/>
                </a:lnTo>
                <a:lnTo>
                  <a:pt x="24963" y="20162"/>
                </a:lnTo>
                <a:lnTo>
                  <a:pt x="21122" y="21122"/>
                </a:lnTo>
                <a:lnTo>
                  <a:pt x="9601" y="21122"/>
                </a:lnTo>
                <a:lnTo>
                  <a:pt x="4800" y="20162"/>
                </a:lnTo>
                <a:lnTo>
                  <a:pt x="1920" y="18242"/>
                </a:lnTo>
                <a:lnTo>
                  <a:pt x="0" y="17282"/>
                </a:lnTo>
                <a:lnTo>
                  <a:pt x="0" y="24963"/>
                </a:lnTo>
                <a:lnTo>
                  <a:pt x="4800" y="26883"/>
                </a:lnTo>
                <a:lnTo>
                  <a:pt x="19202" y="26883"/>
                </a:lnTo>
                <a:lnTo>
                  <a:pt x="24963" y="24002"/>
                </a:lnTo>
                <a:lnTo>
                  <a:pt x="29763" y="20162"/>
                </a:lnTo>
                <a:lnTo>
                  <a:pt x="32644" y="17282"/>
                </a:lnTo>
                <a:lnTo>
                  <a:pt x="34564" y="13441"/>
                </a:lnTo>
                <a:lnTo>
                  <a:pt x="34564" y="7680"/>
                </a:lnTo>
                <a:lnTo>
                  <a:pt x="33604" y="5760"/>
                </a:lnTo>
                <a:lnTo>
                  <a:pt x="31683" y="3840"/>
                </a:lnTo>
                <a:lnTo>
                  <a:pt x="30723" y="1920"/>
                </a:lnTo>
                <a:lnTo>
                  <a:pt x="27843" y="960"/>
                </a:lnTo>
                <a:lnTo>
                  <a:pt x="24963" y="960"/>
                </a:lnTo>
                <a:lnTo>
                  <a:pt x="23042" y="0"/>
                </a:lnTo>
                <a:lnTo>
                  <a:pt x="6720" y="0"/>
                </a:lnTo>
                <a:lnTo>
                  <a:pt x="7680" y="6720"/>
                </a:lnTo>
                <a:lnTo>
                  <a:pt x="12481" y="6720"/>
                </a:lnTo>
                <a:lnTo>
                  <a:pt x="19202" y="7680"/>
                </a:lnTo>
                <a:lnTo>
                  <a:pt x="27843" y="7680"/>
                </a:lnTo>
                <a:lnTo>
                  <a:pt x="28803" y="8641"/>
                </a:lnTo>
                <a:lnTo>
                  <a:pt x="30723" y="9601"/>
                </a:lnTo>
                <a:lnTo>
                  <a:pt x="31683" y="10561"/>
                </a:lnTo>
                <a:lnTo>
                  <a:pt x="31683" y="14401"/>
                </a:lnTo>
                <a:lnTo>
                  <a:pt x="29763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7" name="object 447"/>
          <p:cNvSpPr/>
          <p:nvPr/>
        </p:nvSpPr>
        <p:spPr>
          <a:xfrm>
            <a:off x="4833686" y="7267026"/>
            <a:ext cx="43205" cy="62407"/>
          </a:xfrm>
          <a:custGeom>
            <a:avLst/>
            <a:gdLst/>
            <a:ahLst/>
            <a:cxnLst/>
            <a:rect l="l" t="t" r="r" b="b"/>
            <a:pathLst>
              <a:path w="43205" h="62407">
                <a:moveTo>
                  <a:pt x="7680" y="48005"/>
                </a:moveTo>
                <a:lnTo>
                  <a:pt x="8641" y="47045"/>
                </a:lnTo>
                <a:lnTo>
                  <a:pt x="9601" y="45125"/>
                </a:lnTo>
                <a:lnTo>
                  <a:pt x="11521" y="44165"/>
                </a:lnTo>
                <a:lnTo>
                  <a:pt x="15361" y="44165"/>
                </a:lnTo>
                <a:lnTo>
                  <a:pt x="14401" y="37444"/>
                </a:lnTo>
                <a:lnTo>
                  <a:pt x="12481" y="36484"/>
                </a:lnTo>
                <a:lnTo>
                  <a:pt x="11521" y="36484"/>
                </a:lnTo>
                <a:lnTo>
                  <a:pt x="10561" y="35524"/>
                </a:lnTo>
                <a:lnTo>
                  <a:pt x="10561" y="33604"/>
                </a:lnTo>
                <a:lnTo>
                  <a:pt x="11521" y="32644"/>
                </a:lnTo>
                <a:lnTo>
                  <a:pt x="11521" y="31683"/>
                </a:lnTo>
                <a:lnTo>
                  <a:pt x="12481" y="30723"/>
                </a:lnTo>
                <a:lnTo>
                  <a:pt x="11521" y="18242"/>
                </a:lnTo>
                <a:lnTo>
                  <a:pt x="11521" y="9601"/>
                </a:lnTo>
                <a:lnTo>
                  <a:pt x="12481" y="6720"/>
                </a:lnTo>
                <a:lnTo>
                  <a:pt x="14401" y="5760"/>
                </a:lnTo>
                <a:lnTo>
                  <a:pt x="15361" y="3840"/>
                </a:lnTo>
                <a:lnTo>
                  <a:pt x="17282" y="2895"/>
                </a:lnTo>
                <a:lnTo>
                  <a:pt x="22082" y="2895"/>
                </a:lnTo>
                <a:lnTo>
                  <a:pt x="24003" y="3840"/>
                </a:lnTo>
                <a:lnTo>
                  <a:pt x="25923" y="5760"/>
                </a:lnTo>
                <a:lnTo>
                  <a:pt x="27843" y="8641"/>
                </a:lnTo>
                <a:lnTo>
                  <a:pt x="28803" y="12481"/>
                </a:lnTo>
                <a:lnTo>
                  <a:pt x="28803" y="21122"/>
                </a:lnTo>
                <a:lnTo>
                  <a:pt x="27843" y="24002"/>
                </a:lnTo>
                <a:lnTo>
                  <a:pt x="26883" y="24963"/>
                </a:lnTo>
                <a:lnTo>
                  <a:pt x="24963" y="26883"/>
                </a:lnTo>
                <a:lnTo>
                  <a:pt x="23042" y="27843"/>
                </a:lnTo>
                <a:lnTo>
                  <a:pt x="21122" y="27843"/>
                </a:lnTo>
                <a:lnTo>
                  <a:pt x="20162" y="29763"/>
                </a:lnTo>
                <a:lnTo>
                  <a:pt x="25923" y="29763"/>
                </a:lnTo>
                <a:lnTo>
                  <a:pt x="29763" y="28803"/>
                </a:lnTo>
                <a:lnTo>
                  <a:pt x="32644" y="25923"/>
                </a:lnTo>
                <a:lnTo>
                  <a:pt x="35524" y="23042"/>
                </a:lnTo>
                <a:lnTo>
                  <a:pt x="37444" y="20162"/>
                </a:lnTo>
                <a:lnTo>
                  <a:pt x="37444" y="12481"/>
                </a:lnTo>
                <a:lnTo>
                  <a:pt x="36484" y="9601"/>
                </a:lnTo>
                <a:lnTo>
                  <a:pt x="34564" y="7680"/>
                </a:lnTo>
                <a:lnTo>
                  <a:pt x="42245" y="7680"/>
                </a:lnTo>
                <a:lnTo>
                  <a:pt x="42245" y="6720"/>
                </a:lnTo>
                <a:lnTo>
                  <a:pt x="43205" y="6720"/>
                </a:lnTo>
                <a:lnTo>
                  <a:pt x="43205" y="3840"/>
                </a:lnTo>
                <a:lnTo>
                  <a:pt x="30723" y="3840"/>
                </a:lnTo>
                <a:lnTo>
                  <a:pt x="27843" y="960"/>
                </a:lnTo>
                <a:lnTo>
                  <a:pt x="24963" y="0"/>
                </a:lnTo>
                <a:lnTo>
                  <a:pt x="15361" y="0"/>
                </a:lnTo>
                <a:lnTo>
                  <a:pt x="11521" y="1920"/>
                </a:lnTo>
                <a:lnTo>
                  <a:pt x="8641" y="4800"/>
                </a:lnTo>
                <a:lnTo>
                  <a:pt x="5760" y="7680"/>
                </a:lnTo>
                <a:lnTo>
                  <a:pt x="3840" y="11521"/>
                </a:lnTo>
                <a:lnTo>
                  <a:pt x="3840" y="18242"/>
                </a:lnTo>
                <a:lnTo>
                  <a:pt x="4800" y="21122"/>
                </a:lnTo>
                <a:lnTo>
                  <a:pt x="5760" y="23042"/>
                </a:lnTo>
                <a:lnTo>
                  <a:pt x="7680" y="24963"/>
                </a:lnTo>
                <a:lnTo>
                  <a:pt x="9601" y="26883"/>
                </a:lnTo>
                <a:lnTo>
                  <a:pt x="11521" y="28803"/>
                </a:lnTo>
                <a:lnTo>
                  <a:pt x="8641" y="30723"/>
                </a:lnTo>
                <a:lnTo>
                  <a:pt x="6720" y="32644"/>
                </a:lnTo>
                <a:lnTo>
                  <a:pt x="5760" y="34564"/>
                </a:lnTo>
                <a:lnTo>
                  <a:pt x="4800" y="35524"/>
                </a:lnTo>
                <a:lnTo>
                  <a:pt x="4800" y="40325"/>
                </a:lnTo>
                <a:lnTo>
                  <a:pt x="5760" y="41285"/>
                </a:lnTo>
                <a:lnTo>
                  <a:pt x="7680" y="42245"/>
                </a:lnTo>
                <a:lnTo>
                  <a:pt x="8641" y="43205"/>
                </a:lnTo>
                <a:lnTo>
                  <a:pt x="5760" y="46085"/>
                </a:lnTo>
                <a:lnTo>
                  <a:pt x="3840" y="48005"/>
                </a:lnTo>
                <a:lnTo>
                  <a:pt x="2880" y="49926"/>
                </a:lnTo>
                <a:lnTo>
                  <a:pt x="960" y="51846"/>
                </a:lnTo>
                <a:lnTo>
                  <a:pt x="960" y="53766"/>
                </a:lnTo>
                <a:lnTo>
                  <a:pt x="0" y="54726"/>
                </a:lnTo>
                <a:lnTo>
                  <a:pt x="0" y="56647"/>
                </a:lnTo>
                <a:lnTo>
                  <a:pt x="1920" y="58567"/>
                </a:lnTo>
                <a:lnTo>
                  <a:pt x="3840" y="60487"/>
                </a:lnTo>
                <a:lnTo>
                  <a:pt x="7680" y="62407"/>
                </a:lnTo>
                <a:lnTo>
                  <a:pt x="7680" y="54726"/>
                </a:lnTo>
                <a:lnTo>
                  <a:pt x="6720" y="53766"/>
                </a:lnTo>
                <a:lnTo>
                  <a:pt x="6720" y="50886"/>
                </a:lnTo>
                <a:lnTo>
                  <a:pt x="7680" y="48966"/>
                </a:lnTo>
                <a:lnTo>
                  <a:pt x="7680" y="480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8" name="object 448"/>
          <p:cNvSpPr/>
          <p:nvPr/>
        </p:nvSpPr>
        <p:spPr>
          <a:xfrm>
            <a:off x="4845207" y="7285268"/>
            <a:ext cx="9601" cy="12481"/>
          </a:xfrm>
          <a:custGeom>
            <a:avLst/>
            <a:gdLst/>
            <a:ahLst/>
            <a:cxnLst/>
            <a:rect l="l" t="t" r="r" b="b"/>
            <a:pathLst>
              <a:path w="9601" h="12481">
                <a:moveTo>
                  <a:pt x="0" y="0"/>
                </a:moveTo>
                <a:lnTo>
                  <a:pt x="960" y="12481"/>
                </a:lnTo>
                <a:lnTo>
                  <a:pt x="2880" y="10561"/>
                </a:lnTo>
                <a:lnTo>
                  <a:pt x="4800" y="11521"/>
                </a:lnTo>
                <a:lnTo>
                  <a:pt x="8641" y="11521"/>
                </a:lnTo>
                <a:lnTo>
                  <a:pt x="9601" y="9601"/>
                </a:lnTo>
                <a:lnTo>
                  <a:pt x="6720" y="9601"/>
                </a:lnTo>
                <a:lnTo>
                  <a:pt x="4800" y="8641"/>
                </a:lnTo>
                <a:lnTo>
                  <a:pt x="2880" y="6720"/>
                </a:lnTo>
                <a:lnTo>
                  <a:pt x="960" y="384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9" name="object 449"/>
          <p:cNvSpPr/>
          <p:nvPr/>
        </p:nvSpPr>
        <p:spPr>
          <a:xfrm>
            <a:off x="4879771" y="7269921"/>
            <a:ext cx="35509" cy="42230"/>
          </a:xfrm>
          <a:custGeom>
            <a:avLst/>
            <a:gdLst/>
            <a:ahLst/>
            <a:cxnLst/>
            <a:rect l="l" t="t" r="r" b="b"/>
            <a:pathLst>
              <a:path w="35509" h="42230">
                <a:moveTo>
                  <a:pt x="1920" y="7665"/>
                </a:moveTo>
                <a:lnTo>
                  <a:pt x="0" y="13426"/>
                </a:lnTo>
                <a:lnTo>
                  <a:pt x="0" y="26868"/>
                </a:lnTo>
                <a:lnTo>
                  <a:pt x="1920" y="32628"/>
                </a:lnTo>
                <a:lnTo>
                  <a:pt x="4800" y="36469"/>
                </a:lnTo>
                <a:lnTo>
                  <a:pt x="8641" y="40309"/>
                </a:lnTo>
                <a:lnTo>
                  <a:pt x="13441" y="42230"/>
                </a:lnTo>
                <a:lnTo>
                  <a:pt x="23042" y="42230"/>
                </a:lnTo>
                <a:lnTo>
                  <a:pt x="26883" y="40309"/>
                </a:lnTo>
                <a:lnTo>
                  <a:pt x="29763" y="37429"/>
                </a:lnTo>
                <a:lnTo>
                  <a:pt x="32628" y="33588"/>
                </a:lnTo>
                <a:lnTo>
                  <a:pt x="34564" y="29748"/>
                </a:lnTo>
                <a:lnTo>
                  <a:pt x="35509" y="25908"/>
                </a:lnTo>
                <a:lnTo>
                  <a:pt x="33604" y="24947"/>
                </a:lnTo>
                <a:lnTo>
                  <a:pt x="32628" y="27828"/>
                </a:lnTo>
                <a:lnTo>
                  <a:pt x="30723" y="30708"/>
                </a:lnTo>
                <a:lnTo>
                  <a:pt x="28788" y="32628"/>
                </a:lnTo>
                <a:lnTo>
                  <a:pt x="26883" y="33588"/>
                </a:lnTo>
                <a:lnTo>
                  <a:pt x="24002" y="34549"/>
                </a:lnTo>
                <a:lnTo>
                  <a:pt x="17282" y="34549"/>
                </a:lnTo>
                <a:lnTo>
                  <a:pt x="13441" y="32628"/>
                </a:lnTo>
                <a:lnTo>
                  <a:pt x="10561" y="29748"/>
                </a:lnTo>
                <a:lnTo>
                  <a:pt x="7680" y="25908"/>
                </a:lnTo>
                <a:lnTo>
                  <a:pt x="5760" y="21107"/>
                </a:lnTo>
                <a:lnTo>
                  <a:pt x="5760" y="11506"/>
                </a:lnTo>
                <a:lnTo>
                  <a:pt x="6720" y="8625"/>
                </a:lnTo>
                <a:lnTo>
                  <a:pt x="8641" y="0"/>
                </a:lnTo>
                <a:lnTo>
                  <a:pt x="4800" y="3825"/>
                </a:lnTo>
                <a:lnTo>
                  <a:pt x="1920" y="76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0" name="object 450"/>
          <p:cNvSpPr/>
          <p:nvPr/>
        </p:nvSpPr>
        <p:spPr>
          <a:xfrm>
            <a:off x="4885532" y="7267026"/>
            <a:ext cx="29748" cy="24003"/>
          </a:xfrm>
          <a:custGeom>
            <a:avLst/>
            <a:gdLst/>
            <a:ahLst/>
            <a:cxnLst/>
            <a:rect l="l" t="t" r="r" b="b"/>
            <a:pathLst>
              <a:path w="29748" h="24002">
                <a:moveTo>
                  <a:pt x="3840" y="6720"/>
                </a:moveTo>
                <a:lnTo>
                  <a:pt x="5760" y="4800"/>
                </a:lnTo>
                <a:lnTo>
                  <a:pt x="8625" y="3840"/>
                </a:lnTo>
                <a:lnTo>
                  <a:pt x="14401" y="3840"/>
                </a:lnTo>
                <a:lnTo>
                  <a:pt x="15346" y="4800"/>
                </a:lnTo>
                <a:lnTo>
                  <a:pt x="17282" y="5760"/>
                </a:lnTo>
                <a:lnTo>
                  <a:pt x="18242" y="7680"/>
                </a:lnTo>
                <a:lnTo>
                  <a:pt x="19187" y="9601"/>
                </a:lnTo>
                <a:lnTo>
                  <a:pt x="19187" y="10561"/>
                </a:lnTo>
                <a:lnTo>
                  <a:pt x="20162" y="12481"/>
                </a:lnTo>
                <a:lnTo>
                  <a:pt x="20162" y="14401"/>
                </a:lnTo>
                <a:lnTo>
                  <a:pt x="0" y="14401"/>
                </a:lnTo>
                <a:lnTo>
                  <a:pt x="0" y="24002"/>
                </a:lnTo>
                <a:lnTo>
                  <a:pt x="0" y="17282"/>
                </a:lnTo>
                <a:lnTo>
                  <a:pt x="29748" y="17282"/>
                </a:lnTo>
                <a:lnTo>
                  <a:pt x="29748" y="12481"/>
                </a:lnTo>
                <a:lnTo>
                  <a:pt x="27843" y="8641"/>
                </a:lnTo>
                <a:lnTo>
                  <a:pt x="24963" y="4800"/>
                </a:lnTo>
                <a:lnTo>
                  <a:pt x="22067" y="1920"/>
                </a:lnTo>
                <a:lnTo>
                  <a:pt x="18242" y="0"/>
                </a:lnTo>
                <a:lnTo>
                  <a:pt x="7680" y="0"/>
                </a:lnTo>
                <a:lnTo>
                  <a:pt x="2880" y="2895"/>
                </a:lnTo>
                <a:lnTo>
                  <a:pt x="960" y="11521"/>
                </a:lnTo>
                <a:lnTo>
                  <a:pt x="1920" y="8641"/>
                </a:lnTo>
                <a:lnTo>
                  <a:pt x="384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1" name="object 451"/>
          <p:cNvSpPr/>
          <p:nvPr/>
        </p:nvSpPr>
        <p:spPr>
          <a:xfrm>
            <a:off x="3407176" y="6848490"/>
            <a:ext cx="492465" cy="130545"/>
          </a:xfrm>
          <a:custGeom>
            <a:avLst/>
            <a:gdLst/>
            <a:ahLst/>
            <a:cxnLst/>
            <a:rect l="l" t="t" r="r" b="b"/>
            <a:pathLst>
              <a:path w="492465" h="130545">
                <a:moveTo>
                  <a:pt x="0" y="123840"/>
                </a:moveTo>
                <a:lnTo>
                  <a:pt x="0" y="126705"/>
                </a:lnTo>
                <a:lnTo>
                  <a:pt x="2880" y="130545"/>
                </a:lnTo>
                <a:lnTo>
                  <a:pt x="485744" y="130545"/>
                </a:lnTo>
                <a:lnTo>
                  <a:pt x="13441" y="123840"/>
                </a:lnTo>
                <a:lnTo>
                  <a:pt x="13441" y="14386"/>
                </a:lnTo>
                <a:lnTo>
                  <a:pt x="485744" y="14386"/>
                </a:lnTo>
                <a:lnTo>
                  <a:pt x="489585" y="130545"/>
                </a:lnTo>
                <a:lnTo>
                  <a:pt x="492465" y="126705"/>
                </a:lnTo>
                <a:lnTo>
                  <a:pt x="492465" y="2865"/>
                </a:lnTo>
                <a:lnTo>
                  <a:pt x="489585" y="0"/>
                </a:lnTo>
                <a:lnTo>
                  <a:pt x="485744" y="0"/>
                </a:lnTo>
                <a:lnTo>
                  <a:pt x="479023" y="7680"/>
                </a:lnTo>
                <a:lnTo>
                  <a:pt x="13441" y="7680"/>
                </a:lnTo>
                <a:lnTo>
                  <a:pt x="6720" y="14386"/>
                </a:lnTo>
                <a:lnTo>
                  <a:pt x="6720" y="117119"/>
                </a:lnTo>
                <a:lnTo>
                  <a:pt x="6720" y="0"/>
                </a:lnTo>
                <a:lnTo>
                  <a:pt x="2880" y="0"/>
                </a:lnTo>
                <a:lnTo>
                  <a:pt x="0" y="2865"/>
                </a:lnTo>
                <a:lnTo>
                  <a:pt x="0" y="12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2" name="object 452"/>
          <p:cNvSpPr/>
          <p:nvPr/>
        </p:nvSpPr>
        <p:spPr>
          <a:xfrm>
            <a:off x="3886200" y="6862876"/>
            <a:ext cx="10561" cy="116159"/>
          </a:xfrm>
          <a:custGeom>
            <a:avLst/>
            <a:gdLst/>
            <a:ahLst/>
            <a:cxnLst/>
            <a:rect l="l" t="t" r="r" b="b"/>
            <a:pathLst>
              <a:path w="10561" h="116159">
                <a:moveTo>
                  <a:pt x="6720" y="102732"/>
                </a:moveTo>
                <a:lnTo>
                  <a:pt x="0" y="109453"/>
                </a:lnTo>
                <a:lnTo>
                  <a:pt x="6720" y="116159"/>
                </a:lnTo>
                <a:lnTo>
                  <a:pt x="10561" y="116159"/>
                </a:lnTo>
                <a:lnTo>
                  <a:pt x="6720" y="0"/>
                </a:lnTo>
                <a:lnTo>
                  <a:pt x="6720" y="1027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3" name="object 453"/>
          <p:cNvSpPr/>
          <p:nvPr/>
        </p:nvSpPr>
        <p:spPr>
          <a:xfrm>
            <a:off x="3420617" y="6862876"/>
            <a:ext cx="472302" cy="116159"/>
          </a:xfrm>
          <a:custGeom>
            <a:avLst/>
            <a:gdLst/>
            <a:ahLst/>
            <a:cxnLst/>
            <a:rect l="l" t="t" r="r" b="b"/>
            <a:pathLst>
              <a:path w="472302" h="116159">
                <a:moveTo>
                  <a:pt x="472302" y="0"/>
                </a:moveTo>
                <a:lnTo>
                  <a:pt x="465581" y="0"/>
                </a:lnTo>
                <a:lnTo>
                  <a:pt x="465581" y="102732"/>
                </a:lnTo>
                <a:lnTo>
                  <a:pt x="0" y="102732"/>
                </a:lnTo>
                <a:lnTo>
                  <a:pt x="0" y="109453"/>
                </a:lnTo>
                <a:lnTo>
                  <a:pt x="472302" y="116159"/>
                </a:lnTo>
                <a:lnTo>
                  <a:pt x="465582" y="109453"/>
                </a:lnTo>
                <a:lnTo>
                  <a:pt x="472302" y="102732"/>
                </a:lnTo>
                <a:lnTo>
                  <a:pt x="4723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4" name="object 454"/>
          <p:cNvSpPr/>
          <p:nvPr/>
        </p:nvSpPr>
        <p:spPr>
          <a:xfrm>
            <a:off x="3413897" y="6848490"/>
            <a:ext cx="479023" cy="117119"/>
          </a:xfrm>
          <a:custGeom>
            <a:avLst/>
            <a:gdLst/>
            <a:ahLst/>
            <a:cxnLst/>
            <a:rect l="l" t="t" r="r" b="b"/>
            <a:pathLst>
              <a:path w="479023" h="117119">
                <a:moveTo>
                  <a:pt x="0" y="117119"/>
                </a:moveTo>
                <a:lnTo>
                  <a:pt x="0" y="14386"/>
                </a:lnTo>
                <a:lnTo>
                  <a:pt x="6720" y="7680"/>
                </a:lnTo>
                <a:lnTo>
                  <a:pt x="472302" y="7680"/>
                </a:lnTo>
                <a:lnTo>
                  <a:pt x="479023" y="0"/>
                </a:lnTo>
                <a:lnTo>
                  <a:pt x="0" y="0"/>
                </a:lnTo>
                <a:lnTo>
                  <a:pt x="0" y="1171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5" name="object 455"/>
          <p:cNvSpPr/>
          <p:nvPr/>
        </p:nvSpPr>
        <p:spPr>
          <a:xfrm>
            <a:off x="3438845" y="6885919"/>
            <a:ext cx="61447" cy="65288"/>
          </a:xfrm>
          <a:custGeom>
            <a:avLst/>
            <a:gdLst/>
            <a:ahLst/>
            <a:cxnLst/>
            <a:rect l="l" t="t" r="r" b="b"/>
            <a:pathLst>
              <a:path w="61447" h="65288">
                <a:moveTo>
                  <a:pt x="2593" y="18976"/>
                </a:moveTo>
                <a:lnTo>
                  <a:pt x="0" y="31683"/>
                </a:lnTo>
                <a:lnTo>
                  <a:pt x="0" y="31821"/>
                </a:lnTo>
                <a:lnTo>
                  <a:pt x="2184" y="45537"/>
                </a:lnTo>
                <a:lnTo>
                  <a:pt x="8641" y="55686"/>
                </a:lnTo>
                <a:lnTo>
                  <a:pt x="14401" y="61447"/>
                </a:lnTo>
                <a:lnTo>
                  <a:pt x="12481" y="49926"/>
                </a:lnTo>
                <a:lnTo>
                  <a:pt x="10561" y="42245"/>
                </a:lnTo>
                <a:lnTo>
                  <a:pt x="10561" y="22082"/>
                </a:lnTo>
                <a:lnTo>
                  <a:pt x="12481" y="14401"/>
                </a:lnTo>
                <a:lnTo>
                  <a:pt x="17282" y="9601"/>
                </a:lnTo>
                <a:lnTo>
                  <a:pt x="20162" y="4800"/>
                </a:lnTo>
                <a:lnTo>
                  <a:pt x="24963" y="2880"/>
                </a:lnTo>
                <a:lnTo>
                  <a:pt x="36484" y="2880"/>
                </a:lnTo>
                <a:lnTo>
                  <a:pt x="41285" y="5760"/>
                </a:lnTo>
                <a:lnTo>
                  <a:pt x="44165" y="9601"/>
                </a:lnTo>
                <a:lnTo>
                  <a:pt x="48966" y="14401"/>
                </a:lnTo>
                <a:lnTo>
                  <a:pt x="50886" y="23042"/>
                </a:lnTo>
                <a:lnTo>
                  <a:pt x="50886" y="43205"/>
                </a:lnTo>
                <a:lnTo>
                  <a:pt x="48966" y="49926"/>
                </a:lnTo>
                <a:lnTo>
                  <a:pt x="45125" y="54726"/>
                </a:lnTo>
                <a:lnTo>
                  <a:pt x="41285" y="59512"/>
                </a:lnTo>
                <a:lnTo>
                  <a:pt x="36484" y="61447"/>
                </a:lnTo>
                <a:lnTo>
                  <a:pt x="24963" y="61447"/>
                </a:lnTo>
                <a:lnTo>
                  <a:pt x="20162" y="59512"/>
                </a:lnTo>
                <a:lnTo>
                  <a:pt x="22082" y="65288"/>
                </a:lnTo>
                <a:lnTo>
                  <a:pt x="39364" y="65288"/>
                </a:lnTo>
                <a:lnTo>
                  <a:pt x="46085" y="61447"/>
                </a:lnTo>
                <a:lnTo>
                  <a:pt x="51846" y="55686"/>
                </a:lnTo>
                <a:lnTo>
                  <a:pt x="52195" y="55333"/>
                </a:lnTo>
                <a:lnTo>
                  <a:pt x="59248" y="44557"/>
                </a:lnTo>
                <a:lnTo>
                  <a:pt x="61447" y="31683"/>
                </a:lnTo>
                <a:lnTo>
                  <a:pt x="61447" y="23042"/>
                </a:lnTo>
                <a:lnTo>
                  <a:pt x="58567" y="15361"/>
                </a:lnTo>
                <a:lnTo>
                  <a:pt x="51846" y="8641"/>
                </a:lnTo>
                <a:lnTo>
                  <a:pt x="46085" y="2880"/>
                </a:lnTo>
                <a:lnTo>
                  <a:pt x="39364" y="0"/>
                </a:lnTo>
                <a:lnTo>
                  <a:pt x="23042" y="0"/>
                </a:lnTo>
                <a:lnTo>
                  <a:pt x="16322" y="2880"/>
                </a:lnTo>
                <a:lnTo>
                  <a:pt x="10561" y="7680"/>
                </a:lnTo>
                <a:lnTo>
                  <a:pt x="9936" y="8317"/>
                </a:lnTo>
                <a:lnTo>
                  <a:pt x="2593" y="189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6" name="object 456"/>
          <p:cNvSpPr/>
          <p:nvPr/>
        </p:nvSpPr>
        <p:spPr>
          <a:xfrm>
            <a:off x="3451326" y="6935845"/>
            <a:ext cx="9601" cy="15361"/>
          </a:xfrm>
          <a:custGeom>
            <a:avLst/>
            <a:gdLst/>
            <a:ahLst/>
            <a:cxnLst/>
            <a:rect l="l" t="t" r="r" b="b"/>
            <a:pathLst>
              <a:path w="9601" h="15361">
                <a:moveTo>
                  <a:pt x="4800" y="5760"/>
                </a:moveTo>
                <a:lnTo>
                  <a:pt x="0" y="0"/>
                </a:lnTo>
                <a:lnTo>
                  <a:pt x="1920" y="11521"/>
                </a:lnTo>
                <a:lnTo>
                  <a:pt x="9601" y="15361"/>
                </a:lnTo>
                <a:lnTo>
                  <a:pt x="7680" y="9585"/>
                </a:lnTo>
                <a:lnTo>
                  <a:pt x="480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7" name="object 457"/>
          <p:cNvSpPr/>
          <p:nvPr/>
        </p:nvSpPr>
        <p:spPr>
          <a:xfrm>
            <a:off x="3506053" y="6906082"/>
            <a:ext cx="35509" cy="44165"/>
          </a:xfrm>
          <a:custGeom>
            <a:avLst/>
            <a:gdLst/>
            <a:ahLst/>
            <a:cxnLst/>
            <a:rect l="l" t="t" r="r" b="b"/>
            <a:pathLst>
              <a:path w="35509" h="44165">
                <a:moveTo>
                  <a:pt x="1920" y="34564"/>
                </a:moveTo>
                <a:lnTo>
                  <a:pt x="5760" y="38404"/>
                </a:lnTo>
                <a:lnTo>
                  <a:pt x="8641" y="42245"/>
                </a:lnTo>
                <a:lnTo>
                  <a:pt x="13441" y="44165"/>
                </a:lnTo>
                <a:lnTo>
                  <a:pt x="22082" y="44165"/>
                </a:lnTo>
                <a:lnTo>
                  <a:pt x="25923" y="43190"/>
                </a:lnTo>
                <a:lnTo>
                  <a:pt x="28803" y="40325"/>
                </a:lnTo>
                <a:lnTo>
                  <a:pt x="32644" y="37444"/>
                </a:lnTo>
                <a:lnTo>
                  <a:pt x="34549" y="32644"/>
                </a:lnTo>
                <a:lnTo>
                  <a:pt x="35509" y="27843"/>
                </a:lnTo>
                <a:lnTo>
                  <a:pt x="34549" y="26883"/>
                </a:lnTo>
                <a:lnTo>
                  <a:pt x="32644" y="30723"/>
                </a:lnTo>
                <a:lnTo>
                  <a:pt x="30708" y="32644"/>
                </a:lnTo>
                <a:lnTo>
                  <a:pt x="29763" y="34564"/>
                </a:lnTo>
                <a:lnTo>
                  <a:pt x="26883" y="36484"/>
                </a:lnTo>
                <a:lnTo>
                  <a:pt x="23987" y="37444"/>
                </a:lnTo>
                <a:lnTo>
                  <a:pt x="17282" y="37444"/>
                </a:lnTo>
                <a:lnTo>
                  <a:pt x="13441" y="35524"/>
                </a:lnTo>
                <a:lnTo>
                  <a:pt x="11521" y="31683"/>
                </a:lnTo>
                <a:lnTo>
                  <a:pt x="8641" y="27843"/>
                </a:lnTo>
                <a:lnTo>
                  <a:pt x="7680" y="23042"/>
                </a:lnTo>
                <a:lnTo>
                  <a:pt x="7680" y="13441"/>
                </a:lnTo>
                <a:lnTo>
                  <a:pt x="8641" y="9601"/>
                </a:lnTo>
                <a:lnTo>
                  <a:pt x="11521" y="6720"/>
                </a:lnTo>
                <a:lnTo>
                  <a:pt x="13441" y="3840"/>
                </a:lnTo>
                <a:lnTo>
                  <a:pt x="15361" y="2880"/>
                </a:lnTo>
                <a:lnTo>
                  <a:pt x="20162" y="2880"/>
                </a:lnTo>
                <a:lnTo>
                  <a:pt x="22082" y="3840"/>
                </a:lnTo>
                <a:lnTo>
                  <a:pt x="23042" y="4800"/>
                </a:lnTo>
                <a:lnTo>
                  <a:pt x="23987" y="5760"/>
                </a:lnTo>
                <a:lnTo>
                  <a:pt x="24963" y="6720"/>
                </a:lnTo>
                <a:lnTo>
                  <a:pt x="24963" y="10561"/>
                </a:lnTo>
                <a:lnTo>
                  <a:pt x="25923" y="11521"/>
                </a:lnTo>
                <a:lnTo>
                  <a:pt x="25923" y="12481"/>
                </a:lnTo>
                <a:lnTo>
                  <a:pt x="26883" y="13441"/>
                </a:lnTo>
                <a:lnTo>
                  <a:pt x="28803" y="14401"/>
                </a:lnTo>
                <a:lnTo>
                  <a:pt x="31668" y="14401"/>
                </a:lnTo>
                <a:lnTo>
                  <a:pt x="32644" y="13441"/>
                </a:lnTo>
                <a:lnTo>
                  <a:pt x="33604" y="13441"/>
                </a:lnTo>
                <a:lnTo>
                  <a:pt x="33604" y="12481"/>
                </a:lnTo>
                <a:lnTo>
                  <a:pt x="34549" y="11521"/>
                </a:lnTo>
                <a:lnTo>
                  <a:pt x="34549" y="7680"/>
                </a:lnTo>
                <a:lnTo>
                  <a:pt x="32644" y="5760"/>
                </a:lnTo>
                <a:lnTo>
                  <a:pt x="30708" y="2880"/>
                </a:lnTo>
                <a:lnTo>
                  <a:pt x="27828" y="960"/>
                </a:lnTo>
                <a:lnTo>
                  <a:pt x="23987" y="0"/>
                </a:lnTo>
                <a:lnTo>
                  <a:pt x="14401" y="0"/>
                </a:lnTo>
                <a:lnTo>
                  <a:pt x="9601" y="1920"/>
                </a:lnTo>
                <a:lnTo>
                  <a:pt x="5760" y="6720"/>
                </a:lnTo>
                <a:lnTo>
                  <a:pt x="1920" y="10561"/>
                </a:lnTo>
                <a:lnTo>
                  <a:pt x="0" y="15361"/>
                </a:lnTo>
                <a:lnTo>
                  <a:pt x="0" y="28803"/>
                </a:lnTo>
                <a:lnTo>
                  <a:pt x="1920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8" name="object 458"/>
          <p:cNvSpPr/>
          <p:nvPr/>
        </p:nvSpPr>
        <p:spPr>
          <a:xfrm>
            <a:off x="3546378" y="6906082"/>
            <a:ext cx="35509" cy="44165"/>
          </a:xfrm>
          <a:custGeom>
            <a:avLst/>
            <a:gdLst/>
            <a:ahLst/>
            <a:cxnLst/>
            <a:rect l="l" t="t" r="r" b="b"/>
            <a:pathLst>
              <a:path w="35509" h="44165">
                <a:moveTo>
                  <a:pt x="1905" y="34564"/>
                </a:moveTo>
                <a:lnTo>
                  <a:pt x="5745" y="38404"/>
                </a:lnTo>
                <a:lnTo>
                  <a:pt x="8625" y="42245"/>
                </a:lnTo>
                <a:lnTo>
                  <a:pt x="13426" y="44165"/>
                </a:lnTo>
                <a:lnTo>
                  <a:pt x="22067" y="44165"/>
                </a:lnTo>
                <a:lnTo>
                  <a:pt x="25908" y="43190"/>
                </a:lnTo>
                <a:lnTo>
                  <a:pt x="28788" y="40325"/>
                </a:lnTo>
                <a:lnTo>
                  <a:pt x="31668" y="37444"/>
                </a:lnTo>
                <a:lnTo>
                  <a:pt x="34549" y="32644"/>
                </a:lnTo>
                <a:lnTo>
                  <a:pt x="35509" y="27843"/>
                </a:lnTo>
                <a:lnTo>
                  <a:pt x="34549" y="26883"/>
                </a:lnTo>
                <a:lnTo>
                  <a:pt x="32628" y="30723"/>
                </a:lnTo>
                <a:lnTo>
                  <a:pt x="30708" y="32644"/>
                </a:lnTo>
                <a:lnTo>
                  <a:pt x="28788" y="34564"/>
                </a:lnTo>
                <a:lnTo>
                  <a:pt x="26868" y="36484"/>
                </a:lnTo>
                <a:lnTo>
                  <a:pt x="23987" y="37444"/>
                </a:lnTo>
                <a:lnTo>
                  <a:pt x="17266" y="37444"/>
                </a:lnTo>
                <a:lnTo>
                  <a:pt x="13426" y="35524"/>
                </a:lnTo>
                <a:lnTo>
                  <a:pt x="11506" y="31683"/>
                </a:lnTo>
                <a:lnTo>
                  <a:pt x="8625" y="27843"/>
                </a:lnTo>
                <a:lnTo>
                  <a:pt x="7665" y="23042"/>
                </a:lnTo>
                <a:lnTo>
                  <a:pt x="7665" y="13441"/>
                </a:lnTo>
                <a:lnTo>
                  <a:pt x="8625" y="9601"/>
                </a:lnTo>
                <a:lnTo>
                  <a:pt x="11506" y="6720"/>
                </a:lnTo>
                <a:lnTo>
                  <a:pt x="13426" y="3840"/>
                </a:lnTo>
                <a:lnTo>
                  <a:pt x="15346" y="2880"/>
                </a:lnTo>
                <a:lnTo>
                  <a:pt x="20147" y="2880"/>
                </a:lnTo>
                <a:lnTo>
                  <a:pt x="22067" y="3840"/>
                </a:lnTo>
                <a:lnTo>
                  <a:pt x="23027" y="4800"/>
                </a:lnTo>
                <a:lnTo>
                  <a:pt x="23987" y="5760"/>
                </a:lnTo>
                <a:lnTo>
                  <a:pt x="24947" y="6720"/>
                </a:lnTo>
                <a:lnTo>
                  <a:pt x="24947" y="11521"/>
                </a:lnTo>
                <a:lnTo>
                  <a:pt x="25908" y="12481"/>
                </a:lnTo>
                <a:lnTo>
                  <a:pt x="26868" y="13441"/>
                </a:lnTo>
                <a:lnTo>
                  <a:pt x="27828" y="14401"/>
                </a:lnTo>
                <a:lnTo>
                  <a:pt x="31668" y="14401"/>
                </a:lnTo>
                <a:lnTo>
                  <a:pt x="32628" y="13441"/>
                </a:lnTo>
                <a:lnTo>
                  <a:pt x="33588" y="13441"/>
                </a:lnTo>
                <a:lnTo>
                  <a:pt x="33588" y="12481"/>
                </a:lnTo>
                <a:lnTo>
                  <a:pt x="34549" y="11521"/>
                </a:lnTo>
                <a:lnTo>
                  <a:pt x="34549" y="7680"/>
                </a:lnTo>
                <a:lnTo>
                  <a:pt x="32628" y="5760"/>
                </a:lnTo>
                <a:lnTo>
                  <a:pt x="30708" y="2880"/>
                </a:lnTo>
                <a:lnTo>
                  <a:pt x="27828" y="960"/>
                </a:lnTo>
                <a:lnTo>
                  <a:pt x="23987" y="0"/>
                </a:lnTo>
                <a:lnTo>
                  <a:pt x="14386" y="0"/>
                </a:lnTo>
                <a:lnTo>
                  <a:pt x="9585" y="1920"/>
                </a:lnTo>
                <a:lnTo>
                  <a:pt x="5745" y="6720"/>
                </a:lnTo>
                <a:lnTo>
                  <a:pt x="1905" y="10561"/>
                </a:lnTo>
                <a:lnTo>
                  <a:pt x="0" y="15361"/>
                </a:lnTo>
                <a:lnTo>
                  <a:pt x="0" y="28803"/>
                </a:lnTo>
                <a:lnTo>
                  <a:pt x="1905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9" name="object 459"/>
          <p:cNvSpPr/>
          <p:nvPr/>
        </p:nvSpPr>
        <p:spPr>
          <a:xfrm>
            <a:off x="3583807" y="6907042"/>
            <a:ext cx="46085" cy="43205"/>
          </a:xfrm>
          <a:custGeom>
            <a:avLst/>
            <a:gdLst/>
            <a:ahLst/>
            <a:cxnLst/>
            <a:rect l="l" t="t" r="r" b="b"/>
            <a:pathLst>
              <a:path w="46085" h="43205">
                <a:moveTo>
                  <a:pt x="14401" y="0"/>
                </a:move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lnTo>
                  <a:pt x="3840" y="2880"/>
                </a:lnTo>
                <a:lnTo>
                  <a:pt x="4800" y="2880"/>
                </a:lnTo>
                <a:lnTo>
                  <a:pt x="5760" y="3840"/>
                </a:lnTo>
                <a:lnTo>
                  <a:pt x="5760" y="4800"/>
                </a:lnTo>
                <a:lnTo>
                  <a:pt x="6720" y="4800"/>
                </a:lnTo>
                <a:lnTo>
                  <a:pt x="6720" y="34564"/>
                </a:lnTo>
                <a:lnTo>
                  <a:pt x="7680" y="36484"/>
                </a:lnTo>
                <a:lnTo>
                  <a:pt x="8641" y="38389"/>
                </a:lnTo>
                <a:lnTo>
                  <a:pt x="9601" y="40325"/>
                </a:lnTo>
                <a:lnTo>
                  <a:pt x="11521" y="41285"/>
                </a:lnTo>
                <a:lnTo>
                  <a:pt x="13441" y="43205"/>
                </a:lnTo>
                <a:lnTo>
                  <a:pt x="22082" y="43205"/>
                </a:lnTo>
                <a:lnTo>
                  <a:pt x="24002" y="42230"/>
                </a:lnTo>
                <a:lnTo>
                  <a:pt x="25923" y="41285"/>
                </a:lnTo>
                <a:lnTo>
                  <a:pt x="27843" y="38389"/>
                </a:lnTo>
                <a:lnTo>
                  <a:pt x="31683" y="34564"/>
                </a:lnTo>
                <a:lnTo>
                  <a:pt x="31683" y="43205"/>
                </a:lnTo>
                <a:lnTo>
                  <a:pt x="33604" y="43205"/>
                </a:lnTo>
                <a:lnTo>
                  <a:pt x="46085" y="38389"/>
                </a:lnTo>
                <a:lnTo>
                  <a:pt x="46085" y="36484"/>
                </a:lnTo>
                <a:lnTo>
                  <a:pt x="44150" y="37444"/>
                </a:lnTo>
                <a:lnTo>
                  <a:pt x="40325" y="37444"/>
                </a:lnTo>
                <a:lnTo>
                  <a:pt x="40325" y="35524"/>
                </a:lnTo>
                <a:lnTo>
                  <a:pt x="39364" y="34564"/>
                </a:lnTo>
                <a:lnTo>
                  <a:pt x="39364" y="0"/>
                </a:lnTo>
                <a:lnTo>
                  <a:pt x="24963" y="0"/>
                </a:lnTo>
                <a:lnTo>
                  <a:pt x="24963" y="1920"/>
                </a:lnTo>
                <a:lnTo>
                  <a:pt x="27843" y="1920"/>
                </a:lnTo>
                <a:lnTo>
                  <a:pt x="29763" y="2880"/>
                </a:lnTo>
                <a:lnTo>
                  <a:pt x="30723" y="3840"/>
                </a:lnTo>
                <a:lnTo>
                  <a:pt x="31683" y="3840"/>
                </a:lnTo>
                <a:lnTo>
                  <a:pt x="31683" y="31683"/>
                </a:lnTo>
                <a:lnTo>
                  <a:pt x="29763" y="34564"/>
                </a:lnTo>
                <a:lnTo>
                  <a:pt x="27843" y="35524"/>
                </a:lnTo>
                <a:lnTo>
                  <a:pt x="25923" y="36484"/>
                </a:lnTo>
                <a:lnTo>
                  <a:pt x="24002" y="37444"/>
                </a:lnTo>
                <a:lnTo>
                  <a:pt x="23042" y="38389"/>
                </a:lnTo>
                <a:lnTo>
                  <a:pt x="19202" y="38389"/>
                </a:lnTo>
                <a:lnTo>
                  <a:pt x="18242" y="37444"/>
                </a:lnTo>
                <a:lnTo>
                  <a:pt x="16322" y="36484"/>
                </a:lnTo>
                <a:lnTo>
                  <a:pt x="15361" y="34564"/>
                </a:lnTo>
                <a:lnTo>
                  <a:pt x="14401" y="32644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0" name="object 460"/>
          <p:cNvSpPr/>
          <p:nvPr/>
        </p:nvSpPr>
        <p:spPr>
          <a:xfrm>
            <a:off x="3632774" y="6906082"/>
            <a:ext cx="29748" cy="63352"/>
          </a:xfrm>
          <a:custGeom>
            <a:avLst/>
            <a:gdLst/>
            <a:ahLst/>
            <a:cxnLst/>
            <a:rect l="l" t="t" r="r" b="b"/>
            <a:pathLst>
              <a:path w="29748" h="63352">
                <a:moveTo>
                  <a:pt x="16306" y="38404"/>
                </a:moveTo>
                <a:lnTo>
                  <a:pt x="15361" y="36484"/>
                </a:lnTo>
                <a:lnTo>
                  <a:pt x="15361" y="33604"/>
                </a:lnTo>
                <a:lnTo>
                  <a:pt x="14386" y="31683"/>
                </a:lnTo>
                <a:lnTo>
                  <a:pt x="14386" y="12481"/>
                </a:lnTo>
                <a:lnTo>
                  <a:pt x="17266" y="9601"/>
                </a:lnTo>
                <a:lnTo>
                  <a:pt x="19187" y="8641"/>
                </a:lnTo>
                <a:lnTo>
                  <a:pt x="20147" y="7680"/>
                </a:lnTo>
                <a:lnTo>
                  <a:pt x="22067" y="6720"/>
                </a:lnTo>
                <a:lnTo>
                  <a:pt x="27828" y="6720"/>
                </a:lnTo>
                <a:lnTo>
                  <a:pt x="29748" y="7680"/>
                </a:lnTo>
                <a:lnTo>
                  <a:pt x="27828" y="0"/>
                </a:lnTo>
                <a:lnTo>
                  <a:pt x="25908" y="0"/>
                </a:lnTo>
                <a:lnTo>
                  <a:pt x="23987" y="960"/>
                </a:lnTo>
                <a:lnTo>
                  <a:pt x="21107" y="1920"/>
                </a:lnTo>
                <a:lnTo>
                  <a:pt x="19187" y="3840"/>
                </a:lnTo>
                <a:lnTo>
                  <a:pt x="17266" y="6720"/>
                </a:lnTo>
                <a:lnTo>
                  <a:pt x="14386" y="9601"/>
                </a:lnTo>
                <a:lnTo>
                  <a:pt x="14386" y="0"/>
                </a:lnTo>
                <a:lnTo>
                  <a:pt x="13426" y="0"/>
                </a:lnTo>
                <a:lnTo>
                  <a:pt x="0" y="5760"/>
                </a:lnTo>
                <a:lnTo>
                  <a:pt x="960" y="6720"/>
                </a:lnTo>
                <a:lnTo>
                  <a:pt x="5745" y="6720"/>
                </a:lnTo>
                <a:lnTo>
                  <a:pt x="5745" y="7680"/>
                </a:lnTo>
                <a:lnTo>
                  <a:pt x="6705" y="7680"/>
                </a:lnTo>
                <a:lnTo>
                  <a:pt x="6705" y="9601"/>
                </a:lnTo>
                <a:lnTo>
                  <a:pt x="7680" y="10561"/>
                </a:lnTo>
                <a:lnTo>
                  <a:pt x="7680" y="56631"/>
                </a:lnTo>
                <a:lnTo>
                  <a:pt x="6705" y="58567"/>
                </a:lnTo>
                <a:lnTo>
                  <a:pt x="6705" y="59527"/>
                </a:lnTo>
                <a:lnTo>
                  <a:pt x="5745" y="60472"/>
                </a:lnTo>
                <a:lnTo>
                  <a:pt x="3840" y="61432"/>
                </a:lnTo>
                <a:lnTo>
                  <a:pt x="0" y="61432"/>
                </a:lnTo>
                <a:lnTo>
                  <a:pt x="0" y="63352"/>
                </a:lnTo>
                <a:lnTo>
                  <a:pt x="22067" y="63352"/>
                </a:lnTo>
                <a:lnTo>
                  <a:pt x="22067" y="61432"/>
                </a:lnTo>
                <a:lnTo>
                  <a:pt x="17266" y="61432"/>
                </a:lnTo>
                <a:lnTo>
                  <a:pt x="16306" y="60472"/>
                </a:lnTo>
                <a:lnTo>
                  <a:pt x="15361" y="59527"/>
                </a:lnTo>
                <a:lnTo>
                  <a:pt x="15361" y="58567"/>
                </a:lnTo>
                <a:lnTo>
                  <a:pt x="14386" y="56631"/>
                </a:lnTo>
                <a:lnTo>
                  <a:pt x="14386" y="41285"/>
                </a:lnTo>
                <a:lnTo>
                  <a:pt x="16306" y="42245"/>
                </a:lnTo>
                <a:lnTo>
                  <a:pt x="18227" y="43190"/>
                </a:lnTo>
                <a:lnTo>
                  <a:pt x="16306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1" name="object 461"/>
          <p:cNvSpPr/>
          <p:nvPr/>
        </p:nvSpPr>
        <p:spPr>
          <a:xfrm>
            <a:off x="3649080" y="6906082"/>
            <a:ext cx="27843" cy="44165"/>
          </a:xfrm>
          <a:custGeom>
            <a:avLst/>
            <a:gdLst/>
            <a:ahLst/>
            <a:cxnLst/>
            <a:rect l="l" t="t" r="r" b="b"/>
            <a:pathLst>
              <a:path w="27843" h="44165">
                <a:moveTo>
                  <a:pt x="18242" y="35524"/>
                </a:moveTo>
                <a:lnTo>
                  <a:pt x="16322" y="38404"/>
                </a:lnTo>
                <a:lnTo>
                  <a:pt x="14401" y="40325"/>
                </a:lnTo>
                <a:lnTo>
                  <a:pt x="11521" y="42245"/>
                </a:lnTo>
                <a:lnTo>
                  <a:pt x="5760" y="42245"/>
                </a:lnTo>
                <a:lnTo>
                  <a:pt x="3840" y="41285"/>
                </a:lnTo>
                <a:lnTo>
                  <a:pt x="1920" y="40325"/>
                </a:lnTo>
                <a:lnTo>
                  <a:pt x="0" y="38404"/>
                </a:lnTo>
                <a:lnTo>
                  <a:pt x="1920" y="43190"/>
                </a:lnTo>
                <a:lnTo>
                  <a:pt x="2880" y="43190"/>
                </a:lnTo>
                <a:lnTo>
                  <a:pt x="4800" y="44165"/>
                </a:lnTo>
                <a:lnTo>
                  <a:pt x="13441" y="44165"/>
                </a:lnTo>
                <a:lnTo>
                  <a:pt x="18242" y="42245"/>
                </a:lnTo>
                <a:lnTo>
                  <a:pt x="21122" y="38404"/>
                </a:lnTo>
                <a:lnTo>
                  <a:pt x="25923" y="33604"/>
                </a:lnTo>
                <a:lnTo>
                  <a:pt x="27843" y="27843"/>
                </a:lnTo>
                <a:lnTo>
                  <a:pt x="27843" y="14401"/>
                </a:lnTo>
                <a:lnTo>
                  <a:pt x="25923" y="8641"/>
                </a:lnTo>
                <a:lnTo>
                  <a:pt x="23042" y="4800"/>
                </a:lnTo>
                <a:lnTo>
                  <a:pt x="20162" y="1920"/>
                </a:lnTo>
                <a:lnTo>
                  <a:pt x="16322" y="0"/>
                </a:lnTo>
                <a:lnTo>
                  <a:pt x="11521" y="0"/>
                </a:lnTo>
                <a:lnTo>
                  <a:pt x="13441" y="7680"/>
                </a:lnTo>
                <a:lnTo>
                  <a:pt x="15361" y="10561"/>
                </a:lnTo>
                <a:lnTo>
                  <a:pt x="18242" y="13441"/>
                </a:lnTo>
                <a:lnTo>
                  <a:pt x="19202" y="18242"/>
                </a:lnTo>
                <a:lnTo>
                  <a:pt x="19202" y="30723"/>
                </a:lnTo>
                <a:lnTo>
                  <a:pt x="18242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2" name="object 462"/>
          <p:cNvSpPr/>
          <p:nvPr/>
        </p:nvSpPr>
        <p:spPr>
          <a:xfrm>
            <a:off x="3685565" y="6906082"/>
            <a:ext cx="38404" cy="44165"/>
          </a:xfrm>
          <a:custGeom>
            <a:avLst/>
            <a:gdLst/>
            <a:ahLst/>
            <a:cxnLst/>
            <a:rect l="l" t="t" r="r" b="b"/>
            <a:pathLst>
              <a:path w="38404" h="44165">
                <a:moveTo>
                  <a:pt x="38404" y="37444"/>
                </a:moveTo>
                <a:lnTo>
                  <a:pt x="38404" y="34564"/>
                </a:lnTo>
                <a:lnTo>
                  <a:pt x="36484" y="36484"/>
                </a:lnTo>
                <a:lnTo>
                  <a:pt x="35524" y="37444"/>
                </a:lnTo>
                <a:lnTo>
                  <a:pt x="34564" y="38404"/>
                </a:lnTo>
                <a:lnTo>
                  <a:pt x="31683" y="38404"/>
                </a:lnTo>
                <a:lnTo>
                  <a:pt x="31683" y="36484"/>
                </a:lnTo>
                <a:lnTo>
                  <a:pt x="30723" y="35524"/>
                </a:lnTo>
                <a:lnTo>
                  <a:pt x="30723" y="7680"/>
                </a:lnTo>
                <a:lnTo>
                  <a:pt x="29763" y="6720"/>
                </a:lnTo>
                <a:lnTo>
                  <a:pt x="29763" y="4800"/>
                </a:lnTo>
                <a:lnTo>
                  <a:pt x="27843" y="2880"/>
                </a:lnTo>
                <a:lnTo>
                  <a:pt x="25923" y="1920"/>
                </a:lnTo>
                <a:lnTo>
                  <a:pt x="24002" y="960"/>
                </a:lnTo>
                <a:lnTo>
                  <a:pt x="21122" y="0"/>
                </a:lnTo>
                <a:lnTo>
                  <a:pt x="12481" y="0"/>
                </a:lnTo>
                <a:lnTo>
                  <a:pt x="8641" y="960"/>
                </a:lnTo>
                <a:lnTo>
                  <a:pt x="5760" y="2880"/>
                </a:lnTo>
                <a:lnTo>
                  <a:pt x="2880" y="5760"/>
                </a:lnTo>
                <a:lnTo>
                  <a:pt x="1920" y="7680"/>
                </a:lnTo>
                <a:lnTo>
                  <a:pt x="1920" y="13441"/>
                </a:lnTo>
                <a:lnTo>
                  <a:pt x="2880" y="13441"/>
                </a:lnTo>
                <a:lnTo>
                  <a:pt x="3840" y="14401"/>
                </a:lnTo>
                <a:lnTo>
                  <a:pt x="4800" y="15361"/>
                </a:lnTo>
                <a:lnTo>
                  <a:pt x="6720" y="15361"/>
                </a:lnTo>
                <a:lnTo>
                  <a:pt x="7680" y="14401"/>
                </a:lnTo>
                <a:lnTo>
                  <a:pt x="8641" y="13441"/>
                </a:lnTo>
                <a:lnTo>
                  <a:pt x="9601" y="12481"/>
                </a:lnTo>
                <a:lnTo>
                  <a:pt x="9601" y="5760"/>
                </a:lnTo>
                <a:lnTo>
                  <a:pt x="11521" y="4800"/>
                </a:lnTo>
                <a:lnTo>
                  <a:pt x="12481" y="2880"/>
                </a:lnTo>
                <a:lnTo>
                  <a:pt x="18242" y="2880"/>
                </a:lnTo>
                <a:lnTo>
                  <a:pt x="20162" y="3840"/>
                </a:lnTo>
                <a:lnTo>
                  <a:pt x="21122" y="4800"/>
                </a:lnTo>
                <a:lnTo>
                  <a:pt x="23042" y="6720"/>
                </a:lnTo>
                <a:lnTo>
                  <a:pt x="23042" y="15361"/>
                </a:lnTo>
                <a:lnTo>
                  <a:pt x="16322" y="18242"/>
                </a:lnTo>
                <a:lnTo>
                  <a:pt x="11521" y="20162"/>
                </a:lnTo>
                <a:lnTo>
                  <a:pt x="9601" y="26883"/>
                </a:lnTo>
                <a:lnTo>
                  <a:pt x="10561" y="24963"/>
                </a:lnTo>
                <a:lnTo>
                  <a:pt x="12481" y="23042"/>
                </a:lnTo>
                <a:lnTo>
                  <a:pt x="14401" y="22082"/>
                </a:lnTo>
                <a:lnTo>
                  <a:pt x="16322" y="21122"/>
                </a:lnTo>
                <a:lnTo>
                  <a:pt x="19202" y="20162"/>
                </a:lnTo>
                <a:lnTo>
                  <a:pt x="23042" y="18242"/>
                </a:lnTo>
                <a:lnTo>
                  <a:pt x="23042" y="34564"/>
                </a:lnTo>
                <a:lnTo>
                  <a:pt x="19202" y="37444"/>
                </a:lnTo>
                <a:lnTo>
                  <a:pt x="16322" y="39349"/>
                </a:lnTo>
                <a:lnTo>
                  <a:pt x="12481" y="39349"/>
                </a:lnTo>
                <a:lnTo>
                  <a:pt x="10561" y="38404"/>
                </a:lnTo>
                <a:lnTo>
                  <a:pt x="9601" y="36484"/>
                </a:lnTo>
                <a:lnTo>
                  <a:pt x="8641" y="35524"/>
                </a:lnTo>
                <a:lnTo>
                  <a:pt x="7680" y="33604"/>
                </a:lnTo>
                <a:lnTo>
                  <a:pt x="7680" y="22082"/>
                </a:lnTo>
                <a:lnTo>
                  <a:pt x="4800" y="24002"/>
                </a:lnTo>
                <a:lnTo>
                  <a:pt x="2880" y="25923"/>
                </a:lnTo>
                <a:lnTo>
                  <a:pt x="960" y="27843"/>
                </a:lnTo>
                <a:lnTo>
                  <a:pt x="0" y="29763"/>
                </a:lnTo>
                <a:lnTo>
                  <a:pt x="0" y="36484"/>
                </a:lnTo>
                <a:lnTo>
                  <a:pt x="960" y="39349"/>
                </a:lnTo>
                <a:lnTo>
                  <a:pt x="2880" y="41285"/>
                </a:lnTo>
                <a:lnTo>
                  <a:pt x="4800" y="43190"/>
                </a:lnTo>
                <a:lnTo>
                  <a:pt x="6720" y="44165"/>
                </a:lnTo>
                <a:lnTo>
                  <a:pt x="13441" y="44165"/>
                </a:lnTo>
                <a:lnTo>
                  <a:pt x="15361" y="43190"/>
                </a:lnTo>
                <a:lnTo>
                  <a:pt x="16322" y="42245"/>
                </a:lnTo>
                <a:lnTo>
                  <a:pt x="19202" y="40325"/>
                </a:lnTo>
                <a:lnTo>
                  <a:pt x="23042" y="37444"/>
                </a:lnTo>
                <a:lnTo>
                  <a:pt x="23042" y="39349"/>
                </a:lnTo>
                <a:lnTo>
                  <a:pt x="24002" y="41285"/>
                </a:lnTo>
                <a:lnTo>
                  <a:pt x="24963" y="42245"/>
                </a:lnTo>
                <a:lnTo>
                  <a:pt x="25923" y="43190"/>
                </a:lnTo>
                <a:lnTo>
                  <a:pt x="26883" y="44165"/>
                </a:lnTo>
                <a:lnTo>
                  <a:pt x="31683" y="44165"/>
                </a:lnTo>
                <a:lnTo>
                  <a:pt x="34564" y="42245"/>
                </a:lnTo>
                <a:lnTo>
                  <a:pt x="38404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3" name="object 463"/>
          <p:cNvSpPr/>
          <p:nvPr/>
        </p:nvSpPr>
        <p:spPr>
          <a:xfrm>
            <a:off x="3693246" y="6926244"/>
            <a:ext cx="3840" cy="11521"/>
          </a:xfrm>
          <a:custGeom>
            <a:avLst/>
            <a:gdLst/>
            <a:ahLst/>
            <a:cxnLst/>
            <a:rect l="l" t="t" r="r" b="b"/>
            <a:pathLst>
              <a:path w="3840" h="11521">
                <a:moveTo>
                  <a:pt x="0" y="11521"/>
                </a:moveTo>
                <a:lnTo>
                  <a:pt x="0" y="9601"/>
                </a:lnTo>
                <a:lnTo>
                  <a:pt x="960" y="7680"/>
                </a:lnTo>
                <a:lnTo>
                  <a:pt x="1920" y="6720"/>
                </a:lnTo>
                <a:lnTo>
                  <a:pt x="3840" y="0"/>
                </a:lnTo>
                <a:lnTo>
                  <a:pt x="0" y="1920"/>
                </a:lnTo>
                <a:lnTo>
                  <a:pt x="0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4" name="object 464"/>
          <p:cNvSpPr/>
          <p:nvPr/>
        </p:nvSpPr>
        <p:spPr>
          <a:xfrm>
            <a:off x="3723010" y="6893600"/>
            <a:ext cx="25908" cy="56647"/>
          </a:xfrm>
          <a:custGeom>
            <a:avLst/>
            <a:gdLst/>
            <a:ahLst/>
            <a:cxnLst/>
            <a:rect l="l" t="t" r="r" b="b"/>
            <a:pathLst>
              <a:path w="25908" h="56647">
                <a:moveTo>
                  <a:pt x="6705" y="17282"/>
                </a:moveTo>
                <a:lnTo>
                  <a:pt x="6705" y="48005"/>
                </a:lnTo>
                <a:lnTo>
                  <a:pt x="7680" y="50886"/>
                </a:lnTo>
                <a:lnTo>
                  <a:pt x="7680" y="51831"/>
                </a:lnTo>
                <a:lnTo>
                  <a:pt x="8641" y="53766"/>
                </a:lnTo>
                <a:lnTo>
                  <a:pt x="9585" y="54726"/>
                </a:lnTo>
                <a:lnTo>
                  <a:pt x="10546" y="55671"/>
                </a:lnTo>
                <a:lnTo>
                  <a:pt x="12481" y="55671"/>
                </a:lnTo>
                <a:lnTo>
                  <a:pt x="13426" y="56647"/>
                </a:lnTo>
                <a:lnTo>
                  <a:pt x="17266" y="56647"/>
                </a:lnTo>
                <a:lnTo>
                  <a:pt x="19202" y="55671"/>
                </a:lnTo>
                <a:lnTo>
                  <a:pt x="21107" y="54726"/>
                </a:lnTo>
                <a:lnTo>
                  <a:pt x="23042" y="52806"/>
                </a:lnTo>
                <a:lnTo>
                  <a:pt x="24947" y="50886"/>
                </a:lnTo>
                <a:lnTo>
                  <a:pt x="25908" y="47045"/>
                </a:lnTo>
                <a:lnTo>
                  <a:pt x="23987" y="47045"/>
                </a:lnTo>
                <a:lnTo>
                  <a:pt x="23042" y="48966"/>
                </a:lnTo>
                <a:lnTo>
                  <a:pt x="23042" y="49926"/>
                </a:lnTo>
                <a:lnTo>
                  <a:pt x="22067" y="49926"/>
                </a:lnTo>
                <a:lnTo>
                  <a:pt x="21107" y="50886"/>
                </a:lnTo>
                <a:lnTo>
                  <a:pt x="16322" y="50886"/>
                </a:lnTo>
                <a:lnTo>
                  <a:pt x="15361" y="49926"/>
                </a:lnTo>
                <a:lnTo>
                  <a:pt x="15361" y="48966"/>
                </a:lnTo>
                <a:lnTo>
                  <a:pt x="14386" y="47045"/>
                </a:lnTo>
                <a:lnTo>
                  <a:pt x="14386" y="17282"/>
                </a:lnTo>
                <a:lnTo>
                  <a:pt x="23987" y="17282"/>
                </a:lnTo>
                <a:lnTo>
                  <a:pt x="23987" y="13441"/>
                </a:lnTo>
                <a:lnTo>
                  <a:pt x="14386" y="13441"/>
                </a:lnTo>
                <a:lnTo>
                  <a:pt x="14386" y="0"/>
                </a:lnTo>
                <a:lnTo>
                  <a:pt x="13426" y="0"/>
                </a:lnTo>
                <a:lnTo>
                  <a:pt x="11521" y="2880"/>
                </a:lnTo>
                <a:lnTo>
                  <a:pt x="10546" y="4800"/>
                </a:lnTo>
                <a:lnTo>
                  <a:pt x="10546" y="6720"/>
                </a:lnTo>
                <a:lnTo>
                  <a:pt x="8641" y="8641"/>
                </a:lnTo>
                <a:lnTo>
                  <a:pt x="7680" y="10561"/>
                </a:lnTo>
                <a:lnTo>
                  <a:pt x="5760" y="12481"/>
                </a:lnTo>
                <a:lnTo>
                  <a:pt x="3840" y="13441"/>
                </a:lnTo>
                <a:lnTo>
                  <a:pt x="1920" y="14401"/>
                </a:lnTo>
                <a:lnTo>
                  <a:pt x="0" y="15361"/>
                </a:lnTo>
                <a:lnTo>
                  <a:pt x="0" y="17282"/>
                </a:lnTo>
                <a:lnTo>
                  <a:pt x="6705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5" name="object 465"/>
          <p:cNvSpPr/>
          <p:nvPr/>
        </p:nvSpPr>
        <p:spPr>
          <a:xfrm>
            <a:off x="3758519" y="6883999"/>
            <a:ext cx="9601" cy="9601"/>
          </a:xfrm>
          <a:custGeom>
            <a:avLst/>
            <a:gdLst/>
            <a:ahLst/>
            <a:cxnLst/>
            <a:rect l="l" t="t" r="r" b="b"/>
            <a:pathLst>
              <a:path w="9601" h="9601">
                <a:moveTo>
                  <a:pt x="960" y="7680"/>
                </a:moveTo>
                <a:lnTo>
                  <a:pt x="1920" y="8641"/>
                </a:lnTo>
                <a:lnTo>
                  <a:pt x="3840" y="9601"/>
                </a:lnTo>
                <a:lnTo>
                  <a:pt x="5760" y="9601"/>
                </a:lnTo>
                <a:lnTo>
                  <a:pt x="6720" y="8641"/>
                </a:lnTo>
                <a:lnTo>
                  <a:pt x="7680" y="7680"/>
                </a:lnTo>
                <a:lnTo>
                  <a:pt x="8641" y="6720"/>
                </a:lnTo>
                <a:lnTo>
                  <a:pt x="9601" y="5760"/>
                </a:lnTo>
                <a:lnTo>
                  <a:pt x="9601" y="3840"/>
                </a:lnTo>
                <a:lnTo>
                  <a:pt x="8641" y="1920"/>
                </a:lnTo>
                <a:lnTo>
                  <a:pt x="7680" y="1920"/>
                </a:lnTo>
                <a:lnTo>
                  <a:pt x="6720" y="960"/>
                </a:lnTo>
                <a:lnTo>
                  <a:pt x="576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6720"/>
                </a:lnTo>
                <a:lnTo>
                  <a:pt x="9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6" name="object 466"/>
          <p:cNvSpPr/>
          <p:nvPr/>
        </p:nvSpPr>
        <p:spPr>
          <a:xfrm>
            <a:off x="3752758" y="6906082"/>
            <a:ext cx="20162" cy="43190"/>
          </a:xfrm>
          <a:custGeom>
            <a:avLst/>
            <a:gdLst/>
            <a:ahLst/>
            <a:cxnLst/>
            <a:rect l="l" t="t" r="r" b="b"/>
            <a:pathLst>
              <a:path w="20162" h="43190">
                <a:moveTo>
                  <a:pt x="12481" y="0"/>
                </a:moveTo>
                <a:lnTo>
                  <a:pt x="0" y="4800"/>
                </a:lnTo>
                <a:lnTo>
                  <a:pt x="0" y="6720"/>
                </a:lnTo>
                <a:lnTo>
                  <a:pt x="960" y="6720"/>
                </a:lnTo>
                <a:lnTo>
                  <a:pt x="2880" y="5760"/>
                </a:lnTo>
                <a:lnTo>
                  <a:pt x="384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8641"/>
                </a:lnTo>
                <a:lnTo>
                  <a:pt x="6720" y="10561"/>
                </a:lnTo>
                <a:lnTo>
                  <a:pt x="6720" y="38404"/>
                </a:lnTo>
                <a:lnTo>
                  <a:pt x="5760" y="39349"/>
                </a:lnTo>
                <a:lnTo>
                  <a:pt x="5760" y="40325"/>
                </a:lnTo>
                <a:lnTo>
                  <a:pt x="4800" y="40325"/>
                </a:lnTo>
                <a:lnTo>
                  <a:pt x="3840" y="41285"/>
                </a:lnTo>
                <a:lnTo>
                  <a:pt x="0" y="41285"/>
                </a:lnTo>
                <a:lnTo>
                  <a:pt x="0" y="43190"/>
                </a:lnTo>
                <a:lnTo>
                  <a:pt x="20162" y="43190"/>
                </a:lnTo>
                <a:lnTo>
                  <a:pt x="20162" y="41285"/>
                </a:lnTo>
                <a:lnTo>
                  <a:pt x="16322" y="41285"/>
                </a:lnTo>
                <a:lnTo>
                  <a:pt x="15361" y="40325"/>
                </a:lnTo>
                <a:lnTo>
                  <a:pt x="14401" y="39349"/>
                </a:lnTo>
                <a:lnTo>
                  <a:pt x="14401" y="0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7" name="object 467"/>
          <p:cNvSpPr/>
          <p:nvPr/>
        </p:nvSpPr>
        <p:spPr>
          <a:xfrm>
            <a:off x="3786362" y="6906082"/>
            <a:ext cx="33604" cy="41285"/>
          </a:xfrm>
          <a:custGeom>
            <a:avLst/>
            <a:gdLst/>
            <a:ahLst/>
            <a:cxnLst/>
            <a:rect l="l" t="t" r="r" b="b"/>
            <a:pathLst>
              <a:path w="33604" h="41285">
                <a:moveTo>
                  <a:pt x="26883" y="39349"/>
                </a:moveTo>
                <a:lnTo>
                  <a:pt x="28803" y="36484"/>
                </a:lnTo>
                <a:lnTo>
                  <a:pt x="30723" y="32644"/>
                </a:lnTo>
                <a:lnTo>
                  <a:pt x="32644" y="28803"/>
                </a:lnTo>
                <a:lnTo>
                  <a:pt x="33604" y="24963"/>
                </a:lnTo>
                <a:lnTo>
                  <a:pt x="33604" y="16322"/>
                </a:lnTo>
                <a:lnTo>
                  <a:pt x="31683" y="11521"/>
                </a:lnTo>
                <a:lnTo>
                  <a:pt x="28803" y="7680"/>
                </a:lnTo>
                <a:lnTo>
                  <a:pt x="24963" y="2880"/>
                </a:lnTo>
                <a:lnTo>
                  <a:pt x="20162" y="0"/>
                </a:lnTo>
                <a:lnTo>
                  <a:pt x="9601" y="0"/>
                </a:lnTo>
                <a:lnTo>
                  <a:pt x="6720" y="960"/>
                </a:lnTo>
                <a:lnTo>
                  <a:pt x="3840" y="2880"/>
                </a:lnTo>
                <a:lnTo>
                  <a:pt x="0" y="4800"/>
                </a:lnTo>
                <a:lnTo>
                  <a:pt x="1920" y="11521"/>
                </a:lnTo>
                <a:lnTo>
                  <a:pt x="2880" y="9601"/>
                </a:lnTo>
                <a:lnTo>
                  <a:pt x="3840" y="6720"/>
                </a:lnTo>
                <a:lnTo>
                  <a:pt x="5760" y="5760"/>
                </a:lnTo>
                <a:lnTo>
                  <a:pt x="6720" y="4800"/>
                </a:lnTo>
                <a:lnTo>
                  <a:pt x="8641" y="3840"/>
                </a:lnTo>
                <a:lnTo>
                  <a:pt x="10561" y="2880"/>
                </a:lnTo>
                <a:lnTo>
                  <a:pt x="15361" y="2880"/>
                </a:lnTo>
                <a:lnTo>
                  <a:pt x="18242" y="4800"/>
                </a:lnTo>
                <a:lnTo>
                  <a:pt x="20162" y="7680"/>
                </a:lnTo>
                <a:lnTo>
                  <a:pt x="23042" y="11521"/>
                </a:lnTo>
                <a:lnTo>
                  <a:pt x="24963" y="17282"/>
                </a:lnTo>
                <a:lnTo>
                  <a:pt x="24963" y="30723"/>
                </a:lnTo>
                <a:lnTo>
                  <a:pt x="24003" y="35524"/>
                </a:lnTo>
                <a:lnTo>
                  <a:pt x="22082" y="37444"/>
                </a:lnTo>
                <a:lnTo>
                  <a:pt x="23042" y="41285"/>
                </a:lnTo>
                <a:lnTo>
                  <a:pt x="26883" y="39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8" name="object 468"/>
          <p:cNvSpPr/>
          <p:nvPr/>
        </p:nvSpPr>
        <p:spPr>
          <a:xfrm>
            <a:off x="3779641" y="6910882"/>
            <a:ext cx="29763" cy="39364"/>
          </a:xfrm>
          <a:custGeom>
            <a:avLst/>
            <a:gdLst/>
            <a:ahLst/>
            <a:cxnLst/>
            <a:rect l="l" t="t" r="r" b="b"/>
            <a:pathLst>
              <a:path w="29763" h="39364">
                <a:moveTo>
                  <a:pt x="17282" y="36484"/>
                </a:moveTo>
                <a:lnTo>
                  <a:pt x="14401" y="34549"/>
                </a:lnTo>
                <a:lnTo>
                  <a:pt x="11521" y="29763"/>
                </a:lnTo>
                <a:lnTo>
                  <a:pt x="9601" y="25923"/>
                </a:lnTo>
                <a:lnTo>
                  <a:pt x="8641" y="20162"/>
                </a:lnTo>
                <a:lnTo>
                  <a:pt x="8641" y="6720"/>
                </a:lnTo>
                <a:lnTo>
                  <a:pt x="6720" y="0"/>
                </a:lnTo>
                <a:lnTo>
                  <a:pt x="4800" y="2880"/>
                </a:lnTo>
                <a:lnTo>
                  <a:pt x="2880" y="6720"/>
                </a:lnTo>
                <a:lnTo>
                  <a:pt x="960" y="10561"/>
                </a:lnTo>
                <a:lnTo>
                  <a:pt x="0" y="14401"/>
                </a:lnTo>
                <a:lnTo>
                  <a:pt x="0" y="23042"/>
                </a:lnTo>
                <a:lnTo>
                  <a:pt x="960" y="27843"/>
                </a:lnTo>
                <a:lnTo>
                  <a:pt x="4800" y="32644"/>
                </a:lnTo>
                <a:lnTo>
                  <a:pt x="8641" y="37444"/>
                </a:lnTo>
                <a:lnTo>
                  <a:pt x="13441" y="39364"/>
                </a:lnTo>
                <a:lnTo>
                  <a:pt x="23042" y="39364"/>
                </a:lnTo>
                <a:lnTo>
                  <a:pt x="26883" y="38389"/>
                </a:lnTo>
                <a:lnTo>
                  <a:pt x="29763" y="36484"/>
                </a:lnTo>
                <a:lnTo>
                  <a:pt x="28803" y="32644"/>
                </a:lnTo>
                <a:lnTo>
                  <a:pt x="26883" y="35524"/>
                </a:lnTo>
                <a:lnTo>
                  <a:pt x="24002" y="36484"/>
                </a:lnTo>
                <a:lnTo>
                  <a:pt x="17282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9" name="object 469"/>
          <p:cNvSpPr/>
          <p:nvPr/>
        </p:nvSpPr>
        <p:spPr>
          <a:xfrm>
            <a:off x="3825727" y="6906082"/>
            <a:ext cx="46070" cy="43190"/>
          </a:xfrm>
          <a:custGeom>
            <a:avLst/>
            <a:gdLst/>
            <a:ahLst/>
            <a:cxnLst/>
            <a:rect l="l" t="t" r="r" b="b"/>
            <a:pathLst>
              <a:path w="46070" h="43190">
                <a:moveTo>
                  <a:pt x="46070" y="43190"/>
                </a:moveTo>
                <a:lnTo>
                  <a:pt x="46070" y="41285"/>
                </a:lnTo>
                <a:lnTo>
                  <a:pt x="42230" y="41285"/>
                </a:lnTo>
                <a:lnTo>
                  <a:pt x="41269" y="40325"/>
                </a:lnTo>
                <a:lnTo>
                  <a:pt x="40309" y="39349"/>
                </a:lnTo>
                <a:lnTo>
                  <a:pt x="40309" y="12481"/>
                </a:lnTo>
                <a:lnTo>
                  <a:pt x="39349" y="9601"/>
                </a:lnTo>
                <a:lnTo>
                  <a:pt x="38389" y="7680"/>
                </a:lnTo>
                <a:lnTo>
                  <a:pt x="37429" y="4800"/>
                </a:lnTo>
                <a:lnTo>
                  <a:pt x="36469" y="2880"/>
                </a:lnTo>
                <a:lnTo>
                  <a:pt x="34549" y="1920"/>
                </a:lnTo>
                <a:lnTo>
                  <a:pt x="33588" y="960"/>
                </a:lnTo>
                <a:lnTo>
                  <a:pt x="31668" y="0"/>
                </a:lnTo>
                <a:lnTo>
                  <a:pt x="24947" y="0"/>
                </a:lnTo>
                <a:lnTo>
                  <a:pt x="20147" y="2880"/>
                </a:lnTo>
                <a:lnTo>
                  <a:pt x="15346" y="8641"/>
                </a:lnTo>
                <a:lnTo>
                  <a:pt x="15346" y="0"/>
                </a:lnTo>
                <a:lnTo>
                  <a:pt x="12466" y="0"/>
                </a:lnTo>
                <a:lnTo>
                  <a:pt x="0" y="4800"/>
                </a:lnTo>
                <a:lnTo>
                  <a:pt x="960" y="6720"/>
                </a:lnTo>
                <a:lnTo>
                  <a:pt x="1904" y="6720"/>
                </a:lnTo>
                <a:lnTo>
                  <a:pt x="2880" y="5760"/>
                </a:lnTo>
                <a:lnTo>
                  <a:pt x="4785" y="5760"/>
                </a:lnTo>
                <a:lnTo>
                  <a:pt x="5745" y="6720"/>
                </a:lnTo>
                <a:lnTo>
                  <a:pt x="6720" y="6720"/>
                </a:lnTo>
                <a:lnTo>
                  <a:pt x="6720" y="8641"/>
                </a:lnTo>
                <a:lnTo>
                  <a:pt x="7680" y="10561"/>
                </a:lnTo>
                <a:lnTo>
                  <a:pt x="7680" y="36484"/>
                </a:lnTo>
                <a:lnTo>
                  <a:pt x="6720" y="39349"/>
                </a:lnTo>
                <a:lnTo>
                  <a:pt x="5745" y="40325"/>
                </a:lnTo>
                <a:lnTo>
                  <a:pt x="5745" y="41285"/>
                </a:lnTo>
                <a:lnTo>
                  <a:pt x="960" y="41285"/>
                </a:lnTo>
                <a:lnTo>
                  <a:pt x="960" y="43190"/>
                </a:lnTo>
                <a:lnTo>
                  <a:pt x="22067" y="43190"/>
                </a:lnTo>
                <a:lnTo>
                  <a:pt x="22067" y="41285"/>
                </a:lnTo>
                <a:lnTo>
                  <a:pt x="17266" y="41285"/>
                </a:lnTo>
                <a:lnTo>
                  <a:pt x="16306" y="40325"/>
                </a:lnTo>
                <a:lnTo>
                  <a:pt x="15346" y="40325"/>
                </a:lnTo>
                <a:lnTo>
                  <a:pt x="15346" y="11521"/>
                </a:lnTo>
                <a:lnTo>
                  <a:pt x="18242" y="7680"/>
                </a:lnTo>
                <a:lnTo>
                  <a:pt x="22067" y="5760"/>
                </a:lnTo>
                <a:lnTo>
                  <a:pt x="27828" y="5760"/>
                </a:lnTo>
                <a:lnTo>
                  <a:pt x="29748" y="6720"/>
                </a:lnTo>
                <a:lnTo>
                  <a:pt x="30708" y="8641"/>
                </a:lnTo>
                <a:lnTo>
                  <a:pt x="31668" y="9601"/>
                </a:lnTo>
                <a:lnTo>
                  <a:pt x="32628" y="12481"/>
                </a:lnTo>
                <a:lnTo>
                  <a:pt x="32628" y="37444"/>
                </a:lnTo>
                <a:lnTo>
                  <a:pt x="31668" y="38404"/>
                </a:lnTo>
                <a:lnTo>
                  <a:pt x="31668" y="40325"/>
                </a:lnTo>
                <a:lnTo>
                  <a:pt x="30708" y="41285"/>
                </a:lnTo>
                <a:lnTo>
                  <a:pt x="25908" y="41285"/>
                </a:lnTo>
                <a:lnTo>
                  <a:pt x="25908" y="43190"/>
                </a:lnTo>
                <a:lnTo>
                  <a:pt x="46070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0" name="object 470"/>
          <p:cNvSpPr/>
          <p:nvPr/>
        </p:nvSpPr>
        <p:spPr>
          <a:xfrm>
            <a:off x="2686232" y="6848490"/>
            <a:ext cx="492465" cy="130545"/>
          </a:xfrm>
          <a:custGeom>
            <a:avLst/>
            <a:gdLst/>
            <a:ahLst/>
            <a:cxnLst/>
            <a:rect l="l" t="t" r="r" b="b"/>
            <a:pathLst>
              <a:path w="492465" h="130545">
                <a:moveTo>
                  <a:pt x="0" y="123840"/>
                </a:moveTo>
                <a:lnTo>
                  <a:pt x="0" y="126705"/>
                </a:lnTo>
                <a:lnTo>
                  <a:pt x="1920" y="130545"/>
                </a:lnTo>
                <a:lnTo>
                  <a:pt x="485744" y="130545"/>
                </a:lnTo>
                <a:lnTo>
                  <a:pt x="13441" y="123840"/>
                </a:lnTo>
                <a:lnTo>
                  <a:pt x="13441" y="14386"/>
                </a:lnTo>
                <a:lnTo>
                  <a:pt x="485744" y="14386"/>
                </a:lnTo>
                <a:lnTo>
                  <a:pt x="489585" y="130545"/>
                </a:lnTo>
                <a:lnTo>
                  <a:pt x="492465" y="126705"/>
                </a:lnTo>
                <a:lnTo>
                  <a:pt x="492465" y="2865"/>
                </a:lnTo>
                <a:lnTo>
                  <a:pt x="489585" y="0"/>
                </a:lnTo>
                <a:lnTo>
                  <a:pt x="485744" y="0"/>
                </a:lnTo>
                <a:lnTo>
                  <a:pt x="479023" y="7680"/>
                </a:lnTo>
                <a:lnTo>
                  <a:pt x="13441" y="7680"/>
                </a:lnTo>
                <a:lnTo>
                  <a:pt x="6720" y="14386"/>
                </a:lnTo>
                <a:lnTo>
                  <a:pt x="6720" y="117119"/>
                </a:lnTo>
                <a:lnTo>
                  <a:pt x="6720" y="0"/>
                </a:lnTo>
                <a:lnTo>
                  <a:pt x="1920" y="0"/>
                </a:lnTo>
                <a:lnTo>
                  <a:pt x="0" y="2865"/>
                </a:lnTo>
                <a:lnTo>
                  <a:pt x="0" y="12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1" name="object 471"/>
          <p:cNvSpPr/>
          <p:nvPr/>
        </p:nvSpPr>
        <p:spPr>
          <a:xfrm>
            <a:off x="3165256" y="6862876"/>
            <a:ext cx="10561" cy="116159"/>
          </a:xfrm>
          <a:custGeom>
            <a:avLst/>
            <a:gdLst/>
            <a:ahLst/>
            <a:cxnLst/>
            <a:rect l="l" t="t" r="r" b="b"/>
            <a:pathLst>
              <a:path w="10561" h="116159">
                <a:moveTo>
                  <a:pt x="6720" y="102732"/>
                </a:moveTo>
                <a:lnTo>
                  <a:pt x="0" y="109453"/>
                </a:lnTo>
                <a:lnTo>
                  <a:pt x="6720" y="116159"/>
                </a:lnTo>
                <a:lnTo>
                  <a:pt x="10561" y="116159"/>
                </a:lnTo>
                <a:lnTo>
                  <a:pt x="6720" y="0"/>
                </a:lnTo>
                <a:lnTo>
                  <a:pt x="6720" y="1027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2" name="object 472"/>
          <p:cNvSpPr/>
          <p:nvPr/>
        </p:nvSpPr>
        <p:spPr>
          <a:xfrm>
            <a:off x="2699674" y="6862876"/>
            <a:ext cx="472302" cy="116159"/>
          </a:xfrm>
          <a:custGeom>
            <a:avLst/>
            <a:gdLst/>
            <a:ahLst/>
            <a:cxnLst/>
            <a:rect l="l" t="t" r="r" b="b"/>
            <a:pathLst>
              <a:path w="472302" h="116159">
                <a:moveTo>
                  <a:pt x="472302" y="0"/>
                </a:moveTo>
                <a:lnTo>
                  <a:pt x="465581" y="0"/>
                </a:lnTo>
                <a:lnTo>
                  <a:pt x="465581" y="102732"/>
                </a:lnTo>
                <a:lnTo>
                  <a:pt x="0" y="102732"/>
                </a:lnTo>
                <a:lnTo>
                  <a:pt x="0" y="109453"/>
                </a:lnTo>
                <a:lnTo>
                  <a:pt x="472302" y="116159"/>
                </a:lnTo>
                <a:lnTo>
                  <a:pt x="465581" y="109453"/>
                </a:lnTo>
                <a:lnTo>
                  <a:pt x="472302" y="102732"/>
                </a:lnTo>
                <a:lnTo>
                  <a:pt x="4723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3" name="object 473"/>
          <p:cNvSpPr/>
          <p:nvPr/>
        </p:nvSpPr>
        <p:spPr>
          <a:xfrm>
            <a:off x="2692953" y="6848490"/>
            <a:ext cx="479023" cy="117119"/>
          </a:xfrm>
          <a:custGeom>
            <a:avLst/>
            <a:gdLst/>
            <a:ahLst/>
            <a:cxnLst/>
            <a:rect l="l" t="t" r="r" b="b"/>
            <a:pathLst>
              <a:path w="479023" h="117119">
                <a:moveTo>
                  <a:pt x="0" y="117119"/>
                </a:moveTo>
                <a:lnTo>
                  <a:pt x="0" y="14386"/>
                </a:lnTo>
                <a:lnTo>
                  <a:pt x="6720" y="7680"/>
                </a:lnTo>
                <a:lnTo>
                  <a:pt x="472302" y="7680"/>
                </a:lnTo>
                <a:lnTo>
                  <a:pt x="479023" y="0"/>
                </a:lnTo>
                <a:lnTo>
                  <a:pt x="0" y="0"/>
                </a:lnTo>
                <a:lnTo>
                  <a:pt x="0" y="1171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4" name="object 474"/>
          <p:cNvSpPr/>
          <p:nvPr/>
        </p:nvSpPr>
        <p:spPr>
          <a:xfrm>
            <a:off x="2717916" y="6885919"/>
            <a:ext cx="60472" cy="65288"/>
          </a:xfrm>
          <a:custGeom>
            <a:avLst/>
            <a:gdLst/>
            <a:ahLst/>
            <a:cxnLst/>
            <a:rect l="l" t="t" r="r" b="b"/>
            <a:pathLst>
              <a:path w="60472" h="65288">
                <a:moveTo>
                  <a:pt x="2199" y="18810"/>
                </a:moveTo>
                <a:lnTo>
                  <a:pt x="0" y="31683"/>
                </a:lnTo>
                <a:lnTo>
                  <a:pt x="0" y="31821"/>
                </a:lnTo>
                <a:lnTo>
                  <a:pt x="2179" y="45537"/>
                </a:lnTo>
                <a:lnTo>
                  <a:pt x="8641" y="55686"/>
                </a:lnTo>
                <a:lnTo>
                  <a:pt x="14401" y="61447"/>
                </a:lnTo>
                <a:lnTo>
                  <a:pt x="12481" y="49926"/>
                </a:lnTo>
                <a:lnTo>
                  <a:pt x="10561" y="42245"/>
                </a:lnTo>
                <a:lnTo>
                  <a:pt x="10561" y="22082"/>
                </a:lnTo>
                <a:lnTo>
                  <a:pt x="12481" y="14401"/>
                </a:lnTo>
                <a:lnTo>
                  <a:pt x="16322" y="9601"/>
                </a:lnTo>
                <a:lnTo>
                  <a:pt x="20162" y="4800"/>
                </a:lnTo>
                <a:lnTo>
                  <a:pt x="24003" y="2880"/>
                </a:lnTo>
                <a:lnTo>
                  <a:pt x="35509" y="2880"/>
                </a:lnTo>
                <a:lnTo>
                  <a:pt x="40309" y="5760"/>
                </a:lnTo>
                <a:lnTo>
                  <a:pt x="44150" y="9601"/>
                </a:lnTo>
                <a:lnTo>
                  <a:pt x="47990" y="14401"/>
                </a:lnTo>
                <a:lnTo>
                  <a:pt x="49911" y="23042"/>
                </a:lnTo>
                <a:lnTo>
                  <a:pt x="49911" y="43205"/>
                </a:lnTo>
                <a:lnTo>
                  <a:pt x="47990" y="49926"/>
                </a:lnTo>
                <a:lnTo>
                  <a:pt x="44150" y="54726"/>
                </a:lnTo>
                <a:lnTo>
                  <a:pt x="40309" y="59512"/>
                </a:lnTo>
                <a:lnTo>
                  <a:pt x="35509" y="61447"/>
                </a:lnTo>
                <a:lnTo>
                  <a:pt x="24003" y="61447"/>
                </a:lnTo>
                <a:lnTo>
                  <a:pt x="20162" y="59512"/>
                </a:lnTo>
                <a:lnTo>
                  <a:pt x="21122" y="65288"/>
                </a:lnTo>
                <a:lnTo>
                  <a:pt x="38404" y="65288"/>
                </a:lnTo>
                <a:lnTo>
                  <a:pt x="46070" y="61447"/>
                </a:lnTo>
                <a:lnTo>
                  <a:pt x="51831" y="55686"/>
                </a:lnTo>
                <a:lnTo>
                  <a:pt x="58330" y="44713"/>
                </a:lnTo>
                <a:lnTo>
                  <a:pt x="60472" y="31683"/>
                </a:lnTo>
                <a:lnTo>
                  <a:pt x="60472" y="23042"/>
                </a:lnTo>
                <a:lnTo>
                  <a:pt x="57591" y="15361"/>
                </a:lnTo>
                <a:lnTo>
                  <a:pt x="51831" y="8641"/>
                </a:lnTo>
                <a:lnTo>
                  <a:pt x="46070" y="2880"/>
                </a:lnTo>
                <a:lnTo>
                  <a:pt x="38404" y="0"/>
                </a:lnTo>
                <a:lnTo>
                  <a:pt x="22082" y="0"/>
                </a:lnTo>
                <a:lnTo>
                  <a:pt x="15361" y="2880"/>
                </a:lnTo>
                <a:lnTo>
                  <a:pt x="9601" y="7680"/>
                </a:lnTo>
                <a:lnTo>
                  <a:pt x="9252" y="8034"/>
                </a:lnTo>
                <a:lnTo>
                  <a:pt x="2199" y="188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5" name="object 475"/>
          <p:cNvSpPr/>
          <p:nvPr/>
        </p:nvSpPr>
        <p:spPr>
          <a:xfrm>
            <a:off x="2730398" y="6935845"/>
            <a:ext cx="8641" cy="15361"/>
          </a:xfrm>
          <a:custGeom>
            <a:avLst/>
            <a:gdLst/>
            <a:ahLst/>
            <a:cxnLst/>
            <a:rect l="l" t="t" r="r" b="b"/>
            <a:pathLst>
              <a:path w="8641" h="15361">
                <a:moveTo>
                  <a:pt x="3840" y="5760"/>
                </a:moveTo>
                <a:lnTo>
                  <a:pt x="0" y="0"/>
                </a:lnTo>
                <a:lnTo>
                  <a:pt x="1920" y="11521"/>
                </a:lnTo>
                <a:lnTo>
                  <a:pt x="8641" y="15361"/>
                </a:lnTo>
                <a:lnTo>
                  <a:pt x="7680" y="9585"/>
                </a:lnTo>
                <a:lnTo>
                  <a:pt x="384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6" name="object 476"/>
          <p:cNvSpPr/>
          <p:nvPr/>
        </p:nvSpPr>
        <p:spPr>
          <a:xfrm>
            <a:off x="2785109" y="6906082"/>
            <a:ext cx="35524" cy="44165"/>
          </a:xfrm>
          <a:custGeom>
            <a:avLst/>
            <a:gdLst/>
            <a:ahLst/>
            <a:cxnLst/>
            <a:rect l="l" t="t" r="r" b="b"/>
            <a:pathLst>
              <a:path w="35524" h="44165">
                <a:moveTo>
                  <a:pt x="31683" y="13441"/>
                </a:moveTo>
                <a:lnTo>
                  <a:pt x="32644" y="13441"/>
                </a:lnTo>
                <a:lnTo>
                  <a:pt x="33604" y="12481"/>
                </a:lnTo>
                <a:lnTo>
                  <a:pt x="33604" y="7680"/>
                </a:lnTo>
                <a:lnTo>
                  <a:pt x="32644" y="5760"/>
                </a:lnTo>
                <a:lnTo>
                  <a:pt x="29763" y="2880"/>
                </a:lnTo>
                <a:lnTo>
                  <a:pt x="26883" y="960"/>
                </a:lnTo>
                <a:lnTo>
                  <a:pt x="24003" y="0"/>
                </a:lnTo>
                <a:lnTo>
                  <a:pt x="14401" y="0"/>
                </a:lnTo>
                <a:lnTo>
                  <a:pt x="9601" y="1920"/>
                </a:lnTo>
                <a:lnTo>
                  <a:pt x="5760" y="6720"/>
                </a:lnTo>
                <a:lnTo>
                  <a:pt x="1920" y="10561"/>
                </a:lnTo>
                <a:lnTo>
                  <a:pt x="0" y="15361"/>
                </a:lnTo>
                <a:lnTo>
                  <a:pt x="0" y="28803"/>
                </a:lnTo>
                <a:lnTo>
                  <a:pt x="960" y="34564"/>
                </a:lnTo>
                <a:lnTo>
                  <a:pt x="4800" y="38404"/>
                </a:lnTo>
                <a:lnTo>
                  <a:pt x="8641" y="42245"/>
                </a:lnTo>
                <a:lnTo>
                  <a:pt x="12481" y="44165"/>
                </a:lnTo>
                <a:lnTo>
                  <a:pt x="21122" y="44165"/>
                </a:lnTo>
                <a:lnTo>
                  <a:pt x="24963" y="43190"/>
                </a:lnTo>
                <a:lnTo>
                  <a:pt x="28803" y="40325"/>
                </a:lnTo>
                <a:lnTo>
                  <a:pt x="31683" y="37444"/>
                </a:lnTo>
                <a:lnTo>
                  <a:pt x="33604" y="32644"/>
                </a:lnTo>
                <a:lnTo>
                  <a:pt x="35524" y="27843"/>
                </a:lnTo>
                <a:lnTo>
                  <a:pt x="33604" y="26883"/>
                </a:lnTo>
                <a:lnTo>
                  <a:pt x="31683" y="30723"/>
                </a:lnTo>
                <a:lnTo>
                  <a:pt x="30723" y="32644"/>
                </a:lnTo>
                <a:lnTo>
                  <a:pt x="28803" y="34564"/>
                </a:lnTo>
                <a:lnTo>
                  <a:pt x="26883" y="36484"/>
                </a:lnTo>
                <a:lnTo>
                  <a:pt x="24003" y="37444"/>
                </a:lnTo>
                <a:lnTo>
                  <a:pt x="16322" y="37444"/>
                </a:lnTo>
                <a:lnTo>
                  <a:pt x="13441" y="35524"/>
                </a:lnTo>
                <a:lnTo>
                  <a:pt x="10561" y="31683"/>
                </a:lnTo>
                <a:lnTo>
                  <a:pt x="8641" y="27843"/>
                </a:lnTo>
                <a:lnTo>
                  <a:pt x="6720" y="23042"/>
                </a:lnTo>
                <a:lnTo>
                  <a:pt x="6720" y="13441"/>
                </a:lnTo>
                <a:lnTo>
                  <a:pt x="8641" y="9601"/>
                </a:lnTo>
                <a:lnTo>
                  <a:pt x="10561" y="6720"/>
                </a:lnTo>
                <a:lnTo>
                  <a:pt x="12481" y="3840"/>
                </a:lnTo>
                <a:lnTo>
                  <a:pt x="15361" y="2880"/>
                </a:lnTo>
                <a:lnTo>
                  <a:pt x="20162" y="2880"/>
                </a:lnTo>
                <a:lnTo>
                  <a:pt x="21122" y="3840"/>
                </a:lnTo>
                <a:lnTo>
                  <a:pt x="23042" y="4800"/>
                </a:lnTo>
                <a:lnTo>
                  <a:pt x="24003" y="5760"/>
                </a:lnTo>
                <a:lnTo>
                  <a:pt x="24003" y="8641"/>
                </a:lnTo>
                <a:lnTo>
                  <a:pt x="24963" y="10561"/>
                </a:lnTo>
                <a:lnTo>
                  <a:pt x="24963" y="11521"/>
                </a:lnTo>
                <a:lnTo>
                  <a:pt x="25923" y="12481"/>
                </a:lnTo>
                <a:lnTo>
                  <a:pt x="26883" y="13441"/>
                </a:lnTo>
                <a:lnTo>
                  <a:pt x="27843" y="14401"/>
                </a:lnTo>
                <a:lnTo>
                  <a:pt x="30723" y="14401"/>
                </a:lnTo>
                <a:lnTo>
                  <a:pt x="31683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7" name="object 477"/>
          <p:cNvSpPr/>
          <p:nvPr/>
        </p:nvSpPr>
        <p:spPr>
          <a:xfrm>
            <a:off x="2825435" y="6906082"/>
            <a:ext cx="35524" cy="44165"/>
          </a:xfrm>
          <a:custGeom>
            <a:avLst/>
            <a:gdLst/>
            <a:ahLst/>
            <a:cxnLst/>
            <a:rect l="l" t="t" r="r" b="b"/>
            <a:pathLst>
              <a:path w="35524" h="44165">
                <a:moveTo>
                  <a:pt x="20162" y="0"/>
                </a:moveTo>
                <a:lnTo>
                  <a:pt x="14401" y="0"/>
                </a:lnTo>
                <a:lnTo>
                  <a:pt x="9601" y="1920"/>
                </a:lnTo>
                <a:lnTo>
                  <a:pt x="5760" y="6720"/>
                </a:lnTo>
                <a:lnTo>
                  <a:pt x="1920" y="10561"/>
                </a:lnTo>
                <a:lnTo>
                  <a:pt x="0" y="15361"/>
                </a:lnTo>
                <a:lnTo>
                  <a:pt x="0" y="28803"/>
                </a:lnTo>
                <a:lnTo>
                  <a:pt x="1920" y="34564"/>
                </a:lnTo>
                <a:lnTo>
                  <a:pt x="4800" y="38404"/>
                </a:lnTo>
                <a:lnTo>
                  <a:pt x="8641" y="42245"/>
                </a:lnTo>
                <a:lnTo>
                  <a:pt x="13441" y="44165"/>
                </a:lnTo>
                <a:lnTo>
                  <a:pt x="22082" y="44165"/>
                </a:lnTo>
                <a:lnTo>
                  <a:pt x="24963" y="43190"/>
                </a:lnTo>
                <a:lnTo>
                  <a:pt x="28803" y="40325"/>
                </a:lnTo>
                <a:lnTo>
                  <a:pt x="31683" y="37444"/>
                </a:lnTo>
                <a:lnTo>
                  <a:pt x="34549" y="32644"/>
                </a:lnTo>
                <a:lnTo>
                  <a:pt x="35524" y="27843"/>
                </a:lnTo>
                <a:lnTo>
                  <a:pt x="33588" y="26883"/>
                </a:lnTo>
                <a:lnTo>
                  <a:pt x="32644" y="30723"/>
                </a:lnTo>
                <a:lnTo>
                  <a:pt x="30708" y="32644"/>
                </a:lnTo>
                <a:lnTo>
                  <a:pt x="28803" y="34564"/>
                </a:lnTo>
                <a:lnTo>
                  <a:pt x="26868" y="36484"/>
                </a:lnTo>
                <a:lnTo>
                  <a:pt x="24002" y="37444"/>
                </a:lnTo>
                <a:lnTo>
                  <a:pt x="17282" y="37444"/>
                </a:lnTo>
                <a:lnTo>
                  <a:pt x="13441" y="35524"/>
                </a:lnTo>
                <a:lnTo>
                  <a:pt x="10561" y="31683"/>
                </a:lnTo>
                <a:lnTo>
                  <a:pt x="8641" y="27843"/>
                </a:lnTo>
                <a:lnTo>
                  <a:pt x="7680" y="23042"/>
                </a:lnTo>
                <a:lnTo>
                  <a:pt x="7680" y="13441"/>
                </a:lnTo>
                <a:lnTo>
                  <a:pt x="8641" y="9601"/>
                </a:lnTo>
                <a:lnTo>
                  <a:pt x="11521" y="6720"/>
                </a:lnTo>
                <a:lnTo>
                  <a:pt x="13441" y="3840"/>
                </a:lnTo>
                <a:lnTo>
                  <a:pt x="15361" y="2880"/>
                </a:lnTo>
                <a:lnTo>
                  <a:pt x="20162" y="2880"/>
                </a:lnTo>
                <a:lnTo>
                  <a:pt x="22082" y="3840"/>
                </a:lnTo>
                <a:lnTo>
                  <a:pt x="23027" y="4800"/>
                </a:lnTo>
                <a:lnTo>
                  <a:pt x="24002" y="5760"/>
                </a:lnTo>
                <a:lnTo>
                  <a:pt x="24963" y="6720"/>
                </a:lnTo>
                <a:lnTo>
                  <a:pt x="24963" y="11521"/>
                </a:lnTo>
                <a:lnTo>
                  <a:pt x="25907" y="12481"/>
                </a:lnTo>
                <a:lnTo>
                  <a:pt x="26868" y="13441"/>
                </a:lnTo>
                <a:lnTo>
                  <a:pt x="27843" y="14401"/>
                </a:lnTo>
                <a:lnTo>
                  <a:pt x="31683" y="14401"/>
                </a:lnTo>
                <a:lnTo>
                  <a:pt x="32644" y="13441"/>
                </a:lnTo>
                <a:lnTo>
                  <a:pt x="33588" y="12481"/>
                </a:lnTo>
                <a:lnTo>
                  <a:pt x="34549" y="11521"/>
                </a:lnTo>
                <a:lnTo>
                  <a:pt x="34549" y="7680"/>
                </a:lnTo>
                <a:lnTo>
                  <a:pt x="32644" y="5760"/>
                </a:lnTo>
                <a:lnTo>
                  <a:pt x="29748" y="2880"/>
                </a:lnTo>
                <a:lnTo>
                  <a:pt x="27843" y="960"/>
                </a:lnTo>
                <a:lnTo>
                  <a:pt x="24002" y="0"/>
                </a:lnTo>
                <a:lnTo>
                  <a:pt x="2016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8" name="object 478"/>
          <p:cNvSpPr/>
          <p:nvPr/>
        </p:nvSpPr>
        <p:spPr>
          <a:xfrm>
            <a:off x="2862864" y="6907042"/>
            <a:ext cx="46085" cy="43205"/>
          </a:xfrm>
          <a:custGeom>
            <a:avLst/>
            <a:gdLst/>
            <a:ahLst/>
            <a:cxnLst/>
            <a:rect l="l" t="t" r="r" b="b"/>
            <a:pathLst>
              <a:path w="46085" h="43205">
                <a:moveTo>
                  <a:pt x="14401" y="0"/>
                </a:move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lnTo>
                  <a:pt x="3840" y="2880"/>
                </a:lnTo>
                <a:lnTo>
                  <a:pt x="4800" y="2880"/>
                </a:lnTo>
                <a:lnTo>
                  <a:pt x="5760" y="3840"/>
                </a:lnTo>
                <a:lnTo>
                  <a:pt x="5760" y="4800"/>
                </a:lnTo>
                <a:lnTo>
                  <a:pt x="6720" y="4800"/>
                </a:lnTo>
                <a:lnTo>
                  <a:pt x="6720" y="34564"/>
                </a:lnTo>
                <a:lnTo>
                  <a:pt x="7680" y="36484"/>
                </a:lnTo>
                <a:lnTo>
                  <a:pt x="8641" y="38389"/>
                </a:lnTo>
                <a:lnTo>
                  <a:pt x="9601" y="40325"/>
                </a:lnTo>
                <a:lnTo>
                  <a:pt x="11521" y="41285"/>
                </a:lnTo>
                <a:lnTo>
                  <a:pt x="13441" y="43205"/>
                </a:lnTo>
                <a:lnTo>
                  <a:pt x="21122" y="43205"/>
                </a:lnTo>
                <a:lnTo>
                  <a:pt x="23042" y="42230"/>
                </a:lnTo>
                <a:lnTo>
                  <a:pt x="24963" y="41285"/>
                </a:lnTo>
                <a:lnTo>
                  <a:pt x="27843" y="38389"/>
                </a:lnTo>
                <a:lnTo>
                  <a:pt x="31683" y="34564"/>
                </a:lnTo>
                <a:lnTo>
                  <a:pt x="31683" y="43205"/>
                </a:lnTo>
                <a:lnTo>
                  <a:pt x="33604" y="43205"/>
                </a:lnTo>
                <a:lnTo>
                  <a:pt x="46085" y="38389"/>
                </a:lnTo>
                <a:lnTo>
                  <a:pt x="46085" y="36484"/>
                </a:lnTo>
                <a:lnTo>
                  <a:pt x="44165" y="37444"/>
                </a:lnTo>
                <a:lnTo>
                  <a:pt x="40325" y="37444"/>
                </a:lnTo>
                <a:lnTo>
                  <a:pt x="40325" y="35524"/>
                </a:lnTo>
                <a:lnTo>
                  <a:pt x="39364" y="34564"/>
                </a:lnTo>
                <a:lnTo>
                  <a:pt x="39364" y="0"/>
                </a:lnTo>
                <a:lnTo>
                  <a:pt x="24963" y="0"/>
                </a:lnTo>
                <a:lnTo>
                  <a:pt x="24963" y="1920"/>
                </a:lnTo>
                <a:lnTo>
                  <a:pt x="27843" y="1920"/>
                </a:lnTo>
                <a:lnTo>
                  <a:pt x="29763" y="2880"/>
                </a:lnTo>
                <a:lnTo>
                  <a:pt x="30723" y="3840"/>
                </a:lnTo>
                <a:lnTo>
                  <a:pt x="31683" y="3840"/>
                </a:lnTo>
                <a:lnTo>
                  <a:pt x="31683" y="31683"/>
                </a:lnTo>
                <a:lnTo>
                  <a:pt x="29763" y="34564"/>
                </a:lnTo>
                <a:lnTo>
                  <a:pt x="27843" y="35524"/>
                </a:lnTo>
                <a:lnTo>
                  <a:pt x="25923" y="36484"/>
                </a:lnTo>
                <a:lnTo>
                  <a:pt x="24003" y="37444"/>
                </a:lnTo>
                <a:lnTo>
                  <a:pt x="23042" y="38389"/>
                </a:lnTo>
                <a:lnTo>
                  <a:pt x="19202" y="38389"/>
                </a:lnTo>
                <a:lnTo>
                  <a:pt x="17282" y="37444"/>
                </a:lnTo>
                <a:lnTo>
                  <a:pt x="16322" y="36484"/>
                </a:lnTo>
                <a:lnTo>
                  <a:pt x="15361" y="34564"/>
                </a:lnTo>
                <a:lnTo>
                  <a:pt x="14401" y="32644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9" name="object 479"/>
          <p:cNvSpPr/>
          <p:nvPr/>
        </p:nvSpPr>
        <p:spPr>
          <a:xfrm>
            <a:off x="2910870" y="6941606"/>
            <a:ext cx="17282" cy="42245"/>
          </a:xfrm>
          <a:custGeom>
            <a:avLst/>
            <a:gdLst/>
            <a:ahLst/>
            <a:cxnLst/>
            <a:rect l="l" t="t" r="r" b="b"/>
            <a:pathLst>
              <a:path w="17282" h="42245">
                <a:moveTo>
                  <a:pt x="15361" y="0"/>
                </a:moveTo>
                <a:lnTo>
                  <a:pt x="15361" y="5760"/>
                </a:lnTo>
                <a:lnTo>
                  <a:pt x="17282" y="6720"/>
                </a:lnTo>
                <a:lnTo>
                  <a:pt x="16322" y="960"/>
                </a:lnTo>
                <a:lnTo>
                  <a:pt x="15361" y="0"/>
                </a:lnTo>
                <a:close/>
              </a:path>
              <a:path w="17282" h="42245">
                <a:moveTo>
                  <a:pt x="22082" y="27828"/>
                </a:moveTo>
                <a:lnTo>
                  <a:pt x="22082" y="25907"/>
                </a:lnTo>
                <a:lnTo>
                  <a:pt x="17282" y="25907"/>
                </a:lnTo>
                <a:lnTo>
                  <a:pt x="16322" y="24947"/>
                </a:lnTo>
                <a:lnTo>
                  <a:pt x="16322" y="24002"/>
                </a:lnTo>
                <a:lnTo>
                  <a:pt x="15361" y="24002"/>
                </a:lnTo>
                <a:lnTo>
                  <a:pt x="15361" y="-23042"/>
                </a:lnTo>
                <a:lnTo>
                  <a:pt x="18242" y="-25923"/>
                </a:lnTo>
                <a:lnTo>
                  <a:pt x="19202" y="-26883"/>
                </a:lnTo>
                <a:lnTo>
                  <a:pt x="21122" y="-27843"/>
                </a:lnTo>
                <a:lnTo>
                  <a:pt x="22082" y="-28803"/>
                </a:lnTo>
                <a:lnTo>
                  <a:pt x="27843" y="-28803"/>
                </a:lnTo>
                <a:lnTo>
                  <a:pt x="29763" y="-27843"/>
                </a:lnTo>
                <a:lnTo>
                  <a:pt x="31668" y="-24963"/>
                </a:lnTo>
                <a:lnTo>
                  <a:pt x="34564" y="-22082"/>
                </a:lnTo>
                <a:lnTo>
                  <a:pt x="36484" y="-17282"/>
                </a:lnTo>
                <a:lnTo>
                  <a:pt x="36484" y="-4800"/>
                </a:lnTo>
                <a:lnTo>
                  <a:pt x="35509" y="0"/>
                </a:lnTo>
                <a:lnTo>
                  <a:pt x="32644" y="2880"/>
                </a:lnTo>
                <a:lnTo>
                  <a:pt x="30723" y="4800"/>
                </a:lnTo>
                <a:lnTo>
                  <a:pt x="27843" y="6720"/>
                </a:lnTo>
                <a:lnTo>
                  <a:pt x="23042" y="6720"/>
                </a:lnTo>
                <a:lnTo>
                  <a:pt x="20162" y="5760"/>
                </a:lnTo>
                <a:lnTo>
                  <a:pt x="19202" y="4800"/>
                </a:lnTo>
                <a:lnTo>
                  <a:pt x="17282" y="2880"/>
                </a:lnTo>
                <a:lnTo>
                  <a:pt x="16322" y="960"/>
                </a:lnTo>
                <a:lnTo>
                  <a:pt x="17282" y="6720"/>
                </a:lnTo>
                <a:lnTo>
                  <a:pt x="18242" y="7665"/>
                </a:lnTo>
                <a:lnTo>
                  <a:pt x="19202" y="7665"/>
                </a:lnTo>
                <a:lnTo>
                  <a:pt x="21122" y="8641"/>
                </a:lnTo>
                <a:lnTo>
                  <a:pt x="30723" y="8641"/>
                </a:lnTo>
                <a:lnTo>
                  <a:pt x="34564" y="6720"/>
                </a:lnTo>
                <a:lnTo>
                  <a:pt x="38389" y="2880"/>
                </a:lnTo>
                <a:lnTo>
                  <a:pt x="42230" y="-1920"/>
                </a:lnTo>
                <a:lnTo>
                  <a:pt x="44165" y="-7680"/>
                </a:lnTo>
                <a:lnTo>
                  <a:pt x="44165" y="-21122"/>
                </a:lnTo>
                <a:lnTo>
                  <a:pt x="43190" y="-26883"/>
                </a:lnTo>
                <a:lnTo>
                  <a:pt x="39349" y="-30723"/>
                </a:lnTo>
                <a:lnTo>
                  <a:pt x="36484" y="-33604"/>
                </a:lnTo>
                <a:lnTo>
                  <a:pt x="32644" y="-35524"/>
                </a:lnTo>
                <a:lnTo>
                  <a:pt x="25923" y="-35524"/>
                </a:lnTo>
                <a:lnTo>
                  <a:pt x="24003" y="-34564"/>
                </a:lnTo>
                <a:lnTo>
                  <a:pt x="22082" y="-33604"/>
                </a:lnTo>
                <a:lnTo>
                  <a:pt x="19202" y="-31683"/>
                </a:lnTo>
                <a:lnTo>
                  <a:pt x="17282" y="-28803"/>
                </a:lnTo>
                <a:lnTo>
                  <a:pt x="15361" y="-25923"/>
                </a:lnTo>
                <a:lnTo>
                  <a:pt x="15361" y="-35524"/>
                </a:lnTo>
                <a:lnTo>
                  <a:pt x="13441" y="-35524"/>
                </a:lnTo>
                <a:lnTo>
                  <a:pt x="960" y="-29763"/>
                </a:lnTo>
                <a:lnTo>
                  <a:pt x="960" y="-28803"/>
                </a:lnTo>
                <a:lnTo>
                  <a:pt x="5760" y="-28803"/>
                </a:lnTo>
                <a:lnTo>
                  <a:pt x="6720" y="-27843"/>
                </a:lnTo>
                <a:lnTo>
                  <a:pt x="7680" y="-26883"/>
                </a:lnTo>
                <a:lnTo>
                  <a:pt x="7680" y="23042"/>
                </a:lnTo>
                <a:lnTo>
                  <a:pt x="6720" y="24002"/>
                </a:lnTo>
                <a:lnTo>
                  <a:pt x="6720" y="24947"/>
                </a:lnTo>
                <a:lnTo>
                  <a:pt x="5760" y="24947"/>
                </a:lnTo>
                <a:lnTo>
                  <a:pt x="4800" y="25907"/>
                </a:lnTo>
                <a:lnTo>
                  <a:pt x="0" y="25907"/>
                </a:lnTo>
                <a:lnTo>
                  <a:pt x="0" y="27828"/>
                </a:lnTo>
                <a:lnTo>
                  <a:pt x="22082" y="27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0" name="object 480"/>
          <p:cNvSpPr/>
          <p:nvPr/>
        </p:nvSpPr>
        <p:spPr>
          <a:xfrm>
            <a:off x="2963661" y="6926244"/>
            <a:ext cx="11521" cy="35524"/>
          </a:xfrm>
          <a:custGeom>
            <a:avLst/>
            <a:gdLst/>
            <a:ahLst/>
            <a:cxnLst/>
            <a:rect l="l" t="t" r="r" b="b"/>
            <a:pathLst>
              <a:path w="11521" h="35524">
                <a:moveTo>
                  <a:pt x="8641" y="1920"/>
                </a:moveTo>
                <a:lnTo>
                  <a:pt x="8641" y="15361"/>
                </a:lnTo>
                <a:lnTo>
                  <a:pt x="8641" y="7680"/>
                </a:lnTo>
                <a:lnTo>
                  <a:pt x="9601" y="6720"/>
                </a:lnTo>
                <a:lnTo>
                  <a:pt x="11521" y="0"/>
                </a:lnTo>
                <a:lnTo>
                  <a:pt x="8641" y="1920"/>
                </a:lnTo>
                <a:close/>
              </a:path>
              <a:path w="11521" h="35524">
                <a:moveTo>
                  <a:pt x="2880" y="-6720"/>
                </a:moveTo>
                <a:lnTo>
                  <a:pt x="3840" y="-5760"/>
                </a:lnTo>
                <a:lnTo>
                  <a:pt x="4800" y="-4800"/>
                </a:lnTo>
                <a:lnTo>
                  <a:pt x="6720" y="-4800"/>
                </a:lnTo>
                <a:lnTo>
                  <a:pt x="7680" y="-5760"/>
                </a:lnTo>
                <a:lnTo>
                  <a:pt x="8641" y="-6720"/>
                </a:lnTo>
                <a:lnTo>
                  <a:pt x="9601" y="-6720"/>
                </a:lnTo>
                <a:lnTo>
                  <a:pt x="9601" y="-13441"/>
                </a:lnTo>
                <a:lnTo>
                  <a:pt x="10561" y="-14401"/>
                </a:lnTo>
                <a:lnTo>
                  <a:pt x="11521" y="-15361"/>
                </a:lnTo>
                <a:lnTo>
                  <a:pt x="12481" y="-17282"/>
                </a:lnTo>
                <a:lnTo>
                  <a:pt x="18242" y="-17282"/>
                </a:lnTo>
                <a:lnTo>
                  <a:pt x="20162" y="-16322"/>
                </a:lnTo>
                <a:lnTo>
                  <a:pt x="22082" y="-15361"/>
                </a:lnTo>
                <a:lnTo>
                  <a:pt x="23042" y="-13441"/>
                </a:lnTo>
                <a:lnTo>
                  <a:pt x="24003" y="-10561"/>
                </a:lnTo>
                <a:lnTo>
                  <a:pt x="24003" y="-4800"/>
                </a:lnTo>
                <a:lnTo>
                  <a:pt x="16322" y="-1920"/>
                </a:lnTo>
                <a:lnTo>
                  <a:pt x="11521" y="0"/>
                </a:lnTo>
                <a:lnTo>
                  <a:pt x="9601" y="6720"/>
                </a:lnTo>
                <a:lnTo>
                  <a:pt x="10561" y="4800"/>
                </a:lnTo>
                <a:lnTo>
                  <a:pt x="12481" y="2880"/>
                </a:lnTo>
                <a:lnTo>
                  <a:pt x="15361" y="1920"/>
                </a:lnTo>
                <a:lnTo>
                  <a:pt x="16322" y="960"/>
                </a:lnTo>
                <a:lnTo>
                  <a:pt x="19202" y="0"/>
                </a:lnTo>
                <a:lnTo>
                  <a:pt x="24003" y="-1920"/>
                </a:lnTo>
                <a:lnTo>
                  <a:pt x="24003" y="14401"/>
                </a:lnTo>
                <a:lnTo>
                  <a:pt x="20162" y="17282"/>
                </a:lnTo>
                <a:lnTo>
                  <a:pt x="17282" y="19187"/>
                </a:lnTo>
                <a:lnTo>
                  <a:pt x="12481" y="19187"/>
                </a:lnTo>
                <a:lnTo>
                  <a:pt x="11521" y="18242"/>
                </a:lnTo>
                <a:lnTo>
                  <a:pt x="10561" y="16322"/>
                </a:lnTo>
                <a:lnTo>
                  <a:pt x="8641" y="15361"/>
                </a:lnTo>
                <a:lnTo>
                  <a:pt x="8641" y="1920"/>
                </a:lnTo>
                <a:lnTo>
                  <a:pt x="4800" y="3840"/>
                </a:lnTo>
                <a:lnTo>
                  <a:pt x="2880" y="5760"/>
                </a:lnTo>
                <a:lnTo>
                  <a:pt x="1920" y="7680"/>
                </a:lnTo>
                <a:lnTo>
                  <a:pt x="960" y="9601"/>
                </a:lnTo>
                <a:lnTo>
                  <a:pt x="0" y="11521"/>
                </a:lnTo>
                <a:lnTo>
                  <a:pt x="0" y="16322"/>
                </a:lnTo>
                <a:lnTo>
                  <a:pt x="960" y="19187"/>
                </a:lnTo>
                <a:lnTo>
                  <a:pt x="2880" y="21122"/>
                </a:lnTo>
                <a:lnTo>
                  <a:pt x="4800" y="23027"/>
                </a:lnTo>
                <a:lnTo>
                  <a:pt x="7680" y="24002"/>
                </a:lnTo>
                <a:lnTo>
                  <a:pt x="14401" y="24002"/>
                </a:lnTo>
                <a:lnTo>
                  <a:pt x="15361" y="23027"/>
                </a:lnTo>
                <a:lnTo>
                  <a:pt x="17282" y="22082"/>
                </a:lnTo>
                <a:lnTo>
                  <a:pt x="19202" y="20162"/>
                </a:lnTo>
                <a:lnTo>
                  <a:pt x="24003" y="17282"/>
                </a:lnTo>
                <a:lnTo>
                  <a:pt x="24003" y="21122"/>
                </a:lnTo>
                <a:lnTo>
                  <a:pt x="24963" y="22082"/>
                </a:lnTo>
                <a:lnTo>
                  <a:pt x="25923" y="23027"/>
                </a:lnTo>
                <a:lnTo>
                  <a:pt x="27843" y="24002"/>
                </a:lnTo>
                <a:lnTo>
                  <a:pt x="31683" y="24002"/>
                </a:lnTo>
                <a:lnTo>
                  <a:pt x="35524" y="22082"/>
                </a:lnTo>
                <a:lnTo>
                  <a:pt x="38404" y="17282"/>
                </a:lnTo>
                <a:lnTo>
                  <a:pt x="38404" y="14401"/>
                </a:lnTo>
                <a:lnTo>
                  <a:pt x="36484" y="16322"/>
                </a:lnTo>
                <a:lnTo>
                  <a:pt x="35524" y="17282"/>
                </a:lnTo>
                <a:lnTo>
                  <a:pt x="34564" y="18242"/>
                </a:lnTo>
                <a:lnTo>
                  <a:pt x="32644" y="18242"/>
                </a:lnTo>
                <a:lnTo>
                  <a:pt x="31683" y="17282"/>
                </a:lnTo>
                <a:lnTo>
                  <a:pt x="31683" y="-9601"/>
                </a:lnTo>
                <a:lnTo>
                  <a:pt x="30723" y="-12481"/>
                </a:lnTo>
                <a:lnTo>
                  <a:pt x="30723" y="-13441"/>
                </a:lnTo>
                <a:lnTo>
                  <a:pt x="29763" y="-15361"/>
                </a:lnTo>
                <a:lnTo>
                  <a:pt x="28803" y="-17282"/>
                </a:lnTo>
                <a:lnTo>
                  <a:pt x="26883" y="-18242"/>
                </a:lnTo>
                <a:lnTo>
                  <a:pt x="24003" y="-19202"/>
                </a:lnTo>
                <a:lnTo>
                  <a:pt x="21122" y="-20162"/>
                </a:lnTo>
                <a:lnTo>
                  <a:pt x="12481" y="-20162"/>
                </a:lnTo>
                <a:lnTo>
                  <a:pt x="8641" y="-19202"/>
                </a:lnTo>
                <a:lnTo>
                  <a:pt x="5760" y="-17282"/>
                </a:lnTo>
                <a:lnTo>
                  <a:pt x="3840" y="-14401"/>
                </a:lnTo>
                <a:lnTo>
                  <a:pt x="1920" y="-12481"/>
                </a:lnTo>
                <a:lnTo>
                  <a:pt x="1920" y="-8641"/>
                </a:lnTo>
                <a:lnTo>
                  <a:pt x="2880" y="-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1" name="object 481"/>
          <p:cNvSpPr/>
          <p:nvPr/>
        </p:nvSpPr>
        <p:spPr>
          <a:xfrm>
            <a:off x="3002066" y="6893600"/>
            <a:ext cx="25923" cy="56647"/>
          </a:xfrm>
          <a:custGeom>
            <a:avLst/>
            <a:gdLst/>
            <a:ahLst/>
            <a:cxnLst/>
            <a:rect l="l" t="t" r="r" b="b"/>
            <a:pathLst>
              <a:path w="25923" h="56647">
                <a:moveTo>
                  <a:pt x="6720" y="17282"/>
                </a:moveTo>
                <a:lnTo>
                  <a:pt x="6720" y="48005"/>
                </a:lnTo>
                <a:lnTo>
                  <a:pt x="7680" y="50886"/>
                </a:lnTo>
                <a:lnTo>
                  <a:pt x="7680" y="51831"/>
                </a:lnTo>
                <a:lnTo>
                  <a:pt x="8641" y="53766"/>
                </a:lnTo>
                <a:lnTo>
                  <a:pt x="9601" y="54726"/>
                </a:lnTo>
                <a:lnTo>
                  <a:pt x="10561" y="55671"/>
                </a:lnTo>
                <a:lnTo>
                  <a:pt x="12481" y="55671"/>
                </a:lnTo>
                <a:lnTo>
                  <a:pt x="13441" y="56647"/>
                </a:lnTo>
                <a:lnTo>
                  <a:pt x="17282" y="56647"/>
                </a:lnTo>
                <a:lnTo>
                  <a:pt x="19202" y="55671"/>
                </a:lnTo>
                <a:lnTo>
                  <a:pt x="21122" y="54726"/>
                </a:lnTo>
                <a:lnTo>
                  <a:pt x="23042" y="52806"/>
                </a:lnTo>
                <a:lnTo>
                  <a:pt x="24963" y="50886"/>
                </a:lnTo>
                <a:lnTo>
                  <a:pt x="25923" y="47045"/>
                </a:lnTo>
                <a:lnTo>
                  <a:pt x="24002" y="47045"/>
                </a:lnTo>
                <a:lnTo>
                  <a:pt x="23042" y="48966"/>
                </a:lnTo>
                <a:lnTo>
                  <a:pt x="22082" y="49926"/>
                </a:lnTo>
                <a:lnTo>
                  <a:pt x="21122" y="50886"/>
                </a:lnTo>
                <a:lnTo>
                  <a:pt x="16322" y="50886"/>
                </a:lnTo>
                <a:lnTo>
                  <a:pt x="15361" y="49926"/>
                </a:lnTo>
                <a:lnTo>
                  <a:pt x="14401" y="48966"/>
                </a:lnTo>
                <a:lnTo>
                  <a:pt x="14401" y="17282"/>
                </a:lnTo>
                <a:lnTo>
                  <a:pt x="24002" y="17282"/>
                </a:lnTo>
                <a:lnTo>
                  <a:pt x="24002" y="13441"/>
                </a:lnTo>
                <a:lnTo>
                  <a:pt x="14401" y="13441"/>
                </a:lnTo>
                <a:lnTo>
                  <a:pt x="14401" y="0"/>
                </a:lnTo>
                <a:lnTo>
                  <a:pt x="13441" y="0"/>
                </a:lnTo>
                <a:lnTo>
                  <a:pt x="11521" y="2880"/>
                </a:lnTo>
                <a:lnTo>
                  <a:pt x="10561" y="4800"/>
                </a:lnTo>
                <a:lnTo>
                  <a:pt x="10561" y="6720"/>
                </a:lnTo>
                <a:lnTo>
                  <a:pt x="8641" y="8641"/>
                </a:lnTo>
                <a:lnTo>
                  <a:pt x="6720" y="10561"/>
                </a:lnTo>
                <a:lnTo>
                  <a:pt x="5760" y="12481"/>
                </a:lnTo>
                <a:lnTo>
                  <a:pt x="3840" y="13441"/>
                </a:lnTo>
                <a:lnTo>
                  <a:pt x="1920" y="14401"/>
                </a:lnTo>
                <a:lnTo>
                  <a:pt x="0" y="15361"/>
                </a:lnTo>
                <a:lnTo>
                  <a:pt x="0" y="17282"/>
                </a:lnTo>
                <a:lnTo>
                  <a:pt x="6720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2" name="object 482"/>
          <p:cNvSpPr/>
          <p:nvPr/>
        </p:nvSpPr>
        <p:spPr>
          <a:xfrm>
            <a:off x="3030870" y="6906082"/>
            <a:ext cx="21107" cy="43190"/>
          </a:xfrm>
          <a:custGeom>
            <a:avLst/>
            <a:gdLst/>
            <a:ahLst/>
            <a:cxnLst/>
            <a:rect l="l" t="t" r="r" b="b"/>
            <a:pathLst>
              <a:path w="21107" h="43190">
                <a:moveTo>
                  <a:pt x="12481" y="0"/>
                </a:moveTo>
                <a:lnTo>
                  <a:pt x="0" y="4800"/>
                </a:lnTo>
                <a:lnTo>
                  <a:pt x="960" y="6720"/>
                </a:lnTo>
                <a:lnTo>
                  <a:pt x="1920" y="6720"/>
                </a:lnTo>
                <a:lnTo>
                  <a:pt x="288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39349"/>
                </a:lnTo>
                <a:lnTo>
                  <a:pt x="5760" y="40325"/>
                </a:lnTo>
                <a:lnTo>
                  <a:pt x="4800" y="41285"/>
                </a:lnTo>
                <a:lnTo>
                  <a:pt x="960" y="41285"/>
                </a:lnTo>
                <a:lnTo>
                  <a:pt x="960" y="43190"/>
                </a:lnTo>
                <a:lnTo>
                  <a:pt x="21107" y="43190"/>
                </a:lnTo>
                <a:lnTo>
                  <a:pt x="21107" y="41285"/>
                </a:lnTo>
                <a:lnTo>
                  <a:pt x="17266" y="41285"/>
                </a:lnTo>
                <a:lnTo>
                  <a:pt x="16306" y="40325"/>
                </a:lnTo>
                <a:lnTo>
                  <a:pt x="15361" y="40325"/>
                </a:lnTo>
                <a:lnTo>
                  <a:pt x="15361" y="39349"/>
                </a:lnTo>
                <a:lnTo>
                  <a:pt x="14401" y="38404"/>
                </a:lnTo>
                <a:lnTo>
                  <a:pt x="14401" y="0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3" name="object 483"/>
          <p:cNvSpPr/>
          <p:nvPr/>
        </p:nvSpPr>
        <p:spPr>
          <a:xfrm>
            <a:off x="3036630" y="6883999"/>
            <a:ext cx="9601" cy="9601"/>
          </a:xfrm>
          <a:custGeom>
            <a:avLst/>
            <a:gdLst/>
            <a:ahLst/>
            <a:cxnLst/>
            <a:rect l="l" t="t" r="r" b="b"/>
            <a:pathLst>
              <a:path w="9601" h="9601">
                <a:moveTo>
                  <a:pt x="960" y="6720"/>
                </a:moveTo>
                <a:lnTo>
                  <a:pt x="1920" y="7680"/>
                </a:lnTo>
                <a:lnTo>
                  <a:pt x="2880" y="8641"/>
                </a:lnTo>
                <a:lnTo>
                  <a:pt x="3825" y="9601"/>
                </a:lnTo>
                <a:lnTo>
                  <a:pt x="6720" y="9601"/>
                </a:lnTo>
                <a:lnTo>
                  <a:pt x="7665" y="8641"/>
                </a:lnTo>
                <a:lnTo>
                  <a:pt x="8641" y="7680"/>
                </a:lnTo>
                <a:lnTo>
                  <a:pt x="9601" y="6720"/>
                </a:lnTo>
                <a:lnTo>
                  <a:pt x="9601" y="1920"/>
                </a:lnTo>
                <a:lnTo>
                  <a:pt x="8641" y="1920"/>
                </a:lnTo>
                <a:lnTo>
                  <a:pt x="7665" y="960"/>
                </a:lnTo>
                <a:lnTo>
                  <a:pt x="6720" y="0"/>
                </a:lnTo>
                <a:lnTo>
                  <a:pt x="3825" y="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5760"/>
                </a:lnTo>
                <a:lnTo>
                  <a:pt x="9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4" name="object 484"/>
          <p:cNvSpPr/>
          <p:nvPr/>
        </p:nvSpPr>
        <p:spPr>
          <a:xfrm>
            <a:off x="3058698" y="6908962"/>
            <a:ext cx="30723" cy="41285"/>
          </a:xfrm>
          <a:custGeom>
            <a:avLst/>
            <a:gdLst/>
            <a:ahLst/>
            <a:cxnLst/>
            <a:rect l="l" t="t" r="r" b="b"/>
            <a:pathLst>
              <a:path w="30723" h="41285">
                <a:moveTo>
                  <a:pt x="30723" y="32644"/>
                </a:moveTo>
                <a:lnTo>
                  <a:pt x="28803" y="34564"/>
                </a:lnTo>
                <a:lnTo>
                  <a:pt x="26883" y="37444"/>
                </a:lnTo>
                <a:lnTo>
                  <a:pt x="24002" y="38404"/>
                </a:lnTo>
                <a:lnTo>
                  <a:pt x="17282" y="38404"/>
                </a:lnTo>
                <a:lnTo>
                  <a:pt x="14401" y="36469"/>
                </a:lnTo>
                <a:lnTo>
                  <a:pt x="11521" y="31683"/>
                </a:lnTo>
                <a:lnTo>
                  <a:pt x="9601" y="27843"/>
                </a:lnTo>
                <a:lnTo>
                  <a:pt x="8641" y="22082"/>
                </a:lnTo>
                <a:lnTo>
                  <a:pt x="8641" y="8641"/>
                </a:lnTo>
                <a:lnTo>
                  <a:pt x="9601" y="0"/>
                </a:lnTo>
                <a:lnTo>
                  <a:pt x="6720" y="1920"/>
                </a:lnTo>
                <a:lnTo>
                  <a:pt x="4800" y="4800"/>
                </a:lnTo>
                <a:lnTo>
                  <a:pt x="2880" y="8641"/>
                </a:lnTo>
                <a:lnTo>
                  <a:pt x="960" y="12481"/>
                </a:lnTo>
                <a:lnTo>
                  <a:pt x="0" y="16322"/>
                </a:lnTo>
                <a:lnTo>
                  <a:pt x="0" y="24963"/>
                </a:lnTo>
                <a:lnTo>
                  <a:pt x="960" y="29763"/>
                </a:lnTo>
                <a:lnTo>
                  <a:pt x="4800" y="34564"/>
                </a:lnTo>
                <a:lnTo>
                  <a:pt x="7680" y="39364"/>
                </a:lnTo>
                <a:lnTo>
                  <a:pt x="13441" y="41285"/>
                </a:lnTo>
                <a:lnTo>
                  <a:pt x="23042" y="41285"/>
                </a:lnTo>
                <a:lnTo>
                  <a:pt x="26883" y="40309"/>
                </a:lnTo>
                <a:lnTo>
                  <a:pt x="29763" y="38404"/>
                </a:lnTo>
                <a:lnTo>
                  <a:pt x="30723" y="32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5" name="object 485"/>
          <p:cNvSpPr/>
          <p:nvPr/>
        </p:nvSpPr>
        <p:spPr>
          <a:xfrm>
            <a:off x="3067339" y="6906082"/>
            <a:ext cx="31683" cy="41285"/>
          </a:xfrm>
          <a:custGeom>
            <a:avLst/>
            <a:gdLst/>
            <a:ahLst/>
            <a:cxnLst/>
            <a:rect l="l" t="t" r="r" b="b"/>
            <a:pathLst>
              <a:path w="31683" h="41285">
                <a:moveTo>
                  <a:pt x="3840" y="5760"/>
                </a:moveTo>
                <a:lnTo>
                  <a:pt x="4800" y="4800"/>
                </a:lnTo>
                <a:lnTo>
                  <a:pt x="6720" y="3840"/>
                </a:lnTo>
                <a:lnTo>
                  <a:pt x="8641" y="2880"/>
                </a:lnTo>
                <a:lnTo>
                  <a:pt x="13441" y="2880"/>
                </a:lnTo>
                <a:lnTo>
                  <a:pt x="16322" y="4800"/>
                </a:lnTo>
                <a:lnTo>
                  <a:pt x="18242" y="7680"/>
                </a:lnTo>
                <a:lnTo>
                  <a:pt x="21122" y="11521"/>
                </a:lnTo>
                <a:lnTo>
                  <a:pt x="23042" y="17282"/>
                </a:lnTo>
                <a:lnTo>
                  <a:pt x="23042" y="30723"/>
                </a:lnTo>
                <a:lnTo>
                  <a:pt x="22082" y="35524"/>
                </a:lnTo>
                <a:lnTo>
                  <a:pt x="21122" y="41285"/>
                </a:lnTo>
                <a:lnTo>
                  <a:pt x="24963" y="39349"/>
                </a:lnTo>
                <a:lnTo>
                  <a:pt x="26883" y="36484"/>
                </a:lnTo>
                <a:lnTo>
                  <a:pt x="28803" y="32644"/>
                </a:lnTo>
                <a:lnTo>
                  <a:pt x="30723" y="28803"/>
                </a:lnTo>
                <a:lnTo>
                  <a:pt x="31683" y="24963"/>
                </a:lnTo>
                <a:lnTo>
                  <a:pt x="31683" y="16322"/>
                </a:lnTo>
                <a:lnTo>
                  <a:pt x="29763" y="11521"/>
                </a:lnTo>
                <a:lnTo>
                  <a:pt x="26883" y="7680"/>
                </a:lnTo>
                <a:lnTo>
                  <a:pt x="23042" y="2880"/>
                </a:lnTo>
                <a:lnTo>
                  <a:pt x="17282" y="0"/>
                </a:lnTo>
                <a:lnTo>
                  <a:pt x="7680" y="0"/>
                </a:lnTo>
                <a:lnTo>
                  <a:pt x="4800" y="960"/>
                </a:lnTo>
                <a:lnTo>
                  <a:pt x="960" y="2880"/>
                </a:lnTo>
                <a:lnTo>
                  <a:pt x="0" y="11521"/>
                </a:lnTo>
                <a:lnTo>
                  <a:pt x="960" y="9601"/>
                </a:lnTo>
                <a:lnTo>
                  <a:pt x="1920" y="6720"/>
                </a:lnTo>
                <a:lnTo>
                  <a:pt x="384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6" name="object 486"/>
          <p:cNvSpPr/>
          <p:nvPr/>
        </p:nvSpPr>
        <p:spPr>
          <a:xfrm>
            <a:off x="3104784" y="6906082"/>
            <a:ext cx="46085" cy="43190"/>
          </a:xfrm>
          <a:custGeom>
            <a:avLst/>
            <a:gdLst/>
            <a:ahLst/>
            <a:cxnLst/>
            <a:rect l="l" t="t" r="r" b="b"/>
            <a:pathLst>
              <a:path w="46085" h="43190">
                <a:moveTo>
                  <a:pt x="12481" y="0"/>
                </a:moveTo>
                <a:lnTo>
                  <a:pt x="0" y="4800"/>
                </a:lnTo>
                <a:lnTo>
                  <a:pt x="960" y="6720"/>
                </a:lnTo>
                <a:lnTo>
                  <a:pt x="1920" y="6720"/>
                </a:lnTo>
                <a:lnTo>
                  <a:pt x="288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6720" y="6720"/>
                </a:lnTo>
                <a:lnTo>
                  <a:pt x="6720" y="10561"/>
                </a:lnTo>
                <a:lnTo>
                  <a:pt x="7680" y="13441"/>
                </a:lnTo>
                <a:lnTo>
                  <a:pt x="7680" y="36484"/>
                </a:lnTo>
                <a:lnTo>
                  <a:pt x="6720" y="39349"/>
                </a:lnTo>
                <a:lnTo>
                  <a:pt x="5760" y="40325"/>
                </a:lnTo>
                <a:lnTo>
                  <a:pt x="5760" y="41285"/>
                </a:lnTo>
                <a:lnTo>
                  <a:pt x="960" y="41285"/>
                </a:lnTo>
                <a:lnTo>
                  <a:pt x="960" y="43190"/>
                </a:lnTo>
                <a:lnTo>
                  <a:pt x="22082" y="43190"/>
                </a:lnTo>
                <a:lnTo>
                  <a:pt x="22082" y="41285"/>
                </a:lnTo>
                <a:lnTo>
                  <a:pt x="17282" y="41285"/>
                </a:lnTo>
                <a:lnTo>
                  <a:pt x="16322" y="40325"/>
                </a:lnTo>
                <a:lnTo>
                  <a:pt x="15361" y="40325"/>
                </a:lnTo>
                <a:lnTo>
                  <a:pt x="15361" y="38404"/>
                </a:lnTo>
                <a:lnTo>
                  <a:pt x="14401" y="36484"/>
                </a:lnTo>
                <a:lnTo>
                  <a:pt x="14401" y="11521"/>
                </a:lnTo>
                <a:lnTo>
                  <a:pt x="18242" y="7680"/>
                </a:lnTo>
                <a:lnTo>
                  <a:pt x="22082" y="5760"/>
                </a:lnTo>
                <a:lnTo>
                  <a:pt x="27843" y="5760"/>
                </a:lnTo>
                <a:lnTo>
                  <a:pt x="29763" y="6720"/>
                </a:lnTo>
                <a:lnTo>
                  <a:pt x="30723" y="8641"/>
                </a:lnTo>
                <a:lnTo>
                  <a:pt x="31683" y="9601"/>
                </a:lnTo>
                <a:lnTo>
                  <a:pt x="32644" y="12481"/>
                </a:lnTo>
                <a:lnTo>
                  <a:pt x="32644" y="36484"/>
                </a:lnTo>
                <a:lnTo>
                  <a:pt x="31683" y="37444"/>
                </a:lnTo>
                <a:lnTo>
                  <a:pt x="31683" y="39349"/>
                </a:lnTo>
                <a:lnTo>
                  <a:pt x="30723" y="40325"/>
                </a:lnTo>
                <a:lnTo>
                  <a:pt x="30723" y="41285"/>
                </a:lnTo>
                <a:lnTo>
                  <a:pt x="24963" y="41285"/>
                </a:lnTo>
                <a:lnTo>
                  <a:pt x="24963" y="43190"/>
                </a:lnTo>
                <a:lnTo>
                  <a:pt x="46085" y="43190"/>
                </a:lnTo>
                <a:lnTo>
                  <a:pt x="46085" y="41285"/>
                </a:lnTo>
                <a:lnTo>
                  <a:pt x="42245" y="41285"/>
                </a:lnTo>
                <a:lnTo>
                  <a:pt x="41269" y="40325"/>
                </a:lnTo>
                <a:lnTo>
                  <a:pt x="40309" y="40325"/>
                </a:lnTo>
                <a:lnTo>
                  <a:pt x="40309" y="38404"/>
                </a:lnTo>
                <a:lnTo>
                  <a:pt x="39364" y="36484"/>
                </a:lnTo>
                <a:lnTo>
                  <a:pt x="39364" y="9601"/>
                </a:lnTo>
                <a:lnTo>
                  <a:pt x="38404" y="7680"/>
                </a:lnTo>
                <a:lnTo>
                  <a:pt x="37429" y="4800"/>
                </a:lnTo>
                <a:lnTo>
                  <a:pt x="36484" y="2880"/>
                </a:lnTo>
                <a:lnTo>
                  <a:pt x="34564" y="1920"/>
                </a:lnTo>
                <a:lnTo>
                  <a:pt x="33588" y="960"/>
                </a:lnTo>
                <a:lnTo>
                  <a:pt x="31683" y="0"/>
                </a:lnTo>
                <a:lnTo>
                  <a:pt x="24003" y="0"/>
                </a:lnTo>
                <a:lnTo>
                  <a:pt x="20162" y="2880"/>
                </a:lnTo>
                <a:lnTo>
                  <a:pt x="14401" y="8641"/>
                </a:lnTo>
                <a:lnTo>
                  <a:pt x="14401" y="0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7" name="object 487"/>
          <p:cNvSpPr/>
          <p:nvPr/>
        </p:nvSpPr>
        <p:spPr>
          <a:xfrm>
            <a:off x="2900309" y="7175830"/>
            <a:ext cx="784299" cy="195979"/>
          </a:xfrm>
          <a:custGeom>
            <a:avLst/>
            <a:gdLst/>
            <a:ahLst/>
            <a:cxnLst/>
            <a:rect l="l" t="t" r="r" b="b"/>
            <a:pathLst>
              <a:path w="784299" h="195979">
                <a:moveTo>
                  <a:pt x="390707" y="192953"/>
                </a:moveTo>
                <a:lnTo>
                  <a:pt x="390707" y="193913"/>
                </a:lnTo>
                <a:lnTo>
                  <a:pt x="392628" y="192008"/>
                </a:lnTo>
                <a:lnTo>
                  <a:pt x="391668" y="192008"/>
                </a:lnTo>
                <a:lnTo>
                  <a:pt x="390707" y="192953"/>
                </a:lnTo>
                <a:close/>
              </a:path>
              <a:path w="784299" h="195979">
                <a:moveTo>
                  <a:pt x="4800" y="97916"/>
                </a:moveTo>
                <a:lnTo>
                  <a:pt x="3840" y="100797"/>
                </a:lnTo>
                <a:lnTo>
                  <a:pt x="4800" y="99837"/>
                </a:lnTo>
                <a:lnTo>
                  <a:pt x="4800" y="97916"/>
                </a:lnTo>
                <a:close/>
              </a:path>
              <a:path w="784299" h="195979">
                <a:moveTo>
                  <a:pt x="394548" y="192953"/>
                </a:moveTo>
                <a:lnTo>
                  <a:pt x="394548" y="195833"/>
                </a:lnTo>
                <a:lnTo>
                  <a:pt x="394548" y="192953"/>
                </a:lnTo>
                <a:close/>
              </a:path>
              <a:path w="784299" h="195979">
                <a:moveTo>
                  <a:pt x="392628" y="192008"/>
                </a:moveTo>
                <a:lnTo>
                  <a:pt x="394548" y="192953"/>
                </a:lnTo>
                <a:lnTo>
                  <a:pt x="431993" y="192008"/>
                </a:lnTo>
                <a:lnTo>
                  <a:pt x="392628" y="192008"/>
                </a:lnTo>
                <a:close/>
              </a:path>
              <a:path w="784299" h="195979">
                <a:moveTo>
                  <a:pt x="0" y="95996"/>
                </a:moveTo>
                <a:lnTo>
                  <a:pt x="0" y="96956"/>
                </a:lnTo>
                <a:lnTo>
                  <a:pt x="960" y="96956"/>
                </a:lnTo>
                <a:lnTo>
                  <a:pt x="960" y="95996"/>
                </a:lnTo>
                <a:lnTo>
                  <a:pt x="4308" y="84241"/>
                </a:lnTo>
                <a:lnTo>
                  <a:pt x="0" y="95996"/>
                </a:lnTo>
                <a:close/>
              </a:path>
              <a:path w="784299" h="195979">
                <a:moveTo>
                  <a:pt x="463955" y="190419"/>
                </a:moveTo>
                <a:lnTo>
                  <a:pt x="451180" y="191033"/>
                </a:lnTo>
                <a:lnTo>
                  <a:pt x="431993" y="192008"/>
                </a:lnTo>
                <a:lnTo>
                  <a:pt x="394548" y="192953"/>
                </a:lnTo>
                <a:lnTo>
                  <a:pt x="394548" y="195833"/>
                </a:lnTo>
                <a:lnTo>
                  <a:pt x="394548" y="192953"/>
                </a:lnTo>
                <a:lnTo>
                  <a:pt x="392628" y="192008"/>
                </a:lnTo>
                <a:lnTo>
                  <a:pt x="390707" y="193913"/>
                </a:lnTo>
                <a:lnTo>
                  <a:pt x="390707" y="192953"/>
                </a:lnTo>
                <a:lnTo>
                  <a:pt x="391668" y="192008"/>
                </a:lnTo>
                <a:lnTo>
                  <a:pt x="372465" y="192008"/>
                </a:lnTo>
                <a:lnTo>
                  <a:pt x="389747" y="194873"/>
                </a:lnTo>
                <a:lnTo>
                  <a:pt x="390707" y="195833"/>
                </a:lnTo>
                <a:lnTo>
                  <a:pt x="392628" y="196794"/>
                </a:lnTo>
                <a:lnTo>
                  <a:pt x="412790" y="196794"/>
                </a:lnTo>
                <a:lnTo>
                  <a:pt x="394548" y="193913"/>
                </a:lnTo>
                <a:lnTo>
                  <a:pt x="412790" y="196794"/>
                </a:lnTo>
                <a:lnTo>
                  <a:pt x="483377" y="193889"/>
                </a:lnTo>
                <a:lnTo>
                  <a:pt x="546533" y="188795"/>
                </a:lnTo>
                <a:lnTo>
                  <a:pt x="602260" y="181754"/>
                </a:lnTo>
                <a:lnTo>
                  <a:pt x="650556" y="173009"/>
                </a:lnTo>
                <a:lnTo>
                  <a:pt x="691422" y="162804"/>
                </a:lnTo>
                <a:lnTo>
                  <a:pt x="724858" y="151383"/>
                </a:lnTo>
                <a:lnTo>
                  <a:pt x="750864" y="138988"/>
                </a:lnTo>
                <a:lnTo>
                  <a:pt x="769439" y="125863"/>
                </a:lnTo>
                <a:lnTo>
                  <a:pt x="780584" y="112251"/>
                </a:lnTo>
                <a:lnTo>
                  <a:pt x="784299" y="98397"/>
                </a:lnTo>
                <a:lnTo>
                  <a:pt x="780584" y="84542"/>
                </a:lnTo>
                <a:lnTo>
                  <a:pt x="769439" y="70930"/>
                </a:lnTo>
                <a:lnTo>
                  <a:pt x="750864" y="57805"/>
                </a:lnTo>
                <a:lnTo>
                  <a:pt x="724858" y="45410"/>
                </a:lnTo>
                <a:lnTo>
                  <a:pt x="691422" y="33989"/>
                </a:lnTo>
                <a:lnTo>
                  <a:pt x="650556" y="23784"/>
                </a:lnTo>
                <a:lnTo>
                  <a:pt x="602260" y="15040"/>
                </a:lnTo>
                <a:lnTo>
                  <a:pt x="546533" y="7998"/>
                </a:lnTo>
                <a:lnTo>
                  <a:pt x="483377" y="2904"/>
                </a:lnTo>
                <a:lnTo>
                  <a:pt x="412790" y="0"/>
                </a:lnTo>
                <a:lnTo>
                  <a:pt x="394548" y="0"/>
                </a:lnTo>
                <a:lnTo>
                  <a:pt x="394548" y="960"/>
                </a:lnTo>
                <a:lnTo>
                  <a:pt x="392628" y="3840"/>
                </a:lnTo>
                <a:lnTo>
                  <a:pt x="412790" y="3840"/>
                </a:lnTo>
                <a:lnTo>
                  <a:pt x="431993" y="4800"/>
                </a:lnTo>
                <a:lnTo>
                  <a:pt x="452140" y="5760"/>
                </a:lnTo>
                <a:lnTo>
                  <a:pt x="465033" y="6244"/>
                </a:lnTo>
                <a:lnTo>
                  <a:pt x="478066" y="6838"/>
                </a:lnTo>
                <a:lnTo>
                  <a:pt x="491219" y="7552"/>
                </a:lnTo>
                <a:lnTo>
                  <a:pt x="504475" y="8395"/>
                </a:lnTo>
                <a:lnTo>
                  <a:pt x="517813" y="9376"/>
                </a:lnTo>
                <a:lnTo>
                  <a:pt x="531216" y="10504"/>
                </a:lnTo>
                <a:lnTo>
                  <a:pt x="544665" y="11790"/>
                </a:lnTo>
                <a:lnTo>
                  <a:pt x="558142" y="13241"/>
                </a:lnTo>
                <a:lnTo>
                  <a:pt x="571627" y="14869"/>
                </a:lnTo>
                <a:lnTo>
                  <a:pt x="585101" y="16682"/>
                </a:lnTo>
                <a:lnTo>
                  <a:pt x="598547" y="18689"/>
                </a:lnTo>
                <a:lnTo>
                  <a:pt x="611945" y="20899"/>
                </a:lnTo>
                <a:lnTo>
                  <a:pt x="625278" y="23323"/>
                </a:lnTo>
                <a:lnTo>
                  <a:pt x="638525" y="25970"/>
                </a:lnTo>
                <a:lnTo>
                  <a:pt x="651669" y="28848"/>
                </a:lnTo>
                <a:lnTo>
                  <a:pt x="664691" y="31968"/>
                </a:lnTo>
                <a:lnTo>
                  <a:pt x="677572" y="35338"/>
                </a:lnTo>
                <a:lnTo>
                  <a:pt x="690293" y="38968"/>
                </a:lnTo>
                <a:lnTo>
                  <a:pt x="702836" y="42867"/>
                </a:lnTo>
                <a:lnTo>
                  <a:pt x="715182" y="47045"/>
                </a:lnTo>
                <a:lnTo>
                  <a:pt x="719983" y="48005"/>
                </a:lnTo>
                <a:lnTo>
                  <a:pt x="724783" y="50886"/>
                </a:lnTo>
                <a:lnTo>
                  <a:pt x="730145" y="53079"/>
                </a:lnTo>
                <a:lnTo>
                  <a:pt x="742052" y="58467"/>
                </a:lnTo>
                <a:lnTo>
                  <a:pt x="754193" y="65158"/>
                </a:lnTo>
                <a:lnTo>
                  <a:pt x="765316" y="73256"/>
                </a:lnTo>
                <a:lnTo>
                  <a:pt x="774167" y="82866"/>
                </a:lnTo>
                <a:lnTo>
                  <a:pt x="779495" y="94091"/>
                </a:lnTo>
                <a:lnTo>
                  <a:pt x="779495" y="95996"/>
                </a:lnTo>
                <a:lnTo>
                  <a:pt x="780455" y="98877"/>
                </a:lnTo>
                <a:lnTo>
                  <a:pt x="779495" y="100797"/>
                </a:lnTo>
                <a:lnTo>
                  <a:pt x="779495" y="102717"/>
                </a:lnTo>
                <a:lnTo>
                  <a:pt x="777386" y="108418"/>
                </a:lnTo>
                <a:lnTo>
                  <a:pt x="770042" y="118840"/>
                </a:lnTo>
                <a:lnTo>
                  <a:pt x="759751" y="127697"/>
                </a:lnTo>
                <a:lnTo>
                  <a:pt x="747871" y="135093"/>
                </a:lnTo>
                <a:lnTo>
                  <a:pt x="735763" y="141134"/>
                </a:lnTo>
                <a:lnTo>
                  <a:pt x="724783" y="145922"/>
                </a:lnTo>
                <a:lnTo>
                  <a:pt x="719983" y="147843"/>
                </a:lnTo>
                <a:lnTo>
                  <a:pt x="714222" y="150723"/>
                </a:lnTo>
                <a:lnTo>
                  <a:pt x="702131" y="154755"/>
                </a:lnTo>
                <a:lnTo>
                  <a:pt x="689777" y="158510"/>
                </a:lnTo>
                <a:lnTo>
                  <a:pt x="677185" y="161999"/>
                </a:lnTo>
                <a:lnTo>
                  <a:pt x="664380" y="165233"/>
                </a:lnTo>
                <a:lnTo>
                  <a:pt x="651388" y="168221"/>
                </a:lnTo>
                <a:lnTo>
                  <a:pt x="638234" y="170976"/>
                </a:lnTo>
                <a:lnTo>
                  <a:pt x="624943" y="173508"/>
                </a:lnTo>
                <a:lnTo>
                  <a:pt x="611541" y="175828"/>
                </a:lnTo>
                <a:lnTo>
                  <a:pt x="598051" y="177946"/>
                </a:lnTo>
                <a:lnTo>
                  <a:pt x="584501" y="179873"/>
                </a:lnTo>
                <a:lnTo>
                  <a:pt x="570915" y="181621"/>
                </a:lnTo>
                <a:lnTo>
                  <a:pt x="557318" y="183199"/>
                </a:lnTo>
                <a:lnTo>
                  <a:pt x="543735" y="184619"/>
                </a:lnTo>
                <a:lnTo>
                  <a:pt x="530192" y="185892"/>
                </a:lnTo>
                <a:lnTo>
                  <a:pt x="516714" y="187028"/>
                </a:lnTo>
                <a:lnTo>
                  <a:pt x="503326" y="188037"/>
                </a:lnTo>
                <a:lnTo>
                  <a:pt x="490053" y="188932"/>
                </a:lnTo>
                <a:lnTo>
                  <a:pt x="476921" y="189722"/>
                </a:lnTo>
                <a:lnTo>
                  <a:pt x="463955" y="190419"/>
                </a:lnTo>
                <a:close/>
              </a:path>
              <a:path w="784299" h="195979">
                <a:moveTo>
                  <a:pt x="390707" y="3840"/>
                </a:moveTo>
                <a:lnTo>
                  <a:pt x="392628" y="3840"/>
                </a:lnTo>
                <a:lnTo>
                  <a:pt x="394548" y="960"/>
                </a:lnTo>
                <a:lnTo>
                  <a:pt x="394548" y="0"/>
                </a:lnTo>
                <a:lnTo>
                  <a:pt x="392628" y="0"/>
                </a:lnTo>
                <a:lnTo>
                  <a:pt x="390707" y="2880"/>
                </a:lnTo>
                <a:lnTo>
                  <a:pt x="390707" y="3840"/>
                </a:lnTo>
                <a:close/>
              </a:path>
              <a:path w="784299" h="195979">
                <a:moveTo>
                  <a:pt x="372465" y="0"/>
                </a:moveTo>
                <a:lnTo>
                  <a:pt x="350763" y="18"/>
                </a:lnTo>
                <a:lnTo>
                  <a:pt x="335061" y="525"/>
                </a:lnTo>
                <a:lnTo>
                  <a:pt x="316683" y="1413"/>
                </a:lnTo>
                <a:lnTo>
                  <a:pt x="296047" y="2715"/>
                </a:lnTo>
                <a:lnTo>
                  <a:pt x="273571" y="4467"/>
                </a:lnTo>
                <a:lnTo>
                  <a:pt x="249673" y="6704"/>
                </a:lnTo>
                <a:lnTo>
                  <a:pt x="224773" y="9461"/>
                </a:lnTo>
                <a:lnTo>
                  <a:pt x="199288" y="12775"/>
                </a:lnTo>
                <a:lnTo>
                  <a:pt x="173636" y="16680"/>
                </a:lnTo>
                <a:lnTo>
                  <a:pt x="148237" y="21211"/>
                </a:lnTo>
                <a:lnTo>
                  <a:pt x="123508" y="26403"/>
                </a:lnTo>
                <a:lnTo>
                  <a:pt x="99867" y="32293"/>
                </a:lnTo>
                <a:lnTo>
                  <a:pt x="77733" y="38915"/>
                </a:lnTo>
                <a:lnTo>
                  <a:pt x="57524" y="46304"/>
                </a:lnTo>
                <a:lnTo>
                  <a:pt x="39659" y="54496"/>
                </a:lnTo>
                <a:lnTo>
                  <a:pt x="24556" y="63526"/>
                </a:lnTo>
                <a:lnTo>
                  <a:pt x="12632" y="73429"/>
                </a:lnTo>
                <a:lnTo>
                  <a:pt x="4308" y="84241"/>
                </a:lnTo>
                <a:lnTo>
                  <a:pt x="960" y="95996"/>
                </a:lnTo>
                <a:lnTo>
                  <a:pt x="960" y="96956"/>
                </a:lnTo>
                <a:lnTo>
                  <a:pt x="0" y="96956"/>
                </a:lnTo>
                <a:lnTo>
                  <a:pt x="0" y="97916"/>
                </a:lnTo>
                <a:lnTo>
                  <a:pt x="2880" y="95996"/>
                </a:lnTo>
                <a:lnTo>
                  <a:pt x="1920" y="95996"/>
                </a:lnTo>
                <a:lnTo>
                  <a:pt x="2880" y="95996"/>
                </a:lnTo>
                <a:lnTo>
                  <a:pt x="2880" y="100797"/>
                </a:lnTo>
                <a:lnTo>
                  <a:pt x="4684" y="112552"/>
                </a:lnTo>
                <a:lnTo>
                  <a:pt x="13281" y="123364"/>
                </a:lnTo>
                <a:lnTo>
                  <a:pt x="25382" y="133267"/>
                </a:lnTo>
                <a:lnTo>
                  <a:pt x="40581" y="142297"/>
                </a:lnTo>
                <a:lnTo>
                  <a:pt x="58469" y="150489"/>
                </a:lnTo>
                <a:lnTo>
                  <a:pt x="78640" y="157878"/>
                </a:lnTo>
                <a:lnTo>
                  <a:pt x="100686" y="164500"/>
                </a:lnTo>
                <a:lnTo>
                  <a:pt x="124199" y="170390"/>
                </a:lnTo>
                <a:lnTo>
                  <a:pt x="148772" y="175582"/>
                </a:lnTo>
                <a:lnTo>
                  <a:pt x="173996" y="180113"/>
                </a:lnTo>
                <a:lnTo>
                  <a:pt x="199466" y="184018"/>
                </a:lnTo>
                <a:lnTo>
                  <a:pt x="224773" y="187332"/>
                </a:lnTo>
                <a:lnTo>
                  <a:pt x="249509" y="190089"/>
                </a:lnTo>
                <a:lnTo>
                  <a:pt x="273268" y="192327"/>
                </a:lnTo>
                <a:lnTo>
                  <a:pt x="295641" y="194079"/>
                </a:lnTo>
                <a:lnTo>
                  <a:pt x="316222" y="195380"/>
                </a:lnTo>
                <a:lnTo>
                  <a:pt x="334602" y="196268"/>
                </a:lnTo>
                <a:lnTo>
                  <a:pt x="350374" y="196775"/>
                </a:lnTo>
                <a:lnTo>
                  <a:pt x="363131" y="196939"/>
                </a:lnTo>
                <a:lnTo>
                  <a:pt x="372465" y="196794"/>
                </a:lnTo>
                <a:lnTo>
                  <a:pt x="392628" y="196794"/>
                </a:lnTo>
                <a:lnTo>
                  <a:pt x="390707" y="195833"/>
                </a:lnTo>
                <a:lnTo>
                  <a:pt x="389747" y="194873"/>
                </a:lnTo>
                <a:lnTo>
                  <a:pt x="372465" y="192008"/>
                </a:lnTo>
                <a:lnTo>
                  <a:pt x="363549" y="192282"/>
                </a:lnTo>
                <a:lnTo>
                  <a:pt x="351183" y="192223"/>
                </a:lnTo>
                <a:lnTo>
                  <a:pt x="335775" y="191802"/>
                </a:lnTo>
                <a:lnTo>
                  <a:pt x="317735" y="190989"/>
                </a:lnTo>
                <a:lnTo>
                  <a:pt x="297472" y="189752"/>
                </a:lnTo>
                <a:lnTo>
                  <a:pt x="275394" y="188061"/>
                </a:lnTo>
                <a:lnTo>
                  <a:pt x="251910" y="185887"/>
                </a:lnTo>
                <a:lnTo>
                  <a:pt x="227431" y="183199"/>
                </a:lnTo>
                <a:lnTo>
                  <a:pt x="202363" y="179967"/>
                </a:lnTo>
                <a:lnTo>
                  <a:pt x="177117" y="176161"/>
                </a:lnTo>
                <a:lnTo>
                  <a:pt x="152101" y="171749"/>
                </a:lnTo>
                <a:lnTo>
                  <a:pt x="127724" y="166703"/>
                </a:lnTo>
                <a:lnTo>
                  <a:pt x="104396" y="160991"/>
                </a:lnTo>
                <a:lnTo>
                  <a:pt x="82525" y="154584"/>
                </a:lnTo>
                <a:lnTo>
                  <a:pt x="62520" y="147451"/>
                </a:lnTo>
                <a:lnTo>
                  <a:pt x="44790" y="139561"/>
                </a:lnTo>
                <a:lnTo>
                  <a:pt x="29744" y="130885"/>
                </a:lnTo>
                <a:lnTo>
                  <a:pt x="17791" y="121393"/>
                </a:lnTo>
                <a:lnTo>
                  <a:pt x="9340" y="111053"/>
                </a:lnTo>
                <a:lnTo>
                  <a:pt x="4800" y="99837"/>
                </a:lnTo>
                <a:lnTo>
                  <a:pt x="3840" y="100797"/>
                </a:lnTo>
                <a:lnTo>
                  <a:pt x="4800" y="97916"/>
                </a:lnTo>
                <a:lnTo>
                  <a:pt x="4800" y="95996"/>
                </a:lnTo>
                <a:lnTo>
                  <a:pt x="9340" y="84918"/>
                </a:lnTo>
                <a:lnTo>
                  <a:pt x="17791" y="74703"/>
                </a:lnTo>
                <a:lnTo>
                  <a:pt x="29744" y="65320"/>
                </a:lnTo>
                <a:lnTo>
                  <a:pt x="44790" y="56739"/>
                </a:lnTo>
                <a:lnTo>
                  <a:pt x="62520" y="48929"/>
                </a:lnTo>
                <a:lnTo>
                  <a:pt x="82525" y="41861"/>
                </a:lnTo>
                <a:lnTo>
                  <a:pt x="104396" y="35505"/>
                </a:lnTo>
                <a:lnTo>
                  <a:pt x="127724" y="29829"/>
                </a:lnTo>
                <a:lnTo>
                  <a:pt x="152101" y="24804"/>
                </a:lnTo>
                <a:lnTo>
                  <a:pt x="177117" y="20400"/>
                </a:lnTo>
                <a:lnTo>
                  <a:pt x="202363" y="16586"/>
                </a:lnTo>
                <a:lnTo>
                  <a:pt x="227431" y="13333"/>
                </a:lnTo>
                <a:lnTo>
                  <a:pt x="251910" y="10609"/>
                </a:lnTo>
                <a:lnTo>
                  <a:pt x="275394" y="8385"/>
                </a:lnTo>
                <a:lnTo>
                  <a:pt x="297472" y="6630"/>
                </a:lnTo>
                <a:lnTo>
                  <a:pt x="317735" y="5315"/>
                </a:lnTo>
                <a:lnTo>
                  <a:pt x="335775" y="4408"/>
                </a:lnTo>
                <a:lnTo>
                  <a:pt x="351183" y="3880"/>
                </a:lnTo>
                <a:lnTo>
                  <a:pt x="363549" y="3701"/>
                </a:lnTo>
                <a:lnTo>
                  <a:pt x="372465" y="3840"/>
                </a:lnTo>
                <a:lnTo>
                  <a:pt x="390707" y="3840"/>
                </a:lnTo>
                <a:lnTo>
                  <a:pt x="390707" y="2880"/>
                </a:lnTo>
                <a:lnTo>
                  <a:pt x="392628" y="0"/>
                </a:lnTo>
                <a:lnTo>
                  <a:pt x="372465" y="0"/>
                </a:lnTo>
                <a:close/>
              </a:path>
              <a:path w="784299" h="195979">
                <a:moveTo>
                  <a:pt x="0" y="97916"/>
                </a:moveTo>
                <a:lnTo>
                  <a:pt x="0" y="100797"/>
                </a:lnTo>
                <a:lnTo>
                  <a:pt x="4684" y="112552"/>
                </a:lnTo>
                <a:lnTo>
                  <a:pt x="2880" y="100797"/>
                </a:lnTo>
                <a:lnTo>
                  <a:pt x="2880" y="95996"/>
                </a:lnTo>
                <a:lnTo>
                  <a:pt x="0" y="979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8" name="object 488"/>
          <p:cNvSpPr/>
          <p:nvPr/>
        </p:nvSpPr>
        <p:spPr>
          <a:xfrm>
            <a:off x="3195020" y="7246863"/>
            <a:ext cx="41269" cy="65288"/>
          </a:xfrm>
          <a:custGeom>
            <a:avLst/>
            <a:gdLst/>
            <a:ahLst/>
            <a:cxnLst/>
            <a:rect l="l" t="t" r="r" b="b"/>
            <a:pathLst>
              <a:path w="41269" h="65288">
                <a:moveTo>
                  <a:pt x="0" y="19217"/>
                </a:moveTo>
                <a:lnTo>
                  <a:pt x="0" y="21122"/>
                </a:lnTo>
                <a:lnTo>
                  <a:pt x="960" y="24003"/>
                </a:lnTo>
                <a:lnTo>
                  <a:pt x="2880" y="25923"/>
                </a:lnTo>
                <a:lnTo>
                  <a:pt x="3840" y="27843"/>
                </a:lnTo>
                <a:lnTo>
                  <a:pt x="6720" y="29763"/>
                </a:lnTo>
                <a:lnTo>
                  <a:pt x="8641" y="31683"/>
                </a:lnTo>
                <a:lnTo>
                  <a:pt x="12481" y="33604"/>
                </a:lnTo>
                <a:lnTo>
                  <a:pt x="18242" y="36484"/>
                </a:lnTo>
                <a:lnTo>
                  <a:pt x="23042" y="39364"/>
                </a:lnTo>
                <a:lnTo>
                  <a:pt x="26883" y="41285"/>
                </a:lnTo>
                <a:lnTo>
                  <a:pt x="27843" y="42245"/>
                </a:lnTo>
                <a:lnTo>
                  <a:pt x="29763" y="44165"/>
                </a:lnTo>
                <a:lnTo>
                  <a:pt x="30723" y="45125"/>
                </a:lnTo>
                <a:lnTo>
                  <a:pt x="31683" y="47045"/>
                </a:lnTo>
                <a:lnTo>
                  <a:pt x="32644" y="48006"/>
                </a:lnTo>
                <a:lnTo>
                  <a:pt x="32644" y="54726"/>
                </a:lnTo>
                <a:lnTo>
                  <a:pt x="31683" y="56647"/>
                </a:lnTo>
                <a:lnTo>
                  <a:pt x="29763" y="58567"/>
                </a:lnTo>
                <a:lnTo>
                  <a:pt x="26883" y="60487"/>
                </a:lnTo>
                <a:lnTo>
                  <a:pt x="24002" y="61447"/>
                </a:lnTo>
                <a:lnTo>
                  <a:pt x="14401" y="61447"/>
                </a:lnTo>
                <a:lnTo>
                  <a:pt x="11521" y="59527"/>
                </a:lnTo>
                <a:lnTo>
                  <a:pt x="8641" y="57607"/>
                </a:lnTo>
                <a:lnTo>
                  <a:pt x="6720" y="56647"/>
                </a:lnTo>
                <a:lnTo>
                  <a:pt x="4800" y="53766"/>
                </a:lnTo>
                <a:lnTo>
                  <a:pt x="3840" y="51846"/>
                </a:lnTo>
                <a:lnTo>
                  <a:pt x="2880" y="48006"/>
                </a:lnTo>
                <a:lnTo>
                  <a:pt x="1920" y="44165"/>
                </a:lnTo>
                <a:lnTo>
                  <a:pt x="0" y="44165"/>
                </a:lnTo>
                <a:lnTo>
                  <a:pt x="0" y="65288"/>
                </a:lnTo>
                <a:lnTo>
                  <a:pt x="1920" y="65288"/>
                </a:lnTo>
                <a:lnTo>
                  <a:pt x="1920" y="64328"/>
                </a:lnTo>
                <a:lnTo>
                  <a:pt x="2880" y="63367"/>
                </a:lnTo>
                <a:lnTo>
                  <a:pt x="2880" y="62407"/>
                </a:lnTo>
                <a:lnTo>
                  <a:pt x="3840" y="61447"/>
                </a:lnTo>
                <a:lnTo>
                  <a:pt x="5760" y="61447"/>
                </a:lnTo>
                <a:lnTo>
                  <a:pt x="7680" y="62407"/>
                </a:lnTo>
                <a:lnTo>
                  <a:pt x="10561" y="63367"/>
                </a:lnTo>
                <a:lnTo>
                  <a:pt x="13441" y="64328"/>
                </a:lnTo>
                <a:lnTo>
                  <a:pt x="15361" y="64328"/>
                </a:lnTo>
                <a:lnTo>
                  <a:pt x="16322" y="65288"/>
                </a:lnTo>
                <a:lnTo>
                  <a:pt x="26883" y="65288"/>
                </a:lnTo>
                <a:lnTo>
                  <a:pt x="31683" y="63367"/>
                </a:lnTo>
                <a:lnTo>
                  <a:pt x="35524" y="60487"/>
                </a:lnTo>
                <a:lnTo>
                  <a:pt x="39364" y="56647"/>
                </a:lnTo>
                <a:lnTo>
                  <a:pt x="41269" y="52806"/>
                </a:lnTo>
                <a:lnTo>
                  <a:pt x="41269" y="45125"/>
                </a:lnTo>
                <a:lnTo>
                  <a:pt x="40325" y="43205"/>
                </a:lnTo>
                <a:lnTo>
                  <a:pt x="39364" y="41285"/>
                </a:lnTo>
                <a:lnTo>
                  <a:pt x="38404" y="38404"/>
                </a:lnTo>
                <a:lnTo>
                  <a:pt x="36484" y="36484"/>
                </a:lnTo>
                <a:lnTo>
                  <a:pt x="34564" y="34564"/>
                </a:lnTo>
                <a:lnTo>
                  <a:pt x="32644" y="33604"/>
                </a:lnTo>
                <a:lnTo>
                  <a:pt x="27843" y="30723"/>
                </a:lnTo>
                <a:lnTo>
                  <a:pt x="22082" y="27843"/>
                </a:lnTo>
                <a:lnTo>
                  <a:pt x="15361" y="24003"/>
                </a:lnTo>
                <a:lnTo>
                  <a:pt x="10561" y="21122"/>
                </a:lnTo>
                <a:lnTo>
                  <a:pt x="8641" y="18242"/>
                </a:lnTo>
                <a:lnTo>
                  <a:pt x="7680" y="17282"/>
                </a:lnTo>
                <a:lnTo>
                  <a:pt x="6720" y="15377"/>
                </a:lnTo>
                <a:lnTo>
                  <a:pt x="6720" y="10561"/>
                </a:lnTo>
                <a:lnTo>
                  <a:pt x="7680" y="8656"/>
                </a:lnTo>
                <a:lnTo>
                  <a:pt x="9601" y="6720"/>
                </a:lnTo>
                <a:lnTo>
                  <a:pt x="12481" y="4815"/>
                </a:lnTo>
                <a:lnTo>
                  <a:pt x="14401" y="3840"/>
                </a:lnTo>
                <a:lnTo>
                  <a:pt x="21122" y="3840"/>
                </a:lnTo>
                <a:lnTo>
                  <a:pt x="23042" y="4815"/>
                </a:lnTo>
                <a:lnTo>
                  <a:pt x="25923" y="5775"/>
                </a:lnTo>
                <a:lnTo>
                  <a:pt x="28803" y="7680"/>
                </a:lnTo>
                <a:lnTo>
                  <a:pt x="30723" y="9601"/>
                </a:lnTo>
                <a:lnTo>
                  <a:pt x="32644" y="11521"/>
                </a:lnTo>
                <a:lnTo>
                  <a:pt x="33604" y="14401"/>
                </a:lnTo>
                <a:lnTo>
                  <a:pt x="34564" y="17282"/>
                </a:lnTo>
                <a:lnTo>
                  <a:pt x="35524" y="22082"/>
                </a:lnTo>
                <a:lnTo>
                  <a:pt x="36484" y="22082"/>
                </a:lnTo>
                <a:lnTo>
                  <a:pt x="36484" y="0"/>
                </a:lnTo>
                <a:lnTo>
                  <a:pt x="35524" y="0"/>
                </a:lnTo>
                <a:lnTo>
                  <a:pt x="34564" y="1935"/>
                </a:lnTo>
                <a:lnTo>
                  <a:pt x="34564" y="2880"/>
                </a:lnTo>
                <a:lnTo>
                  <a:pt x="33604" y="2880"/>
                </a:lnTo>
                <a:lnTo>
                  <a:pt x="33604" y="3840"/>
                </a:lnTo>
                <a:lnTo>
                  <a:pt x="29763" y="3840"/>
                </a:lnTo>
                <a:lnTo>
                  <a:pt x="28803" y="2880"/>
                </a:lnTo>
                <a:lnTo>
                  <a:pt x="24963" y="975"/>
                </a:lnTo>
                <a:lnTo>
                  <a:pt x="21122" y="0"/>
                </a:lnTo>
                <a:lnTo>
                  <a:pt x="12481" y="0"/>
                </a:lnTo>
                <a:lnTo>
                  <a:pt x="7680" y="1935"/>
                </a:lnTo>
                <a:lnTo>
                  <a:pt x="4800" y="4815"/>
                </a:lnTo>
                <a:lnTo>
                  <a:pt x="960" y="8656"/>
                </a:lnTo>
                <a:lnTo>
                  <a:pt x="0" y="12496"/>
                </a:lnTo>
                <a:lnTo>
                  <a:pt x="0" y="192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9" name="object 489"/>
          <p:cNvSpPr/>
          <p:nvPr/>
        </p:nvSpPr>
        <p:spPr>
          <a:xfrm>
            <a:off x="3243011" y="7254544"/>
            <a:ext cx="25923" cy="56647"/>
          </a:xfrm>
          <a:custGeom>
            <a:avLst/>
            <a:gdLst/>
            <a:ahLst/>
            <a:cxnLst/>
            <a:rect l="l" t="t" r="r" b="b"/>
            <a:pathLst>
              <a:path w="25923" h="56647">
                <a:moveTo>
                  <a:pt x="19202" y="51846"/>
                </a:moveTo>
                <a:lnTo>
                  <a:pt x="17282" y="51846"/>
                </a:lnTo>
                <a:lnTo>
                  <a:pt x="16322" y="50886"/>
                </a:lnTo>
                <a:lnTo>
                  <a:pt x="15361" y="49926"/>
                </a:lnTo>
                <a:lnTo>
                  <a:pt x="14401" y="48966"/>
                </a:lnTo>
                <a:lnTo>
                  <a:pt x="14401" y="17282"/>
                </a:lnTo>
                <a:lnTo>
                  <a:pt x="24003" y="17282"/>
                </a:lnTo>
                <a:lnTo>
                  <a:pt x="24003" y="14401"/>
                </a:lnTo>
                <a:lnTo>
                  <a:pt x="14401" y="14401"/>
                </a:lnTo>
                <a:lnTo>
                  <a:pt x="14401" y="0"/>
                </a:lnTo>
                <a:lnTo>
                  <a:pt x="12481" y="0"/>
                </a:lnTo>
                <a:lnTo>
                  <a:pt x="11521" y="3840"/>
                </a:lnTo>
                <a:lnTo>
                  <a:pt x="10561" y="5760"/>
                </a:lnTo>
                <a:lnTo>
                  <a:pt x="9616" y="6720"/>
                </a:lnTo>
                <a:lnTo>
                  <a:pt x="8641" y="8641"/>
                </a:lnTo>
                <a:lnTo>
                  <a:pt x="6736" y="10561"/>
                </a:lnTo>
                <a:lnTo>
                  <a:pt x="4800" y="12481"/>
                </a:lnTo>
                <a:lnTo>
                  <a:pt x="3840" y="14401"/>
                </a:lnTo>
                <a:lnTo>
                  <a:pt x="1935" y="15377"/>
                </a:lnTo>
                <a:lnTo>
                  <a:pt x="0" y="16322"/>
                </a:lnTo>
                <a:lnTo>
                  <a:pt x="0" y="17282"/>
                </a:lnTo>
                <a:lnTo>
                  <a:pt x="6736" y="17282"/>
                </a:lnTo>
                <a:lnTo>
                  <a:pt x="6736" y="50886"/>
                </a:lnTo>
                <a:lnTo>
                  <a:pt x="7680" y="52806"/>
                </a:lnTo>
                <a:lnTo>
                  <a:pt x="8641" y="53766"/>
                </a:lnTo>
                <a:lnTo>
                  <a:pt x="9616" y="54726"/>
                </a:lnTo>
                <a:lnTo>
                  <a:pt x="10561" y="55686"/>
                </a:lnTo>
                <a:lnTo>
                  <a:pt x="12481" y="56647"/>
                </a:lnTo>
                <a:lnTo>
                  <a:pt x="17282" y="56647"/>
                </a:lnTo>
                <a:lnTo>
                  <a:pt x="19202" y="55686"/>
                </a:lnTo>
                <a:lnTo>
                  <a:pt x="21122" y="54726"/>
                </a:lnTo>
                <a:lnTo>
                  <a:pt x="23042" y="52806"/>
                </a:lnTo>
                <a:lnTo>
                  <a:pt x="24003" y="50886"/>
                </a:lnTo>
                <a:lnTo>
                  <a:pt x="25923" y="48005"/>
                </a:lnTo>
                <a:lnTo>
                  <a:pt x="24003" y="48005"/>
                </a:lnTo>
                <a:lnTo>
                  <a:pt x="23042" y="48966"/>
                </a:lnTo>
                <a:lnTo>
                  <a:pt x="22082" y="49926"/>
                </a:lnTo>
                <a:lnTo>
                  <a:pt x="21122" y="50886"/>
                </a:lnTo>
                <a:lnTo>
                  <a:pt x="20162" y="50886"/>
                </a:lnTo>
                <a:lnTo>
                  <a:pt x="19202" y="51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0" name="object 490"/>
          <p:cNvSpPr/>
          <p:nvPr/>
        </p:nvSpPr>
        <p:spPr>
          <a:xfrm>
            <a:off x="3272774" y="7288149"/>
            <a:ext cx="11521" cy="31683"/>
          </a:xfrm>
          <a:custGeom>
            <a:avLst/>
            <a:gdLst/>
            <a:ahLst/>
            <a:cxnLst/>
            <a:rect l="l" t="t" r="r" b="b"/>
            <a:pathLst>
              <a:path w="11521" h="31683">
                <a:moveTo>
                  <a:pt x="7680" y="10561"/>
                </a:moveTo>
                <a:lnTo>
                  <a:pt x="7680" y="8641"/>
                </a:lnTo>
                <a:lnTo>
                  <a:pt x="8641" y="6720"/>
                </a:lnTo>
                <a:lnTo>
                  <a:pt x="9601" y="5760"/>
                </a:lnTo>
                <a:lnTo>
                  <a:pt x="11521" y="0"/>
                </a:lnTo>
                <a:lnTo>
                  <a:pt x="7680" y="1920"/>
                </a:lnTo>
                <a:lnTo>
                  <a:pt x="7680" y="10561"/>
                </a:lnTo>
                <a:close/>
              </a:path>
              <a:path w="11521" h="31683">
                <a:moveTo>
                  <a:pt x="24003" y="-20162"/>
                </a:moveTo>
                <a:lnTo>
                  <a:pt x="21122" y="-21122"/>
                </a:lnTo>
                <a:lnTo>
                  <a:pt x="12481" y="-21122"/>
                </a:lnTo>
                <a:lnTo>
                  <a:pt x="8641" y="-19202"/>
                </a:lnTo>
                <a:lnTo>
                  <a:pt x="5760" y="-17282"/>
                </a:lnTo>
                <a:lnTo>
                  <a:pt x="2880" y="-15361"/>
                </a:lnTo>
                <a:lnTo>
                  <a:pt x="1920" y="-12481"/>
                </a:lnTo>
                <a:lnTo>
                  <a:pt x="1920" y="-7680"/>
                </a:lnTo>
                <a:lnTo>
                  <a:pt x="2880" y="-6720"/>
                </a:lnTo>
                <a:lnTo>
                  <a:pt x="3840" y="-5760"/>
                </a:lnTo>
                <a:lnTo>
                  <a:pt x="7680" y="-5760"/>
                </a:lnTo>
                <a:lnTo>
                  <a:pt x="8641" y="-6720"/>
                </a:lnTo>
                <a:lnTo>
                  <a:pt x="9601" y="-7680"/>
                </a:lnTo>
                <a:lnTo>
                  <a:pt x="9601" y="-15361"/>
                </a:lnTo>
                <a:lnTo>
                  <a:pt x="11521" y="-16322"/>
                </a:lnTo>
                <a:lnTo>
                  <a:pt x="12481" y="-17282"/>
                </a:lnTo>
                <a:lnTo>
                  <a:pt x="13441" y="-18227"/>
                </a:lnTo>
                <a:lnTo>
                  <a:pt x="18242" y="-18227"/>
                </a:lnTo>
                <a:lnTo>
                  <a:pt x="20162" y="-17282"/>
                </a:lnTo>
                <a:lnTo>
                  <a:pt x="21122" y="-15361"/>
                </a:lnTo>
                <a:lnTo>
                  <a:pt x="23042" y="-14401"/>
                </a:lnTo>
                <a:lnTo>
                  <a:pt x="24003" y="-11521"/>
                </a:lnTo>
                <a:lnTo>
                  <a:pt x="24003" y="-4800"/>
                </a:lnTo>
                <a:lnTo>
                  <a:pt x="16322" y="-2880"/>
                </a:lnTo>
                <a:lnTo>
                  <a:pt x="11521" y="0"/>
                </a:lnTo>
                <a:lnTo>
                  <a:pt x="9601" y="5760"/>
                </a:lnTo>
                <a:lnTo>
                  <a:pt x="10561" y="3840"/>
                </a:lnTo>
                <a:lnTo>
                  <a:pt x="12481" y="2880"/>
                </a:lnTo>
                <a:lnTo>
                  <a:pt x="14401" y="1920"/>
                </a:lnTo>
                <a:lnTo>
                  <a:pt x="16322" y="960"/>
                </a:lnTo>
                <a:lnTo>
                  <a:pt x="19202" y="-960"/>
                </a:lnTo>
                <a:lnTo>
                  <a:pt x="24003" y="-2880"/>
                </a:lnTo>
                <a:lnTo>
                  <a:pt x="24003" y="13441"/>
                </a:lnTo>
                <a:lnTo>
                  <a:pt x="20162" y="16322"/>
                </a:lnTo>
                <a:lnTo>
                  <a:pt x="16322" y="18242"/>
                </a:lnTo>
                <a:lnTo>
                  <a:pt x="12481" y="18242"/>
                </a:lnTo>
                <a:lnTo>
                  <a:pt x="11521" y="17282"/>
                </a:lnTo>
                <a:lnTo>
                  <a:pt x="9601" y="16322"/>
                </a:lnTo>
                <a:lnTo>
                  <a:pt x="8641" y="14401"/>
                </a:lnTo>
                <a:lnTo>
                  <a:pt x="7680" y="12481"/>
                </a:lnTo>
                <a:lnTo>
                  <a:pt x="7680" y="1920"/>
                </a:lnTo>
                <a:lnTo>
                  <a:pt x="4800" y="2880"/>
                </a:lnTo>
                <a:lnTo>
                  <a:pt x="2880" y="4800"/>
                </a:lnTo>
                <a:lnTo>
                  <a:pt x="1920" y="7680"/>
                </a:lnTo>
                <a:lnTo>
                  <a:pt x="960" y="8641"/>
                </a:lnTo>
                <a:lnTo>
                  <a:pt x="0" y="10561"/>
                </a:lnTo>
                <a:lnTo>
                  <a:pt x="0" y="16322"/>
                </a:lnTo>
                <a:lnTo>
                  <a:pt x="960" y="18242"/>
                </a:lnTo>
                <a:lnTo>
                  <a:pt x="2880" y="20162"/>
                </a:lnTo>
                <a:lnTo>
                  <a:pt x="4800" y="22082"/>
                </a:lnTo>
                <a:lnTo>
                  <a:pt x="7680" y="23042"/>
                </a:lnTo>
                <a:lnTo>
                  <a:pt x="13441" y="23042"/>
                </a:lnTo>
                <a:lnTo>
                  <a:pt x="15361" y="22082"/>
                </a:lnTo>
                <a:lnTo>
                  <a:pt x="16322" y="22082"/>
                </a:lnTo>
                <a:lnTo>
                  <a:pt x="19202" y="20162"/>
                </a:lnTo>
                <a:lnTo>
                  <a:pt x="24003" y="16322"/>
                </a:lnTo>
                <a:lnTo>
                  <a:pt x="24003" y="21122"/>
                </a:lnTo>
                <a:lnTo>
                  <a:pt x="24963" y="22082"/>
                </a:lnTo>
                <a:lnTo>
                  <a:pt x="25923" y="23042"/>
                </a:lnTo>
                <a:lnTo>
                  <a:pt x="31683" y="23042"/>
                </a:lnTo>
                <a:lnTo>
                  <a:pt x="34564" y="21122"/>
                </a:lnTo>
                <a:lnTo>
                  <a:pt x="38404" y="16322"/>
                </a:lnTo>
                <a:lnTo>
                  <a:pt x="38404" y="14401"/>
                </a:lnTo>
                <a:lnTo>
                  <a:pt x="36484" y="15361"/>
                </a:lnTo>
                <a:lnTo>
                  <a:pt x="35524" y="17282"/>
                </a:lnTo>
                <a:lnTo>
                  <a:pt x="31683" y="17282"/>
                </a:lnTo>
                <a:lnTo>
                  <a:pt x="31683" y="15361"/>
                </a:lnTo>
                <a:lnTo>
                  <a:pt x="30723" y="14401"/>
                </a:lnTo>
                <a:lnTo>
                  <a:pt x="30723" y="-14401"/>
                </a:lnTo>
                <a:lnTo>
                  <a:pt x="29763" y="-16322"/>
                </a:lnTo>
                <a:lnTo>
                  <a:pt x="27843" y="-18227"/>
                </a:lnTo>
                <a:lnTo>
                  <a:pt x="25923" y="-19202"/>
                </a:lnTo>
                <a:lnTo>
                  <a:pt x="24003" y="-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1" name="object 491"/>
          <p:cNvSpPr/>
          <p:nvPr/>
        </p:nvSpPr>
        <p:spPr>
          <a:xfrm>
            <a:off x="3319820" y="7304471"/>
            <a:ext cx="34564" cy="26883"/>
          </a:xfrm>
          <a:custGeom>
            <a:avLst/>
            <a:gdLst/>
            <a:ahLst/>
            <a:cxnLst/>
            <a:rect l="l" t="t" r="r" b="b"/>
            <a:pathLst>
              <a:path w="34564" h="26883">
                <a:moveTo>
                  <a:pt x="29748" y="16322"/>
                </a:moveTo>
                <a:lnTo>
                  <a:pt x="27843" y="18242"/>
                </a:lnTo>
                <a:lnTo>
                  <a:pt x="24947" y="20162"/>
                </a:lnTo>
                <a:lnTo>
                  <a:pt x="21107" y="21122"/>
                </a:lnTo>
                <a:lnTo>
                  <a:pt x="9601" y="21122"/>
                </a:lnTo>
                <a:lnTo>
                  <a:pt x="4800" y="20162"/>
                </a:lnTo>
                <a:lnTo>
                  <a:pt x="1920" y="18242"/>
                </a:lnTo>
                <a:lnTo>
                  <a:pt x="0" y="17282"/>
                </a:lnTo>
                <a:lnTo>
                  <a:pt x="0" y="24963"/>
                </a:lnTo>
                <a:lnTo>
                  <a:pt x="4800" y="26883"/>
                </a:lnTo>
                <a:lnTo>
                  <a:pt x="19202" y="26883"/>
                </a:lnTo>
                <a:lnTo>
                  <a:pt x="24947" y="24002"/>
                </a:lnTo>
                <a:lnTo>
                  <a:pt x="29748" y="20162"/>
                </a:lnTo>
                <a:lnTo>
                  <a:pt x="32628" y="17282"/>
                </a:lnTo>
                <a:lnTo>
                  <a:pt x="34564" y="13441"/>
                </a:lnTo>
                <a:lnTo>
                  <a:pt x="34564" y="7680"/>
                </a:lnTo>
                <a:lnTo>
                  <a:pt x="33588" y="5760"/>
                </a:lnTo>
                <a:lnTo>
                  <a:pt x="31668" y="3840"/>
                </a:lnTo>
                <a:lnTo>
                  <a:pt x="30723" y="1920"/>
                </a:lnTo>
                <a:lnTo>
                  <a:pt x="27843" y="960"/>
                </a:lnTo>
                <a:lnTo>
                  <a:pt x="24947" y="960"/>
                </a:lnTo>
                <a:lnTo>
                  <a:pt x="23042" y="0"/>
                </a:lnTo>
                <a:lnTo>
                  <a:pt x="6720" y="0"/>
                </a:lnTo>
                <a:lnTo>
                  <a:pt x="7680" y="6720"/>
                </a:lnTo>
                <a:lnTo>
                  <a:pt x="12481" y="6720"/>
                </a:lnTo>
                <a:lnTo>
                  <a:pt x="19202" y="7680"/>
                </a:lnTo>
                <a:lnTo>
                  <a:pt x="27843" y="7680"/>
                </a:lnTo>
                <a:lnTo>
                  <a:pt x="28788" y="8641"/>
                </a:lnTo>
                <a:lnTo>
                  <a:pt x="30723" y="9601"/>
                </a:lnTo>
                <a:lnTo>
                  <a:pt x="31668" y="10561"/>
                </a:lnTo>
                <a:lnTo>
                  <a:pt x="31668" y="14401"/>
                </a:lnTo>
                <a:lnTo>
                  <a:pt x="29748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2" name="object 492"/>
          <p:cNvSpPr/>
          <p:nvPr/>
        </p:nvSpPr>
        <p:spPr>
          <a:xfrm>
            <a:off x="3312139" y="7267026"/>
            <a:ext cx="43190" cy="62407"/>
          </a:xfrm>
          <a:custGeom>
            <a:avLst/>
            <a:gdLst/>
            <a:ahLst/>
            <a:cxnLst/>
            <a:rect l="l" t="t" r="r" b="b"/>
            <a:pathLst>
              <a:path w="43190" h="62407">
                <a:moveTo>
                  <a:pt x="7680" y="48005"/>
                </a:moveTo>
                <a:lnTo>
                  <a:pt x="8641" y="47045"/>
                </a:lnTo>
                <a:lnTo>
                  <a:pt x="9601" y="45125"/>
                </a:lnTo>
                <a:lnTo>
                  <a:pt x="11521" y="44165"/>
                </a:lnTo>
                <a:lnTo>
                  <a:pt x="15361" y="44165"/>
                </a:lnTo>
                <a:lnTo>
                  <a:pt x="14401" y="37444"/>
                </a:lnTo>
                <a:lnTo>
                  <a:pt x="12481" y="36484"/>
                </a:lnTo>
                <a:lnTo>
                  <a:pt x="11521" y="36484"/>
                </a:lnTo>
                <a:lnTo>
                  <a:pt x="10561" y="35524"/>
                </a:lnTo>
                <a:lnTo>
                  <a:pt x="10561" y="33604"/>
                </a:lnTo>
                <a:lnTo>
                  <a:pt x="11521" y="32644"/>
                </a:lnTo>
                <a:lnTo>
                  <a:pt x="11521" y="31683"/>
                </a:lnTo>
                <a:lnTo>
                  <a:pt x="12481" y="30723"/>
                </a:lnTo>
                <a:lnTo>
                  <a:pt x="11521" y="18242"/>
                </a:lnTo>
                <a:lnTo>
                  <a:pt x="11521" y="9601"/>
                </a:lnTo>
                <a:lnTo>
                  <a:pt x="12481" y="6720"/>
                </a:lnTo>
                <a:lnTo>
                  <a:pt x="14401" y="5760"/>
                </a:lnTo>
                <a:lnTo>
                  <a:pt x="15361" y="3840"/>
                </a:lnTo>
                <a:lnTo>
                  <a:pt x="17282" y="2895"/>
                </a:lnTo>
                <a:lnTo>
                  <a:pt x="22067" y="2895"/>
                </a:lnTo>
                <a:lnTo>
                  <a:pt x="24002" y="3840"/>
                </a:lnTo>
                <a:lnTo>
                  <a:pt x="25908" y="5760"/>
                </a:lnTo>
                <a:lnTo>
                  <a:pt x="27843" y="8641"/>
                </a:lnTo>
                <a:lnTo>
                  <a:pt x="28788" y="12481"/>
                </a:lnTo>
                <a:lnTo>
                  <a:pt x="28788" y="21122"/>
                </a:lnTo>
                <a:lnTo>
                  <a:pt x="27843" y="24002"/>
                </a:lnTo>
                <a:lnTo>
                  <a:pt x="26883" y="24963"/>
                </a:lnTo>
                <a:lnTo>
                  <a:pt x="24963" y="26883"/>
                </a:lnTo>
                <a:lnTo>
                  <a:pt x="23042" y="27843"/>
                </a:lnTo>
                <a:lnTo>
                  <a:pt x="21122" y="27843"/>
                </a:lnTo>
                <a:lnTo>
                  <a:pt x="20162" y="29763"/>
                </a:lnTo>
                <a:lnTo>
                  <a:pt x="25908" y="29763"/>
                </a:lnTo>
                <a:lnTo>
                  <a:pt x="29748" y="28803"/>
                </a:lnTo>
                <a:lnTo>
                  <a:pt x="32628" y="25923"/>
                </a:lnTo>
                <a:lnTo>
                  <a:pt x="35524" y="23042"/>
                </a:lnTo>
                <a:lnTo>
                  <a:pt x="37429" y="20162"/>
                </a:lnTo>
                <a:lnTo>
                  <a:pt x="37429" y="12481"/>
                </a:lnTo>
                <a:lnTo>
                  <a:pt x="36469" y="9601"/>
                </a:lnTo>
                <a:lnTo>
                  <a:pt x="34564" y="7680"/>
                </a:lnTo>
                <a:lnTo>
                  <a:pt x="42245" y="7680"/>
                </a:lnTo>
                <a:lnTo>
                  <a:pt x="42245" y="6720"/>
                </a:lnTo>
                <a:lnTo>
                  <a:pt x="43190" y="6720"/>
                </a:lnTo>
                <a:lnTo>
                  <a:pt x="43190" y="3840"/>
                </a:lnTo>
                <a:lnTo>
                  <a:pt x="30723" y="3840"/>
                </a:lnTo>
                <a:lnTo>
                  <a:pt x="27843" y="960"/>
                </a:lnTo>
                <a:lnTo>
                  <a:pt x="24963" y="0"/>
                </a:lnTo>
                <a:lnTo>
                  <a:pt x="15361" y="0"/>
                </a:lnTo>
                <a:lnTo>
                  <a:pt x="11521" y="1920"/>
                </a:lnTo>
                <a:lnTo>
                  <a:pt x="8641" y="4800"/>
                </a:lnTo>
                <a:lnTo>
                  <a:pt x="5760" y="7680"/>
                </a:lnTo>
                <a:lnTo>
                  <a:pt x="3840" y="11521"/>
                </a:lnTo>
                <a:lnTo>
                  <a:pt x="3840" y="18242"/>
                </a:lnTo>
                <a:lnTo>
                  <a:pt x="4800" y="21122"/>
                </a:lnTo>
                <a:lnTo>
                  <a:pt x="5760" y="23042"/>
                </a:lnTo>
                <a:lnTo>
                  <a:pt x="7680" y="24963"/>
                </a:lnTo>
                <a:lnTo>
                  <a:pt x="9601" y="26883"/>
                </a:lnTo>
                <a:lnTo>
                  <a:pt x="11521" y="28803"/>
                </a:lnTo>
                <a:lnTo>
                  <a:pt x="8641" y="30723"/>
                </a:lnTo>
                <a:lnTo>
                  <a:pt x="6720" y="32644"/>
                </a:lnTo>
                <a:lnTo>
                  <a:pt x="5760" y="34564"/>
                </a:lnTo>
                <a:lnTo>
                  <a:pt x="4800" y="35524"/>
                </a:lnTo>
                <a:lnTo>
                  <a:pt x="4800" y="40325"/>
                </a:lnTo>
                <a:lnTo>
                  <a:pt x="5760" y="41285"/>
                </a:lnTo>
                <a:lnTo>
                  <a:pt x="7680" y="42245"/>
                </a:lnTo>
                <a:lnTo>
                  <a:pt x="8641" y="43205"/>
                </a:lnTo>
                <a:lnTo>
                  <a:pt x="5760" y="46085"/>
                </a:lnTo>
                <a:lnTo>
                  <a:pt x="3840" y="48005"/>
                </a:lnTo>
                <a:lnTo>
                  <a:pt x="2880" y="49926"/>
                </a:lnTo>
                <a:lnTo>
                  <a:pt x="960" y="51846"/>
                </a:lnTo>
                <a:lnTo>
                  <a:pt x="960" y="53766"/>
                </a:lnTo>
                <a:lnTo>
                  <a:pt x="0" y="54726"/>
                </a:lnTo>
                <a:lnTo>
                  <a:pt x="0" y="56647"/>
                </a:lnTo>
                <a:lnTo>
                  <a:pt x="1920" y="58567"/>
                </a:lnTo>
                <a:lnTo>
                  <a:pt x="3840" y="60487"/>
                </a:lnTo>
                <a:lnTo>
                  <a:pt x="7680" y="62407"/>
                </a:lnTo>
                <a:lnTo>
                  <a:pt x="7680" y="54726"/>
                </a:lnTo>
                <a:lnTo>
                  <a:pt x="6720" y="53766"/>
                </a:lnTo>
                <a:lnTo>
                  <a:pt x="6720" y="50886"/>
                </a:lnTo>
                <a:lnTo>
                  <a:pt x="7680" y="48966"/>
                </a:lnTo>
                <a:lnTo>
                  <a:pt x="7680" y="480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3" name="object 493"/>
          <p:cNvSpPr/>
          <p:nvPr/>
        </p:nvSpPr>
        <p:spPr>
          <a:xfrm>
            <a:off x="3323661" y="7285268"/>
            <a:ext cx="9601" cy="12481"/>
          </a:xfrm>
          <a:custGeom>
            <a:avLst/>
            <a:gdLst/>
            <a:ahLst/>
            <a:cxnLst/>
            <a:rect l="l" t="t" r="r" b="b"/>
            <a:pathLst>
              <a:path w="9601" h="12481">
                <a:moveTo>
                  <a:pt x="0" y="0"/>
                </a:moveTo>
                <a:lnTo>
                  <a:pt x="960" y="12481"/>
                </a:lnTo>
                <a:lnTo>
                  <a:pt x="2880" y="10561"/>
                </a:lnTo>
                <a:lnTo>
                  <a:pt x="4800" y="11521"/>
                </a:lnTo>
                <a:lnTo>
                  <a:pt x="8641" y="11521"/>
                </a:lnTo>
                <a:lnTo>
                  <a:pt x="9601" y="9601"/>
                </a:lnTo>
                <a:lnTo>
                  <a:pt x="6720" y="9601"/>
                </a:lnTo>
                <a:lnTo>
                  <a:pt x="4800" y="8641"/>
                </a:lnTo>
                <a:lnTo>
                  <a:pt x="3840" y="6720"/>
                </a:lnTo>
                <a:lnTo>
                  <a:pt x="960" y="384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4" name="object 494"/>
          <p:cNvSpPr/>
          <p:nvPr/>
        </p:nvSpPr>
        <p:spPr>
          <a:xfrm>
            <a:off x="3367811" y="7267026"/>
            <a:ext cx="9601" cy="6720"/>
          </a:xfrm>
          <a:custGeom>
            <a:avLst/>
            <a:gdLst/>
            <a:ahLst/>
            <a:cxnLst/>
            <a:rect l="l" t="t" r="r" b="b"/>
            <a:pathLst>
              <a:path w="9601" h="6720">
                <a:moveTo>
                  <a:pt x="4800" y="0"/>
                </a:moveTo>
                <a:lnTo>
                  <a:pt x="0" y="2895"/>
                </a:lnTo>
                <a:lnTo>
                  <a:pt x="960" y="6720"/>
                </a:lnTo>
                <a:lnTo>
                  <a:pt x="2880" y="4800"/>
                </a:lnTo>
                <a:lnTo>
                  <a:pt x="4800" y="3840"/>
                </a:lnTo>
                <a:lnTo>
                  <a:pt x="7680" y="3840"/>
                </a:lnTo>
                <a:lnTo>
                  <a:pt x="9601" y="0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5" name="object 495"/>
          <p:cNvSpPr/>
          <p:nvPr/>
        </p:nvSpPr>
        <p:spPr>
          <a:xfrm>
            <a:off x="3358210" y="7267026"/>
            <a:ext cx="35524" cy="45125"/>
          </a:xfrm>
          <a:custGeom>
            <a:avLst/>
            <a:gdLst/>
            <a:ahLst/>
            <a:cxnLst/>
            <a:rect l="l" t="t" r="r" b="b"/>
            <a:pathLst>
              <a:path w="35524" h="45125">
                <a:moveTo>
                  <a:pt x="23042" y="5760"/>
                </a:moveTo>
                <a:lnTo>
                  <a:pt x="24003" y="7680"/>
                </a:lnTo>
                <a:lnTo>
                  <a:pt x="24963" y="9601"/>
                </a:lnTo>
                <a:lnTo>
                  <a:pt x="25923" y="10561"/>
                </a:lnTo>
                <a:lnTo>
                  <a:pt x="25923" y="14401"/>
                </a:lnTo>
                <a:lnTo>
                  <a:pt x="6720" y="14401"/>
                </a:lnTo>
                <a:lnTo>
                  <a:pt x="6720" y="11521"/>
                </a:lnTo>
                <a:lnTo>
                  <a:pt x="8641" y="8641"/>
                </a:lnTo>
                <a:lnTo>
                  <a:pt x="10561" y="6720"/>
                </a:lnTo>
                <a:lnTo>
                  <a:pt x="9601" y="2895"/>
                </a:lnTo>
                <a:lnTo>
                  <a:pt x="5760" y="6720"/>
                </a:lnTo>
                <a:lnTo>
                  <a:pt x="1920" y="10561"/>
                </a:lnTo>
                <a:lnTo>
                  <a:pt x="0" y="16322"/>
                </a:lnTo>
                <a:lnTo>
                  <a:pt x="0" y="29763"/>
                </a:lnTo>
                <a:lnTo>
                  <a:pt x="1920" y="35524"/>
                </a:lnTo>
                <a:lnTo>
                  <a:pt x="5760" y="39364"/>
                </a:lnTo>
                <a:lnTo>
                  <a:pt x="9601" y="43205"/>
                </a:lnTo>
                <a:lnTo>
                  <a:pt x="13441" y="45125"/>
                </a:lnTo>
                <a:lnTo>
                  <a:pt x="23042" y="45125"/>
                </a:lnTo>
                <a:lnTo>
                  <a:pt x="26883" y="43205"/>
                </a:lnTo>
                <a:lnTo>
                  <a:pt x="29763" y="40325"/>
                </a:lnTo>
                <a:lnTo>
                  <a:pt x="33604" y="36484"/>
                </a:lnTo>
                <a:lnTo>
                  <a:pt x="35524" y="32644"/>
                </a:lnTo>
                <a:lnTo>
                  <a:pt x="35524" y="28803"/>
                </a:lnTo>
                <a:lnTo>
                  <a:pt x="34564" y="27843"/>
                </a:lnTo>
                <a:lnTo>
                  <a:pt x="32644" y="30723"/>
                </a:lnTo>
                <a:lnTo>
                  <a:pt x="31683" y="33604"/>
                </a:lnTo>
                <a:lnTo>
                  <a:pt x="28803" y="35524"/>
                </a:lnTo>
                <a:lnTo>
                  <a:pt x="26883" y="36484"/>
                </a:lnTo>
                <a:lnTo>
                  <a:pt x="24963" y="37444"/>
                </a:lnTo>
                <a:lnTo>
                  <a:pt x="18242" y="37444"/>
                </a:lnTo>
                <a:lnTo>
                  <a:pt x="14401" y="35524"/>
                </a:lnTo>
                <a:lnTo>
                  <a:pt x="11521" y="32644"/>
                </a:lnTo>
                <a:lnTo>
                  <a:pt x="8641" y="28803"/>
                </a:lnTo>
                <a:lnTo>
                  <a:pt x="6720" y="24002"/>
                </a:lnTo>
                <a:lnTo>
                  <a:pt x="6720" y="17282"/>
                </a:lnTo>
                <a:lnTo>
                  <a:pt x="35524" y="17282"/>
                </a:lnTo>
                <a:lnTo>
                  <a:pt x="35524" y="12481"/>
                </a:lnTo>
                <a:lnTo>
                  <a:pt x="34564" y="8641"/>
                </a:lnTo>
                <a:lnTo>
                  <a:pt x="31683" y="4800"/>
                </a:lnTo>
                <a:lnTo>
                  <a:pt x="27843" y="1920"/>
                </a:lnTo>
                <a:lnTo>
                  <a:pt x="24003" y="0"/>
                </a:lnTo>
                <a:lnTo>
                  <a:pt x="19202" y="0"/>
                </a:lnTo>
                <a:lnTo>
                  <a:pt x="17282" y="3840"/>
                </a:lnTo>
                <a:lnTo>
                  <a:pt x="20162" y="3840"/>
                </a:lnTo>
                <a:lnTo>
                  <a:pt x="22082" y="4800"/>
                </a:lnTo>
                <a:lnTo>
                  <a:pt x="23042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6" name="object 496"/>
          <p:cNvSpPr/>
          <p:nvPr/>
        </p:nvSpPr>
        <p:spPr>
          <a:xfrm>
            <a:off x="3293573" y="7095195"/>
            <a:ext cx="1284" cy="36031"/>
          </a:xfrm>
          <a:custGeom>
            <a:avLst/>
            <a:gdLst/>
            <a:ahLst/>
            <a:cxnLst/>
            <a:rect l="l" t="t" r="r" b="b"/>
            <a:pathLst>
              <a:path w="1284" h="36031">
                <a:moveTo>
                  <a:pt x="638" y="3288"/>
                </a:moveTo>
                <a:lnTo>
                  <a:pt x="0" y="23123"/>
                </a:lnTo>
                <a:lnTo>
                  <a:pt x="849" y="36031"/>
                </a:lnTo>
                <a:lnTo>
                  <a:pt x="1284" y="0"/>
                </a:lnTo>
                <a:lnTo>
                  <a:pt x="638" y="3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7" name="object 497"/>
          <p:cNvSpPr/>
          <p:nvPr/>
        </p:nvSpPr>
        <p:spPr>
          <a:xfrm>
            <a:off x="3291017" y="7095195"/>
            <a:ext cx="1566" cy="28718"/>
          </a:xfrm>
          <a:custGeom>
            <a:avLst/>
            <a:gdLst/>
            <a:ahLst/>
            <a:cxnLst/>
            <a:rect l="l" t="t" r="r" b="b"/>
            <a:pathLst>
              <a:path w="1566" h="28718">
                <a:moveTo>
                  <a:pt x="722" y="28718"/>
                </a:moveTo>
                <a:lnTo>
                  <a:pt x="1566" y="15943"/>
                </a:lnTo>
                <a:lnTo>
                  <a:pt x="960" y="10561"/>
                </a:lnTo>
                <a:lnTo>
                  <a:pt x="960" y="4800"/>
                </a:lnTo>
                <a:lnTo>
                  <a:pt x="0" y="0"/>
                </a:lnTo>
                <a:lnTo>
                  <a:pt x="722" y="287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8" name="object 498"/>
          <p:cNvSpPr/>
          <p:nvPr/>
        </p:nvSpPr>
        <p:spPr>
          <a:xfrm>
            <a:off x="3290056" y="7136480"/>
            <a:ext cx="4800" cy="16306"/>
          </a:xfrm>
          <a:custGeom>
            <a:avLst/>
            <a:gdLst/>
            <a:ahLst/>
            <a:cxnLst/>
            <a:rect l="l" t="t" r="r" b="b"/>
            <a:pathLst>
              <a:path w="4800" h="16306">
                <a:moveTo>
                  <a:pt x="0" y="14401"/>
                </a:moveTo>
                <a:lnTo>
                  <a:pt x="0" y="15346"/>
                </a:lnTo>
                <a:lnTo>
                  <a:pt x="1920" y="16306"/>
                </a:lnTo>
                <a:lnTo>
                  <a:pt x="3840" y="16306"/>
                </a:lnTo>
                <a:lnTo>
                  <a:pt x="4800" y="15346"/>
                </a:lnTo>
                <a:lnTo>
                  <a:pt x="4800" y="14401"/>
                </a:lnTo>
                <a:lnTo>
                  <a:pt x="960" y="0"/>
                </a:lnTo>
                <a:lnTo>
                  <a:pt x="960" y="6720"/>
                </a:lnTo>
                <a:lnTo>
                  <a:pt x="0" y="0"/>
                </a:lnTo>
                <a:lnTo>
                  <a:pt x="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9" name="object 499"/>
          <p:cNvSpPr/>
          <p:nvPr/>
        </p:nvSpPr>
        <p:spPr>
          <a:xfrm>
            <a:off x="3280455" y="7081753"/>
            <a:ext cx="960" cy="960"/>
          </a:xfrm>
          <a:custGeom>
            <a:avLst/>
            <a:gdLst/>
            <a:ahLst/>
            <a:cxnLst/>
            <a:rect l="l" t="t" r="r" b="b"/>
            <a:pathLst>
              <a:path w="960" h="960">
                <a:moveTo>
                  <a:pt x="960" y="960"/>
                </a:moveTo>
                <a:lnTo>
                  <a:pt x="960" y="0"/>
                </a:lnTo>
                <a:lnTo>
                  <a:pt x="0" y="0"/>
                </a:lnTo>
                <a:lnTo>
                  <a:pt x="9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0" name="object 500"/>
          <p:cNvSpPr/>
          <p:nvPr/>
        </p:nvSpPr>
        <p:spPr>
          <a:xfrm>
            <a:off x="3084621" y="7007839"/>
            <a:ext cx="416631" cy="143042"/>
          </a:xfrm>
          <a:custGeom>
            <a:avLst/>
            <a:gdLst/>
            <a:ahLst/>
            <a:cxnLst/>
            <a:rect l="l" t="t" r="r" b="b"/>
            <a:pathLst>
              <a:path w="416631" h="143042">
                <a:moveTo>
                  <a:pt x="217916" y="70073"/>
                </a:moveTo>
                <a:lnTo>
                  <a:pt x="214076" y="73913"/>
                </a:lnTo>
                <a:lnTo>
                  <a:pt x="212156" y="79674"/>
                </a:lnTo>
                <a:lnTo>
                  <a:pt x="210235" y="87355"/>
                </a:lnTo>
                <a:lnTo>
                  <a:pt x="209800" y="123386"/>
                </a:lnTo>
                <a:lnTo>
                  <a:pt x="208951" y="110479"/>
                </a:lnTo>
                <a:lnTo>
                  <a:pt x="209589" y="90644"/>
                </a:lnTo>
                <a:lnTo>
                  <a:pt x="208000" y="102996"/>
                </a:lnTo>
                <a:lnTo>
                  <a:pt x="207355" y="97916"/>
                </a:lnTo>
                <a:lnTo>
                  <a:pt x="207961" y="103298"/>
                </a:lnTo>
                <a:lnTo>
                  <a:pt x="207117" y="116074"/>
                </a:lnTo>
                <a:lnTo>
                  <a:pt x="206395" y="87355"/>
                </a:lnTo>
                <a:lnTo>
                  <a:pt x="205435" y="82555"/>
                </a:lnTo>
                <a:lnTo>
                  <a:pt x="203514" y="76794"/>
                </a:lnTo>
                <a:lnTo>
                  <a:pt x="201594" y="71993"/>
                </a:lnTo>
                <a:lnTo>
                  <a:pt x="199674" y="71033"/>
                </a:lnTo>
                <a:lnTo>
                  <a:pt x="199674" y="70073"/>
                </a:lnTo>
                <a:lnTo>
                  <a:pt x="198714" y="70073"/>
                </a:lnTo>
                <a:lnTo>
                  <a:pt x="197754" y="69113"/>
                </a:lnTo>
                <a:lnTo>
                  <a:pt x="13441" y="69113"/>
                </a:lnTo>
                <a:lnTo>
                  <a:pt x="12481" y="68153"/>
                </a:lnTo>
                <a:lnTo>
                  <a:pt x="11521" y="64312"/>
                </a:lnTo>
                <a:lnTo>
                  <a:pt x="8641" y="58567"/>
                </a:lnTo>
                <a:lnTo>
                  <a:pt x="8641" y="54726"/>
                </a:lnTo>
                <a:lnTo>
                  <a:pt x="7680" y="49910"/>
                </a:lnTo>
                <a:lnTo>
                  <a:pt x="6720" y="45125"/>
                </a:lnTo>
                <a:lnTo>
                  <a:pt x="5879" y="39927"/>
                </a:lnTo>
                <a:lnTo>
                  <a:pt x="4935" y="26991"/>
                </a:lnTo>
                <a:lnTo>
                  <a:pt x="4800" y="14401"/>
                </a:lnTo>
                <a:lnTo>
                  <a:pt x="4800" y="0"/>
                </a:lnTo>
                <a:lnTo>
                  <a:pt x="0" y="0"/>
                </a:lnTo>
                <a:lnTo>
                  <a:pt x="0" y="8074"/>
                </a:lnTo>
                <a:lnTo>
                  <a:pt x="183" y="19066"/>
                </a:lnTo>
                <a:lnTo>
                  <a:pt x="921" y="33012"/>
                </a:lnTo>
                <a:lnTo>
                  <a:pt x="2527" y="47757"/>
                </a:lnTo>
                <a:lnTo>
                  <a:pt x="5316" y="61149"/>
                </a:lnTo>
                <a:lnTo>
                  <a:pt x="9601" y="71033"/>
                </a:lnTo>
                <a:lnTo>
                  <a:pt x="10561" y="71993"/>
                </a:lnTo>
                <a:lnTo>
                  <a:pt x="10561" y="72953"/>
                </a:lnTo>
                <a:lnTo>
                  <a:pt x="12481" y="72953"/>
                </a:lnTo>
                <a:lnTo>
                  <a:pt x="12481" y="73913"/>
                </a:lnTo>
                <a:lnTo>
                  <a:pt x="196794" y="73913"/>
                </a:lnTo>
                <a:lnTo>
                  <a:pt x="196794" y="74874"/>
                </a:lnTo>
                <a:lnTo>
                  <a:pt x="197754" y="74874"/>
                </a:lnTo>
                <a:lnTo>
                  <a:pt x="199674" y="78714"/>
                </a:lnTo>
                <a:lnTo>
                  <a:pt x="200634" y="83515"/>
                </a:lnTo>
                <a:lnTo>
                  <a:pt x="201594" y="88315"/>
                </a:lnTo>
                <a:lnTo>
                  <a:pt x="202554" y="93116"/>
                </a:lnTo>
                <a:lnTo>
                  <a:pt x="202554" y="97916"/>
                </a:lnTo>
                <a:lnTo>
                  <a:pt x="203409" y="103171"/>
                </a:lnTo>
                <a:lnTo>
                  <a:pt x="204536" y="116078"/>
                </a:lnTo>
                <a:lnTo>
                  <a:pt x="205435" y="128640"/>
                </a:lnTo>
                <a:lnTo>
                  <a:pt x="206395" y="135361"/>
                </a:lnTo>
                <a:lnTo>
                  <a:pt x="206395" y="128640"/>
                </a:lnTo>
                <a:lnTo>
                  <a:pt x="210235" y="143042"/>
                </a:lnTo>
                <a:lnTo>
                  <a:pt x="210235" y="128640"/>
                </a:lnTo>
                <a:lnTo>
                  <a:pt x="210745" y="123189"/>
                </a:lnTo>
                <a:lnTo>
                  <a:pt x="211930" y="111013"/>
                </a:lnTo>
                <a:lnTo>
                  <a:pt x="213116" y="97916"/>
                </a:lnTo>
                <a:lnTo>
                  <a:pt x="214076" y="93116"/>
                </a:lnTo>
                <a:lnTo>
                  <a:pt x="215036" y="88315"/>
                </a:lnTo>
                <a:lnTo>
                  <a:pt x="215996" y="83515"/>
                </a:lnTo>
                <a:lnTo>
                  <a:pt x="216956" y="78714"/>
                </a:lnTo>
                <a:lnTo>
                  <a:pt x="218876" y="74874"/>
                </a:lnTo>
                <a:lnTo>
                  <a:pt x="219837" y="74874"/>
                </a:lnTo>
                <a:lnTo>
                  <a:pt x="219837" y="73913"/>
                </a:lnTo>
                <a:lnTo>
                  <a:pt x="404149" y="73913"/>
                </a:lnTo>
                <a:lnTo>
                  <a:pt x="404149" y="72953"/>
                </a:lnTo>
                <a:lnTo>
                  <a:pt x="405109" y="72953"/>
                </a:lnTo>
                <a:lnTo>
                  <a:pt x="406069" y="71993"/>
                </a:lnTo>
                <a:lnTo>
                  <a:pt x="406069" y="71033"/>
                </a:lnTo>
                <a:lnTo>
                  <a:pt x="406360" y="70664"/>
                </a:lnTo>
                <a:lnTo>
                  <a:pt x="410552" y="61135"/>
                </a:lnTo>
                <a:lnTo>
                  <a:pt x="413319" y="47535"/>
                </a:lnTo>
                <a:lnTo>
                  <a:pt x="415016" y="32401"/>
                </a:lnTo>
                <a:lnTo>
                  <a:pt x="416002" y="18270"/>
                </a:lnTo>
                <a:lnTo>
                  <a:pt x="416631" y="7680"/>
                </a:lnTo>
                <a:lnTo>
                  <a:pt x="416631" y="0"/>
                </a:lnTo>
                <a:lnTo>
                  <a:pt x="411830" y="0"/>
                </a:lnTo>
                <a:lnTo>
                  <a:pt x="411830" y="14401"/>
                </a:lnTo>
                <a:lnTo>
                  <a:pt x="411396" y="24579"/>
                </a:lnTo>
                <a:lnTo>
                  <a:pt x="409952" y="37353"/>
                </a:lnTo>
                <a:lnTo>
                  <a:pt x="407990" y="49910"/>
                </a:lnTo>
                <a:lnTo>
                  <a:pt x="407990" y="54726"/>
                </a:lnTo>
                <a:lnTo>
                  <a:pt x="407029" y="58567"/>
                </a:lnTo>
                <a:lnTo>
                  <a:pt x="406069" y="62407"/>
                </a:lnTo>
                <a:lnTo>
                  <a:pt x="405109" y="65272"/>
                </a:lnTo>
                <a:lnTo>
                  <a:pt x="403189" y="69113"/>
                </a:lnTo>
                <a:lnTo>
                  <a:pt x="217916" y="69113"/>
                </a:lnTo>
                <a:lnTo>
                  <a:pt x="217916" y="70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1" name="object 501"/>
          <p:cNvSpPr/>
          <p:nvPr/>
        </p:nvSpPr>
        <p:spPr>
          <a:xfrm>
            <a:off x="3442685" y="6667058"/>
            <a:ext cx="213116" cy="150708"/>
          </a:xfrm>
          <a:custGeom>
            <a:avLst/>
            <a:gdLst/>
            <a:ahLst/>
            <a:cxnLst/>
            <a:rect l="l" t="t" r="r" b="b"/>
            <a:pathLst>
              <a:path w="213116" h="150708">
                <a:moveTo>
                  <a:pt x="4800" y="0"/>
                </a:moveTo>
                <a:lnTo>
                  <a:pt x="0" y="0"/>
                </a:lnTo>
                <a:lnTo>
                  <a:pt x="0" y="7680"/>
                </a:lnTo>
                <a:lnTo>
                  <a:pt x="746" y="22033"/>
                </a:lnTo>
                <a:lnTo>
                  <a:pt x="1729" y="35746"/>
                </a:lnTo>
                <a:lnTo>
                  <a:pt x="3345" y="49653"/>
                </a:lnTo>
                <a:lnTo>
                  <a:pt x="5878" y="62480"/>
                </a:lnTo>
                <a:lnTo>
                  <a:pt x="9616" y="72953"/>
                </a:lnTo>
                <a:lnTo>
                  <a:pt x="11521" y="74874"/>
                </a:lnTo>
                <a:lnTo>
                  <a:pt x="11521" y="75834"/>
                </a:lnTo>
                <a:lnTo>
                  <a:pt x="12481" y="75834"/>
                </a:lnTo>
                <a:lnTo>
                  <a:pt x="13441" y="76794"/>
                </a:lnTo>
                <a:lnTo>
                  <a:pt x="198729" y="76794"/>
                </a:lnTo>
                <a:lnTo>
                  <a:pt x="203608" y="89847"/>
                </a:lnTo>
                <a:lnTo>
                  <a:pt x="206073" y="102678"/>
                </a:lnTo>
                <a:lnTo>
                  <a:pt x="207499" y="115948"/>
                </a:lnTo>
                <a:lnTo>
                  <a:pt x="208156" y="128983"/>
                </a:lnTo>
                <a:lnTo>
                  <a:pt x="208315" y="141107"/>
                </a:lnTo>
                <a:lnTo>
                  <a:pt x="208315" y="149748"/>
                </a:lnTo>
                <a:lnTo>
                  <a:pt x="209275" y="150708"/>
                </a:lnTo>
                <a:lnTo>
                  <a:pt x="212156" y="150708"/>
                </a:lnTo>
                <a:lnTo>
                  <a:pt x="213116" y="149748"/>
                </a:lnTo>
                <a:lnTo>
                  <a:pt x="213116" y="147827"/>
                </a:lnTo>
                <a:lnTo>
                  <a:pt x="208315" y="140147"/>
                </a:lnTo>
                <a:lnTo>
                  <a:pt x="209275" y="95036"/>
                </a:lnTo>
                <a:lnTo>
                  <a:pt x="207355" y="86380"/>
                </a:lnTo>
                <a:lnTo>
                  <a:pt x="207355" y="84475"/>
                </a:lnTo>
                <a:lnTo>
                  <a:pt x="204475" y="75834"/>
                </a:lnTo>
                <a:lnTo>
                  <a:pt x="202554" y="74874"/>
                </a:lnTo>
                <a:lnTo>
                  <a:pt x="202554" y="73913"/>
                </a:lnTo>
                <a:lnTo>
                  <a:pt x="201609" y="73913"/>
                </a:lnTo>
                <a:lnTo>
                  <a:pt x="201609" y="72953"/>
                </a:lnTo>
                <a:lnTo>
                  <a:pt x="200634" y="72953"/>
                </a:lnTo>
                <a:lnTo>
                  <a:pt x="199674" y="71993"/>
                </a:lnTo>
                <a:lnTo>
                  <a:pt x="14401" y="71993"/>
                </a:lnTo>
                <a:lnTo>
                  <a:pt x="13441" y="71033"/>
                </a:lnTo>
                <a:lnTo>
                  <a:pt x="9513" y="58939"/>
                </a:lnTo>
                <a:lnTo>
                  <a:pt x="7048" y="46105"/>
                </a:lnTo>
                <a:lnTo>
                  <a:pt x="5620" y="32832"/>
                </a:lnTo>
                <a:lnTo>
                  <a:pt x="4960" y="19798"/>
                </a:lnTo>
                <a:lnTo>
                  <a:pt x="4800" y="7680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2" name="object 502"/>
          <p:cNvSpPr/>
          <p:nvPr/>
        </p:nvSpPr>
        <p:spPr>
          <a:xfrm>
            <a:off x="3651001" y="6762094"/>
            <a:ext cx="4800" cy="52791"/>
          </a:xfrm>
          <a:custGeom>
            <a:avLst/>
            <a:gdLst/>
            <a:ahLst/>
            <a:cxnLst/>
            <a:rect l="l" t="t" r="r" b="b"/>
            <a:pathLst>
              <a:path w="4800" h="52791">
                <a:moveTo>
                  <a:pt x="960" y="38389"/>
                </a:moveTo>
                <a:lnTo>
                  <a:pt x="1179" y="25409"/>
                </a:lnTo>
                <a:lnTo>
                  <a:pt x="960" y="0"/>
                </a:lnTo>
                <a:lnTo>
                  <a:pt x="0" y="45110"/>
                </a:lnTo>
                <a:lnTo>
                  <a:pt x="4800" y="52791"/>
                </a:lnTo>
                <a:lnTo>
                  <a:pt x="1179" y="25409"/>
                </a:lnTo>
                <a:lnTo>
                  <a:pt x="960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3" name="object 503"/>
          <p:cNvSpPr/>
          <p:nvPr/>
        </p:nvSpPr>
        <p:spPr>
          <a:xfrm>
            <a:off x="3651961" y="6667058"/>
            <a:ext cx="212156" cy="147827"/>
          </a:xfrm>
          <a:custGeom>
            <a:avLst/>
            <a:gdLst/>
            <a:ahLst/>
            <a:cxnLst/>
            <a:rect l="l" t="t" r="r" b="b"/>
            <a:pathLst>
              <a:path w="212156" h="147827">
                <a:moveTo>
                  <a:pt x="6720" y="101757"/>
                </a:moveTo>
                <a:lnTo>
                  <a:pt x="7680" y="95996"/>
                </a:lnTo>
                <a:lnTo>
                  <a:pt x="7680" y="92156"/>
                </a:lnTo>
                <a:lnTo>
                  <a:pt x="9601" y="84475"/>
                </a:lnTo>
                <a:lnTo>
                  <a:pt x="9601" y="83515"/>
                </a:lnTo>
                <a:lnTo>
                  <a:pt x="12481" y="77754"/>
                </a:lnTo>
                <a:lnTo>
                  <a:pt x="13441" y="76794"/>
                </a:lnTo>
                <a:lnTo>
                  <a:pt x="198714" y="76794"/>
                </a:lnTo>
                <a:lnTo>
                  <a:pt x="199674" y="75834"/>
                </a:lnTo>
                <a:lnTo>
                  <a:pt x="200634" y="74874"/>
                </a:lnTo>
                <a:lnTo>
                  <a:pt x="201594" y="73913"/>
                </a:lnTo>
                <a:lnTo>
                  <a:pt x="202554" y="72953"/>
                </a:lnTo>
                <a:lnTo>
                  <a:pt x="203514" y="71993"/>
                </a:lnTo>
                <a:lnTo>
                  <a:pt x="204475" y="67193"/>
                </a:lnTo>
                <a:lnTo>
                  <a:pt x="208315" y="58552"/>
                </a:lnTo>
                <a:lnTo>
                  <a:pt x="208315" y="52791"/>
                </a:lnTo>
                <a:lnTo>
                  <a:pt x="210235" y="42230"/>
                </a:lnTo>
                <a:lnTo>
                  <a:pt x="211195" y="29748"/>
                </a:lnTo>
                <a:lnTo>
                  <a:pt x="211195" y="22067"/>
                </a:lnTo>
                <a:lnTo>
                  <a:pt x="212156" y="15361"/>
                </a:lnTo>
                <a:lnTo>
                  <a:pt x="212156" y="0"/>
                </a:lnTo>
                <a:lnTo>
                  <a:pt x="207355" y="0"/>
                </a:lnTo>
                <a:lnTo>
                  <a:pt x="207355" y="15361"/>
                </a:lnTo>
                <a:lnTo>
                  <a:pt x="206474" y="26583"/>
                </a:lnTo>
                <a:lnTo>
                  <a:pt x="205475" y="39099"/>
                </a:lnTo>
                <a:lnTo>
                  <a:pt x="204475" y="51831"/>
                </a:lnTo>
                <a:lnTo>
                  <a:pt x="203514" y="56631"/>
                </a:lnTo>
                <a:lnTo>
                  <a:pt x="202554" y="61432"/>
                </a:lnTo>
                <a:lnTo>
                  <a:pt x="201594" y="64312"/>
                </a:lnTo>
                <a:lnTo>
                  <a:pt x="199674" y="68153"/>
                </a:lnTo>
                <a:lnTo>
                  <a:pt x="197754" y="71033"/>
                </a:lnTo>
                <a:lnTo>
                  <a:pt x="197754" y="71993"/>
                </a:lnTo>
                <a:lnTo>
                  <a:pt x="12481" y="71993"/>
                </a:lnTo>
                <a:lnTo>
                  <a:pt x="11521" y="72953"/>
                </a:lnTo>
                <a:lnTo>
                  <a:pt x="10561" y="72953"/>
                </a:lnTo>
                <a:lnTo>
                  <a:pt x="10561" y="73913"/>
                </a:lnTo>
                <a:lnTo>
                  <a:pt x="9601" y="73913"/>
                </a:lnTo>
                <a:lnTo>
                  <a:pt x="9601" y="74874"/>
                </a:lnTo>
                <a:lnTo>
                  <a:pt x="8641" y="75834"/>
                </a:lnTo>
                <a:lnTo>
                  <a:pt x="6720" y="80634"/>
                </a:lnTo>
                <a:lnTo>
                  <a:pt x="4800" y="85435"/>
                </a:lnTo>
                <a:lnTo>
                  <a:pt x="3840" y="91196"/>
                </a:lnTo>
                <a:lnTo>
                  <a:pt x="1920" y="100782"/>
                </a:lnTo>
                <a:lnTo>
                  <a:pt x="1585" y="107343"/>
                </a:lnTo>
                <a:lnTo>
                  <a:pt x="1552" y="107993"/>
                </a:lnTo>
                <a:lnTo>
                  <a:pt x="1585" y="107343"/>
                </a:lnTo>
                <a:lnTo>
                  <a:pt x="0" y="95036"/>
                </a:lnTo>
                <a:lnTo>
                  <a:pt x="219" y="120445"/>
                </a:lnTo>
                <a:lnTo>
                  <a:pt x="3840" y="147827"/>
                </a:lnTo>
                <a:lnTo>
                  <a:pt x="1618" y="107595"/>
                </a:lnTo>
                <a:lnTo>
                  <a:pt x="2818" y="120374"/>
                </a:lnTo>
                <a:lnTo>
                  <a:pt x="3804" y="132958"/>
                </a:lnTo>
                <a:lnTo>
                  <a:pt x="3840" y="147827"/>
                </a:lnTo>
                <a:lnTo>
                  <a:pt x="3840" y="133426"/>
                </a:lnTo>
                <a:lnTo>
                  <a:pt x="4050" y="127050"/>
                </a:lnTo>
                <a:lnTo>
                  <a:pt x="5294" y="114399"/>
                </a:lnTo>
                <a:lnTo>
                  <a:pt x="6720" y="1017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4" name="object 504"/>
          <p:cNvSpPr/>
          <p:nvPr/>
        </p:nvSpPr>
        <p:spPr>
          <a:xfrm>
            <a:off x="3653579" y="6774653"/>
            <a:ext cx="2222" cy="40232"/>
          </a:xfrm>
          <a:custGeom>
            <a:avLst/>
            <a:gdLst/>
            <a:ahLst/>
            <a:cxnLst/>
            <a:rect l="l" t="t" r="r" b="b"/>
            <a:pathLst>
              <a:path w="2222" h="40232">
                <a:moveTo>
                  <a:pt x="1199" y="12778"/>
                </a:moveTo>
                <a:lnTo>
                  <a:pt x="0" y="0"/>
                </a:lnTo>
                <a:lnTo>
                  <a:pt x="2222" y="40232"/>
                </a:lnTo>
                <a:lnTo>
                  <a:pt x="2186" y="25363"/>
                </a:lnTo>
                <a:lnTo>
                  <a:pt x="1199" y="127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5" name="object 505"/>
          <p:cNvSpPr/>
          <p:nvPr/>
        </p:nvSpPr>
        <p:spPr>
          <a:xfrm>
            <a:off x="3442685" y="6474093"/>
            <a:ext cx="10854" cy="73181"/>
          </a:xfrm>
          <a:custGeom>
            <a:avLst/>
            <a:gdLst/>
            <a:ahLst/>
            <a:cxnLst/>
            <a:rect l="l" t="t" r="r" b="b"/>
            <a:pathLst>
              <a:path w="10854" h="73181">
                <a:moveTo>
                  <a:pt x="0" y="30719"/>
                </a:moveTo>
                <a:lnTo>
                  <a:pt x="0" y="38400"/>
                </a:lnTo>
                <a:lnTo>
                  <a:pt x="960" y="47041"/>
                </a:lnTo>
                <a:lnTo>
                  <a:pt x="5052" y="60918"/>
                </a:lnTo>
                <a:lnTo>
                  <a:pt x="10854" y="73181"/>
                </a:lnTo>
                <a:lnTo>
                  <a:pt x="5775" y="46081"/>
                </a:lnTo>
                <a:lnTo>
                  <a:pt x="4800" y="42241"/>
                </a:lnTo>
                <a:lnTo>
                  <a:pt x="4800" y="26879"/>
                </a:lnTo>
                <a:lnTo>
                  <a:pt x="8910" y="0"/>
                </a:lnTo>
                <a:lnTo>
                  <a:pt x="4060" y="12239"/>
                </a:lnTo>
                <a:lnTo>
                  <a:pt x="960" y="25919"/>
                </a:lnTo>
                <a:lnTo>
                  <a:pt x="0" y="307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6" name="object 506"/>
          <p:cNvSpPr/>
          <p:nvPr/>
        </p:nvSpPr>
        <p:spPr>
          <a:xfrm>
            <a:off x="3447486" y="6428014"/>
            <a:ext cx="169925" cy="161157"/>
          </a:xfrm>
          <a:custGeom>
            <a:avLst/>
            <a:gdLst/>
            <a:ahLst/>
            <a:cxnLst/>
            <a:rect l="l" t="t" r="r" b="b"/>
            <a:pathLst>
              <a:path w="169925" h="161157">
                <a:moveTo>
                  <a:pt x="77396" y="161157"/>
                </a:moveTo>
                <a:lnTo>
                  <a:pt x="89523" y="161037"/>
                </a:lnTo>
                <a:lnTo>
                  <a:pt x="101521" y="159433"/>
                </a:lnTo>
                <a:lnTo>
                  <a:pt x="113184" y="156361"/>
                </a:lnTo>
                <a:lnTo>
                  <a:pt x="124309" y="151835"/>
                </a:lnTo>
                <a:lnTo>
                  <a:pt x="134690" y="145869"/>
                </a:lnTo>
                <a:lnTo>
                  <a:pt x="144125" y="138477"/>
                </a:lnTo>
                <a:lnTo>
                  <a:pt x="152407" y="129674"/>
                </a:lnTo>
                <a:lnTo>
                  <a:pt x="159332" y="119474"/>
                </a:lnTo>
                <a:lnTo>
                  <a:pt x="164697" y="107892"/>
                </a:lnTo>
                <a:lnTo>
                  <a:pt x="168296" y="94942"/>
                </a:lnTo>
                <a:lnTo>
                  <a:pt x="169925" y="80638"/>
                </a:lnTo>
                <a:lnTo>
                  <a:pt x="169925" y="71997"/>
                </a:lnTo>
                <a:lnTo>
                  <a:pt x="166689" y="58318"/>
                </a:lnTo>
                <a:lnTo>
                  <a:pt x="161716" y="46078"/>
                </a:lnTo>
                <a:lnTo>
                  <a:pt x="155201" y="35278"/>
                </a:lnTo>
                <a:lnTo>
                  <a:pt x="147337" y="25919"/>
                </a:lnTo>
                <a:lnTo>
                  <a:pt x="138319" y="17999"/>
                </a:lnTo>
                <a:lnTo>
                  <a:pt x="128339" y="11519"/>
                </a:lnTo>
                <a:lnTo>
                  <a:pt x="117592" y="6479"/>
                </a:lnTo>
                <a:lnTo>
                  <a:pt x="106271" y="2879"/>
                </a:lnTo>
                <a:lnTo>
                  <a:pt x="94570" y="719"/>
                </a:lnTo>
                <a:lnTo>
                  <a:pt x="82682" y="0"/>
                </a:lnTo>
                <a:lnTo>
                  <a:pt x="70802" y="719"/>
                </a:lnTo>
                <a:lnTo>
                  <a:pt x="59122" y="2879"/>
                </a:lnTo>
                <a:lnTo>
                  <a:pt x="47837" y="6479"/>
                </a:lnTo>
                <a:lnTo>
                  <a:pt x="37140" y="11519"/>
                </a:lnTo>
                <a:lnTo>
                  <a:pt x="27226" y="17999"/>
                </a:lnTo>
                <a:lnTo>
                  <a:pt x="18286" y="25919"/>
                </a:lnTo>
                <a:lnTo>
                  <a:pt x="10516" y="35278"/>
                </a:lnTo>
                <a:lnTo>
                  <a:pt x="4109" y="46078"/>
                </a:lnTo>
                <a:lnTo>
                  <a:pt x="0" y="72957"/>
                </a:lnTo>
                <a:lnTo>
                  <a:pt x="2617" y="61216"/>
                </a:lnTo>
                <a:lnTo>
                  <a:pt x="7243" y="49162"/>
                </a:lnTo>
                <a:lnTo>
                  <a:pt x="13426" y="38560"/>
                </a:lnTo>
                <a:lnTo>
                  <a:pt x="20968" y="29404"/>
                </a:lnTo>
                <a:lnTo>
                  <a:pt x="29672" y="21693"/>
                </a:lnTo>
                <a:lnTo>
                  <a:pt x="39344" y="15422"/>
                </a:lnTo>
                <a:lnTo>
                  <a:pt x="49784" y="10588"/>
                </a:lnTo>
                <a:lnTo>
                  <a:pt x="60798" y="7186"/>
                </a:lnTo>
                <a:lnTo>
                  <a:pt x="72188" y="5214"/>
                </a:lnTo>
                <a:lnTo>
                  <a:pt x="83758" y="4667"/>
                </a:lnTo>
                <a:lnTo>
                  <a:pt x="95311" y="5542"/>
                </a:lnTo>
                <a:lnTo>
                  <a:pt x="106650" y="7835"/>
                </a:lnTo>
                <a:lnTo>
                  <a:pt x="117580" y="11543"/>
                </a:lnTo>
                <a:lnTo>
                  <a:pt x="127902" y="16662"/>
                </a:lnTo>
                <a:lnTo>
                  <a:pt x="137422" y="23188"/>
                </a:lnTo>
                <a:lnTo>
                  <a:pt x="145941" y="31118"/>
                </a:lnTo>
                <a:lnTo>
                  <a:pt x="153263" y="40447"/>
                </a:lnTo>
                <a:lnTo>
                  <a:pt x="159193" y="51173"/>
                </a:lnTo>
                <a:lnTo>
                  <a:pt x="163532" y="63291"/>
                </a:lnTo>
                <a:lnTo>
                  <a:pt x="166085" y="76798"/>
                </a:lnTo>
                <a:lnTo>
                  <a:pt x="166085" y="84479"/>
                </a:lnTo>
                <a:lnTo>
                  <a:pt x="164653" y="94013"/>
                </a:lnTo>
                <a:lnTo>
                  <a:pt x="161050" y="106306"/>
                </a:lnTo>
                <a:lnTo>
                  <a:pt x="155769" y="117278"/>
                </a:lnTo>
                <a:lnTo>
                  <a:pt x="149008" y="126919"/>
                </a:lnTo>
                <a:lnTo>
                  <a:pt x="140965" y="135219"/>
                </a:lnTo>
                <a:lnTo>
                  <a:pt x="131837" y="142168"/>
                </a:lnTo>
                <a:lnTo>
                  <a:pt x="121823" y="147757"/>
                </a:lnTo>
                <a:lnTo>
                  <a:pt x="111120" y="151975"/>
                </a:lnTo>
                <a:lnTo>
                  <a:pt x="99926" y="154814"/>
                </a:lnTo>
                <a:lnTo>
                  <a:pt x="88439" y="156262"/>
                </a:lnTo>
                <a:lnTo>
                  <a:pt x="76857" y="156311"/>
                </a:lnTo>
                <a:lnTo>
                  <a:pt x="65377" y="154951"/>
                </a:lnTo>
                <a:lnTo>
                  <a:pt x="54198" y="152172"/>
                </a:lnTo>
                <a:lnTo>
                  <a:pt x="43517" y="147964"/>
                </a:lnTo>
                <a:lnTo>
                  <a:pt x="33533" y="142317"/>
                </a:lnTo>
                <a:lnTo>
                  <a:pt x="24442" y="135221"/>
                </a:lnTo>
                <a:lnTo>
                  <a:pt x="16443" y="126668"/>
                </a:lnTo>
                <a:lnTo>
                  <a:pt x="9733" y="116646"/>
                </a:lnTo>
                <a:lnTo>
                  <a:pt x="4512" y="105147"/>
                </a:lnTo>
                <a:lnTo>
                  <a:pt x="975" y="92160"/>
                </a:lnTo>
                <a:lnTo>
                  <a:pt x="6054" y="119260"/>
                </a:lnTo>
                <a:lnTo>
                  <a:pt x="13362" y="129925"/>
                </a:lnTo>
                <a:lnTo>
                  <a:pt x="21973" y="139006"/>
                </a:lnTo>
                <a:lnTo>
                  <a:pt x="31681" y="146518"/>
                </a:lnTo>
                <a:lnTo>
                  <a:pt x="42282" y="152474"/>
                </a:lnTo>
                <a:lnTo>
                  <a:pt x="53571" y="156890"/>
                </a:lnTo>
                <a:lnTo>
                  <a:pt x="65344" y="159779"/>
                </a:lnTo>
                <a:lnTo>
                  <a:pt x="77396" y="1611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7" name="object 507"/>
          <p:cNvSpPr/>
          <p:nvPr/>
        </p:nvSpPr>
        <p:spPr>
          <a:xfrm>
            <a:off x="3496452" y="6484650"/>
            <a:ext cx="64312" cy="62407"/>
          </a:xfrm>
          <a:custGeom>
            <a:avLst/>
            <a:gdLst/>
            <a:ahLst/>
            <a:cxnLst/>
            <a:rect l="l" t="t" r="r" b="b"/>
            <a:pathLst>
              <a:path w="64312" h="62407">
                <a:moveTo>
                  <a:pt x="47045" y="7680"/>
                </a:moveTo>
                <a:lnTo>
                  <a:pt x="47045" y="28803"/>
                </a:lnTo>
                <a:lnTo>
                  <a:pt x="17282" y="28803"/>
                </a:lnTo>
                <a:lnTo>
                  <a:pt x="17282" y="7680"/>
                </a:lnTo>
                <a:lnTo>
                  <a:pt x="18242" y="5760"/>
                </a:lnTo>
                <a:lnTo>
                  <a:pt x="18242" y="3840"/>
                </a:lnTo>
                <a:lnTo>
                  <a:pt x="19202" y="2880"/>
                </a:lnTo>
                <a:lnTo>
                  <a:pt x="20162" y="2880"/>
                </a:lnTo>
                <a:lnTo>
                  <a:pt x="21122" y="1935"/>
                </a:lnTo>
                <a:lnTo>
                  <a:pt x="23042" y="960"/>
                </a:lnTo>
                <a:lnTo>
                  <a:pt x="26883" y="960"/>
                </a:lnTo>
                <a:lnTo>
                  <a:pt x="26883" y="0"/>
                </a:lnTo>
                <a:lnTo>
                  <a:pt x="0" y="0"/>
                </a:lnTo>
                <a:lnTo>
                  <a:pt x="0" y="960"/>
                </a:lnTo>
                <a:lnTo>
                  <a:pt x="3840" y="960"/>
                </a:lnTo>
                <a:lnTo>
                  <a:pt x="4800" y="1935"/>
                </a:lnTo>
                <a:lnTo>
                  <a:pt x="6720" y="2880"/>
                </a:lnTo>
                <a:lnTo>
                  <a:pt x="7680" y="2880"/>
                </a:lnTo>
                <a:lnTo>
                  <a:pt x="7680" y="3840"/>
                </a:lnTo>
                <a:lnTo>
                  <a:pt x="8641" y="4800"/>
                </a:lnTo>
                <a:lnTo>
                  <a:pt x="8641" y="56647"/>
                </a:lnTo>
                <a:lnTo>
                  <a:pt x="7680" y="57607"/>
                </a:lnTo>
                <a:lnTo>
                  <a:pt x="6720" y="59527"/>
                </a:lnTo>
                <a:lnTo>
                  <a:pt x="4800" y="60487"/>
                </a:lnTo>
                <a:lnTo>
                  <a:pt x="0" y="60487"/>
                </a:lnTo>
                <a:lnTo>
                  <a:pt x="0" y="62407"/>
                </a:lnTo>
                <a:lnTo>
                  <a:pt x="26883" y="62407"/>
                </a:lnTo>
                <a:lnTo>
                  <a:pt x="26883" y="60487"/>
                </a:lnTo>
                <a:lnTo>
                  <a:pt x="23042" y="60487"/>
                </a:lnTo>
                <a:lnTo>
                  <a:pt x="21122" y="59527"/>
                </a:lnTo>
                <a:lnTo>
                  <a:pt x="20162" y="59527"/>
                </a:lnTo>
                <a:lnTo>
                  <a:pt x="19202" y="58567"/>
                </a:lnTo>
                <a:lnTo>
                  <a:pt x="18242" y="57607"/>
                </a:lnTo>
                <a:lnTo>
                  <a:pt x="18242" y="56647"/>
                </a:lnTo>
                <a:lnTo>
                  <a:pt x="17282" y="53766"/>
                </a:lnTo>
                <a:lnTo>
                  <a:pt x="17282" y="31683"/>
                </a:lnTo>
                <a:lnTo>
                  <a:pt x="47045" y="31683"/>
                </a:lnTo>
                <a:lnTo>
                  <a:pt x="47045" y="54726"/>
                </a:lnTo>
                <a:lnTo>
                  <a:pt x="46085" y="56647"/>
                </a:lnTo>
                <a:lnTo>
                  <a:pt x="45110" y="57607"/>
                </a:lnTo>
                <a:lnTo>
                  <a:pt x="44150" y="59527"/>
                </a:lnTo>
                <a:lnTo>
                  <a:pt x="42245" y="60487"/>
                </a:lnTo>
                <a:lnTo>
                  <a:pt x="37429" y="60487"/>
                </a:lnTo>
                <a:lnTo>
                  <a:pt x="37429" y="62407"/>
                </a:lnTo>
                <a:lnTo>
                  <a:pt x="64312" y="62407"/>
                </a:lnTo>
                <a:lnTo>
                  <a:pt x="64312" y="60487"/>
                </a:lnTo>
                <a:lnTo>
                  <a:pt x="60472" y="60487"/>
                </a:lnTo>
                <a:lnTo>
                  <a:pt x="59512" y="59527"/>
                </a:lnTo>
                <a:lnTo>
                  <a:pt x="57591" y="59527"/>
                </a:lnTo>
                <a:lnTo>
                  <a:pt x="56631" y="58567"/>
                </a:lnTo>
                <a:lnTo>
                  <a:pt x="56631" y="57607"/>
                </a:lnTo>
                <a:lnTo>
                  <a:pt x="55671" y="57607"/>
                </a:lnTo>
                <a:lnTo>
                  <a:pt x="55671" y="4800"/>
                </a:lnTo>
                <a:lnTo>
                  <a:pt x="56631" y="3840"/>
                </a:lnTo>
                <a:lnTo>
                  <a:pt x="56631" y="2880"/>
                </a:lnTo>
                <a:lnTo>
                  <a:pt x="57591" y="2880"/>
                </a:lnTo>
                <a:lnTo>
                  <a:pt x="59512" y="1935"/>
                </a:lnTo>
                <a:lnTo>
                  <a:pt x="60472" y="960"/>
                </a:lnTo>
                <a:lnTo>
                  <a:pt x="64312" y="960"/>
                </a:lnTo>
                <a:lnTo>
                  <a:pt x="64312" y="0"/>
                </a:lnTo>
                <a:lnTo>
                  <a:pt x="37429" y="0"/>
                </a:lnTo>
                <a:lnTo>
                  <a:pt x="37429" y="960"/>
                </a:lnTo>
                <a:lnTo>
                  <a:pt x="41269" y="960"/>
                </a:lnTo>
                <a:lnTo>
                  <a:pt x="43205" y="1935"/>
                </a:lnTo>
                <a:lnTo>
                  <a:pt x="44150" y="2880"/>
                </a:lnTo>
                <a:lnTo>
                  <a:pt x="45110" y="2880"/>
                </a:lnTo>
                <a:lnTo>
                  <a:pt x="46085" y="3840"/>
                </a:lnTo>
                <a:lnTo>
                  <a:pt x="46085" y="5760"/>
                </a:lnTo>
                <a:lnTo>
                  <a:pt x="47045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8" name="object 508"/>
          <p:cNvSpPr/>
          <p:nvPr/>
        </p:nvSpPr>
        <p:spPr>
          <a:xfrm>
            <a:off x="3699007" y="6520174"/>
            <a:ext cx="109234" cy="68605"/>
          </a:xfrm>
          <a:custGeom>
            <a:avLst/>
            <a:gdLst/>
            <a:ahLst/>
            <a:cxnLst/>
            <a:rect l="l" t="t" r="r" b="b"/>
            <a:pathLst>
              <a:path w="109234" h="68605">
                <a:moveTo>
                  <a:pt x="109234" y="63925"/>
                </a:moveTo>
                <a:lnTo>
                  <a:pt x="98075" y="62740"/>
                </a:lnTo>
                <a:lnTo>
                  <a:pt x="86808" y="64365"/>
                </a:lnTo>
                <a:lnTo>
                  <a:pt x="75411" y="64548"/>
                </a:lnTo>
                <a:lnTo>
                  <a:pt x="64085" y="63281"/>
                </a:lnTo>
                <a:lnTo>
                  <a:pt x="53029" y="60555"/>
                </a:lnTo>
                <a:lnTo>
                  <a:pt x="42443" y="56364"/>
                </a:lnTo>
                <a:lnTo>
                  <a:pt x="32527" y="50700"/>
                </a:lnTo>
                <a:lnTo>
                  <a:pt x="23481" y="43554"/>
                </a:lnTo>
                <a:lnTo>
                  <a:pt x="15506" y="34918"/>
                </a:lnTo>
                <a:lnTo>
                  <a:pt x="8800" y="24786"/>
                </a:lnTo>
                <a:lnTo>
                  <a:pt x="3565" y="13149"/>
                </a:lnTo>
                <a:lnTo>
                  <a:pt x="0" y="0"/>
                </a:lnTo>
                <a:lnTo>
                  <a:pt x="5219" y="26866"/>
                </a:lnTo>
                <a:lnTo>
                  <a:pt x="12133" y="37453"/>
                </a:lnTo>
                <a:lnTo>
                  <a:pt x="20366" y="46477"/>
                </a:lnTo>
                <a:lnTo>
                  <a:pt x="29713" y="53953"/>
                </a:lnTo>
                <a:lnTo>
                  <a:pt x="39971" y="59891"/>
                </a:lnTo>
                <a:lnTo>
                  <a:pt x="50936" y="64304"/>
                </a:lnTo>
                <a:lnTo>
                  <a:pt x="62404" y="67205"/>
                </a:lnTo>
                <a:lnTo>
                  <a:pt x="74172" y="68605"/>
                </a:lnTo>
                <a:lnTo>
                  <a:pt x="86035" y="68517"/>
                </a:lnTo>
                <a:lnTo>
                  <a:pt x="97790" y="66953"/>
                </a:lnTo>
                <a:lnTo>
                  <a:pt x="109234" y="639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9" name="object 509"/>
          <p:cNvSpPr/>
          <p:nvPr/>
        </p:nvSpPr>
        <p:spPr>
          <a:xfrm>
            <a:off x="3693246" y="6428134"/>
            <a:ext cx="170870" cy="155965"/>
          </a:xfrm>
          <a:custGeom>
            <a:avLst/>
            <a:gdLst/>
            <a:ahLst/>
            <a:cxnLst/>
            <a:rect l="l" t="t" r="r" b="b"/>
            <a:pathLst>
              <a:path w="170870" h="155965">
                <a:moveTo>
                  <a:pt x="4800" y="72837"/>
                </a:moveTo>
                <a:lnTo>
                  <a:pt x="6470" y="64199"/>
                </a:lnTo>
                <a:lnTo>
                  <a:pt x="10610" y="51650"/>
                </a:lnTo>
                <a:lnTo>
                  <a:pt x="16389" y="40590"/>
                </a:lnTo>
                <a:lnTo>
                  <a:pt x="23601" y="31015"/>
                </a:lnTo>
                <a:lnTo>
                  <a:pt x="32041" y="22921"/>
                </a:lnTo>
                <a:lnTo>
                  <a:pt x="41502" y="16304"/>
                </a:lnTo>
                <a:lnTo>
                  <a:pt x="51779" y="11162"/>
                </a:lnTo>
                <a:lnTo>
                  <a:pt x="62666" y="7489"/>
                </a:lnTo>
                <a:lnTo>
                  <a:pt x="73959" y="5282"/>
                </a:lnTo>
                <a:lnTo>
                  <a:pt x="85450" y="4538"/>
                </a:lnTo>
                <a:lnTo>
                  <a:pt x="96935" y="5251"/>
                </a:lnTo>
                <a:lnTo>
                  <a:pt x="108207" y="7420"/>
                </a:lnTo>
                <a:lnTo>
                  <a:pt x="119062" y="11039"/>
                </a:lnTo>
                <a:lnTo>
                  <a:pt x="129293" y="16106"/>
                </a:lnTo>
                <a:lnTo>
                  <a:pt x="138695" y="22615"/>
                </a:lnTo>
                <a:lnTo>
                  <a:pt x="147063" y="30564"/>
                </a:lnTo>
                <a:lnTo>
                  <a:pt x="154189" y="39949"/>
                </a:lnTo>
                <a:lnTo>
                  <a:pt x="159870" y="50765"/>
                </a:lnTo>
                <a:lnTo>
                  <a:pt x="163898" y="63009"/>
                </a:lnTo>
                <a:lnTo>
                  <a:pt x="166070" y="76678"/>
                </a:lnTo>
                <a:lnTo>
                  <a:pt x="166070" y="84359"/>
                </a:lnTo>
                <a:lnTo>
                  <a:pt x="165307" y="90794"/>
                </a:lnTo>
                <a:lnTo>
                  <a:pt x="162276" y="103677"/>
                </a:lnTo>
                <a:lnTo>
                  <a:pt x="157516" y="115179"/>
                </a:lnTo>
                <a:lnTo>
                  <a:pt x="151227" y="125294"/>
                </a:lnTo>
                <a:lnTo>
                  <a:pt x="143607" y="134013"/>
                </a:lnTo>
                <a:lnTo>
                  <a:pt x="134859" y="141329"/>
                </a:lnTo>
                <a:lnTo>
                  <a:pt x="125181" y="147235"/>
                </a:lnTo>
                <a:lnTo>
                  <a:pt x="114773" y="151721"/>
                </a:lnTo>
                <a:lnTo>
                  <a:pt x="103836" y="154780"/>
                </a:lnTo>
                <a:lnTo>
                  <a:pt x="114994" y="155965"/>
                </a:lnTo>
                <a:lnTo>
                  <a:pt x="125922" y="151486"/>
                </a:lnTo>
                <a:lnTo>
                  <a:pt x="136131" y="145567"/>
                </a:lnTo>
                <a:lnTo>
                  <a:pt x="145417" y="138222"/>
                </a:lnTo>
                <a:lnTo>
                  <a:pt x="153576" y="129462"/>
                </a:lnTo>
                <a:lnTo>
                  <a:pt x="160405" y="119299"/>
                </a:lnTo>
                <a:lnTo>
                  <a:pt x="165699" y="107746"/>
                </a:lnTo>
                <a:lnTo>
                  <a:pt x="169256" y="94815"/>
                </a:lnTo>
                <a:lnTo>
                  <a:pt x="170870" y="80518"/>
                </a:lnTo>
                <a:lnTo>
                  <a:pt x="170870" y="71877"/>
                </a:lnTo>
                <a:lnTo>
                  <a:pt x="167662" y="58198"/>
                </a:lnTo>
                <a:lnTo>
                  <a:pt x="162769" y="45959"/>
                </a:lnTo>
                <a:lnTo>
                  <a:pt x="156380" y="35162"/>
                </a:lnTo>
                <a:lnTo>
                  <a:pt x="148683" y="25806"/>
                </a:lnTo>
                <a:lnTo>
                  <a:pt x="139866" y="17894"/>
                </a:lnTo>
                <a:lnTo>
                  <a:pt x="130117" y="11425"/>
                </a:lnTo>
                <a:lnTo>
                  <a:pt x="119623" y="6400"/>
                </a:lnTo>
                <a:lnTo>
                  <a:pt x="108573" y="2821"/>
                </a:lnTo>
                <a:lnTo>
                  <a:pt x="97154" y="687"/>
                </a:lnTo>
                <a:lnTo>
                  <a:pt x="85555" y="0"/>
                </a:lnTo>
                <a:lnTo>
                  <a:pt x="73963" y="759"/>
                </a:lnTo>
                <a:lnTo>
                  <a:pt x="62566" y="2967"/>
                </a:lnTo>
                <a:lnTo>
                  <a:pt x="51551" y="6623"/>
                </a:lnTo>
                <a:lnTo>
                  <a:pt x="41108" y="11728"/>
                </a:lnTo>
                <a:lnTo>
                  <a:pt x="31424" y="18284"/>
                </a:lnTo>
                <a:lnTo>
                  <a:pt x="22686" y="26290"/>
                </a:lnTo>
                <a:lnTo>
                  <a:pt x="15083" y="35748"/>
                </a:lnTo>
                <a:lnTo>
                  <a:pt x="8802" y="46658"/>
                </a:lnTo>
                <a:lnTo>
                  <a:pt x="4032" y="59021"/>
                </a:lnTo>
                <a:lnTo>
                  <a:pt x="960" y="72837"/>
                </a:lnTo>
                <a:lnTo>
                  <a:pt x="960" y="76678"/>
                </a:lnTo>
                <a:lnTo>
                  <a:pt x="0" y="80518"/>
                </a:lnTo>
                <a:lnTo>
                  <a:pt x="960" y="84359"/>
                </a:lnTo>
                <a:lnTo>
                  <a:pt x="960" y="89159"/>
                </a:lnTo>
                <a:lnTo>
                  <a:pt x="1920" y="93000"/>
                </a:lnTo>
                <a:lnTo>
                  <a:pt x="5587" y="106746"/>
                </a:lnTo>
                <a:lnTo>
                  <a:pt x="10980" y="118906"/>
                </a:lnTo>
                <a:lnTo>
                  <a:pt x="5760" y="92040"/>
                </a:lnTo>
                <a:lnTo>
                  <a:pt x="4800" y="88199"/>
                </a:lnTo>
                <a:lnTo>
                  <a:pt x="4800" y="728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0" name="object 510"/>
          <p:cNvSpPr/>
          <p:nvPr/>
        </p:nvSpPr>
        <p:spPr>
          <a:xfrm>
            <a:off x="3751798" y="6484650"/>
            <a:ext cx="53766" cy="62407"/>
          </a:xfrm>
          <a:custGeom>
            <a:avLst/>
            <a:gdLst/>
            <a:ahLst/>
            <a:cxnLst/>
            <a:rect l="l" t="t" r="r" b="b"/>
            <a:pathLst>
              <a:path w="53766" h="62407">
                <a:moveTo>
                  <a:pt x="8641" y="54726"/>
                </a:moveTo>
                <a:lnTo>
                  <a:pt x="8641" y="56647"/>
                </a:lnTo>
                <a:lnTo>
                  <a:pt x="7680" y="57607"/>
                </a:lnTo>
                <a:lnTo>
                  <a:pt x="6720" y="59527"/>
                </a:lnTo>
                <a:lnTo>
                  <a:pt x="4800" y="60487"/>
                </a:lnTo>
                <a:lnTo>
                  <a:pt x="0" y="60487"/>
                </a:lnTo>
                <a:lnTo>
                  <a:pt x="0" y="62407"/>
                </a:lnTo>
                <a:lnTo>
                  <a:pt x="48006" y="62407"/>
                </a:lnTo>
                <a:lnTo>
                  <a:pt x="53766" y="45125"/>
                </a:lnTo>
                <a:lnTo>
                  <a:pt x="51846" y="45125"/>
                </a:lnTo>
                <a:lnTo>
                  <a:pt x="50886" y="48966"/>
                </a:lnTo>
                <a:lnTo>
                  <a:pt x="48966" y="51846"/>
                </a:lnTo>
                <a:lnTo>
                  <a:pt x="47045" y="52806"/>
                </a:lnTo>
                <a:lnTo>
                  <a:pt x="46085" y="54726"/>
                </a:lnTo>
                <a:lnTo>
                  <a:pt x="44165" y="56647"/>
                </a:lnTo>
                <a:lnTo>
                  <a:pt x="42245" y="56647"/>
                </a:lnTo>
                <a:lnTo>
                  <a:pt x="40325" y="57607"/>
                </a:lnTo>
                <a:lnTo>
                  <a:pt x="19202" y="57607"/>
                </a:lnTo>
                <a:lnTo>
                  <a:pt x="19202" y="56647"/>
                </a:lnTo>
                <a:lnTo>
                  <a:pt x="18242" y="55686"/>
                </a:lnTo>
                <a:lnTo>
                  <a:pt x="18242" y="4800"/>
                </a:lnTo>
                <a:lnTo>
                  <a:pt x="19202" y="3840"/>
                </a:lnTo>
                <a:lnTo>
                  <a:pt x="20162" y="2880"/>
                </a:lnTo>
                <a:lnTo>
                  <a:pt x="21122" y="1935"/>
                </a:lnTo>
                <a:lnTo>
                  <a:pt x="23042" y="1935"/>
                </a:lnTo>
                <a:lnTo>
                  <a:pt x="24963" y="960"/>
                </a:lnTo>
                <a:lnTo>
                  <a:pt x="27843" y="960"/>
                </a:lnTo>
                <a:lnTo>
                  <a:pt x="27843" y="0"/>
                </a:lnTo>
                <a:lnTo>
                  <a:pt x="0" y="0"/>
                </a:lnTo>
                <a:lnTo>
                  <a:pt x="0" y="960"/>
                </a:lnTo>
                <a:lnTo>
                  <a:pt x="4800" y="960"/>
                </a:lnTo>
                <a:lnTo>
                  <a:pt x="6720" y="1935"/>
                </a:lnTo>
                <a:lnTo>
                  <a:pt x="7680" y="3840"/>
                </a:lnTo>
                <a:lnTo>
                  <a:pt x="8641" y="4800"/>
                </a:lnTo>
                <a:lnTo>
                  <a:pt x="8641" y="547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1" name="object 511"/>
          <p:cNvSpPr/>
          <p:nvPr/>
        </p:nvSpPr>
        <p:spPr>
          <a:xfrm>
            <a:off x="3205581" y="6474093"/>
            <a:ext cx="10595" cy="72948"/>
          </a:xfrm>
          <a:custGeom>
            <a:avLst/>
            <a:gdLst/>
            <a:ahLst/>
            <a:cxnLst/>
            <a:rect l="l" t="t" r="r" b="b"/>
            <a:pathLst>
              <a:path w="10595" h="72948">
                <a:moveTo>
                  <a:pt x="960" y="47041"/>
                </a:moveTo>
                <a:lnTo>
                  <a:pt x="4915" y="60788"/>
                </a:lnTo>
                <a:lnTo>
                  <a:pt x="10595" y="72948"/>
                </a:lnTo>
                <a:lnTo>
                  <a:pt x="5760" y="46081"/>
                </a:lnTo>
                <a:lnTo>
                  <a:pt x="4800" y="42241"/>
                </a:lnTo>
                <a:lnTo>
                  <a:pt x="4800" y="26879"/>
                </a:lnTo>
                <a:lnTo>
                  <a:pt x="7975" y="0"/>
                </a:lnTo>
                <a:lnTo>
                  <a:pt x="3106" y="12239"/>
                </a:lnTo>
                <a:lnTo>
                  <a:pt x="0" y="25919"/>
                </a:lnTo>
                <a:lnTo>
                  <a:pt x="0" y="38400"/>
                </a:lnTo>
                <a:lnTo>
                  <a:pt x="960" y="470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2" name="object 512"/>
          <p:cNvSpPr/>
          <p:nvPr/>
        </p:nvSpPr>
        <p:spPr>
          <a:xfrm>
            <a:off x="3210382" y="6428014"/>
            <a:ext cx="169910" cy="160765"/>
          </a:xfrm>
          <a:custGeom>
            <a:avLst/>
            <a:gdLst/>
            <a:ahLst/>
            <a:cxnLst/>
            <a:rect l="l" t="t" r="r" b="b"/>
            <a:pathLst>
              <a:path w="169910" h="160765">
                <a:moveTo>
                  <a:pt x="100799" y="159113"/>
                </a:moveTo>
                <a:lnTo>
                  <a:pt x="112483" y="156085"/>
                </a:lnTo>
                <a:lnTo>
                  <a:pt x="123643" y="151606"/>
                </a:lnTo>
                <a:lnTo>
                  <a:pt x="134074" y="145687"/>
                </a:lnTo>
                <a:lnTo>
                  <a:pt x="143572" y="138342"/>
                </a:lnTo>
                <a:lnTo>
                  <a:pt x="151932" y="129582"/>
                </a:lnTo>
                <a:lnTo>
                  <a:pt x="158951" y="119419"/>
                </a:lnTo>
                <a:lnTo>
                  <a:pt x="164423" y="107866"/>
                </a:lnTo>
                <a:lnTo>
                  <a:pt x="168144" y="94935"/>
                </a:lnTo>
                <a:lnTo>
                  <a:pt x="169910" y="80638"/>
                </a:lnTo>
                <a:lnTo>
                  <a:pt x="169910" y="75838"/>
                </a:lnTo>
                <a:lnTo>
                  <a:pt x="168950" y="71997"/>
                </a:lnTo>
                <a:lnTo>
                  <a:pt x="165843" y="58318"/>
                </a:lnTo>
                <a:lnTo>
                  <a:pt x="160974" y="46078"/>
                </a:lnTo>
                <a:lnTo>
                  <a:pt x="154539" y="35278"/>
                </a:lnTo>
                <a:lnTo>
                  <a:pt x="146732" y="25919"/>
                </a:lnTo>
                <a:lnTo>
                  <a:pt x="137751" y="17999"/>
                </a:lnTo>
                <a:lnTo>
                  <a:pt x="127791" y="11519"/>
                </a:lnTo>
                <a:lnTo>
                  <a:pt x="117047" y="6479"/>
                </a:lnTo>
                <a:lnTo>
                  <a:pt x="105716" y="2879"/>
                </a:lnTo>
                <a:lnTo>
                  <a:pt x="93993" y="719"/>
                </a:lnTo>
                <a:lnTo>
                  <a:pt x="82075" y="0"/>
                </a:lnTo>
                <a:lnTo>
                  <a:pt x="70156" y="719"/>
                </a:lnTo>
                <a:lnTo>
                  <a:pt x="58433" y="2879"/>
                </a:lnTo>
                <a:lnTo>
                  <a:pt x="47102" y="6479"/>
                </a:lnTo>
                <a:lnTo>
                  <a:pt x="36358" y="11519"/>
                </a:lnTo>
                <a:lnTo>
                  <a:pt x="26398" y="17999"/>
                </a:lnTo>
                <a:lnTo>
                  <a:pt x="17417" y="25919"/>
                </a:lnTo>
                <a:lnTo>
                  <a:pt x="9610" y="35278"/>
                </a:lnTo>
                <a:lnTo>
                  <a:pt x="3175" y="46078"/>
                </a:lnTo>
                <a:lnTo>
                  <a:pt x="0" y="72957"/>
                </a:lnTo>
                <a:lnTo>
                  <a:pt x="1943" y="63356"/>
                </a:lnTo>
                <a:lnTo>
                  <a:pt x="6235" y="51087"/>
                </a:lnTo>
                <a:lnTo>
                  <a:pt x="12164" y="40269"/>
                </a:lnTo>
                <a:lnTo>
                  <a:pt x="19525" y="30900"/>
                </a:lnTo>
                <a:lnTo>
                  <a:pt x="28113" y="22977"/>
                </a:lnTo>
                <a:lnTo>
                  <a:pt x="37724" y="16501"/>
                </a:lnTo>
                <a:lnTo>
                  <a:pt x="48153" y="11469"/>
                </a:lnTo>
                <a:lnTo>
                  <a:pt x="59196" y="7880"/>
                </a:lnTo>
                <a:lnTo>
                  <a:pt x="70647" y="5732"/>
                </a:lnTo>
                <a:lnTo>
                  <a:pt x="82304" y="5023"/>
                </a:lnTo>
                <a:lnTo>
                  <a:pt x="93960" y="5754"/>
                </a:lnTo>
                <a:lnTo>
                  <a:pt x="105412" y="7920"/>
                </a:lnTo>
                <a:lnTo>
                  <a:pt x="116454" y="11522"/>
                </a:lnTo>
                <a:lnTo>
                  <a:pt x="126883" y="16558"/>
                </a:lnTo>
                <a:lnTo>
                  <a:pt x="136493" y="23026"/>
                </a:lnTo>
                <a:lnTo>
                  <a:pt x="145080" y="30925"/>
                </a:lnTo>
                <a:lnTo>
                  <a:pt x="152440" y="40253"/>
                </a:lnTo>
                <a:lnTo>
                  <a:pt x="158368" y="51009"/>
                </a:lnTo>
                <a:lnTo>
                  <a:pt x="162660" y="63191"/>
                </a:lnTo>
                <a:lnTo>
                  <a:pt x="165110" y="76798"/>
                </a:lnTo>
                <a:lnTo>
                  <a:pt x="165110" y="84479"/>
                </a:lnTo>
                <a:lnTo>
                  <a:pt x="164085" y="92013"/>
                </a:lnTo>
                <a:lnTo>
                  <a:pt x="160746" y="104717"/>
                </a:lnTo>
                <a:lnTo>
                  <a:pt x="155684" y="116041"/>
                </a:lnTo>
                <a:lnTo>
                  <a:pt x="149100" y="125979"/>
                </a:lnTo>
                <a:lnTo>
                  <a:pt x="141195" y="134526"/>
                </a:lnTo>
                <a:lnTo>
                  <a:pt x="132170" y="141678"/>
                </a:lnTo>
                <a:lnTo>
                  <a:pt x="122227" y="147427"/>
                </a:lnTo>
                <a:lnTo>
                  <a:pt x="111567" y="151769"/>
                </a:lnTo>
                <a:lnTo>
                  <a:pt x="100390" y="154699"/>
                </a:lnTo>
                <a:lnTo>
                  <a:pt x="88899" y="156211"/>
                </a:lnTo>
                <a:lnTo>
                  <a:pt x="77295" y="156300"/>
                </a:lnTo>
                <a:lnTo>
                  <a:pt x="65778" y="154960"/>
                </a:lnTo>
                <a:lnTo>
                  <a:pt x="54551" y="152186"/>
                </a:lnTo>
                <a:lnTo>
                  <a:pt x="43814" y="147972"/>
                </a:lnTo>
                <a:lnTo>
                  <a:pt x="33768" y="142314"/>
                </a:lnTo>
                <a:lnTo>
                  <a:pt x="24616" y="135205"/>
                </a:lnTo>
                <a:lnTo>
                  <a:pt x="16557" y="126641"/>
                </a:lnTo>
                <a:lnTo>
                  <a:pt x="9794" y="116615"/>
                </a:lnTo>
                <a:lnTo>
                  <a:pt x="4528" y="105123"/>
                </a:lnTo>
                <a:lnTo>
                  <a:pt x="960" y="92160"/>
                </a:lnTo>
                <a:lnTo>
                  <a:pt x="5794" y="119026"/>
                </a:lnTo>
                <a:lnTo>
                  <a:pt x="12994" y="129613"/>
                </a:lnTo>
                <a:lnTo>
                  <a:pt x="21511" y="138637"/>
                </a:lnTo>
                <a:lnTo>
                  <a:pt x="31139" y="146113"/>
                </a:lnTo>
                <a:lnTo>
                  <a:pt x="41674" y="152051"/>
                </a:lnTo>
                <a:lnTo>
                  <a:pt x="52911" y="156464"/>
                </a:lnTo>
                <a:lnTo>
                  <a:pt x="64647" y="159365"/>
                </a:lnTo>
                <a:lnTo>
                  <a:pt x="76677" y="160765"/>
                </a:lnTo>
                <a:lnTo>
                  <a:pt x="88795" y="160677"/>
                </a:lnTo>
                <a:lnTo>
                  <a:pt x="100799" y="1591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3" name="object 513"/>
          <p:cNvSpPr/>
          <p:nvPr/>
        </p:nvSpPr>
        <p:spPr>
          <a:xfrm>
            <a:off x="3265093" y="6484650"/>
            <a:ext cx="53766" cy="62407"/>
          </a:xfrm>
          <a:custGeom>
            <a:avLst/>
            <a:gdLst/>
            <a:ahLst/>
            <a:cxnLst/>
            <a:rect l="l" t="t" r="r" b="b"/>
            <a:pathLst>
              <a:path w="53766" h="62407">
                <a:moveTo>
                  <a:pt x="28803" y="0"/>
                </a:moveTo>
                <a:lnTo>
                  <a:pt x="0" y="0"/>
                </a:lnTo>
                <a:lnTo>
                  <a:pt x="0" y="960"/>
                </a:lnTo>
                <a:lnTo>
                  <a:pt x="4800" y="960"/>
                </a:lnTo>
                <a:lnTo>
                  <a:pt x="6720" y="1935"/>
                </a:lnTo>
                <a:lnTo>
                  <a:pt x="7680" y="3840"/>
                </a:lnTo>
                <a:lnTo>
                  <a:pt x="8641" y="4800"/>
                </a:lnTo>
                <a:lnTo>
                  <a:pt x="9601" y="6720"/>
                </a:lnTo>
                <a:lnTo>
                  <a:pt x="9601" y="54726"/>
                </a:lnTo>
                <a:lnTo>
                  <a:pt x="8641" y="56647"/>
                </a:lnTo>
                <a:lnTo>
                  <a:pt x="8641" y="57607"/>
                </a:lnTo>
                <a:lnTo>
                  <a:pt x="7680" y="59527"/>
                </a:lnTo>
                <a:lnTo>
                  <a:pt x="5760" y="60487"/>
                </a:lnTo>
                <a:lnTo>
                  <a:pt x="0" y="60487"/>
                </a:lnTo>
                <a:lnTo>
                  <a:pt x="0" y="62407"/>
                </a:lnTo>
                <a:lnTo>
                  <a:pt x="48966" y="62407"/>
                </a:lnTo>
                <a:lnTo>
                  <a:pt x="53766" y="45125"/>
                </a:lnTo>
                <a:lnTo>
                  <a:pt x="52806" y="45125"/>
                </a:lnTo>
                <a:lnTo>
                  <a:pt x="50886" y="48966"/>
                </a:lnTo>
                <a:lnTo>
                  <a:pt x="48966" y="51846"/>
                </a:lnTo>
                <a:lnTo>
                  <a:pt x="48005" y="52806"/>
                </a:lnTo>
                <a:lnTo>
                  <a:pt x="46085" y="54726"/>
                </a:lnTo>
                <a:lnTo>
                  <a:pt x="44165" y="56647"/>
                </a:lnTo>
                <a:lnTo>
                  <a:pt x="42245" y="56647"/>
                </a:lnTo>
                <a:lnTo>
                  <a:pt x="40325" y="57607"/>
                </a:lnTo>
                <a:lnTo>
                  <a:pt x="20162" y="57607"/>
                </a:lnTo>
                <a:lnTo>
                  <a:pt x="19202" y="56647"/>
                </a:lnTo>
                <a:lnTo>
                  <a:pt x="19202" y="55686"/>
                </a:lnTo>
                <a:lnTo>
                  <a:pt x="18242" y="54726"/>
                </a:lnTo>
                <a:lnTo>
                  <a:pt x="18242" y="5760"/>
                </a:lnTo>
                <a:lnTo>
                  <a:pt x="19202" y="4800"/>
                </a:lnTo>
                <a:lnTo>
                  <a:pt x="19202" y="3840"/>
                </a:lnTo>
                <a:lnTo>
                  <a:pt x="20162" y="2880"/>
                </a:lnTo>
                <a:lnTo>
                  <a:pt x="22082" y="1935"/>
                </a:lnTo>
                <a:lnTo>
                  <a:pt x="23042" y="1935"/>
                </a:lnTo>
                <a:lnTo>
                  <a:pt x="24963" y="960"/>
                </a:lnTo>
                <a:lnTo>
                  <a:pt x="28803" y="960"/>
                </a:lnTo>
                <a:lnTo>
                  <a:pt x="288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4" name="object 514"/>
          <p:cNvSpPr/>
          <p:nvPr/>
        </p:nvSpPr>
        <p:spPr>
          <a:xfrm>
            <a:off x="2489438" y="6520174"/>
            <a:ext cx="100392" cy="68605"/>
          </a:xfrm>
          <a:custGeom>
            <a:avLst/>
            <a:gdLst/>
            <a:ahLst/>
            <a:cxnLst/>
            <a:rect l="l" t="t" r="r" b="b"/>
            <a:pathLst>
              <a:path w="100392" h="68605">
                <a:moveTo>
                  <a:pt x="100392" y="66953"/>
                </a:moveTo>
                <a:lnTo>
                  <a:pt x="88494" y="64071"/>
                </a:lnTo>
                <a:lnTo>
                  <a:pt x="76879" y="64125"/>
                </a:lnTo>
                <a:lnTo>
                  <a:pt x="65348" y="62757"/>
                </a:lnTo>
                <a:lnTo>
                  <a:pt x="54100" y="59962"/>
                </a:lnTo>
                <a:lnTo>
                  <a:pt x="43334" y="55735"/>
                </a:lnTo>
                <a:lnTo>
                  <a:pt x="33249" y="50071"/>
                </a:lnTo>
                <a:lnTo>
                  <a:pt x="24044" y="42964"/>
                </a:lnTo>
                <a:lnTo>
                  <a:pt x="15917" y="34408"/>
                </a:lnTo>
                <a:lnTo>
                  <a:pt x="9068" y="24399"/>
                </a:lnTo>
                <a:lnTo>
                  <a:pt x="3696" y="12932"/>
                </a:lnTo>
                <a:lnTo>
                  <a:pt x="0" y="0"/>
                </a:lnTo>
                <a:lnTo>
                  <a:pt x="5352" y="26866"/>
                </a:lnTo>
                <a:lnTo>
                  <a:pt x="12422" y="37453"/>
                </a:lnTo>
                <a:lnTo>
                  <a:pt x="20858" y="46477"/>
                </a:lnTo>
                <a:lnTo>
                  <a:pt x="30449" y="53953"/>
                </a:lnTo>
                <a:lnTo>
                  <a:pt x="40983" y="59891"/>
                </a:lnTo>
                <a:lnTo>
                  <a:pt x="52248" y="64304"/>
                </a:lnTo>
                <a:lnTo>
                  <a:pt x="64034" y="67205"/>
                </a:lnTo>
                <a:lnTo>
                  <a:pt x="76127" y="68605"/>
                </a:lnTo>
                <a:lnTo>
                  <a:pt x="88317" y="68517"/>
                </a:lnTo>
                <a:lnTo>
                  <a:pt x="100392" y="669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5" name="object 515"/>
          <p:cNvSpPr/>
          <p:nvPr/>
        </p:nvSpPr>
        <p:spPr>
          <a:xfrm>
            <a:off x="2483678" y="6428014"/>
            <a:ext cx="174726" cy="159113"/>
          </a:xfrm>
          <a:custGeom>
            <a:avLst/>
            <a:gdLst/>
            <a:ahLst/>
            <a:cxnLst/>
            <a:rect l="l" t="t" r="r" b="b"/>
            <a:pathLst>
              <a:path w="174726" h="159113">
                <a:moveTo>
                  <a:pt x="4800" y="72957"/>
                </a:moveTo>
                <a:lnTo>
                  <a:pt x="7423" y="61216"/>
                </a:lnTo>
                <a:lnTo>
                  <a:pt x="12067" y="49162"/>
                </a:lnTo>
                <a:lnTo>
                  <a:pt x="18278" y="38560"/>
                </a:lnTo>
                <a:lnTo>
                  <a:pt x="25856" y="29404"/>
                </a:lnTo>
                <a:lnTo>
                  <a:pt x="34604" y="21693"/>
                </a:lnTo>
                <a:lnTo>
                  <a:pt x="44321" y="15422"/>
                </a:lnTo>
                <a:lnTo>
                  <a:pt x="54810" y="10588"/>
                </a:lnTo>
                <a:lnTo>
                  <a:pt x="65872" y="7186"/>
                </a:lnTo>
                <a:lnTo>
                  <a:pt x="77307" y="5214"/>
                </a:lnTo>
                <a:lnTo>
                  <a:pt x="88916" y="4667"/>
                </a:lnTo>
                <a:lnTo>
                  <a:pt x="100502" y="5542"/>
                </a:lnTo>
                <a:lnTo>
                  <a:pt x="111865" y="7835"/>
                </a:lnTo>
                <a:lnTo>
                  <a:pt x="122806" y="11543"/>
                </a:lnTo>
                <a:lnTo>
                  <a:pt x="133127" y="16662"/>
                </a:lnTo>
                <a:lnTo>
                  <a:pt x="142628" y="23188"/>
                </a:lnTo>
                <a:lnTo>
                  <a:pt x="151111" y="31118"/>
                </a:lnTo>
                <a:lnTo>
                  <a:pt x="158377" y="40447"/>
                </a:lnTo>
                <a:lnTo>
                  <a:pt x="164228" y="51173"/>
                </a:lnTo>
                <a:lnTo>
                  <a:pt x="168463" y="63291"/>
                </a:lnTo>
                <a:lnTo>
                  <a:pt x="170886" y="76798"/>
                </a:lnTo>
                <a:lnTo>
                  <a:pt x="170886" y="84479"/>
                </a:lnTo>
                <a:lnTo>
                  <a:pt x="169740" y="92672"/>
                </a:lnTo>
                <a:lnTo>
                  <a:pt x="166322" y="105277"/>
                </a:lnTo>
                <a:lnTo>
                  <a:pt x="161198" y="116508"/>
                </a:lnTo>
                <a:lnTo>
                  <a:pt x="154566" y="126362"/>
                </a:lnTo>
                <a:lnTo>
                  <a:pt x="146625" y="134831"/>
                </a:lnTo>
                <a:lnTo>
                  <a:pt x="137575" y="141911"/>
                </a:lnTo>
                <a:lnTo>
                  <a:pt x="127613" y="147596"/>
                </a:lnTo>
                <a:lnTo>
                  <a:pt x="116940" y="151882"/>
                </a:lnTo>
                <a:lnTo>
                  <a:pt x="105754" y="154762"/>
                </a:lnTo>
                <a:lnTo>
                  <a:pt x="94255" y="156232"/>
                </a:lnTo>
                <a:lnTo>
                  <a:pt x="106153" y="159113"/>
                </a:lnTo>
                <a:lnTo>
                  <a:pt x="117901" y="156085"/>
                </a:lnTo>
                <a:lnTo>
                  <a:pt x="129111" y="151606"/>
                </a:lnTo>
                <a:lnTo>
                  <a:pt x="139571" y="145687"/>
                </a:lnTo>
                <a:lnTo>
                  <a:pt x="149069" y="138342"/>
                </a:lnTo>
                <a:lnTo>
                  <a:pt x="157394" y="129582"/>
                </a:lnTo>
                <a:lnTo>
                  <a:pt x="164333" y="119419"/>
                </a:lnTo>
                <a:lnTo>
                  <a:pt x="169676" y="107866"/>
                </a:lnTo>
                <a:lnTo>
                  <a:pt x="173211" y="94935"/>
                </a:lnTo>
                <a:lnTo>
                  <a:pt x="174726" y="80638"/>
                </a:lnTo>
                <a:lnTo>
                  <a:pt x="174726" y="71997"/>
                </a:lnTo>
                <a:lnTo>
                  <a:pt x="171619" y="58318"/>
                </a:lnTo>
                <a:lnTo>
                  <a:pt x="166750" y="46078"/>
                </a:lnTo>
                <a:lnTo>
                  <a:pt x="160314" y="35278"/>
                </a:lnTo>
                <a:lnTo>
                  <a:pt x="152507" y="25919"/>
                </a:lnTo>
                <a:lnTo>
                  <a:pt x="143525" y="17999"/>
                </a:lnTo>
                <a:lnTo>
                  <a:pt x="133563" y="11519"/>
                </a:lnTo>
                <a:lnTo>
                  <a:pt x="122819" y="6479"/>
                </a:lnTo>
                <a:lnTo>
                  <a:pt x="111486" y="2879"/>
                </a:lnTo>
                <a:lnTo>
                  <a:pt x="99763" y="719"/>
                </a:lnTo>
                <a:lnTo>
                  <a:pt x="87843" y="0"/>
                </a:lnTo>
                <a:lnTo>
                  <a:pt x="75923" y="719"/>
                </a:lnTo>
                <a:lnTo>
                  <a:pt x="64199" y="2879"/>
                </a:lnTo>
                <a:lnTo>
                  <a:pt x="52867" y="6479"/>
                </a:lnTo>
                <a:lnTo>
                  <a:pt x="42122" y="11519"/>
                </a:lnTo>
                <a:lnTo>
                  <a:pt x="32161" y="17999"/>
                </a:lnTo>
                <a:lnTo>
                  <a:pt x="23179" y="25919"/>
                </a:lnTo>
                <a:lnTo>
                  <a:pt x="15372" y="35278"/>
                </a:lnTo>
                <a:lnTo>
                  <a:pt x="8936" y="46078"/>
                </a:lnTo>
                <a:lnTo>
                  <a:pt x="4066" y="58318"/>
                </a:lnTo>
                <a:lnTo>
                  <a:pt x="960" y="71997"/>
                </a:lnTo>
                <a:lnTo>
                  <a:pt x="960" y="76798"/>
                </a:lnTo>
                <a:lnTo>
                  <a:pt x="0" y="80638"/>
                </a:lnTo>
                <a:lnTo>
                  <a:pt x="960" y="84479"/>
                </a:lnTo>
                <a:lnTo>
                  <a:pt x="960" y="89279"/>
                </a:lnTo>
                <a:lnTo>
                  <a:pt x="1920" y="93120"/>
                </a:lnTo>
                <a:lnTo>
                  <a:pt x="5622" y="106866"/>
                </a:lnTo>
                <a:lnTo>
                  <a:pt x="11113" y="119026"/>
                </a:lnTo>
                <a:lnTo>
                  <a:pt x="5760" y="92160"/>
                </a:lnTo>
                <a:lnTo>
                  <a:pt x="4800" y="88319"/>
                </a:lnTo>
                <a:lnTo>
                  <a:pt x="4800" y="729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6" name="object 516"/>
          <p:cNvSpPr/>
          <p:nvPr/>
        </p:nvSpPr>
        <p:spPr>
          <a:xfrm>
            <a:off x="2545125" y="6484650"/>
            <a:ext cx="53751" cy="62407"/>
          </a:xfrm>
          <a:custGeom>
            <a:avLst/>
            <a:gdLst/>
            <a:ahLst/>
            <a:cxnLst/>
            <a:rect l="l" t="t" r="r" b="b"/>
            <a:pathLst>
              <a:path w="53751" h="62407">
                <a:moveTo>
                  <a:pt x="28788" y="0"/>
                </a:moveTo>
                <a:lnTo>
                  <a:pt x="0" y="0"/>
                </a:lnTo>
                <a:lnTo>
                  <a:pt x="0" y="960"/>
                </a:lnTo>
                <a:lnTo>
                  <a:pt x="4800" y="960"/>
                </a:lnTo>
                <a:lnTo>
                  <a:pt x="6720" y="1935"/>
                </a:lnTo>
                <a:lnTo>
                  <a:pt x="7680" y="3840"/>
                </a:lnTo>
                <a:lnTo>
                  <a:pt x="8641" y="4800"/>
                </a:lnTo>
                <a:lnTo>
                  <a:pt x="9585" y="6720"/>
                </a:lnTo>
                <a:lnTo>
                  <a:pt x="9585" y="54726"/>
                </a:lnTo>
                <a:lnTo>
                  <a:pt x="8641" y="56647"/>
                </a:lnTo>
                <a:lnTo>
                  <a:pt x="8641" y="57607"/>
                </a:lnTo>
                <a:lnTo>
                  <a:pt x="6720" y="59527"/>
                </a:lnTo>
                <a:lnTo>
                  <a:pt x="5745" y="60487"/>
                </a:lnTo>
                <a:lnTo>
                  <a:pt x="0" y="60487"/>
                </a:lnTo>
                <a:lnTo>
                  <a:pt x="0" y="62407"/>
                </a:lnTo>
                <a:lnTo>
                  <a:pt x="48950" y="62407"/>
                </a:lnTo>
                <a:lnTo>
                  <a:pt x="53751" y="45125"/>
                </a:lnTo>
                <a:lnTo>
                  <a:pt x="52791" y="45125"/>
                </a:lnTo>
                <a:lnTo>
                  <a:pt x="50871" y="48966"/>
                </a:lnTo>
                <a:lnTo>
                  <a:pt x="48950" y="51846"/>
                </a:lnTo>
                <a:lnTo>
                  <a:pt x="47990" y="52806"/>
                </a:lnTo>
                <a:lnTo>
                  <a:pt x="46070" y="54726"/>
                </a:lnTo>
                <a:lnTo>
                  <a:pt x="44150" y="56647"/>
                </a:lnTo>
                <a:lnTo>
                  <a:pt x="42230" y="56647"/>
                </a:lnTo>
                <a:lnTo>
                  <a:pt x="40309" y="57607"/>
                </a:lnTo>
                <a:lnTo>
                  <a:pt x="20147" y="57607"/>
                </a:lnTo>
                <a:lnTo>
                  <a:pt x="19202" y="56647"/>
                </a:lnTo>
                <a:lnTo>
                  <a:pt x="19202" y="55686"/>
                </a:lnTo>
                <a:lnTo>
                  <a:pt x="18242" y="54726"/>
                </a:lnTo>
                <a:lnTo>
                  <a:pt x="18242" y="5760"/>
                </a:lnTo>
                <a:lnTo>
                  <a:pt x="19202" y="4800"/>
                </a:lnTo>
                <a:lnTo>
                  <a:pt x="19202" y="3840"/>
                </a:lnTo>
                <a:lnTo>
                  <a:pt x="20147" y="2880"/>
                </a:lnTo>
                <a:lnTo>
                  <a:pt x="21107" y="1935"/>
                </a:lnTo>
                <a:lnTo>
                  <a:pt x="23027" y="1935"/>
                </a:lnTo>
                <a:lnTo>
                  <a:pt x="24947" y="960"/>
                </a:lnTo>
                <a:lnTo>
                  <a:pt x="28788" y="960"/>
                </a:lnTo>
                <a:lnTo>
                  <a:pt x="2878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7" name="object 517"/>
          <p:cNvSpPr/>
          <p:nvPr/>
        </p:nvSpPr>
        <p:spPr>
          <a:xfrm>
            <a:off x="2731358" y="6428014"/>
            <a:ext cx="168950" cy="161086"/>
          </a:xfrm>
          <a:custGeom>
            <a:avLst/>
            <a:gdLst/>
            <a:ahLst/>
            <a:cxnLst/>
            <a:rect l="l" t="t" r="r" b="b"/>
            <a:pathLst>
              <a:path w="168950" h="161086">
                <a:moveTo>
                  <a:pt x="88190" y="161037"/>
                </a:moveTo>
                <a:lnTo>
                  <a:pt x="100226" y="159505"/>
                </a:lnTo>
                <a:lnTo>
                  <a:pt x="111933" y="156500"/>
                </a:lnTo>
                <a:lnTo>
                  <a:pt x="123105" y="152032"/>
                </a:lnTo>
                <a:lnTo>
                  <a:pt x="133534" y="146111"/>
                </a:lnTo>
                <a:lnTo>
                  <a:pt x="143015" y="138747"/>
                </a:lnTo>
                <a:lnTo>
                  <a:pt x="151339" y="129950"/>
                </a:lnTo>
                <a:lnTo>
                  <a:pt x="158302" y="119731"/>
                </a:lnTo>
                <a:lnTo>
                  <a:pt x="163696" y="108099"/>
                </a:lnTo>
                <a:lnTo>
                  <a:pt x="167314" y="95065"/>
                </a:lnTo>
                <a:lnTo>
                  <a:pt x="168950" y="80638"/>
                </a:lnTo>
                <a:lnTo>
                  <a:pt x="168950" y="71997"/>
                </a:lnTo>
                <a:lnTo>
                  <a:pt x="165843" y="58318"/>
                </a:lnTo>
                <a:lnTo>
                  <a:pt x="160974" y="46078"/>
                </a:lnTo>
                <a:lnTo>
                  <a:pt x="154539" y="35278"/>
                </a:lnTo>
                <a:lnTo>
                  <a:pt x="146732" y="25919"/>
                </a:lnTo>
                <a:lnTo>
                  <a:pt x="137751" y="17999"/>
                </a:lnTo>
                <a:lnTo>
                  <a:pt x="127791" y="11519"/>
                </a:lnTo>
                <a:lnTo>
                  <a:pt x="117047" y="6479"/>
                </a:lnTo>
                <a:lnTo>
                  <a:pt x="105716" y="2879"/>
                </a:lnTo>
                <a:lnTo>
                  <a:pt x="93993" y="719"/>
                </a:lnTo>
                <a:lnTo>
                  <a:pt x="82075" y="0"/>
                </a:lnTo>
                <a:lnTo>
                  <a:pt x="70156" y="719"/>
                </a:lnTo>
                <a:lnTo>
                  <a:pt x="58433" y="2879"/>
                </a:lnTo>
                <a:lnTo>
                  <a:pt x="47102" y="6479"/>
                </a:lnTo>
                <a:lnTo>
                  <a:pt x="36358" y="11519"/>
                </a:lnTo>
                <a:lnTo>
                  <a:pt x="26398" y="17999"/>
                </a:lnTo>
                <a:lnTo>
                  <a:pt x="17417" y="25919"/>
                </a:lnTo>
                <a:lnTo>
                  <a:pt x="9610" y="35278"/>
                </a:lnTo>
                <a:lnTo>
                  <a:pt x="3175" y="46078"/>
                </a:lnTo>
                <a:lnTo>
                  <a:pt x="6776" y="49683"/>
                </a:lnTo>
                <a:lnTo>
                  <a:pt x="12823" y="38988"/>
                </a:lnTo>
                <a:lnTo>
                  <a:pt x="20266" y="29749"/>
                </a:lnTo>
                <a:lnTo>
                  <a:pt x="28904" y="21961"/>
                </a:lnTo>
                <a:lnTo>
                  <a:pt x="38535" y="15621"/>
                </a:lnTo>
                <a:lnTo>
                  <a:pt x="48959" y="10725"/>
                </a:lnTo>
                <a:lnTo>
                  <a:pt x="59974" y="7269"/>
                </a:lnTo>
                <a:lnTo>
                  <a:pt x="71380" y="5250"/>
                </a:lnTo>
                <a:lnTo>
                  <a:pt x="82975" y="4663"/>
                </a:lnTo>
                <a:lnTo>
                  <a:pt x="94559" y="5506"/>
                </a:lnTo>
                <a:lnTo>
                  <a:pt x="105930" y="7775"/>
                </a:lnTo>
                <a:lnTo>
                  <a:pt x="116887" y="11465"/>
                </a:lnTo>
                <a:lnTo>
                  <a:pt x="127229" y="16573"/>
                </a:lnTo>
                <a:lnTo>
                  <a:pt x="136755" y="23096"/>
                </a:lnTo>
                <a:lnTo>
                  <a:pt x="145264" y="31030"/>
                </a:lnTo>
                <a:lnTo>
                  <a:pt x="152555" y="40370"/>
                </a:lnTo>
                <a:lnTo>
                  <a:pt x="158427" y="51114"/>
                </a:lnTo>
                <a:lnTo>
                  <a:pt x="162679" y="63258"/>
                </a:lnTo>
                <a:lnTo>
                  <a:pt x="165110" y="76798"/>
                </a:lnTo>
                <a:lnTo>
                  <a:pt x="165110" y="84479"/>
                </a:lnTo>
                <a:lnTo>
                  <a:pt x="163883" y="92661"/>
                </a:lnTo>
                <a:lnTo>
                  <a:pt x="160351" y="105268"/>
                </a:lnTo>
                <a:lnTo>
                  <a:pt x="155139" y="116501"/>
                </a:lnTo>
                <a:lnTo>
                  <a:pt x="148443" y="126356"/>
                </a:lnTo>
                <a:lnTo>
                  <a:pt x="140461" y="134826"/>
                </a:lnTo>
                <a:lnTo>
                  <a:pt x="131387" y="141907"/>
                </a:lnTo>
                <a:lnTo>
                  <a:pt x="121420" y="147594"/>
                </a:lnTo>
                <a:lnTo>
                  <a:pt x="110756" y="151880"/>
                </a:lnTo>
                <a:lnTo>
                  <a:pt x="99592" y="154761"/>
                </a:lnTo>
                <a:lnTo>
                  <a:pt x="88123" y="156231"/>
                </a:lnTo>
                <a:lnTo>
                  <a:pt x="76548" y="156285"/>
                </a:lnTo>
                <a:lnTo>
                  <a:pt x="65062" y="154918"/>
                </a:lnTo>
                <a:lnTo>
                  <a:pt x="53863" y="152123"/>
                </a:lnTo>
                <a:lnTo>
                  <a:pt x="43146" y="147897"/>
                </a:lnTo>
                <a:lnTo>
                  <a:pt x="33109" y="142232"/>
                </a:lnTo>
                <a:lnTo>
                  <a:pt x="23948" y="135125"/>
                </a:lnTo>
                <a:lnTo>
                  <a:pt x="15860" y="126570"/>
                </a:lnTo>
                <a:lnTo>
                  <a:pt x="9041" y="116560"/>
                </a:lnTo>
                <a:lnTo>
                  <a:pt x="3689" y="105092"/>
                </a:lnTo>
                <a:lnTo>
                  <a:pt x="0" y="92160"/>
                </a:lnTo>
                <a:lnTo>
                  <a:pt x="4856" y="119052"/>
                </a:lnTo>
                <a:lnTo>
                  <a:pt x="12084" y="129668"/>
                </a:lnTo>
                <a:lnTo>
                  <a:pt x="20637" y="138730"/>
                </a:lnTo>
                <a:lnTo>
                  <a:pt x="30307" y="146248"/>
                </a:lnTo>
                <a:lnTo>
                  <a:pt x="40888" y="152232"/>
                </a:lnTo>
                <a:lnTo>
                  <a:pt x="52174" y="156693"/>
                </a:lnTo>
                <a:lnTo>
                  <a:pt x="63957" y="159641"/>
                </a:lnTo>
                <a:lnTo>
                  <a:pt x="76031" y="161086"/>
                </a:lnTo>
                <a:lnTo>
                  <a:pt x="88190" y="1610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8" name="object 518"/>
          <p:cNvSpPr/>
          <p:nvPr/>
        </p:nvSpPr>
        <p:spPr>
          <a:xfrm>
            <a:off x="2725597" y="6474093"/>
            <a:ext cx="12537" cy="72974"/>
          </a:xfrm>
          <a:custGeom>
            <a:avLst/>
            <a:gdLst/>
            <a:ahLst/>
            <a:cxnLst/>
            <a:rect l="l" t="t" r="r" b="b"/>
            <a:pathLst>
              <a:path w="12537" h="72974">
                <a:moveTo>
                  <a:pt x="0" y="34560"/>
                </a:moveTo>
                <a:lnTo>
                  <a:pt x="0" y="38400"/>
                </a:lnTo>
                <a:lnTo>
                  <a:pt x="960" y="47041"/>
                </a:lnTo>
                <a:lnTo>
                  <a:pt x="4919" y="60794"/>
                </a:lnTo>
                <a:lnTo>
                  <a:pt x="10617" y="72974"/>
                </a:lnTo>
                <a:lnTo>
                  <a:pt x="5760" y="46081"/>
                </a:lnTo>
                <a:lnTo>
                  <a:pt x="5760" y="42241"/>
                </a:lnTo>
                <a:lnTo>
                  <a:pt x="4800" y="38400"/>
                </a:lnTo>
                <a:lnTo>
                  <a:pt x="4800" y="30719"/>
                </a:lnTo>
                <a:lnTo>
                  <a:pt x="5760" y="26879"/>
                </a:lnTo>
                <a:lnTo>
                  <a:pt x="8086" y="15757"/>
                </a:lnTo>
                <a:lnTo>
                  <a:pt x="12537" y="3604"/>
                </a:lnTo>
                <a:lnTo>
                  <a:pt x="8935" y="0"/>
                </a:lnTo>
                <a:lnTo>
                  <a:pt x="4066" y="12239"/>
                </a:lnTo>
                <a:lnTo>
                  <a:pt x="960" y="25919"/>
                </a:lnTo>
                <a:lnTo>
                  <a:pt x="0" y="30719"/>
                </a:lnTo>
                <a:lnTo>
                  <a:pt x="0" y="345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9" name="object 519"/>
          <p:cNvSpPr/>
          <p:nvPr/>
        </p:nvSpPr>
        <p:spPr>
          <a:xfrm>
            <a:off x="2786070" y="6484650"/>
            <a:ext cx="52806" cy="62407"/>
          </a:xfrm>
          <a:custGeom>
            <a:avLst/>
            <a:gdLst/>
            <a:ahLst/>
            <a:cxnLst/>
            <a:rect l="l" t="t" r="r" b="b"/>
            <a:pathLst>
              <a:path w="52806" h="62407">
                <a:moveTo>
                  <a:pt x="19202" y="57607"/>
                </a:moveTo>
                <a:lnTo>
                  <a:pt x="18242" y="56647"/>
                </a:lnTo>
                <a:lnTo>
                  <a:pt x="18242" y="55686"/>
                </a:lnTo>
                <a:lnTo>
                  <a:pt x="17282" y="54726"/>
                </a:lnTo>
                <a:lnTo>
                  <a:pt x="17282" y="5760"/>
                </a:lnTo>
                <a:lnTo>
                  <a:pt x="18242" y="4800"/>
                </a:lnTo>
                <a:lnTo>
                  <a:pt x="18242" y="3840"/>
                </a:lnTo>
                <a:lnTo>
                  <a:pt x="19202" y="2880"/>
                </a:lnTo>
                <a:lnTo>
                  <a:pt x="21122" y="1935"/>
                </a:lnTo>
                <a:lnTo>
                  <a:pt x="22082" y="1935"/>
                </a:lnTo>
                <a:lnTo>
                  <a:pt x="24003" y="960"/>
                </a:lnTo>
                <a:lnTo>
                  <a:pt x="27843" y="960"/>
                </a:lnTo>
                <a:lnTo>
                  <a:pt x="27843" y="0"/>
                </a:lnTo>
                <a:lnTo>
                  <a:pt x="0" y="0"/>
                </a:lnTo>
                <a:lnTo>
                  <a:pt x="0" y="960"/>
                </a:lnTo>
                <a:lnTo>
                  <a:pt x="3840" y="960"/>
                </a:lnTo>
                <a:lnTo>
                  <a:pt x="5760" y="1935"/>
                </a:lnTo>
                <a:lnTo>
                  <a:pt x="7680" y="3840"/>
                </a:lnTo>
                <a:lnTo>
                  <a:pt x="7680" y="4800"/>
                </a:lnTo>
                <a:lnTo>
                  <a:pt x="8641" y="6720"/>
                </a:lnTo>
                <a:lnTo>
                  <a:pt x="8641" y="56647"/>
                </a:lnTo>
                <a:lnTo>
                  <a:pt x="7680" y="57607"/>
                </a:lnTo>
                <a:lnTo>
                  <a:pt x="6720" y="59527"/>
                </a:lnTo>
                <a:lnTo>
                  <a:pt x="4800" y="60487"/>
                </a:lnTo>
                <a:lnTo>
                  <a:pt x="0" y="60487"/>
                </a:lnTo>
                <a:lnTo>
                  <a:pt x="0" y="62407"/>
                </a:lnTo>
                <a:lnTo>
                  <a:pt x="48006" y="62407"/>
                </a:lnTo>
                <a:lnTo>
                  <a:pt x="52806" y="45125"/>
                </a:lnTo>
                <a:lnTo>
                  <a:pt x="51846" y="45125"/>
                </a:lnTo>
                <a:lnTo>
                  <a:pt x="49926" y="48966"/>
                </a:lnTo>
                <a:lnTo>
                  <a:pt x="48006" y="51846"/>
                </a:lnTo>
                <a:lnTo>
                  <a:pt x="47045" y="52806"/>
                </a:lnTo>
                <a:lnTo>
                  <a:pt x="45125" y="54726"/>
                </a:lnTo>
                <a:lnTo>
                  <a:pt x="43205" y="56647"/>
                </a:lnTo>
                <a:lnTo>
                  <a:pt x="41285" y="56647"/>
                </a:lnTo>
                <a:lnTo>
                  <a:pt x="39364" y="57607"/>
                </a:lnTo>
                <a:lnTo>
                  <a:pt x="19202" y="576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0" name="object 520"/>
          <p:cNvSpPr/>
          <p:nvPr/>
        </p:nvSpPr>
        <p:spPr>
          <a:xfrm>
            <a:off x="2973263" y="6428134"/>
            <a:ext cx="165110" cy="160645"/>
          </a:xfrm>
          <a:custGeom>
            <a:avLst/>
            <a:gdLst/>
            <a:ahLst/>
            <a:cxnLst/>
            <a:rect l="l" t="t" r="r" b="b"/>
            <a:pathLst>
              <a:path w="165110" h="160645">
                <a:moveTo>
                  <a:pt x="109041" y="155965"/>
                </a:moveTo>
                <a:lnTo>
                  <a:pt x="119931" y="151486"/>
                </a:lnTo>
                <a:lnTo>
                  <a:pt x="130109" y="145567"/>
                </a:lnTo>
                <a:lnTo>
                  <a:pt x="139378" y="138222"/>
                </a:lnTo>
                <a:lnTo>
                  <a:pt x="147537" y="129462"/>
                </a:lnTo>
                <a:lnTo>
                  <a:pt x="154389" y="119299"/>
                </a:lnTo>
                <a:lnTo>
                  <a:pt x="159734" y="107746"/>
                </a:lnTo>
                <a:lnTo>
                  <a:pt x="163374" y="94815"/>
                </a:lnTo>
                <a:lnTo>
                  <a:pt x="165110" y="80518"/>
                </a:lnTo>
                <a:lnTo>
                  <a:pt x="165110" y="75718"/>
                </a:lnTo>
                <a:lnTo>
                  <a:pt x="164165" y="71877"/>
                </a:lnTo>
                <a:lnTo>
                  <a:pt x="161216" y="58198"/>
                </a:lnTo>
                <a:lnTo>
                  <a:pt x="156530" y="45959"/>
                </a:lnTo>
                <a:lnTo>
                  <a:pt x="150301" y="35162"/>
                </a:lnTo>
                <a:lnTo>
                  <a:pt x="142721" y="25806"/>
                </a:lnTo>
                <a:lnTo>
                  <a:pt x="133983" y="17894"/>
                </a:lnTo>
                <a:lnTo>
                  <a:pt x="124281" y="11425"/>
                </a:lnTo>
                <a:lnTo>
                  <a:pt x="113806" y="6400"/>
                </a:lnTo>
                <a:lnTo>
                  <a:pt x="102753" y="2821"/>
                </a:lnTo>
                <a:lnTo>
                  <a:pt x="91314" y="687"/>
                </a:lnTo>
                <a:lnTo>
                  <a:pt x="79682" y="0"/>
                </a:lnTo>
                <a:lnTo>
                  <a:pt x="68050" y="759"/>
                </a:lnTo>
                <a:lnTo>
                  <a:pt x="56610" y="2967"/>
                </a:lnTo>
                <a:lnTo>
                  <a:pt x="45557" y="6623"/>
                </a:lnTo>
                <a:lnTo>
                  <a:pt x="35083" y="11728"/>
                </a:lnTo>
                <a:lnTo>
                  <a:pt x="25380" y="18284"/>
                </a:lnTo>
                <a:lnTo>
                  <a:pt x="16643" y="26290"/>
                </a:lnTo>
                <a:lnTo>
                  <a:pt x="9063" y="35748"/>
                </a:lnTo>
                <a:lnTo>
                  <a:pt x="2833" y="46658"/>
                </a:lnTo>
                <a:lnTo>
                  <a:pt x="5556" y="52173"/>
                </a:lnTo>
                <a:lnTo>
                  <a:pt x="11229" y="41022"/>
                </a:lnTo>
                <a:lnTo>
                  <a:pt x="18331" y="31363"/>
                </a:lnTo>
                <a:lnTo>
                  <a:pt x="26658" y="23193"/>
                </a:lnTo>
                <a:lnTo>
                  <a:pt x="36008" y="16507"/>
                </a:lnTo>
                <a:lnTo>
                  <a:pt x="46175" y="11303"/>
                </a:lnTo>
                <a:lnTo>
                  <a:pt x="56959" y="7576"/>
                </a:lnTo>
                <a:lnTo>
                  <a:pt x="68154" y="5322"/>
                </a:lnTo>
                <a:lnTo>
                  <a:pt x="79557" y="4538"/>
                </a:lnTo>
                <a:lnTo>
                  <a:pt x="90966" y="5220"/>
                </a:lnTo>
                <a:lnTo>
                  <a:pt x="102177" y="7363"/>
                </a:lnTo>
                <a:lnTo>
                  <a:pt x="112986" y="10965"/>
                </a:lnTo>
                <a:lnTo>
                  <a:pt x="123190" y="16021"/>
                </a:lnTo>
                <a:lnTo>
                  <a:pt x="132586" y="22527"/>
                </a:lnTo>
                <a:lnTo>
                  <a:pt x="140970" y="30479"/>
                </a:lnTo>
                <a:lnTo>
                  <a:pt x="148140" y="39874"/>
                </a:lnTo>
                <a:lnTo>
                  <a:pt x="153891" y="50708"/>
                </a:lnTo>
                <a:lnTo>
                  <a:pt x="158020" y="62977"/>
                </a:lnTo>
                <a:lnTo>
                  <a:pt x="160324" y="76678"/>
                </a:lnTo>
                <a:lnTo>
                  <a:pt x="160324" y="84359"/>
                </a:lnTo>
                <a:lnTo>
                  <a:pt x="159560" y="90805"/>
                </a:lnTo>
                <a:lnTo>
                  <a:pt x="156528" y="103685"/>
                </a:lnTo>
                <a:lnTo>
                  <a:pt x="151766" y="115186"/>
                </a:lnTo>
                <a:lnTo>
                  <a:pt x="145475" y="125300"/>
                </a:lnTo>
                <a:lnTo>
                  <a:pt x="137855" y="134018"/>
                </a:lnTo>
                <a:lnTo>
                  <a:pt x="129105" y="141333"/>
                </a:lnTo>
                <a:lnTo>
                  <a:pt x="119426" y="147237"/>
                </a:lnTo>
                <a:lnTo>
                  <a:pt x="109017" y="151723"/>
                </a:lnTo>
                <a:lnTo>
                  <a:pt x="98079" y="154781"/>
                </a:lnTo>
                <a:lnTo>
                  <a:pt x="86811" y="156406"/>
                </a:lnTo>
                <a:lnTo>
                  <a:pt x="75414" y="156588"/>
                </a:lnTo>
                <a:lnTo>
                  <a:pt x="64087" y="155320"/>
                </a:lnTo>
                <a:lnTo>
                  <a:pt x="53030" y="152594"/>
                </a:lnTo>
                <a:lnTo>
                  <a:pt x="42444" y="148403"/>
                </a:lnTo>
                <a:lnTo>
                  <a:pt x="32528" y="142738"/>
                </a:lnTo>
                <a:lnTo>
                  <a:pt x="23482" y="135592"/>
                </a:lnTo>
                <a:lnTo>
                  <a:pt x="15506" y="126957"/>
                </a:lnTo>
                <a:lnTo>
                  <a:pt x="8800" y="116825"/>
                </a:lnTo>
                <a:lnTo>
                  <a:pt x="3565" y="105189"/>
                </a:lnTo>
                <a:lnTo>
                  <a:pt x="0" y="92040"/>
                </a:lnTo>
                <a:lnTo>
                  <a:pt x="4727" y="118906"/>
                </a:lnTo>
                <a:lnTo>
                  <a:pt x="11802" y="129493"/>
                </a:lnTo>
                <a:lnTo>
                  <a:pt x="20153" y="138517"/>
                </a:lnTo>
                <a:lnTo>
                  <a:pt x="29581" y="145993"/>
                </a:lnTo>
                <a:lnTo>
                  <a:pt x="39887" y="151931"/>
                </a:lnTo>
                <a:lnTo>
                  <a:pt x="50873" y="156344"/>
                </a:lnTo>
                <a:lnTo>
                  <a:pt x="62340" y="159245"/>
                </a:lnTo>
                <a:lnTo>
                  <a:pt x="74088" y="160645"/>
                </a:lnTo>
                <a:lnTo>
                  <a:pt x="85921" y="160557"/>
                </a:lnTo>
                <a:lnTo>
                  <a:pt x="97638" y="158993"/>
                </a:lnTo>
                <a:lnTo>
                  <a:pt x="109041" y="1559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1" name="object 521"/>
          <p:cNvSpPr/>
          <p:nvPr/>
        </p:nvSpPr>
        <p:spPr>
          <a:xfrm>
            <a:off x="2967502" y="6474793"/>
            <a:ext cx="11316" cy="72248"/>
          </a:xfrm>
          <a:custGeom>
            <a:avLst/>
            <a:gdLst/>
            <a:ahLst/>
            <a:cxnLst/>
            <a:rect l="l" t="t" r="r" b="b"/>
            <a:pathLst>
              <a:path w="11316" h="72248">
                <a:moveTo>
                  <a:pt x="0" y="33860"/>
                </a:moveTo>
                <a:lnTo>
                  <a:pt x="0" y="37700"/>
                </a:lnTo>
                <a:lnTo>
                  <a:pt x="960" y="46341"/>
                </a:lnTo>
                <a:lnTo>
                  <a:pt x="4887" y="60088"/>
                </a:lnTo>
                <a:lnTo>
                  <a:pt x="10487" y="72248"/>
                </a:lnTo>
                <a:lnTo>
                  <a:pt x="5760" y="45381"/>
                </a:lnTo>
                <a:lnTo>
                  <a:pt x="5760" y="41541"/>
                </a:lnTo>
                <a:lnTo>
                  <a:pt x="4800" y="37700"/>
                </a:lnTo>
                <a:lnTo>
                  <a:pt x="4800" y="30019"/>
                </a:lnTo>
                <a:lnTo>
                  <a:pt x="5760" y="26179"/>
                </a:lnTo>
                <a:lnTo>
                  <a:pt x="7275" y="18162"/>
                </a:lnTo>
                <a:lnTo>
                  <a:pt x="11316" y="5515"/>
                </a:lnTo>
                <a:lnTo>
                  <a:pt x="8594" y="0"/>
                </a:lnTo>
                <a:lnTo>
                  <a:pt x="3909" y="12362"/>
                </a:lnTo>
                <a:lnTo>
                  <a:pt x="960" y="26179"/>
                </a:lnTo>
                <a:lnTo>
                  <a:pt x="0" y="30019"/>
                </a:lnTo>
                <a:lnTo>
                  <a:pt x="0" y="33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2" name="object 522"/>
          <p:cNvSpPr/>
          <p:nvPr/>
        </p:nvSpPr>
        <p:spPr>
          <a:xfrm>
            <a:off x="3026069" y="6484650"/>
            <a:ext cx="53751" cy="62407"/>
          </a:xfrm>
          <a:custGeom>
            <a:avLst/>
            <a:gdLst/>
            <a:ahLst/>
            <a:cxnLst/>
            <a:rect l="l" t="t" r="r" b="b"/>
            <a:pathLst>
              <a:path w="53751" h="62407">
                <a:moveTo>
                  <a:pt x="18227" y="54726"/>
                </a:moveTo>
                <a:lnTo>
                  <a:pt x="17282" y="53766"/>
                </a:lnTo>
                <a:lnTo>
                  <a:pt x="17282" y="7680"/>
                </a:lnTo>
                <a:lnTo>
                  <a:pt x="18227" y="5760"/>
                </a:lnTo>
                <a:lnTo>
                  <a:pt x="18227" y="4800"/>
                </a:lnTo>
                <a:lnTo>
                  <a:pt x="19202" y="3840"/>
                </a:lnTo>
                <a:lnTo>
                  <a:pt x="20162" y="2880"/>
                </a:lnTo>
                <a:lnTo>
                  <a:pt x="21107" y="1935"/>
                </a:lnTo>
                <a:lnTo>
                  <a:pt x="22067" y="1935"/>
                </a:lnTo>
                <a:lnTo>
                  <a:pt x="24947" y="960"/>
                </a:lnTo>
                <a:lnTo>
                  <a:pt x="27843" y="960"/>
                </a:lnTo>
                <a:lnTo>
                  <a:pt x="27843" y="0"/>
                </a:lnTo>
                <a:lnTo>
                  <a:pt x="0" y="0"/>
                </a:lnTo>
                <a:lnTo>
                  <a:pt x="0" y="960"/>
                </a:lnTo>
                <a:lnTo>
                  <a:pt x="4800" y="960"/>
                </a:lnTo>
                <a:lnTo>
                  <a:pt x="6720" y="1935"/>
                </a:lnTo>
                <a:lnTo>
                  <a:pt x="7680" y="3840"/>
                </a:lnTo>
                <a:lnTo>
                  <a:pt x="8641" y="4800"/>
                </a:lnTo>
                <a:lnTo>
                  <a:pt x="8641" y="56647"/>
                </a:lnTo>
                <a:lnTo>
                  <a:pt x="7680" y="57607"/>
                </a:lnTo>
                <a:lnTo>
                  <a:pt x="6720" y="59527"/>
                </a:lnTo>
                <a:lnTo>
                  <a:pt x="4800" y="60487"/>
                </a:lnTo>
                <a:lnTo>
                  <a:pt x="0" y="60487"/>
                </a:lnTo>
                <a:lnTo>
                  <a:pt x="0" y="62407"/>
                </a:lnTo>
                <a:lnTo>
                  <a:pt x="47990" y="62407"/>
                </a:lnTo>
                <a:lnTo>
                  <a:pt x="53751" y="45125"/>
                </a:lnTo>
                <a:lnTo>
                  <a:pt x="51831" y="45125"/>
                </a:lnTo>
                <a:lnTo>
                  <a:pt x="49911" y="48966"/>
                </a:lnTo>
                <a:lnTo>
                  <a:pt x="48950" y="51846"/>
                </a:lnTo>
                <a:lnTo>
                  <a:pt x="47030" y="52806"/>
                </a:lnTo>
                <a:lnTo>
                  <a:pt x="45110" y="54726"/>
                </a:lnTo>
                <a:lnTo>
                  <a:pt x="44150" y="56647"/>
                </a:lnTo>
                <a:lnTo>
                  <a:pt x="41269" y="56647"/>
                </a:lnTo>
                <a:lnTo>
                  <a:pt x="39349" y="57607"/>
                </a:lnTo>
                <a:lnTo>
                  <a:pt x="19202" y="57607"/>
                </a:lnTo>
                <a:lnTo>
                  <a:pt x="18227" y="56647"/>
                </a:lnTo>
                <a:lnTo>
                  <a:pt x="18227" y="547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3" name="object 523"/>
          <p:cNvSpPr/>
          <p:nvPr/>
        </p:nvSpPr>
        <p:spPr>
          <a:xfrm>
            <a:off x="4617689" y="6428014"/>
            <a:ext cx="168965" cy="160765"/>
          </a:xfrm>
          <a:custGeom>
            <a:avLst/>
            <a:gdLst/>
            <a:ahLst/>
            <a:cxnLst/>
            <a:rect l="l" t="t" r="r" b="b"/>
            <a:pathLst>
              <a:path w="168965" h="160765">
                <a:moveTo>
                  <a:pt x="164165" y="84479"/>
                </a:moveTo>
                <a:lnTo>
                  <a:pt x="163043" y="93489"/>
                </a:lnTo>
                <a:lnTo>
                  <a:pt x="159756" y="105987"/>
                </a:lnTo>
                <a:lnTo>
                  <a:pt x="154735" y="117132"/>
                </a:lnTo>
                <a:lnTo>
                  <a:pt x="148181" y="126915"/>
                </a:lnTo>
                <a:lnTo>
                  <a:pt x="140297" y="135330"/>
                </a:lnTo>
                <a:lnTo>
                  <a:pt x="131285" y="142369"/>
                </a:lnTo>
                <a:lnTo>
                  <a:pt x="121347" y="148024"/>
                </a:lnTo>
                <a:lnTo>
                  <a:pt x="110687" y="152287"/>
                </a:lnTo>
                <a:lnTo>
                  <a:pt x="99505" y="155151"/>
                </a:lnTo>
                <a:lnTo>
                  <a:pt x="88005" y="156609"/>
                </a:lnTo>
                <a:lnTo>
                  <a:pt x="76389" y="156653"/>
                </a:lnTo>
                <a:lnTo>
                  <a:pt x="64859" y="155275"/>
                </a:lnTo>
                <a:lnTo>
                  <a:pt x="53617" y="152468"/>
                </a:lnTo>
                <a:lnTo>
                  <a:pt x="42866" y="148224"/>
                </a:lnTo>
                <a:lnTo>
                  <a:pt x="32809" y="142535"/>
                </a:lnTo>
                <a:lnTo>
                  <a:pt x="23646" y="135394"/>
                </a:lnTo>
                <a:lnTo>
                  <a:pt x="15582" y="126794"/>
                </a:lnTo>
                <a:lnTo>
                  <a:pt x="8818" y="116726"/>
                </a:lnTo>
                <a:lnTo>
                  <a:pt x="3556" y="105184"/>
                </a:lnTo>
                <a:lnTo>
                  <a:pt x="0" y="92160"/>
                </a:lnTo>
                <a:lnTo>
                  <a:pt x="4845" y="119026"/>
                </a:lnTo>
                <a:lnTo>
                  <a:pt x="12044" y="129613"/>
                </a:lnTo>
                <a:lnTo>
                  <a:pt x="20560" y="138637"/>
                </a:lnTo>
                <a:lnTo>
                  <a:pt x="30187" y="146113"/>
                </a:lnTo>
                <a:lnTo>
                  <a:pt x="40722" y="152051"/>
                </a:lnTo>
                <a:lnTo>
                  <a:pt x="51960" y="156464"/>
                </a:lnTo>
                <a:lnTo>
                  <a:pt x="63696" y="159365"/>
                </a:lnTo>
                <a:lnTo>
                  <a:pt x="75725" y="160765"/>
                </a:lnTo>
                <a:lnTo>
                  <a:pt x="87845" y="160677"/>
                </a:lnTo>
                <a:lnTo>
                  <a:pt x="99849" y="159113"/>
                </a:lnTo>
                <a:lnTo>
                  <a:pt x="111534" y="156085"/>
                </a:lnTo>
                <a:lnTo>
                  <a:pt x="122694" y="151606"/>
                </a:lnTo>
                <a:lnTo>
                  <a:pt x="133126" y="145687"/>
                </a:lnTo>
                <a:lnTo>
                  <a:pt x="142625" y="138342"/>
                </a:lnTo>
                <a:lnTo>
                  <a:pt x="150986" y="129582"/>
                </a:lnTo>
                <a:lnTo>
                  <a:pt x="158005" y="119419"/>
                </a:lnTo>
                <a:lnTo>
                  <a:pt x="163478" y="107866"/>
                </a:lnTo>
                <a:lnTo>
                  <a:pt x="167199" y="94935"/>
                </a:lnTo>
                <a:lnTo>
                  <a:pt x="168965" y="80638"/>
                </a:lnTo>
                <a:lnTo>
                  <a:pt x="168965" y="71997"/>
                </a:lnTo>
                <a:lnTo>
                  <a:pt x="165852" y="58318"/>
                </a:lnTo>
                <a:lnTo>
                  <a:pt x="160963" y="46078"/>
                </a:lnTo>
                <a:lnTo>
                  <a:pt x="154498" y="35278"/>
                </a:lnTo>
                <a:lnTo>
                  <a:pt x="146654" y="25919"/>
                </a:lnTo>
                <a:lnTo>
                  <a:pt x="137629" y="17999"/>
                </a:lnTo>
                <a:lnTo>
                  <a:pt x="127622" y="11519"/>
                </a:lnTo>
                <a:lnTo>
                  <a:pt x="116829" y="6479"/>
                </a:lnTo>
                <a:lnTo>
                  <a:pt x="105450" y="2879"/>
                </a:lnTo>
                <a:lnTo>
                  <a:pt x="93682" y="719"/>
                </a:lnTo>
                <a:lnTo>
                  <a:pt x="81724" y="0"/>
                </a:lnTo>
                <a:lnTo>
                  <a:pt x="69773" y="719"/>
                </a:lnTo>
                <a:lnTo>
                  <a:pt x="58027" y="2879"/>
                </a:lnTo>
                <a:lnTo>
                  <a:pt x="46685" y="6479"/>
                </a:lnTo>
                <a:lnTo>
                  <a:pt x="35944" y="11519"/>
                </a:lnTo>
                <a:lnTo>
                  <a:pt x="26002" y="17999"/>
                </a:lnTo>
                <a:lnTo>
                  <a:pt x="17057" y="25919"/>
                </a:lnTo>
                <a:lnTo>
                  <a:pt x="9308" y="35278"/>
                </a:lnTo>
                <a:lnTo>
                  <a:pt x="2953" y="46078"/>
                </a:lnTo>
                <a:lnTo>
                  <a:pt x="6350" y="50191"/>
                </a:lnTo>
                <a:lnTo>
                  <a:pt x="12289" y="39407"/>
                </a:lnTo>
                <a:lnTo>
                  <a:pt x="19669" y="30086"/>
                </a:lnTo>
                <a:lnTo>
                  <a:pt x="28282" y="22223"/>
                </a:lnTo>
                <a:lnTo>
                  <a:pt x="37920" y="15815"/>
                </a:lnTo>
                <a:lnTo>
                  <a:pt x="48376" y="10859"/>
                </a:lnTo>
                <a:lnTo>
                  <a:pt x="59442" y="7350"/>
                </a:lnTo>
                <a:lnTo>
                  <a:pt x="70910" y="5285"/>
                </a:lnTo>
                <a:lnTo>
                  <a:pt x="82572" y="4661"/>
                </a:lnTo>
                <a:lnTo>
                  <a:pt x="94221" y="5472"/>
                </a:lnTo>
                <a:lnTo>
                  <a:pt x="105648" y="7716"/>
                </a:lnTo>
                <a:lnTo>
                  <a:pt x="116647" y="11389"/>
                </a:lnTo>
                <a:lnTo>
                  <a:pt x="127008" y="16488"/>
                </a:lnTo>
                <a:lnTo>
                  <a:pt x="136525" y="23007"/>
                </a:lnTo>
                <a:lnTo>
                  <a:pt x="144989" y="30945"/>
                </a:lnTo>
                <a:lnTo>
                  <a:pt x="152193" y="40296"/>
                </a:lnTo>
                <a:lnTo>
                  <a:pt x="157929" y="51058"/>
                </a:lnTo>
                <a:lnTo>
                  <a:pt x="161988" y="63226"/>
                </a:lnTo>
                <a:lnTo>
                  <a:pt x="164165" y="76798"/>
                </a:lnTo>
                <a:lnTo>
                  <a:pt x="165125" y="80638"/>
                </a:lnTo>
                <a:lnTo>
                  <a:pt x="164165" y="844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4" name="object 524"/>
          <p:cNvSpPr/>
          <p:nvPr/>
        </p:nvSpPr>
        <p:spPr>
          <a:xfrm>
            <a:off x="4611944" y="6474093"/>
            <a:ext cx="12095" cy="72948"/>
          </a:xfrm>
          <a:custGeom>
            <a:avLst/>
            <a:gdLst/>
            <a:ahLst/>
            <a:cxnLst/>
            <a:rect l="l" t="t" r="r" b="b"/>
            <a:pathLst>
              <a:path w="12095" h="72948">
                <a:moveTo>
                  <a:pt x="0" y="34560"/>
                </a:moveTo>
                <a:lnTo>
                  <a:pt x="0" y="38400"/>
                </a:lnTo>
                <a:lnTo>
                  <a:pt x="960" y="47041"/>
                </a:lnTo>
                <a:lnTo>
                  <a:pt x="4913" y="60788"/>
                </a:lnTo>
                <a:lnTo>
                  <a:pt x="10591" y="72948"/>
                </a:lnTo>
                <a:lnTo>
                  <a:pt x="5745" y="46081"/>
                </a:lnTo>
                <a:lnTo>
                  <a:pt x="5745" y="42241"/>
                </a:lnTo>
                <a:lnTo>
                  <a:pt x="4800" y="38400"/>
                </a:lnTo>
                <a:lnTo>
                  <a:pt x="4800" y="30719"/>
                </a:lnTo>
                <a:lnTo>
                  <a:pt x="5745" y="26879"/>
                </a:lnTo>
                <a:lnTo>
                  <a:pt x="7805" y="16362"/>
                </a:lnTo>
                <a:lnTo>
                  <a:pt x="12095" y="4112"/>
                </a:lnTo>
                <a:lnTo>
                  <a:pt x="8698" y="0"/>
                </a:lnTo>
                <a:lnTo>
                  <a:pt x="3934" y="12239"/>
                </a:lnTo>
                <a:lnTo>
                  <a:pt x="960" y="25919"/>
                </a:lnTo>
                <a:lnTo>
                  <a:pt x="0" y="30719"/>
                </a:lnTo>
                <a:lnTo>
                  <a:pt x="0" y="345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5" name="object 525"/>
          <p:cNvSpPr/>
          <p:nvPr/>
        </p:nvSpPr>
        <p:spPr>
          <a:xfrm>
            <a:off x="4667615" y="6484650"/>
            <a:ext cx="64312" cy="62407"/>
          </a:xfrm>
          <a:custGeom>
            <a:avLst/>
            <a:gdLst/>
            <a:ahLst/>
            <a:cxnLst/>
            <a:rect l="l" t="t" r="r" b="b"/>
            <a:pathLst>
              <a:path w="64312" h="62407">
                <a:moveTo>
                  <a:pt x="47045" y="7680"/>
                </a:moveTo>
                <a:lnTo>
                  <a:pt x="47045" y="28803"/>
                </a:lnTo>
                <a:lnTo>
                  <a:pt x="17282" y="28803"/>
                </a:lnTo>
                <a:lnTo>
                  <a:pt x="17282" y="7680"/>
                </a:lnTo>
                <a:lnTo>
                  <a:pt x="18242" y="5760"/>
                </a:lnTo>
                <a:lnTo>
                  <a:pt x="18242" y="3840"/>
                </a:lnTo>
                <a:lnTo>
                  <a:pt x="19202" y="2880"/>
                </a:lnTo>
                <a:lnTo>
                  <a:pt x="20162" y="2880"/>
                </a:lnTo>
                <a:lnTo>
                  <a:pt x="21122" y="1935"/>
                </a:lnTo>
                <a:lnTo>
                  <a:pt x="23042" y="960"/>
                </a:lnTo>
                <a:lnTo>
                  <a:pt x="26883" y="960"/>
                </a:lnTo>
                <a:lnTo>
                  <a:pt x="26883" y="0"/>
                </a:lnTo>
                <a:lnTo>
                  <a:pt x="0" y="0"/>
                </a:lnTo>
                <a:lnTo>
                  <a:pt x="0" y="960"/>
                </a:lnTo>
                <a:lnTo>
                  <a:pt x="3840" y="960"/>
                </a:lnTo>
                <a:lnTo>
                  <a:pt x="4800" y="1935"/>
                </a:lnTo>
                <a:lnTo>
                  <a:pt x="6720" y="2880"/>
                </a:lnTo>
                <a:lnTo>
                  <a:pt x="7680" y="2880"/>
                </a:lnTo>
                <a:lnTo>
                  <a:pt x="7680" y="3840"/>
                </a:lnTo>
                <a:lnTo>
                  <a:pt x="8641" y="4800"/>
                </a:lnTo>
                <a:lnTo>
                  <a:pt x="8641" y="56647"/>
                </a:lnTo>
                <a:lnTo>
                  <a:pt x="7680" y="57607"/>
                </a:lnTo>
                <a:lnTo>
                  <a:pt x="6720" y="59527"/>
                </a:lnTo>
                <a:lnTo>
                  <a:pt x="4800" y="60487"/>
                </a:lnTo>
                <a:lnTo>
                  <a:pt x="0" y="60487"/>
                </a:lnTo>
                <a:lnTo>
                  <a:pt x="0" y="62407"/>
                </a:lnTo>
                <a:lnTo>
                  <a:pt x="26883" y="62407"/>
                </a:lnTo>
                <a:lnTo>
                  <a:pt x="26883" y="60487"/>
                </a:lnTo>
                <a:lnTo>
                  <a:pt x="23042" y="60487"/>
                </a:lnTo>
                <a:lnTo>
                  <a:pt x="21122" y="59527"/>
                </a:lnTo>
                <a:lnTo>
                  <a:pt x="20162" y="59527"/>
                </a:lnTo>
                <a:lnTo>
                  <a:pt x="19202" y="58567"/>
                </a:lnTo>
                <a:lnTo>
                  <a:pt x="18242" y="57607"/>
                </a:lnTo>
                <a:lnTo>
                  <a:pt x="18242" y="56647"/>
                </a:lnTo>
                <a:lnTo>
                  <a:pt x="17282" y="53766"/>
                </a:lnTo>
                <a:lnTo>
                  <a:pt x="17282" y="31683"/>
                </a:lnTo>
                <a:lnTo>
                  <a:pt x="47045" y="31683"/>
                </a:lnTo>
                <a:lnTo>
                  <a:pt x="47045" y="54726"/>
                </a:lnTo>
                <a:lnTo>
                  <a:pt x="46085" y="56647"/>
                </a:lnTo>
                <a:lnTo>
                  <a:pt x="45110" y="57607"/>
                </a:lnTo>
                <a:lnTo>
                  <a:pt x="44150" y="59527"/>
                </a:lnTo>
                <a:lnTo>
                  <a:pt x="42245" y="60487"/>
                </a:lnTo>
                <a:lnTo>
                  <a:pt x="37429" y="60487"/>
                </a:lnTo>
                <a:lnTo>
                  <a:pt x="37429" y="62407"/>
                </a:lnTo>
                <a:lnTo>
                  <a:pt x="64312" y="62407"/>
                </a:lnTo>
                <a:lnTo>
                  <a:pt x="64312" y="60487"/>
                </a:lnTo>
                <a:lnTo>
                  <a:pt x="60472" y="60487"/>
                </a:lnTo>
                <a:lnTo>
                  <a:pt x="59512" y="59527"/>
                </a:lnTo>
                <a:lnTo>
                  <a:pt x="57607" y="59527"/>
                </a:lnTo>
                <a:lnTo>
                  <a:pt x="56631" y="58567"/>
                </a:lnTo>
                <a:lnTo>
                  <a:pt x="56631" y="57607"/>
                </a:lnTo>
                <a:lnTo>
                  <a:pt x="55671" y="57607"/>
                </a:lnTo>
                <a:lnTo>
                  <a:pt x="55671" y="4800"/>
                </a:lnTo>
                <a:lnTo>
                  <a:pt x="56631" y="3840"/>
                </a:lnTo>
                <a:lnTo>
                  <a:pt x="56631" y="2880"/>
                </a:lnTo>
                <a:lnTo>
                  <a:pt x="57607" y="2880"/>
                </a:lnTo>
                <a:lnTo>
                  <a:pt x="59512" y="1935"/>
                </a:lnTo>
                <a:lnTo>
                  <a:pt x="60472" y="960"/>
                </a:lnTo>
                <a:lnTo>
                  <a:pt x="64312" y="960"/>
                </a:lnTo>
                <a:lnTo>
                  <a:pt x="64312" y="0"/>
                </a:lnTo>
                <a:lnTo>
                  <a:pt x="37429" y="0"/>
                </a:lnTo>
                <a:lnTo>
                  <a:pt x="37429" y="960"/>
                </a:lnTo>
                <a:lnTo>
                  <a:pt x="41269" y="960"/>
                </a:lnTo>
                <a:lnTo>
                  <a:pt x="43205" y="1935"/>
                </a:lnTo>
                <a:lnTo>
                  <a:pt x="44150" y="2880"/>
                </a:lnTo>
                <a:lnTo>
                  <a:pt x="45110" y="2880"/>
                </a:lnTo>
                <a:lnTo>
                  <a:pt x="46085" y="3840"/>
                </a:lnTo>
                <a:lnTo>
                  <a:pt x="46085" y="5760"/>
                </a:lnTo>
                <a:lnTo>
                  <a:pt x="47045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6" name="object 526"/>
          <p:cNvSpPr/>
          <p:nvPr/>
        </p:nvSpPr>
        <p:spPr>
          <a:xfrm>
            <a:off x="4868250" y="6428014"/>
            <a:ext cx="168950" cy="159113"/>
          </a:xfrm>
          <a:custGeom>
            <a:avLst/>
            <a:gdLst/>
            <a:ahLst/>
            <a:cxnLst/>
            <a:rect l="l" t="t" r="r" b="b"/>
            <a:pathLst>
              <a:path w="168950" h="159113">
                <a:moveTo>
                  <a:pt x="105930" y="7775"/>
                </a:moveTo>
                <a:lnTo>
                  <a:pt x="116887" y="11465"/>
                </a:lnTo>
                <a:lnTo>
                  <a:pt x="127229" y="16573"/>
                </a:lnTo>
                <a:lnTo>
                  <a:pt x="136755" y="23096"/>
                </a:lnTo>
                <a:lnTo>
                  <a:pt x="145264" y="31030"/>
                </a:lnTo>
                <a:lnTo>
                  <a:pt x="152555" y="40370"/>
                </a:lnTo>
                <a:lnTo>
                  <a:pt x="158427" y="51114"/>
                </a:lnTo>
                <a:lnTo>
                  <a:pt x="162679" y="63258"/>
                </a:lnTo>
                <a:lnTo>
                  <a:pt x="165110" y="76798"/>
                </a:lnTo>
                <a:lnTo>
                  <a:pt x="165110" y="84479"/>
                </a:lnTo>
                <a:lnTo>
                  <a:pt x="163966" y="92661"/>
                </a:lnTo>
                <a:lnTo>
                  <a:pt x="160549" y="105268"/>
                </a:lnTo>
                <a:lnTo>
                  <a:pt x="155426" y="116501"/>
                </a:lnTo>
                <a:lnTo>
                  <a:pt x="148796" y="126356"/>
                </a:lnTo>
                <a:lnTo>
                  <a:pt x="140856" y="134826"/>
                </a:lnTo>
                <a:lnTo>
                  <a:pt x="131807" y="141907"/>
                </a:lnTo>
                <a:lnTo>
                  <a:pt x="121847" y="147594"/>
                </a:lnTo>
                <a:lnTo>
                  <a:pt x="111175" y="151880"/>
                </a:lnTo>
                <a:lnTo>
                  <a:pt x="99990" y="154761"/>
                </a:lnTo>
                <a:lnTo>
                  <a:pt x="88491" y="156231"/>
                </a:lnTo>
                <a:lnTo>
                  <a:pt x="100390" y="159113"/>
                </a:lnTo>
                <a:lnTo>
                  <a:pt x="112137" y="156085"/>
                </a:lnTo>
                <a:lnTo>
                  <a:pt x="123346" y="151606"/>
                </a:lnTo>
                <a:lnTo>
                  <a:pt x="133805" y="145687"/>
                </a:lnTo>
                <a:lnTo>
                  <a:pt x="143302" y="138342"/>
                </a:lnTo>
                <a:lnTo>
                  <a:pt x="151625" y="129582"/>
                </a:lnTo>
                <a:lnTo>
                  <a:pt x="158563" y="119419"/>
                </a:lnTo>
                <a:lnTo>
                  <a:pt x="163905" y="107866"/>
                </a:lnTo>
                <a:lnTo>
                  <a:pt x="167437" y="94935"/>
                </a:lnTo>
                <a:lnTo>
                  <a:pt x="168950" y="80638"/>
                </a:lnTo>
                <a:lnTo>
                  <a:pt x="168950" y="71997"/>
                </a:lnTo>
                <a:lnTo>
                  <a:pt x="165843" y="58318"/>
                </a:lnTo>
                <a:lnTo>
                  <a:pt x="160974" y="46078"/>
                </a:lnTo>
                <a:lnTo>
                  <a:pt x="154539" y="35278"/>
                </a:lnTo>
                <a:lnTo>
                  <a:pt x="146732" y="25919"/>
                </a:lnTo>
                <a:lnTo>
                  <a:pt x="137751" y="17999"/>
                </a:lnTo>
                <a:lnTo>
                  <a:pt x="127791" y="11519"/>
                </a:lnTo>
                <a:lnTo>
                  <a:pt x="117047" y="6479"/>
                </a:lnTo>
                <a:lnTo>
                  <a:pt x="105716" y="2879"/>
                </a:lnTo>
                <a:lnTo>
                  <a:pt x="93993" y="719"/>
                </a:lnTo>
                <a:lnTo>
                  <a:pt x="82075" y="0"/>
                </a:lnTo>
                <a:lnTo>
                  <a:pt x="70156" y="719"/>
                </a:lnTo>
                <a:lnTo>
                  <a:pt x="58433" y="2879"/>
                </a:lnTo>
                <a:lnTo>
                  <a:pt x="47102" y="6479"/>
                </a:lnTo>
                <a:lnTo>
                  <a:pt x="36358" y="11519"/>
                </a:lnTo>
                <a:lnTo>
                  <a:pt x="26398" y="17999"/>
                </a:lnTo>
                <a:lnTo>
                  <a:pt x="17417" y="25919"/>
                </a:lnTo>
                <a:lnTo>
                  <a:pt x="9610" y="35278"/>
                </a:lnTo>
                <a:lnTo>
                  <a:pt x="3175" y="46078"/>
                </a:lnTo>
                <a:lnTo>
                  <a:pt x="0" y="72957"/>
                </a:lnTo>
                <a:lnTo>
                  <a:pt x="2326" y="61836"/>
                </a:lnTo>
                <a:lnTo>
                  <a:pt x="6776" y="49683"/>
                </a:lnTo>
                <a:lnTo>
                  <a:pt x="12823" y="38988"/>
                </a:lnTo>
                <a:lnTo>
                  <a:pt x="20266" y="29749"/>
                </a:lnTo>
                <a:lnTo>
                  <a:pt x="28904" y="21961"/>
                </a:lnTo>
                <a:lnTo>
                  <a:pt x="38535" y="15621"/>
                </a:lnTo>
                <a:lnTo>
                  <a:pt x="48959" y="10725"/>
                </a:lnTo>
                <a:lnTo>
                  <a:pt x="59974" y="7269"/>
                </a:lnTo>
                <a:lnTo>
                  <a:pt x="71380" y="5250"/>
                </a:lnTo>
                <a:lnTo>
                  <a:pt x="82975" y="4663"/>
                </a:lnTo>
                <a:lnTo>
                  <a:pt x="94559" y="5506"/>
                </a:lnTo>
                <a:lnTo>
                  <a:pt x="105930" y="7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7" name="object 527"/>
          <p:cNvSpPr/>
          <p:nvPr/>
        </p:nvSpPr>
        <p:spPr>
          <a:xfrm>
            <a:off x="4862489" y="6474093"/>
            <a:ext cx="106150" cy="114686"/>
          </a:xfrm>
          <a:custGeom>
            <a:avLst/>
            <a:gdLst/>
            <a:ahLst/>
            <a:cxnLst/>
            <a:rect l="l" t="t" r="r" b="b"/>
            <a:pathLst>
              <a:path w="106150" h="114686">
                <a:moveTo>
                  <a:pt x="4800" y="30719"/>
                </a:moveTo>
                <a:lnTo>
                  <a:pt x="5760" y="26879"/>
                </a:lnTo>
                <a:lnTo>
                  <a:pt x="8935" y="0"/>
                </a:lnTo>
                <a:lnTo>
                  <a:pt x="4066" y="12239"/>
                </a:lnTo>
                <a:lnTo>
                  <a:pt x="960" y="25919"/>
                </a:lnTo>
                <a:lnTo>
                  <a:pt x="960" y="30719"/>
                </a:lnTo>
                <a:lnTo>
                  <a:pt x="0" y="34560"/>
                </a:lnTo>
                <a:lnTo>
                  <a:pt x="960" y="38400"/>
                </a:lnTo>
                <a:lnTo>
                  <a:pt x="960" y="43201"/>
                </a:lnTo>
                <a:lnTo>
                  <a:pt x="1920" y="47041"/>
                </a:lnTo>
                <a:lnTo>
                  <a:pt x="5622" y="60788"/>
                </a:lnTo>
                <a:lnTo>
                  <a:pt x="11113" y="72948"/>
                </a:lnTo>
                <a:lnTo>
                  <a:pt x="18183" y="83534"/>
                </a:lnTo>
                <a:lnTo>
                  <a:pt x="26619" y="92559"/>
                </a:lnTo>
                <a:lnTo>
                  <a:pt x="36209" y="100034"/>
                </a:lnTo>
                <a:lnTo>
                  <a:pt x="46743" y="105972"/>
                </a:lnTo>
                <a:lnTo>
                  <a:pt x="58008" y="110386"/>
                </a:lnTo>
                <a:lnTo>
                  <a:pt x="69793" y="113286"/>
                </a:lnTo>
                <a:lnTo>
                  <a:pt x="81886" y="114686"/>
                </a:lnTo>
                <a:lnTo>
                  <a:pt x="94076" y="114598"/>
                </a:lnTo>
                <a:lnTo>
                  <a:pt x="106150" y="113034"/>
                </a:lnTo>
                <a:lnTo>
                  <a:pt x="94251" y="110153"/>
                </a:lnTo>
                <a:lnTo>
                  <a:pt x="82637" y="110207"/>
                </a:lnTo>
                <a:lnTo>
                  <a:pt x="71107" y="108839"/>
                </a:lnTo>
                <a:lnTo>
                  <a:pt x="59860" y="106045"/>
                </a:lnTo>
                <a:lnTo>
                  <a:pt x="49094" y="101818"/>
                </a:lnTo>
                <a:lnTo>
                  <a:pt x="39009" y="96154"/>
                </a:lnTo>
                <a:lnTo>
                  <a:pt x="29804" y="89047"/>
                </a:lnTo>
                <a:lnTo>
                  <a:pt x="21678" y="80491"/>
                </a:lnTo>
                <a:lnTo>
                  <a:pt x="14829" y="70482"/>
                </a:lnTo>
                <a:lnTo>
                  <a:pt x="9457" y="59014"/>
                </a:lnTo>
                <a:lnTo>
                  <a:pt x="5760" y="46081"/>
                </a:lnTo>
                <a:lnTo>
                  <a:pt x="5760" y="42241"/>
                </a:lnTo>
                <a:lnTo>
                  <a:pt x="4800" y="38400"/>
                </a:lnTo>
                <a:lnTo>
                  <a:pt x="4800" y="307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8" name="object 528"/>
          <p:cNvSpPr/>
          <p:nvPr/>
        </p:nvSpPr>
        <p:spPr>
          <a:xfrm>
            <a:off x="4917216" y="6484650"/>
            <a:ext cx="64312" cy="62407"/>
          </a:xfrm>
          <a:custGeom>
            <a:avLst/>
            <a:gdLst/>
            <a:ahLst/>
            <a:cxnLst/>
            <a:rect l="l" t="t" r="r" b="b"/>
            <a:pathLst>
              <a:path w="64312" h="62407">
                <a:moveTo>
                  <a:pt x="47030" y="7680"/>
                </a:moveTo>
                <a:lnTo>
                  <a:pt x="47030" y="28803"/>
                </a:lnTo>
                <a:lnTo>
                  <a:pt x="18227" y="28803"/>
                </a:lnTo>
                <a:lnTo>
                  <a:pt x="18227" y="3840"/>
                </a:lnTo>
                <a:lnTo>
                  <a:pt x="19187" y="2880"/>
                </a:lnTo>
                <a:lnTo>
                  <a:pt x="20147" y="2880"/>
                </a:lnTo>
                <a:lnTo>
                  <a:pt x="22067" y="1935"/>
                </a:lnTo>
                <a:lnTo>
                  <a:pt x="23027" y="960"/>
                </a:lnTo>
                <a:lnTo>
                  <a:pt x="26868" y="960"/>
                </a:lnTo>
                <a:lnTo>
                  <a:pt x="26868" y="0"/>
                </a:lnTo>
                <a:lnTo>
                  <a:pt x="0" y="0"/>
                </a:lnTo>
                <a:lnTo>
                  <a:pt x="0" y="960"/>
                </a:lnTo>
                <a:lnTo>
                  <a:pt x="3840" y="960"/>
                </a:lnTo>
                <a:lnTo>
                  <a:pt x="4785" y="1935"/>
                </a:lnTo>
                <a:lnTo>
                  <a:pt x="6705" y="2880"/>
                </a:lnTo>
                <a:lnTo>
                  <a:pt x="7665" y="2880"/>
                </a:lnTo>
                <a:lnTo>
                  <a:pt x="7665" y="3840"/>
                </a:lnTo>
                <a:lnTo>
                  <a:pt x="8625" y="4800"/>
                </a:lnTo>
                <a:lnTo>
                  <a:pt x="8625" y="56647"/>
                </a:lnTo>
                <a:lnTo>
                  <a:pt x="7665" y="57607"/>
                </a:lnTo>
                <a:lnTo>
                  <a:pt x="6705" y="59527"/>
                </a:lnTo>
                <a:lnTo>
                  <a:pt x="4785" y="60487"/>
                </a:lnTo>
                <a:lnTo>
                  <a:pt x="0" y="60487"/>
                </a:lnTo>
                <a:lnTo>
                  <a:pt x="0" y="62407"/>
                </a:lnTo>
                <a:lnTo>
                  <a:pt x="26868" y="62407"/>
                </a:lnTo>
                <a:lnTo>
                  <a:pt x="26868" y="60487"/>
                </a:lnTo>
                <a:lnTo>
                  <a:pt x="23027" y="60487"/>
                </a:lnTo>
                <a:lnTo>
                  <a:pt x="22067" y="59527"/>
                </a:lnTo>
                <a:lnTo>
                  <a:pt x="20147" y="59527"/>
                </a:lnTo>
                <a:lnTo>
                  <a:pt x="19187" y="58567"/>
                </a:lnTo>
                <a:lnTo>
                  <a:pt x="18227" y="57607"/>
                </a:lnTo>
                <a:lnTo>
                  <a:pt x="18227" y="31683"/>
                </a:lnTo>
                <a:lnTo>
                  <a:pt x="47030" y="31683"/>
                </a:lnTo>
                <a:lnTo>
                  <a:pt x="47030" y="54726"/>
                </a:lnTo>
                <a:lnTo>
                  <a:pt x="46070" y="56647"/>
                </a:lnTo>
                <a:lnTo>
                  <a:pt x="45110" y="57607"/>
                </a:lnTo>
                <a:lnTo>
                  <a:pt x="44150" y="59527"/>
                </a:lnTo>
                <a:lnTo>
                  <a:pt x="42230" y="60487"/>
                </a:lnTo>
                <a:lnTo>
                  <a:pt x="37429" y="60487"/>
                </a:lnTo>
                <a:lnTo>
                  <a:pt x="37429" y="62407"/>
                </a:lnTo>
                <a:lnTo>
                  <a:pt x="64312" y="62407"/>
                </a:lnTo>
                <a:lnTo>
                  <a:pt x="64312" y="60487"/>
                </a:lnTo>
                <a:lnTo>
                  <a:pt x="60472" y="60487"/>
                </a:lnTo>
                <a:lnTo>
                  <a:pt x="59512" y="59527"/>
                </a:lnTo>
                <a:lnTo>
                  <a:pt x="57591" y="59527"/>
                </a:lnTo>
                <a:lnTo>
                  <a:pt x="56631" y="58567"/>
                </a:lnTo>
                <a:lnTo>
                  <a:pt x="56631" y="57607"/>
                </a:lnTo>
                <a:lnTo>
                  <a:pt x="55671" y="57607"/>
                </a:lnTo>
                <a:lnTo>
                  <a:pt x="55671" y="4800"/>
                </a:lnTo>
                <a:lnTo>
                  <a:pt x="56631" y="3840"/>
                </a:lnTo>
                <a:lnTo>
                  <a:pt x="56631" y="2880"/>
                </a:lnTo>
                <a:lnTo>
                  <a:pt x="57591" y="2880"/>
                </a:lnTo>
                <a:lnTo>
                  <a:pt x="59512" y="1935"/>
                </a:lnTo>
                <a:lnTo>
                  <a:pt x="60472" y="960"/>
                </a:lnTo>
                <a:lnTo>
                  <a:pt x="64312" y="960"/>
                </a:lnTo>
                <a:lnTo>
                  <a:pt x="64312" y="0"/>
                </a:lnTo>
                <a:lnTo>
                  <a:pt x="37429" y="0"/>
                </a:lnTo>
                <a:lnTo>
                  <a:pt x="37429" y="960"/>
                </a:lnTo>
                <a:lnTo>
                  <a:pt x="41269" y="960"/>
                </a:lnTo>
                <a:lnTo>
                  <a:pt x="43190" y="1935"/>
                </a:lnTo>
                <a:lnTo>
                  <a:pt x="44150" y="2880"/>
                </a:lnTo>
                <a:lnTo>
                  <a:pt x="45110" y="2880"/>
                </a:lnTo>
                <a:lnTo>
                  <a:pt x="46070" y="3840"/>
                </a:lnTo>
                <a:lnTo>
                  <a:pt x="46070" y="5760"/>
                </a:lnTo>
                <a:lnTo>
                  <a:pt x="4703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9" name="object 529"/>
          <p:cNvSpPr/>
          <p:nvPr/>
        </p:nvSpPr>
        <p:spPr>
          <a:xfrm>
            <a:off x="4053230" y="6520174"/>
            <a:ext cx="99916" cy="68605"/>
          </a:xfrm>
          <a:custGeom>
            <a:avLst/>
            <a:gdLst/>
            <a:ahLst/>
            <a:cxnLst/>
            <a:rect l="l" t="t" r="r" b="b"/>
            <a:pathLst>
              <a:path w="99916" h="68605">
                <a:moveTo>
                  <a:pt x="99916" y="66953"/>
                </a:moveTo>
                <a:lnTo>
                  <a:pt x="88311" y="64052"/>
                </a:lnTo>
                <a:lnTo>
                  <a:pt x="76667" y="64140"/>
                </a:lnTo>
                <a:lnTo>
                  <a:pt x="65105" y="62799"/>
                </a:lnTo>
                <a:lnTo>
                  <a:pt x="53829" y="60025"/>
                </a:lnTo>
                <a:lnTo>
                  <a:pt x="43043" y="55811"/>
                </a:lnTo>
                <a:lnTo>
                  <a:pt x="32949" y="50153"/>
                </a:lnTo>
                <a:lnTo>
                  <a:pt x="23752" y="43044"/>
                </a:lnTo>
                <a:lnTo>
                  <a:pt x="15655" y="34480"/>
                </a:lnTo>
                <a:lnTo>
                  <a:pt x="8861" y="24454"/>
                </a:lnTo>
                <a:lnTo>
                  <a:pt x="3575" y="12963"/>
                </a:lnTo>
                <a:lnTo>
                  <a:pt x="0" y="0"/>
                </a:lnTo>
                <a:lnTo>
                  <a:pt x="4627" y="26866"/>
                </a:lnTo>
                <a:lnTo>
                  <a:pt x="11778" y="37453"/>
                </a:lnTo>
                <a:lnTo>
                  <a:pt x="20276" y="46477"/>
                </a:lnTo>
                <a:lnTo>
                  <a:pt x="29911" y="53953"/>
                </a:lnTo>
                <a:lnTo>
                  <a:pt x="40474" y="59891"/>
                </a:lnTo>
                <a:lnTo>
                  <a:pt x="51758" y="64304"/>
                </a:lnTo>
                <a:lnTo>
                  <a:pt x="63553" y="67205"/>
                </a:lnTo>
                <a:lnTo>
                  <a:pt x="75650" y="68605"/>
                </a:lnTo>
                <a:lnTo>
                  <a:pt x="87841" y="68517"/>
                </a:lnTo>
                <a:lnTo>
                  <a:pt x="99916" y="669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0" name="object 530"/>
          <p:cNvSpPr/>
          <p:nvPr/>
        </p:nvSpPr>
        <p:spPr>
          <a:xfrm>
            <a:off x="4047469" y="6428014"/>
            <a:ext cx="174711" cy="159113"/>
          </a:xfrm>
          <a:custGeom>
            <a:avLst/>
            <a:gdLst/>
            <a:ahLst/>
            <a:cxnLst/>
            <a:rect l="l" t="t" r="r" b="b"/>
            <a:pathLst>
              <a:path w="174711" h="159113">
                <a:moveTo>
                  <a:pt x="4800" y="72957"/>
                </a:moveTo>
                <a:lnTo>
                  <a:pt x="7244" y="61826"/>
                </a:lnTo>
                <a:lnTo>
                  <a:pt x="11821" y="49675"/>
                </a:lnTo>
                <a:lnTo>
                  <a:pt x="17980" y="38982"/>
                </a:lnTo>
                <a:lnTo>
                  <a:pt x="25520" y="29744"/>
                </a:lnTo>
                <a:lnTo>
                  <a:pt x="34240" y="21957"/>
                </a:lnTo>
                <a:lnTo>
                  <a:pt x="43939" y="15618"/>
                </a:lnTo>
                <a:lnTo>
                  <a:pt x="54416" y="10723"/>
                </a:lnTo>
                <a:lnTo>
                  <a:pt x="65469" y="7268"/>
                </a:lnTo>
                <a:lnTo>
                  <a:pt x="76899" y="5249"/>
                </a:lnTo>
                <a:lnTo>
                  <a:pt x="88502" y="4663"/>
                </a:lnTo>
                <a:lnTo>
                  <a:pt x="100080" y="5507"/>
                </a:lnTo>
                <a:lnTo>
                  <a:pt x="111430" y="7776"/>
                </a:lnTo>
                <a:lnTo>
                  <a:pt x="122352" y="11466"/>
                </a:lnTo>
                <a:lnTo>
                  <a:pt x="132645" y="16575"/>
                </a:lnTo>
                <a:lnTo>
                  <a:pt x="142107" y="23098"/>
                </a:lnTo>
                <a:lnTo>
                  <a:pt x="150538" y="31031"/>
                </a:lnTo>
                <a:lnTo>
                  <a:pt x="157736" y="40372"/>
                </a:lnTo>
                <a:lnTo>
                  <a:pt x="163501" y="51115"/>
                </a:lnTo>
                <a:lnTo>
                  <a:pt x="167631" y="63259"/>
                </a:lnTo>
                <a:lnTo>
                  <a:pt x="169925" y="76798"/>
                </a:lnTo>
                <a:lnTo>
                  <a:pt x="169925" y="84479"/>
                </a:lnTo>
                <a:lnTo>
                  <a:pt x="168975" y="92023"/>
                </a:lnTo>
                <a:lnTo>
                  <a:pt x="165752" y="104725"/>
                </a:lnTo>
                <a:lnTo>
                  <a:pt x="160780" y="116048"/>
                </a:lnTo>
                <a:lnTo>
                  <a:pt x="154260" y="125985"/>
                </a:lnTo>
                <a:lnTo>
                  <a:pt x="146398" y="134531"/>
                </a:lnTo>
                <a:lnTo>
                  <a:pt x="137397" y="141681"/>
                </a:lnTo>
                <a:lnTo>
                  <a:pt x="127460" y="147430"/>
                </a:lnTo>
                <a:lnTo>
                  <a:pt x="116791" y="151771"/>
                </a:lnTo>
                <a:lnTo>
                  <a:pt x="105594" y="154700"/>
                </a:lnTo>
                <a:lnTo>
                  <a:pt x="94071" y="156212"/>
                </a:lnTo>
                <a:lnTo>
                  <a:pt x="105677" y="159113"/>
                </a:lnTo>
                <a:lnTo>
                  <a:pt x="117428" y="156085"/>
                </a:lnTo>
                <a:lnTo>
                  <a:pt x="128646" y="151606"/>
                </a:lnTo>
                <a:lnTo>
                  <a:pt x="139123" y="145687"/>
                </a:lnTo>
                <a:lnTo>
                  <a:pt x="148649" y="138342"/>
                </a:lnTo>
                <a:lnTo>
                  <a:pt x="157015" y="129582"/>
                </a:lnTo>
                <a:lnTo>
                  <a:pt x="164014" y="119419"/>
                </a:lnTo>
                <a:lnTo>
                  <a:pt x="169435" y="107866"/>
                </a:lnTo>
                <a:lnTo>
                  <a:pt x="173070" y="94935"/>
                </a:lnTo>
                <a:lnTo>
                  <a:pt x="174711" y="80638"/>
                </a:lnTo>
                <a:lnTo>
                  <a:pt x="174711" y="71997"/>
                </a:lnTo>
                <a:lnTo>
                  <a:pt x="171599" y="58318"/>
                </a:lnTo>
                <a:lnTo>
                  <a:pt x="166712" y="46078"/>
                </a:lnTo>
                <a:lnTo>
                  <a:pt x="160246" y="35278"/>
                </a:lnTo>
                <a:lnTo>
                  <a:pt x="152399" y="25919"/>
                </a:lnTo>
                <a:lnTo>
                  <a:pt x="143368" y="17999"/>
                </a:lnTo>
                <a:lnTo>
                  <a:pt x="133351" y="11519"/>
                </a:lnTo>
                <a:lnTo>
                  <a:pt x="122544" y="6479"/>
                </a:lnTo>
                <a:lnTo>
                  <a:pt x="111145" y="2879"/>
                </a:lnTo>
                <a:lnTo>
                  <a:pt x="99352" y="719"/>
                </a:lnTo>
                <a:lnTo>
                  <a:pt x="87361" y="0"/>
                </a:lnTo>
                <a:lnTo>
                  <a:pt x="75370" y="719"/>
                </a:lnTo>
                <a:lnTo>
                  <a:pt x="63576" y="2879"/>
                </a:lnTo>
                <a:lnTo>
                  <a:pt x="52177" y="6479"/>
                </a:lnTo>
                <a:lnTo>
                  <a:pt x="41369" y="11519"/>
                </a:lnTo>
                <a:lnTo>
                  <a:pt x="31351" y="17999"/>
                </a:lnTo>
                <a:lnTo>
                  <a:pt x="22319" y="25919"/>
                </a:lnTo>
                <a:lnTo>
                  <a:pt x="14470" y="35278"/>
                </a:lnTo>
                <a:lnTo>
                  <a:pt x="8003" y="46078"/>
                </a:lnTo>
                <a:lnTo>
                  <a:pt x="3113" y="58318"/>
                </a:lnTo>
                <a:lnTo>
                  <a:pt x="0" y="71997"/>
                </a:lnTo>
                <a:lnTo>
                  <a:pt x="0" y="89279"/>
                </a:lnTo>
                <a:lnTo>
                  <a:pt x="4792" y="106866"/>
                </a:lnTo>
                <a:lnTo>
                  <a:pt x="10388" y="119026"/>
                </a:lnTo>
                <a:lnTo>
                  <a:pt x="5760" y="92160"/>
                </a:lnTo>
                <a:lnTo>
                  <a:pt x="4800" y="88319"/>
                </a:lnTo>
                <a:lnTo>
                  <a:pt x="4800" y="729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1" name="object 531"/>
          <p:cNvSpPr/>
          <p:nvPr/>
        </p:nvSpPr>
        <p:spPr>
          <a:xfrm>
            <a:off x="4108917" y="6484650"/>
            <a:ext cx="53751" cy="62407"/>
          </a:xfrm>
          <a:custGeom>
            <a:avLst/>
            <a:gdLst/>
            <a:ahLst/>
            <a:cxnLst/>
            <a:rect l="l" t="t" r="r" b="b"/>
            <a:pathLst>
              <a:path w="53751" h="62407">
                <a:moveTo>
                  <a:pt x="8625" y="54726"/>
                </a:moveTo>
                <a:lnTo>
                  <a:pt x="8625" y="56647"/>
                </a:lnTo>
                <a:lnTo>
                  <a:pt x="7680" y="57607"/>
                </a:lnTo>
                <a:lnTo>
                  <a:pt x="6720" y="59527"/>
                </a:lnTo>
                <a:lnTo>
                  <a:pt x="4800" y="60487"/>
                </a:lnTo>
                <a:lnTo>
                  <a:pt x="0" y="60487"/>
                </a:lnTo>
                <a:lnTo>
                  <a:pt x="0" y="62407"/>
                </a:lnTo>
                <a:lnTo>
                  <a:pt x="47990" y="62407"/>
                </a:lnTo>
                <a:lnTo>
                  <a:pt x="53751" y="45125"/>
                </a:lnTo>
                <a:lnTo>
                  <a:pt x="51831" y="45125"/>
                </a:lnTo>
                <a:lnTo>
                  <a:pt x="50871" y="48966"/>
                </a:lnTo>
                <a:lnTo>
                  <a:pt x="48950" y="51846"/>
                </a:lnTo>
                <a:lnTo>
                  <a:pt x="47030" y="52806"/>
                </a:lnTo>
                <a:lnTo>
                  <a:pt x="46070" y="54726"/>
                </a:lnTo>
                <a:lnTo>
                  <a:pt x="44150" y="56647"/>
                </a:lnTo>
                <a:lnTo>
                  <a:pt x="42230" y="56647"/>
                </a:lnTo>
                <a:lnTo>
                  <a:pt x="40309" y="57607"/>
                </a:lnTo>
                <a:lnTo>
                  <a:pt x="19187" y="57607"/>
                </a:lnTo>
                <a:lnTo>
                  <a:pt x="19187" y="56647"/>
                </a:lnTo>
                <a:lnTo>
                  <a:pt x="18242" y="55686"/>
                </a:lnTo>
                <a:lnTo>
                  <a:pt x="18242" y="4800"/>
                </a:lnTo>
                <a:lnTo>
                  <a:pt x="19187" y="3840"/>
                </a:lnTo>
                <a:lnTo>
                  <a:pt x="20147" y="2880"/>
                </a:lnTo>
                <a:lnTo>
                  <a:pt x="21122" y="1935"/>
                </a:lnTo>
                <a:lnTo>
                  <a:pt x="23027" y="1935"/>
                </a:lnTo>
                <a:lnTo>
                  <a:pt x="24963" y="960"/>
                </a:lnTo>
                <a:lnTo>
                  <a:pt x="27828" y="960"/>
                </a:lnTo>
                <a:lnTo>
                  <a:pt x="27828" y="0"/>
                </a:lnTo>
                <a:lnTo>
                  <a:pt x="0" y="0"/>
                </a:lnTo>
                <a:lnTo>
                  <a:pt x="0" y="960"/>
                </a:lnTo>
                <a:lnTo>
                  <a:pt x="4800" y="960"/>
                </a:lnTo>
                <a:lnTo>
                  <a:pt x="6720" y="1935"/>
                </a:lnTo>
                <a:lnTo>
                  <a:pt x="7680" y="3840"/>
                </a:lnTo>
                <a:lnTo>
                  <a:pt x="8625" y="4800"/>
                </a:lnTo>
                <a:lnTo>
                  <a:pt x="8625" y="547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2" name="object 532"/>
          <p:cNvSpPr/>
          <p:nvPr/>
        </p:nvSpPr>
        <p:spPr>
          <a:xfrm>
            <a:off x="4303791" y="6428014"/>
            <a:ext cx="168950" cy="160765"/>
          </a:xfrm>
          <a:custGeom>
            <a:avLst/>
            <a:gdLst/>
            <a:ahLst/>
            <a:cxnLst/>
            <a:rect l="l" t="t" r="r" b="b"/>
            <a:pathLst>
              <a:path w="168950" h="160765">
                <a:moveTo>
                  <a:pt x="76423" y="160765"/>
                </a:moveTo>
                <a:lnTo>
                  <a:pt x="88550" y="160677"/>
                </a:lnTo>
                <a:lnTo>
                  <a:pt x="100547" y="159113"/>
                </a:lnTo>
                <a:lnTo>
                  <a:pt x="112210" y="156085"/>
                </a:lnTo>
                <a:lnTo>
                  <a:pt x="123334" y="151606"/>
                </a:lnTo>
                <a:lnTo>
                  <a:pt x="133716" y="145687"/>
                </a:lnTo>
                <a:lnTo>
                  <a:pt x="143150" y="138342"/>
                </a:lnTo>
                <a:lnTo>
                  <a:pt x="151432" y="129582"/>
                </a:lnTo>
                <a:lnTo>
                  <a:pt x="158357" y="119419"/>
                </a:lnTo>
                <a:lnTo>
                  <a:pt x="163722" y="107866"/>
                </a:lnTo>
                <a:lnTo>
                  <a:pt x="167321" y="94935"/>
                </a:lnTo>
                <a:lnTo>
                  <a:pt x="168950" y="80638"/>
                </a:lnTo>
                <a:lnTo>
                  <a:pt x="168950" y="71997"/>
                </a:lnTo>
                <a:lnTo>
                  <a:pt x="165843" y="58318"/>
                </a:lnTo>
                <a:lnTo>
                  <a:pt x="160974" y="46078"/>
                </a:lnTo>
                <a:lnTo>
                  <a:pt x="154538" y="35278"/>
                </a:lnTo>
                <a:lnTo>
                  <a:pt x="146731" y="25919"/>
                </a:lnTo>
                <a:lnTo>
                  <a:pt x="137749" y="17999"/>
                </a:lnTo>
                <a:lnTo>
                  <a:pt x="127788" y="11519"/>
                </a:lnTo>
                <a:lnTo>
                  <a:pt x="117043" y="6479"/>
                </a:lnTo>
                <a:lnTo>
                  <a:pt x="105711" y="2879"/>
                </a:lnTo>
                <a:lnTo>
                  <a:pt x="93988" y="719"/>
                </a:lnTo>
                <a:lnTo>
                  <a:pt x="82069" y="0"/>
                </a:lnTo>
                <a:lnTo>
                  <a:pt x="70150" y="719"/>
                </a:lnTo>
                <a:lnTo>
                  <a:pt x="58427" y="2879"/>
                </a:lnTo>
                <a:lnTo>
                  <a:pt x="47095" y="6479"/>
                </a:lnTo>
                <a:lnTo>
                  <a:pt x="36352" y="11519"/>
                </a:lnTo>
                <a:lnTo>
                  <a:pt x="26392" y="17999"/>
                </a:lnTo>
                <a:lnTo>
                  <a:pt x="17411" y="25919"/>
                </a:lnTo>
                <a:lnTo>
                  <a:pt x="9605" y="35278"/>
                </a:lnTo>
                <a:lnTo>
                  <a:pt x="3171" y="46078"/>
                </a:lnTo>
                <a:lnTo>
                  <a:pt x="6232" y="51087"/>
                </a:lnTo>
                <a:lnTo>
                  <a:pt x="12159" y="40269"/>
                </a:lnTo>
                <a:lnTo>
                  <a:pt x="19519" y="30900"/>
                </a:lnTo>
                <a:lnTo>
                  <a:pt x="28107" y="22977"/>
                </a:lnTo>
                <a:lnTo>
                  <a:pt x="37717" y="16501"/>
                </a:lnTo>
                <a:lnTo>
                  <a:pt x="48146" y="11469"/>
                </a:lnTo>
                <a:lnTo>
                  <a:pt x="59189" y="7880"/>
                </a:lnTo>
                <a:lnTo>
                  <a:pt x="70641" y="5732"/>
                </a:lnTo>
                <a:lnTo>
                  <a:pt x="82298" y="5023"/>
                </a:lnTo>
                <a:lnTo>
                  <a:pt x="93955" y="5754"/>
                </a:lnTo>
                <a:lnTo>
                  <a:pt x="105407" y="7920"/>
                </a:lnTo>
                <a:lnTo>
                  <a:pt x="116450" y="11522"/>
                </a:lnTo>
                <a:lnTo>
                  <a:pt x="126880" y="16558"/>
                </a:lnTo>
                <a:lnTo>
                  <a:pt x="136491" y="23026"/>
                </a:lnTo>
                <a:lnTo>
                  <a:pt x="145079" y="30925"/>
                </a:lnTo>
                <a:lnTo>
                  <a:pt x="152439" y="40253"/>
                </a:lnTo>
                <a:lnTo>
                  <a:pt x="158368" y="51009"/>
                </a:lnTo>
                <a:lnTo>
                  <a:pt x="162659" y="63191"/>
                </a:lnTo>
                <a:lnTo>
                  <a:pt x="165110" y="76798"/>
                </a:lnTo>
                <a:lnTo>
                  <a:pt x="165110" y="84479"/>
                </a:lnTo>
                <a:lnTo>
                  <a:pt x="163681" y="94109"/>
                </a:lnTo>
                <a:lnTo>
                  <a:pt x="160095" y="106515"/>
                </a:lnTo>
                <a:lnTo>
                  <a:pt x="154841" y="117573"/>
                </a:lnTo>
                <a:lnTo>
                  <a:pt x="148117" y="127276"/>
                </a:lnTo>
                <a:lnTo>
                  <a:pt x="140116" y="135617"/>
                </a:lnTo>
                <a:lnTo>
                  <a:pt x="131036" y="142589"/>
                </a:lnTo>
                <a:lnTo>
                  <a:pt x="121071" y="148183"/>
                </a:lnTo>
                <a:lnTo>
                  <a:pt x="110417" y="152393"/>
                </a:lnTo>
                <a:lnTo>
                  <a:pt x="99269" y="155210"/>
                </a:lnTo>
                <a:lnTo>
                  <a:pt x="87824" y="156628"/>
                </a:lnTo>
                <a:lnTo>
                  <a:pt x="76276" y="156638"/>
                </a:lnTo>
                <a:lnTo>
                  <a:pt x="64821" y="155233"/>
                </a:lnTo>
                <a:lnTo>
                  <a:pt x="53655" y="152406"/>
                </a:lnTo>
                <a:lnTo>
                  <a:pt x="42973" y="148149"/>
                </a:lnTo>
                <a:lnTo>
                  <a:pt x="32971" y="142455"/>
                </a:lnTo>
                <a:lnTo>
                  <a:pt x="23844" y="135316"/>
                </a:lnTo>
                <a:lnTo>
                  <a:pt x="15788" y="126724"/>
                </a:lnTo>
                <a:lnTo>
                  <a:pt x="8998" y="116673"/>
                </a:lnTo>
                <a:lnTo>
                  <a:pt x="3670" y="105154"/>
                </a:lnTo>
                <a:lnTo>
                  <a:pt x="0" y="92160"/>
                </a:lnTo>
                <a:lnTo>
                  <a:pt x="5089" y="119026"/>
                </a:lnTo>
                <a:lnTo>
                  <a:pt x="12396" y="129613"/>
                </a:lnTo>
                <a:lnTo>
                  <a:pt x="21006" y="138637"/>
                </a:lnTo>
                <a:lnTo>
                  <a:pt x="30712" y="146113"/>
                </a:lnTo>
                <a:lnTo>
                  <a:pt x="41312" y="152051"/>
                </a:lnTo>
                <a:lnTo>
                  <a:pt x="52600" y="156464"/>
                </a:lnTo>
                <a:lnTo>
                  <a:pt x="64372" y="159365"/>
                </a:lnTo>
                <a:lnTo>
                  <a:pt x="76423" y="1607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3" name="object 533"/>
          <p:cNvSpPr/>
          <p:nvPr/>
        </p:nvSpPr>
        <p:spPr>
          <a:xfrm>
            <a:off x="4298030" y="6474093"/>
            <a:ext cx="11993" cy="72948"/>
          </a:xfrm>
          <a:custGeom>
            <a:avLst/>
            <a:gdLst/>
            <a:ahLst/>
            <a:cxnLst/>
            <a:rect l="l" t="t" r="r" b="b"/>
            <a:pathLst>
              <a:path w="11993" h="72948">
                <a:moveTo>
                  <a:pt x="0" y="34560"/>
                </a:moveTo>
                <a:lnTo>
                  <a:pt x="0" y="38400"/>
                </a:lnTo>
                <a:lnTo>
                  <a:pt x="960" y="47041"/>
                </a:lnTo>
                <a:lnTo>
                  <a:pt x="5049" y="60788"/>
                </a:lnTo>
                <a:lnTo>
                  <a:pt x="10850" y="72948"/>
                </a:lnTo>
                <a:lnTo>
                  <a:pt x="5760" y="46081"/>
                </a:lnTo>
                <a:lnTo>
                  <a:pt x="5760" y="42241"/>
                </a:lnTo>
                <a:lnTo>
                  <a:pt x="4800" y="38400"/>
                </a:lnTo>
                <a:lnTo>
                  <a:pt x="4800" y="30719"/>
                </a:lnTo>
                <a:lnTo>
                  <a:pt x="5760" y="26879"/>
                </a:lnTo>
                <a:lnTo>
                  <a:pt x="7702" y="17277"/>
                </a:lnTo>
                <a:lnTo>
                  <a:pt x="11993" y="5009"/>
                </a:lnTo>
                <a:lnTo>
                  <a:pt x="8932" y="0"/>
                </a:lnTo>
                <a:lnTo>
                  <a:pt x="4064" y="12239"/>
                </a:lnTo>
                <a:lnTo>
                  <a:pt x="960" y="25919"/>
                </a:lnTo>
                <a:lnTo>
                  <a:pt x="0" y="30719"/>
                </a:lnTo>
                <a:lnTo>
                  <a:pt x="0" y="345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4" name="object 534"/>
          <p:cNvSpPr/>
          <p:nvPr/>
        </p:nvSpPr>
        <p:spPr>
          <a:xfrm>
            <a:off x="4353702" y="6484650"/>
            <a:ext cx="64312" cy="62407"/>
          </a:xfrm>
          <a:custGeom>
            <a:avLst/>
            <a:gdLst/>
            <a:ahLst/>
            <a:cxnLst/>
            <a:rect l="l" t="t" r="r" b="b"/>
            <a:pathLst>
              <a:path w="64312" h="62407">
                <a:moveTo>
                  <a:pt x="64312" y="0"/>
                </a:moveTo>
                <a:lnTo>
                  <a:pt x="37444" y="0"/>
                </a:lnTo>
                <a:lnTo>
                  <a:pt x="37444" y="960"/>
                </a:lnTo>
                <a:lnTo>
                  <a:pt x="41285" y="960"/>
                </a:lnTo>
                <a:lnTo>
                  <a:pt x="42245" y="1935"/>
                </a:lnTo>
                <a:lnTo>
                  <a:pt x="44165" y="2880"/>
                </a:lnTo>
                <a:lnTo>
                  <a:pt x="45125" y="2880"/>
                </a:lnTo>
                <a:lnTo>
                  <a:pt x="45125" y="3840"/>
                </a:lnTo>
                <a:lnTo>
                  <a:pt x="46085" y="4800"/>
                </a:lnTo>
                <a:lnTo>
                  <a:pt x="46085" y="28803"/>
                </a:lnTo>
                <a:lnTo>
                  <a:pt x="17282" y="28803"/>
                </a:lnTo>
                <a:lnTo>
                  <a:pt x="17282" y="5760"/>
                </a:lnTo>
                <a:lnTo>
                  <a:pt x="18242" y="4800"/>
                </a:lnTo>
                <a:lnTo>
                  <a:pt x="18242" y="3840"/>
                </a:lnTo>
                <a:lnTo>
                  <a:pt x="19202" y="2880"/>
                </a:lnTo>
                <a:lnTo>
                  <a:pt x="20162" y="2880"/>
                </a:lnTo>
                <a:lnTo>
                  <a:pt x="21122" y="1935"/>
                </a:lnTo>
                <a:lnTo>
                  <a:pt x="23042" y="960"/>
                </a:lnTo>
                <a:lnTo>
                  <a:pt x="25923" y="960"/>
                </a:lnTo>
                <a:lnTo>
                  <a:pt x="25923" y="0"/>
                </a:lnTo>
                <a:lnTo>
                  <a:pt x="0" y="0"/>
                </a:lnTo>
                <a:lnTo>
                  <a:pt x="0" y="960"/>
                </a:lnTo>
                <a:lnTo>
                  <a:pt x="2880" y="960"/>
                </a:lnTo>
                <a:lnTo>
                  <a:pt x="4800" y="1935"/>
                </a:lnTo>
                <a:lnTo>
                  <a:pt x="5760" y="2880"/>
                </a:lnTo>
                <a:lnTo>
                  <a:pt x="6720" y="2880"/>
                </a:lnTo>
                <a:lnTo>
                  <a:pt x="7680" y="3840"/>
                </a:lnTo>
                <a:lnTo>
                  <a:pt x="7680" y="4800"/>
                </a:lnTo>
                <a:lnTo>
                  <a:pt x="8641" y="5760"/>
                </a:lnTo>
                <a:lnTo>
                  <a:pt x="8641" y="56647"/>
                </a:lnTo>
                <a:lnTo>
                  <a:pt x="7680" y="57607"/>
                </a:lnTo>
                <a:lnTo>
                  <a:pt x="6720" y="59527"/>
                </a:lnTo>
                <a:lnTo>
                  <a:pt x="4800" y="60487"/>
                </a:lnTo>
                <a:lnTo>
                  <a:pt x="0" y="60487"/>
                </a:lnTo>
                <a:lnTo>
                  <a:pt x="0" y="62407"/>
                </a:lnTo>
                <a:lnTo>
                  <a:pt x="25923" y="62407"/>
                </a:lnTo>
                <a:lnTo>
                  <a:pt x="25923" y="60487"/>
                </a:lnTo>
                <a:lnTo>
                  <a:pt x="23042" y="60487"/>
                </a:lnTo>
                <a:lnTo>
                  <a:pt x="21122" y="59527"/>
                </a:lnTo>
                <a:lnTo>
                  <a:pt x="20162" y="59527"/>
                </a:lnTo>
                <a:lnTo>
                  <a:pt x="19202" y="58567"/>
                </a:lnTo>
                <a:lnTo>
                  <a:pt x="18242" y="57607"/>
                </a:lnTo>
                <a:lnTo>
                  <a:pt x="17282" y="56647"/>
                </a:lnTo>
                <a:lnTo>
                  <a:pt x="17282" y="31683"/>
                </a:lnTo>
                <a:lnTo>
                  <a:pt x="46085" y="31683"/>
                </a:lnTo>
                <a:lnTo>
                  <a:pt x="46085" y="56647"/>
                </a:lnTo>
                <a:lnTo>
                  <a:pt x="45125" y="57607"/>
                </a:lnTo>
                <a:lnTo>
                  <a:pt x="44165" y="59527"/>
                </a:lnTo>
                <a:lnTo>
                  <a:pt x="42245" y="60487"/>
                </a:lnTo>
                <a:lnTo>
                  <a:pt x="37444" y="60487"/>
                </a:lnTo>
                <a:lnTo>
                  <a:pt x="37444" y="62407"/>
                </a:lnTo>
                <a:lnTo>
                  <a:pt x="64312" y="62407"/>
                </a:lnTo>
                <a:lnTo>
                  <a:pt x="64312" y="60487"/>
                </a:lnTo>
                <a:lnTo>
                  <a:pt x="60487" y="60487"/>
                </a:lnTo>
                <a:lnTo>
                  <a:pt x="58567" y="59527"/>
                </a:lnTo>
                <a:lnTo>
                  <a:pt x="57591" y="59527"/>
                </a:lnTo>
                <a:lnTo>
                  <a:pt x="56647" y="58567"/>
                </a:lnTo>
                <a:lnTo>
                  <a:pt x="55686" y="57607"/>
                </a:lnTo>
                <a:lnTo>
                  <a:pt x="55686" y="56647"/>
                </a:lnTo>
                <a:lnTo>
                  <a:pt x="54711" y="53766"/>
                </a:lnTo>
                <a:lnTo>
                  <a:pt x="54711" y="7680"/>
                </a:lnTo>
                <a:lnTo>
                  <a:pt x="55686" y="5760"/>
                </a:lnTo>
                <a:lnTo>
                  <a:pt x="55686" y="3840"/>
                </a:lnTo>
                <a:lnTo>
                  <a:pt x="56647" y="2880"/>
                </a:lnTo>
                <a:lnTo>
                  <a:pt x="57591" y="2880"/>
                </a:lnTo>
                <a:lnTo>
                  <a:pt x="58567" y="1935"/>
                </a:lnTo>
                <a:lnTo>
                  <a:pt x="60487" y="960"/>
                </a:lnTo>
                <a:lnTo>
                  <a:pt x="64312" y="960"/>
                </a:lnTo>
                <a:lnTo>
                  <a:pt x="643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5" name="object 535"/>
          <p:cNvSpPr/>
          <p:nvPr/>
        </p:nvSpPr>
        <p:spPr>
          <a:xfrm>
            <a:off x="5163921" y="6428134"/>
            <a:ext cx="165110" cy="160645"/>
          </a:xfrm>
          <a:custGeom>
            <a:avLst/>
            <a:gdLst/>
            <a:ahLst/>
            <a:cxnLst/>
            <a:rect l="l" t="t" r="r" b="b"/>
            <a:pathLst>
              <a:path w="165110" h="160645">
                <a:moveTo>
                  <a:pt x="109311" y="155965"/>
                </a:moveTo>
                <a:lnTo>
                  <a:pt x="120153" y="151486"/>
                </a:lnTo>
                <a:lnTo>
                  <a:pt x="130284" y="145567"/>
                </a:lnTo>
                <a:lnTo>
                  <a:pt x="139506" y="138222"/>
                </a:lnTo>
                <a:lnTo>
                  <a:pt x="147623" y="129462"/>
                </a:lnTo>
                <a:lnTo>
                  <a:pt x="154439" y="119299"/>
                </a:lnTo>
                <a:lnTo>
                  <a:pt x="159756" y="107746"/>
                </a:lnTo>
                <a:lnTo>
                  <a:pt x="163378" y="94815"/>
                </a:lnTo>
                <a:lnTo>
                  <a:pt x="165110" y="80518"/>
                </a:lnTo>
                <a:lnTo>
                  <a:pt x="165110" y="75718"/>
                </a:lnTo>
                <a:lnTo>
                  <a:pt x="164150" y="71877"/>
                </a:lnTo>
                <a:lnTo>
                  <a:pt x="161201" y="58198"/>
                </a:lnTo>
                <a:lnTo>
                  <a:pt x="156516" y="45959"/>
                </a:lnTo>
                <a:lnTo>
                  <a:pt x="150287" y="35162"/>
                </a:lnTo>
                <a:lnTo>
                  <a:pt x="142707" y="25806"/>
                </a:lnTo>
                <a:lnTo>
                  <a:pt x="133971" y="17894"/>
                </a:lnTo>
                <a:lnTo>
                  <a:pt x="124269" y="11425"/>
                </a:lnTo>
                <a:lnTo>
                  <a:pt x="113796" y="6400"/>
                </a:lnTo>
                <a:lnTo>
                  <a:pt x="102743" y="2821"/>
                </a:lnTo>
                <a:lnTo>
                  <a:pt x="91305" y="687"/>
                </a:lnTo>
                <a:lnTo>
                  <a:pt x="79674" y="0"/>
                </a:lnTo>
                <a:lnTo>
                  <a:pt x="68043" y="759"/>
                </a:lnTo>
                <a:lnTo>
                  <a:pt x="56605" y="2967"/>
                </a:lnTo>
                <a:lnTo>
                  <a:pt x="45553" y="6623"/>
                </a:lnTo>
                <a:lnTo>
                  <a:pt x="35080" y="11728"/>
                </a:lnTo>
                <a:lnTo>
                  <a:pt x="25378" y="18284"/>
                </a:lnTo>
                <a:lnTo>
                  <a:pt x="16641" y="26290"/>
                </a:lnTo>
                <a:lnTo>
                  <a:pt x="9062" y="35748"/>
                </a:lnTo>
                <a:lnTo>
                  <a:pt x="2833" y="46658"/>
                </a:lnTo>
                <a:lnTo>
                  <a:pt x="5552" y="52181"/>
                </a:lnTo>
                <a:lnTo>
                  <a:pt x="11224" y="41029"/>
                </a:lnTo>
                <a:lnTo>
                  <a:pt x="18325" y="31368"/>
                </a:lnTo>
                <a:lnTo>
                  <a:pt x="26651" y="23197"/>
                </a:lnTo>
                <a:lnTo>
                  <a:pt x="35999" y="16511"/>
                </a:lnTo>
                <a:lnTo>
                  <a:pt x="46166" y="11305"/>
                </a:lnTo>
                <a:lnTo>
                  <a:pt x="56948" y="7577"/>
                </a:lnTo>
                <a:lnTo>
                  <a:pt x="68143" y="5323"/>
                </a:lnTo>
                <a:lnTo>
                  <a:pt x="79545" y="4538"/>
                </a:lnTo>
                <a:lnTo>
                  <a:pt x="90954" y="5219"/>
                </a:lnTo>
                <a:lnTo>
                  <a:pt x="102164" y="7362"/>
                </a:lnTo>
                <a:lnTo>
                  <a:pt x="112972" y="10964"/>
                </a:lnTo>
                <a:lnTo>
                  <a:pt x="123176" y="16019"/>
                </a:lnTo>
                <a:lnTo>
                  <a:pt x="132571" y="22525"/>
                </a:lnTo>
                <a:lnTo>
                  <a:pt x="140955" y="30478"/>
                </a:lnTo>
                <a:lnTo>
                  <a:pt x="148125" y="39873"/>
                </a:lnTo>
                <a:lnTo>
                  <a:pt x="153875" y="50707"/>
                </a:lnTo>
                <a:lnTo>
                  <a:pt x="158005" y="62977"/>
                </a:lnTo>
                <a:lnTo>
                  <a:pt x="160309" y="76678"/>
                </a:lnTo>
                <a:lnTo>
                  <a:pt x="160309" y="84359"/>
                </a:lnTo>
                <a:lnTo>
                  <a:pt x="159547" y="90794"/>
                </a:lnTo>
                <a:lnTo>
                  <a:pt x="156516" y="103677"/>
                </a:lnTo>
                <a:lnTo>
                  <a:pt x="151755" y="115179"/>
                </a:lnTo>
                <a:lnTo>
                  <a:pt x="145466" y="125294"/>
                </a:lnTo>
                <a:lnTo>
                  <a:pt x="137847" y="134013"/>
                </a:lnTo>
                <a:lnTo>
                  <a:pt x="129098" y="141329"/>
                </a:lnTo>
                <a:lnTo>
                  <a:pt x="119420" y="147235"/>
                </a:lnTo>
                <a:lnTo>
                  <a:pt x="109012" y="151721"/>
                </a:lnTo>
                <a:lnTo>
                  <a:pt x="98075" y="154780"/>
                </a:lnTo>
                <a:lnTo>
                  <a:pt x="86808" y="156405"/>
                </a:lnTo>
                <a:lnTo>
                  <a:pt x="75411" y="156588"/>
                </a:lnTo>
                <a:lnTo>
                  <a:pt x="64085" y="155321"/>
                </a:lnTo>
                <a:lnTo>
                  <a:pt x="53029" y="152595"/>
                </a:lnTo>
                <a:lnTo>
                  <a:pt x="42443" y="148404"/>
                </a:lnTo>
                <a:lnTo>
                  <a:pt x="32527" y="142740"/>
                </a:lnTo>
                <a:lnTo>
                  <a:pt x="23481" y="135594"/>
                </a:lnTo>
                <a:lnTo>
                  <a:pt x="15506" y="126958"/>
                </a:lnTo>
                <a:lnTo>
                  <a:pt x="8800" y="116826"/>
                </a:lnTo>
                <a:lnTo>
                  <a:pt x="3565" y="105189"/>
                </a:lnTo>
                <a:lnTo>
                  <a:pt x="0" y="92040"/>
                </a:lnTo>
                <a:lnTo>
                  <a:pt x="4960" y="118906"/>
                </a:lnTo>
                <a:lnTo>
                  <a:pt x="12113" y="129493"/>
                </a:lnTo>
                <a:lnTo>
                  <a:pt x="20520" y="138517"/>
                </a:lnTo>
                <a:lnTo>
                  <a:pt x="29983" y="145993"/>
                </a:lnTo>
                <a:lnTo>
                  <a:pt x="40307" y="151931"/>
                </a:lnTo>
                <a:lnTo>
                  <a:pt x="51295" y="156344"/>
                </a:lnTo>
                <a:lnTo>
                  <a:pt x="62750" y="159245"/>
                </a:lnTo>
                <a:lnTo>
                  <a:pt x="74475" y="160645"/>
                </a:lnTo>
                <a:lnTo>
                  <a:pt x="86275" y="160557"/>
                </a:lnTo>
                <a:lnTo>
                  <a:pt x="97952" y="158993"/>
                </a:lnTo>
                <a:lnTo>
                  <a:pt x="109311" y="1559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6" name="object 536"/>
          <p:cNvSpPr/>
          <p:nvPr/>
        </p:nvSpPr>
        <p:spPr>
          <a:xfrm>
            <a:off x="5158160" y="6474793"/>
            <a:ext cx="11313" cy="72248"/>
          </a:xfrm>
          <a:custGeom>
            <a:avLst/>
            <a:gdLst/>
            <a:ahLst/>
            <a:cxnLst/>
            <a:rect l="l" t="t" r="r" b="b"/>
            <a:pathLst>
              <a:path w="11313" h="72248">
                <a:moveTo>
                  <a:pt x="0" y="33860"/>
                </a:moveTo>
                <a:lnTo>
                  <a:pt x="0" y="37700"/>
                </a:lnTo>
                <a:lnTo>
                  <a:pt x="960" y="46341"/>
                </a:lnTo>
                <a:lnTo>
                  <a:pt x="5017" y="60088"/>
                </a:lnTo>
                <a:lnTo>
                  <a:pt x="10720" y="72248"/>
                </a:lnTo>
                <a:lnTo>
                  <a:pt x="5760" y="45381"/>
                </a:lnTo>
                <a:lnTo>
                  <a:pt x="5760" y="41541"/>
                </a:lnTo>
                <a:lnTo>
                  <a:pt x="4800" y="37700"/>
                </a:lnTo>
                <a:lnTo>
                  <a:pt x="4800" y="30019"/>
                </a:lnTo>
                <a:lnTo>
                  <a:pt x="5760" y="26179"/>
                </a:lnTo>
                <a:lnTo>
                  <a:pt x="7273" y="18172"/>
                </a:lnTo>
                <a:lnTo>
                  <a:pt x="11313" y="5523"/>
                </a:lnTo>
                <a:lnTo>
                  <a:pt x="8594" y="0"/>
                </a:lnTo>
                <a:lnTo>
                  <a:pt x="3908" y="12362"/>
                </a:lnTo>
                <a:lnTo>
                  <a:pt x="960" y="26179"/>
                </a:lnTo>
                <a:lnTo>
                  <a:pt x="0" y="30019"/>
                </a:lnTo>
                <a:lnTo>
                  <a:pt x="0" y="33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7" name="object 537"/>
          <p:cNvSpPr/>
          <p:nvPr/>
        </p:nvSpPr>
        <p:spPr>
          <a:xfrm>
            <a:off x="5210967" y="6484650"/>
            <a:ext cx="64312" cy="62407"/>
          </a:xfrm>
          <a:custGeom>
            <a:avLst/>
            <a:gdLst/>
            <a:ahLst/>
            <a:cxnLst/>
            <a:rect l="l" t="t" r="r" b="b"/>
            <a:pathLst>
              <a:path w="64312" h="62407">
                <a:moveTo>
                  <a:pt x="26868" y="62407"/>
                </a:moveTo>
                <a:lnTo>
                  <a:pt x="26868" y="60487"/>
                </a:lnTo>
                <a:lnTo>
                  <a:pt x="23027" y="60487"/>
                </a:lnTo>
                <a:lnTo>
                  <a:pt x="21107" y="59527"/>
                </a:lnTo>
                <a:lnTo>
                  <a:pt x="20147" y="59527"/>
                </a:lnTo>
                <a:lnTo>
                  <a:pt x="19187" y="58567"/>
                </a:lnTo>
                <a:lnTo>
                  <a:pt x="18227" y="57607"/>
                </a:lnTo>
                <a:lnTo>
                  <a:pt x="17266" y="56647"/>
                </a:lnTo>
                <a:lnTo>
                  <a:pt x="17266" y="31683"/>
                </a:lnTo>
                <a:lnTo>
                  <a:pt x="46070" y="31683"/>
                </a:lnTo>
                <a:lnTo>
                  <a:pt x="46070" y="56647"/>
                </a:lnTo>
                <a:lnTo>
                  <a:pt x="45110" y="57607"/>
                </a:lnTo>
                <a:lnTo>
                  <a:pt x="44150" y="59527"/>
                </a:lnTo>
                <a:lnTo>
                  <a:pt x="42230" y="60487"/>
                </a:lnTo>
                <a:lnTo>
                  <a:pt x="37429" y="60487"/>
                </a:lnTo>
                <a:lnTo>
                  <a:pt x="37429" y="62407"/>
                </a:lnTo>
                <a:lnTo>
                  <a:pt x="64312" y="62407"/>
                </a:lnTo>
                <a:lnTo>
                  <a:pt x="64312" y="60487"/>
                </a:lnTo>
                <a:lnTo>
                  <a:pt x="60472" y="60487"/>
                </a:lnTo>
                <a:lnTo>
                  <a:pt x="59512" y="59527"/>
                </a:lnTo>
                <a:lnTo>
                  <a:pt x="57591" y="59527"/>
                </a:lnTo>
                <a:lnTo>
                  <a:pt x="56631" y="58567"/>
                </a:lnTo>
                <a:lnTo>
                  <a:pt x="55671" y="57607"/>
                </a:lnTo>
                <a:lnTo>
                  <a:pt x="55671" y="3840"/>
                </a:lnTo>
                <a:lnTo>
                  <a:pt x="56631" y="2880"/>
                </a:lnTo>
                <a:lnTo>
                  <a:pt x="57591" y="2880"/>
                </a:lnTo>
                <a:lnTo>
                  <a:pt x="59512" y="1935"/>
                </a:lnTo>
                <a:lnTo>
                  <a:pt x="60472" y="960"/>
                </a:lnTo>
                <a:lnTo>
                  <a:pt x="64312" y="960"/>
                </a:lnTo>
                <a:lnTo>
                  <a:pt x="64312" y="0"/>
                </a:lnTo>
                <a:lnTo>
                  <a:pt x="37429" y="0"/>
                </a:lnTo>
                <a:lnTo>
                  <a:pt x="37429" y="960"/>
                </a:lnTo>
                <a:lnTo>
                  <a:pt x="41269" y="960"/>
                </a:lnTo>
                <a:lnTo>
                  <a:pt x="42230" y="1935"/>
                </a:lnTo>
                <a:lnTo>
                  <a:pt x="44150" y="2880"/>
                </a:lnTo>
                <a:lnTo>
                  <a:pt x="45110" y="2880"/>
                </a:lnTo>
                <a:lnTo>
                  <a:pt x="45110" y="3840"/>
                </a:lnTo>
                <a:lnTo>
                  <a:pt x="46070" y="4800"/>
                </a:lnTo>
                <a:lnTo>
                  <a:pt x="46070" y="28803"/>
                </a:lnTo>
                <a:lnTo>
                  <a:pt x="17266" y="28803"/>
                </a:lnTo>
                <a:lnTo>
                  <a:pt x="17266" y="5760"/>
                </a:lnTo>
                <a:lnTo>
                  <a:pt x="18227" y="4800"/>
                </a:lnTo>
                <a:lnTo>
                  <a:pt x="18227" y="3840"/>
                </a:lnTo>
                <a:lnTo>
                  <a:pt x="19187" y="2880"/>
                </a:lnTo>
                <a:lnTo>
                  <a:pt x="20147" y="2880"/>
                </a:lnTo>
                <a:lnTo>
                  <a:pt x="21107" y="1935"/>
                </a:lnTo>
                <a:lnTo>
                  <a:pt x="23027" y="960"/>
                </a:lnTo>
                <a:lnTo>
                  <a:pt x="26868" y="960"/>
                </a:lnTo>
                <a:lnTo>
                  <a:pt x="26868" y="0"/>
                </a:lnTo>
                <a:lnTo>
                  <a:pt x="0" y="0"/>
                </a:lnTo>
                <a:lnTo>
                  <a:pt x="0" y="960"/>
                </a:lnTo>
                <a:lnTo>
                  <a:pt x="3840" y="960"/>
                </a:lnTo>
                <a:lnTo>
                  <a:pt x="4785" y="1935"/>
                </a:lnTo>
                <a:lnTo>
                  <a:pt x="5745" y="2880"/>
                </a:lnTo>
                <a:lnTo>
                  <a:pt x="6705" y="2880"/>
                </a:lnTo>
                <a:lnTo>
                  <a:pt x="7665" y="3840"/>
                </a:lnTo>
                <a:lnTo>
                  <a:pt x="7665" y="4800"/>
                </a:lnTo>
                <a:lnTo>
                  <a:pt x="8625" y="5760"/>
                </a:lnTo>
                <a:lnTo>
                  <a:pt x="8625" y="56647"/>
                </a:lnTo>
                <a:lnTo>
                  <a:pt x="7665" y="57607"/>
                </a:lnTo>
                <a:lnTo>
                  <a:pt x="6705" y="59527"/>
                </a:lnTo>
                <a:lnTo>
                  <a:pt x="4785" y="60487"/>
                </a:lnTo>
                <a:lnTo>
                  <a:pt x="0" y="60487"/>
                </a:lnTo>
                <a:lnTo>
                  <a:pt x="0" y="62407"/>
                </a:lnTo>
                <a:lnTo>
                  <a:pt x="26868" y="624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8" name="object 538"/>
          <p:cNvSpPr/>
          <p:nvPr/>
        </p:nvSpPr>
        <p:spPr>
          <a:xfrm>
            <a:off x="5404866" y="6474093"/>
            <a:ext cx="10621" cy="72948"/>
          </a:xfrm>
          <a:custGeom>
            <a:avLst/>
            <a:gdLst/>
            <a:ahLst/>
            <a:cxnLst/>
            <a:rect l="l" t="t" r="r" b="b"/>
            <a:pathLst>
              <a:path w="10621" h="72948">
                <a:moveTo>
                  <a:pt x="0" y="30719"/>
                </a:moveTo>
                <a:lnTo>
                  <a:pt x="0" y="38400"/>
                </a:lnTo>
                <a:lnTo>
                  <a:pt x="960" y="47041"/>
                </a:lnTo>
                <a:lnTo>
                  <a:pt x="4922" y="60788"/>
                </a:lnTo>
                <a:lnTo>
                  <a:pt x="10621" y="72948"/>
                </a:lnTo>
                <a:lnTo>
                  <a:pt x="5775" y="46081"/>
                </a:lnTo>
                <a:lnTo>
                  <a:pt x="4800" y="42241"/>
                </a:lnTo>
                <a:lnTo>
                  <a:pt x="4800" y="26879"/>
                </a:lnTo>
                <a:lnTo>
                  <a:pt x="8936" y="0"/>
                </a:lnTo>
                <a:lnTo>
                  <a:pt x="4066" y="12239"/>
                </a:lnTo>
                <a:lnTo>
                  <a:pt x="960" y="25919"/>
                </a:lnTo>
                <a:lnTo>
                  <a:pt x="0" y="307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9" name="object 539"/>
          <p:cNvSpPr/>
          <p:nvPr/>
        </p:nvSpPr>
        <p:spPr>
          <a:xfrm>
            <a:off x="5409666" y="6428014"/>
            <a:ext cx="169910" cy="160765"/>
          </a:xfrm>
          <a:custGeom>
            <a:avLst/>
            <a:gdLst/>
            <a:ahLst/>
            <a:cxnLst/>
            <a:rect l="l" t="t" r="r" b="b"/>
            <a:pathLst>
              <a:path w="169910" h="160765">
                <a:moveTo>
                  <a:pt x="77002" y="160765"/>
                </a:moveTo>
                <a:lnTo>
                  <a:pt x="89161" y="160677"/>
                </a:lnTo>
                <a:lnTo>
                  <a:pt x="101197" y="159113"/>
                </a:lnTo>
                <a:lnTo>
                  <a:pt x="112904" y="156085"/>
                </a:lnTo>
                <a:lnTo>
                  <a:pt x="124075" y="151606"/>
                </a:lnTo>
                <a:lnTo>
                  <a:pt x="134504" y="145687"/>
                </a:lnTo>
                <a:lnTo>
                  <a:pt x="143983" y="138342"/>
                </a:lnTo>
                <a:lnTo>
                  <a:pt x="152307" y="129582"/>
                </a:lnTo>
                <a:lnTo>
                  <a:pt x="159268" y="119419"/>
                </a:lnTo>
                <a:lnTo>
                  <a:pt x="164660" y="107866"/>
                </a:lnTo>
                <a:lnTo>
                  <a:pt x="168276" y="94935"/>
                </a:lnTo>
                <a:lnTo>
                  <a:pt x="169910" y="80638"/>
                </a:lnTo>
                <a:lnTo>
                  <a:pt x="169910" y="71997"/>
                </a:lnTo>
                <a:lnTo>
                  <a:pt x="166806" y="58318"/>
                </a:lnTo>
                <a:lnTo>
                  <a:pt x="161938" y="46078"/>
                </a:lnTo>
                <a:lnTo>
                  <a:pt x="155504" y="35278"/>
                </a:lnTo>
                <a:lnTo>
                  <a:pt x="147698" y="25919"/>
                </a:lnTo>
                <a:lnTo>
                  <a:pt x="138718" y="17999"/>
                </a:lnTo>
                <a:lnTo>
                  <a:pt x="128757" y="11519"/>
                </a:lnTo>
                <a:lnTo>
                  <a:pt x="118014" y="6479"/>
                </a:lnTo>
                <a:lnTo>
                  <a:pt x="106683" y="2879"/>
                </a:lnTo>
                <a:lnTo>
                  <a:pt x="94959" y="719"/>
                </a:lnTo>
                <a:lnTo>
                  <a:pt x="83040" y="0"/>
                </a:lnTo>
                <a:lnTo>
                  <a:pt x="71121" y="719"/>
                </a:lnTo>
                <a:lnTo>
                  <a:pt x="59398" y="2879"/>
                </a:lnTo>
                <a:lnTo>
                  <a:pt x="48066" y="6479"/>
                </a:lnTo>
                <a:lnTo>
                  <a:pt x="37321" y="11519"/>
                </a:lnTo>
                <a:lnTo>
                  <a:pt x="27360" y="17999"/>
                </a:lnTo>
                <a:lnTo>
                  <a:pt x="18378" y="25919"/>
                </a:lnTo>
                <a:lnTo>
                  <a:pt x="10571" y="35278"/>
                </a:lnTo>
                <a:lnTo>
                  <a:pt x="4135" y="46078"/>
                </a:lnTo>
                <a:lnTo>
                  <a:pt x="0" y="72957"/>
                </a:lnTo>
                <a:lnTo>
                  <a:pt x="2214" y="62724"/>
                </a:lnTo>
                <a:lnTo>
                  <a:pt x="6689" y="50555"/>
                </a:lnTo>
                <a:lnTo>
                  <a:pt x="12758" y="39830"/>
                </a:lnTo>
                <a:lnTo>
                  <a:pt x="20222" y="30546"/>
                </a:lnTo>
                <a:lnTo>
                  <a:pt x="28881" y="22701"/>
                </a:lnTo>
                <a:lnTo>
                  <a:pt x="38534" y="16295"/>
                </a:lnTo>
                <a:lnTo>
                  <a:pt x="48982" y="11326"/>
                </a:lnTo>
                <a:lnTo>
                  <a:pt x="60024" y="7792"/>
                </a:lnTo>
                <a:lnTo>
                  <a:pt x="71460" y="5692"/>
                </a:lnTo>
                <a:lnTo>
                  <a:pt x="83091" y="5024"/>
                </a:lnTo>
                <a:lnTo>
                  <a:pt x="94717" y="5787"/>
                </a:lnTo>
                <a:lnTo>
                  <a:pt x="106136" y="7980"/>
                </a:lnTo>
                <a:lnTo>
                  <a:pt x="117150" y="11600"/>
                </a:lnTo>
                <a:lnTo>
                  <a:pt x="127559" y="16647"/>
                </a:lnTo>
                <a:lnTo>
                  <a:pt x="137161" y="23119"/>
                </a:lnTo>
                <a:lnTo>
                  <a:pt x="145758" y="31014"/>
                </a:lnTo>
                <a:lnTo>
                  <a:pt x="153148" y="40331"/>
                </a:lnTo>
                <a:lnTo>
                  <a:pt x="159133" y="51068"/>
                </a:lnTo>
                <a:lnTo>
                  <a:pt x="163512" y="63224"/>
                </a:lnTo>
                <a:lnTo>
                  <a:pt x="166085" y="76798"/>
                </a:lnTo>
                <a:lnTo>
                  <a:pt x="166085" y="84479"/>
                </a:lnTo>
                <a:lnTo>
                  <a:pt x="164556" y="94109"/>
                </a:lnTo>
                <a:lnTo>
                  <a:pt x="160841" y="106515"/>
                </a:lnTo>
                <a:lnTo>
                  <a:pt x="155474" y="117573"/>
                </a:lnTo>
                <a:lnTo>
                  <a:pt x="148651" y="127276"/>
                </a:lnTo>
                <a:lnTo>
                  <a:pt x="140566" y="135617"/>
                </a:lnTo>
                <a:lnTo>
                  <a:pt x="131416" y="142589"/>
                </a:lnTo>
                <a:lnTo>
                  <a:pt x="121396" y="148183"/>
                </a:lnTo>
                <a:lnTo>
                  <a:pt x="110702" y="152393"/>
                </a:lnTo>
                <a:lnTo>
                  <a:pt x="99529" y="155210"/>
                </a:lnTo>
                <a:lnTo>
                  <a:pt x="88074" y="156628"/>
                </a:lnTo>
                <a:lnTo>
                  <a:pt x="76530" y="156638"/>
                </a:lnTo>
                <a:lnTo>
                  <a:pt x="65095" y="155233"/>
                </a:lnTo>
                <a:lnTo>
                  <a:pt x="53964" y="152406"/>
                </a:lnTo>
                <a:lnTo>
                  <a:pt x="43332" y="148149"/>
                </a:lnTo>
                <a:lnTo>
                  <a:pt x="33394" y="142455"/>
                </a:lnTo>
                <a:lnTo>
                  <a:pt x="24347" y="135316"/>
                </a:lnTo>
                <a:lnTo>
                  <a:pt x="16386" y="126724"/>
                </a:lnTo>
                <a:lnTo>
                  <a:pt x="9707" y="116673"/>
                </a:lnTo>
                <a:lnTo>
                  <a:pt x="4504" y="105154"/>
                </a:lnTo>
                <a:lnTo>
                  <a:pt x="975" y="92160"/>
                </a:lnTo>
                <a:lnTo>
                  <a:pt x="5820" y="119026"/>
                </a:lnTo>
                <a:lnTo>
                  <a:pt x="13050" y="129613"/>
                </a:lnTo>
                <a:lnTo>
                  <a:pt x="21604" y="138637"/>
                </a:lnTo>
                <a:lnTo>
                  <a:pt x="31276" y="146113"/>
                </a:lnTo>
                <a:lnTo>
                  <a:pt x="41858" y="152051"/>
                </a:lnTo>
                <a:lnTo>
                  <a:pt x="53144" y="156464"/>
                </a:lnTo>
                <a:lnTo>
                  <a:pt x="64928" y="159365"/>
                </a:lnTo>
                <a:lnTo>
                  <a:pt x="77002" y="1607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0" name="object 540"/>
          <p:cNvSpPr/>
          <p:nvPr/>
        </p:nvSpPr>
        <p:spPr>
          <a:xfrm>
            <a:off x="5460552" y="6484650"/>
            <a:ext cx="64312" cy="62407"/>
          </a:xfrm>
          <a:custGeom>
            <a:avLst/>
            <a:gdLst/>
            <a:ahLst/>
            <a:cxnLst/>
            <a:rect l="l" t="t" r="r" b="b"/>
            <a:pathLst>
              <a:path w="64312" h="62407">
                <a:moveTo>
                  <a:pt x="56631" y="57607"/>
                </a:moveTo>
                <a:lnTo>
                  <a:pt x="55671" y="56647"/>
                </a:lnTo>
                <a:lnTo>
                  <a:pt x="55671" y="5760"/>
                </a:lnTo>
                <a:lnTo>
                  <a:pt x="56631" y="4800"/>
                </a:lnTo>
                <a:lnTo>
                  <a:pt x="56631" y="3840"/>
                </a:lnTo>
                <a:lnTo>
                  <a:pt x="57591" y="2880"/>
                </a:lnTo>
                <a:lnTo>
                  <a:pt x="58552" y="2880"/>
                </a:lnTo>
                <a:lnTo>
                  <a:pt x="59512" y="1935"/>
                </a:lnTo>
                <a:lnTo>
                  <a:pt x="61432" y="960"/>
                </a:lnTo>
                <a:lnTo>
                  <a:pt x="64312" y="960"/>
                </a:lnTo>
                <a:lnTo>
                  <a:pt x="64312" y="0"/>
                </a:lnTo>
                <a:lnTo>
                  <a:pt x="38389" y="0"/>
                </a:lnTo>
                <a:lnTo>
                  <a:pt x="38389" y="960"/>
                </a:lnTo>
                <a:lnTo>
                  <a:pt x="41285" y="960"/>
                </a:lnTo>
                <a:lnTo>
                  <a:pt x="43190" y="1935"/>
                </a:lnTo>
                <a:lnTo>
                  <a:pt x="44165" y="2880"/>
                </a:lnTo>
                <a:lnTo>
                  <a:pt x="45110" y="2880"/>
                </a:lnTo>
                <a:lnTo>
                  <a:pt x="46070" y="3840"/>
                </a:lnTo>
                <a:lnTo>
                  <a:pt x="46070" y="4800"/>
                </a:lnTo>
                <a:lnTo>
                  <a:pt x="47030" y="5760"/>
                </a:lnTo>
                <a:lnTo>
                  <a:pt x="47030" y="28803"/>
                </a:lnTo>
                <a:lnTo>
                  <a:pt x="18242" y="28803"/>
                </a:lnTo>
                <a:lnTo>
                  <a:pt x="18242" y="4800"/>
                </a:lnTo>
                <a:lnTo>
                  <a:pt x="19202" y="3840"/>
                </a:lnTo>
                <a:lnTo>
                  <a:pt x="19202" y="2880"/>
                </a:lnTo>
                <a:lnTo>
                  <a:pt x="20162" y="2880"/>
                </a:lnTo>
                <a:lnTo>
                  <a:pt x="22082" y="1935"/>
                </a:lnTo>
                <a:lnTo>
                  <a:pt x="23042" y="960"/>
                </a:lnTo>
                <a:lnTo>
                  <a:pt x="26883" y="960"/>
                </a:lnTo>
                <a:lnTo>
                  <a:pt x="26883" y="0"/>
                </a:lnTo>
                <a:lnTo>
                  <a:pt x="0" y="0"/>
                </a:lnTo>
                <a:lnTo>
                  <a:pt x="0" y="960"/>
                </a:lnTo>
                <a:lnTo>
                  <a:pt x="3840" y="960"/>
                </a:lnTo>
                <a:lnTo>
                  <a:pt x="5760" y="1935"/>
                </a:lnTo>
                <a:lnTo>
                  <a:pt x="6720" y="2880"/>
                </a:lnTo>
                <a:lnTo>
                  <a:pt x="7680" y="2880"/>
                </a:lnTo>
                <a:lnTo>
                  <a:pt x="8641" y="3840"/>
                </a:lnTo>
                <a:lnTo>
                  <a:pt x="8641" y="5760"/>
                </a:lnTo>
                <a:lnTo>
                  <a:pt x="9601" y="7680"/>
                </a:lnTo>
                <a:lnTo>
                  <a:pt x="9601" y="54726"/>
                </a:lnTo>
                <a:lnTo>
                  <a:pt x="8641" y="56647"/>
                </a:lnTo>
                <a:lnTo>
                  <a:pt x="7680" y="57607"/>
                </a:lnTo>
                <a:lnTo>
                  <a:pt x="6720" y="59527"/>
                </a:lnTo>
                <a:lnTo>
                  <a:pt x="4800" y="60487"/>
                </a:lnTo>
                <a:lnTo>
                  <a:pt x="0" y="60487"/>
                </a:lnTo>
                <a:lnTo>
                  <a:pt x="0" y="62407"/>
                </a:lnTo>
                <a:lnTo>
                  <a:pt x="26883" y="62407"/>
                </a:lnTo>
                <a:lnTo>
                  <a:pt x="26883" y="60487"/>
                </a:lnTo>
                <a:lnTo>
                  <a:pt x="23042" y="60487"/>
                </a:lnTo>
                <a:lnTo>
                  <a:pt x="22082" y="59527"/>
                </a:lnTo>
                <a:lnTo>
                  <a:pt x="20162" y="59527"/>
                </a:lnTo>
                <a:lnTo>
                  <a:pt x="19202" y="58567"/>
                </a:lnTo>
                <a:lnTo>
                  <a:pt x="19202" y="57607"/>
                </a:lnTo>
                <a:lnTo>
                  <a:pt x="18242" y="57607"/>
                </a:lnTo>
                <a:lnTo>
                  <a:pt x="18242" y="31683"/>
                </a:lnTo>
                <a:lnTo>
                  <a:pt x="47030" y="31683"/>
                </a:lnTo>
                <a:lnTo>
                  <a:pt x="47030" y="54726"/>
                </a:lnTo>
                <a:lnTo>
                  <a:pt x="46070" y="56647"/>
                </a:lnTo>
                <a:lnTo>
                  <a:pt x="46070" y="57607"/>
                </a:lnTo>
                <a:lnTo>
                  <a:pt x="44165" y="59527"/>
                </a:lnTo>
                <a:lnTo>
                  <a:pt x="43190" y="60487"/>
                </a:lnTo>
                <a:lnTo>
                  <a:pt x="38389" y="60487"/>
                </a:lnTo>
                <a:lnTo>
                  <a:pt x="38389" y="62407"/>
                </a:lnTo>
                <a:lnTo>
                  <a:pt x="64312" y="62407"/>
                </a:lnTo>
                <a:lnTo>
                  <a:pt x="64312" y="60487"/>
                </a:lnTo>
                <a:lnTo>
                  <a:pt x="61432" y="60487"/>
                </a:lnTo>
                <a:lnTo>
                  <a:pt x="59512" y="59527"/>
                </a:lnTo>
                <a:lnTo>
                  <a:pt x="58552" y="59527"/>
                </a:lnTo>
                <a:lnTo>
                  <a:pt x="57591" y="58567"/>
                </a:lnTo>
                <a:lnTo>
                  <a:pt x="56631" y="576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1" name="object 541"/>
          <p:cNvSpPr/>
          <p:nvPr/>
        </p:nvSpPr>
        <p:spPr>
          <a:xfrm>
            <a:off x="2497119" y="6671858"/>
            <a:ext cx="437753" cy="132466"/>
          </a:xfrm>
          <a:custGeom>
            <a:avLst/>
            <a:gdLst/>
            <a:ahLst/>
            <a:cxnLst/>
            <a:rect l="l" t="t" r="r" b="b"/>
            <a:pathLst>
              <a:path w="437753" h="132466">
                <a:moveTo>
                  <a:pt x="6720" y="60472"/>
                </a:moveTo>
                <a:lnTo>
                  <a:pt x="7680" y="63352"/>
                </a:lnTo>
                <a:lnTo>
                  <a:pt x="8641" y="63352"/>
                </a:lnTo>
                <a:lnTo>
                  <a:pt x="9601" y="65272"/>
                </a:lnTo>
                <a:lnTo>
                  <a:pt x="10561" y="66233"/>
                </a:lnTo>
                <a:lnTo>
                  <a:pt x="11521" y="66233"/>
                </a:lnTo>
                <a:lnTo>
                  <a:pt x="12481" y="67193"/>
                </a:lnTo>
                <a:lnTo>
                  <a:pt x="13441" y="67193"/>
                </a:lnTo>
                <a:lnTo>
                  <a:pt x="14401" y="63352"/>
                </a:lnTo>
                <a:lnTo>
                  <a:pt x="424312" y="67193"/>
                </a:lnTo>
                <a:lnTo>
                  <a:pt x="426232" y="71033"/>
                </a:lnTo>
                <a:lnTo>
                  <a:pt x="426982" y="73386"/>
                </a:lnTo>
                <a:lnTo>
                  <a:pt x="429901" y="85774"/>
                </a:lnTo>
                <a:lnTo>
                  <a:pt x="431503" y="98258"/>
                </a:lnTo>
                <a:lnTo>
                  <a:pt x="432338" y="110915"/>
                </a:lnTo>
                <a:lnTo>
                  <a:pt x="432953" y="123825"/>
                </a:lnTo>
                <a:lnTo>
                  <a:pt x="432953" y="131505"/>
                </a:lnTo>
                <a:lnTo>
                  <a:pt x="433913" y="132466"/>
                </a:lnTo>
                <a:lnTo>
                  <a:pt x="435833" y="132466"/>
                </a:lnTo>
                <a:lnTo>
                  <a:pt x="437753" y="131505"/>
                </a:lnTo>
                <a:lnTo>
                  <a:pt x="437753" y="129585"/>
                </a:lnTo>
                <a:lnTo>
                  <a:pt x="432953" y="110383"/>
                </a:lnTo>
                <a:lnTo>
                  <a:pt x="432953" y="79674"/>
                </a:lnTo>
                <a:lnTo>
                  <a:pt x="431993" y="71993"/>
                </a:lnTo>
                <a:lnTo>
                  <a:pt x="430072" y="69113"/>
                </a:lnTo>
                <a:lnTo>
                  <a:pt x="429112" y="67193"/>
                </a:lnTo>
                <a:lnTo>
                  <a:pt x="429112" y="66233"/>
                </a:lnTo>
                <a:lnTo>
                  <a:pt x="428152" y="65272"/>
                </a:lnTo>
                <a:lnTo>
                  <a:pt x="426232" y="63352"/>
                </a:lnTo>
                <a:lnTo>
                  <a:pt x="425272" y="63352"/>
                </a:lnTo>
                <a:lnTo>
                  <a:pt x="424312" y="62392"/>
                </a:lnTo>
                <a:lnTo>
                  <a:pt x="13441" y="62392"/>
                </a:lnTo>
                <a:lnTo>
                  <a:pt x="12481" y="60472"/>
                </a:lnTo>
                <a:lnTo>
                  <a:pt x="12481" y="61432"/>
                </a:lnTo>
                <a:lnTo>
                  <a:pt x="11521" y="59512"/>
                </a:lnTo>
                <a:lnTo>
                  <a:pt x="10890" y="57497"/>
                </a:lnTo>
                <a:lnTo>
                  <a:pt x="8272" y="45521"/>
                </a:lnTo>
                <a:lnTo>
                  <a:pt x="6592" y="32178"/>
                </a:lnTo>
                <a:lnTo>
                  <a:pt x="5540" y="18800"/>
                </a:lnTo>
                <a:lnTo>
                  <a:pt x="4800" y="6720"/>
                </a:lnTo>
                <a:lnTo>
                  <a:pt x="4800" y="0"/>
                </a:lnTo>
                <a:lnTo>
                  <a:pt x="0" y="0"/>
                </a:lnTo>
                <a:lnTo>
                  <a:pt x="0" y="6720"/>
                </a:lnTo>
                <a:lnTo>
                  <a:pt x="180" y="10122"/>
                </a:lnTo>
                <a:lnTo>
                  <a:pt x="954" y="22921"/>
                </a:lnTo>
                <a:lnTo>
                  <a:pt x="2105" y="35629"/>
                </a:lnTo>
                <a:lnTo>
                  <a:pt x="3928" y="48171"/>
                </a:lnTo>
                <a:lnTo>
                  <a:pt x="6720" y="60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2" name="object 542"/>
          <p:cNvSpPr/>
          <p:nvPr/>
        </p:nvSpPr>
        <p:spPr>
          <a:xfrm>
            <a:off x="2933910" y="6785040"/>
            <a:ext cx="3" cy="10643"/>
          </a:xfrm>
          <a:custGeom>
            <a:avLst/>
            <a:gdLst/>
            <a:ahLst/>
            <a:cxnLst/>
            <a:rect l="l" t="t" r="r" b="b"/>
            <a:pathLst>
              <a:path w="3" h="10643">
                <a:moveTo>
                  <a:pt x="3" y="3922"/>
                </a:moveTo>
                <a:lnTo>
                  <a:pt x="0" y="0"/>
                </a:lnTo>
                <a:lnTo>
                  <a:pt x="3" y="10643"/>
                </a:lnTo>
                <a:lnTo>
                  <a:pt x="3" y="39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3" name="object 543"/>
          <p:cNvSpPr/>
          <p:nvPr/>
        </p:nvSpPr>
        <p:spPr>
          <a:xfrm>
            <a:off x="2931032" y="6764959"/>
            <a:ext cx="2880" cy="30723"/>
          </a:xfrm>
          <a:custGeom>
            <a:avLst/>
            <a:gdLst/>
            <a:ahLst/>
            <a:cxnLst/>
            <a:rect l="l" t="t" r="r" b="b"/>
            <a:pathLst>
              <a:path w="2880" h="30723">
                <a:moveTo>
                  <a:pt x="0" y="5760"/>
                </a:moveTo>
                <a:lnTo>
                  <a:pt x="2880" y="30723"/>
                </a:lnTo>
                <a:lnTo>
                  <a:pt x="960" y="0"/>
                </a:lnTo>
                <a:lnTo>
                  <a:pt x="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4" name="object 544"/>
          <p:cNvSpPr/>
          <p:nvPr/>
        </p:nvSpPr>
        <p:spPr>
          <a:xfrm>
            <a:off x="2921431" y="6739051"/>
            <a:ext cx="1920" cy="3840"/>
          </a:xfrm>
          <a:custGeom>
            <a:avLst/>
            <a:gdLst/>
            <a:ahLst/>
            <a:cxnLst/>
            <a:rect l="l" t="t" r="r" b="b"/>
            <a:pathLst>
              <a:path w="1920" h="3840">
                <a:moveTo>
                  <a:pt x="960" y="960"/>
                </a:moveTo>
                <a:lnTo>
                  <a:pt x="0" y="0"/>
                </a:lnTo>
                <a:lnTo>
                  <a:pt x="960" y="1920"/>
                </a:lnTo>
                <a:lnTo>
                  <a:pt x="1920" y="3840"/>
                </a:lnTo>
                <a:lnTo>
                  <a:pt x="9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5" name="object 545"/>
          <p:cNvSpPr/>
          <p:nvPr/>
        </p:nvSpPr>
        <p:spPr>
          <a:xfrm>
            <a:off x="3353409" y="6734251"/>
            <a:ext cx="975" cy="960"/>
          </a:xfrm>
          <a:custGeom>
            <a:avLst/>
            <a:gdLst/>
            <a:ahLst/>
            <a:cxnLst/>
            <a:rect l="l" t="t" r="r" b="b"/>
            <a:pathLst>
              <a:path w="975" h="960">
                <a:moveTo>
                  <a:pt x="975" y="0"/>
                </a:moveTo>
                <a:lnTo>
                  <a:pt x="0" y="0"/>
                </a:lnTo>
                <a:lnTo>
                  <a:pt x="0" y="960"/>
                </a:lnTo>
                <a:lnTo>
                  <a:pt x="97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6" name="object 546"/>
          <p:cNvSpPr/>
          <p:nvPr/>
        </p:nvSpPr>
        <p:spPr>
          <a:xfrm>
            <a:off x="2930072" y="6671858"/>
            <a:ext cx="436778" cy="129585"/>
          </a:xfrm>
          <a:custGeom>
            <a:avLst/>
            <a:gdLst/>
            <a:ahLst/>
            <a:cxnLst/>
            <a:rect l="l" t="t" r="r" b="b"/>
            <a:pathLst>
              <a:path w="436778" h="129585">
                <a:moveTo>
                  <a:pt x="430642" y="34761"/>
                </a:moveTo>
                <a:lnTo>
                  <a:pt x="428613" y="47947"/>
                </a:lnTo>
                <a:lnTo>
                  <a:pt x="425256" y="59512"/>
                </a:lnTo>
                <a:lnTo>
                  <a:pt x="425256" y="61432"/>
                </a:lnTo>
                <a:lnTo>
                  <a:pt x="425256" y="60472"/>
                </a:lnTo>
                <a:lnTo>
                  <a:pt x="424312" y="62392"/>
                </a:lnTo>
                <a:lnTo>
                  <a:pt x="423336" y="63352"/>
                </a:lnTo>
                <a:lnTo>
                  <a:pt x="423336" y="62392"/>
                </a:lnTo>
                <a:lnTo>
                  <a:pt x="12466" y="62392"/>
                </a:lnTo>
                <a:lnTo>
                  <a:pt x="12466" y="63352"/>
                </a:lnTo>
                <a:lnTo>
                  <a:pt x="10561" y="63352"/>
                </a:lnTo>
                <a:lnTo>
                  <a:pt x="8641" y="65272"/>
                </a:lnTo>
                <a:lnTo>
                  <a:pt x="7680" y="66233"/>
                </a:lnTo>
                <a:lnTo>
                  <a:pt x="7680" y="67193"/>
                </a:lnTo>
                <a:lnTo>
                  <a:pt x="4800" y="71993"/>
                </a:lnTo>
                <a:lnTo>
                  <a:pt x="3840" y="77739"/>
                </a:lnTo>
                <a:lnTo>
                  <a:pt x="3503" y="101142"/>
                </a:lnTo>
                <a:lnTo>
                  <a:pt x="1920" y="88300"/>
                </a:lnTo>
                <a:lnTo>
                  <a:pt x="960" y="83515"/>
                </a:lnTo>
                <a:lnTo>
                  <a:pt x="960" y="98861"/>
                </a:lnTo>
                <a:lnTo>
                  <a:pt x="1920" y="93101"/>
                </a:lnTo>
                <a:lnTo>
                  <a:pt x="3840" y="123825"/>
                </a:lnTo>
                <a:lnTo>
                  <a:pt x="3837" y="113181"/>
                </a:lnTo>
                <a:lnTo>
                  <a:pt x="3840" y="123825"/>
                </a:lnTo>
                <a:lnTo>
                  <a:pt x="960" y="98861"/>
                </a:lnTo>
                <a:lnTo>
                  <a:pt x="960" y="83515"/>
                </a:lnTo>
                <a:lnTo>
                  <a:pt x="0" y="79674"/>
                </a:lnTo>
                <a:lnTo>
                  <a:pt x="0" y="110383"/>
                </a:lnTo>
                <a:lnTo>
                  <a:pt x="4800" y="129585"/>
                </a:lnTo>
                <a:lnTo>
                  <a:pt x="4806" y="121673"/>
                </a:lnTo>
                <a:lnTo>
                  <a:pt x="5095" y="109081"/>
                </a:lnTo>
                <a:lnTo>
                  <a:pt x="5993" y="95867"/>
                </a:lnTo>
                <a:lnTo>
                  <a:pt x="7736" y="82896"/>
                </a:lnTo>
                <a:lnTo>
                  <a:pt x="10561" y="71033"/>
                </a:lnTo>
                <a:lnTo>
                  <a:pt x="11521" y="69113"/>
                </a:lnTo>
                <a:lnTo>
                  <a:pt x="12466" y="67193"/>
                </a:lnTo>
                <a:lnTo>
                  <a:pt x="12466" y="68153"/>
                </a:lnTo>
                <a:lnTo>
                  <a:pt x="13441" y="67193"/>
                </a:lnTo>
                <a:lnTo>
                  <a:pt x="425256" y="67193"/>
                </a:lnTo>
                <a:lnTo>
                  <a:pt x="425256" y="66233"/>
                </a:lnTo>
                <a:lnTo>
                  <a:pt x="426217" y="66233"/>
                </a:lnTo>
                <a:lnTo>
                  <a:pt x="427177" y="65272"/>
                </a:lnTo>
                <a:lnTo>
                  <a:pt x="428137" y="63352"/>
                </a:lnTo>
                <a:lnTo>
                  <a:pt x="429097" y="63352"/>
                </a:lnTo>
                <a:lnTo>
                  <a:pt x="430057" y="60472"/>
                </a:lnTo>
                <a:lnTo>
                  <a:pt x="431067" y="57383"/>
                </a:lnTo>
                <a:lnTo>
                  <a:pt x="433838" y="45107"/>
                </a:lnTo>
                <a:lnTo>
                  <a:pt x="435368" y="32225"/>
                </a:lnTo>
                <a:lnTo>
                  <a:pt x="436174" y="19256"/>
                </a:lnTo>
                <a:lnTo>
                  <a:pt x="436778" y="6720"/>
                </a:lnTo>
                <a:lnTo>
                  <a:pt x="436778" y="0"/>
                </a:lnTo>
                <a:lnTo>
                  <a:pt x="431977" y="0"/>
                </a:lnTo>
                <a:lnTo>
                  <a:pt x="431971" y="8858"/>
                </a:lnTo>
                <a:lnTo>
                  <a:pt x="431657" y="21288"/>
                </a:lnTo>
                <a:lnTo>
                  <a:pt x="430642" y="347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7" name="object 547"/>
          <p:cNvSpPr/>
          <p:nvPr/>
        </p:nvSpPr>
        <p:spPr>
          <a:xfrm>
            <a:off x="2931993" y="6749597"/>
            <a:ext cx="1920" cy="23403"/>
          </a:xfrm>
          <a:custGeom>
            <a:avLst/>
            <a:gdLst/>
            <a:ahLst/>
            <a:cxnLst/>
            <a:rect l="l" t="t" r="r" b="b"/>
            <a:pathLst>
              <a:path w="1920" h="23403">
                <a:moveTo>
                  <a:pt x="960" y="5775"/>
                </a:moveTo>
                <a:lnTo>
                  <a:pt x="0" y="10561"/>
                </a:lnTo>
                <a:lnTo>
                  <a:pt x="1582" y="23403"/>
                </a:lnTo>
                <a:lnTo>
                  <a:pt x="1920" y="0"/>
                </a:lnTo>
                <a:lnTo>
                  <a:pt x="960" y="5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8" name="object 548"/>
          <p:cNvSpPr/>
          <p:nvPr/>
        </p:nvSpPr>
        <p:spPr>
          <a:xfrm>
            <a:off x="4823713" y="6754042"/>
            <a:ext cx="4149" cy="60843"/>
          </a:xfrm>
          <a:custGeom>
            <a:avLst/>
            <a:gdLst/>
            <a:ahLst/>
            <a:cxnLst/>
            <a:rect l="l" t="t" r="r" b="b"/>
            <a:pathLst>
              <a:path w="4149" h="60843">
                <a:moveTo>
                  <a:pt x="107" y="10653"/>
                </a:moveTo>
                <a:lnTo>
                  <a:pt x="0" y="28355"/>
                </a:lnTo>
                <a:lnTo>
                  <a:pt x="3252" y="60843"/>
                </a:lnTo>
                <a:lnTo>
                  <a:pt x="2608" y="39515"/>
                </a:lnTo>
                <a:lnTo>
                  <a:pt x="3141" y="51235"/>
                </a:lnTo>
                <a:lnTo>
                  <a:pt x="3252" y="60843"/>
                </a:lnTo>
                <a:lnTo>
                  <a:pt x="3252" y="53162"/>
                </a:lnTo>
                <a:lnTo>
                  <a:pt x="4149" y="0"/>
                </a:lnTo>
                <a:lnTo>
                  <a:pt x="1746" y="25321"/>
                </a:lnTo>
                <a:lnTo>
                  <a:pt x="1023" y="18848"/>
                </a:lnTo>
                <a:lnTo>
                  <a:pt x="107" y="106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9" name="object 549"/>
          <p:cNvSpPr/>
          <p:nvPr/>
        </p:nvSpPr>
        <p:spPr>
          <a:xfrm>
            <a:off x="4822777" y="6764696"/>
            <a:ext cx="4187" cy="50189"/>
          </a:xfrm>
          <a:custGeom>
            <a:avLst/>
            <a:gdLst/>
            <a:ahLst/>
            <a:cxnLst/>
            <a:rect l="l" t="t" r="r" b="b"/>
            <a:pathLst>
              <a:path w="4187" h="50189">
                <a:moveTo>
                  <a:pt x="0" y="31547"/>
                </a:moveTo>
                <a:lnTo>
                  <a:pt x="4187" y="50189"/>
                </a:lnTo>
                <a:lnTo>
                  <a:pt x="935" y="17701"/>
                </a:lnTo>
                <a:lnTo>
                  <a:pt x="1042" y="0"/>
                </a:lnTo>
                <a:lnTo>
                  <a:pt x="0" y="315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0" name="object 550"/>
          <p:cNvSpPr/>
          <p:nvPr/>
        </p:nvSpPr>
        <p:spPr>
          <a:xfrm>
            <a:off x="4826965" y="6667058"/>
            <a:ext cx="206395" cy="140713"/>
          </a:xfrm>
          <a:custGeom>
            <a:avLst/>
            <a:gdLst/>
            <a:ahLst/>
            <a:cxnLst/>
            <a:rect l="l" t="t" r="r" b="b"/>
            <a:pathLst>
              <a:path w="206395" h="140713">
                <a:moveTo>
                  <a:pt x="4768" y="76473"/>
                </a:moveTo>
                <a:lnTo>
                  <a:pt x="897" y="86984"/>
                </a:lnTo>
                <a:lnTo>
                  <a:pt x="0" y="140147"/>
                </a:lnTo>
                <a:lnTo>
                  <a:pt x="0" y="140713"/>
                </a:lnTo>
                <a:lnTo>
                  <a:pt x="281" y="129721"/>
                </a:lnTo>
                <a:lnTo>
                  <a:pt x="1202" y="115775"/>
                </a:lnTo>
                <a:lnTo>
                  <a:pt x="2943" y="101030"/>
                </a:lnTo>
                <a:lnTo>
                  <a:pt x="5683" y="87638"/>
                </a:lnTo>
                <a:lnTo>
                  <a:pt x="9601" y="77754"/>
                </a:lnTo>
                <a:lnTo>
                  <a:pt x="9601" y="76794"/>
                </a:lnTo>
                <a:lnTo>
                  <a:pt x="192953" y="76794"/>
                </a:lnTo>
                <a:lnTo>
                  <a:pt x="193913" y="75834"/>
                </a:lnTo>
                <a:lnTo>
                  <a:pt x="194873" y="74874"/>
                </a:lnTo>
                <a:lnTo>
                  <a:pt x="197157" y="71975"/>
                </a:lnTo>
                <a:lnTo>
                  <a:pt x="201004" y="61626"/>
                </a:lnTo>
                <a:lnTo>
                  <a:pt x="203656" y="47675"/>
                </a:lnTo>
                <a:lnTo>
                  <a:pt x="205308" y="32469"/>
                </a:lnTo>
                <a:lnTo>
                  <a:pt x="206156" y="18355"/>
                </a:lnTo>
                <a:lnTo>
                  <a:pt x="206395" y="7680"/>
                </a:lnTo>
                <a:lnTo>
                  <a:pt x="206395" y="0"/>
                </a:lnTo>
                <a:lnTo>
                  <a:pt x="201594" y="0"/>
                </a:lnTo>
                <a:lnTo>
                  <a:pt x="201594" y="7680"/>
                </a:lnTo>
                <a:lnTo>
                  <a:pt x="201575" y="8058"/>
                </a:lnTo>
                <a:lnTo>
                  <a:pt x="201049" y="20154"/>
                </a:lnTo>
                <a:lnTo>
                  <a:pt x="200330" y="33719"/>
                </a:lnTo>
                <a:lnTo>
                  <a:pt x="199012" y="47533"/>
                </a:lnTo>
                <a:lnTo>
                  <a:pt x="196689" y="60378"/>
                </a:lnTo>
                <a:lnTo>
                  <a:pt x="192953" y="71033"/>
                </a:lnTo>
                <a:lnTo>
                  <a:pt x="192008" y="71993"/>
                </a:lnTo>
                <a:lnTo>
                  <a:pt x="8641" y="71993"/>
                </a:lnTo>
                <a:lnTo>
                  <a:pt x="7680" y="72953"/>
                </a:lnTo>
                <a:lnTo>
                  <a:pt x="6720" y="72953"/>
                </a:lnTo>
                <a:lnTo>
                  <a:pt x="6720" y="73913"/>
                </a:lnTo>
                <a:lnTo>
                  <a:pt x="5760" y="73913"/>
                </a:lnTo>
                <a:lnTo>
                  <a:pt x="5760" y="74874"/>
                </a:lnTo>
                <a:lnTo>
                  <a:pt x="4768" y="764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1" name="object 551"/>
          <p:cNvSpPr/>
          <p:nvPr/>
        </p:nvSpPr>
        <p:spPr>
          <a:xfrm>
            <a:off x="4824736" y="6754042"/>
            <a:ext cx="3126" cy="25321"/>
          </a:xfrm>
          <a:custGeom>
            <a:avLst/>
            <a:gdLst/>
            <a:ahLst/>
            <a:cxnLst/>
            <a:rect l="l" t="t" r="r" b="b"/>
            <a:pathLst>
              <a:path w="3126" h="25321">
                <a:moveTo>
                  <a:pt x="562" y="13621"/>
                </a:moveTo>
                <a:lnTo>
                  <a:pt x="0" y="18848"/>
                </a:lnTo>
                <a:lnTo>
                  <a:pt x="723" y="25321"/>
                </a:lnTo>
                <a:lnTo>
                  <a:pt x="3126" y="0"/>
                </a:lnTo>
                <a:lnTo>
                  <a:pt x="562" y="136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2" name="object 552"/>
          <p:cNvSpPr/>
          <p:nvPr/>
        </p:nvSpPr>
        <p:spPr>
          <a:xfrm>
            <a:off x="4812578" y="6743852"/>
            <a:ext cx="944" cy="960"/>
          </a:xfrm>
          <a:custGeom>
            <a:avLst/>
            <a:gdLst/>
            <a:ahLst/>
            <a:cxnLst/>
            <a:rect l="l" t="t" r="r" b="b"/>
            <a:pathLst>
              <a:path w="944" h="960">
                <a:moveTo>
                  <a:pt x="944" y="960"/>
                </a:moveTo>
                <a:lnTo>
                  <a:pt x="944" y="0"/>
                </a:lnTo>
                <a:lnTo>
                  <a:pt x="0" y="0"/>
                </a:lnTo>
                <a:lnTo>
                  <a:pt x="944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3" name="object 553"/>
          <p:cNvSpPr/>
          <p:nvPr/>
        </p:nvSpPr>
        <p:spPr>
          <a:xfrm>
            <a:off x="4836566" y="6743852"/>
            <a:ext cx="960" cy="960"/>
          </a:xfrm>
          <a:custGeom>
            <a:avLst/>
            <a:gdLst/>
            <a:ahLst/>
            <a:cxnLst/>
            <a:rect l="l" t="t" r="r" b="b"/>
            <a:pathLst>
              <a:path w="960" h="960">
                <a:moveTo>
                  <a:pt x="960" y="0"/>
                </a:moveTo>
                <a:lnTo>
                  <a:pt x="0" y="0"/>
                </a:lnTo>
                <a:lnTo>
                  <a:pt x="0" y="96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4" name="object 554"/>
          <p:cNvSpPr/>
          <p:nvPr/>
        </p:nvSpPr>
        <p:spPr>
          <a:xfrm>
            <a:off x="4826321" y="6793558"/>
            <a:ext cx="643" cy="21327"/>
          </a:xfrm>
          <a:custGeom>
            <a:avLst/>
            <a:gdLst/>
            <a:ahLst/>
            <a:cxnLst/>
            <a:rect l="l" t="t" r="r" b="b"/>
            <a:pathLst>
              <a:path w="643" h="21327">
                <a:moveTo>
                  <a:pt x="0" y="0"/>
                </a:moveTo>
                <a:lnTo>
                  <a:pt x="643" y="21327"/>
                </a:lnTo>
                <a:lnTo>
                  <a:pt x="533" y="117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5" name="object 555"/>
          <p:cNvSpPr/>
          <p:nvPr/>
        </p:nvSpPr>
        <p:spPr>
          <a:xfrm>
            <a:off x="4616744" y="6667058"/>
            <a:ext cx="210220" cy="150708"/>
          </a:xfrm>
          <a:custGeom>
            <a:avLst/>
            <a:gdLst/>
            <a:ahLst/>
            <a:cxnLst/>
            <a:rect l="l" t="t" r="r" b="b"/>
            <a:pathLst>
              <a:path w="210220" h="150708">
                <a:moveTo>
                  <a:pt x="205419" y="149748"/>
                </a:moveTo>
                <a:lnTo>
                  <a:pt x="206395" y="150708"/>
                </a:lnTo>
                <a:lnTo>
                  <a:pt x="209260" y="150708"/>
                </a:lnTo>
                <a:lnTo>
                  <a:pt x="210220" y="149748"/>
                </a:lnTo>
                <a:lnTo>
                  <a:pt x="210220" y="147827"/>
                </a:lnTo>
                <a:lnTo>
                  <a:pt x="206033" y="129186"/>
                </a:lnTo>
                <a:lnTo>
                  <a:pt x="207075" y="97638"/>
                </a:lnTo>
                <a:lnTo>
                  <a:pt x="204211" y="84494"/>
                </a:lnTo>
                <a:lnTo>
                  <a:pt x="199674" y="74874"/>
                </a:lnTo>
                <a:lnTo>
                  <a:pt x="199674" y="73913"/>
                </a:lnTo>
                <a:lnTo>
                  <a:pt x="198714" y="73913"/>
                </a:lnTo>
                <a:lnTo>
                  <a:pt x="198714" y="72953"/>
                </a:lnTo>
                <a:lnTo>
                  <a:pt x="197739" y="71993"/>
                </a:lnTo>
                <a:lnTo>
                  <a:pt x="14386" y="71993"/>
                </a:lnTo>
                <a:lnTo>
                  <a:pt x="13426" y="71033"/>
                </a:lnTo>
                <a:lnTo>
                  <a:pt x="12466" y="70073"/>
                </a:lnTo>
                <a:lnTo>
                  <a:pt x="11506" y="68153"/>
                </a:lnTo>
                <a:lnTo>
                  <a:pt x="10561" y="64312"/>
                </a:lnTo>
                <a:lnTo>
                  <a:pt x="9585" y="61432"/>
                </a:lnTo>
                <a:lnTo>
                  <a:pt x="8625" y="56631"/>
                </a:lnTo>
                <a:lnTo>
                  <a:pt x="7665" y="52791"/>
                </a:lnTo>
                <a:lnTo>
                  <a:pt x="7665" y="47030"/>
                </a:lnTo>
                <a:lnTo>
                  <a:pt x="6716" y="40931"/>
                </a:lnTo>
                <a:lnTo>
                  <a:pt x="5659" y="27864"/>
                </a:lnTo>
                <a:lnTo>
                  <a:pt x="4785" y="15361"/>
                </a:lnTo>
                <a:lnTo>
                  <a:pt x="4785" y="7680"/>
                </a:lnTo>
                <a:lnTo>
                  <a:pt x="3840" y="0"/>
                </a:lnTo>
                <a:lnTo>
                  <a:pt x="0" y="0"/>
                </a:lnTo>
                <a:lnTo>
                  <a:pt x="8" y="9593"/>
                </a:lnTo>
                <a:lnTo>
                  <a:pt x="349" y="21479"/>
                </a:lnTo>
                <a:lnTo>
                  <a:pt x="1312" y="35525"/>
                </a:lnTo>
                <a:lnTo>
                  <a:pt x="3061" y="49965"/>
                </a:lnTo>
                <a:lnTo>
                  <a:pt x="5764" y="63030"/>
                </a:lnTo>
                <a:lnTo>
                  <a:pt x="9585" y="72953"/>
                </a:lnTo>
                <a:lnTo>
                  <a:pt x="9585" y="73913"/>
                </a:lnTo>
                <a:lnTo>
                  <a:pt x="10561" y="73913"/>
                </a:lnTo>
                <a:lnTo>
                  <a:pt x="10561" y="74874"/>
                </a:lnTo>
                <a:lnTo>
                  <a:pt x="11506" y="74874"/>
                </a:lnTo>
                <a:lnTo>
                  <a:pt x="11506" y="75834"/>
                </a:lnTo>
                <a:lnTo>
                  <a:pt x="12466" y="75834"/>
                </a:lnTo>
                <a:lnTo>
                  <a:pt x="12466" y="76794"/>
                </a:lnTo>
                <a:lnTo>
                  <a:pt x="196778" y="76794"/>
                </a:lnTo>
                <a:lnTo>
                  <a:pt x="196778" y="77754"/>
                </a:lnTo>
                <a:lnTo>
                  <a:pt x="197739" y="78714"/>
                </a:lnTo>
                <a:lnTo>
                  <a:pt x="199674" y="83515"/>
                </a:lnTo>
                <a:lnTo>
                  <a:pt x="201579" y="91196"/>
                </a:lnTo>
                <a:lnTo>
                  <a:pt x="202554" y="95996"/>
                </a:lnTo>
                <a:lnTo>
                  <a:pt x="203499" y="101757"/>
                </a:lnTo>
                <a:lnTo>
                  <a:pt x="203499" y="107502"/>
                </a:lnTo>
                <a:lnTo>
                  <a:pt x="204459" y="113278"/>
                </a:lnTo>
                <a:lnTo>
                  <a:pt x="205419" y="119984"/>
                </a:lnTo>
                <a:lnTo>
                  <a:pt x="205419" y="14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6" name="object 556"/>
          <p:cNvSpPr/>
          <p:nvPr/>
        </p:nvSpPr>
        <p:spPr>
          <a:xfrm>
            <a:off x="4576419" y="6848490"/>
            <a:ext cx="497265" cy="130545"/>
          </a:xfrm>
          <a:custGeom>
            <a:avLst/>
            <a:gdLst/>
            <a:ahLst/>
            <a:cxnLst/>
            <a:rect l="l" t="t" r="r" b="b"/>
            <a:pathLst>
              <a:path w="497265" h="130545">
                <a:moveTo>
                  <a:pt x="0" y="123840"/>
                </a:moveTo>
                <a:lnTo>
                  <a:pt x="0" y="126705"/>
                </a:lnTo>
                <a:lnTo>
                  <a:pt x="2880" y="130545"/>
                </a:lnTo>
                <a:lnTo>
                  <a:pt x="490545" y="130545"/>
                </a:lnTo>
                <a:lnTo>
                  <a:pt x="13441" y="123840"/>
                </a:lnTo>
                <a:lnTo>
                  <a:pt x="13441" y="14386"/>
                </a:lnTo>
                <a:lnTo>
                  <a:pt x="490545" y="14386"/>
                </a:lnTo>
                <a:lnTo>
                  <a:pt x="494385" y="130545"/>
                </a:lnTo>
                <a:lnTo>
                  <a:pt x="497265" y="126705"/>
                </a:lnTo>
                <a:lnTo>
                  <a:pt x="497265" y="2865"/>
                </a:lnTo>
                <a:lnTo>
                  <a:pt x="494385" y="0"/>
                </a:lnTo>
                <a:lnTo>
                  <a:pt x="490545" y="0"/>
                </a:lnTo>
                <a:lnTo>
                  <a:pt x="483824" y="7680"/>
                </a:lnTo>
                <a:lnTo>
                  <a:pt x="13441" y="7680"/>
                </a:lnTo>
                <a:lnTo>
                  <a:pt x="6720" y="14386"/>
                </a:lnTo>
                <a:lnTo>
                  <a:pt x="6720" y="117119"/>
                </a:lnTo>
                <a:lnTo>
                  <a:pt x="6720" y="0"/>
                </a:lnTo>
                <a:lnTo>
                  <a:pt x="2880" y="0"/>
                </a:lnTo>
                <a:lnTo>
                  <a:pt x="0" y="2865"/>
                </a:lnTo>
                <a:lnTo>
                  <a:pt x="0" y="12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7" name="object 557"/>
          <p:cNvSpPr/>
          <p:nvPr/>
        </p:nvSpPr>
        <p:spPr>
          <a:xfrm>
            <a:off x="5060243" y="6862876"/>
            <a:ext cx="10561" cy="116159"/>
          </a:xfrm>
          <a:custGeom>
            <a:avLst/>
            <a:gdLst/>
            <a:ahLst/>
            <a:cxnLst/>
            <a:rect l="l" t="t" r="r" b="b"/>
            <a:pathLst>
              <a:path w="10561" h="116159">
                <a:moveTo>
                  <a:pt x="6720" y="102732"/>
                </a:moveTo>
                <a:lnTo>
                  <a:pt x="0" y="109453"/>
                </a:lnTo>
                <a:lnTo>
                  <a:pt x="6720" y="116159"/>
                </a:lnTo>
                <a:lnTo>
                  <a:pt x="10561" y="116159"/>
                </a:lnTo>
                <a:lnTo>
                  <a:pt x="6720" y="0"/>
                </a:lnTo>
                <a:lnTo>
                  <a:pt x="6720" y="1027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8" name="object 558"/>
          <p:cNvSpPr/>
          <p:nvPr/>
        </p:nvSpPr>
        <p:spPr>
          <a:xfrm>
            <a:off x="4589861" y="6862876"/>
            <a:ext cx="477103" cy="116159"/>
          </a:xfrm>
          <a:custGeom>
            <a:avLst/>
            <a:gdLst/>
            <a:ahLst/>
            <a:cxnLst/>
            <a:rect l="l" t="t" r="r" b="b"/>
            <a:pathLst>
              <a:path w="477103" h="116159">
                <a:moveTo>
                  <a:pt x="477103" y="0"/>
                </a:moveTo>
                <a:lnTo>
                  <a:pt x="470382" y="0"/>
                </a:lnTo>
                <a:lnTo>
                  <a:pt x="470382" y="102732"/>
                </a:lnTo>
                <a:lnTo>
                  <a:pt x="0" y="102732"/>
                </a:lnTo>
                <a:lnTo>
                  <a:pt x="0" y="109453"/>
                </a:lnTo>
                <a:lnTo>
                  <a:pt x="477103" y="116159"/>
                </a:lnTo>
                <a:lnTo>
                  <a:pt x="470382" y="109453"/>
                </a:lnTo>
                <a:lnTo>
                  <a:pt x="477103" y="102732"/>
                </a:lnTo>
                <a:lnTo>
                  <a:pt x="4771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9" name="object 559"/>
          <p:cNvSpPr/>
          <p:nvPr/>
        </p:nvSpPr>
        <p:spPr>
          <a:xfrm>
            <a:off x="4583140" y="6848490"/>
            <a:ext cx="483824" cy="117119"/>
          </a:xfrm>
          <a:custGeom>
            <a:avLst/>
            <a:gdLst/>
            <a:ahLst/>
            <a:cxnLst/>
            <a:rect l="l" t="t" r="r" b="b"/>
            <a:pathLst>
              <a:path w="483824" h="117119">
                <a:moveTo>
                  <a:pt x="0" y="117119"/>
                </a:moveTo>
                <a:lnTo>
                  <a:pt x="0" y="14386"/>
                </a:lnTo>
                <a:lnTo>
                  <a:pt x="6720" y="7680"/>
                </a:lnTo>
                <a:lnTo>
                  <a:pt x="477103" y="7680"/>
                </a:lnTo>
                <a:lnTo>
                  <a:pt x="483824" y="0"/>
                </a:lnTo>
                <a:lnTo>
                  <a:pt x="0" y="0"/>
                </a:lnTo>
                <a:lnTo>
                  <a:pt x="0" y="1171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0" name="object 560"/>
          <p:cNvSpPr/>
          <p:nvPr/>
        </p:nvSpPr>
        <p:spPr>
          <a:xfrm>
            <a:off x="4610023" y="6885919"/>
            <a:ext cx="61432" cy="65288"/>
          </a:xfrm>
          <a:custGeom>
            <a:avLst/>
            <a:gdLst/>
            <a:ahLst/>
            <a:cxnLst/>
            <a:rect l="l" t="t" r="r" b="b"/>
            <a:pathLst>
              <a:path w="61432" h="65288">
                <a:moveTo>
                  <a:pt x="2587" y="18976"/>
                </a:moveTo>
                <a:lnTo>
                  <a:pt x="0" y="31683"/>
                </a:lnTo>
                <a:lnTo>
                  <a:pt x="0" y="31815"/>
                </a:lnTo>
                <a:lnTo>
                  <a:pt x="2176" y="45534"/>
                </a:lnTo>
                <a:lnTo>
                  <a:pt x="8625" y="55686"/>
                </a:lnTo>
                <a:lnTo>
                  <a:pt x="14386" y="61447"/>
                </a:lnTo>
                <a:lnTo>
                  <a:pt x="12466" y="49926"/>
                </a:lnTo>
                <a:lnTo>
                  <a:pt x="10561" y="42245"/>
                </a:lnTo>
                <a:lnTo>
                  <a:pt x="10561" y="22082"/>
                </a:lnTo>
                <a:lnTo>
                  <a:pt x="12466" y="14401"/>
                </a:lnTo>
                <a:lnTo>
                  <a:pt x="17282" y="9601"/>
                </a:lnTo>
                <a:lnTo>
                  <a:pt x="20147" y="4800"/>
                </a:lnTo>
                <a:lnTo>
                  <a:pt x="24947" y="2880"/>
                </a:lnTo>
                <a:lnTo>
                  <a:pt x="36469" y="2880"/>
                </a:lnTo>
                <a:lnTo>
                  <a:pt x="41269" y="5760"/>
                </a:lnTo>
                <a:lnTo>
                  <a:pt x="44150" y="9601"/>
                </a:lnTo>
                <a:lnTo>
                  <a:pt x="48950" y="14401"/>
                </a:lnTo>
                <a:lnTo>
                  <a:pt x="50871" y="23042"/>
                </a:lnTo>
                <a:lnTo>
                  <a:pt x="50871" y="43205"/>
                </a:lnTo>
                <a:lnTo>
                  <a:pt x="48950" y="49926"/>
                </a:lnTo>
                <a:lnTo>
                  <a:pt x="45110" y="54726"/>
                </a:lnTo>
                <a:lnTo>
                  <a:pt x="41269" y="59512"/>
                </a:lnTo>
                <a:lnTo>
                  <a:pt x="36469" y="61447"/>
                </a:lnTo>
                <a:lnTo>
                  <a:pt x="24947" y="61447"/>
                </a:lnTo>
                <a:lnTo>
                  <a:pt x="20147" y="59512"/>
                </a:lnTo>
                <a:lnTo>
                  <a:pt x="22067" y="65288"/>
                </a:lnTo>
                <a:lnTo>
                  <a:pt x="39349" y="65288"/>
                </a:lnTo>
                <a:lnTo>
                  <a:pt x="46070" y="61447"/>
                </a:lnTo>
                <a:lnTo>
                  <a:pt x="51831" y="55686"/>
                </a:lnTo>
                <a:lnTo>
                  <a:pt x="52180" y="55333"/>
                </a:lnTo>
                <a:lnTo>
                  <a:pt x="59233" y="44557"/>
                </a:lnTo>
                <a:lnTo>
                  <a:pt x="61432" y="31683"/>
                </a:lnTo>
                <a:lnTo>
                  <a:pt x="61432" y="23042"/>
                </a:lnTo>
                <a:lnTo>
                  <a:pt x="58552" y="15361"/>
                </a:lnTo>
                <a:lnTo>
                  <a:pt x="51831" y="8641"/>
                </a:lnTo>
                <a:lnTo>
                  <a:pt x="46070" y="2880"/>
                </a:lnTo>
                <a:lnTo>
                  <a:pt x="39349" y="0"/>
                </a:lnTo>
                <a:lnTo>
                  <a:pt x="23027" y="0"/>
                </a:lnTo>
                <a:lnTo>
                  <a:pt x="16306" y="2880"/>
                </a:lnTo>
                <a:lnTo>
                  <a:pt x="10561" y="7680"/>
                </a:lnTo>
                <a:lnTo>
                  <a:pt x="9935" y="8317"/>
                </a:lnTo>
                <a:lnTo>
                  <a:pt x="2587" y="189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1" name="object 561"/>
          <p:cNvSpPr/>
          <p:nvPr/>
        </p:nvSpPr>
        <p:spPr>
          <a:xfrm>
            <a:off x="4622490" y="6935845"/>
            <a:ext cx="9601" cy="15361"/>
          </a:xfrm>
          <a:custGeom>
            <a:avLst/>
            <a:gdLst/>
            <a:ahLst/>
            <a:cxnLst/>
            <a:rect l="l" t="t" r="r" b="b"/>
            <a:pathLst>
              <a:path w="9601" h="15361">
                <a:moveTo>
                  <a:pt x="4815" y="5760"/>
                </a:moveTo>
                <a:lnTo>
                  <a:pt x="0" y="0"/>
                </a:lnTo>
                <a:lnTo>
                  <a:pt x="1920" y="11521"/>
                </a:lnTo>
                <a:lnTo>
                  <a:pt x="9601" y="15361"/>
                </a:lnTo>
                <a:lnTo>
                  <a:pt x="7680" y="9585"/>
                </a:lnTo>
                <a:lnTo>
                  <a:pt x="4815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2" name="object 562"/>
          <p:cNvSpPr/>
          <p:nvPr/>
        </p:nvSpPr>
        <p:spPr>
          <a:xfrm>
            <a:off x="4677216" y="6906082"/>
            <a:ext cx="35509" cy="44165"/>
          </a:xfrm>
          <a:custGeom>
            <a:avLst/>
            <a:gdLst/>
            <a:ahLst/>
            <a:cxnLst/>
            <a:rect l="l" t="t" r="r" b="b"/>
            <a:pathLst>
              <a:path w="35509" h="44165">
                <a:moveTo>
                  <a:pt x="31668" y="13441"/>
                </a:moveTo>
                <a:lnTo>
                  <a:pt x="32644" y="13441"/>
                </a:lnTo>
                <a:lnTo>
                  <a:pt x="33604" y="12481"/>
                </a:lnTo>
                <a:lnTo>
                  <a:pt x="33604" y="7680"/>
                </a:lnTo>
                <a:lnTo>
                  <a:pt x="32644" y="5760"/>
                </a:lnTo>
                <a:lnTo>
                  <a:pt x="29763" y="2880"/>
                </a:lnTo>
                <a:lnTo>
                  <a:pt x="26883" y="960"/>
                </a:lnTo>
                <a:lnTo>
                  <a:pt x="24003" y="0"/>
                </a:lnTo>
                <a:lnTo>
                  <a:pt x="14401" y="0"/>
                </a:lnTo>
                <a:lnTo>
                  <a:pt x="9601" y="1920"/>
                </a:lnTo>
                <a:lnTo>
                  <a:pt x="5760" y="6720"/>
                </a:lnTo>
                <a:lnTo>
                  <a:pt x="1920" y="10561"/>
                </a:lnTo>
                <a:lnTo>
                  <a:pt x="0" y="15361"/>
                </a:lnTo>
                <a:lnTo>
                  <a:pt x="0" y="28803"/>
                </a:lnTo>
                <a:lnTo>
                  <a:pt x="1920" y="34564"/>
                </a:lnTo>
                <a:lnTo>
                  <a:pt x="4800" y="38404"/>
                </a:lnTo>
                <a:lnTo>
                  <a:pt x="8641" y="42245"/>
                </a:lnTo>
                <a:lnTo>
                  <a:pt x="12481" y="44165"/>
                </a:lnTo>
                <a:lnTo>
                  <a:pt x="21107" y="44165"/>
                </a:lnTo>
                <a:lnTo>
                  <a:pt x="24947" y="43190"/>
                </a:lnTo>
                <a:lnTo>
                  <a:pt x="28803" y="40325"/>
                </a:lnTo>
                <a:lnTo>
                  <a:pt x="31668" y="37444"/>
                </a:lnTo>
                <a:lnTo>
                  <a:pt x="33604" y="32644"/>
                </a:lnTo>
                <a:lnTo>
                  <a:pt x="35509" y="27843"/>
                </a:lnTo>
                <a:lnTo>
                  <a:pt x="33604" y="26883"/>
                </a:lnTo>
                <a:lnTo>
                  <a:pt x="32644" y="30723"/>
                </a:lnTo>
                <a:lnTo>
                  <a:pt x="30723" y="32644"/>
                </a:lnTo>
                <a:lnTo>
                  <a:pt x="28803" y="34564"/>
                </a:lnTo>
                <a:lnTo>
                  <a:pt x="26883" y="36484"/>
                </a:lnTo>
                <a:lnTo>
                  <a:pt x="24003" y="37444"/>
                </a:lnTo>
                <a:lnTo>
                  <a:pt x="16322" y="37444"/>
                </a:lnTo>
                <a:lnTo>
                  <a:pt x="13441" y="35524"/>
                </a:lnTo>
                <a:lnTo>
                  <a:pt x="10561" y="31683"/>
                </a:lnTo>
                <a:lnTo>
                  <a:pt x="8641" y="27843"/>
                </a:lnTo>
                <a:lnTo>
                  <a:pt x="6720" y="23042"/>
                </a:lnTo>
                <a:lnTo>
                  <a:pt x="6720" y="13441"/>
                </a:lnTo>
                <a:lnTo>
                  <a:pt x="8641" y="9601"/>
                </a:lnTo>
                <a:lnTo>
                  <a:pt x="10561" y="6720"/>
                </a:lnTo>
                <a:lnTo>
                  <a:pt x="12481" y="3840"/>
                </a:lnTo>
                <a:lnTo>
                  <a:pt x="15361" y="2880"/>
                </a:lnTo>
                <a:lnTo>
                  <a:pt x="20162" y="2880"/>
                </a:lnTo>
                <a:lnTo>
                  <a:pt x="22082" y="3840"/>
                </a:lnTo>
                <a:lnTo>
                  <a:pt x="23042" y="4800"/>
                </a:lnTo>
                <a:lnTo>
                  <a:pt x="24003" y="5760"/>
                </a:lnTo>
                <a:lnTo>
                  <a:pt x="24003" y="6720"/>
                </a:lnTo>
                <a:lnTo>
                  <a:pt x="24947" y="8641"/>
                </a:lnTo>
                <a:lnTo>
                  <a:pt x="24947" y="11521"/>
                </a:lnTo>
                <a:lnTo>
                  <a:pt x="25923" y="12481"/>
                </a:lnTo>
                <a:lnTo>
                  <a:pt x="26883" y="13441"/>
                </a:lnTo>
                <a:lnTo>
                  <a:pt x="27828" y="14401"/>
                </a:lnTo>
                <a:lnTo>
                  <a:pt x="30723" y="14401"/>
                </a:lnTo>
                <a:lnTo>
                  <a:pt x="31668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3" name="object 563"/>
          <p:cNvSpPr/>
          <p:nvPr/>
        </p:nvSpPr>
        <p:spPr>
          <a:xfrm>
            <a:off x="4717542" y="6906082"/>
            <a:ext cx="35509" cy="44165"/>
          </a:xfrm>
          <a:custGeom>
            <a:avLst/>
            <a:gdLst/>
            <a:ahLst/>
            <a:cxnLst/>
            <a:rect l="l" t="t" r="r" b="b"/>
            <a:pathLst>
              <a:path w="35509" h="44165">
                <a:moveTo>
                  <a:pt x="1905" y="34564"/>
                </a:moveTo>
                <a:lnTo>
                  <a:pt x="5745" y="38404"/>
                </a:lnTo>
                <a:lnTo>
                  <a:pt x="8625" y="42245"/>
                </a:lnTo>
                <a:lnTo>
                  <a:pt x="13426" y="44165"/>
                </a:lnTo>
                <a:lnTo>
                  <a:pt x="22067" y="44165"/>
                </a:lnTo>
                <a:lnTo>
                  <a:pt x="25908" y="43190"/>
                </a:lnTo>
                <a:lnTo>
                  <a:pt x="28788" y="40325"/>
                </a:lnTo>
                <a:lnTo>
                  <a:pt x="31668" y="37444"/>
                </a:lnTo>
                <a:lnTo>
                  <a:pt x="34549" y="32644"/>
                </a:lnTo>
                <a:lnTo>
                  <a:pt x="35509" y="27843"/>
                </a:lnTo>
                <a:lnTo>
                  <a:pt x="34549" y="26883"/>
                </a:lnTo>
                <a:lnTo>
                  <a:pt x="32628" y="30723"/>
                </a:lnTo>
                <a:lnTo>
                  <a:pt x="30708" y="32644"/>
                </a:lnTo>
                <a:lnTo>
                  <a:pt x="28788" y="34564"/>
                </a:lnTo>
                <a:lnTo>
                  <a:pt x="26868" y="36484"/>
                </a:lnTo>
                <a:lnTo>
                  <a:pt x="23987" y="37444"/>
                </a:lnTo>
                <a:lnTo>
                  <a:pt x="17266" y="37444"/>
                </a:lnTo>
                <a:lnTo>
                  <a:pt x="13426" y="35524"/>
                </a:lnTo>
                <a:lnTo>
                  <a:pt x="11506" y="31683"/>
                </a:lnTo>
                <a:lnTo>
                  <a:pt x="8625" y="27843"/>
                </a:lnTo>
                <a:lnTo>
                  <a:pt x="7680" y="23042"/>
                </a:lnTo>
                <a:lnTo>
                  <a:pt x="7680" y="13441"/>
                </a:lnTo>
                <a:lnTo>
                  <a:pt x="8625" y="9601"/>
                </a:lnTo>
                <a:lnTo>
                  <a:pt x="11506" y="6720"/>
                </a:lnTo>
                <a:lnTo>
                  <a:pt x="13426" y="3840"/>
                </a:lnTo>
                <a:lnTo>
                  <a:pt x="15346" y="2880"/>
                </a:lnTo>
                <a:lnTo>
                  <a:pt x="20147" y="2880"/>
                </a:lnTo>
                <a:lnTo>
                  <a:pt x="22067" y="3840"/>
                </a:lnTo>
                <a:lnTo>
                  <a:pt x="23027" y="4800"/>
                </a:lnTo>
                <a:lnTo>
                  <a:pt x="23987" y="5760"/>
                </a:lnTo>
                <a:lnTo>
                  <a:pt x="24947" y="6720"/>
                </a:lnTo>
                <a:lnTo>
                  <a:pt x="24947" y="11521"/>
                </a:lnTo>
                <a:lnTo>
                  <a:pt x="25908" y="12481"/>
                </a:lnTo>
                <a:lnTo>
                  <a:pt x="26868" y="13441"/>
                </a:lnTo>
                <a:lnTo>
                  <a:pt x="27828" y="14401"/>
                </a:lnTo>
                <a:lnTo>
                  <a:pt x="31668" y="14401"/>
                </a:lnTo>
                <a:lnTo>
                  <a:pt x="32628" y="13441"/>
                </a:lnTo>
                <a:lnTo>
                  <a:pt x="33588" y="12481"/>
                </a:lnTo>
                <a:lnTo>
                  <a:pt x="34549" y="11521"/>
                </a:lnTo>
                <a:lnTo>
                  <a:pt x="34549" y="7680"/>
                </a:lnTo>
                <a:lnTo>
                  <a:pt x="32628" y="5760"/>
                </a:lnTo>
                <a:lnTo>
                  <a:pt x="30708" y="2880"/>
                </a:lnTo>
                <a:lnTo>
                  <a:pt x="27828" y="960"/>
                </a:lnTo>
                <a:lnTo>
                  <a:pt x="23987" y="0"/>
                </a:lnTo>
                <a:lnTo>
                  <a:pt x="14386" y="0"/>
                </a:lnTo>
                <a:lnTo>
                  <a:pt x="9585" y="1920"/>
                </a:lnTo>
                <a:lnTo>
                  <a:pt x="5745" y="6720"/>
                </a:lnTo>
                <a:lnTo>
                  <a:pt x="1905" y="10561"/>
                </a:lnTo>
                <a:lnTo>
                  <a:pt x="0" y="15361"/>
                </a:lnTo>
                <a:lnTo>
                  <a:pt x="0" y="28803"/>
                </a:lnTo>
                <a:lnTo>
                  <a:pt x="1905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4" name="object 564"/>
          <p:cNvSpPr/>
          <p:nvPr/>
        </p:nvSpPr>
        <p:spPr>
          <a:xfrm>
            <a:off x="4754971" y="6907042"/>
            <a:ext cx="46085" cy="43205"/>
          </a:xfrm>
          <a:custGeom>
            <a:avLst/>
            <a:gdLst/>
            <a:ahLst/>
            <a:cxnLst/>
            <a:rect l="l" t="t" r="r" b="b"/>
            <a:pathLst>
              <a:path w="46085" h="43205">
                <a:moveTo>
                  <a:pt x="14401" y="0"/>
                </a:moveTo>
                <a:lnTo>
                  <a:pt x="0" y="0"/>
                </a:lnTo>
                <a:lnTo>
                  <a:pt x="0" y="1920"/>
                </a:lnTo>
                <a:lnTo>
                  <a:pt x="2880" y="1920"/>
                </a:lnTo>
                <a:lnTo>
                  <a:pt x="3840" y="2880"/>
                </a:lnTo>
                <a:lnTo>
                  <a:pt x="4800" y="2880"/>
                </a:lnTo>
                <a:lnTo>
                  <a:pt x="5760" y="3840"/>
                </a:lnTo>
                <a:lnTo>
                  <a:pt x="5760" y="4800"/>
                </a:lnTo>
                <a:lnTo>
                  <a:pt x="6720" y="4800"/>
                </a:lnTo>
                <a:lnTo>
                  <a:pt x="6720" y="34564"/>
                </a:lnTo>
                <a:lnTo>
                  <a:pt x="7680" y="36484"/>
                </a:lnTo>
                <a:lnTo>
                  <a:pt x="8641" y="38389"/>
                </a:lnTo>
                <a:lnTo>
                  <a:pt x="9601" y="40325"/>
                </a:lnTo>
                <a:lnTo>
                  <a:pt x="11521" y="41285"/>
                </a:lnTo>
                <a:lnTo>
                  <a:pt x="13441" y="43205"/>
                </a:lnTo>
                <a:lnTo>
                  <a:pt x="22082" y="43205"/>
                </a:lnTo>
                <a:lnTo>
                  <a:pt x="23042" y="42230"/>
                </a:lnTo>
                <a:lnTo>
                  <a:pt x="24963" y="41285"/>
                </a:lnTo>
                <a:lnTo>
                  <a:pt x="27843" y="38389"/>
                </a:lnTo>
                <a:lnTo>
                  <a:pt x="31683" y="34564"/>
                </a:lnTo>
                <a:lnTo>
                  <a:pt x="31683" y="43205"/>
                </a:lnTo>
                <a:lnTo>
                  <a:pt x="33604" y="43205"/>
                </a:lnTo>
                <a:lnTo>
                  <a:pt x="46085" y="38389"/>
                </a:lnTo>
                <a:lnTo>
                  <a:pt x="46085" y="36484"/>
                </a:lnTo>
                <a:lnTo>
                  <a:pt x="44165" y="37444"/>
                </a:lnTo>
                <a:lnTo>
                  <a:pt x="40325" y="37444"/>
                </a:lnTo>
                <a:lnTo>
                  <a:pt x="40325" y="35524"/>
                </a:lnTo>
                <a:lnTo>
                  <a:pt x="39364" y="34564"/>
                </a:lnTo>
                <a:lnTo>
                  <a:pt x="39364" y="0"/>
                </a:lnTo>
                <a:lnTo>
                  <a:pt x="24963" y="0"/>
                </a:lnTo>
                <a:lnTo>
                  <a:pt x="24963" y="1920"/>
                </a:lnTo>
                <a:lnTo>
                  <a:pt x="27843" y="1920"/>
                </a:lnTo>
                <a:lnTo>
                  <a:pt x="29763" y="2880"/>
                </a:lnTo>
                <a:lnTo>
                  <a:pt x="30723" y="3840"/>
                </a:lnTo>
                <a:lnTo>
                  <a:pt x="31683" y="3840"/>
                </a:lnTo>
                <a:lnTo>
                  <a:pt x="31683" y="31683"/>
                </a:lnTo>
                <a:lnTo>
                  <a:pt x="29763" y="34564"/>
                </a:lnTo>
                <a:lnTo>
                  <a:pt x="27843" y="35524"/>
                </a:lnTo>
                <a:lnTo>
                  <a:pt x="25923" y="36484"/>
                </a:lnTo>
                <a:lnTo>
                  <a:pt x="24002" y="37444"/>
                </a:lnTo>
                <a:lnTo>
                  <a:pt x="23042" y="38389"/>
                </a:lnTo>
                <a:lnTo>
                  <a:pt x="19202" y="38389"/>
                </a:lnTo>
                <a:lnTo>
                  <a:pt x="18242" y="37444"/>
                </a:lnTo>
                <a:lnTo>
                  <a:pt x="16322" y="36484"/>
                </a:lnTo>
                <a:lnTo>
                  <a:pt x="15361" y="34564"/>
                </a:lnTo>
                <a:lnTo>
                  <a:pt x="14401" y="32644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5" name="object 565"/>
          <p:cNvSpPr/>
          <p:nvPr/>
        </p:nvSpPr>
        <p:spPr>
          <a:xfrm>
            <a:off x="4818324" y="6906082"/>
            <a:ext cx="28803" cy="44165"/>
          </a:xfrm>
          <a:custGeom>
            <a:avLst/>
            <a:gdLst/>
            <a:ahLst/>
            <a:cxnLst/>
            <a:rect l="l" t="t" r="r" b="b"/>
            <a:pathLst>
              <a:path w="28803" h="44165">
                <a:moveTo>
                  <a:pt x="2880" y="9601"/>
                </a:moveTo>
                <a:lnTo>
                  <a:pt x="4815" y="8641"/>
                </a:lnTo>
                <a:lnTo>
                  <a:pt x="5760" y="7680"/>
                </a:lnTo>
                <a:lnTo>
                  <a:pt x="6720" y="6720"/>
                </a:lnTo>
                <a:lnTo>
                  <a:pt x="12481" y="6720"/>
                </a:lnTo>
                <a:lnTo>
                  <a:pt x="14401" y="7680"/>
                </a:lnTo>
                <a:lnTo>
                  <a:pt x="17282" y="10561"/>
                </a:lnTo>
                <a:lnTo>
                  <a:pt x="19202" y="13441"/>
                </a:lnTo>
                <a:lnTo>
                  <a:pt x="21122" y="18242"/>
                </a:lnTo>
                <a:lnTo>
                  <a:pt x="21122" y="30723"/>
                </a:lnTo>
                <a:lnTo>
                  <a:pt x="20162" y="35524"/>
                </a:lnTo>
                <a:lnTo>
                  <a:pt x="17282" y="38404"/>
                </a:lnTo>
                <a:lnTo>
                  <a:pt x="15361" y="40325"/>
                </a:lnTo>
                <a:lnTo>
                  <a:pt x="12481" y="42245"/>
                </a:lnTo>
                <a:lnTo>
                  <a:pt x="7680" y="42245"/>
                </a:lnTo>
                <a:lnTo>
                  <a:pt x="4815" y="41285"/>
                </a:lnTo>
                <a:lnTo>
                  <a:pt x="3840" y="40325"/>
                </a:lnTo>
                <a:lnTo>
                  <a:pt x="1920" y="38404"/>
                </a:lnTo>
                <a:lnTo>
                  <a:pt x="975" y="36484"/>
                </a:lnTo>
                <a:lnTo>
                  <a:pt x="1920" y="42245"/>
                </a:lnTo>
                <a:lnTo>
                  <a:pt x="2880" y="43190"/>
                </a:lnTo>
                <a:lnTo>
                  <a:pt x="3840" y="43190"/>
                </a:lnTo>
                <a:lnTo>
                  <a:pt x="5760" y="44165"/>
                </a:lnTo>
                <a:lnTo>
                  <a:pt x="15361" y="44165"/>
                </a:lnTo>
                <a:lnTo>
                  <a:pt x="19202" y="42245"/>
                </a:lnTo>
                <a:lnTo>
                  <a:pt x="23042" y="38404"/>
                </a:lnTo>
                <a:lnTo>
                  <a:pt x="26883" y="33604"/>
                </a:lnTo>
                <a:lnTo>
                  <a:pt x="28803" y="27843"/>
                </a:lnTo>
                <a:lnTo>
                  <a:pt x="28803" y="14401"/>
                </a:lnTo>
                <a:lnTo>
                  <a:pt x="27843" y="8641"/>
                </a:lnTo>
                <a:lnTo>
                  <a:pt x="24002" y="4800"/>
                </a:lnTo>
                <a:lnTo>
                  <a:pt x="21122" y="1920"/>
                </a:lnTo>
                <a:lnTo>
                  <a:pt x="17282" y="0"/>
                </a:lnTo>
                <a:lnTo>
                  <a:pt x="10561" y="0"/>
                </a:lnTo>
                <a:lnTo>
                  <a:pt x="8641" y="960"/>
                </a:lnTo>
                <a:lnTo>
                  <a:pt x="6720" y="1920"/>
                </a:lnTo>
                <a:lnTo>
                  <a:pt x="3840" y="3840"/>
                </a:lnTo>
                <a:lnTo>
                  <a:pt x="1920" y="6720"/>
                </a:lnTo>
                <a:lnTo>
                  <a:pt x="0" y="9601"/>
                </a:lnTo>
                <a:lnTo>
                  <a:pt x="0" y="12481"/>
                </a:lnTo>
                <a:lnTo>
                  <a:pt x="288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6" name="object 566"/>
          <p:cNvSpPr/>
          <p:nvPr/>
        </p:nvSpPr>
        <p:spPr>
          <a:xfrm>
            <a:off x="4802962" y="6906082"/>
            <a:ext cx="22082" cy="63352"/>
          </a:xfrm>
          <a:custGeom>
            <a:avLst/>
            <a:gdLst/>
            <a:ahLst/>
            <a:cxnLst/>
            <a:rect l="l" t="t" r="r" b="b"/>
            <a:pathLst>
              <a:path w="22082" h="63352">
                <a:moveTo>
                  <a:pt x="22082" y="63352"/>
                </a:moveTo>
                <a:lnTo>
                  <a:pt x="22082" y="61432"/>
                </a:lnTo>
                <a:lnTo>
                  <a:pt x="17282" y="61432"/>
                </a:lnTo>
                <a:lnTo>
                  <a:pt x="17282" y="60472"/>
                </a:lnTo>
                <a:lnTo>
                  <a:pt x="16337" y="59527"/>
                </a:lnTo>
                <a:lnTo>
                  <a:pt x="15361" y="58567"/>
                </a:lnTo>
                <a:lnTo>
                  <a:pt x="15361" y="41285"/>
                </a:lnTo>
                <a:lnTo>
                  <a:pt x="17282" y="42245"/>
                </a:lnTo>
                <a:lnTo>
                  <a:pt x="16337" y="36484"/>
                </a:lnTo>
                <a:lnTo>
                  <a:pt x="15361" y="35524"/>
                </a:lnTo>
                <a:lnTo>
                  <a:pt x="15361" y="0"/>
                </a:lnTo>
                <a:lnTo>
                  <a:pt x="13456" y="0"/>
                </a:lnTo>
                <a:lnTo>
                  <a:pt x="960" y="5760"/>
                </a:lnTo>
                <a:lnTo>
                  <a:pt x="960" y="6720"/>
                </a:lnTo>
                <a:lnTo>
                  <a:pt x="5775" y="6720"/>
                </a:lnTo>
                <a:lnTo>
                  <a:pt x="6720" y="7680"/>
                </a:lnTo>
                <a:lnTo>
                  <a:pt x="7680" y="8641"/>
                </a:lnTo>
                <a:lnTo>
                  <a:pt x="7680" y="59527"/>
                </a:lnTo>
                <a:lnTo>
                  <a:pt x="6720" y="59527"/>
                </a:lnTo>
                <a:lnTo>
                  <a:pt x="6720" y="60472"/>
                </a:lnTo>
                <a:lnTo>
                  <a:pt x="5775" y="60472"/>
                </a:lnTo>
                <a:lnTo>
                  <a:pt x="4815" y="61432"/>
                </a:lnTo>
                <a:lnTo>
                  <a:pt x="0" y="61432"/>
                </a:lnTo>
                <a:lnTo>
                  <a:pt x="0" y="63352"/>
                </a:lnTo>
                <a:lnTo>
                  <a:pt x="22082" y="633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7" name="object 567"/>
          <p:cNvSpPr/>
          <p:nvPr/>
        </p:nvSpPr>
        <p:spPr>
          <a:xfrm>
            <a:off x="4856728" y="6906082"/>
            <a:ext cx="37429" cy="44165"/>
          </a:xfrm>
          <a:custGeom>
            <a:avLst/>
            <a:gdLst/>
            <a:ahLst/>
            <a:cxnLst/>
            <a:rect l="l" t="t" r="r" b="b"/>
            <a:pathLst>
              <a:path w="37429" h="44165">
                <a:moveTo>
                  <a:pt x="1920" y="13441"/>
                </a:moveTo>
                <a:lnTo>
                  <a:pt x="2880" y="14401"/>
                </a:lnTo>
                <a:lnTo>
                  <a:pt x="3840" y="15361"/>
                </a:lnTo>
                <a:lnTo>
                  <a:pt x="5760" y="15361"/>
                </a:lnTo>
                <a:lnTo>
                  <a:pt x="6720" y="14401"/>
                </a:lnTo>
                <a:lnTo>
                  <a:pt x="7680" y="13441"/>
                </a:lnTo>
                <a:lnTo>
                  <a:pt x="8641" y="13441"/>
                </a:lnTo>
                <a:lnTo>
                  <a:pt x="8641" y="6720"/>
                </a:lnTo>
                <a:lnTo>
                  <a:pt x="9601" y="5760"/>
                </a:lnTo>
                <a:lnTo>
                  <a:pt x="10561" y="4800"/>
                </a:lnTo>
                <a:lnTo>
                  <a:pt x="11521" y="2880"/>
                </a:lnTo>
                <a:lnTo>
                  <a:pt x="17282" y="2880"/>
                </a:lnTo>
                <a:lnTo>
                  <a:pt x="19202" y="3840"/>
                </a:lnTo>
                <a:lnTo>
                  <a:pt x="21122" y="4800"/>
                </a:lnTo>
                <a:lnTo>
                  <a:pt x="22082" y="6720"/>
                </a:lnTo>
                <a:lnTo>
                  <a:pt x="23042" y="9601"/>
                </a:lnTo>
                <a:lnTo>
                  <a:pt x="23042" y="15361"/>
                </a:lnTo>
                <a:lnTo>
                  <a:pt x="15361" y="18242"/>
                </a:lnTo>
                <a:lnTo>
                  <a:pt x="10561" y="20162"/>
                </a:lnTo>
                <a:lnTo>
                  <a:pt x="8641" y="26883"/>
                </a:lnTo>
                <a:lnTo>
                  <a:pt x="9601" y="24963"/>
                </a:lnTo>
                <a:lnTo>
                  <a:pt x="11521" y="23042"/>
                </a:lnTo>
                <a:lnTo>
                  <a:pt x="14401" y="22082"/>
                </a:lnTo>
                <a:lnTo>
                  <a:pt x="15361" y="21122"/>
                </a:lnTo>
                <a:lnTo>
                  <a:pt x="18242" y="20162"/>
                </a:lnTo>
                <a:lnTo>
                  <a:pt x="23042" y="18242"/>
                </a:lnTo>
                <a:lnTo>
                  <a:pt x="23042" y="34564"/>
                </a:lnTo>
                <a:lnTo>
                  <a:pt x="19202" y="37444"/>
                </a:lnTo>
                <a:lnTo>
                  <a:pt x="16322" y="39349"/>
                </a:lnTo>
                <a:lnTo>
                  <a:pt x="12481" y="39349"/>
                </a:lnTo>
                <a:lnTo>
                  <a:pt x="10561" y="38404"/>
                </a:lnTo>
                <a:lnTo>
                  <a:pt x="9601" y="36484"/>
                </a:lnTo>
                <a:lnTo>
                  <a:pt x="7680" y="35524"/>
                </a:lnTo>
                <a:lnTo>
                  <a:pt x="7680" y="22082"/>
                </a:lnTo>
                <a:lnTo>
                  <a:pt x="4800" y="24002"/>
                </a:lnTo>
                <a:lnTo>
                  <a:pt x="1920" y="25923"/>
                </a:lnTo>
                <a:lnTo>
                  <a:pt x="960" y="27843"/>
                </a:lnTo>
                <a:lnTo>
                  <a:pt x="0" y="29763"/>
                </a:lnTo>
                <a:lnTo>
                  <a:pt x="0" y="36484"/>
                </a:lnTo>
                <a:lnTo>
                  <a:pt x="960" y="39349"/>
                </a:lnTo>
                <a:lnTo>
                  <a:pt x="1920" y="41285"/>
                </a:lnTo>
                <a:lnTo>
                  <a:pt x="3840" y="43190"/>
                </a:lnTo>
                <a:lnTo>
                  <a:pt x="6720" y="44165"/>
                </a:lnTo>
                <a:lnTo>
                  <a:pt x="13441" y="44165"/>
                </a:lnTo>
                <a:lnTo>
                  <a:pt x="14401" y="43190"/>
                </a:lnTo>
                <a:lnTo>
                  <a:pt x="16322" y="42245"/>
                </a:lnTo>
                <a:lnTo>
                  <a:pt x="18242" y="40325"/>
                </a:lnTo>
                <a:lnTo>
                  <a:pt x="23042" y="37444"/>
                </a:lnTo>
                <a:lnTo>
                  <a:pt x="23042" y="41285"/>
                </a:lnTo>
                <a:lnTo>
                  <a:pt x="24002" y="42245"/>
                </a:lnTo>
                <a:lnTo>
                  <a:pt x="24963" y="43190"/>
                </a:lnTo>
                <a:lnTo>
                  <a:pt x="26883" y="44165"/>
                </a:lnTo>
                <a:lnTo>
                  <a:pt x="30723" y="44165"/>
                </a:lnTo>
                <a:lnTo>
                  <a:pt x="34564" y="42245"/>
                </a:lnTo>
                <a:lnTo>
                  <a:pt x="37429" y="37444"/>
                </a:lnTo>
                <a:lnTo>
                  <a:pt x="37429" y="34564"/>
                </a:lnTo>
                <a:lnTo>
                  <a:pt x="35524" y="36484"/>
                </a:lnTo>
                <a:lnTo>
                  <a:pt x="34564" y="37444"/>
                </a:lnTo>
                <a:lnTo>
                  <a:pt x="33604" y="38404"/>
                </a:lnTo>
                <a:lnTo>
                  <a:pt x="31683" y="38404"/>
                </a:lnTo>
                <a:lnTo>
                  <a:pt x="30723" y="37444"/>
                </a:lnTo>
                <a:lnTo>
                  <a:pt x="30723" y="7680"/>
                </a:lnTo>
                <a:lnTo>
                  <a:pt x="29763" y="6720"/>
                </a:lnTo>
                <a:lnTo>
                  <a:pt x="28803" y="4800"/>
                </a:lnTo>
                <a:lnTo>
                  <a:pt x="27843" y="2880"/>
                </a:lnTo>
                <a:lnTo>
                  <a:pt x="25923" y="1920"/>
                </a:lnTo>
                <a:lnTo>
                  <a:pt x="23042" y="960"/>
                </a:lnTo>
                <a:lnTo>
                  <a:pt x="20162" y="0"/>
                </a:lnTo>
                <a:lnTo>
                  <a:pt x="11521" y="0"/>
                </a:lnTo>
                <a:lnTo>
                  <a:pt x="7680" y="960"/>
                </a:lnTo>
                <a:lnTo>
                  <a:pt x="4800" y="2880"/>
                </a:lnTo>
                <a:lnTo>
                  <a:pt x="2880" y="5760"/>
                </a:lnTo>
                <a:lnTo>
                  <a:pt x="960" y="7680"/>
                </a:lnTo>
                <a:lnTo>
                  <a:pt x="960" y="11521"/>
                </a:lnTo>
                <a:lnTo>
                  <a:pt x="192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8" name="object 568"/>
          <p:cNvSpPr/>
          <p:nvPr/>
        </p:nvSpPr>
        <p:spPr>
          <a:xfrm>
            <a:off x="4864409" y="6926244"/>
            <a:ext cx="2880" cy="15361"/>
          </a:xfrm>
          <a:custGeom>
            <a:avLst/>
            <a:gdLst/>
            <a:ahLst/>
            <a:cxnLst/>
            <a:rect l="l" t="t" r="r" b="b"/>
            <a:pathLst>
              <a:path w="2880" h="15361">
                <a:moveTo>
                  <a:pt x="0" y="1920"/>
                </a:moveTo>
                <a:lnTo>
                  <a:pt x="0" y="15361"/>
                </a:lnTo>
                <a:lnTo>
                  <a:pt x="0" y="7680"/>
                </a:lnTo>
                <a:lnTo>
                  <a:pt x="960" y="6720"/>
                </a:lnTo>
                <a:lnTo>
                  <a:pt x="2880" y="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9" name="object 569"/>
          <p:cNvSpPr/>
          <p:nvPr/>
        </p:nvSpPr>
        <p:spPr>
          <a:xfrm>
            <a:off x="4894158" y="6893600"/>
            <a:ext cx="25923" cy="56647"/>
          </a:xfrm>
          <a:custGeom>
            <a:avLst/>
            <a:gdLst/>
            <a:ahLst/>
            <a:cxnLst/>
            <a:rect l="l" t="t" r="r" b="b"/>
            <a:pathLst>
              <a:path w="25923" h="56647">
                <a:moveTo>
                  <a:pt x="6720" y="17282"/>
                </a:moveTo>
                <a:lnTo>
                  <a:pt x="6720" y="48005"/>
                </a:lnTo>
                <a:lnTo>
                  <a:pt x="7680" y="50886"/>
                </a:lnTo>
                <a:lnTo>
                  <a:pt x="7680" y="51831"/>
                </a:lnTo>
                <a:lnTo>
                  <a:pt x="8656" y="53766"/>
                </a:lnTo>
                <a:lnTo>
                  <a:pt x="9616" y="54726"/>
                </a:lnTo>
                <a:lnTo>
                  <a:pt x="10561" y="55671"/>
                </a:lnTo>
                <a:lnTo>
                  <a:pt x="12496" y="55671"/>
                </a:lnTo>
                <a:lnTo>
                  <a:pt x="13441" y="56647"/>
                </a:lnTo>
                <a:lnTo>
                  <a:pt x="17282" y="56647"/>
                </a:lnTo>
                <a:lnTo>
                  <a:pt x="19217" y="55671"/>
                </a:lnTo>
                <a:lnTo>
                  <a:pt x="21122" y="54726"/>
                </a:lnTo>
                <a:lnTo>
                  <a:pt x="23058" y="52806"/>
                </a:lnTo>
                <a:lnTo>
                  <a:pt x="24963" y="50886"/>
                </a:lnTo>
                <a:lnTo>
                  <a:pt x="25923" y="47045"/>
                </a:lnTo>
                <a:lnTo>
                  <a:pt x="24003" y="47045"/>
                </a:lnTo>
                <a:lnTo>
                  <a:pt x="23058" y="48966"/>
                </a:lnTo>
                <a:lnTo>
                  <a:pt x="23058" y="49926"/>
                </a:lnTo>
                <a:lnTo>
                  <a:pt x="22082" y="49926"/>
                </a:lnTo>
                <a:lnTo>
                  <a:pt x="21122" y="50886"/>
                </a:lnTo>
                <a:lnTo>
                  <a:pt x="16337" y="50886"/>
                </a:lnTo>
                <a:lnTo>
                  <a:pt x="15377" y="49926"/>
                </a:lnTo>
                <a:lnTo>
                  <a:pt x="15377" y="48966"/>
                </a:lnTo>
                <a:lnTo>
                  <a:pt x="14401" y="47045"/>
                </a:lnTo>
                <a:lnTo>
                  <a:pt x="14401" y="17282"/>
                </a:lnTo>
                <a:lnTo>
                  <a:pt x="24003" y="17282"/>
                </a:lnTo>
                <a:lnTo>
                  <a:pt x="24003" y="13441"/>
                </a:lnTo>
                <a:lnTo>
                  <a:pt x="14401" y="13441"/>
                </a:lnTo>
                <a:lnTo>
                  <a:pt x="14401" y="0"/>
                </a:lnTo>
                <a:lnTo>
                  <a:pt x="13441" y="0"/>
                </a:lnTo>
                <a:lnTo>
                  <a:pt x="11536" y="2880"/>
                </a:lnTo>
                <a:lnTo>
                  <a:pt x="10561" y="4800"/>
                </a:lnTo>
                <a:lnTo>
                  <a:pt x="10561" y="6720"/>
                </a:lnTo>
                <a:lnTo>
                  <a:pt x="8656" y="8641"/>
                </a:lnTo>
                <a:lnTo>
                  <a:pt x="7680" y="10561"/>
                </a:lnTo>
                <a:lnTo>
                  <a:pt x="5775" y="12481"/>
                </a:lnTo>
                <a:lnTo>
                  <a:pt x="3840" y="13441"/>
                </a:lnTo>
                <a:lnTo>
                  <a:pt x="1935" y="14401"/>
                </a:lnTo>
                <a:lnTo>
                  <a:pt x="0" y="15361"/>
                </a:lnTo>
                <a:lnTo>
                  <a:pt x="0" y="17282"/>
                </a:lnTo>
                <a:lnTo>
                  <a:pt x="6720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0" name="object 570"/>
          <p:cNvSpPr/>
          <p:nvPr/>
        </p:nvSpPr>
        <p:spPr>
          <a:xfrm>
            <a:off x="4928722" y="6883999"/>
            <a:ext cx="9601" cy="9601"/>
          </a:xfrm>
          <a:custGeom>
            <a:avLst/>
            <a:gdLst/>
            <a:ahLst/>
            <a:cxnLst/>
            <a:rect l="l" t="t" r="r" b="b"/>
            <a:pathLst>
              <a:path w="9601" h="9601">
                <a:moveTo>
                  <a:pt x="960" y="6720"/>
                </a:moveTo>
                <a:lnTo>
                  <a:pt x="1920" y="7680"/>
                </a:lnTo>
                <a:lnTo>
                  <a:pt x="2880" y="8641"/>
                </a:lnTo>
                <a:lnTo>
                  <a:pt x="3840" y="9601"/>
                </a:lnTo>
                <a:lnTo>
                  <a:pt x="6720" y="9601"/>
                </a:lnTo>
                <a:lnTo>
                  <a:pt x="7680" y="8641"/>
                </a:lnTo>
                <a:lnTo>
                  <a:pt x="8641" y="7680"/>
                </a:lnTo>
                <a:lnTo>
                  <a:pt x="9601" y="6720"/>
                </a:lnTo>
                <a:lnTo>
                  <a:pt x="9601" y="1920"/>
                </a:lnTo>
                <a:lnTo>
                  <a:pt x="8641" y="1920"/>
                </a:lnTo>
                <a:lnTo>
                  <a:pt x="7680" y="960"/>
                </a:lnTo>
                <a:lnTo>
                  <a:pt x="6720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5760"/>
                </a:lnTo>
                <a:lnTo>
                  <a:pt x="9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1" name="object 571"/>
          <p:cNvSpPr/>
          <p:nvPr/>
        </p:nvSpPr>
        <p:spPr>
          <a:xfrm>
            <a:off x="4922961" y="6906082"/>
            <a:ext cx="21122" cy="43190"/>
          </a:xfrm>
          <a:custGeom>
            <a:avLst/>
            <a:gdLst/>
            <a:ahLst/>
            <a:cxnLst/>
            <a:rect l="l" t="t" r="r" b="b"/>
            <a:pathLst>
              <a:path w="21122" h="43190">
                <a:moveTo>
                  <a:pt x="21122" y="43190"/>
                </a:moveTo>
                <a:lnTo>
                  <a:pt x="21122" y="41285"/>
                </a:lnTo>
                <a:lnTo>
                  <a:pt x="17282" y="41285"/>
                </a:lnTo>
                <a:lnTo>
                  <a:pt x="16322" y="40325"/>
                </a:lnTo>
                <a:lnTo>
                  <a:pt x="15361" y="40325"/>
                </a:lnTo>
                <a:lnTo>
                  <a:pt x="15361" y="38404"/>
                </a:lnTo>
                <a:lnTo>
                  <a:pt x="14401" y="36484"/>
                </a:lnTo>
                <a:lnTo>
                  <a:pt x="14401" y="0"/>
                </a:lnTo>
                <a:lnTo>
                  <a:pt x="12481" y="0"/>
                </a:lnTo>
                <a:lnTo>
                  <a:pt x="0" y="4800"/>
                </a:lnTo>
                <a:lnTo>
                  <a:pt x="960" y="6720"/>
                </a:lnTo>
                <a:lnTo>
                  <a:pt x="1920" y="6720"/>
                </a:lnTo>
                <a:lnTo>
                  <a:pt x="288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39349"/>
                </a:lnTo>
                <a:lnTo>
                  <a:pt x="5760" y="40325"/>
                </a:lnTo>
                <a:lnTo>
                  <a:pt x="4800" y="41285"/>
                </a:lnTo>
                <a:lnTo>
                  <a:pt x="960" y="41285"/>
                </a:lnTo>
                <a:lnTo>
                  <a:pt x="960" y="43190"/>
                </a:lnTo>
                <a:lnTo>
                  <a:pt x="21122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2" name="object 572"/>
          <p:cNvSpPr/>
          <p:nvPr/>
        </p:nvSpPr>
        <p:spPr>
          <a:xfrm>
            <a:off x="4957526" y="6906082"/>
            <a:ext cx="33604" cy="41285"/>
          </a:xfrm>
          <a:custGeom>
            <a:avLst/>
            <a:gdLst/>
            <a:ahLst/>
            <a:cxnLst/>
            <a:rect l="l" t="t" r="r" b="b"/>
            <a:pathLst>
              <a:path w="33604" h="41285">
                <a:moveTo>
                  <a:pt x="5760" y="5760"/>
                </a:moveTo>
                <a:lnTo>
                  <a:pt x="6720" y="4800"/>
                </a:lnTo>
                <a:lnTo>
                  <a:pt x="8641" y="3840"/>
                </a:lnTo>
                <a:lnTo>
                  <a:pt x="10561" y="2880"/>
                </a:lnTo>
                <a:lnTo>
                  <a:pt x="15361" y="2880"/>
                </a:lnTo>
                <a:lnTo>
                  <a:pt x="18242" y="4800"/>
                </a:lnTo>
                <a:lnTo>
                  <a:pt x="20162" y="7680"/>
                </a:lnTo>
                <a:lnTo>
                  <a:pt x="23042" y="11521"/>
                </a:lnTo>
                <a:lnTo>
                  <a:pt x="24963" y="17282"/>
                </a:lnTo>
                <a:lnTo>
                  <a:pt x="24963" y="30723"/>
                </a:lnTo>
                <a:lnTo>
                  <a:pt x="24002" y="35524"/>
                </a:lnTo>
                <a:lnTo>
                  <a:pt x="23042" y="41285"/>
                </a:lnTo>
                <a:lnTo>
                  <a:pt x="26883" y="39349"/>
                </a:lnTo>
                <a:lnTo>
                  <a:pt x="28803" y="36484"/>
                </a:lnTo>
                <a:lnTo>
                  <a:pt x="30723" y="32644"/>
                </a:lnTo>
                <a:lnTo>
                  <a:pt x="32644" y="28803"/>
                </a:lnTo>
                <a:lnTo>
                  <a:pt x="33604" y="24963"/>
                </a:lnTo>
                <a:lnTo>
                  <a:pt x="33604" y="16322"/>
                </a:lnTo>
                <a:lnTo>
                  <a:pt x="31683" y="11521"/>
                </a:lnTo>
                <a:lnTo>
                  <a:pt x="28803" y="7680"/>
                </a:lnTo>
                <a:lnTo>
                  <a:pt x="24963" y="2880"/>
                </a:lnTo>
                <a:lnTo>
                  <a:pt x="19202" y="0"/>
                </a:lnTo>
                <a:lnTo>
                  <a:pt x="9601" y="0"/>
                </a:lnTo>
                <a:lnTo>
                  <a:pt x="6720" y="960"/>
                </a:lnTo>
                <a:lnTo>
                  <a:pt x="3840" y="2880"/>
                </a:lnTo>
                <a:lnTo>
                  <a:pt x="0" y="4800"/>
                </a:lnTo>
                <a:lnTo>
                  <a:pt x="1920" y="11521"/>
                </a:lnTo>
                <a:lnTo>
                  <a:pt x="2880" y="9601"/>
                </a:lnTo>
                <a:lnTo>
                  <a:pt x="3840" y="6720"/>
                </a:lnTo>
                <a:lnTo>
                  <a:pt x="576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3" name="object 573"/>
          <p:cNvSpPr/>
          <p:nvPr/>
        </p:nvSpPr>
        <p:spPr>
          <a:xfrm>
            <a:off x="4950805" y="6910882"/>
            <a:ext cx="30723" cy="39364"/>
          </a:xfrm>
          <a:custGeom>
            <a:avLst/>
            <a:gdLst/>
            <a:ahLst/>
            <a:cxnLst/>
            <a:rect l="l" t="t" r="r" b="b"/>
            <a:pathLst>
              <a:path w="30723" h="39364">
                <a:moveTo>
                  <a:pt x="30723" y="30723"/>
                </a:moveTo>
                <a:lnTo>
                  <a:pt x="28803" y="32644"/>
                </a:lnTo>
                <a:lnTo>
                  <a:pt x="26883" y="35524"/>
                </a:lnTo>
                <a:lnTo>
                  <a:pt x="24002" y="36484"/>
                </a:lnTo>
                <a:lnTo>
                  <a:pt x="17282" y="36484"/>
                </a:lnTo>
                <a:lnTo>
                  <a:pt x="14401" y="34549"/>
                </a:lnTo>
                <a:lnTo>
                  <a:pt x="11521" y="29763"/>
                </a:lnTo>
                <a:lnTo>
                  <a:pt x="9601" y="25923"/>
                </a:lnTo>
                <a:lnTo>
                  <a:pt x="8641" y="20162"/>
                </a:lnTo>
                <a:lnTo>
                  <a:pt x="8641" y="6720"/>
                </a:lnTo>
                <a:lnTo>
                  <a:pt x="6720" y="0"/>
                </a:lnTo>
                <a:lnTo>
                  <a:pt x="4800" y="2880"/>
                </a:lnTo>
                <a:lnTo>
                  <a:pt x="2880" y="6720"/>
                </a:lnTo>
                <a:lnTo>
                  <a:pt x="960" y="10561"/>
                </a:lnTo>
                <a:lnTo>
                  <a:pt x="0" y="14401"/>
                </a:lnTo>
                <a:lnTo>
                  <a:pt x="0" y="23042"/>
                </a:lnTo>
                <a:lnTo>
                  <a:pt x="960" y="27843"/>
                </a:lnTo>
                <a:lnTo>
                  <a:pt x="4800" y="32644"/>
                </a:lnTo>
                <a:lnTo>
                  <a:pt x="8641" y="37444"/>
                </a:lnTo>
                <a:lnTo>
                  <a:pt x="13441" y="39364"/>
                </a:lnTo>
                <a:lnTo>
                  <a:pt x="23042" y="39364"/>
                </a:lnTo>
                <a:lnTo>
                  <a:pt x="26883" y="38389"/>
                </a:lnTo>
                <a:lnTo>
                  <a:pt x="29763" y="36484"/>
                </a:lnTo>
                <a:lnTo>
                  <a:pt x="30723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4" name="object 574"/>
          <p:cNvSpPr/>
          <p:nvPr/>
        </p:nvSpPr>
        <p:spPr>
          <a:xfrm>
            <a:off x="4996891" y="6906082"/>
            <a:ext cx="46070" cy="43190"/>
          </a:xfrm>
          <a:custGeom>
            <a:avLst/>
            <a:gdLst/>
            <a:ahLst/>
            <a:cxnLst/>
            <a:rect l="l" t="t" r="r" b="b"/>
            <a:pathLst>
              <a:path w="46070" h="43190">
                <a:moveTo>
                  <a:pt x="46070" y="43190"/>
                </a:moveTo>
                <a:lnTo>
                  <a:pt x="46070" y="41285"/>
                </a:lnTo>
                <a:lnTo>
                  <a:pt x="42230" y="41285"/>
                </a:lnTo>
                <a:lnTo>
                  <a:pt x="41269" y="40325"/>
                </a:lnTo>
                <a:lnTo>
                  <a:pt x="40309" y="39349"/>
                </a:lnTo>
                <a:lnTo>
                  <a:pt x="40309" y="12481"/>
                </a:lnTo>
                <a:lnTo>
                  <a:pt x="39349" y="9601"/>
                </a:lnTo>
                <a:lnTo>
                  <a:pt x="38389" y="7680"/>
                </a:lnTo>
                <a:lnTo>
                  <a:pt x="37429" y="4800"/>
                </a:lnTo>
                <a:lnTo>
                  <a:pt x="36469" y="2880"/>
                </a:lnTo>
                <a:lnTo>
                  <a:pt x="34549" y="1920"/>
                </a:lnTo>
                <a:lnTo>
                  <a:pt x="33588" y="960"/>
                </a:lnTo>
                <a:lnTo>
                  <a:pt x="31668" y="0"/>
                </a:lnTo>
                <a:lnTo>
                  <a:pt x="23987" y="0"/>
                </a:lnTo>
                <a:lnTo>
                  <a:pt x="20147" y="2880"/>
                </a:lnTo>
                <a:lnTo>
                  <a:pt x="14401" y="8641"/>
                </a:lnTo>
                <a:lnTo>
                  <a:pt x="14401" y="0"/>
                </a:lnTo>
                <a:lnTo>
                  <a:pt x="12466" y="0"/>
                </a:lnTo>
                <a:lnTo>
                  <a:pt x="0" y="4800"/>
                </a:lnTo>
                <a:lnTo>
                  <a:pt x="960" y="6720"/>
                </a:lnTo>
                <a:lnTo>
                  <a:pt x="1904" y="6720"/>
                </a:lnTo>
                <a:lnTo>
                  <a:pt x="2865" y="5760"/>
                </a:lnTo>
                <a:lnTo>
                  <a:pt x="4800" y="5760"/>
                </a:lnTo>
                <a:lnTo>
                  <a:pt x="5745" y="6720"/>
                </a:lnTo>
                <a:lnTo>
                  <a:pt x="6720" y="6720"/>
                </a:lnTo>
                <a:lnTo>
                  <a:pt x="6720" y="10561"/>
                </a:lnTo>
                <a:lnTo>
                  <a:pt x="7680" y="13441"/>
                </a:lnTo>
                <a:lnTo>
                  <a:pt x="7680" y="36484"/>
                </a:lnTo>
                <a:lnTo>
                  <a:pt x="6720" y="39349"/>
                </a:lnTo>
                <a:lnTo>
                  <a:pt x="5745" y="40325"/>
                </a:lnTo>
                <a:lnTo>
                  <a:pt x="5745" y="41285"/>
                </a:lnTo>
                <a:lnTo>
                  <a:pt x="960" y="41285"/>
                </a:lnTo>
                <a:lnTo>
                  <a:pt x="960" y="43190"/>
                </a:lnTo>
                <a:lnTo>
                  <a:pt x="22082" y="43190"/>
                </a:lnTo>
                <a:lnTo>
                  <a:pt x="22082" y="41285"/>
                </a:lnTo>
                <a:lnTo>
                  <a:pt x="17266" y="41285"/>
                </a:lnTo>
                <a:lnTo>
                  <a:pt x="16306" y="40325"/>
                </a:lnTo>
                <a:lnTo>
                  <a:pt x="15361" y="40325"/>
                </a:lnTo>
                <a:lnTo>
                  <a:pt x="15361" y="38404"/>
                </a:lnTo>
                <a:lnTo>
                  <a:pt x="14401" y="36484"/>
                </a:lnTo>
                <a:lnTo>
                  <a:pt x="14401" y="11521"/>
                </a:lnTo>
                <a:lnTo>
                  <a:pt x="18242" y="7680"/>
                </a:lnTo>
                <a:lnTo>
                  <a:pt x="22082" y="5760"/>
                </a:lnTo>
                <a:lnTo>
                  <a:pt x="27828" y="5760"/>
                </a:lnTo>
                <a:lnTo>
                  <a:pt x="29748" y="6720"/>
                </a:lnTo>
                <a:lnTo>
                  <a:pt x="30708" y="8641"/>
                </a:lnTo>
                <a:lnTo>
                  <a:pt x="31668" y="9601"/>
                </a:lnTo>
                <a:lnTo>
                  <a:pt x="32628" y="12481"/>
                </a:lnTo>
                <a:lnTo>
                  <a:pt x="32628" y="37444"/>
                </a:lnTo>
                <a:lnTo>
                  <a:pt x="31668" y="38404"/>
                </a:lnTo>
                <a:lnTo>
                  <a:pt x="31668" y="40325"/>
                </a:lnTo>
                <a:lnTo>
                  <a:pt x="30708" y="41285"/>
                </a:lnTo>
                <a:lnTo>
                  <a:pt x="25907" y="41285"/>
                </a:lnTo>
                <a:lnTo>
                  <a:pt x="25907" y="43190"/>
                </a:lnTo>
                <a:lnTo>
                  <a:pt x="46070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5" name="object 575"/>
          <p:cNvSpPr/>
          <p:nvPr/>
        </p:nvSpPr>
        <p:spPr>
          <a:xfrm>
            <a:off x="4260824" y="6667058"/>
            <a:ext cx="208076" cy="147827"/>
          </a:xfrm>
          <a:custGeom>
            <a:avLst/>
            <a:gdLst/>
            <a:ahLst/>
            <a:cxnLst/>
            <a:rect l="l" t="t" r="r" b="b"/>
            <a:pathLst>
              <a:path w="208076" h="147827">
                <a:moveTo>
                  <a:pt x="196555" y="74874"/>
                </a:moveTo>
                <a:lnTo>
                  <a:pt x="197515" y="73913"/>
                </a:lnTo>
                <a:lnTo>
                  <a:pt x="198475" y="72953"/>
                </a:lnTo>
                <a:lnTo>
                  <a:pt x="199312" y="71349"/>
                </a:lnTo>
                <a:lnTo>
                  <a:pt x="202790" y="60676"/>
                </a:lnTo>
                <a:lnTo>
                  <a:pt x="205119" y="47204"/>
                </a:lnTo>
                <a:lnTo>
                  <a:pt x="206584" y="32703"/>
                </a:lnTo>
                <a:lnTo>
                  <a:pt x="207474" y="18939"/>
                </a:lnTo>
                <a:lnTo>
                  <a:pt x="208076" y="7680"/>
                </a:lnTo>
                <a:lnTo>
                  <a:pt x="208076" y="0"/>
                </a:lnTo>
                <a:lnTo>
                  <a:pt x="203276" y="0"/>
                </a:lnTo>
                <a:lnTo>
                  <a:pt x="203276" y="8057"/>
                </a:lnTo>
                <a:lnTo>
                  <a:pt x="203104" y="19960"/>
                </a:lnTo>
                <a:lnTo>
                  <a:pt x="202425" y="33158"/>
                </a:lnTo>
                <a:lnTo>
                  <a:pt x="200968" y="46702"/>
                </a:lnTo>
                <a:lnTo>
                  <a:pt x="198461" y="59643"/>
                </a:lnTo>
                <a:lnTo>
                  <a:pt x="194635" y="71033"/>
                </a:lnTo>
                <a:lnTo>
                  <a:pt x="193675" y="71993"/>
                </a:lnTo>
                <a:lnTo>
                  <a:pt x="10322" y="71993"/>
                </a:lnTo>
                <a:lnTo>
                  <a:pt x="9362" y="72953"/>
                </a:lnTo>
                <a:lnTo>
                  <a:pt x="7442" y="73913"/>
                </a:lnTo>
                <a:lnTo>
                  <a:pt x="7442" y="74874"/>
                </a:lnTo>
                <a:lnTo>
                  <a:pt x="6482" y="75834"/>
                </a:lnTo>
                <a:lnTo>
                  <a:pt x="5997" y="76844"/>
                </a:lnTo>
                <a:lnTo>
                  <a:pt x="2370" y="87833"/>
                </a:lnTo>
                <a:lnTo>
                  <a:pt x="0" y="101039"/>
                </a:lnTo>
                <a:lnTo>
                  <a:pt x="336" y="113381"/>
                </a:lnTo>
                <a:lnTo>
                  <a:pt x="1146" y="126175"/>
                </a:lnTo>
                <a:lnTo>
                  <a:pt x="1681" y="133426"/>
                </a:lnTo>
                <a:lnTo>
                  <a:pt x="1681" y="147827"/>
                </a:lnTo>
                <a:lnTo>
                  <a:pt x="1681" y="141107"/>
                </a:lnTo>
                <a:lnTo>
                  <a:pt x="1701" y="140729"/>
                </a:lnTo>
                <a:lnTo>
                  <a:pt x="2323" y="128821"/>
                </a:lnTo>
                <a:lnTo>
                  <a:pt x="3225" y="115622"/>
                </a:lnTo>
                <a:lnTo>
                  <a:pt x="4679" y="102081"/>
                </a:lnTo>
                <a:lnTo>
                  <a:pt x="6954" y="89142"/>
                </a:lnTo>
                <a:lnTo>
                  <a:pt x="10322" y="77754"/>
                </a:lnTo>
                <a:lnTo>
                  <a:pt x="11282" y="77754"/>
                </a:lnTo>
                <a:lnTo>
                  <a:pt x="11282" y="76794"/>
                </a:lnTo>
                <a:lnTo>
                  <a:pt x="194635" y="76794"/>
                </a:lnTo>
                <a:lnTo>
                  <a:pt x="195595" y="75834"/>
                </a:lnTo>
                <a:lnTo>
                  <a:pt x="196555" y="75834"/>
                </a:lnTo>
                <a:lnTo>
                  <a:pt x="196555" y="74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6" name="object 576"/>
          <p:cNvSpPr/>
          <p:nvPr/>
        </p:nvSpPr>
        <p:spPr>
          <a:xfrm>
            <a:off x="4248104" y="6743852"/>
            <a:ext cx="960" cy="960"/>
          </a:xfrm>
          <a:custGeom>
            <a:avLst/>
            <a:gdLst/>
            <a:ahLst/>
            <a:cxnLst/>
            <a:rect l="l" t="t" r="r" b="b"/>
            <a:pathLst>
              <a:path w="960" h="960">
                <a:moveTo>
                  <a:pt x="960" y="960"/>
                </a:moveTo>
                <a:lnTo>
                  <a:pt x="960" y="0"/>
                </a:lnTo>
                <a:lnTo>
                  <a:pt x="0" y="0"/>
                </a:lnTo>
                <a:lnTo>
                  <a:pt x="9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7" name="object 577"/>
          <p:cNvSpPr/>
          <p:nvPr/>
        </p:nvSpPr>
        <p:spPr>
          <a:xfrm>
            <a:off x="4052270" y="6667058"/>
            <a:ext cx="210235" cy="150708"/>
          </a:xfrm>
          <a:custGeom>
            <a:avLst/>
            <a:gdLst/>
            <a:ahLst/>
            <a:cxnLst/>
            <a:rect l="l" t="t" r="r" b="b"/>
            <a:pathLst>
              <a:path w="210235" h="150708">
                <a:moveTo>
                  <a:pt x="5055" y="27963"/>
                </a:moveTo>
                <a:lnTo>
                  <a:pt x="4800" y="15361"/>
                </a:lnTo>
                <a:lnTo>
                  <a:pt x="3840" y="7680"/>
                </a:lnTo>
                <a:lnTo>
                  <a:pt x="3840" y="0"/>
                </a:lnTo>
                <a:lnTo>
                  <a:pt x="0" y="0"/>
                </a:lnTo>
                <a:lnTo>
                  <a:pt x="0" y="7680"/>
                </a:lnTo>
                <a:lnTo>
                  <a:pt x="104" y="9980"/>
                </a:lnTo>
                <a:lnTo>
                  <a:pt x="626" y="22582"/>
                </a:lnTo>
                <a:lnTo>
                  <a:pt x="1426" y="35962"/>
                </a:lnTo>
                <a:lnTo>
                  <a:pt x="2915" y="49339"/>
                </a:lnTo>
                <a:lnTo>
                  <a:pt x="5503" y="61929"/>
                </a:lnTo>
                <a:lnTo>
                  <a:pt x="9601" y="72953"/>
                </a:lnTo>
                <a:lnTo>
                  <a:pt x="10561" y="74874"/>
                </a:lnTo>
                <a:lnTo>
                  <a:pt x="11521" y="75834"/>
                </a:lnTo>
                <a:lnTo>
                  <a:pt x="12481" y="75834"/>
                </a:lnTo>
                <a:lnTo>
                  <a:pt x="13441" y="71993"/>
                </a:lnTo>
                <a:lnTo>
                  <a:pt x="195833" y="76794"/>
                </a:lnTo>
                <a:lnTo>
                  <a:pt x="196794" y="76794"/>
                </a:lnTo>
                <a:lnTo>
                  <a:pt x="196794" y="77754"/>
                </a:lnTo>
                <a:lnTo>
                  <a:pt x="199674" y="82539"/>
                </a:lnTo>
                <a:lnTo>
                  <a:pt x="199674" y="86380"/>
                </a:lnTo>
                <a:lnTo>
                  <a:pt x="201594" y="92156"/>
                </a:lnTo>
                <a:lnTo>
                  <a:pt x="202554" y="95996"/>
                </a:lnTo>
                <a:lnTo>
                  <a:pt x="203514" y="101757"/>
                </a:lnTo>
                <a:lnTo>
                  <a:pt x="203816" y="108206"/>
                </a:lnTo>
                <a:lnTo>
                  <a:pt x="205179" y="120813"/>
                </a:lnTo>
                <a:lnTo>
                  <a:pt x="205435" y="133426"/>
                </a:lnTo>
                <a:lnTo>
                  <a:pt x="206395" y="141107"/>
                </a:lnTo>
                <a:lnTo>
                  <a:pt x="206395" y="149748"/>
                </a:lnTo>
                <a:lnTo>
                  <a:pt x="207355" y="150708"/>
                </a:lnTo>
                <a:lnTo>
                  <a:pt x="209275" y="150708"/>
                </a:lnTo>
                <a:lnTo>
                  <a:pt x="210235" y="149748"/>
                </a:lnTo>
                <a:lnTo>
                  <a:pt x="210235" y="147827"/>
                </a:lnTo>
                <a:lnTo>
                  <a:pt x="206395" y="140147"/>
                </a:lnTo>
                <a:lnTo>
                  <a:pt x="206548" y="128576"/>
                </a:lnTo>
                <a:lnTo>
                  <a:pt x="207182" y="115080"/>
                </a:lnTo>
                <a:lnTo>
                  <a:pt x="208034" y="106357"/>
                </a:lnTo>
                <a:lnTo>
                  <a:pt x="207355" y="100782"/>
                </a:lnTo>
                <a:lnTo>
                  <a:pt x="207355" y="95036"/>
                </a:lnTo>
                <a:lnTo>
                  <a:pt x="206395" y="91196"/>
                </a:lnTo>
                <a:lnTo>
                  <a:pt x="204475" y="86380"/>
                </a:lnTo>
                <a:lnTo>
                  <a:pt x="202554" y="78714"/>
                </a:lnTo>
                <a:lnTo>
                  <a:pt x="201594" y="76794"/>
                </a:lnTo>
                <a:lnTo>
                  <a:pt x="200634" y="75834"/>
                </a:lnTo>
                <a:lnTo>
                  <a:pt x="200634" y="73913"/>
                </a:lnTo>
                <a:lnTo>
                  <a:pt x="199674" y="73913"/>
                </a:lnTo>
                <a:lnTo>
                  <a:pt x="199674" y="72953"/>
                </a:lnTo>
                <a:lnTo>
                  <a:pt x="197754" y="72953"/>
                </a:lnTo>
                <a:lnTo>
                  <a:pt x="197754" y="71993"/>
                </a:lnTo>
                <a:lnTo>
                  <a:pt x="14401" y="71993"/>
                </a:lnTo>
                <a:lnTo>
                  <a:pt x="13441" y="71033"/>
                </a:lnTo>
                <a:lnTo>
                  <a:pt x="10561" y="65272"/>
                </a:lnTo>
                <a:lnTo>
                  <a:pt x="9601" y="63352"/>
                </a:lnTo>
                <a:lnTo>
                  <a:pt x="8641" y="56631"/>
                </a:lnTo>
                <a:lnTo>
                  <a:pt x="7680" y="52791"/>
                </a:lnTo>
                <a:lnTo>
                  <a:pt x="6720" y="47030"/>
                </a:lnTo>
                <a:lnTo>
                  <a:pt x="6418" y="40574"/>
                </a:lnTo>
                <a:lnTo>
                  <a:pt x="5055" y="27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8" name="object 578"/>
          <p:cNvSpPr/>
          <p:nvPr/>
        </p:nvSpPr>
        <p:spPr>
          <a:xfrm>
            <a:off x="4258665" y="6768097"/>
            <a:ext cx="3840" cy="46788"/>
          </a:xfrm>
          <a:custGeom>
            <a:avLst/>
            <a:gdLst/>
            <a:ahLst/>
            <a:cxnLst/>
            <a:rect l="l" t="t" r="r" b="b"/>
            <a:pathLst>
              <a:path w="3840" h="46788">
                <a:moveTo>
                  <a:pt x="3840" y="32386"/>
                </a:moveTo>
                <a:lnTo>
                  <a:pt x="3305" y="25136"/>
                </a:lnTo>
                <a:lnTo>
                  <a:pt x="2495" y="12341"/>
                </a:lnTo>
                <a:lnTo>
                  <a:pt x="2158" y="0"/>
                </a:lnTo>
                <a:lnTo>
                  <a:pt x="1639" y="5317"/>
                </a:lnTo>
                <a:lnTo>
                  <a:pt x="786" y="14041"/>
                </a:lnTo>
                <a:lnTo>
                  <a:pt x="153" y="27537"/>
                </a:lnTo>
                <a:lnTo>
                  <a:pt x="0" y="39107"/>
                </a:lnTo>
                <a:lnTo>
                  <a:pt x="3840" y="46788"/>
                </a:lnTo>
                <a:lnTo>
                  <a:pt x="3840" y="323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9" name="object 579"/>
          <p:cNvSpPr/>
          <p:nvPr/>
        </p:nvSpPr>
        <p:spPr>
          <a:xfrm>
            <a:off x="4064751" y="6739051"/>
            <a:ext cx="183352" cy="4800"/>
          </a:xfrm>
          <a:custGeom>
            <a:avLst/>
            <a:gdLst/>
            <a:ahLst/>
            <a:cxnLst/>
            <a:rect l="l" t="t" r="r" b="b"/>
            <a:pathLst>
              <a:path w="183352" h="4800">
                <a:moveTo>
                  <a:pt x="0" y="3840"/>
                </a:moveTo>
                <a:lnTo>
                  <a:pt x="0" y="4800"/>
                </a:lnTo>
                <a:lnTo>
                  <a:pt x="183352" y="4800"/>
                </a:lnTo>
                <a:lnTo>
                  <a:pt x="960" y="0"/>
                </a:lnTo>
                <a:lnTo>
                  <a:pt x="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0" name="object 580"/>
          <p:cNvSpPr/>
          <p:nvPr/>
        </p:nvSpPr>
        <p:spPr>
          <a:xfrm>
            <a:off x="4016761" y="6848490"/>
            <a:ext cx="492450" cy="130545"/>
          </a:xfrm>
          <a:custGeom>
            <a:avLst/>
            <a:gdLst/>
            <a:ahLst/>
            <a:cxnLst/>
            <a:rect l="l" t="t" r="r" b="b"/>
            <a:pathLst>
              <a:path w="492450" h="130545">
                <a:moveTo>
                  <a:pt x="0" y="123840"/>
                </a:moveTo>
                <a:lnTo>
                  <a:pt x="0" y="126705"/>
                </a:lnTo>
                <a:lnTo>
                  <a:pt x="2865" y="130545"/>
                </a:lnTo>
                <a:lnTo>
                  <a:pt x="485729" y="130545"/>
                </a:lnTo>
                <a:lnTo>
                  <a:pt x="13426" y="123840"/>
                </a:lnTo>
                <a:lnTo>
                  <a:pt x="13426" y="14386"/>
                </a:lnTo>
                <a:lnTo>
                  <a:pt x="485729" y="14386"/>
                </a:lnTo>
                <a:lnTo>
                  <a:pt x="489569" y="130545"/>
                </a:lnTo>
                <a:lnTo>
                  <a:pt x="492450" y="126705"/>
                </a:lnTo>
                <a:lnTo>
                  <a:pt x="492450" y="2865"/>
                </a:lnTo>
                <a:lnTo>
                  <a:pt x="489569" y="0"/>
                </a:lnTo>
                <a:lnTo>
                  <a:pt x="485729" y="0"/>
                </a:lnTo>
                <a:lnTo>
                  <a:pt x="479023" y="7680"/>
                </a:lnTo>
                <a:lnTo>
                  <a:pt x="13426" y="7680"/>
                </a:lnTo>
                <a:lnTo>
                  <a:pt x="6705" y="14386"/>
                </a:lnTo>
                <a:lnTo>
                  <a:pt x="6705" y="117119"/>
                </a:lnTo>
                <a:lnTo>
                  <a:pt x="6705" y="0"/>
                </a:lnTo>
                <a:lnTo>
                  <a:pt x="2865" y="0"/>
                </a:lnTo>
                <a:lnTo>
                  <a:pt x="0" y="2865"/>
                </a:lnTo>
                <a:lnTo>
                  <a:pt x="0" y="12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1" name="object 581"/>
          <p:cNvSpPr/>
          <p:nvPr/>
        </p:nvSpPr>
        <p:spPr>
          <a:xfrm>
            <a:off x="4495784" y="6862876"/>
            <a:ext cx="10546" cy="116159"/>
          </a:xfrm>
          <a:custGeom>
            <a:avLst/>
            <a:gdLst/>
            <a:ahLst/>
            <a:cxnLst/>
            <a:rect l="l" t="t" r="r" b="b"/>
            <a:pathLst>
              <a:path w="10546" h="116159">
                <a:moveTo>
                  <a:pt x="6705" y="102732"/>
                </a:moveTo>
                <a:lnTo>
                  <a:pt x="0" y="109453"/>
                </a:lnTo>
                <a:lnTo>
                  <a:pt x="6705" y="116159"/>
                </a:lnTo>
                <a:lnTo>
                  <a:pt x="10546" y="116159"/>
                </a:lnTo>
                <a:lnTo>
                  <a:pt x="6705" y="0"/>
                </a:lnTo>
                <a:lnTo>
                  <a:pt x="6705" y="1027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2" name="object 582"/>
          <p:cNvSpPr/>
          <p:nvPr/>
        </p:nvSpPr>
        <p:spPr>
          <a:xfrm>
            <a:off x="4030187" y="6862876"/>
            <a:ext cx="472302" cy="116159"/>
          </a:xfrm>
          <a:custGeom>
            <a:avLst/>
            <a:gdLst/>
            <a:ahLst/>
            <a:cxnLst/>
            <a:rect l="l" t="t" r="r" b="b"/>
            <a:pathLst>
              <a:path w="472302" h="116159">
                <a:moveTo>
                  <a:pt x="472302" y="0"/>
                </a:moveTo>
                <a:lnTo>
                  <a:pt x="465597" y="0"/>
                </a:lnTo>
                <a:lnTo>
                  <a:pt x="465597" y="102732"/>
                </a:lnTo>
                <a:lnTo>
                  <a:pt x="0" y="102732"/>
                </a:lnTo>
                <a:lnTo>
                  <a:pt x="0" y="109453"/>
                </a:lnTo>
                <a:lnTo>
                  <a:pt x="472302" y="116159"/>
                </a:lnTo>
                <a:lnTo>
                  <a:pt x="465597" y="109453"/>
                </a:lnTo>
                <a:lnTo>
                  <a:pt x="472302" y="102732"/>
                </a:lnTo>
                <a:lnTo>
                  <a:pt x="4723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3" name="object 583"/>
          <p:cNvSpPr/>
          <p:nvPr/>
        </p:nvSpPr>
        <p:spPr>
          <a:xfrm>
            <a:off x="4023466" y="6848490"/>
            <a:ext cx="479023" cy="117119"/>
          </a:xfrm>
          <a:custGeom>
            <a:avLst/>
            <a:gdLst/>
            <a:ahLst/>
            <a:cxnLst/>
            <a:rect l="l" t="t" r="r" b="b"/>
            <a:pathLst>
              <a:path w="479023" h="117119">
                <a:moveTo>
                  <a:pt x="0" y="117119"/>
                </a:moveTo>
                <a:lnTo>
                  <a:pt x="0" y="14386"/>
                </a:lnTo>
                <a:lnTo>
                  <a:pt x="6720" y="7680"/>
                </a:lnTo>
                <a:lnTo>
                  <a:pt x="472318" y="7680"/>
                </a:lnTo>
                <a:lnTo>
                  <a:pt x="479023" y="0"/>
                </a:lnTo>
                <a:lnTo>
                  <a:pt x="0" y="0"/>
                </a:lnTo>
                <a:lnTo>
                  <a:pt x="0" y="1171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4" name="object 584"/>
          <p:cNvSpPr/>
          <p:nvPr/>
        </p:nvSpPr>
        <p:spPr>
          <a:xfrm>
            <a:off x="4045549" y="6894236"/>
            <a:ext cx="22082" cy="56970"/>
          </a:xfrm>
          <a:custGeom>
            <a:avLst/>
            <a:gdLst/>
            <a:ahLst/>
            <a:cxnLst/>
            <a:rect l="l" t="t" r="r" b="b"/>
            <a:pathLst>
              <a:path w="22082" h="56970">
                <a:moveTo>
                  <a:pt x="0" y="23504"/>
                </a:moveTo>
                <a:lnTo>
                  <a:pt x="2179" y="37220"/>
                </a:lnTo>
                <a:lnTo>
                  <a:pt x="8641" y="47369"/>
                </a:lnTo>
                <a:lnTo>
                  <a:pt x="14401" y="53130"/>
                </a:lnTo>
                <a:lnTo>
                  <a:pt x="22082" y="56970"/>
                </a:lnTo>
                <a:lnTo>
                  <a:pt x="17282" y="47369"/>
                </a:lnTo>
                <a:lnTo>
                  <a:pt x="12481" y="41609"/>
                </a:lnTo>
                <a:lnTo>
                  <a:pt x="10561" y="33928"/>
                </a:lnTo>
                <a:lnTo>
                  <a:pt x="9936" y="0"/>
                </a:lnTo>
                <a:lnTo>
                  <a:pt x="2593" y="10659"/>
                </a:lnTo>
                <a:lnTo>
                  <a:pt x="0" y="23366"/>
                </a:lnTo>
                <a:lnTo>
                  <a:pt x="0" y="235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5" name="object 585"/>
          <p:cNvSpPr/>
          <p:nvPr/>
        </p:nvSpPr>
        <p:spPr>
          <a:xfrm>
            <a:off x="4055485" y="6885919"/>
            <a:ext cx="51511" cy="65288"/>
          </a:xfrm>
          <a:custGeom>
            <a:avLst/>
            <a:gdLst/>
            <a:ahLst/>
            <a:cxnLst/>
            <a:rect l="l" t="t" r="r" b="b"/>
            <a:pathLst>
              <a:path w="51511" h="65288">
                <a:moveTo>
                  <a:pt x="39029" y="49926"/>
                </a:moveTo>
                <a:lnTo>
                  <a:pt x="35189" y="54726"/>
                </a:lnTo>
                <a:lnTo>
                  <a:pt x="31348" y="59512"/>
                </a:lnTo>
                <a:lnTo>
                  <a:pt x="26548" y="61447"/>
                </a:lnTo>
                <a:lnTo>
                  <a:pt x="15026" y="61447"/>
                </a:lnTo>
                <a:lnTo>
                  <a:pt x="10226" y="59512"/>
                </a:lnTo>
                <a:lnTo>
                  <a:pt x="7345" y="55686"/>
                </a:lnTo>
                <a:lnTo>
                  <a:pt x="12146" y="65288"/>
                </a:lnTo>
                <a:lnTo>
                  <a:pt x="29428" y="65288"/>
                </a:lnTo>
                <a:lnTo>
                  <a:pt x="36149" y="61447"/>
                </a:lnTo>
                <a:lnTo>
                  <a:pt x="41909" y="55686"/>
                </a:lnTo>
                <a:lnTo>
                  <a:pt x="42258" y="55333"/>
                </a:lnTo>
                <a:lnTo>
                  <a:pt x="49311" y="44557"/>
                </a:lnTo>
                <a:lnTo>
                  <a:pt x="51511" y="31683"/>
                </a:lnTo>
                <a:lnTo>
                  <a:pt x="51511" y="23042"/>
                </a:lnTo>
                <a:lnTo>
                  <a:pt x="48630" y="15361"/>
                </a:lnTo>
                <a:lnTo>
                  <a:pt x="42870" y="8641"/>
                </a:lnTo>
                <a:lnTo>
                  <a:pt x="36149" y="2880"/>
                </a:lnTo>
                <a:lnTo>
                  <a:pt x="29428" y="0"/>
                </a:lnTo>
                <a:lnTo>
                  <a:pt x="13106" y="0"/>
                </a:lnTo>
                <a:lnTo>
                  <a:pt x="6385" y="2880"/>
                </a:lnTo>
                <a:lnTo>
                  <a:pt x="624" y="7680"/>
                </a:lnTo>
                <a:lnTo>
                  <a:pt x="0" y="8317"/>
                </a:lnTo>
                <a:lnTo>
                  <a:pt x="624" y="42245"/>
                </a:lnTo>
                <a:lnTo>
                  <a:pt x="624" y="22082"/>
                </a:lnTo>
                <a:lnTo>
                  <a:pt x="2545" y="14401"/>
                </a:lnTo>
                <a:lnTo>
                  <a:pt x="7345" y="9601"/>
                </a:lnTo>
                <a:lnTo>
                  <a:pt x="10226" y="4800"/>
                </a:lnTo>
                <a:lnTo>
                  <a:pt x="15026" y="2880"/>
                </a:lnTo>
                <a:lnTo>
                  <a:pt x="26548" y="2880"/>
                </a:lnTo>
                <a:lnTo>
                  <a:pt x="31348" y="5760"/>
                </a:lnTo>
                <a:lnTo>
                  <a:pt x="34229" y="9601"/>
                </a:lnTo>
                <a:lnTo>
                  <a:pt x="39029" y="14401"/>
                </a:lnTo>
                <a:lnTo>
                  <a:pt x="40949" y="23042"/>
                </a:lnTo>
                <a:lnTo>
                  <a:pt x="40949" y="43205"/>
                </a:lnTo>
                <a:lnTo>
                  <a:pt x="39029" y="499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6" name="object 586"/>
          <p:cNvSpPr/>
          <p:nvPr/>
        </p:nvSpPr>
        <p:spPr>
          <a:xfrm>
            <a:off x="4112757" y="6906082"/>
            <a:ext cx="35509" cy="44165"/>
          </a:xfrm>
          <a:custGeom>
            <a:avLst/>
            <a:gdLst/>
            <a:ahLst/>
            <a:cxnLst/>
            <a:rect l="l" t="t" r="r" b="b"/>
            <a:pathLst>
              <a:path w="35509" h="44165">
                <a:moveTo>
                  <a:pt x="11506" y="6720"/>
                </a:moveTo>
                <a:lnTo>
                  <a:pt x="13441" y="3840"/>
                </a:lnTo>
                <a:lnTo>
                  <a:pt x="15346" y="2880"/>
                </a:lnTo>
                <a:lnTo>
                  <a:pt x="21122" y="2880"/>
                </a:lnTo>
                <a:lnTo>
                  <a:pt x="22067" y="3840"/>
                </a:lnTo>
                <a:lnTo>
                  <a:pt x="23027" y="4800"/>
                </a:lnTo>
                <a:lnTo>
                  <a:pt x="23987" y="5760"/>
                </a:lnTo>
                <a:lnTo>
                  <a:pt x="24963" y="6720"/>
                </a:lnTo>
                <a:lnTo>
                  <a:pt x="24963" y="10561"/>
                </a:lnTo>
                <a:lnTo>
                  <a:pt x="25908" y="11521"/>
                </a:lnTo>
                <a:lnTo>
                  <a:pt x="25908" y="12481"/>
                </a:lnTo>
                <a:lnTo>
                  <a:pt x="26868" y="13441"/>
                </a:lnTo>
                <a:lnTo>
                  <a:pt x="28788" y="14401"/>
                </a:lnTo>
                <a:lnTo>
                  <a:pt x="31668" y="14401"/>
                </a:lnTo>
                <a:lnTo>
                  <a:pt x="32628" y="13441"/>
                </a:lnTo>
                <a:lnTo>
                  <a:pt x="33588" y="13441"/>
                </a:lnTo>
                <a:lnTo>
                  <a:pt x="34549" y="12481"/>
                </a:lnTo>
                <a:lnTo>
                  <a:pt x="34549" y="7680"/>
                </a:lnTo>
                <a:lnTo>
                  <a:pt x="33588" y="5760"/>
                </a:lnTo>
                <a:lnTo>
                  <a:pt x="30708" y="2880"/>
                </a:lnTo>
                <a:lnTo>
                  <a:pt x="27828" y="960"/>
                </a:lnTo>
                <a:lnTo>
                  <a:pt x="23987" y="0"/>
                </a:lnTo>
                <a:lnTo>
                  <a:pt x="14401" y="0"/>
                </a:lnTo>
                <a:lnTo>
                  <a:pt x="9601" y="1920"/>
                </a:lnTo>
                <a:lnTo>
                  <a:pt x="5760" y="6720"/>
                </a:lnTo>
                <a:lnTo>
                  <a:pt x="1920" y="10561"/>
                </a:lnTo>
                <a:lnTo>
                  <a:pt x="0" y="15361"/>
                </a:lnTo>
                <a:lnTo>
                  <a:pt x="0" y="28803"/>
                </a:lnTo>
                <a:lnTo>
                  <a:pt x="1920" y="34564"/>
                </a:lnTo>
                <a:lnTo>
                  <a:pt x="5760" y="38404"/>
                </a:lnTo>
                <a:lnTo>
                  <a:pt x="9601" y="42245"/>
                </a:lnTo>
                <a:lnTo>
                  <a:pt x="13441" y="44165"/>
                </a:lnTo>
                <a:lnTo>
                  <a:pt x="22067" y="44165"/>
                </a:lnTo>
                <a:lnTo>
                  <a:pt x="25908" y="43190"/>
                </a:lnTo>
                <a:lnTo>
                  <a:pt x="28788" y="40325"/>
                </a:lnTo>
                <a:lnTo>
                  <a:pt x="32628" y="37444"/>
                </a:lnTo>
                <a:lnTo>
                  <a:pt x="34549" y="32644"/>
                </a:lnTo>
                <a:lnTo>
                  <a:pt x="35509" y="27843"/>
                </a:lnTo>
                <a:lnTo>
                  <a:pt x="34549" y="26883"/>
                </a:lnTo>
                <a:lnTo>
                  <a:pt x="32628" y="30723"/>
                </a:lnTo>
                <a:lnTo>
                  <a:pt x="30708" y="32644"/>
                </a:lnTo>
                <a:lnTo>
                  <a:pt x="29748" y="34564"/>
                </a:lnTo>
                <a:lnTo>
                  <a:pt x="26868" y="36484"/>
                </a:lnTo>
                <a:lnTo>
                  <a:pt x="23987" y="37444"/>
                </a:lnTo>
                <a:lnTo>
                  <a:pt x="17282" y="37444"/>
                </a:lnTo>
                <a:lnTo>
                  <a:pt x="13441" y="35524"/>
                </a:lnTo>
                <a:lnTo>
                  <a:pt x="11506" y="31683"/>
                </a:lnTo>
                <a:lnTo>
                  <a:pt x="8625" y="27843"/>
                </a:lnTo>
                <a:lnTo>
                  <a:pt x="7680" y="23042"/>
                </a:lnTo>
                <a:lnTo>
                  <a:pt x="7680" y="13441"/>
                </a:lnTo>
                <a:lnTo>
                  <a:pt x="8625" y="9601"/>
                </a:lnTo>
                <a:lnTo>
                  <a:pt x="11506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7" name="object 587"/>
          <p:cNvSpPr/>
          <p:nvPr/>
        </p:nvSpPr>
        <p:spPr>
          <a:xfrm>
            <a:off x="4153067" y="6906082"/>
            <a:ext cx="35524" cy="44165"/>
          </a:xfrm>
          <a:custGeom>
            <a:avLst/>
            <a:gdLst/>
            <a:ahLst/>
            <a:cxnLst/>
            <a:rect l="l" t="t" r="r" b="b"/>
            <a:pathLst>
              <a:path w="35524" h="44165">
                <a:moveTo>
                  <a:pt x="1920" y="34564"/>
                </a:moveTo>
                <a:lnTo>
                  <a:pt x="5760" y="38404"/>
                </a:lnTo>
                <a:lnTo>
                  <a:pt x="8641" y="42245"/>
                </a:lnTo>
                <a:lnTo>
                  <a:pt x="13441" y="44165"/>
                </a:lnTo>
                <a:lnTo>
                  <a:pt x="22082" y="44165"/>
                </a:lnTo>
                <a:lnTo>
                  <a:pt x="25923" y="43190"/>
                </a:lnTo>
                <a:lnTo>
                  <a:pt x="28803" y="40325"/>
                </a:lnTo>
                <a:lnTo>
                  <a:pt x="32644" y="37444"/>
                </a:lnTo>
                <a:lnTo>
                  <a:pt x="34564" y="32644"/>
                </a:lnTo>
                <a:lnTo>
                  <a:pt x="35524" y="27843"/>
                </a:lnTo>
                <a:lnTo>
                  <a:pt x="34564" y="26883"/>
                </a:lnTo>
                <a:lnTo>
                  <a:pt x="32644" y="30723"/>
                </a:lnTo>
                <a:lnTo>
                  <a:pt x="30723" y="32644"/>
                </a:lnTo>
                <a:lnTo>
                  <a:pt x="29763" y="34564"/>
                </a:lnTo>
                <a:lnTo>
                  <a:pt x="26883" y="36484"/>
                </a:lnTo>
                <a:lnTo>
                  <a:pt x="24003" y="37444"/>
                </a:lnTo>
                <a:lnTo>
                  <a:pt x="17282" y="37444"/>
                </a:lnTo>
                <a:lnTo>
                  <a:pt x="13441" y="35524"/>
                </a:lnTo>
                <a:lnTo>
                  <a:pt x="11521" y="31683"/>
                </a:lnTo>
                <a:lnTo>
                  <a:pt x="8641" y="27843"/>
                </a:lnTo>
                <a:lnTo>
                  <a:pt x="7680" y="23042"/>
                </a:lnTo>
                <a:lnTo>
                  <a:pt x="7680" y="13441"/>
                </a:lnTo>
                <a:lnTo>
                  <a:pt x="8641" y="9601"/>
                </a:lnTo>
                <a:lnTo>
                  <a:pt x="11521" y="6720"/>
                </a:lnTo>
                <a:lnTo>
                  <a:pt x="13441" y="3840"/>
                </a:lnTo>
                <a:lnTo>
                  <a:pt x="15361" y="2880"/>
                </a:lnTo>
                <a:lnTo>
                  <a:pt x="20162" y="2880"/>
                </a:lnTo>
                <a:lnTo>
                  <a:pt x="22082" y="3840"/>
                </a:lnTo>
                <a:lnTo>
                  <a:pt x="23042" y="4800"/>
                </a:lnTo>
                <a:lnTo>
                  <a:pt x="24003" y="5760"/>
                </a:lnTo>
                <a:lnTo>
                  <a:pt x="24963" y="6720"/>
                </a:lnTo>
                <a:lnTo>
                  <a:pt x="24963" y="10561"/>
                </a:lnTo>
                <a:lnTo>
                  <a:pt x="25923" y="11521"/>
                </a:lnTo>
                <a:lnTo>
                  <a:pt x="25923" y="12481"/>
                </a:lnTo>
                <a:lnTo>
                  <a:pt x="26883" y="13441"/>
                </a:lnTo>
                <a:lnTo>
                  <a:pt x="27843" y="14401"/>
                </a:lnTo>
                <a:lnTo>
                  <a:pt x="31683" y="14401"/>
                </a:lnTo>
                <a:lnTo>
                  <a:pt x="32644" y="13441"/>
                </a:lnTo>
                <a:lnTo>
                  <a:pt x="33604" y="13441"/>
                </a:lnTo>
                <a:lnTo>
                  <a:pt x="33604" y="12481"/>
                </a:lnTo>
                <a:lnTo>
                  <a:pt x="34564" y="11521"/>
                </a:lnTo>
                <a:lnTo>
                  <a:pt x="34564" y="7680"/>
                </a:lnTo>
                <a:lnTo>
                  <a:pt x="32644" y="5760"/>
                </a:lnTo>
                <a:lnTo>
                  <a:pt x="30723" y="2880"/>
                </a:lnTo>
                <a:lnTo>
                  <a:pt x="27843" y="960"/>
                </a:lnTo>
                <a:lnTo>
                  <a:pt x="24003" y="0"/>
                </a:lnTo>
                <a:lnTo>
                  <a:pt x="14401" y="0"/>
                </a:lnTo>
                <a:lnTo>
                  <a:pt x="9601" y="1920"/>
                </a:lnTo>
                <a:lnTo>
                  <a:pt x="5760" y="6720"/>
                </a:lnTo>
                <a:lnTo>
                  <a:pt x="1920" y="10561"/>
                </a:lnTo>
                <a:lnTo>
                  <a:pt x="0" y="15361"/>
                </a:lnTo>
                <a:lnTo>
                  <a:pt x="0" y="28803"/>
                </a:lnTo>
                <a:lnTo>
                  <a:pt x="1920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8" name="object 588"/>
          <p:cNvSpPr/>
          <p:nvPr/>
        </p:nvSpPr>
        <p:spPr>
          <a:xfrm>
            <a:off x="4190512" y="6907042"/>
            <a:ext cx="47030" cy="43205"/>
          </a:xfrm>
          <a:custGeom>
            <a:avLst/>
            <a:gdLst/>
            <a:ahLst/>
            <a:cxnLst/>
            <a:rect l="l" t="t" r="r" b="b"/>
            <a:pathLst>
              <a:path w="47030" h="43205">
                <a:moveTo>
                  <a:pt x="47030" y="38389"/>
                </a:moveTo>
                <a:lnTo>
                  <a:pt x="46070" y="36484"/>
                </a:lnTo>
                <a:lnTo>
                  <a:pt x="45125" y="37444"/>
                </a:lnTo>
                <a:lnTo>
                  <a:pt x="41285" y="37444"/>
                </a:lnTo>
                <a:lnTo>
                  <a:pt x="41285" y="36484"/>
                </a:lnTo>
                <a:lnTo>
                  <a:pt x="40309" y="35524"/>
                </a:lnTo>
                <a:lnTo>
                  <a:pt x="40309" y="0"/>
                </a:lnTo>
                <a:lnTo>
                  <a:pt x="25923" y="0"/>
                </a:lnTo>
                <a:lnTo>
                  <a:pt x="25923" y="1920"/>
                </a:lnTo>
                <a:lnTo>
                  <a:pt x="28788" y="1920"/>
                </a:lnTo>
                <a:lnTo>
                  <a:pt x="29763" y="2880"/>
                </a:lnTo>
                <a:lnTo>
                  <a:pt x="30723" y="3840"/>
                </a:lnTo>
                <a:lnTo>
                  <a:pt x="31668" y="3840"/>
                </a:lnTo>
                <a:lnTo>
                  <a:pt x="32628" y="5760"/>
                </a:lnTo>
                <a:lnTo>
                  <a:pt x="32628" y="31683"/>
                </a:lnTo>
                <a:lnTo>
                  <a:pt x="29763" y="34564"/>
                </a:lnTo>
                <a:lnTo>
                  <a:pt x="27843" y="35524"/>
                </a:lnTo>
                <a:lnTo>
                  <a:pt x="25923" y="36484"/>
                </a:lnTo>
                <a:lnTo>
                  <a:pt x="24947" y="37444"/>
                </a:lnTo>
                <a:lnTo>
                  <a:pt x="23042" y="38389"/>
                </a:lnTo>
                <a:lnTo>
                  <a:pt x="20162" y="38389"/>
                </a:lnTo>
                <a:lnTo>
                  <a:pt x="18227" y="37444"/>
                </a:lnTo>
                <a:lnTo>
                  <a:pt x="17282" y="36484"/>
                </a:lnTo>
                <a:lnTo>
                  <a:pt x="15361" y="34564"/>
                </a:lnTo>
                <a:lnTo>
                  <a:pt x="15361" y="0"/>
                </a:ln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lnTo>
                  <a:pt x="4800" y="2880"/>
                </a:lnTo>
                <a:lnTo>
                  <a:pt x="5760" y="2880"/>
                </a:lnTo>
                <a:lnTo>
                  <a:pt x="6720" y="3840"/>
                </a:lnTo>
                <a:lnTo>
                  <a:pt x="6720" y="4800"/>
                </a:lnTo>
                <a:lnTo>
                  <a:pt x="7680" y="6720"/>
                </a:lnTo>
                <a:lnTo>
                  <a:pt x="7680" y="34564"/>
                </a:lnTo>
                <a:lnTo>
                  <a:pt x="8641" y="36484"/>
                </a:lnTo>
                <a:lnTo>
                  <a:pt x="8641" y="38389"/>
                </a:lnTo>
                <a:lnTo>
                  <a:pt x="10561" y="40325"/>
                </a:lnTo>
                <a:lnTo>
                  <a:pt x="11521" y="41285"/>
                </a:lnTo>
                <a:lnTo>
                  <a:pt x="13441" y="43205"/>
                </a:lnTo>
                <a:lnTo>
                  <a:pt x="22082" y="43205"/>
                </a:lnTo>
                <a:lnTo>
                  <a:pt x="24002" y="42230"/>
                </a:lnTo>
                <a:lnTo>
                  <a:pt x="25923" y="41285"/>
                </a:lnTo>
                <a:lnTo>
                  <a:pt x="28788" y="38389"/>
                </a:lnTo>
                <a:lnTo>
                  <a:pt x="32628" y="34564"/>
                </a:lnTo>
                <a:lnTo>
                  <a:pt x="32628" y="43205"/>
                </a:lnTo>
                <a:lnTo>
                  <a:pt x="34564" y="43205"/>
                </a:lnTo>
                <a:lnTo>
                  <a:pt x="47030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9" name="object 589"/>
          <p:cNvSpPr/>
          <p:nvPr/>
        </p:nvSpPr>
        <p:spPr>
          <a:xfrm>
            <a:off x="4239463" y="6906082"/>
            <a:ext cx="29763" cy="63352"/>
          </a:xfrm>
          <a:custGeom>
            <a:avLst/>
            <a:gdLst/>
            <a:ahLst/>
            <a:cxnLst/>
            <a:rect l="l" t="t" r="r" b="b"/>
            <a:pathLst>
              <a:path w="29763" h="63352">
                <a:moveTo>
                  <a:pt x="22082" y="63352"/>
                </a:moveTo>
                <a:lnTo>
                  <a:pt x="22082" y="61432"/>
                </a:lnTo>
                <a:lnTo>
                  <a:pt x="17282" y="61432"/>
                </a:lnTo>
                <a:lnTo>
                  <a:pt x="16322" y="60472"/>
                </a:lnTo>
                <a:lnTo>
                  <a:pt x="15361" y="59527"/>
                </a:lnTo>
                <a:lnTo>
                  <a:pt x="15361" y="12481"/>
                </a:lnTo>
                <a:lnTo>
                  <a:pt x="17282" y="9601"/>
                </a:lnTo>
                <a:lnTo>
                  <a:pt x="19202" y="8641"/>
                </a:lnTo>
                <a:lnTo>
                  <a:pt x="20162" y="7680"/>
                </a:lnTo>
                <a:lnTo>
                  <a:pt x="22082" y="6720"/>
                </a:lnTo>
                <a:lnTo>
                  <a:pt x="27843" y="6720"/>
                </a:lnTo>
                <a:lnTo>
                  <a:pt x="29763" y="7680"/>
                </a:lnTo>
                <a:lnTo>
                  <a:pt x="28803" y="0"/>
                </a:lnTo>
                <a:lnTo>
                  <a:pt x="25923" y="0"/>
                </a:lnTo>
                <a:lnTo>
                  <a:pt x="24002" y="960"/>
                </a:lnTo>
                <a:lnTo>
                  <a:pt x="21122" y="1920"/>
                </a:lnTo>
                <a:lnTo>
                  <a:pt x="19202" y="3840"/>
                </a:lnTo>
                <a:lnTo>
                  <a:pt x="17282" y="6720"/>
                </a:lnTo>
                <a:lnTo>
                  <a:pt x="15361" y="9601"/>
                </a:lnTo>
                <a:lnTo>
                  <a:pt x="15361" y="0"/>
                </a:lnTo>
                <a:lnTo>
                  <a:pt x="13441" y="0"/>
                </a:lnTo>
                <a:lnTo>
                  <a:pt x="0" y="5760"/>
                </a:lnTo>
                <a:lnTo>
                  <a:pt x="960" y="672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8641"/>
                </a:lnTo>
                <a:lnTo>
                  <a:pt x="7680" y="9601"/>
                </a:lnTo>
                <a:lnTo>
                  <a:pt x="7680" y="56631"/>
                </a:lnTo>
                <a:lnTo>
                  <a:pt x="6720" y="58567"/>
                </a:lnTo>
                <a:lnTo>
                  <a:pt x="6720" y="59527"/>
                </a:lnTo>
                <a:lnTo>
                  <a:pt x="5760" y="60472"/>
                </a:lnTo>
                <a:lnTo>
                  <a:pt x="3840" y="61432"/>
                </a:lnTo>
                <a:lnTo>
                  <a:pt x="0" y="61432"/>
                </a:lnTo>
                <a:lnTo>
                  <a:pt x="0" y="63352"/>
                </a:lnTo>
                <a:lnTo>
                  <a:pt x="22082" y="633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0" name="object 590"/>
          <p:cNvSpPr/>
          <p:nvPr/>
        </p:nvSpPr>
        <p:spPr>
          <a:xfrm>
            <a:off x="4254825" y="6906082"/>
            <a:ext cx="28803" cy="44165"/>
          </a:xfrm>
          <a:custGeom>
            <a:avLst/>
            <a:gdLst/>
            <a:ahLst/>
            <a:cxnLst/>
            <a:rect l="l" t="t" r="r" b="b"/>
            <a:pathLst>
              <a:path w="28803" h="44165">
                <a:moveTo>
                  <a:pt x="960" y="42245"/>
                </a:moveTo>
                <a:lnTo>
                  <a:pt x="2880" y="43190"/>
                </a:lnTo>
                <a:lnTo>
                  <a:pt x="3840" y="43190"/>
                </a:lnTo>
                <a:lnTo>
                  <a:pt x="5760" y="44165"/>
                </a:lnTo>
                <a:lnTo>
                  <a:pt x="14401" y="44165"/>
                </a:lnTo>
                <a:lnTo>
                  <a:pt x="19202" y="42245"/>
                </a:lnTo>
                <a:lnTo>
                  <a:pt x="22082" y="38404"/>
                </a:lnTo>
                <a:lnTo>
                  <a:pt x="26883" y="33604"/>
                </a:lnTo>
                <a:lnTo>
                  <a:pt x="28803" y="27843"/>
                </a:lnTo>
                <a:lnTo>
                  <a:pt x="28803" y="14401"/>
                </a:lnTo>
                <a:lnTo>
                  <a:pt x="26883" y="8641"/>
                </a:lnTo>
                <a:lnTo>
                  <a:pt x="24002" y="4800"/>
                </a:lnTo>
                <a:lnTo>
                  <a:pt x="21122" y="1920"/>
                </a:lnTo>
                <a:lnTo>
                  <a:pt x="17282" y="0"/>
                </a:lnTo>
                <a:lnTo>
                  <a:pt x="13441" y="0"/>
                </a:lnTo>
                <a:lnTo>
                  <a:pt x="14401" y="7680"/>
                </a:lnTo>
                <a:lnTo>
                  <a:pt x="16322" y="10561"/>
                </a:lnTo>
                <a:lnTo>
                  <a:pt x="19202" y="13441"/>
                </a:lnTo>
                <a:lnTo>
                  <a:pt x="20162" y="18242"/>
                </a:lnTo>
                <a:lnTo>
                  <a:pt x="20162" y="30723"/>
                </a:lnTo>
                <a:lnTo>
                  <a:pt x="19202" y="35524"/>
                </a:lnTo>
                <a:lnTo>
                  <a:pt x="17282" y="38404"/>
                </a:lnTo>
                <a:lnTo>
                  <a:pt x="15361" y="40325"/>
                </a:lnTo>
                <a:lnTo>
                  <a:pt x="12481" y="42245"/>
                </a:lnTo>
                <a:lnTo>
                  <a:pt x="6720" y="42245"/>
                </a:lnTo>
                <a:lnTo>
                  <a:pt x="4800" y="41285"/>
                </a:lnTo>
                <a:lnTo>
                  <a:pt x="2880" y="40325"/>
                </a:lnTo>
                <a:lnTo>
                  <a:pt x="1920" y="38404"/>
                </a:lnTo>
                <a:lnTo>
                  <a:pt x="0" y="36484"/>
                </a:lnTo>
                <a:lnTo>
                  <a:pt x="0" y="41285"/>
                </a:lnTo>
                <a:lnTo>
                  <a:pt x="960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1" name="object 591"/>
          <p:cNvSpPr/>
          <p:nvPr/>
        </p:nvSpPr>
        <p:spPr>
          <a:xfrm>
            <a:off x="4292269" y="6926244"/>
            <a:ext cx="11521" cy="31683"/>
          </a:xfrm>
          <a:custGeom>
            <a:avLst/>
            <a:gdLst/>
            <a:ahLst/>
            <a:cxnLst/>
            <a:rect l="l" t="t" r="r" b="b"/>
            <a:pathLst>
              <a:path w="11521" h="31683">
                <a:moveTo>
                  <a:pt x="7680" y="11521"/>
                </a:moveTo>
                <a:lnTo>
                  <a:pt x="7680" y="9601"/>
                </a:lnTo>
                <a:lnTo>
                  <a:pt x="8641" y="7680"/>
                </a:lnTo>
                <a:lnTo>
                  <a:pt x="9601" y="6720"/>
                </a:lnTo>
                <a:lnTo>
                  <a:pt x="11521" y="0"/>
                </a:lnTo>
                <a:lnTo>
                  <a:pt x="7680" y="1920"/>
                </a:lnTo>
                <a:lnTo>
                  <a:pt x="7680" y="11521"/>
                </a:lnTo>
                <a:close/>
              </a:path>
              <a:path w="11521" h="31683">
                <a:moveTo>
                  <a:pt x="24002" y="-19202"/>
                </a:moveTo>
                <a:lnTo>
                  <a:pt x="21107" y="-20162"/>
                </a:lnTo>
                <a:lnTo>
                  <a:pt x="12481" y="-20162"/>
                </a:lnTo>
                <a:lnTo>
                  <a:pt x="8641" y="-19202"/>
                </a:lnTo>
                <a:lnTo>
                  <a:pt x="5760" y="-17282"/>
                </a:lnTo>
                <a:lnTo>
                  <a:pt x="2880" y="-14401"/>
                </a:lnTo>
                <a:lnTo>
                  <a:pt x="1920" y="-12481"/>
                </a:lnTo>
                <a:lnTo>
                  <a:pt x="1920" y="-6720"/>
                </a:lnTo>
                <a:lnTo>
                  <a:pt x="2880" y="-6720"/>
                </a:lnTo>
                <a:lnTo>
                  <a:pt x="3840" y="-5760"/>
                </a:lnTo>
                <a:lnTo>
                  <a:pt x="4800" y="-4800"/>
                </a:lnTo>
                <a:lnTo>
                  <a:pt x="6720" y="-4800"/>
                </a:lnTo>
                <a:lnTo>
                  <a:pt x="7680" y="-5760"/>
                </a:lnTo>
                <a:lnTo>
                  <a:pt x="8641" y="-6720"/>
                </a:lnTo>
                <a:lnTo>
                  <a:pt x="9601" y="-7680"/>
                </a:lnTo>
                <a:lnTo>
                  <a:pt x="9601" y="-14401"/>
                </a:lnTo>
                <a:lnTo>
                  <a:pt x="11521" y="-15361"/>
                </a:lnTo>
                <a:lnTo>
                  <a:pt x="12481" y="-17282"/>
                </a:lnTo>
                <a:lnTo>
                  <a:pt x="18242" y="-17282"/>
                </a:lnTo>
                <a:lnTo>
                  <a:pt x="20162" y="-16322"/>
                </a:lnTo>
                <a:lnTo>
                  <a:pt x="21107" y="-15361"/>
                </a:lnTo>
                <a:lnTo>
                  <a:pt x="23042" y="-13441"/>
                </a:lnTo>
                <a:lnTo>
                  <a:pt x="24002" y="-10561"/>
                </a:lnTo>
                <a:lnTo>
                  <a:pt x="24002" y="-4800"/>
                </a:lnTo>
                <a:lnTo>
                  <a:pt x="16322" y="-1920"/>
                </a:lnTo>
                <a:lnTo>
                  <a:pt x="11521" y="0"/>
                </a:lnTo>
                <a:lnTo>
                  <a:pt x="9601" y="6720"/>
                </a:lnTo>
                <a:lnTo>
                  <a:pt x="10561" y="4800"/>
                </a:lnTo>
                <a:lnTo>
                  <a:pt x="12481" y="2880"/>
                </a:lnTo>
                <a:lnTo>
                  <a:pt x="14386" y="1920"/>
                </a:lnTo>
                <a:lnTo>
                  <a:pt x="16322" y="960"/>
                </a:lnTo>
                <a:lnTo>
                  <a:pt x="19202" y="0"/>
                </a:lnTo>
                <a:lnTo>
                  <a:pt x="24002" y="-1920"/>
                </a:lnTo>
                <a:lnTo>
                  <a:pt x="24002" y="14401"/>
                </a:lnTo>
                <a:lnTo>
                  <a:pt x="20162" y="17282"/>
                </a:lnTo>
                <a:lnTo>
                  <a:pt x="16322" y="19187"/>
                </a:lnTo>
                <a:lnTo>
                  <a:pt x="12481" y="19187"/>
                </a:lnTo>
                <a:lnTo>
                  <a:pt x="11521" y="18242"/>
                </a:lnTo>
                <a:lnTo>
                  <a:pt x="9601" y="16322"/>
                </a:lnTo>
                <a:lnTo>
                  <a:pt x="8641" y="15361"/>
                </a:lnTo>
                <a:lnTo>
                  <a:pt x="7680" y="13441"/>
                </a:lnTo>
                <a:lnTo>
                  <a:pt x="7680" y="1920"/>
                </a:lnTo>
                <a:lnTo>
                  <a:pt x="4800" y="3840"/>
                </a:lnTo>
                <a:lnTo>
                  <a:pt x="2880" y="5760"/>
                </a:lnTo>
                <a:lnTo>
                  <a:pt x="1920" y="7680"/>
                </a:lnTo>
                <a:lnTo>
                  <a:pt x="960" y="9601"/>
                </a:lnTo>
                <a:lnTo>
                  <a:pt x="0" y="11521"/>
                </a:lnTo>
                <a:lnTo>
                  <a:pt x="0" y="16322"/>
                </a:lnTo>
                <a:lnTo>
                  <a:pt x="960" y="19187"/>
                </a:lnTo>
                <a:lnTo>
                  <a:pt x="2880" y="21122"/>
                </a:lnTo>
                <a:lnTo>
                  <a:pt x="4800" y="23027"/>
                </a:lnTo>
                <a:lnTo>
                  <a:pt x="7680" y="24002"/>
                </a:lnTo>
                <a:lnTo>
                  <a:pt x="13441" y="24002"/>
                </a:lnTo>
                <a:lnTo>
                  <a:pt x="15361" y="23027"/>
                </a:lnTo>
                <a:lnTo>
                  <a:pt x="16322" y="22082"/>
                </a:lnTo>
                <a:lnTo>
                  <a:pt x="19202" y="20162"/>
                </a:lnTo>
                <a:lnTo>
                  <a:pt x="24002" y="17282"/>
                </a:lnTo>
                <a:lnTo>
                  <a:pt x="24002" y="21122"/>
                </a:lnTo>
                <a:lnTo>
                  <a:pt x="24947" y="22082"/>
                </a:lnTo>
                <a:lnTo>
                  <a:pt x="25923" y="23027"/>
                </a:lnTo>
                <a:lnTo>
                  <a:pt x="26883" y="24002"/>
                </a:lnTo>
                <a:lnTo>
                  <a:pt x="31668" y="24002"/>
                </a:lnTo>
                <a:lnTo>
                  <a:pt x="34564" y="22082"/>
                </a:lnTo>
                <a:lnTo>
                  <a:pt x="38389" y="17282"/>
                </a:lnTo>
                <a:lnTo>
                  <a:pt x="38389" y="14401"/>
                </a:lnTo>
                <a:lnTo>
                  <a:pt x="36469" y="16322"/>
                </a:lnTo>
                <a:lnTo>
                  <a:pt x="35509" y="17282"/>
                </a:lnTo>
                <a:lnTo>
                  <a:pt x="34564" y="18242"/>
                </a:lnTo>
                <a:lnTo>
                  <a:pt x="31668" y="18242"/>
                </a:lnTo>
                <a:lnTo>
                  <a:pt x="31668" y="16322"/>
                </a:lnTo>
                <a:lnTo>
                  <a:pt x="30723" y="15361"/>
                </a:lnTo>
                <a:lnTo>
                  <a:pt x="30723" y="-13441"/>
                </a:lnTo>
                <a:lnTo>
                  <a:pt x="29763" y="-15361"/>
                </a:lnTo>
                <a:lnTo>
                  <a:pt x="27828" y="-17282"/>
                </a:lnTo>
                <a:lnTo>
                  <a:pt x="25923" y="-18242"/>
                </a:lnTo>
                <a:lnTo>
                  <a:pt x="24002" y="-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2" name="object 592"/>
          <p:cNvSpPr/>
          <p:nvPr/>
        </p:nvSpPr>
        <p:spPr>
          <a:xfrm>
            <a:off x="4329714" y="6893600"/>
            <a:ext cx="25908" cy="56647"/>
          </a:xfrm>
          <a:custGeom>
            <a:avLst/>
            <a:gdLst/>
            <a:ahLst/>
            <a:cxnLst/>
            <a:rect l="l" t="t" r="r" b="b"/>
            <a:pathLst>
              <a:path w="25908" h="56647">
                <a:moveTo>
                  <a:pt x="11506" y="2880"/>
                </a:moveTo>
                <a:lnTo>
                  <a:pt x="10546" y="4800"/>
                </a:lnTo>
                <a:lnTo>
                  <a:pt x="10546" y="6720"/>
                </a:lnTo>
                <a:lnTo>
                  <a:pt x="8625" y="8641"/>
                </a:lnTo>
                <a:lnTo>
                  <a:pt x="7665" y="10561"/>
                </a:lnTo>
                <a:lnTo>
                  <a:pt x="5745" y="12481"/>
                </a:lnTo>
                <a:lnTo>
                  <a:pt x="3840" y="13441"/>
                </a:lnTo>
                <a:lnTo>
                  <a:pt x="1904" y="14401"/>
                </a:lnTo>
                <a:lnTo>
                  <a:pt x="0" y="15361"/>
                </a:lnTo>
                <a:lnTo>
                  <a:pt x="0" y="17282"/>
                </a:lnTo>
                <a:lnTo>
                  <a:pt x="6705" y="17282"/>
                </a:lnTo>
                <a:lnTo>
                  <a:pt x="6705" y="48005"/>
                </a:lnTo>
                <a:lnTo>
                  <a:pt x="7665" y="50886"/>
                </a:lnTo>
                <a:lnTo>
                  <a:pt x="7665" y="51831"/>
                </a:lnTo>
                <a:lnTo>
                  <a:pt x="8625" y="53766"/>
                </a:lnTo>
                <a:lnTo>
                  <a:pt x="9585" y="54726"/>
                </a:lnTo>
                <a:lnTo>
                  <a:pt x="11506" y="55671"/>
                </a:lnTo>
                <a:lnTo>
                  <a:pt x="12466" y="55671"/>
                </a:lnTo>
                <a:lnTo>
                  <a:pt x="13426" y="56647"/>
                </a:lnTo>
                <a:lnTo>
                  <a:pt x="17266" y="56647"/>
                </a:lnTo>
                <a:lnTo>
                  <a:pt x="19187" y="55671"/>
                </a:lnTo>
                <a:lnTo>
                  <a:pt x="21107" y="54726"/>
                </a:lnTo>
                <a:lnTo>
                  <a:pt x="23027" y="52806"/>
                </a:lnTo>
                <a:lnTo>
                  <a:pt x="24947" y="50886"/>
                </a:lnTo>
                <a:lnTo>
                  <a:pt x="25908" y="47045"/>
                </a:lnTo>
                <a:lnTo>
                  <a:pt x="23987" y="47045"/>
                </a:lnTo>
                <a:lnTo>
                  <a:pt x="23027" y="48966"/>
                </a:lnTo>
                <a:lnTo>
                  <a:pt x="23027" y="49926"/>
                </a:lnTo>
                <a:lnTo>
                  <a:pt x="22067" y="49926"/>
                </a:lnTo>
                <a:lnTo>
                  <a:pt x="21107" y="50886"/>
                </a:lnTo>
                <a:lnTo>
                  <a:pt x="16306" y="50886"/>
                </a:lnTo>
                <a:lnTo>
                  <a:pt x="15346" y="49926"/>
                </a:lnTo>
                <a:lnTo>
                  <a:pt x="15346" y="48966"/>
                </a:lnTo>
                <a:lnTo>
                  <a:pt x="14386" y="47045"/>
                </a:lnTo>
                <a:lnTo>
                  <a:pt x="14386" y="17282"/>
                </a:lnTo>
                <a:lnTo>
                  <a:pt x="24947" y="17282"/>
                </a:lnTo>
                <a:lnTo>
                  <a:pt x="24947" y="13441"/>
                </a:lnTo>
                <a:lnTo>
                  <a:pt x="14386" y="13441"/>
                </a:lnTo>
                <a:lnTo>
                  <a:pt x="14386" y="0"/>
                </a:lnTo>
                <a:lnTo>
                  <a:pt x="13426" y="0"/>
                </a:lnTo>
                <a:lnTo>
                  <a:pt x="11506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3" name="object 593"/>
          <p:cNvSpPr/>
          <p:nvPr/>
        </p:nvSpPr>
        <p:spPr>
          <a:xfrm>
            <a:off x="4359462" y="6906082"/>
            <a:ext cx="21122" cy="43190"/>
          </a:xfrm>
          <a:custGeom>
            <a:avLst/>
            <a:gdLst/>
            <a:ahLst/>
            <a:cxnLst/>
            <a:rect l="l" t="t" r="r" b="b"/>
            <a:pathLst>
              <a:path w="21122" h="43190">
                <a:moveTo>
                  <a:pt x="12481" y="0"/>
                </a:moveTo>
                <a:lnTo>
                  <a:pt x="0" y="4800"/>
                </a:lnTo>
                <a:lnTo>
                  <a:pt x="0" y="6720"/>
                </a:lnTo>
                <a:lnTo>
                  <a:pt x="1920" y="6720"/>
                </a:lnTo>
                <a:lnTo>
                  <a:pt x="2880" y="5760"/>
                </a:lnTo>
                <a:lnTo>
                  <a:pt x="384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8641"/>
                </a:lnTo>
                <a:lnTo>
                  <a:pt x="6720" y="38404"/>
                </a:lnTo>
                <a:lnTo>
                  <a:pt x="5760" y="39349"/>
                </a:lnTo>
                <a:lnTo>
                  <a:pt x="5760" y="40325"/>
                </a:lnTo>
                <a:lnTo>
                  <a:pt x="4800" y="40325"/>
                </a:lnTo>
                <a:lnTo>
                  <a:pt x="4800" y="41285"/>
                </a:lnTo>
                <a:lnTo>
                  <a:pt x="0" y="41285"/>
                </a:lnTo>
                <a:lnTo>
                  <a:pt x="0" y="43190"/>
                </a:lnTo>
                <a:lnTo>
                  <a:pt x="21122" y="43190"/>
                </a:lnTo>
                <a:lnTo>
                  <a:pt x="21122" y="41285"/>
                </a:lnTo>
                <a:lnTo>
                  <a:pt x="16322" y="41285"/>
                </a:lnTo>
                <a:lnTo>
                  <a:pt x="15361" y="40325"/>
                </a:lnTo>
                <a:lnTo>
                  <a:pt x="14401" y="39349"/>
                </a:lnTo>
                <a:lnTo>
                  <a:pt x="14401" y="0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4" name="object 594"/>
          <p:cNvSpPr/>
          <p:nvPr/>
        </p:nvSpPr>
        <p:spPr>
          <a:xfrm>
            <a:off x="4365223" y="6883999"/>
            <a:ext cx="9601" cy="9601"/>
          </a:xfrm>
          <a:custGeom>
            <a:avLst/>
            <a:gdLst/>
            <a:ahLst/>
            <a:cxnLst/>
            <a:rect l="l" t="t" r="r" b="b"/>
            <a:pathLst>
              <a:path w="9601" h="9601">
                <a:moveTo>
                  <a:pt x="9601" y="4800"/>
                </a:moveTo>
                <a:lnTo>
                  <a:pt x="9601" y="3840"/>
                </a:lnTo>
                <a:lnTo>
                  <a:pt x="8641" y="1920"/>
                </a:lnTo>
                <a:lnTo>
                  <a:pt x="7680" y="1920"/>
                </a:lnTo>
                <a:lnTo>
                  <a:pt x="6720" y="960"/>
                </a:lnTo>
                <a:lnTo>
                  <a:pt x="5760" y="0"/>
                </a:lnTo>
                <a:lnTo>
                  <a:pt x="384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5760"/>
                </a:lnTo>
                <a:lnTo>
                  <a:pt x="960" y="6720"/>
                </a:lnTo>
                <a:lnTo>
                  <a:pt x="960" y="7680"/>
                </a:lnTo>
                <a:lnTo>
                  <a:pt x="1920" y="8641"/>
                </a:lnTo>
                <a:lnTo>
                  <a:pt x="3840" y="9601"/>
                </a:lnTo>
                <a:lnTo>
                  <a:pt x="5760" y="9601"/>
                </a:lnTo>
                <a:lnTo>
                  <a:pt x="6720" y="8641"/>
                </a:lnTo>
                <a:lnTo>
                  <a:pt x="7680" y="7680"/>
                </a:lnTo>
                <a:lnTo>
                  <a:pt x="8641" y="6720"/>
                </a:lnTo>
                <a:lnTo>
                  <a:pt x="9601" y="5760"/>
                </a:lnTo>
                <a:lnTo>
                  <a:pt x="960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5" name="object 595"/>
          <p:cNvSpPr/>
          <p:nvPr/>
        </p:nvSpPr>
        <p:spPr>
          <a:xfrm>
            <a:off x="4393067" y="6906082"/>
            <a:ext cx="33588" cy="41285"/>
          </a:xfrm>
          <a:custGeom>
            <a:avLst/>
            <a:gdLst/>
            <a:ahLst/>
            <a:cxnLst/>
            <a:rect l="l" t="t" r="r" b="b"/>
            <a:pathLst>
              <a:path w="33588" h="41285">
                <a:moveTo>
                  <a:pt x="26883" y="39349"/>
                </a:moveTo>
                <a:lnTo>
                  <a:pt x="28788" y="36484"/>
                </a:lnTo>
                <a:lnTo>
                  <a:pt x="30723" y="32644"/>
                </a:lnTo>
                <a:lnTo>
                  <a:pt x="32628" y="28803"/>
                </a:lnTo>
                <a:lnTo>
                  <a:pt x="33588" y="24963"/>
                </a:lnTo>
                <a:lnTo>
                  <a:pt x="33588" y="16322"/>
                </a:lnTo>
                <a:lnTo>
                  <a:pt x="31683" y="11521"/>
                </a:lnTo>
                <a:lnTo>
                  <a:pt x="28788" y="7680"/>
                </a:lnTo>
                <a:lnTo>
                  <a:pt x="24947" y="2880"/>
                </a:lnTo>
                <a:lnTo>
                  <a:pt x="20162" y="0"/>
                </a:lnTo>
                <a:lnTo>
                  <a:pt x="9601" y="0"/>
                </a:lnTo>
                <a:lnTo>
                  <a:pt x="6720" y="960"/>
                </a:lnTo>
                <a:lnTo>
                  <a:pt x="3840" y="2880"/>
                </a:lnTo>
                <a:lnTo>
                  <a:pt x="0" y="4800"/>
                </a:lnTo>
                <a:lnTo>
                  <a:pt x="1920" y="11521"/>
                </a:lnTo>
                <a:lnTo>
                  <a:pt x="2880" y="9601"/>
                </a:lnTo>
                <a:lnTo>
                  <a:pt x="3840" y="6720"/>
                </a:lnTo>
                <a:lnTo>
                  <a:pt x="5760" y="5760"/>
                </a:lnTo>
                <a:lnTo>
                  <a:pt x="6720" y="4800"/>
                </a:lnTo>
                <a:lnTo>
                  <a:pt x="8641" y="3840"/>
                </a:lnTo>
                <a:lnTo>
                  <a:pt x="10561" y="2880"/>
                </a:lnTo>
                <a:lnTo>
                  <a:pt x="15346" y="2880"/>
                </a:lnTo>
                <a:lnTo>
                  <a:pt x="18227" y="4800"/>
                </a:lnTo>
                <a:lnTo>
                  <a:pt x="20162" y="7680"/>
                </a:lnTo>
                <a:lnTo>
                  <a:pt x="24002" y="11521"/>
                </a:lnTo>
                <a:lnTo>
                  <a:pt x="24947" y="17282"/>
                </a:lnTo>
                <a:lnTo>
                  <a:pt x="24947" y="30723"/>
                </a:lnTo>
                <a:lnTo>
                  <a:pt x="24002" y="35524"/>
                </a:lnTo>
                <a:lnTo>
                  <a:pt x="22067" y="37444"/>
                </a:lnTo>
                <a:lnTo>
                  <a:pt x="23042" y="41285"/>
                </a:lnTo>
                <a:lnTo>
                  <a:pt x="26883" y="39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6" name="object 596"/>
          <p:cNvSpPr/>
          <p:nvPr/>
        </p:nvSpPr>
        <p:spPr>
          <a:xfrm>
            <a:off x="4386346" y="6910882"/>
            <a:ext cx="29763" cy="39364"/>
          </a:xfrm>
          <a:custGeom>
            <a:avLst/>
            <a:gdLst/>
            <a:ahLst/>
            <a:cxnLst/>
            <a:rect l="l" t="t" r="r" b="b"/>
            <a:pathLst>
              <a:path w="29763" h="39364">
                <a:moveTo>
                  <a:pt x="17282" y="36484"/>
                </a:moveTo>
                <a:lnTo>
                  <a:pt x="14401" y="34549"/>
                </a:lnTo>
                <a:lnTo>
                  <a:pt x="11521" y="29763"/>
                </a:lnTo>
                <a:lnTo>
                  <a:pt x="9601" y="25923"/>
                </a:lnTo>
                <a:lnTo>
                  <a:pt x="8641" y="20162"/>
                </a:lnTo>
                <a:lnTo>
                  <a:pt x="8641" y="6720"/>
                </a:lnTo>
                <a:lnTo>
                  <a:pt x="6720" y="0"/>
                </a:lnTo>
                <a:lnTo>
                  <a:pt x="4800" y="2880"/>
                </a:lnTo>
                <a:lnTo>
                  <a:pt x="2880" y="6720"/>
                </a:lnTo>
                <a:lnTo>
                  <a:pt x="960" y="10561"/>
                </a:lnTo>
                <a:lnTo>
                  <a:pt x="0" y="14401"/>
                </a:lnTo>
                <a:lnTo>
                  <a:pt x="0" y="23042"/>
                </a:lnTo>
                <a:lnTo>
                  <a:pt x="960" y="27843"/>
                </a:lnTo>
                <a:lnTo>
                  <a:pt x="4800" y="32644"/>
                </a:lnTo>
                <a:lnTo>
                  <a:pt x="8641" y="37444"/>
                </a:lnTo>
                <a:lnTo>
                  <a:pt x="13441" y="39364"/>
                </a:lnTo>
                <a:lnTo>
                  <a:pt x="24002" y="39364"/>
                </a:lnTo>
                <a:lnTo>
                  <a:pt x="26883" y="38389"/>
                </a:lnTo>
                <a:lnTo>
                  <a:pt x="29763" y="36484"/>
                </a:lnTo>
                <a:lnTo>
                  <a:pt x="28788" y="32644"/>
                </a:lnTo>
                <a:lnTo>
                  <a:pt x="26883" y="35524"/>
                </a:lnTo>
                <a:lnTo>
                  <a:pt x="24947" y="36484"/>
                </a:lnTo>
                <a:lnTo>
                  <a:pt x="17282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7" name="object 597"/>
          <p:cNvSpPr/>
          <p:nvPr/>
        </p:nvSpPr>
        <p:spPr>
          <a:xfrm>
            <a:off x="4432416" y="6906082"/>
            <a:ext cx="46085" cy="43190"/>
          </a:xfrm>
          <a:custGeom>
            <a:avLst/>
            <a:gdLst/>
            <a:ahLst/>
            <a:cxnLst/>
            <a:rect l="l" t="t" r="r" b="b"/>
            <a:pathLst>
              <a:path w="46085" h="43190">
                <a:moveTo>
                  <a:pt x="46085" y="43190"/>
                </a:moveTo>
                <a:lnTo>
                  <a:pt x="46085" y="41285"/>
                </a:lnTo>
                <a:lnTo>
                  <a:pt x="42245" y="41285"/>
                </a:lnTo>
                <a:lnTo>
                  <a:pt x="41285" y="40325"/>
                </a:lnTo>
                <a:lnTo>
                  <a:pt x="40325" y="39349"/>
                </a:lnTo>
                <a:lnTo>
                  <a:pt x="40325" y="12481"/>
                </a:lnTo>
                <a:lnTo>
                  <a:pt x="39364" y="9601"/>
                </a:lnTo>
                <a:lnTo>
                  <a:pt x="39364" y="7680"/>
                </a:lnTo>
                <a:lnTo>
                  <a:pt x="38404" y="4800"/>
                </a:lnTo>
                <a:lnTo>
                  <a:pt x="36484" y="2880"/>
                </a:lnTo>
                <a:lnTo>
                  <a:pt x="34564" y="1920"/>
                </a:lnTo>
                <a:lnTo>
                  <a:pt x="33604" y="960"/>
                </a:lnTo>
                <a:lnTo>
                  <a:pt x="31683" y="0"/>
                </a:lnTo>
                <a:lnTo>
                  <a:pt x="24963" y="0"/>
                </a:lnTo>
                <a:lnTo>
                  <a:pt x="20162" y="2880"/>
                </a:lnTo>
                <a:lnTo>
                  <a:pt x="15361" y="8641"/>
                </a:lnTo>
                <a:lnTo>
                  <a:pt x="15361" y="0"/>
                </a:lnTo>
                <a:lnTo>
                  <a:pt x="13441" y="0"/>
                </a:lnTo>
                <a:lnTo>
                  <a:pt x="0" y="4800"/>
                </a:lnTo>
                <a:lnTo>
                  <a:pt x="960" y="6720"/>
                </a:lnTo>
                <a:lnTo>
                  <a:pt x="1920" y="6720"/>
                </a:lnTo>
                <a:lnTo>
                  <a:pt x="288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6720" y="6720"/>
                </a:lnTo>
                <a:lnTo>
                  <a:pt x="6720" y="8641"/>
                </a:lnTo>
                <a:lnTo>
                  <a:pt x="7680" y="10561"/>
                </a:lnTo>
                <a:lnTo>
                  <a:pt x="7680" y="36484"/>
                </a:lnTo>
                <a:lnTo>
                  <a:pt x="6720" y="39349"/>
                </a:lnTo>
                <a:lnTo>
                  <a:pt x="6720" y="40325"/>
                </a:lnTo>
                <a:lnTo>
                  <a:pt x="5760" y="41285"/>
                </a:lnTo>
                <a:lnTo>
                  <a:pt x="960" y="41285"/>
                </a:lnTo>
                <a:lnTo>
                  <a:pt x="960" y="43190"/>
                </a:lnTo>
                <a:lnTo>
                  <a:pt x="22082" y="43190"/>
                </a:lnTo>
                <a:lnTo>
                  <a:pt x="22082" y="41285"/>
                </a:lnTo>
                <a:lnTo>
                  <a:pt x="17282" y="41285"/>
                </a:lnTo>
                <a:lnTo>
                  <a:pt x="16322" y="40325"/>
                </a:lnTo>
                <a:lnTo>
                  <a:pt x="15361" y="39349"/>
                </a:lnTo>
                <a:lnTo>
                  <a:pt x="15361" y="11521"/>
                </a:lnTo>
                <a:lnTo>
                  <a:pt x="18242" y="7680"/>
                </a:lnTo>
                <a:lnTo>
                  <a:pt x="22082" y="5760"/>
                </a:lnTo>
                <a:lnTo>
                  <a:pt x="27843" y="5760"/>
                </a:lnTo>
                <a:lnTo>
                  <a:pt x="29763" y="6720"/>
                </a:lnTo>
                <a:lnTo>
                  <a:pt x="30723" y="8641"/>
                </a:lnTo>
                <a:lnTo>
                  <a:pt x="31683" y="9601"/>
                </a:lnTo>
                <a:lnTo>
                  <a:pt x="32644" y="12481"/>
                </a:lnTo>
                <a:lnTo>
                  <a:pt x="32644" y="38404"/>
                </a:lnTo>
                <a:lnTo>
                  <a:pt x="31683" y="39349"/>
                </a:lnTo>
                <a:lnTo>
                  <a:pt x="31683" y="40325"/>
                </a:lnTo>
                <a:lnTo>
                  <a:pt x="30723" y="41285"/>
                </a:lnTo>
                <a:lnTo>
                  <a:pt x="25923" y="41285"/>
                </a:lnTo>
                <a:lnTo>
                  <a:pt x="25923" y="43190"/>
                </a:lnTo>
                <a:lnTo>
                  <a:pt x="46085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8" name="object 598"/>
          <p:cNvSpPr/>
          <p:nvPr/>
        </p:nvSpPr>
        <p:spPr>
          <a:xfrm>
            <a:off x="5158160" y="6667058"/>
            <a:ext cx="211195" cy="150708"/>
          </a:xfrm>
          <a:custGeom>
            <a:avLst/>
            <a:gdLst/>
            <a:ahLst/>
            <a:cxnLst/>
            <a:rect l="l" t="t" r="r" b="b"/>
            <a:pathLst>
              <a:path w="211195" h="150708">
                <a:moveTo>
                  <a:pt x="199674" y="72953"/>
                </a:moveTo>
                <a:lnTo>
                  <a:pt x="198714" y="72953"/>
                </a:lnTo>
                <a:lnTo>
                  <a:pt x="197754" y="71993"/>
                </a:lnTo>
                <a:lnTo>
                  <a:pt x="14401" y="71993"/>
                </a:lnTo>
                <a:lnTo>
                  <a:pt x="14401" y="71033"/>
                </a:lnTo>
                <a:lnTo>
                  <a:pt x="11521" y="65272"/>
                </a:lnTo>
                <a:lnTo>
                  <a:pt x="10561" y="63352"/>
                </a:lnTo>
                <a:lnTo>
                  <a:pt x="9601" y="56631"/>
                </a:lnTo>
                <a:lnTo>
                  <a:pt x="8641" y="52791"/>
                </a:lnTo>
                <a:lnTo>
                  <a:pt x="7680" y="47030"/>
                </a:lnTo>
                <a:lnTo>
                  <a:pt x="7006" y="40574"/>
                </a:lnTo>
                <a:lnTo>
                  <a:pt x="5741" y="27963"/>
                </a:lnTo>
                <a:lnTo>
                  <a:pt x="5760" y="15361"/>
                </a:lnTo>
                <a:lnTo>
                  <a:pt x="4800" y="7680"/>
                </a:lnTo>
                <a:lnTo>
                  <a:pt x="4800" y="0"/>
                </a:lnTo>
                <a:lnTo>
                  <a:pt x="0" y="0"/>
                </a:lnTo>
                <a:lnTo>
                  <a:pt x="0" y="7680"/>
                </a:lnTo>
                <a:lnTo>
                  <a:pt x="108" y="9980"/>
                </a:lnTo>
                <a:lnTo>
                  <a:pt x="744" y="22582"/>
                </a:lnTo>
                <a:lnTo>
                  <a:pt x="1723" y="35962"/>
                </a:lnTo>
                <a:lnTo>
                  <a:pt x="3334" y="49339"/>
                </a:lnTo>
                <a:lnTo>
                  <a:pt x="5864" y="61929"/>
                </a:lnTo>
                <a:lnTo>
                  <a:pt x="9601" y="72953"/>
                </a:lnTo>
                <a:lnTo>
                  <a:pt x="11521" y="74874"/>
                </a:lnTo>
                <a:lnTo>
                  <a:pt x="12481" y="75834"/>
                </a:lnTo>
                <a:lnTo>
                  <a:pt x="13441" y="75834"/>
                </a:lnTo>
                <a:lnTo>
                  <a:pt x="13441" y="76794"/>
                </a:lnTo>
                <a:lnTo>
                  <a:pt x="196794" y="76794"/>
                </a:lnTo>
                <a:lnTo>
                  <a:pt x="197325" y="77586"/>
                </a:lnTo>
                <a:lnTo>
                  <a:pt x="201048" y="87404"/>
                </a:lnTo>
                <a:lnTo>
                  <a:pt x="203645" y="101196"/>
                </a:lnTo>
                <a:lnTo>
                  <a:pt x="205287" y="116431"/>
                </a:lnTo>
                <a:lnTo>
                  <a:pt x="206146" y="130578"/>
                </a:lnTo>
                <a:lnTo>
                  <a:pt x="206395" y="141107"/>
                </a:lnTo>
                <a:lnTo>
                  <a:pt x="206395" y="149748"/>
                </a:lnTo>
                <a:lnTo>
                  <a:pt x="207355" y="150708"/>
                </a:lnTo>
                <a:lnTo>
                  <a:pt x="210235" y="150708"/>
                </a:lnTo>
                <a:lnTo>
                  <a:pt x="211195" y="149748"/>
                </a:lnTo>
                <a:lnTo>
                  <a:pt x="211195" y="147827"/>
                </a:lnTo>
                <a:lnTo>
                  <a:pt x="206395" y="133426"/>
                </a:lnTo>
                <a:lnTo>
                  <a:pt x="207307" y="120302"/>
                </a:lnTo>
                <a:lnTo>
                  <a:pt x="208526" y="107955"/>
                </a:lnTo>
                <a:lnTo>
                  <a:pt x="208891" y="105504"/>
                </a:lnTo>
                <a:lnTo>
                  <a:pt x="208315" y="100782"/>
                </a:lnTo>
                <a:lnTo>
                  <a:pt x="207355" y="95036"/>
                </a:lnTo>
                <a:lnTo>
                  <a:pt x="206395" y="91196"/>
                </a:lnTo>
                <a:lnTo>
                  <a:pt x="205435" y="86380"/>
                </a:lnTo>
                <a:lnTo>
                  <a:pt x="204475" y="82539"/>
                </a:lnTo>
                <a:lnTo>
                  <a:pt x="203514" y="78714"/>
                </a:lnTo>
                <a:lnTo>
                  <a:pt x="202554" y="76794"/>
                </a:lnTo>
                <a:lnTo>
                  <a:pt x="201594" y="75834"/>
                </a:lnTo>
                <a:lnTo>
                  <a:pt x="200634" y="74874"/>
                </a:lnTo>
                <a:lnTo>
                  <a:pt x="200634" y="73913"/>
                </a:lnTo>
                <a:lnTo>
                  <a:pt x="199674" y="73913"/>
                </a:lnTo>
                <a:lnTo>
                  <a:pt x="199674" y="729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9" name="object 599"/>
          <p:cNvSpPr/>
          <p:nvPr/>
        </p:nvSpPr>
        <p:spPr>
          <a:xfrm>
            <a:off x="5364556" y="6667058"/>
            <a:ext cx="211195" cy="147827"/>
          </a:xfrm>
          <a:custGeom>
            <a:avLst/>
            <a:gdLst/>
            <a:ahLst/>
            <a:cxnLst/>
            <a:rect l="l" t="t" r="r" b="b"/>
            <a:pathLst>
              <a:path w="211195" h="147827">
                <a:moveTo>
                  <a:pt x="211195" y="0"/>
                </a:moveTo>
                <a:lnTo>
                  <a:pt x="206395" y="0"/>
                </a:lnTo>
                <a:lnTo>
                  <a:pt x="206395" y="8038"/>
                </a:lnTo>
                <a:lnTo>
                  <a:pt x="206127" y="19683"/>
                </a:lnTo>
                <a:lnTo>
                  <a:pt x="205264" y="33025"/>
                </a:lnTo>
                <a:lnTo>
                  <a:pt x="203671" y="46844"/>
                </a:lnTo>
                <a:lnTo>
                  <a:pt x="201213" y="59920"/>
                </a:lnTo>
                <a:lnTo>
                  <a:pt x="197754" y="71033"/>
                </a:lnTo>
                <a:lnTo>
                  <a:pt x="196794" y="71033"/>
                </a:lnTo>
                <a:lnTo>
                  <a:pt x="195834" y="71993"/>
                </a:lnTo>
                <a:lnTo>
                  <a:pt x="13441" y="71993"/>
                </a:lnTo>
                <a:lnTo>
                  <a:pt x="12481" y="72953"/>
                </a:lnTo>
                <a:lnTo>
                  <a:pt x="8641" y="75834"/>
                </a:lnTo>
                <a:lnTo>
                  <a:pt x="8641" y="78714"/>
                </a:lnTo>
                <a:lnTo>
                  <a:pt x="6720" y="82539"/>
                </a:lnTo>
                <a:lnTo>
                  <a:pt x="5760" y="86380"/>
                </a:lnTo>
                <a:lnTo>
                  <a:pt x="4800" y="91196"/>
                </a:lnTo>
                <a:lnTo>
                  <a:pt x="4265" y="126175"/>
                </a:lnTo>
                <a:lnTo>
                  <a:pt x="3455" y="113381"/>
                </a:lnTo>
                <a:lnTo>
                  <a:pt x="3965" y="95614"/>
                </a:lnTo>
                <a:lnTo>
                  <a:pt x="2495" y="105504"/>
                </a:lnTo>
                <a:lnTo>
                  <a:pt x="2131" y="107955"/>
                </a:lnTo>
                <a:lnTo>
                  <a:pt x="911" y="120302"/>
                </a:lnTo>
                <a:lnTo>
                  <a:pt x="0" y="133426"/>
                </a:lnTo>
                <a:lnTo>
                  <a:pt x="4800" y="147827"/>
                </a:lnTo>
                <a:lnTo>
                  <a:pt x="4800" y="133426"/>
                </a:lnTo>
                <a:lnTo>
                  <a:pt x="5564" y="121259"/>
                </a:lnTo>
                <a:lnTo>
                  <a:pt x="6561" y="108624"/>
                </a:lnTo>
                <a:lnTo>
                  <a:pt x="8641" y="95996"/>
                </a:lnTo>
                <a:lnTo>
                  <a:pt x="8641" y="92156"/>
                </a:lnTo>
                <a:lnTo>
                  <a:pt x="10561" y="87355"/>
                </a:lnTo>
                <a:lnTo>
                  <a:pt x="10561" y="85435"/>
                </a:lnTo>
                <a:lnTo>
                  <a:pt x="12481" y="78714"/>
                </a:lnTo>
                <a:lnTo>
                  <a:pt x="13441" y="77754"/>
                </a:lnTo>
                <a:lnTo>
                  <a:pt x="14401" y="76794"/>
                </a:lnTo>
                <a:lnTo>
                  <a:pt x="197754" y="76794"/>
                </a:lnTo>
                <a:lnTo>
                  <a:pt x="196794" y="71993"/>
                </a:lnTo>
                <a:lnTo>
                  <a:pt x="197754" y="76794"/>
                </a:lnTo>
                <a:lnTo>
                  <a:pt x="198714" y="75834"/>
                </a:lnTo>
                <a:lnTo>
                  <a:pt x="201594" y="72953"/>
                </a:lnTo>
                <a:lnTo>
                  <a:pt x="205909" y="59456"/>
                </a:lnTo>
                <a:lnTo>
                  <a:pt x="208238" y="46472"/>
                </a:lnTo>
                <a:lnTo>
                  <a:pt x="209703" y="32911"/>
                </a:lnTo>
                <a:lnTo>
                  <a:pt x="210593" y="19679"/>
                </a:lnTo>
                <a:lnTo>
                  <a:pt x="211195" y="7680"/>
                </a:lnTo>
                <a:lnTo>
                  <a:pt x="21119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0" name="object 600"/>
          <p:cNvSpPr/>
          <p:nvPr/>
        </p:nvSpPr>
        <p:spPr>
          <a:xfrm>
            <a:off x="5368011" y="6758254"/>
            <a:ext cx="1345" cy="34979"/>
          </a:xfrm>
          <a:custGeom>
            <a:avLst/>
            <a:gdLst/>
            <a:ahLst/>
            <a:cxnLst/>
            <a:rect l="l" t="t" r="r" b="b"/>
            <a:pathLst>
              <a:path w="1345" h="34979">
                <a:moveTo>
                  <a:pt x="510" y="4417"/>
                </a:moveTo>
                <a:lnTo>
                  <a:pt x="0" y="22185"/>
                </a:lnTo>
                <a:lnTo>
                  <a:pt x="810" y="34979"/>
                </a:lnTo>
                <a:lnTo>
                  <a:pt x="1345" y="0"/>
                </a:lnTo>
                <a:lnTo>
                  <a:pt x="510" y="44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1" name="object 601"/>
          <p:cNvSpPr/>
          <p:nvPr/>
        </p:nvSpPr>
        <p:spPr>
          <a:xfrm>
            <a:off x="5122636" y="6848490"/>
            <a:ext cx="492465" cy="130545"/>
          </a:xfrm>
          <a:custGeom>
            <a:avLst/>
            <a:gdLst/>
            <a:ahLst/>
            <a:cxnLst/>
            <a:rect l="l" t="t" r="r" b="b"/>
            <a:pathLst>
              <a:path w="492465" h="130545">
                <a:moveTo>
                  <a:pt x="0" y="123840"/>
                </a:moveTo>
                <a:lnTo>
                  <a:pt x="0" y="126705"/>
                </a:lnTo>
                <a:lnTo>
                  <a:pt x="2880" y="130545"/>
                </a:lnTo>
                <a:lnTo>
                  <a:pt x="485744" y="130545"/>
                </a:lnTo>
                <a:lnTo>
                  <a:pt x="13441" y="123840"/>
                </a:lnTo>
                <a:lnTo>
                  <a:pt x="13441" y="14386"/>
                </a:lnTo>
                <a:lnTo>
                  <a:pt x="485744" y="14386"/>
                </a:lnTo>
                <a:lnTo>
                  <a:pt x="490545" y="130545"/>
                </a:lnTo>
                <a:lnTo>
                  <a:pt x="492465" y="126705"/>
                </a:lnTo>
                <a:lnTo>
                  <a:pt x="492465" y="2865"/>
                </a:lnTo>
                <a:lnTo>
                  <a:pt x="490545" y="0"/>
                </a:lnTo>
                <a:lnTo>
                  <a:pt x="485744" y="0"/>
                </a:lnTo>
                <a:lnTo>
                  <a:pt x="479999" y="7680"/>
                </a:lnTo>
                <a:lnTo>
                  <a:pt x="13441" y="7680"/>
                </a:lnTo>
                <a:lnTo>
                  <a:pt x="6720" y="14386"/>
                </a:lnTo>
                <a:lnTo>
                  <a:pt x="6720" y="117119"/>
                </a:lnTo>
                <a:lnTo>
                  <a:pt x="6720" y="0"/>
                </a:lnTo>
                <a:lnTo>
                  <a:pt x="2880" y="0"/>
                </a:lnTo>
                <a:lnTo>
                  <a:pt x="0" y="2865"/>
                </a:lnTo>
                <a:lnTo>
                  <a:pt x="0" y="12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2" name="object 602"/>
          <p:cNvSpPr/>
          <p:nvPr/>
        </p:nvSpPr>
        <p:spPr>
          <a:xfrm>
            <a:off x="5602635" y="6862876"/>
            <a:ext cx="10546" cy="116159"/>
          </a:xfrm>
          <a:custGeom>
            <a:avLst/>
            <a:gdLst/>
            <a:ahLst/>
            <a:cxnLst/>
            <a:rect l="l" t="t" r="r" b="b"/>
            <a:pathLst>
              <a:path w="10546" h="116159">
                <a:moveTo>
                  <a:pt x="5745" y="102732"/>
                </a:moveTo>
                <a:lnTo>
                  <a:pt x="0" y="109453"/>
                </a:lnTo>
                <a:lnTo>
                  <a:pt x="5745" y="116159"/>
                </a:lnTo>
                <a:lnTo>
                  <a:pt x="10546" y="116159"/>
                </a:lnTo>
                <a:lnTo>
                  <a:pt x="5745" y="0"/>
                </a:lnTo>
                <a:lnTo>
                  <a:pt x="5745" y="1027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3" name="object 603"/>
          <p:cNvSpPr/>
          <p:nvPr/>
        </p:nvSpPr>
        <p:spPr>
          <a:xfrm>
            <a:off x="5136078" y="6862876"/>
            <a:ext cx="472302" cy="116159"/>
          </a:xfrm>
          <a:custGeom>
            <a:avLst/>
            <a:gdLst/>
            <a:ahLst/>
            <a:cxnLst/>
            <a:rect l="l" t="t" r="r" b="b"/>
            <a:pathLst>
              <a:path w="472302" h="116159">
                <a:moveTo>
                  <a:pt x="472302" y="0"/>
                </a:moveTo>
                <a:lnTo>
                  <a:pt x="466557" y="0"/>
                </a:lnTo>
                <a:lnTo>
                  <a:pt x="466557" y="102732"/>
                </a:lnTo>
                <a:lnTo>
                  <a:pt x="0" y="102732"/>
                </a:lnTo>
                <a:lnTo>
                  <a:pt x="0" y="109453"/>
                </a:lnTo>
                <a:lnTo>
                  <a:pt x="472302" y="116159"/>
                </a:lnTo>
                <a:lnTo>
                  <a:pt x="466557" y="109453"/>
                </a:lnTo>
                <a:lnTo>
                  <a:pt x="472302" y="102732"/>
                </a:lnTo>
                <a:lnTo>
                  <a:pt x="4723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4" name="object 604"/>
          <p:cNvSpPr/>
          <p:nvPr/>
        </p:nvSpPr>
        <p:spPr>
          <a:xfrm>
            <a:off x="5129357" y="6848490"/>
            <a:ext cx="479023" cy="117119"/>
          </a:xfrm>
          <a:custGeom>
            <a:avLst/>
            <a:gdLst/>
            <a:ahLst/>
            <a:cxnLst/>
            <a:rect l="l" t="t" r="r" b="b"/>
            <a:pathLst>
              <a:path w="479023" h="117119">
                <a:moveTo>
                  <a:pt x="0" y="117119"/>
                </a:moveTo>
                <a:lnTo>
                  <a:pt x="0" y="14386"/>
                </a:lnTo>
                <a:lnTo>
                  <a:pt x="6720" y="7680"/>
                </a:lnTo>
                <a:lnTo>
                  <a:pt x="473278" y="7680"/>
                </a:lnTo>
                <a:lnTo>
                  <a:pt x="479023" y="0"/>
                </a:lnTo>
                <a:lnTo>
                  <a:pt x="0" y="0"/>
                </a:lnTo>
                <a:lnTo>
                  <a:pt x="0" y="1171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5" name="object 605"/>
          <p:cNvSpPr/>
          <p:nvPr/>
        </p:nvSpPr>
        <p:spPr>
          <a:xfrm>
            <a:off x="5165841" y="6885919"/>
            <a:ext cx="47990" cy="65288"/>
          </a:xfrm>
          <a:custGeom>
            <a:avLst/>
            <a:gdLst/>
            <a:ahLst/>
            <a:cxnLst/>
            <a:rect l="l" t="t" r="r" b="b"/>
            <a:pathLst>
              <a:path w="47990" h="65288">
                <a:moveTo>
                  <a:pt x="33588" y="61447"/>
                </a:moveTo>
                <a:lnTo>
                  <a:pt x="39349" y="55686"/>
                </a:lnTo>
                <a:lnTo>
                  <a:pt x="45854" y="44713"/>
                </a:lnTo>
                <a:lnTo>
                  <a:pt x="47990" y="31683"/>
                </a:lnTo>
                <a:lnTo>
                  <a:pt x="47990" y="23042"/>
                </a:lnTo>
                <a:lnTo>
                  <a:pt x="45125" y="15361"/>
                </a:lnTo>
                <a:lnTo>
                  <a:pt x="39349" y="8641"/>
                </a:lnTo>
                <a:lnTo>
                  <a:pt x="33588" y="2880"/>
                </a:lnTo>
                <a:lnTo>
                  <a:pt x="26883" y="0"/>
                </a:lnTo>
                <a:lnTo>
                  <a:pt x="10561" y="0"/>
                </a:lnTo>
                <a:lnTo>
                  <a:pt x="3840" y="2880"/>
                </a:lnTo>
                <a:lnTo>
                  <a:pt x="0" y="14401"/>
                </a:lnTo>
                <a:lnTo>
                  <a:pt x="3840" y="9601"/>
                </a:lnTo>
                <a:lnTo>
                  <a:pt x="7680" y="4800"/>
                </a:lnTo>
                <a:lnTo>
                  <a:pt x="12481" y="2880"/>
                </a:lnTo>
                <a:lnTo>
                  <a:pt x="24002" y="2880"/>
                </a:lnTo>
                <a:lnTo>
                  <a:pt x="27843" y="5760"/>
                </a:lnTo>
                <a:lnTo>
                  <a:pt x="31683" y="9601"/>
                </a:lnTo>
                <a:lnTo>
                  <a:pt x="35509" y="14401"/>
                </a:lnTo>
                <a:lnTo>
                  <a:pt x="38404" y="23042"/>
                </a:lnTo>
                <a:lnTo>
                  <a:pt x="38404" y="43205"/>
                </a:lnTo>
                <a:lnTo>
                  <a:pt x="36469" y="49926"/>
                </a:lnTo>
                <a:lnTo>
                  <a:pt x="32628" y="54726"/>
                </a:lnTo>
                <a:lnTo>
                  <a:pt x="28788" y="59512"/>
                </a:lnTo>
                <a:lnTo>
                  <a:pt x="24002" y="61447"/>
                </a:lnTo>
                <a:lnTo>
                  <a:pt x="12481" y="61447"/>
                </a:lnTo>
                <a:lnTo>
                  <a:pt x="7680" y="59512"/>
                </a:lnTo>
                <a:lnTo>
                  <a:pt x="4800" y="55686"/>
                </a:lnTo>
                <a:lnTo>
                  <a:pt x="1920" y="61447"/>
                </a:lnTo>
                <a:lnTo>
                  <a:pt x="9601" y="65288"/>
                </a:lnTo>
                <a:lnTo>
                  <a:pt x="25908" y="65288"/>
                </a:lnTo>
                <a:lnTo>
                  <a:pt x="33588" y="614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6" name="object 606"/>
          <p:cNvSpPr/>
          <p:nvPr/>
        </p:nvSpPr>
        <p:spPr>
          <a:xfrm>
            <a:off x="5153360" y="6888800"/>
            <a:ext cx="17282" cy="58567"/>
          </a:xfrm>
          <a:custGeom>
            <a:avLst/>
            <a:gdLst/>
            <a:ahLst/>
            <a:cxnLst/>
            <a:rect l="l" t="t" r="r" b="b"/>
            <a:pathLst>
              <a:path w="17282" h="58567">
                <a:moveTo>
                  <a:pt x="10561" y="39364"/>
                </a:moveTo>
                <a:lnTo>
                  <a:pt x="10561" y="19202"/>
                </a:lnTo>
                <a:lnTo>
                  <a:pt x="12481" y="11521"/>
                </a:lnTo>
                <a:lnTo>
                  <a:pt x="16322" y="0"/>
                </a:lnTo>
                <a:lnTo>
                  <a:pt x="9601" y="4800"/>
                </a:lnTo>
                <a:lnTo>
                  <a:pt x="9252" y="5154"/>
                </a:lnTo>
                <a:lnTo>
                  <a:pt x="2199" y="15930"/>
                </a:lnTo>
                <a:lnTo>
                  <a:pt x="0" y="28803"/>
                </a:lnTo>
                <a:lnTo>
                  <a:pt x="0" y="28941"/>
                </a:lnTo>
                <a:lnTo>
                  <a:pt x="2179" y="42656"/>
                </a:lnTo>
                <a:lnTo>
                  <a:pt x="8641" y="52806"/>
                </a:lnTo>
                <a:lnTo>
                  <a:pt x="14401" y="58567"/>
                </a:lnTo>
                <a:lnTo>
                  <a:pt x="17282" y="52806"/>
                </a:lnTo>
                <a:lnTo>
                  <a:pt x="12481" y="47045"/>
                </a:lnTo>
                <a:lnTo>
                  <a:pt x="10561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7" name="object 607"/>
          <p:cNvSpPr/>
          <p:nvPr/>
        </p:nvSpPr>
        <p:spPr>
          <a:xfrm>
            <a:off x="5220553" y="6906082"/>
            <a:ext cx="35524" cy="44165"/>
          </a:xfrm>
          <a:custGeom>
            <a:avLst/>
            <a:gdLst/>
            <a:ahLst/>
            <a:cxnLst/>
            <a:rect l="l" t="t" r="r" b="b"/>
            <a:pathLst>
              <a:path w="35524" h="44165">
                <a:moveTo>
                  <a:pt x="1920" y="34564"/>
                </a:moveTo>
                <a:lnTo>
                  <a:pt x="4800" y="38404"/>
                </a:lnTo>
                <a:lnTo>
                  <a:pt x="8641" y="42245"/>
                </a:lnTo>
                <a:lnTo>
                  <a:pt x="12481" y="44165"/>
                </a:lnTo>
                <a:lnTo>
                  <a:pt x="22082" y="44165"/>
                </a:lnTo>
                <a:lnTo>
                  <a:pt x="24963" y="43190"/>
                </a:lnTo>
                <a:lnTo>
                  <a:pt x="28803" y="40325"/>
                </a:lnTo>
                <a:lnTo>
                  <a:pt x="31683" y="37444"/>
                </a:lnTo>
                <a:lnTo>
                  <a:pt x="34564" y="32644"/>
                </a:lnTo>
                <a:lnTo>
                  <a:pt x="35524" y="27843"/>
                </a:lnTo>
                <a:lnTo>
                  <a:pt x="33604" y="26883"/>
                </a:lnTo>
                <a:lnTo>
                  <a:pt x="32644" y="30723"/>
                </a:lnTo>
                <a:lnTo>
                  <a:pt x="30723" y="32644"/>
                </a:lnTo>
                <a:lnTo>
                  <a:pt x="28803" y="34564"/>
                </a:lnTo>
                <a:lnTo>
                  <a:pt x="26883" y="36484"/>
                </a:lnTo>
                <a:lnTo>
                  <a:pt x="24003" y="37444"/>
                </a:lnTo>
                <a:lnTo>
                  <a:pt x="16322" y="37444"/>
                </a:lnTo>
                <a:lnTo>
                  <a:pt x="13441" y="35524"/>
                </a:lnTo>
                <a:lnTo>
                  <a:pt x="10561" y="31683"/>
                </a:lnTo>
                <a:lnTo>
                  <a:pt x="8641" y="27843"/>
                </a:lnTo>
                <a:lnTo>
                  <a:pt x="7680" y="23042"/>
                </a:lnTo>
                <a:lnTo>
                  <a:pt x="7680" y="13441"/>
                </a:lnTo>
                <a:lnTo>
                  <a:pt x="8641" y="9601"/>
                </a:lnTo>
                <a:lnTo>
                  <a:pt x="11521" y="6720"/>
                </a:lnTo>
                <a:lnTo>
                  <a:pt x="12481" y="3840"/>
                </a:lnTo>
                <a:lnTo>
                  <a:pt x="15361" y="2880"/>
                </a:lnTo>
                <a:lnTo>
                  <a:pt x="20162" y="2880"/>
                </a:lnTo>
                <a:lnTo>
                  <a:pt x="22082" y="3840"/>
                </a:lnTo>
                <a:lnTo>
                  <a:pt x="23042" y="4800"/>
                </a:lnTo>
                <a:lnTo>
                  <a:pt x="24003" y="5760"/>
                </a:lnTo>
                <a:lnTo>
                  <a:pt x="24963" y="6720"/>
                </a:lnTo>
                <a:lnTo>
                  <a:pt x="24963" y="11521"/>
                </a:lnTo>
                <a:lnTo>
                  <a:pt x="25923" y="12481"/>
                </a:lnTo>
                <a:lnTo>
                  <a:pt x="26883" y="13441"/>
                </a:lnTo>
                <a:lnTo>
                  <a:pt x="27843" y="14401"/>
                </a:lnTo>
                <a:lnTo>
                  <a:pt x="31683" y="14401"/>
                </a:lnTo>
                <a:lnTo>
                  <a:pt x="32644" y="13441"/>
                </a:lnTo>
                <a:lnTo>
                  <a:pt x="33604" y="12481"/>
                </a:lnTo>
                <a:lnTo>
                  <a:pt x="34564" y="11521"/>
                </a:lnTo>
                <a:lnTo>
                  <a:pt x="34564" y="7680"/>
                </a:lnTo>
                <a:lnTo>
                  <a:pt x="32644" y="5760"/>
                </a:lnTo>
                <a:lnTo>
                  <a:pt x="29763" y="2880"/>
                </a:lnTo>
                <a:lnTo>
                  <a:pt x="27843" y="960"/>
                </a:lnTo>
                <a:lnTo>
                  <a:pt x="24003" y="0"/>
                </a:lnTo>
                <a:lnTo>
                  <a:pt x="14401" y="0"/>
                </a:lnTo>
                <a:lnTo>
                  <a:pt x="9601" y="1920"/>
                </a:lnTo>
                <a:lnTo>
                  <a:pt x="5760" y="6720"/>
                </a:lnTo>
                <a:lnTo>
                  <a:pt x="1920" y="10561"/>
                </a:lnTo>
                <a:lnTo>
                  <a:pt x="0" y="15361"/>
                </a:lnTo>
                <a:lnTo>
                  <a:pt x="0" y="28803"/>
                </a:lnTo>
                <a:lnTo>
                  <a:pt x="1920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8" name="object 608"/>
          <p:cNvSpPr/>
          <p:nvPr/>
        </p:nvSpPr>
        <p:spPr>
          <a:xfrm>
            <a:off x="5260878" y="6906082"/>
            <a:ext cx="35509" cy="44165"/>
          </a:xfrm>
          <a:custGeom>
            <a:avLst/>
            <a:gdLst/>
            <a:ahLst/>
            <a:cxnLst/>
            <a:rect l="l" t="t" r="r" b="b"/>
            <a:pathLst>
              <a:path w="35509" h="44165">
                <a:moveTo>
                  <a:pt x="1920" y="34564"/>
                </a:moveTo>
                <a:lnTo>
                  <a:pt x="4800" y="38404"/>
                </a:lnTo>
                <a:lnTo>
                  <a:pt x="8641" y="42245"/>
                </a:lnTo>
                <a:lnTo>
                  <a:pt x="12481" y="44165"/>
                </a:lnTo>
                <a:lnTo>
                  <a:pt x="22082" y="44165"/>
                </a:lnTo>
                <a:lnTo>
                  <a:pt x="24947" y="43190"/>
                </a:lnTo>
                <a:lnTo>
                  <a:pt x="28788" y="40325"/>
                </a:lnTo>
                <a:lnTo>
                  <a:pt x="31668" y="37444"/>
                </a:lnTo>
                <a:lnTo>
                  <a:pt x="34564" y="32644"/>
                </a:lnTo>
                <a:lnTo>
                  <a:pt x="35509" y="27843"/>
                </a:lnTo>
                <a:lnTo>
                  <a:pt x="33604" y="26883"/>
                </a:lnTo>
                <a:lnTo>
                  <a:pt x="32628" y="30723"/>
                </a:lnTo>
                <a:lnTo>
                  <a:pt x="30723" y="32644"/>
                </a:lnTo>
                <a:lnTo>
                  <a:pt x="28788" y="34564"/>
                </a:lnTo>
                <a:lnTo>
                  <a:pt x="26883" y="36484"/>
                </a:lnTo>
                <a:lnTo>
                  <a:pt x="24002" y="37444"/>
                </a:lnTo>
                <a:lnTo>
                  <a:pt x="16322" y="37444"/>
                </a:lnTo>
                <a:lnTo>
                  <a:pt x="13441" y="35524"/>
                </a:lnTo>
                <a:lnTo>
                  <a:pt x="10561" y="31683"/>
                </a:lnTo>
                <a:lnTo>
                  <a:pt x="8641" y="27843"/>
                </a:lnTo>
                <a:lnTo>
                  <a:pt x="7680" y="23042"/>
                </a:lnTo>
                <a:lnTo>
                  <a:pt x="7680" y="13441"/>
                </a:lnTo>
                <a:lnTo>
                  <a:pt x="8641" y="9601"/>
                </a:lnTo>
                <a:lnTo>
                  <a:pt x="10561" y="6720"/>
                </a:lnTo>
                <a:lnTo>
                  <a:pt x="12481" y="3840"/>
                </a:lnTo>
                <a:lnTo>
                  <a:pt x="15361" y="2880"/>
                </a:lnTo>
                <a:lnTo>
                  <a:pt x="20162" y="2880"/>
                </a:lnTo>
                <a:lnTo>
                  <a:pt x="22082" y="3840"/>
                </a:lnTo>
                <a:lnTo>
                  <a:pt x="23042" y="4800"/>
                </a:lnTo>
                <a:lnTo>
                  <a:pt x="24002" y="5760"/>
                </a:lnTo>
                <a:lnTo>
                  <a:pt x="24947" y="6720"/>
                </a:lnTo>
                <a:lnTo>
                  <a:pt x="24947" y="11521"/>
                </a:lnTo>
                <a:lnTo>
                  <a:pt x="25923" y="12481"/>
                </a:lnTo>
                <a:lnTo>
                  <a:pt x="26883" y="13441"/>
                </a:lnTo>
                <a:lnTo>
                  <a:pt x="27843" y="14401"/>
                </a:lnTo>
                <a:lnTo>
                  <a:pt x="30723" y="14401"/>
                </a:lnTo>
                <a:lnTo>
                  <a:pt x="31668" y="13441"/>
                </a:lnTo>
                <a:lnTo>
                  <a:pt x="32628" y="13441"/>
                </a:lnTo>
                <a:lnTo>
                  <a:pt x="33604" y="12481"/>
                </a:lnTo>
                <a:lnTo>
                  <a:pt x="33604" y="7680"/>
                </a:lnTo>
                <a:lnTo>
                  <a:pt x="32628" y="5760"/>
                </a:lnTo>
                <a:lnTo>
                  <a:pt x="29763" y="2880"/>
                </a:lnTo>
                <a:lnTo>
                  <a:pt x="27843" y="960"/>
                </a:lnTo>
                <a:lnTo>
                  <a:pt x="24002" y="0"/>
                </a:lnTo>
                <a:lnTo>
                  <a:pt x="14401" y="0"/>
                </a:lnTo>
                <a:lnTo>
                  <a:pt x="9601" y="1920"/>
                </a:lnTo>
                <a:lnTo>
                  <a:pt x="5760" y="6720"/>
                </a:lnTo>
                <a:lnTo>
                  <a:pt x="1920" y="10561"/>
                </a:lnTo>
                <a:lnTo>
                  <a:pt x="0" y="15361"/>
                </a:lnTo>
                <a:lnTo>
                  <a:pt x="0" y="28803"/>
                </a:lnTo>
                <a:lnTo>
                  <a:pt x="1920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9" name="object 609"/>
          <p:cNvSpPr/>
          <p:nvPr/>
        </p:nvSpPr>
        <p:spPr>
          <a:xfrm>
            <a:off x="5297347" y="6907042"/>
            <a:ext cx="47045" cy="43205"/>
          </a:xfrm>
          <a:custGeom>
            <a:avLst/>
            <a:gdLst/>
            <a:ahLst/>
            <a:cxnLst/>
            <a:rect l="l" t="t" r="r" b="b"/>
            <a:pathLst>
              <a:path w="47045" h="43205">
                <a:moveTo>
                  <a:pt x="47045" y="38389"/>
                </a:moveTo>
                <a:lnTo>
                  <a:pt x="46085" y="36484"/>
                </a:lnTo>
                <a:lnTo>
                  <a:pt x="45125" y="37444"/>
                </a:lnTo>
                <a:lnTo>
                  <a:pt x="41285" y="37444"/>
                </a:lnTo>
                <a:lnTo>
                  <a:pt x="41285" y="36484"/>
                </a:lnTo>
                <a:lnTo>
                  <a:pt x="40325" y="35524"/>
                </a:lnTo>
                <a:lnTo>
                  <a:pt x="40325" y="0"/>
                </a:lnTo>
                <a:lnTo>
                  <a:pt x="25923" y="0"/>
                </a:lnTo>
                <a:lnTo>
                  <a:pt x="25923" y="1920"/>
                </a:lnTo>
                <a:lnTo>
                  <a:pt x="28803" y="1920"/>
                </a:lnTo>
                <a:lnTo>
                  <a:pt x="30723" y="2880"/>
                </a:lnTo>
                <a:lnTo>
                  <a:pt x="30723" y="3840"/>
                </a:lnTo>
                <a:lnTo>
                  <a:pt x="31683" y="3840"/>
                </a:lnTo>
                <a:lnTo>
                  <a:pt x="32644" y="5760"/>
                </a:lnTo>
                <a:lnTo>
                  <a:pt x="32644" y="31683"/>
                </a:lnTo>
                <a:lnTo>
                  <a:pt x="29763" y="34564"/>
                </a:lnTo>
                <a:lnTo>
                  <a:pt x="27843" y="35524"/>
                </a:lnTo>
                <a:lnTo>
                  <a:pt x="26883" y="36484"/>
                </a:lnTo>
                <a:lnTo>
                  <a:pt x="24963" y="37444"/>
                </a:lnTo>
                <a:lnTo>
                  <a:pt x="23042" y="38389"/>
                </a:lnTo>
                <a:lnTo>
                  <a:pt x="20162" y="38389"/>
                </a:lnTo>
                <a:lnTo>
                  <a:pt x="18242" y="37444"/>
                </a:lnTo>
                <a:lnTo>
                  <a:pt x="17282" y="36484"/>
                </a:lnTo>
                <a:lnTo>
                  <a:pt x="15377" y="34564"/>
                </a:lnTo>
                <a:lnTo>
                  <a:pt x="15377" y="0"/>
                </a:lnTo>
                <a:lnTo>
                  <a:pt x="0" y="0"/>
                </a:lnTo>
                <a:lnTo>
                  <a:pt x="0" y="1920"/>
                </a:lnTo>
                <a:lnTo>
                  <a:pt x="3855" y="1920"/>
                </a:lnTo>
                <a:lnTo>
                  <a:pt x="4815" y="2880"/>
                </a:lnTo>
                <a:lnTo>
                  <a:pt x="5760" y="2880"/>
                </a:lnTo>
                <a:lnTo>
                  <a:pt x="6720" y="3840"/>
                </a:lnTo>
                <a:lnTo>
                  <a:pt x="6720" y="4800"/>
                </a:lnTo>
                <a:lnTo>
                  <a:pt x="7696" y="4800"/>
                </a:lnTo>
                <a:lnTo>
                  <a:pt x="7696" y="34564"/>
                </a:lnTo>
                <a:lnTo>
                  <a:pt x="8656" y="36484"/>
                </a:lnTo>
                <a:lnTo>
                  <a:pt x="9601" y="38389"/>
                </a:lnTo>
                <a:lnTo>
                  <a:pt x="10561" y="40325"/>
                </a:lnTo>
                <a:lnTo>
                  <a:pt x="12481" y="41285"/>
                </a:lnTo>
                <a:lnTo>
                  <a:pt x="13441" y="43205"/>
                </a:lnTo>
                <a:lnTo>
                  <a:pt x="22082" y="43205"/>
                </a:lnTo>
                <a:lnTo>
                  <a:pt x="24002" y="42230"/>
                </a:lnTo>
                <a:lnTo>
                  <a:pt x="25923" y="41285"/>
                </a:lnTo>
                <a:lnTo>
                  <a:pt x="28803" y="38389"/>
                </a:lnTo>
                <a:lnTo>
                  <a:pt x="32644" y="34564"/>
                </a:lnTo>
                <a:lnTo>
                  <a:pt x="32644" y="43205"/>
                </a:lnTo>
                <a:lnTo>
                  <a:pt x="34564" y="43205"/>
                </a:lnTo>
                <a:lnTo>
                  <a:pt x="47045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0" name="object 610"/>
          <p:cNvSpPr/>
          <p:nvPr/>
        </p:nvSpPr>
        <p:spPr>
          <a:xfrm>
            <a:off x="5347274" y="6939686"/>
            <a:ext cx="20162" cy="43190"/>
          </a:xfrm>
          <a:custGeom>
            <a:avLst/>
            <a:gdLst/>
            <a:ahLst/>
            <a:cxnLst/>
            <a:rect l="l" t="t" r="r" b="b"/>
            <a:pathLst>
              <a:path w="20162" h="43190">
                <a:moveTo>
                  <a:pt x="15361" y="1920"/>
                </a:moveTo>
                <a:lnTo>
                  <a:pt x="14401" y="0"/>
                </a:lnTo>
                <a:lnTo>
                  <a:pt x="14401" y="7680"/>
                </a:lnTo>
                <a:lnTo>
                  <a:pt x="16322" y="8641"/>
                </a:lnTo>
                <a:lnTo>
                  <a:pt x="17282" y="9585"/>
                </a:lnTo>
                <a:lnTo>
                  <a:pt x="19202" y="9585"/>
                </a:lnTo>
                <a:lnTo>
                  <a:pt x="20162" y="7680"/>
                </a:lnTo>
                <a:lnTo>
                  <a:pt x="18242" y="6720"/>
                </a:lnTo>
                <a:lnTo>
                  <a:pt x="16322" y="4800"/>
                </a:lnTo>
                <a:lnTo>
                  <a:pt x="15361" y="2880"/>
                </a:lnTo>
                <a:lnTo>
                  <a:pt x="15361" y="1920"/>
                </a:lnTo>
                <a:close/>
              </a:path>
              <a:path w="20162" h="43190">
                <a:moveTo>
                  <a:pt x="34564" y="1920"/>
                </a:moveTo>
                <a:lnTo>
                  <a:pt x="31683" y="4800"/>
                </a:lnTo>
                <a:lnTo>
                  <a:pt x="29763" y="6720"/>
                </a:lnTo>
                <a:lnTo>
                  <a:pt x="27843" y="8641"/>
                </a:lnTo>
                <a:lnTo>
                  <a:pt x="22082" y="8641"/>
                </a:lnTo>
                <a:lnTo>
                  <a:pt x="20162" y="7680"/>
                </a:lnTo>
                <a:lnTo>
                  <a:pt x="19202" y="9585"/>
                </a:lnTo>
                <a:lnTo>
                  <a:pt x="20162" y="10561"/>
                </a:lnTo>
                <a:lnTo>
                  <a:pt x="29763" y="10561"/>
                </a:lnTo>
                <a:lnTo>
                  <a:pt x="34564" y="8641"/>
                </a:lnTo>
                <a:lnTo>
                  <a:pt x="37444" y="4800"/>
                </a:lnTo>
                <a:lnTo>
                  <a:pt x="42245" y="0"/>
                </a:lnTo>
                <a:lnTo>
                  <a:pt x="44150" y="-5760"/>
                </a:lnTo>
                <a:lnTo>
                  <a:pt x="44150" y="-19202"/>
                </a:lnTo>
                <a:lnTo>
                  <a:pt x="42245" y="-24963"/>
                </a:lnTo>
                <a:lnTo>
                  <a:pt x="38404" y="-28803"/>
                </a:lnTo>
                <a:lnTo>
                  <a:pt x="35524" y="-31683"/>
                </a:lnTo>
                <a:lnTo>
                  <a:pt x="32644" y="-33604"/>
                </a:lnTo>
                <a:lnTo>
                  <a:pt x="25923" y="-33604"/>
                </a:lnTo>
                <a:lnTo>
                  <a:pt x="23042" y="-32644"/>
                </a:lnTo>
                <a:lnTo>
                  <a:pt x="21122" y="-31683"/>
                </a:lnTo>
                <a:lnTo>
                  <a:pt x="19202" y="-29763"/>
                </a:lnTo>
                <a:lnTo>
                  <a:pt x="16322" y="-26883"/>
                </a:lnTo>
                <a:lnTo>
                  <a:pt x="14401" y="-24003"/>
                </a:lnTo>
                <a:lnTo>
                  <a:pt x="14401" y="-33604"/>
                </a:lnTo>
                <a:lnTo>
                  <a:pt x="12481" y="-33604"/>
                </a:lnTo>
                <a:lnTo>
                  <a:pt x="0" y="-27843"/>
                </a:lnTo>
                <a:lnTo>
                  <a:pt x="960" y="-26883"/>
                </a:lnTo>
                <a:lnTo>
                  <a:pt x="5760" y="-26883"/>
                </a:lnTo>
                <a:lnTo>
                  <a:pt x="5760" y="-25923"/>
                </a:lnTo>
                <a:lnTo>
                  <a:pt x="6720" y="-25923"/>
                </a:lnTo>
                <a:lnTo>
                  <a:pt x="6720" y="25923"/>
                </a:lnTo>
                <a:lnTo>
                  <a:pt x="5760" y="25923"/>
                </a:lnTo>
                <a:lnTo>
                  <a:pt x="5760" y="26868"/>
                </a:lnTo>
                <a:lnTo>
                  <a:pt x="4800" y="26868"/>
                </a:lnTo>
                <a:lnTo>
                  <a:pt x="3840" y="27828"/>
                </a:lnTo>
                <a:lnTo>
                  <a:pt x="0" y="27828"/>
                </a:lnTo>
                <a:lnTo>
                  <a:pt x="0" y="29748"/>
                </a:lnTo>
                <a:lnTo>
                  <a:pt x="22082" y="29748"/>
                </a:lnTo>
                <a:lnTo>
                  <a:pt x="22082" y="27828"/>
                </a:lnTo>
                <a:lnTo>
                  <a:pt x="17282" y="27828"/>
                </a:lnTo>
                <a:lnTo>
                  <a:pt x="16322" y="26868"/>
                </a:lnTo>
                <a:lnTo>
                  <a:pt x="15361" y="25923"/>
                </a:lnTo>
                <a:lnTo>
                  <a:pt x="14401" y="24963"/>
                </a:lnTo>
                <a:lnTo>
                  <a:pt x="14401" y="-21122"/>
                </a:lnTo>
                <a:lnTo>
                  <a:pt x="17282" y="-24003"/>
                </a:lnTo>
                <a:lnTo>
                  <a:pt x="19202" y="-24963"/>
                </a:lnTo>
                <a:lnTo>
                  <a:pt x="20162" y="-25923"/>
                </a:lnTo>
                <a:lnTo>
                  <a:pt x="21122" y="-26883"/>
                </a:lnTo>
                <a:lnTo>
                  <a:pt x="26883" y="-26883"/>
                </a:lnTo>
                <a:lnTo>
                  <a:pt x="29763" y="-25923"/>
                </a:lnTo>
                <a:lnTo>
                  <a:pt x="31683" y="-23042"/>
                </a:lnTo>
                <a:lnTo>
                  <a:pt x="34564" y="-20162"/>
                </a:lnTo>
                <a:lnTo>
                  <a:pt x="35524" y="-15361"/>
                </a:lnTo>
                <a:lnTo>
                  <a:pt x="35524" y="-2880"/>
                </a:lnTo>
                <a:lnTo>
                  <a:pt x="34564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1" name="object 611"/>
          <p:cNvSpPr/>
          <p:nvPr/>
        </p:nvSpPr>
        <p:spPr>
          <a:xfrm>
            <a:off x="5400080" y="6906082"/>
            <a:ext cx="38389" cy="44165"/>
          </a:xfrm>
          <a:custGeom>
            <a:avLst/>
            <a:gdLst/>
            <a:ahLst/>
            <a:cxnLst/>
            <a:rect l="l" t="t" r="r" b="b"/>
            <a:pathLst>
              <a:path w="38389" h="44165">
                <a:moveTo>
                  <a:pt x="944" y="39349"/>
                </a:moveTo>
                <a:lnTo>
                  <a:pt x="2880" y="41285"/>
                </a:lnTo>
                <a:lnTo>
                  <a:pt x="4785" y="43190"/>
                </a:lnTo>
                <a:lnTo>
                  <a:pt x="6720" y="44165"/>
                </a:lnTo>
                <a:lnTo>
                  <a:pt x="13426" y="44165"/>
                </a:lnTo>
                <a:lnTo>
                  <a:pt x="15346" y="43190"/>
                </a:lnTo>
                <a:lnTo>
                  <a:pt x="16306" y="42245"/>
                </a:lnTo>
                <a:lnTo>
                  <a:pt x="19187" y="40325"/>
                </a:lnTo>
                <a:lnTo>
                  <a:pt x="23027" y="37444"/>
                </a:lnTo>
                <a:lnTo>
                  <a:pt x="23027" y="39349"/>
                </a:lnTo>
                <a:lnTo>
                  <a:pt x="23987" y="41285"/>
                </a:lnTo>
                <a:lnTo>
                  <a:pt x="24947" y="42245"/>
                </a:lnTo>
                <a:lnTo>
                  <a:pt x="25908" y="43190"/>
                </a:lnTo>
                <a:lnTo>
                  <a:pt x="26868" y="44165"/>
                </a:lnTo>
                <a:lnTo>
                  <a:pt x="31668" y="44165"/>
                </a:lnTo>
                <a:lnTo>
                  <a:pt x="34549" y="42245"/>
                </a:lnTo>
                <a:lnTo>
                  <a:pt x="38389" y="37444"/>
                </a:lnTo>
                <a:lnTo>
                  <a:pt x="38389" y="34564"/>
                </a:lnTo>
                <a:lnTo>
                  <a:pt x="36469" y="36484"/>
                </a:lnTo>
                <a:lnTo>
                  <a:pt x="34549" y="37444"/>
                </a:lnTo>
                <a:lnTo>
                  <a:pt x="34549" y="38404"/>
                </a:lnTo>
                <a:lnTo>
                  <a:pt x="31668" y="38404"/>
                </a:lnTo>
                <a:lnTo>
                  <a:pt x="31668" y="37444"/>
                </a:lnTo>
                <a:lnTo>
                  <a:pt x="30708" y="37444"/>
                </a:lnTo>
                <a:lnTo>
                  <a:pt x="30708" y="7680"/>
                </a:lnTo>
                <a:lnTo>
                  <a:pt x="29748" y="6720"/>
                </a:lnTo>
                <a:lnTo>
                  <a:pt x="28788" y="4800"/>
                </a:lnTo>
                <a:lnTo>
                  <a:pt x="27828" y="2880"/>
                </a:lnTo>
                <a:lnTo>
                  <a:pt x="25908" y="1920"/>
                </a:lnTo>
                <a:lnTo>
                  <a:pt x="23987" y="960"/>
                </a:lnTo>
                <a:lnTo>
                  <a:pt x="20147" y="0"/>
                </a:lnTo>
                <a:lnTo>
                  <a:pt x="11506" y="0"/>
                </a:lnTo>
                <a:lnTo>
                  <a:pt x="7665" y="960"/>
                </a:lnTo>
                <a:lnTo>
                  <a:pt x="5745" y="2880"/>
                </a:lnTo>
                <a:lnTo>
                  <a:pt x="2880" y="5760"/>
                </a:lnTo>
                <a:lnTo>
                  <a:pt x="944" y="7680"/>
                </a:lnTo>
                <a:lnTo>
                  <a:pt x="944" y="11521"/>
                </a:lnTo>
                <a:lnTo>
                  <a:pt x="1905" y="13441"/>
                </a:lnTo>
                <a:lnTo>
                  <a:pt x="2880" y="13441"/>
                </a:lnTo>
                <a:lnTo>
                  <a:pt x="2880" y="14401"/>
                </a:lnTo>
                <a:lnTo>
                  <a:pt x="3840" y="15361"/>
                </a:lnTo>
                <a:lnTo>
                  <a:pt x="6720" y="15361"/>
                </a:lnTo>
                <a:lnTo>
                  <a:pt x="7665" y="14401"/>
                </a:lnTo>
                <a:lnTo>
                  <a:pt x="7665" y="13441"/>
                </a:lnTo>
                <a:lnTo>
                  <a:pt x="8625" y="13441"/>
                </a:lnTo>
                <a:lnTo>
                  <a:pt x="9585" y="12481"/>
                </a:lnTo>
                <a:lnTo>
                  <a:pt x="9585" y="10561"/>
                </a:lnTo>
                <a:lnTo>
                  <a:pt x="8625" y="7680"/>
                </a:lnTo>
                <a:lnTo>
                  <a:pt x="8625" y="6720"/>
                </a:lnTo>
                <a:lnTo>
                  <a:pt x="9585" y="5760"/>
                </a:lnTo>
                <a:lnTo>
                  <a:pt x="10561" y="4800"/>
                </a:lnTo>
                <a:lnTo>
                  <a:pt x="11506" y="2880"/>
                </a:lnTo>
                <a:lnTo>
                  <a:pt x="18227" y="2880"/>
                </a:lnTo>
                <a:lnTo>
                  <a:pt x="20147" y="3840"/>
                </a:lnTo>
                <a:lnTo>
                  <a:pt x="21107" y="4800"/>
                </a:lnTo>
                <a:lnTo>
                  <a:pt x="23027" y="6720"/>
                </a:lnTo>
                <a:lnTo>
                  <a:pt x="23027" y="15361"/>
                </a:lnTo>
                <a:lnTo>
                  <a:pt x="16306" y="18242"/>
                </a:lnTo>
                <a:lnTo>
                  <a:pt x="10561" y="20162"/>
                </a:lnTo>
                <a:lnTo>
                  <a:pt x="8625" y="26883"/>
                </a:lnTo>
                <a:lnTo>
                  <a:pt x="10561" y="24963"/>
                </a:lnTo>
                <a:lnTo>
                  <a:pt x="11506" y="23042"/>
                </a:lnTo>
                <a:lnTo>
                  <a:pt x="14386" y="22082"/>
                </a:lnTo>
                <a:lnTo>
                  <a:pt x="15346" y="21122"/>
                </a:lnTo>
                <a:lnTo>
                  <a:pt x="18227" y="20162"/>
                </a:lnTo>
                <a:lnTo>
                  <a:pt x="23027" y="18242"/>
                </a:lnTo>
                <a:lnTo>
                  <a:pt x="23027" y="34564"/>
                </a:lnTo>
                <a:lnTo>
                  <a:pt x="19187" y="37444"/>
                </a:lnTo>
                <a:lnTo>
                  <a:pt x="16306" y="39349"/>
                </a:lnTo>
                <a:lnTo>
                  <a:pt x="12466" y="39349"/>
                </a:lnTo>
                <a:lnTo>
                  <a:pt x="10561" y="38404"/>
                </a:lnTo>
                <a:lnTo>
                  <a:pt x="9585" y="36484"/>
                </a:lnTo>
                <a:lnTo>
                  <a:pt x="7665" y="35524"/>
                </a:lnTo>
                <a:lnTo>
                  <a:pt x="7665" y="22082"/>
                </a:lnTo>
                <a:lnTo>
                  <a:pt x="4785" y="24002"/>
                </a:lnTo>
                <a:lnTo>
                  <a:pt x="2880" y="25923"/>
                </a:lnTo>
                <a:lnTo>
                  <a:pt x="944" y="27843"/>
                </a:lnTo>
                <a:lnTo>
                  <a:pt x="0" y="29763"/>
                </a:lnTo>
                <a:lnTo>
                  <a:pt x="0" y="36484"/>
                </a:lnTo>
                <a:lnTo>
                  <a:pt x="944" y="39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2" name="object 612"/>
          <p:cNvSpPr/>
          <p:nvPr/>
        </p:nvSpPr>
        <p:spPr>
          <a:xfrm>
            <a:off x="5407746" y="6926244"/>
            <a:ext cx="2895" cy="15361"/>
          </a:xfrm>
          <a:custGeom>
            <a:avLst/>
            <a:gdLst/>
            <a:ahLst/>
            <a:cxnLst/>
            <a:rect l="l" t="t" r="r" b="b"/>
            <a:pathLst>
              <a:path w="2895" h="15361">
                <a:moveTo>
                  <a:pt x="0" y="1920"/>
                </a:moveTo>
                <a:lnTo>
                  <a:pt x="0" y="15361"/>
                </a:lnTo>
                <a:lnTo>
                  <a:pt x="0" y="7680"/>
                </a:lnTo>
                <a:lnTo>
                  <a:pt x="960" y="6720"/>
                </a:lnTo>
                <a:lnTo>
                  <a:pt x="2895" y="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3" name="object 613"/>
          <p:cNvSpPr/>
          <p:nvPr/>
        </p:nvSpPr>
        <p:spPr>
          <a:xfrm>
            <a:off x="5437510" y="6893600"/>
            <a:ext cx="25923" cy="56647"/>
          </a:xfrm>
          <a:custGeom>
            <a:avLst/>
            <a:gdLst/>
            <a:ahLst/>
            <a:cxnLst/>
            <a:rect l="l" t="t" r="r" b="b"/>
            <a:pathLst>
              <a:path w="25923" h="56647">
                <a:moveTo>
                  <a:pt x="19202" y="50886"/>
                </a:moveTo>
                <a:lnTo>
                  <a:pt x="16322" y="50886"/>
                </a:lnTo>
                <a:lnTo>
                  <a:pt x="15361" y="49926"/>
                </a:lnTo>
                <a:lnTo>
                  <a:pt x="14401" y="48966"/>
                </a:lnTo>
                <a:lnTo>
                  <a:pt x="14401" y="17282"/>
                </a:lnTo>
                <a:lnTo>
                  <a:pt x="24002" y="17282"/>
                </a:lnTo>
                <a:lnTo>
                  <a:pt x="24002" y="13441"/>
                </a:lnTo>
                <a:lnTo>
                  <a:pt x="14401" y="13441"/>
                </a:lnTo>
                <a:lnTo>
                  <a:pt x="14401" y="0"/>
                </a:lnTo>
                <a:lnTo>
                  <a:pt x="12481" y="0"/>
                </a:lnTo>
                <a:lnTo>
                  <a:pt x="11521" y="2880"/>
                </a:lnTo>
                <a:lnTo>
                  <a:pt x="10561" y="4800"/>
                </a:lnTo>
                <a:lnTo>
                  <a:pt x="9601" y="6720"/>
                </a:lnTo>
                <a:lnTo>
                  <a:pt x="8641" y="8641"/>
                </a:lnTo>
                <a:lnTo>
                  <a:pt x="6720" y="10561"/>
                </a:lnTo>
                <a:lnTo>
                  <a:pt x="4800" y="12481"/>
                </a:lnTo>
                <a:lnTo>
                  <a:pt x="3840" y="13441"/>
                </a:lnTo>
                <a:lnTo>
                  <a:pt x="1920" y="14401"/>
                </a:lnTo>
                <a:lnTo>
                  <a:pt x="0" y="15361"/>
                </a:lnTo>
                <a:lnTo>
                  <a:pt x="0" y="17282"/>
                </a:lnTo>
                <a:lnTo>
                  <a:pt x="6720" y="17282"/>
                </a:lnTo>
                <a:lnTo>
                  <a:pt x="6720" y="50886"/>
                </a:lnTo>
                <a:lnTo>
                  <a:pt x="7680" y="51831"/>
                </a:lnTo>
                <a:lnTo>
                  <a:pt x="8641" y="53766"/>
                </a:lnTo>
                <a:lnTo>
                  <a:pt x="9601" y="54726"/>
                </a:lnTo>
                <a:lnTo>
                  <a:pt x="10561" y="55671"/>
                </a:lnTo>
                <a:lnTo>
                  <a:pt x="12481" y="55671"/>
                </a:lnTo>
                <a:lnTo>
                  <a:pt x="13441" y="56647"/>
                </a:lnTo>
                <a:lnTo>
                  <a:pt x="17282" y="56647"/>
                </a:lnTo>
                <a:lnTo>
                  <a:pt x="19202" y="55671"/>
                </a:lnTo>
                <a:lnTo>
                  <a:pt x="21122" y="54726"/>
                </a:lnTo>
                <a:lnTo>
                  <a:pt x="23042" y="52806"/>
                </a:lnTo>
                <a:lnTo>
                  <a:pt x="24002" y="50886"/>
                </a:lnTo>
                <a:lnTo>
                  <a:pt x="25923" y="47045"/>
                </a:lnTo>
                <a:lnTo>
                  <a:pt x="24002" y="47045"/>
                </a:lnTo>
                <a:lnTo>
                  <a:pt x="23042" y="48966"/>
                </a:lnTo>
                <a:lnTo>
                  <a:pt x="22082" y="49926"/>
                </a:lnTo>
                <a:lnTo>
                  <a:pt x="21122" y="49926"/>
                </a:lnTo>
                <a:lnTo>
                  <a:pt x="20162" y="50886"/>
                </a:lnTo>
                <a:lnTo>
                  <a:pt x="19202" y="508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4" name="object 614"/>
          <p:cNvSpPr/>
          <p:nvPr/>
        </p:nvSpPr>
        <p:spPr>
          <a:xfrm>
            <a:off x="5473034" y="6883999"/>
            <a:ext cx="8625" cy="9601"/>
          </a:xfrm>
          <a:custGeom>
            <a:avLst/>
            <a:gdLst/>
            <a:ahLst/>
            <a:cxnLst/>
            <a:rect l="l" t="t" r="r" b="b"/>
            <a:pathLst>
              <a:path w="8625" h="9601">
                <a:moveTo>
                  <a:pt x="960" y="7680"/>
                </a:moveTo>
                <a:lnTo>
                  <a:pt x="1920" y="8641"/>
                </a:lnTo>
                <a:lnTo>
                  <a:pt x="2880" y="9601"/>
                </a:lnTo>
                <a:lnTo>
                  <a:pt x="5760" y="9601"/>
                </a:lnTo>
                <a:lnTo>
                  <a:pt x="6720" y="8641"/>
                </a:lnTo>
                <a:lnTo>
                  <a:pt x="7680" y="7680"/>
                </a:lnTo>
                <a:lnTo>
                  <a:pt x="8625" y="6720"/>
                </a:lnTo>
                <a:lnTo>
                  <a:pt x="8625" y="1920"/>
                </a:lnTo>
                <a:lnTo>
                  <a:pt x="7680" y="1920"/>
                </a:lnTo>
                <a:lnTo>
                  <a:pt x="6720" y="960"/>
                </a:lnTo>
                <a:lnTo>
                  <a:pt x="576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6720"/>
                </a:lnTo>
                <a:lnTo>
                  <a:pt x="9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5" name="object 615"/>
          <p:cNvSpPr/>
          <p:nvPr/>
        </p:nvSpPr>
        <p:spPr>
          <a:xfrm>
            <a:off x="5466313" y="6906082"/>
            <a:ext cx="21122" cy="43190"/>
          </a:xfrm>
          <a:custGeom>
            <a:avLst/>
            <a:gdLst/>
            <a:ahLst/>
            <a:cxnLst/>
            <a:rect l="l" t="t" r="r" b="b"/>
            <a:pathLst>
              <a:path w="21122" h="43190">
                <a:moveTo>
                  <a:pt x="12481" y="0"/>
                </a:moveTo>
                <a:lnTo>
                  <a:pt x="0" y="4800"/>
                </a:lnTo>
                <a:lnTo>
                  <a:pt x="960" y="6720"/>
                </a:lnTo>
                <a:lnTo>
                  <a:pt x="1920" y="6720"/>
                </a:lnTo>
                <a:lnTo>
                  <a:pt x="288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6720" y="6720"/>
                </a:lnTo>
                <a:lnTo>
                  <a:pt x="6720" y="10561"/>
                </a:lnTo>
                <a:lnTo>
                  <a:pt x="7680" y="13441"/>
                </a:lnTo>
                <a:lnTo>
                  <a:pt x="7680" y="36484"/>
                </a:lnTo>
                <a:lnTo>
                  <a:pt x="6720" y="38404"/>
                </a:lnTo>
                <a:lnTo>
                  <a:pt x="6720" y="40325"/>
                </a:lnTo>
                <a:lnTo>
                  <a:pt x="5760" y="40325"/>
                </a:lnTo>
                <a:lnTo>
                  <a:pt x="4800" y="41285"/>
                </a:lnTo>
                <a:lnTo>
                  <a:pt x="960" y="41285"/>
                </a:lnTo>
                <a:lnTo>
                  <a:pt x="960" y="43190"/>
                </a:lnTo>
                <a:lnTo>
                  <a:pt x="21122" y="43190"/>
                </a:lnTo>
                <a:lnTo>
                  <a:pt x="21122" y="41285"/>
                </a:lnTo>
                <a:lnTo>
                  <a:pt x="17282" y="41285"/>
                </a:lnTo>
                <a:lnTo>
                  <a:pt x="16322" y="40325"/>
                </a:lnTo>
                <a:lnTo>
                  <a:pt x="15346" y="39349"/>
                </a:lnTo>
                <a:lnTo>
                  <a:pt x="15346" y="0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6" name="object 616"/>
          <p:cNvSpPr/>
          <p:nvPr/>
        </p:nvSpPr>
        <p:spPr>
          <a:xfrm>
            <a:off x="5503743" y="6936806"/>
            <a:ext cx="21122" cy="13441"/>
          </a:xfrm>
          <a:custGeom>
            <a:avLst/>
            <a:gdLst/>
            <a:ahLst/>
            <a:cxnLst/>
            <a:rect l="l" t="t" r="r" b="b"/>
            <a:pathLst>
              <a:path w="21122" h="13441">
                <a:moveTo>
                  <a:pt x="21122" y="4800"/>
                </a:moveTo>
                <a:lnTo>
                  <a:pt x="19202" y="6720"/>
                </a:lnTo>
                <a:lnTo>
                  <a:pt x="17282" y="9601"/>
                </a:lnTo>
                <a:lnTo>
                  <a:pt x="14401" y="10561"/>
                </a:lnTo>
                <a:lnTo>
                  <a:pt x="7680" y="10561"/>
                </a:lnTo>
                <a:lnTo>
                  <a:pt x="4815" y="8625"/>
                </a:lnTo>
                <a:lnTo>
                  <a:pt x="1920" y="3840"/>
                </a:lnTo>
                <a:lnTo>
                  <a:pt x="0" y="0"/>
                </a:lnTo>
                <a:lnTo>
                  <a:pt x="3840" y="13441"/>
                </a:lnTo>
                <a:lnTo>
                  <a:pt x="13441" y="13441"/>
                </a:lnTo>
                <a:lnTo>
                  <a:pt x="17282" y="12466"/>
                </a:lnTo>
                <a:lnTo>
                  <a:pt x="20162" y="10561"/>
                </a:lnTo>
                <a:lnTo>
                  <a:pt x="21122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7" name="object 617"/>
          <p:cNvSpPr/>
          <p:nvPr/>
        </p:nvSpPr>
        <p:spPr>
          <a:xfrm>
            <a:off x="5493181" y="6906082"/>
            <a:ext cx="41285" cy="44165"/>
          </a:xfrm>
          <a:custGeom>
            <a:avLst/>
            <a:gdLst/>
            <a:ahLst/>
            <a:cxnLst/>
            <a:rect l="l" t="t" r="r" b="b"/>
            <a:pathLst>
              <a:path w="41285" h="44165">
                <a:moveTo>
                  <a:pt x="9601" y="11521"/>
                </a:moveTo>
                <a:lnTo>
                  <a:pt x="10561" y="9601"/>
                </a:lnTo>
                <a:lnTo>
                  <a:pt x="11536" y="6720"/>
                </a:lnTo>
                <a:lnTo>
                  <a:pt x="12481" y="5760"/>
                </a:lnTo>
                <a:lnTo>
                  <a:pt x="14401" y="4800"/>
                </a:lnTo>
                <a:lnTo>
                  <a:pt x="16322" y="3840"/>
                </a:lnTo>
                <a:lnTo>
                  <a:pt x="18242" y="2880"/>
                </a:lnTo>
                <a:lnTo>
                  <a:pt x="23042" y="2880"/>
                </a:lnTo>
                <a:lnTo>
                  <a:pt x="25923" y="4800"/>
                </a:lnTo>
                <a:lnTo>
                  <a:pt x="27843" y="7680"/>
                </a:lnTo>
                <a:lnTo>
                  <a:pt x="30723" y="11521"/>
                </a:lnTo>
                <a:lnTo>
                  <a:pt x="32644" y="17282"/>
                </a:lnTo>
                <a:lnTo>
                  <a:pt x="32644" y="30723"/>
                </a:lnTo>
                <a:lnTo>
                  <a:pt x="31683" y="35524"/>
                </a:lnTo>
                <a:lnTo>
                  <a:pt x="30723" y="41285"/>
                </a:lnTo>
                <a:lnTo>
                  <a:pt x="33604" y="39349"/>
                </a:lnTo>
                <a:lnTo>
                  <a:pt x="36484" y="36484"/>
                </a:lnTo>
                <a:lnTo>
                  <a:pt x="38404" y="32644"/>
                </a:lnTo>
                <a:lnTo>
                  <a:pt x="40325" y="28803"/>
                </a:lnTo>
                <a:lnTo>
                  <a:pt x="41285" y="24963"/>
                </a:lnTo>
                <a:lnTo>
                  <a:pt x="41285" y="16322"/>
                </a:lnTo>
                <a:lnTo>
                  <a:pt x="39364" y="11521"/>
                </a:lnTo>
                <a:lnTo>
                  <a:pt x="36484" y="7680"/>
                </a:lnTo>
                <a:lnTo>
                  <a:pt x="32644" y="2880"/>
                </a:lnTo>
                <a:lnTo>
                  <a:pt x="26883" y="0"/>
                </a:lnTo>
                <a:lnTo>
                  <a:pt x="17282" y="0"/>
                </a:lnTo>
                <a:lnTo>
                  <a:pt x="14401" y="960"/>
                </a:lnTo>
                <a:lnTo>
                  <a:pt x="10561" y="2880"/>
                </a:lnTo>
                <a:lnTo>
                  <a:pt x="7696" y="4800"/>
                </a:lnTo>
                <a:lnTo>
                  <a:pt x="4815" y="7680"/>
                </a:lnTo>
                <a:lnTo>
                  <a:pt x="2880" y="11521"/>
                </a:lnTo>
                <a:lnTo>
                  <a:pt x="975" y="15361"/>
                </a:lnTo>
                <a:lnTo>
                  <a:pt x="0" y="19202"/>
                </a:lnTo>
                <a:lnTo>
                  <a:pt x="0" y="27843"/>
                </a:lnTo>
                <a:lnTo>
                  <a:pt x="1920" y="32644"/>
                </a:lnTo>
                <a:lnTo>
                  <a:pt x="4815" y="37444"/>
                </a:lnTo>
                <a:lnTo>
                  <a:pt x="8656" y="42245"/>
                </a:lnTo>
                <a:lnTo>
                  <a:pt x="14401" y="44165"/>
                </a:lnTo>
                <a:lnTo>
                  <a:pt x="10561" y="30723"/>
                </a:lnTo>
                <a:lnTo>
                  <a:pt x="8656" y="24963"/>
                </a:lnTo>
                <a:lnTo>
                  <a:pt x="8656" y="15361"/>
                </a:lnTo>
                <a:lnTo>
                  <a:pt x="9601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8" name="object 618"/>
          <p:cNvSpPr/>
          <p:nvPr/>
        </p:nvSpPr>
        <p:spPr>
          <a:xfrm>
            <a:off x="5540227" y="6906082"/>
            <a:ext cx="46070" cy="43190"/>
          </a:xfrm>
          <a:custGeom>
            <a:avLst/>
            <a:gdLst/>
            <a:ahLst/>
            <a:cxnLst/>
            <a:rect l="l" t="t" r="r" b="b"/>
            <a:pathLst>
              <a:path w="46070" h="43190">
                <a:moveTo>
                  <a:pt x="46070" y="43190"/>
                </a:moveTo>
                <a:lnTo>
                  <a:pt x="46070" y="41285"/>
                </a:lnTo>
                <a:lnTo>
                  <a:pt x="42245" y="41285"/>
                </a:lnTo>
                <a:lnTo>
                  <a:pt x="41285" y="40325"/>
                </a:lnTo>
                <a:lnTo>
                  <a:pt x="40325" y="40325"/>
                </a:lnTo>
                <a:lnTo>
                  <a:pt x="40325" y="39349"/>
                </a:lnTo>
                <a:lnTo>
                  <a:pt x="39349" y="38404"/>
                </a:lnTo>
                <a:lnTo>
                  <a:pt x="39349" y="9601"/>
                </a:lnTo>
                <a:lnTo>
                  <a:pt x="38404" y="7680"/>
                </a:lnTo>
                <a:lnTo>
                  <a:pt x="37444" y="4800"/>
                </a:lnTo>
                <a:lnTo>
                  <a:pt x="36484" y="2880"/>
                </a:lnTo>
                <a:lnTo>
                  <a:pt x="34564" y="1920"/>
                </a:lnTo>
                <a:lnTo>
                  <a:pt x="32644" y="960"/>
                </a:lnTo>
                <a:lnTo>
                  <a:pt x="30723" y="0"/>
                </a:lnTo>
                <a:lnTo>
                  <a:pt x="24002" y="0"/>
                </a:lnTo>
                <a:lnTo>
                  <a:pt x="19202" y="2880"/>
                </a:lnTo>
                <a:lnTo>
                  <a:pt x="14401" y="8641"/>
                </a:lnTo>
                <a:lnTo>
                  <a:pt x="14401" y="0"/>
                </a:lnTo>
                <a:lnTo>
                  <a:pt x="12481" y="0"/>
                </a:lnTo>
                <a:lnTo>
                  <a:pt x="0" y="4800"/>
                </a:lnTo>
                <a:lnTo>
                  <a:pt x="960" y="6720"/>
                </a:lnTo>
                <a:lnTo>
                  <a:pt x="1920" y="6720"/>
                </a:lnTo>
                <a:lnTo>
                  <a:pt x="288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39349"/>
                </a:lnTo>
                <a:lnTo>
                  <a:pt x="5760" y="40325"/>
                </a:lnTo>
                <a:lnTo>
                  <a:pt x="4800" y="41285"/>
                </a:lnTo>
                <a:lnTo>
                  <a:pt x="960" y="41285"/>
                </a:lnTo>
                <a:lnTo>
                  <a:pt x="960" y="43190"/>
                </a:lnTo>
                <a:lnTo>
                  <a:pt x="21122" y="43190"/>
                </a:lnTo>
                <a:lnTo>
                  <a:pt x="21122" y="41285"/>
                </a:lnTo>
                <a:lnTo>
                  <a:pt x="17282" y="41285"/>
                </a:lnTo>
                <a:lnTo>
                  <a:pt x="16322" y="40325"/>
                </a:lnTo>
                <a:lnTo>
                  <a:pt x="15361" y="40325"/>
                </a:lnTo>
                <a:lnTo>
                  <a:pt x="15361" y="39349"/>
                </a:lnTo>
                <a:lnTo>
                  <a:pt x="14401" y="38404"/>
                </a:lnTo>
                <a:lnTo>
                  <a:pt x="14401" y="11521"/>
                </a:lnTo>
                <a:lnTo>
                  <a:pt x="18242" y="7680"/>
                </a:lnTo>
                <a:lnTo>
                  <a:pt x="22082" y="5760"/>
                </a:lnTo>
                <a:lnTo>
                  <a:pt x="27843" y="5760"/>
                </a:lnTo>
                <a:lnTo>
                  <a:pt x="29763" y="6720"/>
                </a:lnTo>
                <a:lnTo>
                  <a:pt x="30723" y="8641"/>
                </a:lnTo>
                <a:lnTo>
                  <a:pt x="31683" y="9601"/>
                </a:lnTo>
                <a:lnTo>
                  <a:pt x="31683" y="39349"/>
                </a:lnTo>
                <a:lnTo>
                  <a:pt x="30723" y="40325"/>
                </a:lnTo>
                <a:lnTo>
                  <a:pt x="29763" y="41285"/>
                </a:lnTo>
                <a:lnTo>
                  <a:pt x="24963" y="41285"/>
                </a:lnTo>
                <a:lnTo>
                  <a:pt x="24963" y="43190"/>
                </a:lnTo>
                <a:lnTo>
                  <a:pt x="46070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9" name="object 619"/>
          <p:cNvSpPr/>
          <p:nvPr/>
        </p:nvSpPr>
        <p:spPr>
          <a:xfrm>
            <a:off x="1969145" y="6845609"/>
            <a:ext cx="33189" cy="85529"/>
          </a:xfrm>
          <a:custGeom>
            <a:avLst/>
            <a:gdLst/>
            <a:ahLst/>
            <a:cxnLst/>
            <a:rect l="l" t="t" r="r" b="b"/>
            <a:pathLst>
              <a:path w="33189" h="85529">
                <a:moveTo>
                  <a:pt x="25907" y="72953"/>
                </a:moveTo>
                <a:lnTo>
                  <a:pt x="20516" y="63287"/>
                </a:lnTo>
                <a:lnTo>
                  <a:pt x="17322" y="50967"/>
                </a:lnTo>
                <a:lnTo>
                  <a:pt x="16306" y="36469"/>
                </a:lnTo>
                <a:lnTo>
                  <a:pt x="16969" y="25350"/>
                </a:lnTo>
                <a:lnTo>
                  <a:pt x="20054" y="12733"/>
                </a:lnTo>
                <a:lnTo>
                  <a:pt x="15346" y="0"/>
                </a:lnTo>
                <a:lnTo>
                  <a:pt x="13710" y="1702"/>
                </a:lnTo>
                <a:lnTo>
                  <a:pt x="6327" y="11907"/>
                </a:lnTo>
                <a:lnTo>
                  <a:pt x="1640" y="23820"/>
                </a:lnTo>
                <a:lnTo>
                  <a:pt x="0" y="37429"/>
                </a:lnTo>
                <a:lnTo>
                  <a:pt x="1542" y="51040"/>
                </a:lnTo>
                <a:lnTo>
                  <a:pt x="6091" y="63069"/>
                </a:lnTo>
                <a:lnTo>
                  <a:pt x="13441" y="72953"/>
                </a:lnTo>
                <a:lnTo>
                  <a:pt x="21563" y="80051"/>
                </a:lnTo>
                <a:lnTo>
                  <a:pt x="33189" y="85529"/>
                </a:lnTo>
                <a:lnTo>
                  <a:pt x="31668" y="78714"/>
                </a:lnTo>
                <a:lnTo>
                  <a:pt x="25907" y="729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0" name="object 620"/>
          <p:cNvSpPr/>
          <p:nvPr/>
        </p:nvSpPr>
        <p:spPr>
          <a:xfrm>
            <a:off x="1984491" y="6833128"/>
            <a:ext cx="77769" cy="99837"/>
          </a:xfrm>
          <a:custGeom>
            <a:avLst/>
            <a:gdLst/>
            <a:ahLst/>
            <a:cxnLst/>
            <a:rect l="l" t="t" r="r" b="b"/>
            <a:pathLst>
              <a:path w="77769" h="99837">
                <a:moveTo>
                  <a:pt x="42282" y="98495"/>
                </a:moveTo>
                <a:lnTo>
                  <a:pt x="53894" y="93703"/>
                </a:lnTo>
                <a:lnTo>
                  <a:pt x="64328" y="85435"/>
                </a:lnTo>
                <a:lnTo>
                  <a:pt x="71891" y="74449"/>
                </a:lnTo>
                <a:lnTo>
                  <a:pt x="76266" y="62415"/>
                </a:lnTo>
                <a:lnTo>
                  <a:pt x="77769" y="48950"/>
                </a:lnTo>
                <a:lnTo>
                  <a:pt x="76369" y="36819"/>
                </a:lnTo>
                <a:lnTo>
                  <a:pt x="71815" y="24932"/>
                </a:lnTo>
                <a:lnTo>
                  <a:pt x="64328" y="14386"/>
                </a:lnTo>
                <a:lnTo>
                  <a:pt x="56753" y="7667"/>
                </a:lnTo>
                <a:lnTo>
                  <a:pt x="45119" y="1917"/>
                </a:lnTo>
                <a:lnTo>
                  <a:pt x="32644" y="0"/>
                </a:lnTo>
                <a:lnTo>
                  <a:pt x="22823" y="1035"/>
                </a:lnTo>
                <a:lnTo>
                  <a:pt x="10893" y="5341"/>
                </a:lnTo>
                <a:lnTo>
                  <a:pt x="0" y="12481"/>
                </a:lnTo>
                <a:lnTo>
                  <a:pt x="4707" y="25214"/>
                </a:lnTo>
                <a:lnTo>
                  <a:pt x="10561" y="15361"/>
                </a:lnTo>
                <a:lnTo>
                  <a:pt x="15361" y="8641"/>
                </a:lnTo>
                <a:lnTo>
                  <a:pt x="22082" y="5760"/>
                </a:lnTo>
                <a:lnTo>
                  <a:pt x="40325" y="5760"/>
                </a:lnTo>
                <a:lnTo>
                  <a:pt x="47045" y="8641"/>
                </a:lnTo>
                <a:lnTo>
                  <a:pt x="51846" y="15361"/>
                </a:lnTo>
                <a:lnTo>
                  <a:pt x="57011" y="23812"/>
                </a:lnTo>
                <a:lnTo>
                  <a:pt x="60378" y="36072"/>
                </a:lnTo>
                <a:lnTo>
                  <a:pt x="61447" y="50871"/>
                </a:lnTo>
                <a:lnTo>
                  <a:pt x="60827" y="62223"/>
                </a:lnTo>
                <a:lnTo>
                  <a:pt x="57974" y="74789"/>
                </a:lnTo>
                <a:lnTo>
                  <a:pt x="52806" y="84475"/>
                </a:lnTo>
                <a:lnTo>
                  <a:pt x="47045" y="91196"/>
                </a:lnTo>
                <a:lnTo>
                  <a:pt x="40325" y="95036"/>
                </a:lnTo>
                <a:lnTo>
                  <a:pt x="23042" y="95036"/>
                </a:lnTo>
                <a:lnTo>
                  <a:pt x="16322" y="91196"/>
                </a:lnTo>
                <a:lnTo>
                  <a:pt x="17843" y="98011"/>
                </a:lnTo>
                <a:lnTo>
                  <a:pt x="30723" y="99837"/>
                </a:lnTo>
                <a:lnTo>
                  <a:pt x="42282" y="984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1" name="object 621"/>
          <p:cNvSpPr/>
          <p:nvPr/>
        </p:nvSpPr>
        <p:spPr>
          <a:xfrm>
            <a:off x="2069942" y="6891680"/>
            <a:ext cx="32628" cy="40325"/>
          </a:xfrm>
          <a:custGeom>
            <a:avLst/>
            <a:gdLst/>
            <a:ahLst/>
            <a:cxnLst/>
            <a:rect l="l" t="t" r="r" b="b"/>
            <a:pathLst>
              <a:path w="32628" h="40325">
                <a:moveTo>
                  <a:pt x="10561" y="5760"/>
                </a:moveTo>
                <a:lnTo>
                  <a:pt x="12466" y="3840"/>
                </a:lnTo>
                <a:lnTo>
                  <a:pt x="14401" y="2880"/>
                </a:lnTo>
                <a:lnTo>
                  <a:pt x="20147" y="2880"/>
                </a:lnTo>
                <a:lnTo>
                  <a:pt x="21107" y="3840"/>
                </a:lnTo>
                <a:lnTo>
                  <a:pt x="22067" y="4800"/>
                </a:lnTo>
                <a:lnTo>
                  <a:pt x="23027" y="5760"/>
                </a:lnTo>
                <a:lnTo>
                  <a:pt x="23027" y="10561"/>
                </a:lnTo>
                <a:lnTo>
                  <a:pt x="23987" y="10561"/>
                </a:lnTo>
                <a:lnTo>
                  <a:pt x="24947" y="11521"/>
                </a:lnTo>
                <a:lnTo>
                  <a:pt x="25908" y="12481"/>
                </a:lnTo>
                <a:lnTo>
                  <a:pt x="28788" y="12481"/>
                </a:lnTo>
                <a:lnTo>
                  <a:pt x="29748" y="11521"/>
                </a:lnTo>
                <a:lnTo>
                  <a:pt x="30708" y="10561"/>
                </a:lnTo>
                <a:lnTo>
                  <a:pt x="31668" y="9601"/>
                </a:lnTo>
                <a:lnTo>
                  <a:pt x="31668" y="6720"/>
                </a:lnTo>
                <a:lnTo>
                  <a:pt x="29748" y="4800"/>
                </a:lnTo>
                <a:lnTo>
                  <a:pt x="27828" y="2880"/>
                </a:lnTo>
                <a:lnTo>
                  <a:pt x="24947" y="960"/>
                </a:lnTo>
                <a:lnTo>
                  <a:pt x="22067" y="0"/>
                </a:lnTo>
                <a:lnTo>
                  <a:pt x="13426" y="0"/>
                </a:lnTo>
                <a:lnTo>
                  <a:pt x="9585" y="1920"/>
                </a:lnTo>
                <a:lnTo>
                  <a:pt x="5745" y="4800"/>
                </a:lnTo>
                <a:lnTo>
                  <a:pt x="1905" y="8641"/>
                </a:lnTo>
                <a:lnTo>
                  <a:pt x="0" y="13441"/>
                </a:lnTo>
                <a:lnTo>
                  <a:pt x="0" y="25923"/>
                </a:lnTo>
                <a:lnTo>
                  <a:pt x="1905" y="30723"/>
                </a:lnTo>
                <a:lnTo>
                  <a:pt x="4800" y="34564"/>
                </a:lnTo>
                <a:lnTo>
                  <a:pt x="8625" y="38404"/>
                </a:lnTo>
                <a:lnTo>
                  <a:pt x="12466" y="40325"/>
                </a:lnTo>
                <a:lnTo>
                  <a:pt x="20147" y="40325"/>
                </a:lnTo>
                <a:lnTo>
                  <a:pt x="23027" y="38404"/>
                </a:lnTo>
                <a:lnTo>
                  <a:pt x="25908" y="35524"/>
                </a:lnTo>
                <a:lnTo>
                  <a:pt x="29748" y="33604"/>
                </a:lnTo>
                <a:lnTo>
                  <a:pt x="31668" y="29763"/>
                </a:lnTo>
                <a:lnTo>
                  <a:pt x="32628" y="24002"/>
                </a:lnTo>
                <a:lnTo>
                  <a:pt x="30708" y="24002"/>
                </a:lnTo>
                <a:lnTo>
                  <a:pt x="29748" y="26883"/>
                </a:lnTo>
                <a:lnTo>
                  <a:pt x="27828" y="29763"/>
                </a:lnTo>
                <a:lnTo>
                  <a:pt x="26868" y="30723"/>
                </a:lnTo>
                <a:lnTo>
                  <a:pt x="24947" y="32644"/>
                </a:lnTo>
                <a:lnTo>
                  <a:pt x="22067" y="33604"/>
                </a:lnTo>
                <a:lnTo>
                  <a:pt x="15346" y="33604"/>
                </a:lnTo>
                <a:lnTo>
                  <a:pt x="12466" y="31683"/>
                </a:lnTo>
                <a:lnTo>
                  <a:pt x="10561" y="27843"/>
                </a:lnTo>
                <a:lnTo>
                  <a:pt x="7680" y="24963"/>
                </a:lnTo>
                <a:lnTo>
                  <a:pt x="6705" y="21122"/>
                </a:lnTo>
                <a:lnTo>
                  <a:pt x="6705" y="11521"/>
                </a:lnTo>
                <a:lnTo>
                  <a:pt x="7680" y="8641"/>
                </a:lnTo>
                <a:lnTo>
                  <a:pt x="10561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2" name="object 622"/>
          <p:cNvSpPr/>
          <p:nvPr/>
        </p:nvSpPr>
        <p:spPr>
          <a:xfrm>
            <a:off x="2106411" y="6891680"/>
            <a:ext cx="31683" cy="40325"/>
          </a:xfrm>
          <a:custGeom>
            <a:avLst/>
            <a:gdLst/>
            <a:ahLst/>
            <a:cxnLst/>
            <a:rect l="l" t="t" r="r" b="b"/>
            <a:pathLst>
              <a:path w="31683" h="40325">
                <a:moveTo>
                  <a:pt x="28803" y="11521"/>
                </a:moveTo>
                <a:lnTo>
                  <a:pt x="29763" y="11521"/>
                </a:lnTo>
                <a:lnTo>
                  <a:pt x="30723" y="10561"/>
                </a:lnTo>
                <a:lnTo>
                  <a:pt x="30723" y="6720"/>
                </a:lnTo>
                <a:lnTo>
                  <a:pt x="29763" y="4800"/>
                </a:lnTo>
                <a:lnTo>
                  <a:pt x="26883" y="2880"/>
                </a:lnTo>
                <a:lnTo>
                  <a:pt x="24963" y="960"/>
                </a:lnTo>
                <a:lnTo>
                  <a:pt x="22082" y="0"/>
                </a:lnTo>
                <a:lnTo>
                  <a:pt x="13441" y="0"/>
                </a:lnTo>
                <a:lnTo>
                  <a:pt x="8641" y="1920"/>
                </a:lnTo>
                <a:lnTo>
                  <a:pt x="4800" y="4800"/>
                </a:lnTo>
                <a:lnTo>
                  <a:pt x="1920" y="8641"/>
                </a:lnTo>
                <a:lnTo>
                  <a:pt x="0" y="13441"/>
                </a:lnTo>
                <a:lnTo>
                  <a:pt x="0" y="25923"/>
                </a:lnTo>
                <a:lnTo>
                  <a:pt x="1920" y="30723"/>
                </a:lnTo>
                <a:lnTo>
                  <a:pt x="4800" y="34564"/>
                </a:lnTo>
                <a:lnTo>
                  <a:pt x="7680" y="38404"/>
                </a:lnTo>
                <a:lnTo>
                  <a:pt x="11521" y="40325"/>
                </a:lnTo>
                <a:lnTo>
                  <a:pt x="19202" y="40325"/>
                </a:lnTo>
                <a:lnTo>
                  <a:pt x="23042" y="38404"/>
                </a:lnTo>
                <a:lnTo>
                  <a:pt x="25923" y="35524"/>
                </a:lnTo>
                <a:lnTo>
                  <a:pt x="28803" y="33604"/>
                </a:lnTo>
                <a:lnTo>
                  <a:pt x="30723" y="29763"/>
                </a:lnTo>
                <a:lnTo>
                  <a:pt x="31683" y="24002"/>
                </a:lnTo>
                <a:lnTo>
                  <a:pt x="30723" y="24002"/>
                </a:lnTo>
                <a:lnTo>
                  <a:pt x="29763" y="26883"/>
                </a:lnTo>
                <a:lnTo>
                  <a:pt x="27843" y="29763"/>
                </a:lnTo>
                <a:lnTo>
                  <a:pt x="25923" y="30723"/>
                </a:lnTo>
                <a:lnTo>
                  <a:pt x="24002" y="32644"/>
                </a:lnTo>
                <a:lnTo>
                  <a:pt x="22082" y="33604"/>
                </a:lnTo>
                <a:lnTo>
                  <a:pt x="15361" y="33604"/>
                </a:lnTo>
                <a:lnTo>
                  <a:pt x="12481" y="31683"/>
                </a:lnTo>
                <a:lnTo>
                  <a:pt x="9601" y="27843"/>
                </a:lnTo>
                <a:lnTo>
                  <a:pt x="7680" y="24963"/>
                </a:lnTo>
                <a:lnTo>
                  <a:pt x="6720" y="21122"/>
                </a:lnTo>
                <a:lnTo>
                  <a:pt x="6720" y="11521"/>
                </a:lnTo>
                <a:lnTo>
                  <a:pt x="7680" y="8641"/>
                </a:lnTo>
                <a:lnTo>
                  <a:pt x="9601" y="5760"/>
                </a:lnTo>
                <a:lnTo>
                  <a:pt x="11521" y="3840"/>
                </a:lnTo>
                <a:lnTo>
                  <a:pt x="14401" y="2880"/>
                </a:lnTo>
                <a:lnTo>
                  <a:pt x="20162" y="2880"/>
                </a:lnTo>
                <a:lnTo>
                  <a:pt x="21122" y="3840"/>
                </a:lnTo>
                <a:lnTo>
                  <a:pt x="22082" y="4800"/>
                </a:lnTo>
                <a:lnTo>
                  <a:pt x="22082" y="8641"/>
                </a:lnTo>
                <a:lnTo>
                  <a:pt x="23042" y="10561"/>
                </a:lnTo>
                <a:lnTo>
                  <a:pt x="24002" y="11521"/>
                </a:lnTo>
                <a:lnTo>
                  <a:pt x="24963" y="12481"/>
                </a:lnTo>
                <a:lnTo>
                  <a:pt x="27843" y="12481"/>
                </a:lnTo>
                <a:lnTo>
                  <a:pt x="2880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3" name="object 623"/>
          <p:cNvSpPr/>
          <p:nvPr/>
        </p:nvSpPr>
        <p:spPr>
          <a:xfrm>
            <a:off x="2139055" y="6892640"/>
            <a:ext cx="42230" cy="39364"/>
          </a:xfrm>
          <a:custGeom>
            <a:avLst/>
            <a:gdLst/>
            <a:ahLst/>
            <a:cxnLst/>
            <a:rect l="l" t="t" r="r" b="b"/>
            <a:pathLst>
              <a:path w="42230" h="39364">
                <a:moveTo>
                  <a:pt x="42230" y="34564"/>
                </a:moveTo>
                <a:lnTo>
                  <a:pt x="42230" y="32644"/>
                </a:lnTo>
                <a:lnTo>
                  <a:pt x="40325" y="33604"/>
                </a:lnTo>
                <a:lnTo>
                  <a:pt x="37429" y="33604"/>
                </a:lnTo>
                <a:lnTo>
                  <a:pt x="37429" y="32644"/>
                </a:lnTo>
                <a:lnTo>
                  <a:pt x="36484" y="32644"/>
                </a:lnTo>
                <a:lnTo>
                  <a:pt x="36484" y="0"/>
                </a:lnTo>
                <a:lnTo>
                  <a:pt x="23042" y="0"/>
                </a:lnTo>
                <a:lnTo>
                  <a:pt x="23042" y="960"/>
                </a:lnTo>
                <a:lnTo>
                  <a:pt x="25923" y="960"/>
                </a:lnTo>
                <a:lnTo>
                  <a:pt x="26868" y="1920"/>
                </a:lnTo>
                <a:lnTo>
                  <a:pt x="27828" y="2880"/>
                </a:lnTo>
                <a:lnTo>
                  <a:pt x="28803" y="2880"/>
                </a:lnTo>
                <a:lnTo>
                  <a:pt x="28803" y="28803"/>
                </a:lnTo>
                <a:lnTo>
                  <a:pt x="26868" y="30723"/>
                </a:lnTo>
                <a:lnTo>
                  <a:pt x="24963" y="31683"/>
                </a:lnTo>
                <a:lnTo>
                  <a:pt x="23987" y="32644"/>
                </a:lnTo>
                <a:lnTo>
                  <a:pt x="22082" y="33604"/>
                </a:lnTo>
                <a:lnTo>
                  <a:pt x="16322" y="33604"/>
                </a:lnTo>
                <a:lnTo>
                  <a:pt x="15361" y="32644"/>
                </a:lnTo>
                <a:lnTo>
                  <a:pt x="14401" y="30723"/>
                </a:lnTo>
                <a:lnTo>
                  <a:pt x="13441" y="28803"/>
                </a:lnTo>
                <a:lnTo>
                  <a:pt x="13441" y="0"/>
                </a:lnTo>
                <a:lnTo>
                  <a:pt x="0" y="0"/>
                </a:lnTo>
                <a:lnTo>
                  <a:pt x="0" y="960"/>
                </a:lnTo>
                <a:lnTo>
                  <a:pt x="1920" y="960"/>
                </a:lnTo>
                <a:lnTo>
                  <a:pt x="3840" y="1920"/>
                </a:lnTo>
                <a:lnTo>
                  <a:pt x="4800" y="1920"/>
                </a:lnTo>
                <a:lnTo>
                  <a:pt x="5760" y="2880"/>
                </a:lnTo>
                <a:lnTo>
                  <a:pt x="5760" y="3840"/>
                </a:lnTo>
                <a:lnTo>
                  <a:pt x="6720" y="3840"/>
                </a:lnTo>
                <a:lnTo>
                  <a:pt x="6720" y="30723"/>
                </a:lnTo>
                <a:lnTo>
                  <a:pt x="7680" y="32644"/>
                </a:lnTo>
                <a:lnTo>
                  <a:pt x="7680" y="34564"/>
                </a:lnTo>
                <a:lnTo>
                  <a:pt x="9601" y="35524"/>
                </a:lnTo>
                <a:lnTo>
                  <a:pt x="10561" y="37444"/>
                </a:lnTo>
                <a:lnTo>
                  <a:pt x="12481" y="38404"/>
                </a:lnTo>
                <a:lnTo>
                  <a:pt x="14401" y="39364"/>
                </a:lnTo>
                <a:lnTo>
                  <a:pt x="18242" y="39364"/>
                </a:lnTo>
                <a:lnTo>
                  <a:pt x="20147" y="38404"/>
                </a:lnTo>
                <a:lnTo>
                  <a:pt x="22082" y="37444"/>
                </a:lnTo>
                <a:lnTo>
                  <a:pt x="23042" y="36484"/>
                </a:lnTo>
                <a:lnTo>
                  <a:pt x="25923" y="34564"/>
                </a:lnTo>
                <a:lnTo>
                  <a:pt x="28803" y="30723"/>
                </a:lnTo>
                <a:lnTo>
                  <a:pt x="28803" y="39364"/>
                </a:lnTo>
                <a:lnTo>
                  <a:pt x="30708" y="39364"/>
                </a:lnTo>
                <a:lnTo>
                  <a:pt x="42230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4" name="object 624"/>
          <p:cNvSpPr/>
          <p:nvPr/>
        </p:nvSpPr>
        <p:spPr>
          <a:xfrm>
            <a:off x="2183206" y="6891680"/>
            <a:ext cx="40325" cy="56647"/>
          </a:xfrm>
          <a:custGeom>
            <a:avLst/>
            <a:gdLst/>
            <a:ahLst/>
            <a:cxnLst/>
            <a:rect l="l" t="t" r="r" b="b"/>
            <a:pathLst>
              <a:path w="40325" h="56647">
                <a:moveTo>
                  <a:pt x="20162" y="56647"/>
                </a:moveTo>
                <a:lnTo>
                  <a:pt x="20162" y="55686"/>
                </a:lnTo>
                <a:lnTo>
                  <a:pt x="16322" y="55686"/>
                </a:lnTo>
                <a:lnTo>
                  <a:pt x="16322" y="54726"/>
                </a:lnTo>
                <a:lnTo>
                  <a:pt x="15361" y="54726"/>
                </a:lnTo>
                <a:lnTo>
                  <a:pt x="14401" y="53751"/>
                </a:lnTo>
                <a:lnTo>
                  <a:pt x="14401" y="52806"/>
                </a:lnTo>
                <a:lnTo>
                  <a:pt x="13441" y="52806"/>
                </a:lnTo>
                <a:lnTo>
                  <a:pt x="13441" y="11521"/>
                </a:lnTo>
                <a:lnTo>
                  <a:pt x="16322" y="8641"/>
                </a:lnTo>
                <a:lnTo>
                  <a:pt x="17282" y="6720"/>
                </a:lnTo>
                <a:lnTo>
                  <a:pt x="18242" y="6720"/>
                </a:lnTo>
                <a:lnTo>
                  <a:pt x="20162" y="5760"/>
                </a:lnTo>
                <a:lnTo>
                  <a:pt x="24963" y="5760"/>
                </a:lnTo>
                <a:lnTo>
                  <a:pt x="26883" y="6720"/>
                </a:lnTo>
                <a:lnTo>
                  <a:pt x="28803" y="8641"/>
                </a:lnTo>
                <a:lnTo>
                  <a:pt x="31683" y="12481"/>
                </a:lnTo>
                <a:lnTo>
                  <a:pt x="32644" y="16322"/>
                </a:lnTo>
                <a:lnTo>
                  <a:pt x="32644" y="27843"/>
                </a:lnTo>
                <a:lnTo>
                  <a:pt x="31683" y="31683"/>
                </a:lnTo>
                <a:lnTo>
                  <a:pt x="29763" y="34564"/>
                </a:lnTo>
                <a:lnTo>
                  <a:pt x="27843" y="36484"/>
                </a:lnTo>
                <a:lnTo>
                  <a:pt x="25923" y="37444"/>
                </a:lnTo>
                <a:lnTo>
                  <a:pt x="20162" y="37444"/>
                </a:lnTo>
                <a:lnTo>
                  <a:pt x="18242" y="36484"/>
                </a:lnTo>
                <a:lnTo>
                  <a:pt x="19202" y="39364"/>
                </a:lnTo>
                <a:lnTo>
                  <a:pt x="21122" y="40325"/>
                </a:lnTo>
                <a:lnTo>
                  <a:pt x="27843" y="40325"/>
                </a:lnTo>
                <a:lnTo>
                  <a:pt x="31683" y="38404"/>
                </a:lnTo>
                <a:lnTo>
                  <a:pt x="34564" y="34564"/>
                </a:lnTo>
                <a:lnTo>
                  <a:pt x="38404" y="30723"/>
                </a:lnTo>
                <a:lnTo>
                  <a:pt x="40325" y="24963"/>
                </a:lnTo>
                <a:lnTo>
                  <a:pt x="40325" y="12481"/>
                </a:lnTo>
                <a:lnTo>
                  <a:pt x="38404" y="7680"/>
                </a:lnTo>
                <a:lnTo>
                  <a:pt x="35524" y="3840"/>
                </a:lnTo>
                <a:lnTo>
                  <a:pt x="32644" y="960"/>
                </a:lnTo>
                <a:lnTo>
                  <a:pt x="29763" y="0"/>
                </a:lnTo>
                <a:lnTo>
                  <a:pt x="22082" y="0"/>
                </a:lnTo>
                <a:lnTo>
                  <a:pt x="19202" y="1920"/>
                </a:lnTo>
                <a:lnTo>
                  <a:pt x="17282" y="2880"/>
                </a:lnTo>
                <a:lnTo>
                  <a:pt x="15361" y="5760"/>
                </a:lnTo>
                <a:lnTo>
                  <a:pt x="13441" y="8641"/>
                </a:lnTo>
                <a:lnTo>
                  <a:pt x="13441" y="0"/>
                </a:lnTo>
                <a:lnTo>
                  <a:pt x="12481" y="0"/>
                </a:lnTo>
                <a:lnTo>
                  <a:pt x="0" y="4800"/>
                </a:lnTo>
                <a:lnTo>
                  <a:pt x="960" y="5760"/>
                </a:lnTo>
                <a:lnTo>
                  <a:pt x="5760" y="5760"/>
                </a:lnTo>
                <a:lnTo>
                  <a:pt x="6720" y="6720"/>
                </a:lnTo>
                <a:lnTo>
                  <a:pt x="6720" y="52806"/>
                </a:lnTo>
                <a:lnTo>
                  <a:pt x="5760" y="53751"/>
                </a:lnTo>
                <a:lnTo>
                  <a:pt x="5760" y="54726"/>
                </a:lnTo>
                <a:lnTo>
                  <a:pt x="4800" y="54726"/>
                </a:lnTo>
                <a:lnTo>
                  <a:pt x="3840" y="55686"/>
                </a:lnTo>
                <a:lnTo>
                  <a:pt x="0" y="55686"/>
                </a:lnTo>
                <a:lnTo>
                  <a:pt x="0" y="56647"/>
                </a:lnTo>
                <a:lnTo>
                  <a:pt x="20162" y="566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5" name="object 625"/>
          <p:cNvSpPr/>
          <p:nvPr/>
        </p:nvSpPr>
        <p:spPr>
          <a:xfrm>
            <a:off x="2196647" y="6922404"/>
            <a:ext cx="5760" cy="8641"/>
          </a:xfrm>
          <a:custGeom>
            <a:avLst/>
            <a:gdLst/>
            <a:ahLst/>
            <a:cxnLst/>
            <a:rect l="l" t="t" r="r" b="b"/>
            <a:pathLst>
              <a:path w="5760" h="8641">
                <a:moveTo>
                  <a:pt x="960" y="960"/>
                </a:moveTo>
                <a:lnTo>
                  <a:pt x="0" y="0"/>
                </a:lnTo>
                <a:lnTo>
                  <a:pt x="0" y="5760"/>
                </a:lnTo>
                <a:lnTo>
                  <a:pt x="1920" y="6720"/>
                </a:lnTo>
                <a:lnTo>
                  <a:pt x="2880" y="7680"/>
                </a:lnTo>
                <a:lnTo>
                  <a:pt x="3840" y="8641"/>
                </a:lnTo>
                <a:lnTo>
                  <a:pt x="5760" y="8641"/>
                </a:lnTo>
                <a:lnTo>
                  <a:pt x="4800" y="5760"/>
                </a:lnTo>
                <a:lnTo>
                  <a:pt x="3840" y="4800"/>
                </a:lnTo>
                <a:lnTo>
                  <a:pt x="1920" y="3840"/>
                </a:lnTo>
                <a:lnTo>
                  <a:pt x="960" y="1920"/>
                </a:lnTo>
                <a:lnTo>
                  <a:pt x="9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6" name="object 626"/>
          <p:cNvSpPr/>
          <p:nvPr/>
        </p:nvSpPr>
        <p:spPr>
          <a:xfrm>
            <a:off x="2236012" y="6891680"/>
            <a:ext cx="34564" cy="39364"/>
          </a:xfrm>
          <a:custGeom>
            <a:avLst/>
            <a:gdLst/>
            <a:ahLst/>
            <a:cxnLst/>
            <a:rect l="l" t="t" r="r" b="b"/>
            <a:pathLst>
              <a:path w="34564" h="39364">
                <a:moveTo>
                  <a:pt x="1920" y="6720"/>
                </a:moveTo>
                <a:lnTo>
                  <a:pt x="1920" y="11521"/>
                </a:lnTo>
                <a:lnTo>
                  <a:pt x="2880" y="12481"/>
                </a:lnTo>
                <a:lnTo>
                  <a:pt x="3840" y="13441"/>
                </a:lnTo>
                <a:lnTo>
                  <a:pt x="5760" y="13441"/>
                </a:lnTo>
                <a:lnTo>
                  <a:pt x="6720" y="12481"/>
                </a:lnTo>
                <a:lnTo>
                  <a:pt x="7680" y="12481"/>
                </a:lnTo>
                <a:lnTo>
                  <a:pt x="7680" y="11521"/>
                </a:lnTo>
                <a:lnTo>
                  <a:pt x="8641" y="10561"/>
                </a:lnTo>
                <a:lnTo>
                  <a:pt x="8641" y="4800"/>
                </a:lnTo>
                <a:lnTo>
                  <a:pt x="9601" y="3840"/>
                </a:lnTo>
                <a:lnTo>
                  <a:pt x="10561" y="2880"/>
                </a:lnTo>
                <a:lnTo>
                  <a:pt x="12481" y="1920"/>
                </a:lnTo>
                <a:lnTo>
                  <a:pt x="16322" y="1920"/>
                </a:lnTo>
                <a:lnTo>
                  <a:pt x="18242" y="2880"/>
                </a:lnTo>
                <a:lnTo>
                  <a:pt x="19202" y="3840"/>
                </a:lnTo>
                <a:lnTo>
                  <a:pt x="20162" y="5760"/>
                </a:lnTo>
                <a:lnTo>
                  <a:pt x="21107" y="8641"/>
                </a:lnTo>
                <a:lnTo>
                  <a:pt x="21107" y="13441"/>
                </a:lnTo>
                <a:lnTo>
                  <a:pt x="14401" y="16322"/>
                </a:lnTo>
                <a:lnTo>
                  <a:pt x="9601" y="18242"/>
                </a:lnTo>
                <a:lnTo>
                  <a:pt x="8641" y="23042"/>
                </a:lnTo>
                <a:lnTo>
                  <a:pt x="9601" y="22082"/>
                </a:lnTo>
                <a:lnTo>
                  <a:pt x="10561" y="21122"/>
                </a:lnTo>
                <a:lnTo>
                  <a:pt x="13441" y="19202"/>
                </a:lnTo>
                <a:lnTo>
                  <a:pt x="14401" y="19202"/>
                </a:lnTo>
                <a:lnTo>
                  <a:pt x="17282" y="18242"/>
                </a:lnTo>
                <a:lnTo>
                  <a:pt x="21107" y="16322"/>
                </a:lnTo>
                <a:lnTo>
                  <a:pt x="21107" y="30723"/>
                </a:lnTo>
                <a:lnTo>
                  <a:pt x="17282" y="33604"/>
                </a:lnTo>
                <a:lnTo>
                  <a:pt x="15361" y="34564"/>
                </a:lnTo>
                <a:lnTo>
                  <a:pt x="9601" y="34564"/>
                </a:lnTo>
                <a:lnTo>
                  <a:pt x="8641" y="32644"/>
                </a:lnTo>
                <a:lnTo>
                  <a:pt x="7680" y="31683"/>
                </a:lnTo>
                <a:lnTo>
                  <a:pt x="6720" y="29763"/>
                </a:lnTo>
                <a:lnTo>
                  <a:pt x="6720" y="19202"/>
                </a:lnTo>
                <a:lnTo>
                  <a:pt x="4800" y="21122"/>
                </a:lnTo>
                <a:lnTo>
                  <a:pt x="1920" y="23042"/>
                </a:lnTo>
                <a:lnTo>
                  <a:pt x="960" y="24963"/>
                </a:lnTo>
                <a:lnTo>
                  <a:pt x="0" y="25923"/>
                </a:lnTo>
                <a:lnTo>
                  <a:pt x="0" y="32644"/>
                </a:lnTo>
                <a:lnTo>
                  <a:pt x="960" y="35524"/>
                </a:lnTo>
                <a:lnTo>
                  <a:pt x="2880" y="36484"/>
                </a:lnTo>
                <a:lnTo>
                  <a:pt x="3840" y="38404"/>
                </a:lnTo>
                <a:lnTo>
                  <a:pt x="6720" y="39364"/>
                </a:lnTo>
                <a:lnTo>
                  <a:pt x="12481" y="39364"/>
                </a:lnTo>
                <a:lnTo>
                  <a:pt x="13441" y="38404"/>
                </a:lnTo>
                <a:lnTo>
                  <a:pt x="14401" y="38404"/>
                </a:lnTo>
                <a:lnTo>
                  <a:pt x="17282" y="36484"/>
                </a:lnTo>
                <a:lnTo>
                  <a:pt x="21107" y="33604"/>
                </a:lnTo>
                <a:lnTo>
                  <a:pt x="21107" y="35524"/>
                </a:lnTo>
                <a:lnTo>
                  <a:pt x="22082" y="37444"/>
                </a:lnTo>
                <a:lnTo>
                  <a:pt x="22082" y="38404"/>
                </a:lnTo>
                <a:lnTo>
                  <a:pt x="23042" y="39364"/>
                </a:lnTo>
                <a:lnTo>
                  <a:pt x="28788" y="39364"/>
                </a:lnTo>
                <a:lnTo>
                  <a:pt x="31668" y="37444"/>
                </a:lnTo>
                <a:lnTo>
                  <a:pt x="34564" y="33604"/>
                </a:lnTo>
                <a:lnTo>
                  <a:pt x="34564" y="30723"/>
                </a:lnTo>
                <a:lnTo>
                  <a:pt x="32628" y="32644"/>
                </a:lnTo>
                <a:lnTo>
                  <a:pt x="31668" y="33604"/>
                </a:lnTo>
                <a:lnTo>
                  <a:pt x="30723" y="34564"/>
                </a:lnTo>
                <a:lnTo>
                  <a:pt x="28788" y="34564"/>
                </a:lnTo>
                <a:lnTo>
                  <a:pt x="28788" y="32644"/>
                </a:lnTo>
                <a:lnTo>
                  <a:pt x="27828" y="32644"/>
                </a:lnTo>
                <a:lnTo>
                  <a:pt x="27828" y="6720"/>
                </a:lnTo>
                <a:lnTo>
                  <a:pt x="26883" y="5760"/>
                </a:lnTo>
                <a:lnTo>
                  <a:pt x="26883" y="3840"/>
                </a:lnTo>
                <a:lnTo>
                  <a:pt x="24947" y="1920"/>
                </a:lnTo>
                <a:lnTo>
                  <a:pt x="24003" y="960"/>
                </a:lnTo>
                <a:lnTo>
                  <a:pt x="21107" y="0"/>
                </a:lnTo>
                <a:lnTo>
                  <a:pt x="10561" y="0"/>
                </a:lnTo>
                <a:lnTo>
                  <a:pt x="7680" y="960"/>
                </a:lnTo>
                <a:lnTo>
                  <a:pt x="4800" y="2880"/>
                </a:lnTo>
                <a:lnTo>
                  <a:pt x="2880" y="4800"/>
                </a:lnTo>
                <a:lnTo>
                  <a:pt x="192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7" name="object 627"/>
          <p:cNvSpPr/>
          <p:nvPr/>
        </p:nvSpPr>
        <p:spPr>
          <a:xfrm>
            <a:off x="2242733" y="6909922"/>
            <a:ext cx="2880" cy="9601"/>
          </a:xfrm>
          <a:custGeom>
            <a:avLst/>
            <a:gdLst/>
            <a:ahLst/>
            <a:cxnLst/>
            <a:rect l="l" t="t" r="r" b="b"/>
            <a:pathLst>
              <a:path w="2880" h="9601">
                <a:moveTo>
                  <a:pt x="0" y="9601"/>
                </a:moveTo>
                <a:lnTo>
                  <a:pt x="0" y="7680"/>
                </a:lnTo>
                <a:lnTo>
                  <a:pt x="960" y="6720"/>
                </a:lnTo>
                <a:lnTo>
                  <a:pt x="1920" y="4800"/>
                </a:lnTo>
                <a:lnTo>
                  <a:pt x="2880" y="0"/>
                </a:lnTo>
                <a:lnTo>
                  <a:pt x="0" y="960"/>
                </a:lnTo>
                <a:lnTo>
                  <a:pt x="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8" name="object 628"/>
          <p:cNvSpPr/>
          <p:nvPr/>
        </p:nvSpPr>
        <p:spPr>
          <a:xfrm>
            <a:off x="2274402" y="6880158"/>
            <a:ext cx="23042" cy="50886"/>
          </a:xfrm>
          <a:custGeom>
            <a:avLst/>
            <a:gdLst/>
            <a:ahLst/>
            <a:cxnLst/>
            <a:rect l="l" t="t" r="r" b="b"/>
            <a:pathLst>
              <a:path w="23042" h="50886">
                <a:moveTo>
                  <a:pt x="14401" y="45125"/>
                </a:moveTo>
                <a:lnTo>
                  <a:pt x="13441" y="44165"/>
                </a:lnTo>
                <a:lnTo>
                  <a:pt x="12481" y="42245"/>
                </a:lnTo>
                <a:lnTo>
                  <a:pt x="12481" y="15361"/>
                </a:lnTo>
                <a:lnTo>
                  <a:pt x="22082" y="15361"/>
                </a:lnTo>
                <a:lnTo>
                  <a:pt x="22082" y="12481"/>
                </a:lnTo>
                <a:lnTo>
                  <a:pt x="12481" y="12481"/>
                </a:lnTo>
                <a:lnTo>
                  <a:pt x="12481" y="0"/>
                </a:lnTo>
                <a:lnTo>
                  <a:pt x="11521" y="0"/>
                </a:lnTo>
                <a:lnTo>
                  <a:pt x="10561" y="2880"/>
                </a:lnTo>
                <a:lnTo>
                  <a:pt x="9616" y="4800"/>
                </a:lnTo>
                <a:lnTo>
                  <a:pt x="8641" y="5760"/>
                </a:lnTo>
                <a:lnTo>
                  <a:pt x="7680" y="7680"/>
                </a:lnTo>
                <a:lnTo>
                  <a:pt x="6720" y="9601"/>
                </a:lnTo>
                <a:lnTo>
                  <a:pt x="4800" y="10561"/>
                </a:lnTo>
                <a:lnTo>
                  <a:pt x="2895" y="12481"/>
                </a:lnTo>
                <a:lnTo>
                  <a:pt x="1920" y="13441"/>
                </a:lnTo>
                <a:lnTo>
                  <a:pt x="0" y="13441"/>
                </a:lnTo>
                <a:lnTo>
                  <a:pt x="0" y="15361"/>
                </a:lnTo>
                <a:lnTo>
                  <a:pt x="5775" y="15361"/>
                </a:lnTo>
                <a:lnTo>
                  <a:pt x="5775" y="43205"/>
                </a:lnTo>
                <a:lnTo>
                  <a:pt x="6720" y="45125"/>
                </a:lnTo>
                <a:lnTo>
                  <a:pt x="6720" y="47045"/>
                </a:lnTo>
                <a:lnTo>
                  <a:pt x="7680" y="48006"/>
                </a:lnTo>
                <a:lnTo>
                  <a:pt x="8641" y="48966"/>
                </a:lnTo>
                <a:lnTo>
                  <a:pt x="9616" y="49926"/>
                </a:lnTo>
                <a:lnTo>
                  <a:pt x="10561" y="50886"/>
                </a:lnTo>
                <a:lnTo>
                  <a:pt x="15361" y="50886"/>
                </a:lnTo>
                <a:lnTo>
                  <a:pt x="17282" y="49926"/>
                </a:lnTo>
                <a:lnTo>
                  <a:pt x="19202" y="48966"/>
                </a:lnTo>
                <a:lnTo>
                  <a:pt x="21122" y="47045"/>
                </a:lnTo>
                <a:lnTo>
                  <a:pt x="22082" y="45125"/>
                </a:lnTo>
                <a:lnTo>
                  <a:pt x="23042" y="43205"/>
                </a:lnTo>
                <a:lnTo>
                  <a:pt x="21122" y="43205"/>
                </a:lnTo>
                <a:lnTo>
                  <a:pt x="21122" y="44165"/>
                </a:lnTo>
                <a:lnTo>
                  <a:pt x="20162" y="45125"/>
                </a:lnTo>
                <a:lnTo>
                  <a:pt x="19202" y="45125"/>
                </a:lnTo>
                <a:lnTo>
                  <a:pt x="18242" y="46085"/>
                </a:lnTo>
                <a:lnTo>
                  <a:pt x="14401" y="46085"/>
                </a:lnTo>
                <a:lnTo>
                  <a:pt x="14401" y="451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9" name="object 629"/>
          <p:cNvSpPr/>
          <p:nvPr/>
        </p:nvSpPr>
        <p:spPr>
          <a:xfrm>
            <a:off x="2308006" y="6871517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960" y="6736"/>
                </a:moveTo>
                <a:lnTo>
                  <a:pt x="1920" y="6736"/>
                </a:lnTo>
                <a:lnTo>
                  <a:pt x="2880" y="7680"/>
                </a:lnTo>
                <a:lnTo>
                  <a:pt x="3840" y="8641"/>
                </a:lnTo>
                <a:lnTo>
                  <a:pt x="5760" y="8641"/>
                </a:lnTo>
                <a:lnTo>
                  <a:pt x="6720" y="7680"/>
                </a:lnTo>
                <a:lnTo>
                  <a:pt x="7680" y="6736"/>
                </a:lnTo>
                <a:lnTo>
                  <a:pt x="8641" y="6736"/>
                </a:lnTo>
                <a:lnTo>
                  <a:pt x="8641" y="1920"/>
                </a:lnTo>
                <a:lnTo>
                  <a:pt x="7680" y="960"/>
                </a:lnTo>
                <a:lnTo>
                  <a:pt x="672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2895"/>
                </a:lnTo>
                <a:lnTo>
                  <a:pt x="0" y="4800"/>
                </a:lnTo>
                <a:lnTo>
                  <a:pt x="960" y="67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0" name="object 630"/>
          <p:cNvSpPr/>
          <p:nvPr/>
        </p:nvSpPr>
        <p:spPr>
          <a:xfrm>
            <a:off x="2303205" y="6891680"/>
            <a:ext cx="18242" cy="38404"/>
          </a:xfrm>
          <a:custGeom>
            <a:avLst/>
            <a:gdLst/>
            <a:ahLst/>
            <a:cxnLst/>
            <a:rect l="l" t="t" r="r" b="b"/>
            <a:pathLst>
              <a:path w="18242" h="38404">
                <a:moveTo>
                  <a:pt x="13441" y="35524"/>
                </a:moveTo>
                <a:lnTo>
                  <a:pt x="13441" y="34564"/>
                </a:lnTo>
                <a:lnTo>
                  <a:pt x="12481" y="32644"/>
                </a:lnTo>
                <a:lnTo>
                  <a:pt x="12481" y="0"/>
                </a:lnTo>
                <a:lnTo>
                  <a:pt x="10561" y="0"/>
                </a:lnTo>
                <a:lnTo>
                  <a:pt x="0" y="3840"/>
                </a:lnTo>
                <a:lnTo>
                  <a:pt x="0" y="5760"/>
                </a:lnTo>
                <a:lnTo>
                  <a:pt x="960" y="5760"/>
                </a:lnTo>
                <a:lnTo>
                  <a:pt x="1920" y="4800"/>
                </a:lnTo>
                <a:lnTo>
                  <a:pt x="3840" y="4800"/>
                </a:lnTo>
                <a:lnTo>
                  <a:pt x="384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34564"/>
                </a:lnTo>
                <a:lnTo>
                  <a:pt x="4800" y="35524"/>
                </a:lnTo>
                <a:lnTo>
                  <a:pt x="4800" y="36484"/>
                </a:lnTo>
                <a:lnTo>
                  <a:pt x="3840" y="36484"/>
                </a:lnTo>
                <a:lnTo>
                  <a:pt x="2880" y="37444"/>
                </a:lnTo>
                <a:lnTo>
                  <a:pt x="0" y="37444"/>
                </a:lnTo>
                <a:lnTo>
                  <a:pt x="0" y="38404"/>
                </a:lnTo>
                <a:lnTo>
                  <a:pt x="18242" y="38404"/>
                </a:lnTo>
                <a:lnTo>
                  <a:pt x="18242" y="37444"/>
                </a:lnTo>
                <a:lnTo>
                  <a:pt x="15361" y="37444"/>
                </a:lnTo>
                <a:lnTo>
                  <a:pt x="15361" y="36484"/>
                </a:lnTo>
                <a:lnTo>
                  <a:pt x="14401" y="36484"/>
                </a:lnTo>
                <a:lnTo>
                  <a:pt x="13441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1" name="object 631"/>
          <p:cNvSpPr/>
          <p:nvPr/>
        </p:nvSpPr>
        <p:spPr>
          <a:xfrm>
            <a:off x="2325288" y="6891680"/>
            <a:ext cx="37429" cy="40325"/>
          </a:xfrm>
          <a:custGeom>
            <a:avLst/>
            <a:gdLst/>
            <a:ahLst/>
            <a:cxnLst/>
            <a:rect l="l" t="t" r="r" b="b"/>
            <a:pathLst>
              <a:path w="37429" h="40325">
                <a:moveTo>
                  <a:pt x="30723" y="35524"/>
                </a:moveTo>
                <a:lnTo>
                  <a:pt x="32644" y="32644"/>
                </a:lnTo>
                <a:lnTo>
                  <a:pt x="34564" y="29763"/>
                </a:lnTo>
                <a:lnTo>
                  <a:pt x="36469" y="25923"/>
                </a:lnTo>
                <a:lnTo>
                  <a:pt x="37429" y="22082"/>
                </a:lnTo>
                <a:lnTo>
                  <a:pt x="37429" y="14401"/>
                </a:lnTo>
                <a:lnTo>
                  <a:pt x="35524" y="9601"/>
                </a:lnTo>
                <a:lnTo>
                  <a:pt x="32644" y="5760"/>
                </a:lnTo>
                <a:lnTo>
                  <a:pt x="28803" y="1920"/>
                </a:lnTo>
                <a:lnTo>
                  <a:pt x="24963" y="0"/>
                </a:lnTo>
                <a:lnTo>
                  <a:pt x="15361" y="0"/>
                </a:lnTo>
                <a:lnTo>
                  <a:pt x="12481" y="960"/>
                </a:lnTo>
                <a:lnTo>
                  <a:pt x="9601" y="1920"/>
                </a:lnTo>
                <a:lnTo>
                  <a:pt x="6720" y="3840"/>
                </a:lnTo>
                <a:lnTo>
                  <a:pt x="4800" y="6720"/>
                </a:lnTo>
                <a:lnTo>
                  <a:pt x="2880" y="9601"/>
                </a:lnTo>
                <a:lnTo>
                  <a:pt x="960" y="13441"/>
                </a:lnTo>
                <a:lnTo>
                  <a:pt x="0" y="16322"/>
                </a:lnTo>
                <a:lnTo>
                  <a:pt x="0" y="24963"/>
                </a:lnTo>
                <a:lnTo>
                  <a:pt x="1920" y="29763"/>
                </a:lnTo>
                <a:lnTo>
                  <a:pt x="4800" y="33604"/>
                </a:lnTo>
                <a:lnTo>
                  <a:pt x="7680" y="37444"/>
                </a:lnTo>
                <a:lnTo>
                  <a:pt x="12481" y="40325"/>
                </a:lnTo>
                <a:lnTo>
                  <a:pt x="18242" y="40325"/>
                </a:lnTo>
                <a:lnTo>
                  <a:pt x="13441" y="34564"/>
                </a:lnTo>
                <a:lnTo>
                  <a:pt x="11521" y="30723"/>
                </a:lnTo>
                <a:lnTo>
                  <a:pt x="9601" y="26883"/>
                </a:lnTo>
                <a:lnTo>
                  <a:pt x="8641" y="22082"/>
                </a:lnTo>
                <a:lnTo>
                  <a:pt x="8641" y="10561"/>
                </a:lnTo>
                <a:lnTo>
                  <a:pt x="9601" y="8641"/>
                </a:lnTo>
                <a:lnTo>
                  <a:pt x="10561" y="5760"/>
                </a:lnTo>
                <a:lnTo>
                  <a:pt x="11521" y="4800"/>
                </a:lnTo>
                <a:lnTo>
                  <a:pt x="13441" y="3840"/>
                </a:lnTo>
                <a:lnTo>
                  <a:pt x="14401" y="2880"/>
                </a:lnTo>
                <a:lnTo>
                  <a:pt x="16322" y="1920"/>
                </a:lnTo>
                <a:lnTo>
                  <a:pt x="21122" y="1920"/>
                </a:lnTo>
                <a:lnTo>
                  <a:pt x="23042" y="3840"/>
                </a:lnTo>
                <a:lnTo>
                  <a:pt x="24963" y="6720"/>
                </a:lnTo>
                <a:lnTo>
                  <a:pt x="27843" y="10561"/>
                </a:lnTo>
                <a:lnTo>
                  <a:pt x="29748" y="15361"/>
                </a:lnTo>
                <a:lnTo>
                  <a:pt x="29748" y="27843"/>
                </a:lnTo>
                <a:lnTo>
                  <a:pt x="28803" y="31683"/>
                </a:lnTo>
                <a:lnTo>
                  <a:pt x="27843" y="37444"/>
                </a:lnTo>
                <a:lnTo>
                  <a:pt x="30723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2" name="object 632"/>
          <p:cNvSpPr/>
          <p:nvPr/>
        </p:nvSpPr>
        <p:spPr>
          <a:xfrm>
            <a:off x="2338730" y="6923364"/>
            <a:ext cx="15361" cy="8641"/>
          </a:xfrm>
          <a:custGeom>
            <a:avLst/>
            <a:gdLst/>
            <a:ahLst/>
            <a:cxnLst/>
            <a:rect l="l" t="t" r="r" b="b"/>
            <a:pathLst>
              <a:path w="15361" h="8641">
                <a:moveTo>
                  <a:pt x="15361" y="0"/>
                </a:moveTo>
                <a:lnTo>
                  <a:pt x="13441" y="1920"/>
                </a:lnTo>
                <a:lnTo>
                  <a:pt x="11521" y="3840"/>
                </a:lnTo>
                <a:lnTo>
                  <a:pt x="9601" y="5760"/>
                </a:lnTo>
                <a:lnTo>
                  <a:pt x="2880" y="5760"/>
                </a:lnTo>
                <a:lnTo>
                  <a:pt x="0" y="2880"/>
                </a:lnTo>
                <a:lnTo>
                  <a:pt x="4800" y="8641"/>
                </a:lnTo>
                <a:lnTo>
                  <a:pt x="8641" y="8641"/>
                </a:lnTo>
                <a:lnTo>
                  <a:pt x="11521" y="7680"/>
                </a:lnTo>
                <a:lnTo>
                  <a:pt x="14401" y="5760"/>
                </a:lnTo>
                <a:lnTo>
                  <a:pt x="153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3" name="object 633"/>
          <p:cNvSpPr/>
          <p:nvPr/>
        </p:nvSpPr>
        <p:spPr>
          <a:xfrm>
            <a:off x="2363693" y="6891680"/>
            <a:ext cx="41269" cy="38404"/>
          </a:xfrm>
          <a:custGeom>
            <a:avLst/>
            <a:gdLst/>
            <a:ahLst/>
            <a:cxnLst/>
            <a:rect l="l" t="t" r="r" b="b"/>
            <a:pathLst>
              <a:path w="41269" h="38404">
                <a:moveTo>
                  <a:pt x="19187" y="38404"/>
                </a:moveTo>
                <a:lnTo>
                  <a:pt x="19187" y="37444"/>
                </a:lnTo>
                <a:lnTo>
                  <a:pt x="15346" y="37444"/>
                </a:lnTo>
                <a:lnTo>
                  <a:pt x="15346" y="36484"/>
                </a:lnTo>
                <a:lnTo>
                  <a:pt x="14386" y="36484"/>
                </a:lnTo>
                <a:lnTo>
                  <a:pt x="14386" y="35524"/>
                </a:lnTo>
                <a:lnTo>
                  <a:pt x="13426" y="34564"/>
                </a:lnTo>
                <a:lnTo>
                  <a:pt x="13426" y="10561"/>
                </a:lnTo>
                <a:lnTo>
                  <a:pt x="16306" y="6720"/>
                </a:lnTo>
                <a:lnTo>
                  <a:pt x="20147" y="4800"/>
                </a:lnTo>
                <a:lnTo>
                  <a:pt x="24947" y="4800"/>
                </a:lnTo>
                <a:lnTo>
                  <a:pt x="26868" y="5760"/>
                </a:lnTo>
                <a:lnTo>
                  <a:pt x="27828" y="6720"/>
                </a:lnTo>
                <a:lnTo>
                  <a:pt x="28788" y="8641"/>
                </a:lnTo>
                <a:lnTo>
                  <a:pt x="28788" y="35524"/>
                </a:lnTo>
                <a:lnTo>
                  <a:pt x="27828" y="35524"/>
                </a:lnTo>
                <a:lnTo>
                  <a:pt x="26868" y="36484"/>
                </a:lnTo>
                <a:lnTo>
                  <a:pt x="26868" y="37444"/>
                </a:lnTo>
                <a:lnTo>
                  <a:pt x="23027" y="37444"/>
                </a:lnTo>
                <a:lnTo>
                  <a:pt x="23027" y="38404"/>
                </a:lnTo>
                <a:lnTo>
                  <a:pt x="41269" y="38404"/>
                </a:lnTo>
                <a:lnTo>
                  <a:pt x="41269" y="37444"/>
                </a:lnTo>
                <a:lnTo>
                  <a:pt x="38389" y="37444"/>
                </a:lnTo>
                <a:lnTo>
                  <a:pt x="37429" y="36484"/>
                </a:lnTo>
                <a:lnTo>
                  <a:pt x="36469" y="35524"/>
                </a:lnTo>
                <a:lnTo>
                  <a:pt x="35509" y="34564"/>
                </a:lnTo>
                <a:lnTo>
                  <a:pt x="35509" y="7680"/>
                </a:lnTo>
                <a:lnTo>
                  <a:pt x="34549" y="6720"/>
                </a:lnTo>
                <a:lnTo>
                  <a:pt x="33588" y="3840"/>
                </a:lnTo>
                <a:lnTo>
                  <a:pt x="32628" y="1920"/>
                </a:lnTo>
                <a:lnTo>
                  <a:pt x="31668" y="960"/>
                </a:lnTo>
                <a:lnTo>
                  <a:pt x="29748" y="0"/>
                </a:lnTo>
                <a:lnTo>
                  <a:pt x="22067" y="0"/>
                </a:lnTo>
                <a:lnTo>
                  <a:pt x="17266" y="1920"/>
                </a:lnTo>
                <a:lnTo>
                  <a:pt x="13426" y="7680"/>
                </a:lnTo>
                <a:lnTo>
                  <a:pt x="13426" y="0"/>
                </a:lnTo>
                <a:lnTo>
                  <a:pt x="11521" y="0"/>
                </a:lnTo>
                <a:lnTo>
                  <a:pt x="0" y="3840"/>
                </a:lnTo>
                <a:lnTo>
                  <a:pt x="960" y="5760"/>
                </a:lnTo>
                <a:lnTo>
                  <a:pt x="1905" y="5760"/>
                </a:lnTo>
                <a:lnTo>
                  <a:pt x="2865" y="4800"/>
                </a:lnTo>
                <a:lnTo>
                  <a:pt x="3840" y="4800"/>
                </a:lnTo>
                <a:lnTo>
                  <a:pt x="4800" y="5760"/>
                </a:lnTo>
                <a:lnTo>
                  <a:pt x="5745" y="5760"/>
                </a:lnTo>
                <a:lnTo>
                  <a:pt x="5745" y="8641"/>
                </a:lnTo>
                <a:lnTo>
                  <a:pt x="6705" y="11521"/>
                </a:lnTo>
                <a:lnTo>
                  <a:pt x="6705" y="32644"/>
                </a:lnTo>
                <a:lnTo>
                  <a:pt x="5745" y="34564"/>
                </a:lnTo>
                <a:lnTo>
                  <a:pt x="4800" y="35524"/>
                </a:lnTo>
                <a:lnTo>
                  <a:pt x="4800" y="36484"/>
                </a:lnTo>
                <a:lnTo>
                  <a:pt x="2865" y="37444"/>
                </a:lnTo>
                <a:lnTo>
                  <a:pt x="960" y="37444"/>
                </a:lnTo>
                <a:lnTo>
                  <a:pt x="960" y="38404"/>
                </a:lnTo>
                <a:lnTo>
                  <a:pt x="19187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4" name="object 634"/>
          <p:cNvSpPr/>
          <p:nvPr/>
        </p:nvSpPr>
        <p:spPr>
          <a:xfrm>
            <a:off x="2411684" y="6891680"/>
            <a:ext cx="25923" cy="40325"/>
          </a:xfrm>
          <a:custGeom>
            <a:avLst/>
            <a:gdLst/>
            <a:ahLst/>
            <a:cxnLst/>
            <a:rect l="l" t="t" r="r" b="b"/>
            <a:pathLst>
              <a:path w="25923" h="40325">
                <a:moveTo>
                  <a:pt x="0" y="25923"/>
                </a:moveTo>
                <a:lnTo>
                  <a:pt x="0" y="39364"/>
                </a:lnTo>
                <a:lnTo>
                  <a:pt x="1920" y="39364"/>
                </a:lnTo>
                <a:lnTo>
                  <a:pt x="1920" y="38404"/>
                </a:lnTo>
                <a:lnTo>
                  <a:pt x="5760" y="38404"/>
                </a:lnTo>
                <a:lnTo>
                  <a:pt x="8641" y="39364"/>
                </a:lnTo>
                <a:lnTo>
                  <a:pt x="11521" y="40325"/>
                </a:lnTo>
                <a:lnTo>
                  <a:pt x="16322" y="40325"/>
                </a:lnTo>
                <a:lnTo>
                  <a:pt x="19202" y="39364"/>
                </a:lnTo>
                <a:lnTo>
                  <a:pt x="22082" y="36484"/>
                </a:lnTo>
                <a:lnTo>
                  <a:pt x="24963" y="34564"/>
                </a:lnTo>
                <a:lnTo>
                  <a:pt x="25923" y="31683"/>
                </a:lnTo>
                <a:lnTo>
                  <a:pt x="25923" y="24002"/>
                </a:lnTo>
                <a:lnTo>
                  <a:pt x="23042" y="20162"/>
                </a:lnTo>
                <a:lnTo>
                  <a:pt x="17282" y="17282"/>
                </a:lnTo>
                <a:lnTo>
                  <a:pt x="11521" y="14401"/>
                </a:lnTo>
                <a:lnTo>
                  <a:pt x="8641" y="13441"/>
                </a:lnTo>
                <a:lnTo>
                  <a:pt x="7680" y="12481"/>
                </a:lnTo>
                <a:lnTo>
                  <a:pt x="6720" y="10561"/>
                </a:lnTo>
                <a:lnTo>
                  <a:pt x="5760" y="9601"/>
                </a:lnTo>
                <a:lnTo>
                  <a:pt x="4800" y="8641"/>
                </a:lnTo>
                <a:lnTo>
                  <a:pt x="4800" y="5760"/>
                </a:lnTo>
                <a:lnTo>
                  <a:pt x="5760" y="4800"/>
                </a:lnTo>
                <a:lnTo>
                  <a:pt x="6720" y="3840"/>
                </a:lnTo>
                <a:lnTo>
                  <a:pt x="7680" y="2880"/>
                </a:lnTo>
                <a:lnTo>
                  <a:pt x="9601" y="1920"/>
                </a:lnTo>
                <a:lnTo>
                  <a:pt x="14401" y="1920"/>
                </a:lnTo>
                <a:lnTo>
                  <a:pt x="16322" y="2880"/>
                </a:lnTo>
                <a:lnTo>
                  <a:pt x="18242" y="3840"/>
                </a:lnTo>
                <a:lnTo>
                  <a:pt x="19202" y="5760"/>
                </a:lnTo>
                <a:lnTo>
                  <a:pt x="21122" y="8641"/>
                </a:lnTo>
                <a:lnTo>
                  <a:pt x="22082" y="12481"/>
                </a:lnTo>
                <a:lnTo>
                  <a:pt x="23042" y="12481"/>
                </a:lnTo>
                <a:lnTo>
                  <a:pt x="23042" y="0"/>
                </a:lnTo>
                <a:lnTo>
                  <a:pt x="22082" y="0"/>
                </a:lnTo>
                <a:lnTo>
                  <a:pt x="21122" y="960"/>
                </a:lnTo>
                <a:lnTo>
                  <a:pt x="17282" y="960"/>
                </a:lnTo>
                <a:lnTo>
                  <a:pt x="15361" y="0"/>
                </a:lnTo>
                <a:lnTo>
                  <a:pt x="8641" y="0"/>
                </a:lnTo>
                <a:lnTo>
                  <a:pt x="5760" y="960"/>
                </a:lnTo>
                <a:lnTo>
                  <a:pt x="384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3441"/>
                </a:lnTo>
                <a:lnTo>
                  <a:pt x="960" y="15361"/>
                </a:lnTo>
                <a:lnTo>
                  <a:pt x="1920" y="16322"/>
                </a:lnTo>
                <a:lnTo>
                  <a:pt x="2880" y="18242"/>
                </a:lnTo>
                <a:lnTo>
                  <a:pt x="5760" y="20162"/>
                </a:lnTo>
                <a:lnTo>
                  <a:pt x="9601" y="22082"/>
                </a:lnTo>
                <a:lnTo>
                  <a:pt x="14401" y="24002"/>
                </a:lnTo>
                <a:lnTo>
                  <a:pt x="16322" y="25923"/>
                </a:lnTo>
                <a:lnTo>
                  <a:pt x="18242" y="26883"/>
                </a:lnTo>
                <a:lnTo>
                  <a:pt x="19202" y="27843"/>
                </a:lnTo>
                <a:lnTo>
                  <a:pt x="20162" y="29763"/>
                </a:lnTo>
                <a:lnTo>
                  <a:pt x="20162" y="33604"/>
                </a:lnTo>
                <a:lnTo>
                  <a:pt x="19202" y="34564"/>
                </a:lnTo>
                <a:lnTo>
                  <a:pt x="18242" y="35524"/>
                </a:lnTo>
                <a:lnTo>
                  <a:pt x="17282" y="37444"/>
                </a:lnTo>
                <a:lnTo>
                  <a:pt x="10561" y="37444"/>
                </a:lnTo>
                <a:lnTo>
                  <a:pt x="8641" y="36484"/>
                </a:lnTo>
                <a:lnTo>
                  <a:pt x="5760" y="34564"/>
                </a:lnTo>
                <a:lnTo>
                  <a:pt x="3840" y="32644"/>
                </a:lnTo>
                <a:lnTo>
                  <a:pt x="2880" y="29763"/>
                </a:lnTo>
                <a:lnTo>
                  <a:pt x="1920" y="25923"/>
                </a:lnTo>
                <a:lnTo>
                  <a:pt x="0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5" name="object 635"/>
          <p:cNvSpPr/>
          <p:nvPr/>
        </p:nvSpPr>
        <p:spPr>
          <a:xfrm>
            <a:off x="2447208" y="6891680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960" y="7680"/>
                </a:moveTo>
                <a:lnTo>
                  <a:pt x="1920" y="8641"/>
                </a:lnTo>
                <a:lnTo>
                  <a:pt x="6720" y="8641"/>
                </a:lnTo>
                <a:lnTo>
                  <a:pt x="7680" y="7680"/>
                </a:lnTo>
                <a:lnTo>
                  <a:pt x="8641" y="6720"/>
                </a:lnTo>
                <a:lnTo>
                  <a:pt x="8641" y="1920"/>
                </a:lnTo>
                <a:lnTo>
                  <a:pt x="7680" y="960"/>
                </a:lnTo>
                <a:lnTo>
                  <a:pt x="672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6720"/>
                </a:lnTo>
                <a:lnTo>
                  <a:pt x="9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6" name="object 636"/>
          <p:cNvSpPr/>
          <p:nvPr/>
        </p:nvSpPr>
        <p:spPr>
          <a:xfrm>
            <a:off x="2446248" y="6922404"/>
            <a:ext cx="9601" cy="9601"/>
          </a:xfrm>
          <a:custGeom>
            <a:avLst/>
            <a:gdLst/>
            <a:ahLst/>
            <a:cxnLst/>
            <a:rect l="l" t="t" r="r" b="b"/>
            <a:pathLst>
              <a:path w="9601" h="9601">
                <a:moveTo>
                  <a:pt x="960" y="6720"/>
                </a:moveTo>
                <a:lnTo>
                  <a:pt x="1920" y="7680"/>
                </a:lnTo>
                <a:lnTo>
                  <a:pt x="2880" y="8641"/>
                </a:lnTo>
                <a:lnTo>
                  <a:pt x="3840" y="9601"/>
                </a:lnTo>
                <a:lnTo>
                  <a:pt x="6705" y="9601"/>
                </a:lnTo>
                <a:lnTo>
                  <a:pt x="7680" y="8641"/>
                </a:lnTo>
                <a:lnTo>
                  <a:pt x="8641" y="7680"/>
                </a:lnTo>
                <a:lnTo>
                  <a:pt x="9601" y="6720"/>
                </a:lnTo>
                <a:lnTo>
                  <a:pt x="9601" y="1920"/>
                </a:lnTo>
                <a:lnTo>
                  <a:pt x="8641" y="960"/>
                </a:lnTo>
                <a:lnTo>
                  <a:pt x="768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3840"/>
                </a:lnTo>
                <a:lnTo>
                  <a:pt x="0" y="5760"/>
                </a:lnTo>
                <a:lnTo>
                  <a:pt x="9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7" name="object 637"/>
          <p:cNvSpPr/>
          <p:nvPr/>
        </p:nvSpPr>
        <p:spPr>
          <a:xfrm>
            <a:off x="1972985" y="7192152"/>
            <a:ext cx="63352" cy="98877"/>
          </a:xfrm>
          <a:custGeom>
            <a:avLst/>
            <a:gdLst/>
            <a:ahLst/>
            <a:cxnLst/>
            <a:rect l="l" t="t" r="r" b="b"/>
            <a:pathLst>
              <a:path w="63352" h="98877">
                <a:moveTo>
                  <a:pt x="3840" y="66233"/>
                </a:moveTo>
                <a:lnTo>
                  <a:pt x="944" y="66233"/>
                </a:lnTo>
                <a:lnTo>
                  <a:pt x="944" y="98877"/>
                </a:lnTo>
                <a:lnTo>
                  <a:pt x="3840" y="98877"/>
                </a:lnTo>
                <a:lnTo>
                  <a:pt x="3840" y="96956"/>
                </a:lnTo>
                <a:lnTo>
                  <a:pt x="4785" y="95996"/>
                </a:lnTo>
                <a:lnTo>
                  <a:pt x="4785" y="95036"/>
                </a:lnTo>
                <a:lnTo>
                  <a:pt x="5745" y="94076"/>
                </a:lnTo>
                <a:lnTo>
                  <a:pt x="12466" y="94076"/>
                </a:lnTo>
                <a:lnTo>
                  <a:pt x="16306" y="95996"/>
                </a:lnTo>
                <a:lnTo>
                  <a:pt x="21107" y="97917"/>
                </a:lnTo>
                <a:lnTo>
                  <a:pt x="23987" y="97917"/>
                </a:lnTo>
                <a:lnTo>
                  <a:pt x="25907" y="98877"/>
                </a:lnTo>
                <a:lnTo>
                  <a:pt x="42230" y="98877"/>
                </a:lnTo>
                <a:lnTo>
                  <a:pt x="48950" y="96956"/>
                </a:lnTo>
                <a:lnTo>
                  <a:pt x="54711" y="91196"/>
                </a:lnTo>
                <a:lnTo>
                  <a:pt x="60472" y="86395"/>
                </a:lnTo>
                <a:lnTo>
                  <a:pt x="63352" y="79674"/>
                </a:lnTo>
                <a:lnTo>
                  <a:pt x="63352" y="69113"/>
                </a:lnTo>
                <a:lnTo>
                  <a:pt x="62392" y="65272"/>
                </a:lnTo>
                <a:lnTo>
                  <a:pt x="60472" y="62392"/>
                </a:lnTo>
                <a:lnTo>
                  <a:pt x="58552" y="58552"/>
                </a:lnTo>
                <a:lnTo>
                  <a:pt x="56631" y="55686"/>
                </a:lnTo>
                <a:lnTo>
                  <a:pt x="52791" y="52806"/>
                </a:lnTo>
                <a:lnTo>
                  <a:pt x="49911" y="50871"/>
                </a:lnTo>
                <a:lnTo>
                  <a:pt x="44150" y="47030"/>
                </a:lnTo>
                <a:lnTo>
                  <a:pt x="35509" y="42245"/>
                </a:lnTo>
                <a:lnTo>
                  <a:pt x="35286" y="42133"/>
                </a:lnTo>
                <a:lnTo>
                  <a:pt x="21645" y="34277"/>
                </a:lnTo>
                <a:lnTo>
                  <a:pt x="14386" y="27843"/>
                </a:lnTo>
                <a:lnTo>
                  <a:pt x="12466" y="25923"/>
                </a:lnTo>
                <a:lnTo>
                  <a:pt x="11506" y="23042"/>
                </a:lnTo>
                <a:lnTo>
                  <a:pt x="11506" y="16322"/>
                </a:lnTo>
                <a:lnTo>
                  <a:pt x="13441" y="13441"/>
                </a:lnTo>
                <a:lnTo>
                  <a:pt x="16306" y="9601"/>
                </a:lnTo>
                <a:lnTo>
                  <a:pt x="19187" y="6720"/>
                </a:lnTo>
                <a:lnTo>
                  <a:pt x="23027" y="5760"/>
                </a:lnTo>
                <a:lnTo>
                  <a:pt x="32628" y="5760"/>
                </a:lnTo>
                <a:lnTo>
                  <a:pt x="36469" y="6720"/>
                </a:lnTo>
                <a:lnTo>
                  <a:pt x="40309" y="8641"/>
                </a:lnTo>
                <a:lnTo>
                  <a:pt x="45110" y="11521"/>
                </a:lnTo>
                <a:lnTo>
                  <a:pt x="47990" y="14401"/>
                </a:lnTo>
                <a:lnTo>
                  <a:pt x="49911" y="17282"/>
                </a:lnTo>
                <a:lnTo>
                  <a:pt x="51831" y="21122"/>
                </a:lnTo>
                <a:lnTo>
                  <a:pt x="53751" y="26883"/>
                </a:lnTo>
                <a:lnTo>
                  <a:pt x="54711" y="32644"/>
                </a:lnTo>
                <a:lnTo>
                  <a:pt x="56631" y="32644"/>
                </a:lnTo>
                <a:lnTo>
                  <a:pt x="56631" y="0"/>
                </a:lnTo>
                <a:lnTo>
                  <a:pt x="54711" y="0"/>
                </a:lnTo>
                <a:lnTo>
                  <a:pt x="53751" y="1920"/>
                </a:lnTo>
                <a:lnTo>
                  <a:pt x="53751" y="3840"/>
                </a:lnTo>
                <a:lnTo>
                  <a:pt x="52791" y="4800"/>
                </a:lnTo>
                <a:lnTo>
                  <a:pt x="51831" y="4800"/>
                </a:lnTo>
                <a:lnTo>
                  <a:pt x="50871" y="5760"/>
                </a:lnTo>
                <a:lnTo>
                  <a:pt x="48950" y="5760"/>
                </a:lnTo>
                <a:lnTo>
                  <a:pt x="47030" y="4800"/>
                </a:lnTo>
                <a:lnTo>
                  <a:pt x="44150" y="3840"/>
                </a:lnTo>
                <a:lnTo>
                  <a:pt x="38389" y="960"/>
                </a:lnTo>
                <a:lnTo>
                  <a:pt x="33588" y="0"/>
                </a:lnTo>
                <a:lnTo>
                  <a:pt x="20147" y="0"/>
                </a:lnTo>
                <a:lnTo>
                  <a:pt x="13441" y="2880"/>
                </a:lnTo>
                <a:lnTo>
                  <a:pt x="7665" y="7680"/>
                </a:lnTo>
                <a:lnTo>
                  <a:pt x="2880" y="12481"/>
                </a:lnTo>
                <a:lnTo>
                  <a:pt x="0" y="18242"/>
                </a:lnTo>
                <a:lnTo>
                  <a:pt x="0" y="28803"/>
                </a:lnTo>
                <a:lnTo>
                  <a:pt x="944" y="32644"/>
                </a:lnTo>
                <a:lnTo>
                  <a:pt x="2880" y="35524"/>
                </a:lnTo>
                <a:lnTo>
                  <a:pt x="4785" y="39364"/>
                </a:lnTo>
                <a:lnTo>
                  <a:pt x="7665" y="42245"/>
                </a:lnTo>
                <a:lnTo>
                  <a:pt x="10561" y="45125"/>
                </a:lnTo>
                <a:lnTo>
                  <a:pt x="14386" y="47030"/>
                </a:lnTo>
                <a:lnTo>
                  <a:pt x="20147" y="50871"/>
                </a:lnTo>
                <a:lnTo>
                  <a:pt x="27828" y="55686"/>
                </a:lnTo>
                <a:lnTo>
                  <a:pt x="36469" y="60487"/>
                </a:lnTo>
                <a:lnTo>
                  <a:pt x="41269" y="63367"/>
                </a:lnTo>
                <a:lnTo>
                  <a:pt x="43190" y="64312"/>
                </a:lnTo>
                <a:lnTo>
                  <a:pt x="46070" y="66233"/>
                </a:lnTo>
                <a:lnTo>
                  <a:pt x="47990" y="69113"/>
                </a:lnTo>
                <a:lnTo>
                  <a:pt x="48950" y="71033"/>
                </a:lnTo>
                <a:lnTo>
                  <a:pt x="49911" y="73929"/>
                </a:lnTo>
                <a:lnTo>
                  <a:pt x="50871" y="75834"/>
                </a:lnTo>
                <a:lnTo>
                  <a:pt x="50871" y="82555"/>
                </a:lnTo>
                <a:lnTo>
                  <a:pt x="48950" y="86395"/>
                </a:lnTo>
                <a:lnTo>
                  <a:pt x="46070" y="89275"/>
                </a:lnTo>
                <a:lnTo>
                  <a:pt x="42230" y="92156"/>
                </a:lnTo>
                <a:lnTo>
                  <a:pt x="37429" y="94076"/>
                </a:lnTo>
                <a:lnTo>
                  <a:pt x="26868" y="94076"/>
                </a:lnTo>
                <a:lnTo>
                  <a:pt x="22067" y="92156"/>
                </a:lnTo>
                <a:lnTo>
                  <a:pt x="18227" y="90236"/>
                </a:lnTo>
                <a:lnTo>
                  <a:pt x="13441" y="88315"/>
                </a:lnTo>
                <a:lnTo>
                  <a:pt x="10561" y="85435"/>
                </a:lnTo>
                <a:lnTo>
                  <a:pt x="8625" y="81594"/>
                </a:lnTo>
                <a:lnTo>
                  <a:pt x="6720" y="78714"/>
                </a:lnTo>
                <a:lnTo>
                  <a:pt x="4785" y="72953"/>
                </a:lnTo>
                <a:lnTo>
                  <a:pt x="3840" y="66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8" name="object 638"/>
          <p:cNvSpPr/>
          <p:nvPr/>
        </p:nvSpPr>
        <p:spPr>
          <a:xfrm>
            <a:off x="2045939" y="7238238"/>
            <a:ext cx="23027" cy="51831"/>
          </a:xfrm>
          <a:custGeom>
            <a:avLst/>
            <a:gdLst/>
            <a:ahLst/>
            <a:cxnLst/>
            <a:rect l="l" t="t" r="r" b="b"/>
            <a:pathLst>
              <a:path w="23027" h="51831">
                <a:moveTo>
                  <a:pt x="14401" y="45110"/>
                </a:moveTo>
                <a:lnTo>
                  <a:pt x="13441" y="44150"/>
                </a:lnTo>
                <a:lnTo>
                  <a:pt x="12481" y="43190"/>
                </a:lnTo>
                <a:lnTo>
                  <a:pt x="12481" y="15346"/>
                </a:lnTo>
                <a:lnTo>
                  <a:pt x="22067" y="15346"/>
                </a:lnTo>
                <a:lnTo>
                  <a:pt x="22067" y="12466"/>
                </a:lnTo>
                <a:lnTo>
                  <a:pt x="12481" y="12466"/>
                </a:lnTo>
                <a:lnTo>
                  <a:pt x="12481" y="0"/>
                </a:lnTo>
                <a:lnTo>
                  <a:pt x="11521" y="0"/>
                </a:lnTo>
                <a:lnTo>
                  <a:pt x="10561" y="2880"/>
                </a:lnTo>
                <a:lnTo>
                  <a:pt x="9601" y="4785"/>
                </a:lnTo>
                <a:lnTo>
                  <a:pt x="8641" y="5760"/>
                </a:lnTo>
                <a:lnTo>
                  <a:pt x="7680" y="7680"/>
                </a:lnTo>
                <a:lnTo>
                  <a:pt x="6720" y="9601"/>
                </a:lnTo>
                <a:lnTo>
                  <a:pt x="4800" y="11506"/>
                </a:lnTo>
                <a:lnTo>
                  <a:pt x="2880" y="12466"/>
                </a:lnTo>
                <a:lnTo>
                  <a:pt x="1920" y="13441"/>
                </a:lnTo>
                <a:lnTo>
                  <a:pt x="0" y="14401"/>
                </a:lnTo>
                <a:lnTo>
                  <a:pt x="0" y="15346"/>
                </a:lnTo>
                <a:lnTo>
                  <a:pt x="5760" y="15346"/>
                </a:lnTo>
                <a:lnTo>
                  <a:pt x="5760" y="44150"/>
                </a:lnTo>
                <a:lnTo>
                  <a:pt x="6720" y="46070"/>
                </a:lnTo>
                <a:lnTo>
                  <a:pt x="6720" y="47030"/>
                </a:lnTo>
                <a:lnTo>
                  <a:pt x="7680" y="48950"/>
                </a:lnTo>
                <a:lnTo>
                  <a:pt x="8641" y="49910"/>
                </a:lnTo>
                <a:lnTo>
                  <a:pt x="9601" y="50871"/>
                </a:lnTo>
                <a:lnTo>
                  <a:pt x="10561" y="50871"/>
                </a:lnTo>
                <a:lnTo>
                  <a:pt x="12481" y="51831"/>
                </a:lnTo>
                <a:lnTo>
                  <a:pt x="15346" y="51831"/>
                </a:lnTo>
                <a:lnTo>
                  <a:pt x="17282" y="50871"/>
                </a:lnTo>
                <a:lnTo>
                  <a:pt x="19187" y="49910"/>
                </a:lnTo>
                <a:lnTo>
                  <a:pt x="21122" y="47990"/>
                </a:lnTo>
                <a:lnTo>
                  <a:pt x="22067" y="46070"/>
                </a:lnTo>
                <a:lnTo>
                  <a:pt x="23027" y="43190"/>
                </a:lnTo>
                <a:lnTo>
                  <a:pt x="21122" y="43190"/>
                </a:lnTo>
                <a:lnTo>
                  <a:pt x="21122" y="44150"/>
                </a:lnTo>
                <a:lnTo>
                  <a:pt x="20162" y="45110"/>
                </a:lnTo>
                <a:lnTo>
                  <a:pt x="19187" y="46070"/>
                </a:lnTo>
                <a:lnTo>
                  <a:pt x="18242" y="46070"/>
                </a:lnTo>
                <a:lnTo>
                  <a:pt x="17282" y="47030"/>
                </a:lnTo>
                <a:lnTo>
                  <a:pt x="15346" y="47030"/>
                </a:lnTo>
                <a:lnTo>
                  <a:pt x="14401" y="46070"/>
                </a:lnTo>
                <a:lnTo>
                  <a:pt x="14401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9" name="object 639"/>
          <p:cNvSpPr/>
          <p:nvPr/>
        </p:nvSpPr>
        <p:spPr>
          <a:xfrm>
            <a:off x="2074743" y="7249744"/>
            <a:ext cx="34549" cy="40325"/>
          </a:xfrm>
          <a:custGeom>
            <a:avLst/>
            <a:gdLst/>
            <a:ahLst/>
            <a:cxnLst/>
            <a:rect l="l" t="t" r="r" b="b"/>
            <a:pathLst>
              <a:path w="34549" h="40325">
                <a:moveTo>
                  <a:pt x="2880" y="12496"/>
                </a:moveTo>
                <a:lnTo>
                  <a:pt x="2880" y="13441"/>
                </a:lnTo>
                <a:lnTo>
                  <a:pt x="6720" y="13441"/>
                </a:lnTo>
                <a:lnTo>
                  <a:pt x="7665" y="12496"/>
                </a:lnTo>
                <a:lnTo>
                  <a:pt x="8625" y="12496"/>
                </a:lnTo>
                <a:lnTo>
                  <a:pt x="8625" y="4800"/>
                </a:lnTo>
                <a:lnTo>
                  <a:pt x="9601" y="3840"/>
                </a:lnTo>
                <a:lnTo>
                  <a:pt x="11506" y="2895"/>
                </a:lnTo>
                <a:lnTo>
                  <a:pt x="16306" y="2895"/>
                </a:lnTo>
                <a:lnTo>
                  <a:pt x="18227" y="3840"/>
                </a:lnTo>
                <a:lnTo>
                  <a:pt x="19187" y="4800"/>
                </a:lnTo>
                <a:lnTo>
                  <a:pt x="21107" y="6720"/>
                </a:lnTo>
                <a:lnTo>
                  <a:pt x="21107" y="14401"/>
                </a:lnTo>
                <a:lnTo>
                  <a:pt x="14386" y="16337"/>
                </a:lnTo>
                <a:lnTo>
                  <a:pt x="9601" y="18242"/>
                </a:lnTo>
                <a:lnTo>
                  <a:pt x="8625" y="24002"/>
                </a:lnTo>
                <a:lnTo>
                  <a:pt x="9601" y="23042"/>
                </a:lnTo>
                <a:lnTo>
                  <a:pt x="10546" y="21122"/>
                </a:lnTo>
                <a:lnTo>
                  <a:pt x="13441" y="20177"/>
                </a:lnTo>
                <a:lnTo>
                  <a:pt x="14386" y="19202"/>
                </a:lnTo>
                <a:lnTo>
                  <a:pt x="17266" y="18242"/>
                </a:lnTo>
                <a:lnTo>
                  <a:pt x="21107" y="16337"/>
                </a:lnTo>
                <a:lnTo>
                  <a:pt x="21107" y="31683"/>
                </a:lnTo>
                <a:lnTo>
                  <a:pt x="18227" y="33604"/>
                </a:lnTo>
                <a:lnTo>
                  <a:pt x="15346" y="35524"/>
                </a:lnTo>
                <a:lnTo>
                  <a:pt x="11506" y="35524"/>
                </a:lnTo>
                <a:lnTo>
                  <a:pt x="9601" y="34564"/>
                </a:lnTo>
                <a:lnTo>
                  <a:pt x="8625" y="33604"/>
                </a:lnTo>
                <a:lnTo>
                  <a:pt x="7665" y="31683"/>
                </a:lnTo>
                <a:lnTo>
                  <a:pt x="6720" y="30723"/>
                </a:lnTo>
                <a:lnTo>
                  <a:pt x="6720" y="26883"/>
                </a:lnTo>
                <a:lnTo>
                  <a:pt x="7665" y="20177"/>
                </a:lnTo>
                <a:lnTo>
                  <a:pt x="4785" y="22082"/>
                </a:lnTo>
                <a:lnTo>
                  <a:pt x="2880" y="24002"/>
                </a:lnTo>
                <a:lnTo>
                  <a:pt x="944" y="25923"/>
                </a:lnTo>
                <a:lnTo>
                  <a:pt x="944" y="26883"/>
                </a:lnTo>
                <a:lnTo>
                  <a:pt x="0" y="28803"/>
                </a:lnTo>
                <a:lnTo>
                  <a:pt x="0" y="33604"/>
                </a:lnTo>
                <a:lnTo>
                  <a:pt x="944" y="35524"/>
                </a:lnTo>
                <a:lnTo>
                  <a:pt x="2880" y="37444"/>
                </a:lnTo>
                <a:lnTo>
                  <a:pt x="4785" y="39364"/>
                </a:lnTo>
                <a:lnTo>
                  <a:pt x="6720" y="40325"/>
                </a:lnTo>
                <a:lnTo>
                  <a:pt x="10546" y="40325"/>
                </a:lnTo>
                <a:lnTo>
                  <a:pt x="12466" y="39364"/>
                </a:lnTo>
                <a:lnTo>
                  <a:pt x="14386" y="39364"/>
                </a:lnTo>
                <a:lnTo>
                  <a:pt x="15346" y="38404"/>
                </a:lnTo>
                <a:lnTo>
                  <a:pt x="17266" y="36484"/>
                </a:lnTo>
                <a:lnTo>
                  <a:pt x="21107" y="33604"/>
                </a:lnTo>
                <a:lnTo>
                  <a:pt x="21107" y="36484"/>
                </a:lnTo>
                <a:lnTo>
                  <a:pt x="22067" y="37444"/>
                </a:lnTo>
                <a:lnTo>
                  <a:pt x="22067" y="38404"/>
                </a:lnTo>
                <a:lnTo>
                  <a:pt x="23027" y="39364"/>
                </a:lnTo>
                <a:lnTo>
                  <a:pt x="23987" y="40325"/>
                </a:lnTo>
                <a:lnTo>
                  <a:pt x="28788" y="40325"/>
                </a:lnTo>
                <a:lnTo>
                  <a:pt x="31668" y="38404"/>
                </a:lnTo>
                <a:lnTo>
                  <a:pt x="34549" y="33604"/>
                </a:lnTo>
                <a:lnTo>
                  <a:pt x="34549" y="31683"/>
                </a:lnTo>
                <a:lnTo>
                  <a:pt x="32628" y="33604"/>
                </a:lnTo>
                <a:lnTo>
                  <a:pt x="31668" y="34564"/>
                </a:lnTo>
                <a:lnTo>
                  <a:pt x="28788" y="34564"/>
                </a:lnTo>
                <a:lnTo>
                  <a:pt x="28788" y="32644"/>
                </a:lnTo>
                <a:lnTo>
                  <a:pt x="27828" y="31683"/>
                </a:lnTo>
                <a:lnTo>
                  <a:pt x="27828" y="5775"/>
                </a:lnTo>
                <a:lnTo>
                  <a:pt x="26868" y="3840"/>
                </a:lnTo>
                <a:lnTo>
                  <a:pt x="24947" y="2895"/>
                </a:lnTo>
                <a:lnTo>
                  <a:pt x="23987" y="1935"/>
                </a:lnTo>
                <a:lnTo>
                  <a:pt x="22067" y="960"/>
                </a:lnTo>
                <a:lnTo>
                  <a:pt x="19187" y="0"/>
                </a:lnTo>
                <a:lnTo>
                  <a:pt x="11506" y="0"/>
                </a:lnTo>
                <a:lnTo>
                  <a:pt x="7665" y="960"/>
                </a:lnTo>
                <a:lnTo>
                  <a:pt x="4785" y="2895"/>
                </a:lnTo>
                <a:lnTo>
                  <a:pt x="2880" y="4800"/>
                </a:lnTo>
                <a:lnTo>
                  <a:pt x="1905" y="7680"/>
                </a:lnTo>
                <a:lnTo>
                  <a:pt x="1905" y="12496"/>
                </a:lnTo>
                <a:lnTo>
                  <a:pt x="2880" y="124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0" name="object 640"/>
          <p:cNvSpPr/>
          <p:nvPr/>
        </p:nvSpPr>
        <p:spPr>
          <a:xfrm>
            <a:off x="2081463" y="7267986"/>
            <a:ext cx="2880" cy="8641"/>
          </a:xfrm>
          <a:custGeom>
            <a:avLst/>
            <a:gdLst/>
            <a:ahLst/>
            <a:cxnLst/>
            <a:rect l="l" t="t" r="r" b="b"/>
            <a:pathLst>
              <a:path w="2880" h="8641">
                <a:moveTo>
                  <a:pt x="944" y="1935"/>
                </a:moveTo>
                <a:lnTo>
                  <a:pt x="0" y="8641"/>
                </a:lnTo>
                <a:lnTo>
                  <a:pt x="944" y="6720"/>
                </a:lnTo>
                <a:lnTo>
                  <a:pt x="1904" y="5760"/>
                </a:lnTo>
                <a:lnTo>
                  <a:pt x="2880" y="0"/>
                </a:lnTo>
                <a:lnTo>
                  <a:pt x="944" y="1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1" name="object 641"/>
          <p:cNvSpPr/>
          <p:nvPr/>
        </p:nvSpPr>
        <p:spPr>
          <a:xfrm>
            <a:off x="2114092" y="7266081"/>
            <a:ext cx="34564" cy="41269"/>
          </a:xfrm>
          <a:custGeom>
            <a:avLst/>
            <a:gdLst/>
            <a:ahLst/>
            <a:cxnLst/>
            <a:rect l="l" t="t" r="r" b="b"/>
            <a:pathLst>
              <a:path w="34564" h="41269">
                <a:moveTo>
                  <a:pt x="960" y="30708"/>
                </a:moveTo>
                <a:lnTo>
                  <a:pt x="960" y="32628"/>
                </a:lnTo>
                <a:lnTo>
                  <a:pt x="0" y="32628"/>
                </a:lnTo>
                <a:lnTo>
                  <a:pt x="0" y="34549"/>
                </a:lnTo>
                <a:lnTo>
                  <a:pt x="1920" y="36469"/>
                </a:lnTo>
                <a:lnTo>
                  <a:pt x="3840" y="37429"/>
                </a:lnTo>
                <a:lnTo>
                  <a:pt x="7680" y="40309"/>
                </a:lnTo>
                <a:lnTo>
                  <a:pt x="11521" y="41269"/>
                </a:lnTo>
                <a:lnTo>
                  <a:pt x="24003" y="41269"/>
                </a:lnTo>
                <a:lnTo>
                  <a:pt x="29763" y="39349"/>
                </a:lnTo>
                <a:lnTo>
                  <a:pt x="33604" y="35509"/>
                </a:lnTo>
                <a:lnTo>
                  <a:pt x="34564" y="31668"/>
                </a:lnTo>
                <a:lnTo>
                  <a:pt x="31683" y="33588"/>
                </a:lnTo>
                <a:lnTo>
                  <a:pt x="29763" y="35509"/>
                </a:lnTo>
                <a:lnTo>
                  <a:pt x="25923" y="36469"/>
                </a:lnTo>
                <a:lnTo>
                  <a:pt x="15361" y="36469"/>
                </a:lnTo>
                <a:lnTo>
                  <a:pt x="11521" y="35509"/>
                </a:lnTo>
                <a:lnTo>
                  <a:pt x="8641" y="33588"/>
                </a:lnTo>
                <a:lnTo>
                  <a:pt x="6720" y="32628"/>
                </a:lnTo>
                <a:lnTo>
                  <a:pt x="6720" y="27828"/>
                </a:lnTo>
                <a:lnTo>
                  <a:pt x="7680" y="26868"/>
                </a:lnTo>
                <a:lnTo>
                  <a:pt x="7680" y="25908"/>
                </a:lnTo>
                <a:lnTo>
                  <a:pt x="8641" y="24947"/>
                </a:lnTo>
                <a:lnTo>
                  <a:pt x="10561" y="23027"/>
                </a:lnTo>
                <a:lnTo>
                  <a:pt x="10561" y="16306"/>
                </a:lnTo>
                <a:lnTo>
                  <a:pt x="9601" y="15346"/>
                </a:lnTo>
                <a:lnTo>
                  <a:pt x="9601" y="13426"/>
                </a:lnTo>
                <a:lnTo>
                  <a:pt x="10561" y="12466"/>
                </a:lnTo>
                <a:lnTo>
                  <a:pt x="10561" y="11506"/>
                </a:lnTo>
                <a:lnTo>
                  <a:pt x="11521" y="10546"/>
                </a:lnTo>
                <a:lnTo>
                  <a:pt x="12481" y="9585"/>
                </a:lnTo>
                <a:lnTo>
                  <a:pt x="14401" y="10546"/>
                </a:lnTo>
                <a:lnTo>
                  <a:pt x="23042" y="10546"/>
                </a:lnTo>
                <a:lnTo>
                  <a:pt x="23042" y="7665"/>
                </a:lnTo>
                <a:lnTo>
                  <a:pt x="21122" y="8625"/>
                </a:lnTo>
                <a:lnTo>
                  <a:pt x="16322" y="8625"/>
                </a:lnTo>
                <a:lnTo>
                  <a:pt x="15361" y="7665"/>
                </a:lnTo>
                <a:lnTo>
                  <a:pt x="13441" y="5745"/>
                </a:lnTo>
                <a:lnTo>
                  <a:pt x="11521" y="3840"/>
                </a:lnTo>
                <a:lnTo>
                  <a:pt x="10561" y="0"/>
                </a:lnTo>
                <a:lnTo>
                  <a:pt x="10561" y="9585"/>
                </a:lnTo>
                <a:lnTo>
                  <a:pt x="7680" y="11506"/>
                </a:lnTo>
                <a:lnTo>
                  <a:pt x="5760" y="13426"/>
                </a:lnTo>
                <a:lnTo>
                  <a:pt x="4800" y="14386"/>
                </a:lnTo>
                <a:lnTo>
                  <a:pt x="4800" y="16306"/>
                </a:lnTo>
                <a:lnTo>
                  <a:pt x="3840" y="17266"/>
                </a:lnTo>
                <a:lnTo>
                  <a:pt x="3840" y="19187"/>
                </a:lnTo>
                <a:lnTo>
                  <a:pt x="4800" y="20147"/>
                </a:lnTo>
                <a:lnTo>
                  <a:pt x="5760" y="21107"/>
                </a:lnTo>
                <a:lnTo>
                  <a:pt x="6720" y="22067"/>
                </a:lnTo>
                <a:lnTo>
                  <a:pt x="7680" y="23027"/>
                </a:lnTo>
                <a:lnTo>
                  <a:pt x="5760" y="25908"/>
                </a:lnTo>
                <a:lnTo>
                  <a:pt x="3840" y="26868"/>
                </a:lnTo>
                <a:lnTo>
                  <a:pt x="1920" y="28788"/>
                </a:lnTo>
                <a:lnTo>
                  <a:pt x="960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2" name="object 642"/>
          <p:cNvSpPr/>
          <p:nvPr/>
        </p:nvSpPr>
        <p:spPr>
          <a:xfrm>
            <a:off x="2117933" y="7249744"/>
            <a:ext cx="35524" cy="26883"/>
          </a:xfrm>
          <a:custGeom>
            <a:avLst/>
            <a:gdLst/>
            <a:ahLst/>
            <a:cxnLst/>
            <a:rect l="l" t="t" r="r" b="b"/>
            <a:pathLst>
              <a:path w="35524" h="26883">
                <a:moveTo>
                  <a:pt x="23042" y="25923"/>
                </a:moveTo>
                <a:lnTo>
                  <a:pt x="25923" y="23042"/>
                </a:lnTo>
                <a:lnTo>
                  <a:pt x="28803" y="21122"/>
                </a:lnTo>
                <a:lnTo>
                  <a:pt x="29763" y="18242"/>
                </a:lnTo>
                <a:lnTo>
                  <a:pt x="29763" y="11521"/>
                </a:lnTo>
                <a:lnTo>
                  <a:pt x="28803" y="8641"/>
                </a:lnTo>
                <a:lnTo>
                  <a:pt x="27843" y="6720"/>
                </a:lnTo>
                <a:lnTo>
                  <a:pt x="34564" y="6720"/>
                </a:lnTo>
                <a:lnTo>
                  <a:pt x="34564" y="5775"/>
                </a:lnTo>
                <a:lnTo>
                  <a:pt x="35524" y="5775"/>
                </a:lnTo>
                <a:lnTo>
                  <a:pt x="35524" y="3840"/>
                </a:lnTo>
                <a:lnTo>
                  <a:pt x="34564" y="3840"/>
                </a:lnTo>
                <a:lnTo>
                  <a:pt x="34564" y="2895"/>
                </a:lnTo>
                <a:lnTo>
                  <a:pt x="24002" y="2895"/>
                </a:lnTo>
                <a:lnTo>
                  <a:pt x="21122" y="960"/>
                </a:lnTo>
                <a:lnTo>
                  <a:pt x="18242" y="0"/>
                </a:lnTo>
                <a:lnTo>
                  <a:pt x="10561" y="0"/>
                </a:lnTo>
                <a:lnTo>
                  <a:pt x="6720" y="1935"/>
                </a:lnTo>
                <a:lnTo>
                  <a:pt x="3840" y="3840"/>
                </a:lnTo>
                <a:lnTo>
                  <a:pt x="960" y="6720"/>
                </a:lnTo>
                <a:lnTo>
                  <a:pt x="0" y="10561"/>
                </a:lnTo>
                <a:lnTo>
                  <a:pt x="0" y="19202"/>
                </a:lnTo>
                <a:lnTo>
                  <a:pt x="1920" y="21122"/>
                </a:lnTo>
                <a:lnTo>
                  <a:pt x="2880" y="23042"/>
                </a:lnTo>
                <a:lnTo>
                  <a:pt x="4800" y="24002"/>
                </a:lnTo>
                <a:lnTo>
                  <a:pt x="6720" y="25923"/>
                </a:lnTo>
                <a:lnTo>
                  <a:pt x="6720" y="8641"/>
                </a:lnTo>
                <a:lnTo>
                  <a:pt x="7680" y="6720"/>
                </a:lnTo>
                <a:lnTo>
                  <a:pt x="8641" y="4800"/>
                </a:lnTo>
                <a:lnTo>
                  <a:pt x="10561" y="2895"/>
                </a:lnTo>
                <a:lnTo>
                  <a:pt x="12481" y="1935"/>
                </a:lnTo>
                <a:lnTo>
                  <a:pt x="16322" y="1935"/>
                </a:lnTo>
                <a:lnTo>
                  <a:pt x="18242" y="2895"/>
                </a:lnTo>
                <a:lnTo>
                  <a:pt x="19202" y="4800"/>
                </a:lnTo>
                <a:lnTo>
                  <a:pt x="21122" y="7680"/>
                </a:lnTo>
                <a:lnTo>
                  <a:pt x="22082" y="10561"/>
                </a:lnTo>
                <a:lnTo>
                  <a:pt x="22082" y="21122"/>
                </a:lnTo>
                <a:lnTo>
                  <a:pt x="20162" y="23042"/>
                </a:lnTo>
                <a:lnTo>
                  <a:pt x="19202" y="24002"/>
                </a:lnTo>
                <a:lnTo>
                  <a:pt x="19202" y="26883"/>
                </a:lnTo>
                <a:lnTo>
                  <a:pt x="23042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3" name="object 643"/>
          <p:cNvSpPr/>
          <p:nvPr/>
        </p:nvSpPr>
        <p:spPr>
          <a:xfrm>
            <a:off x="2124654" y="7282388"/>
            <a:ext cx="27843" cy="19202"/>
          </a:xfrm>
          <a:custGeom>
            <a:avLst/>
            <a:gdLst/>
            <a:ahLst/>
            <a:cxnLst/>
            <a:rect l="l" t="t" r="r" b="b"/>
            <a:pathLst>
              <a:path w="27843" h="19202">
                <a:moveTo>
                  <a:pt x="18242" y="7680"/>
                </a:moveTo>
                <a:lnTo>
                  <a:pt x="21122" y="8641"/>
                </a:lnTo>
                <a:lnTo>
                  <a:pt x="23042" y="8641"/>
                </a:lnTo>
                <a:lnTo>
                  <a:pt x="24002" y="9601"/>
                </a:lnTo>
                <a:lnTo>
                  <a:pt x="24963" y="10561"/>
                </a:lnTo>
                <a:lnTo>
                  <a:pt x="24963" y="13441"/>
                </a:lnTo>
                <a:lnTo>
                  <a:pt x="24002" y="15361"/>
                </a:lnTo>
                <a:lnTo>
                  <a:pt x="23042" y="19202"/>
                </a:lnTo>
                <a:lnTo>
                  <a:pt x="25923" y="16322"/>
                </a:lnTo>
                <a:lnTo>
                  <a:pt x="27843" y="13441"/>
                </a:lnTo>
                <a:lnTo>
                  <a:pt x="27843" y="7680"/>
                </a:lnTo>
                <a:lnTo>
                  <a:pt x="26883" y="5760"/>
                </a:lnTo>
                <a:lnTo>
                  <a:pt x="25923" y="4800"/>
                </a:lnTo>
                <a:lnTo>
                  <a:pt x="24002" y="2880"/>
                </a:lnTo>
                <a:lnTo>
                  <a:pt x="22082" y="1920"/>
                </a:lnTo>
                <a:lnTo>
                  <a:pt x="19202" y="1920"/>
                </a:lnTo>
                <a:lnTo>
                  <a:pt x="17282" y="960"/>
                </a:lnTo>
                <a:lnTo>
                  <a:pt x="960" y="960"/>
                </a:lnTo>
                <a:lnTo>
                  <a:pt x="0" y="0"/>
                </a:lnTo>
                <a:lnTo>
                  <a:pt x="0" y="6720"/>
                </a:lnTo>
                <a:lnTo>
                  <a:pt x="2880" y="7680"/>
                </a:lnTo>
                <a:lnTo>
                  <a:pt x="18242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4" name="object 644"/>
          <p:cNvSpPr/>
          <p:nvPr/>
        </p:nvSpPr>
        <p:spPr>
          <a:xfrm>
            <a:off x="2155377" y="7249744"/>
            <a:ext cx="32628" cy="40325"/>
          </a:xfrm>
          <a:custGeom>
            <a:avLst/>
            <a:gdLst/>
            <a:ahLst/>
            <a:cxnLst/>
            <a:rect l="l" t="t" r="r" b="b"/>
            <a:pathLst>
              <a:path w="32628" h="40325">
                <a:moveTo>
                  <a:pt x="21107" y="5775"/>
                </a:moveTo>
                <a:lnTo>
                  <a:pt x="22067" y="6720"/>
                </a:lnTo>
                <a:lnTo>
                  <a:pt x="23027" y="7680"/>
                </a:lnTo>
                <a:lnTo>
                  <a:pt x="23027" y="8641"/>
                </a:lnTo>
                <a:lnTo>
                  <a:pt x="24002" y="10561"/>
                </a:lnTo>
                <a:lnTo>
                  <a:pt x="24002" y="13441"/>
                </a:lnTo>
                <a:lnTo>
                  <a:pt x="6720" y="13441"/>
                </a:lnTo>
                <a:lnTo>
                  <a:pt x="6720" y="9616"/>
                </a:lnTo>
                <a:lnTo>
                  <a:pt x="7665" y="7680"/>
                </a:lnTo>
                <a:lnTo>
                  <a:pt x="9601" y="5775"/>
                </a:lnTo>
                <a:lnTo>
                  <a:pt x="12481" y="0"/>
                </a:lnTo>
                <a:lnTo>
                  <a:pt x="8641" y="1935"/>
                </a:lnTo>
                <a:lnTo>
                  <a:pt x="5760" y="5775"/>
                </a:lnTo>
                <a:lnTo>
                  <a:pt x="1920" y="9616"/>
                </a:lnTo>
                <a:lnTo>
                  <a:pt x="0" y="14401"/>
                </a:lnTo>
                <a:lnTo>
                  <a:pt x="0" y="26883"/>
                </a:lnTo>
                <a:lnTo>
                  <a:pt x="1920" y="31683"/>
                </a:lnTo>
                <a:lnTo>
                  <a:pt x="4800" y="35524"/>
                </a:lnTo>
                <a:lnTo>
                  <a:pt x="8641" y="38404"/>
                </a:lnTo>
                <a:lnTo>
                  <a:pt x="12481" y="40325"/>
                </a:lnTo>
                <a:lnTo>
                  <a:pt x="21107" y="40325"/>
                </a:lnTo>
                <a:lnTo>
                  <a:pt x="24947" y="39364"/>
                </a:lnTo>
                <a:lnTo>
                  <a:pt x="27828" y="35524"/>
                </a:lnTo>
                <a:lnTo>
                  <a:pt x="30723" y="32644"/>
                </a:lnTo>
                <a:lnTo>
                  <a:pt x="31668" y="29763"/>
                </a:lnTo>
                <a:lnTo>
                  <a:pt x="32628" y="25923"/>
                </a:lnTo>
                <a:lnTo>
                  <a:pt x="31668" y="24963"/>
                </a:lnTo>
                <a:lnTo>
                  <a:pt x="29748" y="27843"/>
                </a:lnTo>
                <a:lnTo>
                  <a:pt x="28788" y="30723"/>
                </a:lnTo>
                <a:lnTo>
                  <a:pt x="26883" y="31683"/>
                </a:lnTo>
                <a:lnTo>
                  <a:pt x="24947" y="32644"/>
                </a:lnTo>
                <a:lnTo>
                  <a:pt x="23027" y="33604"/>
                </a:lnTo>
                <a:lnTo>
                  <a:pt x="16322" y="33604"/>
                </a:lnTo>
                <a:lnTo>
                  <a:pt x="13441" y="32644"/>
                </a:lnTo>
                <a:lnTo>
                  <a:pt x="10546" y="28803"/>
                </a:lnTo>
                <a:lnTo>
                  <a:pt x="7665" y="25923"/>
                </a:lnTo>
                <a:lnTo>
                  <a:pt x="6720" y="21122"/>
                </a:lnTo>
                <a:lnTo>
                  <a:pt x="6720" y="15361"/>
                </a:lnTo>
                <a:lnTo>
                  <a:pt x="32628" y="15361"/>
                </a:lnTo>
                <a:lnTo>
                  <a:pt x="32628" y="10561"/>
                </a:lnTo>
                <a:lnTo>
                  <a:pt x="31668" y="7680"/>
                </a:lnTo>
                <a:lnTo>
                  <a:pt x="28788" y="4800"/>
                </a:lnTo>
                <a:lnTo>
                  <a:pt x="25907" y="1935"/>
                </a:lnTo>
                <a:lnTo>
                  <a:pt x="22067" y="0"/>
                </a:lnTo>
                <a:lnTo>
                  <a:pt x="18227" y="0"/>
                </a:lnTo>
                <a:lnTo>
                  <a:pt x="17282" y="2895"/>
                </a:lnTo>
                <a:lnTo>
                  <a:pt x="18227" y="3840"/>
                </a:lnTo>
                <a:lnTo>
                  <a:pt x="20162" y="4800"/>
                </a:lnTo>
                <a:lnTo>
                  <a:pt x="21107" y="5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5" name="object 645"/>
          <p:cNvSpPr/>
          <p:nvPr/>
        </p:nvSpPr>
        <p:spPr>
          <a:xfrm>
            <a:off x="2164979" y="7249744"/>
            <a:ext cx="8625" cy="5775"/>
          </a:xfrm>
          <a:custGeom>
            <a:avLst/>
            <a:gdLst/>
            <a:ahLst/>
            <a:cxnLst/>
            <a:rect l="l" t="t" r="r" b="b"/>
            <a:pathLst>
              <a:path w="8625" h="5775">
                <a:moveTo>
                  <a:pt x="0" y="5775"/>
                </a:moveTo>
                <a:lnTo>
                  <a:pt x="1904" y="3840"/>
                </a:lnTo>
                <a:lnTo>
                  <a:pt x="3840" y="2895"/>
                </a:lnTo>
                <a:lnTo>
                  <a:pt x="7680" y="2895"/>
                </a:lnTo>
                <a:lnTo>
                  <a:pt x="8625" y="0"/>
                </a:lnTo>
                <a:lnTo>
                  <a:pt x="2880" y="0"/>
                </a:lnTo>
                <a:lnTo>
                  <a:pt x="0" y="5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6" name="object 646"/>
          <p:cNvSpPr/>
          <p:nvPr/>
        </p:nvSpPr>
        <p:spPr>
          <a:xfrm>
            <a:off x="2192807" y="7249744"/>
            <a:ext cx="25923" cy="40325"/>
          </a:xfrm>
          <a:custGeom>
            <a:avLst/>
            <a:gdLst/>
            <a:ahLst/>
            <a:cxnLst/>
            <a:rect l="l" t="t" r="r" b="b"/>
            <a:pathLst>
              <a:path w="25923" h="40325">
                <a:moveTo>
                  <a:pt x="4800" y="960"/>
                </a:moveTo>
                <a:lnTo>
                  <a:pt x="2880" y="3840"/>
                </a:lnTo>
                <a:lnTo>
                  <a:pt x="960" y="5775"/>
                </a:lnTo>
                <a:lnTo>
                  <a:pt x="0" y="7680"/>
                </a:lnTo>
                <a:lnTo>
                  <a:pt x="0" y="15361"/>
                </a:lnTo>
                <a:lnTo>
                  <a:pt x="1920" y="17282"/>
                </a:lnTo>
                <a:lnTo>
                  <a:pt x="2880" y="19202"/>
                </a:lnTo>
                <a:lnTo>
                  <a:pt x="5760" y="20177"/>
                </a:lnTo>
                <a:lnTo>
                  <a:pt x="9601" y="23042"/>
                </a:lnTo>
                <a:lnTo>
                  <a:pt x="13441" y="24963"/>
                </a:lnTo>
                <a:lnTo>
                  <a:pt x="16322" y="25923"/>
                </a:lnTo>
                <a:lnTo>
                  <a:pt x="17282" y="27843"/>
                </a:lnTo>
                <a:lnTo>
                  <a:pt x="19202" y="28803"/>
                </a:lnTo>
                <a:lnTo>
                  <a:pt x="19202" y="35524"/>
                </a:lnTo>
                <a:lnTo>
                  <a:pt x="17282" y="36484"/>
                </a:lnTo>
                <a:lnTo>
                  <a:pt x="16322" y="37444"/>
                </a:lnTo>
                <a:lnTo>
                  <a:pt x="15361" y="38404"/>
                </a:lnTo>
                <a:lnTo>
                  <a:pt x="10561" y="38404"/>
                </a:lnTo>
                <a:lnTo>
                  <a:pt x="7680" y="37444"/>
                </a:lnTo>
                <a:lnTo>
                  <a:pt x="5760" y="35524"/>
                </a:lnTo>
                <a:lnTo>
                  <a:pt x="3840" y="33604"/>
                </a:lnTo>
                <a:lnTo>
                  <a:pt x="1920" y="30723"/>
                </a:lnTo>
                <a:lnTo>
                  <a:pt x="960" y="25923"/>
                </a:lnTo>
                <a:lnTo>
                  <a:pt x="0" y="25923"/>
                </a:lnTo>
                <a:lnTo>
                  <a:pt x="0" y="40325"/>
                </a:lnTo>
                <a:lnTo>
                  <a:pt x="960" y="40325"/>
                </a:lnTo>
                <a:lnTo>
                  <a:pt x="1920" y="39364"/>
                </a:lnTo>
                <a:lnTo>
                  <a:pt x="4800" y="39364"/>
                </a:lnTo>
                <a:lnTo>
                  <a:pt x="7680" y="40325"/>
                </a:lnTo>
                <a:lnTo>
                  <a:pt x="16322" y="40325"/>
                </a:lnTo>
                <a:lnTo>
                  <a:pt x="19202" y="39364"/>
                </a:lnTo>
                <a:lnTo>
                  <a:pt x="22082" y="37444"/>
                </a:lnTo>
                <a:lnTo>
                  <a:pt x="24003" y="35524"/>
                </a:lnTo>
                <a:lnTo>
                  <a:pt x="25923" y="32644"/>
                </a:lnTo>
                <a:lnTo>
                  <a:pt x="25923" y="24963"/>
                </a:lnTo>
                <a:lnTo>
                  <a:pt x="23042" y="21122"/>
                </a:lnTo>
                <a:lnTo>
                  <a:pt x="17282" y="18242"/>
                </a:lnTo>
                <a:lnTo>
                  <a:pt x="11521" y="15361"/>
                </a:lnTo>
                <a:lnTo>
                  <a:pt x="8641" y="14401"/>
                </a:lnTo>
                <a:lnTo>
                  <a:pt x="6720" y="12496"/>
                </a:lnTo>
                <a:lnTo>
                  <a:pt x="5760" y="11521"/>
                </a:lnTo>
                <a:lnTo>
                  <a:pt x="4800" y="10561"/>
                </a:lnTo>
                <a:lnTo>
                  <a:pt x="4800" y="4800"/>
                </a:lnTo>
                <a:lnTo>
                  <a:pt x="6720" y="3840"/>
                </a:lnTo>
                <a:lnTo>
                  <a:pt x="7680" y="2895"/>
                </a:lnTo>
                <a:lnTo>
                  <a:pt x="13441" y="2895"/>
                </a:lnTo>
                <a:lnTo>
                  <a:pt x="15361" y="3840"/>
                </a:lnTo>
                <a:lnTo>
                  <a:pt x="17282" y="4800"/>
                </a:lnTo>
                <a:lnTo>
                  <a:pt x="19202" y="6720"/>
                </a:lnTo>
                <a:lnTo>
                  <a:pt x="20162" y="8641"/>
                </a:lnTo>
                <a:lnTo>
                  <a:pt x="21122" y="13441"/>
                </a:lnTo>
                <a:lnTo>
                  <a:pt x="23042" y="13441"/>
                </a:lnTo>
                <a:lnTo>
                  <a:pt x="23042" y="0"/>
                </a:lnTo>
                <a:lnTo>
                  <a:pt x="21122" y="0"/>
                </a:lnTo>
                <a:lnTo>
                  <a:pt x="21122" y="960"/>
                </a:lnTo>
                <a:lnTo>
                  <a:pt x="20162" y="1935"/>
                </a:lnTo>
                <a:lnTo>
                  <a:pt x="18242" y="1935"/>
                </a:lnTo>
                <a:lnTo>
                  <a:pt x="16322" y="960"/>
                </a:lnTo>
                <a:lnTo>
                  <a:pt x="14401" y="960"/>
                </a:lnTo>
                <a:lnTo>
                  <a:pt x="12481" y="0"/>
                </a:lnTo>
                <a:lnTo>
                  <a:pt x="7680" y="0"/>
                </a:lnTo>
                <a:lnTo>
                  <a:pt x="480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7" name="object 647"/>
          <p:cNvSpPr/>
          <p:nvPr/>
        </p:nvSpPr>
        <p:spPr>
          <a:xfrm>
            <a:off x="2231212" y="7281428"/>
            <a:ext cx="9601" cy="8641"/>
          </a:xfrm>
          <a:custGeom>
            <a:avLst/>
            <a:gdLst/>
            <a:ahLst/>
            <a:cxnLst/>
            <a:rect l="l" t="t" r="r" b="b"/>
            <a:pathLst>
              <a:path w="9601" h="8641">
                <a:moveTo>
                  <a:pt x="9601" y="3840"/>
                </a:moveTo>
                <a:lnTo>
                  <a:pt x="9601" y="2880"/>
                </a:lnTo>
                <a:lnTo>
                  <a:pt x="8641" y="1920"/>
                </a:lnTo>
                <a:lnTo>
                  <a:pt x="7680" y="960"/>
                </a:lnTo>
                <a:lnTo>
                  <a:pt x="672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5760"/>
                </a:lnTo>
                <a:lnTo>
                  <a:pt x="960" y="6720"/>
                </a:lnTo>
                <a:lnTo>
                  <a:pt x="960" y="7680"/>
                </a:lnTo>
                <a:lnTo>
                  <a:pt x="1920" y="8641"/>
                </a:lnTo>
                <a:lnTo>
                  <a:pt x="6720" y="8641"/>
                </a:lnTo>
                <a:lnTo>
                  <a:pt x="7680" y="7680"/>
                </a:lnTo>
                <a:lnTo>
                  <a:pt x="8641" y="6720"/>
                </a:lnTo>
                <a:lnTo>
                  <a:pt x="9601" y="5760"/>
                </a:lnTo>
                <a:lnTo>
                  <a:pt x="960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8" name="object 648"/>
          <p:cNvSpPr/>
          <p:nvPr/>
        </p:nvSpPr>
        <p:spPr>
          <a:xfrm>
            <a:off x="2231212" y="7249744"/>
            <a:ext cx="9601" cy="9616"/>
          </a:xfrm>
          <a:custGeom>
            <a:avLst/>
            <a:gdLst/>
            <a:ahLst/>
            <a:cxnLst/>
            <a:rect l="l" t="t" r="r" b="b"/>
            <a:pathLst>
              <a:path w="9601" h="9616">
                <a:moveTo>
                  <a:pt x="3840" y="0"/>
                </a:moveTo>
                <a:lnTo>
                  <a:pt x="1920" y="960"/>
                </a:lnTo>
                <a:lnTo>
                  <a:pt x="1920" y="1935"/>
                </a:lnTo>
                <a:lnTo>
                  <a:pt x="960" y="2895"/>
                </a:lnTo>
                <a:lnTo>
                  <a:pt x="0" y="3840"/>
                </a:lnTo>
                <a:lnTo>
                  <a:pt x="0" y="5775"/>
                </a:lnTo>
                <a:lnTo>
                  <a:pt x="960" y="6720"/>
                </a:lnTo>
                <a:lnTo>
                  <a:pt x="1920" y="7680"/>
                </a:lnTo>
                <a:lnTo>
                  <a:pt x="1920" y="8641"/>
                </a:lnTo>
                <a:lnTo>
                  <a:pt x="3840" y="9616"/>
                </a:lnTo>
                <a:lnTo>
                  <a:pt x="5760" y="9616"/>
                </a:lnTo>
                <a:lnTo>
                  <a:pt x="6720" y="8641"/>
                </a:lnTo>
                <a:lnTo>
                  <a:pt x="7680" y="7680"/>
                </a:lnTo>
                <a:lnTo>
                  <a:pt x="8641" y="6720"/>
                </a:lnTo>
                <a:lnTo>
                  <a:pt x="9601" y="5775"/>
                </a:lnTo>
                <a:lnTo>
                  <a:pt x="9601" y="3840"/>
                </a:lnTo>
                <a:lnTo>
                  <a:pt x="8641" y="2895"/>
                </a:lnTo>
                <a:lnTo>
                  <a:pt x="7680" y="1935"/>
                </a:lnTo>
                <a:lnTo>
                  <a:pt x="6720" y="960"/>
                </a:lnTo>
                <a:lnTo>
                  <a:pt x="5760" y="0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9" name="object 649"/>
          <p:cNvSpPr/>
          <p:nvPr/>
        </p:nvSpPr>
        <p:spPr>
          <a:xfrm>
            <a:off x="1968185" y="6429938"/>
            <a:ext cx="79674" cy="95036"/>
          </a:xfrm>
          <a:custGeom>
            <a:avLst/>
            <a:gdLst/>
            <a:ahLst/>
            <a:cxnLst/>
            <a:rect l="l" t="t" r="r" b="b"/>
            <a:pathLst>
              <a:path w="79674" h="95036">
                <a:moveTo>
                  <a:pt x="9585" y="7680"/>
                </a:moveTo>
                <a:lnTo>
                  <a:pt x="12466" y="6720"/>
                </a:lnTo>
                <a:lnTo>
                  <a:pt x="14401" y="5760"/>
                </a:lnTo>
                <a:lnTo>
                  <a:pt x="33588" y="5760"/>
                </a:lnTo>
                <a:lnTo>
                  <a:pt x="33588" y="83515"/>
                </a:lnTo>
                <a:lnTo>
                  <a:pt x="32628" y="87355"/>
                </a:lnTo>
                <a:lnTo>
                  <a:pt x="31668" y="88315"/>
                </a:lnTo>
                <a:lnTo>
                  <a:pt x="29748" y="91196"/>
                </a:lnTo>
                <a:lnTo>
                  <a:pt x="26868" y="92156"/>
                </a:lnTo>
                <a:lnTo>
                  <a:pt x="20147" y="92156"/>
                </a:lnTo>
                <a:lnTo>
                  <a:pt x="20147" y="95036"/>
                </a:lnTo>
                <a:lnTo>
                  <a:pt x="60472" y="95036"/>
                </a:lnTo>
                <a:lnTo>
                  <a:pt x="60472" y="92156"/>
                </a:lnTo>
                <a:lnTo>
                  <a:pt x="52791" y="92156"/>
                </a:lnTo>
                <a:lnTo>
                  <a:pt x="49911" y="91196"/>
                </a:lnTo>
                <a:lnTo>
                  <a:pt x="48950" y="89275"/>
                </a:lnTo>
                <a:lnTo>
                  <a:pt x="47030" y="87355"/>
                </a:lnTo>
                <a:lnTo>
                  <a:pt x="47030" y="5760"/>
                </a:lnTo>
                <a:lnTo>
                  <a:pt x="64312" y="5760"/>
                </a:lnTo>
                <a:lnTo>
                  <a:pt x="67193" y="6720"/>
                </a:lnTo>
                <a:lnTo>
                  <a:pt x="69113" y="7680"/>
                </a:lnTo>
                <a:lnTo>
                  <a:pt x="71993" y="8641"/>
                </a:lnTo>
                <a:lnTo>
                  <a:pt x="73913" y="10561"/>
                </a:lnTo>
                <a:lnTo>
                  <a:pt x="75834" y="13441"/>
                </a:lnTo>
                <a:lnTo>
                  <a:pt x="75834" y="15361"/>
                </a:lnTo>
                <a:lnTo>
                  <a:pt x="76794" y="18242"/>
                </a:lnTo>
                <a:lnTo>
                  <a:pt x="77754" y="22082"/>
                </a:lnTo>
                <a:lnTo>
                  <a:pt x="79674" y="22082"/>
                </a:lnTo>
                <a:lnTo>
                  <a:pt x="78714" y="0"/>
                </a:lnTo>
                <a:lnTo>
                  <a:pt x="1905" y="0"/>
                </a:lnTo>
                <a:lnTo>
                  <a:pt x="0" y="22082"/>
                </a:lnTo>
                <a:lnTo>
                  <a:pt x="2865" y="22082"/>
                </a:lnTo>
                <a:lnTo>
                  <a:pt x="3840" y="17282"/>
                </a:lnTo>
                <a:lnTo>
                  <a:pt x="4800" y="14401"/>
                </a:lnTo>
                <a:lnTo>
                  <a:pt x="5745" y="11521"/>
                </a:lnTo>
                <a:lnTo>
                  <a:pt x="7680" y="9601"/>
                </a:lnTo>
                <a:lnTo>
                  <a:pt x="9585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0" name="object 650"/>
          <p:cNvSpPr/>
          <p:nvPr/>
        </p:nvSpPr>
        <p:spPr>
          <a:xfrm>
            <a:off x="2052660" y="6503852"/>
            <a:ext cx="9601" cy="31683"/>
          </a:xfrm>
          <a:custGeom>
            <a:avLst/>
            <a:gdLst/>
            <a:ahLst/>
            <a:cxnLst/>
            <a:rect l="l" t="t" r="r" b="b"/>
            <a:pathLst>
              <a:path w="9601" h="31683">
                <a:moveTo>
                  <a:pt x="6720" y="1920"/>
                </a:moveTo>
                <a:lnTo>
                  <a:pt x="6720" y="13441"/>
                </a:lnTo>
                <a:lnTo>
                  <a:pt x="6720" y="6720"/>
                </a:lnTo>
                <a:lnTo>
                  <a:pt x="7680" y="5760"/>
                </a:lnTo>
                <a:lnTo>
                  <a:pt x="9601" y="0"/>
                </a:lnTo>
                <a:lnTo>
                  <a:pt x="6720" y="1920"/>
                </a:lnTo>
                <a:close/>
              </a:path>
              <a:path w="9601" h="31683">
                <a:moveTo>
                  <a:pt x="1920" y="-5760"/>
                </a:moveTo>
                <a:lnTo>
                  <a:pt x="2880" y="-4800"/>
                </a:lnTo>
                <a:lnTo>
                  <a:pt x="6720" y="-4800"/>
                </a:lnTo>
                <a:lnTo>
                  <a:pt x="6720" y="-5760"/>
                </a:lnTo>
                <a:lnTo>
                  <a:pt x="7680" y="-6720"/>
                </a:lnTo>
                <a:lnTo>
                  <a:pt x="7680" y="-12481"/>
                </a:lnTo>
                <a:lnTo>
                  <a:pt x="8625" y="-13441"/>
                </a:lnTo>
                <a:lnTo>
                  <a:pt x="9601" y="-14401"/>
                </a:lnTo>
                <a:lnTo>
                  <a:pt x="10561" y="-15361"/>
                </a:lnTo>
                <a:lnTo>
                  <a:pt x="11521" y="-16322"/>
                </a:lnTo>
                <a:lnTo>
                  <a:pt x="16306" y="-16322"/>
                </a:lnTo>
                <a:lnTo>
                  <a:pt x="18242" y="-15361"/>
                </a:lnTo>
                <a:lnTo>
                  <a:pt x="19187" y="-13441"/>
                </a:lnTo>
                <a:lnTo>
                  <a:pt x="20147" y="-12481"/>
                </a:lnTo>
                <a:lnTo>
                  <a:pt x="21122" y="-9601"/>
                </a:lnTo>
                <a:lnTo>
                  <a:pt x="21122" y="-4800"/>
                </a:lnTo>
                <a:lnTo>
                  <a:pt x="14401" y="-1920"/>
                </a:lnTo>
                <a:lnTo>
                  <a:pt x="9601" y="0"/>
                </a:lnTo>
                <a:lnTo>
                  <a:pt x="7680" y="5760"/>
                </a:lnTo>
                <a:lnTo>
                  <a:pt x="8625" y="3840"/>
                </a:lnTo>
                <a:lnTo>
                  <a:pt x="10561" y="2880"/>
                </a:lnTo>
                <a:lnTo>
                  <a:pt x="12466" y="1920"/>
                </a:lnTo>
                <a:lnTo>
                  <a:pt x="13441" y="960"/>
                </a:lnTo>
                <a:lnTo>
                  <a:pt x="16306" y="0"/>
                </a:lnTo>
                <a:lnTo>
                  <a:pt x="21122" y="-1920"/>
                </a:lnTo>
                <a:lnTo>
                  <a:pt x="21122" y="12481"/>
                </a:lnTo>
                <a:lnTo>
                  <a:pt x="17282" y="15361"/>
                </a:lnTo>
                <a:lnTo>
                  <a:pt x="14401" y="16322"/>
                </a:lnTo>
                <a:lnTo>
                  <a:pt x="9601" y="16322"/>
                </a:lnTo>
                <a:lnTo>
                  <a:pt x="8625" y="14401"/>
                </a:lnTo>
                <a:lnTo>
                  <a:pt x="6720" y="13441"/>
                </a:lnTo>
                <a:lnTo>
                  <a:pt x="6720" y="1920"/>
                </a:lnTo>
                <a:lnTo>
                  <a:pt x="3840" y="2880"/>
                </a:lnTo>
                <a:lnTo>
                  <a:pt x="1920" y="4800"/>
                </a:lnTo>
                <a:lnTo>
                  <a:pt x="960" y="6720"/>
                </a:lnTo>
                <a:lnTo>
                  <a:pt x="0" y="8641"/>
                </a:lnTo>
                <a:lnTo>
                  <a:pt x="0" y="17282"/>
                </a:lnTo>
                <a:lnTo>
                  <a:pt x="1920" y="19202"/>
                </a:lnTo>
                <a:lnTo>
                  <a:pt x="3840" y="20162"/>
                </a:lnTo>
                <a:lnTo>
                  <a:pt x="5760" y="21122"/>
                </a:lnTo>
                <a:lnTo>
                  <a:pt x="11521" y="21122"/>
                </a:lnTo>
                <a:lnTo>
                  <a:pt x="13441" y="20162"/>
                </a:lnTo>
                <a:lnTo>
                  <a:pt x="14401" y="20162"/>
                </a:lnTo>
                <a:lnTo>
                  <a:pt x="17282" y="18242"/>
                </a:lnTo>
                <a:lnTo>
                  <a:pt x="21122" y="15361"/>
                </a:lnTo>
                <a:lnTo>
                  <a:pt x="21122" y="19202"/>
                </a:lnTo>
                <a:lnTo>
                  <a:pt x="22082" y="20162"/>
                </a:lnTo>
                <a:lnTo>
                  <a:pt x="23027" y="21122"/>
                </a:lnTo>
                <a:lnTo>
                  <a:pt x="27843" y="21122"/>
                </a:lnTo>
                <a:lnTo>
                  <a:pt x="30708" y="19202"/>
                </a:lnTo>
                <a:lnTo>
                  <a:pt x="34549" y="15361"/>
                </a:lnTo>
                <a:lnTo>
                  <a:pt x="34549" y="12481"/>
                </a:lnTo>
                <a:lnTo>
                  <a:pt x="32628" y="14401"/>
                </a:lnTo>
                <a:lnTo>
                  <a:pt x="31683" y="15361"/>
                </a:lnTo>
                <a:lnTo>
                  <a:pt x="30708" y="16322"/>
                </a:lnTo>
                <a:lnTo>
                  <a:pt x="28803" y="16322"/>
                </a:lnTo>
                <a:lnTo>
                  <a:pt x="28803" y="15361"/>
                </a:lnTo>
                <a:lnTo>
                  <a:pt x="27843" y="15361"/>
                </a:lnTo>
                <a:lnTo>
                  <a:pt x="27843" y="-11521"/>
                </a:lnTo>
                <a:lnTo>
                  <a:pt x="26868" y="-12481"/>
                </a:lnTo>
                <a:lnTo>
                  <a:pt x="25907" y="-14401"/>
                </a:lnTo>
                <a:lnTo>
                  <a:pt x="24963" y="-16322"/>
                </a:lnTo>
                <a:lnTo>
                  <a:pt x="23027" y="-16322"/>
                </a:lnTo>
                <a:lnTo>
                  <a:pt x="21122" y="-18242"/>
                </a:lnTo>
                <a:lnTo>
                  <a:pt x="10561" y="-18242"/>
                </a:lnTo>
                <a:lnTo>
                  <a:pt x="6720" y="-17266"/>
                </a:lnTo>
                <a:lnTo>
                  <a:pt x="4800" y="-15361"/>
                </a:lnTo>
                <a:lnTo>
                  <a:pt x="1920" y="-13441"/>
                </a:lnTo>
                <a:lnTo>
                  <a:pt x="960" y="-11521"/>
                </a:lnTo>
                <a:lnTo>
                  <a:pt x="960" y="-6720"/>
                </a:lnTo>
                <a:lnTo>
                  <a:pt x="1920" y="-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1" name="object 651"/>
          <p:cNvSpPr/>
          <p:nvPr/>
        </p:nvSpPr>
        <p:spPr>
          <a:xfrm>
            <a:off x="2093930" y="6485610"/>
            <a:ext cx="25923" cy="40325"/>
          </a:xfrm>
          <a:custGeom>
            <a:avLst/>
            <a:gdLst/>
            <a:ahLst/>
            <a:cxnLst/>
            <a:rect l="l" t="t" r="r" b="b"/>
            <a:pathLst>
              <a:path w="25923" h="40325">
                <a:moveTo>
                  <a:pt x="7680" y="0"/>
                </a:moveTo>
                <a:lnTo>
                  <a:pt x="4800" y="975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3441"/>
                </a:lnTo>
                <a:lnTo>
                  <a:pt x="960" y="15361"/>
                </a:lnTo>
                <a:lnTo>
                  <a:pt x="1920" y="16322"/>
                </a:lnTo>
                <a:lnTo>
                  <a:pt x="2880" y="18242"/>
                </a:lnTo>
                <a:lnTo>
                  <a:pt x="5760" y="20162"/>
                </a:lnTo>
                <a:lnTo>
                  <a:pt x="9601" y="22082"/>
                </a:lnTo>
                <a:lnTo>
                  <a:pt x="13441" y="24003"/>
                </a:lnTo>
                <a:lnTo>
                  <a:pt x="16322" y="25923"/>
                </a:lnTo>
                <a:lnTo>
                  <a:pt x="17282" y="26883"/>
                </a:lnTo>
                <a:lnTo>
                  <a:pt x="19202" y="28803"/>
                </a:lnTo>
                <a:lnTo>
                  <a:pt x="20162" y="29763"/>
                </a:lnTo>
                <a:lnTo>
                  <a:pt x="20162" y="33604"/>
                </a:lnTo>
                <a:lnTo>
                  <a:pt x="19202" y="34564"/>
                </a:lnTo>
                <a:lnTo>
                  <a:pt x="18242" y="35524"/>
                </a:lnTo>
                <a:lnTo>
                  <a:pt x="16322" y="37444"/>
                </a:lnTo>
                <a:lnTo>
                  <a:pt x="10561" y="37444"/>
                </a:lnTo>
                <a:lnTo>
                  <a:pt x="7680" y="36484"/>
                </a:lnTo>
                <a:lnTo>
                  <a:pt x="5760" y="34564"/>
                </a:lnTo>
                <a:lnTo>
                  <a:pt x="3840" y="32644"/>
                </a:lnTo>
                <a:lnTo>
                  <a:pt x="1920" y="29763"/>
                </a:lnTo>
                <a:lnTo>
                  <a:pt x="1920" y="25923"/>
                </a:lnTo>
                <a:lnTo>
                  <a:pt x="0" y="25923"/>
                </a:lnTo>
                <a:lnTo>
                  <a:pt x="0" y="39364"/>
                </a:lnTo>
                <a:lnTo>
                  <a:pt x="1920" y="39364"/>
                </a:lnTo>
                <a:lnTo>
                  <a:pt x="1920" y="38404"/>
                </a:lnTo>
                <a:lnTo>
                  <a:pt x="4800" y="38404"/>
                </a:lnTo>
                <a:lnTo>
                  <a:pt x="8641" y="39364"/>
                </a:lnTo>
                <a:lnTo>
                  <a:pt x="10561" y="40325"/>
                </a:lnTo>
                <a:lnTo>
                  <a:pt x="16322" y="40325"/>
                </a:lnTo>
                <a:lnTo>
                  <a:pt x="19202" y="39364"/>
                </a:lnTo>
                <a:lnTo>
                  <a:pt x="22082" y="36484"/>
                </a:lnTo>
                <a:lnTo>
                  <a:pt x="24963" y="34564"/>
                </a:lnTo>
                <a:lnTo>
                  <a:pt x="25923" y="31683"/>
                </a:lnTo>
                <a:lnTo>
                  <a:pt x="25923" y="24003"/>
                </a:lnTo>
                <a:lnTo>
                  <a:pt x="23042" y="20162"/>
                </a:lnTo>
                <a:lnTo>
                  <a:pt x="17282" y="17282"/>
                </a:lnTo>
                <a:lnTo>
                  <a:pt x="11521" y="14401"/>
                </a:lnTo>
                <a:lnTo>
                  <a:pt x="8641" y="13441"/>
                </a:lnTo>
                <a:lnTo>
                  <a:pt x="6720" y="12481"/>
                </a:lnTo>
                <a:lnTo>
                  <a:pt x="5760" y="11521"/>
                </a:lnTo>
                <a:lnTo>
                  <a:pt x="4800" y="9601"/>
                </a:lnTo>
                <a:lnTo>
                  <a:pt x="4800" y="5760"/>
                </a:lnTo>
                <a:lnTo>
                  <a:pt x="5760" y="4800"/>
                </a:lnTo>
                <a:lnTo>
                  <a:pt x="6720" y="3840"/>
                </a:lnTo>
                <a:lnTo>
                  <a:pt x="7680" y="2880"/>
                </a:lnTo>
                <a:lnTo>
                  <a:pt x="9601" y="1920"/>
                </a:lnTo>
                <a:lnTo>
                  <a:pt x="13441" y="1920"/>
                </a:lnTo>
                <a:lnTo>
                  <a:pt x="16322" y="2880"/>
                </a:lnTo>
                <a:lnTo>
                  <a:pt x="17282" y="4800"/>
                </a:lnTo>
                <a:lnTo>
                  <a:pt x="19202" y="5760"/>
                </a:lnTo>
                <a:lnTo>
                  <a:pt x="20162" y="8641"/>
                </a:lnTo>
                <a:lnTo>
                  <a:pt x="22082" y="12481"/>
                </a:lnTo>
                <a:lnTo>
                  <a:pt x="23042" y="12481"/>
                </a:lnTo>
                <a:lnTo>
                  <a:pt x="23042" y="0"/>
                </a:lnTo>
                <a:lnTo>
                  <a:pt x="21122" y="0"/>
                </a:lnTo>
                <a:lnTo>
                  <a:pt x="21122" y="975"/>
                </a:lnTo>
                <a:lnTo>
                  <a:pt x="17282" y="975"/>
                </a:lnTo>
                <a:lnTo>
                  <a:pt x="14401" y="0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2" name="object 652"/>
          <p:cNvSpPr/>
          <p:nvPr/>
        </p:nvSpPr>
        <p:spPr>
          <a:xfrm>
            <a:off x="2126574" y="6465463"/>
            <a:ext cx="19202" cy="59512"/>
          </a:xfrm>
          <a:custGeom>
            <a:avLst/>
            <a:gdLst/>
            <a:ahLst/>
            <a:cxnLst/>
            <a:rect l="l" t="t" r="r" b="b"/>
            <a:pathLst>
              <a:path w="19202" h="59512">
                <a:moveTo>
                  <a:pt x="10561" y="0"/>
                </a:moveTo>
                <a:lnTo>
                  <a:pt x="0" y="4785"/>
                </a:lnTo>
                <a:lnTo>
                  <a:pt x="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5760" y="6720"/>
                </a:lnTo>
                <a:lnTo>
                  <a:pt x="5760" y="55671"/>
                </a:lnTo>
                <a:lnTo>
                  <a:pt x="4800" y="55671"/>
                </a:lnTo>
                <a:lnTo>
                  <a:pt x="4800" y="56631"/>
                </a:lnTo>
                <a:lnTo>
                  <a:pt x="3840" y="56631"/>
                </a:lnTo>
                <a:lnTo>
                  <a:pt x="2880" y="57591"/>
                </a:lnTo>
                <a:lnTo>
                  <a:pt x="0" y="57591"/>
                </a:lnTo>
                <a:lnTo>
                  <a:pt x="0" y="59512"/>
                </a:lnTo>
                <a:lnTo>
                  <a:pt x="19202" y="59512"/>
                </a:lnTo>
                <a:lnTo>
                  <a:pt x="19202" y="57591"/>
                </a:lnTo>
                <a:lnTo>
                  <a:pt x="15361" y="57591"/>
                </a:lnTo>
                <a:lnTo>
                  <a:pt x="14401" y="56631"/>
                </a:lnTo>
                <a:lnTo>
                  <a:pt x="13441" y="55671"/>
                </a:lnTo>
                <a:lnTo>
                  <a:pt x="13441" y="54711"/>
                </a:lnTo>
                <a:lnTo>
                  <a:pt x="12481" y="52791"/>
                </a:lnTo>
                <a:lnTo>
                  <a:pt x="12481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3" name="object 653"/>
          <p:cNvSpPr/>
          <p:nvPr/>
        </p:nvSpPr>
        <p:spPr>
          <a:xfrm>
            <a:off x="2139055" y="6486585"/>
            <a:ext cx="29763" cy="38389"/>
          </a:xfrm>
          <a:custGeom>
            <a:avLst/>
            <a:gdLst/>
            <a:ahLst/>
            <a:cxnLst/>
            <a:rect l="l" t="t" r="r" b="b"/>
            <a:pathLst>
              <a:path w="29763" h="38389">
                <a:moveTo>
                  <a:pt x="29763" y="38389"/>
                </a:moveTo>
                <a:lnTo>
                  <a:pt x="29763" y="36469"/>
                </a:lnTo>
                <a:lnTo>
                  <a:pt x="25923" y="36469"/>
                </a:lnTo>
                <a:lnTo>
                  <a:pt x="24963" y="35509"/>
                </a:lnTo>
                <a:lnTo>
                  <a:pt x="23987" y="34549"/>
                </a:lnTo>
                <a:lnTo>
                  <a:pt x="22082" y="33588"/>
                </a:lnTo>
                <a:lnTo>
                  <a:pt x="21122" y="32628"/>
                </a:lnTo>
                <a:lnTo>
                  <a:pt x="19202" y="30708"/>
                </a:lnTo>
                <a:lnTo>
                  <a:pt x="17282" y="26868"/>
                </a:lnTo>
                <a:lnTo>
                  <a:pt x="6720" y="14386"/>
                </a:lnTo>
                <a:lnTo>
                  <a:pt x="17282" y="5745"/>
                </a:lnTo>
                <a:lnTo>
                  <a:pt x="19202" y="3825"/>
                </a:lnTo>
                <a:lnTo>
                  <a:pt x="20147" y="2865"/>
                </a:lnTo>
                <a:lnTo>
                  <a:pt x="22082" y="1905"/>
                </a:lnTo>
                <a:lnTo>
                  <a:pt x="23042" y="1905"/>
                </a:lnTo>
                <a:lnTo>
                  <a:pt x="24963" y="944"/>
                </a:lnTo>
                <a:lnTo>
                  <a:pt x="27828" y="944"/>
                </a:lnTo>
                <a:lnTo>
                  <a:pt x="27828" y="0"/>
                </a:lnTo>
                <a:lnTo>
                  <a:pt x="10561" y="0"/>
                </a:lnTo>
                <a:lnTo>
                  <a:pt x="10561" y="944"/>
                </a:lnTo>
                <a:lnTo>
                  <a:pt x="12481" y="944"/>
                </a:lnTo>
                <a:lnTo>
                  <a:pt x="12481" y="1905"/>
                </a:lnTo>
                <a:lnTo>
                  <a:pt x="13441" y="1905"/>
                </a:lnTo>
                <a:lnTo>
                  <a:pt x="14401" y="2865"/>
                </a:lnTo>
                <a:lnTo>
                  <a:pt x="14401" y="3825"/>
                </a:lnTo>
                <a:lnTo>
                  <a:pt x="13441" y="3825"/>
                </a:lnTo>
                <a:lnTo>
                  <a:pt x="13441" y="4785"/>
                </a:lnTo>
                <a:lnTo>
                  <a:pt x="12481" y="5745"/>
                </a:lnTo>
                <a:lnTo>
                  <a:pt x="9601" y="7665"/>
                </a:lnTo>
                <a:lnTo>
                  <a:pt x="0" y="16306"/>
                </a:lnTo>
                <a:lnTo>
                  <a:pt x="12481" y="31668"/>
                </a:lnTo>
                <a:lnTo>
                  <a:pt x="13441" y="33588"/>
                </a:lnTo>
                <a:lnTo>
                  <a:pt x="13441" y="36469"/>
                </a:lnTo>
                <a:lnTo>
                  <a:pt x="10561" y="36469"/>
                </a:lnTo>
                <a:lnTo>
                  <a:pt x="10561" y="38389"/>
                </a:lnTo>
                <a:lnTo>
                  <a:pt x="29763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4" name="object 654"/>
          <p:cNvSpPr/>
          <p:nvPr/>
        </p:nvSpPr>
        <p:spPr>
          <a:xfrm>
            <a:off x="2174565" y="6485610"/>
            <a:ext cx="25923" cy="40325"/>
          </a:xfrm>
          <a:custGeom>
            <a:avLst/>
            <a:gdLst/>
            <a:ahLst/>
            <a:cxnLst/>
            <a:rect l="l" t="t" r="r" b="b"/>
            <a:pathLst>
              <a:path w="25923" h="40325">
                <a:moveTo>
                  <a:pt x="0" y="25923"/>
                </a:moveTo>
                <a:lnTo>
                  <a:pt x="0" y="39364"/>
                </a:lnTo>
                <a:lnTo>
                  <a:pt x="975" y="39364"/>
                </a:lnTo>
                <a:lnTo>
                  <a:pt x="1920" y="38404"/>
                </a:lnTo>
                <a:lnTo>
                  <a:pt x="4815" y="38404"/>
                </a:lnTo>
                <a:lnTo>
                  <a:pt x="7696" y="39364"/>
                </a:lnTo>
                <a:lnTo>
                  <a:pt x="10561" y="40325"/>
                </a:lnTo>
                <a:lnTo>
                  <a:pt x="16322" y="40325"/>
                </a:lnTo>
                <a:lnTo>
                  <a:pt x="19202" y="39364"/>
                </a:lnTo>
                <a:lnTo>
                  <a:pt x="22082" y="36484"/>
                </a:lnTo>
                <a:lnTo>
                  <a:pt x="24002" y="34564"/>
                </a:lnTo>
                <a:lnTo>
                  <a:pt x="25923" y="31683"/>
                </a:lnTo>
                <a:lnTo>
                  <a:pt x="25923" y="24003"/>
                </a:lnTo>
                <a:lnTo>
                  <a:pt x="23042" y="20162"/>
                </a:lnTo>
                <a:lnTo>
                  <a:pt x="17282" y="17282"/>
                </a:lnTo>
                <a:lnTo>
                  <a:pt x="11536" y="14401"/>
                </a:lnTo>
                <a:lnTo>
                  <a:pt x="8641" y="13441"/>
                </a:lnTo>
                <a:lnTo>
                  <a:pt x="6720" y="12481"/>
                </a:lnTo>
                <a:lnTo>
                  <a:pt x="5760" y="11521"/>
                </a:lnTo>
                <a:lnTo>
                  <a:pt x="4815" y="9601"/>
                </a:lnTo>
                <a:lnTo>
                  <a:pt x="4815" y="5760"/>
                </a:lnTo>
                <a:lnTo>
                  <a:pt x="5760" y="4800"/>
                </a:lnTo>
                <a:lnTo>
                  <a:pt x="6720" y="3840"/>
                </a:lnTo>
                <a:lnTo>
                  <a:pt x="7696" y="2880"/>
                </a:lnTo>
                <a:lnTo>
                  <a:pt x="9601" y="1920"/>
                </a:lnTo>
                <a:lnTo>
                  <a:pt x="13441" y="1920"/>
                </a:lnTo>
                <a:lnTo>
                  <a:pt x="15361" y="2880"/>
                </a:lnTo>
                <a:lnTo>
                  <a:pt x="17282" y="4800"/>
                </a:lnTo>
                <a:lnTo>
                  <a:pt x="19202" y="5760"/>
                </a:lnTo>
                <a:lnTo>
                  <a:pt x="20162" y="8641"/>
                </a:lnTo>
                <a:lnTo>
                  <a:pt x="21122" y="12481"/>
                </a:lnTo>
                <a:lnTo>
                  <a:pt x="23042" y="12481"/>
                </a:lnTo>
                <a:lnTo>
                  <a:pt x="23042" y="0"/>
                </a:lnTo>
                <a:lnTo>
                  <a:pt x="21122" y="0"/>
                </a:lnTo>
                <a:lnTo>
                  <a:pt x="21122" y="975"/>
                </a:lnTo>
                <a:lnTo>
                  <a:pt x="16322" y="975"/>
                </a:lnTo>
                <a:lnTo>
                  <a:pt x="14401" y="0"/>
                </a:lnTo>
                <a:lnTo>
                  <a:pt x="7696" y="0"/>
                </a:lnTo>
                <a:lnTo>
                  <a:pt x="4815" y="975"/>
                </a:lnTo>
                <a:lnTo>
                  <a:pt x="2880" y="2880"/>
                </a:lnTo>
                <a:lnTo>
                  <a:pt x="975" y="4800"/>
                </a:lnTo>
                <a:lnTo>
                  <a:pt x="0" y="7680"/>
                </a:lnTo>
                <a:lnTo>
                  <a:pt x="0" y="15361"/>
                </a:lnTo>
                <a:lnTo>
                  <a:pt x="1920" y="16322"/>
                </a:lnTo>
                <a:lnTo>
                  <a:pt x="2880" y="18242"/>
                </a:lnTo>
                <a:lnTo>
                  <a:pt x="5760" y="20162"/>
                </a:lnTo>
                <a:lnTo>
                  <a:pt x="9601" y="22082"/>
                </a:lnTo>
                <a:lnTo>
                  <a:pt x="13441" y="24003"/>
                </a:lnTo>
                <a:lnTo>
                  <a:pt x="16322" y="25923"/>
                </a:lnTo>
                <a:lnTo>
                  <a:pt x="17282" y="26883"/>
                </a:lnTo>
                <a:lnTo>
                  <a:pt x="19202" y="28803"/>
                </a:lnTo>
                <a:lnTo>
                  <a:pt x="19202" y="34564"/>
                </a:lnTo>
                <a:lnTo>
                  <a:pt x="18242" y="35524"/>
                </a:lnTo>
                <a:lnTo>
                  <a:pt x="16322" y="37444"/>
                </a:lnTo>
                <a:lnTo>
                  <a:pt x="10561" y="37444"/>
                </a:lnTo>
                <a:lnTo>
                  <a:pt x="7696" y="36484"/>
                </a:lnTo>
                <a:lnTo>
                  <a:pt x="5760" y="34564"/>
                </a:lnTo>
                <a:lnTo>
                  <a:pt x="3840" y="32644"/>
                </a:lnTo>
                <a:lnTo>
                  <a:pt x="1920" y="29763"/>
                </a:lnTo>
                <a:lnTo>
                  <a:pt x="975" y="25923"/>
                </a:lnTo>
                <a:lnTo>
                  <a:pt x="0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5" name="object 655"/>
          <p:cNvSpPr/>
          <p:nvPr/>
        </p:nvSpPr>
        <p:spPr>
          <a:xfrm>
            <a:off x="2213930" y="6485610"/>
            <a:ext cx="8641" cy="8641"/>
          </a:xfrm>
          <a:custGeom>
            <a:avLst/>
            <a:gdLst/>
            <a:ahLst/>
            <a:cxnLst/>
            <a:rect l="l" t="t" r="r" b="b"/>
            <a:pathLst>
              <a:path w="8641" h="8641">
                <a:moveTo>
                  <a:pt x="960" y="7680"/>
                </a:moveTo>
                <a:lnTo>
                  <a:pt x="1920" y="8641"/>
                </a:lnTo>
                <a:lnTo>
                  <a:pt x="6720" y="8641"/>
                </a:lnTo>
                <a:lnTo>
                  <a:pt x="7680" y="7680"/>
                </a:lnTo>
                <a:lnTo>
                  <a:pt x="8641" y="6720"/>
                </a:lnTo>
                <a:lnTo>
                  <a:pt x="8641" y="1920"/>
                </a:lnTo>
                <a:lnTo>
                  <a:pt x="7680" y="975"/>
                </a:lnTo>
                <a:lnTo>
                  <a:pt x="6720" y="0"/>
                </a:lnTo>
                <a:lnTo>
                  <a:pt x="1920" y="0"/>
                </a:lnTo>
                <a:lnTo>
                  <a:pt x="960" y="975"/>
                </a:lnTo>
                <a:lnTo>
                  <a:pt x="0" y="1920"/>
                </a:lnTo>
                <a:lnTo>
                  <a:pt x="0" y="6720"/>
                </a:lnTo>
                <a:lnTo>
                  <a:pt x="9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6" name="object 656"/>
          <p:cNvSpPr/>
          <p:nvPr/>
        </p:nvSpPr>
        <p:spPr>
          <a:xfrm>
            <a:off x="2213930" y="6516334"/>
            <a:ext cx="8641" cy="9601"/>
          </a:xfrm>
          <a:custGeom>
            <a:avLst/>
            <a:gdLst/>
            <a:ahLst/>
            <a:cxnLst/>
            <a:rect l="l" t="t" r="r" b="b"/>
            <a:pathLst>
              <a:path w="8641" h="9601">
                <a:moveTo>
                  <a:pt x="960" y="7680"/>
                </a:moveTo>
                <a:lnTo>
                  <a:pt x="1920" y="8641"/>
                </a:lnTo>
                <a:lnTo>
                  <a:pt x="2880" y="9601"/>
                </a:lnTo>
                <a:lnTo>
                  <a:pt x="5760" y="9601"/>
                </a:lnTo>
                <a:lnTo>
                  <a:pt x="6720" y="8641"/>
                </a:lnTo>
                <a:lnTo>
                  <a:pt x="7680" y="7680"/>
                </a:lnTo>
                <a:lnTo>
                  <a:pt x="8641" y="6720"/>
                </a:lnTo>
                <a:lnTo>
                  <a:pt x="8641" y="2880"/>
                </a:lnTo>
                <a:lnTo>
                  <a:pt x="7680" y="1920"/>
                </a:lnTo>
                <a:lnTo>
                  <a:pt x="6720" y="960"/>
                </a:lnTo>
                <a:lnTo>
                  <a:pt x="5760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6720"/>
                </a:lnTo>
                <a:lnTo>
                  <a:pt x="9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7" name="object 657"/>
          <p:cNvSpPr/>
          <p:nvPr/>
        </p:nvSpPr>
        <p:spPr>
          <a:xfrm>
            <a:off x="1966264" y="7648133"/>
            <a:ext cx="72953" cy="51846"/>
          </a:xfrm>
          <a:custGeom>
            <a:avLst/>
            <a:gdLst/>
            <a:ahLst/>
            <a:cxnLst/>
            <a:rect l="l" t="t" r="r" b="b"/>
            <a:pathLst>
              <a:path w="72953" h="51846">
                <a:moveTo>
                  <a:pt x="3825" y="2895"/>
                </a:moveTo>
                <a:lnTo>
                  <a:pt x="7665" y="2895"/>
                </a:lnTo>
                <a:lnTo>
                  <a:pt x="10561" y="3840"/>
                </a:lnTo>
                <a:lnTo>
                  <a:pt x="12466" y="5760"/>
                </a:lnTo>
                <a:lnTo>
                  <a:pt x="13441" y="6720"/>
                </a:lnTo>
                <a:lnTo>
                  <a:pt x="14386" y="10561"/>
                </a:lnTo>
                <a:lnTo>
                  <a:pt x="27828" y="6720"/>
                </a:lnTo>
                <a:lnTo>
                  <a:pt x="31668" y="5760"/>
                </a:lnTo>
                <a:lnTo>
                  <a:pt x="40309" y="5760"/>
                </a:lnTo>
                <a:lnTo>
                  <a:pt x="44150" y="6720"/>
                </a:lnTo>
                <a:lnTo>
                  <a:pt x="47030" y="8641"/>
                </a:lnTo>
                <a:lnTo>
                  <a:pt x="49910" y="9616"/>
                </a:lnTo>
                <a:lnTo>
                  <a:pt x="52791" y="12481"/>
                </a:lnTo>
                <a:lnTo>
                  <a:pt x="54711" y="16322"/>
                </a:lnTo>
                <a:lnTo>
                  <a:pt x="55671" y="19202"/>
                </a:lnTo>
                <a:lnTo>
                  <a:pt x="56631" y="23042"/>
                </a:lnTo>
                <a:lnTo>
                  <a:pt x="56631" y="33604"/>
                </a:lnTo>
                <a:lnTo>
                  <a:pt x="54711" y="38404"/>
                </a:lnTo>
                <a:lnTo>
                  <a:pt x="51831" y="42245"/>
                </a:lnTo>
                <a:lnTo>
                  <a:pt x="47990" y="46085"/>
                </a:lnTo>
                <a:lnTo>
                  <a:pt x="44150" y="48006"/>
                </a:lnTo>
                <a:lnTo>
                  <a:pt x="35509" y="48006"/>
                </a:lnTo>
                <a:lnTo>
                  <a:pt x="38389" y="51846"/>
                </a:lnTo>
                <a:lnTo>
                  <a:pt x="52791" y="51846"/>
                </a:lnTo>
                <a:lnTo>
                  <a:pt x="60472" y="49926"/>
                </a:lnTo>
                <a:lnTo>
                  <a:pt x="65272" y="45125"/>
                </a:lnTo>
                <a:lnTo>
                  <a:pt x="70073" y="40325"/>
                </a:lnTo>
                <a:lnTo>
                  <a:pt x="72953" y="33604"/>
                </a:lnTo>
                <a:lnTo>
                  <a:pt x="72953" y="20162"/>
                </a:lnTo>
                <a:lnTo>
                  <a:pt x="71033" y="15361"/>
                </a:lnTo>
                <a:lnTo>
                  <a:pt x="68153" y="11521"/>
                </a:lnTo>
                <a:lnTo>
                  <a:pt x="64312" y="6720"/>
                </a:lnTo>
                <a:lnTo>
                  <a:pt x="60472" y="3840"/>
                </a:lnTo>
                <a:lnTo>
                  <a:pt x="55671" y="2895"/>
                </a:lnTo>
                <a:lnTo>
                  <a:pt x="50871" y="960"/>
                </a:lnTo>
                <a:lnTo>
                  <a:pt x="44150" y="0"/>
                </a:lnTo>
                <a:lnTo>
                  <a:pt x="0" y="0"/>
                </a:lnTo>
                <a:lnTo>
                  <a:pt x="0" y="2895"/>
                </a:lnTo>
                <a:lnTo>
                  <a:pt x="3825" y="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8" name="object 658"/>
          <p:cNvSpPr/>
          <p:nvPr/>
        </p:nvSpPr>
        <p:spPr>
          <a:xfrm>
            <a:off x="1966264" y="7654853"/>
            <a:ext cx="41269" cy="88315"/>
          </a:xfrm>
          <a:custGeom>
            <a:avLst/>
            <a:gdLst/>
            <a:ahLst/>
            <a:cxnLst/>
            <a:rect l="l" t="t" r="r" b="b"/>
            <a:pathLst>
              <a:path w="41269" h="88315">
                <a:moveTo>
                  <a:pt x="31668" y="40325"/>
                </a:moveTo>
                <a:lnTo>
                  <a:pt x="29748" y="40325"/>
                </a:lnTo>
                <a:lnTo>
                  <a:pt x="27828" y="39364"/>
                </a:lnTo>
                <a:lnTo>
                  <a:pt x="27828" y="0"/>
                </a:lnTo>
                <a:lnTo>
                  <a:pt x="14386" y="3840"/>
                </a:lnTo>
                <a:lnTo>
                  <a:pt x="14386" y="76809"/>
                </a:lnTo>
                <a:lnTo>
                  <a:pt x="13441" y="79689"/>
                </a:lnTo>
                <a:lnTo>
                  <a:pt x="12466" y="81594"/>
                </a:lnTo>
                <a:lnTo>
                  <a:pt x="10561" y="84475"/>
                </a:lnTo>
                <a:lnTo>
                  <a:pt x="7665" y="85435"/>
                </a:lnTo>
                <a:lnTo>
                  <a:pt x="0" y="85435"/>
                </a:lnTo>
                <a:lnTo>
                  <a:pt x="0" y="88315"/>
                </a:lnTo>
                <a:lnTo>
                  <a:pt x="41269" y="88315"/>
                </a:lnTo>
                <a:lnTo>
                  <a:pt x="41269" y="85435"/>
                </a:lnTo>
                <a:lnTo>
                  <a:pt x="33588" y="85435"/>
                </a:lnTo>
                <a:lnTo>
                  <a:pt x="30708" y="84475"/>
                </a:lnTo>
                <a:lnTo>
                  <a:pt x="29748" y="82570"/>
                </a:lnTo>
                <a:lnTo>
                  <a:pt x="27828" y="80650"/>
                </a:lnTo>
                <a:lnTo>
                  <a:pt x="27828" y="43205"/>
                </a:lnTo>
                <a:lnTo>
                  <a:pt x="30708" y="44165"/>
                </a:lnTo>
                <a:lnTo>
                  <a:pt x="33588" y="45125"/>
                </a:lnTo>
                <a:lnTo>
                  <a:pt x="38389" y="45125"/>
                </a:lnTo>
                <a:lnTo>
                  <a:pt x="35509" y="41285"/>
                </a:lnTo>
                <a:lnTo>
                  <a:pt x="33588" y="40325"/>
                </a:lnTo>
                <a:lnTo>
                  <a:pt x="31668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9" name="object 659"/>
          <p:cNvSpPr/>
          <p:nvPr/>
        </p:nvSpPr>
        <p:spPr>
          <a:xfrm>
            <a:off x="2045939" y="7703820"/>
            <a:ext cx="27843" cy="39349"/>
          </a:xfrm>
          <a:custGeom>
            <a:avLst/>
            <a:gdLst/>
            <a:ahLst/>
            <a:cxnLst/>
            <a:rect l="l" t="t" r="r" b="b"/>
            <a:pathLst>
              <a:path w="27843" h="39349">
                <a:moveTo>
                  <a:pt x="22067" y="7680"/>
                </a:moveTo>
                <a:lnTo>
                  <a:pt x="23027" y="8641"/>
                </a:lnTo>
                <a:lnTo>
                  <a:pt x="24963" y="8641"/>
                </a:lnTo>
                <a:lnTo>
                  <a:pt x="25907" y="7680"/>
                </a:lnTo>
                <a:lnTo>
                  <a:pt x="26868" y="7680"/>
                </a:lnTo>
                <a:lnTo>
                  <a:pt x="27843" y="6720"/>
                </a:lnTo>
                <a:lnTo>
                  <a:pt x="27843" y="1920"/>
                </a:lnTo>
                <a:lnTo>
                  <a:pt x="26868" y="960"/>
                </a:lnTo>
                <a:lnTo>
                  <a:pt x="25907" y="0"/>
                </a:lnTo>
                <a:lnTo>
                  <a:pt x="19187" y="0"/>
                </a:lnTo>
                <a:lnTo>
                  <a:pt x="16322" y="2880"/>
                </a:lnTo>
                <a:lnTo>
                  <a:pt x="13441" y="8641"/>
                </a:lnTo>
                <a:lnTo>
                  <a:pt x="13441" y="0"/>
                </a:lnTo>
                <a:lnTo>
                  <a:pt x="11521" y="0"/>
                </a:lnTo>
                <a:lnTo>
                  <a:pt x="0" y="4800"/>
                </a:lnTo>
                <a:lnTo>
                  <a:pt x="0" y="5760"/>
                </a:lnTo>
                <a:lnTo>
                  <a:pt x="4800" y="5760"/>
                </a:lnTo>
                <a:lnTo>
                  <a:pt x="5760" y="6720"/>
                </a:lnTo>
                <a:lnTo>
                  <a:pt x="5760" y="35509"/>
                </a:lnTo>
                <a:lnTo>
                  <a:pt x="4800" y="36469"/>
                </a:lnTo>
                <a:lnTo>
                  <a:pt x="3840" y="37444"/>
                </a:lnTo>
                <a:lnTo>
                  <a:pt x="0" y="37444"/>
                </a:lnTo>
                <a:lnTo>
                  <a:pt x="0" y="39349"/>
                </a:lnTo>
                <a:lnTo>
                  <a:pt x="19187" y="39349"/>
                </a:lnTo>
                <a:lnTo>
                  <a:pt x="19187" y="37444"/>
                </a:lnTo>
                <a:lnTo>
                  <a:pt x="16322" y="37444"/>
                </a:lnTo>
                <a:lnTo>
                  <a:pt x="15346" y="36469"/>
                </a:lnTo>
                <a:lnTo>
                  <a:pt x="14401" y="36469"/>
                </a:lnTo>
                <a:lnTo>
                  <a:pt x="14401" y="35509"/>
                </a:lnTo>
                <a:lnTo>
                  <a:pt x="13441" y="34564"/>
                </a:lnTo>
                <a:lnTo>
                  <a:pt x="13441" y="11521"/>
                </a:lnTo>
                <a:lnTo>
                  <a:pt x="14401" y="9601"/>
                </a:lnTo>
                <a:lnTo>
                  <a:pt x="15346" y="7680"/>
                </a:lnTo>
                <a:lnTo>
                  <a:pt x="17282" y="6720"/>
                </a:lnTo>
                <a:lnTo>
                  <a:pt x="17282" y="5760"/>
                </a:lnTo>
                <a:lnTo>
                  <a:pt x="20162" y="5760"/>
                </a:lnTo>
                <a:lnTo>
                  <a:pt x="21122" y="6720"/>
                </a:lnTo>
                <a:lnTo>
                  <a:pt x="22067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0" name="object 660"/>
          <p:cNvSpPr/>
          <p:nvPr/>
        </p:nvSpPr>
        <p:spPr>
          <a:xfrm>
            <a:off x="2091049" y="7735503"/>
            <a:ext cx="16322" cy="8625"/>
          </a:xfrm>
          <a:custGeom>
            <a:avLst/>
            <a:gdLst/>
            <a:ahLst/>
            <a:cxnLst/>
            <a:rect l="l" t="t" r="r" b="b"/>
            <a:pathLst>
              <a:path w="16322" h="8625">
                <a:moveTo>
                  <a:pt x="16322" y="0"/>
                </a:moveTo>
                <a:lnTo>
                  <a:pt x="14401" y="1920"/>
                </a:lnTo>
                <a:lnTo>
                  <a:pt x="12481" y="4785"/>
                </a:lnTo>
                <a:lnTo>
                  <a:pt x="10561" y="5760"/>
                </a:lnTo>
                <a:lnTo>
                  <a:pt x="3840" y="5760"/>
                </a:lnTo>
                <a:lnTo>
                  <a:pt x="960" y="3825"/>
                </a:lnTo>
                <a:lnTo>
                  <a:pt x="0" y="8625"/>
                </a:lnTo>
                <a:lnTo>
                  <a:pt x="9601" y="8625"/>
                </a:lnTo>
                <a:lnTo>
                  <a:pt x="12481" y="7665"/>
                </a:lnTo>
                <a:lnTo>
                  <a:pt x="15361" y="5760"/>
                </a:lnTo>
                <a:lnTo>
                  <a:pt x="163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1" name="object 661"/>
          <p:cNvSpPr/>
          <p:nvPr/>
        </p:nvSpPr>
        <p:spPr>
          <a:xfrm>
            <a:off x="2079528" y="7703820"/>
            <a:ext cx="36484" cy="40309"/>
          </a:xfrm>
          <a:custGeom>
            <a:avLst/>
            <a:gdLst/>
            <a:ahLst/>
            <a:cxnLst/>
            <a:rect l="l" t="t" r="r" b="b"/>
            <a:pathLst>
              <a:path w="36484" h="40309">
                <a:moveTo>
                  <a:pt x="0" y="13441"/>
                </a:moveTo>
                <a:lnTo>
                  <a:pt x="0" y="24947"/>
                </a:lnTo>
                <a:lnTo>
                  <a:pt x="975" y="29763"/>
                </a:lnTo>
                <a:lnTo>
                  <a:pt x="3840" y="33604"/>
                </a:lnTo>
                <a:lnTo>
                  <a:pt x="7680" y="37444"/>
                </a:lnTo>
                <a:lnTo>
                  <a:pt x="11521" y="40309"/>
                </a:lnTo>
                <a:lnTo>
                  <a:pt x="12481" y="35509"/>
                </a:lnTo>
                <a:lnTo>
                  <a:pt x="10561" y="31683"/>
                </a:lnTo>
                <a:lnTo>
                  <a:pt x="8656" y="26883"/>
                </a:lnTo>
                <a:lnTo>
                  <a:pt x="7680" y="22082"/>
                </a:lnTo>
                <a:lnTo>
                  <a:pt x="7680" y="10561"/>
                </a:lnTo>
                <a:lnTo>
                  <a:pt x="8656" y="8641"/>
                </a:lnTo>
                <a:lnTo>
                  <a:pt x="9601" y="6720"/>
                </a:lnTo>
                <a:lnTo>
                  <a:pt x="10561" y="4800"/>
                </a:lnTo>
                <a:lnTo>
                  <a:pt x="12481" y="3840"/>
                </a:lnTo>
                <a:lnTo>
                  <a:pt x="13441" y="2880"/>
                </a:lnTo>
                <a:lnTo>
                  <a:pt x="20162" y="2880"/>
                </a:lnTo>
                <a:lnTo>
                  <a:pt x="22082" y="3840"/>
                </a:lnTo>
                <a:lnTo>
                  <a:pt x="24002" y="6720"/>
                </a:lnTo>
                <a:lnTo>
                  <a:pt x="26883" y="10561"/>
                </a:lnTo>
                <a:lnTo>
                  <a:pt x="28803" y="15361"/>
                </a:lnTo>
                <a:lnTo>
                  <a:pt x="28803" y="27843"/>
                </a:lnTo>
                <a:lnTo>
                  <a:pt x="27843" y="31683"/>
                </a:lnTo>
                <a:lnTo>
                  <a:pt x="26883" y="37444"/>
                </a:lnTo>
                <a:lnTo>
                  <a:pt x="29763" y="35509"/>
                </a:lnTo>
                <a:lnTo>
                  <a:pt x="32644" y="33604"/>
                </a:lnTo>
                <a:lnTo>
                  <a:pt x="33604" y="29763"/>
                </a:lnTo>
                <a:lnTo>
                  <a:pt x="35524" y="25923"/>
                </a:lnTo>
                <a:lnTo>
                  <a:pt x="36484" y="23042"/>
                </a:lnTo>
                <a:lnTo>
                  <a:pt x="36484" y="14401"/>
                </a:lnTo>
                <a:lnTo>
                  <a:pt x="34564" y="10561"/>
                </a:lnTo>
                <a:lnTo>
                  <a:pt x="31683" y="6720"/>
                </a:lnTo>
                <a:lnTo>
                  <a:pt x="28803" y="1920"/>
                </a:lnTo>
                <a:lnTo>
                  <a:pt x="24002" y="0"/>
                </a:lnTo>
                <a:lnTo>
                  <a:pt x="14401" y="0"/>
                </a:lnTo>
                <a:lnTo>
                  <a:pt x="11521" y="960"/>
                </a:lnTo>
                <a:lnTo>
                  <a:pt x="8656" y="1920"/>
                </a:lnTo>
                <a:lnTo>
                  <a:pt x="5760" y="3840"/>
                </a:lnTo>
                <a:lnTo>
                  <a:pt x="3840" y="6720"/>
                </a:lnTo>
                <a:lnTo>
                  <a:pt x="1935" y="9601"/>
                </a:lnTo>
                <a:lnTo>
                  <a:pt x="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2" name="object 662"/>
          <p:cNvSpPr/>
          <p:nvPr/>
        </p:nvSpPr>
        <p:spPr>
          <a:xfrm>
            <a:off x="2123694" y="7683657"/>
            <a:ext cx="40325" cy="60472"/>
          </a:xfrm>
          <a:custGeom>
            <a:avLst/>
            <a:gdLst/>
            <a:ahLst/>
            <a:cxnLst/>
            <a:rect l="l" t="t" r="r" b="b"/>
            <a:pathLst>
              <a:path w="40325" h="60472">
                <a:moveTo>
                  <a:pt x="33604" y="0"/>
                </a:moveTo>
                <a:lnTo>
                  <a:pt x="31683" y="0"/>
                </a:lnTo>
                <a:lnTo>
                  <a:pt x="20162" y="4800"/>
                </a:lnTo>
                <a:lnTo>
                  <a:pt x="21122" y="5760"/>
                </a:lnTo>
                <a:lnTo>
                  <a:pt x="25923" y="5760"/>
                </a:lnTo>
                <a:lnTo>
                  <a:pt x="25923" y="6720"/>
                </a:lnTo>
                <a:lnTo>
                  <a:pt x="26883" y="7680"/>
                </a:lnTo>
                <a:lnTo>
                  <a:pt x="26883" y="23042"/>
                </a:lnTo>
                <a:lnTo>
                  <a:pt x="24963" y="21122"/>
                </a:lnTo>
                <a:lnTo>
                  <a:pt x="22082" y="20162"/>
                </a:lnTo>
                <a:lnTo>
                  <a:pt x="13441" y="20162"/>
                </a:lnTo>
                <a:lnTo>
                  <a:pt x="8641" y="22082"/>
                </a:lnTo>
                <a:lnTo>
                  <a:pt x="4800" y="26883"/>
                </a:lnTo>
                <a:lnTo>
                  <a:pt x="1920" y="31683"/>
                </a:lnTo>
                <a:lnTo>
                  <a:pt x="0" y="36484"/>
                </a:lnTo>
                <a:lnTo>
                  <a:pt x="0" y="47045"/>
                </a:lnTo>
                <a:lnTo>
                  <a:pt x="1920" y="51846"/>
                </a:lnTo>
                <a:lnTo>
                  <a:pt x="4800" y="54726"/>
                </a:lnTo>
                <a:lnTo>
                  <a:pt x="7680" y="58567"/>
                </a:lnTo>
                <a:lnTo>
                  <a:pt x="11521" y="60472"/>
                </a:lnTo>
                <a:lnTo>
                  <a:pt x="8641" y="48005"/>
                </a:lnTo>
                <a:lnTo>
                  <a:pt x="7680" y="44165"/>
                </a:lnTo>
                <a:lnTo>
                  <a:pt x="7680" y="32644"/>
                </a:lnTo>
                <a:lnTo>
                  <a:pt x="8641" y="28803"/>
                </a:lnTo>
                <a:lnTo>
                  <a:pt x="11521" y="25923"/>
                </a:lnTo>
                <a:lnTo>
                  <a:pt x="13441" y="24002"/>
                </a:lnTo>
                <a:lnTo>
                  <a:pt x="15361" y="22082"/>
                </a:lnTo>
                <a:lnTo>
                  <a:pt x="19202" y="22082"/>
                </a:lnTo>
                <a:lnTo>
                  <a:pt x="21122" y="23042"/>
                </a:lnTo>
                <a:lnTo>
                  <a:pt x="22082" y="24002"/>
                </a:lnTo>
                <a:lnTo>
                  <a:pt x="23042" y="24963"/>
                </a:lnTo>
                <a:lnTo>
                  <a:pt x="24963" y="25923"/>
                </a:lnTo>
                <a:lnTo>
                  <a:pt x="24963" y="26883"/>
                </a:lnTo>
                <a:lnTo>
                  <a:pt x="25923" y="28803"/>
                </a:lnTo>
                <a:lnTo>
                  <a:pt x="26883" y="30723"/>
                </a:lnTo>
                <a:lnTo>
                  <a:pt x="26883" y="51846"/>
                </a:lnTo>
                <a:lnTo>
                  <a:pt x="24002" y="54726"/>
                </a:lnTo>
                <a:lnTo>
                  <a:pt x="22082" y="55671"/>
                </a:lnTo>
                <a:lnTo>
                  <a:pt x="19202" y="55671"/>
                </a:lnTo>
                <a:lnTo>
                  <a:pt x="17282" y="60472"/>
                </a:lnTo>
                <a:lnTo>
                  <a:pt x="19202" y="59512"/>
                </a:lnTo>
                <a:lnTo>
                  <a:pt x="21122" y="59512"/>
                </a:lnTo>
                <a:lnTo>
                  <a:pt x="23042" y="58567"/>
                </a:lnTo>
                <a:lnTo>
                  <a:pt x="24963" y="56631"/>
                </a:lnTo>
                <a:lnTo>
                  <a:pt x="26883" y="54726"/>
                </a:lnTo>
                <a:lnTo>
                  <a:pt x="26883" y="60472"/>
                </a:lnTo>
                <a:lnTo>
                  <a:pt x="28803" y="60472"/>
                </a:lnTo>
                <a:lnTo>
                  <a:pt x="40325" y="55671"/>
                </a:lnTo>
                <a:lnTo>
                  <a:pt x="39349" y="53766"/>
                </a:lnTo>
                <a:lnTo>
                  <a:pt x="38404" y="54726"/>
                </a:lnTo>
                <a:lnTo>
                  <a:pt x="34564" y="54726"/>
                </a:lnTo>
                <a:lnTo>
                  <a:pt x="34564" y="52791"/>
                </a:lnTo>
                <a:lnTo>
                  <a:pt x="33604" y="51846"/>
                </a:lnTo>
                <a:lnTo>
                  <a:pt x="3360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3" name="object 663"/>
          <p:cNvSpPr/>
          <p:nvPr/>
        </p:nvSpPr>
        <p:spPr>
          <a:xfrm>
            <a:off x="2132335" y="7731663"/>
            <a:ext cx="10561" cy="12466"/>
          </a:xfrm>
          <a:custGeom>
            <a:avLst/>
            <a:gdLst/>
            <a:ahLst/>
            <a:cxnLst/>
            <a:rect l="l" t="t" r="r" b="b"/>
            <a:pathLst>
              <a:path w="10561" h="12466">
                <a:moveTo>
                  <a:pt x="7680" y="7665"/>
                </a:moveTo>
                <a:lnTo>
                  <a:pt x="4800" y="6720"/>
                </a:lnTo>
                <a:lnTo>
                  <a:pt x="2880" y="2880"/>
                </a:lnTo>
                <a:lnTo>
                  <a:pt x="0" y="0"/>
                </a:lnTo>
                <a:lnTo>
                  <a:pt x="2880" y="12466"/>
                </a:lnTo>
                <a:lnTo>
                  <a:pt x="8641" y="12466"/>
                </a:lnTo>
                <a:lnTo>
                  <a:pt x="10561" y="7665"/>
                </a:lnTo>
                <a:lnTo>
                  <a:pt x="7680" y="76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4" name="object 664"/>
          <p:cNvSpPr/>
          <p:nvPr/>
        </p:nvSpPr>
        <p:spPr>
          <a:xfrm>
            <a:off x="2165924" y="7704780"/>
            <a:ext cx="42245" cy="39349"/>
          </a:xfrm>
          <a:custGeom>
            <a:avLst/>
            <a:gdLst/>
            <a:ahLst/>
            <a:cxnLst/>
            <a:rect l="l" t="t" r="r" b="b"/>
            <a:pathLst>
              <a:path w="42245" h="39349">
                <a:moveTo>
                  <a:pt x="42245" y="34549"/>
                </a:moveTo>
                <a:lnTo>
                  <a:pt x="41285" y="32644"/>
                </a:lnTo>
                <a:lnTo>
                  <a:pt x="40325" y="33604"/>
                </a:lnTo>
                <a:lnTo>
                  <a:pt x="37444" y="33604"/>
                </a:lnTo>
                <a:lnTo>
                  <a:pt x="36484" y="32644"/>
                </a:lnTo>
                <a:lnTo>
                  <a:pt x="36484" y="30723"/>
                </a:lnTo>
                <a:lnTo>
                  <a:pt x="35524" y="29763"/>
                </a:lnTo>
                <a:lnTo>
                  <a:pt x="35524" y="0"/>
                </a:lnTo>
                <a:lnTo>
                  <a:pt x="23042" y="0"/>
                </a:lnTo>
                <a:lnTo>
                  <a:pt x="23042" y="1920"/>
                </a:lnTo>
                <a:lnTo>
                  <a:pt x="26883" y="1920"/>
                </a:lnTo>
                <a:lnTo>
                  <a:pt x="27843" y="2880"/>
                </a:lnTo>
                <a:lnTo>
                  <a:pt x="28803" y="3840"/>
                </a:lnTo>
                <a:lnTo>
                  <a:pt x="28803" y="28803"/>
                </a:lnTo>
                <a:lnTo>
                  <a:pt x="26883" y="30723"/>
                </a:lnTo>
                <a:lnTo>
                  <a:pt x="24963" y="32644"/>
                </a:lnTo>
                <a:lnTo>
                  <a:pt x="23042" y="32644"/>
                </a:lnTo>
                <a:lnTo>
                  <a:pt x="22082" y="33604"/>
                </a:lnTo>
                <a:lnTo>
                  <a:pt x="21122" y="34549"/>
                </a:lnTo>
                <a:lnTo>
                  <a:pt x="17282" y="34549"/>
                </a:lnTo>
                <a:lnTo>
                  <a:pt x="16337" y="33604"/>
                </a:lnTo>
                <a:lnTo>
                  <a:pt x="15361" y="32644"/>
                </a:lnTo>
                <a:lnTo>
                  <a:pt x="13456" y="31668"/>
                </a:lnTo>
                <a:lnTo>
                  <a:pt x="13456" y="0"/>
                </a:lnTo>
                <a:lnTo>
                  <a:pt x="0" y="0"/>
                </a:lnTo>
                <a:lnTo>
                  <a:pt x="0" y="1920"/>
                </a:lnTo>
                <a:lnTo>
                  <a:pt x="3840" y="1920"/>
                </a:lnTo>
                <a:lnTo>
                  <a:pt x="4800" y="2880"/>
                </a:lnTo>
                <a:lnTo>
                  <a:pt x="5775" y="2880"/>
                </a:lnTo>
                <a:lnTo>
                  <a:pt x="5775" y="4800"/>
                </a:lnTo>
                <a:lnTo>
                  <a:pt x="6736" y="5760"/>
                </a:lnTo>
                <a:lnTo>
                  <a:pt x="6736" y="32644"/>
                </a:lnTo>
                <a:lnTo>
                  <a:pt x="7680" y="34549"/>
                </a:lnTo>
                <a:lnTo>
                  <a:pt x="8641" y="36484"/>
                </a:lnTo>
                <a:lnTo>
                  <a:pt x="10561" y="37444"/>
                </a:lnTo>
                <a:lnTo>
                  <a:pt x="12481" y="38389"/>
                </a:lnTo>
                <a:lnTo>
                  <a:pt x="13456" y="39349"/>
                </a:lnTo>
                <a:lnTo>
                  <a:pt x="18242" y="39349"/>
                </a:lnTo>
                <a:lnTo>
                  <a:pt x="20177" y="38389"/>
                </a:lnTo>
                <a:lnTo>
                  <a:pt x="21122" y="37444"/>
                </a:lnTo>
                <a:lnTo>
                  <a:pt x="23042" y="36484"/>
                </a:lnTo>
                <a:lnTo>
                  <a:pt x="25923" y="34549"/>
                </a:lnTo>
                <a:lnTo>
                  <a:pt x="28803" y="30723"/>
                </a:lnTo>
                <a:lnTo>
                  <a:pt x="28803" y="39349"/>
                </a:lnTo>
                <a:lnTo>
                  <a:pt x="30723" y="39349"/>
                </a:lnTo>
                <a:lnTo>
                  <a:pt x="42245" y="345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5" name="object 665"/>
          <p:cNvSpPr/>
          <p:nvPr/>
        </p:nvSpPr>
        <p:spPr>
          <a:xfrm>
            <a:off x="2213930" y="7703820"/>
            <a:ext cx="31683" cy="40309"/>
          </a:xfrm>
          <a:custGeom>
            <a:avLst/>
            <a:gdLst/>
            <a:ahLst/>
            <a:cxnLst/>
            <a:rect l="l" t="t" r="r" b="b"/>
            <a:pathLst>
              <a:path w="31683" h="40309">
                <a:moveTo>
                  <a:pt x="22082" y="0"/>
                </a:moveTo>
                <a:lnTo>
                  <a:pt x="13441" y="0"/>
                </a:lnTo>
                <a:lnTo>
                  <a:pt x="8641" y="1920"/>
                </a:lnTo>
                <a:lnTo>
                  <a:pt x="4800" y="5760"/>
                </a:lnTo>
                <a:lnTo>
                  <a:pt x="1920" y="9601"/>
                </a:lnTo>
                <a:lnTo>
                  <a:pt x="0" y="14401"/>
                </a:lnTo>
                <a:lnTo>
                  <a:pt x="0" y="25923"/>
                </a:lnTo>
                <a:lnTo>
                  <a:pt x="960" y="30723"/>
                </a:lnTo>
                <a:lnTo>
                  <a:pt x="4800" y="34564"/>
                </a:lnTo>
                <a:lnTo>
                  <a:pt x="7680" y="38404"/>
                </a:lnTo>
                <a:lnTo>
                  <a:pt x="11521" y="40309"/>
                </a:lnTo>
                <a:lnTo>
                  <a:pt x="19202" y="40309"/>
                </a:lnTo>
                <a:lnTo>
                  <a:pt x="23042" y="38404"/>
                </a:lnTo>
                <a:lnTo>
                  <a:pt x="25923" y="36469"/>
                </a:lnTo>
                <a:lnTo>
                  <a:pt x="28803" y="33604"/>
                </a:lnTo>
                <a:lnTo>
                  <a:pt x="30723" y="29763"/>
                </a:lnTo>
                <a:lnTo>
                  <a:pt x="31683" y="24947"/>
                </a:lnTo>
                <a:lnTo>
                  <a:pt x="30723" y="24002"/>
                </a:lnTo>
                <a:lnTo>
                  <a:pt x="28803" y="26883"/>
                </a:lnTo>
                <a:lnTo>
                  <a:pt x="27843" y="29763"/>
                </a:lnTo>
                <a:lnTo>
                  <a:pt x="25923" y="30723"/>
                </a:lnTo>
                <a:lnTo>
                  <a:pt x="24003" y="32628"/>
                </a:lnTo>
                <a:lnTo>
                  <a:pt x="22082" y="33604"/>
                </a:lnTo>
                <a:lnTo>
                  <a:pt x="15361" y="33604"/>
                </a:lnTo>
                <a:lnTo>
                  <a:pt x="12481" y="31683"/>
                </a:lnTo>
                <a:lnTo>
                  <a:pt x="9601" y="28788"/>
                </a:lnTo>
                <a:lnTo>
                  <a:pt x="7680" y="24947"/>
                </a:lnTo>
                <a:lnTo>
                  <a:pt x="6720" y="21122"/>
                </a:lnTo>
                <a:lnTo>
                  <a:pt x="6720" y="11521"/>
                </a:lnTo>
                <a:lnTo>
                  <a:pt x="7680" y="8641"/>
                </a:lnTo>
                <a:lnTo>
                  <a:pt x="9601" y="5760"/>
                </a:lnTo>
                <a:lnTo>
                  <a:pt x="11521" y="3840"/>
                </a:lnTo>
                <a:lnTo>
                  <a:pt x="13441" y="2880"/>
                </a:lnTo>
                <a:lnTo>
                  <a:pt x="19202" y="2880"/>
                </a:lnTo>
                <a:lnTo>
                  <a:pt x="20162" y="3840"/>
                </a:lnTo>
                <a:lnTo>
                  <a:pt x="22082" y="4800"/>
                </a:lnTo>
                <a:lnTo>
                  <a:pt x="22082" y="9601"/>
                </a:lnTo>
                <a:lnTo>
                  <a:pt x="23042" y="10561"/>
                </a:lnTo>
                <a:lnTo>
                  <a:pt x="24003" y="12481"/>
                </a:lnTo>
                <a:lnTo>
                  <a:pt x="28803" y="12481"/>
                </a:lnTo>
                <a:lnTo>
                  <a:pt x="29763" y="11521"/>
                </a:lnTo>
                <a:lnTo>
                  <a:pt x="30723" y="10561"/>
                </a:lnTo>
                <a:lnTo>
                  <a:pt x="30723" y="6720"/>
                </a:lnTo>
                <a:lnTo>
                  <a:pt x="29763" y="4800"/>
                </a:lnTo>
                <a:lnTo>
                  <a:pt x="26883" y="2880"/>
                </a:lnTo>
                <a:lnTo>
                  <a:pt x="24963" y="960"/>
                </a:lnTo>
                <a:lnTo>
                  <a:pt x="220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6" name="object 666"/>
          <p:cNvSpPr/>
          <p:nvPr/>
        </p:nvSpPr>
        <p:spPr>
          <a:xfrm>
            <a:off x="2247534" y="7692298"/>
            <a:ext cx="23042" cy="50871"/>
          </a:xfrm>
          <a:custGeom>
            <a:avLst/>
            <a:gdLst/>
            <a:ahLst/>
            <a:cxnLst/>
            <a:rect l="l" t="t" r="r" b="b"/>
            <a:pathLst>
              <a:path w="23042" h="50871">
                <a:moveTo>
                  <a:pt x="22082" y="46085"/>
                </a:moveTo>
                <a:lnTo>
                  <a:pt x="23042" y="43205"/>
                </a:lnTo>
                <a:lnTo>
                  <a:pt x="21107" y="43205"/>
                </a:lnTo>
                <a:lnTo>
                  <a:pt x="20147" y="44150"/>
                </a:lnTo>
                <a:lnTo>
                  <a:pt x="20147" y="45125"/>
                </a:lnTo>
                <a:lnTo>
                  <a:pt x="19202" y="45125"/>
                </a:lnTo>
                <a:lnTo>
                  <a:pt x="18242" y="46085"/>
                </a:lnTo>
                <a:lnTo>
                  <a:pt x="14401" y="46085"/>
                </a:lnTo>
                <a:lnTo>
                  <a:pt x="13426" y="45125"/>
                </a:lnTo>
                <a:lnTo>
                  <a:pt x="13426" y="44150"/>
                </a:lnTo>
                <a:lnTo>
                  <a:pt x="12481" y="42245"/>
                </a:lnTo>
                <a:lnTo>
                  <a:pt x="12481" y="15361"/>
                </a:lnTo>
                <a:lnTo>
                  <a:pt x="21107" y="15361"/>
                </a:lnTo>
                <a:lnTo>
                  <a:pt x="21107" y="12481"/>
                </a:lnTo>
                <a:lnTo>
                  <a:pt x="12481" y="12481"/>
                </a:lnTo>
                <a:lnTo>
                  <a:pt x="12481" y="0"/>
                </a:lnTo>
                <a:lnTo>
                  <a:pt x="11521" y="0"/>
                </a:lnTo>
                <a:lnTo>
                  <a:pt x="10561" y="2880"/>
                </a:lnTo>
                <a:lnTo>
                  <a:pt x="9585" y="4800"/>
                </a:lnTo>
                <a:lnTo>
                  <a:pt x="8641" y="5760"/>
                </a:lnTo>
                <a:lnTo>
                  <a:pt x="7680" y="7680"/>
                </a:lnTo>
                <a:lnTo>
                  <a:pt x="5760" y="9601"/>
                </a:lnTo>
                <a:lnTo>
                  <a:pt x="4800" y="10561"/>
                </a:lnTo>
                <a:lnTo>
                  <a:pt x="2880" y="12481"/>
                </a:lnTo>
                <a:lnTo>
                  <a:pt x="960" y="13441"/>
                </a:lnTo>
                <a:lnTo>
                  <a:pt x="0" y="14401"/>
                </a:lnTo>
                <a:lnTo>
                  <a:pt x="0" y="15361"/>
                </a:lnTo>
                <a:lnTo>
                  <a:pt x="5760" y="15361"/>
                </a:lnTo>
                <a:lnTo>
                  <a:pt x="5760" y="46085"/>
                </a:lnTo>
                <a:lnTo>
                  <a:pt x="6720" y="47030"/>
                </a:lnTo>
                <a:lnTo>
                  <a:pt x="7680" y="47990"/>
                </a:lnTo>
                <a:lnTo>
                  <a:pt x="8641" y="48966"/>
                </a:lnTo>
                <a:lnTo>
                  <a:pt x="9585" y="49926"/>
                </a:lnTo>
                <a:lnTo>
                  <a:pt x="10561" y="50871"/>
                </a:lnTo>
                <a:lnTo>
                  <a:pt x="17266" y="50871"/>
                </a:lnTo>
                <a:lnTo>
                  <a:pt x="18242" y="48966"/>
                </a:lnTo>
                <a:lnTo>
                  <a:pt x="20147" y="47990"/>
                </a:lnTo>
                <a:lnTo>
                  <a:pt x="22082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7" name="object 667"/>
          <p:cNvSpPr/>
          <p:nvPr/>
        </p:nvSpPr>
        <p:spPr>
          <a:xfrm>
            <a:off x="2276322" y="7703820"/>
            <a:ext cx="9601" cy="8641"/>
          </a:xfrm>
          <a:custGeom>
            <a:avLst/>
            <a:gdLst/>
            <a:ahLst/>
            <a:cxnLst/>
            <a:rect l="l" t="t" r="r" b="b"/>
            <a:pathLst>
              <a:path w="9601" h="8641">
                <a:moveTo>
                  <a:pt x="9601" y="4800"/>
                </a:moveTo>
                <a:lnTo>
                  <a:pt x="9601" y="2880"/>
                </a:lnTo>
                <a:lnTo>
                  <a:pt x="8641" y="1920"/>
                </a:lnTo>
                <a:lnTo>
                  <a:pt x="7696" y="960"/>
                </a:lnTo>
                <a:lnTo>
                  <a:pt x="6720" y="0"/>
                </a:lnTo>
                <a:lnTo>
                  <a:pt x="2880" y="0"/>
                </a:lnTo>
                <a:lnTo>
                  <a:pt x="1920" y="960"/>
                </a:lnTo>
                <a:lnTo>
                  <a:pt x="975" y="1920"/>
                </a:lnTo>
                <a:lnTo>
                  <a:pt x="0" y="2880"/>
                </a:lnTo>
                <a:lnTo>
                  <a:pt x="0" y="5760"/>
                </a:lnTo>
                <a:lnTo>
                  <a:pt x="975" y="6720"/>
                </a:lnTo>
                <a:lnTo>
                  <a:pt x="1920" y="7680"/>
                </a:lnTo>
                <a:lnTo>
                  <a:pt x="2880" y="8641"/>
                </a:lnTo>
                <a:lnTo>
                  <a:pt x="6720" y="8641"/>
                </a:lnTo>
                <a:lnTo>
                  <a:pt x="7696" y="7680"/>
                </a:lnTo>
                <a:lnTo>
                  <a:pt x="8641" y="6720"/>
                </a:lnTo>
                <a:lnTo>
                  <a:pt x="9601" y="5760"/>
                </a:lnTo>
                <a:lnTo>
                  <a:pt x="960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8" name="object 668"/>
          <p:cNvSpPr/>
          <p:nvPr/>
        </p:nvSpPr>
        <p:spPr>
          <a:xfrm>
            <a:off x="2276322" y="7734543"/>
            <a:ext cx="9601" cy="9585"/>
          </a:xfrm>
          <a:custGeom>
            <a:avLst/>
            <a:gdLst/>
            <a:ahLst/>
            <a:cxnLst/>
            <a:rect l="l" t="t" r="r" b="b"/>
            <a:pathLst>
              <a:path w="9601" h="9585">
                <a:moveTo>
                  <a:pt x="9601" y="4785"/>
                </a:moveTo>
                <a:lnTo>
                  <a:pt x="9601" y="3840"/>
                </a:lnTo>
                <a:lnTo>
                  <a:pt x="8641" y="2880"/>
                </a:lnTo>
                <a:lnTo>
                  <a:pt x="7696" y="1905"/>
                </a:lnTo>
                <a:lnTo>
                  <a:pt x="6720" y="960"/>
                </a:lnTo>
                <a:lnTo>
                  <a:pt x="5760" y="0"/>
                </a:lnTo>
                <a:lnTo>
                  <a:pt x="3855" y="0"/>
                </a:lnTo>
                <a:lnTo>
                  <a:pt x="1920" y="960"/>
                </a:lnTo>
                <a:lnTo>
                  <a:pt x="975" y="1905"/>
                </a:lnTo>
                <a:lnTo>
                  <a:pt x="975" y="2880"/>
                </a:lnTo>
                <a:lnTo>
                  <a:pt x="0" y="3840"/>
                </a:lnTo>
                <a:lnTo>
                  <a:pt x="0" y="5745"/>
                </a:lnTo>
                <a:lnTo>
                  <a:pt x="975" y="7680"/>
                </a:lnTo>
                <a:lnTo>
                  <a:pt x="1920" y="8625"/>
                </a:lnTo>
                <a:lnTo>
                  <a:pt x="3855" y="9585"/>
                </a:lnTo>
                <a:lnTo>
                  <a:pt x="5760" y="9585"/>
                </a:lnTo>
                <a:lnTo>
                  <a:pt x="6720" y="8625"/>
                </a:lnTo>
                <a:lnTo>
                  <a:pt x="7696" y="7680"/>
                </a:lnTo>
                <a:lnTo>
                  <a:pt x="8641" y="7680"/>
                </a:lnTo>
                <a:lnTo>
                  <a:pt x="9601" y="5745"/>
                </a:lnTo>
                <a:lnTo>
                  <a:pt x="9601" y="47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9" name="object 669"/>
          <p:cNvSpPr/>
          <p:nvPr/>
        </p:nvSpPr>
        <p:spPr>
          <a:xfrm>
            <a:off x="4789535" y="7462860"/>
            <a:ext cx="960" cy="3840"/>
          </a:xfrm>
          <a:custGeom>
            <a:avLst/>
            <a:gdLst/>
            <a:ahLst/>
            <a:cxnLst/>
            <a:rect l="l" t="t" r="r" b="b"/>
            <a:pathLst>
              <a:path w="960" h="3840">
                <a:moveTo>
                  <a:pt x="960" y="3840"/>
                </a:moveTo>
                <a:lnTo>
                  <a:pt x="0" y="0"/>
                </a:lnTo>
                <a:lnTo>
                  <a:pt x="0" y="3840"/>
                </a:lnTo>
                <a:lnTo>
                  <a:pt x="96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0" name="object 670"/>
          <p:cNvSpPr/>
          <p:nvPr/>
        </p:nvSpPr>
        <p:spPr>
          <a:xfrm>
            <a:off x="3308299" y="7414869"/>
            <a:ext cx="747811" cy="100797"/>
          </a:xfrm>
          <a:custGeom>
            <a:avLst/>
            <a:gdLst/>
            <a:ahLst/>
            <a:cxnLst/>
            <a:rect l="l" t="t" r="r" b="b"/>
            <a:pathLst>
              <a:path w="747811" h="100797">
                <a:moveTo>
                  <a:pt x="4800" y="0"/>
                </a:moveTo>
                <a:lnTo>
                  <a:pt x="0" y="0"/>
                </a:lnTo>
                <a:lnTo>
                  <a:pt x="0" y="5760"/>
                </a:lnTo>
                <a:lnTo>
                  <a:pt x="960" y="10561"/>
                </a:lnTo>
                <a:lnTo>
                  <a:pt x="960" y="24963"/>
                </a:lnTo>
                <a:lnTo>
                  <a:pt x="1920" y="31668"/>
                </a:lnTo>
                <a:lnTo>
                  <a:pt x="1920" y="35509"/>
                </a:lnTo>
                <a:lnTo>
                  <a:pt x="2880" y="38389"/>
                </a:lnTo>
                <a:lnTo>
                  <a:pt x="3840" y="41269"/>
                </a:lnTo>
                <a:lnTo>
                  <a:pt x="4800" y="44150"/>
                </a:lnTo>
                <a:lnTo>
                  <a:pt x="5760" y="46070"/>
                </a:lnTo>
                <a:lnTo>
                  <a:pt x="5760" y="47990"/>
                </a:lnTo>
                <a:lnTo>
                  <a:pt x="6720" y="48950"/>
                </a:lnTo>
                <a:lnTo>
                  <a:pt x="6720" y="49911"/>
                </a:lnTo>
                <a:lnTo>
                  <a:pt x="7680" y="49911"/>
                </a:lnTo>
                <a:lnTo>
                  <a:pt x="8641" y="50886"/>
                </a:lnTo>
                <a:lnTo>
                  <a:pt x="9601" y="51831"/>
                </a:lnTo>
                <a:lnTo>
                  <a:pt x="11521" y="47990"/>
                </a:lnTo>
                <a:lnTo>
                  <a:pt x="737250" y="51831"/>
                </a:lnTo>
                <a:lnTo>
                  <a:pt x="738210" y="51831"/>
                </a:lnTo>
                <a:lnTo>
                  <a:pt x="738210" y="52791"/>
                </a:lnTo>
                <a:lnTo>
                  <a:pt x="739170" y="54711"/>
                </a:lnTo>
                <a:lnTo>
                  <a:pt x="739505" y="56085"/>
                </a:lnTo>
                <a:lnTo>
                  <a:pt x="741860" y="68314"/>
                </a:lnTo>
                <a:lnTo>
                  <a:pt x="743411" y="81419"/>
                </a:lnTo>
                <a:lnTo>
                  <a:pt x="743971" y="94076"/>
                </a:lnTo>
                <a:lnTo>
                  <a:pt x="743971" y="99837"/>
                </a:lnTo>
                <a:lnTo>
                  <a:pt x="744931" y="100797"/>
                </a:lnTo>
                <a:lnTo>
                  <a:pt x="746851" y="100797"/>
                </a:lnTo>
                <a:lnTo>
                  <a:pt x="747811" y="99837"/>
                </a:lnTo>
                <a:lnTo>
                  <a:pt x="747811" y="98877"/>
                </a:lnTo>
                <a:lnTo>
                  <a:pt x="744529" y="81012"/>
                </a:lnTo>
                <a:lnTo>
                  <a:pt x="744931" y="57591"/>
                </a:lnTo>
                <a:lnTo>
                  <a:pt x="743971" y="54711"/>
                </a:lnTo>
                <a:lnTo>
                  <a:pt x="743010" y="51831"/>
                </a:lnTo>
                <a:lnTo>
                  <a:pt x="742050" y="50886"/>
                </a:lnTo>
                <a:lnTo>
                  <a:pt x="741090" y="49911"/>
                </a:lnTo>
                <a:lnTo>
                  <a:pt x="741090" y="48950"/>
                </a:lnTo>
                <a:lnTo>
                  <a:pt x="740130" y="47990"/>
                </a:lnTo>
                <a:lnTo>
                  <a:pt x="739170" y="47990"/>
                </a:lnTo>
                <a:lnTo>
                  <a:pt x="738210" y="47045"/>
                </a:lnTo>
                <a:lnTo>
                  <a:pt x="737250" y="50886"/>
                </a:lnTo>
                <a:lnTo>
                  <a:pt x="11521" y="47045"/>
                </a:lnTo>
                <a:lnTo>
                  <a:pt x="10561" y="47045"/>
                </a:lnTo>
                <a:lnTo>
                  <a:pt x="9601" y="46070"/>
                </a:lnTo>
                <a:lnTo>
                  <a:pt x="9601" y="45110"/>
                </a:lnTo>
                <a:lnTo>
                  <a:pt x="9166" y="43647"/>
                </a:lnTo>
                <a:lnTo>
                  <a:pt x="6488" y="31103"/>
                </a:lnTo>
                <a:lnTo>
                  <a:pt x="5159" y="18221"/>
                </a:lnTo>
                <a:lnTo>
                  <a:pt x="4800" y="5760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1" name="object 671"/>
          <p:cNvSpPr/>
          <p:nvPr/>
        </p:nvSpPr>
        <p:spPr>
          <a:xfrm>
            <a:off x="4052828" y="7461915"/>
            <a:ext cx="738627" cy="51831"/>
          </a:xfrm>
          <a:custGeom>
            <a:avLst/>
            <a:gdLst/>
            <a:ahLst/>
            <a:cxnLst/>
            <a:rect l="l" t="t" r="r" b="b"/>
            <a:pathLst>
              <a:path w="738627" h="51831">
                <a:moveTo>
                  <a:pt x="3457" y="44422"/>
                </a:moveTo>
                <a:lnTo>
                  <a:pt x="4265" y="31850"/>
                </a:lnTo>
                <a:lnTo>
                  <a:pt x="5777" y="19277"/>
                </a:lnTo>
                <a:lnTo>
                  <a:pt x="9042" y="6705"/>
                </a:lnTo>
                <a:lnTo>
                  <a:pt x="10002" y="5745"/>
                </a:lnTo>
                <a:lnTo>
                  <a:pt x="9042" y="5745"/>
                </a:lnTo>
                <a:lnTo>
                  <a:pt x="10002" y="4785"/>
                </a:lnTo>
                <a:lnTo>
                  <a:pt x="10002" y="3840"/>
                </a:lnTo>
                <a:lnTo>
                  <a:pt x="736707" y="4785"/>
                </a:lnTo>
                <a:lnTo>
                  <a:pt x="736707" y="944"/>
                </a:lnTo>
                <a:lnTo>
                  <a:pt x="737667" y="4785"/>
                </a:lnTo>
                <a:lnTo>
                  <a:pt x="738627" y="3840"/>
                </a:lnTo>
                <a:lnTo>
                  <a:pt x="737667" y="0"/>
                </a:lnTo>
                <a:lnTo>
                  <a:pt x="9042" y="0"/>
                </a:lnTo>
                <a:lnTo>
                  <a:pt x="8082" y="944"/>
                </a:lnTo>
                <a:lnTo>
                  <a:pt x="7122" y="944"/>
                </a:lnTo>
                <a:lnTo>
                  <a:pt x="6162" y="1904"/>
                </a:lnTo>
                <a:lnTo>
                  <a:pt x="6162" y="2865"/>
                </a:lnTo>
                <a:lnTo>
                  <a:pt x="5202" y="3840"/>
                </a:lnTo>
                <a:lnTo>
                  <a:pt x="4242" y="5745"/>
                </a:lnTo>
                <a:lnTo>
                  <a:pt x="3090" y="9127"/>
                </a:lnTo>
                <a:lnTo>
                  <a:pt x="1566" y="17126"/>
                </a:lnTo>
                <a:lnTo>
                  <a:pt x="786" y="21224"/>
                </a:lnTo>
                <a:lnTo>
                  <a:pt x="401" y="13426"/>
                </a:lnTo>
                <a:lnTo>
                  <a:pt x="401" y="10546"/>
                </a:lnTo>
                <a:lnTo>
                  <a:pt x="0" y="33966"/>
                </a:lnTo>
                <a:lnTo>
                  <a:pt x="3282" y="51831"/>
                </a:lnTo>
                <a:lnTo>
                  <a:pt x="2321" y="20147"/>
                </a:lnTo>
                <a:lnTo>
                  <a:pt x="3282" y="27828"/>
                </a:lnTo>
                <a:lnTo>
                  <a:pt x="3457" y="444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2" name="object 672"/>
          <p:cNvSpPr/>
          <p:nvPr/>
        </p:nvSpPr>
        <p:spPr>
          <a:xfrm>
            <a:off x="4053230" y="7475341"/>
            <a:ext cx="1165" cy="7798"/>
          </a:xfrm>
          <a:custGeom>
            <a:avLst/>
            <a:gdLst/>
            <a:ahLst/>
            <a:cxnLst/>
            <a:rect l="l" t="t" r="r" b="b"/>
            <a:pathLst>
              <a:path w="1165" h="7798">
                <a:moveTo>
                  <a:pt x="960" y="2880"/>
                </a:moveTo>
                <a:lnTo>
                  <a:pt x="0" y="0"/>
                </a:lnTo>
                <a:lnTo>
                  <a:pt x="384" y="7798"/>
                </a:lnTo>
                <a:lnTo>
                  <a:pt x="1165" y="3700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3" name="object 673"/>
          <p:cNvSpPr/>
          <p:nvPr/>
        </p:nvSpPr>
        <p:spPr>
          <a:xfrm>
            <a:off x="4055150" y="7482062"/>
            <a:ext cx="1135" cy="31683"/>
          </a:xfrm>
          <a:custGeom>
            <a:avLst/>
            <a:gdLst/>
            <a:ahLst/>
            <a:cxnLst/>
            <a:rect l="l" t="t" r="r" b="b"/>
            <a:pathLst>
              <a:path w="1135" h="31683">
                <a:moveTo>
                  <a:pt x="960" y="7680"/>
                </a:moveTo>
                <a:lnTo>
                  <a:pt x="0" y="0"/>
                </a:lnTo>
                <a:lnTo>
                  <a:pt x="960" y="31683"/>
                </a:lnTo>
                <a:lnTo>
                  <a:pt x="960" y="13441"/>
                </a:lnTo>
                <a:lnTo>
                  <a:pt x="1135" y="24275"/>
                </a:lnTo>
                <a:lnTo>
                  <a:pt x="9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4" name="object 674"/>
          <p:cNvSpPr/>
          <p:nvPr/>
        </p:nvSpPr>
        <p:spPr>
          <a:xfrm>
            <a:off x="4789535" y="7414869"/>
            <a:ext cx="10546" cy="50886"/>
          </a:xfrm>
          <a:custGeom>
            <a:avLst/>
            <a:gdLst/>
            <a:ahLst/>
            <a:cxnLst/>
            <a:rect l="l" t="t" r="r" b="b"/>
            <a:pathLst>
              <a:path w="10546" h="50886">
                <a:moveTo>
                  <a:pt x="0" y="47045"/>
                </a:moveTo>
                <a:lnTo>
                  <a:pt x="960" y="47045"/>
                </a:lnTo>
                <a:lnTo>
                  <a:pt x="1920" y="50886"/>
                </a:lnTo>
                <a:lnTo>
                  <a:pt x="2880" y="50886"/>
                </a:lnTo>
                <a:lnTo>
                  <a:pt x="2880" y="49911"/>
                </a:lnTo>
                <a:lnTo>
                  <a:pt x="3840" y="49911"/>
                </a:lnTo>
                <a:lnTo>
                  <a:pt x="4800" y="48950"/>
                </a:lnTo>
                <a:lnTo>
                  <a:pt x="4800" y="47990"/>
                </a:lnTo>
                <a:lnTo>
                  <a:pt x="6705" y="45110"/>
                </a:lnTo>
                <a:lnTo>
                  <a:pt x="7680" y="38389"/>
                </a:lnTo>
                <a:lnTo>
                  <a:pt x="8641" y="35509"/>
                </a:lnTo>
                <a:lnTo>
                  <a:pt x="8641" y="31668"/>
                </a:lnTo>
                <a:lnTo>
                  <a:pt x="10546" y="20147"/>
                </a:lnTo>
                <a:lnTo>
                  <a:pt x="10546" y="0"/>
                </a:lnTo>
                <a:lnTo>
                  <a:pt x="5760" y="0"/>
                </a:lnTo>
                <a:lnTo>
                  <a:pt x="5760" y="5760"/>
                </a:lnTo>
                <a:lnTo>
                  <a:pt x="5810" y="6300"/>
                </a:lnTo>
                <a:lnTo>
                  <a:pt x="5796" y="18359"/>
                </a:lnTo>
                <a:lnTo>
                  <a:pt x="4368" y="32318"/>
                </a:lnTo>
                <a:lnTo>
                  <a:pt x="1920" y="44150"/>
                </a:lnTo>
                <a:lnTo>
                  <a:pt x="960" y="46070"/>
                </a:lnTo>
                <a:lnTo>
                  <a:pt x="0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5" name="object 675"/>
          <p:cNvSpPr/>
          <p:nvPr/>
        </p:nvSpPr>
        <p:spPr>
          <a:xfrm>
            <a:off x="4056110" y="7495504"/>
            <a:ext cx="175" cy="13441"/>
          </a:xfrm>
          <a:custGeom>
            <a:avLst/>
            <a:gdLst/>
            <a:ahLst/>
            <a:cxnLst/>
            <a:rect l="l" t="t" r="r" b="b"/>
            <a:pathLst>
              <a:path w="175" h="13441">
                <a:moveTo>
                  <a:pt x="0" y="7680"/>
                </a:moveTo>
                <a:lnTo>
                  <a:pt x="0" y="13441"/>
                </a:lnTo>
                <a:lnTo>
                  <a:pt x="175" y="10833"/>
                </a:lnTo>
                <a:lnTo>
                  <a:pt x="0" y="0"/>
                </a:lnTo>
                <a:lnTo>
                  <a:pt x="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6" name="object 676"/>
          <p:cNvSpPr/>
          <p:nvPr/>
        </p:nvSpPr>
        <p:spPr>
          <a:xfrm>
            <a:off x="1967209" y="6200500"/>
            <a:ext cx="60487" cy="71048"/>
          </a:xfrm>
          <a:custGeom>
            <a:avLst/>
            <a:gdLst/>
            <a:ahLst/>
            <a:cxnLst/>
            <a:rect l="l" t="t" r="r" b="b"/>
            <a:pathLst>
              <a:path w="60487" h="71048">
                <a:moveTo>
                  <a:pt x="975" y="0"/>
                </a:moveTo>
                <a:lnTo>
                  <a:pt x="0" y="17282"/>
                </a:lnTo>
                <a:lnTo>
                  <a:pt x="1935" y="17282"/>
                </a:lnTo>
                <a:lnTo>
                  <a:pt x="2880" y="13441"/>
                </a:lnTo>
                <a:lnTo>
                  <a:pt x="3840" y="11521"/>
                </a:lnTo>
                <a:lnTo>
                  <a:pt x="4815" y="9601"/>
                </a:lnTo>
                <a:lnTo>
                  <a:pt x="5775" y="7680"/>
                </a:lnTo>
                <a:lnTo>
                  <a:pt x="7680" y="5760"/>
                </a:lnTo>
                <a:lnTo>
                  <a:pt x="9616" y="5760"/>
                </a:lnTo>
                <a:lnTo>
                  <a:pt x="10561" y="4800"/>
                </a:lnTo>
                <a:lnTo>
                  <a:pt x="24963" y="4800"/>
                </a:lnTo>
                <a:lnTo>
                  <a:pt x="24963" y="65288"/>
                </a:lnTo>
                <a:lnTo>
                  <a:pt x="24003" y="66248"/>
                </a:lnTo>
                <a:lnTo>
                  <a:pt x="23058" y="68168"/>
                </a:lnTo>
                <a:lnTo>
                  <a:pt x="20162" y="69128"/>
                </a:lnTo>
                <a:lnTo>
                  <a:pt x="15377" y="69128"/>
                </a:lnTo>
                <a:lnTo>
                  <a:pt x="15377" y="71048"/>
                </a:lnTo>
                <a:lnTo>
                  <a:pt x="45125" y="71048"/>
                </a:lnTo>
                <a:lnTo>
                  <a:pt x="45125" y="69128"/>
                </a:lnTo>
                <a:lnTo>
                  <a:pt x="39364" y="69128"/>
                </a:lnTo>
                <a:lnTo>
                  <a:pt x="37444" y="68168"/>
                </a:lnTo>
                <a:lnTo>
                  <a:pt x="36484" y="67193"/>
                </a:lnTo>
                <a:lnTo>
                  <a:pt x="35524" y="66248"/>
                </a:lnTo>
                <a:lnTo>
                  <a:pt x="35524" y="4800"/>
                </a:lnTo>
                <a:lnTo>
                  <a:pt x="49926" y="4800"/>
                </a:lnTo>
                <a:lnTo>
                  <a:pt x="51846" y="5760"/>
                </a:lnTo>
                <a:lnTo>
                  <a:pt x="53766" y="6720"/>
                </a:lnTo>
                <a:lnTo>
                  <a:pt x="55686" y="8641"/>
                </a:lnTo>
                <a:lnTo>
                  <a:pt x="56647" y="10561"/>
                </a:lnTo>
                <a:lnTo>
                  <a:pt x="57607" y="11521"/>
                </a:lnTo>
                <a:lnTo>
                  <a:pt x="57607" y="13441"/>
                </a:lnTo>
                <a:lnTo>
                  <a:pt x="58567" y="17282"/>
                </a:lnTo>
                <a:lnTo>
                  <a:pt x="60487" y="17282"/>
                </a:lnTo>
                <a:lnTo>
                  <a:pt x="59527" y="0"/>
                </a:lnTo>
                <a:lnTo>
                  <a:pt x="97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7" name="object 677"/>
          <p:cNvSpPr/>
          <p:nvPr/>
        </p:nvSpPr>
        <p:spPr>
          <a:xfrm>
            <a:off x="2032497" y="6197620"/>
            <a:ext cx="51846" cy="73929"/>
          </a:xfrm>
          <a:custGeom>
            <a:avLst/>
            <a:gdLst/>
            <a:ahLst/>
            <a:cxnLst/>
            <a:rect l="l" t="t" r="r" b="b"/>
            <a:pathLst>
              <a:path w="51846" h="73929">
                <a:moveTo>
                  <a:pt x="51846" y="73929"/>
                </a:moveTo>
                <a:lnTo>
                  <a:pt x="51846" y="72009"/>
                </a:lnTo>
                <a:lnTo>
                  <a:pt x="47030" y="72009"/>
                </a:lnTo>
                <a:lnTo>
                  <a:pt x="47030" y="71048"/>
                </a:lnTo>
                <a:lnTo>
                  <a:pt x="46070" y="70073"/>
                </a:lnTo>
                <a:lnTo>
                  <a:pt x="46070" y="69128"/>
                </a:lnTo>
                <a:lnTo>
                  <a:pt x="45125" y="68168"/>
                </a:lnTo>
                <a:lnTo>
                  <a:pt x="45125" y="40325"/>
                </a:lnTo>
                <a:lnTo>
                  <a:pt x="44150" y="36484"/>
                </a:lnTo>
                <a:lnTo>
                  <a:pt x="44150" y="33604"/>
                </a:lnTo>
                <a:lnTo>
                  <a:pt x="43190" y="30723"/>
                </a:lnTo>
                <a:lnTo>
                  <a:pt x="41285" y="28803"/>
                </a:lnTo>
                <a:lnTo>
                  <a:pt x="39349" y="26883"/>
                </a:lnTo>
                <a:lnTo>
                  <a:pt x="37444" y="24963"/>
                </a:lnTo>
                <a:lnTo>
                  <a:pt x="27843" y="24963"/>
                </a:lnTo>
                <a:lnTo>
                  <a:pt x="25923" y="26883"/>
                </a:lnTo>
                <a:lnTo>
                  <a:pt x="23042" y="27843"/>
                </a:lnTo>
                <a:lnTo>
                  <a:pt x="20162" y="30723"/>
                </a:lnTo>
                <a:lnTo>
                  <a:pt x="16322" y="34564"/>
                </a:lnTo>
                <a:lnTo>
                  <a:pt x="16322" y="0"/>
                </a:lnTo>
                <a:lnTo>
                  <a:pt x="14401" y="0"/>
                </a:lnTo>
                <a:lnTo>
                  <a:pt x="0" y="5760"/>
                </a:lnTo>
                <a:lnTo>
                  <a:pt x="0" y="7680"/>
                </a:lnTo>
                <a:lnTo>
                  <a:pt x="1920" y="672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8641"/>
                </a:lnTo>
                <a:lnTo>
                  <a:pt x="7680" y="9601"/>
                </a:lnTo>
                <a:lnTo>
                  <a:pt x="7680" y="68168"/>
                </a:lnTo>
                <a:lnTo>
                  <a:pt x="6720" y="69128"/>
                </a:lnTo>
                <a:lnTo>
                  <a:pt x="6720" y="70073"/>
                </a:lnTo>
                <a:lnTo>
                  <a:pt x="5760" y="71048"/>
                </a:lnTo>
                <a:lnTo>
                  <a:pt x="3840" y="72009"/>
                </a:lnTo>
                <a:lnTo>
                  <a:pt x="0" y="72009"/>
                </a:lnTo>
                <a:lnTo>
                  <a:pt x="0" y="73929"/>
                </a:lnTo>
                <a:lnTo>
                  <a:pt x="24003" y="73929"/>
                </a:lnTo>
                <a:lnTo>
                  <a:pt x="24003" y="72009"/>
                </a:lnTo>
                <a:lnTo>
                  <a:pt x="20162" y="72009"/>
                </a:lnTo>
                <a:lnTo>
                  <a:pt x="19202" y="71048"/>
                </a:lnTo>
                <a:lnTo>
                  <a:pt x="18242" y="71048"/>
                </a:lnTo>
                <a:lnTo>
                  <a:pt x="17282" y="70073"/>
                </a:lnTo>
                <a:lnTo>
                  <a:pt x="17282" y="69128"/>
                </a:lnTo>
                <a:lnTo>
                  <a:pt x="16322" y="68168"/>
                </a:lnTo>
                <a:lnTo>
                  <a:pt x="16322" y="38404"/>
                </a:lnTo>
                <a:lnTo>
                  <a:pt x="19202" y="35524"/>
                </a:lnTo>
                <a:lnTo>
                  <a:pt x="21122" y="33604"/>
                </a:lnTo>
                <a:lnTo>
                  <a:pt x="23042" y="32644"/>
                </a:lnTo>
                <a:lnTo>
                  <a:pt x="24963" y="31683"/>
                </a:lnTo>
                <a:lnTo>
                  <a:pt x="26883" y="30723"/>
                </a:lnTo>
                <a:lnTo>
                  <a:pt x="29763" y="30723"/>
                </a:lnTo>
                <a:lnTo>
                  <a:pt x="31683" y="31683"/>
                </a:lnTo>
                <a:lnTo>
                  <a:pt x="32628" y="32644"/>
                </a:lnTo>
                <a:lnTo>
                  <a:pt x="33604" y="33604"/>
                </a:lnTo>
                <a:lnTo>
                  <a:pt x="34564" y="34564"/>
                </a:lnTo>
                <a:lnTo>
                  <a:pt x="35509" y="35524"/>
                </a:lnTo>
                <a:lnTo>
                  <a:pt x="35509" y="37444"/>
                </a:lnTo>
                <a:lnTo>
                  <a:pt x="36469" y="41285"/>
                </a:lnTo>
                <a:lnTo>
                  <a:pt x="36469" y="68168"/>
                </a:lnTo>
                <a:lnTo>
                  <a:pt x="35509" y="70073"/>
                </a:lnTo>
                <a:lnTo>
                  <a:pt x="35509" y="71048"/>
                </a:lnTo>
                <a:lnTo>
                  <a:pt x="34564" y="71048"/>
                </a:lnTo>
                <a:lnTo>
                  <a:pt x="33604" y="72009"/>
                </a:lnTo>
                <a:lnTo>
                  <a:pt x="28788" y="72009"/>
                </a:lnTo>
                <a:lnTo>
                  <a:pt x="28788" y="73929"/>
                </a:lnTo>
                <a:lnTo>
                  <a:pt x="51846" y="739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8" name="object 678"/>
          <p:cNvSpPr/>
          <p:nvPr/>
        </p:nvSpPr>
        <p:spPr>
          <a:xfrm>
            <a:off x="2099691" y="6222583"/>
            <a:ext cx="11521" cy="6720"/>
          </a:xfrm>
          <a:custGeom>
            <a:avLst/>
            <a:gdLst/>
            <a:ahLst/>
            <a:cxnLst/>
            <a:rect l="l" t="t" r="r" b="b"/>
            <a:pathLst>
              <a:path w="11521" h="6720">
                <a:moveTo>
                  <a:pt x="5760" y="0"/>
                </a:moveTo>
                <a:lnTo>
                  <a:pt x="0" y="1920"/>
                </a:lnTo>
                <a:lnTo>
                  <a:pt x="960" y="6720"/>
                </a:lnTo>
                <a:lnTo>
                  <a:pt x="2880" y="4800"/>
                </a:lnTo>
                <a:lnTo>
                  <a:pt x="5760" y="3840"/>
                </a:lnTo>
                <a:lnTo>
                  <a:pt x="8641" y="3840"/>
                </a:lnTo>
                <a:lnTo>
                  <a:pt x="11521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9" name="object 679"/>
          <p:cNvSpPr/>
          <p:nvPr/>
        </p:nvSpPr>
        <p:spPr>
          <a:xfrm>
            <a:off x="2089129" y="6222583"/>
            <a:ext cx="40325" cy="50886"/>
          </a:xfrm>
          <a:custGeom>
            <a:avLst/>
            <a:gdLst/>
            <a:ahLst/>
            <a:cxnLst/>
            <a:rect l="l" t="t" r="r" b="b"/>
            <a:pathLst>
              <a:path w="40325" h="50886">
                <a:moveTo>
                  <a:pt x="26883" y="6720"/>
                </a:moveTo>
                <a:lnTo>
                  <a:pt x="27843" y="7680"/>
                </a:lnTo>
                <a:lnTo>
                  <a:pt x="28803" y="9601"/>
                </a:lnTo>
                <a:lnTo>
                  <a:pt x="29763" y="10561"/>
                </a:lnTo>
                <a:lnTo>
                  <a:pt x="29763" y="16322"/>
                </a:lnTo>
                <a:lnTo>
                  <a:pt x="7680" y="16322"/>
                </a:lnTo>
                <a:lnTo>
                  <a:pt x="7680" y="12481"/>
                </a:lnTo>
                <a:lnTo>
                  <a:pt x="9601" y="8641"/>
                </a:lnTo>
                <a:lnTo>
                  <a:pt x="11521" y="6720"/>
                </a:lnTo>
                <a:lnTo>
                  <a:pt x="10561" y="1920"/>
                </a:lnTo>
                <a:lnTo>
                  <a:pt x="6720" y="6720"/>
                </a:lnTo>
                <a:lnTo>
                  <a:pt x="1920" y="11521"/>
                </a:lnTo>
                <a:lnTo>
                  <a:pt x="0" y="17282"/>
                </a:lnTo>
                <a:lnTo>
                  <a:pt x="0" y="33604"/>
                </a:lnTo>
                <a:lnTo>
                  <a:pt x="1920" y="39364"/>
                </a:lnTo>
                <a:lnTo>
                  <a:pt x="6720" y="44165"/>
                </a:lnTo>
                <a:lnTo>
                  <a:pt x="10561" y="47990"/>
                </a:lnTo>
                <a:lnTo>
                  <a:pt x="15361" y="50886"/>
                </a:lnTo>
                <a:lnTo>
                  <a:pt x="26883" y="50886"/>
                </a:lnTo>
                <a:lnTo>
                  <a:pt x="30723" y="48966"/>
                </a:lnTo>
                <a:lnTo>
                  <a:pt x="34564" y="45110"/>
                </a:lnTo>
                <a:lnTo>
                  <a:pt x="38404" y="41269"/>
                </a:lnTo>
                <a:lnTo>
                  <a:pt x="40325" y="36484"/>
                </a:lnTo>
                <a:lnTo>
                  <a:pt x="40325" y="31683"/>
                </a:lnTo>
                <a:lnTo>
                  <a:pt x="39364" y="30723"/>
                </a:lnTo>
                <a:lnTo>
                  <a:pt x="37444" y="34564"/>
                </a:lnTo>
                <a:lnTo>
                  <a:pt x="35524" y="37429"/>
                </a:lnTo>
                <a:lnTo>
                  <a:pt x="33604" y="39364"/>
                </a:lnTo>
                <a:lnTo>
                  <a:pt x="30723" y="41269"/>
                </a:lnTo>
                <a:lnTo>
                  <a:pt x="27843" y="42245"/>
                </a:lnTo>
                <a:lnTo>
                  <a:pt x="20162" y="42245"/>
                </a:lnTo>
                <a:lnTo>
                  <a:pt x="16322" y="40325"/>
                </a:lnTo>
                <a:lnTo>
                  <a:pt x="12481" y="36484"/>
                </a:lnTo>
                <a:lnTo>
                  <a:pt x="9601" y="31683"/>
                </a:lnTo>
                <a:lnTo>
                  <a:pt x="7680" y="25923"/>
                </a:lnTo>
                <a:lnTo>
                  <a:pt x="7680" y="19202"/>
                </a:lnTo>
                <a:lnTo>
                  <a:pt x="40325" y="19202"/>
                </a:lnTo>
                <a:lnTo>
                  <a:pt x="40325" y="13441"/>
                </a:lnTo>
                <a:lnTo>
                  <a:pt x="39364" y="8641"/>
                </a:lnTo>
                <a:lnTo>
                  <a:pt x="35524" y="4800"/>
                </a:lnTo>
                <a:lnTo>
                  <a:pt x="31683" y="1920"/>
                </a:lnTo>
                <a:lnTo>
                  <a:pt x="27843" y="0"/>
                </a:lnTo>
                <a:lnTo>
                  <a:pt x="22082" y="0"/>
                </a:lnTo>
                <a:lnTo>
                  <a:pt x="19202" y="3840"/>
                </a:lnTo>
                <a:lnTo>
                  <a:pt x="23042" y="3840"/>
                </a:lnTo>
                <a:lnTo>
                  <a:pt x="24963" y="4800"/>
                </a:lnTo>
                <a:lnTo>
                  <a:pt x="26883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0" name="object 680"/>
          <p:cNvSpPr/>
          <p:nvPr/>
        </p:nvSpPr>
        <p:spPr>
          <a:xfrm>
            <a:off x="2155377" y="6200500"/>
            <a:ext cx="60472" cy="71048"/>
          </a:xfrm>
          <a:custGeom>
            <a:avLst/>
            <a:gdLst/>
            <a:ahLst/>
            <a:cxnLst/>
            <a:rect l="l" t="t" r="r" b="b"/>
            <a:pathLst>
              <a:path w="60472" h="71048">
                <a:moveTo>
                  <a:pt x="24947" y="58567"/>
                </a:moveTo>
                <a:lnTo>
                  <a:pt x="24947" y="65288"/>
                </a:lnTo>
                <a:lnTo>
                  <a:pt x="24002" y="66248"/>
                </a:lnTo>
                <a:lnTo>
                  <a:pt x="23027" y="68168"/>
                </a:lnTo>
                <a:lnTo>
                  <a:pt x="20162" y="69128"/>
                </a:lnTo>
                <a:lnTo>
                  <a:pt x="15346" y="69128"/>
                </a:lnTo>
                <a:lnTo>
                  <a:pt x="15346" y="71048"/>
                </a:lnTo>
                <a:lnTo>
                  <a:pt x="45110" y="71048"/>
                </a:lnTo>
                <a:lnTo>
                  <a:pt x="45110" y="69128"/>
                </a:lnTo>
                <a:lnTo>
                  <a:pt x="40309" y="69128"/>
                </a:lnTo>
                <a:lnTo>
                  <a:pt x="37429" y="68168"/>
                </a:lnTo>
                <a:lnTo>
                  <a:pt x="36469" y="67193"/>
                </a:lnTo>
                <a:lnTo>
                  <a:pt x="35509" y="66248"/>
                </a:lnTo>
                <a:lnTo>
                  <a:pt x="35509" y="4800"/>
                </a:lnTo>
                <a:lnTo>
                  <a:pt x="50871" y="4800"/>
                </a:lnTo>
                <a:lnTo>
                  <a:pt x="51831" y="5760"/>
                </a:lnTo>
                <a:lnTo>
                  <a:pt x="53751" y="6720"/>
                </a:lnTo>
                <a:lnTo>
                  <a:pt x="55671" y="8641"/>
                </a:lnTo>
                <a:lnTo>
                  <a:pt x="56631" y="10561"/>
                </a:lnTo>
                <a:lnTo>
                  <a:pt x="57591" y="11521"/>
                </a:lnTo>
                <a:lnTo>
                  <a:pt x="57591" y="13441"/>
                </a:lnTo>
                <a:lnTo>
                  <a:pt x="58552" y="17282"/>
                </a:lnTo>
                <a:lnTo>
                  <a:pt x="60472" y="17282"/>
                </a:lnTo>
                <a:lnTo>
                  <a:pt x="59512" y="0"/>
                </a:lnTo>
                <a:lnTo>
                  <a:pt x="960" y="0"/>
                </a:lnTo>
                <a:lnTo>
                  <a:pt x="0" y="17282"/>
                </a:lnTo>
                <a:lnTo>
                  <a:pt x="2880" y="17282"/>
                </a:lnTo>
                <a:lnTo>
                  <a:pt x="2880" y="13441"/>
                </a:lnTo>
                <a:lnTo>
                  <a:pt x="3825" y="11521"/>
                </a:lnTo>
                <a:lnTo>
                  <a:pt x="4800" y="9601"/>
                </a:lnTo>
                <a:lnTo>
                  <a:pt x="5760" y="7680"/>
                </a:lnTo>
                <a:lnTo>
                  <a:pt x="7665" y="5760"/>
                </a:lnTo>
                <a:lnTo>
                  <a:pt x="9601" y="5760"/>
                </a:lnTo>
                <a:lnTo>
                  <a:pt x="10546" y="4800"/>
                </a:lnTo>
                <a:lnTo>
                  <a:pt x="24947" y="4800"/>
                </a:lnTo>
                <a:lnTo>
                  <a:pt x="24947" y="585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1" name="object 681"/>
          <p:cNvSpPr/>
          <p:nvPr/>
        </p:nvSpPr>
        <p:spPr>
          <a:xfrm>
            <a:off x="2246574" y="6261948"/>
            <a:ext cx="27828" cy="11521"/>
          </a:xfrm>
          <a:custGeom>
            <a:avLst/>
            <a:gdLst/>
            <a:ahLst/>
            <a:cxnLst/>
            <a:rect l="l" t="t" r="r" b="b"/>
            <a:pathLst>
              <a:path w="27828" h="11521">
                <a:moveTo>
                  <a:pt x="27828" y="0"/>
                </a:moveTo>
                <a:lnTo>
                  <a:pt x="24003" y="4800"/>
                </a:lnTo>
                <a:lnTo>
                  <a:pt x="18227" y="7680"/>
                </a:lnTo>
                <a:lnTo>
                  <a:pt x="5760" y="7680"/>
                </a:lnTo>
                <a:lnTo>
                  <a:pt x="0" y="5745"/>
                </a:lnTo>
                <a:lnTo>
                  <a:pt x="11521" y="11521"/>
                </a:lnTo>
                <a:lnTo>
                  <a:pt x="13305" y="11476"/>
                </a:lnTo>
                <a:lnTo>
                  <a:pt x="25851" y="8414"/>
                </a:lnTo>
                <a:lnTo>
                  <a:pt x="278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2" name="object 682"/>
          <p:cNvSpPr/>
          <p:nvPr/>
        </p:nvSpPr>
        <p:spPr>
          <a:xfrm>
            <a:off x="2223531" y="6198580"/>
            <a:ext cx="70073" cy="74889"/>
          </a:xfrm>
          <a:custGeom>
            <a:avLst/>
            <a:gdLst/>
            <a:ahLst/>
            <a:cxnLst/>
            <a:rect l="l" t="t" r="r" b="b"/>
            <a:pathLst>
              <a:path w="70073" h="74889">
                <a:moveTo>
                  <a:pt x="19202" y="64328"/>
                </a:moveTo>
                <a:lnTo>
                  <a:pt x="18060" y="62606"/>
                </a:lnTo>
                <a:lnTo>
                  <a:pt x="13783" y="51563"/>
                </a:lnTo>
                <a:lnTo>
                  <a:pt x="12481" y="37444"/>
                </a:lnTo>
                <a:lnTo>
                  <a:pt x="12496" y="35686"/>
                </a:lnTo>
                <a:lnTo>
                  <a:pt x="14213" y="21660"/>
                </a:lnTo>
                <a:lnTo>
                  <a:pt x="19202" y="11521"/>
                </a:lnTo>
                <a:lnTo>
                  <a:pt x="23042" y="6720"/>
                </a:lnTo>
                <a:lnTo>
                  <a:pt x="27843" y="3840"/>
                </a:lnTo>
                <a:lnTo>
                  <a:pt x="41269" y="3840"/>
                </a:lnTo>
                <a:lnTo>
                  <a:pt x="47045" y="6720"/>
                </a:lnTo>
                <a:lnTo>
                  <a:pt x="50871" y="11521"/>
                </a:lnTo>
                <a:lnTo>
                  <a:pt x="56289" y="23958"/>
                </a:lnTo>
                <a:lnTo>
                  <a:pt x="57591" y="38404"/>
                </a:lnTo>
                <a:lnTo>
                  <a:pt x="57590" y="39006"/>
                </a:lnTo>
                <a:lnTo>
                  <a:pt x="55974" y="53626"/>
                </a:lnTo>
                <a:lnTo>
                  <a:pt x="50871" y="63367"/>
                </a:lnTo>
                <a:lnTo>
                  <a:pt x="48894" y="71782"/>
                </a:lnTo>
                <a:lnTo>
                  <a:pt x="59512" y="64328"/>
                </a:lnTo>
                <a:lnTo>
                  <a:pt x="61816" y="61505"/>
                </a:lnTo>
                <a:lnTo>
                  <a:pt x="67927" y="50343"/>
                </a:lnTo>
                <a:lnTo>
                  <a:pt x="70073" y="37444"/>
                </a:lnTo>
                <a:lnTo>
                  <a:pt x="69907" y="33705"/>
                </a:lnTo>
                <a:lnTo>
                  <a:pt x="66625" y="21331"/>
                </a:lnTo>
                <a:lnTo>
                  <a:pt x="59512" y="10561"/>
                </a:lnTo>
                <a:lnTo>
                  <a:pt x="48224" y="2595"/>
                </a:lnTo>
                <a:lnTo>
                  <a:pt x="35524" y="0"/>
                </a:lnTo>
                <a:lnTo>
                  <a:pt x="35022" y="3"/>
                </a:lnTo>
                <a:lnTo>
                  <a:pt x="22235" y="2729"/>
                </a:lnTo>
                <a:lnTo>
                  <a:pt x="11521" y="9601"/>
                </a:lnTo>
                <a:lnTo>
                  <a:pt x="8186" y="13299"/>
                </a:lnTo>
                <a:lnTo>
                  <a:pt x="2046" y="24268"/>
                </a:lnTo>
                <a:lnTo>
                  <a:pt x="0" y="37444"/>
                </a:lnTo>
                <a:lnTo>
                  <a:pt x="137" y="40899"/>
                </a:lnTo>
                <a:lnTo>
                  <a:pt x="3221" y="53816"/>
                </a:lnTo>
                <a:lnTo>
                  <a:pt x="9601" y="64328"/>
                </a:lnTo>
                <a:lnTo>
                  <a:pt x="21799" y="72458"/>
                </a:lnTo>
                <a:lnTo>
                  <a:pt x="34564" y="74889"/>
                </a:lnTo>
                <a:lnTo>
                  <a:pt x="23042" y="69113"/>
                </a:lnTo>
                <a:lnTo>
                  <a:pt x="19202" y="643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3" name="object 683"/>
          <p:cNvSpPr/>
          <p:nvPr/>
        </p:nvSpPr>
        <p:spPr>
          <a:xfrm>
            <a:off x="2302245" y="6198580"/>
            <a:ext cx="47045" cy="74889"/>
          </a:xfrm>
          <a:custGeom>
            <a:avLst/>
            <a:gdLst/>
            <a:ahLst/>
            <a:cxnLst/>
            <a:rect l="l" t="t" r="r" b="b"/>
            <a:pathLst>
              <a:path w="47045" h="74889">
                <a:moveTo>
                  <a:pt x="2880" y="74889"/>
                </a:moveTo>
                <a:lnTo>
                  <a:pt x="2880" y="71993"/>
                </a:lnTo>
                <a:lnTo>
                  <a:pt x="3840" y="71993"/>
                </a:lnTo>
                <a:lnTo>
                  <a:pt x="4800" y="71048"/>
                </a:lnTo>
                <a:lnTo>
                  <a:pt x="8641" y="71048"/>
                </a:lnTo>
                <a:lnTo>
                  <a:pt x="12481" y="71993"/>
                </a:lnTo>
                <a:lnTo>
                  <a:pt x="15361" y="73929"/>
                </a:lnTo>
                <a:lnTo>
                  <a:pt x="19202" y="73929"/>
                </a:lnTo>
                <a:lnTo>
                  <a:pt x="21122" y="74889"/>
                </a:lnTo>
                <a:lnTo>
                  <a:pt x="31683" y="74889"/>
                </a:lnTo>
                <a:lnTo>
                  <a:pt x="36484" y="72969"/>
                </a:lnTo>
                <a:lnTo>
                  <a:pt x="41285" y="69113"/>
                </a:lnTo>
                <a:lnTo>
                  <a:pt x="45125" y="65272"/>
                </a:lnTo>
                <a:lnTo>
                  <a:pt x="47045" y="60487"/>
                </a:lnTo>
                <a:lnTo>
                  <a:pt x="47045" y="49926"/>
                </a:lnTo>
                <a:lnTo>
                  <a:pt x="45125" y="47045"/>
                </a:lnTo>
                <a:lnTo>
                  <a:pt x="44165" y="44165"/>
                </a:lnTo>
                <a:lnTo>
                  <a:pt x="42245" y="42245"/>
                </a:lnTo>
                <a:lnTo>
                  <a:pt x="39364" y="40325"/>
                </a:lnTo>
                <a:lnTo>
                  <a:pt x="37444" y="38404"/>
                </a:lnTo>
                <a:lnTo>
                  <a:pt x="32644" y="35524"/>
                </a:lnTo>
                <a:lnTo>
                  <a:pt x="25923" y="31683"/>
                </a:lnTo>
                <a:lnTo>
                  <a:pt x="18242" y="27843"/>
                </a:lnTo>
                <a:lnTo>
                  <a:pt x="12481" y="24002"/>
                </a:lnTo>
                <a:lnTo>
                  <a:pt x="10561" y="21122"/>
                </a:lnTo>
                <a:lnTo>
                  <a:pt x="9601" y="20162"/>
                </a:lnTo>
                <a:lnTo>
                  <a:pt x="8641" y="17282"/>
                </a:lnTo>
                <a:lnTo>
                  <a:pt x="8641" y="12481"/>
                </a:lnTo>
                <a:lnTo>
                  <a:pt x="9601" y="10561"/>
                </a:lnTo>
                <a:lnTo>
                  <a:pt x="12481" y="7680"/>
                </a:lnTo>
                <a:lnTo>
                  <a:pt x="14401" y="5760"/>
                </a:lnTo>
                <a:lnTo>
                  <a:pt x="17282" y="4800"/>
                </a:lnTo>
                <a:lnTo>
                  <a:pt x="24002" y="4800"/>
                </a:lnTo>
                <a:lnTo>
                  <a:pt x="27843" y="5760"/>
                </a:lnTo>
                <a:lnTo>
                  <a:pt x="30723" y="6720"/>
                </a:lnTo>
                <a:lnTo>
                  <a:pt x="33604" y="8641"/>
                </a:lnTo>
                <a:lnTo>
                  <a:pt x="35524" y="10561"/>
                </a:lnTo>
                <a:lnTo>
                  <a:pt x="37444" y="13441"/>
                </a:lnTo>
                <a:lnTo>
                  <a:pt x="39364" y="16322"/>
                </a:lnTo>
                <a:lnTo>
                  <a:pt x="40325" y="20162"/>
                </a:lnTo>
                <a:lnTo>
                  <a:pt x="40325" y="24963"/>
                </a:lnTo>
                <a:lnTo>
                  <a:pt x="42245" y="24963"/>
                </a:lnTo>
                <a:lnTo>
                  <a:pt x="42245" y="0"/>
                </a:lnTo>
                <a:lnTo>
                  <a:pt x="40325" y="0"/>
                </a:lnTo>
                <a:lnTo>
                  <a:pt x="40325" y="2880"/>
                </a:lnTo>
                <a:lnTo>
                  <a:pt x="39364" y="3840"/>
                </a:lnTo>
                <a:lnTo>
                  <a:pt x="38404" y="3840"/>
                </a:lnTo>
                <a:lnTo>
                  <a:pt x="38404" y="4800"/>
                </a:lnTo>
                <a:lnTo>
                  <a:pt x="36484" y="4800"/>
                </a:lnTo>
                <a:lnTo>
                  <a:pt x="34564" y="3840"/>
                </a:lnTo>
                <a:lnTo>
                  <a:pt x="32644" y="2880"/>
                </a:lnTo>
                <a:lnTo>
                  <a:pt x="28803" y="960"/>
                </a:lnTo>
                <a:lnTo>
                  <a:pt x="24963" y="0"/>
                </a:lnTo>
                <a:lnTo>
                  <a:pt x="14401" y="0"/>
                </a:lnTo>
                <a:lnTo>
                  <a:pt x="9601" y="1920"/>
                </a:lnTo>
                <a:lnTo>
                  <a:pt x="5760" y="5760"/>
                </a:lnTo>
                <a:lnTo>
                  <a:pt x="1920" y="9601"/>
                </a:lnTo>
                <a:lnTo>
                  <a:pt x="0" y="14401"/>
                </a:lnTo>
                <a:lnTo>
                  <a:pt x="0" y="22082"/>
                </a:lnTo>
                <a:lnTo>
                  <a:pt x="960" y="24963"/>
                </a:lnTo>
                <a:lnTo>
                  <a:pt x="1920" y="26883"/>
                </a:lnTo>
                <a:lnTo>
                  <a:pt x="3840" y="29763"/>
                </a:lnTo>
                <a:lnTo>
                  <a:pt x="5760" y="31683"/>
                </a:lnTo>
                <a:lnTo>
                  <a:pt x="7680" y="33604"/>
                </a:lnTo>
                <a:lnTo>
                  <a:pt x="10561" y="36484"/>
                </a:lnTo>
                <a:lnTo>
                  <a:pt x="14401" y="38404"/>
                </a:lnTo>
                <a:lnTo>
                  <a:pt x="21122" y="42245"/>
                </a:lnTo>
                <a:lnTo>
                  <a:pt x="26883" y="45125"/>
                </a:lnTo>
                <a:lnTo>
                  <a:pt x="30723" y="48005"/>
                </a:lnTo>
                <a:lnTo>
                  <a:pt x="31683" y="48966"/>
                </a:lnTo>
                <a:lnTo>
                  <a:pt x="34564" y="49926"/>
                </a:lnTo>
                <a:lnTo>
                  <a:pt x="35524" y="51846"/>
                </a:lnTo>
                <a:lnTo>
                  <a:pt x="36484" y="53766"/>
                </a:lnTo>
                <a:lnTo>
                  <a:pt x="37444" y="55686"/>
                </a:lnTo>
                <a:lnTo>
                  <a:pt x="38404" y="57607"/>
                </a:lnTo>
                <a:lnTo>
                  <a:pt x="38404" y="62407"/>
                </a:lnTo>
                <a:lnTo>
                  <a:pt x="36484" y="65272"/>
                </a:lnTo>
                <a:lnTo>
                  <a:pt x="34564" y="67208"/>
                </a:lnTo>
                <a:lnTo>
                  <a:pt x="31683" y="69113"/>
                </a:lnTo>
                <a:lnTo>
                  <a:pt x="27843" y="71048"/>
                </a:lnTo>
                <a:lnTo>
                  <a:pt x="20162" y="71048"/>
                </a:lnTo>
                <a:lnTo>
                  <a:pt x="16322" y="70088"/>
                </a:lnTo>
                <a:lnTo>
                  <a:pt x="13441" y="68168"/>
                </a:lnTo>
                <a:lnTo>
                  <a:pt x="10561" y="66248"/>
                </a:lnTo>
                <a:lnTo>
                  <a:pt x="7680" y="64328"/>
                </a:lnTo>
                <a:lnTo>
                  <a:pt x="6720" y="62407"/>
                </a:lnTo>
                <a:lnTo>
                  <a:pt x="4800" y="59527"/>
                </a:lnTo>
                <a:lnTo>
                  <a:pt x="3840" y="55686"/>
                </a:lnTo>
                <a:lnTo>
                  <a:pt x="2880" y="50886"/>
                </a:lnTo>
                <a:lnTo>
                  <a:pt x="960" y="50886"/>
                </a:lnTo>
                <a:lnTo>
                  <a:pt x="960" y="74889"/>
                </a:lnTo>
                <a:lnTo>
                  <a:pt x="2880" y="748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4" name="object 684"/>
          <p:cNvSpPr/>
          <p:nvPr/>
        </p:nvSpPr>
        <p:spPr>
          <a:xfrm>
            <a:off x="2356012" y="6200500"/>
            <a:ext cx="53751" cy="39364"/>
          </a:xfrm>
          <a:custGeom>
            <a:avLst/>
            <a:gdLst/>
            <a:ahLst/>
            <a:cxnLst/>
            <a:rect l="l" t="t" r="r" b="b"/>
            <a:pathLst>
              <a:path w="53751" h="39364">
                <a:moveTo>
                  <a:pt x="1920" y="1920"/>
                </a:moveTo>
                <a:lnTo>
                  <a:pt x="4800" y="1920"/>
                </a:lnTo>
                <a:lnTo>
                  <a:pt x="6705" y="2880"/>
                </a:lnTo>
                <a:lnTo>
                  <a:pt x="8641" y="4800"/>
                </a:lnTo>
                <a:lnTo>
                  <a:pt x="9585" y="5760"/>
                </a:lnTo>
                <a:lnTo>
                  <a:pt x="20147" y="5760"/>
                </a:lnTo>
                <a:lnTo>
                  <a:pt x="23027" y="4800"/>
                </a:lnTo>
                <a:lnTo>
                  <a:pt x="32628" y="4800"/>
                </a:lnTo>
                <a:lnTo>
                  <a:pt x="34549" y="6720"/>
                </a:lnTo>
                <a:lnTo>
                  <a:pt x="36469" y="7680"/>
                </a:lnTo>
                <a:lnTo>
                  <a:pt x="38389" y="9601"/>
                </a:lnTo>
                <a:lnTo>
                  <a:pt x="40309" y="12481"/>
                </a:lnTo>
                <a:lnTo>
                  <a:pt x="41269" y="15361"/>
                </a:lnTo>
                <a:lnTo>
                  <a:pt x="42230" y="18242"/>
                </a:lnTo>
                <a:lnTo>
                  <a:pt x="42230" y="24963"/>
                </a:lnTo>
                <a:lnTo>
                  <a:pt x="40309" y="28803"/>
                </a:lnTo>
                <a:lnTo>
                  <a:pt x="37429" y="31683"/>
                </a:lnTo>
                <a:lnTo>
                  <a:pt x="35509" y="34564"/>
                </a:lnTo>
                <a:lnTo>
                  <a:pt x="31668" y="36484"/>
                </a:lnTo>
                <a:lnTo>
                  <a:pt x="28788" y="36484"/>
                </a:lnTo>
                <a:lnTo>
                  <a:pt x="29748" y="39364"/>
                </a:lnTo>
                <a:lnTo>
                  <a:pt x="39349" y="39364"/>
                </a:lnTo>
                <a:lnTo>
                  <a:pt x="44150" y="37444"/>
                </a:lnTo>
                <a:lnTo>
                  <a:pt x="47990" y="33604"/>
                </a:lnTo>
                <a:lnTo>
                  <a:pt x="51831" y="30723"/>
                </a:lnTo>
                <a:lnTo>
                  <a:pt x="53751" y="25923"/>
                </a:lnTo>
                <a:lnTo>
                  <a:pt x="53751" y="15361"/>
                </a:lnTo>
                <a:lnTo>
                  <a:pt x="52791" y="11521"/>
                </a:lnTo>
                <a:lnTo>
                  <a:pt x="49911" y="8641"/>
                </a:lnTo>
                <a:lnTo>
                  <a:pt x="47990" y="5760"/>
                </a:lnTo>
                <a:lnTo>
                  <a:pt x="44150" y="3840"/>
                </a:lnTo>
                <a:lnTo>
                  <a:pt x="40309" y="1920"/>
                </a:lnTo>
                <a:lnTo>
                  <a:pt x="37429" y="960"/>
                </a:lnTo>
                <a:lnTo>
                  <a:pt x="31668" y="0"/>
                </a:lnTo>
                <a:lnTo>
                  <a:pt x="0" y="0"/>
                </a:lnTo>
                <a:lnTo>
                  <a:pt x="0" y="1920"/>
                </a:lnTo>
                <a:lnTo>
                  <a:pt x="192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5" name="object 685"/>
          <p:cNvSpPr/>
          <p:nvPr/>
        </p:nvSpPr>
        <p:spPr>
          <a:xfrm>
            <a:off x="2356012" y="6206261"/>
            <a:ext cx="29748" cy="65288"/>
          </a:xfrm>
          <a:custGeom>
            <a:avLst/>
            <a:gdLst/>
            <a:ahLst/>
            <a:cxnLst/>
            <a:rect l="l" t="t" r="r" b="b"/>
            <a:pathLst>
              <a:path w="29748" h="65288">
                <a:moveTo>
                  <a:pt x="24947" y="29763"/>
                </a:moveTo>
                <a:lnTo>
                  <a:pt x="22067" y="29763"/>
                </a:lnTo>
                <a:lnTo>
                  <a:pt x="20147" y="28803"/>
                </a:lnTo>
                <a:lnTo>
                  <a:pt x="20147" y="0"/>
                </a:lnTo>
                <a:lnTo>
                  <a:pt x="9585" y="0"/>
                </a:lnTo>
                <a:lnTo>
                  <a:pt x="9585" y="59527"/>
                </a:lnTo>
                <a:lnTo>
                  <a:pt x="8641" y="60487"/>
                </a:lnTo>
                <a:lnTo>
                  <a:pt x="7680" y="62407"/>
                </a:lnTo>
                <a:lnTo>
                  <a:pt x="5745" y="63367"/>
                </a:lnTo>
                <a:lnTo>
                  <a:pt x="0" y="63367"/>
                </a:lnTo>
                <a:lnTo>
                  <a:pt x="0" y="65288"/>
                </a:lnTo>
                <a:lnTo>
                  <a:pt x="29748" y="65288"/>
                </a:lnTo>
                <a:lnTo>
                  <a:pt x="29748" y="63367"/>
                </a:lnTo>
                <a:lnTo>
                  <a:pt x="24947" y="63367"/>
                </a:lnTo>
                <a:lnTo>
                  <a:pt x="23027" y="62407"/>
                </a:lnTo>
                <a:lnTo>
                  <a:pt x="21107" y="61432"/>
                </a:lnTo>
                <a:lnTo>
                  <a:pt x="20147" y="60487"/>
                </a:lnTo>
                <a:lnTo>
                  <a:pt x="20147" y="32644"/>
                </a:lnTo>
                <a:lnTo>
                  <a:pt x="23987" y="32644"/>
                </a:lnTo>
                <a:lnTo>
                  <a:pt x="25923" y="33604"/>
                </a:lnTo>
                <a:lnTo>
                  <a:pt x="29748" y="33604"/>
                </a:lnTo>
                <a:lnTo>
                  <a:pt x="28788" y="30723"/>
                </a:lnTo>
                <a:lnTo>
                  <a:pt x="27828" y="30723"/>
                </a:lnTo>
                <a:lnTo>
                  <a:pt x="25923" y="29763"/>
                </a:lnTo>
                <a:lnTo>
                  <a:pt x="24947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6" name="object 686"/>
          <p:cNvSpPr/>
          <p:nvPr/>
        </p:nvSpPr>
        <p:spPr>
          <a:xfrm>
            <a:off x="2438567" y="6197620"/>
            <a:ext cx="43190" cy="73929"/>
          </a:xfrm>
          <a:custGeom>
            <a:avLst/>
            <a:gdLst/>
            <a:ahLst/>
            <a:cxnLst/>
            <a:rect l="l" t="t" r="r" b="b"/>
            <a:pathLst>
              <a:path w="43190" h="73929">
                <a:moveTo>
                  <a:pt x="28788" y="73929"/>
                </a:moveTo>
                <a:lnTo>
                  <a:pt x="28788" y="72009"/>
                </a:lnTo>
                <a:lnTo>
                  <a:pt x="23042" y="72009"/>
                </a:lnTo>
                <a:lnTo>
                  <a:pt x="21107" y="71048"/>
                </a:lnTo>
                <a:lnTo>
                  <a:pt x="20162" y="70073"/>
                </a:lnTo>
                <a:lnTo>
                  <a:pt x="18227" y="69128"/>
                </a:lnTo>
                <a:lnTo>
                  <a:pt x="18227" y="29763"/>
                </a:lnTo>
                <a:lnTo>
                  <a:pt x="30723" y="29763"/>
                </a:lnTo>
                <a:lnTo>
                  <a:pt x="30723" y="25923"/>
                </a:lnTo>
                <a:lnTo>
                  <a:pt x="18227" y="25923"/>
                </a:lnTo>
                <a:lnTo>
                  <a:pt x="18227" y="10561"/>
                </a:lnTo>
                <a:lnTo>
                  <a:pt x="19202" y="8641"/>
                </a:lnTo>
                <a:lnTo>
                  <a:pt x="19202" y="6720"/>
                </a:lnTo>
                <a:lnTo>
                  <a:pt x="20162" y="5760"/>
                </a:lnTo>
                <a:lnTo>
                  <a:pt x="21107" y="4800"/>
                </a:lnTo>
                <a:lnTo>
                  <a:pt x="22067" y="3840"/>
                </a:lnTo>
                <a:lnTo>
                  <a:pt x="27843" y="3840"/>
                </a:lnTo>
                <a:lnTo>
                  <a:pt x="28788" y="4800"/>
                </a:lnTo>
                <a:lnTo>
                  <a:pt x="29748" y="4800"/>
                </a:lnTo>
                <a:lnTo>
                  <a:pt x="31668" y="6720"/>
                </a:lnTo>
                <a:lnTo>
                  <a:pt x="32628" y="8641"/>
                </a:lnTo>
                <a:lnTo>
                  <a:pt x="33588" y="10561"/>
                </a:lnTo>
                <a:lnTo>
                  <a:pt x="35509" y="11521"/>
                </a:lnTo>
                <a:lnTo>
                  <a:pt x="35509" y="12481"/>
                </a:lnTo>
                <a:lnTo>
                  <a:pt x="40309" y="12481"/>
                </a:lnTo>
                <a:lnTo>
                  <a:pt x="41285" y="11521"/>
                </a:lnTo>
                <a:lnTo>
                  <a:pt x="42230" y="10561"/>
                </a:lnTo>
                <a:lnTo>
                  <a:pt x="43190" y="9601"/>
                </a:lnTo>
                <a:lnTo>
                  <a:pt x="43190" y="6720"/>
                </a:lnTo>
                <a:lnTo>
                  <a:pt x="41285" y="4800"/>
                </a:lnTo>
                <a:lnTo>
                  <a:pt x="39349" y="2880"/>
                </a:lnTo>
                <a:lnTo>
                  <a:pt x="36469" y="960"/>
                </a:lnTo>
                <a:lnTo>
                  <a:pt x="33588" y="0"/>
                </a:lnTo>
                <a:lnTo>
                  <a:pt x="25907" y="0"/>
                </a:lnTo>
                <a:lnTo>
                  <a:pt x="22067" y="960"/>
                </a:lnTo>
                <a:lnTo>
                  <a:pt x="19202" y="2880"/>
                </a:lnTo>
                <a:lnTo>
                  <a:pt x="15361" y="4800"/>
                </a:lnTo>
                <a:lnTo>
                  <a:pt x="13441" y="7680"/>
                </a:lnTo>
                <a:lnTo>
                  <a:pt x="11521" y="10561"/>
                </a:lnTo>
                <a:lnTo>
                  <a:pt x="10561" y="14401"/>
                </a:lnTo>
                <a:lnTo>
                  <a:pt x="9601" y="18242"/>
                </a:lnTo>
                <a:lnTo>
                  <a:pt x="9601" y="25923"/>
                </a:lnTo>
                <a:lnTo>
                  <a:pt x="0" y="25923"/>
                </a:lnTo>
                <a:lnTo>
                  <a:pt x="0" y="29763"/>
                </a:lnTo>
                <a:lnTo>
                  <a:pt x="9601" y="29763"/>
                </a:lnTo>
                <a:lnTo>
                  <a:pt x="9601" y="67208"/>
                </a:lnTo>
                <a:lnTo>
                  <a:pt x="8641" y="68168"/>
                </a:lnTo>
                <a:lnTo>
                  <a:pt x="8641" y="70073"/>
                </a:lnTo>
                <a:lnTo>
                  <a:pt x="7680" y="70073"/>
                </a:lnTo>
                <a:lnTo>
                  <a:pt x="6720" y="71048"/>
                </a:lnTo>
                <a:lnTo>
                  <a:pt x="5760" y="72009"/>
                </a:lnTo>
                <a:lnTo>
                  <a:pt x="960" y="72009"/>
                </a:lnTo>
                <a:lnTo>
                  <a:pt x="960" y="73929"/>
                </a:lnTo>
                <a:lnTo>
                  <a:pt x="28788" y="739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7" name="object 687"/>
          <p:cNvSpPr/>
          <p:nvPr/>
        </p:nvSpPr>
        <p:spPr>
          <a:xfrm>
            <a:off x="2471196" y="6222583"/>
            <a:ext cx="35524" cy="48966"/>
          </a:xfrm>
          <a:custGeom>
            <a:avLst/>
            <a:gdLst/>
            <a:ahLst/>
            <a:cxnLst/>
            <a:rect l="l" t="t" r="r" b="b"/>
            <a:pathLst>
              <a:path w="35524" h="48966">
                <a:moveTo>
                  <a:pt x="24963" y="48966"/>
                </a:moveTo>
                <a:lnTo>
                  <a:pt x="24963" y="47045"/>
                </a:lnTo>
                <a:lnTo>
                  <a:pt x="21122" y="47045"/>
                </a:lnTo>
                <a:lnTo>
                  <a:pt x="20162" y="46085"/>
                </a:lnTo>
                <a:lnTo>
                  <a:pt x="19202" y="46085"/>
                </a:lnTo>
                <a:lnTo>
                  <a:pt x="18242" y="45110"/>
                </a:lnTo>
                <a:lnTo>
                  <a:pt x="17282" y="44165"/>
                </a:lnTo>
                <a:lnTo>
                  <a:pt x="17282" y="42245"/>
                </a:lnTo>
                <a:lnTo>
                  <a:pt x="16322" y="40325"/>
                </a:lnTo>
                <a:lnTo>
                  <a:pt x="16322" y="15361"/>
                </a:lnTo>
                <a:lnTo>
                  <a:pt x="18242" y="11521"/>
                </a:lnTo>
                <a:lnTo>
                  <a:pt x="20162" y="9601"/>
                </a:lnTo>
                <a:lnTo>
                  <a:pt x="21122" y="7680"/>
                </a:lnTo>
                <a:lnTo>
                  <a:pt x="22082" y="6720"/>
                </a:lnTo>
                <a:lnTo>
                  <a:pt x="24003" y="6720"/>
                </a:lnTo>
                <a:lnTo>
                  <a:pt x="24963" y="7680"/>
                </a:lnTo>
                <a:lnTo>
                  <a:pt x="26883" y="8641"/>
                </a:lnTo>
                <a:lnTo>
                  <a:pt x="28803" y="9601"/>
                </a:lnTo>
                <a:lnTo>
                  <a:pt x="29763" y="10561"/>
                </a:lnTo>
                <a:lnTo>
                  <a:pt x="32644" y="10561"/>
                </a:lnTo>
                <a:lnTo>
                  <a:pt x="33604" y="9601"/>
                </a:lnTo>
                <a:lnTo>
                  <a:pt x="34564" y="8641"/>
                </a:lnTo>
                <a:lnTo>
                  <a:pt x="35524" y="7680"/>
                </a:lnTo>
                <a:lnTo>
                  <a:pt x="35524" y="3840"/>
                </a:lnTo>
                <a:lnTo>
                  <a:pt x="34564" y="2880"/>
                </a:lnTo>
                <a:lnTo>
                  <a:pt x="33604" y="1920"/>
                </a:lnTo>
                <a:lnTo>
                  <a:pt x="32644" y="0"/>
                </a:lnTo>
                <a:lnTo>
                  <a:pt x="24963" y="0"/>
                </a:lnTo>
                <a:lnTo>
                  <a:pt x="20162" y="2880"/>
                </a:lnTo>
                <a:lnTo>
                  <a:pt x="16322" y="10561"/>
                </a:lnTo>
                <a:lnTo>
                  <a:pt x="16322" y="0"/>
                </a:lnTo>
                <a:lnTo>
                  <a:pt x="14401" y="0"/>
                </a:lnTo>
                <a:lnTo>
                  <a:pt x="0" y="5760"/>
                </a:lnTo>
                <a:lnTo>
                  <a:pt x="0" y="7680"/>
                </a:lnTo>
                <a:lnTo>
                  <a:pt x="1935" y="6720"/>
                </a:lnTo>
                <a:lnTo>
                  <a:pt x="5760" y="6720"/>
                </a:lnTo>
                <a:lnTo>
                  <a:pt x="5760" y="7680"/>
                </a:lnTo>
                <a:lnTo>
                  <a:pt x="6720" y="7680"/>
                </a:lnTo>
                <a:lnTo>
                  <a:pt x="7680" y="8641"/>
                </a:lnTo>
                <a:lnTo>
                  <a:pt x="7680" y="45110"/>
                </a:lnTo>
                <a:lnTo>
                  <a:pt x="6720" y="46085"/>
                </a:lnTo>
                <a:lnTo>
                  <a:pt x="5760" y="46085"/>
                </a:lnTo>
                <a:lnTo>
                  <a:pt x="4800" y="47045"/>
                </a:lnTo>
                <a:lnTo>
                  <a:pt x="0" y="47045"/>
                </a:lnTo>
                <a:lnTo>
                  <a:pt x="0" y="48966"/>
                </a:lnTo>
                <a:lnTo>
                  <a:pt x="24963" y="489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8" name="object 688"/>
          <p:cNvSpPr/>
          <p:nvPr/>
        </p:nvSpPr>
        <p:spPr>
          <a:xfrm>
            <a:off x="2510561" y="6245626"/>
            <a:ext cx="12481" cy="35524"/>
          </a:xfrm>
          <a:custGeom>
            <a:avLst/>
            <a:gdLst/>
            <a:ahLst/>
            <a:cxnLst/>
            <a:rect l="l" t="t" r="r" b="b"/>
            <a:pathLst>
              <a:path w="12481" h="35524">
                <a:moveTo>
                  <a:pt x="8641" y="12481"/>
                </a:moveTo>
                <a:lnTo>
                  <a:pt x="8641" y="10561"/>
                </a:lnTo>
                <a:lnTo>
                  <a:pt x="9601" y="8641"/>
                </a:lnTo>
                <a:lnTo>
                  <a:pt x="10561" y="6720"/>
                </a:lnTo>
                <a:lnTo>
                  <a:pt x="12481" y="0"/>
                </a:lnTo>
                <a:lnTo>
                  <a:pt x="8641" y="1920"/>
                </a:lnTo>
                <a:lnTo>
                  <a:pt x="8641" y="12481"/>
                </a:lnTo>
                <a:close/>
              </a:path>
              <a:path w="12481" h="35524">
                <a:moveTo>
                  <a:pt x="2880" y="-7680"/>
                </a:moveTo>
                <a:lnTo>
                  <a:pt x="3840" y="-6720"/>
                </a:lnTo>
                <a:lnTo>
                  <a:pt x="4800" y="-5760"/>
                </a:lnTo>
                <a:lnTo>
                  <a:pt x="7680" y="-5760"/>
                </a:lnTo>
                <a:lnTo>
                  <a:pt x="8641" y="-6720"/>
                </a:lnTo>
                <a:lnTo>
                  <a:pt x="9601" y="-7680"/>
                </a:lnTo>
                <a:lnTo>
                  <a:pt x="9601" y="-8641"/>
                </a:lnTo>
                <a:lnTo>
                  <a:pt x="10561" y="-9601"/>
                </a:lnTo>
                <a:lnTo>
                  <a:pt x="10561" y="-17282"/>
                </a:lnTo>
                <a:lnTo>
                  <a:pt x="12481" y="-18242"/>
                </a:lnTo>
                <a:lnTo>
                  <a:pt x="13441" y="-19202"/>
                </a:lnTo>
                <a:lnTo>
                  <a:pt x="15361" y="-20162"/>
                </a:lnTo>
                <a:lnTo>
                  <a:pt x="20162" y="-20162"/>
                </a:lnTo>
                <a:lnTo>
                  <a:pt x="23042" y="-19202"/>
                </a:lnTo>
                <a:lnTo>
                  <a:pt x="24002" y="-17282"/>
                </a:lnTo>
                <a:lnTo>
                  <a:pt x="25923" y="-15361"/>
                </a:lnTo>
                <a:lnTo>
                  <a:pt x="26883" y="-12481"/>
                </a:lnTo>
                <a:lnTo>
                  <a:pt x="26883" y="-5760"/>
                </a:lnTo>
                <a:lnTo>
                  <a:pt x="18242" y="-2880"/>
                </a:lnTo>
                <a:lnTo>
                  <a:pt x="12481" y="0"/>
                </a:lnTo>
                <a:lnTo>
                  <a:pt x="10561" y="6720"/>
                </a:lnTo>
                <a:lnTo>
                  <a:pt x="11521" y="4800"/>
                </a:lnTo>
                <a:lnTo>
                  <a:pt x="13441" y="3840"/>
                </a:lnTo>
                <a:lnTo>
                  <a:pt x="16322" y="1920"/>
                </a:lnTo>
                <a:lnTo>
                  <a:pt x="18242" y="960"/>
                </a:lnTo>
                <a:lnTo>
                  <a:pt x="21122" y="0"/>
                </a:lnTo>
                <a:lnTo>
                  <a:pt x="26883" y="-2880"/>
                </a:lnTo>
                <a:lnTo>
                  <a:pt x="26883" y="15361"/>
                </a:lnTo>
                <a:lnTo>
                  <a:pt x="22082" y="19202"/>
                </a:lnTo>
                <a:lnTo>
                  <a:pt x="18242" y="21122"/>
                </a:lnTo>
                <a:lnTo>
                  <a:pt x="14401" y="21122"/>
                </a:lnTo>
                <a:lnTo>
                  <a:pt x="12481" y="20162"/>
                </a:lnTo>
                <a:lnTo>
                  <a:pt x="10561" y="18227"/>
                </a:lnTo>
                <a:lnTo>
                  <a:pt x="9601" y="17282"/>
                </a:lnTo>
                <a:lnTo>
                  <a:pt x="8641" y="14386"/>
                </a:lnTo>
                <a:lnTo>
                  <a:pt x="8641" y="1920"/>
                </a:lnTo>
                <a:lnTo>
                  <a:pt x="4800" y="3840"/>
                </a:lnTo>
                <a:lnTo>
                  <a:pt x="2880" y="6720"/>
                </a:lnTo>
                <a:lnTo>
                  <a:pt x="960" y="8641"/>
                </a:lnTo>
                <a:lnTo>
                  <a:pt x="0" y="10561"/>
                </a:lnTo>
                <a:lnTo>
                  <a:pt x="0" y="18227"/>
                </a:lnTo>
                <a:lnTo>
                  <a:pt x="960" y="21122"/>
                </a:lnTo>
                <a:lnTo>
                  <a:pt x="2880" y="24003"/>
                </a:lnTo>
                <a:lnTo>
                  <a:pt x="4800" y="25923"/>
                </a:lnTo>
                <a:lnTo>
                  <a:pt x="7680" y="26883"/>
                </a:lnTo>
                <a:lnTo>
                  <a:pt x="15361" y="26883"/>
                </a:lnTo>
                <a:lnTo>
                  <a:pt x="17282" y="25923"/>
                </a:lnTo>
                <a:lnTo>
                  <a:pt x="18242" y="24947"/>
                </a:lnTo>
                <a:lnTo>
                  <a:pt x="21122" y="23042"/>
                </a:lnTo>
                <a:lnTo>
                  <a:pt x="26883" y="19202"/>
                </a:lnTo>
                <a:lnTo>
                  <a:pt x="26883" y="24003"/>
                </a:lnTo>
                <a:lnTo>
                  <a:pt x="27843" y="24947"/>
                </a:lnTo>
                <a:lnTo>
                  <a:pt x="28803" y="26883"/>
                </a:lnTo>
                <a:lnTo>
                  <a:pt x="35524" y="26883"/>
                </a:lnTo>
                <a:lnTo>
                  <a:pt x="39364" y="24947"/>
                </a:lnTo>
                <a:lnTo>
                  <a:pt x="43205" y="19202"/>
                </a:lnTo>
                <a:lnTo>
                  <a:pt x="43205" y="16322"/>
                </a:lnTo>
                <a:lnTo>
                  <a:pt x="41285" y="18227"/>
                </a:lnTo>
                <a:lnTo>
                  <a:pt x="39364" y="20162"/>
                </a:lnTo>
                <a:lnTo>
                  <a:pt x="36484" y="20162"/>
                </a:lnTo>
                <a:lnTo>
                  <a:pt x="35524" y="19202"/>
                </a:lnTo>
                <a:lnTo>
                  <a:pt x="35524" y="-11521"/>
                </a:lnTo>
                <a:lnTo>
                  <a:pt x="34564" y="-14401"/>
                </a:lnTo>
                <a:lnTo>
                  <a:pt x="34564" y="-16322"/>
                </a:lnTo>
                <a:lnTo>
                  <a:pt x="33604" y="-18242"/>
                </a:lnTo>
                <a:lnTo>
                  <a:pt x="31683" y="-20162"/>
                </a:lnTo>
                <a:lnTo>
                  <a:pt x="29763" y="-21122"/>
                </a:lnTo>
                <a:lnTo>
                  <a:pt x="26883" y="-23042"/>
                </a:lnTo>
                <a:lnTo>
                  <a:pt x="13441" y="-23042"/>
                </a:lnTo>
                <a:lnTo>
                  <a:pt x="9601" y="-22082"/>
                </a:lnTo>
                <a:lnTo>
                  <a:pt x="5760" y="-19202"/>
                </a:lnTo>
                <a:lnTo>
                  <a:pt x="2880" y="-17282"/>
                </a:lnTo>
                <a:lnTo>
                  <a:pt x="1920" y="-14401"/>
                </a:lnTo>
                <a:lnTo>
                  <a:pt x="1920" y="-8641"/>
                </a:lnTo>
                <a:lnTo>
                  <a:pt x="2880" y="-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9" name="object 689"/>
          <p:cNvSpPr/>
          <p:nvPr/>
        </p:nvSpPr>
        <p:spPr>
          <a:xfrm>
            <a:off x="2556647" y="6222583"/>
            <a:ext cx="82555" cy="48966"/>
          </a:xfrm>
          <a:custGeom>
            <a:avLst/>
            <a:gdLst/>
            <a:ahLst/>
            <a:cxnLst/>
            <a:rect l="l" t="t" r="r" b="b"/>
            <a:pathLst>
              <a:path w="82555" h="48966">
                <a:moveTo>
                  <a:pt x="14401" y="0"/>
                </a:moveTo>
                <a:lnTo>
                  <a:pt x="0" y="5760"/>
                </a:lnTo>
                <a:lnTo>
                  <a:pt x="944" y="7680"/>
                </a:lnTo>
                <a:lnTo>
                  <a:pt x="1905" y="6720"/>
                </a:lnTo>
                <a:lnTo>
                  <a:pt x="5745" y="6720"/>
                </a:lnTo>
                <a:lnTo>
                  <a:pt x="6720" y="7680"/>
                </a:lnTo>
                <a:lnTo>
                  <a:pt x="7680" y="8641"/>
                </a:lnTo>
                <a:lnTo>
                  <a:pt x="7680" y="44165"/>
                </a:lnTo>
                <a:lnTo>
                  <a:pt x="6720" y="45110"/>
                </a:lnTo>
                <a:lnTo>
                  <a:pt x="5745" y="46085"/>
                </a:lnTo>
                <a:lnTo>
                  <a:pt x="5745" y="47045"/>
                </a:lnTo>
                <a:lnTo>
                  <a:pt x="944" y="47045"/>
                </a:lnTo>
                <a:lnTo>
                  <a:pt x="944" y="48966"/>
                </a:lnTo>
                <a:lnTo>
                  <a:pt x="23987" y="48966"/>
                </a:lnTo>
                <a:lnTo>
                  <a:pt x="23987" y="47045"/>
                </a:lnTo>
                <a:lnTo>
                  <a:pt x="19187" y="47045"/>
                </a:lnTo>
                <a:lnTo>
                  <a:pt x="18227" y="46085"/>
                </a:lnTo>
                <a:lnTo>
                  <a:pt x="17266" y="45110"/>
                </a:lnTo>
                <a:lnTo>
                  <a:pt x="17266" y="43205"/>
                </a:lnTo>
                <a:lnTo>
                  <a:pt x="16306" y="41269"/>
                </a:lnTo>
                <a:lnTo>
                  <a:pt x="16306" y="12481"/>
                </a:lnTo>
                <a:lnTo>
                  <a:pt x="18227" y="10561"/>
                </a:lnTo>
                <a:lnTo>
                  <a:pt x="20147" y="8641"/>
                </a:lnTo>
                <a:lnTo>
                  <a:pt x="23027" y="7680"/>
                </a:lnTo>
                <a:lnTo>
                  <a:pt x="24947" y="6720"/>
                </a:lnTo>
                <a:lnTo>
                  <a:pt x="26868" y="5760"/>
                </a:lnTo>
                <a:lnTo>
                  <a:pt x="31668" y="5760"/>
                </a:lnTo>
                <a:lnTo>
                  <a:pt x="33588" y="6720"/>
                </a:lnTo>
                <a:lnTo>
                  <a:pt x="35509" y="9601"/>
                </a:lnTo>
                <a:lnTo>
                  <a:pt x="36469" y="10561"/>
                </a:lnTo>
                <a:lnTo>
                  <a:pt x="37429" y="13441"/>
                </a:lnTo>
                <a:lnTo>
                  <a:pt x="37429" y="43205"/>
                </a:lnTo>
                <a:lnTo>
                  <a:pt x="36469" y="43205"/>
                </a:lnTo>
                <a:lnTo>
                  <a:pt x="36469" y="45110"/>
                </a:lnTo>
                <a:lnTo>
                  <a:pt x="35509" y="46085"/>
                </a:lnTo>
                <a:lnTo>
                  <a:pt x="34549" y="46085"/>
                </a:lnTo>
                <a:lnTo>
                  <a:pt x="33588" y="47045"/>
                </a:lnTo>
                <a:lnTo>
                  <a:pt x="29748" y="47045"/>
                </a:lnTo>
                <a:lnTo>
                  <a:pt x="29748" y="48966"/>
                </a:lnTo>
                <a:lnTo>
                  <a:pt x="53751" y="48966"/>
                </a:lnTo>
                <a:lnTo>
                  <a:pt x="53751" y="47045"/>
                </a:lnTo>
                <a:lnTo>
                  <a:pt x="49911" y="47045"/>
                </a:lnTo>
                <a:lnTo>
                  <a:pt x="47990" y="46085"/>
                </a:lnTo>
                <a:lnTo>
                  <a:pt x="47030" y="46085"/>
                </a:lnTo>
                <a:lnTo>
                  <a:pt x="47030" y="45110"/>
                </a:lnTo>
                <a:lnTo>
                  <a:pt x="46070" y="44165"/>
                </a:lnTo>
                <a:lnTo>
                  <a:pt x="46070" y="12481"/>
                </a:lnTo>
                <a:lnTo>
                  <a:pt x="48950" y="9601"/>
                </a:lnTo>
                <a:lnTo>
                  <a:pt x="50871" y="8641"/>
                </a:lnTo>
                <a:lnTo>
                  <a:pt x="52791" y="7680"/>
                </a:lnTo>
                <a:lnTo>
                  <a:pt x="54711" y="6720"/>
                </a:lnTo>
                <a:lnTo>
                  <a:pt x="56631" y="5760"/>
                </a:lnTo>
                <a:lnTo>
                  <a:pt x="61432" y="5760"/>
                </a:lnTo>
                <a:lnTo>
                  <a:pt x="63352" y="6720"/>
                </a:lnTo>
                <a:lnTo>
                  <a:pt x="64312" y="9601"/>
                </a:lnTo>
                <a:lnTo>
                  <a:pt x="65272" y="10561"/>
                </a:lnTo>
                <a:lnTo>
                  <a:pt x="66233" y="13441"/>
                </a:lnTo>
                <a:lnTo>
                  <a:pt x="66233" y="43205"/>
                </a:lnTo>
                <a:lnTo>
                  <a:pt x="65272" y="45110"/>
                </a:lnTo>
                <a:lnTo>
                  <a:pt x="64312" y="46085"/>
                </a:lnTo>
                <a:lnTo>
                  <a:pt x="63352" y="47045"/>
                </a:lnTo>
                <a:lnTo>
                  <a:pt x="58552" y="47045"/>
                </a:lnTo>
                <a:lnTo>
                  <a:pt x="58552" y="48966"/>
                </a:lnTo>
                <a:lnTo>
                  <a:pt x="82555" y="48966"/>
                </a:lnTo>
                <a:lnTo>
                  <a:pt x="82555" y="47045"/>
                </a:lnTo>
                <a:lnTo>
                  <a:pt x="78714" y="47045"/>
                </a:lnTo>
                <a:lnTo>
                  <a:pt x="77754" y="46085"/>
                </a:lnTo>
                <a:lnTo>
                  <a:pt x="76794" y="46085"/>
                </a:lnTo>
                <a:lnTo>
                  <a:pt x="75834" y="45110"/>
                </a:lnTo>
                <a:lnTo>
                  <a:pt x="75834" y="44165"/>
                </a:lnTo>
                <a:lnTo>
                  <a:pt x="74874" y="43205"/>
                </a:lnTo>
                <a:lnTo>
                  <a:pt x="74874" y="10561"/>
                </a:lnTo>
                <a:lnTo>
                  <a:pt x="73914" y="7680"/>
                </a:lnTo>
                <a:lnTo>
                  <a:pt x="72953" y="4800"/>
                </a:lnTo>
                <a:lnTo>
                  <a:pt x="71033" y="2880"/>
                </a:lnTo>
                <a:lnTo>
                  <a:pt x="69113" y="1920"/>
                </a:lnTo>
                <a:lnTo>
                  <a:pt x="67193" y="0"/>
                </a:lnTo>
                <a:lnTo>
                  <a:pt x="56631" y="0"/>
                </a:lnTo>
                <a:lnTo>
                  <a:pt x="54711" y="1920"/>
                </a:lnTo>
                <a:lnTo>
                  <a:pt x="51831" y="2880"/>
                </a:lnTo>
                <a:lnTo>
                  <a:pt x="48950" y="5760"/>
                </a:lnTo>
                <a:lnTo>
                  <a:pt x="45110" y="9601"/>
                </a:lnTo>
                <a:lnTo>
                  <a:pt x="45110" y="6720"/>
                </a:lnTo>
                <a:lnTo>
                  <a:pt x="43190" y="3840"/>
                </a:lnTo>
                <a:lnTo>
                  <a:pt x="41269" y="1920"/>
                </a:lnTo>
                <a:lnTo>
                  <a:pt x="39349" y="960"/>
                </a:lnTo>
                <a:lnTo>
                  <a:pt x="36469" y="0"/>
                </a:lnTo>
                <a:lnTo>
                  <a:pt x="29748" y="0"/>
                </a:lnTo>
                <a:lnTo>
                  <a:pt x="27828" y="960"/>
                </a:lnTo>
                <a:lnTo>
                  <a:pt x="25908" y="1920"/>
                </a:lnTo>
                <a:lnTo>
                  <a:pt x="23987" y="2880"/>
                </a:lnTo>
                <a:lnTo>
                  <a:pt x="23027" y="3840"/>
                </a:lnTo>
                <a:lnTo>
                  <a:pt x="22067" y="4800"/>
                </a:lnTo>
                <a:lnTo>
                  <a:pt x="20147" y="6720"/>
                </a:lnTo>
                <a:lnTo>
                  <a:pt x="16306" y="9601"/>
                </a:lnTo>
                <a:lnTo>
                  <a:pt x="16306" y="0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0" name="object 690"/>
          <p:cNvSpPr/>
          <p:nvPr/>
        </p:nvSpPr>
        <p:spPr>
          <a:xfrm>
            <a:off x="2650723" y="6222583"/>
            <a:ext cx="34549" cy="19202"/>
          </a:xfrm>
          <a:custGeom>
            <a:avLst/>
            <a:gdLst/>
            <a:ahLst/>
            <a:cxnLst/>
            <a:rect l="l" t="t" r="r" b="b"/>
            <a:pathLst>
              <a:path w="34549" h="19202">
                <a:moveTo>
                  <a:pt x="5745" y="6720"/>
                </a:moveTo>
                <a:lnTo>
                  <a:pt x="7680" y="4800"/>
                </a:lnTo>
                <a:lnTo>
                  <a:pt x="10561" y="3840"/>
                </a:lnTo>
                <a:lnTo>
                  <a:pt x="17266" y="3840"/>
                </a:lnTo>
                <a:lnTo>
                  <a:pt x="19187" y="4800"/>
                </a:lnTo>
                <a:lnTo>
                  <a:pt x="20147" y="6720"/>
                </a:lnTo>
                <a:lnTo>
                  <a:pt x="22067" y="7680"/>
                </a:lnTo>
                <a:lnTo>
                  <a:pt x="23027" y="9601"/>
                </a:lnTo>
                <a:lnTo>
                  <a:pt x="23027" y="10561"/>
                </a:lnTo>
                <a:lnTo>
                  <a:pt x="23987" y="13441"/>
                </a:lnTo>
                <a:lnTo>
                  <a:pt x="23987" y="16322"/>
                </a:lnTo>
                <a:lnTo>
                  <a:pt x="1905" y="16322"/>
                </a:lnTo>
                <a:lnTo>
                  <a:pt x="1905" y="12481"/>
                </a:lnTo>
                <a:lnTo>
                  <a:pt x="1905" y="19202"/>
                </a:lnTo>
                <a:lnTo>
                  <a:pt x="34549" y="19202"/>
                </a:lnTo>
                <a:lnTo>
                  <a:pt x="34549" y="13441"/>
                </a:lnTo>
                <a:lnTo>
                  <a:pt x="32628" y="8641"/>
                </a:lnTo>
                <a:lnTo>
                  <a:pt x="29748" y="4800"/>
                </a:lnTo>
                <a:lnTo>
                  <a:pt x="25908" y="1920"/>
                </a:lnTo>
                <a:lnTo>
                  <a:pt x="22067" y="0"/>
                </a:lnTo>
                <a:lnTo>
                  <a:pt x="9585" y="0"/>
                </a:lnTo>
                <a:lnTo>
                  <a:pt x="4785" y="1920"/>
                </a:lnTo>
                <a:lnTo>
                  <a:pt x="0" y="6720"/>
                </a:lnTo>
                <a:lnTo>
                  <a:pt x="2880" y="8641"/>
                </a:lnTo>
                <a:lnTo>
                  <a:pt x="5745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1" name="object 691"/>
          <p:cNvSpPr/>
          <p:nvPr/>
        </p:nvSpPr>
        <p:spPr>
          <a:xfrm>
            <a:off x="2644962" y="6229304"/>
            <a:ext cx="40309" cy="44165"/>
          </a:xfrm>
          <a:custGeom>
            <a:avLst/>
            <a:gdLst/>
            <a:ahLst/>
            <a:cxnLst/>
            <a:rect l="l" t="t" r="r" b="b"/>
            <a:pathLst>
              <a:path w="40309" h="44165">
                <a:moveTo>
                  <a:pt x="8641" y="1920"/>
                </a:moveTo>
                <a:lnTo>
                  <a:pt x="5760" y="0"/>
                </a:lnTo>
                <a:lnTo>
                  <a:pt x="1920" y="4800"/>
                </a:lnTo>
                <a:lnTo>
                  <a:pt x="0" y="10561"/>
                </a:lnTo>
                <a:lnTo>
                  <a:pt x="0" y="26883"/>
                </a:lnTo>
                <a:lnTo>
                  <a:pt x="1920" y="32644"/>
                </a:lnTo>
                <a:lnTo>
                  <a:pt x="5760" y="37444"/>
                </a:lnTo>
                <a:lnTo>
                  <a:pt x="10546" y="41269"/>
                </a:lnTo>
                <a:lnTo>
                  <a:pt x="15346" y="44165"/>
                </a:lnTo>
                <a:lnTo>
                  <a:pt x="25908" y="44165"/>
                </a:lnTo>
                <a:lnTo>
                  <a:pt x="30723" y="42245"/>
                </a:lnTo>
                <a:lnTo>
                  <a:pt x="34549" y="38389"/>
                </a:lnTo>
                <a:lnTo>
                  <a:pt x="37429" y="34549"/>
                </a:lnTo>
                <a:lnTo>
                  <a:pt x="39349" y="29763"/>
                </a:lnTo>
                <a:lnTo>
                  <a:pt x="40309" y="24963"/>
                </a:lnTo>
                <a:lnTo>
                  <a:pt x="39349" y="24002"/>
                </a:lnTo>
                <a:lnTo>
                  <a:pt x="37429" y="27843"/>
                </a:lnTo>
                <a:lnTo>
                  <a:pt x="35509" y="30708"/>
                </a:lnTo>
                <a:lnTo>
                  <a:pt x="32628" y="32644"/>
                </a:lnTo>
                <a:lnTo>
                  <a:pt x="30723" y="34549"/>
                </a:lnTo>
                <a:lnTo>
                  <a:pt x="27828" y="35524"/>
                </a:lnTo>
                <a:lnTo>
                  <a:pt x="20162" y="35524"/>
                </a:lnTo>
                <a:lnTo>
                  <a:pt x="16322" y="33604"/>
                </a:lnTo>
                <a:lnTo>
                  <a:pt x="12481" y="29763"/>
                </a:lnTo>
                <a:lnTo>
                  <a:pt x="8641" y="24963"/>
                </a:lnTo>
                <a:lnTo>
                  <a:pt x="7665" y="19202"/>
                </a:lnTo>
                <a:lnTo>
                  <a:pt x="7665" y="5760"/>
                </a:lnTo>
                <a:lnTo>
                  <a:pt x="8641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2" name="object 692"/>
          <p:cNvSpPr/>
          <p:nvPr/>
        </p:nvSpPr>
        <p:spPr>
          <a:xfrm>
            <a:off x="2691033" y="6223543"/>
            <a:ext cx="75849" cy="49926"/>
          </a:xfrm>
          <a:custGeom>
            <a:avLst/>
            <a:gdLst/>
            <a:ahLst/>
            <a:cxnLst/>
            <a:rect l="l" t="t" r="r" b="b"/>
            <a:pathLst>
              <a:path w="75849" h="49926">
                <a:moveTo>
                  <a:pt x="26883" y="37444"/>
                </a:moveTo>
                <a:lnTo>
                  <a:pt x="16322" y="9601"/>
                </a:lnTo>
                <a:lnTo>
                  <a:pt x="15361" y="7680"/>
                </a:lnTo>
                <a:lnTo>
                  <a:pt x="15361" y="3840"/>
                </a:lnTo>
                <a:lnTo>
                  <a:pt x="16322" y="2880"/>
                </a:lnTo>
                <a:lnTo>
                  <a:pt x="17282" y="2880"/>
                </a:lnTo>
                <a:lnTo>
                  <a:pt x="18242" y="1920"/>
                </a:lnTo>
                <a:lnTo>
                  <a:pt x="20162" y="1920"/>
                </a:lnTo>
                <a:lnTo>
                  <a:pt x="20162" y="0"/>
                </a:lnTo>
                <a:lnTo>
                  <a:pt x="0" y="0"/>
                </a:lnTo>
                <a:lnTo>
                  <a:pt x="0" y="1920"/>
                </a:lnTo>
                <a:lnTo>
                  <a:pt x="1920" y="2880"/>
                </a:lnTo>
                <a:lnTo>
                  <a:pt x="3840" y="2880"/>
                </a:lnTo>
                <a:lnTo>
                  <a:pt x="4800" y="3840"/>
                </a:lnTo>
                <a:lnTo>
                  <a:pt x="5760" y="4800"/>
                </a:lnTo>
                <a:lnTo>
                  <a:pt x="6720" y="6720"/>
                </a:lnTo>
                <a:lnTo>
                  <a:pt x="7680" y="9601"/>
                </a:lnTo>
                <a:lnTo>
                  <a:pt x="23042" y="49926"/>
                </a:lnTo>
                <a:lnTo>
                  <a:pt x="24963" y="49926"/>
                </a:lnTo>
                <a:lnTo>
                  <a:pt x="38404" y="19202"/>
                </a:lnTo>
                <a:lnTo>
                  <a:pt x="50886" y="49926"/>
                </a:lnTo>
                <a:lnTo>
                  <a:pt x="52806" y="49926"/>
                </a:lnTo>
                <a:lnTo>
                  <a:pt x="69128" y="8641"/>
                </a:lnTo>
                <a:lnTo>
                  <a:pt x="70073" y="4800"/>
                </a:lnTo>
                <a:lnTo>
                  <a:pt x="72953" y="2880"/>
                </a:lnTo>
                <a:lnTo>
                  <a:pt x="75849" y="1920"/>
                </a:lnTo>
                <a:lnTo>
                  <a:pt x="75849" y="0"/>
                </a:lnTo>
                <a:lnTo>
                  <a:pt x="60487" y="0"/>
                </a:lnTo>
                <a:lnTo>
                  <a:pt x="60487" y="1920"/>
                </a:lnTo>
                <a:lnTo>
                  <a:pt x="62392" y="1920"/>
                </a:lnTo>
                <a:lnTo>
                  <a:pt x="64328" y="2880"/>
                </a:lnTo>
                <a:lnTo>
                  <a:pt x="65288" y="3840"/>
                </a:lnTo>
                <a:lnTo>
                  <a:pt x="65288" y="7680"/>
                </a:lnTo>
                <a:lnTo>
                  <a:pt x="64328" y="9601"/>
                </a:lnTo>
                <a:lnTo>
                  <a:pt x="54726" y="35524"/>
                </a:lnTo>
                <a:lnTo>
                  <a:pt x="43205" y="8641"/>
                </a:lnTo>
                <a:lnTo>
                  <a:pt x="43205" y="3840"/>
                </a:lnTo>
                <a:lnTo>
                  <a:pt x="44165" y="3840"/>
                </a:lnTo>
                <a:lnTo>
                  <a:pt x="45125" y="2880"/>
                </a:lnTo>
                <a:lnTo>
                  <a:pt x="47045" y="1920"/>
                </a:lnTo>
                <a:lnTo>
                  <a:pt x="48966" y="1920"/>
                </a:lnTo>
                <a:lnTo>
                  <a:pt x="48966" y="0"/>
                </a:lnTo>
                <a:lnTo>
                  <a:pt x="26883" y="0"/>
                </a:lnTo>
                <a:lnTo>
                  <a:pt x="26883" y="1920"/>
                </a:lnTo>
                <a:lnTo>
                  <a:pt x="28803" y="1920"/>
                </a:lnTo>
                <a:lnTo>
                  <a:pt x="29763" y="2880"/>
                </a:lnTo>
                <a:lnTo>
                  <a:pt x="30723" y="2880"/>
                </a:lnTo>
                <a:lnTo>
                  <a:pt x="32644" y="3840"/>
                </a:lnTo>
                <a:lnTo>
                  <a:pt x="33604" y="5760"/>
                </a:lnTo>
                <a:lnTo>
                  <a:pt x="34564" y="7680"/>
                </a:lnTo>
                <a:lnTo>
                  <a:pt x="36484" y="14401"/>
                </a:lnTo>
                <a:lnTo>
                  <a:pt x="26883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3" name="object 693"/>
          <p:cNvSpPr/>
          <p:nvPr/>
        </p:nvSpPr>
        <p:spPr>
          <a:xfrm>
            <a:off x="2781269" y="6257147"/>
            <a:ext cx="24002" cy="16322"/>
          </a:xfrm>
          <a:custGeom>
            <a:avLst/>
            <a:gdLst/>
            <a:ahLst/>
            <a:cxnLst/>
            <a:rect l="l" t="t" r="r" b="b"/>
            <a:pathLst>
              <a:path w="24002" h="16322">
                <a:moveTo>
                  <a:pt x="24002" y="5760"/>
                </a:moveTo>
                <a:lnTo>
                  <a:pt x="22082" y="8641"/>
                </a:lnTo>
                <a:lnTo>
                  <a:pt x="20162" y="10546"/>
                </a:lnTo>
                <a:lnTo>
                  <a:pt x="17282" y="12481"/>
                </a:lnTo>
                <a:lnTo>
                  <a:pt x="8641" y="12481"/>
                </a:lnTo>
                <a:lnTo>
                  <a:pt x="5760" y="9601"/>
                </a:lnTo>
                <a:lnTo>
                  <a:pt x="2880" y="4800"/>
                </a:lnTo>
                <a:lnTo>
                  <a:pt x="0" y="0"/>
                </a:lnTo>
                <a:lnTo>
                  <a:pt x="3840" y="16322"/>
                </a:lnTo>
                <a:lnTo>
                  <a:pt x="15361" y="16322"/>
                </a:lnTo>
                <a:lnTo>
                  <a:pt x="20162" y="15361"/>
                </a:lnTo>
                <a:lnTo>
                  <a:pt x="23042" y="12481"/>
                </a:lnTo>
                <a:lnTo>
                  <a:pt x="24002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4" name="object 694"/>
          <p:cNvSpPr/>
          <p:nvPr/>
        </p:nvSpPr>
        <p:spPr>
          <a:xfrm>
            <a:off x="2769748" y="6222583"/>
            <a:ext cx="47045" cy="50886"/>
          </a:xfrm>
          <a:custGeom>
            <a:avLst/>
            <a:gdLst/>
            <a:ahLst/>
            <a:cxnLst/>
            <a:rect l="l" t="t" r="r" b="b"/>
            <a:pathLst>
              <a:path w="47045" h="50886">
                <a:moveTo>
                  <a:pt x="960" y="17282"/>
                </a:moveTo>
                <a:lnTo>
                  <a:pt x="0" y="21122"/>
                </a:lnTo>
                <a:lnTo>
                  <a:pt x="0" y="31683"/>
                </a:lnTo>
                <a:lnTo>
                  <a:pt x="1920" y="37429"/>
                </a:lnTo>
                <a:lnTo>
                  <a:pt x="5760" y="42245"/>
                </a:lnTo>
                <a:lnTo>
                  <a:pt x="9601" y="47990"/>
                </a:lnTo>
                <a:lnTo>
                  <a:pt x="15361" y="50886"/>
                </a:lnTo>
                <a:lnTo>
                  <a:pt x="11521" y="34564"/>
                </a:lnTo>
                <a:lnTo>
                  <a:pt x="9601" y="27843"/>
                </a:lnTo>
                <a:lnTo>
                  <a:pt x="9601" y="17282"/>
                </a:lnTo>
                <a:lnTo>
                  <a:pt x="10561" y="13441"/>
                </a:lnTo>
                <a:lnTo>
                  <a:pt x="11521" y="10561"/>
                </a:lnTo>
                <a:lnTo>
                  <a:pt x="12481" y="7680"/>
                </a:lnTo>
                <a:lnTo>
                  <a:pt x="14401" y="5760"/>
                </a:lnTo>
                <a:lnTo>
                  <a:pt x="16322" y="4800"/>
                </a:lnTo>
                <a:lnTo>
                  <a:pt x="18242" y="3840"/>
                </a:lnTo>
                <a:lnTo>
                  <a:pt x="20162" y="2880"/>
                </a:lnTo>
                <a:lnTo>
                  <a:pt x="25923" y="2880"/>
                </a:lnTo>
                <a:lnTo>
                  <a:pt x="28803" y="4800"/>
                </a:lnTo>
                <a:lnTo>
                  <a:pt x="31683" y="8641"/>
                </a:lnTo>
                <a:lnTo>
                  <a:pt x="34564" y="13441"/>
                </a:lnTo>
                <a:lnTo>
                  <a:pt x="36484" y="20162"/>
                </a:lnTo>
                <a:lnTo>
                  <a:pt x="36484" y="35524"/>
                </a:lnTo>
                <a:lnTo>
                  <a:pt x="35524" y="40325"/>
                </a:lnTo>
                <a:lnTo>
                  <a:pt x="34564" y="47045"/>
                </a:lnTo>
                <a:lnTo>
                  <a:pt x="38404" y="45110"/>
                </a:lnTo>
                <a:lnTo>
                  <a:pt x="41285" y="42245"/>
                </a:lnTo>
                <a:lnTo>
                  <a:pt x="43205" y="37429"/>
                </a:lnTo>
                <a:lnTo>
                  <a:pt x="46085" y="32644"/>
                </a:lnTo>
                <a:lnTo>
                  <a:pt x="47045" y="28803"/>
                </a:lnTo>
                <a:lnTo>
                  <a:pt x="47045" y="18242"/>
                </a:lnTo>
                <a:lnTo>
                  <a:pt x="45125" y="12481"/>
                </a:lnTo>
                <a:lnTo>
                  <a:pt x="41285" y="7680"/>
                </a:lnTo>
                <a:lnTo>
                  <a:pt x="36484" y="2880"/>
                </a:lnTo>
                <a:lnTo>
                  <a:pt x="30723" y="0"/>
                </a:lnTo>
                <a:lnTo>
                  <a:pt x="19202" y="0"/>
                </a:lnTo>
                <a:lnTo>
                  <a:pt x="15361" y="960"/>
                </a:lnTo>
                <a:lnTo>
                  <a:pt x="12481" y="2880"/>
                </a:lnTo>
                <a:lnTo>
                  <a:pt x="8641" y="4800"/>
                </a:lnTo>
                <a:lnTo>
                  <a:pt x="5760" y="8641"/>
                </a:lnTo>
                <a:lnTo>
                  <a:pt x="3840" y="12481"/>
                </a:lnTo>
                <a:lnTo>
                  <a:pt x="960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5" name="object 695"/>
          <p:cNvSpPr/>
          <p:nvPr/>
        </p:nvSpPr>
        <p:spPr>
          <a:xfrm>
            <a:off x="2820634" y="6222583"/>
            <a:ext cx="35509" cy="48966"/>
          </a:xfrm>
          <a:custGeom>
            <a:avLst/>
            <a:gdLst/>
            <a:ahLst/>
            <a:cxnLst/>
            <a:rect l="l" t="t" r="r" b="b"/>
            <a:pathLst>
              <a:path w="35509" h="48966">
                <a:moveTo>
                  <a:pt x="1920" y="6720"/>
                </a:moveTo>
                <a:lnTo>
                  <a:pt x="5760" y="6720"/>
                </a:lnTo>
                <a:lnTo>
                  <a:pt x="6720" y="7680"/>
                </a:lnTo>
                <a:lnTo>
                  <a:pt x="7680" y="7680"/>
                </a:lnTo>
                <a:lnTo>
                  <a:pt x="7680" y="10561"/>
                </a:lnTo>
                <a:lnTo>
                  <a:pt x="8641" y="14401"/>
                </a:lnTo>
                <a:lnTo>
                  <a:pt x="8641" y="41269"/>
                </a:lnTo>
                <a:lnTo>
                  <a:pt x="7680" y="43205"/>
                </a:lnTo>
                <a:lnTo>
                  <a:pt x="7680" y="45110"/>
                </a:lnTo>
                <a:lnTo>
                  <a:pt x="6720" y="46085"/>
                </a:lnTo>
                <a:lnTo>
                  <a:pt x="5760" y="46085"/>
                </a:lnTo>
                <a:lnTo>
                  <a:pt x="4800" y="47045"/>
                </a:lnTo>
                <a:lnTo>
                  <a:pt x="960" y="47045"/>
                </a:lnTo>
                <a:lnTo>
                  <a:pt x="960" y="48966"/>
                </a:lnTo>
                <a:lnTo>
                  <a:pt x="24963" y="48966"/>
                </a:lnTo>
                <a:lnTo>
                  <a:pt x="24963" y="47045"/>
                </a:lnTo>
                <a:lnTo>
                  <a:pt x="21122" y="47045"/>
                </a:lnTo>
                <a:lnTo>
                  <a:pt x="20162" y="46085"/>
                </a:lnTo>
                <a:lnTo>
                  <a:pt x="19202" y="46085"/>
                </a:lnTo>
                <a:lnTo>
                  <a:pt x="18242" y="45110"/>
                </a:lnTo>
                <a:lnTo>
                  <a:pt x="18242" y="44165"/>
                </a:lnTo>
                <a:lnTo>
                  <a:pt x="17282" y="42245"/>
                </a:lnTo>
                <a:lnTo>
                  <a:pt x="17282" y="15361"/>
                </a:lnTo>
                <a:lnTo>
                  <a:pt x="18242" y="11521"/>
                </a:lnTo>
                <a:lnTo>
                  <a:pt x="20162" y="9601"/>
                </a:lnTo>
                <a:lnTo>
                  <a:pt x="22082" y="7680"/>
                </a:lnTo>
                <a:lnTo>
                  <a:pt x="22082" y="6720"/>
                </a:lnTo>
                <a:lnTo>
                  <a:pt x="24963" y="6720"/>
                </a:lnTo>
                <a:lnTo>
                  <a:pt x="25923" y="7680"/>
                </a:lnTo>
                <a:lnTo>
                  <a:pt x="26883" y="8641"/>
                </a:lnTo>
                <a:lnTo>
                  <a:pt x="28803" y="9601"/>
                </a:lnTo>
                <a:lnTo>
                  <a:pt x="29763" y="10561"/>
                </a:lnTo>
                <a:lnTo>
                  <a:pt x="32644" y="10561"/>
                </a:lnTo>
                <a:lnTo>
                  <a:pt x="33604" y="9601"/>
                </a:lnTo>
                <a:lnTo>
                  <a:pt x="34549" y="8641"/>
                </a:lnTo>
                <a:lnTo>
                  <a:pt x="35509" y="7680"/>
                </a:lnTo>
                <a:lnTo>
                  <a:pt x="35509" y="2880"/>
                </a:lnTo>
                <a:lnTo>
                  <a:pt x="33604" y="1920"/>
                </a:lnTo>
                <a:lnTo>
                  <a:pt x="32644" y="0"/>
                </a:lnTo>
                <a:lnTo>
                  <a:pt x="24963" y="0"/>
                </a:lnTo>
                <a:lnTo>
                  <a:pt x="21122" y="2880"/>
                </a:lnTo>
                <a:lnTo>
                  <a:pt x="17282" y="10561"/>
                </a:lnTo>
                <a:lnTo>
                  <a:pt x="17282" y="0"/>
                </a:lnTo>
                <a:lnTo>
                  <a:pt x="14401" y="0"/>
                </a:lnTo>
                <a:lnTo>
                  <a:pt x="0" y="5760"/>
                </a:lnTo>
                <a:lnTo>
                  <a:pt x="960" y="7680"/>
                </a:lnTo>
                <a:lnTo>
                  <a:pt x="192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6" name="object 696"/>
          <p:cNvSpPr/>
          <p:nvPr/>
        </p:nvSpPr>
        <p:spPr>
          <a:xfrm>
            <a:off x="2857118" y="6197620"/>
            <a:ext cx="53751" cy="73929"/>
          </a:xfrm>
          <a:custGeom>
            <a:avLst/>
            <a:gdLst/>
            <a:ahLst/>
            <a:cxnLst/>
            <a:rect l="l" t="t" r="r" b="b"/>
            <a:pathLst>
              <a:path w="53751" h="73929">
                <a:moveTo>
                  <a:pt x="17266" y="68168"/>
                </a:moveTo>
                <a:lnTo>
                  <a:pt x="16306" y="66233"/>
                </a:lnTo>
                <a:lnTo>
                  <a:pt x="16306" y="0"/>
                </a:lnTo>
                <a:lnTo>
                  <a:pt x="14386" y="0"/>
                </a:lnTo>
                <a:lnTo>
                  <a:pt x="0" y="5760"/>
                </a:lnTo>
                <a:lnTo>
                  <a:pt x="960" y="7680"/>
                </a:lnTo>
                <a:lnTo>
                  <a:pt x="1905" y="6720"/>
                </a:lnTo>
                <a:lnTo>
                  <a:pt x="6705" y="6720"/>
                </a:lnTo>
                <a:lnTo>
                  <a:pt x="6705" y="7680"/>
                </a:lnTo>
                <a:lnTo>
                  <a:pt x="7680" y="8641"/>
                </a:lnTo>
                <a:lnTo>
                  <a:pt x="7680" y="68168"/>
                </a:lnTo>
                <a:lnTo>
                  <a:pt x="6705" y="70073"/>
                </a:lnTo>
                <a:lnTo>
                  <a:pt x="5745" y="71048"/>
                </a:lnTo>
                <a:lnTo>
                  <a:pt x="3840" y="72009"/>
                </a:lnTo>
                <a:lnTo>
                  <a:pt x="0" y="72009"/>
                </a:lnTo>
                <a:lnTo>
                  <a:pt x="0" y="73929"/>
                </a:lnTo>
                <a:lnTo>
                  <a:pt x="23987" y="73929"/>
                </a:lnTo>
                <a:lnTo>
                  <a:pt x="23987" y="72009"/>
                </a:lnTo>
                <a:lnTo>
                  <a:pt x="19187" y="72009"/>
                </a:lnTo>
                <a:lnTo>
                  <a:pt x="18227" y="71048"/>
                </a:lnTo>
                <a:lnTo>
                  <a:pt x="17266" y="70073"/>
                </a:lnTo>
                <a:lnTo>
                  <a:pt x="17266" y="68168"/>
                </a:lnTo>
                <a:close/>
              </a:path>
              <a:path w="53751" h="73929">
                <a:moveTo>
                  <a:pt x="42230" y="29763"/>
                </a:moveTo>
                <a:lnTo>
                  <a:pt x="44150" y="28803"/>
                </a:lnTo>
                <a:lnTo>
                  <a:pt x="46070" y="27843"/>
                </a:lnTo>
                <a:lnTo>
                  <a:pt x="50871" y="27843"/>
                </a:lnTo>
                <a:lnTo>
                  <a:pt x="50871" y="25923"/>
                </a:lnTo>
                <a:lnTo>
                  <a:pt x="29748" y="25923"/>
                </a:lnTo>
                <a:lnTo>
                  <a:pt x="29748" y="27843"/>
                </a:lnTo>
                <a:lnTo>
                  <a:pt x="32628" y="27843"/>
                </a:lnTo>
                <a:lnTo>
                  <a:pt x="32628" y="28803"/>
                </a:lnTo>
                <a:lnTo>
                  <a:pt x="33588" y="28803"/>
                </a:lnTo>
                <a:lnTo>
                  <a:pt x="33588" y="31683"/>
                </a:lnTo>
                <a:lnTo>
                  <a:pt x="32628" y="32644"/>
                </a:lnTo>
                <a:lnTo>
                  <a:pt x="31668" y="33604"/>
                </a:lnTo>
                <a:lnTo>
                  <a:pt x="28788" y="36484"/>
                </a:lnTo>
                <a:lnTo>
                  <a:pt x="16306" y="47045"/>
                </a:lnTo>
                <a:lnTo>
                  <a:pt x="31668" y="66233"/>
                </a:lnTo>
                <a:lnTo>
                  <a:pt x="32628" y="68168"/>
                </a:lnTo>
                <a:lnTo>
                  <a:pt x="33588" y="69128"/>
                </a:lnTo>
                <a:lnTo>
                  <a:pt x="33588" y="71048"/>
                </a:lnTo>
                <a:lnTo>
                  <a:pt x="32628" y="72009"/>
                </a:lnTo>
                <a:lnTo>
                  <a:pt x="29748" y="72009"/>
                </a:lnTo>
                <a:lnTo>
                  <a:pt x="29748" y="73929"/>
                </a:lnTo>
                <a:lnTo>
                  <a:pt x="53751" y="73929"/>
                </a:lnTo>
                <a:lnTo>
                  <a:pt x="53751" y="72009"/>
                </a:lnTo>
                <a:lnTo>
                  <a:pt x="48950" y="72009"/>
                </a:lnTo>
                <a:lnTo>
                  <a:pt x="47990" y="71048"/>
                </a:lnTo>
                <a:lnTo>
                  <a:pt x="46070" y="70073"/>
                </a:lnTo>
                <a:lnTo>
                  <a:pt x="44150" y="68168"/>
                </a:lnTo>
                <a:lnTo>
                  <a:pt x="43190" y="67208"/>
                </a:lnTo>
                <a:lnTo>
                  <a:pt x="41269" y="64328"/>
                </a:lnTo>
                <a:lnTo>
                  <a:pt x="37429" y="60487"/>
                </a:lnTo>
                <a:lnTo>
                  <a:pt x="24947" y="45125"/>
                </a:lnTo>
                <a:lnTo>
                  <a:pt x="37429" y="33604"/>
                </a:lnTo>
                <a:lnTo>
                  <a:pt x="40309" y="31683"/>
                </a:lnTo>
                <a:lnTo>
                  <a:pt x="42230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7" name="object 697"/>
          <p:cNvSpPr/>
          <p:nvPr/>
        </p:nvSpPr>
        <p:spPr>
          <a:xfrm>
            <a:off x="1962424" y="6285457"/>
            <a:ext cx="944611" cy="0"/>
          </a:xfrm>
          <a:custGeom>
            <a:avLst/>
            <a:gdLst/>
            <a:ahLst/>
            <a:cxnLst/>
            <a:rect l="l" t="t" r="r" b="b"/>
            <a:pathLst>
              <a:path w="944611" h="0">
                <a:moveTo>
                  <a:pt x="0" y="0"/>
                </a:moveTo>
                <a:lnTo>
                  <a:pt x="944611" y="0"/>
                </a:lnTo>
              </a:path>
            </a:pathLst>
          </a:custGeom>
          <a:ln w="606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8" name="object 698"/>
          <p:cNvSpPr/>
          <p:nvPr/>
        </p:nvSpPr>
        <p:spPr>
          <a:xfrm>
            <a:off x="654795" y="5029203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654795" y="6355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654795" y="5029201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1864507" y="8181371"/>
            <a:ext cx="92160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1864507" y="8419450"/>
            <a:ext cx="92160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/>
          <p:nvPr/>
        </p:nvSpPr>
        <p:spPr>
          <a:xfrm>
            <a:off x="1437316" y="719754"/>
            <a:ext cx="109436" cy="82555"/>
          </a:xfrm>
          <a:custGeom>
            <a:avLst/>
            <a:gdLst/>
            <a:ahLst/>
            <a:cxnLst/>
            <a:rect l="l" t="t" r="r" b="b"/>
            <a:pathLst>
              <a:path w="109436" h="82555">
                <a:moveTo>
                  <a:pt x="59519" y="76794"/>
                </a:moveTo>
                <a:lnTo>
                  <a:pt x="59519" y="78714"/>
                </a:lnTo>
                <a:lnTo>
                  <a:pt x="60478" y="79674"/>
                </a:lnTo>
                <a:lnTo>
                  <a:pt x="61437" y="80634"/>
                </a:lnTo>
                <a:lnTo>
                  <a:pt x="63358" y="81594"/>
                </a:lnTo>
                <a:lnTo>
                  <a:pt x="64317" y="82555"/>
                </a:lnTo>
                <a:lnTo>
                  <a:pt x="81593" y="82555"/>
                </a:lnTo>
                <a:lnTo>
                  <a:pt x="83516" y="81594"/>
                </a:lnTo>
                <a:lnTo>
                  <a:pt x="84475" y="80634"/>
                </a:lnTo>
                <a:lnTo>
                  <a:pt x="85433" y="79674"/>
                </a:lnTo>
                <a:lnTo>
                  <a:pt x="86398" y="77754"/>
                </a:lnTo>
                <a:lnTo>
                  <a:pt x="87354" y="76794"/>
                </a:lnTo>
                <a:lnTo>
                  <a:pt x="87354" y="74874"/>
                </a:lnTo>
                <a:lnTo>
                  <a:pt x="88314" y="71993"/>
                </a:lnTo>
                <a:lnTo>
                  <a:pt x="88314" y="48950"/>
                </a:lnTo>
                <a:lnTo>
                  <a:pt x="109436" y="4800"/>
                </a:lnTo>
                <a:lnTo>
                  <a:pt x="109436" y="960"/>
                </a:lnTo>
                <a:lnTo>
                  <a:pt x="106556" y="960"/>
                </a:lnTo>
                <a:lnTo>
                  <a:pt x="105596" y="0"/>
                </a:lnTo>
                <a:lnTo>
                  <a:pt x="97915" y="0"/>
                </a:lnTo>
                <a:lnTo>
                  <a:pt x="96955" y="960"/>
                </a:lnTo>
                <a:lnTo>
                  <a:pt x="95035" y="960"/>
                </a:lnTo>
                <a:lnTo>
                  <a:pt x="94074" y="1920"/>
                </a:lnTo>
                <a:lnTo>
                  <a:pt x="92154" y="1920"/>
                </a:lnTo>
                <a:lnTo>
                  <a:pt x="91194" y="2880"/>
                </a:lnTo>
                <a:lnTo>
                  <a:pt x="90234" y="3840"/>
                </a:lnTo>
                <a:lnTo>
                  <a:pt x="89274" y="4800"/>
                </a:lnTo>
                <a:lnTo>
                  <a:pt x="67199" y="38389"/>
                </a:lnTo>
                <a:lnTo>
                  <a:pt x="66234" y="40309"/>
                </a:lnTo>
                <a:lnTo>
                  <a:pt x="64317" y="43190"/>
                </a:lnTo>
                <a:lnTo>
                  <a:pt x="63358" y="46070"/>
                </a:lnTo>
                <a:lnTo>
                  <a:pt x="61437" y="47990"/>
                </a:lnTo>
                <a:lnTo>
                  <a:pt x="60478" y="50871"/>
                </a:lnTo>
                <a:lnTo>
                  <a:pt x="60478" y="52791"/>
                </a:lnTo>
                <a:lnTo>
                  <a:pt x="59519" y="55671"/>
                </a:lnTo>
                <a:lnTo>
                  <a:pt x="59519" y="58552"/>
                </a:lnTo>
                <a:lnTo>
                  <a:pt x="58555" y="60472"/>
                </a:lnTo>
                <a:lnTo>
                  <a:pt x="58555" y="74874"/>
                </a:lnTo>
                <a:lnTo>
                  <a:pt x="59519" y="76794"/>
                </a:lnTo>
                <a:close/>
              </a:path>
              <a:path w="109436" h="82555">
                <a:moveTo>
                  <a:pt x="1917" y="55671"/>
                </a:moveTo>
                <a:lnTo>
                  <a:pt x="958" y="58552"/>
                </a:lnTo>
                <a:lnTo>
                  <a:pt x="958" y="63352"/>
                </a:lnTo>
                <a:lnTo>
                  <a:pt x="0" y="66233"/>
                </a:lnTo>
                <a:lnTo>
                  <a:pt x="0" y="72953"/>
                </a:lnTo>
                <a:lnTo>
                  <a:pt x="958" y="74874"/>
                </a:lnTo>
                <a:lnTo>
                  <a:pt x="958" y="76794"/>
                </a:lnTo>
                <a:lnTo>
                  <a:pt x="1917" y="78714"/>
                </a:lnTo>
                <a:lnTo>
                  <a:pt x="2881" y="79674"/>
                </a:lnTo>
                <a:lnTo>
                  <a:pt x="3840" y="80634"/>
                </a:lnTo>
                <a:lnTo>
                  <a:pt x="4799" y="81594"/>
                </a:lnTo>
                <a:lnTo>
                  <a:pt x="6720" y="82555"/>
                </a:lnTo>
                <a:lnTo>
                  <a:pt x="23996" y="82555"/>
                </a:lnTo>
                <a:lnTo>
                  <a:pt x="24955" y="81594"/>
                </a:lnTo>
                <a:lnTo>
                  <a:pt x="26878" y="80634"/>
                </a:lnTo>
                <a:lnTo>
                  <a:pt x="27837" y="79674"/>
                </a:lnTo>
                <a:lnTo>
                  <a:pt x="28795" y="77754"/>
                </a:lnTo>
                <a:lnTo>
                  <a:pt x="28795" y="76794"/>
                </a:lnTo>
                <a:lnTo>
                  <a:pt x="29759" y="74874"/>
                </a:lnTo>
                <a:lnTo>
                  <a:pt x="29759" y="48950"/>
                </a:lnTo>
                <a:lnTo>
                  <a:pt x="50875" y="4800"/>
                </a:lnTo>
                <a:lnTo>
                  <a:pt x="51840" y="3840"/>
                </a:lnTo>
                <a:lnTo>
                  <a:pt x="51840" y="1920"/>
                </a:lnTo>
                <a:lnTo>
                  <a:pt x="50875" y="960"/>
                </a:lnTo>
                <a:lnTo>
                  <a:pt x="47999" y="960"/>
                </a:lnTo>
                <a:lnTo>
                  <a:pt x="47035" y="0"/>
                </a:lnTo>
                <a:lnTo>
                  <a:pt x="40314" y="0"/>
                </a:lnTo>
                <a:lnTo>
                  <a:pt x="39355" y="960"/>
                </a:lnTo>
                <a:lnTo>
                  <a:pt x="36475" y="960"/>
                </a:lnTo>
                <a:lnTo>
                  <a:pt x="35516" y="1920"/>
                </a:lnTo>
                <a:lnTo>
                  <a:pt x="33599" y="1920"/>
                </a:lnTo>
                <a:lnTo>
                  <a:pt x="33599" y="2880"/>
                </a:lnTo>
                <a:lnTo>
                  <a:pt x="32634" y="3840"/>
                </a:lnTo>
                <a:lnTo>
                  <a:pt x="31676" y="3840"/>
                </a:lnTo>
                <a:lnTo>
                  <a:pt x="31676" y="4800"/>
                </a:lnTo>
                <a:lnTo>
                  <a:pt x="9596" y="38389"/>
                </a:lnTo>
                <a:lnTo>
                  <a:pt x="7679" y="40309"/>
                </a:lnTo>
                <a:lnTo>
                  <a:pt x="6720" y="43190"/>
                </a:lnTo>
                <a:lnTo>
                  <a:pt x="4799" y="46070"/>
                </a:lnTo>
                <a:lnTo>
                  <a:pt x="3840" y="47990"/>
                </a:lnTo>
                <a:lnTo>
                  <a:pt x="2881" y="50871"/>
                </a:lnTo>
                <a:lnTo>
                  <a:pt x="1917" y="52791"/>
                </a:lnTo>
                <a:lnTo>
                  <a:pt x="1917" y="55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" name="object 5"/>
          <p:cNvSpPr/>
          <p:nvPr/>
        </p:nvSpPr>
        <p:spPr>
          <a:xfrm>
            <a:off x="1572676" y="734156"/>
            <a:ext cx="130545" cy="211180"/>
          </a:xfrm>
          <a:custGeom>
            <a:avLst/>
            <a:gdLst/>
            <a:ahLst/>
            <a:cxnLst/>
            <a:rect l="l" t="t" r="r" b="b"/>
            <a:pathLst>
              <a:path w="130545" h="211180">
                <a:moveTo>
                  <a:pt x="4800" y="36469"/>
                </a:moveTo>
                <a:lnTo>
                  <a:pt x="4800" y="39349"/>
                </a:lnTo>
                <a:lnTo>
                  <a:pt x="5745" y="40309"/>
                </a:lnTo>
                <a:lnTo>
                  <a:pt x="5745" y="41269"/>
                </a:lnTo>
                <a:lnTo>
                  <a:pt x="6705" y="41269"/>
                </a:lnTo>
                <a:lnTo>
                  <a:pt x="7680" y="42230"/>
                </a:lnTo>
                <a:lnTo>
                  <a:pt x="9585" y="42230"/>
                </a:lnTo>
                <a:lnTo>
                  <a:pt x="11521" y="41269"/>
                </a:lnTo>
                <a:lnTo>
                  <a:pt x="14401" y="39349"/>
                </a:lnTo>
                <a:lnTo>
                  <a:pt x="17266" y="37429"/>
                </a:lnTo>
                <a:lnTo>
                  <a:pt x="20147" y="35509"/>
                </a:lnTo>
                <a:lnTo>
                  <a:pt x="23987" y="32628"/>
                </a:lnTo>
                <a:lnTo>
                  <a:pt x="27828" y="30708"/>
                </a:lnTo>
                <a:lnTo>
                  <a:pt x="32628" y="28788"/>
                </a:lnTo>
                <a:lnTo>
                  <a:pt x="38389" y="26868"/>
                </a:lnTo>
                <a:lnTo>
                  <a:pt x="43190" y="24947"/>
                </a:lnTo>
                <a:lnTo>
                  <a:pt x="48950" y="23987"/>
                </a:lnTo>
                <a:lnTo>
                  <a:pt x="61432" y="23987"/>
                </a:lnTo>
                <a:lnTo>
                  <a:pt x="66233" y="24947"/>
                </a:lnTo>
                <a:lnTo>
                  <a:pt x="71033" y="26868"/>
                </a:lnTo>
                <a:lnTo>
                  <a:pt x="74874" y="28788"/>
                </a:lnTo>
                <a:lnTo>
                  <a:pt x="78714" y="31668"/>
                </a:lnTo>
                <a:lnTo>
                  <a:pt x="81594" y="34549"/>
                </a:lnTo>
                <a:lnTo>
                  <a:pt x="84475" y="37429"/>
                </a:lnTo>
                <a:lnTo>
                  <a:pt x="86395" y="41269"/>
                </a:lnTo>
                <a:lnTo>
                  <a:pt x="88315" y="45110"/>
                </a:lnTo>
                <a:lnTo>
                  <a:pt x="89275" y="49910"/>
                </a:lnTo>
                <a:lnTo>
                  <a:pt x="90236" y="53751"/>
                </a:lnTo>
                <a:lnTo>
                  <a:pt x="90236" y="63352"/>
                </a:lnTo>
                <a:lnTo>
                  <a:pt x="89275" y="68153"/>
                </a:lnTo>
                <a:lnTo>
                  <a:pt x="88315" y="72953"/>
                </a:lnTo>
                <a:lnTo>
                  <a:pt x="87355" y="78714"/>
                </a:lnTo>
                <a:lnTo>
                  <a:pt x="85435" y="84475"/>
                </a:lnTo>
                <a:lnTo>
                  <a:pt x="82555" y="91196"/>
                </a:lnTo>
                <a:lnTo>
                  <a:pt x="79674" y="96941"/>
                </a:lnTo>
                <a:lnTo>
                  <a:pt x="74874" y="104637"/>
                </a:lnTo>
                <a:lnTo>
                  <a:pt x="69113" y="112318"/>
                </a:lnTo>
                <a:lnTo>
                  <a:pt x="64205" y="118904"/>
                </a:lnTo>
                <a:lnTo>
                  <a:pt x="56490" y="128763"/>
                </a:lnTo>
                <a:lnTo>
                  <a:pt x="47030" y="139186"/>
                </a:lnTo>
                <a:lnTo>
                  <a:pt x="6705" y="181432"/>
                </a:lnTo>
                <a:lnTo>
                  <a:pt x="4800" y="183352"/>
                </a:lnTo>
                <a:lnTo>
                  <a:pt x="3840" y="184312"/>
                </a:lnTo>
                <a:lnTo>
                  <a:pt x="2865" y="186232"/>
                </a:lnTo>
                <a:lnTo>
                  <a:pt x="2865" y="187177"/>
                </a:lnTo>
                <a:lnTo>
                  <a:pt x="1920" y="188153"/>
                </a:lnTo>
                <a:lnTo>
                  <a:pt x="960" y="190073"/>
                </a:lnTo>
                <a:lnTo>
                  <a:pt x="960" y="191018"/>
                </a:lnTo>
                <a:lnTo>
                  <a:pt x="0" y="191993"/>
                </a:lnTo>
                <a:lnTo>
                  <a:pt x="0" y="205419"/>
                </a:lnTo>
                <a:lnTo>
                  <a:pt x="960" y="207355"/>
                </a:lnTo>
                <a:lnTo>
                  <a:pt x="1920" y="208300"/>
                </a:lnTo>
                <a:lnTo>
                  <a:pt x="1920" y="209260"/>
                </a:lnTo>
                <a:lnTo>
                  <a:pt x="2865" y="210235"/>
                </a:lnTo>
                <a:lnTo>
                  <a:pt x="3840" y="211180"/>
                </a:lnTo>
                <a:lnTo>
                  <a:pt x="127665" y="211180"/>
                </a:lnTo>
                <a:lnTo>
                  <a:pt x="128625" y="210235"/>
                </a:lnTo>
                <a:lnTo>
                  <a:pt x="128625" y="209260"/>
                </a:lnTo>
                <a:lnTo>
                  <a:pt x="129585" y="208300"/>
                </a:lnTo>
                <a:lnTo>
                  <a:pt x="129585" y="207355"/>
                </a:lnTo>
                <a:lnTo>
                  <a:pt x="130545" y="206395"/>
                </a:lnTo>
                <a:lnTo>
                  <a:pt x="130545" y="194858"/>
                </a:lnTo>
                <a:lnTo>
                  <a:pt x="129585" y="192953"/>
                </a:lnTo>
                <a:lnTo>
                  <a:pt x="129585" y="191993"/>
                </a:lnTo>
                <a:lnTo>
                  <a:pt x="128625" y="191018"/>
                </a:lnTo>
                <a:lnTo>
                  <a:pt x="128625" y="190073"/>
                </a:lnTo>
                <a:lnTo>
                  <a:pt x="127665" y="189113"/>
                </a:lnTo>
                <a:lnTo>
                  <a:pt x="126705" y="189113"/>
                </a:lnTo>
                <a:lnTo>
                  <a:pt x="125745" y="188153"/>
                </a:lnTo>
                <a:lnTo>
                  <a:pt x="33588" y="188153"/>
                </a:lnTo>
                <a:lnTo>
                  <a:pt x="67193" y="153588"/>
                </a:lnTo>
                <a:lnTo>
                  <a:pt x="70990" y="149465"/>
                </a:lnTo>
                <a:lnTo>
                  <a:pt x="80271" y="139204"/>
                </a:lnTo>
                <a:lnTo>
                  <a:pt x="88336" y="129747"/>
                </a:lnTo>
                <a:lnTo>
                  <a:pt x="95036" y="120944"/>
                </a:lnTo>
                <a:lnTo>
                  <a:pt x="99088" y="115730"/>
                </a:lnTo>
                <a:lnTo>
                  <a:pt x="106655" y="104900"/>
                </a:lnTo>
                <a:lnTo>
                  <a:pt x="112318" y="95036"/>
                </a:lnTo>
                <a:lnTo>
                  <a:pt x="116159" y="87355"/>
                </a:lnTo>
                <a:lnTo>
                  <a:pt x="118064" y="80634"/>
                </a:lnTo>
                <a:lnTo>
                  <a:pt x="119999" y="73914"/>
                </a:lnTo>
                <a:lnTo>
                  <a:pt x="120944" y="67193"/>
                </a:lnTo>
                <a:lnTo>
                  <a:pt x="120944" y="47030"/>
                </a:lnTo>
                <a:lnTo>
                  <a:pt x="119999" y="39349"/>
                </a:lnTo>
                <a:lnTo>
                  <a:pt x="118064" y="32628"/>
                </a:lnTo>
                <a:lnTo>
                  <a:pt x="115183" y="26868"/>
                </a:lnTo>
                <a:lnTo>
                  <a:pt x="111343" y="21107"/>
                </a:lnTo>
                <a:lnTo>
                  <a:pt x="106558" y="15346"/>
                </a:lnTo>
                <a:lnTo>
                  <a:pt x="101757" y="10561"/>
                </a:lnTo>
                <a:lnTo>
                  <a:pt x="95036" y="6720"/>
                </a:lnTo>
                <a:lnTo>
                  <a:pt x="87355" y="3840"/>
                </a:lnTo>
                <a:lnTo>
                  <a:pt x="74128" y="728"/>
                </a:lnTo>
                <a:lnTo>
                  <a:pt x="60472" y="0"/>
                </a:lnTo>
                <a:lnTo>
                  <a:pt x="54711" y="0"/>
                </a:lnTo>
                <a:lnTo>
                  <a:pt x="47990" y="960"/>
                </a:lnTo>
                <a:lnTo>
                  <a:pt x="42230" y="1904"/>
                </a:lnTo>
                <a:lnTo>
                  <a:pt x="36469" y="2880"/>
                </a:lnTo>
                <a:lnTo>
                  <a:pt x="31668" y="4785"/>
                </a:lnTo>
                <a:lnTo>
                  <a:pt x="26868" y="6720"/>
                </a:lnTo>
                <a:lnTo>
                  <a:pt x="22082" y="8625"/>
                </a:lnTo>
                <a:lnTo>
                  <a:pt x="18242" y="10561"/>
                </a:lnTo>
                <a:lnTo>
                  <a:pt x="14401" y="12466"/>
                </a:lnTo>
                <a:lnTo>
                  <a:pt x="11521" y="14401"/>
                </a:lnTo>
                <a:lnTo>
                  <a:pt x="9585" y="15346"/>
                </a:lnTo>
                <a:lnTo>
                  <a:pt x="8641" y="17266"/>
                </a:lnTo>
                <a:lnTo>
                  <a:pt x="6705" y="18242"/>
                </a:lnTo>
                <a:lnTo>
                  <a:pt x="5745" y="19187"/>
                </a:lnTo>
                <a:lnTo>
                  <a:pt x="5745" y="20147"/>
                </a:lnTo>
                <a:lnTo>
                  <a:pt x="4800" y="20147"/>
                </a:lnTo>
                <a:lnTo>
                  <a:pt x="4800" y="22067"/>
                </a:lnTo>
                <a:lnTo>
                  <a:pt x="3840" y="23027"/>
                </a:lnTo>
                <a:lnTo>
                  <a:pt x="3840" y="35509"/>
                </a:lnTo>
                <a:lnTo>
                  <a:pt x="4800" y="36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" name="object 6"/>
          <p:cNvSpPr/>
          <p:nvPr/>
        </p:nvSpPr>
        <p:spPr>
          <a:xfrm>
            <a:off x="1738746" y="741837"/>
            <a:ext cx="83515" cy="105582"/>
          </a:xfrm>
          <a:custGeom>
            <a:avLst/>
            <a:gdLst/>
            <a:ahLst/>
            <a:cxnLst/>
            <a:rect l="l" t="t" r="r" b="b"/>
            <a:pathLst>
              <a:path w="83515" h="105582">
                <a:moveTo>
                  <a:pt x="960" y="103662"/>
                </a:moveTo>
                <a:lnTo>
                  <a:pt x="960" y="104637"/>
                </a:lnTo>
                <a:lnTo>
                  <a:pt x="3840" y="104637"/>
                </a:lnTo>
                <a:lnTo>
                  <a:pt x="4800" y="105582"/>
                </a:lnTo>
                <a:lnTo>
                  <a:pt x="13441" y="105582"/>
                </a:lnTo>
                <a:lnTo>
                  <a:pt x="14401" y="104637"/>
                </a:lnTo>
                <a:lnTo>
                  <a:pt x="16322" y="104637"/>
                </a:lnTo>
                <a:lnTo>
                  <a:pt x="17282" y="103662"/>
                </a:lnTo>
                <a:lnTo>
                  <a:pt x="17282" y="102702"/>
                </a:lnTo>
                <a:lnTo>
                  <a:pt x="18242" y="102702"/>
                </a:lnTo>
                <a:lnTo>
                  <a:pt x="18242" y="34549"/>
                </a:lnTo>
                <a:lnTo>
                  <a:pt x="23042" y="27828"/>
                </a:lnTo>
                <a:lnTo>
                  <a:pt x="27843" y="23987"/>
                </a:lnTo>
                <a:lnTo>
                  <a:pt x="31683" y="20147"/>
                </a:lnTo>
                <a:lnTo>
                  <a:pt x="36469" y="17266"/>
                </a:lnTo>
                <a:lnTo>
                  <a:pt x="41285" y="15346"/>
                </a:lnTo>
                <a:lnTo>
                  <a:pt x="48966" y="15346"/>
                </a:lnTo>
                <a:lnTo>
                  <a:pt x="51846" y="16306"/>
                </a:lnTo>
                <a:lnTo>
                  <a:pt x="54711" y="17266"/>
                </a:lnTo>
                <a:lnTo>
                  <a:pt x="56631" y="19187"/>
                </a:lnTo>
                <a:lnTo>
                  <a:pt x="59512" y="21107"/>
                </a:lnTo>
                <a:lnTo>
                  <a:pt x="60472" y="23027"/>
                </a:lnTo>
                <a:lnTo>
                  <a:pt x="62392" y="25908"/>
                </a:lnTo>
                <a:lnTo>
                  <a:pt x="63352" y="28788"/>
                </a:lnTo>
                <a:lnTo>
                  <a:pt x="64312" y="31668"/>
                </a:lnTo>
                <a:lnTo>
                  <a:pt x="65272" y="35509"/>
                </a:lnTo>
                <a:lnTo>
                  <a:pt x="66233" y="40309"/>
                </a:lnTo>
                <a:lnTo>
                  <a:pt x="66233" y="103662"/>
                </a:lnTo>
                <a:lnTo>
                  <a:pt x="67193" y="104637"/>
                </a:lnTo>
                <a:lnTo>
                  <a:pt x="69113" y="104637"/>
                </a:lnTo>
                <a:lnTo>
                  <a:pt x="70073" y="105582"/>
                </a:lnTo>
                <a:lnTo>
                  <a:pt x="78714" y="105582"/>
                </a:lnTo>
                <a:lnTo>
                  <a:pt x="80634" y="104637"/>
                </a:lnTo>
                <a:lnTo>
                  <a:pt x="82555" y="104637"/>
                </a:lnTo>
                <a:lnTo>
                  <a:pt x="82555" y="103662"/>
                </a:lnTo>
                <a:lnTo>
                  <a:pt x="83515" y="103662"/>
                </a:lnTo>
                <a:lnTo>
                  <a:pt x="83515" y="36469"/>
                </a:lnTo>
                <a:lnTo>
                  <a:pt x="82555" y="29748"/>
                </a:lnTo>
                <a:lnTo>
                  <a:pt x="81594" y="24947"/>
                </a:lnTo>
                <a:lnTo>
                  <a:pt x="80634" y="20147"/>
                </a:lnTo>
                <a:lnTo>
                  <a:pt x="78714" y="16306"/>
                </a:lnTo>
                <a:lnTo>
                  <a:pt x="75834" y="12466"/>
                </a:lnTo>
                <a:lnTo>
                  <a:pt x="72953" y="8625"/>
                </a:lnTo>
                <a:lnTo>
                  <a:pt x="70073" y="5745"/>
                </a:lnTo>
                <a:lnTo>
                  <a:pt x="65272" y="3840"/>
                </a:lnTo>
                <a:lnTo>
                  <a:pt x="60472" y="1904"/>
                </a:lnTo>
                <a:lnTo>
                  <a:pt x="55686" y="0"/>
                </a:lnTo>
                <a:lnTo>
                  <a:pt x="43190" y="0"/>
                </a:lnTo>
                <a:lnTo>
                  <a:pt x="37444" y="1904"/>
                </a:lnTo>
                <a:lnTo>
                  <a:pt x="32628" y="4785"/>
                </a:lnTo>
                <a:lnTo>
                  <a:pt x="26883" y="7665"/>
                </a:lnTo>
                <a:lnTo>
                  <a:pt x="21122" y="12466"/>
                </a:lnTo>
                <a:lnTo>
                  <a:pt x="16322" y="18227"/>
                </a:lnTo>
                <a:lnTo>
                  <a:pt x="16322" y="3840"/>
                </a:lnTo>
                <a:lnTo>
                  <a:pt x="15361" y="3840"/>
                </a:lnTo>
                <a:lnTo>
                  <a:pt x="15361" y="2880"/>
                </a:lnTo>
                <a:lnTo>
                  <a:pt x="14401" y="2880"/>
                </a:lnTo>
                <a:lnTo>
                  <a:pt x="13441" y="1904"/>
                </a:lnTo>
                <a:lnTo>
                  <a:pt x="2880" y="1904"/>
                </a:lnTo>
                <a:lnTo>
                  <a:pt x="192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03662"/>
                </a:lnTo>
                <a:lnTo>
                  <a:pt x="960" y="1036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" name="object 7"/>
          <p:cNvSpPr/>
          <p:nvPr/>
        </p:nvSpPr>
        <p:spPr>
          <a:xfrm>
            <a:off x="1848185" y="696711"/>
            <a:ext cx="89275" cy="151668"/>
          </a:xfrm>
          <a:custGeom>
            <a:avLst/>
            <a:gdLst/>
            <a:ahLst/>
            <a:cxnLst/>
            <a:rect l="l" t="t" r="r" b="b"/>
            <a:pathLst>
              <a:path w="89275" h="151668">
                <a:moveTo>
                  <a:pt x="960" y="113278"/>
                </a:moveTo>
                <a:lnTo>
                  <a:pt x="2880" y="119999"/>
                </a:lnTo>
                <a:lnTo>
                  <a:pt x="3840" y="126705"/>
                </a:lnTo>
                <a:lnTo>
                  <a:pt x="6720" y="131521"/>
                </a:lnTo>
                <a:lnTo>
                  <a:pt x="9601" y="136321"/>
                </a:lnTo>
                <a:lnTo>
                  <a:pt x="12481" y="141107"/>
                </a:lnTo>
                <a:lnTo>
                  <a:pt x="16322" y="144947"/>
                </a:lnTo>
                <a:lnTo>
                  <a:pt x="22082" y="147827"/>
                </a:lnTo>
                <a:lnTo>
                  <a:pt x="20162" y="112318"/>
                </a:lnTo>
                <a:lnTo>
                  <a:pt x="19202" y="107518"/>
                </a:lnTo>
                <a:lnTo>
                  <a:pt x="19202" y="89275"/>
                </a:lnTo>
                <a:lnTo>
                  <a:pt x="20162" y="84475"/>
                </a:lnTo>
                <a:lnTo>
                  <a:pt x="21107" y="79674"/>
                </a:lnTo>
                <a:lnTo>
                  <a:pt x="22082" y="75834"/>
                </a:lnTo>
                <a:lnTo>
                  <a:pt x="24947" y="72953"/>
                </a:lnTo>
                <a:lnTo>
                  <a:pt x="26883" y="69113"/>
                </a:lnTo>
                <a:lnTo>
                  <a:pt x="28788" y="66233"/>
                </a:lnTo>
                <a:lnTo>
                  <a:pt x="32644" y="64312"/>
                </a:lnTo>
                <a:lnTo>
                  <a:pt x="35509" y="61432"/>
                </a:lnTo>
                <a:lnTo>
                  <a:pt x="39349" y="60472"/>
                </a:lnTo>
                <a:lnTo>
                  <a:pt x="48950" y="60472"/>
                </a:lnTo>
                <a:lnTo>
                  <a:pt x="53751" y="62392"/>
                </a:lnTo>
                <a:lnTo>
                  <a:pt x="57591" y="65272"/>
                </a:lnTo>
                <a:lnTo>
                  <a:pt x="62392" y="69113"/>
                </a:lnTo>
                <a:lnTo>
                  <a:pt x="67193" y="72953"/>
                </a:lnTo>
                <a:lnTo>
                  <a:pt x="71993" y="78714"/>
                </a:lnTo>
                <a:lnTo>
                  <a:pt x="71993" y="118079"/>
                </a:lnTo>
                <a:lnTo>
                  <a:pt x="69113" y="120959"/>
                </a:lnTo>
                <a:lnTo>
                  <a:pt x="66233" y="124800"/>
                </a:lnTo>
                <a:lnTo>
                  <a:pt x="63352" y="126705"/>
                </a:lnTo>
                <a:lnTo>
                  <a:pt x="61432" y="129600"/>
                </a:lnTo>
                <a:lnTo>
                  <a:pt x="58552" y="131521"/>
                </a:lnTo>
                <a:lnTo>
                  <a:pt x="56631" y="132481"/>
                </a:lnTo>
                <a:lnTo>
                  <a:pt x="53751" y="134386"/>
                </a:lnTo>
                <a:lnTo>
                  <a:pt x="51831" y="135361"/>
                </a:lnTo>
                <a:lnTo>
                  <a:pt x="49911" y="135361"/>
                </a:lnTo>
                <a:lnTo>
                  <a:pt x="47990" y="136321"/>
                </a:lnTo>
                <a:lnTo>
                  <a:pt x="38389" y="136321"/>
                </a:lnTo>
                <a:lnTo>
                  <a:pt x="34549" y="135361"/>
                </a:lnTo>
                <a:lnTo>
                  <a:pt x="31668" y="133426"/>
                </a:lnTo>
                <a:lnTo>
                  <a:pt x="27828" y="131521"/>
                </a:lnTo>
                <a:lnTo>
                  <a:pt x="25923" y="128640"/>
                </a:lnTo>
                <a:lnTo>
                  <a:pt x="26883" y="150708"/>
                </a:lnTo>
                <a:lnTo>
                  <a:pt x="32644" y="151668"/>
                </a:lnTo>
                <a:lnTo>
                  <a:pt x="46070" y="151668"/>
                </a:lnTo>
                <a:lnTo>
                  <a:pt x="52791" y="150708"/>
                </a:lnTo>
                <a:lnTo>
                  <a:pt x="57591" y="146883"/>
                </a:lnTo>
                <a:lnTo>
                  <a:pt x="63352" y="143987"/>
                </a:lnTo>
                <a:lnTo>
                  <a:pt x="69113" y="140147"/>
                </a:lnTo>
                <a:lnTo>
                  <a:pt x="73913" y="134386"/>
                </a:lnTo>
                <a:lnTo>
                  <a:pt x="73913" y="148788"/>
                </a:lnTo>
                <a:lnTo>
                  <a:pt x="74874" y="148788"/>
                </a:lnTo>
                <a:lnTo>
                  <a:pt x="74874" y="149763"/>
                </a:lnTo>
                <a:lnTo>
                  <a:pt x="76794" y="149763"/>
                </a:lnTo>
                <a:lnTo>
                  <a:pt x="77754" y="150708"/>
                </a:lnTo>
                <a:lnTo>
                  <a:pt x="85435" y="150708"/>
                </a:lnTo>
                <a:lnTo>
                  <a:pt x="86395" y="149763"/>
                </a:lnTo>
                <a:lnTo>
                  <a:pt x="88315" y="149763"/>
                </a:lnTo>
                <a:lnTo>
                  <a:pt x="89275" y="148788"/>
                </a:lnTo>
                <a:lnTo>
                  <a:pt x="89275" y="1920"/>
                </a:lnTo>
                <a:lnTo>
                  <a:pt x="88315" y="1920"/>
                </a:lnTo>
                <a:lnTo>
                  <a:pt x="87355" y="960"/>
                </a:lnTo>
                <a:lnTo>
                  <a:pt x="83515" y="960"/>
                </a:lnTo>
                <a:lnTo>
                  <a:pt x="82555" y="0"/>
                </a:lnTo>
                <a:lnTo>
                  <a:pt x="78714" y="0"/>
                </a:lnTo>
                <a:lnTo>
                  <a:pt x="77754" y="960"/>
                </a:lnTo>
                <a:lnTo>
                  <a:pt x="73913" y="960"/>
                </a:lnTo>
                <a:lnTo>
                  <a:pt x="72953" y="1920"/>
                </a:lnTo>
                <a:lnTo>
                  <a:pt x="71993" y="1920"/>
                </a:lnTo>
                <a:lnTo>
                  <a:pt x="71993" y="60472"/>
                </a:lnTo>
                <a:lnTo>
                  <a:pt x="67193" y="55686"/>
                </a:lnTo>
                <a:lnTo>
                  <a:pt x="62392" y="51846"/>
                </a:lnTo>
                <a:lnTo>
                  <a:pt x="57591" y="48966"/>
                </a:lnTo>
                <a:lnTo>
                  <a:pt x="52791" y="47030"/>
                </a:lnTo>
                <a:lnTo>
                  <a:pt x="47990" y="45125"/>
                </a:lnTo>
                <a:lnTo>
                  <a:pt x="35509" y="45125"/>
                </a:lnTo>
                <a:lnTo>
                  <a:pt x="29763" y="47030"/>
                </a:lnTo>
                <a:lnTo>
                  <a:pt x="23987" y="48966"/>
                </a:lnTo>
                <a:lnTo>
                  <a:pt x="19202" y="51846"/>
                </a:lnTo>
                <a:lnTo>
                  <a:pt x="14401" y="55686"/>
                </a:lnTo>
                <a:lnTo>
                  <a:pt x="11521" y="60472"/>
                </a:lnTo>
                <a:lnTo>
                  <a:pt x="7680" y="65272"/>
                </a:lnTo>
                <a:lnTo>
                  <a:pt x="4800" y="71033"/>
                </a:lnTo>
                <a:lnTo>
                  <a:pt x="2880" y="77754"/>
                </a:lnTo>
                <a:lnTo>
                  <a:pt x="960" y="84475"/>
                </a:lnTo>
                <a:lnTo>
                  <a:pt x="0" y="92156"/>
                </a:lnTo>
                <a:lnTo>
                  <a:pt x="0" y="107518"/>
                </a:lnTo>
                <a:lnTo>
                  <a:pt x="960" y="1132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" name="object 8"/>
          <p:cNvSpPr/>
          <p:nvPr/>
        </p:nvSpPr>
        <p:spPr>
          <a:xfrm>
            <a:off x="1868347" y="809030"/>
            <a:ext cx="6720" cy="38389"/>
          </a:xfrm>
          <a:custGeom>
            <a:avLst/>
            <a:gdLst/>
            <a:ahLst/>
            <a:cxnLst/>
            <a:rect l="l" t="t" r="r" b="b"/>
            <a:pathLst>
              <a:path w="6720" h="38389">
                <a:moveTo>
                  <a:pt x="5760" y="16322"/>
                </a:moveTo>
                <a:lnTo>
                  <a:pt x="3825" y="12481"/>
                </a:lnTo>
                <a:lnTo>
                  <a:pt x="1920" y="8641"/>
                </a:lnTo>
                <a:lnTo>
                  <a:pt x="944" y="4800"/>
                </a:lnTo>
                <a:lnTo>
                  <a:pt x="0" y="0"/>
                </a:lnTo>
                <a:lnTo>
                  <a:pt x="1920" y="35509"/>
                </a:lnTo>
                <a:lnTo>
                  <a:pt x="6720" y="38389"/>
                </a:lnTo>
                <a:lnTo>
                  <a:pt x="576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" name="object 9"/>
          <p:cNvSpPr/>
          <p:nvPr/>
        </p:nvSpPr>
        <p:spPr>
          <a:xfrm>
            <a:off x="2051700" y="791748"/>
            <a:ext cx="125745" cy="157429"/>
          </a:xfrm>
          <a:custGeom>
            <a:avLst/>
            <a:gdLst/>
            <a:ahLst/>
            <a:cxnLst/>
            <a:rect l="l" t="t" r="r" b="b"/>
            <a:pathLst>
              <a:path w="125745" h="157429">
                <a:moveTo>
                  <a:pt x="118064" y="154548"/>
                </a:moveTo>
                <a:lnTo>
                  <a:pt x="120959" y="154548"/>
                </a:lnTo>
                <a:lnTo>
                  <a:pt x="121904" y="153588"/>
                </a:lnTo>
                <a:lnTo>
                  <a:pt x="123840" y="153588"/>
                </a:lnTo>
                <a:lnTo>
                  <a:pt x="124785" y="152643"/>
                </a:lnTo>
                <a:lnTo>
                  <a:pt x="125745" y="151668"/>
                </a:lnTo>
                <a:lnTo>
                  <a:pt x="125745" y="3840"/>
                </a:lnTo>
                <a:lnTo>
                  <a:pt x="124785" y="2880"/>
                </a:lnTo>
                <a:lnTo>
                  <a:pt x="123840" y="1920"/>
                </a:lnTo>
                <a:lnTo>
                  <a:pt x="123840" y="960"/>
                </a:lnTo>
                <a:lnTo>
                  <a:pt x="122880" y="960"/>
                </a:lnTo>
                <a:lnTo>
                  <a:pt x="121904" y="0"/>
                </a:lnTo>
                <a:lnTo>
                  <a:pt x="103677" y="0"/>
                </a:lnTo>
                <a:lnTo>
                  <a:pt x="102717" y="960"/>
                </a:lnTo>
                <a:lnTo>
                  <a:pt x="101757" y="960"/>
                </a:lnTo>
                <a:lnTo>
                  <a:pt x="100797" y="1920"/>
                </a:lnTo>
                <a:lnTo>
                  <a:pt x="99837" y="1920"/>
                </a:lnTo>
                <a:lnTo>
                  <a:pt x="98877" y="2880"/>
                </a:lnTo>
                <a:lnTo>
                  <a:pt x="98877" y="106558"/>
                </a:lnTo>
                <a:lnTo>
                  <a:pt x="95924" y="109834"/>
                </a:lnTo>
                <a:lnTo>
                  <a:pt x="86602" y="119367"/>
                </a:lnTo>
                <a:lnTo>
                  <a:pt x="77754" y="126720"/>
                </a:lnTo>
                <a:lnTo>
                  <a:pt x="71033" y="131521"/>
                </a:lnTo>
                <a:lnTo>
                  <a:pt x="64312" y="134401"/>
                </a:lnTo>
                <a:lnTo>
                  <a:pt x="52791" y="134401"/>
                </a:lnTo>
                <a:lnTo>
                  <a:pt x="47990" y="133426"/>
                </a:lnTo>
                <a:lnTo>
                  <a:pt x="40309" y="129585"/>
                </a:lnTo>
                <a:lnTo>
                  <a:pt x="34549" y="122880"/>
                </a:lnTo>
                <a:lnTo>
                  <a:pt x="31668" y="119039"/>
                </a:lnTo>
                <a:lnTo>
                  <a:pt x="29763" y="115199"/>
                </a:lnTo>
                <a:lnTo>
                  <a:pt x="28803" y="109438"/>
                </a:lnTo>
                <a:lnTo>
                  <a:pt x="27828" y="104637"/>
                </a:lnTo>
                <a:lnTo>
                  <a:pt x="26868" y="97916"/>
                </a:lnTo>
                <a:lnTo>
                  <a:pt x="26868" y="2880"/>
                </a:lnTo>
                <a:lnTo>
                  <a:pt x="2592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3987" y="960"/>
                </a:lnTo>
                <a:lnTo>
                  <a:pt x="23042" y="0"/>
                </a:lnTo>
                <a:lnTo>
                  <a:pt x="576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10" y="95014"/>
                </a:lnTo>
                <a:lnTo>
                  <a:pt x="809" y="108440"/>
                </a:lnTo>
                <a:lnTo>
                  <a:pt x="2880" y="119999"/>
                </a:lnTo>
                <a:lnTo>
                  <a:pt x="4800" y="127680"/>
                </a:lnTo>
                <a:lnTo>
                  <a:pt x="7680" y="133426"/>
                </a:lnTo>
                <a:lnTo>
                  <a:pt x="11521" y="139202"/>
                </a:lnTo>
                <a:lnTo>
                  <a:pt x="16306" y="144962"/>
                </a:lnTo>
                <a:lnTo>
                  <a:pt x="21107" y="148803"/>
                </a:lnTo>
                <a:lnTo>
                  <a:pt x="27828" y="152643"/>
                </a:lnTo>
                <a:lnTo>
                  <a:pt x="34549" y="155508"/>
                </a:lnTo>
                <a:lnTo>
                  <a:pt x="42230" y="157429"/>
                </a:lnTo>
                <a:lnTo>
                  <a:pt x="52284" y="157426"/>
                </a:lnTo>
                <a:lnTo>
                  <a:pt x="64893" y="155445"/>
                </a:lnTo>
                <a:lnTo>
                  <a:pt x="76794" y="150708"/>
                </a:lnTo>
                <a:lnTo>
                  <a:pt x="81708" y="147935"/>
                </a:lnTo>
                <a:lnTo>
                  <a:pt x="91554" y="140598"/>
                </a:lnTo>
                <a:lnTo>
                  <a:pt x="101757" y="130561"/>
                </a:lnTo>
                <a:lnTo>
                  <a:pt x="101757" y="152643"/>
                </a:lnTo>
                <a:lnTo>
                  <a:pt x="102717" y="153588"/>
                </a:lnTo>
                <a:lnTo>
                  <a:pt x="103677" y="153588"/>
                </a:lnTo>
                <a:lnTo>
                  <a:pt x="104637" y="154548"/>
                </a:lnTo>
                <a:lnTo>
                  <a:pt x="118064" y="1545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" name="object 10"/>
          <p:cNvSpPr/>
          <p:nvPr/>
        </p:nvSpPr>
        <p:spPr>
          <a:xfrm>
            <a:off x="2226411" y="788868"/>
            <a:ext cx="124800" cy="157429"/>
          </a:xfrm>
          <a:custGeom>
            <a:avLst/>
            <a:gdLst/>
            <a:ahLst/>
            <a:cxnLst/>
            <a:rect l="l" t="t" r="r" b="b"/>
            <a:pathLst>
              <a:path w="124800" h="157429">
                <a:moveTo>
                  <a:pt x="24003" y="5760"/>
                </a:move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lnTo>
                  <a:pt x="1920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208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1831"/>
                </a:lnTo>
                <a:lnTo>
                  <a:pt x="29946" y="47726"/>
                </a:lnTo>
                <a:lnTo>
                  <a:pt x="39044" y="37961"/>
                </a:lnTo>
                <a:lnTo>
                  <a:pt x="47990" y="30723"/>
                </a:lnTo>
                <a:lnTo>
                  <a:pt x="54711" y="25923"/>
                </a:lnTo>
                <a:lnTo>
                  <a:pt x="61432" y="23042"/>
                </a:lnTo>
                <a:lnTo>
                  <a:pt x="72953" y="23042"/>
                </a:lnTo>
                <a:lnTo>
                  <a:pt x="77754" y="24002"/>
                </a:lnTo>
                <a:lnTo>
                  <a:pt x="81594" y="26883"/>
                </a:lnTo>
                <a:lnTo>
                  <a:pt x="85435" y="28803"/>
                </a:lnTo>
                <a:lnTo>
                  <a:pt x="88315" y="31683"/>
                </a:lnTo>
                <a:lnTo>
                  <a:pt x="91196" y="34549"/>
                </a:lnTo>
                <a:lnTo>
                  <a:pt x="93116" y="38389"/>
                </a:lnTo>
                <a:lnTo>
                  <a:pt x="95036" y="43205"/>
                </a:lnTo>
                <a:lnTo>
                  <a:pt x="96956" y="47990"/>
                </a:lnTo>
                <a:lnTo>
                  <a:pt x="97917" y="52791"/>
                </a:lnTo>
                <a:lnTo>
                  <a:pt x="98877" y="59512"/>
                </a:lnTo>
                <a:lnTo>
                  <a:pt x="98877" y="155524"/>
                </a:lnTo>
                <a:lnTo>
                  <a:pt x="99837" y="155524"/>
                </a:lnTo>
                <a:lnTo>
                  <a:pt x="99837" y="156469"/>
                </a:lnTo>
                <a:lnTo>
                  <a:pt x="101757" y="156469"/>
                </a:lnTo>
                <a:lnTo>
                  <a:pt x="102717" y="157429"/>
                </a:lnTo>
                <a:lnTo>
                  <a:pt x="119999" y="157429"/>
                </a:lnTo>
                <a:lnTo>
                  <a:pt x="121920" y="156469"/>
                </a:lnTo>
                <a:lnTo>
                  <a:pt x="123840" y="156469"/>
                </a:lnTo>
                <a:lnTo>
                  <a:pt x="123840" y="155524"/>
                </a:lnTo>
                <a:lnTo>
                  <a:pt x="124800" y="155524"/>
                </a:lnTo>
                <a:lnTo>
                  <a:pt x="124791" y="62526"/>
                </a:lnTo>
                <a:lnTo>
                  <a:pt x="124137" y="49042"/>
                </a:lnTo>
                <a:lnTo>
                  <a:pt x="122880" y="37444"/>
                </a:lnTo>
                <a:lnTo>
                  <a:pt x="120959" y="30723"/>
                </a:lnTo>
                <a:lnTo>
                  <a:pt x="118079" y="24002"/>
                </a:lnTo>
                <a:lnTo>
                  <a:pt x="113278" y="18242"/>
                </a:lnTo>
                <a:lnTo>
                  <a:pt x="109438" y="13441"/>
                </a:lnTo>
                <a:lnTo>
                  <a:pt x="104637" y="8641"/>
                </a:lnTo>
                <a:lnTo>
                  <a:pt x="97917" y="5760"/>
                </a:lnTo>
                <a:lnTo>
                  <a:pt x="97744" y="5662"/>
                </a:lnTo>
                <a:lnTo>
                  <a:pt x="86407" y="1415"/>
                </a:lnTo>
                <a:lnTo>
                  <a:pt x="72953" y="0"/>
                </a:lnTo>
                <a:lnTo>
                  <a:pt x="72501" y="2"/>
                </a:lnTo>
                <a:lnTo>
                  <a:pt x="60258" y="1983"/>
                </a:lnTo>
                <a:lnTo>
                  <a:pt x="47990" y="6720"/>
                </a:lnTo>
                <a:lnTo>
                  <a:pt x="43542" y="9655"/>
                </a:lnTo>
                <a:lnTo>
                  <a:pt x="33686" y="17323"/>
                </a:lnTo>
                <a:lnTo>
                  <a:pt x="24003" y="26883"/>
                </a:lnTo>
                <a:lnTo>
                  <a:pt x="24003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" name="object 11"/>
          <p:cNvSpPr/>
          <p:nvPr/>
        </p:nvSpPr>
        <p:spPr>
          <a:xfrm>
            <a:off x="2427046" y="788868"/>
            <a:ext cx="106558" cy="160309"/>
          </a:xfrm>
          <a:custGeom>
            <a:avLst/>
            <a:gdLst/>
            <a:ahLst/>
            <a:cxnLst/>
            <a:rect l="l" t="t" r="r" b="b"/>
            <a:pathLst>
              <a:path w="106558" h="160309">
                <a:moveTo>
                  <a:pt x="12481" y="149748"/>
                </a:moveTo>
                <a:lnTo>
                  <a:pt x="16322" y="152643"/>
                </a:lnTo>
                <a:lnTo>
                  <a:pt x="20162" y="154548"/>
                </a:lnTo>
                <a:lnTo>
                  <a:pt x="24002" y="156469"/>
                </a:lnTo>
                <a:lnTo>
                  <a:pt x="27843" y="157429"/>
                </a:lnTo>
                <a:lnTo>
                  <a:pt x="31683" y="158389"/>
                </a:lnTo>
                <a:lnTo>
                  <a:pt x="35524" y="159364"/>
                </a:lnTo>
                <a:lnTo>
                  <a:pt x="39364" y="160309"/>
                </a:lnTo>
                <a:lnTo>
                  <a:pt x="44150" y="160309"/>
                </a:lnTo>
                <a:lnTo>
                  <a:pt x="59680" y="158641"/>
                </a:lnTo>
                <a:lnTo>
                  <a:pt x="71033" y="154548"/>
                </a:lnTo>
                <a:lnTo>
                  <a:pt x="78714" y="150708"/>
                </a:lnTo>
                <a:lnTo>
                  <a:pt x="85435" y="144962"/>
                </a:lnTo>
                <a:lnTo>
                  <a:pt x="90236" y="138242"/>
                </a:lnTo>
                <a:lnTo>
                  <a:pt x="98259" y="124471"/>
                </a:lnTo>
                <a:lnTo>
                  <a:pt x="102717" y="112318"/>
                </a:lnTo>
                <a:lnTo>
                  <a:pt x="104527" y="104398"/>
                </a:lnTo>
                <a:lnTo>
                  <a:pt x="106101" y="92063"/>
                </a:lnTo>
                <a:lnTo>
                  <a:pt x="106558" y="78714"/>
                </a:lnTo>
                <a:lnTo>
                  <a:pt x="106467" y="73116"/>
                </a:lnTo>
                <a:lnTo>
                  <a:pt x="105560" y="60272"/>
                </a:lnTo>
                <a:lnTo>
                  <a:pt x="103677" y="47990"/>
                </a:lnTo>
                <a:lnTo>
                  <a:pt x="99309" y="34551"/>
                </a:lnTo>
                <a:lnTo>
                  <a:pt x="93116" y="24002"/>
                </a:lnTo>
                <a:lnTo>
                  <a:pt x="88315" y="16322"/>
                </a:lnTo>
                <a:lnTo>
                  <a:pt x="82555" y="10561"/>
                </a:lnTo>
                <a:lnTo>
                  <a:pt x="74874" y="6720"/>
                </a:lnTo>
                <a:lnTo>
                  <a:pt x="61394" y="1630"/>
                </a:lnTo>
                <a:lnTo>
                  <a:pt x="47990" y="0"/>
                </a:lnTo>
                <a:lnTo>
                  <a:pt x="43190" y="0"/>
                </a:lnTo>
                <a:lnTo>
                  <a:pt x="42245" y="23042"/>
                </a:lnTo>
                <a:lnTo>
                  <a:pt x="49911" y="23042"/>
                </a:lnTo>
                <a:lnTo>
                  <a:pt x="55671" y="24963"/>
                </a:lnTo>
                <a:lnTo>
                  <a:pt x="59512" y="28803"/>
                </a:lnTo>
                <a:lnTo>
                  <a:pt x="64312" y="31683"/>
                </a:lnTo>
                <a:lnTo>
                  <a:pt x="68153" y="35524"/>
                </a:lnTo>
                <a:lnTo>
                  <a:pt x="71033" y="41269"/>
                </a:lnTo>
                <a:lnTo>
                  <a:pt x="73913" y="47045"/>
                </a:lnTo>
                <a:lnTo>
                  <a:pt x="75834" y="52791"/>
                </a:lnTo>
                <a:lnTo>
                  <a:pt x="76794" y="59512"/>
                </a:lnTo>
                <a:lnTo>
                  <a:pt x="77754" y="67193"/>
                </a:lnTo>
                <a:lnTo>
                  <a:pt x="78714" y="73913"/>
                </a:lnTo>
                <a:lnTo>
                  <a:pt x="78714" y="88315"/>
                </a:lnTo>
                <a:lnTo>
                  <a:pt x="77754" y="95036"/>
                </a:lnTo>
                <a:lnTo>
                  <a:pt x="76794" y="101757"/>
                </a:lnTo>
                <a:lnTo>
                  <a:pt x="74874" y="108478"/>
                </a:lnTo>
                <a:lnTo>
                  <a:pt x="72953" y="114239"/>
                </a:lnTo>
                <a:lnTo>
                  <a:pt x="70073" y="119039"/>
                </a:lnTo>
                <a:lnTo>
                  <a:pt x="67193" y="124800"/>
                </a:lnTo>
                <a:lnTo>
                  <a:pt x="63352" y="128640"/>
                </a:lnTo>
                <a:lnTo>
                  <a:pt x="58552" y="132466"/>
                </a:lnTo>
                <a:lnTo>
                  <a:pt x="53751" y="135361"/>
                </a:lnTo>
                <a:lnTo>
                  <a:pt x="47990" y="137281"/>
                </a:lnTo>
                <a:lnTo>
                  <a:pt x="34564" y="137281"/>
                </a:lnTo>
                <a:lnTo>
                  <a:pt x="26883" y="134401"/>
                </a:lnTo>
                <a:lnTo>
                  <a:pt x="21122" y="130561"/>
                </a:lnTo>
                <a:lnTo>
                  <a:pt x="17734" y="127906"/>
                </a:lnTo>
                <a:lnTo>
                  <a:pt x="8645" y="119492"/>
                </a:lnTo>
                <a:lnTo>
                  <a:pt x="0" y="109438"/>
                </a:lnTo>
                <a:lnTo>
                  <a:pt x="960" y="139186"/>
                </a:lnTo>
                <a:lnTo>
                  <a:pt x="4800" y="143027"/>
                </a:lnTo>
                <a:lnTo>
                  <a:pt x="8641" y="145907"/>
                </a:lnTo>
                <a:lnTo>
                  <a:pt x="12481" y="14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" name="object 12"/>
          <p:cNvSpPr/>
          <p:nvPr/>
        </p:nvSpPr>
        <p:spPr>
          <a:xfrm>
            <a:off x="2400162" y="720714"/>
            <a:ext cx="70073" cy="225582"/>
          </a:xfrm>
          <a:custGeom>
            <a:avLst/>
            <a:gdLst/>
            <a:ahLst/>
            <a:cxnLst/>
            <a:rect l="l" t="t" r="r" b="b"/>
            <a:pathLst>
              <a:path w="70073" h="225582">
                <a:moveTo>
                  <a:pt x="960" y="223677"/>
                </a:moveTo>
                <a:lnTo>
                  <a:pt x="960" y="224622"/>
                </a:lnTo>
                <a:lnTo>
                  <a:pt x="1920" y="224622"/>
                </a:lnTo>
                <a:lnTo>
                  <a:pt x="2880" y="225582"/>
                </a:lnTo>
                <a:lnTo>
                  <a:pt x="20162" y="225582"/>
                </a:lnTo>
                <a:lnTo>
                  <a:pt x="21122" y="224622"/>
                </a:lnTo>
                <a:lnTo>
                  <a:pt x="22082" y="224622"/>
                </a:lnTo>
                <a:lnTo>
                  <a:pt x="22082" y="223677"/>
                </a:lnTo>
                <a:lnTo>
                  <a:pt x="23042" y="223677"/>
                </a:lnTo>
                <a:lnTo>
                  <a:pt x="23042" y="203514"/>
                </a:lnTo>
                <a:lnTo>
                  <a:pt x="27843" y="207340"/>
                </a:lnTo>
                <a:lnTo>
                  <a:pt x="26883" y="177591"/>
                </a:lnTo>
                <a:lnTo>
                  <a:pt x="26883" y="119984"/>
                </a:lnTo>
                <a:lnTo>
                  <a:pt x="30723" y="114239"/>
                </a:lnTo>
                <a:lnTo>
                  <a:pt x="34564" y="110383"/>
                </a:lnTo>
                <a:lnTo>
                  <a:pt x="38404" y="106542"/>
                </a:lnTo>
                <a:lnTo>
                  <a:pt x="42245" y="102702"/>
                </a:lnTo>
                <a:lnTo>
                  <a:pt x="46085" y="99837"/>
                </a:lnTo>
                <a:lnTo>
                  <a:pt x="48966" y="97917"/>
                </a:lnTo>
                <a:lnTo>
                  <a:pt x="52791" y="95996"/>
                </a:lnTo>
                <a:lnTo>
                  <a:pt x="55686" y="94076"/>
                </a:lnTo>
                <a:lnTo>
                  <a:pt x="59512" y="93116"/>
                </a:lnTo>
                <a:lnTo>
                  <a:pt x="62407" y="92156"/>
                </a:lnTo>
                <a:lnTo>
                  <a:pt x="66248" y="91196"/>
                </a:lnTo>
                <a:lnTo>
                  <a:pt x="69128" y="91196"/>
                </a:lnTo>
                <a:lnTo>
                  <a:pt x="70073" y="68153"/>
                </a:lnTo>
                <a:lnTo>
                  <a:pt x="66248" y="69113"/>
                </a:lnTo>
                <a:lnTo>
                  <a:pt x="62407" y="70073"/>
                </a:lnTo>
                <a:lnTo>
                  <a:pt x="58567" y="71033"/>
                </a:lnTo>
                <a:lnTo>
                  <a:pt x="54726" y="71993"/>
                </a:lnTo>
                <a:lnTo>
                  <a:pt x="50886" y="73914"/>
                </a:lnTo>
                <a:lnTo>
                  <a:pt x="47045" y="75834"/>
                </a:lnTo>
                <a:lnTo>
                  <a:pt x="43205" y="78714"/>
                </a:lnTo>
                <a:lnTo>
                  <a:pt x="39364" y="81594"/>
                </a:lnTo>
                <a:lnTo>
                  <a:pt x="34564" y="84475"/>
                </a:lnTo>
                <a:lnTo>
                  <a:pt x="30723" y="88315"/>
                </a:lnTo>
                <a:lnTo>
                  <a:pt x="26883" y="92156"/>
                </a:lnTo>
                <a:lnTo>
                  <a:pt x="26883" y="4785"/>
                </a:lnTo>
                <a:lnTo>
                  <a:pt x="25923" y="3840"/>
                </a:lnTo>
                <a:lnTo>
                  <a:pt x="25923" y="2880"/>
                </a:lnTo>
                <a:lnTo>
                  <a:pt x="24963" y="2880"/>
                </a:lnTo>
                <a:lnTo>
                  <a:pt x="24963" y="1920"/>
                </a:lnTo>
                <a:lnTo>
                  <a:pt x="24002" y="1920"/>
                </a:lnTo>
                <a:lnTo>
                  <a:pt x="23042" y="960"/>
                </a:lnTo>
                <a:lnTo>
                  <a:pt x="20162" y="960"/>
                </a:lnTo>
                <a:lnTo>
                  <a:pt x="18242" y="0"/>
                </a:lnTo>
                <a:lnTo>
                  <a:pt x="10561" y="0"/>
                </a:lnTo>
                <a:lnTo>
                  <a:pt x="8641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223677"/>
                </a:lnTo>
                <a:lnTo>
                  <a:pt x="960" y="223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" name="object 13"/>
          <p:cNvSpPr/>
          <p:nvPr/>
        </p:nvSpPr>
        <p:spPr>
          <a:xfrm>
            <a:off x="2572953" y="791748"/>
            <a:ext cx="125760" cy="157429"/>
          </a:xfrm>
          <a:custGeom>
            <a:avLst/>
            <a:gdLst/>
            <a:ahLst/>
            <a:cxnLst/>
            <a:rect l="l" t="t" r="r" b="b"/>
            <a:pathLst>
              <a:path w="125760" h="157429">
                <a:moveTo>
                  <a:pt x="10" y="95014"/>
                </a:moveTo>
                <a:lnTo>
                  <a:pt x="815" y="108440"/>
                </a:lnTo>
                <a:lnTo>
                  <a:pt x="2880" y="119999"/>
                </a:lnTo>
                <a:lnTo>
                  <a:pt x="4815" y="127680"/>
                </a:lnTo>
                <a:lnTo>
                  <a:pt x="7680" y="133426"/>
                </a:lnTo>
                <a:lnTo>
                  <a:pt x="11521" y="139202"/>
                </a:lnTo>
                <a:lnTo>
                  <a:pt x="15361" y="144962"/>
                </a:lnTo>
                <a:lnTo>
                  <a:pt x="21122" y="148803"/>
                </a:lnTo>
                <a:lnTo>
                  <a:pt x="27843" y="152643"/>
                </a:lnTo>
                <a:lnTo>
                  <a:pt x="34564" y="155508"/>
                </a:lnTo>
                <a:lnTo>
                  <a:pt x="42245" y="157429"/>
                </a:lnTo>
                <a:lnTo>
                  <a:pt x="52298" y="157426"/>
                </a:lnTo>
                <a:lnTo>
                  <a:pt x="64542" y="155445"/>
                </a:lnTo>
                <a:lnTo>
                  <a:pt x="76809" y="150708"/>
                </a:lnTo>
                <a:lnTo>
                  <a:pt x="81257" y="148219"/>
                </a:lnTo>
                <a:lnTo>
                  <a:pt x="91115" y="140806"/>
                </a:lnTo>
                <a:lnTo>
                  <a:pt x="100797" y="130561"/>
                </a:lnTo>
                <a:lnTo>
                  <a:pt x="100797" y="151668"/>
                </a:lnTo>
                <a:lnTo>
                  <a:pt x="101757" y="152643"/>
                </a:lnTo>
                <a:lnTo>
                  <a:pt x="102732" y="153588"/>
                </a:lnTo>
                <a:lnTo>
                  <a:pt x="103677" y="153588"/>
                </a:lnTo>
                <a:lnTo>
                  <a:pt x="104637" y="154548"/>
                </a:lnTo>
                <a:lnTo>
                  <a:pt x="120959" y="154548"/>
                </a:lnTo>
                <a:lnTo>
                  <a:pt x="121919" y="153588"/>
                </a:lnTo>
                <a:lnTo>
                  <a:pt x="123840" y="153588"/>
                </a:lnTo>
                <a:lnTo>
                  <a:pt x="124800" y="152643"/>
                </a:lnTo>
                <a:lnTo>
                  <a:pt x="124800" y="151668"/>
                </a:lnTo>
                <a:lnTo>
                  <a:pt x="125760" y="150708"/>
                </a:lnTo>
                <a:lnTo>
                  <a:pt x="125760" y="3840"/>
                </a:lnTo>
                <a:lnTo>
                  <a:pt x="124800" y="2880"/>
                </a:lnTo>
                <a:lnTo>
                  <a:pt x="123840" y="1920"/>
                </a:lnTo>
                <a:lnTo>
                  <a:pt x="123840" y="960"/>
                </a:lnTo>
                <a:lnTo>
                  <a:pt x="122880" y="960"/>
                </a:lnTo>
                <a:lnTo>
                  <a:pt x="121919" y="0"/>
                </a:lnTo>
                <a:lnTo>
                  <a:pt x="103677" y="0"/>
                </a:lnTo>
                <a:lnTo>
                  <a:pt x="102732" y="960"/>
                </a:lnTo>
                <a:lnTo>
                  <a:pt x="100797" y="960"/>
                </a:lnTo>
                <a:lnTo>
                  <a:pt x="99837" y="1920"/>
                </a:lnTo>
                <a:lnTo>
                  <a:pt x="98892" y="1920"/>
                </a:lnTo>
                <a:lnTo>
                  <a:pt x="98892" y="106558"/>
                </a:lnTo>
                <a:lnTo>
                  <a:pt x="95892" y="109834"/>
                </a:lnTo>
                <a:lnTo>
                  <a:pt x="86206" y="119367"/>
                </a:lnTo>
                <a:lnTo>
                  <a:pt x="77769" y="126720"/>
                </a:lnTo>
                <a:lnTo>
                  <a:pt x="71048" y="131521"/>
                </a:lnTo>
                <a:lnTo>
                  <a:pt x="64328" y="134401"/>
                </a:lnTo>
                <a:lnTo>
                  <a:pt x="51846" y="134401"/>
                </a:lnTo>
                <a:lnTo>
                  <a:pt x="48006" y="133426"/>
                </a:lnTo>
                <a:lnTo>
                  <a:pt x="44165" y="131521"/>
                </a:lnTo>
                <a:lnTo>
                  <a:pt x="40325" y="129585"/>
                </a:lnTo>
                <a:lnTo>
                  <a:pt x="36484" y="126720"/>
                </a:lnTo>
                <a:lnTo>
                  <a:pt x="34564" y="122880"/>
                </a:lnTo>
                <a:lnTo>
                  <a:pt x="31683" y="119039"/>
                </a:lnTo>
                <a:lnTo>
                  <a:pt x="29763" y="115199"/>
                </a:lnTo>
                <a:lnTo>
                  <a:pt x="28803" y="109438"/>
                </a:lnTo>
                <a:lnTo>
                  <a:pt x="26883" y="104637"/>
                </a:lnTo>
                <a:lnTo>
                  <a:pt x="26883" y="2880"/>
                </a:lnTo>
                <a:lnTo>
                  <a:pt x="2592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4002" y="960"/>
                </a:lnTo>
                <a:lnTo>
                  <a:pt x="23042" y="0"/>
                </a:lnTo>
                <a:lnTo>
                  <a:pt x="4815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75" y="1920"/>
                </a:lnTo>
                <a:lnTo>
                  <a:pt x="0" y="2880"/>
                </a:lnTo>
                <a:lnTo>
                  <a:pt x="10" y="950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" name="object 14"/>
          <p:cNvSpPr/>
          <p:nvPr/>
        </p:nvSpPr>
        <p:spPr>
          <a:xfrm>
            <a:off x="2747680" y="788868"/>
            <a:ext cx="124785" cy="157429"/>
          </a:xfrm>
          <a:custGeom>
            <a:avLst/>
            <a:gdLst/>
            <a:ahLst/>
            <a:cxnLst/>
            <a:rect l="l" t="t" r="r" b="b"/>
            <a:pathLst>
              <a:path w="124785" h="157429">
                <a:moveTo>
                  <a:pt x="23987" y="26883"/>
                </a:moveTo>
                <a:lnTo>
                  <a:pt x="23987" y="6720"/>
                </a:lnTo>
                <a:lnTo>
                  <a:pt x="23027" y="5760"/>
                </a:lnTo>
                <a:lnTo>
                  <a:pt x="23027" y="4800"/>
                </a:lnTo>
                <a:lnTo>
                  <a:pt x="22082" y="3840"/>
                </a:lnTo>
                <a:lnTo>
                  <a:pt x="21107" y="3840"/>
                </a:lnTo>
                <a:lnTo>
                  <a:pt x="20147" y="2880"/>
                </a:lnTo>
                <a:lnTo>
                  <a:pt x="3840" y="2880"/>
                </a:lnTo>
                <a:lnTo>
                  <a:pt x="2865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69"/>
                </a:lnTo>
                <a:lnTo>
                  <a:pt x="1920" y="156469"/>
                </a:lnTo>
                <a:lnTo>
                  <a:pt x="3840" y="157429"/>
                </a:lnTo>
                <a:lnTo>
                  <a:pt x="21107" y="157429"/>
                </a:lnTo>
                <a:lnTo>
                  <a:pt x="23027" y="156469"/>
                </a:lnTo>
                <a:lnTo>
                  <a:pt x="24947" y="156469"/>
                </a:lnTo>
                <a:lnTo>
                  <a:pt x="24947" y="155524"/>
                </a:lnTo>
                <a:lnTo>
                  <a:pt x="25923" y="155524"/>
                </a:lnTo>
                <a:lnTo>
                  <a:pt x="25923" y="51831"/>
                </a:lnTo>
                <a:lnTo>
                  <a:pt x="29291" y="47726"/>
                </a:lnTo>
                <a:lnTo>
                  <a:pt x="38379" y="37961"/>
                </a:lnTo>
                <a:lnTo>
                  <a:pt x="47030" y="30723"/>
                </a:lnTo>
                <a:lnTo>
                  <a:pt x="53751" y="25923"/>
                </a:lnTo>
                <a:lnTo>
                  <a:pt x="60472" y="23042"/>
                </a:lnTo>
                <a:lnTo>
                  <a:pt x="72953" y="23042"/>
                </a:lnTo>
                <a:lnTo>
                  <a:pt x="76794" y="24002"/>
                </a:lnTo>
                <a:lnTo>
                  <a:pt x="80634" y="26883"/>
                </a:lnTo>
                <a:lnTo>
                  <a:pt x="85435" y="28803"/>
                </a:lnTo>
                <a:lnTo>
                  <a:pt x="88315" y="31683"/>
                </a:lnTo>
                <a:lnTo>
                  <a:pt x="90236" y="34549"/>
                </a:lnTo>
                <a:lnTo>
                  <a:pt x="93116" y="38389"/>
                </a:lnTo>
                <a:lnTo>
                  <a:pt x="95036" y="43205"/>
                </a:lnTo>
                <a:lnTo>
                  <a:pt x="95996" y="47990"/>
                </a:lnTo>
                <a:lnTo>
                  <a:pt x="97917" y="52791"/>
                </a:lnTo>
                <a:lnTo>
                  <a:pt x="97917" y="153588"/>
                </a:lnTo>
                <a:lnTo>
                  <a:pt x="98877" y="154548"/>
                </a:lnTo>
                <a:lnTo>
                  <a:pt x="98877" y="155524"/>
                </a:lnTo>
                <a:lnTo>
                  <a:pt x="99837" y="155524"/>
                </a:lnTo>
                <a:lnTo>
                  <a:pt x="99837" y="156469"/>
                </a:lnTo>
                <a:lnTo>
                  <a:pt x="100782" y="156469"/>
                </a:lnTo>
                <a:lnTo>
                  <a:pt x="101757" y="157429"/>
                </a:lnTo>
                <a:lnTo>
                  <a:pt x="119999" y="157429"/>
                </a:lnTo>
                <a:lnTo>
                  <a:pt x="120944" y="156469"/>
                </a:lnTo>
                <a:lnTo>
                  <a:pt x="122864" y="156469"/>
                </a:lnTo>
                <a:lnTo>
                  <a:pt x="123840" y="155524"/>
                </a:lnTo>
                <a:lnTo>
                  <a:pt x="124785" y="154548"/>
                </a:lnTo>
                <a:lnTo>
                  <a:pt x="124774" y="62433"/>
                </a:lnTo>
                <a:lnTo>
                  <a:pt x="123982" y="49002"/>
                </a:lnTo>
                <a:lnTo>
                  <a:pt x="121904" y="37444"/>
                </a:lnTo>
                <a:lnTo>
                  <a:pt x="119999" y="30723"/>
                </a:lnTo>
                <a:lnTo>
                  <a:pt x="117119" y="24002"/>
                </a:lnTo>
                <a:lnTo>
                  <a:pt x="113278" y="18242"/>
                </a:lnTo>
                <a:lnTo>
                  <a:pt x="109438" y="13441"/>
                </a:lnTo>
                <a:lnTo>
                  <a:pt x="103662" y="8641"/>
                </a:lnTo>
                <a:lnTo>
                  <a:pt x="96941" y="5760"/>
                </a:lnTo>
                <a:lnTo>
                  <a:pt x="90236" y="1920"/>
                </a:lnTo>
                <a:lnTo>
                  <a:pt x="82555" y="0"/>
                </a:lnTo>
                <a:lnTo>
                  <a:pt x="72501" y="2"/>
                </a:lnTo>
                <a:lnTo>
                  <a:pt x="60258" y="1983"/>
                </a:lnTo>
                <a:lnTo>
                  <a:pt x="47990" y="6720"/>
                </a:lnTo>
                <a:lnTo>
                  <a:pt x="43528" y="9660"/>
                </a:lnTo>
                <a:lnTo>
                  <a:pt x="33668" y="17326"/>
                </a:lnTo>
                <a:lnTo>
                  <a:pt x="23987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" name="object 15"/>
          <p:cNvSpPr/>
          <p:nvPr/>
        </p:nvSpPr>
        <p:spPr>
          <a:xfrm>
            <a:off x="2911830" y="721674"/>
            <a:ext cx="133441" cy="227502"/>
          </a:xfrm>
          <a:custGeom>
            <a:avLst/>
            <a:gdLst/>
            <a:ahLst/>
            <a:cxnLst/>
            <a:rect l="l" t="t" r="r" b="b"/>
            <a:pathLst>
              <a:path w="133441" h="227502">
                <a:moveTo>
                  <a:pt x="113278" y="223662"/>
                </a:moveTo>
                <a:lnTo>
                  <a:pt x="114239" y="224622"/>
                </a:lnTo>
                <a:lnTo>
                  <a:pt x="130561" y="224622"/>
                </a:lnTo>
                <a:lnTo>
                  <a:pt x="131521" y="223662"/>
                </a:lnTo>
                <a:lnTo>
                  <a:pt x="132466" y="223662"/>
                </a:lnTo>
                <a:lnTo>
                  <a:pt x="132466" y="222717"/>
                </a:lnTo>
                <a:lnTo>
                  <a:pt x="133441" y="222717"/>
                </a:lnTo>
                <a:lnTo>
                  <a:pt x="133441" y="2880"/>
                </a:lnTo>
                <a:lnTo>
                  <a:pt x="132466" y="1920"/>
                </a:lnTo>
                <a:lnTo>
                  <a:pt x="130561" y="1920"/>
                </a:lnTo>
                <a:lnTo>
                  <a:pt x="129600" y="960"/>
                </a:lnTo>
                <a:lnTo>
                  <a:pt x="126720" y="960"/>
                </a:lnTo>
                <a:lnTo>
                  <a:pt x="124800" y="0"/>
                </a:lnTo>
                <a:lnTo>
                  <a:pt x="115199" y="0"/>
                </a:lnTo>
                <a:lnTo>
                  <a:pt x="114239" y="960"/>
                </a:lnTo>
                <a:lnTo>
                  <a:pt x="110398" y="960"/>
                </a:lnTo>
                <a:lnTo>
                  <a:pt x="109438" y="1920"/>
                </a:lnTo>
                <a:lnTo>
                  <a:pt x="108478" y="1920"/>
                </a:lnTo>
                <a:lnTo>
                  <a:pt x="107518" y="2880"/>
                </a:lnTo>
                <a:lnTo>
                  <a:pt x="107518" y="3825"/>
                </a:lnTo>
                <a:lnTo>
                  <a:pt x="106558" y="4800"/>
                </a:lnTo>
                <a:lnTo>
                  <a:pt x="106558" y="89275"/>
                </a:lnTo>
                <a:lnTo>
                  <a:pt x="106137" y="88856"/>
                </a:lnTo>
                <a:lnTo>
                  <a:pt x="96266" y="79862"/>
                </a:lnTo>
                <a:lnTo>
                  <a:pt x="86395" y="72953"/>
                </a:lnTo>
                <a:lnTo>
                  <a:pt x="78714" y="69113"/>
                </a:lnTo>
                <a:lnTo>
                  <a:pt x="71033" y="67193"/>
                </a:lnTo>
                <a:lnTo>
                  <a:pt x="62392" y="67193"/>
                </a:lnTo>
                <a:lnTo>
                  <a:pt x="47110" y="69034"/>
                </a:lnTo>
                <a:lnTo>
                  <a:pt x="35524" y="73914"/>
                </a:lnTo>
                <a:lnTo>
                  <a:pt x="27843" y="77754"/>
                </a:lnTo>
                <a:lnTo>
                  <a:pt x="21122" y="82555"/>
                </a:lnTo>
                <a:lnTo>
                  <a:pt x="16322" y="89275"/>
                </a:lnTo>
                <a:lnTo>
                  <a:pt x="8300" y="103031"/>
                </a:lnTo>
                <a:lnTo>
                  <a:pt x="3840" y="115183"/>
                </a:lnTo>
                <a:lnTo>
                  <a:pt x="2031" y="123237"/>
                </a:lnTo>
                <a:lnTo>
                  <a:pt x="456" y="135860"/>
                </a:lnTo>
                <a:lnTo>
                  <a:pt x="0" y="148788"/>
                </a:lnTo>
                <a:lnTo>
                  <a:pt x="90" y="154732"/>
                </a:lnTo>
                <a:lnTo>
                  <a:pt x="997" y="167523"/>
                </a:lnTo>
                <a:lnTo>
                  <a:pt x="2880" y="179511"/>
                </a:lnTo>
                <a:lnTo>
                  <a:pt x="7760" y="193480"/>
                </a:lnTo>
                <a:lnTo>
                  <a:pt x="13441" y="204475"/>
                </a:lnTo>
                <a:lnTo>
                  <a:pt x="18242" y="211180"/>
                </a:lnTo>
                <a:lnTo>
                  <a:pt x="24003" y="216941"/>
                </a:lnTo>
                <a:lnTo>
                  <a:pt x="27843" y="160309"/>
                </a:lnTo>
                <a:lnTo>
                  <a:pt x="27843" y="132466"/>
                </a:lnTo>
                <a:lnTo>
                  <a:pt x="29763" y="125745"/>
                </a:lnTo>
                <a:lnTo>
                  <a:pt x="30708" y="119024"/>
                </a:lnTo>
                <a:lnTo>
                  <a:pt x="33604" y="113278"/>
                </a:lnTo>
                <a:lnTo>
                  <a:pt x="36484" y="108463"/>
                </a:lnTo>
                <a:lnTo>
                  <a:pt x="39364" y="102717"/>
                </a:lnTo>
                <a:lnTo>
                  <a:pt x="43205" y="98877"/>
                </a:lnTo>
                <a:lnTo>
                  <a:pt x="47990" y="95036"/>
                </a:lnTo>
                <a:lnTo>
                  <a:pt x="52791" y="92156"/>
                </a:lnTo>
                <a:lnTo>
                  <a:pt x="58552" y="90236"/>
                </a:lnTo>
                <a:lnTo>
                  <a:pt x="71993" y="90236"/>
                </a:lnTo>
                <a:lnTo>
                  <a:pt x="79674" y="93116"/>
                </a:lnTo>
                <a:lnTo>
                  <a:pt x="86395" y="97917"/>
                </a:lnTo>
                <a:lnTo>
                  <a:pt x="97577" y="107669"/>
                </a:lnTo>
                <a:lnTo>
                  <a:pt x="106558" y="118079"/>
                </a:lnTo>
                <a:lnTo>
                  <a:pt x="106558" y="175671"/>
                </a:lnTo>
                <a:lnTo>
                  <a:pt x="102717" y="181432"/>
                </a:lnTo>
                <a:lnTo>
                  <a:pt x="98877" y="186232"/>
                </a:lnTo>
                <a:lnTo>
                  <a:pt x="95036" y="189113"/>
                </a:lnTo>
                <a:lnTo>
                  <a:pt x="91196" y="192953"/>
                </a:lnTo>
                <a:lnTo>
                  <a:pt x="87355" y="195834"/>
                </a:lnTo>
                <a:lnTo>
                  <a:pt x="84475" y="197754"/>
                </a:lnTo>
                <a:lnTo>
                  <a:pt x="80634" y="200634"/>
                </a:lnTo>
                <a:lnTo>
                  <a:pt x="76794" y="201594"/>
                </a:lnTo>
                <a:lnTo>
                  <a:pt x="73914" y="202554"/>
                </a:lnTo>
                <a:lnTo>
                  <a:pt x="71033" y="203499"/>
                </a:lnTo>
                <a:lnTo>
                  <a:pt x="67193" y="204475"/>
                </a:lnTo>
                <a:lnTo>
                  <a:pt x="56631" y="204475"/>
                </a:lnTo>
                <a:lnTo>
                  <a:pt x="50886" y="202554"/>
                </a:lnTo>
                <a:lnTo>
                  <a:pt x="46070" y="199659"/>
                </a:lnTo>
                <a:lnTo>
                  <a:pt x="41269" y="195834"/>
                </a:lnTo>
                <a:lnTo>
                  <a:pt x="46113" y="226285"/>
                </a:lnTo>
                <a:lnTo>
                  <a:pt x="59512" y="227502"/>
                </a:lnTo>
                <a:lnTo>
                  <a:pt x="62121" y="227431"/>
                </a:lnTo>
                <a:lnTo>
                  <a:pt x="74528" y="225088"/>
                </a:lnTo>
                <a:lnTo>
                  <a:pt x="86395" y="219837"/>
                </a:lnTo>
                <a:lnTo>
                  <a:pt x="90816" y="217238"/>
                </a:lnTo>
                <a:lnTo>
                  <a:pt x="100810" y="210005"/>
                </a:lnTo>
                <a:lnTo>
                  <a:pt x="110398" y="200634"/>
                </a:lnTo>
                <a:lnTo>
                  <a:pt x="110398" y="222717"/>
                </a:lnTo>
                <a:lnTo>
                  <a:pt x="111358" y="222717"/>
                </a:lnTo>
                <a:lnTo>
                  <a:pt x="112318" y="223662"/>
                </a:lnTo>
                <a:lnTo>
                  <a:pt x="113278" y="2236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" name="object 16"/>
          <p:cNvSpPr/>
          <p:nvPr/>
        </p:nvSpPr>
        <p:spPr>
          <a:xfrm>
            <a:off x="2935833" y="881984"/>
            <a:ext cx="22110" cy="65975"/>
          </a:xfrm>
          <a:custGeom>
            <a:avLst/>
            <a:gdLst/>
            <a:ahLst/>
            <a:cxnLst/>
            <a:rect l="l" t="t" r="r" b="b"/>
            <a:pathLst>
              <a:path w="22110" h="65975">
                <a:moveTo>
                  <a:pt x="17266" y="35524"/>
                </a:moveTo>
                <a:lnTo>
                  <a:pt x="14386" y="31683"/>
                </a:lnTo>
                <a:lnTo>
                  <a:pt x="11521" y="25923"/>
                </a:lnTo>
                <a:lnTo>
                  <a:pt x="8641" y="21122"/>
                </a:lnTo>
                <a:lnTo>
                  <a:pt x="6705" y="14401"/>
                </a:lnTo>
                <a:lnTo>
                  <a:pt x="5760" y="7680"/>
                </a:lnTo>
                <a:lnTo>
                  <a:pt x="3840" y="0"/>
                </a:lnTo>
                <a:lnTo>
                  <a:pt x="0" y="56631"/>
                </a:lnTo>
                <a:lnTo>
                  <a:pt x="7680" y="60472"/>
                </a:lnTo>
                <a:lnTo>
                  <a:pt x="10350" y="61987"/>
                </a:lnTo>
                <a:lnTo>
                  <a:pt x="22110" y="65975"/>
                </a:lnTo>
                <a:lnTo>
                  <a:pt x="17266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/>
          <p:nvPr/>
        </p:nvSpPr>
        <p:spPr>
          <a:xfrm>
            <a:off x="3095183" y="720714"/>
            <a:ext cx="25923" cy="225582"/>
          </a:xfrm>
          <a:custGeom>
            <a:avLst/>
            <a:gdLst/>
            <a:ahLst/>
            <a:cxnLst/>
            <a:rect l="l" t="t" r="r" b="b"/>
            <a:pathLst>
              <a:path w="25923" h="225582">
                <a:moveTo>
                  <a:pt x="25923" y="2880"/>
                </a:moveTo>
                <a:lnTo>
                  <a:pt x="24963" y="2880"/>
                </a:lnTo>
                <a:lnTo>
                  <a:pt x="24003" y="1920"/>
                </a:lnTo>
                <a:lnTo>
                  <a:pt x="23042" y="1920"/>
                </a:lnTo>
                <a:lnTo>
                  <a:pt x="22082" y="960"/>
                </a:lnTo>
                <a:lnTo>
                  <a:pt x="19202" y="960"/>
                </a:lnTo>
                <a:lnTo>
                  <a:pt x="17282" y="0"/>
                </a:lnTo>
                <a:lnTo>
                  <a:pt x="10561" y="0"/>
                </a:lnTo>
                <a:lnTo>
                  <a:pt x="768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223677"/>
                </a:lnTo>
                <a:lnTo>
                  <a:pt x="960" y="223677"/>
                </a:lnTo>
                <a:lnTo>
                  <a:pt x="960" y="224622"/>
                </a:lnTo>
                <a:lnTo>
                  <a:pt x="1920" y="224622"/>
                </a:lnTo>
                <a:lnTo>
                  <a:pt x="2880" y="225582"/>
                </a:lnTo>
                <a:lnTo>
                  <a:pt x="21122" y="225582"/>
                </a:lnTo>
                <a:lnTo>
                  <a:pt x="22082" y="224622"/>
                </a:lnTo>
                <a:lnTo>
                  <a:pt x="24003" y="224622"/>
                </a:lnTo>
                <a:lnTo>
                  <a:pt x="24963" y="223677"/>
                </a:lnTo>
                <a:lnTo>
                  <a:pt x="25923" y="223677"/>
                </a:lnTo>
                <a:lnTo>
                  <a:pt x="25923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/>
          <p:nvPr/>
        </p:nvSpPr>
        <p:spPr>
          <a:xfrm>
            <a:off x="3167176" y="731276"/>
            <a:ext cx="32644" cy="32628"/>
          </a:xfrm>
          <a:custGeom>
            <a:avLst/>
            <a:gdLst/>
            <a:ahLst/>
            <a:cxnLst/>
            <a:rect l="l" t="t" r="r" b="b"/>
            <a:pathLst>
              <a:path w="32644" h="32628">
                <a:moveTo>
                  <a:pt x="32644" y="16306"/>
                </a:moveTo>
                <a:lnTo>
                  <a:pt x="32644" y="10561"/>
                </a:lnTo>
                <a:lnTo>
                  <a:pt x="31683" y="5760"/>
                </a:lnTo>
                <a:lnTo>
                  <a:pt x="29763" y="3840"/>
                </a:lnTo>
                <a:lnTo>
                  <a:pt x="26883" y="1904"/>
                </a:lnTo>
                <a:lnTo>
                  <a:pt x="23042" y="0"/>
                </a:lnTo>
                <a:lnTo>
                  <a:pt x="10561" y="0"/>
                </a:lnTo>
                <a:lnTo>
                  <a:pt x="5760" y="1904"/>
                </a:lnTo>
                <a:lnTo>
                  <a:pt x="384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27"/>
                </a:lnTo>
                <a:lnTo>
                  <a:pt x="960" y="26868"/>
                </a:lnTo>
                <a:lnTo>
                  <a:pt x="3840" y="28788"/>
                </a:lnTo>
                <a:lnTo>
                  <a:pt x="5760" y="31668"/>
                </a:lnTo>
                <a:lnTo>
                  <a:pt x="10561" y="32628"/>
                </a:lnTo>
                <a:lnTo>
                  <a:pt x="23042" y="32628"/>
                </a:lnTo>
                <a:lnTo>
                  <a:pt x="26883" y="31668"/>
                </a:lnTo>
                <a:lnTo>
                  <a:pt x="29763" y="28788"/>
                </a:lnTo>
                <a:lnTo>
                  <a:pt x="31683" y="26868"/>
                </a:lnTo>
                <a:lnTo>
                  <a:pt x="32644" y="22067"/>
                </a:lnTo>
                <a:lnTo>
                  <a:pt x="32644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/>
          <p:nvPr/>
        </p:nvSpPr>
        <p:spPr>
          <a:xfrm>
            <a:off x="3170057" y="791748"/>
            <a:ext cx="26883" cy="154548"/>
          </a:xfrm>
          <a:custGeom>
            <a:avLst/>
            <a:gdLst/>
            <a:ahLst/>
            <a:cxnLst/>
            <a:rect l="l" t="t" r="r" b="b"/>
            <a:pathLst>
              <a:path w="26883" h="154548">
                <a:moveTo>
                  <a:pt x="960" y="151668"/>
                </a:moveTo>
                <a:lnTo>
                  <a:pt x="960" y="152643"/>
                </a:lnTo>
                <a:lnTo>
                  <a:pt x="1920" y="153588"/>
                </a:lnTo>
                <a:lnTo>
                  <a:pt x="2880" y="153588"/>
                </a:lnTo>
                <a:lnTo>
                  <a:pt x="3840" y="154548"/>
                </a:lnTo>
                <a:lnTo>
                  <a:pt x="22082" y="154548"/>
                </a:lnTo>
                <a:lnTo>
                  <a:pt x="23042" y="153588"/>
                </a:lnTo>
                <a:lnTo>
                  <a:pt x="24963" y="153588"/>
                </a:lnTo>
                <a:lnTo>
                  <a:pt x="25923" y="152643"/>
                </a:lnTo>
                <a:lnTo>
                  <a:pt x="26883" y="152643"/>
                </a:lnTo>
                <a:lnTo>
                  <a:pt x="2688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2082" y="0"/>
                </a:lnTo>
                <a:lnTo>
                  <a:pt x="576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3840"/>
                </a:lnTo>
                <a:lnTo>
                  <a:pt x="0" y="3840"/>
                </a:lnTo>
                <a:lnTo>
                  <a:pt x="0" y="150708"/>
                </a:lnTo>
                <a:lnTo>
                  <a:pt x="960" y="15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3245906" y="788868"/>
            <a:ext cx="125745" cy="157429"/>
          </a:xfrm>
          <a:custGeom>
            <a:avLst/>
            <a:gdLst/>
            <a:ahLst/>
            <a:cxnLst/>
            <a:rect l="l" t="t" r="r" b="b"/>
            <a:pathLst>
              <a:path w="125745" h="157429">
                <a:moveTo>
                  <a:pt x="26868" y="51831"/>
                </a:moveTo>
                <a:lnTo>
                  <a:pt x="30249" y="47718"/>
                </a:lnTo>
                <a:lnTo>
                  <a:pt x="39341" y="37958"/>
                </a:lnTo>
                <a:lnTo>
                  <a:pt x="47990" y="30723"/>
                </a:lnTo>
                <a:lnTo>
                  <a:pt x="54711" y="25923"/>
                </a:lnTo>
                <a:lnTo>
                  <a:pt x="61432" y="23042"/>
                </a:lnTo>
                <a:lnTo>
                  <a:pt x="72953" y="23042"/>
                </a:lnTo>
                <a:lnTo>
                  <a:pt x="77754" y="24002"/>
                </a:lnTo>
                <a:lnTo>
                  <a:pt x="81594" y="26883"/>
                </a:lnTo>
                <a:lnTo>
                  <a:pt x="85435" y="28803"/>
                </a:lnTo>
                <a:lnTo>
                  <a:pt x="89275" y="31683"/>
                </a:lnTo>
                <a:lnTo>
                  <a:pt x="91196" y="34549"/>
                </a:lnTo>
                <a:lnTo>
                  <a:pt x="94076" y="38389"/>
                </a:lnTo>
                <a:lnTo>
                  <a:pt x="95981" y="43205"/>
                </a:lnTo>
                <a:lnTo>
                  <a:pt x="96956" y="47990"/>
                </a:lnTo>
                <a:lnTo>
                  <a:pt x="97917" y="52791"/>
                </a:lnTo>
                <a:lnTo>
                  <a:pt x="98861" y="59512"/>
                </a:lnTo>
                <a:lnTo>
                  <a:pt x="98861" y="154548"/>
                </a:lnTo>
                <a:lnTo>
                  <a:pt x="99821" y="155524"/>
                </a:lnTo>
                <a:lnTo>
                  <a:pt x="100797" y="156469"/>
                </a:lnTo>
                <a:lnTo>
                  <a:pt x="101757" y="156469"/>
                </a:lnTo>
                <a:lnTo>
                  <a:pt x="102702" y="157429"/>
                </a:lnTo>
                <a:lnTo>
                  <a:pt x="120944" y="157429"/>
                </a:lnTo>
                <a:lnTo>
                  <a:pt x="121904" y="156469"/>
                </a:lnTo>
                <a:lnTo>
                  <a:pt x="123825" y="156469"/>
                </a:lnTo>
                <a:lnTo>
                  <a:pt x="124785" y="155524"/>
                </a:lnTo>
                <a:lnTo>
                  <a:pt x="125745" y="154548"/>
                </a:lnTo>
                <a:lnTo>
                  <a:pt x="125734" y="62433"/>
                </a:lnTo>
                <a:lnTo>
                  <a:pt x="124936" y="49002"/>
                </a:lnTo>
                <a:lnTo>
                  <a:pt x="122864" y="37444"/>
                </a:lnTo>
                <a:lnTo>
                  <a:pt x="120944" y="30723"/>
                </a:lnTo>
                <a:lnTo>
                  <a:pt x="118064" y="24002"/>
                </a:lnTo>
                <a:lnTo>
                  <a:pt x="114223" y="18242"/>
                </a:lnTo>
                <a:lnTo>
                  <a:pt x="109423" y="13441"/>
                </a:lnTo>
                <a:lnTo>
                  <a:pt x="104637" y="8641"/>
                </a:lnTo>
                <a:lnTo>
                  <a:pt x="97917" y="5760"/>
                </a:lnTo>
                <a:lnTo>
                  <a:pt x="91196" y="1920"/>
                </a:lnTo>
                <a:lnTo>
                  <a:pt x="83515" y="0"/>
                </a:lnTo>
                <a:lnTo>
                  <a:pt x="73460" y="2"/>
                </a:lnTo>
                <a:lnTo>
                  <a:pt x="60852" y="1983"/>
                </a:lnTo>
                <a:lnTo>
                  <a:pt x="48950" y="6720"/>
                </a:lnTo>
                <a:lnTo>
                  <a:pt x="43655" y="9973"/>
                </a:lnTo>
                <a:lnTo>
                  <a:pt x="33915" y="17525"/>
                </a:lnTo>
                <a:lnTo>
                  <a:pt x="23987" y="26883"/>
                </a:lnTo>
                <a:lnTo>
                  <a:pt x="23987" y="5760"/>
                </a:lnTo>
                <a:lnTo>
                  <a:pt x="23027" y="4800"/>
                </a:lnTo>
                <a:lnTo>
                  <a:pt x="23027" y="3840"/>
                </a:lnTo>
                <a:lnTo>
                  <a:pt x="22067" y="3840"/>
                </a:lnTo>
                <a:lnTo>
                  <a:pt x="21107" y="2880"/>
                </a:lnTo>
                <a:lnTo>
                  <a:pt x="4785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05" y="4800"/>
                </a:lnTo>
                <a:lnTo>
                  <a:pt x="944" y="4800"/>
                </a:lnTo>
                <a:lnTo>
                  <a:pt x="944" y="5760"/>
                </a:lnTo>
                <a:lnTo>
                  <a:pt x="0" y="6720"/>
                </a:lnTo>
                <a:lnTo>
                  <a:pt x="0" y="154548"/>
                </a:lnTo>
                <a:lnTo>
                  <a:pt x="944" y="155524"/>
                </a:lnTo>
                <a:lnTo>
                  <a:pt x="1905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2067" y="157429"/>
                </a:lnTo>
                <a:lnTo>
                  <a:pt x="23027" y="156469"/>
                </a:lnTo>
                <a:lnTo>
                  <a:pt x="24947" y="156469"/>
                </a:lnTo>
                <a:lnTo>
                  <a:pt x="25907" y="155524"/>
                </a:lnTo>
                <a:lnTo>
                  <a:pt x="26868" y="154548"/>
                </a:lnTo>
                <a:lnTo>
                  <a:pt x="26868" y="51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3403335" y="813831"/>
            <a:ext cx="136321" cy="213367"/>
          </a:xfrm>
          <a:custGeom>
            <a:avLst/>
            <a:gdLst/>
            <a:ahLst/>
            <a:cxnLst/>
            <a:rect l="l" t="t" r="r" b="b"/>
            <a:pathLst>
              <a:path w="136321" h="213367">
                <a:moveTo>
                  <a:pt x="73913" y="79674"/>
                </a:moveTo>
                <a:lnTo>
                  <a:pt x="81594" y="78714"/>
                </a:lnTo>
                <a:lnTo>
                  <a:pt x="88315" y="75834"/>
                </a:lnTo>
                <a:lnTo>
                  <a:pt x="95036" y="73913"/>
                </a:lnTo>
                <a:lnTo>
                  <a:pt x="101757" y="70073"/>
                </a:lnTo>
                <a:lnTo>
                  <a:pt x="106558" y="66233"/>
                </a:lnTo>
                <a:lnTo>
                  <a:pt x="111358" y="61432"/>
                </a:lnTo>
                <a:lnTo>
                  <a:pt x="115199" y="55671"/>
                </a:lnTo>
                <a:lnTo>
                  <a:pt x="118079" y="49910"/>
                </a:lnTo>
                <a:lnTo>
                  <a:pt x="120959" y="43190"/>
                </a:lnTo>
                <a:lnTo>
                  <a:pt x="121919" y="35509"/>
                </a:lnTo>
                <a:lnTo>
                  <a:pt x="121919" y="22082"/>
                </a:lnTo>
                <a:lnTo>
                  <a:pt x="120959" y="17266"/>
                </a:lnTo>
                <a:lnTo>
                  <a:pt x="119999" y="12481"/>
                </a:lnTo>
                <a:lnTo>
                  <a:pt x="118079" y="7680"/>
                </a:lnTo>
                <a:lnTo>
                  <a:pt x="115199" y="3840"/>
                </a:lnTo>
                <a:lnTo>
                  <a:pt x="111358" y="0"/>
                </a:lnTo>
                <a:lnTo>
                  <a:pt x="95996" y="17266"/>
                </a:lnTo>
                <a:lnTo>
                  <a:pt x="95996" y="35509"/>
                </a:lnTo>
                <a:lnTo>
                  <a:pt x="94076" y="39349"/>
                </a:lnTo>
                <a:lnTo>
                  <a:pt x="93116" y="43190"/>
                </a:lnTo>
                <a:lnTo>
                  <a:pt x="91196" y="47030"/>
                </a:lnTo>
                <a:lnTo>
                  <a:pt x="88315" y="49910"/>
                </a:lnTo>
                <a:lnTo>
                  <a:pt x="86395" y="52791"/>
                </a:lnTo>
                <a:lnTo>
                  <a:pt x="83515" y="55671"/>
                </a:lnTo>
                <a:lnTo>
                  <a:pt x="79674" y="56631"/>
                </a:lnTo>
                <a:lnTo>
                  <a:pt x="74874" y="58552"/>
                </a:lnTo>
                <a:lnTo>
                  <a:pt x="71033" y="59512"/>
                </a:lnTo>
                <a:lnTo>
                  <a:pt x="55686" y="59512"/>
                </a:lnTo>
                <a:lnTo>
                  <a:pt x="48966" y="77754"/>
                </a:lnTo>
                <a:lnTo>
                  <a:pt x="53751" y="78714"/>
                </a:lnTo>
                <a:lnTo>
                  <a:pt x="59512" y="79674"/>
                </a:lnTo>
                <a:lnTo>
                  <a:pt x="73913" y="79674"/>
                </a:lnTo>
                <a:close/>
              </a:path>
              <a:path w="136321" h="213367">
                <a:moveTo>
                  <a:pt x="34564" y="38389"/>
                </a:moveTo>
                <a:lnTo>
                  <a:pt x="34564" y="23987"/>
                </a:lnTo>
                <a:lnTo>
                  <a:pt x="35509" y="20147"/>
                </a:lnTo>
                <a:lnTo>
                  <a:pt x="36469" y="16306"/>
                </a:lnTo>
                <a:lnTo>
                  <a:pt x="37444" y="12481"/>
                </a:lnTo>
                <a:lnTo>
                  <a:pt x="39349" y="8641"/>
                </a:lnTo>
                <a:lnTo>
                  <a:pt x="42245" y="5760"/>
                </a:lnTo>
                <a:lnTo>
                  <a:pt x="44150" y="2880"/>
                </a:lnTo>
                <a:lnTo>
                  <a:pt x="47990" y="0"/>
                </a:lnTo>
                <a:lnTo>
                  <a:pt x="51831" y="-960"/>
                </a:lnTo>
                <a:lnTo>
                  <a:pt x="55686" y="-2880"/>
                </a:lnTo>
                <a:lnTo>
                  <a:pt x="59512" y="-3840"/>
                </a:lnTo>
                <a:lnTo>
                  <a:pt x="74874" y="-3840"/>
                </a:lnTo>
                <a:lnTo>
                  <a:pt x="82555" y="-960"/>
                </a:lnTo>
                <a:lnTo>
                  <a:pt x="88315" y="4800"/>
                </a:lnTo>
                <a:lnTo>
                  <a:pt x="94076" y="9585"/>
                </a:lnTo>
                <a:lnTo>
                  <a:pt x="95996" y="17266"/>
                </a:lnTo>
                <a:lnTo>
                  <a:pt x="111358" y="0"/>
                </a:lnTo>
                <a:lnTo>
                  <a:pt x="134386" y="0"/>
                </a:lnTo>
                <a:lnTo>
                  <a:pt x="135361" y="-960"/>
                </a:lnTo>
                <a:lnTo>
                  <a:pt x="136321" y="-2880"/>
                </a:lnTo>
                <a:lnTo>
                  <a:pt x="137266" y="-3840"/>
                </a:lnTo>
                <a:lnTo>
                  <a:pt x="138226" y="-6720"/>
                </a:lnTo>
                <a:lnTo>
                  <a:pt x="138226" y="-14401"/>
                </a:lnTo>
                <a:lnTo>
                  <a:pt x="137266" y="-17282"/>
                </a:lnTo>
                <a:lnTo>
                  <a:pt x="136321" y="-18242"/>
                </a:lnTo>
                <a:lnTo>
                  <a:pt x="135361" y="-21122"/>
                </a:lnTo>
                <a:lnTo>
                  <a:pt x="88315" y="-21122"/>
                </a:lnTo>
                <a:lnTo>
                  <a:pt x="85435" y="-22082"/>
                </a:lnTo>
                <a:lnTo>
                  <a:pt x="81594" y="-23042"/>
                </a:lnTo>
                <a:lnTo>
                  <a:pt x="77754" y="-23042"/>
                </a:lnTo>
                <a:lnTo>
                  <a:pt x="73913" y="-24002"/>
                </a:lnTo>
                <a:lnTo>
                  <a:pt x="57591" y="-24002"/>
                </a:lnTo>
                <a:lnTo>
                  <a:pt x="49911" y="-23042"/>
                </a:lnTo>
                <a:lnTo>
                  <a:pt x="42245" y="-20162"/>
                </a:lnTo>
                <a:lnTo>
                  <a:pt x="35509" y="-18242"/>
                </a:lnTo>
                <a:lnTo>
                  <a:pt x="29763" y="-14401"/>
                </a:lnTo>
                <a:lnTo>
                  <a:pt x="24963" y="-10561"/>
                </a:lnTo>
                <a:lnTo>
                  <a:pt x="20162" y="-5760"/>
                </a:lnTo>
                <a:lnTo>
                  <a:pt x="16322" y="0"/>
                </a:lnTo>
                <a:lnTo>
                  <a:pt x="13441" y="6720"/>
                </a:lnTo>
                <a:lnTo>
                  <a:pt x="10561" y="13426"/>
                </a:lnTo>
                <a:lnTo>
                  <a:pt x="8641" y="20147"/>
                </a:lnTo>
                <a:lnTo>
                  <a:pt x="8641" y="35509"/>
                </a:lnTo>
                <a:lnTo>
                  <a:pt x="9601" y="42230"/>
                </a:lnTo>
                <a:lnTo>
                  <a:pt x="12481" y="47030"/>
                </a:lnTo>
                <a:lnTo>
                  <a:pt x="14401" y="51831"/>
                </a:lnTo>
                <a:lnTo>
                  <a:pt x="16322" y="56631"/>
                </a:lnTo>
                <a:lnTo>
                  <a:pt x="20162" y="60472"/>
                </a:lnTo>
                <a:lnTo>
                  <a:pt x="16322" y="64312"/>
                </a:lnTo>
                <a:lnTo>
                  <a:pt x="12481" y="69113"/>
                </a:lnTo>
                <a:lnTo>
                  <a:pt x="9601" y="73913"/>
                </a:lnTo>
                <a:lnTo>
                  <a:pt x="6720" y="79674"/>
                </a:lnTo>
                <a:lnTo>
                  <a:pt x="5760" y="85435"/>
                </a:lnTo>
                <a:lnTo>
                  <a:pt x="5760" y="96956"/>
                </a:lnTo>
                <a:lnTo>
                  <a:pt x="6720" y="100797"/>
                </a:lnTo>
                <a:lnTo>
                  <a:pt x="9601" y="104637"/>
                </a:lnTo>
                <a:lnTo>
                  <a:pt x="12481" y="109438"/>
                </a:lnTo>
                <a:lnTo>
                  <a:pt x="16322" y="112318"/>
                </a:lnTo>
                <a:lnTo>
                  <a:pt x="21122" y="115183"/>
                </a:lnTo>
                <a:lnTo>
                  <a:pt x="18242" y="118064"/>
                </a:lnTo>
                <a:lnTo>
                  <a:pt x="14401" y="120944"/>
                </a:lnTo>
                <a:lnTo>
                  <a:pt x="12481" y="122880"/>
                </a:lnTo>
                <a:lnTo>
                  <a:pt x="9601" y="125745"/>
                </a:lnTo>
                <a:lnTo>
                  <a:pt x="7680" y="128625"/>
                </a:lnTo>
                <a:lnTo>
                  <a:pt x="5760" y="131505"/>
                </a:lnTo>
                <a:lnTo>
                  <a:pt x="3840" y="135346"/>
                </a:lnTo>
                <a:lnTo>
                  <a:pt x="2880" y="138226"/>
                </a:lnTo>
                <a:lnTo>
                  <a:pt x="1920" y="141107"/>
                </a:lnTo>
                <a:lnTo>
                  <a:pt x="960" y="144947"/>
                </a:lnTo>
                <a:lnTo>
                  <a:pt x="0" y="147827"/>
                </a:lnTo>
                <a:lnTo>
                  <a:pt x="0" y="157429"/>
                </a:lnTo>
                <a:lnTo>
                  <a:pt x="1920" y="162229"/>
                </a:lnTo>
                <a:lnTo>
                  <a:pt x="3840" y="167030"/>
                </a:lnTo>
                <a:lnTo>
                  <a:pt x="6720" y="171830"/>
                </a:lnTo>
                <a:lnTo>
                  <a:pt x="10561" y="176631"/>
                </a:lnTo>
                <a:lnTo>
                  <a:pt x="15361" y="179511"/>
                </a:lnTo>
                <a:lnTo>
                  <a:pt x="21122" y="183352"/>
                </a:lnTo>
                <a:lnTo>
                  <a:pt x="27843" y="186232"/>
                </a:lnTo>
                <a:lnTo>
                  <a:pt x="35509" y="188153"/>
                </a:lnTo>
                <a:lnTo>
                  <a:pt x="39481" y="188955"/>
                </a:lnTo>
                <a:lnTo>
                  <a:pt x="51558" y="190513"/>
                </a:lnTo>
                <a:lnTo>
                  <a:pt x="65272" y="191033"/>
                </a:lnTo>
                <a:lnTo>
                  <a:pt x="72677" y="190809"/>
                </a:lnTo>
                <a:lnTo>
                  <a:pt x="85729" y="189364"/>
                </a:lnTo>
                <a:lnTo>
                  <a:pt x="87355" y="167990"/>
                </a:lnTo>
                <a:lnTo>
                  <a:pt x="81594" y="169910"/>
                </a:lnTo>
                <a:lnTo>
                  <a:pt x="74874" y="170870"/>
                </a:lnTo>
                <a:lnTo>
                  <a:pt x="67193" y="170870"/>
                </a:lnTo>
                <a:lnTo>
                  <a:pt x="60968" y="170720"/>
                </a:lnTo>
                <a:lnTo>
                  <a:pt x="47471" y="168927"/>
                </a:lnTo>
                <a:lnTo>
                  <a:pt x="37444" y="165110"/>
                </a:lnTo>
                <a:lnTo>
                  <a:pt x="29763" y="161269"/>
                </a:lnTo>
                <a:lnTo>
                  <a:pt x="26883" y="156469"/>
                </a:lnTo>
                <a:lnTo>
                  <a:pt x="26883" y="142067"/>
                </a:lnTo>
                <a:lnTo>
                  <a:pt x="27843" y="140147"/>
                </a:lnTo>
                <a:lnTo>
                  <a:pt x="28788" y="138226"/>
                </a:lnTo>
                <a:lnTo>
                  <a:pt x="29763" y="136306"/>
                </a:lnTo>
                <a:lnTo>
                  <a:pt x="31683" y="133426"/>
                </a:lnTo>
                <a:lnTo>
                  <a:pt x="29763" y="90236"/>
                </a:lnTo>
                <a:lnTo>
                  <a:pt x="29763" y="83515"/>
                </a:lnTo>
                <a:lnTo>
                  <a:pt x="30723" y="80634"/>
                </a:lnTo>
                <a:lnTo>
                  <a:pt x="31683" y="77754"/>
                </a:lnTo>
                <a:lnTo>
                  <a:pt x="32628" y="75834"/>
                </a:lnTo>
                <a:lnTo>
                  <a:pt x="34564" y="73913"/>
                </a:lnTo>
                <a:lnTo>
                  <a:pt x="36469" y="71993"/>
                </a:lnTo>
                <a:lnTo>
                  <a:pt x="39349" y="73913"/>
                </a:lnTo>
                <a:lnTo>
                  <a:pt x="43190" y="75834"/>
                </a:lnTo>
                <a:lnTo>
                  <a:pt x="48966" y="77754"/>
                </a:lnTo>
                <a:lnTo>
                  <a:pt x="55686" y="59512"/>
                </a:lnTo>
                <a:lnTo>
                  <a:pt x="47990" y="56631"/>
                </a:lnTo>
                <a:lnTo>
                  <a:pt x="42245" y="50871"/>
                </a:lnTo>
                <a:lnTo>
                  <a:pt x="37444" y="46070"/>
                </a:lnTo>
                <a:lnTo>
                  <a:pt x="34564" y="38389"/>
                </a:lnTo>
                <a:close/>
              </a:path>
              <a:path w="136321" h="213367">
                <a:moveTo>
                  <a:pt x="106558" y="184312"/>
                </a:moveTo>
                <a:lnTo>
                  <a:pt x="113278" y="180472"/>
                </a:lnTo>
                <a:lnTo>
                  <a:pt x="119039" y="175671"/>
                </a:lnTo>
                <a:lnTo>
                  <a:pt x="124800" y="171830"/>
                </a:lnTo>
                <a:lnTo>
                  <a:pt x="129600" y="166070"/>
                </a:lnTo>
                <a:lnTo>
                  <a:pt x="132481" y="160309"/>
                </a:lnTo>
                <a:lnTo>
                  <a:pt x="135361" y="153588"/>
                </a:lnTo>
                <a:lnTo>
                  <a:pt x="136321" y="147827"/>
                </a:lnTo>
                <a:lnTo>
                  <a:pt x="136321" y="134401"/>
                </a:lnTo>
                <a:lnTo>
                  <a:pt x="135361" y="129585"/>
                </a:lnTo>
                <a:lnTo>
                  <a:pt x="132481" y="124785"/>
                </a:lnTo>
                <a:lnTo>
                  <a:pt x="130545" y="119999"/>
                </a:lnTo>
                <a:lnTo>
                  <a:pt x="126705" y="115183"/>
                </a:lnTo>
                <a:lnTo>
                  <a:pt x="121919" y="112318"/>
                </a:lnTo>
                <a:lnTo>
                  <a:pt x="118079" y="109438"/>
                </a:lnTo>
                <a:lnTo>
                  <a:pt x="112318" y="106558"/>
                </a:lnTo>
                <a:lnTo>
                  <a:pt x="106558" y="104637"/>
                </a:lnTo>
                <a:lnTo>
                  <a:pt x="100797" y="102717"/>
                </a:lnTo>
                <a:lnTo>
                  <a:pt x="94076" y="101757"/>
                </a:lnTo>
                <a:lnTo>
                  <a:pt x="86395" y="101757"/>
                </a:lnTo>
                <a:lnTo>
                  <a:pt x="48966" y="99837"/>
                </a:lnTo>
                <a:lnTo>
                  <a:pt x="43190" y="99837"/>
                </a:lnTo>
                <a:lnTo>
                  <a:pt x="38404" y="98877"/>
                </a:lnTo>
                <a:lnTo>
                  <a:pt x="34564" y="95996"/>
                </a:lnTo>
                <a:lnTo>
                  <a:pt x="31683" y="93116"/>
                </a:lnTo>
                <a:lnTo>
                  <a:pt x="29763" y="90236"/>
                </a:lnTo>
                <a:lnTo>
                  <a:pt x="31683" y="133426"/>
                </a:lnTo>
                <a:lnTo>
                  <a:pt x="32628" y="131505"/>
                </a:lnTo>
                <a:lnTo>
                  <a:pt x="35509" y="129585"/>
                </a:lnTo>
                <a:lnTo>
                  <a:pt x="37444" y="126720"/>
                </a:lnTo>
                <a:lnTo>
                  <a:pt x="40309" y="123840"/>
                </a:lnTo>
                <a:lnTo>
                  <a:pt x="43190" y="120944"/>
                </a:lnTo>
                <a:lnTo>
                  <a:pt x="81594" y="122880"/>
                </a:lnTo>
                <a:lnTo>
                  <a:pt x="90236" y="122880"/>
                </a:lnTo>
                <a:lnTo>
                  <a:pt x="96956" y="124785"/>
                </a:lnTo>
                <a:lnTo>
                  <a:pt x="101757" y="128625"/>
                </a:lnTo>
                <a:lnTo>
                  <a:pt x="107518" y="131505"/>
                </a:lnTo>
                <a:lnTo>
                  <a:pt x="109438" y="136306"/>
                </a:lnTo>
                <a:lnTo>
                  <a:pt x="109438" y="149748"/>
                </a:lnTo>
                <a:lnTo>
                  <a:pt x="107518" y="152628"/>
                </a:lnTo>
                <a:lnTo>
                  <a:pt x="105597" y="156469"/>
                </a:lnTo>
                <a:lnTo>
                  <a:pt x="103677" y="159349"/>
                </a:lnTo>
                <a:lnTo>
                  <a:pt x="100797" y="162229"/>
                </a:lnTo>
                <a:lnTo>
                  <a:pt x="96956" y="164150"/>
                </a:lnTo>
                <a:lnTo>
                  <a:pt x="93116" y="167030"/>
                </a:lnTo>
                <a:lnTo>
                  <a:pt x="87355" y="167990"/>
                </a:lnTo>
                <a:lnTo>
                  <a:pt x="85729" y="189364"/>
                </a:lnTo>
                <a:lnTo>
                  <a:pt x="96956" y="187192"/>
                </a:lnTo>
                <a:lnTo>
                  <a:pt x="106558" y="18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3571326" y="719754"/>
            <a:ext cx="109438" cy="82555"/>
          </a:xfrm>
          <a:custGeom>
            <a:avLst/>
            <a:gdLst/>
            <a:ahLst/>
            <a:cxnLst/>
            <a:rect l="l" t="t" r="r" b="b"/>
            <a:pathLst>
              <a:path w="109438" h="82555">
                <a:moveTo>
                  <a:pt x="77754" y="78714"/>
                </a:moveTo>
                <a:lnTo>
                  <a:pt x="78714" y="77754"/>
                </a:lnTo>
                <a:lnTo>
                  <a:pt x="100797" y="45110"/>
                </a:lnTo>
                <a:lnTo>
                  <a:pt x="101757" y="42230"/>
                </a:lnTo>
                <a:lnTo>
                  <a:pt x="103677" y="40309"/>
                </a:lnTo>
                <a:lnTo>
                  <a:pt x="104637" y="37429"/>
                </a:lnTo>
                <a:lnTo>
                  <a:pt x="105597" y="35509"/>
                </a:lnTo>
                <a:lnTo>
                  <a:pt x="106558" y="32644"/>
                </a:lnTo>
                <a:lnTo>
                  <a:pt x="107518" y="29748"/>
                </a:lnTo>
                <a:lnTo>
                  <a:pt x="108478" y="27828"/>
                </a:lnTo>
                <a:lnTo>
                  <a:pt x="108478" y="24963"/>
                </a:lnTo>
                <a:lnTo>
                  <a:pt x="109438" y="22082"/>
                </a:lnTo>
                <a:lnTo>
                  <a:pt x="109438" y="7680"/>
                </a:lnTo>
                <a:lnTo>
                  <a:pt x="108478" y="6720"/>
                </a:lnTo>
                <a:lnTo>
                  <a:pt x="108478" y="4800"/>
                </a:lnTo>
                <a:lnTo>
                  <a:pt x="107518" y="3840"/>
                </a:lnTo>
                <a:lnTo>
                  <a:pt x="106558" y="2880"/>
                </a:lnTo>
                <a:lnTo>
                  <a:pt x="104637" y="1920"/>
                </a:lnTo>
                <a:lnTo>
                  <a:pt x="103677" y="960"/>
                </a:lnTo>
                <a:lnTo>
                  <a:pt x="101757" y="960"/>
                </a:lnTo>
                <a:lnTo>
                  <a:pt x="99837" y="0"/>
                </a:lnTo>
                <a:lnTo>
                  <a:pt x="90236" y="0"/>
                </a:lnTo>
                <a:lnTo>
                  <a:pt x="88315" y="960"/>
                </a:lnTo>
                <a:lnTo>
                  <a:pt x="86395" y="960"/>
                </a:lnTo>
                <a:lnTo>
                  <a:pt x="84475" y="1920"/>
                </a:lnTo>
                <a:lnTo>
                  <a:pt x="83515" y="2880"/>
                </a:lnTo>
                <a:lnTo>
                  <a:pt x="82555" y="3840"/>
                </a:lnTo>
                <a:lnTo>
                  <a:pt x="81594" y="4800"/>
                </a:lnTo>
                <a:lnTo>
                  <a:pt x="80634" y="6720"/>
                </a:lnTo>
                <a:lnTo>
                  <a:pt x="79674" y="8641"/>
                </a:lnTo>
                <a:lnTo>
                  <a:pt x="79674" y="33588"/>
                </a:lnTo>
                <a:lnTo>
                  <a:pt x="58567" y="77754"/>
                </a:lnTo>
                <a:lnTo>
                  <a:pt x="58567" y="81594"/>
                </a:lnTo>
                <a:lnTo>
                  <a:pt x="59527" y="82555"/>
                </a:lnTo>
                <a:lnTo>
                  <a:pt x="72969" y="82555"/>
                </a:lnTo>
                <a:lnTo>
                  <a:pt x="73913" y="81594"/>
                </a:lnTo>
                <a:lnTo>
                  <a:pt x="74874" y="81594"/>
                </a:lnTo>
                <a:lnTo>
                  <a:pt x="75834" y="80634"/>
                </a:lnTo>
                <a:lnTo>
                  <a:pt x="76809" y="80634"/>
                </a:lnTo>
                <a:lnTo>
                  <a:pt x="77754" y="79674"/>
                </a:lnTo>
                <a:lnTo>
                  <a:pt x="77754" y="78714"/>
                </a:lnTo>
                <a:close/>
              </a:path>
              <a:path w="109438" h="82555">
                <a:moveTo>
                  <a:pt x="22082" y="33588"/>
                </a:moveTo>
                <a:lnTo>
                  <a:pt x="960" y="77754"/>
                </a:lnTo>
                <a:lnTo>
                  <a:pt x="0" y="78714"/>
                </a:lnTo>
                <a:lnTo>
                  <a:pt x="0" y="80634"/>
                </a:lnTo>
                <a:lnTo>
                  <a:pt x="960" y="81594"/>
                </a:lnTo>
                <a:lnTo>
                  <a:pt x="1920" y="82555"/>
                </a:lnTo>
                <a:lnTo>
                  <a:pt x="15361" y="82555"/>
                </a:lnTo>
                <a:lnTo>
                  <a:pt x="16322" y="81594"/>
                </a:lnTo>
                <a:lnTo>
                  <a:pt x="17282" y="81594"/>
                </a:lnTo>
                <a:lnTo>
                  <a:pt x="18242" y="80634"/>
                </a:lnTo>
                <a:lnTo>
                  <a:pt x="19202" y="80634"/>
                </a:lnTo>
                <a:lnTo>
                  <a:pt x="19202" y="79674"/>
                </a:lnTo>
                <a:lnTo>
                  <a:pt x="20162" y="78714"/>
                </a:lnTo>
                <a:lnTo>
                  <a:pt x="20162" y="77754"/>
                </a:lnTo>
                <a:lnTo>
                  <a:pt x="42245" y="45110"/>
                </a:lnTo>
                <a:lnTo>
                  <a:pt x="44165" y="42230"/>
                </a:lnTo>
                <a:lnTo>
                  <a:pt x="46085" y="40309"/>
                </a:lnTo>
                <a:lnTo>
                  <a:pt x="47045" y="37429"/>
                </a:lnTo>
                <a:lnTo>
                  <a:pt x="48005" y="35509"/>
                </a:lnTo>
                <a:lnTo>
                  <a:pt x="48966" y="32644"/>
                </a:lnTo>
                <a:lnTo>
                  <a:pt x="49926" y="29748"/>
                </a:lnTo>
                <a:lnTo>
                  <a:pt x="50886" y="27828"/>
                </a:lnTo>
                <a:lnTo>
                  <a:pt x="50886" y="24963"/>
                </a:lnTo>
                <a:lnTo>
                  <a:pt x="51846" y="22082"/>
                </a:lnTo>
                <a:lnTo>
                  <a:pt x="51846" y="7680"/>
                </a:lnTo>
                <a:lnTo>
                  <a:pt x="50886" y="6720"/>
                </a:lnTo>
                <a:lnTo>
                  <a:pt x="49926" y="4800"/>
                </a:lnTo>
                <a:lnTo>
                  <a:pt x="49926" y="3840"/>
                </a:lnTo>
                <a:lnTo>
                  <a:pt x="48005" y="2880"/>
                </a:lnTo>
                <a:lnTo>
                  <a:pt x="47045" y="1920"/>
                </a:lnTo>
                <a:lnTo>
                  <a:pt x="45125" y="960"/>
                </a:lnTo>
                <a:lnTo>
                  <a:pt x="44165" y="960"/>
                </a:lnTo>
                <a:lnTo>
                  <a:pt x="42245" y="0"/>
                </a:lnTo>
                <a:lnTo>
                  <a:pt x="32644" y="0"/>
                </a:lnTo>
                <a:lnTo>
                  <a:pt x="29763" y="960"/>
                </a:lnTo>
                <a:lnTo>
                  <a:pt x="27843" y="960"/>
                </a:lnTo>
                <a:lnTo>
                  <a:pt x="26883" y="1920"/>
                </a:lnTo>
                <a:lnTo>
                  <a:pt x="25923" y="2880"/>
                </a:lnTo>
                <a:lnTo>
                  <a:pt x="24002" y="3840"/>
                </a:lnTo>
                <a:lnTo>
                  <a:pt x="23042" y="4800"/>
                </a:lnTo>
                <a:lnTo>
                  <a:pt x="23042" y="6720"/>
                </a:lnTo>
                <a:lnTo>
                  <a:pt x="22082" y="8641"/>
                </a:lnTo>
                <a:lnTo>
                  <a:pt x="22082" y="335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3733556" y="797509"/>
            <a:ext cx="33604" cy="37444"/>
          </a:xfrm>
          <a:custGeom>
            <a:avLst/>
            <a:gdLst/>
            <a:ahLst/>
            <a:cxnLst/>
            <a:rect l="l" t="t" r="r" b="b"/>
            <a:pathLst>
              <a:path w="33604" h="37444">
                <a:moveTo>
                  <a:pt x="0" y="10561"/>
                </a:moveTo>
                <a:lnTo>
                  <a:pt x="0" y="27843"/>
                </a:lnTo>
                <a:lnTo>
                  <a:pt x="975" y="30723"/>
                </a:lnTo>
                <a:lnTo>
                  <a:pt x="1935" y="32628"/>
                </a:lnTo>
                <a:lnTo>
                  <a:pt x="2880" y="33588"/>
                </a:lnTo>
                <a:lnTo>
                  <a:pt x="4815" y="35524"/>
                </a:lnTo>
                <a:lnTo>
                  <a:pt x="5775" y="36469"/>
                </a:lnTo>
                <a:lnTo>
                  <a:pt x="8656" y="36469"/>
                </a:lnTo>
                <a:lnTo>
                  <a:pt x="10561" y="37444"/>
                </a:lnTo>
                <a:lnTo>
                  <a:pt x="23042" y="37444"/>
                </a:lnTo>
                <a:lnTo>
                  <a:pt x="24963" y="36469"/>
                </a:lnTo>
                <a:lnTo>
                  <a:pt x="26883" y="36469"/>
                </a:lnTo>
                <a:lnTo>
                  <a:pt x="28803" y="34564"/>
                </a:lnTo>
                <a:lnTo>
                  <a:pt x="29763" y="33588"/>
                </a:lnTo>
                <a:lnTo>
                  <a:pt x="31683" y="31683"/>
                </a:lnTo>
                <a:lnTo>
                  <a:pt x="32644" y="29748"/>
                </a:lnTo>
                <a:lnTo>
                  <a:pt x="32644" y="27843"/>
                </a:lnTo>
                <a:lnTo>
                  <a:pt x="33604" y="25907"/>
                </a:lnTo>
                <a:lnTo>
                  <a:pt x="33604" y="12481"/>
                </a:lnTo>
                <a:lnTo>
                  <a:pt x="32644" y="10561"/>
                </a:lnTo>
                <a:lnTo>
                  <a:pt x="32644" y="7680"/>
                </a:lnTo>
                <a:lnTo>
                  <a:pt x="31683" y="5760"/>
                </a:lnTo>
                <a:lnTo>
                  <a:pt x="29763" y="4800"/>
                </a:lnTo>
                <a:lnTo>
                  <a:pt x="28803" y="2880"/>
                </a:lnTo>
                <a:lnTo>
                  <a:pt x="2688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0162" y="0"/>
                </a:lnTo>
                <a:lnTo>
                  <a:pt x="13441" y="0"/>
                </a:lnTo>
                <a:lnTo>
                  <a:pt x="10561" y="960"/>
                </a:lnTo>
                <a:lnTo>
                  <a:pt x="8656" y="960"/>
                </a:lnTo>
                <a:lnTo>
                  <a:pt x="5775" y="1920"/>
                </a:lnTo>
                <a:lnTo>
                  <a:pt x="4815" y="2880"/>
                </a:lnTo>
                <a:lnTo>
                  <a:pt x="2880" y="4800"/>
                </a:lnTo>
                <a:lnTo>
                  <a:pt x="1935" y="5760"/>
                </a:lnTo>
                <a:lnTo>
                  <a:pt x="975" y="7680"/>
                </a:lnTo>
                <a:lnTo>
                  <a:pt x="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3733556" y="909827"/>
            <a:ext cx="33604" cy="37429"/>
          </a:xfrm>
          <a:custGeom>
            <a:avLst/>
            <a:gdLst/>
            <a:ahLst/>
            <a:cxnLst/>
            <a:rect l="l" t="t" r="r" b="b"/>
            <a:pathLst>
              <a:path w="33604" h="37429">
                <a:moveTo>
                  <a:pt x="0" y="9601"/>
                </a:moveTo>
                <a:lnTo>
                  <a:pt x="0" y="27843"/>
                </a:lnTo>
                <a:lnTo>
                  <a:pt x="975" y="29748"/>
                </a:lnTo>
                <a:lnTo>
                  <a:pt x="1935" y="31683"/>
                </a:lnTo>
                <a:lnTo>
                  <a:pt x="2880" y="33588"/>
                </a:lnTo>
                <a:lnTo>
                  <a:pt x="4815" y="34564"/>
                </a:lnTo>
                <a:lnTo>
                  <a:pt x="5775" y="35509"/>
                </a:lnTo>
                <a:lnTo>
                  <a:pt x="8656" y="36469"/>
                </a:lnTo>
                <a:lnTo>
                  <a:pt x="10561" y="37429"/>
                </a:lnTo>
                <a:lnTo>
                  <a:pt x="23042" y="37429"/>
                </a:lnTo>
                <a:lnTo>
                  <a:pt x="24963" y="36469"/>
                </a:lnTo>
                <a:lnTo>
                  <a:pt x="26883" y="35509"/>
                </a:lnTo>
                <a:lnTo>
                  <a:pt x="28803" y="34564"/>
                </a:lnTo>
                <a:lnTo>
                  <a:pt x="29763" y="33588"/>
                </a:lnTo>
                <a:lnTo>
                  <a:pt x="31683" y="31683"/>
                </a:lnTo>
                <a:lnTo>
                  <a:pt x="32644" y="29748"/>
                </a:lnTo>
                <a:lnTo>
                  <a:pt x="32644" y="27843"/>
                </a:lnTo>
                <a:lnTo>
                  <a:pt x="33604" y="24947"/>
                </a:lnTo>
                <a:lnTo>
                  <a:pt x="33604" y="12481"/>
                </a:lnTo>
                <a:lnTo>
                  <a:pt x="32644" y="9601"/>
                </a:lnTo>
                <a:lnTo>
                  <a:pt x="32644" y="7680"/>
                </a:lnTo>
                <a:lnTo>
                  <a:pt x="31683" y="5760"/>
                </a:lnTo>
                <a:lnTo>
                  <a:pt x="29763" y="3840"/>
                </a:lnTo>
                <a:lnTo>
                  <a:pt x="28803" y="2880"/>
                </a:lnTo>
                <a:lnTo>
                  <a:pt x="26883" y="1920"/>
                </a:lnTo>
                <a:lnTo>
                  <a:pt x="24963" y="960"/>
                </a:lnTo>
                <a:lnTo>
                  <a:pt x="23042" y="0"/>
                </a:lnTo>
                <a:lnTo>
                  <a:pt x="10561" y="0"/>
                </a:lnTo>
                <a:lnTo>
                  <a:pt x="8656" y="960"/>
                </a:lnTo>
                <a:lnTo>
                  <a:pt x="5775" y="1920"/>
                </a:lnTo>
                <a:lnTo>
                  <a:pt x="4815" y="2880"/>
                </a:lnTo>
                <a:lnTo>
                  <a:pt x="2880" y="3840"/>
                </a:lnTo>
                <a:lnTo>
                  <a:pt x="1935" y="5760"/>
                </a:lnTo>
                <a:lnTo>
                  <a:pt x="975" y="7680"/>
                </a:lnTo>
                <a:lnTo>
                  <a:pt x="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3887160" y="734156"/>
            <a:ext cx="130561" cy="215021"/>
          </a:xfrm>
          <a:custGeom>
            <a:avLst/>
            <a:gdLst/>
            <a:ahLst/>
            <a:cxnLst/>
            <a:rect l="l" t="t" r="r" b="b"/>
            <a:pathLst>
              <a:path w="130561" h="215021">
                <a:moveTo>
                  <a:pt x="75834" y="119984"/>
                </a:moveTo>
                <a:lnTo>
                  <a:pt x="81594" y="122864"/>
                </a:lnTo>
                <a:lnTo>
                  <a:pt x="85435" y="126705"/>
                </a:lnTo>
                <a:lnTo>
                  <a:pt x="90236" y="129585"/>
                </a:lnTo>
                <a:lnTo>
                  <a:pt x="94076" y="133426"/>
                </a:lnTo>
                <a:lnTo>
                  <a:pt x="95996" y="138226"/>
                </a:lnTo>
                <a:lnTo>
                  <a:pt x="98877" y="143027"/>
                </a:lnTo>
                <a:lnTo>
                  <a:pt x="99837" y="148788"/>
                </a:lnTo>
                <a:lnTo>
                  <a:pt x="99837" y="160309"/>
                </a:lnTo>
                <a:lnTo>
                  <a:pt x="98877" y="165110"/>
                </a:lnTo>
                <a:lnTo>
                  <a:pt x="96956" y="169910"/>
                </a:lnTo>
                <a:lnTo>
                  <a:pt x="95036" y="173751"/>
                </a:lnTo>
                <a:lnTo>
                  <a:pt x="92156" y="177591"/>
                </a:lnTo>
                <a:lnTo>
                  <a:pt x="88315" y="181432"/>
                </a:lnTo>
                <a:lnTo>
                  <a:pt x="84475" y="184312"/>
                </a:lnTo>
                <a:lnTo>
                  <a:pt x="80634" y="187177"/>
                </a:lnTo>
                <a:lnTo>
                  <a:pt x="74874" y="189113"/>
                </a:lnTo>
                <a:lnTo>
                  <a:pt x="69113" y="191018"/>
                </a:lnTo>
                <a:lnTo>
                  <a:pt x="63352" y="191993"/>
                </a:lnTo>
                <a:lnTo>
                  <a:pt x="48950" y="191993"/>
                </a:lnTo>
                <a:lnTo>
                  <a:pt x="42230" y="191018"/>
                </a:lnTo>
                <a:lnTo>
                  <a:pt x="36484" y="189113"/>
                </a:lnTo>
                <a:lnTo>
                  <a:pt x="29763" y="187177"/>
                </a:lnTo>
                <a:lnTo>
                  <a:pt x="24963" y="185272"/>
                </a:lnTo>
                <a:lnTo>
                  <a:pt x="20162" y="183352"/>
                </a:lnTo>
                <a:lnTo>
                  <a:pt x="16322" y="181432"/>
                </a:lnTo>
                <a:lnTo>
                  <a:pt x="12481" y="179511"/>
                </a:lnTo>
                <a:lnTo>
                  <a:pt x="9601" y="177591"/>
                </a:lnTo>
                <a:lnTo>
                  <a:pt x="6720" y="176631"/>
                </a:lnTo>
                <a:lnTo>
                  <a:pt x="4800" y="175671"/>
                </a:lnTo>
                <a:lnTo>
                  <a:pt x="2880" y="175671"/>
                </a:lnTo>
                <a:lnTo>
                  <a:pt x="960" y="176631"/>
                </a:lnTo>
                <a:lnTo>
                  <a:pt x="960" y="177591"/>
                </a:lnTo>
                <a:lnTo>
                  <a:pt x="0" y="179511"/>
                </a:lnTo>
                <a:lnTo>
                  <a:pt x="0" y="194858"/>
                </a:lnTo>
                <a:lnTo>
                  <a:pt x="960" y="195833"/>
                </a:lnTo>
                <a:lnTo>
                  <a:pt x="960" y="197739"/>
                </a:lnTo>
                <a:lnTo>
                  <a:pt x="1920" y="197739"/>
                </a:lnTo>
                <a:lnTo>
                  <a:pt x="1920" y="198699"/>
                </a:lnTo>
                <a:lnTo>
                  <a:pt x="2880" y="199674"/>
                </a:lnTo>
                <a:lnTo>
                  <a:pt x="3840" y="200619"/>
                </a:lnTo>
                <a:lnTo>
                  <a:pt x="4800" y="201579"/>
                </a:lnTo>
                <a:lnTo>
                  <a:pt x="6720" y="202554"/>
                </a:lnTo>
                <a:lnTo>
                  <a:pt x="9601" y="204459"/>
                </a:lnTo>
                <a:lnTo>
                  <a:pt x="12481" y="205419"/>
                </a:lnTo>
                <a:lnTo>
                  <a:pt x="16322" y="207355"/>
                </a:lnTo>
                <a:lnTo>
                  <a:pt x="21122" y="209260"/>
                </a:lnTo>
                <a:lnTo>
                  <a:pt x="25923" y="210235"/>
                </a:lnTo>
                <a:lnTo>
                  <a:pt x="31683" y="212140"/>
                </a:lnTo>
                <a:lnTo>
                  <a:pt x="37444" y="213100"/>
                </a:lnTo>
                <a:lnTo>
                  <a:pt x="43205" y="214076"/>
                </a:lnTo>
                <a:lnTo>
                  <a:pt x="49911" y="215021"/>
                </a:lnTo>
                <a:lnTo>
                  <a:pt x="56631" y="215021"/>
                </a:lnTo>
                <a:lnTo>
                  <a:pt x="64049" y="214782"/>
                </a:lnTo>
                <a:lnTo>
                  <a:pt x="76720" y="213136"/>
                </a:lnTo>
                <a:lnTo>
                  <a:pt x="88315" y="210235"/>
                </a:lnTo>
                <a:lnTo>
                  <a:pt x="100914" y="204511"/>
                </a:lnTo>
                <a:lnTo>
                  <a:pt x="111358" y="197739"/>
                </a:lnTo>
                <a:lnTo>
                  <a:pt x="117119" y="191993"/>
                </a:lnTo>
                <a:lnTo>
                  <a:pt x="121919" y="185272"/>
                </a:lnTo>
                <a:lnTo>
                  <a:pt x="125760" y="177591"/>
                </a:lnTo>
                <a:lnTo>
                  <a:pt x="129331" y="164875"/>
                </a:lnTo>
                <a:lnTo>
                  <a:pt x="130561" y="151668"/>
                </a:lnTo>
                <a:lnTo>
                  <a:pt x="130561" y="144947"/>
                </a:lnTo>
                <a:lnTo>
                  <a:pt x="129600" y="139186"/>
                </a:lnTo>
                <a:lnTo>
                  <a:pt x="126720" y="133426"/>
                </a:lnTo>
                <a:lnTo>
                  <a:pt x="124800" y="127665"/>
                </a:lnTo>
                <a:lnTo>
                  <a:pt x="120959" y="122864"/>
                </a:lnTo>
                <a:lnTo>
                  <a:pt x="117119" y="118064"/>
                </a:lnTo>
                <a:lnTo>
                  <a:pt x="112318" y="114223"/>
                </a:lnTo>
                <a:lnTo>
                  <a:pt x="107518" y="110383"/>
                </a:lnTo>
                <a:lnTo>
                  <a:pt x="101757" y="107502"/>
                </a:lnTo>
                <a:lnTo>
                  <a:pt x="95036" y="104637"/>
                </a:lnTo>
                <a:lnTo>
                  <a:pt x="88315" y="102702"/>
                </a:lnTo>
                <a:lnTo>
                  <a:pt x="81594" y="102702"/>
                </a:lnTo>
                <a:lnTo>
                  <a:pt x="81594" y="101757"/>
                </a:lnTo>
                <a:lnTo>
                  <a:pt x="88315" y="100797"/>
                </a:lnTo>
                <a:lnTo>
                  <a:pt x="93116" y="98877"/>
                </a:lnTo>
                <a:lnTo>
                  <a:pt x="98877" y="95981"/>
                </a:lnTo>
                <a:lnTo>
                  <a:pt x="103677" y="92156"/>
                </a:lnTo>
                <a:lnTo>
                  <a:pt x="107518" y="88315"/>
                </a:lnTo>
                <a:lnTo>
                  <a:pt x="110398" y="84475"/>
                </a:lnTo>
                <a:lnTo>
                  <a:pt x="114239" y="79674"/>
                </a:lnTo>
                <a:lnTo>
                  <a:pt x="117119" y="74874"/>
                </a:lnTo>
                <a:lnTo>
                  <a:pt x="118079" y="69113"/>
                </a:lnTo>
                <a:lnTo>
                  <a:pt x="119999" y="63352"/>
                </a:lnTo>
                <a:lnTo>
                  <a:pt x="120959" y="57591"/>
                </a:lnTo>
                <a:lnTo>
                  <a:pt x="120959" y="43190"/>
                </a:lnTo>
                <a:lnTo>
                  <a:pt x="119999" y="36469"/>
                </a:lnTo>
                <a:lnTo>
                  <a:pt x="117119" y="30708"/>
                </a:lnTo>
                <a:lnTo>
                  <a:pt x="115199" y="23987"/>
                </a:lnTo>
                <a:lnTo>
                  <a:pt x="111358" y="18242"/>
                </a:lnTo>
                <a:lnTo>
                  <a:pt x="106558" y="14401"/>
                </a:lnTo>
                <a:lnTo>
                  <a:pt x="101757" y="9585"/>
                </a:lnTo>
                <a:lnTo>
                  <a:pt x="95036" y="5745"/>
                </a:lnTo>
                <a:lnTo>
                  <a:pt x="88315" y="3840"/>
                </a:lnTo>
                <a:lnTo>
                  <a:pt x="87604" y="3580"/>
                </a:lnTo>
                <a:lnTo>
                  <a:pt x="75674" y="785"/>
                </a:lnTo>
                <a:lnTo>
                  <a:pt x="62392" y="0"/>
                </a:lnTo>
                <a:lnTo>
                  <a:pt x="55671" y="0"/>
                </a:lnTo>
                <a:lnTo>
                  <a:pt x="48950" y="960"/>
                </a:lnTo>
                <a:lnTo>
                  <a:pt x="43205" y="1904"/>
                </a:lnTo>
                <a:lnTo>
                  <a:pt x="37444" y="2880"/>
                </a:lnTo>
                <a:lnTo>
                  <a:pt x="31683" y="4785"/>
                </a:lnTo>
                <a:lnTo>
                  <a:pt x="26883" y="6720"/>
                </a:lnTo>
                <a:lnTo>
                  <a:pt x="23042" y="8625"/>
                </a:lnTo>
                <a:lnTo>
                  <a:pt x="19202" y="10561"/>
                </a:lnTo>
                <a:lnTo>
                  <a:pt x="15361" y="12466"/>
                </a:lnTo>
                <a:lnTo>
                  <a:pt x="12481" y="14401"/>
                </a:lnTo>
                <a:lnTo>
                  <a:pt x="10561" y="15346"/>
                </a:lnTo>
                <a:lnTo>
                  <a:pt x="9601" y="16306"/>
                </a:lnTo>
                <a:lnTo>
                  <a:pt x="8641" y="17266"/>
                </a:lnTo>
                <a:lnTo>
                  <a:pt x="7680" y="18242"/>
                </a:lnTo>
                <a:lnTo>
                  <a:pt x="7680" y="19187"/>
                </a:lnTo>
                <a:lnTo>
                  <a:pt x="6720" y="20147"/>
                </a:lnTo>
                <a:lnTo>
                  <a:pt x="6720" y="21107"/>
                </a:lnTo>
                <a:lnTo>
                  <a:pt x="5760" y="22067"/>
                </a:lnTo>
                <a:lnTo>
                  <a:pt x="5760" y="37429"/>
                </a:lnTo>
                <a:lnTo>
                  <a:pt x="6720" y="38389"/>
                </a:lnTo>
                <a:lnTo>
                  <a:pt x="6720" y="39349"/>
                </a:lnTo>
                <a:lnTo>
                  <a:pt x="7680" y="39349"/>
                </a:lnTo>
                <a:lnTo>
                  <a:pt x="7680" y="40309"/>
                </a:lnTo>
                <a:lnTo>
                  <a:pt x="10561" y="40309"/>
                </a:lnTo>
                <a:lnTo>
                  <a:pt x="12481" y="39349"/>
                </a:lnTo>
                <a:lnTo>
                  <a:pt x="15361" y="37429"/>
                </a:lnTo>
                <a:lnTo>
                  <a:pt x="18242" y="35509"/>
                </a:lnTo>
                <a:lnTo>
                  <a:pt x="22082" y="33588"/>
                </a:lnTo>
                <a:lnTo>
                  <a:pt x="25923" y="31668"/>
                </a:lnTo>
                <a:lnTo>
                  <a:pt x="29763" y="29748"/>
                </a:lnTo>
                <a:lnTo>
                  <a:pt x="34549" y="27828"/>
                </a:lnTo>
                <a:lnTo>
                  <a:pt x="39364" y="25907"/>
                </a:lnTo>
                <a:lnTo>
                  <a:pt x="45110" y="23987"/>
                </a:lnTo>
                <a:lnTo>
                  <a:pt x="50886" y="23027"/>
                </a:lnTo>
                <a:lnTo>
                  <a:pt x="62392" y="23027"/>
                </a:lnTo>
                <a:lnTo>
                  <a:pt x="68153" y="23987"/>
                </a:lnTo>
                <a:lnTo>
                  <a:pt x="71993" y="24947"/>
                </a:lnTo>
                <a:lnTo>
                  <a:pt x="76794" y="26868"/>
                </a:lnTo>
                <a:lnTo>
                  <a:pt x="79674" y="28788"/>
                </a:lnTo>
                <a:lnTo>
                  <a:pt x="82555" y="31668"/>
                </a:lnTo>
                <a:lnTo>
                  <a:pt x="85435" y="34549"/>
                </a:lnTo>
                <a:lnTo>
                  <a:pt x="87355" y="38389"/>
                </a:lnTo>
                <a:lnTo>
                  <a:pt x="89275" y="42230"/>
                </a:lnTo>
                <a:lnTo>
                  <a:pt x="90236" y="46070"/>
                </a:lnTo>
                <a:lnTo>
                  <a:pt x="91196" y="50871"/>
                </a:lnTo>
                <a:lnTo>
                  <a:pt x="91196" y="60472"/>
                </a:lnTo>
                <a:lnTo>
                  <a:pt x="90236" y="66233"/>
                </a:lnTo>
                <a:lnTo>
                  <a:pt x="88315" y="71033"/>
                </a:lnTo>
                <a:lnTo>
                  <a:pt x="85435" y="75834"/>
                </a:lnTo>
                <a:lnTo>
                  <a:pt x="82555" y="79674"/>
                </a:lnTo>
                <a:lnTo>
                  <a:pt x="78714" y="83515"/>
                </a:lnTo>
                <a:lnTo>
                  <a:pt x="74874" y="86395"/>
                </a:lnTo>
                <a:lnTo>
                  <a:pt x="70073" y="89260"/>
                </a:lnTo>
                <a:lnTo>
                  <a:pt x="64312" y="91196"/>
                </a:lnTo>
                <a:lnTo>
                  <a:pt x="58552" y="93101"/>
                </a:lnTo>
                <a:lnTo>
                  <a:pt x="52791" y="94076"/>
                </a:lnTo>
                <a:lnTo>
                  <a:pt x="24963" y="94076"/>
                </a:lnTo>
                <a:lnTo>
                  <a:pt x="24002" y="95036"/>
                </a:lnTo>
                <a:lnTo>
                  <a:pt x="23042" y="95036"/>
                </a:lnTo>
                <a:lnTo>
                  <a:pt x="22082" y="95981"/>
                </a:lnTo>
                <a:lnTo>
                  <a:pt x="22082" y="96941"/>
                </a:lnTo>
                <a:lnTo>
                  <a:pt x="21122" y="97917"/>
                </a:lnTo>
                <a:lnTo>
                  <a:pt x="21122" y="109438"/>
                </a:lnTo>
                <a:lnTo>
                  <a:pt x="22082" y="111343"/>
                </a:lnTo>
                <a:lnTo>
                  <a:pt x="22082" y="112318"/>
                </a:lnTo>
                <a:lnTo>
                  <a:pt x="23042" y="113263"/>
                </a:lnTo>
                <a:lnTo>
                  <a:pt x="23042" y="114223"/>
                </a:lnTo>
                <a:lnTo>
                  <a:pt x="24002" y="115183"/>
                </a:lnTo>
                <a:lnTo>
                  <a:pt x="55671" y="115183"/>
                </a:lnTo>
                <a:lnTo>
                  <a:pt x="62392" y="116159"/>
                </a:lnTo>
                <a:lnTo>
                  <a:pt x="69113" y="118064"/>
                </a:lnTo>
                <a:lnTo>
                  <a:pt x="75834" y="1199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4161708" y="898306"/>
            <a:ext cx="20926" cy="40309"/>
          </a:xfrm>
          <a:custGeom>
            <a:avLst/>
            <a:gdLst/>
            <a:ahLst/>
            <a:cxnLst/>
            <a:rect l="l" t="t" r="r" b="b"/>
            <a:pathLst>
              <a:path w="20926" h="40309">
                <a:moveTo>
                  <a:pt x="11825" y="10053"/>
                </a:moveTo>
                <a:lnTo>
                  <a:pt x="2880" y="0"/>
                </a:lnTo>
                <a:lnTo>
                  <a:pt x="0" y="25923"/>
                </a:lnTo>
                <a:lnTo>
                  <a:pt x="3840" y="29748"/>
                </a:lnTo>
                <a:lnTo>
                  <a:pt x="7680" y="33588"/>
                </a:lnTo>
                <a:lnTo>
                  <a:pt x="11521" y="36469"/>
                </a:lnTo>
                <a:lnTo>
                  <a:pt x="15361" y="40309"/>
                </a:lnTo>
                <a:lnTo>
                  <a:pt x="20926" y="18467"/>
                </a:lnTo>
                <a:lnTo>
                  <a:pt x="11825" y="100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4137720" y="720714"/>
            <a:ext cx="133426" cy="228462"/>
          </a:xfrm>
          <a:custGeom>
            <a:avLst/>
            <a:gdLst/>
            <a:ahLst/>
            <a:cxnLst/>
            <a:rect l="l" t="t" r="r" b="b"/>
            <a:pathLst>
              <a:path w="133426" h="228462">
                <a:moveTo>
                  <a:pt x="944" y="223677"/>
                </a:moveTo>
                <a:lnTo>
                  <a:pt x="944" y="224622"/>
                </a:lnTo>
                <a:lnTo>
                  <a:pt x="1904" y="224622"/>
                </a:lnTo>
                <a:lnTo>
                  <a:pt x="2865" y="225582"/>
                </a:lnTo>
                <a:lnTo>
                  <a:pt x="20147" y="225582"/>
                </a:lnTo>
                <a:lnTo>
                  <a:pt x="21107" y="224622"/>
                </a:lnTo>
                <a:lnTo>
                  <a:pt x="22067" y="224622"/>
                </a:lnTo>
                <a:lnTo>
                  <a:pt x="23027" y="223677"/>
                </a:lnTo>
                <a:lnTo>
                  <a:pt x="23027" y="222702"/>
                </a:lnTo>
                <a:lnTo>
                  <a:pt x="23987" y="221742"/>
                </a:lnTo>
                <a:lnTo>
                  <a:pt x="23987" y="203514"/>
                </a:lnTo>
                <a:lnTo>
                  <a:pt x="26868" y="177591"/>
                </a:lnTo>
                <a:lnTo>
                  <a:pt x="26868" y="119984"/>
                </a:lnTo>
                <a:lnTo>
                  <a:pt x="30708" y="114239"/>
                </a:lnTo>
                <a:lnTo>
                  <a:pt x="34549" y="110383"/>
                </a:lnTo>
                <a:lnTo>
                  <a:pt x="38389" y="106542"/>
                </a:lnTo>
                <a:lnTo>
                  <a:pt x="42230" y="102702"/>
                </a:lnTo>
                <a:lnTo>
                  <a:pt x="46070" y="99837"/>
                </a:lnTo>
                <a:lnTo>
                  <a:pt x="48950" y="97917"/>
                </a:lnTo>
                <a:lnTo>
                  <a:pt x="52791" y="95996"/>
                </a:lnTo>
                <a:lnTo>
                  <a:pt x="56631" y="94076"/>
                </a:lnTo>
                <a:lnTo>
                  <a:pt x="59512" y="93116"/>
                </a:lnTo>
                <a:lnTo>
                  <a:pt x="62392" y="92156"/>
                </a:lnTo>
                <a:lnTo>
                  <a:pt x="66233" y="91196"/>
                </a:lnTo>
                <a:lnTo>
                  <a:pt x="76794" y="91196"/>
                </a:lnTo>
                <a:lnTo>
                  <a:pt x="82555" y="93116"/>
                </a:lnTo>
                <a:lnTo>
                  <a:pt x="87355" y="96956"/>
                </a:lnTo>
                <a:lnTo>
                  <a:pt x="91196" y="99837"/>
                </a:lnTo>
                <a:lnTo>
                  <a:pt x="95021" y="103677"/>
                </a:lnTo>
                <a:lnTo>
                  <a:pt x="97916" y="109423"/>
                </a:lnTo>
                <a:lnTo>
                  <a:pt x="100782" y="115199"/>
                </a:lnTo>
                <a:lnTo>
                  <a:pt x="102702" y="120944"/>
                </a:lnTo>
                <a:lnTo>
                  <a:pt x="103662" y="127665"/>
                </a:lnTo>
                <a:lnTo>
                  <a:pt x="105582" y="135346"/>
                </a:lnTo>
                <a:lnTo>
                  <a:pt x="105582" y="156469"/>
                </a:lnTo>
                <a:lnTo>
                  <a:pt x="104622" y="163189"/>
                </a:lnTo>
                <a:lnTo>
                  <a:pt x="103662" y="169910"/>
                </a:lnTo>
                <a:lnTo>
                  <a:pt x="102702" y="176631"/>
                </a:lnTo>
                <a:lnTo>
                  <a:pt x="99821" y="182392"/>
                </a:lnTo>
                <a:lnTo>
                  <a:pt x="96941" y="187192"/>
                </a:lnTo>
                <a:lnTo>
                  <a:pt x="94076" y="192953"/>
                </a:lnTo>
                <a:lnTo>
                  <a:pt x="90236" y="196794"/>
                </a:lnTo>
                <a:lnTo>
                  <a:pt x="85420" y="200619"/>
                </a:lnTo>
                <a:lnTo>
                  <a:pt x="80634" y="203514"/>
                </a:lnTo>
                <a:lnTo>
                  <a:pt x="74874" y="205435"/>
                </a:lnTo>
                <a:lnTo>
                  <a:pt x="61432" y="205435"/>
                </a:lnTo>
                <a:lnTo>
                  <a:pt x="54711" y="202554"/>
                </a:lnTo>
                <a:lnTo>
                  <a:pt x="47990" y="198714"/>
                </a:lnTo>
                <a:lnTo>
                  <a:pt x="44914" y="196059"/>
                </a:lnTo>
                <a:lnTo>
                  <a:pt x="39349" y="217901"/>
                </a:lnTo>
                <a:lnTo>
                  <a:pt x="43190" y="220797"/>
                </a:lnTo>
                <a:lnTo>
                  <a:pt x="47030" y="222702"/>
                </a:lnTo>
                <a:lnTo>
                  <a:pt x="50871" y="224622"/>
                </a:lnTo>
                <a:lnTo>
                  <a:pt x="54711" y="225582"/>
                </a:lnTo>
                <a:lnTo>
                  <a:pt x="58552" y="226542"/>
                </a:lnTo>
                <a:lnTo>
                  <a:pt x="62392" y="227517"/>
                </a:lnTo>
                <a:lnTo>
                  <a:pt x="66233" y="228462"/>
                </a:lnTo>
                <a:lnTo>
                  <a:pt x="71033" y="228462"/>
                </a:lnTo>
                <a:lnTo>
                  <a:pt x="86558" y="226794"/>
                </a:lnTo>
                <a:lnTo>
                  <a:pt x="97916" y="222702"/>
                </a:lnTo>
                <a:lnTo>
                  <a:pt x="105582" y="218861"/>
                </a:lnTo>
                <a:lnTo>
                  <a:pt x="112303" y="213116"/>
                </a:lnTo>
                <a:lnTo>
                  <a:pt x="117104" y="206395"/>
                </a:lnTo>
                <a:lnTo>
                  <a:pt x="125127" y="192625"/>
                </a:lnTo>
                <a:lnTo>
                  <a:pt x="129585" y="180472"/>
                </a:lnTo>
                <a:lnTo>
                  <a:pt x="131395" y="172552"/>
                </a:lnTo>
                <a:lnTo>
                  <a:pt x="132969" y="160217"/>
                </a:lnTo>
                <a:lnTo>
                  <a:pt x="133426" y="146867"/>
                </a:lnTo>
                <a:lnTo>
                  <a:pt x="133336" y="141269"/>
                </a:lnTo>
                <a:lnTo>
                  <a:pt x="132428" y="128425"/>
                </a:lnTo>
                <a:lnTo>
                  <a:pt x="130545" y="116144"/>
                </a:lnTo>
                <a:lnTo>
                  <a:pt x="126177" y="102704"/>
                </a:lnTo>
                <a:lnTo>
                  <a:pt x="119984" y="92156"/>
                </a:lnTo>
                <a:lnTo>
                  <a:pt x="115183" y="84475"/>
                </a:lnTo>
                <a:lnTo>
                  <a:pt x="109423" y="78714"/>
                </a:lnTo>
                <a:lnTo>
                  <a:pt x="101742" y="74874"/>
                </a:lnTo>
                <a:lnTo>
                  <a:pt x="88276" y="69785"/>
                </a:lnTo>
                <a:lnTo>
                  <a:pt x="74874" y="68153"/>
                </a:lnTo>
                <a:lnTo>
                  <a:pt x="71033" y="68153"/>
                </a:lnTo>
                <a:lnTo>
                  <a:pt x="66233" y="69113"/>
                </a:lnTo>
                <a:lnTo>
                  <a:pt x="62392" y="70073"/>
                </a:lnTo>
                <a:lnTo>
                  <a:pt x="58552" y="71033"/>
                </a:lnTo>
                <a:lnTo>
                  <a:pt x="54711" y="71993"/>
                </a:lnTo>
                <a:lnTo>
                  <a:pt x="50871" y="73914"/>
                </a:lnTo>
                <a:lnTo>
                  <a:pt x="47030" y="75834"/>
                </a:lnTo>
                <a:lnTo>
                  <a:pt x="43190" y="78714"/>
                </a:lnTo>
                <a:lnTo>
                  <a:pt x="39349" y="81594"/>
                </a:lnTo>
                <a:lnTo>
                  <a:pt x="34549" y="84475"/>
                </a:lnTo>
                <a:lnTo>
                  <a:pt x="30708" y="88315"/>
                </a:lnTo>
                <a:lnTo>
                  <a:pt x="26868" y="92156"/>
                </a:lnTo>
                <a:lnTo>
                  <a:pt x="26868" y="4785"/>
                </a:lnTo>
                <a:lnTo>
                  <a:pt x="25907" y="3840"/>
                </a:lnTo>
                <a:lnTo>
                  <a:pt x="25907" y="2880"/>
                </a:lnTo>
                <a:lnTo>
                  <a:pt x="24947" y="1920"/>
                </a:lnTo>
                <a:lnTo>
                  <a:pt x="23987" y="1920"/>
                </a:lnTo>
                <a:lnTo>
                  <a:pt x="23027" y="960"/>
                </a:lnTo>
                <a:lnTo>
                  <a:pt x="20147" y="960"/>
                </a:lnTo>
                <a:lnTo>
                  <a:pt x="18227" y="0"/>
                </a:lnTo>
                <a:lnTo>
                  <a:pt x="10546" y="0"/>
                </a:lnTo>
                <a:lnTo>
                  <a:pt x="8625" y="960"/>
                </a:lnTo>
                <a:lnTo>
                  <a:pt x="3825" y="960"/>
                </a:lnTo>
                <a:lnTo>
                  <a:pt x="2865" y="1920"/>
                </a:lnTo>
                <a:lnTo>
                  <a:pt x="1904" y="1920"/>
                </a:lnTo>
                <a:lnTo>
                  <a:pt x="944" y="2880"/>
                </a:lnTo>
                <a:lnTo>
                  <a:pt x="0" y="2880"/>
                </a:lnTo>
                <a:lnTo>
                  <a:pt x="0" y="223677"/>
                </a:lnTo>
                <a:lnTo>
                  <a:pt x="944" y="223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4301870" y="788868"/>
            <a:ext cx="119039" cy="159364"/>
          </a:xfrm>
          <a:custGeom>
            <a:avLst/>
            <a:gdLst/>
            <a:ahLst/>
            <a:cxnLst/>
            <a:rect l="l" t="t" r="r" b="b"/>
            <a:pathLst>
              <a:path w="119039" h="159364">
                <a:moveTo>
                  <a:pt x="110398" y="19202"/>
                </a:moveTo>
                <a:lnTo>
                  <a:pt x="106558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8315" y="3840"/>
                </a:lnTo>
                <a:lnTo>
                  <a:pt x="75088" y="1063"/>
                </a:lnTo>
                <a:lnTo>
                  <a:pt x="61432" y="0"/>
                </a:lnTo>
                <a:lnTo>
                  <a:pt x="55671" y="0"/>
                </a:lnTo>
                <a:lnTo>
                  <a:pt x="50871" y="960"/>
                </a:lnTo>
                <a:lnTo>
                  <a:pt x="45110" y="1920"/>
                </a:lnTo>
                <a:lnTo>
                  <a:pt x="39349" y="2880"/>
                </a:lnTo>
                <a:lnTo>
                  <a:pt x="34549" y="3840"/>
                </a:lnTo>
                <a:lnTo>
                  <a:pt x="29748" y="5760"/>
                </a:lnTo>
                <a:lnTo>
                  <a:pt x="24963" y="7680"/>
                </a:lnTo>
                <a:lnTo>
                  <a:pt x="21122" y="9601"/>
                </a:lnTo>
                <a:lnTo>
                  <a:pt x="17282" y="11521"/>
                </a:lnTo>
                <a:lnTo>
                  <a:pt x="14401" y="13441"/>
                </a:lnTo>
                <a:lnTo>
                  <a:pt x="11506" y="14401"/>
                </a:lnTo>
                <a:lnTo>
                  <a:pt x="9601" y="16322"/>
                </a:lnTo>
                <a:lnTo>
                  <a:pt x="8641" y="17282"/>
                </a:lnTo>
                <a:lnTo>
                  <a:pt x="7680" y="19202"/>
                </a:lnTo>
                <a:lnTo>
                  <a:pt x="7680" y="20162"/>
                </a:lnTo>
                <a:lnTo>
                  <a:pt x="6720" y="22082"/>
                </a:lnTo>
                <a:lnTo>
                  <a:pt x="6720" y="31683"/>
                </a:lnTo>
                <a:lnTo>
                  <a:pt x="7680" y="32644"/>
                </a:lnTo>
                <a:lnTo>
                  <a:pt x="7680" y="34549"/>
                </a:lnTo>
                <a:lnTo>
                  <a:pt x="8641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06" y="37444"/>
                </a:lnTo>
                <a:lnTo>
                  <a:pt x="13441" y="37444"/>
                </a:lnTo>
                <a:lnTo>
                  <a:pt x="15346" y="36484"/>
                </a:lnTo>
                <a:lnTo>
                  <a:pt x="18227" y="34549"/>
                </a:lnTo>
                <a:lnTo>
                  <a:pt x="21122" y="33604"/>
                </a:lnTo>
                <a:lnTo>
                  <a:pt x="24003" y="31683"/>
                </a:lnTo>
                <a:lnTo>
                  <a:pt x="27843" y="29763"/>
                </a:lnTo>
                <a:lnTo>
                  <a:pt x="31683" y="27843"/>
                </a:lnTo>
                <a:lnTo>
                  <a:pt x="36469" y="25923"/>
                </a:lnTo>
                <a:lnTo>
                  <a:pt x="41269" y="24002"/>
                </a:lnTo>
                <a:lnTo>
                  <a:pt x="47030" y="23042"/>
                </a:lnTo>
                <a:lnTo>
                  <a:pt x="52791" y="22082"/>
                </a:lnTo>
                <a:lnTo>
                  <a:pt x="65272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871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7355" y="33604"/>
                </a:lnTo>
                <a:lnTo>
                  <a:pt x="89275" y="37444"/>
                </a:lnTo>
                <a:lnTo>
                  <a:pt x="91196" y="41269"/>
                </a:lnTo>
                <a:lnTo>
                  <a:pt x="92156" y="46085"/>
                </a:lnTo>
                <a:lnTo>
                  <a:pt x="92156" y="67193"/>
                </a:lnTo>
                <a:lnTo>
                  <a:pt x="72953" y="67193"/>
                </a:lnTo>
                <a:lnTo>
                  <a:pt x="66842" y="67367"/>
                </a:lnTo>
                <a:lnTo>
                  <a:pt x="53765" y="68803"/>
                </a:lnTo>
                <a:lnTo>
                  <a:pt x="42230" y="71033"/>
                </a:lnTo>
                <a:lnTo>
                  <a:pt x="32628" y="72953"/>
                </a:lnTo>
                <a:lnTo>
                  <a:pt x="24963" y="75834"/>
                </a:lnTo>
                <a:lnTo>
                  <a:pt x="19187" y="79674"/>
                </a:lnTo>
                <a:lnTo>
                  <a:pt x="12481" y="83515"/>
                </a:lnTo>
                <a:lnTo>
                  <a:pt x="7680" y="88315"/>
                </a:lnTo>
                <a:lnTo>
                  <a:pt x="4800" y="94076"/>
                </a:lnTo>
                <a:lnTo>
                  <a:pt x="96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2880" y="134401"/>
                </a:lnTo>
                <a:lnTo>
                  <a:pt x="5760" y="140147"/>
                </a:lnTo>
                <a:lnTo>
                  <a:pt x="9601" y="144962"/>
                </a:lnTo>
                <a:lnTo>
                  <a:pt x="13441" y="147843"/>
                </a:lnTo>
                <a:lnTo>
                  <a:pt x="18227" y="152643"/>
                </a:lnTo>
                <a:lnTo>
                  <a:pt x="23027" y="154548"/>
                </a:lnTo>
                <a:lnTo>
                  <a:pt x="28788" y="156469"/>
                </a:lnTo>
                <a:lnTo>
                  <a:pt x="35509" y="159364"/>
                </a:lnTo>
                <a:lnTo>
                  <a:pt x="28788" y="127680"/>
                </a:lnTo>
                <a:lnTo>
                  <a:pt x="26868" y="121919"/>
                </a:lnTo>
                <a:lnTo>
                  <a:pt x="26868" y="110398"/>
                </a:lnTo>
                <a:lnTo>
                  <a:pt x="27843" y="105597"/>
                </a:lnTo>
                <a:lnTo>
                  <a:pt x="29748" y="102717"/>
                </a:lnTo>
                <a:lnTo>
                  <a:pt x="30708" y="98877"/>
                </a:lnTo>
                <a:lnTo>
                  <a:pt x="33588" y="95996"/>
                </a:lnTo>
                <a:lnTo>
                  <a:pt x="37429" y="94076"/>
                </a:lnTo>
                <a:lnTo>
                  <a:pt x="41269" y="91196"/>
                </a:lnTo>
                <a:lnTo>
                  <a:pt x="45110" y="90236"/>
                </a:lnTo>
                <a:lnTo>
                  <a:pt x="50871" y="88315"/>
                </a:lnTo>
                <a:lnTo>
                  <a:pt x="56631" y="87355"/>
                </a:lnTo>
                <a:lnTo>
                  <a:pt x="62392" y="86395"/>
                </a:lnTo>
                <a:lnTo>
                  <a:pt x="92156" y="86395"/>
                </a:lnTo>
                <a:lnTo>
                  <a:pt x="92156" y="117119"/>
                </a:lnTo>
                <a:lnTo>
                  <a:pt x="86395" y="124800"/>
                </a:lnTo>
                <a:lnTo>
                  <a:pt x="79674" y="130561"/>
                </a:lnTo>
                <a:lnTo>
                  <a:pt x="73914" y="133441"/>
                </a:lnTo>
                <a:lnTo>
                  <a:pt x="68153" y="137281"/>
                </a:lnTo>
                <a:lnTo>
                  <a:pt x="61432" y="139186"/>
                </a:lnTo>
                <a:lnTo>
                  <a:pt x="62860" y="158844"/>
                </a:lnTo>
                <a:lnTo>
                  <a:pt x="74874" y="154548"/>
                </a:lnTo>
                <a:lnTo>
                  <a:pt x="75983" y="153980"/>
                </a:lnTo>
                <a:lnTo>
                  <a:pt x="86673" y="147074"/>
                </a:lnTo>
                <a:lnTo>
                  <a:pt x="95996" y="138242"/>
                </a:lnTo>
                <a:lnTo>
                  <a:pt x="95996" y="154548"/>
                </a:lnTo>
                <a:lnTo>
                  <a:pt x="96956" y="155524"/>
                </a:lnTo>
                <a:lnTo>
                  <a:pt x="97917" y="156469"/>
                </a:lnTo>
                <a:lnTo>
                  <a:pt x="98877" y="157429"/>
                </a:lnTo>
                <a:lnTo>
                  <a:pt x="116144" y="157429"/>
                </a:lnTo>
                <a:lnTo>
                  <a:pt x="117104" y="156469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039" y="46085"/>
                </a:lnTo>
                <a:lnTo>
                  <a:pt x="118079" y="38389"/>
                </a:lnTo>
                <a:lnTo>
                  <a:pt x="116144" y="31683"/>
                </a:lnTo>
                <a:lnTo>
                  <a:pt x="114239" y="24963"/>
                </a:lnTo>
                <a:lnTo>
                  <a:pt x="110398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4330659" y="916548"/>
            <a:ext cx="34072" cy="32628"/>
          </a:xfrm>
          <a:custGeom>
            <a:avLst/>
            <a:gdLst/>
            <a:ahLst/>
            <a:cxnLst/>
            <a:rect l="l" t="t" r="r" b="b"/>
            <a:pathLst>
              <a:path w="34072" h="32628">
                <a:moveTo>
                  <a:pt x="25923" y="11506"/>
                </a:moveTo>
                <a:lnTo>
                  <a:pt x="16322" y="11506"/>
                </a:lnTo>
                <a:lnTo>
                  <a:pt x="10561" y="9601"/>
                </a:lnTo>
                <a:lnTo>
                  <a:pt x="4800" y="4785"/>
                </a:lnTo>
                <a:lnTo>
                  <a:pt x="0" y="0"/>
                </a:lnTo>
                <a:lnTo>
                  <a:pt x="6720" y="31683"/>
                </a:lnTo>
                <a:lnTo>
                  <a:pt x="13441" y="32628"/>
                </a:lnTo>
                <a:lnTo>
                  <a:pt x="21344" y="32628"/>
                </a:lnTo>
                <a:lnTo>
                  <a:pt x="34072" y="31163"/>
                </a:lnTo>
                <a:lnTo>
                  <a:pt x="32644" y="11506"/>
                </a:lnTo>
                <a:lnTo>
                  <a:pt x="25923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4458340" y="788868"/>
            <a:ext cx="102717" cy="160309"/>
          </a:xfrm>
          <a:custGeom>
            <a:avLst/>
            <a:gdLst/>
            <a:ahLst/>
            <a:cxnLst/>
            <a:rect l="l" t="t" r="r" b="b"/>
            <a:pathLst>
              <a:path w="102717" h="160309">
                <a:moveTo>
                  <a:pt x="95036" y="14401"/>
                </a:moveTo>
                <a:lnTo>
                  <a:pt x="94076" y="13441"/>
                </a:lnTo>
                <a:lnTo>
                  <a:pt x="94076" y="12481"/>
                </a:lnTo>
                <a:lnTo>
                  <a:pt x="93116" y="11521"/>
                </a:lnTo>
                <a:lnTo>
                  <a:pt x="93116" y="10561"/>
                </a:lnTo>
                <a:lnTo>
                  <a:pt x="91196" y="9601"/>
                </a:lnTo>
                <a:lnTo>
                  <a:pt x="90236" y="8641"/>
                </a:lnTo>
                <a:lnTo>
                  <a:pt x="88315" y="7680"/>
                </a:lnTo>
                <a:lnTo>
                  <a:pt x="86395" y="6720"/>
                </a:lnTo>
                <a:lnTo>
                  <a:pt x="84475" y="5760"/>
                </a:lnTo>
                <a:lnTo>
                  <a:pt x="81594" y="4800"/>
                </a:lnTo>
                <a:lnTo>
                  <a:pt x="78714" y="3840"/>
                </a:lnTo>
                <a:lnTo>
                  <a:pt x="74874" y="2880"/>
                </a:lnTo>
                <a:lnTo>
                  <a:pt x="71993" y="1920"/>
                </a:lnTo>
                <a:lnTo>
                  <a:pt x="68153" y="960"/>
                </a:lnTo>
                <a:lnTo>
                  <a:pt x="64328" y="960"/>
                </a:lnTo>
                <a:lnTo>
                  <a:pt x="60487" y="0"/>
                </a:lnTo>
                <a:lnTo>
                  <a:pt x="48006" y="0"/>
                </a:lnTo>
                <a:lnTo>
                  <a:pt x="39364" y="1920"/>
                </a:lnTo>
                <a:lnTo>
                  <a:pt x="33604" y="3840"/>
                </a:lnTo>
                <a:lnTo>
                  <a:pt x="26883" y="6720"/>
                </a:lnTo>
                <a:lnTo>
                  <a:pt x="21122" y="9601"/>
                </a:lnTo>
                <a:lnTo>
                  <a:pt x="16322" y="13441"/>
                </a:lnTo>
                <a:lnTo>
                  <a:pt x="12481" y="17282"/>
                </a:lnTo>
                <a:lnTo>
                  <a:pt x="8641" y="22082"/>
                </a:lnTo>
                <a:lnTo>
                  <a:pt x="6720" y="26883"/>
                </a:lnTo>
                <a:lnTo>
                  <a:pt x="4800" y="32644"/>
                </a:lnTo>
                <a:lnTo>
                  <a:pt x="3840" y="37444"/>
                </a:lnTo>
                <a:lnTo>
                  <a:pt x="3840" y="49926"/>
                </a:lnTo>
                <a:lnTo>
                  <a:pt x="4800" y="55671"/>
                </a:lnTo>
                <a:lnTo>
                  <a:pt x="6720" y="60472"/>
                </a:lnTo>
                <a:lnTo>
                  <a:pt x="8641" y="64312"/>
                </a:lnTo>
                <a:lnTo>
                  <a:pt x="11521" y="69113"/>
                </a:lnTo>
                <a:lnTo>
                  <a:pt x="15361" y="71993"/>
                </a:lnTo>
                <a:lnTo>
                  <a:pt x="18242" y="75834"/>
                </a:lnTo>
                <a:lnTo>
                  <a:pt x="22082" y="78714"/>
                </a:lnTo>
                <a:lnTo>
                  <a:pt x="26883" y="80634"/>
                </a:lnTo>
                <a:lnTo>
                  <a:pt x="30723" y="82555"/>
                </a:lnTo>
                <a:lnTo>
                  <a:pt x="35524" y="84475"/>
                </a:lnTo>
                <a:lnTo>
                  <a:pt x="40325" y="86395"/>
                </a:lnTo>
                <a:lnTo>
                  <a:pt x="45125" y="88315"/>
                </a:lnTo>
                <a:lnTo>
                  <a:pt x="48966" y="90236"/>
                </a:lnTo>
                <a:lnTo>
                  <a:pt x="53766" y="92156"/>
                </a:lnTo>
                <a:lnTo>
                  <a:pt x="57591" y="94076"/>
                </a:lnTo>
                <a:lnTo>
                  <a:pt x="61432" y="95996"/>
                </a:lnTo>
                <a:lnTo>
                  <a:pt x="65272" y="97916"/>
                </a:lnTo>
                <a:lnTo>
                  <a:pt x="68153" y="99837"/>
                </a:lnTo>
                <a:lnTo>
                  <a:pt x="71048" y="102717"/>
                </a:lnTo>
                <a:lnTo>
                  <a:pt x="72953" y="104637"/>
                </a:lnTo>
                <a:lnTo>
                  <a:pt x="75834" y="107518"/>
                </a:lnTo>
                <a:lnTo>
                  <a:pt x="76794" y="111358"/>
                </a:lnTo>
                <a:lnTo>
                  <a:pt x="76794" y="119039"/>
                </a:lnTo>
                <a:lnTo>
                  <a:pt x="75834" y="122880"/>
                </a:lnTo>
                <a:lnTo>
                  <a:pt x="73914" y="125760"/>
                </a:lnTo>
                <a:lnTo>
                  <a:pt x="72953" y="128640"/>
                </a:lnTo>
                <a:lnTo>
                  <a:pt x="71048" y="131521"/>
                </a:lnTo>
                <a:lnTo>
                  <a:pt x="68153" y="133441"/>
                </a:lnTo>
                <a:lnTo>
                  <a:pt x="65272" y="135361"/>
                </a:lnTo>
                <a:lnTo>
                  <a:pt x="62392" y="136306"/>
                </a:lnTo>
                <a:lnTo>
                  <a:pt x="58552" y="137281"/>
                </a:lnTo>
                <a:lnTo>
                  <a:pt x="54711" y="138242"/>
                </a:lnTo>
                <a:lnTo>
                  <a:pt x="34564" y="138242"/>
                </a:lnTo>
                <a:lnTo>
                  <a:pt x="30723" y="136306"/>
                </a:lnTo>
                <a:lnTo>
                  <a:pt x="25923" y="135361"/>
                </a:lnTo>
                <a:lnTo>
                  <a:pt x="21122" y="133441"/>
                </a:lnTo>
                <a:lnTo>
                  <a:pt x="18242" y="131521"/>
                </a:lnTo>
                <a:lnTo>
                  <a:pt x="14401" y="129600"/>
                </a:lnTo>
                <a:lnTo>
                  <a:pt x="11521" y="128640"/>
                </a:lnTo>
                <a:lnTo>
                  <a:pt x="9601" y="126720"/>
                </a:lnTo>
                <a:lnTo>
                  <a:pt x="7680" y="125760"/>
                </a:lnTo>
                <a:lnTo>
                  <a:pt x="5760" y="124800"/>
                </a:lnTo>
                <a:lnTo>
                  <a:pt x="2880" y="124800"/>
                </a:lnTo>
                <a:lnTo>
                  <a:pt x="1920" y="125760"/>
                </a:lnTo>
                <a:lnTo>
                  <a:pt x="960" y="126720"/>
                </a:lnTo>
                <a:lnTo>
                  <a:pt x="960" y="127680"/>
                </a:lnTo>
                <a:lnTo>
                  <a:pt x="0" y="129600"/>
                </a:lnTo>
                <a:lnTo>
                  <a:pt x="0" y="142082"/>
                </a:lnTo>
                <a:lnTo>
                  <a:pt x="960" y="143987"/>
                </a:lnTo>
                <a:lnTo>
                  <a:pt x="960" y="145907"/>
                </a:lnTo>
                <a:lnTo>
                  <a:pt x="1920" y="146867"/>
                </a:lnTo>
                <a:lnTo>
                  <a:pt x="2880" y="147843"/>
                </a:lnTo>
                <a:lnTo>
                  <a:pt x="4800" y="149748"/>
                </a:lnTo>
                <a:lnTo>
                  <a:pt x="6720" y="150708"/>
                </a:lnTo>
                <a:lnTo>
                  <a:pt x="8641" y="151683"/>
                </a:lnTo>
                <a:lnTo>
                  <a:pt x="11521" y="153588"/>
                </a:lnTo>
                <a:lnTo>
                  <a:pt x="14401" y="154548"/>
                </a:lnTo>
                <a:lnTo>
                  <a:pt x="18242" y="155524"/>
                </a:lnTo>
                <a:lnTo>
                  <a:pt x="22082" y="157429"/>
                </a:lnTo>
                <a:lnTo>
                  <a:pt x="25923" y="158389"/>
                </a:lnTo>
                <a:lnTo>
                  <a:pt x="30723" y="158389"/>
                </a:lnTo>
                <a:lnTo>
                  <a:pt x="35524" y="159364"/>
                </a:lnTo>
                <a:lnTo>
                  <a:pt x="40325" y="160309"/>
                </a:lnTo>
                <a:lnTo>
                  <a:pt x="53766" y="160309"/>
                </a:lnTo>
                <a:lnTo>
                  <a:pt x="62392" y="158389"/>
                </a:lnTo>
                <a:lnTo>
                  <a:pt x="69113" y="156469"/>
                </a:lnTo>
                <a:lnTo>
                  <a:pt x="75834" y="154548"/>
                </a:lnTo>
                <a:lnTo>
                  <a:pt x="81594" y="151683"/>
                </a:lnTo>
                <a:lnTo>
                  <a:pt x="87355" y="147843"/>
                </a:lnTo>
                <a:lnTo>
                  <a:pt x="92156" y="143987"/>
                </a:lnTo>
                <a:lnTo>
                  <a:pt x="95996" y="139186"/>
                </a:lnTo>
                <a:lnTo>
                  <a:pt x="98877" y="133441"/>
                </a:lnTo>
                <a:lnTo>
                  <a:pt x="101757" y="12768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57"/>
                </a:lnTo>
                <a:lnTo>
                  <a:pt x="99837" y="96956"/>
                </a:lnTo>
                <a:lnTo>
                  <a:pt x="97917" y="93116"/>
                </a:lnTo>
                <a:lnTo>
                  <a:pt x="95036" y="89275"/>
                </a:lnTo>
                <a:lnTo>
                  <a:pt x="91196" y="85435"/>
                </a:lnTo>
                <a:lnTo>
                  <a:pt x="87355" y="82555"/>
                </a:lnTo>
                <a:lnTo>
                  <a:pt x="83515" y="79674"/>
                </a:lnTo>
                <a:lnTo>
                  <a:pt x="79674" y="77754"/>
                </a:lnTo>
                <a:lnTo>
                  <a:pt x="74874" y="74874"/>
                </a:lnTo>
                <a:lnTo>
                  <a:pt x="70073" y="72953"/>
                </a:lnTo>
                <a:lnTo>
                  <a:pt x="66233" y="71033"/>
                </a:lnTo>
                <a:lnTo>
                  <a:pt x="61432" y="69113"/>
                </a:lnTo>
                <a:lnTo>
                  <a:pt x="56647" y="67193"/>
                </a:lnTo>
                <a:lnTo>
                  <a:pt x="52806" y="66233"/>
                </a:lnTo>
                <a:lnTo>
                  <a:pt x="48006" y="64312"/>
                </a:lnTo>
                <a:lnTo>
                  <a:pt x="44165" y="62392"/>
                </a:lnTo>
                <a:lnTo>
                  <a:pt x="40325" y="60472"/>
                </a:lnTo>
                <a:lnTo>
                  <a:pt x="37444" y="57607"/>
                </a:lnTo>
                <a:lnTo>
                  <a:pt x="34564" y="55671"/>
                </a:lnTo>
                <a:lnTo>
                  <a:pt x="32644" y="52791"/>
                </a:lnTo>
                <a:lnTo>
                  <a:pt x="29763" y="49926"/>
                </a:lnTo>
                <a:lnTo>
                  <a:pt x="28803" y="46085"/>
                </a:lnTo>
                <a:lnTo>
                  <a:pt x="28803" y="39364"/>
                </a:lnTo>
                <a:lnTo>
                  <a:pt x="29763" y="36484"/>
                </a:lnTo>
                <a:lnTo>
                  <a:pt x="30723" y="33604"/>
                </a:lnTo>
                <a:lnTo>
                  <a:pt x="31683" y="30723"/>
                </a:lnTo>
                <a:lnTo>
                  <a:pt x="33604" y="28803"/>
                </a:lnTo>
                <a:lnTo>
                  <a:pt x="35524" y="26883"/>
                </a:lnTo>
                <a:lnTo>
                  <a:pt x="37444" y="24963"/>
                </a:lnTo>
                <a:lnTo>
                  <a:pt x="40325" y="24002"/>
                </a:lnTo>
                <a:lnTo>
                  <a:pt x="44165" y="23042"/>
                </a:lnTo>
                <a:lnTo>
                  <a:pt x="48006" y="21122"/>
                </a:lnTo>
                <a:lnTo>
                  <a:pt x="61432" y="21122"/>
                </a:lnTo>
                <a:lnTo>
                  <a:pt x="65272" y="22082"/>
                </a:lnTo>
                <a:lnTo>
                  <a:pt x="69113" y="23042"/>
                </a:lnTo>
                <a:lnTo>
                  <a:pt x="73914" y="24002"/>
                </a:lnTo>
                <a:lnTo>
                  <a:pt x="76794" y="24963"/>
                </a:lnTo>
                <a:lnTo>
                  <a:pt x="79674" y="26883"/>
                </a:lnTo>
                <a:lnTo>
                  <a:pt x="82555" y="27843"/>
                </a:lnTo>
                <a:lnTo>
                  <a:pt x="85435" y="29763"/>
                </a:lnTo>
                <a:lnTo>
                  <a:pt x="87355" y="30723"/>
                </a:lnTo>
                <a:lnTo>
                  <a:pt x="89275" y="31683"/>
                </a:lnTo>
                <a:lnTo>
                  <a:pt x="90236" y="32644"/>
                </a:lnTo>
                <a:lnTo>
                  <a:pt x="92156" y="32644"/>
                </a:lnTo>
                <a:lnTo>
                  <a:pt x="92156" y="31683"/>
                </a:lnTo>
                <a:lnTo>
                  <a:pt x="94076" y="31683"/>
                </a:lnTo>
                <a:lnTo>
                  <a:pt x="94076" y="29763"/>
                </a:lnTo>
                <a:lnTo>
                  <a:pt x="95036" y="28803"/>
                </a:lnTo>
                <a:lnTo>
                  <a:pt x="95036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4595622" y="731276"/>
            <a:ext cx="33588" cy="32628"/>
          </a:xfrm>
          <a:custGeom>
            <a:avLst/>
            <a:gdLst/>
            <a:ahLst/>
            <a:cxnLst/>
            <a:rect l="l" t="t" r="r" b="b"/>
            <a:pathLst>
              <a:path w="33588" h="32628">
                <a:moveTo>
                  <a:pt x="0" y="16306"/>
                </a:moveTo>
                <a:lnTo>
                  <a:pt x="0" y="23027"/>
                </a:lnTo>
                <a:lnTo>
                  <a:pt x="1920" y="26868"/>
                </a:lnTo>
                <a:lnTo>
                  <a:pt x="3840" y="28788"/>
                </a:lnTo>
                <a:lnTo>
                  <a:pt x="5760" y="31668"/>
                </a:lnTo>
                <a:lnTo>
                  <a:pt x="10561" y="32628"/>
                </a:lnTo>
                <a:lnTo>
                  <a:pt x="23027" y="32628"/>
                </a:lnTo>
                <a:lnTo>
                  <a:pt x="27843" y="31668"/>
                </a:lnTo>
                <a:lnTo>
                  <a:pt x="29748" y="28788"/>
                </a:lnTo>
                <a:lnTo>
                  <a:pt x="32628" y="26868"/>
                </a:lnTo>
                <a:lnTo>
                  <a:pt x="33588" y="22067"/>
                </a:lnTo>
                <a:lnTo>
                  <a:pt x="33588" y="10561"/>
                </a:lnTo>
                <a:lnTo>
                  <a:pt x="31683" y="5760"/>
                </a:lnTo>
                <a:lnTo>
                  <a:pt x="29748" y="3840"/>
                </a:lnTo>
                <a:lnTo>
                  <a:pt x="27843" y="1904"/>
                </a:lnTo>
                <a:lnTo>
                  <a:pt x="23027" y="0"/>
                </a:lnTo>
                <a:lnTo>
                  <a:pt x="10561" y="0"/>
                </a:lnTo>
                <a:lnTo>
                  <a:pt x="5760" y="1904"/>
                </a:lnTo>
                <a:lnTo>
                  <a:pt x="3840" y="3840"/>
                </a:lnTo>
                <a:lnTo>
                  <a:pt x="1920" y="5760"/>
                </a:lnTo>
                <a:lnTo>
                  <a:pt x="0" y="10561"/>
                </a:lnTo>
                <a:lnTo>
                  <a:pt x="0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4599462" y="791748"/>
            <a:ext cx="26868" cy="154548"/>
          </a:xfrm>
          <a:custGeom>
            <a:avLst/>
            <a:gdLst/>
            <a:ahLst/>
            <a:cxnLst/>
            <a:rect l="l" t="t" r="r" b="b"/>
            <a:pathLst>
              <a:path w="26868" h="154548">
                <a:moveTo>
                  <a:pt x="24947" y="1920"/>
                </a:moveTo>
                <a:lnTo>
                  <a:pt x="24947" y="960"/>
                </a:lnTo>
                <a:lnTo>
                  <a:pt x="23027" y="960"/>
                </a:lnTo>
                <a:lnTo>
                  <a:pt x="21122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52643"/>
                </a:lnTo>
                <a:lnTo>
                  <a:pt x="960" y="152643"/>
                </a:lnTo>
                <a:lnTo>
                  <a:pt x="960" y="153588"/>
                </a:lnTo>
                <a:lnTo>
                  <a:pt x="1920" y="153588"/>
                </a:lnTo>
                <a:lnTo>
                  <a:pt x="3840" y="154548"/>
                </a:lnTo>
                <a:lnTo>
                  <a:pt x="21122" y="154548"/>
                </a:lnTo>
                <a:lnTo>
                  <a:pt x="23027" y="153588"/>
                </a:lnTo>
                <a:lnTo>
                  <a:pt x="24947" y="153588"/>
                </a:lnTo>
                <a:lnTo>
                  <a:pt x="25908" y="152643"/>
                </a:lnTo>
                <a:lnTo>
                  <a:pt x="25908" y="151668"/>
                </a:lnTo>
                <a:lnTo>
                  <a:pt x="26868" y="150708"/>
                </a:lnTo>
                <a:lnTo>
                  <a:pt x="26868" y="3840"/>
                </a:lnTo>
                <a:lnTo>
                  <a:pt x="25908" y="3840"/>
                </a:lnTo>
                <a:lnTo>
                  <a:pt x="25908" y="2880"/>
                </a:lnTo>
                <a:lnTo>
                  <a:pt x="24947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4664735" y="789828"/>
            <a:ext cx="115199" cy="159349"/>
          </a:xfrm>
          <a:custGeom>
            <a:avLst/>
            <a:gdLst/>
            <a:ahLst/>
            <a:cxnLst/>
            <a:rect l="l" t="t" r="r" b="b"/>
            <a:pathLst>
              <a:path w="115199" h="159349">
                <a:moveTo>
                  <a:pt x="115199" y="127680"/>
                </a:moveTo>
                <a:lnTo>
                  <a:pt x="114239" y="125760"/>
                </a:lnTo>
                <a:lnTo>
                  <a:pt x="114239" y="120959"/>
                </a:lnTo>
                <a:lnTo>
                  <a:pt x="113278" y="119999"/>
                </a:lnTo>
                <a:lnTo>
                  <a:pt x="113278" y="118079"/>
                </a:lnTo>
                <a:lnTo>
                  <a:pt x="111358" y="118079"/>
                </a:lnTo>
                <a:lnTo>
                  <a:pt x="111358" y="117119"/>
                </a:lnTo>
                <a:lnTo>
                  <a:pt x="109438" y="117119"/>
                </a:lnTo>
                <a:lnTo>
                  <a:pt x="107518" y="118079"/>
                </a:lnTo>
                <a:lnTo>
                  <a:pt x="104637" y="119999"/>
                </a:lnTo>
                <a:lnTo>
                  <a:pt x="102717" y="121919"/>
                </a:lnTo>
                <a:lnTo>
                  <a:pt x="99837" y="124800"/>
                </a:lnTo>
                <a:lnTo>
                  <a:pt x="95996" y="126720"/>
                </a:lnTo>
                <a:lnTo>
                  <a:pt x="93116" y="128640"/>
                </a:lnTo>
                <a:lnTo>
                  <a:pt x="89275" y="131505"/>
                </a:lnTo>
                <a:lnTo>
                  <a:pt x="84475" y="133441"/>
                </a:lnTo>
                <a:lnTo>
                  <a:pt x="79674" y="135346"/>
                </a:lnTo>
                <a:lnTo>
                  <a:pt x="73913" y="136321"/>
                </a:lnTo>
                <a:lnTo>
                  <a:pt x="61432" y="136321"/>
                </a:lnTo>
                <a:lnTo>
                  <a:pt x="55671" y="134401"/>
                </a:lnTo>
                <a:lnTo>
                  <a:pt x="50871" y="132481"/>
                </a:lnTo>
                <a:lnTo>
                  <a:pt x="46085" y="130561"/>
                </a:lnTo>
                <a:lnTo>
                  <a:pt x="41285" y="126720"/>
                </a:lnTo>
                <a:lnTo>
                  <a:pt x="38404" y="121919"/>
                </a:lnTo>
                <a:lnTo>
                  <a:pt x="34564" y="117119"/>
                </a:lnTo>
                <a:lnTo>
                  <a:pt x="32644" y="111358"/>
                </a:lnTo>
                <a:lnTo>
                  <a:pt x="30723" y="104637"/>
                </a:lnTo>
                <a:lnTo>
                  <a:pt x="28803" y="96956"/>
                </a:lnTo>
                <a:lnTo>
                  <a:pt x="27843" y="89275"/>
                </a:lnTo>
                <a:lnTo>
                  <a:pt x="27843" y="79674"/>
                </a:lnTo>
                <a:lnTo>
                  <a:pt x="28076" y="71781"/>
                </a:lnTo>
                <a:lnTo>
                  <a:pt x="29885" y="57933"/>
                </a:lnTo>
                <a:lnTo>
                  <a:pt x="33373" y="46299"/>
                </a:lnTo>
                <a:lnTo>
                  <a:pt x="38404" y="36484"/>
                </a:lnTo>
                <a:lnTo>
                  <a:pt x="43040" y="31049"/>
                </a:lnTo>
                <a:lnTo>
                  <a:pt x="53770" y="24324"/>
                </a:lnTo>
                <a:lnTo>
                  <a:pt x="67193" y="22082"/>
                </a:lnTo>
                <a:lnTo>
                  <a:pt x="73913" y="22082"/>
                </a:lnTo>
                <a:lnTo>
                  <a:pt x="79674" y="23042"/>
                </a:lnTo>
                <a:lnTo>
                  <a:pt x="83515" y="24963"/>
                </a:lnTo>
                <a:lnTo>
                  <a:pt x="88315" y="26883"/>
                </a:lnTo>
                <a:lnTo>
                  <a:pt x="92156" y="28803"/>
                </a:lnTo>
                <a:lnTo>
                  <a:pt x="95996" y="30723"/>
                </a:lnTo>
                <a:lnTo>
                  <a:pt x="98877" y="32644"/>
                </a:lnTo>
                <a:lnTo>
                  <a:pt x="101757" y="34564"/>
                </a:lnTo>
                <a:lnTo>
                  <a:pt x="103677" y="36484"/>
                </a:lnTo>
                <a:lnTo>
                  <a:pt x="105597" y="38404"/>
                </a:lnTo>
                <a:lnTo>
                  <a:pt x="107518" y="39364"/>
                </a:lnTo>
                <a:lnTo>
                  <a:pt x="110398" y="39364"/>
                </a:lnTo>
                <a:lnTo>
                  <a:pt x="111358" y="38404"/>
                </a:lnTo>
                <a:lnTo>
                  <a:pt x="112318" y="36484"/>
                </a:lnTo>
                <a:lnTo>
                  <a:pt x="113278" y="34564"/>
                </a:lnTo>
                <a:lnTo>
                  <a:pt x="114239" y="31683"/>
                </a:lnTo>
                <a:lnTo>
                  <a:pt x="114239" y="22082"/>
                </a:lnTo>
                <a:lnTo>
                  <a:pt x="113278" y="20162"/>
                </a:lnTo>
                <a:lnTo>
                  <a:pt x="113278" y="18242"/>
                </a:lnTo>
                <a:lnTo>
                  <a:pt x="112318" y="17282"/>
                </a:lnTo>
                <a:lnTo>
                  <a:pt x="111358" y="16322"/>
                </a:lnTo>
                <a:lnTo>
                  <a:pt x="110398" y="15361"/>
                </a:lnTo>
                <a:lnTo>
                  <a:pt x="109438" y="13441"/>
                </a:lnTo>
                <a:lnTo>
                  <a:pt x="108478" y="12481"/>
                </a:lnTo>
                <a:lnTo>
                  <a:pt x="105597" y="10561"/>
                </a:lnTo>
                <a:lnTo>
                  <a:pt x="102717" y="9601"/>
                </a:lnTo>
                <a:lnTo>
                  <a:pt x="99837" y="7680"/>
                </a:lnTo>
                <a:lnTo>
                  <a:pt x="96956" y="5760"/>
                </a:lnTo>
                <a:lnTo>
                  <a:pt x="93116" y="3840"/>
                </a:lnTo>
                <a:lnTo>
                  <a:pt x="89275" y="2880"/>
                </a:lnTo>
                <a:lnTo>
                  <a:pt x="85435" y="1920"/>
                </a:lnTo>
                <a:lnTo>
                  <a:pt x="81594" y="960"/>
                </a:lnTo>
                <a:lnTo>
                  <a:pt x="76794" y="0"/>
                </a:lnTo>
                <a:lnTo>
                  <a:pt x="66155" y="14"/>
                </a:lnTo>
                <a:lnTo>
                  <a:pt x="53054" y="1117"/>
                </a:lnTo>
                <a:lnTo>
                  <a:pt x="41285" y="4800"/>
                </a:lnTo>
                <a:lnTo>
                  <a:pt x="29129" y="10826"/>
                </a:lnTo>
                <a:lnTo>
                  <a:pt x="19202" y="19202"/>
                </a:lnTo>
                <a:lnTo>
                  <a:pt x="10439" y="31702"/>
                </a:lnTo>
                <a:lnTo>
                  <a:pt x="4800" y="44150"/>
                </a:lnTo>
                <a:lnTo>
                  <a:pt x="2428" y="54489"/>
                </a:lnTo>
                <a:lnTo>
                  <a:pt x="646" y="67100"/>
                </a:lnTo>
                <a:lnTo>
                  <a:pt x="0" y="80634"/>
                </a:lnTo>
                <a:lnTo>
                  <a:pt x="327" y="90170"/>
                </a:lnTo>
                <a:lnTo>
                  <a:pt x="1779" y="102915"/>
                </a:lnTo>
                <a:lnTo>
                  <a:pt x="3840" y="114239"/>
                </a:lnTo>
                <a:lnTo>
                  <a:pt x="9946" y="128917"/>
                </a:lnTo>
                <a:lnTo>
                  <a:pt x="16322" y="139186"/>
                </a:lnTo>
                <a:lnTo>
                  <a:pt x="25870" y="147522"/>
                </a:lnTo>
                <a:lnTo>
                  <a:pt x="37444" y="153588"/>
                </a:lnTo>
                <a:lnTo>
                  <a:pt x="51780" y="158198"/>
                </a:lnTo>
                <a:lnTo>
                  <a:pt x="65272" y="159349"/>
                </a:lnTo>
                <a:lnTo>
                  <a:pt x="70073" y="159349"/>
                </a:lnTo>
                <a:lnTo>
                  <a:pt x="74874" y="158404"/>
                </a:lnTo>
                <a:lnTo>
                  <a:pt x="79674" y="157429"/>
                </a:lnTo>
                <a:lnTo>
                  <a:pt x="84475" y="156469"/>
                </a:lnTo>
                <a:lnTo>
                  <a:pt x="88315" y="155508"/>
                </a:lnTo>
                <a:lnTo>
                  <a:pt x="93116" y="153588"/>
                </a:lnTo>
                <a:lnTo>
                  <a:pt x="96956" y="152628"/>
                </a:lnTo>
                <a:lnTo>
                  <a:pt x="100797" y="150723"/>
                </a:lnTo>
                <a:lnTo>
                  <a:pt x="103677" y="148788"/>
                </a:lnTo>
                <a:lnTo>
                  <a:pt x="106558" y="145907"/>
                </a:lnTo>
                <a:lnTo>
                  <a:pt x="109438" y="144947"/>
                </a:lnTo>
                <a:lnTo>
                  <a:pt x="110398" y="143027"/>
                </a:lnTo>
                <a:lnTo>
                  <a:pt x="112318" y="142067"/>
                </a:lnTo>
                <a:lnTo>
                  <a:pt x="112318" y="141122"/>
                </a:lnTo>
                <a:lnTo>
                  <a:pt x="113278" y="140162"/>
                </a:lnTo>
                <a:lnTo>
                  <a:pt x="113278" y="139186"/>
                </a:lnTo>
                <a:lnTo>
                  <a:pt x="114239" y="139186"/>
                </a:lnTo>
                <a:lnTo>
                  <a:pt x="114239" y="134401"/>
                </a:lnTo>
                <a:lnTo>
                  <a:pt x="115199" y="133441"/>
                </a:lnTo>
                <a:lnTo>
                  <a:pt x="115199" y="12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4882652" y="721674"/>
            <a:ext cx="133426" cy="227502"/>
          </a:xfrm>
          <a:custGeom>
            <a:avLst/>
            <a:gdLst/>
            <a:ahLst/>
            <a:cxnLst/>
            <a:rect l="l" t="t" r="r" b="b"/>
            <a:pathLst>
              <a:path w="133426" h="227502">
                <a:moveTo>
                  <a:pt x="133426" y="3825"/>
                </a:moveTo>
                <a:lnTo>
                  <a:pt x="132481" y="2880"/>
                </a:lnTo>
                <a:lnTo>
                  <a:pt x="132481" y="1920"/>
                </a:lnTo>
                <a:lnTo>
                  <a:pt x="130545" y="1920"/>
                </a:lnTo>
                <a:lnTo>
                  <a:pt x="129600" y="960"/>
                </a:lnTo>
                <a:lnTo>
                  <a:pt x="126705" y="960"/>
                </a:lnTo>
                <a:lnTo>
                  <a:pt x="124800" y="0"/>
                </a:lnTo>
                <a:lnTo>
                  <a:pt x="115199" y="0"/>
                </a:lnTo>
                <a:lnTo>
                  <a:pt x="113278" y="960"/>
                </a:lnTo>
                <a:lnTo>
                  <a:pt x="110398" y="960"/>
                </a:lnTo>
                <a:lnTo>
                  <a:pt x="109438" y="1920"/>
                </a:lnTo>
                <a:lnTo>
                  <a:pt x="108478" y="1920"/>
                </a:lnTo>
                <a:lnTo>
                  <a:pt x="107518" y="2880"/>
                </a:lnTo>
                <a:lnTo>
                  <a:pt x="106558" y="3825"/>
                </a:lnTo>
                <a:lnTo>
                  <a:pt x="106558" y="89275"/>
                </a:lnTo>
                <a:lnTo>
                  <a:pt x="105580" y="88305"/>
                </a:lnTo>
                <a:lnTo>
                  <a:pt x="95849" y="79635"/>
                </a:lnTo>
                <a:lnTo>
                  <a:pt x="85435" y="72953"/>
                </a:lnTo>
                <a:lnTo>
                  <a:pt x="78714" y="69113"/>
                </a:lnTo>
                <a:lnTo>
                  <a:pt x="71033" y="67193"/>
                </a:lnTo>
                <a:lnTo>
                  <a:pt x="62392" y="67193"/>
                </a:lnTo>
                <a:lnTo>
                  <a:pt x="46767" y="69036"/>
                </a:lnTo>
                <a:lnTo>
                  <a:pt x="35509" y="73914"/>
                </a:lnTo>
                <a:lnTo>
                  <a:pt x="27843" y="77754"/>
                </a:lnTo>
                <a:lnTo>
                  <a:pt x="21122" y="82555"/>
                </a:lnTo>
                <a:lnTo>
                  <a:pt x="15361" y="89275"/>
                </a:lnTo>
                <a:lnTo>
                  <a:pt x="8288" y="102866"/>
                </a:lnTo>
                <a:lnTo>
                  <a:pt x="3840" y="115183"/>
                </a:lnTo>
                <a:lnTo>
                  <a:pt x="2031" y="123237"/>
                </a:lnTo>
                <a:lnTo>
                  <a:pt x="456" y="135860"/>
                </a:lnTo>
                <a:lnTo>
                  <a:pt x="0" y="148788"/>
                </a:lnTo>
                <a:lnTo>
                  <a:pt x="90" y="154732"/>
                </a:lnTo>
                <a:lnTo>
                  <a:pt x="997" y="167523"/>
                </a:lnTo>
                <a:lnTo>
                  <a:pt x="2880" y="179511"/>
                </a:lnTo>
                <a:lnTo>
                  <a:pt x="7424" y="193480"/>
                </a:lnTo>
                <a:lnTo>
                  <a:pt x="13441" y="204475"/>
                </a:lnTo>
                <a:lnTo>
                  <a:pt x="18227" y="211180"/>
                </a:lnTo>
                <a:lnTo>
                  <a:pt x="24002" y="216941"/>
                </a:lnTo>
                <a:lnTo>
                  <a:pt x="27843" y="160309"/>
                </a:lnTo>
                <a:lnTo>
                  <a:pt x="27843" y="132466"/>
                </a:lnTo>
                <a:lnTo>
                  <a:pt x="29748" y="125745"/>
                </a:lnTo>
                <a:lnTo>
                  <a:pt x="30723" y="119024"/>
                </a:lnTo>
                <a:lnTo>
                  <a:pt x="32628" y="113278"/>
                </a:lnTo>
                <a:lnTo>
                  <a:pt x="35509" y="108463"/>
                </a:lnTo>
                <a:lnTo>
                  <a:pt x="39349" y="102717"/>
                </a:lnTo>
                <a:lnTo>
                  <a:pt x="43190" y="98877"/>
                </a:lnTo>
                <a:lnTo>
                  <a:pt x="47030" y="95036"/>
                </a:lnTo>
                <a:lnTo>
                  <a:pt x="51831" y="92156"/>
                </a:lnTo>
                <a:lnTo>
                  <a:pt x="57591" y="90236"/>
                </a:lnTo>
                <a:lnTo>
                  <a:pt x="71993" y="90236"/>
                </a:lnTo>
                <a:lnTo>
                  <a:pt x="78714" y="93116"/>
                </a:lnTo>
                <a:lnTo>
                  <a:pt x="85435" y="97917"/>
                </a:lnTo>
                <a:lnTo>
                  <a:pt x="88104" y="99888"/>
                </a:lnTo>
                <a:lnTo>
                  <a:pt x="97402" y="107888"/>
                </a:lnTo>
                <a:lnTo>
                  <a:pt x="106558" y="118079"/>
                </a:lnTo>
                <a:lnTo>
                  <a:pt x="106558" y="175671"/>
                </a:lnTo>
                <a:lnTo>
                  <a:pt x="102717" y="181432"/>
                </a:lnTo>
                <a:lnTo>
                  <a:pt x="98877" y="186232"/>
                </a:lnTo>
                <a:lnTo>
                  <a:pt x="95036" y="189113"/>
                </a:lnTo>
                <a:lnTo>
                  <a:pt x="91196" y="192953"/>
                </a:lnTo>
                <a:lnTo>
                  <a:pt x="87355" y="195834"/>
                </a:lnTo>
                <a:lnTo>
                  <a:pt x="83515" y="197754"/>
                </a:lnTo>
                <a:lnTo>
                  <a:pt x="80634" y="200634"/>
                </a:lnTo>
                <a:lnTo>
                  <a:pt x="76794" y="201594"/>
                </a:lnTo>
                <a:lnTo>
                  <a:pt x="73913" y="202554"/>
                </a:lnTo>
                <a:lnTo>
                  <a:pt x="70073" y="203499"/>
                </a:lnTo>
                <a:lnTo>
                  <a:pt x="67193" y="204475"/>
                </a:lnTo>
                <a:lnTo>
                  <a:pt x="56631" y="204475"/>
                </a:lnTo>
                <a:lnTo>
                  <a:pt x="50871" y="202554"/>
                </a:lnTo>
                <a:lnTo>
                  <a:pt x="46070" y="199659"/>
                </a:lnTo>
                <a:lnTo>
                  <a:pt x="41269" y="195834"/>
                </a:lnTo>
                <a:lnTo>
                  <a:pt x="37429" y="191993"/>
                </a:lnTo>
                <a:lnTo>
                  <a:pt x="34564" y="186232"/>
                </a:lnTo>
                <a:lnTo>
                  <a:pt x="31683" y="181432"/>
                </a:lnTo>
                <a:lnTo>
                  <a:pt x="29748" y="174711"/>
                </a:lnTo>
                <a:lnTo>
                  <a:pt x="31683" y="220781"/>
                </a:lnTo>
                <a:lnTo>
                  <a:pt x="33611" y="221916"/>
                </a:lnTo>
                <a:lnTo>
                  <a:pt x="45143" y="226198"/>
                </a:lnTo>
                <a:lnTo>
                  <a:pt x="58552" y="227502"/>
                </a:lnTo>
                <a:lnTo>
                  <a:pt x="61400" y="227431"/>
                </a:lnTo>
                <a:lnTo>
                  <a:pt x="74282" y="225088"/>
                </a:lnTo>
                <a:lnTo>
                  <a:pt x="85435" y="219837"/>
                </a:lnTo>
                <a:lnTo>
                  <a:pt x="89856" y="217238"/>
                </a:lnTo>
                <a:lnTo>
                  <a:pt x="99850" y="210005"/>
                </a:lnTo>
                <a:lnTo>
                  <a:pt x="109438" y="200634"/>
                </a:lnTo>
                <a:lnTo>
                  <a:pt x="109438" y="220781"/>
                </a:lnTo>
                <a:lnTo>
                  <a:pt x="110398" y="221742"/>
                </a:lnTo>
                <a:lnTo>
                  <a:pt x="110398" y="222717"/>
                </a:lnTo>
                <a:lnTo>
                  <a:pt x="111358" y="222717"/>
                </a:lnTo>
                <a:lnTo>
                  <a:pt x="111358" y="223662"/>
                </a:lnTo>
                <a:lnTo>
                  <a:pt x="112318" y="223662"/>
                </a:lnTo>
                <a:lnTo>
                  <a:pt x="113278" y="224622"/>
                </a:lnTo>
                <a:lnTo>
                  <a:pt x="130545" y="224622"/>
                </a:lnTo>
                <a:lnTo>
                  <a:pt x="130545" y="223662"/>
                </a:lnTo>
                <a:lnTo>
                  <a:pt x="131505" y="223662"/>
                </a:lnTo>
                <a:lnTo>
                  <a:pt x="132481" y="222717"/>
                </a:lnTo>
                <a:lnTo>
                  <a:pt x="133426" y="221742"/>
                </a:lnTo>
                <a:lnTo>
                  <a:pt x="133426" y="38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4906655" y="881984"/>
            <a:ext cx="7680" cy="60472"/>
          </a:xfrm>
          <a:custGeom>
            <a:avLst/>
            <a:gdLst/>
            <a:ahLst/>
            <a:cxnLst/>
            <a:rect l="l" t="t" r="r" b="b"/>
            <a:pathLst>
              <a:path w="7680" h="60472">
                <a:moveTo>
                  <a:pt x="7680" y="60472"/>
                </a:moveTo>
                <a:lnTo>
                  <a:pt x="5745" y="14401"/>
                </a:lnTo>
                <a:lnTo>
                  <a:pt x="4785" y="7680"/>
                </a:lnTo>
                <a:lnTo>
                  <a:pt x="3840" y="0"/>
                </a:lnTo>
                <a:lnTo>
                  <a:pt x="0" y="56631"/>
                </a:lnTo>
                <a:lnTo>
                  <a:pt x="7680" y="60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/>
          <p:nvPr/>
        </p:nvSpPr>
        <p:spPr>
          <a:xfrm>
            <a:off x="5062164" y="731276"/>
            <a:ext cx="32644" cy="32628"/>
          </a:xfrm>
          <a:custGeom>
            <a:avLst/>
            <a:gdLst/>
            <a:ahLst/>
            <a:cxnLst/>
            <a:rect l="l" t="t" r="r" b="b"/>
            <a:pathLst>
              <a:path w="32644" h="32628">
                <a:moveTo>
                  <a:pt x="32644" y="16306"/>
                </a:moveTo>
                <a:lnTo>
                  <a:pt x="32644" y="10561"/>
                </a:lnTo>
                <a:lnTo>
                  <a:pt x="31683" y="5760"/>
                </a:lnTo>
                <a:lnTo>
                  <a:pt x="29763" y="3840"/>
                </a:lnTo>
                <a:lnTo>
                  <a:pt x="26883" y="1904"/>
                </a:lnTo>
                <a:lnTo>
                  <a:pt x="23042" y="0"/>
                </a:lnTo>
                <a:lnTo>
                  <a:pt x="10561" y="0"/>
                </a:lnTo>
                <a:lnTo>
                  <a:pt x="5760" y="1904"/>
                </a:lnTo>
                <a:lnTo>
                  <a:pt x="384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27"/>
                </a:lnTo>
                <a:lnTo>
                  <a:pt x="960" y="26868"/>
                </a:lnTo>
                <a:lnTo>
                  <a:pt x="3840" y="28788"/>
                </a:lnTo>
                <a:lnTo>
                  <a:pt x="5760" y="31668"/>
                </a:lnTo>
                <a:lnTo>
                  <a:pt x="10561" y="32628"/>
                </a:lnTo>
                <a:lnTo>
                  <a:pt x="23042" y="32628"/>
                </a:lnTo>
                <a:lnTo>
                  <a:pt x="26883" y="31668"/>
                </a:lnTo>
                <a:lnTo>
                  <a:pt x="29763" y="28788"/>
                </a:lnTo>
                <a:lnTo>
                  <a:pt x="31683" y="26868"/>
                </a:lnTo>
                <a:lnTo>
                  <a:pt x="32644" y="22067"/>
                </a:lnTo>
                <a:lnTo>
                  <a:pt x="32644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/>
          <p:nvPr/>
        </p:nvSpPr>
        <p:spPr>
          <a:xfrm>
            <a:off x="5065044" y="791748"/>
            <a:ext cx="26883" cy="154548"/>
          </a:xfrm>
          <a:custGeom>
            <a:avLst/>
            <a:gdLst/>
            <a:ahLst/>
            <a:cxnLst/>
            <a:rect l="l" t="t" r="r" b="b"/>
            <a:pathLst>
              <a:path w="26883" h="154548">
                <a:moveTo>
                  <a:pt x="26883" y="3840"/>
                </a:moveTo>
                <a:lnTo>
                  <a:pt x="2592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2082" y="0"/>
                </a:lnTo>
                <a:lnTo>
                  <a:pt x="576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3840"/>
                </a:lnTo>
                <a:lnTo>
                  <a:pt x="0" y="3840"/>
                </a:lnTo>
                <a:lnTo>
                  <a:pt x="0" y="150708"/>
                </a:lnTo>
                <a:lnTo>
                  <a:pt x="960" y="151668"/>
                </a:lnTo>
                <a:lnTo>
                  <a:pt x="960" y="152643"/>
                </a:lnTo>
                <a:lnTo>
                  <a:pt x="1920" y="153588"/>
                </a:lnTo>
                <a:lnTo>
                  <a:pt x="2880" y="153588"/>
                </a:lnTo>
                <a:lnTo>
                  <a:pt x="3840" y="154548"/>
                </a:lnTo>
                <a:lnTo>
                  <a:pt x="22082" y="154548"/>
                </a:lnTo>
                <a:lnTo>
                  <a:pt x="23042" y="153588"/>
                </a:lnTo>
                <a:lnTo>
                  <a:pt x="24963" y="153588"/>
                </a:lnTo>
                <a:lnTo>
                  <a:pt x="25923" y="152643"/>
                </a:lnTo>
                <a:lnTo>
                  <a:pt x="26883" y="151668"/>
                </a:lnTo>
                <a:lnTo>
                  <a:pt x="2688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" name="object 38"/>
          <p:cNvSpPr/>
          <p:nvPr/>
        </p:nvSpPr>
        <p:spPr>
          <a:xfrm>
            <a:off x="5122636" y="719754"/>
            <a:ext cx="97916" cy="226542"/>
          </a:xfrm>
          <a:custGeom>
            <a:avLst/>
            <a:gdLst/>
            <a:ahLst/>
            <a:cxnLst/>
            <a:rect l="l" t="t" r="r" b="b"/>
            <a:pathLst>
              <a:path w="97916" h="226542">
                <a:moveTo>
                  <a:pt x="39364" y="226542"/>
                </a:moveTo>
                <a:lnTo>
                  <a:pt x="47045" y="226542"/>
                </a:lnTo>
                <a:lnTo>
                  <a:pt x="48966" y="225582"/>
                </a:lnTo>
                <a:lnTo>
                  <a:pt x="50886" y="225582"/>
                </a:lnTo>
                <a:lnTo>
                  <a:pt x="51846" y="224637"/>
                </a:lnTo>
                <a:lnTo>
                  <a:pt x="51846" y="223662"/>
                </a:lnTo>
                <a:lnTo>
                  <a:pt x="52806" y="222702"/>
                </a:lnTo>
                <a:lnTo>
                  <a:pt x="52806" y="95036"/>
                </a:lnTo>
                <a:lnTo>
                  <a:pt x="86395" y="95036"/>
                </a:lnTo>
                <a:lnTo>
                  <a:pt x="87355" y="94076"/>
                </a:lnTo>
                <a:lnTo>
                  <a:pt x="88331" y="92156"/>
                </a:lnTo>
                <a:lnTo>
                  <a:pt x="89275" y="90236"/>
                </a:lnTo>
                <a:lnTo>
                  <a:pt x="90236" y="87355"/>
                </a:lnTo>
                <a:lnTo>
                  <a:pt x="90236" y="79674"/>
                </a:lnTo>
                <a:lnTo>
                  <a:pt x="89275" y="78714"/>
                </a:lnTo>
                <a:lnTo>
                  <a:pt x="89275" y="75834"/>
                </a:lnTo>
                <a:lnTo>
                  <a:pt x="88331" y="74874"/>
                </a:lnTo>
                <a:lnTo>
                  <a:pt x="88331" y="73914"/>
                </a:lnTo>
                <a:lnTo>
                  <a:pt x="87355" y="73914"/>
                </a:lnTo>
                <a:lnTo>
                  <a:pt x="87355" y="72953"/>
                </a:lnTo>
                <a:lnTo>
                  <a:pt x="52806" y="72953"/>
                </a:lnTo>
                <a:lnTo>
                  <a:pt x="52806" y="45110"/>
                </a:lnTo>
                <a:lnTo>
                  <a:pt x="53766" y="41269"/>
                </a:lnTo>
                <a:lnTo>
                  <a:pt x="54726" y="36469"/>
                </a:lnTo>
                <a:lnTo>
                  <a:pt x="55686" y="32644"/>
                </a:lnTo>
                <a:lnTo>
                  <a:pt x="57607" y="30708"/>
                </a:lnTo>
                <a:lnTo>
                  <a:pt x="58567" y="27828"/>
                </a:lnTo>
                <a:lnTo>
                  <a:pt x="61447" y="25923"/>
                </a:lnTo>
                <a:lnTo>
                  <a:pt x="64328" y="23987"/>
                </a:lnTo>
                <a:lnTo>
                  <a:pt x="67208" y="23027"/>
                </a:lnTo>
                <a:lnTo>
                  <a:pt x="70088" y="22082"/>
                </a:lnTo>
                <a:lnTo>
                  <a:pt x="76809" y="22082"/>
                </a:lnTo>
                <a:lnTo>
                  <a:pt x="79674" y="23027"/>
                </a:lnTo>
                <a:lnTo>
                  <a:pt x="81610" y="23027"/>
                </a:lnTo>
                <a:lnTo>
                  <a:pt x="84490" y="23987"/>
                </a:lnTo>
                <a:lnTo>
                  <a:pt x="86395" y="23987"/>
                </a:lnTo>
                <a:lnTo>
                  <a:pt x="87355" y="24963"/>
                </a:lnTo>
                <a:lnTo>
                  <a:pt x="89275" y="24963"/>
                </a:lnTo>
                <a:lnTo>
                  <a:pt x="90236" y="25923"/>
                </a:lnTo>
                <a:lnTo>
                  <a:pt x="91196" y="25923"/>
                </a:lnTo>
                <a:lnTo>
                  <a:pt x="93116" y="26868"/>
                </a:lnTo>
                <a:lnTo>
                  <a:pt x="95996" y="26868"/>
                </a:lnTo>
                <a:lnTo>
                  <a:pt x="96956" y="25923"/>
                </a:lnTo>
                <a:lnTo>
                  <a:pt x="96956" y="24963"/>
                </a:lnTo>
                <a:lnTo>
                  <a:pt x="97916" y="23987"/>
                </a:lnTo>
                <a:lnTo>
                  <a:pt x="97916" y="9585"/>
                </a:lnTo>
                <a:lnTo>
                  <a:pt x="96956" y="8641"/>
                </a:lnTo>
                <a:lnTo>
                  <a:pt x="96956" y="6720"/>
                </a:lnTo>
                <a:lnTo>
                  <a:pt x="95996" y="6720"/>
                </a:lnTo>
                <a:lnTo>
                  <a:pt x="95036" y="5745"/>
                </a:lnTo>
                <a:lnTo>
                  <a:pt x="95036" y="4800"/>
                </a:lnTo>
                <a:lnTo>
                  <a:pt x="93116" y="3840"/>
                </a:lnTo>
                <a:lnTo>
                  <a:pt x="91196" y="3840"/>
                </a:lnTo>
                <a:lnTo>
                  <a:pt x="89275" y="2880"/>
                </a:lnTo>
                <a:lnTo>
                  <a:pt x="87355" y="1920"/>
                </a:lnTo>
                <a:lnTo>
                  <a:pt x="83515" y="960"/>
                </a:lnTo>
                <a:lnTo>
                  <a:pt x="79674" y="960"/>
                </a:lnTo>
                <a:lnTo>
                  <a:pt x="75834" y="0"/>
                </a:lnTo>
                <a:lnTo>
                  <a:pt x="64328" y="0"/>
                </a:lnTo>
                <a:lnTo>
                  <a:pt x="57607" y="960"/>
                </a:lnTo>
                <a:lnTo>
                  <a:pt x="51846" y="3840"/>
                </a:lnTo>
                <a:lnTo>
                  <a:pt x="46085" y="5745"/>
                </a:lnTo>
                <a:lnTo>
                  <a:pt x="41285" y="9585"/>
                </a:lnTo>
                <a:lnTo>
                  <a:pt x="37444" y="13426"/>
                </a:lnTo>
                <a:lnTo>
                  <a:pt x="33604" y="18242"/>
                </a:lnTo>
                <a:lnTo>
                  <a:pt x="29763" y="23987"/>
                </a:lnTo>
                <a:lnTo>
                  <a:pt x="27843" y="31668"/>
                </a:lnTo>
                <a:lnTo>
                  <a:pt x="26147" y="44206"/>
                </a:lnTo>
                <a:lnTo>
                  <a:pt x="25923" y="57591"/>
                </a:lnTo>
                <a:lnTo>
                  <a:pt x="25923" y="72953"/>
                </a:lnTo>
                <a:lnTo>
                  <a:pt x="2880" y="72953"/>
                </a:lnTo>
                <a:lnTo>
                  <a:pt x="1920" y="73914"/>
                </a:lnTo>
                <a:lnTo>
                  <a:pt x="960" y="74874"/>
                </a:lnTo>
                <a:lnTo>
                  <a:pt x="960" y="75834"/>
                </a:lnTo>
                <a:lnTo>
                  <a:pt x="0" y="77754"/>
                </a:lnTo>
                <a:lnTo>
                  <a:pt x="0" y="90236"/>
                </a:lnTo>
                <a:lnTo>
                  <a:pt x="960" y="92156"/>
                </a:lnTo>
                <a:lnTo>
                  <a:pt x="1920" y="94076"/>
                </a:lnTo>
                <a:lnTo>
                  <a:pt x="3840" y="95036"/>
                </a:lnTo>
                <a:lnTo>
                  <a:pt x="25923" y="95036"/>
                </a:lnTo>
                <a:lnTo>
                  <a:pt x="25923" y="224637"/>
                </a:lnTo>
                <a:lnTo>
                  <a:pt x="26883" y="224637"/>
                </a:lnTo>
                <a:lnTo>
                  <a:pt x="26883" y="225582"/>
                </a:lnTo>
                <a:lnTo>
                  <a:pt x="27843" y="225582"/>
                </a:lnTo>
                <a:lnTo>
                  <a:pt x="29763" y="226542"/>
                </a:lnTo>
                <a:lnTo>
                  <a:pt x="39364" y="2265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" name="object 39"/>
          <p:cNvSpPr/>
          <p:nvPr/>
        </p:nvSpPr>
        <p:spPr>
          <a:xfrm>
            <a:off x="5220553" y="719754"/>
            <a:ext cx="97917" cy="226542"/>
          </a:xfrm>
          <a:custGeom>
            <a:avLst/>
            <a:gdLst/>
            <a:ahLst/>
            <a:cxnLst/>
            <a:rect l="l" t="t" r="r" b="b"/>
            <a:pathLst>
              <a:path w="97917" h="226542">
                <a:moveTo>
                  <a:pt x="39364" y="226542"/>
                </a:moveTo>
                <a:lnTo>
                  <a:pt x="47045" y="226542"/>
                </a:lnTo>
                <a:lnTo>
                  <a:pt x="48966" y="225582"/>
                </a:lnTo>
                <a:lnTo>
                  <a:pt x="50886" y="225582"/>
                </a:lnTo>
                <a:lnTo>
                  <a:pt x="51846" y="224637"/>
                </a:lnTo>
                <a:lnTo>
                  <a:pt x="51846" y="223662"/>
                </a:lnTo>
                <a:lnTo>
                  <a:pt x="52806" y="222702"/>
                </a:lnTo>
                <a:lnTo>
                  <a:pt x="52806" y="95036"/>
                </a:lnTo>
                <a:lnTo>
                  <a:pt x="86395" y="95036"/>
                </a:lnTo>
                <a:lnTo>
                  <a:pt x="87355" y="94076"/>
                </a:lnTo>
                <a:lnTo>
                  <a:pt x="88331" y="92156"/>
                </a:lnTo>
                <a:lnTo>
                  <a:pt x="89275" y="90236"/>
                </a:lnTo>
                <a:lnTo>
                  <a:pt x="90236" y="87355"/>
                </a:lnTo>
                <a:lnTo>
                  <a:pt x="90236" y="79674"/>
                </a:lnTo>
                <a:lnTo>
                  <a:pt x="89275" y="78714"/>
                </a:lnTo>
                <a:lnTo>
                  <a:pt x="89275" y="75834"/>
                </a:lnTo>
                <a:lnTo>
                  <a:pt x="88331" y="74874"/>
                </a:lnTo>
                <a:lnTo>
                  <a:pt x="88331" y="73914"/>
                </a:lnTo>
                <a:lnTo>
                  <a:pt x="87355" y="73914"/>
                </a:lnTo>
                <a:lnTo>
                  <a:pt x="87355" y="72953"/>
                </a:lnTo>
                <a:lnTo>
                  <a:pt x="52806" y="72953"/>
                </a:lnTo>
                <a:lnTo>
                  <a:pt x="52806" y="45110"/>
                </a:lnTo>
                <a:lnTo>
                  <a:pt x="53766" y="41269"/>
                </a:lnTo>
                <a:lnTo>
                  <a:pt x="54726" y="36469"/>
                </a:lnTo>
                <a:lnTo>
                  <a:pt x="55686" y="32644"/>
                </a:lnTo>
                <a:lnTo>
                  <a:pt x="57607" y="30708"/>
                </a:lnTo>
                <a:lnTo>
                  <a:pt x="58567" y="27828"/>
                </a:lnTo>
                <a:lnTo>
                  <a:pt x="61447" y="25923"/>
                </a:lnTo>
                <a:lnTo>
                  <a:pt x="64328" y="23987"/>
                </a:lnTo>
                <a:lnTo>
                  <a:pt x="67208" y="23027"/>
                </a:lnTo>
                <a:lnTo>
                  <a:pt x="70088" y="22082"/>
                </a:lnTo>
                <a:lnTo>
                  <a:pt x="76809" y="22082"/>
                </a:lnTo>
                <a:lnTo>
                  <a:pt x="79674" y="23027"/>
                </a:lnTo>
                <a:lnTo>
                  <a:pt x="81610" y="23027"/>
                </a:lnTo>
                <a:lnTo>
                  <a:pt x="84490" y="23987"/>
                </a:lnTo>
                <a:lnTo>
                  <a:pt x="86395" y="23987"/>
                </a:lnTo>
                <a:lnTo>
                  <a:pt x="87355" y="24963"/>
                </a:lnTo>
                <a:lnTo>
                  <a:pt x="89275" y="24963"/>
                </a:lnTo>
                <a:lnTo>
                  <a:pt x="90236" y="25923"/>
                </a:lnTo>
                <a:lnTo>
                  <a:pt x="91196" y="25923"/>
                </a:lnTo>
                <a:lnTo>
                  <a:pt x="93116" y="26868"/>
                </a:lnTo>
                <a:lnTo>
                  <a:pt x="95996" y="26868"/>
                </a:lnTo>
                <a:lnTo>
                  <a:pt x="96956" y="25923"/>
                </a:lnTo>
                <a:lnTo>
                  <a:pt x="96956" y="24963"/>
                </a:lnTo>
                <a:lnTo>
                  <a:pt x="97917" y="23987"/>
                </a:lnTo>
                <a:lnTo>
                  <a:pt x="97917" y="9585"/>
                </a:lnTo>
                <a:lnTo>
                  <a:pt x="96956" y="8641"/>
                </a:lnTo>
                <a:lnTo>
                  <a:pt x="96956" y="6720"/>
                </a:lnTo>
                <a:lnTo>
                  <a:pt x="95996" y="6720"/>
                </a:lnTo>
                <a:lnTo>
                  <a:pt x="95036" y="5745"/>
                </a:lnTo>
                <a:lnTo>
                  <a:pt x="95036" y="4800"/>
                </a:lnTo>
                <a:lnTo>
                  <a:pt x="93116" y="3840"/>
                </a:lnTo>
                <a:lnTo>
                  <a:pt x="91196" y="3840"/>
                </a:lnTo>
                <a:lnTo>
                  <a:pt x="89275" y="2880"/>
                </a:lnTo>
                <a:lnTo>
                  <a:pt x="87355" y="1920"/>
                </a:lnTo>
                <a:lnTo>
                  <a:pt x="83515" y="960"/>
                </a:lnTo>
                <a:lnTo>
                  <a:pt x="79674" y="960"/>
                </a:lnTo>
                <a:lnTo>
                  <a:pt x="75834" y="0"/>
                </a:lnTo>
                <a:lnTo>
                  <a:pt x="64328" y="0"/>
                </a:lnTo>
                <a:lnTo>
                  <a:pt x="57607" y="960"/>
                </a:lnTo>
                <a:lnTo>
                  <a:pt x="51846" y="3840"/>
                </a:lnTo>
                <a:lnTo>
                  <a:pt x="46085" y="5745"/>
                </a:lnTo>
                <a:lnTo>
                  <a:pt x="41285" y="9585"/>
                </a:lnTo>
                <a:lnTo>
                  <a:pt x="37444" y="13426"/>
                </a:lnTo>
                <a:lnTo>
                  <a:pt x="33604" y="18242"/>
                </a:lnTo>
                <a:lnTo>
                  <a:pt x="29763" y="23987"/>
                </a:lnTo>
                <a:lnTo>
                  <a:pt x="27843" y="31668"/>
                </a:lnTo>
                <a:lnTo>
                  <a:pt x="26147" y="44206"/>
                </a:lnTo>
                <a:lnTo>
                  <a:pt x="25923" y="57591"/>
                </a:lnTo>
                <a:lnTo>
                  <a:pt x="25923" y="72953"/>
                </a:lnTo>
                <a:lnTo>
                  <a:pt x="2880" y="72953"/>
                </a:lnTo>
                <a:lnTo>
                  <a:pt x="1920" y="73914"/>
                </a:lnTo>
                <a:lnTo>
                  <a:pt x="960" y="74874"/>
                </a:lnTo>
                <a:lnTo>
                  <a:pt x="960" y="75834"/>
                </a:lnTo>
                <a:lnTo>
                  <a:pt x="0" y="77754"/>
                </a:lnTo>
                <a:lnTo>
                  <a:pt x="0" y="90236"/>
                </a:lnTo>
                <a:lnTo>
                  <a:pt x="960" y="92156"/>
                </a:lnTo>
                <a:lnTo>
                  <a:pt x="1920" y="94076"/>
                </a:lnTo>
                <a:lnTo>
                  <a:pt x="3840" y="95036"/>
                </a:lnTo>
                <a:lnTo>
                  <a:pt x="25923" y="95036"/>
                </a:lnTo>
                <a:lnTo>
                  <a:pt x="25923" y="224637"/>
                </a:lnTo>
                <a:lnTo>
                  <a:pt x="26883" y="224637"/>
                </a:lnTo>
                <a:lnTo>
                  <a:pt x="26883" y="225582"/>
                </a:lnTo>
                <a:lnTo>
                  <a:pt x="27843" y="225582"/>
                </a:lnTo>
                <a:lnTo>
                  <a:pt x="29763" y="226542"/>
                </a:lnTo>
                <a:lnTo>
                  <a:pt x="39364" y="2265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" name="object 40"/>
          <p:cNvSpPr/>
          <p:nvPr/>
        </p:nvSpPr>
        <p:spPr>
          <a:xfrm>
            <a:off x="5322310" y="788868"/>
            <a:ext cx="133441" cy="160309"/>
          </a:xfrm>
          <a:custGeom>
            <a:avLst/>
            <a:gdLst/>
            <a:ahLst/>
            <a:cxnLst/>
            <a:rect l="l" t="t" r="r" b="b"/>
            <a:pathLst>
              <a:path w="133441" h="160309">
                <a:moveTo>
                  <a:pt x="128640" y="84475"/>
                </a:moveTo>
                <a:lnTo>
                  <a:pt x="130561" y="82555"/>
                </a:lnTo>
                <a:lnTo>
                  <a:pt x="132481" y="80634"/>
                </a:lnTo>
                <a:lnTo>
                  <a:pt x="133441" y="77754"/>
                </a:lnTo>
                <a:lnTo>
                  <a:pt x="133430" y="67379"/>
                </a:lnTo>
                <a:lnTo>
                  <a:pt x="132631" y="54512"/>
                </a:lnTo>
                <a:lnTo>
                  <a:pt x="130561" y="42230"/>
                </a:lnTo>
                <a:lnTo>
                  <a:pt x="127680" y="34549"/>
                </a:lnTo>
                <a:lnTo>
                  <a:pt x="123840" y="26883"/>
                </a:lnTo>
                <a:lnTo>
                  <a:pt x="119039" y="21122"/>
                </a:lnTo>
                <a:lnTo>
                  <a:pt x="113278" y="14401"/>
                </a:lnTo>
                <a:lnTo>
                  <a:pt x="107518" y="9601"/>
                </a:lnTo>
                <a:lnTo>
                  <a:pt x="98877" y="5760"/>
                </a:lnTo>
                <a:lnTo>
                  <a:pt x="95665" y="4311"/>
                </a:lnTo>
                <a:lnTo>
                  <a:pt x="83956" y="1077"/>
                </a:lnTo>
                <a:lnTo>
                  <a:pt x="70088" y="0"/>
                </a:lnTo>
                <a:lnTo>
                  <a:pt x="65854" y="105"/>
                </a:lnTo>
                <a:lnTo>
                  <a:pt x="53031" y="1856"/>
                </a:lnTo>
                <a:lnTo>
                  <a:pt x="41285" y="5760"/>
                </a:lnTo>
                <a:lnTo>
                  <a:pt x="28332" y="13468"/>
                </a:lnTo>
                <a:lnTo>
                  <a:pt x="27843" y="66233"/>
                </a:lnTo>
                <a:lnTo>
                  <a:pt x="28803" y="60472"/>
                </a:lnTo>
                <a:lnTo>
                  <a:pt x="29763" y="54726"/>
                </a:lnTo>
                <a:lnTo>
                  <a:pt x="31683" y="48950"/>
                </a:lnTo>
                <a:lnTo>
                  <a:pt x="33604" y="43205"/>
                </a:lnTo>
                <a:lnTo>
                  <a:pt x="35524" y="38389"/>
                </a:lnTo>
                <a:lnTo>
                  <a:pt x="39364" y="34549"/>
                </a:lnTo>
                <a:lnTo>
                  <a:pt x="42245" y="30723"/>
                </a:lnTo>
                <a:lnTo>
                  <a:pt x="47045" y="27843"/>
                </a:lnTo>
                <a:lnTo>
                  <a:pt x="51846" y="24963"/>
                </a:lnTo>
                <a:lnTo>
                  <a:pt x="56647" y="22082"/>
                </a:lnTo>
                <a:lnTo>
                  <a:pt x="62407" y="21122"/>
                </a:lnTo>
                <a:lnTo>
                  <a:pt x="69128" y="21122"/>
                </a:lnTo>
                <a:lnTo>
                  <a:pt x="75947" y="21547"/>
                </a:lnTo>
                <a:lnTo>
                  <a:pt x="88346" y="25407"/>
                </a:lnTo>
                <a:lnTo>
                  <a:pt x="97916" y="33604"/>
                </a:lnTo>
                <a:lnTo>
                  <a:pt x="102299" y="39999"/>
                </a:lnTo>
                <a:lnTo>
                  <a:pt x="106263" y="51657"/>
                </a:lnTo>
                <a:lnTo>
                  <a:pt x="107518" y="66233"/>
                </a:lnTo>
                <a:lnTo>
                  <a:pt x="123840" y="85435"/>
                </a:lnTo>
                <a:lnTo>
                  <a:pt x="126720" y="85435"/>
                </a:lnTo>
                <a:lnTo>
                  <a:pt x="128640" y="84475"/>
                </a:lnTo>
                <a:close/>
              </a:path>
              <a:path w="133441" h="160309">
                <a:moveTo>
                  <a:pt x="127680" y="131521"/>
                </a:moveTo>
                <a:lnTo>
                  <a:pt x="126720" y="130561"/>
                </a:lnTo>
                <a:lnTo>
                  <a:pt x="126720" y="128640"/>
                </a:lnTo>
                <a:lnTo>
                  <a:pt x="125760" y="128640"/>
                </a:lnTo>
                <a:lnTo>
                  <a:pt x="125760" y="127680"/>
                </a:lnTo>
                <a:lnTo>
                  <a:pt x="119999" y="127680"/>
                </a:lnTo>
                <a:lnTo>
                  <a:pt x="117119" y="129600"/>
                </a:lnTo>
                <a:lnTo>
                  <a:pt x="115199" y="130561"/>
                </a:lnTo>
                <a:lnTo>
                  <a:pt x="111358" y="131521"/>
                </a:lnTo>
                <a:lnTo>
                  <a:pt x="107518" y="132466"/>
                </a:lnTo>
                <a:lnTo>
                  <a:pt x="103677" y="134401"/>
                </a:lnTo>
                <a:lnTo>
                  <a:pt x="98877" y="135361"/>
                </a:lnTo>
                <a:lnTo>
                  <a:pt x="94076" y="136306"/>
                </a:lnTo>
                <a:lnTo>
                  <a:pt x="88331" y="138242"/>
                </a:lnTo>
                <a:lnTo>
                  <a:pt x="67208" y="138242"/>
                </a:lnTo>
                <a:lnTo>
                  <a:pt x="59527" y="137281"/>
                </a:lnTo>
                <a:lnTo>
                  <a:pt x="53766" y="134401"/>
                </a:lnTo>
                <a:lnTo>
                  <a:pt x="47045" y="132466"/>
                </a:lnTo>
                <a:lnTo>
                  <a:pt x="42245" y="128640"/>
                </a:lnTo>
                <a:lnTo>
                  <a:pt x="38404" y="123840"/>
                </a:lnTo>
                <a:lnTo>
                  <a:pt x="34564" y="119039"/>
                </a:lnTo>
                <a:lnTo>
                  <a:pt x="32644" y="114239"/>
                </a:lnTo>
                <a:lnTo>
                  <a:pt x="30723" y="107518"/>
                </a:lnTo>
                <a:lnTo>
                  <a:pt x="28803" y="100797"/>
                </a:lnTo>
                <a:lnTo>
                  <a:pt x="27843" y="94076"/>
                </a:lnTo>
                <a:lnTo>
                  <a:pt x="27843" y="85435"/>
                </a:lnTo>
                <a:lnTo>
                  <a:pt x="123840" y="85435"/>
                </a:lnTo>
                <a:lnTo>
                  <a:pt x="107518" y="66233"/>
                </a:lnTo>
                <a:lnTo>
                  <a:pt x="27843" y="66233"/>
                </a:lnTo>
                <a:lnTo>
                  <a:pt x="28332" y="13468"/>
                </a:lnTo>
                <a:lnTo>
                  <a:pt x="19202" y="22082"/>
                </a:lnTo>
                <a:lnTo>
                  <a:pt x="10124" y="34994"/>
                </a:lnTo>
                <a:lnTo>
                  <a:pt x="4800" y="47045"/>
                </a:lnTo>
                <a:lnTo>
                  <a:pt x="2825" y="55039"/>
                </a:lnTo>
                <a:lnTo>
                  <a:pt x="756" y="67330"/>
                </a:lnTo>
                <a:lnTo>
                  <a:pt x="0" y="80634"/>
                </a:lnTo>
                <a:lnTo>
                  <a:pt x="407" y="91181"/>
                </a:lnTo>
                <a:lnTo>
                  <a:pt x="2083" y="103953"/>
                </a:lnTo>
                <a:lnTo>
                  <a:pt x="4800" y="115199"/>
                </a:lnTo>
                <a:lnTo>
                  <a:pt x="11162" y="130372"/>
                </a:lnTo>
                <a:lnTo>
                  <a:pt x="18242" y="140147"/>
                </a:lnTo>
                <a:lnTo>
                  <a:pt x="29798" y="149257"/>
                </a:lnTo>
                <a:lnTo>
                  <a:pt x="41285" y="154548"/>
                </a:lnTo>
                <a:lnTo>
                  <a:pt x="47018" y="156725"/>
                </a:lnTo>
                <a:lnTo>
                  <a:pt x="59098" y="159413"/>
                </a:lnTo>
                <a:lnTo>
                  <a:pt x="72969" y="160309"/>
                </a:lnTo>
                <a:lnTo>
                  <a:pt x="79674" y="160309"/>
                </a:lnTo>
                <a:lnTo>
                  <a:pt x="86395" y="159364"/>
                </a:lnTo>
                <a:lnTo>
                  <a:pt x="92156" y="158389"/>
                </a:lnTo>
                <a:lnTo>
                  <a:pt x="97916" y="157429"/>
                </a:lnTo>
                <a:lnTo>
                  <a:pt x="103677" y="156469"/>
                </a:lnTo>
                <a:lnTo>
                  <a:pt x="108478" y="154548"/>
                </a:lnTo>
                <a:lnTo>
                  <a:pt x="113278" y="153588"/>
                </a:lnTo>
                <a:lnTo>
                  <a:pt x="117119" y="152643"/>
                </a:lnTo>
                <a:lnTo>
                  <a:pt x="119999" y="150708"/>
                </a:lnTo>
                <a:lnTo>
                  <a:pt x="122880" y="149748"/>
                </a:lnTo>
                <a:lnTo>
                  <a:pt x="124800" y="148803"/>
                </a:lnTo>
                <a:lnTo>
                  <a:pt x="124800" y="147843"/>
                </a:lnTo>
                <a:lnTo>
                  <a:pt x="125760" y="147843"/>
                </a:lnTo>
                <a:lnTo>
                  <a:pt x="125760" y="146867"/>
                </a:lnTo>
                <a:lnTo>
                  <a:pt x="126720" y="145907"/>
                </a:lnTo>
                <a:lnTo>
                  <a:pt x="126720" y="143987"/>
                </a:lnTo>
                <a:lnTo>
                  <a:pt x="127680" y="143027"/>
                </a:lnTo>
                <a:lnTo>
                  <a:pt x="127680" y="13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" name="object 41"/>
          <p:cNvSpPr/>
          <p:nvPr/>
        </p:nvSpPr>
        <p:spPr>
          <a:xfrm>
            <a:off x="5497037" y="788868"/>
            <a:ext cx="84475" cy="157429"/>
          </a:xfrm>
          <a:custGeom>
            <a:avLst/>
            <a:gdLst/>
            <a:ahLst/>
            <a:cxnLst/>
            <a:rect l="l" t="t" r="r" b="b"/>
            <a:pathLst>
              <a:path w="84475" h="157429">
                <a:moveTo>
                  <a:pt x="84475" y="6720"/>
                </a:moveTo>
                <a:lnTo>
                  <a:pt x="83515" y="6720"/>
                </a:lnTo>
                <a:lnTo>
                  <a:pt x="83515" y="4800"/>
                </a:lnTo>
                <a:lnTo>
                  <a:pt x="82539" y="4800"/>
                </a:lnTo>
                <a:lnTo>
                  <a:pt x="81594" y="3840"/>
                </a:lnTo>
                <a:lnTo>
                  <a:pt x="80634" y="3840"/>
                </a:lnTo>
                <a:lnTo>
                  <a:pt x="79674" y="2880"/>
                </a:lnTo>
                <a:lnTo>
                  <a:pt x="77754" y="1920"/>
                </a:lnTo>
                <a:lnTo>
                  <a:pt x="73913" y="1920"/>
                </a:lnTo>
                <a:lnTo>
                  <a:pt x="71993" y="960"/>
                </a:lnTo>
                <a:lnTo>
                  <a:pt x="68153" y="960"/>
                </a:lnTo>
                <a:lnTo>
                  <a:pt x="66233" y="0"/>
                </a:lnTo>
                <a:lnTo>
                  <a:pt x="60472" y="0"/>
                </a:lnTo>
                <a:lnTo>
                  <a:pt x="57591" y="960"/>
                </a:lnTo>
                <a:lnTo>
                  <a:pt x="54711" y="1920"/>
                </a:lnTo>
                <a:lnTo>
                  <a:pt x="50871" y="2880"/>
                </a:lnTo>
                <a:lnTo>
                  <a:pt x="47990" y="3840"/>
                </a:lnTo>
                <a:lnTo>
                  <a:pt x="45110" y="5760"/>
                </a:lnTo>
                <a:lnTo>
                  <a:pt x="42230" y="8641"/>
                </a:lnTo>
                <a:lnTo>
                  <a:pt x="38389" y="11521"/>
                </a:lnTo>
                <a:lnTo>
                  <a:pt x="35509" y="14401"/>
                </a:lnTo>
                <a:lnTo>
                  <a:pt x="31668" y="18242"/>
                </a:lnTo>
                <a:lnTo>
                  <a:pt x="27828" y="23042"/>
                </a:lnTo>
                <a:lnTo>
                  <a:pt x="23987" y="28803"/>
                </a:lnTo>
                <a:lnTo>
                  <a:pt x="23987" y="5760"/>
                </a:lnTo>
                <a:lnTo>
                  <a:pt x="23027" y="5760"/>
                </a:lnTo>
                <a:lnTo>
                  <a:pt x="23027" y="4800"/>
                </a:lnTo>
                <a:lnTo>
                  <a:pt x="22067" y="3840"/>
                </a:lnTo>
                <a:lnTo>
                  <a:pt x="21107" y="3840"/>
                </a:lnTo>
                <a:lnTo>
                  <a:pt x="20147" y="2880"/>
                </a:lnTo>
                <a:lnTo>
                  <a:pt x="4800" y="2880"/>
                </a:lnTo>
                <a:lnTo>
                  <a:pt x="2865" y="3840"/>
                </a:lnTo>
                <a:lnTo>
                  <a:pt x="1904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lnTo>
                  <a:pt x="1904" y="156469"/>
                </a:lnTo>
                <a:lnTo>
                  <a:pt x="2865" y="156469"/>
                </a:lnTo>
                <a:lnTo>
                  <a:pt x="3840" y="157429"/>
                </a:lnTo>
                <a:lnTo>
                  <a:pt x="21107" y="157429"/>
                </a:lnTo>
                <a:lnTo>
                  <a:pt x="23027" y="156469"/>
                </a:lnTo>
                <a:lnTo>
                  <a:pt x="24947" y="156469"/>
                </a:lnTo>
                <a:lnTo>
                  <a:pt x="25907" y="155524"/>
                </a:lnTo>
                <a:lnTo>
                  <a:pt x="26868" y="154548"/>
                </a:lnTo>
                <a:lnTo>
                  <a:pt x="26868" y="57607"/>
                </a:lnTo>
                <a:lnTo>
                  <a:pt x="30708" y="51831"/>
                </a:lnTo>
                <a:lnTo>
                  <a:pt x="33588" y="46085"/>
                </a:lnTo>
                <a:lnTo>
                  <a:pt x="36469" y="42230"/>
                </a:lnTo>
                <a:lnTo>
                  <a:pt x="40309" y="38389"/>
                </a:lnTo>
                <a:lnTo>
                  <a:pt x="43190" y="34549"/>
                </a:lnTo>
                <a:lnTo>
                  <a:pt x="46070" y="32644"/>
                </a:lnTo>
                <a:lnTo>
                  <a:pt x="48950" y="29763"/>
                </a:lnTo>
                <a:lnTo>
                  <a:pt x="51831" y="27843"/>
                </a:lnTo>
                <a:lnTo>
                  <a:pt x="53751" y="26883"/>
                </a:lnTo>
                <a:lnTo>
                  <a:pt x="56631" y="25923"/>
                </a:lnTo>
                <a:lnTo>
                  <a:pt x="68153" y="25923"/>
                </a:lnTo>
                <a:lnTo>
                  <a:pt x="70073" y="26883"/>
                </a:lnTo>
                <a:lnTo>
                  <a:pt x="71993" y="26883"/>
                </a:lnTo>
                <a:lnTo>
                  <a:pt x="73913" y="27843"/>
                </a:lnTo>
                <a:lnTo>
                  <a:pt x="74874" y="27843"/>
                </a:lnTo>
                <a:lnTo>
                  <a:pt x="76794" y="28803"/>
                </a:lnTo>
                <a:lnTo>
                  <a:pt x="77754" y="28803"/>
                </a:lnTo>
                <a:lnTo>
                  <a:pt x="78714" y="29763"/>
                </a:lnTo>
                <a:lnTo>
                  <a:pt x="82539" y="29763"/>
                </a:lnTo>
                <a:lnTo>
                  <a:pt x="82539" y="28803"/>
                </a:lnTo>
                <a:lnTo>
                  <a:pt x="83515" y="28803"/>
                </a:lnTo>
                <a:lnTo>
                  <a:pt x="83515" y="27843"/>
                </a:lnTo>
                <a:lnTo>
                  <a:pt x="84475" y="26883"/>
                </a:lnTo>
                <a:lnTo>
                  <a:pt x="84475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" name="object 42"/>
          <p:cNvSpPr/>
          <p:nvPr/>
        </p:nvSpPr>
        <p:spPr>
          <a:xfrm>
            <a:off x="5626536" y="794628"/>
            <a:ext cx="14488" cy="54711"/>
          </a:xfrm>
          <a:custGeom>
            <a:avLst/>
            <a:gdLst/>
            <a:ahLst/>
            <a:cxnLst/>
            <a:rect l="l" t="t" r="r" b="b"/>
            <a:pathLst>
              <a:path w="14488" h="54711">
                <a:moveTo>
                  <a:pt x="10654" y="896"/>
                </a:moveTo>
                <a:lnTo>
                  <a:pt x="0" y="7708"/>
                </a:lnTo>
                <a:lnTo>
                  <a:pt x="86" y="54711"/>
                </a:lnTo>
                <a:lnTo>
                  <a:pt x="1046" y="48966"/>
                </a:lnTo>
                <a:lnTo>
                  <a:pt x="2966" y="43190"/>
                </a:lnTo>
                <a:lnTo>
                  <a:pt x="4886" y="37444"/>
                </a:lnTo>
                <a:lnTo>
                  <a:pt x="7767" y="32628"/>
                </a:lnTo>
                <a:lnTo>
                  <a:pt x="10647" y="28788"/>
                </a:lnTo>
                <a:lnTo>
                  <a:pt x="14488" y="24963"/>
                </a:lnTo>
                <a:lnTo>
                  <a:pt x="12567" y="0"/>
                </a:lnTo>
                <a:lnTo>
                  <a:pt x="10654" y="8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" name="object 43"/>
          <p:cNvSpPr/>
          <p:nvPr/>
        </p:nvSpPr>
        <p:spPr>
          <a:xfrm>
            <a:off x="5598795" y="788868"/>
            <a:ext cx="133426" cy="160309"/>
          </a:xfrm>
          <a:custGeom>
            <a:avLst/>
            <a:gdLst/>
            <a:ahLst/>
            <a:cxnLst/>
            <a:rect l="l" t="t" r="r" b="b"/>
            <a:pathLst>
              <a:path w="133426" h="160309">
                <a:moveTo>
                  <a:pt x="133426" y="73913"/>
                </a:moveTo>
                <a:lnTo>
                  <a:pt x="133413" y="67262"/>
                </a:lnTo>
                <a:lnTo>
                  <a:pt x="132465" y="54457"/>
                </a:lnTo>
                <a:lnTo>
                  <a:pt x="129585" y="42230"/>
                </a:lnTo>
                <a:lnTo>
                  <a:pt x="127665" y="34549"/>
                </a:lnTo>
                <a:lnTo>
                  <a:pt x="123825" y="26883"/>
                </a:lnTo>
                <a:lnTo>
                  <a:pt x="118064" y="21122"/>
                </a:lnTo>
                <a:lnTo>
                  <a:pt x="113263" y="14401"/>
                </a:lnTo>
                <a:lnTo>
                  <a:pt x="106542" y="9601"/>
                </a:lnTo>
                <a:lnTo>
                  <a:pt x="98877" y="5760"/>
                </a:lnTo>
                <a:lnTo>
                  <a:pt x="94593" y="4043"/>
                </a:lnTo>
                <a:lnTo>
                  <a:pt x="82652" y="1010"/>
                </a:lnTo>
                <a:lnTo>
                  <a:pt x="69113" y="0"/>
                </a:lnTo>
                <a:lnTo>
                  <a:pt x="64879" y="105"/>
                </a:lnTo>
                <a:lnTo>
                  <a:pt x="52056" y="1856"/>
                </a:lnTo>
                <a:lnTo>
                  <a:pt x="40309" y="5760"/>
                </a:lnTo>
                <a:lnTo>
                  <a:pt x="42230" y="30723"/>
                </a:lnTo>
                <a:lnTo>
                  <a:pt x="46070" y="27843"/>
                </a:lnTo>
                <a:lnTo>
                  <a:pt x="50871" y="24963"/>
                </a:lnTo>
                <a:lnTo>
                  <a:pt x="55671" y="22082"/>
                </a:lnTo>
                <a:lnTo>
                  <a:pt x="61432" y="21122"/>
                </a:lnTo>
                <a:lnTo>
                  <a:pt x="68153" y="21122"/>
                </a:lnTo>
                <a:lnTo>
                  <a:pt x="75417" y="21547"/>
                </a:lnTo>
                <a:lnTo>
                  <a:pt x="88071" y="25407"/>
                </a:lnTo>
                <a:lnTo>
                  <a:pt x="96941" y="33604"/>
                </a:lnTo>
                <a:lnTo>
                  <a:pt x="101323" y="39999"/>
                </a:lnTo>
                <a:lnTo>
                  <a:pt x="105288" y="51657"/>
                </a:lnTo>
                <a:lnTo>
                  <a:pt x="106542" y="66233"/>
                </a:lnTo>
                <a:lnTo>
                  <a:pt x="27828" y="66233"/>
                </a:lnTo>
                <a:lnTo>
                  <a:pt x="27828" y="60472"/>
                </a:lnTo>
                <a:lnTo>
                  <a:pt x="27741" y="13468"/>
                </a:lnTo>
                <a:lnTo>
                  <a:pt x="18227" y="22082"/>
                </a:lnTo>
                <a:lnTo>
                  <a:pt x="9731" y="34807"/>
                </a:lnTo>
                <a:lnTo>
                  <a:pt x="4785" y="47045"/>
                </a:lnTo>
                <a:lnTo>
                  <a:pt x="2413" y="55038"/>
                </a:lnTo>
                <a:lnTo>
                  <a:pt x="503" y="67329"/>
                </a:lnTo>
                <a:lnTo>
                  <a:pt x="0" y="80634"/>
                </a:lnTo>
                <a:lnTo>
                  <a:pt x="251" y="91180"/>
                </a:lnTo>
                <a:lnTo>
                  <a:pt x="1655" y="103952"/>
                </a:lnTo>
                <a:lnTo>
                  <a:pt x="4785" y="115199"/>
                </a:lnTo>
                <a:lnTo>
                  <a:pt x="11151" y="130372"/>
                </a:lnTo>
                <a:lnTo>
                  <a:pt x="18227" y="140147"/>
                </a:lnTo>
                <a:lnTo>
                  <a:pt x="29066" y="149257"/>
                </a:lnTo>
                <a:lnTo>
                  <a:pt x="41269" y="154548"/>
                </a:lnTo>
                <a:lnTo>
                  <a:pt x="46325" y="156506"/>
                </a:lnTo>
                <a:lnTo>
                  <a:pt x="58490" y="159358"/>
                </a:lnTo>
                <a:lnTo>
                  <a:pt x="71993" y="160309"/>
                </a:lnTo>
                <a:lnTo>
                  <a:pt x="79674" y="160309"/>
                </a:lnTo>
                <a:lnTo>
                  <a:pt x="85420" y="159364"/>
                </a:lnTo>
                <a:lnTo>
                  <a:pt x="92141" y="158389"/>
                </a:lnTo>
                <a:lnTo>
                  <a:pt x="97917" y="157429"/>
                </a:lnTo>
                <a:lnTo>
                  <a:pt x="103662" y="156469"/>
                </a:lnTo>
                <a:lnTo>
                  <a:pt x="107502" y="154548"/>
                </a:lnTo>
                <a:lnTo>
                  <a:pt x="112303" y="153588"/>
                </a:lnTo>
                <a:lnTo>
                  <a:pt x="116144" y="152643"/>
                </a:lnTo>
                <a:lnTo>
                  <a:pt x="119024" y="150708"/>
                </a:lnTo>
                <a:lnTo>
                  <a:pt x="121904" y="149748"/>
                </a:lnTo>
                <a:lnTo>
                  <a:pt x="123825" y="148803"/>
                </a:lnTo>
                <a:lnTo>
                  <a:pt x="124785" y="147843"/>
                </a:lnTo>
                <a:lnTo>
                  <a:pt x="125745" y="146867"/>
                </a:lnTo>
                <a:lnTo>
                  <a:pt x="125745" y="145907"/>
                </a:lnTo>
                <a:lnTo>
                  <a:pt x="126705" y="145907"/>
                </a:lnTo>
                <a:lnTo>
                  <a:pt x="126705" y="141122"/>
                </a:lnTo>
                <a:lnTo>
                  <a:pt x="127665" y="140147"/>
                </a:lnTo>
                <a:lnTo>
                  <a:pt x="127665" y="135361"/>
                </a:lnTo>
                <a:lnTo>
                  <a:pt x="126705" y="134401"/>
                </a:lnTo>
                <a:lnTo>
                  <a:pt x="126705" y="129600"/>
                </a:lnTo>
                <a:lnTo>
                  <a:pt x="125745" y="128640"/>
                </a:lnTo>
                <a:lnTo>
                  <a:pt x="124785" y="127680"/>
                </a:lnTo>
                <a:lnTo>
                  <a:pt x="119984" y="127680"/>
                </a:lnTo>
                <a:lnTo>
                  <a:pt x="117104" y="129600"/>
                </a:lnTo>
                <a:lnTo>
                  <a:pt x="114223" y="130561"/>
                </a:lnTo>
                <a:lnTo>
                  <a:pt x="111343" y="131521"/>
                </a:lnTo>
                <a:lnTo>
                  <a:pt x="107502" y="132466"/>
                </a:lnTo>
                <a:lnTo>
                  <a:pt x="103662" y="134401"/>
                </a:lnTo>
                <a:lnTo>
                  <a:pt x="98877" y="135361"/>
                </a:lnTo>
                <a:lnTo>
                  <a:pt x="93101" y="136306"/>
                </a:lnTo>
                <a:lnTo>
                  <a:pt x="88315" y="138242"/>
                </a:lnTo>
                <a:lnTo>
                  <a:pt x="66233" y="138242"/>
                </a:lnTo>
                <a:lnTo>
                  <a:pt x="58552" y="137281"/>
                </a:lnTo>
                <a:lnTo>
                  <a:pt x="52791" y="134401"/>
                </a:lnTo>
                <a:lnTo>
                  <a:pt x="47030" y="132466"/>
                </a:lnTo>
                <a:lnTo>
                  <a:pt x="42230" y="128640"/>
                </a:lnTo>
                <a:lnTo>
                  <a:pt x="38389" y="123840"/>
                </a:lnTo>
                <a:lnTo>
                  <a:pt x="34549" y="119039"/>
                </a:lnTo>
                <a:lnTo>
                  <a:pt x="31668" y="114239"/>
                </a:lnTo>
                <a:lnTo>
                  <a:pt x="29748" y="107518"/>
                </a:lnTo>
                <a:lnTo>
                  <a:pt x="28788" y="100797"/>
                </a:lnTo>
                <a:lnTo>
                  <a:pt x="27828" y="94076"/>
                </a:lnTo>
                <a:lnTo>
                  <a:pt x="27828" y="85435"/>
                </a:lnTo>
                <a:lnTo>
                  <a:pt x="125745" y="85435"/>
                </a:lnTo>
                <a:lnTo>
                  <a:pt x="128625" y="84475"/>
                </a:lnTo>
                <a:lnTo>
                  <a:pt x="130545" y="82555"/>
                </a:lnTo>
                <a:lnTo>
                  <a:pt x="132466" y="80634"/>
                </a:lnTo>
                <a:lnTo>
                  <a:pt x="133426" y="77754"/>
                </a:lnTo>
                <a:lnTo>
                  <a:pt x="133426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/>
          <p:nvPr/>
        </p:nvSpPr>
        <p:spPr>
          <a:xfrm>
            <a:off x="5772546" y="788868"/>
            <a:ext cx="125745" cy="157429"/>
          </a:xfrm>
          <a:custGeom>
            <a:avLst/>
            <a:gdLst/>
            <a:ahLst/>
            <a:cxnLst/>
            <a:rect l="l" t="t" r="r" b="b"/>
            <a:pathLst>
              <a:path w="125745" h="157429">
                <a:moveTo>
                  <a:pt x="73460" y="2"/>
                </a:moveTo>
                <a:lnTo>
                  <a:pt x="60852" y="1983"/>
                </a:lnTo>
                <a:lnTo>
                  <a:pt x="48950" y="6720"/>
                </a:lnTo>
                <a:lnTo>
                  <a:pt x="44488" y="9660"/>
                </a:lnTo>
                <a:lnTo>
                  <a:pt x="34628" y="17326"/>
                </a:lnTo>
                <a:lnTo>
                  <a:pt x="24947" y="26883"/>
                </a:lnTo>
                <a:lnTo>
                  <a:pt x="24947" y="6720"/>
                </a:lnTo>
                <a:lnTo>
                  <a:pt x="23987" y="5760"/>
                </a:lnTo>
                <a:lnTo>
                  <a:pt x="23987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07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65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6720"/>
                </a:lnTo>
                <a:lnTo>
                  <a:pt x="0" y="6720"/>
                </a:lnTo>
                <a:lnTo>
                  <a:pt x="0" y="153588"/>
                </a:lnTo>
                <a:lnTo>
                  <a:pt x="960" y="154548"/>
                </a:lnTo>
                <a:lnTo>
                  <a:pt x="960" y="155524"/>
                </a:lnTo>
                <a:lnTo>
                  <a:pt x="1920" y="156469"/>
                </a:lnTo>
                <a:lnTo>
                  <a:pt x="2865" y="156469"/>
                </a:lnTo>
                <a:lnTo>
                  <a:pt x="3840" y="157429"/>
                </a:lnTo>
                <a:lnTo>
                  <a:pt x="22082" y="157429"/>
                </a:lnTo>
                <a:lnTo>
                  <a:pt x="23042" y="156469"/>
                </a:lnTo>
                <a:lnTo>
                  <a:pt x="24947" y="156469"/>
                </a:lnTo>
                <a:lnTo>
                  <a:pt x="25923" y="155524"/>
                </a:lnTo>
                <a:lnTo>
                  <a:pt x="26868" y="155524"/>
                </a:lnTo>
                <a:lnTo>
                  <a:pt x="26868" y="51831"/>
                </a:lnTo>
                <a:lnTo>
                  <a:pt x="30249" y="47718"/>
                </a:lnTo>
                <a:lnTo>
                  <a:pt x="39341" y="37958"/>
                </a:lnTo>
                <a:lnTo>
                  <a:pt x="47990" y="30723"/>
                </a:lnTo>
                <a:lnTo>
                  <a:pt x="54711" y="25923"/>
                </a:lnTo>
                <a:lnTo>
                  <a:pt x="61432" y="23042"/>
                </a:lnTo>
                <a:lnTo>
                  <a:pt x="72953" y="23042"/>
                </a:lnTo>
                <a:lnTo>
                  <a:pt x="77754" y="24002"/>
                </a:lnTo>
                <a:lnTo>
                  <a:pt x="81594" y="26883"/>
                </a:lnTo>
                <a:lnTo>
                  <a:pt x="85435" y="28803"/>
                </a:lnTo>
                <a:lnTo>
                  <a:pt x="89275" y="31683"/>
                </a:lnTo>
                <a:lnTo>
                  <a:pt x="91196" y="34549"/>
                </a:lnTo>
                <a:lnTo>
                  <a:pt x="94076" y="38389"/>
                </a:lnTo>
                <a:lnTo>
                  <a:pt x="95996" y="43205"/>
                </a:lnTo>
                <a:lnTo>
                  <a:pt x="96956" y="47990"/>
                </a:lnTo>
                <a:lnTo>
                  <a:pt x="97916" y="52791"/>
                </a:lnTo>
                <a:lnTo>
                  <a:pt x="98877" y="59512"/>
                </a:lnTo>
                <a:lnTo>
                  <a:pt x="98877" y="154548"/>
                </a:lnTo>
                <a:lnTo>
                  <a:pt x="99837" y="155524"/>
                </a:lnTo>
                <a:lnTo>
                  <a:pt x="100782" y="156469"/>
                </a:lnTo>
                <a:lnTo>
                  <a:pt x="101757" y="156469"/>
                </a:lnTo>
                <a:lnTo>
                  <a:pt x="102717" y="157429"/>
                </a:lnTo>
                <a:lnTo>
                  <a:pt x="120959" y="157429"/>
                </a:lnTo>
                <a:lnTo>
                  <a:pt x="121904" y="156469"/>
                </a:lnTo>
                <a:lnTo>
                  <a:pt x="123840" y="156469"/>
                </a:lnTo>
                <a:lnTo>
                  <a:pt x="124785" y="155524"/>
                </a:lnTo>
                <a:lnTo>
                  <a:pt x="125745" y="154548"/>
                </a:lnTo>
                <a:lnTo>
                  <a:pt x="125734" y="62433"/>
                </a:lnTo>
                <a:lnTo>
                  <a:pt x="124936" y="49002"/>
                </a:lnTo>
                <a:lnTo>
                  <a:pt x="122864" y="37444"/>
                </a:lnTo>
                <a:lnTo>
                  <a:pt x="120959" y="30723"/>
                </a:lnTo>
                <a:lnTo>
                  <a:pt x="118064" y="24002"/>
                </a:lnTo>
                <a:lnTo>
                  <a:pt x="114223" y="18242"/>
                </a:lnTo>
                <a:lnTo>
                  <a:pt x="110398" y="13441"/>
                </a:lnTo>
                <a:lnTo>
                  <a:pt x="104637" y="8641"/>
                </a:lnTo>
                <a:lnTo>
                  <a:pt x="97916" y="5760"/>
                </a:lnTo>
                <a:lnTo>
                  <a:pt x="91196" y="1920"/>
                </a:lnTo>
                <a:lnTo>
                  <a:pt x="83515" y="0"/>
                </a:lnTo>
                <a:lnTo>
                  <a:pt x="73460" y="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" name="object 45"/>
          <p:cNvSpPr/>
          <p:nvPr/>
        </p:nvSpPr>
        <p:spPr>
          <a:xfrm>
            <a:off x="5936696" y="789828"/>
            <a:ext cx="114239" cy="159349"/>
          </a:xfrm>
          <a:custGeom>
            <a:avLst/>
            <a:gdLst/>
            <a:ahLst/>
            <a:cxnLst/>
            <a:rect l="l" t="t" r="r" b="b"/>
            <a:pathLst>
              <a:path w="114239" h="159349">
                <a:moveTo>
                  <a:pt x="50886" y="132481"/>
                </a:moveTo>
                <a:lnTo>
                  <a:pt x="46085" y="130561"/>
                </a:lnTo>
                <a:lnTo>
                  <a:pt x="41269" y="126720"/>
                </a:lnTo>
                <a:lnTo>
                  <a:pt x="38389" y="121919"/>
                </a:lnTo>
                <a:lnTo>
                  <a:pt x="34549" y="117119"/>
                </a:lnTo>
                <a:lnTo>
                  <a:pt x="31683" y="111358"/>
                </a:lnTo>
                <a:lnTo>
                  <a:pt x="30723" y="104637"/>
                </a:lnTo>
                <a:lnTo>
                  <a:pt x="28803" y="96956"/>
                </a:lnTo>
                <a:lnTo>
                  <a:pt x="27843" y="89275"/>
                </a:lnTo>
                <a:lnTo>
                  <a:pt x="27843" y="79674"/>
                </a:lnTo>
                <a:lnTo>
                  <a:pt x="28012" y="72004"/>
                </a:lnTo>
                <a:lnTo>
                  <a:pt x="29485" y="58058"/>
                </a:lnTo>
                <a:lnTo>
                  <a:pt x="32583" y="46352"/>
                </a:lnTo>
                <a:lnTo>
                  <a:pt x="37444" y="36484"/>
                </a:lnTo>
                <a:lnTo>
                  <a:pt x="43093" y="30588"/>
                </a:lnTo>
                <a:lnTo>
                  <a:pt x="54033" y="24209"/>
                </a:lnTo>
                <a:lnTo>
                  <a:pt x="67193" y="22082"/>
                </a:lnTo>
                <a:lnTo>
                  <a:pt x="73913" y="22082"/>
                </a:lnTo>
                <a:lnTo>
                  <a:pt x="78714" y="23042"/>
                </a:lnTo>
                <a:lnTo>
                  <a:pt x="83515" y="24963"/>
                </a:lnTo>
                <a:lnTo>
                  <a:pt x="88315" y="26883"/>
                </a:lnTo>
                <a:lnTo>
                  <a:pt x="92156" y="28803"/>
                </a:lnTo>
                <a:lnTo>
                  <a:pt x="95036" y="30723"/>
                </a:lnTo>
                <a:lnTo>
                  <a:pt x="98877" y="32644"/>
                </a:lnTo>
                <a:lnTo>
                  <a:pt x="101757" y="34564"/>
                </a:lnTo>
                <a:lnTo>
                  <a:pt x="103677" y="36484"/>
                </a:lnTo>
                <a:lnTo>
                  <a:pt x="105597" y="38404"/>
                </a:lnTo>
                <a:lnTo>
                  <a:pt x="107518" y="39364"/>
                </a:lnTo>
                <a:lnTo>
                  <a:pt x="110398" y="39364"/>
                </a:lnTo>
                <a:lnTo>
                  <a:pt x="111358" y="38404"/>
                </a:lnTo>
                <a:lnTo>
                  <a:pt x="112318" y="36484"/>
                </a:lnTo>
                <a:lnTo>
                  <a:pt x="113278" y="34564"/>
                </a:lnTo>
                <a:lnTo>
                  <a:pt x="114239" y="31683"/>
                </a:lnTo>
                <a:lnTo>
                  <a:pt x="114239" y="23042"/>
                </a:lnTo>
                <a:lnTo>
                  <a:pt x="113278" y="22082"/>
                </a:lnTo>
                <a:lnTo>
                  <a:pt x="113278" y="18242"/>
                </a:lnTo>
                <a:lnTo>
                  <a:pt x="112318" y="17282"/>
                </a:lnTo>
                <a:lnTo>
                  <a:pt x="111358" y="16322"/>
                </a:lnTo>
                <a:lnTo>
                  <a:pt x="110398" y="15361"/>
                </a:lnTo>
                <a:lnTo>
                  <a:pt x="109438" y="13441"/>
                </a:lnTo>
                <a:lnTo>
                  <a:pt x="107518" y="12481"/>
                </a:lnTo>
                <a:lnTo>
                  <a:pt x="105597" y="10561"/>
                </a:lnTo>
                <a:lnTo>
                  <a:pt x="102717" y="9601"/>
                </a:lnTo>
                <a:lnTo>
                  <a:pt x="99837" y="7680"/>
                </a:lnTo>
                <a:lnTo>
                  <a:pt x="96956" y="5760"/>
                </a:lnTo>
                <a:lnTo>
                  <a:pt x="93116" y="3840"/>
                </a:lnTo>
                <a:lnTo>
                  <a:pt x="89275" y="2880"/>
                </a:lnTo>
                <a:lnTo>
                  <a:pt x="85435" y="1920"/>
                </a:lnTo>
                <a:lnTo>
                  <a:pt x="81594" y="960"/>
                </a:lnTo>
                <a:lnTo>
                  <a:pt x="76794" y="0"/>
                </a:lnTo>
                <a:lnTo>
                  <a:pt x="65969" y="14"/>
                </a:lnTo>
                <a:lnTo>
                  <a:pt x="52710" y="1118"/>
                </a:lnTo>
                <a:lnTo>
                  <a:pt x="41269" y="4800"/>
                </a:lnTo>
                <a:lnTo>
                  <a:pt x="29133" y="10823"/>
                </a:lnTo>
                <a:lnTo>
                  <a:pt x="19202" y="19202"/>
                </a:lnTo>
                <a:lnTo>
                  <a:pt x="10439" y="31702"/>
                </a:lnTo>
                <a:lnTo>
                  <a:pt x="4800" y="44150"/>
                </a:lnTo>
                <a:lnTo>
                  <a:pt x="2428" y="54489"/>
                </a:lnTo>
                <a:lnTo>
                  <a:pt x="646" y="67100"/>
                </a:lnTo>
                <a:lnTo>
                  <a:pt x="0" y="80634"/>
                </a:lnTo>
                <a:lnTo>
                  <a:pt x="193" y="90170"/>
                </a:lnTo>
                <a:lnTo>
                  <a:pt x="1357" y="102915"/>
                </a:lnTo>
                <a:lnTo>
                  <a:pt x="3840" y="114239"/>
                </a:lnTo>
                <a:lnTo>
                  <a:pt x="9946" y="128917"/>
                </a:lnTo>
                <a:lnTo>
                  <a:pt x="16322" y="139186"/>
                </a:lnTo>
                <a:lnTo>
                  <a:pt x="22082" y="144947"/>
                </a:lnTo>
                <a:lnTo>
                  <a:pt x="28803" y="150723"/>
                </a:lnTo>
                <a:lnTo>
                  <a:pt x="36484" y="153588"/>
                </a:lnTo>
                <a:lnTo>
                  <a:pt x="39265" y="154747"/>
                </a:lnTo>
                <a:lnTo>
                  <a:pt x="51533" y="158198"/>
                </a:lnTo>
                <a:lnTo>
                  <a:pt x="64312" y="159349"/>
                </a:lnTo>
                <a:lnTo>
                  <a:pt x="70073" y="159349"/>
                </a:lnTo>
                <a:lnTo>
                  <a:pt x="74874" y="158404"/>
                </a:lnTo>
                <a:lnTo>
                  <a:pt x="79674" y="157429"/>
                </a:lnTo>
                <a:lnTo>
                  <a:pt x="84475" y="156469"/>
                </a:lnTo>
                <a:lnTo>
                  <a:pt x="88315" y="155508"/>
                </a:lnTo>
                <a:lnTo>
                  <a:pt x="92156" y="153588"/>
                </a:lnTo>
                <a:lnTo>
                  <a:pt x="96956" y="152628"/>
                </a:lnTo>
                <a:lnTo>
                  <a:pt x="99837" y="150723"/>
                </a:lnTo>
                <a:lnTo>
                  <a:pt x="103677" y="148788"/>
                </a:lnTo>
                <a:lnTo>
                  <a:pt x="106558" y="145907"/>
                </a:lnTo>
                <a:lnTo>
                  <a:pt x="109438" y="144947"/>
                </a:lnTo>
                <a:lnTo>
                  <a:pt x="110398" y="143027"/>
                </a:lnTo>
                <a:lnTo>
                  <a:pt x="111358" y="142067"/>
                </a:lnTo>
                <a:lnTo>
                  <a:pt x="112318" y="141122"/>
                </a:lnTo>
                <a:lnTo>
                  <a:pt x="113278" y="140162"/>
                </a:lnTo>
                <a:lnTo>
                  <a:pt x="113278" y="139186"/>
                </a:lnTo>
                <a:lnTo>
                  <a:pt x="114239" y="138226"/>
                </a:lnTo>
                <a:lnTo>
                  <a:pt x="114239" y="120959"/>
                </a:lnTo>
                <a:lnTo>
                  <a:pt x="113278" y="119999"/>
                </a:lnTo>
                <a:lnTo>
                  <a:pt x="113278" y="119039"/>
                </a:lnTo>
                <a:lnTo>
                  <a:pt x="112318" y="118079"/>
                </a:lnTo>
                <a:lnTo>
                  <a:pt x="111358" y="118079"/>
                </a:lnTo>
                <a:lnTo>
                  <a:pt x="111358" y="117119"/>
                </a:lnTo>
                <a:lnTo>
                  <a:pt x="109438" y="117119"/>
                </a:lnTo>
                <a:lnTo>
                  <a:pt x="106558" y="118079"/>
                </a:lnTo>
                <a:lnTo>
                  <a:pt x="104637" y="119999"/>
                </a:lnTo>
                <a:lnTo>
                  <a:pt x="102717" y="121919"/>
                </a:lnTo>
                <a:lnTo>
                  <a:pt x="99837" y="124800"/>
                </a:lnTo>
                <a:lnTo>
                  <a:pt x="95996" y="126720"/>
                </a:lnTo>
                <a:lnTo>
                  <a:pt x="93116" y="128640"/>
                </a:lnTo>
                <a:lnTo>
                  <a:pt x="88315" y="131505"/>
                </a:lnTo>
                <a:lnTo>
                  <a:pt x="84475" y="133441"/>
                </a:lnTo>
                <a:lnTo>
                  <a:pt x="79674" y="135346"/>
                </a:lnTo>
                <a:lnTo>
                  <a:pt x="73913" y="136321"/>
                </a:lnTo>
                <a:lnTo>
                  <a:pt x="61447" y="136321"/>
                </a:lnTo>
                <a:lnTo>
                  <a:pt x="55671" y="134401"/>
                </a:lnTo>
                <a:lnTo>
                  <a:pt x="50886" y="13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/>
          <p:nvPr/>
        </p:nvSpPr>
        <p:spPr>
          <a:xfrm>
            <a:off x="6105182" y="794628"/>
            <a:ext cx="13905" cy="54711"/>
          </a:xfrm>
          <a:custGeom>
            <a:avLst/>
            <a:gdLst/>
            <a:ahLst/>
            <a:cxnLst/>
            <a:rect l="l" t="t" r="r" b="b"/>
            <a:pathLst>
              <a:path w="13905" h="54711">
                <a:moveTo>
                  <a:pt x="11028" y="891"/>
                </a:moveTo>
                <a:lnTo>
                  <a:pt x="0" y="7704"/>
                </a:lnTo>
                <a:lnTo>
                  <a:pt x="464" y="54711"/>
                </a:lnTo>
                <a:lnTo>
                  <a:pt x="1424" y="48966"/>
                </a:lnTo>
                <a:lnTo>
                  <a:pt x="3344" y="43190"/>
                </a:lnTo>
                <a:lnTo>
                  <a:pt x="5264" y="37444"/>
                </a:lnTo>
                <a:lnTo>
                  <a:pt x="7185" y="32628"/>
                </a:lnTo>
                <a:lnTo>
                  <a:pt x="11025" y="28788"/>
                </a:lnTo>
                <a:lnTo>
                  <a:pt x="13905" y="24963"/>
                </a:lnTo>
                <a:lnTo>
                  <a:pt x="12945" y="0"/>
                </a:lnTo>
                <a:lnTo>
                  <a:pt x="11028" y="8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" name="object 47"/>
          <p:cNvSpPr/>
          <p:nvPr/>
        </p:nvSpPr>
        <p:spPr>
          <a:xfrm>
            <a:off x="6076858" y="788868"/>
            <a:ext cx="134386" cy="160309"/>
          </a:xfrm>
          <a:custGeom>
            <a:avLst/>
            <a:gdLst/>
            <a:ahLst/>
            <a:cxnLst/>
            <a:rect l="l" t="t" r="r" b="b"/>
            <a:pathLst>
              <a:path w="134386" h="160309">
                <a:moveTo>
                  <a:pt x="127665" y="130561"/>
                </a:moveTo>
                <a:lnTo>
                  <a:pt x="126705" y="129600"/>
                </a:lnTo>
                <a:lnTo>
                  <a:pt x="126705" y="128640"/>
                </a:lnTo>
                <a:lnTo>
                  <a:pt x="125745" y="128640"/>
                </a:lnTo>
                <a:lnTo>
                  <a:pt x="125745" y="127680"/>
                </a:lnTo>
                <a:lnTo>
                  <a:pt x="119984" y="127680"/>
                </a:lnTo>
                <a:lnTo>
                  <a:pt x="118064" y="129600"/>
                </a:lnTo>
                <a:lnTo>
                  <a:pt x="115183" y="130561"/>
                </a:lnTo>
                <a:lnTo>
                  <a:pt x="112303" y="131521"/>
                </a:lnTo>
                <a:lnTo>
                  <a:pt x="108463" y="132466"/>
                </a:lnTo>
                <a:lnTo>
                  <a:pt x="103662" y="134401"/>
                </a:lnTo>
                <a:lnTo>
                  <a:pt x="99837" y="135361"/>
                </a:lnTo>
                <a:lnTo>
                  <a:pt x="94061" y="136306"/>
                </a:lnTo>
                <a:lnTo>
                  <a:pt x="88315" y="138242"/>
                </a:lnTo>
                <a:lnTo>
                  <a:pt x="67193" y="138242"/>
                </a:lnTo>
                <a:lnTo>
                  <a:pt x="59512" y="137281"/>
                </a:lnTo>
                <a:lnTo>
                  <a:pt x="53751" y="134401"/>
                </a:lnTo>
                <a:lnTo>
                  <a:pt x="47030" y="132466"/>
                </a:lnTo>
                <a:lnTo>
                  <a:pt x="42230" y="128640"/>
                </a:lnTo>
                <a:lnTo>
                  <a:pt x="38389" y="123840"/>
                </a:lnTo>
                <a:lnTo>
                  <a:pt x="34549" y="119039"/>
                </a:lnTo>
                <a:lnTo>
                  <a:pt x="32628" y="114239"/>
                </a:lnTo>
                <a:lnTo>
                  <a:pt x="30708" y="107518"/>
                </a:lnTo>
                <a:lnTo>
                  <a:pt x="28788" y="100797"/>
                </a:lnTo>
                <a:lnTo>
                  <a:pt x="28788" y="85435"/>
                </a:lnTo>
                <a:lnTo>
                  <a:pt x="126705" y="85435"/>
                </a:lnTo>
                <a:lnTo>
                  <a:pt x="128625" y="84475"/>
                </a:lnTo>
                <a:lnTo>
                  <a:pt x="130545" y="82555"/>
                </a:lnTo>
                <a:lnTo>
                  <a:pt x="133426" y="80634"/>
                </a:lnTo>
                <a:lnTo>
                  <a:pt x="134386" y="77754"/>
                </a:lnTo>
                <a:lnTo>
                  <a:pt x="134386" y="69113"/>
                </a:lnTo>
                <a:lnTo>
                  <a:pt x="134362" y="67262"/>
                </a:lnTo>
                <a:lnTo>
                  <a:pt x="133043" y="54457"/>
                </a:lnTo>
                <a:lnTo>
                  <a:pt x="130545" y="42230"/>
                </a:lnTo>
                <a:lnTo>
                  <a:pt x="127665" y="34549"/>
                </a:lnTo>
                <a:lnTo>
                  <a:pt x="123825" y="26883"/>
                </a:lnTo>
                <a:lnTo>
                  <a:pt x="119024" y="21122"/>
                </a:lnTo>
                <a:lnTo>
                  <a:pt x="114223" y="14401"/>
                </a:lnTo>
                <a:lnTo>
                  <a:pt x="107502" y="9601"/>
                </a:lnTo>
                <a:lnTo>
                  <a:pt x="98877" y="5760"/>
                </a:lnTo>
                <a:lnTo>
                  <a:pt x="95654" y="4307"/>
                </a:lnTo>
                <a:lnTo>
                  <a:pt x="83940" y="1076"/>
                </a:lnTo>
                <a:lnTo>
                  <a:pt x="70073" y="0"/>
                </a:lnTo>
                <a:lnTo>
                  <a:pt x="65839" y="105"/>
                </a:lnTo>
                <a:lnTo>
                  <a:pt x="53016" y="1856"/>
                </a:lnTo>
                <a:lnTo>
                  <a:pt x="41269" y="5760"/>
                </a:lnTo>
                <a:lnTo>
                  <a:pt x="42230" y="30723"/>
                </a:lnTo>
                <a:lnTo>
                  <a:pt x="47030" y="27843"/>
                </a:lnTo>
                <a:lnTo>
                  <a:pt x="51831" y="24963"/>
                </a:lnTo>
                <a:lnTo>
                  <a:pt x="56631" y="22082"/>
                </a:lnTo>
                <a:lnTo>
                  <a:pt x="62392" y="21122"/>
                </a:lnTo>
                <a:lnTo>
                  <a:pt x="69113" y="21122"/>
                </a:lnTo>
                <a:lnTo>
                  <a:pt x="75945" y="21549"/>
                </a:lnTo>
                <a:lnTo>
                  <a:pt x="88345" y="25410"/>
                </a:lnTo>
                <a:lnTo>
                  <a:pt x="97916" y="33604"/>
                </a:lnTo>
                <a:lnTo>
                  <a:pt x="102288" y="39996"/>
                </a:lnTo>
                <a:lnTo>
                  <a:pt x="106248" y="51655"/>
                </a:lnTo>
                <a:lnTo>
                  <a:pt x="107502" y="66233"/>
                </a:lnTo>
                <a:lnTo>
                  <a:pt x="28788" y="66233"/>
                </a:lnTo>
                <a:lnTo>
                  <a:pt x="28788" y="60472"/>
                </a:lnTo>
                <a:lnTo>
                  <a:pt x="28324" y="13465"/>
                </a:lnTo>
                <a:lnTo>
                  <a:pt x="19202" y="22082"/>
                </a:lnTo>
                <a:lnTo>
                  <a:pt x="10124" y="34994"/>
                </a:lnTo>
                <a:lnTo>
                  <a:pt x="4800" y="47045"/>
                </a:lnTo>
                <a:lnTo>
                  <a:pt x="2825" y="55039"/>
                </a:lnTo>
                <a:lnTo>
                  <a:pt x="756" y="67330"/>
                </a:lnTo>
                <a:lnTo>
                  <a:pt x="0" y="80634"/>
                </a:lnTo>
                <a:lnTo>
                  <a:pt x="407" y="91181"/>
                </a:lnTo>
                <a:lnTo>
                  <a:pt x="2083" y="103953"/>
                </a:lnTo>
                <a:lnTo>
                  <a:pt x="4800" y="115199"/>
                </a:lnTo>
                <a:lnTo>
                  <a:pt x="11432" y="130546"/>
                </a:lnTo>
                <a:lnTo>
                  <a:pt x="19202" y="140147"/>
                </a:lnTo>
                <a:lnTo>
                  <a:pt x="29554" y="149052"/>
                </a:lnTo>
                <a:lnTo>
                  <a:pt x="41269" y="154548"/>
                </a:lnTo>
                <a:lnTo>
                  <a:pt x="47483" y="156725"/>
                </a:lnTo>
                <a:lnTo>
                  <a:pt x="59770" y="159413"/>
                </a:lnTo>
                <a:lnTo>
                  <a:pt x="72953" y="160309"/>
                </a:lnTo>
                <a:lnTo>
                  <a:pt x="79674" y="160309"/>
                </a:lnTo>
                <a:lnTo>
                  <a:pt x="86395" y="159364"/>
                </a:lnTo>
                <a:lnTo>
                  <a:pt x="92156" y="158389"/>
                </a:lnTo>
                <a:lnTo>
                  <a:pt x="98877" y="157429"/>
                </a:lnTo>
                <a:lnTo>
                  <a:pt x="103662" y="156469"/>
                </a:lnTo>
                <a:lnTo>
                  <a:pt x="108463" y="154548"/>
                </a:lnTo>
                <a:lnTo>
                  <a:pt x="113278" y="153588"/>
                </a:lnTo>
                <a:lnTo>
                  <a:pt x="117119" y="152643"/>
                </a:lnTo>
                <a:lnTo>
                  <a:pt x="119984" y="150708"/>
                </a:lnTo>
                <a:lnTo>
                  <a:pt x="122864" y="149748"/>
                </a:lnTo>
                <a:lnTo>
                  <a:pt x="124785" y="148803"/>
                </a:lnTo>
                <a:lnTo>
                  <a:pt x="124785" y="147843"/>
                </a:lnTo>
                <a:lnTo>
                  <a:pt x="125745" y="147843"/>
                </a:lnTo>
                <a:lnTo>
                  <a:pt x="125745" y="146867"/>
                </a:lnTo>
                <a:lnTo>
                  <a:pt x="126705" y="145907"/>
                </a:lnTo>
                <a:lnTo>
                  <a:pt x="127665" y="144962"/>
                </a:lnTo>
                <a:lnTo>
                  <a:pt x="127665" y="13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/>
          <p:nvPr/>
        </p:nvSpPr>
        <p:spPr>
          <a:xfrm>
            <a:off x="6240048" y="788868"/>
            <a:ext cx="102717" cy="160309"/>
          </a:xfrm>
          <a:custGeom>
            <a:avLst/>
            <a:gdLst/>
            <a:ahLst/>
            <a:cxnLst/>
            <a:rect l="l" t="t" r="r" b="b"/>
            <a:pathLst>
              <a:path w="102717" h="160309">
                <a:moveTo>
                  <a:pt x="95036" y="14401"/>
                </a:moveTo>
                <a:lnTo>
                  <a:pt x="94076" y="13441"/>
                </a:lnTo>
                <a:lnTo>
                  <a:pt x="94076" y="12481"/>
                </a:lnTo>
                <a:lnTo>
                  <a:pt x="93116" y="11521"/>
                </a:lnTo>
                <a:lnTo>
                  <a:pt x="93116" y="10561"/>
                </a:lnTo>
                <a:lnTo>
                  <a:pt x="91196" y="9601"/>
                </a:lnTo>
                <a:lnTo>
                  <a:pt x="90236" y="8641"/>
                </a:lnTo>
                <a:lnTo>
                  <a:pt x="89275" y="7680"/>
                </a:lnTo>
                <a:lnTo>
                  <a:pt x="86395" y="6720"/>
                </a:lnTo>
                <a:lnTo>
                  <a:pt x="84475" y="5760"/>
                </a:lnTo>
                <a:lnTo>
                  <a:pt x="81594" y="4800"/>
                </a:lnTo>
                <a:lnTo>
                  <a:pt x="78714" y="3840"/>
                </a:lnTo>
                <a:lnTo>
                  <a:pt x="75834" y="2880"/>
                </a:lnTo>
                <a:lnTo>
                  <a:pt x="71993" y="1920"/>
                </a:lnTo>
                <a:lnTo>
                  <a:pt x="68153" y="960"/>
                </a:lnTo>
                <a:lnTo>
                  <a:pt x="64312" y="960"/>
                </a:lnTo>
                <a:lnTo>
                  <a:pt x="60472" y="0"/>
                </a:lnTo>
                <a:lnTo>
                  <a:pt x="48006" y="0"/>
                </a:lnTo>
                <a:lnTo>
                  <a:pt x="40325" y="1920"/>
                </a:lnTo>
                <a:lnTo>
                  <a:pt x="33604" y="3840"/>
                </a:lnTo>
                <a:lnTo>
                  <a:pt x="26883" y="6720"/>
                </a:lnTo>
                <a:lnTo>
                  <a:pt x="21122" y="9601"/>
                </a:lnTo>
                <a:lnTo>
                  <a:pt x="16322" y="13441"/>
                </a:lnTo>
                <a:lnTo>
                  <a:pt x="12481" y="17282"/>
                </a:lnTo>
                <a:lnTo>
                  <a:pt x="8641" y="22082"/>
                </a:lnTo>
                <a:lnTo>
                  <a:pt x="6720" y="26883"/>
                </a:lnTo>
                <a:lnTo>
                  <a:pt x="4800" y="32644"/>
                </a:lnTo>
                <a:lnTo>
                  <a:pt x="3840" y="37444"/>
                </a:lnTo>
                <a:lnTo>
                  <a:pt x="3840" y="49926"/>
                </a:lnTo>
                <a:lnTo>
                  <a:pt x="4800" y="55671"/>
                </a:lnTo>
                <a:lnTo>
                  <a:pt x="6720" y="60472"/>
                </a:lnTo>
                <a:lnTo>
                  <a:pt x="8641" y="64312"/>
                </a:lnTo>
                <a:lnTo>
                  <a:pt x="11521" y="69113"/>
                </a:lnTo>
                <a:lnTo>
                  <a:pt x="15361" y="71993"/>
                </a:lnTo>
                <a:lnTo>
                  <a:pt x="18242" y="75834"/>
                </a:lnTo>
                <a:lnTo>
                  <a:pt x="22082" y="78714"/>
                </a:lnTo>
                <a:lnTo>
                  <a:pt x="26883" y="80634"/>
                </a:lnTo>
                <a:lnTo>
                  <a:pt x="30723" y="82555"/>
                </a:lnTo>
                <a:lnTo>
                  <a:pt x="35509" y="84475"/>
                </a:lnTo>
                <a:lnTo>
                  <a:pt x="40325" y="86395"/>
                </a:lnTo>
                <a:lnTo>
                  <a:pt x="45125" y="88315"/>
                </a:lnTo>
                <a:lnTo>
                  <a:pt x="48950" y="90236"/>
                </a:lnTo>
                <a:lnTo>
                  <a:pt x="53751" y="92156"/>
                </a:lnTo>
                <a:lnTo>
                  <a:pt x="57591" y="94076"/>
                </a:lnTo>
                <a:lnTo>
                  <a:pt x="61432" y="95996"/>
                </a:lnTo>
                <a:lnTo>
                  <a:pt x="65272" y="97916"/>
                </a:lnTo>
                <a:lnTo>
                  <a:pt x="68153" y="99837"/>
                </a:lnTo>
                <a:lnTo>
                  <a:pt x="71033" y="102717"/>
                </a:lnTo>
                <a:lnTo>
                  <a:pt x="72953" y="104637"/>
                </a:lnTo>
                <a:lnTo>
                  <a:pt x="75834" y="107518"/>
                </a:lnTo>
                <a:lnTo>
                  <a:pt x="76794" y="111358"/>
                </a:lnTo>
                <a:lnTo>
                  <a:pt x="76794" y="119039"/>
                </a:lnTo>
                <a:lnTo>
                  <a:pt x="75834" y="122880"/>
                </a:lnTo>
                <a:lnTo>
                  <a:pt x="73914" y="125760"/>
                </a:lnTo>
                <a:lnTo>
                  <a:pt x="72953" y="128640"/>
                </a:lnTo>
                <a:lnTo>
                  <a:pt x="71033" y="131521"/>
                </a:lnTo>
                <a:lnTo>
                  <a:pt x="68153" y="133441"/>
                </a:lnTo>
                <a:lnTo>
                  <a:pt x="65272" y="135361"/>
                </a:lnTo>
                <a:lnTo>
                  <a:pt x="62392" y="136306"/>
                </a:lnTo>
                <a:lnTo>
                  <a:pt x="58552" y="137281"/>
                </a:lnTo>
                <a:lnTo>
                  <a:pt x="54711" y="138242"/>
                </a:lnTo>
                <a:lnTo>
                  <a:pt x="34564" y="138242"/>
                </a:lnTo>
                <a:lnTo>
                  <a:pt x="30723" y="136306"/>
                </a:lnTo>
                <a:lnTo>
                  <a:pt x="25923" y="135361"/>
                </a:lnTo>
                <a:lnTo>
                  <a:pt x="21122" y="133441"/>
                </a:lnTo>
                <a:lnTo>
                  <a:pt x="18242" y="131521"/>
                </a:lnTo>
                <a:lnTo>
                  <a:pt x="14401" y="129600"/>
                </a:lnTo>
                <a:lnTo>
                  <a:pt x="11521" y="128640"/>
                </a:lnTo>
                <a:lnTo>
                  <a:pt x="9601" y="126720"/>
                </a:lnTo>
                <a:lnTo>
                  <a:pt x="7680" y="125760"/>
                </a:lnTo>
                <a:lnTo>
                  <a:pt x="5760" y="124800"/>
                </a:lnTo>
                <a:lnTo>
                  <a:pt x="2880" y="124800"/>
                </a:lnTo>
                <a:lnTo>
                  <a:pt x="1920" y="125760"/>
                </a:lnTo>
                <a:lnTo>
                  <a:pt x="960" y="126720"/>
                </a:lnTo>
                <a:lnTo>
                  <a:pt x="960" y="127680"/>
                </a:lnTo>
                <a:lnTo>
                  <a:pt x="0" y="129600"/>
                </a:lnTo>
                <a:lnTo>
                  <a:pt x="0" y="142082"/>
                </a:lnTo>
                <a:lnTo>
                  <a:pt x="960" y="143987"/>
                </a:lnTo>
                <a:lnTo>
                  <a:pt x="960" y="145907"/>
                </a:lnTo>
                <a:lnTo>
                  <a:pt x="1920" y="146867"/>
                </a:lnTo>
                <a:lnTo>
                  <a:pt x="2880" y="147843"/>
                </a:lnTo>
                <a:lnTo>
                  <a:pt x="4800" y="149748"/>
                </a:lnTo>
                <a:lnTo>
                  <a:pt x="6720" y="150708"/>
                </a:lnTo>
                <a:lnTo>
                  <a:pt x="8641" y="151683"/>
                </a:lnTo>
                <a:lnTo>
                  <a:pt x="11521" y="153588"/>
                </a:lnTo>
                <a:lnTo>
                  <a:pt x="14401" y="154548"/>
                </a:lnTo>
                <a:lnTo>
                  <a:pt x="18242" y="155524"/>
                </a:lnTo>
                <a:lnTo>
                  <a:pt x="22082" y="157429"/>
                </a:lnTo>
                <a:lnTo>
                  <a:pt x="26883" y="158389"/>
                </a:lnTo>
                <a:lnTo>
                  <a:pt x="30723" y="158389"/>
                </a:lnTo>
                <a:lnTo>
                  <a:pt x="35509" y="159364"/>
                </a:lnTo>
                <a:lnTo>
                  <a:pt x="40325" y="160309"/>
                </a:lnTo>
                <a:lnTo>
                  <a:pt x="53751" y="160309"/>
                </a:lnTo>
                <a:lnTo>
                  <a:pt x="62392" y="158389"/>
                </a:lnTo>
                <a:lnTo>
                  <a:pt x="69113" y="156469"/>
                </a:lnTo>
                <a:lnTo>
                  <a:pt x="75834" y="154548"/>
                </a:lnTo>
                <a:lnTo>
                  <a:pt x="81594" y="151683"/>
                </a:lnTo>
                <a:lnTo>
                  <a:pt x="87355" y="147843"/>
                </a:lnTo>
                <a:lnTo>
                  <a:pt x="92156" y="143987"/>
                </a:lnTo>
                <a:lnTo>
                  <a:pt x="95996" y="139186"/>
                </a:lnTo>
                <a:lnTo>
                  <a:pt x="98877" y="133441"/>
                </a:lnTo>
                <a:lnTo>
                  <a:pt x="101757" y="12768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57"/>
                </a:lnTo>
                <a:lnTo>
                  <a:pt x="99837" y="96956"/>
                </a:lnTo>
                <a:lnTo>
                  <a:pt x="97917" y="93116"/>
                </a:lnTo>
                <a:lnTo>
                  <a:pt x="95036" y="89275"/>
                </a:lnTo>
                <a:lnTo>
                  <a:pt x="91196" y="85435"/>
                </a:lnTo>
                <a:lnTo>
                  <a:pt x="88315" y="82555"/>
                </a:lnTo>
                <a:lnTo>
                  <a:pt x="83515" y="79674"/>
                </a:lnTo>
                <a:lnTo>
                  <a:pt x="79674" y="77754"/>
                </a:lnTo>
                <a:lnTo>
                  <a:pt x="74874" y="74874"/>
                </a:lnTo>
                <a:lnTo>
                  <a:pt x="70073" y="72953"/>
                </a:lnTo>
                <a:lnTo>
                  <a:pt x="66233" y="71033"/>
                </a:lnTo>
                <a:lnTo>
                  <a:pt x="61432" y="69113"/>
                </a:lnTo>
                <a:lnTo>
                  <a:pt x="56631" y="67193"/>
                </a:lnTo>
                <a:lnTo>
                  <a:pt x="52791" y="66233"/>
                </a:lnTo>
                <a:lnTo>
                  <a:pt x="48006" y="64312"/>
                </a:lnTo>
                <a:lnTo>
                  <a:pt x="44165" y="62392"/>
                </a:lnTo>
                <a:lnTo>
                  <a:pt x="40325" y="60472"/>
                </a:lnTo>
                <a:lnTo>
                  <a:pt x="37444" y="57607"/>
                </a:lnTo>
                <a:lnTo>
                  <a:pt x="34564" y="55671"/>
                </a:lnTo>
                <a:lnTo>
                  <a:pt x="32644" y="52791"/>
                </a:lnTo>
                <a:lnTo>
                  <a:pt x="29763" y="49926"/>
                </a:lnTo>
                <a:lnTo>
                  <a:pt x="28788" y="46085"/>
                </a:lnTo>
                <a:lnTo>
                  <a:pt x="28788" y="39364"/>
                </a:lnTo>
                <a:lnTo>
                  <a:pt x="29763" y="36484"/>
                </a:lnTo>
                <a:lnTo>
                  <a:pt x="30723" y="33604"/>
                </a:lnTo>
                <a:lnTo>
                  <a:pt x="31668" y="30723"/>
                </a:lnTo>
                <a:lnTo>
                  <a:pt x="33604" y="28803"/>
                </a:lnTo>
                <a:lnTo>
                  <a:pt x="35509" y="26883"/>
                </a:lnTo>
                <a:lnTo>
                  <a:pt x="37444" y="24963"/>
                </a:lnTo>
                <a:lnTo>
                  <a:pt x="41285" y="24002"/>
                </a:lnTo>
                <a:lnTo>
                  <a:pt x="44165" y="23042"/>
                </a:lnTo>
                <a:lnTo>
                  <a:pt x="48006" y="21122"/>
                </a:lnTo>
                <a:lnTo>
                  <a:pt x="61432" y="21122"/>
                </a:lnTo>
                <a:lnTo>
                  <a:pt x="65272" y="22082"/>
                </a:lnTo>
                <a:lnTo>
                  <a:pt x="69113" y="23042"/>
                </a:lnTo>
                <a:lnTo>
                  <a:pt x="73914" y="24002"/>
                </a:lnTo>
                <a:lnTo>
                  <a:pt x="76794" y="24963"/>
                </a:lnTo>
                <a:lnTo>
                  <a:pt x="79674" y="26883"/>
                </a:lnTo>
                <a:lnTo>
                  <a:pt x="82555" y="27843"/>
                </a:lnTo>
                <a:lnTo>
                  <a:pt x="85435" y="29763"/>
                </a:lnTo>
                <a:lnTo>
                  <a:pt x="87355" y="30723"/>
                </a:lnTo>
                <a:lnTo>
                  <a:pt x="89275" y="31683"/>
                </a:lnTo>
                <a:lnTo>
                  <a:pt x="90236" y="32644"/>
                </a:lnTo>
                <a:lnTo>
                  <a:pt x="92156" y="32644"/>
                </a:lnTo>
                <a:lnTo>
                  <a:pt x="92156" y="31683"/>
                </a:lnTo>
                <a:lnTo>
                  <a:pt x="94076" y="31683"/>
                </a:lnTo>
                <a:lnTo>
                  <a:pt x="94076" y="29763"/>
                </a:lnTo>
                <a:lnTo>
                  <a:pt x="95036" y="28803"/>
                </a:lnTo>
                <a:lnTo>
                  <a:pt x="95036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" name="object 49"/>
          <p:cNvSpPr/>
          <p:nvPr/>
        </p:nvSpPr>
        <p:spPr>
          <a:xfrm>
            <a:off x="654795" y="6355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" name="object 50"/>
          <p:cNvSpPr/>
          <p:nvPr/>
        </p:nvSpPr>
        <p:spPr>
          <a:xfrm>
            <a:off x="1737786" y="5588050"/>
            <a:ext cx="86395" cy="191993"/>
          </a:xfrm>
          <a:custGeom>
            <a:avLst/>
            <a:gdLst/>
            <a:ahLst/>
            <a:cxnLst/>
            <a:rect l="l" t="t" r="r" b="b"/>
            <a:pathLst>
              <a:path w="86395" h="191993">
                <a:moveTo>
                  <a:pt x="69113" y="944"/>
                </a:moveTo>
                <a:lnTo>
                  <a:pt x="67193" y="944"/>
                </a:lnTo>
                <a:lnTo>
                  <a:pt x="66233" y="0"/>
                </a:lnTo>
                <a:lnTo>
                  <a:pt x="54711" y="0"/>
                </a:lnTo>
                <a:lnTo>
                  <a:pt x="52806" y="944"/>
                </a:lnTo>
                <a:lnTo>
                  <a:pt x="50871" y="944"/>
                </a:lnTo>
                <a:lnTo>
                  <a:pt x="49926" y="1920"/>
                </a:lnTo>
                <a:lnTo>
                  <a:pt x="48966" y="2880"/>
                </a:lnTo>
                <a:lnTo>
                  <a:pt x="48966" y="4785"/>
                </a:lnTo>
                <a:lnTo>
                  <a:pt x="43205" y="51831"/>
                </a:lnTo>
                <a:lnTo>
                  <a:pt x="1920" y="51831"/>
                </a:lnTo>
                <a:lnTo>
                  <a:pt x="0" y="70073"/>
                </a:lnTo>
                <a:lnTo>
                  <a:pt x="40309" y="70073"/>
                </a:lnTo>
                <a:lnTo>
                  <a:pt x="34564" y="119024"/>
                </a:lnTo>
                <a:lnTo>
                  <a:pt x="32644" y="137266"/>
                </a:lnTo>
                <a:lnTo>
                  <a:pt x="25923" y="187192"/>
                </a:lnTo>
                <a:lnTo>
                  <a:pt x="25923" y="189113"/>
                </a:lnTo>
                <a:lnTo>
                  <a:pt x="26883" y="190073"/>
                </a:lnTo>
                <a:lnTo>
                  <a:pt x="26883" y="191033"/>
                </a:lnTo>
                <a:lnTo>
                  <a:pt x="31683" y="191033"/>
                </a:lnTo>
                <a:lnTo>
                  <a:pt x="32644" y="191993"/>
                </a:lnTo>
                <a:lnTo>
                  <a:pt x="41269" y="191993"/>
                </a:lnTo>
                <a:lnTo>
                  <a:pt x="42245" y="191033"/>
                </a:lnTo>
                <a:lnTo>
                  <a:pt x="46085" y="191033"/>
                </a:lnTo>
                <a:lnTo>
                  <a:pt x="46085" y="190073"/>
                </a:lnTo>
                <a:lnTo>
                  <a:pt x="47030" y="190073"/>
                </a:lnTo>
                <a:lnTo>
                  <a:pt x="47030" y="189113"/>
                </a:lnTo>
                <a:lnTo>
                  <a:pt x="47990" y="189113"/>
                </a:lnTo>
                <a:lnTo>
                  <a:pt x="47990" y="187192"/>
                </a:lnTo>
                <a:lnTo>
                  <a:pt x="53751" y="137266"/>
                </a:lnTo>
                <a:lnTo>
                  <a:pt x="75834" y="137266"/>
                </a:lnTo>
                <a:lnTo>
                  <a:pt x="75834" y="136306"/>
                </a:lnTo>
                <a:lnTo>
                  <a:pt x="76794" y="136306"/>
                </a:lnTo>
                <a:lnTo>
                  <a:pt x="76794" y="135346"/>
                </a:lnTo>
                <a:lnTo>
                  <a:pt x="77754" y="134386"/>
                </a:lnTo>
                <a:lnTo>
                  <a:pt x="77754" y="132466"/>
                </a:lnTo>
                <a:lnTo>
                  <a:pt x="78714" y="131505"/>
                </a:lnTo>
                <a:lnTo>
                  <a:pt x="78714" y="124785"/>
                </a:lnTo>
                <a:lnTo>
                  <a:pt x="77754" y="122864"/>
                </a:lnTo>
                <a:lnTo>
                  <a:pt x="76794" y="120944"/>
                </a:lnTo>
                <a:lnTo>
                  <a:pt x="75834" y="119984"/>
                </a:lnTo>
                <a:lnTo>
                  <a:pt x="74874" y="119024"/>
                </a:lnTo>
                <a:lnTo>
                  <a:pt x="56647" y="119024"/>
                </a:lnTo>
                <a:lnTo>
                  <a:pt x="62392" y="70073"/>
                </a:lnTo>
                <a:lnTo>
                  <a:pt x="83515" y="70073"/>
                </a:lnTo>
                <a:lnTo>
                  <a:pt x="84475" y="69113"/>
                </a:lnTo>
                <a:lnTo>
                  <a:pt x="84475" y="68153"/>
                </a:lnTo>
                <a:lnTo>
                  <a:pt x="85435" y="68153"/>
                </a:lnTo>
                <a:lnTo>
                  <a:pt x="85435" y="67193"/>
                </a:lnTo>
                <a:lnTo>
                  <a:pt x="86395" y="66233"/>
                </a:lnTo>
                <a:lnTo>
                  <a:pt x="86395" y="55671"/>
                </a:lnTo>
                <a:lnTo>
                  <a:pt x="85435" y="53751"/>
                </a:lnTo>
                <a:lnTo>
                  <a:pt x="84475" y="51831"/>
                </a:lnTo>
                <a:lnTo>
                  <a:pt x="64312" y="51831"/>
                </a:lnTo>
                <a:lnTo>
                  <a:pt x="71033" y="3825"/>
                </a:lnTo>
                <a:lnTo>
                  <a:pt x="71033" y="2880"/>
                </a:lnTo>
                <a:lnTo>
                  <a:pt x="70073" y="2880"/>
                </a:lnTo>
                <a:lnTo>
                  <a:pt x="70073" y="1920"/>
                </a:lnTo>
                <a:lnTo>
                  <a:pt x="69113" y="1920"/>
                </a:lnTo>
                <a:lnTo>
                  <a:pt x="69113" y="9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" name="object 51"/>
          <p:cNvSpPr/>
          <p:nvPr/>
        </p:nvSpPr>
        <p:spPr>
          <a:xfrm>
            <a:off x="1684995" y="5588050"/>
            <a:ext cx="87355" cy="191993"/>
          </a:xfrm>
          <a:custGeom>
            <a:avLst/>
            <a:gdLst/>
            <a:ahLst/>
            <a:cxnLst/>
            <a:rect l="l" t="t" r="r" b="b"/>
            <a:pathLst>
              <a:path w="87355" h="191993">
                <a:moveTo>
                  <a:pt x="37429" y="188153"/>
                </a:moveTo>
                <a:lnTo>
                  <a:pt x="38389" y="187192"/>
                </a:lnTo>
                <a:lnTo>
                  <a:pt x="44150" y="137266"/>
                </a:lnTo>
                <a:lnTo>
                  <a:pt x="85435" y="137266"/>
                </a:lnTo>
                <a:lnTo>
                  <a:pt x="87355" y="119024"/>
                </a:lnTo>
                <a:lnTo>
                  <a:pt x="47030" y="119024"/>
                </a:lnTo>
                <a:lnTo>
                  <a:pt x="52791" y="70073"/>
                </a:lnTo>
                <a:lnTo>
                  <a:pt x="54711" y="51831"/>
                </a:lnTo>
                <a:lnTo>
                  <a:pt x="61432" y="3825"/>
                </a:lnTo>
                <a:lnTo>
                  <a:pt x="60472" y="2880"/>
                </a:lnTo>
                <a:lnTo>
                  <a:pt x="60472" y="1920"/>
                </a:lnTo>
                <a:lnTo>
                  <a:pt x="59512" y="944"/>
                </a:lnTo>
                <a:lnTo>
                  <a:pt x="57591" y="944"/>
                </a:lnTo>
                <a:lnTo>
                  <a:pt x="56631" y="0"/>
                </a:lnTo>
                <a:lnTo>
                  <a:pt x="45110" y="0"/>
                </a:lnTo>
                <a:lnTo>
                  <a:pt x="43190" y="944"/>
                </a:lnTo>
                <a:lnTo>
                  <a:pt x="41269" y="944"/>
                </a:lnTo>
                <a:lnTo>
                  <a:pt x="40309" y="1920"/>
                </a:lnTo>
                <a:lnTo>
                  <a:pt x="39349" y="2880"/>
                </a:lnTo>
                <a:lnTo>
                  <a:pt x="39349" y="4785"/>
                </a:lnTo>
                <a:lnTo>
                  <a:pt x="33588" y="51831"/>
                </a:lnTo>
                <a:lnTo>
                  <a:pt x="10546" y="51831"/>
                </a:lnTo>
                <a:lnTo>
                  <a:pt x="9585" y="53751"/>
                </a:lnTo>
                <a:lnTo>
                  <a:pt x="8625" y="54711"/>
                </a:lnTo>
                <a:lnTo>
                  <a:pt x="7680" y="57591"/>
                </a:lnTo>
                <a:lnTo>
                  <a:pt x="7680" y="64312"/>
                </a:lnTo>
                <a:lnTo>
                  <a:pt x="8625" y="66233"/>
                </a:lnTo>
                <a:lnTo>
                  <a:pt x="9585" y="68153"/>
                </a:lnTo>
                <a:lnTo>
                  <a:pt x="10546" y="69113"/>
                </a:lnTo>
                <a:lnTo>
                  <a:pt x="11521" y="70073"/>
                </a:lnTo>
                <a:lnTo>
                  <a:pt x="30708" y="70073"/>
                </a:lnTo>
                <a:lnTo>
                  <a:pt x="24947" y="119024"/>
                </a:lnTo>
                <a:lnTo>
                  <a:pt x="2865" y="119024"/>
                </a:lnTo>
                <a:lnTo>
                  <a:pt x="2865" y="119984"/>
                </a:lnTo>
                <a:lnTo>
                  <a:pt x="1905" y="119984"/>
                </a:lnTo>
                <a:lnTo>
                  <a:pt x="1905" y="120944"/>
                </a:lnTo>
                <a:lnTo>
                  <a:pt x="960" y="121904"/>
                </a:lnTo>
                <a:lnTo>
                  <a:pt x="960" y="123825"/>
                </a:lnTo>
                <a:lnTo>
                  <a:pt x="0" y="124785"/>
                </a:lnTo>
                <a:lnTo>
                  <a:pt x="0" y="131505"/>
                </a:lnTo>
                <a:lnTo>
                  <a:pt x="960" y="133426"/>
                </a:lnTo>
                <a:lnTo>
                  <a:pt x="1905" y="135346"/>
                </a:lnTo>
                <a:lnTo>
                  <a:pt x="2865" y="137266"/>
                </a:lnTo>
                <a:lnTo>
                  <a:pt x="22067" y="137266"/>
                </a:lnTo>
                <a:lnTo>
                  <a:pt x="16306" y="187192"/>
                </a:lnTo>
                <a:lnTo>
                  <a:pt x="16306" y="189113"/>
                </a:lnTo>
                <a:lnTo>
                  <a:pt x="17266" y="190073"/>
                </a:lnTo>
                <a:lnTo>
                  <a:pt x="17266" y="191033"/>
                </a:lnTo>
                <a:lnTo>
                  <a:pt x="21107" y="191033"/>
                </a:lnTo>
                <a:lnTo>
                  <a:pt x="23027" y="191993"/>
                </a:lnTo>
                <a:lnTo>
                  <a:pt x="31668" y="191993"/>
                </a:lnTo>
                <a:lnTo>
                  <a:pt x="32628" y="191033"/>
                </a:lnTo>
                <a:lnTo>
                  <a:pt x="35509" y="191033"/>
                </a:lnTo>
                <a:lnTo>
                  <a:pt x="36469" y="190073"/>
                </a:lnTo>
                <a:lnTo>
                  <a:pt x="37429" y="190073"/>
                </a:lnTo>
                <a:lnTo>
                  <a:pt x="37429" y="1881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/>
          <p:nvPr/>
        </p:nvSpPr>
        <p:spPr>
          <a:xfrm>
            <a:off x="1854906" y="5588050"/>
            <a:ext cx="111358" cy="191033"/>
          </a:xfrm>
          <a:custGeom>
            <a:avLst/>
            <a:gdLst/>
            <a:ahLst/>
            <a:cxnLst/>
            <a:rect l="l" t="t" r="r" b="b"/>
            <a:pathLst>
              <a:path w="111358" h="191033">
                <a:moveTo>
                  <a:pt x="5760" y="191033"/>
                </a:moveTo>
                <a:lnTo>
                  <a:pt x="107518" y="191033"/>
                </a:lnTo>
                <a:lnTo>
                  <a:pt x="107518" y="190073"/>
                </a:lnTo>
                <a:lnTo>
                  <a:pt x="108463" y="190073"/>
                </a:lnTo>
                <a:lnTo>
                  <a:pt x="109438" y="189113"/>
                </a:lnTo>
                <a:lnTo>
                  <a:pt x="110398" y="188153"/>
                </a:lnTo>
                <a:lnTo>
                  <a:pt x="110398" y="185272"/>
                </a:lnTo>
                <a:lnTo>
                  <a:pt x="111358" y="184312"/>
                </a:lnTo>
                <a:lnTo>
                  <a:pt x="111358" y="177591"/>
                </a:lnTo>
                <a:lnTo>
                  <a:pt x="110398" y="176631"/>
                </a:lnTo>
                <a:lnTo>
                  <a:pt x="110398" y="173751"/>
                </a:lnTo>
                <a:lnTo>
                  <a:pt x="109438" y="172791"/>
                </a:lnTo>
                <a:lnTo>
                  <a:pt x="108463" y="171830"/>
                </a:lnTo>
                <a:lnTo>
                  <a:pt x="108463" y="170870"/>
                </a:lnTo>
                <a:lnTo>
                  <a:pt x="71033" y="170870"/>
                </a:lnTo>
                <a:lnTo>
                  <a:pt x="71033" y="1920"/>
                </a:lnTo>
                <a:lnTo>
                  <a:pt x="70073" y="944"/>
                </a:lnTo>
                <a:lnTo>
                  <a:pt x="69113" y="944"/>
                </a:lnTo>
                <a:lnTo>
                  <a:pt x="68153" y="0"/>
                </a:lnTo>
                <a:lnTo>
                  <a:pt x="50871" y="0"/>
                </a:lnTo>
                <a:lnTo>
                  <a:pt x="50871" y="944"/>
                </a:lnTo>
                <a:lnTo>
                  <a:pt x="48950" y="944"/>
                </a:lnTo>
                <a:lnTo>
                  <a:pt x="4800" y="29748"/>
                </a:lnTo>
                <a:lnTo>
                  <a:pt x="3840" y="29748"/>
                </a:lnTo>
                <a:lnTo>
                  <a:pt x="2880" y="30708"/>
                </a:lnTo>
                <a:lnTo>
                  <a:pt x="1920" y="31668"/>
                </a:lnTo>
                <a:lnTo>
                  <a:pt x="1920" y="32628"/>
                </a:lnTo>
                <a:lnTo>
                  <a:pt x="960" y="33588"/>
                </a:lnTo>
                <a:lnTo>
                  <a:pt x="960" y="36469"/>
                </a:lnTo>
                <a:lnTo>
                  <a:pt x="0" y="37429"/>
                </a:lnTo>
                <a:lnTo>
                  <a:pt x="0" y="43190"/>
                </a:lnTo>
                <a:lnTo>
                  <a:pt x="960" y="44150"/>
                </a:lnTo>
                <a:lnTo>
                  <a:pt x="960" y="47030"/>
                </a:lnTo>
                <a:lnTo>
                  <a:pt x="1920" y="48950"/>
                </a:lnTo>
                <a:lnTo>
                  <a:pt x="2880" y="49910"/>
                </a:lnTo>
                <a:lnTo>
                  <a:pt x="5760" y="49910"/>
                </a:lnTo>
                <a:lnTo>
                  <a:pt x="7680" y="48950"/>
                </a:lnTo>
                <a:lnTo>
                  <a:pt x="9601" y="47990"/>
                </a:lnTo>
                <a:lnTo>
                  <a:pt x="46070" y="25907"/>
                </a:lnTo>
                <a:lnTo>
                  <a:pt x="46070" y="170870"/>
                </a:lnTo>
                <a:lnTo>
                  <a:pt x="3840" y="170870"/>
                </a:lnTo>
                <a:lnTo>
                  <a:pt x="3840" y="171830"/>
                </a:lnTo>
                <a:lnTo>
                  <a:pt x="2880" y="172791"/>
                </a:lnTo>
                <a:lnTo>
                  <a:pt x="1920" y="173751"/>
                </a:lnTo>
                <a:lnTo>
                  <a:pt x="1920" y="176631"/>
                </a:lnTo>
                <a:lnTo>
                  <a:pt x="960" y="177591"/>
                </a:lnTo>
                <a:lnTo>
                  <a:pt x="960" y="184312"/>
                </a:lnTo>
                <a:lnTo>
                  <a:pt x="1920" y="185272"/>
                </a:lnTo>
                <a:lnTo>
                  <a:pt x="1920" y="188153"/>
                </a:lnTo>
                <a:lnTo>
                  <a:pt x="2880" y="189113"/>
                </a:lnTo>
                <a:lnTo>
                  <a:pt x="3840" y="189113"/>
                </a:lnTo>
                <a:lnTo>
                  <a:pt x="3840" y="190073"/>
                </a:lnTo>
                <a:lnTo>
                  <a:pt x="4800" y="190073"/>
                </a:lnTo>
                <a:lnTo>
                  <a:pt x="4800" y="191033"/>
                </a:lnTo>
                <a:lnTo>
                  <a:pt x="5760" y="1910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" name="object 53"/>
          <p:cNvSpPr/>
          <p:nvPr/>
        </p:nvSpPr>
        <p:spPr>
          <a:xfrm>
            <a:off x="2009454" y="5746440"/>
            <a:ext cx="31683" cy="33604"/>
          </a:xfrm>
          <a:custGeom>
            <a:avLst/>
            <a:gdLst/>
            <a:ahLst/>
            <a:cxnLst/>
            <a:rect l="l" t="t" r="r" b="b"/>
            <a:pathLst>
              <a:path w="31683" h="33604">
                <a:moveTo>
                  <a:pt x="3840" y="30723"/>
                </a:moveTo>
                <a:lnTo>
                  <a:pt x="4800" y="31683"/>
                </a:lnTo>
                <a:lnTo>
                  <a:pt x="6720" y="32644"/>
                </a:lnTo>
                <a:lnTo>
                  <a:pt x="8641" y="32644"/>
                </a:lnTo>
                <a:lnTo>
                  <a:pt x="10561" y="33604"/>
                </a:lnTo>
                <a:lnTo>
                  <a:pt x="21122" y="33604"/>
                </a:lnTo>
                <a:lnTo>
                  <a:pt x="23042" y="32644"/>
                </a:lnTo>
                <a:lnTo>
                  <a:pt x="25923" y="32644"/>
                </a:lnTo>
                <a:lnTo>
                  <a:pt x="26883" y="31683"/>
                </a:lnTo>
                <a:lnTo>
                  <a:pt x="27843" y="30723"/>
                </a:lnTo>
                <a:lnTo>
                  <a:pt x="29763" y="28803"/>
                </a:lnTo>
                <a:lnTo>
                  <a:pt x="30723" y="26883"/>
                </a:lnTo>
                <a:lnTo>
                  <a:pt x="30723" y="23042"/>
                </a:lnTo>
                <a:lnTo>
                  <a:pt x="31683" y="20162"/>
                </a:lnTo>
                <a:lnTo>
                  <a:pt x="31683" y="13441"/>
                </a:lnTo>
                <a:lnTo>
                  <a:pt x="30723" y="10561"/>
                </a:lnTo>
                <a:lnTo>
                  <a:pt x="30723" y="8641"/>
                </a:lnTo>
                <a:lnTo>
                  <a:pt x="29763" y="6720"/>
                </a:lnTo>
                <a:lnTo>
                  <a:pt x="28803" y="4800"/>
                </a:lnTo>
                <a:lnTo>
                  <a:pt x="27843" y="3840"/>
                </a:lnTo>
                <a:lnTo>
                  <a:pt x="2688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1122" y="0"/>
                </a:lnTo>
                <a:lnTo>
                  <a:pt x="10561" y="0"/>
                </a:lnTo>
                <a:lnTo>
                  <a:pt x="8641" y="960"/>
                </a:lnTo>
                <a:lnTo>
                  <a:pt x="5760" y="960"/>
                </a:lnTo>
                <a:lnTo>
                  <a:pt x="4800" y="1920"/>
                </a:lnTo>
                <a:lnTo>
                  <a:pt x="3840" y="3840"/>
                </a:lnTo>
                <a:lnTo>
                  <a:pt x="1920" y="4800"/>
                </a:lnTo>
                <a:lnTo>
                  <a:pt x="1920" y="6720"/>
                </a:lnTo>
                <a:lnTo>
                  <a:pt x="960" y="8641"/>
                </a:lnTo>
                <a:lnTo>
                  <a:pt x="960" y="10561"/>
                </a:lnTo>
                <a:lnTo>
                  <a:pt x="0" y="13441"/>
                </a:lnTo>
                <a:lnTo>
                  <a:pt x="0" y="20162"/>
                </a:lnTo>
                <a:lnTo>
                  <a:pt x="960" y="23042"/>
                </a:lnTo>
                <a:lnTo>
                  <a:pt x="960" y="24963"/>
                </a:lnTo>
                <a:lnTo>
                  <a:pt x="1920" y="26883"/>
                </a:lnTo>
                <a:lnTo>
                  <a:pt x="1920" y="28803"/>
                </a:lnTo>
                <a:lnTo>
                  <a:pt x="3840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" name="object 54"/>
          <p:cNvSpPr/>
          <p:nvPr/>
        </p:nvSpPr>
        <p:spPr>
          <a:xfrm>
            <a:off x="2009454" y="5644682"/>
            <a:ext cx="31683" cy="33604"/>
          </a:xfrm>
          <a:custGeom>
            <a:avLst/>
            <a:gdLst/>
            <a:ahLst/>
            <a:cxnLst/>
            <a:rect l="l" t="t" r="r" b="b"/>
            <a:pathLst>
              <a:path w="31683" h="33604">
                <a:moveTo>
                  <a:pt x="3840" y="29763"/>
                </a:moveTo>
                <a:lnTo>
                  <a:pt x="4800" y="31683"/>
                </a:lnTo>
                <a:lnTo>
                  <a:pt x="6720" y="32644"/>
                </a:lnTo>
                <a:lnTo>
                  <a:pt x="8641" y="32644"/>
                </a:lnTo>
                <a:lnTo>
                  <a:pt x="10561" y="33604"/>
                </a:lnTo>
                <a:lnTo>
                  <a:pt x="21122" y="33604"/>
                </a:lnTo>
                <a:lnTo>
                  <a:pt x="23042" y="32644"/>
                </a:lnTo>
                <a:lnTo>
                  <a:pt x="25923" y="32644"/>
                </a:lnTo>
                <a:lnTo>
                  <a:pt x="26883" y="31683"/>
                </a:lnTo>
                <a:lnTo>
                  <a:pt x="27843" y="29763"/>
                </a:lnTo>
                <a:lnTo>
                  <a:pt x="29763" y="28803"/>
                </a:lnTo>
                <a:lnTo>
                  <a:pt x="30723" y="26883"/>
                </a:lnTo>
                <a:lnTo>
                  <a:pt x="30723" y="22082"/>
                </a:lnTo>
                <a:lnTo>
                  <a:pt x="31683" y="20162"/>
                </a:lnTo>
                <a:lnTo>
                  <a:pt x="31683" y="13441"/>
                </a:lnTo>
                <a:lnTo>
                  <a:pt x="30723" y="10561"/>
                </a:lnTo>
                <a:lnTo>
                  <a:pt x="30723" y="8641"/>
                </a:lnTo>
                <a:lnTo>
                  <a:pt x="29763" y="6720"/>
                </a:lnTo>
                <a:lnTo>
                  <a:pt x="28803" y="4800"/>
                </a:lnTo>
                <a:lnTo>
                  <a:pt x="27843" y="2880"/>
                </a:lnTo>
                <a:lnTo>
                  <a:pt x="2688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1122" y="0"/>
                </a:lnTo>
                <a:lnTo>
                  <a:pt x="10561" y="0"/>
                </a:lnTo>
                <a:lnTo>
                  <a:pt x="8641" y="960"/>
                </a:lnTo>
                <a:lnTo>
                  <a:pt x="5760" y="960"/>
                </a:lnTo>
                <a:lnTo>
                  <a:pt x="4800" y="1920"/>
                </a:lnTo>
                <a:lnTo>
                  <a:pt x="3840" y="2880"/>
                </a:lnTo>
                <a:lnTo>
                  <a:pt x="1920" y="4800"/>
                </a:lnTo>
                <a:lnTo>
                  <a:pt x="1920" y="6720"/>
                </a:lnTo>
                <a:lnTo>
                  <a:pt x="960" y="8641"/>
                </a:lnTo>
                <a:lnTo>
                  <a:pt x="960" y="10561"/>
                </a:lnTo>
                <a:lnTo>
                  <a:pt x="0" y="13441"/>
                </a:lnTo>
                <a:lnTo>
                  <a:pt x="0" y="20162"/>
                </a:lnTo>
                <a:lnTo>
                  <a:pt x="960" y="23042"/>
                </a:lnTo>
                <a:lnTo>
                  <a:pt x="960" y="24963"/>
                </a:lnTo>
                <a:lnTo>
                  <a:pt x="1920" y="26883"/>
                </a:lnTo>
                <a:lnTo>
                  <a:pt x="1920" y="28803"/>
                </a:lnTo>
                <a:lnTo>
                  <a:pt x="3840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" name="object 55"/>
          <p:cNvSpPr/>
          <p:nvPr/>
        </p:nvSpPr>
        <p:spPr>
          <a:xfrm>
            <a:off x="2132335" y="5588995"/>
            <a:ext cx="143027" cy="191048"/>
          </a:xfrm>
          <a:custGeom>
            <a:avLst/>
            <a:gdLst/>
            <a:ahLst/>
            <a:cxnLst/>
            <a:rect l="l" t="t" r="r" b="b"/>
            <a:pathLst>
              <a:path w="143027" h="191048">
                <a:moveTo>
                  <a:pt x="140147" y="21122"/>
                </a:moveTo>
                <a:lnTo>
                  <a:pt x="140147" y="20162"/>
                </a:lnTo>
                <a:lnTo>
                  <a:pt x="141122" y="20162"/>
                </a:lnTo>
                <a:lnTo>
                  <a:pt x="141122" y="19202"/>
                </a:lnTo>
                <a:lnTo>
                  <a:pt x="142067" y="18242"/>
                </a:lnTo>
                <a:lnTo>
                  <a:pt x="142067" y="15361"/>
                </a:lnTo>
                <a:lnTo>
                  <a:pt x="143027" y="14401"/>
                </a:lnTo>
                <a:lnTo>
                  <a:pt x="143027" y="8656"/>
                </a:lnTo>
                <a:lnTo>
                  <a:pt x="142067" y="7680"/>
                </a:lnTo>
                <a:lnTo>
                  <a:pt x="142067" y="3840"/>
                </a:lnTo>
                <a:lnTo>
                  <a:pt x="141122" y="2880"/>
                </a:lnTo>
                <a:lnTo>
                  <a:pt x="141122" y="1935"/>
                </a:lnTo>
                <a:lnTo>
                  <a:pt x="140147" y="975"/>
                </a:lnTo>
                <a:lnTo>
                  <a:pt x="139186" y="0"/>
                </a:lnTo>
                <a:lnTo>
                  <a:pt x="3840" y="0"/>
                </a:lnTo>
                <a:lnTo>
                  <a:pt x="2880" y="975"/>
                </a:lnTo>
                <a:lnTo>
                  <a:pt x="1920" y="1935"/>
                </a:lnTo>
                <a:lnTo>
                  <a:pt x="1920" y="2880"/>
                </a:lnTo>
                <a:lnTo>
                  <a:pt x="960" y="3840"/>
                </a:lnTo>
                <a:lnTo>
                  <a:pt x="960" y="5775"/>
                </a:lnTo>
                <a:lnTo>
                  <a:pt x="0" y="7680"/>
                </a:lnTo>
                <a:lnTo>
                  <a:pt x="0" y="12496"/>
                </a:lnTo>
                <a:lnTo>
                  <a:pt x="960" y="14401"/>
                </a:lnTo>
                <a:lnTo>
                  <a:pt x="960" y="18242"/>
                </a:lnTo>
                <a:lnTo>
                  <a:pt x="1920" y="19202"/>
                </a:lnTo>
                <a:lnTo>
                  <a:pt x="1920" y="20162"/>
                </a:lnTo>
                <a:lnTo>
                  <a:pt x="2880" y="20162"/>
                </a:lnTo>
                <a:lnTo>
                  <a:pt x="2880" y="21122"/>
                </a:lnTo>
                <a:lnTo>
                  <a:pt x="58552" y="21122"/>
                </a:lnTo>
                <a:lnTo>
                  <a:pt x="58552" y="187208"/>
                </a:lnTo>
                <a:lnTo>
                  <a:pt x="59512" y="187208"/>
                </a:lnTo>
                <a:lnTo>
                  <a:pt x="59512" y="189128"/>
                </a:lnTo>
                <a:lnTo>
                  <a:pt x="60472" y="189128"/>
                </a:lnTo>
                <a:lnTo>
                  <a:pt x="61432" y="190088"/>
                </a:lnTo>
                <a:lnTo>
                  <a:pt x="65272" y="190088"/>
                </a:lnTo>
                <a:lnTo>
                  <a:pt x="67193" y="191048"/>
                </a:lnTo>
                <a:lnTo>
                  <a:pt x="75834" y="191048"/>
                </a:lnTo>
                <a:lnTo>
                  <a:pt x="77754" y="190088"/>
                </a:lnTo>
                <a:lnTo>
                  <a:pt x="81594" y="190088"/>
                </a:lnTo>
                <a:lnTo>
                  <a:pt x="82555" y="189128"/>
                </a:lnTo>
                <a:lnTo>
                  <a:pt x="83515" y="189128"/>
                </a:lnTo>
                <a:lnTo>
                  <a:pt x="83515" y="188168"/>
                </a:lnTo>
                <a:lnTo>
                  <a:pt x="84475" y="187208"/>
                </a:lnTo>
                <a:lnTo>
                  <a:pt x="84475" y="21122"/>
                </a:lnTo>
                <a:lnTo>
                  <a:pt x="140147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" name="object 56"/>
          <p:cNvSpPr/>
          <p:nvPr/>
        </p:nvSpPr>
        <p:spPr>
          <a:xfrm>
            <a:off x="2281123" y="5637001"/>
            <a:ext cx="77754" cy="143042"/>
          </a:xfrm>
          <a:custGeom>
            <a:avLst/>
            <a:gdLst/>
            <a:ahLst/>
            <a:cxnLst/>
            <a:rect l="l" t="t" r="r" b="b"/>
            <a:pathLst>
              <a:path w="77754" h="143042">
                <a:moveTo>
                  <a:pt x="70088" y="24963"/>
                </a:moveTo>
                <a:lnTo>
                  <a:pt x="71048" y="25923"/>
                </a:lnTo>
                <a:lnTo>
                  <a:pt x="75849" y="25923"/>
                </a:lnTo>
                <a:lnTo>
                  <a:pt x="75849" y="24963"/>
                </a:lnTo>
                <a:lnTo>
                  <a:pt x="76809" y="24003"/>
                </a:lnTo>
                <a:lnTo>
                  <a:pt x="76809" y="20162"/>
                </a:lnTo>
                <a:lnTo>
                  <a:pt x="77754" y="19202"/>
                </a:lnTo>
                <a:lnTo>
                  <a:pt x="77754" y="12481"/>
                </a:lnTo>
                <a:lnTo>
                  <a:pt x="76809" y="10561"/>
                </a:lnTo>
                <a:lnTo>
                  <a:pt x="76809" y="4800"/>
                </a:lnTo>
                <a:lnTo>
                  <a:pt x="75849" y="3840"/>
                </a:lnTo>
                <a:lnTo>
                  <a:pt x="74889" y="3840"/>
                </a:lnTo>
                <a:lnTo>
                  <a:pt x="74889" y="2880"/>
                </a:lnTo>
                <a:lnTo>
                  <a:pt x="73913" y="1920"/>
                </a:lnTo>
                <a:lnTo>
                  <a:pt x="72009" y="1920"/>
                </a:lnTo>
                <a:lnTo>
                  <a:pt x="71048" y="960"/>
                </a:lnTo>
                <a:lnTo>
                  <a:pt x="67208" y="960"/>
                </a:lnTo>
                <a:lnTo>
                  <a:pt x="65288" y="0"/>
                </a:lnTo>
                <a:lnTo>
                  <a:pt x="52806" y="0"/>
                </a:lnTo>
                <a:lnTo>
                  <a:pt x="49926" y="960"/>
                </a:lnTo>
                <a:lnTo>
                  <a:pt x="47045" y="1920"/>
                </a:lnTo>
                <a:lnTo>
                  <a:pt x="44165" y="2880"/>
                </a:lnTo>
                <a:lnTo>
                  <a:pt x="41285" y="4800"/>
                </a:lnTo>
                <a:lnTo>
                  <a:pt x="38404" y="6720"/>
                </a:lnTo>
                <a:lnTo>
                  <a:pt x="35524" y="9601"/>
                </a:lnTo>
                <a:lnTo>
                  <a:pt x="31683" y="12481"/>
                </a:lnTo>
                <a:lnTo>
                  <a:pt x="28803" y="16322"/>
                </a:lnTo>
                <a:lnTo>
                  <a:pt x="24963" y="20162"/>
                </a:lnTo>
                <a:lnTo>
                  <a:pt x="22082" y="24963"/>
                </a:lnTo>
                <a:lnTo>
                  <a:pt x="22082" y="4800"/>
                </a:lnTo>
                <a:lnTo>
                  <a:pt x="21122" y="4800"/>
                </a:lnTo>
                <a:lnTo>
                  <a:pt x="21122" y="3840"/>
                </a:lnTo>
                <a:lnTo>
                  <a:pt x="20162" y="2880"/>
                </a:lnTo>
                <a:lnTo>
                  <a:pt x="19202" y="1920"/>
                </a:lnTo>
                <a:lnTo>
                  <a:pt x="2895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40162"/>
                </a:lnTo>
                <a:lnTo>
                  <a:pt x="960" y="141122"/>
                </a:lnTo>
                <a:lnTo>
                  <a:pt x="1920" y="141122"/>
                </a:lnTo>
                <a:lnTo>
                  <a:pt x="1920" y="142082"/>
                </a:lnTo>
                <a:lnTo>
                  <a:pt x="5760" y="142082"/>
                </a:lnTo>
                <a:lnTo>
                  <a:pt x="7680" y="143042"/>
                </a:lnTo>
                <a:lnTo>
                  <a:pt x="16322" y="143042"/>
                </a:lnTo>
                <a:lnTo>
                  <a:pt x="18242" y="142082"/>
                </a:lnTo>
                <a:lnTo>
                  <a:pt x="22082" y="142082"/>
                </a:lnTo>
                <a:lnTo>
                  <a:pt x="23042" y="141122"/>
                </a:lnTo>
                <a:lnTo>
                  <a:pt x="24003" y="140162"/>
                </a:lnTo>
                <a:lnTo>
                  <a:pt x="24003" y="50886"/>
                </a:lnTo>
                <a:lnTo>
                  <a:pt x="27843" y="46070"/>
                </a:lnTo>
                <a:lnTo>
                  <a:pt x="30723" y="41285"/>
                </a:lnTo>
                <a:lnTo>
                  <a:pt x="33604" y="37444"/>
                </a:lnTo>
                <a:lnTo>
                  <a:pt x="36484" y="33604"/>
                </a:lnTo>
                <a:lnTo>
                  <a:pt x="39364" y="30723"/>
                </a:lnTo>
                <a:lnTo>
                  <a:pt x="41285" y="28803"/>
                </a:lnTo>
                <a:lnTo>
                  <a:pt x="44165" y="26883"/>
                </a:lnTo>
                <a:lnTo>
                  <a:pt x="47045" y="24963"/>
                </a:lnTo>
                <a:lnTo>
                  <a:pt x="48966" y="24003"/>
                </a:lnTo>
                <a:lnTo>
                  <a:pt x="51846" y="23042"/>
                </a:lnTo>
                <a:lnTo>
                  <a:pt x="53766" y="22082"/>
                </a:lnTo>
                <a:lnTo>
                  <a:pt x="58567" y="22082"/>
                </a:lnTo>
                <a:lnTo>
                  <a:pt x="60487" y="23042"/>
                </a:lnTo>
                <a:lnTo>
                  <a:pt x="64328" y="23042"/>
                </a:lnTo>
                <a:lnTo>
                  <a:pt x="65288" y="24003"/>
                </a:lnTo>
                <a:lnTo>
                  <a:pt x="67208" y="24003"/>
                </a:lnTo>
                <a:lnTo>
                  <a:pt x="68168" y="24963"/>
                </a:lnTo>
                <a:lnTo>
                  <a:pt x="70088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" name="object 57"/>
          <p:cNvSpPr/>
          <p:nvPr/>
        </p:nvSpPr>
        <p:spPr>
          <a:xfrm>
            <a:off x="2371374" y="5637001"/>
            <a:ext cx="108478" cy="144962"/>
          </a:xfrm>
          <a:custGeom>
            <a:avLst/>
            <a:gdLst/>
            <a:ahLst/>
            <a:cxnLst/>
            <a:rect l="l" t="t" r="r" b="b"/>
            <a:pathLst>
              <a:path w="108478" h="144962">
                <a:moveTo>
                  <a:pt x="6705" y="26883"/>
                </a:moveTo>
                <a:lnTo>
                  <a:pt x="6705" y="29763"/>
                </a:lnTo>
                <a:lnTo>
                  <a:pt x="7665" y="30723"/>
                </a:lnTo>
                <a:lnTo>
                  <a:pt x="7665" y="31683"/>
                </a:lnTo>
                <a:lnTo>
                  <a:pt x="8625" y="31683"/>
                </a:lnTo>
                <a:lnTo>
                  <a:pt x="8625" y="32644"/>
                </a:lnTo>
                <a:lnTo>
                  <a:pt x="12466" y="32644"/>
                </a:lnTo>
                <a:lnTo>
                  <a:pt x="14386" y="31683"/>
                </a:lnTo>
                <a:lnTo>
                  <a:pt x="16306" y="30723"/>
                </a:lnTo>
                <a:lnTo>
                  <a:pt x="19187" y="29763"/>
                </a:lnTo>
                <a:lnTo>
                  <a:pt x="22067" y="27843"/>
                </a:lnTo>
                <a:lnTo>
                  <a:pt x="24947" y="25923"/>
                </a:lnTo>
                <a:lnTo>
                  <a:pt x="28788" y="24003"/>
                </a:lnTo>
                <a:lnTo>
                  <a:pt x="33588" y="23042"/>
                </a:lnTo>
                <a:lnTo>
                  <a:pt x="37429" y="21122"/>
                </a:lnTo>
                <a:lnTo>
                  <a:pt x="42230" y="20162"/>
                </a:lnTo>
                <a:lnTo>
                  <a:pt x="47990" y="19202"/>
                </a:lnTo>
                <a:lnTo>
                  <a:pt x="59512" y="19202"/>
                </a:lnTo>
                <a:lnTo>
                  <a:pt x="64312" y="20162"/>
                </a:lnTo>
                <a:lnTo>
                  <a:pt x="68153" y="21122"/>
                </a:lnTo>
                <a:lnTo>
                  <a:pt x="71993" y="23042"/>
                </a:lnTo>
                <a:lnTo>
                  <a:pt x="74874" y="24963"/>
                </a:lnTo>
                <a:lnTo>
                  <a:pt x="77754" y="26883"/>
                </a:lnTo>
                <a:lnTo>
                  <a:pt x="79674" y="29763"/>
                </a:lnTo>
                <a:lnTo>
                  <a:pt x="81579" y="32644"/>
                </a:lnTo>
                <a:lnTo>
                  <a:pt x="82555" y="36484"/>
                </a:lnTo>
                <a:lnTo>
                  <a:pt x="83515" y="40325"/>
                </a:lnTo>
                <a:lnTo>
                  <a:pt x="84475" y="45125"/>
                </a:lnTo>
                <a:lnTo>
                  <a:pt x="84475" y="60472"/>
                </a:lnTo>
                <a:lnTo>
                  <a:pt x="66233" y="60472"/>
                </a:lnTo>
                <a:lnTo>
                  <a:pt x="63324" y="60497"/>
                </a:lnTo>
                <a:lnTo>
                  <a:pt x="49940" y="61331"/>
                </a:lnTo>
                <a:lnTo>
                  <a:pt x="38389" y="63352"/>
                </a:lnTo>
                <a:lnTo>
                  <a:pt x="29748" y="65272"/>
                </a:lnTo>
                <a:lnTo>
                  <a:pt x="23027" y="68153"/>
                </a:lnTo>
                <a:lnTo>
                  <a:pt x="17266" y="71033"/>
                </a:lnTo>
                <a:lnTo>
                  <a:pt x="11506" y="74874"/>
                </a:lnTo>
                <a:lnTo>
                  <a:pt x="7665" y="79674"/>
                </a:lnTo>
                <a:lnTo>
                  <a:pt x="3840" y="85435"/>
                </a:lnTo>
                <a:lnTo>
                  <a:pt x="944" y="90236"/>
                </a:lnTo>
                <a:lnTo>
                  <a:pt x="0" y="96956"/>
                </a:lnTo>
                <a:lnTo>
                  <a:pt x="0" y="111358"/>
                </a:lnTo>
                <a:lnTo>
                  <a:pt x="944" y="116159"/>
                </a:lnTo>
                <a:lnTo>
                  <a:pt x="2865" y="121920"/>
                </a:lnTo>
                <a:lnTo>
                  <a:pt x="5745" y="126720"/>
                </a:lnTo>
                <a:lnTo>
                  <a:pt x="8625" y="130561"/>
                </a:lnTo>
                <a:lnTo>
                  <a:pt x="12466" y="134401"/>
                </a:lnTo>
                <a:lnTo>
                  <a:pt x="16306" y="137281"/>
                </a:lnTo>
                <a:lnTo>
                  <a:pt x="21107" y="140162"/>
                </a:lnTo>
                <a:lnTo>
                  <a:pt x="24947" y="110398"/>
                </a:lnTo>
                <a:lnTo>
                  <a:pt x="24947" y="95996"/>
                </a:lnTo>
                <a:lnTo>
                  <a:pt x="26868" y="93116"/>
                </a:lnTo>
                <a:lnTo>
                  <a:pt x="28788" y="89275"/>
                </a:lnTo>
                <a:lnTo>
                  <a:pt x="30708" y="86395"/>
                </a:lnTo>
                <a:lnTo>
                  <a:pt x="33588" y="84475"/>
                </a:lnTo>
                <a:lnTo>
                  <a:pt x="37429" y="82555"/>
                </a:lnTo>
                <a:lnTo>
                  <a:pt x="41269" y="80634"/>
                </a:lnTo>
                <a:lnTo>
                  <a:pt x="46070" y="79674"/>
                </a:lnTo>
                <a:lnTo>
                  <a:pt x="50871" y="78714"/>
                </a:lnTo>
                <a:lnTo>
                  <a:pt x="56631" y="77754"/>
                </a:lnTo>
                <a:lnTo>
                  <a:pt x="84475" y="77754"/>
                </a:lnTo>
                <a:lnTo>
                  <a:pt x="84475" y="106558"/>
                </a:lnTo>
                <a:lnTo>
                  <a:pt x="78714" y="113278"/>
                </a:lnTo>
                <a:lnTo>
                  <a:pt x="72953" y="118079"/>
                </a:lnTo>
                <a:lnTo>
                  <a:pt x="67193" y="120959"/>
                </a:lnTo>
                <a:lnTo>
                  <a:pt x="61432" y="123840"/>
                </a:lnTo>
                <a:lnTo>
                  <a:pt x="55671" y="125760"/>
                </a:lnTo>
                <a:lnTo>
                  <a:pt x="41269" y="125760"/>
                </a:lnTo>
                <a:lnTo>
                  <a:pt x="35509" y="123840"/>
                </a:lnTo>
                <a:lnTo>
                  <a:pt x="30708" y="119999"/>
                </a:lnTo>
                <a:lnTo>
                  <a:pt x="32628" y="143987"/>
                </a:lnTo>
                <a:lnTo>
                  <a:pt x="38389" y="144962"/>
                </a:lnTo>
                <a:lnTo>
                  <a:pt x="53751" y="144962"/>
                </a:lnTo>
                <a:lnTo>
                  <a:pt x="61432" y="143042"/>
                </a:lnTo>
                <a:lnTo>
                  <a:pt x="68153" y="139202"/>
                </a:lnTo>
                <a:lnTo>
                  <a:pt x="74874" y="136321"/>
                </a:lnTo>
                <a:lnTo>
                  <a:pt x="81579" y="131521"/>
                </a:lnTo>
                <a:lnTo>
                  <a:pt x="87355" y="124800"/>
                </a:lnTo>
                <a:lnTo>
                  <a:pt x="87355" y="139202"/>
                </a:lnTo>
                <a:lnTo>
                  <a:pt x="88300" y="140162"/>
                </a:lnTo>
                <a:lnTo>
                  <a:pt x="88300" y="141122"/>
                </a:lnTo>
                <a:lnTo>
                  <a:pt x="89260" y="142082"/>
                </a:lnTo>
                <a:lnTo>
                  <a:pt x="92141" y="142082"/>
                </a:lnTo>
                <a:lnTo>
                  <a:pt x="93101" y="143042"/>
                </a:lnTo>
                <a:lnTo>
                  <a:pt x="102702" y="143042"/>
                </a:lnTo>
                <a:lnTo>
                  <a:pt x="103662" y="142082"/>
                </a:lnTo>
                <a:lnTo>
                  <a:pt x="106542" y="142082"/>
                </a:lnTo>
                <a:lnTo>
                  <a:pt x="107502" y="141122"/>
                </a:lnTo>
                <a:lnTo>
                  <a:pt x="108478" y="140162"/>
                </a:lnTo>
                <a:lnTo>
                  <a:pt x="108478" y="41285"/>
                </a:lnTo>
                <a:lnTo>
                  <a:pt x="107502" y="33604"/>
                </a:lnTo>
                <a:lnTo>
                  <a:pt x="105582" y="27843"/>
                </a:lnTo>
                <a:lnTo>
                  <a:pt x="103662" y="21122"/>
                </a:lnTo>
                <a:lnTo>
                  <a:pt x="100782" y="16322"/>
                </a:lnTo>
                <a:lnTo>
                  <a:pt x="96941" y="12481"/>
                </a:lnTo>
                <a:lnTo>
                  <a:pt x="92141" y="7680"/>
                </a:lnTo>
                <a:lnTo>
                  <a:pt x="87355" y="4800"/>
                </a:lnTo>
                <a:lnTo>
                  <a:pt x="80634" y="2880"/>
                </a:lnTo>
                <a:lnTo>
                  <a:pt x="73913" y="960"/>
                </a:lnTo>
                <a:lnTo>
                  <a:pt x="65272" y="0"/>
                </a:lnTo>
                <a:lnTo>
                  <a:pt x="46070" y="0"/>
                </a:lnTo>
                <a:lnTo>
                  <a:pt x="41269" y="960"/>
                </a:lnTo>
                <a:lnTo>
                  <a:pt x="36469" y="1920"/>
                </a:lnTo>
                <a:lnTo>
                  <a:pt x="31668" y="2880"/>
                </a:lnTo>
                <a:lnTo>
                  <a:pt x="26868" y="4800"/>
                </a:lnTo>
                <a:lnTo>
                  <a:pt x="23027" y="5760"/>
                </a:lnTo>
                <a:lnTo>
                  <a:pt x="19187" y="7680"/>
                </a:lnTo>
                <a:lnTo>
                  <a:pt x="16306" y="9601"/>
                </a:lnTo>
                <a:lnTo>
                  <a:pt x="12466" y="10561"/>
                </a:lnTo>
                <a:lnTo>
                  <a:pt x="10561" y="12481"/>
                </a:lnTo>
                <a:lnTo>
                  <a:pt x="9585" y="13441"/>
                </a:lnTo>
                <a:lnTo>
                  <a:pt x="7665" y="15361"/>
                </a:lnTo>
                <a:lnTo>
                  <a:pt x="6705" y="16322"/>
                </a:lnTo>
                <a:lnTo>
                  <a:pt x="6705" y="19202"/>
                </a:lnTo>
                <a:lnTo>
                  <a:pt x="5745" y="21122"/>
                </a:lnTo>
                <a:lnTo>
                  <a:pt x="5745" y="24963"/>
                </a:lnTo>
                <a:lnTo>
                  <a:pt x="6705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/>
          <p:nvPr/>
        </p:nvSpPr>
        <p:spPr>
          <a:xfrm>
            <a:off x="2392481" y="5747400"/>
            <a:ext cx="11521" cy="33588"/>
          </a:xfrm>
          <a:custGeom>
            <a:avLst/>
            <a:gdLst/>
            <a:ahLst/>
            <a:cxnLst/>
            <a:rect l="l" t="t" r="r" b="b"/>
            <a:pathLst>
              <a:path w="11521" h="33588">
                <a:moveTo>
                  <a:pt x="5760" y="4800"/>
                </a:moveTo>
                <a:lnTo>
                  <a:pt x="3840" y="0"/>
                </a:lnTo>
                <a:lnTo>
                  <a:pt x="0" y="29763"/>
                </a:lnTo>
                <a:lnTo>
                  <a:pt x="5760" y="31683"/>
                </a:lnTo>
                <a:lnTo>
                  <a:pt x="11521" y="33588"/>
                </a:lnTo>
                <a:lnTo>
                  <a:pt x="9601" y="9601"/>
                </a:lnTo>
                <a:lnTo>
                  <a:pt x="576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/>
          <p:nvPr/>
        </p:nvSpPr>
        <p:spPr>
          <a:xfrm>
            <a:off x="2516322" y="5574593"/>
            <a:ext cx="121919" cy="207370"/>
          </a:xfrm>
          <a:custGeom>
            <a:avLst/>
            <a:gdLst/>
            <a:ahLst/>
            <a:cxnLst/>
            <a:rect l="l" t="t" r="r" b="b"/>
            <a:pathLst>
              <a:path w="121919" h="207370">
                <a:moveTo>
                  <a:pt x="107518" y="205450"/>
                </a:moveTo>
                <a:lnTo>
                  <a:pt x="114239" y="205450"/>
                </a:lnTo>
                <a:lnTo>
                  <a:pt x="116159" y="204490"/>
                </a:lnTo>
                <a:lnTo>
                  <a:pt x="119039" y="204490"/>
                </a:lnTo>
                <a:lnTo>
                  <a:pt x="119999" y="203530"/>
                </a:lnTo>
                <a:lnTo>
                  <a:pt x="120959" y="203530"/>
                </a:lnTo>
                <a:lnTo>
                  <a:pt x="120959" y="202570"/>
                </a:lnTo>
                <a:lnTo>
                  <a:pt x="121919" y="202570"/>
                </a:lnTo>
                <a:lnTo>
                  <a:pt x="121919" y="4815"/>
                </a:lnTo>
                <a:lnTo>
                  <a:pt x="120959" y="3855"/>
                </a:lnTo>
                <a:lnTo>
                  <a:pt x="120959" y="2895"/>
                </a:lnTo>
                <a:lnTo>
                  <a:pt x="119999" y="2895"/>
                </a:lnTo>
                <a:lnTo>
                  <a:pt x="119999" y="1935"/>
                </a:lnTo>
                <a:lnTo>
                  <a:pt x="119039" y="1935"/>
                </a:lnTo>
                <a:lnTo>
                  <a:pt x="118079" y="975"/>
                </a:lnTo>
                <a:lnTo>
                  <a:pt x="113278" y="975"/>
                </a:lnTo>
                <a:lnTo>
                  <a:pt x="111358" y="0"/>
                </a:lnTo>
                <a:lnTo>
                  <a:pt x="106558" y="0"/>
                </a:lnTo>
                <a:lnTo>
                  <a:pt x="104637" y="975"/>
                </a:lnTo>
                <a:lnTo>
                  <a:pt x="101757" y="975"/>
                </a:lnTo>
                <a:lnTo>
                  <a:pt x="100797" y="1935"/>
                </a:lnTo>
                <a:lnTo>
                  <a:pt x="98877" y="1935"/>
                </a:lnTo>
                <a:lnTo>
                  <a:pt x="97917" y="2895"/>
                </a:lnTo>
                <a:lnTo>
                  <a:pt x="96956" y="3855"/>
                </a:lnTo>
                <a:lnTo>
                  <a:pt x="96956" y="81610"/>
                </a:lnTo>
                <a:lnTo>
                  <a:pt x="91196" y="74889"/>
                </a:lnTo>
                <a:lnTo>
                  <a:pt x="84475" y="70088"/>
                </a:lnTo>
                <a:lnTo>
                  <a:pt x="77754" y="67208"/>
                </a:lnTo>
                <a:lnTo>
                  <a:pt x="71993" y="63367"/>
                </a:lnTo>
                <a:lnTo>
                  <a:pt x="64312" y="62407"/>
                </a:lnTo>
                <a:lnTo>
                  <a:pt x="47045" y="62407"/>
                </a:lnTo>
                <a:lnTo>
                  <a:pt x="39364" y="63367"/>
                </a:lnTo>
                <a:lnTo>
                  <a:pt x="32644" y="67208"/>
                </a:lnTo>
                <a:lnTo>
                  <a:pt x="24963" y="71048"/>
                </a:lnTo>
                <a:lnTo>
                  <a:pt x="19202" y="75849"/>
                </a:lnTo>
                <a:lnTo>
                  <a:pt x="14401" y="81610"/>
                </a:lnTo>
                <a:lnTo>
                  <a:pt x="7872" y="92905"/>
                </a:lnTo>
                <a:lnTo>
                  <a:pt x="3840" y="105613"/>
                </a:lnTo>
                <a:lnTo>
                  <a:pt x="2471" y="110439"/>
                </a:lnTo>
                <a:lnTo>
                  <a:pt x="551" y="122701"/>
                </a:lnTo>
                <a:lnTo>
                  <a:pt x="0" y="136321"/>
                </a:lnTo>
                <a:lnTo>
                  <a:pt x="10" y="138055"/>
                </a:lnTo>
                <a:lnTo>
                  <a:pt x="809" y="150928"/>
                </a:lnTo>
                <a:lnTo>
                  <a:pt x="2880" y="163205"/>
                </a:lnTo>
                <a:lnTo>
                  <a:pt x="4800" y="171846"/>
                </a:lnTo>
                <a:lnTo>
                  <a:pt x="7680" y="179527"/>
                </a:lnTo>
                <a:lnTo>
                  <a:pt x="12481" y="186248"/>
                </a:lnTo>
                <a:lnTo>
                  <a:pt x="16322" y="192968"/>
                </a:lnTo>
                <a:lnTo>
                  <a:pt x="22082" y="197769"/>
                </a:lnTo>
                <a:lnTo>
                  <a:pt x="28803" y="201609"/>
                </a:lnTo>
                <a:lnTo>
                  <a:pt x="28964" y="201701"/>
                </a:lnTo>
                <a:lnTo>
                  <a:pt x="29763" y="165125"/>
                </a:lnTo>
                <a:lnTo>
                  <a:pt x="27843" y="159364"/>
                </a:lnTo>
                <a:lnTo>
                  <a:pt x="26883" y="152643"/>
                </a:lnTo>
                <a:lnTo>
                  <a:pt x="25923" y="146883"/>
                </a:lnTo>
                <a:lnTo>
                  <a:pt x="24963" y="140162"/>
                </a:lnTo>
                <a:lnTo>
                  <a:pt x="24963" y="127680"/>
                </a:lnTo>
                <a:lnTo>
                  <a:pt x="25923" y="120975"/>
                </a:lnTo>
                <a:lnTo>
                  <a:pt x="26883" y="115199"/>
                </a:lnTo>
                <a:lnTo>
                  <a:pt x="27843" y="108478"/>
                </a:lnTo>
                <a:lnTo>
                  <a:pt x="29763" y="103692"/>
                </a:lnTo>
                <a:lnTo>
                  <a:pt x="32644" y="98892"/>
                </a:lnTo>
                <a:lnTo>
                  <a:pt x="35524" y="94091"/>
                </a:lnTo>
                <a:lnTo>
                  <a:pt x="39364" y="90251"/>
                </a:lnTo>
                <a:lnTo>
                  <a:pt x="43205" y="87370"/>
                </a:lnTo>
                <a:lnTo>
                  <a:pt x="48006" y="84490"/>
                </a:lnTo>
                <a:lnTo>
                  <a:pt x="52791" y="82570"/>
                </a:lnTo>
                <a:lnTo>
                  <a:pt x="65272" y="82570"/>
                </a:lnTo>
                <a:lnTo>
                  <a:pt x="71993" y="85450"/>
                </a:lnTo>
                <a:lnTo>
                  <a:pt x="77754" y="89291"/>
                </a:lnTo>
                <a:lnTo>
                  <a:pt x="78581" y="89778"/>
                </a:lnTo>
                <a:lnTo>
                  <a:pt x="88113" y="97358"/>
                </a:lnTo>
                <a:lnTo>
                  <a:pt x="96956" y="107533"/>
                </a:lnTo>
                <a:lnTo>
                  <a:pt x="96956" y="160324"/>
                </a:lnTo>
                <a:lnTo>
                  <a:pt x="93116" y="165125"/>
                </a:lnTo>
                <a:lnTo>
                  <a:pt x="89275" y="169926"/>
                </a:lnTo>
                <a:lnTo>
                  <a:pt x="86395" y="172806"/>
                </a:lnTo>
                <a:lnTo>
                  <a:pt x="82555" y="175686"/>
                </a:lnTo>
                <a:lnTo>
                  <a:pt x="79674" y="178567"/>
                </a:lnTo>
                <a:lnTo>
                  <a:pt x="76794" y="180487"/>
                </a:lnTo>
                <a:lnTo>
                  <a:pt x="72953" y="182407"/>
                </a:lnTo>
                <a:lnTo>
                  <a:pt x="70073" y="184327"/>
                </a:lnTo>
                <a:lnTo>
                  <a:pt x="67193" y="185287"/>
                </a:lnTo>
                <a:lnTo>
                  <a:pt x="64312" y="186248"/>
                </a:lnTo>
                <a:lnTo>
                  <a:pt x="51831" y="186248"/>
                </a:lnTo>
                <a:lnTo>
                  <a:pt x="46070" y="185287"/>
                </a:lnTo>
                <a:lnTo>
                  <a:pt x="42230" y="182407"/>
                </a:lnTo>
                <a:lnTo>
                  <a:pt x="40303" y="205953"/>
                </a:lnTo>
                <a:lnTo>
                  <a:pt x="53751" y="207370"/>
                </a:lnTo>
                <a:lnTo>
                  <a:pt x="54204" y="207368"/>
                </a:lnTo>
                <a:lnTo>
                  <a:pt x="66813" y="205387"/>
                </a:lnTo>
                <a:lnTo>
                  <a:pt x="78714" y="200649"/>
                </a:lnTo>
                <a:lnTo>
                  <a:pt x="80125" y="199823"/>
                </a:lnTo>
                <a:lnTo>
                  <a:pt x="90024" y="192843"/>
                </a:lnTo>
                <a:lnTo>
                  <a:pt x="99837" y="183367"/>
                </a:lnTo>
                <a:lnTo>
                  <a:pt x="99837" y="202570"/>
                </a:lnTo>
                <a:lnTo>
                  <a:pt x="100797" y="202570"/>
                </a:lnTo>
                <a:lnTo>
                  <a:pt x="100797" y="203530"/>
                </a:lnTo>
                <a:lnTo>
                  <a:pt x="101757" y="203530"/>
                </a:lnTo>
                <a:lnTo>
                  <a:pt x="102717" y="204490"/>
                </a:lnTo>
                <a:lnTo>
                  <a:pt x="105597" y="204490"/>
                </a:lnTo>
                <a:lnTo>
                  <a:pt x="107518" y="2054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/>
          <p:nvPr/>
        </p:nvSpPr>
        <p:spPr>
          <a:xfrm>
            <a:off x="2545287" y="5739719"/>
            <a:ext cx="13265" cy="40827"/>
          </a:xfrm>
          <a:custGeom>
            <a:avLst/>
            <a:gdLst/>
            <a:ahLst/>
            <a:cxnLst/>
            <a:rect l="l" t="t" r="r" b="b"/>
            <a:pathLst>
              <a:path w="13265" h="40827">
                <a:moveTo>
                  <a:pt x="11338" y="40827"/>
                </a:moveTo>
                <a:lnTo>
                  <a:pt x="13265" y="17282"/>
                </a:lnTo>
                <a:lnTo>
                  <a:pt x="8479" y="13441"/>
                </a:lnTo>
                <a:lnTo>
                  <a:pt x="5584" y="9601"/>
                </a:lnTo>
                <a:lnTo>
                  <a:pt x="2719" y="4800"/>
                </a:lnTo>
                <a:lnTo>
                  <a:pt x="798" y="0"/>
                </a:lnTo>
                <a:lnTo>
                  <a:pt x="0" y="36576"/>
                </a:lnTo>
                <a:lnTo>
                  <a:pt x="11338" y="408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" name="object 61"/>
          <p:cNvSpPr/>
          <p:nvPr/>
        </p:nvSpPr>
        <p:spPr>
          <a:xfrm>
            <a:off x="2673751" y="5637001"/>
            <a:ext cx="121919" cy="144962"/>
          </a:xfrm>
          <a:custGeom>
            <a:avLst/>
            <a:gdLst/>
            <a:ahLst/>
            <a:cxnLst/>
            <a:rect l="l" t="t" r="r" b="b"/>
            <a:pathLst>
              <a:path w="121919" h="144962">
                <a:moveTo>
                  <a:pt x="121919" y="53751"/>
                </a:moveTo>
                <a:lnTo>
                  <a:pt x="119999" y="45125"/>
                </a:lnTo>
                <a:lnTo>
                  <a:pt x="118079" y="37444"/>
                </a:lnTo>
                <a:lnTo>
                  <a:pt x="116159" y="29763"/>
                </a:lnTo>
                <a:lnTo>
                  <a:pt x="112318" y="24003"/>
                </a:lnTo>
                <a:lnTo>
                  <a:pt x="107518" y="18242"/>
                </a:lnTo>
                <a:lnTo>
                  <a:pt x="103677" y="12481"/>
                </a:lnTo>
                <a:lnTo>
                  <a:pt x="96956" y="7680"/>
                </a:lnTo>
                <a:lnTo>
                  <a:pt x="90236" y="4800"/>
                </a:lnTo>
                <a:lnTo>
                  <a:pt x="88626" y="4042"/>
                </a:lnTo>
                <a:lnTo>
                  <a:pt x="76958" y="817"/>
                </a:lnTo>
                <a:lnTo>
                  <a:pt x="63367" y="0"/>
                </a:lnTo>
                <a:lnTo>
                  <a:pt x="62318" y="3"/>
                </a:lnTo>
                <a:lnTo>
                  <a:pt x="49213" y="1041"/>
                </a:lnTo>
                <a:lnTo>
                  <a:pt x="37444" y="4800"/>
                </a:lnTo>
                <a:lnTo>
                  <a:pt x="38404" y="26883"/>
                </a:lnTo>
                <a:lnTo>
                  <a:pt x="42245" y="24003"/>
                </a:lnTo>
                <a:lnTo>
                  <a:pt x="47045" y="22082"/>
                </a:lnTo>
                <a:lnTo>
                  <a:pt x="50886" y="19202"/>
                </a:lnTo>
                <a:lnTo>
                  <a:pt x="56647" y="18242"/>
                </a:lnTo>
                <a:lnTo>
                  <a:pt x="62407" y="18242"/>
                </a:lnTo>
                <a:lnTo>
                  <a:pt x="65915" y="18367"/>
                </a:lnTo>
                <a:lnTo>
                  <a:pt x="78854" y="21754"/>
                </a:lnTo>
                <a:lnTo>
                  <a:pt x="88315" y="29763"/>
                </a:lnTo>
                <a:lnTo>
                  <a:pt x="91815" y="34128"/>
                </a:lnTo>
                <a:lnTo>
                  <a:pt x="96250" y="45517"/>
                </a:lnTo>
                <a:lnTo>
                  <a:pt x="96956" y="59512"/>
                </a:lnTo>
                <a:lnTo>
                  <a:pt x="25923" y="59512"/>
                </a:lnTo>
                <a:lnTo>
                  <a:pt x="25923" y="53751"/>
                </a:lnTo>
                <a:lnTo>
                  <a:pt x="22082" y="12481"/>
                </a:lnTo>
                <a:lnTo>
                  <a:pt x="17282" y="19202"/>
                </a:lnTo>
                <a:lnTo>
                  <a:pt x="16467" y="20174"/>
                </a:lnTo>
                <a:lnTo>
                  <a:pt x="9532" y="30556"/>
                </a:lnTo>
                <a:lnTo>
                  <a:pt x="3840" y="42245"/>
                </a:lnTo>
                <a:lnTo>
                  <a:pt x="2471" y="47070"/>
                </a:lnTo>
                <a:lnTo>
                  <a:pt x="551" y="59326"/>
                </a:lnTo>
                <a:lnTo>
                  <a:pt x="0" y="72953"/>
                </a:lnTo>
                <a:lnTo>
                  <a:pt x="128" y="79890"/>
                </a:lnTo>
                <a:lnTo>
                  <a:pt x="1253" y="92720"/>
                </a:lnTo>
                <a:lnTo>
                  <a:pt x="3840" y="104637"/>
                </a:lnTo>
                <a:lnTo>
                  <a:pt x="6720" y="113278"/>
                </a:lnTo>
                <a:lnTo>
                  <a:pt x="11521" y="120959"/>
                </a:lnTo>
                <a:lnTo>
                  <a:pt x="16322" y="126720"/>
                </a:lnTo>
                <a:lnTo>
                  <a:pt x="22082" y="132481"/>
                </a:lnTo>
                <a:lnTo>
                  <a:pt x="29763" y="137281"/>
                </a:lnTo>
                <a:lnTo>
                  <a:pt x="37444" y="140162"/>
                </a:lnTo>
                <a:lnTo>
                  <a:pt x="52613" y="143952"/>
                </a:lnTo>
                <a:lnTo>
                  <a:pt x="66248" y="144962"/>
                </a:lnTo>
                <a:lnTo>
                  <a:pt x="72009" y="144962"/>
                </a:lnTo>
                <a:lnTo>
                  <a:pt x="78729" y="143987"/>
                </a:lnTo>
                <a:lnTo>
                  <a:pt x="83515" y="143042"/>
                </a:lnTo>
                <a:lnTo>
                  <a:pt x="89291" y="142082"/>
                </a:lnTo>
                <a:lnTo>
                  <a:pt x="94076" y="141122"/>
                </a:lnTo>
                <a:lnTo>
                  <a:pt x="98877" y="140162"/>
                </a:lnTo>
                <a:lnTo>
                  <a:pt x="102717" y="139202"/>
                </a:lnTo>
                <a:lnTo>
                  <a:pt x="105597" y="138242"/>
                </a:lnTo>
                <a:lnTo>
                  <a:pt x="108478" y="136321"/>
                </a:lnTo>
                <a:lnTo>
                  <a:pt x="111358" y="135361"/>
                </a:lnTo>
                <a:lnTo>
                  <a:pt x="113278" y="134401"/>
                </a:lnTo>
                <a:lnTo>
                  <a:pt x="114239" y="133426"/>
                </a:lnTo>
                <a:lnTo>
                  <a:pt x="114239" y="132481"/>
                </a:lnTo>
                <a:lnTo>
                  <a:pt x="115199" y="132481"/>
                </a:lnTo>
                <a:lnTo>
                  <a:pt x="115199" y="130561"/>
                </a:lnTo>
                <a:lnTo>
                  <a:pt x="116159" y="129600"/>
                </a:lnTo>
                <a:lnTo>
                  <a:pt x="116159" y="119999"/>
                </a:lnTo>
                <a:lnTo>
                  <a:pt x="115199" y="119039"/>
                </a:lnTo>
                <a:lnTo>
                  <a:pt x="115199" y="116159"/>
                </a:lnTo>
                <a:lnTo>
                  <a:pt x="114239" y="116159"/>
                </a:lnTo>
                <a:lnTo>
                  <a:pt x="114239" y="115199"/>
                </a:lnTo>
                <a:lnTo>
                  <a:pt x="109438" y="115199"/>
                </a:lnTo>
                <a:lnTo>
                  <a:pt x="106558" y="117119"/>
                </a:lnTo>
                <a:lnTo>
                  <a:pt x="104637" y="118079"/>
                </a:lnTo>
                <a:lnTo>
                  <a:pt x="101757" y="119039"/>
                </a:lnTo>
                <a:lnTo>
                  <a:pt x="97917" y="119999"/>
                </a:lnTo>
                <a:lnTo>
                  <a:pt x="94076" y="120959"/>
                </a:lnTo>
                <a:lnTo>
                  <a:pt x="90236" y="122880"/>
                </a:lnTo>
                <a:lnTo>
                  <a:pt x="85450" y="123840"/>
                </a:lnTo>
                <a:lnTo>
                  <a:pt x="80634" y="124800"/>
                </a:lnTo>
                <a:lnTo>
                  <a:pt x="60487" y="124800"/>
                </a:lnTo>
                <a:lnTo>
                  <a:pt x="53766" y="123840"/>
                </a:lnTo>
                <a:lnTo>
                  <a:pt x="48006" y="121920"/>
                </a:lnTo>
                <a:lnTo>
                  <a:pt x="43205" y="119039"/>
                </a:lnTo>
                <a:lnTo>
                  <a:pt x="38404" y="116159"/>
                </a:lnTo>
                <a:lnTo>
                  <a:pt x="34564" y="112318"/>
                </a:lnTo>
                <a:lnTo>
                  <a:pt x="31683" y="107518"/>
                </a:lnTo>
                <a:lnTo>
                  <a:pt x="28803" y="102717"/>
                </a:lnTo>
                <a:lnTo>
                  <a:pt x="27843" y="96956"/>
                </a:lnTo>
                <a:lnTo>
                  <a:pt x="25923" y="91196"/>
                </a:lnTo>
                <a:lnTo>
                  <a:pt x="25923" y="76794"/>
                </a:lnTo>
                <a:lnTo>
                  <a:pt x="115199" y="76794"/>
                </a:lnTo>
                <a:lnTo>
                  <a:pt x="117119" y="75834"/>
                </a:lnTo>
                <a:lnTo>
                  <a:pt x="119039" y="74874"/>
                </a:lnTo>
                <a:lnTo>
                  <a:pt x="120959" y="72953"/>
                </a:lnTo>
                <a:lnTo>
                  <a:pt x="121919" y="70073"/>
                </a:lnTo>
                <a:lnTo>
                  <a:pt x="121919" y="537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" name="object 62"/>
          <p:cNvSpPr/>
          <p:nvPr/>
        </p:nvSpPr>
        <p:spPr>
          <a:xfrm>
            <a:off x="2695834" y="5641802"/>
            <a:ext cx="16322" cy="48950"/>
          </a:xfrm>
          <a:custGeom>
            <a:avLst/>
            <a:gdLst/>
            <a:ahLst/>
            <a:cxnLst/>
            <a:rect l="l" t="t" r="r" b="b"/>
            <a:pathLst>
              <a:path w="16322" h="48950">
                <a:moveTo>
                  <a:pt x="15361" y="0"/>
                </a:moveTo>
                <a:lnTo>
                  <a:pt x="6720" y="2880"/>
                </a:lnTo>
                <a:lnTo>
                  <a:pt x="0" y="7680"/>
                </a:lnTo>
                <a:lnTo>
                  <a:pt x="3840" y="48950"/>
                </a:lnTo>
                <a:lnTo>
                  <a:pt x="4800" y="44165"/>
                </a:lnTo>
                <a:lnTo>
                  <a:pt x="5760" y="39364"/>
                </a:lnTo>
                <a:lnTo>
                  <a:pt x="7680" y="34564"/>
                </a:lnTo>
                <a:lnTo>
                  <a:pt x="10561" y="29763"/>
                </a:lnTo>
                <a:lnTo>
                  <a:pt x="13441" y="25923"/>
                </a:lnTo>
                <a:lnTo>
                  <a:pt x="16322" y="22082"/>
                </a:lnTo>
                <a:lnTo>
                  <a:pt x="153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" name="object 63"/>
          <p:cNvSpPr/>
          <p:nvPr/>
        </p:nvSpPr>
        <p:spPr>
          <a:xfrm>
            <a:off x="2896468" y="5584210"/>
            <a:ext cx="29763" cy="28788"/>
          </a:xfrm>
          <a:custGeom>
            <a:avLst/>
            <a:gdLst/>
            <a:ahLst/>
            <a:cxnLst/>
            <a:rect l="l" t="t" r="r" b="b"/>
            <a:pathLst>
              <a:path w="29763" h="28788">
                <a:moveTo>
                  <a:pt x="29763" y="14386"/>
                </a:moveTo>
                <a:lnTo>
                  <a:pt x="29763" y="8625"/>
                </a:lnTo>
                <a:lnTo>
                  <a:pt x="28803" y="4785"/>
                </a:lnTo>
                <a:lnTo>
                  <a:pt x="26883" y="2880"/>
                </a:lnTo>
                <a:lnTo>
                  <a:pt x="24963" y="944"/>
                </a:lnTo>
                <a:lnTo>
                  <a:pt x="20162" y="0"/>
                </a:lnTo>
                <a:lnTo>
                  <a:pt x="9601" y="0"/>
                </a:lnTo>
                <a:lnTo>
                  <a:pt x="4800" y="944"/>
                </a:lnTo>
                <a:lnTo>
                  <a:pt x="2880" y="2880"/>
                </a:lnTo>
                <a:lnTo>
                  <a:pt x="960" y="4785"/>
                </a:lnTo>
                <a:lnTo>
                  <a:pt x="0" y="8625"/>
                </a:lnTo>
                <a:lnTo>
                  <a:pt x="0" y="20147"/>
                </a:lnTo>
                <a:lnTo>
                  <a:pt x="960" y="23987"/>
                </a:lnTo>
                <a:lnTo>
                  <a:pt x="2880" y="25908"/>
                </a:lnTo>
                <a:lnTo>
                  <a:pt x="4800" y="27828"/>
                </a:lnTo>
                <a:lnTo>
                  <a:pt x="9601" y="28788"/>
                </a:lnTo>
                <a:lnTo>
                  <a:pt x="20162" y="28788"/>
                </a:lnTo>
                <a:lnTo>
                  <a:pt x="24963" y="27828"/>
                </a:lnTo>
                <a:lnTo>
                  <a:pt x="26883" y="25908"/>
                </a:lnTo>
                <a:lnTo>
                  <a:pt x="28803" y="23987"/>
                </a:lnTo>
                <a:lnTo>
                  <a:pt x="29763" y="20147"/>
                </a:lnTo>
                <a:lnTo>
                  <a:pt x="29763" y="143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" name="object 64"/>
          <p:cNvSpPr/>
          <p:nvPr/>
        </p:nvSpPr>
        <p:spPr>
          <a:xfrm>
            <a:off x="2899349" y="5638921"/>
            <a:ext cx="24003" cy="141122"/>
          </a:xfrm>
          <a:custGeom>
            <a:avLst/>
            <a:gdLst/>
            <a:ahLst/>
            <a:cxnLst/>
            <a:rect l="l" t="t" r="r" b="b"/>
            <a:pathLst>
              <a:path w="24003" h="141122">
                <a:moveTo>
                  <a:pt x="24003" y="1920"/>
                </a:moveTo>
                <a:lnTo>
                  <a:pt x="23042" y="1920"/>
                </a:lnTo>
                <a:lnTo>
                  <a:pt x="23042" y="960"/>
                </a:lnTo>
                <a:lnTo>
                  <a:pt x="22082" y="960"/>
                </a:lnTo>
                <a:lnTo>
                  <a:pt x="21122" y="0"/>
                </a:lnTo>
                <a:lnTo>
                  <a:pt x="480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38242"/>
                </a:lnTo>
                <a:lnTo>
                  <a:pt x="960" y="139202"/>
                </a:lnTo>
                <a:lnTo>
                  <a:pt x="1920" y="140162"/>
                </a:lnTo>
                <a:lnTo>
                  <a:pt x="5760" y="140162"/>
                </a:lnTo>
                <a:lnTo>
                  <a:pt x="7680" y="141122"/>
                </a:lnTo>
                <a:lnTo>
                  <a:pt x="16322" y="141122"/>
                </a:lnTo>
                <a:lnTo>
                  <a:pt x="18242" y="140162"/>
                </a:lnTo>
                <a:lnTo>
                  <a:pt x="22082" y="140162"/>
                </a:lnTo>
                <a:lnTo>
                  <a:pt x="23042" y="139202"/>
                </a:lnTo>
                <a:lnTo>
                  <a:pt x="24003" y="138242"/>
                </a:lnTo>
                <a:lnTo>
                  <a:pt x="24003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" name="object 65"/>
          <p:cNvSpPr/>
          <p:nvPr/>
        </p:nvSpPr>
        <p:spPr>
          <a:xfrm>
            <a:off x="2957901" y="5637001"/>
            <a:ext cx="93116" cy="144962"/>
          </a:xfrm>
          <a:custGeom>
            <a:avLst/>
            <a:gdLst/>
            <a:ahLst/>
            <a:cxnLst/>
            <a:rect l="l" t="t" r="r" b="b"/>
            <a:pathLst>
              <a:path w="93116" h="144962">
                <a:moveTo>
                  <a:pt x="86395" y="12481"/>
                </a:moveTo>
                <a:lnTo>
                  <a:pt x="85450" y="12481"/>
                </a:lnTo>
                <a:lnTo>
                  <a:pt x="85450" y="10561"/>
                </a:lnTo>
                <a:lnTo>
                  <a:pt x="84490" y="9601"/>
                </a:lnTo>
                <a:lnTo>
                  <a:pt x="84490" y="8641"/>
                </a:lnTo>
                <a:lnTo>
                  <a:pt x="83530" y="8641"/>
                </a:lnTo>
                <a:lnTo>
                  <a:pt x="81610" y="7680"/>
                </a:lnTo>
                <a:lnTo>
                  <a:pt x="80650" y="6720"/>
                </a:lnTo>
                <a:lnTo>
                  <a:pt x="78729" y="5760"/>
                </a:lnTo>
                <a:lnTo>
                  <a:pt x="76809" y="4800"/>
                </a:lnTo>
                <a:lnTo>
                  <a:pt x="73929" y="3840"/>
                </a:lnTo>
                <a:lnTo>
                  <a:pt x="71048" y="2880"/>
                </a:lnTo>
                <a:lnTo>
                  <a:pt x="68168" y="1920"/>
                </a:lnTo>
                <a:lnTo>
                  <a:pt x="65288" y="960"/>
                </a:lnTo>
                <a:lnTo>
                  <a:pt x="61447" y="0"/>
                </a:lnTo>
                <a:lnTo>
                  <a:pt x="43205" y="0"/>
                </a:lnTo>
                <a:lnTo>
                  <a:pt x="36484" y="960"/>
                </a:lnTo>
                <a:lnTo>
                  <a:pt x="29763" y="2880"/>
                </a:lnTo>
                <a:lnTo>
                  <a:pt x="24003" y="4800"/>
                </a:lnTo>
                <a:lnTo>
                  <a:pt x="19202" y="7680"/>
                </a:lnTo>
                <a:lnTo>
                  <a:pt x="15361" y="11521"/>
                </a:lnTo>
                <a:lnTo>
                  <a:pt x="10561" y="15361"/>
                </a:lnTo>
                <a:lnTo>
                  <a:pt x="7680" y="19202"/>
                </a:lnTo>
                <a:lnTo>
                  <a:pt x="5760" y="24003"/>
                </a:lnTo>
                <a:lnTo>
                  <a:pt x="3840" y="28803"/>
                </a:lnTo>
                <a:lnTo>
                  <a:pt x="2880" y="33604"/>
                </a:lnTo>
                <a:lnTo>
                  <a:pt x="2880" y="44165"/>
                </a:lnTo>
                <a:lnTo>
                  <a:pt x="3840" y="49911"/>
                </a:lnTo>
                <a:lnTo>
                  <a:pt x="5760" y="53751"/>
                </a:lnTo>
                <a:lnTo>
                  <a:pt x="7680" y="58567"/>
                </a:lnTo>
                <a:lnTo>
                  <a:pt x="10561" y="61432"/>
                </a:lnTo>
                <a:lnTo>
                  <a:pt x="13441" y="64312"/>
                </a:lnTo>
                <a:lnTo>
                  <a:pt x="16322" y="68153"/>
                </a:lnTo>
                <a:lnTo>
                  <a:pt x="20162" y="70073"/>
                </a:lnTo>
                <a:lnTo>
                  <a:pt x="24003" y="72953"/>
                </a:lnTo>
                <a:lnTo>
                  <a:pt x="27843" y="74874"/>
                </a:lnTo>
                <a:lnTo>
                  <a:pt x="31683" y="76794"/>
                </a:lnTo>
                <a:lnTo>
                  <a:pt x="36484" y="77754"/>
                </a:lnTo>
                <a:lnTo>
                  <a:pt x="40325" y="79674"/>
                </a:lnTo>
                <a:lnTo>
                  <a:pt x="44165" y="81594"/>
                </a:lnTo>
                <a:lnTo>
                  <a:pt x="48006" y="82555"/>
                </a:lnTo>
                <a:lnTo>
                  <a:pt x="52806" y="84475"/>
                </a:lnTo>
                <a:lnTo>
                  <a:pt x="55686" y="86395"/>
                </a:lnTo>
                <a:lnTo>
                  <a:pt x="58567" y="88315"/>
                </a:lnTo>
                <a:lnTo>
                  <a:pt x="62407" y="90236"/>
                </a:lnTo>
                <a:lnTo>
                  <a:pt x="64328" y="92156"/>
                </a:lnTo>
                <a:lnTo>
                  <a:pt x="66248" y="95036"/>
                </a:lnTo>
                <a:lnTo>
                  <a:pt x="68168" y="96956"/>
                </a:lnTo>
                <a:lnTo>
                  <a:pt x="69128" y="100797"/>
                </a:lnTo>
                <a:lnTo>
                  <a:pt x="69128" y="111358"/>
                </a:lnTo>
                <a:lnTo>
                  <a:pt x="67208" y="113278"/>
                </a:lnTo>
                <a:lnTo>
                  <a:pt x="66248" y="116159"/>
                </a:lnTo>
                <a:lnTo>
                  <a:pt x="64328" y="118079"/>
                </a:lnTo>
                <a:lnTo>
                  <a:pt x="61447" y="119999"/>
                </a:lnTo>
                <a:lnTo>
                  <a:pt x="59527" y="121920"/>
                </a:lnTo>
                <a:lnTo>
                  <a:pt x="56647" y="122880"/>
                </a:lnTo>
                <a:lnTo>
                  <a:pt x="52806" y="123840"/>
                </a:lnTo>
                <a:lnTo>
                  <a:pt x="49926" y="124800"/>
                </a:lnTo>
                <a:lnTo>
                  <a:pt x="46085" y="125760"/>
                </a:lnTo>
                <a:lnTo>
                  <a:pt x="36484" y="125760"/>
                </a:lnTo>
                <a:lnTo>
                  <a:pt x="31683" y="124800"/>
                </a:lnTo>
                <a:lnTo>
                  <a:pt x="27843" y="123840"/>
                </a:lnTo>
                <a:lnTo>
                  <a:pt x="23042" y="121920"/>
                </a:lnTo>
                <a:lnTo>
                  <a:pt x="19202" y="119999"/>
                </a:lnTo>
                <a:lnTo>
                  <a:pt x="16322" y="119039"/>
                </a:lnTo>
                <a:lnTo>
                  <a:pt x="13441" y="117119"/>
                </a:lnTo>
                <a:lnTo>
                  <a:pt x="10561" y="116159"/>
                </a:lnTo>
                <a:lnTo>
                  <a:pt x="8641" y="115199"/>
                </a:lnTo>
                <a:lnTo>
                  <a:pt x="6720" y="113278"/>
                </a:lnTo>
                <a:lnTo>
                  <a:pt x="4815" y="112318"/>
                </a:lnTo>
                <a:lnTo>
                  <a:pt x="2880" y="112318"/>
                </a:lnTo>
                <a:lnTo>
                  <a:pt x="2880" y="113278"/>
                </a:lnTo>
                <a:lnTo>
                  <a:pt x="975" y="113278"/>
                </a:lnTo>
                <a:lnTo>
                  <a:pt x="975" y="115199"/>
                </a:lnTo>
                <a:lnTo>
                  <a:pt x="0" y="116159"/>
                </a:lnTo>
                <a:lnTo>
                  <a:pt x="0" y="129600"/>
                </a:lnTo>
                <a:lnTo>
                  <a:pt x="975" y="131521"/>
                </a:lnTo>
                <a:lnTo>
                  <a:pt x="1920" y="133426"/>
                </a:lnTo>
                <a:lnTo>
                  <a:pt x="2880" y="134401"/>
                </a:lnTo>
                <a:lnTo>
                  <a:pt x="3840" y="135361"/>
                </a:lnTo>
                <a:lnTo>
                  <a:pt x="5760" y="136321"/>
                </a:lnTo>
                <a:lnTo>
                  <a:pt x="7680" y="137281"/>
                </a:lnTo>
                <a:lnTo>
                  <a:pt x="10561" y="138242"/>
                </a:lnTo>
                <a:lnTo>
                  <a:pt x="13441" y="140162"/>
                </a:lnTo>
                <a:lnTo>
                  <a:pt x="16322" y="141122"/>
                </a:lnTo>
                <a:lnTo>
                  <a:pt x="20162" y="142082"/>
                </a:lnTo>
                <a:lnTo>
                  <a:pt x="24003" y="143042"/>
                </a:lnTo>
                <a:lnTo>
                  <a:pt x="27843" y="143042"/>
                </a:lnTo>
                <a:lnTo>
                  <a:pt x="32644" y="143987"/>
                </a:lnTo>
                <a:lnTo>
                  <a:pt x="36484" y="144962"/>
                </a:lnTo>
                <a:lnTo>
                  <a:pt x="48966" y="144962"/>
                </a:lnTo>
                <a:lnTo>
                  <a:pt x="56647" y="143987"/>
                </a:lnTo>
                <a:lnTo>
                  <a:pt x="62407" y="142082"/>
                </a:lnTo>
                <a:lnTo>
                  <a:pt x="69128" y="140162"/>
                </a:lnTo>
                <a:lnTo>
                  <a:pt x="74889" y="137281"/>
                </a:lnTo>
                <a:lnTo>
                  <a:pt x="78729" y="133426"/>
                </a:lnTo>
                <a:lnTo>
                  <a:pt x="83530" y="129600"/>
                </a:lnTo>
                <a:lnTo>
                  <a:pt x="87370" y="125760"/>
                </a:lnTo>
                <a:lnTo>
                  <a:pt x="89275" y="119999"/>
                </a:lnTo>
                <a:lnTo>
                  <a:pt x="92171" y="115199"/>
                </a:lnTo>
                <a:lnTo>
                  <a:pt x="93116" y="109438"/>
                </a:lnTo>
                <a:lnTo>
                  <a:pt x="93116" y="96956"/>
                </a:lnTo>
                <a:lnTo>
                  <a:pt x="92171" y="92156"/>
                </a:lnTo>
                <a:lnTo>
                  <a:pt x="90236" y="87355"/>
                </a:lnTo>
                <a:lnTo>
                  <a:pt x="88331" y="83515"/>
                </a:lnTo>
                <a:lnTo>
                  <a:pt x="86395" y="79674"/>
                </a:lnTo>
                <a:lnTo>
                  <a:pt x="82555" y="76794"/>
                </a:lnTo>
                <a:lnTo>
                  <a:pt x="79689" y="73913"/>
                </a:lnTo>
                <a:lnTo>
                  <a:pt x="75849" y="71993"/>
                </a:lnTo>
                <a:lnTo>
                  <a:pt x="72009" y="69113"/>
                </a:lnTo>
                <a:lnTo>
                  <a:pt x="68168" y="67193"/>
                </a:lnTo>
                <a:lnTo>
                  <a:pt x="63367" y="65272"/>
                </a:lnTo>
                <a:lnTo>
                  <a:pt x="59527" y="64312"/>
                </a:lnTo>
                <a:lnTo>
                  <a:pt x="55686" y="62407"/>
                </a:lnTo>
                <a:lnTo>
                  <a:pt x="51846" y="60472"/>
                </a:lnTo>
                <a:lnTo>
                  <a:pt x="47045" y="59512"/>
                </a:lnTo>
                <a:lnTo>
                  <a:pt x="43205" y="57591"/>
                </a:lnTo>
                <a:lnTo>
                  <a:pt x="40325" y="55686"/>
                </a:lnTo>
                <a:lnTo>
                  <a:pt x="36484" y="53751"/>
                </a:lnTo>
                <a:lnTo>
                  <a:pt x="33604" y="51846"/>
                </a:lnTo>
                <a:lnTo>
                  <a:pt x="30723" y="49911"/>
                </a:lnTo>
                <a:lnTo>
                  <a:pt x="28803" y="47045"/>
                </a:lnTo>
                <a:lnTo>
                  <a:pt x="26883" y="44165"/>
                </a:lnTo>
                <a:lnTo>
                  <a:pt x="25923" y="41285"/>
                </a:lnTo>
                <a:lnTo>
                  <a:pt x="25923" y="34564"/>
                </a:lnTo>
                <a:lnTo>
                  <a:pt x="26883" y="31683"/>
                </a:lnTo>
                <a:lnTo>
                  <a:pt x="27843" y="29763"/>
                </a:lnTo>
                <a:lnTo>
                  <a:pt x="28803" y="27843"/>
                </a:lnTo>
                <a:lnTo>
                  <a:pt x="30723" y="24963"/>
                </a:lnTo>
                <a:lnTo>
                  <a:pt x="32644" y="24003"/>
                </a:lnTo>
                <a:lnTo>
                  <a:pt x="34564" y="22082"/>
                </a:lnTo>
                <a:lnTo>
                  <a:pt x="36484" y="21122"/>
                </a:lnTo>
                <a:lnTo>
                  <a:pt x="40325" y="20162"/>
                </a:lnTo>
                <a:lnTo>
                  <a:pt x="43205" y="19202"/>
                </a:lnTo>
                <a:lnTo>
                  <a:pt x="47045" y="18242"/>
                </a:lnTo>
                <a:lnTo>
                  <a:pt x="55686" y="18242"/>
                </a:lnTo>
                <a:lnTo>
                  <a:pt x="59527" y="19202"/>
                </a:lnTo>
                <a:lnTo>
                  <a:pt x="63367" y="20162"/>
                </a:lnTo>
                <a:lnTo>
                  <a:pt x="67208" y="21122"/>
                </a:lnTo>
                <a:lnTo>
                  <a:pt x="70088" y="22082"/>
                </a:lnTo>
                <a:lnTo>
                  <a:pt x="72969" y="23042"/>
                </a:lnTo>
                <a:lnTo>
                  <a:pt x="74889" y="24963"/>
                </a:lnTo>
                <a:lnTo>
                  <a:pt x="77769" y="25923"/>
                </a:lnTo>
                <a:lnTo>
                  <a:pt x="78729" y="26883"/>
                </a:lnTo>
                <a:lnTo>
                  <a:pt x="80650" y="27843"/>
                </a:lnTo>
                <a:lnTo>
                  <a:pt x="81610" y="28803"/>
                </a:lnTo>
                <a:lnTo>
                  <a:pt x="83530" y="28803"/>
                </a:lnTo>
                <a:lnTo>
                  <a:pt x="83530" y="27843"/>
                </a:lnTo>
                <a:lnTo>
                  <a:pt x="85450" y="27843"/>
                </a:lnTo>
                <a:lnTo>
                  <a:pt x="85450" y="25923"/>
                </a:lnTo>
                <a:lnTo>
                  <a:pt x="86395" y="24963"/>
                </a:lnTo>
                <a:lnTo>
                  <a:pt x="86395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/>
          <p:nvPr/>
        </p:nvSpPr>
        <p:spPr>
          <a:xfrm>
            <a:off x="3153735" y="5637001"/>
            <a:ext cx="113278" cy="143042"/>
          </a:xfrm>
          <a:custGeom>
            <a:avLst/>
            <a:gdLst/>
            <a:ahLst/>
            <a:cxnLst/>
            <a:rect l="l" t="t" r="r" b="b"/>
            <a:pathLst>
              <a:path w="113278" h="143042">
                <a:moveTo>
                  <a:pt x="22082" y="24003"/>
                </a:moveTo>
                <a:lnTo>
                  <a:pt x="22082" y="4800"/>
                </a:lnTo>
                <a:lnTo>
                  <a:pt x="21122" y="4800"/>
                </a:lnTo>
                <a:lnTo>
                  <a:pt x="21122" y="3840"/>
                </a:lnTo>
                <a:lnTo>
                  <a:pt x="20162" y="2880"/>
                </a:lnTo>
                <a:lnTo>
                  <a:pt x="19202" y="2880"/>
                </a:lnTo>
                <a:lnTo>
                  <a:pt x="18242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75" y="2880"/>
                </a:lnTo>
                <a:lnTo>
                  <a:pt x="0" y="3840"/>
                </a:lnTo>
                <a:lnTo>
                  <a:pt x="0" y="140162"/>
                </a:lnTo>
                <a:lnTo>
                  <a:pt x="975" y="141122"/>
                </a:lnTo>
                <a:lnTo>
                  <a:pt x="1920" y="142082"/>
                </a:lnTo>
                <a:lnTo>
                  <a:pt x="5760" y="142082"/>
                </a:lnTo>
                <a:lnTo>
                  <a:pt x="7680" y="143042"/>
                </a:lnTo>
                <a:lnTo>
                  <a:pt x="16322" y="143042"/>
                </a:lnTo>
                <a:lnTo>
                  <a:pt x="18242" y="142082"/>
                </a:lnTo>
                <a:lnTo>
                  <a:pt x="21122" y="142082"/>
                </a:lnTo>
                <a:lnTo>
                  <a:pt x="22082" y="141122"/>
                </a:lnTo>
                <a:lnTo>
                  <a:pt x="23042" y="141122"/>
                </a:lnTo>
                <a:lnTo>
                  <a:pt x="23042" y="140162"/>
                </a:lnTo>
                <a:lnTo>
                  <a:pt x="24002" y="140162"/>
                </a:lnTo>
                <a:lnTo>
                  <a:pt x="24002" y="46070"/>
                </a:lnTo>
                <a:lnTo>
                  <a:pt x="25299" y="44441"/>
                </a:lnTo>
                <a:lnTo>
                  <a:pt x="34587" y="34446"/>
                </a:lnTo>
                <a:lnTo>
                  <a:pt x="43205" y="26883"/>
                </a:lnTo>
                <a:lnTo>
                  <a:pt x="48966" y="23042"/>
                </a:lnTo>
                <a:lnTo>
                  <a:pt x="55686" y="20162"/>
                </a:lnTo>
                <a:lnTo>
                  <a:pt x="66248" y="20162"/>
                </a:lnTo>
                <a:lnTo>
                  <a:pt x="73929" y="23042"/>
                </a:lnTo>
                <a:lnTo>
                  <a:pt x="77769" y="24963"/>
                </a:lnTo>
                <a:lnTo>
                  <a:pt x="80650" y="27843"/>
                </a:lnTo>
                <a:lnTo>
                  <a:pt x="84490" y="34564"/>
                </a:lnTo>
                <a:lnTo>
                  <a:pt x="86395" y="38404"/>
                </a:lnTo>
                <a:lnTo>
                  <a:pt x="87370" y="42245"/>
                </a:lnTo>
                <a:lnTo>
                  <a:pt x="89275" y="47045"/>
                </a:lnTo>
                <a:lnTo>
                  <a:pt x="89275" y="140162"/>
                </a:lnTo>
                <a:lnTo>
                  <a:pt x="90236" y="140162"/>
                </a:lnTo>
                <a:lnTo>
                  <a:pt x="90236" y="141122"/>
                </a:lnTo>
                <a:lnTo>
                  <a:pt x="91211" y="141122"/>
                </a:lnTo>
                <a:lnTo>
                  <a:pt x="92171" y="142082"/>
                </a:lnTo>
                <a:lnTo>
                  <a:pt x="96012" y="142082"/>
                </a:lnTo>
                <a:lnTo>
                  <a:pt x="96956" y="143042"/>
                </a:lnTo>
                <a:lnTo>
                  <a:pt x="105597" y="143042"/>
                </a:lnTo>
                <a:lnTo>
                  <a:pt x="107518" y="142082"/>
                </a:lnTo>
                <a:lnTo>
                  <a:pt x="111358" y="142082"/>
                </a:lnTo>
                <a:lnTo>
                  <a:pt x="112318" y="141122"/>
                </a:lnTo>
                <a:lnTo>
                  <a:pt x="113278" y="141122"/>
                </a:lnTo>
                <a:lnTo>
                  <a:pt x="113278" y="40325"/>
                </a:lnTo>
                <a:lnTo>
                  <a:pt x="111358" y="33604"/>
                </a:lnTo>
                <a:lnTo>
                  <a:pt x="109438" y="26883"/>
                </a:lnTo>
                <a:lnTo>
                  <a:pt x="106558" y="21122"/>
                </a:lnTo>
                <a:lnTo>
                  <a:pt x="103677" y="16322"/>
                </a:lnTo>
                <a:lnTo>
                  <a:pt x="99837" y="10561"/>
                </a:lnTo>
                <a:lnTo>
                  <a:pt x="95051" y="6720"/>
                </a:lnTo>
                <a:lnTo>
                  <a:pt x="88331" y="3840"/>
                </a:lnTo>
                <a:lnTo>
                  <a:pt x="82555" y="960"/>
                </a:lnTo>
                <a:lnTo>
                  <a:pt x="74889" y="0"/>
                </a:lnTo>
                <a:lnTo>
                  <a:pt x="58567" y="0"/>
                </a:lnTo>
                <a:lnTo>
                  <a:pt x="50886" y="1920"/>
                </a:lnTo>
                <a:lnTo>
                  <a:pt x="44165" y="5760"/>
                </a:lnTo>
                <a:lnTo>
                  <a:pt x="41557" y="7140"/>
                </a:lnTo>
                <a:lnTo>
                  <a:pt x="31505" y="14124"/>
                </a:lnTo>
                <a:lnTo>
                  <a:pt x="22082" y="24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" name="object 67"/>
          <p:cNvSpPr/>
          <p:nvPr/>
        </p:nvSpPr>
        <p:spPr>
          <a:xfrm>
            <a:off x="3328461" y="5722437"/>
            <a:ext cx="9585" cy="54726"/>
          </a:xfrm>
          <a:custGeom>
            <a:avLst/>
            <a:gdLst/>
            <a:ahLst/>
            <a:cxnLst/>
            <a:rect l="l" t="t" r="r" b="b"/>
            <a:pathLst>
              <a:path w="9585" h="54726">
                <a:moveTo>
                  <a:pt x="7680" y="23042"/>
                </a:moveTo>
                <a:lnTo>
                  <a:pt x="4800" y="18242"/>
                </a:lnTo>
                <a:lnTo>
                  <a:pt x="2880" y="13441"/>
                </a:lnTo>
                <a:lnTo>
                  <a:pt x="960" y="6720"/>
                </a:lnTo>
                <a:lnTo>
                  <a:pt x="0" y="0"/>
                </a:lnTo>
                <a:lnTo>
                  <a:pt x="1920" y="50886"/>
                </a:lnTo>
                <a:lnTo>
                  <a:pt x="9585" y="54726"/>
                </a:lnTo>
                <a:lnTo>
                  <a:pt x="7680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/>
          <p:nvPr/>
        </p:nvSpPr>
        <p:spPr>
          <a:xfrm>
            <a:off x="3302538" y="5637001"/>
            <a:ext cx="132481" cy="144962"/>
          </a:xfrm>
          <a:custGeom>
            <a:avLst/>
            <a:gdLst/>
            <a:ahLst/>
            <a:cxnLst/>
            <a:rect l="l" t="t" r="r" b="b"/>
            <a:pathLst>
              <a:path w="132481" h="144962">
                <a:moveTo>
                  <a:pt x="28803" y="44165"/>
                </a:moveTo>
                <a:lnTo>
                  <a:pt x="31668" y="39364"/>
                </a:lnTo>
                <a:lnTo>
                  <a:pt x="34564" y="34564"/>
                </a:lnTo>
                <a:lnTo>
                  <a:pt x="38389" y="29763"/>
                </a:lnTo>
                <a:lnTo>
                  <a:pt x="42230" y="25923"/>
                </a:lnTo>
                <a:lnTo>
                  <a:pt x="48006" y="24003"/>
                </a:lnTo>
                <a:lnTo>
                  <a:pt x="52791" y="21122"/>
                </a:lnTo>
                <a:lnTo>
                  <a:pt x="59512" y="20162"/>
                </a:lnTo>
                <a:lnTo>
                  <a:pt x="73913" y="20162"/>
                </a:lnTo>
                <a:lnTo>
                  <a:pt x="80634" y="21122"/>
                </a:lnTo>
                <a:lnTo>
                  <a:pt x="85435" y="24003"/>
                </a:lnTo>
                <a:lnTo>
                  <a:pt x="91196" y="26883"/>
                </a:lnTo>
                <a:lnTo>
                  <a:pt x="95036" y="30723"/>
                </a:lnTo>
                <a:lnTo>
                  <a:pt x="97916" y="35509"/>
                </a:lnTo>
                <a:lnTo>
                  <a:pt x="100797" y="40325"/>
                </a:lnTo>
                <a:lnTo>
                  <a:pt x="103677" y="46070"/>
                </a:lnTo>
                <a:lnTo>
                  <a:pt x="104637" y="51846"/>
                </a:lnTo>
                <a:lnTo>
                  <a:pt x="105597" y="58567"/>
                </a:lnTo>
                <a:lnTo>
                  <a:pt x="106558" y="65272"/>
                </a:lnTo>
                <a:lnTo>
                  <a:pt x="106558" y="79674"/>
                </a:lnTo>
                <a:lnTo>
                  <a:pt x="105597" y="87355"/>
                </a:lnTo>
                <a:lnTo>
                  <a:pt x="103677" y="93116"/>
                </a:lnTo>
                <a:lnTo>
                  <a:pt x="102717" y="99837"/>
                </a:lnTo>
                <a:lnTo>
                  <a:pt x="99837" y="105597"/>
                </a:lnTo>
                <a:lnTo>
                  <a:pt x="96956" y="109438"/>
                </a:lnTo>
                <a:lnTo>
                  <a:pt x="93116" y="114239"/>
                </a:lnTo>
                <a:lnTo>
                  <a:pt x="89275" y="118079"/>
                </a:lnTo>
                <a:lnTo>
                  <a:pt x="83515" y="119999"/>
                </a:lnTo>
                <a:lnTo>
                  <a:pt x="78714" y="122880"/>
                </a:lnTo>
                <a:lnTo>
                  <a:pt x="72953" y="123840"/>
                </a:lnTo>
                <a:lnTo>
                  <a:pt x="57591" y="123840"/>
                </a:lnTo>
                <a:lnTo>
                  <a:pt x="50871" y="122880"/>
                </a:lnTo>
                <a:lnTo>
                  <a:pt x="46070" y="119999"/>
                </a:lnTo>
                <a:lnTo>
                  <a:pt x="41285" y="117119"/>
                </a:lnTo>
                <a:lnTo>
                  <a:pt x="36484" y="113278"/>
                </a:lnTo>
                <a:lnTo>
                  <a:pt x="33604" y="108478"/>
                </a:lnTo>
                <a:lnTo>
                  <a:pt x="35509" y="140162"/>
                </a:lnTo>
                <a:lnTo>
                  <a:pt x="38936" y="141236"/>
                </a:lnTo>
                <a:lnTo>
                  <a:pt x="51082" y="143952"/>
                </a:lnTo>
                <a:lnTo>
                  <a:pt x="64312" y="144962"/>
                </a:lnTo>
                <a:lnTo>
                  <a:pt x="69770" y="144811"/>
                </a:lnTo>
                <a:lnTo>
                  <a:pt x="82640" y="143017"/>
                </a:lnTo>
                <a:lnTo>
                  <a:pt x="94076" y="139202"/>
                </a:lnTo>
                <a:lnTo>
                  <a:pt x="106004" y="132392"/>
                </a:lnTo>
                <a:lnTo>
                  <a:pt x="115199" y="123840"/>
                </a:lnTo>
                <a:lnTo>
                  <a:pt x="122707" y="112683"/>
                </a:lnTo>
                <a:lnTo>
                  <a:pt x="127680" y="100797"/>
                </a:lnTo>
                <a:lnTo>
                  <a:pt x="128966" y="96257"/>
                </a:lnTo>
                <a:lnTo>
                  <a:pt x="131530" y="83941"/>
                </a:lnTo>
                <a:lnTo>
                  <a:pt x="132481" y="71033"/>
                </a:lnTo>
                <a:lnTo>
                  <a:pt x="132342" y="65742"/>
                </a:lnTo>
                <a:lnTo>
                  <a:pt x="130739" y="52781"/>
                </a:lnTo>
                <a:lnTo>
                  <a:pt x="127680" y="41285"/>
                </a:lnTo>
                <a:lnTo>
                  <a:pt x="127597" y="40881"/>
                </a:lnTo>
                <a:lnTo>
                  <a:pt x="122913" y="28526"/>
                </a:lnTo>
                <a:lnTo>
                  <a:pt x="116159" y="18242"/>
                </a:lnTo>
                <a:lnTo>
                  <a:pt x="110398" y="12481"/>
                </a:lnTo>
                <a:lnTo>
                  <a:pt x="103677" y="7680"/>
                </a:lnTo>
                <a:lnTo>
                  <a:pt x="95996" y="4800"/>
                </a:lnTo>
                <a:lnTo>
                  <a:pt x="92573" y="3443"/>
                </a:lnTo>
                <a:lnTo>
                  <a:pt x="80428" y="702"/>
                </a:lnTo>
                <a:lnTo>
                  <a:pt x="67193" y="0"/>
                </a:lnTo>
                <a:lnTo>
                  <a:pt x="61902" y="138"/>
                </a:lnTo>
                <a:lnTo>
                  <a:pt x="48941" y="1742"/>
                </a:lnTo>
                <a:lnTo>
                  <a:pt x="37444" y="4800"/>
                </a:lnTo>
                <a:lnTo>
                  <a:pt x="25516" y="11610"/>
                </a:lnTo>
                <a:lnTo>
                  <a:pt x="16322" y="20162"/>
                </a:lnTo>
                <a:lnTo>
                  <a:pt x="8630" y="31814"/>
                </a:lnTo>
                <a:lnTo>
                  <a:pt x="3840" y="44165"/>
                </a:lnTo>
                <a:lnTo>
                  <a:pt x="631" y="59657"/>
                </a:lnTo>
                <a:lnTo>
                  <a:pt x="0" y="72953"/>
                </a:lnTo>
                <a:lnTo>
                  <a:pt x="98" y="78989"/>
                </a:lnTo>
                <a:lnTo>
                  <a:pt x="1199" y="91730"/>
                </a:lnTo>
                <a:lnTo>
                  <a:pt x="3840" y="103677"/>
                </a:lnTo>
                <a:lnTo>
                  <a:pt x="6720" y="112318"/>
                </a:lnTo>
                <a:lnTo>
                  <a:pt x="10561" y="119999"/>
                </a:lnTo>
                <a:lnTo>
                  <a:pt x="15361" y="125760"/>
                </a:lnTo>
                <a:lnTo>
                  <a:pt x="21122" y="131521"/>
                </a:lnTo>
                <a:lnTo>
                  <a:pt x="27843" y="136321"/>
                </a:lnTo>
                <a:lnTo>
                  <a:pt x="25923" y="85435"/>
                </a:lnTo>
                <a:lnTo>
                  <a:pt x="24963" y="78714"/>
                </a:lnTo>
                <a:lnTo>
                  <a:pt x="24963" y="64312"/>
                </a:lnTo>
                <a:lnTo>
                  <a:pt x="25923" y="57591"/>
                </a:lnTo>
                <a:lnTo>
                  <a:pt x="27843" y="50886"/>
                </a:lnTo>
                <a:lnTo>
                  <a:pt x="28803" y="441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" name="object 69"/>
          <p:cNvSpPr/>
          <p:nvPr/>
        </p:nvSpPr>
        <p:spPr>
          <a:xfrm>
            <a:off x="3452301" y="5603397"/>
            <a:ext cx="86395" cy="177591"/>
          </a:xfrm>
          <a:custGeom>
            <a:avLst/>
            <a:gdLst/>
            <a:ahLst/>
            <a:cxnLst/>
            <a:rect l="l" t="t" r="r" b="b"/>
            <a:pathLst>
              <a:path w="86395" h="177591">
                <a:moveTo>
                  <a:pt x="86395" y="40325"/>
                </a:moveTo>
                <a:lnTo>
                  <a:pt x="85420" y="39364"/>
                </a:lnTo>
                <a:lnTo>
                  <a:pt x="85420" y="38404"/>
                </a:lnTo>
                <a:lnTo>
                  <a:pt x="84460" y="37444"/>
                </a:lnTo>
                <a:lnTo>
                  <a:pt x="84460" y="36484"/>
                </a:lnTo>
                <a:lnTo>
                  <a:pt x="83515" y="36484"/>
                </a:lnTo>
                <a:lnTo>
                  <a:pt x="82555" y="35524"/>
                </a:lnTo>
                <a:lnTo>
                  <a:pt x="47990" y="35524"/>
                </a:lnTo>
                <a:lnTo>
                  <a:pt x="47990" y="2880"/>
                </a:lnTo>
                <a:lnTo>
                  <a:pt x="47030" y="2880"/>
                </a:lnTo>
                <a:lnTo>
                  <a:pt x="47030" y="1935"/>
                </a:lnTo>
                <a:lnTo>
                  <a:pt x="46070" y="1935"/>
                </a:lnTo>
                <a:lnTo>
                  <a:pt x="45110" y="960"/>
                </a:lnTo>
                <a:lnTo>
                  <a:pt x="44150" y="960"/>
                </a:lnTo>
                <a:lnTo>
                  <a:pt x="43190" y="0"/>
                </a:lnTo>
                <a:lnTo>
                  <a:pt x="27828" y="0"/>
                </a:lnTo>
                <a:lnTo>
                  <a:pt x="26868" y="960"/>
                </a:lnTo>
                <a:lnTo>
                  <a:pt x="25908" y="960"/>
                </a:lnTo>
                <a:lnTo>
                  <a:pt x="24947" y="1935"/>
                </a:lnTo>
                <a:lnTo>
                  <a:pt x="23987" y="1935"/>
                </a:lnTo>
                <a:lnTo>
                  <a:pt x="23987" y="35524"/>
                </a:lnTo>
                <a:lnTo>
                  <a:pt x="4785" y="35524"/>
                </a:lnTo>
                <a:lnTo>
                  <a:pt x="3825" y="36484"/>
                </a:lnTo>
                <a:lnTo>
                  <a:pt x="2865" y="36484"/>
                </a:lnTo>
                <a:lnTo>
                  <a:pt x="1905" y="37444"/>
                </a:lnTo>
                <a:lnTo>
                  <a:pt x="1905" y="38404"/>
                </a:lnTo>
                <a:lnTo>
                  <a:pt x="944" y="39364"/>
                </a:lnTo>
                <a:lnTo>
                  <a:pt x="944" y="41285"/>
                </a:lnTo>
                <a:lnTo>
                  <a:pt x="0" y="42245"/>
                </a:lnTo>
                <a:lnTo>
                  <a:pt x="0" y="49926"/>
                </a:lnTo>
                <a:lnTo>
                  <a:pt x="944" y="51846"/>
                </a:lnTo>
                <a:lnTo>
                  <a:pt x="1905" y="53766"/>
                </a:lnTo>
                <a:lnTo>
                  <a:pt x="2865" y="55686"/>
                </a:lnTo>
                <a:lnTo>
                  <a:pt x="23987" y="55686"/>
                </a:lnTo>
                <a:lnTo>
                  <a:pt x="23987" y="147843"/>
                </a:lnTo>
                <a:lnTo>
                  <a:pt x="25908" y="153603"/>
                </a:lnTo>
                <a:lnTo>
                  <a:pt x="26868" y="158404"/>
                </a:lnTo>
                <a:lnTo>
                  <a:pt x="29748" y="163205"/>
                </a:lnTo>
                <a:lnTo>
                  <a:pt x="32628" y="167030"/>
                </a:lnTo>
                <a:lnTo>
                  <a:pt x="35509" y="170886"/>
                </a:lnTo>
                <a:lnTo>
                  <a:pt x="39349" y="173766"/>
                </a:lnTo>
                <a:lnTo>
                  <a:pt x="44150" y="175686"/>
                </a:lnTo>
                <a:lnTo>
                  <a:pt x="49911" y="176646"/>
                </a:lnTo>
                <a:lnTo>
                  <a:pt x="55671" y="177591"/>
                </a:lnTo>
                <a:lnTo>
                  <a:pt x="71033" y="177591"/>
                </a:lnTo>
                <a:lnTo>
                  <a:pt x="73913" y="176646"/>
                </a:lnTo>
                <a:lnTo>
                  <a:pt x="74874" y="176646"/>
                </a:lnTo>
                <a:lnTo>
                  <a:pt x="77739" y="175686"/>
                </a:lnTo>
                <a:lnTo>
                  <a:pt x="79674" y="175686"/>
                </a:lnTo>
                <a:lnTo>
                  <a:pt x="80634" y="174726"/>
                </a:lnTo>
                <a:lnTo>
                  <a:pt x="82555" y="173766"/>
                </a:lnTo>
                <a:lnTo>
                  <a:pt x="83515" y="173766"/>
                </a:lnTo>
                <a:lnTo>
                  <a:pt x="84460" y="172806"/>
                </a:lnTo>
                <a:lnTo>
                  <a:pt x="85420" y="171846"/>
                </a:lnTo>
                <a:lnTo>
                  <a:pt x="85420" y="170886"/>
                </a:lnTo>
                <a:lnTo>
                  <a:pt x="86395" y="168965"/>
                </a:lnTo>
                <a:lnTo>
                  <a:pt x="86395" y="155524"/>
                </a:lnTo>
                <a:lnTo>
                  <a:pt x="85420" y="154564"/>
                </a:lnTo>
                <a:lnTo>
                  <a:pt x="85420" y="153603"/>
                </a:lnTo>
                <a:lnTo>
                  <a:pt x="80634" y="153603"/>
                </a:lnTo>
                <a:lnTo>
                  <a:pt x="79674" y="154564"/>
                </a:lnTo>
                <a:lnTo>
                  <a:pt x="78714" y="154564"/>
                </a:lnTo>
                <a:lnTo>
                  <a:pt x="76794" y="155524"/>
                </a:lnTo>
                <a:lnTo>
                  <a:pt x="75834" y="155524"/>
                </a:lnTo>
                <a:lnTo>
                  <a:pt x="73913" y="156484"/>
                </a:lnTo>
                <a:lnTo>
                  <a:pt x="71993" y="156484"/>
                </a:lnTo>
                <a:lnTo>
                  <a:pt x="71033" y="157444"/>
                </a:lnTo>
                <a:lnTo>
                  <a:pt x="59512" y="157444"/>
                </a:lnTo>
                <a:lnTo>
                  <a:pt x="54711" y="154564"/>
                </a:lnTo>
                <a:lnTo>
                  <a:pt x="51831" y="150723"/>
                </a:lnTo>
                <a:lnTo>
                  <a:pt x="48950" y="145923"/>
                </a:lnTo>
                <a:lnTo>
                  <a:pt x="47990" y="139202"/>
                </a:lnTo>
                <a:lnTo>
                  <a:pt x="47990" y="55686"/>
                </a:lnTo>
                <a:lnTo>
                  <a:pt x="83515" y="55686"/>
                </a:lnTo>
                <a:lnTo>
                  <a:pt x="84460" y="54726"/>
                </a:lnTo>
                <a:lnTo>
                  <a:pt x="85420" y="53766"/>
                </a:lnTo>
                <a:lnTo>
                  <a:pt x="86395" y="51846"/>
                </a:lnTo>
                <a:lnTo>
                  <a:pt x="86395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/>
          <p:nvPr/>
        </p:nvSpPr>
        <p:spPr>
          <a:xfrm>
            <a:off x="3638519" y="5584210"/>
            <a:ext cx="29763" cy="28788"/>
          </a:xfrm>
          <a:custGeom>
            <a:avLst/>
            <a:gdLst/>
            <a:ahLst/>
            <a:cxnLst/>
            <a:rect l="l" t="t" r="r" b="b"/>
            <a:pathLst>
              <a:path w="29763" h="28788">
                <a:moveTo>
                  <a:pt x="29763" y="14386"/>
                </a:moveTo>
                <a:lnTo>
                  <a:pt x="29763" y="8625"/>
                </a:lnTo>
                <a:lnTo>
                  <a:pt x="28803" y="4785"/>
                </a:lnTo>
                <a:lnTo>
                  <a:pt x="26883" y="2880"/>
                </a:lnTo>
                <a:lnTo>
                  <a:pt x="24963" y="944"/>
                </a:lnTo>
                <a:lnTo>
                  <a:pt x="21122" y="0"/>
                </a:lnTo>
                <a:lnTo>
                  <a:pt x="9616" y="0"/>
                </a:lnTo>
                <a:lnTo>
                  <a:pt x="5775" y="944"/>
                </a:lnTo>
                <a:lnTo>
                  <a:pt x="3840" y="2880"/>
                </a:lnTo>
                <a:lnTo>
                  <a:pt x="960" y="4785"/>
                </a:lnTo>
                <a:lnTo>
                  <a:pt x="0" y="8625"/>
                </a:lnTo>
                <a:lnTo>
                  <a:pt x="0" y="20147"/>
                </a:lnTo>
                <a:lnTo>
                  <a:pt x="960" y="23987"/>
                </a:lnTo>
                <a:lnTo>
                  <a:pt x="3840" y="25908"/>
                </a:lnTo>
                <a:lnTo>
                  <a:pt x="5775" y="27828"/>
                </a:lnTo>
                <a:lnTo>
                  <a:pt x="9616" y="28788"/>
                </a:lnTo>
                <a:lnTo>
                  <a:pt x="21122" y="28788"/>
                </a:lnTo>
                <a:lnTo>
                  <a:pt x="24963" y="27828"/>
                </a:lnTo>
                <a:lnTo>
                  <a:pt x="26883" y="25908"/>
                </a:lnTo>
                <a:lnTo>
                  <a:pt x="28803" y="23987"/>
                </a:lnTo>
                <a:lnTo>
                  <a:pt x="29763" y="20147"/>
                </a:lnTo>
                <a:lnTo>
                  <a:pt x="29763" y="143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" name="object 71"/>
          <p:cNvSpPr/>
          <p:nvPr/>
        </p:nvSpPr>
        <p:spPr>
          <a:xfrm>
            <a:off x="3609731" y="5638921"/>
            <a:ext cx="55671" cy="193913"/>
          </a:xfrm>
          <a:custGeom>
            <a:avLst/>
            <a:gdLst/>
            <a:ahLst/>
            <a:cxnLst/>
            <a:rect l="l" t="t" r="r" b="b"/>
            <a:pathLst>
              <a:path w="55671" h="193913">
                <a:moveTo>
                  <a:pt x="54711" y="960"/>
                </a:moveTo>
                <a:lnTo>
                  <a:pt x="53751" y="960"/>
                </a:lnTo>
                <a:lnTo>
                  <a:pt x="52791" y="0"/>
                </a:lnTo>
                <a:lnTo>
                  <a:pt x="36469" y="0"/>
                </a:lnTo>
                <a:lnTo>
                  <a:pt x="35509" y="960"/>
                </a:lnTo>
                <a:lnTo>
                  <a:pt x="33588" y="960"/>
                </a:lnTo>
                <a:lnTo>
                  <a:pt x="32628" y="1920"/>
                </a:lnTo>
                <a:lnTo>
                  <a:pt x="31683" y="2880"/>
                </a:lnTo>
                <a:lnTo>
                  <a:pt x="31683" y="154564"/>
                </a:lnTo>
                <a:lnTo>
                  <a:pt x="30723" y="158404"/>
                </a:lnTo>
                <a:lnTo>
                  <a:pt x="29748" y="161269"/>
                </a:lnTo>
                <a:lnTo>
                  <a:pt x="28788" y="164150"/>
                </a:lnTo>
                <a:lnTo>
                  <a:pt x="27843" y="166070"/>
                </a:lnTo>
                <a:lnTo>
                  <a:pt x="25908" y="168950"/>
                </a:lnTo>
                <a:lnTo>
                  <a:pt x="24003" y="170870"/>
                </a:lnTo>
                <a:lnTo>
                  <a:pt x="22067" y="171831"/>
                </a:lnTo>
                <a:lnTo>
                  <a:pt x="19202" y="172791"/>
                </a:lnTo>
                <a:lnTo>
                  <a:pt x="7680" y="172791"/>
                </a:lnTo>
                <a:lnTo>
                  <a:pt x="5760" y="171831"/>
                </a:lnTo>
                <a:lnTo>
                  <a:pt x="2880" y="171831"/>
                </a:lnTo>
                <a:lnTo>
                  <a:pt x="2880" y="172791"/>
                </a:lnTo>
                <a:lnTo>
                  <a:pt x="1920" y="172791"/>
                </a:lnTo>
                <a:lnTo>
                  <a:pt x="1920" y="173751"/>
                </a:lnTo>
                <a:lnTo>
                  <a:pt x="960" y="174711"/>
                </a:lnTo>
                <a:lnTo>
                  <a:pt x="960" y="177591"/>
                </a:lnTo>
                <a:lnTo>
                  <a:pt x="0" y="178551"/>
                </a:lnTo>
                <a:lnTo>
                  <a:pt x="0" y="186232"/>
                </a:lnTo>
                <a:lnTo>
                  <a:pt x="960" y="187192"/>
                </a:lnTo>
                <a:lnTo>
                  <a:pt x="960" y="189113"/>
                </a:lnTo>
                <a:lnTo>
                  <a:pt x="1920" y="190073"/>
                </a:lnTo>
                <a:lnTo>
                  <a:pt x="1920" y="191033"/>
                </a:lnTo>
                <a:lnTo>
                  <a:pt x="2880" y="191033"/>
                </a:lnTo>
                <a:lnTo>
                  <a:pt x="3840" y="191993"/>
                </a:lnTo>
                <a:lnTo>
                  <a:pt x="4800" y="191993"/>
                </a:lnTo>
                <a:lnTo>
                  <a:pt x="6720" y="192953"/>
                </a:lnTo>
                <a:lnTo>
                  <a:pt x="11521" y="192953"/>
                </a:lnTo>
                <a:lnTo>
                  <a:pt x="14401" y="193913"/>
                </a:lnTo>
                <a:lnTo>
                  <a:pt x="24003" y="193913"/>
                </a:lnTo>
                <a:lnTo>
                  <a:pt x="29748" y="191993"/>
                </a:lnTo>
                <a:lnTo>
                  <a:pt x="34564" y="190073"/>
                </a:lnTo>
                <a:lnTo>
                  <a:pt x="40309" y="188153"/>
                </a:lnTo>
                <a:lnTo>
                  <a:pt x="44150" y="185272"/>
                </a:lnTo>
                <a:lnTo>
                  <a:pt x="47030" y="181432"/>
                </a:lnTo>
                <a:lnTo>
                  <a:pt x="49911" y="176631"/>
                </a:lnTo>
                <a:lnTo>
                  <a:pt x="52791" y="171831"/>
                </a:lnTo>
                <a:lnTo>
                  <a:pt x="53751" y="166070"/>
                </a:lnTo>
                <a:lnTo>
                  <a:pt x="55671" y="159349"/>
                </a:lnTo>
                <a:lnTo>
                  <a:pt x="55671" y="1920"/>
                </a:lnTo>
                <a:lnTo>
                  <a:pt x="54711" y="1920"/>
                </a:lnTo>
                <a:lnTo>
                  <a:pt x="54711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/>
          <p:nvPr/>
        </p:nvSpPr>
        <p:spPr>
          <a:xfrm>
            <a:off x="3709568" y="5638921"/>
            <a:ext cx="114223" cy="143042"/>
          </a:xfrm>
          <a:custGeom>
            <a:avLst/>
            <a:gdLst/>
            <a:ahLst/>
            <a:cxnLst/>
            <a:rect l="l" t="t" r="r" b="b"/>
            <a:pathLst>
              <a:path w="114223" h="143042">
                <a:moveTo>
                  <a:pt x="114223" y="1920"/>
                </a:moveTo>
                <a:lnTo>
                  <a:pt x="113278" y="1920"/>
                </a:lnTo>
                <a:lnTo>
                  <a:pt x="113278" y="960"/>
                </a:lnTo>
                <a:lnTo>
                  <a:pt x="112318" y="960"/>
                </a:lnTo>
                <a:lnTo>
                  <a:pt x="111358" y="0"/>
                </a:lnTo>
                <a:lnTo>
                  <a:pt x="93116" y="0"/>
                </a:lnTo>
                <a:lnTo>
                  <a:pt x="93116" y="960"/>
                </a:lnTo>
                <a:lnTo>
                  <a:pt x="91196" y="960"/>
                </a:lnTo>
                <a:lnTo>
                  <a:pt x="91196" y="1920"/>
                </a:lnTo>
                <a:lnTo>
                  <a:pt x="90236" y="1920"/>
                </a:lnTo>
                <a:lnTo>
                  <a:pt x="90236" y="96956"/>
                </a:lnTo>
                <a:lnTo>
                  <a:pt x="89409" y="97896"/>
                </a:lnTo>
                <a:lnTo>
                  <a:pt x="79876" y="107899"/>
                </a:lnTo>
                <a:lnTo>
                  <a:pt x="71033" y="115199"/>
                </a:lnTo>
                <a:lnTo>
                  <a:pt x="65272" y="119999"/>
                </a:lnTo>
                <a:lnTo>
                  <a:pt x="58552" y="121920"/>
                </a:lnTo>
                <a:lnTo>
                  <a:pt x="47990" y="121920"/>
                </a:lnTo>
                <a:lnTo>
                  <a:pt x="44150" y="120959"/>
                </a:lnTo>
                <a:lnTo>
                  <a:pt x="40309" y="119039"/>
                </a:lnTo>
                <a:lnTo>
                  <a:pt x="36484" y="117119"/>
                </a:lnTo>
                <a:lnTo>
                  <a:pt x="33588" y="115199"/>
                </a:lnTo>
                <a:lnTo>
                  <a:pt x="31668" y="111358"/>
                </a:lnTo>
                <a:lnTo>
                  <a:pt x="29763" y="108478"/>
                </a:lnTo>
                <a:lnTo>
                  <a:pt x="27828" y="104637"/>
                </a:lnTo>
                <a:lnTo>
                  <a:pt x="26868" y="99837"/>
                </a:lnTo>
                <a:lnTo>
                  <a:pt x="24963" y="95036"/>
                </a:lnTo>
                <a:lnTo>
                  <a:pt x="24963" y="2880"/>
                </a:lnTo>
                <a:lnTo>
                  <a:pt x="23987" y="1920"/>
                </a:lnTo>
                <a:lnTo>
                  <a:pt x="23027" y="960"/>
                </a:lnTo>
                <a:lnTo>
                  <a:pt x="22082" y="960"/>
                </a:lnTo>
                <a:lnTo>
                  <a:pt x="21122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94076"/>
                </a:lnTo>
                <a:lnTo>
                  <a:pt x="960" y="101757"/>
                </a:lnTo>
                <a:lnTo>
                  <a:pt x="2880" y="108478"/>
                </a:lnTo>
                <a:lnTo>
                  <a:pt x="4800" y="115199"/>
                </a:lnTo>
                <a:lnTo>
                  <a:pt x="7680" y="121920"/>
                </a:lnTo>
                <a:lnTo>
                  <a:pt x="10561" y="126720"/>
                </a:lnTo>
                <a:lnTo>
                  <a:pt x="14401" y="131505"/>
                </a:lnTo>
                <a:lnTo>
                  <a:pt x="19202" y="135361"/>
                </a:lnTo>
                <a:lnTo>
                  <a:pt x="25923" y="138242"/>
                </a:lnTo>
                <a:lnTo>
                  <a:pt x="31668" y="141122"/>
                </a:lnTo>
                <a:lnTo>
                  <a:pt x="39349" y="143042"/>
                </a:lnTo>
                <a:lnTo>
                  <a:pt x="55671" y="143042"/>
                </a:lnTo>
                <a:lnTo>
                  <a:pt x="62392" y="141122"/>
                </a:lnTo>
                <a:lnTo>
                  <a:pt x="70073" y="137281"/>
                </a:lnTo>
                <a:lnTo>
                  <a:pt x="72681" y="135869"/>
                </a:lnTo>
                <a:lnTo>
                  <a:pt x="82733" y="128522"/>
                </a:lnTo>
                <a:lnTo>
                  <a:pt x="92156" y="119039"/>
                </a:lnTo>
                <a:lnTo>
                  <a:pt x="92156" y="137281"/>
                </a:lnTo>
                <a:lnTo>
                  <a:pt x="93116" y="138242"/>
                </a:lnTo>
                <a:lnTo>
                  <a:pt x="93116" y="139202"/>
                </a:lnTo>
                <a:lnTo>
                  <a:pt x="94076" y="139202"/>
                </a:lnTo>
                <a:lnTo>
                  <a:pt x="95036" y="140162"/>
                </a:lnTo>
                <a:lnTo>
                  <a:pt x="97916" y="140162"/>
                </a:lnTo>
                <a:lnTo>
                  <a:pt x="99837" y="141122"/>
                </a:lnTo>
                <a:lnTo>
                  <a:pt x="107518" y="141122"/>
                </a:lnTo>
                <a:lnTo>
                  <a:pt x="108478" y="140162"/>
                </a:lnTo>
                <a:lnTo>
                  <a:pt x="112318" y="140162"/>
                </a:lnTo>
                <a:lnTo>
                  <a:pt x="113278" y="139202"/>
                </a:lnTo>
                <a:lnTo>
                  <a:pt x="114223" y="138242"/>
                </a:lnTo>
                <a:lnTo>
                  <a:pt x="114223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/>
          <p:nvPr/>
        </p:nvSpPr>
        <p:spPr>
          <a:xfrm>
            <a:off x="3858356" y="5637001"/>
            <a:ext cx="93116" cy="144962"/>
          </a:xfrm>
          <a:custGeom>
            <a:avLst/>
            <a:gdLst/>
            <a:ahLst/>
            <a:cxnLst/>
            <a:rect l="l" t="t" r="r" b="b"/>
            <a:pathLst>
              <a:path w="93116" h="144962">
                <a:moveTo>
                  <a:pt x="960" y="114239"/>
                </a:moveTo>
                <a:lnTo>
                  <a:pt x="960" y="116159"/>
                </a:lnTo>
                <a:lnTo>
                  <a:pt x="0" y="117119"/>
                </a:lnTo>
                <a:lnTo>
                  <a:pt x="0" y="127680"/>
                </a:lnTo>
                <a:lnTo>
                  <a:pt x="960" y="129600"/>
                </a:lnTo>
                <a:lnTo>
                  <a:pt x="960" y="131521"/>
                </a:lnTo>
                <a:lnTo>
                  <a:pt x="1920" y="133426"/>
                </a:lnTo>
                <a:lnTo>
                  <a:pt x="2880" y="134401"/>
                </a:lnTo>
                <a:lnTo>
                  <a:pt x="3840" y="135361"/>
                </a:lnTo>
                <a:lnTo>
                  <a:pt x="5760" y="136321"/>
                </a:lnTo>
                <a:lnTo>
                  <a:pt x="7680" y="137281"/>
                </a:lnTo>
                <a:lnTo>
                  <a:pt x="10561" y="138242"/>
                </a:lnTo>
                <a:lnTo>
                  <a:pt x="13441" y="140162"/>
                </a:lnTo>
                <a:lnTo>
                  <a:pt x="16322" y="141122"/>
                </a:lnTo>
                <a:lnTo>
                  <a:pt x="20162" y="142082"/>
                </a:lnTo>
                <a:lnTo>
                  <a:pt x="24002" y="143042"/>
                </a:lnTo>
                <a:lnTo>
                  <a:pt x="27843" y="143042"/>
                </a:lnTo>
                <a:lnTo>
                  <a:pt x="32644" y="143987"/>
                </a:lnTo>
                <a:lnTo>
                  <a:pt x="36484" y="144962"/>
                </a:lnTo>
                <a:lnTo>
                  <a:pt x="48966" y="144962"/>
                </a:lnTo>
                <a:lnTo>
                  <a:pt x="56647" y="143987"/>
                </a:lnTo>
                <a:lnTo>
                  <a:pt x="62407" y="142082"/>
                </a:lnTo>
                <a:lnTo>
                  <a:pt x="69128" y="140162"/>
                </a:lnTo>
                <a:lnTo>
                  <a:pt x="74874" y="137281"/>
                </a:lnTo>
                <a:lnTo>
                  <a:pt x="78714" y="133426"/>
                </a:lnTo>
                <a:lnTo>
                  <a:pt x="83530" y="129600"/>
                </a:lnTo>
                <a:lnTo>
                  <a:pt x="87355" y="125760"/>
                </a:lnTo>
                <a:lnTo>
                  <a:pt x="89275" y="119999"/>
                </a:lnTo>
                <a:lnTo>
                  <a:pt x="92156" y="115199"/>
                </a:lnTo>
                <a:lnTo>
                  <a:pt x="93116" y="109438"/>
                </a:lnTo>
                <a:lnTo>
                  <a:pt x="93116" y="96956"/>
                </a:lnTo>
                <a:lnTo>
                  <a:pt x="92156" y="92156"/>
                </a:lnTo>
                <a:lnTo>
                  <a:pt x="90236" y="87355"/>
                </a:lnTo>
                <a:lnTo>
                  <a:pt x="88315" y="83515"/>
                </a:lnTo>
                <a:lnTo>
                  <a:pt x="86395" y="79674"/>
                </a:lnTo>
                <a:lnTo>
                  <a:pt x="83530" y="76794"/>
                </a:lnTo>
                <a:lnTo>
                  <a:pt x="79689" y="73913"/>
                </a:lnTo>
                <a:lnTo>
                  <a:pt x="76809" y="71993"/>
                </a:lnTo>
                <a:lnTo>
                  <a:pt x="72009" y="69113"/>
                </a:lnTo>
                <a:lnTo>
                  <a:pt x="68168" y="67193"/>
                </a:lnTo>
                <a:lnTo>
                  <a:pt x="64328" y="65272"/>
                </a:lnTo>
                <a:lnTo>
                  <a:pt x="59527" y="64312"/>
                </a:lnTo>
                <a:lnTo>
                  <a:pt x="55686" y="62407"/>
                </a:lnTo>
                <a:lnTo>
                  <a:pt x="51846" y="60472"/>
                </a:lnTo>
                <a:lnTo>
                  <a:pt x="48006" y="59512"/>
                </a:lnTo>
                <a:lnTo>
                  <a:pt x="43205" y="57591"/>
                </a:lnTo>
                <a:lnTo>
                  <a:pt x="40325" y="55686"/>
                </a:lnTo>
                <a:lnTo>
                  <a:pt x="36484" y="53751"/>
                </a:lnTo>
                <a:lnTo>
                  <a:pt x="33604" y="51846"/>
                </a:lnTo>
                <a:lnTo>
                  <a:pt x="31683" y="49911"/>
                </a:lnTo>
                <a:lnTo>
                  <a:pt x="29763" y="47045"/>
                </a:lnTo>
                <a:lnTo>
                  <a:pt x="26883" y="44165"/>
                </a:lnTo>
                <a:lnTo>
                  <a:pt x="25923" y="41285"/>
                </a:lnTo>
                <a:lnTo>
                  <a:pt x="25923" y="34564"/>
                </a:lnTo>
                <a:lnTo>
                  <a:pt x="26883" y="31683"/>
                </a:lnTo>
                <a:lnTo>
                  <a:pt x="27843" y="29763"/>
                </a:lnTo>
                <a:lnTo>
                  <a:pt x="28803" y="27843"/>
                </a:lnTo>
                <a:lnTo>
                  <a:pt x="30723" y="24963"/>
                </a:lnTo>
                <a:lnTo>
                  <a:pt x="32644" y="24003"/>
                </a:lnTo>
                <a:lnTo>
                  <a:pt x="34564" y="22082"/>
                </a:lnTo>
                <a:lnTo>
                  <a:pt x="37444" y="21122"/>
                </a:lnTo>
                <a:lnTo>
                  <a:pt x="40325" y="20162"/>
                </a:lnTo>
                <a:lnTo>
                  <a:pt x="43205" y="19202"/>
                </a:lnTo>
                <a:lnTo>
                  <a:pt x="47045" y="18242"/>
                </a:lnTo>
                <a:lnTo>
                  <a:pt x="55686" y="18242"/>
                </a:lnTo>
                <a:lnTo>
                  <a:pt x="59527" y="19202"/>
                </a:lnTo>
                <a:lnTo>
                  <a:pt x="63352" y="20162"/>
                </a:lnTo>
                <a:lnTo>
                  <a:pt x="67193" y="21122"/>
                </a:lnTo>
                <a:lnTo>
                  <a:pt x="70073" y="22082"/>
                </a:lnTo>
                <a:lnTo>
                  <a:pt x="72969" y="23042"/>
                </a:lnTo>
                <a:lnTo>
                  <a:pt x="74874" y="24963"/>
                </a:lnTo>
                <a:lnTo>
                  <a:pt x="77754" y="25923"/>
                </a:lnTo>
                <a:lnTo>
                  <a:pt x="78714" y="26883"/>
                </a:lnTo>
                <a:lnTo>
                  <a:pt x="80634" y="27843"/>
                </a:lnTo>
                <a:lnTo>
                  <a:pt x="82555" y="28803"/>
                </a:lnTo>
                <a:lnTo>
                  <a:pt x="83530" y="28803"/>
                </a:lnTo>
                <a:lnTo>
                  <a:pt x="84475" y="27843"/>
                </a:lnTo>
                <a:lnTo>
                  <a:pt x="85435" y="27843"/>
                </a:lnTo>
                <a:lnTo>
                  <a:pt x="85435" y="25923"/>
                </a:lnTo>
                <a:lnTo>
                  <a:pt x="86395" y="24963"/>
                </a:lnTo>
                <a:lnTo>
                  <a:pt x="86395" y="12481"/>
                </a:lnTo>
                <a:lnTo>
                  <a:pt x="85435" y="11521"/>
                </a:lnTo>
                <a:lnTo>
                  <a:pt x="85435" y="9601"/>
                </a:lnTo>
                <a:lnTo>
                  <a:pt x="84475" y="8641"/>
                </a:lnTo>
                <a:lnTo>
                  <a:pt x="83530" y="8641"/>
                </a:lnTo>
                <a:lnTo>
                  <a:pt x="82555" y="7680"/>
                </a:lnTo>
                <a:lnTo>
                  <a:pt x="80634" y="6720"/>
                </a:lnTo>
                <a:lnTo>
                  <a:pt x="78714" y="5760"/>
                </a:lnTo>
                <a:lnTo>
                  <a:pt x="76809" y="4800"/>
                </a:lnTo>
                <a:lnTo>
                  <a:pt x="73913" y="3840"/>
                </a:lnTo>
                <a:lnTo>
                  <a:pt x="71033" y="2880"/>
                </a:lnTo>
                <a:lnTo>
                  <a:pt x="68168" y="1920"/>
                </a:lnTo>
                <a:lnTo>
                  <a:pt x="65288" y="960"/>
                </a:lnTo>
                <a:lnTo>
                  <a:pt x="62407" y="0"/>
                </a:lnTo>
                <a:lnTo>
                  <a:pt x="43205" y="0"/>
                </a:lnTo>
                <a:lnTo>
                  <a:pt x="36484" y="960"/>
                </a:lnTo>
                <a:lnTo>
                  <a:pt x="29763" y="2880"/>
                </a:lnTo>
                <a:lnTo>
                  <a:pt x="24002" y="4800"/>
                </a:lnTo>
                <a:lnTo>
                  <a:pt x="19202" y="7680"/>
                </a:lnTo>
                <a:lnTo>
                  <a:pt x="15361" y="11521"/>
                </a:lnTo>
                <a:lnTo>
                  <a:pt x="11521" y="15361"/>
                </a:lnTo>
                <a:lnTo>
                  <a:pt x="7680" y="19202"/>
                </a:lnTo>
                <a:lnTo>
                  <a:pt x="5760" y="24003"/>
                </a:lnTo>
                <a:lnTo>
                  <a:pt x="3840" y="28803"/>
                </a:lnTo>
                <a:lnTo>
                  <a:pt x="2880" y="33604"/>
                </a:lnTo>
                <a:lnTo>
                  <a:pt x="2880" y="44165"/>
                </a:lnTo>
                <a:lnTo>
                  <a:pt x="3840" y="49911"/>
                </a:lnTo>
                <a:lnTo>
                  <a:pt x="5760" y="53751"/>
                </a:lnTo>
                <a:lnTo>
                  <a:pt x="7680" y="58567"/>
                </a:lnTo>
                <a:lnTo>
                  <a:pt x="10561" y="61432"/>
                </a:lnTo>
                <a:lnTo>
                  <a:pt x="13441" y="64312"/>
                </a:lnTo>
                <a:lnTo>
                  <a:pt x="16322" y="68153"/>
                </a:lnTo>
                <a:lnTo>
                  <a:pt x="20162" y="70073"/>
                </a:lnTo>
                <a:lnTo>
                  <a:pt x="24002" y="72953"/>
                </a:lnTo>
                <a:lnTo>
                  <a:pt x="27843" y="74874"/>
                </a:lnTo>
                <a:lnTo>
                  <a:pt x="32644" y="76794"/>
                </a:lnTo>
                <a:lnTo>
                  <a:pt x="36484" y="77754"/>
                </a:lnTo>
                <a:lnTo>
                  <a:pt x="40325" y="79674"/>
                </a:lnTo>
                <a:lnTo>
                  <a:pt x="45125" y="81594"/>
                </a:lnTo>
                <a:lnTo>
                  <a:pt x="48966" y="82555"/>
                </a:lnTo>
                <a:lnTo>
                  <a:pt x="52806" y="84475"/>
                </a:lnTo>
                <a:lnTo>
                  <a:pt x="55686" y="86395"/>
                </a:lnTo>
                <a:lnTo>
                  <a:pt x="59527" y="88315"/>
                </a:lnTo>
                <a:lnTo>
                  <a:pt x="62407" y="90236"/>
                </a:lnTo>
                <a:lnTo>
                  <a:pt x="65288" y="92156"/>
                </a:lnTo>
                <a:lnTo>
                  <a:pt x="66248" y="95036"/>
                </a:lnTo>
                <a:lnTo>
                  <a:pt x="69128" y="96956"/>
                </a:lnTo>
                <a:lnTo>
                  <a:pt x="69128" y="111358"/>
                </a:lnTo>
                <a:lnTo>
                  <a:pt x="67193" y="113278"/>
                </a:lnTo>
                <a:lnTo>
                  <a:pt x="66248" y="116159"/>
                </a:lnTo>
                <a:lnTo>
                  <a:pt x="64328" y="118079"/>
                </a:lnTo>
                <a:lnTo>
                  <a:pt x="62407" y="119999"/>
                </a:lnTo>
                <a:lnTo>
                  <a:pt x="59527" y="121920"/>
                </a:lnTo>
                <a:lnTo>
                  <a:pt x="56647" y="122880"/>
                </a:lnTo>
                <a:lnTo>
                  <a:pt x="52806" y="123840"/>
                </a:lnTo>
                <a:lnTo>
                  <a:pt x="49926" y="124800"/>
                </a:lnTo>
                <a:lnTo>
                  <a:pt x="46085" y="125760"/>
                </a:lnTo>
                <a:lnTo>
                  <a:pt x="36484" y="125760"/>
                </a:lnTo>
                <a:lnTo>
                  <a:pt x="31683" y="124800"/>
                </a:lnTo>
                <a:lnTo>
                  <a:pt x="27843" y="123840"/>
                </a:lnTo>
                <a:lnTo>
                  <a:pt x="23042" y="121920"/>
                </a:lnTo>
                <a:lnTo>
                  <a:pt x="19202" y="119999"/>
                </a:lnTo>
                <a:lnTo>
                  <a:pt x="16322" y="119039"/>
                </a:lnTo>
                <a:lnTo>
                  <a:pt x="13441" y="117119"/>
                </a:lnTo>
                <a:lnTo>
                  <a:pt x="10561" y="116159"/>
                </a:lnTo>
                <a:lnTo>
                  <a:pt x="8641" y="115199"/>
                </a:lnTo>
                <a:lnTo>
                  <a:pt x="6720" y="113278"/>
                </a:lnTo>
                <a:lnTo>
                  <a:pt x="4800" y="112318"/>
                </a:lnTo>
                <a:lnTo>
                  <a:pt x="2880" y="112318"/>
                </a:lnTo>
                <a:lnTo>
                  <a:pt x="2880" y="113278"/>
                </a:lnTo>
                <a:lnTo>
                  <a:pt x="1920" y="113278"/>
                </a:lnTo>
                <a:lnTo>
                  <a:pt x="960" y="11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/>
          <p:nvPr/>
        </p:nvSpPr>
        <p:spPr>
          <a:xfrm>
            <a:off x="3964914" y="5603397"/>
            <a:ext cx="87355" cy="177591"/>
          </a:xfrm>
          <a:custGeom>
            <a:avLst/>
            <a:gdLst/>
            <a:ahLst/>
            <a:cxnLst/>
            <a:rect l="l" t="t" r="r" b="b"/>
            <a:pathLst>
              <a:path w="87355" h="177591">
                <a:moveTo>
                  <a:pt x="86395" y="39364"/>
                </a:moveTo>
                <a:lnTo>
                  <a:pt x="85435" y="38404"/>
                </a:lnTo>
                <a:lnTo>
                  <a:pt x="85435" y="37444"/>
                </a:lnTo>
                <a:lnTo>
                  <a:pt x="84475" y="36484"/>
                </a:lnTo>
                <a:lnTo>
                  <a:pt x="83515" y="36484"/>
                </a:lnTo>
                <a:lnTo>
                  <a:pt x="82555" y="35524"/>
                </a:lnTo>
                <a:lnTo>
                  <a:pt x="47990" y="35524"/>
                </a:lnTo>
                <a:lnTo>
                  <a:pt x="47990" y="2880"/>
                </a:lnTo>
                <a:lnTo>
                  <a:pt x="47045" y="2880"/>
                </a:lnTo>
                <a:lnTo>
                  <a:pt x="47045" y="1935"/>
                </a:lnTo>
                <a:lnTo>
                  <a:pt x="46085" y="1935"/>
                </a:lnTo>
                <a:lnTo>
                  <a:pt x="46085" y="960"/>
                </a:lnTo>
                <a:lnTo>
                  <a:pt x="45125" y="960"/>
                </a:lnTo>
                <a:lnTo>
                  <a:pt x="43205" y="0"/>
                </a:lnTo>
                <a:lnTo>
                  <a:pt x="28803" y="0"/>
                </a:lnTo>
                <a:lnTo>
                  <a:pt x="26883" y="960"/>
                </a:lnTo>
                <a:lnTo>
                  <a:pt x="25923" y="960"/>
                </a:lnTo>
                <a:lnTo>
                  <a:pt x="24963" y="1935"/>
                </a:lnTo>
                <a:lnTo>
                  <a:pt x="24003" y="2880"/>
                </a:lnTo>
                <a:lnTo>
                  <a:pt x="24003" y="35524"/>
                </a:lnTo>
                <a:lnTo>
                  <a:pt x="4800" y="35524"/>
                </a:lnTo>
                <a:lnTo>
                  <a:pt x="3840" y="36484"/>
                </a:lnTo>
                <a:lnTo>
                  <a:pt x="2880" y="36484"/>
                </a:lnTo>
                <a:lnTo>
                  <a:pt x="1920" y="37444"/>
                </a:lnTo>
                <a:lnTo>
                  <a:pt x="1920" y="38404"/>
                </a:lnTo>
                <a:lnTo>
                  <a:pt x="960" y="39364"/>
                </a:lnTo>
                <a:lnTo>
                  <a:pt x="960" y="41285"/>
                </a:lnTo>
                <a:lnTo>
                  <a:pt x="0" y="42245"/>
                </a:lnTo>
                <a:lnTo>
                  <a:pt x="0" y="49926"/>
                </a:lnTo>
                <a:lnTo>
                  <a:pt x="960" y="51846"/>
                </a:lnTo>
                <a:lnTo>
                  <a:pt x="1920" y="53766"/>
                </a:lnTo>
                <a:lnTo>
                  <a:pt x="2880" y="55686"/>
                </a:lnTo>
                <a:lnTo>
                  <a:pt x="24003" y="55686"/>
                </a:lnTo>
                <a:lnTo>
                  <a:pt x="24003" y="141122"/>
                </a:lnTo>
                <a:lnTo>
                  <a:pt x="24963" y="147843"/>
                </a:lnTo>
                <a:lnTo>
                  <a:pt x="25923" y="153603"/>
                </a:lnTo>
                <a:lnTo>
                  <a:pt x="27843" y="158404"/>
                </a:lnTo>
                <a:lnTo>
                  <a:pt x="29763" y="163205"/>
                </a:lnTo>
                <a:lnTo>
                  <a:pt x="32644" y="167030"/>
                </a:lnTo>
                <a:lnTo>
                  <a:pt x="36484" y="170886"/>
                </a:lnTo>
                <a:lnTo>
                  <a:pt x="40325" y="173766"/>
                </a:lnTo>
                <a:lnTo>
                  <a:pt x="45125" y="175686"/>
                </a:lnTo>
                <a:lnTo>
                  <a:pt x="49926" y="176646"/>
                </a:lnTo>
                <a:lnTo>
                  <a:pt x="55686" y="177591"/>
                </a:lnTo>
                <a:lnTo>
                  <a:pt x="71993" y="177591"/>
                </a:lnTo>
                <a:lnTo>
                  <a:pt x="73913" y="176646"/>
                </a:lnTo>
                <a:lnTo>
                  <a:pt x="75834" y="176646"/>
                </a:lnTo>
                <a:lnTo>
                  <a:pt x="77754" y="175686"/>
                </a:lnTo>
                <a:lnTo>
                  <a:pt x="79674" y="175686"/>
                </a:lnTo>
                <a:lnTo>
                  <a:pt x="80634" y="174726"/>
                </a:lnTo>
                <a:lnTo>
                  <a:pt x="82555" y="173766"/>
                </a:lnTo>
                <a:lnTo>
                  <a:pt x="83515" y="173766"/>
                </a:lnTo>
                <a:lnTo>
                  <a:pt x="84475" y="172806"/>
                </a:lnTo>
                <a:lnTo>
                  <a:pt x="85435" y="171846"/>
                </a:lnTo>
                <a:lnTo>
                  <a:pt x="86395" y="170886"/>
                </a:lnTo>
                <a:lnTo>
                  <a:pt x="86395" y="167030"/>
                </a:lnTo>
                <a:lnTo>
                  <a:pt x="87355" y="165125"/>
                </a:lnTo>
                <a:lnTo>
                  <a:pt x="87355" y="160324"/>
                </a:lnTo>
                <a:lnTo>
                  <a:pt x="86395" y="159364"/>
                </a:lnTo>
                <a:lnTo>
                  <a:pt x="86395" y="155524"/>
                </a:lnTo>
                <a:lnTo>
                  <a:pt x="85435" y="154564"/>
                </a:lnTo>
                <a:lnTo>
                  <a:pt x="85435" y="153603"/>
                </a:lnTo>
                <a:lnTo>
                  <a:pt x="80634" y="153603"/>
                </a:lnTo>
                <a:lnTo>
                  <a:pt x="79674" y="154564"/>
                </a:lnTo>
                <a:lnTo>
                  <a:pt x="78714" y="154564"/>
                </a:lnTo>
                <a:lnTo>
                  <a:pt x="77754" y="155524"/>
                </a:lnTo>
                <a:lnTo>
                  <a:pt x="75834" y="155524"/>
                </a:lnTo>
                <a:lnTo>
                  <a:pt x="74889" y="156484"/>
                </a:lnTo>
                <a:lnTo>
                  <a:pt x="72953" y="156484"/>
                </a:lnTo>
                <a:lnTo>
                  <a:pt x="71048" y="157444"/>
                </a:lnTo>
                <a:lnTo>
                  <a:pt x="59527" y="157444"/>
                </a:lnTo>
                <a:lnTo>
                  <a:pt x="54711" y="154564"/>
                </a:lnTo>
                <a:lnTo>
                  <a:pt x="51846" y="150723"/>
                </a:lnTo>
                <a:lnTo>
                  <a:pt x="48966" y="145923"/>
                </a:lnTo>
                <a:lnTo>
                  <a:pt x="47990" y="139202"/>
                </a:lnTo>
                <a:lnTo>
                  <a:pt x="47990" y="55686"/>
                </a:lnTo>
                <a:lnTo>
                  <a:pt x="83515" y="55686"/>
                </a:lnTo>
                <a:lnTo>
                  <a:pt x="84475" y="54726"/>
                </a:lnTo>
                <a:lnTo>
                  <a:pt x="85435" y="53766"/>
                </a:lnTo>
                <a:lnTo>
                  <a:pt x="86395" y="51846"/>
                </a:lnTo>
                <a:lnTo>
                  <a:pt x="87355" y="49926"/>
                </a:lnTo>
                <a:lnTo>
                  <a:pt x="87355" y="44165"/>
                </a:lnTo>
                <a:lnTo>
                  <a:pt x="86395" y="42245"/>
                </a:lnTo>
                <a:lnTo>
                  <a:pt x="86395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/>
          <p:nvPr/>
        </p:nvSpPr>
        <p:spPr>
          <a:xfrm>
            <a:off x="4149227" y="5573649"/>
            <a:ext cx="99837" cy="74874"/>
          </a:xfrm>
          <a:custGeom>
            <a:avLst/>
            <a:gdLst/>
            <a:ahLst/>
            <a:cxnLst/>
            <a:rect l="l" t="t" r="r" b="b"/>
            <a:pathLst>
              <a:path w="99837" h="74874">
                <a:moveTo>
                  <a:pt x="1920" y="47990"/>
                </a:moveTo>
                <a:lnTo>
                  <a:pt x="960" y="49911"/>
                </a:lnTo>
                <a:lnTo>
                  <a:pt x="960" y="52791"/>
                </a:lnTo>
                <a:lnTo>
                  <a:pt x="0" y="54711"/>
                </a:lnTo>
                <a:lnTo>
                  <a:pt x="0" y="68153"/>
                </a:lnTo>
                <a:lnTo>
                  <a:pt x="960" y="69113"/>
                </a:lnTo>
                <a:lnTo>
                  <a:pt x="960" y="71033"/>
                </a:lnTo>
                <a:lnTo>
                  <a:pt x="1920" y="71993"/>
                </a:lnTo>
                <a:lnTo>
                  <a:pt x="2880" y="72953"/>
                </a:lnTo>
                <a:lnTo>
                  <a:pt x="4800" y="73913"/>
                </a:lnTo>
                <a:lnTo>
                  <a:pt x="5760" y="73913"/>
                </a:lnTo>
                <a:lnTo>
                  <a:pt x="7680" y="74874"/>
                </a:lnTo>
                <a:lnTo>
                  <a:pt x="19202" y="74874"/>
                </a:lnTo>
                <a:lnTo>
                  <a:pt x="21122" y="73913"/>
                </a:lnTo>
                <a:lnTo>
                  <a:pt x="23042" y="73913"/>
                </a:lnTo>
                <a:lnTo>
                  <a:pt x="24002" y="72953"/>
                </a:lnTo>
                <a:lnTo>
                  <a:pt x="24963" y="71993"/>
                </a:lnTo>
                <a:lnTo>
                  <a:pt x="25923" y="71033"/>
                </a:lnTo>
                <a:lnTo>
                  <a:pt x="25923" y="69113"/>
                </a:lnTo>
                <a:lnTo>
                  <a:pt x="26883" y="67193"/>
                </a:lnTo>
                <a:lnTo>
                  <a:pt x="26883" y="44150"/>
                </a:lnTo>
                <a:lnTo>
                  <a:pt x="46085" y="3840"/>
                </a:lnTo>
                <a:lnTo>
                  <a:pt x="47045" y="2880"/>
                </a:lnTo>
                <a:lnTo>
                  <a:pt x="47045" y="944"/>
                </a:lnTo>
                <a:lnTo>
                  <a:pt x="46085" y="944"/>
                </a:lnTo>
                <a:lnTo>
                  <a:pt x="45125" y="0"/>
                </a:lnTo>
                <a:lnTo>
                  <a:pt x="34564" y="0"/>
                </a:lnTo>
                <a:lnTo>
                  <a:pt x="32644" y="944"/>
                </a:lnTo>
                <a:lnTo>
                  <a:pt x="31683" y="944"/>
                </a:lnTo>
                <a:lnTo>
                  <a:pt x="30723" y="1920"/>
                </a:lnTo>
                <a:lnTo>
                  <a:pt x="29763" y="1920"/>
                </a:lnTo>
                <a:lnTo>
                  <a:pt x="29763" y="2880"/>
                </a:lnTo>
                <a:lnTo>
                  <a:pt x="28803" y="2880"/>
                </a:lnTo>
                <a:lnTo>
                  <a:pt x="28803" y="3840"/>
                </a:lnTo>
                <a:lnTo>
                  <a:pt x="8641" y="34549"/>
                </a:lnTo>
                <a:lnTo>
                  <a:pt x="6720" y="36469"/>
                </a:lnTo>
                <a:lnTo>
                  <a:pt x="5760" y="39349"/>
                </a:lnTo>
                <a:lnTo>
                  <a:pt x="4800" y="41269"/>
                </a:lnTo>
                <a:lnTo>
                  <a:pt x="2880" y="43190"/>
                </a:lnTo>
                <a:lnTo>
                  <a:pt x="1920" y="45110"/>
                </a:lnTo>
                <a:lnTo>
                  <a:pt x="1920" y="47990"/>
                </a:lnTo>
                <a:close/>
              </a:path>
              <a:path w="99837" h="74874">
                <a:moveTo>
                  <a:pt x="53766" y="69113"/>
                </a:moveTo>
                <a:lnTo>
                  <a:pt x="53766" y="71033"/>
                </a:lnTo>
                <a:lnTo>
                  <a:pt x="54726" y="71993"/>
                </a:lnTo>
                <a:lnTo>
                  <a:pt x="55686" y="72953"/>
                </a:lnTo>
                <a:lnTo>
                  <a:pt x="56647" y="73913"/>
                </a:lnTo>
                <a:lnTo>
                  <a:pt x="58567" y="73913"/>
                </a:lnTo>
                <a:lnTo>
                  <a:pt x="59512" y="74874"/>
                </a:lnTo>
                <a:lnTo>
                  <a:pt x="72009" y="74874"/>
                </a:lnTo>
                <a:lnTo>
                  <a:pt x="73913" y="73913"/>
                </a:lnTo>
                <a:lnTo>
                  <a:pt x="74889" y="73913"/>
                </a:lnTo>
                <a:lnTo>
                  <a:pt x="75849" y="72953"/>
                </a:lnTo>
                <a:lnTo>
                  <a:pt x="77754" y="71993"/>
                </a:lnTo>
                <a:lnTo>
                  <a:pt x="78729" y="71033"/>
                </a:lnTo>
                <a:lnTo>
                  <a:pt x="78729" y="69113"/>
                </a:lnTo>
                <a:lnTo>
                  <a:pt x="79689" y="67193"/>
                </a:lnTo>
                <a:lnTo>
                  <a:pt x="79689" y="44150"/>
                </a:lnTo>
                <a:lnTo>
                  <a:pt x="98877" y="3840"/>
                </a:lnTo>
                <a:lnTo>
                  <a:pt x="99837" y="2880"/>
                </a:lnTo>
                <a:lnTo>
                  <a:pt x="99837" y="1920"/>
                </a:lnTo>
                <a:lnTo>
                  <a:pt x="98877" y="944"/>
                </a:lnTo>
                <a:lnTo>
                  <a:pt x="97916" y="0"/>
                </a:lnTo>
                <a:lnTo>
                  <a:pt x="86410" y="0"/>
                </a:lnTo>
                <a:lnTo>
                  <a:pt x="85435" y="944"/>
                </a:lnTo>
                <a:lnTo>
                  <a:pt x="83515" y="944"/>
                </a:lnTo>
                <a:lnTo>
                  <a:pt x="83515" y="1920"/>
                </a:lnTo>
                <a:lnTo>
                  <a:pt x="82570" y="1920"/>
                </a:lnTo>
                <a:lnTo>
                  <a:pt x="81594" y="2880"/>
                </a:lnTo>
                <a:lnTo>
                  <a:pt x="80634" y="3840"/>
                </a:lnTo>
                <a:lnTo>
                  <a:pt x="61447" y="34549"/>
                </a:lnTo>
                <a:lnTo>
                  <a:pt x="59512" y="36469"/>
                </a:lnTo>
                <a:lnTo>
                  <a:pt x="58567" y="39349"/>
                </a:lnTo>
                <a:lnTo>
                  <a:pt x="56647" y="41269"/>
                </a:lnTo>
                <a:lnTo>
                  <a:pt x="55686" y="43190"/>
                </a:lnTo>
                <a:lnTo>
                  <a:pt x="54726" y="45110"/>
                </a:lnTo>
                <a:lnTo>
                  <a:pt x="54726" y="47990"/>
                </a:lnTo>
                <a:lnTo>
                  <a:pt x="53766" y="49911"/>
                </a:lnTo>
                <a:lnTo>
                  <a:pt x="53766" y="52791"/>
                </a:lnTo>
                <a:lnTo>
                  <a:pt x="52806" y="54711"/>
                </a:lnTo>
                <a:lnTo>
                  <a:pt x="52806" y="68153"/>
                </a:lnTo>
                <a:lnTo>
                  <a:pt x="53766" y="691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/>
          <p:nvPr/>
        </p:nvSpPr>
        <p:spPr>
          <a:xfrm>
            <a:off x="4263466" y="5586130"/>
            <a:ext cx="154548" cy="195834"/>
          </a:xfrm>
          <a:custGeom>
            <a:avLst/>
            <a:gdLst/>
            <a:ahLst/>
            <a:cxnLst/>
            <a:rect l="l" t="t" r="r" b="b"/>
            <a:pathLst>
              <a:path w="154548" h="195834">
                <a:moveTo>
                  <a:pt x="153603" y="21107"/>
                </a:moveTo>
                <a:lnTo>
                  <a:pt x="152643" y="20147"/>
                </a:lnTo>
                <a:lnTo>
                  <a:pt x="152643" y="18227"/>
                </a:lnTo>
                <a:lnTo>
                  <a:pt x="150723" y="17266"/>
                </a:lnTo>
                <a:lnTo>
                  <a:pt x="149763" y="15361"/>
                </a:lnTo>
                <a:lnTo>
                  <a:pt x="146883" y="14386"/>
                </a:lnTo>
                <a:lnTo>
                  <a:pt x="144002" y="12466"/>
                </a:lnTo>
                <a:lnTo>
                  <a:pt x="140162" y="10546"/>
                </a:lnTo>
                <a:lnTo>
                  <a:pt x="136321" y="8641"/>
                </a:lnTo>
                <a:lnTo>
                  <a:pt x="131521" y="6705"/>
                </a:lnTo>
                <a:lnTo>
                  <a:pt x="126720" y="4800"/>
                </a:lnTo>
                <a:lnTo>
                  <a:pt x="120959" y="2865"/>
                </a:lnTo>
                <a:lnTo>
                  <a:pt x="114239" y="1920"/>
                </a:lnTo>
                <a:lnTo>
                  <a:pt x="108478" y="960"/>
                </a:lnTo>
                <a:lnTo>
                  <a:pt x="101757" y="0"/>
                </a:lnTo>
                <a:lnTo>
                  <a:pt x="92921" y="6"/>
                </a:lnTo>
                <a:lnTo>
                  <a:pt x="79571" y="1020"/>
                </a:lnTo>
                <a:lnTo>
                  <a:pt x="67224" y="3641"/>
                </a:lnTo>
                <a:lnTo>
                  <a:pt x="55686" y="7680"/>
                </a:lnTo>
                <a:lnTo>
                  <a:pt x="45845" y="12393"/>
                </a:lnTo>
                <a:lnTo>
                  <a:pt x="35059" y="19394"/>
                </a:lnTo>
                <a:lnTo>
                  <a:pt x="25923" y="27828"/>
                </a:lnTo>
                <a:lnTo>
                  <a:pt x="18714" y="35886"/>
                </a:lnTo>
                <a:lnTo>
                  <a:pt x="11779" y="46405"/>
                </a:lnTo>
                <a:lnTo>
                  <a:pt x="6720" y="58552"/>
                </a:lnTo>
                <a:lnTo>
                  <a:pt x="2339" y="73761"/>
                </a:lnTo>
                <a:lnTo>
                  <a:pt x="557" y="86348"/>
                </a:lnTo>
                <a:lnTo>
                  <a:pt x="0" y="99837"/>
                </a:lnTo>
                <a:lnTo>
                  <a:pt x="10" y="101638"/>
                </a:lnTo>
                <a:lnTo>
                  <a:pt x="752" y="114775"/>
                </a:lnTo>
                <a:lnTo>
                  <a:pt x="2668" y="127167"/>
                </a:lnTo>
                <a:lnTo>
                  <a:pt x="5760" y="139186"/>
                </a:lnTo>
                <a:lnTo>
                  <a:pt x="9916" y="148194"/>
                </a:lnTo>
                <a:lnTo>
                  <a:pt x="16336" y="159092"/>
                </a:lnTo>
                <a:lnTo>
                  <a:pt x="24002" y="168950"/>
                </a:lnTo>
                <a:lnTo>
                  <a:pt x="31875" y="176053"/>
                </a:lnTo>
                <a:lnTo>
                  <a:pt x="42224" y="183297"/>
                </a:lnTo>
                <a:lnTo>
                  <a:pt x="53751" y="189113"/>
                </a:lnTo>
                <a:lnTo>
                  <a:pt x="66805" y="192832"/>
                </a:lnTo>
                <a:lnTo>
                  <a:pt x="79272" y="195021"/>
                </a:lnTo>
                <a:lnTo>
                  <a:pt x="93116" y="195834"/>
                </a:lnTo>
                <a:lnTo>
                  <a:pt x="97916" y="195834"/>
                </a:lnTo>
                <a:lnTo>
                  <a:pt x="102717" y="194858"/>
                </a:lnTo>
                <a:lnTo>
                  <a:pt x="107518" y="194858"/>
                </a:lnTo>
                <a:lnTo>
                  <a:pt x="112318" y="193913"/>
                </a:lnTo>
                <a:lnTo>
                  <a:pt x="117119" y="192953"/>
                </a:lnTo>
                <a:lnTo>
                  <a:pt x="121919" y="191993"/>
                </a:lnTo>
                <a:lnTo>
                  <a:pt x="126720" y="191033"/>
                </a:lnTo>
                <a:lnTo>
                  <a:pt x="131521" y="189113"/>
                </a:lnTo>
                <a:lnTo>
                  <a:pt x="136321" y="187192"/>
                </a:lnTo>
                <a:lnTo>
                  <a:pt x="140162" y="186232"/>
                </a:lnTo>
                <a:lnTo>
                  <a:pt x="144002" y="184297"/>
                </a:lnTo>
                <a:lnTo>
                  <a:pt x="146883" y="183352"/>
                </a:lnTo>
                <a:lnTo>
                  <a:pt x="149763" y="181432"/>
                </a:lnTo>
                <a:lnTo>
                  <a:pt x="151668" y="179511"/>
                </a:lnTo>
                <a:lnTo>
                  <a:pt x="152643" y="178551"/>
                </a:lnTo>
                <a:lnTo>
                  <a:pt x="153603" y="176631"/>
                </a:lnTo>
                <a:lnTo>
                  <a:pt x="153603" y="94076"/>
                </a:lnTo>
                <a:lnTo>
                  <a:pt x="152643" y="93116"/>
                </a:lnTo>
                <a:lnTo>
                  <a:pt x="151668" y="92156"/>
                </a:lnTo>
                <a:lnTo>
                  <a:pt x="150723" y="91196"/>
                </a:lnTo>
                <a:lnTo>
                  <a:pt x="150723" y="90236"/>
                </a:lnTo>
                <a:lnTo>
                  <a:pt x="148803" y="90236"/>
                </a:lnTo>
                <a:lnTo>
                  <a:pt x="147827" y="89275"/>
                </a:lnTo>
                <a:lnTo>
                  <a:pt x="82555" y="89275"/>
                </a:lnTo>
                <a:lnTo>
                  <a:pt x="81594" y="90236"/>
                </a:lnTo>
                <a:lnTo>
                  <a:pt x="80634" y="91196"/>
                </a:lnTo>
                <a:lnTo>
                  <a:pt x="80634" y="92156"/>
                </a:lnTo>
                <a:lnTo>
                  <a:pt x="79674" y="93116"/>
                </a:lnTo>
                <a:lnTo>
                  <a:pt x="79674" y="105597"/>
                </a:lnTo>
                <a:lnTo>
                  <a:pt x="80634" y="107502"/>
                </a:lnTo>
                <a:lnTo>
                  <a:pt x="81594" y="108463"/>
                </a:lnTo>
                <a:lnTo>
                  <a:pt x="82555" y="109438"/>
                </a:lnTo>
                <a:lnTo>
                  <a:pt x="128640" y="109438"/>
                </a:lnTo>
                <a:lnTo>
                  <a:pt x="128640" y="165110"/>
                </a:lnTo>
                <a:lnTo>
                  <a:pt x="122880" y="167990"/>
                </a:lnTo>
                <a:lnTo>
                  <a:pt x="118079" y="169910"/>
                </a:lnTo>
                <a:lnTo>
                  <a:pt x="111358" y="170870"/>
                </a:lnTo>
                <a:lnTo>
                  <a:pt x="105597" y="172791"/>
                </a:lnTo>
                <a:lnTo>
                  <a:pt x="99837" y="173751"/>
                </a:lnTo>
                <a:lnTo>
                  <a:pt x="94076" y="173751"/>
                </a:lnTo>
                <a:lnTo>
                  <a:pt x="77991" y="171988"/>
                </a:lnTo>
                <a:lnTo>
                  <a:pt x="66248" y="167990"/>
                </a:lnTo>
                <a:lnTo>
                  <a:pt x="54897" y="162183"/>
                </a:lnTo>
                <a:lnTo>
                  <a:pt x="45125" y="153588"/>
                </a:lnTo>
                <a:lnTo>
                  <a:pt x="36544" y="141557"/>
                </a:lnTo>
                <a:lnTo>
                  <a:pt x="30723" y="129585"/>
                </a:lnTo>
                <a:lnTo>
                  <a:pt x="29067" y="123876"/>
                </a:lnTo>
                <a:lnTo>
                  <a:pt x="26769" y="111436"/>
                </a:lnTo>
                <a:lnTo>
                  <a:pt x="25923" y="97917"/>
                </a:lnTo>
                <a:lnTo>
                  <a:pt x="26110" y="91761"/>
                </a:lnTo>
                <a:lnTo>
                  <a:pt x="27740" y="79082"/>
                </a:lnTo>
                <a:lnTo>
                  <a:pt x="30723" y="67193"/>
                </a:lnTo>
                <a:lnTo>
                  <a:pt x="36895" y="53206"/>
                </a:lnTo>
                <a:lnTo>
                  <a:pt x="44165" y="43190"/>
                </a:lnTo>
                <a:lnTo>
                  <a:pt x="53916" y="34225"/>
                </a:lnTo>
                <a:lnTo>
                  <a:pt x="65272" y="27828"/>
                </a:lnTo>
                <a:lnTo>
                  <a:pt x="80336" y="23216"/>
                </a:lnTo>
                <a:lnTo>
                  <a:pt x="93116" y="22067"/>
                </a:lnTo>
                <a:lnTo>
                  <a:pt x="102717" y="22067"/>
                </a:lnTo>
                <a:lnTo>
                  <a:pt x="110398" y="23027"/>
                </a:lnTo>
                <a:lnTo>
                  <a:pt x="116159" y="24947"/>
                </a:lnTo>
                <a:lnTo>
                  <a:pt x="122880" y="26868"/>
                </a:lnTo>
                <a:lnTo>
                  <a:pt x="128640" y="28788"/>
                </a:lnTo>
                <a:lnTo>
                  <a:pt x="132481" y="30708"/>
                </a:lnTo>
                <a:lnTo>
                  <a:pt x="137281" y="32628"/>
                </a:lnTo>
                <a:lnTo>
                  <a:pt x="141107" y="35509"/>
                </a:lnTo>
                <a:lnTo>
                  <a:pt x="144002" y="36469"/>
                </a:lnTo>
                <a:lnTo>
                  <a:pt x="146883" y="38389"/>
                </a:lnTo>
                <a:lnTo>
                  <a:pt x="148803" y="39349"/>
                </a:lnTo>
                <a:lnTo>
                  <a:pt x="151668" y="39349"/>
                </a:lnTo>
                <a:lnTo>
                  <a:pt x="152643" y="38389"/>
                </a:lnTo>
                <a:lnTo>
                  <a:pt x="153603" y="37429"/>
                </a:lnTo>
                <a:lnTo>
                  <a:pt x="153603" y="33588"/>
                </a:lnTo>
                <a:lnTo>
                  <a:pt x="154548" y="32628"/>
                </a:lnTo>
                <a:lnTo>
                  <a:pt x="154548" y="25908"/>
                </a:lnTo>
                <a:lnTo>
                  <a:pt x="153603" y="23027"/>
                </a:lnTo>
                <a:lnTo>
                  <a:pt x="153603" y="211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/>
          <p:nvPr/>
        </p:nvSpPr>
        <p:spPr>
          <a:xfrm>
            <a:off x="4487143" y="5745480"/>
            <a:ext cx="30723" cy="36484"/>
          </a:xfrm>
          <a:custGeom>
            <a:avLst/>
            <a:gdLst/>
            <a:ahLst/>
            <a:cxnLst/>
            <a:rect l="l" t="t" r="r" b="b"/>
            <a:pathLst>
              <a:path w="30723" h="36484">
                <a:moveTo>
                  <a:pt x="17282" y="14401"/>
                </a:moveTo>
                <a:lnTo>
                  <a:pt x="12481" y="11521"/>
                </a:lnTo>
                <a:lnTo>
                  <a:pt x="6720" y="8641"/>
                </a:lnTo>
                <a:lnTo>
                  <a:pt x="2880" y="4800"/>
                </a:lnTo>
                <a:lnTo>
                  <a:pt x="0" y="0"/>
                </a:lnTo>
                <a:lnTo>
                  <a:pt x="1920" y="31683"/>
                </a:lnTo>
                <a:lnTo>
                  <a:pt x="5300" y="32757"/>
                </a:lnTo>
                <a:lnTo>
                  <a:pt x="17082" y="35473"/>
                </a:lnTo>
                <a:lnTo>
                  <a:pt x="30723" y="36484"/>
                </a:lnTo>
                <a:lnTo>
                  <a:pt x="24002" y="15361"/>
                </a:lnTo>
                <a:lnTo>
                  <a:pt x="17282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/>
          <p:nvPr/>
        </p:nvSpPr>
        <p:spPr>
          <a:xfrm>
            <a:off x="4452579" y="5637001"/>
            <a:ext cx="132481" cy="144962"/>
          </a:xfrm>
          <a:custGeom>
            <a:avLst/>
            <a:gdLst/>
            <a:ahLst/>
            <a:cxnLst/>
            <a:rect l="l" t="t" r="r" b="b"/>
            <a:pathLst>
              <a:path w="132481" h="144962">
                <a:moveTo>
                  <a:pt x="84475" y="119999"/>
                </a:moveTo>
                <a:lnTo>
                  <a:pt x="79674" y="122880"/>
                </a:lnTo>
                <a:lnTo>
                  <a:pt x="72969" y="123840"/>
                </a:lnTo>
                <a:lnTo>
                  <a:pt x="58567" y="123840"/>
                </a:lnTo>
                <a:lnTo>
                  <a:pt x="65288" y="144962"/>
                </a:lnTo>
                <a:lnTo>
                  <a:pt x="82726" y="143108"/>
                </a:lnTo>
                <a:lnTo>
                  <a:pt x="94076" y="139202"/>
                </a:lnTo>
                <a:lnTo>
                  <a:pt x="106373" y="132392"/>
                </a:lnTo>
                <a:lnTo>
                  <a:pt x="115199" y="123840"/>
                </a:lnTo>
                <a:lnTo>
                  <a:pt x="123325" y="112485"/>
                </a:lnTo>
                <a:lnTo>
                  <a:pt x="128640" y="100797"/>
                </a:lnTo>
                <a:lnTo>
                  <a:pt x="131892" y="83998"/>
                </a:lnTo>
                <a:lnTo>
                  <a:pt x="132481" y="71033"/>
                </a:lnTo>
                <a:lnTo>
                  <a:pt x="132410" y="65870"/>
                </a:lnTo>
                <a:lnTo>
                  <a:pt x="131339" y="52837"/>
                </a:lnTo>
                <a:lnTo>
                  <a:pt x="128640" y="41285"/>
                </a:lnTo>
                <a:lnTo>
                  <a:pt x="123290" y="28341"/>
                </a:lnTo>
                <a:lnTo>
                  <a:pt x="116159" y="18242"/>
                </a:lnTo>
                <a:lnTo>
                  <a:pt x="111358" y="12481"/>
                </a:lnTo>
                <a:lnTo>
                  <a:pt x="104637" y="7680"/>
                </a:lnTo>
                <a:lnTo>
                  <a:pt x="95996" y="4800"/>
                </a:lnTo>
                <a:lnTo>
                  <a:pt x="93611" y="3722"/>
                </a:lnTo>
                <a:lnTo>
                  <a:pt x="81725" y="756"/>
                </a:lnTo>
                <a:lnTo>
                  <a:pt x="68153" y="0"/>
                </a:lnTo>
                <a:lnTo>
                  <a:pt x="62863" y="138"/>
                </a:lnTo>
                <a:lnTo>
                  <a:pt x="49908" y="1742"/>
                </a:lnTo>
                <a:lnTo>
                  <a:pt x="38404" y="4800"/>
                </a:lnTo>
                <a:lnTo>
                  <a:pt x="26477" y="11610"/>
                </a:lnTo>
                <a:lnTo>
                  <a:pt x="17282" y="20162"/>
                </a:lnTo>
                <a:lnTo>
                  <a:pt x="9590" y="31814"/>
                </a:lnTo>
                <a:lnTo>
                  <a:pt x="4800" y="44165"/>
                </a:lnTo>
                <a:lnTo>
                  <a:pt x="3730" y="47572"/>
                </a:lnTo>
                <a:lnTo>
                  <a:pt x="1011" y="59719"/>
                </a:lnTo>
                <a:lnTo>
                  <a:pt x="0" y="72953"/>
                </a:lnTo>
                <a:lnTo>
                  <a:pt x="187" y="79104"/>
                </a:lnTo>
                <a:lnTo>
                  <a:pt x="1817" y="91783"/>
                </a:lnTo>
                <a:lnTo>
                  <a:pt x="4800" y="103677"/>
                </a:lnTo>
                <a:lnTo>
                  <a:pt x="6720" y="112318"/>
                </a:lnTo>
                <a:lnTo>
                  <a:pt x="11521" y="119999"/>
                </a:lnTo>
                <a:lnTo>
                  <a:pt x="16322" y="125760"/>
                </a:lnTo>
                <a:lnTo>
                  <a:pt x="22082" y="131521"/>
                </a:lnTo>
                <a:lnTo>
                  <a:pt x="28803" y="136321"/>
                </a:lnTo>
                <a:lnTo>
                  <a:pt x="36484" y="140162"/>
                </a:lnTo>
                <a:lnTo>
                  <a:pt x="34564" y="108478"/>
                </a:lnTo>
                <a:lnTo>
                  <a:pt x="31683" y="103677"/>
                </a:lnTo>
                <a:lnTo>
                  <a:pt x="28803" y="98877"/>
                </a:lnTo>
                <a:lnTo>
                  <a:pt x="27843" y="92156"/>
                </a:lnTo>
                <a:lnTo>
                  <a:pt x="26883" y="85435"/>
                </a:lnTo>
                <a:lnTo>
                  <a:pt x="25923" y="78714"/>
                </a:lnTo>
                <a:lnTo>
                  <a:pt x="25923" y="64312"/>
                </a:lnTo>
                <a:lnTo>
                  <a:pt x="26883" y="57591"/>
                </a:lnTo>
                <a:lnTo>
                  <a:pt x="27843" y="50886"/>
                </a:lnTo>
                <a:lnTo>
                  <a:pt x="29763" y="44165"/>
                </a:lnTo>
                <a:lnTo>
                  <a:pt x="32644" y="39364"/>
                </a:lnTo>
                <a:lnTo>
                  <a:pt x="35524" y="34564"/>
                </a:lnTo>
                <a:lnTo>
                  <a:pt x="39364" y="29763"/>
                </a:lnTo>
                <a:lnTo>
                  <a:pt x="43205" y="25923"/>
                </a:lnTo>
                <a:lnTo>
                  <a:pt x="48005" y="24003"/>
                </a:lnTo>
                <a:lnTo>
                  <a:pt x="53751" y="21122"/>
                </a:lnTo>
                <a:lnTo>
                  <a:pt x="59527" y="20162"/>
                </a:lnTo>
                <a:lnTo>
                  <a:pt x="74874" y="20162"/>
                </a:lnTo>
                <a:lnTo>
                  <a:pt x="80634" y="21122"/>
                </a:lnTo>
                <a:lnTo>
                  <a:pt x="86395" y="24003"/>
                </a:lnTo>
                <a:lnTo>
                  <a:pt x="91196" y="26883"/>
                </a:lnTo>
                <a:lnTo>
                  <a:pt x="95996" y="30723"/>
                </a:lnTo>
                <a:lnTo>
                  <a:pt x="98877" y="35509"/>
                </a:lnTo>
                <a:lnTo>
                  <a:pt x="101757" y="40325"/>
                </a:lnTo>
                <a:lnTo>
                  <a:pt x="103677" y="46070"/>
                </a:lnTo>
                <a:lnTo>
                  <a:pt x="104637" y="51846"/>
                </a:lnTo>
                <a:lnTo>
                  <a:pt x="106558" y="58567"/>
                </a:lnTo>
                <a:lnTo>
                  <a:pt x="107518" y="65272"/>
                </a:lnTo>
                <a:lnTo>
                  <a:pt x="107518" y="79674"/>
                </a:lnTo>
                <a:lnTo>
                  <a:pt x="106558" y="87355"/>
                </a:lnTo>
                <a:lnTo>
                  <a:pt x="104637" y="93116"/>
                </a:lnTo>
                <a:lnTo>
                  <a:pt x="102717" y="99837"/>
                </a:lnTo>
                <a:lnTo>
                  <a:pt x="100797" y="105597"/>
                </a:lnTo>
                <a:lnTo>
                  <a:pt x="96956" y="109438"/>
                </a:lnTo>
                <a:lnTo>
                  <a:pt x="94076" y="114239"/>
                </a:lnTo>
                <a:lnTo>
                  <a:pt x="90236" y="118079"/>
                </a:lnTo>
                <a:lnTo>
                  <a:pt x="84475" y="119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/>
          <p:nvPr/>
        </p:nvSpPr>
        <p:spPr>
          <a:xfrm>
            <a:off x="4611944" y="5637001"/>
            <a:ext cx="132466" cy="144962"/>
          </a:xfrm>
          <a:custGeom>
            <a:avLst/>
            <a:gdLst/>
            <a:ahLst/>
            <a:cxnLst/>
            <a:rect l="l" t="t" r="r" b="b"/>
            <a:pathLst>
              <a:path w="132466" h="144962">
                <a:moveTo>
                  <a:pt x="83515" y="119999"/>
                </a:moveTo>
                <a:lnTo>
                  <a:pt x="78714" y="122880"/>
                </a:lnTo>
                <a:lnTo>
                  <a:pt x="72953" y="123840"/>
                </a:lnTo>
                <a:lnTo>
                  <a:pt x="57591" y="123840"/>
                </a:lnTo>
                <a:lnTo>
                  <a:pt x="50871" y="122880"/>
                </a:lnTo>
                <a:lnTo>
                  <a:pt x="46070" y="119999"/>
                </a:lnTo>
                <a:lnTo>
                  <a:pt x="41269" y="117119"/>
                </a:lnTo>
                <a:lnTo>
                  <a:pt x="36469" y="113278"/>
                </a:lnTo>
                <a:lnTo>
                  <a:pt x="33588" y="108478"/>
                </a:lnTo>
                <a:lnTo>
                  <a:pt x="35509" y="140162"/>
                </a:lnTo>
                <a:lnTo>
                  <a:pt x="38932" y="141236"/>
                </a:lnTo>
                <a:lnTo>
                  <a:pt x="51077" y="143952"/>
                </a:lnTo>
                <a:lnTo>
                  <a:pt x="64312" y="144962"/>
                </a:lnTo>
                <a:lnTo>
                  <a:pt x="69770" y="144811"/>
                </a:lnTo>
                <a:lnTo>
                  <a:pt x="82640" y="143017"/>
                </a:lnTo>
                <a:lnTo>
                  <a:pt x="94076" y="139202"/>
                </a:lnTo>
                <a:lnTo>
                  <a:pt x="105997" y="132396"/>
                </a:lnTo>
                <a:lnTo>
                  <a:pt x="115183" y="123840"/>
                </a:lnTo>
                <a:lnTo>
                  <a:pt x="122692" y="112683"/>
                </a:lnTo>
                <a:lnTo>
                  <a:pt x="127665" y="100797"/>
                </a:lnTo>
                <a:lnTo>
                  <a:pt x="128951" y="96257"/>
                </a:lnTo>
                <a:lnTo>
                  <a:pt x="131515" y="83941"/>
                </a:lnTo>
                <a:lnTo>
                  <a:pt x="132466" y="71033"/>
                </a:lnTo>
                <a:lnTo>
                  <a:pt x="132327" y="65742"/>
                </a:lnTo>
                <a:lnTo>
                  <a:pt x="130723" y="52781"/>
                </a:lnTo>
                <a:lnTo>
                  <a:pt x="127665" y="41285"/>
                </a:lnTo>
                <a:lnTo>
                  <a:pt x="127582" y="40881"/>
                </a:lnTo>
                <a:lnTo>
                  <a:pt x="122898" y="28526"/>
                </a:lnTo>
                <a:lnTo>
                  <a:pt x="116144" y="18242"/>
                </a:lnTo>
                <a:lnTo>
                  <a:pt x="110383" y="12481"/>
                </a:lnTo>
                <a:lnTo>
                  <a:pt x="103662" y="7680"/>
                </a:lnTo>
                <a:lnTo>
                  <a:pt x="95996" y="4800"/>
                </a:lnTo>
                <a:lnTo>
                  <a:pt x="92573" y="3443"/>
                </a:lnTo>
                <a:lnTo>
                  <a:pt x="80428" y="702"/>
                </a:lnTo>
                <a:lnTo>
                  <a:pt x="67193" y="0"/>
                </a:lnTo>
                <a:lnTo>
                  <a:pt x="61888" y="139"/>
                </a:lnTo>
                <a:lnTo>
                  <a:pt x="48932" y="1743"/>
                </a:lnTo>
                <a:lnTo>
                  <a:pt x="37429" y="4800"/>
                </a:lnTo>
                <a:lnTo>
                  <a:pt x="25501" y="11610"/>
                </a:lnTo>
                <a:lnTo>
                  <a:pt x="16306" y="20162"/>
                </a:lnTo>
                <a:lnTo>
                  <a:pt x="8619" y="31811"/>
                </a:lnTo>
                <a:lnTo>
                  <a:pt x="3840" y="44165"/>
                </a:lnTo>
                <a:lnTo>
                  <a:pt x="631" y="59657"/>
                </a:lnTo>
                <a:lnTo>
                  <a:pt x="0" y="72953"/>
                </a:lnTo>
                <a:lnTo>
                  <a:pt x="98" y="78989"/>
                </a:lnTo>
                <a:lnTo>
                  <a:pt x="1199" y="91730"/>
                </a:lnTo>
                <a:lnTo>
                  <a:pt x="3840" y="103677"/>
                </a:lnTo>
                <a:lnTo>
                  <a:pt x="6705" y="112318"/>
                </a:lnTo>
                <a:lnTo>
                  <a:pt x="10546" y="119999"/>
                </a:lnTo>
                <a:lnTo>
                  <a:pt x="15361" y="125760"/>
                </a:lnTo>
                <a:lnTo>
                  <a:pt x="21107" y="131521"/>
                </a:lnTo>
                <a:lnTo>
                  <a:pt x="27828" y="136321"/>
                </a:lnTo>
                <a:lnTo>
                  <a:pt x="25908" y="85435"/>
                </a:lnTo>
                <a:lnTo>
                  <a:pt x="24947" y="78714"/>
                </a:lnTo>
                <a:lnTo>
                  <a:pt x="24947" y="64312"/>
                </a:lnTo>
                <a:lnTo>
                  <a:pt x="25908" y="57591"/>
                </a:lnTo>
                <a:lnTo>
                  <a:pt x="27828" y="50886"/>
                </a:lnTo>
                <a:lnTo>
                  <a:pt x="29748" y="44165"/>
                </a:lnTo>
                <a:lnTo>
                  <a:pt x="31668" y="39364"/>
                </a:lnTo>
                <a:lnTo>
                  <a:pt x="34549" y="34564"/>
                </a:lnTo>
                <a:lnTo>
                  <a:pt x="38389" y="29763"/>
                </a:lnTo>
                <a:lnTo>
                  <a:pt x="42230" y="25923"/>
                </a:lnTo>
                <a:lnTo>
                  <a:pt x="47990" y="24003"/>
                </a:lnTo>
                <a:lnTo>
                  <a:pt x="52791" y="21122"/>
                </a:lnTo>
                <a:lnTo>
                  <a:pt x="59512" y="20162"/>
                </a:lnTo>
                <a:lnTo>
                  <a:pt x="73913" y="20162"/>
                </a:lnTo>
                <a:lnTo>
                  <a:pt x="80634" y="21122"/>
                </a:lnTo>
                <a:lnTo>
                  <a:pt x="85435" y="24003"/>
                </a:lnTo>
                <a:lnTo>
                  <a:pt x="91196" y="26883"/>
                </a:lnTo>
                <a:lnTo>
                  <a:pt x="95036" y="30723"/>
                </a:lnTo>
                <a:lnTo>
                  <a:pt x="97916" y="35509"/>
                </a:lnTo>
                <a:lnTo>
                  <a:pt x="100782" y="40325"/>
                </a:lnTo>
                <a:lnTo>
                  <a:pt x="103662" y="46070"/>
                </a:lnTo>
                <a:lnTo>
                  <a:pt x="104622" y="51846"/>
                </a:lnTo>
                <a:lnTo>
                  <a:pt x="105597" y="58567"/>
                </a:lnTo>
                <a:lnTo>
                  <a:pt x="106558" y="65272"/>
                </a:lnTo>
                <a:lnTo>
                  <a:pt x="106558" y="79674"/>
                </a:lnTo>
                <a:lnTo>
                  <a:pt x="105597" y="87355"/>
                </a:lnTo>
                <a:lnTo>
                  <a:pt x="103662" y="93116"/>
                </a:lnTo>
                <a:lnTo>
                  <a:pt x="102717" y="99837"/>
                </a:lnTo>
                <a:lnTo>
                  <a:pt x="99822" y="105597"/>
                </a:lnTo>
                <a:lnTo>
                  <a:pt x="96941" y="109438"/>
                </a:lnTo>
                <a:lnTo>
                  <a:pt x="93101" y="114239"/>
                </a:lnTo>
                <a:lnTo>
                  <a:pt x="89275" y="118079"/>
                </a:lnTo>
                <a:lnTo>
                  <a:pt x="83515" y="119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" name="object 80"/>
          <p:cNvSpPr/>
          <p:nvPr/>
        </p:nvSpPr>
        <p:spPr>
          <a:xfrm>
            <a:off x="4637852" y="5722437"/>
            <a:ext cx="9601" cy="54726"/>
          </a:xfrm>
          <a:custGeom>
            <a:avLst/>
            <a:gdLst/>
            <a:ahLst/>
            <a:cxnLst/>
            <a:rect l="l" t="t" r="r" b="b"/>
            <a:pathLst>
              <a:path w="9601" h="54726">
                <a:moveTo>
                  <a:pt x="7680" y="23042"/>
                </a:moveTo>
                <a:lnTo>
                  <a:pt x="4800" y="18242"/>
                </a:lnTo>
                <a:lnTo>
                  <a:pt x="2880" y="13441"/>
                </a:lnTo>
                <a:lnTo>
                  <a:pt x="960" y="6720"/>
                </a:lnTo>
                <a:lnTo>
                  <a:pt x="0" y="0"/>
                </a:lnTo>
                <a:lnTo>
                  <a:pt x="1920" y="50886"/>
                </a:lnTo>
                <a:lnTo>
                  <a:pt x="9601" y="54726"/>
                </a:lnTo>
                <a:lnTo>
                  <a:pt x="7680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" name="object 81"/>
          <p:cNvSpPr/>
          <p:nvPr/>
        </p:nvSpPr>
        <p:spPr>
          <a:xfrm>
            <a:off x="4771293" y="5574593"/>
            <a:ext cx="121920" cy="207370"/>
          </a:xfrm>
          <a:custGeom>
            <a:avLst/>
            <a:gdLst/>
            <a:ahLst/>
            <a:cxnLst/>
            <a:rect l="l" t="t" r="r" b="b"/>
            <a:pathLst>
              <a:path w="121920" h="207370">
                <a:moveTo>
                  <a:pt x="107518" y="205450"/>
                </a:moveTo>
                <a:lnTo>
                  <a:pt x="115199" y="205450"/>
                </a:lnTo>
                <a:lnTo>
                  <a:pt x="116159" y="204490"/>
                </a:lnTo>
                <a:lnTo>
                  <a:pt x="119039" y="204490"/>
                </a:lnTo>
                <a:lnTo>
                  <a:pt x="119999" y="203530"/>
                </a:lnTo>
                <a:lnTo>
                  <a:pt x="120959" y="203530"/>
                </a:lnTo>
                <a:lnTo>
                  <a:pt x="120959" y="202570"/>
                </a:lnTo>
                <a:lnTo>
                  <a:pt x="121920" y="202570"/>
                </a:lnTo>
                <a:lnTo>
                  <a:pt x="121920" y="4815"/>
                </a:lnTo>
                <a:lnTo>
                  <a:pt x="120959" y="3855"/>
                </a:lnTo>
                <a:lnTo>
                  <a:pt x="120959" y="2895"/>
                </a:lnTo>
                <a:lnTo>
                  <a:pt x="119999" y="1935"/>
                </a:lnTo>
                <a:lnTo>
                  <a:pt x="119039" y="1935"/>
                </a:lnTo>
                <a:lnTo>
                  <a:pt x="118079" y="975"/>
                </a:lnTo>
                <a:lnTo>
                  <a:pt x="114239" y="975"/>
                </a:lnTo>
                <a:lnTo>
                  <a:pt x="111358" y="0"/>
                </a:lnTo>
                <a:lnTo>
                  <a:pt x="106558" y="0"/>
                </a:lnTo>
                <a:lnTo>
                  <a:pt x="104637" y="975"/>
                </a:lnTo>
                <a:lnTo>
                  <a:pt x="101757" y="975"/>
                </a:lnTo>
                <a:lnTo>
                  <a:pt x="100797" y="1935"/>
                </a:lnTo>
                <a:lnTo>
                  <a:pt x="98877" y="1935"/>
                </a:lnTo>
                <a:lnTo>
                  <a:pt x="97917" y="2895"/>
                </a:lnTo>
                <a:lnTo>
                  <a:pt x="97917" y="3855"/>
                </a:lnTo>
                <a:lnTo>
                  <a:pt x="96956" y="4815"/>
                </a:lnTo>
                <a:lnTo>
                  <a:pt x="96956" y="81610"/>
                </a:lnTo>
                <a:lnTo>
                  <a:pt x="91196" y="74889"/>
                </a:lnTo>
                <a:lnTo>
                  <a:pt x="84475" y="70088"/>
                </a:lnTo>
                <a:lnTo>
                  <a:pt x="77754" y="67208"/>
                </a:lnTo>
                <a:lnTo>
                  <a:pt x="71993" y="63367"/>
                </a:lnTo>
                <a:lnTo>
                  <a:pt x="64312" y="62407"/>
                </a:lnTo>
                <a:lnTo>
                  <a:pt x="48006" y="62407"/>
                </a:lnTo>
                <a:lnTo>
                  <a:pt x="39349" y="63367"/>
                </a:lnTo>
                <a:lnTo>
                  <a:pt x="32628" y="67208"/>
                </a:lnTo>
                <a:lnTo>
                  <a:pt x="24947" y="71048"/>
                </a:lnTo>
                <a:lnTo>
                  <a:pt x="19202" y="75849"/>
                </a:lnTo>
                <a:lnTo>
                  <a:pt x="14401" y="81610"/>
                </a:lnTo>
                <a:lnTo>
                  <a:pt x="7872" y="92905"/>
                </a:lnTo>
                <a:lnTo>
                  <a:pt x="3840" y="105613"/>
                </a:lnTo>
                <a:lnTo>
                  <a:pt x="2471" y="110439"/>
                </a:lnTo>
                <a:lnTo>
                  <a:pt x="551" y="122701"/>
                </a:lnTo>
                <a:lnTo>
                  <a:pt x="0" y="136321"/>
                </a:lnTo>
                <a:lnTo>
                  <a:pt x="10" y="138055"/>
                </a:lnTo>
                <a:lnTo>
                  <a:pt x="809" y="150928"/>
                </a:lnTo>
                <a:lnTo>
                  <a:pt x="2880" y="163205"/>
                </a:lnTo>
                <a:lnTo>
                  <a:pt x="4800" y="171846"/>
                </a:lnTo>
                <a:lnTo>
                  <a:pt x="7680" y="179527"/>
                </a:lnTo>
                <a:lnTo>
                  <a:pt x="12481" y="186248"/>
                </a:lnTo>
                <a:lnTo>
                  <a:pt x="16322" y="192968"/>
                </a:lnTo>
                <a:lnTo>
                  <a:pt x="22082" y="197769"/>
                </a:lnTo>
                <a:lnTo>
                  <a:pt x="28788" y="201609"/>
                </a:lnTo>
                <a:lnTo>
                  <a:pt x="28961" y="201708"/>
                </a:lnTo>
                <a:lnTo>
                  <a:pt x="29763" y="165125"/>
                </a:lnTo>
                <a:lnTo>
                  <a:pt x="27843" y="159364"/>
                </a:lnTo>
                <a:lnTo>
                  <a:pt x="26883" y="152643"/>
                </a:lnTo>
                <a:lnTo>
                  <a:pt x="25923" y="146883"/>
                </a:lnTo>
                <a:lnTo>
                  <a:pt x="24947" y="140162"/>
                </a:lnTo>
                <a:lnTo>
                  <a:pt x="24947" y="127680"/>
                </a:lnTo>
                <a:lnTo>
                  <a:pt x="25923" y="120975"/>
                </a:lnTo>
                <a:lnTo>
                  <a:pt x="26883" y="115199"/>
                </a:lnTo>
                <a:lnTo>
                  <a:pt x="27843" y="108478"/>
                </a:lnTo>
                <a:lnTo>
                  <a:pt x="29763" y="103692"/>
                </a:lnTo>
                <a:lnTo>
                  <a:pt x="32628" y="98892"/>
                </a:lnTo>
                <a:lnTo>
                  <a:pt x="35509" y="94091"/>
                </a:lnTo>
                <a:lnTo>
                  <a:pt x="39349" y="90251"/>
                </a:lnTo>
                <a:lnTo>
                  <a:pt x="43190" y="87370"/>
                </a:lnTo>
                <a:lnTo>
                  <a:pt x="48006" y="84490"/>
                </a:lnTo>
                <a:lnTo>
                  <a:pt x="52791" y="82570"/>
                </a:lnTo>
                <a:lnTo>
                  <a:pt x="66233" y="82570"/>
                </a:lnTo>
                <a:lnTo>
                  <a:pt x="71993" y="85450"/>
                </a:lnTo>
                <a:lnTo>
                  <a:pt x="77754" y="89291"/>
                </a:lnTo>
                <a:lnTo>
                  <a:pt x="78581" y="89778"/>
                </a:lnTo>
                <a:lnTo>
                  <a:pt x="88113" y="97358"/>
                </a:lnTo>
                <a:lnTo>
                  <a:pt x="96956" y="107533"/>
                </a:lnTo>
                <a:lnTo>
                  <a:pt x="96956" y="160324"/>
                </a:lnTo>
                <a:lnTo>
                  <a:pt x="93116" y="165125"/>
                </a:lnTo>
                <a:lnTo>
                  <a:pt x="90236" y="169926"/>
                </a:lnTo>
                <a:lnTo>
                  <a:pt x="86395" y="172806"/>
                </a:lnTo>
                <a:lnTo>
                  <a:pt x="82555" y="175686"/>
                </a:lnTo>
                <a:lnTo>
                  <a:pt x="79674" y="178567"/>
                </a:lnTo>
                <a:lnTo>
                  <a:pt x="76794" y="180487"/>
                </a:lnTo>
                <a:lnTo>
                  <a:pt x="72953" y="182407"/>
                </a:lnTo>
                <a:lnTo>
                  <a:pt x="70073" y="184327"/>
                </a:lnTo>
                <a:lnTo>
                  <a:pt x="67193" y="185287"/>
                </a:lnTo>
                <a:lnTo>
                  <a:pt x="64312" y="186248"/>
                </a:lnTo>
                <a:lnTo>
                  <a:pt x="51846" y="186248"/>
                </a:lnTo>
                <a:lnTo>
                  <a:pt x="46070" y="185287"/>
                </a:lnTo>
                <a:lnTo>
                  <a:pt x="42230" y="182407"/>
                </a:lnTo>
                <a:lnTo>
                  <a:pt x="40303" y="205955"/>
                </a:lnTo>
                <a:lnTo>
                  <a:pt x="53751" y="207370"/>
                </a:lnTo>
                <a:lnTo>
                  <a:pt x="54204" y="207368"/>
                </a:lnTo>
                <a:lnTo>
                  <a:pt x="66813" y="205387"/>
                </a:lnTo>
                <a:lnTo>
                  <a:pt x="78714" y="200649"/>
                </a:lnTo>
                <a:lnTo>
                  <a:pt x="80298" y="199823"/>
                </a:lnTo>
                <a:lnTo>
                  <a:pt x="90358" y="192843"/>
                </a:lnTo>
                <a:lnTo>
                  <a:pt x="99837" y="183367"/>
                </a:lnTo>
                <a:lnTo>
                  <a:pt x="99837" y="201609"/>
                </a:lnTo>
                <a:lnTo>
                  <a:pt x="100797" y="202570"/>
                </a:lnTo>
                <a:lnTo>
                  <a:pt x="100797" y="203530"/>
                </a:lnTo>
                <a:lnTo>
                  <a:pt x="101757" y="203530"/>
                </a:lnTo>
                <a:lnTo>
                  <a:pt x="102717" y="204490"/>
                </a:lnTo>
                <a:lnTo>
                  <a:pt x="105597" y="204490"/>
                </a:lnTo>
                <a:lnTo>
                  <a:pt x="107518" y="2054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" name="object 82"/>
          <p:cNvSpPr/>
          <p:nvPr/>
        </p:nvSpPr>
        <p:spPr>
          <a:xfrm>
            <a:off x="4800254" y="5739719"/>
            <a:ext cx="13268" cy="40829"/>
          </a:xfrm>
          <a:custGeom>
            <a:avLst/>
            <a:gdLst/>
            <a:ahLst/>
            <a:cxnLst/>
            <a:rect l="l" t="t" r="r" b="b"/>
            <a:pathLst>
              <a:path w="13268" h="40829">
                <a:moveTo>
                  <a:pt x="11342" y="40829"/>
                </a:moveTo>
                <a:lnTo>
                  <a:pt x="13268" y="17282"/>
                </a:lnTo>
                <a:lnTo>
                  <a:pt x="8483" y="13441"/>
                </a:lnTo>
                <a:lnTo>
                  <a:pt x="5603" y="9601"/>
                </a:lnTo>
                <a:lnTo>
                  <a:pt x="2707" y="4800"/>
                </a:lnTo>
                <a:lnTo>
                  <a:pt x="802" y="0"/>
                </a:lnTo>
                <a:lnTo>
                  <a:pt x="0" y="36582"/>
                </a:lnTo>
                <a:lnTo>
                  <a:pt x="11342" y="408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/>
          <p:nvPr/>
        </p:nvSpPr>
        <p:spPr>
          <a:xfrm>
            <a:off x="4926802" y="5637001"/>
            <a:ext cx="94076" cy="144962"/>
          </a:xfrm>
          <a:custGeom>
            <a:avLst/>
            <a:gdLst/>
            <a:ahLst/>
            <a:cxnLst/>
            <a:rect l="l" t="t" r="r" b="b"/>
            <a:pathLst>
              <a:path w="94076" h="144962">
                <a:moveTo>
                  <a:pt x="30723" y="2880"/>
                </a:moveTo>
                <a:lnTo>
                  <a:pt x="24963" y="4800"/>
                </a:lnTo>
                <a:lnTo>
                  <a:pt x="19202" y="7680"/>
                </a:lnTo>
                <a:lnTo>
                  <a:pt x="15361" y="11521"/>
                </a:lnTo>
                <a:lnTo>
                  <a:pt x="11521" y="15361"/>
                </a:lnTo>
                <a:lnTo>
                  <a:pt x="8641" y="19202"/>
                </a:lnTo>
                <a:lnTo>
                  <a:pt x="6720" y="24003"/>
                </a:lnTo>
                <a:lnTo>
                  <a:pt x="4800" y="28803"/>
                </a:lnTo>
                <a:lnTo>
                  <a:pt x="3840" y="33604"/>
                </a:lnTo>
                <a:lnTo>
                  <a:pt x="3840" y="44165"/>
                </a:lnTo>
                <a:lnTo>
                  <a:pt x="4800" y="49911"/>
                </a:lnTo>
                <a:lnTo>
                  <a:pt x="6720" y="53751"/>
                </a:lnTo>
                <a:lnTo>
                  <a:pt x="8641" y="58567"/>
                </a:lnTo>
                <a:lnTo>
                  <a:pt x="10561" y="61432"/>
                </a:lnTo>
                <a:lnTo>
                  <a:pt x="14401" y="64312"/>
                </a:lnTo>
                <a:lnTo>
                  <a:pt x="17282" y="68153"/>
                </a:lnTo>
                <a:lnTo>
                  <a:pt x="21122" y="70073"/>
                </a:lnTo>
                <a:lnTo>
                  <a:pt x="24963" y="72953"/>
                </a:lnTo>
                <a:lnTo>
                  <a:pt x="28803" y="74874"/>
                </a:lnTo>
                <a:lnTo>
                  <a:pt x="32644" y="76794"/>
                </a:lnTo>
                <a:lnTo>
                  <a:pt x="36484" y="77754"/>
                </a:lnTo>
                <a:lnTo>
                  <a:pt x="41285" y="79674"/>
                </a:lnTo>
                <a:lnTo>
                  <a:pt x="45125" y="81594"/>
                </a:lnTo>
                <a:lnTo>
                  <a:pt x="48966" y="82555"/>
                </a:lnTo>
                <a:lnTo>
                  <a:pt x="52806" y="84475"/>
                </a:lnTo>
                <a:lnTo>
                  <a:pt x="56647" y="86395"/>
                </a:lnTo>
                <a:lnTo>
                  <a:pt x="59527" y="88315"/>
                </a:lnTo>
                <a:lnTo>
                  <a:pt x="62407" y="90236"/>
                </a:lnTo>
                <a:lnTo>
                  <a:pt x="65272" y="92156"/>
                </a:lnTo>
                <a:lnTo>
                  <a:pt x="67208" y="95036"/>
                </a:lnTo>
                <a:lnTo>
                  <a:pt x="69113" y="96956"/>
                </a:lnTo>
                <a:lnTo>
                  <a:pt x="70088" y="100797"/>
                </a:lnTo>
                <a:lnTo>
                  <a:pt x="70088" y="107518"/>
                </a:lnTo>
                <a:lnTo>
                  <a:pt x="69113" y="111358"/>
                </a:lnTo>
                <a:lnTo>
                  <a:pt x="68168" y="113278"/>
                </a:lnTo>
                <a:lnTo>
                  <a:pt x="66248" y="116159"/>
                </a:lnTo>
                <a:lnTo>
                  <a:pt x="64328" y="118079"/>
                </a:lnTo>
                <a:lnTo>
                  <a:pt x="62407" y="119999"/>
                </a:lnTo>
                <a:lnTo>
                  <a:pt x="59527" y="121920"/>
                </a:lnTo>
                <a:lnTo>
                  <a:pt x="56647" y="122880"/>
                </a:lnTo>
                <a:lnTo>
                  <a:pt x="53766" y="123840"/>
                </a:lnTo>
                <a:lnTo>
                  <a:pt x="49926" y="124800"/>
                </a:lnTo>
                <a:lnTo>
                  <a:pt x="47045" y="125760"/>
                </a:lnTo>
                <a:lnTo>
                  <a:pt x="36484" y="125760"/>
                </a:lnTo>
                <a:lnTo>
                  <a:pt x="31683" y="124800"/>
                </a:lnTo>
                <a:lnTo>
                  <a:pt x="27843" y="123840"/>
                </a:lnTo>
                <a:lnTo>
                  <a:pt x="24003" y="121920"/>
                </a:lnTo>
                <a:lnTo>
                  <a:pt x="20162" y="119999"/>
                </a:lnTo>
                <a:lnTo>
                  <a:pt x="17282" y="119039"/>
                </a:lnTo>
                <a:lnTo>
                  <a:pt x="13441" y="117119"/>
                </a:lnTo>
                <a:lnTo>
                  <a:pt x="11521" y="116159"/>
                </a:lnTo>
                <a:lnTo>
                  <a:pt x="9601" y="115199"/>
                </a:lnTo>
                <a:lnTo>
                  <a:pt x="6720" y="113278"/>
                </a:lnTo>
                <a:lnTo>
                  <a:pt x="5760" y="112318"/>
                </a:lnTo>
                <a:lnTo>
                  <a:pt x="3840" y="112318"/>
                </a:lnTo>
                <a:lnTo>
                  <a:pt x="2880" y="113278"/>
                </a:lnTo>
                <a:lnTo>
                  <a:pt x="1920" y="113278"/>
                </a:lnTo>
                <a:lnTo>
                  <a:pt x="1920" y="114239"/>
                </a:lnTo>
                <a:lnTo>
                  <a:pt x="960" y="115199"/>
                </a:lnTo>
                <a:lnTo>
                  <a:pt x="960" y="118079"/>
                </a:lnTo>
                <a:lnTo>
                  <a:pt x="0" y="119039"/>
                </a:lnTo>
                <a:lnTo>
                  <a:pt x="0" y="125760"/>
                </a:lnTo>
                <a:lnTo>
                  <a:pt x="960" y="127680"/>
                </a:lnTo>
                <a:lnTo>
                  <a:pt x="960" y="129600"/>
                </a:lnTo>
                <a:lnTo>
                  <a:pt x="1920" y="131521"/>
                </a:lnTo>
                <a:lnTo>
                  <a:pt x="1920" y="133426"/>
                </a:lnTo>
                <a:lnTo>
                  <a:pt x="3840" y="134401"/>
                </a:lnTo>
                <a:lnTo>
                  <a:pt x="4800" y="135361"/>
                </a:lnTo>
                <a:lnTo>
                  <a:pt x="5760" y="136321"/>
                </a:lnTo>
                <a:lnTo>
                  <a:pt x="8641" y="137281"/>
                </a:lnTo>
                <a:lnTo>
                  <a:pt x="10561" y="138242"/>
                </a:lnTo>
                <a:lnTo>
                  <a:pt x="13441" y="140162"/>
                </a:lnTo>
                <a:lnTo>
                  <a:pt x="17282" y="141122"/>
                </a:lnTo>
                <a:lnTo>
                  <a:pt x="20162" y="142082"/>
                </a:lnTo>
                <a:lnTo>
                  <a:pt x="24003" y="143042"/>
                </a:lnTo>
                <a:lnTo>
                  <a:pt x="28803" y="143042"/>
                </a:lnTo>
                <a:lnTo>
                  <a:pt x="32644" y="143987"/>
                </a:lnTo>
                <a:lnTo>
                  <a:pt x="37444" y="144962"/>
                </a:lnTo>
                <a:lnTo>
                  <a:pt x="49926" y="144962"/>
                </a:lnTo>
                <a:lnTo>
                  <a:pt x="56647" y="143987"/>
                </a:lnTo>
                <a:lnTo>
                  <a:pt x="63367" y="142082"/>
                </a:lnTo>
                <a:lnTo>
                  <a:pt x="69113" y="140162"/>
                </a:lnTo>
                <a:lnTo>
                  <a:pt x="74889" y="137281"/>
                </a:lnTo>
                <a:lnTo>
                  <a:pt x="79674" y="133426"/>
                </a:lnTo>
                <a:lnTo>
                  <a:pt x="84490" y="129600"/>
                </a:lnTo>
                <a:lnTo>
                  <a:pt x="87355" y="125760"/>
                </a:lnTo>
                <a:lnTo>
                  <a:pt x="90236" y="119999"/>
                </a:lnTo>
                <a:lnTo>
                  <a:pt x="93116" y="115199"/>
                </a:lnTo>
                <a:lnTo>
                  <a:pt x="94076" y="109438"/>
                </a:lnTo>
                <a:lnTo>
                  <a:pt x="94076" y="96956"/>
                </a:lnTo>
                <a:lnTo>
                  <a:pt x="93116" y="92156"/>
                </a:lnTo>
                <a:lnTo>
                  <a:pt x="91196" y="87355"/>
                </a:lnTo>
                <a:lnTo>
                  <a:pt x="89275" y="83515"/>
                </a:lnTo>
                <a:lnTo>
                  <a:pt x="86395" y="79674"/>
                </a:lnTo>
                <a:lnTo>
                  <a:pt x="83515" y="76794"/>
                </a:lnTo>
                <a:lnTo>
                  <a:pt x="80650" y="73913"/>
                </a:lnTo>
                <a:lnTo>
                  <a:pt x="76809" y="71993"/>
                </a:lnTo>
                <a:lnTo>
                  <a:pt x="72953" y="69113"/>
                </a:lnTo>
                <a:lnTo>
                  <a:pt x="68168" y="67193"/>
                </a:lnTo>
                <a:lnTo>
                  <a:pt x="64328" y="65272"/>
                </a:lnTo>
                <a:lnTo>
                  <a:pt x="60487" y="64312"/>
                </a:lnTo>
                <a:lnTo>
                  <a:pt x="56647" y="62407"/>
                </a:lnTo>
                <a:lnTo>
                  <a:pt x="51846" y="60472"/>
                </a:lnTo>
                <a:lnTo>
                  <a:pt x="48006" y="59512"/>
                </a:lnTo>
                <a:lnTo>
                  <a:pt x="44165" y="57591"/>
                </a:lnTo>
                <a:lnTo>
                  <a:pt x="40325" y="55686"/>
                </a:lnTo>
                <a:lnTo>
                  <a:pt x="37444" y="53751"/>
                </a:lnTo>
                <a:lnTo>
                  <a:pt x="34564" y="51846"/>
                </a:lnTo>
                <a:lnTo>
                  <a:pt x="31683" y="49911"/>
                </a:lnTo>
                <a:lnTo>
                  <a:pt x="29763" y="47045"/>
                </a:lnTo>
                <a:lnTo>
                  <a:pt x="27843" y="44165"/>
                </a:lnTo>
                <a:lnTo>
                  <a:pt x="26883" y="41285"/>
                </a:lnTo>
                <a:lnTo>
                  <a:pt x="26883" y="34564"/>
                </a:lnTo>
                <a:lnTo>
                  <a:pt x="27843" y="31683"/>
                </a:lnTo>
                <a:lnTo>
                  <a:pt x="27843" y="29763"/>
                </a:lnTo>
                <a:lnTo>
                  <a:pt x="29763" y="27843"/>
                </a:lnTo>
                <a:lnTo>
                  <a:pt x="30723" y="24963"/>
                </a:lnTo>
                <a:lnTo>
                  <a:pt x="32644" y="24003"/>
                </a:lnTo>
                <a:lnTo>
                  <a:pt x="34564" y="22082"/>
                </a:lnTo>
                <a:lnTo>
                  <a:pt x="37444" y="21122"/>
                </a:lnTo>
                <a:lnTo>
                  <a:pt x="40325" y="20162"/>
                </a:lnTo>
                <a:lnTo>
                  <a:pt x="44165" y="19202"/>
                </a:lnTo>
                <a:lnTo>
                  <a:pt x="47045" y="18242"/>
                </a:lnTo>
                <a:lnTo>
                  <a:pt x="56647" y="18242"/>
                </a:lnTo>
                <a:lnTo>
                  <a:pt x="60487" y="19202"/>
                </a:lnTo>
                <a:lnTo>
                  <a:pt x="63367" y="20162"/>
                </a:lnTo>
                <a:lnTo>
                  <a:pt x="67208" y="21122"/>
                </a:lnTo>
                <a:lnTo>
                  <a:pt x="70088" y="22082"/>
                </a:lnTo>
                <a:lnTo>
                  <a:pt x="72953" y="23042"/>
                </a:lnTo>
                <a:lnTo>
                  <a:pt x="75834" y="24963"/>
                </a:lnTo>
                <a:lnTo>
                  <a:pt x="77769" y="25923"/>
                </a:lnTo>
                <a:lnTo>
                  <a:pt x="79674" y="26883"/>
                </a:lnTo>
                <a:lnTo>
                  <a:pt x="81610" y="27843"/>
                </a:lnTo>
                <a:lnTo>
                  <a:pt x="82555" y="28803"/>
                </a:lnTo>
                <a:lnTo>
                  <a:pt x="84490" y="28803"/>
                </a:lnTo>
                <a:lnTo>
                  <a:pt x="84490" y="27843"/>
                </a:lnTo>
                <a:lnTo>
                  <a:pt x="85450" y="27843"/>
                </a:lnTo>
                <a:lnTo>
                  <a:pt x="85450" y="26883"/>
                </a:lnTo>
                <a:lnTo>
                  <a:pt x="86395" y="25923"/>
                </a:lnTo>
                <a:lnTo>
                  <a:pt x="86395" y="24963"/>
                </a:lnTo>
                <a:lnTo>
                  <a:pt x="87355" y="24963"/>
                </a:lnTo>
                <a:lnTo>
                  <a:pt x="87355" y="15361"/>
                </a:lnTo>
                <a:lnTo>
                  <a:pt x="86395" y="13441"/>
                </a:lnTo>
                <a:lnTo>
                  <a:pt x="86395" y="10561"/>
                </a:lnTo>
                <a:lnTo>
                  <a:pt x="85450" y="10561"/>
                </a:lnTo>
                <a:lnTo>
                  <a:pt x="85450" y="9601"/>
                </a:lnTo>
                <a:lnTo>
                  <a:pt x="84490" y="8641"/>
                </a:lnTo>
                <a:lnTo>
                  <a:pt x="83515" y="8641"/>
                </a:lnTo>
                <a:lnTo>
                  <a:pt x="82555" y="7680"/>
                </a:lnTo>
                <a:lnTo>
                  <a:pt x="81610" y="6720"/>
                </a:lnTo>
                <a:lnTo>
                  <a:pt x="78714" y="5760"/>
                </a:lnTo>
                <a:lnTo>
                  <a:pt x="76809" y="4800"/>
                </a:lnTo>
                <a:lnTo>
                  <a:pt x="74889" y="3840"/>
                </a:lnTo>
                <a:lnTo>
                  <a:pt x="71993" y="2880"/>
                </a:lnTo>
                <a:lnTo>
                  <a:pt x="69113" y="1920"/>
                </a:lnTo>
                <a:lnTo>
                  <a:pt x="66248" y="960"/>
                </a:lnTo>
                <a:lnTo>
                  <a:pt x="62407" y="0"/>
                </a:lnTo>
                <a:lnTo>
                  <a:pt x="44165" y="0"/>
                </a:lnTo>
                <a:lnTo>
                  <a:pt x="36484" y="960"/>
                </a:lnTo>
                <a:lnTo>
                  <a:pt x="30723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/>
          <p:nvPr/>
        </p:nvSpPr>
        <p:spPr>
          <a:xfrm>
            <a:off x="5114955" y="5637001"/>
            <a:ext cx="103677" cy="144962"/>
          </a:xfrm>
          <a:custGeom>
            <a:avLst/>
            <a:gdLst/>
            <a:ahLst/>
            <a:cxnLst/>
            <a:rect l="l" t="t" r="r" b="b"/>
            <a:pathLst>
              <a:path w="103677" h="144962">
                <a:moveTo>
                  <a:pt x="103677" y="21122"/>
                </a:moveTo>
                <a:lnTo>
                  <a:pt x="102717" y="20162"/>
                </a:lnTo>
                <a:lnTo>
                  <a:pt x="102717" y="17282"/>
                </a:lnTo>
                <a:lnTo>
                  <a:pt x="101757" y="16322"/>
                </a:lnTo>
                <a:lnTo>
                  <a:pt x="101757" y="15361"/>
                </a:lnTo>
                <a:lnTo>
                  <a:pt x="100797" y="14401"/>
                </a:lnTo>
                <a:lnTo>
                  <a:pt x="99852" y="13441"/>
                </a:lnTo>
                <a:lnTo>
                  <a:pt x="98877" y="12481"/>
                </a:lnTo>
                <a:lnTo>
                  <a:pt x="97917" y="11521"/>
                </a:lnTo>
                <a:lnTo>
                  <a:pt x="96012" y="9601"/>
                </a:lnTo>
                <a:lnTo>
                  <a:pt x="93131" y="8641"/>
                </a:lnTo>
                <a:lnTo>
                  <a:pt x="90236" y="6720"/>
                </a:lnTo>
                <a:lnTo>
                  <a:pt x="87355" y="4800"/>
                </a:lnTo>
                <a:lnTo>
                  <a:pt x="84475" y="3840"/>
                </a:lnTo>
                <a:lnTo>
                  <a:pt x="81610" y="2880"/>
                </a:lnTo>
                <a:lnTo>
                  <a:pt x="77769" y="1920"/>
                </a:lnTo>
                <a:lnTo>
                  <a:pt x="73929" y="960"/>
                </a:lnTo>
                <a:lnTo>
                  <a:pt x="69128" y="0"/>
                </a:lnTo>
                <a:lnTo>
                  <a:pt x="52806" y="0"/>
                </a:lnTo>
                <a:lnTo>
                  <a:pt x="44165" y="960"/>
                </a:lnTo>
                <a:lnTo>
                  <a:pt x="36484" y="3840"/>
                </a:lnTo>
                <a:lnTo>
                  <a:pt x="29763" y="6720"/>
                </a:lnTo>
                <a:lnTo>
                  <a:pt x="23042" y="11521"/>
                </a:lnTo>
                <a:lnTo>
                  <a:pt x="17282" y="17282"/>
                </a:lnTo>
                <a:lnTo>
                  <a:pt x="9532" y="27918"/>
                </a:lnTo>
                <a:lnTo>
                  <a:pt x="3840" y="40325"/>
                </a:lnTo>
                <a:lnTo>
                  <a:pt x="2033" y="47687"/>
                </a:lnTo>
                <a:lnTo>
                  <a:pt x="457" y="59884"/>
                </a:lnTo>
                <a:lnTo>
                  <a:pt x="0" y="73913"/>
                </a:lnTo>
                <a:lnTo>
                  <a:pt x="98" y="79949"/>
                </a:lnTo>
                <a:lnTo>
                  <a:pt x="1199" y="92691"/>
                </a:lnTo>
                <a:lnTo>
                  <a:pt x="3840" y="104637"/>
                </a:lnTo>
                <a:lnTo>
                  <a:pt x="5760" y="113278"/>
                </a:lnTo>
                <a:lnTo>
                  <a:pt x="9601" y="119999"/>
                </a:lnTo>
                <a:lnTo>
                  <a:pt x="14401" y="126720"/>
                </a:lnTo>
                <a:lnTo>
                  <a:pt x="20162" y="132481"/>
                </a:lnTo>
                <a:lnTo>
                  <a:pt x="25923" y="137281"/>
                </a:lnTo>
                <a:lnTo>
                  <a:pt x="33604" y="140162"/>
                </a:lnTo>
                <a:lnTo>
                  <a:pt x="45015" y="143644"/>
                </a:lnTo>
                <a:lnTo>
                  <a:pt x="58567" y="144962"/>
                </a:lnTo>
                <a:lnTo>
                  <a:pt x="63367" y="144962"/>
                </a:lnTo>
                <a:lnTo>
                  <a:pt x="67208" y="143987"/>
                </a:lnTo>
                <a:lnTo>
                  <a:pt x="72009" y="143042"/>
                </a:lnTo>
                <a:lnTo>
                  <a:pt x="75849" y="142082"/>
                </a:lnTo>
                <a:lnTo>
                  <a:pt x="80634" y="141122"/>
                </a:lnTo>
                <a:lnTo>
                  <a:pt x="83515" y="140162"/>
                </a:lnTo>
                <a:lnTo>
                  <a:pt x="87355" y="138242"/>
                </a:lnTo>
                <a:lnTo>
                  <a:pt x="91196" y="137281"/>
                </a:lnTo>
                <a:lnTo>
                  <a:pt x="94076" y="135361"/>
                </a:lnTo>
                <a:lnTo>
                  <a:pt x="96956" y="133426"/>
                </a:lnTo>
                <a:lnTo>
                  <a:pt x="98877" y="131521"/>
                </a:lnTo>
                <a:lnTo>
                  <a:pt x="99852" y="130561"/>
                </a:lnTo>
                <a:lnTo>
                  <a:pt x="101757" y="129600"/>
                </a:lnTo>
                <a:lnTo>
                  <a:pt x="101757" y="128640"/>
                </a:lnTo>
                <a:lnTo>
                  <a:pt x="102717" y="127680"/>
                </a:lnTo>
                <a:lnTo>
                  <a:pt x="102717" y="126720"/>
                </a:lnTo>
                <a:lnTo>
                  <a:pt x="103677" y="125760"/>
                </a:lnTo>
                <a:lnTo>
                  <a:pt x="103677" y="110398"/>
                </a:lnTo>
                <a:lnTo>
                  <a:pt x="102717" y="109438"/>
                </a:lnTo>
                <a:lnTo>
                  <a:pt x="102717" y="108478"/>
                </a:lnTo>
                <a:lnTo>
                  <a:pt x="101757" y="107518"/>
                </a:lnTo>
                <a:lnTo>
                  <a:pt x="100797" y="107518"/>
                </a:lnTo>
                <a:lnTo>
                  <a:pt x="100797" y="106558"/>
                </a:lnTo>
                <a:lnTo>
                  <a:pt x="98877" y="106558"/>
                </a:lnTo>
                <a:lnTo>
                  <a:pt x="96956" y="107518"/>
                </a:lnTo>
                <a:lnTo>
                  <a:pt x="95036" y="109438"/>
                </a:lnTo>
                <a:lnTo>
                  <a:pt x="93131" y="111358"/>
                </a:lnTo>
                <a:lnTo>
                  <a:pt x="90236" y="113278"/>
                </a:lnTo>
                <a:lnTo>
                  <a:pt x="87355" y="115199"/>
                </a:lnTo>
                <a:lnTo>
                  <a:pt x="84475" y="117119"/>
                </a:lnTo>
                <a:lnTo>
                  <a:pt x="80634" y="119039"/>
                </a:lnTo>
                <a:lnTo>
                  <a:pt x="75849" y="120959"/>
                </a:lnTo>
                <a:lnTo>
                  <a:pt x="72009" y="122880"/>
                </a:lnTo>
                <a:lnTo>
                  <a:pt x="67208" y="123840"/>
                </a:lnTo>
                <a:lnTo>
                  <a:pt x="55686" y="123840"/>
                </a:lnTo>
                <a:lnTo>
                  <a:pt x="50886" y="122880"/>
                </a:lnTo>
                <a:lnTo>
                  <a:pt x="46085" y="120959"/>
                </a:lnTo>
                <a:lnTo>
                  <a:pt x="41285" y="118079"/>
                </a:lnTo>
                <a:lnTo>
                  <a:pt x="37444" y="115199"/>
                </a:lnTo>
                <a:lnTo>
                  <a:pt x="34564" y="111358"/>
                </a:lnTo>
                <a:lnTo>
                  <a:pt x="30723" y="106558"/>
                </a:lnTo>
                <a:lnTo>
                  <a:pt x="28803" y="100797"/>
                </a:lnTo>
                <a:lnTo>
                  <a:pt x="26883" y="95036"/>
                </a:lnTo>
                <a:lnTo>
                  <a:pt x="25923" y="88315"/>
                </a:lnTo>
                <a:lnTo>
                  <a:pt x="24963" y="80634"/>
                </a:lnTo>
                <a:lnTo>
                  <a:pt x="24963" y="72953"/>
                </a:lnTo>
                <a:lnTo>
                  <a:pt x="24993" y="69919"/>
                </a:lnTo>
                <a:lnTo>
                  <a:pt x="26214" y="55283"/>
                </a:lnTo>
                <a:lnTo>
                  <a:pt x="29345" y="43118"/>
                </a:lnTo>
                <a:lnTo>
                  <a:pt x="34564" y="33604"/>
                </a:lnTo>
                <a:lnTo>
                  <a:pt x="37452" y="29868"/>
                </a:lnTo>
                <a:lnTo>
                  <a:pt x="47610" y="22661"/>
                </a:lnTo>
                <a:lnTo>
                  <a:pt x="61447" y="20162"/>
                </a:lnTo>
                <a:lnTo>
                  <a:pt x="67208" y="20162"/>
                </a:lnTo>
                <a:lnTo>
                  <a:pt x="72009" y="21122"/>
                </a:lnTo>
                <a:lnTo>
                  <a:pt x="75849" y="23042"/>
                </a:lnTo>
                <a:lnTo>
                  <a:pt x="79674" y="24003"/>
                </a:lnTo>
                <a:lnTo>
                  <a:pt x="83515" y="25923"/>
                </a:lnTo>
                <a:lnTo>
                  <a:pt x="86395" y="27843"/>
                </a:lnTo>
                <a:lnTo>
                  <a:pt x="89291" y="29763"/>
                </a:lnTo>
                <a:lnTo>
                  <a:pt x="92171" y="31683"/>
                </a:lnTo>
                <a:lnTo>
                  <a:pt x="94076" y="33604"/>
                </a:lnTo>
                <a:lnTo>
                  <a:pt x="96012" y="34564"/>
                </a:lnTo>
                <a:lnTo>
                  <a:pt x="96956" y="35509"/>
                </a:lnTo>
                <a:lnTo>
                  <a:pt x="99852" y="35509"/>
                </a:lnTo>
                <a:lnTo>
                  <a:pt x="100797" y="34564"/>
                </a:lnTo>
                <a:lnTo>
                  <a:pt x="101757" y="33604"/>
                </a:lnTo>
                <a:lnTo>
                  <a:pt x="102717" y="31683"/>
                </a:lnTo>
                <a:lnTo>
                  <a:pt x="103677" y="28803"/>
                </a:lnTo>
                <a:lnTo>
                  <a:pt x="103677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5251277" y="5637001"/>
            <a:ext cx="76794" cy="143042"/>
          </a:xfrm>
          <a:custGeom>
            <a:avLst/>
            <a:gdLst/>
            <a:ahLst/>
            <a:cxnLst/>
            <a:rect l="l" t="t" r="r" b="b"/>
            <a:pathLst>
              <a:path w="76794" h="143042">
                <a:moveTo>
                  <a:pt x="960" y="141122"/>
                </a:moveTo>
                <a:lnTo>
                  <a:pt x="1920" y="142082"/>
                </a:lnTo>
                <a:lnTo>
                  <a:pt x="5760" y="142082"/>
                </a:lnTo>
                <a:lnTo>
                  <a:pt x="7680" y="143042"/>
                </a:lnTo>
                <a:lnTo>
                  <a:pt x="16322" y="143042"/>
                </a:lnTo>
                <a:lnTo>
                  <a:pt x="18242" y="142082"/>
                </a:lnTo>
                <a:lnTo>
                  <a:pt x="22082" y="142082"/>
                </a:lnTo>
                <a:lnTo>
                  <a:pt x="22082" y="141122"/>
                </a:lnTo>
                <a:lnTo>
                  <a:pt x="23042" y="141122"/>
                </a:lnTo>
                <a:lnTo>
                  <a:pt x="23042" y="140162"/>
                </a:lnTo>
                <a:lnTo>
                  <a:pt x="24002" y="140162"/>
                </a:lnTo>
                <a:lnTo>
                  <a:pt x="24002" y="50886"/>
                </a:lnTo>
                <a:lnTo>
                  <a:pt x="27843" y="46070"/>
                </a:lnTo>
                <a:lnTo>
                  <a:pt x="30723" y="41285"/>
                </a:lnTo>
                <a:lnTo>
                  <a:pt x="33604" y="37444"/>
                </a:lnTo>
                <a:lnTo>
                  <a:pt x="36484" y="33604"/>
                </a:lnTo>
                <a:lnTo>
                  <a:pt x="39364" y="30723"/>
                </a:lnTo>
                <a:lnTo>
                  <a:pt x="41269" y="28803"/>
                </a:lnTo>
                <a:lnTo>
                  <a:pt x="44165" y="26883"/>
                </a:lnTo>
                <a:lnTo>
                  <a:pt x="47045" y="24963"/>
                </a:lnTo>
                <a:lnTo>
                  <a:pt x="48950" y="24003"/>
                </a:lnTo>
                <a:lnTo>
                  <a:pt x="51831" y="23042"/>
                </a:lnTo>
                <a:lnTo>
                  <a:pt x="53766" y="22082"/>
                </a:lnTo>
                <a:lnTo>
                  <a:pt x="58552" y="22082"/>
                </a:lnTo>
                <a:lnTo>
                  <a:pt x="60472" y="23042"/>
                </a:lnTo>
                <a:lnTo>
                  <a:pt x="63352" y="23042"/>
                </a:lnTo>
                <a:lnTo>
                  <a:pt x="65272" y="24003"/>
                </a:lnTo>
                <a:lnTo>
                  <a:pt x="67193" y="24003"/>
                </a:lnTo>
                <a:lnTo>
                  <a:pt x="68153" y="24963"/>
                </a:lnTo>
                <a:lnTo>
                  <a:pt x="69113" y="24963"/>
                </a:lnTo>
                <a:lnTo>
                  <a:pt x="71033" y="25923"/>
                </a:lnTo>
                <a:lnTo>
                  <a:pt x="74874" y="25923"/>
                </a:lnTo>
                <a:lnTo>
                  <a:pt x="75834" y="24963"/>
                </a:lnTo>
                <a:lnTo>
                  <a:pt x="76794" y="24003"/>
                </a:lnTo>
                <a:lnTo>
                  <a:pt x="76794" y="4800"/>
                </a:lnTo>
                <a:lnTo>
                  <a:pt x="75834" y="4800"/>
                </a:lnTo>
                <a:lnTo>
                  <a:pt x="75834" y="3840"/>
                </a:lnTo>
                <a:lnTo>
                  <a:pt x="74874" y="3840"/>
                </a:lnTo>
                <a:lnTo>
                  <a:pt x="74874" y="2880"/>
                </a:lnTo>
                <a:lnTo>
                  <a:pt x="73913" y="1920"/>
                </a:lnTo>
                <a:lnTo>
                  <a:pt x="71993" y="1920"/>
                </a:lnTo>
                <a:lnTo>
                  <a:pt x="71033" y="960"/>
                </a:lnTo>
                <a:lnTo>
                  <a:pt x="67193" y="960"/>
                </a:lnTo>
                <a:lnTo>
                  <a:pt x="65272" y="0"/>
                </a:lnTo>
                <a:lnTo>
                  <a:pt x="51831" y="0"/>
                </a:lnTo>
                <a:lnTo>
                  <a:pt x="48950" y="960"/>
                </a:lnTo>
                <a:lnTo>
                  <a:pt x="47045" y="1920"/>
                </a:lnTo>
                <a:lnTo>
                  <a:pt x="44165" y="2880"/>
                </a:lnTo>
                <a:lnTo>
                  <a:pt x="41269" y="4800"/>
                </a:lnTo>
                <a:lnTo>
                  <a:pt x="38389" y="6720"/>
                </a:lnTo>
                <a:lnTo>
                  <a:pt x="35524" y="9601"/>
                </a:lnTo>
                <a:lnTo>
                  <a:pt x="31683" y="12481"/>
                </a:lnTo>
                <a:lnTo>
                  <a:pt x="28803" y="16322"/>
                </a:lnTo>
                <a:lnTo>
                  <a:pt x="24963" y="20162"/>
                </a:lnTo>
                <a:lnTo>
                  <a:pt x="22082" y="24963"/>
                </a:lnTo>
                <a:lnTo>
                  <a:pt x="22082" y="4800"/>
                </a:lnTo>
                <a:lnTo>
                  <a:pt x="21122" y="4800"/>
                </a:lnTo>
                <a:lnTo>
                  <a:pt x="21122" y="3840"/>
                </a:lnTo>
                <a:lnTo>
                  <a:pt x="20162" y="2880"/>
                </a:lnTo>
                <a:lnTo>
                  <a:pt x="19202" y="2880"/>
                </a:lnTo>
                <a:lnTo>
                  <a:pt x="18242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40162"/>
                </a:lnTo>
                <a:lnTo>
                  <a:pt x="960" y="14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5368396" y="5722437"/>
            <a:ext cx="9601" cy="54726"/>
          </a:xfrm>
          <a:custGeom>
            <a:avLst/>
            <a:gdLst/>
            <a:ahLst/>
            <a:cxnLst/>
            <a:rect l="l" t="t" r="r" b="b"/>
            <a:pathLst>
              <a:path w="9601" h="54726">
                <a:moveTo>
                  <a:pt x="7680" y="23042"/>
                </a:moveTo>
                <a:lnTo>
                  <a:pt x="4800" y="18242"/>
                </a:lnTo>
                <a:lnTo>
                  <a:pt x="2880" y="13441"/>
                </a:lnTo>
                <a:lnTo>
                  <a:pt x="960" y="6720"/>
                </a:lnTo>
                <a:lnTo>
                  <a:pt x="0" y="0"/>
                </a:lnTo>
                <a:lnTo>
                  <a:pt x="1920" y="50886"/>
                </a:lnTo>
                <a:lnTo>
                  <a:pt x="9601" y="54726"/>
                </a:lnTo>
                <a:lnTo>
                  <a:pt x="7680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5342473" y="5637001"/>
            <a:ext cx="132481" cy="144962"/>
          </a:xfrm>
          <a:custGeom>
            <a:avLst/>
            <a:gdLst/>
            <a:ahLst/>
            <a:cxnLst/>
            <a:rect l="l" t="t" r="r" b="b"/>
            <a:pathLst>
              <a:path w="132481" h="144962">
                <a:moveTo>
                  <a:pt x="28803" y="44165"/>
                </a:moveTo>
                <a:lnTo>
                  <a:pt x="31683" y="39364"/>
                </a:lnTo>
                <a:lnTo>
                  <a:pt x="34564" y="34564"/>
                </a:lnTo>
                <a:lnTo>
                  <a:pt x="38404" y="29763"/>
                </a:lnTo>
                <a:lnTo>
                  <a:pt x="42245" y="25923"/>
                </a:lnTo>
                <a:lnTo>
                  <a:pt x="47990" y="24003"/>
                </a:lnTo>
                <a:lnTo>
                  <a:pt x="52791" y="21122"/>
                </a:lnTo>
                <a:lnTo>
                  <a:pt x="59512" y="20162"/>
                </a:lnTo>
                <a:lnTo>
                  <a:pt x="73913" y="20162"/>
                </a:lnTo>
                <a:lnTo>
                  <a:pt x="80634" y="21122"/>
                </a:lnTo>
                <a:lnTo>
                  <a:pt x="85435" y="24003"/>
                </a:lnTo>
                <a:lnTo>
                  <a:pt x="91196" y="26883"/>
                </a:lnTo>
                <a:lnTo>
                  <a:pt x="95036" y="30723"/>
                </a:lnTo>
                <a:lnTo>
                  <a:pt x="97916" y="35509"/>
                </a:lnTo>
                <a:lnTo>
                  <a:pt x="100797" y="40325"/>
                </a:lnTo>
                <a:lnTo>
                  <a:pt x="103677" y="46070"/>
                </a:lnTo>
                <a:lnTo>
                  <a:pt x="104637" y="51846"/>
                </a:lnTo>
                <a:lnTo>
                  <a:pt x="105597" y="58567"/>
                </a:lnTo>
                <a:lnTo>
                  <a:pt x="106558" y="65272"/>
                </a:lnTo>
                <a:lnTo>
                  <a:pt x="106558" y="79674"/>
                </a:lnTo>
                <a:lnTo>
                  <a:pt x="105597" y="87355"/>
                </a:lnTo>
                <a:lnTo>
                  <a:pt x="103677" y="93116"/>
                </a:lnTo>
                <a:lnTo>
                  <a:pt x="102717" y="99837"/>
                </a:lnTo>
                <a:lnTo>
                  <a:pt x="99837" y="105597"/>
                </a:lnTo>
                <a:lnTo>
                  <a:pt x="96956" y="109438"/>
                </a:lnTo>
                <a:lnTo>
                  <a:pt x="93116" y="114239"/>
                </a:lnTo>
                <a:lnTo>
                  <a:pt x="89275" y="118079"/>
                </a:lnTo>
                <a:lnTo>
                  <a:pt x="83515" y="119999"/>
                </a:lnTo>
                <a:lnTo>
                  <a:pt x="78714" y="122880"/>
                </a:lnTo>
                <a:lnTo>
                  <a:pt x="72953" y="123840"/>
                </a:lnTo>
                <a:lnTo>
                  <a:pt x="57607" y="123840"/>
                </a:lnTo>
                <a:lnTo>
                  <a:pt x="50886" y="122880"/>
                </a:lnTo>
                <a:lnTo>
                  <a:pt x="46085" y="119999"/>
                </a:lnTo>
                <a:lnTo>
                  <a:pt x="41269" y="117119"/>
                </a:lnTo>
                <a:lnTo>
                  <a:pt x="36484" y="113278"/>
                </a:lnTo>
                <a:lnTo>
                  <a:pt x="33604" y="108478"/>
                </a:lnTo>
                <a:lnTo>
                  <a:pt x="35524" y="140162"/>
                </a:lnTo>
                <a:lnTo>
                  <a:pt x="38947" y="141236"/>
                </a:lnTo>
                <a:lnTo>
                  <a:pt x="51092" y="143952"/>
                </a:lnTo>
                <a:lnTo>
                  <a:pt x="64328" y="144962"/>
                </a:lnTo>
                <a:lnTo>
                  <a:pt x="69765" y="144812"/>
                </a:lnTo>
                <a:lnTo>
                  <a:pt x="82635" y="143019"/>
                </a:lnTo>
                <a:lnTo>
                  <a:pt x="94076" y="139202"/>
                </a:lnTo>
                <a:lnTo>
                  <a:pt x="106004" y="132392"/>
                </a:lnTo>
                <a:lnTo>
                  <a:pt x="115199" y="123840"/>
                </a:lnTo>
                <a:lnTo>
                  <a:pt x="122707" y="112683"/>
                </a:lnTo>
                <a:lnTo>
                  <a:pt x="127680" y="100797"/>
                </a:lnTo>
                <a:lnTo>
                  <a:pt x="128966" y="96257"/>
                </a:lnTo>
                <a:lnTo>
                  <a:pt x="131530" y="83941"/>
                </a:lnTo>
                <a:lnTo>
                  <a:pt x="132481" y="71033"/>
                </a:lnTo>
                <a:lnTo>
                  <a:pt x="132342" y="65742"/>
                </a:lnTo>
                <a:lnTo>
                  <a:pt x="130739" y="52781"/>
                </a:lnTo>
                <a:lnTo>
                  <a:pt x="127680" y="41285"/>
                </a:lnTo>
                <a:lnTo>
                  <a:pt x="127597" y="40881"/>
                </a:lnTo>
                <a:lnTo>
                  <a:pt x="122913" y="28526"/>
                </a:lnTo>
                <a:lnTo>
                  <a:pt x="116159" y="18242"/>
                </a:lnTo>
                <a:lnTo>
                  <a:pt x="110398" y="12481"/>
                </a:lnTo>
                <a:lnTo>
                  <a:pt x="103677" y="7680"/>
                </a:lnTo>
                <a:lnTo>
                  <a:pt x="95996" y="4800"/>
                </a:lnTo>
                <a:lnTo>
                  <a:pt x="92573" y="3443"/>
                </a:lnTo>
                <a:lnTo>
                  <a:pt x="80428" y="702"/>
                </a:lnTo>
                <a:lnTo>
                  <a:pt x="67193" y="0"/>
                </a:lnTo>
                <a:lnTo>
                  <a:pt x="61903" y="138"/>
                </a:lnTo>
                <a:lnTo>
                  <a:pt x="48947" y="1742"/>
                </a:lnTo>
                <a:lnTo>
                  <a:pt x="37444" y="4800"/>
                </a:lnTo>
                <a:lnTo>
                  <a:pt x="25516" y="11610"/>
                </a:lnTo>
                <a:lnTo>
                  <a:pt x="16322" y="20162"/>
                </a:lnTo>
                <a:lnTo>
                  <a:pt x="8630" y="31814"/>
                </a:lnTo>
                <a:lnTo>
                  <a:pt x="3840" y="44165"/>
                </a:lnTo>
                <a:lnTo>
                  <a:pt x="631" y="59657"/>
                </a:lnTo>
                <a:lnTo>
                  <a:pt x="0" y="72953"/>
                </a:lnTo>
                <a:lnTo>
                  <a:pt x="98" y="78989"/>
                </a:lnTo>
                <a:lnTo>
                  <a:pt x="1199" y="91730"/>
                </a:lnTo>
                <a:lnTo>
                  <a:pt x="3840" y="103677"/>
                </a:lnTo>
                <a:lnTo>
                  <a:pt x="6720" y="112318"/>
                </a:lnTo>
                <a:lnTo>
                  <a:pt x="10561" y="119999"/>
                </a:lnTo>
                <a:lnTo>
                  <a:pt x="15361" y="125760"/>
                </a:lnTo>
                <a:lnTo>
                  <a:pt x="21122" y="131521"/>
                </a:lnTo>
                <a:lnTo>
                  <a:pt x="27843" y="136321"/>
                </a:lnTo>
                <a:lnTo>
                  <a:pt x="25923" y="85435"/>
                </a:lnTo>
                <a:lnTo>
                  <a:pt x="24963" y="78714"/>
                </a:lnTo>
                <a:lnTo>
                  <a:pt x="24963" y="64312"/>
                </a:lnTo>
                <a:lnTo>
                  <a:pt x="25923" y="57591"/>
                </a:lnTo>
                <a:lnTo>
                  <a:pt x="27843" y="50886"/>
                </a:lnTo>
                <a:lnTo>
                  <a:pt x="28803" y="441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5499902" y="5637001"/>
            <a:ext cx="93116" cy="144962"/>
          </a:xfrm>
          <a:custGeom>
            <a:avLst/>
            <a:gdLst/>
            <a:ahLst/>
            <a:cxnLst/>
            <a:rect l="l" t="t" r="r" b="b"/>
            <a:pathLst>
              <a:path w="93116" h="144962">
                <a:moveTo>
                  <a:pt x="975" y="113278"/>
                </a:moveTo>
                <a:lnTo>
                  <a:pt x="975" y="115199"/>
                </a:lnTo>
                <a:lnTo>
                  <a:pt x="0" y="116159"/>
                </a:lnTo>
                <a:lnTo>
                  <a:pt x="0" y="129600"/>
                </a:lnTo>
                <a:lnTo>
                  <a:pt x="975" y="131521"/>
                </a:lnTo>
                <a:lnTo>
                  <a:pt x="1935" y="133426"/>
                </a:lnTo>
                <a:lnTo>
                  <a:pt x="2880" y="134401"/>
                </a:lnTo>
                <a:lnTo>
                  <a:pt x="3840" y="135361"/>
                </a:lnTo>
                <a:lnTo>
                  <a:pt x="5760" y="136321"/>
                </a:lnTo>
                <a:lnTo>
                  <a:pt x="7680" y="137281"/>
                </a:lnTo>
                <a:lnTo>
                  <a:pt x="10561" y="138242"/>
                </a:lnTo>
                <a:lnTo>
                  <a:pt x="13441" y="140162"/>
                </a:lnTo>
                <a:lnTo>
                  <a:pt x="16322" y="141122"/>
                </a:lnTo>
                <a:lnTo>
                  <a:pt x="20162" y="142082"/>
                </a:lnTo>
                <a:lnTo>
                  <a:pt x="24002" y="143042"/>
                </a:lnTo>
                <a:lnTo>
                  <a:pt x="27843" y="143042"/>
                </a:lnTo>
                <a:lnTo>
                  <a:pt x="32644" y="143987"/>
                </a:lnTo>
                <a:lnTo>
                  <a:pt x="36484" y="144962"/>
                </a:lnTo>
                <a:lnTo>
                  <a:pt x="48966" y="144962"/>
                </a:lnTo>
                <a:lnTo>
                  <a:pt x="55686" y="143987"/>
                </a:lnTo>
                <a:lnTo>
                  <a:pt x="62407" y="142082"/>
                </a:lnTo>
                <a:lnTo>
                  <a:pt x="69128" y="140162"/>
                </a:lnTo>
                <a:lnTo>
                  <a:pt x="73929" y="137281"/>
                </a:lnTo>
                <a:lnTo>
                  <a:pt x="78729" y="133426"/>
                </a:lnTo>
                <a:lnTo>
                  <a:pt x="83515" y="129600"/>
                </a:lnTo>
                <a:lnTo>
                  <a:pt x="87355" y="125760"/>
                </a:lnTo>
                <a:lnTo>
                  <a:pt x="89291" y="119999"/>
                </a:lnTo>
                <a:lnTo>
                  <a:pt x="92171" y="115199"/>
                </a:lnTo>
                <a:lnTo>
                  <a:pt x="93116" y="109438"/>
                </a:lnTo>
                <a:lnTo>
                  <a:pt x="93116" y="96956"/>
                </a:lnTo>
                <a:lnTo>
                  <a:pt x="92171" y="92156"/>
                </a:lnTo>
                <a:lnTo>
                  <a:pt x="90236" y="87355"/>
                </a:lnTo>
                <a:lnTo>
                  <a:pt x="88331" y="83515"/>
                </a:lnTo>
                <a:lnTo>
                  <a:pt x="86395" y="79674"/>
                </a:lnTo>
                <a:lnTo>
                  <a:pt x="82570" y="76794"/>
                </a:lnTo>
                <a:lnTo>
                  <a:pt x="79674" y="73913"/>
                </a:lnTo>
                <a:lnTo>
                  <a:pt x="75849" y="71993"/>
                </a:lnTo>
                <a:lnTo>
                  <a:pt x="72009" y="69113"/>
                </a:lnTo>
                <a:lnTo>
                  <a:pt x="68168" y="67193"/>
                </a:lnTo>
                <a:lnTo>
                  <a:pt x="63367" y="65272"/>
                </a:lnTo>
                <a:lnTo>
                  <a:pt x="59527" y="64312"/>
                </a:lnTo>
                <a:lnTo>
                  <a:pt x="55686" y="62407"/>
                </a:lnTo>
                <a:lnTo>
                  <a:pt x="51846" y="60472"/>
                </a:lnTo>
                <a:lnTo>
                  <a:pt x="47045" y="59512"/>
                </a:lnTo>
                <a:lnTo>
                  <a:pt x="43205" y="57591"/>
                </a:lnTo>
                <a:lnTo>
                  <a:pt x="39364" y="55686"/>
                </a:lnTo>
                <a:lnTo>
                  <a:pt x="36484" y="53751"/>
                </a:lnTo>
                <a:lnTo>
                  <a:pt x="33604" y="51846"/>
                </a:lnTo>
                <a:lnTo>
                  <a:pt x="30723" y="49911"/>
                </a:lnTo>
                <a:lnTo>
                  <a:pt x="28803" y="47045"/>
                </a:lnTo>
                <a:lnTo>
                  <a:pt x="26883" y="44165"/>
                </a:lnTo>
                <a:lnTo>
                  <a:pt x="25923" y="41285"/>
                </a:lnTo>
                <a:lnTo>
                  <a:pt x="25923" y="34564"/>
                </a:lnTo>
                <a:lnTo>
                  <a:pt x="26883" y="31683"/>
                </a:lnTo>
                <a:lnTo>
                  <a:pt x="27843" y="29763"/>
                </a:lnTo>
                <a:lnTo>
                  <a:pt x="28803" y="27843"/>
                </a:lnTo>
                <a:lnTo>
                  <a:pt x="29763" y="24963"/>
                </a:lnTo>
                <a:lnTo>
                  <a:pt x="31683" y="24003"/>
                </a:lnTo>
                <a:lnTo>
                  <a:pt x="34564" y="22082"/>
                </a:lnTo>
                <a:lnTo>
                  <a:pt x="36484" y="21122"/>
                </a:lnTo>
                <a:lnTo>
                  <a:pt x="40325" y="20162"/>
                </a:lnTo>
                <a:lnTo>
                  <a:pt x="43205" y="19202"/>
                </a:lnTo>
                <a:lnTo>
                  <a:pt x="47045" y="18242"/>
                </a:lnTo>
                <a:lnTo>
                  <a:pt x="55686" y="18242"/>
                </a:lnTo>
                <a:lnTo>
                  <a:pt x="59527" y="19202"/>
                </a:lnTo>
                <a:lnTo>
                  <a:pt x="63367" y="20162"/>
                </a:lnTo>
                <a:lnTo>
                  <a:pt x="66248" y="21122"/>
                </a:lnTo>
                <a:lnTo>
                  <a:pt x="70088" y="22082"/>
                </a:lnTo>
                <a:lnTo>
                  <a:pt x="72009" y="23042"/>
                </a:lnTo>
                <a:lnTo>
                  <a:pt x="74889" y="24963"/>
                </a:lnTo>
                <a:lnTo>
                  <a:pt x="76809" y="25923"/>
                </a:lnTo>
                <a:lnTo>
                  <a:pt x="78729" y="26883"/>
                </a:lnTo>
                <a:lnTo>
                  <a:pt x="80650" y="27843"/>
                </a:lnTo>
                <a:lnTo>
                  <a:pt x="81610" y="28803"/>
                </a:lnTo>
                <a:lnTo>
                  <a:pt x="83515" y="28803"/>
                </a:lnTo>
                <a:lnTo>
                  <a:pt x="83515" y="27843"/>
                </a:lnTo>
                <a:lnTo>
                  <a:pt x="84490" y="27843"/>
                </a:lnTo>
                <a:lnTo>
                  <a:pt x="85450" y="26883"/>
                </a:lnTo>
                <a:lnTo>
                  <a:pt x="85450" y="25923"/>
                </a:lnTo>
                <a:lnTo>
                  <a:pt x="86395" y="24963"/>
                </a:lnTo>
                <a:lnTo>
                  <a:pt x="86395" y="12481"/>
                </a:lnTo>
                <a:lnTo>
                  <a:pt x="85450" y="12481"/>
                </a:lnTo>
                <a:lnTo>
                  <a:pt x="85450" y="10561"/>
                </a:lnTo>
                <a:lnTo>
                  <a:pt x="84490" y="9601"/>
                </a:lnTo>
                <a:lnTo>
                  <a:pt x="84490" y="8641"/>
                </a:lnTo>
                <a:lnTo>
                  <a:pt x="82570" y="8641"/>
                </a:lnTo>
                <a:lnTo>
                  <a:pt x="81610" y="7680"/>
                </a:lnTo>
                <a:lnTo>
                  <a:pt x="80650" y="6720"/>
                </a:lnTo>
                <a:lnTo>
                  <a:pt x="78729" y="5760"/>
                </a:lnTo>
                <a:lnTo>
                  <a:pt x="76809" y="4800"/>
                </a:lnTo>
                <a:lnTo>
                  <a:pt x="73929" y="3840"/>
                </a:lnTo>
                <a:lnTo>
                  <a:pt x="71048" y="2880"/>
                </a:lnTo>
                <a:lnTo>
                  <a:pt x="68168" y="1920"/>
                </a:lnTo>
                <a:lnTo>
                  <a:pt x="65288" y="960"/>
                </a:lnTo>
                <a:lnTo>
                  <a:pt x="61447" y="0"/>
                </a:lnTo>
                <a:lnTo>
                  <a:pt x="43205" y="0"/>
                </a:lnTo>
                <a:lnTo>
                  <a:pt x="35524" y="960"/>
                </a:lnTo>
                <a:lnTo>
                  <a:pt x="29763" y="2880"/>
                </a:lnTo>
                <a:lnTo>
                  <a:pt x="24002" y="4800"/>
                </a:lnTo>
                <a:lnTo>
                  <a:pt x="19202" y="7680"/>
                </a:lnTo>
                <a:lnTo>
                  <a:pt x="15361" y="11521"/>
                </a:lnTo>
                <a:lnTo>
                  <a:pt x="10561" y="15361"/>
                </a:lnTo>
                <a:lnTo>
                  <a:pt x="7680" y="19202"/>
                </a:lnTo>
                <a:lnTo>
                  <a:pt x="5760" y="24003"/>
                </a:lnTo>
                <a:lnTo>
                  <a:pt x="3840" y="28803"/>
                </a:lnTo>
                <a:lnTo>
                  <a:pt x="2880" y="33604"/>
                </a:lnTo>
                <a:lnTo>
                  <a:pt x="2880" y="44165"/>
                </a:lnTo>
                <a:lnTo>
                  <a:pt x="3840" y="49911"/>
                </a:lnTo>
                <a:lnTo>
                  <a:pt x="5760" y="53751"/>
                </a:lnTo>
                <a:lnTo>
                  <a:pt x="7680" y="58567"/>
                </a:lnTo>
                <a:lnTo>
                  <a:pt x="10561" y="61432"/>
                </a:lnTo>
                <a:lnTo>
                  <a:pt x="13441" y="64312"/>
                </a:lnTo>
                <a:lnTo>
                  <a:pt x="16322" y="68153"/>
                </a:lnTo>
                <a:lnTo>
                  <a:pt x="20162" y="70073"/>
                </a:lnTo>
                <a:lnTo>
                  <a:pt x="24002" y="72953"/>
                </a:lnTo>
                <a:lnTo>
                  <a:pt x="27843" y="74874"/>
                </a:lnTo>
                <a:lnTo>
                  <a:pt x="31683" y="76794"/>
                </a:lnTo>
                <a:lnTo>
                  <a:pt x="36484" y="77754"/>
                </a:lnTo>
                <a:lnTo>
                  <a:pt x="40325" y="79674"/>
                </a:lnTo>
                <a:lnTo>
                  <a:pt x="44165" y="81594"/>
                </a:lnTo>
                <a:lnTo>
                  <a:pt x="48006" y="82555"/>
                </a:lnTo>
                <a:lnTo>
                  <a:pt x="51846" y="84475"/>
                </a:lnTo>
                <a:lnTo>
                  <a:pt x="55686" y="86395"/>
                </a:lnTo>
                <a:lnTo>
                  <a:pt x="58567" y="88315"/>
                </a:lnTo>
                <a:lnTo>
                  <a:pt x="62407" y="90236"/>
                </a:lnTo>
                <a:lnTo>
                  <a:pt x="64328" y="92156"/>
                </a:lnTo>
                <a:lnTo>
                  <a:pt x="66248" y="95036"/>
                </a:lnTo>
                <a:lnTo>
                  <a:pt x="68168" y="96956"/>
                </a:lnTo>
                <a:lnTo>
                  <a:pt x="69128" y="100797"/>
                </a:lnTo>
                <a:lnTo>
                  <a:pt x="69128" y="107518"/>
                </a:lnTo>
                <a:lnTo>
                  <a:pt x="68168" y="111358"/>
                </a:lnTo>
                <a:lnTo>
                  <a:pt x="67208" y="113278"/>
                </a:lnTo>
                <a:lnTo>
                  <a:pt x="66248" y="116159"/>
                </a:lnTo>
                <a:lnTo>
                  <a:pt x="64328" y="118079"/>
                </a:lnTo>
                <a:lnTo>
                  <a:pt x="61447" y="119999"/>
                </a:lnTo>
                <a:lnTo>
                  <a:pt x="59527" y="121920"/>
                </a:lnTo>
                <a:lnTo>
                  <a:pt x="56647" y="122880"/>
                </a:lnTo>
                <a:lnTo>
                  <a:pt x="52806" y="123840"/>
                </a:lnTo>
                <a:lnTo>
                  <a:pt x="49926" y="124800"/>
                </a:lnTo>
                <a:lnTo>
                  <a:pt x="46085" y="125760"/>
                </a:lnTo>
                <a:lnTo>
                  <a:pt x="36484" y="125760"/>
                </a:lnTo>
                <a:lnTo>
                  <a:pt x="31683" y="124800"/>
                </a:lnTo>
                <a:lnTo>
                  <a:pt x="26883" y="123840"/>
                </a:lnTo>
                <a:lnTo>
                  <a:pt x="23042" y="121920"/>
                </a:lnTo>
                <a:lnTo>
                  <a:pt x="19202" y="119999"/>
                </a:lnTo>
                <a:lnTo>
                  <a:pt x="16322" y="119039"/>
                </a:lnTo>
                <a:lnTo>
                  <a:pt x="13441" y="117119"/>
                </a:lnTo>
                <a:lnTo>
                  <a:pt x="10561" y="116159"/>
                </a:lnTo>
                <a:lnTo>
                  <a:pt x="8656" y="115199"/>
                </a:lnTo>
                <a:lnTo>
                  <a:pt x="6720" y="113278"/>
                </a:lnTo>
                <a:lnTo>
                  <a:pt x="4815" y="112318"/>
                </a:lnTo>
                <a:lnTo>
                  <a:pt x="2880" y="112318"/>
                </a:lnTo>
                <a:lnTo>
                  <a:pt x="2880" y="113278"/>
                </a:lnTo>
                <a:lnTo>
                  <a:pt x="975" y="1132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5617022" y="5637001"/>
            <a:ext cx="94076" cy="144962"/>
          </a:xfrm>
          <a:custGeom>
            <a:avLst/>
            <a:gdLst/>
            <a:ahLst/>
            <a:cxnLst/>
            <a:rect l="l" t="t" r="r" b="b"/>
            <a:pathLst>
              <a:path w="94076" h="144962">
                <a:moveTo>
                  <a:pt x="36484" y="960"/>
                </a:moveTo>
                <a:lnTo>
                  <a:pt x="30723" y="2880"/>
                </a:lnTo>
                <a:lnTo>
                  <a:pt x="24963" y="4800"/>
                </a:lnTo>
                <a:lnTo>
                  <a:pt x="19202" y="7680"/>
                </a:lnTo>
                <a:lnTo>
                  <a:pt x="15361" y="11521"/>
                </a:lnTo>
                <a:lnTo>
                  <a:pt x="11521" y="15361"/>
                </a:lnTo>
                <a:lnTo>
                  <a:pt x="8641" y="19202"/>
                </a:lnTo>
                <a:lnTo>
                  <a:pt x="6720" y="24003"/>
                </a:lnTo>
                <a:lnTo>
                  <a:pt x="4800" y="28803"/>
                </a:lnTo>
                <a:lnTo>
                  <a:pt x="3840" y="33604"/>
                </a:lnTo>
                <a:lnTo>
                  <a:pt x="3840" y="44165"/>
                </a:lnTo>
                <a:lnTo>
                  <a:pt x="4800" y="49911"/>
                </a:lnTo>
                <a:lnTo>
                  <a:pt x="6720" y="53751"/>
                </a:lnTo>
                <a:lnTo>
                  <a:pt x="8641" y="58567"/>
                </a:lnTo>
                <a:lnTo>
                  <a:pt x="10561" y="61432"/>
                </a:lnTo>
                <a:lnTo>
                  <a:pt x="13441" y="64312"/>
                </a:lnTo>
                <a:lnTo>
                  <a:pt x="17282" y="68153"/>
                </a:lnTo>
                <a:lnTo>
                  <a:pt x="21122" y="70073"/>
                </a:lnTo>
                <a:lnTo>
                  <a:pt x="24963" y="72953"/>
                </a:lnTo>
                <a:lnTo>
                  <a:pt x="28803" y="74874"/>
                </a:lnTo>
                <a:lnTo>
                  <a:pt x="32644" y="76794"/>
                </a:lnTo>
                <a:lnTo>
                  <a:pt x="36484" y="77754"/>
                </a:lnTo>
                <a:lnTo>
                  <a:pt x="41285" y="79674"/>
                </a:lnTo>
                <a:lnTo>
                  <a:pt x="45125" y="81594"/>
                </a:lnTo>
                <a:lnTo>
                  <a:pt x="48966" y="82555"/>
                </a:lnTo>
                <a:lnTo>
                  <a:pt x="52806" y="84475"/>
                </a:lnTo>
                <a:lnTo>
                  <a:pt x="56647" y="86395"/>
                </a:lnTo>
                <a:lnTo>
                  <a:pt x="59527" y="88315"/>
                </a:lnTo>
                <a:lnTo>
                  <a:pt x="62407" y="90236"/>
                </a:lnTo>
                <a:lnTo>
                  <a:pt x="65288" y="92156"/>
                </a:lnTo>
                <a:lnTo>
                  <a:pt x="67193" y="95036"/>
                </a:lnTo>
                <a:lnTo>
                  <a:pt x="69128" y="96956"/>
                </a:lnTo>
                <a:lnTo>
                  <a:pt x="70088" y="100797"/>
                </a:lnTo>
                <a:lnTo>
                  <a:pt x="70088" y="107518"/>
                </a:lnTo>
                <a:lnTo>
                  <a:pt x="69128" y="111358"/>
                </a:lnTo>
                <a:lnTo>
                  <a:pt x="68153" y="113278"/>
                </a:lnTo>
                <a:lnTo>
                  <a:pt x="66248" y="116159"/>
                </a:lnTo>
                <a:lnTo>
                  <a:pt x="64312" y="118079"/>
                </a:lnTo>
                <a:lnTo>
                  <a:pt x="62407" y="119999"/>
                </a:lnTo>
                <a:lnTo>
                  <a:pt x="59527" y="121920"/>
                </a:lnTo>
                <a:lnTo>
                  <a:pt x="56647" y="122880"/>
                </a:lnTo>
                <a:lnTo>
                  <a:pt x="53766" y="123840"/>
                </a:lnTo>
                <a:lnTo>
                  <a:pt x="49926" y="124800"/>
                </a:lnTo>
                <a:lnTo>
                  <a:pt x="46085" y="125760"/>
                </a:lnTo>
                <a:lnTo>
                  <a:pt x="36484" y="125760"/>
                </a:lnTo>
                <a:lnTo>
                  <a:pt x="31683" y="124800"/>
                </a:lnTo>
                <a:lnTo>
                  <a:pt x="27843" y="123840"/>
                </a:lnTo>
                <a:lnTo>
                  <a:pt x="24002" y="121920"/>
                </a:lnTo>
                <a:lnTo>
                  <a:pt x="20162" y="119999"/>
                </a:lnTo>
                <a:lnTo>
                  <a:pt x="17282" y="119039"/>
                </a:lnTo>
                <a:lnTo>
                  <a:pt x="13441" y="117119"/>
                </a:lnTo>
                <a:lnTo>
                  <a:pt x="11521" y="116159"/>
                </a:lnTo>
                <a:lnTo>
                  <a:pt x="8641" y="115199"/>
                </a:lnTo>
                <a:lnTo>
                  <a:pt x="6720" y="113278"/>
                </a:lnTo>
                <a:lnTo>
                  <a:pt x="5760" y="112318"/>
                </a:lnTo>
                <a:lnTo>
                  <a:pt x="3840" y="112318"/>
                </a:lnTo>
                <a:lnTo>
                  <a:pt x="2880" y="113278"/>
                </a:lnTo>
                <a:lnTo>
                  <a:pt x="1920" y="113278"/>
                </a:lnTo>
                <a:lnTo>
                  <a:pt x="1920" y="114239"/>
                </a:lnTo>
                <a:lnTo>
                  <a:pt x="960" y="115199"/>
                </a:lnTo>
                <a:lnTo>
                  <a:pt x="960" y="118079"/>
                </a:lnTo>
                <a:lnTo>
                  <a:pt x="0" y="119039"/>
                </a:lnTo>
                <a:lnTo>
                  <a:pt x="0" y="125760"/>
                </a:lnTo>
                <a:lnTo>
                  <a:pt x="960" y="127680"/>
                </a:lnTo>
                <a:lnTo>
                  <a:pt x="960" y="129600"/>
                </a:lnTo>
                <a:lnTo>
                  <a:pt x="1920" y="131521"/>
                </a:lnTo>
                <a:lnTo>
                  <a:pt x="1920" y="133426"/>
                </a:lnTo>
                <a:lnTo>
                  <a:pt x="2880" y="134401"/>
                </a:lnTo>
                <a:lnTo>
                  <a:pt x="4800" y="135361"/>
                </a:lnTo>
                <a:lnTo>
                  <a:pt x="5760" y="136321"/>
                </a:lnTo>
                <a:lnTo>
                  <a:pt x="8641" y="137281"/>
                </a:lnTo>
                <a:lnTo>
                  <a:pt x="10561" y="138242"/>
                </a:lnTo>
                <a:lnTo>
                  <a:pt x="13441" y="140162"/>
                </a:lnTo>
                <a:lnTo>
                  <a:pt x="17282" y="141122"/>
                </a:lnTo>
                <a:lnTo>
                  <a:pt x="20162" y="142082"/>
                </a:lnTo>
                <a:lnTo>
                  <a:pt x="24002" y="143042"/>
                </a:lnTo>
                <a:lnTo>
                  <a:pt x="28803" y="143042"/>
                </a:lnTo>
                <a:lnTo>
                  <a:pt x="32644" y="143987"/>
                </a:lnTo>
                <a:lnTo>
                  <a:pt x="37444" y="144962"/>
                </a:lnTo>
                <a:lnTo>
                  <a:pt x="49926" y="144962"/>
                </a:lnTo>
                <a:lnTo>
                  <a:pt x="56647" y="143987"/>
                </a:lnTo>
                <a:lnTo>
                  <a:pt x="63367" y="142082"/>
                </a:lnTo>
                <a:lnTo>
                  <a:pt x="69128" y="140162"/>
                </a:lnTo>
                <a:lnTo>
                  <a:pt x="74874" y="137281"/>
                </a:lnTo>
                <a:lnTo>
                  <a:pt x="79689" y="133426"/>
                </a:lnTo>
                <a:lnTo>
                  <a:pt x="84475" y="129600"/>
                </a:lnTo>
                <a:lnTo>
                  <a:pt x="87370" y="125760"/>
                </a:lnTo>
                <a:lnTo>
                  <a:pt x="90236" y="119999"/>
                </a:lnTo>
                <a:lnTo>
                  <a:pt x="93116" y="115199"/>
                </a:lnTo>
                <a:lnTo>
                  <a:pt x="94076" y="109438"/>
                </a:lnTo>
                <a:lnTo>
                  <a:pt x="94076" y="96956"/>
                </a:lnTo>
                <a:lnTo>
                  <a:pt x="93116" y="92156"/>
                </a:lnTo>
                <a:lnTo>
                  <a:pt x="91196" y="87355"/>
                </a:lnTo>
                <a:lnTo>
                  <a:pt x="89275" y="83515"/>
                </a:lnTo>
                <a:lnTo>
                  <a:pt x="86395" y="79674"/>
                </a:lnTo>
                <a:lnTo>
                  <a:pt x="83530" y="76794"/>
                </a:lnTo>
                <a:lnTo>
                  <a:pt x="80650" y="73913"/>
                </a:lnTo>
                <a:lnTo>
                  <a:pt x="76809" y="71993"/>
                </a:lnTo>
                <a:lnTo>
                  <a:pt x="72969" y="69113"/>
                </a:lnTo>
                <a:lnTo>
                  <a:pt x="68153" y="67193"/>
                </a:lnTo>
                <a:lnTo>
                  <a:pt x="64312" y="65272"/>
                </a:lnTo>
                <a:lnTo>
                  <a:pt x="60472" y="64312"/>
                </a:lnTo>
                <a:lnTo>
                  <a:pt x="55686" y="62407"/>
                </a:lnTo>
                <a:lnTo>
                  <a:pt x="51846" y="60472"/>
                </a:lnTo>
                <a:lnTo>
                  <a:pt x="48006" y="59512"/>
                </a:lnTo>
                <a:lnTo>
                  <a:pt x="44165" y="57591"/>
                </a:lnTo>
                <a:lnTo>
                  <a:pt x="40325" y="55686"/>
                </a:lnTo>
                <a:lnTo>
                  <a:pt x="37444" y="53751"/>
                </a:lnTo>
                <a:lnTo>
                  <a:pt x="33604" y="51846"/>
                </a:lnTo>
                <a:lnTo>
                  <a:pt x="31683" y="49911"/>
                </a:lnTo>
                <a:lnTo>
                  <a:pt x="29763" y="47045"/>
                </a:lnTo>
                <a:lnTo>
                  <a:pt x="27843" y="44165"/>
                </a:lnTo>
                <a:lnTo>
                  <a:pt x="26883" y="41285"/>
                </a:lnTo>
                <a:lnTo>
                  <a:pt x="26883" y="31683"/>
                </a:lnTo>
                <a:lnTo>
                  <a:pt x="27843" y="29763"/>
                </a:lnTo>
                <a:lnTo>
                  <a:pt x="29763" y="27843"/>
                </a:lnTo>
                <a:lnTo>
                  <a:pt x="30723" y="24963"/>
                </a:lnTo>
                <a:lnTo>
                  <a:pt x="32644" y="24003"/>
                </a:lnTo>
                <a:lnTo>
                  <a:pt x="34564" y="22082"/>
                </a:lnTo>
                <a:lnTo>
                  <a:pt x="37444" y="21122"/>
                </a:lnTo>
                <a:lnTo>
                  <a:pt x="40325" y="20162"/>
                </a:lnTo>
                <a:lnTo>
                  <a:pt x="44165" y="19202"/>
                </a:lnTo>
                <a:lnTo>
                  <a:pt x="47045" y="18242"/>
                </a:lnTo>
                <a:lnTo>
                  <a:pt x="55686" y="18242"/>
                </a:lnTo>
                <a:lnTo>
                  <a:pt x="60472" y="19202"/>
                </a:lnTo>
                <a:lnTo>
                  <a:pt x="63367" y="20162"/>
                </a:lnTo>
                <a:lnTo>
                  <a:pt x="67193" y="21122"/>
                </a:lnTo>
                <a:lnTo>
                  <a:pt x="70088" y="22082"/>
                </a:lnTo>
                <a:lnTo>
                  <a:pt x="72969" y="23042"/>
                </a:lnTo>
                <a:lnTo>
                  <a:pt x="75834" y="24963"/>
                </a:lnTo>
                <a:lnTo>
                  <a:pt x="77754" y="25923"/>
                </a:lnTo>
                <a:lnTo>
                  <a:pt x="79689" y="26883"/>
                </a:lnTo>
                <a:lnTo>
                  <a:pt x="81594" y="27843"/>
                </a:lnTo>
                <a:lnTo>
                  <a:pt x="82555" y="28803"/>
                </a:lnTo>
                <a:lnTo>
                  <a:pt x="83530" y="28803"/>
                </a:lnTo>
                <a:lnTo>
                  <a:pt x="84475" y="27843"/>
                </a:lnTo>
                <a:lnTo>
                  <a:pt x="85435" y="27843"/>
                </a:lnTo>
                <a:lnTo>
                  <a:pt x="85435" y="26883"/>
                </a:lnTo>
                <a:lnTo>
                  <a:pt x="86395" y="25923"/>
                </a:lnTo>
                <a:lnTo>
                  <a:pt x="86395" y="23042"/>
                </a:lnTo>
                <a:lnTo>
                  <a:pt x="87370" y="22082"/>
                </a:lnTo>
                <a:lnTo>
                  <a:pt x="87370" y="16322"/>
                </a:lnTo>
                <a:lnTo>
                  <a:pt x="86395" y="15361"/>
                </a:lnTo>
                <a:lnTo>
                  <a:pt x="86395" y="10561"/>
                </a:lnTo>
                <a:lnTo>
                  <a:pt x="85435" y="10561"/>
                </a:lnTo>
                <a:lnTo>
                  <a:pt x="85435" y="9601"/>
                </a:lnTo>
                <a:lnTo>
                  <a:pt x="84475" y="8641"/>
                </a:lnTo>
                <a:lnTo>
                  <a:pt x="83530" y="8641"/>
                </a:lnTo>
                <a:lnTo>
                  <a:pt x="82555" y="7680"/>
                </a:lnTo>
                <a:lnTo>
                  <a:pt x="80650" y="6720"/>
                </a:lnTo>
                <a:lnTo>
                  <a:pt x="78714" y="5760"/>
                </a:lnTo>
                <a:lnTo>
                  <a:pt x="76809" y="4800"/>
                </a:lnTo>
                <a:lnTo>
                  <a:pt x="74874" y="3840"/>
                </a:lnTo>
                <a:lnTo>
                  <a:pt x="71993" y="2880"/>
                </a:lnTo>
                <a:lnTo>
                  <a:pt x="69128" y="1920"/>
                </a:lnTo>
                <a:lnTo>
                  <a:pt x="66248" y="960"/>
                </a:lnTo>
                <a:lnTo>
                  <a:pt x="62407" y="0"/>
                </a:lnTo>
                <a:lnTo>
                  <a:pt x="43205" y="0"/>
                </a:lnTo>
                <a:lnTo>
                  <a:pt x="36484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5742782" y="5584210"/>
            <a:ext cx="29763" cy="28788"/>
          </a:xfrm>
          <a:custGeom>
            <a:avLst/>
            <a:gdLst/>
            <a:ahLst/>
            <a:cxnLst/>
            <a:rect l="l" t="t" r="r" b="b"/>
            <a:pathLst>
              <a:path w="29763" h="28788">
                <a:moveTo>
                  <a:pt x="29763" y="14386"/>
                </a:moveTo>
                <a:lnTo>
                  <a:pt x="29763" y="8625"/>
                </a:lnTo>
                <a:lnTo>
                  <a:pt x="28803" y="4785"/>
                </a:lnTo>
                <a:lnTo>
                  <a:pt x="26883" y="2880"/>
                </a:lnTo>
                <a:lnTo>
                  <a:pt x="24963" y="944"/>
                </a:lnTo>
                <a:lnTo>
                  <a:pt x="20162" y="0"/>
                </a:lnTo>
                <a:lnTo>
                  <a:pt x="8641" y="0"/>
                </a:lnTo>
                <a:lnTo>
                  <a:pt x="4800" y="944"/>
                </a:lnTo>
                <a:lnTo>
                  <a:pt x="2880" y="2880"/>
                </a:lnTo>
                <a:lnTo>
                  <a:pt x="960" y="4785"/>
                </a:lnTo>
                <a:lnTo>
                  <a:pt x="0" y="8625"/>
                </a:lnTo>
                <a:lnTo>
                  <a:pt x="0" y="20147"/>
                </a:lnTo>
                <a:lnTo>
                  <a:pt x="960" y="23987"/>
                </a:lnTo>
                <a:lnTo>
                  <a:pt x="2880" y="25908"/>
                </a:lnTo>
                <a:lnTo>
                  <a:pt x="4800" y="27828"/>
                </a:lnTo>
                <a:lnTo>
                  <a:pt x="8641" y="28788"/>
                </a:lnTo>
                <a:lnTo>
                  <a:pt x="20162" y="28788"/>
                </a:lnTo>
                <a:lnTo>
                  <a:pt x="24963" y="27828"/>
                </a:lnTo>
                <a:lnTo>
                  <a:pt x="26883" y="25908"/>
                </a:lnTo>
                <a:lnTo>
                  <a:pt x="28803" y="23987"/>
                </a:lnTo>
                <a:lnTo>
                  <a:pt x="29763" y="20147"/>
                </a:lnTo>
                <a:lnTo>
                  <a:pt x="29763" y="143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5745662" y="5638921"/>
            <a:ext cx="24003" cy="141122"/>
          </a:xfrm>
          <a:custGeom>
            <a:avLst/>
            <a:gdLst/>
            <a:ahLst/>
            <a:cxnLst/>
            <a:rect l="l" t="t" r="r" b="b"/>
            <a:pathLst>
              <a:path w="24003" h="141122">
                <a:moveTo>
                  <a:pt x="960" y="139202"/>
                </a:moveTo>
                <a:lnTo>
                  <a:pt x="1920" y="140162"/>
                </a:lnTo>
                <a:lnTo>
                  <a:pt x="5760" y="140162"/>
                </a:lnTo>
                <a:lnTo>
                  <a:pt x="7680" y="141122"/>
                </a:lnTo>
                <a:lnTo>
                  <a:pt x="16322" y="141122"/>
                </a:lnTo>
                <a:lnTo>
                  <a:pt x="18242" y="140162"/>
                </a:lnTo>
                <a:lnTo>
                  <a:pt x="22082" y="140162"/>
                </a:lnTo>
                <a:lnTo>
                  <a:pt x="22082" y="139202"/>
                </a:lnTo>
                <a:lnTo>
                  <a:pt x="23042" y="139202"/>
                </a:lnTo>
                <a:lnTo>
                  <a:pt x="24003" y="138242"/>
                </a:lnTo>
                <a:lnTo>
                  <a:pt x="24003" y="1920"/>
                </a:lnTo>
                <a:lnTo>
                  <a:pt x="23042" y="1920"/>
                </a:lnTo>
                <a:lnTo>
                  <a:pt x="22082" y="960"/>
                </a:lnTo>
                <a:lnTo>
                  <a:pt x="21122" y="0"/>
                </a:lnTo>
                <a:lnTo>
                  <a:pt x="480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38242"/>
                </a:lnTo>
                <a:lnTo>
                  <a:pt x="960" y="13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5814776" y="5637001"/>
            <a:ext cx="113278" cy="143042"/>
          </a:xfrm>
          <a:custGeom>
            <a:avLst/>
            <a:gdLst/>
            <a:ahLst/>
            <a:cxnLst/>
            <a:rect l="l" t="t" r="r" b="b"/>
            <a:pathLst>
              <a:path w="113278" h="143042">
                <a:moveTo>
                  <a:pt x="91196" y="141122"/>
                </a:moveTo>
                <a:lnTo>
                  <a:pt x="92156" y="142082"/>
                </a:lnTo>
                <a:lnTo>
                  <a:pt x="95996" y="142082"/>
                </a:lnTo>
                <a:lnTo>
                  <a:pt x="96956" y="143042"/>
                </a:lnTo>
                <a:lnTo>
                  <a:pt x="105597" y="143042"/>
                </a:lnTo>
                <a:lnTo>
                  <a:pt x="107518" y="142082"/>
                </a:lnTo>
                <a:lnTo>
                  <a:pt x="111358" y="142082"/>
                </a:lnTo>
                <a:lnTo>
                  <a:pt x="112318" y="141122"/>
                </a:lnTo>
                <a:lnTo>
                  <a:pt x="113278" y="140162"/>
                </a:lnTo>
                <a:lnTo>
                  <a:pt x="113278" y="48006"/>
                </a:lnTo>
                <a:lnTo>
                  <a:pt x="112318" y="40325"/>
                </a:lnTo>
                <a:lnTo>
                  <a:pt x="111358" y="33604"/>
                </a:lnTo>
                <a:lnTo>
                  <a:pt x="109438" y="26883"/>
                </a:lnTo>
                <a:lnTo>
                  <a:pt x="106558" y="21122"/>
                </a:lnTo>
                <a:lnTo>
                  <a:pt x="103677" y="16322"/>
                </a:lnTo>
                <a:lnTo>
                  <a:pt x="99837" y="10561"/>
                </a:lnTo>
                <a:lnTo>
                  <a:pt x="94076" y="6720"/>
                </a:lnTo>
                <a:lnTo>
                  <a:pt x="88315" y="3840"/>
                </a:lnTo>
                <a:lnTo>
                  <a:pt x="82555" y="960"/>
                </a:lnTo>
                <a:lnTo>
                  <a:pt x="74889" y="0"/>
                </a:lnTo>
                <a:lnTo>
                  <a:pt x="58552" y="0"/>
                </a:lnTo>
                <a:lnTo>
                  <a:pt x="50886" y="1920"/>
                </a:lnTo>
                <a:lnTo>
                  <a:pt x="44165" y="5760"/>
                </a:lnTo>
                <a:lnTo>
                  <a:pt x="41557" y="7140"/>
                </a:lnTo>
                <a:lnTo>
                  <a:pt x="31505" y="14124"/>
                </a:lnTo>
                <a:lnTo>
                  <a:pt x="22082" y="24003"/>
                </a:lnTo>
                <a:lnTo>
                  <a:pt x="22082" y="4800"/>
                </a:lnTo>
                <a:lnTo>
                  <a:pt x="21122" y="4800"/>
                </a:lnTo>
                <a:lnTo>
                  <a:pt x="21122" y="3840"/>
                </a:lnTo>
                <a:lnTo>
                  <a:pt x="20162" y="2880"/>
                </a:lnTo>
                <a:lnTo>
                  <a:pt x="19202" y="2880"/>
                </a:lnTo>
                <a:lnTo>
                  <a:pt x="18242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0" y="3840"/>
                </a:lnTo>
                <a:lnTo>
                  <a:pt x="0" y="140162"/>
                </a:lnTo>
                <a:lnTo>
                  <a:pt x="960" y="141122"/>
                </a:lnTo>
                <a:lnTo>
                  <a:pt x="1920" y="142082"/>
                </a:lnTo>
                <a:lnTo>
                  <a:pt x="5760" y="142082"/>
                </a:lnTo>
                <a:lnTo>
                  <a:pt x="7680" y="143042"/>
                </a:lnTo>
                <a:lnTo>
                  <a:pt x="16322" y="143042"/>
                </a:lnTo>
                <a:lnTo>
                  <a:pt x="18242" y="142082"/>
                </a:lnTo>
                <a:lnTo>
                  <a:pt x="21122" y="142082"/>
                </a:lnTo>
                <a:lnTo>
                  <a:pt x="22082" y="141122"/>
                </a:lnTo>
                <a:lnTo>
                  <a:pt x="23042" y="141122"/>
                </a:lnTo>
                <a:lnTo>
                  <a:pt x="23042" y="140162"/>
                </a:lnTo>
                <a:lnTo>
                  <a:pt x="24002" y="140162"/>
                </a:lnTo>
                <a:lnTo>
                  <a:pt x="24002" y="46070"/>
                </a:lnTo>
                <a:lnTo>
                  <a:pt x="25299" y="44441"/>
                </a:lnTo>
                <a:lnTo>
                  <a:pt x="34587" y="34446"/>
                </a:lnTo>
                <a:lnTo>
                  <a:pt x="43205" y="26883"/>
                </a:lnTo>
                <a:lnTo>
                  <a:pt x="48966" y="23042"/>
                </a:lnTo>
                <a:lnTo>
                  <a:pt x="55686" y="20162"/>
                </a:lnTo>
                <a:lnTo>
                  <a:pt x="66233" y="20162"/>
                </a:lnTo>
                <a:lnTo>
                  <a:pt x="70073" y="21122"/>
                </a:lnTo>
                <a:lnTo>
                  <a:pt x="73913" y="23042"/>
                </a:lnTo>
                <a:lnTo>
                  <a:pt x="77754" y="24963"/>
                </a:lnTo>
                <a:lnTo>
                  <a:pt x="80634" y="27843"/>
                </a:lnTo>
                <a:lnTo>
                  <a:pt x="82555" y="30723"/>
                </a:lnTo>
                <a:lnTo>
                  <a:pt x="84475" y="34564"/>
                </a:lnTo>
                <a:lnTo>
                  <a:pt x="86395" y="38404"/>
                </a:lnTo>
                <a:lnTo>
                  <a:pt x="87355" y="42245"/>
                </a:lnTo>
                <a:lnTo>
                  <a:pt x="89275" y="47045"/>
                </a:lnTo>
                <a:lnTo>
                  <a:pt x="89275" y="140162"/>
                </a:lnTo>
                <a:lnTo>
                  <a:pt x="90236" y="140162"/>
                </a:lnTo>
                <a:lnTo>
                  <a:pt x="90236" y="141122"/>
                </a:lnTo>
                <a:lnTo>
                  <a:pt x="91196" y="14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5957818" y="5659084"/>
            <a:ext cx="123840" cy="194350"/>
          </a:xfrm>
          <a:custGeom>
            <a:avLst/>
            <a:gdLst/>
            <a:ahLst/>
            <a:cxnLst/>
            <a:rect l="l" t="t" r="r" b="b"/>
            <a:pathLst>
              <a:path w="123840" h="194350">
                <a:moveTo>
                  <a:pt x="96956" y="167030"/>
                </a:moveTo>
                <a:lnTo>
                  <a:pt x="102717" y="164150"/>
                </a:lnTo>
                <a:lnTo>
                  <a:pt x="108478" y="160309"/>
                </a:lnTo>
                <a:lnTo>
                  <a:pt x="113278" y="155508"/>
                </a:lnTo>
                <a:lnTo>
                  <a:pt x="117119" y="150708"/>
                </a:lnTo>
                <a:lnTo>
                  <a:pt x="119999" y="145907"/>
                </a:lnTo>
                <a:lnTo>
                  <a:pt x="122864" y="140147"/>
                </a:lnTo>
                <a:lnTo>
                  <a:pt x="123840" y="134401"/>
                </a:lnTo>
                <a:lnTo>
                  <a:pt x="123840" y="121904"/>
                </a:lnTo>
                <a:lnTo>
                  <a:pt x="122864" y="117119"/>
                </a:lnTo>
                <a:lnTo>
                  <a:pt x="119999" y="113278"/>
                </a:lnTo>
                <a:lnTo>
                  <a:pt x="118064" y="108478"/>
                </a:lnTo>
                <a:lnTo>
                  <a:pt x="115183" y="104637"/>
                </a:lnTo>
                <a:lnTo>
                  <a:pt x="111343" y="101757"/>
                </a:lnTo>
                <a:lnTo>
                  <a:pt x="106558" y="98877"/>
                </a:lnTo>
                <a:lnTo>
                  <a:pt x="101757" y="96956"/>
                </a:lnTo>
                <a:lnTo>
                  <a:pt x="96956" y="95036"/>
                </a:lnTo>
                <a:lnTo>
                  <a:pt x="91196" y="93116"/>
                </a:lnTo>
                <a:lnTo>
                  <a:pt x="85435" y="92156"/>
                </a:lnTo>
                <a:lnTo>
                  <a:pt x="78714" y="92156"/>
                </a:lnTo>
                <a:lnTo>
                  <a:pt x="44150" y="91196"/>
                </a:lnTo>
                <a:lnTo>
                  <a:pt x="38389" y="90236"/>
                </a:lnTo>
                <a:lnTo>
                  <a:pt x="34549" y="89275"/>
                </a:lnTo>
                <a:lnTo>
                  <a:pt x="31668" y="87355"/>
                </a:lnTo>
                <a:lnTo>
                  <a:pt x="27828" y="84475"/>
                </a:lnTo>
                <a:lnTo>
                  <a:pt x="26868" y="82555"/>
                </a:lnTo>
                <a:lnTo>
                  <a:pt x="26868" y="123840"/>
                </a:lnTo>
                <a:lnTo>
                  <a:pt x="27828" y="120959"/>
                </a:lnTo>
                <a:lnTo>
                  <a:pt x="29763" y="119039"/>
                </a:lnTo>
                <a:lnTo>
                  <a:pt x="31668" y="117119"/>
                </a:lnTo>
                <a:lnTo>
                  <a:pt x="33604" y="115199"/>
                </a:lnTo>
                <a:lnTo>
                  <a:pt x="36484" y="112318"/>
                </a:lnTo>
                <a:lnTo>
                  <a:pt x="39349" y="110398"/>
                </a:lnTo>
                <a:lnTo>
                  <a:pt x="73913" y="111343"/>
                </a:lnTo>
                <a:lnTo>
                  <a:pt x="81594" y="111343"/>
                </a:lnTo>
                <a:lnTo>
                  <a:pt x="88315" y="113278"/>
                </a:lnTo>
                <a:lnTo>
                  <a:pt x="92156" y="116159"/>
                </a:lnTo>
                <a:lnTo>
                  <a:pt x="96956" y="119999"/>
                </a:lnTo>
                <a:lnTo>
                  <a:pt x="99837" y="123840"/>
                </a:lnTo>
                <a:lnTo>
                  <a:pt x="99837" y="132466"/>
                </a:lnTo>
                <a:lnTo>
                  <a:pt x="98877" y="136306"/>
                </a:lnTo>
                <a:lnTo>
                  <a:pt x="97916" y="139186"/>
                </a:lnTo>
                <a:lnTo>
                  <a:pt x="95996" y="142082"/>
                </a:lnTo>
                <a:lnTo>
                  <a:pt x="94076" y="144947"/>
                </a:lnTo>
                <a:lnTo>
                  <a:pt x="91196" y="146867"/>
                </a:lnTo>
                <a:lnTo>
                  <a:pt x="88315" y="149748"/>
                </a:lnTo>
                <a:lnTo>
                  <a:pt x="84475" y="151668"/>
                </a:lnTo>
                <a:lnTo>
                  <a:pt x="78714" y="152628"/>
                </a:lnTo>
                <a:lnTo>
                  <a:pt x="77144" y="172268"/>
                </a:lnTo>
                <a:lnTo>
                  <a:pt x="88315" y="169910"/>
                </a:lnTo>
                <a:lnTo>
                  <a:pt x="96956" y="167030"/>
                </a:lnTo>
                <a:close/>
              </a:path>
              <a:path w="123840" h="194350">
                <a:moveTo>
                  <a:pt x="2880" y="151668"/>
                </a:moveTo>
                <a:lnTo>
                  <a:pt x="5760" y="156469"/>
                </a:lnTo>
                <a:lnTo>
                  <a:pt x="8641" y="160309"/>
                </a:lnTo>
                <a:lnTo>
                  <a:pt x="13426" y="163189"/>
                </a:lnTo>
                <a:lnTo>
                  <a:pt x="18242" y="166070"/>
                </a:lnTo>
                <a:lnTo>
                  <a:pt x="24947" y="168950"/>
                </a:lnTo>
                <a:lnTo>
                  <a:pt x="31668" y="170870"/>
                </a:lnTo>
                <a:lnTo>
                  <a:pt x="45819" y="173158"/>
                </a:lnTo>
                <a:lnTo>
                  <a:pt x="59512" y="173751"/>
                </a:lnTo>
                <a:lnTo>
                  <a:pt x="63772" y="173663"/>
                </a:lnTo>
                <a:lnTo>
                  <a:pt x="77144" y="172268"/>
                </a:lnTo>
                <a:lnTo>
                  <a:pt x="78714" y="152628"/>
                </a:lnTo>
                <a:lnTo>
                  <a:pt x="73913" y="154548"/>
                </a:lnTo>
                <a:lnTo>
                  <a:pt x="58115" y="154534"/>
                </a:lnTo>
                <a:lnTo>
                  <a:pt x="44323" y="153431"/>
                </a:lnTo>
                <a:lnTo>
                  <a:pt x="33604" y="149748"/>
                </a:lnTo>
                <a:lnTo>
                  <a:pt x="26868" y="146867"/>
                </a:lnTo>
                <a:lnTo>
                  <a:pt x="23987" y="142082"/>
                </a:lnTo>
                <a:lnTo>
                  <a:pt x="23987" y="129585"/>
                </a:lnTo>
                <a:lnTo>
                  <a:pt x="24947" y="127680"/>
                </a:lnTo>
                <a:lnTo>
                  <a:pt x="25923" y="125745"/>
                </a:lnTo>
                <a:lnTo>
                  <a:pt x="26868" y="123840"/>
                </a:lnTo>
                <a:lnTo>
                  <a:pt x="26868" y="72953"/>
                </a:lnTo>
                <a:lnTo>
                  <a:pt x="27828" y="71033"/>
                </a:lnTo>
                <a:lnTo>
                  <a:pt x="29763" y="68153"/>
                </a:lnTo>
                <a:lnTo>
                  <a:pt x="30708" y="66233"/>
                </a:lnTo>
                <a:lnTo>
                  <a:pt x="32628" y="65272"/>
                </a:lnTo>
                <a:lnTo>
                  <a:pt x="35509" y="67193"/>
                </a:lnTo>
                <a:lnTo>
                  <a:pt x="39349" y="69113"/>
                </a:lnTo>
                <a:lnTo>
                  <a:pt x="44150" y="70073"/>
                </a:lnTo>
                <a:lnTo>
                  <a:pt x="49911" y="53751"/>
                </a:lnTo>
                <a:lnTo>
                  <a:pt x="43190" y="50871"/>
                </a:lnTo>
                <a:lnTo>
                  <a:pt x="38389" y="46070"/>
                </a:lnTo>
                <a:lnTo>
                  <a:pt x="33604" y="41269"/>
                </a:lnTo>
                <a:lnTo>
                  <a:pt x="30708" y="34549"/>
                </a:lnTo>
                <a:lnTo>
                  <a:pt x="30708" y="22082"/>
                </a:lnTo>
                <a:lnTo>
                  <a:pt x="31668" y="18242"/>
                </a:lnTo>
                <a:lnTo>
                  <a:pt x="32628" y="14401"/>
                </a:lnTo>
                <a:lnTo>
                  <a:pt x="33604" y="10561"/>
                </a:lnTo>
                <a:lnTo>
                  <a:pt x="35509" y="7680"/>
                </a:lnTo>
                <a:lnTo>
                  <a:pt x="37429" y="4800"/>
                </a:lnTo>
                <a:lnTo>
                  <a:pt x="40325" y="1920"/>
                </a:lnTo>
                <a:lnTo>
                  <a:pt x="43190" y="0"/>
                </a:lnTo>
                <a:lnTo>
                  <a:pt x="46070" y="-960"/>
                </a:lnTo>
                <a:lnTo>
                  <a:pt x="49911" y="-2880"/>
                </a:lnTo>
                <a:lnTo>
                  <a:pt x="53751" y="-3840"/>
                </a:lnTo>
                <a:lnTo>
                  <a:pt x="68153" y="-3840"/>
                </a:lnTo>
                <a:lnTo>
                  <a:pt x="74874" y="-960"/>
                </a:lnTo>
                <a:lnTo>
                  <a:pt x="79674" y="3840"/>
                </a:lnTo>
                <a:lnTo>
                  <a:pt x="84475" y="8641"/>
                </a:lnTo>
                <a:lnTo>
                  <a:pt x="87355" y="16322"/>
                </a:lnTo>
                <a:lnTo>
                  <a:pt x="101757" y="0"/>
                </a:lnTo>
                <a:lnTo>
                  <a:pt x="121904" y="0"/>
                </a:lnTo>
                <a:lnTo>
                  <a:pt x="122864" y="-960"/>
                </a:lnTo>
                <a:lnTo>
                  <a:pt x="123840" y="-2880"/>
                </a:lnTo>
                <a:lnTo>
                  <a:pt x="124785" y="-3840"/>
                </a:lnTo>
                <a:lnTo>
                  <a:pt x="125745" y="-6720"/>
                </a:lnTo>
                <a:lnTo>
                  <a:pt x="125745" y="-13441"/>
                </a:lnTo>
                <a:lnTo>
                  <a:pt x="124785" y="-15361"/>
                </a:lnTo>
                <a:lnTo>
                  <a:pt x="123840" y="-17282"/>
                </a:lnTo>
                <a:lnTo>
                  <a:pt x="122864" y="-19202"/>
                </a:lnTo>
                <a:lnTo>
                  <a:pt x="121904" y="-20162"/>
                </a:lnTo>
                <a:lnTo>
                  <a:pt x="76794" y="-20162"/>
                </a:lnTo>
                <a:lnTo>
                  <a:pt x="73913" y="-21122"/>
                </a:lnTo>
                <a:lnTo>
                  <a:pt x="70073" y="-21122"/>
                </a:lnTo>
                <a:lnTo>
                  <a:pt x="67193" y="-22082"/>
                </a:lnTo>
                <a:lnTo>
                  <a:pt x="51831" y="-22082"/>
                </a:lnTo>
                <a:lnTo>
                  <a:pt x="45110" y="-21122"/>
                </a:lnTo>
                <a:lnTo>
                  <a:pt x="38389" y="-19202"/>
                </a:lnTo>
                <a:lnTo>
                  <a:pt x="32628" y="-16322"/>
                </a:lnTo>
                <a:lnTo>
                  <a:pt x="26868" y="-13441"/>
                </a:lnTo>
                <a:lnTo>
                  <a:pt x="22082" y="-9601"/>
                </a:lnTo>
                <a:lnTo>
                  <a:pt x="18242" y="-5760"/>
                </a:lnTo>
                <a:lnTo>
                  <a:pt x="14401" y="0"/>
                </a:lnTo>
                <a:lnTo>
                  <a:pt x="11521" y="5760"/>
                </a:lnTo>
                <a:lnTo>
                  <a:pt x="9601" y="11521"/>
                </a:lnTo>
                <a:lnTo>
                  <a:pt x="7680" y="18242"/>
                </a:lnTo>
                <a:lnTo>
                  <a:pt x="7680" y="32644"/>
                </a:lnTo>
                <a:lnTo>
                  <a:pt x="8641" y="38389"/>
                </a:lnTo>
                <a:lnTo>
                  <a:pt x="10561" y="42230"/>
                </a:lnTo>
                <a:lnTo>
                  <a:pt x="12481" y="47030"/>
                </a:lnTo>
                <a:lnTo>
                  <a:pt x="15361" y="50871"/>
                </a:lnTo>
                <a:lnTo>
                  <a:pt x="18242" y="54711"/>
                </a:lnTo>
                <a:lnTo>
                  <a:pt x="14401" y="58552"/>
                </a:lnTo>
                <a:lnTo>
                  <a:pt x="11521" y="62392"/>
                </a:lnTo>
                <a:lnTo>
                  <a:pt x="8641" y="67193"/>
                </a:lnTo>
                <a:lnTo>
                  <a:pt x="5760" y="71993"/>
                </a:lnTo>
                <a:lnTo>
                  <a:pt x="4800" y="77754"/>
                </a:lnTo>
                <a:lnTo>
                  <a:pt x="4800" y="87355"/>
                </a:lnTo>
                <a:lnTo>
                  <a:pt x="5760" y="91196"/>
                </a:lnTo>
                <a:lnTo>
                  <a:pt x="8641" y="95036"/>
                </a:lnTo>
                <a:lnTo>
                  <a:pt x="10561" y="98877"/>
                </a:lnTo>
                <a:lnTo>
                  <a:pt x="14401" y="101757"/>
                </a:lnTo>
                <a:lnTo>
                  <a:pt x="19202" y="104637"/>
                </a:lnTo>
                <a:lnTo>
                  <a:pt x="16322" y="107518"/>
                </a:lnTo>
                <a:lnTo>
                  <a:pt x="13426" y="109438"/>
                </a:lnTo>
                <a:lnTo>
                  <a:pt x="10561" y="112318"/>
                </a:lnTo>
                <a:lnTo>
                  <a:pt x="8641" y="114239"/>
                </a:lnTo>
                <a:lnTo>
                  <a:pt x="6720" y="117119"/>
                </a:lnTo>
                <a:lnTo>
                  <a:pt x="4800" y="119999"/>
                </a:lnTo>
                <a:lnTo>
                  <a:pt x="2880" y="122880"/>
                </a:lnTo>
                <a:lnTo>
                  <a:pt x="1920" y="125745"/>
                </a:lnTo>
                <a:lnTo>
                  <a:pt x="960" y="128625"/>
                </a:lnTo>
                <a:lnTo>
                  <a:pt x="0" y="131521"/>
                </a:lnTo>
                <a:lnTo>
                  <a:pt x="0" y="143027"/>
                </a:lnTo>
                <a:lnTo>
                  <a:pt x="960" y="147828"/>
                </a:lnTo>
                <a:lnTo>
                  <a:pt x="2880" y="151668"/>
                </a:lnTo>
                <a:close/>
              </a:path>
              <a:path w="123840" h="194350">
                <a:moveTo>
                  <a:pt x="67193" y="71993"/>
                </a:moveTo>
                <a:lnTo>
                  <a:pt x="73913" y="71033"/>
                </a:lnTo>
                <a:lnTo>
                  <a:pt x="80634" y="69113"/>
                </a:lnTo>
                <a:lnTo>
                  <a:pt x="86395" y="67193"/>
                </a:lnTo>
                <a:lnTo>
                  <a:pt x="92156" y="64312"/>
                </a:lnTo>
                <a:lnTo>
                  <a:pt x="95996" y="59512"/>
                </a:lnTo>
                <a:lnTo>
                  <a:pt x="100797" y="55671"/>
                </a:lnTo>
                <a:lnTo>
                  <a:pt x="104637" y="50871"/>
                </a:lnTo>
                <a:lnTo>
                  <a:pt x="106558" y="45110"/>
                </a:lnTo>
                <a:lnTo>
                  <a:pt x="109438" y="39349"/>
                </a:lnTo>
                <a:lnTo>
                  <a:pt x="110398" y="32644"/>
                </a:lnTo>
                <a:lnTo>
                  <a:pt x="110398" y="20162"/>
                </a:lnTo>
                <a:lnTo>
                  <a:pt x="109438" y="15361"/>
                </a:lnTo>
                <a:lnTo>
                  <a:pt x="108478" y="11521"/>
                </a:lnTo>
                <a:lnTo>
                  <a:pt x="107518" y="6720"/>
                </a:lnTo>
                <a:lnTo>
                  <a:pt x="104637" y="2880"/>
                </a:lnTo>
                <a:lnTo>
                  <a:pt x="101757" y="0"/>
                </a:lnTo>
                <a:lnTo>
                  <a:pt x="87355" y="16322"/>
                </a:lnTo>
                <a:lnTo>
                  <a:pt x="87355" y="28803"/>
                </a:lnTo>
                <a:lnTo>
                  <a:pt x="86395" y="32644"/>
                </a:lnTo>
                <a:lnTo>
                  <a:pt x="85435" y="35509"/>
                </a:lnTo>
                <a:lnTo>
                  <a:pt x="84475" y="39349"/>
                </a:lnTo>
                <a:lnTo>
                  <a:pt x="82555" y="42230"/>
                </a:lnTo>
                <a:lnTo>
                  <a:pt x="80634" y="45110"/>
                </a:lnTo>
                <a:lnTo>
                  <a:pt x="77754" y="47990"/>
                </a:lnTo>
                <a:lnTo>
                  <a:pt x="74874" y="49911"/>
                </a:lnTo>
                <a:lnTo>
                  <a:pt x="71993" y="51831"/>
                </a:lnTo>
                <a:lnTo>
                  <a:pt x="68153" y="52791"/>
                </a:lnTo>
                <a:lnTo>
                  <a:pt x="64312" y="53751"/>
                </a:lnTo>
                <a:lnTo>
                  <a:pt x="49911" y="53751"/>
                </a:lnTo>
                <a:lnTo>
                  <a:pt x="44150" y="70073"/>
                </a:lnTo>
                <a:lnTo>
                  <a:pt x="48950" y="71993"/>
                </a:lnTo>
                <a:lnTo>
                  <a:pt x="67193" y="71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1352836" y="5997000"/>
            <a:ext cx="96958" cy="144947"/>
          </a:xfrm>
          <a:custGeom>
            <a:avLst/>
            <a:gdLst/>
            <a:ahLst/>
            <a:cxnLst/>
            <a:rect l="l" t="t" r="r" b="b"/>
            <a:pathLst>
              <a:path w="96958" h="144947">
                <a:moveTo>
                  <a:pt x="11518" y="135346"/>
                </a:moveTo>
                <a:lnTo>
                  <a:pt x="14400" y="138226"/>
                </a:lnTo>
                <a:lnTo>
                  <a:pt x="18239" y="140147"/>
                </a:lnTo>
                <a:lnTo>
                  <a:pt x="21121" y="142067"/>
                </a:lnTo>
                <a:lnTo>
                  <a:pt x="24960" y="143027"/>
                </a:lnTo>
                <a:lnTo>
                  <a:pt x="28800" y="143987"/>
                </a:lnTo>
                <a:lnTo>
                  <a:pt x="31682" y="144947"/>
                </a:lnTo>
                <a:lnTo>
                  <a:pt x="48958" y="144947"/>
                </a:lnTo>
                <a:lnTo>
                  <a:pt x="57601" y="143027"/>
                </a:lnTo>
                <a:lnTo>
                  <a:pt x="64317" y="140147"/>
                </a:lnTo>
                <a:lnTo>
                  <a:pt x="71038" y="136306"/>
                </a:lnTo>
                <a:lnTo>
                  <a:pt x="77759" y="131505"/>
                </a:lnTo>
                <a:lnTo>
                  <a:pt x="82556" y="124785"/>
                </a:lnTo>
                <a:lnTo>
                  <a:pt x="87361" y="119024"/>
                </a:lnTo>
                <a:lnTo>
                  <a:pt x="91200" y="111343"/>
                </a:lnTo>
                <a:lnTo>
                  <a:pt x="93117" y="101742"/>
                </a:lnTo>
                <a:lnTo>
                  <a:pt x="94490" y="96557"/>
                </a:lnTo>
                <a:lnTo>
                  <a:pt x="96408" y="84365"/>
                </a:lnTo>
                <a:lnTo>
                  <a:pt x="96958" y="71018"/>
                </a:lnTo>
                <a:lnTo>
                  <a:pt x="96933" y="68369"/>
                </a:lnTo>
                <a:lnTo>
                  <a:pt x="96099" y="55460"/>
                </a:lnTo>
                <a:lnTo>
                  <a:pt x="94076" y="43190"/>
                </a:lnTo>
                <a:lnTo>
                  <a:pt x="92159" y="34549"/>
                </a:lnTo>
                <a:lnTo>
                  <a:pt x="89278" y="27828"/>
                </a:lnTo>
                <a:lnTo>
                  <a:pt x="84479" y="21107"/>
                </a:lnTo>
                <a:lnTo>
                  <a:pt x="80640" y="14386"/>
                </a:lnTo>
                <a:lnTo>
                  <a:pt x="74877" y="9585"/>
                </a:lnTo>
                <a:lnTo>
                  <a:pt x="68156" y="5745"/>
                </a:lnTo>
                <a:lnTo>
                  <a:pt x="56656" y="1409"/>
                </a:lnTo>
                <a:lnTo>
                  <a:pt x="43200" y="0"/>
                </a:lnTo>
                <a:lnTo>
                  <a:pt x="45118" y="21107"/>
                </a:lnTo>
                <a:lnTo>
                  <a:pt x="49921" y="22067"/>
                </a:lnTo>
                <a:lnTo>
                  <a:pt x="54720" y="24947"/>
                </a:lnTo>
                <a:lnTo>
                  <a:pt x="58559" y="28788"/>
                </a:lnTo>
                <a:lnTo>
                  <a:pt x="62400" y="32628"/>
                </a:lnTo>
                <a:lnTo>
                  <a:pt x="64317" y="37429"/>
                </a:lnTo>
                <a:lnTo>
                  <a:pt x="67197" y="42230"/>
                </a:lnTo>
                <a:lnTo>
                  <a:pt x="69121" y="47990"/>
                </a:lnTo>
                <a:lnTo>
                  <a:pt x="70079" y="53751"/>
                </a:lnTo>
                <a:lnTo>
                  <a:pt x="71038" y="60472"/>
                </a:lnTo>
                <a:lnTo>
                  <a:pt x="71038" y="86395"/>
                </a:lnTo>
                <a:lnTo>
                  <a:pt x="69121" y="92141"/>
                </a:lnTo>
                <a:lnTo>
                  <a:pt x="68156" y="97916"/>
                </a:lnTo>
                <a:lnTo>
                  <a:pt x="66239" y="103662"/>
                </a:lnTo>
                <a:lnTo>
                  <a:pt x="63358" y="108463"/>
                </a:lnTo>
                <a:lnTo>
                  <a:pt x="61441" y="113263"/>
                </a:lnTo>
                <a:lnTo>
                  <a:pt x="57601" y="117104"/>
                </a:lnTo>
                <a:lnTo>
                  <a:pt x="52797" y="119984"/>
                </a:lnTo>
                <a:lnTo>
                  <a:pt x="48958" y="122864"/>
                </a:lnTo>
                <a:lnTo>
                  <a:pt x="44159" y="123825"/>
                </a:lnTo>
                <a:lnTo>
                  <a:pt x="30717" y="123825"/>
                </a:lnTo>
                <a:lnTo>
                  <a:pt x="24960" y="121904"/>
                </a:lnTo>
                <a:lnTo>
                  <a:pt x="18239" y="118064"/>
                </a:lnTo>
                <a:lnTo>
                  <a:pt x="8738" y="109517"/>
                </a:lnTo>
                <a:lnTo>
                  <a:pt x="0" y="98861"/>
                </a:lnTo>
                <a:lnTo>
                  <a:pt x="963" y="126705"/>
                </a:lnTo>
                <a:lnTo>
                  <a:pt x="3838" y="129585"/>
                </a:lnTo>
                <a:lnTo>
                  <a:pt x="7679" y="132466"/>
                </a:lnTo>
                <a:lnTo>
                  <a:pt x="11518" y="1353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1327881" y="5934593"/>
            <a:ext cx="70073" cy="205435"/>
          </a:xfrm>
          <a:custGeom>
            <a:avLst/>
            <a:gdLst/>
            <a:ahLst/>
            <a:cxnLst/>
            <a:rect l="l" t="t" r="r" b="b"/>
            <a:pathLst>
              <a:path w="70073" h="205435">
                <a:moveTo>
                  <a:pt x="24955" y="161269"/>
                </a:moveTo>
                <a:lnTo>
                  <a:pt x="24955" y="109438"/>
                </a:lnTo>
                <a:lnTo>
                  <a:pt x="28794" y="103677"/>
                </a:lnTo>
                <a:lnTo>
                  <a:pt x="31676" y="99837"/>
                </a:lnTo>
                <a:lnTo>
                  <a:pt x="35515" y="96956"/>
                </a:lnTo>
                <a:lnTo>
                  <a:pt x="38397" y="94076"/>
                </a:lnTo>
                <a:lnTo>
                  <a:pt x="42236" y="91196"/>
                </a:lnTo>
                <a:lnTo>
                  <a:pt x="45118" y="89275"/>
                </a:lnTo>
                <a:lnTo>
                  <a:pt x="47993" y="87355"/>
                </a:lnTo>
                <a:lnTo>
                  <a:pt x="51832" y="85435"/>
                </a:lnTo>
                <a:lnTo>
                  <a:pt x="54714" y="84475"/>
                </a:lnTo>
                <a:lnTo>
                  <a:pt x="57595" y="83515"/>
                </a:lnTo>
                <a:lnTo>
                  <a:pt x="70073" y="83515"/>
                </a:lnTo>
                <a:lnTo>
                  <a:pt x="68156" y="62407"/>
                </a:lnTo>
                <a:lnTo>
                  <a:pt x="60476" y="62407"/>
                </a:lnTo>
                <a:lnTo>
                  <a:pt x="57595" y="63352"/>
                </a:lnTo>
                <a:lnTo>
                  <a:pt x="53756" y="64312"/>
                </a:lnTo>
                <a:lnTo>
                  <a:pt x="49915" y="65272"/>
                </a:lnTo>
                <a:lnTo>
                  <a:pt x="47035" y="67193"/>
                </a:lnTo>
                <a:lnTo>
                  <a:pt x="43194" y="69113"/>
                </a:lnTo>
                <a:lnTo>
                  <a:pt x="39355" y="71033"/>
                </a:lnTo>
                <a:lnTo>
                  <a:pt x="35515" y="73913"/>
                </a:lnTo>
                <a:lnTo>
                  <a:pt x="32634" y="76794"/>
                </a:lnTo>
                <a:lnTo>
                  <a:pt x="28794" y="80634"/>
                </a:lnTo>
                <a:lnTo>
                  <a:pt x="24955" y="84475"/>
                </a:lnTo>
                <a:lnTo>
                  <a:pt x="24955" y="3840"/>
                </a:lnTo>
                <a:lnTo>
                  <a:pt x="23996" y="3840"/>
                </a:lnTo>
                <a:lnTo>
                  <a:pt x="23996" y="2880"/>
                </a:lnTo>
                <a:lnTo>
                  <a:pt x="23038" y="1920"/>
                </a:lnTo>
                <a:lnTo>
                  <a:pt x="22079" y="1920"/>
                </a:lnTo>
                <a:lnTo>
                  <a:pt x="21115" y="960"/>
                </a:lnTo>
                <a:lnTo>
                  <a:pt x="18239" y="960"/>
                </a:lnTo>
                <a:lnTo>
                  <a:pt x="16317" y="0"/>
                </a:lnTo>
                <a:lnTo>
                  <a:pt x="9595" y="0"/>
                </a:lnTo>
                <a:lnTo>
                  <a:pt x="7679" y="960"/>
                </a:lnTo>
                <a:lnTo>
                  <a:pt x="3838" y="960"/>
                </a:lnTo>
                <a:lnTo>
                  <a:pt x="2874" y="1920"/>
                </a:lnTo>
                <a:lnTo>
                  <a:pt x="957" y="1920"/>
                </a:lnTo>
                <a:lnTo>
                  <a:pt x="957" y="2880"/>
                </a:lnTo>
                <a:lnTo>
                  <a:pt x="0" y="3840"/>
                </a:lnTo>
                <a:lnTo>
                  <a:pt x="0" y="202554"/>
                </a:lnTo>
                <a:lnTo>
                  <a:pt x="957" y="203514"/>
                </a:lnTo>
                <a:lnTo>
                  <a:pt x="1915" y="204475"/>
                </a:lnTo>
                <a:lnTo>
                  <a:pt x="3838" y="204475"/>
                </a:lnTo>
                <a:lnTo>
                  <a:pt x="4797" y="205435"/>
                </a:lnTo>
                <a:lnTo>
                  <a:pt x="17274" y="205435"/>
                </a:lnTo>
                <a:lnTo>
                  <a:pt x="18239" y="204475"/>
                </a:lnTo>
                <a:lnTo>
                  <a:pt x="20156" y="204475"/>
                </a:lnTo>
                <a:lnTo>
                  <a:pt x="21115" y="203514"/>
                </a:lnTo>
                <a:lnTo>
                  <a:pt x="21115" y="202554"/>
                </a:lnTo>
                <a:lnTo>
                  <a:pt x="22079" y="201594"/>
                </a:lnTo>
                <a:lnTo>
                  <a:pt x="22079" y="185272"/>
                </a:lnTo>
                <a:lnTo>
                  <a:pt x="25918" y="189113"/>
                </a:lnTo>
                <a:lnTo>
                  <a:pt x="24955" y="16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1476672" y="5997000"/>
            <a:ext cx="132473" cy="144947"/>
          </a:xfrm>
          <a:custGeom>
            <a:avLst/>
            <a:gdLst/>
            <a:ahLst/>
            <a:cxnLst/>
            <a:rect l="l" t="t" r="r" b="b"/>
            <a:pathLst>
              <a:path w="132473" h="144947">
                <a:moveTo>
                  <a:pt x="58559" y="124785"/>
                </a:moveTo>
                <a:lnTo>
                  <a:pt x="51838" y="122864"/>
                </a:lnTo>
                <a:lnTo>
                  <a:pt x="47042" y="120944"/>
                </a:lnTo>
                <a:lnTo>
                  <a:pt x="51644" y="144244"/>
                </a:lnTo>
                <a:lnTo>
                  <a:pt x="65280" y="144947"/>
                </a:lnTo>
                <a:lnTo>
                  <a:pt x="69398" y="144852"/>
                </a:lnTo>
                <a:lnTo>
                  <a:pt x="82664" y="143281"/>
                </a:lnTo>
                <a:lnTo>
                  <a:pt x="94084" y="140147"/>
                </a:lnTo>
                <a:lnTo>
                  <a:pt x="106600" y="132662"/>
                </a:lnTo>
                <a:lnTo>
                  <a:pt x="115206" y="123825"/>
                </a:lnTo>
                <a:lnTo>
                  <a:pt x="123317" y="112815"/>
                </a:lnTo>
                <a:lnTo>
                  <a:pt x="128633" y="100782"/>
                </a:lnTo>
                <a:lnTo>
                  <a:pt x="129828" y="96670"/>
                </a:lnTo>
                <a:lnTo>
                  <a:pt x="131885" y="84281"/>
                </a:lnTo>
                <a:lnTo>
                  <a:pt x="132473" y="71018"/>
                </a:lnTo>
                <a:lnTo>
                  <a:pt x="132402" y="66177"/>
                </a:lnTo>
                <a:lnTo>
                  <a:pt x="131332" y="53131"/>
                </a:lnTo>
                <a:lnTo>
                  <a:pt x="128633" y="41269"/>
                </a:lnTo>
                <a:lnTo>
                  <a:pt x="125752" y="32628"/>
                </a:lnTo>
                <a:lnTo>
                  <a:pt x="121927" y="24947"/>
                </a:lnTo>
                <a:lnTo>
                  <a:pt x="116151" y="19187"/>
                </a:lnTo>
                <a:lnTo>
                  <a:pt x="111366" y="12466"/>
                </a:lnTo>
                <a:lnTo>
                  <a:pt x="104645" y="7665"/>
                </a:lnTo>
                <a:lnTo>
                  <a:pt x="96004" y="4785"/>
                </a:lnTo>
                <a:lnTo>
                  <a:pt x="93620" y="3943"/>
                </a:lnTo>
                <a:lnTo>
                  <a:pt x="81734" y="1070"/>
                </a:lnTo>
                <a:lnTo>
                  <a:pt x="68160" y="0"/>
                </a:lnTo>
                <a:lnTo>
                  <a:pt x="62707" y="150"/>
                </a:lnTo>
                <a:lnTo>
                  <a:pt x="49836" y="1935"/>
                </a:lnTo>
                <a:lnTo>
                  <a:pt x="38398" y="5745"/>
                </a:lnTo>
                <a:lnTo>
                  <a:pt x="26476" y="12203"/>
                </a:lnTo>
                <a:lnTo>
                  <a:pt x="17282" y="21107"/>
                </a:lnTo>
                <a:lnTo>
                  <a:pt x="9772" y="31915"/>
                </a:lnTo>
                <a:lnTo>
                  <a:pt x="4799" y="44150"/>
                </a:lnTo>
                <a:lnTo>
                  <a:pt x="951" y="60710"/>
                </a:lnTo>
                <a:lnTo>
                  <a:pt x="0" y="73913"/>
                </a:lnTo>
                <a:lnTo>
                  <a:pt x="128" y="79071"/>
                </a:lnTo>
                <a:lnTo>
                  <a:pt x="1548" y="92098"/>
                </a:lnTo>
                <a:lnTo>
                  <a:pt x="3840" y="103662"/>
                </a:lnTo>
                <a:lnTo>
                  <a:pt x="6720" y="112303"/>
                </a:lnTo>
                <a:lnTo>
                  <a:pt x="11519" y="119984"/>
                </a:lnTo>
                <a:lnTo>
                  <a:pt x="16323" y="125745"/>
                </a:lnTo>
                <a:lnTo>
                  <a:pt x="22081" y="132466"/>
                </a:lnTo>
                <a:lnTo>
                  <a:pt x="28802" y="137266"/>
                </a:lnTo>
                <a:lnTo>
                  <a:pt x="36481" y="140147"/>
                </a:lnTo>
                <a:lnTo>
                  <a:pt x="34558" y="109423"/>
                </a:lnTo>
                <a:lnTo>
                  <a:pt x="31682" y="104622"/>
                </a:lnTo>
                <a:lnTo>
                  <a:pt x="28802" y="98861"/>
                </a:lnTo>
                <a:lnTo>
                  <a:pt x="27843" y="92141"/>
                </a:lnTo>
                <a:lnTo>
                  <a:pt x="25920" y="86395"/>
                </a:lnTo>
                <a:lnTo>
                  <a:pt x="25920" y="64312"/>
                </a:lnTo>
                <a:lnTo>
                  <a:pt x="26878" y="57591"/>
                </a:lnTo>
                <a:lnTo>
                  <a:pt x="27843" y="51831"/>
                </a:lnTo>
                <a:lnTo>
                  <a:pt x="29760" y="45110"/>
                </a:lnTo>
                <a:lnTo>
                  <a:pt x="32641" y="39349"/>
                </a:lnTo>
                <a:lnTo>
                  <a:pt x="35522" y="34549"/>
                </a:lnTo>
                <a:lnTo>
                  <a:pt x="39361" y="29748"/>
                </a:lnTo>
                <a:lnTo>
                  <a:pt x="43202" y="26868"/>
                </a:lnTo>
                <a:lnTo>
                  <a:pt x="47998" y="23987"/>
                </a:lnTo>
                <a:lnTo>
                  <a:pt x="53759" y="21107"/>
                </a:lnTo>
                <a:lnTo>
                  <a:pt x="59519" y="20147"/>
                </a:lnTo>
                <a:lnTo>
                  <a:pt x="74881" y="20147"/>
                </a:lnTo>
                <a:lnTo>
                  <a:pt x="80642" y="22067"/>
                </a:lnTo>
                <a:lnTo>
                  <a:pt x="86403" y="24947"/>
                </a:lnTo>
                <a:lnTo>
                  <a:pt x="91203" y="26868"/>
                </a:lnTo>
                <a:lnTo>
                  <a:pt x="96004" y="30708"/>
                </a:lnTo>
                <a:lnTo>
                  <a:pt x="98869" y="35509"/>
                </a:lnTo>
                <a:lnTo>
                  <a:pt x="101749" y="40309"/>
                </a:lnTo>
                <a:lnTo>
                  <a:pt x="103685" y="46070"/>
                </a:lnTo>
                <a:lnTo>
                  <a:pt x="104645" y="52791"/>
                </a:lnTo>
                <a:lnTo>
                  <a:pt x="106550" y="58552"/>
                </a:lnTo>
                <a:lnTo>
                  <a:pt x="107525" y="65272"/>
                </a:lnTo>
                <a:lnTo>
                  <a:pt x="107525" y="80634"/>
                </a:lnTo>
                <a:lnTo>
                  <a:pt x="106550" y="87355"/>
                </a:lnTo>
                <a:lnTo>
                  <a:pt x="104645" y="94076"/>
                </a:lnTo>
                <a:lnTo>
                  <a:pt x="102709" y="99821"/>
                </a:lnTo>
                <a:lnTo>
                  <a:pt x="100804" y="105582"/>
                </a:lnTo>
                <a:lnTo>
                  <a:pt x="96964" y="110383"/>
                </a:lnTo>
                <a:lnTo>
                  <a:pt x="94084" y="115183"/>
                </a:lnTo>
                <a:lnTo>
                  <a:pt x="89283" y="118064"/>
                </a:lnTo>
                <a:lnTo>
                  <a:pt x="84482" y="120944"/>
                </a:lnTo>
                <a:lnTo>
                  <a:pt x="79682" y="123825"/>
                </a:lnTo>
                <a:lnTo>
                  <a:pt x="72961" y="124785"/>
                </a:lnTo>
                <a:lnTo>
                  <a:pt x="58559" y="1247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1511230" y="6106424"/>
            <a:ext cx="17086" cy="34821"/>
          </a:xfrm>
          <a:custGeom>
            <a:avLst/>
            <a:gdLst/>
            <a:ahLst/>
            <a:cxnLst/>
            <a:rect l="l" t="t" r="r" b="b"/>
            <a:pathLst>
              <a:path w="17086" h="34821">
                <a:moveTo>
                  <a:pt x="0" y="0"/>
                </a:moveTo>
                <a:lnTo>
                  <a:pt x="1923" y="30723"/>
                </a:lnTo>
                <a:lnTo>
                  <a:pt x="5299" y="32080"/>
                </a:lnTo>
                <a:lnTo>
                  <a:pt x="17086" y="34821"/>
                </a:lnTo>
                <a:lnTo>
                  <a:pt x="12484" y="11521"/>
                </a:lnTo>
                <a:lnTo>
                  <a:pt x="6720" y="8641"/>
                </a:lnTo>
                <a:lnTo>
                  <a:pt x="2881" y="480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1644670" y="5997000"/>
            <a:ext cx="77754" cy="143027"/>
          </a:xfrm>
          <a:custGeom>
            <a:avLst/>
            <a:gdLst/>
            <a:ahLst/>
            <a:cxnLst/>
            <a:rect l="l" t="t" r="r" b="b"/>
            <a:pathLst>
              <a:path w="77754" h="143027">
                <a:moveTo>
                  <a:pt x="77754" y="7665"/>
                </a:moveTo>
                <a:lnTo>
                  <a:pt x="76794" y="6705"/>
                </a:lnTo>
                <a:lnTo>
                  <a:pt x="76794" y="4785"/>
                </a:lnTo>
                <a:lnTo>
                  <a:pt x="75834" y="3825"/>
                </a:lnTo>
                <a:lnTo>
                  <a:pt x="74874" y="2865"/>
                </a:lnTo>
                <a:lnTo>
                  <a:pt x="73913" y="2865"/>
                </a:lnTo>
                <a:lnTo>
                  <a:pt x="72953" y="1904"/>
                </a:lnTo>
                <a:lnTo>
                  <a:pt x="71033" y="1904"/>
                </a:lnTo>
                <a:lnTo>
                  <a:pt x="70073" y="944"/>
                </a:lnTo>
                <a:lnTo>
                  <a:pt x="66233" y="944"/>
                </a:lnTo>
                <a:lnTo>
                  <a:pt x="64312" y="0"/>
                </a:lnTo>
                <a:lnTo>
                  <a:pt x="52791" y="0"/>
                </a:lnTo>
                <a:lnTo>
                  <a:pt x="49911" y="944"/>
                </a:lnTo>
                <a:lnTo>
                  <a:pt x="47030" y="1904"/>
                </a:lnTo>
                <a:lnTo>
                  <a:pt x="44165" y="2865"/>
                </a:lnTo>
                <a:lnTo>
                  <a:pt x="41285" y="4785"/>
                </a:lnTo>
                <a:lnTo>
                  <a:pt x="38404" y="6705"/>
                </a:lnTo>
                <a:lnTo>
                  <a:pt x="35509" y="9585"/>
                </a:lnTo>
                <a:lnTo>
                  <a:pt x="32628" y="12466"/>
                </a:lnTo>
                <a:lnTo>
                  <a:pt x="28788" y="16306"/>
                </a:lnTo>
                <a:lnTo>
                  <a:pt x="25923" y="20147"/>
                </a:lnTo>
                <a:lnTo>
                  <a:pt x="22082" y="25907"/>
                </a:lnTo>
                <a:lnTo>
                  <a:pt x="22082" y="4785"/>
                </a:lnTo>
                <a:lnTo>
                  <a:pt x="21122" y="3825"/>
                </a:lnTo>
                <a:lnTo>
                  <a:pt x="20162" y="2865"/>
                </a:lnTo>
                <a:lnTo>
                  <a:pt x="19202" y="2865"/>
                </a:lnTo>
                <a:lnTo>
                  <a:pt x="18242" y="1904"/>
                </a:lnTo>
                <a:lnTo>
                  <a:pt x="5760" y="1904"/>
                </a:lnTo>
                <a:lnTo>
                  <a:pt x="4800" y="2865"/>
                </a:lnTo>
                <a:lnTo>
                  <a:pt x="2880" y="2865"/>
                </a:lnTo>
                <a:lnTo>
                  <a:pt x="1920" y="3825"/>
                </a:lnTo>
                <a:lnTo>
                  <a:pt x="960" y="3825"/>
                </a:lnTo>
                <a:lnTo>
                  <a:pt x="960" y="5745"/>
                </a:lnTo>
                <a:lnTo>
                  <a:pt x="0" y="5745"/>
                </a:lnTo>
                <a:lnTo>
                  <a:pt x="0" y="139186"/>
                </a:lnTo>
                <a:lnTo>
                  <a:pt x="960" y="140147"/>
                </a:lnTo>
                <a:lnTo>
                  <a:pt x="960" y="141107"/>
                </a:lnTo>
                <a:lnTo>
                  <a:pt x="1920" y="142067"/>
                </a:lnTo>
                <a:lnTo>
                  <a:pt x="3840" y="142067"/>
                </a:lnTo>
                <a:lnTo>
                  <a:pt x="4800" y="143027"/>
                </a:lnTo>
                <a:lnTo>
                  <a:pt x="20162" y="143027"/>
                </a:lnTo>
                <a:lnTo>
                  <a:pt x="21122" y="142067"/>
                </a:lnTo>
                <a:lnTo>
                  <a:pt x="23042" y="142067"/>
                </a:lnTo>
                <a:lnTo>
                  <a:pt x="24003" y="141107"/>
                </a:lnTo>
                <a:lnTo>
                  <a:pt x="24003" y="140147"/>
                </a:lnTo>
                <a:lnTo>
                  <a:pt x="24947" y="139186"/>
                </a:lnTo>
                <a:lnTo>
                  <a:pt x="24947" y="51831"/>
                </a:lnTo>
                <a:lnTo>
                  <a:pt x="27843" y="46070"/>
                </a:lnTo>
                <a:lnTo>
                  <a:pt x="31668" y="42230"/>
                </a:lnTo>
                <a:lnTo>
                  <a:pt x="33604" y="38389"/>
                </a:lnTo>
                <a:lnTo>
                  <a:pt x="36469" y="34549"/>
                </a:lnTo>
                <a:lnTo>
                  <a:pt x="39349" y="31668"/>
                </a:lnTo>
                <a:lnTo>
                  <a:pt x="42230" y="28788"/>
                </a:lnTo>
                <a:lnTo>
                  <a:pt x="45125" y="26868"/>
                </a:lnTo>
                <a:lnTo>
                  <a:pt x="47030" y="24947"/>
                </a:lnTo>
                <a:lnTo>
                  <a:pt x="49911" y="23987"/>
                </a:lnTo>
                <a:lnTo>
                  <a:pt x="51846" y="23027"/>
                </a:lnTo>
                <a:lnTo>
                  <a:pt x="62392" y="23027"/>
                </a:lnTo>
                <a:lnTo>
                  <a:pt x="64312" y="23987"/>
                </a:lnTo>
                <a:lnTo>
                  <a:pt x="66233" y="23987"/>
                </a:lnTo>
                <a:lnTo>
                  <a:pt x="67193" y="24947"/>
                </a:lnTo>
                <a:lnTo>
                  <a:pt x="69113" y="24947"/>
                </a:lnTo>
                <a:lnTo>
                  <a:pt x="70073" y="25907"/>
                </a:lnTo>
                <a:lnTo>
                  <a:pt x="71033" y="25907"/>
                </a:lnTo>
                <a:lnTo>
                  <a:pt x="71993" y="26868"/>
                </a:lnTo>
                <a:lnTo>
                  <a:pt x="75834" y="26868"/>
                </a:lnTo>
                <a:lnTo>
                  <a:pt x="75834" y="25907"/>
                </a:lnTo>
                <a:lnTo>
                  <a:pt x="76794" y="25907"/>
                </a:lnTo>
                <a:lnTo>
                  <a:pt x="76794" y="23027"/>
                </a:lnTo>
                <a:lnTo>
                  <a:pt x="77754" y="22067"/>
                </a:lnTo>
                <a:lnTo>
                  <a:pt x="77754" y="76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1737786" y="5935553"/>
            <a:ext cx="121919" cy="206395"/>
          </a:xfrm>
          <a:custGeom>
            <a:avLst/>
            <a:gdLst/>
            <a:ahLst/>
            <a:cxnLst/>
            <a:rect l="l" t="t" r="r" b="b"/>
            <a:pathLst>
              <a:path w="121919" h="206395">
                <a:moveTo>
                  <a:pt x="121919" y="2880"/>
                </a:moveTo>
                <a:lnTo>
                  <a:pt x="120959" y="2880"/>
                </a:lnTo>
                <a:lnTo>
                  <a:pt x="120959" y="1920"/>
                </a:lnTo>
                <a:lnTo>
                  <a:pt x="119999" y="1920"/>
                </a:lnTo>
                <a:lnTo>
                  <a:pt x="119039" y="960"/>
                </a:lnTo>
                <a:lnTo>
                  <a:pt x="117119" y="960"/>
                </a:lnTo>
                <a:lnTo>
                  <a:pt x="115199" y="0"/>
                </a:lnTo>
                <a:lnTo>
                  <a:pt x="103677" y="0"/>
                </a:lnTo>
                <a:lnTo>
                  <a:pt x="101757" y="960"/>
                </a:lnTo>
                <a:lnTo>
                  <a:pt x="99837" y="960"/>
                </a:lnTo>
                <a:lnTo>
                  <a:pt x="98877" y="1920"/>
                </a:lnTo>
                <a:lnTo>
                  <a:pt x="97917" y="1920"/>
                </a:lnTo>
                <a:lnTo>
                  <a:pt x="97917" y="2880"/>
                </a:lnTo>
                <a:lnTo>
                  <a:pt x="96956" y="3840"/>
                </a:lnTo>
                <a:lnTo>
                  <a:pt x="96956" y="81594"/>
                </a:lnTo>
                <a:lnTo>
                  <a:pt x="91196" y="74874"/>
                </a:lnTo>
                <a:lnTo>
                  <a:pt x="84475" y="70073"/>
                </a:lnTo>
                <a:lnTo>
                  <a:pt x="78714" y="66233"/>
                </a:lnTo>
                <a:lnTo>
                  <a:pt x="71993" y="63352"/>
                </a:lnTo>
                <a:lnTo>
                  <a:pt x="64312" y="61447"/>
                </a:lnTo>
                <a:lnTo>
                  <a:pt x="57366" y="61448"/>
                </a:lnTo>
                <a:lnTo>
                  <a:pt x="43939" y="62902"/>
                </a:lnTo>
                <a:lnTo>
                  <a:pt x="32644" y="67193"/>
                </a:lnTo>
                <a:lnTo>
                  <a:pt x="24963" y="70073"/>
                </a:lnTo>
                <a:lnTo>
                  <a:pt x="19202" y="74874"/>
                </a:lnTo>
                <a:lnTo>
                  <a:pt x="14401" y="81594"/>
                </a:lnTo>
                <a:lnTo>
                  <a:pt x="9601" y="88315"/>
                </a:lnTo>
                <a:lnTo>
                  <a:pt x="5760" y="95996"/>
                </a:lnTo>
                <a:lnTo>
                  <a:pt x="3840" y="104637"/>
                </a:lnTo>
                <a:lnTo>
                  <a:pt x="2468" y="109900"/>
                </a:lnTo>
                <a:lnTo>
                  <a:pt x="550" y="122432"/>
                </a:lnTo>
                <a:lnTo>
                  <a:pt x="0" y="135361"/>
                </a:lnTo>
                <a:lnTo>
                  <a:pt x="24" y="138013"/>
                </a:lnTo>
                <a:lnTo>
                  <a:pt x="858" y="150925"/>
                </a:lnTo>
                <a:lnTo>
                  <a:pt x="2880" y="163189"/>
                </a:lnTo>
                <a:lnTo>
                  <a:pt x="4800" y="171830"/>
                </a:lnTo>
                <a:lnTo>
                  <a:pt x="8641" y="179511"/>
                </a:lnTo>
                <a:lnTo>
                  <a:pt x="12481" y="185272"/>
                </a:lnTo>
                <a:lnTo>
                  <a:pt x="16322" y="191993"/>
                </a:lnTo>
                <a:lnTo>
                  <a:pt x="22082" y="196794"/>
                </a:lnTo>
                <a:lnTo>
                  <a:pt x="24963" y="139186"/>
                </a:lnTo>
                <a:lnTo>
                  <a:pt x="24963" y="126720"/>
                </a:lnTo>
                <a:lnTo>
                  <a:pt x="25923" y="120959"/>
                </a:lnTo>
                <a:lnTo>
                  <a:pt x="26883" y="114239"/>
                </a:lnTo>
                <a:lnTo>
                  <a:pt x="28803" y="108478"/>
                </a:lnTo>
                <a:lnTo>
                  <a:pt x="29748" y="102717"/>
                </a:lnTo>
                <a:lnTo>
                  <a:pt x="32644" y="97916"/>
                </a:lnTo>
                <a:lnTo>
                  <a:pt x="35524" y="93116"/>
                </a:lnTo>
                <a:lnTo>
                  <a:pt x="39364" y="89275"/>
                </a:lnTo>
                <a:lnTo>
                  <a:pt x="43205" y="86395"/>
                </a:lnTo>
                <a:lnTo>
                  <a:pt x="47990" y="83515"/>
                </a:lnTo>
                <a:lnTo>
                  <a:pt x="52806" y="82555"/>
                </a:lnTo>
                <a:lnTo>
                  <a:pt x="66233" y="82555"/>
                </a:lnTo>
                <a:lnTo>
                  <a:pt x="71993" y="84475"/>
                </a:lnTo>
                <a:lnTo>
                  <a:pt x="78714" y="88315"/>
                </a:lnTo>
                <a:lnTo>
                  <a:pt x="88219" y="96863"/>
                </a:lnTo>
                <a:lnTo>
                  <a:pt x="96956" y="107518"/>
                </a:lnTo>
                <a:lnTo>
                  <a:pt x="96956" y="160309"/>
                </a:lnTo>
                <a:lnTo>
                  <a:pt x="94076" y="165110"/>
                </a:lnTo>
                <a:lnTo>
                  <a:pt x="90236" y="168950"/>
                </a:lnTo>
                <a:lnTo>
                  <a:pt x="86395" y="171830"/>
                </a:lnTo>
                <a:lnTo>
                  <a:pt x="82555" y="175671"/>
                </a:lnTo>
                <a:lnTo>
                  <a:pt x="79674" y="178551"/>
                </a:lnTo>
                <a:lnTo>
                  <a:pt x="76794" y="180472"/>
                </a:lnTo>
                <a:lnTo>
                  <a:pt x="73913" y="182392"/>
                </a:lnTo>
                <a:lnTo>
                  <a:pt x="70073" y="183352"/>
                </a:lnTo>
                <a:lnTo>
                  <a:pt x="67193" y="184312"/>
                </a:lnTo>
                <a:lnTo>
                  <a:pt x="64312" y="185272"/>
                </a:lnTo>
                <a:lnTo>
                  <a:pt x="61432" y="186232"/>
                </a:lnTo>
                <a:lnTo>
                  <a:pt x="51831" y="186232"/>
                </a:lnTo>
                <a:lnTo>
                  <a:pt x="46085" y="184312"/>
                </a:lnTo>
                <a:lnTo>
                  <a:pt x="42245" y="181432"/>
                </a:lnTo>
                <a:lnTo>
                  <a:pt x="38404" y="178551"/>
                </a:lnTo>
                <a:lnTo>
                  <a:pt x="34564" y="174711"/>
                </a:lnTo>
                <a:lnTo>
                  <a:pt x="31683" y="169910"/>
                </a:lnTo>
                <a:lnTo>
                  <a:pt x="29748" y="164150"/>
                </a:lnTo>
                <a:lnTo>
                  <a:pt x="28964" y="200726"/>
                </a:lnTo>
                <a:lnTo>
                  <a:pt x="40297" y="204978"/>
                </a:lnTo>
                <a:lnTo>
                  <a:pt x="53751" y="206395"/>
                </a:lnTo>
                <a:lnTo>
                  <a:pt x="53973" y="206394"/>
                </a:lnTo>
                <a:lnTo>
                  <a:pt x="66700" y="204930"/>
                </a:lnTo>
                <a:lnTo>
                  <a:pt x="78714" y="200634"/>
                </a:lnTo>
                <a:lnTo>
                  <a:pt x="80764" y="199315"/>
                </a:lnTo>
                <a:lnTo>
                  <a:pt x="90572" y="191775"/>
                </a:lnTo>
                <a:lnTo>
                  <a:pt x="99837" y="182392"/>
                </a:lnTo>
                <a:lnTo>
                  <a:pt x="99837" y="200634"/>
                </a:lnTo>
                <a:lnTo>
                  <a:pt x="100797" y="201594"/>
                </a:lnTo>
                <a:lnTo>
                  <a:pt x="100797" y="202554"/>
                </a:lnTo>
                <a:lnTo>
                  <a:pt x="101757" y="203514"/>
                </a:lnTo>
                <a:lnTo>
                  <a:pt x="103677" y="203514"/>
                </a:lnTo>
                <a:lnTo>
                  <a:pt x="104637" y="204475"/>
                </a:lnTo>
                <a:lnTo>
                  <a:pt x="118079" y="204475"/>
                </a:lnTo>
                <a:lnTo>
                  <a:pt x="119039" y="203514"/>
                </a:lnTo>
                <a:lnTo>
                  <a:pt x="119999" y="203514"/>
                </a:lnTo>
                <a:lnTo>
                  <a:pt x="120959" y="202554"/>
                </a:lnTo>
                <a:lnTo>
                  <a:pt x="121919" y="201594"/>
                </a:lnTo>
                <a:lnTo>
                  <a:pt x="121919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1759869" y="6074740"/>
            <a:ext cx="7665" cy="61539"/>
          </a:xfrm>
          <a:custGeom>
            <a:avLst/>
            <a:gdLst/>
            <a:ahLst/>
            <a:cxnLst/>
            <a:rect l="l" t="t" r="r" b="b"/>
            <a:pathLst>
              <a:path w="7665" h="61539">
                <a:moveTo>
                  <a:pt x="6720" y="61447"/>
                </a:moveTo>
                <a:lnTo>
                  <a:pt x="6882" y="61539"/>
                </a:lnTo>
                <a:lnTo>
                  <a:pt x="7665" y="24963"/>
                </a:lnTo>
                <a:lnTo>
                  <a:pt x="5760" y="20177"/>
                </a:lnTo>
                <a:lnTo>
                  <a:pt x="4800" y="13441"/>
                </a:lnTo>
                <a:lnTo>
                  <a:pt x="3840" y="6720"/>
                </a:lnTo>
                <a:lnTo>
                  <a:pt x="2880" y="0"/>
                </a:lnTo>
                <a:lnTo>
                  <a:pt x="0" y="57607"/>
                </a:lnTo>
                <a:lnTo>
                  <a:pt x="6720" y="614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1918258" y="6001786"/>
            <a:ext cx="15361" cy="49926"/>
          </a:xfrm>
          <a:custGeom>
            <a:avLst/>
            <a:gdLst/>
            <a:ahLst/>
            <a:cxnLst/>
            <a:rect l="l" t="t" r="r" b="b"/>
            <a:pathLst>
              <a:path w="15361" h="49926">
                <a:moveTo>
                  <a:pt x="14401" y="0"/>
                </a:moveTo>
                <a:lnTo>
                  <a:pt x="6720" y="3840"/>
                </a:lnTo>
                <a:lnTo>
                  <a:pt x="0" y="8641"/>
                </a:lnTo>
                <a:lnTo>
                  <a:pt x="2880" y="49926"/>
                </a:lnTo>
                <a:lnTo>
                  <a:pt x="3840" y="44165"/>
                </a:lnTo>
                <a:lnTo>
                  <a:pt x="5760" y="39364"/>
                </a:lnTo>
                <a:lnTo>
                  <a:pt x="7680" y="34564"/>
                </a:lnTo>
                <a:lnTo>
                  <a:pt x="9601" y="29763"/>
                </a:lnTo>
                <a:lnTo>
                  <a:pt x="12481" y="26883"/>
                </a:lnTo>
                <a:lnTo>
                  <a:pt x="15361" y="23042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1895215" y="5997000"/>
            <a:ext cx="121920" cy="144947"/>
          </a:xfrm>
          <a:custGeom>
            <a:avLst/>
            <a:gdLst/>
            <a:ahLst/>
            <a:cxnLst/>
            <a:rect l="l" t="t" r="r" b="b"/>
            <a:pathLst>
              <a:path w="121920" h="144947">
                <a:moveTo>
                  <a:pt x="0" y="72953"/>
                </a:moveTo>
                <a:lnTo>
                  <a:pt x="238" y="80450"/>
                </a:lnTo>
                <a:lnTo>
                  <a:pt x="1887" y="93439"/>
                </a:lnTo>
                <a:lnTo>
                  <a:pt x="4800" y="104622"/>
                </a:lnTo>
                <a:lnTo>
                  <a:pt x="7680" y="113263"/>
                </a:lnTo>
                <a:lnTo>
                  <a:pt x="11521" y="120944"/>
                </a:lnTo>
                <a:lnTo>
                  <a:pt x="17282" y="126705"/>
                </a:lnTo>
                <a:lnTo>
                  <a:pt x="23042" y="133426"/>
                </a:lnTo>
                <a:lnTo>
                  <a:pt x="29763" y="137266"/>
                </a:lnTo>
                <a:lnTo>
                  <a:pt x="37444" y="140147"/>
                </a:lnTo>
                <a:lnTo>
                  <a:pt x="40867" y="141504"/>
                </a:lnTo>
                <a:lnTo>
                  <a:pt x="53013" y="144244"/>
                </a:lnTo>
                <a:lnTo>
                  <a:pt x="66248" y="144947"/>
                </a:lnTo>
                <a:lnTo>
                  <a:pt x="78714" y="144947"/>
                </a:lnTo>
                <a:lnTo>
                  <a:pt x="83515" y="143987"/>
                </a:lnTo>
                <a:lnTo>
                  <a:pt x="89275" y="143027"/>
                </a:lnTo>
                <a:lnTo>
                  <a:pt x="94076" y="142067"/>
                </a:lnTo>
                <a:lnTo>
                  <a:pt x="98877" y="140147"/>
                </a:lnTo>
                <a:lnTo>
                  <a:pt x="102717" y="139186"/>
                </a:lnTo>
                <a:lnTo>
                  <a:pt x="106558" y="138226"/>
                </a:lnTo>
                <a:lnTo>
                  <a:pt x="108478" y="137266"/>
                </a:lnTo>
                <a:lnTo>
                  <a:pt x="111358" y="135346"/>
                </a:lnTo>
                <a:lnTo>
                  <a:pt x="113278" y="134386"/>
                </a:lnTo>
                <a:lnTo>
                  <a:pt x="114239" y="133426"/>
                </a:lnTo>
                <a:lnTo>
                  <a:pt x="115199" y="132466"/>
                </a:lnTo>
                <a:lnTo>
                  <a:pt x="115199" y="130545"/>
                </a:lnTo>
                <a:lnTo>
                  <a:pt x="116159" y="129585"/>
                </a:lnTo>
                <a:lnTo>
                  <a:pt x="116159" y="119024"/>
                </a:lnTo>
                <a:lnTo>
                  <a:pt x="115199" y="118064"/>
                </a:lnTo>
                <a:lnTo>
                  <a:pt x="115199" y="117104"/>
                </a:lnTo>
                <a:lnTo>
                  <a:pt x="114239" y="116144"/>
                </a:lnTo>
                <a:lnTo>
                  <a:pt x="113278" y="115183"/>
                </a:lnTo>
                <a:lnTo>
                  <a:pt x="111358" y="115183"/>
                </a:lnTo>
                <a:lnTo>
                  <a:pt x="109438" y="116144"/>
                </a:lnTo>
                <a:lnTo>
                  <a:pt x="106558" y="117104"/>
                </a:lnTo>
                <a:lnTo>
                  <a:pt x="104637" y="118064"/>
                </a:lnTo>
                <a:lnTo>
                  <a:pt x="101757" y="119024"/>
                </a:lnTo>
                <a:lnTo>
                  <a:pt x="97917" y="120944"/>
                </a:lnTo>
                <a:lnTo>
                  <a:pt x="95051" y="121904"/>
                </a:lnTo>
                <a:lnTo>
                  <a:pt x="90236" y="122864"/>
                </a:lnTo>
                <a:lnTo>
                  <a:pt x="85435" y="123825"/>
                </a:lnTo>
                <a:lnTo>
                  <a:pt x="80650" y="124785"/>
                </a:lnTo>
                <a:lnTo>
                  <a:pt x="74874" y="125745"/>
                </a:lnTo>
                <a:lnTo>
                  <a:pt x="60487" y="125745"/>
                </a:lnTo>
                <a:lnTo>
                  <a:pt x="53766" y="123825"/>
                </a:lnTo>
                <a:lnTo>
                  <a:pt x="48966" y="121904"/>
                </a:lnTo>
                <a:lnTo>
                  <a:pt x="43205" y="119984"/>
                </a:lnTo>
                <a:lnTo>
                  <a:pt x="38404" y="116144"/>
                </a:lnTo>
                <a:lnTo>
                  <a:pt x="35524" y="112303"/>
                </a:lnTo>
                <a:lnTo>
                  <a:pt x="31683" y="108463"/>
                </a:lnTo>
                <a:lnTo>
                  <a:pt x="29763" y="102702"/>
                </a:lnTo>
                <a:lnTo>
                  <a:pt x="27843" y="96941"/>
                </a:lnTo>
                <a:lnTo>
                  <a:pt x="26883" y="91180"/>
                </a:lnTo>
                <a:lnTo>
                  <a:pt x="25923" y="84460"/>
                </a:lnTo>
                <a:lnTo>
                  <a:pt x="25923" y="77739"/>
                </a:lnTo>
                <a:lnTo>
                  <a:pt x="115199" y="77739"/>
                </a:lnTo>
                <a:lnTo>
                  <a:pt x="117119" y="76794"/>
                </a:lnTo>
                <a:lnTo>
                  <a:pt x="119039" y="74874"/>
                </a:lnTo>
                <a:lnTo>
                  <a:pt x="120959" y="72953"/>
                </a:lnTo>
                <a:lnTo>
                  <a:pt x="121920" y="71018"/>
                </a:lnTo>
                <a:lnTo>
                  <a:pt x="121920" y="53751"/>
                </a:lnTo>
                <a:lnTo>
                  <a:pt x="120959" y="46070"/>
                </a:lnTo>
                <a:lnTo>
                  <a:pt x="118079" y="38389"/>
                </a:lnTo>
                <a:lnTo>
                  <a:pt x="116159" y="30708"/>
                </a:lnTo>
                <a:lnTo>
                  <a:pt x="113278" y="23987"/>
                </a:lnTo>
                <a:lnTo>
                  <a:pt x="108478" y="18227"/>
                </a:lnTo>
                <a:lnTo>
                  <a:pt x="103677" y="12466"/>
                </a:lnTo>
                <a:lnTo>
                  <a:pt x="97917" y="8625"/>
                </a:lnTo>
                <a:lnTo>
                  <a:pt x="90236" y="4785"/>
                </a:lnTo>
                <a:lnTo>
                  <a:pt x="76954" y="1143"/>
                </a:lnTo>
                <a:lnTo>
                  <a:pt x="63367" y="0"/>
                </a:lnTo>
                <a:lnTo>
                  <a:pt x="62321" y="7"/>
                </a:lnTo>
                <a:lnTo>
                  <a:pt x="49214" y="1405"/>
                </a:lnTo>
                <a:lnTo>
                  <a:pt x="37444" y="4785"/>
                </a:lnTo>
                <a:lnTo>
                  <a:pt x="38404" y="27828"/>
                </a:lnTo>
                <a:lnTo>
                  <a:pt x="42245" y="24947"/>
                </a:lnTo>
                <a:lnTo>
                  <a:pt x="47045" y="22067"/>
                </a:lnTo>
                <a:lnTo>
                  <a:pt x="51846" y="20147"/>
                </a:lnTo>
                <a:lnTo>
                  <a:pt x="56647" y="19187"/>
                </a:lnTo>
                <a:lnTo>
                  <a:pt x="62407" y="19187"/>
                </a:lnTo>
                <a:lnTo>
                  <a:pt x="66437" y="19351"/>
                </a:lnTo>
                <a:lnTo>
                  <a:pt x="79215" y="22632"/>
                </a:lnTo>
                <a:lnTo>
                  <a:pt x="89275" y="29748"/>
                </a:lnTo>
                <a:lnTo>
                  <a:pt x="92118" y="34099"/>
                </a:lnTo>
                <a:lnTo>
                  <a:pt x="96470" y="45553"/>
                </a:lnTo>
                <a:lnTo>
                  <a:pt x="97917" y="59512"/>
                </a:lnTo>
                <a:lnTo>
                  <a:pt x="25923" y="59512"/>
                </a:lnTo>
                <a:lnTo>
                  <a:pt x="25923" y="54711"/>
                </a:lnTo>
                <a:lnTo>
                  <a:pt x="23042" y="13426"/>
                </a:lnTo>
                <a:lnTo>
                  <a:pt x="17282" y="19187"/>
                </a:lnTo>
                <a:lnTo>
                  <a:pt x="9773" y="30343"/>
                </a:lnTo>
                <a:lnTo>
                  <a:pt x="4800" y="42230"/>
                </a:lnTo>
                <a:lnTo>
                  <a:pt x="3320" y="47597"/>
                </a:lnTo>
                <a:lnTo>
                  <a:pt x="895" y="60079"/>
                </a:lnTo>
                <a:lnTo>
                  <a:pt x="0" y="729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2054580" y="5997000"/>
            <a:ext cx="76794" cy="143027"/>
          </a:xfrm>
          <a:custGeom>
            <a:avLst/>
            <a:gdLst/>
            <a:ahLst/>
            <a:cxnLst/>
            <a:rect l="l" t="t" r="r" b="b"/>
            <a:pathLst>
              <a:path w="76794" h="143027">
                <a:moveTo>
                  <a:pt x="76794" y="5745"/>
                </a:moveTo>
                <a:lnTo>
                  <a:pt x="75834" y="5745"/>
                </a:lnTo>
                <a:lnTo>
                  <a:pt x="75834" y="3825"/>
                </a:lnTo>
                <a:lnTo>
                  <a:pt x="74874" y="3825"/>
                </a:lnTo>
                <a:lnTo>
                  <a:pt x="73914" y="2865"/>
                </a:lnTo>
                <a:lnTo>
                  <a:pt x="72953" y="2865"/>
                </a:lnTo>
                <a:lnTo>
                  <a:pt x="71993" y="1904"/>
                </a:lnTo>
                <a:lnTo>
                  <a:pt x="70073" y="1904"/>
                </a:lnTo>
                <a:lnTo>
                  <a:pt x="69113" y="944"/>
                </a:lnTo>
                <a:lnTo>
                  <a:pt x="65272" y="944"/>
                </a:lnTo>
                <a:lnTo>
                  <a:pt x="63352" y="0"/>
                </a:lnTo>
                <a:lnTo>
                  <a:pt x="51831" y="0"/>
                </a:lnTo>
                <a:lnTo>
                  <a:pt x="48950" y="944"/>
                </a:lnTo>
                <a:lnTo>
                  <a:pt x="46070" y="1904"/>
                </a:lnTo>
                <a:lnTo>
                  <a:pt x="43190" y="2865"/>
                </a:lnTo>
                <a:lnTo>
                  <a:pt x="40309" y="4785"/>
                </a:lnTo>
                <a:lnTo>
                  <a:pt x="37429" y="6705"/>
                </a:lnTo>
                <a:lnTo>
                  <a:pt x="34549" y="9585"/>
                </a:lnTo>
                <a:lnTo>
                  <a:pt x="31668" y="12466"/>
                </a:lnTo>
                <a:lnTo>
                  <a:pt x="28788" y="16306"/>
                </a:lnTo>
                <a:lnTo>
                  <a:pt x="24947" y="20147"/>
                </a:lnTo>
                <a:lnTo>
                  <a:pt x="21107" y="25907"/>
                </a:lnTo>
                <a:lnTo>
                  <a:pt x="21107" y="4785"/>
                </a:lnTo>
                <a:lnTo>
                  <a:pt x="20162" y="3825"/>
                </a:lnTo>
                <a:lnTo>
                  <a:pt x="19202" y="2865"/>
                </a:lnTo>
                <a:lnTo>
                  <a:pt x="18227" y="2865"/>
                </a:lnTo>
                <a:lnTo>
                  <a:pt x="17266" y="1904"/>
                </a:lnTo>
                <a:lnTo>
                  <a:pt x="4800" y="1904"/>
                </a:lnTo>
                <a:lnTo>
                  <a:pt x="3840" y="2865"/>
                </a:lnTo>
                <a:lnTo>
                  <a:pt x="1920" y="2865"/>
                </a:lnTo>
                <a:lnTo>
                  <a:pt x="960" y="3825"/>
                </a:lnTo>
                <a:lnTo>
                  <a:pt x="0" y="3825"/>
                </a:lnTo>
                <a:lnTo>
                  <a:pt x="0" y="141107"/>
                </a:lnTo>
                <a:lnTo>
                  <a:pt x="960" y="142067"/>
                </a:lnTo>
                <a:lnTo>
                  <a:pt x="2880" y="142067"/>
                </a:lnTo>
                <a:lnTo>
                  <a:pt x="3840" y="143027"/>
                </a:lnTo>
                <a:lnTo>
                  <a:pt x="19202" y="143027"/>
                </a:lnTo>
                <a:lnTo>
                  <a:pt x="20162" y="142067"/>
                </a:lnTo>
                <a:lnTo>
                  <a:pt x="22067" y="142067"/>
                </a:lnTo>
                <a:lnTo>
                  <a:pt x="23042" y="141107"/>
                </a:lnTo>
                <a:lnTo>
                  <a:pt x="23987" y="140147"/>
                </a:lnTo>
                <a:lnTo>
                  <a:pt x="23987" y="51831"/>
                </a:lnTo>
                <a:lnTo>
                  <a:pt x="26883" y="46070"/>
                </a:lnTo>
                <a:lnTo>
                  <a:pt x="30708" y="42230"/>
                </a:lnTo>
                <a:lnTo>
                  <a:pt x="33604" y="38389"/>
                </a:lnTo>
                <a:lnTo>
                  <a:pt x="36469" y="34549"/>
                </a:lnTo>
                <a:lnTo>
                  <a:pt x="38389" y="31668"/>
                </a:lnTo>
                <a:lnTo>
                  <a:pt x="41269" y="28788"/>
                </a:lnTo>
                <a:lnTo>
                  <a:pt x="44150" y="26868"/>
                </a:lnTo>
                <a:lnTo>
                  <a:pt x="46070" y="24947"/>
                </a:lnTo>
                <a:lnTo>
                  <a:pt x="48950" y="23987"/>
                </a:lnTo>
                <a:lnTo>
                  <a:pt x="50871" y="23027"/>
                </a:lnTo>
                <a:lnTo>
                  <a:pt x="61432" y="23027"/>
                </a:lnTo>
                <a:lnTo>
                  <a:pt x="63352" y="23987"/>
                </a:lnTo>
                <a:lnTo>
                  <a:pt x="65272" y="23987"/>
                </a:lnTo>
                <a:lnTo>
                  <a:pt x="66233" y="24947"/>
                </a:lnTo>
                <a:lnTo>
                  <a:pt x="68153" y="24947"/>
                </a:lnTo>
                <a:lnTo>
                  <a:pt x="69113" y="25907"/>
                </a:lnTo>
                <a:lnTo>
                  <a:pt x="70073" y="25907"/>
                </a:lnTo>
                <a:lnTo>
                  <a:pt x="71033" y="26868"/>
                </a:lnTo>
                <a:lnTo>
                  <a:pt x="74874" y="26868"/>
                </a:lnTo>
                <a:lnTo>
                  <a:pt x="74874" y="25907"/>
                </a:lnTo>
                <a:lnTo>
                  <a:pt x="75834" y="25907"/>
                </a:lnTo>
                <a:lnTo>
                  <a:pt x="75834" y="23987"/>
                </a:lnTo>
                <a:lnTo>
                  <a:pt x="76794" y="23027"/>
                </a:lnTo>
                <a:lnTo>
                  <a:pt x="76794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2143856" y="5997000"/>
            <a:ext cx="94076" cy="144947"/>
          </a:xfrm>
          <a:custGeom>
            <a:avLst/>
            <a:gdLst/>
            <a:ahLst/>
            <a:cxnLst/>
            <a:rect l="l" t="t" r="r" b="b"/>
            <a:pathLst>
              <a:path w="94076" h="144947">
                <a:moveTo>
                  <a:pt x="28803" y="27828"/>
                </a:moveTo>
                <a:lnTo>
                  <a:pt x="30708" y="25907"/>
                </a:lnTo>
                <a:lnTo>
                  <a:pt x="32628" y="23987"/>
                </a:lnTo>
                <a:lnTo>
                  <a:pt x="34549" y="22067"/>
                </a:lnTo>
                <a:lnTo>
                  <a:pt x="37429" y="21107"/>
                </a:lnTo>
                <a:lnTo>
                  <a:pt x="40309" y="20147"/>
                </a:lnTo>
                <a:lnTo>
                  <a:pt x="43190" y="19187"/>
                </a:lnTo>
                <a:lnTo>
                  <a:pt x="59512" y="19187"/>
                </a:lnTo>
                <a:lnTo>
                  <a:pt x="63352" y="20147"/>
                </a:lnTo>
                <a:lnTo>
                  <a:pt x="67193" y="21107"/>
                </a:lnTo>
                <a:lnTo>
                  <a:pt x="70073" y="23027"/>
                </a:lnTo>
                <a:lnTo>
                  <a:pt x="72953" y="23987"/>
                </a:lnTo>
                <a:lnTo>
                  <a:pt x="75834" y="24947"/>
                </a:lnTo>
                <a:lnTo>
                  <a:pt x="77754" y="25907"/>
                </a:lnTo>
                <a:lnTo>
                  <a:pt x="79674" y="26868"/>
                </a:lnTo>
                <a:lnTo>
                  <a:pt x="80634" y="28788"/>
                </a:lnTo>
                <a:lnTo>
                  <a:pt x="84475" y="28788"/>
                </a:lnTo>
                <a:lnTo>
                  <a:pt x="85435" y="27828"/>
                </a:lnTo>
                <a:lnTo>
                  <a:pt x="85435" y="26868"/>
                </a:lnTo>
                <a:lnTo>
                  <a:pt x="86395" y="25907"/>
                </a:lnTo>
                <a:lnTo>
                  <a:pt x="86395" y="23987"/>
                </a:lnTo>
                <a:lnTo>
                  <a:pt x="87355" y="22067"/>
                </a:lnTo>
                <a:lnTo>
                  <a:pt x="87355" y="18227"/>
                </a:lnTo>
                <a:lnTo>
                  <a:pt x="86395" y="16306"/>
                </a:lnTo>
                <a:lnTo>
                  <a:pt x="86395" y="11506"/>
                </a:lnTo>
                <a:lnTo>
                  <a:pt x="85435" y="11506"/>
                </a:lnTo>
                <a:lnTo>
                  <a:pt x="85435" y="10546"/>
                </a:lnTo>
                <a:lnTo>
                  <a:pt x="84475" y="9585"/>
                </a:lnTo>
                <a:lnTo>
                  <a:pt x="83515" y="8625"/>
                </a:lnTo>
                <a:lnTo>
                  <a:pt x="82555" y="7665"/>
                </a:lnTo>
                <a:lnTo>
                  <a:pt x="80634" y="6705"/>
                </a:lnTo>
                <a:lnTo>
                  <a:pt x="78714" y="5745"/>
                </a:lnTo>
                <a:lnTo>
                  <a:pt x="76794" y="4785"/>
                </a:lnTo>
                <a:lnTo>
                  <a:pt x="74874" y="3825"/>
                </a:lnTo>
                <a:lnTo>
                  <a:pt x="71993" y="2865"/>
                </a:lnTo>
                <a:lnTo>
                  <a:pt x="69113" y="1904"/>
                </a:lnTo>
                <a:lnTo>
                  <a:pt x="65272" y="1904"/>
                </a:lnTo>
                <a:lnTo>
                  <a:pt x="62392" y="944"/>
                </a:lnTo>
                <a:lnTo>
                  <a:pt x="58552" y="0"/>
                </a:lnTo>
                <a:lnTo>
                  <a:pt x="43190" y="0"/>
                </a:lnTo>
                <a:lnTo>
                  <a:pt x="36469" y="944"/>
                </a:lnTo>
                <a:lnTo>
                  <a:pt x="30708" y="2865"/>
                </a:lnTo>
                <a:lnTo>
                  <a:pt x="24002" y="5745"/>
                </a:lnTo>
                <a:lnTo>
                  <a:pt x="19187" y="8625"/>
                </a:lnTo>
                <a:lnTo>
                  <a:pt x="15346" y="11506"/>
                </a:lnTo>
                <a:lnTo>
                  <a:pt x="11521" y="15346"/>
                </a:lnTo>
                <a:lnTo>
                  <a:pt x="8641" y="19187"/>
                </a:lnTo>
                <a:lnTo>
                  <a:pt x="5760" y="23987"/>
                </a:lnTo>
                <a:lnTo>
                  <a:pt x="3840" y="28788"/>
                </a:lnTo>
                <a:lnTo>
                  <a:pt x="2880" y="33588"/>
                </a:lnTo>
                <a:lnTo>
                  <a:pt x="2880" y="45110"/>
                </a:lnTo>
                <a:lnTo>
                  <a:pt x="3840" y="49910"/>
                </a:lnTo>
                <a:lnTo>
                  <a:pt x="5760" y="54711"/>
                </a:lnTo>
                <a:lnTo>
                  <a:pt x="7680" y="58552"/>
                </a:lnTo>
                <a:lnTo>
                  <a:pt x="10561" y="62392"/>
                </a:lnTo>
                <a:lnTo>
                  <a:pt x="13441" y="65272"/>
                </a:lnTo>
                <a:lnTo>
                  <a:pt x="17282" y="68153"/>
                </a:lnTo>
                <a:lnTo>
                  <a:pt x="20162" y="71018"/>
                </a:lnTo>
                <a:lnTo>
                  <a:pt x="24002" y="72953"/>
                </a:lnTo>
                <a:lnTo>
                  <a:pt x="28803" y="74874"/>
                </a:lnTo>
                <a:lnTo>
                  <a:pt x="32628" y="76794"/>
                </a:lnTo>
                <a:lnTo>
                  <a:pt x="36469" y="78714"/>
                </a:lnTo>
                <a:lnTo>
                  <a:pt x="40309" y="80634"/>
                </a:lnTo>
                <a:lnTo>
                  <a:pt x="45110" y="81579"/>
                </a:lnTo>
                <a:lnTo>
                  <a:pt x="48950" y="83515"/>
                </a:lnTo>
                <a:lnTo>
                  <a:pt x="52791" y="84460"/>
                </a:lnTo>
                <a:lnTo>
                  <a:pt x="56631" y="86395"/>
                </a:lnTo>
                <a:lnTo>
                  <a:pt x="59512" y="88300"/>
                </a:lnTo>
                <a:lnTo>
                  <a:pt x="62392" y="90236"/>
                </a:lnTo>
                <a:lnTo>
                  <a:pt x="65272" y="93101"/>
                </a:lnTo>
                <a:lnTo>
                  <a:pt x="67193" y="95021"/>
                </a:lnTo>
                <a:lnTo>
                  <a:pt x="69113" y="97916"/>
                </a:lnTo>
                <a:lnTo>
                  <a:pt x="70073" y="100782"/>
                </a:lnTo>
                <a:lnTo>
                  <a:pt x="70073" y="108463"/>
                </a:lnTo>
                <a:lnTo>
                  <a:pt x="69113" y="111343"/>
                </a:lnTo>
                <a:lnTo>
                  <a:pt x="68153" y="114223"/>
                </a:lnTo>
                <a:lnTo>
                  <a:pt x="66233" y="117104"/>
                </a:lnTo>
                <a:lnTo>
                  <a:pt x="64312" y="119024"/>
                </a:lnTo>
                <a:lnTo>
                  <a:pt x="62392" y="120944"/>
                </a:lnTo>
                <a:lnTo>
                  <a:pt x="59512" y="121904"/>
                </a:lnTo>
                <a:lnTo>
                  <a:pt x="56631" y="123825"/>
                </a:lnTo>
                <a:lnTo>
                  <a:pt x="53751" y="124785"/>
                </a:lnTo>
                <a:lnTo>
                  <a:pt x="49910" y="125745"/>
                </a:lnTo>
                <a:lnTo>
                  <a:pt x="36469" y="125745"/>
                </a:lnTo>
                <a:lnTo>
                  <a:pt x="31683" y="124785"/>
                </a:lnTo>
                <a:lnTo>
                  <a:pt x="27843" y="123825"/>
                </a:lnTo>
                <a:lnTo>
                  <a:pt x="23027" y="121904"/>
                </a:lnTo>
                <a:lnTo>
                  <a:pt x="20162" y="120944"/>
                </a:lnTo>
                <a:lnTo>
                  <a:pt x="16322" y="119024"/>
                </a:lnTo>
                <a:lnTo>
                  <a:pt x="13441" y="118064"/>
                </a:lnTo>
                <a:lnTo>
                  <a:pt x="10561" y="116144"/>
                </a:lnTo>
                <a:lnTo>
                  <a:pt x="8641" y="115183"/>
                </a:lnTo>
                <a:lnTo>
                  <a:pt x="6720" y="113263"/>
                </a:lnTo>
                <a:lnTo>
                  <a:pt x="1920" y="113263"/>
                </a:lnTo>
                <a:lnTo>
                  <a:pt x="1920" y="114223"/>
                </a:lnTo>
                <a:lnTo>
                  <a:pt x="960" y="114223"/>
                </a:lnTo>
                <a:lnTo>
                  <a:pt x="960" y="117104"/>
                </a:lnTo>
                <a:lnTo>
                  <a:pt x="0" y="118064"/>
                </a:lnTo>
                <a:lnTo>
                  <a:pt x="0" y="128625"/>
                </a:lnTo>
                <a:lnTo>
                  <a:pt x="960" y="130545"/>
                </a:lnTo>
                <a:lnTo>
                  <a:pt x="960" y="132466"/>
                </a:lnTo>
                <a:lnTo>
                  <a:pt x="1920" y="133426"/>
                </a:lnTo>
                <a:lnTo>
                  <a:pt x="2880" y="134386"/>
                </a:lnTo>
                <a:lnTo>
                  <a:pt x="3840" y="135346"/>
                </a:lnTo>
                <a:lnTo>
                  <a:pt x="5760" y="136306"/>
                </a:lnTo>
                <a:lnTo>
                  <a:pt x="8641" y="138226"/>
                </a:lnTo>
                <a:lnTo>
                  <a:pt x="10561" y="139186"/>
                </a:lnTo>
                <a:lnTo>
                  <a:pt x="13441" y="140147"/>
                </a:lnTo>
                <a:lnTo>
                  <a:pt x="17282" y="141107"/>
                </a:lnTo>
                <a:lnTo>
                  <a:pt x="20162" y="142067"/>
                </a:lnTo>
                <a:lnTo>
                  <a:pt x="24002" y="143027"/>
                </a:lnTo>
                <a:lnTo>
                  <a:pt x="27843" y="143987"/>
                </a:lnTo>
                <a:lnTo>
                  <a:pt x="32628" y="144947"/>
                </a:lnTo>
                <a:lnTo>
                  <a:pt x="49910" y="144947"/>
                </a:lnTo>
                <a:lnTo>
                  <a:pt x="56631" y="143987"/>
                </a:lnTo>
                <a:lnTo>
                  <a:pt x="62392" y="142067"/>
                </a:lnTo>
                <a:lnTo>
                  <a:pt x="69113" y="140147"/>
                </a:lnTo>
                <a:lnTo>
                  <a:pt x="74874" y="137266"/>
                </a:lnTo>
                <a:lnTo>
                  <a:pt x="79674" y="134386"/>
                </a:lnTo>
                <a:lnTo>
                  <a:pt x="84475" y="130545"/>
                </a:lnTo>
                <a:lnTo>
                  <a:pt x="87355" y="125745"/>
                </a:lnTo>
                <a:lnTo>
                  <a:pt x="90236" y="120944"/>
                </a:lnTo>
                <a:lnTo>
                  <a:pt x="92156" y="115183"/>
                </a:lnTo>
                <a:lnTo>
                  <a:pt x="94076" y="109423"/>
                </a:lnTo>
                <a:lnTo>
                  <a:pt x="94076" y="96941"/>
                </a:lnTo>
                <a:lnTo>
                  <a:pt x="93116" y="92141"/>
                </a:lnTo>
                <a:lnTo>
                  <a:pt x="91196" y="88300"/>
                </a:lnTo>
                <a:lnTo>
                  <a:pt x="89275" y="83515"/>
                </a:lnTo>
                <a:lnTo>
                  <a:pt x="86395" y="80634"/>
                </a:lnTo>
                <a:lnTo>
                  <a:pt x="83515" y="77739"/>
                </a:lnTo>
                <a:lnTo>
                  <a:pt x="79674" y="74874"/>
                </a:lnTo>
                <a:lnTo>
                  <a:pt x="76794" y="71993"/>
                </a:lnTo>
                <a:lnTo>
                  <a:pt x="71993" y="70073"/>
                </a:lnTo>
                <a:lnTo>
                  <a:pt x="68153" y="68153"/>
                </a:lnTo>
                <a:lnTo>
                  <a:pt x="64312" y="66233"/>
                </a:lnTo>
                <a:lnTo>
                  <a:pt x="60472" y="64312"/>
                </a:lnTo>
                <a:lnTo>
                  <a:pt x="55671" y="62392"/>
                </a:lnTo>
                <a:lnTo>
                  <a:pt x="51831" y="61432"/>
                </a:lnTo>
                <a:lnTo>
                  <a:pt x="47990" y="59512"/>
                </a:lnTo>
                <a:lnTo>
                  <a:pt x="44150" y="57591"/>
                </a:lnTo>
                <a:lnTo>
                  <a:pt x="40309" y="56631"/>
                </a:lnTo>
                <a:lnTo>
                  <a:pt x="37429" y="54711"/>
                </a:lnTo>
                <a:lnTo>
                  <a:pt x="33588" y="51831"/>
                </a:lnTo>
                <a:lnTo>
                  <a:pt x="31683" y="49910"/>
                </a:lnTo>
                <a:lnTo>
                  <a:pt x="29748" y="47990"/>
                </a:lnTo>
                <a:lnTo>
                  <a:pt x="27843" y="45110"/>
                </a:lnTo>
                <a:lnTo>
                  <a:pt x="26868" y="41269"/>
                </a:lnTo>
                <a:lnTo>
                  <a:pt x="26868" y="32628"/>
                </a:lnTo>
                <a:lnTo>
                  <a:pt x="27843" y="29748"/>
                </a:lnTo>
                <a:lnTo>
                  <a:pt x="28803" y="27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2256175" y="5933633"/>
            <a:ext cx="99837" cy="75834"/>
          </a:xfrm>
          <a:custGeom>
            <a:avLst/>
            <a:gdLst/>
            <a:ahLst/>
            <a:cxnLst/>
            <a:rect l="l" t="t" r="r" b="b"/>
            <a:pathLst>
              <a:path w="99837" h="75834">
                <a:moveTo>
                  <a:pt x="53751" y="74874"/>
                </a:moveTo>
                <a:lnTo>
                  <a:pt x="54711" y="74874"/>
                </a:lnTo>
                <a:lnTo>
                  <a:pt x="55671" y="75834"/>
                </a:lnTo>
                <a:lnTo>
                  <a:pt x="63352" y="75834"/>
                </a:lnTo>
                <a:lnTo>
                  <a:pt x="64312" y="74874"/>
                </a:lnTo>
                <a:lnTo>
                  <a:pt x="67193" y="74874"/>
                </a:lnTo>
                <a:lnTo>
                  <a:pt x="68153" y="73913"/>
                </a:lnTo>
                <a:lnTo>
                  <a:pt x="69113" y="73913"/>
                </a:lnTo>
                <a:lnTo>
                  <a:pt x="69113" y="72953"/>
                </a:lnTo>
                <a:lnTo>
                  <a:pt x="70073" y="72953"/>
                </a:lnTo>
                <a:lnTo>
                  <a:pt x="71033" y="71993"/>
                </a:lnTo>
                <a:lnTo>
                  <a:pt x="71033" y="71033"/>
                </a:lnTo>
                <a:lnTo>
                  <a:pt x="91196" y="41285"/>
                </a:lnTo>
                <a:lnTo>
                  <a:pt x="93116" y="38404"/>
                </a:lnTo>
                <a:lnTo>
                  <a:pt x="94076" y="36469"/>
                </a:lnTo>
                <a:lnTo>
                  <a:pt x="95036" y="34564"/>
                </a:lnTo>
                <a:lnTo>
                  <a:pt x="95996" y="31683"/>
                </a:lnTo>
                <a:lnTo>
                  <a:pt x="96956" y="29763"/>
                </a:lnTo>
                <a:lnTo>
                  <a:pt x="97917" y="27843"/>
                </a:lnTo>
                <a:lnTo>
                  <a:pt x="98861" y="24963"/>
                </a:lnTo>
                <a:lnTo>
                  <a:pt x="98861" y="20162"/>
                </a:lnTo>
                <a:lnTo>
                  <a:pt x="99837" y="18242"/>
                </a:lnTo>
                <a:lnTo>
                  <a:pt x="99837" y="9601"/>
                </a:lnTo>
                <a:lnTo>
                  <a:pt x="98861" y="7680"/>
                </a:lnTo>
                <a:lnTo>
                  <a:pt x="98861" y="5760"/>
                </a:lnTo>
                <a:lnTo>
                  <a:pt x="97917" y="4800"/>
                </a:lnTo>
                <a:lnTo>
                  <a:pt x="96956" y="2880"/>
                </a:lnTo>
                <a:lnTo>
                  <a:pt x="95996" y="2880"/>
                </a:lnTo>
                <a:lnTo>
                  <a:pt x="95036" y="1920"/>
                </a:lnTo>
                <a:lnTo>
                  <a:pt x="94076" y="960"/>
                </a:lnTo>
                <a:lnTo>
                  <a:pt x="92156" y="960"/>
                </a:lnTo>
                <a:lnTo>
                  <a:pt x="90236" y="0"/>
                </a:lnTo>
                <a:lnTo>
                  <a:pt x="81594" y="0"/>
                </a:lnTo>
                <a:lnTo>
                  <a:pt x="79674" y="960"/>
                </a:lnTo>
                <a:lnTo>
                  <a:pt x="77754" y="960"/>
                </a:lnTo>
                <a:lnTo>
                  <a:pt x="76794" y="1920"/>
                </a:lnTo>
                <a:lnTo>
                  <a:pt x="75834" y="2880"/>
                </a:lnTo>
                <a:lnTo>
                  <a:pt x="74874" y="2880"/>
                </a:lnTo>
                <a:lnTo>
                  <a:pt x="73913" y="4800"/>
                </a:lnTo>
                <a:lnTo>
                  <a:pt x="72953" y="5760"/>
                </a:lnTo>
                <a:lnTo>
                  <a:pt x="72953" y="30723"/>
                </a:lnTo>
                <a:lnTo>
                  <a:pt x="52791" y="71033"/>
                </a:lnTo>
                <a:lnTo>
                  <a:pt x="52791" y="73913"/>
                </a:lnTo>
                <a:lnTo>
                  <a:pt x="53751" y="74874"/>
                </a:lnTo>
                <a:close/>
              </a:path>
              <a:path w="99837" h="75834">
                <a:moveTo>
                  <a:pt x="47030" y="7680"/>
                </a:moveTo>
                <a:lnTo>
                  <a:pt x="46070" y="5760"/>
                </a:lnTo>
                <a:lnTo>
                  <a:pt x="45110" y="4800"/>
                </a:lnTo>
                <a:lnTo>
                  <a:pt x="45110" y="2880"/>
                </a:lnTo>
                <a:lnTo>
                  <a:pt x="44150" y="2880"/>
                </a:lnTo>
                <a:lnTo>
                  <a:pt x="42230" y="1920"/>
                </a:lnTo>
                <a:lnTo>
                  <a:pt x="41269" y="960"/>
                </a:lnTo>
                <a:lnTo>
                  <a:pt x="39349" y="960"/>
                </a:lnTo>
                <a:lnTo>
                  <a:pt x="37429" y="0"/>
                </a:lnTo>
                <a:lnTo>
                  <a:pt x="28788" y="0"/>
                </a:lnTo>
                <a:lnTo>
                  <a:pt x="26868" y="960"/>
                </a:lnTo>
                <a:lnTo>
                  <a:pt x="25907" y="960"/>
                </a:lnTo>
                <a:lnTo>
                  <a:pt x="24002" y="1920"/>
                </a:lnTo>
                <a:lnTo>
                  <a:pt x="23027" y="2880"/>
                </a:lnTo>
                <a:lnTo>
                  <a:pt x="22067" y="2880"/>
                </a:lnTo>
                <a:lnTo>
                  <a:pt x="21122" y="4800"/>
                </a:lnTo>
                <a:lnTo>
                  <a:pt x="21122" y="5760"/>
                </a:lnTo>
                <a:lnTo>
                  <a:pt x="20147" y="7680"/>
                </a:lnTo>
                <a:lnTo>
                  <a:pt x="20147" y="30723"/>
                </a:lnTo>
                <a:lnTo>
                  <a:pt x="944" y="71033"/>
                </a:lnTo>
                <a:lnTo>
                  <a:pt x="0" y="71993"/>
                </a:lnTo>
                <a:lnTo>
                  <a:pt x="0" y="73913"/>
                </a:lnTo>
                <a:lnTo>
                  <a:pt x="944" y="74874"/>
                </a:lnTo>
                <a:lnTo>
                  <a:pt x="1920" y="74874"/>
                </a:lnTo>
                <a:lnTo>
                  <a:pt x="2880" y="75834"/>
                </a:lnTo>
                <a:lnTo>
                  <a:pt x="10561" y="75834"/>
                </a:lnTo>
                <a:lnTo>
                  <a:pt x="11506" y="74874"/>
                </a:lnTo>
                <a:lnTo>
                  <a:pt x="14401" y="74874"/>
                </a:lnTo>
                <a:lnTo>
                  <a:pt x="15346" y="73913"/>
                </a:lnTo>
                <a:lnTo>
                  <a:pt x="16306" y="73913"/>
                </a:lnTo>
                <a:lnTo>
                  <a:pt x="17282" y="72953"/>
                </a:lnTo>
                <a:lnTo>
                  <a:pt x="18227" y="71993"/>
                </a:lnTo>
                <a:lnTo>
                  <a:pt x="18227" y="71033"/>
                </a:lnTo>
                <a:lnTo>
                  <a:pt x="38389" y="41285"/>
                </a:lnTo>
                <a:lnTo>
                  <a:pt x="40309" y="38404"/>
                </a:lnTo>
                <a:lnTo>
                  <a:pt x="41269" y="36469"/>
                </a:lnTo>
                <a:lnTo>
                  <a:pt x="42230" y="34564"/>
                </a:lnTo>
                <a:lnTo>
                  <a:pt x="43190" y="31683"/>
                </a:lnTo>
                <a:lnTo>
                  <a:pt x="44150" y="29763"/>
                </a:lnTo>
                <a:lnTo>
                  <a:pt x="45110" y="27843"/>
                </a:lnTo>
                <a:lnTo>
                  <a:pt x="46070" y="24963"/>
                </a:lnTo>
                <a:lnTo>
                  <a:pt x="46070" y="20162"/>
                </a:lnTo>
                <a:lnTo>
                  <a:pt x="47030" y="18242"/>
                </a:lnTo>
                <a:lnTo>
                  <a:pt x="4703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2353132" y="6106424"/>
            <a:ext cx="47990" cy="75849"/>
          </a:xfrm>
          <a:custGeom>
            <a:avLst/>
            <a:gdLst/>
            <a:ahLst/>
            <a:cxnLst/>
            <a:rect l="l" t="t" r="r" b="b"/>
            <a:pathLst>
              <a:path w="47990" h="75849">
                <a:moveTo>
                  <a:pt x="20147" y="30723"/>
                </a:moveTo>
                <a:lnTo>
                  <a:pt x="0" y="71048"/>
                </a:lnTo>
                <a:lnTo>
                  <a:pt x="0" y="73913"/>
                </a:lnTo>
                <a:lnTo>
                  <a:pt x="960" y="74889"/>
                </a:lnTo>
                <a:lnTo>
                  <a:pt x="2880" y="74889"/>
                </a:lnTo>
                <a:lnTo>
                  <a:pt x="3840" y="75849"/>
                </a:lnTo>
                <a:lnTo>
                  <a:pt x="9585" y="75849"/>
                </a:lnTo>
                <a:lnTo>
                  <a:pt x="10561" y="74889"/>
                </a:lnTo>
                <a:lnTo>
                  <a:pt x="15361" y="74889"/>
                </a:lnTo>
                <a:lnTo>
                  <a:pt x="16306" y="73913"/>
                </a:lnTo>
                <a:lnTo>
                  <a:pt x="17266" y="73913"/>
                </a:lnTo>
                <a:lnTo>
                  <a:pt x="17266" y="72953"/>
                </a:lnTo>
                <a:lnTo>
                  <a:pt x="18242" y="72953"/>
                </a:lnTo>
                <a:lnTo>
                  <a:pt x="18242" y="72009"/>
                </a:lnTo>
                <a:lnTo>
                  <a:pt x="19187" y="71048"/>
                </a:lnTo>
                <a:lnTo>
                  <a:pt x="39349" y="41285"/>
                </a:lnTo>
                <a:lnTo>
                  <a:pt x="41269" y="38404"/>
                </a:lnTo>
                <a:lnTo>
                  <a:pt x="42230" y="36484"/>
                </a:lnTo>
                <a:lnTo>
                  <a:pt x="43190" y="34564"/>
                </a:lnTo>
                <a:lnTo>
                  <a:pt x="44150" y="31683"/>
                </a:lnTo>
                <a:lnTo>
                  <a:pt x="46070" y="29763"/>
                </a:lnTo>
                <a:lnTo>
                  <a:pt x="46070" y="27843"/>
                </a:lnTo>
                <a:lnTo>
                  <a:pt x="47030" y="24963"/>
                </a:lnTo>
                <a:lnTo>
                  <a:pt x="47030" y="23042"/>
                </a:lnTo>
                <a:lnTo>
                  <a:pt x="47990" y="20162"/>
                </a:lnTo>
                <a:lnTo>
                  <a:pt x="47990" y="6720"/>
                </a:lnTo>
                <a:lnTo>
                  <a:pt x="47030" y="5760"/>
                </a:lnTo>
                <a:lnTo>
                  <a:pt x="47030" y="3840"/>
                </a:lnTo>
                <a:lnTo>
                  <a:pt x="46070" y="2880"/>
                </a:lnTo>
                <a:lnTo>
                  <a:pt x="45110" y="1920"/>
                </a:lnTo>
                <a:lnTo>
                  <a:pt x="43190" y="960"/>
                </a:lnTo>
                <a:lnTo>
                  <a:pt x="42230" y="960"/>
                </a:lnTo>
                <a:lnTo>
                  <a:pt x="40309" y="0"/>
                </a:lnTo>
                <a:lnTo>
                  <a:pt x="27828" y="0"/>
                </a:lnTo>
                <a:lnTo>
                  <a:pt x="25907" y="960"/>
                </a:lnTo>
                <a:lnTo>
                  <a:pt x="23987" y="960"/>
                </a:lnTo>
                <a:lnTo>
                  <a:pt x="23027" y="1920"/>
                </a:lnTo>
                <a:lnTo>
                  <a:pt x="22082" y="2880"/>
                </a:lnTo>
                <a:lnTo>
                  <a:pt x="21107" y="3840"/>
                </a:lnTo>
                <a:lnTo>
                  <a:pt x="20147" y="5760"/>
                </a:lnTo>
                <a:lnTo>
                  <a:pt x="20147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2526883" y="6107384"/>
            <a:ext cx="8641" cy="33604"/>
          </a:xfrm>
          <a:custGeom>
            <a:avLst/>
            <a:gdLst/>
            <a:ahLst/>
            <a:cxnLst/>
            <a:rect l="l" t="t" r="r" b="b"/>
            <a:pathLst>
              <a:path w="8641" h="33604">
                <a:moveTo>
                  <a:pt x="2880" y="5760"/>
                </a:moveTo>
                <a:lnTo>
                  <a:pt x="0" y="0"/>
                </a:lnTo>
                <a:lnTo>
                  <a:pt x="2880" y="31683"/>
                </a:lnTo>
                <a:lnTo>
                  <a:pt x="8641" y="33604"/>
                </a:lnTo>
                <a:lnTo>
                  <a:pt x="6720" y="9601"/>
                </a:lnTo>
                <a:lnTo>
                  <a:pt x="288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2502880" y="5997000"/>
            <a:ext cx="108478" cy="144947"/>
          </a:xfrm>
          <a:custGeom>
            <a:avLst/>
            <a:gdLst/>
            <a:ahLst/>
            <a:cxnLst/>
            <a:rect l="l" t="t" r="r" b="b"/>
            <a:pathLst>
              <a:path w="108478" h="144947">
                <a:moveTo>
                  <a:pt x="100797" y="17266"/>
                </a:moveTo>
                <a:lnTo>
                  <a:pt x="96956" y="12466"/>
                </a:lnTo>
                <a:lnTo>
                  <a:pt x="92156" y="8625"/>
                </a:lnTo>
                <a:lnTo>
                  <a:pt x="87355" y="5745"/>
                </a:lnTo>
                <a:lnTo>
                  <a:pt x="80634" y="2865"/>
                </a:lnTo>
                <a:lnTo>
                  <a:pt x="73914" y="944"/>
                </a:lnTo>
                <a:lnTo>
                  <a:pt x="65272" y="0"/>
                </a:lnTo>
                <a:lnTo>
                  <a:pt x="50886" y="0"/>
                </a:lnTo>
                <a:lnTo>
                  <a:pt x="46085" y="944"/>
                </a:lnTo>
                <a:lnTo>
                  <a:pt x="41285" y="1904"/>
                </a:lnTo>
                <a:lnTo>
                  <a:pt x="35524" y="1904"/>
                </a:lnTo>
                <a:lnTo>
                  <a:pt x="31683" y="3825"/>
                </a:lnTo>
                <a:lnTo>
                  <a:pt x="26883" y="4785"/>
                </a:lnTo>
                <a:lnTo>
                  <a:pt x="23042" y="6705"/>
                </a:lnTo>
                <a:lnTo>
                  <a:pt x="19202" y="7665"/>
                </a:lnTo>
                <a:lnTo>
                  <a:pt x="16322" y="9585"/>
                </a:lnTo>
                <a:lnTo>
                  <a:pt x="12481" y="11506"/>
                </a:lnTo>
                <a:lnTo>
                  <a:pt x="10561" y="12466"/>
                </a:lnTo>
                <a:lnTo>
                  <a:pt x="8641" y="14386"/>
                </a:lnTo>
                <a:lnTo>
                  <a:pt x="7680" y="15346"/>
                </a:lnTo>
                <a:lnTo>
                  <a:pt x="6720" y="16306"/>
                </a:lnTo>
                <a:lnTo>
                  <a:pt x="6720" y="19187"/>
                </a:lnTo>
                <a:lnTo>
                  <a:pt x="5760" y="21107"/>
                </a:lnTo>
                <a:lnTo>
                  <a:pt x="5760" y="24947"/>
                </a:lnTo>
                <a:lnTo>
                  <a:pt x="6720" y="26868"/>
                </a:lnTo>
                <a:lnTo>
                  <a:pt x="6720" y="29748"/>
                </a:lnTo>
                <a:lnTo>
                  <a:pt x="7680" y="30708"/>
                </a:lnTo>
                <a:lnTo>
                  <a:pt x="7680" y="31668"/>
                </a:lnTo>
                <a:lnTo>
                  <a:pt x="8641" y="32628"/>
                </a:lnTo>
                <a:lnTo>
                  <a:pt x="9601" y="33588"/>
                </a:lnTo>
                <a:lnTo>
                  <a:pt x="12481" y="33588"/>
                </a:lnTo>
                <a:lnTo>
                  <a:pt x="13441" y="32628"/>
                </a:lnTo>
                <a:lnTo>
                  <a:pt x="16322" y="31668"/>
                </a:lnTo>
                <a:lnTo>
                  <a:pt x="19202" y="29748"/>
                </a:lnTo>
                <a:lnTo>
                  <a:pt x="22082" y="27828"/>
                </a:lnTo>
                <a:lnTo>
                  <a:pt x="24963" y="26868"/>
                </a:lnTo>
                <a:lnTo>
                  <a:pt x="28803" y="24947"/>
                </a:lnTo>
                <a:lnTo>
                  <a:pt x="32644" y="23027"/>
                </a:lnTo>
                <a:lnTo>
                  <a:pt x="37444" y="22067"/>
                </a:lnTo>
                <a:lnTo>
                  <a:pt x="42245" y="20147"/>
                </a:lnTo>
                <a:lnTo>
                  <a:pt x="47990" y="19187"/>
                </a:lnTo>
                <a:lnTo>
                  <a:pt x="59512" y="19187"/>
                </a:lnTo>
                <a:lnTo>
                  <a:pt x="64328" y="20147"/>
                </a:lnTo>
                <a:lnTo>
                  <a:pt x="68168" y="22067"/>
                </a:lnTo>
                <a:lnTo>
                  <a:pt x="71993" y="23027"/>
                </a:lnTo>
                <a:lnTo>
                  <a:pt x="74889" y="24947"/>
                </a:lnTo>
                <a:lnTo>
                  <a:pt x="76794" y="27828"/>
                </a:lnTo>
                <a:lnTo>
                  <a:pt x="79674" y="29748"/>
                </a:lnTo>
                <a:lnTo>
                  <a:pt x="81594" y="33588"/>
                </a:lnTo>
                <a:lnTo>
                  <a:pt x="82555" y="37429"/>
                </a:lnTo>
                <a:lnTo>
                  <a:pt x="83515" y="41269"/>
                </a:lnTo>
                <a:lnTo>
                  <a:pt x="84475" y="46070"/>
                </a:lnTo>
                <a:lnTo>
                  <a:pt x="84475" y="61432"/>
                </a:lnTo>
                <a:lnTo>
                  <a:pt x="66233" y="61432"/>
                </a:lnTo>
                <a:lnTo>
                  <a:pt x="63423" y="61454"/>
                </a:lnTo>
                <a:lnTo>
                  <a:pt x="49992" y="62131"/>
                </a:lnTo>
                <a:lnTo>
                  <a:pt x="38404" y="63352"/>
                </a:lnTo>
                <a:lnTo>
                  <a:pt x="29763" y="65272"/>
                </a:lnTo>
                <a:lnTo>
                  <a:pt x="23042" y="68153"/>
                </a:lnTo>
                <a:lnTo>
                  <a:pt x="17282" y="71993"/>
                </a:lnTo>
                <a:lnTo>
                  <a:pt x="11521" y="75834"/>
                </a:lnTo>
                <a:lnTo>
                  <a:pt x="6720" y="79674"/>
                </a:lnTo>
                <a:lnTo>
                  <a:pt x="3840" y="85420"/>
                </a:lnTo>
                <a:lnTo>
                  <a:pt x="960" y="91180"/>
                </a:lnTo>
                <a:lnTo>
                  <a:pt x="0" y="97916"/>
                </a:lnTo>
                <a:lnTo>
                  <a:pt x="0" y="111343"/>
                </a:lnTo>
                <a:lnTo>
                  <a:pt x="960" y="117104"/>
                </a:lnTo>
                <a:lnTo>
                  <a:pt x="2880" y="121904"/>
                </a:lnTo>
                <a:lnTo>
                  <a:pt x="4800" y="126705"/>
                </a:lnTo>
                <a:lnTo>
                  <a:pt x="8641" y="131505"/>
                </a:lnTo>
                <a:lnTo>
                  <a:pt x="12481" y="134386"/>
                </a:lnTo>
                <a:lnTo>
                  <a:pt x="16322" y="138226"/>
                </a:lnTo>
                <a:lnTo>
                  <a:pt x="21122" y="140147"/>
                </a:lnTo>
                <a:lnTo>
                  <a:pt x="26883" y="142067"/>
                </a:lnTo>
                <a:lnTo>
                  <a:pt x="24003" y="110383"/>
                </a:lnTo>
                <a:lnTo>
                  <a:pt x="24003" y="99821"/>
                </a:lnTo>
                <a:lnTo>
                  <a:pt x="24963" y="95981"/>
                </a:lnTo>
                <a:lnTo>
                  <a:pt x="26883" y="93101"/>
                </a:lnTo>
                <a:lnTo>
                  <a:pt x="27843" y="90236"/>
                </a:lnTo>
                <a:lnTo>
                  <a:pt x="30723" y="87355"/>
                </a:lnTo>
                <a:lnTo>
                  <a:pt x="33604" y="85420"/>
                </a:lnTo>
                <a:lnTo>
                  <a:pt x="37444" y="82555"/>
                </a:lnTo>
                <a:lnTo>
                  <a:pt x="41285" y="81579"/>
                </a:lnTo>
                <a:lnTo>
                  <a:pt x="46085" y="80634"/>
                </a:lnTo>
                <a:lnTo>
                  <a:pt x="50886" y="78714"/>
                </a:lnTo>
                <a:lnTo>
                  <a:pt x="84475" y="78714"/>
                </a:lnTo>
                <a:lnTo>
                  <a:pt x="84475" y="106542"/>
                </a:lnTo>
                <a:lnTo>
                  <a:pt x="77754" y="113263"/>
                </a:lnTo>
                <a:lnTo>
                  <a:pt x="71993" y="118064"/>
                </a:lnTo>
                <a:lnTo>
                  <a:pt x="67193" y="120944"/>
                </a:lnTo>
                <a:lnTo>
                  <a:pt x="61447" y="124785"/>
                </a:lnTo>
                <a:lnTo>
                  <a:pt x="55671" y="125745"/>
                </a:lnTo>
                <a:lnTo>
                  <a:pt x="41285" y="125745"/>
                </a:lnTo>
                <a:lnTo>
                  <a:pt x="35524" y="123825"/>
                </a:lnTo>
                <a:lnTo>
                  <a:pt x="30723" y="119984"/>
                </a:lnTo>
                <a:lnTo>
                  <a:pt x="32644" y="143987"/>
                </a:lnTo>
                <a:lnTo>
                  <a:pt x="38404" y="144947"/>
                </a:lnTo>
                <a:lnTo>
                  <a:pt x="53766" y="144947"/>
                </a:lnTo>
                <a:lnTo>
                  <a:pt x="60487" y="143027"/>
                </a:lnTo>
                <a:lnTo>
                  <a:pt x="68168" y="140147"/>
                </a:lnTo>
                <a:lnTo>
                  <a:pt x="74889" y="136306"/>
                </a:lnTo>
                <a:lnTo>
                  <a:pt x="81594" y="131505"/>
                </a:lnTo>
                <a:lnTo>
                  <a:pt x="87355" y="125745"/>
                </a:lnTo>
                <a:lnTo>
                  <a:pt x="87355" y="140147"/>
                </a:lnTo>
                <a:lnTo>
                  <a:pt x="88315" y="141107"/>
                </a:lnTo>
                <a:lnTo>
                  <a:pt x="89275" y="142067"/>
                </a:lnTo>
                <a:lnTo>
                  <a:pt x="90236" y="142067"/>
                </a:lnTo>
                <a:lnTo>
                  <a:pt x="91196" y="143027"/>
                </a:lnTo>
                <a:lnTo>
                  <a:pt x="103677" y="143027"/>
                </a:lnTo>
                <a:lnTo>
                  <a:pt x="105597" y="142067"/>
                </a:lnTo>
                <a:lnTo>
                  <a:pt x="106558" y="142067"/>
                </a:lnTo>
                <a:lnTo>
                  <a:pt x="107518" y="141107"/>
                </a:lnTo>
                <a:lnTo>
                  <a:pt x="108478" y="141107"/>
                </a:lnTo>
                <a:lnTo>
                  <a:pt x="108478" y="41269"/>
                </a:lnTo>
                <a:lnTo>
                  <a:pt x="107518" y="34549"/>
                </a:lnTo>
                <a:lnTo>
                  <a:pt x="105597" y="27828"/>
                </a:lnTo>
                <a:lnTo>
                  <a:pt x="103677" y="22067"/>
                </a:lnTo>
                <a:lnTo>
                  <a:pt x="100797" y="172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2655509" y="5934593"/>
            <a:ext cx="24963" cy="205435"/>
          </a:xfrm>
          <a:custGeom>
            <a:avLst/>
            <a:gdLst/>
            <a:ahLst/>
            <a:cxnLst/>
            <a:rect l="l" t="t" r="r" b="b"/>
            <a:pathLst>
              <a:path w="24963" h="205435">
                <a:moveTo>
                  <a:pt x="24963" y="3840"/>
                </a:moveTo>
                <a:lnTo>
                  <a:pt x="24002" y="3840"/>
                </a:lnTo>
                <a:lnTo>
                  <a:pt x="24002" y="1920"/>
                </a:lnTo>
                <a:lnTo>
                  <a:pt x="22082" y="1920"/>
                </a:lnTo>
                <a:lnTo>
                  <a:pt x="21122" y="960"/>
                </a:lnTo>
                <a:lnTo>
                  <a:pt x="18242" y="960"/>
                </a:lnTo>
                <a:lnTo>
                  <a:pt x="16322" y="0"/>
                </a:lnTo>
                <a:lnTo>
                  <a:pt x="9616" y="0"/>
                </a:lnTo>
                <a:lnTo>
                  <a:pt x="7680" y="960"/>
                </a:lnTo>
                <a:lnTo>
                  <a:pt x="3840" y="960"/>
                </a:lnTo>
                <a:lnTo>
                  <a:pt x="2895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202554"/>
                </a:lnTo>
                <a:lnTo>
                  <a:pt x="960" y="203514"/>
                </a:lnTo>
                <a:lnTo>
                  <a:pt x="1935" y="204475"/>
                </a:lnTo>
                <a:lnTo>
                  <a:pt x="3840" y="204475"/>
                </a:lnTo>
                <a:lnTo>
                  <a:pt x="4800" y="205435"/>
                </a:lnTo>
                <a:lnTo>
                  <a:pt x="20177" y="205435"/>
                </a:lnTo>
                <a:lnTo>
                  <a:pt x="21122" y="204475"/>
                </a:lnTo>
                <a:lnTo>
                  <a:pt x="23042" y="204475"/>
                </a:lnTo>
                <a:lnTo>
                  <a:pt x="24002" y="203514"/>
                </a:lnTo>
                <a:lnTo>
                  <a:pt x="24002" y="202554"/>
                </a:lnTo>
                <a:lnTo>
                  <a:pt x="24963" y="201594"/>
                </a:lnTo>
                <a:lnTo>
                  <a:pt x="2496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2714076" y="5997000"/>
            <a:ext cx="94076" cy="144947"/>
          </a:xfrm>
          <a:custGeom>
            <a:avLst/>
            <a:gdLst/>
            <a:ahLst/>
            <a:cxnLst/>
            <a:rect l="l" t="t" r="r" b="b"/>
            <a:pathLst>
              <a:path w="94076" h="144947">
                <a:moveTo>
                  <a:pt x="4800" y="113263"/>
                </a:moveTo>
                <a:lnTo>
                  <a:pt x="2880" y="113263"/>
                </a:lnTo>
                <a:lnTo>
                  <a:pt x="1920" y="114223"/>
                </a:lnTo>
                <a:lnTo>
                  <a:pt x="960" y="115183"/>
                </a:lnTo>
                <a:lnTo>
                  <a:pt x="960" y="118064"/>
                </a:lnTo>
                <a:lnTo>
                  <a:pt x="0" y="119984"/>
                </a:lnTo>
                <a:lnTo>
                  <a:pt x="0" y="125745"/>
                </a:lnTo>
                <a:lnTo>
                  <a:pt x="960" y="128625"/>
                </a:lnTo>
                <a:lnTo>
                  <a:pt x="960" y="130545"/>
                </a:lnTo>
                <a:lnTo>
                  <a:pt x="1920" y="132466"/>
                </a:lnTo>
                <a:lnTo>
                  <a:pt x="1920" y="133426"/>
                </a:lnTo>
                <a:lnTo>
                  <a:pt x="2880" y="134386"/>
                </a:lnTo>
                <a:lnTo>
                  <a:pt x="4800" y="135346"/>
                </a:lnTo>
                <a:lnTo>
                  <a:pt x="5760" y="136306"/>
                </a:lnTo>
                <a:lnTo>
                  <a:pt x="8641" y="138226"/>
                </a:lnTo>
                <a:lnTo>
                  <a:pt x="10561" y="139186"/>
                </a:lnTo>
                <a:lnTo>
                  <a:pt x="13441" y="140147"/>
                </a:lnTo>
                <a:lnTo>
                  <a:pt x="17282" y="141107"/>
                </a:lnTo>
                <a:lnTo>
                  <a:pt x="20162" y="142067"/>
                </a:lnTo>
                <a:lnTo>
                  <a:pt x="24002" y="143027"/>
                </a:lnTo>
                <a:lnTo>
                  <a:pt x="28803" y="143987"/>
                </a:lnTo>
                <a:lnTo>
                  <a:pt x="32628" y="144947"/>
                </a:lnTo>
                <a:lnTo>
                  <a:pt x="49910" y="144947"/>
                </a:lnTo>
                <a:lnTo>
                  <a:pt x="56631" y="143987"/>
                </a:lnTo>
                <a:lnTo>
                  <a:pt x="63352" y="142067"/>
                </a:lnTo>
                <a:lnTo>
                  <a:pt x="69113" y="140147"/>
                </a:lnTo>
                <a:lnTo>
                  <a:pt x="74874" y="137266"/>
                </a:lnTo>
                <a:lnTo>
                  <a:pt x="79674" y="134386"/>
                </a:lnTo>
                <a:lnTo>
                  <a:pt x="84475" y="130545"/>
                </a:lnTo>
                <a:lnTo>
                  <a:pt x="87355" y="125745"/>
                </a:lnTo>
                <a:lnTo>
                  <a:pt x="90236" y="120944"/>
                </a:lnTo>
                <a:lnTo>
                  <a:pt x="93116" y="115183"/>
                </a:lnTo>
                <a:lnTo>
                  <a:pt x="94076" y="109423"/>
                </a:lnTo>
                <a:lnTo>
                  <a:pt x="94076" y="96941"/>
                </a:lnTo>
                <a:lnTo>
                  <a:pt x="93116" y="92141"/>
                </a:lnTo>
                <a:lnTo>
                  <a:pt x="91196" y="88300"/>
                </a:lnTo>
                <a:lnTo>
                  <a:pt x="89275" y="83515"/>
                </a:lnTo>
                <a:lnTo>
                  <a:pt x="86395" y="80634"/>
                </a:lnTo>
                <a:lnTo>
                  <a:pt x="83515" y="77739"/>
                </a:lnTo>
                <a:lnTo>
                  <a:pt x="80634" y="74874"/>
                </a:lnTo>
                <a:lnTo>
                  <a:pt x="76794" y="71993"/>
                </a:lnTo>
                <a:lnTo>
                  <a:pt x="72953" y="70073"/>
                </a:lnTo>
                <a:lnTo>
                  <a:pt x="68153" y="68153"/>
                </a:lnTo>
                <a:lnTo>
                  <a:pt x="64312" y="66233"/>
                </a:lnTo>
                <a:lnTo>
                  <a:pt x="60472" y="64312"/>
                </a:lnTo>
                <a:lnTo>
                  <a:pt x="55671" y="62392"/>
                </a:lnTo>
                <a:lnTo>
                  <a:pt x="51831" y="61432"/>
                </a:lnTo>
                <a:lnTo>
                  <a:pt x="47990" y="59512"/>
                </a:lnTo>
                <a:lnTo>
                  <a:pt x="44150" y="57591"/>
                </a:lnTo>
                <a:lnTo>
                  <a:pt x="40309" y="56631"/>
                </a:lnTo>
                <a:lnTo>
                  <a:pt x="37444" y="54711"/>
                </a:lnTo>
                <a:lnTo>
                  <a:pt x="33604" y="51831"/>
                </a:lnTo>
                <a:lnTo>
                  <a:pt x="31683" y="49910"/>
                </a:lnTo>
                <a:lnTo>
                  <a:pt x="29763" y="47990"/>
                </a:lnTo>
                <a:lnTo>
                  <a:pt x="27843" y="45110"/>
                </a:lnTo>
                <a:lnTo>
                  <a:pt x="26883" y="41269"/>
                </a:lnTo>
                <a:lnTo>
                  <a:pt x="26883" y="32628"/>
                </a:lnTo>
                <a:lnTo>
                  <a:pt x="27843" y="29748"/>
                </a:lnTo>
                <a:lnTo>
                  <a:pt x="29763" y="27828"/>
                </a:lnTo>
                <a:lnTo>
                  <a:pt x="30723" y="25907"/>
                </a:lnTo>
                <a:lnTo>
                  <a:pt x="32628" y="23987"/>
                </a:lnTo>
                <a:lnTo>
                  <a:pt x="34564" y="22067"/>
                </a:lnTo>
                <a:lnTo>
                  <a:pt x="37444" y="21107"/>
                </a:lnTo>
                <a:lnTo>
                  <a:pt x="40309" y="20147"/>
                </a:lnTo>
                <a:lnTo>
                  <a:pt x="44150" y="19187"/>
                </a:lnTo>
                <a:lnTo>
                  <a:pt x="60472" y="19187"/>
                </a:lnTo>
                <a:lnTo>
                  <a:pt x="63352" y="20147"/>
                </a:lnTo>
                <a:lnTo>
                  <a:pt x="67193" y="21107"/>
                </a:lnTo>
                <a:lnTo>
                  <a:pt x="70073" y="23027"/>
                </a:lnTo>
                <a:lnTo>
                  <a:pt x="72953" y="23987"/>
                </a:lnTo>
                <a:lnTo>
                  <a:pt x="75834" y="24947"/>
                </a:lnTo>
                <a:lnTo>
                  <a:pt x="77754" y="25907"/>
                </a:lnTo>
                <a:lnTo>
                  <a:pt x="79674" y="26868"/>
                </a:lnTo>
                <a:lnTo>
                  <a:pt x="81594" y="28788"/>
                </a:lnTo>
                <a:lnTo>
                  <a:pt x="84475" y="28788"/>
                </a:lnTo>
                <a:lnTo>
                  <a:pt x="85435" y="27828"/>
                </a:lnTo>
                <a:lnTo>
                  <a:pt x="86395" y="26868"/>
                </a:lnTo>
                <a:lnTo>
                  <a:pt x="86395" y="23987"/>
                </a:lnTo>
                <a:lnTo>
                  <a:pt x="87355" y="22067"/>
                </a:lnTo>
                <a:lnTo>
                  <a:pt x="87355" y="16306"/>
                </a:lnTo>
                <a:lnTo>
                  <a:pt x="86395" y="15346"/>
                </a:lnTo>
                <a:lnTo>
                  <a:pt x="86395" y="11506"/>
                </a:lnTo>
                <a:lnTo>
                  <a:pt x="85435" y="10546"/>
                </a:lnTo>
                <a:lnTo>
                  <a:pt x="84475" y="9585"/>
                </a:lnTo>
                <a:lnTo>
                  <a:pt x="83515" y="8625"/>
                </a:lnTo>
                <a:lnTo>
                  <a:pt x="82555" y="7665"/>
                </a:lnTo>
                <a:lnTo>
                  <a:pt x="80634" y="6705"/>
                </a:lnTo>
                <a:lnTo>
                  <a:pt x="78714" y="5745"/>
                </a:lnTo>
                <a:lnTo>
                  <a:pt x="76794" y="4785"/>
                </a:lnTo>
                <a:lnTo>
                  <a:pt x="74874" y="3825"/>
                </a:lnTo>
                <a:lnTo>
                  <a:pt x="71993" y="2865"/>
                </a:lnTo>
                <a:lnTo>
                  <a:pt x="69113" y="1904"/>
                </a:lnTo>
                <a:lnTo>
                  <a:pt x="66233" y="1904"/>
                </a:lnTo>
                <a:lnTo>
                  <a:pt x="62392" y="944"/>
                </a:lnTo>
                <a:lnTo>
                  <a:pt x="58552" y="0"/>
                </a:lnTo>
                <a:lnTo>
                  <a:pt x="43190" y="0"/>
                </a:lnTo>
                <a:lnTo>
                  <a:pt x="36469" y="944"/>
                </a:lnTo>
                <a:lnTo>
                  <a:pt x="30723" y="2865"/>
                </a:lnTo>
                <a:lnTo>
                  <a:pt x="24002" y="5745"/>
                </a:lnTo>
                <a:lnTo>
                  <a:pt x="19202" y="8625"/>
                </a:lnTo>
                <a:lnTo>
                  <a:pt x="15361" y="11506"/>
                </a:lnTo>
                <a:lnTo>
                  <a:pt x="11521" y="15346"/>
                </a:lnTo>
                <a:lnTo>
                  <a:pt x="8641" y="19187"/>
                </a:lnTo>
                <a:lnTo>
                  <a:pt x="6720" y="23987"/>
                </a:lnTo>
                <a:lnTo>
                  <a:pt x="4800" y="28788"/>
                </a:lnTo>
                <a:lnTo>
                  <a:pt x="3840" y="33588"/>
                </a:lnTo>
                <a:lnTo>
                  <a:pt x="3840" y="45110"/>
                </a:lnTo>
                <a:lnTo>
                  <a:pt x="4800" y="49910"/>
                </a:lnTo>
                <a:lnTo>
                  <a:pt x="5760" y="54711"/>
                </a:lnTo>
                <a:lnTo>
                  <a:pt x="8641" y="58552"/>
                </a:lnTo>
                <a:lnTo>
                  <a:pt x="10561" y="62392"/>
                </a:lnTo>
                <a:lnTo>
                  <a:pt x="13441" y="65272"/>
                </a:lnTo>
                <a:lnTo>
                  <a:pt x="17282" y="68153"/>
                </a:lnTo>
                <a:lnTo>
                  <a:pt x="21122" y="71018"/>
                </a:lnTo>
                <a:lnTo>
                  <a:pt x="24002" y="72953"/>
                </a:lnTo>
                <a:lnTo>
                  <a:pt x="28803" y="74874"/>
                </a:lnTo>
                <a:lnTo>
                  <a:pt x="32628" y="76794"/>
                </a:lnTo>
                <a:lnTo>
                  <a:pt x="36469" y="78714"/>
                </a:lnTo>
                <a:lnTo>
                  <a:pt x="41285" y="80634"/>
                </a:lnTo>
                <a:lnTo>
                  <a:pt x="45125" y="81579"/>
                </a:lnTo>
                <a:lnTo>
                  <a:pt x="48966" y="83515"/>
                </a:lnTo>
                <a:lnTo>
                  <a:pt x="52806" y="84460"/>
                </a:lnTo>
                <a:lnTo>
                  <a:pt x="56631" y="86395"/>
                </a:lnTo>
                <a:lnTo>
                  <a:pt x="59512" y="88300"/>
                </a:lnTo>
                <a:lnTo>
                  <a:pt x="62392" y="90236"/>
                </a:lnTo>
                <a:lnTo>
                  <a:pt x="65272" y="93101"/>
                </a:lnTo>
                <a:lnTo>
                  <a:pt x="67193" y="95021"/>
                </a:lnTo>
                <a:lnTo>
                  <a:pt x="69113" y="97916"/>
                </a:lnTo>
                <a:lnTo>
                  <a:pt x="70073" y="100782"/>
                </a:lnTo>
                <a:lnTo>
                  <a:pt x="70073" y="108463"/>
                </a:lnTo>
                <a:lnTo>
                  <a:pt x="69113" y="111343"/>
                </a:lnTo>
                <a:lnTo>
                  <a:pt x="68153" y="114223"/>
                </a:lnTo>
                <a:lnTo>
                  <a:pt x="66233" y="117104"/>
                </a:lnTo>
                <a:lnTo>
                  <a:pt x="64312" y="119024"/>
                </a:lnTo>
                <a:lnTo>
                  <a:pt x="62392" y="120944"/>
                </a:lnTo>
                <a:lnTo>
                  <a:pt x="59512" y="121904"/>
                </a:lnTo>
                <a:lnTo>
                  <a:pt x="56631" y="123825"/>
                </a:lnTo>
                <a:lnTo>
                  <a:pt x="53751" y="124785"/>
                </a:lnTo>
                <a:lnTo>
                  <a:pt x="49910" y="125745"/>
                </a:lnTo>
                <a:lnTo>
                  <a:pt x="36469" y="125745"/>
                </a:lnTo>
                <a:lnTo>
                  <a:pt x="31683" y="124785"/>
                </a:lnTo>
                <a:lnTo>
                  <a:pt x="27843" y="123825"/>
                </a:lnTo>
                <a:lnTo>
                  <a:pt x="24002" y="121904"/>
                </a:lnTo>
                <a:lnTo>
                  <a:pt x="20162" y="120944"/>
                </a:lnTo>
                <a:lnTo>
                  <a:pt x="17282" y="119024"/>
                </a:lnTo>
                <a:lnTo>
                  <a:pt x="13441" y="118064"/>
                </a:lnTo>
                <a:lnTo>
                  <a:pt x="11521" y="116144"/>
                </a:lnTo>
                <a:lnTo>
                  <a:pt x="8641" y="115183"/>
                </a:lnTo>
                <a:lnTo>
                  <a:pt x="6720" y="113263"/>
                </a:lnTo>
                <a:lnTo>
                  <a:pt x="4800" y="1132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2833116" y="5997000"/>
            <a:ext cx="132466" cy="144947"/>
          </a:xfrm>
          <a:custGeom>
            <a:avLst/>
            <a:gdLst/>
            <a:ahLst/>
            <a:cxnLst/>
            <a:rect l="l" t="t" r="r" b="b"/>
            <a:pathLst>
              <a:path w="132466" h="144947">
                <a:moveTo>
                  <a:pt x="58552" y="124785"/>
                </a:moveTo>
                <a:lnTo>
                  <a:pt x="51831" y="122864"/>
                </a:lnTo>
                <a:lnTo>
                  <a:pt x="47030" y="120944"/>
                </a:lnTo>
                <a:lnTo>
                  <a:pt x="51637" y="144244"/>
                </a:lnTo>
                <a:lnTo>
                  <a:pt x="65272" y="144947"/>
                </a:lnTo>
                <a:lnTo>
                  <a:pt x="69390" y="144852"/>
                </a:lnTo>
                <a:lnTo>
                  <a:pt x="82657" y="143281"/>
                </a:lnTo>
                <a:lnTo>
                  <a:pt x="94076" y="140147"/>
                </a:lnTo>
                <a:lnTo>
                  <a:pt x="106598" y="132662"/>
                </a:lnTo>
                <a:lnTo>
                  <a:pt x="115199" y="123825"/>
                </a:lnTo>
                <a:lnTo>
                  <a:pt x="123315" y="112815"/>
                </a:lnTo>
                <a:lnTo>
                  <a:pt x="128625" y="100782"/>
                </a:lnTo>
                <a:lnTo>
                  <a:pt x="129820" y="96670"/>
                </a:lnTo>
                <a:lnTo>
                  <a:pt x="131877" y="84281"/>
                </a:lnTo>
                <a:lnTo>
                  <a:pt x="132466" y="71018"/>
                </a:lnTo>
                <a:lnTo>
                  <a:pt x="132395" y="66177"/>
                </a:lnTo>
                <a:lnTo>
                  <a:pt x="131324" y="53131"/>
                </a:lnTo>
                <a:lnTo>
                  <a:pt x="128625" y="41269"/>
                </a:lnTo>
                <a:lnTo>
                  <a:pt x="125760" y="32628"/>
                </a:lnTo>
                <a:lnTo>
                  <a:pt x="121919" y="24947"/>
                </a:lnTo>
                <a:lnTo>
                  <a:pt x="116144" y="19187"/>
                </a:lnTo>
                <a:lnTo>
                  <a:pt x="111358" y="12466"/>
                </a:lnTo>
                <a:lnTo>
                  <a:pt x="104637" y="7665"/>
                </a:lnTo>
                <a:lnTo>
                  <a:pt x="95996" y="4785"/>
                </a:lnTo>
                <a:lnTo>
                  <a:pt x="93613" y="3943"/>
                </a:lnTo>
                <a:lnTo>
                  <a:pt x="81726" y="1070"/>
                </a:lnTo>
                <a:lnTo>
                  <a:pt x="68153" y="0"/>
                </a:lnTo>
                <a:lnTo>
                  <a:pt x="62698" y="150"/>
                </a:lnTo>
                <a:lnTo>
                  <a:pt x="49826" y="1935"/>
                </a:lnTo>
                <a:lnTo>
                  <a:pt x="38389" y="5745"/>
                </a:lnTo>
                <a:lnTo>
                  <a:pt x="26468" y="12201"/>
                </a:lnTo>
                <a:lnTo>
                  <a:pt x="17282" y="21107"/>
                </a:lnTo>
                <a:lnTo>
                  <a:pt x="9768" y="31915"/>
                </a:lnTo>
                <a:lnTo>
                  <a:pt x="4800" y="44150"/>
                </a:lnTo>
                <a:lnTo>
                  <a:pt x="950" y="60710"/>
                </a:lnTo>
                <a:lnTo>
                  <a:pt x="0" y="73913"/>
                </a:lnTo>
                <a:lnTo>
                  <a:pt x="128" y="79071"/>
                </a:lnTo>
                <a:lnTo>
                  <a:pt x="1547" y="92098"/>
                </a:lnTo>
                <a:lnTo>
                  <a:pt x="3840" y="103662"/>
                </a:lnTo>
                <a:lnTo>
                  <a:pt x="6720" y="112303"/>
                </a:lnTo>
                <a:lnTo>
                  <a:pt x="11506" y="119984"/>
                </a:lnTo>
                <a:lnTo>
                  <a:pt x="16322" y="125745"/>
                </a:lnTo>
                <a:lnTo>
                  <a:pt x="22067" y="132466"/>
                </a:lnTo>
                <a:lnTo>
                  <a:pt x="28788" y="137266"/>
                </a:lnTo>
                <a:lnTo>
                  <a:pt x="36469" y="140147"/>
                </a:lnTo>
                <a:lnTo>
                  <a:pt x="34549" y="109423"/>
                </a:lnTo>
                <a:lnTo>
                  <a:pt x="31683" y="104622"/>
                </a:lnTo>
                <a:lnTo>
                  <a:pt x="28788" y="98861"/>
                </a:lnTo>
                <a:lnTo>
                  <a:pt x="27843" y="92141"/>
                </a:lnTo>
                <a:lnTo>
                  <a:pt x="25908" y="86395"/>
                </a:lnTo>
                <a:lnTo>
                  <a:pt x="25908" y="64312"/>
                </a:lnTo>
                <a:lnTo>
                  <a:pt x="26868" y="57591"/>
                </a:lnTo>
                <a:lnTo>
                  <a:pt x="27843" y="51831"/>
                </a:lnTo>
                <a:lnTo>
                  <a:pt x="29748" y="45110"/>
                </a:lnTo>
                <a:lnTo>
                  <a:pt x="32628" y="39349"/>
                </a:lnTo>
                <a:lnTo>
                  <a:pt x="35509" y="34549"/>
                </a:lnTo>
                <a:lnTo>
                  <a:pt x="39349" y="29748"/>
                </a:lnTo>
                <a:lnTo>
                  <a:pt x="43190" y="26868"/>
                </a:lnTo>
                <a:lnTo>
                  <a:pt x="47990" y="23987"/>
                </a:lnTo>
                <a:lnTo>
                  <a:pt x="53751" y="21107"/>
                </a:lnTo>
                <a:lnTo>
                  <a:pt x="59512" y="20147"/>
                </a:lnTo>
                <a:lnTo>
                  <a:pt x="74874" y="20147"/>
                </a:lnTo>
                <a:lnTo>
                  <a:pt x="80634" y="22067"/>
                </a:lnTo>
                <a:lnTo>
                  <a:pt x="86395" y="24947"/>
                </a:lnTo>
                <a:lnTo>
                  <a:pt x="91196" y="26868"/>
                </a:lnTo>
                <a:lnTo>
                  <a:pt x="95996" y="30708"/>
                </a:lnTo>
                <a:lnTo>
                  <a:pt x="98877" y="35509"/>
                </a:lnTo>
                <a:lnTo>
                  <a:pt x="101757" y="40309"/>
                </a:lnTo>
                <a:lnTo>
                  <a:pt x="103677" y="46070"/>
                </a:lnTo>
                <a:lnTo>
                  <a:pt x="104637" y="52791"/>
                </a:lnTo>
                <a:lnTo>
                  <a:pt x="106558" y="58552"/>
                </a:lnTo>
                <a:lnTo>
                  <a:pt x="107518" y="65272"/>
                </a:lnTo>
                <a:lnTo>
                  <a:pt x="107518" y="80634"/>
                </a:lnTo>
                <a:lnTo>
                  <a:pt x="106558" y="87355"/>
                </a:lnTo>
                <a:lnTo>
                  <a:pt x="104637" y="94076"/>
                </a:lnTo>
                <a:lnTo>
                  <a:pt x="102717" y="99821"/>
                </a:lnTo>
                <a:lnTo>
                  <a:pt x="100797" y="105582"/>
                </a:lnTo>
                <a:lnTo>
                  <a:pt x="96956" y="110383"/>
                </a:lnTo>
                <a:lnTo>
                  <a:pt x="94076" y="115183"/>
                </a:lnTo>
                <a:lnTo>
                  <a:pt x="89275" y="118064"/>
                </a:lnTo>
                <a:lnTo>
                  <a:pt x="84475" y="120944"/>
                </a:lnTo>
                <a:lnTo>
                  <a:pt x="79674" y="123825"/>
                </a:lnTo>
                <a:lnTo>
                  <a:pt x="72953" y="124785"/>
                </a:lnTo>
                <a:lnTo>
                  <a:pt x="58552" y="1247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2867665" y="6106424"/>
            <a:ext cx="17088" cy="34821"/>
          </a:xfrm>
          <a:custGeom>
            <a:avLst/>
            <a:gdLst/>
            <a:ahLst/>
            <a:cxnLst/>
            <a:rect l="l" t="t" r="r" b="b"/>
            <a:pathLst>
              <a:path w="17088" h="34821">
                <a:moveTo>
                  <a:pt x="0" y="0"/>
                </a:moveTo>
                <a:lnTo>
                  <a:pt x="1920" y="30723"/>
                </a:lnTo>
                <a:lnTo>
                  <a:pt x="5300" y="32081"/>
                </a:lnTo>
                <a:lnTo>
                  <a:pt x="17088" y="34821"/>
                </a:lnTo>
                <a:lnTo>
                  <a:pt x="12481" y="11521"/>
                </a:lnTo>
                <a:lnTo>
                  <a:pt x="6720" y="8641"/>
                </a:lnTo>
                <a:lnTo>
                  <a:pt x="2880" y="480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3066379" y="5933633"/>
            <a:ext cx="98877" cy="75834"/>
          </a:xfrm>
          <a:custGeom>
            <a:avLst/>
            <a:gdLst/>
            <a:ahLst/>
            <a:cxnLst/>
            <a:rect l="l" t="t" r="r" b="b"/>
            <a:pathLst>
              <a:path w="98877" h="75834">
                <a:moveTo>
                  <a:pt x="2880" y="72953"/>
                </a:moveTo>
                <a:lnTo>
                  <a:pt x="3840" y="73913"/>
                </a:lnTo>
                <a:lnTo>
                  <a:pt x="5760" y="74874"/>
                </a:lnTo>
                <a:lnTo>
                  <a:pt x="6720" y="74874"/>
                </a:lnTo>
                <a:lnTo>
                  <a:pt x="8641" y="75834"/>
                </a:lnTo>
                <a:lnTo>
                  <a:pt x="17282" y="75834"/>
                </a:lnTo>
                <a:lnTo>
                  <a:pt x="19202" y="74874"/>
                </a:lnTo>
                <a:lnTo>
                  <a:pt x="21122" y="74874"/>
                </a:lnTo>
                <a:lnTo>
                  <a:pt x="22082" y="73913"/>
                </a:lnTo>
                <a:lnTo>
                  <a:pt x="23042" y="72953"/>
                </a:lnTo>
                <a:lnTo>
                  <a:pt x="24963" y="71993"/>
                </a:lnTo>
                <a:lnTo>
                  <a:pt x="25923" y="71033"/>
                </a:lnTo>
                <a:lnTo>
                  <a:pt x="25923" y="70073"/>
                </a:lnTo>
                <a:lnTo>
                  <a:pt x="26883" y="68153"/>
                </a:lnTo>
                <a:lnTo>
                  <a:pt x="26883" y="45125"/>
                </a:lnTo>
                <a:lnTo>
                  <a:pt x="46085" y="4800"/>
                </a:lnTo>
                <a:lnTo>
                  <a:pt x="46085" y="3840"/>
                </a:lnTo>
                <a:lnTo>
                  <a:pt x="47045" y="2880"/>
                </a:lnTo>
                <a:lnTo>
                  <a:pt x="47045" y="1920"/>
                </a:lnTo>
                <a:lnTo>
                  <a:pt x="46085" y="1920"/>
                </a:lnTo>
                <a:lnTo>
                  <a:pt x="46085" y="960"/>
                </a:lnTo>
                <a:lnTo>
                  <a:pt x="43205" y="960"/>
                </a:lnTo>
                <a:lnTo>
                  <a:pt x="42245" y="0"/>
                </a:lnTo>
                <a:lnTo>
                  <a:pt x="36484" y="0"/>
                </a:lnTo>
                <a:lnTo>
                  <a:pt x="34564" y="960"/>
                </a:lnTo>
                <a:lnTo>
                  <a:pt x="32644" y="960"/>
                </a:lnTo>
                <a:lnTo>
                  <a:pt x="31683" y="1920"/>
                </a:lnTo>
                <a:lnTo>
                  <a:pt x="30723" y="1920"/>
                </a:lnTo>
                <a:lnTo>
                  <a:pt x="29763" y="2880"/>
                </a:lnTo>
                <a:lnTo>
                  <a:pt x="28803" y="2880"/>
                </a:lnTo>
                <a:lnTo>
                  <a:pt x="28803" y="3840"/>
                </a:lnTo>
                <a:lnTo>
                  <a:pt x="27843" y="4800"/>
                </a:lnTo>
                <a:lnTo>
                  <a:pt x="8641" y="34564"/>
                </a:lnTo>
                <a:lnTo>
                  <a:pt x="6720" y="37444"/>
                </a:lnTo>
                <a:lnTo>
                  <a:pt x="5760" y="39364"/>
                </a:lnTo>
                <a:lnTo>
                  <a:pt x="3840" y="41285"/>
                </a:lnTo>
                <a:lnTo>
                  <a:pt x="2880" y="44165"/>
                </a:lnTo>
                <a:lnTo>
                  <a:pt x="1920" y="46085"/>
                </a:lnTo>
                <a:lnTo>
                  <a:pt x="1920" y="48005"/>
                </a:lnTo>
                <a:lnTo>
                  <a:pt x="960" y="50871"/>
                </a:lnTo>
                <a:lnTo>
                  <a:pt x="0" y="52806"/>
                </a:lnTo>
                <a:lnTo>
                  <a:pt x="0" y="70073"/>
                </a:lnTo>
                <a:lnTo>
                  <a:pt x="960" y="71033"/>
                </a:lnTo>
                <a:lnTo>
                  <a:pt x="1920" y="71993"/>
                </a:lnTo>
                <a:lnTo>
                  <a:pt x="2880" y="72953"/>
                </a:lnTo>
                <a:close/>
              </a:path>
              <a:path w="98877" h="75834">
                <a:moveTo>
                  <a:pt x="53766" y="50871"/>
                </a:moveTo>
                <a:lnTo>
                  <a:pt x="52806" y="52806"/>
                </a:lnTo>
                <a:lnTo>
                  <a:pt x="52806" y="70073"/>
                </a:lnTo>
                <a:lnTo>
                  <a:pt x="53766" y="71033"/>
                </a:lnTo>
                <a:lnTo>
                  <a:pt x="54726" y="71993"/>
                </a:lnTo>
                <a:lnTo>
                  <a:pt x="55686" y="72953"/>
                </a:lnTo>
                <a:lnTo>
                  <a:pt x="56647" y="73913"/>
                </a:lnTo>
                <a:lnTo>
                  <a:pt x="58567" y="74874"/>
                </a:lnTo>
                <a:lnTo>
                  <a:pt x="59527" y="74874"/>
                </a:lnTo>
                <a:lnTo>
                  <a:pt x="61447" y="75834"/>
                </a:lnTo>
                <a:lnTo>
                  <a:pt x="70088" y="75834"/>
                </a:lnTo>
                <a:lnTo>
                  <a:pt x="71993" y="74874"/>
                </a:lnTo>
                <a:lnTo>
                  <a:pt x="73929" y="74874"/>
                </a:lnTo>
                <a:lnTo>
                  <a:pt x="74889" y="73913"/>
                </a:lnTo>
                <a:lnTo>
                  <a:pt x="75834" y="72953"/>
                </a:lnTo>
                <a:lnTo>
                  <a:pt x="76809" y="71993"/>
                </a:lnTo>
                <a:lnTo>
                  <a:pt x="77769" y="71033"/>
                </a:lnTo>
                <a:lnTo>
                  <a:pt x="78714" y="70073"/>
                </a:lnTo>
                <a:lnTo>
                  <a:pt x="78714" y="68153"/>
                </a:lnTo>
                <a:lnTo>
                  <a:pt x="79674" y="66233"/>
                </a:lnTo>
                <a:lnTo>
                  <a:pt x="79674" y="45125"/>
                </a:lnTo>
                <a:lnTo>
                  <a:pt x="98877" y="4800"/>
                </a:lnTo>
                <a:lnTo>
                  <a:pt x="98877" y="960"/>
                </a:lnTo>
                <a:lnTo>
                  <a:pt x="95996" y="960"/>
                </a:lnTo>
                <a:lnTo>
                  <a:pt x="95036" y="0"/>
                </a:lnTo>
                <a:lnTo>
                  <a:pt x="89275" y="0"/>
                </a:lnTo>
                <a:lnTo>
                  <a:pt x="87355" y="960"/>
                </a:lnTo>
                <a:lnTo>
                  <a:pt x="85450" y="960"/>
                </a:lnTo>
                <a:lnTo>
                  <a:pt x="84490" y="1920"/>
                </a:lnTo>
                <a:lnTo>
                  <a:pt x="82555" y="1920"/>
                </a:lnTo>
                <a:lnTo>
                  <a:pt x="82555" y="2880"/>
                </a:lnTo>
                <a:lnTo>
                  <a:pt x="81610" y="2880"/>
                </a:lnTo>
                <a:lnTo>
                  <a:pt x="81610" y="3840"/>
                </a:lnTo>
                <a:lnTo>
                  <a:pt x="80650" y="4800"/>
                </a:lnTo>
                <a:lnTo>
                  <a:pt x="60487" y="34564"/>
                </a:lnTo>
                <a:lnTo>
                  <a:pt x="59527" y="37444"/>
                </a:lnTo>
                <a:lnTo>
                  <a:pt x="57607" y="39364"/>
                </a:lnTo>
                <a:lnTo>
                  <a:pt x="56647" y="41285"/>
                </a:lnTo>
                <a:lnTo>
                  <a:pt x="55686" y="44165"/>
                </a:lnTo>
                <a:lnTo>
                  <a:pt x="54726" y="46085"/>
                </a:lnTo>
                <a:lnTo>
                  <a:pt x="53766" y="48005"/>
                </a:lnTo>
                <a:lnTo>
                  <a:pt x="53766" y="5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3196940" y="5948994"/>
            <a:ext cx="100797" cy="191033"/>
          </a:xfrm>
          <a:custGeom>
            <a:avLst/>
            <a:gdLst/>
            <a:ahLst/>
            <a:cxnLst/>
            <a:rect l="l" t="t" r="r" b="b"/>
            <a:pathLst>
              <a:path w="100797" h="191033">
                <a:moveTo>
                  <a:pt x="96956" y="95036"/>
                </a:moveTo>
                <a:lnTo>
                  <a:pt x="95996" y="93116"/>
                </a:lnTo>
                <a:lnTo>
                  <a:pt x="95996" y="89275"/>
                </a:lnTo>
                <a:lnTo>
                  <a:pt x="95036" y="88315"/>
                </a:lnTo>
                <a:lnTo>
                  <a:pt x="95036" y="87355"/>
                </a:lnTo>
                <a:lnTo>
                  <a:pt x="93116" y="87355"/>
                </a:lnTo>
                <a:lnTo>
                  <a:pt x="93116" y="86395"/>
                </a:lnTo>
                <a:lnTo>
                  <a:pt x="25923" y="86395"/>
                </a:lnTo>
                <a:lnTo>
                  <a:pt x="25923" y="22082"/>
                </a:lnTo>
                <a:lnTo>
                  <a:pt x="95996" y="22082"/>
                </a:lnTo>
                <a:lnTo>
                  <a:pt x="96956" y="21107"/>
                </a:lnTo>
                <a:lnTo>
                  <a:pt x="97916" y="21107"/>
                </a:lnTo>
                <a:lnTo>
                  <a:pt x="98877" y="20162"/>
                </a:lnTo>
                <a:lnTo>
                  <a:pt x="98877" y="19202"/>
                </a:lnTo>
                <a:lnTo>
                  <a:pt x="99837" y="18242"/>
                </a:lnTo>
                <a:lnTo>
                  <a:pt x="99837" y="16322"/>
                </a:lnTo>
                <a:lnTo>
                  <a:pt x="100797" y="14401"/>
                </a:lnTo>
                <a:lnTo>
                  <a:pt x="100797" y="9601"/>
                </a:lnTo>
                <a:lnTo>
                  <a:pt x="99837" y="7680"/>
                </a:lnTo>
                <a:lnTo>
                  <a:pt x="99837" y="3840"/>
                </a:lnTo>
                <a:lnTo>
                  <a:pt x="98877" y="2880"/>
                </a:lnTo>
                <a:lnTo>
                  <a:pt x="98877" y="1920"/>
                </a:lnTo>
                <a:lnTo>
                  <a:pt x="97916" y="960"/>
                </a:lnTo>
                <a:lnTo>
                  <a:pt x="96956" y="960"/>
                </a:lnTo>
                <a:lnTo>
                  <a:pt x="95996" y="0"/>
                </a:lnTo>
                <a:lnTo>
                  <a:pt x="7680" y="0"/>
                </a:lnTo>
                <a:lnTo>
                  <a:pt x="5760" y="960"/>
                </a:lnTo>
                <a:lnTo>
                  <a:pt x="2880" y="2880"/>
                </a:lnTo>
                <a:lnTo>
                  <a:pt x="960" y="3840"/>
                </a:lnTo>
                <a:lnTo>
                  <a:pt x="0" y="6720"/>
                </a:lnTo>
                <a:lnTo>
                  <a:pt x="0" y="187192"/>
                </a:lnTo>
                <a:lnTo>
                  <a:pt x="960" y="188153"/>
                </a:lnTo>
                <a:lnTo>
                  <a:pt x="960" y="189113"/>
                </a:lnTo>
                <a:lnTo>
                  <a:pt x="1920" y="190073"/>
                </a:lnTo>
                <a:lnTo>
                  <a:pt x="3840" y="190073"/>
                </a:lnTo>
                <a:lnTo>
                  <a:pt x="5760" y="191033"/>
                </a:lnTo>
                <a:lnTo>
                  <a:pt x="19202" y="191033"/>
                </a:lnTo>
                <a:lnTo>
                  <a:pt x="21122" y="190073"/>
                </a:lnTo>
                <a:lnTo>
                  <a:pt x="24002" y="190073"/>
                </a:lnTo>
                <a:lnTo>
                  <a:pt x="24963" y="189113"/>
                </a:lnTo>
                <a:lnTo>
                  <a:pt x="24963" y="188153"/>
                </a:lnTo>
                <a:lnTo>
                  <a:pt x="25923" y="188153"/>
                </a:lnTo>
                <a:lnTo>
                  <a:pt x="25923" y="107518"/>
                </a:lnTo>
                <a:lnTo>
                  <a:pt x="93116" y="107518"/>
                </a:lnTo>
                <a:lnTo>
                  <a:pt x="93116" y="106558"/>
                </a:lnTo>
                <a:lnTo>
                  <a:pt x="94076" y="106558"/>
                </a:lnTo>
                <a:lnTo>
                  <a:pt x="95036" y="105597"/>
                </a:lnTo>
                <a:lnTo>
                  <a:pt x="95036" y="104637"/>
                </a:lnTo>
                <a:lnTo>
                  <a:pt x="95996" y="103677"/>
                </a:lnTo>
                <a:lnTo>
                  <a:pt x="95996" y="101757"/>
                </a:lnTo>
                <a:lnTo>
                  <a:pt x="96956" y="99837"/>
                </a:lnTo>
                <a:lnTo>
                  <a:pt x="96956" y="950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3339983" y="6107384"/>
            <a:ext cx="7680" cy="33604"/>
          </a:xfrm>
          <a:custGeom>
            <a:avLst/>
            <a:gdLst/>
            <a:ahLst/>
            <a:cxnLst/>
            <a:rect l="l" t="t" r="r" b="b"/>
            <a:pathLst>
              <a:path w="7680" h="33604">
                <a:moveTo>
                  <a:pt x="1904" y="5760"/>
                </a:moveTo>
                <a:lnTo>
                  <a:pt x="0" y="0"/>
                </a:lnTo>
                <a:lnTo>
                  <a:pt x="1904" y="31683"/>
                </a:lnTo>
                <a:lnTo>
                  <a:pt x="7680" y="33604"/>
                </a:lnTo>
                <a:lnTo>
                  <a:pt x="6720" y="9601"/>
                </a:lnTo>
                <a:lnTo>
                  <a:pt x="1904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3315020" y="5997000"/>
            <a:ext cx="109438" cy="144947"/>
          </a:xfrm>
          <a:custGeom>
            <a:avLst/>
            <a:gdLst/>
            <a:ahLst/>
            <a:cxnLst/>
            <a:rect l="l" t="t" r="r" b="b"/>
            <a:pathLst>
              <a:path w="109438" h="144947">
                <a:moveTo>
                  <a:pt x="98877" y="143027"/>
                </a:moveTo>
                <a:lnTo>
                  <a:pt x="104637" y="143027"/>
                </a:lnTo>
                <a:lnTo>
                  <a:pt x="106558" y="142067"/>
                </a:lnTo>
                <a:lnTo>
                  <a:pt x="107518" y="142067"/>
                </a:lnTo>
                <a:lnTo>
                  <a:pt x="107518" y="141107"/>
                </a:lnTo>
                <a:lnTo>
                  <a:pt x="108478" y="141107"/>
                </a:lnTo>
                <a:lnTo>
                  <a:pt x="109438" y="140147"/>
                </a:lnTo>
                <a:lnTo>
                  <a:pt x="109438" y="41269"/>
                </a:lnTo>
                <a:lnTo>
                  <a:pt x="108478" y="34549"/>
                </a:lnTo>
                <a:lnTo>
                  <a:pt x="106558" y="27828"/>
                </a:lnTo>
                <a:lnTo>
                  <a:pt x="104637" y="22067"/>
                </a:lnTo>
                <a:lnTo>
                  <a:pt x="101757" y="17266"/>
                </a:lnTo>
                <a:lnTo>
                  <a:pt x="96956" y="12466"/>
                </a:lnTo>
                <a:lnTo>
                  <a:pt x="93116" y="8625"/>
                </a:lnTo>
                <a:lnTo>
                  <a:pt x="87355" y="5745"/>
                </a:lnTo>
                <a:lnTo>
                  <a:pt x="81594" y="2865"/>
                </a:lnTo>
                <a:lnTo>
                  <a:pt x="74874" y="944"/>
                </a:lnTo>
                <a:lnTo>
                  <a:pt x="66233" y="0"/>
                </a:lnTo>
                <a:lnTo>
                  <a:pt x="51831" y="0"/>
                </a:lnTo>
                <a:lnTo>
                  <a:pt x="47030" y="944"/>
                </a:lnTo>
                <a:lnTo>
                  <a:pt x="42230" y="1904"/>
                </a:lnTo>
                <a:lnTo>
                  <a:pt x="36469" y="1904"/>
                </a:lnTo>
                <a:lnTo>
                  <a:pt x="31683" y="3825"/>
                </a:lnTo>
                <a:lnTo>
                  <a:pt x="27843" y="4785"/>
                </a:lnTo>
                <a:lnTo>
                  <a:pt x="24002" y="6705"/>
                </a:lnTo>
                <a:lnTo>
                  <a:pt x="20162" y="7665"/>
                </a:lnTo>
                <a:lnTo>
                  <a:pt x="16322" y="9585"/>
                </a:lnTo>
                <a:lnTo>
                  <a:pt x="13441" y="11506"/>
                </a:lnTo>
                <a:lnTo>
                  <a:pt x="11521" y="12466"/>
                </a:lnTo>
                <a:lnTo>
                  <a:pt x="9601" y="14386"/>
                </a:lnTo>
                <a:lnTo>
                  <a:pt x="8641" y="15346"/>
                </a:lnTo>
                <a:lnTo>
                  <a:pt x="7680" y="16306"/>
                </a:lnTo>
                <a:lnTo>
                  <a:pt x="7680" y="18227"/>
                </a:lnTo>
                <a:lnTo>
                  <a:pt x="6720" y="19187"/>
                </a:lnTo>
                <a:lnTo>
                  <a:pt x="6720" y="26868"/>
                </a:lnTo>
                <a:lnTo>
                  <a:pt x="7680" y="27828"/>
                </a:lnTo>
                <a:lnTo>
                  <a:pt x="7680" y="30708"/>
                </a:lnTo>
                <a:lnTo>
                  <a:pt x="8641" y="31668"/>
                </a:lnTo>
                <a:lnTo>
                  <a:pt x="9601" y="32628"/>
                </a:lnTo>
                <a:lnTo>
                  <a:pt x="10561" y="33588"/>
                </a:lnTo>
                <a:lnTo>
                  <a:pt x="12481" y="33588"/>
                </a:lnTo>
                <a:lnTo>
                  <a:pt x="14401" y="32628"/>
                </a:lnTo>
                <a:lnTo>
                  <a:pt x="17282" y="31668"/>
                </a:lnTo>
                <a:lnTo>
                  <a:pt x="19187" y="29748"/>
                </a:lnTo>
                <a:lnTo>
                  <a:pt x="22082" y="27828"/>
                </a:lnTo>
                <a:lnTo>
                  <a:pt x="25908" y="26868"/>
                </a:lnTo>
                <a:lnTo>
                  <a:pt x="29748" y="24947"/>
                </a:lnTo>
                <a:lnTo>
                  <a:pt x="33588" y="23027"/>
                </a:lnTo>
                <a:lnTo>
                  <a:pt x="38389" y="22067"/>
                </a:lnTo>
                <a:lnTo>
                  <a:pt x="43190" y="20147"/>
                </a:lnTo>
                <a:lnTo>
                  <a:pt x="48950" y="19187"/>
                </a:lnTo>
                <a:lnTo>
                  <a:pt x="60472" y="19187"/>
                </a:lnTo>
                <a:lnTo>
                  <a:pt x="65272" y="20147"/>
                </a:lnTo>
                <a:lnTo>
                  <a:pt x="69113" y="22067"/>
                </a:lnTo>
                <a:lnTo>
                  <a:pt x="72953" y="23027"/>
                </a:lnTo>
                <a:lnTo>
                  <a:pt x="75834" y="24947"/>
                </a:lnTo>
                <a:lnTo>
                  <a:pt x="77754" y="27828"/>
                </a:lnTo>
                <a:lnTo>
                  <a:pt x="80634" y="29748"/>
                </a:lnTo>
                <a:lnTo>
                  <a:pt x="82555" y="33588"/>
                </a:lnTo>
                <a:lnTo>
                  <a:pt x="83515" y="37429"/>
                </a:lnTo>
                <a:lnTo>
                  <a:pt x="84475" y="41269"/>
                </a:lnTo>
                <a:lnTo>
                  <a:pt x="85435" y="46070"/>
                </a:lnTo>
                <a:lnTo>
                  <a:pt x="85435" y="61432"/>
                </a:lnTo>
                <a:lnTo>
                  <a:pt x="67193" y="61432"/>
                </a:lnTo>
                <a:lnTo>
                  <a:pt x="64383" y="61454"/>
                </a:lnTo>
                <a:lnTo>
                  <a:pt x="50946" y="62131"/>
                </a:lnTo>
                <a:lnTo>
                  <a:pt x="39364" y="63352"/>
                </a:lnTo>
                <a:lnTo>
                  <a:pt x="30708" y="65272"/>
                </a:lnTo>
                <a:lnTo>
                  <a:pt x="24002" y="68153"/>
                </a:lnTo>
                <a:lnTo>
                  <a:pt x="18242" y="71993"/>
                </a:lnTo>
                <a:lnTo>
                  <a:pt x="12481" y="75834"/>
                </a:lnTo>
                <a:lnTo>
                  <a:pt x="7680" y="79674"/>
                </a:lnTo>
                <a:lnTo>
                  <a:pt x="4800" y="85420"/>
                </a:lnTo>
                <a:lnTo>
                  <a:pt x="1920" y="91180"/>
                </a:lnTo>
                <a:lnTo>
                  <a:pt x="0" y="97916"/>
                </a:lnTo>
                <a:lnTo>
                  <a:pt x="0" y="111343"/>
                </a:lnTo>
                <a:lnTo>
                  <a:pt x="1920" y="117104"/>
                </a:lnTo>
                <a:lnTo>
                  <a:pt x="3840" y="121904"/>
                </a:lnTo>
                <a:lnTo>
                  <a:pt x="5760" y="126705"/>
                </a:lnTo>
                <a:lnTo>
                  <a:pt x="9601" y="131505"/>
                </a:lnTo>
                <a:lnTo>
                  <a:pt x="12481" y="134386"/>
                </a:lnTo>
                <a:lnTo>
                  <a:pt x="17282" y="138226"/>
                </a:lnTo>
                <a:lnTo>
                  <a:pt x="22082" y="140147"/>
                </a:lnTo>
                <a:lnTo>
                  <a:pt x="26868" y="142067"/>
                </a:lnTo>
                <a:lnTo>
                  <a:pt x="24963" y="110383"/>
                </a:lnTo>
                <a:lnTo>
                  <a:pt x="24963" y="99821"/>
                </a:lnTo>
                <a:lnTo>
                  <a:pt x="25908" y="95981"/>
                </a:lnTo>
                <a:lnTo>
                  <a:pt x="27843" y="93101"/>
                </a:lnTo>
                <a:lnTo>
                  <a:pt x="28803" y="90236"/>
                </a:lnTo>
                <a:lnTo>
                  <a:pt x="31683" y="87355"/>
                </a:lnTo>
                <a:lnTo>
                  <a:pt x="34549" y="85420"/>
                </a:lnTo>
                <a:lnTo>
                  <a:pt x="38389" y="82555"/>
                </a:lnTo>
                <a:lnTo>
                  <a:pt x="42230" y="81579"/>
                </a:lnTo>
                <a:lnTo>
                  <a:pt x="47030" y="80634"/>
                </a:lnTo>
                <a:lnTo>
                  <a:pt x="51831" y="78714"/>
                </a:lnTo>
                <a:lnTo>
                  <a:pt x="85435" y="78714"/>
                </a:lnTo>
                <a:lnTo>
                  <a:pt x="85435" y="106542"/>
                </a:lnTo>
                <a:lnTo>
                  <a:pt x="78714" y="113263"/>
                </a:lnTo>
                <a:lnTo>
                  <a:pt x="72953" y="118064"/>
                </a:lnTo>
                <a:lnTo>
                  <a:pt x="68153" y="120944"/>
                </a:lnTo>
                <a:lnTo>
                  <a:pt x="62392" y="124785"/>
                </a:lnTo>
                <a:lnTo>
                  <a:pt x="56631" y="125745"/>
                </a:lnTo>
                <a:lnTo>
                  <a:pt x="42230" y="125745"/>
                </a:lnTo>
                <a:lnTo>
                  <a:pt x="36469" y="123825"/>
                </a:lnTo>
                <a:lnTo>
                  <a:pt x="31683" y="119984"/>
                </a:lnTo>
                <a:lnTo>
                  <a:pt x="32644" y="143987"/>
                </a:lnTo>
                <a:lnTo>
                  <a:pt x="39364" y="144947"/>
                </a:lnTo>
                <a:lnTo>
                  <a:pt x="54711" y="144947"/>
                </a:lnTo>
                <a:lnTo>
                  <a:pt x="61432" y="143027"/>
                </a:lnTo>
                <a:lnTo>
                  <a:pt x="69113" y="140147"/>
                </a:lnTo>
                <a:lnTo>
                  <a:pt x="75834" y="136306"/>
                </a:lnTo>
                <a:lnTo>
                  <a:pt x="82555" y="131505"/>
                </a:lnTo>
                <a:lnTo>
                  <a:pt x="88315" y="125745"/>
                </a:lnTo>
                <a:lnTo>
                  <a:pt x="88315" y="141107"/>
                </a:lnTo>
                <a:lnTo>
                  <a:pt x="89275" y="141107"/>
                </a:lnTo>
                <a:lnTo>
                  <a:pt x="90236" y="142067"/>
                </a:lnTo>
                <a:lnTo>
                  <a:pt x="91196" y="142067"/>
                </a:lnTo>
                <a:lnTo>
                  <a:pt x="92156" y="143027"/>
                </a:lnTo>
                <a:lnTo>
                  <a:pt x="98877" y="1430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3459007" y="5997000"/>
            <a:ext cx="104637" cy="144947"/>
          </a:xfrm>
          <a:custGeom>
            <a:avLst/>
            <a:gdLst/>
            <a:ahLst/>
            <a:cxnLst/>
            <a:rect l="l" t="t" r="r" b="b"/>
            <a:pathLst>
              <a:path w="104637" h="144947">
                <a:moveTo>
                  <a:pt x="25923" y="81579"/>
                </a:moveTo>
                <a:lnTo>
                  <a:pt x="25923" y="72953"/>
                </a:lnTo>
                <a:lnTo>
                  <a:pt x="25949" y="70163"/>
                </a:lnTo>
                <a:lnTo>
                  <a:pt x="27104" y="55655"/>
                </a:lnTo>
                <a:lnTo>
                  <a:pt x="29976" y="43583"/>
                </a:lnTo>
                <a:lnTo>
                  <a:pt x="34564" y="33588"/>
                </a:lnTo>
                <a:lnTo>
                  <a:pt x="38357" y="29334"/>
                </a:lnTo>
                <a:lnTo>
                  <a:pt x="48837" y="22510"/>
                </a:lnTo>
                <a:lnTo>
                  <a:pt x="62407" y="20147"/>
                </a:lnTo>
                <a:lnTo>
                  <a:pt x="67208" y="20147"/>
                </a:lnTo>
                <a:lnTo>
                  <a:pt x="72969" y="21107"/>
                </a:lnTo>
                <a:lnTo>
                  <a:pt x="76809" y="23027"/>
                </a:lnTo>
                <a:lnTo>
                  <a:pt x="80650" y="24947"/>
                </a:lnTo>
                <a:lnTo>
                  <a:pt x="84490" y="26868"/>
                </a:lnTo>
                <a:lnTo>
                  <a:pt x="87370" y="28788"/>
                </a:lnTo>
                <a:lnTo>
                  <a:pt x="90236" y="30708"/>
                </a:lnTo>
                <a:lnTo>
                  <a:pt x="93116" y="31668"/>
                </a:lnTo>
                <a:lnTo>
                  <a:pt x="95036" y="33588"/>
                </a:lnTo>
                <a:lnTo>
                  <a:pt x="96956" y="35509"/>
                </a:lnTo>
                <a:lnTo>
                  <a:pt x="97916" y="36469"/>
                </a:lnTo>
                <a:lnTo>
                  <a:pt x="100797" y="36469"/>
                </a:lnTo>
                <a:lnTo>
                  <a:pt x="101757" y="35509"/>
                </a:lnTo>
                <a:lnTo>
                  <a:pt x="102717" y="33588"/>
                </a:lnTo>
                <a:lnTo>
                  <a:pt x="103677" y="32628"/>
                </a:lnTo>
                <a:lnTo>
                  <a:pt x="104637" y="29748"/>
                </a:lnTo>
                <a:lnTo>
                  <a:pt x="104637" y="23987"/>
                </a:lnTo>
                <a:lnTo>
                  <a:pt x="103677" y="23027"/>
                </a:lnTo>
                <a:lnTo>
                  <a:pt x="103677" y="17266"/>
                </a:lnTo>
                <a:lnTo>
                  <a:pt x="102717" y="16306"/>
                </a:lnTo>
                <a:lnTo>
                  <a:pt x="101757" y="15346"/>
                </a:lnTo>
                <a:lnTo>
                  <a:pt x="100797" y="14386"/>
                </a:lnTo>
                <a:lnTo>
                  <a:pt x="99837" y="13426"/>
                </a:lnTo>
                <a:lnTo>
                  <a:pt x="98877" y="11506"/>
                </a:lnTo>
                <a:lnTo>
                  <a:pt x="96956" y="10546"/>
                </a:lnTo>
                <a:lnTo>
                  <a:pt x="94076" y="8625"/>
                </a:lnTo>
                <a:lnTo>
                  <a:pt x="91211" y="6705"/>
                </a:lnTo>
                <a:lnTo>
                  <a:pt x="88315" y="5745"/>
                </a:lnTo>
                <a:lnTo>
                  <a:pt x="85435" y="4785"/>
                </a:lnTo>
                <a:lnTo>
                  <a:pt x="81594" y="2865"/>
                </a:lnTo>
                <a:lnTo>
                  <a:pt x="78714" y="1904"/>
                </a:lnTo>
                <a:lnTo>
                  <a:pt x="74874" y="944"/>
                </a:lnTo>
                <a:lnTo>
                  <a:pt x="70088" y="0"/>
                </a:lnTo>
                <a:lnTo>
                  <a:pt x="62389" y="0"/>
                </a:lnTo>
                <a:lnTo>
                  <a:pt x="49557" y="1314"/>
                </a:lnTo>
                <a:lnTo>
                  <a:pt x="37444" y="4785"/>
                </a:lnTo>
                <a:lnTo>
                  <a:pt x="30723" y="7665"/>
                </a:lnTo>
                <a:lnTo>
                  <a:pt x="24002" y="11506"/>
                </a:lnTo>
                <a:lnTo>
                  <a:pt x="18242" y="18227"/>
                </a:lnTo>
                <a:lnTo>
                  <a:pt x="17428" y="19067"/>
                </a:lnTo>
                <a:lnTo>
                  <a:pt x="10492" y="28863"/>
                </a:lnTo>
                <a:lnTo>
                  <a:pt x="4800" y="41269"/>
                </a:lnTo>
                <a:lnTo>
                  <a:pt x="2975" y="47671"/>
                </a:lnTo>
                <a:lnTo>
                  <a:pt x="798" y="60037"/>
                </a:lnTo>
                <a:lnTo>
                  <a:pt x="0" y="73913"/>
                </a:lnTo>
                <a:lnTo>
                  <a:pt x="174" y="80005"/>
                </a:lnTo>
                <a:lnTo>
                  <a:pt x="1609" y="93081"/>
                </a:lnTo>
                <a:lnTo>
                  <a:pt x="3840" y="104622"/>
                </a:lnTo>
                <a:lnTo>
                  <a:pt x="6720" y="113263"/>
                </a:lnTo>
                <a:lnTo>
                  <a:pt x="10561" y="120944"/>
                </a:lnTo>
                <a:lnTo>
                  <a:pt x="15361" y="126705"/>
                </a:lnTo>
                <a:lnTo>
                  <a:pt x="20162" y="132466"/>
                </a:lnTo>
                <a:lnTo>
                  <a:pt x="26883" y="137266"/>
                </a:lnTo>
                <a:lnTo>
                  <a:pt x="34564" y="140147"/>
                </a:lnTo>
                <a:lnTo>
                  <a:pt x="45975" y="143989"/>
                </a:lnTo>
                <a:lnTo>
                  <a:pt x="59527" y="144947"/>
                </a:lnTo>
                <a:lnTo>
                  <a:pt x="68168" y="144947"/>
                </a:lnTo>
                <a:lnTo>
                  <a:pt x="72969" y="143987"/>
                </a:lnTo>
                <a:lnTo>
                  <a:pt x="76809" y="143027"/>
                </a:lnTo>
                <a:lnTo>
                  <a:pt x="81594" y="142067"/>
                </a:lnTo>
                <a:lnTo>
                  <a:pt x="84490" y="140147"/>
                </a:lnTo>
                <a:lnTo>
                  <a:pt x="88315" y="139186"/>
                </a:lnTo>
                <a:lnTo>
                  <a:pt x="92156" y="137266"/>
                </a:lnTo>
                <a:lnTo>
                  <a:pt x="95036" y="135346"/>
                </a:lnTo>
                <a:lnTo>
                  <a:pt x="97916" y="133426"/>
                </a:lnTo>
                <a:lnTo>
                  <a:pt x="99837" y="132466"/>
                </a:lnTo>
                <a:lnTo>
                  <a:pt x="100797" y="131505"/>
                </a:lnTo>
                <a:lnTo>
                  <a:pt x="101757" y="129585"/>
                </a:lnTo>
                <a:lnTo>
                  <a:pt x="102717" y="128625"/>
                </a:lnTo>
                <a:lnTo>
                  <a:pt x="103677" y="128625"/>
                </a:lnTo>
                <a:lnTo>
                  <a:pt x="103677" y="125745"/>
                </a:lnTo>
                <a:lnTo>
                  <a:pt x="104637" y="124785"/>
                </a:lnTo>
                <a:lnTo>
                  <a:pt x="104637" y="112303"/>
                </a:lnTo>
                <a:lnTo>
                  <a:pt x="103677" y="111343"/>
                </a:lnTo>
                <a:lnTo>
                  <a:pt x="103677" y="109423"/>
                </a:lnTo>
                <a:lnTo>
                  <a:pt x="102717" y="108463"/>
                </a:lnTo>
                <a:lnTo>
                  <a:pt x="101757" y="107502"/>
                </a:lnTo>
                <a:lnTo>
                  <a:pt x="99837" y="107502"/>
                </a:lnTo>
                <a:lnTo>
                  <a:pt x="97916" y="108463"/>
                </a:lnTo>
                <a:lnTo>
                  <a:pt x="95996" y="110383"/>
                </a:lnTo>
                <a:lnTo>
                  <a:pt x="94076" y="111343"/>
                </a:lnTo>
                <a:lnTo>
                  <a:pt x="91211" y="113263"/>
                </a:lnTo>
                <a:lnTo>
                  <a:pt x="88315" y="116144"/>
                </a:lnTo>
                <a:lnTo>
                  <a:pt x="85435" y="118064"/>
                </a:lnTo>
                <a:lnTo>
                  <a:pt x="81594" y="119984"/>
                </a:lnTo>
                <a:lnTo>
                  <a:pt x="76809" y="121904"/>
                </a:lnTo>
                <a:lnTo>
                  <a:pt x="72969" y="122864"/>
                </a:lnTo>
                <a:lnTo>
                  <a:pt x="68168" y="123825"/>
                </a:lnTo>
                <a:lnTo>
                  <a:pt x="56647" y="123825"/>
                </a:lnTo>
                <a:lnTo>
                  <a:pt x="50886" y="122864"/>
                </a:lnTo>
                <a:lnTo>
                  <a:pt x="47045" y="120944"/>
                </a:lnTo>
                <a:lnTo>
                  <a:pt x="42245" y="119024"/>
                </a:lnTo>
                <a:lnTo>
                  <a:pt x="38404" y="115183"/>
                </a:lnTo>
                <a:lnTo>
                  <a:pt x="35524" y="111343"/>
                </a:lnTo>
                <a:lnTo>
                  <a:pt x="31683" y="106542"/>
                </a:lnTo>
                <a:lnTo>
                  <a:pt x="29763" y="101742"/>
                </a:lnTo>
                <a:lnTo>
                  <a:pt x="27843" y="95021"/>
                </a:lnTo>
                <a:lnTo>
                  <a:pt x="26883" y="89260"/>
                </a:lnTo>
                <a:lnTo>
                  <a:pt x="25923" y="815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3579007" y="5963396"/>
            <a:ext cx="86395" cy="178551"/>
          </a:xfrm>
          <a:custGeom>
            <a:avLst/>
            <a:gdLst/>
            <a:ahLst/>
            <a:cxnLst/>
            <a:rect l="l" t="t" r="r" b="b"/>
            <a:pathLst>
              <a:path w="86395" h="178551">
                <a:moveTo>
                  <a:pt x="85435" y="39349"/>
                </a:moveTo>
                <a:lnTo>
                  <a:pt x="84475" y="38389"/>
                </a:lnTo>
                <a:lnTo>
                  <a:pt x="84475" y="37429"/>
                </a:lnTo>
                <a:lnTo>
                  <a:pt x="83515" y="37429"/>
                </a:lnTo>
                <a:lnTo>
                  <a:pt x="82555" y="36469"/>
                </a:lnTo>
                <a:lnTo>
                  <a:pt x="47045" y="36469"/>
                </a:lnTo>
                <a:lnTo>
                  <a:pt x="47045" y="2865"/>
                </a:lnTo>
                <a:lnTo>
                  <a:pt x="46085" y="2865"/>
                </a:lnTo>
                <a:lnTo>
                  <a:pt x="45125" y="1920"/>
                </a:lnTo>
                <a:lnTo>
                  <a:pt x="44165" y="960"/>
                </a:lnTo>
                <a:lnTo>
                  <a:pt x="41285" y="960"/>
                </a:lnTo>
                <a:lnTo>
                  <a:pt x="39364" y="0"/>
                </a:lnTo>
                <a:lnTo>
                  <a:pt x="30723" y="0"/>
                </a:lnTo>
                <a:lnTo>
                  <a:pt x="28803" y="960"/>
                </a:lnTo>
                <a:lnTo>
                  <a:pt x="25923" y="960"/>
                </a:lnTo>
                <a:lnTo>
                  <a:pt x="24963" y="1920"/>
                </a:lnTo>
                <a:lnTo>
                  <a:pt x="24003" y="1920"/>
                </a:lnTo>
                <a:lnTo>
                  <a:pt x="24003" y="2865"/>
                </a:lnTo>
                <a:lnTo>
                  <a:pt x="23042" y="2865"/>
                </a:lnTo>
                <a:lnTo>
                  <a:pt x="23042" y="36469"/>
                </a:lnTo>
                <a:lnTo>
                  <a:pt x="2880" y="36469"/>
                </a:lnTo>
                <a:lnTo>
                  <a:pt x="1920" y="37429"/>
                </a:lnTo>
                <a:lnTo>
                  <a:pt x="960" y="37429"/>
                </a:lnTo>
                <a:lnTo>
                  <a:pt x="960" y="38389"/>
                </a:lnTo>
                <a:lnTo>
                  <a:pt x="0" y="39349"/>
                </a:lnTo>
                <a:lnTo>
                  <a:pt x="0" y="52791"/>
                </a:lnTo>
                <a:lnTo>
                  <a:pt x="960" y="53751"/>
                </a:lnTo>
                <a:lnTo>
                  <a:pt x="1920" y="55671"/>
                </a:lnTo>
                <a:lnTo>
                  <a:pt x="2880" y="56631"/>
                </a:lnTo>
                <a:lnTo>
                  <a:pt x="23042" y="56631"/>
                </a:lnTo>
                <a:lnTo>
                  <a:pt x="23042" y="141107"/>
                </a:lnTo>
                <a:lnTo>
                  <a:pt x="24003" y="147828"/>
                </a:lnTo>
                <a:lnTo>
                  <a:pt x="24963" y="153588"/>
                </a:lnTo>
                <a:lnTo>
                  <a:pt x="26883" y="159349"/>
                </a:lnTo>
                <a:lnTo>
                  <a:pt x="28803" y="164150"/>
                </a:lnTo>
                <a:lnTo>
                  <a:pt x="31683" y="167990"/>
                </a:lnTo>
                <a:lnTo>
                  <a:pt x="35524" y="170870"/>
                </a:lnTo>
                <a:lnTo>
                  <a:pt x="39364" y="173751"/>
                </a:lnTo>
                <a:lnTo>
                  <a:pt x="44165" y="175671"/>
                </a:lnTo>
                <a:lnTo>
                  <a:pt x="48950" y="177591"/>
                </a:lnTo>
                <a:lnTo>
                  <a:pt x="54726" y="178551"/>
                </a:lnTo>
                <a:lnTo>
                  <a:pt x="66233" y="178551"/>
                </a:lnTo>
                <a:lnTo>
                  <a:pt x="68153" y="177591"/>
                </a:lnTo>
                <a:lnTo>
                  <a:pt x="72953" y="177591"/>
                </a:lnTo>
                <a:lnTo>
                  <a:pt x="74874" y="176631"/>
                </a:lnTo>
                <a:lnTo>
                  <a:pt x="76794" y="176631"/>
                </a:lnTo>
                <a:lnTo>
                  <a:pt x="78714" y="175671"/>
                </a:lnTo>
                <a:lnTo>
                  <a:pt x="79674" y="175671"/>
                </a:lnTo>
                <a:lnTo>
                  <a:pt x="81594" y="174711"/>
                </a:lnTo>
                <a:lnTo>
                  <a:pt x="82555" y="173751"/>
                </a:lnTo>
                <a:lnTo>
                  <a:pt x="83515" y="172791"/>
                </a:lnTo>
                <a:lnTo>
                  <a:pt x="84475" y="171831"/>
                </a:lnTo>
                <a:lnTo>
                  <a:pt x="85435" y="170870"/>
                </a:lnTo>
                <a:lnTo>
                  <a:pt x="85435" y="167990"/>
                </a:lnTo>
                <a:lnTo>
                  <a:pt x="86395" y="165110"/>
                </a:lnTo>
                <a:lnTo>
                  <a:pt x="86395" y="161269"/>
                </a:lnTo>
                <a:lnTo>
                  <a:pt x="85435" y="159349"/>
                </a:lnTo>
                <a:lnTo>
                  <a:pt x="85435" y="155508"/>
                </a:lnTo>
                <a:lnTo>
                  <a:pt x="84475" y="154548"/>
                </a:lnTo>
                <a:lnTo>
                  <a:pt x="83515" y="154548"/>
                </a:lnTo>
                <a:lnTo>
                  <a:pt x="83515" y="153588"/>
                </a:lnTo>
                <a:lnTo>
                  <a:pt x="80634" y="153588"/>
                </a:lnTo>
                <a:lnTo>
                  <a:pt x="79674" y="154548"/>
                </a:lnTo>
                <a:lnTo>
                  <a:pt x="78714" y="154548"/>
                </a:lnTo>
                <a:lnTo>
                  <a:pt x="77754" y="155508"/>
                </a:lnTo>
                <a:lnTo>
                  <a:pt x="76794" y="155508"/>
                </a:lnTo>
                <a:lnTo>
                  <a:pt x="74874" y="156469"/>
                </a:lnTo>
                <a:lnTo>
                  <a:pt x="73914" y="156469"/>
                </a:lnTo>
                <a:lnTo>
                  <a:pt x="71993" y="157429"/>
                </a:lnTo>
                <a:lnTo>
                  <a:pt x="58567" y="157429"/>
                </a:lnTo>
                <a:lnTo>
                  <a:pt x="53766" y="155508"/>
                </a:lnTo>
                <a:lnTo>
                  <a:pt x="50886" y="150708"/>
                </a:lnTo>
                <a:lnTo>
                  <a:pt x="48950" y="145907"/>
                </a:lnTo>
                <a:lnTo>
                  <a:pt x="47045" y="139186"/>
                </a:lnTo>
                <a:lnTo>
                  <a:pt x="47045" y="56631"/>
                </a:lnTo>
                <a:lnTo>
                  <a:pt x="82555" y="56631"/>
                </a:lnTo>
                <a:lnTo>
                  <a:pt x="83515" y="55671"/>
                </a:lnTo>
                <a:lnTo>
                  <a:pt x="84475" y="53751"/>
                </a:lnTo>
                <a:lnTo>
                  <a:pt x="85435" y="52791"/>
                </a:lnTo>
                <a:lnTo>
                  <a:pt x="86395" y="49911"/>
                </a:lnTo>
                <a:lnTo>
                  <a:pt x="86395" y="44150"/>
                </a:lnTo>
                <a:lnTo>
                  <a:pt x="85435" y="43190"/>
                </a:lnTo>
                <a:lnTo>
                  <a:pt x="85435" y="39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3710528" y="6083396"/>
            <a:ext cx="15346" cy="54824"/>
          </a:xfrm>
          <a:custGeom>
            <a:avLst/>
            <a:gdLst/>
            <a:ahLst/>
            <a:cxnLst/>
            <a:rect l="l" t="t" r="r" b="b"/>
            <a:pathLst>
              <a:path w="15346" h="54824">
                <a:moveTo>
                  <a:pt x="10561" y="27828"/>
                </a:moveTo>
                <a:lnTo>
                  <a:pt x="7680" y="23027"/>
                </a:lnTo>
                <a:lnTo>
                  <a:pt x="4800" y="18227"/>
                </a:lnTo>
                <a:lnTo>
                  <a:pt x="2880" y="12466"/>
                </a:lnTo>
                <a:lnTo>
                  <a:pt x="960" y="5745"/>
                </a:lnTo>
                <a:lnTo>
                  <a:pt x="0" y="0"/>
                </a:lnTo>
                <a:lnTo>
                  <a:pt x="1920" y="50871"/>
                </a:lnTo>
                <a:lnTo>
                  <a:pt x="10561" y="53751"/>
                </a:lnTo>
                <a:lnTo>
                  <a:pt x="12935" y="54824"/>
                </a:lnTo>
                <a:lnTo>
                  <a:pt x="15346" y="31668"/>
                </a:lnTo>
                <a:lnTo>
                  <a:pt x="10561" y="27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3684605" y="5997000"/>
            <a:ext cx="132481" cy="144947"/>
          </a:xfrm>
          <a:custGeom>
            <a:avLst/>
            <a:gdLst/>
            <a:ahLst/>
            <a:cxnLst/>
            <a:rect l="l" t="t" r="r" b="b"/>
            <a:pathLst>
              <a:path w="132481" h="144947">
                <a:moveTo>
                  <a:pt x="84475" y="120944"/>
                </a:moveTo>
                <a:lnTo>
                  <a:pt x="78714" y="123825"/>
                </a:lnTo>
                <a:lnTo>
                  <a:pt x="72953" y="124785"/>
                </a:lnTo>
                <a:lnTo>
                  <a:pt x="57607" y="124785"/>
                </a:lnTo>
                <a:lnTo>
                  <a:pt x="51831" y="122864"/>
                </a:lnTo>
                <a:lnTo>
                  <a:pt x="46085" y="120944"/>
                </a:lnTo>
                <a:lnTo>
                  <a:pt x="41269" y="118064"/>
                </a:lnTo>
                <a:lnTo>
                  <a:pt x="38858" y="141220"/>
                </a:lnTo>
                <a:lnTo>
                  <a:pt x="50746" y="144190"/>
                </a:lnTo>
                <a:lnTo>
                  <a:pt x="64312" y="144947"/>
                </a:lnTo>
                <a:lnTo>
                  <a:pt x="69617" y="144808"/>
                </a:lnTo>
                <a:lnTo>
                  <a:pt x="82573" y="143204"/>
                </a:lnTo>
                <a:lnTo>
                  <a:pt x="94076" y="140147"/>
                </a:lnTo>
                <a:lnTo>
                  <a:pt x="106221" y="132662"/>
                </a:lnTo>
                <a:lnTo>
                  <a:pt x="115199" y="123825"/>
                </a:lnTo>
                <a:lnTo>
                  <a:pt x="122707" y="113017"/>
                </a:lnTo>
                <a:lnTo>
                  <a:pt x="127680" y="100782"/>
                </a:lnTo>
                <a:lnTo>
                  <a:pt x="128966" y="96563"/>
                </a:lnTo>
                <a:lnTo>
                  <a:pt x="131530" y="84221"/>
                </a:lnTo>
                <a:lnTo>
                  <a:pt x="132481" y="71018"/>
                </a:lnTo>
                <a:lnTo>
                  <a:pt x="132342" y="66055"/>
                </a:lnTo>
                <a:lnTo>
                  <a:pt x="130739" y="53073"/>
                </a:lnTo>
                <a:lnTo>
                  <a:pt x="127680" y="41269"/>
                </a:lnTo>
                <a:lnTo>
                  <a:pt x="125760" y="32628"/>
                </a:lnTo>
                <a:lnTo>
                  <a:pt x="120959" y="24947"/>
                </a:lnTo>
                <a:lnTo>
                  <a:pt x="116159" y="19187"/>
                </a:lnTo>
                <a:lnTo>
                  <a:pt x="110398" y="12466"/>
                </a:lnTo>
                <a:lnTo>
                  <a:pt x="103677" y="7665"/>
                </a:lnTo>
                <a:lnTo>
                  <a:pt x="95996" y="4785"/>
                </a:lnTo>
                <a:lnTo>
                  <a:pt x="80429" y="1004"/>
                </a:lnTo>
                <a:lnTo>
                  <a:pt x="67193" y="0"/>
                </a:lnTo>
                <a:lnTo>
                  <a:pt x="61752" y="149"/>
                </a:lnTo>
                <a:lnTo>
                  <a:pt x="48881" y="1934"/>
                </a:lnTo>
                <a:lnTo>
                  <a:pt x="37444" y="5745"/>
                </a:lnTo>
                <a:lnTo>
                  <a:pt x="25516" y="12205"/>
                </a:lnTo>
                <a:lnTo>
                  <a:pt x="16322" y="21107"/>
                </a:lnTo>
                <a:lnTo>
                  <a:pt x="8813" y="31915"/>
                </a:lnTo>
                <a:lnTo>
                  <a:pt x="3840" y="44150"/>
                </a:lnTo>
                <a:lnTo>
                  <a:pt x="2645" y="48261"/>
                </a:lnTo>
                <a:lnTo>
                  <a:pt x="588" y="60651"/>
                </a:lnTo>
                <a:lnTo>
                  <a:pt x="0" y="73913"/>
                </a:lnTo>
                <a:lnTo>
                  <a:pt x="71" y="79071"/>
                </a:lnTo>
                <a:lnTo>
                  <a:pt x="1141" y="92098"/>
                </a:lnTo>
                <a:lnTo>
                  <a:pt x="3840" y="103662"/>
                </a:lnTo>
                <a:lnTo>
                  <a:pt x="6720" y="112303"/>
                </a:lnTo>
                <a:lnTo>
                  <a:pt x="10561" y="119984"/>
                </a:lnTo>
                <a:lnTo>
                  <a:pt x="16322" y="125745"/>
                </a:lnTo>
                <a:lnTo>
                  <a:pt x="21122" y="132466"/>
                </a:lnTo>
                <a:lnTo>
                  <a:pt x="27843" y="137266"/>
                </a:lnTo>
                <a:lnTo>
                  <a:pt x="25923" y="86395"/>
                </a:lnTo>
                <a:lnTo>
                  <a:pt x="24963" y="79674"/>
                </a:lnTo>
                <a:lnTo>
                  <a:pt x="24963" y="64312"/>
                </a:lnTo>
                <a:lnTo>
                  <a:pt x="25923" y="57591"/>
                </a:lnTo>
                <a:lnTo>
                  <a:pt x="27843" y="51831"/>
                </a:lnTo>
                <a:lnTo>
                  <a:pt x="29763" y="45110"/>
                </a:lnTo>
                <a:lnTo>
                  <a:pt x="31683" y="39349"/>
                </a:lnTo>
                <a:lnTo>
                  <a:pt x="35524" y="34549"/>
                </a:lnTo>
                <a:lnTo>
                  <a:pt x="38404" y="29748"/>
                </a:lnTo>
                <a:lnTo>
                  <a:pt x="43205" y="26868"/>
                </a:lnTo>
                <a:lnTo>
                  <a:pt x="47990" y="23987"/>
                </a:lnTo>
                <a:lnTo>
                  <a:pt x="52791" y="21107"/>
                </a:lnTo>
                <a:lnTo>
                  <a:pt x="59512" y="20147"/>
                </a:lnTo>
                <a:lnTo>
                  <a:pt x="73913" y="20147"/>
                </a:lnTo>
                <a:lnTo>
                  <a:pt x="80634" y="22067"/>
                </a:lnTo>
                <a:lnTo>
                  <a:pt x="85435" y="24947"/>
                </a:lnTo>
                <a:lnTo>
                  <a:pt x="91196" y="26868"/>
                </a:lnTo>
                <a:lnTo>
                  <a:pt x="95036" y="30708"/>
                </a:lnTo>
                <a:lnTo>
                  <a:pt x="97916" y="35509"/>
                </a:lnTo>
                <a:lnTo>
                  <a:pt x="100797" y="40309"/>
                </a:lnTo>
                <a:lnTo>
                  <a:pt x="103677" y="46070"/>
                </a:lnTo>
                <a:lnTo>
                  <a:pt x="104637" y="52791"/>
                </a:lnTo>
                <a:lnTo>
                  <a:pt x="105597" y="58552"/>
                </a:lnTo>
                <a:lnTo>
                  <a:pt x="106558" y="65272"/>
                </a:lnTo>
                <a:lnTo>
                  <a:pt x="106558" y="80634"/>
                </a:lnTo>
                <a:lnTo>
                  <a:pt x="105597" y="87355"/>
                </a:lnTo>
                <a:lnTo>
                  <a:pt x="104637" y="94076"/>
                </a:lnTo>
                <a:lnTo>
                  <a:pt x="102717" y="99821"/>
                </a:lnTo>
                <a:lnTo>
                  <a:pt x="99837" y="105582"/>
                </a:lnTo>
                <a:lnTo>
                  <a:pt x="96956" y="110383"/>
                </a:lnTo>
                <a:lnTo>
                  <a:pt x="93116" y="115183"/>
                </a:lnTo>
                <a:lnTo>
                  <a:pt x="89275" y="118064"/>
                </a:lnTo>
                <a:lnTo>
                  <a:pt x="84475" y="1209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3852595" y="5997000"/>
            <a:ext cx="77769" cy="143027"/>
          </a:xfrm>
          <a:custGeom>
            <a:avLst/>
            <a:gdLst/>
            <a:ahLst/>
            <a:cxnLst/>
            <a:rect l="l" t="t" r="r" b="b"/>
            <a:pathLst>
              <a:path w="77769" h="143027">
                <a:moveTo>
                  <a:pt x="77769" y="12466"/>
                </a:moveTo>
                <a:lnTo>
                  <a:pt x="76794" y="11506"/>
                </a:lnTo>
                <a:lnTo>
                  <a:pt x="76794" y="5745"/>
                </a:lnTo>
                <a:lnTo>
                  <a:pt x="75834" y="4785"/>
                </a:lnTo>
                <a:lnTo>
                  <a:pt x="75834" y="3825"/>
                </a:lnTo>
                <a:lnTo>
                  <a:pt x="74889" y="3825"/>
                </a:lnTo>
                <a:lnTo>
                  <a:pt x="74889" y="2865"/>
                </a:lnTo>
                <a:lnTo>
                  <a:pt x="73929" y="2865"/>
                </a:lnTo>
                <a:lnTo>
                  <a:pt x="72008" y="1904"/>
                </a:lnTo>
                <a:lnTo>
                  <a:pt x="71048" y="1904"/>
                </a:lnTo>
                <a:lnTo>
                  <a:pt x="69113" y="944"/>
                </a:lnTo>
                <a:lnTo>
                  <a:pt x="65288" y="944"/>
                </a:lnTo>
                <a:lnTo>
                  <a:pt x="64328" y="0"/>
                </a:lnTo>
                <a:lnTo>
                  <a:pt x="51846" y="0"/>
                </a:lnTo>
                <a:lnTo>
                  <a:pt x="49926" y="944"/>
                </a:lnTo>
                <a:lnTo>
                  <a:pt x="47045" y="1904"/>
                </a:lnTo>
                <a:lnTo>
                  <a:pt x="44165" y="2865"/>
                </a:lnTo>
                <a:lnTo>
                  <a:pt x="41285" y="4785"/>
                </a:lnTo>
                <a:lnTo>
                  <a:pt x="38404" y="6705"/>
                </a:lnTo>
                <a:lnTo>
                  <a:pt x="35524" y="9585"/>
                </a:lnTo>
                <a:lnTo>
                  <a:pt x="31683" y="12466"/>
                </a:lnTo>
                <a:lnTo>
                  <a:pt x="28803" y="16306"/>
                </a:lnTo>
                <a:lnTo>
                  <a:pt x="24963" y="20147"/>
                </a:lnTo>
                <a:lnTo>
                  <a:pt x="22082" y="25907"/>
                </a:lnTo>
                <a:lnTo>
                  <a:pt x="22082" y="5745"/>
                </a:lnTo>
                <a:lnTo>
                  <a:pt x="21122" y="4785"/>
                </a:lnTo>
                <a:lnTo>
                  <a:pt x="21122" y="3825"/>
                </a:lnTo>
                <a:lnTo>
                  <a:pt x="20162" y="3825"/>
                </a:lnTo>
                <a:lnTo>
                  <a:pt x="19202" y="2865"/>
                </a:lnTo>
                <a:lnTo>
                  <a:pt x="17282" y="1904"/>
                </a:lnTo>
                <a:lnTo>
                  <a:pt x="5760" y="1904"/>
                </a:lnTo>
                <a:lnTo>
                  <a:pt x="3840" y="2865"/>
                </a:lnTo>
                <a:lnTo>
                  <a:pt x="1920" y="2865"/>
                </a:lnTo>
                <a:lnTo>
                  <a:pt x="960" y="3825"/>
                </a:lnTo>
                <a:lnTo>
                  <a:pt x="0" y="4785"/>
                </a:lnTo>
                <a:lnTo>
                  <a:pt x="0" y="141107"/>
                </a:lnTo>
                <a:lnTo>
                  <a:pt x="960" y="141107"/>
                </a:lnTo>
                <a:lnTo>
                  <a:pt x="960" y="142067"/>
                </a:lnTo>
                <a:lnTo>
                  <a:pt x="2880" y="142067"/>
                </a:lnTo>
                <a:lnTo>
                  <a:pt x="4800" y="143027"/>
                </a:lnTo>
                <a:lnTo>
                  <a:pt x="19202" y="143027"/>
                </a:lnTo>
                <a:lnTo>
                  <a:pt x="21122" y="142067"/>
                </a:lnTo>
                <a:lnTo>
                  <a:pt x="23042" y="142067"/>
                </a:lnTo>
                <a:lnTo>
                  <a:pt x="23042" y="141107"/>
                </a:lnTo>
                <a:lnTo>
                  <a:pt x="24002" y="141107"/>
                </a:lnTo>
                <a:lnTo>
                  <a:pt x="24002" y="51831"/>
                </a:lnTo>
                <a:lnTo>
                  <a:pt x="27843" y="46070"/>
                </a:lnTo>
                <a:lnTo>
                  <a:pt x="30723" y="42230"/>
                </a:lnTo>
                <a:lnTo>
                  <a:pt x="33604" y="38389"/>
                </a:lnTo>
                <a:lnTo>
                  <a:pt x="36484" y="34549"/>
                </a:lnTo>
                <a:lnTo>
                  <a:pt x="39364" y="31668"/>
                </a:lnTo>
                <a:lnTo>
                  <a:pt x="41285" y="28788"/>
                </a:lnTo>
                <a:lnTo>
                  <a:pt x="44165" y="26868"/>
                </a:lnTo>
                <a:lnTo>
                  <a:pt x="47045" y="24947"/>
                </a:lnTo>
                <a:lnTo>
                  <a:pt x="48966" y="23987"/>
                </a:lnTo>
                <a:lnTo>
                  <a:pt x="51846" y="23027"/>
                </a:lnTo>
                <a:lnTo>
                  <a:pt x="62407" y="23027"/>
                </a:lnTo>
                <a:lnTo>
                  <a:pt x="64328" y="23987"/>
                </a:lnTo>
                <a:lnTo>
                  <a:pt x="65288" y="23987"/>
                </a:lnTo>
                <a:lnTo>
                  <a:pt x="67208" y="24947"/>
                </a:lnTo>
                <a:lnTo>
                  <a:pt x="68168" y="24947"/>
                </a:lnTo>
                <a:lnTo>
                  <a:pt x="70088" y="25907"/>
                </a:lnTo>
                <a:lnTo>
                  <a:pt x="71048" y="25907"/>
                </a:lnTo>
                <a:lnTo>
                  <a:pt x="72008" y="26868"/>
                </a:lnTo>
                <a:lnTo>
                  <a:pt x="74889" y="26868"/>
                </a:lnTo>
                <a:lnTo>
                  <a:pt x="75834" y="25907"/>
                </a:lnTo>
                <a:lnTo>
                  <a:pt x="75834" y="24947"/>
                </a:lnTo>
                <a:lnTo>
                  <a:pt x="76794" y="23987"/>
                </a:lnTo>
                <a:lnTo>
                  <a:pt x="76794" y="21107"/>
                </a:lnTo>
                <a:lnTo>
                  <a:pt x="77769" y="19187"/>
                </a:lnTo>
                <a:lnTo>
                  <a:pt x="77769" y="124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3957233" y="5998905"/>
            <a:ext cx="24963" cy="141122"/>
          </a:xfrm>
          <a:custGeom>
            <a:avLst/>
            <a:gdLst/>
            <a:ahLst/>
            <a:cxnLst/>
            <a:rect l="l" t="t" r="r" b="b"/>
            <a:pathLst>
              <a:path w="24963" h="141122">
                <a:moveTo>
                  <a:pt x="24963" y="3840"/>
                </a:moveTo>
                <a:lnTo>
                  <a:pt x="24002" y="3840"/>
                </a:lnTo>
                <a:lnTo>
                  <a:pt x="24002" y="1920"/>
                </a:lnTo>
                <a:lnTo>
                  <a:pt x="23042" y="1920"/>
                </a:lnTo>
                <a:lnTo>
                  <a:pt x="22082" y="960"/>
                </a:lnTo>
                <a:lnTo>
                  <a:pt x="20162" y="960"/>
                </a:lnTo>
                <a:lnTo>
                  <a:pt x="18242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3840"/>
                </a:lnTo>
                <a:lnTo>
                  <a:pt x="0" y="3840"/>
                </a:lnTo>
                <a:lnTo>
                  <a:pt x="0" y="137281"/>
                </a:lnTo>
                <a:lnTo>
                  <a:pt x="960" y="138242"/>
                </a:lnTo>
                <a:lnTo>
                  <a:pt x="960" y="139202"/>
                </a:lnTo>
                <a:lnTo>
                  <a:pt x="1920" y="140162"/>
                </a:lnTo>
                <a:lnTo>
                  <a:pt x="3840" y="140162"/>
                </a:lnTo>
                <a:lnTo>
                  <a:pt x="4800" y="141122"/>
                </a:lnTo>
                <a:lnTo>
                  <a:pt x="20162" y="141122"/>
                </a:lnTo>
                <a:lnTo>
                  <a:pt x="21122" y="140162"/>
                </a:lnTo>
                <a:lnTo>
                  <a:pt x="23042" y="140162"/>
                </a:lnTo>
                <a:lnTo>
                  <a:pt x="24002" y="139202"/>
                </a:lnTo>
                <a:lnTo>
                  <a:pt x="24963" y="138242"/>
                </a:lnTo>
                <a:lnTo>
                  <a:pt x="2496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3954353" y="5944194"/>
            <a:ext cx="30723" cy="29763"/>
          </a:xfrm>
          <a:custGeom>
            <a:avLst/>
            <a:gdLst/>
            <a:ahLst/>
            <a:cxnLst/>
            <a:rect l="l" t="t" r="r" b="b"/>
            <a:pathLst>
              <a:path w="30723" h="29763">
                <a:moveTo>
                  <a:pt x="0" y="15361"/>
                </a:moveTo>
                <a:lnTo>
                  <a:pt x="0" y="21122"/>
                </a:lnTo>
                <a:lnTo>
                  <a:pt x="960" y="24963"/>
                </a:lnTo>
                <a:lnTo>
                  <a:pt x="3840" y="26883"/>
                </a:lnTo>
                <a:lnTo>
                  <a:pt x="5760" y="28803"/>
                </a:lnTo>
                <a:lnTo>
                  <a:pt x="9601" y="29763"/>
                </a:lnTo>
                <a:lnTo>
                  <a:pt x="21122" y="29763"/>
                </a:lnTo>
                <a:lnTo>
                  <a:pt x="24963" y="28803"/>
                </a:lnTo>
                <a:lnTo>
                  <a:pt x="26883" y="25907"/>
                </a:lnTo>
                <a:lnTo>
                  <a:pt x="29763" y="24002"/>
                </a:lnTo>
                <a:lnTo>
                  <a:pt x="30723" y="20162"/>
                </a:lnTo>
                <a:lnTo>
                  <a:pt x="30723" y="9601"/>
                </a:lnTo>
                <a:lnTo>
                  <a:pt x="28803" y="5760"/>
                </a:lnTo>
                <a:lnTo>
                  <a:pt x="26883" y="3840"/>
                </a:lnTo>
                <a:lnTo>
                  <a:pt x="24963" y="1920"/>
                </a:lnTo>
                <a:lnTo>
                  <a:pt x="21122" y="0"/>
                </a:lnTo>
                <a:lnTo>
                  <a:pt x="9601" y="0"/>
                </a:lnTo>
                <a:lnTo>
                  <a:pt x="5760" y="1920"/>
                </a:lnTo>
                <a:lnTo>
                  <a:pt x="3840" y="3840"/>
                </a:lnTo>
                <a:lnTo>
                  <a:pt x="960" y="5760"/>
                </a:lnTo>
                <a:lnTo>
                  <a:pt x="0" y="9601"/>
                </a:lnTo>
                <a:lnTo>
                  <a:pt x="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4017721" y="5997000"/>
            <a:ext cx="121904" cy="144947"/>
          </a:xfrm>
          <a:custGeom>
            <a:avLst/>
            <a:gdLst/>
            <a:ahLst/>
            <a:cxnLst/>
            <a:rect l="l" t="t" r="r" b="b"/>
            <a:pathLst>
              <a:path w="121904" h="144947">
                <a:moveTo>
                  <a:pt x="103662" y="12466"/>
                </a:moveTo>
                <a:lnTo>
                  <a:pt x="97917" y="8625"/>
                </a:lnTo>
                <a:lnTo>
                  <a:pt x="90236" y="4785"/>
                </a:lnTo>
                <a:lnTo>
                  <a:pt x="76939" y="1142"/>
                </a:lnTo>
                <a:lnTo>
                  <a:pt x="63352" y="0"/>
                </a:lnTo>
                <a:lnTo>
                  <a:pt x="62306" y="7"/>
                </a:lnTo>
                <a:lnTo>
                  <a:pt x="49199" y="1405"/>
                </a:lnTo>
                <a:lnTo>
                  <a:pt x="37429" y="4785"/>
                </a:lnTo>
                <a:lnTo>
                  <a:pt x="38389" y="27828"/>
                </a:lnTo>
                <a:lnTo>
                  <a:pt x="42230" y="24947"/>
                </a:lnTo>
                <a:lnTo>
                  <a:pt x="47030" y="22067"/>
                </a:lnTo>
                <a:lnTo>
                  <a:pt x="51831" y="20147"/>
                </a:lnTo>
                <a:lnTo>
                  <a:pt x="56631" y="19187"/>
                </a:lnTo>
                <a:lnTo>
                  <a:pt x="62392" y="19187"/>
                </a:lnTo>
                <a:lnTo>
                  <a:pt x="66742" y="19353"/>
                </a:lnTo>
                <a:lnTo>
                  <a:pt x="79924" y="22635"/>
                </a:lnTo>
                <a:lnTo>
                  <a:pt x="89275" y="29748"/>
                </a:lnTo>
                <a:lnTo>
                  <a:pt x="92113" y="34099"/>
                </a:lnTo>
                <a:lnTo>
                  <a:pt x="96466" y="45553"/>
                </a:lnTo>
                <a:lnTo>
                  <a:pt x="97917" y="59512"/>
                </a:lnTo>
                <a:lnTo>
                  <a:pt x="25908" y="59512"/>
                </a:lnTo>
                <a:lnTo>
                  <a:pt x="25908" y="54711"/>
                </a:lnTo>
                <a:lnTo>
                  <a:pt x="26868" y="48950"/>
                </a:lnTo>
                <a:lnTo>
                  <a:pt x="28788" y="44150"/>
                </a:lnTo>
                <a:lnTo>
                  <a:pt x="30708" y="39349"/>
                </a:lnTo>
                <a:lnTo>
                  <a:pt x="29748" y="8625"/>
                </a:lnTo>
                <a:lnTo>
                  <a:pt x="23027" y="13426"/>
                </a:lnTo>
                <a:lnTo>
                  <a:pt x="17266" y="19187"/>
                </a:lnTo>
                <a:lnTo>
                  <a:pt x="9773" y="30340"/>
                </a:lnTo>
                <a:lnTo>
                  <a:pt x="4800" y="42230"/>
                </a:lnTo>
                <a:lnTo>
                  <a:pt x="3314" y="47597"/>
                </a:lnTo>
                <a:lnTo>
                  <a:pt x="890" y="60079"/>
                </a:lnTo>
                <a:lnTo>
                  <a:pt x="0" y="72953"/>
                </a:lnTo>
                <a:lnTo>
                  <a:pt x="236" y="80450"/>
                </a:lnTo>
                <a:lnTo>
                  <a:pt x="1880" y="93439"/>
                </a:lnTo>
                <a:lnTo>
                  <a:pt x="4800" y="104622"/>
                </a:lnTo>
                <a:lnTo>
                  <a:pt x="7680" y="113263"/>
                </a:lnTo>
                <a:lnTo>
                  <a:pt x="11521" y="120944"/>
                </a:lnTo>
                <a:lnTo>
                  <a:pt x="17266" y="126705"/>
                </a:lnTo>
                <a:lnTo>
                  <a:pt x="23027" y="133426"/>
                </a:lnTo>
                <a:lnTo>
                  <a:pt x="29748" y="137266"/>
                </a:lnTo>
                <a:lnTo>
                  <a:pt x="37429" y="140147"/>
                </a:lnTo>
                <a:lnTo>
                  <a:pt x="40852" y="141504"/>
                </a:lnTo>
                <a:lnTo>
                  <a:pt x="52997" y="144244"/>
                </a:lnTo>
                <a:lnTo>
                  <a:pt x="66233" y="144947"/>
                </a:lnTo>
                <a:lnTo>
                  <a:pt x="78714" y="144947"/>
                </a:lnTo>
                <a:lnTo>
                  <a:pt x="83515" y="143987"/>
                </a:lnTo>
                <a:lnTo>
                  <a:pt x="89275" y="143027"/>
                </a:lnTo>
                <a:lnTo>
                  <a:pt x="95036" y="142067"/>
                </a:lnTo>
                <a:lnTo>
                  <a:pt x="98877" y="140147"/>
                </a:lnTo>
                <a:lnTo>
                  <a:pt x="102717" y="139186"/>
                </a:lnTo>
                <a:lnTo>
                  <a:pt x="106542" y="138226"/>
                </a:lnTo>
                <a:lnTo>
                  <a:pt x="109438" y="137266"/>
                </a:lnTo>
                <a:lnTo>
                  <a:pt x="111343" y="135346"/>
                </a:lnTo>
                <a:lnTo>
                  <a:pt x="113278" y="134386"/>
                </a:lnTo>
                <a:lnTo>
                  <a:pt x="114223" y="133426"/>
                </a:lnTo>
                <a:lnTo>
                  <a:pt x="115183" y="133426"/>
                </a:lnTo>
                <a:lnTo>
                  <a:pt x="115183" y="132466"/>
                </a:lnTo>
                <a:lnTo>
                  <a:pt x="116159" y="131505"/>
                </a:lnTo>
                <a:lnTo>
                  <a:pt x="116159" y="118064"/>
                </a:lnTo>
                <a:lnTo>
                  <a:pt x="115183" y="117104"/>
                </a:lnTo>
                <a:lnTo>
                  <a:pt x="115183" y="116144"/>
                </a:lnTo>
                <a:lnTo>
                  <a:pt x="114223" y="116144"/>
                </a:lnTo>
                <a:lnTo>
                  <a:pt x="113278" y="115183"/>
                </a:lnTo>
                <a:lnTo>
                  <a:pt x="111343" y="115183"/>
                </a:lnTo>
                <a:lnTo>
                  <a:pt x="109438" y="116144"/>
                </a:lnTo>
                <a:lnTo>
                  <a:pt x="107502" y="117104"/>
                </a:lnTo>
                <a:lnTo>
                  <a:pt x="104637" y="118064"/>
                </a:lnTo>
                <a:lnTo>
                  <a:pt x="101757" y="119024"/>
                </a:lnTo>
                <a:lnTo>
                  <a:pt x="97917" y="120944"/>
                </a:lnTo>
                <a:lnTo>
                  <a:pt x="95036" y="121904"/>
                </a:lnTo>
                <a:lnTo>
                  <a:pt x="90236" y="122864"/>
                </a:lnTo>
                <a:lnTo>
                  <a:pt x="85435" y="123825"/>
                </a:lnTo>
                <a:lnTo>
                  <a:pt x="80634" y="124785"/>
                </a:lnTo>
                <a:lnTo>
                  <a:pt x="74874" y="125745"/>
                </a:lnTo>
                <a:lnTo>
                  <a:pt x="60472" y="125745"/>
                </a:lnTo>
                <a:lnTo>
                  <a:pt x="53751" y="123825"/>
                </a:lnTo>
                <a:lnTo>
                  <a:pt x="48950" y="121904"/>
                </a:lnTo>
                <a:lnTo>
                  <a:pt x="43190" y="119984"/>
                </a:lnTo>
                <a:lnTo>
                  <a:pt x="38389" y="116144"/>
                </a:lnTo>
                <a:lnTo>
                  <a:pt x="35509" y="112303"/>
                </a:lnTo>
                <a:lnTo>
                  <a:pt x="31668" y="108463"/>
                </a:lnTo>
                <a:lnTo>
                  <a:pt x="29748" y="102702"/>
                </a:lnTo>
                <a:lnTo>
                  <a:pt x="27828" y="96941"/>
                </a:lnTo>
                <a:lnTo>
                  <a:pt x="26868" y="91180"/>
                </a:lnTo>
                <a:lnTo>
                  <a:pt x="25908" y="84460"/>
                </a:lnTo>
                <a:lnTo>
                  <a:pt x="25908" y="77739"/>
                </a:lnTo>
                <a:lnTo>
                  <a:pt x="115183" y="77739"/>
                </a:lnTo>
                <a:lnTo>
                  <a:pt x="117104" y="76794"/>
                </a:lnTo>
                <a:lnTo>
                  <a:pt x="119024" y="74874"/>
                </a:lnTo>
                <a:lnTo>
                  <a:pt x="120944" y="72953"/>
                </a:lnTo>
                <a:lnTo>
                  <a:pt x="121904" y="71018"/>
                </a:lnTo>
                <a:lnTo>
                  <a:pt x="121904" y="53751"/>
                </a:lnTo>
                <a:lnTo>
                  <a:pt x="120944" y="46070"/>
                </a:lnTo>
                <a:lnTo>
                  <a:pt x="118064" y="38389"/>
                </a:lnTo>
                <a:lnTo>
                  <a:pt x="116159" y="30708"/>
                </a:lnTo>
                <a:lnTo>
                  <a:pt x="113278" y="23987"/>
                </a:lnTo>
                <a:lnTo>
                  <a:pt x="108478" y="18227"/>
                </a:lnTo>
                <a:lnTo>
                  <a:pt x="103662" y="124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4047469" y="6001786"/>
            <a:ext cx="8641" cy="34564"/>
          </a:xfrm>
          <a:custGeom>
            <a:avLst/>
            <a:gdLst/>
            <a:ahLst/>
            <a:cxnLst/>
            <a:rect l="l" t="t" r="r" b="b"/>
            <a:pathLst>
              <a:path w="8641" h="34564">
                <a:moveTo>
                  <a:pt x="7680" y="0"/>
                </a:moveTo>
                <a:lnTo>
                  <a:pt x="0" y="3840"/>
                </a:lnTo>
                <a:lnTo>
                  <a:pt x="960" y="34564"/>
                </a:lnTo>
                <a:lnTo>
                  <a:pt x="2880" y="29763"/>
                </a:lnTo>
                <a:lnTo>
                  <a:pt x="5760" y="26883"/>
                </a:lnTo>
                <a:lnTo>
                  <a:pt x="8641" y="23042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4166509" y="5997000"/>
            <a:ext cx="93116" cy="144947"/>
          </a:xfrm>
          <a:custGeom>
            <a:avLst/>
            <a:gdLst/>
            <a:ahLst/>
            <a:cxnLst/>
            <a:rect l="l" t="t" r="r" b="b"/>
            <a:pathLst>
              <a:path w="93116" h="144947">
                <a:moveTo>
                  <a:pt x="960" y="132466"/>
                </a:moveTo>
                <a:lnTo>
                  <a:pt x="1920" y="133426"/>
                </a:lnTo>
                <a:lnTo>
                  <a:pt x="2880" y="134386"/>
                </a:lnTo>
                <a:lnTo>
                  <a:pt x="3840" y="135346"/>
                </a:lnTo>
                <a:lnTo>
                  <a:pt x="5760" y="136306"/>
                </a:lnTo>
                <a:lnTo>
                  <a:pt x="7680" y="138226"/>
                </a:lnTo>
                <a:lnTo>
                  <a:pt x="10561" y="139186"/>
                </a:lnTo>
                <a:lnTo>
                  <a:pt x="13441" y="140147"/>
                </a:lnTo>
                <a:lnTo>
                  <a:pt x="16322" y="141107"/>
                </a:lnTo>
                <a:lnTo>
                  <a:pt x="20162" y="142067"/>
                </a:lnTo>
                <a:lnTo>
                  <a:pt x="24002" y="143027"/>
                </a:lnTo>
                <a:lnTo>
                  <a:pt x="27843" y="143987"/>
                </a:lnTo>
                <a:lnTo>
                  <a:pt x="32644" y="144947"/>
                </a:lnTo>
                <a:lnTo>
                  <a:pt x="48950" y="144947"/>
                </a:lnTo>
                <a:lnTo>
                  <a:pt x="55671" y="143987"/>
                </a:lnTo>
                <a:lnTo>
                  <a:pt x="62407" y="142067"/>
                </a:lnTo>
                <a:lnTo>
                  <a:pt x="69128" y="140147"/>
                </a:lnTo>
                <a:lnTo>
                  <a:pt x="73913" y="137266"/>
                </a:lnTo>
                <a:lnTo>
                  <a:pt x="78714" y="134386"/>
                </a:lnTo>
                <a:lnTo>
                  <a:pt x="83515" y="130545"/>
                </a:lnTo>
                <a:lnTo>
                  <a:pt x="87355" y="125745"/>
                </a:lnTo>
                <a:lnTo>
                  <a:pt x="89275" y="120944"/>
                </a:lnTo>
                <a:lnTo>
                  <a:pt x="92156" y="115183"/>
                </a:lnTo>
                <a:lnTo>
                  <a:pt x="93116" y="109423"/>
                </a:lnTo>
                <a:lnTo>
                  <a:pt x="93116" y="96941"/>
                </a:lnTo>
                <a:lnTo>
                  <a:pt x="92156" y="92141"/>
                </a:lnTo>
                <a:lnTo>
                  <a:pt x="90236" y="88300"/>
                </a:lnTo>
                <a:lnTo>
                  <a:pt x="88315" y="83515"/>
                </a:lnTo>
                <a:lnTo>
                  <a:pt x="86395" y="80634"/>
                </a:lnTo>
                <a:lnTo>
                  <a:pt x="82555" y="77739"/>
                </a:lnTo>
                <a:lnTo>
                  <a:pt x="79674" y="74874"/>
                </a:lnTo>
                <a:lnTo>
                  <a:pt x="75834" y="71993"/>
                </a:lnTo>
                <a:lnTo>
                  <a:pt x="71993" y="70073"/>
                </a:lnTo>
                <a:lnTo>
                  <a:pt x="68153" y="68153"/>
                </a:lnTo>
                <a:lnTo>
                  <a:pt x="63352" y="66233"/>
                </a:lnTo>
                <a:lnTo>
                  <a:pt x="59512" y="64312"/>
                </a:lnTo>
                <a:lnTo>
                  <a:pt x="55671" y="62392"/>
                </a:lnTo>
                <a:lnTo>
                  <a:pt x="51846" y="61432"/>
                </a:lnTo>
                <a:lnTo>
                  <a:pt x="47045" y="59512"/>
                </a:lnTo>
                <a:lnTo>
                  <a:pt x="43205" y="57591"/>
                </a:lnTo>
                <a:lnTo>
                  <a:pt x="39364" y="56631"/>
                </a:lnTo>
                <a:lnTo>
                  <a:pt x="36484" y="54711"/>
                </a:lnTo>
                <a:lnTo>
                  <a:pt x="33604" y="51831"/>
                </a:lnTo>
                <a:lnTo>
                  <a:pt x="30723" y="49910"/>
                </a:lnTo>
                <a:lnTo>
                  <a:pt x="28803" y="47990"/>
                </a:lnTo>
                <a:lnTo>
                  <a:pt x="26883" y="45110"/>
                </a:lnTo>
                <a:lnTo>
                  <a:pt x="25923" y="41269"/>
                </a:lnTo>
                <a:lnTo>
                  <a:pt x="25923" y="35509"/>
                </a:lnTo>
                <a:lnTo>
                  <a:pt x="26883" y="32628"/>
                </a:lnTo>
                <a:lnTo>
                  <a:pt x="27843" y="29748"/>
                </a:lnTo>
                <a:lnTo>
                  <a:pt x="28803" y="27828"/>
                </a:lnTo>
                <a:lnTo>
                  <a:pt x="29763" y="25907"/>
                </a:lnTo>
                <a:lnTo>
                  <a:pt x="31683" y="23987"/>
                </a:lnTo>
                <a:lnTo>
                  <a:pt x="34564" y="22067"/>
                </a:lnTo>
                <a:lnTo>
                  <a:pt x="36484" y="21107"/>
                </a:lnTo>
                <a:lnTo>
                  <a:pt x="40325" y="20147"/>
                </a:lnTo>
                <a:lnTo>
                  <a:pt x="43205" y="19187"/>
                </a:lnTo>
                <a:lnTo>
                  <a:pt x="59512" y="19187"/>
                </a:lnTo>
                <a:lnTo>
                  <a:pt x="63352" y="20147"/>
                </a:lnTo>
                <a:lnTo>
                  <a:pt x="66233" y="21107"/>
                </a:lnTo>
                <a:lnTo>
                  <a:pt x="70073" y="23027"/>
                </a:lnTo>
                <a:lnTo>
                  <a:pt x="71993" y="23987"/>
                </a:lnTo>
                <a:lnTo>
                  <a:pt x="74874" y="24947"/>
                </a:lnTo>
                <a:lnTo>
                  <a:pt x="77754" y="25907"/>
                </a:lnTo>
                <a:lnTo>
                  <a:pt x="78714" y="26868"/>
                </a:lnTo>
                <a:lnTo>
                  <a:pt x="80634" y="28788"/>
                </a:lnTo>
                <a:lnTo>
                  <a:pt x="84475" y="28788"/>
                </a:lnTo>
                <a:lnTo>
                  <a:pt x="84475" y="27828"/>
                </a:lnTo>
                <a:lnTo>
                  <a:pt x="85435" y="27828"/>
                </a:lnTo>
                <a:lnTo>
                  <a:pt x="85435" y="26868"/>
                </a:lnTo>
                <a:lnTo>
                  <a:pt x="86395" y="25907"/>
                </a:lnTo>
                <a:lnTo>
                  <a:pt x="86395" y="13426"/>
                </a:lnTo>
                <a:lnTo>
                  <a:pt x="85435" y="12466"/>
                </a:lnTo>
                <a:lnTo>
                  <a:pt x="85435" y="10546"/>
                </a:lnTo>
                <a:lnTo>
                  <a:pt x="84475" y="10546"/>
                </a:lnTo>
                <a:lnTo>
                  <a:pt x="84475" y="9585"/>
                </a:lnTo>
                <a:lnTo>
                  <a:pt x="82555" y="8625"/>
                </a:lnTo>
                <a:lnTo>
                  <a:pt x="81594" y="7665"/>
                </a:lnTo>
                <a:lnTo>
                  <a:pt x="80634" y="6705"/>
                </a:lnTo>
                <a:lnTo>
                  <a:pt x="78714" y="5745"/>
                </a:lnTo>
                <a:lnTo>
                  <a:pt x="76794" y="4785"/>
                </a:lnTo>
                <a:lnTo>
                  <a:pt x="73913" y="3825"/>
                </a:lnTo>
                <a:lnTo>
                  <a:pt x="71033" y="2865"/>
                </a:lnTo>
                <a:lnTo>
                  <a:pt x="68153" y="1904"/>
                </a:lnTo>
                <a:lnTo>
                  <a:pt x="65288" y="1904"/>
                </a:lnTo>
                <a:lnTo>
                  <a:pt x="61447" y="944"/>
                </a:lnTo>
                <a:lnTo>
                  <a:pt x="58567" y="0"/>
                </a:lnTo>
                <a:lnTo>
                  <a:pt x="43205" y="0"/>
                </a:lnTo>
                <a:lnTo>
                  <a:pt x="35524" y="944"/>
                </a:lnTo>
                <a:lnTo>
                  <a:pt x="29763" y="2865"/>
                </a:lnTo>
                <a:lnTo>
                  <a:pt x="24002" y="5745"/>
                </a:lnTo>
                <a:lnTo>
                  <a:pt x="19202" y="8625"/>
                </a:lnTo>
                <a:lnTo>
                  <a:pt x="15361" y="11506"/>
                </a:lnTo>
                <a:lnTo>
                  <a:pt x="10561" y="15346"/>
                </a:lnTo>
                <a:lnTo>
                  <a:pt x="7680" y="19187"/>
                </a:lnTo>
                <a:lnTo>
                  <a:pt x="5760" y="23987"/>
                </a:lnTo>
                <a:lnTo>
                  <a:pt x="3840" y="28788"/>
                </a:lnTo>
                <a:lnTo>
                  <a:pt x="2880" y="33588"/>
                </a:lnTo>
                <a:lnTo>
                  <a:pt x="2880" y="45110"/>
                </a:lnTo>
                <a:lnTo>
                  <a:pt x="3840" y="49910"/>
                </a:lnTo>
                <a:lnTo>
                  <a:pt x="5760" y="54711"/>
                </a:lnTo>
                <a:lnTo>
                  <a:pt x="7680" y="58552"/>
                </a:lnTo>
                <a:lnTo>
                  <a:pt x="10561" y="62392"/>
                </a:lnTo>
                <a:lnTo>
                  <a:pt x="13441" y="65272"/>
                </a:lnTo>
                <a:lnTo>
                  <a:pt x="16322" y="68153"/>
                </a:lnTo>
                <a:lnTo>
                  <a:pt x="20162" y="71018"/>
                </a:lnTo>
                <a:lnTo>
                  <a:pt x="24002" y="72953"/>
                </a:lnTo>
                <a:lnTo>
                  <a:pt x="27843" y="74874"/>
                </a:lnTo>
                <a:lnTo>
                  <a:pt x="31683" y="76794"/>
                </a:lnTo>
                <a:lnTo>
                  <a:pt x="36484" y="78714"/>
                </a:lnTo>
                <a:lnTo>
                  <a:pt x="40325" y="80634"/>
                </a:lnTo>
                <a:lnTo>
                  <a:pt x="44165" y="81579"/>
                </a:lnTo>
                <a:lnTo>
                  <a:pt x="48005" y="83515"/>
                </a:lnTo>
                <a:lnTo>
                  <a:pt x="51846" y="84460"/>
                </a:lnTo>
                <a:lnTo>
                  <a:pt x="55671" y="86395"/>
                </a:lnTo>
                <a:lnTo>
                  <a:pt x="58567" y="88300"/>
                </a:lnTo>
                <a:lnTo>
                  <a:pt x="62407" y="90236"/>
                </a:lnTo>
                <a:lnTo>
                  <a:pt x="64312" y="93101"/>
                </a:lnTo>
                <a:lnTo>
                  <a:pt x="66233" y="95021"/>
                </a:lnTo>
                <a:lnTo>
                  <a:pt x="68153" y="97916"/>
                </a:lnTo>
                <a:lnTo>
                  <a:pt x="69128" y="100782"/>
                </a:lnTo>
                <a:lnTo>
                  <a:pt x="69128" y="108463"/>
                </a:lnTo>
                <a:lnTo>
                  <a:pt x="68153" y="111343"/>
                </a:lnTo>
                <a:lnTo>
                  <a:pt x="67193" y="114223"/>
                </a:lnTo>
                <a:lnTo>
                  <a:pt x="66233" y="117104"/>
                </a:lnTo>
                <a:lnTo>
                  <a:pt x="64312" y="119024"/>
                </a:lnTo>
                <a:lnTo>
                  <a:pt x="61447" y="120944"/>
                </a:lnTo>
                <a:lnTo>
                  <a:pt x="59512" y="121904"/>
                </a:lnTo>
                <a:lnTo>
                  <a:pt x="56631" y="123825"/>
                </a:lnTo>
                <a:lnTo>
                  <a:pt x="52791" y="124785"/>
                </a:lnTo>
                <a:lnTo>
                  <a:pt x="49926" y="125745"/>
                </a:lnTo>
                <a:lnTo>
                  <a:pt x="36484" y="125745"/>
                </a:lnTo>
                <a:lnTo>
                  <a:pt x="31683" y="124785"/>
                </a:lnTo>
                <a:lnTo>
                  <a:pt x="26883" y="123825"/>
                </a:lnTo>
                <a:lnTo>
                  <a:pt x="23042" y="121904"/>
                </a:lnTo>
                <a:lnTo>
                  <a:pt x="19202" y="120944"/>
                </a:lnTo>
                <a:lnTo>
                  <a:pt x="16322" y="119024"/>
                </a:lnTo>
                <a:lnTo>
                  <a:pt x="13441" y="118064"/>
                </a:lnTo>
                <a:lnTo>
                  <a:pt x="10561" y="116144"/>
                </a:lnTo>
                <a:lnTo>
                  <a:pt x="8641" y="115183"/>
                </a:lnTo>
                <a:lnTo>
                  <a:pt x="6720" y="113263"/>
                </a:lnTo>
                <a:lnTo>
                  <a:pt x="1920" y="113263"/>
                </a:lnTo>
                <a:lnTo>
                  <a:pt x="960" y="114223"/>
                </a:lnTo>
                <a:lnTo>
                  <a:pt x="960" y="115183"/>
                </a:lnTo>
                <a:lnTo>
                  <a:pt x="0" y="116144"/>
                </a:lnTo>
                <a:lnTo>
                  <a:pt x="0" y="130545"/>
                </a:lnTo>
                <a:lnTo>
                  <a:pt x="960" y="1324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4351782" y="5997000"/>
            <a:ext cx="104637" cy="144947"/>
          </a:xfrm>
          <a:custGeom>
            <a:avLst/>
            <a:gdLst/>
            <a:ahLst/>
            <a:cxnLst/>
            <a:rect l="l" t="t" r="r" b="b"/>
            <a:pathLst>
              <a:path w="104637" h="144947">
                <a:moveTo>
                  <a:pt x="102717" y="16306"/>
                </a:moveTo>
                <a:lnTo>
                  <a:pt x="101757" y="16306"/>
                </a:lnTo>
                <a:lnTo>
                  <a:pt x="101757" y="15346"/>
                </a:lnTo>
                <a:lnTo>
                  <a:pt x="100797" y="14386"/>
                </a:lnTo>
                <a:lnTo>
                  <a:pt x="99837" y="13426"/>
                </a:lnTo>
                <a:lnTo>
                  <a:pt x="98877" y="11506"/>
                </a:lnTo>
                <a:lnTo>
                  <a:pt x="96956" y="10546"/>
                </a:lnTo>
                <a:lnTo>
                  <a:pt x="94076" y="8625"/>
                </a:lnTo>
                <a:lnTo>
                  <a:pt x="91196" y="6705"/>
                </a:lnTo>
                <a:lnTo>
                  <a:pt x="88315" y="5745"/>
                </a:lnTo>
                <a:lnTo>
                  <a:pt x="85435" y="4785"/>
                </a:lnTo>
                <a:lnTo>
                  <a:pt x="81594" y="2865"/>
                </a:lnTo>
                <a:lnTo>
                  <a:pt x="77754" y="1904"/>
                </a:lnTo>
                <a:lnTo>
                  <a:pt x="73913" y="944"/>
                </a:lnTo>
                <a:lnTo>
                  <a:pt x="70073" y="0"/>
                </a:lnTo>
                <a:lnTo>
                  <a:pt x="62387" y="0"/>
                </a:lnTo>
                <a:lnTo>
                  <a:pt x="49191" y="1314"/>
                </a:lnTo>
                <a:lnTo>
                  <a:pt x="37444" y="4785"/>
                </a:lnTo>
                <a:lnTo>
                  <a:pt x="29763" y="7665"/>
                </a:lnTo>
                <a:lnTo>
                  <a:pt x="24003" y="11506"/>
                </a:lnTo>
                <a:lnTo>
                  <a:pt x="18242" y="18227"/>
                </a:lnTo>
                <a:lnTo>
                  <a:pt x="17421" y="19067"/>
                </a:lnTo>
                <a:lnTo>
                  <a:pt x="10116" y="28863"/>
                </a:lnTo>
                <a:lnTo>
                  <a:pt x="4800" y="41269"/>
                </a:lnTo>
                <a:lnTo>
                  <a:pt x="2975" y="47671"/>
                </a:lnTo>
                <a:lnTo>
                  <a:pt x="798" y="60037"/>
                </a:lnTo>
                <a:lnTo>
                  <a:pt x="0" y="73913"/>
                </a:lnTo>
                <a:lnTo>
                  <a:pt x="174" y="80005"/>
                </a:lnTo>
                <a:lnTo>
                  <a:pt x="1609" y="93081"/>
                </a:lnTo>
                <a:lnTo>
                  <a:pt x="3840" y="104622"/>
                </a:lnTo>
                <a:lnTo>
                  <a:pt x="6720" y="113263"/>
                </a:lnTo>
                <a:lnTo>
                  <a:pt x="10561" y="120944"/>
                </a:lnTo>
                <a:lnTo>
                  <a:pt x="15361" y="126705"/>
                </a:lnTo>
                <a:lnTo>
                  <a:pt x="20162" y="132466"/>
                </a:lnTo>
                <a:lnTo>
                  <a:pt x="26883" y="137266"/>
                </a:lnTo>
                <a:lnTo>
                  <a:pt x="33604" y="140147"/>
                </a:lnTo>
                <a:lnTo>
                  <a:pt x="34437" y="140550"/>
                </a:lnTo>
                <a:lnTo>
                  <a:pt x="46311" y="144063"/>
                </a:lnTo>
                <a:lnTo>
                  <a:pt x="59512" y="144947"/>
                </a:lnTo>
                <a:lnTo>
                  <a:pt x="68168" y="144947"/>
                </a:lnTo>
                <a:lnTo>
                  <a:pt x="72969" y="143987"/>
                </a:lnTo>
                <a:lnTo>
                  <a:pt x="76794" y="143027"/>
                </a:lnTo>
                <a:lnTo>
                  <a:pt x="80634" y="142067"/>
                </a:lnTo>
                <a:lnTo>
                  <a:pt x="84475" y="140147"/>
                </a:lnTo>
                <a:lnTo>
                  <a:pt x="88315" y="139186"/>
                </a:lnTo>
                <a:lnTo>
                  <a:pt x="91196" y="137266"/>
                </a:lnTo>
                <a:lnTo>
                  <a:pt x="94076" y="135346"/>
                </a:lnTo>
                <a:lnTo>
                  <a:pt x="96956" y="133426"/>
                </a:lnTo>
                <a:lnTo>
                  <a:pt x="99837" y="132466"/>
                </a:lnTo>
                <a:lnTo>
                  <a:pt x="100797" y="131505"/>
                </a:lnTo>
                <a:lnTo>
                  <a:pt x="101757" y="129585"/>
                </a:lnTo>
                <a:lnTo>
                  <a:pt x="102717" y="128625"/>
                </a:lnTo>
                <a:lnTo>
                  <a:pt x="103677" y="127665"/>
                </a:lnTo>
                <a:lnTo>
                  <a:pt x="103677" y="124785"/>
                </a:lnTo>
                <a:lnTo>
                  <a:pt x="104637" y="123825"/>
                </a:lnTo>
                <a:lnTo>
                  <a:pt x="104637" y="113263"/>
                </a:lnTo>
                <a:lnTo>
                  <a:pt x="103677" y="112303"/>
                </a:lnTo>
                <a:lnTo>
                  <a:pt x="103677" y="109423"/>
                </a:lnTo>
                <a:lnTo>
                  <a:pt x="102717" y="108463"/>
                </a:lnTo>
                <a:lnTo>
                  <a:pt x="101757" y="107502"/>
                </a:lnTo>
                <a:lnTo>
                  <a:pt x="99837" y="107502"/>
                </a:lnTo>
                <a:lnTo>
                  <a:pt x="97917" y="108463"/>
                </a:lnTo>
                <a:lnTo>
                  <a:pt x="95996" y="110383"/>
                </a:lnTo>
                <a:lnTo>
                  <a:pt x="93116" y="111343"/>
                </a:lnTo>
                <a:lnTo>
                  <a:pt x="91196" y="113263"/>
                </a:lnTo>
                <a:lnTo>
                  <a:pt x="87355" y="116144"/>
                </a:lnTo>
                <a:lnTo>
                  <a:pt x="84475" y="118064"/>
                </a:lnTo>
                <a:lnTo>
                  <a:pt x="80634" y="119984"/>
                </a:lnTo>
                <a:lnTo>
                  <a:pt x="76794" y="121904"/>
                </a:lnTo>
                <a:lnTo>
                  <a:pt x="72969" y="122864"/>
                </a:lnTo>
                <a:lnTo>
                  <a:pt x="68168" y="123825"/>
                </a:lnTo>
                <a:lnTo>
                  <a:pt x="56631" y="123825"/>
                </a:lnTo>
                <a:lnTo>
                  <a:pt x="50886" y="122864"/>
                </a:lnTo>
                <a:lnTo>
                  <a:pt x="46085" y="120944"/>
                </a:lnTo>
                <a:lnTo>
                  <a:pt x="42245" y="119024"/>
                </a:lnTo>
                <a:lnTo>
                  <a:pt x="38404" y="115183"/>
                </a:lnTo>
                <a:lnTo>
                  <a:pt x="34564" y="111343"/>
                </a:lnTo>
                <a:lnTo>
                  <a:pt x="31683" y="106542"/>
                </a:lnTo>
                <a:lnTo>
                  <a:pt x="29763" y="101742"/>
                </a:lnTo>
                <a:lnTo>
                  <a:pt x="27843" y="95021"/>
                </a:lnTo>
                <a:lnTo>
                  <a:pt x="25923" y="89260"/>
                </a:lnTo>
                <a:lnTo>
                  <a:pt x="25923" y="72953"/>
                </a:lnTo>
                <a:lnTo>
                  <a:pt x="25949" y="70163"/>
                </a:lnTo>
                <a:lnTo>
                  <a:pt x="27104" y="55655"/>
                </a:lnTo>
                <a:lnTo>
                  <a:pt x="29976" y="43583"/>
                </a:lnTo>
                <a:lnTo>
                  <a:pt x="34564" y="33588"/>
                </a:lnTo>
                <a:lnTo>
                  <a:pt x="37829" y="29852"/>
                </a:lnTo>
                <a:lnTo>
                  <a:pt x="48313" y="22646"/>
                </a:lnTo>
                <a:lnTo>
                  <a:pt x="61447" y="20147"/>
                </a:lnTo>
                <a:lnTo>
                  <a:pt x="67193" y="20147"/>
                </a:lnTo>
                <a:lnTo>
                  <a:pt x="72009" y="21107"/>
                </a:lnTo>
                <a:lnTo>
                  <a:pt x="76794" y="23027"/>
                </a:lnTo>
                <a:lnTo>
                  <a:pt x="80634" y="24947"/>
                </a:lnTo>
                <a:lnTo>
                  <a:pt x="84475" y="26868"/>
                </a:lnTo>
                <a:lnTo>
                  <a:pt x="87355" y="28788"/>
                </a:lnTo>
                <a:lnTo>
                  <a:pt x="90236" y="30708"/>
                </a:lnTo>
                <a:lnTo>
                  <a:pt x="92156" y="31668"/>
                </a:lnTo>
                <a:lnTo>
                  <a:pt x="94076" y="33588"/>
                </a:lnTo>
                <a:lnTo>
                  <a:pt x="95996" y="35509"/>
                </a:lnTo>
                <a:lnTo>
                  <a:pt x="97917" y="36469"/>
                </a:lnTo>
                <a:lnTo>
                  <a:pt x="100797" y="36469"/>
                </a:lnTo>
                <a:lnTo>
                  <a:pt x="101757" y="35509"/>
                </a:lnTo>
                <a:lnTo>
                  <a:pt x="102717" y="33588"/>
                </a:lnTo>
                <a:lnTo>
                  <a:pt x="103677" y="32628"/>
                </a:lnTo>
                <a:lnTo>
                  <a:pt x="103677" y="18227"/>
                </a:lnTo>
                <a:lnTo>
                  <a:pt x="102717" y="17266"/>
                </a:lnTo>
                <a:lnTo>
                  <a:pt x="102717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4488103" y="5997000"/>
            <a:ext cx="77754" cy="143027"/>
          </a:xfrm>
          <a:custGeom>
            <a:avLst/>
            <a:gdLst/>
            <a:ahLst/>
            <a:cxnLst/>
            <a:rect l="l" t="t" r="r" b="b"/>
            <a:pathLst>
              <a:path w="77754" h="143027">
                <a:moveTo>
                  <a:pt x="24947" y="51831"/>
                </a:moveTo>
                <a:lnTo>
                  <a:pt x="27828" y="46070"/>
                </a:lnTo>
                <a:lnTo>
                  <a:pt x="31668" y="42230"/>
                </a:lnTo>
                <a:lnTo>
                  <a:pt x="34564" y="38389"/>
                </a:lnTo>
                <a:lnTo>
                  <a:pt x="37444" y="34549"/>
                </a:lnTo>
                <a:lnTo>
                  <a:pt x="39349" y="31668"/>
                </a:lnTo>
                <a:lnTo>
                  <a:pt x="42230" y="28788"/>
                </a:lnTo>
                <a:lnTo>
                  <a:pt x="45110" y="26868"/>
                </a:lnTo>
                <a:lnTo>
                  <a:pt x="47030" y="24947"/>
                </a:lnTo>
                <a:lnTo>
                  <a:pt x="49911" y="23987"/>
                </a:lnTo>
                <a:lnTo>
                  <a:pt x="51831" y="23027"/>
                </a:lnTo>
                <a:lnTo>
                  <a:pt x="62392" y="23027"/>
                </a:lnTo>
                <a:lnTo>
                  <a:pt x="64312" y="23987"/>
                </a:lnTo>
                <a:lnTo>
                  <a:pt x="66233" y="23987"/>
                </a:lnTo>
                <a:lnTo>
                  <a:pt x="67193" y="24947"/>
                </a:lnTo>
                <a:lnTo>
                  <a:pt x="69113" y="24947"/>
                </a:lnTo>
                <a:lnTo>
                  <a:pt x="70073" y="25907"/>
                </a:lnTo>
                <a:lnTo>
                  <a:pt x="71033" y="25907"/>
                </a:lnTo>
                <a:lnTo>
                  <a:pt x="71993" y="26868"/>
                </a:lnTo>
                <a:lnTo>
                  <a:pt x="75834" y="26868"/>
                </a:lnTo>
                <a:lnTo>
                  <a:pt x="75834" y="25907"/>
                </a:lnTo>
                <a:lnTo>
                  <a:pt x="76794" y="25907"/>
                </a:lnTo>
                <a:lnTo>
                  <a:pt x="76794" y="23987"/>
                </a:lnTo>
                <a:lnTo>
                  <a:pt x="77754" y="23027"/>
                </a:lnTo>
                <a:lnTo>
                  <a:pt x="77754" y="6705"/>
                </a:lnTo>
                <a:lnTo>
                  <a:pt x="76794" y="5745"/>
                </a:lnTo>
                <a:lnTo>
                  <a:pt x="76794" y="3825"/>
                </a:lnTo>
                <a:lnTo>
                  <a:pt x="75834" y="3825"/>
                </a:lnTo>
                <a:lnTo>
                  <a:pt x="74874" y="2865"/>
                </a:lnTo>
                <a:lnTo>
                  <a:pt x="73913" y="2865"/>
                </a:lnTo>
                <a:lnTo>
                  <a:pt x="72953" y="1904"/>
                </a:lnTo>
                <a:lnTo>
                  <a:pt x="71033" y="1904"/>
                </a:lnTo>
                <a:lnTo>
                  <a:pt x="70073" y="944"/>
                </a:lnTo>
                <a:lnTo>
                  <a:pt x="66233" y="944"/>
                </a:lnTo>
                <a:lnTo>
                  <a:pt x="64312" y="0"/>
                </a:lnTo>
                <a:lnTo>
                  <a:pt x="52791" y="0"/>
                </a:lnTo>
                <a:lnTo>
                  <a:pt x="49911" y="944"/>
                </a:lnTo>
                <a:lnTo>
                  <a:pt x="47030" y="1904"/>
                </a:lnTo>
                <a:lnTo>
                  <a:pt x="44150" y="2865"/>
                </a:lnTo>
                <a:lnTo>
                  <a:pt x="41285" y="4785"/>
                </a:lnTo>
                <a:lnTo>
                  <a:pt x="38389" y="6705"/>
                </a:lnTo>
                <a:lnTo>
                  <a:pt x="35509" y="9585"/>
                </a:lnTo>
                <a:lnTo>
                  <a:pt x="32628" y="12466"/>
                </a:lnTo>
                <a:lnTo>
                  <a:pt x="29763" y="16306"/>
                </a:lnTo>
                <a:lnTo>
                  <a:pt x="25923" y="20147"/>
                </a:lnTo>
                <a:lnTo>
                  <a:pt x="22082" y="25907"/>
                </a:lnTo>
                <a:lnTo>
                  <a:pt x="22082" y="4785"/>
                </a:lnTo>
                <a:lnTo>
                  <a:pt x="21107" y="3825"/>
                </a:lnTo>
                <a:lnTo>
                  <a:pt x="20162" y="2865"/>
                </a:lnTo>
                <a:lnTo>
                  <a:pt x="19202" y="2865"/>
                </a:lnTo>
                <a:lnTo>
                  <a:pt x="18227" y="1904"/>
                </a:lnTo>
                <a:lnTo>
                  <a:pt x="5760" y="1904"/>
                </a:lnTo>
                <a:lnTo>
                  <a:pt x="4800" y="2865"/>
                </a:lnTo>
                <a:lnTo>
                  <a:pt x="2880" y="2865"/>
                </a:lnTo>
                <a:lnTo>
                  <a:pt x="1920" y="3825"/>
                </a:lnTo>
                <a:lnTo>
                  <a:pt x="960" y="3825"/>
                </a:lnTo>
                <a:lnTo>
                  <a:pt x="960" y="5745"/>
                </a:lnTo>
                <a:lnTo>
                  <a:pt x="0" y="5745"/>
                </a:lnTo>
                <a:lnTo>
                  <a:pt x="0" y="139186"/>
                </a:lnTo>
                <a:lnTo>
                  <a:pt x="960" y="140147"/>
                </a:lnTo>
                <a:lnTo>
                  <a:pt x="960" y="141107"/>
                </a:lnTo>
                <a:lnTo>
                  <a:pt x="1920" y="142067"/>
                </a:lnTo>
                <a:lnTo>
                  <a:pt x="3840" y="142067"/>
                </a:lnTo>
                <a:lnTo>
                  <a:pt x="4800" y="143027"/>
                </a:lnTo>
                <a:lnTo>
                  <a:pt x="20162" y="143027"/>
                </a:lnTo>
                <a:lnTo>
                  <a:pt x="21107" y="142067"/>
                </a:lnTo>
                <a:lnTo>
                  <a:pt x="23042" y="142067"/>
                </a:lnTo>
                <a:lnTo>
                  <a:pt x="24003" y="141107"/>
                </a:lnTo>
                <a:lnTo>
                  <a:pt x="24947" y="140147"/>
                </a:lnTo>
                <a:lnTo>
                  <a:pt x="24947" y="51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4579299" y="5997000"/>
            <a:ext cx="132466" cy="144947"/>
          </a:xfrm>
          <a:custGeom>
            <a:avLst/>
            <a:gdLst/>
            <a:ahLst/>
            <a:cxnLst/>
            <a:rect l="l" t="t" r="r" b="b"/>
            <a:pathLst>
              <a:path w="132466" h="144947">
                <a:moveTo>
                  <a:pt x="58552" y="124785"/>
                </a:moveTo>
                <a:lnTo>
                  <a:pt x="51831" y="122864"/>
                </a:lnTo>
                <a:lnTo>
                  <a:pt x="47030" y="120944"/>
                </a:lnTo>
                <a:lnTo>
                  <a:pt x="51632" y="144244"/>
                </a:lnTo>
                <a:lnTo>
                  <a:pt x="65272" y="144947"/>
                </a:lnTo>
                <a:lnTo>
                  <a:pt x="69390" y="144852"/>
                </a:lnTo>
                <a:lnTo>
                  <a:pt x="82657" y="143281"/>
                </a:lnTo>
                <a:lnTo>
                  <a:pt x="94076" y="140147"/>
                </a:lnTo>
                <a:lnTo>
                  <a:pt x="106598" y="132662"/>
                </a:lnTo>
                <a:lnTo>
                  <a:pt x="115199" y="123825"/>
                </a:lnTo>
                <a:lnTo>
                  <a:pt x="123319" y="112812"/>
                </a:lnTo>
                <a:lnTo>
                  <a:pt x="128640" y="100782"/>
                </a:lnTo>
                <a:lnTo>
                  <a:pt x="129834" y="96672"/>
                </a:lnTo>
                <a:lnTo>
                  <a:pt x="131883" y="84281"/>
                </a:lnTo>
                <a:lnTo>
                  <a:pt x="132466" y="71018"/>
                </a:lnTo>
                <a:lnTo>
                  <a:pt x="132396" y="66178"/>
                </a:lnTo>
                <a:lnTo>
                  <a:pt x="131333" y="53132"/>
                </a:lnTo>
                <a:lnTo>
                  <a:pt x="128640" y="41269"/>
                </a:lnTo>
                <a:lnTo>
                  <a:pt x="125745" y="32628"/>
                </a:lnTo>
                <a:lnTo>
                  <a:pt x="121920" y="24947"/>
                </a:lnTo>
                <a:lnTo>
                  <a:pt x="116159" y="19187"/>
                </a:lnTo>
                <a:lnTo>
                  <a:pt x="111358" y="12466"/>
                </a:lnTo>
                <a:lnTo>
                  <a:pt x="104637" y="7665"/>
                </a:lnTo>
                <a:lnTo>
                  <a:pt x="95996" y="4785"/>
                </a:lnTo>
                <a:lnTo>
                  <a:pt x="93613" y="3943"/>
                </a:lnTo>
                <a:lnTo>
                  <a:pt x="81726" y="1070"/>
                </a:lnTo>
                <a:lnTo>
                  <a:pt x="68153" y="0"/>
                </a:lnTo>
                <a:lnTo>
                  <a:pt x="62698" y="150"/>
                </a:lnTo>
                <a:lnTo>
                  <a:pt x="49826" y="1935"/>
                </a:lnTo>
                <a:lnTo>
                  <a:pt x="38389" y="5745"/>
                </a:lnTo>
                <a:lnTo>
                  <a:pt x="26480" y="12201"/>
                </a:lnTo>
                <a:lnTo>
                  <a:pt x="17282" y="21107"/>
                </a:lnTo>
                <a:lnTo>
                  <a:pt x="9773" y="31915"/>
                </a:lnTo>
                <a:lnTo>
                  <a:pt x="4800" y="44150"/>
                </a:lnTo>
                <a:lnTo>
                  <a:pt x="3514" y="48368"/>
                </a:lnTo>
                <a:lnTo>
                  <a:pt x="950" y="60710"/>
                </a:lnTo>
                <a:lnTo>
                  <a:pt x="0" y="73913"/>
                </a:lnTo>
                <a:lnTo>
                  <a:pt x="138" y="79198"/>
                </a:lnTo>
                <a:lnTo>
                  <a:pt x="1742" y="92154"/>
                </a:lnTo>
                <a:lnTo>
                  <a:pt x="4800" y="103662"/>
                </a:lnTo>
                <a:lnTo>
                  <a:pt x="6720" y="112303"/>
                </a:lnTo>
                <a:lnTo>
                  <a:pt x="11521" y="119984"/>
                </a:lnTo>
                <a:lnTo>
                  <a:pt x="16322" y="125745"/>
                </a:lnTo>
                <a:lnTo>
                  <a:pt x="22082" y="132466"/>
                </a:lnTo>
                <a:lnTo>
                  <a:pt x="28803" y="137266"/>
                </a:lnTo>
                <a:lnTo>
                  <a:pt x="36484" y="140147"/>
                </a:lnTo>
                <a:lnTo>
                  <a:pt x="34549" y="109423"/>
                </a:lnTo>
                <a:lnTo>
                  <a:pt x="31668" y="104622"/>
                </a:lnTo>
                <a:lnTo>
                  <a:pt x="28803" y="98861"/>
                </a:lnTo>
                <a:lnTo>
                  <a:pt x="27828" y="92141"/>
                </a:lnTo>
                <a:lnTo>
                  <a:pt x="25923" y="86395"/>
                </a:lnTo>
                <a:lnTo>
                  <a:pt x="25923" y="64312"/>
                </a:lnTo>
                <a:lnTo>
                  <a:pt x="26883" y="57591"/>
                </a:lnTo>
                <a:lnTo>
                  <a:pt x="27828" y="51831"/>
                </a:lnTo>
                <a:lnTo>
                  <a:pt x="29763" y="45110"/>
                </a:lnTo>
                <a:lnTo>
                  <a:pt x="32644" y="39349"/>
                </a:lnTo>
                <a:lnTo>
                  <a:pt x="35509" y="34549"/>
                </a:lnTo>
                <a:lnTo>
                  <a:pt x="39349" y="29748"/>
                </a:lnTo>
                <a:lnTo>
                  <a:pt x="43190" y="26868"/>
                </a:lnTo>
                <a:lnTo>
                  <a:pt x="48005" y="23987"/>
                </a:lnTo>
                <a:lnTo>
                  <a:pt x="53751" y="21107"/>
                </a:lnTo>
                <a:lnTo>
                  <a:pt x="59512" y="20147"/>
                </a:lnTo>
                <a:lnTo>
                  <a:pt x="74874" y="20147"/>
                </a:lnTo>
                <a:lnTo>
                  <a:pt x="80634" y="22067"/>
                </a:lnTo>
                <a:lnTo>
                  <a:pt x="86395" y="24947"/>
                </a:lnTo>
                <a:lnTo>
                  <a:pt x="91196" y="26868"/>
                </a:lnTo>
                <a:lnTo>
                  <a:pt x="95996" y="30708"/>
                </a:lnTo>
                <a:lnTo>
                  <a:pt x="98877" y="35509"/>
                </a:lnTo>
                <a:lnTo>
                  <a:pt x="101757" y="40309"/>
                </a:lnTo>
                <a:lnTo>
                  <a:pt x="103677" y="46070"/>
                </a:lnTo>
                <a:lnTo>
                  <a:pt x="104637" y="52791"/>
                </a:lnTo>
                <a:lnTo>
                  <a:pt x="106558" y="58552"/>
                </a:lnTo>
                <a:lnTo>
                  <a:pt x="107518" y="65272"/>
                </a:lnTo>
                <a:lnTo>
                  <a:pt x="107518" y="80634"/>
                </a:lnTo>
                <a:lnTo>
                  <a:pt x="106558" y="87355"/>
                </a:lnTo>
                <a:lnTo>
                  <a:pt x="104637" y="94076"/>
                </a:lnTo>
                <a:lnTo>
                  <a:pt x="102717" y="99821"/>
                </a:lnTo>
                <a:lnTo>
                  <a:pt x="100797" y="105582"/>
                </a:lnTo>
                <a:lnTo>
                  <a:pt x="96956" y="110383"/>
                </a:lnTo>
                <a:lnTo>
                  <a:pt x="94076" y="115183"/>
                </a:lnTo>
                <a:lnTo>
                  <a:pt x="89275" y="118064"/>
                </a:lnTo>
                <a:lnTo>
                  <a:pt x="84475" y="120944"/>
                </a:lnTo>
                <a:lnTo>
                  <a:pt x="79674" y="123825"/>
                </a:lnTo>
                <a:lnTo>
                  <a:pt x="72953" y="124785"/>
                </a:lnTo>
                <a:lnTo>
                  <a:pt x="58552" y="1247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4613849" y="6106424"/>
            <a:ext cx="17083" cy="34820"/>
          </a:xfrm>
          <a:custGeom>
            <a:avLst/>
            <a:gdLst/>
            <a:ahLst/>
            <a:cxnLst/>
            <a:rect l="l" t="t" r="r" b="b"/>
            <a:pathLst>
              <a:path w="17083" h="34820">
                <a:moveTo>
                  <a:pt x="0" y="0"/>
                </a:moveTo>
                <a:lnTo>
                  <a:pt x="1935" y="30723"/>
                </a:lnTo>
                <a:lnTo>
                  <a:pt x="5299" y="32077"/>
                </a:lnTo>
                <a:lnTo>
                  <a:pt x="17083" y="34820"/>
                </a:lnTo>
                <a:lnTo>
                  <a:pt x="12481" y="11521"/>
                </a:lnTo>
                <a:lnTo>
                  <a:pt x="6736" y="8641"/>
                </a:lnTo>
                <a:lnTo>
                  <a:pt x="2895" y="480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4736729" y="5997000"/>
            <a:ext cx="94076" cy="144947"/>
          </a:xfrm>
          <a:custGeom>
            <a:avLst/>
            <a:gdLst/>
            <a:ahLst/>
            <a:cxnLst/>
            <a:rect l="l" t="t" r="r" b="b"/>
            <a:pathLst>
              <a:path w="94076" h="144947">
                <a:moveTo>
                  <a:pt x="4800" y="113263"/>
                </a:moveTo>
                <a:lnTo>
                  <a:pt x="2880" y="113263"/>
                </a:lnTo>
                <a:lnTo>
                  <a:pt x="1920" y="114223"/>
                </a:lnTo>
                <a:lnTo>
                  <a:pt x="960" y="115183"/>
                </a:lnTo>
                <a:lnTo>
                  <a:pt x="960" y="118064"/>
                </a:lnTo>
                <a:lnTo>
                  <a:pt x="0" y="119984"/>
                </a:lnTo>
                <a:lnTo>
                  <a:pt x="0" y="125745"/>
                </a:lnTo>
                <a:lnTo>
                  <a:pt x="960" y="128625"/>
                </a:lnTo>
                <a:lnTo>
                  <a:pt x="960" y="130545"/>
                </a:lnTo>
                <a:lnTo>
                  <a:pt x="1920" y="132466"/>
                </a:lnTo>
                <a:lnTo>
                  <a:pt x="1920" y="133426"/>
                </a:lnTo>
                <a:lnTo>
                  <a:pt x="2880" y="134386"/>
                </a:lnTo>
                <a:lnTo>
                  <a:pt x="4800" y="135346"/>
                </a:lnTo>
                <a:lnTo>
                  <a:pt x="5760" y="136306"/>
                </a:lnTo>
                <a:lnTo>
                  <a:pt x="8641" y="138226"/>
                </a:lnTo>
                <a:lnTo>
                  <a:pt x="10561" y="139186"/>
                </a:lnTo>
                <a:lnTo>
                  <a:pt x="13441" y="140147"/>
                </a:lnTo>
                <a:lnTo>
                  <a:pt x="17282" y="141107"/>
                </a:lnTo>
                <a:lnTo>
                  <a:pt x="20162" y="142067"/>
                </a:lnTo>
                <a:lnTo>
                  <a:pt x="24002" y="143027"/>
                </a:lnTo>
                <a:lnTo>
                  <a:pt x="28803" y="143987"/>
                </a:lnTo>
                <a:lnTo>
                  <a:pt x="32644" y="144947"/>
                </a:lnTo>
                <a:lnTo>
                  <a:pt x="49926" y="144947"/>
                </a:lnTo>
                <a:lnTo>
                  <a:pt x="56647" y="143987"/>
                </a:lnTo>
                <a:lnTo>
                  <a:pt x="63352" y="142067"/>
                </a:lnTo>
                <a:lnTo>
                  <a:pt x="69128" y="140147"/>
                </a:lnTo>
                <a:lnTo>
                  <a:pt x="74889" y="137266"/>
                </a:lnTo>
                <a:lnTo>
                  <a:pt x="79689" y="134386"/>
                </a:lnTo>
                <a:lnTo>
                  <a:pt x="84475" y="130545"/>
                </a:lnTo>
                <a:lnTo>
                  <a:pt x="87355" y="125745"/>
                </a:lnTo>
                <a:lnTo>
                  <a:pt x="90236" y="120944"/>
                </a:lnTo>
                <a:lnTo>
                  <a:pt x="93116" y="115183"/>
                </a:lnTo>
                <a:lnTo>
                  <a:pt x="94076" y="109423"/>
                </a:lnTo>
                <a:lnTo>
                  <a:pt x="94076" y="96941"/>
                </a:lnTo>
                <a:lnTo>
                  <a:pt x="93116" y="92141"/>
                </a:lnTo>
                <a:lnTo>
                  <a:pt x="91196" y="88300"/>
                </a:lnTo>
                <a:lnTo>
                  <a:pt x="89275" y="83515"/>
                </a:lnTo>
                <a:lnTo>
                  <a:pt x="86410" y="80634"/>
                </a:lnTo>
                <a:lnTo>
                  <a:pt x="83515" y="77739"/>
                </a:lnTo>
                <a:lnTo>
                  <a:pt x="80634" y="74874"/>
                </a:lnTo>
                <a:lnTo>
                  <a:pt x="76794" y="71993"/>
                </a:lnTo>
                <a:lnTo>
                  <a:pt x="72953" y="70073"/>
                </a:lnTo>
                <a:lnTo>
                  <a:pt x="68168" y="68153"/>
                </a:lnTo>
                <a:lnTo>
                  <a:pt x="64328" y="66233"/>
                </a:lnTo>
                <a:lnTo>
                  <a:pt x="60487" y="64312"/>
                </a:lnTo>
                <a:lnTo>
                  <a:pt x="55686" y="62392"/>
                </a:lnTo>
                <a:lnTo>
                  <a:pt x="51846" y="61432"/>
                </a:lnTo>
                <a:lnTo>
                  <a:pt x="48006" y="59512"/>
                </a:lnTo>
                <a:lnTo>
                  <a:pt x="44165" y="57591"/>
                </a:lnTo>
                <a:lnTo>
                  <a:pt x="40325" y="56631"/>
                </a:lnTo>
                <a:lnTo>
                  <a:pt x="37444" y="54711"/>
                </a:lnTo>
                <a:lnTo>
                  <a:pt x="34564" y="51831"/>
                </a:lnTo>
                <a:lnTo>
                  <a:pt x="31683" y="49910"/>
                </a:lnTo>
                <a:lnTo>
                  <a:pt x="29763" y="47990"/>
                </a:lnTo>
                <a:lnTo>
                  <a:pt x="27843" y="45110"/>
                </a:lnTo>
                <a:lnTo>
                  <a:pt x="26883" y="41269"/>
                </a:lnTo>
                <a:lnTo>
                  <a:pt x="26883" y="32628"/>
                </a:lnTo>
                <a:lnTo>
                  <a:pt x="27843" y="29748"/>
                </a:lnTo>
                <a:lnTo>
                  <a:pt x="29763" y="27828"/>
                </a:lnTo>
                <a:lnTo>
                  <a:pt x="30723" y="25907"/>
                </a:lnTo>
                <a:lnTo>
                  <a:pt x="32644" y="23987"/>
                </a:lnTo>
                <a:lnTo>
                  <a:pt x="34564" y="22067"/>
                </a:lnTo>
                <a:lnTo>
                  <a:pt x="37444" y="21107"/>
                </a:lnTo>
                <a:lnTo>
                  <a:pt x="40325" y="20147"/>
                </a:lnTo>
                <a:lnTo>
                  <a:pt x="44165" y="19187"/>
                </a:lnTo>
                <a:lnTo>
                  <a:pt x="60487" y="19187"/>
                </a:lnTo>
                <a:lnTo>
                  <a:pt x="63352" y="20147"/>
                </a:lnTo>
                <a:lnTo>
                  <a:pt x="67193" y="21107"/>
                </a:lnTo>
                <a:lnTo>
                  <a:pt x="70073" y="23027"/>
                </a:lnTo>
                <a:lnTo>
                  <a:pt x="72953" y="23987"/>
                </a:lnTo>
                <a:lnTo>
                  <a:pt x="75849" y="24947"/>
                </a:lnTo>
                <a:lnTo>
                  <a:pt x="77754" y="25907"/>
                </a:lnTo>
                <a:lnTo>
                  <a:pt x="79689" y="26868"/>
                </a:lnTo>
                <a:lnTo>
                  <a:pt x="81594" y="28788"/>
                </a:lnTo>
                <a:lnTo>
                  <a:pt x="85435" y="28788"/>
                </a:lnTo>
                <a:lnTo>
                  <a:pt x="85435" y="27828"/>
                </a:lnTo>
                <a:lnTo>
                  <a:pt x="86410" y="26868"/>
                </a:lnTo>
                <a:lnTo>
                  <a:pt x="86410" y="23987"/>
                </a:lnTo>
                <a:lnTo>
                  <a:pt x="87355" y="22067"/>
                </a:lnTo>
                <a:lnTo>
                  <a:pt x="87355" y="16306"/>
                </a:lnTo>
                <a:lnTo>
                  <a:pt x="86410" y="15346"/>
                </a:lnTo>
                <a:lnTo>
                  <a:pt x="86410" y="11506"/>
                </a:lnTo>
                <a:lnTo>
                  <a:pt x="85435" y="10546"/>
                </a:lnTo>
                <a:lnTo>
                  <a:pt x="84475" y="9585"/>
                </a:lnTo>
                <a:lnTo>
                  <a:pt x="83515" y="8625"/>
                </a:lnTo>
                <a:lnTo>
                  <a:pt x="82570" y="7665"/>
                </a:lnTo>
                <a:lnTo>
                  <a:pt x="81594" y="6705"/>
                </a:lnTo>
                <a:lnTo>
                  <a:pt x="78729" y="5745"/>
                </a:lnTo>
                <a:lnTo>
                  <a:pt x="76794" y="4785"/>
                </a:lnTo>
                <a:lnTo>
                  <a:pt x="74889" y="3825"/>
                </a:lnTo>
                <a:lnTo>
                  <a:pt x="72009" y="2865"/>
                </a:lnTo>
                <a:lnTo>
                  <a:pt x="69128" y="1904"/>
                </a:lnTo>
                <a:lnTo>
                  <a:pt x="66233" y="1904"/>
                </a:lnTo>
                <a:lnTo>
                  <a:pt x="62407" y="944"/>
                </a:lnTo>
                <a:lnTo>
                  <a:pt x="58567" y="0"/>
                </a:lnTo>
                <a:lnTo>
                  <a:pt x="43205" y="0"/>
                </a:lnTo>
                <a:lnTo>
                  <a:pt x="36484" y="944"/>
                </a:lnTo>
                <a:lnTo>
                  <a:pt x="30723" y="2865"/>
                </a:lnTo>
                <a:lnTo>
                  <a:pt x="24963" y="5745"/>
                </a:lnTo>
                <a:lnTo>
                  <a:pt x="19202" y="8625"/>
                </a:lnTo>
                <a:lnTo>
                  <a:pt x="15361" y="11506"/>
                </a:lnTo>
                <a:lnTo>
                  <a:pt x="11521" y="15346"/>
                </a:lnTo>
                <a:lnTo>
                  <a:pt x="8641" y="19187"/>
                </a:lnTo>
                <a:lnTo>
                  <a:pt x="6720" y="23987"/>
                </a:lnTo>
                <a:lnTo>
                  <a:pt x="4800" y="28788"/>
                </a:lnTo>
                <a:lnTo>
                  <a:pt x="3840" y="33588"/>
                </a:lnTo>
                <a:lnTo>
                  <a:pt x="3840" y="45110"/>
                </a:lnTo>
                <a:lnTo>
                  <a:pt x="4800" y="49910"/>
                </a:lnTo>
                <a:lnTo>
                  <a:pt x="6720" y="54711"/>
                </a:lnTo>
                <a:lnTo>
                  <a:pt x="8641" y="58552"/>
                </a:lnTo>
                <a:lnTo>
                  <a:pt x="10561" y="62392"/>
                </a:lnTo>
                <a:lnTo>
                  <a:pt x="14401" y="65272"/>
                </a:lnTo>
                <a:lnTo>
                  <a:pt x="17282" y="68153"/>
                </a:lnTo>
                <a:lnTo>
                  <a:pt x="21122" y="71018"/>
                </a:lnTo>
                <a:lnTo>
                  <a:pt x="24963" y="72953"/>
                </a:lnTo>
                <a:lnTo>
                  <a:pt x="28803" y="74874"/>
                </a:lnTo>
                <a:lnTo>
                  <a:pt x="32644" y="76794"/>
                </a:lnTo>
                <a:lnTo>
                  <a:pt x="36484" y="78714"/>
                </a:lnTo>
                <a:lnTo>
                  <a:pt x="41285" y="80634"/>
                </a:lnTo>
                <a:lnTo>
                  <a:pt x="45125" y="81579"/>
                </a:lnTo>
                <a:lnTo>
                  <a:pt x="48966" y="83515"/>
                </a:lnTo>
                <a:lnTo>
                  <a:pt x="52806" y="84460"/>
                </a:lnTo>
                <a:lnTo>
                  <a:pt x="56647" y="86395"/>
                </a:lnTo>
                <a:lnTo>
                  <a:pt x="59512" y="88300"/>
                </a:lnTo>
                <a:lnTo>
                  <a:pt x="62407" y="90236"/>
                </a:lnTo>
                <a:lnTo>
                  <a:pt x="65288" y="93101"/>
                </a:lnTo>
                <a:lnTo>
                  <a:pt x="67193" y="95021"/>
                </a:lnTo>
                <a:lnTo>
                  <a:pt x="69128" y="97916"/>
                </a:lnTo>
                <a:lnTo>
                  <a:pt x="70073" y="100782"/>
                </a:lnTo>
                <a:lnTo>
                  <a:pt x="70073" y="108463"/>
                </a:lnTo>
                <a:lnTo>
                  <a:pt x="69128" y="111343"/>
                </a:lnTo>
                <a:lnTo>
                  <a:pt x="68168" y="114223"/>
                </a:lnTo>
                <a:lnTo>
                  <a:pt x="66233" y="117104"/>
                </a:lnTo>
                <a:lnTo>
                  <a:pt x="64328" y="119024"/>
                </a:lnTo>
                <a:lnTo>
                  <a:pt x="62407" y="120944"/>
                </a:lnTo>
                <a:lnTo>
                  <a:pt x="59512" y="121904"/>
                </a:lnTo>
                <a:lnTo>
                  <a:pt x="56647" y="123825"/>
                </a:lnTo>
                <a:lnTo>
                  <a:pt x="53766" y="124785"/>
                </a:lnTo>
                <a:lnTo>
                  <a:pt x="49926" y="125745"/>
                </a:lnTo>
                <a:lnTo>
                  <a:pt x="36484" y="125745"/>
                </a:lnTo>
                <a:lnTo>
                  <a:pt x="31683" y="124785"/>
                </a:lnTo>
                <a:lnTo>
                  <a:pt x="27843" y="123825"/>
                </a:lnTo>
                <a:lnTo>
                  <a:pt x="24002" y="121904"/>
                </a:lnTo>
                <a:lnTo>
                  <a:pt x="20162" y="120944"/>
                </a:lnTo>
                <a:lnTo>
                  <a:pt x="17282" y="119024"/>
                </a:lnTo>
                <a:lnTo>
                  <a:pt x="13441" y="118064"/>
                </a:lnTo>
                <a:lnTo>
                  <a:pt x="11521" y="116144"/>
                </a:lnTo>
                <a:lnTo>
                  <a:pt x="8641" y="115183"/>
                </a:lnTo>
                <a:lnTo>
                  <a:pt x="6720" y="113263"/>
                </a:lnTo>
                <a:lnTo>
                  <a:pt x="4800" y="1132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4854808" y="5997000"/>
            <a:ext cx="93116" cy="144947"/>
          </a:xfrm>
          <a:custGeom>
            <a:avLst/>
            <a:gdLst/>
            <a:ahLst/>
            <a:cxnLst/>
            <a:rect l="l" t="t" r="r" b="b"/>
            <a:pathLst>
              <a:path w="93116" h="144947">
                <a:moveTo>
                  <a:pt x="36484" y="944"/>
                </a:moveTo>
                <a:lnTo>
                  <a:pt x="29763" y="2865"/>
                </a:lnTo>
                <a:lnTo>
                  <a:pt x="24003" y="5745"/>
                </a:lnTo>
                <a:lnTo>
                  <a:pt x="19202" y="8625"/>
                </a:lnTo>
                <a:lnTo>
                  <a:pt x="15361" y="11506"/>
                </a:lnTo>
                <a:lnTo>
                  <a:pt x="11521" y="15346"/>
                </a:lnTo>
                <a:lnTo>
                  <a:pt x="7680" y="19187"/>
                </a:lnTo>
                <a:lnTo>
                  <a:pt x="5760" y="23987"/>
                </a:lnTo>
                <a:lnTo>
                  <a:pt x="3840" y="28788"/>
                </a:lnTo>
                <a:lnTo>
                  <a:pt x="2880" y="33588"/>
                </a:lnTo>
                <a:lnTo>
                  <a:pt x="2880" y="45110"/>
                </a:lnTo>
                <a:lnTo>
                  <a:pt x="3840" y="49910"/>
                </a:lnTo>
                <a:lnTo>
                  <a:pt x="5760" y="54711"/>
                </a:lnTo>
                <a:lnTo>
                  <a:pt x="7680" y="58552"/>
                </a:lnTo>
                <a:lnTo>
                  <a:pt x="10561" y="62392"/>
                </a:lnTo>
                <a:lnTo>
                  <a:pt x="13441" y="65272"/>
                </a:lnTo>
                <a:lnTo>
                  <a:pt x="17282" y="68153"/>
                </a:lnTo>
                <a:lnTo>
                  <a:pt x="20162" y="71018"/>
                </a:lnTo>
                <a:lnTo>
                  <a:pt x="24003" y="72953"/>
                </a:lnTo>
                <a:lnTo>
                  <a:pt x="27843" y="74874"/>
                </a:lnTo>
                <a:lnTo>
                  <a:pt x="32644" y="76794"/>
                </a:lnTo>
                <a:lnTo>
                  <a:pt x="36484" y="78714"/>
                </a:lnTo>
                <a:lnTo>
                  <a:pt x="40325" y="80634"/>
                </a:lnTo>
                <a:lnTo>
                  <a:pt x="45125" y="81579"/>
                </a:lnTo>
                <a:lnTo>
                  <a:pt x="48966" y="83515"/>
                </a:lnTo>
                <a:lnTo>
                  <a:pt x="52791" y="84460"/>
                </a:lnTo>
                <a:lnTo>
                  <a:pt x="55686" y="86395"/>
                </a:lnTo>
                <a:lnTo>
                  <a:pt x="59527" y="88300"/>
                </a:lnTo>
                <a:lnTo>
                  <a:pt x="62407" y="90236"/>
                </a:lnTo>
                <a:lnTo>
                  <a:pt x="65272" y="93101"/>
                </a:lnTo>
                <a:lnTo>
                  <a:pt x="66248" y="95021"/>
                </a:lnTo>
                <a:lnTo>
                  <a:pt x="69113" y="97916"/>
                </a:lnTo>
                <a:lnTo>
                  <a:pt x="70073" y="100782"/>
                </a:lnTo>
                <a:lnTo>
                  <a:pt x="70073" y="108463"/>
                </a:lnTo>
                <a:lnTo>
                  <a:pt x="69113" y="111343"/>
                </a:lnTo>
                <a:lnTo>
                  <a:pt x="67193" y="114223"/>
                </a:lnTo>
                <a:lnTo>
                  <a:pt x="66248" y="117104"/>
                </a:lnTo>
                <a:lnTo>
                  <a:pt x="64312" y="119024"/>
                </a:lnTo>
                <a:lnTo>
                  <a:pt x="62407" y="120944"/>
                </a:lnTo>
                <a:lnTo>
                  <a:pt x="59527" y="121904"/>
                </a:lnTo>
                <a:lnTo>
                  <a:pt x="56631" y="123825"/>
                </a:lnTo>
                <a:lnTo>
                  <a:pt x="53751" y="124785"/>
                </a:lnTo>
                <a:lnTo>
                  <a:pt x="49911" y="125745"/>
                </a:lnTo>
                <a:lnTo>
                  <a:pt x="36484" y="125745"/>
                </a:lnTo>
                <a:lnTo>
                  <a:pt x="31683" y="124785"/>
                </a:lnTo>
                <a:lnTo>
                  <a:pt x="27843" y="123825"/>
                </a:lnTo>
                <a:lnTo>
                  <a:pt x="23042" y="121904"/>
                </a:lnTo>
                <a:lnTo>
                  <a:pt x="19202" y="120944"/>
                </a:lnTo>
                <a:lnTo>
                  <a:pt x="16322" y="119024"/>
                </a:lnTo>
                <a:lnTo>
                  <a:pt x="13441" y="118064"/>
                </a:lnTo>
                <a:lnTo>
                  <a:pt x="10561" y="116144"/>
                </a:lnTo>
                <a:lnTo>
                  <a:pt x="8641" y="115183"/>
                </a:lnTo>
                <a:lnTo>
                  <a:pt x="6720" y="113263"/>
                </a:lnTo>
                <a:lnTo>
                  <a:pt x="1920" y="113263"/>
                </a:lnTo>
                <a:lnTo>
                  <a:pt x="1920" y="114223"/>
                </a:lnTo>
                <a:lnTo>
                  <a:pt x="960" y="114223"/>
                </a:lnTo>
                <a:lnTo>
                  <a:pt x="960" y="116144"/>
                </a:lnTo>
                <a:lnTo>
                  <a:pt x="0" y="117104"/>
                </a:lnTo>
                <a:lnTo>
                  <a:pt x="0" y="128625"/>
                </a:lnTo>
                <a:lnTo>
                  <a:pt x="960" y="130545"/>
                </a:lnTo>
                <a:lnTo>
                  <a:pt x="960" y="132466"/>
                </a:lnTo>
                <a:lnTo>
                  <a:pt x="1920" y="133426"/>
                </a:lnTo>
                <a:lnTo>
                  <a:pt x="2880" y="134386"/>
                </a:lnTo>
                <a:lnTo>
                  <a:pt x="3840" y="135346"/>
                </a:lnTo>
                <a:lnTo>
                  <a:pt x="5760" y="136306"/>
                </a:lnTo>
                <a:lnTo>
                  <a:pt x="7680" y="138226"/>
                </a:lnTo>
                <a:lnTo>
                  <a:pt x="10561" y="139186"/>
                </a:lnTo>
                <a:lnTo>
                  <a:pt x="13441" y="140147"/>
                </a:lnTo>
                <a:lnTo>
                  <a:pt x="16322" y="141107"/>
                </a:lnTo>
                <a:lnTo>
                  <a:pt x="20162" y="142067"/>
                </a:lnTo>
                <a:lnTo>
                  <a:pt x="24003" y="143027"/>
                </a:lnTo>
                <a:lnTo>
                  <a:pt x="27843" y="143987"/>
                </a:lnTo>
                <a:lnTo>
                  <a:pt x="32644" y="144947"/>
                </a:lnTo>
                <a:lnTo>
                  <a:pt x="48966" y="144947"/>
                </a:lnTo>
                <a:lnTo>
                  <a:pt x="56631" y="143987"/>
                </a:lnTo>
                <a:lnTo>
                  <a:pt x="62407" y="142067"/>
                </a:lnTo>
                <a:lnTo>
                  <a:pt x="69113" y="140147"/>
                </a:lnTo>
                <a:lnTo>
                  <a:pt x="74874" y="137266"/>
                </a:lnTo>
                <a:lnTo>
                  <a:pt x="78714" y="134386"/>
                </a:lnTo>
                <a:lnTo>
                  <a:pt x="83515" y="130545"/>
                </a:lnTo>
                <a:lnTo>
                  <a:pt x="87355" y="125745"/>
                </a:lnTo>
                <a:lnTo>
                  <a:pt x="89275" y="120944"/>
                </a:lnTo>
                <a:lnTo>
                  <a:pt x="92156" y="115183"/>
                </a:lnTo>
                <a:lnTo>
                  <a:pt x="93116" y="109423"/>
                </a:lnTo>
                <a:lnTo>
                  <a:pt x="93116" y="96941"/>
                </a:lnTo>
                <a:lnTo>
                  <a:pt x="92156" y="92141"/>
                </a:lnTo>
                <a:lnTo>
                  <a:pt x="90236" y="88300"/>
                </a:lnTo>
                <a:lnTo>
                  <a:pt x="88315" y="83515"/>
                </a:lnTo>
                <a:lnTo>
                  <a:pt x="86395" y="80634"/>
                </a:lnTo>
                <a:lnTo>
                  <a:pt x="83515" y="77739"/>
                </a:lnTo>
                <a:lnTo>
                  <a:pt x="79674" y="74874"/>
                </a:lnTo>
                <a:lnTo>
                  <a:pt x="76794" y="71993"/>
                </a:lnTo>
                <a:lnTo>
                  <a:pt x="71993" y="70073"/>
                </a:lnTo>
                <a:lnTo>
                  <a:pt x="68153" y="68153"/>
                </a:lnTo>
                <a:lnTo>
                  <a:pt x="64312" y="66233"/>
                </a:lnTo>
                <a:lnTo>
                  <a:pt x="59527" y="64312"/>
                </a:lnTo>
                <a:lnTo>
                  <a:pt x="55686" y="62392"/>
                </a:lnTo>
                <a:lnTo>
                  <a:pt x="51846" y="61432"/>
                </a:lnTo>
                <a:lnTo>
                  <a:pt x="48006" y="59512"/>
                </a:lnTo>
                <a:lnTo>
                  <a:pt x="43190" y="57591"/>
                </a:lnTo>
                <a:lnTo>
                  <a:pt x="40325" y="56631"/>
                </a:lnTo>
                <a:lnTo>
                  <a:pt x="37444" y="54711"/>
                </a:lnTo>
                <a:lnTo>
                  <a:pt x="33604" y="51831"/>
                </a:lnTo>
                <a:lnTo>
                  <a:pt x="31683" y="49910"/>
                </a:lnTo>
                <a:lnTo>
                  <a:pt x="29763" y="47990"/>
                </a:lnTo>
                <a:lnTo>
                  <a:pt x="26883" y="45110"/>
                </a:lnTo>
                <a:lnTo>
                  <a:pt x="25923" y="41269"/>
                </a:lnTo>
                <a:lnTo>
                  <a:pt x="25923" y="35509"/>
                </a:lnTo>
                <a:lnTo>
                  <a:pt x="26883" y="32628"/>
                </a:lnTo>
                <a:lnTo>
                  <a:pt x="27843" y="29748"/>
                </a:lnTo>
                <a:lnTo>
                  <a:pt x="28803" y="27828"/>
                </a:lnTo>
                <a:lnTo>
                  <a:pt x="30723" y="25907"/>
                </a:lnTo>
                <a:lnTo>
                  <a:pt x="32644" y="23987"/>
                </a:lnTo>
                <a:lnTo>
                  <a:pt x="34564" y="22067"/>
                </a:lnTo>
                <a:lnTo>
                  <a:pt x="37444" y="21107"/>
                </a:lnTo>
                <a:lnTo>
                  <a:pt x="40325" y="20147"/>
                </a:lnTo>
                <a:lnTo>
                  <a:pt x="43190" y="19187"/>
                </a:lnTo>
                <a:lnTo>
                  <a:pt x="59527" y="19187"/>
                </a:lnTo>
                <a:lnTo>
                  <a:pt x="63352" y="20147"/>
                </a:lnTo>
                <a:lnTo>
                  <a:pt x="67193" y="21107"/>
                </a:lnTo>
                <a:lnTo>
                  <a:pt x="70073" y="23027"/>
                </a:lnTo>
                <a:lnTo>
                  <a:pt x="72953" y="23987"/>
                </a:lnTo>
                <a:lnTo>
                  <a:pt x="74874" y="24947"/>
                </a:lnTo>
                <a:lnTo>
                  <a:pt x="77754" y="25907"/>
                </a:lnTo>
                <a:lnTo>
                  <a:pt x="78714" y="26868"/>
                </a:lnTo>
                <a:lnTo>
                  <a:pt x="80634" y="28788"/>
                </a:lnTo>
                <a:lnTo>
                  <a:pt x="84475" y="28788"/>
                </a:lnTo>
                <a:lnTo>
                  <a:pt x="85435" y="27828"/>
                </a:lnTo>
                <a:lnTo>
                  <a:pt x="85435" y="26868"/>
                </a:lnTo>
                <a:lnTo>
                  <a:pt x="86395" y="25907"/>
                </a:lnTo>
                <a:lnTo>
                  <a:pt x="86395" y="11506"/>
                </a:lnTo>
                <a:lnTo>
                  <a:pt x="85435" y="11506"/>
                </a:lnTo>
                <a:lnTo>
                  <a:pt x="85435" y="10546"/>
                </a:lnTo>
                <a:lnTo>
                  <a:pt x="84475" y="9585"/>
                </a:lnTo>
                <a:lnTo>
                  <a:pt x="83515" y="8625"/>
                </a:lnTo>
                <a:lnTo>
                  <a:pt x="82555" y="7665"/>
                </a:lnTo>
                <a:lnTo>
                  <a:pt x="80634" y="6705"/>
                </a:lnTo>
                <a:lnTo>
                  <a:pt x="78714" y="5745"/>
                </a:lnTo>
                <a:lnTo>
                  <a:pt x="76794" y="4785"/>
                </a:lnTo>
                <a:lnTo>
                  <a:pt x="73913" y="3825"/>
                </a:lnTo>
                <a:lnTo>
                  <a:pt x="71033" y="2865"/>
                </a:lnTo>
                <a:lnTo>
                  <a:pt x="68153" y="1904"/>
                </a:lnTo>
                <a:lnTo>
                  <a:pt x="65272" y="1904"/>
                </a:lnTo>
                <a:lnTo>
                  <a:pt x="62407" y="944"/>
                </a:lnTo>
                <a:lnTo>
                  <a:pt x="58567" y="0"/>
                </a:lnTo>
                <a:lnTo>
                  <a:pt x="43190" y="0"/>
                </a:lnTo>
                <a:lnTo>
                  <a:pt x="36484" y="9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4979609" y="5944194"/>
            <a:ext cx="30708" cy="29763"/>
          </a:xfrm>
          <a:custGeom>
            <a:avLst/>
            <a:gdLst/>
            <a:ahLst/>
            <a:cxnLst/>
            <a:rect l="l" t="t" r="r" b="b"/>
            <a:pathLst>
              <a:path w="30708" h="29763">
                <a:moveTo>
                  <a:pt x="30708" y="14401"/>
                </a:moveTo>
                <a:lnTo>
                  <a:pt x="30708" y="9601"/>
                </a:lnTo>
                <a:lnTo>
                  <a:pt x="29748" y="5760"/>
                </a:lnTo>
                <a:lnTo>
                  <a:pt x="26868" y="3840"/>
                </a:lnTo>
                <a:lnTo>
                  <a:pt x="24963" y="1920"/>
                </a:lnTo>
                <a:lnTo>
                  <a:pt x="21122" y="0"/>
                </a:lnTo>
                <a:lnTo>
                  <a:pt x="9601" y="0"/>
                </a:lnTo>
                <a:lnTo>
                  <a:pt x="5760" y="1920"/>
                </a:lnTo>
                <a:lnTo>
                  <a:pt x="3840" y="3840"/>
                </a:lnTo>
                <a:lnTo>
                  <a:pt x="1920" y="5760"/>
                </a:lnTo>
                <a:lnTo>
                  <a:pt x="0" y="9601"/>
                </a:lnTo>
                <a:lnTo>
                  <a:pt x="0" y="21122"/>
                </a:lnTo>
                <a:lnTo>
                  <a:pt x="1920" y="24963"/>
                </a:lnTo>
                <a:lnTo>
                  <a:pt x="3840" y="26883"/>
                </a:lnTo>
                <a:lnTo>
                  <a:pt x="5760" y="28803"/>
                </a:lnTo>
                <a:lnTo>
                  <a:pt x="9601" y="29763"/>
                </a:lnTo>
                <a:lnTo>
                  <a:pt x="21122" y="29763"/>
                </a:lnTo>
                <a:lnTo>
                  <a:pt x="24963" y="28803"/>
                </a:lnTo>
                <a:lnTo>
                  <a:pt x="26868" y="25907"/>
                </a:lnTo>
                <a:lnTo>
                  <a:pt x="29748" y="24002"/>
                </a:lnTo>
                <a:lnTo>
                  <a:pt x="30708" y="20162"/>
                </a:lnTo>
                <a:lnTo>
                  <a:pt x="30708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4983449" y="5998905"/>
            <a:ext cx="24002" cy="141122"/>
          </a:xfrm>
          <a:custGeom>
            <a:avLst/>
            <a:gdLst/>
            <a:ahLst/>
            <a:cxnLst/>
            <a:rect l="l" t="t" r="r" b="b"/>
            <a:pathLst>
              <a:path w="24002" h="141122">
                <a:moveTo>
                  <a:pt x="24002" y="3840"/>
                </a:moveTo>
                <a:lnTo>
                  <a:pt x="23027" y="2880"/>
                </a:lnTo>
                <a:lnTo>
                  <a:pt x="23027" y="1920"/>
                </a:lnTo>
                <a:lnTo>
                  <a:pt x="22067" y="1920"/>
                </a:lnTo>
                <a:lnTo>
                  <a:pt x="21122" y="960"/>
                </a:lnTo>
                <a:lnTo>
                  <a:pt x="19187" y="960"/>
                </a:lnTo>
                <a:lnTo>
                  <a:pt x="17282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39202"/>
                </a:lnTo>
                <a:lnTo>
                  <a:pt x="960" y="140162"/>
                </a:lnTo>
                <a:lnTo>
                  <a:pt x="2880" y="140162"/>
                </a:lnTo>
                <a:lnTo>
                  <a:pt x="3840" y="141122"/>
                </a:lnTo>
                <a:lnTo>
                  <a:pt x="19187" y="141122"/>
                </a:lnTo>
                <a:lnTo>
                  <a:pt x="20162" y="140162"/>
                </a:lnTo>
                <a:lnTo>
                  <a:pt x="22067" y="140162"/>
                </a:lnTo>
                <a:lnTo>
                  <a:pt x="23027" y="139202"/>
                </a:lnTo>
                <a:lnTo>
                  <a:pt x="24002" y="138242"/>
                </a:lnTo>
                <a:lnTo>
                  <a:pt x="2400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5051602" y="5997000"/>
            <a:ext cx="114239" cy="143027"/>
          </a:xfrm>
          <a:custGeom>
            <a:avLst/>
            <a:gdLst/>
            <a:ahLst/>
            <a:cxnLst/>
            <a:rect l="l" t="t" r="r" b="b"/>
            <a:pathLst>
              <a:path w="114239" h="143027">
                <a:moveTo>
                  <a:pt x="960" y="140147"/>
                </a:moveTo>
                <a:lnTo>
                  <a:pt x="960" y="141107"/>
                </a:lnTo>
                <a:lnTo>
                  <a:pt x="1920" y="142067"/>
                </a:lnTo>
                <a:lnTo>
                  <a:pt x="3840" y="142067"/>
                </a:lnTo>
                <a:lnTo>
                  <a:pt x="4800" y="143027"/>
                </a:lnTo>
                <a:lnTo>
                  <a:pt x="20162" y="143027"/>
                </a:lnTo>
                <a:lnTo>
                  <a:pt x="21122" y="142067"/>
                </a:lnTo>
                <a:lnTo>
                  <a:pt x="23042" y="142067"/>
                </a:lnTo>
                <a:lnTo>
                  <a:pt x="24002" y="141107"/>
                </a:lnTo>
                <a:lnTo>
                  <a:pt x="24002" y="140147"/>
                </a:lnTo>
                <a:lnTo>
                  <a:pt x="24963" y="139186"/>
                </a:lnTo>
                <a:lnTo>
                  <a:pt x="24963" y="46070"/>
                </a:lnTo>
                <a:lnTo>
                  <a:pt x="25785" y="45130"/>
                </a:lnTo>
                <a:lnTo>
                  <a:pt x="34948" y="35127"/>
                </a:lnTo>
                <a:lnTo>
                  <a:pt x="44165" y="27828"/>
                </a:lnTo>
                <a:lnTo>
                  <a:pt x="49911" y="23027"/>
                </a:lnTo>
                <a:lnTo>
                  <a:pt x="55671" y="21107"/>
                </a:lnTo>
                <a:lnTo>
                  <a:pt x="66233" y="21107"/>
                </a:lnTo>
                <a:lnTo>
                  <a:pt x="71033" y="22067"/>
                </a:lnTo>
                <a:lnTo>
                  <a:pt x="73913" y="23987"/>
                </a:lnTo>
                <a:lnTo>
                  <a:pt x="77754" y="24947"/>
                </a:lnTo>
                <a:lnTo>
                  <a:pt x="80634" y="27828"/>
                </a:lnTo>
                <a:lnTo>
                  <a:pt x="83515" y="31668"/>
                </a:lnTo>
                <a:lnTo>
                  <a:pt x="85435" y="34549"/>
                </a:lnTo>
                <a:lnTo>
                  <a:pt x="87355" y="38389"/>
                </a:lnTo>
                <a:lnTo>
                  <a:pt x="88315" y="43190"/>
                </a:lnTo>
                <a:lnTo>
                  <a:pt x="89275" y="47990"/>
                </a:lnTo>
                <a:lnTo>
                  <a:pt x="90236" y="53751"/>
                </a:lnTo>
                <a:lnTo>
                  <a:pt x="90236" y="141107"/>
                </a:lnTo>
                <a:lnTo>
                  <a:pt x="91196" y="141107"/>
                </a:lnTo>
                <a:lnTo>
                  <a:pt x="91196" y="142067"/>
                </a:lnTo>
                <a:lnTo>
                  <a:pt x="93116" y="142067"/>
                </a:lnTo>
                <a:lnTo>
                  <a:pt x="95036" y="143027"/>
                </a:lnTo>
                <a:lnTo>
                  <a:pt x="109438" y="143027"/>
                </a:lnTo>
                <a:lnTo>
                  <a:pt x="111358" y="142067"/>
                </a:lnTo>
                <a:lnTo>
                  <a:pt x="112318" y="142067"/>
                </a:lnTo>
                <a:lnTo>
                  <a:pt x="113278" y="141107"/>
                </a:lnTo>
                <a:lnTo>
                  <a:pt x="114239" y="140147"/>
                </a:lnTo>
                <a:lnTo>
                  <a:pt x="114239" y="48950"/>
                </a:lnTo>
                <a:lnTo>
                  <a:pt x="113278" y="40309"/>
                </a:lnTo>
                <a:lnTo>
                  <a:pt x="111358" y="33588"/>
                </a:lnTo>
                <a:lnTo>
                  <a:pt x="110398" y="26868"/>
                </a:lnTo>
                <a:lnTo>
                  <a:pt x="107518" y="21107"/>
                </a:lnTo>
                <a:lnTo>
                  <a:pt x="103677" y="16306"/>
                </a:lnTo>
                <a:lnTo>
                  <a:pt x="99837" y="11506"/>
                </a:lnTo>
                <a:lnTo>
                  <a:pt x="95036" y="7665"/>
                </a:lnTo>
                <a:lnTo>
                  <a:pt x="89275" y="4785"/>
                </a:lnTo>
                <a:lnTo>
                  <a:pt x="83515" y="1904"/>
                </a:lnTo>
                <a:lnTo>
                  <a:pt x="75834" y="0"/>
                </a:lnTo>
                <a:lnTo>
                  <a:pt x="59512" y="0"/>
                </a:lnTo>
                <a:lnTo>
                  <a:pt x="51831" y="1904"/>
                </a:lnTo>
                <a:lnTo>
                  <a:pt x="44165" y="5745"/>
                </a:lnTo>
                <a:lnTo>
                  <a:pt x="32215" y="14504"/>
                </a:lnTo>
                <a:lnTo>
                  <a:pt x="22082" y="23987"/>
                </a:lnTo>
                <a:lnTo>
                  <a:pt x="22082" y="4785"/>
                </a:lnTo>
                <a:lnTo>
                  <a:pt x="21122" y="3825"/>
                </a:lnTo>
                <a:lnTo>
                  <a:pt x="20162" y="2865"/>
                </a:lnTo>
                <a:lnTo>
                  <a:pt x="19202" y="2865"/>
                </a:lnTo>
                <a:lnTo>
                  <a:pt x="18242" y="1904"/>
                </a:lnTo>
                <a:lnTo>
                  <a:pt x="5760" y="1904"/>
                </a:lnTo>
                <a:lnTo>
                  <a:pt x="4800" y="2865"/>
                </a:lnTo>
                <a:lnTo>
                  <a:pt x="2880" y="2865"/>
                </a:lnTo>
                <a:lnTo>
                  <a:pt x="1920" y="3825"/>
                </a:lnTo>
                <a:lnTo>
                  <a:pt x="960" y="3825"/>
                </a:lnTo>
                <a:lnTo>
                  <a:pt x="960" y="5745"/>
                </a:lnTo>
                <a:lnTo>
                  <a:pt x="0" y="5745"/>
                </a:lnTo>
                <a:lnTo>
                  <a:pt x="0" y="139186"/>
                </a:lnTo>
                <a:lnTo>
                  <a:pt x="960" y="1401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5226314" y="6053632"/>
            <a:ext cx="7680" cy="32628"/>
          </a:xfrm>
          <a:custGeom>
            <a:avLst/>
            <a:gdLst/>
            <a:ahLst/>
            <a:cxnLst/>
            <a:rect l="l" t="t" r="r" b="b"/>
            <a:pathLst>
              <a:path w="7680" h="32628">
                <a:moveTo>
                  <a:pt x="1920" y="6720"/>
                </a:moveTo>
                <a:lnTo>
                  <a:pt x="0" y="0"/>
                </a:lnTo>
                <a:lnTo>
                  <a:pt x="0" y="32628"/>
                </a:lnTo>
                <a:lnTo>
                  <a:pt x="1920" y="30723"/>
                </a:lnTo>
                <a:lnTo>
                  <a:pt x="3840" y="32628"/>
                </a:lnTo>
                <a:lnTo>
                  <a:pt x="7680" y="12481"/>
                </a:lnTo>
                <a:lnTo>
                  <a:pt x="192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5220553" y="5997000"/>
            <a:ext cx="99837" cy="194743"/>
          </a:xfrm>
          <a:custGeom>
            <a:avLst/>
            <a:gdLst/>
            <a:ahLst/>
            <a:cxnLst/>
            <a:rect l="l" t="t" r="r" b="b"/>
            <a:pathLst>
              <a:path w="99837" h="194743">
                <a:moveTo>
                  <a:pt x="71048" y="165094"/>
                </a:moveTo>
                <a:lnTo>
                  <a:pt x="69113" y="167030"/>
                </a:lnTo>
                <a:lnTo>
                  <a:pt x="66248" y="169910"/>
                </a:lnTo>
                <a:lnTo>
                  <a:pt x="62407" y="171830"/>
                </a:lnTo>
                <a:lnTo>
                  <a:pt x="58567" y="173751"/>
                </a:lnTo>
                <a:lnTo>
                  <a:pt x="53766" y="175656"/>
                </a:lnTo>
                <a:lnTo>
                  <a:pt x="48966" y="176631"/>
                </a:lnTo>
                <a:lnTo>
                  <a:pt x="51488" y="194743"/>
                </a:lnTo>
                <a:lnTo>
                  <a:pt x="63367" y="191993"/>
                </a:lnTo>
                <a:lnTo>
                  <a:pt x="71048" y="190058"/>
                </a:lnTo>
                <a:lnTo>
                  <a:pt x="77769" y="186217"/>
                </a:lnTo>
                <a:lnTo>
                  <a:pt x="82555" y="182377"/>
                </a:lnTo>
                <a:lnTo>
                  <a:pt x="88331" y="178551"/>
                </a:lnTo>
                <a:lnTo>
                  <a:pt x="92171" y="173751"/>
                </a:lnTo>
                <a:lnTo>
                  <a:pt x="95036" y="167990"/>
                </a:lnTo>
                <a:lnTo>
                  <a:pt x="96956" y="162229"/>
                </a:lnTo>
                <a:lnTo>
                  <a:pt x="98877" y="156469"/>
                </a:lnTo>
                <a:lnTo>
                  <a:pt x="98877" y="144947"/>
                </a:lnTo>
                <a:lnTo>
                  <a:pt x="96956" y="140147"/>
                </a:lnTo>
                <a:lnTo>
                  <a:pt x="95036" y="135346"/>
                </a:lnTo>
                <a:lnTo>
                  <a:pt x="93116" y="131505"/>
                </a:lnTo>
                <a:lnTo>
                  <a:pt x="89275" y="127665"/>
                </a:lnTo>
                <a:lnTo>
                  <a:pt x="85450" y="124785"/>
                </a:lnTo>
                <a:lnTo>
                  <a:pt x="81610" y="121904"/>
                </a:lnTo>
                <a:lnTo>
                  <a:pt x="76794" y="119024"/>
                </a:lnTo>
                <a:lnTo>
                  <a:pt x="71048" y="118064"/>
                </a:lnTo>
                <a:lnTo>
                  <a:pt x="66248" y="116144"/>
                </a:lnTo>
                <a:lnTo>
                  <a:pt x="59527" y="115183"/>
                </a:lnTo>
                <a:lnTo>
                  <a:pt x="53766" y="115183"/>
                </a:lnTo>
                <a:lnTo>
                  <a:pt x="19202" y="113263"/>
                </a:lnTo>
                <a:lnTo>
                  <a:pt x="13441" y="113263"/>
                </a:lnTo>
                <a:lnTo>
                  <a:pt x="9601" y="112303"/>
                </a:lnTo>
                <a:lnTo>
                  <a:pt x="5760" y="109423"/>
                </a:lnTo>
                <a:lnTo>
                  <a:pt x="2880" y="107502"/>
                </a:lnTo>
                <a:lnTo>
                  <a:pt x="960" y="104622"/>
                </a:lnTo>
                <a:lnTo>
                  <a:pt x="960" y="97916"/>
                </a:lnTo>
                <a:lnTo>
                  <a:pt x="1920" y="95981"/>
                </a:lnTo>
                <a:lnTo>
                  <a:pt x="2880" y="93101"/>
                </a:lnTo>
                <a:lnTo>
                  <a:pt x="3840" y="91180"/>
                </a:lnTo>
                <a:lnTo>
                  <a:pt x="5760" y="89260"/>
                </a:lnTo>
                <a:lnTo>
                  <a:pt x="5760" y="44150"/>
                </a:lnTo>
                <a:lnTo>
                  <a:pt x="6720" y="40309"/>
                </a:lnTo>
                <a:lnTo>
                  <a:pt x="7680" y="37429"/>
                </a:lnTo>
                <a:lnTo>
                  <a:pt x="8641" y="33588"/>
                </a:lnTo>
                <a:lnTo>
                  <a:pt x="10561" y="29748"/>
                </a:lnTo>
                <a:lnTo>
                  <a:pt x="12481" y="27828"/>
                </a:lnTo>
                <a:lnTo>
                  <a:pt x="15361" y="24947"/>
                </a:lnTo>
                <a:lnTo>
                  <a:pt x="18242" y="23027"/>
                </a:lnTo>
                <a:lnTo>
                  <a:pt x="21122" y="21107"/>
                </a:lnTo>
                <a:lnTo>
                  <a:pt x="24963" y="19187"/>
                </a:lnTo>
                <a:lnTo>
                  <a:pt x="42245" y="19187"/>
                </a:lnTo>
                <a:lnTo>
                  <a:pt x="49926" y="21107"/>
                </a:lnTo>
                <a:lnTo>
                  <a:pt x="54726" y="26868"/>
                </a:lnTo>
                <a:lnTo>
                  <a:pt x="59527" y="31668"/>
                </a:lnTo>
                <a:lnTo>
                  <a:pt x="62407" y="38389"/>
                </a:lnTo>
                <a:lnTo>
                  <a:pt x="62407" y="50871"/>
                </a:lnTo>
                <a:lnTo>
                  <a:pt x="61447" y="54711"/>
                </a:lnTo>
                <a:lnTo>
                  <a:pt x="60487" y="58552"/>
                </a:lnTo>
                <a:lnTo>
                  <a:pt x="59527" y="62392"/>
                </a:lnTo>
                <a:lnTo>
                  <a:pt x="57607" y="65272"/>
                </a:lnTo>
                <a:lnTo>
                  <a:pt x="54726" y="68153"/>
                </a:lnTo>
                <a:lnTo>
                  <a:pt x="52806" y="70073"/>
                </a:lnTo>
                <a:lnTo>
                  <a:pt x="49926" y="72953"/>
                </a:lnTo>
                <a:lnTo>
                  <a:pt x="46085" y="73913"/>
                </a:lnTo>
                <a:lnTo>
                  <a:pt x="43205" y="75834"/>
                </a:lnTo>
                <a:lnTo>
                  <a:pt x="24963" y="75834"/>
                </a:lnTo>
                <a:lnTo>
                  <a:pt x="18242" y="73913"/>
                </a:lnTo>
                <a:lnTo>
                  <a:pt x="13441" y="69113"/>
                </a:lnTo>
                <a:lnTo>
                  <a:pt x="9601" y="89260"/>
                </a:lnTo>
                <a:lnTo>
                  <a:pt x="13441" y="91180"/>
                </a:lnTo>
                <a:lnTo>
                  <a:pt x="18242" y="93101"/>
                </a:lnTo>
                <a:lnTo>
                  <a:pt x="24003" y="94076"/>
                </a:lnTo>
                <a:lnTo>
                  <a:pt x="28803" y="95021"/>
                </a:lnTo>
                <a:lnTo>
                  <a:pt x="41285" y="95021"/>
                </a:lnTo>
                <a:lnTo>
                  <a:pt x="48966" y="94076"/>
                </a:lnTo>
                <a:lnTo>
                  <a:pt x="54726" y="92141"/>
                </a:lnTo>
                <a:lnTo>
                  <a:pt x="61447" y="89260"/>
                </a:lnTo>
                <a:lnTo>
                  <a:pt x="66248" y="86395"/>
                </a:lnTo>
                <a:lnTo>
                  <a:pt x="71048" y="82555"/>
                </a:lnTo>
                <a:lnTo>
                  <a:pt x="75834" y="78714"/>
                </a:lnTo>
                <a:lnTo>
                  <a:pt x="79674" y="72953"/>
                </a:lnTo>
                <a:lnTo>
                  <a:pt x="81610" y="67177"/>
                </a:lnTo>
                <a:lnTo>
                  <a:pt x="84490" y="61432"/>
                </a:lnTo>
                <a:lnTo>
                  <a:pt x="85450" y="54711"/>
                </a:lnTo>
                <a:lnTo>
                  <a:pt x="85450" y="42230"/>
                </a:lnTo>
                <a:lnTo>
                  <a:pt x="84490" y="38389"/>
                </a:lnTo>
                <a:lnTo>
                  <a:pt x="83515" y="33588"/>
                </a:lnTo>
                <a:lnTo>
                  <a:pt x="81610" y="29748"/>
                </a:lnTo>
                <a:lnTo>
                  <a:pt x="79674" y="25907"/>
                </a:lnTo>
                <a:lnTo>
                  <a:pt x="75834" y="22067"/>
                </a:lnTo>
                <a:lnTo>
                  <a:pt x="96956" y="22067"/>
                </a:lnTo>
                <a:lnTo>
                  <a:pt x="97917" y="21107"/>
                </a:lnTo>
                <a:lnTo>
                  <a:pt x="98877" y="20147"/>
                </a:lnTo>
                <a:lnTo>
                  <a:pt x="99837" y="18227"/>
                </a:lnTo>
                <a:lnTo>
                  <a:pt x="99837" y="6705"/>
                </a:lnTo>
                <a:lnTo>
                  <a:pt x="98877" y="5745"/>
                </a:lnTo>
                <a:lnTo>
                  <a:pt x="97917" y="3825"/>
                </a:lnTo>
                <a:lnTo>
                  <a:pt x="96956" y="2865"/>
                </a:lnTo>
                <a:lnTo>
                  <a:pt x="54726" y="2865"/>
                </a:lnTo>
                <a:lnTo>
                  <a:pt x="51846" y="1904"/>
                </a:lnTo>
                <a:lnTo>
                  <a:pt x="48966" y="944"/>
                </a:lnTo>
                <a:lnTo>
                  <a:pt x="45125" y="944"/>
                </a:lnTo>
                <a:lnTo>
                  <a:pt x="41285" y="0"/>
                </a:lnTo>
                <a:lnTo>
                  <a:pt x="26883" y="0"/>
                </a:lnTo>
                <a:lnTo>
                  <a:pt x="19202" y="1904"/>
                </a:lnTo>
                <a:lnTo>
                  <a:pt x="13441" y="3825"/>
                </a:lnTo>
                <a:lnTo>
                  <a:pt x="6720" y="5745"/>
                </a:lnTo>
                <a:lnTo>
                  <a:pt x="1920" y="8625"/>
                </a:lnTo>
                <a:lnTo>
                  <a:pt x="0" y="149748"/>
                </a:lnTo>
                <a:lnTo>
                  <a:pt x="960" y="147827"/>
                </a:lnTo>
                <a:lnTo>
                  <a:pt x="1920" y="145907"/>
                </a:lnTo>
                <a:lnTo>
                  <a:pt x="2880" y="143987"/>
                </a:lnTo>
                <a:lnTo>
                  <a:pt x="4800" y="142067"/>
                </a:lnTo>
                <a:lnTo>
                  <a:pt x="6720" y="140147"/>
                </a:lnTo>
                <a:lnTo>
                  <a:pt x="8641" y="137266"/>
                </a:lnTo>
                <a:lnTo>
                  <a:pt x="11521" y="135346"/>
                </a:lnTo>
                <a:lnTo>
                  <a:pt x="14401" y="132466"/>
                </a:lnTo>
                <a:lnTo>
                  <a:pt x="48006" y="134386"/>
                </a:lnTo>
                <a:lnTo>
                  <a:pt x="56647" y="134386"/>
                </a:lnTo>
                <a:lnTo>
                  <a:pt x="62407" y="136306"/>
                </a:lnTo>
                <a:lnTo>
                  <a:pt x="67208" y="139186"/>
                </a:lnTo>
                <a:lnTo>
                  <a:pt x="71993" y="142067"/>
                </a:lnTo>
                <a:lnTo>
                  <a:pt x="73929" y="146867"/>
                </a:lnTo>
                <a:lnTo>
                  <a:pt x="73929" y="158389"/>
                </a:lnTo>
                <a:lnTo>
                  <a:pt x="71993" y="161269"/>
                </a:lnTo>
                <a:lnTo>
                  <a:pt x="71048" y="1650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5195590" y="6005626"/>
            <a:ext cx="76451" cy="187208"/>
          </a:xfrm>
          <a:custGeom>
            <a:avLst/>
            <a:gdLst/>
            <a:ahLst/>
            <a:cxnLst/>
            <a:rect l="l" t="t" r="r" b="b"/>
            <a:pathLst>
              <a:path w="76451" h="187208">
                <a:moveTo>
                  <a:pt x="26883" y="160309"/>
                </a:moveTo>
                <a:lnTo>
                  <a:pt x="24002" y="155524"/>
                </a:lnTo>
                <a:lnTo>
                  <a:pt x="24002" y="143042"/>
                </a:lnTo>
                <a:lnTo>
                  <a:pt x="24963" y="141122"/>
                </a:lnTo>
                <a:lnTo>
                  <a:pt x="26883" y="0"/>
                </a:lnTo>
                <a:lnTo>
                  <a:pt x="22082" y="4800"/>
                </a:lnTo>
                <a:lnTo>
                  <a:pt x="17282" y="8641"/>
                </a:lnTo>
                <a:lnTo>
                  <a:pt x="14401" y="13441"/>
                </a:lnTo>
                <a:lnTo>
                  <a:pt x="11536" y="19202"/>
                </a:lnTo>
                <a:lnTo>
                  <a:pt x="8656" y="25923"/>
                </a:lnTo>
                <a:lnTo>
                  <a:pt x="7696" y="32644"/>
                </a:lnTo>
                <a:lnTo>
                  <a:pt x="7696" y="46085"/>
                </a:lnTo>
                <a:lnTo>
                  <a:pt x="8656" y="51846"/>
                </a:lnTo>
                <a:lnTo>
                  <a:pt x="10561" y="56647"/>
                </a:lnTo>
                <a:lnTo>
                  <a:pt x="12496" y="60487"/>
                </a:lnTo>
                <a:lnTo>
                  <a:pt x="14401" y="65288"/>
                </a:lnTo>
                <a:lnTo>
                  <a:pt x="17282" y="68168"/>
                </a:lnTo>
                <a:lnTo>
                  <a:pt x="13441" y="72008"/>
                </a:lnTo>
                <a:lnTo>
                  <a:pt x="10561" y="76794"/>
                </a:lnTo>
                <a:lnTo>
                  <a:pt x="8656" y="81610"/>
                </a:lnTo>
                <a:lnTo>
                  <a:pt x="5760" y="85450"/>
                </a:lnTo>
                <a:lnTo>
                  <a:pt x="4815" y="91196"/>
                </a:lnTo>
                <a:lnTo>
                  <a:pt x="4815" y="101757"/>
                </a:lnTo>
                <a:lnTo>
                  <a:pt x="5760" y="105597"/>
                </a:lnTo>
                <a:lnTo>
                  <a:pt x="7696" y="109438"/>
                </a:lnTo>
                <a:lnTo>
                  <a:pt x="10561" y="113278"/>
                </a:lnTo>
                <a:lnTo>
                  <a:pt x="14401" y="116159"/>
                </a:lnTo>
                <a:lnTo>
                  <a:pt x="19217" y="118079"/>
                </a:lnTo>
                <a:lnTo>
                  <a:pt x="15377" y="120959"/>
                </a:lnTo>
                <a:lnTo>
                  <a:pt x="12496" y="123840"/>
                </a:lnTo>
                <a:lnTo>
                  <a:pt x="10561" y="125760"/>
                </a:lnTo>
                <a:lnTo>
                  <a:pt x="7696" y="128640"/>
                </a:lnTo>
                <a:lnTo>
                  <a:pt x="5760" y="131521"/>
                </a:lnTo>
                <a:lnTo>
                  <a:pt x="4815" y="133441"/>
                </a:lnTo>
                <a:lnTo>
                  <a:pt x="2880" y="136321"/>
                </a:lnTo>
                <a:lnTo>
                  <a:pt x="1935" y="139202"/>
                </a:lnTo>
                <a:lnTo>
                  <a:pt x="975" y="142082"/>
                </a:lnTo>
                <a:lnTo>
                  <a:pt x="0" y="145922"/>
                </a:lnTo>
                <a:lnTo>
                  <a:pt x="0" y="156469"/>
                </a:lnTo>
                <a:lnTo>
                  <a:pt x="975" y="161284"/>
                </a:lnTo>
                <a:lnTo>
                  <a:pt x="2880" y="166085"/>
                </a:lnTo>
                <a:lnTo>
                  <a:pt x="4815" y="169925"/>
                </a:lnTo>
                <a:lnTo>
                  <a:pt x="8656" y="173751"/>
                </a:lnTo>
                <a:lnTo>
                  <a:pt x="13441" y="177591"/>
                </a:lnTo>
                <a:lnTo>
                  <a:pt x="18242" y="180472"/>
                </a:lnTo>
                <a:lnTo>
                  <a:pt x="24002" y="182392"/>
                </a:lnTo>
                <a:lnTo>
                  <a:pt x="31683" y="184312"/>
                </a:lnTo>
                <a:lnTo>
                  <a:pt x="45835" y="186608"/>
                </a:lnTo>
                <a:lnTo>
                  <a:pt x="59527" y="187208"/>
                </a:lnTo>
                <a:lnTo>
                  <a:pt x="63470" y="187159"/>
                </a:lnTo>
                <a:lnTo>
                  <a:pt x="76451" y="186117"/>
                </a:lnTo>
                <a:lnTo>
                  <a:pt x="73929" y="168005"/>
                </a:lnTo>
                <a:lnTo>
                  <a:pt x="67208" y="168965"/>
                </a:lnTo>
                <a:lnTo>
                  <a:pt x="60487" y="168965"/>
                </a:lnTo>
                <a:lnTo>
                  <a:pt x="58097" y="168937"/>
                </a:lnTo>
                <a:lnTo>
                  <a:pt x="43938" y="167455"/>
                </a:lnTo>
                <a:lnTo>
                  <a:pt x="33604" y="164150"/>
                </a:lnTo>
                <a:lnTo>
                  <a:pt x="26883" y="160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5419267" y="5934593"/>
            <a:ext cx="69113" cy="205435"/>
          </a:xfrm>
          <a:custGeom>
            <a:avLst/>
            <a:gdLst/>
            <a:ahLst/>
            <a:cxnLst/>
            <a:rect l="l" t="t" r="r" b="b"/>
            <a:pathLst>
              <a:path w="69113" h="205435">
                <a:moveTo>
                  <a:pt x="0" y="2880"/>
                </a:moveTo>
                <a:lnTo>
                  <a:pt x="0" y="203514"/>
                </a:lnTo>
                <a:lnTo>
                  <a:pt x="960" y="203514"/>
                </a:lnTo>
                <a:lnTo>
                  <a:pt x="960" y="204475"/>
                </a:lnTo>
                <a:lnTo>
                  <a:pt x="2880" y="204475"/>
                </a:lnTo>
                <a:lnTo>
                  <a:pt x="3840" y="205435"/>
                </a:lnTo>
                <a:lnTo>
                  <a:pt x="17282" y="205435"/>
                </a:lnTo>
                <a:lnTo>
                  <a:pt x="18242" y="204475"/>
                </a:lnTo>
                <a:lnTo>
                  <a:pt x="19202" y="204475"/>
                </a:lnTo>
                <a:lnTo>
                  <a:pt x="20162" y="203514"/>
                </a:lnTo>
                <a:lnTo>
                  <a:pt x="21122" y="203514"/>
                </a:lnTo>
                <a:lnTo>
                  <a:pt x="21122" y="185272"/>
                </a:lnTo>
                <a:lnTo>
                  <a:pt x="24963" y="189113"/>
                </a:lnTo>
                <a:lnTo>
                  <a:pt x="28803" y="191993"/>
                </a:lnTo>
                <a:lnTo>
                  <a:pt x="31683" y="194873"/>
                </a:lnTo>
                <a:lnTo>
                  <a:pt x="35524" y="197754"/>
                </a:lnTo>
                <a:lnTo>
                  <a:pt x="42075" y="179528"/>
                </a:lnTo>
                <a:lnTo>
                  <a:pt x="33334" y="171699"/>
                </a:lnTo>
                <a:lnTo>
                  <a:pt x="24003" y="161269"/>
                </a:lnTo>
                <a:lnTo>
                  <a:pt x="24003" y="109438"/>
                </a:lnTo>
                <a:lnTo>
                  <a:pt x="27843" y="103677"/>
                </a:lnTo>
                <a:lnTo>
                  <a:pt x="31683" y="99837"/>
                </a:lnTo>
                <a:lnTo>
                  <a:pt x="34564" y="96956"/>
                </a:lnTo>
                <a:lnTo>
                  <a:pt x="38404" y="94076"/>
                </a:lnTo>
                <a:lnTo>
                  <a:pt x="41285" y="91196"/>
                </a:lnTo>
                <a:lnTo>
                  <a:pt x="45125" y="89275"/>
                </a:lnTo>
                <a:lnTo>
                  <a:pt x="48006" y="87355"/>
                </a:lnTo>
                <a:lnTo>
                  <a:pt x="50886" y="85435"/>
                </a:lnTo>
                <a:lnTo>
                  <a:pt x="53766" y="84475"/>
                </a:lnTo>
                <a:lnTo>
                  <a:pt x="56647" y="83515"/>
                </a:lnTo>
                <a:lnTo>
                  <a:pt x="69113" y="83515"/>
                </a:lnTo>
                <a:lnTo>
                  <a:pt x="68168" y="62407"/>
                </a:lnTo>
                <a:lnTo>
                  <a:pt x="60487" y="62407"/>
                </a:lnTo>
                <a:lnTo>
                  <a:pt x="56647" y="63352"/>
                </a:lnTo>
                <a:lnTo>
                  <a:pt x="53766" y="64312"/>
                </a:lnTo>
                <a:lnTo>
                  <a:pt x="49926" y="65272"/>
                </a:lnTo>
                <a:lnTo>
                  <a:pt x="46085" y="67193"/>
                </a:lnTo>
                <a:lnTo>
                  <a:pt x="43205" y="69113"/>
                </a:lnTo>
                <a:lnTo>
                  <a:pt x="39364" y="71033"/>
                </a:lnTo>
                <a:lnTo>
                  <a:pt x="35524" y="73913"/>
                </a:lnTo>
                <a:lnTo>
                  <a:pt x="31683" y="76794"/>
                </a:lnTo>
                <a:lnTo>
                  <a:pt x="27843" y="80634"/>
                </a:lnTo>
                <a:lnTo>
                  <a:pt x="24003" y="84475"/>
                </a:lnTo>
                <a:lnTo>
                  <a:pt x="24003" y="3840"/>
                </a:lnTo>
                <a:lnTo>
                  <a:pt x="23042" y="2880"/>
                </a:lnTo>
                <a:lnTo>
                  <a:pt x="23042" y="1920"/>
                </a:lnTo>
                <a:lnTo>
                  <a:pt x="21122" y="1920"/>
                </a:lnTo>
                <a:lnTo>
                  <a:pt x="21122" y="960"/>
                </a:lnTo>
                <a:lnTo>
                  <a:pt x="18242" y="960"/>
                </a:lnTo>
                <a:lnTo>
                  <a:pt x="16322" y="0"/>
                </a:lnTo>
                <a:lnTo>
                  <a:pt x="9601" y="0"/>
                </a:lnTo>
                <a:lnTo>
                  <a:pt x="768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5454792" y="5997000"/>
            <a:ext cx="86395" cy="144947"/>
          </a:xfrm>
          <a:custGeom>
            <a:avLst/>
            <a:gdLst/>
            <a:ahLst/>
            <a:cxnLst/>
            <a:rect l="l" t="t" r="r" b="b"/>
            <a:pathLst>
              <a:path w="86395" h="144947">
                <a:moveTo>
                  <a:pt x="10561" y="142067"/>
                </a:moveTo>
                <a:lnTo>
                  <a:pt x="13441" y="143027"/>
                </a:lnTo>
                <a:lnTo>
                  <a:pt x="17282" y="143987"/>
                </a:lnTo>
                <a:lnTo>
                  <a:pt x="21122" y="144947"/>
                </a:lnTo>
                <a:lnTo>
                  <a:pt x="28826" y="144947"/>
                </a:lnTo>
                <a:lnTo>
                  <a:pt x="42009" y="143625"/>
                </a:lnTo>
                <a:lnTo>
                  <a:pt x="53766" y="140147"/>
                </a:lnTo>
                <a:lnTo>
                  <a:pt x="60472" y="136306"/>
                </a:lnTo>
                <a:lnTo>
                  <a:pt x="66233" y="131505"/>
                </a:lnTo>
                <a:lnTo>
                  <a:pt x="71033" y="124785"/>
                </a:lnTo>
                <a:lnTo>
                  <a:pt x="71235" y="124540"/>
                </a:lnTo>
                <a:lnTo>
                  <a:pt x="77595" y="114541"/>
                </a:lnTo>
                <a:lnTo>
                  <a:pt x="82555" y="101742"/>
                </a:lnTo>
                <a:lnTo>
                  <a:pt x="83578" y="96557"/>
                </a:lnTo>
                <a:lnTo>
                  <a:pt x="85558" y="84365"/>
                </a:lnTo>
                <a:lnTo>
                  <a:pt x="86395" y="71018"/>
                </a:lnTo>
                <a:lnTo>
                  <a:pt x="86371" y="68369"/>
                </a:lnTo>
                <a:lnTo>
                  <a:pt x="85536" y="55460"/>
                </a:lnTo>
                <a:lnTo>
                  <a:pt x="83515" y="43190"/>
                </a:lnTo>
                <a:lnTo>
                  <a:pt x="80634" y="34549"/>
                </a:lnTo>
                <a:lnTo>
                  <a:pt x="77754" y="27828"/>
                </a:lnTo>
                <a:lnTo>
                  <a:pt x="73913" y="21107"/>
                </a:lnTo>
                <a:lnTo>
                  <a:pt x="69113" y="14386"/>
                </a:lnTo>
                <a:lnTo>
                  <a:pt x="63352" y="9585"/>
                </a:lnTo>
                <a:lnTo>
                  <a:pt x="56631" y="5745"/>
                </a:lnTo>
                <a:lnTo>
                  <a:pt x="49926" y="1904"/>
                </a:lnTo>
                <a:lnTo>
                  <a:pt x="42230" y="0"/>
                </a:lnTo>
                <a:lnTo>
                  <a:pt x="32644" y="0"/>
                </a:lnTo>
                <a:lnTo>
                  <a:pt x="33588" y="21107"/>
                </a:lnTo>
                <a:lnTo>
                  <a:pt x="39364" y="22067"/>
                </a:lnTo>
                <a:lnTo>
                  <a:pt x="43205" y="24947"/>
                </a:lnTo>
                <a:lnTo>
                  <a:pt x="47990" y="28788"/>
                </a:lnTo>
                <a:lnTo>
                  <a:pt x="50871" y="32628"/>
                </a:lnTo>
                <a:lnTo>
                  <a:pt x="53766" y="37429"/>
                </a:lnTo>
                <a:lnTo>
                  <a:pt x="56631" y="42230"/>
                </a:lnTo>
                <a:lnTo>
                  <a:pt x="57591" y="47990"/>
                </a:lnTo>
                <a:lnTo>
                  <a:pt x="58552" y="53751"/>
                </a:lnTo>
                <a:lnTo>
                  <a:pt x="60472" y="60472"/>
                </a:lnTo>
                <a:lnTo>
                  <a:pt x="60472" y="79674"/>
                </a:lnTo>
                <a:lnTo>
                  <a:pt x="59512" y="86395"/>
                </a:lnTo>
                <a:lnTo>
                  <a:pt x="58552" y="92141"/>
                </a:lnTo>
                <a:lnTo>
                  <a:pt x="57591" y="97916"/>
                </a:lnTo>
                <a:lnTo>
                  <a:pt x="55671" y="103662"/>
                </a:lnTo>
                <a:lnTo>
                  <a:pt x="52791" y="108463"/>
                </a:lnTo>
                <a:lnTo>
                  <a:pt x="49926" y="113263"/>
                </a:lnTo>
                <a:lnTo>
                  <a:pt x="46085" y="117104"/>
                </a:lnTo>
                <a:lnTo>
                  <a:pt x="42230" y="119984"/>
                </a:lnTo>
                <a:lnTo>
                  <a:pt x="37429" y="122864"/>
                </a:lnTo>
                <a:lnTo>
                  <a:pt x="32644" y="123825"/>
                </a:lnTo>
                <a:lnTo>
                  <a:pt x="20162" y="123825"/>
                </a:lnTo>
                <a:lnTo>
                  <a:pt x="13441" y="121904"/>
                </a:lnTo>
                <a:lnTo>
                  <a:pt x="7680" y="118064"/>
                </a:lnTo>
                <a:lnTo>
                  <a:pt x="6551" y="117120"/>
                </a:lnTo>
                <a:lnTo>
                  <a:pt x="0" y="135346"/>
                </a:lnTo>
                <a:lnTo>
                  <a:pt x="3840" y="138226"/>
                </a:lnTo>
                <a:lnTo>
                  <a:pt x="6720" y="140147"/>
                </a:lnTo>
                <a:lnTo>
                  <a:pt x="10561" y="142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5593979" y="6083396"/>
            <a:ext cx="15361" cy="54829"/>
          </a:xfrm>
          <a:custGeom>
            <a:avLst/>
            <a:gdLst/>
            <a:ahLst/>
            <a:cxnLst/>
            <a:rect l="l" t="t" r="r" b="b"/>
            <a:pathLst>
              <a:path w="15361" h="54829">
                <a:moveTo>
                  <a:pt x="10561" y="27828"/>
                </a:moveTo>
                <a:lnTo>
                  <a:pt x="7680" y="23027"/>
                </a:lnTo>
                <a:lnTo>
                  <a:pt x="4815" y="18227"/>
                </a:lnTo>
                <a:lnTo>
                  <a:pt x="2880" y="12466"/>
                </a:lnTo>
                <a:lnTo>
                  <a:pt x="960" y="5745"/>
                </a:lnTo>
                <a:lnTo>
                  <a:pt x="0" y="0"/>
                </a:lnTo>
                <a:lnTo>
                  <a:pt x="1935" y="50871"/>
                </a:lnTo>
                <a:lnTo>
                  <a:pt x="10561" y="53751"/>
                </a:lnTo>
                <a:lnTo>
                  <a:pt x="12946" y="54829"/>
                </a:lnTo>
                <a:lnTo>
                  <a:pt x="15361" y="31668"/>
                </a:lnTo>
                <a:lnTo>
                  <a:pt x="10561" y="27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5568071" y="5997000"/>
            <a:ext cx="132481" cy="144947"/>
          </a:xfrm>
          <a:custGeom>
            <a:avLst/>
            <a:gdLst/>
            <a:ahLst/>
            <a:cxnLst/>
            <a:rect l="l" t="t" r="r" b="b"/>
            <a:pathLst>
              <a:path w="132481" h="144947">
                <a:moveTo>
                  <a:pt x="84475" y="120944"/>
                </a:moveTo>
                <a:lnTo>
                  <a:pt x="78714" y="123825"/>
                </a:lnTo>
                <a:lnTo>
                  <a:pt x="72953" y="124785"/>
                </a:lnTo>
                <a:lnTo>
                  <a:pt x="57591" y="124785"/>
                </a:lnTo>
                <a:lnTo>
                  <a:pt x="51831" y="122864"/>
                </a:lnTo>
                <a:lnTo>
                  <a:pt x="46070" y="120944"/>
                </a:lnTo>
                <a:lnTo>
                  <a:pt x="41269" y="118064"/>
                </a:lnTo>
                <a:lnTo>
                  <a:pt x="38854" y="141224"/>
                </a:lnTo>
                <a:lnTo>
                  <a:pt x="50740" y="144191"/>
                </a:lnTo>
                <a:lnTo>
                  <a:pt x="64312" y="144947"/>
                </a:lnTo>
                <a:lnTo>
                  <a:pt x="69617" y="144808"/>
                </a:lnTo>
                <a:lnTo>
                  <a:pt x="82573" y="143204"/>
                </a:lnTo>
                <a:lnTo>
                  <a:pt x="94076" y="140147"/>
                </a:lnTo>
                <a:lnTo>
                  <a:pt x="106215" y="132662"/>
                </a:lnTo>
                <a:lnTo>
                  <a:pt x="115199" y="123825"/>
                </a:lnTo>
                <a:lnTo>
                  <a:pt x="122692" y="113020"/>
                </a:lnTo>
                <a:lnTo>
                  <a:pt x="127665" y="100782"/>
                </a:lnTo>
                <a:lnTo>
                  <a:pt x="128952" y="96561"/>
                </a:lnTo>
                <a:lnTo>
                  <a:pt x="131525" y="84220"/>
                </a:lnTo>
                <a:lnTo>
                  <a:pt x="132481" y="71018"/>
                </a:lnTo>
                <a:lnTo>
                  <a:pt x="132341" y="66052"/>
                </a:lnTo>
                <a:lnTo>
                  <a:pt x="130729" y="53072"/>
                </a:lnTo>
                <a:lnTo>
                  <a:pt x="127665" y="41269"/>
                </a:lnTo>
                <a:lnTo>
                  <a:pt x="125760" y="32628"/>
                </a:lnTo>
                <a:lnTo>
                  <a:pt x="120944" y="24947"/>
                </a:lnTo>
                <a:lnTo>
                  <a:pt x="116144" y="19187"/>
                </a:lnTo>
                <a:lnTo>
                  <a:pt x="110398" y="12466"/>
                </a:lnTo>
                <a:lnTo>
                  <a:pt x="103677" y="7665"/>
                </a:lnTo>
                <a:lnTo>
                  <a:pt x="95996" y="4785"/>
                </a:lnTo>
                <a:lnTo>
                  <a:pt x="80429" y="1004"/>
                </a:lnTo>
                <a:lnTo>
                  <a:pt x="67193" y="0"/>
                </a:lnTo>
                <a:lnTo>
                  <a:pt x="61738" y="150"/>
                </a:lnTo>
                <a:lnTo>
                  <a:pt x="48866" y="1935"/>
                </a:lnTo>
                <a:lnTo>
                  <a:pt x="37429" y="5745"/>
                </a:lnTo>
                <a:lnTo>
                  <a:pt x="25508" y="12201"/>
                </a:lnTo>
                <a:lnTo>
                  <a:pt x="16322" y="21107"/>
                </a:lnTo>
                <a:lnTo>
                  <a:pt x="8813" y="31915"/>
                </a:lnTo>
                <a:lnTo>
                  <a:pt x="3840" y="44150"/>
                </a:lnTo>
                <a:lnTo>
                  <a:pt x="2645" y="48261"/>
                </a:lnTo>
                <a:lnTo>
                  <a:pt x="588" y="60651"/>
                </a:lnTo>
                <a:lnTo>
                  <a:pt x="0" y="73913"/>
                </a:lnTo>
                <a:lnTo>
                  <a:pt x="71" y="79071"/>
                </a:lnTo>
                <a:lnTo>
                  <a:pt x="1141" y="92098"/>
                </a:lnTo>
                <a:lnTo>
                  <a:pt x="3840" y="103662"/>
                </a:lnTo>
                <a:lnTo>
                  <a:pt x="6720" y="112303"/>
                </a:lnTo>
                <a:lnTo>
                  <a:pt x="10561" y="119984"/>
                </a:lnTo>
                <a:lnTo>
                  <a:pt x="16322" y="125745"/>
                </a:lnTo>
                <a:lnTo>
                  <a:pt x="21122" y="132466"/>
                </a:lnTo>
                <a:lnTo>
                  <a:pt x="27843" y="137266"/>
                </a:lnTo>
                <a:lnTo>
                  <a:pt x="25908" y="86395"/>
                </a:lnTo>
                <a:lnTo>
                  <a:pt x="24947" y="79674"/>
                </a:lnTo>
                <a:lnTo>
                  <a:pt x="24947" y="64312"/>
                </a:lnTo>
                <a:lnTo>
                  <a:pt x="25908" y="57591"/>
                </a:lnTo>
                <a:lnTo>
                  <a:pt x="27843" y="51831"/>
                </a:lnTo>
                <a:lnTo>
                  <a:pt x="29748" y="45110"/>
                </a:lnTo>
                <a:lnTo>
                  <a:pt x="31683" y="39349"/>
                </a:lnTo>
                <a:lnTo>
                  <a:pt x="35509" y="34549"/>
                </a:lnTo>
                <a:lnTo>
                  <a:pt x="38404" y="29748"/>
                </a:lnTo>
                <a:lnTo>
                  <a:pt x="43190" y="26868"/>
                </a:lnTo>
                <a:lnTo>
                  <a:pt x="47990" y="23987"/>
                </a:lnTo>
                <a:lnTo>
                  <a:pt x="52791" y="21107"/>
                </a:lnTo>
                <a:lnTo>
                  <a:pt x="59512" y="20147"/>
                </a:lnTo>
                <a:lnTo>
                  <a:pt x="73914" y="20147"/>
                </a:lnTo>
                <a:lnTo>
                  <a:pt x="80634" y="22067"/>
                </a:lnTo>
                <a:lnTo>
                  <a:pt x="85435" y="24947"/>
                </a:lnTo>
                <a:lnTo>
                  <a:pt x="91196" y="26868"/>
                </a:lnTo>
                <a:lnTo>
                  <a:pt x="95036" y="30708"/>
                </a:lnTo>
                <a:lnTo>
                  <a:pt x="97917" y="35509"/>
                </a:lnTo>
                <a:lnTo>
                  <a:pt x="100797" y="40309"/>
                </a:lnTo>
                <a:lnTo>
                  <a:pt x="103677" y="46070"/>
                </a:lnTo>
                <a:lnTo>
                  <a:pt x="104637" y="52791"/>
                </a:lnTo>
                <a:lnTo>
                  <a:pt x="105597" y="58552"/>
                </a:lnTo>
                <a:lnTo>
                  <a:pt x="106558" y="65272"/>
                </a:lnTo>
                <a:lnTo>
                  <a:pt x="106558" y="80634"/>
                </a:lnTo>
                <a:lnTo>
                  <a:pt x="105597" y="87355"/>
                </a:lnTo>
                <a:lnTo>
                  <a:pt x="104637" y="94076"/>
                </a:lnTo>
                <a:lnTo>
                  <a:pt x="102717" y="99821"/>
                </a:lnTo>
                <a:lnTo>
                  <a:pt x="99837" y="105582"/>
                </a:lnTo>
                <a:lnTo>
                  <a:pt x="96956" y="110383"/>
                </a:lnTo>
                <a:lnTo>
                  <a:pt x="93116" y="115183"/>
                </a:lnTo>
                <a:lnTo>
                  <a:pt x="89275" y="118064"/>
                </a:lnTo>
                <a:lnTo>
                  <a:pt x="84475" y="1209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5736061" y="5997000"/>
            <a:ext cx="76794" cy="143027"/>
          </a:xfrm>
          <a:custGeom>
            <a:avLst/>
            <a:gdLst/>
            <a:ahLst/>
            <a:cxnLst/>
            <a:rect l="l" t="t" r="r" b="b"/>
            <a:pathLst>
              <a:path w="76794" h="143027">
                <a:moveTo>
                  <a:pt x="39349" y="31668"/>
                </a:moveTo>
                <a:lnTo>
                  <a:pt x="41285" y="28788"/>
                </a:lnTo>
                <a:lnTo>
                  <a:pt x="44165" y="26868"/>
                </a:lnTo>
                <a:lnTo>
                  <a:pt x="47030" y="24947"/>
                </a:lnTo>
                <a:lnTo>
                  <a:pt x="48966" y="23987"/>
                </a:lnTo>
                <a:lnTo>
                  <a:pt x="51846" y="23027"/>
                </a:lnTo>
                <a:lnTo>
                  <a:pt x="62407" y="23027"/>
                </a:lnTo>
                <a:lnTo>
                  <a:pt x="63352" y="23987"/>
                </a:lnTo>
                <a:lnTo>
                  <a:pt x="65272" y="23987"/>
                </a:lnTo>
                <a:lnTo>
                  <a:pt x="67193" y="24947"/>
                </a:lnTo>
                <a:lnTo>
                  <a:pt x="68153" y="24947"/>
                </a:lnTo>
                <a:lnTo>
                  <a:pt x="69113" y="25907"/>
                </a:lnTo>
                <a:lnTo>
                  <a:pt x="71033" y="25907"/>
                </a:lnTo>
                <a:lnTo>
                  <a:pt x="71993" y="26868"/>
                </a:lnTo>
                <a:lnTo>
                  <a:pt x="74874" y="26868"/>
                </a:lnTo>
                <a:lnTo>
                  <a:pt x="74874" y="25907"/>
                </a:lnTo>
                <a:lnTo>
                  <a:pt x="75834" y="25907"/>
                </a:lnTo>
                <a:lnTo>
                  <a:pt x="75834" y="24947"/>
                </a:lnTo>
                <a:lnTo>
                  <a:pt x="76794" y="23987"/>
                </a:lnTo>
                <a:lnTo>
                  <a:pt x="76794" y="5745"/>
                </a:lnTo>
                <a:lnTo>
                  <a:pt x="75834" y="4785"/>
                </a:lnTo>
                <a:lnTo>
                  <a:pt x="75834" y="3825"/>
                </a:lnTo>
                <a:lnTo>
                  <a:pt x="74874" y="3825"/>
                </a:lnTo>
                <a:lnTo>
                  <a:pt x="74874" y="2865"/>
                </a:lnTo>
                <a:lnTo>
                  <a:pt x="73913" y="2865"/>
                </a:lnTo>
                <a:lnTo>
                  <a:pt x="71993" y="1904"/>
                </a:lnTo>
                <a:lnTo>
                  <a:pt x="71033" y="1904"/>
                </a:lnTo>
                <a:lnTo>
                  <a:pt x="69113" y="944"/>
                </a:lnTo>
                <a:lnTo>
                  <a:pt x="65272" y="944"/>
                </a:lnTo>
                <a:lnTo>
                  <a:pt x="63352" y="0"/>
                </a:lnTo>
                <a:lnTo>
                  <a:pt x="51846" y="0"/>
                </a:lnTo>
                <a:lnTo>
                  <a:pt x="48966" y="944"/>
                </a:lnTo>
                <a:lnTo>
                  <a:pt x="47030" y="1904"/>
                </a:lnTo>
                <a:lnTo>
                  <a:pt x="44165" y="2865"/>
                </a:lnTo>
                <a:lnTo>
                  <a:pt x="41285" y="4785"/>
                </a:lnTo>
                <a:lnTo>
                  <a:pt x="38404" y="6705"/>
                </a:lnTo>
                <a:lnTo>
                  <a:pt x="35524" y="9585"/>
                </a:lnTo>
                <a:lnTo>
                  <a:pt x="31683" y="12466"/>
                </a:lnTo>
                <a:lnTo>
                  <a:pt x="28803" y="16306"/>
                </a:lnTo>
                <a:lnTo>
                  <a:pt x="24963" y="20147"/>
                </a:lnTo>
                <a:lnTo>
                  <a:pt x="22082" y="25907"/>
                </a:lnTo>
                <a:lnTo>
                  <a:pt x="22082" y="5745"/>
                </a:lnTo>
                <a:lnTo>
                  <a:pt x="21122" y="4785"/>
                </a:lnTo>
                <a:lnTo>
                  <a:pt x="21122" y="3825"/>
                </a:lnTo>
                <a:lnTo>
                  <a:pt x="20162" y="3825"/>
                </a:lnTo>
                <a:lnTo>
                  <a:pt x="19202" y="2865"/>
                </a:lnTo>
                <a:lnTo>
                  <a:pt x="18242" y="2865"/>
                </a:lnTo>
                <a:lnTo>
                  <a:pt x="17282" y="1904"/>
                </a:lnTo>
                <a:lnTo>
                  <a:pt x="5760" y="1904"/>
                </a:lnTo>
                <a:lnTo>
                  <a:pt x="3840" y="2865"/>
                </a:lnTo>
                <a:lnTo>
                  <a:pt x="1920" y="2865"/>
                </a:lnTo>
                <a:lnTo>
                  <a:pt x="960" y="3825"/>
                </a:lnTo>
                <a:lnTo>
                  <a:pt x="0" y="4785"/>
                </a:lnTo>
                <a:lnTo>
                  <a:pt x="0" y="141107"/>
                </a:lnTo>
                <a:lnTo>
                  <a:pt x="960" y="141107"/>
                </a:lnTo>
                <a:lnTo>
                  <a:pt x="960" y="142067"/>
                </a:lnTo>
                <a:lnTo>
                  <a:pt x="2880" y="142067"/>
                </a:lnTo>
                <a:lnTo>
                  <a:pt x="4800" y="143027"/>
                </a:lnTo>
                <a:lnTo>
                  <a:pt x="19202" y="143027"/>
                </a:lnTo>
                <a:lnTo>
                  <a:pt x="21122" y="142067"/>
                </a:lnTo>
                <a:lnTo>
                  <a:pt x="22082" y="142067"/>
                </a:lnTo>
                <a:lnTo>
                  <a:pt x="23042" y="141107"/>
                </a:lnTo>
                <a:lnTo>
                  <a:pt x="24002" y="141107"/>
                </a:lnTo>
                <a:lnTo>
                  <a:pt x="24002" y="51831"/>
                </a:lnTo>
                <a:lnTo>
                  <a:pt x="27843" y="46070"/>
                </a:lnTo>
                <a:lnTo>
                  <a:pt x="30723" y="42230"/>
                </a:lnTo>
                <a:lnTo>
                  <a:pt x="33604" y="38389"/>
                </a:lnTo>
                <a:lnTo>
                  <a:pt x="36484" y="34549"/>
                </a:lnTo>
                <a:lnTo>
                  <a:pt x="39349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5829178" y="5935553"/>
            <a:ext cx="120959" cy="206395"/>
          </a:xfrm>
          <a:custGeom>
            <a:avLst/>
            <a:gdLst/>
            <a:ahLst/>
            <a:cxnLst/>
            <a:rect l="l" t="t" r="r" b="b"/>
            <a:pathLst>
              <a:path w="120959" h="206395">
                <a:moveTo>
                  <a:pt x="40307" y="204979"/>
                </a:moveTo>
                <a:lnTo>
                  <a:pt x="53766" y="206395"/>
                </a:lnTo>
                <a:lnTo>
                  <a:pt x="62392" y="206395"/>
                </a:lnTo>
                <a:lnTo>
                  <a:pt x="71048" y="204475"/>
                </a:lnTo>
                <a:lnTo>
                  <a:pt x="77754" y="200634"/>
                </a:lnTo>
                <a:lnTo>
                  <a:pt x="80362" y="198965"/>
                </a:lnTo>
                <a:lnTo>
                  <a:pt x="90414" y="191560"/>
                </a:lnTo>
                <a:lnTo>
                  <a:pt x="99837" y="182392"/>
                </a:lnTo>
                <a:lnTo>
                  <a:pt x="99837" y="201594"/>
                </a:lnTo>
                <a:lnTo>
                  <a:pt x="100797" y="202554"/>
                </a:lnTo>
                <a:lnTo>
                  <a:pt x="101757" y="203514"/>
                </a:lnTo>
                <a:lnTo>
                  <a:pt x="102717" y="203514"/>
                </a:lnTo>
                <a:lnTo>
                  <a:pt x="104637" y="204475"/>
                </a:lnTo>
                <a:lnTo>
                  <a:pt x="117119" y="204475"/>
                </a:lnTo>
                <a:lnTo>
                  <a:pt x="118079" y="203514"/>
                </a:lnTo>
                <a:lnTo>
                  <a:pt x="119999" y="203514"/>
                </a:lnTo>
                <a:lnTo>
                  <a:pt x="119999" y="202554"/>
                </a:lnTo>
                <a:lnTo>
                  <a:pt x="120959" y="202554"/>
                </a:lnTo>
                <a:lnTo>
                  <a:pt x="120959" y="2880"/>
                </a:lnTo>
                <a:lnTo>
                  <a:pt x="119999" y="1920"/>
                </a:lnTo>
                <a:lnTo>
                  <a:pt x="119039" y="960"/>
                </a:lnTo>
                <a:lnTo>
                  <a:pt x="116159" y="960"/>
                </a:lnTo>
                <a:lnTo>
                  <a:pt x="115199" y="0"/>
                </a:lnTo>
                <a:lnTo>
                  <a:pt x="102717" y="0"/>
                </a:lnTo>
                <a:lnTo>
                  <a:pt x="101757" y="960"/>
                </a:lnTo>
                <a:lnTo>
                  <a:pt x="99837" y="960"/>
                </a:lnTo>
                <a:lnTo>
                  <a:pt x="98877" y="1920"/>
                </a:lnTo>
                <a:lnTo>
                  <a:pt x="97917" y="1920"/>
                </a:lnTo>
                <a:lnTo>
                  <a:pt x="96956" y="2880"/>
                </a:lnTo>
                <a:lnTo>
                  <a:pt x="96956" y="81594"/>
                </a:lnTo>
                <a:lnTo>
                  <a:pt x="90236" y="74874"/>
                </a:lnTo>
                <a:lnTo>
                  <a:pt x="84475" y="70073"/>
                </a:lnTo>
                <a:lnTo>
                  <a:pt x="77754" y="66233"/>
                </a:lnTo>
                <a:lnTo>
                  <a:pt x="71048" y="63352"/>
                </a:lnTo>
                <a:lnTo>
                  <a:pt x="64328" y="61447"/>
                </a:lnTo>
                <a:lnTo>
                  <a:pt x="56404" y="61448"/>
                </a:lnTo>
                <a:lnTo>
                  <a:pt x="43342" y="62904"/>
                </a:lnTo>
                <a:lnTo>
                  <a:pt x="31683" y="67193"/>
                </a:lnTo>
                <a:lnTo>
                  <a:pt x="24963" y="70073"/>
                </a:lnTo>
                <a:lnTo>
                  <a:pt x="19202" y="74874"/>
                </a:lnTo>
                <a:lnTo>
                  <a:pt x="14401" y="81594"/>
                </a:lnTo>
                <a:lnTo>
                  <a:pt x="7840" y="92558"/>
                </a:lnTo>
                <a:lnTo>
                  <a:pt x="2880" y="104637"/>
                </a:lnTo>
                <a:lnTo>
                  <a:pt x="1951" y="109817"/>
                </a:lnTo>
                <a:lnTo>
                  <a:pt x="487" y="122388"/>
                </a:lnTo>
                <a:lnTo>
                  <a:pt x="0" y="135361"/>
                </a:lnTo>
                <a:lnTo>
                  <a:pt x="24" y="138013"/>
                </a:lnTo>
                <a:lnTo>
                  <a:pt x="858" y="150925"/>
                </a:lnTo>
                <a:lnTo>
                  <a:pt x="2880" y="163189"/>
                </a:lnTo>
                <a:lnTo>
                  <a:pt x="4800" y="171830"/>
                </a:lnTo>
                <a:lnTo>
                  <a:pt x="7680" y="179511"/>
                </a:lnTo>
                <a:lnTo>
                  <a:pt x="11521" y="185272"/>
                </a:lnTo>
                <a:lnTo>
                  <a:pt x="16322" y="191993"/>
                </a:lnTo>
                <a:lnTo>
                  <a:pt x="22082" y="196794"/>
                </a:lnTo>
                <a:lnTo>
                  <a:pt x="24963" y="145907"/>
                </a:lnTo>
                <a:lnTo>
                  <a:pt x="24963" y="120959"/>
                </a:lnTo>
                <a:lnTo>
                  <a:pt x="26883" y="114239"/>
                </a:lnTo>
                <a:lnTo>
                  <a:pt x="27843" y="108478"/>
                </a:lnTo>
                <a:lnTo>
                  <a:pt x="29763" y="102717"/>
                </a:lnTo>
                <a:lnTo>
                  <a:pt x="32644" y="97916"/>
                </a:lnTo>
                <a:lnTo>
                  <a:pt x="35524" y="93116"/>
                </a:lnTo>
                <a:lnTo>
                  <a:pt x="38404" y="89275"/>
                </a:lnTo>
                <a:lnTo>
                  <a:pt x="43205" y="86395"/>
                </a:lnTo>
                <a:lnTo>
                  <a:pt x="47045" y="83515"/>
                </a:lnTo>
                <a:lnTo>
                  <a:pt x="52806" y="82555"/>
                </a:lnTo>
                <a:lnTo>
                  <a:pt x="65272" y="82555"/>
                </a:lnTo>
                <a:lnTo>
                  <a:pt x="71993" y="84475"/>
                </a:lnTo>
                <a:lnTo>
                  <a:pt x="77754" y="88315"/>
                </a:lnTo>
                <a:lnTo>
                  <a:pt x="87961" y="97088"/>
                </a:lnTo>
                <a:lnTo>
                  <a:pt x="96956" y="107518"/>
                </a:lnTo>
                <a:lnTo>
                  <a:pt x="96956" y="160309"/>
                </a:lnTo>
                <a:lnTo>
                  <a:pt x="93116" y="165110"/>
                </a:lnTo>
                <a:lnTo>
                  <a:pt x="89275" y="168950"/>
                </a:lnTo>
                <a:lnTo>
                  <a:pt x="86395" y="171830"/>
                </a:lnTo>
                <a:lnTo>
                  <a:pt x="82555" y="175671"/>
                </a:lnTo>
                <a:lnTo>
                  <a:pt x="79674" y="178551"/>
                </a:lnTo>
                <a:lnTo>
                  <a:pt x="75834" y="180472"/>
                </a:lnTo>
                <a:lnTo>
                  <a:pt x="72953" y="182392"/>
                </a:lnTo>
                <a:lnTo>
                  <a:pt x="70073" y="183352"/>
                </a:lnTo>
                <a:lnTo>
                  <a:pt x="67208" y="184312"/>
                </a:lnTo>
                <a:lnTo>
                  <a:pt x="64328" y="185272"/>
                </a:lnTo>
                <a:lnTo>
                  <a:pt x="60487" y="186232"/>
                </a:lnTo>
                <a:lnTo>
                  <a:pt x="50871" y="186232"/>
                </a:lnTo>
                <a:lnTo>
                  <a:pt x="46085" y="184312"/>
                </a:lnTo>
                <a:lnTo>
                  <a:pt x="42245" y="181432"/>
                </a:lnTo>
                <a:lnTo>
                  <a:pt x="37444" y="178551"/>
                </a:lnTo>
                <a:lnTo>
                  <a:pt x="34564" y="174711"/>
                </a:lnTo>
                <a:lnTo>
                  <a:pt x="31683" y="169910"/>
                </a:lnTo>
                <a:lnTo>
                  <a:pt x="28803" y="164150"/>
                </a:lnTo>
                <a:lnTo>
                  <a:pt x="26883" y="159364"/>
                </a:lnTo>
                <a:lnTo>
                  <a:pt x="28803" y="200634"/>
                </a:lnTo>
                <a:lnTo>
                  <a:pt x="28976" y="200732"/>
                </a:lnTo>
                <a:lnTo>
                  <a:pt x="40307" y="204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5851260" y="6081461"/>
            <a:ext cx="6720" cy="54726"/>
          </a:xfrm>
          <a:custGeom>
            <a:avLst/>
            <a:gdLst/>
            <a:ahLst/>
            <a:cxnLst/>
            <a:rect l="l" t="t" r="r" b="b"/>
            <a:pathLst>
              <a:path w="6720" h="54726">
                <a:moveTo>
                  <a:pt x="6720" y="54726"/>
                </a:moveTo>
                <a:lnTo>
                  <a:pt x="4800" y="13456"/>
                </a:lnTo>
                <a:lnTo>
                  <a:pt x="3840" y="6720"/>
                </a:lnTo>
                <a:lnTo>
                  <a:pt x="2880" y="0"/>
                </a:lnTo>
                <a:lnTo>
                  <a:pt x="0" y="50886"/>
                </a:lnTo>
                <a:lnTo>
                  <a:pt x="6720" y="547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5986607" y="5997000"/>
            <a:ext cx="120959" cy="144947"/>
          </a:xfrm>
          <a:custGeom>
            <a:avLst/>
            <a:gdLst/>
            <a:ahLst/>
            <a:cxnLst/>
            <a:rect l="l" t="t" r="r" b="b"/>
            <a:pathLst>
              <a:path w="120959" h="144947">
                <a:moveTo>
                  <a:pt x="120959" y="53751"/>
                </a:moveTo>
                <a:lnTo>
                  <a:pt x="119999" y="46070"/>
                </a:lnTo>
                <a:lnTo>
                  <a:pt x="118079" y="38389"/>
                </a:lnTo>
                <a:lnTo>
                  <a:pt x="116159" y="30708"/>
                </a:lnTo>
                <a:lnTo>
                  <a:pt x="112318" y="23987"/>
                </a:lnTo>
                <a:lnTo>
                  <a:pt x="107518" y="18227"/>
                </a:lnTo>
                <a:lnTo>
                  <a:pt x="102732" y="12466"/>
                </a:lnTo>
                <a:lnTo>
                  <a:pt x="96956" y="8625"/>
                </a:lnTo>
                <a:lnTo>
                  <a:pt x="89275" y="4785"/>
                </a:lnTo>
                <a:lnTo>
                  <a:pt x="76922" y="1223"/>
                </a:lnTo>
                <a:lnTo>
                  <a:pt x="63367" y="0"/>
                </a:lnTo>
                <a:lnTo>
                  <a:pt x="61358" y="27"/>
                </a:lnTo>
                <a:lnTo>
                  <a:pt x="48254" y="1492"/>
                </a:lnTo>
                <a:lnTo>
                  <a:pt x="36484" y="4785"/>
                </a:lnTo>
                <a:lnTo>
                  <a:pt x="38404" y="27828"/>
                </a:lnTo>
                <a:lnTo>
                  <a:pt x="42245" y="24947"/>
                </a:lnTo>
                <a:lnTo>
                  <a:pt x="46085" y="22067"/>
                </a:lnTo>
                <a:lnTo>
                  <a:pt x="50886" y="20147"/>
                </a:lnTo>
                <a:lnTo>
                  <a:pt x="56647" y="19187"/>
                </a:lnTo>
                <a:lnTo>
                  <a:pt x="62407" y="19187"/>
                </a:lnTo>
                <a:lnTo>
                  <a:pt x="65534" y="19285"/>
                </a:lnTo>
                <a:lnTo>
                  <a:pt x="78705" y="22469"/>
                </a:lnTo>
                <a:lnTo>
                  <a:pt x="88331" y="29748"/>
                </a:lnTo>
                <a:lnTo>
                  <a:pt x="91159" y="34097"/>
                </a:lnTo>
                <a:lnTo>
                  <a:pt x="95506" y="45551"/>
                </a:lnTo>
                <a:lnTo>
                  <a:pt x="96956" y="59512"/>
                </a:lnTo>
                <a:lnTo>
                  <a:pt x="24963" y="59512"/>
                </a:lnTo>
                <a:lnTo>
                  <a:pt x="25923" y="54711"/>
                </a:lnTo>
                <a:lnTo>
                  <a:pt x="25923" y="48950"/>
                </a:lnTo>
                <a:lnTo>
                  <a:pt x="27843" y="44150"/>
                </a:lnTo>
                <a:lnTo>
                  <a:pt x="29763" y="39349"/>
                </a:lnTo>
                <a:lnTo>
                  <a:pt x="28803" y="8625"/>
                </a:lnTo>
                <a:lnTo>
                  <a:pt x="22082" y="13426"/>
                </a:lnTo>
                <a:lnTo>
                  <a:pt x="16322" y="19187"/>
                </a:lnTo>
                <a:lnTo>
                  <a:pt x="9168" y="30343"/>
                </a:lnTo>
                <a:lnTo>
                  <a:pt x="3840" y="42230"/>
                </a:lnTo>
                <a:lnTo>
                  <a:pt x="2473" y="47492"/>
                </a:lnTo>
                <a:lnTo>
                  <a:pt x="555" y="60024"/>
                </a:lnTo>
                <a:lnTo>
                  <a:pt x="0" y="72953"/>
                </a:lnTo>
                <a:lnTo>
                  <a:pt x="129" y="80337"/>
                </a:lnTo>
                <a:lnTo>
                  <a:pt x="1259" y="93390"/>
                </a:lnTo>
                <a:lnTo>
                  <a:pt x="3840" y="104622"/>
                </a:lnTo>
                <a:lnTo>
                  <a:pt x="6720" y="113263"/>
                </a:lnTo>
                <a:lnTo>
                  <a:pt x="10561" y="120944"/>
                </a:lnTo>
                <a:lnTo>
                  <a:pt x="16322" y="126705"/>
                </a:lnTo>
                <a:lnTo>
                  <a:pt x="22082" y="133426"/>
                </a:lnTo>
                <a:lnTo>
                  <a:pt x="28803" y="137266"/>
                </a:lnTo>
                <a:lnTo>
                  <a:pt x="37444" y="140147"/>
                </a:lnTo>
                <a:lnTo>
                  <a:pt x="40541" y="141504"/>
                </a:lnTo>
                <a:lnTo>
                  <a:pt x="52305" y="144244"/>
                </a:lnTo>
                <a:lnTo>
                  <a:pt x="66248" y="144947"/>
                </a:lnTo>
                <a:lnTo>
                  <a:pt x="77769" y="144947"/>
                </a:lnTo>
                <a:lnTo>
                  <a:pt x="83530" y="143987"/>
                </a:lnTo>
                <a:lnTo>
                  <a:pt x="89275" y="143027"/>
                </a:lnTo>
                <a:lnTo>
                  <a:pt x="94076" y="142067"/>
                </a:lnTo>
                <a:lnTo>
                  <a:pt x="97916" y="140147"/>
                </a:lnTo>
                <a:lnTo>
                  <a:pt x="102732" y="139186"/>
                </a:lnTo>
                <a:lnTo>
                  <a:pt x="105613" y="138226"/>
                </a:lnTo>
                <a:lnTo>
                  <a:pt x="108478" y="137266"/>
                </a:lnTo>
                <a:lnTo>
                  <a:pt x="111358" y="135346"/>
                </a:lnTo>
                <a:lnTo>
                  <a:pt x="112318" y="134386"/>
                </a:lnTo>
                <a:lnTo>
                  <a:pt x="113278" y="134386"/>
                </a:lnTo>
                <a:lnTo>
                  <a:pt x="113278" y="133426"/>
                </a:lnTo>
                <a:lnTo>
                  <a:pt x="114239" y="133426"/>
                </a:lnTo>
                <a:lnTo>
                  <a:pt x="114239" y="132466"/>
                </a:lnTo>
                <a:lnTo>
                  <a:pt x="115199" y="132466"/>
                </a:lnTo>
                <a:lnTo>
                  <a:pt x="115199" y="128625"/>
                </a:lnTo>
                <a:lnTo>
                  <a:pt x="116159" y="127665"/>
                </a:lnTo>
                <a:lnTo>
                  <a:pt x="116159" y="122864"/>
                </a:lnTo>
                <a:lnTo>
                  <a:pt x="115199" y="121904"/>
                </a:lnTo>
                <a:lnTo>
                  <a:pt x="115199" y="117104"/>
                </a:lnTo>
                <a:lnTo>
                  <a:pt x="114239" y="117104"/>
                </a:lnTo>
                <a:lnTo>
                  <a:pt x="114239" y="116144"/>
                </a:lnTo>
                <a:lnTo>
                  <a:pt x="113278" y="116144"/>
                </a:lnTo>
                <a:lnTo>
                  <a:pt x="113278" y="115183"/>
                </a:lnTo>
                <a:lnTo>
                  <a:pt x="110398" y="115183"/>
                </a:lnTo>
                <a:lnTo>
                  <a:pt x="108478" y="116144"/>
                </a:lnTo>
                <a:lnTo>
                  <a:pt x="106558" y="117104"/>
                </a:lnTo>
                <a:lnTo>
                  <a:pt x="104637" y="118064"/>
                </a:lnTo>
                <a:lnTo>
                  <a:pt x="100797" y="119024"/>
                </a:lnTo>
                <a:lnTo>
                  <a:pt x="97916" y="120944"/>
                </a:lnTo>
                <a:lnTo>
                  <a:pt x="94076" y="121904"/>
                </a:lnTo>
                <a:lnTo>
                  <a:pt x="90236" y="122864"/>
                </a:lnTo>
                <a:lnTo>
                  <a:pt x="85450" y="123825"/>
                </a:lnTo>
                <a:lnTo>
                  <a:pt x="79689" y="124785"/>
                </a:lnTo>
                <a:lnTo>
                  <a:pt x="74889" y="125745"/>
                </a:lnTo>
                <a:lnTo>
                  <a:pt x="60487" y="125745"/>
                </a:lnTo>
                <a:lnTo>
                  <a:pt x="53766" y="123825"/>
                </a:lnTo>
                <a:lnTo>
                  <a:pt x="48005" y="121904"/>
                </a:lnTo>
                <a:lnTo>
                  <a:pt x="42245" y="119984"/>
                </a:lnTo>
                <a:lnTo>
                  <a:pt x="38404" y="116144"/>
                </a:lnTo>
                <a:lnTo>
                  <a:pt x="34564" y="112303"/>
                </a:lnTo>
                <a:lnTo>
                  <a:pt x="31683" y="108463"/>
                </a:lnTo>
                <a:lnTo>
                  <a:pt x="28803" y="102702"/>
                </a:lnTo>
                <a:lnTo>
                  <a:pt x="27843" y="96941"/>
                </a:lnTo>
                <a:lnTo>
                  <a:pt x="25923" y="91180"/>
                </a:lnTo>
                <a:lnTo>
                  <a:pt x="24963" y="84460"/>
                </a:lnTo>
                <a:lnTo>
                  <a:pt x="24963" y="77739"/>
                </a:lnTo>
                <a:lnTo>
                  <a:pt x="114239" y="77739"/>
                </a:lnTo>
                <a:lnTo>
                  <a:pt x="117119" y="76794"/>
                </a:lnTo>
                <a:lnTo>
                  <a:pt x="118079" y="74874"/>
                </a:lnTo>
                <a:lnTo>
                  <a:pt x="120959" y="72953"/>
                </a:lnTo>
                <a:lnTo>
                  <a:pt x="120959" y="537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6015410" y="6001786"/>
            <a:ext cx="9601" cy="34564"/>
          </a:xfrm>
          <a:custGeom>
            <a:avLst/>
            <a:gdLst/>
            <a:ahLst/>
            <a:cxnLst/>
            <a:rect l="l" t="t" r="r" b="b"/>
            <a:pathLst>
              <a:path w="9601" h="34564">
                <a:moveTo>
                  <a:pt x="7680" y="0"/>
                </a:moveTo>
                <a:lnTo>
                  <a:pt x="0" y="3840"/>
                </a:lnTo>
                <a:lnTo>
                  <a:pt x="960" y="34564"/>
                </a:lnTo>
                <a:lnTo>
                  <a:pt x="2880" y="29763"/>
                </a:lnTo>
                <a:lnTo>
                  <a:pt x="6720" y="26883"/>
                </a:lnTo>
                <a:lnTo>
                  <a:pt x="9601" y="23042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6145011" y="5997000"/>
            <a:ext cx="77754" cy="143027"/>
          </a:xfrm>
          <a:custGeom>
            <a:avLst/>
            <a:gdLst/>
            <a:ahLst/>
            <a:cxnLst/>
            <a:rect l="l" t="t" r="r" b="b"/>
            <a:pathLst>
              <a:path w="77754" h="143027">
                <a:moveTo>
                  <a:pt x="21122" y="3825"/>
                </a:moveTo>
                <a:lnTo>
                  <a:pt x="20162" y="3825"/>
                </a:lnTo>
                <a:lnTo>
                  <a:pt x="20162" y="2865"/>
                </a:lnTo>
                <a:lnTo>
                  <a:pt x="19202" y="2865"/>
                </a:lnTo>
                <a:lnTo>
                  <a:pt x="18242" y="1904"/>
                </a:lnTo>
                <a:lnTo>
                  <a:pt x="5760" y="1904"/>
                </a:lnTo>
                <a:lnTo>
                  <a:pt x="3840" y="2865"/>
                </a:lnTo>
                <a:lnTo>
                  <a:pt x="1920" y="2865"/>
                </a:lnTo>
                <a:lnTo>
                  <a:pt x="960" y="3825"/>
                </a:lnTo>
                <a:lnTo>
                  <a:pt x="960" y="4785"/>
                </a:lnTo>
                <a:lnTo>
                  <a:pt x="0" y="5745"/>
                </a:lnTo>
                <a:lnTo>
                  <a:pt x="0" y="140147"/>
                </a:lnTo>
                <a:lnTo>
                  <a:pt x="960" y="141107"/>
                </a:lnTo>
                <a:lnTo>
                  <a:pt x="1920" y="142067"/>
                </a:lnTo>
                <a:lnTo>
                  <a:pt x="3840" y="142067"/>
                </a:lnTo>
                <a:lnTo>
                  <a:pt x="4800" y="143027"/>
                </a:lnTo>
                <a:lnTo>
                  <a:pt x="20162" y="143027"/>
                </a:lnTo>
                <a:lnTo>
                  <a:pt x="21122" y="142067"/>
                </a:lnTo>
                <a:lnTo>
                  <a:pt x="23042" y="142067"/>
                </a:lnTo>
                <a:lnTo>
                  <a:pt x="23042" y="141107"/>
                </a:lnTo>
                <a:lnTo>
                  <a:pt x="24002" y="141107"/>
                </a:lnTo>
                <a:lnTo>
                  <a:pt x="24002" y="51831"/>
                </a:lnTo>
                <a:lnTo>
                  <a:pt x="27843" y="46070"/>
                </a:lnTo>
                <a:lnTo>
                  <a:pt x="30723" y="42230"/>
                </a:lnTo>
                <a:lnTo>
                  <a:pt x="33588" y="38389"/>
                </a:lnTo>
                <a:lnTo>
                  <a:pt x="36469" y="34549"/>
                </a:lnTo>
                <a:lnTo>
                  <a:pt x="39349" y="31668"/>
                </a:lnTo>
                <a:lnTo>
                  <a:pt x="42245" y="28788"/>
                </a:lnTo>
                <a:lnTo>
                  <a:pt x="44150" y="26868"/>
                </a:lnTo>
                <a:lnTo>
                  <a:pt x="47030" y="24947"/>
                </a:lnTo>
                <a:lnTo>
                  <a:pt x="48966" y="23987"/>
                </a:lnTo>
                <a:lnTo>
                  <a:pt x="51831" y="23027"/>
                </a:lnTo>
                <a:lnTo>
                  <a:pt x="62392" y="23027"/>
                </a:lnTo>
                <a:lnTo>
                  <a:pt x="64312" y="23987"/>
                </a:lnTo>
                <a:lnTo>
                  <a:pt x="65272" y="23987"/>
                </a:lnTo>
                <a:lnTo>
                  <a:pt x="67193" y="24947"/>
                </a:lnTo>
                <a:lnTo>
                  <a:pt x="68153" y="24947"/>
                </a:lnTo>
                <a:lnTo>
                  <a:pt x="70073" y="25907"/>
                </a:lnTo>
                <a:lnTo>
                  <a:pt x="71033" y="25907"/>
                </a:lnTo>
                <a:lnTo>
                  <a:pt x="71993" y="26868"/>
                </a:lnTo>
                <a:lnTo>
                  <a:pt x="74874" y="26868"/>
                </a:lnTo>
                <a:lnTo>
                  <a:pt x="75834" y="25907"/>
                </a:lnTo>
                <a:lnTo>
                  <a:pt x="76794" y="24947"/>
                </a:lnTo>
                <a:lnTo>
                  <a:pt x="76794" y="21107"/>
                </a:lnTo>
                <a:lnTo>
                  <a:pt x="77754" y="19187"/>
                </a:lnTo>
                <a:lnTo>
                  <a:pt x="77754" y="12466"/>
                </a:lnTo>
                <a:lnTo>
                  <a:pt x="76794" y="11506"/>
                </a:lnTo>
                <a:lnTo>
                  <a:pt x="76794" y="5745"/>
                </a:lnTo>
                <a:lnTo>
                  <a:pt x="75834" y="4785"/>
                </a:lnTo>
                <a:lnTo>
                  <a:pt x="75834" y="3825"/>
                </a:lnTo>
                <a:lnTo>
                  <a:pt x="74874" y="3825"/>
                </a:lnTo>
                <a:lnTo>
                  <a:pt x="74874" y="2865"/>
                </a:lnTo>
                <a:lnTo>
                  <a:pt x="73913" y="2865"/>
                </a:lnTo>
                <a:lnTo>
                  <a:pt x="71993" y="1904"/>
                </a:lnTo>
                <a:lnTo>
                  <a:pt x="71033" y="1904"/>
                </a:lnTo>
                <a:lnTo>
                  <a:pt x="69113" y="944"/>
                </a:lnTo>
                <a:lnTo>
                  <a:pt x="66233" y="944"/>
                </a:lnTo>
                <a:lnTo>
                  <a:pt x="64312" y="0"/>
                </a:lnTo>
                <a:lnTo>
                  <a:pt x="52791" y="0"/>
                </a:lnTo>
                <a:lnTo>
                  <a:pt x="49910" y="944"/>
                </a:lnTo>
                <a:lnTo>
                  <a:pt x="47030" y="1904"/>
                </a:lnTo>
                <a:lnTo>
                  <a:pt x="44150" y="2865"/>
                </a:lnTo>
                <a:lnTo>
                  <a:pt x="41269" y="4785"/>
                </a:lnTo>
                <a:lnTo>
                  <a:pt x="38404" y="6705"/>
                </a:lnTo>
                <a:lnTo>
                  <a:pt x="35509" y="9585"/>
                </a:lnTo>
                <a:lnTo>
                  <a:pt x="31683" y="12466"/>
                </a:lnTo>
                <a:lnTo>
                  <a:pt x="28788" y="16306"/>
                </a:lnTo>
                <a:lnTo>
                  <a:pt x="25907" y="20147"/>
                </a:lnTo>
                <a:lnTo>
                  <a:pt x="22067" y="25907"/>
                </a:lnTo>
                <a:lnTo>
                  <a:pt x="22067" y="4785"/>
                </a:lnTo>
                <a:lnTo>
                  <a:pt x="21122" y="4785"/>
                </a:lnTo>
                <a:lnTo>
                  <a:pt x="21122" y="38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6235247" y="5997000"/>
            <a:ext cx="93116" cy="144947"/>
          </a:xfrm>
          <a:custGeom>
            <a:avLst/>
            <a:gdLst/>
            <a:ahLst/>
            <a:cxnLst/>
            <a:rect l="l" t="t" r="r" b="b"/>
            <a:pathLst>
              <a:path w="93116" h="144947">
                <a:moveTo>
                  <a:pt x="960" y="132466"/>
                </a:moveTo>
                <a:lnTo>
                  <a:pt x="1920" y="133426"/>
                </a:lnTo>
                <a:lnTo>
                  <a:pt x="2880" y="134386"/>
                </a:lnTo>
                <a:lnTo>
                  <a:pt x="3840" y="135346"/>
                </a:lnTo>
                <a:lnTo>
                  <a:pt x="5760" y="136306"/>
                </a:lnTo>
                <a:lnTo>
                  <a:pt x="7680" y="138226"/>
                </a:lnTo>
                <a:lnTo>
                  <a:pt x="10561" y="139186"/>
                </a:lnTo>
                <a:lnTo>
                  <a:pt x="13441" y="140147"/>
                </a:lnTo>
                <a:lnTo>
                  <a:pt x="16322" y="141107"/>
                </a:lnTo>
                <a:lnTo>
                  <a:pt x="20162" y="142067"/>
                </a:lnTo>
                <a:lnTo>
                  <a:pt x="24002" y="143027"/>
                </a:lnTo>
                <a:lnTo>
                  <a:pt x="27843" y="143987"/>
                </a:lnTo>
                <a:lnTo>
                  <a:pt x="32644" y="144947"/>
                </a:lnTo>
                <a:lnTo>
                  <a:pt x="48950" y="144947"/>
                </a:lnTo>
                <a:lnTo>
                  <a:pt x="55671" y="143987"/>
                </a:lnTo>
                <a:lnTo>
                  <a:pt x="62392" y="142067"/>
                </a:lnTo>
                <a:lnTo>
                  <a:pt x="69113" y="140147"/>
                </a:lnTo>
                <a:lnTo>
                  <a:pt x="73913" y="137266"/>
                </a:lnTo>
                <a:lnTo>
                  <a:pt x="78714" y="134386"/>
                </a:lnTo>
                <a:lnTo>
                  <a:pt x="83515" y="130545"/>
                </a:lnTo>
                <a:lnTo>
                  <a:pt x="87355" y="125745"/>
                </a:lnTo>
                <a:lnTo>
                  <a:pt x="89275" y="120944"/>
                </a:lnTo>
                <a:lnTo>
                  <a:pt x="92156" y="115183"/>
                </a:lnTo>
                <a:lnTo>
                  <a:pt x="93116" y="109423"/>
                </a:lnTo>
                <a:lnTo>
                  <a:pt x="93116" y="96941"/>
                </a:lnTo>
                <a:lnTo>
                  <a:pt x="92156" y="92141"/>
                </a:lnTo>
                <a:lnTo>
                  <a:pt x="90236" y="88300"/>
                </a:lnTo>
                <a:lnTo>
                  <a:pt x="88315" y="83515"/>
                </a:lnTo>
                <a:lnTo>
                  <a:pt x="85435" y="80634"/>
                </a:lnTo>
                <a:lnTo>
                  <a:pt x="82555" y="77739"/>
                </a:lnTo>
                <a:lnTo>
                  <a:pt x="79674" y="74874"/>
                </a:lnTo>
                <a:lnTo>
                  <a:pt x="75834" y="71993"/>
                </a:lnTo>
                <a:lnTo>
                  <a:pt x="71993" y="70073"/>
                </a:lnTo>
                <a:lnTo>
                  <a:pt x="68153" y="68153"/>
                </a:lnTo>
                <a:lnTo>
                  <a:pt x="63352" y="66233"/>
                </a:lnTo>
                <a:lnTo>
                  <a:pt x="59512" y="64312"/>
                </a:lnTo>
                <a:lnTo>
                  <a:pt x="55671" y="62392"/>
                </a:lnTo>
                <a:lnTo>
                  <a:pt x="50871" y="61432"/>
                </a:lnTo>
                <a:lnTo>
                  <a:pt x="47030" y="59512"/>
                </a:lnTo>
                <a:lnTo>
                  <a:pt x="43190" y="57591"/>
                </a:lnTo>
                <a:lnTo>
                  <a:pt x="39364" y="56631"/>
                </a:lnTo>
                <a:lnTo>
                  <a:pt x="36469" y="54711"/>
                </a:lnTo>
                <a:lnTo>
                  <a:pt x="33588" y="51831"/>
                </a:lnTo>
                <a:lnTo>
                  <a:pt x="30723" y="49910"/>
                </a:lnTo>
                <a:lnTo>
                  <a:pt x="28803" y="47990"/>
                </a:lnTo>
                <a:lnTo>
                  <a:pt x="26883" y="45110"/>
                </a:lnTo>
                <a:lnTo>
                  <a:pt x="25923" y="41269"/>
                </a:lnTo>
                <a:lnTo>
                  <a:pt x="25923" y="35509"/>
                </a:lnTo>
                <a:lnTo>
                  <a:pt x="26883" y="32628"/>
                </a:lnTo>
                <a:lnTo>
                  <a:pt x="27843" y="29748"/>
                </a:lnTo>
                <a:lnTo>
                  <a:pt x="28803" y="27828"/>
                </a:lnTo>
                <a:lnTo>
                  <a:pt x="29748" y="25907"/>
                </a:lnTo>
                <a:lnTo>
                  <a:pt x="31683" y="23987"/>
                </a:lnTo>
                <a:lnTo>
                  <a:pt x="34564" y="22067"/>
                </a:lnTo>
                <a:lnTo>
                  <a:pt x="36469" y="21107"/>
                </a:lnTo>
                <a:lnTo>
                  <a:pt x="40309" y="20147"/>
                </a:lnTo>
                <a:lnTo>
                  <a:pt x="43190" y="19187"/>
                </a:lnTo>
                <a:lnTo>
                  <a:pt x="59512" y="19187"/>
                </a:lnTo>
                <a:lnTo>
                  <a:pt x="63352" y="20147"/>
                </a:lnTo>
                <a:lnTo>
                  <a:pt x="66233" y="21107"/>
                </a:lnTo>
                <a:lnTo>
                  <a:pt x="70073" y="23027"/>
                </a:lnTo>
                <a:lnTo>
                  <a:pt x="71993" y="23987"/>
                </a:lnTo>
                <a:lnTo>
                  <a:pt x="74874" y="24947"/>
                </a:lnTo>
                <a:lnTo>
                  <a:pt x="76794" y="25907"/>
                </a:lnTo>
                <a:lnTo>
                  <a:pt x="78714" y="26868"/>
                </a:lnTo>
                <a:lnTo>
                  <a:pt x="80634" y="28788"/>
                </a:lnTo>
                <a:lnTo>
                  <a:pt x="84475" y="28788"/>
                </a:lnTo>
                <a:lnTo>
                  <a:pt x="84475" y="27828"/>
                </a:lnTo>
                <a:lnTo>
                  <a:pt x="85435" y="27828"/>
                </a:lnTo>
                <a:lnTo>
                  <a:pt x="85435" y="25907"/>
                </a:lnTo>
                <a:lnTo>
                  <a:pt x="86395" y="24947"/>
                </a:lnTo>
                <a:lnTo>
                  <a:pt x="86395" y="14386"/>
                </a:lnTo>
                <a:lnTo>
                  <a:pt x="85435" y="13426"/>
                </a:lnTo>
                <a:lnTo>
                  <a:pt x="85435" y="10546"/>
                </a:lnTo>
                <a:lnTo>
                  <a:pt x="84475" y="10546"/>
                </a:lnTo>
                <a:lnTo>
                  <a:pt x="83515" y="9585"/>
                </a:lnTo>
                <a:lnTo>
                  <a:pt x="82555" y="8625"/>
                </a:lnTo>
                <a:lnTo>
                  <a:pt x="81594" y="7665"/>
                </a:lnTo>
                <a:lnTo>
                  <a:pt x="80634" y="6705"/>
                </a:lnTo>
                <a:lnTo>
                  <a:pt x="78714" y="5745"/>
                </a:lnTo>
                <a:lnTo>
                  <a:pt x="75834" y="4785"/>
                </a:lnTo>
                <a:lnTo>
                  <a:pt x="73913" y="3825"/>
                </a:lnTo>
                <a:lnTo>
                  <a:pt x="71033" y="2865"/>
                </a:lnTo>
                <a:lnTo>
                  <a:pt x="68153" y="1904"/>
                </a:lnTo>
                <a:lnTo>
                  <a:pt x="65272" y="1904"/>
                </a:lnTo>
                <a:lnTo>
                  <a:pt x="61432" y="944"/>
                </a:lnTo>
                <a:lnTo>
                  <a:pt x="58552" y="0"/>
                </a:lnTo>
                <a:lnTo>
                  <a:pt x="43190" y="0"/>
                </a:lnTo>
                <a:lnTo>
                  <a:pt x="35524" y="944"/>
                </a:lnTo>
                <a:lnTo>
                  <a:pt x="29748" y="2865"/>
                </a:lnTo>
                <a:lnTo>
                  <a:pt x="24002" y="5745"/>
                </a:lnTo>
                <a:lnTo>
                  <a:pt x="19202" y="8625"/>
                </a:lnTo>
                <a:lnTo>
                  <a:pt x="14401" y="11506"/>
                </a:lnTo>
                <a:lnTo>
                  <a:pt x="10561" y="15346"/>
                </a:lnTo>
                <a:lnTo>
                  <a:pt x="7680" y="19187"/>
                </a:lnTo>
                <a:lnTo>
                  <a:pt x="5760" y="23987"/>
                </a:lnTo>
                <a:lnTo>
                  <a:pt x="3840" y="28788"/>
                </a:lnTo>
                <a:lnTo>
                  <a:pt x="2880" y="33588"/>
                </a:lnTo>
                <a:lnTo>
                  <a:pt x="2880" y="45110"/>
                </a:lnTo>
                <a:lnTo>
                  <a:pt x="3840" y="49910"/>
                </a:lnTo>
                <a:lnTo>
                  <a:pt x="5760" y="54711"/>
                </a:lnTo>
                <a:lnTo>
                  <a:pt x="7680" y="58552"/>
                </a:lnTo>
                <a:lnTo>
                  <a:pt x="10561" y="62392"/>
                </a:lnTo>
                <a:lnTo>
                  <a:pt x="13441" y="65272"/>
                </a:lnTo>
                <a:lnTo>
                  <a:pt x="16322" y="68153"/>
                </a:lnTo>
                <a:lnTo>
                  <a:pt x="20162" y="71018"/>
                </a:lnTo>
                <a:lnTo>
                  <a:pt x="24002" y="72953"/>
                </a:lnTo>
                <a:lnTo>
                  <a:pt x="27843" y="74874"/>
                </a:lnTo>
                <a:lnTo>
                  <a:pt x="31683" y="76794"/>
                </a:lnTo>
                <a:lnTo>
                  <a:pt x="36469" y="78714"/>
                </a:lnTo>
                <a:lnTo>
                  <a:pt x="40309" y="80634"/>
                </a:lnTo>
                <a:lnTo>
                  <a:pt x="44150" y="81579"/>
                </a:lnTo>
                <a:lnTo>
                  <a:pt x="47990" y="83515"/>
                </a:lnTo>
                <a:lnTo>
                  <a:pt x="51831" y="84460"/>
                </a:lnTo>
                <a:lnTo>
                  <a:pt x="55671" y="86395"/>
                </a:lnTo>
                <a:lnTo>
                  <a:pt x="58552" y="88300"/>
                </a:lnTo>
                <a:lnTo>
                  <a:pt x="62392" y="90236"/>
                </a:lnTo>
                <a:lnTo>
                  <a:pt x="64312" y="93101"/>
                </a:lnTo>
                <a:lnTo>
                  <a:pt x="66233" y="95021"/>
                </a:lnTo>
                <a:lnTo>
                  <a:pt x="68153" y="97916"/>
                </a:lnTo>
                <a:lnTo>
                  <a:pt x="69113" y="100782"/>
                </a:lnTo>
                <a:lnTo>
                  <a:pt x="69113" y="108463"/>
                </a:lnTo>
                <a:lnTo>
                  <a:pt x="68153" y="111343"/>
                </a:lnTo>
                <a:lnTo>
                  <a:pt x="67193" y="114223"/>
                </a:lnTo>
                <a:lnTo>
                  <a:pt x="66233" y="117104"/>
                </a:lnTo>
                <a:lnTo>
                  <a:pt x="64312" y="119024"/>
                </a:lnTo>
                <a:lnTo>
                  <a:pt x="61432" y="120944"/>
                </a:lnTo>
                <a:lnTo>
                  <a:pt x="59512" y="121904"/>
                </a:lnTo>
                <a:lnTo>
                  <a:pt x="56647" y="123825"/>
                </a:lnTo>
                <a:lnTo>
                  <a:pt x="52791" y="124785"/>
                </a:lnTo>
                <a:lnTo>
                  <a:pt x="49926" y="125745"/>
                </a:lnTo>
                <a:lnTo>
                  <a:pt x="36469" y="125745"/>
                </a:lnTo>
                <a:lnTo>
                  <a:pt x="31683" y="124785"/>
                </a:lnTo>
                <a:lnTo>
                  <a:pt x="26883" y="123825"/>
                </a:lnTo>
                <a:lnTo>
                  <a:pt x="23042" y="121904"/>
                </a:lnTo>
                <a:lnTo>
                  <a:pt x="19202" y="120944"/>
                </a:lnTo>
                <a:lnTo>
                  <a:pt x="16322" y="119024"/>
                </a:lnTo>
                <a:lnTo>
                  <a:pt x="13441" y="118064"/>
                </a:lnTo>
                <a:lnTo>
                  <a:pt x="10561" y="116144"/>
                </a:lnTo>
                <a:lnTo>
                  <a:pt x="8641" y="115183"/>
                </a:lnTo>
                <a:lnTo>
                  <a:pt x="6720" y="113263"/>
                </a:lnTo>
                <a:lnTo>
                  <a:pt x="1920" y="113263"/>
                </a:lnTo>
                <a:lnTo>
                  <a:pt x="960" y="114223"/>
                </a:lnTo>
                <a:lnTo>
                  <a:pt x="960" y="115183"/>
                </a:lnTo>
                <a:lnTo>
                  <a:pt x="0" y="116144"/>
                </a:lnTo>
                <a:lnTo>
                  <a:pt x="0" y="130545"/>
                </a:lnTo>
                <a:lnTo>
                  <a:pt x="960" y="1324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6346606" y="5933633"/>
            <a:ext cx="99837" cy="75834"/>
          </a:xfrm>
          <a:custGeom>
            <a:avLst/>
            <a:gdLst/>
            <a:ahLst/>
            <a:cxnLst/>
            <a:rect l="l" t="t" r="r" b="b"/>
            <a:pathLst>
              <a:path w="99837" h="75834">
                <a:moveTo>
                  <a:pt x="72953" y="30723"/>
                </a:moveTo>
                <a:lnTo>
                  <a:pt x="53751" y="71033"/>
                </a:lnTo>
                <a:lnTo>
                  <a:pt x="53751" y="71993"/>
                </a:lnTo>
                <a:lnTo>
                  <a:pt x="52791" y="71993"/>
                </a:lnTo>
                <a:lnTo>
                  <a:pt x="52791" y="73913"/>
                </a:lnTo>
                <a:lnTo>
                  <a:pt x="53751" y="73913"/>
                </a:lnTo>
                <a:lnTo>
                  <a:pt x="53751" y="74874"/>
                </a:lnTo>
                <a:lnTo>
                  <a:pt x="55671" y="74874"/>
                </a:lnTo>
                <a:lnTo>
                  <a:pt x="56631" y="75834"/>
                </a:lnTo>
                <a:lnTo>
                  <a:pt x="63352" y="75834"/>
                </a:lnTo>
                <a:lnTo>
                  <a:pt x="64312" y="74874"/>
                </a:lnTo>
                <a:lnTo>
                  <a:pt x="68153" y="74874"/>
                </a:lnTo>
                <a:lnTo>
                  <a:pt x="68153" y="73913"/>
                </a:lnTo>
                <a:lnTo>
                  <a:pt x="69113" y="73913"/>
                </a:lnTo>
                <a:lnTo>
                  <a:pt x="70073" y="72953"/>
                </a:lnTo>
                <a:lnTo>
                  <a:pt x="71033" y="72953"/>
                </a:lnTo>
                <a:lnTo>
                  <a:pt x="71033" y="71993"/>
                </a:lnTo>
                <a:lnTo>
                  <a:pt x="71993" y="71033"/>
                </a:lnTo>
                <a:lnTo>
                  <a:pt x="91196" y="41285"/>
                </a:lnTo>
                <a:lnTo>
                  <a:pt x="93116" y="38404"/>
                </a:lnTo>
                <a:lnTo>
                  <a:pt x="94076" y="36469"/>
                </a:lnTo>
                <a:lnTo>
                  <a:pt x="95996" y="34564"/>
                </a:lnTo>
                <a:lnTo>
                  <a:pt x="96956" y="31683"/>
                </a:lnTo>
                <a:lnTo>
                  <a:pt x="97916" y="29763"/>
                </a:lnTo>
                <a:lnTo>
                  <a:pt x="97916" y="27843"/>
                </a:lnTo>
                <a:lnTo>
                  <a:pt x="98877" y="24963"/>
                </a:lnTo>
                <a:lnTo>
                  <a:pt x="98877" y="23042"/>
                </a:lnTo>
                <a:lnTo>
                  <a:pt x="99837" y="20162"/>
                </a:lnTo>
                <a:lnTo>
                  <a:pt x="99837" y="7680"/>
                </a:lnTo>
                <a:lnTo>
                  <a:pt x="98877" y="5760"/>
                </a:lnTo>
                <a:lnTo>
                  <a:pt x="98877" y="4800"/>
                </a:lnTo>
                <a:lnTo>
                  <a:pt x="97916" y="2880"/>
                </a:lnTo>
                <a:lnTo>
                  <a:pt x="96956" y="2880"/>
                </a:lnTo>
                <a:lnTo>
                  <a:pt x="95996" y="1920"/>
                </a:lnTo>
                <a:lnTo>
                  <a:pt x="94076" y="960"/>
                </a:lnTo>
                <a:lnTo>
                  <a:pt x="92156" y="960"/>
                </a:lnTo>
                <a:lnTo>
                  <a:pt x="91196" y="0"/>
                </a:lnTo>
                <a:lnTo>
                  <a:pt x="82555" y="0"/>
                </a:lnTo>
                <a:lnTo>
                  <a:pt x="80634" y="960"/>
                </a:lnTo>
                <a:lnTo>
                  <a:pt x="78714" y="960"/>
                </a:lnTo>
                <a:lnTo>
                  <a:pt x="77754" y="1920"/>
                </a:lnTo>
                <a:lnTo>
                  <a:pt x="75834" y="2880"/>
                </a:lnTo>
                <a:lnTo>
                  <a:pt x="74874" y="2880"/>
                </a:lnTo>
                <a:lnTo>
                  <a:pt x="73913" y="4800"/>
                </a:lnTo>
                <a:lnTo>
                  <a:pt x="73913" y="5760"/>
                </a:lnTo>
                <a:lnTo>
                  <a:pt x="72953" y="7680"/>
                </a:lnTo>
                <a:lnTo>
                  <a:pt x="72953" y="30723"/>
                </a:lnTo>
                <a:close/>
              </a:path>
              <a:path w="99837" h="75834">
                <a:moveTo>
                  <a:pt x="18242" y="71993"/>
                </a:moveTo>
                <a:lnTo>
                  <a:pt x="19202" y="71033"/>
                </a:lnTo>
                <a:lnTo>
                  <a:pt x="39349" y="41285"/>
                </a:lnTo>
                <a:lnTo>
                  <a:pt x="40309" y="38404"/>
                </a:lnTo>
                <a:lnTo>
                  <a:pt x="42230" y="36469"/>
                </a:lnTo>
                <a:lnTo>
                  <a:pt x="43205" y="34564"/>
                </a:lnTo>
                <a:lnTo>
                  <a:pt x="44150" y="31683"/>
                </a:lnTo>
                <a:lnTo>
                  <a:pt x="45110" y="29763"/>
                </a:lnTo>
                <a:lnTo>
                  <a:pt x="45110" y="27843"/>
                </a:lnTo>
                <a:lnTo>
                  <a:pt x="46070" y="24963"/>
                </a:lnTo>
                <a:lnTo>
                  <a:pt x="47030" y="23042"/>
                </a:lnTo>
                <a:lnTo>
                  <a:pt x="47030" y="5760"/>
                </a:lnTo>
                <a:lnTo>
                  <a:pt x="46070" y="4800"/>
                </a:lnTo>
                <a:lnTo>
                  <a:pt x="45110" y="2880"/>
                </a:lnTo>
                <a:lnTo>
                  <a:pt x="44150" y="2880"/>
                </a:lnTo>
                <a:lnTo>
                  <a:pt x="43205" y="1920"/>
                </a:lnTo>
                <a:lnTo>
                  <a:pt x="41269" y="960"/>
                </a:lnTo>
                <a:lnTo>
                  <a:pt x="40309" y="960"/>
                </a:lnTo>
                <a:lnTo>
                  <a:pt x="38389" y="0"/>
                </a:lnTo>
                <a:lnTo>
                  <a:pt x="29748" y="0"/>
                </a:lnTo>
                <a:lnTo>
                  <a:pt x="27828" y="960"/>
                </a:lnTo>
                <a:lnTo>
                  <a:pt x="25923" y="960"/>
                </a:lnTo>
                <a:lnTo>
                  <a:pt x="24963" y="1920"/>
                </a:lnTo>
                <a:lnTo>
                  <a:pt x="23027" y="2880"/>
                </a:lnTo>
                <a:lnTo>
                  <a:pt x="22082" y="2880"/>
                </a:lnTo>
                <a:lnTo>
                  <a:pt x="21122" y="4800"/>
                </a:lnTo>
                <a:lnTo>
                  <a:pt x="21122" y="5760"/>
                </a:lnTo>
                <a:lnTo>
                  <a:pt x="20147" y="7680"/>
                </a:lnTo>
                <a:lnTo>
                  <a:pt x="20147" y="30723"/>
                </a:lnTo>
                <a:lnTo>
                  <a:pt x="960" y="71033"/>
                </a:lnTo>
                <a:lnTo>
                  <a:pt x="960" y="71993"/>
                </a:lnTo>
                <a:lnTo>
                  <a:pt x="0" y="71993"/>
                </a:lnTo>
                <a:lnTo>
                  <a:pt x="0" y="72953"/>
                </a:lnTo>
                <a:lnTo>
                  <a:pt x="960" y="73913"/>
                </a:lnTo>
                <a:lnTo>
                  <a:pt x="960" y="74874"/>
                </a:lnTo>
                <a:lnTo>
                  <a:pt x="2880" y="74874"/>
                </a:lnTo>
                <a:lnTo>
                  <a:pt x="3840" y="75834"/>
                </a:lnTo>
                <a:lnTo>
                  <a:pt x="10561" y="75834"/>
                </a:lnTo>
                <a:lnTo>
                  <a:pt x="12481" y="74874"/>
                </a:lnTo>
                <a:lnTo>
                  <a:pt x="15361" y="74874"/>
                </a:lnTo>
                <a:lnTo>
                  <a:pt x="16306" y="73913"/>
                </a:lnTo>
                <a:lnTo>
                  <a:pt x="17282" y="72953"/>
                </a:lnTo>
                <a:lnTo>
                  <a:pt x="18242" y="72953"/>
                </a:lnTo>
                <a:lnTo>
                  <a:pt x="18242" y="71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2154417" y="8572589"/>
            <a:ext cx="3466444" cy="269752"/>
          </a:xfrm>
          <a:custGeom>
            <a:avLst/>
            <a:gdLst/>
            <a:ahLst/>
            <a:cxnLst/>
            <a:rect l="l" t="t" r="r" b="b"/>
            <a:pathLst>
              <a:path w="3466444" h="269752">
                <a:moveTo>
                  <a:pt x="3426134" y="263031"/>
                </a:moveTo>
                <a:lnTo>
                  <a:pt x="3414613" y="257275"/>
                </a:lnTo>
                <a:lnTo>
                  <a:pt x="3426969" y="245520"/>
                </a:lnTo>
                <a:lnTo>
                  <a:pt x="3427094" y="242875"/>
                </a:lnTo>
                <a:lnTo>
                  <a:pt x="3427094" y="239034"/>
                </a:lnTo>
                <a:lnTo>
                  <a:pt x="3424214" y="236154"/>
                </a:lnTo>
                <a:lnTo>
                  <a:pt x="3420374" y="236154"/>
                </a:lnTo>
                <a:lnTo>
                  <a:pt x="45110" y="59518"/>
                </a:lnTo>
                <a:lnTo>
                  <a:pt x="41269" y="59518"/>
                </a:lnTo>
                <a:lnTo>
                  <a:pt x="37429" y="62400"/>
                </a:lnTo>
                <a:lnTo>
                  <a:pt x="37429" y="69327"/>
                </a:lnTo>
                <a:lnTo>
                  <a:pt x="47990" y="81599"/>
                </a:lnTo>
                <a:lnTo>
                  <a:pt x="49910" y="89278"/>
                </a:lnTo>
                <a:lnTo>
                  <a:pt x="50871" y="86397"/>
                </a:lnTo>
                <a:lnTo>
                  <a:pt x="51476" y="74299"/>
                </a:lnTo>
                <a:lnTo>
                  <a:pt x="44150" y="73918"/>
                </a:lnTo>
                <a:lnTo>
                  <a:pt x="51831" y="67197"/>
                </a:lnTo>
                <a:lnTo>
                  <a:pt x="3413653" y="242875"/>
                </a:lnTo>
                <a:lnTo>
                  <a:pt x="3419414" y="249596"/>
                </a:lnTo>
                <a:lnTo>
                  <a:pt x="3413333" y="249279"/>
                </a:lnTo>
                <a:lnTo>
                  <a:pt x="3412693" y="262073"/>
                </a:lnTo>
                <a:lnTo>
                  <a:pt x="3412693" y="264955"/>
                </a:lnTo>
                <a:lnTo>
                  <a:pt x="3413653" y="266872"/>
                </a:lnTo>
                <a:lnTo>
                  <a:pt x="3415573" y="268795"/>
                </a:lnTo>
                <a:lnTo>
                  <a:pt x="3418453" y="269752"/>
                </a:lnTo>
                <a:lnTo>
                  <a:pt x="3421334" y="268795"/>
                </a:lnTo>
                <a:lnTo>
                  <a:pt x="3423254" y="266872"/>
                </a:lnTo>
                <a:lnTo>
                  <a:pt x="3426134" y="263031"/>
                </a:lnTo>
                <a:close/>
              </a:path>
              <a:path w="3466444" h="269752">
                <a:moveTo>
                  <a:pt x="51831" y="67197"/>
                </a:moveTo>
                <a:lnTo>
                  <a:pt x="51476" y="74299"/>
                </a:lnTo>
                <a:lnTo>
                  <a:pt x="3413333" y="249279"/>
                </a:lnTo>
                <a:lnTo>
                  <a:pt x="3413653" y="242875"/>
                </a:lnTo>
                <a:lnTo>
                  <a:pt x="51831" y="67197"/>
                </a:lnTo>
                <a:close/>
              </a:path>
              <a:path w="3466444" h="269752">
                <a:moveTo>
                  <a:pt x="3426969" y="245520"/>
                </a:moveTo>
                <a:lnTo>
                  <a:pt x="3426134" y="263031"/>
                </a:lnTo>
                <a:lnTo>
                  <a:pt x="3423254" y="266872"/>
                </a:lnTo>
                <a:lnTo>
                  <a:pt x="3463564" y="230396"/>
                </a:lnTo>
                <a:lnTo>
                  <a:pt x="3466444" y="227516"/>
                </a:lnTo>
                <a:lnTo>
                  <a:pt x="3466444" y="223675"/>
                </a:lnTo>
                <a:lnTo>
                  <a:pt x="3464524" y="220794"/>
                </a:lnTo>
                <a:lnTo>
                  <a:pt x="3428055" y="179516"/>
                </a:lnTo>
                <a:lnTo>
                  <a:pt x="3426134" y="177599"/>
                </a:lnTo>
                <a:lnTo>
                  <a:pt x="3423254" y="176634"/>
                </a:lnTo>
                <a:lnTo>
                  <a:pt x="3421334" y="177599"/>
                </a:lnTo>
                <a:lnTo>
                  <a:pt x="3417493" y="178557"/>
                </a:lnTo>
                <a:lnTo>
                  <a:pt x="3416533" y="180473"/>
                </a:lnTo>
                <a:lnTo>
                  <a:pt x="3415573" y="183355"/>
                </a:lnTo>
                <a:lnTo>
                  <a:pt x="3414951" y="196415"/>
                </a:lnTo>
                <a:lnTo>
                  <a:pt x="3422294" y="196797"/>
                </a:lnTo>
                <a:lnTo>
                  <a:pt x="3428999" y="201482"/>
                </a:lnTo>
                <a:lnTo>
                  <a:pt x="3417493" y="188154"/>
                </a:lnTo>
                <a:lnTo>
                  <a:pt x="3428999" y="184314"/>
                </a:lnTo>
                <a:lnTo>
                  <a:pt x="3453963" y="219837"/>
                </a:lnTo>
                <a:lnTo>
                  <a:pt x="3453963" y="230396"/>
                </a:lnTo>
                <a:lnTo>
                  <a:pt x="3448957" y="224599"/>
                </a:lnTo>
                <a:lnTo>
                  <a:pt x="3426969" y="245520"/>
                </a:lnTo>
                <a:close/>
              </a:path>
              <a:path w="3466444" h="269752">
                <a:moveTo>
                  <a:pt x="39482" y="24227"/>
                </a:moveTo>
                <a:lnTo>
                  <a:pt x="40309" y="7679"/>
                </a:lnTo>
                <a:lnTo>
                  <a:pt x="43190" y="2880"/>
                </a:lnTo>
                <a:lnTo>
                  <a:pt x="2880" y="40320"/>
                </a:lnTo>
                <a:lnTo>
                  <a:pt x="0" y="42242"/>
                </a:lnTo>
                <a:lnTo>
                  <a:pt x="0" y="47041"/>
                </a:lnTo>
                <a:lnTo>
                  <a:pt x="2880" y="49921"/>
                </a:lnTo>
                <a:lnTo>
                  <a:pt x="38389" y="91200"/>
                </a:lnTo>
                <a:lnTo>
                  <a:pt x="40309" y="93117"/>
                </a:lnTo>
                <a:lnTo>
                  <a:pt x="43190" y="94076"/>
                </a:lnTo>
                <a:lnTo>
                  <a:pt x="46070" y="93117"/>
                </a:lnTo>
                <a:lnTo>
                  <a:pt x="47990" y="92159"/>
                </a:lnTo>
                <a:lnTo>
                  <a:pt x="49910" y="89278"/>
                </a:lnTo>
                <a:lnTo>
                  <a:pt x="47990" y="81599"/>
                </a:lnTo>
                <a:lnTo>
                  <a:pt x="37429" y="86397"/>
                </a:lnTo>
                <a:lnTo>
                  <a:pt x="37429" y="69327"/>
                </a:lnTo>
                <a:lnTo>
                  <a:pt x="17010" y="45600"/>
                </a:lnTo>
                <a:lnTo>
                  <a:pt x="12466" y="49921"/>
                </a:lnTo>
                <a:lnTo>
                  <a:pt x="12466" y="40320"/>
                </a:lnTo>
                <a:lnTo>
                  <a:pt x="17010" y="45600"/>
                </a:lnTo>
                <a:lnTo>
                  <a:pt x="39482" y="24227"/>
                </a:lnTo>
                <a:close/>
              </a:path>
              <a:path w="3466444" h="269752">
                <a:moveTo>
                  <a:pt x="51831" y="12483"/>
                </a:moveTo>
                <a:lnTo>
                  <a:pt x="39482" y="24227"/>
                </a:lnTo>
                <a:lnTo>
                  <a:pt x="47030" y="21121"/>
                </a:lnTo>
                <a:lnTo>
                  <a:pt x="53111" y="21437"/>
                </a:lnTo>
                <a:lnTo>
                  <a:pt x="53751" y="8642"/>
                </a:lnTo>
                <a:lnTo>
                  <a:pt x="54711" y="5762"/>
                </a:lnTo>
                <a:lnTo>
                  <a:pt x="52791" y="2880"/>
                </a:lnTo>
                <a:lnTo>
                  <a:pt x="50871" y="1921"/>
                </a:lnTo>
                <a:lnTo>
                  <a:pt x="47990" y="0"/>
                </a:lnTo>
                <a:lnTo>
                  <a:pt x="45110" y="963"/>
                </a:lnTo>
                <a:lnTo>
                  <a:pt x="43190" y="2880"/>
                </a:lnTo>
                <a:lnTo>
                  <a:pt x="40309" y="7679"/>
                </a:lnTo>
                <a:lnTo>
                  <a:pt x="51831" y="12483"/>
                </a:lnTo>
                <a:close/>
              </a:path>
              <a:path w="3466444" h="269752">
                <a:moveTo>
                  <a:pt x="3414613" y="203513"/>
                </a:moveTo>
                <a:lnTo>
                  <a:pt x="3414951" y="196415"/>
                </a:lnTo>
                <a:lnTo>
                  <a:pt x="53111" y="21437"/>
                </a:lnTo>
                <a:lnTo>
                  <a:pt x="52791" y="27841"/>
                </a:lnTo>
                <a:lnTo>
                  <a:pt x="47030" y="21121"/>
                </a:lnTo>
                <a:lnTo>
                  <a:pt x="39482" y="24227"/>
                </a:lnTo>
                <a:lnTo>
                  <a:pt x="39349" y="26883"/>
                </a:lnTo>
                <a:lnTo>
                  <a:pt x="39349" y="31682"/>
                </a:lnTo>
                <a:lnTo>
                  <a:pt x="42230" y="34562"/>
                </a:lnTo>
                <a:lnTo>
                  <a:pt x="46070" y="34562"/>
                </a:lnTo>
                <a:lnTo>
                  <a:pt x="3421334" y="210234"/>
                </a:lnTo>
                <a:lnTo>
                  <a:pt x="3425159" y="210234"/>
                </a:lnTo>
                <a:lnTo>
                  <a:pt x="3428055" y="208317"/>
                </a:lnTo>
                <a:lnTo>
                  <a:pt x="3428999" y="203513"/>
                </a:lnTo>
                <a:lnTo>
                  <a:pt x="3428999" y="201482"/>
                </a:lnTo>
                <a:lnTo>
                  <a:pt x="3422294" y="196797"/>
                </a:lnTo>
                <a:lnTo>
                  <a:pt x="3414613" y="203513"/>
                </a:lnTo>
                <a:close/>
              </a:path>
              <a:path w="3466444" h="269752">
                <a:moveTo>
                  <a:pt x="3428999" y="184314"/>
                </a:moveTo>
                <a:lnTo>
                  <a:pt x="3428999" y="201482"/>
                </a:lnTo>
                <a:lnTo>
                  <a:pt x="3448957" y="224599"/>
                </a:lnTo>
                <a:lnTo>
                  <a:pt x="3453963" y="219837"/>
                </a:lnTo>
                <a:lnTo>
                  <a:pt x="3428999" y="18431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2154417" y="8572589"/>
            <a:ext cx="3466444" cy="269752"/>
          </a:xfrm>
          <a:custGeom>
            <a:avLst/>
            <a:gdLst/>
            <a:ahLst/>
            <a:cxnLst/>
            <a:rect l="l" t="t" r="r" b="b"/>
            <a:pathLst>
              <a:path w="3466444" h="269752">
                <a:moveTo>
                  <a:pt x="3427094" y="241916"/>
                </a:moveTo>
                <a:lnTo>
                  <a:pt x="3426134" y="239034"/>
                </a:lnTo>
                <a:lnTo>
                  <a:pt x="3423254" y="236154"/>
                </a:lnTo>
                <a:lnTo>
                  <a:pt x="3421334" y="236154"/>
                </a:lnTo>
                <a:lnTo>
                  <a:pt x="3422294" y="237113"/>
                </a:lnTo>
                <a:lnTo>
                  <a:pt x="3423254" y="238076"/>
                </a:lnTo>
                <a:lnTo>
                  <a:pt x="3424214" y="238076"/>
                </a:lnTo>
                <a:lnTo>
                  <a:pt x="3425159" y="239034"/>
                </a:lnTo>
                <a:lnTo>
                  <a:pt x="3426134" y="239993"/>
                </a:lnTo>
                <a:lnTo>
                  <a:pt x="3426134" y="242875"/>
                </a:lnTo>
                <a:lnTo>
                  <a:pt x="3425992" y="245815"/>
                </a:lnTo>
                <a:lnTo>
                  <a:pt x="3413653" y="257275"/>
                </a:lnTo>
                <a:lnTo>
                  <a:pt x="3414613" y="257275"/>
                </a:lnTo>
                <a:lnTo>
                  <a:pt x="3425946" y="246768"/>
                </a:lnTo>
                <a:lnTo>
                  <a:pt x="3425182" y="262555"/>
                </a:lnTo>
                <a:lnTo>
                  <a:pt x="3425159" y="263031"/>
                </a:lnTo>
                <a:lnTo>
                  <a:pt x="3426134" y="263031"/>
                </a:lnTo>
                <a:lnTo>
                  <a:pt x="3426954" y="245834"/>
                </a:lnTo>
                <a:lnTo>
                  <a:pt x="3449358" y="225063"/>
                </a:lnTo>
                <a:lnTo>
                  <a:pt x="3453963" y="230396"/>
                </a:lnTo>
                <a:lnTo>
                  <a:pt x="3454923" y="219837"/>
                </a:lnTo>
                <a:lnTo>
                  <a:pt x="3453963" y="219837"/>
                </a:lnTo>
                <a:lnTo>
                  <a:pt x="3449374" y="224098"/>
                </a:lnTo>
                <a:lnTo>
                  <a:pt x="3449829" y="224626"/>
                </a:lnTo>
                <a:lnTo>
                  <a:pt x="3453963" y="220794"/>
                </a:lnTo>
                <a:lnTo>
                  <a:pt x="3453963" y="229432"/>
                </a:lnTo>
                <a:lnTo>
                  <a:pt x="3449829" y="224626"/>
                </a:lnTo>
                <a:lnTo>
                  <a:pt x="3449374" y="224098"/>
                </a:lnTo>
                <a:lnTo>
                  <a:pt x="3429148" y="200586"/>
                </a:lnTo>
                <a:lnTo>
                  <a:pt x="3429000" y="200413"/>
                </a:lnTo>
                <a:lnTo>
                  <a:pt x="3418453" y="188154"/>
                </a:lnTo>
                <a:lnTo>
                  <a:pt x="3428999" y="184314"/>
                </a:lnTo>
                <a:lnTo>
                  <a:pt x="3417493" y="188154"/>
                </a:lnTo>
                <a:lnTo>
                  <a:pt x="3428999" y="201482"/>
                </a:lnTo>
                <a:lnTo>
                  <a:pt x="3428999" y="203513"/>
                </a:lnTo>
                <a:lnTo>
                  <a:pt x="3429097" y="201595"/>
                </a:lnTo>
                <a:lnTo>
                  <a:pt x="3448903" y="224536"/>
                </a:lnTo>
                <a:lnTo>
                  <a:pt x="3426999" y="244880"/>
                </a:lnTo>
                <a:lnTo>
                  <a:pt x="3427094" y="242875"/>
                </a:lnTo>
                <a:lnTo>
                  <a:pt x="3427094" y="241916"/>
                </a:lnTo>
                <a:close/>
              </a:path>
              <a:path w="3466444" h="269752">
                <a:moveTo>
                  <a:pt x="3428055" y="206393"/>
                </a:moveTo>
                <a:lnTo>
                  <a:pt x="3427094" y="208317"/>
                </a:lnTo>
                <a:lnTo>
                  <a:pt x="3428055" y="207352"/>
                </a:lnTo>
                <a:lnTo>
                  <a:pt x="3428055" y="206393"/>
                </a:lnTo>
                <a:close/>
              </a:path>
              <a:path w="3466444" h="269752">
                <a:moveTo>
                  <a:pt x="3465484" y="228475"/>
                </a:moveTo>
                <a:lnTo>
                  <a:pt x="3466444" y="225593"/>
                </a:lnTo>
                <a:lnTo>
                  <a:pt x="3466444" y="223675"/>
                </a:lnTo>
                <a:lnTo>
                  <a:pt x="3465484" y="221752"/>
                </a:lnTo>
                <a:lnTo>
                  <a:pt x="3464524" y="220794"/>
                </a:lnTo>
                <a:lnTo>
                  <a:pt x="3428055" y="179516"/>
                </a:lnTo>
                <a:lnTo>
                  <a:pt x="3463564" y="220794"/>
                </a:lnTo>
                <a:lnTo>
                  <a:pt x="3464524" y="221752"/>
                </a:lnTo>
                <a:lnTo>
                  <a:pt x="3465484" y="222711"/>
                </a:lnTo>
                <a:lnTo>
                  <a:pt x="3465484" y="226557"/>
                </a:lnTo>
                <a:lnTo>
                  <a:pt x="3464524" y="227516"/>
                </a:lnTo>
                <a:lnTo>
                  <a:pt x="3464524" y="229432"/>
                </a:lnTo>
                <a:lnTo>
                  <a:pt x="3465484" y="228475"/>
                </a:lnTo>
                <a:close/>
              </a:path>
              <a:path w="3466444" h="269752">
                <a:moveTo>
                  <a:pt x="46547" y="963"/>
                </a:moveTo>
                <a:lnTo>
                  <a:pt x="46070" y="963"/>
                </a:lnTo>
                <a:lnTo>
                  <a:pt x="45110" y="1921"/>
                </a:lnTo>
                <a:lnTo>
                  <a:pt x="46547" y="963"/>
                </a:lnTo>
                <a:close/>
              </a:path>
              <a:path w="3466444" h="269752">
                <a:moveTo>
                  <a:pt x="45110" y="1921"/>
                </a:moveTo>
                <a:lnTo>
                  <a:pt x="44150" y="1921"/>
                </a:lnTo>
                <a:lnTo>
                  <a:pt x="43190" y="2880"/>
                </a:lnTo>
                <a:lnTo>
                  <a:pt x="45110" y="1921"/>
                </a:lnTo>
                <a:close/>
              </a:path>
              <a:path w="3466444" h="269752">
                <a:moveTo>
                  <a:pt x="12466" y="40320"/>
                </a:moveTo>
                <a:lnTo>
                  <a:pt x="11506" y="49921"/>
                </a:lnTo>
                <a:lnTo>
                  <a:pt x="12466" y="49030"/>
                </a:lnTo>
                <a:lnTo>
                  <a:pt x="12466" y="40320"/>
                </a:lnTo>
                <a:close/>
              </a:path>
              <a:path w="3466444" h="269752">
                <a:moveTo>
                  <a:pt x="51831" y="13441"/>
                </a:moveTo>
                <a:lnTo>
                  <a:pt x="52791" y="13441"/>
                </a:lnTo>
                <a:lnTo>
                  <a:pt x="52791" y="12483"/>
                </a:lnTo>
                <a:lnTo>
                  <a:pt x="51831" y="12483"/>
                </a:lnTo>
                <a:lnTo>
                  <a:pt x="41231" y="8063"/>
                </a:lnTo>
                <a:lnTo>
                  <a:pt x="41269" y="7679"/>
                </a:lnTo>
                <a:lnTo>
                  <a:pt x="40309" y="7679"/>
                </a:lnTo>
                <a:lnTo>
                  <a:pt x="39497" y="23934"/>
                </a:lnTo>
                <a:lnTo>
                  <a:pt x="16694" y="45104"/>
                </a:lnTo>
                <a:lnTo>
                  <a:pt x="12466" y="40320"/>
                </a:lnTo>
                <a:lnTo>
                  <a:pt x="16632" y="45161"/>
                </a:lnTo>
                <a:lnTo>
                  <a:pt x="12466" y="49030"/>
                </a:lnTo>
                <a:lnTo>
                  <a:pt x="11506" y="49921"/>
                </a:lnTo>
                <a:lnTo>
                  <a:pt x="12466" y="49921"/>
                </a:lnTo>
                <a:lnTo>
                  <a:pt x="17063" y="45661"/>
                </a:lnTo>
                <a:lnTo>
                  <a:pt x="37290" y="69165"/>
                </a:lnTo>
                <a:lnTo>
                  <a:pt x="37429" y="69327"/>
                </a:lnTo>
                <a:lnTo>
                  <a:pt x="47990" y="81599"/>
                </a:lnTo>
                <a:lnTo>
                  <a:pt x="37429" y="85118"/>
                </a:lnTo>
                <a:lnTo>
                  <a:pt x="36515" y="85423"/>
                </a:lnTo>
                <a:lnTo>
                  <a:pt x="36469" y="86397"/>
                </a:lnTo>
                <a:lnTo>
                  <a:pt x="37429" y="86397"/>
                </a:lnTo>
                <a:lnTo>
                  <a:pt x="48950" y="81599"/>
                </a:lnTo>
                <a:lnTo>
                  <a:pt x="37429" y="68564"/>
                </a:lnTo>
                <a:lnTo>
                  <a:pt x="37429" y="66239"/>
                </a:lnTo>
                <a:lnTo>
                  <a:pt x="37324" y="68445"/>
                </a:lnTo>
                <a:lnTo>
                  <a:pt x="17131" y="45598"/>
                </a:lnTo>
                <a:lnTo>
                  <a:pt x="39447" y="24917"/>
                </a:lnTo>
                <a:lnTo>
                  <a:pt x="39349" y="26883"/>
                </a:lnTo>
                <a:lnTo>
                  <a:pt x="39556" y="24817"/>
                </a:lnTo>
                <a:lnTo>
                  <a:pt x="39659" y="23783"/>
                </a:lnTo>
                <a:lnTo>
                  <a:pt x="41224" y="8136"/>
                </a:lnTo>
                <a:lnTo>
                  <a:pt x="51160" y="13106"/>
                </a:lnTo>
                <a:lnTo>
                  <a:pt x="51831" y="13441"/>
                </a:lnTo>
                <a:close/>
              </a:path>
              <a:path w="3466444" h="269752">
                <a:moveTo>
                  <a:pt x="44150" y="33598"/>
                </a:moveTo>
                <a:lnTo>
                  <a:pt x="43190" y="32641"/>
                </a:lnTo>
                <a:lnTo>
                  <a:pt x="42230" y="32641"/>
                </a:lnTo>
                <a:lnTo>
                  <a:pt x="41269" y="30723"/>
                </a:lnTo>
                <a:lnTo>
                  <a:pt x="41269" y="31682"/>
                </a:lnTo>
                <a:lnTo>
                  <a:pt x="39349" y="26883"/>
                </a:lnTo>
                <a:lnTo>
                  <a:pt x="40309" y="31682"/>
                </a:lnTo>
                <a:lnTo>
                  <a:pt x="41751" y="32640"/>
                </a:lnTo>
                <a:lnTo>
                  <a:pt x="43190" y="33598"/>
                </a:lnTo>
                <a:lnTo>
                  <a:pt x="44150" y="33598"/>
                </a:lnTo>
                <a:close/>
              </a:path>
              <a:path w="3466444" h="269752">
                <a:moveTo>
                  <a:pt x="40309" y="61441"/>
                </a:moveTo>
                <a:lnTo>
                  <a:pt x="41269" y="61441"/>
                </a:lnTo>
                <a:lnTo>
                  <a:pt x="44150" y="60476"/>
                </a:lnTo>
                <a:lnTo>
                  <a:pt x="45110" y="60476"/>
                </a:lnTo>
                <a:lnTo>
                  <a:pt x="3420374" y="236154"/>
                </a:lnTo>
                <a:lnTo>
                  <a:pt x="45110" y="59518"/>
                </a:lnTo>
                <a:lnTo>
                  <a:pt x="44150" y="59518"/>
                </a:lnTo>
                <a:lnTo>
                  <a:pt x="41269" y="60476"/>
                </a:lnTo>
                <a:lnTo>
                  <a:pt x="39349" y="62400"/>
                </a:lnTo>
                <a:lnTo>
                  <a:pt x="40309" y="61441"/>
                </a:lnTo>
                <a:close/>
              </a:path>
              <a:path w="3466444" h="269752">
                <a:moveTo>
                  <a:pt x="46070" y="33598"/>
                </a:moveTo>
                <a:lnTo>
                  <a:pt x="44150" y="33598"/>
                </a:lnTo>
                <a:lnTo>
                  <a:pt x="45110" y="34562"/>
                </a:lnTo>
                <a:lnTo>
                  <a:pt x="46070" y="34562"/>
                </a:lnTo>
                <a:lnTo>
                  <a:pt x="3421334" y="210234"/>
                </a:lnTo>
                <a:lnTo>
                  <a:pt x="46070" y="33598"/>
                </a:lnTo>
                <a:close/>
              </a:path>
              <a:path w="3466444" h="269752">
                <a:moveTo>
                  <a:pt x="39659" y="23783"/>
                </a:moveTo>
                <a:lnTo>
                  <a:pt x="39556" y="24817"/>
                </a:lnTo>
                <a:lnTo>
                  <a:pt x="51831" y="13441"/>
                </a:lnTo>
                <a:lnTo>
                  <a:pt x="51160" y="13106"/>
                </a:lnTo>
                <a:lnTo>
                  <a:pt x="39659" y="23783"/>
                </a:lnTo>
                <a:close/>
              </a:path>
              <a:path w="3466444" h="269752">
                <a:moveTo>
                  <a:pt x="37290" y="69165"/>
                </a:moveTo>
                <a:lnTo>
                  <a:pt x="36515" y="85423"/>
                </a:lnTo>
                <a:lnTo>
                  <a:pt x="37429" y="85118"/>
                </a:lnTo>
                <a:lnTo>
                  <a:pt x="37429" y="69327"/>
                </a:lnTo>
                <a:lnTo>
                  <a:pt x="37290" y="69165"/>
                </a:lnTo>
                <a:close/>
              </a:path>
              <a:path w="3466444" h="269752">
                <a:moveTo>
                  <a:pt x="0" y="45118"/>
                </a:moveTo>
                <a:lnTo>
                  <a:pt x="0" y="46082"/>
                </a:lnTo>
                <a:lnTo>
                  <a:pt x="960" y="47041"/>
                </a:lnTo>
                <a:lnTo>
                  <a:pt x="960" y="42242"/>
                </a:lnTo>
                <a:lnTo>
                  <a:pt x="0" y="45118"/>
                </a:lnTo>
                <a:close/>
              </a:path>
              <a:path w="3466444" h="269752">
                <a:moveTo>
                  <a:pt x="1920" y="48958"/>
                </a:moveTo>
                <a:lnTo>
                  <a:pt x="1920" y="49921"/>
                </a:lnTo>
                <a:lnTo>
                  <a:pt x="38389" y="91200"/>
                </a:lnTo>
                <a:lnTo>
                  <a:pt x="2880" y="49921"/>
                </a:lnTo>
                <a:lnTo>
                  <a:pt x="1920" y="47999"/>
                </a:lnTo>
                <a:lnTo>
                  <a:pt x="960" y="47041"/>
                </a:lnTo>
                <a:lnTo>
                  <a:pt x="1920" y="48958"/>
                </a:lnTo>
                <a:close/>
              </a:path>
              <a:path w="3466444" h="269752">
                <a:moveTo>
                  <a:pt x="2880" y="39361"/>
                </a:moveTo>
                <a:lnTo>
                  <a:pt x="1920" y="41279"/>
                </a:lnTo>
                <a:lnTo>
                  <a:pt x="2880" y="40320"/>
                </a:lnTo>
                <a:lnTo>
                  <a:pt x="43190" y="2880"/>
                </a:lnTo>
                <a:lnTo>
                  <a:pt x="2880" y="39361"/>
                </a:lnTo>
                <a:close/>
              </a:path>
              <a:path w="3466444" h="269752">
                <a:moveTo>
                  <a:pt x="48950" y="90237"/>
                </a:moveTo>
                <a:lnTo>
                  <a:pt x="47030" y="91200"/>
                </a:lnTo>
                <a:lnTo>
                  <a:pt x="46070" y="92159"/>
                </a:lnTo>
                <a:lnTo>
                  <a:pt x="44150" y="93117"/>
                </a:lnTo>
                <a:lnTo>
                  <a:pt x="46070" y="93117"/>
                </a:lnTo>
                <a:lnTo>
                  <a:pt x="47990" y="92159"/>
                </a:lnTo>
                <a:lnTo>
                  <a:pt x="48950" y="91200"/>
                </a:lnTo>
                <a:lnTo>
                  <a:pt x="49910" y="89278"/>
                </a:lnTo>
                <a:lnTo>
                  <a:pt x="50871" y="86397"/>
                </a:lnTo>
                <a:lnTo>
                  <a:pt x="51476" y="74299"/>
                </a:lnTo>
                <a:lnTo>
                  <a:pt x="51831" y="67197"/>
                </a:lnTo>
                <a:lnTo>
                  <a:pt x="50871" y="67197"/>
                </a:lnTo>
                <a:lnTo>
                  <a:pt x="44150" y="73918"/>
                </a:lnTo>
                <a:lnTo>
                  <a:pt x="45110" y="73918"/>
                </a:lnTo>
                <a:lnTo>
                  <a:pt x="50820" y="68208"/>
                </a:lnTo>
                <a:lnTo>
                  <a:pt x="50518" y="74250"/>
                </a:lnTo>
                <a:lnTo>
                  <a:pt x="49910" y="86397"/>
                </a:lnTo>
                <a:lnTo>
                  <a:pt x="49910" y="88320"/>
                </a:lnTo>
                <a:lnTo>
                  <a:pt x="48950" y="90237"/>
                </a:lnTo>
                <a:close/>
              </a:path>
              <a:path w="3466444" h="269752">
                <a:moveTo>
                  <a:pt x="53751" y="6720"/>
                </a:moveTo>
                <a:lnTo>
                  <a:pt x="53751" y="8642"/>
                </a:lnTo>
                <a:lnTo>
                  <a:pt x="54711" y="7679"/>
                </a:lnTo>
                <a:lnTo>
                  <a:pt x="53751" y="5762"/>
                </a:lnTo>
                <a:lnTo>
                  <a:pt x="53751" y="3838"/>
                </a:lnTo>
                <a:lnTo>
                  <a:pt x="52791" y="2880"/>
                </a:lnTo>
                <a:lnTo>
                  <a:pt x="49910" y="963"/>
                </a:lnTo>
                <a:lnTo>
                  <a:pt x="48471" y="963"/>
                </a:lnTo>
                <a:lnTo>
                  <a:pt x="48950" y="1921"/>
                </a:lnTo>
                <a:lnTo>
                  <a:pt x="51831" y="2880"/>
                </a:lnTo>
                <a:lnTo>
                  <a:pt x="52791" y="4803"/>
                </a:lnTo>
                <a:lnTo>
                  <a:pt x="52791" y="3838"/>
                </a:lnTo>
                <a:lnTo>
                  <a:pt x="53751" y="6720"/>
                </a:lnTo>
                <a:close/>
              </a:path>
              <a:path w="3466444" h="269752">
                <a:moveTo>
                  <a:pt x="3412375" y="249229"/>
                </a:moveTo>
                <a:lnTo>
                  <a:pt x="3411733" y="262073"/>
                </a:lnTo>
                <a:lnTo>
                  <a:pt x="3412693" y="263990"/>
                </a:lnTo>
                <a:lnTo>
                  <a:pt x="3412693" y="262073"/>
                </a:lnTo>
                <a:lnTo>
                  <a:pt x="3413332" y="249279"/>
                </a:lnTo>
                <a:lnTo>
                  <a:pt x="3413653" y="242875"/>
                </a:lnTo>
                <a:lnTo>
                  <a:pt x="3419414" y="249596"/>
                </a:lnTo>
                <a:lnTo>
                  <a:pt x="3413653" y="241916"/>
                </a:lnTo>
                <a:lnTo>
                  <a:pt x="3412693" y="242875"/>
                </a:lnTo>
                <a:lnTo>
                  <a:pt x="3412375" y="249229"/>
                </a:lnTo>
                <a:close/>
              </a:path>
              <a:path w="3466444" h="269752">
                <a:moveTo>
                  <a:pt x="3416533" y="181438"/>
                </a:moveTo>
                <a:lnTo>
                  <a:pt x="3415573" y="183355"/>
                </a:lnTo>
                <a:lnTo>
                  <a:pt x="3414997" y="195454"/>
                </a:lnTo>
                <a:lnTo>
                  <a:pt x="53159" y="20481"/>
                </a:lnTo>
                <a:lnTo>
                  <a:pt x="47030" y="20162"/>
                </a:lnTo>
                <a:lnTo>
                  <a:pt x="46070" y="21121"/>
                </a:lnTo>
                <a:lnTo>
                  <a:pt x="47030" y="21121"/>
                </a:lnTo>
                <a:lnTo>
                  <a:pt x="52791" y="27841"/>
                </a:lnTo>
                <a:lnTo>
                  <a:pt x="47778" y="21160"/>
                </a:lnTo>
                <a:lnTo>
                  <a:pt x="53111" y="21437"/>
                </a:lnTo>
                <a:lnTo>
                  <a:pt x="3414951" y="196415"/>
                </a:lnTo>
                <a:lnTo>
                  <a:pt x="3414613" y="203513"/>
                </a:lnTo>
                <a:lnTo>
                  <a:pt x="3415573" y="203513"/>
                </a:lnTo>
                <a:lnTo>
                  <a:pt x="3415615" y="202637"/>
                </a:lnTo>
                <a:lnTo>
                  <a:pt x="3422294" y="196797"/>
                </a:lnTo>
                <a:lnTo>
                  <a:pt x="3415621" y="202505"/>
                </a:lnTo>
                <a:lnTo>
                  <a:pt x="3415909" y="196464"/>
                </a:lnTo>
                <a:lnTo>
                  <a:pt x="3415954" y="195504"/>
                </a:lnTo>
                <a:lnTo>
                  <a:pt x="3416533" y="183355"/>
                </a:lnTo>
                <a:lnTo>
                  <a:pt x="3416533" y="181438"/>
                </a:lnTo>
                <a:close/>
              </a:path>
              <a:path w="3466444" h="269752">
                <a:moveTo>
                  <a:pt x="3420374" y="268795"/>
                </a:moveTo>
                <a:lnTo>
                  <a:pt x="3416533" y="268795"/>
                </a:lnTo>
                <a:lnTo>
                  <a:pt x="3414613" y="266872"/>
                </a:lnTo>
                <a:lnTo>
                  <a:pt x="3413653" y="265913"/>
                </a:lnTo>
                <a:lnTo>
                  <a:pt x="3412693" y="263990"/>
                </a:lnTo>
                <a:lnTo>
                  <a:pt x="3413653" y="267830"/>
                </a:lnTo>
                <a:lnTo>
                  <a:pt x="3414613" y="267830"/>
                </a:lnTo>
                <a:lnTo>
                  <a:pt x="3415573" y="268795"/>
                </a:lnTo>
                <a:lnTo>
                  <a:pt x="3417493" y="269752"/>
                </a:lnTo>
                <a:lnTo>
                  <a:pt x="3420374" y="269752"/>
                </a:lnTo>
                <a:lnTo>
                  <a:pt x="3421334" y="268795"/>
                </a:lnTo>
                <a:lnTo>
                  <a:pt x="3423254" y="267830"/>
                </a:lnTo>
                <a:lnTo>
                  <a:pt x="3463564" y="230396"/>
                </a:lnTo>
                <a:lnTo>
                  <a:pt x="3423254" y="266872"/>
                </a:lnTo>
                <a:lnTo>
                  <a:pt x="3421334" y="267830"/>
                </a:lnTo>
                <a:lnTo>
                  <a:pt x="3420374" y="268795"/>
                </a:lnTo>
                <a:close/>
              </a:path>
              <a:path w="3466444" h="269752">
                <a:moveTo>
                  <a:pt x="3419414" y="178557"/>
                </a:moveTo>
                <a:lnTo>
                  <a:pt x="3421334" y="177599"/>
                </a:lnTo>
                <a:lnTo>
                  <a:pt x="3420374" y="177599"/>
                </a:lnTo>
                <a:lnTo>
                  <a:pt x="3418453" y="178557"/>
                </a:lnTo>
                <a:lnTo>
                  <a:pt x="3417493" y="179516"/>
                </a:lnTo>
                <a:lnTo>
                  <a:pt x="3419414" y="178557"/>
                </a:lnTo>
                <a:close/>
              </a:path>
              <a:path w="3466444" h="269752">
                <a:moveTo>
                  <a:pt x="3428055" y="179516"/>
                </a:moveTo>
                <a:lnTo>
                  <a:pt x="3426134" y="177599"/>
                </a:lnTo>
                <a:lnTo>
                  <a:pt x="3424214" y="176634"/>
                </a:lnTo>
                <a:lnTo>
                  <a:pt x="3422294" y="176634"/>
                </a:lnTo>
                <a:lnTo>
                  <a:pt x="3421334" y="177599"/>
                </a:lnTo>
                <a:lnTo>
                  <a:pt x="3424214" y="177599"/>
                </a:lnTo>
                <a:lnTo>
                  <a:pt x="3426134" y="178557"/>
                </a:lnTo>
                <a:lnTo>
                  <a:pt x="3428055" y="179516"/>
                </a:lnTo>
                <a:close/>
              </a:path>
              <a:path w="3466444" h="269752">
                <a:moveTo>
                  <a:pt x="3426134" y="208317"/>
                </a:moveTo>
                <a:lnTo>
                  <a:pt x="3425159" y="209275"/>
                </a:lnTo>
                <a:lnTo>
                  <a:pt x="3427094" y="208317"/>
                </a:lnTo>
                <a:lnTo>
                  <a:pt x="3427094" y="207352"/>
                </a:lnTo>
                <a:lnTo>
                  <a:pt x="3426134" y="208317"/>
                </a:lnTo>
                <a:close/>
              </a:path>
              <a:path w="3466444" h="269752">
                <a:moveTo>
                  <a:pt x="3428055" y="205435"/>
                </a:moveTo>
                <a:lnTo>
                  <a:pt x="3428055" y="206393"/>
                </a:lnTo>
                <a:lnTo>
                  <a:pt x="3428999" y="205435"/>
                </a:lnTo>
                <a:lnTo>
                  <a:pt x="3428999" y="203513"/>
                </a:lnTo>
                <a:lnTo>
                  <a:pt x="3428055" y="205435"/>
                </a:lnTo>
                <a:close/>
              </a:path>
              <a:path w="3466444" h="269752">
                <a:moveTo>
                  <a:pt x="3424214" y="209275"/>
                </a:moveTo>
                <a:lnTo>
                  <a:pt x="3422294" y="210234"/>
                </a:lnTo>
                <a:lnTo>
                  <a:pt x="3424214" y="210234"/>
                </a:lnTo>
                <a:lnTo>
                  <a:pt x="3425159" y="209275"/>
                </a:lnTo>
                <a:lnTo>
                  <a:pt x="3424214" y="209275"/>
                </a:lnTo>
                <a:close/>
              </a:path>
              <a:path w="3466444" h="269752">
                <a:moveTo>
                  <a:pt x="3428999" y="184314"/>
                </a:moveTo>
                <a:lnTo>
                  <a:pt x="3429000" y="200413"/>
                </a:lnTo>
                <a:lnTo>
                  <a:pt x="3429148" y="200586"/>
                </a:lnTo>
                <a:lnTo>
                  <a:pt x="3429975" y="184314"/>
                </a:lnTo>
                <a:lnTo>
                  <a:pt x="3428999" y="184314"/>
                </a:lnTo>
                <a:close/>
              </a:path>
              <a:path w="3466444" h="269752">
                <a:moveTo>
                  <a:pt x="3421378" y="196749"/>
                </a:moveTo>
                <a:lnTo>
                  <a:pt x="3415621" y="202505"/>
                </a:lnTo>
                <a:lnTo>
                  <a:pt x="3422294" y="196797"/>
                </a:lnTo>
                <a:lnTo>
                  <a:pt x="3422294" y="195834"/>
                </a:lnTo>
                <a:lnTo>
                  <a:pt x="3415954" y="195504"/>
                </a:lnTo>
                <a:lnTo>
                  <a:pt x="3415909" y="196464"/>
                </a:lnTo>
                <a:lnTo>
                  <a:pt x="3421378" y="196749"/>
                </a:lnTo>
                <a:close/>
              </a:path>
              <a:path w="3466444" h="269752">
                <a:moveTo>
                  <a:pt x="48471" y="963"/>
                </a:moveTo>
                <a:lnTo>
                  <a:pt x="47990" y="0"/>
                </a:lnTo>
                <a:lnTo>
                  <a:pt x="46547" y="963"/>
                </a:lnTo>
                <a:lnTo>
                  <a:pt x="48471" y="96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2161138" y="8826025"/>
            <a:ext cx="3459723" cy="309111"/>
          </a:xfrm>
          <a:custGeom>
            <a:avLst/>
            <a:gdLst/>
            <a:ahLst/>
            <a:cxnLst/>
            <a:rect l="l" t="t" r="r" b="b"/>
            <a:pathLst>
              <a:path w="3459723" h="309111">
                <a:moveTo>
                  <a:pt x="68153" y="215991"/>
                </a:moveTo>
                <a:lnTo>
                  <a:pt x="61432" y="209271"/>
                </a:lnTo>
                <a:lnTo>
                  <a:pt x="54711" y="216950"/>
                </a:lnTo>
                <a:lnTo>
                  <a:pt x="54711" y="220789"/>
                </a:lnTo>
                <a:lnTo>
                  <a:pt x="58552" y="223671"/>
                </a:lnTo>
                <a:lnTo>
                  <a:pt x="61432" y="223671"/>
                </a:lnTo>
                <a:lnTo>
                  <a:pt x="3396371" y="43196"/>
                </a:lnTo>
                <a:lnTo>
                  <a:pt x="3395411" y="28795"/>
                </a:lnTo>
                <a:lnTo>
                  <a:pt x="3389650" y="36475"/>
                </a:lnTo>
                <a:lnTo>
                  <a:pt x="3389160" y="29134"/>
                </a:lnTo>
                <a:lnTo>
                  <a:pt x="67917" y="208920"/>
                </a:lnTo>
                <a:lnTo>
                  <a:pt x="68153" y="215991"/>
                </a:lnTo>
                <a:close/>
              </a:path>
              <a:path w="3459723" h="309111">
                <a:moveTo>
                  <a:pt x="3401171" y="7680"/>
                </a:moveTo>
                <a:lnTo>
                  <a:pt x="3401752" y="24532"/>
                </a:lnTo>
                <a:lnTo>
                  <a:pt x="3447242" y="56639"/>
                </a:lnTo>
                <a:lnTo>
                  <a:pt x="3447242" y="66234"/>
                </a:lnTo>
                <a:lnTo>
                  <a:pt x="3442637" y="62012"/>
                </a:lnTo>
                <a:lnTo>
                  <a:pt x="3405863" y="104920"/>
                </a:lnTo>
                <a:lnTo>
                  <a:pt x="3406932" y="120956"/>
                </a:lnTo>
                <a:lnTo>
                  <a:pt x="3403092" y="127677"/>
                </a:lnTo>
                <a:lnTo>
                  <a:pt x="3405012" y="125754"/>
                </a:lnTo>
                <a:lnTo>
                  <a:pt x="3456843" y="66234"/>
                </a:lnTo>
                <a:lnTo>
                  <a:pt x="3459723" y="63354"/>
                </a:lnTo>
                <a:lnTo>
                  <a:pt x="3459723" y="58555"/>
                </a:lnTo>
                <a:lnTo>
                  <a:pt x="3456843" y="56639"/>
                </a:lnTo>
                <a:lnTo>
                  <a:pt x="3399251" y="2875"/>
                </a:lnTo>
                <a:lnTo>
                  <a:pt x="3396371" y="0"/>
                </a:lnTo>
                <a:lnTo>
                  <a:pt x="3393490" y="0"/>
                </a:lnTo>
                <a:lnTo>
                  <a:pt x="3391570" y="1917"/>
                </a:lnTo>
                <a:lnTo>
                  <a:pt x="3401171" y="7680"/>
                </a:lnTo>
                <a:close/>
              </a:path>
              <a:path w="3459723" h="309111">
                <a:moveTo>
                  <a:pt x="3387730" y="5757"/>
                </a:moveTo>
                <a:lnTo>
                  <a:pt x="3387730" y="7680"/>
                </a:lnTo>
                <a:lnTo>
                  <a:pt x="3389160" y="29134"/>
                </a:lnTo>
                <a:lnTo>
                  <a:pt x="3395411" y="28795"/>
                </a:lnTo>
                <a:lnTo>
                  <a:pt x="3396371" y="43196"/>
                </a:lnTo>
                <a:lnTo>
                  <a:pt x="3399251" y="43196"/>
                </a:lnTo>
                <a:lnTo>
                  <a:pt x="3402131" y="39357"/>
                </a:lnTo>
                <a:lnTo>
                  <a:pt x="3402131" y="35516"/>
                </a:lnTo>
                <a:lnTo>
                  <a:pt x="3401752" y="24532"/>
                </a:lnTo>
                <a:lnTo>
                  <a:pt x="3389650" y="13437"/>
                </a:lnTo>
                <a:lnTo>
                  <a:pt x="3401171" y="7680"/>
                </a:lnTo>
                <a:lnTo>
                  <a:pt x="3391570" y="1917"/>
                </a:lnTo>
                <a:lnTo>
                  <a:pt x="3388690" y="2875"/>
                </a:lnTo>
                <a:lnTo>
                  <a:pt x="3387730" y="5757"/>
                </a:lnTo>
                <a:close/>
              </a:path>
              <a:path w="3459723" h="309111">
                <a:moveTo>
                  <a:pt x="72953" y="304306"/>
                </a:moveTo>
                <a:lnTo>
                  <a:pt x="71993" y="301431"/>
                </a:lnTo>
                <a:lnTo>
                  <a:pt x="71277" y="279932"/>
                </a:lnTo>
                <a:lnTo>
                  <a:pt x="64312" y="280309"/>
                </a:lnTo>
                <a:lnTo>
                  <a:pt x="58431" y="285763"/>
                </a:lnTo>
                <a:lnTo>
                  <a:pt x="70073" y="296626"/>
                </a:lnTo>
                <a:lnTo>
                  <a:pt x="71033" y="307188"/>
                </a:lnTo>
                <a:lnTo>
                  <a:pt x="72953" y="304306"/>
                </a:lnTo>
                <a:close/>
              </a:path>
              <a:path w="3459723" h="309111">
                <a:moveTo>
                  <a:pt x="65272" y="192953"/>
                </a:moveTo>
                <a:lnTo>
                  <a:pt x="54330" y="205515"/>
                </a:lnTo>
                <a:lnTo>
                  <a:pt x="54711" y="216950"/>
                </a:lnTo>
                <a:lnTo>
                  <a:pt x="61432" y="209271"/>
                </a:lnTo>
                <a:lnTo>
                  <a:pt x="67917" y="208920"/>
                </a:lnTo>
                <a:lnTo>
                  <a:pt x="67193" y="187191"/>
                </a:lnTo>
                <a:lnTo>
                  <a:pt x="66233" y="185274"/>
                </a:lnTo>
                <a:lnTo>
                  <a:pt x="65272" y="182392"/>
                </a:lnTo>
                <a:lnTo>
                  <a:pt x="62392" y="181433"/>
                </a:lnTo>
                <a:lnTo>
                  <a:pt x="60472" y="180475"/>
                </a:lnTo>
                <a:lnTo>
                  <a:pt x="56631" y="181433"/>
                </a:lnTo>
                <a:lnTo>
                  <a:pt x="54711" y="183350"/>
                </a:lnTo>
                <a:lnTo>
                  <a:pt x="53751" y="188154"/>
                </a:lnTo>
                <a:lnTo>
                  <a:pt x="65272" y="192953"/>
                </a:lnTo>
                <a:close/>
              </a:path>
              <a:path w="3459723" h="309111">
                <a:moveTo>
                  <a:pt x="3395411" y="126712"/>
                </a:moveTo>
                <a:lnTo>
                  <a:pt x="3398291" y="127677"/>
                </a:lnTo>
                <a:lnTo>
                  <a:pt x="3400211" y="128636"/>
                </a:lnTo>
                <a:lnTo>
                  <a:pt x="3403092" y="127677"/>
                </a:lnTo>
                <a:lnTo>
                  <a:pt x="3406932" y="120956"/>
                </a:lnTo>
                <a:lnTo>
                  <a:pt x="3395411" y="117116"/>
                </a:lnTo>
                <a:lnTo>
                  <a:pt x="3405863" y="104920"/>
                </a:lnTo>
                <a:lnTo>
                  <a:pt x="3405012" y="92154"/>
                </a:lnTo>
                <a:lnTo>
                  <a:pt x="3405012" y="88315"/>
                </a:lnTo>
                <a:lnTo>
                  <a:pt x="3402131" y="86398"/>
                </a:lnTo>
                <a:lnTo>
                  <a:pt x="3398291" y="86398"/>
                </a:lnTo>
                <a:lnTo>
                  <a:pt x="3391570" y="93113"/>
                </a:lnTo>
                <a:lnTo>
                  <a:pt x="3399251" y="99834"/>
                </a:lnTo>
                <a:lnTo>
                  <a:pt x="3392044" y="100224"/>
                </a:lnTo>
                <a:lnTo>
                  <a:pt x="3393490" y="121915"/>
                </a:lnTo>
                <a:lnTo>
                  <a:pt x="3393490" y="123837"/>
                </a:lnTo>
                <a:lnTo>
                  <a:pt x="3395411" y="126712"/>
                </a:lnTo>
                <a:close/>
              </a:path>
              <a:path w="3459723" h="309111">
                <a:moveTo>
                  <a:pt x="3447242" y="56639"/>
                </a:moveTo>
                <a:lnTo>
                  <a:pt x="3401752" y="24532"/>
                </a:lnTo>
                <a:lnTo>
                  <a:pt x="3442637" y="62012"/>
                </a:lnTo>
                <a:lnTo>
                  <a:pt x="3447242" y="56639"/>
                </a:lnTo>
                <a:close/>
              </a:path>
              <a:path w="3459723" h="309111">
                <a:moveTo>
                  <a:pt x="54330" y="205515"/>
                </a:moveTo>
                <a:lnTo>
                  <a:pt x="53751" y="188154"/>
                </a:lnTo>
                <a:lnTo>
                  <a:pt x="54711" y="183350"/>
                </a:lnTo>
                <a:lnTo>
                  <a:pt x="2880" y="242870"/>
                </a:lnTo>
                <a:lnTo>
                  <a:pt x="0" y="245751"/>
                </a:lnTo>
                <a:lnTo>
                  <a:pt x="960" y="250550"/>
                </a:lnTo>
                <a:lnTo>
                  <a:pt x="3840" y="252473"/>
                </a:lnTo>
                <a:lnTo>
                  <a:pt x="61432" y="307188"/>
                </a:lnTo>
                <a:lnTo>
                  <a:pt x="63352" y="308146"/>
                </a:lnTo>
                <a:lnTo>
                  <a:pt x="66233" y="309111"/>
                </a:lnTo>
                <a:lnTo>
                  <a:pt x="69113" y="308146"/>
                </a:lnTo>
                <a:lnTo>
                  <a:pt x="71033" y="307188"/>
                </a:lnTo>
                <a:lnTo>
                  <a:pt x="70073" y="296626"/>
                </a:lnTo>
                <a:lnTo>
                  <a:pt x="59512" y="301431"/>
                </a:lnTo>
                <a:lnTo>
                  <a:pt x="58431" y="285763"/>
                </a:lnTo>
                <a:lnTo>
                  <a:pt x="17610" y="247670"/>
                </a:lnTo>
                <a:lnTo>
                  <a:pt x="13426" y="252473"/>
                </a:lnTo>
                <a:lnTo>
                  <a:pt x="12466" y="242870"/>
                </a:lnTo>
                <a:lnTo>
                  <a:pt x="17610" y="247670"/>
                </a:lnTo>
                <a:lnTo>
                  <a:pt x="54330" y="205515"/>
                </a:lnTo>
                <a:close/>
              </a:path>
              <a:path w="3459723" h="309111">
                <a:moveTo>
                  <a:pt x="3392044" y="100224"/>
                </a:moveTo>
                <a:lnTo>
                  <a:pt x="3391570" y="93113"/>
                </a:lnTo>
                <a:lnTo>
                  <a:pt x="3398291" y="86398"/>
                </a:lnTo>
                <a:lnTo>
                  <a:pt x="64312" y="265909"/>
                </a:lnTo>
                <a:lnTo>
                  <a:pt x="60472" y="265909"/>
                </a:lnTo>
                <a:lnTo>
                  <a:pt x="57591" y="269747"/>
                </a:lnTo>
                <a:lnTo>
                  <a:pt x="57591" y="273588"/>
                </a:lnTo>
                <a:lnTo>
                  <a:pt x="58431" y="285763"/>
                </a:lnTo>
                <a:lnTo>
                  <a:pt x="64312" y="280309"/>
                </a:lnTo>
                <a:lnTo>
                  <a:pt x="71033" y="272629"/>
                </a:lnTo>
                <a:lnTo>
                  <a:pt x="71277" y="279932"/>
                </a:lnTo>
                <a:lnTo>
                  <a:pt x="3392044" y="10022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2162098" y="8826983"/>
            <a:ext cx="3457803" cy="307188"/>
          </a:xfrm>
          <a:custGeom>
            <a:avLst/>
            <a:gdLst/>
            <a:ahLst/>
            <a:cxnLst/>
            <a:rect l="l" t="t" r="r" b="b"/>
            <a:pathLst>
              <a:path w="3457803" h="307188">
                <a:moveTo>
                  <a:pt x="3389359" y="12144"/>
                </a:moveTo>
                <a:lnTo>
                  <a:pt x="3399283" y="7186"/>
                </a:lnTo>
                <a:lnTo>
                  <a:pt x="3399251" y="6722"/>
                </a:lnTo>
                <a:lnTo>
                  <a:pt x="3400211" y="6722"/>
                </a:lnTo>
                <a:lnTo>
                  <a:pt x="3400211" y="5757"/>
                </a:lnTo>
                <a:lnTo>
                  <a:pt x="3388690" y="11519"/>
                </a:lnTo>
                <a:lnTo>
                  <a:pt x="3388690" y="12478"/>
                </a:lnTo>
                <a:lnTo>
                  <a:pt x="3400388" y="23202"/>
                </a:lnTo>
                <a:lnTo>
                  <a:pt x="3400332" y="22386"/>
                </a:lnTo>
                <a:lnTo>
                  <a:pt x="3389359" y="12144"/>
                </a:lnTo>
                <a:close/>
              </a:path>
              <a:path w="3457803" h="307188">
                <a:moveTo>
                  <a:pt x="3401171" y="34558"/>
                </a:moveTo>
                <a:lnTo>
                  <a:pt x="3400792" y="23573"/>
                </a:lnTo>
                <a:lnTo>
                  <a:pt x="3441139" y="60561"/>
                </a:lnTo>
                <a:lnTo>
                  <a:pt x="3404833" y="102922"/>
                </a:lnTo>
                <a:lnTo>
                  <a:pt x="3393490" y="116157"/>
                </a:lnTo>
                <a:lnTo>
                  <a:pt x="3394450" y="116157"/>
                </a:lnTo>
                <a:lnTo>
                  <a:pt x="3404915" y="104141"/>
                </a:lnTo>
                <a:lnTo>
                  <a:pt x="3442099" y="61441"/>
                </a:lnTo>
                <a:lnTo>
                  <a:pt x="3445506" y="57528"/>
                </a:lnTo>
                <a:lnTo>
                  <a:pt x="3446282" y="65275"/>
                </a:lnTo>
                <a:lnTo>
                  <a:pt x="3447242" y="65275"/>
                </a:lnTo>
                <a:lnTo>
                  <a:pt x="3446282" y="56637"/>
                </a:lnTo>
                <a:lnTo>
                  <a:pt x="3445322" y="55680"/>
                </a:lnTo>
                <a:lnTo>
                  <a:pt x="3441180" y="60513"/>
                </a:lnTo>
                <a:lnTo>
                  <a:pt x="3400765" y="22791"/>
                </a:lnTo>
                <a:lnTo>
                  <a:pt x="3400211" y="6722"/>
                </a:lnTo>
                <a:lnTo>
                  <a:pt x="3399251" y="6722"/>
                </a:lnTo>
                <a:lnTo>
                  <a:pt x="3399283" y="7186"/>
                </a:lnTo>
                <a:lnTo>
                  <a:pt x="3400332" y="22386"/>
                </a:lnTo>
                <a:lnTo>
                  <a:pt x="3400388" y="23202"/>
                </a:lnTo>
                <a:lnTo>
                  <a:pt x="3401171" y="34558"/>
                </a:lnTo>
                <a:close/>
              </a:path>
              <a:path w="3457803" h="307188">
                <a:moveTo>
                  <a:pt x="3397331" y="41279"/>
                </a:moveTo>
                <a:lnTo>
                  <a:pt x="3396371" y="41279"/>
                </a:lnTo>
                <a:lnTo>
                  <a:pt x="3395411" y="42237"/>
                </a:lnTo>
                <a:lnTo>
                  <a:pt x="3396371" y="42237"/>
                </a:lnTo>
                <a:lnTo>
                  <a:pt x="3398291" y="41279"/>
                </a:lnTo>
                <a:lnTo>
                  <a:pt x="3399251" y="40320"/>
                </a:lnTo>
                <a:lnTo>
                  <a:pt x="3400211" y="40320"/>
                </a:lnTo>
                <a:lnTo>
                  <a:pt x="3400211" y="38398"/>
                </a:lnTo>
                <a:lnTo>
                  <a:pt x="3399251" y="39357"/>
                </a:lnTo>
                <a:lnTo>
                  <a:pt x="3398291" y="40320"/>
                </a:lnTo>
                <a:lnTo>
                  <a:pt x="3397331" y="41279"/>
                </a:lnTo>
                <a:close/>
              </a:path>
              <a:path w="3457803" h="307188">
                <a:moveTo>
                  <a:pt x="3446282" y="55680"/>
                </a:moveTo>
                <a:lnTo>
                  <a:pt x="3445322" y="55680"/>
                </a:lnTo>
                <a:lnTo>
                  <a:pt x="3446282" y="56637"/>
                </a:lnTo>
                <a:lnTo>
                  <a:pt x="3447242" y="65275"/>
                </a:lnTo>
                <a:lnTo>
                  <a:pt x="3446282" y="55680"/>
                </a:lnTo>
                <a:close/>
              </a:path>
              <a:path w="3457803" h="307188">
                <a:moveTo>
                  <a:pt x="69113" y="295668"/>
                </a:moveTo>
                <a:lnTo>
                  <a:pt x="58552" y="300473"/>
                </a:lnTo>
                <a:lnTo>
                  <a:pt x="58552" y="301430"/>
                </a:lnTo>
                <a:lnTo>
                  <a:pt x="69113" y="295668"/>
                </a:lnTo>
                <a:close/>
              </a:path>
              <a:path w="3457803" h="307188">
                <a:moveTo>
                  <a:pt x="3401171" y="36481"/>
                </a:moveTo>
                <a:lnTo>
                  <a:pt x="3400211" y="37440"/>
                </a:lnTo>
                <a:lnTo>
                  <a:pt x="3401171" y="37440"/>
                </a:lnTo>
                <a:lnTo>
                  <a:pt x="3401171" y="36481"/>
                </a:lnTo>
                <a:close/>
              </a:path>
              <a:path w="3457803" h="307188">
                <a:moveTo>
                  <a:pt x="3446282" y="65275"/>
                </a:moveTo>
                <a:lnTo>
                  <a:pt x="3442132" y="61402"/>
                </a:lnTo>
                <a:lnTo>
                  <a:pt x="3446282" y="65275"/>
                </a:lnTo>
                <a:close/>
              </a:path>
              <a:path w="3457803" h="307188">
                <a:moveTo>
                  <a:pt x="3394450" y="27837"/>
                </a:moveTo>
                <a:lnTo>
                  <a:pt x="3388622" y="34497"/>
                </a:lnTo>
                <a:lnTo>
                  <a:pt x="3388690" y="35516"/>
                </a:lnTo>
                <a:lnTo>
                  <a:pt x="3394450" y="27837"/>
                </a:lnTo>
                <a:close/>
              </a:path>
              <a:path w="3457803" h="307188">
                <a:moveTo>
                  <a:pt x="3388690" y="1917"/>
                </a:moveTo>
                <a:lnTo>
                  <a:pt x="3387730" y="2881"/>
                </a:lnTo>
                <a:lnTo>
                  <a:pt x="3387730" y="3840"/>
                </a:lnTo>
                <a:lnTo>
                  <a:pt x="3388690" y="1917"/>
                </a:lnTo>
                <a:close/>
              </a:path>
              <a:path w="3457803" h="307188">
                <a:moveTo>
                  <a:pt x="3387730" y="2881"/>
                </a:moveTo>
                <a:lnTo>
                  <a:pt x="3386769" y="4799"/>
                </a:lnTo>
                <a:lnTo>
                  <a:pt x="3386769" y="5757"/>
                </a:lnTo>
                <a:lnTo>
                  <a:pt x="3387730" y="2881"/>
                </a:lnTo>
                <a:close/>
              </a:path>
              <a:path w="3457803" h="307188">
                <a:moveTo>
                  <a:pt x="3457803" y="61437"/>
                </a:moveTo>
                <a:lnTo>
                  <a:pt x="3456843" y="63360"/>
                </a:lnTo>
                <a:lnTo>
                  <a:pt x="3456843" y="64317"/>
                </a:lnTo>
                <a:lnTo>
                  <a:pt x="3457803" y="61437"/>
                </a:lnTo>
                <a:close/>
              </a:path>
              <a:path w="3457803" h="307188">
                <a:moveTo>
                  <a:pt x="3394450" y="125754"/>
                </a:moveTo>
                <a:lnTo>
                  <a:pt x="3395411" y="126719"/>
                </a:lnTo>
                <a:lnTo>
                  <a:pt x="3397331" y="127677"/>
                </a:lnTo>
                <a:lnTo>
                  <a:pt x="3401171" y="127677"/>
                </a:lnTo>
                <a:lnTo>
                  <a:pt x="3403091" y="126719"/>
                </a:lnTo>
                <a:lnTo>
                  <a:pt x="3404052" y="124795"/>
                </a:lnTo>
                <a:lnTo>
                  <a:pt x="3400211" y="126719"/>
                </a:lnTo>
                <a:lnTo>
                  <a:pt x="3397331" y="126719"/>
                </a:lnTo>
                <a:lnTo>
                  <a:pt x="3395411" y="125754"/>
                </a:lnTo>
                <a:lnTo>
                  <a:pt x="3393490" y="123837"/>
                </a:lnTo>
                <a:lnTo>
                  <a:pt x="3393490" y="124795"/>
                </a:lnTo>
                <a:lnTo>
                  <a:pt x="3394450" y="125754"/>
                </a:lnTo>
                <a:close/>
              </a:path>
              <a:path w="3457803" h="307188">
                <a:moveTo>
                  <a:pt x="64312" y="182392"/>
                </a:moveTo>
                <a:lnTo>
                  <a:pt x="63352" y="181433"/>
                </a:lnTo>
                <a:lnTo>
                  <a:pt x="64312" y="183357"/>
                </a:lnTo>
                <a:lnTo>
                  <a:pt x="64312" y="182392"/>
                </a:lnTo>
                <a:close/>
              </a:path>
              <a:path w="3457803" h="307188">
                <a:moveTo>
                  <a:pt x="59512" y="266873"/>
                </a:moveTo>
                <a:lnTo>
                  <a:pt x="57591" y="268789"/>
                </a:lnTo>
                <a:lnTo>
                  <a:pt x="58552" y="267832"/>
                </a:lnTo>
                <a:lnTo>
                  <a:pt x="59512" y="266873"/>
                </a:lnTo>
                <a:close/>
              </a:path>
              <a:path w="3457803" h="307188">
                <a:moveTo>
                  <a:pt x="57591" y="268789"/>
                </a:moveTo>
                <a:lnTo>
                  <a:pt x="56631" y="270712"/>
                </a:lnTo>
                <a:lnTo>
                  <a:pt x="57591" y="269754"/>
                </a:lnTo>
                <a:lnTo>
                  <a:pt x="57591" y="268789"/>
                </a:lnTo>
                <a:close/>
              </a:path>
              <a:path w="3457803" h="307188">
                <a:moveTo>
                  <a:pt x="63352" y="191036"/>
                </a:moveTo>
                <a:lnTo>
                  <a:pt x="52823" y="188165"/>
                </a:lnTo>
                <a:lnTo>
                  <a:pt x="62926" y="191533"/>
                </a:lnTo>
                <a:lnTo>
                  <a:pt x="63352" y="191036"/>
                </a:lnTo>
                <a:close/>
              </a:path>
              <a:path w="3457803" h="307188">
                <a:moveTo>
                  <a:pt x="62392" y="307188"/>
                </a:moveTo>
                <a:lnTo>
                  <a:pt x="60472" y="306229"/>
                </a:lnTo>
                <a:lnTo>
                  <a:pt x="61432" y="307188"/>
                </a:lnTo>
                <a:lnTo>
                  <a:pt x="62392" y="307188"/>
                </a:lnTo>
                <a:close/>
              </a:path>
              <a:path w="3457803" h="307188">
                <a:moveTo>
                  <a:pt x="70073" y="271671"/>
                </a:moveTo>
                <a:lnTo>
                  <a:pt x="63352" y="278392"/>
                </a:lnTo>
                <a:lnTo>
                  <a:pt x="64233" y="278344"/>
                </a:lnTo>
                <a:lnTo>
                  <a:pt x="70073" y="271671"/>
                </a:lnTo>
                <a:close/>
              </a:path>
              <a:path w="3457803" h="307188">
                <a:moveTo>
                  <a:pt x="944" y="248632"/>
                </a:moveTo>
                <a:lnTo>
                  <a:pt x="0" y="247674"/>
                </a:lnTo>
                <a:lnTo>
                  <a:pt x="944" y="249591"/>
                </a:lnTo>
                <a:lnTo>
                  <a:pt x="944" y="248632"/>
                </a:lnTo>
                <a:close/>
              </a:path>
              <a:path w="3457803" h="307188">
                <a:moveTo>
                  <a:pt x="944" y="242870"/>
                </a:moveTo>
                <a:lnTo>
                  <a:pt x="0" y="245751"/>
                </a:lnTo>
                <a:lnTo>
                  <a:pt x="944" y="244792"/>
                </a:lnTo>
                <a:lnTo>
                  <a:pt x="944" y="243833"/>
                </a:lnTo>
                <a:lnTo>
                  <a:pt x="1920" y="241912"/>
                </a:lnTo>
                <a:lnTo>
                  <a:pt x="944" y="242870"/>
                </a:lnTo>
                <a:close/>
              </a:path>
              <a:path w="3457803" h="307188">
                <a:moveTo>
                  <a:pt x="1920" y="252471"/>
                </a:moveTo>
                <a:lnTo>
                  <a:pt x="60472" y="306229"/>
                </a:lnTo>
                <a:lnTo>
                  <a:pt x="2880" y="251514"/>
                </a:lnTo>
                <a:lnTo>
                  <a:pt x="1920" y="250550"/>
                </a:lnTo>
                <a:lnTo>
                  <a:pt x="944" y="249591"/>
                </a:lnTo>
                <a:lnTo>
                  <a:pt x="944" y="250550"/>
                </a:lnTo>
                <a:lnTo>
                  <a:pt x="1920" y="252471"/>
                </a:lnTo>
                <a:close/>
              </a:path>
              <a:path w="3457803" h="307188">
                <a:moveTo>
                  <a:pt x="53751" y="182392"/>
                </a:moveTo>
                <a:lnTo>
                  <a:pt x="1920" y="241912"/>
                </a:lnTo>
                <a:lnTo>
                  <a:pt x="54711" y="182392"/>
                </a:lnTo>
                <a:lnTo>
                  <a:pt x="55671" y="181433"/>
                </a:lnTo>
                <a:lnTo>
                  <a:pt x="53751" y="182392"/>
                </a:lnTo>
                <a:close/>
              </a:path>
              <a:path w="3457803" h="307188">
                <a:moveTo>
                  <a:pt x="3388200" y="28177"/>
                </a:moveTo>
                <a:lnTo>
                  <a:pt x="3388690" y="35516"/>
                </a:lnTo>
                <a:lnTo>
                  <a:pt x="3387730" y="35516"/>
                </a:lnTo>
                <a:lnTo>
                  <a:pt x="3387486" y="28214"/>
                </a:lnTo>
                <a:lnTo>
                  <a:pt x="66957" y="207961"/>
                </a:lnTo>
                <a:lnTo>
                  <a:pt x="66233" y="186232"/>
                </a:lnTo>
                <a:lnTo>
                  <a:pt x="65272" y="184315"/>
                </a:lnTo>
                <a:lnTo>
                  <a:pt x="65272" y="186232"/>
                </a:lnTo>
                <a:lnTo>
                  <a:pt x="66722" y="207974"/>
                </a:lnTo>
                <a:lnTo>
                  <a:pt x="60472" y="208312"/>
                </a:lnTo>
                <a:lnTo>
                  <a:pt x="60472" y="209271"/>
                </a:lnTo>
                <a:lnTo>
                  <a:pt x="61381" y="209221"/>
                </a:lnTo>
                <a:lnTo>
                  <a:pt x="66786" y="208927"/>
                </a:lnTo>
                <a:lnTo>
                  <a:pt x="67193" y="215033"/>
                </a:lnTo>
                <a:lnTo>
                  <a:pt x="66989" y="208916"/>
                </a:lnTo>
                <a:lnTo>
                  <a:pt x="3387486" y="28216"/>
                </a:lnTo>
                <a:lnTo>
                  <a:pt x="3388200" y="28175"/>
                </a:lnTo>
                <a:close/>
              </a:path>
              <a:path w="3457803" h="307188">
                <a:moveTo>
                  <a:pt x="11506" y="241912"/>
                </a:moveTo>
                <a:lnTo>
                  <a:pt x="11506" y="251514"/>
                </a:lnTo>
                <a:lnTo>
                  <a:pt x="12466" y="251514"/>
                </a:lnTo>
                <a:lnTo>
                  <a:pt x="16649" y="246712"/>
                </a:lnTo>
                <a:lnTo>
                  <a:pt x="53357" y="204571"/>
                </a:lnTo>
                <a:lnTo>
                  <a:pt x="64312" y="191995"/>
                </a:lnTo>
                <a:lnTo>
                  <a:pt x="64312" y="191036"/>
                </a:lnTo>
                <a:lnTo>
                  <a:pt x="52791" y="187195"/>
                </a:lnTo>
                <a:lnTo>
                  <a:pt x="52791" y="188154"/>
                </a:lnTo>
                <a:lnTo>
                  <a:pt x="63352" y="191036"/>
                </a:lnTo>
                <a:lnTo>
                  <a:pt x="62926" y="191533"/>
                </a:lnTo>
                <a:lnTo>
                  <a:pt x="53310" y="202751"/>
                </a:lnTo>
                <a:lnTo>
                  <a:pt x="16079" y="246179"/>
                </a:lnTo>
                <a:lnTo>
                  <a:pt x="12366" y="250511"/>
                </a:lnTo>
                <a:lnTo>
                  <a:pt x="11506" y="241912"/>
                </a:lnTo>
                <a:close/>
              </a:path>
              <a:path w="3457803" h="307188">
                <a:moveTo>
                  <a:pt x="52823" y="188165"/>
                </a:moveTo>
                <a:lnTo>
                  <a:pt x="53295" y="202768"/>
                </a:lnTo>
                <a:lnTo>
                  <a:pt x="52823" y="188165"/>
                </a:lnTo>
                <a:close/>
              </a:path>
              <a:path w="3457803" h="307188">
                <a:moveTo>
                  <a:pt x="53751" y="216956"/>
                </a:moveTo>
                <a:lnTo>
                  <a:pt x="53751" y="218873"/>
                </a:lnTo>
                <a:lnTo>
                  <a:pt x="56631" y="221754"/>
                </a:lnTo>
                <a:lnTo>
                  <a:pt x="58552" y="221754"/>
                </a:lnTo>
                <a:lnTo>
                  <a:pt x="57591" y="220795"/>
                </a:lnTo>
                <a:lnTo>
                  <a:pt x="54711" y="218873"/>
                </a:lnTo>
                <a:lnTo>
                  <a:pt x="53751" y="216956"/>
                </a:lnTo>
                <a:close/>
              </a:path>
              <a:path w="3457803" h="307188">
                <a:moveTo>
                  <a:pt x="59512" y="221754"/>
                </a:moveTo>
                <a:lnTo>
                  <a:pt x="58552" y="221754"/>
                </a:lnTo>
                <a:lnTo>
                  <a:pt x="59512" y="222712"/>
                </a:lnTo>
                <a:lnTo>
                  <a:pt x="60472" y="222712"/>
                </a:lnTo>
                <a:lnTo>
                  <a:pt x="59512" y="221754"/>
                </a:lnTo>
                <a:close/>
              </a:path>
              <a:path w="3457803" h="307188">
                <a:moveTo>
                  <a:pt x="3390610" y="0"/>
                </a:moveTo>
                <a:lnTo>
                  <a:pt x="3388690" y="958"/>
                </a:lnTo>
                <a:lnTo>
                  <a:pt x="3388690" y="1917"/>
                </a:lnTo>
                <a:lnTo>
                  <a:pt x="3390610" y="958"/>
                </a:lnTo>
                <a:lnTo>
                  <a:pt x="3392530" y="0"/>
                </a:lnTo>
                <a:lnTo>
                  <a:pt x="3390610" y="0"/>
                </a:lnTo>
                <a:close/>
              </a:path>
              <a:path w="3457803" h="307188">
                <a:moveTo>
                  <a:pt x="3394450" y="0"/>
                </a:moveTo>
                <a:lnTo>
                  <a:pt x="3396371" y="958"/>
                </a:lnTo>
                <a:lnTo>
                  <a:pt x="3398291" y="1917"/>
                </a:lnTo>
                <a:lnTo>
                  <a:pt x="3455883" y="55680"/>
                </a:lnTo>
                <a:lnTo>
                  <a:pt x="3398291" y="958"/>
                </a:lnTo>
                <a:lnTo>
                  <a:pt x="3396371" y="0"/>
                </a:lnTo>
                <a:lnTo>
                  <a:pt x="3394450" y="0"/>
                </a:lnTo>
                <a:close/>
              </a:path>
              <a:path w="3457803" h="307188">
                <a:moveTo>
                  <a:pt x="3404052" y="89278"/>
                </a:moveTo>
                <a:lnTo>
                  <a:pt x="3404052" y="88315"/>
                </a:lnTo>
                <a:lnTo>
                  <a:pt x="3403091" y="87357"/>
                </a:lnTo>
                <a:lnTo>
                  <a:pt x="3402131" y="86398"/>
                </a:lnTo>
                <a:lnTo>
                  <a:pt x="3401171" y="86398"/>
                </a:lnTo>
                <a:lnTo>
                  <a:pt x="3400211" y="85440"/>
                </a:lnTo>
                <a:lnTo>
                  <a:pt x="3398291" y="85440"/>
                </a:lnTo>
                <a:lnTo>
                  <a:pt x="3400211" y="86398"/>
                </a:lnTo>
                <a:lnTo>
                  <a:pt x="3402131" y="87357"/>
                </a:lnTo>
                <a:lnTo>
                  <a:pt x="3403091" y="89278"/>
                </a:lnTo>
                <a:lnTo>
                  <a:pt x="3404052" y="90237"/>
                </a:lnTo>
                <a:lnTo>
                  <a:pt x="3404052" y="89278"/>
                </a:lnTo>
                <a:close/>
              </a:path>
              <a:path w="3457803" h="307188">
                <a:moveTo>
                  <a:pt x="3456843" y="56637"/>
                </a:moveTo>
                <a:lnTo>
                  <a:pt x="3456843" y="57596"/>
                </a:lnTo>
                <a:lnTo>
                  <a:pt x="3457803" y="58555"/>
                </a:lnTo>
                <a:lnTo>
                  <a:pt x="3457803" y="57596"/>
                </a:lnTo>
                <a:lnTo>
                  <a:pt x="3456843" y="56637"/>
                </a:lnTo>
                <a:close/>
              </a:path>
              <a:path w="3457803" h="307188">
                <a:moveTo>
                  <a:pt x="71993" y="300473"/>
                </a:moveTo>
                <a:lnTo>
                  <a:pt x="3390610" y="93119"/>
                </a:lnTo>
                <a:lnTo>
                  <a:pt x="3390610" y="92154"/>
                </a:lnTo>
                <a:lnTo>
                  <a:pt x="3398291" y="98875"/>
                </a:lnTo>
                <a:lnTo>
                  <a:pt x="3390678" y="93170"/>
                </a:lnTo>
                <a:lnTo>
                  <a:pt x="3391084" y="99263"/>
                </a:lnTo>
                <a:lnTo>
                  <a:pt x="3392530" y="120956"/>
                </a:lnTo>
                <a:lnTo>
                  <a:pt x="3392530" y="122878"/>
                </a:lnTo>
                <a:lnTo>
                  <a:pt x="3391570" y="120956"/>
                </a:lnTo>
                <a:lnTo>
                  <a:pt x="3390823" y="99279"/>
                </a:lnTo>
                <a:lnTo>
                  <a:pt x="70495" y="278007"/>
                </a:lnTo>
                <a:lnTo>
                  <a:pt x="70073" y="271671"/>
                </a:lnTo>
                <a:lnTo>
                  <a:pt x="70285" y="278018"/>
                </a:lnTo>
                <a:lnTo>
                  <a:pt x="64233" y="278344"/>
                </a:lnTo>
                <a:lnTo>
                  <a:pt x="63352" y="278392"/>
                </a:lnTo>
                <a:lnTo>
                  <a:pt x="63352" y="279350"/>
                </a:lnTo>
                <a:lnTo>
                  <a:pt x="70316" y="278973"/>
                </a:lnTo>
                <a:lnTo>
                  <a:pt x="71033" y="300473"/>
                </a:lnTo>
                <a:lnTo>
                  <a:pt x="71033" y="302389"/>
                </a:lnTo>
                <a:lnTo>
                  <a:pt x="70073" y="304312"/>
                </a:lnTo>
                <a:lnTo>
                  <a:pt x="69113" y="306229"/>
                </a:lnTo>
                <a:lnTo>
                  <a:pt x="71033" y="304312"/>
                </a:lnTo>
                <a:lnTo>
                  <a:pt x="71993" y="302389"/>
                </a:lnTo>
                <a:lnTo>
                  <a:pt x="71993" y="300473"/>
                </a:lnTo>
                <a:close/>
              </a:path>
              <a:path w="3457803" h="307188">
                <a:moveTo>
                  <a:pt x="63352" y="265915"/>
                </a:moveTo>
                <a:lnTo>
                  <a:pt x="3397331" y="85440"/>
                </a:lnTo>
                <a:lnTo>
                  <a:pt x="63352" y="264950"/>
                </a:lnTo>
                <a:lnTo>
                  <a:pt x="61432" y="264950"/>
                </a:lnTo>
                <a:lnTo>
                  <a:pt x="60472" y="265915"/>
                </a:lnTo>
                <a:lnTo>
                  <a:pt x="63352" y="26591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" name="object 155"/>
          <p:cNvSpPr/>
          <p:nvPr/>
        </p:nvSpPr>
        <p:spPr>
          <a:xfrm>
            <a:off x="5742782" y="8547634"/>
            <a:ext cx="197754" cy="67197"/>
          </a:xfrm>
          <a:custGeom>
            <a:avLst/>
            <a:gdLst/>
            <a:ahLst/>
            <a:cxnLst/>
            <a:rect l="l" t="t" r="r" b="b"/>
            <a:pathLst>
              <a:path w="197754" h="67197">
                <a:moveTo>
                  <a:pt x="2880" y="5756"/>
                </a:moveTo>
                <a:lnTo>
                  <a:pt x="192953" y="5756"/>
                </a:lnTo>
                <a:lnTo>
                  <a:pt x="192953" y="2880"/>
                </a:lnTo>
                <a:lnTo>
                  <a:pt x="195834" y="5756"/>
                </a:lnTo>
                <a:lnTo>
                  <a:pt x="195834" y="62394"/>
                </a:lnTo>
                <a:lnTo>
                  <a:pt x="192953" y="64317"/>
                </a:lnTo>
                <a:lnTo>
                  <a:pt x="192953" y="62394"/>
                </a:lnTo>
                <a:lnTo>
                  <a:pt x="2880" y="62394"/>
                </a:lnTo>
                <a:lnTo>
                  <a:pt x="2880" y="64317"/>
                </a:lnTo>
                <a:lnTo>
                  <a:pt x="0" y="62394"/>
                </a:lnTo>
                <a:lnTo>
                  <a:pt x="0" y="67197"/>
                </a:lnTo>
                <a:lnTo>
                  <a:pt x="196794" y="67197"/>
                </a:lnTo>
                <a:lnTo>
                  <a:pt x="197754" y="66234"/>
                </a:lnTo>
                <a:lnTo>
                  <a:pt x="197754" y="957"/>
                </a:lnTo>
                <a:lnTo>
                  <a:pt x="196794" y="0"/>
                </a:lnTo>
                <a:lnTo>
                  <a:pt x="195834" y="0"/>
                </a:lnTo>
                <a:lnTo>
                  <a:pt x="2880" y="2880"/>
                </a:lnTo>
                <a:lnTo>
                  <a:pt x="2880" y="57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/>
          <p:nvPr/>
        </p:nvSpPr>
        <p:spPr>
          <a:xfrm>
            <a:off x="5935736" y="8553390"/>
            <a:ext cx="2880" cy="56637"/>
          </a:xfrm>
          <a:custGeom>
            <a:avLst/>
            <a:gdLst/>
            <a:ahLst/>
            <a:cxnLst/>
            <a:rect l="l" t="t" r="r" b="b"/>
            <a:pathLst>
              <a:path w="2880" h="56637">
                <a:moveTo>
                  <a:pt x="0" y="0"/>
                </a:moveTo>
                <a:lnTo>
                  <a:pt x="0" y="56637"/>
                </a:lnTo>
                <a:lnTo>
                  <a:pt x="2880" y="56637"/>
                </a:lnTo>
                <a:lnTo>
                  <a:pt x="288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/>
          <p:nvPr/>
        </p:nvSpPr>
        <p:spPr>
          <a:xfrm>
            <a:off x="5740862" y="8547634"/>
            <a:ext cx="197754" cy="67197"/>
          </a:xfrm>
          <a:custGeom>
            <a:avLst/>
            <a:gdLst/>
            <a:ahLst/>
            <a:cxnLst/>
            <a:rect l="l" t="t" r="r" b="b"/>
            <a:pathLst>
              <a:path w="197754" h="67197">
                <a:moveTo>
                  <a:pt x="0" y="957"/>
                </a:moveTo>
                <a:lnTo>
                  <a:pt x="0" y="66234"/>
                </a:lnTo>
                <a:lnTo>
                  <a:pt x="1920" y="67197"/>
                </a:lnTo>
                <a:lnTo>
                  <a:pt x="1920" y="62394"/>
                </a:lnTo>
                <a:lnTo>
                  <a:pt x="4800" y="62394"/>
                </a:lnTo>
                <a:lnTo>
                  <a:pt x="4800" y="5756"/>
                </a:lnTo>
                <a:lnTo>
                  <a:pt x="1920" y="5756"/>
                </a:lnTo>
                <a:lnTo>
                  <a:pt x="4800" y="2880"/>
                </a:lnTo>
                <a:lnTo>
                  <a:pt x="197754" y="0"/>
                </a:lnTo>
                <a:lnTo>
                  <a:pt x="1920" y="0"/>
                </a:lnTo>
                <a:lnTo>
                  <a:pt x="0" y="9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/>
          <p:nvPr/>
        </p:nvSpPr>
        <p:spPr>
          <a:xfrm>
            <a:off x="5742782" y="8610028"/>
            <a:ext cx="2880" cy="2881"/>
          </a:xfrm>
          <a:custGeom>
            <a:avLst/>
            <a:gdLst/>
            <a:ahLst/>
            <a:cxnLst/>
            <a:rect l="l" t="t" r="r" b="b"/>
            <a:pathLst>
              <a:path w="2880" h="2881">
                <a:moveTo>
                  <a:pt x="960" y="0"/>
                </a:moveTo>
                <a:lnTo>
                  <a:pt x="0" y="0"/>
                </a:lnTo>
                <a:lnTo>
                  <a:pt x="2880" y="2881"/>
                </a:lnTo>
                <a:lnTo>
                  <a:pt x="2880" y="1923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/>
          <p:nvPr/>
        </p:nvSpPr>
        <p:spPr>
          <a:xfrm>
            <a:off x="5935736" y="8610028"/>
            <a:ext cx="2880" cy="2881"/>
          </a:xfrm>
          <a:custGeom>
            <a:avLst/>
            <a:gdLst/>
            <a:ahLst/>
            <a:cxnLst/>
            <a:rect l="l" t="t" r="r" b="b"/>
            <a:pathLst>
              <a:path w="2880" h="2881">
                <a:moveTo>
                  <a:pt x="0" y="1923"/>
                </a:moveTo>
                <a:lnTo>
                  <a:pt x="0" y="2881"/>
                </a:lnTo>
                <a:lnTo>
                  <a:pt x="2880" y="0"/>
                </a:lnTo>
                <a:lnTo>
                  <a:pt x="1920" y="0"/>
                </a:lnTo>
                <a:lnTo>
                  <a:pt x="0" y="1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" name="object 160"/>
          <p:cNvSpPr/>
          <p:nvPr/>
        </p:nvSpPr>
        <p:spPr>
          <a:xfrm>
            <a:off x="5741822" y="8547634"/>
            <a:ext cx="960" cy="957"/>
          </a:xfrm>
          <a:custGeom>
            <a:avLst/>
            <a:gdLst/>
            <a:ahLst/>
            <a:cxnLst/>
            <a:rect l="l" t="t" r="r" b="b"/>
            <a:pathLst>
              <a:path w="960" h="957">
                <a:moveTo>
                  <a:pt x="960" y="0"/>
                </a:moveTo>
                <a:lnTo>
                  <a:pt x="0" y="0"/>
                </a:lnTo>
                <a:lnTo>
                  <a:pt x="0" y="957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" name="object 161"/>
          <p:cNvSpPr/>
          <p:nvPr/>
        </p:nvSpPr>
        <p:spPr>
          <a:xfrm>
            <a:off x="5740862" y="8548591"/>
            <a:ext cx="1920" cy="66240"/>
          </a:xfrm>
          <a:custGeom>
            <a:avLst/>
            <a:gdLst/>
            <a:ahLst/>
            <a:cxnLst/>
            <a:rect l="l" t="t" r="r" b="b"/>
            <a:pathLst>
              <a:path w="1920" h="66240">
                <a:moveTo>
                  <a:pt x="960" y="66240"/>
                </a:moveTo>
                <a:lnTo>
                  <a:pt x="1920" y="66240"/>
                </a:lnTo>
                <a:lnTo>
                  <a:pt x="960" y="65277"/>
                </a:lnTo>
                <a:lnTo>
                  <a:pt x="960" y="0"/>
                </a:lnTo>
                <a:lnTo>
                  <a:pt x="0" y="0"/>
                </a:lnTo>
                <a:lnTo>
                  <a:pt x="0" y="65277"/>
                </a:lnTo>
                <a:lnTo>
                  <a:pt x="960" y="66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" name="object 162"/>
          <p:cNvSpPr/>
          <p:nvPr/>
        </p:nvSpPr>
        <p:spPr>
          <a:xfrm>
            <a:off x="5742782" y="8615311"/>
            <a:ext cx="195834" cy="0"/>
          </a:xfrm>
          <a:custGeom>
            <a:avLst/>
            <a:gdLst/>
            <a:ahLst/>
            <a:cxnLst/>
            <a:rect l="l" t="t" r="r" b="b"/>
            <a:pathLst>
              <a:path w="195834" h="0">
                <a:moveTo>
                  <a:pt x="0" y="0"/>
                </a:moveTo>
                <a:lnTo>
                  <a:pt x="195834" y="0"/>
                </a:lnTo>
              </a:path>
            </a:pathLst>
          </a:custGeom>
          <a:ln w="222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" name="object 163"/>
          <p:cNvSpPr/>
          <p:nvPr/>
        </p:nvSpPr>
        <p:spPr>
          <a:xfrm>
            <a:off x="5938616" y="8547634"/>
            <a:ext cx="1920" cy="1915"/>
          </a:xfrm>
          <a:custGeom>
            <a:avLst/>
            <a:gdLst/>
            <a:ahLst/>
            <a:cxnLst/>
            <a:rect l="l" t="t" r="r" b="b"/>
            <a:pathLst>
              <a:path w="1920" h="1915">
                <a:moveTo>
                  <a:pt x="0" y="0"/>
                </a:moveTo>
                <a:lnTo>
                  <a:pt x="960" y="957"/>
                </a:lnTo>
                <a:lnTo>
                  <a:pt x="1920" y="1915"/>
                </a:lnTo>
                <a:lnTo>
                  <a:pt x="192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/>
          <p:nvPr/>
        </p:nvSpPr>
        <p:spPr>
          <a:xfrm>
            <a:off x="5938616" y="8612910"/>
            <a:ext cx="1920" cy="1921"/>
          </a:xfrm>
          <a:custGeom>
            <a:avLst/>
            <a:gdLst/>
            <a:ahLst/>
            <a:cxnLst/>
            <a:rect l="l" t="t" r="r" b="b"/>
            <a:pathLst>
              <a:path w="1920" h="1921">
                <a:moveTo>
                  <a:pt x="0" y="1921"/>
                </a:moveTo>
                <a:lnTo>
                  <a:pt x="1920" y="1921"/>
                </a:lnTo>
                <a:lnTo>
                  <a:pt x="1920" y="0"/>
                </a:lnTo>
                <a:lnTo>
                  <a:pt x="960" y="958"/>
                </a:lnTo>
                <a:lnTo>
                  <a:pt x="0" y="1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" name="object 165"/>
          <p:cNvSpPr/>
          <p:nvPr/>
        </p:nvSpPr>
        <p:spPr>
          <a:xfrm>
            <a:off x="5742782" y="8549550"/>
            <a:ext cx="195834" cy="3840"/>
          </a:xfrm>
          <a:custGeom>
            <a:avLst/>
            <a:gdLst/>
            <a:ahLst/>
            <a:cxnLst/>
            <a:rect l="l" t="t" r="r" b="b"/>
            <a:pathLst>
              <a:path w="195834" h="3840">
                <a:moveTo>
                  <a:pt x="0" y="2881"/>
                </a:moveTo>
                <a:lnTo>
                  <a:pt x="0" y="3840"/>
                </a:lnTo>
                <a:lnTo>
                  <a:pt x="195834" y="3840"/>
                </a:lnTo>
                <a:lnTo>
                  <a:pt x="195834" y="2881"/>
                </a:lnTo>
                <a:lnTo>
                  <a:pt x="192953" y="0"/>
                </a:lnTo>
                <a:lnTo>
                  <a:pt x="192953" y="964"/>
                </a:lnTo>
                <a:lnTo>
                  <a:pt x="194233" y="2881"/>
                </a:lnTo>
                <a:lnTo>
                  <a:pt x="1600" y="2881"/>
                </a:lnTo>
                <a:lnTo>
                  <a:pt x="2880" y="964"/>
                </a:lnTo>
                <a:lnTo>
                  <a:pt x="2880" y="0"/>
                </a:lnTo>
                <a:lnTo>
                  <a:pt x="0" y="28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" name="object 166"/>
          <p:cNvSpPr/>
          <p:nvPr/>
        </p:nvSpPr>
        <p:spPr>
          <a:xfrm>
            <a:off x="5497997" y="8610993"/>
            <a:ext cx="570219" cy="491502"/>
          </a:xfrm>
          <a:custGeom>
            <a:avLst/>
            <a:gdLst/>
            <a:ahLst/>
            <a:cxnLst/>
            <a:rect l="l" t="t" r="r" b="b"/>
            <a:pathLst>
              <a:path w="570219" h="491502">
                <a:moveTo>
                  <a:pt x="1905" y="4797"/>
                </a:moveTo>
                <a:lnTo>
                  <a:pt x="565419" y="4797"/>
                </a:lnTo>
                <a:lnTo>
                  <a:pt x="565419" y="1917"/>
                </a:lnTo>
                <a:lnTo>
                  <a:pt x="568299" y="4797"/>
                </a:lnTo>
                <a:lnTo>
                  <a:pt x="568299" y="485744"/>
                </a:lnTo>
                <a:lnTo>
                  <a:pt x="565419" y="488620"/>
                </a:lnTo>
                <a:lnTo>
                  <a:pt x="565419" y="485744"/>
                </a:lnTo>
                <a:lnTo>
                  <a:pt x="1904" y="485744"/>
                </a:lnTo>
                <a:lnTo>
                  <a:pt x="1904" y="488620"/>
                </a:lnTo>
                <a:lnTo>
                  <a:pt x="0" y="485744"/>
                </a:lnTo>
                <a:lnTo>
                  <a:pt x="0" y="491502"/>
                </a:lnTo>
                <a:lnTo>
                  <a:pt x="569259" y="491502"/>
                </a:lnTo>
                <a:lnTo>
                  <a:pt x="570219" y="490543"/>
                </a:lnTo>
                <a:lnTo>
                  <a:pt x="570219" y="958"/>
                </a:lnTo>
                <a:lnTo>
                  <a:pt x="569259" y="0"/>
                </a:lnTo>
                <a:lnTo>
                  <a:pt x="568299" y="0"/>
                </a:lnTo>
                <a:lnTo>
                  <a:pt x="1904" y="1917"/>
                </a:lnTo>
                <a:lnTo>
                  <a:pt x="1905" y="4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" name="object 167"/>
          <p:cNvSpPr/>
          <p:nvPr/>
        </p:nvSpPr>
        <p:spPr>
          <a:xfrm>
            <a:off x="6064857" y="8615790"/>
            <a:ext cx="0" cy="480946"/>
          </a:xfrm>
          <a:custGeom>
            <a:avLst/>
            <a:gdLst/>
            <a:ahLst/>
            <a:cxnLst/>
            <a:rect l="l" t="t" r="r" b="b"/>
            <a:pathLst>
              <a:path w="0" h="480946">
                <a:moveTo>
                  <a:pt x="0" y="0"/>
                </a:moveTo>
                <a:lnTo>
                  <a:pt x="0" y="480946"/>
                </a:lnTo>
              </a:path>
            </a:pathLst>
          </a:custGeom>
          <a:ln w="4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" name="object 168"/>
          <p:cNvSpPr/>
          <p:nvPr/>
        </p:nvSpPr>
        <p:spPr>
          <a:xfrm>
            <a:off x="5495102" y="8610993"/>
            <a:ext cx="571195" cy="491502"/>
          </a:xfrm>
          <a:custGeom>
            <a:avLst/>
            <a:gdLst/>
            <a:ahLst/>
            <a:cxnLst/>
            <a:rect l="l" t="t" r="r" b="b"/>
            <a:pathLst>
              <a:path w="571195" h="491502">
                <a:moveTo>
                  <a:pt x="0" y="958"/>
                </a:moveTo>
                <a:lnTo>
                  <a:pt x="0" y="490543"/>
                </a:lnTo>
                <a:lnTo>
                  <a:pt x="1920" y="491502"/>
                </a:lnTo>
                <a:lnTo>
                  <a:pt x="2895" y="491502"/>
                </a:lnTo>
                <a:lnTo>
                  <a:pt x="2895" y="485744"/>
                </a:lnTo>
                <a:lnTo>
                  <a:pt x="4800" y="485744"/>
                </a:lnTo>
                <a:lnTo>
                  <a:pt x="4800" y="4797"/>
                </a:lnTo>
                <a:lnTo>
                  <a:pt x="2895" y="4797"/>
                </a:lnTo>
                <a:lnTo>
                  <a:pt x="4800" y="1917"/>
                </a:lnTo>
                <a:lnTo>
                  <a:pt x="571195" y="0"/>
                </a:lnTo>
                <a:lnTo>
                  <a:pt x="1920" y="0"/>
                </a:lnTo>
                <a:lnTo>
                  <a:pt x="0" y="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" name="object 169"/>
          <p:cNvSpPr/>
          <p:nvPr/>
        </p:nvSpPr>
        <p:spPr>
          <a:xfrm>
            <a:off x="6066297" y="9100578"/>
            <a:ext cx="1920" cy="1917"/>
          </a:xfrm>
          <a:custGeom>
            <a:avLst/>
            <a:gdLst/>
            <a:ahLst/>
            <a:cxnLst/>
            <a:rect l="l" t="t" r="r" b="b"/>
            <a:pathLst>
              <a:path w="1920" h="1917">
                <a:moveTo>
                  <a:pt x="960" y="958"/>
                </a:moveTo>
                <a:lnTo>
                  <a:pt x="0" y="1917"/>
                </a:lnTo>
                <a:lnTo>
                  <a:pt x="1920" y="958"/>
                </a:lnTo>
                <a:lnTo>
                  <a:pt x="1920" y="0"/>
                </a:lnTo>
                <a:lnTo>
                  <a:pt x="960" y="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" name="object 170"/>
          <p:cNvSpPr/>
          <p:nvPr/>
        </p:nvSpPr>
        <p:spPr>
          <a:xfrm>
            <a:off x="5543108" y="8584108"/>
            <a:ext cx="56647" cy="30723"/>
          </a:xfrm>
          <a:custGeom>
            <a:avLst/>
            <a:gdLst/>
            <a:ahLst/>
            <a:cxnLst/>
            <a:rect l="l" t="t" r="r" b="b"/>
            <a:pathLst>
              <a:path w="56647" h="30723">
                <a:moveTo>
                  <a:pt x="3840" y="2881"/>
                </a:moveTo>
                <a:lnTo>
                  <a:pt x="3840" y="7124"/>
                </a:lnTo>
                <a:lnTo>
                  <a:pt x="43592" y="25920"/>
                </a:lnTo>
                <a:lnTo>
                  <a:pt x="54711" y="25920"/>
                </a:lnTo>
                <a:lnTo>
                  <a:pt x="2880" y="0"/>
                </a:lnTo>
                <a:lnTo>
                  <a:pt x="1920" y="0"/>
                </a:lnTo>
                <a:lnTo>
                  <a:pt x="960" y="964"/>
                </a:lnTo>
                <a:lnTo>
                  <a:pt x="960" y="5762"/>
                </a:lnTo>
                <a:lnTo>
                  <a:pt x="3840" y="2881"/>
                </a:lnTo>
                <a:close/>
              </a:path>
              <a:path w="56647" h="30723">
                <a:moveTo>
                  <a:pt x="53751" y="30723"/>
                </a:moveTo>
                <a:lnTo>
                  <a:pt x="55686" y="30723"/>
                </a:lnTo>
                <a:lnTo>
                  <a:pt x="56647" y="28802"/>
                </a:lnTo>
                <a:lnTo>
                  <a:pt x="56647" y="27843"/>
                </a:lnTo>
                <a:lnTo>
                  <a:pt x="55686" y="26884"/>
                </a:lnTo>
                <a:lnTo>
                  <a:pt x="54711" y="25920"/>
                </a:lnTo>
                <a:lnTo>
                  <a:pt x="53751" y="30723"/>
                </a:lnTo>
                <a:close/>
              </a:path>
              <a:path w="56647" h="30723">
                <a:moveTo>
                  <a:pt x="53751" y="30723"/>
                </a:moveTo>
                <a:lnTo>
                  <a:pt x="43592" y="25920"/>
                </a:lnTo>
                <a:lnTo>
                  <a:pt x="3840" y="25920"/>
                </a:lnTo>
                <a:lnTo>
                  <a:pt x="3840" y="27843"/>
                </a:lnTo>
                <a:lnTo>
                  <a:pt x="1920" y="30723"/>
                </a:lnTo>
                <a:lnTo>
                  <a:pt x="53751" y="30723"/>
                </a:lnTo>
                <a:close/>
              </a:path>
              <a:path w="56647" h="30723">
                <a:moveTo>
                  <a:pt x="1920" y="25920"/>
                </a:moveTo>
                <a:lnTo>
                  <a:pt x="3840" y="25920"/>
                </a:lnTo>
                <a:lnTo>
                  <a:pt x="3840" y="7124"/>
                </a:lnTo>
                <a:lnTo>
                  <a:pt x="960" y="5762"/>
                </a:lnTo>
                <a:lnTo>
                  <a:pt x="960" y="964"/>
                </a:lnTo>
                <a:lnTo>
                  <a:pt x="0" y="964"/>
                </a:lnTo>
                <a:lnTo>
                  <a:pt x="0" y="29760"/>
                </a:lnTo>
                <a:lnTo>
                  <a:pt x="960" y="30723"/>
                </a:lnTo>
                <a:lnTo>
                  <a:pt x="1920" y="30723"/>
                </a:lnTo>
                <a:lnTo>
                  <a:pt x="3840" y="27843"/>
                </a:lnTo>
                <a:lnTo>
                  <a:pt x="1920" y="25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" name="object 171"/>
          <p:cNvSpPr/>
          <p:nvPr/>
        </p:nvSpPr>
        <p:spPr>
          <a:xfrm>
            <a:off x="5542147" y="8584108"/>
            <a:ext cx="57607" cy="31682"/>
          </a:xfrm>
          <a:custGeom>
            <a:avLst/>
            <a:gdLst/>
            <a:ahLst/>
            <a:cxnLst/>
            <a:rect l="l" t="t" r="r" b="b"/>
            <a:pathLst>
              <a:path w="57607" h="31682">
                <a:moveTo>
                  <a:pt x="4800" y="2881"/>
                </a:moveTo>
                <a:lnTo>
                  <a:pt x="1920" y="4805"/>
                </a:lnTo>
                <a:lnTo>
                  <a:pt x="2562" y="5120"/>
                </a:lnTo>
                <a:lnTo>
                  <a:pt x="4800" y="2881"/>
                </a:lnTo>
                <a:close/>
              </a:path>
              <a:path w="57607" h="31682">
                <a:moveTo>
                  <a:pt x="960" y="964"/>
                </a:moveTo>
                <a:lnTo>
                  <a:pt x="0" y="1923"/>
                </a:lnTo>
                <a:lnTo>
                  <a:pt x="0" y="27843"/>
                </a:lnTo>
                <a:lnTo>
                  <a:pt x="960" y="29760"/>
                </a:lnTo>
                <a:lnTo>
                  <a:pt x="960" y="30723"/>
                </a:lnTo>
                <a:lnTo>
                  <a:pt x="1920" y="30723"/>
                </a:lnTo>
                <a:lnTo>
                  <a:pt x="960" y="28802"/>
                </a:lnTo>
                <a:lnTo>
                  <a:pt x="960" y="1923"/>
                </a:lnTo>
                <a:lnTo>
                  <a:pt x="2880" y="0"/>
                </a:lnTo>
                <a:lnTo>
                  <a:pt x="1920" y="0"/>
                </a:lnTo>
                <a:lnTo>
                  <a:pt x="960" y="964"/>
                </a:lnTo>
                <a:close/>
              </a:path>
              <a:path w="57607" h="31682">
                <a:moveTo>
                  <a:pt x="53812" y="25920"/>
                </a:moveTo>
                <a:lnTo>
                  <a:pt x="54628" y="26343"/>
                </a:lnTo>
                <a:lnTo>
                  <a:pt x="54711" y="25920"/>
                </a:lnTo>
                <a:lnTo>
                  <a:pt x="56647" y="25920"/>
                </a:lnTo>
                <a:lnTo>
                  <a:pt x="3840" y="0"/>
                </a:lnTo>
                <a:lnTo>
                  <a:pt x="53812" y="25920"/>
                </a:lnTo>
                <a:close/>
              </a:path>
              <a:path w="57607" h="31682">
                <a:moveTo>
                  <a:pt x="56647" y="29760"/>
                </a:moveTo>
                <a:lnTo>
                  <a:pt x="55671" y="30723"/>
                </a:lnTo>
                <a:lnTo>
                  <a:pt x="56647" y="30723"/>
                </a:lnTo>
                <a:lnTo>
                  <a:pt x="57607" y="29760"/>
                </a:lnTo>
                <a:lnTo>
                  <a:pt x="57607" y="28802"/>
                </a:lnTo>
                <a:lnTo>
                  <a:pt x="56647" y="29760"/>
                </a:lnTo>
                <a:close/>
              </a:path>
              <a:path w="57607" h="31682">
                <a:moveTo>
                  <a:pt x="55671" y="25920"/>
                </a:moveTo>
                <a:lnTo>
                  <a:pt x="55497" y="26794"/>
                </a:lnTo>
                <a:lnTo>
                  <a:pt x="55671" y="26884"/>
                </a:lnTo>
                <a:lnTo>
                  <a:pt x="56647" y="27843"/>
                </a:lnTo>
                <a:lnTo>
                  <a:pt x="55671" y="25920"/>
                </a:lnTo>
                <a:close/>
              </a:path>
              <a:path w="57607" h="31682">
                <a:moveTo>
                  <a:pt x="54711" y="30741"/>
                </a:moveTo>
                <a:lnTo>
                  <a:pt x="55671" y="30723"/>
                </a:lnTo>
                <a:lnTo>
                  <a:pt x="54711" y="30723"/>
                </a:lnTo>
                <a:lnTo>
                  <a:pt x="55497" y="26794"/>
                </a:lnTo>
                <a:lnTo>
                  <a:pt x="55671" y="25920"/>
                </a:lnTo>
                <a:lnTo>
                  <a:pt x="56647" y="27843"/>
                </a:lnTo>
                <a:lnTo>
                  <a:pt x="57607" y="27843"/>
                </a:lnTo>
                <a:lnTo>
                  <a:pt x="56647" y="26884"/>
                </a:lnTo>
                <a:lnTo>
                  <a:pt x="56647" y="25920"/>
                </a:lnTo>
                <a:lnTo>
                  <a:pt x="54711" y="25920"/>
                </a:lnTo>
                <a:lnTo>
                  <a:pt x="54628" y="26343"/>
                </a:lnTo>
                <a:lnTo>
                  <a:pt x="53849" y="30300"/>
                </a:lnTo>
                <a:lnTo>
                  <a:pt x="44927" y="25920"/>
                </a:lnTo>
                <a:lnTo>
                  <a:pt x="5760" y="6690"/>
                </a:lnTo>
                <a:lnTo>
                  <a:pt x="5760" y="2881"/>
                </a:lnTo>
                <a:lnTo>
                  <a:pt x="4800" y="2881"/>
                </a:lnTo>
                <a:lnTo>
                  <a:pt x="4800" y="6219"/>
                </a:lnTo>
                <a:lnTo>
                  <a:pt x="2562" y="5120"/>
                </a:lnTo>
                <a:lnTo>
                  <a:pt x="1920" y="4805"/>
                </a:lnTo>
                <a:lnTo>
                  <a:pt x="1920" y="5762"/>
                </a:lnTo>
                <a:lnTo>
                  <a:pt x="4800" y="7124"/>
                </a:lnTo>
                <a:lnTo>
                  <a:pt x="4800" y="27843"/>
                </a:lnTo>
                <a:lnTo>
                  <a:pt x="2880" y="25920"/>
                </a:lnTo>
                <a:lnTo>
                  <a:pt x="4800" y="28802"/>
                </a:lnTo>
                <a:lnTo>
                  <a:pt x="5760" y="28802"/>
                </a:lnTo>
                <a:lnTo>
                  <a:pt x="5760" y="7578"/>
                </a:lnTo>
                <a:lnTo>
                  <a:pt x="44552" y="25920"/>
                </a:lnTo>
                <a:lnTo>
                  <a:pt x="53847" y="30315"/>
                </a:lnTo>
                <a:lnTo>
                  <a:pt x="53766" y="30723"/>
                </a:lnTo>
                <a:lnTo>
                  <a:pt x="2880" y="30723"/>
                </a:lnTo>
                <a:lnTo>
                  <a:pt x="2880" y="31682"/>
                </a:lnTo>
                <a:lnTo>
                  <a:pt x="54711" y="307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" name="object 172"/>
          <p:cNvSpPr/>
          <p:nvPr/>
        </p:nvSpPr>
        <p:spPr>
          <a:xfrm>
            <a:off x="5593979" y="8584108"/>
            <a:ext cx="52806" cy="30723"/>
          </a:xfrm>
          <a:custGeom>
            <a:avLst/>
            <a:gdLst/>
            <a:ahLst/>
            <a:cxnLst/>
            <a:rect l="l" t="t" r="r" b="b"/>
            <a:pathLst>
              <a:path w="52806" h="30723">
                <a:moveTo>
                  <a:pt x="49926" y="30723"/>
                </a:moveTo>
                <a:lnTo>
                  <a:pt x="40690" y="25920"/>
                </a:lnTo>
                <a:lnTo>
                  <a:pt x="4815" y="25920"/>
                </a:lnTo>
                <a:lnTo>
                  <a:pt x="4815" y="27843"/>
                </a:lnTo>
                <a:lnTo>
                  <a:pt x="2880" y="30723"/>
                </a:lnTo>
                <a:lnTo>
                  <a:pt x="49926" y="30723"/>
                </a:lnTo>
                <a:close/>
              </a:path>
              <a:path w="52806" h="30723">
                <a:moveTo>
                  <a:pt x="2880" y="25920"/>
                </a:moveTo>
                <a:lnTo>
                  <a:pt x="4815" y="25920"/>
                </a:lnTo>
                <a:lnTo>
                  <a:pt x="4815" y="7260"/>
                </a:lnTo>
                <a:lnTo>
                  <a:pt x="1935" y="5762"/>
                </a:lnTo>
                <a:lnTo>
                  <a:pt x="1935" y="964"/>
                </a:lnTo>
                <a:lnTo>
                  <a:pt x="960" y="964"/>
                </a:lnTo>
                <a:lnTo>
                  <a:pt x="0" y="1923"/>
                </a:lnTo>
                <a:lnTo>
                  <a:pt x="0" y="29760"/>
                </a:lnTo>
                <a:lnTo>
                  <a:pt x="1935" y="30723"/>
                </a:lnTo>
                <a:lnTo>
                  <a:pt x="2880" y="30723"/>
                </a:lnTo>
                <a:lnTo>
                  <a:pt x="4815" y="27843"/>
                </a:lnTo>
                <a:lnTo>
                  <a:pt x="2880" y="25920"/>
                </a:lnTo>
                <a:close/>
              </a:path>
              <a:path w="52806" h="30723">
                <a:moveTo>
                  <a:pt x="51846" y="25920"/>
                </a:moveTo>
                <a:lnTo>
                  <a:pt x="3840" y="0"/>
                </a:lnTo>
                <a:lnTo>
                  <a:pt x="2880" y="0"/>
                </a:lnTo>
                <a:lnTo>
                  <a:pt x="1935" y="964"/>
                </a:lnTo>
                <a:lnTo>
                  <a:pt x="1935" y="5762"/>
                </a:lnTo>
                <a:lnTo>
                  <a:pt x="4815" y="2881"/>
                </a:lnTo>
                <a:lnTo>
                  <a:pt x="4815" y="7260"/>
                </a:lnTo>
                <a:lnTo>
                  <a:pt x="40690" y="25920"/>
                </a:lnTo>
                <a:lnTo>
                  <a:pt x="49926" y="25920"/>
                </a:lnTo>
                <a:lnTo>
                  <a:pt x="49926" y="30723"/>
                </a:lnTo>
                <a:lnTo>
                  <a:pt x="51846" y="30723"/>
                </a:lnTo>
                <a:lnTo>
                  <a:pt x="52806" y="28802"/>
                </a:lnTo>
                <a:lnTo>
                  <a:pt x="52806" y="27843"/>
                </a:lnTo>
                <a:lnTo>
                  <a:pt x="51846" y="26884"/>
                </a:lnTo>
                <a:lnTo>
                  <a:pt x="51846" y="25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" name="object 173"/>
          <p:cNvSpPr/>
          <p:nvPr/>
        </p:nvSpPr>
        <p:spPr>
          <a:xfrm>
            <a:off x="5593979" y="8584108"/>
            <a:ext cx="52806" cy="30723"/>
          </a:xfrm>
          <a:custGeom>
            <a:avLst/>
            <a:gdLst/>
            <a:ahLst/>
            <a:cxnLst/>
            <a:rect l="l" t="t" r="r" b="b"/>
            <a:pathLst>
              <a:path w="52806" h="30723">
                <a:moveTo>
                  <a:pt x="52806" y="27843"/>
                </a:moveTo>
                <a:lnTo>
                  <a:pt x="51846" y="26884"/>
                </a:lnTo>
                <a:lnTo>
                  <a:pt x="51846" y="27843"/>
                </a:lnTo>
                <a:lnTo>
                  <a:pt x="52806" y="27843"/>
                </a:lnTo>
                <a:close/>
              </a:path>
              <a:path w="52806" h="30723">
                <a:moveTo>
                  <a:pt x="51846" y="25920"/>
                </a:moveTo>
                <a:lnTo>
                  <a:pt x="3840" y="0"/>
                </a:lnTo>
                <a:lnTo>
                  <a:pt x="49198" y="25920"/>
                </a:lnTo>
                <a:lnTo>
                  <a:pt x="49851" y="26293"/>
                </a:lnTo>
                <a:lnTo>
                  <a:pt x="49926" y="25920"/>
                </a:lnTo>
                <a:lnTo>
                  <a:pt x="49851" y="26293"/>
                </a:lnTo>
                <a:lnTo>
                  <a:pt x="49059" y="30255"/>
                </a:lnTo>
                <a:lnTo>
                  <a:pt x="41031" y="25920"/>
                </a:lnTo>
                <a:lnTo>
                  <a:pt x="4815" y="6360"/>
                </a:lnTo>
                <a:lnTo>
                  <a:pt x="2556" y="5140"/>
                </a:lnTo>
                <a:lnTo>
                  <a:pt x="4815" y="2881"/>
                </a:lnTo>
                <a:lnTo>
                  <a:pt x="1935" y="4805"/>
                </a:lnTo>
                <a:lnTo>
                  <a:pt x="1935" y="5762"/>
                </a:lnTo>
                <a:lnTo>
                  <a:pt x="4815" y="7260"/>
                </a:lnTo>
                <a:lnTo>
                  <a:pt x="40690" y="25920"/>
                </a:lnTo>
                <a:lnTo>
                  <a:pt x="49056" y="30271"/>
                </a:lnTo>
                <a:lnTo>
                  <a:pt x="48966" y="30723"/>
                </a:lnTo>
                <a:lnTo>
                  <a:pt x="2880" y="30723"/>
                </a:lnTo>
                <a:lnTo>
                  <a:pt x="2880" y="31682"/>
                </a:lnTo>
                <a:lnTo>
                  <a:pt x="49926" y="30723"/>
                </a:lnTo>
                <a:lnTo>
                  <a:pt x="49926" y="26336"/>
                </a:lnTo>
                <a:lnTo>
                  <a:pt x="50886" y="26884"/>
                </a:lnTo>
                <a:lnTo>
                  <a:pt x="51846" y="26884"/>
                </a:lnTo>
                <a:lnTo>
                  <a:pt x="51846" y="25920"/>
                </a:lnTo>
                <a:close/>
              </a:path>
              <a:path w="52806" h="30723">
                <a:moveTo>
                  <a:pt x="960" y="964"/>
                </a:moveTo>
                <a:lnTo>
                  <a:pt x="0" y="1923"/>
                </a:lnTo>
                <a:lnTo>
                  <a:pt x="0" y="29760"/>
                </a:lnTo>
                <a:lnTo>
                  <a:pt x="960" y="30723"/>
                </a:lnTo>
                <a:lnTo>
                  <a:pt x="1935" y="30723"/>
                </a:lnTo>
                <a:lnTo>
                  <a:pt x="960" y="29760"/>
                </a:lnTo>
                <a:lnTo>
                  <a:pt x="960" y="964"/>
                </a:lnTo>
                <a:close/>
              </a:path>
              <a:path w="52806" h="30723">
                <a:moveTo>
                  <a:pt x="51846" y="29760"/>
                </a:moveTo>
                <a:lnTo>
                  <a:pt x="50886" y="30723"/>
                </a:lnTo>
                <a:lnTo>
                  <a:pt x="51846" y="30723"/>
                </a:lnTo>
                <a:lnTo>
                  <a:pt x="52806" y="29760"/>
                </a:lnTo>
                <a:lnTo>
                  <a:pt x="52806" y="28802"/>
                </a:lnTo>
                <a:lnTo>
                  <a:pt x="51846" y="29760"/>
                </a:lnTo>
                <a:close/>
              </a:path>
              <a:path w="52806" h="30723">
                <a:moveTo>
                  <a:pt x="1935" y="0"/>
                </a:moveTo>
                <a:lnTo>
                  <a:pt x="960" y="964"/>
                </a:lnTo>
                <a:lnTo>
                  <a:pt x="1935" y="964"/>
                </a:lnTo>
                <a:lnTo>
                  <a:pt x="2880" y="0"/>
                </a:lnTo>
                <a:lnTo>
                  <a:pt x="1935" y="0"/>
                </a:lnTo>
                <a:close/>
              </a:path>
              <a:path w="52806" h="30723">
                <a:moveTo>
                  <a:pt x="4815" y="27843"/>
                </a:moveTo>
                <a:lnTo>
                  <a:pt x="2880" y="25920"/>
                </a:lnTo>
                <a:lnTo>
                  <a:pt x="4815" y="28802"/>
                </a:lnTo>
                <a:lnTo>
                  <a:pt x="4815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" name="object 174"/>
          <p:cNvSpPr/>
          <p:nvPr/>
        </p:nvSpPr>
        <p:spPr>
          <a:xfrm>
            <a:off x="5641985" y="8586990"/>
            <a:ext cx="48005" cy="30723"/>
          </a:xfrm>
          <a:custGeom>
            <a:avLst/>
            <a:gdLst/>
            <a:ahLst/>
            <a:cxnLst/>
            <a:rect l="l" t="t" r="r" b="b"/>
            <a:pathLst>
              <a:path w="48005" h="30723">
                <a:moveTo>
                  <a:pt x="39137" y="23038"/>
                </a:moveTo>
                <a:lnTo>
                  <a:pt x="4800" y="0"/>
                </a:lnTo>
                <a:lnTo>
                  <a:pt x="4800" y="4440"/>
                </a:lnTo>
                <a:lnTo>
                  <a:pt x="39137" y="23038"/>
                </a:lnTo>
                <a:close/>
              </a:path>
              <a:path w="48005" h="30723">
                <a:moveTo>
                  <a:pt x="4800" y="0"/>
                </a:moveTo>
                <a:lnTo>
                  <a:pt x="39137" y="23038"/>
                </a:lnTo>
                <a:lnTo>
                  <a:pt x="48950" y="23038"/>
                </a:lnTo>
                <a:lnTo>
                  <a:pt x="48005" y="27841"/>
                </a:lnTo>
                <a:lnTo>
                  <a:pt x="51846" y="27841"/>
                </a:lnTo>
                <a:lnTo>
                  <a:pt x="51846" y="24003"/>
                </a:lnTo>
                <a:lnTo>
                  <a:pt x="50871" y="23038"/>
                </a:lnTo>
                <a:lnTo>
                  <a:pt x="3840" y="-2881"/>
                </a:lnTo>
                <a:lnTo>
                  <a:pt x="1920" y="-2881"/>
                </a:lnTo>
                <a:lnTo>
                  <a:pt x="1920" y="-1917"/>
                </a:lnTo>
                <a:lnTo>
                  <a:pt x="960" y="-1917"/>
                </a:lnTo>
                <a:lnTo>
                  <a:pt x="0" y="-958"/>
                </a:lnTo>
                <a:lnTo>
                  <a:pt x="0" y="26878"/>
                </a:lnTo>
                <a:lnTo>
                  <a:pt x="1920" y="27841"/>
                </a:lnTo>
                <a:lnTo>
                  <a:pt x="2880" y="27841"/>
                </a:lnTo>
                <a:lnTo>
                  <a:pt x="4800" y="24961"/>
                </a:lnTo>
                <a:lnTo>
                  <a:pt x="2880" y="23038"/>
                </a:lnTo>
                <a:lnTo>
                  <a:pt x="4800" y="23038"/>
                </a:lnTo>
                <a:lnTo>
                  <a:pt x="4800" y="4440"/>
                </a:lnTo>
                <a:lnTo>
                  <a:pt x="1920" y="2880"/>
                </a:lnTo>
                <a:lnTo>
                  <a:pt x="4800" y="0"/>
                </a:lnTo>
                <a:close/>
              </a:path>
              <a:path w="48005" h="30723">
                <a:moveTo>
                  <a:pt x="48005" y="27841"/>
                </a:moveTo>
                <a:lnTo>
                  <a:pt x="39137" y="23038"/>
                </a:lnTo>
                <a:lnTo>
                  <a:pt x="4800" y="23038"/>
                </a:lnTo>
                <a:lnTo>
                  <a:pt x="4800" y="24961"/>
                </a:lnTo>
                <a:lnTo>
                  <a:pt x="2880" y="27841"/>
                </a:lnTo>
                <a:lnTo>
                  <a:pt x="48005" y="278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" name="object 175"/>
          <p:cNvSpPr/>
          <p:nvPr/>
        </p:nvSpPr>
        <p:spPr>
          <a:xfrm>
            <a:off x="5641985" y="8584108"/>
            <a:ext cx="51846" cy="30723"/>
          </a:xfrm>
          <a:custGeom>
            <a:avLst/>
            <a:gdLst/>
            <a:ahLst/>
            <a:cxnLst/>
            <a:rect l="l" t="t" r="r" b="b"/>
            <a:pathLst>
              <a:path w="51846" h="30723">
                <a:moveTo>
                  <a:pt x="50871" y="26884"/>
                </a:moveTo>
                <a:lnTo>
                  <a:pt x="49910" y="25920"/>
                </a:lnTo>
                <a:lnTo>
                  <a:pt x="49836" y="26293"/>
                </a:lnTo>
                <a:lnTo>
                  <a:pt x="50871" y="26884"/>
                </a:lnTo>
                <a:close/>
              </a:path>
              <a:path w="51846" h="30723">
                <a:moveTo>
                  <a:pt x="49183" y="25920"/>
                </a:moveTo>
                <a:lnTo>
                  <a:pt x="48950" y="25920"/>
                </a:lnTo>
                <a:lnTo>
                  <a:pt x="48098" y="30254"/>
                </a:lnTo>
                <a:lnTo>
                  <a:pt x="40234" y="25920"/>
                </a:lnTo>
                <a:lnTo>
                  <a:pt x="4800" y="6392"/>
                </a:lnTo>
                <a:lnTo>
                  <a:pt x="2537" y="5145"/>
                </a:lnTo>
                <a:lnTo>
                  <a:pt x="4800" y="2881"/>
                </a:lnTo>
                <a:lnTo>
                  <a:pt x="1920" y="4805"/>
                </a:lnTo>
                <a:lnTo>
                  <a:pt x="1920" y="5762"/>
                </a:lnTo>
                <a:lnTo>
                  <a:pt x="4800" y="7322"/>
                </a:lnTo>
                <a:lnTo>
                  <a:pt x="39137" y="25920"/>
                </a:lnTo>
                <a:lnTo>
                  <a:pt x="48005" y="30723"/>
                </a:lnTo>
                <a:lnTo>
                  <a:pt x="2880" y="30723"/>
                </a:lnTo>
                <a:lnTo>
                  <a:pt x="2880" y="31682"/>
                </a:lnTo>
                <a:lnTo>
                  <a:pt x="48006" y="30743"/>
                </a:lnTo>
                <a:lnTo>
                  <a:pt x="48950" y="30723"/>
                </a:lnTo>
                <a:lnTo>
                  <a:pt x="49836" y="26293"/>
                </a:lnTo>
                <a:lnTo>
                  <a:pt x="49910" y="25920"/>
                </a:lnTo>
                <a:lnTo>
                  <a:pt x="50871" y="26884"/>
                </a:lnTo>
                <a:lnTo>
                  <a:pt x="50871" y="25920"/>
                </a:lnTo>
                <a:lnTo>
                  <a:pt x="3840" y="0"/>
                </a:lnTo>
                <a:lnTo>
                  <a:pt x="49183" y="25920"/>
                </a:lnTo>
                <a:close/>
              </a:path>
              <a:path w="51846" h="30723">
                <a:moveTo>
                  <a:pt x="51846" y="26884"/>
                </a:moveTo>
                <a:lnTo>
                  <a:pt x="50871" y="26884"/>
                </a:lnTo>
                <a:lnTo>
                  <a:pt x="51846" y="27843"/>
                </a:lnTo>
                <a:lnTo>
                  <a:pt x="51846" y="26884"/>
                </a:lnTo>
                <a:close/>
              </a:path>
              <a:path w="51846" h="30723">
                <a:moveTo>
                  <a:pt x="1920" y="0"/>
                </a:moveTo>
                <a:lnTo>
                  <a:pt x="960" y="964"/>
                </a:lnTo>
                <a:lnTo>
                  <a:pt x="1920" y="964"/>
                </a:lnTo>
                <a:lnTo>
                  <a:pt x="1920" y="0"/>
                </a:lnTo>
                <a:close/>
              </a:path>
              <a:path w="51846" h="30723">
                <a:moveTo>
                  <a:pt x="960" y="29760"/>
                </a:moveTo>
                <a:lnTo>
                  <a:pt x="960" y="964"/>
                </a:lnTo>
                <a:lnTo>
                  <a:pt x="0" y="1923"/>
                </a:lnTo>
                <a:lnTo>
                  <a:pt x="0" y="29760"/>
                </a:lnTo>
                <a:lnTo>
                  <a:pt x="1920" y="30723"/>
                </a:lnTo>
                <a:lnTo>
                  <a:pt x="2880" y="30723"/>
                </a:lnTo>
                <a:lnTo>
                  <a:pt x="960" y="29760"/>
                </a:lnTo>
                <a:close/>
              </a:path>
              <a:path w="51846" h="30723">
                <a:moveTo>
                  <a:pt x="50871" y="29760"/>
                </a:moveTo>
                <a:lnTo>
                  <a:pt x="49910" y="30723"/>
                </a:lnTo>
                <a:lnTo>
                  <a:pt x="50871" y="30723"/>
                </a:lnTo>
                <a:lnTo>
                  <a:pt x="51846" y="29760"/>
                </a:lnTo>
                <a:lnTo>
                  <a:pt x="51846" y="28802"/>
                </a:lnTo>
                <a:lnTo>
                  <a:pt x="50871" y="29760"/>
                </a:lnTo>
                <a:close/>
              </a:path>
              <a:path w="51846" h="30723">
                <a:moveTo>
                  <a:pt x="2880" y="25920"/>
                </a:moveTo>
                <a:lnTo>
                  <a:pt x="1920" y="25920"/>
                </a:lnTo>
                <a:lnTo>
                  <a:pt x="4800" y="28802"/>
                </a:lnTo>
                <a:lnTo>
                  <a:pt x="4800" y="27843"/>
                </a:lnTo>
                <a:lnTo>
                  <a:pt x="2880" y="25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" name="object 176"/>
          <p:cNvSpPr/>
          <p:nvPr/>
        </p:nvSpPr>
        <p:spPr>
          <a:xfrm>
            <a:off x="5693831" y="8586990"/>
            <a:ext cx="48950" cy="30723"/>
          </a:xfrm>
          <a:custGeom>
            <a:avLst/>
            <a:gdLst/>
            <a:ahLst/>
            <a:cxnLst/>
            <a:rect l="l" t="t" r="r" b="b"/>
            <a:pathLst>
              <a:path w="48950" h="30723">
                <a:moveTo>
                  <a:pt x="39897" y="23038"/>
                </a:moveTo>
                <a:lnTo>
                  <a:pt x="4785" y="0"/>
                </a:lnTo>
                <a:lnTo>
                  <a:pt x="4785" y="4408"/>
                </a:lnTo>
                <a:lnTo>
                  <a:pt x="39897" y="23038"/>
                </a:lnTo>
                <a:close/>
              </a:path>
              <a:path w="48950" h="30723">
                <a:moveTo>
                  <a:pt x="4785" y="0"/>
                </a:moveTo>
                <a:lnTo>
                  <a:pt x="39897" y="23038"/>
                </a:lnTo>
                <a:lnTo>
                  <a:pt x="49911" y="23038"/>
                </a:lnTo>
                <a:lnTo>
                  <a:pt x="48950" y="27841"/>
                </a:lnTo>
                <a:lnTo>
                  <a:pt x="51831" y="27841"/>
                </a:lnTo>
                <a:lnTo>
                  <a:pt x="52791" y="25920"/>
                </a:lnTo>
                <a:lnTo>
                  <a:pt x="52791" y="24961"/>
                </a:lnTo>
                <a:lnTo>
                  <a:pt x="51831" y="24003"/>
                </a:lnTo>
                <a:lnTo>
                  <a:pt x="50871" y="23038"/>
                </a:lnTo>
                <a:lnTo>
                  <a:pt x="3840" y="-2881"/>
                </a:lnTo>
                <a:lnTo>
                  <a:pt x="2880" y="-2881"/>
                </a:lnTo>
                <a:lnTo>
                  <a:pt x="1905" y="-1917"/>
                </a:lnTo>
                <a:lnTo>
                  <a:pt x="944" y="-1917"/>
                </a:lnTo>
                <a:lnTo>
                  <a:pt x="0" y="-958"/>
                </a:lnTo>
                <a:lnTo>
                  <a:pt x="0" y="26878"/>
                </a:lnTo>
                <a:lnTo>
                  <a:pt x="1905" y="27841"/>
                </a:lnTo>
                <a:lnTo>
                  <a:pt x="2880" y="27841"/>
                </a:lnTo>
                <a:lnTo>
                  <a:pt x="4785" y="24961"/>
                </a:lnTo>
                <a:lnTo>
                  <a:pt x="2880" y="23038"/>
                </a:lnTo>
                <a:lnTo>
                  <a:pt x="4785" y="23038"/>
                </a:lnTo>
                <a:lnTo>
                  <a:pt x="4785" y="4408"/>
                </a:lnTo>
                <a:lnTo>
                  <a:pt x="1905" y="2880"/>
                </a:lnTo>
                <a:lnTo>
                  <a:pt x="4785" y="0"/>
                </a:lnTo>
                <a:close/>
              </a:path>
              <a:path w="48950" h="30723">
                <a:moveTo>
                  <a:pt x="48950" y="27841"/>
                </a:moveTo>
                <a:lnTo>
                  <a:pt x="39897" y="23038"/>
                </a:lnTo>
                <a:lnTo>
                  <a:pt x="4785" y="23038"/>
                </a:lnTo>
                <a:lnTo>
                  <a:pt x="4785" y="24961"/>
                </a:lnTo>
                <a:lnTo>
                  <a:pt x="2880" y="27841"/>
                </a:lnTo>
                <a:lnTo>
                  <a:pt x="48950" y="278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" name="object 177"/>
          <p:cNvSpPr/>
          <p:nvPr/>
        </p:nvSpPr>
        <p:spPr>
          <a:xfrm>
            <a:off x="5693831" y="8584108"/>
            <a:ext cx="52791" cy="31682"/>
          </a:xfrm>
          <a:custGeom>
            <a:avLst/>
            <a:gdLst/>
            <a:ahLst/>
            <a:cxnLst/>
            <a:rect l="l" t="t" r="r" b="b"/>
            <a:pathLst>
              <a:path w="52791" h="31682">
                <a:moveTo>
                  <a:pt x="944" y="30723"/>
                </a:moveTo>
                <a:lnTo>
                  <a:pt x="1905" y="30723"/>
                </a:lnTo>
                <a:lnTo>
                  <a:pt x="944" y="29760"/>
                </a:lnTo>
                <a:lnTo>
                  <a:pt x="0" y="27843"/>
                </a:lnTo>
                <a:lnTo>
                  <a:pt x="0" y="29760"/>
                </a:lnTo>
                <a:lnTo>
                  <a:pt x="944" y="30723"/>
                </a:lnTo>
                <a:close/>
              </a:path>
              <a:path w="52791" h="31682">
                <a:moveTo>
                  <a:pt x="48950" y="30723"/>
                </a:moveTo>
                <a:lnTo>
                  <a:pt x="40231" y="25920"/>
                </a:lnTo>
                <a:lnTo>
                  <a:pt x="4785" y="6392"/>
                </a:lnTo>
                <a:lnTo>
                  <a:pt x="2521" y="5145"/>
                </a:lnTo>
                <a:lnTo>
                  <a:pt x="4785" y="2881"/>
                </a:lnTo>
                <a:lnTo>
                  <a:pt x="1905" y="4805"/>
                </a:lnTo>
                <a:lnTo>
                  <a:pt x="1905" y="5762"/>
                </a:lnTo>
                <a:lnTo>
                  <a:pt x="4785" y="7290"/>
                </a:lnTo>
                <a:lnTo>
                  <a:pt x="39897" y="25920"/>
                </a:lnTo>
                <a:lnTo>
                  <a:pt x="48950" y="30723"/>
                </a:lnTo>
                <a:close/>
              </a:path>
              <a:path w="52791" h="31682">
                <a:moveTo>
                  <a:pt x="4785" y="27843"/>
                </a:moveTo>
                <a:lnTo>
                  <a:pt x="2880" y="25920"/>
                </a:lnTo>
                <a:lnTo>
                  <a:pt x="4785" y="28802"/>
                </a:lnTo>
                <a:lnTo>
                  <a:pt x="4785" y="27843"/>
                </a:lnTo>
                <a:close/>
              </a:path>
              <a:path w="52791" h="31682">
                <a:moveTo>
                  <a:pt x="52791" y="27843"/>
                </a:moveTo>
                <a:lnTo>
                  <a:pt x="51831" y="26884"/>
                </a:lnTo>
                <a:lnTo>
                  <a:pt x="51831" y="27843"/>
                </a:lnTo>
                <a:lnTo>
                  <a:pt x="52791" y="27843"/>
                </a:lnTo>
                <a:close/>
              </a:path>
              <a:path w="52791" h="31682">
                <a:moveTo>
                  <a:pt x="944" y="0"/>
                </a:moveTo>
                <a:lnTo>
                  <a:pt x="0" y="964"/>
                </a:lnTo>
                <a:lnTo>
                  <a:pt x="0" y="2881"/>
                </a:lnTo>
                <a:lnTo>
                  <a:pt x="944" y="1923"/>
                </a:lnTo>
                <a:lnTo>
                  <a:pt x="944" y="964"/>
                </a:lnTo>
                <a:lnTo>
                  <a:pt x="1905" y="964"/>
                </a:lnTo>
                <a:lnTo>
                  <a:pt x="1905" y="0"/>
                </a:lnTo>
                <a:lnTo>
                  <a:pt x="944" y="0"/>
                </a:lnTo>
                <a:close/>
              </a:path>
              <a:path w="52791" h="31682">
                <a:moveTo>
                  <a:pt x="48950" y="30743"/>
                </a:moveTo>
                <a:lnTo>
                  <a:pt x="49911" y="30723"/>
                </a:lnTo>
                <a:lnTo>
                  <a:pt x="2880" y="30723"/>
                </a:lnTo>
                <a:lnTo>
                  <a:pt x="2880" y="31682"/>
                </a:lnTo>
                <a:lnTo>
                  <a:pt x="48950" y="30743"/>
                </a:lnTo>
                <a:close/>
              </a:path>
              <a:path w="52791" h="31682">
                <a:moveTo>
                  <a:pt x="49911" y="25920"/>
                </a:moveTo>
                <a:lnTo>
                  <a:pt x="49183" y="25920"/>
                </a:lnTo>
                <a:lnTo>
                  <a:pt x="49836" y="26293"/>
                </a:lnTo>
                <a:lnTo>
                  <a:pt x="50871" y="26884"/>
                </a:lnTo>
                <a:lnTo>
                  <a:pt x="51831" y="26884"/>
                </a:lnTo>
                <a:lnTo>
                  <a:pt x="51831" y="25920"/>
                </a:lnTo>
                <a:lnTo>
                  <a:pt x="3840" y="0"/>
                </a:lnTo>
                <a:lnTo>
                  <a:pt x="49183" y="25920"/>
                </a:lnTo>
                <a:lnTo>
                  <a:pt x="49911" y="25920"/>
                </a:lnTo>
                <a:close/>
              </a:path>
              <a:path w="52791" h="31682">
                <a:moveTo>
                  <a:pt x="51831" y="29760"/>
                </a:moveTo>
                <a:lnTo>
                  <a:pt x="50871" y="30723"/>
                </a:lnTo>
                <a:lnTo>
                  <a:pt x="51831" y="30723"/>
                </a:lnTo>
                <a:lnTo>
                  <a:pt x="52791" y="29760"/>
                </a:lnTo>
                <a:lnTo>
                  <a:pt x="52791" y="28802"/>
                </a:lnTo>
                <a:lnTo>
                  <a:pt x="51831" y="29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" name="object 178"/>
          <p:cNvSpPr/>
          <p:nvPr/>
        </p:nvSpPr>
        <p:spPr>
          <a:xfrm>
            <a:off x="5495102" y="8586990"/>
            <a:ext cx="48966" cy="30723"/>
          </a:xfrm>
          <a:custGeom>
            <a:avLst/>
            <a:gdLst/>
            <a:ahLst/>
            <a:cxnLst/>
            <a:rect l="l" t="t" r="r" b="b"/>
            <a:pathLst>
              <a:path w="48966" h="30723">
                <a:moveTo>
                  <a:pt x="39912" y="23038"/>
                </a:moveTo>
                <a:lnTo>
                  <a:pt x="4800" y="0"/>
                </a:lnTo>
                <a:lnTo>
                  <a:pt x="4800" y="4408"/>
                </a:lnTo>
                <a:lnTo>
                  <a:pt x="39912" y="23038"/>
                </a:lnTo>
                <a:close/>
              </a:path>
              <a:path w="48966" h="30723">
                <a:moveTo>
                  <a:pt x="4800" y="0"/>
                </a:moveTo>
                <a:lnTo>
                  <a:pt x="39912" y="23038"/>
                </a:lnTo>
                <a:lnTo>
                  <a:pt x="49926" y="23038"/>
                </a:lnTo>
                <a:lnTo>
                  <a:pt x="48966" y="27841"/>
                </a:lnTo>
                <a:lnTo>
                  <a:pt x="51846" y="27841"/>
                </a:lnTo>
                <a:lnTo>
                  <a:pt x="51846" y="24003"/>
                </a:lnTo>
                <a:lnTo>
                  <a:pt x="50886" y="23038"/>
                </a:lnTo>
                <a:lnTo>
                  <a:pt x="3840" y="-2881"/>
                </a:lnTo>
                <a:lnTo>
                  <a:pt x="2895" y="-2881"/>
                </a:lnTo>
                <a:lnTo>
                  <a:pt x="1920" y="-1917"/>
                </a:lnTo>
                <a:lnTo>
                  <a:pt x="960" y="-1917"/>
                </a:lnTo>
                <a:lnTo>
                  <a:pt x="0" y="-958"/>
                </a:lnTo>
                <a:lnTo>
                  <a:pt x="0" y="26878"/>
                </a:lnTo>
                <a:lnTo>
                  <a:pt x="1920" y="27841"/>
                </a:lnTo>
                <a:lnTo>
                  <a:pt x="2895" y="27841"/>
                </a:lnTo>
                <a:lnTo>
                  <a:pt x="4800" y="24961"/>
                </a:lnTo>
                <a:lnTo>
                  <a:pt x="2895" y="23038"/>
                </a:lnTo>
                <a:lnTo>
                  <a:pt x="4800" y="23038"/>
                </a:lnTo>
                <a:lnTo>
                  <a:pt x="4800" y="4408"/>
                </a:lnTo>
                <a:lnTo>
                  <a:pt x="1920" y="2880"/>
                </a:lnTo>
                <a:lnTo>
                  <a:pt x="4800" y="0"/>
                </a:lnTo>
                <a:close/>
              </a:path>
              <a:path w="48966" h="30723">
                <a:moveTo>
                  <a:pt x="48966" y="27841"/>
                </a:moveTo>
                <a:lnTo>
                  <a:pt x="39912" y="23038"/>
                </a:lnTo>
                <a:lnTo>
                  <a:pt x="4800" y="23038"/>
                </a:lnTo>
                <a:lnTo>
                  <a:pt x="4800" y="24961"/>
                </a:lnTo>
                <a:lnTo>
                  <a:pt x="2895" y="27841"/>
                </a:lnTo>
                <a:lnTo>
                  <a:pt x="48966" y="278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" name="object 179"/>
          <p:cNvSpPr/>
          <p:nvPr/>
        </p:nvSpPr>
        <p:spPr>
          <a:xfrm>
            <a:off x="5495102" y="8584108"/>
            <a:ext cx="51846" cy="31682"/>
          </a:xfrm>
          <a:custGeom>
            <a:avLst/>
            <a:gdLst/>
            <a:ahLst/>
            <a:cxnLst/>
            <a:rect l="l" t="t" r="r" b="b"/>
            <a:pathLst>
              <a:path w="51846" h="31682">
                <a:moveTo>
                  <a:pt x="48966" y="30743"/>
                </a:moveTo>
                <a:lnTo>
                  <a:pt x="49926" y="30723"/>
                </a:lnTo>
                <a:lnTo>
                  <a:pt x="2895" y="30723"/>
                </a:lnTo>
                <a:lnTo>
                  <a:pt x="2895" y="31682"/>
                </a:lnTo>
                <a:lnTo>
                  <a:pt x="48966" y="30743"/>
                </a:lnTo>
                <a:close/>
              </a:path>
              <a:path w="51846" h="31682">
                <a:moveTo>
                  <a:pt x="49926" y="25920"/>
                </a:moveTo>
                <a:lnTo>
                  <a:pt x="49198" y="25920"/>
                </a:lnTo>
                <a:lnTo>
                  <a:pt x="49851" y="26293"/>
                </a:lnTo>
                <a:lnTo>
                  <a:pt x="50886" y="26884"/>
                </a:lnTo>
                <a:lnTo>
                  <a:pt x="50886" y="25920"/>
                </a:lnTo>
                <a:lnTo>
                  <a:pt x="3840" y="0"/>
                </a:lnTo>
                <a:lnTo>
                  <a:pt x="49198" y="25920"/>
                </a:lnTo>
                <a:lnTo>
                  <a:pt x="49926" y="25920"/>
                </a:lnTo>
                <a:close/>
              </a:path>
              <a:path w="51846" h="31682">
                <a:moveTo>
                  <a:pt x="50886" y="29760"/>
                </a:moveTo>
                <a:lnTo>
                  <a:pt x="49926" y="30723"/>
                </a:lnTo>
                <a:lnTo>
                  <a:pt x="50886" y="30723"/>
                </a:lnTo>
                <a:lnTo>
                  <a:pt x="51846" y="29760"/>
                </a:lnTo>
                <a:lnTo>
                  <a:pt x="51846" y="28802"/>
                </a:lnTo>
                <a:lnTo>
                  <a:pt x="50886" y="29760"/>
                </a:lnTo>
                <a:close/>
              </a:path>
              <a:path w="51846" h="31682">
                <a:moveTo>
                  <a:pt x="48966" y="30723"/>
                </a:moveTo>
                <a:lnTo>
                  <a:pt x="40246" y="25920"/>
                </a:lnTo>
                <a:lnTo>
                  <a:pt x="4800" y="6392"/>
                </a:lnTo>
                <a:lnTo>
                  <a:pt x="2537" y="5145"/>
                </a:lnTo>
                <a:lnTo>
                  <a:pt x="4800" y="2881"/>
                </a:lnTo>
                <a:lnTo>
                  <a:pt x="1920" y="4805"/>
                </a:lnTo>
                <a:lnTo>
                  <a:pt x="1920" y="5762"/>
                </a:lnTo>
                <a:lnTo>
                  <a:pt x="4800" y="7290"/>
                </a:lnTo>
                <a:lnTo>
                  <a:pt x="39912" y="25920"/>
                </a:lnTo>
                <a:lnTo>
                  <a:pt x="48966" y="30723"/>
                </a:lnTo>
                <a:close/>
              </a:path>
              <a:path w="51846" h="31682">
                <a:moveTo>
                  <a:pt x="4800" y="27843"/>
                </a:moveTo>
                <a:lnTo>
                  <a:pt x="2895" y="25920"/>
                </a:lnTo>
                <a:lnTo>
                  <a:pt x="4800" y="28802"/>
                </a:lnTo>
                <a:lnTo>
                  <a:pt x="4800" y="27843"/>
                </a:lnTo>
                <a:close/>
              </a:path>
              <a:path w="51846" h="31682">
                <a:moveTo>
                  <a:pt x="51846" y="26884"/>
                </a:moveTo>
                <a:lnTo>
                  <a:pt x="50886" y="26884"/>
                </a:lnTo>
                <a:lnTo>
                  <a:pt x="51846" y="27843"/>
                </a:lnTo>
                <a:lnTo>
                  <a:pt x="51846" y="26884"/>
                </a:lnTo>
                <a:close/>
              </a:path>
              <a:path w="51846" h="31682">
                <a:moveTo>
                  <a:pt x="960" y="29760"/>
                </a:moveTo>
                <a:lnTo>
                  <a:pt x="960" y="964"/>
                </a:lnTo>
                <a:lnTo>
                  <a:pt x="0" y="1923"/>
                </a:lnTo>
                <a:lnTo>
                  <a:pt x="0" y="29760"/>
                </a:lnTo>
                <a:lnTo>
                  <a:pt x="1920" y="30723"/>
                </a:lnTo>
                <a:lnTo>
                  <a:pt x="2895" y="30723"/>
                </a:lnTo>
                <a:lnTo>
                  <a:pt x="960" y="29760"/>
                </a:lnTo>
                <a:close/>
              </a:path>
              <a:path w="51846" h="31682">
                <a:moveTo>
                  <a:pt x="1920" y="0"/>
                </a:moveTo>
                <a:lnTo>
                  <a:pt x="960" y="964"/>
                </a:lnTo>
                <a:lnTo>
                  <a:pt x="1920" y="964"/>
                </a:lnTo>
                <a:lnTo>
                  <a:pt x="2895" y="0"/>
                </a:lnTo>
                <a:lnTo>
                  <a:pt x="19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" name="object 180"/>
          <p:cNvSpPr/>
          <p:nvPr/>
        </p:nvSpPr>
        <p:spPr>
          <a:xfrm>
            <a:off x="5885825" y="8486195"/>
            <a:ext cx="24947" cy="67194"/>
          </a:xfrm>
          <a:custGeom>
            <a:avLst/>
            <a:gdLst/>
            <a:ahLst/>
            <a:cxnLst/>
            <a:rect l="l" t="t" r="r" b="b"/>
            <a:pathLst>
              <a:path w="24947" h="67194">
                <a:moveTo>
                  <a:pt x="1905" y="4800"/>
                </a:moveTo>
                <a:lnTo>
                  <a:pt x="21107" y="4800"/>
                </a:lnTo>
                <a:lnTo>
                  <a:pt x="21107" y="1920"/>
                </a:lnTo>
                <a:lnTo>
                  <a:pt x="23027" y="4800"/>
                </a:lnTo>
                <a:lnTo>
                  <a:pt x="23027" y="61438"/>
                </a:lnTo>
                <a:lnTo>
                  <a:pt x="21107" y="64318"/>
                </a:lnTo>
                <a:lnTo>
                  <a:pt x="21107" y="61438"/>
                </a:lnTo>
                <a:lnTo>
                  <a:pt x="1904" y="61438"/>
                </a:lnTo>
                <a:lnTo>
                  <a:pt x="1904" y="64318"/>
                </a:lnTo>
                <a:lnTo>
                  <a:pt x="0" y="61438"/>
                </a:lnTo>
                <a:lnTo>
                  <a:pt x="0" y="67194"/>
                </a:lnTo>
                <a:lnTo>
                  <a:pt x="23987" y="67194"/>
                </a:lnTo>
                <a:lnTo>
                  <a:pt x="24947" y="66236"/>
                </a:lnTo>
                <a:lnTo>
                  <a:pt x="24947" y="960"/>
                </a:lnTo>
                <a:lnTo>
                  <a:pt x="23987" y="0"/>
                </a:lnTo>
                <a:lnTo>
                  <a:pt x="23027" y="0"/>
                </a:lnTo>
                <a:lnTo>
                  <a:pt x="1904" y="1920"/>
                </a:lnTo>
                <a:lnTo>
                  <a:pt x="1905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" name="object 181"/>
          <p:cNvSpPr/>
          <p:nvPr/>
        </p:nvSpPr>
        <p:spPr>
          <a:xfrm>
            <a:off x="5906932" y="8490996"/>
            <a:ext cx="1920" cy="56637"/>
          </a:xfrm>
          <a:custGeom>
            <a:avLst/>
            <a:gdLst/>
            <a:ahLst/>
            <a:cxnLst/>
            <a:rect l="l" t="t" r="r" b="b"/>
            <a:pathLst>
              <a:path w="1920" h="56637">
                <a:moveTo>
                  <a:pt x="0" y="0"/>
                </a:moveTo>
                <a:lnTo>
                  <a:pt x="0" y="56637"/>
                </a:lnTo>
                <a:lnTo>
                  <a:pt x="1920" y="56637"/>
                </a:lnTo>
                <a:lnTo>
                  <a:pt x="192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" name="object 182"/>
          <p:cNvSpPr/>
          <p:nvPr/>
        </p:nvSpPr>
        <p:spPr>
          <a:xfrm>
            <a:off x="5882944" y="8486195"/>
            <a:ext cx="25908" cy="67194"/>
          </a:xfrm>
          <a:custGeom>
            <a:avLst/>
            <a:gdLst/>
            <a:ahLst/>
            <a:cxnLst/>
            <a:rect l="l" t="t" r="r" b="b"/>
            <a:pathLst>
              <a:path w="25908" h="67194">
                <a:moveTo>
                  <a:pt x="0" y="960"/>
                </a:moveTo>
                <a:lnTo>
                  <a:pt x="0" y="66236"/>
                </a:lnTo>
                <a:lnTo>
                  <a:pt x="944" y="67194"/>
                </a:lnTo>
                <a:lnTo>
                  <a:pt x="2880" y="67194"/>
                </a:lnTo>
                <a:lnTo>
                  <a:pt x="2880" y="61438"/>
                </a:lnTo>
                <a:lnTo>
                  <a:pt x="4785" y="61438"/>
                </a:lnTo>
                <a:lnTo>
                  <a:pt x="4785" y="4800"/>
                </a:lnTo>
                <a:lnTo>
                  <a:pt x="2880" y="4800"/>
                </a:lnTo>
                <a:lnTo>
                  <a:pt x="4785" y="1920"/>
                </a:lnTo>
                <a:lnTo>
                  <a:pt x="25908" y="0"/>
                </a:lnTo>
                <a:lnTo>
                  <a:pt x="944" y="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" name="object 183"/>
          <p:cNvSpPr/>
          <p:nvPr/>
        </p:nvSpPr>
        <p:spPr>
          <a:xfrm>
            <a:off x="5885825" y="8488116"/>
            <a:ext cx="23027" cy="60475"/>
          </a:xfrm>
          <a:custGeom>
            <a:avLst/>
            <a:gdLst/>
            <a:ahLst/>
            <a:cxnLst/>
            <a:rect l="l" t="t" r="r" b="b"/>
            <a:pathLst>
              <a:path w="23027" h="60475">
                <a:moveTo>
                  <a:pt x="1905" y="59518"/>
                </a:moveTo>
                <a:lnTo>
                  <a:pt x="0" y="59518"/>
                </a:lnTo>
                <a:lnTo>
                  <a:pt x="0" y="60475"/>
                </a:lnTo>
                <a:lnTo>
                  <a:pt x="23027" y="60475"/>
                </a:lnTo>
                <a:lnTo>
                  <a:pt x="23027" y="59518"/>
                </a:lnTo>
                <a:lnTo>
                  <a:pt x="21107" y="59518"/>
                </a:lnTo>
                <a:lnTo>
                  <a:pt x="21107" y="960"/>
                </a:lnTo>
                <a:lnTo>
                  <a:pt x="23027" y="2880"/>
                </a:lnTo>
                <a:lnTo>
                  <a:pt x="21107" y="0"/>
                </a:lnTo>
                <a:lnTo>
                  <a:pt x="20147" y="0"/>
                </a:lnTo>
                <a:lnTo>
                  <a:pt x="20147" y="59518"/>
                </a:lnTo>
                <a:lnTo>
                  <a:pt x="1905" y="595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" name="object 184"/>
          <p:cNvSpPr/>
          <p:nvPr/>
        </p:nvSpPr>
        <p:spPr>
          <a:xfrm>
            <a:off x="5905972" y="8548591"/>
            <a:ext cx="2242" cy="1923"/>
          </a:xfrm>
          <a:custGeom>
            <a:avLst/>
            <a:gdLst/>
            <a:ahLst/>
            <a:cxnLst/>
            <a:rect l="l" t="t" r="r" b="b"/>
            <a:pathLst>
              <a:path w="2242" h="1923">
                <a:moveTo>
                  <a:pt x="960" y="963"/>
                </a:moveTo>
                <a:lnTo>
                  <a:pt x="960" y="0"/>
                </a:lnTo>
                <a:lnTo>
                  <a:pt x="0" y="0"/>
                </a:lnTo>
                <a:lnTo>
                  <a:pt x="0" y="1923"/>
                </a:lnTo>
                <a:lnTo>
                  <a:pt x="960" y="1923"/>
                </a:lnTo>
                <a:lnTo>
                  <a:pt x="2242" y="0"/>
                </a:lnTo>
                <a:lnTo>
                  <a:pt x="1923" y="0"/>
                </a:lnTo>
                <a:lnTo>
                  <a:pt x="960" y="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" name="object 185"/>
          <p:cNvSpPr/>
          <p:nvPr/>
        </p:nvSpPr>
        <p:spPr>
          <a:xfrm>
            <a:off x="5910773" y="8487156"/>
            <a:ext cx="960" cy="64317"/>
          </a:xfrm>
          <a:custGeom>
            <a:avLst/>
            <a:gdLst/>
            <a:ahLst/>
            <a:cxnLst/>
            <a:rect l="l" t="t" r="r" b="b"/>
            <a:pathLst>
              <a:path w="960" h="64317">
                <a:moveTo>
                  <a:pt x="0" y="0"/>
                </a:moveTo>
                <a:lnTo>
                  <a:pt x="0" y="64317"/>
                </a:lnTo>
                <a:lnTo>
                  <a:pt x="960" y="63358"/>
                </a:lnTo>
                <a:lnTo>
                  <a:pt x="960" y="96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" name="object 186"/>
          <p:cNvSpPr/>
          <p:nvPr/>
        </p:nvSpPr>
        <p:spPr>
          <a:xfrm>
            <a:off x="5909812" y="8551473"/>
            <a:ext cx="960" cy="958"/>
          </a:xfrm>
          <a:custGeom>
            <a:avLst/>
            <a:gdLst/>
            <a:ahLst/>
            <a:cxnLst/>
            <a:rect l="l" t="t" r="r" b="b"/>
            <a:pathLst>
              <a:path w="960" h="958">
                <a:moveTo>
                  <a:pt x="960" y="0"/>
                </a:moveTo>
                <a:lnTo>
                  <a:pt x="0" y="958"/>
                </a:lnTo>
                <a:lnTo>
                  <a:pt x="960" y="958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" name="object 187"/>
          <p:cNvSpPr/>
          <p:nvPr/>
        </p:nvSpPr>
        <p:spPr>
          <a:xfrm>
            <a:off x="5909812" y="8486195"/>
            <a:ext cx="960" cy="960"/>
          </a:xfrm>
          <a:custGeom>
            <a:avLst/>
            <a:gdLst/>
            <a:ahLst/>
            <a:cxnLst/>
            <a:rect l="l" t="t" r="r" b="b"/>
            <a:pathLst>
              <a:path w="960" h="960">
                <a:moveTo>
                  <a:pt x="960" y="0"/>
                </a:moveTo>
                <a:lnTo>
                  <a:pt x="0" y="0"/>
                </a:lnTo>
                <a:lnTo>
                  <a:pt x="960" y="96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" name="object 188"/>
          <p:cNvSpPr/>
          <p:nvPr/>
        </p:nvSpPr>
        <p:spPr>
          <a:xfrm>
            <a:off x="5882944" y="8486195"/>
            <a:ext cx="1905" cy="1920"/>
          </a:xfrm>
          <a:custGeom>
            <a:avLst/>
            <a:gdLst/>
            <a:ahLst/>
            <a:cxnLst/>
            <a:rect l="l" t="t" r="r" b="b"/>
            <a:pathLst>
              <a:path w="1905" h="1920">
                <a:moveTo>
                  <a:pt x="944" y="0"/>
                </a:moveTo>
                <a:lnTo>
                  <a:pt x="0" y="1920"/>
                </a:lnTo>
                <a:lnTo>
                  <a:pt x="944" y="960"/>
                </a:lnTo>
                <a:lnTo>
                  <a:pt x="1905" y="0"/>
                </a:lnTo>
                <a:lnTo>
                  <a:pt x="94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" name="object 189"/>
          <p:cNvSpPr/>
          <p:nvPr/>
        </p:nvSpPr>
        <p:spPr>
          <a:xfrm>
            <a:off x="5884849" y="8485235"/>
            <a:ext cx="24963" cy="960"/>
          </a:xfrm>
          <a:custGeom>
            <a:avLst/>
            <a:gdLst/>
            <a:ahLst/>
            <a:cxnLst/>
            <a:rect l="l" t="t" r="r" b="b"/>
            <a:pathLst>
              <a:path w="24963" h="960">
                <a:moveTo>
                  <a:pt x="0" y="960"/>
                </a:moveTo>
                <a:lnTo>
                  <a:pt x="24963" y="960"/>
                </a:lnTo>
                <a:lnTo>
                  <a:pt x="24002" y="0"/>
                </a:lnTo>
                <a:lnTo>
                  <a:pt x="975" y="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" name="object 190"/>
          <p:cNvSpPr/>
          <p:nvPr/>
        </p:nvSpPr>
        <p:spPr>
          <a:xfrm>
            <a:off x="6017331" y="8609069"/>
            <a:ext cx="35524" cy="5762"/>
          </a:xfrm>
          <a:custGeom>
            <a:avLst/>
            <a:gdLst/>
            <a:ahLst/>
            <a:cxnLst/>
            <a:rect l="l" t="t" r="r" b="b"/>
            <a:pathLst>
              <a:path w="35524" h="5762">
                <a:moveTo>
                  <a:pt x="31683" y="1923"/>
                </a:moveTo>
                <a:lnTo>
                  <a:pt x="31637" y="83"/>
                </a:lnTo>
                <a:lnTo>
                  <a:pt x="2930" y="902"/>
                </a:lnTo>
                <a:lnTo>
                  <a:pt x="2880" y="2881"/>
                </a:lnTo>
                <a:lnTo>
                  <a:pt x="960" y="958"/>
                </a:lnTo>
                <a:lnTo>
                  <a:pt x="0" y="5762"/>
                </a:lnTo>
                <a:lnTo>
                  <a:pt x="960" y="5762"/>
                </a:lnTo>
                <a:lnTo>
                  <a:pt x="34564" y="4799"/>
                </a:lnTo>
                <a:lnTo>
                  <a:pt x="35524" y="4799"/>
                </a:lnTo>
                <a:lnTo>
                  <a:pt x="34564" y="0"/>
                </a:lnTo>
                <a:lnTo>
                  <a:pt x="31683" y="1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" name="object 191"/>
          <p:cNvSpPr/>
          <p:nvPr/>
        </p:nvSpPr>
        <p:spPr>
          <a:xfrm>
            <a:off x="6027840" y="8305723"/>
            <a:ext cx="26935" cy="308145"/>
          </a:xfrm>
          <a:custGeom>
            <a:avLst/>
            <a:gdLst/>
            <a:ahLst/>
            <a:cxnLst/>
            <a:rect l="l" t="t" r="r" b="b"/>
            <a:pathLst>
              <a:path w="26935" h="308145">
                <a:moveTo>
                  <a:pt x="17334" y="0"/>
                </a:moveTo>
                <a:lnTo>
                  <a:pt x="16374" y="0"/>
                </a:lnTo>
                <a:lnTo>
                  <a:pt x="52" y="1920"/>
                </a:lnTo>
                <a:lnTo>
                  <a:pt x="0" y="3989"/>
                </a:lnTo>
                <a:lnTo>
                  <a:pt x="13540" y="4701"/>
                </a:lnTo>
                <a:lnTo>
                  <a:pt x="13493" y="2880"/>
                </a:lnTo>
                <a:lnTo>
                  <a:pt x="15414" y="4800"/>
                </a:lnTo>
                <a:lnTo>
                  <a:pt x="13540" y="4701"/>
                </a:lnTo>
                <a:lnTo>
                  <a:pt x="21128" y="303429"/>
                </a:lnTo>
                <a:lnTo>
                  <a:pt x="24055" y="303346"/>
                </a:lnTo>
                <a:lnTo>
                  <a:pt x="25015" y="308145"/>
                </a:lnTo>
                <a:lnTo>
                  <a:pt x="26935" y="306227"/>
                </a:lnTo>
                <a:lnTo>
                  <a:pt x="25975" y="305269"/>
                </a:lnTo>
                <a:lnTo>
                  <a:pt x="18294" y="2880"/>
                </a:lnTo>
                <a:lnTo>
                  <a:pt x="18294" y="960"/>
                </a:lnTo>
                <a:lnTo>
                  <a:pt x="1733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" name="object 192"/>
          <p:cNvSpPr/>
          <p:nvPr/>
        </p:nvSpPr>
        <p:spPr>
          <a:xfrm>
            <a:off x="6015410" y="8303803"/>
            <a:ext cx="28803" cy="311028"/>
          </a:xfrm>
          <a:custGeom>
            <a:avLst/>
            <a:gdLst/>
            <a:ahLst/>
            <a:cxnLst/>
            <a:rect l="l" t="t" r="r" b="b"/>
            <a:pathLst>
              <a:path w="28803" h="311028">
                <a:moveTo>
                  <a:pt x="960" y="310065"/>
                </a:moveTo>
                <a:lnTo>
                  <a:pt x="960" y="311028"/>
                </a:lnTo>
                <a:lnTo>
                  <a:pt x="1920" y="311028"/>
                </a:lnTo>
                <a:lnTo>
                  <a:pt x="2880" y="306224"/>
                </a:lnTo>
                <a:lnTo>
                  <a:pt x="4850" y="306168"/>
                </a:lnTo>
                <a:lnTo>
                  <a:pt x="12429" y="5909"/>
                </a:lnTo>
                <a:lnTo>
                  <a:pt x="9601" y="5760"/>
                </a:lnTo>
                <a:lnTo>
                  <a:pt x="12481" y="3840"/>
                </a:lnTo>
                <a:lnTo>
                  <a:pt x="28803" y="1920"/>
                </a:lnTo>
                <a:lnTo>
                  <a:pt x="9601" y="0"/>
                </a:lnTo>
                <a:lnTo>
                  <a:pt x="8641" y="960"/>
                </a:lnTo>
                <a:lnTo>
                  <a:pt x="8641" y="1920"/>
                </a:lnTo>
                <a:lnTo>
                  <a:pt x="7680" y="2880"/>
                </a:lnTo>
                <a:lnTo>
                  <a:pt x="0" y="308148"/>
                </a:lnTo>
                <a:lnTo>
                  <a:pt x="0" y="309106"/>
                </a:lnTo>
                <a:lnTo>
                  <a:pt x="960" y="3100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" name="object 193"/>
          <p:cNvSpPr/>
          <p:nvPr/>
        </p:nvSpPr>
        <p:spPr>
          <a:xfrm>
            <a:off x="6045174" y="8306683"/>
            <a:ext cx="960" cy="960"/>
          </a:xfrm>
          <a:custGeom>
            <a:avLst/>
            <a:gdLst/>
            <a:ahLst/>
            <a:cxnLst/>
            <a:rect l="l" t="t" r="r" b="b"/>
            <a:pathLst>
              <a:path w="960" h="960">
                <a:moveTo>
                  <a:pt x="960" y="0"/>
                </a:moveTo>
                <a:lnTo>
                  <a:pt x="0" y="0"/>
                </a:lnTo>
                <a:lnTo>
                  <a:pt x="960" y="96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" name="object 194"/>
          <p:cNvSpPr/>
          <p:nvPr/>
        </p:nvSpPr>
        <p:spPr>
          <a:xfrm>
            <a:off x="6044214" y="8305723"/>
            <a:ext cx="960" cy="960"/>
          </a:xfrm>
          <a:custGeom>
            <a:avLst/>
            <a:gdLst/>
            <a:ahLst/>
            <a:cxnLst/>
            <a:rect l="l" t="t" r="r" b="b"/>
            <a:pathLst>
              <a:path w="960" h="960">
                <a:moveTo>
                  <a:pt x="960" y="0"/>
                </a:moveTo>
                <a:lnTo>
                  <a:pt x="0" y="0"/>
                </a:lnTo>
                <a:lnTo>
                  <a:pt x="960" y="96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" name="object 195"/>
          <p:cNvSpPr/>
          <p:nvPr/>
        </p:nvSpPr>
        <p:spPr>
          <a:xfrm>
            <a:off x="6017331" y="8609069"/>
            <a:ext cx="3884" cy="3840"/>
          </a:xfrm>
          <a:custGeom>
            <a:avLst/>
            <a:gdLst/>
            <a:ahLst/>
            <a:cxnLst/>
            <a:rect l="l" t="t" r="r" b="b"/>
            <a:pathLst>
              <a:path w="3884" h="3840">
                <a:moveTo>
                  <a:pt x="960" y="0"/>
                </a:moveTo>
                <a:lnTo>
                  <a:pt x="0" y="0"/>
                </a:lnTo>
                <a:lnTo>
                  <a:pt x="0" y="958"/>
                </a:lnTo>
                <a:lnTo>
                  <a:pt x="2880" y="3840"/>
                </a:lnTo>
                <a:lnTo>
                  <a:pt x="3840" y="3840"/>
                </a:lnTo>
                <a:lnTo>
                  <a:pt x="3840" y="2881"/>
                </a:lnTo>
                <a:lnTo>
                  <a:pt x="3884" y="875"/>
                </a:lnTo>
                <a:lnTo>
                  <a:pt x="2930" y="902"/>
                </a:lnTo>
                <a:lnTo>
                  <a:pt x="2880" y="2881"/>
                </a:lnTo>
                <a:lnTo>
                  <a:pt x="960" y="958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" name="object 196"/>
          <p:cNvSpPr/>
          <p:nvPr/>
        </p:nvSpPr>
        <p:spPr>
          <a:xfrm>
            <a:off x="6051895" y="8612910"/>
            <a:ext cx="1920" cy="958"/>
          </a:xfrm>
          <a:custGeom>
            <a:avLst/>
            <a:gdLst/>
            <a:ahLst/>
            <a:cxnLst/>
            <a:rect l="l" t="t" r="r" b="b"/>
            <a:pathLst>
              <a:path w="1920" h="958">
                <a:moveTo>
                  <a:pt x="960" y="0"/>
                </a:moveTo>
                <a:lnTo>
                  <a:pt x="0" y="958"/>
                </a:lnTo>
                <a:lnTo>
                  <a:pt x="960" y="958"/>
                </a:lnTo>
                <a:lnTo>
                  <a:pt x="1920" y="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" name="object 197"/>
          <p:cNvSpPr/>
          <p:nvPr/>
        </p:nvSpPr>
        <p:spPr>
          <a:xfrm>
            <a:off x="6015410" y="8303803"/>
            <a:ext cx="28803" cy="309106"/>
          </a:xfrm>
          <a:custGeom>
            <a:avLst/>
            <a:gdLst/>
            <a:ahLst/>
            <a:cxnLst/>
            <a:rect l="l" t="t" r="r" b="b"/>
            <a:pathLst>
              <a:path w="28803" h="309106">
                <a:moveTo>
                  <a:pt x="0" y="308148"/>
                </a:moveTo>
                <a:lnTo>
                  <a:pt x="0" y="309106"/>
                </a:lnTo>
                <a:lnTo>
                  <a:pt x="960" y="309106"/>
                </a:lnTo>
                <a:lnTo>
                  <a:pt x="960" y="308148"/>
                </a:lnTo>
                <a:lnTo>
                  <a:pt x="8641" y="2880"/>
                </a:lnTo>
                <a:lnTo>
                  <a:pt x="8641" y="1920"/>
                </a:lnTo>
                <a:lnTo>
                  <a:pt x="9601" y="960"/>
                </a:lnTo>
                <a:lnTo>
                  <a:pt x="28803" y="1920"/>
                </a:lnTo>
                <a:lnTo>
                  <a:pt x="9601" y="0"/>
                </a:lnTo>
                <a:lnTo>
                  <a:pt x="8641" y="0"/>
                </a:lnTo>
                <a:lnTo>
                  <a:pt x="8641" y="960"/>
                </a:lnTo>
                <a:lnTo>
                  <a:pt x="7680" y="1920"/>
                </a:lnTo>
                <a:lnTo>
                  <a:pt x="7680" y="2880"/>
                </a:lnTo>
                <a:lnTo>
                  <a:pt x="0" y="3081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" name="object 198"/>
          <p:cNvSpPr/>
          <p:nvPr/>
        </p:nvSpPr>
        <p:spPr>
          <a:xfrm>
            <a:off x="6018291" y="8307644"/>
            <a:ext cx="33604" cy="304307"/>
          </a:xfrm>
          <a:custGeom>
            <a:avLst/>
            <a:gdLst/>
            <a:ahLst/>
            <a:cxnLst/>
            <a:rect l="l" t="t" r="r" b="b"/>
            <a:pathLst>
              <a:path w="33604" h="304307">
                <a:moveTo>
                  <a:pt x="33604" y="301425"/>
                </a:moveTo>
                <a:lnTo>
                  <a:pt x="22133" y="2731"/>
                </a:lnTo>
                <a:lnTo>
                  <a:pt x="22082" y="960"/>
                </a:lnTo>
                <a:lnTo>
                  <a:pt x="23042" y="960"/>
                </a:lnTo>
                <a:lnTo>
                  <a:pt x="24963" y="2880"/>
                </a:lnTo>
                <a:lnTo>
                  <a:pt x="23059" y="1611"/>
                </a:lnTo>
                <a:lnTo>
                  <a:pt x="23089" y="2781"/>
                </a:lnTo>
                <a:lnTo>
                  <a:pt x="30643" y="300551"/>
                </a:lnTo>
                <a:lnTo>
                  <a:pt x="2945" y="301341"/>
                </a:lnTo>
                <a:lnTo>
                  <a:pt x="9555" y="2069"/>
                </a:lnTo>
                <a:lnTo>
                  <a:pt x="9601" y="0"/>
                </a:lnTo>
                <a:lnTo>
                  <a:pt x="9549" y="2069"/>
                </a:lnTo>
                <a:lnTo>
                  <a:pt x="1994" y="301368"/>
                </a:lnTo>
                <a:lnTo>
                  <a:pt x="0" y="301425"/>
                </a:lnTo>
                <a:lnTo>
                  <a:pt x="0" y="302384"/>
                </a:lnTo>
                <a:lnTo>
                  <a:pt x="1970" y="302328"/>
                </a:lnTo>
                <a:lnTo>
                  <a:pt x="2924" y="302301"/>
                </a:lnTo>
                <a:lnTo>
                  <a:pt x="30671" y="301509"/>
                </a:lnTo>
                <a:lnTo>
                  <a:pt x="32617" y="301453"/>
                </a:lnTo>
                <a:lnTo>
                  <a:pt x="30723" y="303349"/>
                </a:lnTo>
                <a:lnTo>
                  <a:pt x="30723" y="304307"/>
                </a:lnTo>
                <a:lnTo>
                  <a:pt x="33604" y="3014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" name="object 199"/>
          <p:cNvSpPr/>
          <p:nvPr/>
        </p:nvSpPr>
        <p:spPr>
          <a:xfrm>
            <a:off x="6048962" y="8609153"/>
            <a:ext cx="52" cy="1839"/>
          </a:xfrm>
          <a:custGeom>
            <a:avLst/>
            <a:gdLst/>
            <a:ahLst/>
            <a:cxnLst/>
            <a:rect l="l" t="t" r="r" b="b"/>
            <a:pathLst>
              <a:path w="52" h="1839">
                <a:moveTo>
                  <a:pt x="52" y="1839"/>
                </a:moveTo>
                <a:lnTo>
                  <a:pt x="5" y="0"/>
                </a:lnTo>
                <a:lnTo>
                  <a:pt x="52" y="18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" name="object 200"/>
          <p:cNvSpPr/>
          <p:nvPr/>
        </p:nvSpPr>
        <p:spPr>
          <a:xfrm>
            <a:off x="5965499" y="8609069"/>
            <a:ext cx="35509" cy="5762"/>
          </a:xfrm>
          <a:custGeom>
            <a:avLst/>
            <a:gdLst/>
            <a:ahLst/>
            <a:cxnLst/>
            <a:rect l="l" t="t" r="r" b="b"/>
            <a:pathLst>
              <a:path w="35509" h="5762">
                <a:moveTo>
                  <a:pt x="30708" y="1923"/>
                </a:moveTo>
                <a:lnTo>
                  <a:pt x="30661" y="85"/>
                </a:lnTo>
                <a:lnTo>
                  <a:pt x="2930" y="900"/>
                </a:lnTo>
                <a:lnTo>
                  <a:pt x="2880" y="2881"/>
                </a:lnTo>
                <a:lnTo>
                  <a:pt x="960" y="958"/>
                </a:lnTo>
                <a:lnTo>
                  <a:pt x="0" y="5762"/>
                </a:lnTo>
                <a:lnTo>
                  <a:pt x="960" y="5762"/>
                </a:lnTo>
                <a:lnTo>
                  <a:pt x="33588" y="4799"/>
                </a:lnTo>
                <a:lnTo>
                  <a:pt x="35509" y="4799"/>
                </a:lnTo>
                <a:lnTo>
                  <a:pt x="33588" y="0"/>
                </a:lnTo>
                <a:lnTo>
                  <a:pt x="30708" y="1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" name="object 201"/>
          <p:cNvSpPr/>
          <p:nvPr/>
        </p:nvSpPr>
        <p:spPr>
          <a:xfrm>
            <a:off x="5976009" y="8305723"/>
            <a:ext cx="25000" cy="308145"/>
          </a:xfrm>
          <a:custGeom>
            <a:avLst/>
            <a:gdLst/>
            <a:ahLst/>
            <a:cxnLst/>
            <a:rect l="l" t="t" r="r" b="b"/>
            <a:pathLst>
              <a:path w="25000" h="308145">
                <a:moveTo>
                  <a:pt x="16358" y="0"/>
                </a:moveTo>
                <a:lnTo>
                  <a:pt x="15414" y="0"/>
                </a:lnTo>
                <a:lnTo>
                  <a:pt x="52" y="1920"/>
                </a:lnTo>
                <a:lnTo>
                  <a:pt x="0" y="3989"/>
                </a:lnTo>
                <a:lnTo>
                  <a:pt x="12563" y="4650"/>
                </a:lnTo>
                <a:lnTo>
                  <a:pt x="12518" y="2880"/>
                </a:lnTo>
                <a:lnTo>
                  <a:pt x="15414" y="4800"/>
                </a:lnTo>
                <a:lnTo>
                  <a:pt x="12563" y="4650"/>
                </a:lnTo>
                <a:lnTo>
                  <a:pt x="20152" y="303432"/>
                </a:lnTo>
                <a:lnTo>
                  <a:pt x="23079" y="303346"/>
                </a:lnTo>
                <a:lnTo>
                  <a:pt x="25000" y="308145"/>
                </a:lnTo>
                <a:lnTo>
                  <a:pt x="25000" y="305269"/>
                </a:lnTo>
                <a:lnTo>
                  <a:pt x="17319" y="2880"/>
                </a:lnTo>
                <a:lnTo>
                  <a:pt x="17319" y="960"/>
                </a:lnTo>
                <a:lnTo>
                  <a:pt x="1635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" name="object 202"/>
          <p:cNvSpPr/>
          <p:nvPr/>
        </p:nvSpPr>
        <p:spPr>
          <a:xfrm>
            <a:off x="5963579" y="8303803"/>
            <a:ext cx="27843" cy="311028"/>
          </a:xfrm>
          <a:custGeom>
            <a:avLst/>
            <a:gdLst/>
            <a:ahLst/>
            <a:cxnLst/>
            <a:rect l="l" t="t" r="r" b="b"/>
            <a:pathLst>
              <a:path w="27843" h="311028">
                <a:moveTo>
                  <a:pt x="960" y="310065"/>
                </a:moveTo>
                <a:lnTo>
                  <a:pt x="960" y="311028"/>
                </a:lnTo>
                <a:lnTo>
                  <a:pt x="1920" y="311028"/>
                </a:lnTo>
                <a:lnTo>
                  <a:pt x="2880" y="306224"/>
                </a:lnTo>
                <a:lnTo>
                  <a:pt x="4850" y="306167"/>
                </a:lnTo>
                <a:lnTo>
                  <a:pt x="12429" y="5909"/>
                </a:lnTo>
                <a:lnTo>
                  <a:pt x="9601" y="5760"/>
                </a:lnTo>
                <a:lnTo>
                  <a:pt x="12481" y="3840"/>
                </a:lnTo>
                <a:lnTo>
                  <a:pt x="27843" y="1920"/>
                </a:lnTo>
                <a:lnTo>
                  <a:pt x="9601" y="0"/>
                </a:lnTo>
                <a:lnTo>
                  <a:pt x="8641" y="960"/>
                </a:lnTo>
                <a:lnTo>
                  <a:pt x="7665" y="1920"/>
                </a:lnTo>
                <a:lnTo>
                  <a:pt x="7665" y="2880"/>
                </a:lnTo>
                <a:lnTo>
                  <a:pt x="0" y="308148"/>
                </a:lnTo>
                <a:lnTo>
                  <a:pt x="0" y="309106"/>
                </a:lnTo>
                <a:lnTo>
                  <a:pt x="960" y="3100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" name="object 203"/>
          <p:cNvSpPr/>
          <p:nvPr/>
        </p:nvSpPr>
        <p:spPr>
          <a:xfrm>
            <a:off x="5963579" y="8611951"/>
            <a:ext cx="960" cy="1917"/>
          </a:xfrm>
          <a:custGeom>
            <a:avLst/>
            <a:gdLst/>
            <a:ahLst/>
            <a:cxnLst/>
            <a:rect l="l" t="t" r="r" b="b"/>
            <a:pathLst>
              <a:path w="960" h="1917">
                <a:moveTo>
                  <a:pt x="0" y="0"/>
                </a:moveTo>
                <a:lnTo>
                  <a:pt x="0" y="958"/>
                </a:lnTo>
                <a:lnTo>
                  <a:pt x="960" y="1917"/>
                </a:lnTo>
                <a:lnTo>
                  <a:pt x="960" y="95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" name="object 204"/>
          <p:cNvSpPr/>
          <p:nvPr/>
        </p:nvSpPr>
        <p:spPr>
          <a:xfrm>
            <a:off x="5966459" y="8609011"/>
            <a:ext cx="1994" cy="1017"/>
          </a:xfrm>
          <a:custGeom>
            <a:avLst/>
            <a:gdLst/>
            <a:ahLst/>
            <a:cxnLst/>
            <a:rect l="l" t="t" r="r" b="b"/>
            <a:pathLst>
              <a:path w="1994" h="1017">
                <a:moveTo>
                  <a:pt x="0" y="58"/>
                </a:moveTo>
                <a:lnTo>
                  <a:pt x="0" y="1017"/>
                </a:lnTo>
                <a:lnTo>
                  <a:pt x="1970" y="959"/>
                </a:lnTo>
                <a:lnTo>
                  <a:pt x="1994" y="0"/>
                </a:lnTo>
                <a:lnTo>
                  <a:pt x="0" y="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" name="object 205"/>
          <p:cNvSpPr/>
          <p:nvPr/>
        </p:nvSpPr>
        <p:spPr>
          <a:xfrm>
            <a:off x="5968380" y="8612431"/>
            <a:ext cx="960" cy="0"/>
          </a:xfrm>
          <a:custGeom>
            <a:avLst/>
            <a:gdLst/>
            <a:ahLst/>
            <a:cxnLst/>
            <a:rect l="l" t="t" r="r" b="b"/>
            <a:pathLst>
              <a:path w="960" h="0">
                <a:moveTo>
                  <a:pt x="0" y="0"/>
                </a:moveTo>
                <a:lnTo>
                  <a:pt x="960" y="0"/>
                </a:lnTo>
              </a:path>
            </a:pathLst>
          </a:custGeom>
          <a:ln w="222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" name="object 206"/>
          <p:cNvSpPr/>
          <p:nvPr/>
        </p:nvSpPr>
        <p:spPr>
          <a:xfrm>
            <a:off x="5966459" y="8308604"/>
            <a:ext cx="32628" cy="304306"/>
          </a:xfrm>
          <a:custGeom>
            <a:avLst/>
            <a:gdLst/>
            <a:ahLst/>
            <a:cxnLst/>
            <a:rect l="l" t="t" r="r" b="b"/>
            <a:pathLst>
              <a:path w="32628" h="304306">
                <a:moveTo>
                  <a:pt x="22067" y="0"/>
                </a:moveTo>
                <a:lnTo>
                  <a:pt x="22112" y="1770"/>
                </a:lnTo>
                <a:lnTo>
                  <a:pt x="29677" y="299593"/>
                </a:lnTo>
                <a:lnTo>
                  <a:pt x="2945" y="300379"/>
                </a:lnTo>
                <a:lnTo>
                  <a:pt x="9555" y="1109"/>
                </a:lnTo>
                <a:lnTo>
                  <a:pt x="1994" y="300407"/>
                </a:lnTo>
                <a:lnTo>
                  <a:pt x="1970" y="301366"/>
                </a:lnTo>
                <a:lnTo>
                  <a:pt x="1936" y="302717"/>
                </a:lnTo>
                <a:lnTo>
                  <a:pt x="0" y="301424"/>
                </a:lnTo>
                <a:lnTo>
                  <a:pt x="1920" y="304306"/>
                </a:lnTo>
                <a:lnTo>
                  <a:pt x="1920" y="303347"/>
                </a:lnTo>
                <a:lnTo>
                  <a:pt x="2880" y="303347"/>
                </a:lnTo>
                <a:lnTo>
                  <a:pt x="2924" y="301338"/>
                </a:lnTo>
                <a:lnTo>
                  <a:pt x="29701" y="300551"/>
                </a:lnTo>
                <a:lnTo>
                  <a:pt x="29748" y="302389"/>
                </a:lnTo>
                <a:lnTo>
                  <a:pt x="30708" y="302389"/>
                </a:lnTo>
                <a:lnTo>
                  <a:pt x="32628" y="300465"/>
                </a:lnTo>
                <a:lnTo>
                  <a:pt x="32628" y="299507"/>
                </a:lnTo>
                <a:lnTo>
                  <a:pt x="31641" y="300494"/>
                </a:lnTo>
                <a:lnTo>
                  <a:pt x="30681" y="301455"/>
                </a:lnTo>
                <a:lnTo>
                  <a:pt x="30655" y="300523"/>
                </a:lnTo>
                <a:lnTo>
                  <a:pt x="30627" y="299565"/>
                </a:lnTo>
                <a:lnTo>
                  <a:pt x="22118" y="1770"/>
                </a:lnTo>
                <a:lnTo>
                  <a:pt x="220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" name="object 207"/>
          <p:cNvSpPr/>
          <p:nvPr/>
        </p:nvSpPr>
        <p:spPr>
          <a:xfrm>
            <a:off x="5999088" y="8612910"/>
            <a:ext cx="1920" cy="958"/>
          </a:xfrm>
          <a:custGeom>
            <a:avLst/>
            <a:gdLst/>
            <a:ahLst/>
            <a:cxnLst/>
            <a:rect l="l" t="t" r="r" b="b"/>
            <a:pathLst>
              <a:path w="1920" h="958">
                <a:moveTo>
                  <a:pt x="960" y="0"/>
                </a:moveTo>
                <a:lnTo>
                  <a:pt x="0" y="958"/>
                </a:lnTo>
                <a:lnTo>
                  <a:pt x="960" y="958"/>
                </a:lnTo>
                <a:lnTo>
                  <a:pt x="1920" y="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" name="object 208"/>
          <p:cNvSpPr/>
          <p:nvPr/>
        </p:nvSpPr>
        <p:spPr>
          <a:xfrm>
            <a:off x="5996208" y="8609069"/>
            <a:ext cx="2880" cy="2881"/>
          </a:xfrm>
          <a:custGeom>
            <a:avLst/>
            <a:gdLst/>
            <a:ahLst/>
            <a:cxnLst/>
            <a:rect l="l" t="t" r="r" b="b"/>
            <a:pathLst>
              <a:path w="2880" h="2881">
                <a:moveTo>
                  <a:pt x="960" y="2881"/>
                </a:moveTo>
                <a:lnTo>
                  <a:pt x="2880" y="0"/>
                </a:lnTo>
                <a:lnTo>
                  <a:pt x="960" y="1923"/>
                </a:lnTo>
                <a:lnTo>
                  <a:pt x="0" y="1923"/>
                </a:lnTo>
                <a:lnTo>
                  <a:pt x="0" y="2881"/>
                </a:lnTo>
                <a:lnTo>
                  <a:pt x="960" y="28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" name="object 209"/>
          <p:cNvSpPr/>
          <p:nvPr/>
        </p:nvSpPr>
        <p:spPr>
          <a:xfrm>
            <a:off x="5997087" y="8608111"/>
            <a:ext cx="2000" cy="1016"/>
          </a:xfrm>
          <a:custGeom>
            <a:avLst/>
            <a:gdLst/>
            <a:ahLst/>
            <a:cxnLst/>
            <a:rect l="l" t="t" r="r" b="b"/>
            <a:pathLst>
              <a:path w="2000" h="1016">
                <a:moveTo>
                  <a:pt x="2000" y="0"/>
                </a:moveTo>
                <a:lnTo>
                  <a:pt x="0" y="58"/>
                </a:lnTo>
                <a:lnTo>
                  <a:pt x="27" y="1016"/>
                </a:lnTo>
                <a:lnTo>
                  <a:pt x="1013" y="987"/>
                </a:lnTo>
                <a:lnTo>
                  <a:pt x="20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" name="object 210"/>
          <p:cNvSpPr/>
          <p:nvPr/>
        </p:nvSpPr>
        <p:spPr>
          <a:xfrm>
            <a:off x="5992368" y="8305723"/>
            <a:ext cx="960" cy="2880"/>
          </a:xfrm>
          <a:custGeom>
            <a:avLst/>
            <a:gdLst/>
            <a:ahLst/>
            <a:cxnLst/>
            <a:rect l="l" t="t" r="r" b="b"/>
            <a:pathLst>
              <a:path w="960" h="2880">
                <a:moveTo>
                  <a:pt x="960" y="2880"/>
                </a:moveTo>
                <a:lnTo>
                  <a:pt x="0" y="0"/>
                </a:lnTo>
                <a:lnTo>
                  <a:pt x="0" y="960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" name="object 211"/>
          <p:cNvSpPr/>
          <p:nvPr/>
        </p:nvSpPr>
        <p:spPr>
          <a:xfrm>
            <a:off x="5964539" y="8614350"/>
            <a:ext cx="960" cy="0"/>
          </a:xfrm>
          <a:custGeom>
            <a:avLst/>
            <a:gdLst/>
            <a:ahLst/>
            <a:cxnLst/>
            <a:rect l="l" t="t" r="r" b="b"/>
            <a:pathLst>
              <a:path w="960" h="0">
                <a:moveTo>
                  <a:pt x="0" y="0"/>
                </a:moveTo>
                <a:lnTo>
                  <a:pt x="960" y="0"/>
                </a:lnTo>
              </a:path>
            </a:pathLst>
          </a:custGeom>
          <a:ln w="223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" name="object 212"/>
          <p:cNvSpPr/>
          <p:nvPr/>
        </p:nvSpPr>
        <p:spPr>
          <a:xfrm>
            <a:off x="5971245" y="8303803"/>
            <a:ext cx="20177" cy="1920"/>
          </a:xfrm>
          <a:custGeom>
            <a:avLst/>
            <a:gdLst/>
            <a:ahLst/>
            <a:cxnLst/>
            <a:rect l="l" t="t" r="r" b="b"/>
            <a:pathLst>
              <a:path w="20177" h="1920">
                <a:moveTo>
                  <a:pt x="1935" y="960"/>
                </a:moveTo>
                <a:lnTo>
                  <a:pt x="20177" y="1920"/>
                </a:lnTo>
                <a:lnTo>
                  <a:pt x="1935" y="0"/>
                </a:lnTo>
                <a:lnTo>
                  <a:pt x="975" y="0"/>
                </a:lnTo>
                <a:lnTo>
                  <a:pt x="975" y="960"/>
                </a:lnTo>
                <a:lnTo>
                  <a:pt x="0" y="960"/>
                </a:lnTo>
                <a:lnTo>
                  <a:pt x="0" y="1920"/>
                </a:lnTo>
                <a:lnTo>
                  <a:pt x="1935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" name="object 213"/>
          <p:cNvSpPr/>
          <p:nvPr/>
        </p:nvSpPr>
        <p:spPr>
          <a:xfrm>
            <a:off x="5584393" y="8707945"/>
            <a:ext cx="455020" cy="295674"/>
          </a:xfrm>
          <a:custGeom>
            <a:avLst/>
            <a:gdLst/>
            <a:ahLst/>
            <a:cxnLst/>
            <a:rect l="l" t="t" r="r" b="b"/>
            <a:pathLst>
              <a:path w="455020" h="295674">
                <a:moveTo>
                  <a:pt x="446379" y="119038"/>
                </a:moveTo>
                <a:lnTo>
                  <a:pt x="449259" y="133439"/>
                </a:lnTo>
                <a:lnTo>
                  <a:pt x="448299" y="133439"/>
                </a:lnTo>
                <a:lnTo>
                  <a:pt x="450220" y="147840"/>
                </a:lnTo>
                <a:lnTo>
                  <a:pt x="448299" y="162234"/>
                </a:lnTo>
                <a:lnTo>
                  <a:pt x="449259" y="162234"/>
                </a:lnTo>
                <a:lnTo>
                  <a:pt x="450220" y="178557"/>
                </a:lnTo>
                <a:lnTo>
                  <a:pt x="450220" y="177593"/>
                </a:lnTo>
                <a:lnTo>
                  <a:pt x="454060" y="163199"/>
                </a:lnTo>
                <a:lnTo>
                  <a:pt x="455020" y="147840"/>
                </a:lnTo>
                <a:lnTo>
                  <a:pt x="454060" y="132475"/>
                </a:lnTo>
                <a:lnTo>
                  <a:pt x="450220" y="118079"/>
                </a:lnTo>
                <a:lnTo>
                  <a:pt x="450220" y="117116"/>
                </a:lnTo>
                <a:lnTo>
                  <a:pt x="444459" y="103679"/>
                </a:lnTo>
                <a:lnTo>
                  <a:pt x="436778" y="90237"/>
                </a:lnTo>
                <a:lnTo>
                  <a:pt x="427177" y="77759"/>
                </a:lnTo>
                <a:lnTo>
                  <a:pt x="415655" y="65282"/>
                </a:lnTo>
                <a:lnTo>
                  <a:pt x="387827" y="43202"/>
                </a:lnTo>
                <a:lnTo>
                  <a:pt x="354223" y="24961"/>
                </a:lnTo>
                <a:lnTo>
                  <a:pt x="315833" y="11519"/>
                </a:lnTo>
                <a:lnTo>
                  <a:pt x="272628" y="2881"/>
                </a:lnTo>
                <a:lnTo>
                  <a:pt x="227502" y="0"/>
                </a:lnTo>
                <a:lnTo>
                  <a:pt x="182392" y="2881"/>
                </a:lnTo>
                <a:lnTo>
                  <a:pt x="139186" y="11519"/>
                </a:lnTo>
                <a:lnTo>
                  <a:pt x="100782" y="24961"/>
                </a:lnTo>
                <a:lnTo>
                  <a:pt x="68153" y="43202"/>
                </a:lnTo>
                <a:lnTo>
                  <a:pt x="67193" y="43202"/>
                </a:lnTo>
                <a:lnTo>
                  <a:pt x="43190" y="69121"/>
                </a:lnTo>
                <a:lnTo>
                  <a:pt x="70073" y="47041"/>
                </a:lnTo>
                <a:lnTo>
                  <a:pt x="70073" y="47999"/>
                </a:lnTo>
                <a:lnTo>
                  <a:pt x="103662" y="29759"/>
                </a:lnTo>
                <a:lnTo>
                  <a:pt x="141107" y="16323"/>
                </a:lnTo>
                <a:lnTo>
                  <a:pt x="183352" y="7679"/>
                </a:lnTo>
                <a:lnTo>
                  <a:pt x="227502" y="5762"/>
                </a:lnTo>
                <a:lnTo>
                  <a:pt x="272628" y="7679"/>
                </a:lnTo>
                <a:lnTo>
                  <a:pt x="314858" y="16323"/>
                </a:lnTo>
                <a:lnTo>
                  <a:pt x="353263" y="29759"/>
                </a:lnTo>
                <a:lnTo>
                  <a:pt x="385907" y="47999"/>
                </a:lnTo>
                <a:lnTo>
                  <a:pt x="385907" y="47041"/>
                </a:lnTo>
                <a:lnTo>
                  <a:pt x="412775" y="69121"/>
                </a:lnTo>
                <a:lnTo>
                  <a:pt x="424296" y="80640"/>
                </a:lnTo>
                <a:lnTo>
                  <a:pt x="432937" y="93119"/>
                </a:lnTo>
                <a:lnTo>
                  <a:pt x="440618" y="106561"/>
                </a:lnTo>
                <a:lnTo>
                  <a:pt x="439658" y="106561"/>
                </a:lnTo>
                <a:lnTo>
                  <a:pt x="446379" y="119996"/>
                </a:lnTo>
                <a:lnTo>
                  <a:pt x="446379" y="119038"/>
                </a:lnTo>
                <a:close/>
              </a:path>
              <a:path w="455020" h="295674">
                <a:moveTo>
                  <a:pt x="11521" y="192958"/>
                </a:moveTo>
                <a:lnTo>
                  <a:pt x="19187" y="206395"/>
                </a:lnTo>
                <a:lnTo>
                  <a:pt x="28788" y="219837"/>
                </a:lnTo>
                <a:lnTo>
                  <a:pt x="39349" y="231356"/>
                </a:lnTo>
                <a:lnTo>
                  <a:pt x="40309" y="231356"/>
                </a:lnTo>
                <a:lnTo>
                  <a:pt x="67193" y="253436"/>
                </a:lnTo>
                <a:lnTo>
                  <a:pt x="68153" y="253436"/>
                </a:lnTo>
                <a:lnTo>
                  <a:pt x="100782" y="271671"/>
                </a:lnTo>
                <a:lnTo>
                  <a:pt x="101757" y="271671"/>
                </a:lnTo>
                <a:lnTo>
                  <a:pt x="140147" y="284154"/>
                </a:lnTo>
                <a:lnTo>
                  <a:pt x="182392" y="292792"/>
                </a:lnTo>
                <a:lnTo>
                  <a:pt x="227502" y="295674"/>
                </a:lnTo>
                <a:lnTo>
                  <a:pt x="273588" y="292792"/>
                </a:lnTo>
                <a:lnTo>
                  <a:pt x="315833" y="284154"/>
                </a:lnTo>
                <a:lnTo>
                  <a:pt x="354223" y="271671"/>
                </a:lnTo>
                <a:lnTo>
                  <a:pt x="387827" y="253436"/>
                </a:lnTo>
                <a:lnTo>
                  <a:pt x="415655" y="231356"/>
                </a:lnTo>
                <a:lnTo>
                  <a:pt x="427177" y="219837"/>
                </a:lnTo>
                <a:lnTo>
                  <a:pt x="436778" y="206395"/>
                </a:lnTo>
                <a:lnTo>
                  <a:pt x="444459" y="191993"/>
                </a:lnTo>
                <a:lnTo>
                  <a:pt x="450220" y="178557"/>
                </a:lnTo>
                <a:lnTo>
                  <a:pt x="449259" y="162234"/>
                </a:lnTo>
                <a:lnTo>
                  <a:pt x="446379" y="176634"/>
                </a:lnTo>
                <a:lnTo>
                  <a:pt x="446379" y="175676"/>
                </a:lnTo>
                <a:lnTo>
                  <a:pt x="439658" y="190077"/>
                </a:lnTo>
                <a:lnTo>
                  <a:pt x="432937" y="203513"/>
                </a:lnTo>
                <a:lnTo>
                  <a:pt x="423336" y="215996"/>
                </a:lnTo>
                <a:lnTo>
                  <a:pt x="412775" y="227516"/>
                </a:lnTo>
                <a:lnTo>
                  <a:pt x="385907" y="248632"/>
                </a:lnTo>
                <a:lnTo>
                  <a:pt x="352303" y="265913"/>
                </a:lnTo>
                <a:lnTo>
                  <a:pt x="353263" y="265913"/>
                </a:lnTo>
                <a:lnTo>
                  <a:pt x="314858" y="279350"/>
                </a:lnTo>
                <a:lnTo>
                  <a:pt x="272628" y="287994"/>
                </a:lnTo>
                <a:lnTo>
                  <a:pt x="227502" y="290875"/>
                </a:lnTo>
                <a:lnTo>
                  <a:pt x="182392" y="287994"/>
                </a:lnTo>
                <a:lnTo>
                  <a:pt x="141107" y="279350"/>
                </a:lnTo>
                <a:lnTo>
                  <a:pt x="102717" y="265913"/>
                </a:lnTo>
                <a:lnTo>
                  <a:pt x="103662" y="265913"/>
                </a:lnTo>
                <a:lnTo>
                  <a:pt x="70073" y="248632"/>
                </a:lnTo>
                <a:lnTo>
                  <a:pt x="43190" y="227516"/>
                </a:lnTo>
                <a:lnTo>
                  <a:pt x="31668" y="215996"/>
                </a:lnTo>
                <a:lnTo>
                  <a:pt x="22082" y="203513"/>
                </a:lnTo>
                <a:lnTo>
                  <a:pt x="14401" y="190077"/>
                </a:lnTo>
                <a:lnTo>
                  <a:pt x="9585" y="175676"/>
                </a:lnTo>
                <a:lnTo>
                  <a:pt x="9585" y="176634"/>
                </a:lnTo>
                <a:lnTo>
                  <a:pt x="6705" y="162234"/>
                </a:lnTo>
                <a:lnTo>
                  <a:pt x="5745" y="147840"/>
                </a:lnTo>
                <a:lnTo>
                  <a:pt x="6705" y="133439"/>
                </a:lnTo>
                <a:lnTo>
                  <a:pt x="9585" y="119038"/>
                </a:lnTo>
                <a:lnTo>
                  <a:pt x="9585" y="119996"/>
                </a:lnTo>
                <a:lnTo>
                  <a:pt x="15361" y="106561"/>
                </a:lnTo>
                <a:lnTo>
                  <a:pt x="14401" y="106561"/>
                </a:lnTo>
                <a:lnTo>
                  <a:pt x="22082" y="93119"/>
                </a:lnTo>
                <a:lnTo>
                  <a:pt x="31668" y="80640"/>
                </a:lnTo>
                <a:lnTo>
                  <a:pt x="43190" y="69121"/>
                </a:lnTo>
                <a:lnTo>
                  <a:pt x="67193" y="43202"/>
                </a:lnTo>
                <a:lnTo>
                  <a:pt x="40309" y="65282"/>
                </a:lnTo>
                <a:lnTo>
                  <a:pt x="39349" y="65282"/>
                </a:lnTo>
                <a:lnTo>
                  <a:pt x="28788" y="77759"/>
                </a:lnTo>
                <a:lnTo>
                  <a:pt x="19187" y="90237"/>
                </a:lnTo>
                <a:lnTo>
                  <a:pt x="11521" y="103679"/>
                </a:lnTo>
                <a:lnTo>
                  <a:pt x="10546" y="103679"/>
                </a:lnTo>
                <a:lnTo>
                  <a:pt x="5745" y="117116"/>
                </a:lnTo>
                <a:lnTo>
                  <a:pt x="5745" y="118079"/>
                </a:lnTo>
                <a:lnTo>
                  <a:pt x="1904" y="132475"/>
                </a:lnTo>
                <a:lnTo>
                  <a:pt x="0" y="147840"/>
                </a:lnTo>
                <a:lnTo>
                  <a:pt x="1904" y="163199"/>
                </a:lnTo>
                <a:lnTo>
                  <a:pt x="5745" y="177593"/>
                </a:lnTo>
                <a:lnTo>
                  <a:pt x="5745" y="178557"/>
                </a:lnTo>
                <a:lnTo>
                  <a:pt x="11521" y="192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" name="object 214"/>
          <p:cNvSpPr/>
          <p:nvPr/>
        </p:nvSpPr>
        <p:spPr>
          <a:xfrm>
            <a:off x="5584393" y="8707945"/>
            <a:ext cx="455066" cy="295674"/>
          </a:xfrm>
          <a:custGeom>
            <a:avLst/>
            <a:gdLst/>
            <a:ahLst/>
            <a:cxnLst/>
            <a:rect l="l" t="t" r="r" b="b"/>
            <a:pathLst>
              <a:path w="455066" h="295674">
                <a:moveTo>
                  <a:pt x="102717" y="266872"/>
                </a:moveTo>
                <a:lnTo>
                  <a:pt x="141107" y="279350"/>
                </a:lnTo>
                <a:lnTo>
                  <a:pt x="103662" y="266244"/>
                </a:lnTo>
                <a:lnTo>
                  <a:pt x="103662" y="265913"/>
                </a:lnTo>
                <a:lnTo>
                  <a:pt x="70073" y="248632"/>
                </a:lnTo>
                <a:lnTo>
                  <a:pt x="102717" y="266872"/>
                </a:lnTo>
                <a:lnTo>
                  <a:pt x="102717" y="265913"/>
                </a:lnTo>
                <a:lnTo>
                  <a:pt x="103420" y="266159"/>
                </a:lnTo>
                <a:lnTo>
                  <a:pt x="103662" y="266872"/>
                </a:lnTo>
                <a:lnTo>
                  <a:pt x="102717" y="266872"/>
                </a:lnTo>
                <a:close/>
              </a:path>
              <a:path w="455066" h="295674">
                <a:moveTo>
                  <a:pt x="103420" y="266159"/>
                </a:moveTo>
                <a:lnTo>
                  <a:pt x="102717" y="265913"/>
                </a:lnTo>
                <a:lnTo>
                  <a:pt x="102717" y="266872"/>
                </a:lnTo>
                <a:lnTo>
                  <a:pt x="103662" y="266872"/>
                </a:lnTo>
                <a:lnTo>
                  <a:pt x="103420" y="266159"/>
                </a:lnTo>
                <a:close/>
              </a:path>
              <a:path w="455066" h="295674">
                <a:moveTo>
                  <a:pt x="103662" y="29759"/>
                </a:moveTo>
                <a:lnTo>
                  <a:pt x="70073" y="47999"/>
                </a:lnTo>
                <a:lnTo>
                  <a:pt x="103662" y="30717"/>
                </a:lnTo>
                <a:lnTo>
                  <a:pt x="141107" y="16323"/>
                </a:lnTo>
                <a:lnTo>
                  <a:pt x="103662" y="29759"/>
                </a:lnTo>
                <a:close/>
              </a:path>
              <a:path w="455066" h="295674">
                <a:moveTo>
                  <a:pt x="182392" y="287036"/>
                </a:moveTo>
                <a:lnTo>
                  <a:pt x="141107" y="279350"/>
                </a:lnTo>
                <a:lnTo>
                  <a:pt x="182392" y="287994"/>
                </a:lnTo>
                <a:lnTo>
                  <a:pt x="227502" y="290875"/>
                </a:lnTo>
                <a:lnTo>
                  <a:pt x="182392" y="287036"/>
                </a:lnTo>
                <a:close/>
              </a:path>
              <a:path w="455066" h="295674">
                <a:moveTo>
                  <a:pt x="141107" y="16323"/>
                </a:moveTo>
                <a:lnTo>
                  <a:pt x="183352" y="8644"/>
                </a:lnTo>
                <a:lnTo>
                  <a:pt x="227502" y="5762"/>
                </a:lnTo>
                <a:lnTo>
                  <a:pt x="272628" y="8644"/>
                </a:lnTo>
                <a:lnTo>
                  <a:pt x="314858" y="16323"/>
                </a:lnTo>
                <a:lnTo>
                  <a:pt x="272628" y="7679"/>
                </a:lnTo>
                <a:lnTo>
                  <a:pt x="227502" y="4803"/>
                </a:lnTo>
                <a:lnTo>
                  <a:pt x="183352" y="7679"/>
                </a:lnTo>
                <a:lnTo>
                  <a:pt x="141107" y="16323"/>
                </a:lnTo>
                <a:close/>
              </a:path>
              <a:path w="455066" h="295674">
                <a:moveTo>
                  <a:pt x="385907" y="47041"/>
                </a:moveTo>
                <a:lnTo>
                  <a:pt x="385907" y="47999"/>
                </a:lnTo>
                <a:lnTo>
                  <a:pt x="412237" y="68697"/>
                </a:lnTo>
                <a:lnTo>
                  <a:pt x="411815" y="69121"/>
                </a:lnTo>
                <a:lnTo>
                  <a:pt x="412775" y="69121"/>
                </a:lnTo>
                <a:lnTo>
                  <a:pt x="423336" y="80640"/>
                </a:lnTo>
                <a:lnTo>
                  <a:pt x="432937" y="94076"/>
                </a:lnTo>
                <a:lnTo>
                  <a:pt x="440025" y="105596"/>
                </a:lnTo>
                <a:lnTo>
                  <a:pt x="440252" y="105964"/>
                </a:lnTo>
                <a:lnTo>
                  <a:pt x="440618" y="106561"/>
                </a:lnTo>
                <a:lnTo>
                  <a:pt x="445419" y="119996"/>
                </a:lnTo>
                <a:lnTo>
                  <a:pt x="446379" y="119996"/>
                </a:lnTo>
                <a:lnTo>
                  <a:pt x="449057" y="132679"/>
                </a:lnTo>
                <a:lnTo>
                  <a:pt x="448299" y="133439"/>
                </a:lnTo>
                <a:lnTo>
                  <a:pt x="450220" y="147840"/>
                </a:lnTo>
                <a:lnTo>
                  <a:pt x="449259" y="133439"/>
                </a:lnTo>
                <a:lnTo>
                  <a:pt x="449259" y="132475"/>
                </a:lnTo>
                <a:lnTo>
                  <a:pt x="449099" y="132636"/>
                </a:lnTo>
                <a:lnTo>
                  <a:pt x="446379" y="119038"/>
                </a:lnTo>
                <a:lnTo>
                  <a:pt x="445419" y="119038"/>
                </a:lnTo>
                <a:lnTo>
                  <a:pt x="440618" y="105596"/>
                </a:lnTo>
                <a:lnTo>
                  <a:pt x="440268" y="105948"/>
                </a:lnTo>
                <a:lnTo>
                  <a:pt x="440067" y="105596"/>
                </a:lnTo>
                <a:lnTo>
                  <a:pt x="432937" y="93119"/>
                </a:lnTo>
                <a:lnTo>
                  <a:pt x="424296" y="80640"/>
                </a:lnTo>
                <a:lnTo>
                  <a:pt x="412775" y="68157"/>
                </a:lnTo>
                <a:lnTo>
                  <a:pt x="412247" y="68687"/>
                </a:lnTo>
                <a:lnTo>
                  <a:pt x="385907" y="47041"/>
                </a:lnTo>
                <a:close/>
              </a:path>
              <a:path w="455066" h="295674">
                <a:moveTo>
                  <a:pt x="454060" y="132475"/>
                </a:moveTo>
                <a:lnTo>
                  <a:pt x="450220" y="118079"/>
                </a:lnTo>
                <a:lnTo>
                  <a:pt x="453073" y="130169"/>
                </a:lnTo>
                <a:lnTo>
                  <a:pt x="453411" y="132475"/>
                </a:lnTo>
                <a:lnTo>
                  <a:pt x="454060" y="132475"/>
                </a:lnTo>
                <a:close/>
              </a:path>
              <a:path w="455066" h="295674">
                <a:moveTo>
                  <a:pt x="453411" y="132475"/>
                </a:moveTo>
                <a:lnTo>
                  <a:pt x="453100" y="132475"/>
                </a:lnTo>
                <a:lnTo>
                  <a:pt x="454955" y="147322"/>
                </a:lnTo>
                <a:lnTo>
                  <a:pt x="454889" y="142577"/>
                </a:lnTo>
                <a:lnTo>
                  <a:pt x="453411" y="132475"/>
                </a:lnTo>
                <a:close/>
              </a:path>
              <a:path w="455066" h="295674">
                <a:moveTo>
                  <a:pt x="427177" y="218872"/>
                </a:moveTo>
                <a:lnTo>
                  <a:pt x="415655" y="231356"/>
                </a:lnTo>
                <a:lnTo>
                  <a:pt x="427177" y="219837"/>
                </a:lnTo>
                <a:lnTo>
                  <a:pt x="436778" y="206395"/>
                </a:lnTo>
                <a:lnTo>
                  <a:pt x="427177" y="218872"/>
                </a:lnTo>
                <a:close/>
              </a:path>
              <a:path w="455066" h="295674">
                <a:moveTo>
                  <a:pt x="415655" y="65282"/>
                </a:moveTo>
                <a:lnTo>
                  <a:pt x="427177" y="77759"/>
                </a:lnTo>
                <a:lnTo>
                  <a:pt x="436778" y="90237"/>
                </a:lnTo>
                <a:lnTo>
                  <a:pt x="444459" y="103679"/>
                </a:lnTo>
                <a:lnTo>
                  <a:pt x="436778" y="89278"/>
                </a:lnTo>
                <a:lnTo>
                  <a:pt x="427177" y="76801"/>
                </a:lnTo>
                <a:lnTo>
                  <a:pt x="415655" y="65282"/>
                </a:lnTo>
                <a:close/>
              </a:path>
              <a:path w="455066" h="295674">
                <a:moveTo>
                  <a:pt x="444459" y="191993"/>
                </a:moveTo>
                <a:lnTo>
                  <a:pt x="436778" y="206395"/>
                </a:lnTo>
                <a:lnTo>
                  <a:pt x="445419" y="191993"/>
                </a:lnTo>
                <a:lnTo>
                  <a:pt x="450220" y="178557"/>
                </a:lnTo>
                <a:lnTo>
                  <a:pt x="444459" y="191993"/>
                </a:lnTo>
                <a:close/>
              </a:path>
              <a:path w="455066" h="295674">
                <a:moveTo>
                  <a:pt x="445419" y="103679"/>
                </a:moveTo>
                <a:lnTo>
                  <a:pt x="444459" y="103679"/>
                </a:lnTo>
                <a:lnTo>
                  <a:pt x="450220" y="118079"/>
                </a:lnTo>
                <a:lnTo>
                  <a:pt x="450220" y="117116"/>
                </a:lnTo>
                <a:lnTo>
                  <a:pt x="445419" y="103679"/>
                </a:lnTo>
                <a:close/>
              </a:path>
              <a:path w="455066" h="295674">
                <a:moveTo>
                  <a:pt x="423336" y="215033"/>
                </a:moveTo>
                <a:lnTo>
                  <a:pt x="412775" y="227516"/>
                </a:lnTo>
                <a:lnTo>
                  <a:pt x="423336" y="215996"/>
                </a:lnTo>
                <a:lnTo>
                  <a:pt x="432937" y="203513"/>
                </a:lnTo>
                <a:lnTo>
                  <a:pt x="423336" y="215033"/>
                </a:lnTo>
                <a:close/>
              </a:path>
              <a:path w="455066" h="295674">
                <a:moveTo>
                  <a:pt x="445419" y="119996"/>
                </a:moveTo>
                <a:lnTo>
                  <a:pt x="440618" y="106561"/>
                </a:lnTo>
                <a:lnTo>
                  <a:pt x="440252" y="105964"/>
                </a:lnTo>
                <a:lnTo>
                  <a:pt x="440025" y="105596"/>
                </a:lnTo>
                <a:lnTo>
                  <a:pt x="439658" y="105596"/>
                </a:lnTo>
                <a:lnTo>
                  <a:pt x="439658" y="106561"/>
                </a:lnTo>
                <a:lnTo>
                  <a:pt x="445419" y="119996"/>
                </a:lnTo>
                <a:close/>
              </a:path>
              <a:path w="455066" h="295674">
                <a:moveTo>
                  <a:pt x="449259" y="163199"/>
                </a:moveTo>
                <a:lnTo>
                  <a:pt x="450220" y="147840"/>
                </a:lnTo>
                <a:lnTo>
                  <a:pt x="449259" y="162234"/>
                </a:lnTo>
                <a:lnTo>
                  <a:pt x="449057" y="162995"/>
                </a:lnTo>
                <a:lnTo>
                  <a:pt x="449002" y="163199"/>
                </a:lnTo>
                <a:lnTo>
                  <a:pt x="445675" y="175676"/>
                </a:lnTo>
                <a:lnTo>
                  <a:pt x="445419" y="176634"/>
                </a:lnTo>
                <a:lnTo>
                  <a:pt x="445419" y="175676"/>
                </a:lnTo>
                <a:lnTo>
                  <a:pt x="439658" y="190077"/>
                </a:lnTo>
                <a:lnTo>
                  <a:pt x="432937" y="203513"/>
                </a:lnTo>
                <a:lnTo>
                  <a:pt x="440618" y="190077"/>
                </a:lnTo>
                <a:lnTo>
                  <a:pt x="445996" y="176634"/>
                </a:lnTo>
                <a:lnTo>
                  <a:pt x="446379" y="175676"/>
                </a:lnTo>
                <a:lnTo>
                  <a:pt x="449067" y="163199"/>
                </a:lnTo>
                <a:lnTo>
                  <a:pt x="449099" y="163037"/>
                </a:lnTo>
                <a:lnTo>
                  <a:pt x="449259" y="163199"/>
                </a:lnTo>
                <a:close/>
              </a:path>
              <a:path w="455066" h="295674">
                <a:moveTo>
                  <a:pt x="446379" y="175676"/>
                </a:moveTo>
                <a:lnTo>
                  <a:pt x="445996" y="176634"/>
                </a:lnTo>
                <a:lnTo>
                  <a:pt x="446379" y="176634"/>
                </a:lnTo>
                <a:lnTo>
                  <a:pt x="449067" y="163199"/>
                </a:lnTo>
                <a:lnTo>
                  <a:pt x="446379" y="175676"/>
                </a:lnTo>
                <a:close/>
              </a:path>
              <a:path w="455066" h="295674">
                <a:moveTo>
                  <a:pt x="448299" y="162234"/>
                </a:moveTo>
                <a:lnTo>
                  <a:pt x="448299" y="163199"/>
                </a:lnTo>
                <a:lnTo>
                  <a:pt x="449002" y="163199"/>
                </a:lnTo>
                <a:lnTo>
                  <a:pt x="449057" y="162995"/>
                </a:lnTo>
                <a:lnTo>
                  <a:pt x="449259" y="162234"/>
                </a:lnTo>
                <a:lnTo>
                  <a:pt x="450220" y="147840"/>
                </a:lnTo>
                <a:lnTo>
                  <a:pt x="448299" y="162234"/>
                </a:lnTo>
                <a:close/>
              </a:path>
              <a:path w="455066" h="295674">
                <a:moveTo>
                  <a:pt x="353263" y="266351"/>
                </a:moveTo>
                <a:lnTo>
                  <a:pt x="385907" y="248632"/>
                </a:lnTo>
                <a:lnTo>
                  <a:pt x="352303" y="265913"/>
                </a:lnTo>
                <a:lnTo>
                  <a:pt x="352303" y="266872"/>
                </a:lnTo>
                <a:lnTo>
                  <a:pt x="314858" y="279350"/>
                </a:lnTo>
                <a:lnTo>
                  <a:pt x="353263" y="266872"/>
                </a:lnTo>
                <a:lnTo>
                  <a:pt x="352925" y="266534"/>
                </a:lnTo>
                <a:lnTo>
                  <a:pt x="353263" y="265913"/>
                </a:lnTo>
                <a:lnTo>
                  <a:pt x="353263" y="266351"/>
                </a:lnTo>
                <a:close/>
              </a:path>
              <a:path w="455066" h="295674">
                <a:moveTo>
                  <a:pt x="353263" y="266351"/>
                </a:moveTo>
                <a:lnTo>
                  <a:pt x="353263" y="265913"/>
                </a:lnTo>
                <a:lnTo>
                  <a:pt x="352925" y="266534"/>
                </a:lnTo>
                <a:lnTo>
                  <a:pt x="353263" y="266872"/>
                </a:lnTo>
                <a:lnTo>
                  <a:pt x="353263" y="266351"/>
                </a:lnTo>
                <a:close/>
              </a:path>
              <a:path w="455066" h="295674">
                <a:moveTo>
                  <a:pt x="353263" y="29759"/>
                </a:moveTo>
                <a:lnTo>
                  <a:pt x="314858" y="16323"/>
                </a:lnTo>
                <a:lnTo>
                  <a:pt x="352303" y="30717"/>
                </a:lnTo>
                <a:lnTo>
                  <a:pt x="385907" y="47999"/>
                </a:lnTo>
                <a:lnTo>
                  <a:pt x="353263" y="29759"/>
                </a:lnTo>
                <a:close/>
              </a:path>
              <a:path w="455066" h="295674">
                <a:moveTo>
                  <a:pt x="70073" y="248632"/>
                </a:moveTo>
                <a:lnTo>
                  <a:pt x="43190" y="227516"/>
                </a:lnTo>
                <a:lnTo>
                  <a:pt x="70073" y="249596"/>
                </a:lnTo>
                <a:lnTo>
                  <a:pt x="70073" y="248632"/>
                </a:lnTo>
                <a:close/>
              </a:path>
              <a:path w="455066" h="295674">
                <a:moveTo>
                  <a:pt x="352303" y="265913"/>
                </a:moveTo>
                <a:lnTo>
                  <a:pt x="314858" y="279350"/>
                </a:lnTo>
                <a:lnTo>
                  <a:pt x="352303" y="266872"/>
                </a:lnTo>
                <a:lnTo>
                  <a:pt x="352303" y="265913"/>
                </a:lnTo>
                <a:close/>
              </a:path>
              <a:path w="455066" h="295674">
                <a:moveTo>
                  <a:pt x="445675" y="175676"/>
                </a:moveTo>
                <a:lnTo>
                  <a:pt x="445419" y="175676"/>
                </a:lnTo>
                <a:lnTo>
                  <a:pt x="445419" y="176634"/>
                </a:lnTo>
                <a:lnTo>
                  <a:pt x="445675" y="175676"/>
                </a:lnTo>
                <a:close/>
              </a:path>
              <a:path w="455066" h="295674">
                <a:moveTo>
                  <a:pt x="449259" y="163199"/>
                </a:moveTo>
                <a:lnTo>
                  <a:pt x="449099" y="163037"/>
                </a:lnTo>
                <a:lnTo>
                  <a:pt x="449067" y="163199"/>
                </a:lnTo>
                <a:lnTo>
                  <a:pt x="449259" y="163199"/>
                </a:lnTo>
                <a:close/>
              </a:path>
              <a:path w="455066" h="295674">
                <a:moveTo>
                  <a:pt x="449057" y="132679"/>
                </a:moveTo>
                <a:lnTo>
                  <a:pt x="446379" y="119996"/>
                </a:lnTo>
                <a:lnTo>
                  <a:pt x="445675" y="119996"/>
                </a:lnTo>
                <a:lnTo>
                  <a:pt x="449057" y="132679"/>
                </a:lnTo>
                <a:close/>
              </a:path>
              <a:path w="455066" h="295674">
                <a:moveTo>
                  <a:pt x="440618" y="105596"/>
                </a:moveTo>
                <a:lnTo>
                  <a:pt x="445419" y="119038"/>
                </a:lnTo>
                <a:lnTo>
                  <a:pt x="445996" y="119038"/>
                </a:lnTo>
                <a:lnTo>
                  <a:pt x="440618" y="105596"/>
                </a:lnTo>
                <a:close/>
              </a:path>
              <a:path w="455066" h="295674">
                <a:moveTo>
                  <a:pt x="440618" y="105596"/>
                </a:moveTo>
                <a:lnTo>
                  <a:pt x="440067" y="105596"/>
                </a:lnTo>
                <a:lnTo>
                  <a:pt x="440268" y="105948"/>
                </a:lnTo>
                <a:lnTo>
                  <a:pt x="440618" y="105596"/>
                </a:lnTo>
                <a:close/>
              </a:path>
              <a:path w="455066" h="295674">
                <a:moveTo>
                  <a:pt x="412775" y="227516"/>
                </a:moveTo>
                <a:lnTo>
                  <a:pt x="385907" y="248632"/>
                </a:lnTo>
                <a:lnTo>
                  <a:pt x="385907" y="249596"/>
                </a:lnTo>
                <a:lnTo>
                  <a:pt x="412775" y="227516"/>
                </a:lnTo>
                <a:close/>
              </a:path>
              <a:path w="455066" h="295674">
                <a:moveTo>
                  <a:pt x="455066" y="155183"/>
                </a:moveTo>
                <a:lnTo>
                  <a:pt x="454973" y="148590"/>
                </a:lnTo>
                <a:lnTo>
                  <a:pt x="454060" y="163199"/>
                </a:lnTo>
                <a:lnTo>
                  <a:pt x="455066" y="155183"/>
                </a:lnTo>
                <a:close/>
              </a:path>
              <a:path w="455066" h="295674">
                <a:moveTo>
                  <a:pt x="455020" y="147840"/>
                </a:moveTo>
                <a:lnTo>
                  <a:pt x="454955" y="147322"/>
                </a:lnTo>
                <a:lnTo>
                  <a:pt x="454973" y="148590"/>
                </a:lnTo>
                <a:lnTo>
                  <a:pt x="455020" y="147840"/>
                </a:lnTo>
                <a:close/>
              </a:path>
              <a:path w="455066" h="295674">
                <a:moveTo>
                  <a:pt x="70073" y="47041"/>
                </a:moveTo>
                <a:lnTo>
                  <a:pt x="43190" y="69121"/>
                </a:lnTo>
                <a:lnTo>
                  <a:pt x="70073" y="47999"/>
                </a:lnTo>
                <a:lnTo>
                  <a:pt x="70073" y="47041"/>
                </a:lnTo>
                <a:close/>
              </a:path>
              <a:path w="455066" h="295674">
                <a:moveTo>
                  <a:pt x="415655" y="231356"/>
                </a:moveTo>
                <a:lnTo>
                  <a:pt x="387827" y="252471"/>
                </a:lnTo>
                <a:lnTo>
                  <a:pt x="387827" y="253436"/>
                </a:lnTo>
                <a:lnTo>
                  <a:pt x="415655" y="231356"/>
                </a:lnTo>
                <a:close/>
              </a:path>
              <a:path w="455066" h="295674">
                <a:moveTo>
                  <a:pt x="960" y="147840"/>
                </a:moveTo>
                <a:lnTo>
                  <a:pt x="1904" y="132475"/>
                </a:lnTo>
                <a:lnTo>
                  <a:pt x="960" y="132475"/>
                </a:lnTo>
                <a:lnTo>
                  <a:pt x="0" y="147840"/>
                </a:lnTo>
                <a:lnTo>
                  <a:pt x="960" y="163199"/>
                </a:lnTo>
                <a:lnTo>
                  <a:pt x="1904" y="163199"/>
                </a:lnTo>
                <a:lnTo>
                  <a:pt x="960" y="147840"/>
                </a:lnTo>
                <a:close/>
              </a:path>
              <a:path w="455066" h="295674">
                <a:moveTo>
                  <a:pt x="5745" y="177593"/>
                </a:moveTo>
                <a:lnTo>
                  <a:pt x="1904" y="163199"/>
                </a:lnTo>
                <a:lnTo>
                  <a:pt x="4800" y="177593"/>
                </a:lnTo>
                <a:lnTo>
                  <a:pt x="4800" y="178557"/>
                </a:lnTo>
                <a:lnTo>
                  <a:pt x="10546" y="192958"/>
                </a:lnTo>
                <a:lnTo>
                  <a:pt x="18242" y="206395"/>
                </a:lnTo>
                <a:lnTo>
                  <a:pt x="19187" y="206395"/>
                </a:lnTo>
                <a:lnTo>
                  <a:pt x="11521" y="191993"/>
                </a:lnTo>
                <a:lnTo>
                  <a:pt x="5745" y="178557"/>
                </a:lnTo>
                <a:lnTo>
                  <a:pt x="5745" y="177593"/>
                </a:lnTo>
                <a:close/>
              </a:path>
              <a:path w="455066" h="295674">
                <a:moveTo>
                  <a:pt x="10546" y="103679"/>
                </a:moveTo>
                <a:lnTo>
                  <a:pt x="4800" y="117116"/>
                </a:lnTo>
                <a:lnTo>
                  <a:pt x="4800" y="118079"/>
                </a:lnTo>
                <a:lnTo>
                  <a:pt x="1904" y="132475"/>
                </a:lnTo>
                <a:lnTo>
                  <a:pt x="5745" y="118079"/>
                </a:lnTo>
                <a:lnTo>
                  <a:pt x="11521" y="103679"/>
                </a:lnTo>
                <a:lnTo>
                  <a:pt x="11521" y="102720"/>
                </a:lnTo>
                <a:lnTo>
                  <a:pt x="10546" y="103679"/>
                </a:lnTo>
                <a:close/>
              </a:path>
              <a:path w="455066" h="295674">
                <a:moveTo>
                  <a:pt x="28788" y="218872"/>
                </a:moveTo>
                <a:lnTo>
                  <a:pt x="19187" y="206395"/>
                </a:lnTo>
                <a:lnTo>
                  <a:pt x="28788" y="219837"/>
                </a:lnTo>
                <a:lnTo>
                  <a:pt x="39349" y="231356"/>
                </a:lnTo>
                <a:lnTo>
                  <a:pt x="40309" y="231356"/>
                </a:lnTo>
                <a:lnTo>
                  <a:pt x="28788" y="218872"/>
                </a:lnTo>
                <a:close/>
              </a:path>
              <a:path w="455066" h="295674">
                <a:moveTo>
                  <a:pt x="28788" y="76801"/>
                </a:moveTo>
                <a:lnTo>
                  <a:pt x="19187" y="90237"/>
                </a:lnTo>
                <a:lnTo>
                  <a:pt x="28788" y="77759"/>
                </a:lnTo>
                <a:lnTo>
                  <a:pt x="40309" y="65282"/>
                </a:lnTo>
                <a:lnTo>
                  <a:pt x="39349" y="65282"/>
                </a:lnTo>
                <a:lnTo>
                  <a:pt x="28788" y="76801"/>
                </a:lnTo>
                <a:close/>
              </a:path>
              <a:path w="455066" h="295674">
                <a:moveTo>
                  <a:pt x="227502" y="295674"/>
                </a:moveTo>
                <a:lnTo>
                  <a:pt x="182392" y="292792"/>
                </a:lnTo>
                <a:lnTo>
                  <a:pt x="140147" y="284154"/>
                </a:lnTo>
                <a:lnTo>
                  <a:pt x="101757" y="270712"/>
                </a:lnTo>
                <a:lnTo>
                  <a:pt x="100782" y="270712"/>
                </a:lnTo>
                <a:lnTo>
                  <a:pt x="68153" y="253436"/>
                </a:lnTo>
                <a:lnTo>
                  <a:pt x="68153" y="252471"/>
                </a:lnTo>
                <a:lnTo>
                  <a:pt x="67193" y="252471"/>
                </a:lnTo>
                <a:lnTo>
                  <a:pt x="40309" y="231356"/>
                </a:lnTo>
                <a:lnTo>
                  <a:pt x="67193" y="253436"/>
                </a:lnTo>
                <a:lnTo>
                  <a:pt x="100782" y="271671"/>
                </a:lnTo>
                <a:lnTo>
                  <a:pt x="101757" y="271671"/>
                </a:lnTo>
                <a:lnTo>
                  <a:pt x="140147" y="285112"/>
                </a:lnTo>
                <a:lnTo>
                  <a:pt x="182392" y="293751"/>
                </a:lnTo>
                <a:lnTo>
                  <a:pt x="227502" y="295674"/>
                </a:lnTo>
                <a:close/>
              </a:path>
              <a:path w="455066" h="295674">
                <a:moveTo>
                  <a:pt x="68153" y="43202"/>
                </a:moveTo>
                <a:lnTo>
                  <a:pt x="100782" y="25920"/>
                </a:lnTo>
                <a:lnTo>
                  <a:pt x="139186" y="12483"/>
                </a:lnTo>
                <a:lnTo>
                  <a:pt x="182392" y="3840"/>
                </a:lnTo>
                <a:lnTo>
                  <a:pt x="227502" y="0"/>
                </a:lnTo>
                <a:lnTo>
                  <a:pt x="181432" y="2881"/>
                </a:lnTo>
                <a:lnTo>
                  <a:pt x="139186" y="11519"/>
                </a:lnTo>
                <a:lnTo>
                  <a:pt x="100782" y="24961"/>
                </a:lnTo>
                <a:lnTo>
                  <a:pt x="67193" y="43202"/>
                </a:lnTo>
                <a:lnTo>
                  <a:pt x="68153" y="43202"/>
                </a:lnTo>
                <a:close/>
              </a:path>
              <a:path w="455066" h="295674">
                <a:moveTo>
                  <a:pt x="272628" y="2881"/>
                </a:moveTo>
                <a:lnTo>
                  <a:pt x="315833" y="12483"/>
                </a:lnTo>
                <a:lnTo>
                  <a:pt x="354223" y="25920"/>
                </a:lnTo>
                <a:lnTo>
                  <a:pt x="387827" y="43202"/>
                </a:lnTo>
                <a:lnTo>
                  <a:pt x="354223" y="24961"/>
                </a:lnTo>
                <a:lnTo>
                  <a:pt x="315833" y="11519"/>
                </a:lnTo>
                <a:lnTo>
                  <a:pt x="272628" y="2881"/>
                </a:lnTo>
                <a:close/>
              </a:path>
              <a:path w="455066" h="295674">
                <a:moveTo>
                  <a:pt x="354223" y="270712"/>
                </a:moveTo>
                <a:lnTo>
                  <a:pt x="315833" y="284154"/>
                </a:lnTo>
                <a:lnTo>
                  <a:pt x="273588" y="292792"/>
                </a:lnTo>
                <a:lnTo>
                  <a:pt x="227502" y="295674"/>
                </a:lnTo>
                <a:lnTo>
                  <a:pt x="273588" y="293751"/>
                </a:lnTo>
                <a:lnTo>
                  <a:pt x="316778" y="285112"/>
                </a:lnTo>
                <a:lnTo>
                  <a:pt x="354223" y="271671"/>
                </a:lnTo>
                <a:lnTo>
                  <a:pt x="355183" y="271671"/>
                </a:lnTo>
                <a:lnTo>
                  <a:pt x="387827" y="253436"/>
                </a:lnTo>
                <a:lnTo>
                  <a:pt x="354223" y="270712"/>
                </a:lnTo>
                <a:close/>
              </a:path>
              <a:path w="455066" h="295674">
                <a:moveTo>
                  <a:pt x="6705" y="162234"/>
                </a:moveTo>
                <a:lnTo>
                  <a:pt x="5745" y="147840"/>
                </a:lnTo>
                <a:lnTo>
                  <a:pt x="5745" y="148798"/>
                </a:lnTo>
                <a:lnTo>
                  <a:pt x="5745" y="147840"/>
                </a:lnTo>
                <a:lnTo>
                  <a:pt x="6705" y="133439"/>
                </a:lnTo>
                <a:lnTo>
                  <a:pt x="4800" y="147840"/>
                </a:lnTo>
                <a:lnTo>
                  <a:pt x="6705" y="163199"/>
                </a:lnTo>
                <a:lnTo>
                  <a:pt x="6705" y="162234"/>
                </a:lnTo>
                <a:close/>
              </a:path>
              <a:path w="455066" h="295674">
                <a:moveTo>
                  <a:pt x="15361" y="105596"/>
                </a:moveTo>
                <a:lnTo>
                  <a:pt x="22082" y="93119"/>
                </a:lnTo>
                <a:lnTo>
                  <a:pt x="14401" y="106561"/>
                </a:lnTo>
                <a:lnTo>
                  <a:pt x="14974" y="106561"/>
                </a:lnTo>
                <a:lnTo>
                  <a:pt x="15361" y="105596"/>
                </a:lnTo>
                <a:close/>
              </a:path>
              <a:path w="455066" h="295674">
                <a:moveTo>
                  <a:pt x="9585" y="175676"/>
                </a:moveTo>
                <a:lnTo>
                  <a:pt x="14401" y="190077"/>
                </a:lnTo>
                <a:lnTo>
                  <a:pt x="22082" y="203513"/>
                </a:lnTo>
                <a:lnTo>
                  <a:pt x="31668" y="215996"/>
                </a:lnTo>
                <a:lnTo>
                  <a:pt x="23027" y="203513"/>
                </a:lnTo>
                <a:lnTo>
                  <a:pt x="15361" y="190077"/>
                </a:lnTo>
                <a:lnTo>
                  <a:pt x="9585" y="175676"/>
                </a:lnTo>
                <a:close/>
              </a:path>
              <a:path w="455066" h="295674">
                <a:moveTo>
                  <a:pt x="42301" y="69121"/>
                </a:moveTo>
                <a:lnTo>
                  <a:pt x="31668" y="80640"/>
                </a:lnTo>
                <a:lnTo>
                  <a:pt x="22082" y="93119"/>
                </a:lnTo>
                <a:lnTo>
                  <a:pt x="15361" y="105596"/>
                </a:lnTo>
                <a:lnTo>
                  <a:pt x="9585" y="119996"/>
                </a:lnTo>
                <a:lnTo>
                  <a:pt x="15361" y="106561"/>
                </a:lnTo>
                <a:lnTo>
                  <a:pt x="23027" y="93119"/>
                </a:lnTo>
                <a:lnTo>
                  <a:pt x="32628" y="80640"/>
                </a:lnTo>
                <a:lnTo>
                  <a:pt x="43190" y="69121"/>
                </a:lnTo>
                <a:lnTo>
                  <a:pt x="43190" y="68157"/>
                </a:lnTo>
                <a:lnTo>
                  <a:pt x="42301" y="691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" name="object 215"/>
          <p:cNvSpPr/>
          <p:nvPr/>
        </p:nvSpPr>
        <p:spPr>
          <a:xfrm>
            <a:off x="5720699" y="8836580"/>
            <a:ext cx="36484" cy="56637"/>
          </a:xfrm>
          <a:custGeom>
            <a:avLst/>
            <a:gdLst/>
            <a:ahLst/>
            <a:cxnLst/>
            <a:rect l="l" t="t" r="r" b="b"/>
            <a:pathLst>
              <a:path w="36484" h="56637">
                <a:moveTo>
                  <a:pt x="0" y="16323"/>
                </a:moveTo>
                <a:lnTo>
                  <a:pt x="0" y="18240"/>
                </a:lnTo>
                <a:lnTo>
                  <a:pt x="960" y="20164"/>
                </a:lnTo>
                <a:lnTo>
                  <a:pt x="1920" y="22081"/>
                </a:lnTo>
                <a:lnTo>
                  <a:pt x="3840" y="24002"/>
                </a:lnTo>
                <a:lnTo>
                  <a:pt x="5760" y="25920"/>
                </a:lnTo>
                <a:lnTo>
                  <a:pt x="7680" y="26884"/>
                </a:lnTo>
                <a:lnTo>
                  <a:pt x="10561" y="28802"/>
                </a:lnTo>
                <a:lnTo>
                  <a:pt x="15361" y="31682"/>
                </a:lnTo>
                <a:lnTo>
                  <a:pt x="20162" y="34564"/>
                </a:lnTo>
                <a:lnTo>
                  <a:pt x="23042" y="36481"/>
                </a:lnTo>
                <a:lnTo>
                  <a:pt x="24002" y="36481"/>
                </a:lnTo>
                <a:lnTo>
                  <a:pt x="25923" y="38403"/>
                </a:lnTo>
                <a:lnTo>
                  <a:pt x="26883" y="39361"/>
                </a:lnTo>
                <a:lnTo>
                  <a:pt x="27843" y="40320"/>
                </a:lnTo>
                <a:lnTo>
                  <a:pt x="28803" y="42243"/>
                </a:lnTo>
                <a:lnTo>
                  <a:pt x="28803" y="47041"/>
                </a:lnTo>
                <a:lnTo>
                  <a:pt x="27843" y="48958"/>
                </a:lnTo>
                <a:lnTo>
                  <a:pt x="25923" y="50881"/>
                </a:lnTo>
                <a:lnTo>
                  <a:pt x="24002" y="52798"/>
                </a:lnTo>
                <a:lnTo>
                  <a:pt x="21122" y="53763"/>
                </a:lnTo>
                <a:lnTo>
                  <a:pt x="15361" y="53763"/>
                </a:lnTo>
                <a:lnTo>
                  <a:pt x="12481" y="52798"/>
                </a:lnTo>
                <a:lnTo>
                  <a:pt x="9601" y="51840"/>
                </a:lnTo>
                <a:lnTo>
                  <a:pt x="7680" y="50881"/>
                </a:lnTo>
                <a:lnTo>
                  <a:pt x="5760" y="48958"/>
                </a:lnTo>
                <a:lnTo>
                  <a:pt x="4800" y="47041"/>
                </a:lnTo>
                <a:lnTo>
                  <a:pt x="2880" y="45119"/>
                </a:lnTo>
                <a:lnTo>
                  <a:pt x="1920" y="42243"/>
                </a:lnTo>
                <a:lnTo>
                  <a:pt x="1920" y="38403"/>
                </a:lnTo>
                <a:lnTo>
                  <a:pt x="0" y="38403"/>
                </a:lnTo>
                <a:lnTo>
                  <a:pt x="0" y="56637"/>
                </a:lnTo>
                <a:lnTo>
                  <a:pt x="1920" y="56637"/>
                </a:lnTo>
                <a:lnTo>
                  <a:pt x="1920" y="54720"/>
                </a:lnTo>
                <a:lnTo>
                  <a:pt x="2880" y="54720"/>
                </a:lnTo>
                <a:lnTo>
                  <a:pt x="2880" y="53763"/>
                </a:lnTo>
                <a:lnTo>
                  <a:pt x="6720" y="53763"/>
                </a:lnTo>
                <a:lnTo>
                  <a:pt x="9601" y="54720"/>
                </a:lnTo>
                <a:lnTo>
                  <a:pt x="11521" y="55679"/>
                </a:lnTo>
                <a:lnTo>
                  <a:pt x="13441" y="56637"/>
                </a:lnTo>
                <a:lnTo>
                  <a:pt x="24002" y="56637"/>
                </a:lnTo>
                <a:lnTo>
                  <a:pt x="27843" y="55679"/>
                </a:lnTo>
                <a:lnTo>
                  <a:pt x="31683" y="52798"/>
                </a:lnTo>
                <a:lnTo>
                  <a:pt x="34564" y="48958"/>
                </a:lnTo>
                <a:lnTo>
                  <a:pt x="36484" y="46084"/>
                </a:lnTo>
                <a:lnTo>
                  <a:pt x="36484" y="39361"/>
                </a:lnTo>
                <a:lnTo>
                  <a:pt x="35524" y="37440"/>
                </a:lnTo>
                <a:lnTo>
                  <a:pt x="34564" y="35522"/>
                </a:lnTo>
                <a:lnTo>
                  <a:pt x="33604" y="33599"/>
                </a:lnTo>
                <a:lnTo>
                  <a:pt x="31683" y="31682"/>
                </a:lnTo>
                <a:lnTo>
                  <a:pt x="29763" y="30723"/>
                </a:lnTo>
                <a:lnTo>
                  <a:pt x="28803" y="28802"/>
                </a:lnTo>
                <a:lnTo>
                  <a:pt x="24963" y="26884"/>
                </a:lnTo>
                <a:lnTo>
                  <a:pt x="20162" y="24002"/>
                </a:lnTo>
                <a:lnTo>
                  <a:pt x="13441" y="20164"/>
                </a:lnTo>
                <a:lnTo>
                  <a:pt x="9601" y="18240"/>
                </a:lnTo>
                <a:lnTo>
                  <a:pt x="7680" y="16323"/>
                </a:lnTo>
                <a:lnTo>
                  <a:pt x="6720" y="14400"/>
                </a:lnTo>
                <a:lnTo>
                  <a:pt x="5760" y="13443"/>
                </a:lnTo>
                <a:lnTo>
                  <a:pt x="5760" y="9602"/>
                </a:lnTo>
                <a:lnTo>
                  <a:pt x="6720" y="7679"/>
                </a:lnTo>
                <a:lnTo>
                  <a:pt x="8641" y="5762"/>
                </a:lnTo>
                <a:lnTo>
                  <a:pt x="10561" y="3840"/>
                </a:lnTo>
                <a:lnTo>
                  <a:pt x="13441" y="2881"/>
                </a:lnTo>
                <a:lnTo>
                  <a:pt x="18242" y="2881"/>
                </a:lnTo>
                <a:lnTo>
                  <a:pt x="21122" y="3840"/>
                </a:lnTo>
                <a:lnTo>
                  <a:pt x="23042" y="4805"/>
                </a:lnTo>
                <a:lnTo>
                  <a:pt x="24963" y="5762"/>
                </a:lnTo>
                <a:lnTo>
                  <a:pt x="26883" y="7679"/>
                </a:lnTo>
                <a:lnTo>
                  <a:pt x="27843" y="9602"/>
                </a:lnTo>
                <a:lnTo>
                  <a:pt x="29763" y="12484"/>
                </a:lnTo>
                <a:lnTo>
                  <a:pt x="30723" y="15364"/>
                </a:lnTo>
                <a:lnTo>
                  <a:pt x="30723" y="18240"/>
                </a:lnTo>
                <a:lnTo>
                  <a:pt x="32644" y="18240"/>
                </a:lnTo>
                <a:lnTo>
                  <a:pt x="32644" y="0"/>
                </a:lnTo>
                <a:lnTo>
                  <a:pt x="30723" y="0"/>
                </a:lnTo>
                <a:lnTo>
                  <a:pt x="30723" y="1923"/>
                </a:lnTo>
                <a:lnTo>
                  <a:pt x="29763" y="1923"/>
                </a:lnTo>
                <a:lnTo>
                  <a:pt x="29763" y="2881"/>
                </a:lnTo>
                <a:lnTo>
                  <a:pt x="26883" y="2881"/>
                </a:lnTo>
                <a:lnTo>
                  <a:pt x="24963" y="1923"/>
                </a:lnTo>
                <a:lnTo>
                  <a:pt x="22082" y="0"/>
                </a:lnTo>
                <a:lnTo>
                  <a:pt x="10561" y="0"/>
                </a:lnTo>
                <a:lnTo>
                  <a:pt x="6720" y="964"/>
                </a:lnTo>
                <a:lnTo>
                  <a:pt x="3840" y="3840"/>
                </a:lnTo>
                <a:lnTo>
                  <a:pt x="960" y="6720"/>
                </a:lnTo>
                <a:lnTo>
                  <a:pt x="0" y="10561"/>
                </a:lnTo>
                <a:lnTo>
                  <a:pt x="0" y="163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" name="object 216"/>
          <p:cNvSpPr/>
          <p:nvPr/>
        </p:nvSpPr>
        <p:spPr>
          <a:xfrm>
            <a:off x="5761984" y="8843301"/>
            <a:ext cx="22082" cy="49917"/>
          </a:xfrm>
          <a:custGeom>
            <a:avLst/>
            <a:gdLst/>
            <a:ahLst/>
            <a:cxnLst/>
            <a:rect l="l" t="t" r="r" b="b"/>
            <a:pathLst>
              <a:path w="22082" h="49917">
                <a:moveTo>
                  <a:pt x="12481" y="0"/>
                </a:moveTo>
                <a:lnTo>
                  <a:pt x="11521" y="0"/>
                </a:lnTo>
                <a:lnTo>
                  <a:pt x="10561" y="2881"/>
                </a:lnTo>
                <a:lnTo>
                  <a:pt x="9601" y="4805"/>
                </a:lnTo>
                <a:lnTo>
                  <a:pt x="8641" y="5763"/>
                </a:lnTo>
                <a:lnTo>
                  <a:pt x="7680" y="7679"/>
                </a:lnTo>
                <a:lnTo>
                  <a:pt x="5760" y="9602"/>
                </a:lnTo>
                <a:lnTo>
                  <a:pt x="4800" y="10561"/>
                </a:lnTo>
                <a:lnTo>
                  <a:pt x="2880" y="11519"/>
                </a:lnTo>
                <a:lnTo>
                  <a:pt x="960" y="12484"/>
                </a:lnTo>
                <a:lnTo>
                  <a:pt x="0" y="13443"/>
                </a:lnTo>
                <a:lnTo>
                  <a:pt x="0" y="14401"/>
                </a:lnTo>
                <a:lnTo>
                  <a:pt x="5760" y="14401"/>
                </a:lnTo>
                <a:lnTo>
                  <a:pt x="5760" y="44160"/>
                </a:lnTo>
                <a:lnTo>
                  <a:pt x="6720" y="45119"/>
                </a:lnTo>
                <a:lnTo>
                  <a:pt x="7680" y="47042"/>
                </a:lnTo>
                <a:lnTo>
                  <a:pt x="7680" y="47999"/>
                </a:lnTo>
                <a:lnTo>
                  <a:pt x="9601" y="48958"/>
                </a:lnTo>
                <a:lnTo>
                  <a:pt x="10561" y="48958"/>
                </a:lnTo>
                <a:lnTo>
                  <a:pt x="11521" y="49917"/>
                </a:lnTo>
                <a:lnTo>
                  <a:pt x="14401" y="49917"/>
                </a:lnTo>
                <a:lnTo>
                  <a:pt x="16322" y="48958"/>
                </a:lnTo>
                <a:lnTo>
                  <a:pt x="18242" y="47999"/>
                </a:lnTo>
                <a:lnTo>
                  <a:pt x="20147" y="46078"/>
                </a:lnTo>
                <a:lnTo>
                  <a:pt x="21107" y="44160"/>
                </a:lnTo>
                <a:lnTo>
                  <a:pt x="22082" y="41279"/>
                </a:lnTo>
                <a:lnTo>
                  <a:pt x="21107" y="41279"/>
                </a:lnTo>
                <a:lnTo>
                  <a:pt x="20147" y="42237"/>
                </a:lnTo>
                <a:lnTo>
                  <a:pt x="19202" y="43202"/>
                </a:lnTo>
                <a:lnTo>
                  <a:pt x="19202" y="44160"/>
                </a:lnTo>
                <a:lnTo>
                  <a:pt x="18242" y="44160"/>
                </a:lnTo>
                <a:lnTo>
                  <a:pt x="17266" y="45119"/>
                </a:lnTo>
                <a:lnTo>
                  <a:pt x="15361" y="45119"/>
                </a:lnTo>
                <a:lnTo>
                  <a:pt x="14401" y="44160"/>
                </a:lnTo>
                <a:lnTo>
                  <a:pt x="13426" y="43202"/>
                </a:lnTo>
                <a:lnTo>
                  <a:pt x="12481" y="43202"/>
                </a:lnTo>
                <a:lnTo>
                  <a:pt x="12481" y="14401"/>
                </a:lnTo>
                <a:lnTo>
                  <a:pt x="21107" y="14401"/>
                </a:lnTo>
                <a:lnTo>
                  <a:pt x="21107" y="12484"/>
                </a:lnTo>
                <a:lnTo>
                  <a:pt x="12481" y="12484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" name="object 217"/>
          <p:cNvSpPr/>
          <p:nvPr/>
        </p:nvSpPr>
        <p:spPr>
          <a:xfrm>
            <a:off x="5786932" y="8872103"/>
            <a:ext cx="9601" cy="27837"/>
          </a:xfrm>
          <a:custGeom>
            <a:avLst/>
            <a:gdLst/>
            <a:ahLst/>
            <a:cxnLst/>
            <a:rect l="l" t="t" r="r" b="b"/>
            <a:pathLst>
              <a:path w="9601" h="27837">
                <a:moveTo>
                  <a:pt x="6720" y="9596"/>
                </a:moveTo>
                <a:lnTo>
                  <a:pt x="6720" y="7679"/>
                </a:lnTo>
                <a:lnTo>
                  <a:pt x="7696" y="6720"/>
                </a:lnTo>
                <a:lnTo>
                  <a:pt x="8656" y="4797"/>
                </a:lnTo>
                <a:lnTo>
                  <a:pt x="9601" y="0"/>
                </a:lnTo>
                <a:lnTo>
                  <a:pt x="6720" y="1917"/>
                </a:lnTo>
                <a:lnTo>
                  <a:pt x="6720" y="9596"/>
                </a:lnTo>
                <a:close/>
              </a:path>
              <a:path w="9601" h="27837">
                <a:moveTo>
                  <a:pt x="33604" y="12476"/>
                </a:moveTo>
                <a:lnTo>
                  <a:pt x="31683" y="14400"/>
                </a:lnTo>
                <a:lnTo>
                  <a:pt x="30723" y="15358"/>
                </a:lnTo>
                <a:lnTo>
                  <a:pt x="27843" y="15358"/>
                </a:lnTo>
                <a:lnTo>
                  <a:pt x="27843" y="13435"/>
                </a:lnTo>
                <a:lnTo>
                  <a:pt x="26883" y="10561"/>
                </a:lnTo>
                <a:lnTo>
                  <a:pt x="26883" y="-12478"/>
                </a:lnTo>
                <a:lnTo>
                  <a:pt x="25923" y="-14400"/>
                </a:lnTo>
                <a:lnTo>
                  <a:pt x="24963" y="-15358"/>
                </a:lnTo>
                <a:lnTo>
                  <a:pt x="23042" y="-16317"/>
                </a:lnTo>
                <a:lnTo>
                  <a:pt x="21122" y="-17282"/>
                </a:lnTo>
                <a:lnTo>
                  <a:pt x="18242" y="-18240"/>
                </a:lnTo>
                <a:lnTo>
                  <a:pt x="10561" y="-18240"/>
                </a:lnTo>
                <a:lnTo>
                  <a:pt x="7696" y="-17282"/>
                </a:lnTo>
                <a:lnTo>
                  <a:pt x="4815" y="-15358"/>
                </a:lnTo>
                <a:lnTo>
                  <a:pt x="2880" y="-13441"/>
                </a:lnTo>
                <a:lnTo>
                  <a:pt x="1920" y="-10561"/>
                </a:lnTo>
                <a:lnTo>
                  <a:pt x="1920" y="-6720"/>
                </a:lnTo>
                <a:lnTo>
                  <a:pt x="2880" y="-5762"/>
                </a:lnTo>
                <a:lnTo>
                  <a:pt x="2880" y="-4799"/>
                </a:lnTo>
                <a:lnTo>
                  <a:pt x="6720" y="-4799"/>
                </a:lnTo>
                <a:lnTo>
                  <a:pt x="7696" y="-5762"/>
                </a:lnTo>
                <a:lnTo>
                  <a:pt x="7696" y="-6720"/>
                </a:lnTo>
                <a:lnTo>
                  <a:pt x="8656" y="-7679"/>
                </a:lnTo>
                <a:lnTo>
                  <a:pt x="8656" y="-13441"/>
                </a:lnTo>
                <a:lnTo>
                  <a:pt x="9601" y="-14400"/>
                </a:lnTo>
                <a:lnTo>
                  <a:pt x="10561" y="-15358"/>
                </a:lnTo>
                <a:lnTo>
                  <a:pt x="16322" y="-15358"/>
                </a:lnTo>
                <a:lnTo>
                  <a:pt x="18242" y="-14400"/>
                </a:lnTo>
                <a:lnTo>
                  <a:pt x="19202" y="-13441"/>
                </a:lnTo>
                <a:lnTo>
                  <a:pt x="20162" y="-11519"/>
                </a:lnTo>
                <a:lnTo>
                  <a:pt x="21122" y="-9602"/>
                </a:lnTo>
                <a:lnTo>
                  <a:pt x="21122" y="-4799"/>
                </a:lnTo>
                <a:lnTo>
                  <a:pt x="14401" y="-1923"/>
                </a:lnTo>
                <a:lnTo>
                  <a:pt x="9601" y="0"/>
                </a:lnTo>
                <a:lnTo>
                  <a:pt x="8656" y="4797"/>
                </a:lnTo>
                <a:lnTo>
                  <a:pt x="9601" y="3838"/>
                </a:lnTo>
                <a:lnTo>
                  <a:pt x="10561" y="2880"/>
                </a:lnTo>
                <a:lnTo>
                  <a:pt x="12481" y="1917"/>
                </a:lnTo>
                <a:lnTo>
                  <a:pt x="14401" y="958"/>
                </a:lnTo>
                <a:lnTo>
                  <a:pt x="16322" y="0"/>
                </a:lnTo>
                <a:lnTo>
                  <a:pt x="21122" y="-1923"/>
                </a:lnTo>
                <a:lnTo>
                  <a:pt x="21122" y="12476"/>
                </a:lnTo>
                <a:lnTo>
                  <a:pt x="17282" y="14400"/>
                </a:lnTo>
                <a:lnTo>
                  <a:pt x="14401" y="16317"/>
                </a:lnTo>
                <a:lnTo>
                  <a:pt x="11536" y="16317"/>
                </a:lnTo>
                <a:lnTo>
                  <a:pt x="9601" y="15358"/>
                </a:lnTo>
                <a:lnTo>
                  <a:pt x="8656" y="14400"/>
                </a:lnTo>
                <a:lnTo>
                  <a:pt x="7696" y="13435"/>
                </a:lnTo>
                <a:lnTo>
                  <a:pt x="6720" y="11518"/>
                </a:lnTo>
                <a:lnTo>
                  <a:pt x="6720" y="1917"/>
                </a:lnTo>
                <a:lnTo>
                  <a:pt x="3840" y="2880"/>
                </a:lnTo>
                <a:lnTo>
                  <a:pt x="1920" y="4797"/>
                </a:lnTo>
                <a:lnTo>
                  <a:pt x="975" y="6720"/>
                </a:lnTo>
                <a:lnTo>
                  <a:pt x="975" y="7679"/>
                </a:lnTo>
                <a:lnTo>
                  <a:pt x="0" y="9596"/>
                </a:lnTo>
                <a:lnTo>
                  <a:pt x="0" y="14400"/>
                </a:lnTo>
                <a:lnTo>
                  <a:pt x="975" y="16317"/>
                </a:lnTo>
                <a:lnTo>
                  <a:pt x="2880" y="18240"/>
                </a:lnTo>
                <a:lnTo>
                  <a:pt x="3840" y="20156"/>
                </a:lnTo>
                <a:lnTo>
                  <a:pt x="6720" y="21115"/>
                </a:lnTo>
                <a:lnTo>
                  <a:pt x="10561" y="21115"/>
                </a:lnTo>
                <a:lnTo>
                  <a:pt x="12481" y="20156"/>
                </a:lnTo>
                <a:lnTo>
                  <a:pt x="13441" y="20156"/>
                </a:lnTo>
                <a:lnTo>
                  <a:pt x="14401" y="19197"/>
                </a:lnTo>
                <a:lnTo>
                  <a:pt x="17282" y="17276"/>
                </a:lnTo>
                <a:lnTo>
                  <a:pt x="21122" y="14400"/>
                </a:lnTo>
                <a:lnTo>
                  <a:pt x="21122" y="18240"/>
                </a:lnTo>
                <a:lnTo>
                  <a:pt x="22082" y="19197"/>
                </a:lnTo>
                <a:lnTo>
                  <a:pt x="23042" y="20156"/>
                </a:lnTo>
                <a:lnTo>
                  <a:pt x="24002" y="21115"/>
                </a:lnTo>
                <a:lnTo>
                  <a:pt x="27843" y="21115"/>
                </a:lnTo>
                <a:lnTo>
                  <a:pt x="30723" y="19197"/>
                </a:lnTo>
                <a:lnTo>
                  <a:pt x="33604" y="14400"/>
                </a:lnTo>
                <a:lnTo>
                  <a:pt x="33604" y="124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" name="object 218"/>
          <p:cNvSpPr/>
          <p:nvPr/>
        </p:nvSpPr>
        <p:spPr>
          <a:xfrm>
            <a:off x="5833018" y="8870179"/>
            <a:ext cx="8641" cy="10561"/>
          </a:xfrm>
          <a:custGeom>
            <a:avLst/>
            <a:gdLst/>
            <a:ahLst/>
            <a:cxnLst/>
            <a:rect l="l" t="t" r="r" b="b"/>
            <a:pathLst>
              <a:path w="8641" h="10561">
                <a:moveTo>
                  <a:pt x="0" y="0"/>
                </a:moveTo>
                <a:lnTo>
                  <a:pt x="960" y="10561"/>
                </a:lnTo>
                <a:lnTo>
                  <a:pt x="1920" y="9602"/>
                </a:lnTo>
                <a:lnTo>
                  <a:pt x="3840" y="9602"/>
                </a:lnTo>
                <a:lnTo>
                  <a:pt x="5760" y="10561"/>
                </a:lnTo>
                <a:lnTo>
                  <a:pt x="7680" y="10561"/>
                </a:lnTo>
                <a:lnTo>
                  <a:pt x="8641" y="8644"/>
                </a:lnTo>
                <a:lnTo>
                  <a:pt x="5760" y="8644"/>
                </a:lnTo>
                <a:lnTo>
                  <a:pt x="3840" y="7679"/>
                </a:lnTo>
                <a:lnTo>
                  <a:pt x="2880" y="5762"/>
                </a:lnTo>
                <a:lnTo>
                  <a:pt x="960" y="2881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" name="object 219"/>
          <p:cNvSpPr/>
          <p:nvPr/>
        </p:nvSpPr>
        <p:spPr>
          <a:xfrm>
            <a:off x="5830138" y="8900903"/>
            <a:ext cx="25923" cy="8638"/>
          </a:xfrm>
          <a:custGeom>
            <a:avLst/>
            <a:gdLst/>
            <a:ahLst/>
            <a:cxnLst/>
            <a:rect l="l" t="t" r="r" b="b"/>
            <a:pathLst>
              <a:path w="25923" h="8638">
                <a:moveTo>
                  <a:pt x="25923" y="0"/>
                </a:moveTo>
                <a:lnTo>
                  <a:pt x="24002" y="1917"/>
                </a:lnTo>
                <a:lnTo>
                  <a:pt x="21122" y="3840"/>
                </a:lnTo>
                <a:lnTo>
                  <a:pt x="3840" y="3840"/>
                </a:lnTo>
                <a:lnTo>
                  <a:pt x="960" y="1917"/>
                </a:lnTo>
                <a:lnTo>
                  <a:pt x="0" y="958"/>
                </a:lnTo>
                <a:lnTo>
                  <a:pt x="0" y="7679"/>
                </a:lnTo>
                <a:lnTo>
                  <a:pt x="3840" y="8638"/>
                </a:lnTo>
                <a:lnTo>
                  <a:pt x="16322" y="8638"/>
                </a:lnTo>
                <a:lnTo>
                  <a:pt x="21122" y="6716"/>
                </a:lnTo>
                <a:lnTo>
                  <a:pt x="25923" y="2875"/>
                </a:lnTo>
                <a:lnTo>
                  <a:pt x="2592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" name="object 220"/>
          <p:cNvSpPr/>
          <p:nvPr/>
        </p:nvSpPr>
        <p:spPr>
          <a:xfrm>
            <a:off x="5823417" y="8853862"/>
            <a:ext cx="37444" cy="54720"/>
          </a:xfrm>
          <a:custGeom>
            <a:avLst/>
            <a:gdLst/>
            <a:ahLst/>
            <a:cxnLst/>
            <a:rect l="l" t="t" r="r" b="b"/>
            <a:pathLst>
              <a:path w="37444" h="54720">
                <a:moveTo>
                  <a:pt x="3840" y="35516"/>
                </a:moveTo>
                <a:lnTo>
                  <a:pt x="4800" y="36481"/>
                </a:lnTo>
                <a:lnTo>
                  <a:pt x="5760" y="37438"/>
                </a:lnTo>
                <a:lnTo>
                  <a:pt x="6720" y="38397"/>
                </a:lnTo>
                <a:lnTo>
                  <a:pt x="4800" y="40320"/>
                </a:lnTo>
                <a:lnTo>
                  <a:pt x="2880" y="42237"/>
                </a:lnTo>
                <a:lnTo>
                  <a:pt x="1920" y="44160"/>
                </a:lnTo>
                <a:lnTo>
                  <a:pt x="960" y="45119"/>
                </a:lnTo>
                <a:lnTo>
                  <a:pt x="0" y="46076"/>
                </a:lnTo>
                <a:lnTo>
                  <a:pt x="0" y="49917"/>
                </a:lnTo>
                <a:lnTo>
                  <a:pt x="960" y="50881"/>
                </a:lnTo>
                <a:lnTo>
                  <a:pt x="2880" y="52798"/>
                </a:lnTo>
                <a:lnTo>
                  <a:pt x="6720" y="54720"/>
                </a:lnTo>
                <a:lnTo>
                  <a:pt x="6720" y="47999"/>
                </a:lnTo>
                <a:lnTo>
                  <a:pt x="5760" y="47041"/>
                </a:lnTo>
                <a:lnTo>
                  <a:pt x="5760" y="43202"/>
                </a:lnTo>
                <a:lnTo>
                  <a:pt x="6720" y="42237"/>
                </a:lnTo>
                <a:lnTo>
                  <a:pt x="6720" y="41279"/>
                </a:lnTo>
                <a:lnTo>
                  <a:pt x="7680" y="39355"/>
                </a:lnTo>
                <a:lnTo>
                  <a:pt x="9601" y="38397"/>
                </a:lnTo>
                <a:lnTo>
                  <a:pt x="12481" y="38397"/>
                </a:lnTo>
                <a:lnTo>
                  <a:pt x="17282" y="39355"/>
                </a:lnTo>
                <a:lnTo>
                  <a:pt x="30723" y="39355"/>
                </a:lnTo>
                <a:lnTo>
                  <a:pt x="31683" y="40320"/>
                </a:lnTo>
                <a:lnTo>
                  <a:pt x="32644" y="41279"/>
                </a:lnTo>
                <a:lnTo>
                  <a:pt x="33604" y="42237"/>
                </a:lnTo>
                <a:lnTo>
                  <a:pt x="33604" y="45119"/>
                </a:lnTo>
                <a:lnTo>
                  <a:pt x="32644" y="47041"/>
                </a:lnTo>
                <a:lnTo>
                  <a:pt x="32644" y="49917"/>
                </a:lnTo>
                <a:lnTo>
                  <a:pt x="35524" y="47999"/>
                </a:lnTo>
                <a:lnTo>
                  <a:pt x="36484" y="45119"/>
                </a:lnTo>
                <a:lnTo>
                  <a:pt x="36484" y="39355"/>
                </a:lnTo>
                <a:lnTo>
                  <a:pt x="35524" y="37438"/>
                </a:lnTo>
                <a:lnTo>
                  <a:pt x="34564" y="36481"/>
                </a:lnTo>
                <a:lnTo>
                  <a:pt x="32644" y="34558"/>
                </a:lnTo>
                <a:lnTo>
                  <a:pt x="30723" y="33599"/>
                </a:lnTo>
                <a:lnTo>
                  <a:pt x="26883" y="33599"/>
                </a:lnTo>
                <a:lnTo>
                  <a:pt x="23042" y="32641"/>
                </a:lnTo>
                <a:lnTo>
                  <a:pt x="10561" y="32641"/>
                </a:lnTo>
                <a:lnTo>
                  <a:pt x="9601" y="31676"/>
                </a:lnTo>
                <a:lnTo>
                  <a:pt x="8641" y="30717"/>
                </a:lnTo>
                <a:lnTo>
                  <a:pt x="8641" y="28802"/>
                </a:lnTo>
                <a:lnTo>
                  <a:pt x="9601" y="28802"/>
                </a:lnTo>
                <a:lnTo>
                  <a:pt x="9601" y="27837"/>
                </a:lnTo>
                <a:lnTo>
                  <a:pt x="10561" y="26878"/>
                </a:lnTo>
                <a:lnTo>
                  <a:pt x="9601" y="16317"/>
                </a:lnTo>
                <a:lnTo>
                  <a:pt x="9601" y="8638"/>
                </a:lnTo>
                <a:lnTo>
                  <a:pt x="10561" y="6720"/>
                </a:lnTo>
                <a:lnTo>
                  <a:pt x="11521" y="4799"/>
                </a:lnTo>
                <a:lnTo>
                  <a:pt x="13441" y="2881"/>
                </a:lnTo>
                <a:lnTo>
                  <a:pt x="14401" y="1923"/>
                </a:lnTo>
                <a:lnTo>
                  <a:pt x="19202" y="1923"/>
                </a:lnTo>
                <a:lnTo>
                  <a:pt x="21122" y="2881"/>
                </a:lnTo>
                <a:lnTo>
                  <a:pt x="22082" y="4799"/>
                </a:lnTo>
                <a:lnTo>
                  <a:pt x="24002" y="7679"/>
                </a:lnTo>
                <a:lnTo>
                  <a:pt x="24963" y="10561"/>
                </a:lnTo>
                <a:lnTo>
                  <a:pt x="24963" y="18240"/>
                </a:lnTo>
                <a:lnTo>
                  <a:pt x="24002" y="21121"/>
                </a:lnTo>
                <a:lnTo>
                  <a:pt x="23042" y="22079"/>
                </a:lnTo>
                <a:lnTo>
                  <a:pt x="21122" y="23996"/>
                </a:lnTo>
                <a:lnTo>
                  <a:pt x="20162" y="24961"/>
                </a:lnTo>
                <a:lnTo>
                  <a:pt x="18242" y="24961"/>
                </a:lnTo>
                <a:lnTo>
                  <a:pt x="17282" y="26878"/>
                </a:lnTo>
                <a:lnTo>
                  <a:pt x="22082" y="26878"/>
                </a:lnTo>
                <a:lnTo>
                  <a:pt x="24963" y="24961"/>
                </a:lnTo>
                <a:lnTo>
                  <a:pt x="27843" y="23038"/>
                </a:lnTo>
                <a:lnTo>
                  <a:pt x="30723" y="20157"/>
                </a:lnTo>
                <a:lnTo>
                  <a:pt x="31683" y="17282"/>
                </a:lnTo>
                <a:lnTo>
                  <a:pt x="31683" y="10561"/>
                </a:lnTo>
                <a:lnTo>
                  <a:pt x="30723" y="8638"/>
                </a:lnTo>
                <a:lnTo>
                  <a:pt x="29763" y="6720"/>
                </a:lnTo>
                <a:lnTo>
                  <a:pt x="36484" y="6720"/>
                </a:lnTo>
                <a:lnTo>
                  <a:pt x="36484" y="5762"/>
                </a:lnTo>
                <a:lnTo>
                  <a:pt x="37444" y="5762"/>
                </a:lnTo>
                <a:lnTo>
                  <a:pt x="37444" y="3840"/>
                </a:lnTo>
                <a:lnTo>
                  <a:pt x="36484" y="3840"/>
                </a:lnTo>
                <a:lnTo>
                  <a:pt x="36484" y="2881"/>
                </a:lnTo>
                <a:lnTo>
                  <a:pt x="26883" y="2881"/>
                </a:lnTo>
                <a:lnTo>
                  <a:pt x="24002" y="958"/>
                </a:lnTo>
                <a:lnTo>
                  <a:pt x="21122" y="0"/>
                </a:lnTo>
                <a:lnTo>
                  <a:pt x="13441" y="0"/>
                </a:lnTo>
                <a:lnTo>
                  <a:pt x="9601" y="1923"/>
                </a:lnTo>
                <a:lnTo>
                  <a:pt x="6720" y="4799"/>
                </a:lnTo>
                <a:lnTo>
                  <a:pt x="3840" y="6720"/>
                </a:lnTo>
                <a:lnTo>
                  <a:pt x="2880" y="10561"/>
                </a:lnTo>
                <a:lnTo>
                  <a:pt x="2880" y="16317"/>
                </a:lnTo>
                <a:lnTo>
                  <a:pt x="3840" y="18240"/>
                </a:lnTo>
                <a:lnTo>
                  <a:pt x="4800" y="20157"/>
                </a:lnTo>
                <a:lnTo>
                  <a:pt x="5760" y="22079"/>
                </a:lnTo>
                <a:lnTo>
                  <a:pt x="7680" y="23996"/>
                </a:lnTo>
                <a:lnTo>
                  <a:pt x="9601" y="24961"/>
                </a:lnTo>
                <a:lnTo>
                  <a:pt x="6720" y="26878"/>
                </a:lnTo>
                <a:lnTo>
                  <a:pt x="4800" y="28802"/>
                </a:lnTo>
                <a:lnTo>
                  <a:pt x="4800" y="30717"/>
                </a:lnTo>
                <a:lnTo>
                  <a:pt x="3840" y="31676"/>
                </a:lnTo>
                <a:lnTo>
                  <a:pt x="2880" y="32641"/>
                </a:lnTo>
                <a:lnTo>
                  <a:pt x="2880" y="34558"/>
                </a:lnTo>
                <a:lnTo>
                  <a:pt x="3840" y="355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" name="object 221"/>
          <p:cNvSpPr/>
          <p:nvPr/>
        </p:nvSpPr>
        <p:spPr>
          <a:xfrm>
            <a:off x="5864702" y="8853862"/>
            <a:ext cx="31683" cy="39355"/>
          </a:xfrm>
          <a:custGeom>
            <a:avLst/>
            <a:gdLst/>
            <a:ahLst/>
            <a:cxnLst/>
            <a:rect l="l" t="t" r="r" b="b"/>
            <a:pathLst>
              <a:path w="31683" h="39355">
                <a:moveTo>
                  <a:pt x="19187" y="4799"/>
                </a:moveTo>
                <a:lnTo>
                  <a:pt x="21122" y="5762"/>
                </a:lnTo>
                <a:lnTo>
                  <a:pt x="22067" y="6720"/>
                </a:lnTo>
                <a:lnTo>
                  <a:pt x="22067" y="7679"/>
                </a:lnTo>
                <a:lnTo>
                  <a:pt x="23027" y="8638"/>
                </a:lnTo>
                <a:lnTo>
                  <a:pt x="23027" y="13441"/>
                </a:lnTo>
                <a:lnTo>
                  <a:pt x="5760" y="13441"/>
                </a:lnTo>
                <a:lnTo>
                  <a:pt x="6720" y="9602"/>
                </a:lnTo>
                <a:lnTo>
                  <a:pt x="7680" y="7679"/>
                </a:lnTo>
                <a:lnTo>
                  <a:pt x="9601" y="5762"/>
                </a:lnTo>
                <a:lnTo>
                  <a:pt x="12466" y="0"/>
                </a:lnTo>
                <a:lnTo>
                  <a:pt x="8625" y="1923"/>
                </a:lnTo>
                <a:lnTo>
                  <a:pt x="4800" y="5762"/>
                </a:lnTo>
                <a:lnTo>
                  <a:pt x="1920" y="9602"/>
                </a:lnTo>
                <a:lnTo>
                  <a:pt x="0" y="14400"/>
                </a:lnTo>
                <a:lnTo>
                  <a:pt x="0" y="25920"/>
                </a:lnTo>
                <a:lnTo>
                  <a:pt x="1920" y="30717"/>
                </a:lnTo>
                <a:lnTo>
                  <a:pt x="4800" y="34558"/>
                </a:lnTo>
                <a:lnTo>
                  <a:pt x="8625" y="37438"/>
                </a:lnTo>
                <a:lnTo>
                  <a:pt x="12466" y="39355"/>
                </a:lnTo>
                <a:lnTo>
                  <a:pt x="21122" y="39355"/>
                </a:lnTo>
                <a:lnTo>
                  <a:pt x="23987" y="38397"/>
                </a:lnTo>
                <a:lnTo>
                  <a:pt x="26868" y="34558"/>
                </a:lnTo>
                <a:lnTo>
                  <a:pt x="29748" y="31676"/>
                </a:lnTo>
                <a:lnTo>
                  <a:pt x="30708" y="28802"/>
                </a:lnTo>
                <a:lnTo>
                  <a:pt x="31683" y="24961"/>
                </a:lnTo>
                <a:lnTo>
                  <a:pt x="30708" y="23996"/>
                </a:lnTo>
                <a:lnTo>
                  <a:pt x="28803" y="26878"/>
                </a:lnTo>
                <a:lnTo>
                  <a:pt x="27828" y="29759"/>
                </a:lnTo>
                <a:lnTo>
                  <a:pt x="25907" y="30717"/>
                </a:lnTo>
                <a:lnTo>
                  <a:pt x="23987" y="32641"/>
                </a:lnTo>
                <a:lnTo>
                  <a:pt x="16306" y="32641"/>
                </a:lnTo>
                <a:lnTo>
                  <a:pt x="12466" y="31676"/>
                </a:lnTo>
                <a:lnTo>
                  <a:pt x="10561" y="27837"/>
                </a:lnTo>
                <a:lnTo>
                  <a:pt x="7680" y="24961"/>
                </a:lnTo>
                <a:lnTo>
                  <a:pt x="5760" y="21121"/>
                </a:lnTo>
                <a:lnTo>
                  <a:pt x="5760" y="15358"/>
                </a:lnTo>
                <a:lnTo>
                  <a:pt x="31683" y="15358"/>
                </a:lnTo>
                <a:lnTo>
                  <a:pt x="31683" y="10561"/>
                </a:lnTo>
                <a:lnTo>
                  <a:pt x="30708" y="6720"/>
                </a:lnTo>
                <a:lnTo>
                  <a:pt x="27828" y="4799"/>
                </a:lnTo>
                <a:lnTo>
                  <a:pt x="24963" y="1923"/>
                </a:lnTo>
                <a:lnTo>
                  <a:pt x="21122" y="0"/>
                </a:lnTo>
                <a:lnTo>
                  <a:pt x="17282" y="0"/>
                </a:lnTo>
                <a:lnTo>
                  <a:pt x="15346" y="2881"/>
                </a:lnTo>
                <a:lnTo>
                  <a:pt x="16306" y="2881"/>
                </a:lnTo>
                <a:lnTo>
                  <a:pt x="18242" y="3840"/>
                </a:lnTo>
                <a:lnTo>
                  <a:pt x="19187" y="47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" name="object 222"/>
          <p:cNvSpPr/>
          <p:nvPr/>
        </p:nvSpPr>
        <p:spPr>
          <a:xfrm>
            <a:off x="5874303" y="8853862"/>
            <a:ext cx="7680" cy="5762"/>
          </a:xfrm>
          <a:custGeom>
            <a:avLst/>
            <a:gdLst/>
            <a:ahLst/>
            <a:cxnLst/>
            <a:rect l="l" t="t" r="r" b="b"/>
            <a:pathLst>
              <a:path w="7680" h="5762">
                <a:moveTo>
                  <a:pt x="0" y="5762"/>
                </a:moveTo>
                <a:lnTo>
                  <a:pt x="960" y="3840"/>
                </a:lnTo>
                <a:lnTo>
                  <a:pt x="3840" y="2881"/>
                </a:lnTo>
                <a:lnTo>
                  <a:pt x="5745" y="2881"/>
                </a:lnTo>
                <a:lnTo>
                  <a:pt x="7680" y="0"/>
                </a:lnTo>
                <a:lnTo>
                  <a:pt x="2865" y="0"/>
                </a:lnTo>
                <a:lnTo>
                  <a:pt x="0" y="5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" name="object 223"/>
          <p:cNvSpPr/>
          <p:nvPr/>
        </p:nvSpPr>
        <p:spPr>
          <a:xfrm>
            <a:off x="5920374" y="8841385"/>
            <a:ext cx="25923" cy="50874"/>
          </a:xfrm>
          <a:custGeom>
            <a:avLst/>
            <a:gdLst/>
            <a:ahLst/>
            <a:cxnLst/>
            <a:rect l="l" t="t" r="r" b="b"/>
            <a:pathLst>
              <a:path w="25923" h="50874">
                <a:moveTo>
                  <a:pt x="25923" y="50874"/>
                </a:moveTo>
                <a:lnTo>
                  <a:pt x="19202" y="47993"/>
                </a:lnTo>
                <a:lnTo>
                  <a:pt x="16322" y="47035"/>
                </a:lnTo>
                <a:lnTo>
                  <a:pt x="16322" y="23996"/>
                </a:lnTo>
                <a:lnTo>
                  <a:pt x="23042" y="23996"/>
                </a:lnTo>
                <a:lnTo>
                  <a:pt x="22082" y="21115"/>
                </a:lnTo>
                <a:lnTo>
                  <a:pt x="16322" y="21115"/>
                </a:lnTo>
                <a:lnTo>
                  <a:pt x="16322" y="0"/>
                </a:lnTo>
                <a:lnTo>
                  <a:pt x="8641" y="2874"/>
                </a:lnTo>
                <a:lnTo>
                  <a:pt x="8641" y="44153"/>
                </a:lnTo>
                <a:lnTo>
                  <a:pt x="7680" y="46076"/>
                </a:lnTo>
                <a:lnTo>
                  <a:pt x="7680" y="47035"/>
                </a:lnTo>
                <a:lnTo>
                  <a:pt x="6720" y="48958"/>
                </a:lnTo>
                <a:lnTo>
                  <a:pt x="0" y="48958"/>
                </a:lnTo>
                <a:lnTo>
                  <a:pt x="0" y="50874"/>
                </a:lnTo>
                <a:lnTo>
                  <a:pt x="25923" y="50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" name="object 224"/>
          <p:cNvSpPr/>
          <p:nvPr/>
        </p:nvSpPr>
        <p:spPr>
          <a:xfrm>
            <a:off x="5920374" y="8837544"/>
            <a:ext cx="49926" cy="54714"/>
          </a:xfrm>
          <a:custGeom>
            <a:avLst/>
            <a:gdLst/>
            <a:ahLst/>
            <a:cxnLst/>
            <a:rect l="l" t="t" r="r" b="b"/>
            <a:pathLst>
              <a:path w="49926" h="54714">
                <a:moveTo>
                  <a:pt x="40325" y="52798"/>
                </a:moveTo>
                <a:lnTo>
                  <a:pt x="43205" y="51834"/>
                </a:lnTo>
                <a:lnTo>
                  <a:pt x="45125" y="49917"/>
                </a:lnTo>
                <a:lnTo>
                  <a:pt x="47045" y="47993"/>
                </a:lnTo>
                <a:lnTo>
                  <a:pt x="48966" y="45119"/>
                </a:lnTo>
                <a:lnTo>
                  <a:pt x="49926" y="42237"/>
                </a:lnTo>
                <a:lnTo>
                  <a:pt x="49926" y="36475"/>
                </a:lnTo>
                <a:lnTo>
                  <a:pt x="48006" y="33599"/>
                </a:lnTo>
                <a:lnTo>
                  <a:pt x="46085" y="30717"/>
                </a:lnTo>
                <a:lnTo>
                  <a:pt x="44165" y="28795"/>
                </a:lnTo>
                <a:lnTo>
                  <a:pt x="41285" y="27837"/>
                </a:lnTo>
                <a:lnTo>
                  <a:pt x="37444" y="26878"/>
                </a:lnTo>
                <a:lnTo>
                  <a:pt x="40325" y="25920"/>
                </a:lnTo>
                <a:lnTo>
                  <a:pt x="43205" y="23996"/>
                </a:lnTo>
                <a:lnTo>
                  <a:pt x="44165" y="22079"/>
                </a:lnTo>
                <a:lnTo>
                  <a:pt x="46085" y="20157"/>
                </a:lnTo>
                <a:lnTo>
                  <a:pt x="47045" y="17276"/>
                </a:lnTo>
                <a:lnTo>
                  <a:pt x="47045" y="11519"/>
                </a:lnTo>
                <a:lnTo>
                  <a:pt x="46085" y="8638"/>
                </a:lnTo>
                <a:lnTo>
                  <a:pt x="44165" y="5756"/>
                </a:lnTo>
                <a:lnTo>
                  <a:pt x="41285" y="3840"/>
                </a:lnTo>
                <a:lnTo>
                  <a:pt x="38404" y="1917"/>
                </a:lnTo>
                <a:lnTo>
                  <a:pt x="34564" y="958"/>
                </a:lnTo>
                <a:lnTo>
                  <a:pt x="31683" y="0"/>
                </a:lnTo>
                <a:lnTo>
                  <a:pt x="0" y="0"/>
                </a:lnTo>
                <a:lnTo>
                  <a:pt x="0" y="1917"/>
                </a:lnTo>
                <a:lnTo>
                  <a:pt x="5760" y="1917"/>
                </a:lnTo>
                <a:lnTo>
                  <a:pt x="6720" y="2875"/>
                </a:lnTo>
                <a:lnTo>
                  <a:pt x="7680" y="3840"/>
                </a:lnTo>
                <a:lnTo>
                  <a:pt x="8641" y="6714"/>
                </a:lnTo>
                <a:lnTo>
                  <a:pt x="16322" y="3840"/>
                </a:lnTo>
                <a:lnTo>
                  <a:pt x="18242" y="2875"/>
                </a:lnTo>
                <a:lnTo>
                  <a:pt x="27843" y="2875"/>
                </a:lnTo>
                <a:lnTo>
                  <a:pt x="31683" y="3840"/>
                </a:lnTo>
                <a:lnTo>
                  <a:pt x="34564" y="5756"/>
                </a:lnTo>
                <a:lnTo>
                  <a:pt x="37444" y="8638"/>
                </a:lnTo>
                <a:lnTo>
                  <a:pt x="38404" y="11519"/>
                </a:lnTo>
                <a:lnTo>
                  <a:pt x="38404" y="18240"/>
                </a:lnTo>
                <a:lnTo>
                  <a:pt x="37444" y="20157"/>
                </a:lnTo>
                <a:lnTo>
                  <a:pt x="35524" y="22079"/>
                </a:lnTo>
                <a:lnTo>
                  <a:pt x="34564" y="23038"/>
                </a:lnTo>
                <a:lnTo>
                  <a:pt x="32644" y="23996"/>
                </a:lnTo>
                <a:lnTo>
                  <a:pt x="30723" y="24955"/>
                </a:lnTo>
                <a:lnTo>
                  <a:pt x="22082" y="24955"/>
                </a:lnTo>
                <a:lnTo>
                  <a:pt x="23042" y="27837"/>
                </a:lnTo>
                <a:lnTo>
                  <a:pt x="26883" y="27837"/>
                </a:lnTo>
                <a:lnTo>
                  <a:pt x="29763" y="28795"/>
                </a:lnTo>
                <a:lnTo>
                  <a:pt x="32644" y="29759"/>
                </a:lnTo>
                <a:lnTo>
                  <a:pt x="35524" y="30717"/>
                </a:lnTo>
                <a:lnTo>
                  <a:pt x="37444" y="32634"/>
                </a:lnTo>
                <a:lnTo>
                  <a:pt x="38404" y="34558"/>
                </a:lnTo>
                <a:lnTo>
                  <a:pt x="39364" y="36475"/>
                </a:lnTo>
                <a:lnTo>
                  <a:pt x="40325" y="38397"/>
                </a:lnTo>
                <a:lnTo>
                  <a:pt x="40325" y="43196"/>
                </a:lnTo>
                <a:lnTo>
                  <a:pt x="39364" y="46076"/>
                </a:lnTo>
                <a:lnTo>
                  <a:pt x="36484" y="48958"/>
                </a:lnTo>
                <a:lnTo>
                  <a:pt x="33604" y="50875"/>
                </a:lnTo>
                <a:lnTo>
                  <a:pt x="29763" y="51834"/>
                </a:lnTo>
                <a:lnTo>
                  <a:pt x="19202" y="51834"/>
                </a:lnTo>
                <a:lnTo>
                  <a:pt x="25923" y="54714"/>
                </a:lnTo>
                <a:lnTo>
                  <a:pt x="32644" y="54714"/>
                </a:lnTo>
                <a:lnTo>
                  <a:pt x="36484" y="53756"/>
                </a:lnTo>
                <a:lnTo>
                  <a:pt x="40325" y="527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" name="object 225"/>
          <p:cNvSpPr/>
          <p:nvPr/>
        </p:nvSpPr>
        <p:spPr>
          <a:xfrm>
            <a:off x="1936501" y="8351794"/>
            <a:ext cx="286070" cy="97917"/>
          </a:xfrm>
          <a:custGeom>
            <a:avLst/>
            <a:gdLst/>
            <a:ahLst/>
            <a:cxnLst/>
            <a:rect l="l" t="t" r="r" b="b"/>
            <a:pathLst>
              <a:path w="286070" h="97917">
                <a:moveTo>
                  <a:pt x="2880" y="4800"/>
                </a:moveTo>
                <a:lnTo>
                  <a:pt x="282229" y="4800"/>
                </a:lnTo>
                <a:lnTo>
                  <a:pt x="282229" y="1920"/>
                </a:lnTo>
                <a:lnTo>
                  <a:pt x="284149" y="4800"/>
                </a:lnTo>
                <a:lnTo>
                  <a:pt x="284149" y="93116"/>
                </a:lnTo>
                <a:lnTo>
                  <a:pt x="282229" y="95996"/>
                </a:lnTo>
                <a:lnTo>
                  <a:pt x="282229" y="93116"/>
                </a:lnTo>
                <a:lnTo>
                  <a:pt x="2880" y="93116"/>
                </a:lnTo>
                <a:lnTo>
                  <a:pt x="2880" y="95996"/>
                </a:lnTo>
                <a:lnTo>
                  <a:pt x="0" y="93116"/>
                </a:lnTo>
                <a:lnTo>
                  <a:pt x="0" y="97917"/>
                </a:lnTo>
                <a:lnTo>
                  <a:pt x="286070" y="97917"/>
                </a:lnTo>
                <a:lnTo>
                  <a:pt x="286070" y="0"/>
                </a:lnTo>
                <a:lnTo>
                  <a:pt x="284149" y="0"/>
                </a:lnTo>
                <a:lnTo>
                  <a:pt x="2880" y="1920"/>
                </a:lnTo>
                <a:lnTo>
                  <a:pt x="288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" name="object 226"/>
          <p:cNvSpPr/>
          <p:nvPr/>
        </p:nvSpPr>
        <p:spPr>
          <a:xfrm>
            <a:off x="2218730" y="8356594"/>
            <a:ext cx="1920" cy="88315"/>
          </a:xfrm>
          <a:custGeom>
            <a:avLst/>
            <a:gdLst/>
            <a:ahLst/>
            <a:cxnLst/>
            <a:rect l="l" t="t" r="r" b="b"/>
            <a:pathLst>
              <a:path w="1920" h="88315">
                <a:moveTo>
                  <a:pt x="0" y="0"/>
                </a:moveTo>
                <a:lnTo>
                  <a:pt x="0" y="88315"/>
                </a:lnTo>
                <a:lnTo>
                  <a:pt x="1920" y="88315"/>
                </a:lnTo>
                <a:lnTo>
                  <a:pt x="192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" name="object 227"/>
          <p:cNvSpPr/>
          <p:nvPr/>
        </p:nvSpPr>
        <p:spPr>
          <a:xfrm>
            <a:off x="1934580" y="8351794"/>
            <a:ext cx="286070" cy="97917"/>
          </a:xfrm>
          <a:custGeom>
            <a:avLst/>
            <a:gdLst/>
            <a:ahLst/>
            <a:cxnLst/>
            <a:rect l="l" t="t" r="r" b="b"/>
            <a:pathLst>
              <a:path w="286070" h="97917">
                <a:moveTo>
                  <a:pt x="0" y="960"/>
                </a:moveTo>
                <a:lnTo>
                  <a:pt x="0" y="96956"/>
                </a:lnTo>
                <a:lnTo>
                  <a:pt x="960" y="97917"/>
                </a:lnTo>
                <a:lnTo>
                  <a:pt x="1920" y="97917"/>
                </a:lnTo>
                <a:lnTo>
                  <a:pt x="1920" y="93116"/>
                </a:lnTo>
                <a:lnTo>
                  <a:pt x="4800" y="93116"/>
                </a:lnTo>
                <a:lnTo>
                  <a:pt x="4800" y="4800"/>
                </a:lnTo>
                <a:lnTo>
                  <a:pt x="1920" y="4800"/>
                </a:lnTo>
                <a:lnTo>
                  <a:pt x="4800" y="1920"/>
                </a:lnTo>
                <a:lnTo>
                  <a:pt x="286070" y="0"/>
                </a:lnTo>
                <a:lnTo>
                  <a:pt x="960" y="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" name="object 228"/>
          <p:cNvSpPr/>
          <p:nvPr/>
        </p:nvSpPr>
        <p:spPr>
          <a:xfrm>
            <a:off x="2221611" y="8351794"/>
            <a:ext cx="960" cy="960"/>
          </a:xfrm>
          <a:custGeom>
            <a:avLst/>
            <a:gdLst/>
            <a:ahLst/>
            <a:cxnLst/>
            <a:rect l="l" t="t" r="r" b="b"/>
            <a:pathLst>
              <a:path w="960" h="960">
                <a:moveTo>
                  <a:pt x="960" y="0"/>
                </a:moveTo>
                <a:lnTo>
                  <a:pt x="0" y="0"/>
                </a:lnTo>
                <a:lnTo>
                  <a:pt x="960" y="96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" name="object 229"/>
          <p:cNvSpPr/>
          <p:nvPr/>
        </p:nvSpPr>
        <p:spPr>
          <a:xfrm>
            <a:off x="1934580" y="8351794"/>
            <a:ext cx="960" cy="1920"/>
          </a:xfrm>
          <a:custGeom>
            <a:avLst/>
            <a:gdLst/>
            <a:ahLst/>
            <a:cxnLst/>
            <a:rect l="l" t="t" r="r" b="b"/>
            <a:pathLst>
              <a:path w="960" h="1920">
                <a:moveTo>
                  <a:pt x="960" y="0"/>
                </a:moveTo>
                <a:lnTo>
                  <a:pt x="0" y="960"/>
                </a:lnTo>
                <a:lnTo>
                  <a:pt x="0" y="192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" name="object 230"/>
          <p:cNvSpPr/>
          <p:nvPr/>
        </p:nvSpPr>
        <p:spPr>
          <a:xfrm>
            <a:off x="1933620" y="8350834"/>
            <a:ext cx="287990" cy="99837"/>
          </a:xfrm>
          <a:custGeom>
            <a:avLst/>
            <a:gdLst/>
            <a:ahLst/>
            <a:cxnLst/>
            <a:rect l="l" t="t" r="r" b="b"/>
            <a:pathLst>
              <a:path w="287990" h="99837">
                <a:moveTo>
                  <a:pt x="960" y="2880"/>
                </a:moveTo>
                <a:lnTo>
                  <a:pt x="960" y="1920"/>
                </a:lnTo>
                <a:lnTo>
                  <a:pt x="1920" y="960"/>
                </a:lnTo>
                <a:lnTo>
                  <a:pt x="287990" y="960"/>
                </a:lnTo>
                <a:lnTo>
                  <a:pt x="287030" y="0"/>
                </a:lnTo>
                <a:lnTo>
                  <a:pt x="2880" y="0"/>
                </a:lnTo>
                <a:lnTo>
                  <a:pt x="960" y="960"/>
                </a:lnTo>
                <a:lnTo>
                  <a:pt x="0" y="2880"/>
                </a:lnTo>
                <a:lnTo>
                  <a:pt x="0" y="96956"/>
                </a:lnTo>
                <a:lnTo>
                  <a:pt x="960" y="98877"/>
                </a:lnTo>
                <a:lnTo>
                  <a:pt x="2880" y="99837"/>
                </a:lnTo>
                <a:lnTo>
                  <a:pt x="287030" y="99837"/>
                </a:lnTo>
                <a:lnTo>
                  <a:pt x="287990" y="98877"/>
                </a:lnTo>
                <a:lnTo>
                  <a:pt x="1920" y="98877"/>
                </a:lnTo>
                <a:lnTo>
                  <a:pt x="960" y="97916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" name="object 231"/>
          <p:cNvSpPr/>
          <p:nvPr/>
        </p:nvSpPr>
        <p:spPr>
          <a:xfrm>
            <a:off x="2223051" y="8352754"/>
            <a:ext cx="0" cy="95996"/>
          </a:xfrm>
          <a:custGeom>
            <a:avLst/>
            <a:gdLst/>
            <a:ahLst/>
            <a:cxnLst/>
            <a:rect l="l" t="t" r="r" b="b"/>
            <a:pathLst>
              <a:path w="0" h="95996">
                <a:moveTo>
                  <a:pt x="0" y="0"/>
                </a:moveTo>
                <a:lnTo>
                  <a:pt x="0" y="95996"/>
                </a:lnTo>
              </a:path>
            </a:pathLst>
          </a:custGeom>
          <a:ln w="22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" name="object 232"/>
          <p:cNvSpPr/>
          <p:nvPr/>
        </p:nvSpPr>
        <p:spPr>
          <a:xfrm>
            <a:off x="2217770" y="8444910"/>
            <a:ext cx="3840" cy="2880"/>
          </a:xfrm>
          <a:custGeom>
            <a:avLst/>
            <a:gdLst/>
            <a:ahLst/>
            <a:cxnLst/>
            <a:rect l="l" t="t" r="r" b="b"/>
            <a:pathLst>
              <a:path w="3840" h="2880">
                <a:moveTo>
                  <a:pt x="960" y="2880"/>
                </a:moveTo>
                <a:lnTo>
                  <a:pt x="3840" y="0"/>
                </a:lnTo>
                <a:lnTo>
                  <a:pt x="960" y="1920"/>
                </a:lnTo>
                <a:lnTo>
                  <a:pt x="960" y="0"/>
                </a:lnTo>
                <a:lnTo>
                  <a:pt x="0" y="0"/>
                </a:lnTo>
                <a:lnTo>
                  <a:pt x="0" y="2880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" name="object 233"/>
          <p:cNvSpPr/>
          <p:nvPr/>
        </p:nvSpPr>
        <p:spPr>
          <a:xfrm>
            <a:off x="1936501" y="8353714"/>
            <a:ext cx="285109" cy="94076"/>
          </a:xfrm>
          <a:custGeom>
            <a:avLst/>
            <a:gdLst/>
            <a:ahLst/>
            <a:cxnLst/>
            <a:rect l="l" t="t" r="r" b="b"/>
            <a:pathLst>
              <a:path w="285109" h="94076">
                <a:moveTo>
                  <a:pt x="282229" y="2880"/>
                </a:moveTo>
                <a:lnTo>
                  <a:pt x="282229" y="960"/>
                </a:lnTo>
                <a:lnTo>
                  <a:pt x="284149" y="2880"/>
                </a:lnTo>
                <a:lnTo>
                  <a:pt x="285109" y="2880"/>
                </a:lnTo>
                <a:lnTo>
                  <a:pt x="282229" y="0"/>
                </a:lnTo>
                <a:lnTo>
                  <a:pt x="281269" y="0"/>
                </a:lnTo>
                <a:lnTo>
                  <a:pt x="281269" y="90236"/>
                </a:lnTo>
                <a:lnTo>
                  <a:pt x="0" y="90236"/>
                </a:lnTo>
                <a:lnTo>
                  <a:pt x="0" y="91196"/>
                </a:lnTo>
                <a:lnTo>
                  <a:pt x="2880" y="94076"/>
                </a:lnTo>
                <a:lnTo>
                  <a:pt x="2880" y="93116"/>
                </a:lnTo>
                <a:lnTo>
                  <a:pt x="960" y="91196"/>
                </a:lnTo>
                <a:lnTo>
                  <a:pt x="284149" y="91196"/>
                </a:lnTo>
                <a:lnTo>
                  <a:pt x="283509" y="91196"/>
                </a:lnTo>
                <a:lnTo>
                  <a:pt x="282229" y="93116"/>
                </a:lnTo>
                <a:lnTo>
                  <a:pt x="285109" y="91196"/>
                </a:lnTo>
                <a:lnTo>
                  <a:pt x="285109" y="90236"/>
                </a:lnTo>
                <a:lnTo>
                  <a:pt x="282229" y="90236"/>
                </a:lnTo>
                <a:lnTo>
                  <a:pt x="282229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" name="object 234"/>
          <p:cNvSpPr/>
          <p:nvPr/>
        </p:nvSpPr>
        <p:spPr>
          <a:xfrm>
            <a:off x="1936501" y="8353714"/>
            <a:ext cx="2880" cy="2880"/>
          </a:xfrm>
          <a:custGeom>
            <a:avLst/>
            <a:gdLst/>
            <a:ahLst/>
            <a:cxnLst/>
            <a:rect l="l" t="t" r="r" b="b"/>
            <a:pathLst>
              <a:path w="2880" h="2880">
                <a:moveTo>
                  <a:pt x="2880" y="0"/>
                </a:moveTo>
                <a:lnTo>
                  <a:pt x="0" y="2880"/>
                </a:lnTo>
                <a:lnTo>
                  <a:pt x="2880" y="960"/>
                </a:lnTo>
                <a:lnTo>
                  <a:pt x="28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" name="object 235"/>
          <p:cNvSpPr/>
          <p:nvPr/>
        </p:nvSpPr>
        <p:spPr>
          <a:xfrm>
            <a:off x="2221611" y="8448751"/>
            <a:ext cx="960" cy="960"/>
          </a:xfrm>
          <a:custGeom>
            <a:avLst/>
            <a:gdLst/>
            <a:ahLst/>
            <a:cxnLst/>
            <a:rect l="l" t="t" r="r" b="b"/>
            <a:pathLst>
              <a:path w="960" h="960">
                <a:moveTo>
                  <a:pt x="960" y="0"/>
                </a:moveTo>
                <a:lnTo>
                  <a:pt x="0" y="960"/>
                </a:lnTo>
                <a:lnTo>
                  <a:pt x="960" y="96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" name="object 236"/>
          <p:cNvSpPr/>
          <p:nvPr/>
        </p:nvSpPr>
        <p:spPr>
          <a:xfrm>
            <a:off x="1572676" y="8443950"/>
            <a:ext cx="839967" cy="792941"/>
          </a:xfrm>
          <a:custGeom>
            <a:avLst/>
            <a:gdLst/>
            <a:ahLst/>
            <a:cxnLst/>
            <a:rect l="l" t="t" r="r" b="b"/>
            <a:pathLst>
              <a:path w="839967" h="792941">
                <a:moveTo>
                  <a:pt x="2865" y="5760"/>
                </a:moveTo>
                <a:lnTo>
                  <a:pt x="835167" y="5760"/>
                </a:lnTo>
                <a:lnTo>
                  <a:pt x="835167" y="2880"/>
                </a:lnTo>
                <a:lnTo>
                  <a:pt x="837087" y="5760"/>
                </a:lnTo>
                <a:lnTo>
                  <a:pt x="837087" y="787179"/>
                </a:lnTo>
                <a:lnTo>
                  <a:pt x="835167" y="790059"/>
                </a:lnTo>
                <a:lnTo>
                  <a:pt x="835167" y="787179"/>
                </a:lnTo>
                <a:lnTo>
                  <a:pt x="2865" y="787179"/>
                </a:lnTo>
                <a:lnTo>
                  <a:pt x="2865" y="790059"/>
                </a:lnTo>
                <a:lnTo>
                  <a:pt x="0" y="787179"/>
                </a:lnTo>
                <a:lnTo>
                  <a:pt x="0" y="792941"/>
                </a:lnTo>
                <a:lnTo>
                  <a:pt x="839007" y="792941"/>
                </a:lnTo>
                <a:lnTo>
                  <a:pt x="839967" y="791977"/>
                </a:lnTo>
                <a:lnTo>
                  <a:pt x="839967" y="1920"/>
                </a:lnTo>
                <a:lnTo>
                  <a:pt x="839007" y="0"/>
                </a:lnTo>
                <a:lnTo>
                  <a:pt x="837087" y="0"/>
                </a:lnTo>
                <a:lnTo>
                  <a:pt x="2865" y="2880"/>
                </a:lnTo>
                <a:lnTo>
                  <a:pt x="2865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" name="object 237"/>
          <p:cNvSpPr/>
          <p:nvPr/>
        </p:nvSpPr>
        <p:spPr>
          <a:xfrm>
            <a:off x="1570756" y="8443950"/>
            <a:ext cx="839007" cy="792941"/>
          </a:xfrm>
          <a:custGeom>
            <a:avLst/>
            <a:gdLst/>
            <a:ahLst/>
            <a:cxnLst/>
            <a:rect l="l" t="t" r="r" b="b"/>
            <a:pathLst>
              <a:path w="839007" h="792941">
                <a:moveTo>
                  <a:pt x="0" y="1920"/>
                </a:moveTo>
                <a:lnTo>
                  <a:pt x="0" y="791977"/>
                </a:lnTo>
                <a:lnTo>
                  <a:pt x="944" y="792941"/>
                </a:lnTo>
                <a:lnTo>
                  <a:pt x="1920" y="792941"/>
                </a:lnTo>
                <a:lnTo>
                  <a:pt x="1920" y="787179"/>
                </a:lnTo>
                <a:lnTo>
                  <a:pt x="4785" y="787179"/>
                </a:lnTo>
                <a:lnTo>
                  <a:pt x="4785" y="5760"/>
                </a:lnTo>
                <a:lnTo>
                  <a:pt x="1920" y="5760"/>
                </a:lnTo>
                <a:lnTo>
                  <a:pt x="4785" y="2880"/>
                </a:lnTo>
                <a:lnTo>
                  <a:pt x="839007" y="0"/>
                </a:lnTo>
                <a:lnTo>
                  <a:pt x="944" y="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" name="object 238"/>
          <p:cNvSpPr/>
          <p:nvPr/>
        </p:nvSpPr>
        <p:spPr>
          <a:xfrm>
            <a:off x="2409764" y="8443950"/>
            <a:ext cx="1920" cy="960"/>
          </a:xfrm>
          <a:custGeom>
            <a:avLst/>
            <a:gdLst/>
            <a:ahLst/>
            <a:cxnLst/>
            <a:rect l="l" t="t" r="r" b="b"/>
            <a:pathLst>
              <a:path w="1920" h="960">
                <a:moveTo>
                  <a:pt x="960" y="0"/>
                </a:moveTo>
                <a:lnTo>
                  <a:pt x="0" y="0"/>
                </a:lnTo>
                <a:lnTo>
                  <a:pt x="960" y="960"/>
                </a:lnTo>
                <a:lnTo>
                  <a:pt x="1920" y="96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" name="object 239"/>
          <p:cNvSpPr/>
          <p:nvPr/>
        </p:nvSpPr>
        <p:spPr>
          <a:xfrm>
            <a:off x="2409764" y="9234010"/>
            <a:ext cx="2880" cy="2881"/>
          </a:xfrm>
          <a:custGeom>
            <a:avLst/>
            <a:gdLst/>
            <a:ahLst/>
            <a:cxnLst/>
            <a:rect l="l" t="t" r="r" b="b"/>
            <a:pathLst>
              <a:path w="2880" h="2881">
                <a:moveTo>
                  <a:pt x="1920" y="1917"/>
                </a:moveTo>
                <a:lnTo>
                  <a:pt x="2880" y="0"/>
                </a:lnTo>
                <a:lnTo>
                  <a:pt x="1920" y="958"/>
                </a:lnTo>
                <a:lnTo>
                  <a:pt x="960" y="1917"/>
                </a:lnTo>
                <a:lnTo>
                  <a:pt x="0" y="2881"/>
                </a:lnTo>
                <a:lnTo>
                  <a:pt x="1920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" name="object 240"/>
          <p:cNvSpPr/>
          <p:nvPr/>
        </p:nvSpPr>
        <p:spPr>
          <a:xfrm>
            <a:off x="1570756" y="9234969"/>
            <a:ext cx="1920" cy="1923"/>
          </a:xfrm>
          <a:custGeom>
            <a:avLst/>
            <a:gdLst/>
            <a:ahLst/>
            <a:cxnLst/>
            <a:rect l="l" t="t" r="r" b="b"/>
            <a:pathLst>
              <a:path w="1920" h="1923">
                <a:moveTo>
                  <a:pt x="944" y="958"/>
                </a:moveTo>
                <a:lnTo>
                  <a:pt x="0" y="0"/>
                </a:lnTo>
                <a:lnTo>
                  <a:pt x="0" y="958"/>
                </a:lnTo>
                <a:lnTo>
                  <a:pt x="944" y="1923"/>
                </a:lnTo>
                <a:lnTo>
                  <a:pt x="1920" y="1923"/>
                </a:lnTo>
                <a:lnTo>
                  <a:pt x="944" y="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" name="object 241"/>
          <p:cNvSpPr/>
          <p:nvPr/>
        </p:nvSpPr>
        <p:spPr>
          <a:xfrm>
            <a:off x="1570276" y="8445870"/>
            <a:ext cx="0" cy="789098"/>
          </a:xfrm>
          <a:custGeom>
            <a:avLst/>
            <a:gdLst/>
            <a:ahLst/>
            <a:cxnLst/>
            <a:rect l="l" t="t" r="r" b="b"/>
            <a:pathLst>
              <a:path w="0" h="789098">
                <a:moveTo>
                  <a:pt x="0" y="0"/>
                </a:moveTo>
                <a:lnTo>
                  <a:pt x="0" y="789098"/>
                </a:lnTo>
              </a:path>
            </a:pathLst>
          </a:custGeom>
          <a:ln w="22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" name="object 242"/>
          <p:cNvSpPr/>
          <p:nvPr/>
        </p:nvSpPr>
        <p:spPr>
          <a:xfrm>
            <a:off x="1570756" y="8443950"/>
            <a:ext cx="1920" cy="1920"/>
          </a:xfrm>
          <a:custGeom>
            <a:avLst/>
            <a:gdLst/>
            <a:ahLst/>
            <a:cxnLst/>
            <a:rect l="l" t="t" r="r" b="b"/>
            <a:pathLst>
              <a:path w="1920" h="1920">
                <a:moveTo>
                  <a:pt x="944" y="960"/>
                </a:moveTo>
                <a:lnTo>
                  <a:pt x="1920" y="0"/>
                </a:lnTo>
                <a:lnTo>
                  <a:pt x="944" y="0"/>
                </a:lnTo>
                <a:lnTo>
                  <a:pt x="0" y="960"/>
                </a:lnTo>
                <a:lnTo>
                  <a:pt x="0" y="1920"/>
                </a:lnTo>
                <a:lnTo>
                  <a:pt x="944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" name="object 243"/>
          <p:cNvSpPr/>
          <p:nvPr/>
        </p:nvSpPr>
        <p:spPr>
          <a:xfrm>
            <a:off x="1640829" y="8402680"/>
            <a:ext cx="76794" cy="47030"/>
          </a:xfrm>
          <a:custGeom>
            <a:avLst/>
            <a:gdLst/>
            <a:ahLst/>
            <a:cxnLst/>
            <a:rect l="l" t="t" r="r" b="b"/>
            <a:pathLst>
              <a:path w="76794" h="47030">
                <a:moveTo>
                  <a:pt x="4800" y="42230"/>
                </a:moveTo>
                <a:lnTo>
                  <a:pt x="4800" y="7434"/>
                </a:lnTo>
                <a:lnTo>
                  <a:pt x="1920" y="5760"/>
                </a:lnTo>
                <a:lnTo>
                  <a:pt x="4800" y="2880"/>
                </a:lnTo>
                <a:lnTo>
                  <a:pt x="3840" y="960"/>
                </a:lnTo>
                <a:lnTo>
                  <a:pt x="288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2880"/>
                </a:lnTo>
                <a:lnTo>
                  <a:pt x="0" y="46070"/>
                </a:lnTo>
                <a:lnTo>
                  <a:pt x="960" y="47030"/>
                </a:lnTo>
                <a:lnTo>
                  <a:pt x="2880" y="47030"/>
                </a:lnTo>
                <a:lnTo>
                  <a:pt x="2880" y="42230"/>
                </a:lnTo>
                <a:lnTo>
                  <a:pt x="4800" y="42230"/>
                </a:lnTo>
                <a:close/>
              </a:path>
              <a:path w="76794" h="47030">
                <a:moveTo>
                  <a:pt x="2880" y="42230"/>
                </a:moveTo>
                <a:lnTo>
                  <a:pt x="2880" y="47030"/>
                </a:lnTo>
                <a:lnTo>
                  <a:pt x="72953" y="47030"/>
                </a:lnTo>
                <a:lnTo>
                  <a:pt x="64691" y="42230"/>
                </a:lnTo>
                <a:lnTo>
                  <a:pt x="4800" y="42230"/>
                </a:lnTo>
                <a:lnTo>
                  <a:pt x="4800" y="45110"/>
                </a:lnTo>
                <a:lnTo>
                  <a:pt x="2880" y="42230"/>
                </a:lnTo>
                <a:close/>
              </a:path>
              <a:path w="76794" h="47030">
                <a:moveTo>
                  <a:pt x="64691" y="42230"/>
                </a:moveTo>
                <a:lnTo>
                  <a:pt x="73913" y="42230"/>
                </a:lnTo>
                <a:lnTo>
                  <a:pt x="72953" y="47030"/>
                </a:lnTo>
                <a:lnTo>
                  <a:pt x="75834" y="47030"/>
                </a:lnTo>
                <a:lnTo>
                  <a:pt x="75834" y="45110"/>
                </a:lnTo>
                <a:lnTo>
                  <a:pt x="76794" y="44150"/>
                </a:lnTo>
                <a:lnTo>
                  <a:pt x="75834" y="43190"/>
                </a:lnTo>
                <a:lnTo>
                  <a:pt x="74874" y="42230"/>
                </a:lnTo>
                <a:lnTo>
                  <a:pt x="3840" y="960"/>
                </a:lnTo>
                <a:lnTo>
                  <a:pt x="4800" y="2880"/>
                </a:lnTo>
                <a:lnTo>
                  <a:pt x="4800" y="7434"/>
                </a:lnTo>
                <a:lnTo>
                  <a:pt x="64691" y="422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" name="object 244"/>
          <p:cNvSpPr/>
          <p:nvPr/>
        </p:nvSpPr>
        <p:spPr>
          <a:xfrm>
            <a:off x="1640829" y="8444910"/>
            <a:ext cx="76794" cy="47990"/>
          </a:xfrm>
          <a:custGeom>
            <a:avLst/>
            <a:gdLst/>
            <a:ahLst/>
            <a:cxnLst/>
            <a:rect l="l" t="t" r="r" b="b"/>
            <a:pathLst>
              <a:path w="76794" h="47990">
                <a:moveTo>
                  <a:pt x="74874" y="0"/>
                </a:moveTo>
                <a:lnTo>
                  <a:pt x="74874" y="960"/>
                </a:lnTo>
                <a:lnTo>
                  <a:pt x="75834" y="1920"/>
                </a:lnTo>
                <a:lnTo>
                  <a:pt x="75834" y="960"/>
                </a:lnTo>
                <a:lnTo>
                  <a:pt x="74874" y="0"/>
                </a:lnTo>
                <a:close/>
              </a:path>
              <a:path w="76794" h="47990">
                <a:moveTo>
                  <a:pt x="3520" y="0"/>
                </a:moveTo>
                <a:lnTo>
                  <a:pt x="62434" y="0"/>
                </a:lnTo>
                <a:lnTo>
                  <a:pt x="70400" y="4800"/>
                </a:lnTo>
                <a:lnTo>
                  <a:pt x="1920" y="4800"/>
                </a:lnTo>
                <a:lnTo>
                  <a:pt x="960" y="3840"/>
                </a:lnTo>
                <a:lnTo>
                  <a:pt x="960" y="4800"/>
                </a:lnTo>
                <a:lnTo>
                  <a:pt x="2880" y="5760"/>
                </a:lnTo>
                <a:lnTo>
                  <a:pt x="71993" y="5760"/>
                </a:lnTo>
                <a:lnTo>
                  <a:pt x="71993" y="4800"/>
                </a:lnTo>
                <a:lnTo>
                  <a:pt x="72953" y="5760"/>
                </a:lnTo>
                <a:lnTo>
                  <a:pt x="74874" y="5760"/>
                </a:lnTo>
                <a:lnTo>
                  <a:pt x="75834" y="3840"/>
                </a:lnTo>
                <a:lnTo>
                  <a:pt x="74874" y="4800"/>
                </a:lnTo>
                <a:lnTo>
                  <a:pt x="72953" y="4800"/>
                </a:lnTo>
                <a:lnTo>
                  <a:pt x="72095" y="4290"/>
                </a:lnTo>
                <a:lnTo>
                  <a:pt x="64878" y="0"/>
                </a:lnTo>
                <a:lnTo>
                  <a:pt x="73913" y="0"/>
                </a:lnTo>
                <a:lnTo>
                  <a:pt x="73913" y="-557"/>
                </a:lnTo>
                <a:lnTo>
                  <a:pt x="74874" y="0"/>
                </a:lnTo>
                <a:lnTo>
                  <a:pt x="73913" y="-570"/>
                </a:lnTo>
                <a:lnTo>
                  <a:pt x="73913" y="-960"/>
                </a:lnTo>
                <a:lnTo>
                  <a:pt x="73259" y="-960"/>
                </a:lnTo>
                <a:lnTo>
                  <a:pt x="3840" y="-42230"/>
                </a:lnTo>
                <a:lnTo>
                  <a:pt x="1920" y="-42230"/>
                </a:lnTo>
                <a:lnTo>
                  <a:pt x="960" y="-41269"/>
                </a:lnTo>
                <a:lnTo>
                  <a:pt x="0" y="-40309"/>
                </a:lnTo>
                <a:lnTo>
                  <a:pt x="0" y="-39349"/>
                </a:lnTo>
                <a:lnTo>
                  <a:pt x="1920" y="-41269"/>
                </a:lnTo>
                <a:lnTo>
                  <a:pt x="3840" y="-41269"/>
                </a:lnTo>
                <a:lnTo>
                  <a:pt x="73221" y="-960"/>
                </a:lnTo>
                <a:lnTo>
                  <a:pt x="63263" y="-960"/>
                </a:lnTo>
                <a:lnTo>
                  <a:pt x="4800" y="-35717"/>
                </a:lnTo>
                <a:lnTo>
                  <a:pt x="2522" y="-37071"/>
                </a:lnTo>
                <a:lnTo>
                  <a:pt x="4800" y="-39349"/>
                </a:lnTo>
                <a:lnTo>
                  <a:pt x="1920" y="-37429"/>
                </a:lnTo>
                <a:lnTo>
                  <a:pt x="1920" y="-36469"/>
                </a:lnTo>
                <a:lnTo>
                  <a:pt x="4800" y="-34733"/>
                </a:lnTo>
                <a:lnTo>
                  <a:pt x="60841" y="-960"/>
                </a:lnTo>
                <a:lnTo>
                  <a:pt x="2880" y="-960"/>
                </a:lnTo>
                <a:lnTo>
                  <a:pt x="2880" y="0"/>
                </a:lnTo>
                <a:lnTo>
                  <a:pt x="4800" y="2880"/>
                </a:lnTo>
                <a:lnTo>
                  <a:pt x="4800" y="1920"/>
                </a:lnTo>
                <a:lnTo>
                  <a:pt x="3520" y="0"/>
                </a:lnTo>
                <a:close/>
              </a:path>
              <a:path w="76794" h="47990">
                <a:moveTo>
                  <a:pt x="72953" y="0"/>
                </a:moveTo>
                <a:lnTo>
                  <a:pt x="72095" y="4290"/>
                </a:lnTo>
                <a:lnTo>
                  <a:pt x="72953" y="4800"/>
                </a:lnTo>
                <a:lnTo>
                  <a:pt x="73913" y="0"/>
                </a:lnTo>
                <a:lnTo>
                  <a:pt x="72953" y="0"/>
                </a:lnTo>
                <a:close/>
              </a:path>
              <a:path w="76794" h="47990">
                <a:moveTo>
                  <a:pt x="71993" y="4800"/>
                </a:moveTo>
                <a:lnTo>
                  <a:pt x="71993" y="5760"/>
                </a:lnTo>
                <a:lnTo>
                  <a:pt x="72953" y="5760"/>
                </a:lnTo>
                <a:lnTo>
                  <a:pt x="71993" y="4800"/>
                </a:lnTo>
                <a:close/>
              </a:path>
              <a:path w="76794" h="47990">
                <a:moveTo>
                  <a:pt x="76794" y="1920"/>
                </a:moveTo>
                <a:lnTo>
                  <a:pt x="75834" y="1920"/>
                </a:lnTo>
                <a:lnTo>
                  <a:pt x="75834" y="2880"/>
                </a:lnTo>
                <a:lnTo>
                  <a:pt x="76794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" name="object 245"/>
          <p:cNvSpPr/>
          <p:nvPr/>
        </p:nvSpPr>
        <p:spPr>
          <a:xfrm>
            <a:off x="1711863" y="8405561"/>
            <a:ext cx="76794" cy="47030"/>
          </a:xfrm>
          <a:custGeom>
            <a:avLst/>
            <a:gdLst/>
            <a:ahLst/>
            <a:cxnLst/>
            <a:rect l="l" t="t" r="r" b="b"/>
            <a:pathLst>
              <a:path w="76794" h="47030">
                <a:moveTo>
                  <a:pt x="67973" y="39349"/>
                </a:moveTo>
                <a:lnTo>
                  <a:pt x="4800" y="0"/>
                </a:lnTo>
                <a:lnTo>
                  <a:pt x="4800" y="4970"/>
                </a:lnTo>
                <a:lnTo>
                  <a:pt x="67973" y="39349"/>
                </a:lnTo>
                <a:close/>
              </a:path>
              <a:path w="76794" h="47030">
                <a:moveTo>
                  <a:pt x="960" y="-1920"/>
                </a:moveTo>
                <a:lnTo>
                  <a:pt x="0" y="-1920"/>
                </a:lnTo>
                <a:lnTo>
                  <a:pt x="0" y="43190"/>
                </a:lnTo>
                <a:lnTo>
                  <a:pt x="960" y="44150"/>
                </a:lnTo>
                <a:lnTo>
                  <a:pt x="1920" y="44150"/>
                </a:lnTo>
                <a:lnTo>
                  <a:pt x="4800" y="42230"/>
                </a:lnTo>
                <a:lnTo>
                  <a:pt x="1920" y="39349"/>
                </a:lnTo>
                <a:lnTo>
                  <a:pt x="4800" y="39349"/>
                </a:lnTo>
                <a:lnTo>
                  <a:pt x="4800" y="4970"/>
                </a:lnTo>
                <a:lnTo>
                  <a:pt x="960" y="2880"/>
                </a:lnTo>
                <a:lnTo>
                  <a:pt x="4800" y="0"/>
                </a:lnTo>
                <a:lnTo>
                  <a:pt x="67973" y="39349"/>
                </a:lnTo>
                <a:lnTo>
                  <a:pt x="77754" y="39349"/>
                </a:lnTo>
                <a:lnTo>
                  <a:pt x="76794" y="44150"/>
                </a:lnTo>
                <a:lnTo>
                  <a:pt x="79674" y="44150"/>
                </a:lnTo>
                <a:lnTo>
                  <a:pt x="80634" y="42230"/>
                </a:lnTo>
                <a:lnTo>
                  <a:pt x="80634" y="41269"/>
                </a:lnTo>
                <a:lnTo>
                  <a:pt x="79674" y="40309"/>
                </a:lnTo>
                <a:lnTo>
                  <a:pt x="78729" y="39349"/>
                </a:lnTo>
                <a:lnTo>
                  <a:pt x="2880" y="-1920"/>
                </a:lnTo>
                <a:lnTo>
                  <a:pt x="2880" y="-2880"/>
                </a:lnTo>
                <a:lnTo>
                  <a:pt x="1920" y="-2880"/>
                </a:lnTo>
                <a:lnTo>
                  <a:pt x="960" y="-1920"/>
                </a:lnTo>
                <a:close/>
              </a:path>
              <a:path w="76794" h="47030">
                <a:moveTo>
                  <a:pt x="76794" y="44150"/>
                </a:moveTo>
                <a:lnTo>
                  <a:pt x="67973" y="39349"/>
                </a:lnTo>
                <a:lnTo>
                  <a:pt x="4800" y="39349"/>
                </a:lnTo>
                <a:lnTo>
                  <a:pt x="4800" y="42230"/>
                </a:lnTo>
                <a:lnTo>
                  <a:pt x="1920" y="44150"/>
                </a:lnTo>
                <a:lnTo>
                  <a:pt x="76794" y="441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" name="object 246"/>
          <p:cNvSpPr/>
          <p:nvPr/>
        </p:nvSpPr>
        <p:spPr>
          <a:xfrm>
            <a:off x="1711863" y="8402680"/>
            <a:ext cx="80634" cy="47990"/>
          </a:xfrm>
          <a:custGeom>
            <a:avLst/>
            <a:gdLst/>
            <a:ahLst/>
            <a:cxnLst/>
            <a:rect l="l" t="t" r="r" b="b"/>
            <a:pathLst>
              <a:path w="80634" h="47990">
                <a:moveTo>
                  <a:pt x="80634" y="43190"/>
                </a:moveTo>
                <a:lnTo>
                  <a:pt x="79674" y="43190"/>
                </a:lnTo>
                <a:lnTo>
                  <a:pt x="79674" y="46070"/>
                </a:lnTo>
                <a:lnTo>
                  <a:pt x="78729" y="47030"/>
                </a:lnTo>
                <a:lnTo>
                  <a:pt x="960" y="47030"/>
                </a:lnTo>
                <a:lnTo>
                  <a:pt x="1920" y="47990"/>
                </a:lnTo>
                <a:lnTo>
                  <a:pt x="78729" y="47990"/>
                </a:lnTo>
                <a:lnTo>
                  <a:pt x="79674" y="47030"/>
                </a:lnTo>
                <a:lnTo>
                  <a:pt x="80634" y="45110"/>
                </a:lnTo>
                <a:lnTo>
                  <a:pt x="80634" y="43190"/>
                </a:lnTo>
                <a:close/>
              </a:path>
              <a:path w="80634" h="47990">
                <a:moveTo>
                  <a:pt x="76889" y="46554"/>
                </a:moveTo>
                <a:lnTo>
                  <a:pt x="69024" y="42230"/>
                </a:lnTo>
                <a:lnTo>
                  <a:pt x="66449" y="42230"/>
                </a:lnTo>
                <a:lnTo>
                  <a:pt x="75070" y="47030"/>
                </a:lnTo>
                <a:lnTo>
                  <a:pt x="77754" y="47030"/>
                </a:lnTo>
                <a:lnTo>
                  <a:pt x="77754" y="42230"/>
                </a:lnTo>
                <a:lnTo>
                  <a:pt x="76889" y="46554"/>
                </a:lnTo>
                <a:close/>
              </a:path>
              <a:path w="80634" h="47990">
                <a:moveTo>
                  <a:pt x="1920" y="41269"/>
                </a:moveTo>
                <a:lnTo>
                  <a:pt x="1920" y="42230"/>
                </a:lnTo>
                <a:lnTo>
                  <a:pt x="3840" y="45110"/>
                </a:lnTo>
                <a:lnTo>
                  <a:pt x="4800" y="45110"/>
                </a:lnTo>
                <a:lnTo>
                  <a:pt x="4800" y="42230"/>
                </a:lnTo>
                <a:lnTo>
                  <a:pt x="66449" y="42230"/>
                </a:lnTo>
                <a:lnTo>
                  <a:pt x="64725" y="41269"/>
                </a:lnTo>
                <a:lnTo>
                  <a:pt x="4800" y="41269"/>
                </a:lnTo>
                <a:lnTo>
                  <a:pt x="4800" y="2880"/>
                </a:lnTo>
                <a:lnTo>
                  <a:pt x="3840" y="2880"/>
                </a:lnTo>
                <a:lnTo>
                  <a:pt x="3840" y="43190"/>
                </a:lnTo>
                <a:lnTo>
                  <a:pt x="2880" y="42230"/>
                </a:lnTo>
                <a:lnTo>
                  <a:pt x="1920" y="41269"/>
                </a:lnTo>
                <a:close/>
              </a:path>
              <a:path w="80634" h="47990">
                <a:moveTo>
                  <a:pt x="3840" y="41269"/>
                </a:moveTo>
                <a:lnTo>
                  <a:pt x="1920" y="41269"/>
                </a:lnTo>
                <a:lnTo>
                  <a:pt x="2880" y="42230"/>
                </a:lnTo>
                <a:lnTo>
                  <a:pt x="3840" y="42230"/>
                </a:lnTo>
                <a:lnTo>
                  <a:pt x="3840" y="41269"/>
                </a:lnTo>
                <a:close/>
              </a:path>
              <a:path w="80634" h="47990">
                <a:moveTo>
                  <a:pt x="1698" y="5206"/>
                </a:moveTo>
                <a:lnTo>
                  <a:pt x="3840" y="3600"/>
                </a:lnTo>
                <a:lnTo>
                  <a:pt x="3840" y="2880"/>
                </a:lnTo>
                <a:lnTo>
                  <a:pt x="960" y="4800"/>
                </a:lnTo>
                <a:lnTo>
                  <a:pt x="960" y="5760"/>
                </a:lnTo>
                <a:lnTo>
                  <a:pt x="3840" y="7364"/>
                </a:lnTo>
                <a:lnTo>
                  <a:pt x="3840" y="6384"/>
                </a:lnTo>
                <a:lnTo>
                  <a:pt x="1698" y="5206"/>
                </a:lnTo>
                <a:close/>
              </a:path>
              <a:path w="80634" h="47990">
                <a:moveTo>
                  <a:pt x="4800" y="6912"/>
                </a:moveTo>
                <a:lnTo>
                  <a:pt x="4800" y="7899"/>
                </a:lnTo>
                <a:lnTo>
                  <a:pt x="64725" y="41269"/>
                </a:lnTo>
                <a:lnTo>
                  <a:pt x="66449" y="42230"/>
                </a:lnTo>
                <a:lnTo>
                  <a:pt x="77754" y="42230"/>
                </a:lnTo>
                <a:lnTo>
                  <a:pt x="77754" y="41699"/>
                </a:lnTo>
                <a:lnTo>
                  <a:pt x="78729" y="42230"/>
                </a:lnTo>
                <a:lnTo>
                  <a:pt x="77754" y="41686"/>
                </a:lnTo>
                <a:lnTo>
                  <a:pt x="77754" y="41269"/>
                </a:lnTo>
                <a:lnTo>
                  <a:pt x="77005" y="41269"/>
                </a:lnTo>
                <a:lnTo>
                  <a:pt x="2880" y="0"/>
                </a:lnTo>
                <a:lnTo>
                  <a:pt x="960" y="0"/>
                </a:lnTo>
                <a:lnTo>
                  <a:pt x="960" y="960"/>
                </a:lnTo>
                <a:lnTo>
                  <a:pt x="2880" y="960"/>
                </a:lnTo>
                <a:lnTo>
                  <a:pt x="76965" y="41269"/>
                </a:lnTo>
                <a:lnTo>
                  <a:pt x="67278" y="41269"/>
                </a:lnTo>
                <a:lnTo>
                  <a:pt x="4800" y="6912"/>
                </a:lnTo>
                <a:close/>
              </a:path>
              <a:path w="80634" h="47990">
                <a:moveTo>
                  <a:pt x="960" y="47030"/>
                </a:moveTo>
                <a:lnTo>
                  <a:pt x="0" y="46070"/>
                </a:lnTo>
                <a:lnTo>
                  <a:pt x="0" y="47030"/>
                </a:lnTo>
                <a:lnTo>
                  <a:pt x="960" y="470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" name="object 247"/>
          <p:cNvSpPr/>
          <p:nvPr/>
        </p:nvSpPr>
        <p:spPr>
          <a:xfrm>
            <a:off x="1787712" y="8402680"/>
            <a:ext cx="76794" cy="47030"/>
          </a:xfrm>
          <a:custGeom>
            <a:avLst/>
            <a:gdLst/>
            <a:ahLst/>
            <a:cxnLst/>
            <a:rect l="l" t="t" r="r" b="b"/>
            <a:pathLst>
              <a:path w="76794" h="47030">
                <a:moveTo>
                  <a:pt x="0" y="2880"/>
                </a:moveTo>
                <a:lnTo>
                  <a:pt x="0" y="46070"/>
                </a:lnTo>
                <a:lnTo>
                  <a:pt x="944" y="47030"/>
                </a:lnTo>
                <a:lnTo>
                  <a:pt x="1905" y="47030"/>
                </a:lnTo>
                <a:lnTo>
                  <a:pt x="1905" y="42230"/>
                </a:lnTo>
                <a:lnTo>
                  <a:pt x="4785" y="42230"/>
                </a:lnTo>
                <a:lnTo>
                  <a:pt x="4785" y="7433"/>
                </a:lnTo>
                <a:lnTo>
                  <a:pt x="1905" y="5760"/>
                </a:lnTo>
                <a:lnTo>
                  <a:pt x="4785" y="2880"/>
                </a:lnTo>
                <a:lnTo>
                  <a:pt x="3825" y="960"/>
                </a:lnTo>
                <a:lnTo>
                  <a:pt x="2880" y="0"/>
                </a:lnTo>
                <a:lnTo>
                  <a:pt x="1905" y="0"/>
                </a:lnTo>
                <a:lnTo>
                  <a:pt x="944" y="960"/>
                </a:lnTo>
                <a:lnTo>
                  <a:pt x="0" y="2880"/>
                </a:lnTo>
                <a:close/>
              </a:path>
              <a:path w="76794" h="47030">
                <a:moveTo>
                  <a:pt x="1905" y="42230"/>
                </a:moveTo>
                <a:lnTo>
                  <a:pt x="1905" y="47030"/>
                </a:lnTo>
                <a:lnTo>
                  <a:pt x="72953" y="47030"/>
                </a:lnTo>
                <a:lnTo>
                  <a:pt x="64689" y="42230"/>
                </a:lnTo>
                <a:lnTo>
                  <a:pt x="4785" y="42230"/>
                </a:lnTo>
                <a:lnTo>
                  <a:pt x="4785" y="45110"/>
                </a:lnTo>
                <a:lnTo>
                  <a:pt x="1905" y="42230"/>
                </a:lnTo>
                <a:close/>
              </a:path>
              <a:path w="76794" h="47030">
                <a:moveTo>
                  <a:pt x="64689" y="42230"/>
                </a:moveTo>
                <a:lnTo>
                  <a:pt x="73914" y="42230"/>
                </a:lnTo>
                <a:lnTo>
                  <a:pt x="72953" y="47030"/>
                </a:lnTo>
                <a:lnTo>
                  <a:pt x="75834" y="47030"/>
                </a:lnTo>
                <a:lnTo>
                  <a:pt x="75834" y="45110"/>
                </a:lnTo>
                <a:lnTo>
                  <a:pt x="76794" y="44150"/>
                </a:lnTo>
                <a:lnTo>
                  <a:pt x="75834" y="43190"/>
                </a:lnTo>
                <a:lnTo>
                  <a:pt x="74874" y="42230"/>
                </a:lnTo>
                <a:lnTo>
                  <a:pt x="3825" y="960"/>
                </a:lnTo>
                <a:lnTo>
                  <a:pt x="4785" y="2880"/>
                </a:lnTo>
                <a:lnTo>
                  <a:pt x="4785" y="7433"/>
                </a:lnTo>
                <a:lnTo>
                  <a:pt x="64689" y="422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" name="object 248"/>
          <p:cNvSpPr/>
          <p:nvPr/>
        </p:nvSpPr>
        <p:spPr>
          <a:xfrm>
            <a:off x="1787712" y="8402680"/>
            <a:ext cx="76794" cy="47990"/>
          </a:xfrm>
          <a:custGeom>
            <a:avLst/>
            <a:gdLst/>
            <a:ahLst/>
            <a:cxnLst/>
            <a:rect l="l" t="t" r="r" b="b"/>
            <a:pathLst>
              <a:path w="76794" h="47990">
                <a:moveTo>
                  <a:pt x="2880" y="960"/>
                </a:moveTo>
                <a:lnTo>
                  <a:pt x="73199" y="41269"/>
                </a:lnTo>
                <a:lnTo>
                  <a:pt x="63261" y="41269"/>
                </a:lnTo>
                <a:lnTo>
                  <a:pt x="64877" y="42230"/>
                </a:lnTo>
                <a:lnTo>
                  <a:pt x="72953" y="42230"/>
                </a:lnTo>
                <a:lnTo>
                  <a:pt x="72095" y="46520"/>
                </a:lnTo>
                <a:lnTo>
                  <a:pt x="70400" y="47030"/>
                </a:lnTo>
                <a:lnTo>
                  <a:pt x="1905" y="47030"/>
                </a:lnTo>
                <a:lnTo>
                  <a:pt x="944" y="46070"/>
                </a:lnTo>
                <a:lnTo>
                  <a:pt x="944" y="47030"/>
                </a:lnTo>
                <a:lnTo>
                  <a:pt x="1905" y="47990"/>
                </a:lnTo>
                <a:lnTo>
                  <a:pt x="71993" y="47990"/>
                </a:lnTo>
                <a:lnTo>
                  <a:pt x="71993" y="47030"/>
                </a:lnTo>
                <a:lnTo>
                  <a:pt x="72953" y="47030"/>
                </a:lnTo>
                <a:lnTo>
                  <a:pt x="73914" y="42230"/>
                </a:lnTo>
                <a:lnTo>
                  <a:pt x="73914" y="41679"/>
                </a:lnTo>
                <a:lnTo>
                  <a:pt x="74874" y="42230"/>
                </a:lnTo>
                <a:lnTo>
                  <a:pt x="73913" y="41659"/>
                </a:lnTo>
                <a:lnTo>
                  <a:pt x="73914" y="41269"/>
                </a:lnTo>
                <a:lnTo>
                  <a:pt x="73258" y="41269"/>
                </a:lnTo>
                <a:lnTo>
                  <a:pt x="3825" y="0"/>
                </a:lnTo>
                <a:lnTo>
                  <a:pt x="1905" y="0"/>
                </a:lnTo>
                <a:lnTo>
                  <a:pt x="944" y="960"/>
                </a:lnTo>
                <a:lnTo>
                  <a:pt x="0" y="1920"/>
                </a:lnTo>
                <a:lnTo>
                  <a:pt x="0" y="2880"/>
                </a:lnTo>
                <a:lnTo>
                  <a:pt x="1905" y="960"/>
                </a:lnTo>
                <a:lnTo>
                  <a:pt x="3825" y="960"/>
                </a:lnTo>
                <a:lnTo>
                  <a:pt x="2880" y="960"/>
                </a:lnTo>
                <a:close/>
              </a:path>
              <a:path w="76794" h="47990">
                <a:moveTo>
                  <a:pt x="2865" y="42230"/>
                </a:moveTo>
                <a:lnTo>
                  <a:pt x="62432" y="42230"/>
                </a:lnTo>
                <a:lnTo>
                  <a:pt x="70400" y="47030"/>
                </a:lnTo>
                <a:lnTo>
                  <a:pt x="72095" y="46520"/>
                </a:lnTo>
                <a:lnTo>
                  <a:pt x="64877" y="42230"/>
                </a:lnTo>
                <a:lnTo>
                  <a:pt x="63261" y="41269"/>
                </a:lnTo>
                <a:lnTo>
                  <a:pt x="4785" y="6512"/>
                </a:lnTo>
                <a:lnTo>
                  <a:pt x="2507" y="5158"/>
                </a:lnTo>
                <a:lnTo>
                  <a:pt x="4785" y="2880"/>
                </a:lnTo>
                <a:lnTo>
                  <a:pt x="1905" y="4800"/>
                </a:lnTo>
                <a:lnTo>
                  <a:pt x="1905" y="5760"/>
                </a:lnTo>
                <a:lnTo>
                  <a:pt x="4785" y="7496"/>
                </a:lnTo>
                <a:lnTo>
                  <a:pt x="60839" y="41269"/>
                </a:lnTo>
                <a:lnTo>
                  <a:pt x="1905" y="41269"/>
                </a:lnTo>
                <a:lnTo>
                  <a:pt x="1905" y="42230"/>
                </a:lnTo>
                <a:lnTo>
                  <a:pt x="4785" y="45110"/>
                </a:lnTo>
                <a:lnTo>
                  <a:pt x="4785" y="44150"/>
                </a:lnTo>
                <a:lnTo>
                  <a:pt x="2865" y="42230"/>
                </a:lnTo>
                <a:close/>
              </a:path>
              <a:path w="76794" h="47990">
                <a:moveTo>
                  <a:pt x="76794" y="44150"/>
                </a:moveTo>
                <a:lnTo>
                  <a:pt x="75834" y="44150"/>
                </a:lnTo>
                <a:lnTo>
                  <a:pt x="75834" y="45110"/>
                </a:lnTo>
                <a:lnTo>
                  <a:pt x="76794" y="44150"/>
                </a:lnTo>
                <a:close/>
              </a:path>
              <a:path w="76794" h="47990">
                <a:moveTo>
                  <a:pt x="75834" y="46070"/>
                </a:moveTo>
                <a:lnTo>
                  <a:pt x="74874" y="47030"/>
                </a:lnTo>
                <a:lnTo>
                  <a:pt x="71993" y="47030"/>
                </a:lnTo>
                <a:lnTo>
                  <a:pt x="71993" y="47990"/>
                </a:lnTo>
                <a:lnTo>
                  <a:pt x="74874" y="47990"/>
                </a:lnTo>
                <a:lnTo>
                  <a:pt x="75834" y="46070"/>
                </a:lnTo>
                <a:close/>
              </a:path>
              <a:path w="76794" h="47990">
                <a:moveTo>
                  <a:pt x="74874" y="42230"/>
                </a:moveTo>
                <a:lnTo>
                  <a:pt x="74874" y="43190"/>
                </a:lnTo>
                <a:lnTo>
                  <a:pt x="75834" y="44150"/>
                </a:lnTo>
                <a:lnTo>
                  <a:pt x="75834" y="43190"/>
                </a:lnTo>
                <a:lnTo>
                  <a:pt x="74874" y="422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" name="object 249"/>
          <p:cNvSpPr/>
          <p:nvPr/>
        </p:nvSpPr>
        <p:spPr>
          <a:xfrm>
            <a:off x="1862587" y="8405561"/>
            <a:ext cx="72953" cy="47030"/>
          </a:xfrm>
          <a:custGeom>
            <a:avLst/>
            <a:gdLst/>
            <a:ahLst/>
            <a:cxnLst/>
            <a:rect l="l" t="t" r="r" b="b"/>
            <a:pathLst>
              <a:path w="72953" h="47030">
                <a:moveTo>
                  <a:pt x="64691" y="39349"/>
                </a:moveTo>
                <a:lnTo>
                  <a:pt x="4800" y="0"/>
                </a:lnTo>
                <a:lnTo>
                  <a:pt x="4800" y="4553"/>
                </a:lnTo>
                <a:lnTo>
                  <a:pt x="64691" y="39349"/>
                </a:lnTo>
                <a:close/>
              </a:path>
              <a:path w="72953" h="47030">
                <a:moveTo>
                  <a:pt x="4800" y="0"/>
                </a:moveTo>
                <a:lnTo>
                  <a:pt x="64691" y="39349"/>
                </a:lnTo>
                <a:lnTo>
                  <a:pt x="73913" y="39349"/>
                </a:lnTo>
                <a:lnTo>
                  <a:pt x="72953" y="44150"/>
                </a:lnTo>
                <a:lnTo>
                  <a:pt x="75834" y="44150"/>
                </a:lnTo>
                <a:lnTo>
                  <a:pt x="76794" y="42230"/>
                </a:lnTo>
                <a:lnTo>
                  <a:pt x="76794" y="41269"/>
                </a:lnTo>
                <a:lnTo>
                  <a:pt x="75834" y="40309"/>
                </a:lnTo>
                <a:lnTo>
                  <a:pt x="74874" y="39349"/>
                </a:lnTo>
                <a:lnTo>
                  <a:pt x="3840" y="-1920"/>
                </a:lnTo>
                <a:lnTo>
                  <a:pt x="2865" y="-2880"/>
                </a:lnTo>
                <a:lnTo>
                  <a:pt x="1920" y="-1920"/>
                </a:lnTo>
                <a:lnTo>
                  <a:pt x="960" y="-1920"/>
                </a:lnTo>
                <a:lnTo>
                  <a:pt x="0" y="0"/>
                </a:lnTo>
                <a:lnTo>
                  <a:pt x="0" y="43190"/>
                </a:lnTo>
                <a:lnTo>
                  <a:pt x="1920" y="44150"/>
                </a:lnTo>
                <a:lnTo>
                  <a:pt x="2865" y="44150"/>
                </a:lnTo>
                <a:lnTo>
                  <a:pt x="4800" y="42230"/>
                </a:lnTo>
                <a:lnTo>
                  <a:pt x="2865" y="39349"/>
                </a:lnTo>
                <a:lnTo>
                  <a:pt x="4800" y="39349"/>
                </a:lnTo>
                <a:lnTo>
                  <a:pt x="4800" y="4553"/>
                </a:lnTo>
                <a:lnTo>
                  <a:pt x="1920" y="2880"/>
                </a:lnTo>
                <a:lnTo>
                  <a:pt x="4800" y="0"/>
                </a:lnTo>
                <a:close/>
              </a:path>
              <a:path w="72953" h="47030">
                <a:moveTo>
                  <a:pt x="72953" y="44150"/>
                </a:moveTo>
                <a:lnTo>
                  <a:pt x="64691" y="39349"/>
                </a:lnTo>
                <a:lnTo>
                  <a:pt x="4800" y="39349"/>
                </a:lnTo>
                <a:lnTo>
                  <a:pt x="4800" y="42230"/>
                </a:lnTo>
                <a:lnTo>
                  <a:pt x="2865" y="44150"/>
                </a:lnTo>
                <a:lnTo>
                  <a:pt x="72953" y="441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" name="object 250"/>
          <p:cNvSpPr/>
          <p:nvPr/>
        </p:nvSpPr>
        <p:spPr>
          <a:xfrm>
            <a:off x="1862587" y="8402680"/>
            <a:ext cx="76794" cy="47990"/>
          </a:xfrm>
          <a:custGeom>
            <a:avLst/>
            <a:gdLst/>
            <a:ahLst/>
            <a:cxnLst/>
            <a:rect l="l" t="t" r="r" b="b"/>
            <a:pathLst>
              <a:path w="76794" h="47990">
                <a:moveTo>
                  <a:pt x="72953" y="47030"/>
                </a:moveTo>
                <a:lnTo>
                  <a:pt x="73913" y="47990"/>
                </a:lnTo>
                <a:lnTo>
                  <a:pt x="74874" y="47990"/>
                </a:lnTo>
                <a:lnTo>
                  <a:pt x="75834" y="47030"/>
                </a:lnTo>
                <a:lnTo>
                  <a:pt x="76794" y="45110"/>
                </a:lnTo>
                <a:lnTo>
                  <a:pt x="76794" y="43190"/>
                </a:lnTo>
                <a:lnTo>
                  <a:pt x="74874" y="42230"/>
                </a:lnTo>
                <a:lnTo>
                  <a:pt x="75834" y="43190"/>
                </a:lnTo>
                <a:lnTo>
                  <a:pt x="75834" y="46070"/>
                </a:lnTo>
                <a:lnTo>
                  <a:pt x="74874" y="47030"/>
                </a:lnTo>
                <a:lnTo>
                  <a:pt x="72953" y="47030"/>
                </a:lnTo>
                <a:close/>
              </a:path>
              <a:path w="76794" h="47990">
                <a:moveTo>
                  <a:pt x="960" y="47030"/>
                </a:moveTo>
                <a:lnTo>
                  <a:pt x="1920" y="47030"/>
                </a:lnTo>
                <a:lnTo>
                  <a:pt x="960" y="46070"/>
                </a:lnTo>
                <a:lnTo>
                  <a:pt x="960" y="288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46070"/>
                </a:lnTo>
                <a:lnTo>
                  <a:pt x="960" y="47030"/>
                </a:lnTo>
                <a:close/>
              </a:path>
              <a:path w="76794" h="47990">
                <a:moveTo>
                  <a:pt x="3510" y="42230"/>
                </a:moveTo>
                <a:lnTo>
                  <a:pt x="63263" y="42230"/>
                </a:lnTo>
                <a:lnTo>
                  <a:pt x="71338" y="47030"/>
                </a:lnTo>
                <a:lnTo>
                  <a:pt x="1920" y="47030"/>
                </a:lnTo>
                <a:lnTo>
                  <a:pt x="2865" y="47990"/>
                </a:lnTo>
                <a:lnTo>
                  <a:pt x="73913" y="47990"/>
                </a:lnTo>
                <a:lnTo>
                  <a:pt x="72953" y="47030"/>
                </a:lnTo>
                <a:lnTo>
                  <a:pt x="64878" y="42230"/>
                </a:lnTo>
                <a:lnTo>
                  <a:pt x="73913" y="42230"/>
                </a:lnTo>
                <a:lnTo>
                  <a:pt x="73913" y="41672"/>
                </a:lnTo>
                <a:lnTo>
                  <a:pt x="74874" y="42230"/>
                </a:lnTo>
                <a:lnTo>
                  <a:pt x="73913" y="41659"/>
                </a:lnTo>
                <a:lnTo>
                  <a:pt x="73913" y="41269"/>
                </a:lnTo>
                <a:lnTo>
                  <a:pt x="73259" y="41269"/>
                </a:lnTo>
                <a:lnTo>
                  <a:pt x="3840" y="0"/>
                </a:lnTo>
                <a:lnTo>
                  <a:pt x="1920" y="0"/>
                </a:lnTo>
                <a:lnTo>
                  <a:pt x="1920" y="960"/>
                </a:lnTo>
                <a:lnTo>
                  <a:pt x="3840" y="960"/>
                </a:lnTo>
                <a:lnTo>
                  <a:pt x="73221" y="41269"/>
                </a:lnTo>
                <a:lnTo>
                  <a:pt x="63263" y="41269"/>
                </a:lnTo>
                <a:lnTo>
                  <a:pt x="4800" y="6513"/>
                </a:lnTo>
                <a:lnTo>
                  <a:pt x="2522" y="5158"/>
                </a:lnTo>
                <a:lnTo>
                  <a:pt x="4800" y="2880"/>
                </a:lnTo>
                <a:lnTo>
                  <a:pt x="1920" y="4800"/>
                </a:lnTo>
                <a:lnTo>
                  <a:pt x="1920" y="5760"/>
                </a:lnTo>
                <a:lnTo>
                  <a:pt x="4800" y="7473"/>
                </a:lnTo>
                <a:lnTo>
                  <a:pt x="61649" y="41269"/>
                </a:lnTo>
                <a:lnTo>
                  <a:pt x="2865" y="41269"/>
                </a:lnTo>
                <a:lnTo>
                  <a:pt x="2865" y="42230"/>
                </a:lnTo>
                <a:lnTo>
                  <a:pt x="4800" y="45110"/>
                </a:lnTo>
                <a:lnTo>
                  <a:pt x="4800" y="44150"/>
                </a:lnTo>
                <a:lnTo>
                  <a:pt x="3510" y="422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" name="object 251"/>
          <p:cNvSpPr/>
          <p:nvPr/>
        </p:nvSpPr>
        <p:spPr>
          <a:xfrm>
            <a:off x="1570756" y="8402680"/>
            <a:ext cx="74874" cy="47030"/>
          </a:xfrm>
          <a:custGeom>
            <a:avLst/>
            <a:gdLst/>
            <a:ahLst/>
            <a:cxnLst/>
            <a:rect l="l" t="t" r="r" b="b"/>
            <a:pathLst>
              <a:path w="74874" h="47030">
                <a:moveTo>
                  <a:pt x="944" y="960"/>
                </a:moveTo>
                <a:lnTo>
                  <a:pt x="0" y="960"/>
                </a:lnTo>
                <a:lnTo>
                  <a:pt x="0" y="46070"/>
                </a:lnTo>
                <a:lnTo>
                  <a:pt x="944" y="47030"/>
                </a:lnTo>
                <a:lnTo>
                  <a:pt x="1920" y="47030"/>
                </a:lnTo>
                <a:lnTo>
                  <a:pt x="4785" y="45110"/>
                </a:lnTo>
                <a:lnTo>
                  <a:pt x="1920" y="42230"/>
                </a:lnTo>
                <a:lnTo>
                  <a:pt x="4785" y="42230"/>
                </a:lnTo>
                <a:lnTo>
                  <a:pt x="4785" y="8022"/>
                </a:lnTo>
                <a:lnTo>
                  <a:pt x="944" y="5760"/>
                </a:lnTo>
                <a:lnTo>
                  <a:pt x="4785" y="2880"/>
                </a:lnTo>
                <a:lnTo>
                  <a:pt x="944" y="960"/>
                </a:lnTo>
                <a:close/>
              </a:path>
              <a:path w="74874" h="47030">
                <a:moveTo>
                  <a:pt x="73913" y="42230"/>
                </a:moveTo>
                <a:lnTo>
                  <a:pt x="2880" y="960"/>
                </a:lnTo>
                <a:lnTo>
                  <a:pt x="2880" y="0"/>
                </a:lnTo>
                <a:lnTo>
                  <a:pt x="1920" y="0"/>
                </a:lnTo>
                <a:lnTo>
                  <a:pt x="944" y="960"/>
                </a:lnTo>
                <a:lnTo>
                  <a:pt x="4785" y="2880"/>
                </a:lnTo>
                <a:lnTo>
                  <a:pt x="4785" y="8022"/>
                </a:lnTo>
                <a:lnTo>
                  <a:pt x="62880" y="42230"/>
                </a:lnTo>
                <a:lnTo>
                  <a:pt x="71993" y="42230"/>
                </a:lnTo>
                <a:lnTo>
                  <a:pt x="71033" y="47030"/>
                </a:lnTo>
                <a:lnTo>
                  <a:pt x="73913" y="47030"/>
                </a:lnTo>
                <a:lnTo>
                  <a:pt x="74874" y="45110"/>
                </a:lnTo>
                <a:lnTo>
                  <a:pt x="74874" y="44150"/>
                </a:lnTo>
                <a:lnTo>
                  <a:pt x="73913" y="43190"/>
                </a:lnTo>
                <a:lnTo>
                  <a:pt x="73913" y="42230"/>
                </a:lnTo>
                <a:close/>
              </a:path>
              <a:path w="74874" h="47030">
                <a:moveTo>
                  <a:pt x="71033" y="47030"/>
                </a:moveTo>
                <a:lnTo>
                  <a:pt x="62880" y="42230"/>
                </a:lnTo>
                <a:lnTo>
                  <a:pt x="4785" y="42230"/>
                </a:lnTo>
                <a:lnTo>
                  <a:pt x="4785" y="45110"/>
                </a:lnTo>
                <a:lnTo>
                  <a:pt x="1920" y="47030"/>
                </a:lnTo>
                <a:lnTo>
                  <a:pt x="71033" y="470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" name="object 252"/>
          <p:cNvSpPr/>
          <p:nvPr/>
        </p:nvSpPr>
        <p:spPr>
          <a:xfrm>
            <a:off x="1569796" y="8402680"/>
            <a:ext cx="75834" cy="47990"/>
          </a:xfrm>
          <a:custGeom>
            <a:avLst/>
            <a:gdLst/>
            <a:ahLst/>
            <a:cxnLst/>
            <a:rect l="l" t="t" r="r" b="b"/>
            <a:pathLst>
              <a:path w="75834" h="47990">
                <a:moveTo>
                  <a:pt x="72953" y="41269"/>
                </a:moveTo>
                <a:lnTo>
                  <a:pt x="63261" y="41269"/>
                </a:lnTo>
                <a:lnTo>
                  <a:pt x="64877" y="42230"/>
                </a:lnTo>
                <a:lnTo>
                  <a:pt x="72953" y="42230"/>
                </a:lnTo>
                <a:lnTo>
                  <a:pt x="72953" y="41269"/>
                </a:lnTo>
                <a:close/>
              </a:path>
              <a:path w="75834" h="47990">
                <a:moveTo>
                  <a:pt x="72953" y="47030"/>
                </a:moveTo>
                <a:lnTo>
                  <a:pt x="71993" y="47030"/>
                </a:lnTo>
                <a:lnTo>
                  <a:pt x="72953" y="47990"/>
                </a:lnTo>
                <a:lnTo>
                  <a:pt x="73913" y="47990"/>
                </a:lnTo>
                <a:lnTo>
                  <a:pt x="74874" y="47030"/>
                </a:lnTo>
                <a:lnTo>
                  <a:pt x="72953" y="47030"/>
                </a:lnTo>
                <a:close/>
              </a:path>
              <a:path w="75834" h="47990">
                <a:moveTo>
                  <a:pt x="1904" y="47030"/>
                </a:moveTo>
                <a:lnTo>
                  <a:pt x="960" y="46070"/>
                </a:lnTo>
                <a:lnTo>
                  <a:pt x="960" y="47030"/>
                </a:lnTo>
                <a:lnTo>
                  <a:pt x="1904" y="47030"/>
                </a:lnTo>
                <a:close/>
              </a:path>
              <a:path w="75834" h="47990">
                <a:moveTo>
                  <a:pt x="960" y="1920"/>
                </a:moveTo>
                <a:lnTo>
                  <a:pt x="0" y="2880"/>
                </a:lnTo>
                <a:lnTo>
                  <a:pt x="0" y="46070"/>
                </a:lnTo>
                <a:lnTo>
                  <a:pt x="960" y="46070"/>
                </a:lnTo>
                <a:lnTo>
                  <a:pt x="960" y="2880"/>
                </a:lnTo>
                <a:lnTo>
                  <a:pt x="1904" y="1920"/>
                </a:lnTo>
                <a:lnTo>
                  <a:pt x="1904" y="960"/>
                </a:lnTo>
                <a:lnTo>
                  <a:pt x="960" y="1920"/>
                </a:lnTo>
                <a:close/>
              </a:path>
              <a:path w="75834" h="47990">
                <a:moveTo>
                  <a:pt x="74874" y="43190"/>
                </a:moveTo>
                <a:lnTo>
                  <a:pt x="74874" y="47030"/>
                </a:lnTo>
                <a:lnTo>
                  <a:pt x="75834" y="45110"/>
                </a:lnTo>
                <a:lnTo>
                  <a:pt x="75834" y="43190"/>
                </a:lnTo>
                <a:lnTo>
                  <a:pt x="74874" y="43190"/>
                </a:lnTo>
                <a:close/>
              </a:path>
              <a:path w="75834" h="47990">
                <a:moveTo>
                  <a:pt x="5745" y="8074"/>
                </a:moveTo>
                <a:lnTo>
                  <a:pt x="60839" y="41269"/>
                </a:lnTo>
                <a:lnTo>
                  <a:pt x="62432" y="42230"/>
                </a:lnTo>
                <a:lnTo>
                  <a:pt x="70400" y="47030"/>
                </a:lnTo>
                <a:lnTo>
                  <a:pt x="1904" y="47030"/>
                </a:lnTo>
                <a:lnTo>
                  <a:pt x="2880" y="47990"/>
                </a:lnTo>
                <a:lnTo>
                  <a:pt x="72953" y="47990"/>
                </a:lnTo>
                <a:lnTo>
                  <a:pt x="71993" y="47030"/>
                </a:lnTo>
                <a:lnTo>
                  <a:pt x="72953" y="47030"/>
                </a:lnTo>
                <a:lnTo>
                  <a:pt x="73913" y="42230"/>
                </a:lnTo>
                <a:lnTo>
                  <a:pt x="73914" y="41672"/>
                </a:lnTo>
                <a:lnTo>
                  <a:pt x="74874" y="42230"/>
                </a:lnTo>
                <a:lnTo>
                  <a:pt x="73913" y="41651"/>
                </a:lnTo>
                <a:lnTo>
                  <a:pt x="73913" y="41269"/>
                </a:lnTo>
                <a:lnTo>
                  <a:pt x="73280" y="41269"/>
                </a:lnTo>
                <a:lnTo>
                  <a:pt x="4800" y="0"/>
                </a:lnTo>
                <a:lnTo>
                  <a:pt x="1904" y="0"/>
                </a:lnTo>
                <a:lnTo>
                  <a:pt x="1904" y="960"/>
                </a:lnTo>
                <a:lnTo>
                  <a:pt x="3840" y="960"/>
                </a:lnTo>
                <a:lnTo>
                  <a:pt x="73221" y="41269"/>
                </a:lnTo>
                <a:lnTo>
                  <a:pt x="72953" y="41269"/>
                </a:lnTo>
                <a:lnTo>
                  <a:pt x="72953" y="42230"/>
                </a:lnTo>
                <a:lnTo>
                  <a:pt x="72095" y="46520"/>
                </a:lnTo>
                <a:lnTo>
                  <a:pt x="64877" y="42230"/>
                </a:lnTo>
                <a:lnTo>
                  <a:pt x="63261" y="41269"/>
                </a:lnTo>
                <a:lnTo>
                  <a:pt x="5745" y="7083"/>
                </a:lnTo>
                <a:lnTo>
                  <a:pt x="4800" y="6521"/>
                </a:lnTo>
                <a:lnTo>
                  <a:pt x="2619" y="5225"/>
                </a:lnTo>
                <a:lnTo>
                  <a:pt x="4800" y="3588"/>
                </a:lnTo>
                <a:lnTo>
                  <a:pt x="5745" y="2880"/>
                </a:lnTo>
                <a:lnTo>
                  <a:pt x="4800" y="2880"/>
                </a:lnTo>
                <a:lnTo>
                  <a:pt x="4800" y="3352"/>
                </a:lnTo>
                <a:lnTo>
                  <a:pt x="1904" y="4800"/>
                </a:lnTo>
                <a:lnTo>
                  <a:pt x="1904" y="5760"/>
                </a:lnTo>
                <a:lnTo>
                  <a:pt x="4800" y="7505"/>
                </a:lnTo>
                <a:lnTo>
                  <a:pt x="4800" y="45110"/>
                </a:lnTo>
                <a:lnTo>
                  <a:pt x="5270" y="44632"/>
                </a:lnTo>
                <a:lnTo>
                  <a:pt x="5745" y="45110"/>
                </a:lnTo>
                <a:lnTo>
                  <a:pt x="5745" y="8074"/>
                </a:lnTo>
                <a:close/>
              </a:path>
              <a:path w="75834" h="47990">
                <a:moveTo>
                  <a:pt x="4800" y="3588"/>
                </a:moveTo>
                <a:lnTo>
                  <a:pt x="4800" y="6521"/>
                </a:lnTo>
                <a:lnTo>
                  <a:pt x="5745" y="7083"/>
                </a:lnTo>
                <a:lnTo>
                  <a:pt x="5745" y="2880"/>
                </a:lnTo>
                <a:lnTo>
                  <a:pt x="4800" y="3588"/>
                </a:lnTo>
                <a:close/>
              </a:path>
              <a:path w="75834" h="47990">
                <a:moveTo>
                  <a:pt x="3835" y="42230"/>
                </a:moveTo>
                <a:lnTo>
                  <a:pt x="4800" y="42229"/>
                </a:lnTo>
                <a:lnTo>
                  <a:pt x="4800" y="41269"/>
                </a:lnTo>
                <a:lnTo>
                  <a:pt x="2880" y="41269"/>
                </a:lnTo>
                <a:lnTo>
                  <a:pt x="2880" y="42230"/>
                </a:lnTo>
                <a:lnTo>
                  <a:pt x="4800" y="44160"/>
                </a:lnTo>
                <a:lnTo>
                  <a:pt x="4800" y="43200"/>
                </a:lnTo>
                <a:lnTo>
                  <a:pt x="3835" y="42230"/>
                </a:lnTo>
                <a:close/>
              </a:path>
              <a:path w="75834" h="47990">
                <a:moveTo>
                  <a:pt x="5745" y="41269"/>
                </a:moveTo>
                <a:lnTo>
                  <a:pt x="5745" y="42230"/>
                </a:lnTo>
                <a:lnTo>
                  <a:pt x="62432" y="42230"/>
                </a:lnTo>
                <a:lnTo>
                  <a:pt x="60839" y="41269"/>
                </a:lnTo>
                <a:lnTo>
                  <a:pt x="5745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" name="object 253"/>
          <p:cNvSpPr/>
          <p:nvPr/>
        </p:nvSpPr>
        <p:spPr>
          <a:xfrm>
            <a:off x="2144816" y="8252917"/>
            <a:ext cx="36469" cy="102717"/>
          </a:xfrm>
          <a:custGeom>
            <a:avLst/>
            <a:gdLst/>
            <a:ahLst/>
            <a:cxnLst/>
            <a:rect l="l" t="t" r="r" b="b"/>
            <a:pathLst>
              <a:path w="36469" h="102717">
                <a:moveTo>
                  <a:pt x="1920" y="4800"/>
                </a:moveTo>
                <a:lnTo>
                  <a:pt x="31668" y="4800"/>
                </a:lnTo>
                <a:lnTo>
                  <a:pt x="31668" y="2880"/>
                </a:lnTo>
                <a:lnTo>
                  <a:pt x="33588" y="4800"/>
                </a:lnTo>
                <a:lnTo>
                  <a:pt x="33588" y="97916"/>
                </a:lnTo>
                <a:lnTo>
                  <a:pt x="31668" y="100797"/>
                </a:lnTo>
                <a:lnTo>
                  <a:pt x="31668" y="97916"/>
                </a:lnTo>
                <a:lnTo>
                  <a:pt x="1920" y="97916"/>
                </a:lnTo>
                <a:lnTo>
                  <a:pt x="1920" y="100797"/>
                </a:lnTo>
                <a:lnTo>
                  <a:pt x="0" y="97916"/>
                </a:lnTo>
                <a:lnTo>
                  <a:pt x="0" y="102717"/>
                </a:lnTo>
                <a:lnTo>
                  <a:pt x="35509" y="102717"/>
                </a:lnTo>
                <a:lnTo>
                  <a:pt x="36469" y="101757"/>
                </a:lnTo>
                <a:lnTo>
                  <a:pt x="36469" y="960"/>
                </a:lnTo>
                <a:lnTo>
                  <a:pt x="35509" y="0"/>
                </a:lnTo>
                <a:lnTo>
                  <a:pt x="33588" y="0"/>
                </a:lnTo>
                <a:lnTo>
                  <a:pt x="1920" y="2880"/>
                </a:lnTo>
                <a:lnTo>
                  <a:pt x="192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" name="object 254"/>
          <p:cNvSpPr/>
          <p:nvPr/>
        </p:nvSpPr>
        <p:spPr>
          <a:xfrm>
            <a:off x="2176485" y="8257717"/>
            <a:ext cx="1920" cy="93116"/>
          </a:xfrm>
          <a:custGeom>
            <a:avLst/>
            <a:gdLst/>
            <a:ahLst/>
            <a:cxnLst/>
            <a:rect l="l" t="t" r="r" b="b"/>
            <a:pathLst>
              <a:path w="1920" h="93116">
                <a:moveTo>
                  <a:pt x="0" y="0"/>
                </a:moveTo>
                <a:lnTo>
                  <a:pt x="0" y="93116"/>
                </a:lnTo>
                <a:lnTo>
                  <a:pt x="1920" y="93116"/>
                </a:lnTo>
                <a:lnTo>
                  <a:pt x="192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" name="object 255"/>
          <p:cNvSpPr/>
          <p:nvPr/>
        </p:nvSpPr>
        <p:spPr>
          <a:xfrm>
            <a:off x="2141936" y="8252917"/>
            <a:ext cx="36469" cy="102717"/>
          </a:xfrm>
          <a:custGeom>
            <a:avLst/>
            <a:gdLst/>
            <a:ahLst/>
            <a:cxnLst/>
            <a:rect l="l" t="t" r="r" b="b"/>
            <a:pathLst>
              <a:path w="36469" h="102717">
                <a:moveTo>
                  <a:pt x="0" y="960"/>
                </a:moveTo>
                <a:lnTo>
                  <a:pt x="0" y="101757"/>
                </a:lnTo>
                <a:lnTo>
                  <a:pt x="1920" y="102717"/>
                </a:lnTo>
                <a:lnTo>
                  <a:pt x="2880" y="102717"/>
                </a:lnTo>
                <a:lnTo>
                  <a:pt x="2880" y="97916"/>
                </a:lnTo>
                <a:lnTo>
                  <a:pt x="4800" y="97916"/>
                </a:lnTo>
                <a:lnTo>
                  <a:pt x="4800" y="4800"/>
                </a:lnTo>
                <a:lnTo>
                  <a:pt x="2880" y="4800"/>
                </a:lnTo>
                <a:lnTo>
                  <a:pt x="4800" y="2880"/>
                </a:lnTo>
                <a:lnTo>
                  <a:pt x="36469" y="0"/>
                </a:lnTo>
                <a:lnTo>
                  <a:pt x="1920" y="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" name="object 256"/>
          <p:cNvSpPr/>
          <p:nvPr/>
        </p:nvSpPr>
        <p:spPr>
          <a:xfrm>
            <a:off x="2142896" y="8354674"/>
            <a:ext cx="1920" cy="960"/>
          </a:xfrm>
          <a:custGeom>
            <a:avLst/>
            <a:gdLst/>
            <a:ahLst/>
            <a:cxnLst/>
            <a:rect l="l" t="t" r="r" b="b"/>
            <a:pathLst>
              <a:path w="1920" h="960">
                <a:moveTo>
                  <a:pt x="0" y="0"/>
                </a:moveTo>
                <a:lnTo>
                  <a:pt x="0" y="960"/>
                </a:lnTo>
                <a:lnTo>
                  <a:pt x="1920" y="96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" name="object 257"/>
          <p:cNvSpPr/>
          <p:nvPr/>
        </p:nvSpPr>
        <p:spPr>
          <a:xfrm>
            <a:off x="2144816" y="8254837"/>
            <a:ext cx="33588" cy="98877"/>
          </a:xfrm>
          <a:custGeom>
            <a:avLst/>
            <a:gdLst/>
            <a:ahLst/>
            <a:cxnLst/>
            <a:rect l="l" t="t" r="r" b="b"/>
            <a:pathLst>
              <a:path w="33588" h="98877">
                <a:moveTo>
                  <a:pt x="0" y="2880"/>
                </a:moveTo>
                <a:lnTo>
                  <a:pt x="0" y="3840"/>
                </a:lnTo>
                <a:lnTo>
                  <a:pt x="30723" y="3840"/>
                </a:lnTo>
                <a:lnTo>
                  <a:pt x="30723" y="98877"/>
                </a:lnTo>
                <a:lnTo>
                  <a:pt x="31668" y="98877"/>
                </a:lnTo>
                <a:lnTo>
                  <a:pt x="31668" y="3840"/>
                </a:lnTo>
                <a:lnTo>
                  <a:pt x="33588" y="3840"/>
                </a:lnTo>
                <a:lnTo>
                  <a:pt x="33588" y="2880"/>
                </a:lnTo>
                <a:lnTo>
                  <a:pt x="31668" y="0"/>
                </a:lnTo>
                <a:lnTo>
                  <a:pt x="32948" y="2880"/>
                </a:lnTo>
                <a:lnTo>
                  <a:pt x="31668" y="2880"/>
                </a:lnTo>
                <a:lnTo>
                  <a:pt x="30723" y="0"/>
                </a:lnTo>
                <a:lnTo>
                  <a:pt x="30723" y="2880"/>
                </a:lnTo>
                <a:lnTo>
                  <a:pt x="640" y="2880"/>
                </a:lnTo>
                <a:lnTo>
                  <a:pt x="1920" y="960"/>
                </a:lnTo>
                <a:lnTo>
                  <a:pt x="1920" y="0"/>
                </a:lnTo>
                <a:lnTo>
                  <a:pt x="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" name="object 258"/>
          <p:cNvSpPr/>
          <p:nvPr/>
        </p:nvSpPr>
        <p:spPr>
          <a:xfrm>
            <a:off x="2175540" y="8254837"/>
            <a:ext cx="2225" cy="2880"/>
          </a:xfrm>
          <a:custGeom>
            <a:avLst/>
            <a:gdLst/>
            <a:ahLst/>
            <a:cxnLst/>
            <a:rect l="l" t="t" r="r" b="b"/>
            <a:pathLst>
              <a:path w="2225" h="2880">
                <a:moveTo>
                  <a:pt x="944" y="0"/>
                </a:moveTo>
                <a:lnTo>
                  <a:pt x="0" y="0"/>
                </a:lnTo>
                <a:lnTo>
                  <a:pt x="944" y="2880"/>
                </a:lnTo>
                <a:lnTo>
                  <a:pt x="944" y="960"/>
                </a:lnTo>
                <a:lnTo>
                  <a:pt x="2225" y="2880"/>
                </a:lnTo>
                <a:lnTo>
                  <a:pt x="94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" name="object 259"/>
          <p:cNvSpPr/>
          <p:nvPr/>
        </p:nvSpPr>
        <p:spPr>
          <a:xfrm>
            <a:off x="2141936" y="8251957"/>
            <a:ext cx="39349" cy="104637"/>
          </a:xfrm>
          <a:custGeom>
            <a:avLst/>
            <a:gdLst/>
            <a:ahLst/>
            <a:cxnLst/>
            <a:rect l="l" t="t" r="r" b="b"/>
            <a:pathLst>
              <a:path w="39349" h="104637">
                <a:moveTo>
                  <a:pt x="1920" y="103677"/>
                </a:moveTo>
                <a:lnTo>
                  <a:pt x="2880" y="104637"/>
                </a:lnTo>
                <a:lnTo>
                  <a:pt x="36469" y="104637"/>
                </a:lnTo>
                <a:lnTo>
                  <a:pt x="37444" y="103677"/>
                </a:lnTo>
                <a:lnTo>
                  <a:pt x="38389" y="103677"/>
                </a:lnTo>
                <a:lnTo>
                  <a:pt x="39349" y="102717"/>
                </a:lnTo>
                <a:lnTo>
                  <a:pt x="39349" y="1920"/>
                </a:lnTo>
                <a:lnTo>
                  <a:pt x="38389" y="960"/>
                </a:lnTo>
                <a:lnTo>
                  <a:pt x="37444" y="960"/>
                </a:lnTo>
                <a:lnTo>
                  <a:pt x="36469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102717"/>
                </a:lnTo>
                <a:lnTo>
                  <a:pt x="960" y="103677"/>
                </a:lnTo>
                <a:lnTo>
                  <a:pt x="960" y="1920"/>
                </a:lnTo>
                <a:lnTo>
                  <a:pt x="2880" y="960"/>
                </a:lnTo>
                <a:lnTo>
                  <a:pt x="36469" y="960"/>
                </a:lnTo>
                <a:lnTo>
                  <a:pt x="38389" y="1920"/>
                </a:lnTo>
                <a:lnTo>
                  <a:pt x="38389" y="102717"/>
                </a:lnTo>
                <a:lnTo>
                  <a:pt x="36469" y="103677"/>
                </a:lnTo>
                <a:lnTo>
                  <a:pt x="1920" y="103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" name="object 260"/>
          <p:cNvSpPr/>
          <p:nvPr/>
        </p:nvSpPr>
        <p:spPr>
          <a:xfrm>
            <a:off x="2341610" y="8171322"/>
            <a:ext cx="61432" cy="279349"/>
          </a:xfrm>
          <a:custGeom>
            <a:avLst/>
            <a:gdLst/>
            <a:ahLst/>
            <a:cxnLst/>
            <a:rect l="l" t="t" r="r" b="b"/>
            <a:pathLst>
              <a:path w="61432" h="279349">
                <a:moveTo>
                  <a:pt x="17171" y="4013"/>
                </a:moveTo>
                <a:lnTo>
                  <a:pt x="42364" y="5588"/>
                </a:lnTo>
                <a:lnTo>
                  <a:pt x="42230" y="2880"/>
                </a:lnTo>
                <a:lnTo>
                  <a:pt x="45110" y="5760"/>
                </a:lnTo>
                <a:lnTo>
                  <a:pt x="42364" y="5588"/>
                </a:lnTo>
                <a:lnTo>
                  <a:pt x="55531" y="271720"/>
                </a:lnTo>
                <a:lnTo>
                  <a:pt x="58552" y="271668"/>
                </a:lnTo>
                <a:lnTo>
                  <a:pt x="59512" y="277428"/>
                </a:lnTo>
                <a:lnTo>
                  <a:pt x="60472" y="277428"/>
                </a:lnTo>
                <a:lnTo>
                  <a:pt x="60472" y="276468"/>
                </a:lnTo>
                <a:lnTo>
                  <a:pt x="61432" y="276468"/>
                </a:lnTo>
                <a:lnTo>
                  <a:pt x="61432" y="274548"/>
                </a:lnTo>
                <a:lnTo>
                  <a:pt x="47990" y="1920"/>
                </a:lnTo>
                <a:lnTo>
                  <a:pt x="47990" y="960"/>
                </a:lnTo>
                <a:lnTo>
                  <a:pt x="46070" y="0"/>
                </a:lnTo>
                <a:lnTo>
                  <a:pt x="45110" y="0"/>
                </a:lnTo>
                <a:lnTo>
                  <a:pt x="17266" y="1920"/>
                </a:lnTo>
                <a:lnTo>
                  <a:pt x="17171" y="4013"/>
                </a:lnTo>
                <a:close/>
              </a:path>
              <a:path w="61432" h="279349">
                <a:moveTo>
                  <a:pt x="1920" y="278389"/>
                </a:moveTo>
                <a:lnTo>
                  <a:pt x="2880" y="272628"/>
                </a:lnTo>
                <a:lnTo>
                  <a:pt x="4976" y="272592"/>
                </a:lnTo>
                <a:lnTo>
                  <a:pt x="17171" y="4013"/>
                </a:lnTo>
                <a:lnTo>
                  <a:pt x="14401" y="3840"/>
                </a:lnTo>
                <a:lnTo>
                  <a:pt x="17266" y="1920"/>
                </a:lnTo>
                <a:lnTo>
                  <a:pt x="45110" y="0"/>
                </a:lnTo>
                <a:lnTo>
                  <a:pt x="14401" y="-960"/>
                </a:lnTo>
                <a:lnTo>
                  <a:pt x="13426" y="-960"/>
                </a:lnTo>
                <a:lnTo>
                  <a:pt x="12481" y="0"/>
                </a:lnTo>
                <a:lnTo>
                  <a:pt x="12481" y="960"/>
                </a:lnTo>
                <a:lnTo>
                  <a:pt x="0" y="275508"/>
                </a:lnTo>
                <a:lnTo>
                  <a:pt x="0" y="277428"/>
                </a:lnTo>
                <a:lnTo>
                  <a:pt x="960" y="277428"/>
                </a:lnTo>
                <a:lnTo>
                  <a:pt x="960" y="278389"/>
                </a:lnTo>
                <a:lnTo>
                  <a:pt x="1920" y="278389"/>
                </a:lnTo>
                <a:close/>
              </a:path>
              <a:path w="61432" h="279349">
                <a:moveTo>
                  <a:pt x="55671" y="274548"/>
                </a:moveTo>
                <a:lnTo>
                  <a:pt x="55531" y="271720"/>
                </a:lnTo>
                <a:lnTo>
                  <a:pt x="4976" y="272592"/>
                </a:lnTo>
                <a:lnTo>
                  <a:pt x="4800" y="276468"/>
                </a:lnTo>
                <a:lnTo>
                  <a:pt x="2880" y="272628"/>
                </a:lnTo>
                <a:lnTo>
                  <a:pt x="1920" y="278389"/>
                </a:lnTo>
                <a:lnTo>
                  <a:pt x="2880" y="278389"/>
                </a:lnTo>
                <a:lnTo>
                  <a:pt x="58552" y="277428"/>
                </a:lnTo>
                <a:lnTo>
                  <a:pt x="59512" y="277428"/>
                </a:lnTo>
                <a:lnTo>
                  <a:pt x="58552" y="271668"/>
                </a:lnTo>
                <a:lnTo>
                  <a:pt x="55671" y="2745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" name="object 261"/>
          <p:cNvSpPr/>
          <p:nvPr/>
        </p:nvSpPr>
        <p:spPr>
          <a:xfrm>
            <a:off x="2342570" y="8171322"/>
            <a:ext cx="60472" cy="278389"/>
          </a:xfrm>
          <a:custGeom>
            <a:avLst/>
            <a:gdLst/>
            <a:ahLst/>
            <a:cxnLst/>
            <a:rect l="l" t="t" r="r" b="b"/>
            <a:pathLst>
              <a:path w="60472" h="278389">
                <a:moveTo>
                  <a:pt x="960" y="278389"/>
                </a:moveTo>
                <a:lnTo>
                  <a:pt x="0" y="277428"/>
                </a:lnTo>
                <a:lnTo>
                  <a:pt x="0" y="278389"/>
                </a:lnTo>
                <a:lnTo>
                  <a:pt x="960" y="278389"/>
                </a:lnTo>
                <a:close/>
              </a:path>
              <a:path w="60472" h="278389">
                <a:moveTo>
                  <a:pt x="2553" y="273577"/>
                </a:moveTo>
                <a:lnTo>
                  <a:pt x="3972" y="273553"/>
                </a:lnTo>
                <a:lnTo>
                  <a:pt x="54619" y="272679"/>
                </a:lnTo>
                <a:lnTo>
                  <a:pt x="54711" y="274548"/>
                </a:lnTo>
                <a:lnTo>
                  <a:pt x="55671" y="274548"/>
                </a:lnTo>
                <a:lnTo>
                  <a:pt x="57107" y="272636"/>
                </a:lnTo>
                <a:lnTo>
                  <a:pt x="57591" y="272628"/>
                </a:lnTo>
                <a:lnTo>
                  <a:pt x="57591" y="271668"/>
                </a:lnTo>
                <a:lnTo>
                  <a:pt x="56614" y="272645"/>
                </a:lnTo>
                <a:lnTo>
                  <a:pt x="55626" y="273633"/>
                </a:lnTo>
                <a:lnTo>
                  <a:pt x="55578" y="272663"/>
                </a:lnTo>
                <a:lnTo>
                  <a:pt x="55530" y="271703"/>
                </a:lnTo>
                <a:lnTo>
                  <a:pt x="42369" y="5704"/>
                </a:lnTo>
                <a:lnTo>
                  <a:pt x="42322" y="4743"/>
                </a:lnTo>
                <a:lnTo>
                  <a:pt x="42280" y="3890"/>
                </a:lnTo>
                <a:lnTo>
                  <a:pt x="41269" y="2880"/>
                </a:lnTo>
                <a:lnTo>
                  <a:pt x="41360" y="4713"/>
                </a:lnTo>
                <a:lnTo>
                  <a:pt x="16215" y="3927"/>
                </a:lnTo>
                <a:lnTo>
                  <a:pt x="13441" y="3840"/>
                </a:lnTo>
                <a:lnTo>
                  <a:pt x="13441" y="4800"/>
                </a:lnTo>
                <a:lnTo>
                  <a:pt x="16172" y="4885"/>
                </a:lnTo>
                <a:lnTo>
                  <a:pt x="41408" y="5674"/>
                </a:lnTo>
                <a:lnTo>
                  <a:pt x="54571" y="271720"/>
                </a:lnTo>
                <a:lnTo>
                  <a:pt x="4016" y="272592"/>
                </a:lnTo>
                <a:lnTo>
                  <a:pt x="1920" y="272628"/>
                </a:lnTo>
                <a:lnTo>
                  <a:pt x="1920" y="273588"/>
                </a:lnTo>
                <a:lnTo>
                  <a:pt x="3840" y="276468"/>
                </a:lnTo>
                <a:lnTo>
                  <a:pt x="3840" y="275508"/>
                </a:lnTo>
                <a:lnTo>
                  <a:pt x="2553" y="273577"/>
                </a:lnTo>
                <a:close/>
              </a:path>
              <a:path w="60472" h="278389">
                <a:moveTo>
                  <a:pt x="42369" y="5704"/>
                </a:moveTo>
                <a:lnTo>
                  <a:pt x="44150" y="5760"/>
                </a:lnTo>
                <a:lnTo>
                  <a:pt x="44150" y="4800"/>
                </a:lnTo>
                <a:lnTo>
                  <a:pt x="43496" y="4780"/>
                </a:lnTo>
                <a:lnTo>
                  <a:pt x="42230" y="2880"/>
                </a:lnTo>
                <a:lnTo>
                  <a:pt x="41269" y="2880"/>
                </a:lnTo>
                <a:lnTo>
                  <a:pt x="42280" y="3890"/>
                </a:lnTo>
                <a:lnTo>
                  <a:pt x="43159" y="4769"/>
                </a:lnTo>
                <a:lnTo>
                  <a:pt x="42322" y="4743"/>
                </a:lnTo>
                <a:lnTo>
                  <a:pt x="42369" y="5704"/>
                </a:lnTo>
                <a:close/>
              </a:path>
              <a:path w="60472" h="278389">
                <a:moveTo>
                  <a:pt x="59512" y="274548"/>
                </a:moveTo>
                <a:lnTo>
                  <a:pt x="59512" y="276468"/>
                </a:lnTo>
                <a:lnTo>
                  <a:pt x="60472" y="275508"/>
                </a:lnTo>
                <a:lnTo>
                  <a:pt x="60472" y="274548"/>
                </a:lnTo>
                <a:lnTo>
                  <a:pt x="47030" y="1920"/>
                </a:lnTo>
                <a:lnTo>
                  <a:pt x="47030" y="960"/>
                </a:lnTo>
                <a:lnTo>
                  <a:pt x="46070" y="960"/>
                </a:lnTo>
                <a:lnTo>
                  <a:pt x="46070" y="1920"/>
                </a:lnTo>
                <a:lnTo>
                  <a:pt x="59512" y="274548"/>
                </a:lnTo>
                <a:close/>
              </a:path>
              <a:path w="60472" h="278389">
                <a:moveTo>
                  <a:pt x="55671" y="275508"/>
                </a:moveTo>
                <a:lnTo>
                  <a:pt x="57107" y="272636"/>
                </a:lnTo>
                <a:lnTo>
                  <a:pt x="55671" y="274548"/>
                </a:lnTo>
                <a:lnTo>
                  <a:pt x="54711" y="274548"/>
                </a:lnTo>
                <a:lnTo>
                  <a:pt x="54711" y="275508"/>
                </a:lnTo>
                <a:lnTo>
                  <a:pt x="55671" y="275508"/>
                </a:lnTo>
                <a:close/>
              </a:path>
              <a:path w="60472" h="278389">
                <a:moveTo>
                  <a:pt x="57591" y="271668"/>
                </a:moveTo>
                <a:lnTo>
                  <a:pt x="55530" y="271703"/>
                </a:lnTo>
                <a:lnTo>
                  <a:pt x="55578" y="272663"/>
                </a:lnTo>
                <a:lnTo>
                  <a:pt x="56614" y="272645"/>
                </a:lnTo>
                <a:lnTo>
                  <a:pt x="57591" y="271668"/>
                </a:lnTo>
                <a:close/>
              </a:path>
              <a:path w="60472" h="278389">
                <a:moveTo>
                  <a:pt x="46070" y="0"/>
                </a:moveTo>
                <a:lnTo>
                  <a:pt x="45110" y="0"/>
                </a:lnTo>
                <a:lnTo>
                  <a:pt x="46070" y="960"/>
                </a:lnTo>
                <a:lnTo>
                  <a:pt x="46070" y="0"/>
                </a:lnTo>
                <a:close/>
              </a:path>
              <a:path w="60472" h="278389">
                <a:moveTo>
                  <a:pt x="16306" y="1920"/>
                </a:moveTo>
                <a:lnTo>
                  <a:pt x="13441" y="3840"/>
                </a:lnTo>
                <a:lnTo>
                  <a:pt x="14401" y="3840"/>
                </a:lnTo>
                <a:lnTo>
                  <a:pt x="16306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" name="object 262"/>
          <p:cNvSpPr/>
          <p:nvPr/>
        </p:nvSpPr>
        <p:spPr>
          <a:xfrm>
            <a:off x="2256175" y="8170362"/>
            <a:ext cx="62392" cy="279349"/>
          </a:xfrm>
          <a:custGeom>
            <a:avLst/>
            <a:gdLst/>
            <a:ahLst/>
            <a:cxnLst/>
            <a:rect l="l" t="t" r="r" b="b"/>
            <a:pathLst>
              <a:path w="62392" h="279349">
                <a:moveTo>
                  <a:pt x="1920" y="279349"/>
                </a:moveTo>
                <a:lnTo>
                  <a:pt x="2880" y="273588"/>
                </a:lnTo>
                <a:lnTo>
                  <a:pt x="4961" y="273553"/>
                </a:lnTo>
                <a:lnTo>
                  <a:pt x="17187" y="4969"/>
                </a:lnTo>
                <a:lnTo>
                  <a:pt x="14401" y="4800"/>
                </a:lnTo>
                <a:lnTo>
                  <a:pt x="17282" y="2880"/>
                </a:lnTo>
                <a:lnTo>
                  <a:pt x="46070" y="960"/>
                </a:lnTo>
                <a:lnTo>
                  <a:pt x="14401" y="0"/>
                </a:lnTo>
                <a:lnTo>
                  <a:pt x="13441" y="0"/>
                </a:lnTo>
                <a:lnTo>
                  <a:pt x="12466" y="960"/>
                </a:lnTo>
                <a:lnTo>
                  <a:pt x="12466" y="1920"/>
                </a:lnTo>
                <a:lnTo>
                  <a:pt x="0" y="276468"/>
                </a:lnTo>
                <a:lnTo>
                  <a:pt x="0" y="278389"/>
                </a:lnTo>
                <a:lnTo>
                  <a:pt x="944" y="278389"/>
                </a:lnTo>
                <a:lnTo>
                  <a:pt x="944" y="279349"/>
                </a:lnTo>
                <a:lnTo>
                  <a:pt x="1920" y="279349"/>
                </a:lnTo>
                <a:close/>
              </a:path>
              <a:path w="62392" h="279349">
                <a:moveTo>
                  <a:pt x="57591" y="275508"/>
                </a:moveTo>
                <a:lnTo>
                  <a:pt x="57441" y="272663"/>
                </a:lnTo>
                <a:lnTo>
                  <a:pt x="4961" y="273553"/>
                </a:lnTo>
                <a:lnTo>
                  <a:pt x="4785" y="277428"/>
                </a:lnTo>
                <a:lnTo>
                  <a:pt x="2880" y="273588"/>
                </a:lnTo>
                <a:lnTo>
                  <a:pt x="1920" y="279349"/>
                </a:lnTo>
                <a:lnTo>
                  <a:pt x="2880" y="279349"/>
                </a:lnTo>
                <a:lnTo>
                  <a:pt x="59512" y="278389"/>
                </a:lnTo>
                <a:lnTo>
                  <a:pt x="60472" y="278389"/>
                </a:lnTo>
                <a:lnTo>
                  <a:pt x="61432" y="277428"/>
                </a:lnTo>
                <a:lnTo>
                  <a:pt x="62392" y="276468"/>
                </a:lnTo>
                <a:lnTo>
                  <a:pt x="61432" y="275508"/>
                </a:lnTo>
                <a:lnTo>
                  <a:pt x="59512" y="272628"/>
                </a:lnTo>
                <a:lnTo>
                  <a:pt x="57591" y="275508"/>
                </a:lnTo>
                <a:close/>
              </a:path>
              <a:path w="62392" h="279349">
                <a:moveTo>
                  <a:pt x="47990" y="2880"/>
                </a:moveTo>
                <a:lnTo>
                  <a:pt x="47990" y="1920"/>
                </a:lnTo>
                <a:lnTo>
                  <a:pt x="47030" y="960"/>
                </a:lnTo>
                <a:lnTo>
                  <a:pt x="46070" y="960"/>
                </a:lnTo>
                <a:lnTo>
                  <a:pt x="17282" y="2880"/>
                </a:lnTo>
                <a:lnTo>
                  <a:pt x="17187" y="4969"/>
                </a:lnTo>
                <a:lnTo>
                  <a:pt x="43334" y="6554"/>
                </a:lnTo>
                <a:lnTo>
                  <a:pt x="43190" y="3840"/>
                </a:lnTo>
                <a:lnTo>
                  <a:pt x="46070" y="6720"/>
                </a:lnTo>
                <a:lnTo>
                  <a:pt x="43334" y="6554"/>
                </a:lnTo>
                <a:lnTo>
                  <a:pt x="57441" y="272663"/>
                </a:lnTo>
                <a:lnTo>
                  <a:pt x="59512" y="272628"/>
                </a:lnTo>
                <a:lnTo>
                  <a:pt x="61432" y="275508"/>
                </a:lnTo>
                <a:lnTo>
                  <a:pt x="4799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" name="object 263"/>
          <p:cNvSpPr/>
          <p:nvPr/>
        </p:nvSpPr>
        <p:spPr>
          <a:xfrm>
            <a:off x="2256175" y="8171322"/>
            <a:ext cx="62392" cy="276468"/>
          </a:xfrm>
          <a:custGeom>
            <a:avLst/>
            <a:gdLst/>
            <a:ahLst/>
            <a:cxnLst/>
            <a:rect l="l" t="t" r="r" b="b"/>
            <a:pathLst>
              <a:path w="62392" h="276468">
                <a:moveTo>
                  <a:pt x="60472" y="276468"/>
                </a:moveTo>
                <a:lnTo>
                  <a:pt x="61432" y="276468"/>
                </a:lnTo>
                <a:lnTo>
                  <a:pt x="62392" y="275508"/>
                </a:lnTo>
                <a:lnTo>
                  <a:pt x="62392" y="274548"/>
                </a:lnTo>
                <a:lnTo>
                  <a:pt x="47990" y="1920"/>
                </a:lnTo>
                <a:lnTo>
                  <a:pt x="61432" y="274548"/>
                </a:lnTo>
                <a:lnTo>
                  <a:pt x="61432" y="275508"/>
                </a:lnTo>
                <a:lnTo>
                  <a:pt x="60472" y="276468"/>
                </a:lnTo>
                <a:close/>
              </a:path>
              <a:path w="62392" h="276468">
                <a:moveTo>
                  <a:pt x="17282" y="1920"/>
                </a:moveTo>
                <a:lnTo>
                  <a:pt x="14401" y="3840"/>
                </a:lnTo>
                <a:lnTo>
                  <a:pt x="15346" y="3840"/>
                </a:lnTo>
                <a:lnTo>
                  <a:pt x="17282" y="1920"/>
                </a:lnTo>
                <a:close/>
              </a:path>
              <a:path w="62392" h="276468">
                <a:moveTo>
                  <a:pt x="11506" y="960"/>
                </a:moveTo>
                <a:lnTo>
                  <a:pt x="0" y="275508"/>
                </a:lnTo>
                <a:lnTo>
                  <a:pt x="12466" y="960"/>
                </a:lnTo>
                <a:lnTo>
                  <a:pt x="12466" y="0"/>
                </a:lnTo>
                <a:lnTo>
                  <a:pt x="11506" y="960"/>
                </a:lnTo>
                <a:close/>
              </a:path>
              <a:path w="62392" h="276468">
                <a:moveTo>
                  <a:pt x="47990" y="0"/>
                </a:moveTo>
                <a:lnTo>
                  <a:pt x="46070" y="0"/>
                </a:lnTo>
                <a:lnTo>
                  <a:pt x="47030" y="960"/>
                </a:lnTo>
                <a:lnTo>
                  <a:pt x="47990" y="1920"/>
                </a:lnTo>
                <a:lnTo>
                  <a:pt x="47990" y="0"/>
                </a:lnTo>
                <a:close/>
              </a:path>
              <a:path w="62392" h="276468">
                <a:moveTo>
                  <a:pt x="1920" y="272628"/>
                </a:moveTo>
                <a:lnTo>
                  <a:pt x="1920" y="273588"/>
                </a:lnTo>
                <a:lnTo>
                  <a:pt x="4785" y="276468"/>
                </a:lnTo>
                <a:lnTo>
                  <a:pt x="2880" y="273588"/>
                </a:lnTo>
                <a:lnTo>
                  <a:pt x="2880" y="272628"/>
                </a:lnTo>
                <a:lnTo>
                  <a:pt x="1920" y="272628"/>
                </a:lnTo>
                <a:close/>
              </a:path>
              <a:path w="62392" h="276468">
                <a:moveTo>
                  <a:pt x="45090" y="5731"/>
                </a:moveTo>
                <a:lnTo>
                  <a:pt x="46070" y="5760"/>
                </a:lnTo>
                <a:lnTo>
                  <a:pt x="45590" y="5280"/>
                </a:lnTo>
                <a:lnTo>
                  <a:pt x="46070" y="4800"/>
                </a:lnTo>
                <a:lnTo>
                  <a:pt x="45080" y="4770"/>
                </a:lnTo>
                <a:lnTo>
                  <a:pt x="43190" y="2880"/>
                </a:lnTo>
                <a:lnTo>
                  <a:pt x="44437" y="4751"/>
                </a:lnTo>
                <a:lnTo>
                  <a:pt x="43287" y="4716"/>
                </a:lnTo>
                <a:lnTo>
                  <a:pt x="43338" y="5677"/>
                </a:lnTo>
                <a:lnTo>
                  <a:pt x="45090" y="5731"/>
                </a:lnTo>
                <a:close/>
              </a:path>
              <a:path w="62392" h="276468">
                <a:moveTo>
                  <a:pt x="57591" y="275508"/>
                </a:moveTo>
                <a:lnTo>
                  <a:pt x="59028" y="272636"/>
                </a:lnTo>
                <a:lnTo>
                  <a:pt x="59512" y="272628"/>
                </a:lnTo>
                <a:lnTo>
                  <a:pt x="59512" y="271668"/>
                </a:lnTo>
                <a:lnTo>
                  <a:pt x="58535" y="272644"/>
                </a:lnTo>
                <a:lnTo>
                  <a:pt x="57543" y="273636"/>
                </a:lnTo>
                <a:lnTo>
                  <a:pt x="57491" y="272662"/>
                </a:lnTo>
                <a:lnTo>
                  <a:pt x="43328" y="5677"/>
                </a:lnTo>
                <a:lnTo>
                  <a:pt x="17147" y="4883"/>
                </a:lnTo>
                <a:lnTo>
                  <a:pt x="14401" y="4800"/>
                </a:lnTo>
                <a:lnTo>
                  <a:pt x="14401" y="3840"/>
                </a:lnTo>
                <a:lnTo>
                  <a:pt x="17190" y="3925"/>
                </a:lnTo>
                <a:lnTo>
                  <a:pt x="43280" y="4716"/>
                </a:lnTo>
                <a:lnTo>
                  <a:pt x="43190" y="2880"/>
                </a:lnTo>
                <a:lnTo>
                  <a:pt x="43287" y="4716"/>
                </a:lnTo>
                <a:lnTo>
                  <a:pt x="43328" y="5677"/>
                </a:lnTo>
                <a:lnTo>
                  <a:pt x="56491" y="271719"/>
                </a:lnTo>
                <a:lnTo>
                  <a:pt x="4961" y="272593"/>
                </a:lnTo>
                <a:lnTo>
                  <a:pt x="2880" y="272628"/>
                </a:lnTo>
                <a:lnTo>
                  <a:pt x="2880" y="273588"/>
                </a:lnTo>
                <a:lnTo>
                  <a:pt x="4785" y="276468"/>
                </a:lnTo>
                <a:lnTo>
                  <a:pt x="4785" y="275508"/>
                </a:lnTo>
                <a:lnTo>
                  <a:pt x="3508" y="273577"/>
                </a:lnTo>
                <a:lnTo>
                  <a:pt x="4918" y="273553"/>
                </a:lnTo>
                <a:lnTo>
                  <a:pt x="56539" y="272678"/>
                </a:lnTo>
                <a:lnTo>
                  <a:pt x="57591" y="274548"/>
                </a:lnTo>
                <a:lnTo>
                  <a:pt x="56631" y="274548"/>
                </a:lnTo>
                <a:lnTo>
                  <a:pt x="56631" y="275508"/>
                </a:lnTo>
                <a:lnTo>
                  <a:pt x="57591" y="275508"/>
                </a:lnTo>
                <a:close/>
              </a:path>
              <a:path w="62392" h="276468">
                <a:moveTo>
                  <a:pt x="59512" y="271668"/>
                </a:moveTo>
                <a:lnTo>
                  <a:pt x="57441" y="271703"/>
                </a:lnTo>
                <a:lnTo>
                  <a:pt x="57491" y="272662"/>
                </a:lnTo>
                <a:lnTo>
                  <a:pt x="58535" y="272644"/>
                </a:lnTo>
                <a:lnTo>
                  <a:pt x="59512" y="27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4" name="object 264"/>
          <p:cNvSpPr/>
          <p:nvPr/>
        </p:nvSpPr>
        <p:spPr>
          <a:xfrm>
            <a:off x="1697461" y="8480435"/>
            <a:ext cx="521268" cy="290869"/>
          </a:xfrm>
          <a:custGeom>
            <a:avLst/>
            <a:gdLst/>
            <a:ahLst/>
            <a:cxnLst/>
            <a:rect l="l" t="t" r="r" b="b"/>
            <a:pathLst>
              <a:path w="521268" h="290869">
                <a:moveTo>
                  <a:pt x="16322" y="104637"/>
                </a:moveTo>
                <a:lnTo>
                  <a:pt x="35524" y="79676"/>
                </a:lnTo>
                <a:lnTo>
                  <a:pt x="48006" y="68156"/>
                </a:lnTo>
                <a:lnTo>
                  <a:pt x="62407" y="57596"/>
                </a:lnTo>
                <a:lnTo>
                  <a:pt x="79689" y="47030"/>
                </a:lnTo>
                <a:lnTo>
                  <a:pt x="117119" y="29763"/>
                </a:lnTo>
                <a:lnTo>
                  <a:pt x="161284" y="17282"/>
                </a:lnTo>
                <a:lnTo>
                  <a:pt x="209275" y="8641"/>
                </a:lnTo>
                <a:lnTo>
                  <a:pt x="261122" y="5760"/>
                </a:lnTo>
                <a:lnTo>
                  <a:pt x="311993" y="8641"/>
                </a:lnTo>
                <a:lnTo>
                  <a:pt x="360959" y="17282"/>
                </a:lnTo>
                <a:lnTo>
                  <a:pt x="404149" y="29763"/>
                </a:lnTo>
                <a:lnTo>
                  <a:pt x="441594" y="47030"/>
                </a:lnTo>
                <a:lnTo>
                  <a:pt x="460212" y="58074"/>
                </a:lnTo>
                <a:lnTo>
                  <a:pt x="481339" y="74897"/>
                </a:lnTo>
                <a:lnTo>
                  <a:pt x="498756" y="94424"/>
                </a:lnTo>
                <a:lnTo>
                  <a:pt x="510707" y="118073"/>
                </a:lnTo>
                <a:lnTo>
                  <a:pt x="510707" y="117114"/>
                </a:lnTo>
                <a:lnTo>
                  <a:pt x="509747" y="102714"/>
                </a:lnTo>
                <a:lnTo>
                  <a:pt x="509747" y="101755"/>
                </a:lnTo>
                <a:lnTo>
                  <a:pt x="500146" y="88314"/>
                </a:lnTo>
                <a:lnTo>
                  <a:pt x="481484" y="68290"/>
                </a:lnTo>
                <a:lnTo>
                  <a:pt x="461152" y="52588"/>
                </a:lnTo>
                <a:lnTo>
                  <a:pt x="438483" y="39342"/>
                </a:lnTo>
                <a:lnTo>
                  <a:pt x="414130" y="28377"/>
                </a:lnTo>
                <a:lnTo>
                  <a:pt x="388747" y="19518"/>
                </a:lnTo>
                <a:lnTo>
                  <a:pt x="362987" y="12592"/>
                </a:lnTo>
                <a:lnTo>
                  <a:pt x="337504" y="7424"/>
                </a:lnTo>
                <a:lnTo>
                  <a:pt x="312953" y="3840"/>
                </a:lnTo>
                <a:lnTo>
                  <a:pt x="260162" y="0"/>
                </a:lnTo>
                <a:lnTo>
                  <a:pt x="208315" y="3840"/>
                </a:lnTo>
                <a:lnTo>
                  <a:pt x="181863" y="7801"/>
                </a:lnTo>
                <a:lnTo>
                  <a:pt x="156357" y="13113"/>
                </a:lnTo>
                <a:lnTo>
                  <a:pt x="130500" y="20197"/>
                </a:lnTo>
                <a:lnTo>
                  <a:pt x="105011" y="29229"/>
                </a:lnTo>
                <a:lnTo>
                  <a:pt x="80610" y="40382"/>
                </a:lnTo>
                <a:lnTo>
                  <a:pt x="58015" y="53832"/>
                </a:lnTo>
                <a:lnTo>
                  <a:pt x="37946" y="69751"/>
                </a:lnTo>
                <a:lnTo>
                  <a:pt x="21122" y="88314"/>
                </a:lnTo>
                <a:lnTo>
                  <a:pt x="12481" y="101755"/>
                </a:lnTo>
                <a:lnTo>
                  <a:pt x="11521" y="102714"/>
                </a:lnTo>
                <a:lnTo>
                  <a:pt x="5760" y="116157"/>
                </a:lnTo>
                <a:lnTo>
                  <a:pt x="1920" y="130558"/>
                </a:lnTo>
                <a:lnTo>
                  <a:pt x="1920" y="131516"/>
                </a:lnTo>
                <a:lnTo>
                  <a:pt x="0" y="145916"/>
                </a:lnTo>
                <a:lnTo>
                  <a:pt x="1920" y="160311"/>
                </a:lnTo>
                <a:lnTo>
                  <a:pt x="1920" y="161275"/>
                </a:lnTo>
                <a:lnTo>
                  <a:pt x="5760" y="175676"/>
                </a:lnTo>
                <a:lnTo>
                  <a:pt x="11521" y="189113"/>
                </a:lnTo>
                <a:lnTo>
                  <a:pt x="6720" y="159352"/>
                </a:lnTo>
                <a:lnTo>
                  <a:pt x="6720" y="160311"/>
                </a:lnTo>
                <a:lnTo>
                  <a:pt x="4800" y="145916"/>
                </a:lnTo>
                <a:lnTo>
                  <a:pt x="6720" y="131516"/>
                </a:lnTo>
                <a:lnTo>
                  <a:pt x="9601" y="117114"/>
                </a:lnTo>
                <a:lnTo>
                  <a:pt x="9601" y="118073"/>
                </a:lnTo>
                <a:lnTo>
                  <a:pt x="16322" y="104637"/>
                </a:lnTo>
                <a:close/>
              </a:path>
              <a:path w="521268" h="290869">
                <a:moveTo>
                  <a:pt x="521268" y="145916"/>
                </a:moveTo>
                <a:lnTo>
                  <a:pt x="519348" y="131516"/>
                </a:lnTo>
                <a:lnTo>
                  <a:pt x="519348" y="130558"/>
                </a:lnTo>
                <a:lnTo>
                  <a:pt x="515508" y="116157"/>
                </a:lnTo>
                <a:lnTo>
                  <a:pt x="509747" y="102714"/>
                </a:lnTo>
                <a:lnTo>
                  <a:pt x="510707" y="117114"/>
                </a:lnTo>
                <a:lnTo>
                  <a:pt x="515508" y="131516"/>
                </a:lnTo>
                <a:lnTo>
                  <a:pt x="516468" y="145916"/>
                </a:lnTo>
                <a:lnTo>
                  <a:pt x="515508" y="160311"/>
                </a:lnTo>
                <a:lnTo>
                  <a:pt x="515508" y="159352"/>
                </a:lnTo>
                <a:lnTo>
                  <a:pt x="510707" y="173754"/>
                </a:lnTo>
                <a:lnTo>
                  <a:pt x="504946" y="187195"/>
                </a:lnTo>
                <a:lnTo>
                  <a:pt x="504946" y="186231"/>
                </a:lnTo>
                <a:lnTo>
                  <a:pt x="496305" y="199672"/>
                </a:lnTo>
                <a:lnTo>
                  <a:pt x="486704" y="212151"/>
                </a:lnTo>
                <a:lnTo>
                  <a:pt x="473262" y="222712"/>
                </a:lnTo>
                <a:lnTo>
                  <a:pt x="458876" y="234231"/>
                </a:lnTo>
                <a:lnTo>
                  <a:pt x="441594" y="243833"/>
                </a:lnTo>
                <a:lnTo>
                  <a:pt x="404149" y="261109"/>
                </a:lnTo>
                <a:lnTo>
                  <a:pt x="360959" y="274551"/>
                </a:lnTo>
                <a:lnTo>
                  <a:pt x="311993" y="283189"/>
                </a:lnTo>
                <a:lnTo>
                  <a:pt x="260162" y="285112"/>
                </a:lnTo>
                <a:lnTo>
                  <a:pt x="208315" y="282231"/>
                </a:lnTo>
                <a:lnTo>
                  <a:pt x="160324" y="274551"/>
                </a:lnTo>
                <a:lnTo>
                  <a:pt x="117119" y="261109"/>
                </a:lnTo>
                <a:lnTo>
                  <a:pt x="79689" y="243833"/>
                </a:lnTo>
                <a:lnTo>
                  <a:pt x="62407" y="234231"/>
                </a:lnTo>
                <a:lnTo>
                  <a:pt x="48006" y="222712"/>
                </a:lnTo>
                <a:lnTo>
                  <a:pt x="35524" y="212151"/>
                </a:lnTo>
                <a:lnTo>
                  <a:pt x="24002" y="198714"/>
                </a:lnTo>
                <a:lnTo>
                  <a:pt x="15361" y="186231"/>
                </a:lnTo>
                <a:lnTo>
                  <a:pt x="16322" y="187195"/>
                </a:lnTo>
                <a:lnTo>
                  <a:pt x="9601" y="173754"/>
                </a:lnTo>
                <a:lnTo>
                  <a:pt x="6720" y="159352"/>
                </a:lnTo>
                <a:lnTo>
                  <a:pt x="11521" y="189113"/>
                </a:lnTo>
                <a:lnTo>
                  <a:pt x="12481" y="189113"/>
                </a:lnTo>
                <a:lnTo>
                  <a:pt x="12481" y="190071"/>
                </a:lnTo>
                <a:lnTo>
                  <a:pt x="31683" y="215990"/>
                </a:lnTo>
                <a:lnTo>
                  <a:pt x="45125" y="227510"/>
                </a:lnTo>
                <a:lnTo>
                  <a:pt x="60487" y="239030"/>
                </a:lnTo>
                <a:lnTo>
                  <a:pt x="76794" y="248631"/>
                </a:lnTo>
                <a:lnTo>
                  <a:pt x="115199" y="265907"/>
                </a:lnTo>
                <a:lnTo>
                  <a:pt x="160324" y="279350"/>
                </a:lnTo>
                <a:lnTo>
                  <a:pt x="208315" y="287030"/>
                </a:lnTo>
                <a:lnTo>
                  <a:pt x="261122" y="290869"/>
                </a:lnTo>
                <a:lnTo>
                  <a:pt x="312953" y="287030"/>
                </a:lnTo>
                <a:lnTo>
                  <a:pt x="361919" y="279350"/>
                </a:lnTo>
                <a:lnTo>
                  <a:pt x="406069" y="265907"/>
                </a:lnTo>
                <a:lnTo>
                  <a:pt x="444474" y="248631"/>
                </a:lnTo>
                <a:lnTo>
                  <a:pt x="460796" y="238071"/>
                </a:lnTo>
                <a:lnTo>
                  <a:pt x="476143" y="227510"/>
                </a:lnTo>
                <a:lnTo>
                  <a:pt x="489584" y="215031"/>
                </a:lnTo>
                <a:lnTo>
                  <a:pt x="501106" y="202554"/>
                </a:lnTo>
                <a:lnTo>
                  <a:pt x="509747" y="190071"/>
                </a:lnTo>
                <a:lnTo>
                  <a:pt x="509747" y="189113"/>
                </a:lnTo>
                <a:lnTo>
                  <a:pt x="515508" y="175676"/>
                </a:lnTo>
                <a:lnTo>
                  <a:pt x="519348" y="161275"/>
                </a:lnTo>
                <a:lnTo>
                  <a:pt x="519348" y="160311"/>
                </a:lnTo>
                <a:lnTo>
                  <a:pt x="521268" y="1459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5" name="object 265"/>
          <p:cNvSpPr/>
          <p:nvPr/>
        </p:nvSpPr>
        <p:spPr>
          <a:xfrm>
            <a:off x="1697461" y="8480435"/>
            <a:ext cx="521268" cy="290869"/>
          </a:xfrm>
          <a:custGeom>
            <a:avLst/>
            <a:gdLst/>
            <a:ahLst/>
            <a:cxnLst/>
            <a:rect l="l" t="t" r="r" b="b"/>
            <a:pathLst>
              <a:path w="521268" h="290869">
                <a:moveTo>
                  <a:pt x="515508" y="131516"/>
                </a:moveTo>
                <a:lnTo>
                  <a:pt x="511667" y="117114"/>
                </a:lnTo>
                <a:lnTo>
                  <a:pt x="510707" y="117114"/>
                </a:lnTo>
                <a:lnTo>
                  <a:pt x="504946" y="104637"/>
                </a:lnTo>
                <a:lnTo>
                  <a:pt x="510707" y="118073"/>
                </a:lnTo>
                <a:lnTo>
                  <a:pt x="511667" y="118073"/>
                </a:lnTo>
                <a:lnTo>
                  <a:pt x="515508" y="131516"/>
                </a:lnTo>
                <a:close/>
              </a:path>
              <a:path w="521268" h="290869">
                <a:moveTo>
                  <a:pt x="515508" y="159352"/>
                </a:moveTo>
                <a:lnTo>
                  <a:pt x="515252" y="160311"/>
                </a:lnTo>
                <a:lnTo>
                  <a:pt x="515508" y="160311"/>
                </a:lnTo>
                <a:lnTo>
                  <a:pt x="516468" y="145916"/>
                </a:lnTo>
                <a:lnTo>
                  <a:pt x="515508" y="159352"/>
                </a:lnTo>
                <a:close/>
              </a:path>
              <a:path w="521268" h="290869">
                <a:moveTo>
                  <a:pt x="116970" y="266239"/>
                </a:moveTo>
                <a:lnTo>
                  <a:pt x="108949" y="263252"/>
                </a:lnTo>
                <a:lnTo>
                  <a:pt x="115199" y="265907"/>
                </a:lnTo>
                <a:lnTo>
                  <a:pt x="123745" y="268453"/>
                </a:lnTo>
                <a:lnTo>
                  <a:pt x="116970" y="266239"/>
                </a:lnTo>
                <a:close/>
              </a:path>
              <a:path w="521268" h="290869">
                <a:moveTo>
                  <a:pt x="21122" y="88314"/>
                </a:moveTo>
                <a:lnTo>
                  <a:pt x="11521" y="101755"/>
                </a:lnTo>
                <a:lnTo>
                  <a:pt x="11521" y="102714"/>
                </a:lnTo>
                <a:lnTo>
                  <a:pt x="12481" y="101755"/>
                </a:lnTo>
                <a:lnTo>
                  <a:pt x="21122" y="89278"/>
                </a:lnTo>
                <a:lnTo>
                  <a:pt x="31683" y="75837"/>
                </a:lnTo>
                <a:lnTo>
                  <a:pt x="21122" y="88314"/>
                </a:lnTo>
                <a:close/>
              </a:path>
              <a:path w="521268" h="290869">
                <a:moveTo>
                  <a:pt x="76794" y="42230"/>
                </a:moveTo>
                <a:lnTo>
                  <a:pt x="60487" y="52791"/>
                </a:lnTo>
                <a:lnTo>
                  <a:pt x="76794" y="43190"/>
                </a:lnTo>
                <a:lnTo>
                  <a:pt x="115199" y="24963"/>
                </a:lnTo>
                <a:lnTo>
                  <a:pt x="76794" y="42230"/>
                </a:lnTo>
                <a:close/>
              </a:path>
              <a:path w="521268" h="290869">
                <a:moveTo>
                  <a:pt x="89159" y="254843"/>
                </a:moveTo>
                <a:lnTo>
                  <a:pt x="81099" y="250930"/>
                </a:lnTo>
                <a:lnTo>
                  <a:pt x="69787" y="244640"/>
                </a:lnTo>
                <a:lnTo>
                  <a:pt x="58910" y="237692"/>
                </a:lnTo>
                <a:lnTo>
                  <a:pt x="48538" y="230048"/>
                </a:lnTo>
                <a:lnTo>
                  <a:pt x="38737" y="221670"/>
                </a:lnTo>
                <a:lnTo>
                  <a:pt x="29575" y="212518"/>
                </a:lnTo>
                <a:lnTo>
                  <a:pt x="21122" y="202554"/>
                </a:lnTo>
                <a:lnTo>
                  <a:pt x="31683" y="215990"/>
                </a:lnTo>
                <a:lnTo>
                  <a:pt x="45125" y="227510"/>
                </a:lnTo>
                <a:lnTo>
                  <a:pt x="60487" y="239030"/>
                </a:lnTo>
                <a:lnTo>
                  <a:pt x="76794" y="249590"/>
                </a:lnTo>
                <a:lnTo>
                  <a:pt x="89159" y="254843"/>
                </a:lnTo>
                <a:close/>
              </a:path>
              <a:path w="521268" h="290869">
                <a:moveTo>
                  <a:pt x="35524" y="79676"/>
                </a:moveTo>
                <a:lnTo>
                  <a:pt x="34564" y="79676"/>
                </a:lnTo>
                <a:lnTo>
                  <a:pt x="24963" y="91196"/>
                </a:lnTo>
                <a:lnTo>
                  <a:pt x="16322" y="103673"/>
                </a:lnTo>
                <a:lnTo>
                  <a:pt x="15361" y="104637"/>
                </a:lnTo>
                <a:lnTo>
                  <a:pt x="10012" y="117114"/>
                </a:lnTo>
                <a:lnTo>
                  <a:pt x="9601" y="118073"/>
                </a:lnTo>
                <a:lnTo>
                  <a:pt x="9601" y="117114"/>
                </a:lnTo>
                <a:lnTo>
                  <a:pt x="5760" y="131516"/>
                </a:lnTo>
                <a:lnTo>
                  <a:pt x="4800" y="145916"/>
                </a:lnTo>
                <a:lnTo>
                  <a:pt x="6720" y="131516"/>
                </a:lnTo>
                <a:lnTo>
                  <a:pt x="10305" y="118073"/>
                </a:lnTo>
                <a:lnTo>
                  <a:pt x="16322" y="104637"/>
                </a:lnTo>
                <a:lnTo>
                  <a:pt x="24963" y="92154"/>
                </a:lnTo>
                <a:lnTo>
                  <a:pt x="32600" y="83180"/>
                </a:lnTo>
                <a:lnTo>
                  <a:pt x="41587" y="74224"/>
                </a:lnTo>
                <a:lnTo>
                  <a:pt x="51325" y="65929"/>
                </a:lnTo>
                <a:lnTo>
                  <a:pt x="61731" y="58276"/>
                </a:lnTo>
                <a:lnTo>
                  <a:pt x="72726" y="51242"/>
                </a:lnTo>
                <a:lnTo>
                  <a:pt x="84228" y="44806"/>
                </a:lnTo>
                <a:lnTo>
                  <a:pt x="96156" y="38947"/>
                </a:lnTo>
                <a:lnTo>
                  <a:pt x="108428" y="33644"/>
                </a:lnTo>
                <a:lnTo>
                  <a:pt x="120964" y="28874"/>
                </a:lnTo>
                <a:lnTo>
                  <a:pt x="133682" y="24617"/>
                </a:lnTo>
                <a:lnTo>
                  <a:pt x="146501" y="20852"/>
                </a:lnTo>
                <a:lnTo>
                  <a:pt x="159341" y="17556"/>
                </a:lnTo>
                <a:lnTo>
                  <a:pt x="172119" y="14708"/>
                </a:lnTo>
                <a:lnTo>
                  <a:pt x="184755" y="12287"/>
                </a:lnTo>
                <a:lnTo>
                  <a:pt x="197167" y="10272"/>
                </a:lnTo>
                <a:lnTo>
                  <a:pt x="209275" y="8641"/>
                </a:lnTo>
                <a:lnTo>
                  <a:pt x="202944" y="9282"/>
                </a:lnTo>
                <a:lnTo>
                  <a:pt x="190811" y="10866"/>
                </a:lnTo>
                <a:lnTo>
                  <a:pt x="178357" y="12949"/>
                </a:lnTo>
                <a:lnTo>
                  <a:pt x="165678" y="15529"/>
                </a:lnTo>
                <a:lnTo>
                  <a:pt x="152872" y="18604"/>
                </a:lnTo>
                <a:lnTo>
                  <a:pt x="140037" y="22172"/>
                </a:lnTo>
                <a:lnTo>
                  <a:pt x="127270" y="26229"/>
                </a:lnTo>
                <a:lnTo>
                  <a:pt x="114669" y="30774"/>
                </a:lnTo>
                <a:lnTo>
                  <a:pt x="102332" y="35805"/>
                </a:lnTo>
                <a:lnTo>
                  <a:pt x="90355" y="41319"/>
                </a:lnTo>
                <a:lnTo>
                  <a:pt x="78836" y="47313"/>
                </a:lnTo>
                <a:lnTo>
                  <a:pt x="67873" y="53785"/>
                </a:lnTo>
                <a:lnTo>
                  <a:pt x="57564" y="60734"/>
                </a:lnTo>
                <a:lnTo>
                  <a:pt x="48006" y="68156"/>
                </a:lnTo>
                <a:lnTo>
                  <a:pt x="35524" y="79676"/>
                </a:lnTo>
                <a:close/>
              </a:path>
              <a:path w="521268" h="290869">
                <a:moveTo>
                  <a:pt x="10561" y="117114"/>
                </a:moveTo>
                <a:lnTo>
                  <a:pt x="10305" y="118073"/>
                </a:lnTo>
                <a:lnTo>
                  <a:pt x="10561" y="118073"/>
                </a:lnTo>
                <a:lnTo>
                  <a:pt x="16322" y="104637"/>
                </a:lnTo>
                <a:lnTo>
                  <a:pt x="10561" y="117114"/>
                </a:lnTo>
                <a:close/>
              </a:path>
              <a:path w="521268" h="290869">
                <a:moveTo>
                  <a:pt x="62407" y="234231"/>
                </a:moveTo>
                <a:lnTo>
                  <a:pt x="48006" y="222712"/>
                </a:lnTo>
                <a:lnTo>
                  <a:pt x="35524" y="211192"/>
                </a:lnTo>
                <a:lnTo>
                  <a:pt x="24963" y="198714"/>
                </a:lnTo>
                <a:lnTo>
                  <a:pt x="16322" y="186231"/>
                </a:lnTo>
                <a:lnTo>
                  <a:pt x="16033" y="186521"/>
                </a:lnTo>
                <a:lnTo>
                  <a:pt x="15738" y="186817"/>
                </a:lnTo>
                <a:lnTo>
                  <a:pt x="15361" y="186231"/>
                </a:lnTo>
                <a:lnTo>
                  <a:pt x="15908" y="186231"/>
                </a:lnTo>
                <a:lnTo>
                  <a:pt x="10561" y="173754"/>
                </a:lnTo>
                <a:lnTo>
                  <a:pt x="6720" y="159352"/>
                </a:lnTo>
                <a:lnTo>
                  <a:pt x="9601" y="172795"/>
                </a:lnTo>
                <a:lnTo>
                  <a:pt x="6720" y="159352"/>
                </a:lnTo>
                <a:lnTo>
                  <a:pt x="5760" y="159352"/>
                </a:lnTo>
                <a:lnTo>
                  <a:pt x="4800" y="145916"/>
                </a:lnTo>
                <a:lnTo>
                  <a:pt x="5760" y="160311"/>
                </a:lnTo>
                <a:lnTo>
                  <a:pt x="6720" y="160311"/>
                </a:lnTo>
                <a:lnTo>
                  <a:pt x="9601" y="173754"/>
                </a:lnTo>
                <a:lnTo>
                  <a:pt x="15361" y="187195"/>
                </a:lnTo>
                <a:lnTo>
                  <a:pt x="16322" y="187195"/>
                </a:lnTo>
                <a:lnTo>
                  <a:pt x="24002" y="199672"/>
                </a:lnTo>
                <a:lnTo>
                  <a:pt x="34564" y="212151"/>
                </a:lnTo>
                <a:lnTo>
                  <a:pt x="48006" y="223669"/>
                </a:lnTo>
                <a:lnTo>
                  <a:pt x="62407" y="234231"/>
                </a:lnTo>
                <a:close/>
              </a:path>
              <a:path w="521268" h="290869">
                <a:moveTo>
                  <a:pt x="15908" y="186231"/>
                </a:moveTo>
                <a:lnTo>
                  <a:pt x="15361" y="186231"/>
                </a:lnTo>
                <a:lnTo>
                  <a:pt x="15738" y="186817"/>
                </a:lnTo>
                <a:lnTo>
                  <a:pt x="16033" y="186521"/>
                </a:lnTo>
                <a:lnTo>
                  <a:pt x="16322" y="186231"/>
                </a:lnTo>
                <a:lnTo>
                  <a:pt x="15908" y="186231"/>
                </a:lnTo>
                <a:close/>
              </a:path>
              <a:path w="521268" h="290869">
                <a:moveTo>
                  <a:pt x="62407" y="234231"/>
                </a:moveTo>
                <a:lnTo>
                  <a:pt x="78729" y="243833"/>
                </a:lnTo>
                <a:lnTo>
                  <a:pt x="117119" y="262068"/>
                </a:lnTo>
                <a:lnTo>
                  <a:pt x="160324" y="274551"/>
                </a:lnTo>
                <a:lnTo>
                  <a:pt x="208315" y="282231"/>
                </a:lnTo>
                <a:lnTo>
                  <a:pt x="160324" y="273593"/>
                </a:lnTo>
                <a:lnTo>
                  <a:pt x="117119" y="261109"/>
                </a:lnTo>
                <a:lnTo>
                  <a:pt x="79689" y="243833"/>
                </a:lnTo>
                <a:lnTo>
                  <a:pt x="62407" y="234231"/>
                </a:lnTo>
                <a:close/>
              </a:path>
              <a:path w="521268" h="290869">
                <a:moveTo>
                  <a:pt x="360959" y="16322"/>
                </a:moveTo>
                <a:lnTo>
                  <a:pt x="311993" y="8641"/>
                </a:lnTo>
                <a:lnTo>
                  <a:pt x="360959" y="17282"/>
                </a:lnTo>
                <a:lnTo>
                  <a:pt x="404149" y="29763"/>
                </a:lnTo>
                <a:lnTo>
                  <a:pt x="360959" y="16322"/>
                </a:lnTo>
                <a:close/>
              </a:path>
              <a:path w="521268" h="290869">
                <a:moveTo>
                  <a:pt x="404149" y="29763"/>
                </a:moveTo>
                <a:lnTo>
                  <a:pt x="441594" y="48005"/>
                </a:lnTo>
                <a:lnTo>
                  <a:pt x="458876" y="57596"/>
                </a:lnTo>
                <a:lnTo>
                  <a:pt x="473262" y="68156"/>
                </a:lnTo>
                <a:lnTo>
                  <a:pt x="458876" y="56637"/>
                </a:lnTo>
                <a:lnTo>
                  <a:pt x="442554" y="47030"/>
                </a:lnTo>
                <a:lnTo>
                  <a:pt x="404149" y="29763"/>
                </a:lnTo>
                <a:close/>
              </a:path>
              <a:path w="521268" h="290869">
                <a:moveTo>
                  <a:pt x="404149" y="261109"/>
                </a:moveTo>
                <a:lnTo>
                  <a:pt x="359999" y="273593"/>
                </a:lnTo>
                <a:lnTo>
                  <a:pt x="311993" y="282231"/>
                </a:lnTo>
                <a:lnTo>
                  <a:pt x="260162" y="285112"/>
                </a:lnTo>
                <a:lnTo>
                  <a:pt x="208315" y="282231"/>
                </a:lnTo>
                <a:lnTo>
                  <a:pt x="260162" y="286071"/>
                </a:lnTo>
                <a:lnTo>
                  <a:pt x="311993" y="283189"/>
                </a:lnTo>
                <a:lnTo>
                  <a:pt x="360959" y="274551"/>
                </a:lnTo>
                <a:lnTo>
                  <a:pt x="404149" y="262068"/>
                </a:lnTo>
                <a:lnTo>
                  <a:pt x="442554" y="243833"/>
                </a:lnTo>
                <a:lnTo>
                  <a:pt x="458876" y="234231"/>
                </a:lnTo>
                <a:lnTo>
                  <a:pt x="473262" y="223669"/>
                </a:lnTo>
                <a:lnTo>
                  <a:pt x="486704" y="212151"/>
                </a:lnTo>
                <a:lnTo>
                  <a:pt x="497265" y="199672"/>
                </a:lnTo>
                <a:lnTo>
                  <a:pt x="504946" y="187195"/>
                </a:lnTo>
                <a:lnTo>
                  <a:pt x="505429" y="186231"/>
                </a:lnTo>
                <a:lnTo>
                  <a:pt x="511667" y="173754"/>
                </a:lnTo>
                <a:lnTo>
                  <a:pt x="515252" y="160311"/>
                </a:lnTo>
                <a:lnTo>
                  <a:pt x="515508" y="159352"/>
                </a:lnTo>
                <a:lnTo>
                  <a:pt x="516468" y="145916"/>
                </a:lnTo>
                <a:lnTo>
                  <a:pt x="514548" y="160311"/>
                </a:lnTo>
                <a:lnTo>
                  <a:pt x="515188" y="160311"/>
                </a:lnTo>
                <a:lnTo>
                  <a:pt x="511667" y="172795"/>
                </a:lnTo>
                <a:lnTo>
                  <a:pt x="510707" y="172795"/>
                </a:lnTo>
                <a:lnTo>
                  <a:pt x="510707" y="173754"/>
                </a:lnTo>
                <a:lnTo>
                  <a:pt x="505360" y="186231"/>
                </a:lnTo>
                <a:lnTo>
                  <a:pt x="505235" y="186521"/>
                </a:lnTo>
                <a:lnTo>
                  <a:pt x="504946" y="186231"/>
                </a:lnTo>
                <a:lnTo>
                  <a:pt x="496305" y="199672"/>
                </a:lnTo>
                <a:lnTo>
                  <a:pt x="485744" y="212151"/>
                </a:lnTo>
                <a:lnTo>
                  <a:pt x="472302" y="222712"/>
                </a:lnTo>
                <a:lnTo>
                  <a:pt x="457916" y="234231"/>
                </a:lnTo>
                <a:lnTo>
                  <a:pt x="441594" y="243833"/>
                </a:lnTo>
                <a:lnTo>
                  <a:pt x="404149" y="261109"/>
                </a:lnTo>
                <a:close/>
              </a:path>
              <a:path w="521268" h="290869">
                <a:moveTo>
                  <a:pt x="505907" y="186231"/>
                </a:moveTo>
                <a:lnTo>
                  <a:pt x="505429" y="186231"/>
                </a:lnTo>
                <a:lnTo>
                  <a:pt x="505268" y="186553"/>
                </a:lnTo>
                <a:lnTo>
                  <a:pt x="504946" y="187195"/>
                </a:lnTo>
                <a:lnTo>
                  <a:pt x="497265" y="199672"/>
                </a:lnTo>
                <a:lnTo>
                  <a:pt x="505286" y="187195"/>
                </a:lnTo>
                <a:lnTo>
                  <a:pt x="505907" y="187195"/>
                </a:lnTo>
                <a:lnTo>
                  <a:pt x="505530" y="186817"/>
                </a:lnTo>
                <a:lnTo>
                  <a:pt x="505907" y="186231"/>
                </a:lnTo>
                <a:close/>
              </a:path>
              <a:path w="521268" h="290869">
                <a:moveTo>
                  <a:pt x="473262" y="68156"/>
                </a:moveTo>
                <a:lnTo>
                  <a:pt x="485744" y="79676"/>
                </a:lnTo>
                <a:lnTo>
                  <a:pt x="496305" y="92154"/>
                </a:lnTo>
                <a:lnTo>
                  <a:pt x="504946" y="104637"/>
                </a:lnTo>
                <a:lnTo>
                  <a:pt x="505907" y="104637"/>
                </a:lnTo>
                <a:lnTo>
                  <a:pt x="497265" y="92154"/>
                </a:lnTo>
                <a:lnTo>
                  <a:pt x="504946" y="103673"/>
                </a:lnTo>
                <a:lnTo>
                  <a:pt x="497265" y="92154"/>
                </a:lnTo>
                <a:lnTo>
                  <a:pt x="486704" y="79676"/>
                </a:lnTo>
                <a:lnTo>
                  <a:pt x="473262" y="68156"/>
                </a:lnTo>
                <a:close/>
              </a:path>
              <a:path w="521268" h="290869">
                <a:moveTo>
                  <a:pt x="9601" y="173754"/>
                </a:moveTo>
                <a:lnTo>
                  <a:pt x="6720" y="160311"/>
                </a:lnTo>
                <a:lnTo>
                  <a:pt x="6016" y="160311"/>
                </a:lnTo>
                <a:lnTo>
                  <a:pt x="9601" y="173754"/>
                </a:lnTo>
                <a:close/>
              </a:path>
              <a:path w="521268" h="290869">
                <a:moveTo>
                  <a:pt x="505360" y="186231"/>
                </a:moveTo>
                <a:lnTo>
                  <a:pt x="504946" y="186231"/>
                </a:lnTo>
                <a:lnTo>
                  <a:pt x="505235" y="186521"/>
                </a:lnTo>
                <a:lnTo>
                  <a:pt x="505360" y="186231"/>
                </a:lnTo>
                <a:close/>
              </a:path>
              <a:path w="521268" h="290869">
                <a:moveTo>
                  <a:pt x="311993" y="8641"/>
                </a:moveTo>
                <a:lnTo>
                  <a:pt x="261122" y="5760"/>
                </a:lnTo>
                <a:lnTo>
                  <a:pt x="260642" y="5787"/>
                </a:lnTo>
                <a:lnTo>
                  <a:pt x="311993" y="8641"/>
                </a:lnTo>
                <a:close/>
              </a:path>
              <a:path w="521268" h="290869">
                <a:moveTo>
                  <a:pt x="260642" y="5787"/>
                </a:moveTo>
                <a:lnTo>
                  <a:pt x="260162" y="5760"/>
                </a:lnTo>
                <a:lnTo>
                  <a:pt x="209275" y="8641"/>
                </a:lnTo>
                <a:lnTo>
                  <a:pt x="260642" y="5787"/>
                </a:lnTo>
                <a:close/>
              </a:path>
              <a:path w="521268" h="290869">
                <a:moveTo>
                  <a:pt x="16322" y="103673"/>
                </a:moveTo>
                <a:lnTo>
                  <a:pt x="24963" y="91196"/>
                </a:lnTo>
                <a:lnTo>
                  <a:pt x="15361" y="104637"/>
                </a:lnTo>
                <a:lnTo>
                  <a:pt x="16322" y="103673"/>
                </a:lnTo>
                <a:close/>
              </a:path>
              <a:path w="521268" h="290869">
                <a:moveTo>
                  <a:pt x="24002" y="199672"/>
                </a:moveTo>
                <a:lnTo>
                  <a:pt x="16322" y="187195"/>
                </a:lnTo>
                <a:lnTo>
                  <a:pt x="15982" y="187195"/>
                </a:lnTo>
                <a:lnTo>
                  <a:pt x="24002" y="199672"/>
                </a:lnTo>
                <a:close/>
              </a:path>
              <a:path w="521268" h="290869">
                <a:moveTo>
                  <a:pt x="10012" y="117114"/>
                </a:moveTo>
                <a:lnTo>
                  <a:pt x="9601" y="117114"/>
                </a:lnTo>
                <a:lnTo>
                  <a:pt x="9601" y="118073"/>
                </a:lnTo>
                <a:lnTo>
                  <a:pt x="10012" y="117114"/>
                </a:lnTo>
                <a:close/>
              </a:path>
              <a:path w="521268" h="290869">
                <a:moveTo>
                  <a:pt x="4800" y="145916"/>
                </a:moveTo>
                <a:lnTo>
                  <a:pt x="5760" y="159352"/>
                </a:lnTo>
                <a:lnTo>
                  <a:pt x="6592" y="159352"/>
                </a:lnTo>
                <a:lnTo>
                  <a:pt x="4800" y="145916"/>
                </a:lnTo>
                <a:close/>
              </a:path>
              <a:path w="521268" h="290869">
                <a:moveTo>
                  <a:pt x="515188" y="160311"/>
                </a:moveTo>
                <a:lnTo>
                  <a:pt x="511027" y="172795"/>
                </a:lnTo>
                <a:lnTo>
                  <a:pt x="511667" y="172795"/>
                </a:lnTo>
                <a:lnTo>
                  <a:pt x="515188" y="160311"/>
                </a:lnTo>
                <a:close/>
              </a:path>
              <a:path w="521268" h="290869">
                <a:moveTo>
                  <a:pt x="516468" y="145916"/>
                </a:moveTo>
                <a:lnTo>
                  <a:pt x="515508" y="131516"/>
                </a:lnTo>
                <a:lnTo>
                  <a:pt x="514548" y="131516"/>
                </a:lnTo>
                <a:lnTo>
                  <a:pt x="516468" y="145916"/>
                </a:lnTo>
                <a:close/>
              </a:path>
              <a:path w="521268" h="290869">
                <a:moveTo>
                  <a:pt x="515508" y="131516"/>
                </a:moveTo>
                <a:lnTo>
                  <a:pt x="511667" y="118073"/>
                </a:lnTo>
                <a:lnTo>
                  <a:pt x="511027" y="118073"/>
                </a:lnTo>
                <a:lnTo>
                  <a:pt x="515508" y="131516"/>
                </a:lnTo>
                <a:close/>
              </a:path>
              <a:path w="521268" h="290869">
                <a:moveTo>
                  <a:pt x="504946" y="104637"/>
                </a:moveTo>
                <a:lnTo>
                  <a:pt x="510707" y="117114"/>
                </a:lnTo>
                <a:lnTo>
                  <a:pt x="511188" y="117114"/>
                </a:lnTo>
                <a:lnTo>
                  <a:pt x="504946" y="104637"/>
                </a:lnTo>
                <a:close/>
              </a:path>
              <a:path w="521268" h="290869">
                <a:moveTo>
                  <a:pt x="516468" y="175676"/>
                </a:moveTo>
                <a:lnTo>
                  <a:pt x="520308" y="161275"/>
                </a:lnTo>
                <a:lnTo>
                  <a:pt x="520308" y="160311"/>
                </a:lnTo>
                <a:lnTo>
                  <a:pt x="521268" y="145916"/>
                </a:lnTo>
                <a:lnTo>
                  <a:pt x="520308" y="131516"/>
                </a:lnTo>
                <a:lnTo>
                  <a:pt x="520308" y="130558"/>
                </a:lnTo>
                <a:lnTo>
                  <a:pt x="516468" y="116157"/>
                </a:lnTo>
                <a:lnTo>
                  <a:pt x="509747" y="102714"/>
                </a:lnTo>
                <a:lnTo>
                  <a:pt x="515508" y="116157"/>
                </a:lnTo>
                <a:lnTo>
                  <a:pt x="519348" y="130558"/>
                </a:lnTo>
                <a:lnTo>
                  <a:pt x="519348" y="131516"/>
                </a:lnTo>
                <a:lnTo>
                  <a:pt x="520308" y="145916"/>
                </a:lnTo>
                <a:lnTo>
                  <a:pt x="519348" y="160311"/>
                </a:lnTo>
                <a:lnTo>
                  <a:pt x="519348" y="161275"/>
                </a:lnTo>
                <a:lnTo>
                  <a:pt x="515508" y="175676"/>
                </a:lnTo>
                <a:lnTo>
                  <a:pt x="509747" y="189113"/>
                </a:lnTo>
                <a:lnTo>
                  <a:pt x="516468" y="175676"/>
                </a:lnTo>
                <a:close/>
              </a:path>
              <a:path w="521268" h="290869">
                <a:moveTo>
                  <a:pt x="960" y="160311"/>
                </a:moveTo>
                <a:lnTo>
                  <a:pt x="960" y="161275"/>
                </a:lnTo>
                <a:lnTo>
                  <a:pt x="5760" y="175676"/>
                </a:lnTo>
                <a:lnTo>
                  <a:pt x="1920" y="161275"/>
                </a:lnTo>
                <a:lnTo>
                  <a:pt x="1920" y="160311"/>
                </a:lnTo>
                <a:lnTo>
                  <a:pt x="0" y="145916"/>
                </a:lnTo>
                <a:lnTo>
                  <a:pt x="960" y="160311"/>
                </a:lnTo>
                <a:close/>
              </a:path>
              <a:path w="521268" h="290869">
                <a:moveTo>
                  <a:pt x="960" y="130558"/>
                </a:moveTo>
                <a:lnTo>
                  <a:pt x="960" y="131516"/>
                </a:lnTo>
                <a:lnTo>
                  <a:pt x="0" y="145916"/>
                </a:lnTo>
                <a:lnTo>
                  <a:pt x="1920" y="131516"/>
                </a:lnTo>
                <a:lnTo>
                  <a:pt x="1920" y="130558"/>
                </a:lnTo>
                <a:lnTo>
                  <a:pt x="5760" y="116157"/>
                </a:lnTo>
                <a:lnTo>
                  <a:pt x="960" y="130558"/>
                </a:lnTo>
                <a:close/>
              </a:path>
              <a:path w="521268" h="290869">
                <a:moveTo>
                  <a:pt x="21122" y="202554"/>
                </a:moveTo>
                <a:lnTo>
                  <a:pt x="12481" y="189113"/>
                </a:lnTo>
                <a:lnTo>
                  <a:pt x="11521" y="189113"/>
                </a:lnTo>
                <a:lnTo>
                  <a:pt x="11521" y="190071"/>
                </a:lnTo>
                <a:lnTo>
                  <a:pt x="21122" y="202554"/>
                </a:lnTo>
                <a:lnTo>
                  <a:pt x="12481" y="190071"/>
                </a:lnTo>
                <a:lnTo>
                  <a:pt x="21122" y="202554"/>
                </a:lnTo>
                <a:close/>
              </a:path>
              <a:path w="521268" h="290869">
                <a:moveTo>
                  <a:pt x="108949" y="263252"/>
                </a:moveTo>
                <a:lnTo>
                  <a:pt x="89159" y="254843"/>
                </a:lnTo>
                <a:lnTo>
                  <a:pt x="92779" y="256601"/>
                </a:lnTo>
                <a:lnTo>
                  <a:pt x="104759" y="261691"/>
                </a:lnTo>
                <a:lnTo>
                  <a:pt x="108949" y="263252"/>
                </a:lnTo>
                <a:close/>
              </a:path>
              <a:path w="521268" h="290869">
                <a:moveTo>
                  <a:pt x="142376" y="274003"/>
                </a:moveTo>
                <a:lnTo>
                  <a:pt x="123745" y="268453"/>
                </a:lnTo>
                <a:lnTo>
                  <a:pt x="129344" y="270283"/>
                </a:lnTo>
                <a:lnTo>
                  <a:pt x="141815" y="273862"/>
                </a:lnTo>
                <a:lnTo>
                  <a:pt x="142376" y="274003"/>
                </a:lnTo>
                <a:close/>
              </a:path>
              <a:path w="521268" h="290869">
                <a:moveTo>
                  <a:pt x="159364" y="11521"/>
                </a:moveTo>
                <a:lnTo>
                  <a:pt x="115199" y="24963"/>
                </a:lnTo>
                <a:lnTo>
                  <a:pt x="159364" y="12481"/>
                </a:lnTo>
                <a:lnTo>
                  <a:pt x="208315" y="3840"/>
                </a:lnTo>
                <a:lnTo>
                  <a:pt x="159364" y="11521"/>
                </a:lnTo>
                <a:close/>
              </a:path>
              <a:path w="521268" h="290869">
                <a:moveTo>
                  <a:pt x="261122" y="290869"/>
                </a:moveTo>
                <a:lnTo>
                  <a:pt x="312953" y="287988"/>
                </a:lnTo>
                <a:lnTo>
                  <a:pt x="361919" y="279350"/>
                </a:lnTo>
                <a:lnTo>
                  <a:pt x="406069" y="265907"/>
                </a:lnTo>
                <a:lnTo>
                  <a:pt x="361919" y="278392"/>
                </a:lnTo>
                <a:lnTo>
                  <a:pt x="312953" y="287030"/>
                </a:lnTo>
                <a:lnTo>
                  <a:pt x="260162" y="289910"/>
                </a:lnTo>
                <a:lnTo>
                  <a:pt x="208315" y="287030"/>
                </a:lnTo>
                <a:lnTo>
                  <a:pt x="160324" y="278392"/>
                </a:lnTo>
                <a:lnTo>
                  <a:pt x="154312" y="277014"/>
                </a:lnTo>
                <a:lnTo>
                  <a:pt x="142376" y="274003"/>
                </a:lnTo>
                <a:lnTo>
                  <a:pt x="160324" y="279350"/>
                </a:lnTo>
                <a:lnTo>
                  <a:pt x="208315" y="287988"/>
                </a:lnTo>
                <a:lnTo>
                  <a:pt x="261122" y="290869"/>
                </a:lnTo>
                <a:close/>
              </a:path>
              <a:path w="521268" h="290869">
                <a:moveTo>
                  <a:pt x="208315" y="3840"/>
                </a:moveTo>
                <a:lnTo>
                  <a:pt x="260162" y="960"/>
                </a:lnTo>
                <a:lnTo>
                  <a:pt x="312953" y="3840"/>
                </a:lnTo>
                <a:lnTo>
                  <a:pt x="361919" y="12481"/>
                </a:lnTo>
                <a:lnTo>
                  <a:pt x="406069" y="24963"/>
                </a:lnTo>
                <a:lnTo>
                  <a:pt x="361919" y="11521"/>
                </a:lnTo>
                <a:lnTo>
                  <a:pt x="312953" y="2880"/>
                </a:lnTo>
                <a:lnTo>
                  <a:pt x="260162" y="0"/>
                </a:lnTo>
                <a:lnTo>
                  <a:pt x="208315" y="3840"/>
                </a:lnTo>
                <a:close/>
              </a:path>
              <a:path w="521268" h="290869">
                <a:moveTo>
                  <a:pt x="406069" y="24963"/>
                </a:moveTo>
                <a:lnTo>
                  <a:pt x="444474" y="43190"/>
                </a:lnTo>
                <a:lnTo>
                  <a:pt x="460796" y="52791"/>
                </a:lnTo>
                <a:lnTo>
                  <a:pt x="476143" y="64317"/>
                </a:lnTo>
                <a:lnTo>
                  <a:pt x="460796" y="51846"/>
                </a:lnTo>
                <a:lnTo>
                  <a:pt x="444474" y="42230"/>
                </a:lnTo>
                <a:lnTo>
                  <a:pt x="406069" y="24963"/>
                </a:lnTo>
                <a:close/>
              </a:path>
              <a:path w="521268" h="290869">
                <a:moveTo>
                  <a:pt x="460796" y="238071"/>
                </a:moveTo>
                <a:lnTo>
                  <a:pt x="444474" y="248631"/>
                </a:lnTo>
                <a:lnTo>
                  <a:pt x="461741" y="239030"/>
                </a:lnTo>
                <a:lnTo>
                  <a:pt x="476143" y="227510"/>
                </a:lnTo>
                <a:lnTo>
                  <a:pt x="460796" y="238071"/>
                </a:lnTo>
                <a:close/>
              </a:path>
              <a:path w="521268" h="290869">
                <a:moveTo>
                  <a:pt x="489584" y="74878"/>
                </a:moveTo>
                <a:lnTo>
                  <a:pt x="476143" y="64317"/>
                </a:lnTo>
                <a:lnTo>
                  <a:pt x="488640" y="75837"/>
                </a:lnTo>
                <a:lnTo>
                  <a:pt x="500146" y="88314"/>
                </a:lnTo>
                <a:lnTo>
                  <a:pt x="489584" y="74878"/>
                </a:lnTo>
                <a:close/>
              </a:path>
              <a:path w="521268" h="290869">
                <a:moveTo>
                  <a:pt x="501106" y="202554"/>
                </a:moveTo>
                <a:lnTo>
                  <a:pt x="509747" y="190071"/>
                </a:lnTo>
                <a:lnTo>
                  <a:pt x="509747" y="189113"/>
                </a:lnTo>
                <a:lnTo>
                  <a:pt x="508787" y="189113"/>
                </a:lnTo>
                <a:lnTo>
                  <a:pt x="500146" y="202554"/>
                </a:lnTo>
                <a:lnTo>
                  <a:pt x="488640" y="215031"/>
                </a:lnTo>
                <a:lnTo>
                  <a:pt x="476143" y="227510"/>
                </a:lnTo>
                <a:lnTo>
                  <a:pt x="489584" y="215990"/>
                </a:lnTo>
                <a:lnTo>
                  <a:pt x="501106" y="202554"/>
                </a:lnTo>
                <a:lnTo>
                  <a:pt x="508787" y="190071"/>
                </a:lnTo>
                <a:lnTo>
                  <a:pt x="501106" y="202554"/>
                </a:lnTo>
                <a:close/>
              </a:path>
              <a:path w="521268" h="290869">
                <a:moveTo>
                  <a:pt x="509747" y="101755"/>
                </a:moveTo>
                <a:lnTo>
                  <a:pt x="500146" y="88314"/>
                </a:lnTo>
                <a:lnTo>
                  <a:pt x="508787" y="101755"/>
                </a:lnTo>
                <a:lnTo>
                  <a:pt x="509747" y="102714"/>
                </a:lnTo>
                <a:lnTo>
                  <a:pt x="509747" y="1017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6" name="object 266"/>
          <p:cNvSpPr/>
          <p:nvPr/>
        </p:nvSpPr>
        <p:spPr>
          <a:xfrm>
            <a:off x="1867387" y="8604272"/>
            <a:ext cx="35509" cy="57596"/>
          </a:xfrm>
          <a:custGeom>
            <a:avLst/>
            <a:gdLst/>
            <a:ahLst/>
            <a:cxnLst/>
            <a:rect l="l" t="t" r="r" b="b"/>
            <a:pathLst>
              <a:path w="35509" h="57596">
                <a:moveTo>
                  <a:pt x="14401" y="56637"/>
                </a:moveTo>
                <a:lnTo>
                  <a:pt x="15346" y="56637"/>
                </a:lnTo>
                <a:lnTo>
                  <a:pt x="17282" y="57596"/>
                </a:lnTo>
                <a:lnTo>
                  <a:pt x="23987" y="57596"/>
                </a:lnTo>
                <a:lnTo>
                  <a:pt x="27828" y="55679"/>
                </a:lnTo>
                <a:lnTo>
                  <a:pt x="30708" y="52797"/>
                </a:lnTo>
                <a:lnTo>
                  <a:pt x="34549" y="49917"/>
                </a:lnTo>
                <a:lnTo>
                  <a:pt x="35509" y="46076"/>
                </a:lnTo>
                <a:lnTo>
                  <a:pt x="35509" y="37438"/>
                </a:lnTo>
                <a:lnTo>
                  <a:pt x="34549" y="35515"/>
                </a:lnTo>
                <a:lnTo>
                  <a:pt x="33588" y="33599"/>
                </a:lnTo>
                <a:lnTo>
                  <a:pt x="31668" y="31676"/>
                </a:lnTo>
                <a:lnTo>
                  <a:pt x="29748" y="30717"/>
                </a:lnTo>
                <a:lnTo>
                  <a:pt x="27828" y="28794"/>
                </a:lnTo>
                <a:lnTo>
                  <a:pt x="24963" y="26877"/>
                </a:lnTo>
                <a:lnTo>
                  <a:pt x="19187" y="23996"/>
                </a:lnTo>
                <a:lnTo>
                  <a:pt x="13426" y="21115"/>
                </a:lnTo>
                <a:lnTo>
                  <a:pt x="9585" y="18239"/>
                </a:lnTo>
                <a:lnTo>
                  <a:pt x="7680" y="16317"/>
                </a:lnTo>
                <a:lnTo>
                  <a:pt x="6720" y="14400"/>
                </a:lnTo>
                <a:lnTo>
                  <a:pt x="5745" y="13435"/>
                </a:lnTo>
                <a:lnTo>
                  <a:pt x="5745" y="9596"/>
                </a:lnTo>
                <a:lnTo>
                  <a:pt x="6720" y="7679"/>
                </a:lnTo>
                <a:lnTo>
                  <a:pt x="8625" y="5756"/>
                </a:lnTo>
                <a:lnTo>
                  <a:pt x="10561" y="3838"/>
                </a:lnTo>
                <a:lnTo>
                  <a:pt x="12466" y="2880"/>
                </a:lnTo>
                <a:lnTo>
                  <a:pt x="18242" y="2880"/>
                </a:lnTo>
                <a:lnTo>
                  <a:pt x="20147" y="3838"/>
                </a:lnTo>
                <a:lnTo>
                  <a:pt x="23027" y="4797"/>
                </a:lnTo>
                <a:lnTo>
                  <a:pt x="24963" y="6720"/>
                </a:lnTo>
                <a:lnTo>
                  <a:pt x="26868" y="7679"/>
                </a:lnTo>
                <a:lnTo>
                  <a:pt x="27828" y="10559"/>
                </a:lnTo>
                <a:lnTo>
                  <a:pt x="29748" y="12476"/>
                </a:lnTo>
                <a:lnTo>
                  <a:pt x="30708" y="15358"/>
                </a:lnTo>
                <a:lnTo>
                  <a:pt x="30708" y="19197"/>
                </a:lnTo>
                <a:lnTo>
                  <a:pt x="32628" y="19197"/>
                </a:lnTo>
                <a:lnTo>
                  <a:pt x="32628" y="0"/>
                </a:lnTo>
                <a:lnTo>
                  <a:pt x="30708" y="0"/>
                </a:lnTo>
                <a:lnTo>
                  <a:pt x="30708" y="958"/>
                </a:lnTo>
                <a:lnTo>
                  <a:pt x="29748" y="1915"/>
                </a:lnTo>
                <a:lnTo>
                  <a:pt x="29748" y="2880"/>
                </a:lnTo>
                <a:lnTo>
                  <a:pt x="25907" y="2880"/>
                </a:lnTo>
                <a:lnTo>
                  <a:pt x="24963" y="1915"/>
                </a:lnTo>
                <a:lnTo>
                  <a:pt x="22067" y="958"/>
                </a:lnTo>
                <a:lnTo>
                  <a:pt x="18242" y="0"/>
                </a:lnTo>
                <a:lnTo>
                  <a:pt x="10561" y="0"/>
                </a:lnTo>
                <a:lnTo>
                  <a:pt x="6720" y="1915"/>
                </a:lnTo>
                <a:lnTo>
                  <a:pt x="3840" y="4797"/>
                </a:lnTo>
                <a:lnTo>
                  <a:pt x="960" y="6720"/>
                </a:lnTo>
                <a:lnTo>
                  <a:pt x="0" y="10559"/>
                </a:lnTo>
                <a:lnTo>
                  <a:pt x="0" y="19197"/>
                </a:lnTo>
                <a:lnTo>
                  <a:pt x="960" y="20156"/>
                </a:lnTo>
                <a:lnTo>
                  <a:pt x="1904" y="22079"/>
                </a:lnTo>
                <a:lnTo>
                  <a:pt x="3840" y="23996"/>
                </a:lnTo>
                <a:lnTo>
                  <a:pt x="5745" y="25918"/>
                </a:lnTo>
                <a:lnTo>
                  <a:pt x="7680" y="26877"/>
                </a:lnTo>
                <a:lnTo>
                  <a:pt x="10561" y="29759"/>
                </a:lnTo>
                <a:lnTo>
                  <a:pt x="15346" y="31676"/>
                </a:lnTo>
                <a:lnTo>
                  <a:pt x="20147" y="34556"/>
                </a:lnTo>
                <a:lnTo>
                  <a:pt x="23027" y="36473"/>
                </a:lnTo>
                <a:lnTo>
                  <a:pt x="23987" y="37438"/>
                </a:lnTo>
                <a:lnTo>
                  <a:pt x="25907" y="38397"/>
                </a:lnTo>
                <a:lnTo>
                  <a:pt x="26868" y="39355"/>
                </a:lnTo>
                <a:lnTo>
                  <a:pt x="27828" y="41279"/>
                </a:lnTo>
                <a:lnTo>
                  <a:pt x="28788" y="42236"/>
                </a:lnTo>
                <a:lnTo>
                  <a:pt x="28788" y="47035"/>
                </a:lnTo>
                <a:lnTo>
                  <a:pt x="27828" y="49917"/>
                </a:lnTo>
                <a:lnTo>
                  <a:pt x="25907" y="50874"/>
                </a:lnTo>
                <a:lnTo>
                  <a:pt x="23987" y="52797"/>
                </a:lnTo>
                <a:lnTo>
                  <a:pt x="21122" y="53756"/>
                </a:lnTo>
                <a:lnTo>
                  <a:pt x="12466" y="53756"/>
                </a:lnTo>
                <a:lnTo>
                  <a:pt x="9585" y="51838"/>
                </a:lnTo>
                <a:lnTo>
                  <a:pt x="7680" y="50874"/>
                </a:lnTo>
                <a:lnTo>
                  <a:pt x="5745" y="48958"/>
                </a:lnTo>
                <a:lnTo>
                  <a:pt x="4785" y="47035"/>
                </a:lnTo>
                <a:lnTo>
                  <a:pt x="2880" y="45118"/>
                </a:lnTo>
                <a:lnTo>
                  <a:pt x="1904" y="42236"/>
                </a:lnTo>
                <a:lnTo>
                  <a:pt x="1904" y="38397"/>
                </a:lnTo>
                <a:lnTo>
                  <a:pt x="0" y="38397"/>
                </a:lnTo>
                <a:lnTo>
                  <a:pt x="0" y="57596"/>
                </a:lnTo>
                <a:lnTo>
                  <a:pt x="1904" y="57596"/>
                </a:lnTo>
                <a:lnTo>
                  <a:pt x="1904" y="54714"/>
                </a:lnTo>
                <a:lnTo>
                  <a:pt x="2880" y="54714"/>
                </a:lnTo>
                <a:lnTo>
                  <a:pt x="3840" y="53756"/>
                </a:lnTo>
                <a:lnTo>
                  <a:pt x="4785" y="53756"/>
                </a:lnTo>
                <a:lnTo>
                  <a:pt x="6720" y="54714"/>
                </a:lnTo>
                <a:lnTo>
                  <a:pt x="8625" y="55679"/>
                </a:lnTo>
                <a:lnTo>
                  <a:pt x="11521" y="56637"/>
                </a:lnTo>
                <a:lnTo>
                  <a:pt x="14401" y="566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7" name="object 267"/>
          <p:cNvSpPr/>
          <p:nvPr/>
        </p:nvSpPr>
        <p:spPr>
          <a:xfrm>
            <a:off x="1908657" y="8610993"/>
            <a:ext cx="22082" cy="49917"/>
          </a:xfrm>
          <a:custGeom>
            <a:avLst/>
            <a:gdLst/>
            <a:ahLst/>
            <a:cxnLst/>
            <a:rect l="l" t="t" r="r" b="b"/>
            <a:pathLst>
              <a:path w="22082" h="49917">
                <a:moveTo>
                  <a:pt x="16322" y="45118"/>
                </a:moveTo>
                <a:lnTo>
                  <a:pt x="14401" y="45118"/>
                </a:lnTo>
                <a:lnTo>
                  <a:pt x="13441" y="44153"/>
                </a:lnTo>
                <a:lnTo>
                  <a:pt x="12481" y="43196"/>
                </a:lnTo>
                <a:lnTo>
                  <a:pt x="12481" y="15358"/>
                </a:lnTo>
                <a:lnTo>
                  <a:pt x="21122" y="15358"/>
                </a:lnTo>
                <a:lnTo>
                  <a:pt x="21122" y="12476"/>
                </a:lnTo>
                <a:lnTo>
                  <a:pt x="12481" y="12476"/>
                </a:lnTo>
                <a:lnTo>
                  <a:pt x="12481" y="0"/>
                </a:lnTo>
                <a:lnTo>
                  <a:pt x="11521" y="0"/>
                </a:lnTo>
                <a:lnTo>
                  <a:pt x="9601" y="2875"/>
                </a:lnTo>
                <a:lnTo>
                  <a:pt x="9601" y="4797"/>
                </a:lnTo>
                <a:lnTo>
                  <a:pt x="8641" y="5756"/>
                </a:lnTo>
                <a:lnTo>
                  <a:pt x="7680" y="7679"/>
                </a:lnTo>
                <a:lnTo>
                  <a:pt x="5760" y="9596"/>
                </a:lnTo>
                <a:lnTo>
                  <a:pt x="4800" y="10555"/>
                </a:lnTo>
                <a:lnTo>
                  <a:pt x="2880" y="12476"/>
                </a:lnTo>
                <a:lnTo>
                  <a:pt x="960" y="13435"/>
                </a:lnTo>
                <a:lnTo>
                  <a:pt x="0" y="13435"/>
                </a:lnTo>
                <a:lnTo>
                  <a:pt x="0" y="15358"/>
                </a:lnTo>
                <a:lnTo>
                  <a:pt x="5760" y="15358"/>
                </a:lnTo>
                <a:lnTo>
                  <a:pt x="5760" y="44153"/>
                </a:lnTo>
                <a:lnTo>
                  <a:pt x="6720" y="46076"/>
                </a:lnTo>
                <a:lnTo>
                  <a:pt x="6720" y="47035"/>
                </a:lnTo>
                <a:lnTo>
                  <a:pt x="7680" y="47993"/>
                </a:lnTo>
                <a:lnTo>
                  <a:pt x="9601" y="48958"/>
                </a:lnTo>
                <a:lnTo>
                  <a:pt x="10561" y="49917"/>
                </a:lnTo>
                <a:lnTo>
                  <a:pt x="14401" y="49917"/>
                </a:lnTo>
                <a:lnTo>
                  <a:pt x="16322" y="48958"/>
                </a:lnTo>
                <a:lnTo>
                  <a:pt x="18242" y="47993"/>
                </a:lnTo>
                <a:lnTo>
                  <a:pt x="20162" y="46076"/>
                </a:lnTo>
                <a:lnTo>
                  <a:pt x="21122" y="44153"/>
                </a:lnTo>
                <a:lnTo>
                  <a:pt x="22082" y="42237"/>
                </a:lnTo>
                <a:lnTo>
                  <a:pt x="20162" y="42237"/>
                </a:lnTo>
                <a:lnTo>
                  <a:pt x="20162" y="43196"/>
                </a:lnTo>
                <a:lnTo>
                  <a:pt x="19202" y="44153"/>
                </a:lnTo>
                <a:lnTo>
                  <a:pt x="18242" y="44153"/>
                </a:lnTo>
                <a:lnTo>
                  <a:pt x="18242" y="45118"/>
                </a:lnTo>
                <a:lnTo>
                  <a:pt x="16322" y="45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8" name="object 268"/>
          <p:cNvSpPr/>
          <p:nvPr/>
        </p:nvSpPr>
        <p:spPr>
          <a:xfrm>
            <a:off x="1933620" y="8639787"/>
            <a:ext cx="9601" cy="26878"/>
          </a:xfrm>
          <a:custGeom>
            <a:avLst/>
            <a:gdLst/>
            <a:ahLst/>
            <a:cxnLst/>
            <a:rect l="l" t="t" r="r" b="b"/>
            <a:pathLst>
              <a:path w="9601" h="26878">
                <a:moveTo>
                  <a:pt x="6720" y="1923"/>
                </a:moveTo>
                <a:lnTo>
                  <a:pt x="6720" y="9602"/>
                </a:lnTo>
                <a:lnTo>
                  <a:pt x="6720" y="8644"/>
                </a:lnTo>
                <a:lnTo>
                  <a:pt x="7680" y="6720"/>
                </a:lnTo>
                <a:lnTo>
                  <a:pt x="9601" y="0"/>
                </a:lnTo>
                <a:lnTo>
                  <a:pt x="6720" y="1923"/>
                </a:lnTo>
                <a:close/>
              </a:path>
              <a:path w="9601" h="26878">
                <a:moveTo>
                  <a:pt x="960" y="16323"/>
                </a:moveTo>
                <a:lnTo>
                  <a:pt x="2880" y="18240"/>
                </a:lnTo>
                <a:lnTo>
                  <a:pt x="3840" y="20164"/>
                </a:lnTo>
                <a:lnTo>
                  <a:pt x="6720" y="21122"/>
                </a:lnTo>
                <a:lnTo>
                  <a:pt x="11521" y="21122"/>
                </a:lnTo>
                <a:lnTo>
                  <a:pt x="13441" y="20164"/>
                </a:lnTo>
                <a:lnTo>
                  <a:pt x="14401" y="19199"/>
                </a:lnTo>
                <a:lnTo>
                  <a:pt x="16322" y="18240"/>
                </a:lnTo>
                <a:lnTo>
                  <a:pt x="20162" y="15358"/>
                </a:lnTo>
                <a:lnTo>
                  <a:pt x="20162" y="17282"/>
                </a:lnTo>
                <a:lnTo>
                  <a:pt x="21122" y="19199"/>
                </a:lnTo>
                <a:lnTo>
                  <a:pt x="22082" y="20164"/>
                </a:lnTo>
                <a:lnTo>
                  <a:pt x="23042" y="21122"/>
                </a:lnTo>
                <a:lnTo>
                  <a:pt x="27843" y="21122"/>
                </a:lnTo>
                <a:lnTo>
                  <a:pt x="30723" y="19199"/>
                </a:lnTo>
                <a:lnTo>
                  <a:pt x="33588" y="15358"/>
                </a:lnTo>
                <a:lnTo>
                  <a:pt x="33588" y="12484"/>
                </a:lnTo>
                <a:lnTo>
                  <a:pt x="31683" y="14401"/>
                </a:lnTo>
                <a:lnTo>
                  <a:pt x="30723" y="15358"/>
                </a:lnTo>
                <a:lnTo>
                  <a:pt x="29748" y="16323"/>
                </a:lnTo>
                <a:lnTo>
                  <a:pt x="28803" y="16323"/>
                </a:lnTo>
                <a:lnTo>
                  <a:pt x="27843" y="15358"/>
                </a:lnTo>
                <a:lnTo>
                  <a:pt x="27843" y="14401"/>
                </a:lnTo>
                <a:lnTo>
                  <a:pt x="26883" y="13443"/>
                </a:lnTo>
                <a:lnTo>
                  <a:pt x="26883" y="-12476"/>
                </a:lnTo>
                <a:lnTo>
                  <a:pt x="25923" y="-13435"/>
                </a:lnTo>
                <a:lnTo>
                  <a:pt x="24963" y="-15358"/>
                </a:lnTo>
                <a:lnTo>
                  <a:pt x="23042" y="-16317"/>
                </a:lnTo>
                <a:lnTo>
                  <a:pt x="21122" y="-17276"/>
                </a:lnTo>
                <a:lnTo>
                  <a:pt x="10561" y="-17276"/>
                </a:lnTo>
                <a:lnTo>
                  <a:pt x="7680" y="-16317"/>
                </a:lnTo>
                <a:lnTo>
                  <a:pt x="4800" y="-14400"/>
                </a:lnTo>
                <a:lnTo>
                  <a:pt x="2880" y="-12476"/>
                </a:lnTo>
                <a:lnTo>
                  <a:pt x="960" y="-10559"/>
                </a:lnTo>
                <a:lnTo>
                  <a:pt x="960" y="-6720"/>
                </a:lnTo>
                <a:lnTo>
                  <a:pt x="1920" y="-5756"/>
                </a:lnTo>
                <a:lnTo>
                  <a:pt x="2880" y="-4797"/>
                </a:lnTo>
                <a:lnTo>
                  <a:pt x="6720" y="-4797"/>
                </a:lnTo>
                <a:lnTo>
                  <a:pt x="7680" y="-5756"/>
                </a:lnTo>
                <a:lnTo>
                  <a:pt x="8641" y="-6720"/>
                </a:lnTo>
                <a:lnTo>
                  <a:pt x="8641" y="-12476"/>
                </a:lnTo>
                <a:lnTo>
                  <a:pt x="9601" y="-13435"/>
                </a:lnTo>
                <a:lnTo>
                  <a:pt x="10561" y="-14400"/>
                </a:lnTo>
                <a:lnTo>
                  <a:pt x="12481" y="-15358"/>
                </a:lnTo>
                <a:lnTo>
                  <a:pt x="16322" y="-15358"/>
                </a:lnTo>
                <a:lnTo>
                  <a:pt x="17282" y="-14400"/>
                </a:lnTo>
                <a:lnTo>
                  <a:pt x="19202" y="-13435"/>
                </a:lnTo>
                <a:lnTo>
                  <a:pt x="20162" y="-11518"/>
                </a:lnTo>
                <a:lnTo>
                  <a:pt x="20162" y="-3838"/>
                </a:lnTo>
                <a:lnTo>
                  <a:pt x="14401" y="-1915"/>
                </a:lnTo>
                <a:lnTo>
                  <a:pt x="9601" y="0"/>
                </a:lnTo>
                <a:lnTo>
                  <a:pt x="7680" y="6720"/>
                </a:lnTo>
                <a:lnTo>
                  <a:pt x="8641" y="5763"/>
                </a:lnTo>
                <a:lnTo>
                  <a:pt x="8641" y="3840"/>
                </a:lnTo>
                <a:lnTo>
                  <a:pt x="10561" y="2881"/>
                </a:lnTo>
                <a:lnTo>
                  <a:pt x="12481" y="1923"/>
                </a:lnTo>
                <a:lnTo>
                  <a:pt x="14401" y="958"/>
                </a:lnTo>
                <a:lnTo>
                  <a:pt x="16322" y="0"/>
                </a:lnTo>
                <a:lnTo>
                  <a:pt x="20162" y="-1915"/>
                </a:lnTo>
                <a:lnTo>
                  <a:pt x="20162" y="12484"/>
                </a:lnTo>
                <a:lnTo>
                  <a:pt x="17282" y="15358"/>
                </a:lnTo>
                <a:lnTo>
                  <a:pt x="14401" y="16323"/>
                </a:lnTo>
                <a:lnTo>
                  <a:pt x="10561" y="16323"/>
                </a:lnTo>
                <a:lnTo>
                  <a:pt x="9601" y="15358"/>
                </a:lnTo>
                <a:lnTo>
                  <a:pt x="8641" y="14401"/>
                </a:lnTo>
                <a:lnTo>
                  <a:pt x="7680" y="13443"/>
                </a:lnTo>
                <a:lnTo>
                  <a:pt x="6720" y="11519"/>
                </a:lnTo>
                <a:lnTo>
                  <a:pt x="6720" y="1923"/>
                </a:lnTo>
                <a:lnTo>
                  <a:pt x="3840" y="3840"/>
                </a:lnTo>
                <a:lnTo>
                  <a:pt x="1920" y="4799"/>
                </a:lnTo>
                <a:lnTo>
                  <a:pt x="960" y="6720"/>
                </a:lnTo>
                <a:lnTo>
                  <a:pt x="0" y="8644"/>
                </a:lnTo>
                <a:lnTo>
                  <a:pt x="0" y="14401"/>
                </a:lnTo>
                <a:lnTo>
                  <a:pt x="960" y="163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9" name="object 269"/>
          <p:cNvSpPr/>
          <p:nvPr/>
        </p:nvSpPr>
        <p:spPr>
          <a:xfrm>
            <a:off x="1976826" y="8653230"/>
            <a:ext cx="29748" cy="24955"/>
          </a:xfrm>
          <a:custGeom>
            <a:avLst/>
            <a:gdLst/>
            <a:ahLst/>
            <a:cxnLst/>
            <a:rect l="l" t="t" r="r" b="b"/>
            <a:pathLst>
              <a:path w="29748" h="24955">
                <a:moveTo>
                  <a:pt x="25907" y="15358"/>
                </a:moveTo>
                <a:lnTo>
                  <a:pt x="23027" y="17276"/>
                </a:lnTo>
                <a:lnTo>
                  <a:pt x="21107" y="19197"/>
                </a:lnTo>
                <a:lnTo>
                  <a:pt x="17266" y="20156"/>
                </a:lnTo>
                <a:lnTo>
                  <a:pt x="7665" y="20156"/>
                </a:lnTo>
                <a:lnTo>
                  <a:pt x="3825" y="19197"/>
                </a:lnTo>
                <a:lnTo>
                  <a:pt x="944" y="17276"/>
                </a:lnTo>
                <a:lnTo>
                  <a:pt x="0" y="16317"/>
                </a:lnTo>
                <a:lnTo>
                  <a:pt x="0" y="23996"/>
                </a:lnTo>
                <a:lnTo>
                  <a:pt x="3825" y="24955"/>
                </a:lnTo>
                <a:lnTo>
                  <a:pt x="16306" y="24955"/>
                </a:lnTo>
                <a:lnTo>
                  <a:pt x="21107" y="23038"/>
                </a:lnTo>
                <a:lnTo>
                  <a:pt x="25907" y="19197"/>
                </a:lnTo>
                <a:lnTo>
                  <a:pt x="28788" y="16317"/>
                </a:lnTo>
                <a:lnTo>
                  <a:pt x="29748" y="13435"/>
                </a:lnTo>
                <a:lnTo>
                  <a:pt x="29748" y="7679"/>
                </a:lnTo>
                <a:lnTo>
                  <a:pt x="28788" y="6720"/>
                </a:lnTo>
                <a:lnTo>
                  <a:pt x="27828" y="4797"/>
                </a:lnTo>
                <a:lnTo>
                  <a:pt x="25907" y="2880"/>
                </a:lnTo>
                <a:lnTo>
                  <a:pt x="23987" y="1915"/>
                </a:lnTo>
                <a:lnTo>
                  <a:pt x="16306" y="1915"/>
                </a:lnTo>
                <a:lnTo>
                  <a:pt x="10546" y="958"/>
                </a:lnTo>
                <a:lnTo>
                  <a:pt x="2880" y="958"/>
                </a:lnTo>
                <a:lnTo>
                  <a:pt x="2880" y="0"/>
                </a:lnTo>
                <a:lnTo>
                  <a:pt x="1904" y="0"/>
                </a:lnTo>
                <a:lnTo>
                  <a:pt x="944" y="8638"/>
                </a:lnTo>
                <a:lnTo>
                  <a:pt x="2880" y="6720"/>
                </a:lnTo>
                <a:lnTo>
                  <a:pt x="5760" y="7679"/>
                </a:lnTo>
                <a:lnTo>
                  <a:pt x="21107" y="7679"/>
                </a:lnTo>
                <a:lnTo>
                  <a:pt x="23027" y="8638"/>
                </a:lnTo>
                <a:lnTo>
                  <a:pt x="24947" y="8638"/>
                </a:lnTo>
                <a:lnTo>
                  <a:pt x="25907" y="9596"/>
                </a:lnTo>
                <a:lnTo>
                  <a:pt x="26868" y="10559"/>
                </a:lnTo>
                <a:lnTo>
                  <a:pt x="26868" y="13435"/>
                </a:lnTo>
                <a:lnTo>
                  <a:pt x="25907" y="15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0" name="object 270"/>
          <p:cNvSpPr/>
          <p:nvPr/>
        </p:nvSpPr>
        <p:spPr>
          <a:xfrm>
            <a:off x="1972985" y="8622511"/>
            <a:ext cx="34549" cy="25920"/>
          </a:xfrm>
          <a:custGeom>
            <a:avLst/>
            <a:gdLst/>
            <a:ahLst/>
            <a:cxnLst/>
            <a:rect l="l" t="t" r="r" b="b"/>
            <a:pathLst>
              <a:path w="34549" h="25920">
                <a:moveTo>
                  <a:pt x="19187" y="25920"/>
                </a:moveTo>
                <a:lnTo>
                  <a:pt x="22067" y="24955"/>
                </a:lnTo>
                <a:lnTo>
                  <a:pt x="24947" y="22075"/>
                </a:lnTo>
                <a:lnTo>
                  <a:pt x="27828" y="19199"/>
                </a:lnTo>
                <a:lnTo>
                  <a:pt x="28788" y="16317"/>
                </a:lnTo>
                <a:lnTo>
                  <a:pt x="28788" y="10555"/>
                </a:lnTo>
                <a:lnTo>
                  <a:pt x="27828" y="7679"/>
                </a:lnTo>
                <a:lnTo>
                  <a:pt x="26868" y="5757"/>
                </a:lnTo>
                <a:lnTo>
                  <a:pt x="33588" y="5757"/>
                </a:lnTo>
                <a:lnTo>
                  <a:pt x="34549" y="4799"/>
                </a:lnTo>
                <a:lnTo>
                  <a:pt x="34549" y="2875"/>
                </a:lnTo>
                <a:lnTo>
                  <a:pt x="33588" y="2875"/>
                </a:lnTo>
                <a:lnTo>
                  <a:pt x="33588" y="1917"/>
                </a:lnTo>
                <a:lnTo>
                  <a:pt x="23987" y="1917"/>
                </a:lnTo>
                <a:lnTo>
                  <a:pt x="21107" y="958"/>
                </a:lnTo>
                <a:lnTo>
                  <a:pt x="18227" y="0"/>
                </a:lnTo>
                <a:lnTo>
                  <a:pt x="10561" y="0"/>
                </a:lnTo>
                <a:lnTo>
                  <a:pt x="6720" y="958"/>
                </a:lnTo>
                <a:lnTo>
                  <a:pt x="3840" y="3840"/>
                </a:lnTo>
                <a:lnTo>
                  <a:pt x="944" y="6716"/>
                </a:lnTo>
                <a:lnTo>
                  <a:pt x="0" y="9596"/>
                </a:lnTo>
                <a:lnTo>
                  <a:pt x="0" y="17276"/>
                </a:lnTo>
                <a:lnTo>
                  <a:pt x="1905" y="19199"/>
                </a:lnTo>
                <a:lnTo>
                  <a:pt x="2880" y="21116"/>
                </a:lnTo>
                <a:lnTo>
                  <a:pt x="4785" y="23039"/>
                </a:lnTo>
                <a:lnTo>
                  <a:pt x="6720" y="23996"/>
                </a:lnTo>
                <a:lnTo>
                  <a:pt x="6720" y="7679"/>
                </a:lnTo>
                <a:lnTo>
                  <a:pt x="7665" y="5757"/>
                </a:lnTo>
                <a:lnTo>
                  <a:pt x="8625" y="3840"/>
                </a:lnTo>
                <a:lnTo>
                  <a:pt x="10561" y="1917"/>
                </a:lnTo>
                <a:lnTo>
                  <a:pt x="16306" y="1917"/>
                </a:lnTo>
                <a:lnTo>
                  <a:pt x="18227" y="2875"/>
                </a:lnTo>
                <a:lnTo>
                  <a:pt x="19187" y="3840"/>
                </a:lnTo>
                <a:lnTo>
                  <a:pt x="21107" y="6716"/>
                </a:lnTo>
                <a:lnTo>
                  <a:pt x="22067" y="9596"/>
                </a:lnTo>
                <a:lnTo>
                  <a:pt x="22067" y="17276"/>
                </a:lnTo>
                <a:lnTo>
                  <a:pt x="21107" y="20157"/>
                </a:lnTo>
                <a:lnTo>
                  <a:pt x="20147" y="21116"/>
                </a:lnTo>
                <a:lnTo>
                  <a:pt x="18227" y="23039"/>
                </a:lnTo>
                <a:lnTo>
                  <a:pt x="17282" y="23996"/>
                </a:lnTo>
                <a:lnTo>
                  <a:pt x="15346" y="23996"/>
                </a:lnTo>
                <a:lnTo>
                  <a:pt x="14386" y="25920"/>
                </a:lnTo>
                <a:lnTo>
                  <a:pt x="19187" y="25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1" name="object 271"/>
          <p:cNvSpPr/>
          <p:nvPr/>
        </p:nvSpPr>
        <p:spPr>
          <a:xfrm>
            <a:off x="1970090" y="8637871"/>
            <a:ext cx="18242" cy="39355"/>
          </a:xfrm>
          <a:custGeom>
            <a:avLst/>
            <a:gdLst/>
            <a:ahLst/>
            <a:cxnLst/>
            <a:rect l="l" t="t" r="r" b="b"/>
            <a:pathLst>
              <a:path w="18242" h="39355">
                <a:moveTo>
                  <a:pt x="9616" y="0"/>
                </a:moveTo>
                <a:lnTo>
                  <a:pt x="9616" y="8636"/>
                </a:lnTo>
                <a:lnTo>
                  <a:pt x="6736" y="11518"/>
                </a:lnTo>
                <a:lnTo>
                  <a:pt x="4800" y="12476"/>
                </a:lnTo>
                <a:lnTo>
                  <a:pt x="4800" y="14400"/>
                </a:lnTo>
                <a:lnTo>
                  <a:pt x="3840" y="15358"/>
                </a:lnTo>
                <a:lnTo>
                  <a:pt x="2895" y="16317"/>
                </a:lnTo>
                <a:lnTo>
                  <a:pt x="2895" y="18239"/>
                </a:lnTo>
                <a:lnTo>
                  <a:pt x="3840" y="19197"/>
                </a:lnTo>
                <a:lnTo>
                  <a:pt x="3840" y="20156"/>
                </a:lnTo>
                <a:lnTo>
                  <a:pt x="4800" y="20156"/>
                </a:lnTo>
                <a:lnTo>
                  <a:pt x="5775" y="21115"/>
                </a:lnTo>
                <a:lnTo>
                  <a:pt x="6736" y="22079"/>
                </a:lnTo>
                <a:lnTo>
                  <a:pt x="4800" y="24955"/>
                </a:lnTo>
                <a:lnTo>
                  <a:pt x="2895" y="25918"/>
                </a:lnTo>
                <a:lnTo>
                  <a:pt x="1935" y="27835"/>
                </a:lnTo>
                <a:lnTo>
                  <a:pt x="960" y="29759"/>
                </a:lnTo>
                <a:lnTo>
                  <a:pt x="0" y="30717"/>
                </a:lnTo>
                <a:lnTo>
                  <a:pt x="0" y="33598"/>
                </a:lnTo>
                <a:lnTo>
                  <a:pt x="960" y="35515"/>
                </a:lnTo>
                <a:lnTo>
                  <a:pt x="2895" y="36473"/>
                </a:lnTo>
                <a:lnTo>
                  <a:pt x="6736" y="39355"/>
                </a:lnTo>
                <a:lnTo>
                  <a:pt x="6736" y="31676"/>
                </a:lnTo>
                <a:lnTo>
                  <a:pt x="5775" y="30717"/>
                </a:lnTo>
                <a:lnTo>
                  <a:pt x="5775" y="26877"/>
                </a:lnTo>
                <a:lnTo>
                  <a:pt x="6736" y="25918"/>
                </a:lnTo>
                <a:lnTo>
                  <a:pt x="6736" y="24955"/>
                </a:lnTo>
                <a:lnTo>
                  <a:pt x="7680" y="23996"/>
                </a:lnTo>
                <a:lnTo>
                  <a:pt x="8641" y="15358"/>
                </a:lnTo>
                <a:lnTo>
                  <a:pt x="8641" y="13435"/>
                </a:lnTo>
                <a:lnTo>
                  <a:pt x="9616" y="12476"/>
                </a:lnTo>
                <a:lnTo>
                  <a:pt x="9616" y="11518"/>
                </a:lnTo>
                <a:lnTo>
                  <a:pt x="10561" y="10559"/>
                </a:lnTo>
                <a:lnTo>
                  <a:pt x="11521" y="9595"/>
                </a:lnTo>
                <a:lnTo>
                  <a:pt x="13456" y="10559"/>
                </a:lnTo>
                <a:lnTo>
                  <a:pt x="17282" y="10559"/>
                </a:lnTo>
                <a:lnTo>
                  <a:pt x="18242" y="8636"/>
                </a:lnTo>
                <a:lnTo>
                  <a:pt x="15361" y="8636"/>
                </a:lnTo>
                <a:lnTo>
                  <a:pt x="13456" y="7679"/>
                </a:lnTo>
                <a:lnTo>
                  <a:pt x="12496" y="5756"/>
                </a:lnTo>
                <a:lnTo>
                  <a:pt x="10561" y="3838"/>
                </a:lnTo>
                <a:lnTo>
                  <a:pt x="961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2" name="object 272"/>
          <p:cNvSpPr/>
          <p:nvPr/>
        </p:nvSpPr>
        <p:spPr>
          <a:xfrm>
            <a:off x="2011375" y="8622511"/>
            <a:ext cx="31683" cy="38398"/>
          </a:xfrm>
          <a:custGeom>
            <a:avLst/>
            <a:gdLst/>
            <a:ahLst/>
            <a:cxnLst/>
            <a:rect l="l" t="t" r="r" b="b"/>
            <a:pathLst>
              <a:path w="31683" h="38398">
                <a:moveTo>
                  <a:pt x="19202" y="3840"/>
                </a:moveTo>
                <a:lnTo>
                  <a:pt x="21122" y="4799"/>
                </a:lnTo>
                <a:lnTo>
                  <a:pt x="22082" y="5757"/>
                </a:lnTo>
                <a:lnTo>
                  <a:pt x="22082" y="7679"/>
                </a:lnTo>
                <a:lnTo>
                  <a:pt x="23042" y="8638"/>
                </a:lnTo>
                <a:lnTo>
                  <a:pt x="23042" y="12478"/>
                </a:lnTo>
                <a:lnTo>
                  <a:pt x="5760" y="12478"/>
                </a:lnTo>
                <a:lnTo>
                  <a:pt x="6720" y="9596"/>
                </a:lnTo>
                <a:lnTo>
                  <a:pt x="7680" y="6716"/>
                </a:lnTo>
                <a:lnTo>
                  <a:pt x="8641" y="4799"/>
                </a:lnTo>
                <a:lnTo>
                  <a:pt x="10561" y="2875"/>
                </a:lnTo>
                <a:lnTo>
                  <a:pt x="8641" y="958"/>
                </a:lnTo>
                <a:lnTo>
                  <a:pt x="4800" y="4799"/>
                </a:lnTo>
                <a:lnTo>
                  <a:pt x="1920" y="8638"/>
                </a:lnTo>
                <a:lnTo>
                  <a:pt x="0" y="13437"/>
                </a:lnTo>
                <a:lnTo>
                  <a:pt x="0" y="25920"/>
                </a:lnTo>
                <a:lnTo>
                  <a:pt x="1920" y="29760"/>
                </a:lnTo>
                <a:lnTo>
                  <a:pt x="4800" y="33599"/>
                </a:lnTo>
                <a:lnTo>
                  <a:pt x="8641" y="37440"/>
                </a:lnTo>
                <a:lnTo>
                  <a:pt x="12481" y="38398"/>
                </a:lnTo>
                <a:lnTo>
                  <a:pt x="20162" y="38398"/>
                </a:lnTo>
                <a:lnTo>
                  <a:pt x="24003" y="37440"/>
                </a:lnTo>
                <a:lnTo>
                  <a:pt x="26883" y="34558"/>
                </a:lnTo>
                <a:lnTo>
                  <a:pt x="29763" y="31677"/>
                </a:lnTo>
                <a:lnTo>
                  <a:pt x="30723" y="27837"/>
                </a:lnTo>
                <a:lnTo>
                  <a:pt x="31683" y="23996"/>
                </a:lnTo>
                <a:lnTo>
                  <a:pt x="30723" y="23039"/>
                </a:lnTo>
                <a:lnTo>
                  <a:pt x="28803" y="26878"/>
                </a:lnTo>
                <a:lnTo>
                  <a:pt x="27843" y="28795"/>
                </a:lnTo>
                <a:lnTo>
                  <a:pt x="25923" y="30719"/>
                </a:lnTo>
                <a:lnTo>
                  <a:pt x="24003" y="31677"/>
                </a:lnTo>
                <a:lnTo>
                  <a:pt x="22082" y="32634"/>
                </a:lnTo>
                <a:lnTo>
                  <a:pt x="16322" y="32634"/>
                </a:lnTo>
                <a:lnTo>
                  <a:pt x="12481" y="30719"/>
                </a:lnTo>
                <a:lnTo>
                  <a:pt x="9601" y="27837"/>
                </a:lnTo>
                <a:lnTo>
                  <a:pt x="7680" y="23996"/>
                </a:lnTo>
                <a:lnTo>
                  <a:pt x="5760" y="20157"/>
                </a:lnTo>
                <a:lnTo>
                  <a:pt x="5760" y="14395"/>
                </a:lnTo>
                <a:lnTo>
                  <a:pt x="31683" y="14395"/>
                </a:lnTo>
                <a:lnTo>
                  <a:pt x="31683" y="10555"/>
                </a:lnTo>
                <a:lnTo>
                  <a:pt x="30723" y="6716"/>
                </a:lnTo>
                <a:lnTo>
                  <a:pt x="27843" y="3840"/>
                </a:lnTo>
                <a:lnTo>
                  <a:pt x="24963" y="958"/>
                </a:lnTo>
                <a:lnTo>
                  <a:pt x="21122" y="0"/>
                </a:lnTo>
                <a:lnTo>
                  <a:pt x="17282" y="0"/>
                </a:lnTo>
                <a:lnTo>
                  <a:pt x="15361" y="2875"/>
                </a:lnTo>
                <a:lnTo>
                  <a:pt x="18242" y="2875"/>
                </a:lnTo>
                <a:lnTo>
                  <a:pt x="1920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3" name="object 273"/>
          <p:cNvSpPr/>
          <p:nvPr/>
        </p:nvSpPr>
        <p:spPr>
          <a:xfrm>
            <a:off x="2020016" y="8622511"/>
            <a:ext cx="8641" cy="2875"/>
          </a:xfrm>
          <a:custGeom>
            <a:avLst/>
            <a:gdLst/>
            <a:ahLst/>
            <a:cxnLst/>
            <a:rect l="l" t="t" r="r" b="b"/>
            <a:pathLst>
              <a:path w="8641" h="2875">
                <a:moveTo>
                  <a:pt x="3840" y="0"/>
                </a:moveTo>
                <a:lnTo>
                  <a:pt x="0" y="958"/>
                </a:lnTo>
                <a:lnTo>
                  <a:pt x="1920" y="2875"/>
                </a:lnTo>
                <a:lnTo>
                  <a:pt x="6720" y="2875"/>
                </a:lnTo>
                <a:lnTo>
                  <a:pt x="8641" y="0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4" name="object 274"/>
          <p:cNvSpPr/>
          <p:nvPr/>
        </p:nvSpPr>
        <p:spPr>
          <a:xfrm>
            <a:off x="2066102" y="8604272"/>
            <a:ext cx="58552" cy="55679"/>
          </a:xfrm>
          <a:custGeom>
            <a:avLst/>
            <a:gdLst/>
            <a:ahLst/>
            <a:cxnLst/>
            <a:rect l="l" t="t" r="r" b="b"/>
            <a:pathLst>
              <a:path w="58552" h="55679">
                <a:moveTo>
                  <a:pt x="17266" y="34556"/>
                </a:moveTo>
                <a:lnTo>
                  <a:pt x="26868" y="12476"/>
                </a:lnTo>
                <a:lnTo>
                  <a:pt x="28788" y="0"/>
                </a:lnTo>
                <a:lnTo>
                  <a:pt x="9585" y="45118"/>
                </a:lnTo>
                <a:lnTo>
                  <a:pt x="7680" y="48958"/>
                </a:lnTo>
                <a:lnTo>
                  <a:pt x="6705" y="51838"/>
                </a:lnTo>
                <a:lnTo>
                  <a:pt x="4800" y="52797"/>
                </a:lnTo>
                <a:lnTo>
                  <a:pt x="3840" y="53756"/>
                </a:lnTo>
                <a:lnTo>
                  <a:pt x="2865" y="53756"/>
                </a:lnTo>
                <a:lnTo>
                  <a:pt x="0" y="54714"/>
                </a:lnTo>
                <a:lnTo>
                  <a:pt x="0" y="55679"/>
                </a:lnTo>
                <a:lnTo>
                  <a:pt x="17266" y="55679"/>
                </a:lnTo>
                <a:lnTo>
                  <a:pt x="17266" y="54714"/>
                </a:lnTo>
                <a:lnTo>
                  <a:pt x="15361" y="53756"/>
                </a:lnTo>
                <a:lnTo>
                  <a:pt x="13426" y="53756"/>
                </a:lnTo>
                <a:lnTo>
                  <a:pt x="12466" y="52797"/>
                </a:lnTo>
                <a:lnTo>
                  <a:pt x="11521" y="52797"/>
                </a:lnTo>
                <a:lnTo>
                  <a:pt x="11521" y="47999"/>
                </a:lnTo>
                <a:lnTo>
                  <a:pt x="12466" y="46076"/>
                </a:lnTo>
                <a:lnTo>
                  <a:pt x="16306" y="37438"/>
                </a:lnTo>
                <a:lnTo>
                  <a:pt x="37429" y="37438"/>
                </a:lnTo>
                <a:lnTo>
                  <a:pt x="41269" y="45118"/>
                </a:lnTo>
                <a:lnTo>
                  <a:pt x="42230" y="47999"/>
                </a:lnTo>
                <a:lnTo>
                  <a:pt x="42230" y="52797"/>
                </a:lnTo>
                <a:lnTo>
                  <a:pt x="41269" y="53756"/>
                </a:lnTo>
                <a:lnTo>
                  <a:pt x="40309" y="53756"/>
                </a:lnTo>
                <a:lnTo>
                  <a:pt x="39349" y="54714"/>
                </a:lnTo>
                <a:lnTo>
                  <a:pt x="37429" y="54714"/>
                </a:lnTo>
                <a:lnTo>
                  <a:pt x="37429" y="55679"/>
                </a:lnTo>
                <a:lnTo>
                  <a:pt x="58552" y="55679"/>
                </a:lnTo>
                <a:lnTo>
                  <a:pt x="58552" y="54714"/>
                </a:lnTo>
                <a:lnTo>
                  <a:pt x="56631" y="54714"/>
                </a:lnTo>
                <a:lnTo>
                  <a:pt x="54711" y="53756"/>
                </a:lnTo>
                <a:lnTo>
                  <a:pt x="53751" y="52797"/>
                </a:lnTo>
                <a:lnTo>
                  <a:pt x="51831" y="51838"/>
                </a:lnTo>
                <a:lnTo>
                  <a:pt x="50871" y="48958"/>
                </a:lnTo>
                <a:lnTo>
                  <a:pt x="48950" y="45118"/>
                </a:lnTo>
                <a:lnTo>
                  <a:pt x="29748" y="0"/>
                </a:lnTo>
                <a:lnTo>
                  <a:pt x="36469" y="34556"/>
                </a:lnTo>
                <a:lnTo>
                  <a:pt x="17266" y="34556"/>
                </a:lnTo>
                <a:close/>
              </a:path>
              <a:path w="58552" h="55679">
                <a:moveTo>
                  <a:pt x="28788" y="0"/>
                </a:moveTo>
                <a:lnTo>
                  <a:pt x="26868" y="12476"/>
                </a:lnTo>
                <a:lnTo>
                  <a:pt x="36469" y="34556"/>
                </a:lnTo>
                <a:lnTo>
                  <a:pt x="29748" y="0"/>
                </a:lnTo>
                <a:lnTo>
                  <a:pt x="2878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5" name="object 275"/>
          <p:cNvSpPr/>
          <p:nvPr/>
        </p:nvSpPr>
        <p:spPr>
          <a:xfrm>
            <a:off x="1702262" y="8941579"/>
            <a:ext cx="520308" cy="274191"/>
          </a:xfrm>
          <a:custGeom>
            <a:avLst/>
            <a:gdLst/>
            <a:ahLst/>
            <a:cxnLst/>
            <a:rect l="l" t="t" r="r" b="b"/>
            <a:pathLst>
              <a:path w="520308" h="274191">
                <a:moveTo>
                  <a:pt x="21122" y="191633"/>
                </a:moveTo>
                <a:lnTo>
                  <a:pt x="32471" y="203753"/>
                </a:lnTo>
                <a:lnTo>
                  <a:pt x="52432" y="220070"/>
                </a:lnTo>
                <a:lnTo>
                  <a:pt x="74473" y="233450"/>
                </a:lnTo>
                <a:lnTo>
                  <a:pt x="97996" y="244342"/>
                </a:lnTo>
                <a:lnTo>
                  <a:pt x="122403" y="253195"/>
                </a:lnTo>
                <a:lnTo>
                  <a:pt x="147096" y="260456"/>
                </a:lnTo>
                <a:lnTo>
                  <a:pt x="208315" y="272274"/>
                </a:lnTo>
                <a:lnTo>
                  <a:pt x="261106" y="274191"/>
                </a:lnTo>
                <a:lnTo>
                  <a:pt x="312953" y="272274"/>
                </a:lnTo>
                <a:lnTo>
                  <a:pt x="361919" y="263630"/>
                </a:lnTo>
                <a:lnTo>
                  <a:pt x="388505" y="256513"/>
                </a:lnTo>
                <a:lnTo>
                  <a:pt x="412793" y="248503"/>
                </a:lnTo>
                <a:lnTo>
                  <a:pt x="436179" y="238712"/>
                </a:lnTo>
                <a:lnTo>
                  <a:pt x="458492" y="226639"/>
                </a:lnTo>
                <a:lnTo>
                  <a:pt x="479565" y="211781"/>
                </a:lnTo>
                <a:lnTo>
                  <a:pt x="500146" y="191633"/>
                </a:lnTo>
                <a:lnTo>
                  <a:pt x="508787" y="179154"/>
                </a:lnTo>
                <a:lnTo>
                  <a:pt x="509747" y="178196"/>
                </a:lnTo>
                <a:lnTo>
                  <a:pt x="515508" y="165713"/>
                </a:lnTo>
                <a:lnTo>
                  <a:pt x="520308" y="152277"/>
                </a:lnTo>
                <a:lnTo>
                  <a:pt x="520308" y="123475"/>
                </a:lnTo>
                <a:lnTo>
                  <a:pt x="516468" y="136918"/>
                </a:lnTo>
                <a:lnTo>
                  <a:pt x="516468" y="137875"/>
                </a:lnTo>
                <a:lnTo>
                  <a:pt x="516402" y="137413"/>
                </a:lnTo>
                <a:lnTo>
                  <a:pt x="514548" y="151319"/>
                </a:lnTo>
                <a:lnTo>
                  <a:pt x="515508" y="150354"/>
                </a:lnTo>
                <a:lnTo>
                  <a:pt x="511667" y="163796"/>
                </a:lnTo>
                <a:lnTo>
                  <a:pt x="511667" y="162837"/>
                </a:lnTo>
                <a:lnTo>
                  <a:pt x="504946" y="176274"/>
                </a:lnTo>
                <a:lnTo>
                  <a:pt x="497265" y="188751"/>
                </a:lnTo>
                <a:lnTo>
                  <a:pt x="497265" y="187792"/>
                </a:lnTo>
                <a:lnTo>
                  <a:pt x="485744" y="199312"/>
                </a:lnTo>
                <a:lnTo>
                  <a:pt x="473278" y="210832"/>
                </a:lnTo>
                <a:lnTo>
                  <a:pt x="458876" y="221392"/>
                </a:lnTo>
                <a:lnTo>
                  <a:pt x="442554" y="230030"/>
                </a:lnTo>
                <a:lnTo>
                  <a:pt x="404149" y="246354"/>
                </a:lnTo>
                <a:lnTo>
                  <a:pt x="360959" y="258832"/>
                </a:lnTo>
                <a:lnTo>
                  <a:pt x="311993" y="266512"/>
                </a:lnTo>
                <a:lnTo>
                  <a:pt x="260162" y="269392"/>
                </a:lnTo>
                <a:lnTo>
                  <a:pt x="208315" y="266512"/>
                </a:lnTo>
                <a:lnTo>
                  <a:pt x="160324" y="258832"/>
                </a:lnTo>
                <a:lnTo>
                  <a:pt x="117119" y="246354"/>
                </a:lnTo>
                <a:lnTo>
                  <a:pt x="78729" y="230030"/>
                </a:lnTo>
                <a:lnTo>
                  <a:pt x="62407" y="220434"/>
                </a:lnTo>
                <a:lnTo>
                  <a:pt x="48006" y="210832"/>
                </a:lnTo>
                <a:lnTo>
                  <a:pt x="34564" y="199312"/>
                </a:lnTo>
                <a:lnTo>
                  <a:pt x="16322" y="176274"/>
                </a:lnTo>
                <a:lnTo>
                  <a:pt x="9601" y="162837"/>
                </a:lnTo>
                <a:lnTo>
                  <a:pt x="9601" y="163796"/>
                </a:lnTo>
                <a:lnTo>
                  <a:pt x="5760" y="150354"/>
                </a:lnTo>
                <a:lnTo>
                  <a:pt x="5760" y="151319"/>
                </a:lnTo>
                <a:lnTo>
                  <a:pt x="4833" y="137413"/>
                </a:lnTo>
                <a:lnTo>
                  <a:pt x="4800" y="137875"/>
                </a:lnTo>
                <a:lnTo>
                  <a:pt x="4800" y="136918"/>
                </a:lnTo>
                <a:lnTo>
                  <a:pt x="5760" y="109075"/>
                </a:lnTo>
                <a:lnTo>
                  <a:pt x="1920" y="123475"/>
                </a:lnTo>
                <a:lnTo>
                  <a:pt x="0" y="136918"/>
                </a:lnTo>
                <a:lnTo>
                  <a:pt x="0" y="137875"/>
                </a:lnTo>
                <a:lnTo>
                  <a:pt x="1920" y="151319"/>
                </a:lnTo>
                <a:lnTo>
                  <a:pt x="1920" y="152277"/>
                </a:lnTo>
                <a:lnTo>
                  <a:pt x="5760" y="165713"/>
                </a:lnTo>
                <a:lnTo>
                  <a:pt x="11521" y="178196"/>
                </a:lnTo>
                <a:lnTo>
                  <a:pt x="11521" y="179154"/>
                </a:lnTo>
                <a:lnTo>
                  <a:pt x="21122" y="191633"/>
                </a:lnTo>
                <a:close/>
              </a:path>
              <a:path w="520308" h="274191">
                <a:moveTo>
                  <a:pt x="170309" y="8201"/>
                </a:moveTo>
                <a:lnTo>
                  <a:pt x="144384" y="14081"/>
                </a:lnTo>
                <a:lnTo>
                  <a:pt x="119563" y="21553"/>
                </a:lnTo>
                <a:lnTo>
                  <a:pt x="96107" y="30626"/>
                </a:lnTo>
                <a:lnTo>
                  <a:pt x="74274" y="41312"/>
                </a:lnTo>
                <a:lnTo>
                  <a:pt x="54326" y="53622"/>
                </a:lnTo>
                <a:lnTo>
                  <a:pt x="36522" y="67566"/>
                </a:lnTo>
                <a:lnTo>
                  <a:pt x="21122" y="83155"/>
                </a:lnTo>
                <a:lnTo>
                  <a:pt x="11521" y="96596"/>
                </a:lnTo>
                <a:lnTo>
                  <a:pt x="5760" y="109075"/>
                </a:lnTo>
                <a:lnTo>
                  <a:pt x="4800" y="136918"/>
                </a:lnTo>
                <a:lnTo>
                  <a:pt x="4833" y="137413"/>
                </a:lnTo>
                <a:lnTo>
                  <a:pt x="5760" y="124434"/>
                </a:lnTo>
                <a:lnTo>
                  <a:pt x="9601" y="110998"/>
                </a:lnTo>
                <a:lnTo>
                  <a:pt x="16322" y="98514"/>
                </a:lnTo>
                <a:lnTo>
                  <a:pt x="16322" y="99478"/>
                </a:lnTo>
                <a:lnTo>
                  <a:pt x="24963" y="86995"/>
                </a:lnTo>
                <a:lnTo>
                  <a:pt x="34564" y="74517"/>
                </a:lnTo>
                <a:lnTo>
                  <a:pt x="48006" y="64920"/>
                </a:lnTo>
                <a:lnTo>
                  <a:pt x="62407" y="54360"/>
                </a:lnTo>
                <a:lnTo>
                  <a:pt x="79674" y="44757"/>
                </a:lnTo>
                <a:lnTo>
                  <a:pt x="117119" y="28440"/>
                </a:lnTo>
                <a:lnTo>
                  <a:pt x="160324" y="15961"/>
                </a:lnTo>
                <a:lnTo>
                  <a:pt x="175640" y="12639"/>
                </a:lnTo>
                <a:lnTo>
                  <a:pt x="191842" y="9889"/>
                </a:lnTo>
                <a:lnTo>
                  <a:pt x="208810" y="7736"/>
                </a:lnTo>
                <a:lnTo>
                  <a:pt x="226424" y="6207"/>
                </a:lnTo>
                <a:lnTo>
                  <a:pt x="244561" y="5325"/>
                </a:lnTo>
                <a:lnTo>
                  <a:pt x="263102" y="5117"/>
                </a:lnTo>
                <a:lnTo>
                  <a:pt x="281924" y="5607"/>
                </a:lnTo>
                <a:lnTo>
                  <a:pt x="300908" y="6821"/>
                </a:lnTo>
                <a:lnTo>
                  <a:pt x="319933" y="8784"/>
                </a:lnTo>
                <a:lnTo>
                  <a:pt x="338876" y="11520"/>
                </a:lnTo>
                <a:lnTo>
                  <a:pt x="357618" y="15056"/>
                </a:lnTo>
                <a:lnTo>
                  <a:pt x="376037" y="19416"/>
                </a:lnTo>
                <a:lnTo>
                  <a:pt x="394013" y="24626"/>
                </a:lnTo>
                <a:lnTo>
                  <a:pt x="411425" y="30710"/>
                </a:lnTo>
                <a:lnTo>
                  <a:pt x="428151" y="37694"/>
                </a:lnTo>
                <a:lnTo>
                  <a:pt x="444070" y="45603"/>
                </a:lnTo>
                <a:lnTo>
                  <a:pt x="459062" y="54463"/>
                </a:lnTo>
                <a:lnTo>
                  <a:pt x="473006" y="64298"/>
                </a:lnTo>
                <a:lnTo>
                  <a:pt x="485781" y="75134"/>
                </a:lnTo>
                <a:lnTo>
                  <a:pt x="497265" y="86995"/>
                </a:lnTo>
                <a:lnTo>
                  <a:pt x="504946" y="99478"/>
                </a:lnTo>
                <a:lnTo>
                  <a:pt x="504946" y="98514"/>
                </a:lnTo>
                <a:lnTo>
                  <a:pt x="511667" y="110998"/>
                </a:lnTo>
                <a:lnTo>
                  <a:pt x="515508" y="124434"/>
                </a:lnTo>
                <a:lnTo>
                  <a:pt x="514548" y="124434"/>
                </a:lnTo>
                <a:lnTo>
                  <a:pt x="516402" y="137413"/>
                </a:lnTo>
                <a:lnTo>
                  <a:pt x="516468" y="136918"/>
                </a:lnTo>
                <a:lnTo>
                  <a:pt x="520308" y="123475"/>
                </a:lnTo>
                <a:lnTo>
                  <a:pt x="515508" y="109075"/>
                </a:lnTo>
                <a:lnTo>
                  <a:pt x="509747" y="96596"/>
                </a:lnTo>
                <a:lnTo>
                  <a:pt x="508787" y="96596"/>
                </a:lnTo>
                <a:lnTo>
                  <a:pt x="500146" y="83155"/>
                </a:lnTo>
                <a:lnTo>
                  <a:pt x="489585" y="71636"/>
                </a:lnTo>
                <a:lnTo>
                  <a:pt x="472953" y="57815"/>
                </a:lnTo>
                <a:lnTo>
                  <a:pt x="454047" y="45444"/>
                </a:lnTo>
                <a:lnTo>
                  <a:pt x="433127" y="34535"/>
                </a:lnTo>
                <a:lnTo>
                  <a:pt x="410452" y="25098"/>
                </a:lnTo>
                <a:lnTo>
                  <a:pt x="386283" y="17144"/>
                </a:lnTo>
                <a:lnTo>
                  <a:pt x="360879" y="10684"/>
                </a:lnTo>
                <a:lnTo>
                  <a:pt x="334500" y="5729"/>
                </a:lnTo>
                <a:lnTo>
                  <a:pt x="307406" y="2289"/>
                </a:lnTo>
                <a:lnTo>
                  <a:pt x="279857" y="376"/>
                </a:lnTo>
                <a:lnTo>
                  <a:pt x="252113" y="0"/>
                </a:lnTo>
                <a:lnTo>
                  <a:pt x="224434" y="1171"/>
                </a:lnTo>
                <a:lnTo>
                  <a:pt x="197079" y="3901"/>
                </a:lnTo>
                <a:lnTo>
                  <a:pt x="170309" y="82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6" name="object 276"/>
          <p:cNvSpPr/>
          <p:nvPr/>
        </p:nvSpPr>
        <p:spPr>
          <a:xfrm>
            <a:off x="1704182" y="8942176"/>
            <a:ext cx="519348" cy="273594"/>
          </a:xfrm>
          <a:custGeom>
            <a:avLst/>
            <a:gdLst/>
            <a:ahLst/>
            <a:cxnLst/>
            <a:rect l="l" t="t" r="r" b="b"/>
            <a:pathLst>
              <a:path w="519348" h="273594">
                <a:moveTo>
                  <a:pt x="473262" y="214074"/>
                </a:moveTo>
                <a:lnTo>
                  <a:pt x="458861" y="224636"/>
                </a:lnTo>
                <a:lnTo>
                  <a:pt x="474223" y="214074"/>
                </a:lnTo>
                <a:lnTo>
                  <a:pt x="487664" y="202554"/>
                </a:lnTo>
                <a:lnTo>
                  <a:pt x="473262" y="214074"/>
                </a:lnTo>
                <a:close/>
              </a:path>
              <a:path w="519348" h="273594">
                <a:moveTo>
                  <a:pt x="445024" y="41387"/>
                </a:moveTo>
                <a:lnTo>
                  <a:pt x="456026" y="47815"/>
                </a:lnTo>
                <a:lnTo>
                  <a:pt x="466662" y="54875"/>
                </a:lnTo>
                <a:lnTo>
                  <a:pt x="476900" y="62603"/>
                </a:lnTo>
                <a:lnTo>
                  <a:pt x="486704" y="71039"/>
                </a:lnTo>
                <a:lnTo>
                  <a:pt x="498226" y="82558"/>
                </a:lnTo>
                <a:lnTo>
                  <a:pt x="487664" y="70081"/>
                </a:lnTo>
                <a:lnTo>
                  <a:pt x="474223" y="59519"/>
                </a:lnTo>
                <a:lnTo>
                  <a:pt x="458861" y="48958"/>
                </a:lnTo>
                <a:lnTo>
                  <a:pt x="442554" y="39361"/>
                </a:lnTo>
                <a:lnTo>
                  <a:pt x="434166" y="35798"/>
                </a:lnTo>
                <a:lnTo>
                  <a:pt x="445024" y="41387"/>
                </a:lnTo>
                <a:close/>
              </a:path>
              <a:path w="519348" h="273594">
                <a:moveTo>
                  <a:pt x="507827" y="177599"/>
                </a:moveTo>
                <a:lnTo>
                  <a:pt x="513588" y="165116"/>
                </a:lnTo>
                <a:lnTo>
                  <a:pt x="506867" y="177599"/>
                </a:lnTo>
                <a:lnTo>
                  <a:pt x="506867" y="178557"/>
                </a:lnTo>
                <a:lnTo>
                  <a:pt x="506867" y="177599"/>
                </a:lnTo>
                <a:lnTo>
                  <a:pt x="498226" y="191036"/>
                </a:lnTo>
                <a:lnTo>
                  <a:pt x="499186" y="191036"/>
                </a:lnTo>
                <a:lnTo>
                  <a:pt x="507827" y="178557"/>
                </a:lnTo>
                <a:lnTo>
                  <a:pt x="507827" y="177599"/>
                </a:lnTo>
                <a:close/>
              </a:path>
              <a:path w="519348" h="273594">
                <a:moveTo>
                  <a:pt x="506867" y="95999"/>
                </a:moveTo>
                <a:lnTo>
                  <a:pt x="513588" y="108478"/>
                </a:lnTo>
                <a:lnTo>
                  <a:pt x="507827" y="95999"/>
                </a:lnTo>
                <a:lnTo>
                  <a:pt x="499186" y="82558"/>
                </a:lnTo>
                <a:lnTo>
                  <a:pt x="498226" y="82558"/>
                </a:lnTo>
                <a:lnTo>
                  <a:pt x="506867" y="95999"/>
                </a:lnTo>
                <a:close/>
              </a:path>
              <a:path w="519348" h="273594">
                <a:moveTo>
                  <a:pt x="514548" y="137278"/>
                </a:moveTo>
                <a:lnTo>
                  <a:pt x="514548" y="136321"/>
                </a:lnTo>
                <a:lnTo>
                  <a:pt x="514515" y="136816"/>
                </a:lnTo>
                <a:lnTo>
                  <a:pt x="514484" y="137278"/>
                </a:lnTo>
                <a:close/>
              </a:path>
              <a:path w="519348" h="273594">
                <a:moveTo>
                  <a:pt x="513588" y="108478"/>
                </a:moveTo>
                <a:lnTo>
                  <a:pt x="513588" y="109443"/>
                </a:lnTo>
                <a:lnTo>
                  <a:pt x="517428" y="122878"/>
                </a:lnTo>
                <a:lnTo>
                  <a:pt x="518037" y="129076"/>
                </a:lnTo>
                <a:lnTo>
                  <a:pt x="518721" y="134935"/>
                </a:lnTo>
                <a:lnTo>
                  <a:pt x="518847" y="137589"/>
                </a:lnTo>
                <a:lnTo>
                  <a:pt x="518416" y="141638"/>
                </a:lnTo>
                <a:lnTo>
                  <a:pt x="517428" y="151680"/>
                </a:lnTo>
                <a:lnTo>
                  <a:pt x="513588" y="164157"/>
                </a:lnTo>
                <a:lnTo>
                  <a:pt x="513588" y="165116"/>
                </a:lnTo>
                <a:lnTo>
                  <a:pt x="518388" y="151680"/>
                </a:lnTo>
                <a:lnTo>
                  <a:pt x="518388" y="150722"/>
                </a:lnTo>
                <a:lnTo>
                  <a:pt x="519348" y="137278"/>
                </a:lnTo>
                <a:lnTo>
                  <a:pt x="519348" y="136321"/>
                </a:lnTo>
                <a:lnTo>
                  <a:pt x="518388" y="122878"/>
                </a:lnTo>
                <a:lnTo>
                  <a:pt x="518388" y="121920"/>
                </a:lnTo>
                <a:lnTo>
                  <a:pt x="513588" y="108478"/>
                </a:lnTo>
                <a:close/>
              </a:path>
              <a:path w="519348" h="273594">
                <a:moveTo>
                  <a:pt x="430659" y="39200"/>
                </a:moveTo>
                <a:lnTo>
                  <a:pt x="415024" y="32372"/>
                </a:lnTo>
                <a:lnTo>
                  <a:pt x="407723" y="29668"/>
                </a:lnTo>
                <a:lnTo>
                  <a:pt x="429173" y="38566"/>
                </a:lnTo>
                <a:lnTo>
                  <a:pt x="449085" y="48979"/>
                </a:lnTo>
                <a:lnTo>
                  <a:pt x="445551" y="46846"/>
                </a:lnTo>
                <a:lnTo>
                  <a:pt x="430659" y="39200"/>
                </a:lnTo>
                <a:close/>
              </a:path>
              <a:path w="519348" h="273594">
                <a:moveTo>
                  <a:pt x="259186" y="273594"/>
                </a:moveTo>
                <a:lnTo>
                  <a:pt x="311033" y="271677"/>
                </a:lnTo>
                <a:lnTo>
                  <a:pt x="359999" y="263033"/>
                </a:lnTo>
                <a:lnTo>
                  <a:pt x="404149" y="250556"/>
                </a:lnTo>
                <a:lnTo>
                  <a:pt x="359039" y="263033"/>
                </a:lnTo>
                <a:lnTo>
                  <a:pt x="311033" y="270712"/>
                </a:lnTo>
                <a:lnTo>
                  <a:pt x="259186" y="273594"/>
                </a:lnTo>
                <a:close/>
              </a:path>
              <a:path w="519348" h="273594">
                <a:moveTo>
                  <a:pt x="359999" y="10561"/>
                </a:moveTo>
                <a:lnTo>
                  <a:pt x="311033" y="1923"/>
                </a:lnTo>
                <a:lnTo>
                  <a:pt x="359039" y="10561"/>
                </a:lnTo>
                <a:lnTo>
                  <a:pt x="360602" y="10915"/>
                </a:lnTo>
                <a:lnTo>
                  <a:pt x="365157" y="12019"/>
                </a:lnTo>
                <a:lnTo>
                  <a:pt x="359999" y="10561"/>
                </a:lnTo>
                <a:close/>
              </a:path>
              <a:path w="519348" h="273594">
                <a:moveTo>
                  <a:pt x="7680" y="163199"/>
                </a:moveTo>
                <a:lnTo>
                  <a:pt x="14401" y="175677"/>
                </a:lnTo>
                <a:lnTo>
                  <a:pt x="8641" y="162240"/>
                </a:lnTo>
                <a:lnTo>
                  <a:pt x="8298" y="162240"/>
                </a:lnTo>
                <a:lnTo>
                  <a:pt x="3840" y="149757"/>
                </a:lnTo>
                <a:lnTo>
                  <a:pt x="7680" y="163199"/>
                </a:lnTo>
                <a:lnTo>
                  <a:pt x="7680" y="162240"/>
                </a:lnTo>
                <a:lnTo>
                  <a:pt x="8388" y="162492"/>
                </a:lnTo>
                <a:lnTo>
                  <a:pt x="8641" y="163199"/>
                </a:lnTo>
                <a:lnTo>
                  <a:pt x="7680" y="163199"/>
                </a:lnTo>
                <a:close/>
              </a:path>
              <a:path w="519348" h="273594">
                <a:moveTo>
                  <a:pt x="14401" y="98881"/>
                </a:moveTo>
                <a:lnTo>
                  <a:pt x="23042" y="86398"/>
                </a:lnTo>
                <a:lnTo>
                  <a:pt x="14401" y="97917"/>
                </a:lnTo>
                <a:lnTo>
                  <a:pt x="14064" y="98543"/>
                </a:lnTo>
                <a:lnTo>
                  <a:pt x="13882" y="98881"/>
                </a:lnTo>
                <a:lnTo>
                  <a:pt x="7680" y="110401"/>
                </a:lnTo>
                <a:lnTo>
                  <a:pt x="3840" y="123837"/>
                </a:lnTo>
                <a:lnTo>
                  <a:pt x="8641" y="110401"/>
                </a:lnTo>
                <a:lnTo>
                  <a:pt x="13956" y="98881"/>
                </a:lnTo>
                <a:lnTo>
                  <a:pt x="14097" y="98576"/>
                </a:lnTo>
                <a:lnTo>
                  <a:pt x="14401" y="98881"/>
                </a:lnTo>
                <a:close/>
              </a:path>
              <a:path w="519348" h="273594">
                <a:moveTo>
                  <a:pt x="13441" y="175677"/>
                </a:moveTo>
                <a:lnTo>
                  <a:pt x="14401" y="176636"/>
                </a:lnTo>
                <a:lnTo>
                  <a:pt x="22082" y="187195"/>
                </a:lnTo>
                <a:lnTo>
                  <a:pt x="32644" y="198715"/>
                </a:lnTo>
                <a:lnTo>
                  <a:pt x="46085" y="210235"/>
                </a:lnTo>
                <a:lnTo>
                  <a:pt x="60487" y="220795"/>
                </a:lnTo>
                <a:lnTo>
                  <a:pt x="76809" y="229433"/>
                </a:lnTo>
                <a:lnTo>
                  <a:pt x="79046" y="230384"/>
                </a:lnTo>
                <a:lnTo>
                  <a:pt x="73366" y="227493"/>
                </a:lnTo>
                <a:lnTo>
                  <a:pt x="62182" y="220933"/>
                </a:lnTo>
                <a:lnTo>
                  <a:pt x="51478" y="213667"/>
                </a:lnTo>
                <a:lnTo>
                  <a:pt x="41333" y="205650"/>
                </a:lnTo>
                <a:lnTo>
                  <a:pt x="31828" y="196841"/>
                </a:lnTo>
                <a:lnTo>
                  <a:pt x="23042" y="187195"/>
                </a:lnTo>
                <a:lnTo>
                  <a:pt x="14401" y="175677"/>
                </a:lnTo>
                <a:lnTo>
                  <a:pt x="13441" y="175677"/>
                </a:lnTo>
                <a:close/>
              </a:path>
              <a:path w="519348" h="273594">
                <a:moveTo>
                  <a:pt x="119338" y="26281"/>
                </a:moveTo>
                <a:lnTo>
                  <a:pt x="115486" y="27760"/>
                </a:lnTo>
                <a:lnTo>
                  <a:pt x="153420" y="16804"/>
                </a:lnTo>
                <a:lnTo>
                  <a:pt x="143859" y="18957"/>
                </a:lnTo>
                <a:lnTo>
                  <a:pt x="119338" y="26281"/>
                </a:lnTo>
                <a:close/>
              </a:path>
              <a:path w="519348" h="273594">
                <a:moveTo>
                  <a:pt x="158404" y="258235"/>
                </a:moveTo>
                <a:lnTo>
                  <a:pt x="206395" y="265915"/>
                </a:lnTo>
                <a:lnTo>
                  <a:pt x="158404" y="257277"/>
                </a:lnTo>
                <a:lnTo>
                  <a:pt x="146072" y="254443"/>
                </a:lnTo>
                <a:lnTo>
                  <a:pt x="137831" y="252293"/>
                </a:lnTo>
                <a:lnTo>
                  <a:pt x="158404" y="258235"/>
                </a:lnTo>
                <a:close/>
              </a:path>
              <a:path w="519348" h="273594">
                <a:moveTo>
                  <a:pt x="258241" y="267836"/>
                </a:moveTo>
                <a:lnTo>
                  <a:pt x="206395" y="265915"/>
                </a:lnTo>
                <a:lnTo>
                  <a:pt x="258241" y="268795"/>
                </a:lnTo>
                <a:lnTo>
                  <a:pt x="310073" y="265915"/>
                </a:lnTo>
                <a:lnTo>
                  <a:pt x="258241" y="267836"/>
                </a:lnTo>
                <a:close/>
              </a:path>
              <a:path w="519348" h="273594">
                <a:moveTo>
                  <a:pt x="137831" y="252293"/>
                </a:moveTo>
                <a:lnTo>
                  <a:pt x="120997" y="247431"/>
                </a:lnTo>
                <a:lnTo>
                  <a:pt x="121302" y="247535"/>
                </a:lnTo>
                <a:lnTo>
                  <a:pt x="133686" y="251212"/>
                </a:lnTo>
                <a:lnTo>
                  <a:pt x="137831" y="252293"/>
                </a:lnTo>
                <a:close/>
              </a:path>
              <a:path w="519348" h="273594">
                <a:moveTo>
                  <a:pt x="77754" y="44160"/>
                </a:moveTo>
                <a:lnTo>
                  <a:pt x="114671" y="28073"/>
                </a:lnTo>
                <a:lnTo>
                  <a:pt x="96214" y="35160"/>
                </a:lnTo>
                <a:lnTo>
                  <a:pt x="74755" y="45602"/>
                </a:lnTo>
                <a:lnTo>
                  <a:pt x="74536" y="45737"/>
                </a:lnTo>
                <a:lnTo>
                  <a:pt x="77754" y="44160"/>
                </a:lnTo>
                <a:close/>
              </a:path>
              <a:path w="519348" h="273594">
                <a:moveTo>
                  <a:pt x="111856" y="244335"/>
                </a:moveTo>
                <a:lnTo>
                  <a:pt x="79046" y="230384"/>
                </a:lnTo>
                <a:lnTo>
                  <a:pt x="84950" y="233390"/>
                </a:lnTo>
                <a:lnTo>
                  <a:pt x="96854" y="238667"/>
                </a:lnTo>
                <a:lnTo>
                  <a:pt x="108997" y="243367"/>
                </a:lnTo>
                <a:lnTo>
                  <a:pt x="111856" y="244335"/>
                </a:lnTo>
                <a:close/>
              </a:path>
              <a:path w="519348" h="273594">
                <a:moveTo>
                  <a:pt x="59758" y="53837"/>
                </a:moveTo>
                <a:lnTo>
                  <a:pt x="48909" y="61114"/>
                </a:lnTo>
                <a:lnTo>
                  <a:pt x="38633" y="69241"/>
                </a:lnTo>
                <a:lnTo>
                  <a:pt x="29149" y="78137"/>
                </a:lnTo>
                <a:lnTo>
                  <a:pt x="20678" y="87722"/>
                </a:lnTo>
                <a:lnTo>
                  <a:pt x="13441" y="97917"/>
                </a:lnTo>
                <a:lnTo>
                  <a:pt x="13441" y="98881"/>
                </a:lnTo>
                <a:lnTo>
                  <a:pt x="13882" y="98881"/>
                </a:lnTo>
                <a:lnTo>
                  <a:pt x="14064" y="98543"/>
                </a:lnTo>
                <a:lnTo>
                  <a:pt x="14401" y="97917"/>
                </a:lnTo>
                <a:lnTo>
                  <a:pt x="23042" y="86398"/>
                </a:lnTo>
                <a:lnTo>
                  <a:pt x="37901" y="71213"/>
                </a:lnTo>
                <a:lnTo>
                  <a:pt x="55228" y="57617"/>
                </a:lnTo>
                <a:lnTo>
                  <a:pt x="74536" y="45737"/>
                </a:lnTo>
                <a:lnTo>
                  <a:pt x="70957" y="47490"/>
                </a:lnTo>
                <a:lnTo>
                  <a:pt x="59758" y="53837"/>
                </a:lnTo>
                <a:close/>
              </a:path>
              <a:path w="519348" h="273594">
                <a:moveTo>
                  <a:pt x="8388" y="162492"/>
                </a:moveTo>
                <a:lnTo>
                  <a:pt x="7680" y="162240"/>
                </a:lnTo>
                <a:lnTo>
                  <a:pt x="7680" y="163199"/>
                </a:lnTo>
                <a:lnTo>
                  <a:pt x="8641" y="163199"/>
                </a:lnTo>
                <a:lnTo>
                  <a:pt x="8388" y="162492"/>
                </a:lnTo>
                <a:close/>
              </a:path>
              <a:path w="519348" h="273594">
                <a:moveTo>
                  <a:pt x="1920" y="136321"/>
                </a:moveTo>
                <a:lnTo>
                  <a:pt x="1920" y="137278"/>
                </a:lnTo>
                <a:lnTo>
                  <a:pt x="2880" y="137278"/>
                </a:lnTo>
                <a:lnTo>
                  <a:pt x="2913" y="136816"/>
                </a:lnTo>
                <a:lnTo>
                  <a:pt x="3840" y="123837"/>
                </a:lnTo>
                <a:lnTo>
                  <a:pt x="2880" y="136321"/>
                </a:lnTo>
                <a:lnTo>
                  <a:pt x="2056" y="136321"/>
                </a:lnTo>
                <a:lnTo>
                  <a:pt x="1986" y="136816"/>
                </a:lnTo>
                <a:lnTo>
                  <a:pt x="1920" y="136321"/>
                </a:lnTo>
                <a:close/>
              </a:path>
              <a:path w="519348" h="273594">
                <a:moveTo>
                  <a:pt x="2880" y="137278"/>
                </a:moveTo>
                <a:lnTo>
                  <a:pt x="2047" y="137278"/>
                </a:lnTo>
                <a:lnTo>
                  <a:pt x="3840" y="150722"/>
                </a:lnTo>
                <a:lnTo>
                  <a:pt x="2913" y="136816"/>
                </a:lnTo>
                <a:lnTo>
                  <a:pt x="2880" y="137278"/>
                </a:lnTo>
                <a:close/>
              </a:path>
              <a:path w="519348" h="273594">
                <a:moveTo>
                  <a:pt x="2880" y="136321"/>
                </a:moveTo>
                <a:lnTo>
                  <a:pt x="3840" y="123837"/>
                </a:lnTo>
                <a:lnTo>
                  <a:pt x="2056" y="136321"/>
                </a:lnTo>
                <a:lnTo>
                  <a:pt x="2880" y="136321"/>
                </a:lnTo>
                <a:close/>
              </a:path>
              <a:path w="519348" h="273594">
                <a:moveTo>
                  <a:pt x="2056" y="136321"/>
                </a:moveTo>
                <a:lnTo>
                  <a:pt x="1920" y="136321"/>
                </a:lnTo>
                <a:lnTo>
                  <a:pt x="1986" y="136816"/>
                </a:lnTo>
                <a:lnTo>
                  <a:pt x="2056" y="136321"/>
                </a:lnTo>
                <a:close/>
              </a:path>
              <a:path w="519348" h="273594">
                <a:moveTo>
                  <a:pt x="14401" y="98881"/>
                </a:moveTo>
                <a:lnTo>
                  <a:pt x="14097" y="98576"/>
                </a:lnTo>
                <a:lnTo>
                  <a:pt x="13956" y="98881"/>
                </a:lnTo>
                <a:lnTo>
                  <a:pt x="14401" y="98881"/>
                </a:lnTo>
                <a:close/>
              </a:path>
              <a:path w="519348" h="273594">
                <a:moveTo>
                  <a:pt x="115486" y="27760"/>
                </a:moveTo>
                <a:lnTo>
                  <a:pt x="115199" y="27843"/>
                </a:lnTo>
                <a:lnTo>
                  <a:pt x="114671" y="28073"/>
                </a:lnTo>
                <a:lnTo>
                  <a:pt x="115486" y="27760"/>
                </a:lnTo>
                <a:close/>
              </a:path>
              <a:path w="519348" h="273594">
                <a:moveTo>
                  <a:pt x="120997" y="247431"/>
                </a:moveTo>
                <a:lnTo>
                  <a:pt x="111856" y="244335"/>
                </a:lnTo>
                <a:lnTo>
                  <a:pt x="115199" y="245757"/>
                </a:lnTo>
                <a:lnTo>
                  <a:pt x="120997" y="247431"/>
                </a:lnTo>
                <a:close/>
              </a:path>
              <a:path w="519348" h="273594">
                <a:moveTo>
                  <a:pt x="169509" y="13180"/>
                </a:moveTo>
                <a:lnTo>
                  <a:pt x="196019" y="8941"/>
                </a:lnTo>
                <a:lnTo>
                  <a:pt x="223123" y="6231"/>
                </a:lnTo>
                <a:lnTo>
                  <a:pt x="250553" y="5042"/>
                </a:lnTo>
                <a:lnTo>
                  <a:pt x="278040" y="5364"/>
                </a:lnTo>
                <a:lnTo>
                  <a:pt x="305317" y="7190"/>
                </a:lnTo>
                <a:lnTo>
                  <a:pt x="332115" y="10511"/>
                </a:lnTo>
                <a:lnTo>
                  <a:pt x="358168" y="15317"/>
                </a:lnTo>
                <a:lnTo>
                  <a:pt x="383207" y="21601"/>
                </a:lnTo>
                <a:lnTo>
                  <a:pt x="406199" y="29104"/>
                </a:lnTo>
                <a:lnTo>
                  <a:pt x="398744" y="26343"/>
                </a:lnTo>
                <a:lnTo>
                  <a:pt x="381919" y="21094"/>
                </a:lnTo>
                <a:lnTo>
                  <a:pt x="364647" y="16607"/>
                </a:lnTo>
                <a:lnTo>
                  <a:pt x="347026" y="12863"/>
                </a:lnTo>
                <a:lnTo>
                  <a:pt x="329155" y="9843"/>
                </a:lnTo>
                <a:lnTo>
                  <a:pt x="311133" y="7528"/>
                </a:lnTo>
                <a:lnTo>
                  <a:pt x="293058" y="5901"/>
                </a:lnTo>
                <a:lnTo>
                  <a:pt x="275030" y="4942"/>
                </a:lnTo>
                <a:lnTo>
                  <a:pt x="257146" y="4632"/>
                </a:lnTo>
                <a:lnTo>
                  <a:pt x="239505" y="4953"/>
                </a:lnTo>
                <a:lnTo>
                  <a:pt x="222207" y="5886"/>
                </a:lnTo>
                <a:lnTo>
                  <a:pt x="205349" y="7412"/>
                </a:lnTo>
                <a:lnTo>
                  <a:pt x="189030" y="9513"/>
                </a:lnTo>
                <a:lnTo>
                  <a:pt x="173349" y="12170"/>
                </a:lnTo>
                <a:lnTo>
                  <a:pt x="158404" y="15364"/>
                </a:lnTo>
                <a:lnTo>
                  <a:pt x="153420" y="16804"/>
                </a:lnTo>
                <a:lnTo>
                  <a:pt x="169509" y="13180"/>
                </a:lnTo>
                <a:close/>
              </a:path>
              <a:path w="519348" h="273594">
                <a:moveTo>
                  <a:pt x="22082" y="187195"/>
                </a:moveTo>
                <a:lnTo>
                  <a:pt x="14401" y="176636"/>
                </a:lnTo>
                <a:lnTo>
                  <a:pt x="13441" y="175677"/>
                </a:lnTo>
                <a:lnTo>
                  <a:pt x="22082" y="187195"/>
                </a:lnTo>
                <a:close/>
              </a:path>
              <a:path w="519348" h="273594">
                <a:moveTo>
                  <a:pt x="409016" y="25112"/>
                </a:moveTo>
                <a:lnTo>
                  <a:pt x="404149" y="23044"/>
                </a:lnTo>
                <a:lnTo>
                  <a:pt x="399134" y="21626"/>
                </a:lnTo>
                <a:lnTo>
                  <a:pt x="409016" y="25112"/>
                </a:lnTo>
                <a:close/>
              </a:path>
              <a:path w="519348" h="273594">
                <a:moveTo>
                  <a:pt x="407723" y="29668"/>
                </a:moveTo>
                <a:lnTo>
                  <a:pt x="406965" y="29353"/>
                </a:lnTo>
                <a:lnTo>
                  <a:pt x="406199" y="29104"/>
                </a:lnTo>
                <a:lnTo>
                  <a:pt x="407723" y="29668"/>
                </a:lnTo>
                <a:close/>
              </a:path>
              <a:path w="519348" h="273594">
                <a:moveTo>
                  <a:pt x="495345" y="187195"/>
                </a:moveTo>
                <a:lnTo>
                  <a:pt x="494385" y="187195"/>
                </a:lnTo>
                <a:lnTo>
                  <a:pt x="494865" y="187675"/>
                </a:lnTo>
                <a:lnTo>
                  <a:pt x="495345" y="187195"/>
                </a:lnTo>
                <a:close/>
              </a:path>
              <a:path w="519348" h="273594">
                <a:moveTo>
                  <a:pt x="509747" y="163199"/>
                </a:moveTo>
                <a:lnTo>
                  <a:pt x="508787" y="163199"/>
                </a:lnTo>
                <a:lnTo>
                  <a:pt x="503026" y="175677"/>
                </a:lnTo>
                <a:lnTo>
                  <a:pt x="509747" y="163199"/>
                </a:lnTo>
                <a:close/>
              </a:path>
              <a:path w="519348" h="273594">
                <a:moveTo>
                  <a:pt x="509747" y="110401"/>
                </a:moveTo>
                <a:lnTo>
                  <a:pt x="512627" y="122878"/>
                </a:lnTo>
                <a:lnTo>
                  <a:pt x="513314" y="122878"/>
                </a:lnTo>
                <a:lnTo>
                  <a:pt x="509747" y="110401"/>
                </a:lnTo>
                <a:close/>
              </a:path>
              <a:path w="519348" h="273594">
                <a:moveTo>
                  <a:pt x="509061" y="162240"/>
                </a:moveTo>
                <a:lnTo>
                  <a:pt x="508787" y="162240"/>
                </a:lnTo>
                <a:lnTo>
                  <a:pt x="509000" y="162453"/>
                </a:lnTo>
                <a:lnTo>
                  <a:pt x="509061" y="162240"/>
                </a:lnTo>
                <a:close/>
              </a:path>
              <a:path w="519348" h="273594">
                <a:moveTo>
                  <a:pt x="467871" y="61337"/>
                </a:moveTo>
                <a:lnTo>
                  <a:pt x="483824" y="74878"/>
                </a:lnTo>
                <a:lnTo>
                  <a:pt x="494386" y="85440"/>
                </a:lnTo>
                <a:lnTo>
                  <a:pt x="494865" y="85918"/>
                </a:lnTo>
                <a:lnTo>
                  <a:pt x="495345" y="86398"/>
                </a:lnTo>
                <a:lnTo>
                  <a:pt x="494385" y="86398"/>
                </a:lnTo>
                <a:lnTo>
                  <a:pt x="503026" y="98881"/>
                </a:lnTo>
                <a:lnTo>
                  <a:pt x="503026" y="97917"/>
                </a:lnTo>
                <a:lnTo>
                  <a:pt x="495345" y="85440"/>
                </a:lnTo>
                <a:lnTo>
                  <a:pt x="494466" y="85440"/>
                </a:lnTo>
                <a:lnTo>
                  <a:pt x="484784" y="74878"/>
                </a:lnTo>
                <a:lnTo>
                  <a:pt x="472712" y="64667"/>
                </a:lnTo>
                <a:lnTo>
                  <a:pt x="459602" y="55329"/>
                </a:lnTo>
                <a:lnTo>
                  <a:pt x="450236" y="49674"/>
                </a:lnTo>
                <a:lnTo>
                  <a:pt x="467871" y="61337"/>
                </a:lnTo>
                <a:close/>
              </a:path>
              <a:path w="519348" h="273594">
                <a:moveTo>
                  <a:pt x="450236" y="49674"/>
                </a:moveTo>
                <a:lnTo>
                  <a:pt x="449564" y="49230"/>
                </a:lnTo>
                <a:lnTo>
                  <a:pt x="449085" y="48979"/>
                </a:lnTo>
                <a:lnTo>
                  <a:pt x="450236" y="49674"/>
                </a:lnTo>
                <a:close/>
              </a:path>
              <a:path w="519348" h="273594">
                <a:moveTo>
                  <a:pt x="2880" y="108478"/>
                </a:moveTo>
                <a:lnTo>
                  <a:pt x="0" y="121920"/>
                </a:lnTo>
                <a:lnTo>
                  <a:pt x="0" y="122878"/>
                </a:lnTo>
                <a:lnTo>
                  <a:pt x="3840" y="109443"/>
                </a:lnTo>
                <a:lnTo>
                  <a:pt x="3840" y="108478"/>
                </a:lnTo>
                <a:lnTo>
                  <a:pt x="9601" y="95999"/>
                </a:lnTo>
                <a:lnTo>
                  <a:pt x="2880" y="108478"/>
                </a:lnTo>
                <a:lnTo>
                  <a:pt x="2880" y="109443"/>
                </a:lnTo>
                <a:lnTo>
                  <a:pt x="2880" y="108478"/>
                </a:lnTo>
                <a:close/>
              </a:path>
              <a:path w="519348" h="273594">
                <a:moveTo>
                  <a:pt x="2880" y="165116"/>
                </a:moveTo>
                <a:lnTo>
                  <a:pt x="9601" y="177599"/>
                </a:lnTo>
                <a:lnTo>
                  <a:pt x="3840" y="165116"/>
                </a:lnTo>
                <a:lnTo>
                  <a:pt x="3840" y="164157"/>
                </a:lnTo>
                <a:lnTo>
                  <a:pt x="0" y="151680"/>
                </a:lnTo>
                <a:lnTo>
                  <a:pt x="2880" y="165116"/>
                </a:lnTo>
                <a:close/>
              </a:path>
              <a:path w="519348" h="273594">
                <a:moveTo>
                  <a:pt x="18242" y="82558"/>
                </a:moveTo>
                <a:lnTo>
                  <a:pt x="9601" y="95999"/>
                </a:lnTo>
                <a:lnTo>
                  <a:pt x="10561" y="95999"/>
                </a:lnTo>
                <a:lnTo>
                  <a:pt x="19202" y="82558"/>
                </a:lnTo>
                <a:lnTo>
                  <a:pt x="29763" y="71039"/>
                </a:lnTo>
                <a:lnTo>
                  <a:pt x="18242" y="82558"/>
                </a:lnTo>
                <a:close/>
              </a:path>
              <a:path w="519348" h="273594">
                <a:moveTo>
                  <a:pt x="9601" y="177599"/>
                </a:moveTo>
                <a:lnTo>
                  <a:pt x="9601" y="178557"/>
                </a:lnTo>
                <a:lnTo>
                  <a:pt x="15504" y="186987"/>
                </a:lnTo>
                <a:lnTo>
                  <a:pt x="23749" y="196818"/>
                </a:lnTo>
                <a:lnTo>
                  <a:pt x="32938" y="205989"/>
                </a:lnTo>
                <a:lnTo>
                  <a:pt x="42906" y="214407"/>
                </a:lnTo>
                <a:lnTo>
                  <a:pt x="53490" y="221983"/>
                </a:lnTo>
                <a:lnTo>
                  <a:pt x="64525" y="228623"/>
                </a:lnTo>
                <a:lnTo>
                  <a:pt x="75849" y="234238"/>
                </a:lnTo>
                <a:lnTo>
                  <a:pt x="58567" y="224636"/>
                </a:lnTo>
                <a:lnTo>
                  <a:pt x="43205" y="214074"/>
                </a:lnTo>
                <a:lnTo>
                  <a:pt x="29763" y="202554"/>
                </a:lnTo>
                <a:lnTo>
                  <a:pt x="19202" y="191036"/>
                </a:lnTo>
                <a:lnTo>
                  <a:pt x="10561" y="177599"/>
                </a:lnTo>
                <a:lnTo>
                  <a:pt x="9601" y="177599"/>
                </a:lnTo>
                <a:close/>
              </a:path>
              <a:path w="519348" h="273594">
                <a:moveTo>
                  <a:pt x="114239" y="250556"/>
                </a:moveTo>
                <a:lnTo>
                  <a:pt x="75849" y="234238"/>
                </a:lnTo>
                <a:lnTo>
                  <a:pt x="113278" y="250556"/>
                </a:lnTo>
                <a:lnTo>
                  <a:pt x="157444" y="263033"/>
                </a:lnTo>
                <a:lnTo>
                  <a:pt x="114239" y="250556"/>
                </a:lnTo>
                <a:close/>
              </a:path>
              <a:path w="519348" h="273594">
                <a:moveTo>
                  <a:pt x="57607" y="48958"/>
                </a:moveTo>
                <a:lnTo>
                  <a:pt x="43205" y="59519"/>
                </a:lnTo>
                <a:lnTo>
                  <a:pt x="58567" y="49923"/>
                </a:lnTo>
                <a:lnTo>
                  <a:pt x="75849" y="39361"/>
                </a:lnTo>
                <a:lnTo>
                  <a:pt x="114239" y="23044"/>
                </a:lnTo>
                <a:lnTo>
                  <a:pt x="157444" y="10561"/>
                </a:lnTo>
                <a:lnTo>
                  <a:pt x="113278" y="23044"/>
                </a:lnTo>
                <a:lnTo>
                  <a:pt x="74874" y="39361"/>
                </a:lnTo>
                <a:lnTo>
                  <a:pt x="57607" y="48958"/>
                </a:lnTo>
                <a:close/>
              </a:path>
              <a:path w="519348" h="273594">
                <a:moveTo>
                  <a:pt x="206395" y="270712"/>
                </a:moveTo>
                <a:lnTo>
                  <a:pt x="157444" y="263033"/>
                </a:lnTo>
                <a:lnTo>
                  <a:pt x="206395" y="271677"/>
                </a:lnTo>
                <a:lnTo>
                  <a:pt x="259186" y="273594"/>
                </a:lnTo>
                <a:lnTo>
                  <a:pt x="206395" y="270712"/>
                </a:lnTo>
                <a:close/>
              </a:path>
              <a:path w="519348" h="273594">
                <a:moveTo>
                  <a:pt x="206395" y="1923"/>
                </a:moveTo>
                <a:lnTo>
                  <a:pt x="157444" y="10561"/>
                </a:lnTo>
                <a:lnTo>
                  <a:pt x="206395" y="2881"/>
                </a:lnTo>
                <a:lnTo>
                  <a:pt x="258241" y="0"/>
                </a:lnTo>
                <a:lnTo>
                  <a:pt x="206395" y="1923"/>
                </a:lnTo>
                <a:close/>
              </a:path>
              <a:path w="519348" h="273594">
                <a:moveTo>
                  <a:pt x="399134" y="21626"/>
                </a:moveTo>
                <a:lnTo>
                  <a:pt x="398035" y="21238"/>
                </a:lnTo>
                <a:lnTo>
                  <a:pt x="385710" y="17404"/>
                </a:lnTo>
                <a:lnTo>
                  <a:pt x="373221" y="13975"/>
                </a:lnTo>
                <a:lnTo>
                  <a:pt x="365157" y="12019"/>
                </a:lnTo>
                <a:lnTo>
                  <a:pt x="399134" y="21626"/>
                </a:lnTo>
                <a:close/>
              </a:path>
              <a:path w="519348" h="273594">
                <a:moveTo>
                  <a:pt x="434166" y="35798"/>
                </a:moveTo>
                <a:lnTo>
                  <a:pt x="433691" y="35553"/>
                </a:lnTo>
                <a:lnTo>
                  <a:pt x="422059" y="30275"/>
                </a:lnTo>
                <a:lnTo>
                  <a:pt x="410162" y="25516"/>
                </a:lnTo>
                <a:lnTo>
                  <a:pt x="409016" y="25112"/>
                </a:lnTo>
                <a:lnTo>
                  <a:pt x="434166" y="35798"/>
                </a:lnTo>
                <a:close/>
              </a:path>
              <a:path w="519348" h="273594">
                <a:moveTo>
                  <a:pt x="310073" y="265915"/>
                </a:moveTo>
                <a:lnTo>
                  <a:pt x="359039" y="258235"/>
                </a:lnTo>
                <a:lnTo>
                  <a:pt x="370409" y="255554"/>
                </a:lnTo>
                <a:lnTo>
                  <a:pt x="382971" y="252244"/>
                </a:lnTo>
                <a:lnTo>
                  <a:pt x="395250" y="248573"/>
                </a:lnTo>
                <a:lnTo>
                  <a:pt x="407251" y="244479"/>
                </a:lnTo>
                <a:lnTo>
                  <a:pt x="418978" y="239899"/>
                </a:lnTo>
                <a:lnTo>
                  <a:pt x="430435" y="234771"/>
                </a:lnTo>
                <a:lnTo>
                  <a:pt x="441626" y="229032"/>
                </a:lnTo>
                <a:lnTo>
                  <a:pt x="452556" y="222619"/>
                </a:lnTo>
                <a:lnTo>
                  <a:pt x="463230" y="215471"/>
                </a:lnTo>
                <a:lnTo>
                  <a:pt x="463707" y="215107"/>
                </a:lnTo>
                <a:lnTo>
                  <a:pt x="455100" y="220841"/>
                </a:lnTo>
                <a:lnTo>
                  <a:pt x="443879" y="227316"/>
                </a:lnTo>
                <a:lnTo>
                  <a:pt x="432225" y="233179"/>
                </a:lnTo>
                <a:lnTo>
                  <a:pt x="420243" y="238462"/>
                </a:lnTo>
                <a:lnTo>
                  <a:pt x="408036" y="243196"/>
                </a:lnTo>
                <a:lnTo>
                  <a:pt x="395709" y="247413"/>
                </a:lnTo>
                <a:lnTo>
                  <a:pt x="383364" y="251144"/>
                </a:lnTo>
                <a:lnTo>
                  <a:pt x="371106" y="254422"/>
                </a:lnTo>
                <a:lnTo>
                  <a:pt x="359039" y="257277"/>
                </a:lnTo>
                <a:lnTo>
                  <a:pt x="310073" y="265915"/>
                </a:lnTo>
                <a:close/>
              </a:path>
              <a:path w="519348" h="273594">
                <a:moveTo>
                  <a:pt x="473651" y="207523"/>
                </a:moveTo>
                <a:lnTo>
                  <a:pt x="463707" y="215107"/>
                </a:lnTo>
                <a:lnTo>
                  <a:pt x="465785" y="213722"/>
                </a:lnTo>
                <a:lnTo>
                  <a:pt x="475831" y="205928"/>
                </a:lnTo>
                <a:lnTo>
                  <a:pt x="483824" y="198715"/>
                </a:lnTo>
                <a:lnTo>
                  <a:pt x="473651" y="207523"/>
                </a:lnTo>
                <a:close/>
              </a:path>
              <a:path w="519348" h="273594">
                <a:moveTo>
                  <a:pt x="494865" y="85918"/>
                </a:moveTo>
                <a:lnTo>
                  <a:pt x="494385" y="85440"/>
                </a:lnTo>
                <a:lnTo>
                  <a:pt x="494385" y="86398"/>
                </a:lnTo>
                <a:lnTo>
                  <a:pt x="495345" y="86398"/>
                </a:lnTo>
                <a:lnTo>
                  <a:pt x="494886" y="85898"/>
                </a:lnTo>
                <a:close/>
              </a:path>
              <a:path w="519348" h="273594">
                <a:moveTo>
                  <a:pt x="494385" y="187195"/>
                </a:moveTo>
                <a:lnTo>
                  <a:pt x="494386" y="188154"/>
                </a:lnTo>
                <a:lnTo>
                  <a:pt x="495345" y="188154"/>
                </a:lnTo>
                <a:lnTo>
                  <a:pt x="503026" y="175677"/>
                </a:lnTo>
                <a:lnTo>
                  <a:pt x="494385" y="187195"/>
                </a:lnTo>
                <a:lnTo>
                  <a:pt x="495345" y="187195"/>
                </a:lnTo>
                <a:lnTo>
                  <a:pt x="494865" y="187675"/>
                </a:lnTo>
                <a:lnTo>
                  <a:pt x="494385" y="187195"/>
                </a:lnTo>
                <a:close/>
              </a:path>
              <a:path w="519348" h="273594">
                <a:moveTo>
                  <a:pt x="513588" y="122878"/>
                </a:moveTo>
                <a:lnTo>
                  <a:pt x="512627" y="122878"/>
                </a:lnTo>
                <a:lnTo>
                  <a:pt x="509747" y="110401"/>
                </a:lnTo>
                <a:lnTo>
                  <a:pt x="503026" y="97917"/>
                </a:lnTo>
                <a:lnTo>
                  <a:pt x="508787" y="110401"/>
                </a:lnTo>
                <a:lnTo>
                  <a:pt x="512627" y="123837"/>
                </a:lnTo>
                <a:lnTo>
                  <a:pt x="513554" y="136816"/>
                </a:lnTo>
                <a:lnTo>
                  <a:pt x="513588" y="137278"/>
                </a:lnTo>
                <a:lnTo>
                  <a:pt x="513588" y="149757"/>
                </a:lnTo>
                <a:lnTo>
                  <a:pt x="512627" y="149757"/>
                </a:lnTo>
                <a:lnTo>
                  <a:pt x="509061" y="162240"/>
                </a:lnTo>
                <a:lnTo>
                  <a:pt x="509000" y="162453"/>
                </a:lnTo>
                <a:lnTo>
                  <a:pt x="508787" y="162240"/>
                </a:lnTo>
                <a:lnTo>
                  <a:pt x="503026" y="175677"/>
                </a:lnTo>
                <a:lnTo>
                  <a:pt x="508787" y="163199"/>
                </a:lnTo>
                <a:lnTo>
                  <a:pt x="509747" y="163199"/>
                </a:lnTo>
                <a:lnTo>
                  <a:pt x="509747" y="162240"/>
                </a:lnTo>
                <a:lnTo>
                  <a:pt x="512627" y="150722"/>
                </a:lnTo>
                <a:lnTo>
                  <a:pt x="513588" y="150722"/>
                </a:lnTo>
                <a:lnTo>
                  <a:pt x="514484" y="137278"/>
                </a:lnTo>
                <a:lnTo>
                  <a:pt x="513588" y="136321"/>
                </a:lnTo>
                <a:lnTo>
                  <a:pt x="513588" y="122878"/>
                </a:lnTo>
                <a:close/>
              </a:path>
              <a:path w="519348" h="273594">
                <a:moveTo>
                  <a:pt x="514479" y="136321"/>
                </a:moveTo>
                <a:lnTo>
                  <a:pt x="513588" y="123837"/>
                </a:lnTo>
                <a:lnTo>
                  <a:pt x="513588" y="136321"/>
                </a:lnTo>
                <a:lnTo>
                  <a:pt x="514484" y="137278"/>
                </a:lnTo>
                <a:lnTo>
                  <a:pt x="514515" y="136816"/>
                </a:lnTo>
                <a:lnTo>
                  <a:pt x="514548" y="136321"/>
                </a:lnTo>
                <a:close/>
              </a:path>
              <a:path w="519348" h="273594">
                <a:moveTo>
                  <a:pt x="513554" y="136816"/>
                </a:moveTo>
                <a:lnTo>
                  <a:pt x="512692" y="149757"/>
                </a:lnTo>
                <a:lnTo>
                  <a:pt x="513588" y="149757"/>
                </a:lnTo>
                <a:lnTo>
                  <a:pt x="513588" y="137278"/>
                </a:lnTo>
                <a:lnTo>
                  <a:pt x="513554" y="136816"/>
                </a:lnTo>
                <a:close/>
              </a:path>
              <a:path w="519348" h="273594">
                <a:moveTo>
                  <a:pt x="509747" y="162240"/>
                </a:moveTo>
                <a:lnTo>
                  <a:pt x="509747" y="163199"/>
                </a:lnTo>
                <a:lnTo>
                  <a:pt x="513312" y="150722"/>
                </a:lnTo>
                <a:lnTo>
                  <a:pt x="512627" y="150722"/>
                </a:lnTo>
                <a:lnTo>
                  <a:pt x="509747" y="162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7" name="object 277"/>
          <p:cNvSpPr/>
          <p:nvPr/>
        </p:nvSpPr>
        <p:spPr>
          <a:xfrm>
            <a:off x="1875068" y="9057375"/>
            <a:ext cx="35509" cy="57596"/>
          </a:xfrm>
          <a:custGeom>
            <a:avLst/>
            <a:gdLst/>
            <a:ahLst/>
            <a:cxnLst/>
            <a:rect l="l" t="t" r="r" b="b"/>
            <a:pathLst>
              <a:path w="35509" h="57596">
                <a:moveTo>
                  <a:pt x="14386" y="56637"/>
                </a:moveTo>
                <a:lnTo>
                  <a:pt x="15346" y="57596"/>
                </a:lnTo>
                <a:lnTo>
                  <a:pt x="23987" y="57596"/>
                </a:lnTo>
                <a:lnTo>
                  <a:pt x="27828" y="55679"/>
                </a:lnTo>
                <a:lnTo>
                  <a:pt x="30708" y="52798"/>
                </a:lnTo>
                <a:lnTo>
                  <a:pt x="34549" y="49917"/>
                </a:lnTo>
                <a:lnTo>
                  <a:pt x="35509" y="46078"/>
                </a:lnTo>
                <a:lnTo>
                  <a:pt x="35509" y="37440"/>
                </a:lnTo>
                <a:lnTo>
                  <a:pt x="34549" y="35522"/>
                </a:lnTo>
                <a:lnTo>
                  <a:pt x="33588" y="33599"/>
                </a:lnTo>
                <a:lnTo>
                  <a:pt x="31668" y="32641"/>
                </a:lnTo>
                <a:lnTo>
                  <a:pt x="29748" y="30717"/>
                </a:lnTo>
                <a:lnTo>
                  <a:pt x="27828" y="28802"/>
                </a:lnTo>
                <a:lnTo>
                  <a:pt x="24947" y="26878"/>
                </a:lnTo>
                <a:lnTo>
                  <a:pt x="19187" y="23996"/>
                </a:lnTo>
                <a:lnTo>
                  <a:pt x="13441" y="21122"/>
                </a:lnTo>
                <a:lnTo>
                  <a:pt x="9601" y="18240"/>
                </a:lnTo>
                <a:lnTo>
                  <a:pt x="7665" y="16317"/>
                </a:lnTo>
                <a:lnTo>
                  <a:pt x="6720" y="15358"/>
                </a:lnTo>
                <a:lnTo>
                  <a:pt x="5745" y="13441"/>
                </a:lnTo>
                <a:lnTo>
                  <a:pt x="5745" y="9602"/>
                </a:lnTo>
                <a:lnTo>
                  <a:pt x="6720" y="7679"/>
                </a:lnTo>
                <a:lnTo>
                  <a:pt x="8625" y="5762"/>
                </a:lnTo>
                <a:lnTo>
                  <a:pt x="10561" y="3840"/>
                </a:lnTo>
                <a:lnTo>
                  <a:pt x="20147" y="3840"/>
                </a:lnTo>
                <a:lnTo>
                  <a:pt x="23027" y="5762"/>
                </a:lnTo>
                <a:lnTo>
                  <a:pt x="24947" y="6720"/>
                </a:lnTo>
                <a:lnTo>
                  <a:pt x="26868" y="8638"/>
                </a:lnTo>
                <a:lnTo>
                  <a:pt x="27828" y="10561"/>
                </a:lnTo>
                <a:lnTo>
                  <a:pt x="29748" y="12478"/>
                </a:lnTo>
                <a:lnTo>
                  <a:pt x="30708" y="15358"/>
                </a:lnTo>
                <a:lnTo>
                  <a:pt x="30708" y="19199"/>
                </a:lnTo>
                <a:lnTo>
                  <a:pt x="32628" y="19199"/>
                </a:lnTo>
                <a:lnTo>
                  <a:pt x="32628" y="0"/>
                </a:lnTo>
                <a:lnTo>
                  <a:pt x="30708" y="0"/>
                </a:lnTo>
                <a:lnTo>
                  <a:pt x="30708" y="1923"/>
                </a:lnTo>
                <a:lnTo>
                  <a:pt x="29748" y="1923"/>
                </a:lnTo>
                <a:lnTo>
                  <a:pt x="29748" y="2881"/>
                </a:lnTo>
                <a:lnTo>
                  <a:pt x="25907" y="2881"/>
                </a:lnTo>
                <a:lnTo>
                  <a:pt x="24947" y="1923"/>
                </a:lnTo>
                <a:lnTo>
                  <a:pt x="21107" y="958"/>
                </a:lnTo>
                <a:lnTo>
                  <a:pt x="18227" y="0"/>
                </a:lnTo>
                <a:lnTo>
                  <a:pt x="10561" y="0"/>
                </a:lnTo>
                <a:lnTo>
                  <a:pt x="6720" y="1923"/>
                </a:lnTo>
                <a:lnTo>
                  <a:pt x="3840" y="4799"/>
                </a:lnTo>
                <a:lnTo>
                  <a:pt x="944" y="7679"/>
                </a:lnTo>
                <a:lnTo>
                  <a:pt x="0" y="10561"/>
                </a:lnTo>
                <a:lnTo>
                  <a:pt x="0" y="19199"/>
                </a:lnTo>
                <a:lnTo>
                  <a:pt x="944" y="21122"/>
                </a:lnTo>
                <a:lnTo>
                  <a:pt x="1905" y="23038"/>
                </a:lnTo>
                <a:lnTo>
                  <a:pt x="3840" y="23996"/>
                </a:lnTo>
                <a:lnTo>
                  <a:pt x="5745" y="25920"/>
                </a:lnTo>
                <a:lnTo>
                  <a:pt x="7665" y="27837"/>
                </a:lnTo>
                <a:lnTo>
                  <a:pt x="10561" y="29759"/>
                </a:lnTo>
                <a:lnTo>
                  <a:pt x="15346" y="32641"/>
                </a:lnTo>
                <a:lnTo>
                  <a:pt x="20147" y="34558"/>
                </a:lnTo>
                <a:lnTo>
                  <a:pt x="23027" y="36481"/>
                </a:lnTo>
                <a:lnTo>
                  <a:pt x="23987" y="37440"/>
                </a:lnTo>
                <a:lnTo>
                  <a:pt x="25907" y="38397"/>
                </a:lnTo>
                <a:lnTo>
                  <a:pt x="26868" y="39361"/>
                </a:lnTo>
                <a:lnTo>
                  <a:pt x="27828" y="41279"/>
                </a:lnTo>
                <a:lnTo>
                  <a:pt x="28788" y="42237"/>
                </a:lnTo>
                <a:lnTo>
                  <a:pt x="28788" y="47999"/>
                </a:lnTo>
                <a:lnTo>
                  <a:pt x="27828" y="49917"/>
                </a:lnTo>
                <a:lnTo>
                  <a:pt x="25907" y="51840"/>
                </a:lnTo>
                <a:lnTo>
                  <a:pt x="23987" y="52798"/>
                </a:lnTo>
                <a:lnTo>
                  <a:pt x="21107" y="53757"/>
                </a:lnTo>
                <a:lnTo>
                  <a:pt x="12466" y="53757"/>
                </a:lnTo>
                <a:lnTo>
                  <a:pt x="9601" y="51840"/>
                </a:lnTo>
                <a:lnTo>
                  <a:pt x="7665" y="50881"/>
                </a:lnTo>
                <a:lnTo>
                  <a:pt x="5745" y="48958"/>
                </a:lnTo>
                <a:lnTo>
                  <a:pt x="4785" y="47041"/>
                </a:lnTo>
                <a:lnTo>
                  <a:pt x="2880" y="45119"/>
                </a:lnTo>
                <a:lnTo>
                  <a:pt x="1905" y="42237"/>
                </a:lnTo>
                <a:lnTo>
                  <a:pt x="1905" y="38397"/>
                </a:lnTo>
                <a:lnTo>
                  <a:pt x="0" y="38397"/>
                </a:lnTo>
                <a:lnTo>
                  <a:pt x="0" y="57596"/>
                </a:lnTo>
                <a:lnTo>
                  <a:pt x="1905" y="57596"/>
                </a:lnTo>
                <a:lnTo>
                  <a:pt x="1905" y="55679"/>
                </a:lnTo>
                <a:lnTo>
                  <a:pt x="2880" y="54720"/>
                </a:lnTo>
                <a:lnTo>
                  <a:pt x="3840" y="53757"/>
                </a:lnTo>
                <a:lnTo>
                  <a:pt x="4785" y="53757"/>
                </a:lnTo>
                <a:lnTo>
                  <a:pt x="6720" y="54720"/>
                </a:lnTo>
                <a:lnTo>
                  <a:pt x="8625" y="55679"/>
                </a:lnTo>
                <a:lnTo>
                  <a:pt x="11506" y="56637"/>
                </a:lnTo>
                <a:lnTo>
                  <a:pt x="14386" y="566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8" name="object 278"/>
          <p:cNvSpPr/>
          <p:nvPr/>
        </p:nvSpPr>
        <p:spPr>
          <a:xfrm>
            <a:off x="1916338" y="9064096"/>
            <a:ext cx="22082" cy="49917"/>
          </a:xfrm>
          <a:custGeom>
            <a:avLst/>
            <a:gdLst/>
            <a:ahLst/>
            <a:cxnLst/>
            <a:rect l="l" t="t" r="r" b="b"/>
            <a:pathLst>
              <a:path w="22082" h="49917">
                <a:moveTo>
                  <a:pt x="16322" y="45119"/>
                </a:moveTo>
                <a:lnTo>
                  <a:pt x="14401" y="45119"/>
                </a:lnTo>
                <a:lnTo>
                  <a:pt x="13441" y="44160"/>
                </a:lnTo>
                <a:lnTo>
                  <a:pt x="12481" y="43196"/>
                </a:lnTo>
                <a:lnTo>
                  <a:pt x="12481" y="15358"/>
                </a:lnTo>
                <a:lnTo>
                  <a:pt x="21122" y="15358"/>
                </a:lnTo>
                <a:lnTo>
                  <a:pt x="21122" y="12478"/>
                </a:lnTo>
                <a:lnTo>
                  <a:pt x="12481" y="12478"/>
                </a:lnTo>
                <a:lnTo>
                  <a:pt x="12481" y="0"/>
                </a:lnTo>
                <a:lnTo>
                  <a:pt x="11521" y="0"/>
                </a:lnTo>
                <a:lnTo>
                  <a:pt x="9601" y="2881"/>
                </a:lnTo>
                <a:lnTo>
                  <a:pt x="9601" y="4799"/>
                </a:lnTo>
                <a:lnTo>
                  <a:pt x="8641" y="5757"/>
                </a:lnTo>
                <a:lnTo>
                  <a:pt x="7680" y="7679"/>
                </a:lnTo>
                <a:lnTo>
                  <a:pt x="5760" y="9596"/>
                </a:lnTo>
                <a:lnTo>
                  <a:pt x="4800" y="10561"/>
                </a:lnTo>
                <a:lnTo>
                  <a:pt x="2880" y="12478"/>
                </a:lnTo>
                <a:lnTo>
                  <a:pt x="960" y="13437"/>
                </a:lnTo>
                <a:lnTo>
                  <a:pt x="0" y="14401"/>
                </a:lnTo>
                <a:lnTo>
                  <a:pt x="0" y="15358"/>
                </a:lnTo>
                <a:lnTo>
                  <a:pt x="5760" y="15358"/>
                </a:lnTo>
                <a:lnTo>
                  <a:pt x="5760" y="45119"/>
                </a:lnTo>
                <a:lnTo>
                  <a:pt x="6720" y="46078"/>
                </a:lnTo>
                <a:lnTo>
                  <a:pt x="6720" y="47036"/>
                </a:lnTo>
                <a:lnTo>
                  <a:pt x="7680" y="47999"/>
                </a:lnTo>
                <a:lnTo>
                  <a:pt x="9601" y="48958"/>
                </a:lnTo>
                <a:lnTo>
                  <a:pt x="10561" y="49917"/>
                </a:lnTo>
                <a:lnTo>
                  <a:pt x="14401" y="49917"/>
                </a:lnTo>
                <a:lnTo>
                  <a:pt x="16322" y="48958"/>
                </a:lnTo>
                <a:lnTo>
                  <a:pt x="18242" y="47999"/>
                </a:lnTo>
                <a:lnTo>
                  <a:pt x="20162" y="47036"/>
                </a:lnTo>
                <a:lnTo>
                  <a:pt x="21122" y="44160"/>
                </a:lnTo>
                <a:lnTo>
                  <a:pt x="22082" y="42237"/>
                </a:lnTo>
                <a:lnTo>
                  <a:pt x="20162" y="42237"/>
                </a:lnTo>
                <a:lnTo>
                  <a:pt x="20162" y="43196"/>
                </a:lnTo>
                <a:lnTo>
                  <a:pt x="19202" y="44160"/>
                </a:lnTo>
                <a:lnTo>
                  <a:pt x="18242" y="44160"/>
                </a:lnTo>
                <a:lnTo>
                  <a:pt x="18242" y="45119"/>
                </a:lnTo>
                <a:lnTo>
                  <a:pt x="16322" y="451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9" name="object 279"/>
          <p:cNvSpPr/>
          <p:nvPr/>
        </p:nvSpPr>
        <p:spPr>
          <a:xfrm>
            <a:off x="1941301" y="9092898"/>
            <a:ext cx="9601" cy="26878"/>
          </a:xfrm>
          <a:custGeom>
            <a:avLst/>
            <a:gdLst/>
            <a:ahLst/>
            <a:cxnLst/>
            <a:rect l="l" t="t" r="r" b="b"/>
            <a:pathLst>
              <a:path w="9601" h="26878">
                <a:moveTo>
                  <a:pt x="6720" y="1917"/>
                </a:moveTo>
                <a:lnTo>
                  <a:pt x="6720" y="9596"/>
                </a:lnTo>
                <a:lnTo>
                  <a:pt x="6720" y="8638"/>
                </a:lnTo>
                <a:lnTo>
                  <a:pt x="7680" y="6714"/>
                </a:lnTo>
                <a:lnTo>
                  <a:pt x="7680" y="5756"/>
                </a:lnTo>
                <a:lnTo>
                  <a:pt x="9601" y="0"/>
                </a:lnTo>
                <a:lnTo>
                  <a:pt x="6720" y="1917"/>
                </a:lnTo>
                <a:close/>
              </a:path>
              <a:path w="9601" h="26878">
                <a:moveTo>
                  <a:pt x="960" y="17276"/>
                </a:moveTo>
                <a:lnTo>
                  <a:pt x="2880" y="18234"/>
                </a:lnTo>
                <a:lnTo>
                  <a:pt x="3840" y="20156"/>
                </a:lnTo>
                <a:lnTo>
                  <a:pt x="6720" y="21115"/>
                </a:lnTo>
                <a:lnTo>
                  <a:pt x="11521" y="21115"/>
                </a:lnTo>
                <a:lnTo>
                  <a:pt x="13441" y="20156"/>
                </a:lnTo>
                <a:lnTo>
                  <a:pt x="14401" y="20156"/>
                </a:lnTo>
                <a:lnTo>
                  <a:pt x="16322" y="18234"/>
                </a:lnTo>
                <a:lnTo>
                  <a:pt x="20162" y="15358"/>
                </a:lnTo>
                <a:lnTo>
                  <a:pt x="20162" y="17276"/>
                </a:lnTo>
                <a:lnTo>
                  <a:pt x="21122" y="19197"/>
                </a:lnTo>
                <a:lnTo>
                  <a:pt x="22067" y="20156"/>
                </a:lnTo>
                <a:lnTo>
                  <a:pt x="23042" y="21115"/>
                </a:lnTo>
                <a:lnTo>
                  <a:pt x="27843" y="21115"/>
                </a:lnTo>
                <a:lnTo>
                  <a:pt x="30723" y="19197"/>
                </a:lnTo>
                <a:lnTo>
                  <a:pt x="33588" y="15358"/>
                </a:lnTo>
                <a:lnTo>
                  <a:pt x="33588" y="12476"/>
                </a:lnTo>
                <a:lnTo>
                  <a:pt x="31683" y="14394"/>
                </a:lnTo>
                <a:lnTo>
                  <a:pt x="30723" y="15358"/>
                </a:lnTo>
                <a:lnTo>
                  <a:pt x="30723" y="16317"/>
                </a:lnTo>
                <a:lnTo>
                  <a:pt x="28788" y="16317"/>
                </a:lnTo>
                <a:lnTo>
                  <a:pt x="27843" y="15358"/>
                </a:lnTo>
                <a:lnTo>
                  <a:pt x="27843" y="14394"/>
                </a:lnTo>
                <a:lnTo>
                  <a:pt x="26883" y="13435"/>
                </a:lnTo>
                <a:lnTo>
                  <a:pt x="26883" y="-11526"/>
                </a:lnTo>
                <a:lnTo>
                  <a:pt x="25907" y="-13443"/>
                </a:lnTo>
                <a:lnTo>
                  <a:pt x="24963" y="-15364"/>
                </a:lnTo>
                <a:lnTo>
                  <a:pt x="23042" y="-15364"/>
                </a:lnTo>
                <a:lnTo>
                  <a:pt x="21122" y="-17282"/>
                </a:lnTo>
                <a:lnTo>
                  <a:pt x="10561" y="-17282"/>
                </a:lnTo>
                <a:lnTo>
                  <a:pt x="7680" y="-16323"/>
                </a:lnTo>
                <a:lnTo>
                  <a:pt x="4800" y="-14400"/>
                </a:lnTo>
                <a:lnTo>
                  <a:pt x="2880" y="-12484"/>
                </a:lnTo>
                <a:lnTo>
                  <a:pt x="960" y="-10561"/>
                </a:lnTo>
                <a:lnTo>
                  <a:pt x="960" y="-6720"/>
                </a:lnTo>
                <a:lnTo>
                  <a:pt x="1920" y="-5763"/>
                </a:lnTo>
                <a:lnTo>
                  <a:pt x="2880" y="-4805"/>
                </a:lnTo>
                <a:lnTo>
                  <a:pt x="3840" y="-3846"/>
                </a:lnTo>
                <a:lnTo>
                  <a:pt x="5760" y="-3846"/>
                </a:lnTo>
                <a:lnTo>
                  <a:pt x="6720" y="-4805"/>
                </a:lnTo>
                <a:lnTo>
                  <a:pt x="7680" y="-4805"/>
                </a:lnTo>
                <a:lnTo>
                  <a:pt x="7680" y="-5763"/>
                </a:lnTo>
                <a:lnTo>
                  <a:pt x="8641" y="-6720"/>
                </a:lnTo>
                <a:lnTo>
                  <a:pt x="8641" y="-7685"/>
                </a:lnTo>
                <a:lnTo>
                  <a:pt x="7680" y="-10561"/>
                </a:lnTo>
                <a:lnTo>
                  <a:pt x="7680" y="-11526"/>
                </a:lnTo>
                <a:lnTo>
                  <a:pt x="8641" y="-12484"/>
                </a:lnTo>
                <a:lnTo>
                  <a:pt x="9601" y="-13443"/>
                </a:lnTo>
                <a:lnTo>
                  <a:pt x="10561" y="-14400"/>
                </a:lnTo>
                <a:lnTo>
                  <a:pt x="12481" y="-15364"/>
                </a:lnTo>
                <a:lnTo>
                  <a:pt x="16322" y="-15364"/>
                </a:lnTo>
                <a:lnTo>
                  <a:pt x="17282" y="-14400"/>
                </a:lnTo>
                <a:lnTo>
                  <a:pt x="19202" y="-12484"/>
                </a:lnTo>
                <a:lnTo>
                  <a:pt x="20162" y="-11526"/>
                </a:lnTo>
                <a:lnTo>
                  <a:pt x="20162" y="-3846"/>
                </a:lnTo>
                <a:lnTo>
                  <a:pt x="14401" y="-1923"/>
                </a:lnTo>
                <a:lnTo>
                  <a:pt x="9601" y="0"/>
                </a:lnTo>
                <a:lnTo>
                  <a:pt x="7680" y="5756"/>
                </a:lnTo>
                <a:lnTo>
                  <a:pt x="8641" y="4797"/>
                </a:lnTo>
                <a:lnTo>
                  <a:pt x="10561" y="2874"/>
                </a:lnTo>
                <a:lnTo>
                  <a:pt x="12481" y="1917"/>
                </a:lnTo>
                <a:lnTo>
                  <a:pt x="14401" y="958"/>
                </a:lnTo>
                <a:lnTo>
                  <a:pt x="16322" y="0"/>
                </a:lnTo>
                <a:lnTo>
                  <a:pt x="20162" y="-1923"/>
                </a:lnTo>
                <a:lnTo>
                  <a:pt x="20162" y="12476"/>
                </a:lnTo>
                <a:lnTo>
                  <a:pt x="17282" y="15358"/>
                </a:lnTo>
                <a:lnTo>
                  <a:pt x="14401" y="16317"/>
                </a:lnTo>
                <a:lnTo>
                  <a:pt x="9601" y="16317"/>
                </a:lnTo>
                <a:lnTo>
                  <a:pt x="8641" y="14394"/>
                </a:lnTo>
                <a:lnTo>
                  <a:pt x="7680" y="13435"/>
                </a:lnTo>
                <a:lnTo>
                  <a:pt x="6720" y="11518"/>
                </a:lnTo>
                <a:lnTo>
                  <a:pt x="6720" y="1917"/>
                </a:lnTo>
                <a:lnTo>
                  <a:pt x="3840" y="3838"/>
                </a:lnTo>
                <a:lnTo>
                  <a:pt x="1920" y="5756"/>
                </a:lnTo>
                <a:lnTo>
                  <a:pt x="960" y="6714"/>
                </a:lnTo>
                <a:lnTo>
                  <a:pt x="0" y="8638"/>
                </a:lnTo>
                <a:lnTo>
                  <a:pt x="0" y="14394"/>
                </a:lnTo>
                <a:lnTo>
                  <a:pt x="960" y="172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0" name="object 280"/>
          <p:cNvSpPr/>
          <p:nvPr/>
        </p:nvSpPr>
        <p:spPr>
          <a:xfrm>
            <a:off x="1987372" y="9090975"/>
            <a:ext cx="8641" cy="10561"/>
          </a:xfrm>
          <a:custGeom>
            <a:avLst/>
            <a:gdLst/>
            <a:ahLst/>
            <a:cxnLst/>
            <a:rect l="l" t="t" r="r" b="b"/>
            <a:pathLst>
              <a:path w="8641" h="10561">
                <a:moveTo>
                  <a:pt x="0" y="0"/>
                </a:moveTo>
                <a:lnTo>
                  <a:pt x="960" y="10561"/>
                </a:lnTo>
                <a:lnTo>
                  <a:pt x="1920" y="9602"/>
                </a:lnTo>
                <a:lnTo>
                  <a:pt x="3840" y="10561"/>
                </a:lnTo>
                <a:lnTo>
                  <a:pt x="7680" y="10561"/>
                </a:lnTo>
                <a:lnTo>
                  <a:pt x="8641" y="8638"/>
                </a:lnTo>
                <a:lnTo>
                  <a:pt x="5760" y="8638"/>
                </a:lnTo>
                <a:lnTo>
                  <a:pt x="3840" y="7679"/>
                </a:lnTo>
                <a:lnTo>
                  <a:pt x="2895" y="5762"/>
                </a:lnTo>
                <a:lnTo>
                  <a:pt x="960" y="384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1" name="object 281"/>
          <p:cNvSpPr/>
          <p:nvPr/>
        </p:nvSpPr>
        <p:spPr>
          <a:xfrm>
            <a:off x="1977770" y="9106334"/>
            <a:ext cx="36484" cy="24961"/>
          </a:xfrm>
          <a:custGeom>
            <a:avLst/>
            <a:gdLst/>
            <a:ahLst/>
            <a:cxnLst/>
            <a:rect l="l" t="t" r="r" b="b"/>
            <a:pathLst>
              <a:path w="36484" h="24961">
                <a:moveTo>
                  <a:pt x="4815" y="9602"/>
                </a:moveTo>
                <a:lnTo>
                  <a:pt x="2880" y="10561"/>
                </a:lnTo>
                <a:lnTo>
                  <a:pt x="2880" y="11519"/>
                </a:lnTo>
                <a:lnTo>
                  <a:pt x="1935" y="12478"/>
                </a:lnTo>
                <a:lnTo>
                  <a:pt x="960" y="14400"/>
                </a:lnTo>
                <a:lnTo>
                  <a:pt x="0" y="15358"/>
                </a:lnTo>
                <a:lnTo>
                  <a:pt x="0" y="18240"/>
                </a:lnTo>
                <a:lnTo>
                  <a:pt x="960" y="20157"/>
                </a:lnTo>
                <a:lnTo>
                  <a:pt x="2880" y="21122"/>
                </a:lnTo>
                <a:lnTo>
                  <a:pt x="6720" y="23996"/>
                </a:lnTo>
                <a:lnTo>
                  <a:pt x="10561" y="24961"/>
                </a:lnTo>
                <a:lnTo>
                  <a:pt x="23042" y="24961"/>
                </a:lnTo>
                <a:lnTo>
                  <a:pt x="27843" y="23038"/>
                </a:lnTo>
                <a:lnTo>
                  <a:pt x="32644" y="19199"/>
                </a:lnTo>
                <a:lnTo>
                  <a:pt x="35524" y="16317"/>
                </a:lnTo>
                <a:lnTo>
                  <a:pt x="36484" y="13441"/>
                </a:lnTo>
                <a:lnTo>
                  <a:pt x="36484" y="8638"/>
                </a:lnTo>
                <a:lnTo>
                  <a:pt x="35524" y="6720"/>
                </a:lnTo>
                <a:lnTo>
                  <a:pt x="34564" y="4799"/>
                </a:lnTo>
                <a:lnTo>
                  <a:pt x="32644" y="3840"/>
                </a:lnTo>
                <a:lnTo>
                  <a:pt x="30723" y="2881"/>
                </a:lnTo>
                <a:lnTo>
                  <a:pt x="28803" y="1923"/>
                </a:lnTo>
                <a:lnTo>
                  <a:pt x="14401" y="1923"/>
                </a:lnTo>
                <a:lnTo>
                  <a:pt x="12496" y="958"/>
                </a:lnTo>
                <a:lnTo>
                  <a:pt x="9601" y="958"/>
                </a:lnTo>
                <a:lnTo>
                  <a:pt x="9601" y="0"/>
                </a:lnTo>
                <a:lnTo>
                  <a:pt x="8656" y="0"/>
                </a:lnTo>
                <a:lnTo>
                  <a:pt x="7680" y="8638"/>
                </a:lnTo>
                <a:lnTo>
                  <a:pt x="9601" y="6720"/>
                </a:lnTo>
                <a:lnTo>
                  <a:pt x="12496" y="7679"/>
                </a:lnTo>
                <a:lnTo>
                  <a:pt x="27843" y="7679"/>
                </a:lnTo>
                <a:lnTo>
                  <a:pt x="29763" y="8638"/>
                </a:lnTo>
                <a:lnTo>
                  <a:pt x="31683" y="8638"/>
                </a:lnTo>
                <a:lnTo>
                  <a:pt x="32644" y="9602"/>
                </a:lnTo>
                <a:lnTo>
                  <a:pt x="33604" y="10561"/>
                </a:lnTo>
                <a:lnTo>
                  <a:pt x="33604" y="14400"/>
                </a:lnTo>
                <a:lnTo>
                  <a:pt x="32644" y="15358"/>
                </a:lnTo>
                <a:lnTo>
                  <a:pt x="29763" y="17282"/>
                </a:lnTo>
                <a:lnTo>
                  <a:pt x="27843" y="19199"/>
                </a:lnTo>
                <a:lnTo>
                  <a:pt x="24003" y="20157"/>
                </a:lnTo>
                <a:lnTo>
                  <a:pt x="14401" y="20157"/>
                </a:lnTo>
                <a:lnTo>
                  <a:pt x="10561" y="19199"/>
                </a:lnTo>
                <a:lnTo>
                  <a:pt x="7680" y="17282"/>
                </a:lnTo>
                <a:lnTo>
                  <a:pt x="5775" y="16317"/>
                </a:lnTo>
                <a:lnTo>
                  <a:pt x="4815" y="96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2" name="object 282"/>
          <p:cNvSpPr/>
          <p:nvPr/>
        </p:nvSpPr>
        <p:spPr>
          <a:xfrm>
            <a:off x="1980651" y="9075616"/>
            <a:ext cx="34564" cy="47035"/>
          </a:xfrm>
          <a:custGeom>
            <a:avLst/>
            <a:gdLst/>
            <a:ahLst/>
            <a:cxnLst/>
            <a:rect l="l" t="t" r="r" b="b"/>
            <a:pathLst>
              <a:path w="34564" h="47035">
                <a:moveTo>
                  <a:pt x="19202" y="25920"/>
                </a:moveTo>
                <a:lnTo>
                  <a:pt x="22082" y="24961"/>
                </a:lnTo>
                <a:lnTo>
                  <a:pt x="24963" y="22079"/>
                </a:lnTo>
                <a:lnTo>
                  <a:pt x="27843" y="20156"/>
                </a:lnTo>
                <a:lnTo>
                  <a:pt x="28803" y="17282"/>
                </a:lnTo>
                <a:lnTo>
                  <a:pt x="28803" y="10561"/>
                </a:lnTo>
                <a:lnTo>
                  <a:pt x="27843" y="7679"/>
                </a:lnTo>
                <a:lnTo>
                  <a:pt x="26883" y="5756"/>
                </a:lnTo>
                <a:lnTo>
                  <a:pt x="34564" y="5756"/>
                </a:lnTo>
                <a:lnTo>
                  <a:pt x="34564" y="2881"/>
                </a:lnTo>
                <a:lnTo>
                  <a:pt x="24002" y="2881"/>
                </a:lnTo>
                <a:lnTo>
                  <a:pt x="21122" y="958"/>
                </a:lnTo>
                <a:lnTo>
                  <a:pt x="18242" y="0"/>
                </a:lnTo>
                <a:lnTo>
                  <a:pt x="10561" y="0"/>
                </a:lnTo>
                <a:lnTo>
                  <a:pt x="6720" y="958"/>
                </a:lnTo>
                <a:lnTo>
                  <a:pt x="3840" y="3838"/>
                </a:lnTo>
                <a:lnTo>
                  <a:pt x="960" y="6720"/>
                </a:lnTo>
                <a:lnTo>
                  <a:pt x="0" y="9596"/>
                </a:lnTo>
                <a:lnTo>
                  <a:pt x="0" y="18240"/>
                </a:lnTo>
                <a:lnTo>
                  <a:pt x="1935" y="20156"/>
                </a:lnTo>
                <a:lnTo>
                  <a:pt x="2895" y="22079"/>
                </a:lnTo>
                <a:lnTo>
                  <a:pt x="4800" y="23038"/>
                </a:lnTo>
                <a:lnTo>
                  <a:pt x="6720" y="23996"/>
                </a:lnTo>
                <a:lnTo>
                  <a:pt x="3840" y="26878"/>
                </a:lnTo>
                <a:lnTo>
                  <a:pt x="1935" y="28800"/>
                </a:lnTo>
                <a:lnTo>
                  <a:pt x="1935" y="29759"/>
                </a:lnTo>
                <a:lnTo>
                  <a:pt x="960" y="30717"/>
                </a:lnTo>
                <a:lnTo>
                  <a:pt x="0" y="31676"/>
                </a:lnTo>
                <a:lnTo>
                  <a:pt x="0" y="33599"/>
                </a:lnTo>
                <a:lnTo>
                  <a:pt x="960" y="34558"/>
                </a:lnTo>
                <a:lnTo>
                  <a:pt x="960" y="35516"/>
                </a:lnTo>
                <a:lnTo>
                  <a:pt x="1935" y="35516"/>
                </a:lnTo>
                <a:lnTo>
                  <a:pt x="2895" y="36479"/>
                </a:lnTo>
                <a:lnTo>
                  <a:pt x="3840" y="37438"/>
                </a:lnTo>
                <a:lnTo>
                  <a:pt x="1935" y="40320"/>
                </a:lnTo>
                <a:lnTo>
                  <a:pt x="2895" y="47035"/>
                </a:lnTo>
                <a:lnTo>
                  <a:pt x="2895" y="43196"/>
                </a:lnTo>
                <a:lnTo>
                  <a:pt x="3840" y="41279"/>
                </a:lnTo>
                <a:lnTo>
                  <a:pt x="3840" y="40320"/>
                </a:lnTo>
                <a:lnTo>
                  <a:pt x="4800" y="39355"/>
                </a:lnTo>
                <a:lnTo>
                  <a:pt x="5775" y="30717"/>
                </a:lnTo>
                <a:lnTo>
                  <a:pt x="5775" y="28800"/>
                </a:lnTo>
                <a:lnTo>
                  <a:pt x="6720" y="27837"/>
                </a:lnTo>
                <a:lnTo>
                  <a:pt x="6720" y="26878"/>
                </a:lnTo>
                <a:lnTo>
                  <a:pt x="7680" y="25920"/>
                </a:lnTo>
                <a:lnTo>
                  <a:pt x="6720" y="15358"/>
                </a:lnTo>
                <a:lnTo>
                  <a:pt x="6720" y="7679"/>
                </a:lnTo>
                <a:lnTo>
                  <a:pt x="7680" y="5756"/>
                </a:lnTo>
                <a:lnTo>
                  <a:pt x="8641" y="3838"/>
                </a:lnTo>
                <a:lnTo>
                  <a:pt x="10561" y="2881"/>
                </a:lnTo>
                <a:lnTo>
                  <a:pt x="11521" y="1917"/>
                </a:lnTo>
                <a:lnTo>
                  <a:pt x="16322" y="1917"/>
                </a:lnTo>
                <a:lnTo>
                  <a:pt x="18242" y="2881"/>
                </a:lnTo>
                <a:lnTo>
                  <a:pt x="19202" y="4797"/>
                </a:lnTo>
                <a:lnTo>
                  <a:pt x="21122" y="6720"/>
                </a:lnTo>
                <a:lnTo>
                  <a:pt x="22082" y="10561"/>
                </a:lnTo>
                <a:lnTo>
                  <a:pt x="22082" y="17282"/>
                </a:lnTo>
                <a:lnTo>
                  <a:pt x="21122" y="20156"/>
                </a:lnTo>
                <a:lnTo>
                  <a:pt x="20162" y="22079"/>
                </a:lnTo>
                <a:lnTo>
                  <a:pt x="18242" y="23038"/>
                </a:lnTo>
                <a:lnTo>
                  <a:pt x="17282" y="23996"/>
                </a:lnTo>
                <a:lnTo>
                  <a:pt x="15361" y="23996"/>
                </a:lnTo>
                <a:lnTo>
                  <a:pt x="14401" y="25920"/>
                </a:lnTo>
                <a:lnTo>
                  <a:pt x="19202" y="25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3" name="object 283"/>
          <p:cNvSpPr/>
          <p:nvPr/>
        </p:nvSpPr>
        <p:spPr>
          <a:xfrm>
            <a:off x="2019056" y="9075616"/>
            <a:ext cx="31683" cy="39355"/>
          </a:xfrm>
          <a:custGeom>
            <a:avLst/>
            <a:gdLst/>
            <a:ahLst/>
            <a:cxnLst/>
            <a:rect l="l" t="t" r="r" b="b"/>
            <a:pathLst>
              <a:path w="31683" h="39355">
                <a:moveTo>
                  <a:pt x="19202" y="3838"/>
                </a:moveTo>
                <a:lnTo>
                  <a:pt x="21122" y="4797"/>
                </a:lnTo>
                <a:lnTo>
                  <a:pt x="22082" y="5756"/>
                </a:lnTo>
                <a:lnTo>
                  <a:pt x="22082" y="7679"/>
                </a:lnTo>
                <a:lnTo>
                  <a:pt x="23042" y="8638"/>
                </a:lnTo>
                <a:lnTo>
                  <a:pt x="23042" y="12476"/>
                </a:lnTo>
                <a:lnTo>
                  <a:pt x="5760" y="12476"/>
                </a:lnTo>
                <a:lnTo>
                  <a:pt x="6720" y="9596"/>
                </a:lnTo>
                <a:lnTo>
                  <a:pt x="7680" y="6720"/>
                </a:lnTo>
                <a:lnTo>
                  <a:pt x="8641" y="4797"/>
                </a:lnTo>
                <a:lnTo>
                  <a:pt x="10561" y="3838"/>
                </a:lnTo>
                <a:lnTo>
                  <a:pt x="8641" y="1917"/>
                </a:lnTo>
                <a:lnTo>
                  <a:pt x="4800" y="4797"/>
                </a:lnTo>
                <a:lnTo>
                  <a:pt x="1920" y="8638"/>
                </a:lnTo>
                <a:lnTo>
                  <a:pt x="0" y="13435"/>
                </a:lnTo>
                <a:lnTo>
                  <a:pt x="0" y="25920"/>
                </a:lnTo>
                <a:lnTo>
                  <a:pt x="1920" y="30717"/>
                </a:lnTo>
                <a:lnTo>
                  <a:pt x="4800" y="33599"/>
                </a:lnTo>
                <a:lnTo>
                  <a:pt x="8641" y="37438"/>
                </a:lnTo>
                <a:lnTo>
                  <a:pt x="12481" y="39355"/>
                </a:lnTo>
                <a:lnTo>
                  <a:pt x="20162" y="39355"/>
                </a:lnTo>
                <a:lnTo>
                  <a:pt x="24002" y="37438"/>
                </a:lnTo>
                <a:lnTo>
                  <a:pt x="26883" y="34558"/>
                </a:lnTo>
                <a:lnTo>
                  <a:pt x="29763" y="31676"/>
                </a:lnTo>
                <a:lnTo>
                  <a:pt x="30723" y="27837"/>
                </a:lnTo>
                <a:lnTo>
                  <a:pt x="31683" y="23996"/>
                </a:lnTo>
                <a:lnTo>
                  <a:pt x="30723" y="23996"/>
                </a:lnTo>
                <a:lnTo>
                  <a:pt x="28803" y="26878"/>
                </a:lnTo>
                <a:lnTo>
                  <a:pt x="27843" y="28800"/>
                </a:lnTo>
                <a:lnTo>
                  <a:pt x="25923" y="30717"/>
                </a:lnTo>
                <a:lnTo>
                  <a:pt x="24002" y="31676"/>
                </a:lnTo>
                <a:lnTo>
                  <a:pt x="22082" y="32641"/>
                </a:lnTo>
                <a:lnTo>
                  <a:pt x="16322" y="32641"/>
                </a:lnTo>
                <a:lnTo>
                  <a:pt x="12481" y="30717"/>
                </a:lnTo>
                <a:lnTo>
                  <a:pt x="9601" y="27837"/>
                </a:lnTo>
                <a:lnTo>
                  <a:pt x="7680" y="24961"/>
                </a:lnTo>
                <a:lnTo>
                  <a:pt x="5760" y="20156"/>
                </a:lnTo>
                <a:lnTo>
                  <a:pt x="5760" y="14400"/>
                </a:lnTo>
                <a:lnTo>
                  <a:pt x="31683" y="14400"/>
                </a:lnTo>
                <a:lnTo>
                  <a:pt x="31683" y="10561"/>
                </a:lnTo>
                <a:lnTo>
                  <a:pt x="30723" y="6720"/>
                </a:lnTo>
                <a:lnTo>
                  <a:pt x="27843" y="3838"/>
                </a:lnTo>
                <a:lnTo>
                  <a:pt x="24963" y="958"/>
                </a:lnTo>
                <a:lnTo>
                  <a:pt x="21122" y="0"/>
                </a:lnTo>
                <a:lnTo>
                  <a:pt x="17282" y="0"/>
                </a:lnTo>
                <a:lnTo>
                  <a:pt x="15361" y="2881"/>
                </a:lnTo>
                <a:lnTo>
                  <a:pt x="18242" y="2881"/>
                </a:lnTo>
                <a:lnTo>
                  <a:pt x="19202" y="3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4" name="object 284"/>
          <p:cNvSpPr/>
          <p:nvPr/>
        </p:nvSpPr>
        <p:spPr>
          <a:xfrm>
            <a:off x="2027697" y="9075616"/>
            <a:ext cx="8641" cy="3838"/>
          </a:xfrm>
          <a:custGeom>
            <a:avLst/>
            <a:gdLst/>
            <a:ahLst/>
            <a:cxnLst/>
            <a:rect l="l" t="t" r="r" b="b"/>
            <a:pathLst>
              <a:path w="8641" h="3838">
                <a:moveTo>
                  <a:pt x="3840" y="0"/>
                </a:moveTo>
                <a:lnTo>
                  <a:pt x="0" y="1917"/>
                </a:lnTo>
                <a:lnTo>
                  <a:pt x="1920" y="3838"/>
                </a:lnTo>
                <a:lnTo>
                  <a:pt x="3840" y="2881"/>
                </a:lnTo>
                <a:lnTo>
                  <a:pt x="6720" y="2881"/>
                </a:lnTo>
                <a:lnTo>
                  <a:pt x="8641" y="0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5" name="object 285"/>
          <p:cNvSpPr/>
          <p:nvPr/>
        </p:nvSpPr>
        <p:spPr>
          <a:xfrm>
            <a:off x="2076648" y="9057375"/>
            <a:ext cx="48966" cy="57596"/>
          </a:xfrm>
          <a:custGeom>
            <a:avLst/>
            <a:gdLst/>
            <a:ahLst/>
            <a:cxnLst/>
            <a:rect l="l" t="t" r="r" b="b"/>
            <a:pathLst>
              <a:path w="48966" h="57596">
                <a:moveTo>
                  <a:pt x="10561" y="53757"/>
                </a:moveTo>
                <a:lnTo>
                  <a:pt x="17282" y="57596"/>
                </a:lnTo>
                <a:lnTo>
                  <a:pt x="31683" y="57596"/>
                </a:lnTo>
                <a:lnTo>
                  <a:pt x="35524" y="56637"/>
                </a:lnTo>
                <a:lnTo>
                  <a:pt x="39364" y="53757"/>
                </a:lnTo>
                <a:lnTo>
                  <a:pt x="43205" y="51840"/>
                </a:lnTo>
                <a:lnTo>
                  <a:pt x="46085" y="47999"/>
                </a:lnTo>
                <a:lnTo>
                  <a:pt x="48966" y="43202"/>
                </a:lnTo>
                <a:lnTo>
                  <a:pt x="48006" y="42237"/>
                </a:lnTo>
                <a:lnTo>
                  <a:pt x="45125" y="47041"/>
                </a:lnTo>
                <a:lnTo>
                  <a:pt x="41285" y="49917"/>
                </a:lnTo>
                <a:lnTo>
                  <a:pt x="39364" y="51840"/>
                </a:lnTo>
                <a:lnTo>
                  <a:pt x="36484" y="52798"/>
                </a:lnTo>
                <a:lnTo>
                  <a:pt x="33604" y="53757"/>
                </a:lnTo>
                <a:lnTo>
                  <a:pt x="25923" y="53757"/>
                </a:lnTo>
                <a:lnTo>
                  <a:pt x="22082" y="52798"/>
                </a:lnTo>
                <a:lnTo>
                  <a:pt x="18242" y="50881"/>
                </a:lnTo>
                <a:lnTo>
                  <a:pt x="15361" y="48958"/>
                </a:lnTo>
                <a:lnTo>
                  <a:pt x="13441" y="46078"/>
                </a:lnTo>
                <a:lnTo>
                  <a:pt x="11536" y="42237"/>
                </a:lnTo>
                <a:lnTo>
                  <a:pt x="9601" y="39361"/>
                </a:lnTo>
                <a:lnTo>
                  <a:pt x="9601" y="18240"/>
                </a:lnTo>
                <a:lnTo>
                  <a:pt x="11536" y="14400"/>
                </a:lnTo>
                <a:lnTo>
                  <a:pt x="13441" y="10561"/>
                </a:lnTo>
                <a:lnTo>
                  <a:pt x="15361" y="7679"/>
                </a:lnTo>
                <a:lnTo>
                  <a:pt x="18242" y="5762"/>
                </a:lnTo>
                <a:lnTo>
                  <a:pt x="21122" y="3840"/>
                </a:lnTo>
                <a:lnTo>
                  <a:pt x="24963" y="2881"/>
                </a:lnTo>
                <a:lnTo>
                  <a:pt x="32644" y="2881"/>
                </a:lnTo>
                <a:lnTo>
                  <a:pt x="36484" y="4799"/>
                </a:lnTo>
                <a:lnTo>
                  <a:pt x="39364" y="6720"/>
                </a:lnTo>
                <a:lnTo>
                  <a:pt x="42245" y="9602"/>
                </a:lnTo>
                <a:lnTo>
                  <a:pt x="45125" y="13441"/>
                </a:lnTo>
                <a:lnTo>
                  <a:pt x="47045" y="19199"/>
                </a:lnTo>
                <a:lnTo>
                  <a:pt x="48006" y="19199"/>
                </a:lnTo>
                <a:lnTo>
                  <a:pt x="47045" y="0"/>
                </a:lnTo>
                <a:lnTo>
                  <a:pt x="45125" y="0"/>
                </a:lnTo>
                <a:lnTo>
                  <a:pt x="45125" y="1923"/>
                </a:lnTo>
                <a:lnTo>
                  <a:pt x="44165" y="2881"/>
                </a:lnTo>
                <a:lnTo>
                  <a:pt x="43205" y="3840"/>
                </a:lnTo>
                <a:lnTo>
                  <a:pt x="40325" y="3840"/>
                </a:lnTo>
                <a:lnTo>
                  <a:pt x="39364" y="2881"/>
                </a:lnTo>
                <a:lnTo>
                  <a:pt x="35524" y="958"/>
                </a:lnTo>
                <a:lnTo>
                  <a:pt x="31683" y="0"/>
                </a:lnTo>
                <a:lnTo>
                  <a:pt x="23042" y="0"/>
                </a:lnTo>
                <a:lnTo>
                  <a:pt x="18242" y="1923"/>
                </a:lnTo>
                <a:lnTo>
                  <a:pt x="13441" y="3840"/>
                </a:lnTo>
                <a:lnTo>
                  <a:pt x="9601" y="6720"/>
                </a:lnTo>
                <a:lnTo>
                  <a:pt x="5760" y="9602"/>
                </a:lnTo>
                <a:lnTo>
                  <a:pt x="3855" y="14400"/>
                </a:lnTo>
                <a:lnTo>
                  <a:pt x="975" y="19199"/>
                </a:lnTo>
                <a:lnTo>
                  <a:pt x="0" y="23996"/>
                </a:lnTo>
                <a:lnTo>
                  <a:pt x="0" y="36481"/>
                </a:lnTo>
                <a:lnTo>
                  <a:pt x="1920" y="42237"/>
                </a:lnTo>
                <a:lnTo>
                  <a:pt x="5760" y="47041"/>
                </a:lnTo>
                <a:lnTo>
                  <a:pt x="10561" y="537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6" name="object 286"/>
          <p:cNvSpPr/>
          <p:nvPr/>
        </p:nvSpPr>
        <p:spPr>
          <a:xfrm>
            <a:off x="1919218" y="8785704"/>
            <a:ext cx="69113" cy="143995"/>
          </a:xfrm>
          <a:custGeom>
            <a:avLst/>
            <a:gdLst/>
            <a:ahLst/>
            <a:cxnLst/>
            <a:rect l="l" t="t" r="r" b="b"/>
            <a:pathLst>
              <a:path w="69113" h="143995">
                <a:moveTo>
                  <a:pt x="0" y="34558"/>
                </a:moveTo>
                <a:lnTo>
                  <a:pt x="0" y="38398"/>
                </a:lnTo>
                <a:lnTo>
                  <a:pt x="960" y="40320"/>
                </a:lnTo>
                <a:lnTo>
                  <a:pt x="2880" y="43196"/>
                </a:lnTo>
                <a:lnTo>
                  <a:pt x="4800" y="44160"/>
                </a:lnTo>
                <a:lnTo>
                  <a:pt x="6720" y="44160"/>
                </a:lnTo>
                <a:lnTo>
                  <a:pt x="13814" y="43651"/>
                </a:lnTo>
                <a:lnTo>
                  <a:pt x="13606" y="39652"/>
                </a:lnTo>
                <a:lnTo>
                  <a:pt x="11521" y="42237"/>
                </a:lnTo>
                <a:lnTo>
                  <a:pt x="6720" y="30719"/>
                </a:lnTo>
                <a:lnTo>
                  <a:pt x="19202" y="29760"/>
                </a:lnTo>
                <a:lnTo>
                  <a:pt x="21585" y="29760"/>
                </a:lnTo>
                <a:lnTo>
                  <a:pt x="31236" y="17794"/>
                </a:lnTo>
                <a:lnTo>
                  <a:pt x="26883" y="13443"/>
                </a:lnTo>
                <a:lnTo>
                  <a:pt x="35524" y="12478"/>
                </a:lnTo>
                <a:lnTo>
                  <a:pt x="32644" y="0"/>
                </a:lnTo>
                <a:lnTo>
                  <a:pt x="27843" y="958"/>
                </a:lnTo>
                <a:lnTo>
                  <a:pt x="25923" y="2881"/>
                </a:lnTo>
                <a:lnTo>
                  <a:pt x="1920" y="32641"/>
                </a:lnTo>
                <a:lnTo>
                  <a:pt x="0" y="34558"/>
                </a:lnTo>
                <a:close/>
              </a:path>
              <a:path w="69113" h="143995">
                <a:moveTo>
                  <a:pt x="5760" y="107513"/>
                </a:moveTo>
                <a:lnTo>
                  <a:pt x="4800" y="110395"/>
                </a:lnTo>
                <a:lnTo>
                  <a:pt x="5760" y="113277"/>
                </a:lnTo>
                <a:lnTo>
                  <a:pt x="6720" y="115199"/>
                </a:lnTo>
                <a:lnTo>
                  <a:pt x="33604" y="141113"/>
                </a:lnTo>
                <a:lnTo>
                  <a:pt x="36484" y="143995"/>
                </a:lnTo>
                <a:lnTo>
                  <a:pt x="40325" y="143036"/>
                </a:lnTo>
                <a:lnTo>
                  <a:pt x="42245" y="130558"/>
                </a:lnTo>
                <a:lnTo>
                  <a:pt x="33604" y="131516"/>
                </a:lnTo>
                <a:lnTo>
                  <a:pt x="37824" y="126453"/>
                </a:lnTo>
                <a:lnTo>
                  <a:pt x="26736" y="116157"/>
                </a:lnTo>
                <a:lnTo>
                  <a:pt x="24002" y="116157"/>
                </a:lnTo>
                <a:lnTo>
                  <a:pt x="11521" y="117116"/>
                </a:lnTo>
                <a:lnTo>
                  <a:pt x="15361" y="105596"/>
                </a:lnTo>
                <a:lnTo>
                  <a:pt x="17117" y="107226"/>
                </a:lnTo>
                <a:lnTo>
                  <a:pt x="16907" y="103187"/>
                </a:lnTo>
                <a:lnTo>
                  <a:pt x="10561" y="103674"/>
                </a:lnTo>
                <a:lnTo>
                  <a:pt x="8641" y="103674"/>
                </a:lnTo>
                <a:lnTo>
                  <a:pt x="6720" y="105596"/>
                </a:lnTo>
                <a:lnTo>
                  <a:pt x="5760" y="107513"/>
                </a:lnTo>
                <a:close/>
              </a:path>
              <a:path w="69113" h="143995">
                <a:moveTo>
                  <a:pt x="31236" y="17794"/>
                </a:moveTo>
                <a:lnTo>
                  <a:pt x="41284" y="27838"/>
                </a:lnTo>
                <a:lnTo>
                  <a:pt x="45125" y="27837"/>
                </a:lnTo>
                <a:lnTo>
                  <a:pt x="57607" y="26878"/>
                </a:lnTo>
                <a:lnTo>
                  <a:pt x="52806" y="39357"/>
                </a:lnTo>
                <a:lnTo>
                  <a:pt x="52097" y="38647"/>
                </a:lnTo>
                <a:lnTo>
                  <a:pt x="52208" y="40773"/>
                </a:lnTo>
                <a:lnTo>
                  <a:pt x="58552" y="40320"/>
                </a:lnTo>
                <a:lnTo>
                  <a:pt x="60487" y="40320"/>
                </a:lnTo>
                <a:lnTo>
                  <a:pt x="62392" y="38398"/>
                </a:lnTo>
                <a:lnTo>
                  <a:pt x="63367" y="36481"/>
                </a:lnTo>
                <a:lnTo>
                  <a:pt x="64328" y="33599"/>
                </a:lnTo>
                <a:lnTo>
                  <a:pt x="63367" y="30719"/>
                </a:lnTo>
                <a:lnTo>
                  <a:pt x="61432" y="28802"/>
                </a:lnTo>
                <a:lnTo>
                  <a:pt x="34564" y="2881"/>
                </a:lnTo>
                <a:lnTo>
                  <a:pt x="32644" y="0"/>
                </a:lnTo>
                <a:lnTo>
                  <a:pt x="35524" y="12478"/>
                </a:lnTo>
                <a:lnTo>
                  <a:pt x="31236" y="17794"/>
                </a:lnTo>
                <a:close/>
              </a:path>
              <a:path w="69113" h="143995">
                <a:moveTo>
                  <a:pt x="52097" y="38647"/>
                </a:moveTo>
                <a:lnTo>
                  <a:pt x="51831" y="33599"/>
                </a:lnTo>
                <a:lnTo>
                  <a:pt x="49601" y="36153"/>
                </a:lnTo>
                <a:lnTo>
                  <a:pt x="52097" y="38647"/>
                </a:lnTo>
                <a:close/>
              </a:path>
              <a:path w="69113" h="143995">
                <a:moveTo>
                  <a:pt x="55671" y="106555"/>
                </a:moveTo>
                <a:lnTo>
                  <a:pt x="55596" y="105128"/>
                </a:lnTo>
                <a:lnTo>
                  <a:pt x="54934" y="105922"/>
                </a:lnTo>
                <a:lnTo>
                  <a:pt x="55671" y="106555"/>
                </a:lnTo>
                <a:close/>
              </a:path>
              <a:path w="69113" h="143995">
                <a:moveTo>
                  <a:pt x="42245" y="130558"/>
                </a:moveTo>
                <a:lnTo>
                  <a:pt x="40325" y="143036"/>
                </a:lnTo>
                <a:lnTo>
                  <a:pt x="43205" y="141113"/>
                </a:lnTo>
                <a:lnTo>
                  <a:pt x="67208" y="111360"/>
                </a:lnTo>
                <a:lnTo>
                  <a:pt x="68153" y="109436"/>
                </a:lnTo>
                <a:lnTo>
                  <a:pt x="69113" y="105596"/>
                </a:lnTo>
                <a:lnTo>
                  <a:pt x="67208" y="103674"/>
                </a:lnTo>
                <a:lnTo>
                  <a:pt x="66233" y="100798"/>
                </a:lnTo>
                <a:lnTo>
                  <a:pt x="64328" y="99834"/>
                </a:lnTo>
                <a:lnTo>
                  <a:pt x="61432" y="99834"/>
                </a:lnTo>
                <a:lnTo>
                  <a:pt x="55342" y="100305"/>
                </a:lnTo>
                <a:lnTo>
                  <a:pt x="55596" y="105128"/>
                </a:lnTo>
                <a:lnTo>
                  <a:pt x="57607" y="102716"/>
                </a:lnTo>
                <a:lnTo>
                  <a:pt x="62392" y="113277"/>
                </a:lnTo>
                <a:lnTo>
                  <a:pt x="49926" y="114234"/>
                </a:lnTo>
                <a:lnTo>
                  <a:pt x="48007" y="114234"/>
                </a:lnTo>
                <a:lnTo>
                  <a:pt x="37824" y="126453"/>
                </a:lnTo>
                <a:lnTo>
                  <a:pt x="42245" y="130558"/>
                </a:lnTo>
                <a:close/>
              </a:path>
              <a:path w="69113" h="143995">
                <a:moveTo>
                  <a:pt x="54934" y="105922"/>
                </a:moveTo>
                <a:lnTo>
                  <a:pt x="48966" y="100798"/>
                </a:lnTo>
                <a:lnTo>
                  <a:pt x="55342" y="100305"/>
                </a:lnTo>
                <a:lnTo>
                  <a:pt x="52208" y="40773"/>
                </a:lnTo>
                <a:lnTo>
                  <a:pt x="45125" y="41279"/>
                </a:lnTo>
                <a:lnTo>
                  <a:pt x="49601" y="36153"/>
                </a:lnTo>
                <a:lnTo>
                  <a:pt x="41284" y="27838"/>
                </a:lnTo>
                <a:lnTo>
                  <a:pt x="38404" y="31677"/>
                </a:lnTo>
                <a:lnTo>
                  <a:pt x="38404" y="35516"/>
                </a:lnTo>
                <a:lnTo>
                  <a:pt x="43205" y="107513"/>
                </a:lnTo>
                <a:lnTo>
                  <a:pt x="43205" y="112318"/>
                </a:lnTo>
                <a:lnTo>
                  <a:pt x="46085" y="114234"/>
                </a:lnTo>
                <a:lnTo>
                  <a:pt x="48007" y="114234"/>
                </a:lnTo>
                <a:lnTo>
                  <a:pt x="54934" y="105922"/>
                </a:lnTo>
                <a:close/>
              </a:path>
              <a:path w="69113" h="143995">
                <a:moveTo>
                  <a:pt x="18615" y="108617"/>
                </a:moveTo>
                <a:lnTo>
                  <a:pt x="17117" y="107226"/>
                </a:lnTo>
                <a:lnTo>
                  <a:pt x="17282" y="110395"/>
                </a:lnTo>
                <a:lnTo>
                  <a:pt x="18615" y="108617"/>
                </a:lnTo>
                <a:close/>
              </a:path>
              <a:path w="69113" h="143995">
                <a:moveTo>
                  <a:pt x="14949" y="37987"/>
                </a:moveTo>
                <a:lnTo>
                  <a:pt x="13441" y="36481"/>
                </a:lnTo>
                <a:lnTo>
                  <a:pt x="13606" y="39652"/>
                </a:lnTo>
                <a:lnTo>
                  <a:pt x="14949" y="37987"/>
                </a:lnTo>
                <a:close/>
              </a:path>
              <a:path w="69113" h="143995">
                <a:moveTo>
                  <a:pt x="29763" y="109436"/>
                </a:moveTo>
                <a:lnTo>
                  <a:pt x="25923" y="36481"/>
                </a:lnTo>
                <a:lnTo>
                  <a:pt x="25923" y="31677"/>
                </a:lnTo>
                <a:lnTo>
                  <a:pt x="22082" y="29760"/>
                </a:lnTo>
                <a:lnTo>
                  <a:pt x="21585" y="29760"/>
                </a:lnTo>
                <a:lnTo>
                  <a:pt x="14949" y="37987"/>
                </a:lnTo>
                <a:lnTo>
                  <a:pt x="20162" y="43196"/>
                </a:lnTo>
                <a:lnTo>
                  <a:pt x="13814" y="43651"/>
                </a:lnTo>
                <a:lnTo>
                  <a:pt x="16907" y="103187"/>
                </a:lnTo>
                <a:lnTo>
                  <a:pt x="23042" y="102716"/>
                </a:lnTo>
                <a:lnTo>
                  <a:pt x="18615" y="108617"/>
                </a:lnTo>
                <a:lnTo>
                  <a:pt x="26736" y="116157"/>
                </a:lnTo>
                <a:lnTo>
                  <a:pt x="27843" y="116157"/>
                </a:lnTo>
                <a:lnTo>
                  <a:pt x="30723" y="113277"/>
                </a:lnTo>
                <a:lnTo>
                  <a:pt x="29763" y="10943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7" name="object 287"/>
          <p:cNvSpPr/>
          <p:nvPr/>
        </p:nvSpPr>
        <p:spPr>
          <a:xfrm>
            <a:off x="1919218" y="8786663"/>
            <a:ext cx="68153" cy="142077"/>
          </a:xfrm>
          <a:custGeom>
            <a:avLst/>
            <a:gdLst/>
            <a:ahLst/>
            <a:cxnLst/>
            <a:rect l="l" t="t" r="r" b="b"/>
            <a:pathLst>
              <a:path w="68153" h="142077">
                <a:moveTo>
                  <a:pt x="25923" y="1923"/>
                </a:moveTo>
                <a:lnTo>
                  <a:pt x="1920" y="31682"/>
                </a:lnTo>
                <a:lnTo>
                  <a:pt x="25923" y="2881"/>
                </a:lnTo>
                <a:lnTo>
                  <a:pt x="26880" y="1923"/>
                </a:lnTo>
                <a:lnTo>
                  <a:pt x="25923" y="1923"/>
                </a:lnTo>
                <a:close/>
              </a:path>
              <a:path w="68153" h="142077">
                <a:moveTo>
                  <a:pt x="12500" y="116082"/>
                </a:moveTo>
                <a:lnTo>
                  <a:pt x="15361" y="104637"/>
                </a:lnTo>
                <a:lnTo>
                  <a:pt x="11521" y="116157"/>
                </a:lnTo>
                <a:lnTo>
                  <a:pt x="24963" y="116157"/>
                </a:lnTo>
                <a:lnTo>
                  <a:pt x="25923" y="115199"/>
                </a:lnTo>
                <a:lnTo>
                  <a:pt x="24002" y="115199"/>
                </a:lnTo>
                <a:lnTo>
                  <a:pt x="12500" y="116082"/>
                </a:lnTo>
                <a:close/>
              </a:path>
              <a:path w="68153" h="142077">
                <a:moveTo>
                  <a:pt x="24002" y="30719"/>
                </a:moveTo>
                <a:lnTo>
                  <a:pt x="23042" y="30719"/>
                </a:lnTo>
                <a:lnTo>
                  <a:pt x="24002" y="31682"/>
                </a:lnTo>
                <a:lnTo>
                  <a:pt x="24002" y="30719"/>
                </a:lnTo>
                <a:close/>
              </a:path>
              <a:path w="68153" h="142077">
                <a:moveTo>
                  <a:pt x="39364" y="30719"/>
                </a:moveTo>
                <a:lnTo>
                  <a:pt x="38404" y="30719"/>
                </a:lnTo>
                <a:lnTo>
                  <a:pt x="38404" y="32641"/>
                </a:lnTo>
                <a:lnTo>
                  <a:pt x="39364" y="30719"/>
                </a:lnTo>
                <a:close/>
              </a:path>
              <a:path w="68153" h="142077">
                <a:moveTo>
                  <a:pt x="55671" y="105596"/>
                </a:moveTo>
                <a:lnTo>
                  <a:pt x="55596" y="104169"/>
                </a:lnTo>
                <a:lnTo>
                  <a:pt x="55671" y="105596"/>
                </a:lnTo>
                <a:close/>
              </a:path>
              <a:path w="68153" h="142077">
                <a:moveTo>
                  <a:pt x="57026" y="102454"/>
                </a:moveTo>
                <a:lnTo>
                  <a:pt x="56647" y="101757"/>
                </a:lnTo>
                <a:lnTo>
                  <a:pt x="55596" y="104169"/>
                </a:lnTo>
                <a:lnTo>
                  <a:pt x="57026" y="102454"/>
                </a:lnTo>
                <a:close/>
              </a:path>
              <a:path w="68153" h="142077">
                <a:moveTo>
                  <a:pt x="47045" y="113275"/>
                </a:moveTo>
                <a:lnTo>
                  <a:pt x="53710" y="104591"/>
                </a:lnTo>
                <a:lnTo>
                  <a:pt x="47012" y="113242"/>
                </a:lnTo>
                <a:close/>
              </a:path>
              <a:path w="68153" h="142077">
                <a:moveTo>
                  <a:pt x="35524" y="11519"/>
                </a:moveTo>
                <a:lnTo>
                  <a:pt x="26883" y="11519"/>
                </a:lnTo>
                <a:lnTo>
                  <a:pt x="27751" y="12387"/>
                </a:lnTo>
                <a:lnTo>
                  <a:pt x="35524" y="11519"/>
                </a:lnTo>
                <a:close/>
              </a:path>
              <a:path w="68153" h="142077">
                <a:moveTo>
                  <a:pt x="27843" y="958"/>
                </a:moveTo>
                <a:lnTo>
                  <a:pt x="26880" y="1923"/>
                </a:lnTo>
                <a:lnTo>
                  <a:pt x="27843" y="958"/>
                </a:lnTo>
                <a:close/>
              </a:path>
              <a:path w="68153" h="142077">
                <a:moveTo>
                  <a:pt x="960" y="33599"/>
                </a:moveTo>
                <a:lnTo>
                  <a:pt x="0" y="35522"/>
                </a:lnTo>
                <a:lnTo>
                  <a:pt x="0" y="37440"/>
                </a:lnTo>
                <a:lnTo>
                  <a:pt x="1920" y="41279"/>
                </a:lnTo>
                <a:lnTo>
                  <a:pt x="3840" y="42237"/>
                </a:lnTo>
                <a:lnTo>
                  <a:pt x="2880" y="40320"/>
                </a:lnTo>
                <a:lnTo>
                  <a:pt x="2880" y="41279"/>
                </a:lnTo>
                <a:lnTo>
                  <a:pt x="960" y="37440"/>
                </a:lnTo>
                <a:lnTo>
                  <a:pt x="960" y="33599"/>
                </a:lnTo>
                <a:close/>
              </a:path>
              <a:path w="68153" h="142077">
                <a:moveTo>
                  <a:pt x="6720" y="103680"/>
                </a:moveTo>
                <a:lnTo>
                  <a:pt x="5760" y="104637"/>
                </a:lnTo>
                <a:lnTo>
                  <a:pt x="5760" y="106555"/>
                </a:lnTo>
                <a:lnTo>
                  <a:pt x="5760" y="104637"/>
                </a:lnTo>
                <a:lnTo>
                  <a:pt x="4800" y="106555"/>
                </a:lnTo>
                <a:lnTo>
                  <a:pt x="4800" y="111360"/>
                </a:lnTo>
                <a:lnTo>
                  <a:pt x="5760" y="113275"/>
                </a:lnTo>
                <a:lnTo>
                  <a:pt x="6720" y="114240"/>
                </a:lnTo>
                <a:lnTo>
                  <a:pt x="33604" y="141119"/>
                </a:lnTo>
                <a:lnTo>
                  <a:pt x="35524" y="141119"/>
                </a:lnTo>
                <a:lnTo>
                  <a:pt x="34564" y="140154"/>
                </a:lnTo>
                <a:lnTo>
                  <a:pt x="7680" y="114240"/>
                </a:lnTo>
                <a:lnTo>
                  <a:pt x="6720" y="112318"/>
                </a:lnTo>
                <a:lnTo>
                  <a:pt x="5760" y="111360"/>
                </a:lnTo>
                <a:lnTo>
                  <a:pt x="5760" y="107519"/>
                </a:lnTo>
                <a:lnTo>
                  <a:pt x="6720" y="105596"/>
                </a:lnTo>
                <a:lnTo>
                  <a:pt x="7680" y="104637"/>
                </a:lnTo>
                <a:lnTo>
                  <a:pt x="9601" y="103680"/>
                </a:lnTo>
                <a:lnTo>
                  <a:pt x="8641" y="103680"/>
                </a:lnTo>
                <a:lnTo>
                  <a:pt x="9601" y="102716"/>
                </a:lnTo>
                <a:lnTo>
                  <a:pt x="6720" y="103680"/>
                </a:lnTo>
                <a:close/>
              </a:path>
              <a:path w="68153" h="142077">
                <a:moveTo>
                  <a:pt x="14575" y="36655"/>
                </a:moveTo>
                <a:lnTo>
                  <a:pt x="13441" y="35522"/>
                </a:lnTo>
                <a:lnTo>
                  <a:pt x="13507" y="36537"/>
                </a:lnTo>
                <a:lnTo>
                  <a:pt x="14188" y="37120"/>
                </a:lnTo>
                <a:lnTo>
                  <a:pt x="14575" y="36655"/>
                </a:lnTo>
                <a:close/>
              </a:path>
              <a:path w="68153" h="142077">
                <a:moveTo>
                  <a:pt x="17282" y="108478"/>
                </a:moveTo>
                <a:lnTo>
                  <a:pt x="17120" y="106333"/>
                </a:lnTo>
                <a:lnTo>
                  <a:pt x="17282" y="109436"/>
                </a:lnTo>
                <a:lnTo>
                  <a:pt x="18242" y="109436"/>
                </a:lnTo>
                <a:lnTo>
                  <a:pt x="17282" y="108478"/>
                </a:lnTo>
                <a:close/>
              </a:path>
              <a:path w="68153" h="142077">
                <a:moveTo>
                  <a:pt x="18264" y="107332"/>
                </a:moveTo>
                <a:lnTo>
                  <a:pt x="18095" y="107175"/>
                </a:lnTo>
                <a:lnTo>
                  <a:pt x="18215" y="107389"/>
                </a:lnTo>
                <a:close/>
              </a:path>
              <a:path w="68153" h="142077">
                <a:moveTo>
                  <a:pt x="23042" y="101757"/>
                </a:moveTo>
                <a:lnTo>
                  <a:pt x="17769" y="102162"/>
                </a:lnTo>
                <a:lnTo>
                  <a:pt x="22980" y="101830"/>
                </a:lnTo>
                <a:lnTo>
                  <a:pt x="24002" y="101757"/>
                </a:lnTo>
                <a:lnTo>
                  <a:pt x="23042" y="101757"/>
                </a:lnTo>
                <a:close/>
              </a:path>
              <a:path w="68153" h="142077">
                <a:moveTo>
                  <a:pt x="25923" y="31682"/>
                </a:moveTo>
                <a:lnTo>
                  <a:pt x="23042" y="29760"/>
                </a:lnTo>
                <a:lnTo>
                  <a:pt x="22116" y="28835"/>
                </a:lnTo>
                <a:lnTo>
                  <a:pt x="21590" y="29514"/>
                </a:lnTo>
                <a:lnTo>
                  <a:pt x="22082" y="29760"/>
                </a:lnTo>
                <a:lnTo>
                  <a:pt x="24002" y="30719"/>
                </a:lnTo>
                <a:lnTo>
                  <a:pt x="24963" y="32641"/>
                </a:lnTo>
                <a:lnTo>
                  <a:pt x="25923" y="33599"/>
                </a:lnTo>
                <a:lnTo>
                  <a:pt x="25923" y="31682"/>
                </a:lnTo>
                <a:close/>
              </a:path>
              <a:path w="68153" h="142077">
                <a:moveTo>
                  <a:pt x="28803" y="0"/>
                </a:moveTo>
                <a:lnTo>
                  <a:pt x="27843" y="958"/>
                </a:lnTo>
                <a:lnTo>
                  <a:pt x="33604" y="958"/>
                </a:lnTo>
                <a:lnTo>
                  <a:pt x="32644" y="0"/>
                </a:lnTo>
                <a:lnTo>
                  <a:pt x="28803" y="0"/>
                </a:lnTo>
                <a:close/>
              </a:path>
              <a:path w="68153" h="142077">
                <a:moveTo>
                  <a:pt x="35524" y="1923"/>
                </a:moveTo>
                <a:lnTo>
                  <a:pt x="33604" y="958"/>
                </a:lnTo>
                <a:lnTo>
                  <a:pt x="34564" y="1923"/>
                </a:lnTo>
                <a:lnTo>
                  <a:pt x="61432" y="27843"/>
                </a:lnTo>
                <a:lnTo>
                  <a:pt x="35524" y="1923"/>
                </a:lnTo>
                <a:close/>
              </a:path>
              <a:path w="68153" h="142077">
                <a:moveTo>
                  <a:pt x="39364" y="141119"/>
                </a:moveTo>
                <a:lnTo>
                  <a:pt x="38404" y="142077"/>
                </a:lnTo>
                <a:lnTo>
                  <a:pt x="39364" y="142077"/>
                </a:lnTo>
                <a:lnTo>
                  <a:pt x="41285" y="141119"/>
                </a:lnTo>
                <a:lnTo>
                  <a:pt x="39364" y="141119"/>
                </a:lnTo>
                <a:close/>
              </a:path>
              <a:path w="68153" h="142077">
                <a:moveTo>
                  <a:pt x="45125" y="112318"/>
                </a:moveTo>
                <a:lnTo>
                  <a:pt x="45125" y="111360"/>
                </a:lnTo>
                <a:lnTo>
                  <a:pt x="44150" y="109436"/>
                </a:lnTo>
                <a:lnTo>
                  <a:pt x="43205" y="108478"/>
                </a:lnTo>
                <a:lnTo>
                  <a:pt x="43205" y="110401"/>
                </a:lnTo>
                <a:lnTo>
                  <a:pt x="45125" y="112318"/>
                </a:lnTo>
                <a:close/>
              </a:path>
              <a:path w="68153" h="142077">
                <a:moveTo>
                  <a:pt x="64328" y="35522"/>
                </a:moveTo>
                <a:lnTo>
                  <a:pt x="64328" y="30719"/>
                </a:lnTo>
                <a:lnTo>
                  <a:pt x="63367" y="29760"/>
                </a:lnTo>
                <a:lnTo>
                  <a:pt x="63367" y="28802"/>
                </a:lnTo>
                <a:lnTo>
                  <a:pt x="61432" y="27843"/>
                </a:lnTo>
                <a:lnTo>
                  <a:pt x="62392" y="29760"/>
                </a:lnTo>
                <a:lnTo>
                  <a:pt x="63367" y="30719"/>
                </a:lnTo>
                <a:lnTo>
                  <a:pt x="63367" y="37440"/>
                </a:lnTo>
                <a:lnTo>
                  <a:pt x="64328" y="35522"/>
                </a:lnTo>
                <a:close/>
              </a:path>
              <a:path w="68153" h="142077">
                <a:moveTo>
                  <a:pt x="63367" y="37440"/>
                </a:moveTo>
                <a:lnTo>
                  <a:pt x="63367" y="34558"/>
                </a:lnTo>
                <a:lnTo>
                  <a:pt x="62392" y="36481"/>
                </a:lnTo>
                <a:lnTo>
                  <a:pt x="61432" y="38398"/>
                </a:lnTo>
                <a:lnTo>
                  <a:pt x="63367" y="37440"/>
                </a:lnTo>
                <a:close/>
              </a:path>
              <a:path w="68153" h="142077">
                <a:moveTo>
                  <a:pt x="67208" y="100798"/>
                </a:moveTo>
                <a:lnTo>
                  <a:pt x="65272" y="99840"/>
                </a:lnTo>
                <a:lnTo>
                  <a:pt x="67208" y="102716"/>
                </a:lnTo>
                <a:lnTo>
                  <a:pt x="68153" y="104637"/>
                </a:lnTo>
                <a:lnTo>
                  <a:pt x="67208" y="100798"/>
                </a:lnTo>
                <a:close/>
              </a:path>
              <a:path w="68153" h="142077">
                <a:moveTo>
                  <a:pt x="67208" y="108478"/>
                </a:moveTo>
                <a:lnTo>
                  <a:pt x="67208" y="110401"/>
                </a:lnTo>
                <a:lnTo>
                  <a:pt x="68153" y="108478"/>
                </a:lnTo>
                <a:lnTo>
                  <a:pt x="68153" y="106555"/>
                </a:lnTo>
                <a:lnTo>
                  <a:pt x="67208" y="108478"/>
                </a:lnTo>
                <a:close/>
              </a:path>
              <a:path w="68153" h="142077">
                <a:moveTo>
                  <a:pt x="57026" y="102454"/>
                </a:moveTo>
                <a:lnTo>
                  <a:pt x="57607" y="101757"/>
                </a:lnTo>
                <a:lnTo>
                  <a:pt x="56647" y="100798"/>
                </a:lnTo>
                <a:lnTo>
                  <a:pt x="55497" y="102283"/>
                </a:lnTo>
                <a:lnTo>
                  <a:pt x="54026" y="104183"/>
                </a:lnTo>
                <a:lnTo>
                  <a:pt x="48966" y="99840"/>
                </a:lnTo>
                <a:lnTo>
                  <a:pt x="53710" y="104591"/>
                </a:lnTo>
                <a:lnTo>
                  <a:pt x="47045" y="113275"/>
                </a:lnTo>
                <a:lnTo>
                  <a:pt x="37650" y="125332"/>
                </a:lnTo>
                <a:lnTo>
                  <a:pt x="37297" y="125787"/>
                </a:lnTo>
                <a:lnTo>
                  <a:pt x="33604" y="130558"/>
                </a:lnTo>
                <a:lnTo>
                  <a:pt x="37454" y="125938"/>
                </a:lnTo>
                <a:lnTo>
                  <a:pt x="41353" y="129698"/>
                </a:lnTo>
                <a:lnTo>
                  <a:pt x="37824" y="125494"/>
                </a:lnTo>
                <a:lnTo>
                  <a:pt x="48007" y="113275"/>
                </a:lnTo>
                <a:lnTo>
                  <a:pt x="54547" y="105429"/>
                </a:lnTo>
                <a:lnTo>
                  <a:pt x="55671" y="106555"/>
                </a:lnTo>
                <a:lnTo>
                  <a:pt x="55671" y="105596"/>
                </a:lnTo>
                <a:lnTo>
                  <a:pt x="54934" y="104963"/>
                </a:lnTo>
                <a:lnTo>
                  <a:pt x="55579" y="104190"/>
                </a:lnTo>
                <a:lnTo>
                  <a:pt x="56647" y="101757"/>
                </a:lnTo>
                <a:lnTo>
                  <a:pt x="57026" y="102454"/>
                </a:lnTo>
                <a:close/>
              </a:path>
              <a:path w="68153" h="142077">
                <a:moveTo>
                  <a:pt x="49645" y="34278"/>
                </a:moveTo>
                <a:lnTo>
                  <a:pt x="50400" y="35033"/>
                </a:lnTo>
                <a:lnTo>
                  <a:pt x="50989" y="34443"/>
                </a:lnTo>
                <a:lnTo>
                  <a:pt x="51072" y="35705"/>
                </a:lnTo>
                <a:lnTo>
                  <a:pt x="51831" y="33599"/>
                </a:lnTo>
                <a:lnTo>
                  <a:pt x="50871" y="32641"/>
                </a:lnTo>
                <a:lnTo>
                  <a:pt x="49645" y="34278"/>
                </a:lnTo>
                <a:close/>
              </a:path>
              <a:path w="68153" h="142077">
                <a:moveTo>
                  <a:pt x="52096" y="37689"/>
                </a:moveTo>
                <a:lnTo>
                  <a:pt x="52806" y="38398"/>
                </a:lnTo>
                <a:lnTo>
                  <a:pt x="53766" y="38398"/>
                </a:lnTo>
                <a:lnTo>
                  <a:pt x="57607" y="25920"/>
                </a:lnTo>
                <a:lnTo>
                  <a:pt x="56647" y="25920"/>
                </a:lnTo>
                <a:lnTo>
                  <a:pt x="53032" y="37664"/>
                </a:lnTo>
                <a:lnTo>
                  <a:pt x="52043" y="36675"/>
                </a:lnTo>
                <a:lnTo>
                  <a:pt x="51831" y="32641"/>
                </a:lnTo>
                <a:lnTo>
                  <a:pt x="50871" y="32641"/>
                </a:lnTo>
                <a:lnTo>
                  <a:pt x="51831" y="33599"/>
                </a:lnTo>
                <a:lnTo>
                  <a:pt x="51072" y="35705"/>
                </a:lnTo>
                <a:lnTo>
                  <a:pt x="50400" y="35033"/>
                </a:lnTo>
                <a:lnTo>
                  <a:pt x="49645" y="34278"/>
                </a:lnTo>
                <a:lnTo>
                  <a:pt x="42726" y="27360"/>
                </a:lnTo>
                <a:lnTo>
                  <a:pt x="43205" y="26878"/>
                </a:lnTo>
                <a:lnTo>
                  <a:pt x="42244" y="26879"/>
                </a:lnTo>
                <a:lnTo>
                  <a:pt x="31753" y="16389"/>
                </a:lnTo>
                <a:lnTo>
                  <a:pt x="35524" y="11519"/>
                </a:lnTo>
                <a:lnTo>
                  <a:pt x="31596" y="16232"/>
                </a:lnTo>
                <a:lnTo>
                  <a:pt x="27751" y="12387"/>
                </a:lnTo>
                <a:lnTo>
                  <a:pt x="26883" y="11519"/>
                </a:lnTo>
                <a:lnTo>
                  <a:pt x="26883" y="12484"/>
                </a:lnTo>
                <a:lnTo>
                  <a:pt x="31158" y="16758"/>
                </a:lnTo>
                <a:lnTo>
                  <a:pt x="21121" y="28802"/>
                </a:lnTo>
                <a:lnTo>
                  <a:pt x="20162" y="28802"/>
                </a:lnTo>
                <a:lnTo>
                  <a:pt x="20839" y="29140"/>
                </a:lnTo>
                <a:lnTo>
                  <a:pt x="14575" y="36655"/>
                </a:lnTo>
                <a:lnTo>
                  <a:pt x="14188" y="37120"/>
                </a:lnTo>
                <a:lnTo>
                  <a:pt x="13591" y="37836"/>
                </a:lnTo>
                <a:lnTo>
                  <a:pt x="13507" y="36537"/>
                </a:lnTo>
                <a:lnTo>
                  <a:pt x="13441" y="35522"/>
                </a:lnTo>
                <a:lnTo>
                  <a:pt x="13441" y="36481"/>
                </a:lnTo>
                <a:lnTo>
                  <a:pt x="13563" y="37870"/>
                </a:lnTo>
                <a:lnTo>
                  <a:pt x="12101" y="39624"/>
                </a:lnTo>
                <a:lnTo>
                  <a:pt x="11521" y="40320"/>
                </a:lnTo>
                <a:lnTo>
                  <a:pt x="12481" y="41279"/>
                </a:lnTo>
                <a:lnTo>
                  <a:pt x="13661" y="39755"/>
                </a:lnTo>
                <a:lnTo>
                  <a:pt x="12481" y="40320"/>
                </a:lnTo>
                <a:lnTo>
                  <a:pt x="13661" y="39755"/>
                </a:lnTo>
                <a:lnTo>
                  <a:pt x="13814" y="42693"/>
                </a:lnTo>
                <a:lnTo>
                  <a:pt x="16907" y="102228"/>
                </a:lnTo>
                <a:lnTo>
                  <a:pt x="10561" y="102716"/>
                </a:lnTo>
                <a:lnTo>
                  <a:pt x="16909" y="102263"/>
                </a:lnTo>
                <a:lnTo>
                  <a:pt x="17117" y="106267"/>
                </a:lnTo>
                <a:lnTo>
                  <a:pt x="15361" y="104637"/>
                </a:lnTo>
                <a:lnTo>
                  <a:pt x="17120" y="106333"/>
                </a:lnTo>
                <a:lnTo>
                  <a:pt x="17282" y="108478"/>
                </a:lnTo>
                <a:lnTo>
                  <a:pt x="18242" y="109436"/>
                </a:lnTo>
                <a:lnTo>
                  <a:pt x="19122" y="108263"/>
                </a:lnTo>
                <a:lnTo>
                  <a:pt x="26116" y="115006"/>
                </a:lnTo>
                <a:lnTo>
                  <a:pt x="25923" y="115199"/>
                </a:lnTo>
                <a:lnTo>
                  <a:pt x="26315" y="115199"/>
                </a:lnTo>
                <a:lnTo>
                  <a:pt x="37297" y="125787"/>
                </a:lnTo>
                <a:lnTo>
                  <a:pt x="37650" y="125332"/>
                </a:lnTo>
                <a:lnTo>
                  <a:pt x="26736" y="115199"/>
                </a:lnTo>
                <a:lnTo>
                  <a:pt x="26883" y="115199"/>
                </a:lnTo>
                <a:lnTo>
                  <a:pt x="29763" y="112318"/>
                </a:lnTo>
                <a:lnTo>
                  <a:pt x="28803" y="113275"/>
                </a:lnTo>
                <a:lnTo>
                  <a:pt x="28803" y="112318"/>
                </a:lnTo>
                <a:lnTo>
                  <a:pt x="26883" y="114240"/>
                </a:lnTo>
                <a:lnTo>
                  <a:pt x="26315" y="114807"/>
                </a:lnTo>
                <a:lnTo>
                  <a:pt x="19181" y="108184"/>
                </a:lnTo>
                <a:lnTo>
                  <a:pt x="24002" y="101757"/>
                </a:lnTo>
                <a:lnTo>
                  <a:pt x="22980" y="101830"/>
                </a:lnTo>
                <a:lnTo>
                  <a:pt x="18264" y="107332"/>
                </a:lnTo>
                <a:lnTo>
                  <a:pt x="18116" y="107504"/>
                </a:lnTo>
                <a:lnTo>
                  <a:pt x="18095" y="107175"/>
                </a:lnTo>
                <a:lnTo>
                  <a:pt x="17772" y="102201"/>
                </a:lnTo>
                <a:lnTo>
                  <a:pt x="13906" y="42686"/>
                </a:lnTo>
                <a:lnTo>
                  <a:pt x="13712" y="39689"/>
                </a:lnTo>
                <a:lnTo>
                  <a:pt x="15097" y="37900"/>
                </a:lnTo>
                <a:lnTo>
                  <a:pt x="20162" y="42237"/>
                </a:lnTo>
                <a:lnTo>
                  <a:pt x="15413" y="37492"/>
                </a:lnTo>
                <a:lnTo>
                  <a:pt x="21590" y="29514"/>
                </a:lnTo>
                <a:lnTo>
                  <a:pt x="22082" y="28802"/>
                </a:lnTo>
                <a:lnTo>
                  <a:pt x="31333" y="16932"/>
                </a:lnTo>
                <a:lnTo>
                  <a:pt x="41764" y="27360"/>
                </a:lnTo>
                <a:lnTo>
                  <a:pt x="39364" y="29760"/>
                </a:lnTo>
                <a:lnTo>
                  <a:pt x="39364" y="30719"/>
                </a:lnTo>
                <a:lnTo>
                  <a:pt x="41285" y="28802"/>
                </a:lnTo>
                <a:lnTo>
                  <a:pt x="42245" y="27843"/>
                </a:lnTo>
                <a:lnTo>
                  <a:pt x="49234" y="34828"/>
                </a:lnTo>
                <a:lnTo>
                  <a:pt x="45125" y="40320"/>
                </a:lnTo>
                <a:lnTo>
                  <a:pt x="49921" y="35514"/>
                </a:lnTo>
                <a:lnTo>
                  <a:pt x="51140" y="36733"/>
                </a:lnTo>
                <a:lnTo>
                  <a:pt x="51347" y="39876"/>
                </a:lnTo>
                <a:lnTo>
                  <a:pt x="55260" y="99353"/>
                </a:lnTo>
                <a:lnTo>
                  <a:pt x="55457" y="102335"/>
                </a:lnTo>
                <a:lnTo>
                  <a:pt x="55342" y="99346"/>
                </a:lnTo>
                <a:lnTo>
                  <a:pt x="52208" y="39814"/>
                </a:lnTo>
                <a:lnTo>
                  <a:pt x="52096" y="37689"/>
                </a:lnTo>
                <a:close/>
              </a:path>
              <a:path w="68153" h="142077">
                <a:moveTo>
                  <a:pt x="57607" y="101757"/>
                </a:moveTo>
                <a:lnTo>
                  <a:pt x="57026" y="102454"/>
                </a:lnTo>
                <a:lnTo>
                  <a:pt x="62392" y="112318"/>
                </a:lnTo>
                <a:lnTo>
                  <a:pt x="57607" y="100798"/>
                </a:lnTo>
                <a:lnTo>
                  <a:pt x="56647" y="100798"/>
                </a:lnTo>
                <a:lnTo>
                  <a:pt x="57607" y="101757"/>
                </a:lnTo>
                <a:close/>
              </a:path>
              <a:path w="68153" h="142077">
                <a:moveTo>
                  <a:pt x="43205" y="139196"/>
                </a:moveTo>
                <a:lnTo>
                  <a:pt x="42245" y="141119"/>
                </a:lnTo>
                <a:lnTo>
                  <a:pt x="43205" y="140154"/>
                </a:lnTo>
                <a:lnTo>
                  <a:pt x="67208" y="110401"/>
                </a:lnTo>
                <a:lnTo>
                  <a:pt x="43205" y="139196"/>
                </a:lnTo>
                <a:close/>
              </a:path>
              <a:path w="68153" h="142077">
                <a:moveTo>
                  <a:pt x="36484" y="141119"/>
                </a:moveTo>
                <a:lnTo>
                  <a:pt x="35524" y="141119"/>
                </a:lnTo>
                <a:lnTo>
                  <a:pt x="36484" y="142077"/>
                </a:lnTo>
                <a:lnTo>
                  <a:pt x="38404" y="142077"/>
                </a:lnTo>
                <a:lnTo>
                  <a:pt x="37444" y="141119"/>
                </a:lnTo>
                <a:lnTo>
                  <a:pt x="36484" y="141119"/>
                </a:lnTo>
                <a:close/>
              </a:path>
              <a:path w="68153" h="142077">
                <a:moveTo>
                  <a:pt x="41353" y="129698"/>
                </a:moveTo>
                <a:lnTo>
                  <a:pt x="33604" y="130558"/>
                </a:lnTo>
                <a:lnTo>
                  <a:pt x="42245" y="130558"/>
                </a:lnTo>
                <a:lnTo>
                  <a:pt x="42245" y="129599"/>
                </a:lnTo>
                <a:lnTo>
                  <a:pt x="37824" y="125494"/>
                </a:lnTo>
                <a:lnTo>
                  <a:pt x="41353" y="129698"/>
                </a:lnTo>
                <a:close/>
              </a:path>
              <a:path w="68153" h="142077">
                <a:moveTo>
                  <a:pt x="11521" y="40320"/>
                </a:moveTo>
                <a:lnTo>
                  <a:pt x="12101" y="39624"/>
                </a:lnTo>
                <a:lnTo>
                  <a:pt x="6720" y="29760"/>
                </a:lnTo>
                <a:lnTo>
                  <a:pt x="11521" y="41279"/>
                </a:lnTo>
                <a:lnTo>
                  <a:pt x="12481" y="41279"/>
                </a:lnTo>
                <a:lnTo>
                  <a:pt x="11521" y="4032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8" name="object 288"/>
          <p:cNvSpPr/>
          <p:nvPr/>
        </p:nvSpPr>
        <p:spPr>
          <a:xfrm>
            <a:off x="2685272" y="8514034"/>
            <a:ext cx="2529519" cy="709415"/>
          </a:xfrm>
          <a:custGeom>
            <a:avLst/>
            <a:gdLst/>
            <a:ahLst/>
            <a:cxnLst/>
            <a:rect l="l" t="t" r="r" b="b"/>
            <a:pathLst>
              <a:path w="2529519" h="709415">
                <a:moveTo>
                  <a:pt x="0" y="709415"/>
                </a:moveTo>
                <a:lnTo>
                  <a:pt x="2529519" y="709415"/>
                </a:lnTo>
                <a:lnTo>
                  <a:pt x="2529519" y="0"/>
                </a:lnTo>
                <a:lnTo>
                  <a:pt x="0" y="0"/>
                </a:lnTo>
                <a:lnTo>
                  <a:pt x="0" y="70941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9" name="object 289"/>
          <p:cNvSpPr/>
          <p:nvPr/>
        </p:nvSpPr>
        <p:spPr>
          <a:xfrm>
            <a:off x="2681432" y="8510198"/>
            <a:ext cx="2536240" cy="716132"/>
          </a:xfrm>
          <a:custGeom>
            <a:avLst/>
            <a:gdLst/>
            <a:ahLst/>
            <a:cxnLst/>
            <a:rect l="l" t="t" r="r" b="b"/>
            <a:pathLst>
              <a:path w="2536240" h="716132">
                <a:moveTo>
                  <a:pt x="0" y="713251"/>
                </a:moveTo>
                <a:lnTo>
                  <a:pt x="0" y="714210"/>
                </a:lnTo>
                <a:lnTo>
                  <a:pt x="1920" y="716132"/>
                </a:lnTo>
                <a:lnTo>
                  <a:pt x="2533375" y="716132"/>
                </a:lnTo>
                <a:lnTo>
                  <a:pt x="5760" y="713251"/>
                </a:lnTo>
                <a:lnTo>
                  <a:pt x="5760" y="6720"/>
                </a:lnTo>
                <a:lnTo>
                  <a:pt x="2533375" y="6720"/>
                </a:lnTo>
                <a:lnTo>
                  <a:pt x="2535280" y="716132"/>
                </a:lnTo>
                <a:lnTo>
                  <a:pt x="2536240" y="714210"/>
                </a:lnTo>
                <a:lnTo>
                  <a:pt x="2536240" y="1905"/>
                </a:lnTo>
                <a:lnTo>
                  <a:pt x="2535280" y="0"/>
                </a:lnTo>
                <a:lnTo>
                  <a:pt x="2533375" y="0"/>
                </a:lnTo>
                <a:lnTo>
                  <a:pt x="2530480" y="3840"/>
                </a:lnTo>
                <a:lnTo>
                  <a:pt x="5760" y="3840"/>
                </a:lnTo>
                <a:lnTo>
                  <a:pt x="3840" y="6720"/>
                </a:lnTo>
                <a:lnTo>
                  <a:pt x="3840" y="710369"/>
                </a:lnTo>
                <a:lnTo>
                  <a:pt x="3840" y="0"/>
                </a:lnTo>
                <a:lnTo>
                  <a:pt x="1920" y="0"/>
                </a:lnTo>
                <a:lnTo>
                  <a:pt x="0" y="1905"/>
                </a:lnTo>
                <a:lnTo>
                  <a:pt x="0" y="7132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0" name="object 290"/>
          <p:cNvSpPr/>
          <p:nvPr/>
        </p:nvSpPr>
        <p:spPr>
          <a:xfrm>
            <a:off x="2687192" y="8516919"/>
            <a:ext cx="2527614" cy="709411"/>
          </a:xfrm>
          <a:custGeom>
            <a:avLst/>
            <a:gdLst/>
            <a:ahLst/>
            <a:cxnLst/>
            <a:rect l="l" t="t" r="r" b="b"/>
            <a:pathLst>
              <a:path w="2527614" h="709411">
                <a:moveTo>
                  <a:pt x="2527614" y="0"/>
                </a:moveTo>
                <a:lnTo>
                  <a:pt x="2524719" y="0"/>
                </a:lnTo>
                <a:lnTo>
                  <a:pt x="2524719" y="703649"/>
                </a:lnTo>
                <a:lnTo>
                  <a:pt x="0" y="703649"/>
                </a:lnTo>
                <a:lnTo>
                  <a:pt x="0" y="706530"/>
                </a:lnTo>
                <a:lnTo>
                  <a:pt x="2527614" y="709411"/>
                </a:lnTo>
                <a:lnTo>
                  <a:pt x="2524719" y="706530"/>
                </a:lnTo>
                <a:lnTo>
                  <a:pt x="2527614" y="703649"/>
                </a:lnTo>
                <a:lnTo>
                  <a:pt x="25276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1" name="object 291"/>
          <p:cNvSpPr/>
          <p:nvPr/>
        </p:nvSpPr>
        <p:spPr>
          <a:xfrm>
            <a:off x="2685272" y="8510198"/>
            <a:ext cx="2529535" cy="710369"/>
          </a:xfrm>
          <a:custGeom>
            <a:avLst/>
            <a:gdLst/>
            <a:ahLst/>
            <a:cxnLst/>
            <a:rect l="l" t="t" r="r" b="b"/>
            <a:pathLst>
              <a:path w="2529535" h="710369">
                <a:moveTo>
                  <a:pt x="0" y="710369"/>
                </a:moveTo>
                <a:lnTo>
                  <a:pt x="0" y="6720"/>
                </a:lnTo>
                <a:lnTo>
                  <a:pt x="1920" y="3840"/>
                </a:lnTo>
                <a:lnTo>
                  <a:pt x="2526639" y="3840"/>
                </a:lnTo>
                <a:lnTo>
                  <a:pt x="2529535" y="0"/>
                </a:lnTo>
                <a:lnTo>
                  <a:pt x="0" y="0"/>
                </a:lnTo>
                <a:lnTo>
                  <a:pt x="0" y="7103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2" name="object 292"/>
          <p:cNvSpPr/>
          <p:nvPr/>
        </p:nvSpPr>
        <p:spPr>
          <a:xfrm>
            <a:off x="2751521" y="8595628"/>
            <a:ext cx="63352" cy="114240"/>
          </a:xfrm>
          <a:custGeom>
            <a:avLst/>
            <a:gdLst/>
            <a:ahLst/>
            <a:cxnLst/>
            <a:rect l="l" t="t" r="r" b="b"/>
            <a:pathLst>
              <a:path w="63352" h="114240">
                <a:moveTo>
                  <a:pt x="61432" y="53762"/>
                </a:moveTo>
                <a:lnTo>
                  <a:pt x="60472" y="52803"/>
                </a:lnTo>
                <a:lnTo>
                  <a:pt x="60472" y="50880"/>
                </a:lnTo>
                <a:lnTo>
                  <a:pt x="59512" y="50880"/>
                </a:lnTo>
                <a:lnTo>
                  <a:pt x="59512" y="49923"/>
                </a:lnTo>
                <a:lnTo>
                  <a:pt x="58552" y="48958"/>
                </a:lnTo>
                <a:lnTo>
                  <a:pt x="23027" y="48958"/>
                </a:lnTo>
                <a:lnTo>
                  <a:pt x="23027" y="18240"/>
                </a:lnTo>
                <a:lnTo>
                  <a:pt x="62392" y="18240"/>
                </a:lnTo>
                <a:lnTo>
                  <a:pt x="62392" y="16323"/>
                </a:lnTo>
                <a:lnTo>
                  <a:pt x="63352" y="16323"/>
                </a:lnTo>
                <a:lnTo>
                  <a:pt x="63352" y="2880"/>
                </a:lnTo>
                <a:lnTo>
                  <a:pt x="62392" y="1921"/>
                </a:lnTo>
                <a:lnTo>
                  <a:pt x="62392" y="964"/>
                </a:lnTo>
                <a:lnTo>
                  <a:pt x="61432" y="964"/>
                </a:lnTo>
                <a:lnTo>
                  <a:pt x="61432" y="0"/>
                </a:lnTo>
                <a:lnTo>
                  <a:pt x="2865" y="0"/>
                </a:lnTo>
                <a:lnTo>
                  <a:pt x="1904" y="1921"/>
                </a:lnTo>
                <a:lnTo>
                  <a:pt x="0" y="2880"/>
                </a:lnTo>
                <a:lnTo>
                  <a:pt x="0" y="112317"/>
                </a:lnTo>
                <a:lnTo>
                  <a:pt x="960" y="112317"/>
                </a:lnTo>
                <a:lnTo>
                  <a:pt x="960" y="113281"/>
                </a:lnTo>
                <a:lnTo>
                  <a:pt x="3840" y="113281"/>
                </a:lnTo>
                <a:lnTo>
                  <a:pt x="5745" y="114240"/>
                </a:lnTo>
                <a:lnTo>
                  <a:pt x="17266" y="114240"/>
                </a:lnTo>
                <a:lnTo>
                  <a:pt x="18227" y="113281"/>
                </a:lnTo>
                <a:lnTo>
                  <a:pt x="21107" y="113281"/>
                </a:lnTo>
                <a:lnTo>
                  <a:pt x="22067" y="112317"/>
                </a:lnTo>
                <a:lnTo>
                  <a:pt x="23027" y="111358"/>
                </a:lnTo>
                <a:lnTo>
                  <a:pt x="23027" y="68162"/>
                </a:lnTo>
                <a:lnTo>
                  <a:pt x="58552" y="68162"/>
                </a:lnTo>
                <a:lnTo>
                  <a:pt x="59512" y="67199"/>
                </a:lnTo>
                <a:lnTo>
                  <a:pt x="60472" y="66240"/>
                </a:lnTo>
                <a:lnTo>
                  <a:pt x="60472" y="64323"/>
                </a:lnTo>
                <a:lnTo>
                  <a:pt x="61432" y="62400"/>
                </a:lnTo>
                <a:lnTo>
                  <a:pt x="61432" y="537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3" name="object 293"/>
          <p:cNvSpPr/>
          <p:nvPr/>
        </p:nvSpPr>
        <p:spPr>
          <a:xfrm>
            <a:off x="2843677" y="8688746"/>
            <a:ext cx="7665" cy="22081"/>
          </a:xfrm>
          <a:custGeom>
            <a:avLst/>
            <a:gdLst/>
            <a:ahLst/>
            <a:cxnLst/>
            <a:rect l="l" t="t" r="r" b="b"/>
            <a:pathLst>
              <a:path w="7665" h="22081">
                <a:moveTo>
                  <a:pt x="3840" y="3840"/>
                </a:moveTo>
                <a:lnTo>
                  <a:pt x="1920" y="1923"/>
                </a:lnTo>
                <a:lnTo>
                  <a:pt x="944" y="0"/>
                </a:lnTo>
                <a:lnTo>
                  <a:pt x="0" y="22081"/>
                </a:lnTo>
                <a:lnTo>
                  <a:pt x="7665" y="22081"/>
                </a:lnTo>
                <a:lnTo>
                  <a:pt x="5760" y="5763"/>
                </a:lnTo>
                <a:lnTo>
                  <a:pt x="3840" y="3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4" name="object 294"/>
          <p:cNvSpPr/>
          <p:nvPr/>
        </p:nvSpPr>
        <p:spPr>
          <a:xfrm>
            <a:off x="2822554" y="8622511"/>
            <a:ext cx="71993" cy="88315"/>
          </a:xfrm>
          <a:custGeom>
            <a:avLst/>
            <a:gdLst/>
            <a:ahLst/>
            <a:cxnLst/>
            <a:rect l="l" t="t" r="r" b="b"/>
            <a:pathLst>
              <a:path w="71993" h="88315">
                <a:moveTo>
                  <a:pt x="58552" y="87357"/>
                </a:moveTo>
                <a:lnTo>
                  <a:pt x="68153" y="87357"/>
                </a:lnTo>
                <a:lnTo>
                  <a:pt x="70073" y="86398"/>
                </a:lnTo>
                <a:lnTo>
                  <a:pt x="71033" y="86398"/>
                </a:lnTo>
                <a:lnTo>
                  <a:pt x="71993" y="85433"/>
                </a:lnTo>
                <a:lnTo>
                  <a:pt x="71993" y="21116"/>
                </a:lnTo>
                <a:lnTo>
                  <a:pt x="70073" y="17276"/>
                </a:lnTo>
                <a:lnTo>
                  <a:pt x="69113" y="13437"/>
                </a:lnTo>
                <a:lnTo>
                  <a:pt x="67193" y="10555"/>
                </a:lnTo>
                <a:lnTo>
                  <a:pt x="64312" y="7679"/>
                </a:lnTo>
                <a:lnTo>
                  <a:pt x="61432" y="4799"/>
                </a:lnTo>
                <a:lnTo>
                  <a:pt x="57591" y="2875"/>
                </a:lnTo>
                <a:lnTo>
                  <a:pt x="53751" y="1917"/>
                </a:lnTo>
                <a:lnTo>
                  <a:pt x="48950" y="958"/>
                </a:lnTo>
                <a:lnTo>
                  <a:pt x="44150" y="0"/>
                </a:lnTo>
                <a:lnTo>
                  <a:pt x="33588" y="0"/>
                </a:lnTo>
                <a:lnTo>
                  <a:pt x="30723" y="958"/>
                </a:lnTo>
                <a:lnTo>
                  <a:pt x="27843" y="958"/>
                </a:lnTo>
                <a:lnTo>
                  <a:pt x="24003" y="1917"/>
                </a:lnTo>
                <a:lnTo>
                  <a:pt x="21122" y="1917"/>
                </a:lnTo>
                <a:lnTo>
                  <a:pt x="18242" y="2875"/>
                </a:lnTo>
                <a:lnTo>
                  <a:pt x="15361" y="3840"/>
                </a:lnTo>
                <a:lnTo>
                  <a:pt x="13441" y="4799"/>
                </a:lnTo>
                <a:lnTo>
                  <a:pt x="11521" y="5757"/>
                </a:lnTo>
                <a:lnTo>
                  <a:pt x="8641" y="7679"/>
                </a:lnTo>
                <a:lnTo>
                  <a:pt x="7680" y="7679"/>
                </a:lnTo>
                <a:lnTo>
                  <a:pt x="6720" y="8638"/>
                </a:lnTo>
                <a:lnTo>
                  <a:pt x="5760" y="9596"/>
                </a:lnTo>
                <a:lnTo>
                  <a:pt x="5760" y="10555"/>
                </a:lnTo>
                <a:lnTo>
                  <a:pt x="4800" y="11519"/>
                </a:lnTo>
                <a:lnTo>
                  <a:pt x="4800" y="21116"/>
                </a:lnTo>
                <a:lnTo>
                  <a:pt x="5760" y="22075"/>
                </a:lnTo>
                <a:lnTo>
                  <a:pt x="5760" y="23039"/>
                </a:lnTo>
                <a:lnTo>
                  <a:pt x="6720" y="23996"/>
                </a:lnTo>
                <a:lnTo>
                  <a:pt x="7680" y="24955"/>
                </a:lnTo>
                <a:lnTo>
                  <a:pt x="10561" y="24955"/>
                </a:lnTo>
                <a:lnTo>
                  <a:pt x="12481" y="23996"/>
                </a:lnTo>
                <a:lnTo>
                  <a:pt x="13441" y="23039"/>
                </a:lnTo>
                <a:lnTo>
                  <a:pt x="15361" y="22075"/>
                </a:lnTo>
                <a:lnTo>
                  <a:pt x="18242" y="21116"/>
                </a:lnTo>
                <a:lnTo>
                  <a:pt x="20162" y="20157"/>
                </a:lnTo>
                <a:lnTo>
                  <a:pt x="23042" y="19199"/>
                </a:lnTo>
                <a:lnTo>
                  <a:pt x="25908" y="18234"/>
                </a:lnTo>
                <a:lnTo>
                  <a:pt x="28788" y="17276"/>
                </a:lnTo>
                <a:lnTo>
                  <a:pt x="41269" y="17276"/>
                </a:lnTo>
                <a:lnTo>
                  <a:pt x="42245" y="18234"/>
                </a:lnTo>
                <a:lnTo>
                  <a:pt x="44150" y="18234"/>
                </a:lnTo>
                <a:lnTo>
                  <a:pt x="46070" y="19199"/>
                </a:lnTo>
                <a:lnTo>
                  <a:pt x="47030" y="21116"/>
                </a:lnTo>
                <a:lnTo>
                  <a:pt x="48950" y="22075"/>
                </a:lnTo>
                <a:lnTo>
                  <a:pt x="48950" y="23039"/>
                </a:lnTo>
                <a:lnTo>
                  <a:pt x="49911" y="24955"/>
                </a:lnTo>
                <a:lnTo>
                  <a:pt x="49911" y="26878"/>
                </a:lnTo>
                <a:lnTo>
                  <a:pt x="50871" y="29760"/>
                </a:lnTo>
                <a:lnTo>
                  <a:pt x="50871" y="36475"/>
                </a:lnTo>
                <a:lnTo>
                  <a:pt x="35524" y="36475"/>
                </a:lnTo>
                <a:lnTo>
                  <a:pt x="29748" y="37440"/>
                </a:lnTo>
                <a:lnTo>
                  <a:pt x="24003" y="38398"/>
                </a:lnTo>
                <a:lnTo>
                  <a:pt x="19202" y="39357"/>
                </a:lnTo>
                <a:lnTo>
                  <a:pt x="14401" y="41279"/>
                </a:lnTo>
                <a:lnTo>
                  <a:pt x="11521" y="43196"/>
                </a:lnTo>
                <a:lnTo>
                  <a:pt x="7680" y="45119"/>
                </a:lnTo>
                <a:lnTo>
                  <a:pt x="4800" y="47995"/>
                </a:lnTo>
                <a:lnTo>
                  <a:pt x="2880" y="51834"/>
                </a:lnTo>
                <a:lnTo>
                  <a:pt x="960" y="54716"/>
                </a:lnTo>
                <a:lnTo>
                  <a:pt x="0" y="58555"/>
                </a:lnTo>
                <a:lnTo>
                  <a:pt x="0" y="67193"/>
                </a:lnTo>
                <a:lnTo>
                  <a:pt x="960" y="71033"/>
                </a:lnTo>
                <a:lnTo>
                  <a:pt x="2880" y="73914"/>
                </a:lnTo>
                <a:lnTo>
                  <a:pt x="3840" y="77754"/>
                </a:lnTo>
                <a:lnTo>
                  <a:pt x="5760" y="80636"/>
                </a:lnTo>
                <a:lnTo>
                  <a:pt x="8641" y="82558"/>
                </a:lnTo>
                <a:lnTo>
                  <a:pt x="11521" y="84475"/>
                </a:lnTo>
                <a:lnTo>
                  <a:pt x="14401" y="86398"/>
                </a:lnTo>
                <a:lnTo>
                  <a:pt x="17282" y="87357"/>
                </a:lnTo>
                <a:lnTo>
                  <a:pt x="21122" y="88315"/>
                </a:lnTo>
                <a:lnTo>
                  <a:pt x="22067" y="66234"/>
                </a:lnTo>
                <a:lnTo>
                  <a:pt x="22067" y="58555"/>
                </a:lnTo>
                <a:lnTo>
                  <a:pt x="23042" y="57596"/>
                </a:lnTo>
                <a:lnTo>
                  <a:pt x="24003" y="55674"/>
                </a:lnTo>
                <a:lnTo>
                  <a:pt x="24963" y="54716"/>
                </a:lnTo>
                <a:lnTo>
                  <a:pt x="26883" y="53757"/>
                </a:lnTo>
                <a:lnTo>
                  <a:pt x="27843" y="52798"/>
                </a:lnTo>
                <a:lnTo>
                  <a:pt x="30723" y="51834"/>
                </a:lnTo>
                <a:lnTo>
                  <a:pt x="32628" y="50875"/>
                </a:lnTo>
                <a:lnTo>
                  <a:pt x="50871" y="50875"/>
                </a:lnTo>
                <a:lnTo>
                  <a:pt x="50871" y="63354"/>
                </a:lnTo>
                <a:lnTo>
                  <a:pt x="47990" y="67193"/>
                </a:lnTo>
                <a:lnTo>
                  <a:pt x="45110" y="69116"/>
                </a:lnTo>
                <a:lnTo>
                  <a:pt x="42245" y="71033"/>
                </a:lnTo>
                <a:lnTo>
                  <a:pt x="40309" y="71998"/>
                </a:lnTo>
                <a:lnTo>
                  <a:pt x="37429" y="72955"/>
                </a:lnTo>
                <a:lnTo>
                  <a:pt x="29748" y="72955"/>
                </a:lnTo>
                <a:lnTo>
                  <a:pt x="26883" y="71998"/>
                </a:lnTo>
                <a:lnTo>
                  <a:pt x="28788" y="88315"/>
                </a:lnTo>
                <a:lnTo>
                  <a:pt x="34564" y="88315"/>
                </a:lnTo>
                <a:lnTo>
                  <a:pt x="38404" y="87357"/>
                </a:lnTo>
                <a:lnTo>
                  <a:pt x="43190" y="85433"/>
                </a:lnTo>
                <a:lnTo>
                  <a:pt x="47030" y="83516"/>
                </a:lnTo>
                <a:lnTo>
                  <a:pt x="50871" y="81593"/>
                </a:lnTo>
                <a:lnTo>
                  <a:pt x="53751" y="77754"/>
                </a:lnTo>
                <a:lnTo>
                  <a:pt x="53751" y="85433"/>
                </a:lnTo>
                <a:lnTo>
                  <a:pt x="54711" y="86398"/>
                </a:lnTo>
                <a:lnTo>
                  <a:pt x="55671" y="86398"/>
                </a:lnTo>
                <a:lnTo>
                  <a:pt x="57591" y="87357"/>
                </a:lnTo>
                <a:lnTo>
                  <a:pt x="58552" y="8735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5" name="object 295"/>
          <p:cNvSpPr/>
          <p:nvPr/>
        </p:nvSpPr>
        <p:spPr>
          <a:xfrm>
            <a:off x="2911830" y="8622511"/>
            <a:ext cx="64312" cy="88315"/>
          </a:xfrm>
          <a:custGeom>
            <a:avLst/>
            <a:gdLst/>
            <a:ahLst/>
            <a:cxnLst/>
            <a:rect l="l" t="t" r="r" b="b"/>
            <a:pathLst>
              <a:path w="64312" h="88315">
                <a:moveTo>
                  <a:pt x="24963" y="58555"/>
                </a:moveTo>
                <a:lnTo>
                  <a:pt x="24003" y="55674"/>
                </a:lnTo>
                <a:lnTo>
                  <a:pt x="23042" y="52798"/>
                </a:lnTo>
                <a:lnTo>
                  <a:pt x="23042" y="35516"/>
                </a:lnTo>
                <a:lnTo>
                  <a:pt x="24963" y="29760"/>
                </a:lnTo>
                <a:lnTo>
                  <a:pt x="27843" y="24955"/>
                </a:lnTo>
                <a:lnTo>
                  <a:pt x="30708" y="20157"/>
                </a:lnTo>
                <a:lnTo>
                  <a:pt x="35524" y="18234"/>
                </a:lnTo>
                <a:lnTo>
                  <a:pt x="44165" y="18234"/>
                </a:lnTo>
                <a:lnTo>
                  <a:pt x="46070" y="19199"/>
                </a:lnTo>
                <a:lnTo>
                  <a:pt x="47990" y="19199"/>
                </a:lnTo>
                <a:lnTo>
                  <a:pt x="50886" y="20157"/>
                </a:lnTo>
                <a:lnTo>
                  <a:pt x="52791" y="21116"/>
                </a:lnTo>
                <a:lnTo>
                  <a:pt x="53751" y="22075"/>
                </a:lnTo>
                <a:lnTo>
                  <a:pt x="55671" y="23039"/>
                </a:lnTo>
                <a:lnTo>
                  <a:pt x="56631" y="23996"/>
                </a:lnTo>
                <a:lnTo>
                  <a:pt x="57591" y="24955"/>
                </a:lnTo>
                <a:lnTo>
                  <a:pt x="58552" y="25920"/>
                </a:lnTo>
                <a:lnTo>
                  <a:pt x="62392" y="25920"/>
                </a:lnTo>
                <a:lnTo>
                  <a:pt x="63352" y="23996"/>
                </a:lnTo>
                <a:lnTo>
                  <a:pt x="64312" y="23039"/>
                </a:lnTo>
                <a:lnTo>
                  <a:pt x="64312" y="12478"/>
                </a:lnTo>
                <a:lnTo>
                  <a:pt x="63352" y="11519"/>
                </a:lnTo>
                <a:lnTo>
                  <a:pt x="63352" y="8638"/>
                </a:lnTo>
                <a:lnTo>
                  <a:pt x="62392" y="8638"/>
                </a:lnTo>
                <a:lnTo>
                  <a:pt x="62392" y="7679"/>
                </a:lnTo>
                <a:lnTo>
                  <a:pt x="61432" y="7679"/>
                </a:lnTo>
                <a:lnTo>
                  <a:pt x="61432" y="6716"/>
                </a:lnTo>
                <a:lnTo>
                  <a:pt x="59512" y="5757"/>
                </a:lnTo>
                <a:lnTo>
                  <a:pt x="58552" y="4799"/>
                </a:lnTo>
                <a:lnTo>
                  <a:pt x="56631" y="3840"/>
                </a:lnTo>
                <a:lnTo>
                  <a:pt x="54711" y="2875"/>
                </a:lnTo>
                <a:lnTo>
                  <a:pt x="52791" y="2875"/>
                </a:lnTo>
                <a:lnTo>
                  <a:pt x="50886" y="1917"/>
                </a:lnTo>
                <a:lnTo>
                  <a:pt x="48950" y="958"/>
                </a:lnTo>
                <a:lnTo>
                  <a:pt x="44165" y="958"/>
                </a:lnTo>
                <a:lnTo>
                  <a:pt x="42230" y="0"/>
                </a:lnTo>
                <a:lnTo>
                  <a:pt x="33604" y="0"/>
                </a:lnTo>
                <a:lnTo>
                  <a:pt x="28803" y="958"/>
                </a:lnTo>
                <a:lnTo>
                  <a:pt x="24003" y="2875"/>
                </a:lnTo>
                <a:lnTo>
                  <a:pt x="19202" y="4799"/>
                </a:lnTo>
                <a:lnTo>
                  <a:pt x="15361" y="7679"/>
                </a:lnTo>
                <a:lnTo>
                  <a:pt x="11521" y="11519"/>
                </a:lnTo>
                <a:lnTo>
                  <a:pt x="7680" y="15360"/>
                </a:lnTo>
                <a:lnTo>
                  <a:pt x="4800" y="20157"/>
                </a:lnTo>
                <a:lnTo>
                  <a:pt x="2880" y="25920"/>
                </a:lnTo>
                <a:lnTo>
                  <a:pt x="960" y="31677"/>
                </a:lnTo>
                <a:lnTo>
                  <a:pt x="0" y="38398"/>
                </a:lnTo>
                <a:lnTo>
                  <a:pt x="0" y="52798"/>
                </a:lnTo>
                <a:lnTo>
                  <a:pt x="960" y="58555"/>
                </a:lnTo>
                <a:lnTo>
                  <a:pt x="2880" y="64318"/>
                </a:lnTo>
                <a:lnTo>
                  <a:pt x="3840" y="69116"/>
                </a:lnTo>
                <a:lnTo>
                  <a:pt x="6720" y="73914"/>
                </a:lnTo>
                <a:lnTo>
                  <a:pt x="9601" y="77754"/>
                </a:lnTo>
                <a:lnTo>
                  <a:pt x="13441" y="81593"/>
                </a:lnTo>
                <a:lnTo>
                  <a:pt x="17282" y="84475"/>
                </a:lnTo>
                <a:lnTo>
                  <a:pt x="21122" y="85433"/>
                </a:lnTo>
                <a:lnTo>
                  <a:pt x="25923" y="87357"/>
                </a:lnTo>
                <a:lnTo>
                  <a:pt x="31683" y="88315"/>
                </a:lnTo>
                <a:lnTo>
                  <a:pt x="45110" y="88315"/>
                </a:lnTo>
                <a:lnTo>
                  <a:pt x="47990" y="87357"/>
                </a:lnTo>
                <a:lnTo>
                  <a:pt x="50886" y="86398"/>
                </a:lnTo>
                <a:lnTo>
                  <a:pt x="52791" y="86398"/>
                </a:lnTo>
                <a:lnTo>
                  <a:pt x="54711" y="85433"/>
                </a:lnTo>
                <a:lnTo>
                  <a:pt x="56631" y="84475"/>
                </a:lnTo>
                <a:lnTo>
                  <a:pt x="58552" y="83516"/>
                </a:lnTo>
                <a:lnTo>
                  <a:pt x="60472" y="82558"/>
                </a:lnTo>
                <a:lnTo>
                  <a:pt x="61432" y="81593"/>
                </a:lnTo>
                <a:lnTo>
                  <a:pt x="62392" y="81593"/>
                </a:lnTo>
                <a:lnTo>
                  <a:pt x="62392" y="80636"/>
                </a:lnTo>
                <a:lnTo>
                  <a:pt x="63352" y="79677"/>
                </a:lnTo>
                <a:lnTo>
                  <a:pt x="63352" y="78719"/>
                </a:lnTo>
                <a:lnTo>
                  <a:pt x="64312" y="78719"/>
                </a:lnTo>
                <a:lnTo>
                  <a:pt x="64312" y="64318"/>
                </a:lnTo>
                <a:lnTo>
                  <a:pt x="63352" y="63354"/>
                </a:lnTo>
                <a:lnTo>
                  <a:pt x="63352" y="61437"/>
                </a:lnTo>
                <a:lnTo>
                  <a:pt x="60472" y="61437"/>
                </a:lnTo>
                <a:lnTo>
                  <a:pt x="59512" y="62395"/>
                </a:lnTo>
                <a:lnTo>
                  <a:pt x="58552" y="62395"/>
                </a:lnTo>
                <a:lnTo>
                  <a:pt x="57591" y="63354"/>
                </a:lnTo>
                <a:lnTo>
                  <a:pt x="56631" y="64318"/>
                </a:lnTo>
                <a:lnTo>
                  <a:pt x="54711" y="66234"/>
                </a:lnTo>
                <a:lnTo>
                  <a:pt x="52791" y="67193"/>
                </a:lnTo>
                <a:lnTo>
                  <a:pt x="50886" y="68157"/>
                </a:lnTo>
                <a:lnTo>
                  <a:pt x="48950" y="69116"/>
                </a:lnTo>
                <a:lnTo>
                  <a:pt x="47045" y="70075"/>
                </a:lnTo>
                <a:lnTo>
                  <a:pt x="35524" y="70075"/>
                </a:lnTo>
                <a:lnTo>
                  <a:pt x="33604" y="69116"/>
                </a:lnTo>
                <a:lnTo>
                  <a:pt x="30708" y="67193"/>
                </a:lnTo>
                <a:lnTo>
                  <a:pt x="28803" y="66234"/>
                </a:lnTo>
                <a:lnTo>
                  <a:pt x="27843" y="63354"/>
                </a:lnTo>
                <a:lnTo>
                  <a:pt x="25923" y="61437"/>
                </a:lnTo>
                <a:lnTo>
                  <a:pt x="24963" y="5855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6" name="object 296"/>
          <p:cNvSpPr/>
          <p:nvPr/>
        </p:nvSpPr>
        <p:spPr>
          <a:xfrm>
            <a:off x="2982864" y="8603313"/>
            <a:ext cx="55686" cy="107513"/>
          </a:xfrm>
          <a:custGeom>
            <a:avLst/>
            <a:gdLst/>
            <a:ahLst/>
            <a:cxnLst/>
            <a:rect l="l" t="t" r="r" b="b"/>
            <a:pathLst>
              <a:path w="55686" h="107513">
                <a:moveTo>
                  <a:pt x="42245" y="107513"/>
                </a:moveTo>
                <a:lnTo>
                  <a:pt x="45125" y="107513"/>
                </a:lnTo>
                <a:lnTo>
                  <a:pt x="47045" y="106555"/>
                </a:lnTo>
                <a:lnTo>
                  <a:pt x="49926" y="106555"/>
                </a:lnTo>
                <a:lnTo>
                  <a:pt x="50886" y="105596"/>
                </a:lnTo>
                <a:lnTo>
                  <a:pt x="51846" y="105596"/>
                </a:lnTo>
                <a:lnTo>
                  <a:pt x="52806" y="104631"/>
                </a:lnTo>
                <a:lnTo>
                  <a:pt x="53766" y="104631"/>
                </a:lnTo>
                <a:lnTo>
                  <a:pt x="53766" y="103673"/>
                </a:lnTo>
                <a:lnTo>
                  <a:pt x="54726" y="103673"/>
                </a:lnTo>
                <a:lnTo>
                  <a:pt x="54726" y="102714"/>
                </a:lnTo>
                <a:lnTo>
                  <a:pt x="55686" y="100791"/>
                </a:lnTo>
                <a:lnTo>
                  <a:pt x="55686" y="89272"/>
                </a:lnTo>
                <a:lnTo>
                  <a:pt x="54726" y="88314"/>
                </a:lnTo>
                <a:lnTo>
                  <a:pt x="54726" y="87355"/>
                </a:lnTo>
                <a:lnTo>
                  <a:pt x="51846" y="87355"/>
                </a:lnTo>
                <a:lnTo>
                  <a:pt x="50886" y="88314"/>
                </a:lnTo>
                <a:lnTo>
                  <a:pt x="48966" y="88314"/>
                </a:lnTo>
                <a:lnTo>
                  <a:pt x="48006" y="89272"/>
                </a:lnTo>
                <a:lnTo>
                  <a:pt x="41285" y="89272"/>
                </a:lnTo>
                <a:lnTo>
                  <a:pt x="38404" y="88314"/>
                </a:lnTo>
                <a:lnTo>
                  <a:pt x="37444" y="86390"/>
                </a:lnTo>
                <a:lnTo>
                  <a:pt x="35524" y="83516"/>
                </a:lnTo>
                <a:lnTo>
                  <a:pt x="35524" y="39355"/>
                </a:lnTo>
                <a:lnTo>
                  <a:pt x="53766" y="39355"/>
                </a:lnTo>
                <a:lnTo>
                  <a:pt x="54726" y="38397"/>
                </a:lnTo>
                <a:lnTo>
                  <a:pt x="54726" y="37432"/>
                </a:lnTo>
                <a:lnTo>
                  <a:pt x="55686" y="36473"/>
                </a:lnTo>
                <a:lnTo>
                  <a:pt x="55686" y="23996"/>
                </a:lnTo>
                <a:lnTo>
                  <a:pt x="54726" y="23038"/>
                </a:lnTo>
                <a:lnTo>
                  <a:pt x="53766" y="22073"/>
                </a:lnTo>
                <a:lnTo>
                  <a:pt x="53766" y="21115"/>
                </a:lnTo>
                <a:lnTo>
                  <a:pt x="35524" y="21115"/>
                </a:lnTo>
                <a:lnTo>
                  <a:pt x="35524" y="3838"/>
                </a:lnTo>
                <a:lnTo>
                  <a:pt x="34564" y="2874"/>
                </a:lnTo>
                <a:lnTo>
                  <a:pt x="34564" y="1917"/>
                </a:lnTo>
                <a:lnTo>
                  <a:pt x="33604" y="1917"/>
                </a:lnTo>
                <a:lnTo>
                  <a:pt x="32644" y="958"/>
                </a:lnTo>
                <a:lnTo>
                  <a:pt x="29763" y="958"/>
                </a:lnTo>
                <a:lnTo>
                  <a:pt x="27843" y="0"/>
                </a:lnTo>
                <a:lnTo>
                  <a:pt x="20162" y="0"/>
                </a:lnTo>
                <a:lnTo>
                  <a:pt x="18242" y="958"/>
                </a:lnTo>
                <a:lnTo>
                  <a:pt x="15361" y="958"/>
                </a:lnTo>
                <a:lnTo>
                  <a:pt x="14401" y="1917"/>
                </a:lnTo>
                <a:lnTo>
                  <a:pt x="13441" y="1917"/>
                </a:lnTo>
                <a:lnTo>
                  <a:pt x="13441" y="21115"/>
                </a:lnTo>
                <a:lnTo>
                  <a:pt x="2880" y="21115"/>
                </a:lnTo>
                <a:lnTo>
                  <a:pt x="2880" y="22073"/>
                </a:lnTo>
                <a:lnTo>
                  <a:pt x="1920" y="22073"/>
                </a:lnTo>
                <a:lnTo>
                  <a:pt x="960" y="23038"/>
                </a:lnTo>
                <a:lnTo>
                  <a:pt x="960" y="24955"/>
                </a:lnTo>
                <a:lnTo>
                  <a:pt x="0" y="25914"/>
                </a:lnTo>
                <a:lnTo>
                  <a:pt x="0" y="33593"/>
                </a:lnTo>
                <a:lnTo>
                  <a:pt x="960" y="36473"/>
                </a:lnTo>
                <a:lnTo>
                  <a:pt x="960" y="37432"/>
                </a:lnTo>
                <a:lnTo>
                  <a:pt x="1920" y="38397"/>
                </a:lnTo>
                <a:lnTo>
                  <a:pt x="2880" y="39355"/>
                </a:lnTo>
                <a:lnTo>
                  <a:pt x="13441" y="39355"/>
                </a:lnTo>
                <a:lnTo>
                  <a:pt x="13441" y="88314"/>
                </a:lnTo>
                <a:lnTo>
                  <a:pt x="14401" y="92153"/>
                </a:lnTo>
                <a:lnTo>
                  <a:pt x="15361" y="95993"/>
                </a:lnTo>
                <a:lnTo>
                  <a:pt x="17282" y="98875"/>
                </a:lnTo>
                <a:lnTo>
                  <a:pt x="19202" y="100791"/>
                </a:lnTo>
                <a:lnTo>
                  <a:pt x="21122" y="103673"/>
                </a:lnTo>
                <a:lnTo>
                  <a:pt x="24003" y="104631"/>
                </a:lnTo>
                <a:lnTo>
                  <a:pt x="26883" y="105596"/>
                </a:lnTo>
                <a:lnTo>
                  <a:pt x="30723" y="107513"/>
                </a:lnTo>
                <a:lnTo>
                  <a:pt x="42245" y="10751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7" name="object 297"/>
          <p:cNvSpPr/>
          <p:nvPr/>
        </p:nvSpPr>
        <p:spPr>
          <a:xfrm>
            <a:off x="3071180" y="8674345"/>
            <a:ext cx="11521" cy="36481"/>
          </a:xfrm>
          <a:custGeom>
            <a:avLst/>
            <a:gdLst/>
            <a:ahLst/>
            <a:cxnLst/>
            <a:rect l="l" t="t" r="r" b="b"/>
            <a:pathLst>
              <a:path w="11521" h="36481">
                <a:moveTo>
                  <a:pt x="9601" y="17282"/>
                </a:moveTo>
                <a:lnTo>
                  <a:pt x="7680" y="16323"/>
                </a:lnTo>
                <a:lnTo>
                  <a:pt x="5760" y="14400"/>
                </a:lnTo>
                <a:lnTo>
                  <a:pt x="3840" y="11519"/>
                </a:lnTo>
                <a:lnTo>
                  <a:pt x="2880" y="9602"/>
                </a:lnTo>
                <a:lnTo>
                  <a:pt x="1920" y="6720"/>
                </a:lnTo>
                <a:lnTo>
                  <a:pt x="960" y="2881"/>
                </a:lnTo>
                <a:lnTo>
                  <a:pt x="0" y="0"/>
                </a:lnTo>
                <a:lnTo>
                  <a:pt x="0" y="33599"/>
                </a:lnTo>
                <a:lnTo>
                  <a:pt x="5760" y="35522"/>
                </a:lnTo>
                <a:lnTo>
                  <a:pt x="11521" y="36481"/>
                </a:lnTo>
                <a:lnTo>
                  <a:pt x="9601" y="172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8" name="object 298"/>
          <p:cNvSpPr/>
          <p:nvPr/>
        </p:nvSpPr>
        <p:spPr>
          <a:xfrm>
            <a:off x="3048137" y="8622511"/>
            <a:ext cx="84490" cy="88315"/>
          </a:xfrm>
          <a:custGeom>
            <a:avLst/>
            <a:gdLst/>
            <a:ahLst/>
            <a:cxnLst/>
            <a:rect l="l" t="t" r="r" b="b"/>
            <a:pathLst>
              <a:path w="84490" h="88315">
                <a:moveTo>
                  <a:pt x="42245" y="71033"/>
                </a:moveTo>
                <a:lnTo>
                  <a:pt x="38404" y="71033"/>
                </a:lnTo>
                <a:lnTo>
                  <a:pt x="35524" y="70075"/>
                </a:lnTo>
                <a:lnTo>
                  <a:pt x="32644" y="69116"/>
                </a:lnTo>
                <a:lnTo>
                  <a:pt x="34564" y="88315"/>
                </a:lnTo>
                <a:lnTo>
                  <a:pt x="48966" y="88315"/>
                </a:lnTo>
                <a:lnTo>
                  <a:pt x="54726" y="87357"/>
                </a:lnTo>
                <a:lnTo>
                  <a:pt x="60487" y="85433"/>
                </a:lnTo>
                <a:lnTo>
                  <a:pt x="66248" y="83516"/>
                </a:lnTo>
                <a:lnTo>
                  <a:pt x="70088" y="80636"/>
                </a:lnTo>
                <a:lnTo>
                  <a:pt x="73929" y="75837"/>
                </a:lnTo>
                <a:lnTo>
                  <a:pt x="77769" y="71998"/>
                </a:lnTo>
                <a:lnTo>
                  <a:pt x="79689" y="67193"/>
                </a:lnTo>
                <a:lnTo>
                  <a:pt x="81610" y="62395"/>
                </a:lnTo>
                <a:lnTo>
                  <a:pt x="83530" y="56637"/>
                </a:lnTo>
                <a:lnTo>
                  <a:pt x="84490" y="50875"/>
                </a:lnTo>
                <a:lnTo>
                  <a:pt x="84490" y="36475"/>
                </a:lnTo>
                <a:lnTo>
                  <a:pt x="83530" y="30719"/>
                </a:lnTo>
                <a:lnTo>
                  <a:pt x="81610" y="24955"/>
                </a:lnTo>
                <a:lnTo>
                  <a:pt x="80650" y="20157"/>
                </a:lnTo>
                <a:lnTo>
                  <a:pt x="77769" y="15360"/>
                </a:lnTo>
                <a:lnTo>
                  <a:pt x="74889" y="11519"/>
                </a:lnTo>
                <a:lnTo>
                  <a:pt x="71048" y="7679"/>
                </a:lnTo>
                <a:lnTo>
                  <a:pt x="67208" y="4799"/>
                </a:lnTo>
                <a:lnTo>
                  <a:pt x="61447" y="2875"/>
                </a:lnTo>
                <a:lnTo>
                  <a:pt x="56647" y="958"/>
                </a:lnTo>
                <a:lnTo>
                  <a:pt x="50886" y="0"/>
                </a:lnTo>
                <a:lnTo>
                  <a:pt x="36484" y="0"/>
                </a:lnTo>
                <a:lnTo>
                  <a:pt x="29763" y="958"/>
                </a:lnTo>
                <a:lnTo>
                  <a:pt x="24002" y="3840"/>
                </a:lnTo>
                <a:lnTo>
                  <a:pt x="19202" y="5757"/>
                </a:lnTo>
                <a:lnTo>
                  <a:pt x="14401" y="8638"/>
                </a:lnTo>
                <a:lnTo>
                  <a:pt x="10561" y="12478"/>
                </a:lnTo>
                <a:lnTo>
                  <a:pt x="7680" y="16317"/>
                </a:lnTo>
                <a:lnTo>
                  <a:pt x="4815" y="21116"/>
                </a:lnTo>
                <a:lnTo>
                  <a:pt x="2880" y="26878"/>
                </a:lnTo>
                <a:lnTo>
                  <a:pt x="975" y="32634"/>
                </a:lnTo>
                <a:lnTo>
                  <a:pt x="0" y="38398"/>
                </a:lnTo>
                <a:lnTo>
                  <a:pt x="0" y="51834"/>
                </a:lnTo>
                <a:lnTo>
                  <a:pt x="975" y="58555"/>
                </a:lnTo>
                <a:lnTo>
                  <a:pt x="2880" y="63354"/>
                </a:lnTo>
                <a:lnTo>
                  <a:pt x="4815" y="69116"/>
                </a:lnTo>
                <a:lnTo>
                  <a:pt x="6720" y="73914"/>
                </a:lnTo>
                <a:lnTo>
                  <a:pt x="10561" y="77754"/>
                </a:lnTo>
                <a:lnTo>
                  <a:pt x="13441" y="81593"/>
                </a:lnTo>
                <a:lnTo>
                  <a:pt x="18242" y="83516"/>
                </a:lnTo>
                <a:lnTo>
                  <a:pt x="23042" y="85433"/>
                </a:lnTo>
                <a:lnTo>
                  <a:pt x="23042" y="36475"/>
                </a:lnTo>
                <a:lnTo>
                  <a:pt x="24002" y="33599"/>
                </a:lnTo>
                <a:lnTo>
                  <a:pt x="24963" y="29760"/>
                </a:lnTo>
                <a:lnTo>
                  <a:pt x="25923" y="26878"/>
                </a:lnTo>
                <a:lnTo>
                  <a:pt x="27843" y="24955"/>
                </a:lnTo>
                <a:lnTo>
                  <a:pt x="29763" y="22075"/>
                </a:lnTo>
                <a:lnTo>
                  <a:pt x="31683" y="21116"/>
                </a:lnTo>
                <a:lnTo>
                  <a:pt x="33604" y="19199"/>
                </a:lnTo>
                <a:lnTo>
                  <a:pt x="36484" y="18234"/>
                </a:lnTo>
                <a:lnTo>
                  <a:pt x="48966" y="18234"/>
                </a:lnTo>
                <a:lnTo>
                  <a:pt x="51846" y="20157"/>
                </a:lnTo>
                <a:lnTo>
                  <a:pt x="53766" y="21116"/>
                </a:lnTo>
                <a:lnTo>
                  <a:pt x="56647" y="23039"/>
                </a:lnTo>
                <a:lnTo>
                  <a:pt x="57607" y="24955"/>
                </a:lnTo>
                <a:lnTo>
                  <a:pt x="59527" y="27837"/>
                </a:lnTo>
                <a:lnTo>
                  <a:pt x="60487" y="30719"/>
                </a:lnTo>
                <a:lnTo>
                  <a:pt x="60487" y="33599"/>
                </a:lnTo>
                <a:lnTo>
                  <a:pt x="61447" y="37440"/>
                </a:lnTo>
                <a:lnTo>
                  <a:pt x="61447" y="52798"/>
                </a:lnTo>
                <a:lnTo>
                  <a:pt x="60487" y="55674"/>
                </a:lnTo>
                <a:lnTo>
                  <a:pt x="59527" y="59513"/>
                </a:lnTo>
                <a:lnTo>
                  <a:pt x="58567" y="61437"/>
                </a:lnTo>
                <a:lnTo>
                  <a:pt x="56647" y="64318"/>
                </a:lnTo>
                <a:lnTo>
                  <a:pt x="55686" y="66234"/>
                </a:lnTo>
                <a:lnTo>
                  <a:pt x="53766" y="68157"/>
                </a:lnTo>
                <a:lnTo>
                  <a:pt x="50886" y="69116"/>
                </a:lnTo>
                <a:lnTo>
                  <a:pt x="48006" y="71033"/>
                </a:lnTo>
                <a:lnTo>
                  <a:pt x="42245" y="7103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9" name="object 299"/>
          <p:cNvSpPr/>
          <p:nvPr/>
        </p:nvSpPr>
        <p:spPr>
          <a:xfrm>
            <a:off x="3149894" y="8622511"/>
            <a:ext cx="50886" cy="87357"/>
          </a:xfrm>
          <a:custGeom>
            <a:avLst/>
            <a:gdLst/>
            <a:ahLst/>
            <a:cxnLst/>
            <a:rect l="l" t="t" r="r" b="b"/>
            <a:pathLst>
              <a:path w="50886" h="87357">
                <a:moveTo>
                  <a:pt x="50886" y="4799"/>
                </a:moveTo>
                <a:lnTo>
                  <a:pt x="49926" y="3840"/>
                </a:lnTo>
                <a:lnTo>
                  <a:pt x="49926" y="2875"/>
                </a:lnTo>
                <a:lnTo>
                  <a:pt x="48966" y="1917"/>
                </a:lnTo>
                <a:lnTo>
                  <a:pt x="48006" y="1917"/>
                </a:lnTo>
                <a:lnTo>
                  <a:pt x="47045" y="958"/>
                </a:lnTo>
                <a:lnTo>
                  <a:pt x="44165" y="958"/>
                </a:lnTo>
                <a:lnTo>
                  <a:pt x="43205" y="0"/>
                </a:lnTo>
                <a:lnTo>
                  <a:pt x="38404" y="0"/>
                </a:lnTo>
                <a:lnTo>
                  <a:pt x="36484" y="958"/>
                </a:lnTo>
                <a:lnTo>
                  <a:pt x="33604" y="958"/>
                </a:lnTo>
                <a:lnTo>
                  <a:pt x="31683" y="1917"/>
                </a:lnTo>
                <a:lnTo>
                  <a:pt x="30723" y="2875"/>
                </a:lnTo>
                <a:lnTo>
                  <a:pt x="28803" y="4799"/>
                </a:lnTo>
                <a:lnTo>
                  <a:pt x="26883" y="5757"/>
                </a:lnTo>
                <a:lnTo>
                  <a:pt x="24963" y="7679"/>
                </a:lnTo>
                <a:lnTo>
                  <a:pt x="23042" y="9596"/>
                </a:lnTo>
                <a:lnTo>
                  <a:pt x="21122" y="12478"/>
                </a:lnTo>
                <a:lnTo>
                  <a:pt x="19202" y="15360"/>
                </a:lnTo>
                <a:lnTo>
                  <a:pt x="19202" y="3840"/>
                </a:lnTo>
                <a:lnTo>
                  <a:pt x="18242" y="2875"/>
                </a:lnTo>
                <a:lnTo>
                  <a:pt x="17282" y="2875"/>
                </a:lnTo>
                <a:lnTo>
                  <a:pt x="16322" y="1917"/>
                </a:lnTo>
                <a:lnTo>
                  <a:pt x="2880" y="1917"/>
                </a:lnTo>
                <a:lnTo>
                  <a:pt x="2880" y="2875"/>
                </a:lnTo>
                <a:lnTo>
                  <a:pt x="975" y="2875"/>
                </a:lnTo>
                <a:lnTo>
                  <a:pt x="975" y="3840"/>
                </a:lnTo>
                <a:lnTo>
                  <a:pt x="0" y="3840"/>
                </a:lnTo>
                <a:lnTo>
                  <a:pt x="0" y="84475"/>
                </a:lnTo>
                <a:lnTo>
                  <a:pt x="975" y="84475"/>
                </a:lnTo>
                <a:lnTo>
                  <a:pt x="975" y="85433"/>
                </a:lnTo>
                <a:lnTo>
                  <a:pt x="1935" y="86398"/>
                </a:lnTo>
                <a:lnTo>
                  <a:pt x="3840" y="86398"/>
                </a:lnTo>
                <a:lnTo>
                  <a:pt x="4815" y="87357"/>
                </a:lnTo>
                <a:lnTo>
                  <a:pt x="17282" y="87357"/>
                </a:lnTo>
                <a:lnTo>
                  <a:pt x="18242" y="86398"/>
                </a:lnTo>
                <a:lnTo>
                  <a:pt x="21122" y="86398"/>
                </a:lnTo>
                <a:lnTo>
                  <a:pt x="22082" y="85433"/>
                </a:lnTo>
                <a:lnTo>
                  <a:pt x="22082" y="84475"/>
                </a:lnTo>
                <a:lnTo>
                  <a:pt x="23042" y="84475"/>
                </a:lnTo>
                <a:lnTo>
                  <a:pt x="23042" y="34558"/>
                </a:lnTo>
                <a:lnTo>
                  <a:pt x="24003" y="32634"/>
                </a:lnTo>
                <a:lnTo>
                  <a:pt x="25923" y="29760"/>
                </a:lnTo>
                <a:lnTo>
                  <a:pt x="26883" y="28795"/>
                </a:lnTo>
                <a:lnTo>
                  <a:pt x="28803" y="26878"/>
                </a:lnTo>
                <a:lnTo>
                  <a:pt x="29763" y="24955"/>
                </a:lnTo>
                <a:lnTo>
                  <a:pt x="31683" y="23996"/>
                </a:lnTo>
                <a:lnTo>
                  <a:pt x="32644" y="23039"/>
                </a:lnTo>
                <a:lnTo>
                  <a:pt x="33604" y="22075"/>
                </a:lnTo>
                <a:lnTo>
                  <a:pt x="35524" y="22075"/>
                </a:lnTo>
                <a:lnTo>
                  <a:pt x="36484" y="21116"/>
                </a:lnTo>
                <a:lnTo>
                  <a:pt x="42245" y="21116"/>
                </a:lnTo>
                <a:lnTo>
                  <a:pt x="43205" y="22075"/>
                </a:lnTo>
                <a:lnTo>
                  <a:pt x="46085" y="22075"/>
                </a:lnTo>
                <a:lnTo>
                  <a:pt x="46085" y="23039"/>
                </a:lnTo>
                <a:lnTo>
                  <a:pt x="48966" y="23039"/>
                </a:lnTo>
                <a:lnTo>
                  <a:pt x="48966" y="22075"/>
                </a:lnTo>
                <a:lnTo>
                  <a:pt x="49926" y="22075"/>
                </a:lnTo>
                <a:lnTo>
                  <a:pt x="49926" y="21116"/>
                </a:lnTo>
                <a:lnTo>
                  <a:pt x="50886" y="20157"/>
                </a:lnTo>
                <a:lnTo>
                  <a:pt x="50886" y="479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0" name="object 300"/>
          <p:cNvSpPr/>
          <p:nvPr/>
        </p:nvSpPr>
        <p:spPr>
          <a:xfrm>
            <a:off x="3212302" y="8589870"/>
            <a:ext cx="25923" cy="23039"/>
          </a:xfrm>
          <a:custGeom>
            <a:avLst/>
            <a:gdLst/>
            <a:ahLst/>
            <a:cxnLst/>
            <a:rect l="l" t="t" r="r" b="b"/>
            <a:pathLst>
              <a:path w="25923" h="23039">
                <a:moveTo>
                  <a:pt x="25923" y="11519"/>
                </a:moveTo>
                <a:lnTo>
                  <a:pt x="25923" y="6722"/>
                </a:lnTo>
                <a:lnTo>
                  <a:pt x="24963" y="3840"/>
                </a:lnTo>
                <a:lnTo>
                  <a:pt x="23042" y="2881"/>
                </a:lnTo>
                <a:lnTo>
                  <a:pt x="21122" y="958"/>
                </a:lnTo>
                <a:lnTo>
                  <a:pt x="18242" y="0"/>
                </a:lnTo>
                <a:lnTo>
                  <a:pt x="8641" y="0"/>
                </a:lnTo>
                <a:lnTo>
                  <a:pt x="4800" y="958"/>
                </a:lnTo>
                <a:lnTo>
                  <a:pt x="2880" y="2881"/>
                </a:lnTo>
                <a:lnTo>
                  <a:pt x="960" y="3840"/>
                </a:lnTo>
                <a:lnTo>
                  <a:pt x="0" y="7679"/>
                </a:lnTo>
                <a:lnTo>
                  <a:pt x="0" y="16317"/>
                </a:lnTo>
                <a:lnTo>
                  <a:pt x="960" y="19199"/>
                </a:lnTo>
                <a:lnTo>
                  <a:pt x="2880" y="21122"/>
                </a:lnTo>
                <a:lnTo>
                  <a:pt x="4800" y="22081"/>
                </a:lnTo>
                <a:lnTo>
                  <a:pt x="7680" y="23039"/>
                </a:lnTo>
                <a:lnTo>
                  <a:pt x="18242" y="23039"/>
                </a:lnTo>
                <a:lnTo>
                  <a:pt x="21122" y="22081"/>
                </a:lnTo>
                <a:lnTo>
                  <a:pt x="23042" y="20157"/>
                </a:lnTo>
                <a:lnTo>
                  <a:pt x="24963" y="19199"/>
                </a:lnTo>
                <a:lnTo>
                  <a:pt x="25923" y="15360"/>
                </a:lnTo>
                <a:lnTo>
                  <a:pt x="25923" y="1151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1" name="object 301"/>
          <p:cNvSpPr/>
          <p:nvPr/>
        </p:nvSpPr>
        <p:spPr>
          <a:xfrm>
            <a:off x="3214222" y="8624428"/>
            <a:ext cx="22067" cy="85440"/>
          </a:xfrm>
          <a:custGeom>
            <a:avLst/>
            <a:gdLst/>
            <a:ahLst/>
            <a:cxnLst/>
            <a:rect l="l" t="t" r="r" b="b"/>
            <a:pathLst>
              <a:path w="22067" h="85440">
                <a:moveTo>
                  <a:pt x="0" y="2881"/>
                </a:moveTo>
                <a:lnTo>
                  <a:pt x="0" y="82558"/>
                </a:lnTo>
                <a:lnTo>
                  <a:pt x="960" y="83516"/>
                </a:lnTo>
                <a:lnTo>
                  <a:pt x="1920" y="84481"/>
                </a:lnTo>
                <a:lnTo>
                  <a:pt x="2880" y="84481"/>
                </a:lnTo>
                <a:lnTo>
                  <a:pt x="4800" y="85440"/>
                </a:lnTo>
                <a:lnTo>
                  <a:pt x="16322" y="85440"/>
                </a:lnTo>
                <a:lnTo>
                  <a:pt x="18242" y="84481"/>
                </a:lnTo>
                <a:lnTo>
                  <a:pt x="21122" y="84481"/>
                </a:lnTo>
                <a:lnTo>
                  <a:pt x="21122" y="83516"/>
                </a:lnTo>
                <a:lnTo>
                  <a:pt x="22067" y="83516"/>
                </a:lnTo>
                <a:lnTo>
                  <a:pt x="22067" y="1923"/>
                </a:lnTo>
                <a:lnTo>
                  <a:pt x="21122" y="1923"/>
                </a:lnTo>
                <a:lnTo>
                  <a:pt x="21122" y="958"/>
                </a:lnTo>
                <a:lnTo>
                  <a:pt x="19202" y="958"/>
                </a:lnTo>
                <a:lnTo>
                  <a:pt x="18242" y="0"/>
                </a:lnTo>
                <a:lnTo>
                  <a:pt x="4800" y="0"/>
                </a:lnTo>
                <a:lnTo>
                  <a:pt x="2880" y="958"/>
                </a:lnTo>
                <a:lnTo>
                  <a:pt x="1920" y="958"/>
                </a:lnTo>
                <a:lnTo>
                  <a:pt x="960" y="1923"/>
                </a:lnTo>
                <a:lnTo>
                  <a:pt x="0" y="288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2" name="object 302"/>
          <p:cNvSpPr/>
          <p:nvPr/>
        </p:nvSpPr>
        <p:spPr>
          <a:xfrm>
            <a:off x="3253572" y="8622511"/>
            <a:ext cx="77769" cy="88315"/>
          </a:xfrm>
          <a:custGeom>
            <a:avLst/>
            <a:gdLst/>
            <a:ahLst/>
            <a:cxnLst/>
            <a:rect l="l" t="t" r="r" b="b"/>
            <a:pathLst>
              <a:path w="77769" h="88315">
                <a:moveTo>
                  <a:pt x="74889" y="49917"/>
                </a:moveTo>
                <a:lnTo>
                  <a:pt x="75849" y="47995"/>
                </a:lnTo>
                <a:lnTo>
                  <a:pt x="76809" y="47036"/>
                </a:lnTo>
                <a:lnTo>
                  <a:pt x="77769" y="45119"/>
                </a:lnTo>
                <a:lnTo>
                  <a:pt x="77769" y="33599"/>
                </a:lnTo>
                <a:lnTo>
                  <a:pt x="76809" y="27837"/>
                </a:lnTo>
                <a:lnTo>
                  <a:pt x="75849" y="23039"/>
                </a:lnTo>
                <a:lnTo>
                  <a:pt x="73929" y="18234"/>
                </a:lnTo>
                <a:lnTo>
                  <a:pt x="72009" y="14395"/>
                </a:lnTo>
                <a:lnTo>
                  <a:pt x="69128" y="11519"/>
                </a:lnTo>
                <a:lnTo>
                  <a:pt x="66248" y="7679"/>
                </a:lnTo>
                <a:lnTo>
                  <a:pt x="62407" y="4799"/>
                </a:lnTo>
                <a:lnTo>
                  <a:pt x="57607" y="2875"/>
                </a:lnTo>
                <a:lnTo>
                  <a:pt x="52806" y="958"/>
                </a:lnTo>
                <a:lnTo>
                  <a:pt x="47045" y="0"/>
                </a:lnTo>
                <a:lnTo>
                  <a:pt x="40325" y="0"/>
                </a:lnTo>
                <a:lnTo>
                  <a:pt x="37444" y="16317"/>
                </a:lnTo>
                <a:lnTo>
                  <a:pt x="46085" y="16317"/>
                </a:lnTo>
                <a:lnTo>
                  <a:pt x="49926" y="18234"/>
                </a:lnTo>
                <a:lnTo>
                  <a:pt x="52806" y="21116"/>
                </a:lnTo>
                <a:lnTo>
                  <a:pt x="54726" y="24955"/>
                </a:lnTo>
                <a:lnTo>
                  <a:pt x="56647" y="29760"/>
                </a:lnTo>
                <a:lnTo>
                  <a:pt x="56647" y="35516"/>
                </a:lnTo>
                <a:lnTo>
                  <a:pt x="23042" y="35516"/>
                </a:lnTo>
                <a:lnTo>
                  <a:pt x="23042" y="32634"/>
                </a:lnTo>
                <a:lnTo>
                  <a:pt x="24003" y="30719"/>
                </a:lnTo>
                <a:lnTo>
                  <a:pt x="24003" y="27837"/>
                </a:lnTo>
                <a:lnTo>
                  <a:pt x="24963" y="25920"/>
                </a:lnTo>
                <a:lnTo>
                  <a:pt x="24003" y="2875"/>
                </a:lnTo>
                <a:lnTo>
                  <a:pt x="19202" y="5757"/>
                </a:lnTo>
                <a:lnTo>
                  <a:pt x="14401" y="8638"/>
                </a:lnTo>
                <a:lnTo>
                  <a:pt x="11521" y="12478"/>
                </a:lnTo>
                <a:lnTo>
                  <a:pt x="7680" y="16317"/>
                </a:lnTo>
                <a:lnTo>
                  <a:pt x="4800" y="21116"/>
                </a:lnTo>
                <a:lnTo>
                  <a:pt x="2895" y="26878"/>
                </a:lnTo>
                <a:lnTo>
                  <a:pt x="960" y="32634"/>
                </a:lnTo>
                <a:lnTo>
                  <a:pt x="0" y="38398"/>
                </a:lnTo>
                <a:lnTo>
                  <a:pt x="0" y="52798"/>
                </a:lnTo>
                <a:lnTo>
                  <a:pt x="960" y="59513"/>
                </a:lnTo>
                <a:lnTo>
                  <a:pt x="2895" y="64318"/>
                </a:lnTo>
                <a:lnTo>
                  <a:pt x="4800" y="70075"/>
                </a:lnTo>
                <a:lnTo>
                  <a:pt x="7680" y="74878"/>
                </a:lnTo>
                <a:lnTo>
                  <a:pt x="10561" y="77754"/>
                </a:lnTo>
                <a:lnTo>
                  <a:pt x="14401" y="81593"/>
                </a:lnTo>
                <a:lnTo>
                  <a:pt x="19202" y="84475"/>
                </a:lnTo>
                <a:lnTo>
                  <a:pt x="24003" y="86398"/>
                </a:lnTo>
                <a:lnTo>
                  <a:pt x="29763" y="88315"/>
                </a:lnTo>
                <a:lnTo>
                  <a:pt x="53766" y="88315"/>
                </a:lnTo>
                <a:lnTo>
                  <a:pt x="56647" y="87357"/>
                </a:lnTo>
                <a:lnTo>
                  <a:pt x="59527" y="87357"/>
                </a:lnTo>
                <a:lnTo>
                  <a:pt x="62407" y="86398"/>
                </a:lnTo>
                <a:lnTo>
                  <a:pt x="65288" y="85433"/>
                </a:lnTo>
                <a:lnTo>
                  <a:pt x="67208" y="84475"/>
                </a:lnTo>
                <a:lnTo>
                  <a:pt x="69128" y="84475"/>
                </a:lnTo>
                <a:lnTo>
                  <a:pt x="71048" y="83516"/>
                </a:lnTo>
                <a:lnTo>
                  <a:pt x="72009" y="82558"/>
                </a:lnTo>
                <a:lnTo>
                  <a:pt x="72969" y="82558"/>
                </a:lnTo>
                <a:lnTo>
                  <a:pt x="72969" y="80636"/>
                </a:lnTo>
                <a:lnTo>
                  <a:pt x="73929" y="80636"/>
                </a:lnTo>
                <a:lnTo>
                  <a:pt x="73929" y="69116"/>
                </a:lnTo>
                <a:lnTo>
                  <a:pt x="72969" y="68157"/>
                </a:lnTo>
                <a:lnTo>
                  <a:pt x="72969" y="67193"/>
                </a:lnTo>
                <a:lnTo>
                  <a:pt x="72009" y="67193"/>
                </a:lnTo>
                <a:lnTo>
                  <a:pt x="72009" y="66234"/>
                </a:lnTo>
                <a:lnTo>
                  <a:pt x="70088" y="66234"/>
                </a:lnTo>
                <a:lnTo>
                  <a:pt x="69128" y="67193"/>
                </a:lnTo>
                <a:lnTo>
                  <a:pt x="68168" y="67193"/>
                </a:lnTo>
                <a:lnTo>
                  <a:pt x="66248" y="68157"/>
                </a:lnTo>
                <a:lnTo>
                  <a:pt x="64328" y="69116"/>
                </a:lnTo>
                <a:lnTo>
                  <a:pt x="62407" y="69116"/>
                </a:lnTo>
                <a:lnTo>
                  <a:pt x="60487" y="70075"/>
                </a:lnTo>
                <a:lnTo>
                  <a:pt x="57607" y="71033"/>
                </a:lnTo>
                <a:lnTo>
                  <a:pt x="54726" y="71033"/>
                </a:lnTo>
                <a:lnTo>
                  <a:pt x="51846" y="71998"/>
                </a:lnTo>
                <a:lnTo>
                  <a:pt x="37444" y="71998"/>
                </a:lnTo>
                <a:lnTo>
                  <a:pt x="34564" y="71033"/>
                </a:lnTo>
                <a:lnTo>
                  <a:pt x="31683" y="69116"/>
                </a:lnTo>
                <a:lnTo>
                  <a:pt x="29763" y="68157"/>
                </a:lnTo>
                <a:lnTo>
                  <a:pt x="27843" y="66234"/>
                </a:lnTo>
                <a:lnTo>
                  <a:pt x="25923" y="64318"/>
                </a:lnTo>
                <a:lnTo>
                  <a:pt x="24963" y="62395"/>
                </a:lnTo>
                <a:lnTo>
                  <a:pt x="24003" y="59513"/>
                </a:lnTo>
                <a:lnTo>
                  <a:pt x="23042" y="56637"/>
                </a:lnTo>
                <a:lnTo>
                  <a:pt x="23042" y="49917"/>
                </a:lnTo>
                <a:lnTo>
                  <a:pt x="74889" y="4991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3" name="object 303"/>
          <p:cNvSpPr/>
          <p:nvPr/>
        </p:nvSpPr>
        <p:spPr>
          <a:xfrm>
            <a:off x="3277575" y="8622511"/>
            <a:ext cx="16322" cy="25920"/>
          </a:xfrm>
          <a:custGeom>
            <a:avLst/>
            <a:gdLst/>
            <a:ahLst/>
            <a:cxnLst/>
            <a:rect l="l" t="t" r="r" b="b"/>
            <a:pathLst>
              <a:path w="16322" h="25920">
                <a:moveTo>
                  <a:pt x="10561" y="0"/>
                </a:moveTo>
                <a:lnTo>
                  <a:pt x="4800" y="958"/>
                </a:lnTo>
                <a:lnTo>
                  <a:pt x="0" y="2875"/>
                </a:lnTo>
                <a:lnTo>
                  <a:pt x="960" y="25920"/>
                </a:lnTo>
                <a:lnTo>
                  <a:pt x="1920" y="23996"/>
                </a:lnTo>
                <a:lnTo>
                  <a:pt x="3840" y="22075"/>
                </a:lnTo>
                <a:lnTo>
                  <a:pt x="4800" y="20157"/>
                </a:lnTo>
                <a:lnTo>
                  <a:pt x="6720" y="18234"/>
                </a:lnTo>
                <a:lnTo>
                  <a:pt x="8641" y="17276"/>
                </a:lnTo>
                <a:lnTo>
                  <a:pt x="10561" y="16317"/>
                </a:lnTo>
                <a:lnTo>
                  <a:pt x="13441" y="16317"/>
                </a:lnTo>
                <a:lnTo>
                  <a:pt x="16322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4" name="object 304"/>
          <p:cNvSpPr/>
          <p:nvPr/>
        </p:nvSpPr>
        <p:spPr>
          <a:xfrm>
            <a:off x="3344768" y="8622511"/>
            <a:ext cx="59527" cy="88315"/>
          </a:xfrm>
          <a:custGeom>
            <a:avLst/>
            <a:gdLst/>
            <a:ahLst/>
            <a:cxnLst/>
            <a:rect l="l" t="t" r="r" b="b"/>
            <a:pathLst>
              <a:path w="59527" h="88315">
                <a:moveTo>
                  <a:pt x="32644" y="0"/>
                </a:moveTo>
                <a:lnTo>
                  <a:pt x="26883" y="0"/>
                </a:lnTo>
                <a:lnTo>
                  <a:pt x="23042" y="958"/>
                </a:lnTo>
                <a:lnTo>
                  <a:pt x="19202" y="1917"/>
                </a:lnTo>
                <a:lnTo>
                  <a:pt x="15361" y="2875"/>
                </a:lnTo>
                <a:lnTo>
                  <a:pt x="11521" y="4799"/>
                </a:lnTo>
                <a:lnTo>
                  <a:pt x="8641" y="7679"/>
                </a:lnTo>
                <a:lnTo>
                  <a:pt x="5775" y="9596"/>
                </a:lnTo>
                <a:lnTo>
                  <a:pt x="3840" y="12478"/>
                </a:lnTo>
                <a:lnTo>
                  <a:pt x="2895" y="15360"/>
                </a:lnTo>
                <a:lnTo>
                  <a:pt x="960" y="18234"/>
                </a:lnTo>
                <a:lnTo>
                  <a:pt x="0" y="22075"/>
                </a:lnTo>
                <a:lnTo>
                  <a:pt x="0" y="29760"/>
                </a:lnTo>
                <a:lnTo>
                  <a:pt x="960" y="32634"/>
                </a:lnTo>
                <a:lnTo>
                  <a:pt x="1935" y="35516"/>
                </a:lnTo>
                <a:lnTo>
                  <a:pt x="2895" y="37440"/>
                </a:lnTo>
                <a:lnTo>
                  <a:pt x="4800" y="40315"/>
                </a:lnTo>
                <a:lnTo>
                  <a:pt x="5775" y="42237"/>
                </a:lnTo>
                <a:lnTo>
                  <a:pt x="7680" y="44154"/>
                </a:lnTo>
                <a:lnTo>
                  <a:pt x="9616" y="45119"/>
                </a:lnTo>
                <a:lnTo>
                  <a:pt x="12481" y="47036"/>
                </a:lnTo>
                <a:lnTo>
                  <a:pt x="14401" y="47995"/>
                </a:lnTo>
                <a:lnTo>
                  <a:pt x="17282" y="48958"/>
                </a:lnTo>
                <a:lnTo>
                  <a:pt x="19202" y="49917"/>
                </a:lnTo>
                <a:lnTo>
                  <a:pt x="22082" y="50875"/>
                </a:lnTo>
                <a:lnTo>
                  <a:pt x="24002" y="51834"/>
                </a:lnTo>
                <a:lnTo>
                  <a:pt x="25923" y="52798"/>
                </a:lnTo>
                <a:lnTo>
                  <a:pt x="28803" y="53757"/>
                </a:lnTo>
                <a:lnTo>
                  <a:pt x="30723" y="54716"/>
                </a:lnTo>
                <a:lnTo>
                  <a:pt x="32644" y="55674"/>
                </a:lnTo>
                <a:lnTo>
                  <a:pt x="34564" y="56637"/>
                </a:lnTo>
                <a:lnTo>
                  <a:pt x="35524" y="57596"/>
                </a:lnTo>
                <a:lnTo>
                  <a:pt x="36484" y="58555"/>
                </a:lnTo>
                <a:lnTo>
                  <a:pt x="37444" y="60478"/>
                </a:lnTo>
                <a:lnTo>
                  <a:pt x="38404" y="61437"/>
                </a:lnTo>
                <a:lnTo>
                  <a:pt x="38404" y="66234"/>
                </a:lnTo>
                <a:lnTo>
                  <a:pt x="37444" y="67193"/>
                </a:lnTo>
                <a:lnTo>
                  <a:pt x="36484" y="69116"/>
                </a:lnTo>
                <a:lnTo>
                  <a:pt x="35524" y="70075"/>
                </a:lnTo>
                <a:lnTo>
                  <a:pt x="34564" y="70075"/>
                </a:lnTo>
                <a:lnTo>
                  <a:pt x="33604" y="71033"/>
                </a:lnTo>
                <a:lnTo>
                  <a:pt x="32644" y="71998"/>
                </a:lnTo>
                <a:lnTo>
                  <a:pt x="30723" y="71998"/>
                </a:lnTo>
                <a:lnTo>
                  <a:pt x="28803" y="72955"/>
                </a:lnTo>
                <a:lnTo>
                  <a:pt x="22082" y="72955"/>
                </a:lnTo>
                <a:lnTo>
                  <a:pt x="19202" y="71998"/>
                </a:lnTo>
                <a:lnTo>
                  <a:pt x="17282" y="71998"/>
                </a:lnTo>
                <a:lnTo>
                  <a:pt x="14401" y="71033"/>
                </a:lnTo>
                <a:lnTo>
                  <a:pt x="12481" y="70075"/>
                </a:lnTo>
                <a:lnTo>
                  <a:pt x="10561" y="69116"/>
                </a:lnTo>
                <a:lnTo>
                  <a:pt x="8641" y="68157"/>
                </a:lnTo>
                <a:lnTo>
                  <a:pt x="6720" y="67193"/>
                </a:lnTo>
                <a:lnTo>
                  <a:pt x="5775" y="66234"/>
                </a:lnTo>
                <a:lnTo>
                  <a:pt x="4800" y="66234"/>
                </a:lnTo>
                <a:lnTo>
                  <a:pt x="3840" y="65275"/>
                </a:lnTo>
                <a:lnTo>
                  <a:pt x="1935" y="65275"/>
                </a:lnTo>
                <a:lnTo>
                  <a:pt x="960" y="66234"/>
                </a:lnTo>
                <a:lnTo>
                  <a:pt x="960" y="67193"/>
                </a:lnTo>
                <a:lnTo>
                  <a:pt x="0" y="68157"/>
                </a:lnTo>
                <a:lnTo>
                  <a:pt x="0" y="79677"/>
                </a:lnTo>
                <a:lnTo>
                  <a:pt x="960" y="80636"/>
                </a:lnTo>
                <a:lnTo>
                  <a:pt x="960" y="81593"/>
                </a:lnTo>
                <a:lnTo>
                  <a:pt x="1935" y="82558"/>
                </a:lnTo>
                <a:lnTo>
                  <a:pt x="2895" y="83516"/>
                </a:lnTo>
                <a:lnTo>
                  <a:pt x="3840" y="83516"/>
                </a:lnTo>
                <a:lnTo>
                  <a:pt x="4800" y="84475"/>
                </a:lnTo>
                <a:lnTo>
                  <a:pt x="6720" y="85433"/>
                </a:lnTo>
                <a:lnTo>
                  <a:pt x="7680" y="85433"/>
                </a:lnTo>
                <a:lnTo>
                  <a:pt x="10561" y="86398"/>
                </a:lnTo>
                <a:lnTo>
                  <a:pt x="12481" y="87357"/>
                </a:lnTo>
                <a:lnTo>
                  <a:pt x="14401" y="87357"/>
                </a:lnTo>
                <a:lnTo>
                  <a:pt x="17282" y="88315"/>
                </a:lnTo>
                <a:lnTo>
                  <a:pt x="35524" y="88315"/>
                </a:lnTo>
                <a:lnTo>
                  <a:pt x="39364" y="87357"/>
                </a:lnTo>
                <a:lnTo>
                  <a:pt x="43205" y="85433"/>
                </a:lnTo>
                <a:lnTo>
                  <a:pt x="47045" y="84475"/>
                </a:lnTo>
                <a:lnTo>
                  <a:pt x="49926" y="81593"/>
                </a:lnTo>
                <a:lnTo>
                  <a:pt x="53766" y="79677"/>
                </a:lnTo>
                <a:lnTo>
                  <a:pt x="55686" y="76795"/>
                </a:lnTo>
                <a:lnTo>
                  <a:pt x="57607" y="72955"/>
                </a:lnTo>
                <a:lnTo>
                  <a:pt x="59527" y="70075"/>
                </a:lnTo>
                <a:lnTo>
                  <a:pt x="59527" y="54716"/>
                </a:lnTo>
                <a:lnTo>
                  <a:pt x="58567" y="52798"/>
                </a:lnTo>
                <a:lnTo>
                  <a:pt x="56647" y="49917"/>
                </a:lnTo>
                <a:lnTo>
                  <a:pt x="55686" y="47036"/>
                </a:lnTo>
                <a:lnTo>
                  <a:pt x="53766" y="45119"/>
                </a:lnTo>
                <a:lnTo>
                  <a:pt x="51846" y="43196"/>
                </a:lnTo>
                <a:lnTo>
                  <a:pt x="49926" y="42237"/>
                </a:lnTo>
                <a:lnTo>
                  <a:pt x="48006" y="41279"/>
                </a:lnTo>
                <a:lnTo>
                  <a:pt x="45125" y="39357"/>
                </a:lnTo>
                <a:lnTo>
                  <a:pt x="43205" y="38398"/>
                </a:lnTo>
                <a:lnTo>
                  <a:pt x="40325" y="37440"/>
                </a:lnTo>
                <a:lnTo>
                  <a:pt x="38404" y="36475"/>
                </a:lnTo>
                <a:lnTo>
                  <a:pt x="35524" y="35516"/>
                </a:lnTo>
                <a:lnTo>
                  <a:pt x="33604" y="34558"/>
                </a:lnTo>
                <a:lnTo>
                  <a:pt x="30723" y="33599"/>
                </a:lnTo>
                <a:lnTo>
                  <a:pt x="28803" y="32634"/>
                </a:lnTo>
                <a:lnTo>
                  <a:pt x="26883" y="31677"/>
                </a:lnTo>
                <a:lnTo>
                  <a:pt x="24963" y="30719"/>
                </a:lnTo>
                <a:lnTo>
                  <a:pt x="24002" y="29760"/>
                </a:lnTo>
                <a:lnTo>
                  <a:pt x="23042" y="28795"/>
                </a:lnTo>
                <a:lnTo>
                  <a:pt x="22082" y="27837"/>
                </a:lnTo>
                <a:lnTo>
                  <a:pt x="21122" y="25920"/>
                </a:lnTo>
                <a:lnTo>
                  <a:pt x="21122" y="22075"/>
                </a:lnTo>
                <a:lnTo>
                  <a:pt x="22082" y="21116"/>
                </a:lnTo>
                <a:lnTo>
                  <a:pt x="22082" y="20157"/>
                </a:lnTo>
                <a:lnTo>
                  <a:pt x="23042" y="19199"/>
                </a:lnTo>
                <a:lnTo>
                  <a:pt x="24002" y="18234"/>
                </a:lnTo>
                <a:lnTo>
                  <a:pt x="24963" y="17276"/>
                </a:lnTo>
                <a:lnTo>
                  <a:pt x="25923" y="17276"/>
                </a:lnTo>
                <a:lnTo>
                  <a:pt x="27843" y="16317"/>
                </a:lnTo>
                <a:lnTo>
                  <a:pt x="38404" y="16317"/>
                </a:lnTo>
                <a:lnTo>
                  <a:pt x="40325" y="17276"/>
                </a:lnTo>
                <a:lnTo>
                  <a:pt x="42245" y="17276"/>
                </a:lnTo>
                <a:lnTo>
                  <a:pt x="44165" y="18234"/>
                </a:lnTo>
                <a:lnTo>
                  <a:pt x="46085" y="19199"/>
                </a:lnTo>
                <a:lnTo>
                  <a:pt x="48006" y="19199"/>
                </a:lnTo>
                <a:lnTo>
                  <a:pt x="48966" y="20157"/>
                </a:lnTo>
                <a:lnTo>
                  <a:pt x="49926" y="21116"/>
                </a:lnTo>
                <a:lnTo>
                  <a:pt x="51846" y="21116"/>
                </a:lnTo>
                <a:lnTo>
                  <a:pt x="51846" y="22075"/>
                </a:lnTo>
                <a:lnTo>
                  <a:pt x="53766" y="22075"/>
                </a:lnTo>
                <a:lnTo>
                  <a:pt x="53766" y="21116"/>
                </a:lnTo>
                <a:lnTo>
                  <a:pt x="54726" y="21116"/>
                </a:lnTo>
                <a:lnTo>
                  <a:pt x="54726" y="19199"/>
                </a:lnTo>
                <a:lnTo>
                  <a:pt x="55686" y="19199"/>
                </a:lnTo>
                <a:lnTo>
                  <a:pt x="55686" y="9596"/>
                </a:lnTo>
                <a:lnTo>
                  <a:pt x="54726" y="8638"/>
                </a:lnTo>
                <a:lnTo>
                  <a:pt x="54726" y="6716"/>
                </a:lnTo>
                <a:lnTo>
                  <a:pt x="53766" y="5757"/>
                </a:lnTo>
                <a:lnTo>
                  <a:pt x="52806" y="5757"/>
                </a:lnTo>
                <a:lnTo>
                  <a:pt x="52806" y="4799"/>
                </a:lnTo>
                <a:lnTo>
                  <a:pt x="51846" y="4799"/>
                </a:lnTo>
                <a:lnTo>
                  <a:pt x="50886" y="3840"/>
                </a:lnTo>
                <a:lnTo>
                  <a:pt x="48966" y="2875"/>
                </a:lnTo>
                <a:lnTo>
                  <a:pt x="48006" y="2875"/>
                </a:lnTo>
                <a:lnTo>
                  <a:pt x="46085" y="1917"/>
                </a:lnTo>
                <a:lnTo>
                  <a:pt x="44165" y="1917"/>
                </a:lnTo>
                <a:lnTo>
                  <a:pt x="41285" y="958"/>
                </a:lnTo>
                <a:lnTo>
                  <a:pt x="39364" y="958"/>
                </a:lnTo>
                <a:lnTo>
                  <a:pt x="37444" y="0"/>
                </a:lnTo>
                <a:lnTo>
                  <a:pt x="32644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5" name="object 305"/>
          <p:cNvSpPr/>
          <p:nvPr/>
        </p:nvSpPr>
        <p:spPr>
          <a:xfrm>
            <a:off x="3458047" y="8622511"/>
            <a:ext cx="64328" cy="88315"/>
          </a:xfrm>
          <a:custGeom>
            <a:avLst/>
            <a:gdLst/>
            <a:ahLst/>
            <a:cxnLst/>
            <a:rect l="l" t="t" r="r" b="b"/>
            <a:pathLst>
              <a:path w="64328" h="88315">
                <a:moveTo>
                  <a:pt x="0" y="38398"/>
                </a:moveTo>
                <a:lnTo>
                  <a:pt x="0" y="52798"/>
                </a:lnTo>
                <a:lnTo>
                  <a:pt x="960" y="58555"/>
                </a:lnTo>
                <a:lnTo>
                  <a:pt x="1920" y="64318"/>
                </a:lnTo>
                <a:lnTo>
                  <a:pt x="3840" y="69116"/>
                </a:lnTo>
                <a:lnTo>
                  <a:pt x="5760" y="73914"/>
                </a:lnTo>
                <a:lnTo>
                  <a:pt x="9601" y="77754"/>
                </a:lnTo>
                <a:lnTo>
                  <a:pt x="12481" y="81593"/>
                </a:lnTo>
                <a:lnTo>
                  <a:pt x="16322" y="84475"/>
                </a:lnTo>
                <a:lnTo>
                  <a:pt x="21122" y="85433"/>
                </a:lnTo>
                <a:lnTo>
                  <a:pt x="25923" y="87357"/>
                </a:lnTo>
                <a:lnTo>
                  <a:pt x="31683" y="88315"/>
                </a:lnTo>
                <a:lnTo>
                  <a:pt x="45125" y="88315"/>
                </a:lnTo>
                <a:lnTo>
                  <a:pt x="48005" y="87357"/>
                </a:lnTo>
                <a:lnTo>
                  <a:pt x="49926" y="86398"/>
                </a:lnTo>
                <a:lnTo>
                  <a:pt x="51846" y="86398"/>
                </a:lnTo>
                <a:lnTo>
                  <a:pt x="54726" y="85433"/>
                </a:lnTo>
                <a:lnTo>
                  <a:pt x="56647" y="84475"/>
                </a:lnTo>
                <a:lnTo>
                  <a:pt x="58567" y="83516"/>
                </a:lnTo>
                <a:lnTo>
                  <a:pt x="59527" y="82558"/>
                </a:lnTo>
                <a:lnTo>
                  <a:pt x="61447" y="81593"/>
                </a:lnTo>
                <a:lnTo>
                  <a:pt x="62407" y="80636"/>
                </a:lnTo>
                <a:lnTo>
                  <a:pt x="62407" y="79677"/>
                </a:lnTo>
                <a:lnTo>
                  <a:pt x="63367" y="79677"/>
                </a:lnTo>
                <a:lnTo>
                  <a:pt x="63367" y="76795"/>
                </a:lnTo>
                <a:lnTo>
                  <a:pt x="64328" y="75837"/>
                </a:lnTo>
                <a:lnTo>
                  <a:pt x="64328" y="66234"/>
                </a:lnTo>
                <a:lnTo>
                  <a:pt x="63367" y="65275"/>
                </a:lnTo>
                <a:lnTo>
                  <a:pt x="63367" y="62395"/>
                </a:lnTo>
                <a:lnTo>
                  <a:pt x="62407" y="61437"/>
                </a:lnTo>
                <a:lnTo>
                  <a:pt x="60487" y="61437"/>
                </a:lnTo>
                <a:lnTo>
                  <a:pt x="59527" y="62395"/>
                </a:lnTo>
                <a:lnTo>
                  <a:pt x="58567" y="62395"/>
                </a:lnTo>
                <a:lnTo>
                  <a:pt x="57607" y="63354"/>
                </a:lnTo>
                <a:lnTo>
                  <a:pt x="55686" y="64318"/>
                </a:lnTo>
                <a:lnTo>
                  <a:pt x="54726" y="66234"/>
                </a:lnTo>
                <a:lnTo>
                  <a:pt x="52806" y="67193"/>
                </a:lnTo>
                <a:lnTo>
                  <a:pt x="50886" y="68157"/>
                </a:lnTo>
                <a:lnTo>
                  <a:pt x="48005" y="69116"/>
                </a:lnTo>
                <a:lnTo>
                  <a:pt x="46085" y="70075"/>
                </a:lnTo>
                <a:lnTo>
                  <a:pt x="34564" y="70075"/>
                </a:lnTo>
                <a:lnTo>
                  <a:pt x="32644" y="69116"/>
                </a:lnTo>
                <a:lnTo>
                  <a:pt x="30723" y="67193"/>
                </a:lnTo>
                <a:lnTo>
                  <a:pt x="28803" y="66234"/>
                </a:lnTo>
                <a:lnTo>
                  <a:pt x="26883" y="63354"/>
                </a:lnTo>
                <a:lnTo>
                  <a:pt x="25923" y="61437"/>
                </a:lnTo>
                <a:lnTo>
                  <a:pt x="24002" y="58555"/>
                </a:lnTo>
                <a:lnTo>
                  <a:pt x="24002" y="55674"/>
                </a:lnTo>
                <a:lnTo>
                  <a:pt x="23042" y="52798"/>
                </a:lnTo>
                <a:lnTo>
                  <a:pt x="22082" y="48958"/>
                </a:lnTo>
                <a:lnTo>
                  <a:pt x="22082" y="35516"/>
                </a:lnTo>
                <a:lnTo>
                  <a:pt x="24002" y="29760"/>
                </a:lnTo>
                <a:lnTo>
                  <a:pt x="26883" y="24955"/>
                </a:lnTo>
                <a:lnTo>
                  <a:pt x="29763" y="20157"/>
                </a:lnTo>
                <a:lnTo>
                  <a:pt x="34564" y="18234"/>
                </a:lnTo>
                <a:lnTo>
                  <a:pt x="43205" y="18234"/>
                </a:lnTo>
                <a:lnTo>
                  <a:pt x="46085" y="19199"/>
                </a:lnTo>
                <a:lnTo>
                  <a:pt x="48005" y="19199"/>
                </a:lnTo>
                <a:lnTo>
                  <a:pt x="49926" y="20157"/>
                </a:lnTo>
                <a:lnTo>
                  <a:pt x="51846" y="21116"/>
                </a:lnTo>
                <a:lnTo>
                  <a:pt x="53766" y="22075"/>
                </a:lnTo>
                <a:lnTo>
                  <a:pt x="54726" y="23039"/>
                </a:lnTo>
                <a:lnTo>
                  <a:pt x="56647" y="23996"/>
                </a:lnTo>
                <a:lnTo>
                  <a:pt x="57607" y="24955"/>
                </a:lnTo>
                <a:lnTo>
                  <a:pt x="58567" y="25920"/>
                </a:lnTo>
                <a:lnTo>
                  <a:pt x="62407" y="25920"/>
                </a:lnTo>
                <a:lnTo>
                  <a:pt x="62407" y="23996"/>
                </a:lnTo>
                <a:lnTo>
                  <a:pt x="63367" y="23039"/>
                </a:lnTo>
                <a:lnTo>
                  <a:pt x="63367" y="9596"/>
                </a:lnTo>
                <a:lnTo>
                  <a:pt x="62407" y="9596"/>
                </a:lnTo>
                <a:lnTo>
                  <a:pt x="62407" y="8638"/>
                </a:lnTo>
                <a:lnTo>
                  <a:pt x="61447" y="7679"/>
                </a:lnTo>
                <a:lnTo>
                  <a:pt x="60487" y="6716"/>
                </a:lnTo>
                <a:lnTo>
                  <a:pt x="59527" y="5757"/>
                </a:lnTo>
                <a:lnTo>
                  <a:pt x="57607" y="4799"/>
                </a:lnTo>
                <a:lnTo>
                  <a:pt x="56647" y="3840"/>
                </a:lnTo>
                <a:lnTo>
                  <a:pt x="54726" y="2875"/>
                </a:lnTo>
                <a:lnTo>
                  <a:pt x="52806" y="2875"/>
                </a:lnTo>
                <a:lnTo>
                  <a:pt x="50886" y="1917"/>
                </a:lnTo>
                <a:lnTo>
                  <a:pt x="48966" y="958"/>
                </a:lnTo>
                <a:lnTo>
                  <a:pt x="44165" y="958"/>
                </a:lnTo>
                <a:lnTo>
                  <a:pt x="41285" y="0"/>
                </a:lnTo>
                <a:lnTo>
                  <a:pt x="33604" y="0"/>
                </a:lnTo>
                <a:lnTo>
                  <a:pt x="27843" y="958"/>
                </a:lnTo>
                <a:lnTo>
                  <a:pt x="23042" y="2875"/>
                </a:lnTo>
                <a:lnTo>
                  <a:pt x="18242" y="4799"/>
                </a:lnTo>
                <a:lnTo>
                  <a:pt x="14401" y="7679"/>
                </a:lnTo>
                <a:lnTo>
                  <a:pt x="10561" y="11519"/>
                </a:lnTo>
                <a:lnTo>
                  <a:pt x="7680" y="15360"/>
                </a:lnTo>
                <a:lnTo>
                  <a:pt x="4800" y="20157"/>
                </a:lnTo>
                <a:lnTo>
                  <a:pt x="2880" y="25920"/>
                </a:lnTo>
                <a:lnTo>
                  <a:pt x="960" y="31677"/>
                </a:lnTo>
                <a:lnTo>
                  <a:pt x="0" y="3839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6" name="object 306"/>
          <p:cNvSpPr/>
          <p:nvPr/>
        </p:nvSpPr>
        <p:spPr>
          <a:xfrm>
            <a:off x="3537722" y="8622511"/>
            <a:ext cx="50886" cy="87357"/>
          </a:xfrm>
          <a:custGeom>
            <a:avLst/>
            <a:gdLst/>
            <a:ahLst/>
            <a:cxnLst/>
            <a:rect l="l" t="t" r="r" b="b"/>
            <a:pathLst>
              <a:path w="50886" h="87357">
                <a:moveTo>
                  <a:pt x="50886" y="3840"/>
                </a:moveTo>
                <a:lnTo>
                  <a:pt x="49926" y="3840"/>
                </a:lnTo>
                <a:lnTo>
                  <a:pt x="49926" y="2875"/>
                </a:lnTo>
                <a:lnTo>
                  <a:pt x="48966" y="1917"/>
                </a:lnTo>
                <a:lnTo>
                  <a:pt x="48005" y="1917"/>
                </a:lnTo>
                <a:lnTo>
                  <a:pt x="47045" y="958"/>
                </a:lnTo>
                <a:lnTo>
                  <a:pt x="44165" y="958"/>
                </a:lnTo>
                <a:lnTo>
                  <a:pt x="43205" y="0"/>
                </a:lnTo>
                <a:lnTo>
                  <a:pt x="38404" y="0"/>
                </a:lnTo>
                <a:lnTo>
                  <a:pt x="36484" y="958"/>
                </a:lnTo>
                <a:lnTo>
                  <a:pt x="33604" y="958"/>
                </a:lnTo>
                <a:lnTo>
                  <a:pt x="31683" y="1917"/>
                </a:lnTo>
                <a:lnTo>
                  <a:pt x="30723" y="2875"/>
                </a:lnTo>
                <a:lnTo>
                  <a:pt x="28803" y="4799"/>
                </a:lnTo>
                <a:lnTo>
                  <a:pt x="26883" y="5757"/>
                </a:lnTo>
                <a:lnTo>
                  <a:pt x="24963" y="7679"/>
                </a:lnTo>
                <a:lnTo>
                  <a:pt x="23042" y="9596"/>
                </a:lnTo>
                <a:lnTo>
                  <a:pt x="21122" y="12478"/>
                </a:lnTo>
                <a:lnTo>
                  <a:pt x="19202" y="15360"/>
                </a:lnTo>
                <a:lnTo>
                  <a:pt x="19202" y="3840"/>
                </a:lnTo>
                <a:lnTo>
                  <a:pt x="18242" y="2875"/>
                </a:lnTo>
                <a:lnTo>
                  <a:pt x="17282" y="2875"/>
                </a:lnTo>
                <a:lnTo>
                  <a:pt x="16322" y="1917"/>
                </a:lnTo>
                <a:lnTo>
                  <a:pt x="2880" y="1917"/>
                </a:lnTo>
                <a:lnTo>
                  <a:pt x="2880" y="2875"/>
                </a:lnTo>
                <a:lnTo>
                  <a:pt x="975" y="2875"/>
                </a:lnTo>
                <a:lnTo>
                  <a:pt x="975" y="3840"/>
                </a:lnTo>
                <a:lnTo>
                  <a:pt x="0" y="4799"/>
                </a:lnTo>
                <a:lnTo>
                  <a:pt x="0" y="84475"/>
                </a:lnTo>
                <a:lnTo>
                  <a:pt x="975" y="84475"/>
                </a:lnTo>
                <a:lnTo>
                  <a:pt x="975" y="85433"/>
                </a:lnTo>
                <a:lnTo>
                  <a:pt x="1935" y="86398"/>
                </a:lnTo>
                <a:lnTo>
                  <a:pt x="3840" y="86398"/>
                </a:lnTo>
                <a:lnTo>
                  <a:pt x="4815" y="87357"/>
                </a:lnTo>
                <a:lnTo>
                  <a:pt x="17282" y="87357"/>
                </a:lnTo>
                <a:lnTo>
                  <a:pt x="18242" y="86398"/>
                </a:lnTo>
                <a:lnTo>
                  <a:pt x="21122" y="86398"/>
                </a:lnTo>
                <a:lnTo>
                  <a:pt x="22082" y="85433"/>
                </a:lnTo>
                <a:lnTo>
                  <a:pt x="22082" y="84475"/>
                </a:lnTo>
                <a:lnTo>
                  <a:pt x="23042" y="84475"/>
                </a:lnTo>
                <a:lnTo>
                  <a:pt x="23042" y="34558"/>
                </a:lnTo>
                <a:lnTo>
                  <a:pt x="24002" y="32634"/>
                </a:lnTo>
                <a:lnTo>
                  <a:pt x="25923" y="29760"/>
                </a:lnTo>
                <a:lnTo>
                  <a:pt x="26883" y="28795"/>
                </a:lnTo>
                <a:lnTo>
                  <a:pt x="28803" y="26878"/>
                </a:lnTo>
                <a:lnTo>
                  <a:pt x="29763" y="24955"/>
                </a:lnTo>
                <a:lnTo>
                  <a:pt x="31683" y="23996"/>
                </a:lnTo>
                <a:lnTo>
                  <a:pt x="32644" y="23039"/>
                </a:lnTo>
                <a:lnTo>
                  <a:pt x="33604" y="22075"/>
                </a:lnTo>
                <a:lnTo>
                  <a:pt x="35524" y="22075"/>
                </a:lnTo>
                <a:lnTo>
                  <a:pt x="36484" y="21116"/>
                </a:lnTo>
                <a:lnTo>
                  <a:pt x="43205" y="21116"/>
                </a:lnTo>
                <a:lnTo>
                  <a:pt x="43205" y="22075"/>
                </a:lnTo>
                <a:lnTo>
                  <a:pt x="46085" y="22075"/>
                </a:lnTo>
                <a:lnTo>
                  <a:pt x="46085" y="23039"/>
                </a:lnTo>
                <a:lnTo>
                  <a:pt x="48966" y="23039"/>
                </a:lnTo>
                <a:lnTo>
                  <a:pt x="48966" y="22075"/>
                </a:lnTo>
                <a:lnTo>
                  <a:pt x="49926" y="22075"/>
                </a:lnTo>
                <a:lnTo>
                  <a:pt x="49926" y="21116"/>
                </a:lnTo>
                <a:lnTo>
                  <a:pt x="50886" y="20157"/>
                </a:lnTo>
                <a:lnTo>
                  <a:pt x="50886" y="3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7" name="object 307"/>
          <p:cNvSpPr/>
          <p:nvPr/>
        </p:nvSpPr>
        <p:spPr>
          <a:xfrm>
            <a:off x="3618372" y="8674345"/>
            <a:ext cx="4800" cy="35522"/>
          </a:xfrm>
          <a:custGeom>
            <a:avLst/>
            <a:gdLst/>
            <a:ahLst/>
            <a:cxnLst/>
            <a:rect l="l" t="t" r="r" b="b"/>
            <a:pathLst>
              <a:path w="4800" h="35522">
                <a:moveTo>
                  <a:pt x="4800" y="35522"/>
                </a:moveTo>
                <a:lnTo>
                  <a:pt x="4800" y="14400"/>
                </a:lnTo>
                <a:lnTo>
                  <a:pt x="3840" y="11519"/>
                </a:lnTo>
                <a:lnTo>
                  <a:pt x="1920" y="9602"/>
                </a:lnTo>
                <a:lnTo>
                  <a:pt x="960" y="6720"/>
                </a:lnTo>
                <a:lnTo>
                  <a:pt x="960" y="2881"/>
                </a:lnTo>
                <a:lnTo>
                  <a:pt x="0" y="0"/>
                </a:lnTo>
                <a:lnTo>
                  <a:pt x="0" y="33599"/>
                </a:lnTo>
                <a:lnTo>
                  <a:pt x="4800" y="355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8" name="object 308"/>
          <p:cNvSpPr/>
          <p:nvPr/>
        </p:nvSpPr>
        <p:spPr>
          <a:xfrm>
            <a:off x="3595329" y="8622511"/>
            <a:ext cx="84475" cy="88315"/>
          </a:xfrm>
          <a:custGeom>
            <a:avLst/>
            <a:gdLst/>
            <a:ahLst/>
            <a:cxnLst/>
            <a:rect l="l" t="t" r="r" b="b"/>
            <a:pathLst>
              <a:path w="84475" h="88315">
                <a:moveTo>
                  <a:pt x="47990" y="71033"/>
                </a:moveTo>
                <a:lnTo>
                  <a:pt x="38404" y="71033"/>
                </a:lnTo>
                <a:lnTo>
                  <a:pt x="35524" y="70075"/>
                </a:lnTo>
                <a:lnTo>
                  <a:pt x="32628" y="69116"/>
                </a:lnTo>
                <a:lnTo>
                  <a:pt x="29763" y="68157"/>
                </a:lnTo>
                <a:lnTo>
                  <a:pt x="27843" y="66234"/>
                </a:lnTo>
                <a:lnTo>
                  <a:pt x="27843" y="87357"/>
                </a:lnTo>
                <a:lnTo>
                  <a:pt x="33604" y="88315"/>
                </a:lnTo>
                <a:lnTo>
                  <a:pt x="47990" y="88315"/>
                </a:lnTo>
                <a:lnTo>
                  <a:pt x="54711" y="87357"/>
                </a:lnTo>
                <a:lnTo>
                  <a:pt x="59512" y="85433"/>
                </a:lnTo>
                <a:lnTo>
                  <a:pt x="65272" y="83516"/>
                </a:lnTo>
                <a:lnTo>
                  <a:pt x="70073" y="80636"/>
                </a:lnTo>
                <a:lnTo>
                  <a:pt x="73913" y="75837"/>
                </a:lnTo>
                <a:lnTo>
                  <a:pt x="76794" y="71998"/>
                </a:lnTo>
                <a:lnTo>
                  <a:pt x="79674" y="67193"/>
                </a:lnTo>
                <a:lnTo>
                  <a:pt x="81594" y="62395"/>
                </a:lnTo>
                <a:lnTo>
                  <a:pt x="83515" y="56637"/>
                </a:lnTo>
                <a:lnTo>
                  <a:pt x="84475" y="50875"/>
                </a:lnTo>
                <a:lnTo>
                  <a:pt x="84475" y="36475"/>
                </a:lnTo>
                <a:lnTo>
                  <a:pt x="83515" y="30719"/>
                </a:lnTo>
                <a:lnTo>
                  <a:pt x="81594" y="24955"/>
                </a:lnTo>
                <a:lnTo>
                  <a:pt x="79674" y="20157"/>
                </a:lnTo>
                <a:lnTo>
                  <a:pt x="77754" y="15360"/>
                </a:lnTo>
                <a:lnTo>
                  <a:pt x="73913" y="11519"/>
                </a:lnTo>
                <a:lnTo>
                  <a:pt x="71033" y="7679"/>
                </a:lnTo>
                <a:lnTo>
                  <a:pt x="66233" y="4799"/>
                </a:lnTo>
                <a:lnTo>
                  <a:pt x="61432" y="2875"/>
                </a:lnTo>
                <a:lnTo>
                  <a:pt x="55671" y="958"/>
                </a:lnTo>
                <a:lnTo>
                  <a:pt x="49911" y="0"/>
                </a:lnTo>
                <a:lnTo>
                  <a:pt x="35524" y="0"/>
                </a:lnTo>
                <a:lnTo>
                  <a:pt x="29763" y="958"/>
                </a:lnTo>
                <a:lnTo>
                  <a:pt x="24002" y="3840"/>
                </a:lnTo>
                <a:lnTo>
                  <a:pt x="18242" y="5757"/>
                </a:lnTo>
                <a:lnTo>
                  <a:pt x="14401" y="8638"/>
                </a:lnTo>
                <a:lnTo>
                  <a:pt x="10561" y="12478"/>
                </a:lnTo>
                <a:lnTo>
                  <a:pt x="6720" y="16317"/>
                </a:lnTo>
                <a:lnTo>
                  <a:pt x="3840" y="21116"/>
                </a:lnTo>
                <a:lnTo>
                  <a:pt x="2880" y="26878"/>
                </a:lnTo>
                <a:lnTo>
                  <a:pt x="960" y="32634"/>
                </a:lnTo>
                <a:lnTo>
                  <a:pt x="0" y="38398"/>
                </a:lnTo>
                <a:lnTo>
                  <a:pt x="0" y="51834"/>
                </a:lnTo>
                <a:lnTo>
                  <a:pt x="960" y="58555"/>
                </a:lnTo>
                <a:lnTo>
                  <a:pt x="1920" y="63354"/>
                </a:lnTo>
                <a:lnTo>
                  <a:pt x="3840" y="69116"/>
                </a:lnTo>
                <a:lnTo>
                  <a:pt x="6720" y="73914"/>
                </a:lnTo>
                <a:lnTo>
                  <a:pt x="9601" y="77754"/>
                </a:lnTo>
                <a:lnTo>
                  <a:pt x="13441" y="81593"/>
                </a:lnTo>
                <a:lnTo>
                  <a:pt x="17282" y="83516"/>
                </a:lnTo>
                <a:lnTo>
                  <a:pt x="23042" y="85433"/>
                </a:lnTo>
                <a:lnTo>
                  <a:pt x="23042" y="36475"/>
                </a:lnTo>
                <a:lnTo>
                  <a:pt x="24002" y="33599"/>
                </a:lnTo>
                <a:lnTo>
                  <a:pt x="24963" y="29760"/>
                </a:lnTo>
                <a:lnTo>
                  <a:pt x="25923" y="26878"/>
                </a:lnTo>
                <a:lnTo>
                  <a:pt x="27843" y="24955"/>
                </a:lnTo>
                <a:lnTo>
                  <a:pt x="28803" y="22075"/>
                </a:lnTo>
                <a:lnTo>
                  <a:pt x="30723" y="21116"/>
                </a:lnTo>
                <a:lnTo>
                  <a:pt x="33604" y="19199"/>
                </a:lnTo>
                <a:lnTo>
                  <a:pt x="35524" y="18234"/>
                </a:lnTo>
                <a:lnTo>
                  <a:pt x="48966" y="18234"/>
                </a:lnTo>
                <a:lnTo>
                  <a:pt x="50871" y="20157"/>
                </a:lnTo>
                <a:lnTo>
                  <a:pt x="53751" y="21116"/>
                </a:lnTo>
                <a:lnTo>
                  <a:pt x="55671" y="23039"/>
                </a:lnTo>
                <a:lnTo>
                  <a:pt x="57591" y="24955"/>
                </a:lnTo>
                <a:lnTo>
                  <a:pt x="58552" y="27837"/>
                </a:lnTo>
                <a:lnTo>
                  <a:pt x="59512" y="30719"/>
                </a:lnTo>
                <a:lnTo>
                  <a:pt x="60472" y="33599"/>
                </a:lnTo>
                <a:lnTo>
                  <a:pt x="61432" y="37440"/>
                </a:lnTo>
                <a:lnTo>
                  <a:pt x="61432" y="48958"/>
                </a:lnTo>
                <a:lnTo>
                  <a:pt x="60472" y="52798"/>
                </a:lnTo>
                <a:lnTo>
                  <a:pt x="60472" y="55674"/>
                </a:lnTo>
                <a:lnTo>
                  <a:pt x="59512" y="59513"/>
                </a:lnTo>
                <a:lnTo>
                  <a:pt x="58552" y="61437"/>
                </a:lnTo>
                <a:lnTo>
                  <a:pt x="56631" y="64318"/>
                </a:lnTo>
                <a:lnTo>
                  <a:pt x="54711" y="66234"/>
                </a:lnTo>
                <a:lnTo>
                  <a:pt x="52806" y="68157"/>
                </a:lnTo>
                <a:lnTo>
                  <a:pt x="50871" y="69116"/>
                </a:lnTo>
                <a:lnTo>
                  <a:pt x="47990" y="7103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9" name="object 309"/>
          <p:cNvSpPr/>
          <p:nvPr/>
        </p:nvSpPr>
        <p:spPr>
          <a:xfrm>
            <a:off x="3692286" y="8622511"/>
            <a:ext cx="60472" cy="88315"/>
          </a:xfrm>
          <a:custGeom>
            <a:avLst/>
            <a:gdLst/>
            <a:ahLst/>
            <a:cxnLst/>
            <a:rect l="l" t="t" r="r" b="b"/>
            <a:pathLst>
              <a:path w="60472" h="88315">
                <a:moveTo>
                  <a:pt x="23042" y="20157"/>
                </a:moveTo>
                <a:lnTo>
                  <a:pt x="23042" y="19199"/>
                </a:lnTo>
                <a:lnTo>
                  <a:pt x="24002" y="18234"/>
                </a:lnTo>
                <a:lnTo>
                  <a:pt x="24963" y="17276"/>
                </a:lnTo>
                <a:lnTo>
                  <a:pt x="26883" y="17276"/>
                </a:lnTo>
                <a:lnTo>
                  <a:pt x="27843" y="16317"/>
                </a:lnTo>
                <a:lnTo>
                  <a:pt x="38404" y="16317"/>
                </a:lnTo>
                <a:lnTo>
                  <a:pt x="40309" y="17276"/>
                </a:lnTo>
                <a:lnTo>
                  <a:pt x="43205" y="17276"/>
                </a:lnTo>
                <a:lnTo>
                  <a:pt x="45110" y="18234"/>
                </a:lnTo>
                <a:lnTo>
                  <a:pt x="46085" y="19199"/>
                </a:lnTo>
                <a:lnTo>
                  <a:pt x="47990" y="19199"/>
                </a:lnTo>
                <a:lnTo>
                  <a:pt x="49926" y="20157"/>
                </a:lnTo>
                <a:lnTo>
                  <a:pt x="50871" y="21116"/>
                </a:lnTo>
                <a:lnTo>
                  <a:pt x="51831" y="21116"/>
                </a:lnTo>
                <a:lnTo>
                  <a:pt x="52791" y="22075"/>
                </a:lnTo>
                <a:lnTo>
                  <a:pt x="53766" y="22075"/>
                </a:lnTo>
                <a:lnTo>
                  <a:pt x="54711" y="21116"/>
                </a:lnTo>
                <a:lnTo>
                  <a:pt x="54711" y="20157"/>
                </a:lnTo>
                <a:lnTo>
                  <a:pt x="55671" y="19199"/>
                </a:lnTo>
                <a:lnTo>
                  <a:pt x="55671" y="8638"/>
                </a:lnTo>
                <a:lnTo>
                  <a:pt x="54711" y="7679"/>
                </a:lnTo>
                <a:lnTo>
                  <a:pt x="54711" y="6716"/>
                </a:lnTo>
                <a:lnTo>
                  <a:pt x="53766" y="5757"/>
                </a:lnTo>
                <a:lnTo>
                  <a:pt x="52791" y="4799"/>
                </a:lnTo>
                <a:lnTo>
                  <a:pt x="51831" y="4799"/>
                </a:lnTo>
                <a:lnTo>
                  <a:pt x="50871" y="3840"/>
                </a:lnTo>
                <a:lnTo>
                  <a:pt x="49926" y="2875"/>
                </a:lnTo>
                <a:lnTo>
                  <a:pt x="47990" y="2875"/>
                </a:lnTo>
                <a:lnTo>
                  <a:pt x="46085" y="1917"/>
                </a:lnTo>
                <a:lnTo>
                  <a:pt x="44150" y="1917"/>
                </a:lnTo>
                <a:lnTo>
                  <a:pt x="42245" y="958"/>
                </a:lnTo>
                <a:lnTo>
                  <a:pt x="39364" y="958"/>
                </a:lnTo>
                <a:lnTo>
                  <a:pt x="37429" y="0"/>
                </a:lnTo>
                <a:lnTo>
                  <a:pt x="27843" y="0"/>
                </a:lnTo>
                <a:lnTo>
                  <a:pt x="23042" y="958"/>
                </a:lnTo>
                <a:lnTo>
                  <a:pt x="19202" y="1917"/>
                </a:lnTo>
                <a:lnTo>
                  <a:pt x="15361" y="2875"/>
                </a:lnTo>
                <a:lnTo>
                  <a:pt x="11521" y="4799"/>
                </a:lnTo>
                <a:lnTo>
                  <a:pt x="9601" y="7679"/>
                </a:lnTo>
                <a:lnTo>
                  <a:pt x="6720" y="9596"/>
                </a:lnTo>
                <a:lnTo>
                  <a:pt x="3840" y="12478"/>
                </a:lnTo>
                <a:lnTo>
                  <a:pt x="2880" y="15360"/>
                </a:lnTo>
                <a:lnTo>
                  <a:pt x="960" y="18234"/>
                </a:lnTo>
                <a:lnTo>
                  <a:pt x="960" y="32634"/>
                </a:lnTo>
                <a:lnTo>
                  <a:pt x="1920" y="35516"/>
                </a:lnTo>
                <a:lnTo>
                  <a:pt x="2880" y="37440"/>
                </a:lnTo>
                <a:lnTo>
                  <a:pt x="4800" y="40315"/>
                </a:lnTo>
                <a:lnTo>
                  <a:pt x="6720" y="42237"/>
                </a:lnTo>
                <a:lnTo>
                  <a:pt x="8641" y="44154"/>
                </a:lnTo>
                <a:lnTo>
                  <a:pt x="10561" y="45119"/>
                </a:lnTo>
                <a:lnTo>
                  <a:pt x="12481" y="47036"/>
                </a:lnTo>
                <a:lnTo>
                  <a:pt x="14401" y="47995"/>
                </a:lnTo>
                <a:lnTo>
                  <a:pt x="17282" y="48958"/>
                </a:lnTo>
                <a:lnTo>
                  <a:pt x="19202" y="49917"/>
                </a:lnTo>
                <a:lnTo>
                  <a:pt x="22082" y="50875"/>
                </a:lnTo>
                <a:lnTo>
                  <a:pt x="24002" y="51834"/>
                </a:lnTo>
                <a:lnTo>
                  <a:pt x="26883" y="52798"/>
                </a:lnTo>
                <a:lnTo>
                  <a:pt x="28803" y="53757"/>
                </a:lnTo>
                <a:lnTo>
                  <a:pt x="30723" y="54716"/>
                </a:lnTo>
                <a:lnTo>
                  <a:pt x="32644" y="55674"/>
                </a:lnTo>
                <a:lnTo>
                  <a:pt x="34564" y="56637"/>
                </a:lnTo>
                <a:lnTo>
                  <a:pt x="35524" y="57596"/>
                </a:lnTo>
                <a:lnTo>
                  <a:pt x="36484" y="58555"/>
                </a:lnTo>
                <a:lnTo>
                  <a:pt x="38404" y="60478"/>
                </a:lnTo>
                <a:lnTo>
                  <a:pt x="38404" y="66234"/>
                </a:lnTo>
                <a:lnTo>
                  <a:pt x="37429" y="67193"/>
                </a:lnTo>
                <a:lnTo>
                  <a:pt x="37429" y="69116"/>
                </a:lnTo>
                <a:lnTo>
                  <a:pt x="36484" y="70075"/>
                </a:lnTo>
                <a:lnTo>
                  <a:pt x="35524" y="70075"/>
                </a:lnTo>
                <a:lnTo>
                  <a:pt x="33588" y="71033"/>
                </a:lnTo>
                <a:lnTo>
                  <a:pt x="32644" y="71998"/>
                </a:lnTo>
                <a:lnTo>
                  <a:pt x="30723" y="71998"/>
                </a:lnTo>
                <a:lnTo>
                  <a:pt x="29763" y="72955"/>
                </a:lnTo>
                <a:lnTo>
                  <a:pt x="22082" y="72955"/>
                </a:lnTo>
                <a:lnTo>
                  <a:pt x="19202" y="71998"/>
                </a:lnTo>
                <a:lnTo>
                  <a:pt x="17282" y="71998"/>
                </a:lnTo>
                <a:lnTo>
                  <a:pt x="14401" y="71033"/>
                </a:lnTo>
                <a:lnTo>
                  <a:pt x="12481" y="70075"/>
                </a:lnTo>
                <a:lnTo>
                  <a:pt x="10561" y="69116"/>
                </a:lnTo>
                <a:lnTo>
                  <a:pt x="8641" y="68157"/>
                </a:lnTo>
                <a:lnTo>
                  <a:pt x="6720" y="67193"/>
                </a:lnTo>
                <a:lnTo>
                  <a:pt x="5760" y="66234"/>
                </a:lnTo>
                <a:lnTo>
                  <a:pt x="4800" y="66234"/>
                </a:lnTo>
                <a:lnTo>
                  <a:pt x="3840" y="65275"/>
                </a:lnTo>
                <a:lnTo>
                  <a:pt x="1920" y="65275"/>
                </a:lnTo>
                <a:lnTo>
                  <a:pt x="1920" y="66234"/>
                </a:lnTo>
                <a:lnTo>
                  <a:pt x="960" y="66234"/>
                </a:lnTo>
                <a:lnTo>
                  <a:pt x="960" y="68157"/>
                </a:lnTo>
                <a:lnTo>
                  <a:pt x="0" y="68157"/>
                </a:lnTo>
                <a:lnTo>
                  <a:pt x="0" y="77754"/>
                </a:lnTo>
                <a:lnTo>
                  <a:pt x="960" y="79677"/>
                </a:lnTo>
                <a:lnTo>
                  <a:pt x="960" y="80636"/>
                </a:lnTo>
                <a:lnTo>
                  <a:pt x="1920" y="81593"/>
                </a:lnTo>
                <a:lnTo>
                  <a:pt x="1920" y="82558"/>
                </a:lnTo>
                <a:lnTo>
                  <a:pt x="2880" y="83516"/>
                </a:lnTo>
                <a:lnTo>
                  <a:pt x="3840" y="83516"/>
                </a:lnTo>
                <a:lnTo>
                  <a:pt x="4800" y="84475"/>
                </a:lnTo>
                <a:lnTo>
                  <a:pt x="6720" y="85433"/>
                </a:lnTo>
                <a:lnTo>
                  <a:pt x="8641" y="85433"/>
                </a:lnTo>
                <a:lnTo>
                  <a:pt x="10561" y="86398"/>
                </a:lnTo>
                <a:lnTo>
                  <a:pt x="12481" y="87357"/>
                </a:lnTo>
                <a:lnTo>
                  <a:pt x="15361" y="87357"/>
                </a:lnTo>
                <a:lnTo>
                  <a:pt x="17282" y="88315"/>
                </a:lnTo>
                <a:lnTo>
                  <a:pt x="35524" y="88315"/>
                </a:lnTo>
                <a:lnTo>
                  <a:pt x="39364" y="87357"/>
                </a:lnTo>
                <a:lnTo>
                  <a:pt x="44150" y="85433"/>
                </a:lnTo>
                <a:lnTo>
                  <a:pt x="47990" y="84475"/>
                </a:lnTo>
                <a:lnTo>
                  <a:pt x="50871" y="81593"/>
                </a:lnTo>
                <a:lnTo>
                  <a:pt x="53766" y="79677"/>
                </a:lnTo>
                <a:lnTo>
                  <a:pt x="55671" y="76795"/>
                </a:lnTo>
                <a:lnTo>
                  <a:pt x="57591" y="72955"/>
                </a:lnTo>
                <a:lnTo>
                  <a:pt x="59512" y="70075"/>
                </a:lnTo>
                <a:lnTo>
                  <a:pt x="60472" y="66234"/>
                </a:lnTo>
                <a:lnTo>
                  <a:pt x="60472" y="57596"/>
                </a:lnTo>
                <a:lnTo>
                  <a:pt x="59512" y="54716"/>
                </a:lnTo>
                <a:lnTo>
                  <a:pt x="58552" y="52798"/>
                </a:lnTo>
                <a:lnTo>
                  <a:pt x="57591" y="49917"/>
                </a:lnTo>
                <a:lnTo>
                  <a:pt x="55671" y="47036"/>
                </a:lnTo>
                <a:lnTo>
                  <a:pt x="53766" y="45119"/>
                </a:lnTo>
                <a:lnTo>
                  <a:pt x="51831" y="43196"/>
                </a:lnTo>
                <a:lnTo>
                  <a:pt x="49926" y="42237"/>
                </a:lnTo>
                <a:lnTo>
                  <a:pt x="47990" y="41279"/>
                </a:lnTo>
                <a:lnTo>
                  <a:pt x="45110" y="39357"/>
                </a:lnTo>
                <a:lnTo>
                  <a:pt x="43205" y="38398"/>
                </a:lnTo>
                <a:lnTo>
                  <a:pt x="40309" y="37440"/>
                </a:lnTo>
                <a:lnTo>
                  <a:pt x="38404" y="36475"/>
                </a:lnTo>
                <a:lnTo>
                  <a:pt x="36484" y="35516"/>
                </a:lnTo>
                <a:lnTo>
                  <a:pt x="33588" y="34558"/>
                </a:lnTo>
                <a:lnTo>
                  <a:pt x="31683" y="33599"/>
                </a:lnTo>
                <a:lnTo>
                  <a:pt x="29763" y="32634"/>
                </a:lnTo>
                <a:lnTo>
                  <a:pt x="27843" y="31677"/>
                </a:lnTo>
                <a:lnTo>
                  <a:pt x="25923" y="30719"/>
                </a:lnTo>
                <a:lnTo>
                  <a:pt x="24002" y="29760"/>
                </a:lnTo>
                <a:lnTo>
                  <a:pt x="23042" y="28795"/>
                </a:lnTo>
                <a:lnTo>
                  <a:pt x="22082" y="27837"/>
                </a:lnTo>
                <a:lnTo>
                  <a:pt x="21122" y="25920"/>
                </a:lnTo>
                <a:lnTo>
                  <a:pt x="21122" y="23039"/>
                </a:lnTo>
                <a:lnTo>
                  <a:pt x="22082" y="22075"/>
                </a:lnTo>
                <a:lnTo>
                  <a:pt x="22082" y="21116"/>
                </a:lnTo>
                <a:lnTo>
                  <a:pt x="23042" y="2015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0" name="object 310"/>
          <p:cNvSpPr/>
          <p:nvPr/>
        </p:nvSpPr>
        <p:spPr>
          <a:xfrm>
            <a:off x="3764279" y="8622511"/>
            <a:ext cx="60487" cy="88315"/>
          </a:xfrm>
          <a:custGeom>
            <a:avLst/>
            <a:gdLst/>
            <a:ahLst/>
            <a:cxnLst/>
            <a:rect l="l" t="t" r="r" b="b"/>
            <a:pathLst>
              <a:path w="60487" h="88315">
                <a:moveTo>
                  <a:pt x="1920" y="66234"/>
                </a:moveTo>
                <a:lnTo>
                  <a:pt x="960" y="66234"/>
                </a:lnTo>
                <a:lnTo>
                  <a:pt x="960" y="68157"/>
                </a:lnTo>
                <a:lnTo>
                  <a:pt x="0" y="70075"/>
                </a:lnTo>
                <a:lnTo>
                  <a:pt x="0" y="77754"/>
                </a:lnTo>
                <a:lnTo>
                  <a:pt x="960" y="79677"/>
                </a:lnTo>
                <a:lnTo>
                  <a:pt x="960" y="80636"/>
                </a:lnTo>
                <a:lnTo>
                  <a:pt x="1920" y="81593"/>
                </a:lnTo>
                <a:lnTo>
                  <a:pt x="1920" y="82558"/>
                </a:lnTo>
                <a:lnTo>
                  <a:pt x="2880" y="83516"/>
                </a:lnTo>
                <a:lnTo>
                  <a:pt x="3840" y="83516"/>
                </a:lnTo>
                <a:lnTo>
                  <a:pt x="5760" y="84475"/>
                </a:lnTo>
                <a:lnTo>
                  <a:pt x="6720" y="85433"/>
                </a:lnTo>
                <a:lnTo>
                  <a:pt x="8641" y="85433"/>
                </a:lnTo>
                <a:lnTo>
                  <a:pt x="10561" y="86398"/>
                </a:lnTo>
                <a:lnTo>
                  <a:pt x="12481" y="87357"/>
                </a:lnTo>
                <a:lnTo>
                  <a:pt x="15361" y="87357"/>
                </a:lnTo>
                <a:lnTo>
                  <a:pt x="18242" y="88315"/>
                </a:lnTo>
                <a:lnTo>
                  <a:pt x="35524" y="88315"/>
                </a:lnTo>
                <a:lnTo>
                  <a:pt x="39364" y="87357"/>
                </a:lnTo>
                <a:lnTo>
                  <a:pt x="44165" y="85433"/>
                </a:lnTo>
                <a:lnTo>
                  <a:pt x="48006" y="84475"/>
                </a:lnTo>
                <a:lnTo>
                  <a:pt x="50886" y="81593"/>
                </a:lnTo>
                <a:lnTo>
                  <a:pt x="53766" y="79677"/>
                </a:lnTo>
                <a:lnTo>
                  <a:pt x="55686" y="76795"/>
                </a:lnTo>
                <a:lnTo>
                  <a:pt x="57607" y="72955"/>
                </a:lnTo>
                <a:lnTo>
                  <a:pt x="59512" y="70075"/>
                </a:lnTo>
                <a:lnTo>
                  <a:pt x="60487" y="66234"/>
                </a:lnTo>
                <a:lnTo>
                  <a:pt x="60487" y="57596"/>
                </a:lnTo>
                <a:lnTo>
                  <a:pt x="59512" y="54716"/>
                </a:lnTo>
                <a:lnTo>
                  <a:pt x="58567" y="52798"/>
                </a:lnTo>
                <a:lnTo>
                  <a:pt x="57607" y="49917"/>
                </a:lnTo>
                <a:lnTo>
                  <a:pt x="55686" y="47036"/>
                </a:lnTo>
                <a:lnTo>
                  <a:pt x="53766" y="45119"/>
                </a:lnTo>
                <a:lnTo>
                  <a:pt x="52806" y="43196"/>
                </a:lnTo>
                <a:lnTo>
                  <a:pt x="49926" y="42237"/>
                </a:lnTo>
                <a:lnTo>
                  <a:pt x="48006" y="41279"/>
                </a:lnTo>
                <a:lnTo>
                  <a:pt x="46085" y="39357"/>
                </a:lnTo>
                <a:lnTo>
                  <a:pt x="43205" y="38398"/>
                </a:lnTo>
                <a:lnTo>
                  <a:pt x="41285" y="37440"/>
                </a:lnTo>
                <a:lnTo>
                  <a:pt x="38404" y="36475"/>
                </a:lnTo>
                <a:lnTo>
                  <a:pt x="36484" y="35516"/>
                </a:lnTo>
                <a:lnTo>
                  <a:pt x="33604" y="34558"/>
                </a:lnTo>
                <a:lnTo>
                  <a:pt x="31683" y="33599"/>
                </a:lnTo>
                <a:lnTo>
                  <a:pt x="29763" y="32634"/>
                </a:lnTo>
                <a:lnTo>
                  <a:pt x="27843" y="31677"/>
                </a:lnTo>
                <a:lnTo>
                  <a:pt x="25923" y="30719"/>
                </a:lnTo>
                <a:lnTo>
                  <a:pt x="24002" y="29760"/>
                </a:lnTo>
                <a:lnTo>
                  <a:pt x="23042" y="28795"/>
                </a:lnTo>
                <a:lnTo>
                  <a:pt x="22082" y="27837"/>
                </a:lnTo>
                <a:lnTo>
                  <a:pt x="21122" y="25920"/>
                </a:lnTo>
                <a:lnTo>
                  <a:pt x="21122" y="23039"/>
                </a:lnTo>
                <a:lnTo>
                  <a:pt x="22082" y="22075"/>
                </a:lnTo>
                <a:lnTo>
                  <a:pt x="22082" y="21116"/>
                </a:lnTo>
                <a:lnTo>
                  <a:pt x="23042" y="20157"/>
                </a:lnTo>
                <a:lnTo>
                  <a:pt x="23042" y="19199"/>
                </a:lnTo>
                <a:lnTo>
                  <a:pt x="24002" y="18234"/>
                </a:lnTo>
                <a:lnTo>
                  <a:pt x="24963" y="17276"/>
                </a:lnTo>
                <a:lnTo>
                  <a:pt x="26883" y="17276"/>
                </a:lnTo>
                <a:lnTo>
                  <a:pt x="27843" y="16317"/>
                </a:lnTo>
                <a:lnTo>
                  <a:pt x="38404" y="16317"/>
                </a:lnTo>
                <a:lnTo>
                  <a:pt x="40325" y="17276"/>
                </a:lnTo>
                <a:lnTo>
                  <a:pt x="43205" y="17276"/>
                </a:lnTo>
                <a:lnTo>
                  <a:pt x="45125" y="18234"/>
                </a:lnTo>
                <a:lnTo>
                  <a:pt x="46085" y="19199"/>
                </a:lnTo>
                <a:lnTo>
                  <a:pt x="48006" y="19199"/>
                </a:lnTo>
                <a:lnTo>
                  <a:pt x="49926" y="20157"/>
                </a:lnTo>
                <a:lnTo>
                  <a:pt x="50886" y="21116"/>
                </a:lnTo>
                <a:lnTo>
                  <a:pt x="51846" y="21116"/>
                </a:lnTo>
                <a:lnTo>
                  <a:pt x="52806" y="22075"/>
                </a:lnTo>
                <a:lnTo>
                  <a:pt x="53766" y="22075"/>
                </a:lnTo>
                <a:lnTo>
                  <a:pt x="54726" y="21116"/>
                </a:lnTo>
                <a:lnTo>
                  <a:pt x="55686" y="20157"/>
                </a:lnTo>
                <a:lnTo>
                  <a:pt x="55686" y="7679"/>
                </a:lnTo>
                <a:lnTo>
                  <a:pt x="54726" y="6716"/>
                </a:lnTo>
                <a:lnTo>
                  <a:pt x="53766" y="5757"/>
                </a:lnTo>
                <a:lnTo>
                  <a:pt x="52806" y="4799"/>
                </a:lnTo>
                <a:lnTo>
                  <a:pt x="51846" y="4799"/>
                </a:lnTo>
                <a:lnTo>
                  <a:pt x="50886" y="3840"/>
                </a:lnTo>
                <a:lnTo>
                  <a:pt x="49926" y="2875"/>
                </a:lnTo>
                <a:lnTo>
                  <a:pt x="48006" y="2875"/>
                </a:lnTo>
                <a:lnTo>
                  <a:pt x="46085" y="1917"/>
                </a:lnTo>
                <a:lnTo>
                  <a:pt x="44165" y="1917"/>
                </a:lnTo>
                <a:lnTo>
                  <a:pt x="42245" y="958"/>
                </a:lnTo>
                <a:lnTo>
                  <a:pt x="39364" y="958"/>
                </a:lnTo>
                <a:lnTo>
                  <a:pt x="37444" y="0"/>
                </a:lnTo>
                <a:lnTo>
                  <a:pt x="27843" y="0"/>
                </a:lnTo>
                <a:lnTo>
                  <a:pt x="23042" y="958"/>
                </a:lnTo>
                <a:lnTo>
                  <a:pt x="19202" y="1917"/>
                </a:lnTo>
                <a:lnTo>
                  <a:pt x="15361" y="2875"/>
                </a:lnTo>
                <a:lnTo>
                  <a:pt x="11521" y="4799"/>
                </a:lnTo>
                <a:lnTo>
                  <a:pt x="9601" y="7679"/>
                </a:lnTo>
                <a:lnTo>
                  <a:pt x="6720" y="9596"/>
                </a:lnTo>
                <a:lnTo>
                  <a:pt x="3840" y="12478"/>
                </a:lnTo>
                <a:lnTo>
                  <a:pt x="2880" y="15360"/>
                </a:lnTo>
                <a:lnTo>
                  <a:pt x="960" y="18234"/>
                </a:lnTo>
                <a:lnTo>
                  <a:pt x="960" y="32634"/>
                </a:lnTo>
                <a:lnTo>
                  <a:pt x="1920" y="35516"/>
                </a:lnTo>
                <a:lnTo>
                  <a:pt x="3840" y="37440"/>
                </a:lnTo>
                <a:lnTo>
                  <a:pt x="4800" y="40315"/>
                </a:lnTo>
                <a:lnTo>
                  <a:pt x="6720" y="42237"/>
                </a:lnTo>
                <a:lnTo>
                  <a:pt x="8641" y="44154"/>
                </a:lnTo>
                <a:lnTo>
                  <a:pt x="10561" y="45119"/>
                </a:lnTo>
                <a:lnTo>
                  <a:pt x="12481" y="47036"/>
                </a:lnTo>
                <a:lnTo>
                  <a:pt x="15361" y="47995"/>
                </a:lnTo>
                <a:lnTo>
                  <a:pt x="17282" y="48958"/>
                </a:lnTo>
                <a:lnTo>
                  <a:pt x="19202" y="49917"/>
                </a:lnTo>
                <a:lnTo>
                  <a:pt x="22082" y="50875"/>
                </a:lnTo>
                <a:lnTo>
                  <a:pt x="24002" y="51834"/>
                </a:lnTo>
                <a:lnTo>
                  <a:pt x="26883" y="52798"/>
                </a:lnTo>
                <a:lnTo>
                  <a:pt x="28803" y="53757"/>
                </a:lnTo>
                <a:lnTo>
                  <a:pt x="30723" y="54716"/>
                </a:lnTo>
                <a:lnTo>
                  <a:pt x="32644" y="55674"/>
                </a:lnTo>
                <a:lnTo>
                  <a:pt x="34564" y="56637"/>
                </a:lnTo>
                <a:lnTo>
                  <a:pt x="35524" y="57596"/>
                </a:lnTo>
                <a:lnTo>
                  <a:pt x="37444" y="58555"/>
                </a:lnTo>
                <a:lnTo>
                  <a:pt x="38404" y="60478"/>
                </a:lnTo>
                <a:lnTo>
                  <a:pt x="38404" y="66234"/>
                </a:lnTo>
                <a:lnTo>
                  <a:pt x="37444" y="67193"/>
                </a:lnTo>
                <a:lnTo>
                  <a:pt x="37444" y="69116"/>
                </a:lnTo>
                <a:lnTo>
                  <a:pt x="36484" y="70075"/>
                </a:lnTo>
                <a:lnTo>
                  <a:pt x="35524" y="70075"/>
                </a:lnTo>
                <a:lnTo>
                  <a:pt x="33604" y="71033"/>
                </a:lnTo>
                <a:lnTo>
                  <a:pt x="32644" y="71998"/>
                </a:lnTo>
                <a:lnTo>
                  <a:pt x="30723" y="71998"/>
                </a:lnTo>
                <a:lnTo>
                  <a:pt x="29763" y="72955"/>
                </a:lnTo>
                <a:lnTo>
                  <a:pt x="23042" y="72955"/>
                </a:lnTo>
                <a:lnTo>
                  <a:pt x="20162" y="71998"/>
                </a:lnTo>
                <a:lnTo>
                  <a:pt x="17282" y="71998"/>
                </a:lnTo>
                <a:lnTo>
                  <a:pt x="14401" y="71033"/>
                </a:lnTo>
                <a:lnTo>
                  <a:pt x="12481" y="70075"/>
                </a:lnTo>
                <a:lnTo>
                  <a:pt x="10561" y="69116"/>
                </a:lnTo>
                <a:lnTo>
                  <a:pt x="8641" y="68157"/>
                </a:lnTo>
                <a:lnTo>
                  <a:pt x="6720" y="67193"/>
                </a:lnTo>
                <a:lnTo>
                  <a:pt x="5760" y="66234"/>
                </a:lnTo>
                <a:lnTo>
                  <a:pt x="4800" y="66234"/>
                </a:lnTo>
                <a:lnTo>
                  <a:pt x="3840" y="65275"/>
                </a:lnTo>
                <a:lnTo>
                  <a:pt x="1920" y="65275"/>
                </a:lnTo>
                <a:lnTo>
                  <a:pt x="1920" y="6623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1" name="object 311"/>
          <p:cNvSpPr/>
          <p:nvPr/>
        </p:nvSpPr>
        <p:spPr>
          <a:xfrm>
            <a:off x="3839154" y="8589870"/>
            <a:ext cx="25923" cy="23039"/>
          </a:xfrm>
          <a:custGeom>
            <a:avLst/>
            <a:gdLst/>
            <a:ahLst/>
            <a:cxnLst/>
            <a:rect l="l" t="t" r="r" b="b"/>
            <a:pathLst>
              <a:path w="25923" h="23039">
                <a:moveTo>
                  <a:pt x="25923" y="11519"/>
                </a:moveTo>
                <a:lnTo>
                  <a:pt x="25923" y="6722"/>
                </a:lnTo>
                <a:lnTo>
                  <a:pt x="24963" y="3840"/>
                </a:lnTo>
                <a:lnTo>
                  <a:pt x="23042" y="2881"/>
                </a:lnTo>
                <a:lnTo>
                  <a:pt x="22082" y="958"/>
                </a:lnTo>
                <a:lnTo>
                  <a:pt x="18242" y="0"/>
                </a:lnTo>
                <a:lnTo>
                  <a:pt x="8641" y="0"/>
                </a:lnTo>
                <a:lnTo>
                  <a:pt x="4815" y="958"/>
                </a:lnTo>
                <a:lnTo>
                  <a:pt x="2880" y="2881"/>
                </a:lnTo>
                <a:lnTo>
                  <a:pt x="975" y="3840"/>
                </a:lnTo>
                <a:lnTo>
                  <a:pt x="0" y="7679"/>
                </a:lnTo>
                <a:lnTo>
                  <a:pt x="0" y="16317"/>
                </a:lnTo>
                <a:lnTo>
                  <a:pt x="975" y="19199"/>
                </a:lnTo>
                <a:lnTo>
                  <a:pt x="2880" y="21122"/>
                </a:lnTo>
                <a:lnTo>
                  <a:pt x="4815" y="22081"/>
                </a:lnTo>
                <a:lnTo>
                  <a:pt x="8641" y="23039"/>
                </a:lnTo>
                <a:lnTo>
                  <a:pt x="18242" y="23039"/>
                </a:lnTo>
                <a:lnTo>
                  <a:pt x="21122" y="22081"/>
                </a:lnTo>
                <a:lnTo>
                  <a:pt x="23042" y="20157"/>
                </a:lnTo>
                <a:lnTo>
                  <a:pt x="24963" y="19199"/>
                </a:lnTo>
                <a:lnTo>
                  <a:pt x="25923" y="15360"/>
                </a:lnTo>
                <a:lnTo>
                  <a:pt x="25923" y="1151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2" name="object 312"/>
          <p:cNvSpPr/>
          <p:nvPr/>
        </p:nvSpPr>
        <p:spPr>
          <a:xfrm>
            <a:off x="3841074" y="8624428"/>
            <a:ext cx="22082" cy="85440"/>
          </a:xfrm>
          <a:custGeom>
            <a:avLst/>
            <a:gdLst/>
            <a:ahLst/>
            <a:cxnLst/>
            <a:rect l="l" t="t" r="r" b="b"/>
            <a:pathLst>
              <a:path w="22082" h="85440">
                <a:moveTo>
                  <a:pt x="0" y="81599"/>
                </a:moveTo>
                <a:lnTo>
                  <a:pt x="0" y="82558"/>
                </a:lnTo>
                <a:lnTo>
                  <a:pt x="960" y="83516"/>
                </a:lnTo>
                <a:lnTo>
                  <a:pt x="1920" y="84481"/>
                </a:lnTo>
                <a:lnTo>
                  <a:pt x="3840" y="84481"/>
                </a:lnTo>
                <a:lnTo>
                  <a:pt x="4800" y="85440"/>
                </a:lnTo>
                <a:lnTo>
                  <a:pt x="16322" y="85440"/>
                </a:lnTo>
                <a:lnTo>
                  <a:pt x="18242" y="84481"/>
                </a:lnTo>
                <a:lnTo>
                  <a:pt x="21122" y="84481"/>
                </a:lnTo>
                <a:lnTo>
                  <a:pt x="21122" y="83516"/>
                </a:lnTo>
                <a:lnTo>
                  <a:pt x="22082" y="83516"/>
                </a:lnTo>
                <a:lnTo>
                  <a:pt x="22082" y="1923"/>
                </a:lnTo>
                <a:lnTo>
                  <a:pt x="21122" y="1923"/>
                </a:lnTo>
                <a:lnTo>
                  <a:pt x="21122" y="958"/>
                </a:lnTo>
                <a:lnTo>
                  <a:pt x="19202" y="958"/>
                </a:lnTo>
                <a:lnTo>
                  <a:pt x="18242" y="0"/>
                </a:lnTo>
                <a:lnTo>
                  <a:pt x="4800" y="0"/>
                </a:lnTo>
                <a:lnTo>
                  <a:pt x="3840" y="958"/>
                </a:lnTo>
                <a:lnTo>
                  <a:pt x="1920" y="958"/>
                </a:lnTo>
                <a:lnTo>
                  <a:pt x="960" y="1923"/>
                </a:lnTo>
                <a:lnTo>
                  <a:pt x="0" y="2881"/>
                </a:lnTo>
                <a:lnTo>
                  <a:pt x="0" y="8159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3" name="object 313"/>
          <p:cNvSpPr/>
          <p:nvPr/>
        </p:nvSpPr>
        <p:spPr>
          <a:xfrm>
            <a:off x="3886200" y="8622511"/>
            <a:ext cx="74874" cy="87357"/>
          </a:xfrm>
          <a:custGeom>
            <a:avLst/>
            <a:gdLst/>
            <a:ahLst/>
            <a:cxnLst/>
            <a:rect l="l" t="t" r="r" b="b"/>
            <a:pathLst>
              <a:path w="74874" h="87357">
                <a:moveTo>
                  <a:pt x="960" y="86398"/>
                </a:moveTo>
                <a:lnTo>
                  <a:pt x="2880" y="86398"/>
                </a:lnTo>
                <a:lnTo>
                  <a:pt x="3840" y="87357"/>
                </a:lnTo>
                <a:lnTo>
                  <a:pt x="16322" y="87357"/>
                </a:lnTo>
                <a:lnTo>
                  <a:pt x="17282" y="86398"/>
                </a:lnTo>
                <a:lnTo>
                  <a:pt x="20162" y="86398"/>
                </a:lnTo>
                <a:lnTo>
                  <a:pt x="21122" y="85433"/>
                </a:lnTo>
                <a:lnTo>
                  <a:pt x="21122" y="84475"/>
                </a:lnTo>
                <a:lnTo>
                  <a:pt x="22082" y="84475"/>
                </a:lnTo>
                <a:lnTo>
                  <a:pt x="22082" y="31677"/>
                </a:lnTo>
                <a:lnTo>
                  <a:pt x="24963" y="27837"/>
                </a:lnTo>
                <a:lnTo>
                  <a:pt x="27843" y="24955"/>
                </a:lnTo>
                <a:lnTo>
                  <a:pt x="30723" y="23039"/>
                </a:lnTo>
                <a:lnTo>
                  <a:pt x="33604" y="20157"/>
                </a:lnTo>
                <a:lnTo>
                  <a:pt x="36484" y="19199"/>
                </a:lnTo>
                <a:lnTo>
                  <a:pt x="41285" y="19199"/>
                </a:lnTo>
                <a:lnTo>
                  <a:pt x="43190" y="20157"/>
                </a:lnTo>
                <a:lnTo>
                  <a:pt x="45125" y="21116"/>
                </a:lnTo>
                <a:lnTo>
                  <a:pt x="47030" y="22075"/>
                </a:lnTo>
                <a:lnTo>
                  <a:pt x="48005" y="23039"/>
                </a:lnTo>
                <a:lnTo>
                  <a:pt x="48966" y="23996"/>
                </a:lnTo>
                <a:lnTo>
                  <a:pt x="49911" y="25920"/>
                </a:lnTo>
                <a:lnTo>
                  <a:pt x="50871" y="27837"/>
                </a:lnTo>
                <a:lnTo>
                  <a:pt x="51846" y="29760"/>
                </a:lnTo>
                <a:lnTo>
                  <a:pt x="51846" y="32634"/>
                </a:lnTo>
                <a:lnTo>
                  <a:pt x="52791" y="35516"/>
                </a:lnTo>
                <a:lnTo>
                  <a:pt x="52791" y="85433"/>
                </a:lnTo>
                <a:lnTo>
                  <a:pt x="53751" y="85433"/>
                </a:lnTo>
                <a:lnTo>
                  <a:pt x="53751" y="86398"/>
                </a:lnTo>
                <a:lnTo>
                  <a:pt x="55686" y="86398"/>
                </a:lnTo>
                <a:lnTo>
                  <a:pt x="56631" y="87357"/>
                </a:lnTo>
                <a:lnTo>
                  <a:pt x="69113" y="87357"/>
                </a:lnTo>
                <a:lnTo>
                  <a:pt x="70073" y="86398"/>
                </a:lnTo>
                <a:lnTo>
                  <a:pt x="72953" y="86398"/>
                </a:lnTo>
                <a:lnTo>
                  <a:pt x="73913" y="85433"/>
                </a:lnTo>
                <a:lnTo>
                  <a:pt x="74874" y="84475"/>
                </a:lnTo>
                <a:lnTo>
                  <a:pt x="74874" y="29760"/>
                </a:lnTo>
                <a:lnTo>
                  <a:pt x="73913" y="24955"/>
                </a:lnTo>
                <a:lnTo>
                  <a:pt x="72953" y="21116"/>
                </a:lnTo>
                <a:lnTo>
                  <a:pt x="71993" y="16317"/>
                </a:lnTo>
                <a:lnTo>
                  <a:pt x="70073" y="13437"/>
                </a:lnTo>
                <a:lnTo>
                  <a:pt x="68153" y="10555"/>
                </a:lnTo>
                <a:lnTo>
                  <a:pt x="66233" y="6716"/>
                </a:lnTo>
                <a:lnTo>
                  <a:pt x="63352" y="4799"/>
                </a:lnTo>
                <a:lnTo>
                  <a:pt x="59512" y="2875"/>
                </a:lnTo>
                <a:lnTo>
                  <a:pt x="55686" y="958"/>
                </a:lnTo>
                <a:lnTo>
                  <a:pt x="50871" y="0"/>
                </a:lnTo>
                <a:lnTo>
                  <a:pt x="41285" y="0"/>
                </a:lnTo>
                <a:lnTo>
                  <a:pt x="36484" y="1917"/>
                </a:lnTo>
                <a:lnTo>
                  <a:pt x="31683" y="3840"/>
                </a:lnTo>
                <a:lnTo>
                  <a:pt x="26883" y="5757"/>
                </a:lnTo>
                <a:lnTo>
                  <a:pt x="23042" y="9596"/>
                </a:lnTo>
                <a:lnTo>
                  <a:pt x="18242" y="14395"/>
                </a:lnTo>
                <a:lnTo>
                  <a:pt x="18242" y="3840"/>
                </a:lnTo>
                <a:lnTo>
                  <a:pt x="17282" y="2875"/>
                </a:lnTo>
                <a:lnTo>
                  <a:pt x="16322" y="2875"/>
                </a:lnTo>
                <a:lnTo>
                  <a:pt x="16322" y="1917"/>
                </a:lnTo>
                <a:lnTo>
                  <a:pt x="1920" y="1917"/>
                </a:lnTo>
                <a:lnTo>
                  <a:pt x="1920" y="2875"/>
                </a:lnTo>
                <a:lnTo>
                  <a:pt x="0" y="2875"/>
                </a:lnTo>
                <a:lnTo>
                  <a:pt x="0" y="85433"/>
                </a:lnTo>
                <a:lnTo>
                  <a:pt x="960" y="8639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4" name="object 314"/>
          <p:cNvSpPr/>
          <p:nvPr/>
        </p:nvSpPr>
        <p:spPr>
          <a:xfrm>
            <a:off x="3998518" y="8656111"/>
            <a:ext cx="3840" cy="22075"/>
          </a:xfrm>
          <a:custGeom>
            <a:avLst/>
            <a:gdLst/>
            <a:ahLst/>
            <a:cxnLst/>
            <a:rect l="l" t="t" r="r" b="b"/>
            <a:pathLst>
              <a:path w="3840" h="22075">
                <a:moveTo>
                  <a:pt x="960" y="2875"/>
                </a:moveTo>
                <a:lnTo>
                  <a:pt x="0" y="0"/>
                </a:lnTo>
                <a:lnTo>
                  <a:pt x="960" y="21116"/>
                </a:lnTo>
                <a:lnTo>
                  <a:pt x="1920" y="22075"/>
                </a:lnTo>
                <a:lnTo>
                  <a:pt x="3840" y="5757"/>
                </a:lnTo>
                <a:lnTo>
                  <a:pt x="960" y="287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5" name="object 315"/>
          <p:cNvSpPr/>
          <p:nvPr/>
        </p:nvSpPr>
        <p:spPr>
          <a:xfrm>
            <a:off x="3973555" y="8623470"/>
            <a:ext cx="79674" cy="118074"/>
          </a:xfrm>
          <a:custGeom>
            <a:avLst/>
            <a:gdLst/>
            <a:ahLst/>
            <a:cxnLst/>
            <a:rect l="l" t="t" r="r" b="b"/>
            <a:pathLst>
              <a:path w="79674" h="118074">
                <a:moveTo>
                  <a:pt x="70073" y="21116"/>
                </a:moveTo>
                <a:lnTo>
                  <a:pt x="69113" y="19199"/>
                </a:lnTo>
                <a:lnTo>
                  <a:pt x="67193" y="18240"/>
                </a:lnTo>
                <a:lnTo>
                  <a:pt x="77754" y="18240"/>
                </a:lnTo>
                <a:lnTo>
                  <a:pt x="78714" y="17276"/>
                </a:lnTo>
                <a:lnTo>
                  <a:pt x="78714" y="16317"/>
                </a:lnTo>
                <a:lnTo>
                  <a:pt x="79674" y="14401"/>
                </a:lnTo>
                <a:lnTo>
                  <a:pt x="79674" y="4799"/>
                </a:lnTo>
                <a:lnTo>
                  <a:pt x="78714" y="2881"/>
                </a:lnTo>
                <a:lnTo>
                  <a:pt x="78714" y="1917"/>
                </a:lnTo>
                <a:lnTo>
                  <a:pt x="77754" y="958"/>
                </a:lnTo>
                <a:lnTo>
                  <a:pt x="49911" y="958"/>
                </a:lnTo>
                <a:lnTo>
                  <a:pt x="48006" y="0"/>
                </a:lnTo>
                <a:lnTo>
                  <a:pt x="28803" y="0"/>
                </a:lnTo>
                <a:lnTo>
                  <a:pt x="24963" y="1917"/>
                </a:lnTo>
                <a:lnTo>
                  <a:pt x="21122" y="2881"/>
                </a:lnTo>
                <a:lnTo>
                  <a:pt x="17282" y="4799"/>
                </a:lnTo>
                <a:lnTo>
                  <a:pt x="14401" y="7679"/>
                </a:lnTo>
                <a:lnTo>
                  <a:pt x="11521" y="9596"/>
                </a:lnTo>
                <a:lnTo>
                  <a:pt x="9601" y="12478"/>
                </a:lnTo>
                <a:lnTo>
                  <a:pt x="7680" y="16317"/>
                </a:lnTo>
                <a:lnTo>
                  <a:pt x="6720" y="20157"/>
                </a:lnTo>
                <a:lnTo>
                  <a:pt x="5760" y="23996"/>
                </a:lnTo>
                <a:lnTo>
                  <a:pt x="5760" y="32641"/>
                </a:lnTo>
                <a:lnTo>
                  <a:pt x="6720" y="36481"/>
                </a:lnTo>
                <a:lnTo>
                  <a:pt x="7680" y="39357"/>
                </a:lnTo>
                <a:lnTo>
                  <a:pt x="8641" y="42237"/>
                </a:lnTo>
                <a:lnTo>
                  <a:pt x="10561" y="45119"/>
                </a:lnTo>
                <a:lnTo>
                  <a:pt x="12481" y="47036"/>
                </a:lnTo>
                <a:lnTo>
                  <a:pt x="9601" y="48958"/>
                </a:lnTo>
                <a:lnTo>
                  <a:pt x="7680" y="51840"/>
                </a:lnTo>
                <a:lnTo>
                  <a:pt x="6720" y="54716"/>
                </a:lnTo>
                <a:lnTo>
                  <a:pt x="4800" y="57596"/>
                </a:lnTo>
                <a:lnTo>
                  <a:pt x="3840" y="60478"/>
                </a:lnTo>
                <a:lnTo>
                  <a:pt x="3840" y="67199"/>
                </a:lnTo>
                <a:lnTo>
                  <a:pt x="4800" y="69116"/>
                </a:lnTo>
                <a:lnTo>
                  <a:pt x="5760" y="71996"/>
                </a:lnTo>
                <a:lnTo>
                  <a:pt x="7680" y="73920"/>
                </a:lnTo>
                <a:lnTo>
                  <a:pt x="9601" y="75837"/>
                </a:lnTo>
                <a:lnTo>
                  <a:pt x="11521" y="76795"/>
                </a:lnTo>
                <a:lnTo>
                  <a:pt x="9601" y="78719"/>
                </a:lnTo>
                <a:lnTo>
                  <a:pt x="8641" y="79677"/>
                </a:lnTo>
                <a:lnTo>
                  <a:pt x="6720" y="81599"/>
                </a:lnTo>
                <a:lnTo>
                  <a:pt x="5760" y="82558"/>
                </a:lnTo>
                <a:lnTo>
                  <a:pt x="4800" y="84475"/>
                </a:lnTo>
                <a:lnTo>
                  <a:pt x="3840" y="86398"/>
                </a:lnTo>
                <a:lnTo>
                  <a:pt x="2880" y="87357"/>
                </a:lnTo>
                <a:lnTo>
                  <a:pt x="1920" y="89278"/>
                </a:lnTo>
                <a:lnTo>
                  <a:pt x="960" y="91196"/>
                </a:lnTo>
                <a:lnTo>
                  <a:pt x="960" y="93119"/>
                </a:lnTo>
                <a:lnTo>
                  <a:pt x="0" y="95036"/>
                </a:lnTo>
                <a:lnTo>
                  <a:pt x="0" y="99834"/>
                </a:lnTo>
                <a:lnTo>
                  <a:pt x="960" y="102716"/>
                </a:lnTo>
                <a:lnTo>
                  <a:pt x="2880" y="105596"/>
                </a:lnTo>
                <a:lnTo>
                  <a:pt x="3840" y="107513"/>
                </a:lnTo>
                <a:lnTo>
                  <a:pt x="5760" y="110395"/>
                </a:lnTo>
                <a:lnTo>
                  <a:pt x="8641" y="112318"/>
                </a:lnTo>
                <a:lnTo>
                  <a:pt x="12481" y="114234"/>
                </a:lnTo>
                <a:lnTo>
                  <a:pt x="16322" y="115193"/>
                </a:lnTo>
                <a:lnTo>
                  <a:pt x="21122" y="116157"/>
                </a:lnTo>
                <a:lnTo>
                  <a:pt x="25923" y="117116"/>
                </a:lnTo>
                <a:lnTo>
                  <a:pt x="31683" y="118074"/>
                </a:lnTo>
                <a:lnTo>
                  <a:pt x="45125" y="118074"/>
                </a:lnTo>
                <a:lnTo>
                  <a:pt x="45125" y="102716"/>
                </a:lnTo>
                <a:lnTo>
                  <a:pt x="33604" y="102716"/>
                </a:lnTo>
                <a:lnTo>
                  <a:pt x="29763" y="101757"/>
                </a:lnTo>
                <a:lnTo>
                  <a:pt x="25923" y="100798"/>
                </a:lnTo>
                <a:lnTo>
                  <a:pt x="23042" y="98875"/>
                </a:lnTo>
                <a:lnTo>
                  <a:pt x="22082" y="96958"/>
                </a:lnTo>
                <a:lnTo>
                  <a:pt x="22082" y="90237"/>
                </a:lnTo>
                <a:lnTo>
                  <a:pt x="23042" y="89278"/>
                </a:lnTo>
                <a:lnTo>
                  <a:pt x="23042" y="57596"/>
                </a:lnTo>
                <a:lnTo>
                  <a:pt x="24002" y="56637"/>
                </a:lnTo>
                <a:lnTo>
                  <a:pt x="24963" y="55679"/>
                </a:lnTo>
                <a:lnTo>
                  <a:pt x="24963" y="54716"/>
                </a:lnTo>
                <a:lnTo>
                  <a:pt x="25923" y="53757"/>
                </a:lnTo>
                <a:lnTo>
                  <a:pt x="24963" y="32641"/>
                </a:lnTo>
                <a:lnTo>
                  <a:pt x="24963" y="24961"/>
                </a:lnTo>
                <a:lnTo>
                  <a:pt x="25923" y="23038"/>
                </a:lnTo>
                <a:lnTo>
                  <a:pt x="25923" y="22081"/>
                </a:lnTo>
                <a:lnTo>
                  <a:pt x="26883" y="20157"/>
                </a:lnTo>
                <a:lnTo>
                  <a:pt x="27843" y="19199"/>
                </a:lnTo>
                <a:lnTo>
                  <a:pt x="29763" y="18240"/>
                </a:lnTo>
                <a:lnTo>
                  <a:pt x="30723" y="17276"/>
                </a:lnTo>
                <a:lnTo>
                  <a:pt x="32644" y="16317"/>
                </a:lnTo>
                <a:lnTo>
                  <a:pt x="33604" y="15358"/>
                </a:lnTo>
                <a:lnTo>
                  <a:pt x="42245" y="15358"/>
                </a:lnTo>
                <a:lnTo>
                  <a:pt x="46070" y="16317"/>
                </a:lnTo>
                <a:lnTo>
                  <a:pt x="48006" y="18240"/>
                </a:lnTo>
                <a:lnTo>
                  <a:pt x="50886" y="21116"/>
                </a:lnTo>
                <a:lnTo>
                  <a:pt x="51846" y="23996"/>
                </a:lnTo>
                <a:lnTo>
                  <a:pt x="51846" y="29760"/>
                </a:lnTo>
                <a:lnTo>
                  <a:pt x="50886" y="31676"/>
                </a:lnTo>
                <a:lnTo>
                  <a:pt x="50886" y="33599"/>
                </a:lnTo>
                <a:lnTo>
                  <a:pt x="49911" y="34558"/>
                </a:lnTo>
                <a:lnTo>
                  <a:pt x="48966" y="36481"/>
                </a:lnTo>
                <a:lnTo>
                  <a:pt x="48006" y="37440"/>
                </a:lnTo>
                <a:lnTo>
                  <a:pt x="47045" y="39357"/>
                </a:lnTo>
                <a:lnTo>
                  <a:pt x="46070" y="40320"/>
                </a:lnTo>
                <a:lnTo>
                  <a:pt x="44165" y="40320"/>
                </a:lnTo>
                <a:lnTo>
                  <a:pt x="42245" y="41279"/>
                </a:lnTo>
                <a:lnTo>
                  <a:pt x="34564" y="41279"/>
                </a:lnTo>
                <a:lnTo>
                  <a:pt x="30723" y="40320"/>
                </a:lnTo>
                <a:lnTo>
                  <a:pt x="28803" y="38398"/>
                </a:lnTo>
                <a:lnTo>
                  <a:pt x="26883" y="54716"/>
                </a:lnTo>
                <a:lnTo>
                  <a:pt x="28803" y="55679"/>
                </a:lnTo>
                <a:lnTo>
                  <a:pt x="31683" y="55679"/>
                </a:lnTo>
                <a:lnTo>
                  <a:pt x="33604" y="56637"/>
                </a:lnTo>
                <a:lnTo>
                  <a:pt x="48006" y="56637"/>
                </a:lnTo>
                <a:lnTo>
                  <a:pt x="51846" y="54716"/>
                </a:lnTo>
                <a:lnTo>
                  <a:pt x="55686" y="53757"/>
                </a:lnTo>
                <a:lnTo>
                  <a:pt x="59527" y="51840"/>
                </a:lnTo>
                <a:lnTo>
                  <a:pt x="62407" y="49917"/>
                </a:lnTo>
                <a:lnTo>
                  <a:pt x="65272" y="47036"/>
                </a:lnTo>
                <a:lnTo>
                  <a:pt x="67193" y="44160"/>
                </a:lnTo>
                <a:lnTo>
                  <a:pt x="69113" y="40320"/>
                </a:lnTo>
                <a:lnTo>
                  <a:pt x="70073" y="37440"/>
                </a:lnTo>
                <a:lnTo>
                  <a:pt x="71033" y="32641"/>
                </a:lnTo>
                <a:lnTo>
                  <a:pt x="71033" y="24961"/>
                </a:lnTo>
                <a:lnTo>
                  <a:pt x="70073" y="23038"/>
                </a:lnTo>
                <a:lnTo>
                  <a:pt x="70073" y="2111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6" name="object 316"/>
          <p:cNvSpPr/>
          <p:nvPr/>
        </p:nvSpPr>
        <p:spPr>
          <a:xfrm>
            <a:off x="3996598" y="8684907"/>
            <a:ext cx="55671" cy="56637"/>
          </a:xfrm>
          <a:custGeom>
            <a:avLst/>
            <a:gdLst/>
            <a:ahLst/>
            <a:cxnLst/>
            <a:rect l="l" t="t" r="r" b="b"/>
            <a:pathLst>
              <a:path w="55671" h="56637">
                <a:moveTo>
                  <a:pt x="32644" y="54720"/>
                </a:moveTo>
                <a:lnTo>
                  <a:pt x="38389" y="52797"/>
                </a:lnTo>
                <a:lnTo>
                  <a:pt x="42230" y="50881"/>
                </a:lnTo>
                <a:lnTo>
                  <a:pt x="46070" y="47999"/>
                </a:lnTo>
                <a:lnTo>
                  <a:pt x="48950" y="46076"/>
                </a:lnTo>
                <a:lnTo>
                  <a:pt x="51831" y="43200"/>
                </a:lnTo>
                <a:lnTo>
                  <a:pt x="53751" y="39361"/>
                </a:lnTo>
                <a:lnTo>
                  <a:pt x="55671" y="35521"/>
                </a:lnTo>
                <a:lnTo>
                  <a:pt x="55671" y="22079"/>
                </a:lnTo>
                <a:lnTo>
                  <a:pt x="53751" y="19197"/>
                </a:lnTo>
                <a:lnTo>
                  <a:pt x="52791" y="16323"/>
                </a:lnTo>
                <a:lnTo>
                  <a:pt x="50871" y="13441"/>
                </a:lnTo>
                <a:lnTo>
                  <a:pt x="48950" y="11518"/>
                </a:lnTo>
                <a:lnTo>
                  <a:pt x="46070" y="9602"/>
                </a:lnTo>
                <a:lnTo>
                  <a:pt x="43205" y="8638"/>
                </a:lnTo>
                <a:lnTo>
                  <a:pt x="39364" y="7679"/>
                </a:lnTo>
                <a:lnTo>
                  <a:pt x="36484" y="6720"/>
                </a:lnTo>
                <a:lnTo>
                  <a:pt x="32644" y="5762"/>
                </a:lnTo>
                <a:lnTo>
                  <a:pt x="27843" y="5762"/>
                </a:lnTo>
                <a:lnTo>
                  <a:pt x="8641" y="4797"/>
                </a:lnTo>
                <a:lnTo>
                  <a:pt x="5760" y="4797"/>
                </a:lnTo>
                <a:lnTo>
                  <a:pt x="3840" y="3838"/>
                </a:lnTo>
                <a:lnTo>
                  <a:pt x="1920" y="2880"/>
                </a:lnTo>
                <a:lnTo>
                  <a:pt x="960" y="1923"/>
                </a:lnTo>
                <a:lnTo>
                  <a:pt x="0" y="0"/>
                </a:lnTo>
                <a:lnTo>
                  <a:pt x="0" y="26878"/>
                </a:lnTo>
                <a:lnTo>
                  <a:pt x="960" y="25920"/>
                </a:lnTo>
                <a:lnTo>
                  <a:pt x="1920" y="24961"/>
                </a:lnTo>
                <a:lnTo>
                  <a:pt x="1920" y="24003"/>
                </a:lnTo>
                <a:lnTo>
                  <a:pt x="2880" y="23038"/>
                </a:lnTo>
                <a:lnTo>
                  <a:pt x="4800" y="22079"/>
                </a:lnTo>
                <a:lnTo>
                  <a:pt x="5760" y="21121"/>
                </a:lnTo>
                <a:lnTo>
                  <a:pt x="25923" y="21121"/>
                </a:lnTo>
                <a:lnTo>
                  <a:pt x="28803" y="22079"/>
                </a:lnTo>
                <a:lnTo>
                  <a:pt x="30708" y="23038"/>
                </a:lnTo>
                <a:lnTo>
                  <a:pt x="32644" y="24961"/>
                </a:lnTo>
                <a:lnTo>
                  <a:pt x="33588" y="26878"/>
                </a:lnTo>
                <a:lnTo>
                  <a:pt x="33588" y="32641"/>
                </a:lnTo>
                <a:lnTo>
                  <a:pt x="32644" y="33599"/>
                </a:lnTo>
                <a:lnTo>
                  <a:pt x="32644" y="35521"/>
                </a:lnTo>
                <a:lnTo>
                  <a:pt x="31683" y="36479"/>
                </a:lnTo>
                <a:lnTo>
                  <a:pt x="29748" y="37438"/>
                </a:lnTo>
                <a:lnTo>
                  <a:pt x="28803" y="38397"/>
                </a:lnTo>
                <a:lnTo>
                  <a:pt x="26868" y="39361"/>
                </a:lnTo>
                <a:lnTo>
                  <a:pt x="24003" y="40320"/>
                </a:lnTo>
                <a:lnTo>
                  <a:pt x="22082" y="41279"/>
                </a:lnTo>
                <a:lnTo>
                  <a:pt x="22082" y="56637"/>
                </a:lnTo>
                <a:lnTo>
                  <a:pt x="27843" y="55679"/>
                </a:lnTo>
                <a:lnTo>
                  <a:pt x="32644" y="547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7" name="object 317"/>
          <p:cNvSpPr/>
          <p:nvPr/>
        </p:nvSpPr>
        <p:spPr>
          <a:xfrm>
            <a:off x="4131000" y="8683948"/>
            <a:ext cx="8625" cy="23038"/>
          </a:xfrm>
          <a:custGeom>
            <a:avLst/>
            <a:gdLst/>
            <a:ahLst/>
            <a:cxnLst/>
            <a:rect l="l" t="t" r="r" b="b"/>
            <a:pathLst>
              <a:path w="8625" h="23038">
                <a:moveTo>
                  <a:pt x="0" y="18240"/>
                </a:moveTo>
                <a:lnTo>
                  <a:pt x="1904" y="20156"/>
                </a:lnTo>
                <a:lnTo>
                  <a:pt x="4785" y="22079"/>
                </a:lnTo>
                <a:lnTo>
                  <a:pt x="6720" y="23038"/>
                </a:lnTo>
                <a:lnTo>
                  <a:pt x="8625" y="5756"/>
                </a:lnTo>
                <a:lnTo>
                  <a:pt x="5745" y="2881"/>
                </a:lnTo>
                <a:lnTo>
                  <a:pt x="2880" y="0"/>
                </a:lnTo>
                <a:lnTo>
                  <a:pt x="0" y="182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8" name="object 318"/>
          <p:cNvSpPr/>
          <p:nvPr/>
        </p:nvSpPr>
        <p:spPr>
          <a:xfrm>
            <a:off x="4107957" y="8586990"/>
            <a:ext cx="79674" cy="123837"/>
          </a:xfrm>
          <a:custGeom>
            <a:avLst/>
            <a:gdLst/>
            <a:ahLst/>
            <a:cxnLst/>
            <a:rect l="l" t="t" r="r" b="b"/>
            <a:pathLst>
              <a:path w="79674" h="123837">
                <a:moveTo>
                  <a:pt x="7680" y="0"/>
                </a:moveTo>
                <a:lnTo>
                  <a:pt x="4800" y="0"/>
                </a:lnTo>
                <a:lnTo>
                  <a:pt x="3840" y="958"/>
                </a:lnTo>
                <a:lnTo>
                  <a:pt x="1920" y="958"/>
                </a:lnTo>
                <a:lnTo>
                  <a:pt x="960" y="1923"/>
                </a:lnTo>
                <a:lnTo>
                  <a:pt x="0" y="2880"/>
                </a:lnTo>
                <a:lnTo>
                  <a:pt x="0" y="120955"/>
                </a:lnTo>
                <a:lnTo>
                  <a:pt x="960" y="120955"/>
                </a:lnTo>
                <a:lnTo>
                  <a:pt x="1920" y="121920"/>
                </a:lnTo>
                <a:lnTo>
                  <a:pt x="2865" y="121920"/>
                </a:lnTo>
                <a:lnTo>
                  <a:pt x="3840" y="122878"/>
                </a:lnTo>
                <a:lnTo>
                  <a:pt x="15361" y="122878"/>
                </a:lnTo>
                <a:lnTo>
                  <a:pt x="16306" y="121920"/>
                </a:lnTo>
                <a:lnTo>
                  <a:pt x="18242" y="121920"/>
                </a:lnTo>
                <a:lnTo>
                  <a:pt x="18242" y="120955"/>
                </a:lnTo>
                <a:lnTo>
                  <a:pt x="19202" y="119996"/>
                </a:lnTo>
                <a:lnTo>
                  <a:pt x="19202" y="110400"/>
                </a:lnTo>
                <a:lnTo>
                  <a:pt x="21107" y="113275"/>
                </a:lnTo>
                <a:lnTo>
                  <a:pt x="23042" y="115199"/>
                </a:lnTo>
                <a:lnTo>
                  <a:pt x="25923" y="96958"/>
                </a:lnTo>
                <a:lnTo>
                  <a:pt x="22082" y="93117"/>
                </a:lnTo>
                <a:lnTo>
                  <a:pt x="22082" y="67199"/>
                </a:lnTo>
                <a:lnTo>
                  <a:pt x="23987" y="65282"/>
                </a:lnTo>
                <a:lnTo>
                  <a:pt x="25923" y="63358"/>
                </a:lnTo>
                <a:lnTo>
                  <a:pt x="27828" y="61441"/>
                </a:lnTo>
                <a:lnTo>
                  <a:pt x="28788" y="59518"/>
                </a:lnTo>
                <a:lnTo>
                  <a:pt x="30708" y="58561"/>
                </a:lnTo>
                <a:lnTo>
                  <a:pt x="31668" y="57596"/>
                </a:lnTo>
                <a:lnTo>
                  <a:pt x="33588" y="56637"/>
                </a:lnTo>
                <a:lnTo>
                  <a:pt x="35509" y="55679"/>
                </a:lnTo>
                <a:lnTo>
                  <a:pt x="36469" y="55679"/>
                </a:lnTo>
                <a:lnTo>
                  <a:pt x="38389" y="54720"/>
                </a:lnTo>
                <a:lnTo>
                  <a:pt x="44150" y="54720"/>
                </a:lnTo>
                <a:lnTo>
                  <a:pt x="46070" y="55679"/>
                </a:lnTo>
                <a:lnTo>
                  <a:pt x="47990" y="56637"/>
                </a:lnTo>
                <a:lnTo>
                  <a:pt x="49911" y="58561"/>
                </a:lnTo>
                <a:lnTo>
                  <a:pt x="51831" y="60476"/>
                </a:lnTo>
                <a:lnTo>
                  <a:pt x="52791" y="62400"/>
                </a:lnTo>
                <a:lnTo>
                  <a:pt x="54711" y="65282"/>
                </a:lnTo>
                <a:lnTo>
                  <a:pt x="55671" y="68156"/>
                </a:lnTo>
                <a:lnTo>
                  <a:pt x="55671" y="71038"/>
                </a:lnTo>
                <a:lnTo>
                  <a:pt x="56631" y="73920"/>
                </a:lnTo>
                <a:lnTo>
                  <a:pt x="56631" y="83516"/>
                </a:lnTo>
                <a:lnTo>
                  <a:pt x="55671" y="86397"/>
                </a:lnTo>
                <a:lnTo>
                  <a:pt x="55671" y="89278"/>
                </a:lnTo>
                <a:lnTo>
                  <a:pt x="54711" y="92159"/>
                </a:lnTo>
                <a:lnTo>
                  <a:pt x="53751" y="95035"/>
                </a:lnTo>
                <a:lnTo>
                  <a:pt x="52791" y="97917"/>
                </a:lnTo>
                <a:lnTo>
                  <a:pt x="50871" y="99840"/>
                </a:lnTo>
                <a:lnTo>
                  <a:pt x="49911" y="101755"/>
                </a:lnTo>
                <a:lnTo>
                  <a:pt x="47990" y="103679"/>
                </a:lnTo>
                <a:lnTo>
                  <a:pt x="46070" y="104637"/>
                </a:lnTo>
                <a:lnTo>
                  <a:pt x="43190" y="105596"/>
                </a:lnTo>
                <a:lnTo>
                  <a:pt x="37429" y="105596"/>
                </a:lnTo>
                <a:lnTo>
                  <a:pt x="34549" y="104637"/>
                </a:lnTo>
                <a:lnTo>
                  <a:pt x="31668" y="102714"/>
                </a:lnTo>
                <a:lnTo>
                  <a:pt x="29763" y="119996"/>
                </a:lnTo>
                <a:lnTo>
                  <a:pt x="31668" y="120955"/>
                </a:lnTo>
                <a:lnTo>
                  <a:pt x="33588" y="121920"/>
                </a:lnTo>
                <a:lnTo>
                  <a:pt x="35509" y="122878"/>
                </a:lnTo>
                <a:lnTo>
                  <a:pt x="38389" y="123837"/>
                </a:lnTo>
                <a:lnTo>
                  <a:pt x="50871" y="123837"/>
                </a:lnTo>
                <a:lnTo>
                  <a:pt x="55671" y="122878"/>
                </a:lnTo>
                <a:lnTo>
                  <a:pt x="59512" y="120955"/>
                </a:lnTo>
                <a:lnTo>
                  <a:pt x="64312" y="119038"/>
                </a:lnTo>
                <a:lnTo>
                  <a:pt x="68153" y="116157"/>
                </a:lnTo>
                <a:lnTo>
                  <a:pt x="71033" y="112317"/>
                </a:lnTo>
                <a:lnTo>
                  <a:pt x="73913" y="108476"/>
                </a:lnTo>
                <a:lnTo>
                  <a:pt x="75834" y="103679"/>
                </a:lnTo>
                <a:lnTo>
                  <a:pt x="76794" y="97917"/>
                </a:lnTo>
                <a:lnTo>
                  <a:pt x="78714" y="92159"/>
                </a:lnTo>
                <a:lnTo>
                  <a:pt x="79674" y="86397"/>
                </a:lnTo>
                <a:lnTo>
                  <a:pt x="79674" y="72961"/>
                </a:lnTo>
                <a:lnTo>
                  <a:pt x="78714" y="67199"/>
                </a:lnTo>
                <a:lnTo>
                  <a:pt x="77754" y="62400"/>
                </a:lnTo>
                <a:lnTo>
                  <a:pt x="76794" y="57596"/>
                </a:lnTo>
                <a:lnTo>
                  <a:pt x="74874" y="52797"/>
                </a:lnTo>
                <a:lnTo>
                  <a:pt x="71993" y="48958"/>
                </a:lnTo>
                <a:lnTo>
                  <a:pt x="69113" y="45118"/>
                </a:lnTo>
                <a:lnTo>
                  <a:pt x="66233" y="41279"/>
                </a:lnTo>
                <a:lnTo>
                  <a:pt x="62392" y="39361"/>
                </a:lnTo>
                <a:lnTo>
                  <a:pt x="58552" y="36479"/>
                </a:lnTo>
                <a:lnTo>
                  <a:pt x="52791" y="35521"/>
                </a:lnTo>
                <a:lnTo>
                  <a:pt x="45110" y="35521"/>
                </a:lnTo>
                <a:lnTo>
                  <a:pt x="43190" y="36479"/>
                </a:lnTo>
                <a:lnTo>
                  <a:pt x="38389" y="36479"/>
                </a:lnTo>
                <a:lnTo>
                  <a:pt x="36469" y="37438"/>
                </a:lnTo>
                <a:lnTo>
                  <a:pt x="34549" y="38397"/>
                </a:lnTo>
                <a:lnTo>
                  <a:pt x="32628" y="39361"/>
                </a:lnTo>
                <a:lnTo>
                  <a:pt x="30708" y="40320"/>
                </a:lnTo>
                <a:lnTo>
                  <a:pt x="28788" y="42237"/>
                </a:lnTo>
                <a:lnTo>
                  <a:pt x="26868" y="43200"/>
                </a:lnTo>
                <a:lnTo>
                  <a:pt x="23987" y="45118"/>
                </a:lnTo>
                <a:lnTo>
                  <a:pt x="22082" y="47041"/>
                </a:lnTo>
                <a:lnTo>
                  <a:pt x="22082" y="1923"/>
                </a:lnTo>
                <a:lnTo>
                  <a:pt x="21107" y="958"/>
                </a:lnTo>
                <a:lnTo>
                  <a:pt x="19202" y="958"/>
                </a:lnTo>
                <a:lnTo>
                  <a:pt x="18242" y="0"/>
                </a:lnTo>
                <a:lnTo>
                  <a:pt x="768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9" name="object 319"/>
          <p:cNvSpPr/>
          <p:nvPr/>
        </p:nvSpPr>
        <p:spPr>
          <a:xfrm>
            <a:off x="4200113" y="8622511"/>
            <a:ext cx="84475" cy="88315"/>
          </a:xfrm>
          <a:custGeom>
            <a:avLst/>
            <a:gdLst/>
            <a:ahLst/>
            <a:cxnLst/>
            <a:rect l="l" t="t" r="r" b="b"/>
            <a:pathLst>
              <a:path w="84475" h="88315">
                <a:moveTo>
                  <a:pt x="48950" y="71033"/>
                </a:moveTo>
                <a:lnTo>
                  <a:pt x="38389" y="71033"/>
                </a:lnTo>
                <a:lnTo>
                  <a:pt x="35524" y="70075"/>
                </a:lnTo>
                <a:lnTo>
                  <a:pt x="32628" y="69116"/>
                </a:lnTo>
                <a:lnTo>
                  <a:pt x="30708" y="68157"/>
                </a:lnTo>
                <a:lnTo>
                  <a:pt x="28803" y="66234"/>
                </a:lnTo>
                <a:lnTo>
                  <a:pt x="28803" y="87357"/>
                </a:lnTo>
                <a:lnTo>
                  <a:pt x="34549" y="88315"/>
                </a:lnTo>
                <a:lnTo>
                  <a:pt x="48950" y="88315"/>
                </a:lnTo>
                <a:lnTo>
                  <a:pt x="54711" y="87357"/>
                </a:lnTo>
                <a:lnTo>
                  <a:pt x="60472" y="85433"/>
                </a:lnTo>
                <a:lnTo>
                  <a:pt x="66233" y="83516"/>
                </a:lnTo>
                <a:lnTo>
                  <a:pt x="70073" y="80636"/>
                </a:lnTo>
                <a:lnTo>
                  <a:pt x="73913" y="75837"/>
                </a:lnTo>
                <a:lnTo>
                  <a:pt x="77754" y="71998"/>
                </a:lnTo>
                <a:lnTo>
                  <a:pt x="80634" y="67193"/>
                </a:lnTo>
                <a:lnTo>
                  <a:pt x="81594" y="62395"/>
                </a:lnTo>
                <a:lnTo>
                  <a:pt x="83515" y="56637"/>
                </a:lnTo>
                <a:lnTo>
                  <a:pt x="84475" y="50875"/>
                </a:lnTo>
                <a:lnTo>
                  <a:pt x="84475" y="36475"/>
                </a:lnTo>
                <a:lnTo>
                  <a:pt x="83515" y="30719"/>
                </a:lnTo>
                <a:lnTo>
                  <a:pt x="82555" y="24955"/>
                </a:lnTo>
                <a:lnTo>
                  <a:pt x="80634" y="20157"/>
                </a:lnTo>
                <a:lnTo>
                  <a:pt x="77754" y="15360"/>
                </a:lnTo>
                <a:lnTo>
                  <a:pt x="74874" y="11519"/>
                </a:lnTo>
                <a:lnTo>
                  <a:pt x="71033" y="7679"/>
                </a:lnTo>
                <a:lnTo>
                  <a:pt x="67193" y="4799"/>
                </a:lnTo>
                <a:lnTo>
                  <a:pt x="61432" y="2875"/>
                </a:lnTo>
                <a:lnTo>
                  <a:pt x="56631" y="958"/>
                </a:lnTo>
                <a:lnTo>
                  <a:pt x="50871" y="0"/>
                </a:lnTo>
                <a:lnTo>
                  <a:pt x="36469" y="0"/>
                </a:lnTo>
                <a:lnTo>
                  <a:pt x="29748" y="958"/>
                </a:lnTo>
                <a:lnTo>
                  <a:pt x="24002" y="3840"/>
                </a:lnTo>
                <a:lnTo>
                  <a:pt x="19187" y="5757"/>
                </a:lnTo>
                <a:lnTo>
                  <a:pt x="14401" y="8638"/>
                </a:lnTo>
                <a:lnTo>
                  <a:pt x="11521" y="12478"/>
                </a:lnTo>
                <a:lnTo>
                  <a:pt x="7680" y="16317"/>
                </a:lnTo>
                <a:lnTo>
                  <a:pt x="4800" y="21116"/>
                </a:lnTo>
                <a:lnTo>
                  <a:pt x="2880" y="26878"/>
                </a:lnTo>
                <a:lnTo>
                  <a:pt x="960" y="32634"/>
                </a:lnTo>
                <a:lnTo>
                  <a:pt x="0" y="38398"/>
                </a:lnTo>
                <a:lnTo>
                  <a:pt x="0" y="51834"/>
                </a:lnTo>
                <a:lnTo>
                  <a:pt x="960" y="58555"/>
                </a:lnTo>
                <a:lnTo>
                  <a:pt x="2880" y="63354"/>
                </a:lnTo>
                <a:lnTo>
                  <a:pt x="4800" y="69116"/>
                </a:lnTo>
                <a:lnTo>
                  <a:pt x="6720" y="73914"/>
                </a:lnTo>
                <a:lnTo>
                  <a:pt x="10561" y="77754"/>
                </a:lnTo>
                <a:lnTo>
                  <a:pt x="13441" y="81593"/>
                </a:lnTo>
                <a:lnTo>
                  <a:pt x="18242" y="83516"/>
                </a:lnTo>
                <a:lnTo>
                  <a:pt x="23027" y="85433"/>
                </a:lnTo>
                <a:lnTo>
                  <a:pt x="23027" y="40315"/>
                </a:lnTo>
                <a:lnTo>
                  <a:pt x="24002" y="36475"/>
                </a:lnTo>
                <a:lnTo>
                  <a:pt x="24002" y="33599"/>
                </a:lnTo>
                <a:lnTo>
                  <a:pt x="24963" y="29760"/>
                </a:lnTo>
                <a:lnTo>
                  <a:pt x="25907" y="26878"/>
                </a:lnTo>
                <a:lnTo>
                  <a:pt x="27843" y="24955"/>
                </a:lnTo>
                <a:lnTo>
                  <a:pt x="29748" y="22075"/>
                </a:lnTo>
                <a:lnTo>
                  <a:pt x="31683" y="21116"/>
                </a:lnTo>
                <a:lnTo>
                  <a:pt x="33588" y="19199"/>
                </a:lnTo>
                <a:lnTo>
                  <a:pt x="36469" y="18234"/>
                </a:lnTo>
                <a:lnTo>
                  <a:pt x="48950" y="18234"/>
                </a:lnTo>
                <a:lnTo>
                  <a:pt x="51831" y="20157"/>
                </a:lnTo>
                <a:lnTo>
                  <a:pt x="54711" y="21116"/>
                </a:lnTo>
                <a:lnTo>
                  <a:pt x="56631" y="23039"/>
                </a:lnTo>
                <a:lnTo>
                  <a:pt x="57591" y="24955"/>
                </a:lnTo>
                <a:lnTo>
                  <a:pt x="59512" y="27837"/>
                </a:lnTo>
                <a:lnTo>
                  <a:pt x="60472" y="30719"/>
                </a:lnTo>
                <a:lnTo>
                  <a:pt x="60472" y="33599"/>
                </a:lnTo>
                <a:lnTo>
                  <a:pt x="61432" y="37440"/>
                </a:lnTo>
                <a:lnTo>
                  <a:pt x="61432" y="52798"/>
                </a:lnTo>
                <a:lnTo>
                  <a:pt x="60472" y="55674"/>
                </a:lnTo>
                <a:lnTo>
                  <a:pt x="59512" y="59513"/>
                </a:lnTo>
                <a:lnTo>
                  <a:pt x="58552" y="61437"/>
                </a:lnTo>
                <a:lnTo>
                  <a:pt x="56631" y="64318"/>
                </a:lnTo>
                <a:lnTo>
                  <a:pt x="55671" y="66234"/>
                </a:lnTo>
                <a:lnTo>
                  <a:pt x="53751" y="68157"/>
                </a:lnTo>
                <a:lnTo>
                  <a:pt x="50871" y="69116"/>
                </a:lnTo>
                <a:lnTo>
                  <a:pt x="48950" y="7103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0" name="object 320"/>
          <p:cNvSpPr/>
          <p:nvPr/>
        </p:nvSpPr>
        <p:spPr>
          <a:xfrm>
            <a:off x="4223141" y="8674345"/>
            <a:ext cx="5775" cy="35522"/>
          </a:xfrm>
          <a:custGeom>
            <a:avLst/>
            <a:gdLst/>
            <a:ahLst/>
            <a:cxnLst/>
            <a:rect l="l" t="t" r="r" b="b"/>
            <a:pathLst>
              <a:path w="5775" h="35522">
                <a:moveTo>
                  <a:pt x="5775" y="35522"/>
                </a:moveTo>
                <a:lnTo>
                  <a:pt x="5775" y="14400"/>
                </a:lnTo>
                <a:lnTo>
                  <a:pt x="3840" y="11519"/>
                </a:lnTo>
                <a:lnTo>
                  <a:pt x="2880" y="9602"/>
                </a:lnTo>
                <a:lnTo>
                  <a:pt x="1935" y="6720"/>
                </a:lnTo>
                <a:lnTo>
                  <a:pt x="975" y="2881"/>
                </a:lnTo>
                <a:lnTo>
                  <a:pt x="0" y="0"/>
                </a:lnTo>
                <a:lnTo>
                  <a:pt x="0" y="33599"/>
                </a:lnTo>
                <a:lnTo>
                  <a:pt x="5775" y="355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1" name="object 321"/>
          <p:cNvSpPr/>
          <p:nvPr/>
        </p:nvSpPr>
        <p:spPr>
          <a:xfrm>
            <a:off x="4301870" y="8622511"/>
            <a:ext cx="50871" cy="87357"/>
          </a:xfrm>
          <a:custGeom>
            <a:avLst/>
            <a:gdLst/>
            <a:ahLst/>
            <a:cxnLst/>
            <a:rect l="l" t="t" r="r" b="b"/>
            <a:pathLst>
              <a:path w="50871" h="87357">
                <a:moveTo>
                  <a:pt x="50871" y="4799"/>
                </a:moveTo>
                <a:lnTo>
                  <a:pt x="49911" y="3840"/>
                </a:lnTo>
                <a:lnTo>
                  <a:pt x="49911" y="2875"/>
                </a:lnTo>
                <a:lnTo>
                  <a:pt x="48950" y="1917"/>
                </a:lnTo>
                <a:lnTo>
                  <a:pt x="47990" y="1917"/>
                </a:lnTo>
                <a:lnTo>
                  <a:pt x="47030" y="958"/>
                </a:lnTo>
                <a:lnTo>
                  <a:pt x="44150" y="958"/>
                </a:lnTo>
                <a:lnTo>
                  <a:pt x="43190" y="0"/>
                </a:lnTo>
                <a:lnTo>
                  <a:pt x="38389" y="0"/>
                </a:lnTo>
                <a:lnTo>
                  <a:pt x="36469" y="958"/>
                </a:lnTo>
                <a:lnTo>
                  <a:pt x="33588" y="958"/>
                </a:lnTo>
                <a:lnTo>
                  <a:pt x="31683" y="1917"/>
                </a:lnTo>
                <a:lnTo>
                  <a:pt x="30708" y="2875"/>
                </a:lnTo>
                <a:lnTo>
                  <a:pt x="28788" y="4799"/>
                </a:lnTo>
                <a:lnTo>
                  <a:pt x="26868" y="5757"/>
                </a:lnTo>
                <a:lnTo>
                  <a:pt x="24963" y="7679"/>
                </a:lnTo>
                <a:lnTo>
                  <a:pt x="23027" y="9596"/>
                </a:lnTo>
                <a:lnTo>
                  <a:pt x="21122" y="12478"/>
                </a:lnTo>
                <a:lnTo>
                  <a:pt x="19187" y="15360"/>
                </a:lnTo>
                <a:lnTo>
                  <a:pt x="19187" y="3840"/>
                </a:lnTo>
                <a:lnTo>
                  <a:pt x="18227" y="2875"/>
                </a:lnTo>
                <a:lnTo>
                  <a:pt x="17282" y="2875"/>
                </a:lnTo>
                <a:lnTo>
                  <a:pt x="16322" y="1917"/>
                </a:lnTo>
                <a:lnTo>
                  <a:pt x="2880" y="1917"/>
                </a:lnTo>
                <a:lnTo>
                  <a:pt x="2880" y="2875"/>
                </a:lnTo>
                <a:lnTo>
                  <a:pt x="960" y="2875"/>
                </a:lnTo>
                <a:lnTo>
                  <a:pt x="960" y="3840"/>
                </a:lnTo>
                <a:lnTo>
                  <a:pt x="0" y="4799"/>
                </a:lnTo>
                <a:lnTo>
                  <a:pt x="0" y="84475"/>
                </a:lnTo>
                <a:lnTo>
                  <a:pt x="960" y="84475"/>
                </a:lnTo>
                <a:lnTo>
                  <a:pt x="960" y="85433"/>
                </a:lnTo>
                <a:lnTo>
                  <a:pt x="1920" y="86398"/>
                </a:lnTo>
                <a:lnTo>
                  <a:pt x="3840" y="86398"/>
                </a:lnTo>
                <a:lnTo>
                  <a:pt x="4785" y="87357"/>
                </a:lnTo>
                <a:lnTo>
                  <a:pt x="17282" y="87357"/>
                </a:lnTo>
                <a:lnTo>
                  <a:pt x="18227" y="86398"/>
                </a:lnTo>
                <a:lnTo>
                  <a:pt x="21122" y="86398"/>
                </a:lnTo>
                <a:lnTo>
                  <a:pt x="22067" y="85433"/>
                </a:lnTo>
                <a:lnTo>
                  <a:pt x="22067" y="84475"/>
                </a:lnTo>
                <a:lnTo>
                  <a:pt x="23027" y="84475"/>
                </a:lnTo>
                <a:lnTo>
                  <a:pt x="23027" y="34558"/>
                </a:lnTo>
                <a:lnTo>
                  <a:pt x="24003" y="32634"/>
                </a:lnTo>
                <a:lnTo>
                  <a:pt x="25908" y="29760"/>
                </a:lnTo>
                <a:lnTo>
                  <a:pt x="26868" y="28795"/>
                </a:lnTo>
                <a:lnTo>
                  <a:pt x="28788" y="26878"/>
                </a:lnTo>
                <a:lnTo>
                  <a:pt x="29748" y="24955"/>
                </a:lnTo>
                <a:lnTo>
                  <a:pt x="31683" y="23996"/>
                </a:lnTo>
                <a:lnTo>
                  <a:pt x="32628" y="23039"/>
                </a:lnTo>
                <a:lnTo>
                  <a:pt x="33588" y="22075"/>
                </a:lnTo>
                <a:lnTo>
                  <a:pt x="35509" y="22075"/>
                </a:lnTo>
                <a:lnTo>
                  <a:pt x="36469" y="21116"/>
                </a:lnTo>
                <a:lnTo>
                  <a:pt x="43190" y="21116"/>
                </a:lnTo>
                <a:lnTo>
                  <a:pt x="43190" y="22075"/>
                </a:lnTo>
                <a:lnTo>
                  <a:pt x="46070" y="22075"/>
                </a:lnTo>
                <a:lnTo>
                  <a:pt x="46070" y="23039"/>
                </a:lnTo>
                <a:lnTo>
                  <a:pt x="48950" y="23039"/>
                </a:lnTo>
                <a:lnTo>
                  <a:pt x="48950" y="22075"/>
                </a:lnTo>
                <a:lnTo>
                  <a:pt x="49911" y="22075"/>
                </a:lnTo>
                <a:lnTo>
                  <a:pt x="49911" y="21116"/>
                </a:lnTo>
                <a:lnTo>
                  <a:pt x="50871" y="20157"/>
                </a:lnTo>
                <a:lnTo>
                  <a:pt x="50871" y="479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2" name="object 322"/>
          <p:cNvSpPr/>
          <p:nvPr/>
        </p:nvSpPr>
        <p:spPr>
          <a:xfrm>
            <a:off x="4359462" y="8586990"/>
            <a:ext cx="78714" cy="123837"/>
          </a:xfrm>
          <a:custGeom>
            <a:avLst/>
            <a:gdLst/>
            <a:ahLst/>
            <a:cxnLst/>
            <a:rect l="l" t="t" r="r" b="b"/>
            <a:pathLst>
              <a:path w="78714" h="123837">
                <a:moveTo>
                  <a:pt x="65288" y="122878"/>
                </a:moveTo>
                <a:lnTo>
                  <a:pt x="75834" y="122878"/>
                </a:lnTo>
                <a:lnTo>
                  <a:pt x="76794" y="121920"/>
                </a:lnTo>
                <a:lnTo>
                  <a:pt x="77754" y="121920"/>
                </a:lnTo>
                <a:lnTo>
                  <a:pt x="78714" y="120955"/>
                </a:lnTo>
                <a:lnTo>
                  <a:pt x="78714" y="1923"/>
                </a:lnTo>
                <a:lnTo>
                  <a:pt x="77754" y="958"/>
                </a:lnTo>
                <a:lnTo>
                  <a:pt x="74874" y="958"/>
                </a:lnTo>
                <a:lnTo>
                  <a:pt x="73913" y="0"/>
                </a:lnTo>
                <a:lnTo>
                  <a:pt x="62392" y="0"/>
                </a:lnTo>
                <a:lnTo>
                  <a:pt x="61447" y="958"/>
                </a:lnTo>
                <a:lnTo>
                  <a:pt x="59512" y="958"/>
                </a:lnTo>
                <a:lnTo>
                  <a:pt x="58552" y="1923"/>
                </a:lnTo>
                <a:lnTo>
                  <a:pt x="57607" y="1923"/>
                </a:lnTo>
                <a:lnTo>
                  <a:pt x="57607" y="2880"/>
                </a:lnTo>
                <a:lnTo>
                  <a:pt x="56647" y="2880"/>
                </a:lnTo>
                <a:lnTo>
                  <a:pt x="56647" y="46076"/>
                </a:lnTo>
                <a:lnTo>
                  <a:pt x="53766" y="43200"/>
                </a:lnTo>
                <a:lnTo>
                  <a:pt x="49926" y="40320"/>
                </a:lnTo>
                <a:lnTo>
                  <a:pt x="46085" y="38397"/>
                </a:lnTo>
                <a:lnTo>
                  <a:pt x="43205" y="36479"/>
                </a:lnTo>
                <a:lnTo>
                  <a:pt x="38404" y="35521"/>
                </a:lnTo>
                <a:lnTo>
                  <a:pt x="28803" y="35521"/>
                </a:lnTo>
                <a:lnTo>
                  <a:pt x="24002" y="36479"/>
                </a:lnTo>
                <a:lnTo>
                  <a:pt x="19202" y="39361"/>
                </a:lnTo>
                <a:lnTo>
                  <a:pt x="15361" y="41279"/>
                </a:lnTo>
                <a:lnTo>
                  <a:pt x="11521" y="44159"/>
                </a:lnTo>
                <a:lnTo>
                  <a:pt x="8641" y="47999"/>
                </a:lnTo>
                <a:lnTo>
                  <a:pt x="5760" y="51838"/>
                </a:lnTo>
                <a:lnTo>
                  <a:pt x="3840" y="56637"/>
                </a:lnTo>
                <a:lnTo>
                  <a:pt x="1920" y="62400"/>
                </a:lnTo>
                <a:lnTo>
                  <a:pt x="960" y="68156"/>
                </a:lnTo>
                <a:lnTo>
                  <a:pt x="0" y="73920"/>
                </a:lnTo>
                <a:lnTo>
                  <a:pt x="0" y="87355"/>
                </a:lnTo>
                <a:lnTo>
                  <a:pt x="960" y="92159"/>
                </a:lnTo>
                <a:lnTo>
                  <a:pt x="1920" y="97917"/>
                </a:lnTo>
                <a:lnTo>
                  <a:pt x="2880" y="102714"/>
                </a:lnTo>
                <a:lnTo>
                  <a:pt x="4800" y="107519"/>
                </a:lnTo>
                <a:lnTo>
                  <a:pt x="7680" y="111358"/>
                </a:lnTo>
                <a:lnTo>
                  <a:pt x="10561" y="115199"/>
                </a:lnTo>
                <a:lnTo>
                  <a:pt x="13441" y="119038"/>
                </a:lnTo>
                <a:lnTo>
                  <a:pt x="17282" y="120955"/>
                </a:lnTo>
                <a:lnTo>
                  <a:pt x="22082" y="122878"/>
                </a:lnTo>
                <a:lnTo>
                  <a:pt x="23042" y="89278"/>
                </a:lnTo>
                <a:lnTo>
                  <a:pt x="23042" y="70079"/>
                </a:lnTo>
                <a:lnTo>
                  <a:pt x="24002" y="67199"/>
                </a:lnTo>
                <a:lnTo>
                  <a:pt x="24963" y="65282"/>
                </a:lnTo>
                <a:lnTo>
                  <a:pt x="25923" y="62400"/>
                </a:lnTo>
                <a:lnTo>
                  <a:pt x="27843" y="59518"/>
                </a:lnTo>
                <a:lnTo>
                  <a:pt x="29763" y="58561"/>
                </a:lnTo>
                <a:lnTo>
                  <a:pt x="31683" y="56637"/>
                </a:lnTo>
                <a:lnTo>
                  <a:pt x="33604" y="55679"/>
                </a:lnTo>
                <a:lnTo>
                  <a:pt x="36484" y="54720"/>
                </a:lnTo>
                <a:lnTo>
                  <a:pt x="42245" y="54720"/>
                </a:lnTo>
                <a:lnTo>
                  <a:pt x="45110" y="55679"/>
                </a:lnTo>
                <a:lnTo>
                  <a:pt x="48006" y="57596"/>
                </a:lnTo>
                <a:lnTo>
                  <a:pt x="50886" y="59518"/>
                </a:lnTo>
                <a:lnTo>
                  <a:pt x="53766" y="63358"/>
                </a:lnTo>
                <a:lnTo>
                  <a:pt x="56647" y="67199"/>
                </a:lnTo>
                <a:lnTo>
                  <a:pt x="56647" y="93117"/>
                </a:lnTo>
                <a:lnTo>
                  <a:pt x="54726" y="95035"/>
                </a:lnTo>
                <a:lnTo>
                  <a:pt x="53766" y="96958"/>
                </a:lnTo>
                <a:lnTo>
                  <a:pt x="51831" y="98875"/>
                </a:lnTo>
                <a:lnTo>
                  <a:pt x="49926" y="100797"/>
                </a:lnTo>
                <a:lnTo>
                  <a:pt x="48950" y="101755"/>
                </a:lnTo>
                <a:lnTo>
                  <a:pt x="47045" y="102714"/>
                </a:lnTo>
                <a:lnTo>
                  <a:pt x="46085" y="103679"/>
                </a:lnTo>
                <a:lnTo>
                  <a:pt x="44165" y="104637"/>
                </a:lnTo>
                <a:lnTo>
                  <a:pt x="43205" y="104637"/>
                </a:lnTo>
                <a:lnTo>
                  <a:pt x="41285" y="105596"/>
                </a:lnTo>
                <a:lnTo>
                  <a:pt x="35524" y="105596"/>
                </a:lnTo>
                <a:lnTo>
                  <a:pt x="32644" y="104637"/>
                </a:lnTo>
                <a:lnTo>
                  <a:pt x="30723" y="103679"/>
                </a:lnTo>
                <a:lnTo>
                  <a:pt x="28803" y="101755"/>
                </a:lnTo>
                <a:lnTo>
                  <a:pt x="32644" y="123837"/>
                </a:lnTo>
                <a:lnTo>
                  <a:pt x="38404" y="123837"/>
                </a:lnTo>
                <a:lnTo>
                  <a:pt x="43205" y="122878"/>
                </a:lnTo>
                <a:lnTo>
                  <a:pt x="48006" y="120955"/>
                </a:lnTo>
                <a:lnTo>
                  <a:pt x="51831" y="118079"/>
                </a:lnTo>
                <a:lnTo>
                  <a:pt x="56647" y="115199"/>
                </a:lnTo>
                <a:lnTo>
                  <a:pt x="60487" y="110400"/>
                </a:lnTo>
                <a:lnTo>
                  <a:pt x="60487" y="120955"/>
                </a:lnTo>
                <a:lnTo>
                  <a:pt x="61447" y="120955"/>
                </a:lnTo>
                <a:lnTo>
                  <a:pt x="61447" y="121920"/>
                </a:lnTo>
                <a:lnTo>
                  <a:pt x="63352" y="121920"/>
                </a:lnTo>
                <a:lnTo>
                  <a:pt x="64328" y="122878"/>
                </a:lnTo>
                <a:lnTo>
                  <a:pt x="65288" y="12287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3" name="object 323"/>
          <p:cNvSpPr/>
          <p:nvPr/>
        </p:nvSpPr>
        <p:spPr>
          <a:xfrm>
            <a:off x="4381545" y="8676269"/>
            <a:ext cx="10561" cy="34558"/>
          </a:xfrm>
          <a:custGeom>
            <a:avLst/>
            <a:gdLst/>
            <a:ahLst/>
            <a:cxnLst/>
            <a:rect l="l" t="t" r="r" b="b"/>
            <a:pathLst>
              <a:path w="10561" h="34558">
                <a:moveTo>
                  <a:pt x="4800" y="10561"/>
                </a:moveTo>
                <a:lnTo>
                  <a:pt x="3840" y="8638"/>
                </a:lnTo>
                <a:lnTo>
                  <a:pt x="2880" y="5756"/>
                </a:lnTo>
                <a:lnTo>
                  <a:pt x="1920" y="2880"/>
                </a:lnTo>
                <a:lnTo>
                  <a:pt x="960" y="0"/>
                </a:lnTo>
                <a:lnTo>
                  <a:pt x="0" y="33599"/>
                </a:lnTo>
                <a:lnTo>
                  <a:pt x="4800" y="34558"/>
                </a:lnTo>
                <a:lnTo>
                  <a:pt x="10561" y="34558"/>
                </a:lnTo>
                <a:lnTo>
                  <a:pt x="6720" y="12476"/>
                </a:lnTo>
                <a:lnTo>
                  <a:pt x="4800" y="105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4" name="object 324"/>
          <p:cNvSpPr/>
          <p:nvPr/>
        </p:nvSpPr>
        <p:spPr>
          <a:xfrm>
            <a:off x="4456419" y="8625387"/>
            <a:ext cx="73913" cy="85440"/>
          </a:xfrm>
          <a:custGeom>
            <a:avLst/>
            <a:gdLst/>
            <a:ahLst/>
            <a:cxnLst/>
            <a:rect l="l" t="t" r="r" b="b"/>
            <a:pathLst>
              <a:path w="73913" h="85440">
                <a:moveTo>
                  <a:pt x="960" y="56637"/>
                </a:moveTo>
                <a:lnTo>
                  <a:pt x="2880" y="61443"/>
                </a:lnTo>
                <a:lnTo>
                  <a:pt x="4800" y="67199"/>
                </a:lnTo>
                <a:lnTo>
                  <a:pt x="6720" y="72002"/>
                </a:lnTo>
                <a:lnTo>
                  <a:pt x="10561" y="74878"/>
                </a:lnTo>
                <a:lnTo>
                  <a:pt x="14401" y="78717"/>
                </a:lnTo>
                <a:lnTo>
                  <a:pt x="18242" y="81599"/>
                </a:lnTo>
                <a:lnTo>
                  <a:pt x="24003" y="83522"/>
                </a:lnTo>
                <a:lnTo>
                  <a:pt x="28803" y="85440"/>
                </a:lnTo>
                <a:lnTo>
                  <a:pt x="52791" y="85440"/>
                </a:lnTo>
                <a:lnTo>
                  <a:pt x="56631" y="84481"/>
                </a:lnTo>
                <a:lnTo>
                  <a:pt x="59512" y="84481"/>
                </a:lnTo>
                <a:lnTo>
                  <a:pt x="62407" y="83522"/>
                </a:lnTo>
                <a:lnTo>
                  <a:pt x="65288" y="82558"/>
                </a:lnTo>
                <a:lnTo>
                  <a:pt x="67193" y="81599"/>
                </a:lnTo>
                <a:lnTo>
                  <a:pt x="69128" y="81599"/>
                </a:lnTo>
                <a:lnTo>
                  <a:pt x="70073" y="80640"/>
                </a:lnTo>
                <a:lnTo>
                  <a:pt x="71033" y="79682"/>
                </a:lnTo>
                <a:lnTo>
                  <a:pt x="71993" y="79682"/>
                </a:lnTo>
                <a:lnTo>
                  <a:pt x="72969" y="78717"/>
                </a:lnTo>
                <a:lnTo>
                  <a:pt x="72969" y="76801"/>
                </a:lnTo>
                <a:lnTo>
                  <a:pt x="73913" y="75843"/>
                </a:lnTo>
                <a:lnTo>
                  <a:pt x="73913" y="67199"/>
                </a:lnTo>
                <a:lnTo>
                  <a:pt x="72969" y="66240"/>
                </a:lnTo>
                <a:lnTo>
                  <a:pt x="72969" y="64317"/>
                </a:lnTo>
                <a:lnTo>
                  <a:pt x="71993" y="64317"/>
                </a:lnTo>
                <a:lnTo>
                  <a:pt x="71033" y="63358"/>
                </a:lnTo>
                <a:lnTo>
                  <a:pt x="70073" y="63358"/>
                </a:lnTo>
                <a:lnTo>
                  <a:pt x="69128" y="64317"/>
                </a:lnTo>
                <a:lnTo>
                  <a:pt x="67193" y="64317"/>
                </a:lnTo>
                <a:lnTo>
                  <a:pt x="66248" y="65282"/>
                </a:lnTo>
                <a:lnTo>
                  <a:pt x="64312" y="66240"/>
                </a:lnTo>
                <a:lnTo>
                  <a:pt x="62407" y="66240"/>
                </a:lnTo>
                <a:lnTo>
                  <a:pt x="59512" y="67199"/>
                </a:lnTo>
                <a:lnTo>
                  <a:pt x="57607" y="68157"/>
                </a:lnTo>
                <a:lnTo>
                  <a:pt x="54726" y="68157"/>
                </a:lnTo>
                <a:lnTo>
                  <a:pt x="51846" y="69122"/>
                </a:lnTo>
                <a:lnTo>
                  <a:pt x="37444" y="69122"/>
                </a:lnTo>
                <a:lnTo>
                  <a:pt x="34564" y="68157"/>
                </a:lnTo>
                <a:lnTo>
                  <a:pt x="31683" y="66240"/>
                </a:lnTo>
                <a:lnTo>
                  <a:pt x="29763" y="65282"/>
                </a:lnTo>
                <a:lnTo>
                  <a:pt x="27843" y="63358"/>
                </a:lnTo>
                <a:lnTo>
                  <a:pt x="25923" y="61443"/>
                </a:lnTo>
                <a:lnTo>
                  <a:pt x="24963" y="59519"/>
                </a:lnTo>
                <a:lnTo>
                  <a:pt x="24003" y="56637"/>
                </a:lnTo>
                <a:lnTo>
                  <a:pt x="23042" y="53762"/>
                </a:lnTo>
                <a:lnTo>
                  <a:pt x="23042" y="27843"/>
                </a:lnTo>
                <a:lnTo>
                  <a:pt x="24003" y="24961"/>
                </a:lnTo>
                <a:lnTo>
                  <a:pt x="23042" y="0"/>
                </a:lnTo>
                <a:lnTo>
                  <a:pt x="18242" y="2881"/>
                </a:lnTo>
                <a:lnTo>
                  <a:pt x="14401" y="5762"/>
                </a:lnTo>
                <a:lnTo>
                  <a:pt x="10561" y="9602"/>
                </a:lnTo>
                <a:lnTo>
                  <a:pt x="7680" y="13441"/>
                </a:lnTo>
                <a:lnTo>
                  <a:pt x="4800" y="18240"/>
                </a:lnTo>
                <a:lnTo>
                  <a:pt x="2880" y="24003"/>
                </a:lnTo>
                <a:lnTo>
                  <a:pt x="960" y="29759"/>
                </a:lnTo>
                <a:lnTo>
                  <a:pt x="0" y="35522"/>
                </a:lnTo>
                <a:lnTo>
                  <a:pt x="0" y="49923"/>
                </a:lnTo>
                <a:lnTo>
                  <a:pt x="960" y="5663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5" name="object 325"/>
          <p:cNvSpPr/>
          <p:nvPr/>
        </p:nvSpPr>
        <p:spPr>
          <a:xfrm>
            <a:off x="4479462" y="8622511"/>
            <a:ext cx="54711" cy="49917"/>
          </a:xfrm>
          <a:custGeom>
            <a:avLst/>
            <a:gdLst/>
            <a:ahLst/>
            <a:cxnLst/>
            <a:rect l="l" t="t" r="r" b="b"/>
            <a:pathLst>
              <a:path w="54711" h="49917">
                <a:moveTo>
                  <a:pt x="7680" y="18234"/>
                </a:moveTo>
                <a:lnTo>
                  <a:pt x="9601" y="17276"/>
                </a:lnTo>
                <a:lnTo>
                  <a:pt x="11521" y="16317"/>
                </a:lnTo>
                <a:lnTo>
                  <a:pt x="22082" y="16317"/>
                </a:lnTo>
                <a:lnTo>
                  <a:pt x="26868" y="18234"/>
                </a:lnTo>
                <a:lnTo>
                  <a:pt x="28803" y="21116"/>
                </a:lnTo>
                <a:lnTo>
                  <a:pt x="31683" y="24955"/>
                </a:lnTo>
                <a:lnTo>
                  <a:pt x="32644" y="29760"/>
                </a:lnTo>
                <a:lnTo>
                  <a:pt x="32644" y="35516"/>
                </a:lnTo>
                <a:lnTo>
                  <a:pt x="0" y="35516"/>
                </a:lnTo>
                <a:lnTo>
                  <a:pt x="0" y="49917"/>
                </a:lnTo>
                <a:lnTo>
                  <a:pt x="51831" y="49917"/>
                </a:lnTo>
                <a:lnTo>
                  <a:pt x="52791" y="47995"/>
                </a:lnTo>
                <a:lnTo>
                  <a:pt x="53751" y="47036"/>
                </a:lnTo>
                <a:lnTo>
                  <a:pt x="54711" y="45119"/>
                </a:lnTo>
                <a:lnTo>
                  <a:pt x="54711" y="33599"/>
                </a:lnTo>
                <a:lnTo>
                  <a:pt x="53751" y="27837"/>
                </a:lnTo>
                <a:lnTo>
                  <a:pt x="51831" y="23039"/>
                </a:lnTo>
                <a:lnTo>
                  <a:pt x="50871" y="18234"/>
                </a:lnTo>
                <a:lnTo>
                  <a:pt x="48950" y="14395"/>
                </a:lnTo>
                <a:lnTo>
                  <a:pt x="46085" y="11519"/>
                </a:lnTo>
                <a:lnTo>
                  <a:pt x="42245" y="7679"/>
                </a:lnTo>
                <a:lnTo>
                  <a:pt x="38404" y="4799"/>
                </a:lnTo>
                <a:lnTo>
                  <a:pt x="34564" y="2875"/>
                </a:lnTo>
                <a:lnTo>
                  <a:pt x="29748" y="958"/>
                </a:lnTo>
                <a:lnTo>
                  <a:pt x="24003" y="0"/>
                </a:lnTo>
                <a:lnTo>
                  <a:pt x="10561" y="0"/>
                </a:lnTo>
                <a:lnTo>
                  <a:pt x="5760" y="958"/>
                </a:lnTo>
                <a:lnTo>
                  <a:pt x="0" y="2875"/>
                </a:lnTo>
                <a:lnTo>
                  <a:pt x="960" y="27837"/>
                </a:lnTo>
                <a:lnTo>
                  <a:pt x="1920" y="25920"/>
                </a:lnTo>
                <a:lnTo>
                  <a:pt x="2880" y="23996"/>
                </a:lnTo>
                <a:lnTo>
                  <a:pt x="3840" y="22075"/>
                </a:lnTo>
                <a:lnTo>
                  <a:pt x="5760" y="20157"/>
                </a:lnTo>
                <a:lnTo>
                  <a:pt x="7680" y="1823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6" name="object 326"/>
          <p:cNvSpPr/>
          <p:nvPr/>
        </p:nvSpPr>
        <p:spPr>
          <a:xfrm>
            <a:off x="4552416" y="8622511"/>
            <a:ext cx="49926" cy="87357"/>
          </a:xfrm>
          <a:custGeom>
            <a:avLst/>
            <a:gdLst/>
            <a:ahLst/>
            <a:cxnLst/>
            <a:rect l="l" t="t" r="r" b="b"/>
            <a:pathLst>
              <a:path w="49926" h="87357">
                <a:moveTo>
                  <a:pt x="960" y="86398"/>
                </a:moveTo>
                <a:lnTo>
                  <a:pt x="2880" y="86398"/>
                </a:lnTo>
                <a:lnTo>
                  <a:pt x="3840" y="87357"/>
                </a:lnTo>
                <a:lnTo>
                  <a:pt x="16322" y="87357"/>
                </a:lnTo>
                <a:lnTo>
                  <a:pt x="17282" y="86398"/>
                </a:lnTo>
                <a:lnTo>
                  <a:pt x="20162" y="86398"/>
                </a:lnTo>
                <a:lnTo>
                  <a:pt x="21122" y="85433"/>
                </a:lnTo>
                <a:lnTo>
                  <a:pt x="21122" y="84475"/>
                </a:lnTo>
                <a:lnTo>
                  <a:pt x="22082" y="84475"/>
                </a:lnTo>
                <a:lnTo>
                  <a:pt x="22082" y="34558"/>
                </a:lnTo>
                <a:lnTo>
                  <a:pt x="23042" y="32634"/>
                </a:lnTo>
                <a:lnTo>
                  <a:pt x="24963" y="29760"/>
                </a:lnTo>
                <a:lnTo>
                  <a:pt x="25923" y="28795"/>
                </a:lnTo>
                <a:lnTo>
                  <a:pt x="27843" y="26878"/>
                </a:lnTo>
                <a:lnTo>
                  <a:pt x="28803" y="24955"/>
                </a:lnTo>
                <a:lnTo>
                  <a:pt x="30723" y="23996"/>
                </a:lnTo>
                <a:lnTo>
                  <a:pt x="31683" y="23039"/>
                </a:lnTo>
                <a:lnTo>
                  <a:pt x="33604" y="22075"/>
                </a:lnTo>
                <a:lnTo>
                  <a:pt x="34564" y="22075"/>
                </a:lnTo>
                <a:lnTo>
                  <a:pt x="35524" y="21116"/>
                </a:lnTo>
                <a:lnTo>
                  <a:pt x="42245" y="21116"/>
                </a:lnTo>
                <a:lnTo>
                  <a:pt x="42245" y="22075"/>
                </a:lnTo>
                <a:lnTo>
                  <a:pt x="45125" y="22075"/>
                </a:lnTo>
                <a:lnTo>
                  <a:pt x="45125" y="23039"/>
                </a:lnTo>
                <a:lnTo>
                  <a:pt x="47990" y="23039"/>
                </a:lnTo>
                <a:lnTo>
                  <a:pt x="47990" y="22075"/>
                </a:lnTo>
                <a:lnTo>
                  <a:pt x="48966" y="22075"/>
                </a:lnTo>
                <a:lnTo>
                  <a:pt x="48966" y="21116"/>
                </a:lnTo>
                <a:lnTo>
                  <a:pt x="49926" y="20157"/>
                </a:lnTo>
                <a:lnTo>
                  <a:pt x="49926" y="3840"/>
                </a:lnTo>
                <a:lnTo>
                  <a:pt x="48966" y="2875"/>
                </a:lnTo>
                <a:lnTo>
                  <a:pt x="48966" y="1917"/>
                </a:lnTo>
                <a:lnTo>
                  <a:pt x="47045" y="1917"/>
                </a:lnTo>
                <a:lnTo>
                  <a:pt x="46085" y="958"/>
                </a:lnTo>
                <a:lnTo>
                  <a:pt x="43205" y="958"/>
                </a:lnTo>
                <a:lnTo>
                  <a:pt x="43205" y="0"/>
                </a:lnTo>
                <a:lnTo>
                  <a:pt x="37444" y="0"/>
                </a:lnTo>
                <a:lnTo>
                  <a:pt x="36484" y="958"/>
                </a:lnTo>
                <a:lnTo>
                  <a:pt x="32644" y="958"/>
                </a:lnTo>
                <a:lnTo>
                  <a:pt x="30723" y="1917"/>
                </a:lnTo>
                <a:lnTo>
                  <a:pt x="29763" y="2875"/>
                </a:lnTo>
                <a:lnTo>
                  <a:pt x="27843" y="4799"/>
                </a:lnTo>
                <a:lnTo>
                  <a:pt x="25923" y="5757"/>
                </a:lnTo>
                <a:lnTo>
                  <a:pt x="24003" y="7679"/>
                </a:lnTo>
                <a:lnTo>
                  <a:pt x="22082" y="9596"/>
                </a:lnTo>
                <a:lnTo>
                  <a:pt x="20162" y="12478"/>
                </a:lnTo>
                <a:lnTo>
                  <a:pt x="18242" y="15360"/>
                </a:lnTo>
                <a:lnTo>
                  <a:pt x="18242" y="3840"/>
                </a:lnTo>
                <a:lnTo>
                  <a:pt x="17282" y="2875"/>
                </a:lnTo>
                <a:lnTo>
                  <a:pt x="16322" y="2875"/>
                </a:lnTo>
                <a:lnTo>
                  <a:pt x="16322" y="1917"/>
                </a:lnTo>
                <a:lnTo>
                  <a:pt x="1920" y="1917"/>
                </a:lnTo>
                <a:lnTo>
                  <a:pt x="1920" y="2875"/>
                </a:lnTo>
                <a:lnTo>
                  <a:pt x="0" y="2875"/>
                </a:lnTo>
                <a:lnTo>
                  <a:pt x="0" y="85433"/>
                </a:lnTo>
                <a:lnTo>
                  <a:pt x="960" y="8639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7" name="object 327"/>
          <p:cNvSpPr/>
          <p:nvPr/>
        </p:nvSpPr>
        <p:spPr>
          <a:xfrm>
            <a:off x="4609063" y="8622511"/>
            <a:ext cx="60472" cy="88315"/>
          </a:xfrm>
          <a:custGeom>
            <a:avLst/>
            <a:gdLst/>
            <a:ahLst/>
            <a:cxnLst/>
            <a:rect l="l" t="t" r="r" b="b"/>
            <a:pathLst>
              <a:path w="60472" h="88315">
                <a:moveTo>
                  <a:pt x="55671" y="8638"/>
                </a:moveTo>
                <a:lnTo>
                  <a:pt x="54711" y="8638"/>
                </a:lnTo>
                <a:lnTo>
                  <a:pt x="54711" y="6716"/>
                </a:lnTo>
                <a:lnTo>
                  <a:pt x="53751" y="5757"/>
                </a:lnTo>
                <a:lnTo>
                  <a:pt x="52791" y="4799"/>
                </a:lnTo>
                <a:lnTo>
                  <a:pt x="51831" y="4799"/>
                </a:lnTo>
                <a:lnTo>
                  <a:pt x="50871" y="3840"/>
                </a:lnTo>
                <a:lnTo>
                  <a:pt x="48950" y="2875"/>
                </a:lnTo>
                <a:lnTo>
                  <a:pt x="47990" y="2875"/>
                </a:lnTo>
                <a:lnTo>
                  <a:pt x="46070" y="1917"/>
                </a:lnTo>
                <a:lnTo>
                  <a:pt x="44150" y="1917"/>
                </a:lnTo>
                <a:lnTo>
                  <a:pt x="42230" y="958"/>
                </a:lnTo>
                <a:lnTo>
                  <a:pt x="39349" y="958"/>
                </a:lnTo>
                <a:lnTo>
                  <a:pt x="37429" y="0"/>
                </a:lnTo>
                <a:lnTo>
                  <a:pt x="27828" y="0"/>
                </a:lnTo>
                <a:lnTo>
                  <a:pt x="23027" y="958"/>
                </a:lnTo>
                <a:lnTo>
                  <a:pt x="19187" y="1917"/>
                </a:lnTo>
                <a:lnTo>
                  <a:pt x="15346" y="2875"/>
                </a:lnTo>
                <a:lnTo>
                  <a:pt x="11521" y="4799"/>
                </a:lnTo>
                <a:lnTo>
                  <a:pt x="8625" y="7679"/>
                </a:lnTo>
                <a:lnTo>
                  <a:pt x="5745" y="9596"/>
                </a:lnTo>
                <a:lnTo>
                  <a:pt x="3840" y="12478"/>
                </a:lnTo>
                <a:lnTo>
                  <a:pt x="2880" y="15360"/>
                </a:lnTo>
                <a:lnTo>
                  <a:pt x="960" y="18234"/>
                </a:lnTo>
                <a:lnTo>
                  <a:pt x="0" y="22075"/>
                </a:lnTo>
                <a:lnTo>
                  <a:pt x="0" y="29760"/>
                </a:lnTo>
                <a:lnTo>
                  <a:pt x="960" y="32634"/>
                </a:lnTo>
                <a:lnTo>
                  <a:pt x="1904" y="35516"/>
                </a:lnTo>
                <a:lnTo>
                  <a:pt x="2880" y="37440"/>
                </a:lnTo>
                <a:lnTo>
                  <a:pt x="4785" y="40315"/>
                </a:lnTo>
                <a:lnTo>
                  <a:pt x="6720" y="42237"/>
                </a:lnTo>
                <a:lnTo>
                  <a:pt x="8625" y="44154"/>
                </a:lnTo>
                <a:lnTo>
                  <a:pt x="10561" y="45119"/>
                </a:lnTo>
                <a:lnTo>
                  <a:pt x="12466" y="47036"/>
                </a:lnTo>
                <a:lnTo>
                  <a:pt x="14401" y="47995"/>
                </a:lnTo>
                <a:lnTo>
                  <a:pt x="17266" y="48958"/>
                </a:lnTo>
                <a:lnTo>
                  <a:pt x="19187" y="49917"/>
                </a:lnTo>
                <a:lnTo>
                  <a:pt x="22067" y="50875"/>
                </a:lnTo>
                <a:lnTo>
                  <a:pt x="23987" y="51834"/>
                </a:lnTo>
                <a:lnTo>
                  <a:pt x="25907" y="52798"/>
                </a:lnTo>
                <a:lnTo>
                  <a:pt x="28788" y="53757"/>
                </a:lnTo>
                <a:lnTo>
                  <a:pt x="30708" y="54716"/>
                </a:lnTo>
                <a:lnTo>
                  <a:pt x="32628" y="55674"/>
                </a:lnTo>
                <a:lnTo>
                  <a:pt x="34549" y="56637"/>
                </a:lnTo>
                <a:lnTo>
                  <a:pt x="35509" y="57596"/>
                </a:lnTo>
                <a:lnTo>
                  <a:pt x="36469" y="58555"/>
                </a:lnTo>
                <a:lnTo>
                  <a:pt x="37429" y="60478"/>
                </a:lnTo>
                <a:lnTo>
                  <a:pt x="38389" y="61437"/>
                </a:lnTo>
                <a:lnTo>
                  <a:pt x="38389" y="66234"/>
                </a:lnTo>
                <a:lnTo>
                  <a:pt x="37429" y="67193"/>
                </a:lnTo>
                <a:lnTo>
                  <a:pt x="36469" y="69116"/>
                </a:lnTo>
                <a:lnTo>
                  <a:pt x="36469" y="70075"/>
                </a:lnTo>
                <a:lnTo>
                  <a:pt x="34549" y="70075"/>
                </a:lnTo>
                <a:lnTo>
                  <a:pt x="33588" y="71033"/>
                </a:lnTo>
                <a:lnTo>
                  <a:pt x="32628" y="71998"/>
                </a:lnTo>
                <a:lnTo>
                  <a:pt x="30708" y="71998"/>
                </a:lnTo>
                <a:lnTo>
                  <a:pt x="28788" y="72955"/>
                </a:lnTo>
                <a:lnTo>
                  <a:pt x="22067" y="72955"/>
                </a:lnTo>
                <a:lnTo>
                  <a:pt x="19187" y="71998"/>
                </a:lnTo>
                <a:lnTo>
                  <a:pt x="17266" y="71998"/>
                </a:lnTo>
                <a:lnTo>
                  <a:pt x="14401" y="71033"/>
                </a:lnTo>
                <a:lnTo>
                  <a:pt x="12466" y="70075"/>
                </a:lnTo>
                <a:lnTo>
                  <a:pt x="10561" y="69116"/>
                </a:lnTo>
                <a:lnTo>
                  <a:pt x="8625" y="68157"/>
                </a:lnTo>
                <a:lnTo>
                  <a:pt x="6720" y="67193"/>
                </a:lnTo>
                <a:lnTo>
                  <a:pt x="5745" y="66234"/>
                </a:lnTo>
                <a:lnTo>
                  <a:pt x="4785" y="66234"/>
                </a:lnTo>
                <a:lnTo>
                  <a:pt x="3840" y="65275"/>
                </a:lnTo>
                <a:lnTo>
                  <a:pt x="1904" y="65275"/>
                </a:lnTo>
                <a:lnTo>
                  <a:pt x="1904" y="66234"/>
                </a:lnTo>
                <a:lnTo>
                  <a:pt x="960" y="66234"/>
                </a:lnTo>
                <a:lnTo>
                  <a:pt x="960" y="67193"/>
                </a:lnTo>
                <a:lnTo>
                  <a:pt x="0" y="68157"/>
                </a:lnTo>
                <a:lnTo>
                  <a:pt x="0" y="77754"/>
                </a:lnTo>
                <a:lnTo>
                  <a:pt x="960" y="79677"/>
                </a:lnTo>
                <a:lnTo>
                  <a:pt x="960" y="81593"/>
                </a:lnTo>
                <a:lnTo>
                  <a:pt x="1904" y="82558"/>
                </a:lnTo>
                <a:lnTo>
                  <a:pt x="2880" y="83516"/>
                </a:lnTo>
                <a:lnTo>
                  <a:pt x="3840" y="83516"/>
                </a:lnTo>
                <a:lnTo>
                  <a:pt x="4785" y="84475"/>
                </a:lnTo>
                <a:lnTo>
                  <a:pt x="6720" y="85433"/>
                </a:lnTo>
                <a:lnTo>
                  <a:pt x="8625" y="85433"/>
                </a:lnTo>
                <a:lnTo>
                  <a:pt x="10561" y="86398"/>
                </a:lnTo>
                <a:lnTo>
                  <a:pt x="12466" y="87357"/>
                </a:lnTo>
                <a:lnTo>
                  <a:pt x="15346" y="87357"/>
                </a:lnTo>
                <a:lnTo>
                  <a:pt x="17266" y="88315"/>
                </a:lnTo>
                <a:lnTo>
                  <a:pt x="35509" y="88315"/>
                </a:lnTo>
                <a:lnTo>
                  <a:pt x="39349" y="87357"/>
                </a:lnTo>
                <a:lnTo>
                  <a:pt x="44150" y="85433"/>
                </a:lnTo>
                <a:lnTo>
                  <a:pt x="47030" y="84475"/>
                </a:lnTo>
                <a:lnTo>
                  <a:pt x="50871" y="81593"/>
                </a:lnTo>
                <a:lnTo>
                  <a:pt x="53751" y="79677"/>
                </a:lnTo>
                <a:lnTo>
                  <a:pt x="55671" y="76795"/>
                </a:lnTo>
                <a:lnTo>
                  <a:pt x="57591" y="72955"/>
                </a:lnTo>
                <a:lnTo>
                  <a:pt x="59512" y="70075"/>
                </a:lnTo>
                <a:lnTo>
                  <a:pt x="60472" y="66234"/>
                </a:lnTo>
                <a:lnTo>
                  <a:pt x="60472" y="57596"/>
                </a:lnTo>
                <a:lnTo>
                  <a:pt x="59512" y="54716"/>
                </a:lnTo>
                <a:lnTo>
                  <a:pt x="58552" y="52798"/>
                </a:lnTo>
                <a:lnTo>
                  <a:pt x="57591" y="49917"/>
                </a:lnTo>
                <a:lnTo>
                  <a:pt x="55671" y="47036"/>
                </a:lnTo>
                <a:lnTo>
                  <a:pt x="53751" y="45119"/>
                </a:lnTo>
                <a:lnTo>
                  <a:pt x="51831" y="43196"/>
                </a:lnTo>
                <a:lnTo>
                  <a:pt x="49911" y="42237"/>
                </a:lnTo>
                <a:lnTo>
                  <a:pt x="47990" y="41279"/>
                </a:lnTo>
                <a:lnTo>
                  <a:pt x="45110" y="39357"/>
                </a:lnTo>
                <a:lnTo>
                  <a:pt x="43190" y="38398"/>
                </a:lnTo>
                <a:lnTo>
                  <a:pt x="40309" y="37440"/>
                </a:lnTo>
                <a:lnTo>
                  <a:pt x="38389" y="36475"/>
                </a:lnTo>
                <a:lnTo>
                  <a:pt x="35509" y="35516"/>
                </a:lnTo>
                <a:lnTo>
                  <a:pt x="33588" y="34558"/>
                </a:lnTo>
                <a:lnTo>
                  <a:pt x="31668" y="33599"/>
                </a:lnTo>
                <a:lnTo>
                  <a:pt x="28788" y="32634"/>
                </a:lnTo>
                <a:lnTo>
                  <a:pt x="27828" y="31677"/>
                </a:lnTo>
                <a:lnTo>
                  <a:pt x="25907" y="30719"/>
                </a:lnTo>
                <a:lnTo>
                  <a:pt x="23987" y="29760"/>
                </a:lnTo>
                <a:lnTo>
                  <a:pt x="23027" y="28795"/>
                </a:lnTo>
                <a:lnTo>
                  <a:pt x="22067" y="27837"/>
                </a:lnTo>
                <a:lnTo>
                  <a:pt x="21107" y="25920"/>
                </a:lnTo>
                <a:lnTo>
                  <a:pt x="21107" y="22075"/>
                </a:lnTo>
                <a:lnTo>
                  <a:pt x="22067" y="21116"/>
                </a:lnTo>
                <a:lnTo>
                  <a:pt x="22067" y="20157"/>
                </a:lnTo>
                <a:lnTo>
                  <a:pt x="23027" y="19199"/>
                </a:lnTo>
                <a:lnTo>
                  <a:pt x="23987" y="18234"/>
                </a:lnTo>
                <a:lnTo>
                  <a:pt x="24947" y="17276"/>
                </a:lnTo>
                <a:lnTo>
                  <a:pt x="25907" y="17276"/>
                </a:lnTo>
                <a:lnTo>
                  <a:pt x="27828" y="16317"/>
                </a:lnTo>
                <a:lnTo>
                  <a:pt x="38389" y="16317"/>
                </a:lnTo>
                <a:lnTo>
                  <a:pt x="40309" y="17276"/>
                </a:lnTo>
                <a:lnTo>
                  <a:pt x="43190" y="17276"/>
                </a:lnTo>
                <a:lnTo>
                  <a:pt x="45110" y="18234"/>
                </a:lnTo>
                <a:lnTo>
                  <a:pt x="46070" y="19199"/>
                </a:lnTo>
                <a:lnTo>
                  <a:pt x="47990" y="19199"/>
                </a:lnTo>
                <a:lnTo>
                  <a:pt x="49911" y="20157"/>
                </a:lnTo>
                <a:lnTo>
                  <a:pt x="50871" y="21116"/>
                </a:lnTo>
                <a:lnTo>
                  <a:pt x="51831" y="21116"/>
                </a:lnTo>
                <a:lnTo>
                  <a:pt x="52791" y="22075"/>
                </a:lnTo>
                <a:lnTo>
                  <a:pt x="53751" y="22075"/>
                </a:lnTo>
                <a:lnTo>
                  <a:pt x="53751" y="21116"/>
                </a:lnTo>
                <a:lnTo>
                  <a:pt x="54711" y="21116"/>
                </a:lnTo>
                <a:lnTo>
                  <a:pt x="54711" y="20157"/>
                </a:lnTo>
                <a:lnTo>
                  <a:pt x="55671" y="19199"/>
                </a:lnTo>
                <a:lnTo>
                  <a:pt x="55671" y="863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8" name="object 328"/>
          <p:cNvSpPr/>
          <p:nvPr/>
        </p:nvSpPr>
        <p:spPr>
          <a:xfrm>
            <a:off x="4691618" y="8628269"/>
            <a:ext cx="18242" cy="21121"/>
          </a:xfrm>
          <a:custGeom>
            <a:avLst/>
            <a:gdLst/>
            <a:ahLst/>
            <a:cxnLst/>
            <a:rect l="l" t="t" r="r" b="b"/>
            <a:pathLst>
              <a:path w="18242" h="21121">
                <a:moveTo>
                  <a:pt x="960" y="16317"/>
                </a:moveTo>
                <a:lnTo>
                  <a:pt x="960" y="17282"/>
                </a:lnTo>
                <a:lnTo>
                  <a:pt x="1920" y="18239"/>
                </a:lnTo>
                <a:lnTo>
                  <a:pt x="2880" y="19197"/>
                </a:lnTo>
                <a:lnTo>
                  <a:pt x="3840" y="20162"/>
                </a:lnTo>
                <a:lnTo>
                  <a:pt x="5760" y="20162"/>
                </a:lnTo>
                <a:lnTo>
                  <a:pt x="7680" y="21121"/>
                </a:lnTo>
                <a:lnTo>
                  <a:pt x="10546" y="21121"/>
                </a:lnTo>
                <a:lnTo>
                  <a:pt x="12481" y="20162"/>
                </a:lnTo>
                <a:lnTo>
                  <a:pt x="15361" y="20162"/>
                </a:lnTo>
                <a:lnTo>
                  <a:pt x="15361" y="19197"/>
                </a:lnTo>
                <a:lnTo>
                  <a:pt x="16322" y="18239"/>
                </a:lnTo>
                <a:lnTo>
                  <a:pt x="17266" y="17282"/>
                </a:lnTo>
                <a:lnTo>
                  <a:pt x="18242" y="16317"/>
                </a:lnTo>
                <a:lnTo>
                  <a:pt x="18242" y="5762"/>
                </a:lnTo>
                <a:lnTo>
                  <a:pt x="17266" y="3838"/>
                </a:lnTo>
                <a:lnTo>
                  <a:pt x="17266" y="2880"/>
                </a:lnTo>
                <a:lnTo>
                  <a:pt x="16322" y="2880"/>
                </a:lnTo>
                <a:lnTo>
                  <a:pt x="15361" y="1921"/>
                </a:lnTo>
                <a:lnTo>
                  <a:pt x="14401" y="958"/>
                </a:lnTo>
                <a:lnTo>
                  <a:pt x="12481" y="958"/>
                </a:lnTo>
                <a:lnTo>
                  <a:pt x="10546" y="0"/>
                </a:lnTo>
                <a:lnTo>
                  <a:pt x="7680" y="0"/>
                </a:lnTo>
                <a:lnTo>
                  <a:pt x="5760" y="958"/>
                </a:lnTo>
                <a:lnTo>
                  <a:pt x="2880" y="958"/>
                </a:lnTo>
                <a:lnTo>
                  <a:pt x="2880" y="1921"/>
                </a:lnTo>
                <a:lnTo>
                  <a:pt x="1920" y="2880"/>
                </a:lnTo>
                <a:lnTo>
                  <a:pt x="960" y="2880"/>
                </a:lnTo>
                <a:lnTo>
                  <a:pt x="960" y="4797"/>
                </a:lnTo>
                <a:lnTo>
                  <a:pt x="0" y="5762"/>
                </a:lnTo>
                <a:lnTo>
                  <a:pt x="0" y="15358"/>
                </a:lnTo>
                <a:lnTo>
                  <a:pt x="960" y="16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9" name="object 329"/>
          <p:cNvSpPr/>
          <p:nvPr/>
        </p:nvSpPr>
        <p:spPr>
          <a:xfrm>
            <a:off x="4691618" y="8689704"/>
            <a:ext cx="18242" cy="20164"/>
          </a:xfrm>
          <a:custGeom>
            <a:avLst/>
            <a:gdLst/>
            <a:ahLst/>
            <a:cxnLst/>
            <a:rect l="l" t="t" r="r" b="b"/>
            <a:pathLst>
              <a:path w="18242" h="20164">
                <a:moveTo>
                  <a:pt x="960" y="16323"/>
                </a:moveTo>
                <a:lnTo>
                  <a:pt x="960" y="17282"/>
                </a:lnTo>
                <a:lnTo>
                  <a:pt x="1920" y="18240"/>
                </a:lnTo>
                <a:lnTo>
                  <a:pt x="2880" y="19205"/>
                </a:lnTo>
                <a:lnTo>
                  <a:pt x="3840" y="19205"/>
                </a:lnTo>
                <a:lnTo>
                  <a:pt x="4800" y="20164"/>
                </a:lnTo>
                <a:lnTo>
                  <a:pt x="13426" y="20164"/>
                </a:lnTo>
                <a:lnTo>
                  <a:pt x="15361" y="19205"/>
                </a:lnTo>
                <a:lnTo>
                  <a:pt x="16322" y="18240"/>
                </a:lnTo>
                <a:lnTo>
                  <a:pt x="17266" y="17282"/>
                </a:lnTo>
                <a:lnTo>
                  <a:pt x="18242" y="16323"/>
                </a:lnTo>
                <a:lnTo>
                  <a:pt x="18242" y="5762"/>
                </a:lnTo>
                <a:lnTo>
                  <a:pt x="17266" y="3840"/>
                </a:lnTo>
                <a:lnTo>
                  <a:pt x="17266" y="2881"/>
                </a:lnTo>
                <a:lnTo>
                  <a:pt x="16322" y="1923"/>
                </a:lnTo>
                <a:lnTo>
                  <a:pt x="15361" y="1923"/>
                </a:lnTo>
                <a:lnTo>
                  <a:pt x="14401" y="964"/>
                </a:lnTo>
                <a:lnTo>
                  <a:pt x="13426" y="964"/>
                </a:lnTo>
                <a:lnTo>
                  <a:pt x="12481" y="0"/>
                </a:lnTo>
                <a:lnTo>
                  <a:pt x="5760" y="0"/>
                </a:lnTo>
                <a:lnTo>
                  <a:pt x="4800" y="964"/>
                </a:lnTo>
                <a:lnTo>
                  <a:pt x="2880" y="964"/>
                </a:lnTo>
                <a:lnTo>
                  <a:pt x="2880" y="1923"/>
                </a:lnTo>
                <a:lnTo>
                  <a:pt x="1920" y="1923"/>
                </a:lnTo>
                <a:lnTo>
                  <a:pt x="960" y="2881"/>
                </a:lnTo>
                <a:lnTo>
                  <a:pt x="960" y="3840"/>
                </a:lnTo>
                <a:lnTo>
                  <a:pt x="0" y="5762"/>
                </a:lnTo>
                <a:lnTo>
                  <a:pt x="0" y="15364"/>
                </a:lnTo>
                <a:lnTo>
                  <a:pt x="960" y="163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0" name="object 330"/>
          <p:cNvSpPr/>
          <p:nvPr/>
        </p:nvSpPr>
        <p:spPr>
          <a:xfrm>
            <a:off x="2746705" y="8809702"/>
            <a:ext cx="93131" cy="117114"/>
          </a:xfrm>
          <a:custGeom>
            <a:avLst/>
            <a:gdLst/>
            <a:ahLst/>
            <a:cxnLst/>
            <a:rect l="l" t="t" r="r" b="b"/>
            <a:pathLst>
              <a:path w="93131" h="117114">
                <a:moveTo>
                  <a:pt x="48966" y="64317"/>
                </a:moveTo>
                <a:lnTo>
                  <a:pt x="48966" y="65280"/>
                </a:lnTo>
                <a:lnTo>
                  <a:pt x="49926" y="66239"/>
                </a:lnTo>
                <a:lnTo>
                  <a:pt x="77769" y="66239"/>
                </a:lnTo>
                <a:lnTo>
                  <a:pt x="77769" y="98880"/>
                </a:lnTo>
                <a:lnTo>
                  <a:pt x="73929" y="100797"/>
                </a:lnTo>
                <a:lnTo>
                  <a:pt x="71048" y="101755"/>
                </a:lnTo>
                <a:lnTo>
                  <a:pt x="67208" y="102720"/>
                </a:lnTo>
                <a:lnTo>
                  <a:pt x="63367" y="103679"/>
                </a:lnTo>
                <a:lnTo>
                  <a:pt x="60487" y="104637"/>
                </a:lnTo>
                <a:lnTo>
                  <a:pt x="50886" y="104637"/>
                </a:lnTo>
                <a:lnTo>
                  <a:pt x="45125" y="102720"/>
                </a:lnTo>
                <a:lnTo>
                  <a:pt x="40325" y="100797"/>
                </a:lnTo>
                <a:lnTo>
                  <a:pt x="35524" y="98880"/>
                </a:lnTo>
                <a:lnTo>
                  <a:pt x="30723" y="95999"/>
                </a:lnTo>
                <a:lnTo>
                  <a:pt x="26883" y="92159"/>
                </a:lnTo>
                <a:lnTo>
                  <a:pt x="24003" y="88320"/>
                </a:lnTo>
                <a:lnTo>
                  <a:pt x="21122" y="83515"/>
                </a:lnTo>
                <a:lnTo>
                  <a:pt x="19202" y="77759"/>
                </a:lnTo>
                <a:lnTo>
                  <a:pt x="17282" y="72961"/>
                </a:lnTo>
                <a:lnTo>
                  <a:pt x="16337" y="66239"/>
                </a:lnTo>
                <a:lnTo>
                  <a:pt x="16337" y="51838"/>
                </a:lnTo>
                <a:lnTo>
                  <a:pt x="17282" y="46082"/>
                </a:lnTo>
                <a:lnTo>
                  <a:pt x="18242" y="40320"/>
                </a:lnTo>
                <a:lnTo>
                  <a:pt x="20177" y="35521"/>
                </a:lnTo>
                <a:lnTo>
                  <a:pt x="23042" y="30717"/>
                </a:lnTo>
                <a:lnTo>
                  <a:pt x="26883" y="25918"/>
                </a:lnTo>
                <a:lnTo>
                  <a:pt x="29763" y="22079"/>
                </a:lnTo>
                <a:lnTo>
                  <a:pt x="34564" y="19197"/>
                </a:lnTo>
                <a:lnTo>
                  <a:pt x="39364" y="16322"/>
                </a:lnTo>
                <a:lnTo>
                  <a:pt x="44165" y="14400"/>
                </a:lnTo>
                <a:lnTo>
                  <a:pt x="49926" y="13441"/>
                </a:lnTo>
                <a:lnTo>
                  <a:pt x="61447" y="13441"/>
                </a:lnTo>
                <a:lnTo>
                  <a:pt x="66248" y="14400"/>
                </a:lnTo>
                <a:lnTo>
                  <a:pt x="70088" y="15358"/>
                </a:lnTo>
                <a:lnTo>
                  <a:pt x="73929" y="16322"/>
                </a:lnTo>
                <a:lnTo>
                  <a:pt x="76809" y="17280"/>
                </a:lnTo>
                <a:lnTo>
                  <a:pt x="79689" y="18239"/>
                </a:lnTo>
                <a:lnTo>
                  <a:pt x="82570" y="20162"/>
                </a:lnTo>
                <a:lnTo>
                  <a:pt x="84490" y="21121"/>
                </a:lnTo>
                <a:lnTo>
                  <a:pt x="86410" y="22079"/>
                </a:lnTo>
                <a:lnTo>
                  <a:pt x="88331" y="24002"/>
                </a:lnTo>
                <a:lnTo>
                  <a:pt x="91211" y="24002"/>
                </a:lnTo>
                <a:lnTo>
                  <a:pt x="91211" y="23038"/>
                </a:lnTo>
                <a:lnTo>
                  <a:pt x="92171" y="23038"/>
                </a:lnTo>
                <a:lnTo>
                  <a:pt x="92171" y="20162"/>
                </a:lnTo>
                <a:lnTo>
                  <a:pt x="93131" y="19197"/>
                </a:lnTo>
                <a:lnTo>
                  <a:pt x="93131" y="15358"/>
                </a:lnTo>
                <a:lnTo>
                  <a:pt x="92171" y="14400"/>
                </a:lnTo>
                <a:lnTo>
                  <a:pt x="92171" y="12483"/>
                </a:lnTo>
                <a:lnTo>
                  <a:pt x="91211" y="11518"/>
                </a:lnTo>
                <a:lnTo>
                  <a:pt x="91211" y="10559"/>
                </a:lnTo>
                <a:lnTo>
                  <a:pt x="90251" y="9601"/>
                </a:lnTo>
                <a:lnTo>
                  <a:pt x="88331" y="8642"/>
                </a:lnTo>
                <a:lnTo>
                  <a:pt x="86410" y="7679"/>
                </a:lnTo>
                <a:lnTo>
                  <a:pt x="84490" y="6720"/>
                </a:lnTo>
                <a:lnTo>
                  <a:pt x="81610" y="4803"/>
                </a:lnTo>
                <a:lnTo>
                  <a:pt x="78729" y="3838"/>
                </a:lnTo>
                <a:lnTo>
                  <a:pt x="75849" y="2880"/>
                </a:lnTo>
                <a:lnTo>
                  <a:pt x="72969" y="1921"/>
                </a:lnTo>
                <a:lnTo>
                  <a:pt x="69128" y="1921"/>
                </a:lnTo>
                <a:lnTo>
                  <a:pt x="65288" y="963"/>
                </a:lnTo>
                <a:lnTo>
                  <a:pt x="60487" y="0"/>
                </a:lnTo>
                <a:lnTo>
                  <a:pt x="48006" y="0"/>
                </a:lnTo>
                <a:lnTo>
                  <a:pt x="40325" y="1921"/>
                </a:lnTo>
                <a:lnTo>
                  <a:pt x="33604" y="4803"/>
                </a:lnTo>
                <a:lnTo>
                  <a:pt x="26883" y="7679"/>
                </a:lnTo>
                <a:lnTo>
                  <a:pt x="20177" y="11518"/>
                </a:lnTo>
                <a:lnTo>
                  <a:pt x="15361" y="16322"/>
                </a:lnTo>
                <a:lnTo>
                  <a:pt x="10561" y="22079"/>
                </a:lnTo>
                <a:lnTo>
                  <a:pt x="6720" y="27841"/>
                </a:lnTo>
                <a:lnTo>
                  <a:pt x="3840" y="35521"/>
                </a:lnTo>
                <a:lnTo>
                  <a:pt x="975" y="43200"/>
                </a:lnTo>
                <a:lnTo>
                  <a:pt x="0" y="50880"/>
                </a:lnTo>
                <a:lnTo>
                  <a:pt x="0" y="69121"/>
                </a:lnTo>
                <a:lnTo>
                  <a:pt x="975" y="76800"/>
                </a:lnTo>
                <a:lnTo>
                  <a:pt x="3840" y="83515"/>
                </a:lnTo>
                <a:lnTo>
                  <a:pt x="6720" y="90236"/>
                </a:lnTo>
                <a:lnTo>
                  <a:pt x="9616" y="96958"/>
                </a:lnTo>
                <a:lnTo>
                  <a:pt x="14401" y="101755"/>
                </a:lnTo>
                <a:lnTo>
                  <a:pt x="19202" y="106559"/>
                </a:lnTo>
                <a:lnTo>
                  <a:pt x="24963" y="110400"/>
                </a:lnTo>
                <a:lnTo>
                  <a:pt x="32644" y="113275"/>
                </a:lnTo>
                <a:lnTo>
                  <a:pt x="39364" y="116156"/>
                </a:lnTo>
                <a:lnTo>
                  <a:pt x="47045" y="117114"/>
                </a:lnTo>
                <a:lnTo>
                  <a:pt x="64328" y="117114"/>
                </a:lnTo>
                <a:lnTo>
                  <a:pt x="67208" y="116156"/>
                </a:lnTo>
                <a:lnTo>
                  <a:pt x="70088" y="116156"/>
                </a:lnTo>
                <a:lnTo>
                  <a:pt x="72969" y="115197"/>
                </a:lnTo>
                <a:lnTo>
                  <a:pt x="75849" y="114239"/>
                </a:lnTo>
                <a:lnTo>
                  <a:pt x="78729" y="113275"/>
                </a:lnTo>
                <a:lnTo>
                  <a:pt x="81610" y="112317"/>
                </a:lnTo>
                <a:lnTo>
                  <a:pt x="84490" y="111358"/>
                </a:lnTo>
                <a:lnTo>
                  <a:pt x="86410" y="110400"/>
                </a:lnTo>
                <a:lnTo>
                  <a:pt x="88331" y="110400"/>
                </a:lnTo>
                <a:lnTo>
                  <a:pt x="90251" y="109435"/>
                </a:lnTo>
                <a:lnTo>
                  <a:pt x="91211" y="108476"/>
                </a:lnTo>
                <a:lnTo>
                  <a:pt x="92171" y="107518"/>
                </a:lnTo>
                <a:lnTo>
                  <a:pt x="92171" y="55679"/>
                </a:lnTo>
                <a:lnTo>
                  <a:pt x="91211" y="55679"/>
                </a:lnTo>
                <a:lnTo>
                  <a:pt x="91211" y="54720"/>
                </a:lnTo>
                <a:lnTo>
                  <a:pt x="90251" y="54720"/>
                </a:lnTo>
                <a:lnTo>
                  <a:pt x="89291" y="53762"/>
                </a:lnTo>
                <a:lnTo>
                  <a:pt x="48966" y="53762"/>
                </a:lnTo>
                <a:lnTo>
                  <a:pt x="48966" y="54720"/>
                </a:lnTo>
                <a:lnTo>
                  <a:pt x="48006" y="55679"/>
                </a:lnTo>
                <a:lnTo>
                  <a:pt x="48006" y="63358"/>
                </a:lnTo>
                <a:lnTo>
                  <a:pt x="48966" y="64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1" name="object 331"/>
          <p:cNvSpPr/>
          <p:nvPr/>
        </p:nvSpPr>
        <p:spPr>
          <a:xfrm>
            <a:off x="2873425" y="8840420"/>
            <a:ext cx="66248" cy="86397"/>
          </a:xfrm>
          <a:custGeom>
            <a:avLst/>
            <a:gdLst/>
            <a:ahLst/>
            <a:cxnLst/>
            <a:rect l="l" t="t" r="r" b="b"/>
            <a:pathLst>
              <a:path w="66248" h="86397">
                <a:moveTo>
                  <a:pt x="14401" y="72002"/>
                </a:moveTo>
                <a:lnTo>
                  <a:pt x="11521" y="70079"/>
                </a:lnTo>
                <a:lnTo>
                  <a:pt x="9601" y="68162"/>
                </a:lnTo>
                <a:lnTo>
                  <a:pt x="7680" y="65282"/>
                </a:lnTo>
                <a:lnTo>
                  <a:pt x="8641" y="83521"/>
                </a:lnTo>
                <a:lnTo>
                  <a:pt x="13441" y="85438"/>
                </a:lnTo>
                <a:lnTo>
                  <a:pt x="19202" y="86397"/>
                </a:lnTo>
                <a:lnTo>
                  <a:pt x="32644" y="86397"/>
                </a:lnTo>
                <a:lnTo>
                  <a:pt x="38404" y="85438"/>
                </a:lnTo>
                <a:lnTo>
                  <a:pt x="43205" y="83521"/>
                </a:lnTo>
                <a:lnTo>
                  <a:pt x="48966" y="81599"/>
                </a:lnTo>
                <a:lnTo>
                  <a:pt x="52806" y="77759"/>
                </a:lnTo>
                <a:lnTo>
                  <a:pt x="55686" y="73920"/>
                </a:lnTo>
                <a:lnTo>
                  <a:pt x="59527" y="70079"/>
                </a:lnTo>
                <a:lnTo>
                  <a:pt x="62407" y="65282"/>
                </a:lnTo>
                <a:lnTo>
                  <a:pt x="63367" y="60482"/>
                </a:lnTo>
                <a:lnTo>
                  <a:pt x="65288" y="54720"/>
                </a:lnTo>
                <a:lnTo>
                  <a:pt x="66248" y="48958"/>
                </a:lnTo>
                <a:lnTo>
                  <a:pt x="66248" y="35521"/>
                </a:lnTo>
                <a:lnTo>
                  <a:pt x="65288" y="29759"/>
                </a:lnTo>
                <a:lnTo>
                  <a:pt x="64328" y="24961"/>
                </a:lnTo>
                <a:lnTo>
                  <a:pt x="62407" y="19203"/>
                </a:lnTo>
                <a:lnTo>
                  <a:pt x="59527" y="14400"/>
                </a:lnTo>
                <a:lnTo>
                  <a:pt x="56647" y="11524"/>
                </a:lnTo>
                <a:lnTo>
                  <a:pt x="53766" y="7685"/>
                </a:lnTo>
                <a:lnTo>
                  <a:pt x="48966" y="4803"/>
                </a:lnTo>
                <a:lnTo>
                  <a:pt x="44165" y="2880"/>
                </a:lnTo>
                <a:lnTo>
                  <a:pt x="39364" y="964"/>
                </a:lnTo>
                <a:lnTo>
                  <a:pt x="33604" y="0"/>
                </a:lnTo>
                <a:lnTo>
                  <a:pt x="21122" y="0"/>
                </a:lnTo>
                <a:lnTo>
                  <a:pt x="14401" y="964"/>
                </a:lnTo>
                <a:lnTo>
                  <a:pt x="9601" y="2880"/>
                </a:lnTo>
                <a:lnTo>
                  <a:pt x="4800" y="4803"/>
                </a:lnTo>
                <a:lnTo>
                  <a:pt x="0" y="8644"/>
                </a:lnTo>
                <a:lnTo>
                  <a:pt x="1920" y="38403"/>
                </a:lnTo>
                <a:lnTo>
                  <a:pt x="2880" y="34562"/>
                </a:lnTo>
                <a:lnTo>
                  <a:pt x="3840" y="30723"/>
                </a:lnTo>
                <a:lnTo>
                  <a:pt x="4800" y="26883"/>
                </a:lnTo>
                <a:lnTo>
                  <a:pt x="5760" y="23044"/>
                </a:lnTo>
                <a:lnTo>
                  <a:pt x="7680" y="21121"/>
                </a:lnTo>
                <a:lnTo>
                  <a:pt x="10561" y="18240"/>
                </a:lnTo>
                <a:lnTo>
                  <a:pt x="12481" y="15364"/>
                </a:lnTo>
                <a:lnTo>
                  <a:pt x="15361" y="14400"/>
                </a:lnTo>
                <a:lnTo>
                  <a:pt x="19202" y="12483"/>
                </a:lnTo>
                <a:lnTo>
                  <a:pt x="23042" y="11524"/>
                </a:lnTo>
                <a:lnTo>
                  <a:pt x="31683" y="11524"/>
                </a:lnTo>
                <a:lnTo>
                  <a:pt x="35524" y="12483"/>
                </a:lnTo>
                <a:lnTo>
                  <a:pt x="38404" y="14400"/>
                </a:lnTo>
                <a:lnTo>
                  <a:pt x="41285" y="16323"/>
                </a:lnTo>
                <a:lnTo>
                  <a:pt x="44165" y="18240"/>
                </a:lnTo>
                <a:lnTo>
                  <a:pt x="46085" y="21121"/>
                </a:lnTo>
                <a:lnTo>
                  <a:pt x="48006" y="24002"/>
                </a:lnTo>
                <a:lnTo>
                  <a:pt x="48966" y="27841"/>
                </a:lnTo>
                <a:lnTo>
                  <a:pt x="49926" y="31682"/>
                </a:lnTo>
                <a:lnTo>
                  <a:pt x="50886" y="35521"/>
                </a:lnTo>
                <a:lnTo>
                  <a:pt x="50886" y="51838"/>
                </a:lnTo>
                <a:lnTo>
                  <a:pt x="49926" y="55679"/>
                </a:lnTo>
                <a:lnTo>
                  <a:pt x="48966" y="59518"/>
                </a:lnTo>
                <a:lnTo>
                  <a:pt x="47045" y="63358"/>
                </a:lnTo>
                <a:lnTo>
                  <a:pt x="45125" y="66240"/>
                </a:lnTo>
                <a:lnTo>
                  <a:pt x="43205" y="69121"/>
                </a:lnTo>
                <a:lnTo>
                  <a:pt x="40325" y="71038"/>
                </a:lnTo>
                <a:lnTo>
                  <a:pt x="37444" y="72002"/>
                </a:lnTo>
                <a:lnTo>
                  <a:pt x="34564" y="73920"/>
                </a:lnTo>
                <a:lnTo>
                  <a:pt x="30723" y="74878"/>
                </a:lnTo>
                <a:lnTo>
                  <a:pt x="22082" y="74878"/>
                </a:lnTo>
                <a:lnTo>
                  <a:pt x="18242" y="73920"/>
                </a:lnTo>
                <a:lnTo>
                  <a:pt x="14401" y="72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2" name="object 332"/>
          <p:cNvSpPr/>
          <p:nvPr/>
        </p:nvSpPr>
        <p:spPr>
          <a:xfrm>
            <a:off x="2859984" y="8849064"/>
            <a:ext cx="22082" cy="74877"/>
          </a:xfrm>
          <a:custGeom>
            <a:avLst/>
            <a:gdLst/>
            <a:ahLst/>
            <a:cxnLst/>
            <a:rect l="l" t="t" r="r" b="b"/>
            <a:pathLst>
              <a:path w="22082" h="74877">
                <a:moveTo>
                  <a:pt x="975" y="47999"/>
                </a:moveTo>
                <a:lnTo>
                  <a:pt x="2880" y="53756"/>
                </a:lnTo>
                <a:lnTo>
                  <a:pt x="4815" y="58555"/>
                </a:lnTo>
                <a:lnTo>
                  <a:pt x="6720" y="63358"/>
                </a:lnTo>
                <a:lnTo>
                  <a:pt x="9601" y="67197"/>
                </a:lnTo>
                <a:lnTo>
                  <a:pt x="13441" y="70073"/>
                </a:lnTo>
                <a:lnTo>
                  <a:pt x="17282" y="72955"/>
                </a:lnTo>
                <a:lnTo>
                  <a:pt x="22082" y="74877"/>
                </a:lnTo>
                <a:lnTo>
                  <a:pt x="21122" y="56637"/>
                </a:lnTo>
                <a:lnTo>
                  <a:pt x="19202" y="53756"/>
                </a:lnTo>
                <a:lnTo>
                  <a:pt x="17282" y="50874"/>
                </a:lnTo>
                <a:lnTo>
                  <a:pt x="17282" y="47035"/>
                </a:lnTo>
                <a:lnTo>
                  <a:pt x="16322" y="43194"/>
                </a:lnTo>
                <a:lnTo>
                  <a:pt x="15361" y="38397"/>
                </a:lnTo>
                <a:lnTo>
                  <a:pt x="15361" y="29759"/>
                </a:lnTo>
                <a:lnTo>
                  <a:pt x="13441" y="0"/>
                </a:lnTo>
                <a:lnTo>
                  <a:pt x="10561" y="3838"/>
                </a:lnTo>
                <a:lnTo>
                  <a:pt x="6720" y="7679"/>
                </a:lnTo>
                <a:lnTo>
                  <a:pt x="4815" y="12476"/>
                </a:lnTo>
                <a:lnTo>
                  <a:pt x="2880" y="17276"/>
                </a:lnTo>
                <a:lnTo>
                  <a:pt x="975" y="23038"/>
                </a:lnTo>
                <a:lnTo>
                  <a:pt x="0" y="28794"/>
                </a:lnTo>
                <a:lnTo>
                  <a:pt x="0" y="42236"/>
                </a:lnTo>
                <a:lnTo>
                  <a:pt x="975" y="47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3" name="object 333"/>
          <p:cNvSpPr/>
          <p:nvPr/>
        </p:nvSpPr>
        <p:spPr>
          <a:xfrm>
            <a:off x="2968462" y="8840420"/>
            <a:ext cx="66248" cy="86397"/>
          </a:xfrm>
          <a:custGeom>
            <a:avLst/>
            <a:gdLst/>
            <a:ahLst/>
            <a:cxnLst/>
            <a:rect l="l" t="t" r="r" b="b"/>
            <a:pathLst>
              <a:path w="66248" h="86397">
                <a:moveTo>
                  <a:pt x="15361" y="72002"/>
                </a:moveTo>
                <a:lnTo>
                  <a:pt x="11521" y="70079"/>
                </a:lnTo>
                <a:lnTo>
                  <a:pt x="9601" y="68162"/>
                </a:lnTo>
                <a:lnTo>
                  <a:pt x="7680" y="65282"/>
                </a:lnTo>
                <a:lnTo>
                  <a:pt x="8641" y="83521"/>
                </a:lnTo>
                <a:lnTo>
                  <a:pt x="13441" y="85438"/>
                </a:lnTo>
                <a:lnTo>
                  <a:pt x="19202" y="86397"/>
                </a:lnTo>
                <a:lnTo>
                  <a:pt x="32644" y="86397"/>
                </a:lnTo>
                <a:lnTo>
                  <a:pt x="38404" y="85438"/>
                </a:lnTo>
                <a:lnTo>
                  <a:pt x="43205" y="83521"/>
                </a:lnTo>
                <a:lnTo>
                  <a:pt x="48966" y="81599"/>
                </a:lnTo>
                <a:lnTo>
                  <a:pt x="52806" y="77759"/>
                </a:lnTo>
                <a:lnTo>
                  <a:pt x="55686" y="73920"/>
                </a:lnTo>
                <a:lnTo>
                  <a:pt x="59527" y="70079"/>
                </a:lnTo>
                <a:lnTo>
                  <a:pt x="62407" y="65282"/>
                </a:lnTo>
                <a:lnTo>
                  <a:pt x="63367" y="60482"/>
                </a:lnTo>
                <a:lnTo>
                  <a:pt x="65288" y="54720"/>
                </a:lnTo>
                <a:lnTo>
                  <a:pt x="66248" y="48958"/>
                </a:lnTo>
                <a:lnTo>
                  <a:pt x="66248" y="35521"/>
                </a:lnTo>
                <a:lnTo>
                  <a:pt x="65288" y="29759"/>
                </a:lnTo>
                <a:lnTo>
                  <a:pt x="64328" y="24961"/>
                </a:lnTo>
                <a:lnTo>
                  <a:pt x="62407" y="19203"/>
                </a:lnTo>
                <a:lnTo>
                  <a:pt x="59527" y="14400"/>
                </a:lnTo>
                <a:lnTo>
                  <a:pt x="56647" y="11524"/>
                </a:lnTo>
                <a:lnTo>
                  <a:pt x="53766" y="7685"/>
                </a:lnTo>
                <a:lnTo>
                  <a:pt x="48966" y="4803"/>
                </a:lnTo>
                <a:lnTo>
                  <a:pt x="44165" y="2880"/>
                </a:lnTo>
                <a:lnTo>
                  <a:pt x="39364" y="964"/>
                </a:lnTo>
                <a:lnTo>
                  <a:pt x="33604" y="0"/>
                </a:lnTo>
                <a:lnTo>
                  <a:pt x="21122" y="0"/>
                </a:lnTo>
                <a:lnTo>
                  <a:pt x="14401" y="964"/>
                </a:lnTo>
                <a:lnTo>
                  <a:pt x="9601" y="2880"/>
                </a:lnTo>
                <a:lnTo>
                  <a:pt x="4800" y="4803"/>
                </a:lnTo>
                <a:lnTo>
                  <a:pt x="0" y="8644"/>
                </a:lnTo>
                <a:lnTo>
                  <a:pt x="1920" y="38403"/>
                </a:lnTo>
                <a:lnTo>
                  <a:pt x="2880" y="34562"/>
                </a:lnTo>
                <a:lnTo>
                  <a:pt x="3840" y="30723"/>
                </a:lnTo>
                <a:lnTo>
                  <a:pt x="4800" y="26883"/>
                </a:lnTo>
                <a:lnTo>
                  <a:pt x="6720" y="23044"/>
                </a:lnTo>
                <a:lnTo>
                  <a:pt x="8641" y="21121"/>
                </a:lnTo>
                <a:lnTo>
                  <a:pt x="10561" y="18240"/>
                </a:lnTo>
                <a:lnTo>
                  <a:pt x="12481" y="15364"/>
                </a:lnTo>
                <a:lnTo>
                  <a:pt x="15361" y="14400"/>
                </a:lnTo>
                <a:lnTo>
                  <a:pt x="19202" y="12483"/>
                </a:lnTo>
                <a:lnTo>
                  <a:pt x="23042" y="11524"/>
                </a:lnTo>
                <a:lnTo>
                  <a:pt x="31683" y="11524"/>
                </a:lnTo>
                <a:lnTo>
                  <a:pt x="35524" y="12483"/>
                </a:lnTo>
                <a:lnTo>
                  <a:pt x="38404" y="14400"/>
                </a:lnTo>
                <a:lnTo>
                  <a:pt x="41285" y="16323"/>
                </a:lnTo>
                <a:lnTo>
                  <a:pt x="44165" y="18240"/>
                </a:lnTo>
                <a:lnTo>
                  <a:pt x="46085" y="21121"/>
                </a:lnTo>
                <a:lnTo>
                  <a:pt x="48006" y="24002"/>
                </a:lnTo>
                <a:lnTo>
                  <a:pt x="48966" y="27841"/>
                </a:lnTo>
                <a:lnTo>
                  <a:pt x="49926" y="31682"/>
                </a:lnTo>
                <a:lnTo>
                  <a:pt x="50886" y="35521"/>
                </a:lnTo>
                <a:lnTo>
                  <a:pt x="50886" y="51838"/>
                </a:lnTo>
                <a:lnTo>
                  <a:pt x="49926" y="55679"/>
                </a:lnTo>
                <a:lnTo>
                  <a:pt x="48966" y="59518"/>
                </a:lnTo>
                <a:lnTo>
                  <a:pt x="47045" y="63358"/>
                </a:lnTo>
                <a:lnTo>
                  <a:pt x="45125" y="66240"/>
                </a:lnTo>
                <a:lnTo>
                  <a:pt x="43205" y="69121"/>
                </a:lnTo>
                <a:lnTo>
                  <a:pt x="40325" y="71038"/>
                </a:lnTo>
                <a:lnTo>
                  <a:pt x="37444" y="72002"/>
                </a:lnTo>
                <a:lnTo>
                  <a:pt x="34564" y="73920"/>
                </a:lnTo>
                <a:lnTo>
                  <a:pt x="30723" y="74878"/>
                </a:lnTo>
                <a:lnTo>
                  <a:pt x="22082" y="74878"/>
                </a:lnTo>
                <a:lnTo>
                  <a:pt x="18242" y="73920"/>
                </a:lnTo>
                <a:lnTo>
                  <a:pt x="15361" y="72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4" name="object 334"/>
          <p:cNvSpPr/>
          <p:nvPr/>
        </p:nvSpPr>
        <p:spPr>
          <a:xfrm>
            <a:off x="2955035" y="8849064"/>
            <a:ext cx="22067" cy="74877"/>
          </a:xfrm>
          <a:custGeom>
            <a:avLst/>
            <a:gdLst/>
            <a:ahLst/>
            <a:cxnLst/>
            <a:rect l="l" t="t" r="r" b="b"/>
            <a:pathLst>
              <a:path w="22067" h="74877">
                <a:moveTo>
                  <a:pt x="960" y="47999"/>
                </a:moveTo>
                <a:lnTo>
                  <a:pt x="2865" y="53756"/>
                </a:lnTo>
                <a:lnTo>
                  <a:pt x="4785" y="58555"/>
                </a:lnTo>
                <a:lnTo>
                  <a:pt x="6705" y="63358"/>
                </a:lnTo>
                <a:lnTo>
                  <a:pt x="9585" y="67197"/>
                </a:lnTo>
                <a:lnTo>
                  <a:pt x="13426" y="70073"/>
                </a:lnTo>
                <a:lnTo>
                  <a:pt x="17266" y="72955"/>
                </a:lnTo>
                <a:lnTo>
                  <a:pt x="22067" y="74877"/>
                </a:lnTo>
                <a:lnTo>
                  <a:pt x="21107" y="56637"/>
                </a:lnTo>
                <a:lnTo>
                  <a:pt x="19187" y="53756"/>
                </a:lnTo>
                <a:lnTo>
                  <a:pt x="17266" y="50874"/>
                </a:lnTo>
                <a:lnTo>
                  <a:pt x="17266" y="47035"/>
                </a:lnTo>
                <a:lnTo>
                  <a:pt x="16306" y="43194"/>
                </a:lnTo>
                <a:lnTo>
                  <a:pt x="15346" y="38397"/>
                </a:lnTo>
                <a:lnTo>
                  <a:pt x="15346" y="29759"/>
                </a:lnTo>
                <a:lnTo>
                  <a:pt x="13426" y="0"/>
                </a:lnTo>
                <a:lnTo>
                  <a:pt x="10546" y="3838"/>
                </a:lnTo>
                <a:lnTo>
                  <a:pt x="6705" y="7679"/>
                </a:lnTo>
                <a:lnTo>
                  <a:pt x="4785" y="12476"/>
                </a:lnTo>
                <a:lnTo>
                  <a:pt x="2865" y="17276"/>
                </a:lnTo>
                <a:lnTo>
                  <a:pt x="960" y="23038"/>
                </a:lnTo>
                <a:lnTo>
                  <a:pt x="0" y="28794"/>
                </a:lnTo>
                <a:lnTo>
                  <a:pt x="0" y="42236"/>
                </a:lnTo>
                <a:lnTo>
                  <a:pt x="960" y="47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5" name="object 335"/>
          <p:cNvSpPr/>
          <p:nvPr/>
        </p:nvSpPr>
        <p:spPr>
          <a:xfrm>
            <a:off x="3051017" y="8802986"/>
            <a:ext cx="72969" cy="123831"/>
          </a:xfrm>
          <a:custGeom>
            <a:avLst/>
            <a:gdLst/>
            <a:ahLst/>
            <a:cxnLst/>
            <a:rect l="l" t="t" r="r" b="b"/>
            <a:pathLst>
              <a:path w="72969" h="123831">
                <a:moveTo>
                  <a:pt x="960" y="93113"/>
                </a:moveTo>
                <a:lnTo>
                  <a:pt x="1935" y="97917"/>
                </a:lnTo>
                <a:lnTo>
                  <a:pt x="2895" y="103674"/>
                </a:lnTo>
                <a:lnTo>
                  <a:pt x="4800" y="107513"/>
                </a:lnTo>
                <a:lnTo>
                  <a:pt x="7680" y="111354"/>
                </a:lnTo>
                <a:lnTo>
                  <a:pt x="9616" y="115193"/>
                </a:lnTo>
                <a:lnTo>
                  <a:pt x="13441" y="119033"/>
                </a:lnTo>
                <a:lnTo>
                  <a:pt x="17282" y="120955"/>
                </a:lnTo>
                <a:lnTo>
                  <a:pt x="15361" y="88314"/>
                </a:lnTo>
                <a:lnTo>
                  <a:pt x="15361" y="72955"/>
                </a:lnTo>
                <a:lnTo>
                  <a:pt x="16322" y="69116"/>
                </a:lnTo>
                <a:lnTo>
                  <a:pt x="17282" y="65275"/>
                </a:lnTo>
                <a:lnTo>
                  <a:pt x="18242" y="62395"/>
                </a:lnTo>
                <a:lnTo>
                  <a:pt x="20162" y="59513"/>
                </a:lnTo>
                <a:lnTo>
                  <a:pt x="21122" y="56637"/>
                </a:lnTo>
                <a:lnTo>
                  <a:pt x="24003" y="53757"/>
                </a:lnTo>
                <a:lnTo>
                  <a:pt x="25923" y="52798"/>
                </a:lnTo>
                <a:lnTo>
                  <a:pt x="28803" y="50875"/>
                </a:lnTo>
                <a:lnTo>
                  <a:pt x="31683" y="49917"/>
                </a:lnTo>
                <a:lnTo>
                  <a:pt x="39364" y="49917"/>
                </a:lnTo>
                <a:lnTo>
                  <a:pt x="43205" y="50875"/>
                </a:lnTo>
                <a:lnTo>
                  <a:pt x="47045" y="53757"/>
                </a:lnTo>
                <a:lnTo>
                  <a:pt x="50886" y="55674"/>
                </a:lnTo>
                <a:lnTo>
                  <a:pt x="54726" y="59513"/>
                </a:lnTo>
                <a:lnTo>
                  <a:pt x="58567" y="64317"/>
                </a:lnTo>
                <a:lnTo>
                  <a:pt x="58567" y="95995"/>
                </a:lnTo>
                <a:lnTo>
                  <a:pt x="56647" y="98875"/>
                </a:lnTo>
                <a:lnTo>
                  <a:pt x="53766" y="101757"/>
                </a:lnTo>
                <a:lnTo>
                  <a:pt x="51846" y="103674"/>
                </a:lnTo>
                <a:lnTo>
                  <a:pt x="49926" y="105596"/>
                </a:lnTo>
                <a:lnTo>
                  <a:pt x="48006" y="107513"/>
                </a:lnTo>
                <a:lnTo>
                  <a:pt x="46085" y="108472"/>
                </a:lnTo>
                <a:lnTo>
                  <a:pt x="44165" y="109436"/>
                </a:lnTo>
                <a:lnTo>
                  <a:pt x="42245" y="110395"/>
                </a:lnTo>
                <a:lnTo>
                  <a:pt x="40325" y="111354"/>
                </a:lnTo>
                <a:lnTo>
                  <a:pt x="27843" y="111354"/>
                </a:lnTo>
                <a:lnTo>
                  <a:pt x="24963" y="109436"/>
                </a:lnTo>
                <a:lnTo>
                  <a:pt x="23042" y="107513"/>
                </a:lnTo>
                <a:lnTo>
                  <a:pt x="21122" y="104633"/>
                </a:lnTo>
                <a:lnTo>
                  <a:pt x="21122" y="122872"/>
                </a:lnTo>
                <a:lnTo>
                  <a:pt x="26883" y="123831"/>
                </a:lnTo>
                <a:lnTo>
                  <a:pt x="37444" y="123831"/>
                </a:lnTo>
                <a:lnTo>
                  <a:pt x="42245" y="122872"/>
                </a:lnTo>
                <a:lnTo>
                  <a:pt x="47045" y="119992"/>
                </a:lnTo>
                <a:lnTo>
                  <a:pt x="51846" y="118074"/>
                </a:lnTo>
                <a:lnTo>
                  <a:pt x="55686" y="114234"/>
                </a:lnTo>
                <a:lnTo>
                  <a:pt x="60487" y="109436"/>
                </a:lnTo>
                <a:lnTo>
                  <a:pt x="60487" y="121913"/>
                </a:lnTo>
                <a:lnTo>
                  <a:pt x="61447" y="121913"/>
                </a:lnTo>
                <a:lnTo>
                  <a:pt x="61447" y="122872"/>
                </a:lnTo>
                <a:lnTo>
                  <a:pt x="72009" y="122872"/>
                </a:lnTo>
                <a:lnTo>
                  <a:pt x="72009" y="121913"/>
                </a:lnTo>
                <a:lnTo>
                  <a:pt x="72969" y="121913"/>
                </a:lnTo>
                <a:lnTo>
                  <a:pt x="72969" y="1917"/>
                </a:lnTo>
                <a:lnTo>
                  <a:pt x="72009" y="1917"/>
                </a:lnTo>
                <a:lnTo>
                  <a:pt x="72009" y="958"/>
                </a:lnTo>
                <a:lnTo>
                  <a:pt x="69128" y="958"/>
                </a:lnTo>
                <a:lnTo>
                  <a:pt x="68168" y="0"/>
                </a:lnTo>
                <a:lnTo>
                  <a:pt x="63367" y="0"/>
                </a:lnTo>
                <a:lnTo>
                  <a:pt x="62407" y="958"/>
                </a:lnTo>
                <a:lnTo>
                  <a:pt x="59527" y="958"/>
                </a:lnTo>
                <a:lnTo>
                  <a:pt x="58567" y="1917"/>
                </a:lnTo>
                <a:lnTo>
                  <a:pt x="58567" y="48958"/>
                </a:lnTo>
                <a:lnTo>
                  <a:pt x="54726" y="45119"/>
                </a:lnTo>
                <a:lnTo>
                  <a:pt x="50886" y="42237"/>
                </a:lnTo>
                <a:lnTo>
                  <a:pt x="47045" y="40314"/>
                </a:lnTo>
                <a:lnTo>
                  <a:pt x="43205" y="38398"/>
                </a:lnTo>
                <a:lnTo>
                  <a:pt x="38404" y="37434"/>
                </a:lnTo>
                <a:lnTo>
                  <a:pt x="28803" y="37434"/>
                </a:lnTo>
                <a:lnTo>
                  <a:pt x="24003" y="38398"/>
                </a:lnTo>
                <a:lnTo>
                  <a:pt x="19202" y="40314"/>
                </a:lnTo>
                <a:lnTo>
                  <a:pt x="15361" y="42237"/>
                </a:lnTo>
                <a:lnTo>
                  <a:pt x="11521" y="45119"/>
                </a:lnTo>
                <a:lnTo>
                  <a:pt x="8641" y="48958"/>
                </a:lnTo>
                <a:lnTo>
                  <a:pt x="5775" y="52798"/>
                </a:lnTo>
                <a:lnTo>
                  <a:pt x="3840" y="57596"/>
                </a:lnTo>
                <a:lnTo>
                  <a:pt x="1935" y="63354"/>
                </a:lnTo>
                <a:lnTo>
                  <a:pt x="960" y="69116"/>
                </a:lnTo>
                <a:lnTo>
                  <a:pt x="0" y="74872"/>
                </a:lnTo>
                <a:lnTo>
                  <a:pt x="0" y="87357"/>
                </a:lnTo>
                <a:lnTo>
                  <a:pt x="960" y="931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6" name="object 336"/>
          <p:cNvSpPr/>
          <p:nvPr/>
        </p:nvSpPr>
        <p:spPr>
          <a:xfrm>
            <a:off x="3066379" y="8891300"/>
            <a:ext cx="5760" cy="34558"/>
          </a:xfrm>
          <a:custGeom>
            <a:avLst/>
            <a:gdLst/>
            <a:ahLst/>
            <a:cxnLst/>
            <a:rect l="l" t="t" r="r" b="b"/>
            <a:pathLst>
              <a:path w="5760" h="34558">
                <a:moveTo>
                  <a:pt x="960" y="3840"/>
                </a:moveTo>
                <a:lnTo>
                  <a:pt x="0" y="0"/>
                </a:lnTo>
                <a:lnTo>
                  <a:pt x="1920" y="32641"/>
                </a:lnTo>
                <a:lnTo>
                  <a:pt x="5760" y="34558"/>
                </a:lnTo>
                <a:lnTo>
                  <a:pt x="5760" y="16318"/>
                </a:lnTo>
                <a:lnTo>
                  <a:pt x="3840" y="13443"/>
                </a:lnTo>
                <a:lnTo>
                  <a:pt x="1920" y="10561"/>
                </a:lnTo>
                <a:lnTo>
                  <a:pt x="960" y="7680"/>
                </a:lnTo>
                <a:lnTo>
                  <a:pt x="96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7" name="object 337"/>
          <p:cNvSpPr/>
          <p:nvPr/>
        </p:nvSpPr>
        <p:spPr>
          <a:xfrm>
            <a:off x="3144149" y="8840420"/>
            <a:ext cx="56631" cy="86397"/>
          </a:xfrm>
          <a:custGeom>
            <a:avLst/>
            <a:gdLst/>
            <a:ahLst/>
            <a:cxnLst/>
            <a:rect l="l" t="t" r="r" b="b"/>
            <a:pathLst>
              <a:path w="56631" h="86397">
                <a:moveTo>
                  <a:pt x="52791" y="9602"/>
                </a:moveTo>
                <a:lnTo>
                  <a:pt x="51831" y="8644"/>
                </a:lnTo>
                <a:lnTo>
                  <a:pt x="51831" y="5762"/>
                </a:lnTo>
                <a:lnTo>
                  <a:pt x="50871" y="5762"/>
                </a:lnTo>
                <a:lnTo>
                  <a:pt x="49910" y="4803"/>
                </a:lnTo>
                <a:lnTo>
                  <a:pt x="48950" y="3838"/>
                </a:lnTo>
                <a:lnTo>
                  <a:pt x="47990" y="3838"/>
                </a:lnTo>
                <a:lnTo>
                  <a:pt x="46070" y="2880"/>
                </a:lnTo>
                <a:lnTo>
                  <a:pt x="45110" y="1921"/>
                </a:lnTo>
                <a:lnTo>
                  <a:pt x="43190" y="1921"/>
                </a:lnTo>
                <a:lnTo>
                  <a:pt x="41269" y="964"/>
                </a:lnTo>
                <a:lnTo>
                  <a:pt x="39349" y="964"/>
                </a:lnTo>
                <a:lnTo>
                  <a:pt x="37429" y="0"/>
                </a:lnTo>
                <a:lnTo>
                  <a:pt x="22067" y="0"/>
                </a:lnTo>
                <a:lnTo>
                  <a:pt x="18227" y="1921"/>
                </a:lnTo>
                <a:lnTo>
                  <a:pt x="15346" y="2880"/>
                </a:lnTo>
                <a:lnTo>
                  <a:pt x="11506" y="4803"/>
                </a:lnTo>
                <a:lnTo>
                  <a:pt x="9585" y="6720"/>
                </a:lnTo>
                <a:lnTo>
                  <a:pt x="6720" y="8644"/>
                </a:lnTo>
                <a:lnTo>
                  <a:pt x="5745" y="11524"/>
                </a:lnTo>
                <a:lnTo>
                  <a:pt x="3840" y="14400"/>
                </a:lnTo>
                <a:lnTo>
                  <a:pt x="2880" y="17282"/>
                </a:lnTo>
                <a:lnTo>
                  <a:pt x="1904" y="20162"/>
                </a:lnTo>
                <a:lnTo>
                  <a:pt x="1904" y="26883"/>
                </a:lnTo>
                <a:lnTo>
                  <a:pt x="2880" y="29759"/>
                </a:lnTo>
                <a:lnTo>
                  <a:pt x="3840" y="32641"/>
                </a:lnTo>
                <a:lnTo>
                  <a:pt x="4785" y="34562"/>
                </a:lnTo>
                <a:lnTo>
                  <a:pt x="6720" y="37438"/>
                </a:lnTo>
                <a:lnTo>
                  <a:pt x="8625" y="38403"/>
                </a:lnTo>
                <a:lnTo>
                  <a:pt x="10561" y="40320"/>
                </a:lnTo>
                <a:lnTo>
                  <a:pt x="12466" y="42243"/>
                </a:lnTo>
                <a:lnTo>
                  <a:pt x="15346" y="43200"/>
                </a:lnTo>
                <a:lnTo>
                  <a:pt x="17266" y="45118"/>
                </a:lnTo>
                <a:lnTo>
                  <a:pt x="20147" y="46082"/>
                </a:lnTo>
                <a:lnTo>
                  <a:pt x="22067" y="47041"/>
                </a:lnTo>
                <a:lnTo>
                  <a:pt x="24947" y="47999"/>
                </a:lnTo>
                <a:lnTo>
                  <a:pt x="26868" y="48958"/>
                </a:lnTo>
                <a:lnTo>
                  <a:pt x="29748" y="49923"/>
                </a:lnTo>
                <a:lnTo>
                  <a:pt x="31668" y="50880"/>
                </a:lnTo>
                <a:lnTo>
                  <a:pt x="33588" y="51838"/>
                </a:lnTo>
                <a:lnTo>
                  <a:pt x="35509" y="52797"/>
                </a:lnTo>
                <a:lnTo>
                  <a:pt x="37429" y="53762"/>
                </a:lnTo>
                <a:lnTo>
                  <a:pt x="39349" y="55679"/>
                </a:lnTo>
                <a:lnTo>
                  <a:pt x="40309" y="56644"/>
                </a:lnTo>
                <a:lnTo>
                  <a:pt x="41269" y="58561"/>
                </a:lnTo>
                <a:lnTo>
                  <a:pt x="42230" y="60482"/>
                </a:lnTo>
                <a:lnTo>
                  <a:pt x="42230" y="64323"/>
                </a:lnTo>
                <a:lnTo>
                  <a:pt x="41269" y="66240"/>
                </a:lnTo>
                <a:lnTo>
                  <a:pt x="41269" y="68162"/>
                </a:lnTo>
                <a:lnTo>
                  <a:pt x="40309" y="70079"/>
                </a:lnTo>
                <a:lnTo>
                  <a:pt x="39349" y="71038"/>
                </a:lnTo>
                <a:lnTo>
                  <a:pt x="37429" y="72002"/>
                </a:lnTo>
                <a:lnTo>
                  <a:pt x="36469" y="72961"/>
                </a:lnTo>
                <a:lnTo>
                  <a:pt x="34549" y="73920"/>
                </a:lnTo>
                <a:lnTo>
                  <a:pt x="32628" y="73920"/>
                </a:lnTo>
                <a:lnTo>
                  <a:pt x="30708" y="74878"/>
                </a:lnTo>
                <a:lnTo>
                  <a:pt x="19187" y="74878"/>
                </a:lnTo>
                <a:lnTo>
                  <a:pt x="17266" y="73920"/>
                </a:lnTo>
                <a:lnTo>
                  <a:pt x="14401" y="72961"/>
                </a:lnTo>
                <a:lnTo>
                  <a:pt x="12466" y="72002"/>
                </a:lnTo>
                <a:lnTo>
                  <a:pt x="10561" y="71038"/>
                </a:lnTo>
                <a:lnTo>
                  <a:pt x="8625" y="70079"/>
                </a:lnTo>
                <a:lnTo>
                  <a:pt x="6720" y="69121"/>
                </a:lnTo>
                <a:lnTo>
                  <a:pt x="5745" y="69121"/>
                </a:lnTo>
                <a:lnTo>
                  <a:pt x="4785" y="68162"/>
                </a:lnTo>
                <a:lnTo>
                  <a:pt x="3840" y="67199"/>
                </a:lnTo>
                <a:lnTo>
                  <a:pt x="1904" y="67199"/>
                </a:lnTo>
                <a:lnTo>
                  <a:pt x="1904" y="68162"/>
                </a:lnTo>
                <a:lnTo>
                  <a:pt x="944" y="68162"/>
                </a:lnTo>
                <a:lnTo>
                  <a:pt x="944" y="71038"/>
                </a:lnTo>
                <a:lnTo>
                  <a:pt x="0" y="72002"/>
                </a:lnTo>
                <a:lnTo>
                  <a:pt x="0" y="75841"/>
                </a:lnTo>
                <a:lnTo>
                  <a:pt x="944" y="76800"/>
                </a:lnTo>
                <a:lnTo>
                  <a:pt x="944" y="78717"/>
                </a:lnTo>
                <a:lnTo>
                  <a:pt x="1904" y="79682"/>
                </a:lnTo>
                <a:lnTo>
                  <a:pt x="1904" y="80640"/>
                </a:lnTo>
                <a:lnTo>
                  <a:pt x="2880" y="80640"/>
                </a:lnTo>
                <a:lnTo>
                  <a:pt x="3840" y="81599"/>
                </a:lnTo>
                <a:lnTo>
                  <a:pt x="5745" y="82558"/>
                </a:lnTo>
                <a:lnTo>
                  <a:pt x="6720" y="83521"/>
                </a:lnTo>
                <a:lnTo>
                  <a:pt x="8625" y="83521"/>
                </a:lnTo>
                <a:lnTo>
                  <a:pt x="10561" y="84479"/>
                </a:lnTo>
                <a:lnTo>
                  <a:pt x="12466" y="85438"/>
                </a:lnTo>
                <a:lnTo>
                  <a:pt x="14401" y="85438"/>
                </a:lnTo>
                <a:lnTo>
                  <a:pt x="17266" y="86397"/>
                </a:lnTo>
                <a:lnTo>
                  <a:pt x="34549" y="86397"/>
                </a:lnTo>
                <a:lnTo>
                  <a:pt x="38389" y="85438"/>
                </a:lnTo>
                <a:lnTo>
                  <a:pt x="42230" y="83521"/>
                </a:lnTo>
                <a:lnTo>
                  <a:pt x="45110" y="82558"/>
                </a:lnTo>
                <a:lnTo>
                  <a:pt x="47990" y="80640"/>
                </a:lnTo>
                <a:lnTo>
                  <a:pt x="50871" y="77759"/>
                </a:lnTo>
                <a:lnTo>
                  <a:pt x="52791" y="74878"/>
                </a:lnTo>
                <a:lnTo>
                  <a:pt x="53751" y="72002"/>
                </a:lnTo>
                <a:lnTo>
                  <a:pt x="55671" y="69121"/>
                </a:lnTo>
                <a:lnTo>
                  <a:pt x="56631" y="65282"/>
                </a:lnTo>
                <a:lnTo>
                  <a:pt x="56631" y="57602"/>
                </a:lnTo>
                <a:lnTo>
                  <a:pt x="55671" y="54720"/>
                </a:lnTo>
                <a:lnTo>
                  <a:pt x="54711" y="52797"/>
                </a:lnTo>
                <a:lnTo>
                  <a:pt x="53751" y="49923"/>
                </a:lnTo>
                <a:lnTo>
                  <a:pt x="51831" y="47999"/>
                </a:lnTo>
                <a:lnTo>
                  <a:pt x="49910" y="46082"/>
                </a:lnTo>
                <a:lnTo>
                  <a:pt x="47990" y="44159"/>
                </a:lnTo>
                <a:lnTo>
                  <a:pt x="46070" y="43200"/>
                </a:lnTo>
                <a:lnTo>
                  <a:pt x="44150" y="41279"/>
                </a:lnTo>
                <a:lnTo>
                  <a:pt x="41269" y="40320"/>
                </a:lnTo>
                <a:lnTo>
                  <a:pt x="38389" y="39361"/>
                </a:lnTo>
                <a:lnTo>
                  <a:pt x="36469" y="38403"/>
                </a:lnTo>
                <a:lnTo>
                  <a:pt x="33588" y="37438"/>
                </a:lnTo>
                <a:lnTo>
                  <a:pt x="31668" y="36479"/>
                </a:lnTo>
                <a:lnTo>
                  <a:pt x="28788" y="35521"/>
                </a:lnTo>
                <a:lnTo>
                  <a:pt x="26868" y="34562"/>
                </a:lnTo>
                <a:lnTo>
                  <a:pt x="23987" y="33599"/>
                </a:lnTo>
                <a:lnTo>
                  <a:pt x="23027" y="32641"/>
                </a:lnTo>
                <a:lnTo>
                  <a:pt x="21107" y="30723"/>
                </a:lnTo>
                <a:lnTo>
                  <a:pt x="19187" y="29759"/>
                </a:lnTo>
                <a:lnTo>
                  <a:pt x="18227" y="27841"/>
                </a:lnTo>
                <a:lnTo>
                  <a:pt x="16306" y="26883"/>
                </a:lnTo>
                <a:lnTo>
                  <a:pt x="16306" y="19203"/>
                </a:lnTo>
                <a:lnTo>
                  <a:pt x="17266" y="18240"/>
                </a:lnTo>
                <a:lnTo>
                  <a:pt x="18227" y="16323"/>
                </a:lnTo>
                <a:lnTo>
                  <a:pt x="18227" y="15364"/>
                </a:lnTo>
                <a:lnTo>
                  <a:pt x="20147" y="14400"/>
                </a:lnTo>
                <a:lnTo>
                  <a:pt x="21107" y="13441"/>
                </a:lnTo>
                <a:lnTo>
                  <a:pt x="23027" y="12483"/>
                </a:lnTo>
                <a:lnTo>
                  <a:pt x="24947" y="11524"/>
                </a:lnTo>
                <a:lnTo>
                  <a:pt x="26868" y="11524"/>
                </a:lnTo>
                <a:lnTo>
                  <a:pt x="28788" y="10559"/>
                </a:lnTo>
                <a:lnTo>
                  <a:pt x="33588" y="10559"/>
                </a:lnTo>
                <a:lnTo>
                  <a:pt x="36469" y="11524"/>
                </a:lnTo>
                <a:lnTo>
                  <a:pt x="38389" y="11524"/>
                </a:lnTo>
                <a:lnTo>
                  <a:pt x="40309" y="12483"/>
                </a:lnTo>
                <a:lnTo>
                  <a:pt x="42230" y="13441"/>
                </a:lnTo>
                <a:lnTo>
                  <a:pt x="44150" y="14400"/>
                </a:lnTo>
                <a:lnTo>
                  <a:pt x="45110" y="14400"/>
                </a:lnTo>
                <a:lnTo>
                  <a:pt x="47030" y="15364"/>
                </a:lnTo>
                <a:lnTo>
                  <a:pt x="47990" y="16323"/>
                </a:lnTo>
                <a:lnTo>
                  <a:pt x="48950" y="17282"/>
                </a:lnTo>
                <a:lnTo>
                  <a:pt x="50871" y="17282"/>
                </a:lnTo>
                <a:lnTo>
                  <a:pt x="51831" y="16323"/>
                </a:lnTo>
                <a:lnTo>
                  <a:pt x="51831" y="14400"/>
                </a:lnTo>
                <a:lnTo>
                  <a:pt x="52791" y="13441"/>
                </a:lnTo>
                <a:lnTo>
                  <a:pt x="52791" y="96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8" name="object 338"/>
          <p:cNvSpPr/>
          <p:nvPr/>
        </p:nvSpPr>
        <p:spPr>
          <a:xfrm>
            <a:off x="3211342" y="8905702"/>
            <a:ext cx="28788" cy="45118"/>
          </a:xfrm>
          <a:custGeom>
            <a:avLst/>
            <a:gdLst/>
            <a:ahLst/>
            <a:cxnLst/>
            <a:rect l="l" t="t" r="r" b="b"/>
            <a:pathLst>
              <a:path w="28788" h="45118">
                <a:moveTo>
                  <a:pt x="22082" y="0"/>
                </a:moveTo>
                <a:lnTo>
                  <a:pt x="17282" y="0"/>
                </a:lnTo>
                <a:lnTo>
                  <a:pt x="16322" y="958"/>
                </a:lnTo>
                <a:lnTo>
                  <a:pt x="14401" y="958"/>
                </a:lnTo>
                <a:lnTo>
                  <a:pt x="13441" y="1917"/>
                </a:lnTo>
                <a:lnTo>
                  <a:pt x="13441" y="2880"/>
                </a:lnTo>
                <a:lnTo>
                  <a:pt x="12481" y="3838"/>
                </a:lnTo>
                <a:lnTo>
                  <a:pt x="12481" y="18239"/>
                </a:lnTo>
                <a:lnTo>
                  <a:pt x="960" y="43194"/>
                </a:lnTo>
                <a:lnTo>
                  <a:pt x="0" y="43194"/>
                </a:lnTo>
                <a:lnTo>
                  <a:pt x="0" y="44159"/>
                </a:lnTo>
                <a:lnTo>
                  <a:pt x="960" y="44159"/>
                </a:lnTo>
                <a:lnTo>
                  <a:pt x="960" y="45118"/>
                </a:lnTo>
                <a:lnTo>
                  <a:pt x="9601" y="45118"/>
                </a:lnTo>
                <a:lnTo>
                  <a:pt x="9601" y="44159"/>
                </a:lnTo>
                <a:lnTo>
                  <a:pt x="10561" y="44159"/>
                </a:lnTo>
                <a:lnTo>
                  <a:pt x="11521" y="43194"/>
                </a:lnTo>
                <a:lnTo>
                  <a:pt x="24002" y="24955"/>
                </a:lnTo>
                <a:lnTo>
                  <a:pt x="24947" y="23038"/>
                </a:lnTo>
                <a:lnTo>
                  <a:pt x="25923" y="22079"/>
                </a:lnTo>
                <a:lnTo>
                  <a:pt x="26883" y="20156"/>
                </a:lnTo>
                <a:lnTo>
                  <a:pt x="26883" y="19197"/>
                </a:lnTo>
                <a:lnTo>
                  <a:pt x="27843" y="18239"/>
                </a:lnTo>
                <a:lnTo>
                  <a:pt x="27843" y="16317"/>
                </a:lnTo>
                <a:lnTo>
                  <a:pt x="28788" y="15358"/>
                </a:lnTo>
                <a:lnTo>
                  <a:pt x="28788" y="2880"/>
                </a:lnTo>
                <a:lnTo>
                  <a:pt x="27843" y="1917"/>
                </a:lnTo>
                <a:lnTo>
                  <a:pt x="26883" y="958"/>
                </a:lnTo>
                <a:lnTo>
                  <a:pt x="25923" y="958"/>
                </a:lnTo>
                <a:lnTo>
                  <a:pt x="24947" y="0"/>
                </a:lnTo>
                <a:lnTo>
                  <a:pt x="220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9" name="object 339"/>
          <p:cNvSpPr/>
          <p:nvPr/>
        </p:nvSpPr>
        <p:spPr>
          <a:xfrm>
            <a:off x="3307339" y="8802986"/>
            <a:ext cx="65272" cy="122872"/>
          </a:xfrm>
          <a:custGeom>
            <a:avLst/>
            <a:gdLst/>
            <a:ahLst/>
            <a:cxnLst/>
            <a:rect l="l" t="t" r="r" b="b"/>
            <a:pathLst>
              <a:path w="65272" h="122872">
                <a:moveTo>
                  <a:pt x="60472" y="45119"/>
                </a:moveTo>
                <a:lnTo>
                  <a:pt x="60472" y="44154"/>
                </a:lnTo>
                <a:lnTo>
                  <a:pt x="61432" y="43196"/>
                </a:lnTo>
                <a:lnTo>
                  <a:pt x="61432" y="40314"/>
                </a:lnTo>
                <a:lnTo>
                  <a:pt x="60472" y="39355"/>
                </a:lnTo>
                <a:lnTo>
                  <a:pt x="59512" y="39355"/>
                </a:lnTo>
                <a:lnTo>
                  <a:pt x="59512" y="38398"/>
                </a:lnTo>
                <a:lnTo>
                  <a:pt x="47990" y="38398"/>
                </a:lnTo>
                <a:lnTo>
                  <a:pt x="47045" y="39355"/>
                </a:lnTo>
                <a:lnTo>
                  <a:pt x="46070" y="39355"/>
                </a:lnTo>
                <a:lnTo>
                  <a:pt x="46070" y="40314"/>
                </a:lnTo>
                <a:lnTo>
                  <a:pt x="45110" y="40314"/>
                </a:lnTo>
                <a:lnTo>
                  <a:pt x="44150" y="41272"/>
                </a:lnTo>
                <a:lnTo>
                  <a:pt x="14401" y="74872"/>
                </a:lnTo>
                <a:lnTo>
                  <a:pt x="14401" y="1917"/>
                </a:lnTo>
                <a:lnTo>
                  <a:pt x="13441" y="1917"/>
                </a:lnTo>
                <a:lnTo>
                  <a:pt x="13441" y="958"/>
                </a:lnTo>
                <a:lnTo>
                  <a:pt x="12481" y="958"/>
                </a:lnTo>
                <a:lnTo>
                  <a:pt x="12481" y="0"/>
                </a:lnTo>
                <a:lnTo>
                  <a:pt x="1920" y="0"/>
                </a:lnTo>
                <a:lnTo>
                  <a:pt x="1920" y="958"/>
                </a:lnTo>
                <a:lnTo>
                  <a:pt x="0" y="958"/>
                </a:lnTo>
                <a:lnTo>
                  <a:pt x="0" y="121913"/>
                </a:lnTo>
                <a:lnTo>
                  <a:pt x="960" y="121913"/>
                </a:lnTo>
                <a:lnTo>
                  <a:pt x="1920" y="122872"/>
                </a:lnTo>
                <a:lnTo>
                  <a:pt x="12481" y="122872"/>
                </a:lnTo>
                <a:lnTo>
                  <a:pt x="12481" y="121913"/>
                </a:lnTo>
                <a:lnTo>
                  <a:pt x="13441" y="121913"/>
                </a:lnTo>
                <a:lnTo>
                  <a:pt x="14401" y="120955"/>
                </a:lnTo>
                <a:lnTo>
                  <a:pt x="14401" y="76795"/>
                </a:lnTo>
                <a:lnTo>
                  <a:pt x="47990" y="119992"/>
                </a:lnTo>
                <a:lnTo>
                  <a:pt x="47990" y="120955"/>
                </a:lnTo>
                <a:lnTo>
                  <a:pt x="48950" y="120955"/>
                </a:lnTo>
                <a:lnTo>
                  <a:pt x="48950" y="121913"/>
                </a:lnTo>
                <a:lnTo>
                  <a:pt x="49911" y="121913"/>
                </a:lnTo>
                <a:lnTo>
                  <a:pt x="50871" y="122872"/>
                </a:lnTo>
                <a:lnTo>
                  <a:pt x="62392" y="122872"/>
                </a:lnTo>
                <a:lnTo>
                  <a:pt x="63352" y="121913"/>
                </a:lnTo>
                <a:lnTo>
                  <a:pt x="64312" y="121913"/>
                </a:lnTo>
                <a:lnTo>
                  <a:pt x="64312" y="120955"/>
                </a:lnTo>
                <a:lnTo>
                  <a:pt x="65272" y="120955"/>
                </a:lnTo>
                <a:lnTo>
                  <a:pt x="65272" y="119992"/>
                </a:lnTo>
                <a:lnTo>
                  <a:pt x="64312" y="119033"/>
                </a:lnTo>
                <a:lnTo>
                  <a:pt x="64312" y="118074"/>
                </a:lnTo>
                <a:lnTo>
                  <a:pt x="63352" y="117116"/>
                </a:lnTo>
                <a:lnTo>
                  <a:pt x="62392" y="116151"/>
                </a:lnTo>
                <a:lnTo>
                  <a:pt x="30708" y="73914"/>
                </a:lnTo>
                <a:lnTo>
                  <a:pt x="59512" y="46078"/>
                </a:lnTo>
                <a:lnTo>
                  <a:pt x="60472" y="451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0" name="object 340"/>
          <p:cNvSpPr/>
          <p:nvPr/>
        </p:nvSpPr>
        <p:spPr>
          <a:xfrm>
            <a:off x="3388934" y="8840420"/>
            <a:ext cx="68153" cy="85438"/>
          </a:xfrm>
          <a:custGeom>
            <a:avLst/>
            <a:gdLst/>
            <a:ahLst/>
            <a:cxnLst/>
            <a:rect l="l" t="t" r="r" b="b"/>
            <a:pathLst>
              <a:path w="68153" h="85438">
                <a:moveTo>
                  <a:pt x="61432" y="85438"/>
                </a:moveTo>
                <a:lnTo>
                  <a:pt x="66233" y="85438"/>
                </a:lnTo>
                <a:lnTo>
                  <a:pt x="67193" y="84479"/>
                </a:lnTo>
                <a:lnTo>
                  <a:pt x="68153" y="84479"/>
                </a:lnTo>
                <a:lnTo>
                  <a:pt x="68153" y="24002"/>
                </a:lnTo>
                <a:lnTo>
                  <a:pt x="67193" y="20162"/>
                </a:lnTo>
                <a:lnTo>
                  <a:pt x="66233" y="16323"/>
                </a:lnTo>
                <a:lnTo>
                  <a:pt x="64312" y="12483"/>
                </a:lnTo>
                <a:lnTo>
                  <a:pt x="62392" y="9602"/>
                </a:lnTo>
                <a:lnTo>
                  <a:pt x="59527" y="6720"/>
                </a:lnTo>
                <a:lnTo>
                  <a:pt x="56647" y="3838"/>
                </a:lnTo>
                <a:lnTo>
                  <a:pt x="53751" y="2880"/>
                </a:lnTo>
                <a:lnTo>
                  <a:pt x="49911" y="964"/>
                </a:lnTo>
                <a:lnTo>
                  <a:pt x="45125" y="0"/>
                </a:lnTo>
                <a:lnTo>
                  <a:pt x="35524" y="0"/>
                </a:lnTo>
                <a:lnTo>
                  <a:pt x="30723" y="964"/>
                </a:lnTo>
                <a:lnTo>
                  <a:pt x="26883" y="2880"/>
                </a:lnTo>
                <a:lnTo>
                  <a:pt x="22082" y="5762"/>
                </a:lnTo>
                <a:lnTo>
                  <a:pt x="17282" y="9602"/>
                </a:lnTo>
                <a:lnTo>
                  <a:pt x="13441" y="14400"/>
                </a:lnTo>
                <a:lnTo>
                  <a:pt x="13441" y="2880"/>
                </a:lnTo>
                <a:lnTo>
                  <a:pt x="12481" y="1921"/>
                </a:lnTo>
                <a:lnTo>
                  <a:pt x="11521" y="964"/>
                </a:lnTo>
                <a:lnTo>
                  <a:pt x="1920" y="964"/>
                </a:lnTo>
                <a:lnTo>
                  <a:pt x="1920" y="1921"/>
                </a:lnTo>
                <a:lnTo>
                  <a:pt x="960" y="1921"/>
                </a:lnTo>
                <a:lnTo>
                  <a:pt x="0" y="2880"/>
                </a:lnTo>
                <a:lnTo>
                  <a:pt x="0" y="84479"/>
                </a:lnTo>
                <a:lnTo>
                  <a:pt x="1920" y="84479"/>
                </a:lnTo>
                <a:lnTo>
                  <a:pt x="1920" y="85438"/>
                </a:lnTo>
                <a:lnTo>
                  <a:pt x="12481" y="85438"/>
                </a:lnTo>
                <a:lnTo>
                  <a:pt x="13441" y="84479"/>
                </a:lnTo>
                <a:lnTo>
                  <a:pt x="14401" y="84479"/>
                </a:lnTo>
                <a:lnTo>
                  <a:pt x="14401" y="27841"/>
                </a:lnTo>
                <a:lnTo>
                  <a:pt x="19202" y="22079"/>
                </a:lnTo>
                <a:lnTo>
                  <a:pt x="23042" y="19203"/>
                </a:lnTo>
                <a:lnTo>
                  <a:pt x="25923" y="16323"/>
                </a:lnTo>
                <a:lnTo>
                  <a:pt x="29763" y="13441"/>
                </a:lnTo>
                <a:lnTo>
                  <a:pt x="33604" y="12483"/>
                </a:lnTo>
                <a:lnTo>
                  <a:pt x="42245" y="12483"/>
                </a:lnTo>
                <a:lnTo>
                  <a:pt x="44165" y="14400"/>
                </a:lnTo>
                <a:lnTo>
                  <a:pt x="47030" y="15364"/>
                </a:lnTo>
                <a:lnTo>
                  <a:pt x="48966" y="16323"/>
                </a:lnTo>
                <a:lnTo>
                  <a:pt x="49911" y="18240"/>
                </a:lnTo>
                <a:lnTo>
                  <a:pt x="50871" y="20162"/>
                </a:lnTo>
                <a:lnTo>
                  <a:pt x="51846" y="23044"/>
                </a:lnTo>
                <a:lnTo>
                  <a:pt x="52806" y="25920"/>
                </a:lnTo>
                <a:lnTo>
                  <a:pt x="53751" y="28800"/>
                </a:lnTo>
                <a:lnTo>
                  <a:pt x="53751" y="83521"/>
                </a:lnTo>
                <a:lnTo>
                  <a:pt x="54711" y="84479"/>
                </a:lnTo>
                <a:lnTo>
                  <a:pt x="55686" y="84479"/>
                </a:lnTo>
                <a:lnTo>
                  <a:pt x="55686" y="85438"/>
                </a:lnTo>
                <a:lnTo>
                  <a:pt x="61432" y="854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1" name="object 341"/>
          <p:cNvSpPr/>
          <p:nvPr/>
        </p:nvSpPr>
        <p:spPr>
          <a:xfrm>
            <a:off x="3478209" y="8840420"/>
            <a:ext cx="79674" cy="86397"/>
          </a:xfrm>
          <a:custGeom>
            <a:avLst/>
            <a:gdLst/>
            <a:ahLst/>
            <a:cxnLst/>
            <a:rect l="l" t="t" r="r" b="b"/>
            <a:pathLst>
              <a:path w="79674" h="86397">
                <a:moveTo>
                  <a:pt x="0" y="44159"/>
                </a:moveTo>
                <a:lnTo>
                  <a:pt x="0" y="50880"/>
                </a:lnTo>
                <a:lnTo>
                  <a:pt x="960" y="56644"/>
                </a:lnTo>
                <a:lnTo>
                  <a:pt x="2880" y="62400"/>
                </a:lnTo>
                <a:lnTo>
                  <a:pt x="3840" y="67199"/>
                </a:lnTo>
                <a:lnTo>
                  <a:pt x="6720" y="72002"/>
                </a:lnTo>
                <a:lnTo>
                  <a:pt x="9601" y="75841"/>
                </a:lnTo>
                <a:lnTo>
                  <a:pt x="13441" y="78717"/>
                </a:lnTo>
                <a:lnTo>
                  <a:pt x="17282" y="81599"/>
                </a:lnTo>
                <a:lnTo>
                  <a:pt x="15361" y="51838"/>
                </a:lnTo>
                <a:lnTo>
                  <a:pt x="15361" y="38403"/>
                </a:lnTo>
                <a:lnTo>
                  <a:pt x="16322" y="34562"/>
                </a:lnTo>
                <a:lnTo>
                  <a:pt x="17282" y="30723"/>
                </a:lnTo>
                <a:lnTo>
                  <a:pt x="18242" y="26883"/>
                </a:lnTo>
                <a:lnTo>
                  <a:pt x="19202" y="23044"/>
                </a:lnTo>
                <a:lnTo>
                  <a:pt x="21122" y="21121"/>
                </a:lnTo>
                <a:lnTo>
                  <a:pt x="23042" y="18240"/>
                </a:lnTo>
                <a:lnTo>
                  <a:pt x="25923" y="15364"/>
                </a:lnTo>
                <a:lnTo>
                  <a:pt x="28803" y="14400"/>
                </a:lnTo>
                <a:lnTo>
                  <a:pt x="31683" y="12483"/>
                </a:lnTo>
                <a:lnTo>
                  <a:pt x="35524" y="11524"/>
                </a:lnTo>
                <a:lnTo>
                  <a:pt x="45125" y="11524"/>
                </a:lnTo>
                <a:lnTo>
                  <a:pt x="48966" y="12483"/>
                </a:lnTo>
                <a:lnTo>
                  <a:pt x="51831" y="14400"/>
                </a:lnTo>
                <a:lnTo>
                  <a:pt x="54726" y="16323"/>
                </a:lnTo>
                <a:lnTo>
                  <a:pt x="57607" y="18240"/>
                </a:lnTo>
                <a:lnTo>
                  <a:pt x="59512" y="21121"/>
                </a:lnTo>
                <a:lnTo>
                  <a:pt x="60487" y="24002"/>
                </a:lnTo>
                <a:lnTo>
                  <a:pt x="62392" y="27841"/>
                </a:lnTo>
                <a:lnTo>
                  <a:pt x="63352" y="31682"/>
                </a:lnTo>
                <a:lnTo>
                  <a:pt x="64328" y="35521"/>
                </a:lnTo>
                <a:lnTo>
                  <a:pt x="64328" y="47999"/>
                </a:lnTo>
                <a:lnTo>
                  <a:pt x="63352" y="51838"/>
                </a:lnTo>
                <a:lnTo>
                  <a:pt x="62392" y="55679"/>
                </a:lnTo>
                <a:lnTo>
                  <a:pt x="61447" y="59518"/>
                </a:lnTo>
                <a:lnTo>
                  <a:pt x="60487" y="63358"/>
                </a:lnTo>
                <a:lnTo>
                  <a:pt x="58552" y="66240"/>
                </a:lnTo>
                <a:lnTo>
                  <a:pt x="56647" y="69121"/>
                </a:lnTo>
                <a:lnTo>
                  <a:pt x="53766" y="71038"/>
                </a:lnTo>
                <a:lnTo>
                  <a:pt x="50886" y="72002"/>
                </a:lnTo>
                <a:lnTo>
                  <a:pt x="48005" y="73920"/>
                </a:lnTo>
                <a:lnTo>
                  <a:pt x="44165" y="74878"/>
                </a:lnTo>
                <a:lnTo>
                  <a:pt x="34564" y="74878"/>
                </a:lnTo>
                <a:lnTo>
                  <a:pt x="30723" y="73920"/>
                </a:lnTo>
                <a:lnTo>
                  <a:pt x="27843" y="72002"/>
                </a:lnTo>
                <a:lnTo>
                  <a:pt x="24963" y="70079"/>
                </a:lnTo>
                <a:lnTo>
                  <a:pt x="22082" y="68162"/>
                </a:lnTo>
                <a:lnTo>
                  <a:pt x="20162" y="65282"/>
                </a:lnTo>
                <a:lnTo>
                  <a:pt x="22082" y="83521"/>
                </a:lnTo>
                <a:lnTo>
                  <a:pt x="26883" y="85438"/>
                </a:lnTo>
                <a:lnTo>
                  <a:pt x="32644" y="86397"/>
                </a:lnTo>
                <a:lnTo>
                  <a:pt x="46085" y="86397"/>
                </a:lnTo>
                <a:lnTo>
                  <a:pt x="51831" y="85438"/>
                </a:lnTo>
                <a:lnTo>
                  <a:pt x="56647" y="83521"/>
                </a:lnTo>
                <a:lnTo>
                  <a:pt x="61447" y="81599"/>
                </a:lnTo>
                <a:lnTo>
                  <a:pt x="66233" y="77759"/>
                </a:lnTo>
                <a:lnTo>
                  <a:pt x="69113" y="73920"/>
                </a:lnTo>
                <a:lnTo>
                  <a:pt x="72953" y="70079"/>
                </a:lnTo>
                <a:lnTo>
                  <a:pt x="74874" y="65282"/>
                </a:lnTo>
                <a:lnTo>
                  <a:pt x="76794" y="60482"/>
                </a:lnTo>
                <a:lnTo>
                  <a:pt x="78714" y="54720"/>
                </a:lnTo>
                <a:lnTo>
                  <a:pt x="79674" y="48958"/>
                </a:lnTo>
                <a:lnTo>
                  <a:pt x="79674" y="35521"/>
                </a:lnTo>
                <a:lnTo>
                  <a:pt x="78714" y="29759"/>
                </a:lnTo>
                <a:lnTo>
                  <a:pt x="76794" y="24961"/>
                </a:lnTo>
                <a:lnTo>
                  <a:pt x="75834" y="19203"/>
                </a:lnTo>
                <a:lnTo>
                  <a:pt x="72953" y="14400"/>
                </a:lnTo>
                <a:lnTo>
                  <a:pt x="70073" y="11524"/>
                </a:lnTo>
                <a:lnTo>
                  <a:pt x="66233" y="7685"/>
                </a:lnTo>
                <a:lnTo>
                  <a:pt x="62392" y="4803"/>
                </a:lnTo>
                <a:lnTo>
                  <a:pt x="57607" y="2880"/>
                </a:lnTo>
                <a:lnTo>
                  <a:pt x="52806" y="964"/>
                </a:lnTo>
                <a:lnTo>
                  <a:pt x="47045" y="0"/>
                </a:lnTo>
                <a:lnTo>
                  <a:pt x="33604" y="0"/>
                </a:lnTo>
                <a:lnTo>
                  <a:pt x="27843" y="964"/>
                </a:lnTo>
                <a:lnTo>
                  <a:pt x="23042" y="2880"/>
                </a:lnTo>
                <a:lnTo>
                  <a:pt x="18242" y="4803"/>
                </a:lnTo>
                <a:lnTo>
                  <a:pt x="13441" y="8644"/>
                </a:lnTo>
                <a:lnTo>
                  <a:pt x="10561" y="12483"/>
                </a:lnTo>
                <a:lnTo>
                  <a:pt x="6720" y="16323"/>
                </a:lnTo>
                <a:lnTo>
                  <a:pt x="4800" y="21121"/>
                </a:lnTo>
                <a:lnTo>
                  <a:pt x="2880" y="25920"/>
                </a:lnTo>
                <a:lnTo>
                  <a:pt x="960" y="31682"/>
                </a:lnTo>
                <a:lnTo>
                  <a:pt x="0" y="37438"/>
                </a:lnTo>
                <a:lnTo>
                  <a:pt x="0" y="44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2" name="object 342"/>
          <p:cNvSpPr/>
          <p:nvPr/>
        </p:nvSpPr>
        <p:spPr>
          <a:xfrm>
            <a:off x="3493571" y="8892259"/>
            <a:ext cx="6720" cy="31682"/>
          </a:xfrm>
          <a:custGeom>
            <a:avLst/>
            <a:gdLst/>
            <a:ahLst/>
            <a:cxnLst/>
            <a:rect l="l" t="t" r="r" b="b"/>
            <a:pathLst>
              <a:path w="6720" h="31682">
                <a:moveTo>
                  <a:pt x="4800" y="13443"/>
                </a:moveTo>
                <a:lnTo>
                  <a:pt x="2880" y="10561"/>
                </a:lnTo>
                <a:lnTo>
                  <a:pt x="1920" y="7679"/>
                </a:lnTo>
                <a:lnTo>
                  <a:pt x="960" y="3840"/>
                </a:lnTo>
                <a:lnTo>
                  <a:pt x="0" y="0"/>
                </a:lnTo>
                <a:lnTo>
                  <a:pt x="1920" y="29760"/>
                </a:lnTo>
                <a:lnTo>
                  <a:pt x="6720" y="31682"/>
                </a:lnTo>
                <a:lnTo>
                  <a:pt x="4800" y="134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3" name="object 343"/>
          <p:cNvSpPr/>
          <p:nvPr/>
        </p:nvSpPr>
        <p:spPr>
          <a:xfrm>
            <a:off x="3569406" y="8841385"/>
            <a:ext cx="119999" cy="84473"/>
          </a:xfrm>
          <a:custGeom>
            <a:avLst/>
            <a:gdLst/>
            <a:ahLst/>
            <a:cxnLst/>
            <a:rect l="l" t="t" r="r" b="b"/>
            <a:pathLst>
              <a:path w="119999" h="84473">
                <a:moveTo>
                  <a:pt x="35524" y="84473"/>
                </a:moveTo>
                <a:lnTo>
                  <a:pt x="34564" y="69114"/>
                </a:lnTo>
                <a:lnTo>
                  <a:pt x="33604" y="84473"/>
                </a:lnTo>
                <a:lnTo>
                  <a:pt x="35524" y="84473"/>
                </a:lnTo>
                <a:close/>
              </a:path>
              <a:path w="119999" h="84473">
                <a:moveTo>
                  <a:pt x="43205" y="82556"/>
                </a:moveTo>
                <a:lnTo>
                  <a:pt x="44165" y="81593"/>
                </a:lnTo>
                <a:lnTo>
                  <a:pt x="59527" y="23996"/>
                </a:lnTo>
                <a:lnTo>
                  <a:pt x="75834" y="81593"/>
                </a:lnTo>
                <a:lnTo>
                  <a:pt x="59527" y="23038"/>
                </a:lnTo>
                <a:lnTo>
                  <a:pt x="59527" y="0"/>
                </a:lnTo>
                <a:lnTo>
                  <a:pt x="54726" y="0"/>
                </a:lnTo>
                <a:lnTo>
                  <a:pt x="53766" y="957"/>
                </a:lnTo>
                <a:lnTo>
                  <a:pt x="52806" y="957"/>
                </a:lnTo>
                <a:lnTo>
                  <a:pt x="52806" y="2874"/>
                </a:lnTo>
                <a:lnTo>
                  <a:pt x="34564" y="68156"/>
                </a:lnTo>
                <a:lnTo>
                  <a:pt x="15361" y="2874"/>
                </a:lnTo>
                <a:lnTo>
                  <a:pt x="15361" y="1915"/>
                </a:lnTo>
                <a:lnTo>
                  <a:pt x="14401" y="1915"/>
                </a:lnTo>
                <a:lnTo>
                  <a:pt x="14401" y="957"/>
                </a:lnTo>
                <a:lnTo>
                  <a:pt x="13441" y="957"/>
                </a:lnTo>
                <a:lnTo>
                  <a:pt x="13441" y="0"/>
                </a:lnTo>
                <a:lnTo>
                  <a:pt x="1920" y="0"/>
                </a:lnTo>
                <a:lnTo>
                  <a:pt x="1920" y="957"/>
                </a:lnTo>
                <a:lnTo>
                  <a:pt x="0" y="957"/>
                </a:lnTo>
                <a:lnTo>
                  <a:pt x="0" y="4797"/>
                </a:lnTo>
                <a:lnTo>
                  <a:pt x="960" y="5756"/>
                </a:lnTo>
                <a:lnTo>
                  <a:pt x="960" y="6720"/>
                </a:lnTo>
                <a:lnTo>
                  <a:pt x="24002" y="81593"/>
                </a:lnTo>
                <a:lnTo>
                  <a:pt x="24002" y="82556"/>
                </a:lnTo>
                <a:lnTo>
                  <a:pt x="24963" y="82556"/>
                </a:lnTo>
                <a:lnTo>
                  <a:pt x="24963" y="83515"/>
                </a:lnTo>
                <a:lnTo>
                  <a:pt x="25923" y="83515"/>
                </a:lnTo>
                <a:lnTo>
                  <a:pt x="26883" y="84473"/>
                </a:lnTo>
                <a:lnTo>
                  <a:pt x="33604" y="84473"/>
                </a:lnTo>
                <a:lnTo>
                  <a:pt x="34564" y="69114"/>
                </a:lnTo>
                <a:lnTo>
                  <a:pt x="35524" y="84473"/>
                </a:lnTo>
                <a:lnTo>
                  <a:pt x="41285" y="84473"/>
                </a:lnTo>
                <a:lnTo>
                  <a:pt x="42245" y="83515"/>
                </a:lnTo>
                <a:lnTo>
                  <a:pt x="43205" y="83515"/>
                </a:lnTo>
                <a:lnTo>
                  <a:pt x="43205" y="82556"/>
                </a:lnTo>
                <a:close/>
              </a:path>
              <a:path w="119999" h="84473">
                <a:moveTo>
                  <a:pt x="76794" y="82556"/>
                </a:moveTo>
                <a:lnTo>
                  <a:pt x="77754" y="83515"/>
                </a:lnTo>
                <a:lnTo>
                  <a:pt x="78729" y="83515"/>
                </a:lnTo>
                <a:lnTo>
                  <a:pt x="79674" y="84473"/>
                </a:lnTo>
                <a:lnTo>
                  <a:pt x="86395" y="84473"/>
                </a:lnTo>
                <a:lnTo>
                  <a:pt x="86395" y="69114"/>
                </a:lnTo>
                <a:lnTo>
                  <a:pt x="88315" y="84473"/>
                </a:lnTo>
                <a:lnTo>
                  <a:pt x="93116" y="84473"/>
                </a:lnTo>
                <a:lnTo>
                  <a:pt x="94076" y="83515"/>
                </a:lnTo>
                <a:lnTo>
                  <a:pt x="95036" y="83515"/>
                </a:lnTo>
                <a:lnTo>
                  <a:pt x="95036" y="82556"/>
                </a:lnTo>
                <a:lnTo>
                  <a:pt x="95996" y="82556"/>
                </a:lnTo>
                <a:lnTo>
                  <a:pt x="95996" y="81593"/>
                </a:lnTo>
                <a:lnTo>
                  <a:pt x="119039" y="6720"/>
                </a:lnTo>
                <a:lnTo>
                  <a:pt x="119039" y="5756"/>
                </a:lnTo>
                <a:lnTo>
                  <a:pt x="119999" y="4797"/>
                </a:lnTo>
                <a:lnTo>
                  <a:pt x="119999" y="957"/>
                </a:lnTo>
                <a:lnTo>
                  <a:pt x="118079" y="957"/>
                </a:lnTo>
                <a:lnTo>
                  <a:pt x="118079" y="0"/>
                </a:lnTo>
                <a:lnTo>
                  <a:pt x="107518" y="0"/>
                </a:lnTo>
                <a:lnTo>
                  <a:pt x="106558" y="957"/>
                </a:lnTo>
                <a:lnTo>
                  <a:pt x="105597" y="957"/>
                </a:lnTo>
                <a:lnTo>
                  <a:pt x="105597" y="2874"/>
                </a:lnTo>
                <a:lnTo>
                  <a:pt x="86395" y="68156"/>
                </a:lnTo>
                <a:lnTo>
                  <a:pt x="67208" y="2874"/>
                </a:lnTo>
                <a:lnTo>
                  <a:pt x="67208" y="1915"/>
                </a:lnTo>
                <a:lnTo>
                  <a:pt x="66233" y="1915"/>
                </a:lnTo>
                <a:lnTo>
                  <a:pt x="66233" y="957"/>
                </a:lnTo>
                <a:lnTo>
                  <a:pt x="65272" y="957"/>
                </a:lnTo>
                <a:lnTo>
                  <a:pt x="65272" y="0"/>
                </a:lnTo>
                <a:lnTo>
                  <a:pt x="59527" y="0"/>
                </a:lnTo>
                <a:lnTo>
                  <a:pt x="59527" y="23038"/>
                </a:lnTo>
                <a:lnTo>
                  <a:pt x="75834" y="81593"/>
                </a:lnTo>
                <a:lnTo>
                  <a:pt x="75834" y="82556"/>
                </a:lnTo>
                <a:lnTo>
                  <a:pt x="76794" y="82556"/>
                </a:lnTo>
                <a:close/>
              </a:path>
              <a:path w="119999" h="84473">
                <a:moveTo>
                  <a:pt x="88315" y="84473"/>
                </a:moveTo>
                <a:lnTo>
                  <a:pt x="86395" y="69114"/>
                </a:lnTo>
                <a:lnTo>
                  <a:pt x="86395" y="84473"/>
                </a:lnTo>
                <a:lnTo>
                  <a:pt x="88315" y="844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4" name="object 344"/>
          <p:cNvSpPr/>
          <p:nvPr/>
        </p:nvSpPr>
        <p:spPr>
          <a:xfrm>
            <a:off x="3699967" y="8874983"/>
            <a:ext cx="43190" cy="12478"/>
          </a:xfrm>
          <a:custGeom>
            <a:avLst/>
            <a:gdLst/>
            <a:ahLst/>
            <a:cxnLst/>
            <a:rect l="l" t="t" r="r" b="b"/>
            <a:pathLst>
              <a:path w="43190" h="12478">
                <a:moveTo>
                  <a:pt x="960" y="10555"/>
                </a:moveTo>
                <a:lnTo>
                  <a:pt x="960" y="11519"/>
                </a:lnTo>
                <a:lnTo>
                  <a:pt x="1920" y="12478"/>
                </a:lnTo>
                <a:lnTo>
                  <a:pt x="41269" y="12478"/>
                </a:lnTo>
                <a:lnTo>
                  <a:pt x="42245" y="11519"/>
                </a:lnTo>
                <a:lnTo>
                  <a:pt x="42245" y="10555"/>
                </a:lnTo>
                <a:lnTo>
                  <a:pt x="43190" y="9596"/>
                </a:lnTo>
                <a:lnTo>
                  <a:pt x="43190" y="2875"/>
                </a:lnTo>
                <a:lnTo>
                  <a:pt x="42245" y="1917"/>
                </a:lnTo>
                <a:lnTo>
                  <a:pt x="42245" y="958"/>
                </a:lnTo>
                <a:lnTo>
                  <a:pt x="41269" y="958"/>
                </a:lnTo>
                <a:lnTo>
                  <a:pt x="41269" y="0"/>
                </a:lnTo>
                <a:lnTo>
                  <a:pt x="1920" y="0"/>
                </a:lnTo>
                <a:lnTo>
                  <a:pt x="960" y="958"/>
                </a:lnTo>
                <a:lnTo>
                  <a:pt x="960" y="1917"/>
                </a:lnTo>
                <a:lnTo>
                  <a:pt x="0" y="1917"/>
                </a:lnTo>
                <a:lnTo>
                  <a:pt x="0" y="9596"/>
                </a:lnTo>
                <a:lnTo>
                  <a:pt x="960" y="105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5" name="object 345"/>
          <p:cNvSpPr/>
          <p:nvPr/>
        </p:nvSpPr>
        <p:spPr>
          <a:xfrm>
            <a:off x="3762359" y="8802986"/>
            <a:ext cx="68153" cy="122872"/>
          </a:xfrm>
          <a:custGeom>
            <a:avLst/>
            <a:gdLst/>
            <a:ahLst/>
            <a:cxnLst/>
            <a:rect l="l" t="t" r="r" b="b"/>
            <a:pathLst>
              <a:path w="68153" h="122872">
                <a:moveTo>
                  <a:pt x="14401" y="958"/>
                </a:moveTo>
                <a:lnTo>
                  <a:pt x="13441" y="958"/>
                </a:lnTo>
                <a:lnTo>
                  <a:pt x="12481" y="0"/>
                </a:lnTo>
                <a:lnTo>
                  <a:pt x="2880" y="0"/>
                </a:lnTo>
                <a:lnTo>
                  <a:pt x="1920" y="958"/>
                </a:lnTo>
                <a:lnTo>
                  <a:pt x="960" y="958"/>
                </a:lnTo>
                <a:lnTo>
                  <a:pt x="0" y="1917"/>
                </a:lnTo>
                <a:lnTo>
                  <a:pt x="0" y="121913"/>
                </a:lnTo>
                <a:lnTo>
                  <a:pt x="1920" y="121913"/>
                </a:lnTo>
                <a:lnTo>
                  <a:pt x="1920" y="122872"/>
                </a:lnTo>
                <a:lnTo>
                  <a:pt x="12481" y="122872"/>
                </a:lnTo>
                <a:lnTo>
                  <a:pt x="13441" y="121913"/>
                </a:lnTo>
                <a:lnTo>
                  <a:pt x="14401" y="121913"/>
                </a:lnTo>
                <a:lnTo>
                  <a:pt x="14401" y="65275"/>
                </a:lnTo>
                <a:lnTo>
                  <a:pt x="19202" y="59513"/>
                </a:lnTo>
                <a:lnTo>
                  <a:pt x="22082" y="56637"/>
                </a:lnTo>
                <a:lnTo>
                  <a:pt x="25923" y="53757"/>
                </a:lnTo>
                <a:lnTo>
                  <a:pt x="29763" y="50875"/>
                </a:lnTo>
                <a:lnTo>
                  <a:pt x="33604" y="49917"/>
                </a:lnTo>
                <a:lnTo>
                  <a:pt x="42245" y="49917"/>
                </a:lnTo>
                <a:lnTo>
                  <a:pt x="44165" y="51834"/>
                </a:lnTo>
                <a:lnTo>
                  <a:pt x="47045" y="52798"/>
                </a:lnTo>
                <a:lnTo>
                  <a:pt x="48966" y="53757"/>
                </a:lnTo>
                <a:lnTo>
                  <a:pt x="49926" y="55674"/>
                </a:lnTo>
                <a:lnTo>
                  <a:pt x="50886" y="57596"/>
                </a:lnTo>
                <a:lnTo>
                  <a:pt x="51846" y="60478"/>
                </a:lnTo>
                <a:lnTo>
                  <a:pt x="52806" y="63354"/>
                </a:lnTo>
                <a:lnTo>
                  <a:pt x="53766" y="66234"/>
                </a:lnTo>
                <a:lnTo>
                  <a:pt x="53766" y="120955"/>
                </a:lnTo>
                <a:lnTo>
                  <a:pt x="54726" y="121913"/>
                </a:lnTo>
                <a:lnTo>
                  <a:pt x="55686" y="121913"/>
                </a:lnTo>
                <a:lnTo>
                  <a:pt x="55686" y="122872"/>
                </a:lnTo>
                <a:lnTo>
                  <a:pt x="66248" y="122872"/>
                </a:lnTo>
                <a:lnTo>
                  <a:pt x="67208" y="121913"/>
                </a:lnTo>
                <a:lnTo>
                  <a:pt x="68153" y="121913"/>
                </a:lnTo>
                <a:lnTo>
                  <a:pt x="68153" y="61437"/>
                </a:lnTo>
                <a:lnTo>
                  <a:pt x="67208" y="57596"/>
                </a:lnTo>
                <a:lnTo>
                  <a:pt x="66248" y="53757"/>
                </a:lnTo>
                <a:lnTo>
                  <a:pt x="64328" y="49917"/>
                </a:lnTo>
                <a:lnTo>
                  <a:pt x="62407" y="47036"/>
                </a:lnTo>
                <a:lnTo>
                  <a:pt x="59527" y="44154"/>
                </a:lnTo>
                <a:lnTo>
                  <a:pt x="56647" y="41272"/>
                </a:lnTo>
                <a:lnTo>
                  <a:pt x="53766" y="40314"/>
                </a:lnTo>
                <a:lnTo>
                  <a:pt x="49926" y="38398"/>
                </a:lnTo>
                <a:lnTo>
                  <a:pt x="45125" y="37434"/>
                </a:lnTo>
                <a:lnTo>
                  <a:pt x="35524" y="37434"/>
                </a:lnTo>
                <a:lnTo>
                  <a:pt x="31683" y="38398"/>
                </a:lnTo>
                <a:lnTo>
                  <a:pt x="26883" y="40314"/>
                </a:lnTo>
                <a:lnTo>
                  <a:pt x="23042" y="42237"/>
                </a:lnTo>
                <a:lnTo>
                  <a:pt x="19202" y="46078"/>
                </a:lnTo>
                <a:lnTo>
                  <a:pt x="14401" y="49917"/>
                </a:lnTo>
                <a:lnTo>
                  <a:pt x="14401" y="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6" name="object 346"/>
          <p:cNvSpPr/>
          <p:nvPr/>
        </p:nvSpPr>
        <p:spPr>
          <a:xfrm>
            <a:off x="3851635" y="8849064"/>
            <a:ext cx="16322" cy="72955"/>
          </a:xfrm>
          <a:custGeom>
            <a:avLst/>
            <a:gdLst/>
            <a:ahLst/>
            <a:cxnLst/>
            <a:rect l="l" t="t" r="r" b="b"/>
            <a:pathLst>
              <a:path w="16322" h="72955">
                <a:moveTo>
                  <a:pt x="16322" y="47035"/>
                </a:moveTo>
                <a:lnTo>
                  <a:pt x="15361" y="43194"/>
                </a:lnTo>
                <a:lnTo>
                  <a:pt x="13441" y="0"/>
                </a:lnTo>
                <a:lnTo>
                  <a:pt x="9601" y="3838"/>
                </a:lnTo>
                <a:lnTo>
                  <a:pt x="6720" y="7679"/>
                </a:lnTo>
                <a:lnTo>
                  <a:pt x="3840" y="12476"/>
                </a:lnTo>
                <a:lnTo>
                  <a:pt x="1920" y="17276"/>
                </a:lnTo>
                <a:lnTo>
                  <a:pt x="0" y="23038"/>
                </a:lnTo>
                <a:lnTo>
                  <a:pt x="0" y="47999"/>
                </a:lnTo>
                <a:lnTo>
                  <a:pt x="1920" y="53756"/>
                </a:lnTo>
                <a:lnTo>
                  <a:pt x="3840" y="58555"/>
                </a:lnTo>
                <a:lnTo>
                  <a:pt x="5760" y="63358"/>
                </a:lnTo>
                <a:lnTo>
                  <a:pt x="9601" y="67197"/>
                </a:lnTo>
                <a:lnTo>
                  <a:pt x="12481" y="70073"/>
                </a:lnTo>
                <a:lnTo>
                  <a:pt x="16322" y="72955"/>
                </a:lnTo>
                <a:lnTo>
                  <a:pt x="16322" y="470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7" name="object 347"/>
          <p:cNvSpPr/>
          <p:nvPr/>
        </p:nvSpPr>
        <p:spPr>
          <a:xfrm>
            <a:off x="3865077" y="8840420"/>
            <a:ext cx="65288" cy="86397"/>
          </a:xfrm>
          <a:custGeom>
            <a:avLst/>
            <a:gdLst/>
            <a:ahLst/>
            <a:cxnLst/>
            <a:rect l="l" t="t" r="r" b="b"/>
            <a:pathLst>
              <a:path w="65288" h="86397">
                <a:moveTo>
                  <a:pt x="7680" y="83521"/>
                </a:moveTo>
                <a:lnTo>
                  <a:pt x="12481" y="85438"/>
                </a:lnTo>
                <a:lnTo>
                  <a:pt x="18242" y="86397"/>
                </a:lnTo>
                <a:lnTo>
                  <a:pt x="31683" y="86397"/>
                </a:lnTo>
                <a:lnTo>
                  <a:pt x="37444" y="85438"/>
                </a:lnTo>
                <a:lnTo>
                  <a:pt x="42245" y="83521"/>
                </a:lnTo>
                <a:lnTo>
                  <a:pt x="48005" y="81599"/>
                </a:lnTo>
                <a:lnTo>
                  <a:pt x="51846" y="77759"/>
                </a:lnTo>
                <a:lnTo>
                  <a:pt x="55686" y="73920"/>
                </a:lnTo>
                <a:lnTo>
                  <a:pt x="58567" y="70079"/>
                </a:lnTo>
                <a:lnTo>
                  <a:pt x="61447" y="65282"/>
                </a:lnTo>
                <a:lnTo>
                  <a:pt x="63352" y="60482"/>
                </a:lnTo>
                <a:lnTo>
                  <a:pt x="64312" y="54720"/>
                </a:lnTo>
                <a:lnTo>
                  <a:pt x="65288" y="48958"/>
                </a:lnTo>
                <a:lnTo>
                  <a:pt x="65288" y="35521"/>
                </a:lnTo>
                <a:lnTo>
                  <a:pt x="64312" y="29759"/>
                </a:lnTo>
                <a:lnTo>
                  <a:pt x="63352" y="24961"/>
                </a:lnTo>
                <a:lnTo>
                  <a:pt x="61447" y="19203"/>
                </a:lnTo>
                <a:lnTo>
                  <a:pt x="59527" y="14400"/>
                </a:lnTo>
                <a:lnTo>
                  <a:pt x="55686" y="11524"/>
                </a:lnTo>
                <a:lnTo>
                  <a:pt x="52806" y="7685"/>
                </a:lnTo>
                <a:lnTo>
                  <a:pt x="48966" y="4803"/>
                </a:lnTo>
                <a:lnTo>
                  <a:pt x="44165" y="2880"/>
                </a:lnTo>
                <a:lnTo>
                  <a:pt x="38404" y="964"/>
                </a:lnTo>
                <a:lnTo>
                  <a:pt x="33604" y="0"/>
                </a:lnTo>
                <a:lnTo>
                  <a:pt x="20162" y="0"/>
                </a:lnTo>
                <a:lnTo>
                  <a:pt x="14401" y="964"/>
                </a:lnTo>
                <a:lnTo>
                  <a:pt x="8641" y="2880"/>
                </a:lnTo>
                <a:lnTo>
                  <a:pt x="3840" y="4803"/>
                </a:lnTo>
                <a:lnTo>
                  <a:pt x="0" y="8644"/>
                </a:lnTo>
                <a:lnTo>
                  <a:pt x="1920" y="51838"/>
                </a:lnTo>
                <a:lnTo>
                  <a:pt x="1920" y="34562"/>
                </a:lnTo>
                <a:lnTo>
                  <a:pt x="2880" y="30723"/>
                </a:lnTo>
                <a:lnTo>
                  <a:pt x="3840" y="26883"/>
                </a:lnTo>
                <a:lnTo>
                  <a:pt x="5760" y="23044"/>
                </a:lnTo>
                <a:lnTo>
                  <a:pt x="7680" y="21121"/>
                </a:lnTo>
                <a:lnTo>
                  <a:pt x="9601" y="18240"/>
                </a:lnTo>
                <a:lnTo>
                  <a:pt x="11521" y="15364"/>
                </a:lnTo>
                <a:lnTo>
                  <a:pt x="15361" y="14400"/>
                </a:lnTo>
                <a:lnTo>
                  <a:pt x="18242" y="12483"/>
                </a:lnTo>
                <a:lnTo>
                  <a:pt x="22082" y="11524"/>
                </a:lnTo>
                <a:lnTo>
                  <a:pt x="30723" y="11524"/>
                </a:lnTo>
                <a:lnTo>
                  <a:pt x="34564" y="12483"/>
                </a:lnTo>
                <a:lnTo>
                  <a:pt x="37444" y="14400"/>
                </a:lnTo>
                <a:lnTo>
                  <a:pt x="41285" y="16323"/>
                </a:lnTo>
                <a:lnTo>
                  <a:pt x="43205" y="18240"/>
                </a:lnTo>
                <a:lnTo>
                  <a:pt x="45125" y="21121"/>
                </a:lnTo>
                <a:lnTo>
                  <a:pt x="47045" y="24002"/>
                </a:lnTo>
                <a:lnTo>
                  <a:pt x="48005" y="27841"/>
                </a:lnTo>
                <a:lnTo>
                  <a:pt x="48966" y="31682"/>
                </a:lnTo>
                <a:lnTo>
                  <a:pt x="49926" y="35521"/>
                </a:lnTo>
                <a:lnTo>
                  <a:pt x="49926" y="51838"/>
                </a:lnTo>
                <a:lnTo>
                  <a:pt x="48966" y="55679"/>
                </a:lnTo>
                <a:lnTo>
                  <a:pt x="48005" y="59518"/>
                </a:lnTo>
                <a:lnTo>
                  <a:pt x="46085" y="63358"/>
                </a:lnTo>
                <a:lnTo>
                  <a:pt x="44165" y="66240"/>
                </a:lnTo>
                <a:lnTo>
                  <a:pt x="42245" y="69121"/>
                </a:lnTo>
                <a:lnTo>
                  <a:pt x="40325" y="71038"/>
                </a:lnTo>
                <a:lnTo>
                  <a:pt x="36484" y="72002"/>
                </a:lnTo>
                <a:lnTo>
                  <a:pt x="33604" y="73920"/>
                </a:lnTo>
                <a:lnTo>
                  <a:pt x="29763" y="74878"/>
                </a:lnTo>
                <a:lnTo>
                  <a:pt x="21122" y="74878"/>
                </a:lnTo>
                <a:lnTo>
                  <a:pt x="17282" y="73920"/>
                </a:lnTo>
                <a:lnTo>
                  <a:pt x="14401" y="72002"/>
                </a:lnTo>
                <a:lnTo>
                  <a:pt x="10561" y="70079"/>
                </a:lnTo>
                <a:lnTo>
                  <a:pt x="8641" y="68162"/>
                </a:lnTo>
                <a:lnTo>
                  <a:pt x="6720" y="65282"/>
                </a:lnTo>
                <a:lnTo>
                  <a:pt x="4800" y="62400"/>
                </a:lnTo>
                <a:lnTo>
                  <a:pt x="3840" y="59518"/>
                </a:lnTo>
                <a:lnTo>
                  <a:pt x="2880" y="55679"/>
                </a:lnTo>
                <a:lnTo>
                  <a:pt x="2880" y="81599"/>
                </a:lnTo>
                <a:lnTo>
                  <a:pt x="7680" y="83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8" name="object 348"/>
          <p:cNvSpPr/>
          <p:nvPr/>
        </p:nvSpPr>
        <p:spPr>
          <a:xfrm>
            <a:off x="3942831" y="8841385"/>
            <a:ext cx="87355" cy="84473"/>
          </a:xfrm>
          <a:custGeom>
            <a:avLst/>
            <a:gdLst/>
            <a:ahLst/>
            <a:cxnLst/>
            <a:rect l="l" t="t" r="r" b="b"/>
            <a:pathLst>
              <a:path w="87355" h="84473">
                <a:moveTo>
                  <a:pt x="87355" y="84473"/>
                </a:moveTo>
                <a:lnTo>
                  <a:pt x="86410" y="69114"/>
                </a:lnTo>
                <a:lnTo>
                  <a:pt x="86410" y="84473"/>
                </a:lnTo>
                <a:lnTo>
                  <a:pt x="87355" y="84473"/>
                </a:lnTo>
                <a:close/>
              </a:path>
              <a:path w="87355" h="84473">
                <a:moveTo>
                  <a:pt x="35524" y="84473"/>
                </a:moveTo>
                <a:lnTo>
                  <a:pt x="34564" y="69114"/>
                </a:lnTo>
                <a:lnTo>
                  <a:pt x="33604" y="84473"/>
                </a:lnTo>
                <a:lnTo>
                  <a:pt x="35524" y="84473"/>
                </a:lnTo>
                <a:close/>
              </a:path>
              <a:path w="87355" h="84473">
                <a:moveTo>
                  <a:pt x="67208" y="1915"/>
                </a:moveTo>
                <a:lnTo>
                  <a:pt x="66248" y="1915"/>
                </a:lnTo>
                <a:lnTo>
                  <a:pt x="66248" y="957"/>
                </a:lnTo>
                <a:lnTo>
                  <a:pt x="65288" y="957"/>
                </a:lnTo>
                <a:lnTo>
                  <a:pt x="65288" y="0"/>
                </a:lnTo>
                <a:lnTo>
                  <a:pt x="54726" y="0"/>
                </a:lnTo>
                <a:lnTo>
                  <a:pt x="53766" y="957"/>
                </a:lnTo>
                <a:lnTo>
                  <a:pt x="52806" y="957"/>
                </a:lnTo>
                <a:lnTo>
                  <a:pt x="52806" y="1915"/>
                </a:lnTo>
                <a:lnTo>
                  <a:pt x="51846" y="1915"/>
                </a:lnTo>
                <a:lnTo>
                  <a:pt x="51846" y="2874"/>
                </a:lnTo>
                <a:lnTo>
                  <a:pt x="34564" y="68156"/>
                </a:lnTo>
                <a:lnTo>
                  <a:pt x="15361" y="2874"/>
                </a:lnTo>
                <a:lnTo>
                  <a:pt x="15361" y="1915"/>
                </a:lnTo>
                <a:lnTo>
                  <a:pt x="14401" y="1915"/>
                </a:lnTo>
                <a:lnTo>
                  <a:pt x="14401" y="957"/>
                </a:lnTo>
                <a:lnTo>
                  <a:pt x="13441" y="957"/>
                </a:lnTo>
                <a:lnTo>
                  <a:pt x="12481" y="0"/>
                </a:lnTo>
                <a:lnTo>
                  <a:pt x="1920" y="0"/>
                </a:lnTo>
                <a:lnTo>
                  <a:pt x="960" y="957"/>
                </a:lnTo>
                <a:lnTo>
                  <a:pt x="0" y="957"/>
                </a:lnTo>
                <a:lnTo>
                  <a:pt x="0" y="5756"/>
                </a:lnTo>
                <a:lnTo>
                  <a:pt x="960" y="6720"/>
                </a:lnTo>
                <a:lnTo>
                  <a:pt x="24003" y="81593"/>
                </a:lnTo>
                <a:lnTo>
                  <a:pt x="24003" y="82556"/>
                </a:lnTo>
                <a:lnTo>
                  <a:pt x="24963" y="82556"/>
                </a:lnTo>
                <a:lnTo>
                  <a:pt x="24963" y="83515"/>
                </a:lnTo>
                <a:lnTo>
                  <a:pt x="25923" y="83515"/>
                </a:lnTo>
                <a:lnTo>
                  <a:pt x="26883" y="84473"/>
                </a:lnTo>
                <a:lnTo>
                  <a:pt x="33604" y="84473"/>
                </a:lnTo>
                <a:lnTo>
                  <a:pt x="34564" y="69114"/>
                </a:lnTo>
                <a:lnTo>
                  <a:pt x="35524" y="84473"/>
                </a:lnTo>
                <a:lnTo>
                  <a:pt x="41285" y="84473"/>
                </a:lnTo>
                <a:lnTo>
                  <a:pt x="42245" y="83515"/>
                </a:lnTo>
                <a:lnTo>
                  <a:pt x="43205" y="82556"/>
                </a:lnTo>
                <a:lnTo>
                  <a:pt x="43205" y="81593"/>
                </a:lnTo>
                <a:lnTo>
                  <a:pt x="58567" y="23996"/>
                </a:lnTo>
                <a:lnTo>
                  <a:pt x="59527" y="23038"/>
                </a:lnTo>
                <a:lnTo>
                  <a:pt x="59527" y="23996"/>
                </a:lnTo>
                <a:lnTo>
                  <a:pt x="75849" y="81593"/>
                </a:lnTo>
                <a:lnTo>
                  <a:pt x="75849" y="82556"/>
                </a:lnTo>
                <a:lnTo>
                  <a:pt x="76794" y="82556"/>
                </a:lnTo>
                <a:lnTo>
                  <a:pt x="76794" y="83515"/>
                </a:lnTo>
                <a:lnTo>
                  <a:pt x="78729" y="83515"/>
                </a:lnTo>
                <a:lnTo>
                  <a:pt x="78729" y="84473"/>
                </a:lnTo>
                <a:lnTo>
                  <a:pt x="86410" y="84473"/>
                </a:lnTo>
                <a:lnTo>
                  <a:pt x="86410" y="69114"/>
                </a:lnTo>
                <a:lnTo>
                  <a:pt x="87355" y="84473"/>
                </a:lnTo>
                <a:lnTo>
                  <a:pt x="93131" y="84473"/>
                </a:lnTo>
                <a:lnTo>
                  <a:pt x="94076" y="83515"/>
                </a:lnTo>
                <a:lnTo>
                  <a:pt x="95036" y="83515"/>
                </a:lnTo>
                <a:lnTo>
                  <a:pt x="95036" y="82556"/>
                </a:lnTo>
                <a:lnTo>
                  <a:pt x="95996" y="81593"/>
                </a:lnTo>
                <a:lnTo>
                  <a:pt x="119039" y="6720"/>
                </a:lnTo>
                <a:lnTo>
                  <a:pt x="119039" y="4797"/>
                </a:lnTo>
                <a:lnTo>
                  <a:pt x="119999" y="3838"/>
                </a:lnTo>
                <a:lnTo>
                  <a:pt x="119999" y="1915"/>
                </a:lnTo>
                <a:lnTo>
                  <a:pt x="119039" y="957"/>
                </a:lnTo>
                <a:lnTo>
                  <a:pt x="118079" y="957"/>
                </a:lnTo>
                <a:lnTo>
                  <a:pt x="118079" y="0"/>
                </a:lnTo>
                <a:lnTo>
                  <a:pt x="107518" y="0"/>
                </a:lnTo>
                <a:lnTo>
                  <a:pt x="106558" y="957"/>
                </a:lnTo>
                <a:lnTo>
                  <a:pt x="105597" y="957"/>
                </a:lnTo>
                <a:lnTo>
                  <a:pt x="105597" y="1915"/>
                </a:lnTo>
                <a:lnTo>
                  <a:pt x="104637" y="2874"/>
                </a:lnTo>
                <a:lnTo>
                  <a:pt x="86410" y="68156"/>
                </a:lnTo>
                <a:lnTo>
                  <a:pt x="67208" y="2874"/>
                </a:lnTo>
                <a:lnTo>
                  <a:pt x="67208" y="19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9" name="object 349"/>
          <p:cNvSpPr/>
          <p:nvPr/>
        </p:nvSpPr>
        <p:spPr>
          <a:xfrm>
            <a:off x="4055150" y="8905702"/>
            <a:ext cx="29763" cy="45118"/>
          </a:xfrm>
          <a:custGeom>
            <a:avLst/>
            <a:gdLst/>
            <a:ahLst/>
            <a:cxnLst/>
            <a:rect l="l" t="t" r="r" b="b"/>
            <a:pathLst>
              <a:path w="29763" h="45118">
                <a:moveTo>
                  <a:pt x="29763" y="5756"/>
                </a:moveTo>
                <a:lnTo>
                  <a:pt x="28803" y="4797"/>
                </a:lnTo>
                <a:lnTo>
                  <a:pt x="28803" y="2880"/>
                </a:lnTo>
                <a:lnTo>
                  <a:pt x="27843" y="1917"/>
                </a:lnTo>
                <a:lnTo>
                  <a:pt x="27843" y="958"/>
                </a:lnTo>
                <a:lnTo>
                  <a:pt x="25923" y="958"/>
                </a:lnTo>
                <a:lnTo>
                  <a:pt x="24963" y="0"/>
                </a:lnTo>
                <a:lnTo>
                  <a:pt x="17282" y="0"/>
                </a:lnTo>
                <a:lnTo>
                  <a:pt x="16322" y="958"/>
                </a:lnTo>
                <a:lnTo>
                  <a:pt x="14401" y="958"/>
                </a:lnTo>
                <a:lnTo>
                  <a:pt x="13441" y="1917"/>
                </a:lnTo>
                <a:lnTo>
                  <a:pt x="13441" y="2880"/>
                </a:lnTo>
                <a:lnTo>
                  <a:pt x="12481" y="3838"/>
                </a:lnTo>
                <a:lnTo>
                  <a:pt x="12481" y="18239"/>
                </a:lnTo>
                <a:lnTo>
                  <a:pt x="960" y="43194"/>
                </a:lnTo>
                <a:lnTo>
                  <a:pt x="0" y="43194"/>
                </a:lnTo>
                <a:lnTo>
                  <a:pt x="0" y="44159"/>
                </a:lnTo>
                <a:lnTo>
                  <a:pt x="960" y="44159"/>
                </a:lnTo>
                <a:lnTo>
                  <a:pt x="960" y="45118"/>
                </a:lnTo>
                <a:lnTo>
                  <a:pt x="9601" y="45118"/>
                </a:lnTo>
                <a:lnTo>
                  <a:pt x="10561" y="44159"/>
                </a:lnTo>
                <a:lnTo>
                  <a:pt x="11521" y="43194"/>
                </a:lnTo>
                <a:lnTo>
                  <a:pt x="12481" y="43194"/>
                </a:lnTo>
                <a:lnTo>
                  <a:pt x="24002" y="24955"/>
                </a:lnTo>
                <a:lnTo>
                  <a:pt x="24963" y="23038"/>
                </a:lnTo>
                <a:lnTo>
                  <a:pt x="25923" y="22079"/>
                </a:lnTo>
                <a:lnTo>
                  <a:pt x="26883" y="20156"/>
                </a:lnTo>
                <a:lnTo>
                  <a:pt x="26883" y="19197"/>
                </a:lnTo>
                <a:lnTo>
                  <a:pt x="27843" y="18239"/>
                </a:lnTo>
                <a:lnTo>
                  <a:pt x="27843" y="16317"/>
                </a:lnTo>
                <a:lnTo>
                  <a:pt x="28803" y="15358"/>
                </a:lnTo>
                <a:lnTo>
                  <a:pt x="28803" y="12476"/>
                </a:lnTo>
                <a:lnTo>
                  <a:pt x="29763" y="10559"/>
                </a:lnTo>
                <a:lnTo>
                  <a:pt x="29763" y="57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0" name="object 350"/>
          <p:cNvSpPr/>
          <p:nvPr/>
        </p:nvSpPr>
        <p:spPr>
          <a:xfrm>
            <a:off x="4149227" y="8808744"/>
            <a:ext cx="18242" cy="17280"/>
          </a:xfrm>
          <a:custGeom>
            <a:avLst/>
            <a:gdLst/>
            <a:ahLst/>
            <a:cxnLst/>
            <a:rect l="l" t="t" r="r" b="b"/>
            <a:pathLst>
              <a:path w="18242" h="17280">
                <a:moveTo>
                  <a:pt x="18242" y="8638"/>
                </a:moveTo>
                <a:lnTo>
                  <a:pt x="18242" y="5762"/>
                </a:lnTo>
                <a:lnTo>
                  <a:pt x="17282" y="2880"/>
                </a:lnTo>
                <a:lnTo>
                  <a:pt x="16322" y="1921"/>
                </a:lnTo>
                <a:lnTo>
                  <a:pt x="14401" y="958"/>
                </a:lnTo>
                <a:lnTo>
                  <a:pt x="12481" y="0"/>
                </a:lnTo>
                <a:lnTo>
                  <a:pt x="5760" y="0"/>
                </a:lnTo>
                <a:lnTo>
                  <a:pt x="2880" y="958"/>
                </a:lnTo>
                <a:lnTo>
                  <a:pt x="1920" y="1921"/>
                </a:lnTo>
                <a:lnTo>
                  <a:pt x="0" y="2880"/>
                </a:lnTo>
                <a:lnTo>
                  <a:pt x="0" y="14400"/>
                </a:lnTo>
                <a:lnTo>
                  <a:pt x="1920" y="15358"/>
                </a:lnTo>
                <a:lnTo>
                  <a:pt x="2880" y="17280"/>
                </a:lnTo>
                <a:lnTo>
                  <a:pt x="14401" y="17280"/>
                </a:lnTo>
                <a:lnTo>
                  <a:pt x="16322" y="15358"/>
                </a:lnTo>
                <a:lnTo>
                  <a:pt x="17282" y="14400"/>
                </a:lnTo>
                <a:lnTo>
                  <a:pt x="18242" y="11518"/>
                </a:lnTo>
                <a:lnTo>
                  <a:pt x="18242" y="8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1" name="object 351"/>
          <p:cNvSpPr/>
          <p:nvPr/>
        </p:nvSpPr>
        <p:spPr>
          <a:xfrm>
            <a:off x="4151147" y="8841385"/>
            <a:ext cx="14401" cy="84473"/>
          </a:xfrm>
          <a:custGeom>
            <a:avLst/>
            <a:gdLst/>
            <a:ahLst/>
            <a:cxnLst/>
            <a:rect l="l" t="t" r="r" b="b"/>
            <a:pathLst>
              <a:path w="14401" h="84473">
                <a:moveTo>
                  <a:pt x="14401" y="1915"/>
                </a:moveTo>
                <a:lnTo>
                  <a:pt x="13441" y="1915"/>
                </a:lnTo>
                <a:lnTo>
                  <a:pt x="13441" y="957"/>
                </a:lnTo>
                <a:lnTo>
                  <a:pt x="12481" y="957"/>
                </a:lnTo>
                <a:lnTo>
                  <a:pt x="12481" y="0"/>
                </a:lnTo>
                <a:lnTo>
                  <a:pt x="1920" y="0"/>
                </a:lnTo>
                <a:lnTo>
                  <a:pt x="1920" y="957"/>
                </a:lnTo>
                <a:lnTo>
                  <a:pt x="0" y="957"/>
                </a:lnTo>
                <a:lnTo>
                  <a:pt x="0" y="83515"/>
                </a:lnTo>
                <a:lnTo>
                  <a:pt x="960" y="83515"/>
                </a:lnTo>
                <a:lnTo>
                  <a:pt x="1920" y="84473"/>
                </a:lnTo>
                <a:lnTo>
                  <a:pt x="12481" y="84473"/>
                </a:lnTo>
                <a:lnTo>
                  <a:pt x="12481" y="83515"/>
                </a:lnTo>
                <a:lnTo>
                  <a:pt x="13441" y="83515"/>
                </a:lnTo>
                <a:lnTo>
                  <a:pt x="14401" y="82556"/>
                </a:lnTo>
                <a:lnTo>
                  <a:pt x="14401" y="19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2" name="object 352"/>
          <p:cNvSpPr/>
          <p:nvPr/>
        </p:nvSpPr>
        <p:spPr>
          <a:xfrm>
            <a:off x="4202993" y="8895141"/>
            <a:ext cx="5745" cy="30717"/>
          </a:xfrm>
          <a:custGeom>
            <a:avLst/>
            <a:gdLst/>
            <a:ahLst/>
            <a:cxnLst/>
            <a:rect l="l" t="t" r="r" b="b"/>
            <a:pathLst>
              <a:path w="5745" h="30717">
                <a:moveTo>
                  <a:pt x="4800" y="12478"/>
                </a:moveTo>
                <a:lnTo>
                  <a:pt x="2880" y="9602"/>
                </a:lnTo>
                <a:lnTo>
                  <a:pt x="1920" y="6720"/>
                </a:lnTo>
                <a:lnTo>
                  <a:pt x="960" y="3840"/>
                </a:lnTo>
                <a:lnTo>
                  <a:pt x="0" y="0"/>
                </a:lnTo>
                <a:lnTo>
                  <a:pt x="1920" y="28800"/>
                </a:lnTo>
                <a:lnTo>
                  <a:pt x="5745" y="30717"/>
                </a:lnTo>
                <a:lnTo>
                  <a:pt x="4800" y="124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3" name="object 353"/>
          <p:cNvSpPr/>
          <p:nvPr/>
        </p:nvSpPr>
        <p:spPr>
          <a:xfrm>
            <a:off x="4186671" y="8802986"/>
            <a:ext cx="72953" cy="123831"/>
          </a:xfrm>
          <a:custGeom>
            <a:avLst/>
            <a:gdLst/>
            <a:ahLst/>
            <a:cxnLst/>
            <a:rect l="l" t="t" r="r" b="b"/>
            <a:pathLst>
              <a:path w="72953" h="123831">
                <a:moveTo>
                  <a:pt x="72953" y="1917"/>
                </a:moveTo>
                <a:lnTo>
                  <a:pt x="71993" y="958"/>
                </a:lnTo>
                <a:lnTo>
                  <a:pt x="70073" y="958"/>
                </a:lnTo>
                <a:lnTo>
                  <a:pt x="69113" y="0"/>
                </a:lnTo>
                <a:lnTo>
                  <a:pt x="63352" y="0"/>
                </a:lnTo>
                <a:lnTo>
                  <a:pt x="62392" y="958"/>
                </a:lnTo>
                <a:lnTo>
                  <a:pt x="59512" y="958"/>
                </a:lnTo>
                <a:lnTo>
                  <a:pt x="59512" y="1917"/>
                </a:lnTo>
                <a:lnTo>
                  <a:pt x="58552" y="1917"/>
                </a:lnTo>
                <a:lnTo>
                  <a:pt x="58552" y="48958"/>
                </a:lnTo>
                <a:lnTo>
                  <a:pt x="54711" y="45119"/>
                </a:lnTo>
                <a:lnTo>
                  <a:pt x="50871" y="42237"/>
                </a:lnTo>
                <a:lnTo>
                  <a:pt x="47030" y="40314"/>
                </a:lnTo>
                <a:lnTo>
                  <a:pt x="43190" y="38398"/>
                </a:lnTo>
                <a:lnTo>
                  <a:pt x="39349" y="37434"/>
                </a:lnTo>
                <a:lnTo>
                  <a:pt x="28788" y="37434"/>
                </a:lnTo>
                <a:lnTo>
                  <a:pt x="24002" y="38398"/>
                </a:lnTo>
                <a:lnTo>
                  <a:pt x="20162" y="40314"/>
                </a:lnTo>
                <a:lnTo>
                  <a:pt x="15361" y="42237"/>
                </a:lnTo>
                <a:lnTo>
                  <a:pt x="11521" y="45119"/>
                </a:lnTo>
                <a:lnTo>
                  <a:pt x="9601" y="48958"/>
                </a:lnTo>
                <a:lnTo>
                  <a:pt x="5760" y="52798"/>
                </a:lnTo>
                <a:lnTo>
                  <a:pt x="3840" y="57596"/>
                </a:lnTo>
                <a:lnTo>
                  <a:pt x="2880" y="63354"/>
                </a:lnTo>
                <a:lnTo>
                  <a:pt x="960" y="69116"/>
                </a:lnTo>
                <a:lnTo>
                  <a:pt x="0" y="74872"/>
                </a:lnTo>
                <a:lnTo>
                  <a:pt x="0" y="87357"/>
                </a:lnTo>
                <a:lnTo>
                  <a:pt x="960" y="93113"/>
                </a:lnTo>
                <a:lnTo>
                  <a:pt x="1920" y="97917"/>
                </a:lnTo>
                <a:lnTo>
                  <a:pt x="3840" y="103674"/>
                </a:lnTo>
                <a:lnTo>
                  <a:pt x="4800" y="107513"/>
                </a:lnTo>
                <a:lnTo>
                  <a:pt x="7680" y="111354"/>
                </a:lnTo>
                <a:lnTo>
                  <a:pt x="10561" y="115193"/>
                </a:lnTo>
                <a:lnTo>
                  <a:pt x="13441" y="119033"/>
                </a:lnTo>
                <a:lnTo>
                  <a:pt x="18242" y="120955"/>
                </a:lnTo>
                <a:lnTo>
                  <a:pt x="16322" y="92154"/>
                </a:lnTo>
                <a:lnTo>
                  <a:pt x="15361" y="88314"/>
                </a:lnTo>
                <a:lnTo>
                  <a:pt x="15361" y="76795"/>
                </a:lnTo>
                <a:lnTo>
                  <a:pt x="16322" y="72955"/>
                </a:lnTo>
                <a:lnTo>
                  <a:pt x="16322" y="69116"/>
                </a:lnTo>
                <a:lnTo>
                  <a:pt x="17282" y="65275"/>
                </a:lnTo>
                <a:lnTo>
                  <a:pt x="18242" y="62395"/>
                </a:lnTo>
                <a:lnTo>
                  <a:pt x="20162" y="59513"/>
                </a:lnTo>
                <a:lnTo>
                  <a:pt x="22067" y="56637"/>
                </a:lnTo>
                <a:lnTo>
                  <a:pt x="24002" y="53757"/>
                </a:lnTo>
                <a:lnTo>
                  <a:pt x="26883" y="52798"/>
                </a:lnTo>
                <a:lnTo>
                  <a:pt x="28788" y="50875"/>
                </a:lnTo>
                <a:lnTo>
                  <a:pt x="32628" y="49917"/>
                </a:lnTo>
                <a:lnTo>
                  <a:pt x="40309" y="49917"/>
                </a:lnTo>
                <a:lnTo>
                  <a:pt x="44150" y="50875"/>
                </a:lnTo>
                <a:lnTo>
                  <a:pt x="47030" y="53757"/>
                </a:lnTo>
                <a:lnTo>
                  <a:pt x="50871" y="55674"/>
                </a:lnTo>
                <a:lnTo>
                  <a:pt x="54711" y="59513"/>
                </a:lnTo>
                <a:lnTo>
                  <a:pt x="58552" y="64317"/>
                </a:lnTo>
                <a:lnTo>
                  <a:pt x="58552" y="95995"/>
                </a:lnTo>
                <a:lnTo>
                  <a:pt x="56631" y="98875"/>
                </a:lnTo>
                <a:lnTo>
                  <a:pt x="54711" y="101757"/>
                </a:lnTo>
                <a:lnTo>
                  <a:pt x="51831" y="103674"/>
                </a:lnTo>
                <a:lnTo>
                  <a:pt x="49910" y="105596"/>
                </a:lnTo>
                <a:lnTo>
                  <a:pt x="47990" y="107513"/>
                </a:lnTo>
                <a:lnTo>
                  <a:pt x="46070" y="108472"/>
                </a:lnTo>
                <a:lnTo>
                  <a:pt x="44150" y="109436"/>
                </a:lnTo>
                <a:lnTo>
                  <a:pt x="42245" y="110395"/>
                </a:lnTo>
                <a:lnTo>
                  <a:pt x="41285" y="111354"/>
                </a:lnTo>
                <a:lnTo>
                  <a:pt x="27843" y="111354"/>
                </a:lnTo>
                <a:lnTo>
                  <a:pt x="25923" y="109436"/>
                </a:lnTo>
                <a:lnTo>
                  <a:pt x="23042" y="107513"/>
                </a:lnTo>
                <a:lnTo>
                  <a:pt x="21122" y="104633"/>
                </a:lnTo>
                <a:lnTo>
                  <a:pt x="22067" y="122872"/>
                </a:lnTo>
                <a:lnTo>
                  <a:pt x="26883" y="123831"/>
                </a:lnTo>
                <a:lnTo>
                  <a:pt x="38404" y="123831"/>
                </a:lnTo>
                <a:lnTo>
                  <a:pt x="43190" y="122872"/>
                </a:lnTo>
                <a:lnTo>
                  <a:pt x="47030" y="119992"/>
                </a:lnTo>
                <a:lnTo>
                  <a:pt x="51831" y="118074"/>
                </a:lnTo>
                <a:lnTo>
                  <a:pt x="56631" y="114234"/>
                </a:lnTo>
                <a:lnTo>
                  <a:pt x="60472" y="109436"/>
                </a:lnTo>
                <a:lnTo>
                  <a:pt x="60472" y="121913"/>
                </a:lnTo>
                <a:lnTo>
                  <a:pt x="61432" y="121913"/>
                </a:lnTo>
                <a:lnTo>
                  <a:pt x="62392" y="122872"/>
                </a:lnTo>
                <a:lnTo>
                  <a:pt x="71993" y="122872"/>
                </a:lnTo>
                <a:lnTo>
                  <a:pt x="72953" y="121913"/>
                </a:lnTo>
                <a:lnTo>
                  <a:pt x="72953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4" name="object 354"/>
          <p:cNvSpPr/>
          <p:nvPr/>
        </p:nvSpPr>
        <p:spPr>
          <a:xfrm>
            <a:off x="4281708" y="8845224"/>
            <a:ext cx="69113" cy="81593"/>
          </a:xfrm>
          <a:custGeom>
            <a:avLst/>
            <a:gdLst/>
            <a:ahLst/>
            <a:cxnLst/>
            <a:rect l="l" t="t" r="r" b="b"/>
            <a:pathLst>
              <a:path w="69113" h="81593">
                <a:moveTo>
                  <a:pt x="0" y="31676"/>
                </a:moveTo>
                <a:lnTo>
                  <a:pt x="0" y="46076"/>
                </a:lnTo>
                <a:lnTo>
                  <a:pt x="960" y="52798"/>
                </a:lnTo>
                <a:lnTo>
                  <a:pt x="2880" y="57596"/>
                </a:lnTo>
                <a:lnTo>
                  <a:pt x="3840" y="63358"/>
                </a:lnTo>
                <a:lnTo>
                  <a:pt x="6720" y="67199"/>
                </a:lnTo>
                <a:lnTo>
                  <a:pt x="9601" y="71038"/>
                </a:lnTo>
                <a:lnTo>
                  <a:pt x="13441" y="74878"/>
                </a:lnTo>
                <a:lnTo>
                  <a:pt x="17282" y="77754"/>
                </a:lnTo>
                <a:lnTo>
                  <a:pt x="22082" y="79676"/>
                </a:lnTo>
                <a:lnTo>
                  <a:pt x="26883" y="80634"/>
                </a:lnTo>
                <a:lnTo>
                  <a:pt x="32644" y="81593"/>
                </a:lnTo>
                <a:lnTo>
                  <a:pt x="47030" y="81593"/>
                </a:lnTo>
                <a:lnTo>
                  <a:pt x="49910" y="80634"/>
                </a:lnTo>
                <a:lnTo>
                  <a:pt x="53751" y="80634"/>
                </a:lnTo>
                <a:lnTo>
                  <a:pt x="56631" y="79676"/>
                </a:lnTo>
                <a:lnTo>
                  <a:pt x="58552" y="79676"/>
                </a:lnTo>
                <a:lnTo>
                  <a:pt x="61432" y="78717"/>
                </a:lnTo>
                <a:lnTo>
                  <a:pt x="63352" y="77754"/>
                </a:lnTo>
                <a:lnTo>
                  <a:pt x="65272" y="76795"/>
                </a:lnTo>
                <a:lnTo>
                  <a:pt x="67193" y="76795"/>
                </a:lnTo>
                <a:lnTo>
                  <a:pt x="68153" y="75837"/>
                </a:lnTo>
                <a:lnTo>
                  <a:pt x="68153" y="74878"/>
                </a:lnTo>
                <a:lnTo>
                  <a:pt x="69113" y="74878"/>
                </a:lnTo>
                <a:lnTo>
                  <a:pt x="69113" y="65275"/>
                </a:lnTo>
                <a:lnTo>
                  <a:pt x="68153" y="64317"/>
                </a:lnTo>
                <a:lnTo>
                  <a:pt x="65272" y="64317"/>
                </a:lnTo>
                <a:lnTo>
                  <a:pt x="64312" y="65275"/>
                </a:lnTo>
                <a:lnTo>
                  <a:pt x="62392" y="66234"/>
                </a:lnTo>
                <a:lnTo>
                  <a:pt x="60472" y="66234"/>
                </a:lnTo>
                <a:lnTo>
                  <a:pt x="58552" y="67199"/>
                </a:lnTo>
                <a:lnTo>
                  <a:pt x="56631" y="68157"/>
                </a:lnTo>
                <a:lnTo>
                  <a:pt x="53751" y="69116"/>
                </a:lnTo>
                <a:lnTo>
                  <a:pt x="50871" y="69116"/>
                </a:lnTo>
                <a:lnTo>
                  <a:pt x="48005" y="70075"/>
                </a:lnTo>
                <a:lnTo>
                  <a:pt x="36484" y="70075"/>
                </a:lnTo>
                <a:lnTo>
                  <a:pt x="32644" y="69116"/>
                </a:lnTo>
                <a:lnTo>
                  <a:pt x="28803" y="68157"/>
                </a:lnTo>
                <a:lnTo>
                  <a:pt x="25923" y="67199"/>
                </a:lnTo>
                <a:lnTo>
                  <a:pt x="23042" y="65275"/>
                </a:lnTo>
                <a:lnTo>
                  <a:pt x="21122" y="62395"/>
                </a:lnTo>
                <a:lnTo>
                  <a:pt x="19202" y="59519"/>
                </a:lnTo>
                <a:lnTo>
                  <a:pt x="17282" y="56637"/>
                </a:lnTo>
                <a:lnTo>
                  <a:pt x="16322" y="53757"/>
                </a:lnTo>
                <a:lnTo>
                  <a:pt x="15361" y="49917"/>
                </a:lnTo>
                <a:lnTo>
                  <a:pt x="15361" y="27837"/>
                </a:lnTo>
                <a:lnTo>
                  <a:pt x="16322" y="23996"/>
                </a:lnTo>
                <a:lnTo>
                  <a:pt x="17282" y="0"/>
                </a:lnTo>
                <a:lnTo>
                  <a:pt x="13441" y="2881"/>
                </a:lnTo>
                <a:lnTo>
                  <a:pt x="10561" y="6720"/>
                </a:lnTo>
                <a:lnTo>
                  <a:pt x="6720" y="10561"/>
                </a:lnTo>
                <a:lnTo>
                  <a:pt x="3840" y="15358"/>
                </a:lnTo>
                <a:lnTo>
                  <a:pt x="2880" y="20157"/>
                </a:lnTo>
                <a:lnTo>
                  <a:pt x="960" y="25920"/>
                </a:lnTo>
                <a:lnTo>
                  <a:pt x="0" y="316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5" name="object 355"/>
          <p:cNvSpPr/>
          <p:nvPr/>
        </p:nvSpPr>
        <p:spPr>
          <a:xfrm>
            <a:off x="4297070" y="8840420"/>
            <a:ext cx="57591" cy="54720"/>
          </a:xfrm>
          <a:custGeom>
            <a:avLst/>
            <a:gdLst/>
            <a:ahLst/>
            <a:cxnLst/>
            <a:rect l="l" t="t" r="r" b="b"/>
            <a:pathLst>
              <a:path w="57591" h="54720">
                <a:moveTo>
                  <a:pt x="3840" y="21121"/>
                </a:moveTo>
                <a:lnTo>
                  <a:pt x="5760" y="18240"/>
                </a:lnTo>
                <a:lnTo>
                  <a:pt x="7680" y="16323"/>
                </a:lnTo>
                <a:lnTo>
                  <a:pt x="9585" y="14400"/>
                </a:lnTo>
                <a:lnTo>
                  <a:pt x="12481" y="13441"/>
                </a:lnTo>
                <a:lnTo>
                  <a:pt x="15361" y="11524"/>
                </a:lnTo>
                <a:lnTo>
                  <a:pt x="28803" y="11524"/>
                </a:lnTo>
                <a:lnTo>
                  <a:pt x="34549" y="13441"/>
                </a:lnTo>
                <a:lnTo>
                  <a:pt x="37429" y="17282"/>
                </a:lnTo>
                <a:lnTo>
                  <a:pt x="41269" y="22079"/>
                </a:lnTo>
                <a:lnTo>
                  <a:pt x="43190" y="27841"/>
                </a:lnTo>
                <a:lnTo>
                  <a:pt x="43190" y="35521"/>
                </a:lnTo>
                <a:lnTo>
                  <a:pt x="0" y="35521"/>
                </a:lnTo>
                <a:lnTo>
                  <a:pt x="0" y="32641"/>
                </a:lnTo>
                <a:lnTo>
                  <a:pt x="0" y="54720"/>
                </a:lnTo>
                <a:lnTo>
                  <a:pt x="0" y="46082"/>
                </a:lnTo>
                <a:lnTo>
                  <a:pt x="54711" y="46082"/>
                </a:lnTo>
                <a:lnTo>
                  <a:pt x="55671" y="45118"/>
                </a:lnTo>
                <a:lnTo>
                  <a:pt x="56631" y="44159"/>
                </a:lnTo>
                <a:lnTo>
                  <a:pt x="57591" y="42243"/>
                </a:lnTo>
                <a:lnTo>
                  <a:pt x="57591" y="31682"/>
                </a:lnTo>
                <a:lnTo>
                  <a:pt x="56631" y="26883"/>
                </a:lnTo>
                <a:lnTo>
                  <a:pt x="55671" y="23044"/>
                </a:lnTo>
                <a:lnTo>
                  <a:pt x="53751" y="18240"/>
                </a:lnTo>
                <a:lnTo>
                  <a:pt x="51831" y="14400"/>
                </a:lnTo>
                <a:lnTo>
                  <a:pt x="48950" y="10559"/>
                </a:lnTo>
                <a:lnTo>
                  <a:pt x="46070" y="7685"/>
                </a:lnTo>
                <a:lnTo>
                  <a:pt x="43190" y="4803"/>
                </a:lnTo>
                <a:lnTo>
                  <a:pt x="38389" y="2880"/>
                </a:lnTo>
                <a:lnTo>
                  <a:pt x="34549" y="964"/>
                </a:lnTo>
                <a:lnTo>
                  <a:pt x="28803" y="0"/>
                </a:lnTo>
                <a:lnTo>
                  <a:pt x="17282" y="0"/>
                </a:lnTo>
                <a:lnTo>
                  <a:pt x="11521" y="964"/>
                </a:lnTo>
                <a:lnTo>
                  <a:pt x="6720" y="2880"/>
                </a:lnTo>
                <a:lnTo>
                  <a:pt x="1920" y="4803"/>
                </a:lnTo>
                <a:lnTo>
                  <a:pt x="960" y="28800"/>
                </a:lnTo>
                <a:lnTo>
                  <a:pt x="1920" y="25920"/>
                </a:lnTo>
                <a:lnTo>
                  <a:pt x="2880" y="23044"/>
                </a:lnTo>
                <a:lnTo>
                  <a:pt x="3840" y="211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6" name="object 356"/>
          <p:cNvSpPr/>
          <p:nvPr/>
        </p:nvSpPr>
        <p:spPr>
          <a:xfrm>
            <a:off x="4370984" y="8840420"/>
            <a:ext cx="65272" cy="86397"/>
          </a:xfrm>
          <a:custGeom>
            <a:avLst/>
            <a:gdLst/>
            <a:ahLst/>
            <a:cxnLst/>
            <a:rect l="l" t="t" r="r" b="b"/>
            <a:pathLst>
              <a:path w="65272" h="86397">
                <a:moveTo>
                  <a:pt x="58552" y="7685"/>
                </a:moveTo>
                <a:lnTo>
                  <a:pt x="55671" y="4803"/>
                </a:lnTo>
                <a:lnTo>
                  <a:pt x="52806" y="2880"/>
                </a:lnTo>
                <a:lnTo>
                  <a:pt x="48966" y="1921"/>
                </a:lnTo>
                <a:lnTo>
                  <a:pt x="45125" y="0"/>
                </a:lnTo>
                <a:lnTo>
                  <a:pt x="27843" y="0"/>
                </a:lnTo>
                <a:lnTo>
                  <a:pt x="24963" y="964"/>
                </a:lnTo>
                <a:lnTo>
                  <a:pt x="22082" y="964"/>
                </a:lnTo>
                <a:lnTo>
                  <a:pt x="19202" y="1921"/>
                </a:lnTo>
                <a:lnTo>
                  <a:pt x="17282" y="2880"/>
                </a:lnTo>
                <a:lnTo>
                  <a:pt x="14401" y="3838"/>
                </a:lnTo>
                <a:lnTo>
                  <a:pt x="12481" y="4803"/>
                </a:lnTo>
                <a:lnTo>
                  <a:pt x="10561" y="5762"/>
                </a:lnTo>
                <a:lnTo>
                  <a:pt x="8641" y="6720"/>
                </a:lnTo>
                <a:lnTo>
                  <a:pt x="6720" y="7685"/>
                </a:lnTo>
                <a:lnTo>
                  <a:pt x="5760" y="8644"/>
                </a:lnTo>
                <a:lnTo>
                  <a:pt x="4800" y="8644"/>
                </a:lnTo>
                <a:lnTo>
                  <a:pt x="4800" y="11524"/>
                </a:lnTo>
                <a:lnTo>
                  <a:pt x="3840" y="12483"/>
                </a:lnTo>
                <a:lnTo>
                  <a:pt x="3840" y="15364"/>
                </a:lnTo>
                <a:lnTo>
                  <a:pt x="4800" y="16323"/>
                </a:lnTo>
                <a:lnTo>
                  <a:pt x="4800" y="18240"/>
                </a:lnTo>
                <a:lnTo>
                  <a:pt x="5760" y="19203"/>
                </a:lnTo>
                <a:lnTo>
                  <a:pt x="6720" y="19203"/>
                </a:lnTo>
                <a:lnTo>
                  <a:pt x="6720" y="20162"/>
                </a:lnTo>
                <a:lnTo>
                  <a:pt x="7680" y="20162"/>
                </a:lnTo>
                <a:lnTo>
                  <a:pt x="8641" y="19203"/>
                </a:lnTo>
                <a:lnTo>
                  <a:pt x="10561" y="18240"/>
                </a:lnTo>
                <a:lnTo>
                  <a:pt x="11521" y="17282"/>
                </a:lnTo>
                <a:lnTo>
                  <a:pt x="13441" y="16323"/>
                </a:lnTo>
                <a:lnTo>
                  <a:pt x="15361" y="15364"/>
                </a:lnTo>
                <a:lnTo>
                  <a:pt x="18242" y="14400"/>
                </a:lnTo>
                <a:lnTo>
                  <a:pt x="20162" y="13441"/>
                </a:lnTo>
                <a:lnTo>
                  <a:pt x="23042" y="12483"/>
                </a:lnTo>
                <a:lnTo>
                  <a:pt x="25923" y="11524"/>
                </a:lnTo>
                <a:lnTo>
                  <a:pt x="39364" y="11524"/>
                </a:lnTo>
                <a:lnTo>
                  <a:pt x="41285" y="12483"/>
                </a:lnTo>
                <a:lnTo>
                  <a:pt x="44150" y="13441"/>
                </a:lnTo>
                <a:lnTo>
                  <a:pt x="45125" y="14400"/>
                </a:lnTo>
                <a:lnTo>
                  <a:pt x="47030" y="16323"/>
                </a:lnTo>
                <a:lnTo>
                  <a:pt x="48966" y="18240"/>
                </a:lnTo>
                <a:lnTo>
                  <a:pt x="49926" y="20162"/>
                </a:lnTo>
                <a:lnTo>
                  <a:pt x="49926" y="22079"/>
                </a:lnTo>
                <a:lnTo>
                  <a:pt x="50871" y="24961"/>
                </a:lnTo>
                <a:lnTo>
                  <a:pt x="50871" y="36479"/>
                </a:lnTo>
                <a:lnTo>
                  <a:pt x="33588" y="36479"/>
                </a:lnTo>
                <a:lnTo>
                  <a:pt x="28803" y="37438"/>
                </a:lnTo>
                <a:lnTo>
                  <a:pt x="24002" y="38403"/>
                </a:lnTo>
                <a:lnTo>
                  <a:pt x="18242" y="39361"/>
                </a:lnTo>
                <a:lnTo>
                  <a:pt x="14401" y="40320"/>
                </a:lnTo>
                <a:lnTo>
                  <a:pt x="10561" y="43200"/>
                </a:lnTo>
                <a:lnTo>
                  <a:pt x="7680" y="45118"/>
                </a:lnTo>
                <a:lnTo>
                  <a:pt x="4800" y="47999"/>
                </a:lnTo>
                <a:lnTo>
                  <a:pt x="2880" y="50880"/>
                </a:lnTo>
                <a:lnTo>
                  <a:pt x="960" y="54720"/>
                </a:lnTo>
                <a:lnTo>
                  <a:pt x="0" y="58561"/>
                </a:lnTo>
                <a:lnTo>
                  <a:pt x="0" y="66240"/>
                </a:lnTo>
                <a:lnTo>
                  <a:pt x="960" y="70079"/>
                </a:lnTo>
                <a:lnTo>
                  <a:pt x="1920" y="72961"/>
                </a:lnTo>
                <a:lnTo>
                  <a:pt x="3840" y="75841"/>
                </a:lnTo>
                <a:lnTo>
                  <a:pt x="5760" y="78717"/>
                </a:lnTo>
                <a:lnTo>
                  <a:pt x="7680" y="80640"/>
                </a:lnTo>
                <a:lnTo>
                  <a:pt x="10561" y="82558"/>
                </a:lnTo>
                <a:lnTo>
                  <a:pt x="13441" y="84479"/>
                </a:lnTo>
                <a:lnTo>
                  <a:pt x="16322" y="85438"/>
                </a:lnTo>
                <a:lnTo>
                  <a:pt x="15361" y="66240"/>
                </a:lnTo>
                <a:lnTo>
                  <a:pt x="15361" y="57602"/>
                </a:lnTo>
                <a:lnTo>
                  <a:pt x="16322" y="55679"/>
                </a:lnTo>
                <a:lnTo>
                  <a:pt x="17282" y="53762"/>
                </a:lnTo>
                <a:lnTo>
                  <a:pt x="19202" y="51838"/>
                </a:lnTo>
                <a:lnTo>
                  <a:pt x="21122" y="50880"/>
                </a:lnTo>
                <a:lnTo>
                  <a:pt x="23042" y="49923"/>
                </a:lnTo>
                <a:lnTo>
                  <a:pt x="24963" y="48958"/>
                </a:lnTo>
                <a:lnTo>
                  <a:pt x="27843" y="47999"/>
                </a:lnTo>
                <a:lnTo>
                  <a:pt x="31683" y="47041"/>
                </a:lnTo>
                <a:lnTo>
                  <a:pt x="50871" y="47041"/>
                </a:lnTo>
                <a:lnTo>
                  <a:pt x="50871" y="63358"/>
                </a:lnTo>
                <a:lnTo>
                  <a:pt x="47030" y="68162"/>
                </a:lnTo>
                <a:lnTo>
                  <a:pt x="44150" y="71038"/>
                </a:lnTo>
                <a:lnTo>
                  <a:pt x="41285" y="72961"/>
                </a:lnTo>
                <a:lnTo>
                  <a:pt x="37429" y="74878"/>
                </a:lnTo>
                <a:lnTo>
                  <a:pt x="33588" y="75841"/>
                </a:lnTo>
                <a:lnTo>
                  <a:pt x="25923" y="75841"/>
                </a:lnTo>
                <a:lnTo>
                  <a:pt x="22082" y="73920"/>
                </a:lnTo>
                <a:lnTo>
                  <a:pt x="19202" y="72002"/>
                </a:lnTo>
                <a:lnTo>
                  <a:pt x="20162" y="86397"/>
                </a:lnTo>
                <a:lnTo>
                  <a:pt x="32644" y="86397"/>
                </a:lnTo>
                <a:lnTo>
                  <a:pt x="37429" y="85438"/>
                </a:lnTo>
                <a:lnTo>
                  <a:pt x="41285" y="83521"/>
                </a:lnTo>
                <a:lnTo>
                  <a:pt x="46085" y="81599"/>
                </a:lnTo>
                <a:lnTo>
                  <a:pt x="49926" y="78717"/>
                </a:lnTo>
                <a:lnTo>
                  <a:pt x="52806" y="74878"/>
                </a:lnTo>
                <a:lnTo>
                  <a:pt x="52806" y="83521"/>
                </a:lnTo>
                <a:lnTo>
                  <a:pt x="53766" y="84479"/>
                </a:lnTo>
                <a:lnTo>
                  <a:pt x="54711" y="85438"/>
                </a:lnTo>
                <a:lnTo>
                  <a:pt x="63352" y="85438"/>
                </a:lnTo>
                <a:lnTo>
                  <a:pt x="64312" y="84479"/>
                </a:lnTo>
                <a:lnTo>
                  <a:pt x="65272" y="84479"/>
                </a:lnTo>
                <a:lnTo>
                  <a:pt x="65272" y="20162"/>
                </a:lnTo>
                <a:lnTo>
                  <a:pt x="64312" y="16323"/>
                </a:lnTo>
                <a:lnTo>
                  <a:pt x="62392" y="13441"/>
                </a:lnTo>
                <a:lnTo>
                  <a:pt x="61432" y="9602"/>
                </a:lnTo>
                <a:lnTo>
                  <a:pt x="58552" y="76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7" name="object 357"/>
          <p:cNvSpPr/>
          <p:nvPr/>
        </p:nvSpPr>
        <p:spPr>
          <a:xfrm>
            <a:off x="4386346" y="8906661"/>
            <a:ext cx="4800" cy="20156"/>
          </a:xfrm>
          <a:custGeom>
            <a:avLst/>
            <a:gdLst/>
            <a:ahLst/>
            <a:cxnLst/>
            <a:rect l="l" t="t" r="r" b="b"/>
            <a:pathLst>
              <a:path w="4800" h="20156">
                <a:moveTo>
                  <a:pt x="960" y="2880"/>
                </a:moveTo>
                <a:lnTo>
                  <a:pt x="0" y="0"/>
                </a:lnTo>
                <a:lnTo>
                  <a:pt x="960" y="19197"/>
                </a:lnTo>
                <a:lnTo>
                  <a:pt x="4800" y="20156"/>
                </a:lnTo>
                <a:lnTo>
                  <a:pt x="3840" y="5762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8" name="object 358"/>
          <p:cNvSpPr/>
          <p:nvPr/>
        </p:nvSpPr>
        <p:spPr>
          <a:xfrm>
            <a:off x="4457379" y="8840420"/>
            <a:ext cx="55671" cy="86397"/>
          </a:xfrm>
          <a:custGeom>
            <a:avLst/>
            <a:gdLst/>
            <a:ahLst/>
            <a:cxnLst/>
            <a:rect l="l" t="t" r="r" b="b"/>
            <a:pathLst>
              <a:path w="55671" h="86397">
                <a:moveTo>
                  <a:pt x="960" y="79682"/>
                </a:moveTo>
                <a:lnTo>
                  <a:pt x="960" y="80640"/>
                </a:lnTo>
                <a:lnTo>
                  <a:pt x="1920" y="80640"/>
                </a:lnTo>
                <a:lnTo>
                  <a:pt x="2880" y="81599"/>
                </a:lnTo>
                <a:lnTo>
                  <a:pt x="4800" y="82558"/>
                </a:lnTo>
                <a:lnTo>
                  <a:pt x="5760" y="83521"/>
                </a:lnTo>
                <a:lnTo>
                  <a:pt x="7680" y="83521"/>
                </a:lnTo>
                <a:lnTo>
                  <a:pt x="9601" y="84479"/>
                </a:lnTo>
                <a:lnTo>
                  <a:pt x="11521" y="85438"/>
                </a:lnTo>
                <a:lnTo>
                  <a:pt x="14401" y="85438"/>
                </a:lnTo>
                <a:lnTo>
                  <a:pt x="16322" y="86397"/>
                </a:lnTo>
                <a:lnTo>
                  <a:pt x="33604" y="86397"/>
                </a:lnTo>
                <a:lnTo>
                  <a:pt x="37444" y="85438"/>
                </a:lnTo>
                <a:lnTo>
                  <a:pt x="41285" y="83521"/>
                </a:lnTo>
                <a:lnTo>
                  <a:pt x="44165" y="82558"/>
                </a:lnTo>
                <a:lnTo>
                  <a:pt x="47045" y="80640"/>
                </a:lnTo>
                <a:lnTo>
                  <a:pt x="49926" y="77759"/>
                </a:lnTo>
                <a:lnTo>
                  <a:pt x="51831" y="74878"/>
                </a:lnTo>
                <a:lnTo>
                  <a:pt x="53766" y="72002"/>
                </a:lnTo>
                <a:lnTo>
                  <a:pt x="54726" y="69121"/>
                </a:lnTo>
                <a:lnTo>
                  <a:pt x="55671" y="65282"/>
                </a:lnTo>
                <a:lnTo>
                  <a:pt x="55671" y="57602"/>
                </a:lnTo>
                <a:lnTo>
                  <a:pt x="54726" y="54720"/>
                </a:lnTo>
                <a:lnTo>
                  <a:pt x="53766" y="52797"/>
                </a:lnTo>
                <a:lnTo>
                  <a:pt x="52806" y="49923"/>
                </a:lnTo>
                <a:lnTo>
                  <a:pt x="50886" y="47999"/>
                </a:lnTo>
                <a:lnTo>
                  <a:pt x="48950" y="46082"/>
                </a:lnTo>
                <a:lnTo>
                  <a:pt x="47045" y="44159"/>
                </a:lnTo>
                <a:lnTo>
                  <a:pt x="45110" y="43200"/>
                </a:lnTo>
                <a:lnTo>
                  <a:pt x="43205" y="41279"/>
                </a:lnTo>
                <a:lnTo>
                  <a:pt x="40325" y="40320"/>
                </a:lnTo>
                <a:lnTo>
                  <a:pt x="38404" y="39361"/>
                </a:lnTo>
                <a:lnTo>
                  <a:pt x="35524" y="38403"/>
                </a:lnTo>
                <a:lnTo>
                  <a:pt x="32644" y="37438"/>
                </a:lnTo>
                <a:lnTo>
                  <a:pt x="30723" y="36479"/>
                </a:lnTo>
                <a:lnTo>
                  <a:pt x="27843" y="35521"/>
                </a:lnTo>
                <a:lnTo>
                  <a:pt x="25923" y="34562"/>
                </a:lnTo>
                <a:lnTo>
                  <a:pt x="24003" y="33599"/>
                </a:lnTo>
                <a:lnTo>
                  <a:pt x="22082" y="32641"/>
                </a:lnTo>
                <a:lnTo>
                  <a:pt x="20162" y="30723"/>
                </a:lnTo>
                <a:lnTo>
                  <a:pt x="18242" y="29759"/>
                </a:lnTo>
                <a:lnTo>
                  <a:pt x="17282" y="27841"/>
                </a:lnTo>
                <a:lnTo>
                  <a:pt x="16322" y="26883"/>
                </a:lnTo>
                <a:lnTo>
                  <a:pt x="15361" y="24961"/>
                </a:lnTo>
                <a:lnTo>
                  <a:pt x="15361" y="19203"/>
                </a:lnTo>
                <a:lnTo>
                  <a:pt x="16322" y="18240"/>
                </a:lnTo>
                <a:lnTo>
                  <a:pt x="17282" y="16323"/>
                </a:lnTo>
                <a:lnTo>
                  <a:pt x="18242" y="15364"/>
                </a:lnTo>
                <a:lnTo>
                  <a:pt x="19202" y="14400"/>
                </a:lnTo>
                <a:lnTo>
                  <a:pt x="20162" y="13441"/>
                </a:lnTo>
                <a:lnTo>
                  <a:pt x="22082" y="12483"/>
                </a:lnTo>
                <a:lnTo>
                  <a:pt x="24003" y="11524"/>
                </a:lnTo>
                <a:lnTo>
                  <a:pt x="25923" y="11524"/>
                </a:lnTo>
                <a:lnTo>
                  <a:pt x="27843" y="10559"/>
                </a:lnTo>
                <a:lnTo>
                  <a:pt x="32644" y="10559"/>
                </a:lnTo>
                <a:lnTo>
                  <a:pt x="35524" y="11524"/>
                </a:lnTo>
                <a:lnTo>
                  <a:pt x="37444" y="11524"/>
                </a:lnTo>
                <a:lnTo>
                  <a:pt x="39364" y="12483"/>
                </a:lnTo>
                <a:lnTo>
                  <a:pt x="41285" y="13441"/>
                </a:lnTo>
                <a:lnTo>
                  <a:pt x="43205" y="14400"/>
                </a:lnTo>
                <a:lnTo>
                  <a:pt x="45110" y="14400"/>
                </a:lnTo>
                <a:lnTo>
                  <a:pt x="46085" y="15364"/>
                </a:lnTo>
                <a:lnTo>
                  <a:pt x="47045" y="16323"/>
                </a:lnTo>
                <a:lnTo>
                  <a:pt x="48006" y="17282"/>
                </a:lnTo>
                <a:lnTo>
                  <a:pt x="49926" y="17282"/>
                </a:lnTo>
                <a:lnTo>
                  <a:pt x="50886" y="16323"/>
                </a:lnTo>
                <a:lnTo>
                  <a:pt x="50886" y="15364"/>
                </a:lnTo>
                <a:lnTo>
                  <a:pt x="51831" y="14400"/>
                </a:lnTo>
                <a:lnTo>
                  <a:pt x="51831" y="8644"/>
                </a:lnTo>
                <a:lnTo>
                  <a:pt x="50886" y="7685"/>
                </a:lnTo>
                <a:lnTo>
                  <a:pt x="50886" y="5762"/>
                </a:lnTo>
                <a:lnTo>
                  <a:pt x="49926" y="5762"/>
                </a:lnTo>
                <a:lnTo>
                  <a:pt x="49926" y="4803"/>
                </a:lnTo>
                <a:lnTo>
                  <a:pt x="48950" y="4803"/>
                </a:lnTo>
                <a:lnTo>
                  <a:pt x="48006" y="3838"/>
                </a:lnTo>
                <a:lnTo>
                  <a:pt x="47045" y="3838"/>
                </a:lnTo>
                <a:lnTo>
                  <a:pt x="45110" y="2880"/>
                </a:lnTo>
                <a:lnTo>
                  <a:pt x="44165" y="1921"/>
                </a:lnTo>
                <a:lnTo>
                  <a:pt x="42245" y="1921"/>
                </a:lnTo>
                <a:lnTo>
                  <a:pt x="40325" y="964"/>
                </a:lnTo>
                <a:lnTo>
                  <a:pt x="38404" y="964"/>
                </a:lnTo>
                <a:lnTo>
                  <a:pt x="36484" y="0"/>
                </a:lnTo>
                <a:lnTo>
                  <a:pt x="21122" y="0"/>
                </a:lnTo>
                <a:lnTo>
                  <a:pt x="17282" y="1921"/>
                </a:lnTo>
                <a:lnTo>
                  <a:pt x="14401" y="2880"/>
                </a:lnTo>
                <a:lnTo>
                  <a:pt x="11521" y="4803"/>
                </a:lnTo>
                <a:lnTo>
                  <a:pt x="8641" y="6720"/>
                </a:lnTo>
                <a:lnTo>
                  <a:pt x="5760" y="8644"/>
                </a:lnTo>
                <a:lnTo>
                  <a:pt x="4800" y="11524"/>
                </a:lnTo>
                <a:lnTo>
                  <a:pt x="2880" y="14400"/>
                </a:lnTo>
                <a:lnTo>
                  <a:pt x="1920" y="17282"/>
                </a:lnTo>
                <a:lnTo>
                  <a:pt x="1920" y="29759"/>
                </a:lnTo>
                <a:lnTo>
                  <a:pt x="2880" y="32641"/>
                </a:lnTo>
                <a:lnTo>
                  <a:pt x="4800" y="34562"/>
                </a:lnTo>
                <a:lnTo>
                  <a:pt x="5760" y="37438"/>
                </a:lnTo>
                <a:lnTo>
                  <a:pt x="7680" y="38403"/>
                </a:lnTo>
                <a:lnTo>
                  <a:pt x="9601" y="40320"/>
                </a:lnTo>
                <a:lnTo>
                  <a:pt x="11521" y="42243"/>
                </a:lnTo>
                <a:lnTo>
                  <a:pt x="14401" y="43200"/>
                </a:lnTo>
                <a:lnTo>
                  <a:pt x="16322" y="45118"/>
                </a:lnTo>
                <a:lnTo>
                  <a:pt x="19202" y="46082"/>
                </a:lnTo>
                <a:lnTo>
                  <a:pt x="21122" y="47041"/>
                </a:lnTo>
                <a:lnTo>
                  <a:pt x="24003" y="47999"/>
                </a:lnTo>
                <a:lnTo>
                  <a:pt x="26883" y="48958"/>
                </a:lnTo>
                <a:lnTo>
                  <a:pt x="28803" y="49923"/>
                </a:lnTo>
                <a:lnTo>
                  <a:pt x="30723" y="50880"/>
                </a:lnTo>
                <a:lnTo>
                  <a:pt x="33604" y="51838"/>
                </a:lnTo>
                <a:lnTo>
                  <a:pt x="35524" y="52797"/>
                </a:lnTo>
                <a:lnTo>
                  <a:pt x="37444" y="53762"/>
                </a:lnTo>
                <a:lnTo>
                  <a:pt x="38404" y="55679"/>
                </a:lnTo>
                <a:lnTo>
                  <a:pt x="39364" y="56644"/>
                </a:lnTo>
                <a:lnTo>
                  <a:pt x="40325" y="58561"/>
                </a:lnTo>
                <a:lnTo>
                  <a:pt x="41285" y="60482"/>
                </a:lnTo>
                <a:lnTo>
                  <a:pt x="41285" y="66240"/>
                </a:lnTo>
                <a:lnTo>
                  <a:pt x="40325" y="68162"/>
                </a:lnTo>
                <a:lnTo>
                  <a:pt x="39364" y="70079"/>
                </a:lnTo>
                <a:lnTo>
                  <a:pt x="38404" y="71038"/>
                </a:lnTo>
                <a:lnTo>
                  <a:pt x="36484" y="72002"/>
                </a:lnTo>
                <a:lnTo>
                  <a:pt x="35524" y="72961"/>
                </a:lnTo>
                <a:lnTo>
                  <a:pt x="33604" y="73920"/>
                </a:lnTo>
                <a:lnTo>
                  <a:pt x="31683" y="73920"/>
                </a:lnTo>
                <a:lnTo>
                  <a:pt x="29763" y="74878"/>
                </a:lnTo>
                <a:lnTo>
                  <a:pt x="18242" y="74878"/>
                </a:lnTo>
                <a:lnTo>
                  <a:pt x="16322" y="73920"/>
                </a:lnTo>
                <a:lnTo>
                  <a:pt x="13441" y="72961"/>
                </a:lnTo>
                <a:lnTo>
                  <a:pt x="11521" y="72002"/>
                </a:lnTo>
                <a:lnTo>
                  <a:pt x="9601" y="71038"/>
                </a:lnTo>
                <a:lnTo>
                  <a:pt x="7680" y="70079"/>
                </a:lnTo>
                <a:lnTo>
                  <a:pt x="5760" y="69121"/>
                </a:lnTo>
                <a:lnTo>
                  <a:pt x="4800" y="69121"/>
                </a:lnTo>
                <a:lnTo>
                  <a:pt x="3840" y="68162"/>
                </a:lnTo>
                <a:lnTo>
                  <a:pt x="2880" y="67199"/>
                </a:lnTo>
                <a:lnTo>
                  <a:pt x="1920" y="67199"/>
                </a:lnTo>
                <a:lnTo>
                  <a:pt x="960" y="68162"/>
                </a:lnTo>
                <a:lnTo>
                  <a:pt x="0" y="68162"/>
                </a:lnTo>
                <a:lnTo>
                  <a:pt x="0" y="78717"/>
                </a:lnTo>
                <a:lnTo>
                  <a:pt x="960" y="796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9" name="object 359"/>
          <p:cNvSpPr/>
          <p:nvPr/>
        </p:nvSpPr>
        <p:spPr>
          <a:xfrm>
            <a:off x="4523613" y="8905702"/>
            <a:ext cx="29763" cy="45118"/>
          </a:xfrm>
          <a:custGeom>
            <a:avLst/>
            <a:gdLst/>
            <a:ahLst/>
            <a:cxnLst/>
            <a:rect l="l" t="t" r="r" b="b"/>
            <a:pathLst>
              <a:path w="29763" h="45118">
                <a:moveTo>
                  <a:pt x="29763" y="5756"/>
                </a:moveTo>
                <a:lnTo>
                  <a:pt x="28803" y="4797"/>
                </a:lnTo>
                <a:lnTo>
                  <a:pt x="28803" y="2880"/>
                </a:lnTo>
                <a:lnTo>
                  <a:pt x="27843" y="1917"/>
                </a:lnTo>
                <a:lnTo>
                  <a:pt x="27843" y="958"/>
                </a:lnTo>
                <a:lnTo>
                  <a:pt x="25923" y="958"/>
                </a:lnTo>
                <a:lnTo>
                  <a:pt x="24963" y="0"/>
                </a:lnTo>
                <a:lnTo>
                  <a:pt x="17282" y="0"/>
                </a:lnTo>
                <a:lnTo>
                  <a:pt x="16322" y="958"/>
                </a:lnTo>
                <a:lnTo>
                  <a:pt x="14401" y="958"/>
                </a:lnTo>
                <a:lnTo>
                  <a:pt x="13441" y="1917"/>
                </a:lnTo>
                <a:lnTo>
                  <a:pt x="13441" y="2880"/>
                </a:lnTo>
                <a:lnTo>
                  <a:pt x="12481" y="3838"/>
                </a:lnTo>
                <a:lnTo>
                  <a:pt x="12481" y="18239"/>
                </a:lnTo>
                <a:lnTo>
                  <a:pt x="960" y="43194"/>
                </a:lnTo>
                <a:lnTo>
                  <a:pt x="0" y="43194"/>
                </a:lnTo>
                <a:lnTo>
                  <a:pt x="0" y="44159"/>
                </a:lnTo>
                <a:lnTo>
                  <a:pt x="960" y="44159"/>
                </a:lnTo>
                <a:lnTo>
                  <a:pt x="960" y="45118"/>
                </a:lnTo>
                <a:lnTo>
                  <a:pt x="9601" y="45118"/>
                </a:lnTo>
                <a:lnTo>
                  <a:pt x="10561" y="44159"/>
                </a:lnTo>
                <a:lnTo>
                  <a:pt x="11521" y="43194"/>
                </a:lnTo>
                <a:lnTo>
                  <a:pt x="12481" y="43194"/>
                </a:lnTo>
                <a:lnTo>
                  <a:pt x="24002" y="24955"/>
                </a:lnTo>
                <a:lnTo>
                  <a:pt x="24963" y="23038"/>
                </a:lnTo>
                <a:lnTo>
                  <a:pt x="25923" y="22079"/>
                </a:lnTo>
                <a:lnTo>
                  <a:pt x="26883" y="20156"/>
                </a:lnTo>
                <a:lnTo>
                  <a:pt x="26883" y="19197"/>
                </a:lnTo>
                <a:lnTo>
                  <a:pt x="27843" y="18239"/>
                </a:lnTo>
                <a:lnTo>
                  <a:pt x="27843" y="16317"/>
                </a:lnTo>
                <a:lnTo>
                  <a:pt x="28803" y="15358"/>
                </a:lnTo>
                <a:lnTo>
                  <a:pt x="28803" y="12476"/>
                </a:lnTo>
                <a:lnTo>
                  <a:pt x="29763" y="10559"/>
                </a:lnTo>
                <a:lnTo>
                  <a:pt x="29763" y="57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0" name="object 360"/>
          <p:cNvSpPr/>
          <p:nvPr/>
        </p:nvSpPr>
        <p:spPr>
          <a:xfrm>
            <a:off x="4613849" y="8840420"/>
            <a:ext cx="63367" cy="86397"/>
          </a:xfrm>
          <a:custGeom>
            <a:avLst/>
            <a:gdLst/>
            <a:ahLst/>
            <a:cxnLst/>
            <a:rect l="l" t="t" r="r" b="b"/>
            <a:pathLst>
              <a:path w="63367" h="86397">
                <a:moveTo>
                  <a:pt x="63367" y="68162"/>
                </a:moveTo>
                <a:lnTo>
                  <a:pt x="62407" y="67199"/>
                </a:lnTo>
                <a:lnTo>
                  <a:pt x="62407" y="64323"/>
                </a:lnTo>
                <a:lnTo>
                  <a:pt x="58567" y="64323"/>
                </a:lnTo>
                <a:lnTo>
                  <a:pt x="57607" y="66240"/>
                </a:lnTo>
                <a:lnTo>
                  <a:pt x="56647" y="67199"/>
                </a:lnTo>
                <a:lnTo>
                  <a:pt x="54726" y="68162"/>
                </a:lnTo>
                <a:lnTo>
                  <a:pt x="52806" y="69121"/>
                </a:lnTo>
                <a:lnTo>
                  <a:pt x="50886" y="70079"/>
                </a:lnTo>
                <a:lnTo>
                  <a:pt x="48966" y="72002"/>
                </a:lnTo>
                <a:lnTo>
                  <a:pt x="46085" y="72961"/>
                </a:lnTo>
                <a:lnTo>
                  <a:pt x="44165" y="73920"/>
                </a:lnTo>
                <a:lnTo>
                  <a:pt x="30723" y="73920"/>
                </a:lnTo>
                <a:lnTo>
                  <a:pt x="27843" y="72002"/>
                </a:lnTo>
                <a:lnTo>
                  <a:pt x="25923" y="71038"/>
                </a:lnTo>
                <a:lnTo>
                  <a:pt x="23042" y="69121"/>
                </a:lnTo>
                <a:lnTo>
                  <a:pt x="21122" y="66240"/>
                </a:lnTo>
                <a:lnTo>
                  <a:pt x="19202" y="64323"/>
                </a:lnTo>
                <a:lnTo>
                  <a:pt x="18242" y="60482"/>
                </a:lnTo>
                <a:lnTo>
                  <a:pt x="17282" y="56644"/>
                </a:lnTo>
                <a:lnTo>
                  <a:pt x="16322" y="52797"/>
                </a:lnTo>
                <a:lnTo>
                  <a:pt x="15361" y="48958"/>
                </a:lnTo>
                <a:lnTo>
                  <a:pt x="15361" y="33599"/>
                </a:lnTo>
                <a:lnTo>
                  <a:pt x="17282" y="25920"/>
                </a:lnTo>
                <a:lnTo>
                  <a:pt x="21122" y="20162"/>
                </a:lnTo>
                <a:lnTo>
                  <a:pt x="24963" y="14400"/>
                </a:lnTo>
                <a:lnTo>
                  <a:pt x="30723" y="12483"/>
                </a:lnTo>
                <a:lnTo>
                  <a:pt x="44165" y="12483"/>
                </a:lnTo>
                <a:lnTo>
                  <a:pt x="46085" y="13441"/>
                </a:lnTo>
                <a:lnTo>
                  <a:pt x="48966" y="14400"/>
                </a:lnTo>
                <a:lnTo>
                  <a:pt x="50886" y="15364"/>
                </a:lnTo>
                <a:lnTo>
                  <a:pt x="52806" y="16323"/>
                </a:lnTo>
                <a:lnTo>
                  <a:pt x="54726" y="18240"/>
                </a:lnTo>
                <a:lnTo>
                  <a:pt x="55686" y="19203"/>
                </a:lnTo>
                <a:lnTo>
                  <a:pt x="56647" y="20162"/>
                </a:lnTo>
                <a:lnTo>
                  <a:pt x="58567" y="21121"/>
                </a:lnTo>
                <a:lnTo>
                  <a:pt x="61447" y="21121"/>
                </a:lnTo>
                <a:lnTo>
                  <a:pt x="62407" y="20162"/>
                </a:lnTo>
                <a:lnTo>
                  <a:pt x="62407" y="10559"/>
                </a:lnTo>
                <a:lnTo>
                  <a:pt x="61447" y="9602"/>
                </a:lnTo>
                <a:lnTo>
                  <a:pt x="61447" y="8644"/>
                </a:lnTo>
                <a:lnTo>
                  <a:pt x="60487" y="8644"/>
                </a:lnTo>
                <a:lnTo>
                  <a:pt x="60487" y="7685"/>
                </a:lnTo>
                <a:lnTo>
                  <a:pt x="59527" y="6720"/>
                </a:lnTo>
                <a:lnTo>
                  <a:pt x="58567" y="5762"/>
                </a:lnTo>
                <a:lnTo>
                  <a:pt x="56647" y="4803"/>
                </a:lnTo>
                <a:lnTo>
                  <a:pt x="54726" y="3838"/>
                </a:lnTo>
                <a:lnTo>
                  <a:pt x="53766" y="2880"/>
                </a:lnTo>
                <a:lnTo>
                  <a:pt x="51846" y="2880"/>
                </a:lnTo>
                <a:lnTo>
                  <a:pt x="48966" y="1921"/>
                </a:lnTo>
                <a:lnTo>
                  <a:pt x="47045" y="964"/>
                </a:lnTo>
                <a:lnTo>
                  <a:pt x="45125" y="964"/>
                </a:lnTo>
                <a:lnTo>
                  <a:pt x="42245" y="0"/>
                </a:lnTo>
                <a:lnTo>
                  <a:pt x="32644" y="0"/>
                </a:lnTo>
                <a:lnTo>
                  <a:pt x="27843" y="964"/>
                </a:lnTo>
                <a:lnTo>
                  <a:pt x="23042" y="2880"/>
                </a:lnTo>
                <a:lnTo>
                  <a:pt x="18242" y="3838"/>
                </a:lnTo>
                <a:lnTo>
                  <a:pt x="14401" y="6720"/>
                </a:lnTo>
                <a:lnTo>
                  <a:pt x="11521" y="10559"/>
                </a:lnTo>
                <a:lnTo>
                  <a:pt x="7680" y="14400"/>
                </a:lnTo>
                <a:lnTo>
                  <a:pt x="4800" y="18240"/>
                </a:lnTo>
                <a:lnTo>
                  <a:pt x="2895" y="24002"/>
                </a:lnTo>
                <a:lnTo>
                  <a:pt x="960" y="29759"/>
                </a:lnTo>
                <a:lnTo>
                  <a:pt x="0" y="36479"/>
                </a:lnTo>
                <a:lnTo>
                  <a:pt x="0" y="50880"/>
                </a:lnTo>
                <a:lnTo>
                  <a:pt x="960" y="57602"/>
                </a:lnTo>
                <a:lnTo>
                  <a:pt x="2895" y="62400"/>
                </a:lnTo>
                <a:lnTo>
                  <a:pt x="4800" y="68162"/>
                </a:lnTo>
                <a:lnTo>
                  <a:pt x="6736" y="72002"/>
                </a:lnTo>
                <a:lnTo>
                  <a:pt x="9616" y="75841"/>
                </a:lnTo>
                <a:lnTo>
                  <a:pt x="12481" y="79682"/>
                </a:lnTo>
                <a:lnTo>
                  <a:pt x="16322" y="82558"/>
                </a:lnTo>
                <a:lnTo>
                  <a:pt x="21122" y="83521"/>
                </a:lnTo>
                <a:lnTo>
                  <a:pt x="24963" y="85438"/>
                </a:lnTo>
                <a:lnTo>
                  <a:pt x="29763" y="86397"/>
                </a:lnTo>
                <a:lnTo>
                  <a:pt x="44165" y="86397"/>
                </a:lnTo>
                <a:lnTo>
                  <a:pt x="46085" y="85438"/>
                </a:lnTo>
                <a:lnTo>
                  <a:pt x="48966" y="84479"/>
                </a:lnTo>
                <a:lnTo>
                  <a:pt x="50886" y="83521"/>
                </a:lnTo>
                <a:lnTo>
                  <a:pt x="53766" y="83521"/>
                </a:lnTo>
                <a:lnTo>
                  <a:pt x="55686" y="82558"/>
                </a:lnTo>
                <a:lnTo>
                  <a:pt x="56647" y="80640"/>
                </a:lnTo>
                <a:lnTo>
                  <a:pt x="58567" y="79682"/>
                </a:lnTo>
                <a:lnTo>
                  <a:pt x="59527" y="78717"/>
                </a:lnTo>
                <a:lnTo>
                  <a:pt x="60487" y="78717"/>
                </a:lnTo>
                <a:lnTo>
                  <a:pt x="61447" y="77759"/>
                </a:lnTo>
                <a:lnTo>
                  <a:pt x="62407" y="76800"/>
                </a:lnTo>
                <a:lnTo>
                  <a:pt x="62407" y="74878"/>
                </a:lnTo>
                <a:lnTo>
                  <a:pt x="63367" y="73920"/>
                </a:lnTo>
                <a:lnTo>
                  <a:pt x="63367" y="68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1" name="object 361"/>
          <p:cNvSpPr/>
          <p:nvPr/>
        </p:nvSpPr>
        <p:spPr>
          <a:xfrm>
            <a:off x="4704100" y="8906661"/>
            <a:ext cx="4785" cy="20156"/>
          </a:xfrm>
          <a:custGeom>
            <a:avLst/>
            <a:gdLst/>
            <a:ahLst/>
            <a:cxnLst/>
            <a:rect l="l" t="t" r="r" b="b"/>
            <a:pathLst>
              <a:path w="4785" h="20156">
                <a:moveTo>
                  <a:pt x="944" y="2880"/>
                </a:moveTo>
                <a:lnTo>
                  <a:pt x="0" y="0"/>
                </a:lnTo>
                <a:lnTo>
                  <a:pt x="944" y="19197"/>
                </a:lnTo>
                <a:lnTo>
                  <a:pt x="4785" y="20156"/>
                </a:lnTo>
                <a:lnTo>
                  <a:pt x="3840" y="5762"/>
                </a:lnTo>
                <a:lnTo>
                  <a:pt x="944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2" name="object 362"/>
          <p:cNvSpPr/>
          <p:nvPr/>
        </p:nvSpPr>
        <p:spPr>
          <a:xfrm>
            <a:off x="4688738" y="8840420"/>
            <a:ext cx="65272" cy="86397"/>
          </a:xfrm>
          <a:custGeom>
            <a:avLst/>
            <a:gdLst/>
            <a:ahLst/>
            <a:cxnLst/>
            <a:rect l="l" t="t" r="r" b="b"/>
            <a:pathLst>
              <a:path w="65272" h="86397">
                <a:moveTo>
                  <a:pt x="58552" y="7685"/>
                </a:moveTo>
                <a:lnTo>
                  <a:pt x="55671" y="4803"/>
                </a:lnTo>
                <a:lnTo>
                  <a:pt x="52791" y="2880"/>
                </a:lnTo>
                <a:lnTo>
                  <a:pt x="48950" y="1921"/>
                </a:lnTo>
                <a:lnTo>
                  <a:pt x="45110" y="0"/>
                </a:lnTo>
                <a:lnTo>
                  <a:pt x="27828" y="0"/>
                </a:lnTo>
                <a:lnTo>
                  <a:pt x="24963" y="964"/>
                </a:lnTo>
                <a:lnTo>
                  <a:pt x="22082" y="964"/>
                </a:lnTo>
                <a:lnTo>
                  <a:pt x="19202" y="1921"/>
                </a:lnTo>
                <a:lnTo>
                  <a:pt x="17282" y="2880"/>
                </a:lnTo>
                <a:lnTo>
                  <a:pt x="14401" y="3838"/>
                </a:lnTo>
                <a:lnTo>
                  <a:pt x="12481" y="4803"/>
                </a:lnTo>
                <a:lnTo>
                  <a:pt x="10561" y="5762"/>
                </a:lnTo>
                <a:lnTo>
                  <a:pt x="8641" y="6720"/>
                </a:lnTo>
                <a:lnTo>
                  <a:pt x="6720" y="7685"/>
                </a:lnTo>
                <a:lnTo>
                  <a:pt x="5760" y="8644"/>
                </a:lnTo>
                <a:lnTo>
                  <a:pt x="4800" y="8644"/>
                </a:lnTo>
                <a:lnTo>
                  <a:pt x="4800" y="10559"/>
                </a:lnTo>
                <a:lnTo>
                  <a:pt x="3840" y="11524"/>
                </a:lnTo>
                <a:lnTo>
                  <a:pt x="3840" y="16323"/>
                </a:lnTo>
                <a:lnTo>
                  <a:pt x="4800" y="16323"/>
                </a:lnTo>
                <a:lnTo>
                  <a:pt x="4800" y="19203"/>
                </a:lnTo>
                <a:lnTo>
                  <a:pt x="5760" y="19203"/>
                </a:lnTo>
                <a:lnTo>
                  <a:pt x="6720" y="20162"/>
                </a:lnTo>
                <a:lnTo>
                  <a:pt x="7680" y="20162"/>
                </a:lnTo>
                <a:lnTo>
                  <a:pt x="8641" y="19203"/>
                </a:lnTo>
                <a:lnTo>
                  <a:pt x="10561" y="18240"/>
                </a:lnTo>
                <a:lnTo>
                  <a:pt x="11521" y="17282"/>
                </a:lnTo>
                <a:lnTo>
                  <a:pt x="13426" y="16323"/>
                </a:lnTo>
                <a:lnTo>
                  <a:pt x="15361" y="15364"/>
                </a:lnTo>
                <a:lnTo>
                  <a:pt x="18242" y="14400"/>
                </a:lnTo>
                <a:lnTo>
                  <a:pt x="20147" y="13441"/>
                </a:lnTo>
                <a:lnTo>
                  <a:pt x="23027" y="12483"/>
                </a:lnTo>
                <a:lnTo>
                  <a:pt x="25923" y="11524"/>
                </a:lnTo>
                <a:lnTo>
                  <a:pt x="39349" y="11524"/>
                </a:lnTo>
                <a:lnTo>
                  <a:pt x="41269" y="12483"/>
                </a:lnTo>
                <a:lnTo>
                  <a:pt x="43190" y="13441"/>
                </a:lnTo>
                <a:lnTo>
                  <a:pt x="45110" y="14400"/>
                </a:lnTo>
                <a:lnTo>
                  <a:pt x="47030" y="16323"/>
                </a:lnTo>
                <a:lnTo>
                  <a:pt x="47990" y="18240"/>
                </a:lnTo>
                <a:lnTo>
                  <a:pt x="48950" y="20162"/>
                </a:lnTo>
                <a:lnTo>
                  <a:pt x="49911" y="22079"/>
                </a:lnTo>
                <a:lnTo>
                  <a:pt x="50871" y="24961"/>
                </a:lnTo>
                <a:lnTo>
                  <a:pt x="50871" y="36479"/>
                </a:lnTo>
                <a:lnTo>
                  <a:pt x="33588" y="36479"/>
                </a:lnTo>
                <a:lnTo>
                  <a:pt x="28803" y="37438"/>
                </a:lnTo>
                <a:lnTo>
                  <a:pt x="23027" y="38403"/>
                </a:lnTo>
                <a:lnTo>
                  <a:pt x="18242" y="39361"/>
                </a:lnTo>
                <a:lnTo>
                  <a:pt x="14401" y="40320"/>
                </a:lnTo>
                <a:lnTo>
                  <a:pt x="10561" y="43200"/>
                </a:lnTo>
                <a:lnTo>
                  <a:pt x="7680" y="45118"/>
                </a:lnTo>
                <a:lnTo>
                  <a:pt x="4800" y="47999"/>
                </a:lnTo>
                <a:lnTo>
                  <a:pt x="2880" y="50880"/>
                </a:lnTo>
                <a:lnTo>
                  <a:pt x="960" y="54720"/>
                </a:lnTo>
                <a:lnTo>
                  <a:pt x="0" y="58561"/>
                </a:lnTo>
                <a:lnTo>
                  <a:pt x="0" y="66240"/>
                </a:lnTo>
                <a:lnTo>
                  <a:pt x="960" y="70079"/>
                </a:lnTo>
                <a:lnTo>
                  <a:pt x="1920" y="72961"/>
                </a:lnTo>
                <a:lnTo>
                  <a:pt x="3840" y="75841"/>
                </a:lnTo>
                <a:lnTo>
                  <a:pt x="5760" y="78717"/>
                </a:lnTo>
                <a:lnTo>
                  <a:pt x="7680" y="80640"/>
                </a:lnTo>
                <a:lnTo>
                  <a:pt x="10561" y="82558"/>
                </a:lnTo>
                <a:lnTo>
                  <a:pt x="13426" y="84479"/>
                </a:lnTo>
                <a:lnTo>
                  <a:pt x="16306" y="85438"/>
                </a:lnTo>
                <a:lnTo>
                  <a:pt x="15361" y="66240"/>
                </a:lnTo>
                <a:lnTo>
                  <a:pt x="15361" y="57602"/>
                </a:lnTo>
                <a:lnTo>
                  <a:pt x="16306" y="55679"/>
                </a:lnTo>
                <a:lnTo>
                  <a:pt x="17282" y="53762"/>
                </a:lnTo>
                <a:lnTo>
                  <a:pt x="19202" y="51838"/>
                </a:lnTo>
                <a:lnTo>
                  <a:pt x="21122" y="50880"/>
                </a:lnTo>
                <a:lnTo>
                  <a:pt x="23027" y="49923"/>
                </a:lnTo>
                <a:lnTo>
                  <a:pt x="24963" y="48958"/>
                </a:lnTo>
                <a:lnTo>
                  <a:pt x="27828" y="47999"/>
                </a:lnTo>
                <a:lnTo>
                  <a:pt x="30708" y="47041"/>
                </a:lnTo>
                <a:lnTo>
                  <a:pt x="50871" y="47041"/>
                </a:lnTo>
                <a:lnTo>
                  <a:pt x="50871" y="63358"/>
                </a:lnTo>
                <a:lnTo>
                  <a:pt x="47030" y="68162"/>
                </a:lnTo>
                <a:lnTo>
                  <a:pt x="44150" y="71038"/>
                </a:lnTo>
                <a:lnTo>
                  <a:pt x="40309" y="72961"/>
                </a:lnTo>
                <a:lnTo>
                  <a:pt x="37429" y="74878"/>
                </a:lnTo>
                <a:lnTo>
                  <a:pt x="33588" y="75841"/>
                </a:lnTo>
                <a:lnTo>
                  <a:pt x="24963" y="75841"/>
                </a:lnTo>
                <a:lnTo>
                  <a:pt x="22082" y="73920"/>
                </a:lnTo>
                <a:lnTo>
                  <a:pt x="19202" y="72002"/>
                </a:lnTo>
                <a:lnTo>
                  <a:pt x="20147" y="86397"/>
                </a:lnTo>
                <a:lnTo>
                  <a:pt x="32644" y="86397"/>
                </a:lnTo>
                <a:lnTo>
                  <a:pt x="37429" y="85438"/>
                </a:lnTo>
                <a:lnTo>
                  <a:pt x="41269" y="83521"/>
                </a:lnTo>
                <a:lnTo>
                  <a:pt x="46070" y="81599"/>
                </a:lnTo>
                <a:lnTo>
                  <a:pt x="49911" y="78717"/>
                </a:lnTo>
                <a:lnTo>
                  <a:pt x="52791" y="74878"/>
                </a:lnTo>
                <a:lnTo>
                  <a:pt x="52791" y="84479"/>
                </a:lnTo>
                <a:lnTo>
                  <a:pt x="53751" y="84479"/>
                </a:lnTo>
                <a:lnTo>
                  <a:pt x="54711" y="85438"/>
                </a:lnTo>
                <a:lnTo>
                  <a:pt x="63352" y="85438"/>
                </a:lnTo>
                <a:lnTo>
                  <a:pt x="64312" y="84479"/>
                </a:lnTo>
                <a:lnTo>
                  <a:pt x="65272" y="84479"/>
                </a:lnTo>
                <a:lnTo>
                  <a:pt x="65272" y="20162"/>
                </a:lnTo>
                <a:lnTo>
                  <a:pt x="63352" y="16323"/>
                </a:lnTo>
                <a:lnTo>
                  <a:pt x="62392" y="13441"/>
                </a:lnTo>
                <a:lnTo>
                  <a:pt x="60472" y="9602"/>
                </a:lnTo>
                <a:lnTo>
                  <a:pt x="58552" y="76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3" name="object 363"/>
          <p:cNvSpPr/>
          <p:nvPr/>
        </p:nvSpPr>
        <p:spPr>
          <a:xfrm>
            <a:off x="4780894" y="8840420"/>
            <a:ext cx="72953" cy="117120"/>
          </a:xfrm>
          <a:custGeom>
            <a:avLst/>
            <a:gdLst/>
            <a:ahLst/>
            <a:cxnLst/>
            <a:rect l="l" t="t" r="r" b="b"/>
            <a:pathLst>
              <a:path w="72953" h="117120">
                <a:moveTo>
                  <a:pt x="2880" y="964"/>
                </a:moveTo>
                <a:lnTo>
                  <a:pt x="1920" y="964"/>
                </a:lnTo>
                <a:lnTo>
                  <a:pt x="1920" y="1921"/>
                </a:lnTo>
                <a:lnTo>
                  <a:pt x="960" y="1921"/>
                </a:lnTo>
                <a:lnTo>
                  <a:pt x="960" y="2880"/>
                </a:lnTo>
                <a:lnTo>
                  <a:pt x="0" y="2880"/>
                </a:lnTo>
                <a:lnTo>
                  <a:pt x="0" y="115199"/>
                </a:lnTo>
                <a:lnTo>
                  <a:pt x="960" y="115199"/>
                </a:lnTo>
                <a:lnTo>
                  <a:pt x="960" y="116157"/>
                </a:lnTo>
                <a:lnTo>
                  <a:pt x="1920" y="116157"/>
                </a:lnTo>
                <a:lnTo>
                  <a:pt x="1920" y="117120"/>
                </a:lnTo>
                <a:lnTo>
                  <a:pt x="12481" y="117120"/>
                </a:lnTo>
                <a:lnTo>
                  <a:pt x="12481" y="116157"/>
                </a:lnTo>
                <a:lnTo>
                  <a:pt x="14401" y="116157"/>
                </a:lnTo>
                <a:lnTo>
                  <a:pt x="14401" y="27841"/>
                </a:lnTo>
                <a:lnTo>
                  <a:pt x="17282" y="24961"/>
                </a:lnTo>
                <a:lnTo>
                  <a:pt x="19187" y="22079"/>
                </a:lnTo>
                <a:lnTo>
                  <a:pt x="21122" y="20162"/>
                </a:lnTo>
                <a:lnTo>
                  <a:pt x="23027" y="18240"/>
                </a:lnTo>
                <a:lnTo>
                  <a:pt x="24963" y="17282"/>
                </a:lnTo>
                <a:lnTo>
                  <a:pt x="26883" y="15364"/>
                </a:lnTo>
                <a:lnTo>
                  <a:pt x="28788" y="14400"/>
                </a:lnTo>
                <a:lnTo>
                  <a:pt x="30723" y="13441"/>
                </a:lnTo>
                <a:lnTo>
                  <a:pt x="32628" y="13441"/>
                </a:lnTo>
                <a:lnTo>
                  <a:pt x="34564" y="12483"/>
                </a:lnTo>
                <a:lnTo>
                  <a:pt x="42245" y="12483"/>
                </a:lnTo>
                <a:lnTo>
                  <a:pt x="45110" y="13441"/>
                </a:lnTo>
                <a:lnTo>
                  <a:pt x="47990" y="15364"/>
                </a:lnTo>
                <a:lnTo>
                  <a:pt x="49911" y="16323"/>
                </a:lnTo>
                <a:lnTo>
                  <a:pt x="52791" y="19203"/>
                </a:lnTo>
                <a:lnTo>
                  <a:pt x="53751" y="22079"/>
                </a:lnTo>
                <a:lnTo>
                  <a:pt x="55671" y="24961"/>
                </a:lnTo>
                <a:lnTo>
                  <a:pt x="56631" y="27841"/>
                </a:lnTo>
                <a:lnTo>
                  <a:pt x="56631" y="31682"/>
                </a:lnTo>
                <a:lnTo>
                  <a:pt x="57591" y="35521"/>
                </a:lnTo>
                <a:lnTo>
                  <a:pt x="57591" y="50880"/>
                </a:lnTo>
                <a:lnTo>
                  <a:pt x="56631" y="54720"/>
                </a:lnTo>
                <a:lnTo>
                  <a:pt x="55671" y="58561"/>
                </a:lnTo>
                <a:lnTo>
                  <a:pt x="54711" y="61441"/>
                </a:lnTo>
                <a:lnTo>
                  <a:pt x="52791" y="64323"/>
                </a:lnTo>
                <a:lnTo>
                  <a:pt x="51831" y="67199"/>
                </a:lnTo>
                <a:lnTo>
                  <a:pt x="48950" y="70079"/>
                </a:lnTo>
                <a:lnTo>
                  <a:pt x="47030" y="72002"/>
                </a:lnTo>
                <a:lnTo>
                  <a:pt x="44150" y="72961"/>
                </a:lnTo>
                <a:lnTo>
                  <a:pt x="41269" y="73920"/>
                </a:lnTo>
                <a:lnTo>
                  <a:pt x="33588" y="73920"/>
                </a:lnTo>
                <a:lnTo>
                  <a:pt x="29748" y="72961"/>
                </a:lnTo>
                <a:lnTo>
                  <a:pt x="25908" y="70079"/>
                </a:lnTo>
                <a:lnTo>
                  <a:pt x="23027" y="81599"/>
                </a:lnTo>
                <a:lnTo>
                  <a:pt x="24963" y="82558"/>
                </a:lnTo>
                <a:lnTo>
                  <a:pt x="26883" y="83521"/>
                </a:lnTo>
                <a:lnTo>
                  <a:pt x="28788" y="84479"/>
                </a:lnTo>
                <a:lnTo>
                  <a:pt x="30723" y="85438"/>
                </a:lnTo>
                <a:lnTo>
                  <a:pt x="32628" y="86397"/>
                </a:lnTo>
                <a:lnTo>
                  <a:pt x="44150" y="86397"/>
                </a:lnTo>
                <a:lnTo>
                  <a:pt x="48950" y="85438"/>
                </a:lnTo>
                <a:lnTo>
                  <a:pt x="53751" y="83521"/>
                </a:lnTo>
                <a:lnTo>
                  <a:pt x="57591" y="81599"/>
                </a:lnTo>
                <a:lnTo>
                  <a:pt x="61432" y="78717"/>
                </a:lnTo>
                <a:lnTo>
                  <a:pt x="64312" y="74878"/>
                </a:lnTo>
                <a:lnTo>
                  <a:pt x="67193" y="71038"/>
                </a:lnTo>
                <a:lnTo>
                  <a:pt x="69113" y="66240"/>
                </a:lnTo>
                <a:lnTo>
                  <a:pt x="71033" y="60482"/>
                </a:lnTo>
                <a:lnTo>
                  <a:pt x="72953" y="55679"/>
                </a:lnTo>
                <a:lnTo>
                  <a:pt x="72953" y="30723"/>
                </a:lnTo>
                <a:lnTo>
                  <a:pt x="71033" y="25920"/>
                </a:lnTo>
                <a:lnTo>
                  <a:pt x="70073" y="20162"/>
                </a:lnTo>
                <a:lnTo>
                  <a:pt x="68153" y="16323"/>
                </a:lnTo>
                <a:lnTo>
                  <a:pt x="66233" y="12483"/>
                </a:lnTo>
                <a:lnTo>
                  <a:pt x="63352" y="8644"/>
                </a:lnTo>
                <a:lnTo>
                  <a:pt x="60472" y="5762"/>
                </a:lnTo>
                <a:lnTo>
                  <a:pt x="55671" y="2880"/>
                </a:lnTo>
                <a:lnTo>
                  <a:pt x="51831" y="964"/>
                </a:lnTo>
                <a:lnTo>
                  <a:pt x="47030" y="0"/>
                </a:lnTo>
                <a:lnTo>
                  <a:pt x="36469" y="0"/>
                </a:lnTo>
                <a:lnTo>
                  <a:pt x="33588" y="964"/>
                </a:lnTo>
                <a:lnTo>
                  <a:pt x="31683" y="964"/>
                </a:lnTo>
                <a:lnTo>
                  <a:pt x="28788" y="1921"/>
                </a:lnTo>
                <a:lnTo>
                  <a:pt x="26883" y="3838"/>
                </a:lnTo>
                <a:lnTo>
                  <a:pt x="24002" y="4803"/>
                </a:lnTo>
                <a:lnTo>
                  <a:pt x="22067" y="5762"/>
                </a:lnTo>
                <a:lnTo>
                  <a:pt x="20162" y="7685"/>
                </a:lnTo>
                <a:lnTo>
                  <a:pt x="17282" y="9602"/>
                </a:lnTo>
                <a:lnTo>
                  <a:pt x="15346" y="11524"/>
                </a:lnTo>
                <a:lnTo>
                  <a:pt x="13441" y="14400"/>
                </a:lnTo>
                <a:lnTo>
                  <a:pt x="13441" y="2880"/>
                </a:lnTo>
                <a:lnTo>
                  <a:pt x="12481" y="2880"/>
                </a:lnTo>
                <a:lnTo>
                  <a:pt x="12481" y="1921"/>
                </a:lnTo>
                <a:lnTo>
                  <a:pt x="11521" y="1921"/>
                </a:lnTo>
                <a:lnTo>
                  <a:pt x="11521" y="964"/>
                </a:lnTo>
                <a:lnTo>
                  <a:pt x="2880" y="9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4" name="object 364"/>
          <p:cNvSpPr/>
          <p:nvPr/>
        </p:nvSpPr>
        <p:spPr>
          <a:xfrm>
            <a:off x="4795296" y="8868262"/>
            <a:ext cx="11506" cy="88315"/>
          </a:xfrm>
          <a:custGeom>
            <a:avLst/>
            <a:gdLst/>
            <a:ahLst/>
            <a:cxnLst/>
            <a:rect l="l" t="t" r="r" b="b"/>
            <a:pathLst>
              <a:path w="11506" h="88315">
                <a:moveTo>
                  <a:pt x="0" y="87357"/>
                </a:moveTo>
                <a:lnTo>
                  <a:pt x="0" y="47036"/>
                </a:lnTo>
                <a:lnTo>
                  <a:pt x="2880" y="48958"/>
                </a:lnTo>
                <a:lnTo>
                  <a:pt x="4785" y="50875"/>
                </a:lnTo>
                <a:lnTo>
                  <a:pt x="6720" y="51840"/>
                </a:lnTo>
                <a:lnTo>
                  <a:pt x="8625" y="53757"/>
                </a:lnTo>
                <a:lnTo>
                  <a:pt x="11506" y="42237"/>
                </a:lnTo>
                <a:lnTo>
                  <a:pt x="7665" y="40320"/>
                </a:lnTo>
                <a:lnTo>
                  <a:pt x="4785" y="36481"/>
                </a:lnTo>
                <a:lnTo>
                  <a:pt x="0" y="31676"/>
                </a:lnTo>
                <a:lnTo>
                  <a:pt x="0" y="0"/>
                </a:lnTo>
                <a:lnTo>
                  <a:pt x="0" y="88315"/>
                </a:lnTo>
                <a:lnTo>
                  <a:pt x="0" y="873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5" name="object 365"/>
          <p:cNvSpPr/>
          <p:nvPr/>
        </p:nvSpPr>
        <p:spPr>
          <a:xfrm>
            <a:off x="4875931" y="8841385"/>
            <a:ext cx="14401" cy="84473"/>
          </a:xfrm>
          <a:custGeom>
            <a:avLst/>
            <a:gdLst/>
            <a:ahLst/>
            <a:cxnLst/>
            <a:rect l="l" t="t" r="r" b="b"/>
            <a:pathLst>
              <a:path w="14401" h="84473">
                <a:moveTo>
                  <a:pt x="960" y="83515"/>
                </a:moveTo>
                <a:lnTo>
                  <a:pt x="1920" y="84473"/>
                </a:lnTo>
                <a:lnTo>
                  <a:pt x="12481" y="84473"/>
                </a:lnTo>
                <a:lnTo>
                  <a:pt x="13441" y="83515"/>
                </a:lnTo>
                <a:lnTo>
                  <a:pt x="14401" y="83515"/>
                </a:lnTo>
                <a:lnTo>
                  <a:pt x="14401" y="1915"/>
                </a:lnTo>
                <a:lnTo>
                  <a:pt x="13441" y="957"/>
                </a:lnTo>
                <a:lnTo>
                  <a:pt x="12481" y="0"/>
                </a:lnTo>
                <a:lnTo>
                  <a:pt x="2880" y="0"/>
                </a:lnTo>
                <a:lnTo>
                  <a:pt x="1920" y="957"/>
                </a:lnTo>
                <a:lnTo>
                  <a:pt x="0" y="957"/>
                </a:lnTo>
                <a:lnTo>
                  <a:pt x="0" y="83515"/>
                </a:lnTo>
                <a:lnTo>
                  <a:pt x="960" y="83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6" name="object 366"/>
          <p:cNvSpPr/>
          <p:nvPr/>
        </p:nvSpPr>
        <p:spPr>
          <a:xfrm>
            <a:off x="4874011" y="8808744"/>
            <a:ext cx="18242" cy="17280"/>
          </a:xfrm>
          <a:custGeom>
            <a:avLst/>
            <a:gdLst/>
            <a:ahLst/>
            <a:cxnLst/>
            <a:rect l="l" t="t" r="r" b="b"/>
            <a:pathLst>
              <a:path w="18242" h="17280">
                <a:moveTo>
                  <a:pt x="18242" y="8638"/>
                </a:moveTo>
                <a:lnTo>
                  <a:pt x="18242" y="5762"/>
                </a:lnTo>
                <a:lnTo>
                  <a:pt x="17282" y="2880"/>
                </a:lnTo>
                <a:lnTo>
                  <a:pt x="16322" y="1921"/>
                </a:lnTo>
                <a:lnTo>
                  <a:pt x="15361" y="958"/>
                </a:lnTo>
                <a:lnTo>
                  <a:pt x="12481" y="0"/>
                </a:lnTo>
                <a:lnTo>
                  <a:pt x="5760" y="0"/>
                </a:lnTo>
                <a:lnTo>
                  <a:pt x="2880" y="958"/>
                </a:lnTo>
                <a:lnTo>
                  <a:pt x="1920" y="1921"/>
                </a:lnTo>
                <a:lnTo>
                  <a:pt x="960" y="2880"/>
                </a:lnTo>
                <a:lnTo>
                  <a:pt x="0" y="5762"/>
                </a:lnTo>
                <a:lnTo>
                  <a:pt x="0" y="12476"/>
                </a:lnTo>
                <a:lnTo>
                  <a:pt x="960" y="14400"/>
                </a:lnTo>
                <a:lnTo>
                  <a:pt x="1920" y="15358"/>
                </a:lnTo>
                <a:lnTo>
                  <a:pt x="2880" y="17280"/>
                </a:lnTo>
                <a:lnTo>
                  <a:pt x="15361" y="17280"/>
                </a:lnTo>
                <a:lnTo>
                  <a:pt x="16322" y="15358"/>
                </a:lnTo>
                <a:lnTo>
                  <a:pt x="17282" y="14400"/>
                </a:lnTo>
                <a:lnTo>
                  <a:pt x="18242" y="11518"/>
                </a:lnTo>
                <a:lnTo>
                  <a:pt x="18242" y="8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7" name="object 367"/>
          <p:cNvSpPr/>
          <p:nvPr/>
        </p:nvSpPr>
        <p:spPr>
          <a:xfrm>
            <a:off x="4906655" y="8820262"/>
            <a:ext cx="51831" cy="106555"/>
          </a:xfrm>
          <a:custGeom>
            <a:avLst/>
            <a:gdLst/>
            <a:ahLst/>
            <a:cxnLst/>
            <a:rect l="l" t="t" r="r" b="b"/>
            <a:pathLst>
              <a:path w="51831" h="106555">
                <a:moveTo>
                  <a:pt x="14401" y="1923"/>
                </a:moveTo>
                <a:lnTo>
                  <a:pt x="14401" y="21122"/>
                </a:lnTo>
                <a:lnTo>
                  <a:pt x="2880" y="21122"/>
                </a:lnTo>
                <a:lnTo>
                  <a:pt x="1905" y="22079"/>
                </a:lnTo>
                <a:lnTo>
                  <a:pt x="944" y="22079"/>
                </a:lnTo>
                <a:lnTo>
                  <a:pt x="944" y="23996"/>
                </a:lnTo>
                <a:lnTo>
                  <a:pt x="0" y="23996"/>
                </a:lnTo>
                <a:lnTo>
                  <a:pt x="0" y="31682"/>
                </a:lnTo>
                <a:lnTo>
                  <a:pt x="944" y="32641"/>
                </a:lnTo>
                <a:lnTo>
                  <a:pt x="944" y="33599"/>
                </a:lnTo>
                <a:lnTo>
                  <a:pt x="14401" y="33599"/>
                </a:lnTo>
                <a:lnTo>
                  <a:pt x="14401" y="88320"/>
                </a:lnTo>
                <a:lnTo>
                  <a:pt x="15346" y="92160"/>
                </a:lnTo>
                <a:lnTo>
                  <a:pt x="16306" y="95036"/>
                </a:lnTo>
                <a:lnTo>
                  <a:pt x="17266" y="97917"/>
                </a:lnTo>
                <a:lnTo>
                  <a:pt x="19187" y="99840"/>
                </a:lnTo>
                <a:lnTo>
                  <a:pt x="21107" y="102716"/>
                </a:lnTo>
                <a:lnTo>
                  <a:pt x="23987" y="103679"/>
                </a:lnTo>
                <a:lnTo>
                  <a:pt x="26868" y="105596"/>
                </a:lnTo>
                <a:lnTo>
                  <a:pt x="29748" y="106555"/>
                </a:lnTo>
                <a:lnTo>
                  <a:pt x="43190" y="106555"/>
                </a:lnTo>
                <a:lnTo>
                  <a:pt x="44150" y="105596"/>
                </a:lnTo>
                <a:lnTo>
                  <a:pt x="47030" y="105596"/>
                </a:lnTo>
                <a:lnTo>
                  <a:pt x="47990" y="104637"/>
                </a:lnTo>
                <a:lnTo>
                  <a:pt x="48950" y="104637"/>
                </a:lnTo>
                <a:lnTo>
                  <a:pt x="49911" y="103679"/>
                </a:lnTo>
                <a:lnTo>
                  <a:pt x="50871" y="103679"/>
                </a:lnTo>
                <a:lnTo>
                  <a:pt x="50871" y="102716"/>
                </a:lnTo>
                <a:lnTo>
                  <a:pt x="51831" y="102716"/>
                </a:lnTo>
                <a:lnTo>
                  <a:pt x="51831" y="93119"/>
                </a:lnTo>
                <a:lnTo>
                  <a:pt x="50871" y="93119"/>
                </a:lnTo>
                <a:lnTo>
                  <a:pt x="50871" y="92160"/>
                </a:lnTo>
                <a:lnTo>
                  <a:pt x="47990" y="92160"/>
                </a:lnTo>
                <a:lnTo>
                  <a:pt x="47030" y="93119"/>
                </a:lnTo>
                <a:lnTo>
                  <a:pt x="45110" y="93119"/>
                </a:lnTo>
                <a:lnTo>
                  <a:pt x="44150" y="94078"/>
                </a:lnTo>
                <a:lnTo>
                  <a:pt x="35509" y="94078"/>
                </a:lnTo>
                <a:lnTo>
                  <a:pt x="32628" y="93119"/>
                </a:lnTo>
                <a:lnTo>
                  <a:pt x="30708" y="90237"/>
                </a:lnTo>
                <a:lnTo>
                  <a:pt x="29748" y="87357"/>
                </a:lnTo>
                <a:lnTo>
                  <a:pt x="28788" y="83516"/>
                </a:lnTo>
                <a:lnTo>
                  <a:pt x="28788" y="33599"/>
                </a:lnTo>
                <a:lnTo>
                  <a:pt x="50871" y="33599"/>
                </a:lnTo>
                <a:lnTo>
                  <a:pt x="50871" y="32641"/>
                </a:lnTo>
                <a:lnTo>
                  <a:pt x="51831" y="31682"/>
                </a:lnTo>
                <a:lnTo>
                  <a:pt x="51831" y="23038"/>
                </a:lnTo>
                <a:lnTo>
                  <a:pt x="50871" y="23038"/>
                </a:lnTo>
                <a:lnTo>
                  <a:pt x="50871" y="22079"/>
                </a:lnTo>
                <a:lnTo>
                  <a:pt x="49911" y="22079"/>
                </a:lnTo>
                <a:lnTo>
                  <a:pt x="49911" y="21122"/>
                </a:lnTo>
                <a:lnTo>
                  <a:pt x="28788" y="21122"/>
                </a:lnTo>
                <a:lnTo>
                  <a:pt x="28788" y="1923"/>
                </a:lnTo>
                <a:lnTo>
                  <a:pt x="27828" y="1923"/>
                </a:lnTo>
                <a:lnTo>
                  <a:pt x="27828" y="958"/>
                </a:lnTo>
                <a:lnTo>
                  <a:pt x="26868" y="958"/>
                </a:lnTo>
                <a:lnTo>
                  <a:pt x="26868" y="0"/>
                </a:lnTo>
                <a:lnTo>
                  <a:pt x="16306" y="0"/>
                </a:lnTo>
                <a:lnTo>
                  <a:pt x="15346" y="958"/>
                </a:lnTo>
                <a:lnTo>
                  <a:pt x="14401" y="958"/>
                </a:lnTo>
                <a:lnTo>
                  <a:pt x="14401" y="1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8" name="object 368"/>
          <p:cNvSpPr/>
          <p:nvPr/>
        </p:nvSpPr>
        <p:spPr>
          <a:xfrm>
            <a:off x="4985369" y="8906661"/>
            <a:ext cx="30708" cy="20156"/>
          </a:xfrm>
          <a:custGeom>
            <a:avLst/>
            <a:gdLst/>
            <a:ahLst/>
            <a:cxnLst/>
            <a:rect l="l" t="t" r="r" b="b"/>
            <a:pathLst>
              <a:path w="30708" h="20156">
                <a:moveTo>
                  <a:pt x="3840" y="5762"/>
                </a:moveTo>
                <a:lnTo>
                  <a:pt x="960" y="2880"/>
                </a:lnTo>
                <a:lnTo>
                  <a:pt x="0" y="0"/>
                </a:lnTo>
                <a:lnTo>
                  <a:pt x="960" y="19197"/>
                </a:lnTo>
                <a:lnTo>
                  <a:pt x="4800" y="20156"/>
                </a:lnTo>
                <a:lnTo>
                  <a:pt x="17266" y="20156"/>
                </a:lnTo>
                <a:lnTo>
                  <a:pt x="22082" y="19197"/>
                </a:lnTo>
                <a:lnTo>
                  <a:pt x="25923" y="17280"/>
                </a:lnTo>
                <a:lnTo>
                  <a:pt x="30708" y="15358"/>
                </a:lnTo>
                <a:lnTo>
                  <a:pt x="28788" y="4797"/>
                </a:lnTo>
                <a:lnTo>
                  <a:pt x="25923" y="6720"/>
                </a:lnTo>
                <a:lnTo>
                  <a:pt x="22082" y="8638"/>
                </a:lnTo>
                <a:lnTo>
                  <a:pt x="19202" y="9601"/>
                </a:lnTo>
                <a:lnTo>
                  <a:pt x="10546" y="9601"/>
                </a:lnTo>
                <a:lnTo>
                  <a:pt x="6705" y="7679"/>
                </a:lnTo>
                <a:lnTo>
                  <a:pt x="3840" y="5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9" name="object 369"/>
          <p:cNvSpPr/>
          <p:nvPr/>
        </p:nvSpPr>
        <p:spPr>
          <a:xfrm>
            <a:off x="4970967" y="8840420"/>
            <a:ext cx="64312" cy="85438"/>
          </a:xfrm>
          <a:custGeom>
            <a:avLst/>
            <a:gdLst/>
            <a:ahLst/>
            <a:cxnLst/>
            <a:rect l="l" t="t" r="r" b="b"/>
            <a:pathLst>
              <a:path w="64312" h="85438">
                <a:moveTo>
                  <a:pt x="60472" y="9602"/>
                </a:moveTo>
                <a:lnTo>
                  <a:pt x="57591" y="7685"/>
                </a:lnTo>
                <a:lnTo>
                  <a:pt x="55671" y="4803"/>
                </a:lnTo>
                <a:lnTo>
                  <a:pt x="51831" y="2880"/>
                </a:lnTo>
                <a:lnTo>
                  <a:pt x="48006" y="1921"/>
                </a:lnTo>
                <a:lnTo>
                  <a:pt x="44165" y="0"/>
                </a:lnTo>
                <a:lnTo>
                  <a:pt x="27828" y="0"/>
                </a:lnTo>
                <a:lnTo>
                  <a:pt x="24003" y="964"/>
                </a:lnTo>
                <a:lnTo>
                  <a:pt x="21107" y="964"/>
                </a:lnTo>
                <a:lnTo>
                  <a:pt x="18242" y="1921"/>
                </a:lnTo>
                <a:lnTo>
                  <a:pt x="16322" y="2880"/>
                </a:lnTo>
                <a:lnTo>
                  <a:pt x="13441" y="3838"/>
                </a:lnTo>
                <a:lnTo>
                  <a:pt x="11521" y="4803"/>
                </a:lnTo>
                <a:lnTo>
                  <a:pt x="9601" y="5762"/>
                </a:lnTo>
                <a:lnTo>
                  <a:pt x="7680" y="6720"/>
                </a:lnTo>
                <a:lnTo>
                  <a:pt x="5760" y="7685"/>
                </a:lnTo>
                <a:lnTo>
                  <a:pt x="4800" y="8644"/>
                </a:lnTo>
                <a:lnTo>
                  <a:pt x="3840" y="9602"/>
                </a:lnTo>
                <a:lnTo>
                  <a:pt x="3840" y="18240"/>
                </a:lnTo>
                <a:lnTo>
                  <a:pt x="4800" y="19203"/>
                </a:lnTo>
                <a:lnTo>
                  <a:pt x="5760" y="19203"/>
                </a:lnTo>
                <a:lnTo>
                  <a:pt x="5760" y="20162"/>
                </a:lnTo>
                <a:lnTo>
                  <a:pt x="6720" y="20162"/>
                </a:lnTo>
                <a:lnTo>
                  <a:pt x="8641" y="19203"/>
                </a:lnTo>
                <a:lnTo>
                  <a:pt x="9601" y="18240"/>
                </a:lnTo>
                <a:lnTo>
                  <a:pt x="11521" y="17282"/>
                </a:lnTo>
                <a:lnTo>
                  <a:pt x="12481" y="16323"/>
                </a:lnTo>
                <a:lnTo>
                  <a:pt x="15361" y="15364"/>
                </a:lnTo>
                <a:lnTo>
                  <a:pt x="17282" y="14400"/>
                </a:lnTo>
                <a:lnTo>
                  <a:pt x="19202" y="13441"/>
                </a:lnTo>
                <a:lnTo>
                  <a:pt x="22082" y="12483"/>
                </a:lnTo>
                <a:lnTo>
                  <a:pt x="24947" y="11524"/>
                </a:lnTo>
                <a:lnTo>
                  <a:pt x="38389" y="11524"/>
                </a:lnTo>
                <a:lnTo>
                  <a:pt x="40325" y="12483"/>
                </a:lnTo>
                <a:lnTo>
                  <a:pt x="43190" y="13441"/>
                </a:lnTo>
                <a:lnTo>
                  <a:pt x="45110" y="14400"/>
                </a:lnTo>
                <a:lnTo>
                  <a:pt x="46070" y="16323"/>
                </a:lnTo>
                <a:lnTo>
                  <a:pt x="48006" y="18240"/>
                </a:lnTo>
                <a:lnTo>
                  <a:pt x="48950" y="20162"/>
                </a:lnTo>
                <a:lnTo>
                  <a:pt x="48950" y="22079"/>
                </a:lnTo>
                <a:lnTo>
                  <a:pt x="49911" y="24961"/>
                </a:lnTo>
                <a:lnTo>
                  <a:pt x="49911" y="36479"/>
                </a:lnTo>
                <a:lnTo>
                  <a:pt x="33604" y="36479"/>
                </a:lnTo>
                <a:lnTo>
                  <a:pt x="27828" y="37438"/>
                </a:lnTo>
                <a:lnTo>
                  <a:pt x="23042" y="38403"/>
                </a:lnTo>
                <a:lnTo>
                  <a:pt x="18242" y="39361"/>
                </a:lnTo>
                <a:lnTo>
                  <a:pt x="13441" y="40320"/>
                </a:lnTo>
                <a:lnTo>
                  <a:pt x="10561" y="43200"/>
                </a:lnTo>
                <a:lnTo>
                  <a:pt x="6720" y="45118"/>
                </a:lnTo>
                <a:lnTo>
                  <a:pt x="3840" y="47999"/>
                </a:lnTo>
                <a:lnTo>
                  <a:pt x="1920" y="50880"/>
                </a:lnTo>
                <a:lnTo>
                  <a:pt x="960" y="54720"/>
                </a:lnTo>
                <a:lnTo>
                  <a:pt x="0" y="58561"/>
                </a:lnTo>
                <a:lnTo>
                  <a:pt x="0" y="70079"/>
                </a:lnTo>
                <a:lnTo>
                  <a:pt x="1920" y="72961"/>
                </a:lnTo>
                <a:lnTo>
                  <a:pt x="2880" y="75841"/>
                </a:lnTo>
                <a:lnTo>
                  <a:pt x="4800" y="78717"/>
                </a:lnTo>
                <a:lnTo>
                  <a:pt x="6720" y="80640"/>
                </a:lnTo>
                <a:lnTo>
                  <a:pt x="9601" y="82558"/>
                </a:lnTo>
                <a:lnTo>
                  <a:pt x="12481" y="84479"/>
                </a:lnTo>
                <a:lnTo>
                  <a:pt x="15361" y="85438"/>
                </a:lnTo>
                <a:lnTo>
                  <a:pt x="14401" y="66240"/>
                </a:lnTo>
                <a:lnTo>
                  <a:pt x="14401" y="59518"/>
                </a:lnTo>
                <a:lnTo>
                  <a:pt x="15361" y="57602"/>
                </a:lnTo>
                <a:lnTo>
                  <a:pt x="16322" y="55679"/>
                </a:lnTo>
                <a:lnTo>
                  <a:pt x="17282" y="53762"/>
                </a:lnTo>
                <a:lnTo>
                  <a:pt x="18242" y="51838"/>
                </a:lnTo>
                <a:lnTo>
                  <a:pt x="20162" y="50880"/>
                </a:lnTo>
                <a:lnTo>
                  <a:pt x="22082" y="49923"/>
                </a:lnTo>
                <a:lnTo>
                  <a:pt x="24947" y="48958"/>
                </a:lnTo>
                <a:lnTo>
                  <a:pt x="27828" y="47999"/>
                </a:lnTo>
                <a:lnTo>
                  <a:pt x="30723" y="47041"/>
                </a:lnTo>
                <a:lnTo>
                  <a:pt x="49911" y="47041"/>
                </a:lnTo>
                <a:lnTo>
                  <a:pt x="49911" y="63358"/>
                </a:lnTo>
                <a:lnTo>
                  <a:pt x="47030" y="68162"/>
                </a:lnTo>
                <a:lnTo>
                  <a:pt x="43190" y="71038"/>
                </a:lnTo>
                <a:lnTo>
                  <a:pt x="45110" y="81599"/>
                </a:lnTo>
                <a:lnTo>
                  <a:pt x="48950" y="78717"/>
                </a:lnTo>
                <a:lnTo>
                  <a:pt x="51831" y="74878"/>
                </a:lnTo>
                <a:lnTo>
                  <a:pt x="51831" y="83521"/>
                </a:lnTo>
                <a:lnTo>
                  <a:pt x="52791" y="84479"/>
                </a:lnTo>
                <a:lnTo>
                  <a:pt x="53751" y="84479"/>
                </a:lnTo>
                <a:lnTo>
                  <a:pt x="53751" y="85438"/>
                </a:lnTo>
                <a:lnTo>
                  <a:pt x="63352" y="85438"/>
                </a:lnTo>
                <a:lnTo>
                  <a:pt x="63352" y="84479"/>
                </a:lnTo>
                <a:lnTo>
                  <a:pt x="64312" y="84479"/>
                </a:lnTo>
                <a:lnTo>
                  <a:pt x="64312" y="20162"/>
                </a:lnTo>
                <a:lnTo>
                  <a:pt x="63352" y="16323"/>
                </a:lnTo>
                <a:lnTo>
                  <a:pt x="62392" y="13441"/>
                </a:lnTo>
                <a:lnTo>
                  <a:pt x="60472" y="96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0" name="object 370"/>
          <p:cNvSpPr/>
          <p:nvPr/>
        </p:nvSpPr>
        <p:spPr>
          <a:xfrm>
            <a:off x="5063124" y="8802986"/>
            <a:ext cx="14401" cy="122872"/>
          </a:xfrm>
          <a:custGeom>
            <a:avLst/>
            <a:gdLst/>
            <a:ahLst/>
            <a:cxnLst/>
            <a:rect l="l" t="t" r="r" b="b"/>
            <a:pathLst>
              <a:path w="14401" h="122872">
                <a:moveTo>
                  <a:pt x="14401" y="1917"/>
                </a:moveTo>
                <a:lnTo>
                  <a:pt x="13441" y="1917"/>
                </a:lnTo>
                <a:lnTo>
                  <a:pt x="13441" y="958"/>
                </a:lnTo>
                <a:lnTo>
                  <a:pt x="12481" y="958"/>
                </a:lnTo>
                <a:lnTo>
                  <a:pt x="12481" y="0"/>
                </a:lnTo>
                <a:lnTo>
                  <a:pt x="1920" y="0"/>
                </a:lnTo>
                <a:lnTo>
                  <a:pt x="1920" y="958"/>
                </a:lnTo>
                <a:lnTo>
                  <a:pt x="0" y="958"/>
                </a:lnTo>
                <a:lnTo>
                  <a:pt x="0" y="121913"/>
                </a:lnTo>
                <a:lnTo>
                  <a:pt x="960" y="121913"/>
                </a:lnTo>
                <a:lnTo>
                  <a:pt x="1920" y="122872"/>
                </a:lnTo>
                <a:lnTo>
                  <a:pt x="12481" y="122872"/>
                </a:lnTo>
                <a:lnTo>
                  <a:pt x="12481" y="121913"/>
                </a:lnTo>
                <a:lnTo>
                  <a:pt x="13441" y="121913"/>
                </a:lnTo>
                <a:lnTo>
                  <a:pt x="14401" y="120955"/>
                </a:lnTo>
                <a:lnTo>
                  <a:pt x="14401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1" name="object 371"/>
          <p:cNvSpPr/>
          <p:nvPr/>
        </p:nvSpPr>
        <p:spPr>
          <a:xfrm>
            <a:off x="2747680" y="9026658"/>
            <a:ext cx="26868" cy="113275"/>
          </a:xfrm>
          <a:custGeom>
            <a:avLst/>
            <a:gdLst/>
            <a:ahLst/>
            <a:cxnLst/>
            <a:rect l="l" t="t" r="r" b="b"/>
            <a:pathLst>
              <a:path w="26868" h="113275">
                <a:moveTo>
                  <a:pt x="16306" y="89278"/>
                </a:moveTo>
                <a:lnTo>
                  <a:pt x="16306" y="79676"/>
                </a:lnTo>
                <a:lnTo>
                  <a:pt x="17266" y="77759"/>
                </a:lnTo>
                <a:lnTo>
                  <a:pt x="17266" y="75837"/>
                </a:lnTo>
                <a:lnTo>
                  <a:pt x="18227" y="73920"/>
                </a:lnTo>
                <a:lnTo>
                  <a:pt x="19202" y="71996"/>
                </a:lnTo>
                <a:lnTo>
                  <a:pt x="21107" y="70079"/>
                </a:lnTo>
                <a:lnTo>
                  <a:pt x="22067" y="68157"/>
                </a:lnTo>
                <a:lnTo>
                  <a:pt x="23987" y="66240"/>
                </a:lnTo>
                <a:lnTo>
                  <a:pt x="25907" y="64317"/>
                </a:lnTo>
                <a:lnTo>
                  <a:pt x="26868" y="26878"/>
                </a:lnTo>
                <a:lnTo>
                  <a:pt x="26868" y="18240"/>
                </a:lnTo>
                <a:lnTo>
                  <a:pt x="24947" y="0"/>
                </a:lnTo>
                <a:lnTo>
                  <a:pt x="21107" y="1917"/>
                </a:lnTo>
                <a:lnTo>
                  <a:pt x="19202" y="4797"/>
                </a:lnTo>
                <a:lnTo>
                  <a:pt x="16306" y="6720"/>
                </a:lnTo>
                <a:lnTo>
                  <a:pt x="14386" y="9596"/>
                </a:lnTo>
                <a:lnTo>
                  <a:pt x="12481" y="13435"/>
                </a:lnTo>
                <a:lnTo>
                  <a:pt x="11521" y="16317"/>
                </a:lnTo>
                <a:lnTo>
                  <a:pt x="11521" y="29759"/>
                </a:lnTo>
                <a:lnTo>
                  <a:pt x="12481" y="31676"/>
                </a:lnTo>
                <a:lnTo>
                  <a:pt x="13426" y="33599"/>
                </a:lnTo>
                <a:lnTo>
                  <a:pt x="14386" y="36479"/>
                </a:lnTo>
                <a:lnTo>
                  <a:pt x="15361" y="38397"/>
                </a:lnTo>
                <a:lnTo>
                  <a:pt x="16306" y="40320"/>
                </a:lnTo>
                <a:lnTo>
                  <a:pt x="18227" y="43196"/>
                </a:lnTo>
                <a:lnTo>
                  <a:pt x="20147" y="46076"/>
                </a:lnTo>
                <a:lnTo>
                  <a:pt x="22067" y="48958"/>
                </a:lnTo>
                <a:lnTo>
                  <a:pt x="23987" y="51840"/>
                </a:lnTo>
                <a:lnTo>
                  <a:pt x="20147" y="54714"/>
                </a:lnTo>
                <a:lnTo>
                  <a:pt x="16306" y="56637"/>
                </a:lnTo>
                <a:lnTo>
                  <a:pt x="13426" y="59519"/>
                </a:lnTo>
                <a:lnTo>
                  <a:pt x="10546" y="62394"/>
                </a:lnTo>
                <a:lnTo>
                  <a:pt x="7680" y="65275"/>
                </a:lnTo>
                <a:lnTo>
                  <a:pt x="5745" y="67199"/>
                </a:lnTo>
                <a:lnTo>
                  <a:pt x="3840" y="70079"/>
                </a:lnTo>
                <a:lnTo>
                  <a:pt x="2865" y="72955"/>
                </a:lnTo>
                <a:lnTo>
                  <a:pt x="1920" y="75837"/>
                </a:lnTo>
                <a:lnTo>
                  <a:pt x="960" y="78717"/>
                </a:lnTo>
                <a:lnTo>
                  <a:pt x="0" y="81599"/>
                </a:lnTo>
                <a:lnTo>
                  <a:pt x="0" y="88314"/>
                </a:lnTo>
                <a:lnTo>
                  <a:pt x="960" y="91196"/>
                </a:lnTo>
                <a:lnTo>
                  <a:pt x="1920" y="94076"/>
                </a:lnTo>
                <a:lnTo>
                  <a:pt x="2865" y="96958"/>
                </a:lnTo>
                <a:lnTo>
                  <a:pt x="3840" y="99834"/>
                </a:lnTo>
                <a:lnTo>
                  <a:pt x="5745" y="102714"/>
                </a:lnTo>
                <a:lnTo>
                  <a:pt x="6705" y="104637"/>
                </a:lnTo>
                <a:lnTo>
                  <a:pt x="8641" y="106555"/>
                </a:lnTo>
                <a:lnTo>
                  <a:pt x="11521" y="108478"/>
                </a:lnTo>
                <a:lnTo>
                  <a:pt x="13426" y="110393"/>
                </a:lnTo>
                <a:lnTo>
                  <a:pt x="15361" y="111352"/>
                </a:lnTo>
                <a:lnTo>
                  <a:pt x="18227" y="113275"/>
                </a:lnTo>
                <a:lnTo>
                  <a:pt x="17266" y="92154"/>
                </a:lnTo>
                <a:lnTo>
                  <a:pt x="16306" y="892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2" name="object 372"/>
          <p:cNvSpPr/>
          <p:nvPr/>
        </p:nvSpPr>
        <p:spPr>
          <a:xfrm>
            <a:off x="2764947" y="9022817"/>
            <a:ext cx="89291" cy="120956"/>
          </a:xfrm>
          <a:custGeom>
            <a:avLst/>
            <a:gdLst/>
            <a:ahLst/>
            <a:cxnLst/>
            <a:rect l="l" t="t" r="r" b="b"/>
            <a:pathLst>
              <a:path w="89291" h="120956">
                <a:moveTo>
                  <a:pt x="89291" y="108478"/>
                </a:moveTo>
                <a:lnTo>
                  <a:pt x="88331" y="108478"/>
                </a:lnTo>
                <a:lnTo>
                  <a:pt x="88331" y="107513"/>
                </a:lnTo>
                <a:lnTo>
                  <a:pt x="82570" y="107513"/>
                </a:lnTo>
                <a:lnTo>
                  <a:pt x="82570" y="106555"/>
                </a:lnTo>
                <a:lnTo>
                  <a:pt x="80650" y="106555"/>
                </a:lnTo>
                <a:lnTo>
                  <a:pt x="79674" y="105596"/>
                </a:lnTo>
                <a:lnTo>
                  <a:pt x="77769" y="104639"/>
                </a:lnTo>
                <a:lnTo>
                  <a:pt x="76809" y="103674"/>
                </a:lnTo>
                <a:lnTo>
                  <a:pt x="74889" y="101757"/>
                </a:lnTo>
                <a:lnTo>
                  <a:pt x="72969" y="100798"/>
                </a:lnTo>
                <a:lnTo>
                  <a:pt x="70088" y="98875"/>
                </a:lnTo>
                <a:lnTo>
                  <a:pt x="67208" y="96958"/>
                </a:lnTo>
                <a:lnTo>
                  <a:pt x="69128" y="94078"/>
                </a:lnTo>
                <a:lnTo>
                  <a:pt x="71048" y="92154"/>
                </a:lnTo>
                <a:lnTo>
                  <a:pt x="72008" y="89278"/>
                </a:lnTo>
                <a:lnTo>
                  <a:pt x="73929" y="86398"/>
                </a:lnTo>
                <a:lnTo>
                  <a:pt x="74889" y="83516"/>
                </a:lnTo>
                <a:lnTo>
                  <a:pt x="75849" y="80636"/>
                </a:lnTo>
                <a:lnTo>
                  <a:pt x="76809" y="77760"/>
                </a:lnTo>
                <a:lnTo>
                  <a:pt x="77769" y="73920"/>
                </a:lnTo>
                <a:lnTo>
                  <a:pt x="78729" y="71039"/>
                </a:lnTo>
                <a:lnTo>
                  <a:pt x="78729" y="68157"/>
                </a:lnTo>
                <a:lnTo>
                  <a:pt x="79674" y="64317"/>
                </a:lnTo>
                <a:lnTo>
                  <a:pt x="79674" y="58555"/>
                </a:lnTo>
                <a:lnTo>
                  <a:pt x="78729" y="57596"/>
                </a:lnTo>
                <a:lnTo>
                  <a:pt x="78729" y="56637"/>
                </a:lnTo>
                <a:lnTo>
                  <a:pt x="74889" y="56637"/>
                </a:lnTo>
                <a:lnTo>
                  <a:pt x="73929" y="55680"/>
                </a:lnTo>
                <a:lnTo>
                  <a:pt x="70088" y="55680"/>
                </a:lnTo>
                <a:lnTo>
                  <a:pt x="69128" y="56637"/>
                </a:lnTo>
                <a:lnTo>
                  <a:pt x="66248" y="56637"/>
                </a:lnTo>
                <a:lnTo>
                  <a:pt x="66248" y="57596"/>
                </a:lnTo>
                <a:lnTo>
                  <a:pt x="65288" y="57596"/>
                </a:lnTo>
                <a:lnTo>
                  <a:pt x="65288" y="67199"/>
                </a:lnTo>
                <a:lnTo>
                  <a:pt x="64328" y="69116"/>
                </a:lnTo>
                <a:lnTo>
                  <a:pt x="64328" y="71998"/>
                </a:lnTo>
                <a:lnTo>
                  <a:pt x="63367" y="73920"/>
                </a:lnTo>
                <a:lnTo>
                  <a:pt x="63367" y="76795"/>
                </a:lnTo>
                <a:lnTo>
                  <a:pt x="62407" y="78719"/>
                </a:lnTo>
                <a:lnTo>
                  <a:pt x="61447" y="80636"/>
                </a:lnTo>
                <a:lnTo>
                  <a:pt x="60487" y="82558"/>
                </a:lnTo>
                <a:lnTo>
                  <a:pt x="59527" y="84475"/>
                </a:lnTo>
                <a:lnTo>
                  <a:pt x="58567" y="86398"/>
                </a:lnTo>
                <a:lnTo>
                  <a:pt x="57607" y="88315"/>
                </a:lnTo>
                <a:lnTo>
                  <a:pt x="54726" y="85440"/>
                </a:lnTo>
                <a:lnTo>
                  <a:pt x="51846" y="83516"/>
                </a:lnTo>
                <a:lnTo>
                  <a:pt x="48966" y="80636"/>
                </a:lnTo>
                <a:lnTo>
                  <a:pt x="47045" y="78719"/>
                </a:lnTo>
                <a:lnTo>
                  <a:pt x="44165" y="75837"/>
                </a:lnTo>
                <a:lnTo>
                  <a:pt x="41285" y="72955"/>
                </a:lnTo>
                <a:lnTo>
                  <a:pt x="39364" y="70081"/>
                </a:lnTo>
                <a:lnTo>
                  <a:pt x="36484" y="68157"/>
                </a:lnTo>
                <a:lnTo>
                  <a:pt x="34564" y="65275"/>
                </a:lnTo>
                <a:lnTo>
                  <a:pt x="31683" y="62395"/>
                </a:lnTo>
                <a:lnTo>
                  <a:pt x="29763" y="60478"/>
                </a:lnTo>
                <a:lnTo>
                  <a:pt x="27843" y="57596"/>
                </a:lnTo>
                <a:lnTo>
                  <a:pt x="32644" y="54716"/>
                </a:lnTo>
                <a:lnTo>
                  <a:pt x="37444" y="51840"/>
                </a:lnTo>
                <a:lnTo>
                  <a:pt x="41285" y="48958"/>
                </a:lnTo>
                <a:lnTo>
                  <a:pt x="45125" y="47036"/>
                </a:lnTo>
                <a:lnTo>
                  <a:pt x="48966" y="44160"/>
                </a:lnTo>
                <a:lnTo>
                  <a:pt x="50886" y="41279"/>
                </a:lnTo>
                <a:lnTo>
                  <a:pt x="53766" y="38398"/>
                </a:lnTo>
                <a:lnTo>
                  <a:pt x="55686" y="35516"/>
                </a:lnTo>
                <a:lnTo>
                  <a:pt x="56647" y="32641"/>
                </a:lnTo>
                <a:lnTo>
                  <a:pt x="57607" y="29760"/>
                </a:lnTo>
                <a:lnTo>
                  <a:pt x="58567" y="26878"/>
                </a:lnTo>
                <a:lnTo>
                  <a:pt x="58567" y="20157"/>
                </a:lnTo>
                <a:lnTo>
                  <a:pt x="57607" y="16317"/>
                </a:lnTo>
                <a:lnTo>
                  <a:pt x="56647" y="13437"/>
                </a:lnTo>
                <a:lnTo>
                  <a:pt x="54726" y="10561"/>
                </a:lnTo>
                <a:lnTo>
                  <a:pt x="52806" y="8638"/>
                </a:lnTo>
                <a:lnTo>
                  <a:pt x="50886" y="6722"/>
                </a:lnTo>
                <a:lnTo>
                  <a:pt x="48006" y="3840"/>
                </a:lnTo>
                <a:lnTo>
                  <a:pt x="45125" y="2881"/>
                </a:lnTo>
                <a:lnTo>
                  <a:pt x="41285" y="1917"/>
                </a:lnTo>
                <a:lnTo>
                  <a:pt x="37444" y="0"/>
                </a:lnTo>
                <a:lnTo>
                  <a:pt x="21122" y="0"/>
                </a:lnTo>
                <a:lnTo>
                  <a:pt x="16322" y="958"/>
                </a:lnTo>
                <a:lnTo>
                  <a:pt x="12481" y="1917"/>
                </a:lnTo>
                <a:lnTo>
                  <a:pt x="7680" y="3840"/>
                </a:lnTo>
                <a:lnTo>
                  <a:pt x="9601" y="22081"/>
                </a:lnTo>
                <a:lnTo>
                  <a:pt x="10561" y="21122"/>
                </a:lnTo>
                <a:lnTo>
                  <a:pt x="10561" y="19199"/>
                </a:lnTo>
                <a:lnTo>
                  <a:pt x="11521" y="17276"/>
                </a:lnTo>
                <a:lnTo>
                  <a:pt x="13441" y="16317"/>
                </a:lnTo>
                <a:lnTo>
                  <a:pt x="14401" y="14401"/>
                </a:lnTo>
                <a:lnTo>
                  <a:pt x="16322" y="13437"/>
                </a:lnTo>
                <a:lnTo>
                  <a:pt x="18242" y="13437"/>
                </a:lnTo>
                <a:lnTo>
                  <a:pt x="21122" y="12478"/>
                </a:lnTo>
                <a:lnTo>
                  <a:pt x="23042" y="11519"/>
                </a:lnTo>
                <a:lnTo>
                  <a:pt x="29763" y="11519"/>
                </a:lnTo>
                <a:lnTo>
                  <a:pt x="31683" y="12478"/>
                </a:lnTo>
                <a:lnTo>
                  <a:pt x="33604" y="12478"/>
                </a:lnTo>
                <a:lnTo>
                  <a:pt x="35524" y="13437"/>
                </a:lnTo>
                <a:lnTo>
                  <a:pt x="37444" y="14401"/>
                </a:lnTo>
                <a:lnTo>
                  <a:pt x="39364" y="15358"/>
                </a:lnTo>
                <a:lnTo>
                  <a:pt x="40325" y="17276"/>
                </a:lnTo>
                <a:lnTo>
                  <a:pt x="41285" y="18240"/>
                </a:lnTo>
                <a:lnTo>
                  <a:pt x="42245" y="20157"/>
                </a:lnTo>
                <a:lnTo>
                  <a:pt x="42245" y="21122"/>
                </a:lnTo>
                <a:lnTo>
                  <a:pt x="43205" y="23039"/>
                </a:lnTo>
                <a:lnTo>
                  <a:pt x="43205" y="26878"/>
                </a:lnTo>
                <a:lnTo>
                  <a:pt x="42245" y="28802"/>
                </a:lnTo>
                <a:lnTo>
                  <a:pt x="41285" y="30719"/>
                </a:lnTo>
                <a:lnTo>
                  <a:pt x="40325" y="32641"/>
                </a:lnTo>
                <a:lnTo>
                  <a:pt x="39364" y="34558"/>
                </a:lnTo>
                <a:lnTo>
                  <a:pt x="37444" y="36481"/>
                </a:lnTo>
                <a:lnTo>
                  <a:pt x="36484" y="38398"/>
                </a:lnTo>
                <a:lnTo>
                  <a:pt x="33604" y="40320"/>
                </a:lnTo>
                <a:lnTo>
                  <a:pt x="30723" y="42237"/>
                </a:lnTo>
                <a:lnTo>
                  <a:pt x="27843" y="44160"/>
                </a:lnTo>
                <a:lnTo>
                  <a:pt x="24002" y="46078"/>
                </a:lnTo>
                <a:lnTo>
                  <a:pt x="20162" y="48958"/>
                </a:lnTo>
                <a:lnTo>
                  <a:pt x="18242" y="46078"/>
                </a:lnTo>
                <a:lnTo>
                  <a:pt x="16322" y="44160"/>
                </a:lnTo>
                <a:lnTo>
                  <a:pt x="15361" y="42237"/>
                </a:lnTo>
                <a:lnTo>
                  <a:pt x="13441" y="40320"/>
                </a:lnTo>
                <a:lnTo>
                  <a:pt x="12481" y="38398"/>
                </a:lnTo>
                <a:lnTo>
                  <a:pt x="11521" y="36481"/>
                </a:lnTo>
                <a:lnTo>
                  <a:pt x="10561" y="34558"/>
                </a:lnTo>
                <a:lnTo>
                  <a:pt x="10561" y="32641"/>
                </a:lnTo>
                <a:lnTo>
                  <a:pt x="9601" y="30719"/>
                </a:lnTo>
                <a:lnTo>
                  <a:pt x="8641" y="68157"/>
                </a:lnTo>
                <a:lnTo>
                  <a:pt x="11521" y="67199"/>
                </a:lnTo>
                <a:lnTo>
                  <a:pt x="14401" y="65275"/>
                </a:lnTo>
                <a:lnTo>
                  <a:pt x="16322" y="67199"/>
                </a:lnTo>
                <a:lnTo>
                  <a:pt x="19202" y="70081"/>
                </a:lnTo>
                <a:lnTo>
                  <a:pt x="22082" y="72955"/>
                </a:lnTo>
                <a:lnTo>
                  <a:pt x="24002" y="75837"/>
                </a:lnTo>
                <a:lnTo>
                  <a:pt x="26883" y="78719"/>
                </a:lnTo>
                <a:lnTo>
                  <a:pt x="29763" y="81599"/>
                </a:lnTo>
                <a:lnTo>
                  <a:pt x="32644" y="84475"/>
                </a:lnTo>
                <a:lnTo>
                  <a:pt x="35524" y="87357"/>
                </a:lnTo>
                <a:lnTo>
                  <a:pt x="38404" y="90237"/>
                </a:lnTo>
                <a:lnTo>
                  <a:pt x="41285" y="93119"/>
                </a:lnTo>
                <a:lnTo>
                  <a:pt x="45125" y="95995"/>
                </a:lnTo>
                <a:lnTo>
                  <a:pt x="48006" y="98875"/>
                </a:lnTo>
                <a:lnTo>
                  <a:pt x="46085" y="99834"/>
                </a:lnTo>
                <a:lnTo>
                  <a:pt x="44165" y="100798"/>
                </a:lnTo>
                <a:lnTo>
                  <a:pt x="42245" y="102716"/>
                </a:lnTo>
                <a:lnTo>
                  <a:pt x="40325" y="103674"/>
                </a:lnTo>
                <a:lnTo>
                  <a:pt x="38404" y="104639"/>
                </a:lnTo>
                <a:lnTo>
                  <a:pt x="36484" y="105596"/>
                </a:lnTo>
                <a:lnTo>
                  <a:pt x="34564" y="106555"/>
                </a:lnTo>
                <a:lnTo>
                  <a:pt x="32644" y="106555"/>
                </a:lnTo>
                <a:lnTo>
                  <a:pt x="29763" y="107513"/>
                </a:lnTo>
                <a:lnTo>
                  <a:pt x="27843" y="108478"/>
                </a:lnTo>
                <a:lnTo>
                  <a:pt x="19202" y="108478"/>
                </a:lnTo>
                <a:lnTo>
                  <a:pt x="15361" y="107513"/>
                </a:lnTo>
                <a:lnTo>
                  <a:pt x="12481" y="106555"/>
                </a:lnTo>
                <a:lnTo>
                  <a:pt x="9601" y="105596"/>
                </a:lnTo>
                <a:lnTo>
                  <a:pt x="6720" y="104639"/>
                </a:lnTo>
                <a:lnTo>
                  <a:pt x="4800" y="102716"/>
                </a:lnTo>
                <a:lnTo>
                  <a:pt x="2880" y="100798"/>
                </a:lnTo>
                <a:lnTo>
                  <a:pt x="1935" y="97917"/>
                </a:lnTo>
                <a:lnTo>
                  <a:pt x="0" y="95995"/>
                </a:lnTo>
                <a:lnTo>
                  <a:pt x="960" y="117116"/>
                </a:lnTo>
                <a:lnTo>
                  <a:pt x="3840" y="118074"/>
                </a:lnTo>
                <a:lnTo>
                  <a:pt x="7680" y="119033"/>
                </a:lnTo>
                <a:lnTo>
                  <a:pt x="10561" y="119998"/>
                </a:lnTo>
                <a:lnTo>
                  <a:pt x="13441" y="119998"/>
                </a:lnTo>
                <a:lnTo>
                  <a:pt x="17282" y="120956"/>
                </a:lnTo>
                <a:lnTo>
                  <a:pt x="24963" y="120956"/>
                </a:lnTo>
                <a:lnTo>
                  <a:pt x="28803" y="119998"/>
                </a:lnTo>
                <a:lnTo>
                  <a:pt x="31683" y="119998"/>
                </a:lnTo>
                <a:lnTo>
                  <a:pt x="35524" y="119033"/>
                </a:lnTo>
                <a:lnTo>
                  <a:pt x="38404" y="118074"/>
                </a:lnTo>
                <a:lnTo>
                  <a:pt x="41285" y="117116"/>
                </a:lnTo>
                <a:lnTo>
                  <a:pt x="45125" y="115193"/>
                </a:lnTo>
                <a:lnTo>
                  <a:pt x="48006" y="114234"/>
                </a:lnTo>
                <a:lnTo>
                  <a:pt x="50886" y="112318"/>
                </a:lnTo>
                <a:lnTo>
                  <a:pt x="53766" y="110395"/>
                </a:lnTo>
                <a:lnTo>
                  <a:pt x="55686" y="108478"/>
                </a:lnTo>
                <a:lnTo>
                  <a:pt x="58567" y="106555"/>
                </a:lnTo>
                <a:lnTo>
                  <a:pt x="61447" y="109436"/>
                </a:lnTo>
                <a:lnTo>
                  <a:pt x="64328" y="111354"/>
                </a:lnTo>
                <a:lnTo>
                  <a:pt x="67208" y="113275"/>
                </a:lnTo>
                <a:lnTo>
                  <a:pt x="69128" y="115193"/>
                </a:lnTo>
                <a:lnTo>
                  <a:pt x="72008" y="117116"/>
                </a:lnTo>
                <a:lnTo>
                  <a:pt x="73929" y="118074"/>
                </a:lnTo>
                <a:lnTo>
                  <a:pt x="75849" y="119033"/>
                </a:lnTo>
                <a:lnTo>
                  <a:pt x="76809" y="119998"/>
                </a:lnTo>
                <a:lnTo>
                  <a:pt x="79674" y="119998"/>
                </a:lnTo>
                <a:lnTo>
                  <a:pt x="81610" y="120956"/>
                </a:lnTo>
                <a:lnTo>
                  <a:pt x="84490" y="120956"/>
                </a:lnTo>
                <a:lnTo>
                  <a:pt x="85450" y="119998"/>
                </a:lnTo>
                <a:lnTo>
                  <a:pt x="87355" y="119998"/>
                </a:lnTo>
                <a:lnTo>
                  <a:pt x="88331" y="119033"/>
                </a:lnTo>
                <a:lnTo>
                  <a:pt x="89291" y="118074"/>
                </a:lnTo>
                <a:lnTo>
                  <a:pt x="89291" y="1084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3" name="object 373"/>
          <p:cNvSpPr/>
          <p:nvPr/>
        </p:nvSpPr>
        <p:spPr>
          <a:xfrm>
            <a:off x="2936793" y="9124575"/>
            <a:ext cx="9585" cy="18240"/>
          </a:xfrm>
          <a:custGeom>
            <a:avLst/>
            <a:gdLst/>
            <a:ahLst/>
            <a:cxnLst/>
            <a:rect l="l" t="t" r="r" b="b"/>
            <a:pathLst>
              <a:path w="9585" h="18240">
                <a:moveTo>
                  <a:pt x="0" y="12476"/>
                </a:moveTo>
                <a:lnTo>
                  <a:pt x="1920" y="13435"/>
                </a:lnTo>
                <a:lnTo>
                  <a:pt x="3840" y="15358"/>
                </a:lnTo>
                <a:lnTo>
                  <a:pt x="5745" y="16317"/>
                </a:lnTo>
                <a:lnTo>
                  <a:pt x="7680" y="17276"/>
                </a:lnTo>
                <a:lnTo>
                  <a:pt x="9585" y="18240"/>
                </a:lnTo>
                <a:lnTo>
                  <a:pt x="8641" y="4797"/>
                </a:lnTo>
                <a:lnTo>
                  <a:pt x="4800" y="2881"/>
                </a:lnTo>
                <a:lnTo>
                  <a:pt x="1920" y="0"/>
                </a:lnTo>
                <a:lnTo>
                  <a:pt x="0" y="124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4" name="object 374"/>
          <p:cNvSpPr/>
          <p:nvPr/>
        </p:nvSpPr>
        <p:spPr>
          <a:xfrm>
            <a:off x="2915671" y="9056417"/>
            <a:ext cx="72953" cy="117116"/>
          </a:xfrm>
          <a:custGeom>
            <a:avLst/>
            <a:gdLst/>
            <a:ahLst/>
            <a:cxnLst/>
            <a:rect l="l" t="t" r="r" b="b"/>
            <a:pathLst>
              <a:path w="72953" h="117116">
                <a:moveTo>
                  <a:pt x="34549" y="87357"/>
                </a:moveTo>
                <a:lnTo>
                  <a:pt x="44150" y="87357"/>
                </a:lnTo>
                <a:lnTo>
                  <a:pt x="48950" y="86398"/>
                </a:lnTo>
                <a:lnTo>
                  <a:pt x="53751" y="83516"/>
                </a:lnTo>
                <a:lnTo>
                  <a:pt x="57591" y="81593"/>
                </a:lnTo>
                <a:lnTo>
                  <a:pt x="61432" y="78719"/>
                </a:lnTo>
                <a:lnTo>
                  <a:pt x="64312" y="74878"/>
                </a:lnTo>
                <a:lnTo>
                  <a:pt x="67193" y="71039"/>
                </a:lnTo>
                <a:lnTo>
                  <a:pt x="70073" y="66234"/>
                </a:lnTo>
                <a:lnTo>
                  <a:pt x="71033" y="61437"/>
                </a:lnTo>
                <a:lnTo>
                  <a:pt x="72953" y="55679"/>
                </a:lnTo>
                <a:lnTo>
                  <a:pt x="72953" y="30717"/>
                </a:lnTo>
                <a:lnTo>
                  <a:pt x="71993" y="25920"/>
                </a:lnTo>
                <a:lnTo>
                  <a:pt x="70073" y="21116"/>
                </a:lnTo>
                <a:lnTo>
                  <a:pt x="68153" y="16317"/>
                </a:lnTo>
                <a:lnTo>
                  <a:pt x="66233" y="12478"/>
                </a:lnTo>
                <a:lnTo>
                  <a:pt x="63352" y="8638"/>
                </a:lnTo>
                <a:lnTo>
                  <a:pt x="60472" y="5757"/>
                </a:lnTo>
                <a:lnTo>
                  <a:pt x="55671" y="3840"/>
                </a:lnTo>
                <a:lnTo>
                  <a:pt x="51831" y="958"/>
                </a:lnTo>
                <a:lnTo>
                  <a:pt x="47045" y="0"/>
                </a:lnTo>
                <a:lnTo>
                  <a:pt x="36484" y="0"/>
                </a:lnTo>
                <a:lnTo>
                  <a:pt x="33588" y="958"/>
                </a:lnTo>
                <a:lnTo>
                  <a:pt x="31683" y="1917"/>
                </a:lnTo>
                <a:lnTo>
                  <a:pt x="28803" y="2881"/>
                </a:lnTo>
                <a:lnTo>
                  <a:pt x="26868" y="3840"/>
                </a:lnTo>
                <a:lnTo>
                  <a:pt x="24963" y="4799"/>
                </a:lnTo>
                <a:lnTo>
                  <a:pt x="22082" y="6720"/>
                </a:lnTo>
                <a:lnTo>
                  <a:pt x="20162" y="8638"/>
                </a:lnTo>
                <a:lnTo>
                  <a:pt x="18242" y="9596"/>
                </a:lnTo>
                <a:lnTo>
                  <a:pt x="15361" y="12478"/>
                </a:lnTo>
                <a:lnTo>
                  <a:pt x="13441" y="14400"/>
                </a:lnTo>
                <a:lnTo>
                  <a:pt x="13441" y="3840"/>
                </a:lnTo>
                <a:lnTo>
                  <a:pt x="12481" y="2881"/>
                </a:lnTo>
                <a:lnTo>
                  <a:pt x="12481" y="1917"/>
                </a:lnTo>
                <a:lnTo>
                  <a:pt x="9601" y="1917"/>
                </a:lnTo>
                <a:lnTo>
                  <a:pt x="8641" y="958"/>
                </a:lnTo>
                <a:lnTo>
                  <a:pt x="4800" y="958"/>
                </a:lnTo>
                <a:lnTo>
                  <a:pt x="3840" y="1917"/>
                </a:lnTo>
                <a:lnTo>
                  <a:pt x="960" y="1917"/>
                </a:lnTo>
                <a:lnTo>
                  <a:pt x="960" y="2881"/>
                </a:lnTo>
                <a:lnTo>
                  <a:pt x="0" y="2881"/>
                </a:lnTo>
                <a:lnTo>
                  <a:pt x="0" y="115193"/>
                </a:lnTo>
                <a:lnTo>
                  <a:pt x="960" y="116157"/>
                </a:lnTo>
                <a:lnTo>
                  <a:pt x="1920" y="117116"/>
                </a:lnTo>
                <a:lnTo>
                  <a:pt x="13441" y="117116"/>
                </a:lnTo>
                <a:lnTo>
                  <a:pt x="13441" y="116157"/>
                </a:lnTo>
                <a:lnTo>
                  <a:pt x="14401" y="116157"/>
                </a:lnTo>
                <a:lnTo>
                  <a:pt x="14401" y="74878"/>
                </a:lnTo>
                <a:lnTo>
                  <a:pt x="17282" y="76795"/>
                </a:lnTo>
                <a:lnTo>
                  <a:pt x="19202" y="78719"/>
                </a:lnTo>
                <a:lnTo>
                  <a:pt x="21122" y="80634"/>
                </a:lnTo>
                <a:lnTo>
                  <a:pt x="23042" y="68157"/>
                </a:lnTo>
                <a:lnTo>
                  <a:pt x="19202" y="64317"/>
                </a:lnTo>
                <a:lnTo>
                  <a:pt x="14401" y="59519"/>
                </a:lnTo>
                <a:lnTo>
                  <a:pt x="14401" y="27837"/>
                </a:lnTo>
                <a:lnTo>
                  <a:pt x="17282" y="24955"/>
                </a:lnTo>
                <a:lnTo>
                  <a:pt x="19202" y="23038"/>
                </a:lnTo>
                <a:lnTo>
                  <a:pt x="21122" y="21116"/>
                </a:lnTo>
                <a:lnTo>
                  <a:pt x="23042" y="19199"/>
                </a:lnTo>
                <a:lnTo>
                  <a:pt x="25923" y="17276"/>
                </a:lnTo>
                <a:lnTo>
                  <a:pt x="26868" y="16317"/>
                </a:lnTo>
                <a:lnTo>
                  <a:pt x="28803" y="14400"/>
                </a:lnTo>
                <a:lnTo>
                  <a:pt x="30708" y="14400"/>
                </a:lnTo>
                <a:lnTo>
                  <a:pt x="32644" y="13437"/>
                </a:lnTo>
                <a:lnTo>
                  <a:pt x="34549" y="12478"/>
                </a:lnTo>
                <a:lnTo>
                  <a:pt x="42230" y="12478"/>
                </a:lnTo>
                <a:lnTo>
                  <a:pt x="45110" y="13437"/>
                </a:lnTo>
                <a:lnTo>
                  <a:pt x="47990" y="15358"/>
                </a:lnTo>
                <a:lnTo>
                  <a:pt x="50871" y="17276"/>
                </a:lnTo>
                <a:lnTo>
                  <a:pt x="52791" y="19199"/>
                </a:lnTo>
                <a:lnTo>
                  <a:pt x="53751" y="22081"/>
                </a:lnTo>
                <a:lnTo>
                  <a:pt x="55671" y="24955"/>
                </a:lnTo>
                <a:lnTo>
                  <a:pt x="56631" y="28795"/>
                </a:lnTo>
                <a:lnTo>
                  <a:pt x="56631" y="32634"/>
                </a:lnTo>
                <a:lnTo>
                  <a:pt x="57591" y="36481"/>
                </a:lnTo>
                <a:lnTo>
                  <a:pt x="57591" y="51840"/>
                </a:lnTo>
                <a:lnTo>
                  <a:pt x="56631" y="54716"/>
                </a:lnTo>
                <a:lnTo>
                  <a:pt x="55671" y="58555"/>
                </a:lnTo>
                <a:lnTo>
                  <a:pt x="54711" y="62395"/>
                </a:lnTo>
                <a:lnTo>
                  <a:pt x="52791" y="65275"/>
                </a:lnTo>
                <a:lnTo>
                  <a:pt x="51831" y="68157"/>
                </a:lnTo>
                <a:lnTo>
                  <a:pt x="49911" y="70075"/>
                </a:lnTo>
                <a:lnTo>
                  <a:pt x="47045" y="71996"/>
                </a:lnTo>
                <a:lnTo>
                  <a:pt x="44150" y="73914"/>
                </a:lnTo>
                <a:lnTo>
                  <a:pt x="41269" y="74878"/>
                </a:lnTo>
                <a:lnTo>
                  <a:pt x="33588" y="74878"/>
                </a:lnTo>
                <a:lnTo>
                  <a:pt x="29763" y="72955"/>
                </a:lnTo>
                <a:lnTo>
                  <a:pt x="30708" y="86398"/>
                </a:lnTo>
                <a:lnTo>
                  <a:pt x="32644" y="86398"/>
                </a:lnTo>
                <a:lnTo>
                  <a:pt x="34549" y="873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5" name="object 375"/>
          <p:cNvSpPr/>
          <p:nvPr/>
        </p:nvSpPr>
        <p:spPr>
          <a:xfrm>
            <a:off x="3005907" y="9059299"/>
            <a:ext cx="69113" cy="84475"/>
          </a:xfrm>
          <a:custGeom>
            <a:avLst/>
            <a:gdLst/>
            <a:ahLst/>
            <a:cxnLst/>
            <a:rect l="l" t="t" r="r" b="b"/>
            <a:pathLst>
              <a:path w="69113" h="84475">
                <a:moveTo>
                  <a:pt x="0" y="41279"/>
                </a:moveTo>
                <a:lnTo>
                  <a:pt x="0" y="47993"/>
                </a:lnTo>
                <a:lnTo>
                  <a:pt x="960" y="54714"/>
                </a:lnTo>
                <a:lnTo>
                  <a:pt x="1920" y="59513"/>
                </a:lnTo>
                <a:lnTo>
                  <a:pt x="3840" y="65275"/>
                </a:lnTo>
                <a:lnTo>
                  <a:pt x="6720" y="70073"/>
                </a:lnTo>
                <a:lnTo>
                  <a:pt x="9601" y="72955"/>
                </a:lnTo>
                <a:lnTo>
                  <a:pt x="13441" y="76794"/>
                </a:lnTo>
                <a:lnTo>
                  <a:pt x="17282" y="79676"/>
                </a:lnTo>
                <a:lnTo>
                  <a:pt x="22082" y="81593"/>
                </a:lnTo>
                <a:lnTo>
                  <a:pt x="26883" y="83516"/>
                </a:lnTo>
                <a:lnTo>
                  <a:pt x="32644" y="84475"/>
                </a:lnTo>
                <a:lnTo>
                  <a:pt x="43205" y="84475"/>
                </a:lnTo>
                <a:lnTo>
                  <a:pt x="47045" y="83516"/>
                </a:lnTo>
                <a:lnTo>
                  <a:pt x="49911" y="83516"/>
                </a:lnTo>
                <a:lnTo>
                  <a:pt x="52791" y="82552"/>
                </a:lnTo>
                <a:lnTo>
                  <a:pt x="56631" y="82552"/>
                </a:lnTo>
                <a:lnTo>
                  <a:pt x="58552" y="81593"/>
                </a:lnTo>
                <a:lnTo>
                  <a:pt x="61432" y="80634"/>
                </a:lnTo>
                <a:lnTo>
                  <a:pt x="63352" y="79676"/>
                </a:lnTo>
                <a:lnTo>
                  <a:pt x="65272" y="79676"/>
                </a:lnTo>
                <a:lnTo>
                  <a:pt x="66233" y="78711"/>
                </a:lnTo>
                <a:lnTo>
                  <a:pt x="67193" y="77752"/>
                </a:lnTo>
                <a:lnTo>
                  <a:pt x="68153" y="77752"/>
                </a:lnTo>
                <a:lnTo>
                  <a:pt x="68153" y="76794"/>
                </a:lnTo>
                <a:lnTo>
                  <a:pt x="69113" y="76794"/>
                </a:lnTo>
                <a:lnTo>
                  <a:pt x="69113" y="67193"/>
                </a:lnTo>
                <a:lnTo>
                  <a:pt x="68153" y="67193"/>
                </a:lnTo>
                <a:lnTo>
                  <a:pt x="67193" y="66234"/>
                </a:lnTo>
                <a:lnTo>
                  <a:pt x="66233" y="66234"/>
                </a:lnTo>
                <a:lnTo>
                  <a:pt x="65272" y="67193"/>
                </a:lnTo>
                <a:lnTo>
                  <a:pt x="63352" y="67193"/>
                </a:lnTo>
                <a:lnTo>
                  <a:pt x="62392" y="68157"/>
                </a:lnTo>
                <a:lnTo>
                  <a:pt x="60472" y="69114"/>
                </a:lnTo>
                <a:lnTo>
                  <a:pt x="58552" y="69114"/>
                </a:lnTo>
                <a:lnTo>
                  <a:pt x="56631" y="70073"/>
                </a:lnTo>
                <a:lnTo>
                  <a:pt x="53751" y="71032"/>
                </a:lnTo>
                <a:lnTo>
                  <a:pt x="50886" y="71032"/>
                </a:lnTo>
                <a:lnTo>
                  <a:pt x="48006" y="71996"/>
                </a:lnTo>
                <a:lnTo>
                  <a:pt x="31683" y="71996"/>
                </a:lnTo>
                <a:lnTo>
                  <a:pt x="28803" y="70073"/>
                </a:lnTo>
                <a:lnTo>
                  <a:pt x="24963" y="69114"/>
                </a:lnTo>
                <a:lnTo>
                  <a:pt x="23042" y="67193"/>
                </a:lnTo>
                <a:lnTo>
                  <a:pt x="21122" y="64317"/>
                </a:lnTo>
                <a:lnTo>
                  <a:pt x="18242" y="62394"/>
                </a:lnTo>
                <a:lnTo>
                  <a:pt x="17282" y="58555"/>
                </a:lnTo>
                <a:lnTo>
                  <a:pt x="16322" y="55673"/>
                </a:lnTo>
                <a:lnTo>
                  <a:pt x="15361" y="51834"/>
                </a:lnTo>
                <a:lnTo>
                  <a:pt x="15361" y="26878"/>
                </a:lnTo>
                <a:lnTo>
                  <a:pt x="16322" y="23996"/>
                </a:lnTo>
                <a:lnTo>
                  <a:pt x="17282" y="21115"/>
                </a:lnTo>
                <a:lnTo>
                  <a:pt x="19202" y="18234"/>
                </a:lnTo>
                <a:lnTo>
                  <a:pt x="22082" y="0"/>
                </a:lnTo>
                <a:lnTo>
                  <a:pt x="17282" y="1917"/>
                </a:lnTo>
                <a:lnTo>
                  <a:pt x="13441" y="4797"/>
                </a:lnTo>
                <a:lnTo>
                  <a:pt x="9601" y="8638"/>
                </a:lnTo>
                <a:lnTo>
                  <a:pt x="6720" y="12476"/>
                </a:lnTo>
                <a:lnTo>
                  <a:pt x="3840" y="17276"/>
                </a:lnTo>
                <a:lnTo>
                  <a:pt x="1920" y="23038"/>
                </a:lnTo>
                <a:lnTo>
                  <a:pt x="960" y="27835"/>
                </a:lnTo>
                <a:lnTo>
                  <a:pt x="0" y="34558"/>
                </a:lnTo>
                <a:lnTo>
                  <a:pt x="0" y="412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6" name="object 376"/>
          <p:cNvSpPr/>
          <p:nvPr/>
        </p:nvSpPr>
        <p:spPr>
          <a:xfrm>
            <a:off x="3021269" y="9056417"/>
            <a:ext cx="57591" cy="46078"/>
          </a:xfrm>
          <a:custGeom>
            <a:avLst/>
            <a:gdLst/>
            <a:ahLst/>
            <a:cxnLst/>
            <a:rect l="l" t="t" r="r" b="b"/>
            <a:pathLst>
              <a:path w="57591" h="46078">
                <a:moveTo>
                  <a:pt x="3840" y="21116"/>
                </a:moveTo>
                <a:lnTo>
                  <a:pt x="5760" y="19199"/>
                </a:lnTo>
                <a:lnTo>
                  <a:pt x="7680" y="16317"/>
                </a:lnTo>
                <a:lnTo>
                  <a:pt x="9601" y="14400"/>
                </a:lnTo>
                <a:lnTo>
                  <a:pt x="12481" y="13437"/>
                </a:lnTo>
                <a:lnTo>
                  <a:pt x="15361" y="12478"/>
                </a:lnTo>
                <a:lnTo>
                  <a:pt x="18242" y="11519"/>
                </a:lnTo>
                <a:lnTo>
                  <a:pt x="28803" y="11519"/>
                </a:lnTo>
                <a:lnTo>
                  <a:pt x="33588" y="13437"/>
                </a:lnTo>
                <a:lnTo>
                  <a:pt x="37429" y="18240"/>
                </a:lnTo>
                <a:lnTo>
                  <a:pt x="41269" y="22081"/>
                </a:lnTo>
                <a:lnTo>
                  <a:pt x="43190" y="27837"/>
                </a:lnTo>
                <a:lnTo>
                  <a:pt x="42230" y="35516"/>
                </a:lnTo>
                <a:lnTo>
                  <a:pt x="0" y="35516"/>
                </a:lnTo>
                <a:lnTo>
                  <a:pt x="0" y="46078"/>
                </a:lnTo>
                <a:lnTo>
                  <a:pt x="54711" y="46078"/>
                </a:lnTo>
                <a:lnTo>
                  <a:pt x="55671" y="45119"/>
                </a:lnTo>
                <a:lnTo>
                  <a:pt x="56631" y="44160"/>
                </a:lnTo>
                <a:lnTo>
                  <a:pt x="57591" y="42237"/>
                </a:lnTo>
                <a:lnTo>
                  <a:pt x="57591" y="32634"/>
                </a:lnTo>
                <a:lnTo>
                  <a:pt x="56631" y="27837"/>
                </a:lnTo>
                <a:lnTo>
                  <a:pt x="55671" y="23038"/>
                </a:lnTo>
                <a:lnTo>
                  <a:pt x="53751" y="18240"/>
                </a:lnTo>
                <a:lnTo>
                  <a:pt x="51831" y="14400"/>
                </a:lnTo>
                <a:lnTo>
                  <a:pt x="48950" y="11519"/>
                </a:lnTo>
                <a:lnTo>
                  <a:pt x="46070" y="7679"/>
                </a:lnTo>
                <a:lnTo>
                  <a:pt x="42230" y="4799"/>
                </a:lnTo>
                <a:lnTo>
                  <a:pt x="38389" y="2881"/>
                </a:lnTo>
                <a:lnTo>
                  <a:pt x="33588" y="958"/>
                </a:lnTo>
                <a:lnTo>
                  <a:pt x="28803" y="0"/>
                </a:lnTo>
                <a:lnTo>
                  <a:pt x="16322" y="0"/>
                </a:lnTo>
                <a:lnTo>
                  <a:pt x="11521" y="958"/>
                </a:lnTo>
                <a:lnTo>
                  <a:pt x="6720" y="2881"/>
                </a:lnTo>
                <a:lnTo>
                  <a:pt x="3840" y="21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7" name="object 377"/>
          <p:cNvSpPr/>
          <p:nvPr/>
        </p:nvSpPr>
        <p:spPr>
          <a:xfrm>
            <a:off x="3108624" y="9056417"/>
            <a:ext cx="66233" cy="87357"/>
          </a:xfrm>
          <a:custGeom>
            <a:avLst/>
            <a:gdLst/>
            <a:ahLst/>
            <a:cxnLst/>
            <a:rect l="l" t="t" r="r" b="b"/>
            <a:pathLst>
              <a:path w="66233" h="87357">
                <a:moveTo>
                  <a:pt x="14401" y="71996"/>
                </a:moveTo>
                <a:lnTo>
                  <a:pt x="11521" y="71039"/>
                </a:lnTo>
                <a:lnTo>
                  <a:pt x="8641" y="68157"/>
                </a:lnTo>
                <a:lnTo>
                  <a:pt x="6720" y="65275"/>
                </a:lnTo>
                <a:lnTo>
                  <a:pt x="8641" y="84475"/>
                </a:lnTo>
                <a:lnTo>
                  <a:pt x="13441" y="86398"/>
                </a:lnTo>
                <a:lnTo>
                  <a:pt x="19202" y="87357"/>
                </a:lnTo>
                <a:lnTo>
                  <a:pt x="31683" y="87357"/>
                </a:lnTo>
                <a:lnTo>
                  <a:pt x="38404" y="86398"/>
                </a:lnTo>
                <a:lnTo>
                  <a:pt x="43205" y="83516"/>
                </a:lnTo>
                <a:lnTo>
                  <a:pt x="47990" y="81593"/>
                </a:lnTo>
                <a:lnTo>
                  <a:pt x="52791" y="78719"/>
                </a:lnTo>
                <a:lnTo>
                  <a:pt x="55671" y="74878"/>
                </a:lnTo>
                <a:lnTo>
                  <a:pt x="59512" y="71039"/>
                </a:lnTo>
                <a:lnTo>
                  <a:pt x="61432" y="66234"/>
                </a:lnTo>
                <a:lnTo>
                  <a:pt x="63352" y="60478"/>
                </a:lnTo>
                <a:lnTo>
                  <a:pt x="65272" y="54716"/>
                </a:lnTo>
                <a:lnTo>
                  <a:pt x="66233" y="48958"/>
                </a:lnTo>
                <a:lnTo>
                  <a:pt x="66233" y="36481"/>
                </a:lnTo>
                <a:lnTo>
                  <a:pt x="65272" y="29760"/>
                </a:lnTo>
                <a:lnTo>
                  <a:pt x="63352" y="24955"/>
                </a:lnTo>
                <a:lnTo>
                  <a:pt x="61432" y="19199"/>
                </a:lnTo>
                <a:lnTo>
                  <a:pt x="59512" y="15358"/>
                </a:lnTo>
                <a:lnTo>
                  <a:pt x="56631" y="11519"/>
                </a:lnTo>
                <a:lnTo>
                  <a:pt x="52791" y="7679"/>
                </a:lnTo>
                <a:lnTo>
                  <a:pt x="48950" y="4799"/>
                </a:lnTo>
                <a:lnTo>
                  <a:pt x="44150" y="2881"/>
                </a:lnTo>
                <a:lnTo>
                  <a:pt x="39364" y="958"/>
                </a:lnTo>
                <a:lnTo>
                  <a:pt x="33588" y="0"/>
                </a:lnTo>
                <a:lnTo>
                  <a:pt x="20162" y="0"/>
                </a:lnTo>
                <a:lnTo>
                  <a:pt x="14401" y="958"/>
                </a:lnTo>
                <a:lnTo>
                  <a:pt x="9601" y="2881"/>
                </a:lnTo>
                <a:lnTo>
                  <a:pt x="3840" y="5757"/>
                </a:lnTo>
                <a:lnTo>
                  <a:pt x="0" y="8638"/>
                </a:lnTo>
                <a:lnTo>
                  <a:pt x="1920" y="51840"/>
                </a:lnTo>
                <a:lnTo>
                  <a:pt x="1920" y="34558"/>
                </a:lnTo>
                <a:lnTo>
                  <a:pt x="2880" y="30717"/>
                </a:lnTo>
                <a:lnTo>
                  <a:pt x="3840" y="26878"/>
                </a:lnTo>
                <a:lnTo>
                  <a:pt x="5760" y="23996"/>
                </a:lnTo>
                <a:lnTo>
                  <a:pt x="7680" y="21116"/>
                </a:lnTo>
                <a:lnTo>
                  <a:pt x="9601" y="18240"/>
                </a:lnTo>
                <a:lnTo>
                  <a:pt x="12481" y="16317"/>
                </a:lnTo>
                <a:lnTo>
                  <a:pt x="15361" y="14400"/>
                </a:lnTo>
                <a:lnTo>
                  <a:pt x="18242" y="12478"/>
                </a:lnTo>
                <a:lnTo>
                  <a:pt x="30723" y="12478"/>
                </a:lnTo>
                <a:lnTo>
                  <a:pt x="34564" y="13437"/>
                </a:lnTo>
                <a:lnTo>
                  <a:pt x="38404" y="14400"/>
                </a:lnTo>
                <a:lnTo>
                  <a:pt x="41269" y="16317"/>
                </a:lnTo>
                <a:lnTo>
                  <a:pt x="44150" y="18240"/>
                </a:lnTo>
                <a:lnTo>
                  <a:pt x="45110" y="21116"/>
                </a:lnTo>
                <a:lnTo>
                  <a:pt x="47030" y="23996"/>
                </a:lnTo>
                <a:lnTo>
                  <a:pt x="48950" y="27837"/>
                </a:lnTo>
                <a:lnTo>
                  <a:pt x="48950" y="31676"/>
                </a:lnTo>
                <a:lnTo>
                  <a:pt x="49926" y="35516"/>
                </a:lnTo>
                <a:lnTo>
                  <a:pt x="50871" y="39355"/>
                </a:lnTo>
                <a:lnTo>
                  <a:pt x="50871" y="47999"/>
                </a:lnTo>
                <a:lnTo>
                  <a:pt x="49926" y="52798"/>
                </a:lnTo>
                <a:lnTo>
                  <a:pt x="48950" y="56637"/>
                </a:lnTo>
                <a:lnTo>
                  <a:pt x="47990" y="60478"/>
                </a:lnTo>
                <a:lnTo>
                  <a:pt x="47030" y="63358"/>
                </a:lnTo>
                <a:lnTo>
                  <a:pt x="45110" y="66234"/>
                </a:lnTo>
                <a:lnTo>
                  <a:pt x="43205" y="69116"/>
                </a:lnTo>
                <a:lnTo>
                  <a:pt x="40309" y="71039"/>
                </a:lnTo>
                <a:lnTo>
                  <a:pt x="37429" y="72955"/>
                </a:lnTo>
                <a:lnTo>
                  <a:pt x="33588" y="73914"/>
                </a:lnTo>
                <a:lnTo>
                  <a:pt x="30723" y="74878"/>
                </a:lnTo>
                <a:lnTo>
                  <a:pt x="21122" y="74878"/>
                </a:lnTo>
                <a:lnTo>
                  <a:pt x="17282" y="73914"/>
                </a:lnTo>
                <a:lnTo>
                  <a:pt x="14401" y="71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8" name="object 378"/>
          <p:cNvSpPr/>
          <p:nvPr/>
        </p:nvSpPr>
        <p:spPr>
          <a:xfrm>
            <a:off x="3095183" y="9065055"/>
            <a:ext cx="22082" cy="75837"/>
          </a:xfrm>
          <a:custGeom>
            <a:avLst/>
            <a:gdLst/>
            <a:ahLst/>
            <a:cxnLst/>
            <a:rect l="l" t="t" r="r" b="b"/>
            <a:pathLst>
              <a:path w="22082" h="75837">
                <a:moveTo>
                  <a:pt x="0" y="28802"/>
                </a:moveTo>
                <a:lnTo>
                  <a:pt x="0" y="42237"/>
                </a:lnTo>
                <a:lnTo>
                  <a:pt x="960" y="47999"/>
                </a:lnTo>
                <a:lnTo>
                  <a:pt x="2880" y="53757"/>
                </a:lnTo>
                <a:lnTo>
                  <a:pt x="3840" y="58561"/>
                </a:lnTo>
                <a:lnTo>
                  <a:pt x="6720" y="63358"/>
                </a:lnTo>
                <a:lnTo>
                  <a:pt x="9601" y="67199"/>
                </a:lnTo>
                <a:lnTo>
                  <a:pt x="12481" y="71038"/>
                </a:lnTo>
                <a:lnTo>
                  <a:pt x="17282" y="73920"/>
                </a:lnTo>
                <a:lnTo>
                  <a:pt x="22082" y="75837"/>
                </a:lnTo>
                <a:lnTo>
                  <a:pt x="20162" y="56637"/>
                </a:lnTo>
                <a:lnTo>
                  <a:pt x="18242" y="53757"/>
                </a:lnTo>
                <a:lnTo>
                  <a:pt x="17282" y="50881"/>
                </a:lnTo>
                <a:lnTo>
                  <a:pt x="16322" y="47041"/>
                </a:lnTo>
                <a:lnTo>
                  <a:pt x="15361" y="43202"/>
                </a:lnTo>
                <a:lnTo>
                  <a:pt x="13441" y="0"/>
                </a:lnTo>
                <a:lnTo>
                  <a:pt x="10561" y="3840"/>
                </a:lnTo>
                <a:lnTo>
                  <a:pt x="6720" y="7679"/>
                </a:lnTo>
                <a:lnTo>
                  <a:pt x="3840" y="12478"/>
                </a:lnTo>
                <a:lnTo>
                  <a:pt x="2880" y="18240"/>
                </a:lnTo>
                <a:lnTo>
                  <a:pt x="960" y="23038"/>
                </a:lnTo>
                <a:lnTo>
                  <a:pt x="0" y="288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9" name="object 379"/>
          <p:cNvSpPr/>
          <p:nvPr/>
        </p:nvSpPr>
        <p:spPr>
          <a:xfrm>
            <a:off x="3209422" y="9084254"/>
            <a:ext cx="16322" cy="88320"/>
          </a:xfrm>
          <a:custGeom>
            <a:avLst/>
            <a:gdLst/>
            <a:ahLst/>
            <a:cxnLst/>
            <a:rect l="l" t="t" r="r" b="b"/>
            <a:pathLst>
              <a:path w="16322" h="88320">
                <a:moveTo>
                  <a:pt x="12481" y="43202"/>
                </a:moveTo>
                <a:lnTo>
                  <a:pt x="8641" y="40320"/>
                </a:lnTo>
                <a:lnTo>
                  <a:pt x="4800" y="36479"/>
                </a:lnTo>
                <a:lnTo>
                  <a:pt x="960" y="31682"/>
                </a:lnTo>
                <a:lnTo>
                  <a:pt x="960" y="0"/>
                </a:lnTo>
                <a:lnTo>
                  <a:pt x="0" y="88320"/>
                </a:lnTo>
                <a:lnTo>
                  <a:pt x="960" y="88320"/>
                </a:lnTo>
                <a:lnTo>
                  <a:pt x="960" y="47041"/>
                </a:lnTo>
                <a:lnTo>
                  <a:pt x="2880" y="48958"/>
                </a:lnTo>
                <a:lnTo>
                  <a:pt x="4800" y="50881"/>
                </a:lnTo>
                <a:lnTo>
                  <a:pt x="6720" y="52797"/>
                </a:lnTo>
                <a:lnTo>
                  <a:pt x="8641" y="53756"/>
                </a:lnTo>
                <a:lnTo>
                  <a:pt x="10561" y="55679"/>
                </a:lnTo>
                <a:lnTo>
                  <a:pt x="12481" y="56637"/>
                </a:lnTo>
                <a:lnTo>
                  <a:pt x="14401" y="57596"/>
                </a:lnTo>
                <a:lnTo>
                  <a:pt x="16322" y="45118"/>
                </a:lnTo>
                <a:lnTo>
                  <a:pt x="12481" y="43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0" name="object 380"/>
          <p:cNvSpPr/>
          <p:nvPr/>
        </p:nvSpPr>
        <p:spPr>
          <a:xfrm>
            <a:off x="3195980" y="9056417"/>
            <a:ext cx="72953" cy="117116"/>
          </a:xfrm>
          <a:custGeom>
            <a:avLst/>
            <a:gdLst/>
            <a:ahLst/>
            <a:cxnLst/>
            <a:rect l="l" t="t" r="r" b="b"/>
            <a:pathLst>
              <a:path w="72953" h="117116">
                <a:moveTo>
                  <a:pt x="0" y="2881"/>
                </a:moveTo>
                <a:lnTo>
                  <a:pt x="0" y="116157"/>
                </a:lnTo>
                <a:lnTo>
                  <a:pt x="960" y="116157"/>
                </a:lnTo>
                <a:lnTo>
                  <a:pt x="960" y="117116"/>
                </a:lnTo>
                <a:lnTo>
                  <a:pt x="13441" y="117116"/>
                </a:lnTo>
                <a:lnTo>
                  <a:pt x="13441" y="116157"/>
                </a:lnTo>
                <a:lnTo>
                  <a:pt x="14401" y="27837"/>
                </a:lnTo>
                <a:lnTo>
                  <a:pt x="17282" y="24955"/>
                </a:lnTo>
                <a:lnTo>
                  <a:pt x="19202" y="23038"/>
                </a:lnTo>
                <a:lnTo>
                  <a:pt x="21122" y="21116"/>
                </a:lnTo>
                <a:lnTo>
                  <a:pt x="23042" y="19199"/>
                </a:lnTo>
                <a:lnTo>
                  <a:pt x="24963" y="17276"/>
                </a:lnTo>
                <a:lnTo>
                  <a:pt x="26883" y="16317"/>
                </a:lnTo>
                <a:lnTo>
                  <a:pt x="28803" y="14400"/>
                </a:lnTo>
                <a:lnTo>
                  <a:pt x="30723" y="14400"/>
                </a:lnTo>
                <a:lnTo>
                  <a:pt x="32644" y="13437"/>
                </a:lnTo>
                <a:lnTo>
                  <a:pt x="34564" y="12478"/>
                </a:lnTo>
                <a:lnTo>
                  <a:pt x="42245" y="12478"/>
                </a:lnTo>
                <a:lnTo>
                  <a:pt x="45125" y="13437"/>
                </a:lnTo>
                <a:lnTo>
                  <a:pt x="47030" y="15358"/>
                </a:lnTo>
                <a:lnTo>
                  <a:pt x="49926" y="17276"/>
                </a:lnTo>
                <a:lnTo>
                  <a:pt x="51831" y="19199"/>
                </a:lnTo>
                <a:lnTo>
                  <a:pt x="53766" y="22081"/>
                </a:lnTo>
                <a:lnTo>
                  <a:pt x="54711" y="24955"/>
                </a:lnTo>
                <a:lnTo>
                  <a:pt x="55671" y="28795"/>
                </a:lnTo>
                <a:lnTo>
                  <a:pt x="56647" y="32634"/>
                </a:lnTo>
                <a:lnTo>
                  <a:pt x="57591" y="36481"/>
                </a:lnTo>
                <a:lnTo>
                  <a:pt x="57591" y="51840"/>
                </a:lnTo>
                <a:lnTo>
                  <a:pt x="56647" y="54716"/>
                </a:lnTo>
                <a:lnTo>
                  <a:pt x="55671" y="58555"/>
                </a:lnTo>
                <a:lnTo>
                  <a:pt x="54711" y="62395"/>
                </a:lnTo>
                <a:lnTo>
                  <a:pt x="52806" y="65275"/>
                </a:lnTo>
                <a:lnTo>
                  <a:pt x="50871" y="68157"/>
                </a:lnTo>
                <a:lnTo>
                  <a:pt x="48966" y="70075"/>
                </a:lnTo>
                <a:lnTo>
                  <a:pt x="46085" y="71996"/>
                </a:lnTo>
                <a:lnTo>
                  <a:pt x="44150" y="73914"/>
                </a:lnTo>
                <a:lnTo>
                  <a:pt x="41285" y="74878"/>
                </a:lnTo>
                <a:lnTo>
                  <a:pt x="33604" y="74878"/>
                </a:lnTo>
                <a:lnTo>
                  <a:pt x="29763" y="72955"/>
                </a:lnTo>
                <a:lnTo>
                  <a:pt x="27843" y="85433"/>
                </a:lnTo>
                <a:lnTo>
                  <a:pt x="29763" y="86398"/>
                </a:lnTo>
                <a:lnTo>
                  <a:pt x="31683" y="86398"/>
                </a:lnTo>
                <a:lnTo>
                  <a:pt x="34564" y="87357"/>
                </a:lnTo>
                <a:lnTo>
                  <a:pt x="44150" y="87357"/>
                </a:lnTo>
                <a:lnTo>
                  <a:pt x="48966" y="86398"/>
                </a:lnTo>
                <a:lnTo>
                  <a:pt x="53766" y="83516"/>
                </a:lnTo>
                <a:lnTo>
                  <a:pt x="57591" y="81593"/>
                </a:lnTo>
                <a:lnTo>
                  <a:pt x="61432" y="78719"/>
                </a:lnTo>
                <a:lnTo>
                  <a:pt x="64312" y="74878"/>
                </a:lnTo>
                <a:lnTo>
                  <a:pt x="67193" y="71039"/>
                </a:lnTo>
                <a:lnTo>
                  <a:pt x="69113" y="66234"/>
                </a:lnTo>
                <a:lnTo>
                  <a:pt x="71033" y="61437"/>
                </a:lnTo>
                <a:lnTo>
                  <a:pt x="71993" y="55679"/>
                </a:lnTo>
                <a:lnTo>
                  <a:pt x="72953" y="48958"/>
                </a:lnTo>
                <a:lnTo>
                  <a:pt x="72953" y="36481"/>
                </a:lnTo>
                <a:lnTo>
                  <a:pt x="71993" y="30717"/>
                </a:lnTo>
                <a:lnTo>
                  <a:pt x="71033" y="25920"/>
                </a:lnTo>
                <a:lnTo>
                  <a:pt x="70073" y="21116"/>
                </a:lnTo>
                <a:lnTo>
                  <a:pt x="68153" y="16317"/>
                </a:lnTo>
                <a:lnTo>
                  <a:pt x="65272" y="12478"/>
                </a:lnTo>
                <a:lnTo>
                  <a:pt x="63352" y="8638"/>
                </a:lnTo>
                <a:lnTo>
                  <a:pt x="59512" y="5757"/>
                </a:lnTo>
                <a:lnTo>
                  <a:pt x="55671" y="3840"/>
                </a:lnTo>
                <a:lnTo>
                  <a:pt x="51831" y="958"/>
                </a:lnTo>
                <a:lnTo>
                  <a:pt x="47030" y="0"/>
                </a:lnTo>
                <a:lnTo>
                  <a:pt x="35524" y="0"/>
                </a:lnTo>
                <a:lnTo>
                  <a:pt x="33604" y="958"/>
                </a:lnTo>
                <a:lnTo>
                  <a:pt x="30723" y="1917"/>
                </a:lnTo>
                <a:lnTo>
                  <a:pt x="28803" y="2881"/>
                </a:lnTo>
                <a:lnTo>
                  <a:pt x="26883" y="3840"/>
                </a:lnTo>
                <a:lnTo>
                  <a:pt x="24002" y="4799"/>
                </a:lnTo>
                <a:lnTo>
                  <a:pt x="22082" y="6720"/>
                </a:lnTo>
                <a:lnTo>
                  <a:pt x="20162" y="8638"/>
                </a:lnTo>
                <a:lnTo>
                  <a:pt x="17282" y="9596"/>
                </a:lnTo>
                <a:lnTo>
                  <a:pt x="15361" y="12478"/>
                </a:lnTo>
                <a:lnTo>
                  <a:pt x="12481" y="14400"/>
                </a:lnTo>
                <a:lnTo>
                  <a:pt x="12481" y="2881"/>
                </a:lnTo>
                <a:lnTo>
                  <a:pt x="11521" y="1917"/>
                </a:lnTo>
                <a:lnTo>
                  <a:pt x="9601" y="1917"/>
                </a:lnTo>
                <a:lnTo>
                  <a:pt x="8641" y="958"/>
                </a:lnTo>
                <a:lnTo>
                  <a:pt x="3840" y="958"/>
                </a:lnTo>
                <a:lnTo>
                  <a:pt x="2880" y="1917"/>
                </a:lnTo>
                <a:lnTo>
                  <a:pt x="960" y="1917"/>
                </a:lnTo>
                <a:lnTo>
                  <a:pt x="0" y="28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1" name="object 381"/>
          <p:cNvSpPr/>
          <p:nvPr/>
        </p:nvSpPr>
        <p:spPr>
          <a:xfrm>
            <a:off x="3291017" y="9018978"/>
            <a:ext cx="14401" cy="123837"/>
          </a:xfrm>
          <a:custGeom>
            <a:avLst/>
            <a:gdLst/>
            <a:ahLst/>
            <a:cxnLst/>
            <a:rect l="l" t="t" r="r" b="b"/>
            <a:pathLst>
              <a:path w="14401" h="123837">
                <a:moveTo>
                  <a:pt x="14401" y="1917"/>
                </a:moveTo>
                <a:lnTo>
                  <a:pt x="13441" y="1917"/>
                </a:lnTo>
                <a:lnTo>
                  <a:pt x="13441" y="958"/>
                </a:lnTo>
                <a:lnTo>
                  <a:pt x="11521" y="958"/>
                </a:lnTo>
                <a:lnTo>
                  <a:pt x="10561" y="0"/>
                </a:lnTo>
                <a:lnTo>
                  <a:pt x="3840" y="0"/>
                </a:lnTo>
                <a:lnTo>
                  <a:pt x="2880" y="958"/>
                </a:lnTo>
                <a:lnTo>
                  <a:pt x="960" y="958"/>
                </a:lnTo>
                <a:lnTo>
                  <a:pt x="0" y="1917"/>
                </a:lnTo>
                <a:lnTo>
                  <a:pt x="0" y="121913"/>
                </a:lnTo>
                <a:lnTo>
                  <a:pt x="960" y="122872"/>
                </a:lnTo>
                <a:lnTo>
                  <a:pt x="3840" y="122872"/>
                </a:lnTo>
                <a:lnTo>
                  <a:pt x="4800" y="123837"/>
                </a:lnTo>
                <a:lnTo>
                  <a:pt x="8641" y="123837"/>
                </a:lnTo>
                <a:lnTo>
                  <a:pt x="9601" y="122872"/>
                </a:lnTo>
                <a:lnTo>
                  <a:pt x="12481" y="122872"/>
                </a:lnTo>
                <a:lnTo>
                  <a:pt x="13441" y="121913"/>
                </a:lnTo>
                <a:lnTo>
                  <a:pt x="14401" y="121913"/>
                </a:lnTo>
                <a:lnTo>
                  <a:pt x="14401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2" name="object 382"/>
          <p:cNvSpPr/>
          <p:nvPr/>
        </p:nvSpPr>
        <p:spPr>
          <a:xfrm>
            <a:off x="3343823" y="9059299"/>
            <a:ext cx="5745" cy="23996"/>
          </a:xfrm>
          <a:custGeom>
            <a:avLst/>
            <a:gdLst/>
            <a:ahLst/>
            <a:cxnLst/>
            <a:rect l="l" t="t" r="r" b="b"/>
            <a:pathLst>
              <a:path w="5745" h="23996">
                <a:moveTo>
                  <a:pt x="0" y="23996"/>
                </a:moveTo>
                <a:lnTo>
                  <a:pt x="944" y="21115"/>
                </a:lnTo>
                <a:lnTo>
                  <a:pt x="2880" y="18234"/>
                </a:lnTo>
                <a:lnTo>
                  <a:pt x="3840" y="16317"/>
                </a:lnTo>
                <a:lnTo>
                  <a:pt x="5745" y="0"/>
                </a:lnTo>
                <a:lnTo>
                  <a:pt x="944" y="1917"/>
                </a:lnTo>
                <a:lnTo>
                  <a:pt x="0" y="23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3" name="object 383"/>
          <p:cNvSpPr/>
          <p:nvPr/>
        </p:nvSpPr>
        <p:spPr>
          <a:xfrm>
            <a:off x="3326541" y="9056417"/>
            <a:ext cx="72953" cy="87357"/>
          </a:xfrm>
          <a:custGeom>
            <a:avLst/>
            <a:gdLst/>
            <a:ahLst/>
            <a:cxnLst/>
            <a:rect l="l" t="t" r="r" b="b"/>
            <a:pathLst>
              <a:path w="72953" h="87357">
                <a:moveTo>
                  <a:pt x="72953" y="27837"/>
                </a:moveTo>
                <a:lnTo>
                  <a:pt x="71033" y="23038"/>
                </a:lnTo>
                <a:lnTo>
                  <a:pt x="70073" y="18240"/>
                </a:lnTo>
                <a:lnTo>
                  <a:pt x="68153" y="14400"/>
                </a:lnTo>
                <a:lnTo>
                  <a:pt x="65272" y="11519"/>
                </a:lnTo>
                <a:lnTo>
                  <a:pt x="62392" y="7679"/>
                </a:lnTo>
                <a:lnTo>
                  <a:pt x="58552" y="4799"/>
                </a:lnTo>
                <a:lnTo>
                  <a:pt x="54711" y="2881"/>
                </a:lnTo>
                <a:lnTo>
                  <a:pt x="49911" y="958"/>
                </a:lnTo>
                <a:lnTo>
                  <a:pt x="44150" y="0"/>
                </a:lnTo>
                <a:lnTo>
                  <a:pt x="32628" y="0"/>
                </a:lnTo>
                <a:lnTo>
                  <a:pt x="26868" y="958"/>
                </a:lnTo>
                <a:lnTo>
                  <a:pt x="23027" y="2881"/>
                </a:lnTo>
                <a:lnTo>
                  <a:pt x="21122" y="19199"/>
                </a:lnTo>
                <a:lnTo>
                  <a:pt x="23027" y="16317"/>
                </a:lnTo>
                <a:lnTo>
                  <a:pt x="25908" y="14400"/>
                </a:lnTo>
                <a:lnTo>
                  <a:pt x="28788" y="13437"/>
                </a:lnTo>
                <a:lnTo>
                  <a:pt x="30708" y="12478"/>
                </a:lnTo>
                <a:lnTo>
                  <a:pt x="34549" y="11519"/>
                </a:lnTo>
                <a:lnTo>
                  <a:pt x="45110" y="11519"/>
                </a:lnTo>
                <a:lnTo>
                  <a:pt x="49911" y="13437"/>
                </a:lnTo>
                <a:lnTo>
                  <a:pt x="53751" y="18240"/>
                </a:lnTo>
                <a:lnTo>
                  <a:pt x="57591" y="22081"/>
                </a:lnTo>
                <a:lnTo>
                  <a:pt x="58552" y="27837"/>
                </a:lnTo>
                <a:lnTo>
                  <a:pt x="58552" y="35516"/>
                </a:lnTo>
                <a:lnTo>
                  <a:pt x="15346" y="35516"/>
                </a:lnTo>
                <a:lnTo>
                  <a:pt x="16322" y="32634"/>
                </a:lnTo>
                <a:lnTo>
                  <a:pt x="16322" y="29760"/>
                </a:lnTo>
                <a:lnTo>
                  <a:pt x="17282" y="26878"/>
                </a:lnTo>
                <a:lnTo>
                  <a:pt x="18227" y="4799"/>
                </a:lnTo>
                <a:lnTo>
                  <a:pt x="13441" y="7679"/>
                </a:lnTo>
                <a:lnTo>
                  <a:pt x="10561" y="11519"/>
                </a:lnTo>
                <a:lnTo>
                  <a:pt x="7665" y="15358"/>
                </a:lnTo>
                <a:lnTo>
                  <a:pt x="4800" y="20157"/>
                </a:lnTo>
                <a:lnTo>
                  <a:pt x="2880" y="25920"/>
                </a:lnTo>
                <a:lnTo>
                  <a:pt x="960" y="30717"/>
                </a:lnTo>
                <a:lnTo>
                  <a:pt x="0" y="37440"/>
                </a:lnTo>
                <a:lnTo>
                  <a:pt x="0" y="50875"/>
                </a:lnTo>
                <a:lnTo>
                  <a:pt x="960" y="57596"/>
                </a:lnTo>
                <a:lnTo>
                  <a:pt x="2880" y="62395"/>
                </a:lnTo>
                <a:lnTo>
                  <a:pt x="4800" y="68157"/>
                </a:lnTo>
                <a:lnTo>
                  <a:pt x="6720" y="72955"/>
                </a:lnTo>
                <a:lnTo>
                  <a:pt x="10561" y="75837"/>
                </a:lnTo>
                <a:lnTo>
                  <a:pt x="13441" y="79676"/>
                </a:lnTo>
                <a:lnTo>
                  <a:pt x="18227" y="82558"/>
                </a:lnTo>
                <a:lnTo>
                  <a:pt x="23027" y="84475"/>
                </a:lnTo>
                <a:lnTo>
                  <a:pt x="27843" y="86398"/>
                </a:lnTo>
                <a:lnTo>
                  <a:pt x="33588" y="87357"/>
                </a:lnTo>
                <a:lnTo>
                  <a:pt x="44150" y="87357"/>
                </a:lnTo>
                <a:lnTo>
                  <a:pt x="47030" y="86398"/>
                </a:lnTo>
                <a:lnTo>
                  <a:pt x="50871" y="86398"/>
                </a:lnTo>
                <a:lnTo>
                  <a:pt x="53751" y="85433"/>
                </a:lnTo>
                <a:lnTo>
                  <a:pt x="56631" y="85433"/>
                </a:lnTo>
                <a:lnTo>
                  <a:pt x="59512" y="84475"/>
                </a:lnTo>
                <a:lnTo>
                  <a:pt x="62392" y="83516"/>
                </a:lnTo>
                <a:lnTo>
                  <a:pt x="64312" y="82558"/>
                </a:lnTo>
                <a:lnTo>
                  <a:pt x="65272" y="82558"/>
                </a:lnTo>
                <a:lnTo>
                  <a:pt x="67193" y="81593"/>
                </a:lnTo>
                <a:lnTo>
                  <a:pt x="68153" y="80634"/>
                </a:lnTo>
                <a:lnTo>
                  <a:pt x="69113" y="80634"/>
                </a:lnTo>
                <a:lnTo>
                  <a:pt x="69113" y="79676"/>
                </a:lnTo>
                <a:lnTo>
                  <a:pt x="70073" y="78719"/>
                </a:lnTo>
                <a:lnTo>
                  <a:pt x="70073" y="71039"/>
                </a:lnTo>
                <a:lnTo>
                  <a:pt x="69113" y="70075"/>
                </a:lnTo>
                <a:lnTo>
                  <a:pt x="68153" y="69116"/>
                </a:lnTo>
                <a:lnTo>
                  <a:pt x="67193" y="69116"/>
                </a:lnTo>
                <a:lnTo>
                  <a:pt x="66233" y="70075"/>
                </a:lnTo>
                <a:lnTo>
                  <a:pt x="64312" y="70075"/>
                </a:lnTo>
                <a:lnTo>
                  <a:pt x="63352" y="71039"/>
                </a:lnTo>
                <a:lnTo>
                  <a:pt x="61432" y="71996"/>
                </a:lnTo>
                <a:lnTo>
                  <a:pt x="59512" y="71996"/>
                </a:lnTo>
                <a:lnTo>
                  <a:pt x="56631" y="72955"/>
                </a:lnTo>
                <a:lnTo>
                  <a:pt x="54711" y="73914"/>
                </a:lnTo>
                <a:lnTo>
                  <a:pt x="51831" y="73914"/>
                </a:lnTo>
                <a:lnTo>
                  <a:pt x="48950" y="74878"/>
                </a:lnTo>
                <a:lnTo>
                  <a:pt x="32628" y="74878"/>
                </a:lnTo>
                <a:lnTo>
                  <a:pt x="29748" y="72955"/>
                </a:lnTo>
                <a:lnTo>
                  <a:pt x="25908" y="71996"/>
                </a:lnTo>
                <a:lnTo>
                  <a:pt x="23027" y="70075"/>
                </a:lnTo>
                <a:lnTo>
                  <a:pt x="21122" y="67199"/>
                </a:lnTo>
                <a:lnTo>
                  <a:pt x="19187" y="65275"/>
                </a:lnTo>
                <a:lnTo>
                  <a:pt x="18227" y="61437"/>
                </a:lnTo>
                <a:lnTo>
                  <a:pt x="17282" y="58555"/>
                </a:lnTo>
                <a:lnTo>
                  <a:pt x="16322" y="54716"/>
                </a:lnTo>
                <a:lnTo>
                  <a:pt x="15346" y="50875"/>
                </a:lnTo>
                <a:lnTo>
                  <a:pt x="15346" y="46078"/>
                </a:lnTo>
                <a:lnTo>
                  <a:pt x="70073" y="46078"/>
                </a:lnTo>
                <a:lnTo>
                  <a:pt x="71993" y="45119"/>
                </a:lnTo>
                <a:lnTo>
                  <a:pt x="72953" y="44160"/>
                </a:lnTo>
                <a:lnTo>
                  <a:pt x="72953" y="278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4" name="object 384"/>
          <p:cNvSpPr/>
          <p:nvPr/>
        </p:nvSpPr>
        <p:spPr>
          <a:xfrm>
            <a:off x="5509503" y="7003039"/>
            <a:ext cx="347517" cy="93116"/>
          </a:xfrm>
          <a:custGeom>
            <a:avLst/>
            <a:gdLst/>
            <a:ahLst/>
            <a:cxnLst/>
            <a:rect l="l" t="t" r="r" b="b"/>
            <a:pathLst>
              <a:path w="347517" h="93116">
                <a:moveTo>
                  <a:pt x="1920" y="5760"/>
                </a:moveTo>
                <a:lnTo>
                  <a:pt x="342717" y="5760"/>
                </a:lnTo>
                <a:lnTo>
                  <a:pt x="342717" y="2880"/>
                </a:lnTo>
                <a:lnTo>
                  <a:pt x="344637" y="5760"/>
                </a:lnTo>
                <a:lnTo>
                  <a:pt x="344637" y="88315"/>
                </a:lnTo>
                <a:lnTo>
                  <a:pt x="342717" y="90236"/>
                </a:lnTo>
                <a:lnTo>
                  <a:pt x="342717" y="88315"/>
                </a:lnTo>
                <a:lnTo>
                  <a:pt x="1920" y="88315"/>
                </a:lnTo>
                <a:lnTo>
                  <a:pt x="1920" y="90236"/>
                </a:lnTo>
                <a:lnTo>
                  <a:pt x="0" y="88315"/>
                </a:lnTo>
                <a:lnTo>
                  <a:pt x="0" y="93116"/>
                </a:lnTo>
                <a:lnTo>
                  <a:pt x="346557" y="93116"/>
                </a:lnTo>
                <a:lnTo>
                  <a:pt x="347517" y="92156"/>
                </a:lnTo>
                <a:lnTo>
                  <a:pt x="347517" y="960"/>
                </a:lnTo>
                <a:lnTo>
                  <a:pt x="346557" y="0"/>
                </a:lnTo>
                <a:lnTo>
                  <a:pt x="344637" y="0"/>
                </a:lnTo>
                <a:lnTo>
                  <a:pt x="1920" y="2880"/>
                </a:lnTo>
                <a:lnTo>
                  <a:pt x="192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5" name="object 385"/>
          <p:cNvSpPr/>
          <p:nvPr/>
        </p:nvSpPr>
        <p:spPr>
          <a:xfrm>
            <a:off x="5852220" y="7008799"/>
            <a:ext cx="1920" cy="82555"/>
          </a:xfrm>
          <a:custGeom>
            <a:avLst/>
            <a:gdLst/>
            <a:ahLst/>
            <a:cxnLst/>
            <a:rect l="l" t="t" r="r" b="b"/>
            <a:pathLst>
              <a:path w="1920" h="82555">
                <a:moveTo>
                  <a:pt x="0" y="0"/>
                </a:moveTo>
                <a:lnTo>
                  <a:pt x="0" y="82555"/>
                </a:lnTo>
                <a:lnTo>
                  <a:pt x="1920" y="82555"/>
                </a:lnTo>
                <a:lnTo>
                  <a:pt x="192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6" name="object 386"/>
          <p:cNvSpPr/>
          <p:nvPr/>
        </p:nvSpPr>
        <p:spPr>
          <a:xfrm>
            <a:off x="5506623" y="7003039"/>
            <a:ext cx="347517" cy="93116"/>
          </a:xfrm>
          <a:custGeom>
            <a:avLst/>
            <a:gdLst/>
            <a:ahLst/>
            <a:cxnLst/>
            <a:rect l="l" t="t" r="r" b="b"/>
            <a:pathLst>
              <a:path w="347517" h="93116">
                <a:moveTo>
                  <a:pt x="0" y="960"/>
                </a:moveTo>
                <a:lnTo>
                  <a:pt x="0" y="92156"/>
                </a:lnTo>
                <a:lnTo>
                  <a:pt x="960" y="93116"/>
                </a:lnTo>
                <a:lnTo>
                  <a:pt x="2880" y="93116"/>
                </a:lnTo>
                <a:lnTo>
                  <a:pt x="2880" y="88315"/>
                </a:lnTo>
                <a:lnTo>
                  <a:pt x="4800" y="88315"/>
                </a:lnTo>
                <a:lnTo>
                  <a:pt x="4800" y="5760"/>
                </a:lnTo>
                <a:lnTo>
                  <a:pt x="2880" y="5760"/>
                </a:lnTo>
                <a:lnTo>
                  <a:pt x="4800" y="2880"/>
                </a:lnTo>
                <a:lnTo>
                  <a:pt x="347517" y="0"/>
                </a:lnTo>
                <a:lnTo>
                  <a:pt x="960" y="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7" name="object 387"/>
          <p:cNvSpPr/>
          <p:nvPr/>
        </p:nvSpPr>
        <p:spPr>
          <a:xfrm>
            <a:off x="5854141" y="7007839"/>
            <a:ext cx="960" cy="960"/>
          </a:xfrm>
          <a:custGeom>
            <a:avLst/>
            <a:gdLst/>
            <a:ahLst/>
            <a:cxnLst/>
            <a:rect l="l" t="t" r="r" b="b"/>
            <a:pathLst>
              <a:path w="960" h="960">
                <a:moveTo>
                  <a:pt x="960" y="960"/>
                </a:moveTo>
                <a:lnTo>
                  <a:pt x="0" y="0"/>
                </a:lnTo>
                <a:lnTo>
                  <a:pt x="0" y="960"/>
                </a:lnTo>
                <a:lnTo>
                  <a:pt x="9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8" name="object 388"/>
          <p:cNvSpPr/>
          <p:nvPr/>
        </p:nvSpPr>
        <p:spPr>
          <a:xfrm>
            <a:off x="5509503" y="7005919"/>
            <a:ext cx="1920" cy="1920"/>
          </a:xfrm>
          <a:custGeom>
            <a:avLst/>
            <a:gdLst/>
            <a:ahLst/>
            <a:cxnLst/>
            <a:rect l="l" t="t" r="r" b="b"/>
            <a:pathLst>
              <a:path w="1920" h="1920">
                <a:moveTo>
                  <a:pt x="1920" y="0"/>
                </a:moveTo>
                <a:lnTo>
                  <a:pt x="0" y="1920"/>
                </a:lnTo>
                <a:lnTo>
                  <a:pt x="640" y="1920"/>
                </a:lnTo>
                <a:lnTo>
                  <a:pt x="19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9" name="object 389"/>
          <p:cNvSpPr/>
          <p:nvPr/>
        </p:nvSpPr>
        <p:spPr>
          <a:xfrm>
            <a:off x="5855101" y="7095195"/>
            <a:ext cx="960" cy="960"/>
          </a:xfrm>
          <a:custGeom>
            <a:avLst/>
            <a:gdLst/>
            <a:ahLst/>
            <a:cxnLst/>
            <a:rect l="l" t="t" r="r" b="b"/>
            <a:pathLst>
              <a:path w="960" h="960">
                <a:moveTo>
                  <a:pt x="960" y="0"/>
                </a:moveTo>
                <a:lnTo>
                  <a:pt x="0" y="960"/>
                </a:lnTo>
                <a:lnTo>
                  <a:pt x="960" y="96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0" name="object 390"/>
          <p:cNvSpPr/>
          <p:nvPr/>
        </p:nvSpPr>
        <p:spPr>
          <a:xfrm>
            <a:off x="5856061" y="7094235"/>
            <a:ext cx="960" cy="960"/>
          </a:xfrm>
          <a:custGeom>
            <a:avLst/>
            <a:gdLst/>
            <a:ahLst/>
            <a:cxnLst/>
            <a:rect l="l" t="t" r="r" b="b"/>
            <a:pathLst>
              <a:path w="960" h="960">
                <a:moveTo>
                  <a:pt x="960" y="0"/>
                </a:moveTo>
                <a:lnTo>
                  <a:pt x="0" y="960"/>
                </a:lnTo>
                <a:lnTo>
                  <a:pt x="960" y="96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1" name="object 391"/>
          <p:cNvSpPr/>
          <p:nvPr/>
        </p:nvSpPr>
        <p:spPr>
          <a:xfrm>
            <a:off x="5856061" y="7003999"/>
            <a:ext cx="960" cy="960"/>
          </a:xfrm>
          <a:custGeom>
            <a:avLst/>
            <a:gdLst/>
            <a:ahLst/>
            <a:cxnLst/>
            <a:rect l="l" t="t" r="r" b="b"/>
            <a:pathLst>
              <a:path w="960" h="960">
                <a:moveTo>
                  <a:pt x="960" y="0"/>
                </a:moveTo>
                <a:lnTo>
                  <a:pt x="0" y="0"/>
                </a:lnTo>
                <a:lnTo>
                  <a:pt x="960" y="96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2" name="object 392"/>
          <p:cNvSpPr/>
          <p:nvPr/>
        </p:nvSpPr>
        <p:spPr>
          <a:xfrm>
            <a:off x="5855101" y="7003039"/>
            <a:ext cx="960" cy="960"/>
          </a:xfrm>
          <a:custGeom>
            <a:avLst/>
            <a:gdLst/>
            <a:ahLst/>
            <a:cxnLst/>
            <a:rect l="l" t="t" r="r" b="b"/>
            <a:pathLst>
              <a:path w="960" h="960">
                <a:moveTo>
                  <a:pt x="960" y="0"/>
                </a:moveTo>
                <a:lnTo>
                  <a:pt x="0" y="0"/>
                </a:lnTo>
                <a:lnTo>
                  <a:pt x="960" y="96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3" name="object 393"/>
          <p:cNvSpPr/>
          <p:nvPr/>
        </p:nvSpPr>
        <p:spPr>
          <a:xfrm>
            <a:off x="5507583" y="7003039"/>
            <a:ext cx="975" cy="960"/>
          </a:xfrm>
          <a:custGeom>
            <a:avLst/>
            <a:gdLst/>
            <a:ahLst/>
            <a:cxnLst/>
            <a:rect l="l" t="t" r="r" b="b"/>
            <a:pathLst>
              <a:path w="975" h="960">
                <a:moveTo>
                  <a:pt x="975" y="0"/>
                </a:moveTo>
                <a:lnTo>
                  <a:pt x="0" y="0"/>
                </a:lnTo>
                <a:lnTo>
                  <a:pt x="0" y="960"/>
                </a:lnTo>
                <a:lnTo>
                  <a:pt x="97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4" name="object 394"/>
          <p:cNvSpPr/>
          <p:nvPr/>
        </p:nvSpPr>
        <p:spPr>
          <a:xfrm>
            <a:off x="5506623" y="7094235"/>
            <a:ext cx="1935" cy="1920"/>
          </a:xfrm>
          <a:custGeom>
            <a:avLst/>
            <a:gdLst/>
            <a:ahLst/>
            <a:cxnLst/>
            <a:rect l="l" t="t" r="r" b="b"/>
            <a:pathLst>
              <a:path w="1935" h="1920">
                <a:moveTo>
                  <a:pt x="960" y="960"/>
                </a:moveTo>
                <a:lnTo>
                  <a:pt x="0" y="0"/>
                </a:lnTo>
                <a:lnTo>
                  <a:pt x="960" y="1920"/>
                </a:lnTo>
                <a:lnTo>
                  <a:pt x="1935" y="1920"/>
                </a:lnTo>
                <a:lnTo>
                  <a:pt x="9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5" name="object 395"/>
          <p:cNvSpPr/>
          <p:nvPr/>
        </p:nvSpPr>
        <p:spPr>
          <a:xfrm>
            <a:off x="5059283" y="7091354"/>
            <a:ext cx="1032936" cy="750691"/>
          </a:xfrm>
          <a:custGeom>
            <a:avLst/>
            <a:gdLst/>
            <a:ahLst/>
            <a:cxnLst/>
            <a:rect l="l" t="t" r="r" b="b"/>
            <a:pathLst>
              <a:path w="1032936" h="750691">
                <a:moveTo>
                  <a:pt x="2880" y="4800"/>
                </a:moveTo>
                <a:lnTo>
                  <a:pt x="1029081" y="4800"/>
                </a:lnTo>
                <a:lnTo>
                  <a:pt x="1029080" y="2880"/>
                </a:lnTo>
                <a:lnTo>
                  <a:pt x="1031001" y="4800"/>
                </a:lnTo>
                <a:lnTo>
                  <a:pt x="1031001" y="745891"/>
                </a:lnTo>
                <a:lnTo>
                  <a:pt x="1029080" y="748786"/>
                </a:lnTo>
                <a:lnTo>
                  <a:pt x="1029081" y="745891"/>
                </a:lnTo>
                <a:lnTo>
                  <a:pt x="2880" y="745891"/>
                </a:lnTo>
                <a:lnTo>
                  <a:pt x="2880" y="748786"/>
                </a:lnTo>
                <a:lnTo>
                  <a:pt x="0" y="745891"/>
                </a:lnTo>
                <a:lnTo>
                  <a:pt x="0" y="750691"/>
                </a:lnTo>
                <a:lnTo>
                  <a:pt x="1032936" y="750691"/>
                </a:lnTo>
                <a:lnTo>
                  <a:pt x="1032936" y="0"/>
                </a:lnTo>
                <a:lnTo>
                  <a:pt x="1031001" y="0"/>
                </a:lnTo>
                <a:lnTo>
                  <a:pt x="2880" y="2880"/>
                </a:lnTo>
                <a:lnTo>
                  <a:pt x="288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6" name="object 396"/>
          <p:cNvSpPr/>
          <p:nvPr/>
        </p:nvSpPr>
        <p:spPr>
          <a:xfrm>
            <a:off x="6089324" y="7096155"/>
            <a:ext cx="0" cy="741090"/>
          </a:xfrm>
          <a:custGeom>
            <a:avLst/>
            <a:gdLst/>
            <a:ahLst/>
            <a:cxnLst/>
            <a:rect l="l" t="t" r="r" b="b"/>
            <a:pathLst>
              <a:path w="0" h="741090">
                <a:moveTo>
                  <a:pt x="0" y="0"/>
                </a:moveTo>
                <a:lnTo>
                  <a:pt x="0" y="741090"/>
                </a:lnTo>
              </a:path>
            </a:pathLst>
          </a:custGeom>
          <a:ln w="319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7" name="object 397"/>
          <p:cNvSpPr/>
          <p:nvPr/>
        </p:nvSpPr>
        <p:spPr>
          <a:xfrm>
            <a:off x="5057363" y="7091354"/>
            <a:ext cx="1032921" cy="750691"/>
          </a:xfrm>
          <a:custGeom>
            <a:avLst/>
            <a:gdLst/>
            <a:ahLst/>
            <a:cxnLst/>
            <a:rect l="l" t="t" r="r" b="b"/>
            <a:pathLst>
              <a:path w="1032921" h="750691">
                <a:moveTo>
                  <a:pt x="0" y="960"/>
                </a:moveTo>
                <a:lnTo>
                  <a:pt x="0" y="749731"/>
                </a:lnTo>
                <a:lnTo>
                  <a:pt x="960" y="750691"/>
                </a:lnTo>
                <a:lnTo>
                  <a:pt x="1920" y="750691"/>
                </a:lnTo>
                <a:lnTo>
                  <a:pt x="1920" y="745891"/>
                </a:lnTo>
                <a:lnTo>
                  <a:pt x="4800" y="745891"/>
                </a:lnTo>
                <a:lnTo>
                  <a:pt x="4800" y="4800"/>
                </a:lnTo>
                <a:lnTo>
                  <a:pt x="1920" y="4800"/>
                </a:lnTo>
                <a:lnTo>
                  <a:pt x="4800" y="2880"/>
                </a:lnTo>
                <a:lnTo>
                  <a:pt x="1032921" y="0"/>
                </a:lnTo>
                <a:lnTo>
                  <a:pt x="960" y="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8" name="object 398"/>
          <p:cNvSpPr/>
          <p:nvPr/>
        </p:nvSpPr>
        <p:spPr>
          <a:xfrm>
            <a:off x="6091245" y="7841086"/>
            <a:ext cx="975" cy="960"/>
          </a:xfrm>
          <a:custGeom>
            <a:avLst/>
            <a:gdLst/>
            <a:ahLst/>
            <a:cxnLst/>
            <a:rect l="l" t="t" r="r" b="b"/>
            <a:pathLst>
              <a:path w="975" h="960">
                <a:moveTo>
                  <a:pt x="975" y="0"/>
                </a:moveTo>
                <a:lnTo>
                  <a:pt x="0" y="960"/>
                </a:lnTo>
                <a:lnTo>
                  <a:pt x="975" y="960"/>
                </a:lnTo>
                <a:lnTo>
                  <a:pt x="97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9" name="object 399"/>
          <p:cNvSpPr/>
          <p:nvPr/>
        </p:nvSpPr>
        <p:spPr>
          <a:xfrm>
            <a:off x="6091245" y="7091354"/>
            <a:ext cx="975" cy="960"/>
          </a:xfrm>
          <a:custGeom>
            <a:avLst/>
            <a:gdLst/>
            <a:ahLst/>
            <a:cxnLst/>
            <a:rect l="l" t="t" r="r" b="b"/>
            <a:pathLst>
              <a:path w="975" h="960">
                <a:moveTo>
                  <a:pt x="975" y="0"/>
                </a:moveTo>
                <a:lnTo>
                  <a:pt x="0" y="0"/>
                </a:lnTo>
                <a:lnTo>
                  <a:pt x="975" y="960"/>
                </a:lnTo>
                <a:lnTo>
                  <a:pt x="97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0" name="object 400"/>
          <p:cNvSpPr/>
          <p:nvPr/>
        </p:nvSpPr>
        <p:spPr>
          <a:xfrm>
            <a:off x="6090284" y="7096155"/>
            <a:ext cx="960" cy="960"/>
          </a:xfrm>
          <a:custGeom>
            <a:avLst/>
            <a:gdLst/>
            <a:ahLst/>
            <a:cxnLst/>
            <a:rect l="l" t="t" r="r" b="b"/>
            <a:pathLst>
              <a:path w="960" h="960">
                <a:moveTo>
                  <a:pt x="960" y="960"/>
                </a:moveTo>
                <a:lnTo>
                  <a:pt x="0" y="0"/>
                </a:lnTo>
                <a:lnTo>
                  <a:pt x="0" y="960"/>
                </a:lnTo>
                <a:lnTo>
                  <a:pt x="9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1" name="object 401"/>
          <p:cNvSpPr/>
          <p:nvPr/>
        </p:nvSpPr>
        <p:spPr>
          <a:xfrm>
            <a:off x="6088364" y="7837246"/>
            <a:ext cx="2880" cy="2895"/>
          </a:xfrm>
          <a:custGeom>
            <a:avLst/>
            <a:gdLst/>
            <a:ahLst/>
            <a:cxnLst/>
            <a:rect l="l" t="t" r="r" b="b"/>
            <a:pathLst>
              <a:path w="2880" h="2895">
                <a:moveTo>
                  <a:pt x="2880" y="0"/>
                </a:moveTo>
                <a:lnTo>
                  <a:pt x="1920" y="0"/>
                </a:lnTo>
                <a:lnTo>
                  <a:pt x="0" y="2895"/>
                </a:lnTo>
                <a:lnTo>
                  <a:pt x="28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2" name="object 402"/>
          <p:cNvSpPr/>
          <p:nvPr/>
        </p:nvSpPr>
        <p:spPr>
          <a:xfrm>
            <a:off x="5057843" y="7091354"/>
            <a:ext cx="480" cy="960"/>
          </a:xfrm>
          <a:custGeom>
            <a:avLst/>
            <a:gdLst/>
            <a:ahLst/>
            <a:cxnLst/>
            <a:rect l="l" t="t" r="r" b="b"/>
            <a:pathLst>
              <a:path w="480" h="960">
                <a:moveTo>
                  <a:pt x="480" y="0"/>
                </a:moveTo>
                <a:lnTo>
                  <a:pt x="0" y="960"/>
                </a:lnTo>
                <a:lnTo>
                  <a:pt x="480" y="960"/>
                </a:lnTo>
                <a:lnTo>
                  <a:pt x="4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3" name="object 403"/>
          <p:cNvSpPr/>
          <p:nvPr/>
        </p:nvSpPr>
        <p:spPr>
          <a:xfrm>
            <a:off x="5057363" y="7092315"/>
            <a:ext cx="480" cy="960"/>
          </a:xfrm>
          <a:custGeom>
            <a:avLst/>
            <a:gdLst/>
            <a:ahLst/>
            <a:cxnLst/>
            <a:rect l="l" t="t" r="r" b="b"/>
            <a:pathLst>
              <a:path w="480" h="960">
                <a:moveTo>
                  <a:pt x="480" y="0"/>
                </a:moveTo>
                <a:lnTo>
                  <a:pt x="0" y="0"/>
                </a:lnTo>
                <a:lnTo>
                  <a:pt x="0" y="960"/>
                </a:lnTo>
                <a:lnTo>
                  <a:pt x="4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4" name="object 404"/>
          <p:cNvSpPr/>
          <p:nvPr/>
        </p:nvSpPr>
        <p:spPr>
          <a:xfrm>
            <a:off x="5057363" y="7093275"/>
            <a:ext cx="960" cy="960"/>
          </a:xfrm>
          <a:custGeom>
            <a:avLst/>
            <a:gdLst/>
            <a:ahLst/>
            <a:cxnLst/>
            <a:rect l="l" t="t" r="r" b="b"/>
            <a:pathLst>
              <a:path w="960" h="960">
                <a:moveTo>
                  <a:pt x="960" y="0"/>
                </a:moveTo>
                <a:lnTo>
                  <a:pt x="0" y="0"/>
                </a:lnTo>
                <a:lnTo>
                  <a:pt x="0" y="96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5" name="object 405"/>
          <p:cNvSpPr/>
          <p:nvPr/>
        </p:nvSpPr>
        <p:spPr>
          <a:xfrm>
            <a:off x="5057363" y="7840141"/>
            <a:ext cx="960" cy="1905"/>
          </a:xfrm>
          <a:custGeom>
            <a:avLst/>
            <a:gdLst/>
            <a:ahLst/>
            <a:cxnLst/>
            <a:rect l="l" t="t" r="r" b="b"/>
            <a:pathLst>
              <a:path w="960" h="1904">
                <a:moveTo>
                  <a:pt x="960" y="944"/>
                </a:moveTo>
                <a:lnTo>
                  <a:pt x="0" y="0"/>
                </a:lnTo>
                <a:lnTo>
                  <a:pt x="0" y="944"/>
                </a:lnTo>
                <a:lnTo>
                  <a:pt x="960" y="1904"/>
                </a:lnTo>
                <a:lnTo>
                  <a:pt x="960" y="9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6" name="object 406"/>
          <p:cNvSpPr/>
          <p:nvPr/>
        </p:nvSpPr>
        <p:spPr>
          <a:xfrm>
            <a:off x="5059283" y="7093275"/>
            <a:ext cx="1031961" cy="746866"/>
          </a:xfrm>
          <a:custGeom>
            <a:avLst/>
            <a:gdLst/>
            <a:ahLst/>
            <a:cxnLst/>
            <a:rect l="l" t="t" r="r" b="b"/>
            <a:pathLst>
              <a:path w="1031961" h="746866">
                <a:moveTo>
                  <a:pt x="1031961" y="3840"/>
                </a:moveTo>
                <a:lnTo>
                  <a:pt x="1031961" y="2880"/>
                </a:lnTo>
                <a:lnTo>
                  <a:pt x="1029081" y="2880"/>
                </a:lnTo>
                <a:lnTo>
                  <a:pt x="1028120" y="960"/>
                </a:lnTo>
                <a:lnTo>
                  <a:pt x="1028120" y="2880"/>
                </a:lnTo>
                <a:lnTo>
                  <a:pt x="960" y="2880"/>
                </a:lnTo>
                <a:lnTo>
                  <a:pt x="2880" y="960"/>
                </a:lnTo>
                <a:lnTo>
                  <a:pt x="2880" y="0"/>
                </a:lnTo>
                <a:lnTo>
                  <a:pt x="0" y="2880"/>
                </a:lnTo>
                <a:lnTo>
                  <a:pt x="0" y="3840"/>
                </a:lnTo>
                <a:lnTo>
                  <a:pt x="1028120" y="3840"/>
                </a:lnTo>
                <a:lnTo>
                  <a:pt x="1028120" y="746866"/>
                </a:lnTo>
                <a:lnTo>
                  <a:pt x="1029080" y="746866"/>
                </a:lnTo>
                <a:lnTo>
                  <a:pt x="1029080" y="3840"/>
                </a:lnTo>
                <a:lnTo>
                  <a:pt x="1031001" y="3840"/>
                </a:lnTo>
                <a:lnTo>
                  <a:pt x="1031001" y="2880"/>
                </a:lnTo>
                <a:lnTo>
                  <a:pt x="103196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7" name="object 407"/>
          <p:cNvSpPr/>
          <p:nvPr/>
        </p:nvSpPr>
        <p:spPr>
          <a:xfrm>
            <a:off x="6087404" y="7093275"/>
            <a:ext cx="3840" cy="2880"/>
          </a:xfrm>
          <a:custGeom>
            <a:avLst/>
            <a:gdLst/>
            <a:ahLst/>
            <a:cxnLst/>
            <a:rect l="l" t="t" r="r" b="b"/>
            <a:pathLst>
              <a:path w="3840" h="2880">
                <a:moveTo>
                  <a:pt x="960" y="0"/>
                </a:moveTo>
                <a:lnTo>
                  <a:pt x="0" y="960"/>
                </a:lnTo>
                <a:lnTo>
                  <a:pt x="960" y="2880"/>
                </a:lnTo>
                <a:lnTo>
                  <a:pt x="960" y="960"/>
                </a:lnTo>
                <a:lnTo>
                  <a:pt x="2240" y="2880"/>
                </a:lnTo>
                <a:lnTo>
                  <a:pt x="3840" y="288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8" name="object 408"/>
          <p:cNvSpPr/>
          <p:nvPr/>
        </p:nvSpPr>
        <p:spPr>
          <a:xfrm>
            <a:off x="5146639" y="7050084"/>
            <a:ext cx="90236" cy="46070"/>
          </a:xfrm>
          <a:custGeom>
            <a:avLst/>
            <a:gdLst/>
            <a:ahLst/>
            <a:cxnLst/>
            <a:rect l="l" t="t" r="r" b="b"/>
            <a:pathLst>
              <a:path w="90236" h="46070">
                <a:moveTo>
                  <a:pt x="4800" y="41269"/>
                </a:moveTo>
                <a:lnTo>
                  <a:pt x="4800" y="6193"/>
                </a:lnTo>
                <a:lnTo>
                  <a:pt x="1920" y="4785"/>
                </a:lnTo>
                <a:lnTo>
                  <a:pt x="4800" y="2880"/>
                </a:lnTo>
                <a:lnTo>
                  <a:pt x="88315" y="41269"/>
                </a:lnTo>
                <a:lnTo>
                  <a:pt x="2880" y="0"/>
                </a:lnTo>
                <a:lnTo>
                  <a:pt x="1920" y="0"/>
                </a:lnTo>
                <a:lnTo>
                  <a:pt x="960" y="944"/>
                </a:lnTo>
                <a:lnTo>
                  <a:pt x="0" y="1920"/>
                </a:lnTo>
                <a:lnTo>
                  <a:pt x="0" y="45110"/>
                </a:lnTo>
                <a:lnTo>
                  <a:pt x="960" y="46070"/>
                </a:lnTo>
                <a:lnTo>
                  <a:pt x="2880" y="46070"/>
                </a:lnTo>
                <a:lnTo>
                  <a:pt x="2880" y="41269"/>
                </a:lnTo>
                <a:lnTo>
                  <a:pt x="4800" y="41269"/>
                </a:lnTo>
                <a:close/>
              </a:path>
              <a:path w="90236" h="46070">
                <a:moveTo>
                  <a:pt x="2880" y="41269"/>
                </a:moveTo>
                <a:lnTo>
                  <a:pt x="2880" y="46070"/>
                </a:lnTo>
                <a:lnTo>
                  <a:pt x="86395" y="46070"/>
                </a:lnTo>
                <a:lnTo>
                  <a:pt x="76572" y="41269"/>
                </a:lnTo>
                <a:lnTo>
                  <a:pt x="4800" y="41269"/>
                </a:lnTo>
                <a:lnTo>
                  <a:pt x="4800" y="43190"/>
                </a:lnTo>
                <a:lnTo>
                  <a:pt x="2880" y="41269"/>
                </a:lnTo>
                <a:close/>
              </a:path>
              <a:path w="90236" h="46070">
                <a:moveTo>
                  <a:pt x="87355" y="46070"/>
                </a:moveTo>
                <a:lnTo>
                  <a:pt x="88315" y="46070"/>
                </a:lnTo>
                <a:lnTo>
                  <a:pt x="90236" y="45110"/>
                </a:lnTo>
                <a:lnTo>
                  <a:pt x="90236" y="42230"/>
                </a:lnTo>
                <a:lnTo>
                  <a:pt x="89275" y="41269"/>
                </a:lnTo>
                <a:lnTo>
                  <a:pt x="88315" y="41269"/>
                </a:lnTo>
                <a:lnTo>
                  <a:pt x="4800" y="2880"/>
                </a:lnTo>
                <a:lnTo>
                  <a:pt x="4800" y="6193"/>
                </a:lnTo>
                <a:lnTo>
                  <a:pt x="76572" y="41269"/>
                </a:lnTo>
                <a:lnTo>
                  <a:pt x="87355" y="41269"/>
                </a:lnTo>
                <a:lnTo>
                  <a:pt x="86395" y="46070"/>
                </a:lnTo>
                <a:lnTo>
                  <a:pt x="87355" y="46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9" name="object 409"/>
          <p:cNvSpPr/>
          <p:nvPr/>
        </p:nvSpPr>
        <p:spPr>
          <a:xfrm>
            <a:off x="5146639" y="7050084"/>
            <a:ext cx="90236" cy="46070"/>
          </a:xfrm>
          <a:custGeom>
            <a:avLst/>
            <a:gdLst/>
            <a:ahLst/>
            <a:cxnLst/>
            <a:rect l="l" t="t" r="r" b="b"/>
            <a:pathLst>
              <a:path w="90236" h="46070">
                <a:moveTo>
                  <a:pt x="960" y="944"/>
                </a:moveTo>
                <a:lnTo>
                  <a:pt x="1920" y="0"/>
                </a:lnTo>
                <a:lnTo>
                  <a:pt x="960" y="0"/>
                </a:lnTo>
                <a:lnTo>
                  <a:pt x="0" y="944"/>
                </a:lnTo>
                <a:lnTo>
                  <a:pt x="0" y="1920"/>
                </a:lnTo>
                <a:lnTo>
                  <a:pt x="960" y="944"/>
                </a:lnTo>
                <a:close/>
              </a:path>
              <a:path w="90236" h="46070">
                <a:moveTo>
                  <a:pt x="88315" y="41269"/>
                </a:moveTo>
                <a:lnTo>
                  <a:pt x="89275" y="41269"/>
                </a:lnTo>
                <a:lnTo>
                  <a:pt x="3840" y="0"/>
                </a:lnTo>
                <a:lnTo>
                  <a:pt x="2880" y="0"/>
                </a:lnTo>
                <a:lnTo>
                  <a:pt x="2880" y="944"/>
                </a:lnTo>
                <a:lnTo>
                  <a:pt x="88315" y="41269"/>
                </a:lnTo>
                <a:close/>
              </a:path>
              <a:path w="90236" h="46070">
                <a:moveTo>
                  <a:pt x="89275" y="41269"/>
                </a:moveTo>
                <a:lnTo>
                  <a:pt x="89275" y="42230"/>
                </a:lnTo>
                <a:lnTo>
                  <a:pt x="90236" y="43190"/>
                </a:lnTo>
                <a:lnTo>
                  <a:pt x="90236" y="42230"/>
                </a:lnTo>
                <a:lnTo>
                  <a:pt x="89275" y="41269"/>
                </a:lnTo>
                <a:close/>
              </a:path>
              <a:path w="90236" h="46070">
                <a:moveTo>
                  <a:pt x="88315" y="46070"/>
                </a:moveTo>
                <a:lnTo>
                  <a:pt x="89275" y="46070"/>
                </a:lnTo>
                <a:lnTo>
                  <a:pt x="90236" y="45110"/>
                </a:lnTo>
                <a:lnTo>
                  <a:pt x="90236" y="43190"/>
                </a:lnTo>
                <a:lnTo>
                  <a:pt x="89275" y="44150"/>
                </a:lnTo>
                <a:lnTo>
                  <a:pt x="89275" y="45110"/>
                </a:lnTo>
                <a:lnTo>
                  <a:pt x="88315" y="46070"/>
                </a:lnTo>
                <a:close/>
              </a:path>
              <a:path w="90236" h="46070">
                <a:moveTo>
                  <a:pt x="4800" y="43190"/>
                </a:moveTo>
                <a:lnTo>
                  <a:pt x="2880" y="41269"/>
                </a:lnTo>
                <a:lnTo>
                  <a:pt x="1920" y="41269"/>
                </a:lnTo>
                <a:lnTo>
                  <a:pt x="4800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0" name="object 410"/>
          <p:cNvSpPr/>
          <p:nvPr/>
        </p:nvSpPr>
        <p:spPr>
          <a:xfrm>
            <a:off x="5232074" y="7050084"/>
            <a:ext cx="95036" cy="46070"/>
          </a:xfrm>
          <a:custGeom>
            <a:avLst/>
            <a:gdLst/>
            <a:ahLst/>
            <a:cxnLst/>
            <a:rect l="l" t="t" r="r" b="b"/>
            <a:pathLst>
              <a:path w="95036" h="46070">
                <a:moveTo>
                  <a:pt x="92156" y="46070"/>
                </a:moveTo>
                <a:lnTo>
                  <a:pt x="81552" y="41269"/>
                </a:lnTo>
                <a:lnTo>
                  <a:pt x="4800" y="41269"/>
                </a:lnTo>
                <a:lnTo>
                  <a:pt x="4800" y="43190"/>
                </a:lnTo>
                <a:lnTo>
                  <a:pt x="1920" y="46070"/>
                </a:lnTo>
                <a:lnTo>
                  <a:pt x="92156" y="46070"/>
                </a:lnTo>
                <a:close/>
              </a:path>
              <a:path w="95036" h="46070">
                <a:moveTo>
                  <a:pt x="1920" y="41269"/>
                </a:moveTo>
                <a:lnTo>
                  <a:pt x="4800" y="41269"/>
                </a:lnTo>
                <a:lnTo>
                  <a:pt x="4800" y="6523"/>
                </a:lnTo>
                <a:lnTo>
                  <a:pt x="960" y="4785"/>
                </a:lnTo>
                <a:lnTo>
                  <a:pt x="960" y="944"/>
                </a:lnTo>
                <a:lnTo>
                  <a:pt x="0" y="1920"/>
                </a:lnTo>
                <a:lnTo>
                  <a:pt x="0" y="45110"/>
                </a:lnTo>
                <a:lnTo>
                  <a:pt x="960" y="46070"/>
                </a:lnTo>
                <a:lnTo>
                  <a:pt x="1920" y="46070"/>
                </a:lnTo>
                <a:lnTo>
                  <a:pt x="4800" y="43190"/>
                </a:lnTo>
                <a:lnTo>
                  <a:pt x="1920" y="41269"/>
                </a:lnTo>
                <a:close/>
              </a:path>
              <a:path w="95036" h="46070">
                <a:moveTo>
                  <a:pt x="4800" y="2880"/>
                </a:moveTo>
                <a:lnTo>
                  <a:pt x="4800" y="6523"/>
                </a:lnTo>
                <a:lnTo>
                  <a:pt x="81552" y="41269"/>
                </a:lnTo>
                <a:lnTo>
                  <a:pt x="92156" y="41269"/>
                </a:lnTo>
                <a:lnTo>
                  <a:pt x="92156" y="46070"/>
                </a:lnTo>
                <a:lnTo>
                  <a:pt x="93116" y="46070"/>
                </a:lnTo>
                <a:lnTo>
                  <a:pt x="95036" y="45110"/>
                </a:lnTo>
                <a:lnTo>
                  <a:pt x="95036" y="42230"/>
                </a:lnTo>
                <a:lnTo>
                  <a:pt x="94076" y="41269"/>
                </a:lnTo>
                <a:lnTo>
                  <a:pt x="93116" y="41269"/>
                </a:lnTo>
                <a:lnTo>
                  <a:pt x="3840" y="0"/>
                </a:lnTo>
                <a:lnTo>
                  <a:pt x="1920" y="0"/>
                </a:lnTo>
                <a:lnTo>
                  <a:pt x="960" y="944"/>
                </a:lnTo>
                <a:lnTo>
                  <a:pt x="960" y="4785"/>
                </a:lnTo>
                <a:lnTo>
                  <a:pt x="480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1" name="object 411"/>
          <p:cNvSpPr/>
          <p:nvPr/>
        </p:nvSpPr>
        <p:spPr>
          <a:xfrm>
            <a:off x="5232074" y="7050084"/>
            <a:ext cx="95036" cy="46070"/>
          </a:xfrm>
          <a:custGeom>
            <a:avLst/>
            <a:gdLst/>
            <a:ahLst/>
            <a:cxnLst/>
            <a:rect l="l" t="t" r="r" b="b"/>
            <a:pathLst>
              <a:path w="95036" h="46070">
                <a:moveTo>
                  <a:pt x="960" y="45110"/>
                </a:moveTo>
                <a:lnTo>
                  <a:pt x="960" y="944"/>
                </a:lnTo>
                <a:lnTo>
                  <a:pt x="0" y="944"/>
                </a:lnTo>
                <a:lnTo>
                  <a:pt x="0" y="44150"/>
                </a:lnTo>
                <a:lnTo>
                  <a:pt x="960" y="45110"/>
                </a:lnTo>
                <a:close/>
              </a:path>
              <a:path w="95036" h="46070">
                <a:moveTo>
                  <a:pt x="3840" y="0"/>
                </a:moveTo>
                <a:lnTo>
                  <a:pt x="2880" y="0"/>
                </a:lnTo>
                <a:lnTo>
                  <a:pt x="3840" y="944"/>
                </a:lnTo>
                <a:lnTo>
                  <a:pt x="93116" y="41269"/>
                </a:lnTo>
                <a:lnTo>
                  <a:pt x="94076" y="41269"/>
                </a:lnTo>
                <a:lnTo>
                  <a:pt x="3840" y="0"/>
                </a:lnTo>
                <a:close/>
              </a:path>
              <a:path w="95036" h="46070">
                <a:moveTo>
                  <a:pt x="94076" y="41269"/>
                </a:moveTo>
                <a:lnTo>
                  <a:pt x="94076" y="42230"/>
                </a:lnTo>
                <a:lnTo>
                  <a:pt x="95036" y="43190"/>
                </a:lnTo>
                <a:lnTo>
                  <a:pt x="95036" y="42230"/>
                </a:lnTo>
                <a:lnTo>
                  <a:pt x="94076" y="41269"/>
                </a:lnTo>
                <a:close/>
              </a:path>
              <a:path w="95036" h="46070">
                <a:moveTo>
                  <a:pt x="93116" y="46070"/>
                </a:moveTo>
                <a:lnTo>
                  <a:pt x="94076" y="46070"/>
                </a:lnTo>
                <a:lnTo>
                  <a:pt x="95036" y="45110"/>
                </a:lnTo>
                <a:lnTo>
                  <a:pt x="95036" y="43190"/>
                </a:lnTo>
                <a:lnTo>
                  <a:pt x="94076" y="44150"/>
                </a:lnTo>
                <a:lnTo>
                  <a:pt x="94076" y="45110"/>
                </a:lnTo>
                <a:lnTo>
                  <a:pt x="93116" y="46070"/>
                </a:lnTo>
                <a:close/>
              </a:path>
              <a:path w="95036" h="46070">
                <a:moveTo>
                  <a:pt x="4800" y="2880"/>
                </a:moveTo>
                <a:lnTo>
                  <a:pt x="960" y="4785"/>
                </a:lnTo>
                <a:lnTo>
                  <a:pt x="4800" y="6542"/>
                </a:lnTo>
                <a:lnTo>
                  <a:pt x="80703" y="41269"/>
                </a:lnTo>
                <a:lnTo>
                  <a:pt x="91196" y="46070"/>
                </a:lnTo>
                <a:lnTo>
                  <a:pt x="92156" y="46070"/>
                </a:lnTo>
                <a:lnTo>
                  <a:pt x="92156" y="41269"/>
                </a:lnTo>
                <a:lnTo>
                  <a:pt x="91276" y="45668"/>
                </a:lnTo>
                <a:lnTo>
                  <a:pt x="81663" y="41269"/>
                </a:lnTo>
                <a:lnTo>
                  <a:pt x="4800" y="6103"/>
                </a:lnTo>
                <a:lnTo>
                  <a:pt x="1920" y="4785"/>
                </a:lnTo>
                <a:lnTo>
                  <a:pt x="4800" y="2880"/>
                </a:lnTo>
                <a:close/>
              </a:path>
              <a:path w="95036" h="46070">
                <a:moveTo>
                  <a:pt x="4800" y="43190"/>
                </a:moveTo>
                <a:lnTo>
                  <a:pt x="2880" y="41269"/>
                </a:lnTo>
                <a:lnTo>
                  <a:pt x="1920" y="41269"/>
                </a:lnTo>
                <a:lnTo>
                  <a:pt x="4800" y="43190"/>
                </a:lnTo>
                <a:close/>
              </a:path>
              <a:path w="95036" h="46070">
                <a:moveTo>
                  <a:pt x="1920" y="0"/>
                </a:moveTo>
                <a:lnTo>
                  <a:pt x="960" y="0"/>
                </a:lnTo>
                <a:lnTo>
                  <a:pt x="960" y="944"/>
                </a:lnTo>
                <a:lnTo>
                  <a:pt x="1920" y="0"/>
                </a:lnTo>
                <a:close/>
              </a:path>
              <a:path w="95036" h="46070">
                <a:moveTo>
                  <a:pt x="1920" y="46070"/>
                </a:moveTo>
                <a:lnTo>
                  <a:pt x="960" y="45110"/>
                </a:lnTo>
                <a:lnTo>
                  <a:pt x="960" y="46070"/>
                </a:lnTo>
                <a:lnTo>
                  <a:pt x="1920" y="46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2" name="object 412"/>
          <p:cNvSpPr/>
          <p:nvPr/>
        </p:nvSpPr>
        <p:spPr>
          <a:xfrm>
            <a:off x="5321350" y="7052965"/>
            <a:ext cx="92156" cy="46070"/>
          </a:xfrm>
          <a:custGeom>
            <a:avLst/>
            <a:gdLst/>
            <a:ahLst/>
            <a:cxnLst/>
            <a:rect l="l" t="t" r="r" b="b"/>
            <a:pathLst>
              <a:path w="92156" h="46070">
                <a:moveTo>
                  <a:pt x="81663" y="38389"/>
                </a:moveTo>
                <a:lnTo>
                  <a:pt x="4800" y="0"/>
                </a:lnTo>
                <a:lnTo>
                  <a:pt x="4800" y="3222"/>
                </a:lnTo>
                <a:lnTo>
                  <a:pt x="81663" y="38389"/>
                </a:lnTo>
                <a:close/>
              </a:path>
              <a:path w="92156" h="46070">
                <a:moveTo>
                  <a:pt x="4800" y="0"/>
                </a:moveTo>
                <a:lnTo>
                  <a:pt x="81663" y="38389"/>
                </a:lnTo>
                <a:lnTo>
                  <a:pt x="93116" y="38389"/>
                </a:lnTo>
                <a:lnTo>
                  <a:pt x="92156" y="43190"/>
                </a:lnTo>
                <a:lnTo>
                  <a:pt x="94076" y="43190"/>
                </a:lnTo>
                <a:lnTo>
                  <a:pt x="95036" y="42230"/>
                </a:lnTo>
                <a:lnTo>
                  <a:pt x="95036" y="39349"/>
                </a:lnTo>
                <a:lnTo>
                  <a:pt x="94076" y="38389"/>
                </a:lnTo>
                <a:lnTo>
                  <a:pt x="3840" y="-2880"/>
                </a:lnTo>
                <a:lnTo>
                  <a:pt x="1920" y="-2880"/>
                </a:lnTo>
                <a:lnTo>
                  <a:pt x="1920" y="-1935"/>
                </a:lnTo>
                <a:lnTo>
                  <a:pt x="960" y="-1935"/>
                </a:lnTo>
                <a:lnTo>
                  <a:pt x="0" y="-960"/>
                </a:lnTo>
                <a:lnTo>
                  <a:pt x="0" y="42230"/>
                </a:lnTo>
                <a:lnTo>
                  <a:pt x="1920" y="43190"/>
                </a:lnTo>
                <a:lnTo>
                  <a:pt x="2880" y="43190"/>
                </a:lnTo>
                <a:lnTo>
                  <a:pt x="4800" y="40309"/>
                </a:lnTo>
                <a:lnTo>
                  <a:pt x="2880" y="38389"/>
                </a:lnTo>
                <a:lnTo>
                  <a:pt x="4800" y="38389"/>
                </a:lnTo>
                <a:lnTo>
                  <a:pt x="4800" y="3222"/>
                </a:lnTo>
                <a:lnTo>
                  <a:pt x="1920" y="1905"/>
                </a:lnTo>
                <a:lnTo>
                  <a:pt x="4800" y="0"/>
                </a:lnTo>
                <a:close/>
              </a:path>
              <a:path w="92156" h="46070">
                <a:moveTo>
                  <a:pt x="92156" y="43190"/>
                </a:moveTo>
                <a:lnTo>
                  <a:pt x="81663" y="38389"/>
                </a:lnTo>
                <a:lnTo>
                  <a:pt x="4800" y="38389"/>
                </a:lnTo>
                <a:lnTo>
                  <a:pt x="4800" y="40309"/>
                </a:lnTo>
                <a:lnTo>
                  <a:pt x="2880" y="43190"/>
                </a:lnTo>
                <a:lnTo>
                  <a:pt x="92156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3" name="object 413"/>
          <p:cNvSpPr/>
          <p:nvPr/>
        </p:nvSpPr>
        <p:spPr>
          <a:xfrm>
            <a:off x="5321350" y="7050084"/>
            <a:ext cx="95036" cy="46070"/>
          </a:xfrm>
          <a:custGeom>
            <a:avLst/>
            <a:gdLst/>
            <a:ahLst/>
            <a:cxnLst/>
            <a:rect l="l" t="t" r="r" b="b"/>
            <a:pathLst>
              <a:path w="95036" h="46070">
                <a:moveTo>
                  <a:pt x="3840" y="0"/>
                </a:moveTo>
                <a:lnTo>
                  <a:pt x="2880" y="0"/>
                </a:lnTo>
                <a:lnTo>
                  <a:pt x="3840" y="944"/>
                </a:lnTo>
                <a:lnTo>
                  <a:pt x="94076" y="41269"/>
                </a:lnTo>
                <a:lnTo>
                  <a:pt x="3840" y="0"/>
                </a:lnTo>
                <a:close/>
              </a:path>
              <a:path w="95036" h="46070">
                <a:moveTo>
                  <a:pt x="93116" y="41269"/>
                </a:moveTo>
                <a:lnTo>
                  <a:pt x="92156" y="41269"/>
                </a:lnTo>
                <a:lnTo>
                  <a:pt x="91276" y="45668"/>
                </a:lnTo>
                <a:lnTo>
                  <a:pt x="81663" y="41269"/>
                </a:lnTo>
                <a:lnTo>
                  <a:pt x="4800" y="6103"/>
                </a:lnTo>
                <a:lnTo>
                  <a:pt x="1920" y="4785"/>
                </a:lnTo>
                <a:lnTo>
                  <a:pt x="4800" y="6117"/>
                </a:lnTo>
                <a:lnTo>
                  <a:pt x="80815" y="41269"/>
                </a:lnTo>
                <a:lnTo>
                  <a:pt x="91196" y="46070"/>
                </a:lnTo>
                <a:lnTo>
                  <a:pt x="92156" y="46070"/>
                </a:lnTo>
                <a:lnTo>
                  <a:pt x="93116" y="41269"/>
                </a:lnTo>
                <a:close/>
              </a:path>
              <a:path w="95036" h="46070">
                <a:moveTo>
                  <a:pt x="93116" y="46070"/>
                </a:moveTo>
                <a:lnTo>
                  <a:pt x="94076" y="46070"/>
                </a:lnTo>
                <a:lnTo>
                  <a:pt x="95036" y="45110"/>
                </a:lnTo>
                <a:lnTo>
                  <a:pt x="95036" y="42230"/>
                </a:lnTo>
                <a:lnTo>
                  <a:pt x="94076" y="41269"/>
                </a:lnTo>
                <a:lnTo>
                  <a:pt x="94076" y="45110"/>
                </a:lnTo>
                <a:lnTo>
                  <a:pt x="93116" y="46070"/>
                </a:lnTo>
                <a:close/>
              </a:path>
              <a:path w="95036" h="46070">
                <a:moveTo>
                  <a:pt x="960" y="0"/>
                </a:moveTo>
                <a:lnTo>
                  <a:pt x="0" y="944"/>
                </a:lnTo>
                <a:lnTo>
                  <a:pt x="0" y="44150"/>
                </a:lnTo>
                <a:lnTo>
                  <a:pt x="960" y="45110"/>
                </a:lnTo>
                <a:lnTo>
                  <a:pt x="960" y="944"/>
                </a:lnTo>
                <a:lnTo>
                  <a:pt x="1920" y="944"/>
                </a:lnTo>
                <a:lnTo>
                  <a:pt x="1920" y="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4" name="object 414"/>
          <p:cNvSpPr/>
          <p:nvPr/>
        </p:nvSpPr>
        <p:spPr>
          <a:xfrm>
            <a:off x="5421188" y="7050084"/>
            <a:ext cx="90236" cy="46070"/>
          </a:xfrm>
          <a:custGeom>
            <a:avLst/>
            <a:gdLst/>
            <a:ahLst/>
            <a:cxnLst/>
            <a:rect l="l" t="t" r="r" b="b"/>
            <a:pathLst>
              <a:path w="90236" h="46070">
                <a:moveTo>
                  <a:pt x="0" y="1920"/>
                </a:moveTo>
                <a:lnTo>
                  <a:pt x="0" y="45110"/>
                </a:lnTo>
                <a:lnTo>
                  <a:pt x="960" y="46070"/>
                </a:lnTo>
                <a:lnTo>
                  <a:pt x="1920" y="46070"/>
                </a:lnTo>
                <a:lnTo>
                  <a:pt x="1920" y="41269"/>
                </a:lnTo>
                <a:lnTo>
                  <a:pt x="4800" y="41269"/>
                </a:lnTo>
                <a:lnTo>
                  <a:pt x="4800" y="6193"/>
                </a:lnTo>
                <a:lnTo>
                  <a:pt x="1920" y="4785"/>
                </a:lnTo>
                <a:lnTo>
                  <a:pt x="4800" y="2880"/>
                </a:lnTo>
                <a:lnTo>
                  <a:pt x="3840" y="0"/>
                </a:lnTo>
                <a:lnTo>
                  <a:pt x="1920" y="0"/>
                </a:lnTo>
                <a:lnTo>
                  <a:pt x="960" y="944"/>
                </a:lnTo>
                <a:lnTo>
                  <a:pt x="0" y="1920"/>
                </a:lnTo>
                <a:close/>
              </a:path>
              <a:path w="90236" h="46070">
                <a:moveTo>
                  <a:pt x="1920" y="41269"/>
                </a:moveTo>
                <a:lnTo>
                  <a:pt x="1920" y="46070"/>
                </a:lnTo>
                <a:lnTo>
                  <a:pt x="86395" y="46070"/>
                </a:lnTo>
                <a:lnTo>
                  <a:pt x="76572" y="41269"/>
                </a:lnTo>
                <a:lnTo>
                  <a:pt x="4800" y="41269"/>
                </a:lnTo>
                <a:lnTo>
                  <a:pt x="4800" y="43190"/>
                </a:lnTo>
                <a:lnTo>
                  <a:pt x="1920" y="41269"/>
                </a:lnTo>
                <a:close/>
              </a:path>
              <a:path w="90236" h="46070">
                <a:moveTo>
                  <a:pt x="76572" y="41269"/>
                </a:moveTo>
                <a:lnTo>
                  <a:pt x="87370" y="41269"/>
                </a:lnTo>
                <a:lnTo>
                  <a:pt x="86395" y="46070"/>
                </a:lnTo>
                <a:lnTo>
                  <a:pt x="89275" y="46070"/>
                </a:lnTo>
                <a:lnTo>
                  <a:pt x="90236" y="45110"/>
                </a:lnTo>
                <a:lnTo>
                  <a:pt x="90236" y="41269"/>
                </a:lnTo>
                <a:lnTo>
                  <a:pt x="89275" y="41269"/>
                </a:lnTo>
                <a:lnTo>
                  <a:pt x="3840" y="0"/>
                </a:lnTo>
                <a:lnTo>
                  <a:pt x="4800" y="2880"/>
                </a:lnTo>
                <a:lnTo>
                  <a:pt x="4800" y="6193"/>
                </a:lnTo>
                <a:lnTo>
                  <a:pt x="76572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5" name="object 415"/>
          <p:cNvSpPr/>
          <p:nvPr/>
        </p:nvSpPr>
        <p:spPr>
          <a:xfrm>
            <a:off x="5421188" y="7050084"/>
            <a:ext cx="90236" cy="46070"/>
          </a:xfrm>
          <a:custGeom>
            <a:avLst/>
            <a:gdLst/>
            <a:ahLst/>
            <a:cxnLst/>
            <a:rect l="l" t="t" r="r" b="b"/>
            <a:pathLst>
              <a:path w="90236" h="46070">
                <a:moveTo>
                  <a:pt x="960" y="1920"/>
                </a:moveTo>
                <a:lnTo>
                  <a:pt x="1920" y="0"/>
                </a:lnTo>
                <a:lnTo>
                  <a:pt x="960" y="0"/>
                </a:lnTo>
                <a:lnTo>
                  <a:pt x="0" y="944"/>
                </a:lnTo>
                <a:lnTo>
                  <a:pt x="0" y="2880"/>
                </a:lnTo>
                <a:lnTo>
                  <a:pt x="960" y="1920"/>
                </a:lnTo>
                <a:close/>
              </a:path>
              <a:path w="90236" h="46070">
                <a:moveTo>
                  <a:pt x="3840" y="0"/>
                </a:moveTo>
                <a:lnTo>
                  <a:pt x="2880" y="0"/>
                </a:lnTo>
                <a:lnTo>
                  <a:pt x="3840" y="944"/>
                </a:lnTo>
                <a:lnTo>
                  <a:pt x="88315" y="41269"/>
                </a:lnTo>
                <a:lnTo>
                  <a:pt x="89275" y="41269"/>
                </a:lnTo>
                <a:lnTo>
                  <a:pt x="3840" y="0"/>
                </a:lnTo>
                <a:close/>
              </a:path>
              <a:path w="90236" h="46070">
                <a:moveTo>
                  <a:pt x="89275" y="45110"/>
                </a:moveTo>
                <a:lnTo>
                  <a:pt x="88315" y="46070"/>
                </a:lnTo>
                <a:lnTo>
                  <a:pt x="89275" y="46070"/>
                </a:lnTo>
                <a:lnTo>
                  <a:pt x="90236" y="44150"/>
                </a:lnTo>
                <a:lnTo>
                  <a:pt x="89275" y="45110"/>
                </a:lnTo>
                <a:close/>
              </a:path>
              <a:path w="90236" h="46070">
                <a:moveTo>
                  <a:pt x="89275" y="41269"/>
                </a:moveTo>
                <a:lnTo>
                  <a:pt x="89275" y="42230"/>
                </a:lnTo>
                <a:lnTo>
                  <a:pt x="90236" y="43190"/>
                </a:lnTo>
                <a:lnTo>
                  <a:pt x="90236" y="42230"/>
                </a:lnTo>
                <a:lnTo>
                  <a:pt x="89275" y="41269"/>
                </a:lnTo>
                <a:close/>
              </a:path>
              <a:path w="90236" h="46070">
                <a:moveTo>
                  <a:pt x="87370" y="41269"/>
                </a:moveTo>
                <a:lnTo>
                  <a:pt x="86395" y="46070"/>
                </a:lnTo>
                <a:lnTo>
                  <a:pt x="87370" y="46070"/>
                </a:lnTo>
                <a:lnTo>
                  <a:pt x="87370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6" name="object 416"/>
          <p:cNvSpPr/>
          <p:nvPr/>
        </p:nvSpPr>
        <p:spPr>
          <a:xfrm>
            <a:off x="5057363" y="7052965"/>
            <a:ext cx="91196" cy="46070"/>
          </a:xfrm>
          <a:custGeom>
            <a:avLst/>
            <a:gdLst/>
            <a:ahLst/>
            <a:cxnLst/>
            <a:rect l="l" t="t" r="r" b="b"/>
            <a:pathLst>
              <a:path w="91196" h="46070">
                <a:moveTo>
                  <a:pt x="80703" y="38389"/>
                </a:moveTo>
                <a:lnTo>
                  <a:pt x="4800" y="0"/>
                </a:lnTo>
                <a:lnTo>
                  <a:pt x="4800" y="3662"/>
                </a:lnTo>
                <a:lnTo>
                  <a:pt x="80703" y="38389"/>
                </a:lnTo>
                <a:close/>
              </a:path>
              <a:path w="91196" h="46070">
                <a:moveTo>
                  <a:pt x="4800" y="0"/>
                </a:moveTo>
                <a:lnTo>
                  <a:pt x="80703" y="38389"/>
                </a:lnTo>
                <a:lnTo>
                  <a:pt x="92156" y="38389"/>
                </a:lnTo>
                <a:lnTo>
                  <a:pt x="91196" y="43190"/>
                </a:lnTo>
                <a:lnTo>
                  <a:pt x="93116" y="43190"/>
                </a:lnTo>
                <a:lnTo>
                  <a:pt x="94076" y="42230"/>
                </a:lnTo>
                <a:lnTo>
                  <a:pt x="94076" y="41269"/>
                </a:lnTo>
                <a:lnTo>
                  <a:pt x="95036" y="39349"/>
                </a:lnTo>
                <a:lnTo>
                  <a:pt x="94076" y="38389"/>
                </a:lnTo>
                <a:lnTo>
                  <a:pt x="93116" y="38389"/>
                </a:lnTo>
                <a:lnTo>
                  <a:pt x="2880" y="-2880"/>
                </a:lnTo>
                <a:lnTo>
                  <a:pt x="1920" y="-2880"/>
                </a:lnTo>
                <a:lnTo>
                  <a:pt x="960" y="-1935"/>
                </a:lnTo>
                <a:lnTo>
                  <a:pt x="0" y="-960"/>
                </a:lnTo>
                <a:lnTo>
                  <a:pt x="0" y="42230"/>
                </a:lnTo>
                <a:lnTo>
                  <a:pt x="960" y="43190"/>
                </a:lnTo>
                <a:lnTo>
                  <a:pt x="1920" y="43190"/>
                </a:lnTo>
                <a:lnTo>
                  <a:pt x="4800" y="40309"/>
                </a:lnTo>
                <a:lnTo>
                  <a:pt x="1920" y="38389"/>
                </a:lnTo>
                <a:lnTo>
                  <a:pt x="4800" y="38389"/>
                </a:lnTo>
                <a:lnTo>
                  <a:pt x="4800" y="3662"/>
                </a:lnTo>
                <a:lnTo>
                  <a:pt x="960" y="1905"/>
                </a:lnTo>
                <a:lnTo>
                  <a:pt x="4800" y="0"/>
                </a:lnTo>
                <a:close/>
              </a:path>
              <a:path w="91196" h="46070">
                <a:moveTo>
                  <a:pt x="91196" y="43190"/>
                </a:moveTo>
                <a:lnTo>
                  <a:pt x="80703" y="38389"/>
                </a:lnTo>
                <a:lnTo>
                  <a:pt x="4800" y="38389"/>
                </a:lnTo>
                <a:lnTo>
                  <a:pt x="4800" y="40309"/>
                </a:lnTo>
                <a:lnTo>
                  <a:pt x="1920" y="43190"/>
                </a:lnTo>
                <a:lnTo>
                  <a:pt x="91196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7" name="object 417"/>
          <p:cNvSpPr/>
          <p:nvPr/>
        </p:nvSpPr>
        <p:spPr>
          <a:xfrm>
            <a:off x="5057363" y="7050084"/>
            <a:ext cx="95036" cy="46070"/>
          </a:xfrm>
          <a:custGeom>
            <a:avLst/>
            <a:gdLst/>
            <a:ahLst/>
            <a:cxnLst/>
            <a:rect l="l" t="t" r="r" b="b"/>
            <a:pathLst>
              <a:path w="95036" h="46070">
                <a:moveTo>
                  <a:pt x="480" y="44150"/>
                </a:moveTo>
                <a:lnTo>
                  <a:pt x="0" y="44150"/>
                </a:lnTo>
                <a:lnTo>
                  <a:pt x="960" y="46070"/>
                </a:lnTo>
                <a:lnTo>
                  <a:pt x="960" y="45110"/>
                </a:lnTo>
                <a:lnTo>
                  <a:pt x="480" y="44150"/>
                </a:lnTo>
                <a:close/>
              </a:path>
              <a:path w="95036" h="46070">
                <a:moveTo>
                  <a:pt x="0" y="944"/>
                </a:moveTo>
                <a:lnTo>
                  <a:pt x="0" y="1920"/>
                </a:lnTo>
                <a:lnTo>
                  <a:pt x="1920" y="0"/>
                </a:lnTo>
                <a:lnTo>
                  <a:pt x="960" y="0"/>
                </a:lnTo>
                <a:lnTo>
                  <a:pt x="0" y="944"/>
                </a:lnTo>
                <a:close/>
              </a:path>
              <a:path w="95036" h="46070">
                <a:moveTo>
                  <a:pt x="2880" y="0"/>
                </a:moveTo>
                <a:lnTo>
                  <a:pt x="2880" y="944"/>
                </a:lnTo>
                <a:lnTo>
                  <a:pt x="93116" y="41269"/>
                </a:lnTo>
                <a:lnTo>
                  <a:pt x="3840" y="0"/>
                </a:lnTo>
                <a:lnTo>
                  <a:pt x="2880" y="0"/>
                </a:lnTo>
                <a:close/>
              </a:path>
              <a:path w="95036" h="46070">
                <a:moveTo>
                  <a:pt x="93116" y="46070"/>
                </a:moveTo>
                <a:lnTo>
                  <a:pt x="94076" y="46070"/>
                </a:lnTo>
                <a:lnTo>
                  <a:pt x="95036" y="44150"/>
                </a:lnTo>
                <a:lnTo>
                  <a:pt x="95036" y="42230"/>
                </a:lnTo>
                <a:lnTo>
                  <a:pt x="94076" y="42230"/>
                </a:lnTo>
                <a:lnTo>
                  <a:pt x="94076" y="45110"/>
                </a:lnTo>
                <a:lnTo>
                  <a:pt x="93116" y="46070"/>
                </a:lnTo>
                <a:close/>
              </a:path>
              <a:path w="95036" h="46070">
                <a:moveTo>
                  <a:pt x="92156" y="41269"/>
                </a:moveTo>
                <a:lnTo>
                  <a:pt x="91196" y="46070"/>
                </a:lnTo>
                <a:lnTo>
                  <a:pt x="92156" y="46070"/>
                </a:lnTo>
                <a:lnTo>
                  <a:pt x="92156" y="41269"/>
                </a:lnTo>
                <a:close/>
              </a:path>
              <a:path w="95036" h="46070">
                <a:moveTo>
                  <a:pt x="960" y="44150"/>
                </a:moveTo>
                <a:lnTo>
                  <a:pt x="0" y="43190"/>
                </a:lnTo>
                <a:lnTo>
                  <a:pt x="480" y="44150"/>
                </a:lnTo>
                <a:lnTo>
                  <a:pt x="960" y="441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8" name="object 418"/>
          <p:cNvSpPr/>
          <p:nvPr/>
        </p:nvSpPr>
        <p:spPr>
          <a:xfrm>
            <a:off x="5768705" y="6904161"/>
            <a:ext cx="46070" cy="104637"/>
          </a:xfrm>
          <a:custGeom>
            <a:avLst/>
            <a:gdLst/>
            <a:ahLst/>
            <a:cxnLst/>
            <a:rect l="l" t="t" r="r" b="b"/>
            <a:pathLst>
              <a:path w="46070" h="104637">
                <a:moveTo>
                  <a:pt x="2880" y="5760"/>
                </a:moveTo>
                <a:lnTo>
                  <a:pt x="41270" y="5760"/>
                </a:lnTo>
                <a:lnTo>
                  <a:pt x="41269" y="2880"/>
                </a:lnTo>
                <a:lnTo>
                  <a:pt x="43190" y="5760"/>
                </a:lnTo>
                <a:lnTo>
                  <a:pt x="43190" y="98877"/>
                </a:lnTo>
                <a:lnTo>
                  <a:pt x="41269" y="101757"/>
                </a:lnTo>
                <a:lnTo>
                  <a:pt x="41269" y="98877"/>
                </a:lnTo>
                <a:lnTo>
                  <a:pt x="2880" y="98877"/>
                </a:lnTo>
                <a:lnTo>
                  <a:pt x="2880" y="101757"/>
                </a:lnTo>
                <a:lnTo>
                  <a:pt x="0" y="98877"/>
                </a:lnTo>
                <a:lnTo>
                  <a:pt x="0" y="104637"/>
                </a:lnTo>
                <a:lnTo>
                  <a:pt x="45110" y="104637"/>
                </a:lnTo>
                <a:lnTo>
                  <a:pt x="46070" y="103677"/>
                </a:lnTo>
                <a:lnTo>
                  <a:pt x="46070" y="1920"/>
                </a:lnTo>
                <a:lnTo>
                  <a:pt x="45110" y="0"/>
                </a:lnTo>
                <a:lnTo>
                  <a:pt x="43190" y="0"/>
                </a:lnTo>
                <a:lnTo>
                  <a:pt x="2880" y="2880"/>
                </a:lnTo>
                <a:lnTo>
                  <a:pt x="288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9" name="object 419"/>
          <p:cNvSpPr/>
          <p:nvPr/>
        </p:nvSpPr>
        <p:spPr>
          <a:xfrm>
            <a:off x="5810935" y="6909922"/>
            <a:ext cx="0" cy="93116"/>
          </a:xfrm>
          <a:custGeom>
            <a:avLst/>
            <a:gdLst/>
            <a:ahLst/>
            <a:cxnLst/>
            <a:rect l="l" t="t" r="r" b="b"/>
            <a:pathLst>
              <a:path w="0" h="93116">
                <a:moveTo>
                  <a:pt x="0" y="0"/>
                </a:moveTo>
                <a:lnTo>
                  <a:pt x="0" y="93116"/>
                </a:lnTo>
              </a:path>
            </a:pathLst>
          </a:custGeom>
          <a:ln w="319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0" name="object 420"/>
          <p:cNvSpPr/>
          <p:nvPr/>
        </p:nvSpPr>
        <p:spPr>
          <a:xfrm>
            <a:off x="5765825" y="6904161"/>
            <a:ext cx="46070" cy="104637"/>
          </a:xfrm>
          <a:custGeom>
            <a:avLst/>
            <a:gdLst/>
            <a:ahLst/>
            <a:cxnLst/>
            <a:rect l="l" t="t" r="r" b="b"/>
            <a:pathLst>
              <a:path w="46070" h="104637">
                <a:moveTo>
                  <a:pt x="0" y="1920"/>
                </a:moveTo>
                <a:lnTo>
                  <a:pt x="0" y="103677"/>
                </a:lnTo>
                <a:lnTo>
                  <a:pt x="1920" y="104637"/>
                </a:lnTo>
                <a:lnTo>
                  <a:pt x="2880" y="104637"/>
                </a:lnTo>
                <a:lnTo>
                  <a:pt x="2880" y="98877"/>
                </a:lnTo>
                <a:lnTo>
                  <a:pt x="5760" y="98877"/>
                </a:lnTo>
                <a:lnTo>
                  <a:pt x="5760" y="5760"/>
                </a:lnTo>
                <a:lnTo>
                  <a:pt x="2880" y="5760"/>
                </a:lnTo>
                <a:lnTo>
                  <a:pt x="5760" y="2880"/>
                </a:lnTo>
                <a:lnTo>
                  <a:pt x="46070" y="0"/>
                </a:lnTo>
                <a:lnTo>
                  <a:pt x="1920" y="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1" name="object 421"/>
          <p:cNvSpPr/>
          <p:nvPr/>
        </p:nvSpPr>
        <p:spPr>
          <a:xfrm>
            <a:off x="5812856" y="6905122"/>
            <a:ext cx="1920" cy="102717"/>
          </a:xfrm>
          <a:custGeom>
            <a:avLst/>
            <a:gdLst/>
            <a:ahLst/>
            <a:cxnLst/>
            <a:rect l="l" t="t" r="r" b="b"/>
            <a:pathLst>
              <a:path w="1920" h="102717">
                <a:moveTo>
                  <a:pt x="960" y="0"/>
                </a:moveTo>
                <a:lnTo>
                  <a:pt x="0" y="0"/>
                </a:lnTo>
                <a:lnTo>
                  <a:pt x="960" y="960"/>
                </a:lnTo>
                <a:lnTo>
                  <a:pt x="960" y="102717"/>
                </a:lnTo>
                <a:lnTo>
                  <a:pt x="1920" y="102717"/>
                </a:lnTo>
                <a:lnTo>
                  <a:pt x="1920" y="96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2" name="object 422"/>
          <p:cNvSpPr/>
          <p:nvPr/>
        </p:nvSpPr>
        <p:spPr>
          <a:xfrm>
            <a:off x="5768705" y="6907042"/>
            <a:ext cx="43190" cy="2880"/>
          </a:xfrm>
          <a:custGeom>
            <a:avLst/>
            <a:gdLst/>
            <a:ahLst/>
            <a:cxnLst/>
            <a:rect l="l" t="t" r="r" b="b"/>
            <a:pathLst>
              <a:path w="43190" h="2880">
                <a:moveTo>
                  <a:pt x="960" y="1920"/>
                </a:moveTo>
                <a:lnTo>
                  <a:pt x="0" y="1920"/>
                </a:lnTo>
                <a:lnTo>
                  <a:pt x="0" y="2880"/>
                </a:lnTo>
                <a:lnTo>
                  <a:pt x="43190" y="2880"/>
                </a:lnTo>
                <a:lnTo>
                  <a:pt x="43190" y="1920"/>
                </a:lnTo>
                <a:lnTo>
                  <a:pt x="42550" y="1920"/>
                </a:lnTo>
                <a:lnTo>
                  <a:pt x="41269" y="0"/>
                </a:lnTo>
                <a:lnTo>
                  <a:pt x="41269" y="960"/>
                </a:lnTo>
                <a:lnTo>
                  <a:pt x="42230" y="1920"/>
                </a:lnTo>
                <a:lnTo>
                  <a:pt x="1440" y="1920"/>
                </a:lnTo>
                <a:lnTo>
                  <a:pt x="2880" y="960"/>
                </a:lnTo>
                <a:lnTo>
                  <a:pt x="2880" y="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3" name="object 423"/>
          <p:cNvSpPr/>
          <p:nvPr/>
        </p:nvSpPr>
        <p:spPr>
          <a:xfrm>
            <a:off x="5768705" y="7003519"/>
            <a:ext cx="43190" cy="0"/>
          </a:xfrm>
          <a:custGeom>
            <a:avLst/>
            <a:gdLst/>
            <a:ahLst/>
            <a:cxnLst/>
            <a:rect l="l" t="t" r="r" b="b"/>
            <a:pathLst>
              <a:path w="43190" h="0">
                <a:moveTo>
                  <a:pt x="0" y="0"/>
                </a:moveTo>
                <a:lnTo>
                  <a:pt x="43190" y="0"/>
                </a:lnTo>
              </a:path>
            </a:pathLst>
          </a:custGeom>
          <a:ln w="22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4" name="object 424"/>
          <p:cNvSpPr/>
          <p:nvPr/>
        </p:nvSpPr>
        <p:spPr>
          <a:xfrm>
            <a:off x="5812856" y="7007839"/>
            <a:ext cx="960" cy="960"/>
          </a:xfrm>
          <a:custGeom>
            <a:avLst/>
            <a:gdLst/>
            <a:ahLst/>
            <a:cxnLst/>
            <a:rect l="l" t="t" r="r" b="b"/>
            <a:pathLst>
              <a:path w="960" h="960">
                <a:moveTo>
                  <a:pt x="960" y="0"/>
                </a:moveTo>
                <a:lnTo>
                  <a:pt x="0" y="960"/>
                </a:lnTo>
                <a:lnTo>
                  <a:pt x="960" y="96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5" name="object 425"/>
          <p:cNvSpPr/>
          <p:nvPr/>
        </p:nvSpPr>
        <p:spPr>
          <a:xfrm>
            <a:off x="5766785" y="7007839"/>
            <a:ext cx="960" cy="960"/>
          </a:xfrm>
          <a:custGeom>
            <a:avLst/>
            <a:gdLst/>
            <a:ahLst/>
            <a:cxnLst/>
            <a:rect l="l" t="t" r="r" b="b"/>
            <a:pathLst>
              <a:path w="960" h="960">
                <a:moveTo>
                  <a:pt x="960" y="960"/>
                </a:moveTo>
                <a:lnTo>
                  <a:pt x="0" y="0"/>
                </a:lnTo>
                <a:lnTo>
                  <a:pt x="0" y="960"/>
                </a:lnTo>
                <a:lnTo>
                  <a:pt x="9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6" name="object 426"/>
          <p:cNvSpPr/>
          <p:nvPr/>
        </p:nvSpPr>
        <p:spPr>
          <a:xfrm>
            <a:off x="5765825" y="6905122"/>
            <a:ext cx="1920" cy="102717"/>
          </a:xfrm>
          <a:custGeom>
            <a:avLst/>
            <a:gdLst/>
            <a:ahLst/>
            <a:cxnLst/>
            <a:rect l="l" t="t" r="r" b="b"/>
            <a:pathLst>
              <a:path w="1920" h="102717">
                <a:moveTo>
                  <a:pt x="960" y="0"/>
                </a:moveTo>
                <a:lnTo>
                  <a:pt x="0" y="960"/>
                </a:lnTo>
                <a:lnTo>
                  <a:pt x="0" y="102717"/>
                </a:lnTo>
                <a:lnTo>
                  <a:pt x="1920" y="102717"/>
                </a:lnTo>
                <a:lnTo>
                  <a:pt x="960" y="101757"/>
                </a:lnTo>
                <a:lnTo>
                  <a:pt x="960" y="960"/>
                </a:lnTo>
                <a:lnTo>
                  <a:pt x="1920" y="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7" name="object 427"/>
          <p:cNvSpPr/>
          <p:nvPr/>
        </p:nvSpPr>
        <p:spPr>
          <a:xfrm>
            <a:off x="5767745" y="6904642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22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8" name="object 428"/>
          <p:cNvSpPr/>
          <p:nvPr/>
        </p:nvSpPr>
        <p:spPr>
          <a:xfrm>
            <a:off x="5999088" y="6630573"/>
            <a:ext cx="61447" cy="461741"/>
          </a:xfrm>
          <a:custGeom>
            <a:avLst/>
            <a:gdLst/>
            <a:ahLst/>
            <a:cxnLst/>
            <a:rect l="l" t="t" r="r" b="b"/>
            <a:pathLst>
              <a:path w="61447" h="461741">
                <a:moveTo>
                  <a:pt x="4879" y="460735"/>
                </a:moveTo>
                <a:lnTo>
                  <a:pt x="61447" y="461741"/>
                </a:lnTo>
                <a:lnTo>
                  <a:pt x="61388" y="459852"/>
                </a:lnTo>
                <a:lnTo>
                  <a:pt x="4879" y="460735"/>
                </a:lnTo>
                <a:close/>
              </a:path>
              <a:path w="61447" h="461741">
                <a:moveTo>
                  <a:pt x="17227" y="4907"/>
                </a:moveTo>
                <a:lnTo>
                  <a:pt x="47103" y="6614"/>
                </a:lnTo>
                <a:lnTo>
                  <a:pt x="47045" y="4800"/>
                </a:lnTo>
                <a:lnTo>
                  <a:pt x="48966" y="6720"/>
                </a:lnTo>
                <a:lnTo>
                  <a:pt x="47103" y="6614"/>
                </a:lnTo>
                <a:lnTo>
                  <a:pt x="61388" y="459852"/>
                </a:lnTo>
                <a:lnTo>
                  <a:pt x="63367" y="459821"/>
                </a:lnTo>
                <a:lnTo>
                  <a:pt x="61447" y="461741"/>
                </a:lnTo>
                <a:lnTo>
                  <a:pt x="4879" y="460735"/>
                </a:lnTo>
                <a:lnTo>
                  <a:pt x="4800" y="463661"/>
                </a:lnTo>
                <a:lnTo>
                  <a:pt x="1920" y="466542"/>
                </a:lnTo>
                <a:lnTo>
                  <a:pt x="64328" y="464621"/>
                </a:lnTo>
                <a:lnTo>
                  <a:pt x="65288" y="463661"/>
                </a:lnTo>
                <a:lnTo>
                  <a:pt x="66248" y="462701"/>
                </a:lnTo>
                <a:lnTo>
                  <a:pt x="66248" y="461741"/>
                </a:lnTo>
                <a:lnTo>
                  <a:pt x="50886" y="3840"/>
                </a:lnTo>
                <a:lnTo>
                  <a:pt x="50886" y="2880"/>
                </a:lnTo>
                <a:lnTo>
                  <a:pt x="49926" y="1920"/>
                </a:lnTo>
                <a:lnTo>
                  <a:pt x="48966" y="1920"/>
                </a:lnTo>
                <a:lnTo>
                  <a:pt x="17282" y="2880"/>
                </a:lnTo>
                <a:lnTo>
                  <a:pt x="17227" y="4907"/>
                </a:lnTo>
                <a:close/>
              </a:path>
              <a:path w="61447" h="461741">
                <a:moveTo>
                  <a:pt x="1920" y="466542"/>
                </a:moveTo>
                <a:lnTo>
                  <a:pt x="4800" y="463661"/>
                </a:lnTo>
                <a:lnTo>
                  <a:pt x="1920" y="460781"/>
                </a:lnTo>
                <a:lnTo>
                  <a:pt x="4879" y="460735"/>
                </a:lnTo>
                <a:lnTo>
                  <a:pt x="17227" y="4907"/>
                </a:lnTo>
                <a:lnTo>
                  <a:pt x="15361" y="4800"/>
                </a:lnTo>
                <a:lnTo>
                  <a:pt x="17282" y="2880"/>
                </a:lnTo>
                <a:lnTo>
                  <a:pt x="48966" y="1920"/>
                </a:lnTo>
                <a:lnTo>
                  <a:pt x="16322" y="0"/>
                </a:lnTo>
                <a:lnTo>
                  <a:pt x="14401" y="0"/>
                </a:lnTo>
                <a:lnTo>
                  <a:pt x="14401" y="960"/>
                </a:lnTo>
                <a:lnTo>
                  <a:pt x="13441" y="960"/>
                </a:lnTo>
                <a:lnTo>
                  <a:pt x="13441" y="2880"/>
                </a:lnTo>
                <a:lnTo>
                  <a:pt x="0" y="463661"/>
                </a:lnTo>
                <a:lnTo>
                  <a:pt x="0" y="465581"/>
                </a:lnTo>
                <a:lnTo>
                  <a:pt x="960" y="465581"/>
                </a:lnTo>
                <a:lnTo>
                  <a:pt x="960" y="466542"/>
                </a:lnTo>
                <a:lnTo>
                  <a:pt x="1920" y="4665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9" name="object 429"/>
          <p:cNvSpPr/>
          <p:nvPr/>
        </p:nvSpPr>
        <p:spPr>
          <a:xfrm>
            <a:off x="5999088" y="6630573"/>
            <a:ext cx="66248" cy="466542"/>
          </a:xfrm>
          <a:custGeom>
            <a:avLst/>
            <a:gdLst/>
            <a:ahLst/>
            <a:cxnLst/>
            <a:rect l="l" t="t" r="r" b="b"/>
            <a:pathLst>
              <a:path w="66248" h="466542">
                <a:moveTo>
                  <a:pt x="14401" y="960"/>
                </a:moveTo>
                <a:lnTo>
                  <a:pt x="15361" y="0"/>
                </a:lnTo>
                <a:lnTo>
                  <a:pt x="14401" y="0"/>
                </a:lnTo>
                <a:lnTo>
                  <a:pt x="13441" y="960"/>
                </a:lnTo>
                <a:lnTo>
                  <a:pt x="13441" y="1920"/>
                </a:lnTo>
                <a:lnTo>
                  <a:pt x="14401" y="960"/>
                </a:lnTo>
                <a:close/>
              </a:path>
              <a:path w="66248" h="466542">
                <a:moveTo>
                  <a:pt x="1920" y="460781"/>
                </a:moveTo>
                <a:lnTo>
                  <a:pt x="3840" y="463661"/>
                </a:lnTo>
                <a:lnTo>
                  <a:pt x="4800" y="463661"/>
                </a:lnTo>
                <a:lnTo>
                  <a:pt x="4886" y="460734"/>
                </a:lnTo>
                <a:lnTo>
                  <a:pt x="3925" y="460750"/>
                </a:lnTo>
                <a:lnTo>
                  <a:pt x="3867" y="462728"/>
                </a:lnTo>
                <a:lnTo>
                  <a:pt x="1920" y="460781"/>
                </a:lnTo>
                <a:close/>
              </a:path>
              <a:path w="66248" h="466542">
                <a:moveTo>
                  <a:pt x="48966" y="6720"/>
                </a:moveTo>
                <a:lnTo>
                  <a:pt x="47045" y="4800"/>
                </a:lnTo>
                <a:lnTo>
                  <a:pt x="47977" y="6664"/>
                </a:lnTo>
                <a:lnTo>
                  <a:pt x="48966" y="6720"/>
                </a:lnTo>
                <a:close/>
              </a:path>
              <a:path w="66248" h="466542">
                <a:moveTo>
                  <a:pt x="50886" y="2880"/>
                </a:moveTo>
                <a:lnTo>
                  <a:pt x="49926" y="2880"/>
                </a:lnTo>
                <a:lnTo>
                  <a:pt x="50886" y="3840"/>
                </a:lnTo>
                <a:lnTo>
                  <a:pt x="66248" y="461741"/>
                </a:lnTo>
                <a:lnTo>
                  <a:pt x="51846" y="3840"/>
                </a:lnTo>
                <a:lnTo>
                  <a:pt x="51846" y="2880"/>
                </a:lnTo>
                <a:lnTo>
                  <a:pt x="50886" y="2880"/>
                </a:lnTo>
                <a:close/>
              </a:path>
              <a:path w="66248" h="466542">
                <a:moveTo>
                  <a:pt x="65288" y="464621"/>
                </a:moveTo>
                <a:lnTo>
                  <a:pt x="66248" y="462701"/>
                </a:lnTo>
                <a:lnTo>
                  <a:pt x="65288" y="463661"/>
                </a:lnTo>
                <a:lnTo>
                  <a:pt x="64328" y="463661"/>
                </a:lnTo>
                <a:lnTo>
                  <a:pt x="64328" y="464621"/>
                </a:lnTo>
                <a:lnTo>
                  <a:pt x="65288" y="464621"/>
                </a:lnTo>
                <a:close/>
              </a:path>
              <a:path w="66248" h="466542">
                <a:moveTo>
                  <a:pt x="64328" y="459821"/>
                </a:moveTo>
                <a:lnTo>
                  <a:pt x="63367" y="458861"/>
                </a:lnTo>
                <a:lnTo>
                  <a:pt x="61358" y="458923"/>
                </a:lnTo>
                <a:lnTo>
                  <a:pt x="46085" y="4800"/>
                </a:lnTo>
                <a:lnTo>
                  <a:pt x="47045" y="4800"/>
                </a:lnTo>
                <a:lnTo>
                  <a:pt x="47103" y="6614"/>
                </a:lnTo>
                <a:lnTo>
                  <a:pt x="61352" y="458924"/>
                </a:lnTo>
                <a:lnTo>
                  <a:pt x="4887" y="460688"/>
                </a:lnTo>
                <a:lnTo>
                  <a:pt x="18181" y="4961"/>
                </a:lnTo>
                <a:lnTo>
                  <a:pt x="18242" y="2880"/>
                </a:lnTo>
                <a:lnTo>
                  <a:pt x="17282" y="2880"/>
                </a:lnTo>
                <a:lnTo>
                  <a:pt x="15361" y="4800"/>
                </a:lnTo>
                <a:lnTo>
                  <a:pt x="17263" y="3533"/>
                </a:lnTo>
                <a:lnTo>
                  <a:pt x="17222" y="4906"/>
                </a:lnTo>
                <a:lnTo>
                  <a:pt x="3926" y="460718"/>
                </a:lnTo>
                <a:lnTo>
                  <a:pt x="1920" y="460781"/>
                </a:lnTo>
                <a:lnTo>
                  <a:pt x="3925" y="460750"/>
                </a:lnTo>
                <a:lnTo>
                  <a:pt x="4886" y="460734"/>
                </a:lnTo>
                <a:lnTo>
                  <a:pt x="61384" y="459852"/>
                </a:lnTo>
                <a:lnTo>
                  <a:pt x="62721" y="459831"/>
                </a:lnTo>
                <a:lnTo>
                  <a:pt x="61447" y="461741"/>
                </a:lnTo>
                <a:lnTo>
                  <a:pt x="63367" y="459821"/>
                </a:lnTo>
                <a:lnTo>
                  <a:pt x="64328" y="459821"/>
                </a:lnTo>
                <a:close/>
              </a:path>
              <a:path w="66248" h="466542">
                <a:moveTo>
                  <a:pt x="61447" y="461741"/>
                </a:moveTo>
                <a:lnTo>
                  <a:pt x="61388" y="459852"/>
                </a:lnTo>
                <a:lnTo>
                  <a:pt x="61447" y="461741"/>
                </a:lnTo>
                <a:close/>
              </a:path>
              <a:path w="66248" h="466542">
                <a:moveTo>
                  <a:pt x="50886" y="1920"/>
                </a:moveTo>
                <a:lnTo>
                  <a:pt x="49926" y="1920"/>
                </a:lnTo>
                <a:lnTo>
                  <a:pt x="50886" y="2880"/>
                </a:lnTo>
                <a:lnTo>
                  <a:pt x="50886" y="1920"/>
                </a:lnTo>
                <a:close/>
              </a:path>
              <a:path w="66248" h="466542">
                <a:moveTo>
                  <a:pt x="0" y="464621"/>
                </a:moveTo>
                <a:lnTo>
                  <a:pt x="0" y="465581"/>
                </a:lnTo>
                <a:lnTo>
                  <a:pt x="960" y="465581"/>
                </a:lnTo>
                <a:lnTo>
                  <a:pt x="960" y="464621"/>
                </a:lnTo>
                <a:lnTo>
                  <a:pt x="0" y="464621"/>
                </a:lnTo>
                <a:close/>
              </a:path>
              <a:path w="66248" h="466542">
                <a:moveTo>
                  <a:pt x="1920" y="466542"/>
                </a:moveTo>
                <a:lnTo>
                  <a:pt x="64328" y="464621"/>
                </a:lnTo>
                <a:lnTo>
                  <a:pt x="1920" y="465581"/>
                </a:lnTo>
                <a:lnTo>
                  <a:pt x="960" y="465581"/>
                </a:lnTo>
                <a:lnTo>
                  <a:pt x="960" y="466542"/>
                </a:lnTo>
                <a:lnTo>
                  <a:pt x="1920" y="466542"/>
                </a:lnTo>
                <a:close/>
              </a:path>
              <a:path w="66248" h="466542">
                <a:moveTo>
                  <a:pt x="12481" y="2880"/>
                </a:moveTo>
                <a:lnTo>
                  <a:pt x="0" y="463661"/>
                </a:lnTo>
                <a:lnTo>
                  <a:pt x="13441" y="2880"/>
                </a:lnTo>
                <a:lnTo>
                  <a:pt x="13441" y="1920"/>
                </a:lnTo>
                <a:lnTo>
                  <a:pt x="12481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0" name="object 430"/>
          <p:cNvSpPr/>
          <p:nvPr/>
        </p:nvSpPr>
        <p:spPr>
          <a:xfrm>
            <a:off x="5904052" y="6630573"/>
            <a:ext cx="66248" cy="461741"/>
          </a:xfrm>
          <a:custGeom>
            <a:avLst/>
            <a:gdLst/>
            <a:ahLst/>
            <a:cxnLst/>
            <a:rect l="l" t="t" r="r" b="b"/>
            <a:pathLst>
              <a:path w="66248" h="461741">
                <a:moveTo>
                  <a:pt x="4891" y="460738"/>
                </a:moveTo>
                <a:lnTo>
                  <a:pt x="66248" y="461741"/>
                </a:lnTo>
                <a:lnTo>
                  <a:pt x="66180" y="459850"/>
                </a:lnTo>
                <a:lnTo>
                  <a:pt x="4891" y="460738"/>
                </a:lnTo>
                <a:close/>
              </a:path>
              <a:path w="66248" h="461741">
                <a:moveTo>
                  <a:pt x="19137" y="4948"/>
                </a:moveTo>
                <a:lnTo>
                  <a:pt x="49989" y="6572"/>
                </a:lnTo>
                <a:lnTo>
                  <a:pt x="49926" y="4800"/>
                </a:lnTo>
                <a:lnTo>
                  <a:pt x="52806" y="6720"/>
                </a:lnTo>
                <a:lnTo>
                  <a:pt x="49989" y="6572"/>
                </a:lnTo>
                <a:lnTo>
                  <a:pt x="66180" y="459850"/>
                </a:lnTo>
                <a:lnTo>
                  <a:pt x="68168" y="459821"/>
                </a:lnTo>
                <a:lnTo>
                  <a:pt x="66248" y="461741"/>
                </a:lnTo>
                <a:lnTo>
                  <a:pt x="4891" y="460738"/>
                </a:lnTo>
                <a:lnTo>
                  <a:pt x="4800" y="463661"/>
                </a:lnTo>
                <a:lnTo>
                  <a:pt x="2880" y="466542"/>
                </a:lnTo>
                <a:lnTo>
                  <a:pt x="69128" y="464621"/>
                </a:lnTo>
                <a:lnTo>
                  <a:pt x="70088" y="463661"/>
                </a:lnTo>
                <a:lnTo>
                  <a:pt x="71033" y="462701"/>
                </a:lnTo>
                <a:lnTo>
                  <a:pt x="71033" y="461741"/>
                </a:lnTo>
                <a:lnTo>
                  <a:pt x="54726" y="3840"/>
                </a:lnTo>
                <a:lnTo>
                  <a:pt x="54726" y="2880"/>
                </a:lnTo>
                <a:lnTo>
                  <a:pt x="53766" y="1920"/>
                </a:lnTo>
                <a:lnTo>
                  <a:pt x="52806" y="1920"/>
                </a:lnTo>
                <a:lnTo>
                  <a:pt x="19202" y="2880"/>
                </a:lnTo>
                <a:lnTo>
                  <a:pt x="19137" y="4948"/>
                </a:lnTo>
                <a:close/>
              </a:path>
              <a:path w="66248" h="461741">
                <a:moveTo>
                  <a:pt x="1920" y="466542"/>
                </a:moveTo>
                <a:lnTo>
                  <a:pt x="2880" y="466542"/>
                </a:lnTo>
                <a:lnTo>
                  <a:pt x="4800" y="463661"/>
                </a:lnTo>
                <a:lnTo>
                  <a:pt x="1920" y="460781"/>
                </a:lnTo>
                <a:lnTo>
                  <a:pt x="4891" y="460738"/>
                </a:lnTo>
                <a:lnTo>
                  <a:pt x="19137" y="4948"/>
                </a:lnTo>
                <a:lnTo>
                  <a:pt x="16322" y="4800"/>
                </a:lnTo>
                <a:lnTo>
                  <a:pt x="19202" y="2880"/>
                </a:lnTo>
                <a:lnTo>
                  <a:pt x="52806" y="1920"/>
                </a:lnTo>
                <a:lnTo>
                  <a:pt x="16322" y="0"/>
                </a:lnTo>
                <a:lnTo>
                  <a:pt x="15361" y="0"/>
                </a:lnTo>
                <a:lnTo>
                  <a:pt x="14401" y="960"/>
                </a:lnTo>
                <a:lnTo>
                  <a:pt x="14401" y="2880"/>
                </a:lnTo>
                <a:lnTo>
                  <a:pt x="0" y="463661"/>
                </a:lnTo>
                <a:lnTo>
                  <a:pt x="0" y="465581"/>
                </a:lnTo>
                <a:lnTo>
                  <a:pt x="960" y="465581"/>
                </a:lnTo>
                <a:lnTo>
                  <a:pt x="960" y="466542"/>
                </a:lnTo>
                <a:lnTo>
                  <a:pt x="1920" y="4665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1" name="object 431"/>
          <p:cNvSpPr/>
          <p:nvPr/>
        </p:nvSpPr>
        <p:spPr>
          <a:xfrm>
            <a:off x="5903092" y="6630573"/>
            <a:ext cx="71993" cy="466542"/>
          </a:xfrm>
          <a:custGeom>
            <a:avLst/>
            <a:gdLst/>
            <a:ahLst/>
            <a:cxnLst/>
            <a:rect l="l" t="t" r="r" b="b"/>
            <a:pathLst>
              <a:path w="71993" h="466542">
                <a:moveTo>
                  <a:pt x="960" y="464621"/>
                </a:moveTo>
                <a:lnTo>
                  <a:pt x="960" y="465581"/>
                </a:lnTo>
                <a:lnTo>
                  <a:pt x="1920" y="466542"/>
                </a:lnTo>
                <a:lnTo>
                  <a:pt x="2880" y="466542"/>
                </a:lnTo>
                <a:lnTo>
                  <a:pt x="960" y="464621"/>
                </a:lnTo>
                <a:close/>
              </a:path>
              <a:path w="71993" h="466542">
                <a:moveTo>
                  <a:pt x="55686" y="1920"/>
                </a:moveTo>
                <a:lnTo>
                  <a:pt x="53766" y="1920"/>
                </a:lnTo>
                <a:lnTo>
                  <a:pt x="54726" y="2880"/>
                </a:lnTo>
                <a:lnTo>
                  <a:pt x="55686" y="3840"/>
                </a:lnTo>
                <a:lnTo>
                  <a:pt x="55686" y="1920"/>
                </a:lnTo>
                <a:close/>
              </a:path>
              <a:path w="71993" h="466542">
                <a:moveTo>
                  <a:pt x="69128" y="458861"/>
                </a:moveTo>
                <a:lnTo>
                  <a:pt x="50949" y="6572"/>
                </a:lnTo>
                <a:lnTo>
                  <a:pt x="51846" y="4800"/>
                </a:lnTo>
                <a:lnTo>
                  <a:pt x="53766" y="6720"/>
                </a:lnTo>
                <a:lnTo>
                  <a:pt x="52806" y="6720"/>
                </a:lnTo>
                <a:lnTo>
                  <a:pt x="51879" y="5794"/>
                </a:lnTo>
                <a:lnTo>
                  <a:pt x="51907" y="6623"/>
                </a:lnTo>
                <a:lnTo>
                  <a:pt x="67107" y="458919"/>
                </a:lnTo>
                <a:lnTo>
                  <a:pt x="5853" y="460695"/>
                </a:lnTo>
                <a:lnTo>
                  <a:pt x="2880" y="460781"/>
                </a:lnTo>
                <a:lnTo>
                  <a:pt x="5852" y="460738"/>
                </a:lnTo>
                <a:lnTo>
                  <a:pt x="67140" y="459850"/>
                </a:lnTo>
                <a:lnTo>
                  <a:pt x="68482" y="459830"/>
                </a:lnTo>
                <a:lnTo>
                  <a:pt x="67208" y="461741"/>
                </a:lnTo>
                <a:lnTo>
                  <a:pt x="69128" y="459821"/>
                </a:lnTo>
                <a:lnTo>
                  <a:pt x="70088" y="459821"/>
                </a:lnTo>
                <a:lnTo>
                  <a:pt x="70088" y="458861"/>
                </a:lnTo>
                <a:lnTo>
                  <a:pt x="69128" y="458861"/>
                </a:lnTo>
                <a:close/>
              </a:path>
              <a:path w="71993" h="466542">
                <a:moveTo>
                  <a:pt x="71048" y="463661"/>
                </a:moveTo>
                <a:lnTo>
                  <a:pt x="70088" y="464621"/>
                </a:lnTo>
                <a:lnTo>
                  <a:pt x="71048" y="464621"/>
                </a:lnTo>
                <a:lnTo>
                  <a:pt x="71993" y="462701"/>
                </a:lnTo>
                <a:lnTo>
                  <a:pt x="71048" y="463661"/>
                </a:lnTo>
                <a:close/>
              </a:path>
              <a:path w="71993" h="466542">
                <a:moveTo>
                  <a:pt x="67208" y="461741"/>
                </a:moveTo>
                <a:lnTo>
                  <a:pt x="67144" y="459850"/>
                </a:lnTo>
                <a:lnTo>
                  <a:pt x="67208" y="461741"/>
                </a:lnTo>
                <a:close/>
              </a:path>
              <a:path w="71993" h="466542">
                <a:moveTo>
                  <a:pt x="3840" y="466542"/>
                </a:moveTo>
                <a:lnTo>
                  <a:pt x="70088" y="464621"/>
                </a:lnTo>
                <a:lnTo>
                  <a:pt x="3840" y="465581"/>
                </a:lnTo>
                <a:lnTo>
                  <a:pt x="2880" y="465581"/>
                </a:lnTo>
                <a:lnTo>
                  <a:pt x="2880" y="466542"/>
                </a:lnTo>
                <a:lnTo>
                  <a:pt x="3840" y="466542"/>
                </a:lnTo>
                <a:close/>
              </a:path>
              <a:path w="71993" h="466542">
                <a:moveTo>
                  <a:pt x="14401" y="2880"/>
                </a:moveTo>
                <a:lnTo>
                  <a:pt x="0" y="463661"/>
                </a:lnTo>
                <a:lnTo>
                  <a:pt x="960" y="464621"/>
                </a:lnTo>
                <a:lnTo>
                  <a:pt x="960" y="463661"/>
                </a:lnTo>
                <a:lnTo>
                  <a:pt x="15361" y="2880"/>
                </a:lnTo>
                <a:lnTo>
                  <a:pt x="15361" y="1920"/>
                </a:lnTo>
                <a:lnTo>
                  <a:pt x="14401" y="2880"/>
                </a:lnTo>
                <a:close/>
              </a:path>
              <a:path w="71993" h="466542">
                <a:moveTo>
                  <a:pt x="16322" y="960"/>
                </a:moveTo>
                <a:lnTo>
                  <a:pt x="17282" y="0"/>
                </a:lnTo>
                <a:lnTo>
                  <a:pt x="16322" y="0"/>
                </a:lnTo>
                <a:lnTo>
                  <a:pt x="15361" y="960"/>
                </a:lnTo>
                <a:lnTo>
                  <a:pt x="15361" y="1920"/>
                </a:lnTo>
                <a:lnTo>
                  <a:pt x="16322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2" name="object 432"/>
          <p:cNvSpPr/>
          <p:nvPr/>
        </p:nvSpPr>
        <p:spPr>
          <a:xfrm>
            <a:off x="5677494" y="7132887"/>
            <a:ext cx="391668" cy="217407"/>
          </a:xfrm>
          <a:custGeom>
            <a:avLst/>
            <a:gdLst/>
            <a:ahLst/>
            <a:cxnLst/>
            <a:rect l="l" t="t" r="r" b="b"/>
            <a:pathLst>
              <a:path w="391668" h="217407">
                <a:moveTo>
                  <a:pt x="379201" y="138939"/>
                </a:moveTo>
                <a:lnTo>
                  <a:pt x="372480" y="149500"/>
                </a:lnTo>
                <a:lnTo>
                  <a:pt x="372480" y="148540"/>
                </a:lnTo>
                <a:lnTo>
                  <a:pt x="355198" y="166782"/>
                </a:lnTo>
                <a:lnTo>
                  <a:pt x="355198" y="165822"/>
                </a:lnTo>
                <a:lnTo>
                  <a:pt x="331195" y="182144"/>
                </a:lnTo>
                <a:lnTo>
                  <a:pt x="331195" y="181184"/>
                </a:lnTo>
                <a:lnTo>
                  <a:pt x="303367" y="194626"/>
                </a:lnTo>
                <a:lnTo>
                  <a:pt x="287641" y="199768"/>
                </a:lnTo>
                <a:lnTo>
                  <a:pt x="275649" y="203004"/>
                </a:lnTo>
                <a:lnTo>
                  <a:pt x="263421" y="205749"/>
                </a:lnTo>
                <a:lnTo>
                  <a:pt x="250993" y="208009"/>
                </a:lnTo>
                <a:lnTo>
                  <a:pt x="238403" y="209786"/>
                </a:lnTo>
                <a:lnTo>
                  <a:pt x="225688" y="211083"/>
                </a:lnTo>
                <a:lnTo>
                  <a:pt x="212886" y="211903"/>
                </a:lnTo>
                <a:lnTo>
                  <a:pt x="200035" y="212251"/>
                </a:lnTo>
                <a:lnTo>
                  <a:pt x="187172" y="212129"/>
                </a:lnTo>
                <a:lnTo>
                  <a:pt x="174334" y="211540"/>
                </a:lnTo>
                <a:lnTo>
                  <a:pt x="161559" y="210487"/>
                </a:lnTo>
                <a:lnTo>
                  <a:pt x="148884" y="208975"/>
                </a:lnTo>
                <a:lnTo>
                  <a:pt x="136348" y="207006"/>
                </a:lnTo>
                <a:lnTo>
                  <a:pt x="123987" y="204583"/>
                </a:lnTo>
                <a:lnTo>
                  <a:pt x="111838" y="201710"/>
                </a:lnTo>
                <a:lnTo>
                  <a:pt x="99941" y="198390"/>
                </a:lnTo>
                <a:lnTo>
                  <a:pt x="88331" y="194626"/>
                </a:lnTo>
                <a:lnTo>
                  <a:pt x="59527" y="181184"/>
                </a:lnTo>
                <a:lnTo>
                  <a:pt x="60487" y="182144"/>
                </a:lnTo>
                <a:lnTo>
                  <a:pt x="36484" y="165822"/>
                </a:lnTo>
                <a:lnTo>
                  <a:pt x="36484" y="166782"/>
                </a:lnTo>
                <a:lnTo>
                  <a:pt x="19217" y="148540"/>
                </a:lnTo>
                <a:lnTo>
                  <a:pt x="19217" y="149500"/>
                </a:lnTo>
                <a:lnTo>
                  <a:pt x="12496" y="138939"/>
                </a:lnTo>
                <a:lnTo>
                  <a:pt x="13441" y="139899"/>
                </a:lnTo>
                <a:lnTo>
                  <a:pt x="8656" y="129353"/>
                </a:lnTo>
                <a:lnTo>
                  <a:pt x="4815" y="118792"/>
                </a:lnTo>
                <a:lnTo>
                  <a:pt x="4815" y="119752"/>
                </a:lnTo>
                <a:lnTo>
                  <a:pt x="3840" y="86148"/>
                </a:lnTo>
                <a:lnTo>
                  <a:pt x="975" y="96709"/>
                </a:lnTo>
                <a:lnTo>
                  <a:pt x="975" y="97669"/>
                </a:lnTo>
                <a:lnTo>
                  <a:pt x="0" y="108230"/>
                </a:lnTo>
                <a:lnTo>
                  <a:pt x="0" y="109191"/>
                </a:lnTo>
                <a:lnTo>
                  <a:pt x="975" y="119752"/>
                </a:lnTo>
                <a:lnTo>
                  <a:pt x="975" y="120697"/>
                </a:lnTo>
                <a:lnTo>
                  <a:pt x="3840" y="131258"/>
                </a:lnTo>
                <a:lnTo>
                  <a:pt x="8656" y="141819"/>
                </a:lnTo>
                <a:lnTo>
                  <a:pt x="15361" y="151421"/>
                </a:lnTo>
                <a:lnTo>
                  <a:pt x="15361" y="152381"/>
                </a:lnTo>
                <a:lnTo>
                  <a:pt x="16337" y="152381"/>
                </a:lnTo>
                <a:lnTo>
                  <a:pt x="33604" y="170623"/>
                </a:lnTo>
                <a:lnTo>
                  <a:pt x="57607" y="185985"/>
                </a:lnTo>
                <a:lnTo>
                  <a:pt x="87370" y="199427"/>
                </a:lnTo>
                <a:lnTo>
                  <a:pt x="106099" y="205278"/>
                </a:lnTo>
                <a:lnTo>
                  <a:pt x="118242" y="208409"/>
                </a:lnTo>
                <a:lnTo>
                  <a:pt x="130521" y="211075"/>
                </a:lnTo>
                <a:lnTo>
                  <a:pt x="142914" y="213274"/>
                </a:lnTo>
                <a:lnTo>
                  <a:pt x="155402" y="215006"/>
                </a:lnTo>
                <a:lnTo>
                  <a:pt x="167964" y="216273"/>
                </a:lnTo>
                <a:lnTo>
                  <a:pt x="180580" y="217073"/>
                </a:lnTo>
                <a:lnTo>
                  <a:pt x="193230" y="217407"/>
                </a:lnTo>
                <a:lnTo>
                  <a:pt x="205893" y="217274"/>
                </a:lnTo>
                <a:lnTo>
                  <a:pt x="218550" y="216675"/>
                </a:lnTo>
                <a:lnTo>
                  <a:pt x="231181" y="215610"/>
                </a:lnTo>
                <a:lnTo>
                  <a:pt x="243764" y="214078"/>
                </a:lnTo>
                <a:lnTo>
                  <a:pt x="256280" y="212081"/>
                </a:lnTo>
                <a:lnTo>
                  <a:pt x="268710" y="209617"/>
                </a:lnTo>
                <a:lnTo>
                  <a:pt x="281031" y="206686"/>
                </a:lnTo>
                <a:lnTo>
                  <a:pt x="293226" y="203290"/>
                </a:lnTo>
                <a:lnTo>
                  <a:pt x="305272" y="199427"/>
                </a:lnTo>
                <a:lnTo>
                  <a:pt x="334076" y="185985"/>
                </a:lnTo>
                <a:lnTo>
                  <a:pt x="358079" y="170623"/>
                </a:lnTo>
                <a:lnTo>
                  <a:pt x="376321" y="152381"/>
                </a:lnTo>
                <a:lnTo>
                  <a:pt x="376321" y="151421"/>
                </a:lnTo>
                <a:lnTo>
                  <a:pt x="383042" y="141819"/>
                </a:lnTo>
                <a:lnTo>
                  <a:pt x="387842" y="131258"/>
                </a:lnTo>
                <a:lnTo>
                  <a:pt x="386882" y="108230"/>
                </a:lnTo>
                <a:lnTo>
                  <a:pt x="386882" y="109191"/>
                </a:lnTo>
                <a:lnTo>
                  <a:pt x="386842" y="108711"/>
                </a:lnTo>
                <a:lnTo>
                  <a:pt x="385922" y="119752"/>
                </a:lnTo>
                <a:lnTo>
                  <a:pt x="386882" y="118792"/>
                </a:lnTo>
                <a:lnTo>
                  <a:pt x="384002" y="129353"/>
                </a:lnTo>
                <a:lnTo>
                  <a:pt x="379201" y="139899"/>
                </a:lnTo>
                <a:lnTo>
                  <a:pt x="379201" y="138939"/>
                </a:lnTo>
                <a:close/>
              </a:path>
              <a:path w="391668" h="217407">
                <a:moveTo>
                  <a:pt x="4815" y="98629"/>
                </a:moveTo>
                <a:lnTo>
                  <a:pt x="8656" y="88068"/>
                </a:lnTo>
                <a:lnTo>
                  <a:pt x="7680" y="89028"/>
                </a:lnTo>
                <a:lnTo>
                  <a:pt x="12496" y="78467"/>
                </a:lnTo>
                <a:lnTo>
                  <a:pt x="19217" y="68865"/>
                </a:lnTo>
                <a:lnTo>
                  <a:pt x="36484" y="51583"/>
                </a:lnTo>
                <a:lnTo>
                  <a:pt x="60487" y="35277"/>
                </a:lnTo>
                <a:lnTo>
                  <a:pt x="59527" y="36221"/>
                </a:lnTo>
                <a:lnTo>
                  <a:pt x="88331" y="22780"/>
                </a:lnTo>
                <a:lnTo>
                  <a:pt x="104577" y="17622"/>
                </a:lnTo>
                <a:lnTo>
                  <a:pt x="116780" y="14357"/>
                </a:lnTo>
                <a:lnTo>
                  <a:pt x="129096" y="11571"/>
                </a:lnTo>
                <a:lnTo>
                  <a:pt x="141506" y="9263"/>
                </a:lnTo>
                <a:lnTo>
                  <a:pt x="153992" y="7434"/>
                </a:lnTo>
                <a:lnTo>
                  <a:pt x="166536" y="6082"/>
                </a:lnTo>
                <a:lnTo>
                  <a:pt x="179122" y="5209"/>
                </a:lnTo>
                <a:lnTo>
                  <a:pt x="191732" y="4814"/>
                </a:lnTo>
                <a:lnTo>
                  <a:pt x="204347" y="4898"/>
                </a:lnTo>
                <a:lnTo>
                  <a:pt x="216951" y="5459"/>
                </a:lnTo>
                <a:lnTo>
                  <a:pt x="229525" y="6499"/>
                </a:lnTo>
                <a:lnTo>
                  <a:pt x="242053" y="8017"/>
                </a:lnTo>
                <a:lnTo>
                  <a:pt x="254515" y="10013"/>
                </a:lnTo>
                <a:lnTo>
                  <a:pt x="266896" y="12487"/>
                </a:lnTo>
                <a:lnTo>
                  <a:pt x="279176" y="15440"/>
                </a:lnTo>
                <a:lnTo>
                  <a:pt x="291339" y="18871"/>
                </a:lnTo>
                <a:lnTo>
                  <a:pt x="303367" y="22780"/>
                </a:lnTo>
                <a:lnTo>
                  <a:pt x="331195" y="36221"/>
                </a:lnTo>
                <a:lnTo>
                  <a:pt x="331195" y="35277"/>
                </a:lnTo>
                <a:lnTo>
                  <a:pt x="355198" y="51583"/>
                </a:lnTo>
                <a:lnTo>
                  <a:pt x="372480" y="68865"/>
                </a:lnTo>
                <a:lnTo>
                  <a:pt x="379201" y="78467"/>
                </a:lnTo>
                <a:lnTo>
                  <a:pt x="384002" y="89028"/>
                </a:lnTo>
                <a:lnTo>
                  <a:pt x="384002" y="88068"/>
                </a:lnTo>
                <a:lnTo>
                  <a:pt x="386882" y="98629"/>
                </a:lnTo>
                <a:lnTo>
                  <a:pt x="385922" y="97669"/>
                </a:lnTo>
                <a:lnTo>
                  <a:pt x="386842" y="108711"/>
                </a:lnTo>
                <a:lnTo>
                  <a:pt x="386882" y="108230"/>
                </a:lnTo>
                <a:lnTo>
                  <a:pt x="387842" y="131258"/>
                </a:lnTo>
                <a:lnTo>
                  <a:pt x="390723" y="120697"/>
                </a:lnTo>
                <a:lnTo>
                  <a:pt x="390723" y="119752"/>
                </a:lnTo>
                <a:lnTo>
                  <a:pt x="391668" y="109191"/>
                </a:lnTo>
                <a:lnTo>
                  <a:pt x="391668" y="108230"/>
                </a:lnTo>
                <a:lnTo>
                  <a:pt x="390723" y="97669"/>
                </a:lnTo>
                <a:lnTo>
                  <a:pt x="390723" y="96709"/>
                </a:lnTo>
                <a:lnTo>
                  <a:pt x="387842" y="86148"/>
                </a:lnTo>
                <a:lnTo>
                  <a:pt x="383042" y="75586"/>
                </a:lnTo>
                <a:lnTo>
                  <a:pt x="376321" y="65985"/>
                </a:lnTo>
                <a:lnTo>
                  <a:pt x="358079" y="47743"/>
                </a:lnTo>
                <a:lnTo>
                  <a:pt x="358079" y="46783"/>
                </a:lnTo>
                <a:lnTo>
                  <a:pt x="334076" y="31436"/>
                </a:lnTo>
                <a:lnTo>
                  <a:pt x="305272" y="17994"/>
                </a:lnTo>
                <a:lnTo>
                  <a:pt x="286079" y="11913"/>
                </a:lnTo>
                <a:lnTo>
                  <a:pt x="274028" y="8823"/>
                </a:lnTo>
                <a:lnTo>
                  <a:pt x="261744" y="6196"/>
                </a:lnTo>
                <a:lnTo>
                  <a:pt x="249264" y="4031"/>
                </a:lnTo>
                <a:lnTo>
                  <a:pt x="236626" y="2329"/>
                </a:lnTo>
                <a:lnTo>
                  <a:pt x="223868" y="1090"/>
                </a:lnTo>
                <a:lnTo>
                  <a:pt x="211028" y="313"/>
                </a:lnTo>
                <a:lnTo>
                  <a:pt x="198144" y="0"/>
                </a:lnTo>
                <a:lnTo>
                  <a:pt x="185252" y="148"/>
                </a:lnTo>
                <a:lnTo>
                  <a:pt x="172392" y="760"/>
                </a:lnTo>
                <a:lnTo>
                  <a:pt x="159600" y="1834"/>
                </a:lnTo>
                <a:lnTo>
                  <a:pt x="146915" y="3370"/>
                </a:lnTo>
                <a:lnTo>
                  <a:pt x="134375" y="5370"/>
                </a:lnTo>
                <a:lnTo>
                  <a:pt x="122016" y="7832"/>
                </a:lnTo>
                <a:lnTo>
                  <a:pt x="109877" y="10757"/>
                </a:lnTo>
                <a:lnTo>
                  <a:pt x="97996" y="14144"/>
                </a:lnTo>
                <a:lnTo>
                  <a:pt x="86410" y="17994"/>
                </a:lnTo>
                <a:lnTo>
                  <a:pt x="57607" y="31436"/>
                </a:lnTo>
                <a:lnTo>
                  <a:pt x="33604" y="46783"/>
                </a:lnTo>
                <a:lnTo>
                  <a:pt x="33604" y="47743"/>
                </a:lnTo>
                <a:lnTo>
                  <a:pt x="16337" y="65985"/>
                </a:lnTo>
                <a:lnTo>
                  <a:pt x="15361" y="65985"/>
                </a:lnTo>
                <a:lnTo>
                  <a:pt x="8656" y="75586"/>
                </a:lnTo>
                <a:lnTo>
                  <a:pt x="4815" y="97669"/>
                </a:lnTo>
                <a:lnTo>
                  <a:pt x="4815" y="98629"/>
                </a:lnTo>
                <a:close/>
              </a:path>
              <a:path w="391668" h="217407">
                <a:moveTo>
                  <a:pt x="4815" y="97669"/>
                </a:moveTo>
                <a:lnTo>
                  <a:pt x="8656" y="75586"/>
                </a:lnTo>
                <a:lnTo>
                  <a:pt x="3840" y="86148"/>
                </a:lnTo>
                <a:lnTo>
                  <a:pt x="4815" y="119752"/>
                </a:lnTo>
                <a:lnTo>
                  <a:pt x="4815" y="97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3" name="object 433"/>
          <p:cNvSpPr/>
          <p:nvPr/>
        </p:nvSpPr>
        <p:spPr>
          <a:xfrm>
            <a:off x="5676549" y="7132349"/>
            <a:ext cx="392612" cy="217948"/>
          </a:xfrm>
          <a:custGeom>
            <a:avLst/>
            <a:gdLst/>
            <a:ahLst/>
            <a:cxnLst/>
            <a:rect l="l" t="t" r="r" b="b"/>
            <a:pathLst>
              <a:path w="392612" h="217948">
                <a:moveTo>
                  <a:pt x="61432" y="36311"/>
                </a:moveTo>
                <a:lnTo>
                  <a:pt x="61432" y="35814"/>
                </a:lnTo>
                <a:lnTo>
                  <a:pt x="60472" y="35814"/>
                </a:lnTo>
                <a:lnTo>
                  <a:pt x="37429" y="52121"/>
                </a:lnTo>
                <a:lnTo>
                  <a:pt x="61432" y="36759"/>
                </a:lnTo>
                <a:lnTo>
                  <a:pt x="60472" y="36759"/>
                </a:lnTo>
                <a:lnTo>
                  <a:pt x="61123" y="36455"/>
                </a:lnTo>
                <a:lnTo>
                  <a:pt x="61432" y="36311"/>
                </a:lnTo>
                <a:close/>
              </a:path>
              <a:path w="392612" h="217948">
                <a:moveTo>
                  <a:pt x="272498" y="8915"/>
                </a:moveTo>
                <a:lnTo>
                  <a:pt x="282296" y="11345"/>
                </a:lnTo>
                <a:lnTo>
                  <a:pt x="294827" y="14910"/>
                </a:lnTo>
                <a:lnTo>
                  <a:pt x="306217" y="18532"/>
                </a:lnTo>
                <a:lnTo>
                  <a:pt x="294661" y="14724"/>
                </a:lnTo>
                <a:lnTo>
                  <a:pt x="282772" y="11365"/>
                </a:lnTo>
                <a:lnTo>
                  <a:pt x="272498" y="8915"/>
                </a:lnTo>
                <a:close/>
              </a:path>
              <a:path w="392612" h="217948">
                <a:moveTo>
                  <a:pt x="356143" y="51161"/>
                </a:moveTo>
                <a:lnTo>
                  <a:pt x="355183" y="51161"/>
                </a:lnTo>
                <a:lnTo>
                  <a:pt x="355183" y="51469"/>
                </a:lnTo>
                <a:lnTo>
                  <a:pt x="333100" y="36759"/>
                </a:lnTo>
                <a:lnTo>
                  <a:pt x="332140" y="36759"/>
                </a:lnTo>
                <a:lnTo>
                  <a:pt x="355183" y="51507"/>
                </a:lnTo>
                <a:lnTo>
                  <a:pt x="355183" y="52121"/>
                </a:lnTo>
                <a:lnTo>
                  <a:pt x="373425" y="69403"/>
                </a:lnTo>
                <a:lnTo>
                  <a:pt x="374385" y="69403"/>
                </a:lnTo>
                <a:lnTo>
                  <a:pt x="356143" y="52121"/>
                </a:lnTo>
                <a:lnTo>
                  <a:pt x="356143" y="51161"/>
                </a:lnTo>
                <a:close/>
              </a:path>
              <a:path w="392612" h="217948">
                <a:moveTo>
                  <a:pt x="377266" y="151958"/>
                </a:moveTo>
                <a:lnTo>
                  <a:pt x="359023" y="171161"/>
                </a:lnTo>
                <a:lnTo>
                  <a:pt x="378226" y="151958"/>
                </a:lnTo>
                <a:lnTo>
                  <a:pt x="383987" y="142357"/>
                </a:lnTo>
                <a:lnTo>
                  <a:pt x="377266" y="151958"/>
                </a:lnTo>
                <a:close/>
              </a:path>
              <a:path w="392612" h="217948">
                <a:moveTo>
                  <a:pt x="386947" y="99167"/>
                </a:moveTo>
                <a:lnTo>
                  <a:pt x="386867" y="98207"/>
                </a:lnTo>
                <a:lnTo>
                  <a:pt x="384947" y="88606"/>
                </a:lnTo>
                <a:lnTo>
                  <a:pt x="383987" y="88606"/>
                </a:lnTo>
                <a:lnTo>
                  <a:pt x="383987" y="89566"/>
                </a:lnTo>
                <a:lnTo>
                  <a:pt x="384947" y="89566"/>
                </a:lnTo>
                <a:lnTo>
                  <a:pt x="386867" y="99167"/>
                </a:lnTo>
                <a:close/>
              </a:path>
              <a:path w="392612" h="217948">
                <a:moveTo>
                  <a:pt x="387827" y="120290"/>
                </a:moveTo>
                <a:lnTo>
                  <a:pt x="387621" y="120084"/>
                </a:lnTo>
                <a:lnTo>
                  <a:pt x="386941" y="119403"/>
                </a:lnTo>
                <a:lnTo>
                  <a:pt x="383987" y="129891"/>
                </a:lnTo>
                <a:lnTo>
                  <a:pt x="384415" y="129891"/>
                </a:lnTo>
                <a:lnTo>
                  <a:pt x="380146" y="139477"/>
                </a:lnTo>
                <a:lnTo>
                  <a:pt x="379773" y="140064"/>
                </a:lnTo>
                <a:lnTo>
                  <a:pt x="379186" y="139477"/>
                </a:lnTo>
                <a:lnTo>
                  <a:pt x="379186" y="140437"/>
                </a:lnTo>
                <a:lnTo>
                  <a:pt x="379474" y="140437"/>
                </a:lnTo>
                <a:lnTo>
                  <a:pt x="373425" y="149078"/>
                </a:lnTo>
                <a:lnTo>
                  <a:pt x="374036" y="149078"/>
                </a:lnTo>
                <a:lnTo>
                  <a:pt x="379535" y="140437"/>
                </a:lnTo>
                <a:lnTo>
                  <a:pt x="380146" y="140437"/>
                </a:lnTo>
                <a:lnTo>
                  <a:pt x="384947" y="129891"/>
                </a:lnTo>
                <a:lnTo>
                  <a:pt x="384947" y="128916"/>
                </a:lnTo>
                <a:lnTo>
                  <a:pt x="386867" y="120290"/>
                </a:lnTo>
                <a:lnTo>
                  <a:pt x="387827" y="120290"/>
                </a:lnTo>
                <a:close/>
              </a:path>
              <a:path w="392612" h="217948">
                <a:moveTo>
                  <a:pt x="384947" y="128916"/>
                </a:moveTo>
                <a:lnTo>
                  <a:pt x="384947" y="129891"/>
                </a:lnTo>
                <a:lnTo>
                  <a:pt x="387565" y="120290"/>
                </a:lnTo>
                <a:lnTo>
                  <a:pt x="386867" y="120290"/>
                </a:lnTo>
                <a:lnTo>
                  <a:pt x="384947" y="128916"/>
                </a:lnTo>
                <a:close/>
              </a:path>
              <a:path w="392612" h="217948">
                <a:moveTo>
                  <a:pt x="386947" y="119330"/>
                </a:moveTo>
                <a:lnTo>
                  <a:pt x="387621" y="120084"/>
                </a:lnTo>
                <a:lnTo>
                  <a:pt x="387827" y="119330"/>
                </a:lnTo>
                <a:lnTo>
                  <a:pt x="386947" y="119330"/>
                </a:lnTo>
                <a:close/>
              </a:path>
              <a:path w="392612" h="217948">
                <a:moveTo>
                  <a:pt x="386867" y="98207"/>
                </a:moveTo>
                <a:lnTo>
                  <a:pt x="386947" y="99167"/>
                </a:lnTo>
                <a:lnTo>
                  <a:pt x="387827" y="99167"/>
                </a:lnTo>
                <a:lnTo>
                  <a:pt x="384947" y="88606"/>
                </a:lnTo>
                <a:lnTo>
                  <a:pt x="386867" y="98207"/>
                </a:lnTo>
                <a:close/>
              </a:path>
              <a:path w="392612" h="217948">
                <a:moveTo>
                  <a:pt x="391667" y="97247"/>
                </a:moveTo>
                <a:lnTo>
                  <a:pt x="392612" y="108768"/>
                </a:lnTo>
                <a:lnTo>
                  <a:pt x="392612" y="97247"/>
                </a:lnTo>
                <a:lnTo>
                  <a:pt x="388787" y="86686"/>
                </a:lnTo>
                <a:lnTo>
                  <a:pt x="388787" y="87646"/>
                </a:lnTo>
                <a:lnTo>
                  <a:pt x="391667" y="98207"/>
                </a:lnTo>
                <a:lnTo>
                  <a:pt x="392612" y="108768"/>
                </a:lnTo>
                <a:lnTo>
                  <a:pt x="391667" y="97247"/>
                </a:lnTo>
                <a:close/>
              </a:path>
              <a:path w="392612" h="217948">
                <a:moveTo>
                  <a:pt x="392612" y="121235"/>
                </a:moveTo>
                <a:lnTo>
                  <a:pt x="392612" y="109728"/>
                </a:lnTo>
                <a:lnTo>
                  <a:pt x="391667" y="120290"/>
                </a:lnTo>
                <a:lnTo>
                  <a:pt x="391667" y="121235"/>
                </a:lnTo>
                <a:lnTo>
                  <a:pt x="388787" y="131796"/>
                </a:lnTo>
                <a:lnTo>
                  <a:pt x="392612" y="121235"/>
                </a:lnTo>
                <a:close/>
              </a:path>
              <a:path w="392612" h="217948">
                <a:moveTo>
                  <a:pt x="380146" y="139477"/>
                </a:moveTo>
                <a:lnTo>
                  <a:pt x="384415" y="129891"/>
                </a:lnTo>
                <a:lnTo>
                  <a:pt x="379186" y="139477"/>
                </a:lnTo>
                <a:lnTo>
                  <a:pt x="379751" y="140042"/>
                </a:lnTo>
                <a:lnTo>
                  <a:pt x="380146" y="139477"/>
                </a:lnTo>
                <a:close/>
              </a:path>
              <a:path w="392612" h="217948">
                <a:moveTo>
                  <a:pt x="373425" y="150038"/>
                </a:moveTo>
                <a:lnTo>
                  <a:pt x="356143" y="167320"/>
                </a:lnTo>
                <a:lnTo>
                  <a:pt x="332725" y="182308"/>
                </a:lnTo>
                <a:lnTo>
                  <a:pt x="332140" y="182682"/>
                </a:lnTo>
                <a:lnTo>
                  <a:pt x="304312" y="194204"/>
                </a:lnTo>
                <a:lnTo>
                  <a:pt x="332140" y="181722"/>
                </a:lnTo>
                <a:lnTo>
                  <a:pt x="332620" y="182202"/>
                </a:lnTo>
                <a:lnTo>
                  <a:pt x="333100" y="181722"/>
                </a:lnTo>
                <a:lnTo>
                  <a:pt x="355183" y="167320"/>
                </a:lnTo>
                <a:lnTo>
                  <a:pt x="333100" y="181722"/>
                </a:lnTo>
                <a:lnTo>
                  <a:pt x="332140" y="181722"/>
                </a:lnTo>
                <a:lnTo>
                  <a:pt x="356143" y="166360"/>
                </a:lnTo>
                <a:lnTo>
                  <a:pt x="373425" y="149078"/>
                </a:lnTo>
                <a:lnTo>
                  <a:pt x="374385" y="149078"/>
                </a:lnTo>
                <a:lnTo>
                  <a:pt x="373425" y="150038"/>
                </a:lnTo>
                <a:close/>
              </a:path>
              <a:path w="392612" h="217948">
                <a:moveTo>
                  <a:pt x="89275" y="195164"/>
                </a:moveTo>
                <a:lnTo>
                  <a:pt x="104301" y="200322"/>
                </a:lnTo>
                <a:lnTo>
                  <a:pt x="116004" y="203586"/>
                </a:lnTo>
                <a:lnTo>
                  <a:pt x="128113" y="206372"/>
                </a:lnTo>
                <a:lnTo>
                  <a:pt x="140562" y="208680"/>
                </a:lnTo>
                <a:lnTo>
                  <a:pt x="153288" y="210510"/>
                </a:lnTo>
                <a:lnTo>
                  <a:pt x="166227" y="211861"/>
                </a:lnTo>
                <a:lnTo>
                  <a:pt x="179315" y="212734"/>
                </a:lnTo>
                <a:lnTo>
                  <a:pt x="192488" y="213129"/>
                </a:lnTo>
                <a:lnTo>
                  <a:pt x="205682" y="213046"/>
                </a:lnTo>
                <a:lnTo>
                  <a:pt x="218833" y="212485"/>
                </a:lnTo>
                <a:lnTo>
                  <a:pt x="231877" y="211445"/>
                </a:lnTo>
                <a:lnTo>
                  <a:pt x="244750" y="209927"/>
                </a:lnTo>
                <a:lnTo>
                  <a:pt x="257388" y="207931"/>
                </a:lnTo>
                <a:lnTo>
                  <a:pt x="269727" y="205456"/>
                </a:lnTo>
                <a:lnTo>
                  <a:pt x="281703" y="202504"/>
                </a:lnTo>
                <a:lnTo>
                  <a:pt x="293253" y="199073"/>
                </a:lnTo>
                <a:lnTo>
                  <a:pt x="304312" y="195164"/>
                </a:lnTo>
                <a:lnTo>
                  <a:pt x="333100" y="182682"/>
                </a:lnTo>
                <a:lnTo>
                  <a:pt x="332725" y="182308"/>
                </a:lnTo>
                <a:lnTo>
                  <a:pt x="332140" y="182682"/>
                </a:lnTo>
                <a:lnTo>
                  <a:pt x="304312" y="194204"/>
                </a:lnTo>
                <a:lnTo>
                  <a:pt x="288580" y="199608"/>
                </a:lnTo>
                <a:lnTo>
                  <a:pt x="276667" y="202965"/>
                </a:lnTo>
                <a:lnTo>
                  <a:pt x="264476" y="205818"/>
                </a:lnTo>
                <a:lnTo>
                  <a:pt x="252051" y="208169"/>
                </a:lnTo>
                <a:lnTo>
                  <a:pt x="239437" y="210024"/>
                </a:lnTo>
                <a:lnTo>
                  <a:pt x="226677" y="211388"/>
                </a:lnTo>
                <a:lnTo>
                  <a:pt x="213815" y="212263"/>
                </a:lnTo>
                <a:lnTo>
                  <a:pt x="200896" y="212656"/>
                </a:lnTo>
                <a:lnTo>
                  <a:pt x="187962" y="212570"/>
                </a:lnTo>
                <a:lnTo>
                  <a:pt x="175059" y="212009"/>
                </a:lnTo>
                <a:lnTo>
                  <a:pt x="162230" y="210978"/>
                </a:lnTo>
                <a:lnTo>
                  <a:pt x="149519" y="209482"/>
                </a:lnTo>
                <a:lnTo>
                  <a:pt x="136970" y="207524"/>
                </a:lnTo>
                <a:lnTo>
                  <a:pt x="124627" y="205108"/>
                </a:lnTo>
                <a:lnTo>
                  <a:pt x="112534" y="202241"/>
                </a:lnTo>
                <a:lnTo>
                  <a:pt x="100736" y="198924"/>
                </a:lnTo>
                <a:lnTo>
                  <a:pt x="89275" y="195164"/>
                </a:lnTo>
                <a:close/>
              </a:path>
              <a:path w="392612" h="217948">
                <a:moveTo>
                  <a:pt x="245362" y="3579"/>
                </a:moveTo>
                <a:lnTo>
                  <a:pt x="233178" y="1962"/>
                </a:lnTo>
                <a:lnTo>
                  <a:pt x="221011" y="828"/>
                </a:lnTo>
                <a:lnTo>
                  <a:pt x="208834" y="174"/>
                </a:lnTo>
                <a:lnTo>
                  <a:pt x="196617" y="0"/>
                </a:lnTo>
                <a:lnTo>
                  <a:pt x="184334" y="302"/>
                </a:lnTo>
                <a:lnTo>
                  <a:pt x="171957" y="1081"/>
                </a:lnTo>
                <a:lnTo>
                  <a:pt x="159457" y="2333"/>
                </a:lnTo>
                <a:lnTo>
                  <a:pt x="146807" y="4058"/>
                </a:lnTo>
                <a:lnTo>
                  <a:pt x="133979" y="6253"/>
                </a:lnTo>
                <a:lnTo>
                  <a:pt x="120944" y="8916"/>
                </a:lnTo>
                <a:lnTo>
                  <a:pt x="108450" y="12493"/>
                </a:lnTo>
                <a:lnTo>
                  <a:pt x="116552" y="10296"/>
                </a:lnTo>
                <a:lnTo>
                  <a:pt x="129040" y="7477"/>
                </a:lnTo>
                <a:lnTo>
                  <a:pt x="141729" y="5154"/>
                </a:lnTo>
                <a:lnTo>
                  <a:pt x="154576" y="3324"/>
                </a:lnTo>
                <a:lnTo>
                  <a:pt x="167541" y="1984"/>
                </a:lnTo>
                <a:lnTo>
                  <a:pt x="180584" y="1130"/>
                </a:lnTo>
                <a:lnTo>
                  <a:pt x="193662" y="759"/>
                </a:lnTo>
                <a:lnTo>
                  <a:pt x="206736" y="866"/>
                </a:lnTo>
                <a:lnTo>
                  <a:pt x="219763" y="1449"/>
                </a:lnTo>
                <a:lnTo>
                  <a:pt x="232704" y="2503"/>
                </a:lnTo>
                <a:lnTo>
                  <a:pt x="245516" y="4025"/>
                </a:lnTo>
                <a:lnTo>
                  <a:pt x="258159" y="6012"/>
                </a:lnTo>
                <a:lnTo>
                  <a:pt x="270591" y="8460"/>
                </a:lnTo>
                <a:lnTo>
                  <a:pt x="272498" y="8915"/>
                </a:lnTo>
                <a:lnTo>
                  <a:pt x="269893" y="8269"/>
                </a:lnTo>
                <a:lnTo>
                  <a:pt x="257591" y="5681"/>
                </a:lnTo>
                <a:lnTo>
                  <a:pt x="245362" y="3579"/>
                </a:lnTo>
                <a:close/>
              </a:path>
              <a:path w="392612" h="217948">
                <a:moveTo>
                  <a:pt x="87355" y="18532"/>
                </a:moveTo>
                <a:lnTo>
                  <a:pt x="77080" y="23327"/>
                </a:lnTo>
                <a:lnTo>
                  <a:pt x="80700" y="21773"/>
                </a:lnTo>
                <a:lnTo>
                  <a:pt x="92341" y="17441"/>
                </a:lnTo>
                <a:lnTo>
                  <a:pt x="102417" y="14220"/>
                </a:lnTo>
                <a:lnTo>
                  <a:pt x="87355" y="18532"/>
                </a:lnTo>
                <a:close/>
              </a:path>
              <a:path w="392612" h="217948">
                <a:moveTo>
                  <a:pt x="61432" y="182682"/>
                </a:moveTo>
                <a:lnTo>
                  <a:pt x="60952" y="182202"/>
                </a:lnTo>
                <a:lnTo>
                  <a:pt x="60472" y="182682"/>
                </a:lnTo>
                <a:lnTo>
                  <a:pt x="61432" y="182682"/>
                </a:lnTo>
                <a:close/>
              </a:path>
              <a:path w="392612" h="217948">
                <a:moveTo>
                  <a:pt x="386867" y="99167"/>
                </a:moveTo>
                <a:lnTo>
                  <a:pt x="384947" y="89566"/>
                </a:lnTo>
                <a:lnTo>
                  <a:pt x="384249" y="89566"/>
                </a:lnTo>
                <a:lnTo>
                  <a:pt x="386867" y="99167"/>
                </a:lnTo>
                <a:close/>
              </a:path>
              <a:path w="392612" h="217948">
                <a:moveTo>
                  <a:pt x="388787" y="131796"/>
                </a:moveTo>
                <a:lnTo>
                  <a:pt x="383987" y="142357"/>
                </a:lnTo>
                <a:lnTo>
                  <a:pt x="384947" y="142357"/>
                </a:lnTo>
                <a:lnTo>
                  <a:pt x="388787" y="131796"/>
                </a:lnTo>
                <a:close/>
              </a:path>
              <a:path w="392612" h="217948">
                <a:moveTo>
                  <a:pt x="383987" y="76124"/>
                </a:moveTo>
                <a:lnTo>
                  <a:pt x="378226" y="66523"/>
                </a:lnTo>
                <a:lnTo>
                  <a:pt x="377266" y="66523"/>
                </a:lnTo>
                <a:lnTo>
                  <a:pt x="383987" y="76124"/>
                </a:lnTo>
                <a:close/>
              </a:path>
              <a:path w="392612" h="217948">
                <a:moveTo>
                  <a:pt x="377266" y="65563"/>
                </a:moveTo>
                <a:lnTo>
                  <a:pt x="359023" y="48281"/>
                </a:lnTo>
                <a:lnTo>
                  <a:pt x="377266" y="66523"/>
                </a:lnTo>
                <a:lnTo>
                  <a:pt x="377266" y="65563"/>
                </a:lnTo>
                <a:close/>
              </a:path>
              <a:path w="392612" h="217948">
                <a:moveTo>
                  <a:pt x="359023" y="47321"/>
                </a:moveTo>
                <a:lnTo>
                  <a:pt x="335020" y="31974"/>
                </a:lnTo>
                <a:lnTo>
                  <a:pt x="359023" y="48281"/>
                </a:lnTo>
                <a:lnTo>
                  <a:pt x="359023" y="47321"/>
                </a:lnTo>
                <a:close/>
              </a:path>
              <a:path w="392612" h="217948">
                <a:moveTo>
                  <a:pt x="333100" y="181722"/>
                </a:moveTo>
                <a:lnTo>
                  <a:pt x="332140" y="181722"/>
                </a:lnTo>
                <a:lnTo>
                  <a:pt x="332620" y="182202"/>
                </a:lnTo>
                <a:lnTo>
                  <a:pt x="333100" y="181722"/>
                </a:lnTo>
                <a:close/>
              </a:path>
              <a:path w="392612" h="217948">
                <a:moveTo>
                  <a:pt x="87355" y="199964"/>
                </a:moveTo>
                <a:lnTo>
                  <a:pt x="94859" y="202489"/>
                </a:lnTo>
                <a:lnTo>
                  <a:pt x="106763" y="206040"/>
                </a:lnTo>
                <a:lnTo>
                  <a:pt x="118905" y="209128"/>
                </a:lnTo>
                <a:lnTo>
                  <a:pt x="131253" y="211754"/>
                </a:lnTo>
                <a:lnTo>
                  <a:pt x="143770" y="213918"/>
                </a:lnTo>
                <a:lnTo>
                  <a:pt x="156423" y="215619"/>
                </a:lnTo>
                <a:lnTo>
                  <a:pt x="169176" y="216858"/>
                </a:lnTo>
                <a:lnTo>
                  <a:pt x="181996" y="217634"/>
                </a:lnTo>
                <a:lnTo>
                  <a:pt x="194847" y="217948"/>
                </a:lnTo>
                <a:lnTo>
                  <a:pt x="207696" y="217799"/>
                </a:lnTo>
                <a:lnTo>
                  <a:pt x="220506" y="217188"/>
                </a:lnTo>
                <a:lnTo>
                  <a:pt x="233244" y="216115"/>
                </a:lnTo>
                <a:lnTo>
                  <a:pt x="245876" y="214579"/>
                </a:lnTo>
                <a:lnTo>
                  <a:pt x="258366" y="212581"/>
                </a:lnTo>
                <a:lnTo>
                  <a:pt x="270679" y="210121"/>
                </a:lnTo>
                <a:lnTo>
                  <a:pt x="282782" y="207198"/>
                </a:lnTo>
                <a:lnTo>
                  <a:pt x="294639" y="203812"/>
                </a:lnTo>
                <a:lnTo>
                  <a:pt x="306217" y="199964"/>
                </a:lnTo>
                <a:lnTo>
                  <a:pt x="294668" y="203771"/>
                </a:lnTo>
                <a:lnTo>
                  <a:pt x="282798" y="207128"/>
                </a:lnTo>
                <a:lnTo>
                  <a:pt x="270646" y="210031"/>
                </a:lnTo>
                <a:lnTo>
                  <a:pt x="258251" y="212477"/>
                </a:lnTo>
                <a:lnTo>
                  <a:pt x="245651" y="214463"/>
                </a:lnTo>
                <a:lnTo>
                  <a:pt x="232885" y="215984"/>
                </a:lnTo>
                <a:lnTo>
                  <a:pt x="219993" y="217038"/>
                </a:lnTo>
                <a:lnTo>
                  <a:pt x="207012" y="217620"/>
                </a:lnTo>
                <a:lnTo>
                  <a:pt x="193983" y="217727"/>
                </a:lnTo>
                <a:lnTo>
                  <a:pt x="180944" y="217355"/>
                </a:lnTo>
                <a:lnTo>
                  <a:pt x="167934" y="216501"/>
                </a:lnTo>
                <a:lnTo>
                  <a:pt x="154991" y="215162"/>
                </a:lnTo>
                <a:lnTo>
                  <a:pt x="142155" y="213333"/>
                </a:lnTo>
                <a:lnTo>
                  <a:pt x="129464" y="211011"/>
                </a:lnTo>
                <a:lnTo>
                  <a:pt x="116957" y="208192"/>
                </a:lnTo>
                <a:lnTo>
                  <a:pt x="104674" y="204873"/>
                </a:lnTo>
                <a:lnTo>
                  <a:pt x="92653" y="201050"/>
                </a:lnTo>
                <a:lnTo>
                  <a:pt x="80933" y="196720"/>
                </a:lnTo>
                <a:lnTo>
                  <a:pt x="74932" y="194167"/>
                </a:lnTo>
                <a:lnTo>
                  <a:pt x="87355" y="199964"/>
                </a:lnTo>
                <a:close/>
              </a:path>
              <a:path w="392612" h="217948">
                <a:moveTo>
                  <a:pt x="108450" y="12493"/>
                </a:moveTo>
                <a:lnTo>
                  <a:pt x="104306" y="13616"/>
                </a:lnTo>
                <a:lnTo>
                  <a:pt x="102417" y="14220"/>
                </a:lnTo>
                <a:lnTo>
                  <a:pt x="108450" y="12493"/>
                </a:lnTo>
                <a:close/>
              </a:path>
              <a:path w="392612" h="217948">
                <a:moveTo>
                  <a:pt x="74932" y="194167"/>
                </a:moveTo>
                <a:lnTo>
                  <a:pt x="58552" y="186523"/>
                </a:lnTo>
                <a:lnTo>
                  <a:pt x="69553" y="191879"/>
                </a:lnTo>
                <a:lnTo>
                  <a:pt x="74932" y="194167"/>
                </a:lnTo>
                <a:close/>
              </a:path>
              <a:path w="392612" h="217948">
                <a:moveTo>
                  <a:pt x="77080" y="23327"/>
                </a:moveTo>
                <a:lnTo>
                  <a:pt x="69423" y="26616"/>
                </a:lnTo>
                <a:lnTo>
                  <a:pt x="58552" y="31974"/>
                </a:lnTo>
                <a:lnTo>
                  <a:pt x="77080" y="23327"/>
                </a:lnTo>
                <a:close/>
              </a:path>
              <a:path w="392612" h="217948">
                <a:moveTo>
                  <a:pt x="14052" y="140437"/>
                </a:moveTo>
                <a:lnTo>
                  <a:pt x="13812" y="140060"/>
                </a:lnTo>
                <a:lnTo>
                  <a:pt x="13441" y="140437"/>
                </a:lnTo>
                <a:lnTo>
                  <a:pt x="14052" y="140437"/>
                </a:lnTo>
                <a:close/>
              </a:path>
              <a:path w="392612" h="217948">
                <a:moveTo>
                  <a:pt x="16306" y="151958"/>
                </a:moveTo>
                <a:lnTo>
                  <a:pt x="10561" y="142357"/>
                </a:lnTo>
                <a:lnTo>
                  <a:pt x="9601" y="142357"/>
                </a:lnTo>
                <a:lnTo>
                  <a:pt x="16306" y="151958"/>
                </a:lnTo>
                <a:close/>
              </a:path>
              <a:path w="392612" h="217948">
                <a:moveTo>
                  <a:pt x="58552" y="186523"/>
                </a:moveTo>
                <a:lnTo>
                  <a:pt x="35509" y="171161"/>
                </a:lnTo>
                <a:lnTo>
                  <a:pt x="34549" y="171161"/>
                </a:lnTo>
                <a:lnTo>
                  <a:pt x="58552" y="186523"/>
                </a:lnTo>
                <a:close/>
              </a:path>
              <a:path w="392612" h="217948">
                <a:moveTo>
                  <a:pt x="944" y="98207"/>
                </a:moveTo>
                <a:lnTo>
                  <a:pt x="0" y="108768"/>
                </a:lnTo>
                <a:lnTo>
                  <a:pt x="0" y="109728"/>
                </a:lnTo>
                <a:lnTo>
                  <a:pt x="944" y="120290"/>
                </a:lnTo>
                <a:lnTo>
                  <a:pt x="1920" y="121235"/>
                </a:lnTo>
                <a:lnTo>
                  <a:pt x="1920" y="120290"/>
                </a:lnTo>
                <a:lnTo>
                  <a:pt x="944" y="109728"/>
                </a:lnTo>
                <a:lnTo>
                  <a:pt x="944" y="108768"/>
                </a:lnTo>
                <a:lnTo>
                  <a:pt x="1920" y="98207"/>
                </a:lnTo>
                <a:lnTo>
                  <a:pt x="944" y="98207"/>
                </a:lnTo>
                <a:close/>
              </a:path>
              <a:path w="392612" h="217948">
                <a:moveTo>
                  <a:pt x="16306" y="151958"/>
                </a:moveTo>
                <a:lnTo>
                  <a:pt x="16306" y="152919"/>
                </a:lnTo>
                <a:lnTo>
                  <a:pt x="34549" y="171161"/>
                </a:lnTo>
                <a:lnTo>
                  <a:pt x="17282" y="151958"/>
                </a:lnTo>
                <a:lnTo>
                  <a:pt x="16306" y="151958"/>
                </a:lnTo>
                <a:close/>
              </a:path>
              <a:path w="392612" h="217948">
                <a:moveTo>
                  <a:pt x="34549" y="47321"/>
                </a:moveTo>
                <a:lnTo>
                  <a:pt x="16306" y="65563"/>
                </a:lnTo>
                <a:lnTo>
                  <a:pt x="16306" y="66523"/>
                </a:lnTo>
                <a:lnTo>
                  <a:pt x="17282" y="66523"/>
                </a:lnTo>
                <a:lnTo>
                  <a:pt x="34549" y="48281"/>
                </a:lnTo>
                <a:lnTo>
                  <a:pt x="35509" y="48281"/>
                </a:lnTo>
                <a:lnTo>
                  <a:pt x="58552" y="31974"/>
                </a:lnTo>
                <a:lnTo>
                  <a:pt x="34549" y="47321"/>
                </a:lnTo>
                <a:close/>
              </a:path>
              <a:path w="392612" h="217948">
                <a:moveTo>
                  <a:pt x="1920" y="97247"/>
                </a:moveTo>
                <a:lnTo>
                  <a:pt x="1920" y="98207"/>
                </a:lnTo>
                <a:lnTo>
                  <a:pt x="4785" y="87646"/>
                </a:lnTo>
                <a:lnTo>
                  <a:pt x="4785" y="86686"/>
                </a:lnTo>
                <a:lnTo>
                  <a:pt x="1920" y="97247"/>
                </a:lnTo>
                <a:close/>
              </a:path>
              <a:path w="392612" h="217948">
                <a:moveTo>
                  <a:pt x="9601" y="76124"/>
                </a:moveTo>
                <a:lnTo>
                  <a:pt x="4785" y="86686"/>
                </a:lnTo>
                <a:lnTo>
                  <a:pt x="9601" y="77084"/>
                </a:lnTo>
                <a:lnTo>
                  <a:pt x="16306" y="66523"/>
                </a:lnTo>
                <a:lnTo>
                  <a:pt x="9601" y="76124"/>
                </a:lnTo>
                <a:close/>
              </a:path>
              <a:path w="392612" h="217948">
                <a:moveTo>
                  <a:pt x="20162" y="150038"/>
                </a:moveTo>
                <a:lnTo>
                  <a:pt x="20162" y="149078"/>
                </a:lnTo>
                <a:lnTo>
                  <a:pt x="14113" y="140437"/>
                </a:lnTo>
                <a:lnTo>
                  <a:pt x="13834" y="140038"/>
                </a:lnTo>
                <a:lnTo>
                  <a:pt x="13441" y="139477"/>
                </a:lnTo>
                <a:lnTo>
                  <a:pt x="9601" y="128916"/>
                </a:lnTo>
                <a:lnTo>
                  <a:pt x="9246" y="128916"/>
                </a:lnTo>
                <a:lnTo>
                  <a:pt x="5760" y="119330"/>
                </a:lnTo>
                <a:lnTo>
                  <a:pt x="8625" y="129891"/>
                </a:lnTo>
                <a:lnTo>
                  <a:pt x="8625" y="128916"/>
                </a:lnTo>
                <a:lnTo>
                  <a:pt x="9601" y="129891"/>
                </a:lnTo>
                <a:lnTo>
                  <a:pt x="13441" y="140437"/>
                </a:lnTo>
                <a:lnTo>
                  <a:pt x="13812" y="140060"/>
                </a:lnTo>
                <a:lnTo>
                  <a:pt x="14052" y="140437"/>
                </a:lnTo>
                <a:lnTo>
                  <a:pt x="20162" y="150038"/>
                </a:lnTo>
                <a:close/>
              </a:path>
              <a:path w="392612" h="217948">
                <a:moveTo>
                  <a:pt x="8625" y="89566"/>
                </a:moveTo>
                <a:lnTo>
                  <a:pt x="5760" y="99167"/>
                </a:lnTo>
                <a:lnTo>
                  <a:pt x="9601" y="88606"/>
                </a:lnTo>
                <a:lnTo>
                  <a:pt x="8625" y="88606"/>
                </a:lnTo>
                <a:lnTo>
                  <a:pt x="5760" y="99167"/>
                </a:lnTo>
                <a:lnTo>
                  <a:pt x="8625" y="89566"/>
                </a:lnTo>
                <a:close/>
              </a:path>
              <a:path w="392612" h="217948">
                <a:moveTo>
                  <a:pt x="14386" y="139477"/>
                </a:moveTo>
                <a:lnTo>
                  <a:pt x="9601" y="128916"/>
                </a:lnTo>
                <a:lnTo>
                  <a:pt x="13441" y="139477"/>
                </a:lnTo>
                <a:lnTo>
                  <a:pt x="13834" y="140038"/>
                </a:lnTo>
                <a:lnTo>
                  <a:pt x="14113" y="140437"/>
                </a:lnTo>
                <a:lnTo>
                  <a:pt x="14386" y="140437"/>
                </a:lnTo>
                <a:lnTo>
                  <a:pt x="14386" y="139477"/>
                </a:lnTo>
                <a:close/>
              </a:path>
              <a:path w="392612" h="217948">
                <a:moveTo>
                  <a:pt x="9601" y="129891"/>
                </a:moveTo>
                <a:lnTo>
                  <a:pt x="8625" y="128916"/>
                </a:lnTo>
                <a:lnTo>
                  <a:pt x="8625" y="129891"/>
                </a:lnTo>
                <a:lnTo>
                  <a:pt x="13441" y="140437"/>
                </a:lnTo>
                <a:lnTo>
                  <a:pt x="9601" y="129891"/>
                </a:lnTo>
                <a:close/>
              </a:path>
              <a:path w="392612" h="217948">
                <a:moveTo>
                  <a:pt x="37429" y="166360"/>
                </a:moveTo>
                <a:lnTo>
                  <a:pt x="37429" y="167320"/>
                </a:lnTo>
                <a:lnTo>
                  <a:pt x="60472" y="182682"/>
                </a:lnTo>
                <a:lnTo>
                  <a:pt x="60952" y="182202"/>
                </a:lnTo>
                <a:lnTo>
                  <a:pt x="61432" y="182682"/>
                </a:lnTo>
                <a:lnTo>
                  <a:pt x="60472" y="182682"/>
                </a:lnTo>
                <a:lnTo>
                  <a:pt x="89275" y="195164"/>
                </a:lnTo>
                <a:lnTo>
                  <a:pt x="61127" y="182028"/>
                </a:lnTo>
                <a:lnTo>
                  <a:pt x="60472" y="181722"/>
                </a:lnTo>
                <a:lnTo>
                  <a:pt x="38389" y="167320"/>
                </a:lnTo>
                <a:lnTo>
                  <a:pt x="37429" y="166360"/>
                </a:lnTo>
                <a:close/>
              </a:path>
              <a:path w="392612" h="217948">
                <a:moveTo>
                  <a:pt x="61138" y="36471"/>
                </a:moveTo>
                <a:lnTo>
                  <a:pt x="60472" y="36759"/>
                </a:lnTo>
                <a:lnTo>
                  <a:pt x="61432" y="36759"/>
                </a:lnTo>
                <a:lnTo>
                  <a:pt x="61432" y="36343"/>
                </a:lnTo>
                <a:lnTo>
                  <a:pt x="89275" y="24278"/>
                </a:lnTo>
                <a:lnTo>
                  <a:pt x="104317" y="19120"/>
                </a:lnTo>
                <a:lnTo>
                  <a:pt x="116050" y="15855"/>
                </a:lnTo>
                <a:lnTo>
                  <a:pt x="128199" y="13069"/>
                </a:lnTo>
                <a:lnTo>
                  <a:pt x="140697" y="10761"/>
                </a:lnTo>
                <a:lnTo>
                  <a:pt x="153477" y="8932"/>
                </a:lnTo>
                <a:lnTo>
                  <a:pt x="166471" y="7580"/>
                </a:lnTo>
                <a:lnTo>
                  <a:pt x="179613" y="6707"/>
                </a:lnTo>
                <a:lnTo>
                  <a:pt x="192834" y="6312"/>
                </a:lnTo>
                <a:lnTo>
                  <a:pt x="206067" y="6396"/>
                </a:lnTo>
                <a:lnTo>
                  <a:pt x="219246" y="6957"/>
                </a:lnTo>
                <a:lnTo>
                  <a:pt x="232303" y="7997"/>
                </a:lnTo>
                <a:lnTo>
                  <a:pt x="245170" y="9515"/>
                </a:lnTo>
                <a:lnTo>
                  <a:pt x="257781" y="11511"/>
                </a:lnTo>
                <a:lnTo>
                  <a:pt x="270068" y="13985"/>
                </a:lnTo>
                <a:lnTo>
                  <a:pt x="281963" y="16938"/>
                </a:lnTo>
                <a:lnTo>
                  <a:pt x="293400" y="20369"/>
                </a:lnTo>
                <a:lnTo>
                  <a:pt x="304312" y="24278"/>
                </a:lnTo>
                <a:lnTo>
                  <a:pt x="332140" y="36759"/>
                </a:lnTo>
                <a:lnTo>
                  <a:pt x="333100" y="36759"/>
                </a:lnTo>
                <a:lnTo>
                  <a:pt x="355183" y="51469"/>
                </a:lnTo>
                <a:lnTo>
                  <a:pt x="332140" y="35814"/>
                </a:lnTo>
                <a:lnTo>
                  <a:pt x="332140" y="36311"/>
                </a:lnTo>
                <a:lnTo>
                  <a:pt x="304312" y="23318"/>
                </a:lnTo>
                <a:lnTo>
                  <a:pt x="289283" y="18159"/>
                </a:lnTo>
                <a:lnTo>
                  <a:pt x="277577" y="14895"/>
                </a:lnTo>
                <a:lnTo>
                  <a:pt x="265467" y="12109"/>
                </a:lnTo>
                <a:lnTo>
                  <a:pt x="253017" y="9801"/>
                </a:lnTo>
                <a:lnTo>
                  <a:pt x="240290" y="7972"/>
                </a:lnTo>
                <a:lnTo>
                  <a:pt x="227350" y="6620"/>
                </a:lnTo>
                <a:lnTo>
                  <a:pt x="214261" y="5747"/>
                </a:lnTo>
                <a:lnTo>
                  <a:pt x="201088" y="5352"/>
                </a:lnTo>
                <a:lnTo>
                  <a:pt x="187894" y="5435"/>
                </a:lnTo>
                <a:lnTo>
                  <a:pt x="174744" y="5997"/>
                </a:lnTo>
                <a:lnTo>
                  <a:pt x="161700" y="7037"/>
                </a:lnTo>
                <a:lnTo>
                  <a:pt x="148828" y="8555"/>
                </a:lnTo>
                <a:lnTo>
                  <a:pt x="136191" y="10551"/>
                </a:lnTo>
                <a:lnTo>
                  <a:pt x="123854" y="13025"/>
                </a:lnTo>
                <a:lnTo>
                  <a:pt x="111879" y="15978"/>
                </a:lnTo>
                <a:lnTo>
                  <a:pt x="100332" y="19409"/>
                </a:lnTo>
                <a:lnTo>
                  <a:pt x="89275" y="23318"/>
                </a:lnTo>
                <a:lnTo>
                  <a:pt x="61432" y="36311"/>
                </a:lnTo>
                <a:lnTo>
                  <a:pt x="61123" y="36455"/>
                </a:lnTo>
                <a:close/>
              </a:path>
              <a:path w="392612" h="217948">
                <a:moveTo>
                  <a:pt x="61432" y="181722"/>
                </a:moveTo>
                <a:lnTo>
                  <a:pt x="37429" y="166360"/>
                </a:lnTo>
                <a:lnTo>
                  <a:pt x="38389" y="167320"/>
                </a:lnTo>
                <a:lnTo>
                  <a:pt x="60472" y="181722"/>
                </a:lnTo>
                <a:lnTo>
                  <a:pt x="61127" y="182028"/>
                </a:lnTo>
                <a:lnTo>
                  <a:pt x="61432" y="1817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4" name="object 434"/>
          <p:cNvSpPr/>
          <p:nvPr/>
        </p:nvSpPr>
        <p:spPr>
          <a:xfrm>
            <a:off x="5814776" y="7172004"/>
            <a:ext cx="36484" cy="56631"/>
          </a:xfrm>
          <a:custGeom>
            <a:avLst/>
            <a:gdLst/>
            <a:ahLst/>
            <a:cxnLst/>
            <a:rect l="l" t="t" r="r" b="b"/>
            <a:pathLst>
              <a:path w="36484" h="56631">
                <a:moveTo>
                  <a:pt x="960" y="18227"/>
                </a:moveTo>
                <a:lnTo>
                  <a:pt x="1920" y="20147"/>
                </a:lnTo>
                <a:lnTo>
                  <a:pt x="2880" y="22067"/>
                </a:lnTo>
                <a:lnTo>
                  <a:pt x="3840" y="23987"/>
                </a:lnTo>
                <a:lnTo>
                  <a:pt x="5760" y="24947"/>
                </a:lnTo>
                <a:lnTo>
                  <a:pt x="7680" y="26868"/>
                </a:lnTo>
                <a:lnTo>
                  <a:pt x="11521" y="28788"/>
                </a:lnTo>
                <a:lnTo>
                  <a:pt x="16322" y="31668"/>
                </a:lnTo>
                <a:lnTo>
                  <a:pt x="21122" y="34549"/>
                </a:lnTo>
                <a:lnTo>
                  <a:pt x="24002" y="35509"/>
                </a:lnTo>
                <a:lnTo>
                  <a:pt x="24963" y="36469"/>
                </a:lnTo>
                <a:lnTo>
                  <a:pt x="25923" y="37429"/>
                </a:lnTo>
                <a:lnTo>
                  <a:pt x="26883" y="39349"/>
                </a:lnTo>
                <a:lnTo>
                  <a:pt x="27843" y="40309"/>
                </a:lnTo>
                <a:lnTo>
                  <a:pt x="28803" y="42230"/>
                </a:lnTo>
                <a:lnTo>
                  <a:pt x="28803" y="47030"/>
                </a:lnTo>
                <a:lnTo>
                  <a:pt x="27843" y="48950"/>
                </a:lnTo>
                <a:lnTo>
                  <a:pt x="25923" y="50871"/>
                </a:lnTo>
                <a:lnTo>
                  <a:pt x="24002" y="52791"/>
                </a:lnTo>
                <a:lnTo>
                  <a:pt x="22082" y="53751"/>
                </a:lnTo>
                <a:lnTo>
                  <a:pt x="15361" y="53751"/>
                </a:lnTo>
                <a:lnTo>
                  <a:pt x="12481" y="52791"/>
                </a:lnTo>
                <a:lnTo>
                  <a:pt x="10561" y="51831"/>
                </a:lnTo>
                <a:lnTo>
                  <a:pt x="7680" y="49911"/>
                </a:lnTo>
                <a:lnTo>
                  <a:pt x="5760" y="48950"/>
                </a:lnTo>
                <a:lnTo>
                  <a:pt x="4800" y="47030"/>
                </a:lnTo>
                <a:lnTo>
                  <a:pt x="3840" y="45110"/>
                </a:lnTo>
                <a:lnTo>
                  <a:pt x="2880" y="42230"/>
                </a:lnTo>
                <a:lnTo>
                  <a:pt x="1920" y="38389"/>
                </a:lnTo>
                <a:lnTo>
                  <a:pt x="960" y="38389"/>
                </a:lnTo>
                <a:lnTo>
                  <a:pt x="960" y="56631"/>
                </a:lnTo>
                <a:lnTo>
                  <a:pt x="1920" y="56631"/>
                </a:lnTo>
                <a:lnTo>
                  <a:pt x="1920" y="55671"/>
                </a:lnTo>
                <a:lnTo>
                  <a:pt x="2880" y="54711"/>
                </a:lnTo>
                <a:lnTo>
                  <a:pt x="2880" y="53751"/>
                </a:lnTo>
                <a:lnTo>
                  <a:pt x="6720" y="53751"/>
                </a:lnTo>
                <a:lnTo>
                  <a:pt x="9601" y="54711"/>
                </a:lnTo>
                <a:lnTo>
                  <a:pt x="12481" y="55671"/>
                </a:lnTo>
                <a:lnTo>
                  <a:pt x="13441" y="56631"/>
                </a:lnTo>
                <a:lnTo>
                  <a:pt x="24002" y="56631"/>
                </a:lnTo>
                <a:lnTo>
                  <a:pt x="27843" y="54711"/>
                </a:lnTo>
                <a:lnTo>
                  <a:pt x="31683" y="51831"/>
                </a:lnTo>
                <a:lnTo>
                  <a:pt x="34564" y="48950"/>
                </a:lnTo>
                <a:lnTo>
                  <a:pt x="36484" y="45110"/>
                </a:lnTo>
                <a:lnTo>
                  <a:pt x="36484" y="39349"/>
                </a:lnTo>
                <a:lnTo>
                  <a:pt x="35524" y="37429"/>
                </a:lnTo>
                <a:lnTo>
                  <a:pt x="34564" y="35509"/>
                </a:lnTo>
                <a:lnTo>
                  <a:pt x="33604" y="33588"/>
                </a:lnTo>
                <a:lnTo>
                  <a:pt x="32644" y="31668"/>
                </a:lnTo>
                <a:lnTo>
                  <a:pt x="30723" y="29748"/>
                </a:lnTo>
                <a:lnTo>
                  <a:pt x="28803" y="28788"/>
                </a:lnTo>
                <a:lnTo>
                  <a:pt x="24963" y="26868"/>
                </a:lnTo>
                <a:lnTo>
                  <a:pt x="20162" y="23987"/>
                </a:lnTo>
                <a:lnTo>
                  <a:pt x="13441" y="20147"/>
                </a:lnTo>
                <a:lnTo>
                  <a:pt x="9601" y="17266"/>
                </a:lnTo>
                <a:lnTo>
                  <a:pt x="7680" y="15346"/>
                </a:lnTo>
                <a:lnTo>
                  <a:pt x="6720" y="14386"/>
                </a:lnTo>
                <a:lnTo>
                  <a:pt x="6720" y="8625"/>
                </a:lnTo>
                <a:lnTo>
                  <a:pt x="7680" y="6705"/>
                </a:lnTo>
                <a:lnTo>
                  <a:pt x="9601" y="5745"/>
                </a:lnTo>
                <a:lnTo>
                  <a:pt x="10561" y="3825"/>
                </a:lnTo>
                <a:lnTo>
                  <a:pt x="13441" y="2865"/>
                </a:lnTo>
                <a:lnTo>
                  <a:pt x="18242" y="2865"/>
                </a:lnTo>
                <a:lnTo>
                  <a:pt x="21122" y="3825"/>
                </a:lnTo>
                <a:lnTo>
                  <a:pt x="23042" y="4785"/>
                </a:lnTo>
                <a:lnTo>
                  <a:pt x="25923" y="5745"/>
                </a:lnTo>
                <a:lnTo>
                  <a:pt x="27843" y="7665"/>
                </a:lnTo>
                <a:lnTo>
                  <a:pt x="28803" y="9585"/>
                </a:lnTo>
                <a:lnTo>
                  <a:pt x="29763" y="11506"/>
                </a:lnTo>
                <a:lnTo>
                  <a:pt x="30723" y="14386"/>
                </a:lnTo>
                <a:lnTo>
                  <a:pt x="31683" y="18227"/>
                </a:lnTo>
                <a:lnTo>
                  <a:pt x="32644" y="18227"/>
                </a:lnTo>
                <a:lnTo>
                  <a:pt x="32644" y="0"/>
                </a:lnTo>
                <a:lnTo>
                  <a:pt x="31683" y="0"/>
                </a:lnTo>
                <a:lnTo>
                  <a:pt x="30723" y="944"/>
                </a:lnTo>
                <a:lnTo>
                  <a:pt x="30723" y="1905"/>
                </a:lnTo>
                <a:lnTo>
                  <a:pt x="29763" y="1905"/>
                </a:lnTo>
                <a:lnTo>
                  <a:pt x="29763" y="2865"/>
                </a:lnTo>
                <a:lnTo>
                  <a:pt x="27843" y="2865"/>
                </a:lnTo>
                <a:lnTo>
                  <a:pt x="26883" y="1905"/>
                </a:lnTo>
                <a:lnTo>
                  <a:pt x="24963" y="1905"/>
                </a:lnTo>
                <a:lnTo>
                  <a:pt x="22082" y="0"/>
                </a:lnTo>
                <a:lnTo>
                  <a:pt x="11521" y="0"/>
                </a:lnTo>
                <a:lnTo>
                  <a:pt x="7680" y="944"/>
                </a:lnTo>
                <a:lnTo>
                  <a:pt x="4800" y="3825"/>
                </a:lnTo>
                <a:lnTo>
                  <a:pt x="1920" y="6705"/>
                </a:lnTo>
                <a:lnTo>
                  <a:pt x="0" y="9585"/>
                </a:lnTo>
                <a:lnTo>
                  <a:pt x="0" y="16306"/>
                </a:lnTo>
                <a:lnTo>
                  <a:pt x="960" y="182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5" name="object 435"/>
          <p:cNvSpPr/>
          <p:nvPr/>
        </p:nvSpPr>
        <p:spPr>
          <a:xfrm>
            <a:off x="5856061" y="7178710"/>
            <a:ext cx="23042" cy="48966"/>
          </a:xfrm>
          <a:custGeom>
            <a:avLst/>
            <a:gdLst/>
            <a:ahLst/>
            <a:cxnLst/>
            <a:rect l="l" t="t" r="r" b="b"/>
            <a:pathLst>
              <a:path w="23042" h="48966">
                <a:moveTo>
                  <a:pt x="15361" y="48966"/>
                </a:moveTo>
                <a:lnTo>
                  <a:pt x="17266" y="48966"/>
                </a:lnTo>
                <a:lnTo>
                  <a:pt x="18242" y="47045"/>
                </a:lnTo>
                <a:lnTo>
                  <a:pt x="20162" y="46085"/>
                </a:lnTo>
                <a:lnTo>
                  <a:pt x="22082" y="44165"/>
                </a:lnTo>
                <a:lnTo>
                  <a:pt x="23042" y="41285"/>
                </a:lnTo>
                <a:lnTo>
                  <a:pt x="21107" y="41285"/>
                </a:lnTo>
                <a:lnTo>
                  <a:pt x="20162" y="42245"/>
                </a:lnTo>
                <a:lnTo>
                  <a:pt x="20162" y="43205"/>
                </a:lnTo>
                <a:lnTo>
                  <a:pt x="19202" y="44165"/>
                </a:lnTo>
                <a:lnTo>
                  <a:pt x="14401" y="44165"/>
                </a:lnTo>
                <a:lnTo>
                  <a:pt x="13441" y="43205"/>
                </a:lnTo>
                <a:lnTo>
                  <a:pt x="13441" y="42245"/>
                </a:lnTo>
                <a:lnTo>
                  <a:pt x="12481" y="41285"/>
                </a:lnTo>
                <a:lnTo>
                  <a:pt x="12481" y="14401"/>
                </a:lnTo>
                <a:lnTo>
                  <a:pt x="21107" y="14401"/>
                </a:lnTo>
                <a:lnTo>
                  <a:pt x="21107" y="11521"/>
                </a:lnTo>
                <a:lnTo>
                  <a:pt x="12481" y="11521"/>
                </a:lnTo>
                <a:lnTo>
                  <a:pt x="12481" y="0"/>
                </a:lnTo>
                <a:lnTo>
                  <a:pt x="11521" y="0"/>
                </a:lnTo>
                <a:lnTo>
                  <a:pt x="10561" y="2880"/>
                </a:lnTo>
                <a:lnTo>
                  <a:pt x="9601" y="3840"/>
                </a:lnTo>
                <a:lnTo>
                  <a:pt x="8641" y="5760"/>
                </a:lnTo>
                <a:lnTo>
                  <a:pt x="7680" y="7680"/>
                </a:lnTo>
                <a:lnTo>
                  <a:pt x="6720" y="8641"/>
                </a:lnTo>
                <a:lnTo>
                  <a:pt x="4800" y="10561"/>
                </a:lnTo>
                <a:lnTo>
                  <a:pt x="2880" y="11521"/>
                </a:lnTo>
                <a:lnTo>
                  <a:pt x="1920" y="12481"/>
                </a:lnTo>
                <a:lnTo>
                  <a:pt x="0" y="13441"/>
                </a:lnTo>
                <a:lnTo>
                  <a:pt x="0" y="14401"/>
                </a:lnTo>
                <a:lnTo>
                  <a:pt x="5760" y="14401"/>
                </a:lnTo>
                <a:lnTo>
                  <a:pt x="5760" y="42245"/>
                </a:lnTo>
                <a:lnTo>
                  <a:pt x="6720" y="44165"/>
                </a:lnTo>
                <a:lnTo>
                  <a:pt x="6720" y="45125"/>
                </a:lnTo>
                <a:lnTo>
                  <a:pt x="7680" y="47045"/>
                </a:lnTo>
                <a:lnTo>
                  <a:pt x="8641" y="48006"/>
                </a:lnTo>
                <a:lnTo>
                  <a:pt x="9601" y="48006"/>
                </a:lnTo>
                <a:lnTo>
                  <a:pt x="10561" y="48966"/>
                </a:lnTo>
                <a:lnTo>
                  <a:pt x="15361" y="489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6" name="object 436"/>
          <p:cNvSpPr/>
          <p:nvPr/>
        </p:nvSpPr>
        <p:spPr>
          <a:xfrm>
            <a:off x="5881984" y="7207514"/>
            <a:ext cx="9585" cy="29763"/>
          </a:xfrm>
          <a:custGeom>
            <a:avLst/>
            <a:gdLst/>
            <a:ahLst/>
            <a:cxnLst/>
            <a:rect l="l" t="t" r="r" b="b"/>
            <a:pathLst>
              <a:path w="9585" h="29763">
                <a:moveTo>
                  <a:pt x="6705" y="960"/>
                </a:moveTo>
                <a:lnTo>
                  <a:pt x="6705" y="11521"/>
                </a:lnTo>
                <a:lnTo>
                  <a:pt x="6705" y="6720"/>
                </a:lnTo>
                <a:lnTo>
                  <a:pt x="7680" y="4800"/>
                </a:lnTo>
                <a:lnTo>
                  <a:pt x="9585" y="0"/>
                </a:lnTo>
                <a:lnTo>
                  <a:pt x="6705" y="960"/>
                </a:lnTo>
                <a:close/>
              </a:path>
              <a:path w="9585" h="29763">
                <a:moveTo>
                  <a:pt x="23027" y="-16322"/>
                </a:moveTo>
                <a:lnTo>
                  <a:pt x="20147" y="-17282"/>
                </a:lnTo>
                <a:lnTo>
                  <a:pt x="18242" y="-18242"/>
                </a:lnTo>
                <a:lnTo>
                  <a:pt x="10546" y="-18242"/>
                </a:lnTo>
                <a:lnTo>
                  <a:pt x="6705" y="-17282"/>
                </a:lnTo>
                <a:lnTo>
                  <a:pt x="4785" y="-15361"/>
                </a:lnTo>
                <a:lnTo>
                  <a:pt x="1905" y="-13441"/>
                </a:lnTo>
                <a:lnTo>
                  <a:pt x="960" y="-11521"/>
                </a:lnTo>
                <a:lnTo>
                  <a:pt x="960" y="-6720"/>
                </a:lnTo>
                <a:lnTo>
                  <a:pt x="1905" y="-5760"/>
                </a:lnTo>
                <a:lnTo>
                  <a:pt x="2865" y="-4800"/>
                </a:lnTo>
                <a:lnTo>
                  <a:pt x="6705" y="-4800"/>
                </a:lnTo>
                <a:lnTo>
                  <a:pt x="6705" y="-5760"/>
                </a:lnTo>
                <a:lnTo>
                  <a:pt x="7680" y="-6720"/>
                </a:lnTo>
                <a:lnTo>
                  <a:pt x="7680" y="-12481"/>
                </a:lnTo>
                <a:lnTo>
                  <a:pt x="8625" y="-13441"/>
                </a:lnTo>
                <a:lnTo>
                  <a:pt x="9585" y="-14401"/>
                </a:lnTo>
                <a:lnTo>
                  <a:pt x="10546" y="-15361"/>
                </a:lnTo>
                <a:lnTo>
                  <a:pt x="17266" y="-15361"/>
                </a:lnTo>
                <a:lnTo>
                  <a:pt x="18242" y="-13441"/>
                </a:lnTo>
                <a:lnTo>
                  <a:pt x="19187" y="-12481"/>
                </a:lnTo>
                <a:lnTo>
                  <a:pt x="20147" y="-9601"/>
                </a:lnTo>
                <a:lnTo>
                  <a:pt x="20147" y="-4800"/>
                </a:lnTo>
                <a:lnTo>
                  <a:pt x="13426" y="-1920"/>
                </a:lnTo>
                <a:lnTo>
                  <a:pt x="9585" y="0"/>
                </a:lnTo>
                <a:lnTo>
                  <a:pt x="7680" y="4800"/>
                </a:lnTo>
                <a:lnTo>
                  <a:pt x="8625" y="3840"/>
                </a:lnTo>
                <a:lnTo>
                  <a:pt x="10546" y="2880"/>
                </a:lnTo>
                <a:lnTo>
                  <a:pt x="12466" y="960"/>
                </a:lnTo>
                <a:lnTo>
                  <a:pt x="13426" y="960"/>
                </a:lnTo>
                <a:lnTo>
                  <a:pt x="16306" y="0"/>
                </a:lnTo>
                <a:lnTo>
                  <a:pt x="20147" y="-1920"/>
                </a:lnTo>
                <a:lnTo>
                  <a:pt x="20147" y="11521"/>
                </a:lnTo>
                <a:lnTo>
                  <a:pt x="17266" y="14401"/>
                </a:lnTo>
                <a:lnTo>
                  <a:pt x="14401" y="16322"/>
                </a:lnTo>
                <a:lnTo>
                  <a:pt x="10546" y="16322"/>
                </a:lnTo>
                <a:lnTo>
                  <a:pt x="9585" y="15361"/>
                </a:lnTo>
                <a:lnTo>
                  <a:pt x="7680" y="14401"/>
                </a:lnTo>
                <a:lnTo>
                  <a:pt x="6705" y="12481"/>
                </a:lnTo>
                <a:lnTo>
                  <a:pt x="6705" y="960"/>
                </a:lnTo>
                <a:lnTo>
                  <a:pt x="3840" y="2880"/>
                </a:lnTo>
                <a:lnTo>
                  <a:pt x="1905" y="4800"/>
                </a:lnTo>
                <a:lnTo>
                  <a:pt x="960" y="6720"/>
                </a:lnTo>
                <a:lnTo>
                  <a:pt x="0" y="7680"/>
                </a:lnTo>
                <a:lnTo>
                  <a:pt x="0" y="16322"/>
                </a:lnTo>
                <a:lnTo>
                  <a:pt x="1905" y="18242"/>
                </a:lnTo>
                <a:lnTo>
                  <a:pt x="3840" y="20162"/>
                </a:lnTo>
                <a:lnTo>
                  <a:pt x="5745" y="21122"/>
                </a:lnTo>
                <a:lnTo>
                  <a:pt x="9585" y="21122"/>
                </a:lnTo>
                <a:lnTo>
                  <a:pt x="11521" y="20162"/>
                </a:lnTo>
                <a:lnTo>
                  <a:pt x="13426" y="19202"/>
                </a:lnTo>
                <a:lnTo>
                  <a:pt x="14401" y="19202"/>
                </a:lnTo>
                <a:lnTo>
                  <a:pt x="16306" y="17282"/>
                </a:lnTo>
                <a:lnTo>
                  <a:pt x="20147" y="14401"/>
                </a:lnTo>
                <a:lnTo>
                  <a:pt x="20147" y="18242"/>
                </a:lnTo>
                <a:lnTo>
                  <a:pt x="21107" y="19202"/>
                </a:lnTo>
                <a:lnTo>
                  <a:pt x="22067" y="20162"/>
                </a:lnTo>
                <a:lnTo>
                  <a:pt x="26868" y="20162"/>
                </a:lnTo>
                <a:lnTo>
                  <a:pt x="29748" y="18242"/>
                </a:lnTo>
                <a:lnTo>
                  <a:pt x="33588" y="14401"/>
                </a:lnTo>
                <a:lnTo>
                  <a:pt x="33588" y="12481"/>
                </a:lnTo>
                <a:lnTo>
                  <a:pt x="31668" y="14401"/>
                </a:lnTo>
                <a:lnTo>
                  <a:pt x="30708" y="15361"/>
                </a:lnTo>
                <a:lnTo>
                  <a:pt x="27828" y="15361"/>
                </a:lnTo>
                <a:lnTo>
                  <a:pt x="27828" y="14401"/>
                </a:lnTo>
                <a:lnTo>
                  <a:pt x="26868" y="14401"/>
                </a:lnTo>
                <a:lnTo>
                  <a:pt x="26868" y="-11521"/>
                </a:lnTo>
                <a:lnTo>
                  <a:pt x="25908" y="-12481"/>
                </a:lnTo>
                <a:lnTo>
                  <a:pt x="24947" y="-14401"/>
                </a:lnTo>
                <a:lnTo>
                  <a:pt x="23987" y="-15361"/>
                </a:lnTo>
                <a:lnTo>
                  <a:pt x="23027" y="-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7" name="object 437"/>
          <p:cNvSpPr/>
          <p:nvPr/>
        </p:nvSpPr>
        <p:spPr>
          <a:xfrm>
            <a:off x="5917493" y="7189271"/>
            <a:ext cx="37444" cy="55686"/>
          </a:xfrm>
          <a:custGeom>
            <a:avLst/>
            <a:gdLst/>
            <a:ahLst/>
            <a:cxnLst/>
            <a:rect l="l" t="t" r="r" b="b"/>
            <a:pathLst>
              <a:path w="37444" h="55686">
                <a:moveTo>
                  <a:pt x="37444" y="2880"/>
                </a:moveTo>
                <a:lnTo>
                  <a:pt x="26883" y="2880"/>
                </a:lnTo>
                <a:lnTo>
                  <a:pt x="24963" y="960"/>
                </a:lnTo>
                <a:lnTo>
                  <a:pt x="21122" y="0"/>
                </a:lnTo>
                <a:lnTo>
                  <a:pt x="13441" y="0"/>
                </a:lnTo>
                <a:lnTo>
                  <a:pt x="10561" y="1920"/>
                </a:lnTo>
                <a:lnTo>
                  <a:pt x="7680" y="3840"/>
                </a:lnTo>
                <a:lnTo>
                  <a:pt x="4800" y="6720"/>
                </a:lnTo>
                <a:lnTo>
                  <a:pt x="2880" y="9601"/>
                </a:lnTo>
                <a:lnTo>
                  <a:pt x="2880" y="16322"/>
                </a:lnTo>
                <a:lnTo>
                  <a:pt x="3840" y="18242"/>
                </a:lnTo>
                <a:lnTo>
                  <a:pt x="4800" y="20162"/>
                </a:lnTo>
                <a:lnTo>
                  <a:pt x="6720" y="22082"/>
                </a:lnTo>
                <a:lnTo>
                  <a:pt x="7680" y="24003"/>
                </a:lnTo>
                <a:lnTo>
                  <a:pt x="10561" y="24963"/>
                </a:lnTo>
                <a:lnTo>
                  <a:pt x="7680" y="26883"/>
                </a:lnTo>
                <a:lnTo>
                  <a:pt x="5760" y="28803"/>
                </a:lnTo>
                <a:lnTo>
                  <a:pt x="4800" y="29763"/>
                </a:lnTo>
                <a:lnTo>
                  <a:pt x="3840" y="31683"/>
                </a:lnTo>
                <a:lnTo>
                  <a:pt x="3840" y="34564"/>
                </a:lnTo>
                <a:lnTo>
                  <a:pt x="4800" y="35524"/>
                </a:lnTo>
                <a:lnTo>
                  <a:pt x="5760" y="36484"/>
                </a:lnTo>
                <a:lnTo>
                  <a:pt x="6720" y="37444"/>
                </a:lnTo>
                <a:lnTo>
                  <a:pt x="7680" y="37444"/>
                </a:lnTo>
                <a:lnTo>
                  <a:pt x="4800" y="40325"/>
                </a:lnTo>
                <a:lnTo>
                  <a:pt x="3840" y="42245"/>
                </a:lnTo>
                <a:lnTo>
                  <a:pt x="1920" y="44165"/>
                </a:lnTo>
                <a:lnTo>
                  <a:pt x="960" y="45125"/>
                </a:lnTo>
                <a:lnTo>
                  <a:pt x="960" y="47045"/>
                </a:lnTo>
                <a:lnTo>
                  <a:pt x="0" y="48006"/>
                </a:lnTo>
                <a:lnTo>
                  <a:pt x="0" y="49911"/>
                </a:lnTo>
                <a:lnTo>
                  <a:pt x="960" y="50886"/>
                </a:lnTo>
                <a:lnTo>
                  <a:pt x="3840" y="52806"/>
                </a:lnTo>
                <a:lnTo>
                  <a:pt x="6720" y="54726"/>
                </a:lnTo>
                <a:lnTo>
                  <a:pt x="11521" y="55686"/>
                </a:lnTo>
                <a:lnTo>
                  <a:pt x="23042" y="55686"/>
                </a:lnTo>
                <a:lnTo>
                  <a:pt x="28803" y="53751"/>
                </a:lnTo>
                <a:lnTo>
                  <a:pt x="32644" y="49911"/>
                </a:lnTo>
                <a:lnTo>
                  <a:pt x="33604" y="47045"/>
                </a:lnTo>
                <a:lnTo>
                  <a:pt x="30723" y="48966"/>
                </a:lnTo>
                <a:lnTo>
                  <a:pt x="28803" y="49911"/>
                </a:lnTo>
                <a:lnTo>
                  <a:pt x="24963" y="50886"/>
                </a:lnTo>
                <a:lnTo>
                  <a:pt x="15361" y="50886"/>
                </a:lnTo>
                <a:lnTo>
                  <a:pt x="11521" y="49911"/>
                </a:lnTo>
                <a:lnTo>
                  <a:pt x="8641" y="48966"/>
                </a:lnTo>
                <a:lnTo>
                  <a:pt x="6720" y="48006"/>
                </a:lnTo>
                <a:lnTo>
                  <a:pt x="5760" y="46085"/>
                </a:lnTo>
                <a:lnTo>
                  <a:pt x="5760" y="44165"/>
                </a:lnTo>
                <a:lnTo>
                  <a:pt x="6720" y="43205"/>
                </a:lnTo>
                <a:lnTo>
                  <a:pt x="6720" y="42245"/>
                </a:lnTo>
                <a:lnTo>
                  <a:pt x="7680" y="40325"/>
                </a:lnTo>
                <a:lnTo>
                  <a:pt x="8641" y="39364"/>
                </a:lnTo>
                <a:lnTo>
                  <a:pt x="9601" y="38404"/>
                </a:lnTo>
                <a:lnTo>
                  <a:pt x="13441" y="38404"/>
                </a:lnTo>
                <a:lnTo>
                  <a:pt x="12481" y="32644"/>
                </a:lnTo>
                <a:lnTo>
                  <a:pt x="11521" y="31683"/>
                </a:lnTo>
                <a:lnTo>
                  <a:pt x="9601" y="31683"/>
                </a:lnTo>
                <a:lnTo>
                  <a:pt x="9601" y="27843"/>
                </a:lnTo>
                <a:lnTo>
                  <a:pt x="10561" y="26883"/>
                </a:lnTo>
                <a:lnTo>
                  <a:pt x="11521" y="26883"/>
                </a:lnTo>
                <a:lnTo>
                  <a:pt x="10561" y="16322"/>
                </a:lnTo>
                <a:lnTo>
                  <a:pt x="10561" y="8641"/>
                </a:lnTo>
                <a:lnTo>
                  <a:pt x="11521" y="5760"/>
                </a:lnTo>
                <a:lnTo>
                  <a:pt x="12481" y="4800"/>
                </a:lnTo>
                <a:lnTo>
                  <a:pt x="13441" y="2880"/>
                </a:lnTo>
                <a:lnTo>
                  <a:pt x="15361" y="1920"/>
                </a:lnTo>
                <a:lnTo>
                  <a:pt x="19202" y="1920"/>
                </a:lnTo>
                <a:lnTo>
                  <a:pt x="21122" y="2880"/>
                </a:lnTo>
                <a:lnTo>
                  <a:pt x="23042" y="4800"/>
                </a:lnTo>
                <a:lnTo>
                  <a:pt x="24963" y="6720"/>
                </a:lnTo>
                <a:lnTo>
                  <a:pt x="25923" y="10561"/>
                </a:lnTo>
                <a:lnTo>
                  <a:pt x="25923" y="18242"/>
                </a:lnTo>
                <a:lnTo>
                  <a:pt x="24963" y="20162"/>
                </a:lnTo>
                <a:lnTo>
                  <a:pt x="23042" y="22082"/>
                </a:lnTo>
                <a:lnTo>
                  <a:pt x="25923" y="24963"/>
                </a:lnTo>
                <a:lnTo>
                  <a:pt x="28803" y="23042"/>
                </a:lnTo>
                <a:lnTo>
                  <a:pt x="31683" y="20162"/>
                </a:lnTo>
                <a:lnTo>
                  <a:pt x="32644" y="17282"/>
                </a:lnTo>
                <a:lnTo>
                  <a:pt x="32644" y="10561"/>
                </a:lnTo>
                <a:lnTo>
                  <a:pt x="31683" y="8641"/>
                </a:lnTo>
                <a:lnTo>
                  <a:pt x="30723" y="6720"/>
                </a:lnTo>
                <a:lnTo>
                  <a:pt x="37444" y="6720"/>
                </a:lnTo>
                <a:lnTo>
                  <a:pt x="37444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8" name="object 438"/>
          <p:cNvSpPr/>
          <p:nvPr/>
        </p:nvSpPr>
        <p:spPr>
          <a:xfrm>
            <a:off x="5928055" y="7205593"/>
            <a:ext cx="15361" cy="10561"/>
          </a:xfrm>
          <a:custGeom>
            <a:avLst/>
            <a:gdLst/>
            <a:ahLst/>
            <a:cxnLst/>
            <a:rect l="l" t="t" r="r" b="b"/>
            <a:pathLst>
              <a:path w="15361" h="10561">
                <a:moveTo>
                  <a:pt x="11521" y="7680"/>
                </a:moveTo>
                <a:lnTo>
                  <a:pt x="5760" y="7680"/>
                </a:lnTo>
                <a:lnTo>
                  <a:pt x="3840" y="6720"/>
                </a:lnTo>
                <a:lnTo>
                  <a:pt x="2880" y="5760"/>
                </a:lnTo>
                <a:lnTo>
                  <a:pt x="960" y="2880"/>
                </a:lnTo>
                <a:lnTo>
                  <a:pt x="0" y="0"/>
                </a:lnTo>
                <a:lnTo>
                  <a:pt x="960" y="10561"/>
                </a:lnTo>
                <a:lnTo>
                  <a:pt x="1920" y="9601"/>
                </a:lnTo>
                <a:lnTo>
                  <a:pt x="11521" y="9601"/>
                </a:lnTo>
                <a:lnTo>
                  <a:pt x="15361" y="8641"/>
                </a:lnTo>
                <a:lnTo>
                  <a:pt x="12481" y="5760"/>
                </a:lnTo>
                <a:lnTo>
                  <a:pt x="11521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9" name="object 439"/>
          <p:cNvSpPr/>
          <p:nvPr/>
        </p:nvSpPr>
        <p:spPr>
          <a:xfrm>
            <a:off x="5929975" y="7221915"/>
            <a:ext cx="24963" cy="17266"/>
          </a:xfrm>
          <a:custGeom>
            <a:avLst/>
            <a:gdLst/>
            <a:ahLst/>
            <a:cxnLst/>
            <a:rect l="l" t="t" r="r" b="b"/>
            <a:pathLst>
              <a:path w="24963" h="17266">
                <a:moveTo>
                  <a:pt x="2880" y="0"/>
                </a:moveTo>
                <a:lnTo>
                  <a:pt x="0" y="0"/>
                </a:lnTo>
                <a:lnTo>
                  <a:pt x="960" y="5760"/>
                </a:lnTo>
                <a:lnTo>
                  <a:pt x="5760" y="6720"/>
                </a:lnTo>
                <a:lnTo>
                  <a:pt x="18242" y="6720"/>
                </a:lnTo>
                <a:lnTo>
                  <a:pt x="20162" y="7680"/>
                </a:lnTo>
                <a:lnTo>
                  <a:pt x="21122" y="7680"/>
                </a:lnTo>
                <a:lnTo>
                  <a:pt x="22082" y="8641"/>
                </a:lnTo>
                <a:lnTo>
                  <a:pt x="22082" y="12481"/>
                </a:lnTo>
                <a:lnTo>
                  <a:pt x="21122" y="14401"/>
                </a:lnTo>
                <a:lnTo>
                  <a:pt x="20162" y="17266"/>
                </a:lnTo>
                <a:lnTo>
                  <a:pt x="23042" y="14401"/>
                </a:lnTo>
                <a:lnTo>
                  <a:pt x="24963" y="11521"/>
                </a:lnTo>
                <a:lnTo>
                  <a:pt x="24963" y="6720"/>
                </a:lnTo>
                <a:lnTo>
                  <a:pt x="24002" y="4800"/>
                </a:lnTo>
                <a:lnTo>
                  <a:pt x="22082" y="2880"/>
                </a:lnTo>
                <a:lnTo>
                  <a:pt x="21122" y="1920"/>
                </a:lnTo>
                <a:lnTo>
                  <a:pt x="19202" y="960"/>
                </a:lnTo>
                <a:lnTo>
                  <a:pt x="16322" y="960"/>
                </a:lnTo>
                <a:lnTo>
                  <a:pt x="15361" y="0"/>
                </a:lnTo>
                <a:lnTo>
                  <a:pt x="28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0" name="object 440"/>
          <p:cNvSpPr/>
          <p:nvPr/>
        </p:nvSpPr>
        <p:spPr>
          <a:xfrm>
            <a:off x="5959739" y="7191192"/>
            <a:ext cx="31683" cy="37444"/>
          </a:xfrm>
          <a:custGeom>
            <a:avLst/>
            <a:gdLst/>
            <a:ahLst/>
            <a:cxnLst/>
            <a:rect l="l" t="t" r="r" b="b"/>
            <a:pathLst>
              <a:path w="31683" h="37444">
                <a:moveTo>
                  <a:pt x="1920" y="6720"/>
                </a:moveTo>
                <a:lnTo>
                  <a:pt x="0" y="11521"/>
                </a:lnTo>
                <a:lnTo>
                  <a:pt x="0" y="24003"/>
                </a:lnTo>
                <a:lnTo>
                  <a:pt x="1920" y="28803"/>
                </a:lnTo>
                <a:lnTo>
                  <a:pt x="4800" y="32644"/>
                </a:lnTo>
                <a:lnTo>
                  <a:pt x="7680" y="35524"/>
                </a:lnTo>
                <a:lnTo>
                  <a:pt x="11506" y="37444"/>
                </a:lnTo>
                <a:lnTo>
                  <a:pt x="20162" y="37444"/>
                </a:lnTo>
                <a:lnTo>
                  <a:pt x="24002" y="35524"/>
                </a:lnTo>
                <a:lnTo>
                  <a:pt x="26868" y="32644"/>
                </a:lnTo>
                <a:lnTo>
                  <a:pt x="28788" y="29763"/>
                </a:lnTo>
                <a:lnTo>
                  <a:pt x="30708" y="26883"/>
                </a:lnTo>
                <a:lnTo>
                  <a:pt x="31683" y="23042"/>
                </a:lnTo>
                <a:lnTo>
                  <a:pt x="29748" y="22082"/>
                </a:lnTo>
                <a:lnTo>
                  <a:pt x="28788" y="24963"/>
                </a:lnTo>
                <a:lnTo>
                  <a:pt x="27843" y="27843"/>
                </a:lnTo>
                <a:lnTo>
                  <a:pt x="25907" y="28803"/>
                </a:lnTo>
                <a:lnTo>
                  <a:pt x="24002" y="29763"/>
                </a:lnTo>
                <a:lnTo>
                  <a:pt x="22067" y="30723"/>
                </a:lnTo>
                <a:lnTo>
                  <a:pt x="15346" y="30723"/>
                </a:lnTo>
                <a:lnTo>
                  <a:pt x="12481" y="28803"/>
                </a:lnTo>
                <a:lnTo>
                  <a:pt x="9601" y="25923"/>
                </a:lnTo>
                <a:lnTo>
                  <a:pt x="6720" y="23042"/>
                </a:lnTo>
                <a:lnTo>
                  <a:pt x="5760" y="18242"/>
                </a:lnTo>
                <a:lnTo>
                  <a:pt x="5760" y="7680"/>
                </a:lnTo>
                <a:lnTo>
                  <a:pt x="6720" y="5760"/>
                </a:lnTo>
                <a:lnTo>
                  <a:pt x="8641" y="0"/>
                </a:lnTo>
                <a:lnTo>
                  <a:pt x="4800" y="3840"/>
                </a:lnTo>
                <a:lnTo>
                  <a:pt x="192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1" name="object 441"/>
          <p:cNvSpPr/>
          <p:nvPr/>
        </p:nvSpPr>
        <p:spPr>
          <a:xfrm>
            <a:off x="5965499" y="7189271"/>
            <a:ext cx="25923" cy="20162"/>
          </a:xfrm>
          <a:custGeom>
            <a:avLst/>
            <a:gdLst/>
            <a:ahLst/>
            <a:cxnLst/>
            <a:rect l="l" t="t" r="r" b="b"/>
            <a:pathLst>
              <a:path w="25923" h="20162">
                <a:moveTo>
                  <a:pt x="6720" y="0"/>
                </a:moveTo>
                <a:lnTo>
                  <a:pt x="2880" y="1920"/>
                </a:lnTo>
                <a:lnTo>
                  <a:pt x="960" y="7680"/>
                </a:lnTo>
                <a:lnTo>
                  <a:pt x="2880" y="5760"/>
                </a:lnTo>
                <a:lnTo>
                  <a:pt x="4800" y="3840"/>
                </a:lnTo>
                <a:lnTo>
                  <a:pt x="6720" y="2880"/>
                </a:lnTo>
                <a:lnTo>
                  <a:pt x="10561" y="2880"/>
                </a:lnTo>
                <a:lnTo>
                  <a:pt x="12466" y="3840"/>
                </a:lnTo>
                <a:lnTo>
                  <a:pt x="13426" y="3840"/>
                </a:lnTo>
                <a:lnTo>
                  <a:pt x="14401" y="4800"/>
                </a:lnTo>
                <a:lnTo>
                  <a:pt x="15361" y="6720"/>
                </a:lnTo>
                <a:lnTo>
                  <a:pt x="16306" y="7680"/>
                </a:lnTo>
                <a:lnTo>
                  <a:pt x="16306" y="8641"/>
                </a:lnTo>
                <a:lnTo>
                  <a:pt x="17266" y="10561"/>
                </a:lnTo>
                <a:lnTo>
                  <a:pt x="17266" y="12481"/>
                </a:lnTo>
                <a:lnTo>
                  <a:pt x="0" y="12481"/>
                </a:lnTo>
                <a:lnTo>
                  <a:pt x="0" y="9601"/>
                </a:lnTo>
                <a:lnTo>
                  <a:pt x="0" y="20162"/>
                </a:lnTo>
                <a:lnTo>
                  <a:pt x="0" y="15361"/>
                </a:lnTo>
                <a:lnTo>
                  <a:pt x="25923" y="15361"/>
                </a:lnTo>
                <a:lnTo>
                  <a:pt x="25923" y="10561"/>
                </a:lnTo>
                <a:lnTo>
                  <a:pt x="23987" y="6720"/>
                </a:lnTo>
                <a:lnTo>
                  <a:pt x="22082" y="3840"/>
                </a:lnTo>
                <a:lnTo>
                  <a:pt x="19187" y="1920"/>
                </a:lnTo>
                <a:lnTo>
                  <a:pt x="15361" y="0"/>
                </a:lnTo>
                <a:lnTo>
                  <a:pt x="67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2" name="object 442"/>
          <p:cNvSpPr/>
          <p:nvPr/>
        </p:nvSpPr>
        <p:spPr>
          <a:xfrm>
            <a:off x="5848380" y="7275667"/>
            <a:ext cx="47030" cy="32644"/>
          </a:xfrm>
          <a:custGeom>
            <a:avLst/>
            <a:gdLst/>
            <a:ahLst/>
            <a:cxnLst/>
            <a:rect l="l" t="t" r="r" b="b"/>
            <a:pathLst>
              <a:path w="47030" h="32644">
                <a:moveTo>
                  <a:pt x="1920" y="1920"/>
                </a:moveTo>
                <a:lnTo>
                  <a:pt x="3840" y="1920"/>
                </a:lnTo>
                <a:lnTo>
                  <a:pt x="5760" y="2880"/>
                </a:lnTo>
                <a:lnTo>
                  <a:pt x="6720" y="3840"/>
                </a:lnTo>
                <a:lnTo>
                  <a:pt x="7680" y="4800"/>
                </a:lnTo>
                <a:lnTo>
                  <a:pt x="15361" y="3840"/>
                </a:lnTo>
                <a:lnTo>
                  <a:pt x="18242" y="2880"/>
                </a:lnTo>
                <a:lnTo>
                  <a:pt x="27843" y="2880"/>
                </a:lnTo>
                <a:lnTo>
                  <a:pt x="31668" y="3840"/>
                </a:lnTo>
                <a:lnTo>
                  <a:pt x="34564" y="6720"/>
                </a:lnTo>
                <a:lnTo>
                  <a:pt x="37444" y="8641"/>
                </a:lnTo>
                <a:lnTo>
                  <a:pt x="38389" y="11521"/>
                </a:lnTo>
                <a:lnTo>
                  <a:pt x="38389" y="16322"/>
                </a:lnTo>
                <a:lnTo>
                  <a:pt x="37444" y="18242"/>
                </a:lnTo>
                <a:lnTo>
                  <a:pt x="36469" y="20162"/>
                </a:lnTo>
                <a:lnTo>
                  <a:pt x="35509" y="22082"/>
                </a:lnTo>
                <a:lnTo>
                  <a:pt x="35509" y="30723"/>
                </a:lnTo>
                <a:lnTo>
                  <a:pt x="37444" y="32644"/>
                </a:lnTo>
                <a:lnTo>
                  <a:pt x="36469" y="26883"/>
                </a:lnTo>
                <a:lnTo>
                  <a:pt x="40309" y="25923"/>
                </a:lnTo>
                <a:lnTo>
                  <a:pt x="42230" y="24002"/>
                </a:lnTo>
                <a:lnTo>
                  <a:pt x="44150" y="22082"/>
                </a:lnTo>
                <a:lnTo>
                  <a:pt x="46070" y="20162"/>
                </a:lnTo>
                <a:lnTo>
                  <a:pt x="47030" y="17282"/>
                </a:lnTo>
                <a:lnTo>
                  <a:pt x="47030" y="11521"/>
                </a:lnTo>
                <a:lnTo>
                  <a:pt x="46070" y="8641"/>
                </a:lnTo>
                <a:lnTo>
                  <a:pt x="43190" y="6720"/>
                </a:lnTo>
                <a:lnTo>
                  <a:pt x="41285" y="3840"/>
                </a:lnTo>
                <a:lnTo>
                  <a:pt x="38389" y="1920"/>
                </a:lnTo>
                <a:lnTo>
                  <a:pt x="34564" y="960"/>
                </a:lnTo>
                <a:lnTo>
                  <a:pt x="31668" y="960"/>
                </a:lnTo>
                <a:lnTo>
                  <a:pt x="27843" y="0"/>
                </a:lnTo>
                <a:lnTo>
                  <a:pt x="0" y="0"/>
                </a:lnTo>
                <a:lnTo>
                  <a:pt x="0" y="1920"/>
                </a:lnTo>
                <a:lnTo>
                  <a:pt x="192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3" name="object 443"/>
          <p:cNvSpPr/>
          <p:nvPr/>
        </p:nvSpPr>
        <p:spPr>
          <a:xfrm>
            <a:off x="5848380" y="7279507"/>
            <a:ext cx="48950" cy="50886"/>
          </a:xfrm>
          <a:custGeom>
            <a:avLst/>
            <a:gdLst/>
            <a:ahLst/>
            <a:cxnLst/>
            <a:rect l="l" t="t" r="r" b="b"/>
            <a:pathLst>
              <a:path w="48950" h="50886">
                <a:moveTo>
                  <a:pt x="7680" y="960"/>
                </a:moveTo>
                <a:lnTo>
                  <a:pt x="7680" y="46085"/>
                </a:lnTo>
                <a:lnTo>
                  <a:pt x="6720" y="47045"/>
                </a:lnTo>
                <a:lnTo>
                  <a:pt x="5760" y="48966"/>
                </a:lnTo>
                <a:lnTo>
                  <a:pt x="4800" y="49926"/>
                </a:lnTo>
                <a:lnTo>
                  <a:pt x="0" y="49926"/>
                </a:lnTo>
                <a:lnTo>
                  <a:pt x="0" y="50886"/>
                </a:lnTo>
                <a:lnTo>
                  <a:pt x="36469" y="50886"/>
                </a:lnTo>
                <a:lnTo>
                  <a:pt x="39349" y="48966"/>
                </a:lnTo>
                <a:lnTo>
                  <a:pt x="42230" y="48005"/>
                </a:lnTo>
                <a:lnTo>
                  <a:pt x="45125" y="46085"/>
                </a:lnTo>
                <a:lnTo>
                  <a:pt x="47030" y="44165"/>
                </a:lnTo>
                <a:lnTo>
                  <a:pt x="48006" y="41285"/>
                </a:lnTo>
                <a:lnTo>
                  <a:pt x="48950" y="38404"/>
                </a:lnTo>
                <a:lnTo>
                  <a:pt x="48950" y="32644"/>
                </a:lnTo>
                <a:lnTo>
                  <a:pt x="48006" y="29763"/>
                </a:lnTo>
                <a:lnTo>
                  <a:pt x="45125" y="26883"/>
                </a:lnTo>
                <a:lnTo>
                  <a:pt x="43190" y="24963"/>
                </a:lnTo>
                <a:lnTo>
                  <a:pt x="40309" y="24002"/>
                </a:lnTo>
                <a:lnTo>
                  <a:pt x="36469" y="23042"/>
                </a:lnTo>
                <a:lnTo>
                  <a:pt x="37444" y="28803"/>
                </a:lnTo>
                <a:lnTo>
                  <a:pt x="38389" y="30723"/>
                </a:lnTo>
                <a:lnTo>
                  <a:pt x="39349" y="32644"/>
                </a:lnTo>
                <a:lnTo>
                  <a:pt x="40309" y="34564"/>
                </a:lnTo>
                <a:lnTo>
                  <a:pt x="40309" y="40325"/>
                </a:lnTo>
                <a:lnTo>
                  <a:pt x="38389" y="43205"/>
                </a:lnTo>
                <a:lnTo>
                  <a:pt x="36469" y="45125"/>
                </a:lnTo>
                <a:lnTo>
                  <a:pt x="33604" y="47045"/>
                </a:lnTo>
                <a:lnTo>
                  <a:pt x="29763" y="48005"/>
                </a:lnTo>
                <a:lnTo>
                  <a:pt x="19202" y="48005"/>
                </a:lnTo>
                <a:lnTo>
                  <a:pt x="15361" y="47045"/>
                </a:lnTo>
                <a:lnTo>
                  <a:pt x="15361" y="24963"/>
                </a:lnTo>
                <a:lnTo>
                  <a:pt x="17282" y="24963"/>
                </a:lnTo>
                <a:lnTo>
                  <a:pt x="18242" y="24002"/>
                </a:lnTo>
                <a:lnTo>
                  <a:pt x="26883" y="24002"/>
                </a:lnTo>
                <a:lnTo>
                  <a:pt x="29763" y="24963"/>
                </a:lnTo>
                <a:lnTo>
                  <a:pt x="32628" y="25923"/>
                </a:lnTo>
                <a:lnTo>
                  <a:pt x="35509" y="26883"/>
                </a:lnTo>
                <a:lnTo>
                  <a:pt x="35509" y="18242"/>
                </a:lnTo>
                <a:lnTo>
                  <a:pt x="34564" y="19202"/>
                </a:lnTo>
                <a:lnTo>
                  <a:pt x="32628" y="20162"/>
                </a:lnTo>
                <a:lnTo>
                  <a:pt x="29763" y="21122"/>
                </a:lnTo>
                <a:lnTo>
                  <a:pt x="26883" y="22082"/>
                </a:lnTo>
                <a:lnTo>
                  <a:pt x="22082" y="22082"/>
                </a:lnTo>
                <a:lnTo>
                  <a:pt x="20162" y="21122"/>
                </a:lnTo>
                <a:lnTo>
                  <a:pt x="15361" y="21122"/>
                </a:lnTo>
                <a:lnTo>
                  <a:pt x="15361" y="0"/>
                </a:lnTo>
                <a:lnTo>
                  <a:pt x="768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4" name="object 444"/>
          <p:cNvSpPr/>
          <p:nvPr/>
        </p:nvSpPr>
        <p:spPr>
          <a:xfrm>
            <a:off x="5089992" y="7132905"/>
            <a:ext cx="387842" cy="217380"/>
          </a:xfrm>
          <a:custGeom>
            <a:avLst/>
            <a:gdLst/>
            <a:ahLst/>
            <a:cxnLst/>
            <a:rect l="l" t="t" r="r" b="b"/>
            <a:pathLst>
              <a:path w="387842" h="217380">
                <a:moveTo>
                  <a:pt x="34564" y="46765"/>
                </a:moveTo>
                <a:lnTo>
                  <a:pt x="33604" y="46765"/>
                </a:lnTo>
                <a:lnTo>
                  <a:pt x="33604" y="47725"/>
                </a:lnTo>
                <a:lnTo>
                  <a:pt x="16337" y="65967"/>
                </a:lnTo>
                <a:lnTo>
                  <a:pt x="15377" y="65967"/>
                </a:lnTo>
                <a:lnTo>
                  <a:pt x="8656" y="75568"/>
                </a:lnTo>
                <a:lnTo>
                  <a:pt x="4815" y="86130"/>
                </a:lnTo>
                <a:lnTo>
                  <a:pt x="975" y="96691"/>
                </a:lnTo>
                <a:lnTo>
                  <a:pt x="975" y="97651"/>
                </a:lnTo>
                <a:lnTo>
                  <a:pt x="0" y="108212"/>
                </a:lnTo>
                <a:lnTo>
                  <a:pt x="0" y="109172"/>
                </a:lnTo>
                <a:lnTo>
                  <a:pt x="975" y="119734"/>
                </a:lnTo>
                <a:lnTo>
                  <a:pt x="975" y="120679"/>
                </a:lnTo>
                <a:lnTo>
                  <a:pt x="4815" y="131240"/>
                </a:lnTo>
                <a:lnTo>
                  <a:pt x="4815" y="108212"/>
                </a:lnTo>
                <a:lnTo>
                  <a:pt x="4855" y="108692"/>
                </a:lnTo>
                <a:lnTo>
                  <a:pt x="5775" y="97651"/>
                </a:lnTo>
                <a:lnTo>
                  <a:pt x="5775" y="98611"/>
                </a:lnTo>
                <a:lnTo>
                  <a:pt x="8656" y="88050"/>
                </a:lnTo>
                <a:lnTo>
                  <a:pt x="8656" y="89010"/>
                </a:lnTo>
                <a:lnTo>
                  <a:pt x="13441" y="78449"/>
                </a:lnTo>
                <a:lnTo>
                  <a:pt x="20177" y="68847"/>
                </a:lnTo>
                <a:lnTo>
                  <a:pt x="19217" y="68847"/>
                </a:lnTo>
                <a:lnTo>
                  <a:pt x="36484" y="51565"/>
                </a:lnTo>
                <a:lnTo>
                  <a:pt x="59527" y="35258"/>
                </a:lnTo>
                <a:lnTo>
                  <a:pt x="59527" y="36203"/>
                </a:lnTo>
                <a:lnTo>
                  <a:pt x="88331" y="22762"/>
                </a:lnTo>
                <a:lnTo>
                  <a:pt x="101867" y="18342"/>
                </a:lnTo>
                <a:lnTo>
                  <a:pt x="114036" y="14938"/>
                </a:lnTo>
                <a:lnTo>
                  <a:pt x="126323" y="12024"/>
                </a:lnTo>
                <a:lnTo>
                  <a:pt x="138710" y="9601"/>
                </a:lnTo>
                <a:lnTo>
                  <a:pt x="151179" y="7669"/>
                </a:lnTo>
                <a:lnTo>
                  <a:pt x="163710" y="6228"/>
                </a:lnTo>
                <a:lnTo>
                  <a:pt x="176286" y="5278"/>
                </a:lnTo>
                <a:lnTo>
                  <a:pt x="188889" y="4818"/>
                </a:lnTo>
                <a:lnTo>
                  <a:pt x="201500" y="4849"/>
                </a:lnTo>
                <a:lnTo>
                  <a:pt x="214100" y="5370"/>
                </a:lnTo>
                <a:lnTo>
                  <a:pt x="226671" y="6382"/>
                </a:lnTo>
                <a:lnTo>
                  <a:pt x="239196" y="7886"/>
                </a:lnTo>
                <a:lnTo>
                  <a:pt x="251655" y="9879"/>
                </a:lnTo>
                <a:lnTo>
                  <a:pt x="264031" y="12364"/>
                </a:lnTo>
                <a:lnTo>
                  <a:pt x="276304" y="15339"/>
                </a:lnTo>
                <a:lnTo>
                  <a:pt x="288457" y="18805"/>
                </a:lnTo>
                <a:lnTo>
                  <a:pt x="300471" y="22762"/>
                </a:lnTo>
                <a:lnTo>
                  <a:pt x="328315" y="36203"/>
                </a:lnTo>
                <a:lnTo>
                  <a:pt x="328315" y="35258"/>
                </a:lnTo>
                <a:lnTo>
                  <a:pt x="351358" y="51565"/>
                </a:lnTo>
                <a:lnTo>
                  <a:pt x="368640" y="68847"/>
                </a:lnTo>
                <a:lnTo>
                  <a:pt x="375361" y="78449"/>
                </a:lnTo>
                <a:lnTo>
                  <a:pt x="379201" y="89010"/>
                </a:lnTo>
                <a:lnTo>
                  <a:pt x="379201" y="88050"/>
                </a:lnTo>
                <a:lnTo>
                  <a:pt x="382082" y="98611"/>
                </a:lnTo>
                <a:lnTo>
                  <a:pt x="382082" y="97651"/>
                </a:lnTo>
                <a:lnTo>
                  <a:pt x="383002" y="108692"/>
                </a:lnTo>
                <a:lnTo>
                  <a:pt x="383042" y="108212"/>
                </a:lnTo>
                <a:lnTo>
                  <a:pt x="384002" y="86130"/>
                </a:lnTo>
                <a:lnTo>
                  <a:pt x="379201" y="75568"/>
                </a:lnTo>
                <a:lnTo>
                  <a:pt x="372480" y="65967"/>
                </a:lnTo>
                <a:lnTo>
                  <a:pt x="371520" y="65967"/>
                </a:lnTo>
                <a:lnTo>
                  <a:pt x="354238" y="47725"/>
                </a:lnTo>
                <a:lnTo>
                  <a:pt x="354238" y="46765"/>
                </a:lnTo>
                <a:lnTo>
                  <a:pt x="331195" y="31418"/>
                </a:lnTo>
                <a:lnTo>
                  <a:pt x="330235" y="31418"/>
                </a:lnTo>
                <a:lnTo>
                  <a:pt x="301431" y="17976"/>
                </a:lnTo>
                <a:lnTo>
                  <a:pt x="285716" y="12817"/>
                </a:lnTo>
                <a:lnTo>
                  <a:pt x="273726" y="9550"/>
                </a:lnTo>
                <a:lnTo>
                  <a:pt x="261499" y="6762"/>
                </a:lnTo>
                <a:lnTo>
                  <a:pt x="249072" y="4452"/>
                </a:lnTo>
                <a:lnTo>
                  <a:pt x="236483" y="2621"/>
                </a:lnTo>
                <a:lnTo>
                  <a:pt x="223769" y="1269"/>
                </a:lnTo>
                <a:lnTo>
                  <a:pt x="210968" y="395"/>
                </a:lnTo>
                <a:lnTo>
                  <a:pt x="198117" y="0"/>
                </a:lnTo>
                <a:lnTo>
                  <a:pt x="185254" y="83"/>
                </a:lnTo>
                <a:lnTo>
                  <a:pt x="172416" y="644"/>
                </a:lnTo>
                <a:lnTo>
                  <a:pt x="159641" y="1685"/>
                </a:lnTo>
                <a:lnTo>
                  <a:pt x="146966" y="3204"/>
                </a:lnTo>
                <a:lnTo>
                  <a:pt x="134429" y="5201"/>
                </a:lnTo>
                <a:lnTo>
                  <a:pt x="122068" y="7677"/>
                </a:lnTo>
                <a:lnTo>
                  <a:pt x="109919" y="10632"/>
                </a:lnTo>
                <a:lnTo>
                  <a:pt x="98021" y="14065"/>
                </a:lnTo>
                <a:lnTo>
                  <a:pt x="86410" y="17976"/>
                </a:lnTo>
                <a:lnTo>
                  <a:pt x="57607" y="31418"/>
                </a:lnTo>
                <a:lnTo>
                  <a:pt x="34564" y="46765"/>
                </a:lnTo>
                <a:close/>
              </a:path>
              <a:path w="387842" h="217380">
                <a:moveTo>
                  <a:pt x="382082" y="118774"/>
                </a:moveTo>
                <a:lnTo>
                  <a:pt x="379201" y="129335"/>
                </a:lnTo>
                <a:lnTo>
                  <a:pt x="374401" y="139881"/>
                </a:lnTo>
                <a:lnTo>
                  <a:pt x="375361" y="138921"/>
                </a:lnTo>
                <a:lnTo>
                  <a:pt x="368640" y="149482"/>
                </a:lnTo>
                <a:lnTo>
                  <a:pt x="368640" y="148522"/>
                </a:lnTo>
                <a:lnTo>
                  <a:pt x="351358" y="166764"/>
                </a:lnTo>
                <a:lnTo>
                  <a:pt x="351358" y="165804"/>
                </a:lnTo>
                <a:lnTo>
                  <a:pt x="328315" y="182126"/>
                </a:lnTo>
                <a:lnTo>
                  <a:pt x="328315" y="181166"/>
                </a:lnTo>
                <a:lnTo>
                  <a:pt x="300471" y="194608"/>
                </a:lnTo>
                <a:lnTo>
                  <a:pt x="287077" y="199016"/>
                </a:lnTo>
                <a:lnTo>
                  <a:pt x="274963" y="202394"/>
                </a:lnTo>
                <a:lnTo>
                  <a:pt x="262673" y="205268"/>
                </a:lnTo>
                <a:lnTo>
                  <a:pt x="250238" y="207643"/>
                </a:lnTo>
                <a:lnTo>
                  <a:pt x="237685" y="209522"/>
                </a:lnTo>
                <a:lnTo>
                  <a:pt x="225043" y="210908"/>
                </a:lnTo>
                <a:lnTo>
                  <a:pt x="212342" y="211805"/>
                </a:lnTo>
                <a:lnTo>
                  <a:pt x="199609" y="212216"/>
                </a:lnTo>
                <a:lnTo>
                  <a:pt x="186873" y="212145"/>
                </a:lnTo>
                <a:lnTo>
                  <a:pt x="174163" y="211594"/>
                </a:lnTo>
                <a:lnTo>
                  <a:pt x="161508" y="210568"/>
                </a:lnTo>
                <a:lnTo>
                  <a:pt x="148936" y="209069"/>
                </a:lnTo>
                <a:lnTo>
                  <a:pt x="136477" y="207101"/>
                </a:lnTo>
                <a:lnTo>
                  <a:pt x="124157" y="204668"/>
                </a:lnTo>
                <a:lnTo>
                  <a:pt x="112008" y="201772"/>
                </a:lnTo>
                <a:lnTo>
                  <a:pt x="100056" y="198418"/>
                </a:lnTo>
                <a:lnTo>
                  <a:pt x="88331" y="194608"/>
                </a:lnTo>
                <a:lnTo>
                  <a:pt x="59527" y="181166"/>
                </a:lnTo>
                <a:lnTo>
                  <a:pt x="59527" y="182126"/>
                </a:lnTo>
                <a:lnTo>
                  <a:pt x="36484" y="165804"/>
                </a:lnTo>
                <a:lnTo>
                  <a:pt x="36484" y="166764"/>
                </a:lnTo>
                <a:lnTo>
                  <a:pt x="19217" y="148522"/>
                </a:lnTo>
                <a:lnTo>
                  <a:pt x="20177" y="149482"/>
                </a:lnTo>
                <a:lnTo>
                  <a:pt x="13441" y="138921"/>
                </a:lnTo>
                <a:lnTo>
                  <a:pt x="13441" y="139881"/>
                </a:lnTo>
                <a:lnTo>
                  <a:pt x="8656" y="129335"/>
                </a:lnTo>
                <a:lnTo>
                  <a:pt x="5775" y="118774"/>
                </a:lnTo>
                <a:lnTo>
                  <a:pt x="5775" y="119734"/>
                </a:lnTo>
                <a:lnTo>
                  <a:pt x="4855" y="108692"/>
                </a:lnTo>
                <a:lnTo>
                  <a:pt x="4815" y="109172"/>
                </a:lnTo>
                <a:lnTo>
                  <a:pt x="4815" y="131240"/>
                </a:lnTo>
                <a:lnTo>
                  <a:pt x="8656" y="141801"/>
                </a:lnTo>
                <a:lnTo>
                  <a:pt x="9616" y="141801"/>
                </a:lnTo>
                <a:lnTo>
                  <a:pt x="15377" y="151402"/>
                </a:lnTo>
                <a:lnTo>
                  <a:pt x="15377" y="152363"/>
                </a:lnTo>
                <a:lnTo>
                  <a:pt x="16337" y="152363"/>
                </a:lnTo>
                <a:lnTo>
                  <a:pt x="33604" y="170605"/>
                </a:lnTo>
                <a:lnTo>
                  <a:pt x="34564" y="170605"/>
                </a:lnTo>
                <a:lnTo>
                  <a:pt x="57607" y="185967"/>
                </a:lnTo>
                <a:lnTo>
                  <a:pt x="86410" y="199408"/>
                </a:lnTo>
                <a:lnTo>
                  <a:pt x="103299" y="204803"/>
                </a:lnTo>
                <a:lnTo>
                  <a:pt x="115393" y="208022"/>
                </a:lnTo>
                <a:lnTo>
                  <a:pt x="127640" y="210767"/>
                </a:lnTo>
                <a:lnTo>
                  <a:pt x="140018" y="213038"/>
                </a:lnTo>
                <a:lnTo>
                  <a:pt x="152504" y="214835"/>
                </a:lnTo>
                <a:lnTo>
                  <a:pt x="165074" y="216157"/>
                </a:lnTo>
                <a:lnTo>
                  <a:pt x="177706" y="217005"/>
                </a:lnTo>
                <a:lnTo>
                  <a:pt x="190377" y="217380"/>
                </a:lnTo>
                <a:lnTo>
                  <a:pt x="203065" y="217279"/>
                </a:lnTo>
                <a:lnTo>
                  <a:pt x="215746" y="216705"/>
                </a:lnTo>
                <a:lnTo>
                  <a:pt x="228397" y="215657"/>
                </a:lnTo>
                <a:lnTo>
                  <a:pt x="240996" y="214134"/>
                </a:lnTo>
                <a:lnTo>
                  <a:pt x="253520" y="212137"/>
                </a:lnTo>
                <a:lnTo>
                  <a:pt x="265946" y="209666"/>
                </a:lnTo>
                <a:lnTo>
                  <a:pt x="278251" y="206721"/>
                </a:lnTo>
                <a:lnTo>
                  <a:pt x="290412" y="203302"/>
                </a:lnTo>
                <a:lnTo>
                  <a:pt x="302407" y="199408"/>
                </a:lnTo>
                <a:lnTo>
                  <a:pt x="330235" y="185967"/>
                </a:lnTo>
                <a:lnTo>
                  <a:pt x="331195" y="185967"/>
                </a:lnTo>
                <a:lnTo>
                  <a:pt x="354238" y="170605"/>
                </a:lnTo>
                <a:lnTo>
                  <a:pt x="371520" y="152363"/>
                </a:lnTo>
                <a:lnTo>
                  <a:pt x="372480" y="152363"/>
                </a:lnTo>
                <a:lnTo>
                  <a:pt x="372480" y="151402"/>
                </a:lnTo>
                <a:lnTo>
                  <a:pt x="379201" y="141801"/>
                </a:lnTo>
                <a:lnTo>
                  <a:pt x="384002" y="131240"/>
                </a:lnTo>
                <a:lnTo>
                  <a:pt x="386882" y="120679"/>
                </a:lnTo>
                <a:lnTo>
                  <a:pt x="386882" y="119734"/>
                </a:lnTo>
                <a:lnTo>
                  <a:pt x="387842" y="109172"/>
                </a:lnTo>
                <a:lnTo>
                  <a:pt x="387842" y="108212"/>
                </a:lnTo>
                <a:lnTo>
                  <a:pt x="386882" y="97651"/>
                </a:lnTo>
                <a:lnTo>
                  <a:pt x="386882" y="96691"/>
                </a:lnTo>
                <a:lnTo>
                  <a:pt x="384002" y="86130"/>
                </a:lnTo>
                <a:lnTo>
                  <a:pt x="383042" y="108212"/>
                </a:lnTo>
                <a:lnTo>
                  <a:pt x="383042" y="109172"/>
                </a:lnTo>
                <a:lnTo>
                  <a:pt x="383002" y="108692"/>
                </a:lnTo>
                <a:lnTo>
                  <a:pt x="382082" y="119734"/>
                </a:lnTo>
                <a:lnTo>
                  <a:pt x="382082" y="1187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5" name="object 445"/>
          <p:cNvSpPr/>
          <p:nvPr/>
        </p:nvSpPr>
        <p:spPr>
          <a:xfrm>
            <a:off x="5090967" y="7132526"/>
            <a:ext cx="386867" cy="218115"/>
          </a:xfrm>
          <a:custGeom>
            <a:avLst/>
            <a:gdLst/>
            <a:ahLst/>
            <a:cxnLst/>
            <a:rect l="l" t="t" r="r" b="b"/>
            <a:pathLst>
              <a:path w="386867" h="218115">
                <a:moveTo>
                  <a:pt x="326379" y="181545"/>
                </a:moveTo>
                <a:lnTo>
                  <a:pt x="326701" y="181867"/>
                </a:lnTo>
                <a:lnTo>
                  <a:pt x="327339" y="181545"/>
                </a:lnTo>
                <a:lnTo>
                  <a:pt x="350382" y="167143"/>
                </a:lnTo>
                <a:lnTo>
                  <a:pt x="367664" y="148901"/>
                </a:lnTo>
                <a:lnTo>
                  <a:pt x="350382" y="166183"/>
                </a:lnTo>
                <a:lnTo>
                  <a:pt x="349422" y="167143"/>
                </a:lnTo>
                <a:lnTo>
                  <a:pt x="350382" y="166183"/>
                </a:lnTo>
                <a:lnTo>
                  <a:pt x="326379" y="181545"/>
                </a:lnTo>
                <a:close/>
              </a:path>
              <a:path w="386867" h="218115">
                <a:moveTo>
                  <a:pt x="374385" y="140260"/>
                </a:moveTo>
                <a:lnTo>
                  <a:pt x="374385" y="139300"/>
                </a:lnTo>
                <a:lnTo>
                  <a:pt x="373905" y="139780"/>
                </a:lnTo>
                <a:lnTo>
                  <a:pt x="373425" y="139300"/>
                </a:lnTo>
                <a:lnTo>
                  <a:pt x="367664" y="148901"/>
                </a:lnTo>
                <a:lnTo>
                  <a:pt x="367664" y="149861"/>
                </a:lnTo>
                <a:lnTo>
                  <a:pt x="368276" y="148901"/>
                </a:lnTo>
                <a:lnTo>
                  <a:pt x="373425" y="140260"/>
                </a:lnTo>
                <a:lnTo>
                  <a:pt x="374012" y="139887"/>
                </a:lnTo>
                <a:lnTo>
                  <a:pt x="374385" y="140260"/>
                </a:lnTo>
                <a:close/>
              </a:path>
              <a:path w="386867" h="218115">
                <a:moveTo>
                  <a:pt x="374385" y="139300"/>
                </a:moveTo>
                <a:lnTo>
                  <a:pt x="374385" y="140260"/>
                </a:lnTo>
                <a:lnTo>
                  <a:pt x="378226" y="129714"/>
                </a:lnTo>
                <a:lnTo>
                  <a:pt x="378226" y="128738"/>
                </a:lnTo>
                <a:lnTo>
                  <a:pt x="373425" y="139300"/>
                </a:lnTo>
                <a:lnTo>
                  <a:pt x="373905" y="139780"/>
                </a:lnTo>
                <a:lnTo>
                  <a:pt x="374385" y="139300"/>
                </a:lnTo>
                <a:close/>
              </a:path>
              <a:path w="386867" h="218115">
                <a:moveTo>
                  <a:pt x="374385" y="78827"/>
                </a:moveTo>
                <a:lnTo>
                  <a:pt x="367664" y="69226"/>
                </a:lnTo>
                <a:lnTo>
                  <a:pt x="373425" y="78827"/>
                </a:lnTo>
                <a:lnTo>
                  <a:pt x="378226" y="89389"/>
                </a:lnTo>
                <a:lnTo>
                  <a:pt x="374385" y="78827"/>
                </a:lnTo>
                <a:close/>
              </a:path>
              <a:path w="386867" h="218115">
                <a:moveTo>
                  <a:pt x="381106" y="119153"/>
                </a:moveTo>
                <a:lnTo>
                  <a:pt x="378226" y="129714"/>
                </a:lnTo>
                <a:lnTo>
                  <a:pt x="381717" y="120113"/>
                </a:lnTo>
                <a:lnTo>
                  <a:pt x="382066" y="120113"/>
                </a:lnTo>
                <a:lnTo>
                  <a:pt x="381810" y="119857"/>
                </a:lnTo>
                <a:lnTo>
                  <a:pt x="382066" y="119153"/>
                </a:lnTo>
                <a:lnTo>
                  <a:pt x="381186" y="119152"/>
                </a:lnTo>
                <a:lnTo>
                  <a:pt x="381106" y="120113"/>
                </a:lnTo>
                <a:lnTo>
                  <a:pt x="381106" y="119153"/>
                </a:lnTo>
                <a:close/>
              </a:path>
              <a:path w="386867" h="218115">
                <a:moveTo>
                  <a:pt x="381106" y="119153"/>
                </a:moveTo>
                <a:lnTo>
                  <a:pt x="381106" y="120113"/>
                </a:lnTo>
                <a:lnTo>
                  <a:pt x="381180" y="119226"/>
                </a:lnTo>
                <a:close/>
              </a:path>
              <a:path w="386867" h="218115">
                <a:moveTo>
                  <a:pt x="381106" y="98030"/>
                </a:moveTo>
                <a:lnTo>
                  <a:pt x="378226" y="88429"/>
                </a:lnTo>
                <a:lnTo>
                  <a:pt x="381106" y="98990"/>
                </a:lnTo>
                <a:lnTo>
                  <a:pt x="382066" y="98990"/>
                </a:lnTo>
                <a:lnTo>
                  <a:pt x="378226" y="88429"/>
                </a:lnTo>
                <a:lnTo>
                  <a:pt x="381106" y="98030"/>
                </a:lnTo>
                <a:close/>
              </a:path>
              <a:path w="386867" h="218115">
                <a:moveTo>
                  <a:pt x="326695" y="36271"/>
                </a:moveTo>
                <a:lnTo>
                  <a:pt x="326379" y="36119"/>
                </a:lnTo>
                <a:lnTo>
                  <a:pt x="326379" y="36582"/>
                </a:lnTo>
                <a:lnTo>
                  <a:pt x="327339" y="36582"/>
                </a:lnTo>
                <a:lnTo>
                  <a:pt x="326711" y="36255"/>
                </a:lnTo>
                <a:close/>
              </a:path>
              <a:path w="386867" h="218115">
                <a:moveTo>
                  <a:pt x="134994" y="10582"/>
                </a:moveTo>
                <a:lnTo>
                  <a:pt x="149220" y="8415"/>
                </a:lnTo>
                <a:lnTo>
                  <a:pt x="163670" y="6868"/>
                </a:lnTo>
                <a:lnTo>
                  <a:pt x="178270" y="5939"/>
                </a:lnTo>
                <a:lnTo>
                  <a:pt x="192946" y="5630"/>
                </a:lnTo>
                <a:lnTo>
                  <a:pt x="207621" y="5939"/>
                </a:lnTo>
                <a:lnTo>
                  <a:pt x="222221" y="6868"/>
                </a:lnTo>
                <a:lnTo>
                  <a:pt x="236671" y="8415"/>
                </a:lnTo>
                <a:lnTo>
                  <a:pt x="250897" y="10582"/>
                </a:lnTo>
                <a:lnTo>
                  <a:pt x="264823" y="13368"/>
                </a:lnTo>
                <a:lnTo>
                  <a:pt x="278375" y="16773"/>
                </a:lnTo>
                <a:lnTo>
                  <a:pt x="291477" y="20796"/>
                </a:lnTo>
                <a:lnTo>
                  <a:pt x="304055" y="25439"/>
                </a:lnTo>
                <a:lnTo>
                  <a:pt x="306302" y="26426"/>
                </a:lnTo>
                <a:lnTo>
                  <a:pt x="299496" y="23141"/>
                </a:lnTo>
                <a:lnTo>
                  <a:pt x="286870" y="18721"/>
                </a:lnTo>
                <a:lnTo>
                  <a:pt x="275164" y="15317"/>
                </a:lnTo>
                <a:lnTo>
                  <a:pt x="263062" y="12403"/>
                </a:lnTo>
                <a:lnTo>
                  <a:pt x="250627" y="9980"/>
                </a:lnTo>
                <a:lnTo>
                  <a:pt x="237922" y="8048"/>
                </a:lnTo>
                <a:lnTo>
                  <a:pt x="225010" y="6607"/>
                </a:lnTo>
                <a:lnTo>
                  <a:pt x="211954" y="5656"/>
                </a:lnTo>
                <a:lnTo>
                  <a:pt x="198817" y="5197"/>
                </a:lnTo>
                <a:lnTo>
                  <a:pt x="185662" y="5227"/>
                </a:lnTo>
                <a:lnTo>
                  <a:pt x="172553" y="5749"/>
                </a:lnTo>
                <a:lnTo>
                  <a:pt x="159552" y="6761"/>
                </a:lnTo>
                <a:lnTo>
                  <a:pt x="146722" y="8264"/>
                </a:lnTo>
                <a:lnTo>
                  <a:pt x="134127" y="10258"/>
                </a:lnTo>
                <a:lnTo>
                  <a:pt x="121830" y="12743"/>
                </a:lnTo>
                <a:lnTo>
                  <a:pt x="109894" y="15718"/>
                </a:lnTo>
                <a:lnTo>
                  <a:pt x="98381" y="19184"/>
                </a:lnTo>
                <a:lnTo>
                  <a:pt x="87355" y="23141"/>
                </a:lnTo>
                <a:lnTo>
                  <a:pt x="84675" y="24391"/>
                </a:lnTo>
                <a:lnTo>
                  <a:pt x="94414" y="20796"/>
                </a:lnTo>
                <a:lnTo>
                  <a:pt x="107516" y="16773"/>
                </a:lnTo>
                <a:lnTo>
                  <a:pt x="121068" y="13368"/>
                </a:lnTo>
                <a:lnTo>
                  <a:pt x="134994" y="10582"/>
                </a:lnTo>
                <a:close/>
              </a:path>
              <a:path w="386867" h="218115">
                <a:moveTo>
                  <a:pt x="59512" y="182505"/>
                </a:moveTo>
                <a:lnTo>
                  <a:pt x="59032" y="182025"/>
                </a:lnTo>
                <a:lnTo>
                  <a:pt x="58552" y="182505"/>
                </a:lnTo>
                <a:lnTo>
                  <a:pt x="59512" y="182505"/>
                </a:lnTo>
                <a:close/>
              </a:path>
              <a:path w="386867" h="218115">
                <a:moveTo>
                  <a:pt x="148069" y="3317"/>
                </a:moveTo>
                <a:lnTo>
                  <a:pt x="146880" y="3469"/>
                </a:lnTo>
                <a:lnTo>
                  <a:pt x="144944" y="3790"/>
                </a:lnTo>
                <a:lnTo>
                  <a:pt x="148069" y="3317"/>
                </a:lnTo>
                <a:close/>
              </a:path>
              <a:path w="386867" h="218115">
                <a:moveTo>
                  <a:pt x="160442" y="1781"/>
                </a:moveTo>
                <a:lnTo>
                  <a:pt x="159246" y="1888"/>
                </a:lnTo>
                <a:lnTo>
                  <a:pt x="157366" y="2129"/>
                </a:lnTo>
                <a:lnTo>
                  <a:pt x="160442" y="1781"/>
                </a:lnTo>
                <a:close/>
              </a:path>
              <a:path w="386867" h="218115">
                <a:moveTo>
                  <a:pt x="173057" y="709"/>
                </a:moveTo>
                <a:lnTo>
                  <a:pt x="171632" y="781"/>
                </a:lnTo>
                <a:lnTo>
                  <a:pt x="169477" y="974"/>
                </a:lnTo>
                <a:lnTo>
                  <a:pt x="173057" y="709"/>
                </a:lnTo>
                <a:close/>
              </a:path>
              <a:path w="386867" h="218115">
                <a:moveTo>
                  <a:pt x="185955" y="127"/>
                </a:moveTo>
                <a:lnTo>
                  <a:pt x="184032" y="150"/>
                </a:lnTo>
                <a:lnTo>
                  <a:pt x="181249" y="292"/>
                </a:lnTo>
                <a:lnTo>
                  <a:pt x="185955" y="127"/>
                </a:lnTo>
                <a:close/>
              </a:path>
              <a:path w="386867" h="218115">
                <a:moveTo>
                  <a:pt x="199164" y="72"/>
                </a:moveTo>
                <a:lnTo>
                  <a:pt x="196444" y="0"/>
                </a:lnTo>
                <a:lnTo>
                  <a:pt x="192682" y="45"/>
                </a:lnTo>
                <a:lnTo>
                  <a:pt x="199164" y="72"/>
                </a:lnTo>
                <a:close/>
              </a:path>
              <a:path w="386867" h="218115">
                <a:moveTo>
                  <a:pt x="212698" y="584"/>
                </a:moveTo>
                <a:lnTo>
                  <a:pt x="208866" y="332"/>
                </a:lnTo>
                <a:lnTo>
                  <a:pt x="203792" y="196"/>
                </a:lnTo>
                <a:lnTo>
                  <a:pt x="212698" y="584"/>
                </a:lnTo>
                <a:close/>
              </a:path>
              <a:path w="386867" h="218115">
                <a:moveTo>
                  <a:pt x="374012" y="139887"/>
                </a:moveTo>
                <a:lnTo>
                  <a:pt x="373425" y="140260"/>
                </a:lnTo>
                <a:lnTo>
                  <a:pt x="368276" y="148901"/>
                </a:lnTo>
                <a:lnTo>
                  <a:pt x="374012" y="139887"/>
                </a:lnTo>
                <a:close/>
              </a:path>
              <a:path w="386867" h="218115">
                <a:moveTo>
                  <a:pt x="350382" y="50984"/>
                </a:moveTo>
                <a:lnTo>
                  <a:pt x="349820" y="51546"/>
                </a:lnTo>
                <a:lnTo>
                  <a:pt x="327339" y="35637"/>
                </a:lnTo>
                <a:lnTo>
                  <a:pt x="326379" y="35637"/>
                </a:lnTo>
                <a:lnTo>
                  <a:pt x="326379" y="36083"/>
                </a:lnTo>
                <a:lnTo>
                  <a:pt x="326711" y="36255"/>
                </a:lnTo>
                <a:lnTo>
                  <a:pt x="327339" y="36582"/>
                </a:lnTo>
                <a:lnTo>
                  <a:pt x="326379" y="36582"/>
                </a:lnTo>
                <a:lnTo>
                  <a:pt x="349797" y="51569"/>
                </a:lnTo>
                <a:lnTo>
                  <a:pt x="349422" y="51944"/>
                </a:lnTo>
                <a:lnTo>
                  <a:pt x="367664" y="69226"/>
                </a:lnTo>
                <a:lnTo>
                  <a:pt x="350382" y="51944"/>
                </a:lnTo>
                <a:lnTo>
                  <a:pt x="350382" y="50984"/>
                </a:lnTo>
                <a:close/>
              </a:path>
              <a:path w="386867" h="218115">
                <a:moveTo>
                  <a:pt x="327339" y="182505"/>
                </a:moveTo>
                <a:lnTo>
                  <a:pt x="326859" y="182025"/>
                </a:lnTo>
                <a:lnTo>
                  <a:pt x="326379" y="182505"/>
                </a:lnTo>
                <a:lnTo>
                  <a:pt x="327339" y="182505"/>
                </a:lnTo>
                <a:close/>
              </a:path>
              <a:path w="386867" h="218115">
                <a:moveTo>
                  <a:pt x="353263" y="170984"/>
                </a:moveTo>
                <a:lnTo>
                  <a:pt x="329260" y="186346"/>
                </a:lnTo>
                <a:lnTo>
                  <a:pt x="330220" y="186346"/>
                </a:lnTo>
                <a:lnTo>
                  <a:pt x="353263" y="170984"/>
                </a:lnTo>
                <a:close/>
              </a:path>
              <a:path w="386867" h="218115">
                <a:moveTo>
                  <a:pt x="301431" y="199787"/>
                </a:moveTo>
                <a:lnTo>
                  <a:pt x="296358" y="201560"/>
                </a:lnTo>
                <a:lnTo>
                  <a:pt x="296585" y="201489"/>
                </a:lnTo>
                <a:lnTo>
                  <a:pt x="301431" y="199787"/>
                </a:lnTo>
                <a:close/>
              </a:path>
              <a:path w="386867" h="218115">
                <a:moveTo>
                  <a:pt x="214612" y="710"/>
                </a:moveTo>
                <a:lnTo>
                  <a:pt x="213536" y="620"/>
                </a:lnTo>
                <a:lnTo>
                  <a:pt x="212698" y="584"/>
                </a:lnTo>
                <a:lnTo>
                  <a:pt x="214612" y="710"/>
                </a:lnTo>
                <a:close/>
              </a:path>
              <a:path w="386867" h="218115">
                <a:moveTo>
                  <a:pt x="203792" y="196"/>
                </a:moveTo>
                <a:lnTo>
                  <a:pt x="201141" y="80"/>
                </a:lnTo>
                <a:lnTo>
                  <a:pt x="199164" y="72"/>
                </a:lnTo>
                <a:lnTo>
                  <a:pt x="203792" y="196"/>
                </a:lnTo>
                <a:close/>
              </a:path>
              <a:path w="386867" h="218115">
                <a:moveTo>
                  <a:pt x="192682" y="45"/>
                </a:moveTo>
                <a:lnTo>
                  <a:pt x="188754" y="29"/>
                </a:lnTo>
                <a:lnTo>
                  <a:pt x="185955" y="127"/>
                </a:lnTo>
                <a:lnTo>
                  <a:pt x="192682" y="45"/>
                </a:lnTo>
                <a:close/>
              </a:path>
              <a:path w="386867" h="218115">
                <a:moveTo>
                  <a:pt x="181249" y="292"/>
                </a:moveTo>
                <a:lnTo>
                  <a:pt x="176378" y="463"/>
                </a:lnTo>
                <a:lnTo>
                  <a:pt x="173057" y="709"/>
                </a:lnTo>
                <a:lnTo>
                  <a:pt x="181249" y="292"/>
                </a:lnTo>
                <a:close/>
              </a:path>
              <a:path w="386867" h="218115">
                <a:moveTo>
                  <a:pt x="169477" y="974"/>
                </a:moveTo>
                <a:lnTo>
                  <a:pt x="164012" y="1378"/>
                </a:lnTo>
                <a:lnTo>
                  <a:pt x="160442" y="1781"/>
                </a:lnTo>
                <a:lnTo>
                  <a:pt x="169477" y="974"/>
                </a:lnTo>
                <a:close/>
              </a:path>
              <a:path w="386867" h="218115">
                <a:moveTo>
                  <a:pt x="157366" y="2129"/>
                </a:moveTo>
                <a:lnTo>
                  <a:pt x="151658" y="2773"/>
                </a:lnTo>
                <a:lnTo>
                  <a:pt x="148069" y="3317"/>
                </a:lnTo>
                <a:lnTo>
                  <a:pt x="157366" y="2129"/>
                </a:lnTo>
                <a:close/>
              </a:path>
              <a:path w="386867" h="218115">
                <a:moveTo>
                  <a:pt x="144944" y="3790"/>
                </a:moveTo>
                <a:lnTo>
                  <a:pt x="139318" y="4643"/>
                </a:lnTo>
                <a:lnTo>
                  <a:pt x="135888" y="5294"/>
                </a:lnTo>
                <a:lnTo>
                  <a:pt x="144944" y="3790"/>
                </a:lnTo>
                <a:close/>
              </a:path>
              <a:path w="386867" h="218115">
                <a:moveTo>
                  <a:pt x="135888" y="5294"/>
                </a:moveTo>
                <a:lnTo>
                  <a:pt x="134534" y="5519"/>
                </a:lnTo>
                <a:lnTo>
                  <a:pt x="132276" y="5980"/>
                </a:lnTo>
                <a:lnTo>
                  <a:pt x="135888" y="5294"/>
                </a:lnTo>
                <a:close/>
              </a:path>
              <a:path w="386867" h="218115">
                <a:moveTo>
                  <a:pt x="133590" y="212614"/>
                </a:moveTo>
                <a:lnTo>
                  <a:pt x="131941" y="212308"/>
                </a:lnTo>
                <a:lnTo>
                  <a:pt x="132977" y="212516"/>
                </a:lnTo>
                <a:lnTo>
                  <a:pt x="133590" y="212614"/>
                </a:lnTo>
                <a:close/>
              </a:path>
              <a:path w="386867" h="218115">
                <a:moveTo>
                  <a:pt x="132276" y="5980"/>
                </a:moveTo>
                <a:lnTo>
                  <a:pt x="126992" y="6984"/>
                </a:lnTo>
                <a:lnTo>
                  <a:pt x="123839" y="7704"/>
                </a:lnTo>
                <a:lnTo>
                  <a:pt x="132276" y="5980"/>
                </a:lnTo>
                <a:close/>
              </a:path>
              <a:path w="386867" h="218115">
                <a:moveTo>
                  <a:pt x="131941" y="212308"/>
                </a:moveTo>
                <a:lnTo>
                  <a:pt x="123334" y="210580"/>
                </a:lnTo>
                <a:lnTo>
                  <a:pt x="126538" y="211306"/>
                </a:lnTo>
                <a:lnTo>
                  <a:pt x="131941" y="212308"/>
                </a:lnTo>
                <a:close/>
              </a:path>
              <a:path w="386867" h="218115">
                <a:moveTo>
                  <a:pt x="123839" y="7704"/>
                </a:moveTo>
                <a:lnTo>
                  <a:pt x="122214" y="8036"/>
                </a:lnTo>
                <a:lnTo>
                  <a:pt x="119463" y="8703"/>
                </a:lnTo>
                <a:lnTo>
                  <a:pt x="123839" y="7704"/>
                </a:lnTo>
                <a:close/>
              </a:path>
              <a:path w="386867" h="218115">
                <a:moveTo>
                  <a:pt x="123334" y="210580"/>
                </a:moveTo>
                <a:lnTo>
                  <a:pt x="116787" y="209096"/>
                </a:lnTo>
                <a:lnTo>
                  <a:pt x="120671" y="210045"/>
                </a:lnTo>
                <a:lnTo>
                  <a:pt x="123334" y="210580"/>
                </a:lnTo>
                <a:close/>
              </a:path>
              <a:path w="386867" h="218115">
                <a:moveTo>
                  <a:pt x="119463" y="8703"/>
                </a:moveTo>
                <a:lnTo>
                  <a:pt x="114681" y="9795"/>
                </a:lnTo>
                <a:lnTo>
                  <a:pt x="111856" y="10548"/>
                </a:lnTo>
                <a:lnTo>
                  <a:pt x="119463" y="8703"/>
                </a:lnTo>
                <a:close/>
              </a:path>
              <a:path w="386867" h="218115">
                <a:moveTo>
                  <a:pt x="116787" y="209096"/>
                </a:moveTo>
                <a:lnTo>
                  <a:pt x="112606" y="208075"/>
                </a:lnTo>
                <a:lnTo>
                  <a:pt x="114322" y="208538"/>
                </a:lnTo>
                <a:lnTo>
                  <a:pt x="116787" y="209096"/>
                </a:lnTo>
                <a:close/>
              </a:path>
              <a:path w="386867" h="218115">
                <a:moveTo>
                  <a:pt x="111856" y="10548"/>
                </a:moveTo>
                <a:lnTo>
                  <a:pt x="109922" y="11017"/>
                </a:lnTo>
                <a:lnTo>
                  <a:pt x="106646" y="11936"/>
                </a:lnTo>
                <a:lnTo>
                  <a:pt x="111856" y="10548"/>
                </a:lnTo>
                <a:close/>
              </a:path>
              <a:path w="386867" h="218115">
                <a:moveTo>
                  <a:pt x="112606" y="208075"/>
                </a:moveTo>
                <a:lnTo>
                  <a:pt x="103784" y="205695"/>
                </a:lnTo>
                <a:lnTo>
                  <a:pt x="108617" y="207100"/>
                </a:lnTo>
                <a:lnTo>
                  <a:pt x="112606" y="208075"/>
                </a:lnTo>
                <a:close/>
              </a:path>
              <a:path w="386867" h="218115">
                <a:moveTo>
                  <a:pt x="106646" y="11936"/>
                </a:moveTo>
                <a:lnTo>
                  <a:pt x="102387" y="13071"/>
                </a:lnTo>
                <a:lnTo>
                  <a:pt x="99859" y="13841"/>
                </a:lnTo>
                <a:lnTo>
                  <a:pt x="106646" y="11936"/>
                </a:lnTo>
                <a:close/>
              </a:path>
              <a:path w="386867" h="218115">
                <a:moveTo>
                  <a:pt x="103784" y="205695"/>
                </a:moveTo>
                <a:lnTo>
                  <a:pt x="101131" y="204923"/>
                </a:lnTo>
                <a:lnTo>
                  <a:pt x="102349" y="205308"/>
                </a:lnTo>
                <a:lnTo>
                  <a:pt x="103784" y="205695"/>
                </a:lnTo>
                <a:close/>
              </a:path>
              <a:path w="386867" h="218115">
                <a:moveTo>
                  <a:pt x="99859" y="13841"/>
                </a:moveTo>
                <a:lnTo>
                  <a:pt x="97661" y="14457"/>
                </a:lnTo>
                <a:lnTo>
                  <a:pt x="93995" y="15626"/>
                </a:lnTo>
                <a:lnTo>
                  <a:pt x="99859" y="13841"/>
                </a:lnTo>
                <a:close/>
              </a:path>
              <a:path w="386867" h="218115">
                <a:moveTo>
                  <a:pt x="101131" y="204923"/>
                </a:moveTo>
                <a:lnTo>
                  <a:pt x="92694" y="202262"/>
                </a:lnTo>
                <a:lnTo>
                  <a:pt x="96857" y="203681"/>
                </a:lnTo>
                <a:lnTo>
                  <a:pt x="101131" y="204923"/>
                </a:lnTo>
                <a:close/>
              </a:path>
              <a:path w="386867" h="218115">
                <a:moveTo>
                  <a:pt x="92694" y="202262"/>
                </a:moveTo>
                <a:lnTo>
                  <a:pt x="85435" y="199787"/>
                </a:lnTo>
                <a:lnTo>
                  <a:pt x="90661" y="201620"/>
                </a:lnTo>
                <a:lnTo>
                  <a:pt x="92694" y="202262"/>
                </a:lnTo>
                <a:close/>
              </a:path>
              <a:path w="386867" h="218115">
                <a:moveTo>
                  <a:pt x="93995" y="15626"/>
                </a:moveTo>
                <a:lnTo>
                  <a:pt x="90110" y="16809"/>
                </a:lnTo>
                <a:lnTo>
                  <a:pt x="85435" y="18355"/>
                </a:lnTo>
                <a:lnTo>
                  <a:pt x="93995" y="15626"/>
                </a:lnTo>
                <a:close/>
              </a:path>
              <a:path w="386867" h="218115">
                <a:moveTo>
                  <a:pt x="19151" y="149861"/>
                </a:moveTo>
                <a:lnTo>
                  <a:pt x="18709" y="149394"/>
                </a:lnTo>
                <a:lnTo>
                  <a:pt x="18242" y="149861"/>
                </a:lnTo>
                <a:lnTo>
                  <a:pt x="19151" y="149861"/>
                </a:lnTo>
                <a:close/>
              </a:path>
              <a:path w="386867" h="218115">
                <a:moveTo>
                  <a:pt x="19202" y="69226"/>
                </a:moveTo>
                <a:lnTo>
                  <a:pt x="18242" y="69226"/>
                </a:lnTo>
                <a:lnTo>
                  <a:pt x="12466" y="78827"/>
                </a:lnTo>
                <a:lnTo>
                  <a:pt x="19202" y="69226"/>
                </a:lnTo>
                <a:close/>
              </a:path>
              <a:path w="386867" h="218115">
                <a:moveTo>
                  <a:pt x="3920" y="109551"/>
                </a:moveTo>
                <a:lnTo>
                  <a:pt x="3880" y="109071"/>
                </a:lnTo>
                <a:lnTo>
                  <a:pt x="3840" y="109551"/>
                </a:lnTo>
                <a:close/>
              </a:path>
              <a:path w="386867" h="218115">
                <a:moveTo>
                  <a:pt x="960" y="120113"/>
                </a:moveTo>
                <a:lnTo>
                  <a:pt x="0" y="120113"/>
                </a:lnTo>
                <a:lnTo>
                  <a:pt x="0" y="121058"/>
                </a:lnTo>
                <a:lnTo>
                  <a:pt x="2865" y="131619"/>
                </a:lnTo>
                <a:lnTo>
                  <a:pt x="7680" y="142180"/>
                </a:lnTo>
                <a:lnTo>
                  <a:pt x="14401" y="151781"/>
                </a:lnTo>
                <a:lnTo>
                  <a:pt x="14401" y="152741"/>
                </a:lnTo>
                <a:lnTo>
                  <a:pt x="15361" y="152741"/>
                </a:lnTo>
                <a:lnTo>
                  <a:pt x="32628" y="170984"/>
                </a:lnTo>
                <a:lnTo>
                  <a:pt x="33588" y="170984"/>
                </a:lnTo>
                <a:lnTo>
                  <a:pt x="15361" y="151781"/>
                </a:lnTo>
                <a:lnTo>
                  <a:pt x="8641" y="142180"/>
                </a:lnTo>
                <a:lnTo>
                  <a:pt x="3840" y="131619"/>
                </a:lnTo>
                <a:lnTo>
                  <a:pt x="960" y="121058"/>
                </a:lnTo>
                <a:lnTo>
                  <a:pt x="960" y="120113"/>
                </a:lnTo>
                <a:close/>
              </a:path>
              <a:path w="386867" h="218115">
                <a:moveTo>
                  <a:pt x="4800" y="120113"/>
                </a:moveTo>
                <a:lnTo>
                  <a:pt x="4800" y="98030"/>
                </a:lnTo>
                <a:lnTo>
                  <a:pt x="3920" y="108591"/>
                </a:lnTo>
                <a:lnTo>
                  <a:pt x="3840" y="109551"/>
                </a:lnTo>
                <a:lnTo>
                  <a:pt x="3880" y="109071"/>
                </a:lnTo>
                <a:lnTo>
                  <a:pt x="3920" y="109551"/>
                </a:lnTo>
                <a:lnTo>
                  <a:pt x="4800" y="120113"/>
                </a:lnTo>
                <a:close/>
              </a:path>
              <a:path w="386867" h="218115">
                <a:moveTo>
                  <a:pt x="0" y="97070"/>
                </a:moveTo>
                <a:lnTo>
                  <a:pt x="0" y="98030"/>
                </a:lnTo>
                <a:lnTo>
                  <a:pt x="960" y="98030"/>
                </a:lnTo>
                <a:lnTo>
                  <a:pt x="3840" y="87469"/>
                </a:lnTo>
                <a:lnTo>
                  <a:pt x="3840" y="86508"/>
                </a:lnTo>
                <a:lnTo>
                  <a:pt x="8641" y="76907"/>
                </a:lnTo>
                <a:lnTo>
                  <a:pt x="15361" y="66346"/>
                </a:lnTo>
                <a:lnTo>
                  <a:pt x="33588" y="48104"/>
                </a:lnTo>
                <a:lnTo>
                  <a:pt x="56631" y="31797"/>
                </a:lnTo>
                <a:lnTo>
                  <a:pt x="33588" y="47144"/>
                </a:lnTo>
                <a:lnTo>
                  <a:pt x="32628" y="47144"/>
                </a:lnTo>
                <a:lnTo>
                  <a:pt x="32628" y="48104"/>
                </a:lnTo>
                <a:lnTo>
                  <a:pt x="15361" y="65386"/>
                </a:lnTo>
                <a:lnTo>
                  <a:pt x="14401" y="65386"/>
                </a:lnTo>
                <a:lnTo>
                  <a:pt x="14401" y="66346"/>
                </a:lnTo>
                <a:lnTo>
                  <a:pt x="7680" y="75947"/>
                </a:lnTo>
                <a:lnTo>
                  <a:pt x="2865" y="86508"/>
                </a:lnTo>
                <a:lnTo>
                  <a:pt x="0" y="97070"/>
                </a:lnTo>
                <a:close/>
              </a:path>
              <a:path w="386867" h="218115">
                <a:moveTo>
                  <a:pt x="59512" y="181545"/>
                </a:moveTo>
                <a:lnTo>
                  <a:pt x="35511" y="166185"/>
                </a:lnTo>
                <a:lnTo>
                  <a:pt x="19201" y="149861"/>
                </a:lnTo>
                <a:lnTo>
                  <a:pt x="18722" y="149381"/>
                </a:lnTo>
                <a:lnTo>
                  <a:pt x="18242" y="148901"/>
                </a:lnTo>
                <a:lnTo>
                  <a:pt x="13139" y="140260"/>
                </a:lnTo>
                <a:lnTo>
                  <a:pt x="13426" y="140260"/>
                </a:lnTo>
                <a:lnTo>
                  <a:pt x="12466" y="139300"/>
                </a:lnTo>
                <a:lnTo>
                  <a:pt x="7680" y="128738"/>
                </a:lnTo>
                <a:lnTo>
                  <a:pt x="7680" y="129714"/>
                </a:lnTo>
                <a:lnTo>
                  <a:pt x="12466" y="140260"/>
                </a:lnTo>
                <a:lnTo>
                  <a:pt x="12991" y="140260"/>
                </a:lnTo>
                <a:lnTo>
                  <a:pt x="18242" y="149861"/>
                </a:lnTo>
                <a:lnTo>
                  <a:pt x="18709" y="149394"/>
                </a:lnTo>
                <a:lnTo>
                  <a:pt x="19151" y="149861"/>
                </a:lnTo>
                <a:lnTo>
                  <a:pt x="35509" y="167143"/>
                </a:lnTo>
                <a:lnTo>
                  <a:pt x="58552" y="182505"/>
                </a:lnTo>
                <a:lnTo>
                  <a:pt x="59032" y="182025"/>
                </a:lnTo>
                <a:lnTo>
                  <a:pt x="59512" y="182505"/>
                </a:lnTo>
                <a:lnTo>
                  <a:pt x="58552" y="182505"/>
                </a:lnTo>
                <a:lnTo>
                  <a:pt x="87355" y="194987"/>
                </a:lnTo>
                <a:lnTo>
                  <a:pt x="99958" y="199407"/>
                </a:lnTo>
                <a:lnTo>
                  <a:pt x="111609" y="202811"/>
                </a:lnTo>
                <a:lnTo>
                  <a:pt x="123632" y="205724"/>
                </a:lnTo>
                <a:lnTo>
                  <a:pt x="135970" y="208147"/>
                </a:lnTo>
                <a:lnTo>
                  <a:pt x="148568" y="210079"/>
                </a:lnTo>
                <a:lnTo>
                  <a:pt x="161368" y="211520"/>
                </a:lnTo>
                <a:lnTo>
                  <a:pt x="174315" y="212471"/>
                </a:lnTo>
                <a:lnTo>
                  <a:pt x="187353" y="212931"/>
                </a:lnTo>
                <a:lnTo>
                  <a:pt x="200425" y="212900"/>
                </a:lnTo>
                <a:lnTo>
                  <a:pt x="213475" y="212378"/>
                </a:lnTo>
                <a:lnTo>
                  <a:pt x="226448" y="211366"/>
                </a:lnTo>
                <a:lnTo>
                  <a:pt x="239286" y="209863"/>
                </a:lnTo>
                <a:lnTo>
                  <a:pt x="251933" y="207869"/>
                </a:lnTo>
                <a:lnTo>
                  <a:pt x="264334" y="205385"/>
                </a:lnTo>
                <a:lnTo>
                  <a:pt x="276433" y="202409"/>
                </a:lnTo>
                <a:lnTo>
                  <a:pt x="288172" y="198943"/>
                </a:lnTo>
                <a:lnTo>
                  <a:pt x="299496" y="194987"/>
                </a:lnTo>
                <a:lnTo>
                  <a:pt x="327339" y="182505"/>
                </a:lnTo>
                <a:lnTo>
                  <a:pt x="326379" y="182505"/>
                </a:lnTo>
                <a:lnTo>
                  <a:pt x="326859" y="182025"/>
                </a:lnTo>
                <a:lnTo>
                  <a:pt x="327339" y="182505"/>
                </a:lnTo>
                <a:lnTo>
                  <a:pt x="350382" y="167143"/>
                </a:lnTo>
                <a:lnTo>
                  <a:pt x="327339" y="181545"/>
                </a:lnTo>
                <a:lnTo>
                  <a:pt x="326701" y="181867"/>
                </a:lnTo>
                <a:lnTo>
                  <a:pt x="315665" y="187426"/>
                </a:lnTo>
                <a:lnTo>
                  <a:pt x="303433" y="192688"/>
                </a:lnTo>
                <a:lnTo>
                  <a:pt x="290706" y="197331"/>
                </a:lnTo>
                <a:lnTo>
                  <a:pt x="277545" y="201355"/>
                </a:lnTo>
                <a:lnTo>
                  <a:pt x="264013" y="204759"/>
                </a:lnTo>
                <a:lnTo>
                  <a:pt x="250171" y="207545"/>
                </a:lnTo>
                <a:lnTo>
                  <a:pt x="236081" y="209712"/>
                </a:lnTo>
                <a:lnTo>
                  <a:pt x="221806" y="211259"/>
                </a:lnTo>
                <a:lnTo>
                  <a:pt x="207407" y="212188"/>
                </a:lnTo>
                <a:lnTo>
                  <a:pt x="192946" y="212498"/>
                </a:lnTo>
                <a:lnTo>
                  <a:pt x="178484" y="212188"/>
                </a:lnTo>
                <a:lnTo>
                  <a:pt x="164085" y="211259"/>
                </a:lnTo>
                <a:lnTo>
                  <a:pt x="149810" y="209712"/>
                </a:lnTo>
                <a:lnTo>
                  <a:pt x="135720" y="207545"/>
                </a:lnTo>
                <a:lnTo>
                  <a:pt x="121878" y="204759"/>
                </a:lnTo>
                <a:lnTo>
                  <a:pt x="108346" y="201355"/>
                </a:lnTo>
                <a:lnTo>
                  <a:pt x="95185" y="197331"/>
                </a:lnTo>
                <a:lnTo>
                  <a:pt x="82458" y="192688"/>
                </a:lnTo>
                <a:lnTo>
                  <a:pt x="70226" y="187426"/>
                </a:lnTo>
                <a:lnTo>
                  <a:pt x="59190" y="181867"/>
                </a:lnTo>
                <a:lnTo>
                  <a:pt x="36469" y="167143"/>
                </a:lnTo>
                <a:lnTo>
                  <a:pt x="59512" y="181545"/>
                </a:lnTo>
                <a:close/>
              </a:path>
              <a:path w="386867" h="218115">
                <a:moveTo>
                  <a:pt x="19202" y="148901"/>
                </a:moveTo>
                <a:lnTo>
                  <a:pt x="13139" y="140260"/>
                </a:lnTo>
                <a:lnTo>
                  <a:pt x="18242" y="148901"/>
                </a:lnTo>
                <a:lnTo>
                  <a:pt x="18722" y="149381"/>
                </a:lnTo>
                <a:lnTo>
                  <a:pt x="19201" y="149861"/>
                </a:lnTo>
                <a:lnTo>
                  <a:pt x="19202" y="148901"/>
                </a:lnTo>
                <a:close/>
              </a:path>
              <a:path w="386867" h="218115">
                <a:moveTo>
                  <a:pt x="18242" y="69226"/>
                </a:moveTo>
                <a:lnTo>
                  <a:pt x="36469" y="51944"/>
                </a:lnTo>
                <a:lnTo>
                  <a:pt x="36469" y="51330"/>
                </a:lnTo>
                <a:lnTo>
                  <a:pt x="59512" y="36582"/>
                </a:lnTo>
                <a:lnTo>
                  <a:pt x="59512" y="36134"/>
                </a:lnTo>
                <a:lnTo>
                  <a:pt x="59203" y="36278"/>
                </a:lnTo>
                <a:lnTo>
                  <a:pt x="58552" y="36582"/>
                </a:lnTo>
                <a:lnTo>
                  <a:pt x="36469" y="51265"/>
                </a:lnTo>
                <a:lnTo>
                  <a:pt x="36469" y="50984"/>
                </a:lnTo>
                <a:lnTo>
                  <a:pt x="35509" y="50984"/>
                </a:lnTo>
                <a:lnTo>
                  <a:pt x="35509" y="51944"/>
                </a:lnTo>
                <a:lnTo>
                  <a:pt x="18242" y="69226"/>
                </a:lnTo>
                <a:close/>
              </a:path>
              <a:path w="386867" h="218115">
                <a:moveTo>
                  <a:pt x="59512" y="36083"/>
                </a:moveTo>
                <a:lnTo>
                  <a:pt x="59512" y="35637"/>
                </a:lnTo>
                <a:lnTo>
                  <a:pt x="58552" y="35637"/>
                </a:lnTo>
                <a:lnTo>
                  <a:pt x="36469" y="51265"/>
                </a:lnTo>
                <a:lnTo>
                  <a:pt x="58552" y="36582"/>
                </a:lnTo>
                <a:lnTo>
                  <a:pt x="59180" y="36255"/>
                </a:lnTo>
                <a:lnTo>
                  <a:pt x="59512" y="36083"/>
                </a:lnTo>
                <a:close/>
              </a:path>
              <a:path w="386867" h="218115">
                <a:moveTo>
                  <a:pt x="59512" y="181545"/>
                </a:moveTo>
                <a:lnTo>
                  <a:pt x="36469" y="167143"/>
                </a:lnTo>
                <a:lnTo>
                  <a:pt x="58552" y="181545"/>
                </a:lnTo>
                <a:lnTo>
                  <a:pt x="59190" y="181867"/>
                </a:lnTo>
                <a:lnTo>
                  <a:pt x="59512" y="181545"/>
                </a:lnTo>
                <a:close/>
              </a:path>
              <a:path w="386867" h="218115">
                <a:moveTo>
                  <a:pt x="84675" y="24391"/>
                </a:moveTo>
                <a:lnTo>
                  <a:pt x="81836" y="25439"/>
                </a:lnTo>
                <a:lnTo>
                  <a:pt x="69857" y="30701"/>
                </a:lnTo>
                <a:lnTo>
                  <a:pt x="59512" y="36083"/>
                </a:lnTo>
                <a:lnTo>
                  <a:pt x="84675" y="24391"/>
                </a:lnTo>
                <a:close/>
              </a:path>
              <a:path w="386867" h="218115">
                <a:moveTo>
                  <a:pt x="133590" y="212614"/>
                </a:moveTo>
                <a:lnTo>
                  <a:pt x="138961" y="213610"/>
                </a:lnTo>
                <a:lnTo>
                  <a:pt x="151550" y="215446"/>
                </a:lnTo>
                <a:lnTo>
                  <a:pt x="164267" y="216811"/>
                </a:lnTo>
                <a:lnTo>
                  <a:pt x="177072" y="217702"/>
                </a:lnTo>
                <a:lnTo>
                  <a:pt x="189928" y="218115"/>
                </a:lnTo>
                <a:lnTo>
                  <a:pt x="202793" y="218047"/>
                </a:lnTo>
                <a:lnTo>
                  <a:pt x="215631" y="217494"/>
                </a:lnTo>
                <a:lnTo>
                  <a:pt x="228402" y="216454"/>
                </a:lnTo>
                <a:lnTo>
                  <a:pt x="241066" y="214923"/>
                </a:lnTo>
                <a:lnTo>
                  <a:pt x="253585" y="212897"/>
                </a:lnTo>
                <a:lnTo>
                  <a:pt x="265920" y="210374"/>
                </a:lnTo>
                <a:lnTo>
                  <a:pt x="278033" y="207351"/>
                </a:lnTo>
                <a:lnTo>
                  <a:pt x="289882" y="203823"/>
                </a:lnTo>
                <a:lnTo>
                  <a:pt x="296358" y="201560"/>
                </a:lnTo>
                <a:lnTo>
                  <a:pt x="284865" y="205182"/>
                </a:lnTo>
                <a:lnTo>
                  <a:pt x="272845" y="208401"/>
                </a:lnTo>
                <a:lnTo>
                  <a:pt x="260568" y="211146"/>
                </a:lnTo>
                <a:lnTo>
                  <a:pt x="248075" y="213417"/>
                </a:lnTo>
                <a:lnTo>
                  <a:pt x="235410" y="215214"/>
                </a:lnTo>
                <a:lnTo>
                  <a:pt x="222615" y="216536"/>
                </a:lnTo>
                <a:lnTo>
                  <a:pt x="209733" y="217384"/>
                </a:lnTo>
                <a:lnTo>
                  <a:pt x="196805" y="217758"/>
                </a:lnTo>
                <a:lnTo>
                  <a:pt x="183875" y="217658"/>
                </a:lnTo>
                <a:lnTo>
                  <a:pt x="170985" y="217084"/>
                </a:lnTo>
                <a:lnTo>
                  <a:pt x="158177" y="216036"/>
                </a:lnTo>
                <a:lnTo>
                  <a:pt x="145493" y="214513"/>
                </a:lnTo>
                <a:lnTo>
                  <a:pt x="133590" y="212614"/>
                </a:lnTo>
                <a:close/>
              </a:path>
              <a:path w="386867" h="218115">
                <a:moveTo>
                  <a:pt x="329260" y="31797"/>
                </a:moveTo>
                <a:lnTo>
                  <a:pt x="301431" y="18355"/>
                </a:lnTo>
                <a:lnTo>
                  <a:pt x="295786" y="16452"/>
                </a:lnTo>
                <a:lnTo>
                  <a:pt x="283394" y="12648"/>
                </a:lnTo>
                <a:lnTo>
                  <a:pt x="270989" y="9350"/>
                </a:lnTo>
                <a:lnTo>
                  <a:pt x="258573" y="6554"/>
                </a:lnTo>
                <a:lnTo>
                  <a:pt x="246149" y="4258"/>
                </a:lnTo>
                <a:lnTo>
                  <a:pt x="233721" y="2457"/>
                </a:lnTo>
                <a:lnTo>
                  <a:pt x="221292" y="1150"/>
                </a:lnTo>
                <a:lnTo>
                  <a:pt x="214612" y="710"/>
                </a:lnTo>
                <a:lnTo>
                  <a:pt x="225939" y="1652"/>
                </a:lnTo>
                <a:lnTo>
                  <a:pt x="238348" y="3179"/>
                </a:lnTo>
                <a:lnTo>
                  <a:pt x="250763" y="5204"/>
                </a:lnTo>
                <a:lnTo>
                  <a:pt x="263183" y="7731"/>
                </a:lnTo>
                <a:lnTo>
                  <a:pt x="275605" y="10763"/>
                </a:lnTo>
                <a:lnTo>
                  <a:pt x="288030" y="14303"/>
                </a:lnTo>
                <a:lnTo>
                  <a:pt x="300456" y="18355"/>
                </a:lnTo>
                <a:lnTo>
                  <a:pt x="329260" y="31797"/>
                </a:lnTo>
                <a:close/>
              </a:path>
              <a:path w="386867" h="218115">
                <a:moveTo>
                  <a:pt x="316034" y="30701"/>
                </a:moveTo>
                <a:lnTo>
                  <a:pt x="306302" y="26426"/>
                </a:lnTo>
                <a:lnTo>
                  <a:pt x="326379" y="36119"/>
                </a:lnTo>
                <a:lnTo>
                  <a:pt x="316034" y="30701"/>
                </a:lnTo>
                <a:close/>
              </a:path>
              <a:path w="386867" h="218115">
                <a:moveTo>
                  <a:pt x="330220" y="31797"/>
                </a:moveTo>
                <a:lnTo>
                  <a:pt x="329260" y="31797"/>
                </a:lnTo>
                <a:lnTo>
                  <a:pt x="353263" y="48104"/>
                </a:lnTo>
                <a:lnTo>
                  <a:pt x="353263" y="47144"/>
                </a:lnTo>
                <a:lnTo>
                  <a:pt x="330220" y="31797"/>
                </a:lnTo>
                <a:close/>
              </a:path>
              <a:path w="386867" h="218115">
                <a:moveTo>
                  <a:pt x="370545" y="151781"/>
                </a:moveTo>
                <a:lnTo>
                  <a:pt x="353263" y="170984"/>
                </a:lnTo>
                <a:lnTo>
                  <a:pt x="371505" y="152741"/>
                </a:lnTo>
                <a:lnTo>
                  <a:pt x="371505" y="151781"/>
                </a:lnTo>
                <a:lnTo>
                  <a:pt x="378226" y="142180"/>
                </a:lnTo>
                <a:lnTo>
                  <a:pt x="370545" y="151781"/>
                </a:lnTo>
                <a:lnTo>
                  <a:pt x="370545" y="152741"/>
                </a:lnTo>
                <a:lnTo>
                  <a:pt x="370545" y="151781"/>
                </a:lnTo>
                <a:close/>
              </a:path>
              <a:path w="386867" h="218115">
                <a:moveTo>
                  <a:pt x="370545" y="65386"/>
                </a:moveTo>
                <a:lnTo>
                  <a:pt x="378226" y="75947"/>
                </a:lnTo>
                <a:lnTo>
                  <a:pt x="371505" y="66346"/>
                </a:lnTo>
                <a:lnTo>
                  <a:pt x="371505" y="65386"/>
                </a:lnTo>
                <a:lnTo>
                  <a:pt x="353263" y="48104"/>
                </a:lnTo>
                <a:lnTo>
                  <a:pt x="370545" y="66346"/>
                </a:lnTo>
                <a:lnTo>
                  <a:pt x="378226" y="75947"/>
                </a:lnTo>
                <a:lnTo>
                  <a:pt x="370545" y="65386"/>
                </a:lnTo>
                <a:close/>
              </a:path>
              <a:path w="386867" h="218115">
                <a:moveTo>
                  <a:pt x="383026" y="86508"/>
                </a:moveTo>
                <a:lnTo>
                  <a:pt x="383026" y="87469"/>
                </a:lnTo>
                <a:lnTo>
                  <a:pt x="385907" y="98030"/>
                </a:lnTo>
                <a:lnTo>
                  <a:pt x="385907" y="97070"/>
                </a:lnTo>
                <a:lnTo>
                  <a:pt x="383026" y="86508"/>
                </a:lnTo>
                <a:close/>
              </a:path>
              <a:path w="386867" h="218115">
                <a:moveTo>
                  <a:pt x="385907" y="98030"/>
                </a:moveTo>
                <a:lnTo>
                  <a:pt x="385907" y="120113"/>
                </a:lnTo>
                <a:lnTo>
                  <a:pt x="386867" y="109551"/>
                </a:lnTo>
                <a:lnTo>
                  <a:pt x="386867" y="108591"/>
                </a:lnTo>
                <a:lnTo>
                  <a:pt x="385907" y="980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6" name="object 446"/>
          <p:cNvSpPr/>
          <p:nvPr/>
        </p:nvSpPr>
        <p:spPr>
          <a:xfrm>
            <a:off x="5226314" y="7172004"/>
            <a:ext cx="36484" cy="56631"/>
          </a:xfrm>
          <a:custGeom>
            <a:avLst/>
            <a:gdLst/>
            <a:ahLst/>
            <a:cxnLst/>
            <a:rect l="l" t="t" r="r" b="b"/>
            <a:pathLst>
              <a:path w="36484" h="56631">
                <a:moveTo>
                  <a:pt x="0" y="16306"/>
                </a:moveTo>
                <a:lnTo>
                  <a:pt x="0" y="18227"/>
                </a:lnTo>
                <a:lnTo>
                  <a:pt x="960" y="20147"/>
                </a:lnTo>
                <a:lnTo>
                  <a:pt x="1920" y="22067"/>
                </a:lnTo>
                <a:lnTo>
                  <a:pt x="3840" y="23987"/>
                </a:lnTo>
                <a:lnTo>
                  <a:pt x="5760" y="24947"/>
                </a:lnTo>
                <a:lnTo>
                  <a:pt x="7680" y="26868"/>
                </a:lnTo>
                <a:lnTo>
                  <a:pt x="11521" y="28788"/>
                </a:lnTo>
                <a:lnTo>
                  <a:pt x="15361" y="31668"/>
                </a:lnTo>
                <a:lnTo>
                  <a:pt x="20162" y="34549"/>
                </a:lnTo>
                <a:lnTo>
                  <a:pt x="23042" y="35509"/>
                </a:lnTo>
                <a:lnTo>
                  <a:pt x="24002" y="36469"/>
                </a:lnTo>
                <a:lnTo>
                  <a:pt x="25923" y="37429"/>
                </a:lnTo>
                <a:lnTo>
                  <a:pt x="26883" y="39349"/>
                </a:lnTo>
                <a:lnTo>
                  <a:pt x="27843" y="40309"/>
                </a:lnTo>
                <a:lnTo>
                  <a:pt x="28803" y="42230"/>
                </a:lnTo>
                <a:lnTo>
                  <a:pt x="28803" y="47030"/>
                </a:lnTo>
                <a:lnTo>
                  <a:pt x="27843" y="48950"/>
                </a:lnTo>
                <a:lnTo>
                  <a:pt x="25923" y="50871"/>
                </a:lnTo>
                <a:lnTo>
                  <a:pt x="24002" y="52791"/>
                </a:lnTo>
                <a:lnTo>
                  <a:pt x="21122" y="53751"/>
                </a:lnTo>
                <a:lnTo>
                  <a:pt x="15361" y="53751"/>
                </a:lnTo>
                <a:lnTo>
                  <a:pt x="12481" y="52791"/>
                </a:lnTo>
                <a:lnTo>
                  <a:pt x="9601" y="51831"/>
                </a:lnTo>
                <a:lnTo>
                  <a:pt x="7680" y="49911"/>
                </a:lnTo>
                <a:lnTo>
                  <a:pt x="5760" y="48950"/>
                </a:lnTo>
                <a:lnTo>
                  <a:pt x="4800" y="47030"/>
                </a:lnTo>
                <a:lnTo>
                  <a:pt x="2880" y="45110"/>
                </a:lnTo>
                <a:lnTo>
                  <a:pt x="2880" y="42230"/>
                </a:lnTo>
                <a:lnTo>
                  <a:pt x="1920" y="38389"/>
                </a:lnTo>
                <a:lnTo>
                  <a:pt x="0" y="38389"/>
                </a:lnTo>
                <a:lnTo>
                  <a:pt x="0" y="56631"/>
                </a:lnTo>
                <a:lnTo>
                  <a:pt x="1920" y="56631"/>
                </a:lnTo>
                <a:lnTo>
                  <a:pt x="1920" y="54711"/>
                </a:lnTo>
                <a:lnTo>
                  <a:pt x="2880" y="53751"/>
                </a:lnTo>
                <a:lnTo>
                  <a:pt x="6720" y="53751"/>
                </a:lnTo>
                <a:lnTo>
                  <a:pt x="9601" y="54711"/>
                </a:lnTo>
                <a:lnTo>
                  <a:pt x="11521" y="55671"/>
                </a:lnTo>
                <a:lnTo>
                  <a:pt x="13441" y="56631"/>
                </a:lnTo>
                <a:lnTo>
                  <a:pt x="24002" y="56631"/>
                </a:lnTo>
                <a:lnTo>
                  <a:pt x="27843" y="54711"/>
                </a:lnTo>
                <a:lnTo>
                  <a:pt x="31683" y="51831"/>
                </a:lnTo>
                <a:lnTo>
                  <a:pt x="34564" y="48950"/>
                </a:lnTo>
                <a:lnTo>
                  <a:pt x="36484" y="45110"/>
                </a:lnTo>
                <a:lnTo>
                  <a:pt x="36484" y="39349"/>
                </a:lnTo>
                <a:lnTo>
                  <a:pt x="35524" y="37429"/>
                </a:lnTo>
                <a:lnTo>
                  <a:pt x="34564" y="35509"/>
                </a:lnTo>
                <a:lnTo>
                  <a:pt x="33604" y="33588"/>
                </a:lnTo>
                <a:lnTo>
                  <a:pt x="31683" y="31668"/>
                </a:lnTo>
                <a:lnTo>
                  <a:pt x="29763" y="29748"/>
                </a:lnTo>
                <a:lnTo>
                  <a:pt x="28803" y="28788"/>
                </a:lnTo>
                <a:lnTo>
                  <a:pt x="24963" y="26868"/>
                </a:lnTo>
                <a:lnTo>
                  <a:pt x="20162" y="23987"/>
                </a:lnTo>
                <a:lnTo>
                  <a:pt x="13441" y="20147"/>
                </a:lnTo>
                <a:lnTo>
                  <a:pt x="9601" y="17266"/>
                </a:lnTo>
                <a:lnTo>
                  <a:pt x="7680" y="15346"/>
                </a:lnTo>
                <a:lnTo>
                  <a:pt x="6720" y="14386"/>
                </a:lnTo>
                <a:lnTo>
                  <a:pt x="5760" y="12466"/>
                </a:lnTo>
                <a:lnTo>
                  <a:pt x="5760" y="8625"/>
                </a:lnTo>
                <a:lnTo>
                  <a:pt x="6720" y="6705"/>
                </a:lnTo>
                <a:lnTo>
                  <a:pt x="8641" y="5745"/>
                </a:lnTo>
                <a:lnTo>
                  <a:pt x="10561" y="3825"/>
                </a:lnTo>
                <a:lnTo>
                  <a:pt x="13441" y="2865"/>
                </a:lnTo>
                <a:lnTo>
                  <a:pt x="18242" y="2865"/>
                </a:lnTo>
                <a:lnTo>
                  <a:pt x="21122" y="3825"/>
                </a:lnTo>
                <a:lnTo>
                  <a:pt x="23042" y="4785"/>
                </a:lnTo>
                <a:lnTo>
                  <a:pt x="24963" y="5745"/>
                </a:lnTo>
                <a:lnTo>
                  <a:pt x="26883" y="7665"/>
                </a:lnTo>
                <a:lnTo>
                  <a:pt x="27843" y="9585"/>
                </a:lnTo>
                <a:lnTo>
                  <a:pt x="29763" y="11506"/>
                </a:lnTo>
                <a:lnTo>
                  <a:pt x="30723" y="14386"/>
                </a:lnTo>
                <a:lnTo>
                  <a:pt x="30723" y="18227"/>
                </a:lnTo>
                <a:lnTo>
                  <a:pt x="32644" y="18227"/>
                </a:lnTo>
                <a:lnTo>
                  <a:pt x="32644" y="0"/>
                </a:lnTo>
                <a:lnTo>
                  <a:pt x="30723" y="0"/>
                </a:lnTo>
                <a:lnTo>
                  <a:pt x="30723" y="1905"/>
                </a:lnTo>
                <a:lnTo>
                  <a:pt x="29763" y="1905"/>
                </a:lnTo>
                <a:lnTo>
                  <a:pt x="29763" y="2865"/>
                </a:lnTo>
                <a:lnTo>
                  <a:pt x="27843" y="2865"/>
                </a:lnTo>
                <a:lnTo>
                  <a:pt x="26883" y="1905"/>
                </a:lnTo>
                <a:lnTo>
                  <a:pt x="24963" y="1905"/>
                </a:lnTo>
                <a:lnTo>
                  <a:pt x="22082" y="0"/>
                </a:lnTo>
                <a:lnTo>
                  <a:pt x="11521" y="0"/>
                </a:lnTo>
                <a:lnTo>
                  <a:pt x="7680" y="944"/>
                </a:lnTo>
                <a:lnTo>
                  <a:pt x="3840" y="3825"/>
                </a:lnTo>
                <a:lnTo>
                  <a:pt x="960" y="6705"/>
                </a:lnTo>
                <a:lnTo>
                  <a:pt x="0" y="9585"/>
                </a:lnTo>
                <a:lnTo>
                  <a:pt x="0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7" name="object 447"/>
          <p:cNvSpPr/>
          <p:nvPr/>
        </p:nvSpPr>
        <p:spPr>
          <a:xfrm>
            <a:off x="5267599" y="7178710"/>
            <a:ext cx="22067" cy="48966"/>
          </a:xfrm>
          <a:custGeom>
            <a:avLst/>
            <a:gdLst/>
            <a:ahLst/>
            <a:cxnLst/>
            <a:rect l="l" t="t" r="r" b="b"/>
            <a:pathLst>
              <a:path w="22067" h="48966">
                <a:moveTo>
                  <a:pt x="12481" y="0"/>
                </a:moveTo>
                <a:lnTo>
                  <a:pt x="11521" y="0"/>
                </a:lnTo>
                <a:lnTo>
                  <a:pt x="10561" y="2880"/>
                </a:lnTo>
                <a:lnTo>
                  <a:pt x="9601" y="3840"/>
                </a:lnTo>
                <a:lnTo>
                  <a:pt x="8641" y="5760"/>
                </a:lnTo>
                <a:lnTo>
                  <a:pt x="7680" y="7680"/>
                </a:lnTo>
                <a:lnTo>
                  <a:pt x="5760" y="8641"/>
                </a:lnTo>
                <a:lnTo>
                  <a:pt x="4800" y="10561"/>
                </a:lnTo>
                <a:lnTo>
                  <a:pt x="2880" y="11521"/>
                </a:lnTo>
                <a:lnTo>
                  <a:pt x="1920" y="12481"/>
                </a:lnTo>
                <a:lnTo>
                  <a:pt x="0" y="13441"/>
                </a:lnTo>
                <a:lnTo>
                  <a:pt x="0" y="14401"/>
                </a:lnTo>
                <a:lnTo>
                  <a:pt x="5760" y="14401"/>
                </a:lnTo>
                <a:lnTo>
                  <a:pt x="5760" y="44165"/>
                </a:lnTo>
                <a:lnTo>
                  <a:pt x="6720" y="45125"/>
                </a:lnTo>
                <a:lnTo>
                  <a:pt x="7680" y="47045"/>
                </a:lnTo>
                <a:lnTo>
                  <a:pt x="8641" y="48006"/>
                </a:lnTo>
                <a:lnTo>
                  <a:pt x="9601" y="48006"/>
                </a:lnTo>
                <a:lnTo>
                  <a:pt x="10561" y="48966"/>
                </a:lnTo>
                <a:lnTo>
                  <a:pt x="16322" y="48966"/>
                </a:lnTo>
                <a:lnTo>
                  <a:pt x="18227" y="47045"/>
                </a:lnTo>
                <a:lnTo>
                  <a:pt x="20162" y="46085"/>
                </a:lnTo>
                <a:lnTo>
                  <a:pt x="21122" y="44165"/>
                </a:lnTo>
                <a:lnTo>
                  <a:pt x="22067" y="41285"/>
                </a:lnTo>
                <a:lnTo>
                  <a:pt x="21122" y="41285"/>
                </a:lnTo>
                <a:lnTo>
                  <a:pt x="20162" y="42245"/>
                </a:lnTo>
                <a:lnTo>
                  <a:pt x="19202" y="43205"/>
                </a:lnTo>
                <a:lnTo>
                  <a:pt x="19202" y="44165"/>
                </a:lnTo>
                <a:lnTo>
                  <a:pt x="14401" y="44165"/>
                </a:lnTo>
                <a:lnTo>
                  <a:pt x="13441" y="43205"/>
                </a:lnTo>
                <a:lnTo>
                  <a:pt x="12481" y="42245"/>
                </a:lnTo>
                <a:lnTo>
                  <a:pt x="12481" y="14401"/>
                </a:lnTo>
                <a:lnTo>
                  <a:pt x="21122" y="14401"/>
                </a:lnTo>
                <a:lnTo>
                  <a:pt x="21122" y="11521"/>
                </a:lnTo>
                <a:lnTo>
                  <a:pt x="12481" y="11521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8" name="object 448"/>
          <p:cNvSpPr/>
          <p:nvPr/>
        </p:nvSpPr>
        <p:spPr>
          <a:xfrm>
            <a:off x="5292547" y="7207514"/>
            <a:ext cx="9616" cy="25923"/>
          </a:xfrm>
          <a:custGeom>
            <a:avLst/>
            <a:gdLst/>
            <a:ahLst/>
            <a:cxnLst/>
            <a:rect l="l" t="t" r="r" b="b"/>
            <a:pathLst>
              <a:path w="9616" h="25923">
                <a:moveTo>
                  <a:pt x="7680" y="960"/>
                </a:moveTo>
                <a:lnTo>
                  <a:pt x="6720" y="7680"/>
                </a:lnTo>
                <a:lnTo>
                  <a:pt x="7680" y="6720"/>
                </a:lnTo>
                <a:lnTo>
                  <a:pt x="8656" y="4800"/>
                </a:lnTo>
                <a:lnTo>
                  <a:pt x="9616" y="0"/>
                </a:lnTo>
                <a:lnTo>
                  <a:pt x="7680" y="960"/>
                </a:lnTo>
                <a:close/>
              </a:path>
              <a:path w="9616" h="25923">
                <a:moveTo>
                  <a:pt x="33604" y="12481"/>
                </a:moveTo>
                <a:lnTo>
                  <a:pt x="32644" y="14401"/>
                </a:lnTo>
                <a:lnTo>
                  <a:pt x="30723" y="15361"/>
                </a:lnTo>
                <a:lnTo>
                  <a:pt x="28803" y="15361"/>
                </a:lnTo>
                <a:lnTo>
                  <a:pt x="27843" y="14401"/>
                </a:lnTo>
                <a:lnTo>
                  <a:pt x="27843" y="-8641"/>
                </a:lnTo>
                <a:lnTo>
                  <a:pt x="26883" y="-11521"/>
                </a:lnTo>
                <a:lnTo>
                  <a:pt x="26883" y="-12481"/>
                </a:lnTo>
                <a:lnTo>
                  <a:pt x="25923" y="-14401"/>
                </a:lnTo>
                <a:lnTo>
                  <a:pt x="24963" y="-15361"/>
                </a:lnTo>
                <a:lnTo>
                  <a:pt x="23042" y="-16322"/>
                </a:lnTo>
                <a:lnTo>
                  <a:pt x="21122" y="-17282"/>
                </a:lnTo>
                <a:lnTo>
                  <a:pt x="18242" y="-18242"/>
                </a:lnTo>
                <a:lnTo>
                  <a:pt x="10561" y="-18242"/>
                </a:lnTo>
                <a:lnTo>
                  <a:pt x="7680" y="-17282"/>
                </a:lnTo>
                <a:lnTo>
                  <a:pt x="4800" y="-15361"/>
                </a:lnTo>
                <a:lnTo>
                  <a:pt x="2895" y="-13441"/>
                </a:lnTo>
                <a:lnTo>
                  <a:pt x="1935" y="-11521"/>
                </a:lnTo>
                <a:lnTo>
                  <a:pt x="1935" y="-6720"/>
                </a:lnTo>
                <a:lnTo>
                  <a:pt x="2895" y="-5760"/>
                </a:lnTo>
                <a:lnTo>
                  <a:pt x="2895" y="-4800"/>
                </a:lnTo>
                <a:lnTo>
                  <a:pt x="6720" y="-4800"/>
                </a:lnTo>
                <a:lnTo>
                  <a:pt x="7680" y="-5760"/>
                </a:lnTo>
                <a:lnTo>
                  <a:pt x="8656" y="-6720"/>
                </a:lnTo>
                <a:lnTo>
                  <a:pt x="8656" y="-13441"/>
                </a:lnTo>
                <a:lnTo>
                  <a:pt x="9616" y="-14401"/>
                </a:lnTo>
                <a:lnTo>
                  <a:pt x="10561" y="-15361"/>
                </a:lnTo>
                <a:lnTo>
                  <a:pt x="18242" y="-15361"/>
                </a:lnTo>
                <a:lnTo>
                  <a:pt x="19202" y="-13441"/>
                </a:lnTo>
                <a:lnTo>
                  <a:pt x="20177" y="-12481"/>
                </a:lnTo>
                <a:lnTo>
                  <a:pt x="21122" y="-9601"/>
                </a:lnTo>
                <a:lnTo>
                  <a:pt x="21122" y="-4800"/>
                </a:lnTo>
                <a:lnTo>
                  <a:pt x="14401" y="-1920"/>
                </a:lnTo>
                <a:lnTo>
                  <a:pt x="9616" y="0"/>
                </a:lnTo>
                <a:lnTo>
                  <a:pt x="8656" y="4800"/>
                </a:lnTo>
                <a:lnTo>
                  <a:pt x="9616" y="3840"/>
                </a:lnTo>
                <a:lnTo>
                  <a:pt x="10561" y="2880"/>
                </a:lnTo>
                <a:lnTo>
                  <a:pt x="13456" y="960"/>
                </a:lnTo>
                <a:lnTo>
                  <a:pt x="14401" y="960"/>
                </a:lnTo>
                <a:lnTo>
                  <a:pt x="17282" y="0"/>
                </a:lnTo>
                <a:lnTo>
                  <a:pt x="21122" y="-1920"/>
                </a:lnTo>
                <a:lnTo>
                  <a:pt x="21122" y="11521"/>
                </a:lnTo>
                <a:lnTo>
                  <a:pt x="17282" y="14401"/>
                </a:lnTo>
                <a:lnTo>
                  <a:pt x="14401" y="16322"/>
                </a:lnTo>
                <a:lnTo>
                  <a:pt x="11521" y="16322"/>
                </a:lnTo>
                <a:lnTo>
                  <a:pt x="9616" y="15361"/>
                </a:lnTo>
                <a:lnTo>
                  <a:pt x="8656" y="14401"/>
                </a:lnTo>
                <a:lnTo>
                  <a:pt x="7680" y="12481"/>
                </a:lnTo>
                <a:lnTo>
                  <a:pt x="6720" y="11521"/>
                </a:lnTo>
                <a:lnTo>
                  <a:pt x="6720" y="7680"/>
                </a:lnTo>
                <a:lnTo>
                  <a:pt x="7680" y="960"/>
                </a:lnTo>
                <a:lnTo>
                  <a:pt x="4800" y="2880"/>
                </a:lnTo>
                <a:lnTo>
                  <a:pt x="2895" y="4800"/>
                </a:lnTo>
                <a:lnTo>
                  <a:pt x="1935" y="6720"/>
                </a:lnTo>
                <a:lnTo>
                  <a:pt x="960" y="7680"/>
                </a:lnTo>
                <a:lnTo>
                  <a:pt x="0" y="9601"/>
                </a:lnTo>
                <a:lnTo>
                  <a:pt x="0" y="14401"/>
                </a:lnTo>
                <a:lnTo>
                  <a:pt x="960" y="16322"/>
                </a:lnTo>
                <a:lnTo>
                  <a:pt x="2895" y="18242"/>
                </a:lnTo>
                <a:lnTo>
                  <a:pt x="4800" y="20162"/>
                </a:lnTo>
                <a:lnTo>
                  <a:pt x="6720" y="21122"/>
                </a:lnTo>
                <a:lnTo>
                  <a:pt x="10561" y="21122"/>
                </a:lnTo>
                <a:lnTo>
                  <a:pt x="12496" y="20162"/>
                </a:lnTo>
                <a:lnTo>
                  <a:pt x="13456" y="19202"/>
                </a:lnTo>
                <a:lnTo>
                  <a:pt x="14401" y="19202"/>
                </a:lnTo>
                <a:lnTo>
                  <a:pt x="17282" y="17282"/>
                </a:lnTo>
                <a:lnTo>
                  <a:pt x="21122" y="14401"/>
                </a:lnTo>
                <a:lnTo>
                  <a:pt x="21122" y="18242"/>
                </a:lnTo>
                <a:lnTo>
                  <a:pt x="22082" y="19202"/>
                </a:lnTo>
                <a:lnTo>
                  <a:pt x="23042" y="20162"/>
                </a:lnTo>
                <a:lnTo>
                  <a:pt x="27843" y="20162"/>
                </a:lnTo>
                <a:lnTo>
                  <a:pt x="30723" y="18242"/>
                </a:lnTo>
                <a:lnTo>
                  <a:pt x="33604" y="14401"/>
                </a:lnTo>
                <a:lnTo>
                  <a:pt x="33604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9" name="object 449"/>
          <p:cNvSpPr/>
          <p:nvPr/>
        </p:nvSpPr>
        <p:spPr>
          <a:xfrm>
            <a:off x="5339593" y="7236317"/>
            <a:ext cx="22082" cy="8641"/>
          </a:xfrm>
          <a:custGeom>
            <a:avLst/>
            <a:gdLst/>
            <a:ahLst/>
            <a:cxnLst/>
            <a:rect l="l" t="t" r="r" b="b"/>
            <a:pathLst>
              <a:path w="22082" h="8641">
                <a:moveTo>
                  <a:pt x="20162" y="1920"/>
                </a:moveTo>
                <a:lnTo>
                  <a:pt x="17282" y="2865"/>
                </a:lnTo>
                <a:lnTo>
                  <a:pt x="14401" y="3840"/>
                </a:lnTo>
                <a:lnTo>
                  <a:pt x="3840" y="3840"/>
                </a:lnTo>
                <a:lnTo>
                  <a:pt x="0" y="2865"/>
                </a:lnTo>
                <a:lnTo>
                  <a:pt x="960" y="8641"/>
                </a:lnTo>
                <a:lnTo>
                  <a:pt x="12481" y="8641"/>
                </a:lnTo>
                <a:lnTo>
                  <a:pt x="18242" y="6705"/>
                </a:lnTo>
                <a:lnTo>
                  <a:pt x="22082" y="2865"/>
                </a:lnTo>
                <a:lnTo>
                  <a:pt x="22082" y="0"/>
                </a:lnTo>
                <a:lnTo>
                  <a:pt x="20162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0" name="object 450"/>
          <p:cNvSpPr/>
          <p:nvPr/>
        </p:nvSpPr>
        <p:spPr>
          <a:xfrm>
            <a:off x="5329031" y="7208474"/>
            <a:ext cx="37444" cy="36484"/>
          </a:xfrm>
          <a:custGeom>
            <a:avLst/>
            <a:gdLst/>
            <a:ahLst/>
            <a:cxnLst/>
            <a:rect l="l" t="t" r="r" b="b"/>
            <a:pathLst>
              <a:path w="37444" h="36484">
                <a:moveTo>
                  <a:pt x="9601" y="8641"/>
                </a:moveTo>
                <a:lnTo>
                  <a:pt x="10561" y="7680"/>
                </a:lnTo>
                <a:lnTo>
                  <a:pt x="12481" y="6720"/>
                </a:lnTo>
                <a:lnTo>
                  <a:pt x="22082" y="6720"/>
                </a:lnTo>
                <a:lnTo>
                  <a:pt x="22082" y="4800"/>
                </a:lnTo>
                <a:lnTo>
                  <a:pt x="16322" y="4800"/>
                </a:lnTo>
                <a:lnTo>
                  <a:pt x="14401" y="3840"/>
                </a:lnTo>
                <a:lnTo>
                  <a:pt x="12481" y="2880"/>
                </a:lnTo>
                <a:lnTo>
                  <a:pt x="10561" y="0"/>
                </a:lnTo>
                <a:lnTo>
                  <a:pt x="10561" y="5760"/>
                </a:lnTo>
                <a:lnTo>
                  <a:pt x="7680" y="7680"/>
                </a:lnTo>
                <a:lnTo>
                  <a:pt x="5760" y="9601"/>
                </a:lnTo>
                <a:lnTo>
                  <a:pt x="4800" y="10561"/>
                </a:lnTo>
                <a:lnTo>
                  <a:pt x="3840" y="12481"/>
                </a:lnTo>
                <a:lnTo>
                  <a:pt x="3840" y="15361"/>
                </a:lnTo>
                <a:lnTo>
                  <a:pt x="4800" y="16322"/>
                </a:lnTo>
                <a:lnTo>
                  <a:pt x="4800" y="17282"/>
                </a:lnTo>
                <a:lnTo>
                  <a:pt x="5760" y="18242"/>
                </a:lnTo>
                <a:lnTo>
                  <a:pt x="7680" y="18242"/>
                </a:lnTo>
                <a:lnTo>
                  <a:pt x="4800" y="21122"/>
                </a:lnTo>
                <a:lnTo>
                  <a:pt x="3840" y="23042"/>
                </a:lnTo>
                <a:lnTo>
                  <a:pt x="1920" y="24963"/>
                </a:lnTo>
                <a:lnTo>
                  <a:pt x="960" y="25923"/>
                </a:lnTo>
                <a:lnTo>
                  <a:pt x="960" y="26883"/>
                </a:lnTo>
                <a:lnTo>
                  <a:pt x="0" y="27843"/>
                </a:lnTo>
                <a:lnTo>
                  <a:pt x="0" y="30708"/>
                </a:lnTo>
                <a:lnTo>
                  <a:pt x="960" y="31683"/>
                </a:lnTo>
                <a:lnTo>
                  <a:pt x="2880" y="33604"/>
                </a:lnTo>
                <a:lnTo>
                  <a:pt x="6720" y="35524"/>
                </a:lnTo>
                <a:lnTo>
                  <a:pt x="11521" y="36484"/>
                </a:lnTo>
                <a:lnTo>
                  <a:pt x="10561" y="30708"/>
                </a:lnTo>
                <a:lnTo>
                  <a:pt x="8641" y="29763"/>
                </a:lnTo>
                <a:lnTo>
                  <a:pt x="6720" y="28803"/>
                </a:lnTo>
                <a:lnTo>
                  <a:pt x="5760" y="26883"/>
                </a:lnTo>
                <a:lnTo>
                  <a:pt x="5760" y="24002"/>
                </a:lnTo>
                <a:lnTo>
                  <a:pt x="6720" y="23042"/>
                </a:lnTo>
                <a:lnTo>
                  <a:pt x="7680" y="21122"/>
                </a:lnTo>
                <a:lnTo>
                  <a:pt x="8641" y="20162"/>
                </a:lnTo>
                <a:lnTo>
                  <a:pt x="9601" y="19202"/>
                </a:lnTo>
                <a:lnTo>
                  <a:pt x="13441" y="19202"/>
                </a:lnTo>
                <a:lnTo>
                  <a:pt x="17282" y="20162"/>
                </a:lnTo>
                <a:lnTo>
                  <a:pt x="30723" y="20162"/>
                </a:lnTo>
                <a:lnTo>
                  <a:pt x="31683" y="21122"/>
                </a:lnTo>
                <a:lnTo>
                  <a:pt x="33604" y="21122"/>
                </a:lnTo>
                <a:lnTo>
                  <a:pt x="33604" y="25923"/>
                </a:lnTo>
                <a:lnTo>
                  <a:pt x="32644" y="27843"/>
                </a:lnTo>
                <a:lnTo>
                  <a:pt x="32644" y="30708"/>
                </a:lnTo>
                <a:lnTo>
                  <a:pt x="35524" y="27843"/>
                </a:lnTo>
                <a:lnTo>
                  <a:pt x="37444" y="24963"/>
                </a:lnTo>
                <a:lnTo>
                  <a:pt x="37444" y="20162"/>
                </a:lnTo>
                <a:lnTo>
                  <a:pt x="36484" y="18242"/>
                </a:lnTo>
                <a:lnTo>
                  <a:pt x="34564" y="16322"/>
                </a:lnTo>
                <a:lnTo>
                  <a:pt x="33604" y="15361"/>
                </a:lnTo>
                <a:lnTo>
                  <a:pt x="31683" y="14401"/>
                </a:lnTo>
                <a:lnTo>
                  <a:pt x="28803" y="14401"/>
                </a:lnTo>
                <a:lnTo>
                  <a:pt x="26883" y="13441"/>
                </a:lnTo>
                <a:lnTo>
                  <a:pt x="12481" y="13441"/>
                </a:lnTo>
                <a:lnTo>
                  <a:pt x="10561" y="12481"/>
                </a:lnTo>
                <a:lnTo>
                  <a:pt x="9601" y="12481"/>
                </a:lnTo>
                <a:lnTo>
                  <a:pt x="9601" y="11521"/>
                </a:lnTo>
                <a:lnTo>
                  <a:pt x="8641" y="11521"/>
                </a:lnTo>
                <a:lnTo>
                  <a:pt x="8641" y="10561"/>
                </a:lnTo>
                <a:lnTo>
                  <a:pt x="9601" y="9601"/>
                </a:lnTo>
                <a:lnTo>
                  <a:pt x="9601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1" name="object 451"/>
          <p:cNvSpPr/>
          <p:nvPr/>
        </p:nvSpPr>
        <p:spPr>
          <a:xfrm>
            <a:off x="5331912" y="7189271"/>
            <a:ext cx="34564" cy="25923"/>
          </a:xfrm>
          <a:custGeom>
            <a:avLst/>
            <a:gdLst/>
            <a:ahLst/>
            <a:cxnLst/>
            <a:rect l="l" t="t" r="r" b="b"/>
            <a:pathLst>
              <a:path w="34564" h="25923">
                <a:moveTo>
                  <a:pt x="23042" y="24963"/>
                </a:moveTo>
                <a:lnTo>
                  <a:pt x="24963" y="23042"/>
                </a:lnTo>
                <a:lnTo>
                  <a:pt x="27843" y="20162"/>
                </a:lnTo>
                <a:lnTo>
                  <a:pt x="29763" y="17282"/>
                </a:lnTo>
                <a:lnTo>
                  <a:pt x="29763" y="10561"/>
                </a:lnTo>
                <a:lnTo>
                  <a:pt x="28803" y="8641"/>
                </a:lnTo>
                <a:lnTo>
                  <a:pt x="26883" y="6720"/>
                </a:lnTo>
                <a:lnTo>
                  <a:pt x="33604" y="6720"/>
                </a:lnTo>
                <a:lnTo>
                  <a:pt x="34564" y="5760"/>
                </a:lnTo>
                <a:lnTo>
                  <a:pt x="34564" y="2880"/>
                </a:lnTo>
                <a:lnTo>
                  <a:pt x="24002" y="2880"/>
                </a:lnTo>
                <a:lnTo>
                  <a:pt x="21122" y="960"/>
                </a:lnTo>
                <a:lnTo>
                  <a:pt x="18242" y="0"/>
                </a:lnTo>
                <a:lnTo>
                  <a:pt x="10561" y="0"/>
                </a:lnTo>
                <a:lnTo>
                  <a:pt x="6720" y="1920"/>
                </a:lnTo>
                <a:lnTo>
                  <a:pt x="4800" y="3840"/>
                </a:lnTo>
                <a:lnTo>
                  <a:pt x="1920" y="6720"/>
                </a:lnTo>
                <a:lnTo>
                  <a:pt x="0" y="9601"/>
                </a:lnTo>
                <a:lnTo>
                  <a:pt x="0" y="16322"/>
                </a:lnTo>
                <a:lnTo>
                  <a:pt x="960" y="18242"/>
                </a:lnTo>
                <a:lnTo>
                  <a:pt x="1920" y="20162"/>
                </a:lnTo>
                <a:lnTo>
                  <a:pt x="2880" y="22082"/>
                </a:lnTo>
                <a:lnTo>
                  <a:pt x="4800" y="24003"/>
                </a:lnTo>
                <a:lnTo>
                  <a:pt x="7680" y="24963"/>
                </a:lnTo>
                <a:lnTo>
                  <a:pt x="7680" y="5760"/>
                </a:lnTo>
                <a:lnTo>
                  <a:pt x="9601" y="4800"/>
                </a:lnTo>
                <a:lnTo>
                  <a:pt x="10561" y="2880"/>
                </a:lnTo>
                <a:lnTo>
                  <a:pt x="12481" y="1920"/>
                </a:lnTo>
                <a:lnTo>
                  <a:pt x="16322" y="1920"/>
                </a:lnTo>
                <a:lnTo>
                  <a:pt x="18242" y="2880"/>
                </a:lnTo>
                <a:lnTo>
                  <a:pt x="19202" y="4800"/>
                </a:lnTo>
                <a:lnTo>
                  <a:pt x="21122" y="6720"/>
                </a:lnTo>
                <a:lnTo>
                  <a:pt x="22082" y="10561"/>
                </a:lnTo>
                <a:lnTo>
                  <a:pt x="22082" y="20162"/>
                </a:lnTo>
                <a:lnTo>
                  <a:pt x="20162" y="22082"/>
                </a:lnTo>
                <a:lnTo>
                  <a:pt x="19202" y="24003"/>
                </a:lnTo>
                <a:lnTo>
                  <a:pt x="19202" y="25923"/>
                </a:lnTo>
                <a:lnTo>
                  <a:pt x="23042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2" name="object 452"/>
          <p:cNvSpPr/>
          <p:nvPr/>
        </p:nvSpPr>
        <p:spPr>
          <a:xfrm>
            <a:off x="5371277" y="7191192"/>
            <a:ext cx="30708" cy="37444"/>
          </a:xfrm>
          <a:custGeom>
            <a:avLst/>
            <a:gdLst/>
            <a:ahLst/>
            <a:cxnLst/>
            <a:rect l="l" t="t" r="r" b="b"/>
            <a:pathLst>
              <a:path w="30708" h="37444">
                <a:moveTo>
                  <a:pt x="1920" y="6720"/>
                </a:moveTo>
                <a:lnTo>
                  <a:pt x="0" y="11521"/>
                </a:lnTo>
                <a:lnTo>
                  <a:pt x="0" y="24003"/>
                </a:lnTo>
                <a:lnTo>
                  <a:pt x="960" y="28803"/>
                </a:lnTo>
                <a:lnTo>
                  <a:pt x="4800" y="32644"/>
                </a:lnTo>
                <a:lnTo>
                  <a:pt x="7680" y="35524"/>
                </a:lnTo>
                <a:lnTo>
                  <a:pt x="11521" y="37444"/>
                </a:lnTo>
                <a:lnTo>
                  <a:pt x="20147" y="37444"/>
                </a:lnTo>
                <a:lnTo>
                  <a:pt x="23027" y="35524"/>
                </a:lnTo>
                <a:lnTo>
                  <a:pt x="25907" y="32644"/>
                </a:lnTo>
                <a:lnTo>
                  <a:pt x="28803" y="29763"/>
                </a:lnTo>
                <a:lnTo>
                  <a:pt x="30708" y="26883"/>
                </a:lnTo>
                <a:lnTo>
                  <a:pt x="30708" y="23042"/>
                </a:lnTo>
                <a:lnTo>
                  <a:pt x="29748" y="22082"/>
                </a:lnTo>
                <a:lnTo>
                  <a:pt x="28803" y="24963"/>
                </a:lnTo>
                <a:lnTo>
                  <a:pt x="26868" y="27843"/>
                </a:lnTo>
                <a:lnTo>
                  <a:pt x="24963" y="28803"/>
                </a:lnTo>
                <a:lnTo>
                  <a:pt x="23987" y="29763"/>
                </a:lnTo>
                <a:lnTo>
                  <a:pt x="21122" y="30723"/>
                </a:lnTo>
                <a:lnTo>
                  <a:pt x="15361" y="30723"/>
                </a:lnTo>
                <a:lnTo>
                  <a:pt x="12466" y="28803"/>
                </a:lnTo>
                <a:lnTo>
                  <a:pt x="9601" y="25923"/>
                </a:lnTo>
                <a:lnTo>
                  <a:pt x="6720" y="23042"/>
                </a:lnTo>
                <a:lnTo>
                  <a:pt x="5760" y="18242"/>
                </a:lnTo>
                <a:lnTo>
                  <a:pt x="5760" y="7680"/>
                </a:lnTo>
                <a:lnTo>
                  <a:pt x="6720" y="5760"/>
                </a:lnTo>
                <a:lnTo>
                  <a:pt x="7680" y="0"/>
                </a:lnTo>
                <a:lnTo>
                  <a:pt x="4800" y="3840"/>
                </a:lnTo>
                <a:lnTo>
                  <a:pt x="192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3" name="object 453"/>
          <p:cNvSpPr/>
          <p:nvPr/>
        </p:nvSpPr>
        <p:spPr>
          <a:xfrm>
            <a:off x="5377037" y="7189271"/>
            <a:ext cx="24947" cy="20162"/>
          </a:xfrm>
          <a:custGeom>
            <a:avLst/>
            <a:gdLst/>
            <a:ahLst/>
            <a:cxnLst/>
            <a:rect l="l" t="t" r="r" b="b"/>
            <a:pathLst>
              <a:path w="24947" h="20162">
                <a:moveTo>
                  <a:pt x="2880" y="5760"/>
                </a:moveTo>
                <a:lnTo>
                  <a:pt x="4800" y="3840"/>
                </a:lnTo>
                <a:lnTo>
                  <a:pt x="6705" y="2880"/>
                </a:lnTo>
                <a:lnTo>
                  <a:pt x="10546" y="2880"/>
                </a:lnTo>
                <a:lnTo>
                  <a:pt x="11521" y="3840"/>
                </a:lnTo>
                <a:lnTo>
                  <a:pt x="13426" y="3840"/>
                </a:lnTo>
                <a:lnTo>
                  <a:pt x="14386" y="4800"/>
                </a:lnTo>
                <a:lnTo>
                  <a:pt x="15361" y="6720"/>
                </a:lnTo>
                <a:lnTo>
                  <a:pt x="16322" y="7680"/>
                </a:lnTo>
                <a:lnTo>
                  <a:pt x="16322" y="8641"/>
                </a:lnTo>
                <a:lnTo>
                  <a:pt x="17266" y="10561"/>
                </a:lnTo>
                <a:lnTo>
                  <a:pt x="17266" y="12481"/>
                </a:lnTo>
                <a:lnTo>
                  <a:pt x="0" y="12481"/>
                </a:lnTo>
                <a:lnTo>
                  <a:pt x="0" y="9601"/>
                </a:lnTo>
                <a:lnTo>
                  <a:pt x="0" y="20162"/>
                </a:lnTo>
                <a:lnTo>
                  <a:pt x="0" y="15361"/>
                </a:lnTo>
                <a:lnTo>
                  <a:pt x="24947" y="15361"/>
                </a:lnTo>
                <a:lnTo>
                  <a:pt x="24947" y="10561"/>
                </a:lnTo>
                <a:lnTo>
                  <a:pt x="23987" y="6720"/>
                </a:lnTo>
                <a:lnTo>
                  <a:pt x="21107" y="3840"/>
                </a:lnTo>
                <a:lnTo>
                  <a:pt x="18227" y="1920"/>
                </a:lnTo>
                <a:lnTo>
                  <a:pt x="15361" y="0"/>
                </a:lnTo>
                <a:lnTo>
                  <a:pt x="5760" y="0"/>
                </a:lnTo>
                <a:lnTo>
                  <a:pt x="1920" y="1920"/>
                </a:lnTo>
                <a:lnTo>
                  <a:pt x="960" y="7680"/>
                </a:lnTo>
                <a:lnTo>
                  <a:pt x="288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4" name="object 454"/>
          <p:cNvSpPr/>
          <p:nvPr/>
        </p:nvSpPr>
        <p:spPr>
          <a:xfrm>
            <a:off x="5255117" y="7309271"/>
            <a:ext cx="37429" cy="37444"/>
          </a:xfrm>
          <a:custGeom>
            <a:avLst/>
            <a:gdLst/>
            <a:ahLst/>
            <a:cxnLst/>
            <a:rect l="l" t="t" r="r" b="b"/>
            <a:pathLst>
              <a:path w="37429" h="37444">
                <a:moveTo>
                  <a:pt x="17282" y="0"/>
                </a:moveTo>
                <a:lnTo>
                  <a:pt x="16322" y="2880"/>
                </a:lnTo>
                <a:lnTo>
                  <a:pt x="37429" y="2880"/>
                </a:lnTo>
                <a:lnTo>
                  <a:pt x="36484" y="0"/>
                </a:lnTo>
                <a:lnTo>
                  <a:pt x="17282" y="0"/>
                </a:lnTo>
                <a:close/>
              </a:path>
              <a:path w="37429" h="37444">
                <a:moveTo>
                  <a:pt x="11521" y="13441"/>
                </a:moveTo>
                <a:lnTo>
                  <a:pt x="12481" y="11521"/>
                </a:lnTo>
                <a:lnTo>
                  <a:pt x="16322" y="2880"/>
                </a:lnTo>
                <a:lnTo>
                  <a:pt x="17282" y="0"/>
                </a:lnTo>
                <a:lnTo>
                  <a:pt x="26883" y="-22082"/>
                </a:lnTo>
                <a:lnTo>
                  <a:pt x="36484" y="0"/>
                </a:lnTo>
                <a:lnTo>
                  <a:pt x="37429" y="2880"/>
                </a:lnTo>
                <a:lnTo>
                  <a:pt x="40325" y="10561"/>
                </a:lnTo>
                <a:lnTo>
                  <a:pt x="42230" y="13441"/>
                </a:lnTo>
                <a:lnTo>
                  <a:pt x="42230" y="18242"/>
                </a:lnTo>
                <a:lnTo>
                  <a:pt x="41269" y="19202"/>
                </a:lnTo>
                <a:lnTo>
                  <a:pt x="40325" y="19202"/>
                </a:lnTo>
                <a:lnTo>
                  <a:pt x="39364" y="20162"/>
                </a:lnTo>
                <a:lnTo>
                  <a:pt x="36484" y="20162"/>
                </a:lnTo>
                <a:lnTo>
                  <a:pt x="36484" y="21122"/>
                </a:lnTo>
                <a:lnTo>
                  <a:pt x="58552" y="21122"/>
                </a:lnTo>
                <a:lnTo>
                  <a:pt x="58552" y="20162"/>
                </a:lnTo>
                <a:lnTo>
                  <a:pt x="55671" y="19202"/>
                </a:lnTo>
                <a:lnTo>
                  <a:pt x="54711" y="19202"/>
                </a:lnTo>
                <a:lnTo>
                  <a:pt x="52791" y="18242"/>
                </a:lnTo>
                <a:lnTo>
                  <a:pt x="51831" y="17282"/>
                </a:lnTo>
                <a:lnTo>
                  <a:pt x="50886" y="14401"/>
                </a:lnTo>
                <a:lnTo>
                  <a:pt x="48950" y="10561"/>
                </a:lnTo>
                <a:lnTo>
                  <a:pt x="29763" y="-34564"/>
                </a:lnTo>
                <a:lnTo>
                  <a:pt x="28803" y="-34564"/>
                </a:lnTo>
                <a:lnTo>
                  <a:pt x="9601" y="10561"/>
                </a:lnTo>
                <a:lnTo>
                  <a:pt x="7680" y="14401"/>
                </a:lnTo>
                <a:lnTo>
                  <a:pt x="5760" y="17282"/>
                </a:lnTo>
                <a:lnTo>
                  <a:pt x="4800" y="18242"/>
                </a:lnTo>
                <a:lnTo>
                  <a:pt x="3840" y="19202"/>
                </a:lnTo>
                <a:lnTo>
                  <a:pt x="2880" y="19202"/>
                </a:lnTo>
                <a:lnTo>
                  <a:pt x="0" y="20162"/>
                </a:lnTo>
                <a:lnTo>
                  <a:pt x="0" y="21122"/>
                </a:lnTo>
                <a:lnTo>
                  <a:pt x="17282" y="21122"/>
                </a:lnTo>
                <a:lnTo>
                  <a:pt x="17282" y="20162"/>
                </a:lnTo>
                <a:lnTo>
                  <a:pt x="14401" y="19202"/>
                </a:lnTo>
                <a:lnTo>
                  <a:pt x="13441" y="19202"/>
                </a:lnTo>
                <a:lnTo>
                  <a:pt x="12481" y="18242"/>
                </a:lnTo>
                <a:lnTo>
                  <a:pt x="11521" y="18242"/>
                </a:lnTo>
                <a:lnTo>
                  <a:pt x="11521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5" name="object 455"/>
          <p:cNvSpPr/>
          <p:nvPr/>
        </p:nvSpPr>
        <p:spPr>
          <a:xfrm>
            <a:off x="5416387" y="7573144"/>
            <a:ext cx="393588" cy="207461"/>
          </a:xfrm>
          <a:custGeom>
            <a:avLst/>
            <a:gdLst/>
            <a:ahLst/>
            <a:cxnLst/>
            <a:rect l="l" t="t" r="r" b="b"/>
            <a:pathLst>
              <a:path w="393588" h="207461">
                <a:moveTo>
                  <a:pt x="374385" y="66362"/>
                </a:moveTo>
                <a:lnTo>
                  <a:pt x="374385" y="65387"/>
                </a:lnTo>
                <a:lnTo>
                  <a:pt x="380146" y="74988"/>
                </a:lnTo>
                <a:lnTo>
                  <a:pt x="384947" y="84604"/>
                </a:lnTo>
                <a:lnTo>
                  <a:pt x="384947" y="72108"/>
                </a:lnTo>
                <a:lnTo>
                  <a:pt x="378241" y="62522"/>
                </a:lnTo>
                <a:lnTo>
                  <a:pt x="359999" y="45239"/>
                </a:lnTo>
                <a:lnTo>
                  <a:pt x="359023" y="45239"/>
                </a:lnTo>
                <a:lnTo>
                  <a:pt x="335036" y="29878"/>
                </a:lnTo>
                <a:lnTo>
                  <a:pt x="323182" y="24138"/>
                </a:lnTo>
                <a:lnTo>
                  <a:pt x="310707" y="19016"/>
                </a:lnTo>
                <a:lnTo>
                  <a:pt x="297678" y="14509"/>
                </a:lnTo>
                <a:lnTo>
                  <a:pt x="284166" y="10615"/>
                </a:lnTo>
                <a:lnTo>
                  <a:pt x="270239" y="7332"/>
                </a:lnTo>
                <a:lnTo>
                  <a:pt x="255966" y="4657"/>
                </a:lnTo>
                <a:lnTo>
                  <a:pt x="241417" y="2589"/>
                </a:lnTo>
                <a:lnTo>
                  <a:pt x="226660" y="1124"/>
                </a:lnTo>
                <a:lnTo>
                  <a:pt x="211765" y="262"/>
                </a:lnTo>
                <a:lnTo>
                  <a:pt x="196801" y="0"/>
                </a:lnTo>
                <a:lnTo>
                  <a:pt x="181837" y="334"/>
                </a:lnTo>
                <a:lnTo>
                  <a:pt x="166942" y="1265"/>
                </a:lnTo>
                <a:lnTo>
                  <a:pt x="152186" y="2788"/>
                </a:lnTo>
                <a:lnTo>
                  <a:pt x="137636" y="4903"/>
                </a:lnTo>
                <a:lnTo>
                  <a:pt x="123363" y="7606"/>
                </a:lnTo>
                <a:lnTo>
                  <a:pt x="109436" y="10896"/>
                </a:lnTo>
                <a:lnTo>
                  <a:pt x="95924" y="14770"/>
                </a:lnTo>
                <a:lnTo>
                  <a:pt x="82896" y="19227"/>
                </a:lnTo>
                <a:lnTo>
                  <a:pt x="70420" y="24263"/>
                </a:lnTo>
                <a:lnTo>
                  <a:pt x="58567" y="29878"/>
                </a:lnTo>
                <a:lnTo>
                  <a:pt x="34564" y="45239"/>
                </a:lnTo>
                <a:lnTo>
                  <a:pt x="16322" y="62522"/>
                </a:lnTo>
                <a:lnTo>
                  <a:pt x="9601" y="72108"/>
                </a:lnTo>
                <a:lnTo>
                  <a:pt x="4800" y="81709"/>
                </a:lnTo>
                <a:lnTo>
                  <a:pt x="4800" y="82669"/>
                </a:lnTo>
                <a:lnTo>
                  <a:pt x="960" y="92270"/>
                </a:lnTo>
                <a:lnTo>
                  <a:pt x="960" y="93230"/>
                </a:lnTo>
                <a:lnTo>
                  <a:pt x="0" y="103792"/>
                </a:lnTo>
                <a:lnTo>
                  <a:pt x="960" y="114353"/>
                </a:lnTo>
                <a:lnTo>
                  <a:pt x="4800" y="124914"/>
                </a:lnTo>
                <a:lnTo>
                  <a:pt x="9601" y="135475"/>
                </a:lnTo>
                <a:lnTo>
                  <a:pt x="16322" y="144117"/>
                </a:lnTo>
                <a:lnTo>
                  <a:pt x="16322" y="145077"/>
                </a:lnTo>
                <a:lnTo>
                  <a:pt x="34564" y="162359"/>
                </a:lnTo>
                <a:lnTo>
                  <a:pt x="58567" y="177706"/>
                </a:lnTo>
                <a:lnTo>
                  <a:pt x="37444" y="158518"/>
                </a:lnTo>
                <a:lnTo>
                  <a:pt x="20162" y="141236"/>
                </a:lnTo>
                <a:lnTo>
                  <a:pt x="20162" y="142196"/>
                </a:lnTo>
                <a:lnTo>
                  <a:pt x="13441" y="132595"/>
                </a:lnTo>
                <a:lnTo>
                  <a:pt x="8641" y="122994"/>
                </a:lnTo>
                <a:lnTo>
                  <a:pt x="5760" y="113393"/>
                </a:lnTo>
                <a:lnTo>
                  <a:pt x="4800" y="103792"/>
                </a:lnTo>
                <a:lnTo>
                  <a:pt x="5760" y="93230"/>
                </a:lnTo>
                <a:lnTo>
                  <a:pt x="5760" y="94190"/>
                </a:lnTo>
                <a:lnTo>
                  <a:pt x="8641" y="83629"/>
                </a:lnTo>
                <a:lnTo>
                  <a:pt x="8641" y="84604"/>
                </a:lnTo>
                <a:lnTo>
                  <a:pt x="13441" y="74988"/>
                </a:lnTo>
                <a:lnTo>
                  <a:pt x="20162" y="65387"/>
                </a:lnTo>
                <a:lnTo>
                  <a:pt x="20162" y="66362"/>
                </a:lnTo>
                <a:lnTo>
                  <a:pt x="37444" y="49080"/>
                </a:lnTo>
                <a:lnTo>
                  <a:pt x="60487" y="34678"/>
                </a:lnTo>
                <a:lnTo>
                  <a:pt x="71820" y="29069"/>
                </a:lnTo>
                <a:lnTo>
                  <a:pt x="83879" y="24050"/>
                </a:lnTo>
                <a:lnTo>
                  <a:pt x="96583" y="19621"/>
                </a:lnTo>
                <a:lnTo>
                  <a:pt x="109851" y="15783"/>
                </a:lnTo>
                <a:lnTo>
                  <a:pt x="123604" y="12535"/>
                </a:lnTo>
                <a:lnTo>
                  <a:pt x="137759" y="9878"/>
                </a:lnTo>
                <a:lnTo>
                  <a:pt x="152237" y="7812"/>
                </a:lnTo>
                <a:lnTo>
                  <a:pt x="166958" y="6335"/>
                </a:lnTo>
                <a:lnTo>
                  <a:pt x="181839" y="5450"/>
                </a:lnTo>
                <a:lnTo>
                  <a:pt x="196801" y="5154"/>
                </a:lnTo>
                <a:lnTo>
                  <a:pt x="211763" y="5450"/>
                </a:lnTo>
                <a:lnTo>
                  <a:pt x="226645" y="6335"/>
                </a:lnTo>
                <a:lnTo>
                  <a:pt x="241365" y="7812"/>
                </a:lnTo>
                <a:lnTo>
                  <a:pt x="255843" y="9878"/>
                </a:lnTo>
                <a:lnTo>
                  <a:pt x="269999" y="12535"/>
                </a:lnTo>
                <a:lnTo>
                  <a:pt x="283751" y="15783"/>
                </a:lnTo>
                <a:lnTo>
                  <a:pt x="297020" y="19621"/>
                </a:lnTo>
                <a:lnTo>
                  <a:pt x="309724" y="24050"/>
                </a:lnTo>
                <a:lnTo>
                  <a:pt x="321783" y="29069"/>
                </a:lnTo>
                <a:lnTo>
                  <a:pt x="333115" y="34678"/>
                </a:lnTo>
                <a:lnTo>
                  <a:pt x="357118" y="49080"/>
                </a:lnTo>
                <a:lnTo>
                  <a:pt x="356158" y="49080"/>
                </a:lnTo>
                <a:lnTo>
                  <a:pt x="374385" y="66362"/>
                </a:lnTo>
                <a:close/>
              </a:path>
              <a:path w="393588" h="207461">
                <a:moveTo>
                  <a:pt x="389747" y="124914"/>
                </a:moveTo>
                <a:lnTo>
                  <a:pt x="392628" y="114353"/>
                </a:lnTo>
                <a:lnTo>
                  <a:pt x="393588" y="103792"/>
                </a:lnTo>
                <a:lnTo>
                  <a:pt x="392628" y="93230"/>
                </a:lnTo>
                <a:lnTo>
                  <a:pt x="392628" y="92270"/>
                </a:lnTo>
                <a:lnTo>
                  <a:pt x="389747" y="82669"/>
                </a:lnTo>
                <a:lnTo>
                  <a:pt x="389747" y="81709"/>
                </a:lnTo>
                <a:lnTo>
                  <a:pt x="384947" y="72108"/>
                </a:lnTo>
                <a:lnTo>
                  <a:pt x="384947" y="83629"/>
                </a:lnTo>
                <a:lnTo>
                  <a:pt x="387827" y="94190"/>
                </a:lnTo>
                <a:lnTo>
                  <a:pt x="387827" y="93230"/>
                </a:lnTo>
                <a:lnTo>
                  <a:pt x="388787" y="103792"/>
                </a:lnTo>
                <a:lnTo>
                  <a:pt x="387827" y="113393"/>
                </a:lnTo>
                <a:lnTo>
                  <a:pt x="384947" y="122994"/>
                </a:lnTo>
                <a:lnTo>
                  <a:pt x="380146" y="132595"/>
                </a:lnTo>
                <a:lnTo>
                  <a:pt x="374385" y="142196"/>
                </a:lnTo>
                <a:lnTo>
                  <a:pt x="374385" y="141236"/>
                </a:lnTo>
                <a:lnTo>
                  <a:pt x="356158" y="158518"/>
                </a:lnTo>
                <a:lnTo>
                  <a:pt x="357118" y="158518"/>
                </a:lnTo>
                <a:lnTo>
                  <a:pt x="333115" y="172905"/>
                </a:lnTo>
                <a:lnTo>
                  <a:pt x="334076" y="172905"/>
                </a:lnTo>
                <a:lnTo>
                  <a:pt x="304312" y="185386"/>
                </a:lnTo>
                <a:lnTo>
                  <a:pt x="289623" y="190227"/>
                </a:lnTo>
                <a:lnTo>
                  <a:pt x="277911" y="193352"/>
                </a:lnTo>
                <a:lnTo>
                  <a:pt x="265790" y="196005"/>
                </a:lnTo>
                <a:lnTo>
                  <a:pt x="253326" y="198188"/>
                </a:lnTo>
                <a:lnTo>
                  <a:pt x="240582" y="199906"/>
                </a:lnTo>
                <a:lnTo>
                  <a:pt x="227623" y="201161"/>
                </a:lnTo>
                <a:lnTo>
                  <a:pt x="214514" y="201957"/>
                </a:lnTo>
                <a:lnTo>
                  <a:pt x="201318" y="202296"/>
                </a:lnTo>
                <a:lnTo>
                  <a:pt x="188099" y="202184"/>
                </a:lnTo>
                <a:lnTo>
                  <a:pt x="174923" y="201621"/>
                </a:lnTo>
                <a:lnTo>
                  <a:pt x="161854" y="200613"/>
                </a:lnTo>
                <a:lnTo>
                  <a:pt x="148955" y="199163"/>
                </a:lnTo>
                <a:lnTo>
                  <a:pt x="136291" y="197273"/>
                </a:lnTo>
                <a:lnTo>
                  <a:pt x="123927" y="194947"/>
                </a:lnTo>
                <a:lnTo>
                  <a:pt x="111927" y="192188"/>
                </a:lnTo>
                <a:lnTo>
                  <a:pt x="100355" y="189000"/>
                </a:lnTo>
                <a:lnTo>
                  <a:pt x="89275" y="185386"/>
                </a:lnTo>
                <a:lnTo>
                  <a:pt x="60487" y="172905"/>
                </a:lnTo>
                <a:lnTo>
                  <a:pt x="37444" y="158518"/>
                </a:lnTo>
                <a:lnTo>
                  <a:pt x="58567" y="177706"/>
                </a:lnTo>
                <a:lnTo>
                  <a:pt x="87355" y="190187"/>
                </a:lnTo>
                <a:lnTo>
                  <a:pt x="105633" y="195936"/>
                </a:lnTo>
                <a:lnTo>
                  <a:pt x="117520" y="198920"/>
                </a:lnTo>
                <a:lnTo>
                  <a:pt x="129759" y="201457"/>
                </a:lnTo>
                <a:lnTo>
                  <a:pt x="142293" y="203550"/>
                </a:lnTo>
                <a:lnTo>
                  <a:pt x="155066" y="205196"/>
                </a:lnTo>
                <a:lnTo>
                  <a:pt x="168021" y="206397"/>
                </a:lnTo>
                <a:lnTo>
                  <a:pt x="181100" y="207152"/>
                </a:lnTo>
                <a:lnTo>
                  <a:pt x="194248" y="207461"/>
                </a:lnTo>
                <a:lnTo>
                  <a:pt x="207406" y="207324"/>
                </a:lnTo>
                <a:lnTo>
                  <a:pt x="220518" y="206742"/>
                </a:lnTo>
                <a:lnTo>
                  <a:pt x="233527" y="205714"/>
                </a:lnTo>
                <a:lnTo>
                  <a:pt x="246376" y="204241"/>
                </a:lnTo>
                <a:lnTo>
                  <a:pt x="259009" y="202321"/>
                </a:lnTo>
                <a:lnTo>
                  <a:pt x="271368" y="199956"/>
                </a:lnTo>
                <a:lnTo>
                  <a:pt x="283396" y="197146"/>
                </a:lnTo>
                <a:lnTo>
                  <a:pt x="295036" y="193889"/>
                </a:lnTo>
                <a:lnTo>
                  <a:pt x="306232" y="190187"/>
                </a:lnTo>
                <a:lnTo>
                  <a:pt x="335036" y="177706"/>
                </a:lnTo>
                <a:lnTo>
                  <a:pt x="359023" y="162359"/>
                </a:lnTo>
                <a:lnTo>
                  <a:pt x="359999" y="162359"/>
                </a:lnTo>
                <a:lnTo>
                  <a:pt x="378241" y="145077"/>
                </a:lnTo>
                <a:lnTo>
                  <a:pt x="378241" y="144117"/>
                </a:lnTo>
                <a:lnTo>
                  <a:pt x="384947" y="135475"/>
                </a:lnTo>
                <a:lnTo>
                  <a:pt x="389747" y="1249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6" name="object 456"/>
          <p:cNvSpPr/>
          <p:nvPr/>
        </p:nvSpPr>
        <p:spPr>
          <a:xfrm>
            <a:off x="5417347" y="7572298"/>
            <a:ext cx="392628" cy="208110"/>
          </a:xfrm>
          <a:custGeom>
            <a:avLst/>
            <a:gdLst/>
            <a:ahLst/>
            <a:cxnLst/>
            <a:rect l="l" t="t" r="r" b="b"/>
            <a:pathLst>
              <a:path w="392628" h="208110">
                <a:moveTo>
                  <a:pt x="198296" y="207955"/>
                </a:moveTo>
                <a:lnTo>
                  <a:pt x="185625" y="207781"/>
                </a:lnTo>
                <a:lnTo>
                  <a:pt x="172969" y="207172"/>
                </a:lnTo>
                <a:lnTo>
                  <a:pt x="160347" y="206134"/>
                </a:lnTo>
                <a:lnTo>
                  <a:pt x="147779" y="204667"/>
                </a:lnTo>
                <a:lnTo>
                  <a:pt x="135282" y="202777"/>
                </a:lnTo>
                <a:lnTo>
                  <a:pt x="122876" y="200465"/>
                </a:lnTo>
                <a:lnTo>
                  <a:pt x="110581" y="197735"/>
                </a:lnTo>
                <a:lnTo>
                  <a:pt x="98414" y="194590"/>
                </a:lnTo>
                <a:lnTo>
                  <a:pt x="86395" y="191033"/>
                </a:lnTo>
                <a:lnTo>
                  <a:pt x="97577" y="194582"/>
                </a:lnTo>
                <a:lnTo>
                  <a:pt x="109196" y="197735"/>
                </a:lnTo>
                <a:lnTo>
                  <a:pt x="121200" y="200484"/>
                </a:lnTo>
                <a:lnTo>
                  <a:pt x="133539" y="202823"/>
                </a:lnTo>
                <a:lnTo>
                  <a:pt x="146160" y="204745"/>
                </a:lnTo>
                <a:lnTo>
                  <a:pt x="159011" y="206241"/>
                </a:lnTo>
                <a:lnTo>
                  <a:pt x="172040" y="207306"/>
                </a:lnTo>
                <a:lnTo>
                  <a:pt x="185197" y="207931"/>
                </a:lnTo>
                <a:lnTo>
                  <a:pt x="198427" y="208110"/>
                </a:lnTo>
                <a:lnTo>
                  <a:pt x="211681" y="207835"/>
                </a:lnTo>
                <a:lnTo>
                  <a:pt x="224906" y="207099"/>
                </a:lnTo>
                <a:lnTo>
                  <a:pt x="238050" y="205896"/>
                </a:lnTo>
                <a:lnTo>
                  <a:pt x="251062" y="204217"/>
                </a:lnTo>
                <a:lnTo>
                  <a:pt x="263889" y="202055"/>
                </a:lnTo>
                <a:lnTo>
                  <a:pt x="276480" y="199404"/>
                </a:lnTo>
                <a:lnTo>
                  <a:pt x="288782" y="196256"/>
                </a:lnTo>
                <a:lnTo>
                  <a:pt x="300745" y="192604"/>
                </a:lnTo>
                <a:lnTo>
                  <a:pt x="303964" y="191446"/>
                </a:lnTo>
                <a:lnTo>
                  <a:pt x="297933" y="193349"/>
                </a:lnTo>
                <a:lnTo>
                  <a:pt x="285824" y="196760"/>
                </a:lnTo>
                <a:lnTo>
                  <a:pt x="273578" y="199711"/>
                </a:lnTo>
                <a:lnTo>
                  <a:pt x="261214" y="202207"/>
                </a:lnTo>
                <a:lnTo>
                  <a:pt x="248752" y="204250"/>
                </a:lnTo>
                <a:lnTo>
                  <a:pt x="236210" y="205842"/>
                </a:lnTo>
                <a:lnTo>
                  <a:pt x="223607" y="206989"/>
                </a:lnTo>
                <a:lnTo>
                  <a:pt x="210963" y="207692"/>
                </a:lnTo>
                <a:lnTo>
                  <a:pt x="198296" y="207955"/>
                </a:lnTo>
                <a:close/>
              </a:path>
              <a:path w="392628" h="208110">
                <a:moveTo>
                  <a:pt x="310298" y="25554"/>
                </a:moveTo>
                <a:lnTo>
                  <a:pt x="308297" y="24829"/>
                </a:lnTo>
                <a:lnTo>
                  <a:pt x="332155" y="35524"/>
                </a:lnTo>
                <a:lnTo>
                  <a:pt x="321452" y="30271"/>
                </a:lnTo>
                <a:lnTo>
                  <a:pt x="310298" y="25554"/>
                </a:lnTo>
                <a:close/>
              </a:path>
              <a:path w="392628" h="208110">
                <a:moveTo>
                  <a:pt x="309721" y="20074"/>
                </a:moveTo>
                <a:lnTo>
                  <a:pt x="308679" y="19718"/>
                </a:lnTo>
                <a:lnTo>
                  <a:pt x="334076" y="30723"/>
                </a:lnTo>
                <a:lnTo>
                  <a:pt x="322215" y="25109"/>
                </a:lnTo>
                <a:lnTo>
                  <a:pt x="309721" y="20074"/>
                </a:lnTo>
                <a:close/>
              </a:path>
              <a:path w="392628" h="208110">
                <a:moveTo>
                  <a:pt x="334076" y="178551"/>
                </a:moveTo>
                <a:lnTo>
                  <a:pt x="306058" y="190692"/>
                </a:lnTo>
                <a:lnTo>
                  <a:pt x="312316" y="188441"/>
                </a:lnTo>
                <a:lnTo>
                  <a:pt x="323444" y="183759"/>
                </a:lnTo>
                <a:lnTo>
                  <a:pt x="334076" y="178551"/>
                </a:lnTo>
                <a:close/>
              </a:path>
              <a:path w="392628" h="208110">
                <a:moveTo>
                  <a:pt x="303352" y="186232"/>
                </a:moveTo>
                <a:lnTo>
                  <a:pt x="333115" y="173751"/>
                </a:lnTo>
                <a:lnTo>
                  <a:pt x="333115" y="173175"/>
                </a:lnTo>
                <a:lnTo>
                  <a:pt x="356158" y="159364"/>
                </a:lnTo>
                <a:lnTo>
                  <a:pt x="372466" y="143042"/>
                </a:lnTo>
                <a:lnTo>
                  <a:pt x="373425" y="142082"/>
                </a:lnTo>
                <a:lnTo>
                  <a:pt x="379186" y="133441"/>
                </a:lnTo>
                <a:lnTo>
                  <a:pt x="372653" y="142773"/>
                </a:lnTo>
                <a:lnTo>
                  <a:pt x="372465" y="143042"/>
                </a:lnTo>
                <a:lnTo>
                  <a:pt x="356158" y="158404"/>
                </a:lnTo>
                <a:lnTo>
                  <a:pt x="355573" y="158779"/>
                </a:lnTo>
                <a:lnTo>
                  <a:pt x="355198" y="158404"/>
                </a:lnTo>
                <a:lnTo>
                  <a:pt x="355198" y="159018"/>
                </a:lnTo>
                <a:lnTo>
                  <a:pt x="333115" y="173137"/>
                </a:lnTo>
                <a:lnTo>
                  <a:pt x="355198" y="159364"/>
                </a:lnTo>
                <a:lnTo>
                  <a:pt x="333115" y="173137"/>
                </a:lnTo>
                <a:lnTo>
                  <a:pt x="332155" y="173751"/>
                </a:lnTo>
                <a:lnTo>
                  <a:pt x="303352" y="186232"/>
                </a:lnTo>
                <a:close/>
              </a:path>
              <a:path w="392628" h="208110">
                <a:moveTo>
                  <a:pt x="333115" y="172806"/>
                </a:moveTo>
                <a:lnTo>
                  <a:pt x="303352" y="186232"/>
                </a:lnTo>
                <a:lnTo>
                  <a:pt x="332155" y="173751"/>
                </a:lnTo>
                <a:lnTo>
                  <a:pt x="333115" y="173137"/>
                </a:lnTo>
                <a:lnTo>
                  <a:pt x="333115" y="172806"/>
                </a:lnTo>
                <a:close/>
              </a:path>
              <a:path w="392628" h="208110">
                <a:moveTo>
                  <a:pt x="356158" y="158404"/>
                </a:moveTo>
                <a:lnTo>
                  <a:pt x="372465" y="143042"/>
                </a:lnTo>
                <a:lnTo>
                  <a:pt x="372653" y="142773"/>
                </a:lnTo>
                <a:lnTo>
                  <a:pt x="355198" y="158404"/>
                </a:lnTo>
                <a:lnTo>
                  <a:pt x="355573" y="158779"/>
                </a:lnTo>
                <a:lnTo>
                  <a:pt x="356158" y="158404"/>
                </a:lnTo>
                <a:close/>
              </a:path>
              <a:path w="392628" h="208110">
                <a:moveTo>
                  <a:pt x="373425" y="142082"/>
                </a:moveTo>
                <a:lnTo>
                  <a:pt x="372466" y="143042"/>
                </a:lnTo>
                <a:lnTo>
                  <a:pt x="373425" y="143042"/>
                </a:lnTo>
                <a:lnTo>
                  <a:pt x="380146" y="133441"/>
                </a:lnTo>
                <a:lnTo>
                  <a:pt x="379186" y="133441"/>
                </a:lnTo>
                <a:lnTo>
                  <a:pt x="373425" y="142082"/>
                </a:lnTo>
                <a:close/>
              </a:path>
              <a:path w="392628" h="208110">
                <a:moveTo>
                  <a:pt x="356158" y="49926"/>
                </a:moveTo>
                <a:lnTo>
                  <a:pt x="355198" y="49926"/>
                </a:lnTo>
                <a:lnTo>
                  <a:pt x="372465" y="66298"/>
                </a:lnTo>
                <a:lnTo>
                  <a:pt x="372929" y="66737"/>
                </a:lnTo>
                <a:lnTo>
                  <a:pt x="373425" y="67208"/>
                </a:lnTo>
                <a:lnTo>
                  <a:pt x="379186" y="75834"/>
                </a:lnTo>
                <a:lnTo>
                  <a:pt x="380146" y="75834"/>
                </a:lnTo>
                <a:lnTo>
                  <a:pt x="373425" y="66233"/>
                </a:lnTo>
                <a:lnTo>
                  <a:pt x="379186" y="74889"/>
                </a:lnTo>
                <a:lnTo>
                  <a:pt x="373425" y="66233"/>
                </a:lnTo>
                <a:lnTo>
                  <a:pt x="372942" y="66724"/>
                </a:lnTo>
                <a:lnTo>
                  <a:pt x="372465" y="66247"/>
                </a:lnTo>
                <a:lnTo>
                  <a:pt x="356158" y="49926"/>
                </a:lnTo>
                <a:close/>
              </a:path>
              <a:path w="392628" h="208110">
                <a:moveTo>
                  <a:pt x="372465" y="67208"/>
                </a:moveTo>
                <a:lnTo>
                  <a:pt x="379186" y="75834"/>
                </a:lnTo>
                <a:lnTo>
                  <a:pt x="373425" y="67208"/>
                </a:lnTo>
                <a:lnTo>
                  <a:pt x="372929" y="66737"/>
                </a:lnTo>
                <a:lnTo>
                  <a:pt x="372465" y="66298"/>
                </a:lnTo>
                <a:lnTo>
                  <a:pt x="372465" y="67208"/>
                </a:lnTo>
                <a:lnTo>
                  <a:pt x="373425" y="68168"/>
                </a:lnTo>
                <a:lnTo>
                  <a:pt x="372465" y="67208"/>
                </a:lnTo>
                <a:close/>
              </a:path>
              <a:path w="392628" h="208110">
                <a:moveTo>
                  <a:pt x="358063" y="163205"/>
                </a:moveTo>
                <a:lnTo>
                  <a:pt x="359039" y="163205"/>
                </a:lnTo>
                <a:lnTo>
                  <a:pt x="377281" y="145922"/>
                </a:lnTo>
                <a:lnTo>
                  <a:pt x="383987" y="136321"/>
                </a:lnTo>
                <a:lnTo>
                  <a:pt x="383987" y="135361"/>
                </a:lnTo>
                <a:lnTo>
                  <a:pt x="383026" y="136321"/>
                </a:lnTo>
                <a:lnTo>
                  <a:pt x="377281" y="144962"/>
                </a:lnTo>
                <a:lnTo>
                  <a:pt x="376306" y="145922"/>
                </a:lnTo>
                <a:lnTo>
                  <a:pt x="358063" y="163205"/>
                </a:lnTo>
                <a:close/>
              </a:path>
              <a:path w="392628" h="208110">
                <a:moveTo>
                  <a:pt x="386867" y="95036"/>
                </a:moveTo>
                <a:lnTo>
                  <a:pt x="386605" y="94076"/>
                </a:lnTo>
                <a:lnTo>
                  <a:pt x="385907" y="94076"/>
                </a:lnTo>
                <a:lnTo>
                  <a:pt x="386867" y="104637"/>
                </a:lnTo>
                <a:lnTo>
                  <a:pt x="385907" y="114239"/>
                </a:lnTo>
                <a:lnTo>
                  <a:pt x="386867" y="114239"/>
                </a:lnTo>
                <a:lnTo>
                  <a:pt x="387827" y="104637"/>
                </a:lnTo>
                <a:lnTo>
                  <a:pt x="387827" y="103677"/>
                </a:lnTo>
                <a:lnTo>
                  <a:pt x="386867" y="94076"/>
                </a:lnTo>
                <a:lnTo>
                  <a:pt x="386605" y="94076"/>
                </a:lnTo>
                <a:lnTo>
                  <a:pt x="386867" y="95036"/>
                </a:lnTo>
                <a:close/>
              </a:path>
              <a:path w="392628" h="208110">
                <a:moveTo>
                  <a:pt x="392628" y="104637"/>
                </a:moveTo>
                <a:lnTo>
                  <a:pt x="391850" y="96080"/>
                </a:lnTo>
                <a:lnTo>
                  <a:pt x="391875" y="96492"/>
                </a:lnTo>
                <a:lnTo>
                  <a:pt x="392350" y="103349"/>
                </a:lnTo>
                <a:lnTo>
                  <a:pt x="392281" y="106632"/>
                </a:lnTo>
                <a:lnTo>
                  <a:pt x="391668" y="115199"/>
                </a:lnTo>
                <a:lnTo>
                  <a:pt x="392628" y="104637"/>
                </a:lnTo>
                <a:close/>
              </a:path>
              <a:path w="392628" h="208110">
                <a:moveTo>
                  <a:pt x="387827" y="82555"/>
                </a:moveTo>
                <a:lnTo>
                  <a:pt x="388787" y="83515"/>
                </a:lnTo>
                <a:lnTo>
                  <a:pt x="388787" y="82555"/>
                </a:lnTo>
                <a:lnTo>
                  <a:pt x="383987" y="72953"/>
                </a:lnTo>
                <a:lnTo>
                  <a:pt x="387827" y="83515"/>
                </a:lnTo>
                <a:lnTo>
                  <a:pt x="391668" y="93116"/>
                </a:lnTo>
                <a:lnTo>
                  <a:pt x="388787" y="83515"/>
                </a:lnTo>
                <a:lnTo>
                  <a:pt x="387827" y="82555"/>
                </a:lnTo>
                <a:close/>
              </a:path>
              <a:path w="392628" h="208110">
                <a:moveTo>
                  <a:pt x="387827" y="125760"/>
                </a:moveTo>
                <a:lnTo>
                  <a:pt x="383987" y="136321"/>
                </a:lnTo>
                <a:lnTo>
                  <a:pt x="388787" y="125760"/>
                </a:lnTo>
                <a:lnTo>
                  <a:pt x="391668" y="115199"/>
                </a:lnTo>
                <a:lnTo>
                  <a:pt x="387827" y="125760"/>
                </a:lnTo>
                <a:close/>
              </a:path>
              <a:path w="392628" h="208110">
                <a:moveTo>
                  <a:pt x="372465" y="66233"/>
                </a:moveTo>
                <a:lnTo>
                  <a:pt x="372942" y="66724"/>
                </a:lnTo>
                <a:lnTo>
                  <a:pt x="373425" y="66233"/>
                </a:lnTo>
                <a:lnTo>
                  <a:pt x="372465" y="66233"/>
                </a:lnTo>
                <a:close/>
              </a:path>
              <a:path w="392628" h="208110">
                <a:moveTo>
                  <a:pt x="376306" y="63367"/>
                </a:moveTo>
                <a:lnTo>
                  <a:pt x="377281" y="63367"/>
                </a:lnTo>
                <a:lnTo>
                  <a:pt x="377281" y="62392"/>
                </a:lnTo>
                <a:lnTo>
                  <a:pt x="359039" y="46085"/>
                </a:lnTo>
                <a:lnTo>
                  <a:pt x="358063" y="46085"/>
                </a:lnTo>
                <a:lnTo>
                  <a:pt x="376306" y="63367"/>
                </a:lnTo>
                <a:close/>
              </a:path>
              <a:path w="392628" h="208110">
                <a:moveTo>
                  <a:pt x="271668" y="8641"/>
                </a:moveTo>
                <a:lnTo>
                  <a:pt x="261657" y="7059"/>
                </a:lnTo>
                <a:lnTo>
                  <a:pt x="269144" y="8467"/>
                </a:lnTo>
                <a:lnTo>
                  <a:pt x="279934" y="11002"/>
                </a:lnTo>
                <a:lnTo>
                  <a:pt x="271668" y="8641"/>
                </a:lnTo>
                <a:close/>
              </a:path>
              <a:path w="392628" h="208110">
                <a:moveTo>
                  <a:pt x="195481" y="965"/>
                </a:moveTo>
                <a:lnTo>
                  <a:pt x="210484" y="1268"/>
                </a:lnTo>
                <a:lnTo>
                  <a:pt x="225424" y="2172"/>
                </a:lnTo>
                <a:lnTo>
                  <a:pt x="240227" y="3675"/>
                </a:lnTo>
                <a:lnTo>
                  <a:pt x="235198" y="2880"/>
                </a:lnTo>
                <a:lnTo>
                  <a:pt x="195834" y="0"/>
                </a:lnTo>
                <a:lnTo>
                  <a:pt x="168629" y="1991"/>
                </a:lnTo>
                <a:lnTo>
                  <a:pt x="180485" y="1268"/>
                </a:lnTo>
                <a:lnTo>
                  <a:pt x="195481" y="965"/>
                </a:lnTo>
                <a:close/>
              </a:path>
              <a:path w="392628" h="208110">
                <a:moveTo>
                  <a:pt x="119999" y="8641"/>
                </a:moveTo>
                <a:lnTo>
                  <a:pt x="110094" y="11471"/>
                </a:lnTo>
                <a:lnTo>
                  <a:pt x="121998" y="8583"/>
                </a:lnTo>
                <a:lnTo>
                  <a:pt x="129350" y="7164"/>
                </a:lnTo>
                <a:lnTo>
                  <a:pt x="119999" y="8641"/>
                </a:lnTo>
                <a:close/>
              </a:path>
              <a:path w="392628" h="208110">
                <a:moveTo>
                  <a:pt x="59527" y="172806"/>
                </a:moveTo>
                <a:lnTo>
                  <a:pt x="59527" y="173751"/>
                </a:lnTo>
                <a:lnTo>
                  <a:pt x="87370" y="186232"/>
                </a:lnTo>
                <a:lnTo>
                  <a:pt x="91484" y="187683"/>
                </a:lnTo>
                <a:lnTo>
                  <a:pt x="102508" y="191119"/>
                </a:lnTo>
                <a:lnTo>
                  <a:pt x="114122" y="194131"/>
                </a:lnTo>
                <a:lnTo>
                  <a:pt x="126245" y="196716"/>
                </a:lnTo>
                <a:lnTo>
                  <a:pt x="138794" y="198871"/>
                </a:lnTo>
                <a:lnTo>
                  <a:pt x="151688" y="200592"/>
                </a:lnTo>
                <a:lnTo>
                  <a:pt x="159925" y="201396"/>
                </a:lnTo>
                <a:lnTo>
                  <a:pt x="147495" y="200009"/>
                </a:lnTo>
                <a:lnTo>
                  <a:pt x="134781" y="198119"/>
                </a:lnTo>
                <a:lnTo>
                  <a:pt x="122428" y="195793"/>
                </a:lnTo>
                <a:lnTo>
                  <a:pt x="110514" y="193034"/>
                </a:lnTo>
                <a:lnTo>
                  <a:pt x="99118" y="189846"/>
                </a:lnTo>
                <a:lnTo>
                  <a:pt x="88315" y="186232"/>
                </a:lnTo>
                <a:lnTo>
                  <a:pt x="59527" y="172806"/>
                </a:lnTo>
                <a:close/>
              </a:path>
              <a:path w="392628" h="208110">
                <a:moveTo>
                  <a:pt x="8641" y="72953"/>
                </a:moveTo>
                <a:lnTo>
                  <a:pt x="7680" y="72953"/>
                </a:lnTo>
                <a:lnTo>
                  <a:pt x="2880" y="82555"/>
                </a:lnTo>
                <a:lnTo>
                  <a:pt x="2880" y="83515"/>
                </a:lnTo>
                <a:lnTo>
                  <a:pt x="0" y="93116"/>
                </a:lnTo>
                <a:lnTo>
                  <a:pt x="960" y="93116"/>
                </a:lnTo>
                <a:lnTo>
                  <a:pt x="3840" y="83515"/>
                </a:lnTo>
                <a:lnTo>
                  <a:pt x="3840" y="82555"/>
                </a:lnTo>
                <a:lnTo>
                  <a:pt x="8641" y="72953"/>
                </a:lnTo>
                <a:close/>
              </a:path>
              <a:path w="392628" h="208110">
                <a:moveTo>
                  <a:pt x="15361" y="63367"/>
                </a:moveTo>
                <a:lnTo>
                  <a:pt x="14401" y="63367"/>
                </a:lnTo>
                <a:lnTo>
                  <a:pt x="8641" y="72953"/>
                </a:lnTo>
                <a:lnTo>
                  <a:pt x="15361" y="63367"/>
                </a:lnTo>
                <a:close/>
              </a:path>
              <a:path w="392628" h="208110">
                <a:moveTo>
                  <a:pt x="8641" y="72953"/>
                </a:moveTo>
                <a:lnTo>
                  <a:pt x="3840" y="82555"/>
                </a:lnTo>
                <a:lnTo>
                  <a:pt x="3840" y="83515"/>
                </a:lnTo>
                <a:lnTo>
                  <a:pt x="8641" y="72953"/>
                </a:lnTo>
                <a:close/>
              </a:path>
              <a:path w="392628" h="208110">
                <a:moveTo>
                  <a:pt x="12873" y="75274"/>
                </a:moveTo>
                <a:lnTo>
                  <a:pt x="12481" y="74889"/>
                </a:lnTo>
                <a:lnTo>
                  <a:pt x="12481" y="75834"/>
                </a:lnTo>
                <a:lnTo>
                  <a:pt x="13441" y="75834"/>
                </a:lnTo>
                <a:lnTo>
                  <a:pt x="12898" y="75299"/>
                </a:lnTo>
                <a:lnTo>
                  <a:pt x="19202" y="67208"/>
                </a:lnTo>
                <a:lnTo>
                  <a:pt x="36484" y="49926"/>
                </a:lnTo>
                <a:lnTo>
                  <a:pt x="19202" y="66298"/>
                </a:lnTo>
                <a:lnTo>
                  <a:pt x="18242" y="67208"/>
                </a:lnTo>
                <a:lnTo>
                  <a:pt x="19065" y="66428"/>
                </a:lnTo>
                <a:lnTo>
                  <a:pt x="18242" y="67208"/>
                </a:lnTo>
                <a:lnTo>
                  <a:pt x="18519" y="67208"/>
                </a:lnTo>
                <a:lnTo>
                  <a:pt x="12873" y="75274"/>
                </a:lnTo>
                <a:close/>
              </a:path>
              <a:path w="392628" h="208110">
                <a:moveTo>
                  <a:pt x="33604" y="46085"/>
                </a:moveTo>
                <a:lnTo>
                  <a:pt x="15361" y="62392"/>
                </a:lnTo>
                <a:lnTo>
                  <a:pt x="15361" y="63367"/>
                </a:lnTo>
                <a:lnTo>
                  <a:pt x="33604" y="46085"/>
                </a:lnTo>
                <a:close/>
              </a:path>
              <a:path w="392628" h="208110">
                <a:moveTo>
                  <a:pt x="171333" y="202287"/>
                </a:moveTo>
                <a:lnTo>
                  <a:pt x="160866" y="201488"/>
                </a:lnTo>
                <a:lnTo>
                  <a:pt x="164843" y="201876"/>
                </a:lnTo>
                <a:lnTo>
                  <a:pt x="171333" y="202287"/>
                </a:lnTo>
                <a:close/>
              </a:path>
              <a:path w="392628" h="208110">
                <a:moveTo>
                  <a:pt x="183365" y="202875"/>
                </a:moveTo>
                <a:lnTo>
                  <a:pt x="175155" y="202529"/>
                </a:lnTo>
                <a:lnTo>
                  <a:pt x="178179" y="202720"/>
                </a:lnTo>
                <a:lnTo>
                  <a:pt x="183365" y="202875"/>
                </a:lnTo>
                <a:close/>
              </a:path>
              <a:path w="392628" h="208110">
                <a:moveTo>
                  <a:pt x="196076" y="203106"/>
                </a:moveTo>
                <a:lnTo>
                  <a:pt x="189141" y="203047"/>
                </a:lnTo>
                <a:lnTo>
                  <a:pt x="191612" y="203121"/>
                </a:lnTo>
                <a:lnTo>
                  <a:pt x="196076" y="203106"/>
                </a:lnTo>
                <a:close/>
              </a:path>
              <a:path w="392628" h="208110">
                <a:moveTo>
                  <a:pt x="209445" y="202912"/>
                </a:moveTo>
                <a:lnTo>
                  <a:pt x="202747" y="203083"/>
                </a:lnTo>
                <a:lnTo>
                  <a:pt x="205061" y="203075"/>
                </a:lnTo>
                <a:lnTo>
                  <a:pt x="209445" y="202912"/>
                </a:lnTo>
                <a:close/>
              </a:path>
              <a:path w="392628" h="208110">
                <a:moveTo>
                  <a:pt x="223328" y="202229"/>
                </a:moveTo>
                <a:lnTo>
                  <a:pt x="215959" y="202671"/>
                </a:lnTo>
                <a:lnTo>
                  <a:pt x="218443" y="202579"/>
                </a:lnTo>
                <a:lnTo>
                  <a:pt x="223328" y="202229"/>
                </a:lnTo>
                <a:close/>
              </a:path>
              <a:path w="392628" h="208110">
                <a:moveTo>
                  <a:pt x="237444" y="201006"/>
                </a:moveTo>
                <a:lnTo>
                  <a:pt x="228803" y="201836"/>
                </a:lnTo>
                <a:lnTo>
                  <a:pt x="231676" y="201630"/>
                </a:lnTo>
                <a:lnTo>
                  <a:pt x="237444" y="201006"/>
                </a:lnTo>
                <a:close/>
              </a:path>
              <a:path w="392628" h="208110">
                <a:moveTo>
                  <a:pt x="241331" y="200586"/>
                </a:moveTo>
                <a:lnTo>
                  <a:pt x="237444" y="201006"/>
                </a:lnTo>
                <a:lnTo>
                  <a:pt x="240095" y="200752"/>
                </a:lnTo>
                <a:lnTo>
                  <a:pt x="241331" y="200586"/>
                </a:lnTo>
                <a:close/>
              </a:path>
              <a:path w="392628" h="208110">
                <a:moveTo>
                  <a:pt x="228803" y="201836"/>
                </a:moveTo>
                <a:lnTo>
                  <a:pt x="223328" y="202229"/>
                </a:lnTo>
                <a:lnTo>
                  <a:pt x="227024" y="202007"/>
                </a:lnTo>
                <a:lnTo>
                  <a:pt x="228803" y="201836"/>
                </a:lnTo>
                <a:close/>
              </a:path>
              <a:path w="392628" h="208110">
                <a:moveTo>
                  <a:pt x="215959" y="202671"/>
                </a:moveTo>
                <a:lnTo>
                  <a:pt x="209445" y="202912"/>
                </a:lnTo>
                <a:lnTo>
                  <a:pt x="213771" y="202802"/>
                </a:lnTo>
                <a:lnTo>
                  <a:pt x="215959" y="202671"/>
                </a:lnTo>
                <a:close/>
              </a:path>
              <a:path w="392628" h="208110">
                <a:moveTo>
                  <a:pt x="202747" y="203083"/>
                </a:moveTo>
                <a:lnTo>
                  <a:pt x="196076" y="203106"/>
                </a:lnTo>
                <a:lnTo>
                  <a:pt x="200414" y="203142"/>
                </a:lnTo>
                <a:lnTo>
                  <a:pt x="202747" y="203083"/>
                </a:lnTo>
                <a:close/>
              </a:path>
              <a:path w="392628" h="208110">
                <a:moveTo>
                  <a:pt x="189141" y="203047"/>
                </a:moveTo>
                <a:lnTo>
                  <a:pt x="183365" y="202875"/>
                </a:lnTo>
                <a:lnTo>
                  <a:pt x="187030" y="203029"/>
                </a:lnTo>
                <a:lnTo>
                  <a:pt x="189141" y="203047"/>
                </a:lnTo>
                <a:close/>
              </a:path>
              <a:path w="392628" h="208110">
                <a:moveTo>
                  <a:pt x="175155" y="202529"/>
                </a:moveTo>
                <a:lnTo>
                  <a:pt x="171333" y="202287"/>
                </a:lnTo>
                <a:lnTo>
                  <a:pt x="173697" y="202467"/>
                </a:lnTo>
                <a:lnTo>
                  <a:pt x="175155" y="202529"/>
                </a:lnTo>
                <a:close/>
              </a:path>
              <a:path w="392628" h="208110">
                <a:moveTo>
                  <a:pt x="160866" y="201488"/>
                </a:moveTo>
                <a:lnTo>
                  <a:pt x="159925" y="201396"/>
                </a:lnTo>
                <a:lnTo>
                  <a:pt x="160493" y="201459"/>
                </a:lnTo>
                <a:lnTo>
                  <a:pt x="160866" y="201488"/>
                </a:lnTo>
                <a:close/>
              </a:path>
              <a:path w="392628" h="208110">
                <a:moveTo>
                  <a:pt x="164312" y="2307"/>
                </a:moveTo>
                <a:lnTo>
                  <a:pt x="156484" y="2880"/>
                </a:lnTo>
                <a:lnTo>
                  <a:pt x="152242" y="3550"/>
                </a:lnTo>
                <a:lnTo>
                  <a:pt x="164312" y="2307"/>
                </a:lnTo>
                <a:close/>
              </a:path>
              <a:path w="392628" h="208110">
                <a:moveTo>
                  <a:pt x="251387" y="199238"/>
                </a:moveTo>
                <a:lnTo>
                  <a:pt x="241331" y="200586"/>
                </a:lnTo>
                <a:lnTo>
                  <a:pt x="244679" y="200224"/>
                </a:lnTo>
                <a:lnTo>
                  <a:pt x="251387" y="199238"/>
                </a:lnTo>
                <a:close/>
              </a:path>
              <a:path w="392628" h="208110">
                <a:moveTo>
                  <a:pt x="289567" y="190889"/>
                </a:moveTo>
                <a:lnTo>
                  <a:pt x="287947" y="191359"/>
                </a:lnTo>
                <a:lnTo>
                  <a:pt x="289006" y="191073"/>
                </a:lnTo>
                <a:lnTo>
                  <a:pt x="289567" y="190889"/>
                </a:lnTo>
                <a:close/>
              </a:path>
              <a:path w="392628" h="208110">
                <a:moveTo>
                  <a:pt x="383987" y="72953"/>
                </a:moveTo>
                <a:lnTo>
                  <a:pt x="377281" y="63367"/>
                </a:lnTo>
                <a:lnTo>
                  <a:pt x="383026" y="72953"/>
                </a:lnTo>
                <a:lnTo>
                  <a:pt x="383987" y="72953"/>
                </a:lnTo>
                <a:close/>
              </a:path>
              <a:path w="392628" h="208110">
                <a:moveTo>
                  <a:pt x="383987" y="84475"/>
                </a:moveTo>
                <a:lnTo>
                  <a:pt x="379186" y="75834"/>
                </a:lnTo>
                <a:lnTo>
                  <a:pt x="383987" y="85450"/>
                </a:lnTo>
                <a:lnTo>
                  <a:pt x="383987" y="84475"/>
                </a:lnTo>
                <a:close/>
              </a:path>
              <a:path w="392628" h="208110">
                <a:moveTo>
                  <a:pt x="391850" y="96080"/>
                </a:moveTo>
                <a:lnTo>
                  <a:pt x="391668" y="93116"/>
                </a:lnTo>
                <a:lnTo>
                  <a:pt x="391668" y="94076"/>
                </a:lnTo>
                <a:lnTo>
                  <a:pt x="391850" y="96080"/>
                </a:lnTo>
                <a:close/>
              </a:path>
              <a:path w="392628" h="208110">
                <a:moveTo>
                  <a:pt x="308679" y="19718"/>
                </a:moveTo>
                <a:lnTo>
                  <a:pt x="305272" y="18242"/>
                </a:lnTo>
                <a:lnTo>
                  <a:pt x="299602" y="16622"/>
                </a:lnTo>
                <a:lnTo>
                  <a:pt x="308679" y="19718"/>
                </a:lnTo>
                <a:close/>
              </a:path>
              <a:path w="392628" h="208110">
                <a:moveTo>
                  <a:pt x="306058" y="190692"/>
                </a:moveTo>
                <a:lnTo>
                  <a:pt x="303964" y="191446"/>
                </a:lnTo>
                <a:lnTo>
                  <a:pt x="305272" y="191033"/>
                </a:lnTo>
                <a:lnTo>
                  <a:pt x="306058" y="190692"/>
                </a:lnTo>
                <a:close/>
              </a:path>
              <a:path w="392628" h="208110">
                <a:moveTo>
                  <a:pt x="308297" y="24829"/>
                </a:moveTo>
                <a:lnTo>
                  <a:pt x="304312" y="23042"/>
                </a:lnTo>
                <a:lnTo>
                  <a:pt x="299308" y="21571"/>
                </a:lnTo>
                <a:lnTo>
                  <a:pt x="308297" y="24829"/>
                </a:lnTo>
                <a:close/>
              </a:path>
              <a:path w="392628" h="208110">
                <a:moveTo>
                  <a:pt x="303352" y="186232"/>
                </a:moveTo>
                <a:lnTo>
                  <a:pt x="297558" y="188272"/>
                </a:lnTo>
                <a:lnTo>
                  <a:pt x="300003" y="187472"/>
                </a:lnTo>
                <a:lnTo>
                  <a:pt x="303352" y="186232"/>
                </a:lnTo>
                <a:close/>
              </a:path>
              <a:path w="392628" h="208110">
                <a:moveTo>
                  <a:pt x="297558" y="188272"/>
                </a:moveTo>
                <a:lnTo>
                  <a:pt x="289567" y="190889"/>
                </a:lnTo>
                <a:lnTo>
                  <a:pt x="292736" y="189970"/>
                </a:lnTo>
                <a:lnTo>
                  <a:pt x="297558" y="188272"/>
                </a:lnTo>
                <a:close/>
              </a:path>
              <a:path w="392628" h="208110">
                <a:moveTo>
                  <a:pt x="287947" y="191359"/>
                </a:moveTo>
                <a:lnTo>
                  <a:pt x="277671" y="194136"/>
                </a:lnTo>
                <a:lnTo>
                  <a:pt x="281479" y="193235"/>
                </a:lnTo>
                <a:lnTo>
                  <a:pt x="287947" y="191359"/>
                </a:lnTo>
                <a:close/>
              </a:path>
              <a:path w="392628" h="208110">
                <a:moveTo>
                  <a:pt x="261657" y="7059"/>
                </a:moveTo>
                <a:lnTo>
                  <a:pt x="254825" y="5775"/>
                </a:lnTo>
                <a:lnTo>
                  <a:pt x="240306" y="3687"/>
                </a:lnTo>
                <a:lnTo>
                  <a:pt x="261657" y="7059"/>
                </a:lnTo>
                <a:close/>
              </a:path>
              <a:path w="392628" h="208110">
                <a:moveTo>
                  <a:pt x="264698" y="196970"/>
                </a:moveTo>
                <a:lnTo>
                  <a:pt x="253609" y="198911"/>
                </a:lnTo>
                <a:lnTo>
                  <a:pt x="257368" y="198359"/>
                </a:lnTo>
                <a:lnTo>
                  <a:pt x="264698" y="196970"/>
                </a:lnTo>
                <a:close/>
              </a:path>
              <a:path w="392628" h="208110">
                <a:moveTo>
                  <a:pt x="276970" y="194301"/>
                </a:moveTo>
                <a:lnTo>
                  <a:pt x="265702" y="196780"/>
                </a:lnTo>
                <a:lnTo>
                  <a:pt x="269663" y="196030"/>
                </a:lnTo>
                <a:lnTo>
                  <a:pt x="276970" y="194301"/>
                </a:lnTo>
                <a:close/>
              </a:path>
              <a:path w="392628" h="208110">
                <a:moveTo>
                  <a:pt x="277671" y="194136"/>
                </a:moveTo>
                <a:lnTo>
                  <a:pt x="276970" y="194301"/>
                </a:lnTo>
                <a:lnTo>
                  <a:pt x="277440" y="194198"/>
                </a:lnTo>
                <a:lnTo>
                  <a:pt x="277671" y="194136"/>
                </a:lnTo>
                <a:close/>
              </a:path>
              <a:path w="392628" h="208110">
                <a:moveTo>
                  <a:pt x="265702" y="196780"/>
                </a:moveTo>
                <a:lnTo>
                  <a:pt x="264698" y="196970"/>
                </a:lnTo>
                <a:lnTo>
                  <a:pt x="265381" y="196851"/>
                </a:lnTo>
                <a:lnTo>
                  <a:pt x="265702" y="196780"/>
                </a:lnTo>
                <a:close/>
              </a:path>
              <a:path w="392628" h="208110">
                <a:moveTo>
                  <a:pt x="253609" y="198911"/>
                </a:moveTo>
                <a:lnTo>
                  <a:pt x="251387" y="199238"/>
                </a:lnTo>
                <a:lnTo>
                  <a:pt x="252906" y="199034"/>
                </a:lnTo>
                <a:lnTo>
                  <a:pt x="253609" y="198911"/>
                </a:lnTo>
                <a:close/>
              </a:path>
              <a:path w="392628" h="208110">
                <a:moveTo>
                  <a:pt x="168629" y="1991"/>
                </a:moveTo>
                <a:lnTo>
                  <a:pt x="165567" y="2178"/>
                </a:lnTo>
                <a:lnTo>
                  <a:pt x="164312" y="2307"/>
                </a:lnTo>
                <a:lnTo>
                  <a:pt x="168629" y="1991"/>
                </a:lnTo>
                <a:close/>
              </a:path>
              <a:path w="392628" h="208110">
                <a:moveTo>
                  <a:pt x="109694" y="16687"/>
                </a:moveTo>
                <a:lnTo>
                  <a:pt x="109085" y="16832"/>
                </a:lnTo>
                <a:lnTo>
                  <a:pt x="105807" y="17752"/>
                </a:lnTo>
                <a:lnTo>
                  <a:pt x="109694" y="16687"/>
                </a:lnTo>
                <a:close/>
              </a:path>
              <a:path w="392628" h="208110">
                <a:moveTo>
                  <a:pt x="110094" y="11471"/>
                </a:moveTo>
                <a:lnTo>
                  <a:pt x="108108" y="11953"/>
                </a:lnTo>
                <a:lnTo>
                  <a:pt x="100294" y="14271"/>
                </a:lnTo>
                <a:lnTo>
                  <a:pt x="110094" y="11471"/>
                </a:lnTo>
                <a:close/>
              </a:path>
              <a:path w="392628" h="208110">
                <a:moveTo>
                  <a:pt x="86395" y="191033"/>
                </a:moveTo>
                <a:lnTo>
                  <a:pt x="58567" y="178551"/>
                </a:lnTo>
                <a:lnTo>
                  <a:pt x="57607" y="178551"/>
                </a:lnTo>
                <a:lnTo>
                  <a:pt x="86395" y="191033"/>
                </a:lnTo>
                <a:close/>
              </a:path>
              <a:path w="392628" h="208110">
                <a:moveTo>
                  <a:pt x="105807" y="17752"/>
                </a:moveTo>
                <a:lnTo>
                  <a:pt x="100000" y="19342"/>
                </a:lnTo>
                <a:lnTo>
                  <a:pt x="98927" y="19682"/>
                </a:lnTo>
                <a:lnTo>
                  <a:pt x="105807" y="17752"/>
                </a:lnTo>
                <a:close/>
              </a:path>
              <a:path w="392628" h="208110">
                <a:moveTo>
                  <a:pt x="98927" y="19682"/>
                </a:moveTo>
                <a:lnTo>
                  <a:pt x="97503" y="20082"/>
                </a:lnTo>
                <a:lnTo>
                  <a:pt x="88315" y="23042"/>
                </a:lnTo>
                <a:lnTo>
                  <a:pt x="98927" y="19682"/>
                </a:lnTo>
                <a:close/>
              </a:path>
              <a:path w="392628" h="208110">
                <a:moveTo>
                  <a:pt x="12481" y="133441"/>
                </a:moveTo>
                <a:lnTo>
                  <a:pt x="7680" y="123840"/>
                </a:lnTo>
                <a:lnTo>
                  <a:pt x="6720" y="123840"/>
                </a:lnTo>
                <a:lnTo>
                  <a:pt x="12481" y="133441"/>
                </a:lnTo>
                <a:close/>
              </a:path>
              <a:path w="392628" h="208110">
                <a:moveTo>
                  <a:pt x="7680" y="84475"/>
                </a:moveTo>
                <a:lnTo>
                  <a:pt x="6720" y="84475"/>
                </a:lnTo>
                <a:lnTo>
                  <a:pt x="7472" y="85239"/>
                </a:lnTo>
                <a:lnTo>
                  <a:pt x="7680" y="84475"/>
                </a:lnTo>
                <a:close/>
              </a:path>
              <a:path w="392628" h="208110">
                <a:moveTo>
                  <a:pt x="2880" y="125760"/>
                </a:moveTo>
                <a:lnTo>
                  <a:pt x="8641" y="136321"/>
                </a:lnTo>
                <a:lnTo>
                  <a:pt x="3840" y="125760"/>
                </a:lnTo>
                <a:lnTo>
                  <a:pt x="960" y="115199"/>
                </a:lnTo>
                <a:lnTo>
                  <a:pt x="0" y="115199"/>
                </a:lnTo>
                <a:lnTo>
                  <a:pt x="2880" y="125760"/>
                </a:lnTo>
                <a:close/>
              </a:path>
              <a:path w="392628" h="208110">
                <a:moveTo>
                  <a:pt x="6720" y="84475"/>
                </a:moveTo>
                <a:lnTo>
                  <a:pt x="6720" y="85450"/>
                </a:lnTo>
                <a:lnTo>
                  <a:pt x="7680" y="85450"/>
                </a:lnTo>
                <a:lnTo>
                  <a:pt x="12481" y="75834"/>
                </a:lnTo>
                <a:lnTo>
                  <a:pt x="6720" y="84475"/>
                </a:lnTo>
                <a:lnTo>
                  <a:pt x="7680" y="84475"/>
                </a:lnTo>
                <a:lnTo>
                  <a:pt x="7472" y="85239"/>
                </a:lnTo>
                <a:lnTo>
                  <a:pt x="6720" y="84475"/>
                </a:lnTo>
                <a:close/>
              </a:path>
              <a:path w="392628" h="208110">
                <a:moveTo>
                  <a:pt x="15361" y="144962"/>
                </a:moveTo>
                <a:lnTo>
                  <a:pt x="8641" y="136321"/>
                </a:lnTo>
                <a:lnTo>
                  <a:pt x="14401" y="145922"/>
                </a:lnTo>
                <a:lnTo>
                  <a:pt x="15361" y="145922"/>
                </a:lnTo>
                <a:lnTo>
                  <a:pt x="15361" y="144962"/>
                </a:lnTo>
                <a:close/>
              </a:path>
              <a:path w="392628" h="208110">
                <a:moveTo>
                  <a:pt x="19097" y="142892"/>
                </a:moveTo>
                <a:lnTo>
                  <a:pt x="18530" y="142082"/>
                </a:lnTo>
                <a:lnTo>
                  <a:pt x="18242" y="142082"/>
                </a:lnTo>
                <a:lnTo>
                  <a:pt x="19202" y="143042"/>
                </a:lnTo>
                <a:lnTo>
                  <a:pt x="35524" y="158455"/>
                </a:lnTo>
                <a:lnTo>
                  <a:pt x="36484" y="158404"/>
                </a:lnTo>
                <a:lnTo>
                  <a:pt x="19202" y="142082"/>
                </a:lnTo>
                <a:lnTo>
                  <a:pt x="18530" y="142082"/>
                </a:lnTo>
                <a:lnTo>
                  <a:pt x="19097" y="142892"/>
                </a:lnTo>
                <a:close/>
              </a:path>
              <a:path w="392628" h="208110">
                <a:moveTo>
                  <a:pt x="36484" y="159364"/>
                </a:moveTo>
                <a:lnTo>
                  <a:pt x="59527" y="173751"/>
                </a:lnTo>
                <a:lnTo>
                  <a:pt x="36484" y="158404"/>
                </a:lnTo>
                <a:lnTo>
                  <a:pt x="35524" y="158404"/>
                </a:lnTo>
                <a:lnTo>
                  <a:pt x="35524" y="159364"/>
                </a:lnTo>
                <a:lnTo>
                  <a:pt x="36484" y="159364"/>
                </a:lnTo>
                <a:close/>
              </a:path>
              <a:path w="392628" h="208110">
                <a:moveTo>
                  <a:pt x="59527" y="34564"/>
                </a:moveTo>
                <a:lnTo>
                  <a:pt x="36484" y="49926"/>
                </a:lnTo>
                <a:lnTo>
                  <a:pt x="59527" y="35524"/>
                </a:lnTo>
                <a:lnTo>
                  <a:pt x="88315" y="23042"/>
                </a:lnTo>
                <a:lnTo>
                  <a:pt x="59527" y="34564"/>
                </a:lnTo>
                <a:close/>
              </a:path>
              <a:path w="392628" h="208110">
                <a:moveTo>
                  <a:pt x="86395" y="18242"/>
                </a:moveTo>
                <a:lnTo>
                  <a:pt x="57607" y="30723"/>
                </a:lnTo>
                <a:lnTo>
                  <a:pt x="33604" y="46085"/>
                </a:lnTo>
                <a:lnTo>
                  <a:pt x="57607" y="31683"/>
                </a:lnTo>
                <a:lnTo>
                  <a:pt x="69330" y="25807"/>
                </a:lnTo>
                <a:lnTo>
                  <a:pt x="81702" y="20562"/>
                </a:lnTo>
                <a:lnTo>
                  <a:pt x="94652" y="15945"/>
                </a:lnTo>
                <a:lnTo>
                  <a:pt x="100294" y="14271"/>
                </a:lnTo>
                <a:lnTo>
                  <a:pt x="86395" y="18242"/>
                </a:lnTo>
                <a:close/>
              </a:path>
              <a:path w="392628" h="208110">
                <a:moveTo>
                  <a:pt x="136253" y="5832"/>
                </a:moveTo>
                <a:lnTo>
                  <a:pt x="129350" y="7164"/>
                </a:lnTo>
                <a:lnTo>
                  <a:pt x="152242" y="3550"/>
                </a:lnTo>
                <a:lnTo>
                  <a:pt x="150800" y="3698"/>
                </a:lnTo>
                <a:lnTo>
                  <a:pt x="136253" y="5832"/>
                </a:lnTo>
                <a:close/>
              </a:path>
              <a:path w="392628" h="208110">
                <a:moveTo>
                  <a:pt x="281162" y="16234"/>
                </a:moveTo>
                <a:lnTo>
                  <a:pt x="271668" y="13441"/>
                </a:lnTo>
                <a:lnTo>
                  <a:pt x="262879" y="11592"/>
                </a:lnTo>
                <a:lnTo>
                  <a:pt x="250518" y="9434"/>
                </a:lnTo>
                <a:lnTo>
                  <a:pt x="238003" y="7748"/>
                </a:lnTo>
                <a:lnTo>
                  <a:pt x="225369" y="6530"/>
                </a:lnTo>
                <a:lnTo>
                  <a:pt x="212649" y="5778"/>
                </a:lnTo>
                <a:lnTo>
                  <a:pt x="199879" y="5488"/>
                </a:lnTo>
                <a:lnTo>
                  <a:pt x="187092" y="5655"/>
                </a:lnTo>
                <a:lnTo>
                  <a:pt x="174323" y="6276"/>
                </a:lnTo>
                <a:lnTo>
                  <a:pt x="161606" y="7348"/>
                </a:lnTo>
                <a:lnTo>
                  <a:pt x="148975" y="8867"/>
                </a:lnTo>
                <a:lnTo>
                  <a:pt x="136465" y="10830"/>
                </a:lnTo>
                <a:lnTo>
                  <a:pt x="124109" y="13232"/>
                </a:lnTo>
                <a:lnTo>
                  <a:pt x="111943" y="16071"/>
                </a:lnTo>
                <a:lnTo>
                  <a:pt x="109694" y="16687"/>
                </a:lnTo>
                <a:lnTo>
                  <a:pt x="121021" y="13992"/>
                </a:lnTo>
                <a:lnTo>
                  <a:pt x="133263" y="11568"/>
                </a:lnTo>
                <a:lnTo>
                  <a:pt x="145764" y="9569"/>
                </a:lnTo>
                <a:lnTo>
                  <a:pt x="158477" y="8002"/>
                </a:lnTo>
                <a:lnTo>
                  <a:pt x="171354" y="6873"/>
                </a:lnTo>
                <a:lnTo>
                  <a:pt x="184348" y="6191"/>
                </a:lnTo>
                <a:lnTo>
                  <a:pt x="197411" y="5963"/>
                </a:lnTo>
                <a:lnTo>
                  <a:pt x="210497" y="6196"/>
                </a:lnTo>
                <a:lnTo>
                  <a:pt x="223557" y="6898"/>
                </a:lnTo>
                <a:lnTo>
                  <a:pt x="236545" y="8076"/>
                </a:lnTo>
                <a:lnTo>
                  <a:pt x="249413" y="9737"/>
                </a:lnTo>
                <a:lnTo>
                  <a:pt x="262114" y="11889"/>
                </a:lnTo>
                <a:lnTo>
                  <a:pt x="274600" y="14539"/>
                </a:lnTo>
                <a:lnTo>
                  <a:pt x="281162" y="16234"/>
                </a:lnTo>
                <a:close/>
              </a:path>
              <a:path w="392628" h="208110">
                <a:moveTo>
                  <a:pt x="283114" y="11750"/>
                </a:moveTo>
                <a:lnTo>
                  <a:pt x="279934" y="11002"/>
                </a:lnTo>
                <a:lnTo>
                  <a:pt x="299602" y="16622"/>
                </a:lnTo>
                <a:lnTo>
                  <a:pt x="296663" y="15619"/>
                </a:lnTo>
                <a:lnTo>
                  <a:pt x="283114" y="11750"/>
                </a:lnTo>
                <a:close/>
              </a:path>
              <a:path w="392628" h="208110">
                <a:moveTo>
                  <a:pt x="286824" y="17695"/>
                </a:moveTo>
                <a:lnTo>
                  <a:pt x="281162" y="16234"/>
                </a:lnTo>
                <a:lnTo>
                  <a:pt x="299308" y="21571"/>
                </a:lnTo>
                <a:lnTo>
                  <a:pt x="298739" y="21364"/>
                </a:lnTo>
                <a:lnTo>
                  <a:pt x="286824" y="176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7" name="object 457"/>
          <p:cNvSpPr/>
          <p:nvPr/>
        </p:nvSpPr>
        <p:spPr>
          <a:xfrm>
            <a:off x="5555589" y="7606863"/>
            <a:ext cx="36484" cy="57591"/>
          </a:xfrm>
          <a:custGeom>
            <a:avLst/>
            <a:gdLst/>
            <a:ahLst/>
            <a:cxnLst/>
            <a:rect l="l" t="t" r="r" b="b"/>
            <a:pathLst>
              <a:path w="36484" h="57591">
                <a:moveTo>
                  <a:pt x="2880" y="56631"/>
                </a:moveTo>
                <a:lnTo>
                  <a:pt x="2880" y="54726"/>
                </a:lnTo>
                <a:lnTo>
                  <a:pt x="7680" y="54726"/>
                </a:lnTo>
                <a:lnTo>
                  <a:pt x="9601" y="55671"/>
                </a:lnTo>
                <a:lnTo>
                  <a:pt x="12481" y="56631"/>
                </a:lnTo>
                <a:lnTo>
                  <a:pt x="14401" y="56631"/>
                </a:lnTo>
                <a:lnTo>
                  <a:pt x="15361" y="57591"/>
                </a:lnTo>
                <a:lnTo>
                  <a:pt x="24963" y="57591"/>
                </a:lnTo>
                <a:lnTo>
                  <a:pt x="28803" y="55671"/>
                </a:lnTo>
                <a:lnTo>
                  <a:pt x="31668" y="52791"/>
                </a:lnTo>
                <a:lnTo>
                  <a:pt x="35509" y="49911"/>
                </a:lnTo>
                <a:lnTo>
                  <a:pt x="36484" y="46070"/>
                </a:lnTo>
                <a:lnTo>
                  <a:pt x="36484" y="38389"/>
                </a:lnTo>
                <a:lnTo>
                  <a:pt x="35509" y="36484"/>
                </a:lnTo>
                <a:lnTo>
                  <a:pt x="34549" y="33604"/>
                </a:lnTo>
                <a:lnTo>
                  <a:pt x="32644" y="32644"/>
                </a:lnTo>
                <a:lnTo>
                  <a:pt x="30708" y="30723"/>
                </a:lnTo>
                <a:lnTo>
                  <a:pt x="28803" y="29763"/>
                </a:lnTo>
                <a:lnTo>
                  <a:pt x="25923" y="26883"/>
                </a:lnTo>
                <a:lnTo>
                  <a:pt x="20162" y="24963"/>
                </a:lnTo>
                <a:lnTo>
                  <a:pt x="14401" y="21122"/>
                </a:lnTo>
                <a:lnTo>
                  <a:pt x="10561" y="18242"/>
                </a:lnTo>
                <a:lnTo>
                  <a:pt x="8641" y="16322"/>
                </a:lnTo>
                <a:lnTo>
                  <a:pt x="7680" y="15361"/>
                </a:lnTo>
                <a:lnTo>
                  <a:pt x="6720" y="13441"/>
                </a:lnTo>
                <a:lnTo>
                  <a:pt x="6720" y="9601"/>
                </a:lnTo>
                <a:lnTo>
                  <a:pt x="7680" y="7680"/>
                </a:lnTo>
                <a:lnTo>
                  <a:pt x="9601" y="5760"/>
                </a:lnTo>
                <a:lnTo>
                  <a:pt x="11521" y="4800"/>
                </a:lnTo>
                <a:lnTo>
                  <a:pt x="13441" y="3840"/>
                </a:lnTo>
                <a:lnTo>
                  <a:pt x="21122" y="3840"/>
                </a:lnTo>
                <a:lnTo>
                  <a:pt x="23987" y="5760"/>
                </a:lnTo>
                <a:lnTo>
                  <a:pt x="25923" y="6720"/>
                </a:lnTo>
                <a:lnTo>
                  <a:pt x="27828" y="8641"/>
                </a:lnTo>
                <a:lnTo>
                  <a:pt x="28803" y="10561"/>
                </a:lnTo>
                <a:lnTo>
                  <a:pt x="30708" y="12481"/>
                </a:lnTo>
                <a:lnTo>
                  <a:pt x="31668" y="15361"/>
                </a:lnTo>
                <a:lnTo>
                  <a:pt x="31668" y="19202"/>
                </a:lnTo>
                <a:lnTo>
                  <a:pt x="33604" y="19202"/>
                </a:lnTo>
                <a:lnTo>
                  <a:pt x="33604" y="0"/>
                </a:lnTo>
                <a:lnTo>
                  <a:pt x="31668" y="0"/>
                </a:lnTo>
                <a:lnTo>
                  <a:pt x="31668" y="1920"/>
                </a:lnTo>
                <a:lnTo>
                  <a:pt x="30708" y="2880"/>
                </a:lnTo>
                <a:lnTo>
                  <a:pt x="29763" y="2880"/>
                </a:lnTo>
                <a:lnTo>
                  <a:pt x="29763" y="3840"/>
                </a:lnTo>
                <a:lnTo>
                  <a:pt x="27828" y="3840"/>
                </a:lnTo>
                <a:lnTo>
                  <a:pt x="26883" y="2880"/>
                </a:lnTo>
                <a:lnTo>
                  <a:pt x="25923" y="2880"/>
                </a:lnTo>
                <a:lnTo>
                  <a:pt x="22082" y="960"/>
                </a:lnTo>
                <a:lnTo>
                  <a:pt x="19202" y="0"/>
                </a:lnTo>
                <a:lnTo>
                  <a:pt x="11521" y="0"/>
                </a:lnTo>
                <a:lnTo>
                  <a:pt x="7680" y="1920"/>
                </a:lnTo>
                <a:lnTo>
                  <a:pt x="4800" y="4800"/>
                </a:lnTo>
                <a:lnTo>
                  <a:pt x="1920" y="7680"/>
                </a:lnTo>
                <a:lnTo>
                  <a:pt x="0" y="10561"/>
                </a:lnTo>
                <a:lnTo>
                  <a:pt x="0" y="17282"/>
                </a:lnTo>
                <a:lnTo>
                  <a:pt x="960" y="19202"/>
                </a:lnTo>
                <a:lnTo>
                  <a:pt x="1920" y="21122"/>
                </a:lnTo>
                <a:lnTo>
                  <a:pt x="2880" y="23042"/>
                </a:lnTo>
                <a:lnTo>
                  <a:pt x="4800" y="24963"/>
                </a:lnTo>
                <a:lnTo>
                  <a:pt x="6720" y="25923"/>
                </a:lnTo>
                <a:lnTo>
                  <a:pt x="8641" y="27828"/>
                </a:lnTo>
                <a:lnTo>
                  <a:pt x="11521" y="29763"/>
                </a:lnTo>
                <a:lnTo>
                  <a:pt x="16322" y="32644"/>
                </a:lnTo>
                <a:lnTo>
                  <a:pt x="21122" y="34549"/>
                </a:lnTo>
                <a:lnTo>
                  <a:pt x="23987" y="36484"/>
                </a:lnTo>
                <a:lnTo>
                  <a:pt x="24963" y="37444"/>
                </a:lnTo>
                <a:lnTo>
                  <a:pt x="26883" y="38389"/>
                </a:lnTo>
                <a:lnTo>
                  <a:pt x="27828" y="40325"/>
                </a:lnTo>
                <a:lnTo>
                  <a:pt x="28803" y="41269"/>
                </a:lnTo>
                <a:lnTo>
                  <a:pt x="28803" y="42230"/>
                </a:lnTo>
                <a:lnTo>
                  <a:pt x="29763" y="44165"/>
                </a:lnTo>
                <a:lnTo>
                  <a:pt x="29763" y="47990"/>
                </a:lnTo>
                <a:lnTo>
                  <a:pt x="28803" y="49911"/>
                </a:lnTo>
                <a:lnTo>
                  <a:pt x="26883" y="51831"/>
                </a:lnTo>
                <a:lnTo>
                  <a:pt x="24963" y="53751"/>
                </a:lnTo>
                <a:lnTo>
                  <a:pt x="22082" y="54726"/>
                </a:lnTo>
                <a:lnTo>
                  <a:pt x="16322" y="54726"/>
                </a:lnTo>
                <a:lnTo>
                  <a:pt x="13441" y="53751"/>
                </a:lnTo>
                <a:lnTo>
                  <a:pt x="10561" y="52791"/>
                </a:lnTo>
                <a:lnTo>
                  <a:pt x="8641" y="50886"/>
                </a:lnTo>
                <a:lnTo>
                  <a:pt x="6720" y="49911"/>
                </a:lnTo>
                <a:lnTo>
                  <a:pt x="5760" y="47990"/>
                </a:lnTo>
                <a:lnTo>
                  <a:pt x="3840" y="46070"/>
                </a:lnTo>
                <a:lnTo>
                  <a:pt x="2880" y="42230"/>
                </a:lnTo>
                <a:lnTo>
                  <a:pt x="2880" y="38389"/>
                </a:lnTo>
                <a:lnTo>
                  <a:pt x="960" y="38389"/>
                </a:lnTo>
                <a:lnTo>
                  <a:pt x="960" y="57591"/>
                </a:lnTo>
                <a:lnTo>
                  <a:pt x="2880" y="57591"/>
                </a:lnTo>
                <a:lnTo>
                  <a:pt x="2880" y="566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8" name="object 458"/>
          <p:cNvSpPr/>
          <p:nvPr/>
        </p:nvSpPr>
        <p:spPr>
          <a:xfrm>
            <a:off x="5597819" y="7614544"/>
            <a:ext cx="22082" cy="48950"/>
          </a:xfrm>
          <a:custGeom>
            <a:avLst/>
            <a:gdLst/>
            <a:ahLst/>
            <a:cxnLst/>
            <a:rect l="l" t="t" r="r" b="b"/>
            <a:pathLst>
              <a:path w="22082" h="48950">
                <a:moveTo>
                  <a:pt x="7680" y="47045"/>
                </a:moveTo>
                <a:lnTo>
                  <a:pt x="9601" y="47990"/>
                </a:lnTo>
                <a:lnTo>
                  <a:pt x="10561" y="48950"/>
                </a:lnTo>
                <a:lnTo>
                  <a:pt x="14401" y="48950"/>
                </a:lnTo>
                <a:lnTo>
                  <a:pt x="16322" y="47990"/>
                </a:lnTo>
                <a:lnTo>
                  <a:pt x="18242" y="47045"/>
                </a:lnTo>
                <a:lnTo>
                  <a:pt x="20162" y="46070"/>
                </a:lnTo>
                <a:lnTo>
                  <a:pt x="21122" y="44150"/>
                </a:lnTo>
                <a:lnTo>
                  <a:pt x="22082" y="41269"/>
                </a:lnTo>
                <a:lnTo>
                  <a:pt x="20162" y="41269"/>
                </a:lnTo>
                <a:lnTo>
                  <a:pt x="20162" y="42230"/>
                </a:lnTo>
                <a:lnTo>
                  <a:pt x="19202" y="43205"/>
                </a:lnTo>
                <a:lnTo>
                  <a:pt x="18242" y="44150"/>
                </a:lnTo>
                <a:lnTo>
                  <a:pt x="14401" y="44150"/>
                </a:lnTo>
                <a:lnTo>
                  <a:pt x="13441" y="43205"/>
                </a:lnTo>
                <a:lnTo>
                  <a:pt x="12481" y="42230"/>
                </a:lnTo>
                <a:lnTo>
                  <a:pt x="12481" y="14401"/>
                </a:lnTo>
                <a:lnTo>
                  <a:pt x="21122" y="14401"/>
                </a:lnTo>
                <a:lnTo>
                  <a:pt x="21122" y="11521"/>
                </a:lnTo>
                <a:lnTo>
                  <a:pt x="12481" y="11521"/>
                </a:lnTo>
                <a:lnTo>
                  <a:pt x="12481" y="0"/>
                </a:lnTo>
                <a:lnTo>
                  <a:pt x="11521" y="0"/>
                </a:lnTo>
                <a:lnTo>
                  <a:pt x="9601" y="1920"/>
                </a:lnTo>
                <a:lnTo>
                  <a:pt x="9601" y="3840"/>
                </a:lnTo>
                <a:lnTo>
                  <a:pt x="8656" y="4800"/>
                </a:lnTo>
                <a:lnTo>
                  <a:pt x="7680" y="6720"/>
                </a:lnTo>
                <a:lnTo>
                  <a:pt x="5760" y="8641"/>
                </a:lnTo>
                <a:lnTo>
                  <a:pt x="4815" y="10561"/>
                </a:lnTo>
                <a:lnTo>
                  <a:pt x="2880" y="11521"/>
                </a:lnTo>
                <a:lnTo>
                  <a:pt x="975" y="12481"/>
                </a:lnTo>
                <a:lnTo>
                  <a:pt x="0" y="13441"/>
                </a:lnTo>
                <a:lnTo>
                  <a:pt x="0" y="14401"/>
                </a:lnTo>
                <a:lnTo>
                  <a:pt x="5760" y="14401"/>
                </a:lnTo>
                <a:lnTo>
                  <a:pt x="5760" y="44150"/>
                </a:lnTo>
                <a:lnTo>
                  <a:pt x="6720" y="45110"/>
                </a:lnTo>
                <a:lnTo>
                  <a:pt x="6720" y="46070"/>
                </a:lnTo>
                <a:lnTo>
                  <a:pt x="7680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9" name="object 459"/>
          <p:cNvSpPr/>
          <p:nvPr/>
        </p:nvSpPr>
        <p:spPr>
          <a:xfrm>
            <a:off x="5622782" y="7643347"/>
            <a:ext cx="9601" cy="27828"/>
          </a:xfrm>
          <a:custGeom>
            <a:avLst/>
            <a:gdLst/>
            <a:ahLst/>
            <a:cxnLst/>
            <a:rect l="l" t="t" r="r" b="b"/>
            <a:pathLst>
              <a:path w="9601" h="27828">
                <a:moveTo>
                  <a:pt x="6720" y="9585"/>
                </a:moveTo>
                <a:lnTo>
                  <a:pt x="6720" y="7680"/>
                </a:lnTo>
                <a:lnTo>
                  <a:pt x="7680" y="5745"/>
                </a:lnTo>
                <a:lnTo>
                  <a:pt x="8641" y="4785"/>
                </a:lnTo>
                <a:lnTo>
                  <a:pt x="9601" y="0"/>
                </a:lnTo>
                <a:lnTo>
                  <a:pt x="6720" y="960"/>
                </a:lnTo>
                <a:lnTo>
                  <a:pt x="6720" y="9585"/>
                </a:lnTo>
                <a:close/>
              </a:path>
              <a:path w="9601" h="27828">
                <a:moveTo>
                  <a:pt x="2880" y="-5760"/>
                </a:moveTo>
                <a:lnTo>
                  <a:pt x="3840" y="-4815"/>
                </a:lnTo>
                <a:lnTo>
                  <a:pt x="5760" y="-4815"/>
                </a:lnTo>
                <a:lnTo>
                  <a:pt x="6720" y="-5760"/>
                </a:lnTo>
                <a:lnTo>
                  <a:pt x="7680" y="-5760"/>
                </a:lnTo>
                <a:lnTo>
                  <a:pt x="7680" y="-6720"/>
                </a:lnTo>
                <a:lnTo>
                  <a:pt x="8641" y="-7680"/>
                </a:lnTo>
                <a:lnTo>
                  <a:pt x="8641" y="-13441"/>
                </a:lnTo>
                <a:lnTo>
                  <a:pt x="9601" y="-14401"/>
                </a:lnTo>
                <a:lnTo>
                  <a:pt x="10561" y="-15361"/>
                </a:lnTo>
                <a:lnTo>
                  <a:pt x="18242" y="-15361"/>
                </a:lnTo>
                <a:lnTo>
                  <a:pt x="19202" y="-13441"/>
                </a:lnTo>
                <a:lnTo>
                  <a:pt x="20162" y="-12496"/>
                </a:lnTo>
                <a:lnTo>
                  <a:pt x="21122" y="-9601"/>
                </a:lnTo>
                <a:lnTo>
                  <a:pt x="21122" y="-4815"/>
                </a:lnTo>
                <a:lnTo>
                  <a:pt x="14401" y="-1935"/>
                </a:lnTo>
                <a:lnTo>
                  <a:pt x="9601" y="0"/>
                </a:lnTo>
                <a:lnTo>
                  <a:pt x="8641" y="4785"/>
                </a:lnTo>
                <a:lnTo>
                  <a:pt x="9601" y="3840"/>
                </a:lnTo>
                <a:lnTo>
                  <a:pt x="10561" y="1905"/>
                </a:lnTo>
                <a:lnTo>
                  <a:pt x="12481" y="960"/>
                </a:lnTo>
                <a:lnTo>
                  <a:pt x="14401" y="960"/>
                </a:lnTo>
                <a:lnTo>
                  <a:pt x="16322" y="-975"/>
                </a:lnTo>
                <a:lnTo>
                  <a:pt x="21122" y="-1935"/>
                </a:lnTo>
                <a:lnTo>
                  <a:pt x="21122" y="11506"/>
                </a:lnTo>
                <a:lnTo>
                  <a:pt x="17282" y="14401"/>
                </a:lnTo>
                <a:lnTo>
                  <a:pt x="14401" y="16306"/>
                </a:lnTo>
                <a:lnTo>
                  <a:pt x="11521" y="16306"/>
                </a:lnTo>
                <a:lnTo>
                  <a:pt x="9601" y="15346"/>
                </a:lnTo>
                <a:lnTo>
                  <a:pt x="8641" y="14401"/>
                </a:lnTo>
                <a:lnTo>
                  <a:pt x="7680" y="12466"/>
                </a:lnTo>
                <a:lnTo>
                  <a:pt x="6720" y="11506"/>
                </a:lnTo>
                <a:lnTo>
                  <a:pt x="6720" y="960"/>
                </a:lnTo>
                <a:lnTo>
                  <a:pt x="3840" y="2865"/>
                </a:lnTo>
                <a:lnTo>
                  <a:pt x="2880" y="4785"/>
                </a:lnTo>
                <a:lnTo>
                  <a:pt x="960" y="6705"/>
                </a:lnTo>
                <a:lnTo>
                  <a:pt x="960" y="7680"/>
                </a:lnTo>
                <a:lnTo>
                  <a:pt x="0" y="9585"/>
                </a:lnTo>
                <a:lnTo>
                  <a:pt x="0" y="13426"/>
                </a:lnTo>
                <a:lnTo>
                  <a:pt x="960" y="16306"/>
                </a:lnTo>
                <a:lnTo>
                  <a:pt x="2880" y="18242"/>
                </a:lnTo>
                <a:lnTo>
                  <a:pt x="3840" y="19187"/>
                </a:lnTo>
                <a:lnTo>
                  <a:pt x="6720" y="20147"/>
                </a:lnTo>
                <a:lnTo>
                  <a:pt x="12481" y="20147"/>
                </a:lnTo>
                <a:lnTo>
                  <a:pt x="13441" y="19187"/>
                </a:lnTo>
                <a:lnTo>
                  <a:pt x="14401" y="19187"/>
                </a:lnTo>
                <a:lnTo>
                  <a:pt x="17282" y="17266"/>
                </a:lnTo>
                <a:lnTo>
                  <a:pt x="21122" y="14401"/>
                </a:lnTo>
                <a:lnTo>
                  <a:pt x="21122" y="18242"/>
                </a:lnTo>
                <a:lnTo>
                  <a:pt x="22082" y="19187"/>
                </a:lnTo>
                <a:lnTo>
                  <a:pt x="23042" y="20147"/>
                </a:lnTo>
                <a:lnTo>
                  <a:pt x="27843" y="20147"/>
                </a:lnTo>
                <a:lnTo>
                  <a:pt x="30723" y="18242"/>
                </a:lnTo>
                <a:lnTo>
                  <a:pt x="33604" y="14401"/>
                </a:lnTo>
                <a:lnTo>
                  <a:pt x="33604" y="12466"/>
                </a:lnTo>
                <a:lnTo>
                  <a:pt x="31683" y="13426"/>
                </a:lnTo>
                <a:lnTo>
                  <a:pt x="30723" y="14401"/>
                </a:lnTo>
                <a:lnTo>
                  <a:pt x="30723" y="15346"/>
                </a:lnTo>
                <a:lnTo>
                  <a:pt x="27843" y="15346"/>
                </a:lnTo>
                <a:lnTo>
                  <a:pt x="27843" y="12466"/>
                </a:lnTo>
                <a:lnTo>
                  <a:pt x="26883" y="10546"/>
                </a:lnTo>
                <a:lnTo>
                  <a:pt x="26883" y="-12496"/>
                </a:lnTo>
                <a:lnTo>
                  <a:pt x="25923" y="-14401"/>
                </a:lnTo>
                <a:lnTo>
                  <a:pt x="24963" y="-15361"/>
                </a:lnTo>
                <a:lnTo>
                  <a:pt x="23042" y="-16322"/>
                </a:lnTo>
                <a:lnTo>
                  <a:pt x="21122" y="-17282"/>
                </a:lnTo>
                <a:lnTo>
                  <a:pt x="18242" y="-18242"/>
                </a:lnTo>
                <a:lnTo>
                  <a:pt x="10561" y="-18242"/>
                </a:lnTo>
                <a:lnTo>
                  <a:pt x="7680" y="-17282"/>
                </a:lnTo>
                <a:lnTo>
                  <a:pt x="4800" y="-15361"/>
                </a:lnTo>
                <a:lnTo>
                  <a:pt x="2880" y="-13441"/>
                </a:lnTo>
                <a:lnTo>
                  <a:pt x="1920" y="-11521"/>
                </a:lnTo>
                <a:lnTo>
                  <a:pt x="1920" y="-6720"/>
                </a:lnTo>
                <a:lnTo>
                  <a:pt x="2880" y="-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0" name="object 460"/>
          <p:cNvSpPr/>
          <p:nvPr/>
        </p:nvSpPr>
        <p:spPr>
          <a:xfrm>
            <a:off x="5662147" y="7625105"/>
            <a:ext cx="34564" cy="25923"/>
          </a:xfrm>
          <a:custGeom>
            <a:avLst/>
            <a:gdLst/>
            <a:ahLst/>
            <a:cxnLst/>
            <a:rect l="l" t="t" r="r" b="b"/>
            <a:pathLst>
              <a:path w="34564" h="25923">
                <a:moveTo>
                  <a:pt x="28788" y="8641"/>
                </a:moveTo>
                <a:lnTo>
                  <a:pt x="26868" y="5745"/>
                </a:lnTo>
                <a:lnTo>
                  <a:pt x="34564" y="5745"/>
                </a:lnTo>
                <a:lnTo>
                  <a:pt x="34564" y="2880"/>
                </a:lnTo>
                <a:lnTo>
                  <a:pt x="24003" y="2880"/>
                </a:lnTo>
                <a:lnTo>
                  <a:pt x="21122" y="960"/>
                </a:lnTo>
                <a:lnTo>
                  <a:pt x="18242" y="0"/>
                </a:lnTo>
                <a:lnTo>
                  <a:pt x="10561" y="0"/>
                </a:lnTo>
                <a:lnTo>
                  <a:pt x="6720" y="960"/>
                </a:lnTo>
                <a:lnTo>
                  <a:pt x="3840" y="3840"/>
                </a:lnTo>
                <a:lnTo>
                  <a:pt x="960" y="6720"/>
                </a:lnTo>
                <a:lnTo>
                  <a:pt x="0" y="9585"/>
                </a:lnTo>
                <a:lnTo>
                  <a:pt x="0" y="15361"/>
                </a:lnTo>
                <a:lnTo>
                  <a:pt x="960" y="18242"/>
                </a:lnTo>
                <a:lnTo>
                  <a:pt x="1920" y="20147"/>
                </a:lnTo>
                <a:lnTo>
                  <a:pt x="2880" y="22082"/>
                </a:lnTo>
                <a:lnTo>
                  <a:pt x="4800" y="23027"/>
                </a:lnTo>
                <a:lnTo>
                  <a:pt x="6720" y="24947"/>
                </a:lnTo>
                <a:lnTo>
                  <a:pt x="6720" y="8641"/>
                </a:lnTo>
                <a:lnTo>
                  <a:pt x="7680" y="5745"/>
                </a:lnTo>
                <a:lnTo>
                  <a:pt x="8641" y="4800"/>
                </a:lnTo>
                <a:lnTo>
                  <a:pt x="10561" y="2880"/>
                </a:lnTo>
                <a:lnTo>
                  <a:pt x="12481" y="1920"/>
                </a:lnTo>
                <a:lnTo>
                  <a:pt x="16322" y="1920"/>
                </a:lnTo>
                <a:lnTo>
                  <a:pt x="18242" y="2880"/>
                </a:lnTo>
                <a:lnTo>
                  <a:pt x="19187" y="4800"/>
                </a:lnTo>
                <a:lnTo>
                  <a:pt x="21122" y="6720"/>
                </a:lnTo>
                <a:lnTo>
                  <a:pt x="22067" y="10561"/>
                </a:lnTo>
                <a:lnTo>
                  <a:pt x="22067" y="18242"/>
                </a:lnTo>
                <a:lnTo>
                  <a:pt x="21122" y="20147"/>
                </a:lnTo>
                <a:lnTo>
                  <a:pt x="20162" y="22082"/>
                </a:lnTo>
                <a:lnTo>
                  <a:pt x="19187" y="23027"/>
                </a:lnTo>
                <a:lnTo>
                  <a:pt x="19187" y="25923"/>
                </a:lnTo>
                <a:lnTo>
                  <a:pt x="23027" y="24947"/>
                </a:lnTo>
                <a:lnTo>
                  <a:pt x="24963" y="22082"/>
                </a:lnTo>
                <a:lnTo>
                  <a:pt x="27843" y="20147"/>
                </a:lnTo>
                <a:lnTo>
                  <a:pt x="28788" y="17266"/>
                </a:lnTo>
                <a:lnTo>
                  <a:pt x="28788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1" name="object 461"/>
          <p:cNvSpPr/>
          <p:nvPr/>
        </p:nvSpPr>
        <p:spPr>
          <a:xfrm>
            <a:off x="5659267" y="7641412"/>
            <a:ext cx="22067" cy="38404"/>
          </a:xfrm>
          <a:custGeom>
            <a:avLst/>
            <a:gdLst/>
            <a:ahLst/>
            <a:cxnLst/>
            <a:rect l="l" t="t" r="r" b="b"/>
            <a:pathLst>
              <a:path w="22067" h="38404">
                <a:moveTo>
                  <a:pt x="22067" y="6720"/>
                </a:moveTo>
                <a:lnTo>
                  <a:pt x="20162" y="7680"/>
                </a:lnTo>
                <a:lnTo>
                  <a:pt x="15361" y="7680"/>
                </a:lnTo>
                <a:lnTo>
                  <a:pt x="14401" y="6720"/>
                </a:lnTo>
                <a:lnTo>
                  <a:pt x="12481" y="4800"/>
                </a:lnTo>
                <a:lnTo>
                  <a:pt x="10561" y="2895"/>
                </a:lnTo>
                <a:lnTo>
                  <a:pt x="9601" y="0"/>
                </a:lnTo>
                <a:lnTo>
                  <a:pt x="9601" y="8641"/>
                </a:lnTo>
                <a:lnTo>
                  <a:pt x="6720" y="10561"/>
                </a:lnTo>
                <a:lnTo>
                  <a:pt x="5760" y="12481"/>
                </a:lnTo>
                <a:lnTo>
                  <a:pt x="4800" y="13441"/>
                </a:lnTo>
                <a:lnTo>
                  <a:pt x="3840" y="14401"/>
                </a:lnTo>
                <a:lnTo>
                  <a:pt x="3840" y="19202"/>
                </a:lnTo>
                <a:lnTo>
                  <a:pt x="4800" y="20177"/>
                </a:lnTo>
                <a:lnTo>
                  <a:pt x="5760" y="20177"/>
                </a:lnTo>
                <a:lnTo>
                  <a:pt x="7680" y="21122"/>
                </a:lnTo>
                <a:lnTo>
                  <a:pt x="4800" y="24002"/>
                </a:lnTo>
                <a:lnTo>
                  <a:pt x="2880" y="25923"/>
                </a:lnTo>
                <a:lnTo>
                  <a:pt x="1920" y="27843"/>
                </a:lnTo>
                <a:lnTo>
                  <a:pt x="960" y="28803"/>
                </a:lnTo>
                <a:lnTo>
                  <a:pt x="0" y="29763"/>
                </a:lnTo>
                <a:lnTo>
                  <a:pt x="0" y="33604"/>
                </a:lnTo>
                <a:lnTo>
                  <a:pt x="960" y="34564"/>
                </a:lnTo>
                <a:lnTo>
                  <a:pt x="2880" y="35524"/>
                </a:lnTo>
                <a:lnTo>
                  <a:pt x="6720" y="38404"/>
                </a:lnTo>
                <a:lnTo>
                  <a:pt x="6720" y="30723"/>
                </a:lnTo>
                <a:lnTo>
                  <a:pt x="5760" y="29763"/>
                </a:lnTo>
                <a:lnTo>
                  <a:pt x="5760" y="26883"/>
                </a:lnTo>
                <a:lnTo>
                  <a:pt x="6720" y="25923"/>
                </a:lnTo>
                <a:lnTo>
                  <a:pt x="7680" y="24002"/>
                </a:lnTo>
                <a:lnTo>
                  <a:pt x="8641" y="23042"/>
                </a:lnTo>
                <a:lnTo>
                  <a:pt x="9601" y="22082"/>
                </a:lnTo>
                <a:lnTo>
                  <a:pt x="8641" y="14401"/>
                </a:lnTo>
                <a:lnTo>
                  <a:pt x="8641" y="12481"/>
                </a:lnTo>
                <a:lnTo>
                  <a:pt x="9601" y="11521"/>
                </a:lnTo>
                <a:lnTo>
                  <a:pt x="9601" y="10561"/>
                </a:lnTo>
                <a:lnTo>
                  <a:pt x="10561" y="9616"/>
                </a:lnTo>
                <a:lnTo>
                  <a:pt x="11521" y="8641"/>
                </a:lnTo>
                <a:lnTo>
                  <a:pt x="13441" y="9616"/>
                </a:lnTo>
                <a:lnTo>
                  <a:pt x="22067" y="9616"/>
                </a:lnTo>
                <a:lnTo>
                  <a:pt x="22067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2" name="object 462"/>
          <p:cNvSpPr/>
          <p:nvPr/>
        </p:nvSpPr>
        <p:spPr>
          <a:xfrm>
            <a:off x="5665988" y="7655813"/>
            <a:ext cx="29748" cy="24963"/>
          </a:xfrm>
          <a:custGeom>
            <a:avLst/>
            <a:gdLst/>
            <a:ahLst/>
            <a:cxnLst/>
            <a:rect l="l" t="t" r="r" b="b"/>
            <a:pathLst>
              <a:path w="29748" h="24963">
                <a:moveTo>
                  <a:pt x="25907" y="16322"/>
                </a:moveTo>
                <a:lnTo>
                  <a:pt x="24002" y="17282"/>
                </a:lnTo>
                <a:lnTo>
                  <a:pt x="21122" y="19202"/>
                </a:lnTo>
                <a:lnTo>
                  <a:pt x="18227" y="20162"/>
                </a:lnTo>
                <a:lnTo>
                  <a:pt x="7680" y="20162"/>
                </a:lnTo>
                <a:lnTo>
                  <a:pt x="3840" y="19202"/>
                </a:lnTo>
                <a:lnTo>
                  <a:pt x="960" y="17282"/>
                </a:lnTo>
                <a:lnTo>
                  <a:pt x="0" y="16322"/>
                </a:lnTo>
                <a:lnTo>
                  <a:pt x="0" y="24003"/>
                </a:lnTo>
                <a:lnTo>
                  <a:pt x="3840" y="24963"/>
                </a:lnTo>
                <a:lnTo>
                  <a:pt x="16322" y="24963"/>
                </a:lnTo>
                <a:lnTo>
                  <a:pt x="21122" y="23042"/>
                </a:lnTo>
                <a:lnTo>
                  <a:pt x="25907" y="19202"/>
                </a:lnTo>
                <a:lnTo>
                  <a:pt x="28788" y="16322"/>
                </a:lnTo>
                <a:lnTo>
                  <a:pt x="29748" y="13441"/>
                </a:lnTo>
                <a:lnTo>
                  <a:pt x="29748" y="6720"/>
                </a:lnTo>
                <a:lnTo>
                  <a:pt x="27843" y="4800"/>
                </a:lnTo>
                <a:lnTo>
                  <a:pt x="25907" y="3840"/>
                </a:lnTo>
                <a:lnTo>
                  <a:pt x="24002" y="2880"/>
                </a:lnTo>
                <a:lnTo>
                  <a:pt x="22067" y="1935"/>
                </a:lnTo>
                <a:lnTo>
                  <a:pt x="5760" y="1935"/>
                </a:lnTo>
                <a:lnTo>
                  <a:pt x="3840" y="960"/>
                </a:lnTo>
                <a:lnTo>
                  <a:pt x="2880" y="960"/>
                </a:lnTo>
                <a:lnTo>
                  <a:pt x="1920" y="0"/>
                </a:lnTo>
                <a:lnTo>
                  <a:pt x="2880" y="7680"/>
                </a:lnTo>
                <a:lnTo>
                  <a:pt x="10561" y="7680"/>
                </a:lnTo>
                <a:lnTo>
                  <a:pt x="16322" y="8641"/>
                </a:lnTo>
                <a:lnTo>
                  <a:pt x="24002" y="8641"/>
                </a:lnTo>
                <a:lnTo>
                  <a:pt x="24947" y="9601"/>
                </a:lnTo>
                <a:lnTo>
                  <a:pt x="26868" y="9601"/>
                </a:lnTo>
                <a:lnTo>
                  <a:pt x="26868" y="14401"/>
                </a:lnTo>
                <a:lnTo>
                  <a:pt x="25907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3" name="object 463"/>
          <p:cNvSpPr/>
          <p:nvPr/>
        </p:nvSpPr>
        <p:spPr>
          <a:xfrm>
            <a:off x="5708218" y="7625105"/>
            <a:ext cx="24002" cy="15361"/>
          </a:xfrm>
          <a:custGeom>
            <a:avLst/>
            <a:gdLst/>
            <a:ahLst/>
            <a:cxnLst/>
            <a:rect l="l" t="t" r="r" b="b"/>
            <a:pathLst>
              <a:path w="24002" h="15361">
                <a:moveTo>
                  <a:pt x="4800" y="0"/>
                </a:moveTo>
                <a:lnTo>
                  <a:pt x="960" y="1920"/>
                </a:lnTo>
                <a:lnTo>
                  <a:pt x="0" y="6720"/>
                </a:lnTo>
                <a:lnTo>
                  <a:pt x="1920" y="5745"/>
                </a:lnTo>
                <a:lnTo>
                  <a:pt x="3840" y="3840"/>
                </a:lnTo>
                <a:lnTo>
                  <a:pt x="5760" y="2880"/>
                </a:lnTo>
                <a:lnTo>
                  <a:pt x="10561" y="2880"/>
                </a:lnTo>
                <a:lnTo>
                  <a:pt x="11521" y="3840"/>
                </a:lnTo>
                <a:lnTo>
                  <a:pt x="13441" y="4800"/>
                </a:lnTo>
                <a:lnTo>
                  <a:pt x="14401" y="5745"/>
                </a:lnTo>
                <a:lnTo>
                  <a:pt x="15361" y="7680"/>
                </a:lnTo>
                <a:lnTo>
                  <a:pt x="15361" y="10561"/>
                </a:lnTo>
                <a:lnTo>
                  <a:pt x="24002" y="15361"/>
                </a:lnTo>
                <a:lnTo>
                  <a:pt x="24002" y="10561"/>
                </a:lnTo>
                <a:lnTo>
                  <a:pt x="23042" y="6720"/>
                </a:lnTo>
                <a:lnTo>
                  <a:pt x="20162" y="3840"/>
                </a:lnTo>
                <a:lnTo>
                  <a:pt x="17282" y="960"/>
                </a:lnTo>
                <a:lnTo>
                  <a:pt x="14401" y="0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4" name="object 464"/>
          <p:cNvSpPr/>
          <p:nvPr/>
        </p:nvSpPr>
        <p:spPr>
          <a:xfrm>
            <a:off x="5701497" y="7627025"/>
            <a:ext cx="30723" cy="37429"/>
          </a:xfrm>
          <a:custGeom>
            <a:avLst/>
            <a:gdLst/>
            <a:ahLst/>
            <a:cxnLst/>
            <a:rect l="l" t="t" r="r" b="b"/>
            <a:pathLst>
              <a:path w="30723" h="37429">
                <a:moveTo>
                  <a:pt x="22082" y="8641"/>
                </a:moveTo>
                <a:lnTo>
                  <a:pt x="22082" y="10561"/>
                </a:lnTo>
                <a:lnTo>
                  <a:pt x="5760" y="10561"/>
                </a:lnTo>
                <a:lnTo>
                  <a:pt x="5760" y="7665"/>
                </a:lnTo>
                <a:lnTo>
                  <a:pt x="6720" y="4800"/>
                </a:lnTo>
                <a:lnTo>
                  <a:pt x="7680" y="0"/>
                </a:lnTo>
                <a:lnTo>
                  <a:pt x="4800" y="3825"/>
                </a:lnTo>
                <a:lnTo>
                  <a:pt x="960" y="6720"/>
                </a:lnTo>
                <a:lnTo>
                  <a:pt x="0" y="11506"/>
                </a:lnTo>
                <a:lnTo>
                  <a:pt x="0" y="24002"/>
                </a:lnTo>
                <a:lnTo>
                  <a:pt x="960" y="28788"/>
                </a:lnTo>
                <a:lnTo>
                  <a:pt x="4800" y="31668"/>
                </a:lnTo>
                <a:lnTo>
                  <a:pt x="7680" y="35509"/>
                </a:lnTo>
                <a:lnTo>
                  <a:pt x="11521" y="37429"/>
                </a:lnTo>
                <a:lnTo>
                  <a:pt x="20162" y="37429"/>
                </a:lnTo>
                <a:lnTo>
                  <a:pt x="23042" y="35509"/>
                </a:lnTo>
                <a:lnTo>
                  <a:pt x="25923" y="32628"/>
                </a:lnTo>
                <a:lnTo>
                  <a:pt x="28803" y="29748"/>
                </a:lnTo>
                <a:lnTo>
                  <a:pt x="30723" y="25907"/>
                </a:lnTo>
                <a:lnTo>
                  <a:pt x="30723" y="23027"/>
                </a:lnTo>
                <a:lnTo>
                  <a:pt x="29763" y="22067"/>
                </a:lnTo>
                <a:lnTo>
                  <a:pt x="28803" y="24947"/>
                </a:lnTo>
                <a:lnTo>
                  <a:pt x="26883" y="26868"/>
                </a:lnTo>
                <a:lnTo>
                  <a:pt x="24963" y="28788"/>
                </a:lnTo>
                <a:lnTo>
                  <a:pt x="23042" y="29748"/>
                </a:lnTo>
                <a:lnTo>
                  <a:pt x="21122" y="30723"/>
                </a:lnTo>
                <a:lnTo>
                  <a:pt x="15361" y="30723"/>
                </a:lnTo>
                <a:lnTo>
                  <a:pt x="12481" y="28788"/>
                </a:lnTo>
                <a:lnTo>
                  <a:pt x="9601" y="25907"/>
                </a:lnTo>
                <a:lnTo>
                  <a:pt x="6720" y="23027"/>
                </a:lnTo>
                <a:lnTo>
                  <a:pt x="5760" y="18227"/>
                </a:lnTo>
                <a:lnTo>
                  <a:pt x="5760" y="13441"/>
                </a:lnTo>
                <a:lnTo>
                  <a:pt x="30723" y="13441"/>
                </a:lnTo>
                <a:lnTo>
                  <a:pt x="22082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5" name="object 465"/>
          <p:cNvSpPr/>
          <p:nvPr/>
        </p:nvSpPr>
        <p:spPr>
          <a:xfrm>
            <a:off x="5592074" y="7710540"/>
            <a:ext cx="49911" cy="56631"/>
          </a:xfrm>
          <a:custGeom>
            <a:avLst/>
            <a:gdLst/>
            <a:ahLst/>
            <a:cxnLst/>
            <a:rect l="l" t="t" r="r" b="b"/>
            <a:pathLst>
              <a:path w="49911" h="56631">
                <a:moveTo>
                  <a:pt x="11506" y="14401"/>
                </a:moveTo>
                <a:lnTo>
                  <a:pt x="13426" y="10561"/>
                </a:lnTo>
                <a:lnTo>
                  <a:pt x="16306" y="7680"/>
                </a:lnTo>
                <a:lnTo>
                  <a:pt x="19187" y="5760"/>
                </a:lnTo>
                <a:lnTo>
                  <a:pt x="22067" y="3840"/>
                </a:lnTo>
                <a:lnTo>
                  <a:pt x="24947" y="2880"/>
                </a:lnTo>
                <a:lnTo>
                  <a:pt x="32628" y="2880"/>
                </a:lnTo>
                <a:lnTo>
                  <a:pt x="36469" y="3840"/>
                </a:lnTo>
                <a:lnTo>
                  <a:pt x="39349" y="6720"/>
                </a:lnTo>
                <a:lnTo>
                  <a:pt x="43190" y="8641"/>
                </a:lnTo>
                <a:lnTo>
                  <a:pt x="45110" y="12481"/>
                </a:lnTo>
                <a:lnTo>
                  <a:pt x="47030" y="18227"/>
                </a:lnTo>
                <a:lnTo>
                  <a:pt x="47990" y="18227"/>
                </a:lnTo>
                <a:lnTo>
                  <a:pt x="47030" y="0"/>
                </a:lnTo>
                <a:lnTo>
                  <a:pt x="45110" y="0"/>
                </a:lnTo>
                <a:lnTo>
                  <a:pt x="45110" y="1920"/>
                </a:lnTo>
                <a:lnTo>
                  <a:pt x="44150" y="2880"/>
                </a:lnTo>
                <a:lnTo>
                  <a:pt x="43190" y="3840"/>
                </a:lnTo>
                <a:lnTo>
                  <a:pt x="41269" y="3840"/>
                </a:lnTo>
                <a:lnTo>
                  <a:pt x="39349" y="2880"/>
                </a:lnTo>
                <a:lnTo>
                  <a:pt x="35509" y="960"/>
                </a:lnTo>
                <a:lnTo>
                  <a:pt x="31668" y="0"/>
                </a:lnTo>
                <a:lnTo>
                  <a:pt x="23027" y="0"/>
                </a:lnTo>
                <a:lnTo>
                  <a:pt x="18227" y="960"/>
                </a:lnTo>
                <a:lnTo>
                  <a:pt x="14401" y="3840"/>
                </a:lnTo>
                <a:lnTo>
                  <a:pt x="9585" y="5760"/>
                </a:lnTo>
                <a:lnTo>
                  <a:pt x="6720" y="9601"/>
                </a:lnTo>
                <a:lnTo>
                  <a:pt x="3840" y="14401"/>
                </a:lnTo>
                <a:lnTo>
                  <a:pt x="944" y="19202"/>
                </a:lnTo>
                <a:lnTo>
                  <a:pt x="0" y="24002"/>
                </a:lnTo>
                <a:lnTo>
                  <a:pt x="0" y="36469"/>
                </a:lnTo>
                <a:lnTo>
                  <a:pt x="1904" y="42230"/>
                </a:lnTo>
                <a:lnTo>
                  <a:pt x="5745" y="47030"/>
                </a:lnTo>
                <a:lnTo>
                  <a:pt x="10561" y="53751"/>
                </a:lnTo>
                <a:lnTo>
                  <a:pt x="18227" y="56631"/>
                </a:lnTo>
                <a:lnTo>
                  <a:pt x="31668" y="56631"/>
                </a:lnTo>
                <a:lnTo>
                  <a:pt x="36469" y="55671"/>
                </a:lnTo>
                <a:lnTo>
                  <a:pt x="40309" y="53751"/>
                </a:lnTo>
                <a:lnTo>
                  <a:pt x="43190" y="50871"/>
                </a:lnTo>
                <a:lnTo>
                  <a:pt x="47030" y="47990"/>
                </a:lnTo>
                <a:lnTo>
                  <a:pt x="49911" y="43190"/>
                </a:lnTo>
                <a:lnTo>
                  <a:pt x="47990" y="42230"/>
                </a:lnTo>
                <a:lnTo>
                  <a:pt x="45110" y="47030"/>
                </a:lnTo>
                <a:lnTo>
                  <a:pt x="42230" y="49910"/>
                </a:lnTo>
                <a:lnTo>
                  <a:pt x="39349" y="50871"/>
                </a:lnTo>
                <a:lnTo>
                  <a:pt x="36469" y="52791"/>
                </a:lnTo>
                <a:lnTo>
                  <a:pt x="33588" y="53751"/>
                </a:lnTo>
                <a:lnTo>
                  <a:pt x="25907" y="53751"/>
                </a:lnTo>
                <a:lnTo>
                  <a:pt x="22067" y="52791"/>
                </a:lnTo>
                <a:lnTo>
                  <a:pt x="19187" y="50871"/>
                </a:lnTo>
                <a:lnTo>
                  <a:pt x="15346" y="48966"/>
                </a:lnTo>
                <a:lnTo>
                  <a:pt x="13426" y="46070"/>
                </a:lnTo>
                <a:lnTo>
                  <a:pt x="11506" y="42230"/>
                </a:lnTo>
                <a:lnTo>
                  <a:pt x="10561" y="38404"/>
                </a:lnTo>
                <a:lnTo>
                  <a:pt x="9585" y="34564"/>
                </a:lnTo>
                <a:lnTo>
                  <a:pt x="9585" y="23042"/>
                </a:lnTo>
                <a:lnTo>
                  <a:pt x="10561" y="18227"/>
                </a:lnTo>
                <a:lnTo>
                  <a:pt x="11506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6" name="object 466"/>
          <p:cNvSpPr/>
          <p:nvPr/>
        </p:nvSpPr>
        <p:spPr>
          <a:xfrm>
            <a:off x="5477835" y="7184471"/>
            <a:ext cx="200634" cy="114239"/>
          </a:xfrm>
          <a:custGeom>
            <a:avLst/>
            <a:gdLst/>
            <a:ahLst/>
            <a:cxnLst/>
            <a:rect l="l" t="t" r="r" b="b"/>
            <a:pathLst>
              <a:path w="200634" h="114239">
                <a:moveTo>
                  <a:pt x="154548" y="7680"/>
                </a:moveTo>
                <a:lnTo>
                  <a:pt x="154548" y="26981"/>
                </a:lnTo>
                <a:lnTo>
                  <a:pt x="182332" y="57119"/>
                </a:lnTo>
                <a:lnTo>
                  <a:pt x="187192" y="51846"/>
                </a:lnTo>
                <a:lnTo>
                  <a:pt x="154548" y="7680"/>
                </a:lnTo>
                <a:close/>
              </a:path>
              <a:path w="200634" h="114239">
                <a:moveTo>
                  <a:pt x="52791" y="73913"/>
                </a:moveTo>
                <a:lnTo>
                  <a:pt x="48950" y="73913"/>
                </a:lnTo>
                <a:lnTo>
                  <a:pt x="45110" y="76794"/>
                </a:lnTo>
                <a:lnTo>
                  <a:pt x="57591" y="100797"/>
                </a:lnTo>
                <a:lnTo>
                  <a:pt x="45110" y="105597"/>
                </a:lnTo>
                <a:lnTo>
                  <a:pt x="45110" y="87253"/>
                </a:lnTo>
                <a:lnTo>
                  <a:pt x="17340" y="57119"/>
                </a:lnTo>
                <a:lnTo>
                  <a:pt x="12481" y="62392"/>
                </a:lnTo>
                <a:lnTo>
                  <a:pt x="12481" y="51846"/>
                </a:lnTo>
                <a:lnTo>
                  <a:pt x="17340" y="57119"/>
                </a:lnTo>
                <a:lnTo>
                  <a:pt x="45110" y="26985"/>
                </a:lnTo>
                <a:lnTo>
                  <a:pt x="45110" y="7680"/>
                </a:lnTo>
                <a:lnTo>
                  <a:pt x="47030" y="1920"/>
                </a:lnTo>
                <a:lnTo>
                  <a:pt x="2880" y="51846"/>
                </a:lnTo>
                <a:lnTo>
                  <a:pt x="0" y="54711"/>
                </a:lnTo>
                <a:lnTo>
                  <a:pt x="0" y="59527"/>
                </a:lnTo>
                <a:lnTo>
                  <a:pt x="2880" y="62392"/>
                </a:lnTo>
                <a:lnTo>
                  <a:pt x="47030" y="111358"/>
                </a:lnTo>
                <a:lnTo>
                  <a:pt x="49911" y="113278"/>
                </a:lnTo>
                <a:lnTo>
                  <a:pt x="52791" y="114239"/>
                </a:lnTo>
                <a:lnTo>
                  <a:pt x="55671" y="113278"/>
                </a:lnTo>
                <a:lnTo>
                  <a:pt x="58552" y="112318"/>
                </a:lnTo>
                <a:lnTo>
                  <a:pt x="59512" y="109438"/>
                </a:lnTo>
                <a:lnTo>
                  <a:pt x="59512" y="89275"/>
                </a:lnTo>
                <a:lnTo>
                  <a:pt x="52791" y="89275"/>
                </a:lnTo>
                <a:lnTo>
                  <a:pt x="59512" y="81610"/>
                </a:lnTo>
                <a:lnTo>
                  <a:pt x="146867" y="73913"/>
                </a:lnTo>
                <a:lnTo>
                  <a:pt x="52791" y="73913"/>
                </a:lnTo>
                <a:close/>
              </a:path>
              <a:path w="200634" h="114239">
                <a:moveTo>
                  <a:pt x="57591" y="13441"/>
                </a:moveTo>
                <a:lnTo>
                  <a:pt x="45110" y="26985"/>
                </a:lnTo>
                <a:lnTo>
                  <a:pt x="52791" y="24002"/>
                </a:lnTo>
                <a:lnTo>
                  <a:pt x="59512" y="24003"/>
                </a:lnTo>
                <a:lnTo>
                  <a:pt x="59512" y="4800"/>
                </a:lnTo>
                <a:lnTo>
                  <a:pt x="58552" y="1920"/>
                </a:lnTo>
                <a:lnTo>
                  <a:pt x="55671" y="960"/>
                </a:lnTo>
                <a:lnTo>
                  <a:pt x="52791" y="0"/>
                </a:lnTo>
                <a:lnTo>
                  <a:pt x="49911" y="960"/>
                </a:lnTo>
                <a:lnTo>
                  <a:pt x="47030" y="1920"/>
                </a:lnTo>
                <a:lnTo>
                  <a:pt x="45110" y="7680"/>
                </a:lnTo>
                <a:lnTo>
                  <a:pt x="57591" y="13441"/>
                </a:lnTo>
                <a:close/>
              </a:path>
              <a:path w="200634" h="114239">
                <a:moveTo>
                  <a:pt x="45110" y="81610"/>
                </a:moveTo>
                <a:lnTo>
                  <a:pt x="45110" y="87253"/>
                </a:lnTo>
                <a:lnTo>
                  <a:pt x="57591" y="100797"/>
                </a:lnTo>
                <a:lnTo>
                  <a:pt x="45110" y="76794"/>
                </a:lnTo>
                <a:lnTo>
                  <a:pt x="45110" y="81610"/>
                </a:lnTo>
                <a:close/>
              </a:path>
              <a:path w="200634" h="114239">
                <a:moveTo>
                  <a:pt x="140147" y="32644"/>
                </a:moveTo>
                <a:lnTo>
                  <a:pt x="140147" y="24002"/>
                </a:lnTo>
                <a:lnTo>
                  <a:pt x="59512" y="24003"/>
                </a:lnTo>
                <a:lnTo>
                  <a:pt x="59512" y="32644"/>
                </a:lnTo>
                <a:lnTo>
                  <a:pt x="52791" y="24002"/>
                </a:lnTo>
                <a:lnTo>
                  <a:pt x="45110" y="26985"/>
                </a:lnTo>
                <a:lnTo>
                  <a:pt x="45110" y="37444"/>
                </a:lnTo>
                <a:lnTo>
                  <a:pt x="48950" y="40325"/>
                </a:lnTo>
                <a:lnTo>
                  <a:pt x="150708" y="40325"/>
                </a:lnTo>
                <a:lnTo>
                  <a:pt x="154548" y="37444"/>
                </a:lnTo>
                <a:lnTo>
                  <a:pt x="154548" y="26981"/>
                </a:lnTo>
                <a:lnTo>
                  <a:pt x="146867" y="24002"/>
                </a:lnTo>
                <a:lnTo>
                  <a:pt x="140147" y="32644"/>
                </a:lnTo>
                <a:close/>
              </a:path>
              <a:path w="200634" h="114239">
                <a:moveTo>
                  <a:pt x="154548" y="87257"/>
                </a:moveTo>
                <a:lnTo>
                  <a:pt x="154548" y="76794"/>
                </a:lnTo>
                <a:lnTo>
                  <a:pt x="150708" y="73913"/>
                </a:lnTo>
                <a:lnTo>
                  <a:pt x="146867" y="73913"/>
                </a:lnTo>
                <a:lnTo>
                  <a:pt x="59512" y="81610"/>
                </a:lnTo>
                <a:lnTo>
                  <a:pt x="59512" y="89275"/>
                </a:lnTo>
                <a:lnTo>
                  <a:pt x="140147" y="89275"/>
                </a:lnTo>
                <a:lnTo>
                  <a:pt x="140147" y="81610"/>
                </a:lnTo>
                <a:lnTo>
                  <a:pt x="146867" y="89275"/>
                </a:lnTo>
                <a:lnTo>
                  <a:pt x="142067" y="100797"/>
                </a:lnTo>
                <a:lnTo>
                  <a:pt x="154548" y="87257"/>
                </a:lnTo>
                <a:close/>
              </a:path>
              <a:path w="200634" h="114239">
                <a:moveTo>
                  <a:pt x="142067" y="100797"/>
                </a:moveTo>
                <a:lnTo>
                  <a:pt x="146867" y="89275"/>
                </a:lnTo>
                <a:lnTo>
                  <a:pt x="140147" y="89275"/>
                </a:lnTo>
                <a:lnTo>
                  <a:pt x="140147" y="109438"/>
                </a:lnTo>
                <a:lnTo>
                  <a:pt x="142067" y="112318"/>
                </a:lnTo>
                <a:lnTo>
                  <a:pt x="143987" y="113278"/>
                </a:lnTo>
                <a:lnTo>
                  <a:pt x="146867" y="114239"/>
                </a:lnTo>
                <a:lnTo>
                  <a:pt x="150708" y="113278"/>
                </a:lnTo>
                <a:lnTo>
                  <a:pt x="151668" y="111358"/>
                </a:lnTo>
                <a:lnTo>
                  <a:pt x="196794" y="62392"/>
                </a:lnTo>
                <a:lnTo>
                  <a:pt x="200634" y="59527"/>
                </a:lnTo>
                <a:lnTo>
                  <a:pt x="200634" y="54711"/>
                </a:lnTo>
                <a:lnTo>
                  <a:pt x="196794" y="51846"/>
                </a:lnTo>
                <a:lnTo>
                  <a:pt x="151668" y="1920"/>
                </a:lnTo>
                <a:lnTo>
                  <a:pt x="150708" y="960"/>
                </a:lnTo>
                <a:lnTo>
                  <a:pt x="146867" y="0"/>
                </a:lnTo>
                <a:lnTo>
                  <a:pt x="143987" y="960"/>
                </a:lnTo>
                <a:lnTo>
                  <a:pt x="142067" y="1920"/>
                </a:lnTo>
                <a:lnTo>
                  <a:pt x="140147" y="4800"/>
                </a:lnTo>
                <a:lnTo>
                  <a:pt x="140147" y="24002"/>
                </a:lnTo>
                <a:lnTo>
                  <a:pt x="146867" y="24002"/>
                </a:lnTo>
                <a:lnTo>
                  <a:pt x="154548" y="26981"/>
                </a:lnTo>
                <a:lnTo>
                  <a:pt x="142067" y="13441"/>
                </a:lnTo>
                <a:lnTo>
                  <a:pt x="154548" y="7680"/>
                </a:lnTo>
                <a:lnTo>
                  <a:pt x="187192" y="51846"/>
                </a:lnTo>
                <a:lnTo>
                  <a:pt x="187192" y="62392"/>
                </a:lnTo>
                <a:lnTo>
                  <a:pt x="182332" y="57119"/>
                </a:lnTo>
                <a:lnTo>
                  <a:pt x="154548" y="87257"/>
                </a:lnTo>
                <a:lnTo>
                  <a:pt x="154548" y="105597"/>
                </a:lnTo>
                <a:lnTo>
                  <a:pt x="142067" y="10079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7" name="object 467"/>
          <p:cNvSpPr/>
          <p:nvPr/>
        </p:nvSpPr>
        <p:spPr>
          <a:xfrm>
            <a:off x="5477835" y="7184471"/>
            <a:ext cx="199659" cy="114239"/>
          </a:xfrm>
          <a:custGeom>
            <a:avLst/>
            <a:gdLst/>
            <a:ahLst/>
            <a:cxnLst/>
            <a:rect l="l" t="t" r="r" b="b"/>
            <a:pathLst>
              <a:path w="199659" h="114239">
                <a:moveTo>
                  <a:pt x="57591" y="13441"/>
                </a:moveTo>
                <a:lnTo>
                  <a:pt x="45110" y="7680"/>
                </a:lnTo>
                <a:lnTo>
                  <a:pt x="45110" y="8641"/>
                </a:lnTo>
                <a:lnTo>
                  <a:pt x="57591" y="13441"/>
                </a:lnTo>
                <a:close/>
              </a:path>
              <a:path w="199659" h="114239">
                <a:moveTo>
                  <a:pt x="143027" y="100797"/>
                </a:moveTo>
                <a:lnTo>
                  <a:pt x="154548" y="105597"/>
                </a:lnTo>
                <a:lnTo>
                  <a:pt x="143356" y="100432"/>
                </a:lnTo>
                <a:lnTo>
                  <a:pt x="143027" y="100797"/>
                </a:lnTo>
                <a:close/>
              </a:path>
              <a:path w="199659" h="114239">
                <a:moveTo>
                  <a:pt x="147827" y="89275"/>
                </a:moveTo>
                <a:lnTo>
                  <a:pt x="140147" y="81610"/>
                </a:lnTo>
                <a:lnTo>
                  <a:pt x="146867" y="89275"/>
                </a:lnTo>
                <a:lnTo>
                  <a:pt x="147827" y="89275"/>
                </a:lnTo>
                <a:close/>
              </a:path>
              <a:path w="199659" h="114239">
                <a:moveTo>
                  <a:pt x="154548" y="7680"/>
                </a:moveTo>
                <a:lnTo>
                  <a:pt x="142067" y="13441"/>
                </a:lnTo>
                <a:lnTo>
                  <a:pt x="154548" y="8641"/>
                </a:lnTo>
                <a:lnTo>
                  <a:pt x="154548" y="7680"/>
                </a:lnTo>
                <a:close/>
              </a:path>
              <a:path w="199659" h="114239">
                <a:moveTo>
                  <a:pt x="49911" y="39364"/>
                </a:moveTo>
                <a:lnTo>
                  <a:pt x="48950" y="38404"/>
                </a:lnTo>
                <a:lnTo>
                  <a:pt x="48950" y="39364"/>
                </a:lnTo>
                <a:lnTo>
                  <a:pt x="49911" y="39364"/>
                </a:lnTo>
                <a:close/>
              </a:path>
              <a:path w="199659" h="114239">
                <a:moveTo>
                  <a:pt x="146867" y="24002"/>
                </a:moveTo>
                <a:lnTo>
                  <a:pt x="51831" y="24002"/>
                </a:lnTo>
                <a:lnTo>
                  <a:pt x="51831" y="24963"/>
                </a:lnTo>
                <a:lnTo>
                  <a:pt x="59512" y="32644"/>
                </a:lnTo>
                <a:lnTo>
                  <a:pt x="52791" y="24963"/>
                </a:lnTo>
                <a:lnTo>
                  <a:pt x="146867" y="24963"/>
                </a:lnTo>
                <a:lnTo>
                  <a:pt x="146027" y="24963"/>
                </a:lnTo>
                <a:lnTo>
                  <a:pt x="140147" y="31683"/>
                </a:lnTo>
                <a:lnTo>
                  <a:pt x="140147" y="32644"/>
                </a:lnTo>
                <a:lnTo>
                  <a:pt x="147827" y="24963"/>
                </a:lnTo>
                <a:lnTo>
                  <a:pt x="147827" y="24002"/>
                </a:lnTo>
                <a:lnTo>
                  <a:pt x="146867" y="24002"/>
                </a:lnTo>
                <a:close/>
              </a:path>
              <a:path w="199659" h="114239">
                <a:moveTo>
                  <a:pt x="152628" y="111358"/>
                </a:moveTo>
                <a:lnTo>
                  <a:pt x="197754" y="62392"/>
                </a:lnTo>
                <a:lnTo>
                  <a:pt x="198714" y="61447"/>
                </a:lnTo>
                <a:lnTo>
                  <a:pt x="199659" y="58552"/>
                </a:lnTo>
                <a:lnTo>
                  <a:pt x="198714" y="60487"/>
                </a:lnTo>
                <a:lnTo>
                  <a:pt x="199659" y="58552"/>
                </a:lnTo>
                <a:lnTo>
                  <a:pt x="199659" y="56647"/>
                </a:lnTo>
                <a:lnTo>
                  <a:pt x="198714" y="58552"/>
                </a:lnTo>
                <a:lnTo>
                  <a:pt x="198714" y="59527"/>
                </a:lnTo>
                <a:lnTo>
                  <a:pt x="197754" y="61447"/>
                </a:lnTo>
                <a:lnTo>
                  <a:pt x="196794" y="62392"/>
                </a:lnTo>
                <a:lnTo>
                  <a:pt x="151668" y="111358"/>
                </a:lnTo>
                <a:lnTo>
                  <a:pt x="150708" y="112318"/>
                </a:lnTo>
                <a:lnTo>
                  <a:pt x="152628" y="111358"/>
                </a:lnTo>
                <a:close/>
              </a:path>
              <a:path w="199659" h="114239">
                <a:moveTo>
                  <a:pt x="150708" y="112318"/>
                </a:moveTo>
                <a:lnTo>
                  <a:pt x="148788" y="113278"/>
                </a:lnTo>
                <a:lnTo>
                  <a:pt x="150708" y="113278"/>
                </a:lnTo>
                <a:lnTo>
                  <a:pt x="150708" y="112318"/>
                </a:lnTo>
                <a:close/>
              </a:path>
              <a:path w="199659" h="114239">
                <a:moveTo>
                  <a:pt x="960" y="61447"/>
                </a:moveTo>
                <a:lnTo>
                  <a:pt x="960" y="55686"/>
                </a:lnTo>
                <a:lnTo>
                  <a:pt x="1920" y="52806"/>
                </a:lnTo>
                <a:lnTo>
                  <a:pt x="2880" y="51846"/>
                </a:lnTo>
                <a:lnTo>
                  <a:pt x="47990" y="1920"/>
                </a:lnTo>
                <a:lnTo>
                  <a:pt x="48950" y="1920"/>
                </a:lnTo>
                <a:lnTo>
                  <a:pt x="51831" y="960"/>
                </a:lnTo>
                <a:lnTo>
                  <a:pt x="55671" y="960"/>
                </a:lnTo>
                <a:lnTo>
                  <a:pt x="53751" y="0"/>
                </a:lnTo>
                <a:lnTo>
                  <a:pt x="51831" y="0"/>
                </a:lnTo>
                <a:lnTo>
                  <a:pt x="48950" y="960"/>
                </a:lnTo>
                <a:lnTo>
                  <a:pt x="47030" y="1920"/>
                </a:lnTo>
                <a:lnTo>
                  <a:pt x="1920" y="50886"/>
                </a:lnTo>
                <a:lnTo>
                  <a:pt x="1920" y="51846"/>
                </a:lnTo>
                <a:lnTo>
                  <a:pt x="960" y="52806"/>
                </a:lnTo>
                <a:lnTo>
                  <a:pt x="960" y="53766"/>
                </a:lnTo>
                <a:lnTo>
                  <a:pt x="0" y="55686"/>
                </a:lnTo>
                <a:lnTo>
                  <a:pt x="0" y="58552"/>
                </a:lnTo>
                <a:lnTo>
                  <a:pt x="960" y="61447"/>
                </a:lnTo>
                <a:close/>
              </a:path>
              <a:path w="199659" h="114239">
                <a:moveTo>
                  <a:pt x="59512" y="81610"/>
                </a:moveTo>
                <a:lnTo>
                  <a:pt x="51831" y="89275"/>
                </a:lnTo>
                <a:lnTo>
                  <a:pt x="52791" y="89275"/>
                </a:lnTo>
                <a:lnTo>
                  <a:pt x="59512" y="81610"/>
                </a:lnTo>
                <a:close/>
              </a:path>
              <a:path w="199659" h="114239">
                <a:moveTo>
                  <a:pt x="53751" y="113278"/>
                </a:moveTo>
                <a:lnTo>
                  <a:pt x="48950" y="112318"/>
                </a:lnTo>
                <a:lnTo>
                  <a:pt x="48950" y="113278"/>
                </a:lnTo>
                <a:lnTo>
                  <a:pt x="52791" y="113278"/>
                </a:lnTo>
                <a:lnTo>
                  <a:pt x="53751" y="114239"/>
                </a:lnTo>
                <a:lnTo>
                  <a:pt x="55671" y="113278"/>
                </a:lnTo>
                <a:lnTo>
                  <a:pt x="53751" y="113278"/>
                </a:lnTo>
                <a:close/>
              </a:path>
              <a:path w="199659" h="114239">
                <a:moveTo>
                  <a:pt x="52791" y="113278"/>
                </a:moveTo>
                <a:lnTo>
                  <a:pt x="51831" y="113278"/>
                </a:lnTo>
                <a:lnTo>
                  <a:pt x="52791" y="114239"/>
                </a:lnTo>
                <a:lnTo>
                  <a:pt x="53751" y="114239"/>
                </a:lnTo>
                <a:lnTo>
                  <a:pt x="52791" y="113278"/>
                </a:lnTo>
                <a:close/>
              </a:path>
              <a:path w="199659" h="114239">
                <a:moveTo>
                  <a:pt x="53631" y="24963"/>
                </a:moveTo>
                <a:lnTo>
                  <a:pt x="52791" y="24963"/>
                </a:lnTo>
                <a:lnTo>
                  <a:pt x="59512" y="32644"/>
                </a:lnTo>
                <a:lnTo>
                  <a:pt x="59512" y="31683"/>
                </a:lnTo>
                <a:lnTo>
                  <a:pt x="53631" y="24963"/>
                </a:lnTo>
                <a:close/>
              </a:path>
              <a:path w="199659" h="114239">
                <a:moveTo>
                  <a:pt x="141107" y="108478"/>
                </a:moveTo>
                <a:lnTo>
                  <a:pt x="140147" y="105597"/>
                </a:lnTo>
                <a:lnTo>
                  <a:pt x="140147" y="108478"/>
                </a:lnTo>
                <a:lnTo>
                  <a:pt x="141107" y="110398"/>
                </a:lnTo>
                <a:lnTo>
                  <a:pt x="143027" y="112318"/>
                </a:lnTo>
                <a:lnTo>
                  <a:pt x="142067" y="110398"/>
                </a:lnTo>
                <a:lnTo>
                  <a:pt x="141107" y="108478"/>
                </a:lnTo>
                <a:close/>
              </a:path>
              <a:path w="199659" h="114239">
                <a:moveTo>
                  <a:pt x="141107" y="3840"/>
                </a:moveTo>
                <a:lnTo>
                  <a:pt x="140147" y="5760"/>
                </a:lnTo>
                <a:lnTo>
                  <a:pt x="140147" y="7680"/>
                </a:lnTo>
                <a:lnTo>
                  <a:pt x="141107" y="5760"/>
                </a:lnTo>
                <a:lnTo>
                  <a:pt x="142067" y="3840"/>
                </a:lnTo>
                <a:lnTo>
                  <a:pt x="143027" y="1920"/>
                </a:lnTo>
                <a:lnTo>
                  <a:pt x="141107" y="3840"/>
                </a:lnTo>
                <a:close/>
              </a:path>
              <a:path w="199659" h="114239">
                <a:moveTo>
                  <a:pt x="144947" y="113278"/>
                </a:moveTo>
                <a:lnTo>
                  <a:pt x="143027" y="112318"/>
                </a:lnTo>
                <a:lnTo>
                  <a:pt x="143987" y="113278"/>
                </a:lnTo>
                <a:lnTo>
                  <a:pt x="146867" y="114239"/>
                </a:lnTo>
                <a:lnTo>
                  <a:pt x="148788" y="113278"/>
                </a:lnTo>
                <a:lnTo>
                  <a:pt x="144947" y="113278"/>
                </a:lnTo>
                <a:close/>
              </a:path>
              <a:path w="199659" h="114239">
                <a:moveTo>
                  <a:pt x="198714" y="53766"/>
                </a:moveTo>
                <a:lnTo>
                  <a:pt x="198714" y="52806"/>
                </a:lnTo>
                <a:lnTo>
                  <a:pt x="196794" y="50886"/>
                </a:lnTo>
                <a:lnTo>
                  <a:pt x="152628" y="1920"/>
                </a:lnTo>
                <a:lnTo>
                  <a:pt x="150708" y="960"/>
                </a:lnTo>
                <a:lnTo>
                  <a:pt x="148788" y="0"/>
                </a:lnTo>
                <a:lnTo>
                  <a:pt x="146867" y="0"/>
                </a:lnTo>
                <a:lnTo>
                  <a:pt x="143987" y="960"/>
                </a:lnTo>
                <a:lnTo>
                  <a:pt x="143027" y="1920"/>
                </a:lnTo>
                <a:lnTo>
                  <a:pt x="144947" y="960"/>
                </a:lnTo>
                <a:lnTo>
                  <a:pt x="148788" y="960"/>
                </a:lnTo>
                <a:lnTo>
                  <a:pt x="150708" y="1920"/>
                </a:lnTo>
                <a:lnTo>
                  <a:pt x="151668" y="1920"/>
                </a:lnTo>
                <a:lnTo>
                  <a:pt x="196794" y="51846"/>
                </a:lnTo>
                <a:lnTo>
                  <a:pt x="197754" y="52806"/>
                </a:lnTo>
                <a:lnTo>
                  <a:pt x="199659" y="56647"/>
                </a:lnTo>
                <a:lnTo>
                  <a:pt x="199659" y="55686"/>
                </a:lnTo>
                <a:lnTo>
                  <a:pt x="198714" y="53766"/>
                </a:lnTo>
                <a:close/>
              </a:path>
              <a:path w="199659" h="114239">
                <a:moveTo>
                  <a:pt x="49911" y="73913"/>
                </a:moveTo>
                <a:lnTo>
                  <a:pt x="48950" y="74889"/>
                </a:lnTo>
                <a:lnTo>
                  <a:pt x="47030" y="75834"/>
                </a:lnTo>
                <a:lnTo>
                  <a:pt x="46070" y="76794"/>
                </a:lnTo>
                <a:lnTo>
                  <a:pt x="45110" y="81610"/>
                </a:lnTo>
                <a:lnTo>
                  <a:pt x="46885" y="77158"/>
                </a:lnTo>
                <a:lnTo>
                  <a:pt x="46070" y="77769"/>
                </a:lnTo>
                <a:lnTo>
                  <a:pt x="47030" y="76794"/>
                </a:lnTo>
                <a:lnTo>
                  <a:pt x="49911" y="74889"/>
                </a:lnTo>
                <a:lnTo>
                  <a:pt x="51831" y="73913"/>
                </a:lnTo>
                <a:lnTo>
                  <a:pt x="49911" y="73913"/>
                </a:lnTo>
                <a:close/>
              </a:path>
              <a:path w="199659" h="114239">
                <a:moveTo>
                  <a:pt x="47030" y="76794"/>
                </a:moveTo>
                <a:lnTo>
                  <a:pt x="46070" y="77769"/>
                </a:lnTo>
                <a:lnTo>
                  <a:pt x="46885" y="77158"/>
                </a:lnTo>
                <a:lnTo>
                  <a:pt x="49911" y="74889"/>
                </a:lnTo>
                <a:lnTo>
                  <a:pt x="47030" y="76794"/>
                </a:lnTo>
                <a:close/>
              </a:path>
              <a:path w="199659" h="114239">
                <a:moveTo>
                  <a:pt x="48950" y="39364"/>
                </a:moveTo>
                <a:lnTo>
                  <a:pt x="47990" y="38404"/>
                </a:lnTo>
                <a:lnTo>
                  <a:pt x="47030" y="36484"/>
                </a:lnTo>
                <a:lnTo>
                  <a:pt x="45110" y="32644"/>
                </a:lnTo>
                <a:lnTo>
                  <a:pt x="45110" y="33604"/>
                </a:lnTo>
                <a:lnTo>
                  <a:pt x="46070" y="35524"/>
                </a:lnTo>
                <a:lnTo>
                  <a:pt x="46070" y="37444"/>
                </a:lnTo>
                <a:lnTo>
                  <a:pt x="47030" y="38404"/>
                </a:lnTo>
                <a:lnTo>
                  <a:pt x="48950" y="39364"/>
                </a:lnTo>
                <a:close/>
              </a:path>
              <a:path w="199659" h="114239">
                <a:moveTo>
                  <a:pt x="187192" y="62392"/>
                </a:moveTo>
                <a:lnTo>
                  <a:pt x="182435" y="57119"/>
                </a:lnTo>
                <a:lnTo>
                  <a:pt x="187192" y="51846"/>
                </a:lnTo>
                <a:lnTo>
                  <a:pt x="187192" y="50886"/>
                </a:lnTo>
                <a:lnTo>
                  <a:pt x="181946" y="56577"/>
                </a:lnTo>
                <a:lnTo>
                  <a:pt x="154548" y="26211"/>
                </a:lnTo>
                <a:lnTo>
                  <a:pt x="143027" y="13441"/>
                </a:lnTo>
                <a:lnTo>
                  <a:pt x="142067" y="13441"/>
                </a:lnTo>
                <a:lnTo>
                  <a:pt x="154548" y="26981"/>
                </a:lnTo>
                <a:lnTo>
                  <a:pt x="181889" y="56639"/>
                </a:lnTo>
                <a:lnTo>
                  <a:pt x="154548" y="86297"/>
                </a:lnTo>
                <a:lnTo>
                  <a:pt x="142067" y="99837"/>
                </a:lnTo>
                <a:lnTo>
                  <a:pt x="142067" y="100797"/>
                </a:lnTo>
                <a:lnTo>
                  <a:pt x="154548" y="105597"/>
                </a:lnTo>
                <a:lnTo>
                  <a:pt x="143027" y="100797"/>
                </a:lnTo>
                <a:lnTo>
                  <a:pt x="143356" y="100432"/>
                </a:lnTo>
                <a:lnTo>
                  <a:pt x="154548" y="88027"/>
                </a:lnTo>
                <a:lnTo>
                  <a:pt x="182384" y="57176"/>
                </a:lnTo>
                <a:lnTo>
                  <a:pt x="187192" y="62392"/>
                </a:lnTo>
                <a:close/>
              </a:path>
              <a:path w="199659" h="114239">
                <a:moveTo>
                  <a:pt x="150708" y="38404"/>
                </a:moveTo>
                <a:lnTo>
                  <a:pt x="149748" y="39364"/>
                </a:lnTo>
                <a:lnTo>
                  <a:pt x="49911" y="39364"/>
                </a:lnTo>
                <a:lnTo>
                  <a:pt x="50871" y="40325"/>
                </a:lnTo>
                <a:lnTo>
                  <a:pt x="148788" y="40325"/>
                </a:lnTo>
                <a:lnTo>
                  <a:pt x="150708" y="39364"/>
                </a:lnTo>
                <a:lnTo>
                  <a:pt x="150708" y="38404"/>
                </a:lnTo>
                <a:close/>
              </a:path>
              <a:path w="199659" h="114239">
                <a:moveTo>
                  <a:pt x="150708" y="39364"/>
                </a:moveTo>
                <a:lnTo>
                  <a:pt x="151668" y="39364"/>
                </a:lnTo>
                <a:lnTo>
                  <a:pt x="153588" y="37444"/>
                </a:lnTo>
                <a:lnTo>
                  <a:pt x="153588" y="35524"/>
                </a:lnTo>
                <a:lnTo>
                  <a:pt x="154548" y="33604"/>
                </a:lnTo>
                <a:lnTo>
                  <a:pt x="154548" y="32644"/>
                </a:lnTo>
                <a:lnTo>
                  <a:pt x="152628" y="36484"/>
                </a:lnTo>
                <a:lnTo>
                  <a:pt x="151668" y="38404"/>
                </a:lnTo>
                <a:lnTo>
                  <a:pt x="150708" y="39364"/>
                </a:lnTo>
                <a:close/>
              </a:path>
              <a:path w="199659" h="114239">
                <a:moveTo>
                  <a:pt x="148788" y="73913"/>
                </a:moveTo>
                <a:lnTo>
                  <a:pt x="149748" y="74889"/>
                </a:lnTo>
                <a:lnTo>
                  <a:pt x="152773" y="77158"/>
                </a:lnTo>
                <a:lnTo>
                  <a:pt x="152628" y="76794"/>
                </a:lnTo>
                <a:lnTo>
                  <a:pt x="153588" y="77769"/>
                </a:lnTo>
                <a:lnTo>
                  <a:pt x="154548" y="81610"/>
                </a:lnTo>
                <a:lnTo>
                  <a:pt x="153588" y="76794"/>
                </a:lnTo>
                <a:lnTo>
                  <a:pt x="152628" y="75834"/>
                </a:lnTo>
                <a:lnTo>
                  <a:pt x="151668" y="74889"/>
                </a:lnTo>
                <a:lnTo>
                  <a:pt x="150708" y="73913"/>
                </a:lnTo>
                <a:lnTo>
                  <a:pt x="148788" y="73913"/>
                </a:lnTo>
                <a:close/>
              </a:path>
              <a:path w="199659" h="114239">
                <a:moveTo>
                  <a:pt x="153588" y="77769"/>
                </a:moveTo>
                <a:lnTo>
                  <a:pt x="152628" y="76794"/>
                </a:lnTo>
                <a:lnTo>
                  <a:pt x="152773" y="77158"/>
                </a:lnTo>
                <a:lnTo>
                  <a:pt x="154548" y="81610"/>
                </a:lnTo>
                <a:lnTo>
                  <a:pt x="153588" y="77769"/>
                </a:lnTo>
                <a:close/>
              </a:path>
              <a:path w="199659" h="114239">
                <a:moveTo>
                  <a:pt x="960" y="60487"/>
                </a:moveTo>
                <a:lnTo>
                  <a:pt x="960" y="61447"/>
                </a:lnTo>
                <a:lnTo>
                  <a:pt x="1920" y="62392"/>
                </a:lnTo>
                <a:lnTo>
                  <a:pt x="47030" y="111358"/>
                </a:lnTo>
                <a:lnTo>
                  <a:pt x="48950" y="112318"/>
                </a:lnTo>
                <a:lnTo>
                  <a:pt x="49911" y="112318"/>
                </a:lnTo>
                <a:lnTo>
                  <a:pt x="47990" y="111358"/>
                </a:lnTo>
                <a:lnTo>
                  <a:pt x="2880" y="62392"/>
                </a:lnTo>
                <a:lnTo>
                  <a:pt x="1920" y="61447"/>
                </a:lnTo>
                <a:lnTo>
                  <a:pt x="960" y="59527"/>
                </a:lnTo>
                <a:lnTo>
                  <a:pt x="960" y="60487"/>
                </a:lnTo>
                <a:close/>
              </a:path>
              <a:path w="199659" h="114239">
                <a:moveTo>
                  <a:pt x="57591" y="100797"/>
                </a:moveTo>
                <a:lnTo>
                  <a:pt x="57591" y="99837"/>
                </a:lnTo>
                <a:lnTo>
                  <a:pt x="45110" y="86293"/>
                </a:lnTo>
                <a:lnTo>
                  <a:pt x="17783" y="56639"/>
                </a:lnTo>
                <a:lnTo>
                  <a:pt x="13441" y="51928"/>
                </a:lnTo>
                <a:lnTo>
                  <a:pt x="12481" y="50886"/>
                </a:lnTo>
                <a:lnTo>
                  <a:pt x="12481" y="62392"/>
                </a:lnTo>
                <a:lnTo>
                  <a:pt x="13441" y="62392"/>
                </a:lnTo>
                <a:lnTo>
                  <a:pt x="13441" y="52888"/>
                </a:lnTo>
                <a:lnTo>
                  <a:pt x="17340" y="57119"/>
                </a:lnTo>
                <a:lnTo>
                  <a:pt x="45110" y="87253"/>
                </a:lnTo>
                <a:lnTo>
                  <a:pt x="56971" y="100123"/>
                </a:lnTo>
                <a:lnTo>
                  <a:pt x="45110" y="105597"/>
                </a:lnTo>
                <a:lnTo>
                  <a:pt x="57591" y="10079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8" name="object 468"/>
          <p:cNvSpPr/>
          <p:nvPr/>
        </p:nvSpPr>
        <p:spPr>
          <a:xfrm>
            <a:off x="5353034" y="7381265"/>
            <a:ext cx="128625" cy="215036"/>
          </a:xfrm>
          <a:custGeom>
            <a:avLst/>
            <a:gdLst/>
            <a:ahLst/>
            <a:cxnLst/>
            <a:rect l="l" t="t" r="r" b="b"/>
            <a:pathLst>
              <a:path w="128625" h="215036">
                <a:moveTo>
                  <a:pt x="37167" y="22336"/>
                </a:moveTo>
                <a:lnTo>
                  <a:pt x="26130" y="18788"/>
                </a:lnTo>
                <a:lnTo>
                  <a:pt x="24963" y="21122"/>
                </a:lnTo>
                <a:lnTo>
                  <a:pt x="26883" y="24963"/>
                </a:lnTo>
                <a:lnTo>
                  <a:pt x="107518" y="186232"/>
                </a:lnTo>
                <a:lnTo>
                  <a:pt x="108478" y="190073"/>
                </a:lnTo>
                <a:lnTo>
                  <a:pt x="111300" y="190778"/>
                </a:lnTo>
                <a:lnTo>
                  <a:pt x="114286" y="179207"/>
                </a:lnTo>
                <a:lnTo>
                  <a:pt x="109438" y="177591"/>
                </a:lnTo>
                <a:lnTo>
                  <a:pt x="115023" y="174249"/>
                </a:lnTo>
                <a:lnTo>
                  <a:pt x="41232" y="24031"/>
                </a:lnTo>
                <a:lnTo>
                  <a:pt x="35524" y="27843"/>
                </a:lnTo>
                <a:lnTo>
                  <a:pt x="37167" y="22336"/>
                </a:lnTo>
                <a:close/>
              </a:path>
              <a:path w="128625" h="215036">
                <a:moveTo>
                  <a:pt x="20162" y="9601"/>
                </a:moveTo>
                <a:lnTo>
                  <a:pt x="18430" y="16313"/>
                </a:lnTo>
                <a:lnTo>
                  <a:pt x="26130" y="18788"/>
                </a:lnTo>
                <a:lnTo>
                  <a:pt x="26883" y="17282"/>
                </a:lnTo>
                <a:lnTo>
                  <a:pt x="29763" y="15361"/>
                </a:lnTo>
                <a:lnTo>
                  <a:pt x="38389" y="10561"/>
                </a:lnTo>
                <a:lnTo>
                  <a:pt x="39103" y="19695"/>
                </a:lnTo>
                <a:lnTo>
                  <a:pt x="41232" y="24031"/>
                </a:lnTo>
                <a:lnTo>
                  <a:pt x="44150" y="22082"/>
                </a:lnTo>
                <a:lnTo>
                  <a:pt x="46085" y="21122"/>
                </a:lnTo>
                <a:lnTo>
                  <a:pt x="47990" y="18242"/>
                </a:lnTo>
                <a:lnTo>
                  <a:pt x="47990" y="15361"/>
                </a:lnTo>
                <a:lnTo>
                  <a:pt x="47045" y="12481"/>
                </a:lnTo>
                <a:lnTo>
                  <a:pt x="45110" y="10561"/>
                </a:lnTo>
                <a:lnTo>
                  <a:pt x="43205" y="9601"/>
                </a:lnTo>
                <a:lnTo>
                  <a:pt x="20162" y="9601"/>
                </a:lnTo>
                <a:close/>
              </a:path>
              <a:path w="128625" h="215036">
                <a:moveTo>
                  <a:pt x="91380" y="192978"/>
                </a:moveTo>
                <a:lnTo>
                  <a:pt x="88315" y="191993"/>
                </a:lnTo>
                <a:lnTo>
                  <a:pt x="88503" y="193308"/>
                </a:lnTo>
                <a:lnTo>
                  <a:pt x="90236" y="196794"/>
                </a:lnTo>
                <a:lnTo>
                  <a:pt x="91380" y="192978"/>
                </a:lnTo>
                <a:close/>
              </a:path>
              <a:path w="128625" h="215036">
                <a:moveTo>
                  <a:pt x="111300" y="190778"/>
                </a:moveTo>
                <a:lnTo>
                  <a:pt x="109250" y="198722"/>
                </a:lnTo>
                <a:lnTo>
                  <a:pt x="115199" y="200634"/>
                </a:lnTo>
                <a:lnTo>
                  <a:pt x="112318" y="191033"/>
                </a:lnTo>
                <a:lnTo>
                  <a:pt x="111300" y="190778"/>
                </a:lnTo>
                <a:close/>
              </a:path>
              <a:path w="128625" h="215036">
                <a:moveTo>
                  <a:pt x="124800" y="184312"/>
                </a:moveTo>
                <a:lnTo>
                  <a:pt x="116159" y="189113"/>
                </a:lnTo>
                <a:lnTo>
                  <a:pt x="112318" y="191033"/>
                </a:lnTo>
                <a:lnTo>
                  <a:pt x="115199" y="200634"/>
                </a:lnTo>
                <a:lnTo>
                  <a:pt x="107518" y="205435"/>
                </a:lnTo>
                <a:lnTo>
                  <a:pt x="109250" y="198722"/>
                </a:lnTo>
                <a:lnTo>
                  <a:pt x="102090" y="196421"/>
                </a:lnTo>
                <a:lnTo>
                  <a:pt x="101757" y="197754"/>
                </a:lnTo>
                <a:lnTo>
                  <a:pt x="98877" y="199674"/>
                </a:lnTo>
                <a:lnTo>
                  <a:pt x="90236" y="205435"/>
                </a:lnTo>
                <a:lnTo>
                  <a:pt x="88503" y="193308"/>
                </a:lnTo>
                <a:lnTo>
                  <a:pt x="87221" y="190729"/>
                </a:lnTo>
                <a:lnTo>
                  <a:pt x="83515" y="192953"/>
                </a:lnTo>
                <a:lnTo>
                  <a:pt x="81594" y="193913"/>
                </a:lnTo>
                <a:lnTo>
                  <a:pt x="79674" y="196794"/>
                </a:lnTo>
                <a:lnTo>
                  <a:pt x="80634" y="199674"/>
                </a:lnTo>
                <a:lnTo>
                  <a:pt x="80634" y="202554"/>
                </a:lnTo>
                <a:lnTo>
                  <a:pt x="82555" y="204475"/>
                </a:lnTo>
                <a:lnTo>
                  <a:pt x="85435" y="205435"/>
                </a:lnTo>
                <a:lnTo>
                  <a:pt x="111358" y="214076"/>
                </a:lnTo>
                <a:lnTo>
                  <a:pt x="115199" y="215036"/>
                </a:lnTo>
                <a:lnTo>
                  <a:pt x="119039" y="213116"/>
                </a:lnTo>
                <a:lnTo>
                  <a:pt x="119999" y="209275"/>
                </a:lnTo>
                <a:lnTo>
                  <a:pt x="127680" y="180472"/>
                </a:lnTo>
                <a:lnTo>
                  <a:pt x="128625" y="177591"/>
                </a:lnTo>
                <a:lnTo>
                  <a:pt x="127680" y="174711"/>
                </a:lnTo>
                <a:lnTo>
                  <a:pt x="125760" y="172791"/>
                </a:lnTo>
                <a:lnTo>
                  <a:pt x="123840" y="170870"/>
                </a:lnTo>
                <a:lnTo>
                  <a:pt x="120959" y="170870"/>
                </a:lnTo>
                <a:lnTo>
                  <a:pt x="119039" y="171846"/>
                </a:lnTo>
                <a:lnTo>
                  <a:pt x="115023" y="174249"/>
                </a:lnTo>
                <a:lnTo>
                  <a:pt x="116135" y="176513"/>
                </a:lnTo>
                <a:lnTo>
                  <a:pt x="124800" y="184312"/>
                </a:lnTo>
                <a:close/>
              </a:path>
              <a:path w="128625" h="215036">
                <a:moveTo>
                  <a:pt x="115199" y="175671"/>
                </a:moveTo>
                <a:lnTo>
                  <a:pt x="114286" y="179207"/>
                </a:lnTo>
                <a:lnTo>
                  <a:pt x="118079" y="180472"/>
                </a:lnTo>
                <a:lnTo>
                  <a:pt x="116135" y="176513"/>
                </a:lnTo>
                <a:lnTo>
                  <a:pt x="115199" y="175671"/>
                </a:lnTo>
                <a:close/>
              </a:path>
              <a:path w="128625" h="215036">
                <a:moveTo>
                  <a:pt x="38389" y="18242"/>
                </a:moveTo>
                <a:lnTo>
                  <a:pt x="37167" y="22336"/>
                </a:lnTo>
                <a:lnTo>
                  <a:pt x="39364" y="23042"/>
                </a:lnTo>
                <a:lnTo>
                  <a:pt x="39103" y="19695"/>
                </a:lnTo>
                <a:lnTo>
                  <a:pt x="38389" y="18242"/>
                </a:lnTo>
                <a:close/>
              </a:path>
              <a:path w="128625" h="215036">
                <a:moveTo>
                  <a:pt x="100797" y="190073"/>
                </a:moveTo>
                <a:lnTo>
                  <a:pt x="20162" y="28803"/>
                </a:lnTo>
                <a:lnTo>
                  <a:pt x="19202" y="24963"/>
                </a:lnTo>
                <a:lnTo>
                  <a:pt x="16380" y="24257"/>
                </a:lnTo>
                <a:lnTo>
                  <a:pt x="13296" y="36206"/>
                </a:lnTo>
                <a:lnTo>
                  <a:pt x="18242" y="38404"/>
                </a:lnTo>
                <a:lnTo>
                  <a:pt x="12966" y="41335"/>
                </a:lnTo>
                <a:lnTo>
                  <a:pt x="87221" y="190729"/>
                </a:lnTo>
                <a:lnTo>
                  <a:pt x="93116" y="187192"/>
                </a:lnTo>
                <a:lnTo>
                  <a:pt x="91380" y="192978"/>
                </a:lnTo>
                <a:lnTo>
                  <a:pt x="102090" y="196421"/>
                </a:lnTo>
                <a:lnTo>
                  <a:pt x="102717" y="193913"/>
                </a:lnTo>
                <a:lnTo>
                  <a:pt x="100797" y="190073"/>
                </a:lnTo>
                <a:close/>
              </a:path>
              <a:path w="128625" h="215036">
                <a:moveTo>
                  <a:pt x="13296" y="36206"/>
                </a:moveTo>
                <a:lnTo>
                  <a:pt x="9601" y="34564"/>
                </a:lnTo>
                <a:lnTo>
                  <a:pt x="11587" y="38560"/>
                </a:lnTo>
                <a:lnTo>
                  <a:pt x="12481" y="39364"/>
                </a:lnTo>
                <a:lnTo>
                  <a:pt x="13296" y="36206"/>
                </a:lnTo>
                <a:close/>
              </a:path>
              <a:path w="128625" h="215036">
                <a:moveTo>
                  <a:pt x="16380" y="24257"/>
                </a:moveTo>
                <a:lnTo>
                  <a:pt x="18430" y="16313"/>
                </a:lnTo>
                <a:lnTo>
                  <a:pt x="12481" y="14401"/>
                </a:lnTo>
                <a:lnTo>
                  <a:pt x="20162" y="9601"/>
                </a:lnTo>
                <a:lnTo>
                  <a:pt x="43205" y="9601"/>
                </a:lnTo>
                <a:lnTo>
                  <a:pt x="16322" y="960"/>
                </a:lnTo>
                <a:lnTo>
                  <a:pt x="12481" y="0"/>
                </a:lnTo>
                <a:lnTo>
                  <a:pt x="9601" y="1920"/>
                </a:lnTo>
                <a:lnTo>
                  <a:pt x="8641" y="5760"/>
                </a:lnTo>
                <a:lnTo>
                  <a:pt x="960" y="34564"/>
                </a:lnTo>
                <a:lnTo>
                  <a:pt x="0" y="37444"/>
                </a:lnTo>
                <a:lnTo>
                  <a:pt x="960" y="40325"/>
                </a:lnTo>
                <a:lnTo>
                  <a:pt x="1920" y="42245"/>
                </a:lnTo>
                <a:lnTo>
                  <a:pt x="4800" y="44165"/>
                </a:lnTo>
                <a:lnTo>
                  <a:pt x="7680" y="44165"/>
                </a:lnTo>
                <a:lnTo>
                  <a:pt x="9601" y="43205"/>
                </a:lnTo>
                <a:lnTo>
                  <a:pt x="12966" y="41335"/>
                </a:lnTo>
                <a:lnTo>
                  <a:pt x="11587" y="38560"/>
                </a:lnTo>
                <a:lnTo>
                  <a:pt x="2880" y="30723"/>
                </a:lnTo>
                <a:lnTo>
                  <a:pt x="11521" y="25923"/>
                </a:lnTo>
                <a:lnTo>
                  <a:pt x="15361" y="24002"/>
                </a:lnTo>
                <a:lnTo>
                  <a:pt x="16380" y="2425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9" name="object 469"/>
          <p:cNvSpPr/>
          <p:nvPr/>
        </p:nvSpPr>
        <p:spPr>
          <a:xfrm>
            <a:off x="5353034" y="7382225"/>
            <a:ext cx="128625" cy="214076"/>
          </a:xfrm>
          <a:custGeom>
            <a:avLst/>
            <a:gdLst/>
            <a:ahLst/>
            <a:cxnLst/>
            <a:rect l="l" t="t" r="r" b="b"/>
            <a:pathLst>
              <a:path w="128625" h="214076">
                <a:moveTo>
                  <a:pt x="10561" y="1920"/>
                </a:moveTo>
                <a:lnTo>
                  <a:pt x="11521" y="960"/>
                </a:lnTo>
                <a:lnTo>
                  <a:pt x="9601" y="960"/>
                </a:lnTo>
                <a:lnTo>
                  <a:pt x="9601" y="2880"/>
                </a:lnTo>
                <a:lnTo>
                  <a:pt x="10561" y="1920"/>
                </a:lnTo>
                <a:close/>
              </a:path>
              <a:path w="128625" h="214076">
                <a:moveTo>
                  <a:pt x="12481" y="0"/>
                </a:moveTo>
                <a:lnTo>
                  <a:pt x="11521" y="960"/>
                </a:lnTo>
                <a:lnTo>
                  <a:pt x="12481" y="960"/>
                </a:lnTo>
                <a:lnTo>
                  <a:pt x="13441" y="0"/>
                </a:lnTo>
                <a:lnTo>
                  <a:pt x="12481" y="0"/>
                </a:lnTo>
                <a:close/>
              </a:path>
              <a:path w="128625" h="214076">
                <a:moveTo>
                  <a:pt x="47990" y="12481"/>
                </a:moveTo>
                <a:lnTo>
                  <a:pt x="47045" y="12481"/>
                </a:lnTo>
                <a:lnTo>
                  <a:pt x="47990" y="14401"/>
                </a:lnTo>
                <a:lnTo>
                  <a:pt x="47990" y="12481"/>
                </a:lnTo>
                <a:close/>
              </a:path>
              <a:path w="128625" h="214076">
                <a:moveTo>
                  <a:pt x="83515" y="203514"/>
                </a:moveTo>
                <a:lnTo>
                  <a:pt x="80634" y="200634"/>
                </a:lnTo>
                <a:lnTo>
                  <a:pt x="81594" y="202554"/>
                </a:lnTo>
                <a:lnTo>
                  <a:pt x="83515" y="203514"/>
                </a:lnTo>
                <a:close/>
              </a:path>
              <a:path w="128625" h="214076">
                <a:moveTo>
                  <a:pt x="100942" y="195543"/>
                </a:moveTo>
                <a:lnTo>
                  <a:pt x="109073" y="198447"/>
                </a:lnTo>
                <a:lnTo>
                  <a:pt x="109997" y="198776"/>
                </a:lnTo>
                <a:lnTo>
                  <a:pt x="114221" y="200285"/>
                </a:lnTo>
                <a:lnTo>
                  <a:pt x="115199" y="200634"/>
                </a:lnTo>
                <a:lnTo>
                  <a:pt x="108670" y="203754"/>
                </a:lnTo>
                <a:lnTo>
                  <a:pt x="107518" y="204475"/>
                </a:lnTo>
                <a:lnTo>
                  <a:pt x="108478" y="204475"/>
                </a:lnTo>
                <a:lnTo>
                  <a:pt x="116159" y="200634"/>
                </a:lnTo>
                <a:lnTo>
                  <a:pt x="115199" y="199674"/>
                </a:lnTo>
                <a:lnTo>
                  <a:pt x="110247" y="197839"/>
                </a:lnTo>
                <a:lnTo>
                  <a:pt x="112574" y="189113"/>
                </a:lnTo>
                <a:lnTo>
                  <a:pt x="115375" y="178610"/>
                </a:lnTo>
                <a:lnTo>
                  <a:pt x="118079" y="179511"/>
                </a:lnTo>
                <a:lnTo>
                  <a:pt x="115447" y="178342"/>
                </a:lnTo>
                <a:lnTo>
                  <a:pt x="115975" y="176361"/>
                </a:lnTo>
                <a:lnTo>
                  <a:pt x="116963" y="177239"/>
                </a:lnTo>
                <a:lnTo>
                  <a:pt x="123840" y="183352"/>
                </a:lnTo>
                <a:lnTo>
                  <a:pt x="116159" y="188153"/>
                </a:lnTo>
                <a:lnTo>
                  <a:pt x="124800" y="183352"/>
                </a:lnTo>
                <a:lnTo>
                  <a:pt x="116159" y="174711"/>
                </a:lnTo>
                <a:lnTo>
                  <a:pt x="115721" y="174711"/>
                </a:lnTo>
                <a:lnTo>
                  <a:pt x="116159" y="175671"/>
                </a:lnTo>
                <a:lnTo>
                  <a:pt x="115199" y="175671"/>
                </a:lnTo>
                <a:lnTo>
                  <a:pt x="114384" y="177869"/>
                </a:lnTo>
                <a:lnTo>
                  <a:pt x="110455" y="176123"/>
                </a:lnTo>
                <a:lnTo>
                  <a:pt x="115239" y="173730"/>
                </a:lnTo>
                <a:lnTo>
                  <a:pt x="119039" y="171831"/>
                </a:lnTo>
                <a:lnTo>
                  <a:pt x="120959" y="169910"/>
                </a:lnTo>
                <a:lnTo>
                  <a:pt x="119999" y="169910"/>
                </a:lnTo>
                <a:lnTo>
                  <a:pt x="118079" y="170886"/>
                </a:lnTo>
                <a:lnTo>
                  <a:pt x="114748" y="172730"/>
                </a:lnTo>
                <a:lnTo>
                  <a:pt x="109438" y="175671"/>
                </a:lnTo>
                <a:lnTo>
                  <a:pt x="109438" y="176631"/>
                </a:lnTo>
                <a:lnTo>
                  <a:pt x="114286" y="178247"/>
                </a:lnTo>
                <a:lnTo>
                  <a:pt x="111482" y="189113"/>
                </a:lnTo>
                <a:lnTo>
                  <a:pt x="109305" y="197547"/>
                </a:lnTo>
                <a:lnTo>
                  <a:pt x="101198" y="195031"/>
                </a:lnTo>
                <a:lnTo>
                  <a:pt x="101757" y="193913"/>
                </a:lnTo>
                <a:lnTo>
                  <a:pt x="100797" y="194873"/>
                </a:lnTo>
                <a:lnTo>
                  <a:pt x="91390" y="191987"/>
                </a:lnTo>
                <a:lnTo>
                  <a:pt x="93116" y="186232"/>
                </a:lnTo>
                <a:lnTo>
                  <a:pt x="92156" y="186232"/>
                </a:lnTo>
                <a:lnTo>
                  <a:pt x="91945" y="186935"/>
                </a:lnTo>
                <a:lnTo>
                  <a:pt x="90511" y="191714"/>
                </a:lnTo>
                <a:lnTo>
                  <a:pt x="89297" y="191338"/>
                </a:lnTo>
                <a:lnTo>
                  <a:pt x="89275" y="191033"/>
                </a:lnTo>
                <a:lnTo>
                  <a:pt x="88315" y="191033"/>
                </a:lnTo>
                <a:lnTo>
                  <a:pt x="89301" y="191385"/>
                </a:lnTo>
                <a:lnTo>
                  <a:pt x="90483" y="191807"/>
                </a:lnTo>
                <a:lnTo>
                  <a:pt x="89637" y="194629"/>
                </a:lnTo>
                <a:lnTo>
                  <a:pt x="90236" y="195834"/>
                </a:lnTo>
                <a:lnTo>
                  <a:pt x="91351" y="192117"/>
                </a:lnTo>
                <a:lnTo>
                  <a:pt x="100797" y="195491"/>
                </a:lnTo>
                <a:lnTo>
                  <a:pt x="100797" y="195834"/>
                </a:lnTo>
                <a:lnTo>
                  <a:pt x="100942" y="195543"/>
                </a:lnTo>
                <a:close/>
              </a:path>
              <a:path w="128625" h="214076">
                <a:moveTo>
                  <a:pt x="108670" y="203754"/>
                </a:moveTo>
                <a:lnTo>
                  <a:pt x="115199" y="200634"/>
                </a:lnTo>
                <a:lnTo>
                  <a:pt x="114221" y="200285"/>
                </a:lnTo>
                <a:lnTo>
                  <a:pt x="108670" y="203754"/>
                </a:lnTo>
                <a:close/>
              </a:path>
              <a:path w="128625" h="214076">
                <a:moveTo>
                  <a:pt x="111358" y="189113"/>
                </a:moveTo>
                <a:lnTo>
                  <a:pt x="109438" y="188153"/>
                </a:lnTo>
                <a:lnTo>
                  <a:pt x="110398" y="189113"/>
                </a:lnTo>
                <a:lnTo>
                  <a:pt x="111358" y="189113"/>
                </a:lnTo>
                <a:close/>
              </a:path>
              <a:path w="128625" h="214076">
                <a:moveTo>
                  <a:pt x="100797" y="196794"/>
                </a:moveTo>
                <a:lnTo>
                  <a:pt x="98877" y="198714"/>
                </a:lnTo>
                <a:lnTo>
                  <a:pt x="99837" y="198714"/>
                </a:lnTo>
                <a:lnTo>
                  <a:pt x="100797" y="196794"/>
                </a:lnTo>
                <a:close/>
              </a:path>
              <a:path w="128625" h="214076">
                <a:moveTo>
                  <a:pt x="98877" y="198714"/>
                </a:moveTo>
                <a:lnTo>
                  <a:pt x="90236" y="203514"/>
                </a:lnTo>
                <a:lnTo>
                  <a:pt x="90236" y="204475"/>
                </a:lnTo>
                <a:lnTo>
                  <a:pt x="98877" y="198714"/>
                </a:lnTo>
                <a:close/>
              </a:path>
              <a:path w="128625" h="214076">
                <a:moveTo>
                  <a:pt x="7680" y="42245"/>
                </a:moveTo>
                <a:lnTo>
                  <a:pt x="5760" y="43205"/>
                </a:lnTo>
                <a:lnTo>
                  <a:pt x="7680" y="43205"/>
                </a:lnTo>
                <a:lnTo>
                  <a:pt x="7680" y="42245"/>
                </a:lnTo>
                <a:close/>
              </a:path>
              <a:path w="128625" h="214076">
                <a:moveTo>
                  <a:pt x="0" y="38404"/>
                </a:moveTo>
                <a:lnTo>
                  <a:pt x="960" y="39364"/>
                </a:lnTo>
                <a:lnTo>
                  <a:pt x="1920" y="41285"/>
                </a:lnTo>
                <a:lnTo>
                  <a:pt x="3840" y="42245"/>
                </a:lnTo>
                <a:lnTo>
                  <a:pt x="2880" y="41285"/>
                </a:lnTo>
                <a:lnTo>
                  <a:pt x="1920" y="39364"/>
                </a:lnTo>
                <a:lnTo>
                  <a:pt x="960" y="38404"/>
                </a:lnTo>
                <a:lnTo>
                  <a:pt x="960" y="34564"/>
                </a:lnTo>
                <a:lnTo>
                  <a:pt x="8641" y="4800"/>
                </a:lnTo>
                <a:lnTo>
                  <a:pt x="9601" y="2880"/>
                </a:lnTo>
                <a:lnTo>
                  <a:pt x="8641" y="2880"/>
                </a:lnTo>
                <a:lnTo>
                  <a:pt x="7680" y="4800"/>
                </a:lnTo>
                <a:lnTo>
                  <a:pt x="0" y="33604"/>
                </a:lnTo>
                <a:lnTo>
                  <a:pt x="0" y="38404"/>
                </a:lnTo>
                <a:close/>
              </a:path>
              <a:path w="128625" h="214076">
                <a:moveTo>
                  <a:pt x="3840" y="29763"/>
                </a:moveTo>
                <a:lnTo>
                  <a:pt x="11521" y="24963"/>
                </a:lnTo>
                <a:lnTo>
                  <a:pt x="2880" y="29763"/>
                </a:lnTo>
                <a:lnTo>
                  <a:pt x="3840" y="30627"/>
                </a:lnTo>
                <a:lnTo>
                  <a:pt x="3840" y="29763"/>
                </a:lnTo>
                <a:close/>
              </a:path>
              <a:path w="128625" h="214076">
                <a:moveTo>
                  <a:pt x="17282" y="24003"/>
                </a:moveTo>
                <a:lnTo>
                  <a:pt x="16283" y="23670"/>
                </a:lnTo>
                <a:lnTo>
                  <a:pt x="14401" y="23042"/>
                </a:lnTo>
                <a:lnTo>
                  <a:pt x="12961" y="24483"/>
                </a:lnTo>
                <a:lnTo>
                  <a:pt x="14401" y="24003"/>
                </a:lnTo>
                <a:lnTo>
                  <a:pt x="17282" y="24003"/>
                </a:lnTo>
                <a:close/>
              </a:path>
              <a:path w="128625" h="214076">
                <a:moveTo>
                  <a:pt x="20162" y="27843"/>
                </a:moveTo>
                <a:lnTo>
                  <a:pt x="100797" y="189113"/>
                </a:lnTo>
                <a:lnTo>
                  <a:pt x="21122" y="27843"/>
                </a:lnTo>
                <a:lnTo>
                  <a:pt x="20162" y="25923"/>
                </a:lnTo>
                <a:lnTo>
                  <a:pt x="18242" y="24963"/>
                </a:lnTo>
                <a:lnTo>
                  <a:pt x="17282" y="24003"/>
                </a:lnTo>
                <a:lnTo>
                  <a:pt x="19202" y="25923"/>
                </a:lnTo>
                <a:lnTo>
                  <a:pt x="20162" y="26883"/>
                </a:lnTo>
                <a:lnTo>
                  <a:pt x="19202" y="26883"/>
                </a:lnTo>
                <a:lnTo>
                  <a:pt x="20162" y="27843"/>
                </a:lnTo>
                <a:close/>
              </a:path>
              <a:path w="128625" h="214076">
                <a:moveTo>
                  <a:pt x="25923" y="21122"/>
                </a:moveTo>
                <a:lnTo>
                  <a:pt x="25923" y="23042"/>
                </a:lnTo>
                <a:lnTo>
                  <a:pt x="26883" y="24003"/>
                </a:lnTo>
                <a:lnTo>
                  <a:pt x="26883" y="23042"/>
                </a:lnTo>
                <a:lnTo>
                  <a:pt x="25923" y="21122"/>
                </a:lnTo>
                <a:close/>
              </a:path>
              <a:path w="128625" h="214076">
                <a:moveTo>
                  <a:pt x="26286" y="17878"/>
                </a:moveTo>
                <a:lnTo>
                  <a:pt x="25923" y="18242"/>
                </a:lnTo>
                <a:lnTo>
                  <a:pt x="25923" y="20162"/>
                </a:lnTo>
                <a:lnTo>
                  <a:pt x="26883" y="18242"/>
                </a:lnTo>
                <a:lnTo>
                  <a:pt x="26883" y="17282"/>
                </a:lnTo>
                <a:lnTo>
                  <a:pt x="26286" y="17878"/>
                </a:lnTo>
                <a:close/>
              </a:path>
              <a:path w="128625" h="214076">
                <a:moveTo>
                  <a:pt x="28803" y="15361"/>
                </a:moveTo>
                <a:lnTo>
                  <a:pt x="27843" y="15361"/>
                </a:lnTo>
                <a:lnTo>
                  <a:pt x="27843" y="16322"/>
                </a:lnTo>
                <a:lnTo>
                  <a:pt x="29763" y="14401"/>
                </a:lnTo>
                <a:lnTo>
                  <a:pt x="28803" y="15361"/>
                </a:lnTo>
                <a:close/>
              </a:path>
              <a:path w="128625" h="214076">
                <a:moveTo>
                  <a:pt x="44150" y="21122"/>
                </a:moveTo>
                <a:lnTo>
                  <a:pt x="41107" y="22815"/>
                </a:lnTo>
                <a:lnTo>
                  <a:pt x="35868" y="25732"/>
                </a:lnTo>
                <a:lnTo>
                  <a:pt x="35524" y="25923"/>
                </a:lnTo>
                <a:lnTo>
                  <a:pt x="35524" y="26883"/>
                </a:lnTo>
                <a:lnTo>
                  <a:pt x="41478" y="23569"/>
                </a:lnTo>
                <a:lnTo>
                  <a:pt x="44150" y="22082"/>
                </a:lnTo>
                <a:lnTo>
                  <a:pt x="46085" y="20162"/>
                </a:lnTo>
                <a:lnTo>
                  <a:pt x="44150" y="21122"/>
                </a:lnTo>
                <a:close/>
              </a:path>
              <a:path w="128625" h="214076">
                <a:moveTo>
                  <a:pt x="42230" y="9601"/>
                </a:moveTo>
                <a:lnTo>
                  <a:pt x="44150" y="10561"/>
                </a:lnTo>
                <a:lnTo>
                  <a:pt x="44150" y="9601"/>
                </a:lnTo>
                <a:lnTo>
                  <a:pt x="46085" y="10561"/>
                </a:lnTo>
                <a:lnTo>
                  <a:pt x="45110" y="9601"/>
                </a:lnTo>
                <a:lnTo>
                  <a:pt x="43205" y="8641"/>
                </a:lnTo>
                <a:lnTo>
                  <a:pt x="16322" y="0"/>
                </a:lnTo>
                <a:lnTo>
                  <a:pt x="42230" y="9601"/>
                </a:lnTo>
                <a:close/>
              </a:path>
              <a:path w="128625" h="214076">
                <a:moveTo>
                  <a:pt x="82555" y="192953"/>
                </a:moveTo>
                <a:lnTo>
                  <a:pt x="80634" y="193913"/>
                </a:lnTo>
                <a:lnTo>
                  <a:pt x="80634" y="196794"/>
                </a:lnTo>
                <a:lnTo>
                  <a:pt x="79674" y="198714"/>
                </a:lnTo>
                <a:lnTo>
                  <a:pt x="80634" y="200634"/>
                </a:lnTo>
                <a:lnTo>
                  <a:pt x="81594" y="200634"/>
                </a:lnTo>
                <a:lnTo>
                  <a:pt x="80634" y="198714"/>
                </a:lnTo>
                <a:lnTo>
                  <a:pt x="81594" y="194873"/>
                </a:lnTo>
                <a:lnTo>
                  <a:pt x="82555" y="192953"/>
                </a:lnTo>
                <a:close/>
              </a:path>
              <a:path w="128625" h="214076">
                <a:moveTo>
                  <a:pt x="11498" y="37422"/>
                </a:moveTo>
                <a:lnTo>
                  <a:pt x="10173" y="34754"/>
                </a:lnTo>
                <a:lnTo>
                  <a:pt x="13166" y="35752"/>
                </a:lnTo>
                <a:lnTo>
                  <a:pt x="18242" y="37444"/>
                </a:lnTo>
                <a:lnTo>
                  <a:pt x="13296" y="35246"/>
                </a:lnTo>
                <a:lnTo>
                  <a:pt x="9601" y="33604"/>
                </a:lnTo>
                <a:lnTo>
                  <a:pt x="9601" y="34564"/>
                </a:lnTo>
                <a:lnTo>
                  <a:pt x="10538" y="36461"/>
                </a:lnTo>
                <a:lnTo>
                  <a:pt x="4416" y="30339"/>
                </a:lnTo>
                <a:lnTo>
                  <a:pt x="12481" y="24963"/>
                </a:lnTo>
                <a:lnTo>
                  <a:pt x="12961" y="24483"/>
                </a:lnTo>
                <a:lnTo>
                  <a:pt x="11521" y="24963"/>
                </a:lnTo>
                <a:lnTo>
                  <a:pt x="3840" y="29763"/>
                </a:lnTo>
                <a:lnTo>
                  <a:pt x="3840" y="30723"/>
                </a:lnTo>
                <a:lnTo>
                  <a:pt x="10711" y="36811"/>
                </a:lnTo>
                <a:lnTo>
                  <a:pt x="12578" y="40591"/>
                </a:lnTo>
                <a:lnTo>
                  <a:pt x="86495" y="190205"/>
                </a:lnTo>
                <a:lnTo>
                  <a:pt x="88554" y="194373"/>
                </a:lnTo>
                <a:lnTo>
                  <a:pt x="89275" y="195834"/>
                </a:lnTo>
                <a:lnTo>
                  <a:pt x="89552" y="194910"/>
                </a:lnTo>
                <a:lnTo>
                  <a:pt x="89618" y="195833"/>
                </a:lnTo>
                <a:lnTo>
                  <a:pt x="90236" y="195834"/>
                </a:lnTo>
                <a:lnTo>
                  <a:pt x="89637" y="194629"/>
                </a:lnTo>
                <a:lnTo>
                  <a:pt x="89515" y="194383"/>
                </a:lnTo>
                <a:lnTo>
                  <a:pt x="89301" y="191385"/>
                </a:lnTo>
                <a:lnTo>
                  <a:pt x="88315" y="191033"/>
                </a:lnTo>
                <a:lnTo>
                  <a:pt x="88393" y="192127"/>
                </a:lnTo>
                <a:lnTo>
                  <a:pt x="87221" y="189769"/>
                </a:lnTo>
                <a:lnTo>
                  <a:pt x="12966" y="40375"/>
                </a:lnTo>
                <a:lnTo>
                  <a:pt x="11587" y="37599"/>
                </a:lnTo>
                <a:lnTo>
                  <a:pt x="12481" y="38404"/>
                </a:lnTo>
                <a:lnTo>
                  <a:pt x="11498" y="37422"/>
                </a:lnTo>
                <a:close/>
              </a:path>
              <a:path w="128625" h="214076">
                <a:moveTo>
                  <a:pt x="89275" y="195834"/>
                </a:moveTo>
                <a:lnTo>
                  <a:pt x="88554" y="194373"/>
                </a:lnTo>
                <a:lnTo>
                  <a:pt x="89275" y="204475"/>
                </a:lnTo>
                <a:lnTo>
                  <a:pt x="90236" y="204475"/>
                </a:lnTo>
                <a:lnTo>
                  <a:pt x="89618" y="195833"/>
                </a:lnTo>
                <a:lnTo>
                  <a:pt x="89552" y="194910"/>
                </a:lnTo>
                <a:lnTo>
                  <a:pt x="89275" y="195834"/>
                </a:lnTo>
                <a:close/>
              </a:path>
              <a:path w="128625" h="214076">
                <a:moveTo>
                  <a:pt x="107518" y="185272"/>
                </a:moveTo>
                <a:lnTo>
                  <a:pt x="26883" y="24003"/>
                </a:lnTo>
                <a:lnTo>
                  <a:pt x="107518" y="186232"/>
                </a:lnTo>
                <a:lnTo>
                  <a:pt x="108478" y="186232"/>
                </a:lnTo>
                <a:lnTo>
                  <a:pt x="107518" y="185272"/>
                </a:lnTo>
                <a:close/>
              </a:path>
              <a:path w="128625" h="214076">
                <a:moveTo>
                  <a:pt x="109073" y="198447"/>
                </a:moveTo>
                <a:lnTo>
                  <a:pt x="107518" y="204475"/>
                </a:lnTo>
                <a:lnTo>
                  <a:pt x="108670" y="203754"/>
                </a:lnTo>
                <a:lnTo>
                  <a:pt x="109997" y="198776"/>
                </a:lnTo>
                <a:lnTo>
                  <a:pt x="109073" y="198447"/>
                </a:lnTo>
                <a:close/>
              </a:path>
              <a:path w="128625" h="214076">
                <a:moveTo>
                  <a:pt x="108478" y="187192"/>
                </a:moveTo>
                <a:lnTo>
                  <a:pt x="108478" y="188153"/>
                </a:lnTo>
                <a:lnTo>
                  <a:pt x="110398" y="188153"/>
                </a:lnTo>
                <a:lnTo>
                  <a:pt x="108478" y="187192"/>
                </a:lnTo>
                <a:close/>
              </a:path>
              <a:path w="128625" h="214076">
                <a:moveTo>
                  <a:pt x="128625" y="177606"/>
                </a:moveTo>
                <a:lnTo>
                  <a:pt x="127680" y="174711"/>
                </a:lnTo>
                <a:lnTo>
                  <a:pt x="126720" y="172791"/>
                </a:lnTo>
                <a:lnTo>
                  <a:pt x="125760" y="171831"/>
                </a:lnTo>
                <a:lnTo>
                  <a:pt x="125272" y="171591"/>
                </a:lnTo>
                <a:lnTo>
                  <a:pt x="126720" y="173751"/>
                </a:lnTo>
                <a:lnTo>
                  <a:pt x="127680" y="175671"/>
                </a:lnTo>
                <a:lnTo>
                  <a:pt x="127680" y="179511"/>
                </a:lnTo>
                <a:lnTo>
                  <a:pt x="128625" y="177606"/>
                </a:lnTo>
                <a:close/>
              </a:path>
              <a:path w="128625" h="214076">
                <a:moveTo>
                  <a:pt x="120959" y="169910"/>
                </a:moveTo>
                <a:lnTo>
                  <a:pt x="121920" y="169910"/>
                </a:lnTo>
                <a:lnTo>
                  <a:pt x="123840" y="170886"/>
                </a:lnTo>
                <a:lnTo>
                  <a:pt x="125272" y="171591"/>
                </a:lnTo>
                <a:lnTo>
                  <a:pt x="124800" y="170886"/>
                </a:lnTo>
                <a:lnTo>
                  <a:pt x="121920" y="168950"/>
                </a:lnTo>
                <a:lnTo>
                  <a:pt x="120959" y="169910"/>
                </a:lnTo>
                <a:close/>
              </a:path>
              <a:path w="128625" h="214076">
                <a:moveTo>
                  <a:pt x="113278" y="214076"/>
                </a:moveTo>
                <a:lnTo>
                  <a:pt x="114239" y="214076"/>
                </a:lnTo>
                <a:lnTo>
                  <a:pt x="116159" y="213116"/>
                </a:lnTo>
                <a:lnTo>
                  <a:pt x="118079" y="212156"/>
                </a:lnTo>
                <a:lnTo>
                  <a:pt x="118079" y="211195"/>
                </a:lnTo>
                <a:lnTo>
                  <a:pt x="117119" y="212156"/>
                </a:lnTo>
                <a:lnTo>
                  <a:pt x="117119" y="211195"/>
                </a:lnTo>
                <a:lnTo>
                  <a:pt x="116159" y="212156"/>
                </a:lnTo>
                <a:lnTo>
                  <a:pt x="115199" y="213116"/>
                </a:lnTo>
                <a:lnTo>
                  <a:pt x="112318" y="213116"/>
                </a:lnTo>
                <a:lnTo>
                  <a:pt x="85435" y="204475"/>
                </a:lnTo>
                <a:lnTo>
                  <a:pt x="111358" y="213116"/>
                </a:lnTo>
                <a:lnTo>
                  <a:pt x="113278" y="214076"/>
                </a:lnTo>
                <a:close/>
              </a:path>
              <a:path w="128625" h="214076">
                <a:moveTo>
                  <a:pt x="119039" y="211195"/>
                </a:moveTo>
                <a:lnTo>
                  <a:pt x="119039" y="210235"/>
                </a:lnTo>
                <a:lnTo>
                  <a:pt x="119999" y="208315"/>
                </a:lnTo>
                <a:lnTo>
                  <a:pt x="127680" y="179511"/>
                </a:lnTo>
                <a:lnTo>
                  <a:pt x="119039" y="208315"/>
                </a:lnTo>
                <a:lnTo>
                  <a:pt x="119039" y="209275"/>
                </a:lnTo>
                <a:lnTo>
                  <a:pt x="118079" y="211195"/>
                </a:lnTo>
                <a:lnTo>
                  <a:pt x="119039" y="211195"/>
                </a:lnTo>
                <a:close/>
              </a:path>
              <a:path w="128625" h="214076">
                <a:moveTo>
                  <a:pt x="115199" y="174711"/>
                </a:moveTo>
                <a:lnTo>
                  <a:pt x="114384" y="177869"/>
                </a:lnTo>
                <a:lnTo>
                  <a:pt x="115199" y="175671"/>
                </a:lnTo>
                <a:lnTo>
                  <a:pt x="116159" y="175671"/>
                </a:lnTo>
                <a:lnTo>
                  <a:pt x="115721" y="174711"/>
                </a:lnTo>
                <a:lnTo>
                  <a:pt x="115199" y="174711"/>
                </a:lnTo>
                <a:close/>
              </a:path>
              <a:path w="128625" h="214076">
                <a:moveTo>
                  <a:pt x="116159" y="199674"/>
                </a:moveTo>
                <a:lnTo>
                  <a:pt x="110247" y="197839"/>
                </a:lnTo>
                <a:lnTo>
                  <a:pt x="115199" y="199674"/>
                </a:lnTo>
                <a:lnTo>
                  <a:pt x="116159" y="200634"/>
                </a:lnTo>
                <a:lnTo>
                  <a:pt x="116159" y="199674"/>
                </a:lnTo>
                <a:close/>
              </a:path>
              <a:path w="128625" h="214076">
                <a:moveTo>
                  <a:pt x="47045" y="17282"/>
                </a:moveTo>
                <a:lnTo>
                  <a:pt x="47045" y="18242"/>
                </a:lnTo>
                <a:lnTo>
                  <a:pt x="47990" y="17282"/>
                </a:lnTo>
                <a:lnTo>
                  <a:pt x="47990" y="14401"/>
                </a:lnTo>
                <a:lnTo>
                  <a:pt x="47045" y="1728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0" name="object 470"/>
          <p:cNvSpPr/>
          <p:nvPr/>
        </p:nvSpPr>
        <p:spPr>
          <a:xfrm>
            <a:off x="5668868" y="7352461"/>
            <a:ext cx="163189" cy="226557"/>
          </a:xfrm>
          <a:custGeom>
            <a:avLst/>
            <a:gdLst/>
            <a:ahLst/>
            <a:cxnLst/>
            <a:rect l="l" t="t" r="r" b="b"/>
            <a:pathLst>
              <a:path w="163189" h="226557">
                <a:moveTo>
                  <a:pt x="28803" y="217916"/>
                </a:moveTo>
                <a:lnTo>
                  <a:pt x="86395" y="207370"/>
                </a:lnTo>
                <a:lnTo>
                  <a:pt x="73204" y="198976"/>
                </a:lnTo>
                <a:lnTo>
                  <a:pt x="27349" y="211425"/>
                </a:lnTo>
                <a:lnTo>
                  <a:pt x="28803" y="217916"/>
                </a:lnTo>
                <a:close/>
              </a:path>
              <a:path w="163189" h="226557">
                <a:moveTo>
                  <a:pt x="147119" y="65775"/>
                </a:moveTo>
                <a:lnTo>
                  <a:pt x="142067" y="14401"/>
                </a:lnTo>
                <a:lnTo>
                  <a:pt x="135842" y="16026"/>
                </a:lnTo>
                <a:lnTo>
                  <a:pt x="147119" y="65775"/>
                </a:lnTo>
                <a:close/>
              </a:path>
              <a:path w="163189" h="226557">
                <a:moveTo>
                  <a:pt x="30708" y="154564"/>
                </a:moveTo>
                <a:lnTo>
                  <a:pt x="85887" y="41586"/>
                </a:lnTo>
                <a:lnTo>
                  <a:pt x="24826" y="150818"/>
                </a:lnTo>
                <a:lnTo>
                  <a:pt x="30708" y="154564"/>
                </a:lnTo>
                <a:close/>
              </a:path>
              <a:path w="163189" h="226557">
                <a:moveTo>
                  <a:pt x="960" y="143042"/>
                </a:moveTo>
                <a:lnTo>
                  <a:pt x="0" y="145923"/>
                </a:lnTo>
                <a:lnTo>
                  <a:pt x="0" y="148803"/>
                </a:lnTo>
                <a:lnTo>
                  <a:pt x="16306" y="220797"/>
                </a:lnTo>
                <a:lnTo>
                  <a:pt x="17282" y="224637"/>
                </a:lnTo>
                <a:lnTo>
                  <a:pt x="21122" y="226557"/>
                </a:lnTo>
                <a:lnTo>
                  <a:pt x="23987" y="225597"/>
                </a:lnTo>
                <a:lnTo>
                  <a:pt x="90236" y="208315"/>
                </a:lnTo>
                <a:lnTo>
                  <a:pt x="93116" y="207370"/>
                </a:lnTo>
                <a:lnTo>
                  <a:pt x="95036" y="205435"/>
                </a:lnTo>
                <a:lnTo>
                  <a:pt x="95996" y="202554"/>
                </a:lnTo>
                <a:lnTo>
                  <a:pt x="95996" y="199674"/>
                </a:lnTo>
                <a:lnTo>
                  <a:pt x="95036" y="196809"/>
                </a:lnTo>
                <a:lnTo>
                  <a:pt x="92156" y="195834"/>
                </a:lnTo>
                <a:lnTo>
                  <a:pt x="77560" y="185419"/>
                </a:lnTo>
                <a:lnTo>
                  <a:pt x="73913" y="191993"/>
                </a:lnTo>
                <a:lnTo>
                  <a:pt x="71993" y="181447"/>
                </a:lnTo>
                <a:lnTo>
                  <a:pt x="65272" y="193929"/>
                </a:lnTo>
                <a:lnTo>
                  <a:pt x="73204" y="198976"/>
                </a:lnTo>
                <a:lnTo>
                  <a:pt x="88315" y="194873"/>
                </a:lnTo>
                <a:lnTo>
                  <a:pt x="86395" y="207370"/>
                </a:lnTo>
                <a:lnTo>
                  <a:pt x="28803" y="217916"/>
                </a:lnTo>
                <a:lnTo>
                  <a:pt x="21122" y="213116"/>
                </a:lnTo>
                <a:lnTo>
                  <a:pt x="27349" y="211425"/>
                </a:lnTo>
                <a:lnTo>
                  <a:pt x="16317" y="162161"/>
                </a:lnTo>
                <a:lnTo>
                  <a:pt x="2880" y="153603"/>
                </a:lnTo>
                <a:lnTo>
                  <a:pt x="2880" y="142082"/>
                </a:lnTo>
                <a:lnTo>
                  <a:pt x="960" y="143042"/>
                </a:lnTo>
                <a:close/>
              </a:path>
              <a:path w="163189" h="226557">
                <a:moveTo>
                  <a:pt x="9601" y="141122"/>
                </a:moveTo>
                <a:lnTo>
                  <a:pt x="7680" y="140162"/>
                </a:lnTo>
                <a:lnTo>
                  <a:pt x="4800" y="140162"/>
                </a:lnTo>
                <a:lnTo>
                  <a:pt x="2880" y="142082"/>
                </a:lnTo>
                <a:lnTo>
                  <a:pt x="2880" y="153603"/>
                </a:lnTo>
                <a:lnTo>
                  <a:pt x="12466" y="144962"/>
                </a:lnTo>
                <a:lnTo>
                  <a:pt x="16317" y="162161"/>
                </a:lnTo>
                <a:lnTo>
                  <a:pt x="23987" y="167045"/>
                </a:lnTo>
                <a:lnTo>
                  <a:pt x="26868" y="168965"/>
                </a:lnTo>
                <a:lnTo>
                  <a:pt x="30708" y="168005"/>
                </a:lnTo>
                <a:lnTo>
                  <a:pt x="32628" y="164165"/>
                </a:lnTo>
                <a:lnTo>
                  <a:pt x="99837" y="42245"/>
                </a:lnTo>
                <a:lnTo>
                  <a:pt x="91196" y="45125"/>
                </a:lnTo>
                <a:lnTo>
                  <a:pt x="85887" y="41586"/>
                </a:lnTo>
                <a:lnTo>
                  <a:pt x="30708" y="154564"/>
                </a:lnTo>
                <a:lnTo>
                  <a:pt x="21122" y="157444"/>
                </a:lnTo>
                <a:lnTo>
                  <a:pt x="24826" y="150818"/>
                </a:lnTo>
                <a:lnTo>
                  <a:pt x="9601" y="141122"/>
                </a:lnTo>
                <a:close/>
              </a:path>
              <a:path w="163189" h="226557">
                <a:moveTo>
                  <a:pt x="130545" y="62407"/>
                </a:moveTo>
                <a:lnTo>
                  <a:pt x="63352" y="184312"/>
                </a:lnTo>
                <a:lnTo>
                  <a:pt x="61432" y="187208"/>
                </a:lnTo>
                <a:lnTo>
                  <a:pt x="62392" y="191993"/>
                </a:lnTo>
                <a:lnTo>
                  <a:pt x="65272" y="193929"/>
                </a:lnTo>
                <a:lnTo>
                  <a:pt x="71993" y="181447"/>
                </a:lnTo>
                <a:lnTo>
                  <a:pt x="77560" y="185419"/>
                </a:lnTo>
                <a:lnTo>
                  <a:pt x="138571" y="75431"/>
                </a:lnTo>
                <a:lnTo>
                  <a:pt x="133441" y="72009"/>
                </a:lnTo>
                <a:lnTo>
                  <a:pt x="136306" y="57607"/>
                </a:lnTo>
                <a:lnTo>
                  <a:pt x="132466" y="59527"/>
                </a:lnTo>
                <a:lnTo>
                  <a:pt x="130545" y="62407"/>
                </a:lnTo>
                <a:close/>
              </a:path>
              <a:path w="163189" h="226557">
                <a:moveTo>
                  <a:pt x="135842" y="16026"/>
                </a:moveTo>
                <a:lnTo>
                  <a:pt x="134386" y="9601"/>
                </a:lnTo>
                <a:lnTo>
                  <a:pt x="142067" y="14401"/>
                </a:lnTo>
                <a:lnTo>
                  <a:pt x="147119" y="65775"/>
                </a:lnTo>
                <a:lnTo>
                  <a:pt x="159349" y="73929"/>
                </a:lnTo>
                <a:lnTo>
                  <a:pt x="155508" y="87370"/>
                </a:lnTo>
                <a:lnTo>
                  <a:pt x="158389" y="86395"/>
                </a:lnTo>
                <a:lnTo>
                  <a:pt x="160309" y="85450"/>
                </a:lnTo>
                <a:lnTo>
                  <a:pt x="162229" y="83530"/>
                </a:lnTo>
                <a:lnTo>
                  <a:pt x="163189" y="80650"/>
                </a:lnTo>
                <a:lnTo>
                  <a:pt x="163189" y="77769"/>
                </a:lnTo>
                <a:lnTo>
                  <a:pt x="146867" y="5760"/>
                </a:lnTo>
                <a:lnTo>
                  <a:pt x="145907" y="1920"/>
                </a:lnTo>
                <a:lnTo>
                  <a:pt x="142067" y="0"/>
                </a:lnTo>
                <a:lnTo>
                  <a:pt x="139186" y="975"/>
                </a:lnTo>
                <a:lnTo>
                  <a:pt x="72953" y="18242"/>
                </a:lnTo>
                <a:lnTo>
                  <a:pt x="70073" y="19202"/>
                </a:lnTo>
                <a:lnTo>
                  <a:pt x="68153" y="21122"/>
                </a:lnTo>
                <a:lnTo>
                  <a:pt x="67193" y="24963"/>
                </a:lnTo>
                <a:lnTo>
                  <a:pt x="67193" y="26883"/>
                </a:lnTo>
                <a:lnTo>
                  <a:pt x="68153" y="29763"/>
                </a:lnTo>
                <a:lnTo>
                  <a:pt x="71033" y="31683"/>
                </a:lnTo>
                <a:lnTo>
                  <a:pt x="85887" y="41586"/>
                </a:lnTo>
                <a:lnTo>
                  <a:pt x="75834" y="31683"/>
                </a:lnTo>
                <a:lnTo>
                  <a:pt x="77754" y="19202"/>
                </a:lnTo>
                <a:lnTo>
                  <a:pt x="90670" y="27812"/>
                </a:lnTo>
                <a:lnTo>
                  <a:pt x="135842" y="16026"/>
                </a:lnTo>
                <a:close/>
              </a:path>
              <a:path w="163189" h="226557">
                <a:moveTo>
                  <a:pt x="101757" y="39364"/>
                </a:moveTo>
                <a:lnTo>
                  <a:pt x="100797" y="34564"/>
                </a:lnTo>
                <a:lnTo>
                  <a:pt x="97916" y="32644"/>
                </a:lnTo>
                <a:lnTo>
                  <a:pt x="90670" y="27812"/>
                </a:lnTo>
                <a:lnTo>
                  <a:pt x="75834" y="31683"/>
                </a:lnTo>
                <a:lnTo>
                  <a:pt x="85887" y="41586"/>
                </a:lnTo>
                <a:lnTo>
                  <a:pt x="89275" y="35524"/>
                </a:lnTo>
                <a:lnTo>
                  <a:pt x="91196" y="45125"/>
                </a:lnTo>
                <a:lnTo>
                  <a:pt x="99837" y="42245"/>
                </a:lnTo>
                <a:lnTo>
                  <a:pt x="101757" y="39364"/>
                </a:lnTo>
                <a:close/>
              </a:path>
              <a:path w="163189" h="226557">
                <a:moveTo>
                  <a:pt x="142067" y="69128"/>
                </a:moveTo>
                <a:lnTo>
                  <a:pt x="138571" y="75431"/>
                </a:lnTo>
                <a:lnTo>
                  <a:pt x="153588" y="85450"/>
                </a:lnTo>
                <a:lnTo>
                  <a:pt x="155508" y="87370"/>
                </a:lnTo>
                <a:lnTo>
                  <a:pt x="159349" y="73929"/>
                </a:lnTo>
                <a:lnTo>
                  <a:pt x="150708" y="81610"/>
                </a:lnTo>
                <a:lnTo>
                  <a:pt x="147119" y="65775"/>
                </a:lnTo>
                <a:lnTo>
                  <a:pt x="139186" y="60487"/>
                </a:lnTo>
                <a:lnTo>
                  <a:pt x="136306" y="57607"/>
                </a:lnTo>
                <a:lnTo>
                  <a:pt x="133441" y="72009"/>
                </a:lnTo>
                <a:lnTo>
                  <a:pt x="142067" y="6912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1" name="object 471"/>
          <p:cNvSpPr/>
          <p:nvPr/>
        </p:nvSpPr>
        <p:spPr>
          <a:xfrm>
            <a:off x="5668868" y="7352461"/>
            <a:ext cx="163189" cy="226557"/>
          </a:xfrm>
          <a:custGeom>
            <a:avLst/>
            <a:gdLst/>
            <a:ahLst/>
            <a:cxnLst/>
            <a:rect l="l" t="t" r="r" b="b"/>
            <a:pathLst>
              <a:path w="163189" h="226557">
                <a:moveTo>
                  <a:pt x="133441" y="59527"/>
                </a:moveTo>
                <a:lnTo>
                  <a:pt x="132466" y="60487"/>
                </a:lnTo>
                <a:lnTo>
                  <a:pt x="133441" y="60487"/>
                </a:lnTo>
                <a:lnTo>
                  <a:pt x="134386" y="59527"/>
                </a:lnTo>
                <a:lnTo>
                  <a:pt x="133441" y="59527"/>
                </a:lnTo>
                <a:close/>
              </a:path>
              <a:path w="163189" h="226557">
                <a:moveTo>
                  <a:pt x="99837" y="42245"/>
                </a:moveTo>
                <a:lnTo>
                  <a:pt x="32628" y="164165"/>
                </a:lnTo>
                <a:lnTo>
                  <a:pt x="100797" y="42245"/>
                </a:lnTo>
                <a:lnTo>
                  <a:pt x="101757" y="40325"/>
                </a:lnTo>
                <a:lnTo>
                  <a:pt x="101757" y="38404"/>
                </a:lnTo>
                <a:lnTo>
                  <a:pt x="100797" y="35524"/>
                </a:lnTo>
                <a:lnTo>
                  <a:pt x="99837" y="34564"/>
                </a:lnTo>
                <a:lnTo>
                  <a:pt x="100797" y="36484"/>
                </a:lnTo>
                <a:lnTo>
                  <a:pt x="100797" y="40325"/>
                </a:lnTo>
                <a:lnTo>
                  <a:pt x="99837" y="42245"/>
                </a:lnTo>
                <a:close/>
              </a:path>
              <a:path w="163189" h="226557">
                <a:moveTo>
                  <a:pt x="62392" y="191033"/>
                </a:moveTo>
                <a:lnTo>
                  <a:pt x="61818" y="189310"/>
                </a:lnTo>
                <a:lnTo>
                  <a:pt x="61432" y="190088"/>
                </a:lnTo>
                <a:lnTo>
                  <a:pt x="63367" y="192023"/>
                </a:lnTo>
                <a:lnTo>
                  <a:pt x="62392" y="191033"/>
                </a:lnTo>
                <a:close/>
              </a:path>
              <a:path w="163189" h="226557">
                <a:moveTo>
                  <a:pt x="30708" y="154564"/>
                </a:moveTo>
                <a:lnTo>
                  <a:pt x="25488" y="151239"/>
                </a:lnTo>
                <a:lnTo>
                  <a:pt x="29748" y="154564"/>
                </a:lnTo>
                <a:lnTo>
                  <a:pt x="30708" y="155524"/>
                </a:lnTo>
                <a:lnTo>
                  <a:pt x="30708" y="154564"/>
                </a:lnTo>
                <a:close/>
              </a:path>
              <a:path w="163189" h="226557">
                <a:moveTo>
                  <a:pt x="960" y="144962"/>
                </a:moveTo>
                <a:lnTo>
                  <a:pt x="2240" y="141762"/>
                </a:lnTo>
                <a:lnTo>
                  <a:pt x="960" y="143042"/>
                </a:lnTo>
                <a:lnTo>
                  <a:pt x="0" y="144962"/>
                </a:lnTo>
                <a:lnTo>
                  <a:pt x="0" y="146883"/>
                </a:lnTo>
                <a:lnTo>
                  <a:pt x="960" y="144962"/>
                </a:lnTo>
                <a:close/>
              </a:path>
              <a:path w="163189" h="226557">
                <a:moveTo>
                  <a:pt x="28803" y="168005"/>
                </a:moveTo>
                <a:lnTo>
                  <a:pt x="29748" y="167045"/>
                </a:lnTo>
                <a:lnTo>
                  <a:pt x="24963" y="167045"/>
                </a:lnTo>
                <a:lnTo>
                  <a:pt x="23987" y="166085"/>
                </a:lnTo>
                <a:lnTo>
                  <a:pt x="16066" y="161041"/>
                </a:lnTo>
                <a:lnTo>
                  <a:pt x="3547" y="153069"/>
                </a:lnTo>
                <a:lnTo>
                  <a:pt x="12466" y="145923"/>
                </a:lnTo>
                <a:lnTo>
                  <a:pt x="12466" y="144962"/>
                </a:lnTo>
                <a:lnTo>
                  <a:pt x="2880" y="152643"/>
                </a:lnTo>
                <a:lnTo>
                  <a:pt x="2880" y="153603"/>
                </a:lnTo>
                <a:lnTo>
                  <a:pt x="16317" y="162161"/>
                </a:lnTo>
                <a:lnTo>
                  <a:pt x="23987" y="167045"/>
                </a:lnTo>
                <a:lnTo>
                  <a:pt x="24963" y="168005"/>
                </a:lnTo>
                <a:lnTo>
                  <a:pt x="28803" y="168005"/>
                </a:lnTo>
                <a:close/>
              </a:path>
              <a:path w="163189" h="226557">
                <a:moveTo>
                  <a:pt x="32628" y="164165"/>
                </a:moveTo>
                <a:lnTo>
                  <a:pt x="29748" y="167045"/>
                </a:lnTo>
                <a:lnTo>
                  <a:pt x="30708" y="166085"/>
                </a:lnTo>
                <a:lnTo>
                  <a:pt x="31683" y="165125"/>
                </a:lnTo>
                <a:lnTo>
                  <a:pt x="32628" y="164165"/>
                </a:lnTo>
                <a:close/>
              </a:path>
              <a:path w="163189" h="226557">
                <a:moveTo>
                  <a:pt x="22280" y="157057"/>
                </a:moveTo>
                <a:lnTo>
                  <a:pt x="29748" y="155524"/>
                </a:lnTo>
                <a:lnTo>
                  <a:pt x="28832" y="154869"/>
                </a:lnTo>
                <a:lnTo>
                  <a:pt x="22280" y="157057"/>
                </a:lnTo>
                <a:close/>
              </a:path>
              <a:path w="163189" h="226557">
                <a:moveTo>
                  <a:pt x="137266" y="59527"/>
                </a:moveTo>
                <a:lnTo>
                  <a:pt x="135346" y="58567"/>
                </a:lnTo>
                <a:lnTo>
                  <a:pt x="134386" y="59527"/>
                </a:lnTo>
                <a:lnTo>
                  <a:pt x="137266" y="59527"/>
                </a:lnTo>
                <a:close/>
              </a:path>
              <a:path w="163189" h="226557">
                <a:moveTo>
                  <a:pt x="142067" y="13441"/>
                </a:moveTo>
                <a:lnTo>
                  <a:pt x="134386" y="9601"/>
                </a:lnTo>
                <a:lnTo>
                  <a:pt x="140996" y="13732"/>
                </a:lnTo>
                <a:lnTo>
                  <a:pt x="135651" y="15183"/>
                </a:lnTo>
                <a:lnTo>
                  <a:pt x="90225" y="27516"/>
                </a:lnTo>
                <a:lnTo>
                  <a:pt x="77754" y="19202"/>
                </a:lnTo>
                <a:lnTo>
                  <a:pt x="76794" y="19202"/>
                </a:lnTo>
                <a:lnTo>
                  <a:pt x="74874" y="31683"/>
                </a:lnTo>
                <a:lnTo>
                  <a:pt x="74874" y="32644"/>
                </a:lnTo>
                <a:lnTo>
                  <a:pt x="75834" y="32644"/>
                </a:lnTo>
                <a:lnTo>
                  <a:pt x="91246" y="28399"/>
                </a:lnTo>
                <a:lnTo>
                  <a:pt x="75834" y="31683"/>
                </a:lnTo>
                <a:lnTo>
                  <a:pt x="75876" y="31411"/>
                </a:lnTo>
                <a:lnTo>
                  <a:pt x="77668" y="19758"/>
                </a:lnTo>
                <a:lnTo>
                  <a:pt x="89968" y="27585"/>
                </a:lnTo>
                <a:lnTo>
                  <a:pt x="91246" y="28399"/>
                </a:lnTo>
                <a:lnTo>
                  <a:pt x="97916" y="32644"/>
                </a:lnTo>
                <a:lnTo>
                  <a:pt x="91461" y="28340"/>
                </a:lnTo>
                <a:lnTo>
                  <a:pt x="135861" y="16110"/>
                </a:lnTo>
                <a:lnTo>
                  <a:pt x="142067" y="14401"/>
                </a:lnTo>
                <a:lnTo>
                  <a:pt x="142067" y="13441"/>
                </a:lnTo>
                <a:close/>
              </a:path>
              <a:path w="163189" h="226557">
                <a:moveTo>
                  <a:pt x="143987" y="1920"/>
                </a:moveTo>
                <a:lnTo>
                  <a:pt x="143027" y="975"/>
                </a:lnTo>
                <a:lnTo>
                  <a:pt x="142067" y="975"/>
                </a:lnTo>
                <a:lnTo>
                  <a:pt x="143987" y="1920"/>
                </a:lnTo>
                <a:close/>
              </a:path>
              <a:path w="163189" h="226557">
                <a:moveTo>
                  <a:pt x="141328" y="69350"/>
                </a:moveTo>
                <a:lnTo>
                  <a:pt x="141107" y="69128"/>
                </a:lnTo>
                <a:lnTo>
                  <a:pt x="140918" y="69473"/>
                </a:lnTo>
                <a:lnTo>
                  <a:pt x="140376" y="70465"/>
                </a:lnTo>
                <a:lnTo>
                  <a:pt x="137903" y="74986"/>
                </a:lnTo>
                <a:lnTo>
                  <a:pt x="137707" y="75344"/>
                </a:lnTo>
                <a:lnTo>
                  <a:pt x="77629" y="185200"/>
                </a:lnTo>
                <a:lnTo>
                  <a:pt x="71993" y="181447"/>
                </a:lnTo>
                <a:lnTo>
                  <a:pt x="71993" y="182407"/>
                </a:lnTo>
                <a:lnTo>
                  <a:pt x="72192" y="182540"/>
                </a:lnTo>
                <a:lnTo>
                  <a:pt x="77244" y="185903"/>
                </a:lnTo>
                <a:lnTo>
                  <a:pt x="73913" y="191993"/>
                </a:lnTo>
                <a:lnTo>
                  <a:pt x="77298" y="185940"/>
                </a:lnTo>
                <a:lnTo>
                  <a:pt x="92156" y="195834"/>
                </a:lnTo>
                <a:lnTo>
                  <a:pt x="94076" y="196809"/>
                </a:lnTo>
                <a:lnTo>
                  <a:pt x="92156" y="194873"/>
                </a:lnTo>
                <a:lnTo>
                  <a:pt x="77689" y="185240"/>
                </a:lnTo>
                <a:lnTo>
                  <a:pt x="138756" y="76011"/>
                </a:lnTo>
                <a:lnTo>
                  <a:pt x="153588" y="85450"/>
                </a:lnTo>
                <a:lnTo>
                  <a:pt x="138942" y="75678"/>
                </a:lnTo>
                <a:lnTo>
                  <a:pt x="142067" y="70088"/>
                </a:lnTo>
                <a:lnTo>
                  <a:pt x="142067" y="69128"/>
                </a:lnTo>
                <a:lnTo>
                  <a:pt x="141328" y="69350"/>
                </a:lnTo>
                <a:close/>
              </a:path>
              <a:path w="163189" h="226557">
                <a:moveTo>
                  <a:pt x="73913" y="191993"/>
                </a:moveTo>
                <a:lnTo>
                  <a:pt x="72192" y="182540"/>
                </a:lnTo>
                <a:lnTo>
                  <a:pt x="71993" y="182407"/>
                </a:lnTo>
                <a:lnTo>
                  <a:pt x="73913" y="191993"/>
                </a:lnTo>
                <a:close/>
              </a:path>
              <a:path w="163189" h="226557">
                <a:moveTo>
                  <a:pt x="2240" y="141762"/>
                </a:moveTo>
                <a:lnTo>
                  <a:pt x="2880" y="141122"/>
                </a:lnTo>
                <a:lnTo>
                  <a:pt x="4800" y="140162"/>
                </a:lnTo>
                <a:lnTo>
                  <a:pt x="7680" y="140162"/>
                </a:lnTo>
                <a:lnTo>
                  <a:pt x="9601" y="141122"/>
                </a:lnTo>
                <a:lnTo>
                  <a:pt x="5760" y="139202"/>
                </a:lnTo>
                <a:lnTo>
                  <a:pt x="2880" y="140162"/>
                </a:lnTo>
                <a:lnTo>
                  <a:pt x="2240" y="141762"/>
                </a:lnTo>
                <a:close/>
              </a:path>
              <a:path w="163189" h="226557">
                <a:moveTo>
                  <a:pt x="16306" y="221757"/>
                </a:moveTo>
                <a:lnTo>
                  <a:pt x="17282" y="222717"/>
                </a:lnTo>
                <a:lnTo>
                  <a:pt x="17282" y="220797"/>
                </a:lnTo>
                <a:lnTo>
                  <a:pt x="960" y="148803"/>
                </a:lnTo>
                <a:lnTo>
                  <a:pt x="0" y="146883"/>
                </a:lnTo>
                <a:lnTo>
                  <a:pt x="0" y="148803"/>
                </a:lnTo>
                <a:lnTo>
                  <a:pt x="16306" y="221757"/>
                </a:lnTo>
                <a:close/>
              </a:path>
              <a:path w="163189" h="226557">
                <a:moveTo>
                  <a:pt x="24352" y="151666"/>
                </a:moveTo>
                <a:lnTo>
                  <a:pt x="21122" y="157444"/>
                </a:lnTo>
                <a:lnTo>
                  <a:pt x="22280" y="157057"/>
                </a:lnTo>
                <a:lnTo>
                  <a:pt x="24998" y="152128"/>
                </a:lnTo>
                <a:lnTo>
                  <a:pt x="24352" y="151666"/>
                </a:lnTo>
                <a:close/>
              </a:path>
              <a:path w="163189" h="226557">
                <a:moveTo>
                  <a:pt x="90236" y="208315"/>
                </a:moveTo>
                <a:lnTo>
                  <a:pt x="23987" y="225597"/>
                </a:lnTo>
                <a:lnTo>
                  <a:pt x="20147" y="225597"/>
                </a:lnTo>
                <a:lnTo>
                  <a:pt x="19187" y="224637"/>
                </a:lnTo>
                <a:lnTo>
                  <a:pt x="18242" y="223677"/>
                </a:lnTo>
                <a:lnTo>
                  <a:pt x="17282" y="222717"/>
                </a:lnTo>
                <a:lnTo>
                  <a:pt x="17282" y="223677"/>
                </a:lnTo>
                <a:lnTo>
                  <a:pt x="19187" y="225597"/>
                </a:lnTo>
                <a:lnTo>
                  <a:pt x="22067" y="226557"/>
                </a:lnTo>
                <a:lnTo>
                  <a:pt x="24963" y="226557"/>
                </a:lnTo>
                <a:lnTo>
                  <a:pt x="90236" y="208315"/>
                </a:lnTo>
                <a:close/>
              </a:path>
              <a:path w="163189" h="226557">
                <a:moveTo>
                  <a:pt x="68153" y="28803"/>
                </a:moveTo>
                <a:lnTo>
                  <a:pt x="69113" y="29763"/>
                </a:lnTo>
                <a:lnTo>
                  <a:pt x="68153" y="27843"/>
                </a:lnTo>
                <a:lnTo>
                  <a:pt x="68153" y="22082"/>
                </a:lnTo>
                <a:lnTo>
                  <a:pt x="67193" y="24963"/>
                </a:lnTo>
                <a:lnTo>
                  <a:pt x="67193" y="25923"/>
                </a:lnTo>
                <a:lnTo>
                  <a:pt x="68153" y="28803"/>
                </a:lnTo>
                <a:close/>
              </a:path>
              <a:path w="163189" h="226557">
                <a:moveTo>
                  <a:pt x="69113" y="20162"/>
                </a:moveTo>
                <a:lnTo>
                  <a:pt x="68153" y="22082"/>
                </a:lnTo>
                <a:lnTo>
                  <a:pt x="69113" y="21122"/>
                </a:lnTo>
                <a:lnTo>
                  <a:pt x="71033" y="19202"/>
                </a:lnTo>
                <a:lnTo>
                  <a:pt x="69113" y="20162"/>
                </a:lnTo>
                <a:close/>
              </a:path>
              <a:path w="163189" h="226557">
                <a:moveTo>
                  <a:pt x="91196" y="45125"/>
                </a:moveTo>
                <a:lnTo>
                  <a:pt x="86021" y="41429"/>
                </a:lnTo>
                <a:lnTo>
                  <a:pt x="89275" y="35524"/>
                </a:lnTo>
                <a:lnTo>
                  <a:pt x="85988" y="41405"/>
                </a:lnTo>
                <a:lnTo>
                  <a:pt x="71033" y="30723"/>
                </a:lnTo>
                <a:lnTo>
                  <a:pt x="69113" y="29763"/>
                </a:lnTo>
                <a:lnTo>
                  <a:pt x="71033" y="31683"/>
                </a:lnTo>
                <a:lnTo>
                  <a:pt x="85887" y="41586"/>
                </a:lnTo>
                <a:lnTo>
                  <a:pt x="24826" y="150818"/>
                </a:lnTo>
                <a:lnTo>
                  <a:pt x="9601" y="141122"/>
                </a:lnTo>
                <a:lnTo>
                  <a:pt x="24352" y="151666"/>
                </a:lnTo>
                <a:lnTo>
                  <a:pt x="24998" y="152128"/>
                </a:lnTo>
                <a:lnTo>
                  <a:pt x="28832" y="154869"/>
                </a:lnTo>
                <a:lnTo>
                  <a:pt x="29748" y="155524"/>
                </a:lnTo>
                <a:lnTo>
                  <a:pt x="22280" y="157057"/>
                </a:lnTo>
                <a:lnTo>
                  <a:pt x="21122" y="157444"/>
                </a:lnTo>
                <a:lnTo>
                  <a:pt x="22067" y="157444"/>
                </a:lnTo>
                <a:lnTo>
                  <a:pt x="30708" y="155524"/>
                </a:lnTo>
                <a:lnTo>
                  <a:pt x="29748" y="154564"/>
                </a:lnTo>
                <a:lnTo>
                  <a:pt x="25488" y="151239"/>
                </a:lnTo>
                <a:lnTo>
                  <a:pt x="85921" y="41609"/>
                </a:lnTo>
                <a:lnTo>
                  <a:pt x="91196" y="45125"/>
                </a:lnTo>
                <a:close/>
              </a:path>
              <a:path w="163189" h="226557">
                <a:moveTo>
                  <a:pt x="133441" y="72009"/>
                </a:moveTo>
                <a:lnTo>
                  <a:pt x="140376" y="70465"/>
                </a:lnTo>
                <a:lnTo>
                  <a:pt x="140918" y="69473"/>
                </a:lnTo>
                <a:lnTo>
                  <a:pt x="132466" y="72009"/>
                </a:lnTo>
                <a:lnTo>
                  <a:pt x="137707" y="75344"/>
                </a:lnTo>
                <a:lnTo>
                  <a:pt x="137903" y="74986"/>
                </a:lnTo>
                <a:lnTo>
                  <a:pt x="133441" y="72009"/>
                </a:lnTo>
                <a:close/>
              </a:path>
              <a:path w="163189" h="226557">
                <a:moveTo>
                  <a:pt x="140147" y="0"/>
                </a:moveTo>
                <a:lnTo>
                  <a:pt x="139186" y="975"/>
                </a:lnTo>
                <a:lnTo>
                  <a:pt x="142067" y="975"/>
                </a:lnTo>
                <a:lnTo>
                  <a:pt x="142067" y="0"/>
                </a:lnTo>
                <a:lnTo>
                  <a:pt x="140147" y="0"/>
                </a:lnTo>
                <a:close/>
              </a:path>
              <a:path w="163189" h="226557">
                <a:moveTo>
                  <a:pt x="145907" y="4815"/>
                </a:moveTo>
                <a:lnTo>
                  <a:pt x="145907" y="5760"/>
                </a:lnTo>
                <a:lnTo>
                  <a:pt x="162229" y="77769"/>
                </a:lnTo>
                <a:lnTo>
                  <a:pt x="163189" y="79689"/>
                </a:lnTo>
                <a:lnTo>
                  <a:pt x="163189" y="77769"/>
                </a:lnTo>
                <a:lnTo>
                  <a:pt x="146867" y="5760"/>
                </a:lnTo>
                <a:lnTo>
                  <a:pt x="145907" y="3840"/>
                </a:lnTo>
                <a:lnTo>
                  <a:pt x="145907" y="2880"/>
                </a:lnTo>
                <a:lnTo>
                  <a:pt x="144947" y="1920"/>
                </a:lnTo>
                <a:lnTo>
                  <a:pt x="143987" y="1920"/>
                </a:lnTo>
                <a:lnTo>
                  <a:pt x="144947" y="2880"/>
                </a:lnTo>
                <a:lnTo>
                  <a:pt x="145907" y="4815"/>
                </a:lnTo>
                <a:close/>
              </a:path>
              <a:path w="163189" h="226557">
                <a:moveTo>
                  <a:pt x="147119" y="65775"/>
                </a:moveTo>
                <a:lnTo>
                  <a:pt x="159349" y="73929"/>
                </a:lnTo>
                <a:lnTo>
                  <a:pt x="150708" y="81610"/>
                </a:lnTo>
                <a:lnTo>
                  <a:pt x="160309" y="73929"/>
                </a:lnTo>
                <a:lnTo>
                  <a:pt x="147055" y="65494"/>
                </a:lnTo>
                <a:lnTo>
                  <a:pt x="139186" y="60487"/>
                </a:lnTo>
                <a:lnTo>
                  <a:pt x="147119" y="65775"/>
                </a:lnTo>
                <a:close/>
              </a:path>
              <a:path w="163189" h="226557">
                <a:moveTo>
                  <a:pt x="158389" y="86395"/>
                </a:moveTo>
                <a:lnTo>
                  <a:pt x="155508" y="86395"/>
                </a:lnTo>
                <a:lnTo>
                  <a:pt x="153588" y="85450"/>
                </a:lnTo>
                <a:lnTo>
                  <a:pt x="156469" y="87370"/>
                </a:lnTo>
                <a:lnTo>
                  <a:pt x="159349" y="86395"/>
                </a:lnTo>
                <a:lnTo>
                  <a:pt x="159821" y="85690"/>
                </a:lnTo>
                <a:lnTo>
                  <a:pt x="158389" y="86395"/>
                </a:lnTo>
                <a:close/>
              </a:path>
              <a:path w="163189" h="226557">
                <a:moveTo>
                  <a:pt x="162229" y="84490"/>
                </a:moveTo>
                <a:lnTo>
                  <a:pt x="163189" y="82555"/>
                </a:lnTo>
                <a:lnTo>
                  <a:pt x="163189" y="79689"/>
                </a:lnTo>
                <a:lnTo>
                  <a:pt x="162229" y="82555"/>
                </a:lnTo>
                <a:lnTo>
                  <a:pt x="162229" y="81610"/>
                </a:lnTo>
                <a:lnTo>
                  <a:pt x="161269" y="83530"/>
                </a:lnTo>
                <a:lnTo>
                  <a:pt x="159821" y="85690"/>
                </a:lnTo>
                <a:lnTo>
                  <a:pt x="160309" y="85450"/>
                </a:lnTo>
                <a:lnTo>
                  <a:pt x="162229" y="84490"/>
                </a:lnTo>
                <a:close/>
              </a:path>
              <a:path w="163189" h="226557">
                <a:moveTo>
                  <a:pt x="95036" y="198714"/>
                </a:moveTo>
                <a:lnTo>
                  <a:pt x="95036" y="204475"/>
                </a:lnTo>
                <a:lnTo>
                  <a:pt x="95996" y="202554"/>
                </a:lnTo>
                <a:lnTo>
                  <a:pt x="95996" y="200649"/>
                </a:lnTo>
                <a:lnTo>
                  <a:pt x="95036" y="198714"/>
                </a:lnTo>
                <a:close/>
              </a:path>
              <a:path w="163189" h="226557">
                <a:moveTo>
                  <a:pt x="62392" y="187208"/>
                </a:moveTo>
                <a:lnTo>
                  <a:pt x="61432" y="188153"/>
                </a:lnTo>
                <a:lnTo>
                  <a:pt x="61818" y="189310"/>
                </a:lnTo>
                <a:lnTo>
                  <a:pt x="62392" y="188153"/>
                </a:lnTo>
                <a:lnTo>
                  <a:pt x="63352" y="184312"/>
                </a:lnTo>
                <a:lnTo>
                  <a:pt x="62392" y="185287"/>
                </a:lnTo>
                <a:lnTo>
                  <a:pt x="62392" y="187208"/>
                </a:lnTo>
                <a:close/>
              </a:path>
              <a:path w="163189" h="226557">
                <a:moveTo>
                  <a:pt x="64312" y="192968"/>
                </a:moveTo>
                <a:lnTo>
                  <a:pt x="63367" y="192023"/>
                </a:lnTo>
                <a:lnTo>
                  <a:pt x="64312" y="193929"/>
                </a:lnTo>
                <a:lnTo>
                  <a:pt x="65272" y="193929"/>
                </a:lnTo>
                <a:lnTo>
                  <a:pt x="64312" y="192968"/>
                </a:lnTo>
                <a:close/>
              </a:path>
              <a:path w="163189" h="226557">
                <a:moveTo>
                  <a:pt x="86395" y="207370"/>
                </a:moveTo>
                <a:lnTo>
                  <a:pt x="88315" y="194873"/>
                </a:lnTo>
                <a:lnTo>
                  <a:pt x="87355" y="194873"/>
                </a:lnTo>
                <a:lnTo>
                  <a:pt x="72747" y="198685"/>
                </a:lnTo>
                <a:lnTo>
                  <a:pt x="65272" y="193929"/>
                </a:lnTo>
                <a:lnTo>
                  <a:pt x="72155" y="198840"/>
                </a:lnTo>
                <a:lnTo>
                  <a:pt x="27160" y="210580"/>
                </a:lnTo>
                <a:lnTo>
                  <a:pt x="21122" y="212156"/>
                </a:lnTo>
                <a:lnTo>
                  <a:pt x="21122" y="213116"/>
                </a:lnTo>
                <a:lnTo>
                  <a:pt x="28803" y="217916"/>
                </a:lnTo>
                <a:lnTo>
                  <a:pt x="22062" y="212860"/>
                </a:lnTo>
                <a:lnTo>
                  <a:pt x="27349" y="211425"/>
                </a:lnTo>
                <a:lnTo>
                  <a:pt x="72583" y="199145"/>
                </a:lnTo>
                <a:lnTo>
                  <a:pt x="85435" y="208315"/>
                </a:lnTo>
                <a:lnTo>
                  <a:pt x="73204" y="198976"/>
                </a:lnTo>
                <a:lnTo>
                  <a:pt x="87313" y="195145"/>
                </a:lnTo>
                <a:lnTo>
                  <a:pt x="85520" y="206814"/>
                </a:lnTo>
                <a:lnTo>
                  <a:pt x="86395" y="207370"/>
                </a:lnTo>
                <a:close/>
              </a:path>
              <a:path w="163189" h="226557">
                <a:moveTo>
                  <a:pt x="85435" y="207370"/>
                </a:moveTo>
                <a:lnTo>
                  <a:pt x="85520" y="206814"/>
                </a:lnTo>
                <a:lnTo>
                  <a:pt x="73204" y="198976"/>
                </a:lnTo>
                <a:lnTo>
                  <a:pt x="85435" y="208315"/>
                </a:lnTo>
                <a:lnTo>
                  <a:pt x="86395" y="208315"/>
                </a:lnTo>
                <a:lnTo>
                  <a:pt x="86395" y="207370"/>
                </a:lnTo>
                <a:lnTo>
                  <a:pt x="85520" y="206814"/>
                </a:lnTo>
                <a:lnTo>
                  <a:pt x="85435" y="207370"/>
                </a:lnTo>
                <a:close/>
              </a:path>
              <a:path w="163189" h="226557">
                <a:moveTo>
                  <a:pt x="75876" y="31411"/>
                </a:moveTo>
                <a:lnTo>
                  <a:pt x="75834" y="31683"/>
                </a:lnTo>
                <a:lnTo>
                  <a:pt x="91246" y="28399"/>
                </a:lnTo>
                <a:lnTo>
                  <a:pt x="89968" y="27585"/>
                </a:lnTo>
                <a:lnTo>
                  <a:pt x="75876" y="3141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2" name="object 472"/>
          <p:cNvSpPr/>
          <p:nvPr/>
        </p:nvSpPr>
        <p:spPr>
          <a:xfrm>
            <a:off x="3803644" y="6817766"/>
            <a:ext cx="326395" cy="170870"/>
          </a:xfrm>
          <a:custGeom>
            <a:avLst/>
            <a:gdLst/>
            <a:ahLst/>
            <a:cxnLst/>
            <a:rect l="l" t="t" r="r" b="b"/>
            <a:pathLst>
              <a:path w="326395" h="170870">
                <a:moveTo>
                  <a:pt x="0" y="85435"/>
                </a:moveTo>
                <a:lnTo>
                  <a:pt x="77754" y="170870"/>
                </a:lnTo>
                <a:lnTo>
                  <a:pt x="77754" y="135346"/>
                </a:lnTo>
                <a:lnTo>
                  <a:pt x="326395" y="135346"/>
                </a:lnTo>
                <a:lnTo>
                  <a:pt x="326395" y="37429"/>
                </a:lnTo>
                <a:lnTo>
                  <a:pt x="77754" y="37429"/>
                </a:lnTo>
                <a:lnTo>
                  <a:pt x="77754" y="0"/>
                </a:lnTo>
                <a:lnTo>
                  <a:pt x="0" y="85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3" name="object 473"/>
          <p:cNvSpPr/>
          <p:nvPr/>
        </p:nvSpPr>
        <p:spPr>
          <a:xfrm>
            <a:off x="4149227" y="6731367"/>
            <a:ext cx="904291" cy="275511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4" name="object 474"/>
          <p:cNvSpPr/>
          <p:nvPr/>
        </p:nvSpPr>
        <p:spPr>
          <a:xfrm>
            <a:off x="3188299" y="7028962"/>
            <a:ext cx="1286362" cy="496305"/>
          </a:xfrm>
          <a:custGeom>
            <a:avLst/>
            <a:gdLst/>
            <a:ahLst/>
            <a:cxnLst/>
            <a:rect l="l" t="t" r="r" b="b"/>
            <a:pathLst>
              <a:path w="1286362" h="496305">
                <a:moveTo>
                  <a:pt x="0" y="494385"/>
                </a:moveTo>
                <a:lnTo>
                  <a:pt x="0" y="495345"/>
                </a:lnTo>
                <a:lnTo>
                  <a:pt x="1920" y="496305"/>
                </a:lnTo>
                <a:lnTo>
                  <a:pt x="1283482" y="496305"/>
                </a:lnTo>
                <a:lnTo>
                  <a:pt x="6720" y="494385"/>
                </a:lnTo>
                <a:lnTo>
                  <a:pt x="6720" y="4800"/>
                </a:lnTo>
                <a:lnTo>
                  <a:pt x="1283482" y="4800"/>
                </a:lnTo>
                <a:lnTo>
                  <a:pt x="1284442" y="496305"/>
                </a:lnTo>
                <a:lnTo>
                  <a:pt x="1286362" y="495345"/>
                </a:lnTo>
                <a:lnTo>
                  <a:pt x="1286362" y="960"/>
                </a:lnTo>
                <a:lnTo>
                  <a:pt x="1284442" y="0"/>
                </a:lnTo>
                <a:lnTo>
                  <a:pt x="1283482" y="0"/>
                </a:lnTo>
                <a:lnTo>
                  <a:pt x="1280601" y="2880"/>
                </a:lnTo>
                <a:lnTo>
                  <a:pt x="6720" y="2880"/>
                </a:lnTo>
                <a:lnTo>
                  <a:pt x="2880" y="4800"/>
                </a:lnTo>
                <a:lnTo>
                  <a:pt x="2880" y="490545"/>
                </a:lnTo>
                <a:lnTo>
                  <a:pt x="2880" y="0"/>
                </a:lnTo>
                <a:lnTo>
                  <a:pt x="1920" y="0"/>
                </a:lnTo>
                <a:lnTo>
                  <a:pt x="0" y="960"/>
                </a:lnTo>
                <a:lnTo>
                  <a:pt x="0" y="4943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5" name="object 475"/>
          <p:cNvSpPr/>
          <p:nvPr/>
        </p:nvSpPr>
        <p:spPr>
          <a:xfrm>
            <a:off x="3195020" y="7033762"/>
            <a:ext cx="1276761" cy="491505"/>
          </a:xfrm>
          <a:custGeom>
            <a:avLst/>
            <a:gdLst/>
            <a:ahLst/>
            <a:cxnLst/>
            <a:rect l="l" t="t" r="r" b="b"/>
            <a:pathLst>
              <a:path w="1276761" h="491505">
                <a:moveTo>
                  <a:pt x="1276761" y="0"/>
                </a:moveTo>
                <a:lnTo>
                  <a:pt x="1273881" y="0"/>
                </a:lnTo>
                <a:lnTo>
                  <a:pt x="1273881" y="485744"/>
                </a:lnTo>
                <a:lnTo>
                  <a:pt x="0" y="485744"/>
                </a:lnTo>
                <a:lnTo>
                  <a:pt x="0" y="489585"/>
                </a:lnTo>
                <a:lnTo>
                  <a:pt x="1276761" y="491505"/>
                </a:lnTo>
                <a:lnTo>
                  <a:pt x="1273881" y="489585"/>
                </a:lnTo>
                <a:lnTo>
                  <a:pt x="1276761" y="485744"/>
                </a:lnTo>
                <a:lnTo>
                  <a:pt x="12767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6" name="object 476"/>
          <p:cNvSpPr/>
          <p:nvPr/>
        </p:nvSpPr>
        <p:spPr>
          <a:xfrm>
            <a:off x="3191179" y="7028962"/>
            <a:ext cx="1280601" cy="490545"/>
          </a:xfrm>
          <a:custGeom>
            <a:avLst/>
            <a:gdLst/>
            <a:ahLst/>
            <a:cxnLst/>
            <a:rect l="l" t="t" r="r" b="b"/>
            <a:pathLst>
              <a:path w="1280601" h="490545">
                <a:moveTo>
                  <a:pt x="0" y="490545"/>
                </a:moveTo>
                <a:lnTo>
                  <a:pt x="0" y="4800"/>
                </a:lnTo>
                <a:lnTo>
                  <a:pt x="3840" y="2880"/>
                </a:lnTo>
                <a:lnTo>
                  <a:pt x="1277721" y="2880"/>
                </a:lnTo>
                <a:lnTo>
                  <a:pt x="1280601" y="0"/>
                </a:lnTo>
                <a:lnTo>
                  <a:pt x="0" y="0"/>
                </a:lnTo>
                <a:lnTo>
                  <a:pt x="0" y="4905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7" name="object 477"/>
          <p:cNvSpPr/>
          <p:nvPr/>
        </p:nvSpPr>
        <p:spPr>
          <a:xfrm>
            <a:off x="3275655" y="7111517"/>
            <a:ext cx="97916" cy="117119"/>
          </a:xfrm>
          <a:custGeom>
            <a:avLst/>
            <a:gdLst/>
            <a:ahLst/>
            <a:cxnLst/>
            <a:rect l="l" t="t" r="r" b="b"/>
            <a:pathLst>
              <a:path w="97916" h="117119">
                <a:moveTo>
                  <a:pt x="42245" y="960"/>
                </a:moveTo>
                <a:lnTo>
                  <a:pt x="35524" y="3840"/>
                </a:lnTo>
                <a:lnTo>
                  <a:pt x="27843" y="6720"/>
                </a:lnTo>
                <a:lnTo>
                  <a:pt x="22082" y="10561"/>
                </a:lnTo>
                <a:lnTo>
                  <a:pt x="16322" y="15361"/>
                </a:lnTo>
                <a:lnTo>
                  <a:pt x="11521" y="21122"/>
                </a:lnTo>
                <a:lnTo>
                  <a:pt x="7680" y="26883"/>
                </a:lnTo>
                <a:lnTo>
                  <a:pt x="4800" y="34564"/>
                </a:lnTo>
                <a:lnTo>
                  <a:pt x="1319" y="46680"/>
                </a:lnTo>
                <a:lnTo>
                  <a:pt x="0" y="59512"/>
                </a:lnTo>
                <a:lnTo>
                  <a:pt x="0" y="69113"/>
                </a:lnTo>
                <a:lnTo>
                  <a:pt x="1920" y="76794"/>
                </a:lnTo>
                <a:lnTo>
                  <a:pt x="3840" y="84475"/>
                </a:lnTo>
                <a:lnTo>
                  <a:pt x="6720" y="91196"/>
                </a:lnTo>
                <a:lnTo>
                  <a:pt x="10561" y="96956"/>
                </a:lnTo>
                <a:lnTo>
                  <a:pt x="15361" y="101757"/>
                </a:lnTo>
                <a:lnTo>
                  <a:pt x="21122" y="107518"/>
                </a:lnTo>
                <a:lnTo>
                  <a:pt x="26883" y="110398"/>
                </a:lnTo>
                <a:lnTo>
                  <a:pt x="33604" y="113278"/>
                </a:lnTo>
                <a:lnTo>
                  <a:pt x="41285" y="116159"/>
                </a:lnTo>
                <a:lnTo>
                  <a:pt x="49926" y="117119"/>
                </a:lnTo>
                <a:lnTo>
                  <a:pt x="68168" y="117119"/>
                </a:lnTo>
                <a:lnTo>
                  <a:pt x="71048" y="116159"/>
                </a:lnTo>
                <a:lnTo>
                  <a:pt x="73913" y="116159"/>
                </a:lnTo>
                <a:lnTo>
                  <a:pt x="76794" y="115199"/>
                </a:lnTo>
                <a:lnTo>
                  <a:pt x="79674" y="115199"/>
                </a:lnTo>
                <a:lnTo>
                  <a:pt x="82555" y="114239"/>
                </a:lnTo>
                <a:lnTo>
                  <a:pt x="85435" y="113278"/>
                </a:lnTo>
                <a:lnTo>
                  <a:pt x="88315" y="112318"/>
                </a:lnTo>
                <a:lnTo>
                  <a:pt x="91196" y="112318"/>
                </a:lnTo>
                <a:lnTo>
                  <a:pt x="93116" y="111358"/>
                </a:lnTo>
                <a:lnTo>
                  <a:pt x="95036" y="110398"/>
                </a:lnTo>
                <a:lnTo>
                  <a:pt x="95996" y="109438"/>
                </a:lnTo>
                <a:lnTo>
                  <a:pt x="96956" y="108478"/>
                </a:lnTo>
                <a:lnTo>
                  <a:pt x="96956" y="106558"/>
                </a:lnTo>
                <a:lnTo>
                  <a:pt x="97916" y="105597"/>
                </a:lnTo>
                <a:lnTo>
                  <a:pt x="97916" y="56647"/>
                </a:lnTo>
                <a:lnTo>
                  <a:pt x="96956" y="55671"/>
                </a:lnTo>
                <a:lnTo>
                  <a:pt x="96956" y="53751"/>
                </a:lnTo>
                <a:lnTo>
                  <a:pt x="95996" y="52806"/>
                </a:lnTo>
                <a:lnTo>
                  <a:pt x="95036" y="51831"/>
                </a:lnTo>
                <a:lnTo>
                  <a:pt x="94076" y="50871"/>
                </a:lnTo>
                <a:lnTo>
                  <a:pt x="51846" y="50871"/>
                </a:lnTo>
                <a:lnTo>
                  <a:pt x="50886" y="51831"/>
                </a:lnTo>
                <a:lnTo>
                  <a:pt x="50886" y="52806"/>
                </a:lnTo>
                <a:lnTo>
                  <a:pt x="49926" y="53751"/>
                </a:lnTo>
                <a:lnTo>
                  <a:pt x="49926" y="65272"/>
                </a:lnTo>
                <a:lnTo>
                  <a:pt x="50886" y="66233"/>
                </a:lnTo>
                <a:lnTo>
                  <a:pt x="50886" y="67193"/>
                </a:lnTo>
                <a:lnTo>
                  <a:pt x="51846" y="68153"/>
                </a:lnTo>
                <a:lnTo>
                  <a:pt x="74889" y="68153"/>
                </a:lnTo>
                <a:lnTo>
                  <a:pt x="74889" y="95036"/>
                </a:lnTo>
                <a:lnTo>
                  <a:pt x="72008" y="95996"/>
                </a:lnTo>
                <a:lnTo>
                  <a:pt x="70073" y="96956"/>
                </a:lnTo>
                <a:lnTo>
                  <a:pt x="67208" y="96956"/>
                </a:lnTo>
                <a:lnTo>
                  <a:pt x="65272" y="97917"/>
                </a:lnTo>
                <a:lnTo>
                  <a:pt x="54726" y="97917"/>
                </a:lnTo>
                <a:lnTo>
                  <a:pt x="49926" y="96956"/>
                </a:lnTo>
                <a:lnTo>
                  <a:pt x="45125" y="95996"/>
                </a:lnTo>
                <a:lnTo>
                  <a:pt x="41285" y="94076"/>
                </a:lnTo>
                <a:lnTo>
                  <a:pt x="37444" y="91196"/>
                </a:lnTo>
                <a:lnTo>
                  <a:pt x="33604" y="88315"/>
                </a:lnTo>
                <a:lnTo>
                  <a:pt x="30723" y="84475"/>
                </a:lnTo>
                <a:lnTo>
                  <a:pt x="28803" y="80634"/>
                </a:lnTo>
                <a:lnTo>
                  <a:pt x="26883" y="75834"/>
                </a:lnTo>
                <a:lnTo>
                  <a:pt x="24963" y="71033"/>
                </a:lnTo>
                <a:lnTo>
                  <a:pt x="24002" y="65272"/>
                </a:lnTo>
                <a:lnTo>
                  <a:pt x="24002" y="52806"/>
                </a:lnTo>
                <a:lnTo>
                  <a:pt x="24963" y="47030"/>
                </a:lnTo>
                <a:lnTo>
                  <a:pt x="26883" y="42245"/>
                </a:lnTo>
                <a:lnTo>
                  <a:pt x="28803" y="37429"/>
                </a:lnTo>
                <a:lnTo>
                  <a:pt x="30723" y="32644"/>
                </a:lnTo>
                <a:lnTo>
                  <a:pt x="33604" y="29748"/>
                </a:lnTo>
                <a:lnTo>
                  <a:pt x="37444" y="25923"/>
                </a:lnTo>
                <a:lnTo>
                  <a:pt x="41285" y="23042"/>
                </a:lnTo>
                <a:lnTo>
                  <a:pt x="45125" y="21122"/>
                </a:lnTo>
                <a:lnTo>
                  <a:pt x="49926" y="19202"/>
                </a:lnTo>
                <a:lnTo>
                  <a:pt x="54726" y="18242"/>
                </a:lnTo>
                <a:lnTo>
                  <a:pt x="65272" y="18242"/>
                </a:lnTo>
                <a:lnTo>
                  <a:pt x="70073" y="19202"/>
                </a:lnTo>
                <a:lnTo>
                  <a:pt x="73913" y="20162"/>
                </a:lnTo>
                <a:lnTo>
                  <a:pt x="77754" y="21122"/>
                </a:lnTo>
                <a:lnTo>
                  <a:pt x="81594" y="22082"/>
                </a:lnTo>
                <a:lnTo>
                  <a:pt x="84475" y="24003"/>
                </a:lnTo>
                <a:lnTo>
                  <a:pt x="87355" y="24963"/>
                </a:lnTo>
                <a:lnTo>
                  <a:pt x="89275" y="25923"/>
                </a:lnTo>
                <a:lnTo>
                  <a:pt x="91196" y="26883"/>
                </a:lnTo>
                <a:lnTo>
                  <a:pt x="93116" y="27843"/>
                </a:lnTo>
                <a:lnTo>
                  <a:pt x="94076" y="28803"/>
                </a:lnTo>
                <a:lnTo>
                  <a:pt x="95996" y="28803"/>
                </a:lnTo>
                <a:lnTo>
                  <a:pt x="95996" y="27843"/>
                </a:lnTo>
                <a:lnTo>
                  <a:pt x="96956" y="27843"/>
                </a:lnTo>
                <a:lnTo>
                  <a:pt x="96956" y="25923"/>
                </a:lnTo>
                <a:lnTo>
                  <a:pt x="97916" y="24963"/>
                </a:lnTo>
                <a:lnTo>
                  <a:pt x="97916" y="14401"/>
                </a:lnTo>
                <a:lnTo>
                  <a:pt x="96956" y="12481"/>
                </a:lnTo>
                <a:lnTo>
                  <a:pt x="96956" y="11521"/>
                </a:lnTo>
                <a:lnTo>
                  <a:pt x="95996" y="9601"/>
                </a:lnTo>
                <a:lnTo>
                  <a:pt x="95036" y="8641"/>
                </a:lnTo>
                <a:lnTo>
                  <a:pt x="93116" y="7680"/>
                </a:lnTo>
                <a:lnTo>
                  <a:pt x="91196" y="6720"/>
                </a:lnTo>
                <a:lnTo>
                  <a:pt x="89275" y="4800"/>
                </a:lnTo>
                <a:lnTo>
                  <a:pt x="86395" y="3840"/>
                </a:lnTo>
                <a:lnTo>
                  <a:pt x="83515" y="2880"/>
                </a:lnTo>
                <a:lnTo>
                  <a:pt x="80634" y="1920"/>
                </a:lnTo>
                <a:lnTo>
                  <a:pt x="77754" y="960"/>
                </a:lnTo>
                <a:lnTo>
                  <a:pt x="72953" y="960"/>
                </a:lnTo>
                <a:lnTo>
                  <a:pt x="69113" y="0"/>
                </a:lnTo>
                <a:lnTo>
                  <a:pt x="50886" y="0"/>
                </a:lnTo>
                <a:lnTo>
                  <a:pt x="42245" y="9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8" name="object 478"/>
          <p:cNvSpPr/>
          <p:nvPr/>
        </p:nvSpPr>
        <p:spPr>
          <a:xfrm>
            <a:off x="3413897" y="7192152"/>
            <a:ext cx="11521" cy="36484"/>
          </a:xfrm>
          <a:custGeom>
            <a:avLst/>
            <a:gdLst/>
            <a:ahLst/>
            <a:cxnLst/>
            <a:rect l="l" t="t" r="r" b="b"/>
            <a:pathLst>
              <a:path w="11521" h="36484">
                <a:moveTo>
                  <a:pt x="9601" y="17282"/>
                </a:moveTo>
                <a:lnTo>
                  <a:pt x="7680" y="15361"/>
                </a:lnTo>
                <a:lnTo>
                  <a:pt x="5760" y="14401"/>
                </a:lnTo>
                <a:lnTo>
                  <a:pt x="3840" y="11521"/>
                </a:lnTo>
                <a:lnTo>
                  <a:pt x="2880" y="8641"/>
                </a:lnTo>
                <a:lnTo>
                  <a:pt x="1920" y="6720"/>
                </a:lnTo>
                <a:lnTo>
                  <a:pt x="960" y="2880"/>
                </a:lnTo>
                <a:lnTo>
                  <a:pt x="0" y="0"/>
                </a:lnTo>
                <a:lnTo>
                  <a:pt x="0" y="33604"/>
                </a:lnTo>
                <a:lnTo>
                  <a:pt x="4800" y="35524"/>
                </a:lnTo>
                <a:lnTo>
                  <a:pt x="11521" y="36484"/>
                </a:lnTo>
                <a:lnTo>
                  <a:pt x="9601" y="172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9" name="object 479"/>
          <p:cNvSpPr/>
          <p:nvPr/>
        </p:nvSpPr>
        <p:spPr>
          <a:xfrm>
            <a:off x="3390854" y="7140321"/>
            <a:ext cx="84475" cy="88315"/>
          </a:xfrm>
          <a:custGeom>
            <a:avLst/>
            <a:gdLst/>
            <a:ahLst/>
            <a:cxnLst/>
            <a:rect l="l" t="t" r="r" b="b"/>
            <a:pathLst>
              <a:path w="84475" h="88315">
                <a:moveTo>
                  <a:pt x="42245" y="71033"/>
                </a:moveTo>
                <a:lnTo>
                  <a:pt x="38404" y="71033"/>
                </a:lnTo>
                <a:lnTo>
                  <a:pt x="35524" y="70073"/>
                </a:lnTo>
                <a:lnTo>
                  <a:pt x="32644" y="69113"/>
                </a:lnTo>
                <a:lnTo>
                  <a:pt x="34564" y="88315"/>
                </a:lnTo>
                <a:lnTo>
                  <a:pt x="48950" y="88315"/>
                </a:lnTo>
                <a:lnTo>
                  <a:pt x="54726" y="87355"/>
                </a:lnTo>
                <a:lnTo>
                  <a:pt x="60472" y="85435"/>
                </a:lnTo>
                <a:lnTo>
                  <a:pt x="65272" y="83515"/>
                </a:lnTo>
                <a:lnTo>
                  <a:pt x="70073" y="79674"/>
                </a:lnTo>
                <a:lnTo>
                  <a:pt x="73913" y="75834"/>
                </a:lnTo>
                <a:lnTo>
                  <a:pt x="77754" y="71993"/>
                </a:lnTo>
                <a:lnTo>
                  <a:pt x="79674" y="67193"/>
                </a:lnTo>
                <a:lnTo>
                  <a:pt x="81594" y="62392"/>
                </a:lnTo>
                <a:lnTo>
                  <a:pt x="83515" y="56631"/>
                </a:lnTo>
                <a:lnTo>
                  <a:pt x="84475" y="49910"/>
                </a:lnTo>
                <a:lnTo>
                  <a:pt x="84475" y="36469"/>
                </a:lnTo>
                <a:lnTo>
                  <a:pt x="83515" y="30708"/>
                </a:lnTo>
                <a:lnTo>
                  <a:pt x="81594" y="24947"/>
                </a:lnTo>
                <a:lnTo>
                  <a:pt x="80634" y="19187"/>
                </a:lnTo>
                <a:lnTo>
                  <a:pt x="77754" y="15346"/>
                </a:lnTo>
                <a:lnTo>
                  <a:pt x="73913" y="11506"/>
                </a:lnTo>
                <a:lnTo>
                  <a:pt x="71033" y="7680"/>
                </a:lnTo>
                <a:lnTo>
                  <a:pt x="66233" y="4785"/>
                </a:lnTo>
                <a:lnTo>
                  <a:pt x="61447" y="2880"/>
                </a:lnTo>
                <a:lnTo>
                  <a:pt x="56631" y="944"/>
                </a:lnTo>
                <a:lnTo>
                  <a:pt x="49926" y="0"/>
                </a:lnTo>
                <a:lnTo>
                  <a:pt x="36484" y="0"/>
                </a:lnTo>
                <a:lnTo>
                  <a:pt x="29763" y="944"/>
                </a:lnTo>
                <a:lnTo>
                  <a:pt x="24002" y="3840"/>
                </a:lnTo>
                <a:lnTo>
                  <a:pt x="19202" y="5760"/>
                </a:lnTo>
                <a:lnTo>
                  <a:pt x="14401" y="8625"/>
                </a:lnTo>
                <a:lnTo>
                  <a:pt x="10561" y="12466"/>
                </a:lnTo>
                <a:lnTo>
                  <a:pt x="7680" y="16306"/>
                </a:lnTo>
                <a:lnTo>
                  <a:pt x="4800" y="21122"/>
                </a:lnTo>
                <a:lnTo>
                  <a:pt x="2880" y="26868"/>
                </a:lnTo>
                <a:lnTo>
                  <a:pt x="960" y="32628"/>
                </a:lnTo>
                <a:lnTo>
                  <a:pt x="0" y="38389"/>
                </a:lnTo>
                <a:lnTo>
                  <a:pt x="0" y="51831"/>
                </a:lnTo>
                <a:lnTo>
                  <a:pt x="960" y="58552"/>
                </a:lnTo>
                <a:lnTo>
                  <a:pt x="2880" y="63352"/>
                </a:lnTo>
                <a:lnTo>
                  <a:pt x="3840" y="69113"/>
                </a:lnTo>
                <a:lnTo>
                  <a:pt x="6720" y="73913"/>
                </a:lnTo>
                <a:lnTo>
                  <a:pt x="10561" y="77754"/>
                </a:lnTo>
                <a:lnTo>
                  <a:pt x="13441" y="80634"/>
                </a:lnTo>
                <a:lnTo>
                  <a:pt x="18242" y="83515"/>
                </a:lnTo>
                <a:lnTo>
                  <a:pt x="23042" y="85435"/>
                </a:lnTo>
                <a:lnTo>
                  <a:pt x="23042" y="36469"/>
                </a:lnTo>
                <a:lnTo>
                  <a:pt x="24002" y="33588"/>
                </a:lnTo>
                <a:lnTo>
                  <a:pt x="24963" y="29748"/>
                </a:lnTo>
                <a:lnTo>
                  <a:pt x="25923" y="26868"/>
                </a:lnTo>
                <a:lnTo>
                  <a:pt x="27843" y="24947"/>
                </a:lnTo>
                <a:lnTo>
                  <a:pt x="29763" y="22067"/>
                </a:lnTo>
                <a:lnTo>
                  <a:pt x="31683" y="21122"/>
                </a:lnTo>
                <a:lnTo>
                  <a:pt x="33604" y="19187"/>
                </a:lnTo>
                <a:lnTo>
                  <a:pt x="36484" y="18227"/>
                </a:lnTo>
                <a:lnTo>
                  <a:pt x="39364" y="17282"/>
                </a:lnTo>
                <a:lnTo>
                  <a:pt x="46085" y="17282"/>
                </a:lnTo>
                <a:lnTo>
                  <a:pt x="48950" y="18227"/>
                </a:lnTo>
                <a:lnTo>
                  <a:pt x="51831" y="20147"/>
                </a:lnTo>
                <a:lnTo>
                  <a:pt x="53766" y="21122"/>
                </a:lnTo>
                <a:lnTo>
                  <a:pt x="55671" y="23027"/>
                </a:lnTo>
                <a:lnTo>
                  <a:pt x="57607" y="24947"/>
                </a:lnTo>
                <a:lnTo>
                  <a:pt x="59512" y="27843"/>
                </a:lnTo>
                <a:lnTo>
                  <a:pt x="60472" y="30708"/>
                </a:lnTo>
                <a:lnTo>
                  <a:pt x="60472" y="33588"/>
                </a:lnTo>
                <a:lnTo>
                  <a:pt x="61447" y="37429"/>
                </a:lnTo>
                <a:lnTo>
                  <a:pt x="61447" y="52791"/>
                </a:lnTo>
                <a:lnTo>
                  <a:pt x="60472" y="55671"/>
                </a:lnTo>
                <a:lnTo>
                  <a:pt x="59512" y="58552"/>
                </a:lnTo>
                <a:lnTo>
                  <a:pt x="58552" y="61432"/>
                </a:lnTo>
                <a:lnTo>
                  <a:pt x="56631" y="64312"/>
                </a:lnTo>
                <a:lnTo>
                  <a:pt x="55671" y="66233"/>
                </a:lnTo>
                <a:lnTo>
                  <a:pt x="53766" y="68153"/>
                </a:lnTo>
                <a:lnTo>
                  <a:pt x="50886" y="69113"/>
                </a:lnTo>
                <a:lnTo>
                  <a:pt x="47990" y="70073"/>
                </a:lnTo>
                <a:lnTo>
                  <a:pt x="45110" y="71033"/>
                </a:lnTo>
                <a:lnTo>
                  <a:pt x="42245" y="7103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0" name="object 480"/>
          <p:cNvSpPr/>
          <p:nvPr/>
        </p:nvSpPr>
        <p:spPr>
          <a:xfrm>
            <a:off x="3510854" y="7192152"/>
            <a:ext cx="5760" cy="35524"/>
          </a:xfrm>
          <a:custGeom>
            <a:avLst/>
            <a:gdLst/>
            <a:ahLst/>
            <a:cxnLst/>
            <a:rect l="l" t="t" r="r" b="b"/>
            <a:pathLst>
              <a:path w="5760" h="35524">
                <a:moveTo>
                  <a:pt x="5760" y="35524"/>
                </a:moveTo>
                <a:lnTo>
                  <a:pt x="5760" y="14401"/>
                </a:lnTo>
                <a:lnTo>
                  <a:pt x="3840" y="11521"/>
                </a:lnTo>
                <a:lnTo>
                  <a:pt x="2880" y="8641"/>
                </a:lnTo>
                <a:lnTo>
                  <a:pt x="1920" y="6720"/>
                </a:lnTo>
                <a:lnTo>
                  <a:pt x="960" y="2880"/>
                </a:lnTo>
                <a:lnTo>
                  <a:pt x="0" y="0"/>
                </a:lnTo>
                <a:lnTo>
                  <a:pt x="0" y="33604"/>
                </a:lnTo>
                <a:lnTo>
                  <a:pt x="5760" y="3552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1" name="object 481"/>
          <p:cNvSpPr/>
          <p:nvPr/>
        </p:nvSpPr>
        <p:spPr>
          <a:xfrm>
            <a:off x="3487811" y="7140321"/>
            <a:ext cx="84475" cy="88315"/>
          </a:xfrm>
          <a:custGeom>
            <a:avLst/>
            <a:gdLst/>
            <a:ahLst/>
            <a:cxnLst/>
            <a:rect l="l" t="t" r="r" b="b"/>
            <a:pathLst>
              <a:path w="84475" h="88315">
                <a:moveTo>
                  <a:pt x="48950" y="70073"/>
                </a:moveTo>
                <a:lnTo>
                  <a:pt x="46070" y="71033"/>
                </a:lnTo>
                <a:lnTo>
                  <a:pt x="38404" y="71033"/>
                </a:lnTo>
                <a:lnTo>
                  <a:pt x="35524" y="70073"/>
                </a:lnTo>
                <a:lnTo>
                  <a:pt x="33604" y="69113"/>
                </a:lnTo>
                <a:lnTo>
                  <a:pt x="30723" y="67193"/>
                </a:lnTo>
                <a:lnTo>
                  <a:pt x="28803" y="66233"/>
                </a:lnTo>
                <a:lnTo>
                  <a:pt x="28803" y="87355"/>
                </a:lnTo>
                <a:lnTo>
                  <a:pt x="34564" y="88315"/>
                </a:lnTo>
                <a:lnTo>
                  <a:pt x="48950" y="88315"/>
                </a:lnTo>
                <a:lnTo>
                  <a:pt x="54726" y="87355"/>
                </a:lnTo>
                <a:lnTo>
                  <a:pt x="60472" y="85435"/>
                </a:lnTo>
                <a:lnTo>
                  <a:pt x="66233" y="83515"/>
                </a:lnTo>
                <a:lnTo>
                  <a:pt x="70073" y="79674"/>
                </a:lnTo>
                <a:lnTo>
                  <a:pt x="73913" y="75834"/>
                </a:lnTo>
                <a:lnTo>
                  <a:pt x="77754" y="71993"/>
                </a:lnTo>
                <a:lnTo>
                  <a:pt x="80634" y="67193"/>
                </a:lnTo>
                <a:lnTo>
                  <a:pt x="81594" y="62392"/>
                </a:lnTo>
                <a:lnTo>
                  <a:pt x="83515" y="56631"/>
                </a:lnTo>
                <a:lnTo>
                  <a:pt x="84475" y="49910"/>
                </a:lnTo>
                <a:lnTo>
                  <a:pt x="84475" y="36469"/>
                </a:lnTo>
                <a:lnTo>
                  <a:pt x="83515" y="30708"/>
                </a:lnTo>
                <a:lnTo>
                  <a:pt x="82555" y="24947"/>
                </a:lnTo>
                <a:lnTo>
                  <a:pt x="80634" y="19187"/>
                </a:lnTo>
                <a:lnTo>
                  <a:pt x="77754" y="15346"/>
                </a:lnTo>
                <a:lnTo>
                  <a:pt x="74874" y="11506"/>
                </a:lnTo>
                <a:lnTo>
                  <a:pt x="71033" y="7680"/>
                </a:lnTo>
                <a:lnTo>
                  <a:pt x="67193" y="4785"/>
                </a:lnTo>
                <a:lnTo>
                  <a:pt x="61432" y="2880"/>
                </a:lnTo>
                <a:lnTo>
                  <a:pt x="56631" y="944"/>
                </a:lnTo>
                <a:lnTo>
                  <a:pt x="50886" y="0"/>
                </a:lnTo>
                <a:lnTo>
                  <a:pt x="36484" y="0"/>
                </a:lnTo>
                <a:lnTo>
                  <a:pt x="29763" y="944"/>
                </a:lnTo>
                <a:lnTo>
                  <a:pt x="24963" y="3840"/>
                </a:lnTo>
                <a:lnTo>
                  <a:pt x="19202" y="5760"/>
                </a:lnTo>
                <a:lnTo>
                  <a:pt x="14401" y="8625"/>
                </a:lnTo>
                <a:lnTo>
                  <a:pt x="11521" y="12466"/>
                </a:lnTo>
                <a:lnTo>
                  <a:pt x="7680" y="16306"/>
                </a:lnTo>
                <a:lnTo>
                  <a:pt x="4800" y="21122"/>
                </a:lnTo>
                <a:lnTo>
                  <a:pt x="2880" y="26868"/>
                </a:lnTo>
                <a:lnTo>
                  <a:pt x="960" y="32628"/>
                </a:lnTo>
                <a:lnTo>
                  <a:pt x="0" y="38389"/>
                </a:lnTo>
                <a:lnTo>
                  <a:pt x="0" y="51831"/>
                </a:lnTo>
                <a:lnTo>
                  <a:pt x="960" y="58552"/>
                </a:lnTo>
                <a:lnTo>
                  <a:pt x="2880" y="63352"/>
                </a:lnTo>
                <a:lnTo>
                  <a:pt x="4800" y="69113"/>
                </a:lnTo>
                <a:lnTo>
                  <a:pt x="6720" y="73913"/>
                </a:lnTo>
                <a:lnTo>
                  <a:pt x="10561" y="77754"/>
                </a:lnTo>
                <a:lnTo>
                  <a:pt x="13441" y="80634"/>
                </a:lnTo>
                <a:lnTo>
                  <a:pt x="18242" y="83515"/>
                </a:lnTo>
                <a:lnTo>
                  <a:pt x="23042" y="85435"/>
                </a:lnTo>
                <a:lnTo>
                  <a:pt x="23042" y="40309"/>
                </a:lnTo>
                <a:lnTo>
                  <a:pt x="24002" y="36469"/>
                </a:lnTo>
                <a:lnTo>
                  <a:pt x="24002" y="33588"/>
                </a:lnTo>
                <a:lnTo>
                  <a:pt x="24963" y="29748"/>
                </a:lnTo>
                <a:lnTo>
                  <a:pt x="26883" y="26868"/>
                </a:lnTo>
                <a:lnTo>
                  <a:pt x="27843" y="24947"/>
                </a:lnTo>
                <a:lnTo>
                  <a:pt x="29763" y="22067"/>
                </a:lnTo>
                <a:lnTo>
                  <a:pt x="31683" y="21122"/>
                </a:lnTo>
                <a:lnTo>
                  <a:pt x="34564" y="19187"/>
                </a:lnTo>
                <a:lnTo>
                  <a:pt x="36484" y="18227"/>
                </a:lnTo>
                <a:lnTo>
                  <a:pt x="39364" y="17282"/>
                </a:lnTo>
                <a:lnTo>
                  <a:pt x="46070" y="17282"/>
                </a:lnTo>
                <a:lnTo>
                  <a:pt x="49911" y="18227"/>
                </a:lnTo>
                <a:lnTo>
                  <a:pt x="51846" y="20147"/>
                </a:lnTo>
                <a:lnTo>
                  <a:pt x="54726" y="21122"/>
                </a:lnTo>
                <a:lnTo>
                  <a:pt x="56631" y="23027"/>
                </a:lnTo>
                <a:lnTo>
                  <a:pt x="57591" y="24947"/>
                </a:lnTo>
                <a:lnTo>
                  <a:pt x="59512" y="27843"/>
                </a:lnTo>
                <a:lnTo>
                  <a:pt x="60472" y="30708"/>
                </a:lnTo>
                <a:lnTo>
                  <a:pt x="60472" y="33588"/>
                </a:lnTo>
                <a:lnTo>
                  <a:pt x="61432" y="37429"/>
                </a:lnTo>
                <a:lnTo>
                  <a:pt x="61432" y="52791"/>
                </a:lnTo>
                <a:lnTo>
                  <a:pt x="60472" y="55671"/>
                </a:lnTo>
                <a:lnTo>
                  <a:pt x="59512" y="58552"/>
                </a:lnTo>
                <a:lnTo>
                  <a:pt x="58567" y="61432"/>
                </a:lnTo>
                <a:lnTo>
                  <a:pt x="57591" y="64312"/>
                </a:lnTo>
                <a:lnTo>
                  <a:pt x="55686" y="66233"/>
                </a:lnTo>
                <a:lnTo>
                  <a:pt x="53751" y="68153"/>
                </a:lnTo>
                <a:lnTo>
                  <a:pt x="50886" y="69113"/>
                </a:lnTo>
                <a:lnTo>
                  <a:pt x="48950" y="7007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2" name="object 482"/>
          <p:cNvSpPr/>
          <p:nvPr/>
        </p:nvSpPr>
        <p:spPr>
          <a:xfrm>
            <a:off x="3607810" y="7187351"/>
            <a:ext cx="4800" cy="41285"/>
          </a:xfrm>
          <a:custGeom>
            <a:avLst/>
            <a:gdLst/>
            <a:ahLst/>
            <a:cxnLst/>
            <a:rect l="l" t="t" r="r" b="b"/>
            <a:pathLst>
              <a:path w="4800" h="41285">
                <a:moveTo>
                  <a:pt x="4800" y="41285"/>
                </a:moveTo>
                <a:lnTo>
                  <a:pt x="2880" y="12481"/>
                </a:lnTo>
                <a:lnTo>
                  <a:pt x="1920" y="9601"/>
                </a:lnTo>
                <a:lnTo>
                  <a:pt x="960" y="6720"/>
                </a:lnTo>
                <a:lnTo>
                  <a:pt x="960" y="2880"/>
                </a:lnTo>
                <a:lnTo>
                  <a:pt x="0" y="0"/>
                </a:lnTo>
                <a:lnTo>
                  <a:pt x="0" y="40325"/>
                </a:lnTo>
                <a:lnTo>
                  <a:pt x="4800" y="4128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3" name="object 483"/>
          <p:cNvSpPr/>
          <p:nvPr/>
        </p:nvSpPr>
        <p:spPr>
          <a:xfrm>
            <a:off x="3585728" y="7104796"/>
            <a:ext cx="78714" cy="123840"/>
          </a:xfrm>
          <a:custGeom>
            <a:avLst/>
            <a:gdLst/>
            <a:ahLst/>
            <a:cxnLst/>
            <a:rect l="l" t="t" r="r" b="b"/>
            <a:pathLst>
              <a:path w="78714" h="123840">
                <a:moveTo>
                  <a:pt x="78714" y="1920"/>
                </a:moveTo>
                <a:lnTo>
                  <a:pt x="77754" y="1920"/>
                </a:lnTo>
                <a:lnTo>
                  <a:pt x="77754" y="960"/>
                </a:lnTo>
                <a:lnTo>
                  <a:pt x="75834" y="960"/>
                </a:lnTo>
                <a:lnTo>
                  <a:pt x="74874" y="0"/>
                </a:lnTo>
                <a:lnTo>
                  <a:pt x="61432" y="0"/>
                </a:lnTo>
                <a:lnTo>
                  <a:pt x="60472" y="960"/>
                </a:lnTo>
                <a:lnTo>
                  <a:pt x="58567" y="960"/>
                </a:lnTo>
                <a:lnTo>
                  <a:pt x="57591" y="1920"/>
                </a:lnTo>
                <a:lnTo>
                  <a:pt x="56631" y="2880"/>
                </a:lnTo>
                <a:lnTo>
                  <a:pt x="56631" y="46085"/>
                </a:lnTo>
                <a:lnTo>
                  <a:pt x="53751" y="42245"/>
                </a:lnTo>
                <a:lnTo>
                  <a:pt x="49911" y="40309"/>
                </a:lnTo>
                <a:lnTo>
                  <a:pt x="46070" y="38404"/>
                </a:lnTo>
                <a:lnTo>
                  <a:pt x="43205" y="36469"/>
                </a:lnTo>
                <a:lnTo>
                  <a:pt x="38404" y="35524"/>
                </a:lnTo>
                <a:lnTo>
                  <a:pt x="28803" y="35524"/>
                </a:lnTo>
                <a:lnTo>
                  <a:pt x="24002" y="36469"/>
                </a:lnTo>
                <a:lnTo>
                  <a:pt x="19202" y="38404"/>
                </a:lnTo>
                <a:lnTo>
                  <a:pt x="15361" y="41285"/>
                </a:lnTo>
                <a:lnTo>
                  <a:pt x="11521" y="44150"/>
                </a:lnTo>
                <a:lnTo>
                  <a:pt x="8641" y="47990"/>
                </a:lnTo>
                <a:lnTo>
                  <a:pt x="5760" y="51831"/>
                </a:lnTo>
                <a:lnTo>
                  <a:pt x="3840" y="56647"/>
                </a:lnTo>
                <a:lnTo>
                  <a:pt x="1920" y="62392"/>
                </a:lnTo>
                <a:lnTo>
                  <a:pt x="960" y="68153"/>
                </a:lnTo>
                <a:lnTo>
                  <a:pt x="0" y="73913"/>
                </a:lnTo>
                <a:lnTo>
                  <a:pt x="0" y="86395"/>
                </a:lnTo>
                <a:lnTo>
                  <a:pt x="960" y="92156"/>
                </a:lnTo>
                <a:lnTo>
                  <a:pt x="1920" y="97916"/>
                </a:lnTo>
                <a:lnTo>
                  <a:pt x="2880" y="102717"/>
                </a:lnTo>
                <a:lnTo>
                  <a:pt x="4800" y="107518"/>
                </a:lnTo>
                <a:lnTo>
                  <a:pt x="7680" y="111358"/>
                </a:lnTo>
                <a:lnTo>
                  <a:pt x="9601" y="115199"/>
                </a:lnTo>
                <a:lnTo>
                  <a:pt x="13441" y="118079"/>
                </a:lnTo>
                <a:lnTo>
                  <a:pt x="17282" y="120959"/>
                </a:lnTo>
                <a:lnTo>
                  <a:pt x="22082" y="122880"/>
                </a:lnTo>
                <a:lnTo>
                  <a:pt x="22082" y="76794"/>
                </a:lnTo>
                <a:lnTo>
                  <a:pt x="23042" y="72953"/>
                </a:lnTo>
                <a:lnTo>
                  <a:pt x="23042" y="70073"/>
                </a:lnTo>
                <a:lnTo>
                  <a:pt x="24002" y="67208"/>
                </a:lnTo>
                <a:lnTo>
                  <a:pt x="24963" y="64312"/>
                </a:lnTo>
                <a:lnTo>
                  <a:pt x="25923" y="62392"/>
                </a:lnTo>
                <a:lnTo>
                  <a:pt x="27843" y="59527"/>
                </a:lnTo>
                <a:lnTo>
                  <a:pt x="28803" y="57591"/>
                </a:lnTo>
                <a:lnTo>
                  <a:pt x="31683" y="56647"/>
                </a:lnTo>
                <a:lnTo>
                  <a:pt x="33604" y="54711"/>
                </a:lnTo>
                <a:lnTo>
                  <a:pt x="42230" y="54711"/>
                </a:lnTo>
                <a:lnTo>
                  <a:pt x="45125" y="55671"/>
                </a:lnTo>
                <a:lnTo>
                  <a:pt x="48006" y="57591"/>
                </a:lnTo>
                <a:lnTo>
                  <a:pt x="50886" y="59527"/>
                </a:lnTo>
                <a:lnTo>
                  <a:pt x="53751" y="62392"/>
                </a:lnTo>
                <a:lnTo>
                  <a:pt x="56631" y="67208"/>
                </a:lnTo>
                <a:lnTo>
                  <a:pt x="56631" y="93116"/>
                </a:lnTo>
                <a:lnTo>
                  <a:pt x="54726" y="95036"/>
                </a:lnTo>
                <a:lnTo>
                  <a:pt x="53751" y="96956"/>
                </a:lnTo>
                <a:lnTo>
                  <a:pt x="51846" y="98877"/>
                </a:lnTo>
                <a:lnTo>
                  <a:pt x="49911" y="100797"/>
                </a:lnTo>
                <a:lnTo>
                  <a:pt x="48950" y="101757"/>
                </a:lnTo>
                <a:lnTo>
                  <a:pt x="47045" y="102717"/>
                </a:lnTo>
                <a:lnTo>
                  <a:pt x="46070" y="103677"/>
                </a:lnTo>
                <a:lnTo>
                  <a:pt x="44165" y="104637"/>
                </a:lnTo>
                <a:lnTo>
                  <a:pt x="43205" y="104637"/>
                </a:lnTo>
                <a:lnTo>
                  <a:pt x="41285" y="105597"/>
                </a:lnTo>
                <a:lnTo>
                  <a:pt x="35524" y="105597"/>
                </a:lnTo>
                <a:lnTo>
                  <a:pt x="32644" y="104637"/>
                </a:lnTo>
                <a:lnTo>
                  <a:pt x="30723" y="103677"/>
                </a:lnTo>
                <a:lnTo>
                  <a:pt x="28803" y="101757"/>
                </a:lnTo>
                <a:lnTo>
                  <a:pt x="26883" y="99837"/>
                </a:lnTo>
                <a:lnTo>
                  <a:pt x="25923" y="97916"/>
                </a:lnTo>
                <a:lnTo>
                  <a:pt x="24963" y="95036"/>
                </a:lnTo>
                <a:lnTo>
                  <a:pt x="26883" y="123840"/>
                </a:lnTo>
                <a:lnTo>
                  <a:pt x="38404" y="123840"/>
                </a:lnTo>
                <a:lnTo>
                  <a:pt x="43205" y="122880"/>
                </a:lnTo>
                <a:lnTo>
                  <a:pt x="47045" y="120959"/>
                </a:lnTo>
                <a:lnTo>
                  <a:pt x="51846" y="118079"/>
                </a:lnTo>
                <a:lnTo>
                  <a:pt x="56631" y="115199"/>
                </a:lnTo>
                <a:lnTo>
                  <a:pt x="60472" y="110398"/>
                </a:lnTo>
                <a:lnTo>
                  <a:pt x="60472" y="120959"/>
                </a:lnTo>
                <a:lnTo>
                  <a:pt x="61432" y="120959"/>
                </a:lnTo>
                <a:lnTo>
                  <a:pt x="61432" y="121919"/>
                </a:lnTo>
                <a:lnTo>
                  <a:pt x="63352" y="121919"/>
                </a:lnTo>
                <a:lnTo>
                  <a:pt x="64312" y="122880"/>
                </a:lnTo>
                <a:lnTo>
                  <a:pt x="73913" y="122880"/>
                </a:lnTo>
                <a:lnTo>
                  <a:pt x="75834" y="121919"/>
                </a:lnTo>
                <a:lnTo>
                  <a:pt x="77754" y="121919"/>
                </a:lnTo>
                <a:lnTo>
                  <a:pt x="78714" y="120959"/>
                </a:lnTo>
                <a:lnTo>
                  <a:pt x="78714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4" name="object 484"/>
          <p:cNvSpPr/>
          <p:nvPr/>
        </p:nvSpPr>
        <p:spPr>
          <a:xfrm>
            <a:off x="3682685" y="7140321"/>
            <a:ext cx="59527" cy="88315"/>
          </a:xfrm>
          <a:custGeom>
            <a:avLst/>
            <a:gdLst/>
            <a:ahLst/>
            <a:cxnLst/>
            <a:rect l="l" t="t" r="r" b="b"/>
            <a:pathLst>
              <a:path w="59527" h="88315">
                <a:moveTo>
                  <a:pt x="53751" y="45110"/>
                </a:moveTo>
                <a:lnTo>
                  <a:pt x="51846" y="43190"/>
                </a:lnTo>
                <a:lnTo>
                  <a:pt x="49911" y="42230"/>
                </a:lnTo>
                <a:lnTo>
                  <a:pt x="48006" y="40309"/>
                </a:lnTo>
                <a:lnTo>
                  <a:pt x="45125" y="39349"/>
                </a:lnTo>
                <a:lnTo>
                  <a:pt x="43190" y="38389"/>
                </a:lnTo>
                <a:lnTo>
                  <a:pt x="40325" y="37429"/>
                </a:lnTo>
                <a:lnTo>
                  <a:pt x="38404" y="36469"/>
                </a:lnTo>
                <a:lnTo>
                  <a:pt x="35524" y="35509"/>
                </a:lnTo>
                <a:lnTo>
                  <a:pt x="33604" y="34549"/>
                </a:lnTo>
                <a:lnTo>
                  <a:pt x="30723" y="33588"/>
                </a:lnTo>
                <a:lnTo>
                  <a:pt x="28803" y="32628"/>
                </a:lnTo>
                <a:lnTo>
                  <a:pt x="26883" y="31683"/>
                </a:lnTo>
                <a:lnTo>
                  <a:pt x="24963" y="30708"/>
                </a:lnTo>
                <a:lnTo>
                  <a:pt x="24003" y="29748"/>
                </a:lnTo>
                <a:lnTo>
                  <a:pt x="23042" y="28788"/>
                </a:lnTo>
                <a:lnTo>
                  <a:pt x="22082" y="27843"/>
                </a:lnTo>
                <a:lnTo>
                  <a:pt x="21122" y="25907"/>
                </a:lnTo>
                <a:lnTo>
                  <a:pt x="21122" y="22067"/>
                </a:lnTo>
                <a:lnTo>
                  <a:pt x="22082" y="21122"/>
                </a:lnTo>
                <a:lnTo>
                  <a:pt x="22082" y="20147"/>
                </a:lnTo>
                <a:lnTo>
                  <a:pt x="23042" y="19187"/>
                </a:lnTo>
                <a:lnTo>
                  <a:pt x="24003" y="18227"/>
                </a:lnTo>
                <a:lnTo>
                  <a:pt x="24963" y="17282"/>
                </a:lnTo>
                <a:lnTo>
                  <a:pt x="25923" y="16306"/>
                </a:lnTo>
                <a:lnTo>
                  <a:pt x="28803" y="16306"/>
                </a:lnTo>
                <a:lnTo>
                  <a:pt x="30723" y="15346"/>
                </a:lnTo>
                <a:lnTo>
                  <a:pt x="35524" y="15346"/>
                </a:lnTo>
                <a:lnTo>
                  <a:pt x="38404" y="16306"/>
                </a:lnTo>
                <a:lnTo>
                  <a:pt x="40325" y="16306"/>
                </a:lnTo>
                <a:lnTo>
                  <a:pt x="42245" y="17282"/>
                </a:lnTo>
                <a:lnTo>
                  <a:pt x="44165" y="18227"/>
                </a:lnTo>
                <a:lnTo>
                  <a:pt x="46085" y="18227"/>
                </a:lnTo>
                <a:lnTo>
                  <a:pt x="48006" y="19187"/>
                </a:lnTo>
                <a:lnTo>
                  <a:pt x="48966" y="20147"/>
                </a:lnTo>
                <a:lnTo>
                  <a:pt x="49911" y="21122"/>
                </a:lnTo>
                <a:lnTo>
                  <a:pt x="51846" y="21122"/>
                </a:lnTo>
                <a:lnTo>
                  <a:pt x="52806" y="22067"/>
                </a:lnTo>
                <a:lnTo>
                  <a:pt x="53751" y="22067"/>
                </a:lnTo>
                <a:lnTo>
                  <a:pt x="53751" y="21122"/>
                </a:lnTo>
                <a:lnTo>
                  <a:pt x="54711" y="21122"/>
                </a:lnTo>
                <a:lnTo>
                  <a:pt x="54711" y="19187"/>
                </a:lnTo>
                <a:lnTo>
                  <a:pt x="55686" y="18227"/>
                </a:lnTo>
                <a:lnTo>
                  <a:pt x="55686" y="9601"/>
                </a:lnTo>
                <a:lnTo>
                  <a:pt x="54711" y="8625"/>
                </a:lnTo>
                <a:lnTo>
                  <a:pt x="54711" y="5760"/>
                </a:lnTo>
                <a:lnTo>
                  <a:pt x="53751" y="5760"/>
                </a:lnTo>
                <a:lnTo>
                  <a:pt x="52806" y="4785"/>
                </a:lnTo>
                <a:lnTo>
                  <a:pt x="51846" y="3840"/>
                </a:lnTo>
                <a:lnTo>
                  <a:pt x="50871" y="3840"/>
                </a:lnTo>
                <a:lnTo>
                  <a:pt x="48966" y="2880"/>
                </a:lnTo>
                <a:lnTo>
                  <a:pt x="48006" y="2880"/>
                </a:lnTo>
                <a:lnTo>
                  <a:pt x="46085" y="1920"/>
                </a:lnTo>
                <a:lnTo>
                  <a:pt x="44165" y="1920"/>
                </a:lnTo>
                <a:lnTo>
                  <a:pt x="41285" y="944"/>
                </a:lnTo>
                <a:lnTo>
                  <a:pt x="39364" y="944"/>
                </a:lnTo>
                <a:lnTo>
                  <a:pt x="37444" y="0"/>
                </a:lnTo>
                <a:lnTo>
                  <a:pt x="27843" y="0"/>
                </a:lnTo>
                <a:lnTo>
                  <a:pt x="23042" y="944"/>
                </a:lnTo>
                <a:lnTo>
                  <a:pt x="19202" y="1920"/>
                </a:lnTo>
                <a:lnTo>
                  <a:pt x="15361" y="2880"/>
                </a:lnTo>
                <a:lnTo>
                  <a:pt x="11521" y="4785"/>
                </a:lnTo>
                <a:lnTo>
                  <a:pt x="8641" y="6720"/>
                </a:lnTo>
                <a:lnTo>
                  <a:pt x="5760" y="9601"/>
                </a:lnTo>
                <a:lnTo>
                  <a:pt x="3840" y="12466"/>
                </a:lnTo>
                <a:lnTo>
                  <a:pt x="2880" y="15346"/>
                </a:lnTo>
                <a:lnTo>
                  <a:pt x="960" y="18227"/>
                </a:lnTo>
                <a:lnTo>
                  <a:pt x="0" y="22067"/>
                </a:lnTo>
                <a:lnTo>
                  <a:pt x="0" y="28788"/>
                </a:lnTo>
                <a:lnTo>
                  <a:pt x="960" y="32628"/>
                </a:lnTo>
                <a:lnTo>
                  <a:pt x="1920" y="35509"/>
                </a:lnTo>
                <a:lnTo>
                  <a:pt x="2880" y="37429"/>
                </a:lnTo>
                <a:lnTo>
                  <a:pt x="4800" y="40309"/>
                </a:lnTo>
                <a:lnTo>
                  <a:pt x="5760" y="42230"/>
                </a:lnTo>
                <a:lnTo>
                  <a:pt x="7680" y="44150"/>
                </a:lnTo>
                <a:lnTo>
                  <a:pt x="10561" y="45110"/>
                </a:lnTo>
                <a:lnTo>
                  <a:pt x="12481" y="47030"/>
                </a:lnTo>
                <a:lnTo>
                  <a:pt x="14401" y="47990"/>
                </a:lnTo>
                <a:lnTo>
                  <a:pt x="17282" y="48950"/>
                </a:lnTo>
                <a:lnTo>
                  <a:pt x="19202" y="49910"/>
                </a:lnTo>
                <a:lnTo>
                  <a:pt x="22082" y="50871"/>
                </a:lnTo>
                <a:lnTo>
                  <a:pt x="24003" y="51831"/>
                </a:lnTo>
                <a:lnTo>
                  <a:pt x="25923" y="52791"/>
                </a:lnTo>
                <a:lnTo>
                  <a:pt x="28803" y="53751"/>
                </a:lnTo>
                <a:lnTo>
                  <a:pt x="30723" y="54711"/>
                </a:lnTo>
                <a:lnTo>
                  <a:pt x="32644" y="55671"/>
                </a:lnTo>
                <a:lnTo>
                  <a:pt x="34564" y="56631"/>
                </a:lnTo>
                <a:lnTo>
                  <a:pt x="35524" y="57591"/>
                </a:lnTo>
                <a:lnTo>
                  <a:pt x="36484" y="58552"/>
                </a:lnTo>
                <a:lnTo>
                  <a:pt x="37444" y="59512"/>
                </a:lnTo>
                <a:lnTo>
                  <a:pt x="38404" y="61432"/>
                </a:lnTo>
                <a:lnTo>
                  <a:pt x="38404" y="66233"/>
                </a:lnTo>
                <a:lnTo>
                  <a:pt x="37444" y="67193"/>
                </a:lnTo>
                <a:lnTo>
                  <a:pt x="36484" y="68153"/>
                </a:lnTo>
                <a:lnTo>
                  <a:pt x="35524" y="69113"/>
                </a:lnTo>
                <a:lnTo>
                  <a:pt x="34564" y="70073"/>
                </a:lnTo>
                <a:lnTo>
                  <a:pt x="33604" y="71033"/>
                </a:lnTo>
                <a:lnTo>
                  <a:pt x="32644" y="71993"/>
                </a:lnTo>
                <a:lnTo>
                  <a:pt x="28803" y="71993"/>
                </a:lnTo>
                <a:lnTo>
                  <a:pt x="27843" y="72953"/>
                </a:lnTo>
                <a:lnTo>
                  <a:pt x="22082" y="72953"/>
                </a:lnTo>
                <a:lnTo>
                  <a:pt x="19202" y="71993"/>
                </a:lnTo>
                <a:lnTo>
                  <a:pt x="17282" y="71033"/>
                </a:lnTo>
                <a:lnTo>
                  <a:pt x="14401" y="71033"/>
                </a:lnTo>
                <a:lnTo>
                  <a:pt x="12481" y="70073"/>
                </a:lnTo>
                <a:lnTo>
                  <a:pt x="10561" y="69113"/>
                </a:lnTo>
                <a:lnTo>
                  <a:pt x="8641" y="68153"/>
                </a:lnTo>
                <a:lnTo>
                  <a:pt x="6720" y="67193"/>
                </a:lnTo>
                <a:lnTo>
                  <a:pt x="5760" y="66233"/>
                </a:lnTo>
                <a:lnTo>
                  <a:pt x="4800" y="66233"/>
                </a:lnTo>
                <a:lnTo>
                  <a:pt x="3840" y="65272"/>
                </a:lnTo>
                <a:lnTo>
                  <a:pt x="1920" y="65272"/>
                </a:lnTo>
                <a:lnTo>
                  <a:pt x="1920" y="66233"/>
                </a:lnTo>
                <a:lnTo>
                  <a:pt x="960" y="66233"/>
                </a:lnTo>
                <a:lnTo>
                  <a:pt x="960" y="67193"/>
                </a:lnTo>
                <a:lnTo>
                  <a:pt x="0" y="67193"/>
                </a:lnTo>
                <a:lnTo>
                  <a:pt x="0" y="79674"/>
                </a:lnTo>
                <a:lnTo>
                  <a:pt x="960" y="80634"/>
                </a:lnTo>
                <a:lnTo>
                  <a:pt x="960" y="81594"/>
                </a:lnTo>
                <a:lnTo>
                  <a:pt x="1920" y="82555"/>
                </a:lnTo>
                <a:lnTo>
                  <a:pt x="2880" y="82555"/>
                </a:lnTo>
                <a:lnTo>
                  <a:pt x="3840" y="83515"/>
                </a:lnTo>
                <a:lnTo>
                  <a:pt x="4800" y="84475"/>
                </a:lnTo>
                <a:lnTo>
                  <a:pt x="6720" y="85435"/>
                </a:lnTo>
                <a:lnTo>
                  <a:pt x="7680" y="85435"/>
                </a:lnTo>
                <a:lnTo>
                  <a:pt x="10561" y="86395"/>
                </a:lnTo>
                <a:lnTo>
                  <a:pt x="12481" y="87355"/>
                </a:lnTo>
                <a:lnTo>
                  <a:pt x="14401" y="87355"/>
                </a:lnTo>
                <a:lnTo>
                  <a:pt x="17282" y="88315"/>
                </a:lnTo>
                <a:lnTo>
                  <a:pt x="35524" y="88315"/>
                </a:lnTo>
                <a:lnTo>
                  <a:pt x="39364" y="87355"/>
                </a:lnTo>
                <a:lnTo>
                  <a:pt x="44165" y="85435"/>
                </a:lnTo>
                <a:lnTo>
                  <a:pt x="47030" y="84475"/>
                </a:lnTo>
                <a:lnTo>
                  <a:pt x="49911" y="81594"/>
                </a:lnTo>
                <a:lnTo>
                  <a:pt x="53751" y="79674"/>
                </a:lnTo>
                <a:lnTo>
                  <a:pt x="55686" y="76794"/>
                </a:lnTo>
                <a:lnTo>
                  <a:pt x="57591" y="72953"/>
                </a:lnTo>
                <a:lnTo>
                  <a:pt x="59527" y="70073"/>
                </a:lnTo>
                <a:lnTo>
                  <a:pt x="59527" y="54711"/>
                </a:lnTo>
                <a:lnTo>
                  <a:pt x="58552" y="51831"/>
                </a:lnTo>
                <a:lnTo>
                  <a:pt x="56647" y="49910"/>
                </a:lnTo>
                <a:lnTo>
                  <a:pt x="55686" y="47030"/>
                </a:lnTo>
                <a:lnTo>
                  <a:pt x="53751" y="4511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5" name="object 485"/>
          <p:cNvSpPr/>
          <p:nvPr/>
        </p:nvSpPr>
        <p:spPr>
          <a:xfrm>
            <a:off x="3794043" y="7140321"/>
            <a:ext cx="64312" cy="88315"/>
          </a:xfrm>
          <a:custGeom>
            <a:avLst/>
            <a:gdLst/>
            <a:ahLst/>
            <a:cxnLst/>
            <a:rect l="l" t="t" r="r" b="b"/>
            <a:pathLst>
              <a:path w="64312" h="88315">
                <a:moveTo>
                  <a:pt x="24963" y="58552"/>
                </a:moveTo>
                <a:lnTo>
                  <a:pt x="24002" y="55671"/>
                </a:lnTo>
                <a:lnTo>
                  <a:pt x="23042" y="51831"/>
                </a:lnTo>
                <a:lnTo>
                  <a:pt x="23042" y="35509"/>
                </a:lnTo>
                <a:lnTo>
                  <a:pt x="24963" y="28788"/>
                </a:lnTo>
                <a:lnTo>
                  <a:pt x="27843" y="24947"/>
                </a:lnTo>
                <a:lnTo>
                  <a:pt x="30723" y="20147"/>
                </a:lnTo>
                <a:lnTo>
                  <a:pt x="34564" y="18227"/>
                </a:lnTo>
                <a:lnTo>
                  <a:pt x="46085" y="18227"/>
                </a:lnTo>
                <a:lnTo>
                  <a:pt x="47990" y="19187"/>
                </a:lnTo>
                <a:lnTo>
                  <a:pt x="50871" y="20147"/>
                </a:lnTo>
                <a:lnTo>
                  <a:pt x="51831" y="21122"/>
                </a:lnTo>
                <a:lnTo>
                  <a:pt x="53751" y="22067"/>
                </a:lnTo>
                <a:lnTo>
                  <a:pt x="55671" y="23027"/>
                </a:lnTo>
                <a:lnTo>
                  <a:pt x="56631" y="24002"/>
                </a:lnTo>
                <a:lnTo>
                  <a:pt x="57591" y="24947"/>
                </a:lnTo>
                <a:lnTo>
                  <a:pt x="58552" y="25907"/>
                </a:lnTo>
                <a:lnTo>
                  <a:pt x="61432" y="25907"/>
                </a:lnTo>
                <a:lnTo>
                  <a:pt x="62392" y="24947"/>
                </a:lnTo>
                <a:lnTo>
                  <a:pt x="63352" y="24002"/>
                </a:lnTo>
                <a:lnTo>
                  <a:pt x="63352" y="23027"/>
                </a:lnTo>
                <a:lnTo>
                  <a:pt x="64312" y="20147"/>
                </a:lnTo>
                <a:lnTo>
                  <a:pt x="64312" y="13441"/>
                </a:lnTo>
                <a:lnTo>
                  <a:pt x="63352" y="12466"/>
                </a:lnTo>
                <a:lnTo>
                  <a:pt x="63352" y="8625"/>
                </a:lnTo>
                <a:lnTo>
                  <a:pt x="62392" y="8625"/>
                </a:lnTo>
                <a:lnTo>
                  <a:pt x="62392" y="7680"/>
                </a:lnTo>
                <a:lnTo>
                  <a:pt x="61432" y="6720"/>
                </a:lnTo>
                <a:lnTo>
                  <a:pt x="60472" y="6720"/>
                </a:lnTo>
                <a:lnTo>
                  <a:pt x="59512" y="5760"/>
                </a:lnTo>
                <a:lnTo>
                  <a:pt x="58552" y="4785"/>
                </a:lnTo>
                <a:lnTo>
                  <a:pt x="56631" y="3840"/>
                </a:lnTo>
                <a:lnTo>
                  <a:pt x="54711" y="2880"/>
                </a:lnTo>
                <a:lnTo>
                  <a:pt x="52791" y="2880"/>
                </a:lnTo>
                <a:lnTo>
                  <a:pt x="50871" y="1920"/>
                </a:lnTo>
                <a:lnTo>
                  <a:pt x="48950" y="944"/>
                </a:lnTo>
                <a:lnTo>
                  <a:pt x="47030" y="944"/>
                </a:lnTo>
                <a:lnTo>
                  <a:pt x="44150" y="0"/>
                </a:lnTo>
                <a:lnTo>
                  <a:pt x="33588" y="0"/>
                </a:lnTo>
                <a:lnTo>
                  <a:pt x="28803" y="944"/>
                </a:lnTo>
                <a:lnTo>
                  <a:pt x="24002" y="2880"/>
                </a:lnTo>
                <a:lnTo>
                  <a:pt x="19202" y="4785"/>
                </a:lnTo>
                <a:lnTo>
                  <a:pt x="15361" y="7680"/>
                </a:lnTo>
                <a:lnTo>
                  <a:pt x="11521" y="11506"/>
                </a:lnTo>
                <a:lnTo>
                  <a:pt x="7680" y="15346"/>
                </a:lnTo>
                <a:lnTo>
                  <a:pt x="4800" y="20147"/>
                </a:lnTo>
                <a:lnTo>
                  <a:pt x="2880" y="25907"/>
                </a:lnTo>
                <a:lnTo>
                  <a:pt x="960" y="31683"/>
                </a:lnTo>
                <a:lnTo>
                  <a:pt x="0" y="38389"/>
                </a:lnTo>
                <a:lnTo>
                  <a:pt x="0" y="52791"/>
                </a:lnTo>
                <a:lnTo>
                  <a:pt x="960" y="58552"/>
                </a:lnTo>
                <a:lnTo>
                  <a:pt x="2880" y="64312"/>
                </a:lnTo>
                <a:lnTo>
                  <a:pt x="3840" y="69113"/>
                </a:lnTo>
                <a:lnTo>
                  <a:pt x="6720" y="73913"/>
                </a:lnTo>
                <a:lnTo>
                  <a:pt x="9601" y="77754"/>
                </a:lnTo>
                <a:lnTo>
                  <a:pt x="12481" y="81594"/>
                </a:lnTo>
                <a:lnTo>
                  <a:pt x="17282" y="83515"/>
                </a:lnTo>
                <a:lnTo>
                  <a:pt x="21122" y="85435"/>
                </a:lnTo>
                <a:lnTo>
                  <a:pt x="25923" y="87355"/>
                </a:lnTo>
                <a:lnTo>
                  <a:pt x="31683" y="88315"/>
                </a:lnTo>
                <a:lnTo>
                  <a:pt x="45110" y="88315"/>
                </a:lnTo>
                <a:lnTo>
                  <a:pt x="47990" y="87355"/>
                </a:lnTo>
                <a:lnTo>
                  <a:pt x="50871" y="86395"/>
                </a:lnTo>
                <a:lnTo>
                  <a:pt x="52791" y="86395"/>
                </a:lnTo>
                <a:lnTo>
                  <a:pt x="54711" y="85435"/>
                </a:lnTo>
                <a:lnTo>
                  <a:pt x="56631" y="84475"/>
                </a:lnTo>
                <a:lnTo>
                  <a:pt x="58552" y="83515"/>
                </a:lnTo>
                <a:lnTo>
                  <a:pt x="60472" y="82555"/>
                </a:lnTo>
                <a:lnTo>
                  <a:pt x="61432" y="81594"/>
                </a:lnTo>
                <a:lnTo>
                  <a:pt x="62392" y="80634"/>
                </a:lnTo>
                <a:lnTo>
                  <a:pt x="63352" y="79674"/>
                </a:lnTo>
                <a:lnTo>
                  <a:pt x="63352" y="78714"/>
                </a:lnTo>
                <a:lnTo>
                  <a:pt x="64312" y="77754"/>
                </a:lnTo>
                <a:lnTo>
                  <a:pt x="64312" y="64312"/>
                </a:lnTo>
                <a:lnTo>
                  <a:pt x="63352" y="63352"/>
                </a:lnTo>
                <a:lnTo>
                  <a:pt x="63352" y="61432"/>
                </a:lnTo>
                <a:lnTo>
                  <a:pt x="59512" y="61432"/>
                </a:lnTo>
                <a:lnTo>
                  <a:pt x="58552" y="62392"/>
                </a:lnTo>
                <a:lnTo>
                  <a:pt x="57591" y="63352"/>
                </a:lnTo>
                <a:lnTo>
                  <a:pt x="56631" y="64312"/>
                </a:lnTo>
                <a:lnTo>
                  <a:pt x="54711" y="65272"/>
                </a:lnTo>
                <a:lnTo>
                  <a:pt x="52791" y="67193"/>
                </a:lnTo>
                <a:lnTo>
                  <a:pt x="50871" y="68153"/>
                </a:lnTo>
                <a:lnTo>
                  <a:pt x="48950" y="69113"/>
                </a:lnTo>
                <a:lnTo>
                  <a:pt x="47030" y="70073"/>
                </a:lnTo>
                <a:lnTo>
                  <a:pt x="38404" y="70073"/>
                </a:lnTo>
                <a:lnTo>
                  <a:pt x="35524" y="69113"/>
                </a:lnTo>
                <a:lnTo>
                  <a:pt x="32644" y="68153"/>
                </a:lnTo>
                <a:lnTo>
                  <a:pt x="30723" y="67193"/>
                </a:lnTo>
                <a:lnTo>
                  <a:pt x="28803" y="65272"/>
                </a:lnTo>
                <a:lnTo>
                  <a:pt x="27843" y="63352"/>
                </a:lnTo>
                <a:lnTo>
                  <a:pt x="25923" y="61432"/>
                </a:lnTo>
                <a:lnTo>
                  <a:pt x="24963" y="5855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6" name="object 486"/>
          <p:cNvSpPr/>
          <p:nvPr/>
        </p:nvSpPr>
        <p:spPr>
          <a:xfrm>
            <a:off x="3874678" y="7140321"/>
            <a:ext cx="49926" cy="87355"/>
          </a:xfrm>
          <a:custGeom>
            <a:avLst/>
            <a:gdLst/>
            <a:ahLst/>
            <a:cxnLst/>
            <a:rect l="l" t="t" r="r" b="b"/>
            <a:pathLst>
              <a:path w="49926" h="87355">
                <a:moveTo>
                  <a:pt x="21122" y="85435"/>
                </a:moveTo>
                <a:lnTo>
                  <a:pt x="22082" y="84475"/>
                </a:lnTo>
                <a:lnTo>
                  <a:pt x="22082" y="34549"/>
                </a:lnTo>
                <a:lnTo>
                  <a:pt x="24002" y="31683"/>
                </a:lnTo>
                <a:lnTo>
                  <a:pt x="24963" y="29748"/>
                </a:lnTo>
                <a:lnTo>
                  <a:pt x="26883" y="27843"/>
                </a:lnTo>
                <a:lnTo>
                  <a:pt x="27843" y="26868"/>
                </a:lnTo>
                <a:lnTo>
                  <a:pt x="29763" y="24947"/>
                </a:lnTo>
                <a:lnTo>
                  <a:pt x="30723" y="24002"/>
                </a:lnTo>
                <a:lnTo>
                  <a:pt x="32644" y="23027"/>
                </a:lnTo>
                <a:lnTo>
                  <a:pt x="33604" y="22067"/>
                </a:lnTo>
                <a:lnTo>
                  <a:pt x="34564" y="22067"/>
                </a:lnTo>
                <a:lnTo>
                  <a:pt x="35524" y="21122"/>
                </a:lnTo>
                <a:lnTo>
                  <a:pt x="42245" y="21122"/>
                </a:lnTo>
                <a:lnTo>
                  <a:pt x="43205" y="22067"/>
                </a:lnTo>
                <a:lnTo>
                  <a:pt x="45125" y="22067"/>
                </a:lnTo>
                <a:lnTo>
                  <a:pt x="46085" y="23027"/>
                </a:lnTo>
                <a:lnTo>
                  <a:pt x="48005" y="23027"/>
                </a:lnTo>
                <a:lnTo>
                  <a:pt x="48966" y="22067"/>
                </a:lnTo>
                <a:lnTo>
                  <a:pt x="49926" y="21122"/>
                </a:lnTo>
                <a:lnTo>
                  <a:pt x="49926" y="2880"/>
                </a:lnTo>
                <a:lnTo>
                  <a:pt x="48966" y="2880"/>
                </a:lnTo>
                <a:lnTo>
                  <a:pt x="48966" y="1920"/>
                </a:lnTo>
                <a:lnTo>
                  <a:pt x="47030" y="1920"/>
                </a:lnTo>
                <a:lnTo>
                  <a:pt x="47030" y="944"/>
                </a:lnTo>
                <a:lnTo>
                  <a:pt x="44165" y="944"/>
                </a:lnTo>
                <a:lnTo>
                  <a:pt x="43205" y="0"/>
                </a:lnTo>
                <a:lnTo>
                  <a:pt x="36484" y="0"/>
                </a:lnTo>
                <a:lnTo>
                  <a:pt x="34564" y="944"/>
                </a:lnTo>
                <a:lnTo>
                  <a:pt x="32644" y="944"/>
                </a:lnTo>
                <a:lnTo>
                  <a:pt x="31683" y="1920"/>
                </a:lnTo>
                <a:lnTo>
                  <a:pt x="29763" y="2880"/>
                </a:lnTo>
                <a:lnTo>
                  <a:pt x="27843" y="3840"/>
                </a:lnTo>
                <a:lnTo>
                  <a:pt x="25923" y="5760"/>
                </a:lnTo>
                <a:lnTo>
                  <a:pt x="24963" y="7680"/>
                </a:lnTo>
                <a:lnTo>
                  <a:pt x="23042" y="9601"/>
                </a:lnTo>
                <a:lnTo>
                  <a:pt x="21122" y="12466"/>
                </a:lnTo>
                <a:lnTo>
                  <a:pt x="19202" y="15346"/>
                </a:lnTo>
                <a:lnTo>
                  <a:pt x="19202" y="4785"/>
                </a:lnTo>
                <a:lnTo>
                  <a:pt x="18242" y="3840"/>
                </a:lnTo>
                <a:lnTo>
                  <a:pt x="18242" y="2880"/>
                </a:lnTo>
                <a:lnTo>
                  <a:pt x="17282" y="2880"/>
                </a:lnTo>
                <a:lnTo>
                  <a:pt x="16322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0" y="3840"/>
                </a:lnTo>
                <a:lnTo>
                  <a:pt x="0" y="85435"/>
                </a:lnTo>
                <a:lnTo>
                  <a:pt x="960" y="85435"/>
                </a:lnTo>
                <a:lnTo>
                  <a:pt x="960" y="86395"/>
                </a:lnTo>
                <a:lnTo>
                  <a:pt x="3840" y="86395"/>
                </a:lnTo>
                <a:lnTo>
                  <a:pt x="5760" y="87355"/>
                </a:lnTo>
                <a:lnTo>
                  <a:pt x="16322" y="87355"/>
                </a:lnTo>
                <a:lnTo>
                  <a:pt x="17282" y="86395"/>
                </a:lnTo>
                <a:lnTo>
                  <a:pt x="20162" y="86395"/>
                </a:lnTo>
                <a:lnTo>
                  <a:pt x="21122" y="8543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7" name="object 487"/>
          <p:cNvSpPr/>
          <p:nvPr/>
        </p:nvSpPr>
        <p:spPr>
          <a:xfrm>
            <a:off x="3954353" y="7192152"/>
            <a:ext cx="11521" cy="36484"/>
          </a:xfrm>
          <a:custGeom>
            <a:avLst/>
            <a:gdLst/>
            <a:ahLst/>
            <a:cxnLst/>
            <a:rect l="l" t="t" r="r" b="b"/>
            <a:pathLst>
              <a:path w="11521" h="36484">
                <a:moveTo>
                  <a:pt x="9601" y="17282"/>
                </a:moveTo>
                <a:lnTo>
                  <a:pt x="7680" y="15361"/>
                </a:lnTo>
                <a:lnTo>
                  <a:pt x="5760" y="14401"/>
                </a:lnTo>
                <a:lnTo>
                  <a:pt x="3840" y="11521"/>
                </a:lnTo>
                <a:lnTo>
                  <a:pt x="2880" y="8641"/>
                </a:lnTo>
                <a:lnTo>
                  <a:pt x="1920" y="6720"/>
                </a:lnTo>
                <a:lnTo>
                  <a:pt x="960" y="2880"/>
                </a:lnTo>
                <a:lnTo>
                  <a:pt x="0" y="0"/>
                </a:lnTo>
                <a:lnTo>
                  <a:pt x="0" y="33604"/>
                </a:lnTo>
                <a:lnTo>
                  <a:pt x="4800" y="35524"/>
                </a:lnTo>
                <a:lnTo>
                  <a:pt x="11521" y="36484"/>
                </a:lnTo>
                <a:lnTo>
                  <a:pt x="9601" y="172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8" name="object 488"/>
          <p:cNvSpPr/>
          <p:nvPr/>
        </p:nvSpPr>
        <p:spPr>
          <a:xfrm>
            <a:off x="3931325" y="7140321"/>
            <a:ext cx="84475" cy="88315"/>
          </a:xfrm>
          <a:custGeom>
            <a:avLst/>
            <a:gdLst/>
            <a:ahLst/>
            <a:cxnLst/>
            <a:rect l="l" t="t" r="r" b="b"/>
            <a:pathLst>
              <a:path w="84475" h="88315">
                <a:moveTo>
                  <a:pt x="42230" y="71033"/>
                </a:moveTo>
                <a:lnTo>
                  <a:pt x="38389" y="71033"/>
                </a:lnTo>
                <a:lnTo>
                  <a:pt x="35509" y="70073"/>
                </a:lnTo>
                <a:lnTo>
                  <a:pt x="32628" y="69113"/>
                </a:lnTo>
                <a:lnTo>
                  <a:pt x="34549" y="88315"/>
                </a:lnTo>
                <a:lnTo>
                  <a:pt x="48950" y="88315"/>
                </a:lnTo>
                <a:lnTo>
                  <a:pt x="54711" y="87355"/>
                </a:lnTo>
                <a:lnTo>
                  <a:pt x="60472" y="85435"/>
                </a:lnTo>
                <a:lnTo>
                  <a:pt x="66233" y="83515"/>
                </a:lnTo>
                <a:lnTo>
                  <a:pt x="70073" y="79674"/>
                </a:lnTo>
                <a:lnTo>
                  <a:pt x="73913" y="75834"/>
                </a:lnTo>
                <a:lnTo>
                  <a:pt x="77754" y="71993"/>
                </a:lnTo>
                <a:lnTo>
                  <a:pt x="79674" y="67193"/>
                </a:lnTo>
                <a:lnTo>
                  <a:pt x="81579" y="62392"/>
                </a:lnTo>
                <a:lnTo>
                  <a:pt x="83515" y="56631"/>
                </a:lnTo>
                <a:lnTo>
                  <a:pt x="84475" y="49910"/>
                </a:lnTo>
                <a:lnTo>
                  <a:pt x="84475" y="36469"/>
                </a:lnTo>
                <a:lnTo>
                  <a:pt x="83515" y="30708"/>
                </a:lnTo>
                <a:lnTo>
                  <a:pt x="81579" y="24947"/>
                </a:lnTo>
                <a:lnTo>
                  <a:pt x="80634" y="19187"/>
                </a:lnTo>
                <a:lnTo>
                  <a:pt x="77754" y="15346"/>
                </a:lnTo>
                <a:lnTo>
                  <a:pt x="74874" y="11506"/>
                </a:lnTo>
                <a:lnTo>
                  <a:pt x="71033" y="7680"/>
                </a:lnTo>
                <a:lnTo>
                  <a:pt x="67193" y="4785"/>
                </a:lnTo>
                <a:lnTo>
                  <a:pt x="61432" y="2880"/>
                </a:lnTo>
                <a:lnTo>
                  <a:pt x="56631" y="944"/>
                </a:lnTo>
                <a:lnTo>
                  <a:pt x="49911" y="0"/>
                </a:lnTo>
                <a:lnTo>
                  <a:pt x="36469" y="0"/>
                </a:lnTo>
                <a:lnTo>
                  <a:pt x="29748" y="944"/>
                </a:lnTo>
                <a:lnTo>
                  <a:pt x="23987" y="3840"/>
                </a:lnTo>
                <a:lnTo>
                  <a:pt x="19187" y="5760"/>
                </a:lnTo>
                <a:lnTo>
                  <a:pt x="14386" y="8625"/>
                </a:lnTo>
                <a:lnTo>
                  <a:pt x="10561" y="12466"/>
                </a:lnTo>
                <a:lnTo>
                  <a:pt x="7665" y="16306"/>
                </a:lnTo>
                <a:lnTo>
                  <a:pt x="4785" y="21122"/>
                </a:lnTo>
                <a:lnTo>
                  <a:pt x="2880" y="26868"/>
                </a:lnTo>
                <a:lnTo>
                  <a:pt x="944" y="32628"/>
                </a:lnTo>
                <a:lnTo>
                  <a:pt x="0" y="38389"/>
                </a:lnTo>
                <a:lnTo>
                  <a:pt x="0" y="51831"/>
                </a:lnTo>
                <a:lnTo>
                  <a:pt x="944" y="58552"/>
                </a:lnTo>
                <a:lnTo>
                  <a:pt x="2880" y="63352"/>
                </a:lnTo>
                <a:lnTo>
                  <a:pt x="3840" y="69113"/>
                </a:lnTo>
                <a:lnTo>
                  <a:pt x="6720" y="73913"/>
                </a:lnTo>
                <a:lnTo>
                  <a:pt x="10561" y="77754"/>
                </a:lnTo>
                <a:lnTo>
                  <a:pt x="13426" y="80634"/>
                </a:lnTo>
                <a:lnTo>
                  <a:pt x="18227" y="83515"/>
                </a:lnTo>
                <a:lnTo>
                  <a:pt x="23027" y="85435"/>
                </a:lnTo>
                <a:lnTo>
                  <a:pt x="23027" y="36469"/>
                </a:lnTo>
                <a:lnTo>
                  <a:pt x="23987" y="33588"/>
                </a:lnTo>
                <a:lnTo>
                  <a:pt x="24947" y="29748"/>
                </a:lnTo>
                <a:lnTo>
                  <a:pt x="25908" y="26868"/>
                </a:lnTo>
                <a:lnTo>
                  <a:pt x="27828" y="24947"/>
                </a:lnTo>
                <a:lnTo>
                  <a:pt x="29748" y="22067"/>
                </a:lnTo>
                <a:lnTo>
                  <a:pt x="31668" y="21122"/>
                </a:lnTo>
                <a:lnTo>
                  <a:pt x="33588" y="19187"/>
                </a:lnTo>
                <a:lnTo>
                  <a:pt x="36469" y="18227"/>
                </a:lnTo>
                <a:lnTo>
                  <a:pt x="39349" y="17282"/>
                </a:lnTo>
                <a:lnTo>
                  <a:pt x="46070" y="17282"/>
                </a:lnTo>
                <a:lnTo>
                  <a:pt x="48950" y="18227"/>
                </a:lnTo>
                <a:lnTo>
                  <a:pt x="51831" y="20147"/>
                </a:lnTo>
                <a:lnTo>
                  <a:pt x="53751" y="21122"/>
                </a:lnTo>
                <a:lnTo>
                  <a:pt x="56631" y="23027"/>
                </a:lnTo>
                <a:lnTo>
                  <a:pt x="57591" y="24947"/>
                </a:lnTo>
                <a:lnTo>
                  <a:pt x="59512" y="27843"/>
                </a:lnTo>
                <a:lnTo>
                  <a:pt x="60472" y="30708"/>
                </a:lnTo>
                <a:lnTo>
                  <a:pt x="60472" y="33588"/>
                </a:lnTo>
                <a:lnTo>
                  <a:pt x="61432" y="37429"/>
                </a:lnTo>
                <a:lnTo>
                  <a:pt x="61432" y="52791"/>
                </a:lnTo>
                <a:lnTo>
                  <a:pt x="60472" y="55671"/>
                </a:lnTo>
                <a:lnTo>
                  <a:pt x="59512" y="58552"/>
                </a:lnTo>
                <a:lnTo>
                  <a:pt x="58552" y="61432"/>
                </a:lnTo>
                <a:lnTo>
                  <a:pt x="56631" y="64312"/>
                </a:lnTo>
                <a:lnTo>
                  <a:pt x="55671" y="66233"/>
                </a:lnTo>
                <a:lnTo>
                  <a:pt x="53751" y="68153"/>
                </a:lnTo>
                <a:lnTo>
                  <a:pt x="50871" y="69113"/>
                </a:lnTo>
                <a:lnTo>
                  <a:pt x="47990" y="70073"/>
                </a:lnTo>
                <a:lnTo>
                  <a:pt x="45110" y="71033"/>
                </a:lnTo>
                <a:lnTo>
                  <a:pt x="42230" y="7103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9" name="object 489"/>
          <p:cNvSpPr/>
          <p:nvPr/>
        </p:nvSpPr>
        <p:spPr>
          <a:xfrm>
            <a:off x="4029242" y="7140321"/>
            <a:ext cx="59512" cy="88315"/>
          </a:xfrm>
          <a:custGeom>
            <a:avLst/>
            <a:gdLst/>
            <a:ahLst/>
            <a:cxnLst/>
            <a:rect l="l" t="t" r="r" b="b"/>
            <a:pathLst>
              <a:path w="59512" h="88315">
                <a:moveTo>
                  <a:pt x="0" y="66233"/>
                </a:moveTo>
                <a:lnTo>
                  <a:pt x="0" y="80634"/>
                </a:lnTo>
                <a:lnTo>
                  <a:pt x="944" y="81594"/>
                </a:lnTo>
                <a:lnTo>
                  <a:pt x="1905" y="82555"/>
                </a:lnTo>
                <a:lnTo>
                  <a:pt x="2880" y="83515"/>
                </a:lnTo>
                <a:lnTo>
                  <a:pt x="4785" y="84475"/>
                </a:lnTo>
                <a:lnTo>
                  <a:pt x="5745" y="85435"/>
                </a:lnTo>
                <a:lnTo>
                  <a:pt x="7665" y="85435"/>
                </a:lnTo>
                <a:lnTo>
                  <a:pt x="9585" y="86395"/>
                </a:lnTo>
                <a:lnTo>
                  <a:pt x="12466" y="87355"/>
                </a:lnTo>
                <a:lnTo>
                  <a:pt x="14386" y="87355"/>
                </a:lnTo>
                <a:lnTo>
                  <a:pt x="17266" y="88315"/>
                </a:lnTo>
                <a:lnTo>
                  <a:pt x="34549" y="88315"/>
                </a:lnTo>
                <a:lnTo>
                  <a:pt x="39349" y="87355"/>
                </a:lnTo>
                <a:lnTo>
                  <a:pt x="43190" y="85435"/>
                </a:lnTo>
                <a:lnTo>
                  <a:pt x="47030" y="84475"/>
                </a:lnTo>
                <a:lnTo>
                  <a:pt x="49911" y="81594"/>
                </a:lnTo>
                <a:lnTo>
                  <a:pt x="52791" y="79674"/>
                </a:lnTo>
                <a:lnTo>
                  <a:pt x="55671" y="76794"/>
                </a:lnTo>
                <a:lnTo>
                  <a:pt x="56631" y="72953"/>
                </a:lnTo>
                <a:lnTo>
                  <a:pt x="58552" y="70073"/>
                </a:lnTo>
                <a:lnTo>
                  <a:pt x="59512" y="66233"/>
                </a:lnTo>
                <a:lnTo>
                  <a:pt x="59512" y="57591"/>
                </a:lnTo>
                <a:lnTo>
                  <a:pt x="58552" y="54711"/>
                </a:lnTo>
                <a:lnTo>
                  <a:pt x="57591" y="51831"/>
                </a:lnTo>
                <a:lnTo>
                  <a:pt x="56631" y="49910"/>
                </a:lnTo>
                <a:lnTo>
                  <a:pt x="55671" y="47030"/>
                </a:lnTo>
                <a:lnTo>
                  <a:pt x="53751" y="45110"/>
                </a:lnTo>
                <a:lnTo>
                  <a:pt x="51831" y="43190"/>
                </a:lnTo>
                <a:lnTo>
                  <a:pt x="49911" y="42230"/>
                </a:lnTo>
                <a:lnTo>
                  <a:pt x="47030" y="40309"/>
                </a:lnTo>
                <a:lnTo>
                  <a:pt x="45110" y="39349"/>
                </a:lnTo>
                <a:lnTo>
                  <a:pt x="42230" y="38389"/>
                </a:lnTo>
                <a:lnTo>
                  <a:pt x="40309" y="37429"/>
                </a:lnTo>
                <a:lnTo>
                  <a:pt x="37429" y="36469"/>
                </a:lnTo>
                <a:lnTo>
                  <a:pt x="35509" y="35509"/>
                </a:lnTo>
                <a:lnTo>
                  <a:pt x="33588" y="34549"/>
                </a:lnTo>
                <a:lnTo>
                  <a:pt x="30708" y="33588"/>
                </a:lnTo>
                <a:lnTo>
                  <a:pt x="28788" y="32628"/>
                </a:lnTo>
                <a:lnTo>
                  <a:pt x="26868" y="31683"/>
                </a:lnTo>
                <a:lnTo>
                  <a:pt x="24947" y="30708"/>
                </a:lnTo>
                <a:lnTo>
                  <a:pt x="23987" y="29748"/>
                </a:lnTo>
                <a:lnTo>
                  <a:pt x="22067" y="28788"/>
                </a:lnTo>
                <a:lnTo>
                  <a:pt x="21107" y="27843"/>
                </a:lnTo>
                <a:lnTo>
                  <a:pt x="21107" y="21122"/>
                </a:lnTo>
                <a:lnTo>
                  <a:pt x="22067" y="20147"/>
                </a:lnTo>
                <a:lnTo>
                  <a:pt x="23027" y="19187"/>
                </a:lnTo>
                <a:lnTo>
                  <a:pt x="23987" y="18227"/>
                </a:lnTo>
                <a:lnTo>
                  <a:pt x="24947" y="17282"/>
                </a:lnTo>
                <a:lnTo>
                  <a:pt x="25908" y="16306"/>
                </a:lnTo>
                <a:lnTo>
                  <a:pt x="28788" y="16306"/>
                </a:lnTo>
                <a:lnTo>
                  <a:pt x="30708" y="15346"/>
                </a:lnTo>
                <a:lnTo>
                  <a:pt x="35509" y="15346"/>
                </a:lnTo>
                <a:lnTo>
                  <a:pt x="37429" y="16306"/>
                </a:lnTo>
                <a:lnTo>
                  <a:pt x="40309" y="16306"/>
                </a:lnTo>
                <a:lnTo>
                  <a:pt x="42230" y="17282"/>
                </a:lnTo>
                <a:lnTo>
                  <a:pt x="44150" y="18227"/>
                </a:lnTo>
                <a:lnTo>
                  <a:pt x="46070" y="18227"/>
                </a:lnTo>
                <a:lnTo>
                  <a:pt x="47990" y="19187"/>
                </a:lnTo>
                <a:lnTo>
                  <a:pt x="48950" y="20147"/>
                </a:lnTo>
                <a:lnTo>
                  <a:pt x="49911" y="21122"/>
                </a:lnTo>
                <a:lnTo>
                  <a:pt x="50871" y="21122"/>
                </a:lnTo>
                <a:lnTo>
                  <a:pt x="51831" y="22067"/>
                </a:lnTo>
                <a:lnTo>
                  <a:pt x="52791" y="22067"/>
                </a:lnTo>
                <a:lnTo>
                  <a:pt x="53751" y="21122"/>
                </a:lnTo>
                <a:lnTo>
                  <a:pt x="54711" y="21122"/>
                </a:lnTo>
                <a:lnTo>
                  <a:pt x="54711" y="6720"/>
                </a:lnTo>
                <a:lnTo>
                  <a:pt x="53751" y="6720"/>
                </a:lnTo>
                <a:lnTo>
                  <a:pt x="53751" y="5760"/>
                </a:lnTo>
                <a:lnTo>
                  <a:pt x="52791" y="5760"/>
                </a:lnTo>
                <a:lnTo>
                  <a:pt x="52791" y="4785"/>
                </a:lnTo>
                <a:lnTo>
                  <a:pt x="51831" y="3840"/>
                </a:lnTo>
                <a:lnTo>
                  <a:pt x="49911" y="3840"/>
                </a:lnTo>
                <a:lnTo>
                  <a:pt x="48950" y="2880"/>
                </a:lnTo>
                <a:lnTo>
                  <a:pt x="47030" y="2880"/>
                </a:lnTo>
                <a:lnTo>
                  <a:pt x="45110" y="1920"/>
                </a:lnTo>
                <a:lnTo>
                  <a:pt x="43190" y="1920"/>
                </a:lnTo>
                <a:lnTo>
                  <a:pt x="41269" y="944"/>
                </a:lnTo>
                <a:lnTo>
                  <a:pt x="39349" y="944"/>
                </a:lnTo>
                <a:lnTo>
                  <a:pt x="36469" y="0"/>
                </a:lnTo>
                <a:lnTo>
                  <a:pt x="26868" y="0"/>
                </a:lnTo>
                <a:lnTo>
                  <a:pt x="22067" y="944"/>
                </a:lnTo>
                <a:lnTo>
                  <a:pt x="18227" y="1920"/>
                </a:lnTo>
                <a:lnTo>
                  <a:pt x="14386" y="2880"/>
                </a:lnTo>
                <a:lnTo>
                  <a:pt x="11506" y="4785"/>
                </a:lnTo>
                <a:lnTo>
                  <a:pt x="8625" y="6720"/>
                </a:lnTo>
                <a:lnTo>
                  <a:pt x="5745" y="9601"/>
                </a:lnTo>
                <a:lnTo>
                  <a:pt x="3840" y="12466"/>
                </a:lnTo>
                <a:lnTo>
                  <a:pt x="1905" y="15346"/>
                </a:lnTo>
                <a:lnTo>
                  <a:pt x="944" y="18227"/>
                </a:lnTo>
                <a:lnTo>
                  <a:pt x="0" y="22067"/>
                </a:lnTo>
                <a:lnTo>
                  <a:pt x="0" y="28788"/>
                </a:lnTo>
                <a:lnTo>
                  <a:pt x="944" y="32628"/>
                </a:lnTo>
                <a:lnTo>
                  <a:pt x="1905" y="35509"/>
                </a:lnTo>
                <a:lnTo>
                  <a:pt x="2880" y="37429"/>
                </a:lnTo>
                <a:lnTo>
                  <a:pt x="3840" y="40309"/>
                </a:lnTo>
                <a:lnTo>
                  <a:pt x="5745" y="42230"/>
                </a:lnTo>
                <a:lnTo>
                  <a:pt x="7665" y="44150"/>
                </a:lnTo>
                <a:lnTo>
                  <a:pt x="9585" y="45110"/>
                </a:lnTo>
                <a:lnTo>
                  <a:pt x="11506" y="47030"/>
                </a:lnTo>
                <a:lnTo>
                  <a:pt x="14386" y="47990"/>
                </a:lnTo>
                <a:lnTo>
                  <a:pt x="16306" y="48950"/>
                </a:lnTo>
                <a:lnTo>
                  <a:pt x="19187" y="49910"/>
                </a:lnTo>
                <a:lnTo>
                  <a:pt x="21107" y="50871"/>
                </a:lnTo>
                <a:lnTo>
                  <a:pt x="23987" y="51831"/>
                </a:lnTo>
                <a:lnTo>
                  <a:pt x="25908" y="52791"/>
                </a:lnTo>
                <a:lnTo>
                  <a:pt x="27828" y="53751"/>
                </a:lnTo>
                <a:lnTo>
                  <a:pt x="29748" y="54711"/>
                </a:lnTo>
                <a:lnTo>
                  <a:pt x="31668" y="55671"/>
                </a:lnTo>
                <a:lnTo>
                  <a:pt x="33588" y="56631"/>
                </a:lnTo>
                <a:lnTo>
                  <a:pt x="35509" y="57591"/>
                </a:lnTo>
                <a:lnTo>
                  <a:pt x="36469" y="58552"/>
                </a:lnTo>
                <a:lnTo>
                  <a:pt x="37429" y="59512"/>
                </a:lnTo>
                <a:lnTo>
                  <a:pt x="38389" y="61432"/>
                </a:lnTo>
                <a:lnTo>
                  <a:pt x="38389" y="65272"/>
                </a:lnTo>
                <a:lnTo>
                  <a:pt x="37429" y="66233"/>
                </a:lnTo>
                <a:lnTo>
                  <a:pt x="37429" y="67193"/>
                </a:lnTo>
                <a:lnTo>
                  <a:pt x="36469" y="68153"/>
                </a:lnTo>
                <a:lnTo>
                  <a:pt x="35509" y="69113"/>
                </a:lnTo>
                <a:lnTo>
                  <a:pt x="34549" y="70073"/>
                </a:lnTo>
                <a:lnTo>
                  <a:pt x="33588" y="71033"/>
                </a:lnTo>
                <a:lnTo>
                  <a:pt x="31668" y="71993"/>
                </a:lnTo>
                <a:lnTo>
                  <a:pt x="28788" y="71993"/>
                </a:lnTo>
                <a:lnTo>
                  <a:pt x="26868" y="72953"/>
                </a:lnTo>
                <a:lnTo>
                  <a:pt x="22067" y="72953"/>
                </a:lnTo>
                <a:lnTo>
                  <a:pt x="19187" y="71993"/>
                </a:lnTo>
                <a:lnTo>
                  <a:pt x="16306" y="71033"/>
                </a:lnTo>
                <a:lnTo>
                  <a:pt x="14386" y="71033"/>
                </a:lnTo>
                <a:lnTo>
                  <a:pt x="11506" y="70073"/>
                </a:lnTo>
                <a:lnTo>
                  <a:pt x="9585" y="69113"/>
                </a:lnTo>
                <a:lnTo>
                  <a:pt x="7665" y="68153"/>
                </a:lnTo>
                <a:lnTo>
                  <a:pt x="6720" y="67193"/>
                </a:lnTo>
                <a:lnTo>
                  <a:pt x="4785" y="66233"/>
                </a:lnTo>
                <a:lnTo>
                  <a:pt x="3840" y="66233"/>
                </a:lnTo>
                <a:lnTo>
                  <a:pt x="2880" y="65272"/>
                </a:lnTo>
                <a:lnTo>
                  <a:pt x="1905" y="65272"/>
                </a:lnTo>
                <a:lnTo>
                  <a:pt x="944" y="66233"/>
                </a:lnTo>
                <a:lnTo>
                  <a:pt x="0" y="6623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0" name="object 490"/>
          <p:cNvSpPr/>
          <p:nvPr/>
        </p:nvSpPr>
        <p:spPr>
          <a:xfrm>
            <a:off x="4101236" y="7140321"/>
            <a:ext cx="59512" cy="88315"/>
          </a:xfrm>
          <a:custGeom>
            <a:avLst/>
            <a:gdLst/>
            <a:ahLst/>
            <a:cxnLst/>
            <a:rect l="l" t="t" r="r" b="b"/>
            <a:pathLst>
              <a:path w="59512" h="88315">
                <a:moveTo>
                  <a:pt x="0" y="25907"/>
                </a:moveTo>
                <a:lnTo>
                  <a:pt x="0" y="28788"/>
                </a:lnTo>
                <a:lnTo>
                  <a:pt x="960" y="32628"/>
                </a:lnTo>
                <a:lnTo>
                  <a:pt x="1920" y="35509"/>
                </a:lnTo>
                <a:lnTo>
                  <a:pt x="2880" y="37429"/>
                </a:lnTo>
                <a:lnTo>
                  <a:pt x="3840" y="40309"/>
                </a:lnTo>
                <a:lnTo>
                  <a:pt x="5760" y="42230"/>
                </a:lnTo>
                <a:lnTo>
                  <a:pt x="7680" y="44150"/>
                </a:lnTo>
                <a:lnTo>
                  <a:pt x="9585" y="45110"/>
                </a:lnTo>
                <a:lnTo>
                  <a:pt x="12481" y="47030"/>
                </a:lnTo>
                <a:lnTo>
                  <a:pt x="14401" y="47990"/>
                </a:lnTo>
                <a:lnTo>
                  <a:pt x="16306" y="48950"/>
                </a:lnTo>
                <a:lnTo>
                  <a:pt x="19202" y="49910"/>
                </a:lnTo>
                <a:lnTo>
                  <a:pt x="21122" y="50871"/>
                </a:lnTo>
                <a:lnTo>
                  <a:pt x="23987" y="51831"/>
                </a:lnTo>
                <a:lnTo>
                  <a:pt x="25923" y="52791"/>
                </a:lnTo>
                <a:lnTo>
                  <a:pt x="27828" y="53751"/>
                </a:lnTo>
                <a:lnTo>
                  <a:pt x="30708" y="54711"/>
                </a:lnTo>
                <a:lnTo>
                  <a:pt x="31668" y="55671"/>
                </a:lnTo>
                <a:lnTo>
                  <a:pt x="33588" y="56631"/>
                </a:lnTo>
                <a:lnTo>
                  <a:pt x="35509" y="57591"/>
                </a:lnTo>
                <a:lnTo>
                  <a:pt x="36484" y="58552"/>
                </a:lnTo>
                <a:lnTo>
                  <a:pt x="37429" y="59512"/>
                </a:lnTo>
                <a:lnTo>
                  <a:pt x="38389" y="61432"/>
                </a:lnTo>
                <a:lnTo>
                  <a:pt x="38389" y="65272"/>
                </a:lnTo>
                <a:lnTo>
                  <a:pt x="37429" y="66233"/>
                </a:lnTo>
                <a:lnTo>
                  <a:pt x="37429" y="67193"/>
                </a:lnTo>
                <a:lnTo>
                  <a:pt x="36484" y="68153"/>
                </a:lnTo>
                <a:lnTo>
                  <a:pt x="35509" y="69113"/>
                </a:lnTo>
                <a:lnTo>
                  <a:pt x="34549" y="70073"/>
                </a:lnTo>
                <a:lnTo>
                  <a:pt x="33588" y="71033"/>
                </a:lnTo>
                <a:lnTo>
                  <a:pt x="31668" y="71993"/>
                </a:lnTo>
                <a:lnTo>
                  <a:pt x="28803" y="71993"/>
                </a:lnTo>
                <a:lnTo>
                  <a:pt x="26868" y="72953"/>
                </a:lnTo>
                <a:lnTo>
                  <a:pt x="22082" y="72953"/>
                </a:lnTo>
                <a:lnTo>
                  <a:pt x="19202" y="71993"/>
                </a:lnTo>
                <a:lnTo>
                  <a:pt x="16306" y="71033"/>
                </a:lnTo>
                <a:lnTo>
                  <a:pt x="14401" y="71033"/>
                </a:lnTo>
                <a:lnTo>
                  <a:pt x="11521" y="70073"/>
                </a:lnTo>
                <a:lnTo>
                  <a:pt x="10561" y="69113"/>
                </a:lnTo>
                <a:lnTo>
                  <a:pt x="8641" y="68153"/>
                </a:lnTo>
                <a:lnTo>
                  <a:pt x="6720" y="67193"/>
                </a:lnTo>
                <a:lnTo>
                  <a:pt x="5760" y="66233"/>
                </a:lnTo>
                <a:lnTo>
                  <a:pt x="3840" y="66233"/>
                </a:lnTo>
                <a:lnTo>
                  <a:pt x="2880" y="65272"/>
                </a:lnTo>
                <a:lnTo>
                  <a:pt x="1920" y="65272"/>
                </a:lnTo>
                <a:lnTo>
                  <a:pt x="960" y="66233"/>
                </a:lnTo>
                <a:lnTo>
                  <a:pt x="0" y="67193"/>
                </a:lnTo>
                <a:lnTo>
                  <a:pt x="0" y="79674"/>
                </a:lnTo>
                <a:lnTo>
                  <a:pt x="960" y="80634"/>
                </a:lnTo>
                <a:lnTo>
                  <a:pt x="960" y="81594"/>
                </a:lnTo>
                <a:lnTo>
                  <a:pt x="1920" y="82555"/>
                </a:lnTo>
                <a:lnTo>
                  <a:pt x="2880" y="83515"/>
                </a:lnTo>
                <a:lnTo>
                  <a:pt x="4800" y="84475"/>
                </a:lnTo>
                <a:lnTo>
                  <a:pt x="5760" y="85435"/>
                </a:lnTo>
                <a:lnTo>
                  <a:pt x="7680" y="85435"/>
                </a:lnTo>
                <a:lnTo>
                  <a:pt x="9585" y="86395"/>
                </a:lnTo>
                <a:lnTo>
                  <a:pt x="12481" y="87355"/>
                </a:lnTo>
                <a:lnTo>
                  <a:pt x="14401" y="87355"/>
                </a:lnTo>
                <a:lnTo>
                  <a:pt x="17282" y="88315"/>
                </a:lnTo>
                <a:lnTo>
                  <a:pt x="35509" y="88315"/>
                </a:lnTo>
                <a:lnTo>
                  <a:pt x="39349" y="87355"/>
                </a:lnTo>
                <a:lnTo>
                  <a:pt x="43190" y="85435"/>
                </a:lnTo>
                <a:lnTo>
                  <a:pt x="47030" y="84475"/>
                </a:lnTo>
                <a:lnTo>
                  <a:pt x="49911" y="81594"/>
                </a:lnTo>
                <a:lnTo>
                  <a:pt x="52791" y="79674"/>
                </a:lnTo>
                <a:lnTo>
                  <a:pt x="55671" y="76794"/>
                </a:lnTo>
                <a:lnTo>
                  <a:pt x="57591" y="72953"/>
                </a:lnTo>
                <a:lnTo>
                  <a:pt x="58552" y="70073"/>
                </a:lnTo>
                <a:lnTo>
                  <a:pt x="59512" y="66233"/>
                </a:lnTo>
                <a:lnTo>
                  <a:pt x="59512" y="54711"/>
                </a:lnTo>
                <a:lnTo>
                  <a:pt x="57591" y="51831"/>
                </a:lnTo>
                <a:lnTo>
                  <a:pt x="56631" y="49910"/>
                </a:lnTo>
                <a:lnTo>
                  <a:pt x="55671" y="47030"/>
                </a:lnTo>
                <a:lnTo>
                  <a:pt x="53751" y="45110"/>
                </a:lnTo>
                <a:lnTo>
                  <a:pt x="51831" y="43190"/>
                </a:lnTo>
                <a:lnTo>
                  <a:pt x="49911" y="42230"/>
                </a:lnTo>
                <a:lnTo>
                  <a:pt x="47030" y="40309"/>
                </a:lnTo>
                <a:lnTo>
                  <a:pt x="45110" y="39349"/>
                </a:lnTo>
                <a:lnTo>
                  <a:pt x="42230" y="38389"/>
                </a:lnTo>
                <a:lnTo>
                  <a:pt x="40309" y="37429"/>
                </a:lnTo>
                <a:lnTo>
                  <a:pt x="37429" y="36469"/>
                </a:lnTo>
                <a:lnTo>
                  <a:pt x="35509" y="35509"/>
                </a:lnTo>
                <a:lnTo>
                  <a:pt x="33588" y="34549"/>
                </a:lnTo>
                <a:lnTo>
                  <a:pt x="30708" y="33588"/>
                </a:lnTo>
                <a:lnTo>
                  <a:pt x="28803" y="32628"/>
                </a:lnTo>
                <a:lnTo>
                  <a:pt x="26868" y="31683"/>
                </a:lnTo>
                <a:lnTo>
                  <a:pt x="24963" y="30708"/>
                </a:lnTo>
                <a:lnTo>
                  <a:pt x="23987" y="29748"/>
                </a:lnTo>
                <a:lnTo>
                  <a:pt x="23027" y="28788"/>
                </a:lnTo>
                <a:lnTo>
                  <a:pt x="21122" y="27843"/>
                </a:lnTo>
                <a:lnTo>
                  <a:pt x="21122" y="22067"/>
                </a:lnTo>
                <a:lnTo>
                  <a:pt x="22082" y="21122"/>
                </a:lnTo>
                <a:lnTo>
                  <a:pt x="22082" y="20147"/>
                </a:lnTo>
                <a:lnTo>
                  <a:pt x="23027" y="19187"/>
                </a:lnTo>
                <a:lnTo>
                  <a:pt x="23987" y="18227"/>
                </a:lnTo>
                <a:lnTo>
                  <a:pt x="24963" y="17282"/>
                </a:lnTo>
                <a:lnTo>
                  <a:pt x="25923" y="16306"/>
                </a:lnTo>
                <a:lnTo>
                  <a:pt x="28803" y="16306"/>
                </a:lnTo>
                <a:lnTo>
                  <a:pt x="30708" y="15346"/>
                </a:lnTo>
                <a:lnTo>
                  <a:pt x="35509" y="15346"/>
                </a:lnTo>
                <a:lnTo>
                  <a:pt x="38389" y="16306"/>
                </a:lnTo>
                <a:lnTo>
                  <a:pt x="40309" y="16306"/>
                </a:lnTo>
                <a:lnTo>
                  <a:pt x="42230" y="17282"/>
                </a:lnTo>
                <a:lnTo>
                  <a:pt x="44150" y="18227"/>
                </a:lnTo>
                <a:lnTo>
                  <a:pt x="46070" y="18227"/>
                </a:lnTo>
                <a:lnTo>
                  <a:pt x="47990" y="19187"/>
                </a:lnTo>
                <a:lnTo>
                  <a:pt x="48950" y="20147"/>
                </a:lnTo>
                <a:lnTo>
                  <a:pt x="49911" y="21122"/>
                </a:lnTo>
                <a:lnTo>
                  <a:pt x="50871" y="21122"/>
                </a:lnTo>
                <a:lnTo>
                  <a:pt x="51831" y="22067"/>
                </a:lnTo>
                <a:lnTo>
                  <a:pt x="52791" y="22067"/>
                </a:lnTo>
                <a:lnTo>
                  <a:pt x="53751" y="21122"/>
                </a:lnTo>
                <a:lnTo>
                  <a:pt x="54711" y="21122"/>
                </a:lnTo>
                <a:lnTo>
                  <a:pt x="54711" y="17282"/>
                </a:lnTo>
                <a:lnTo>
                  <a:pt x="55671" y="16306"/>
                </a:lnTo>
                <a:lnTo>
                  <a:pt x="55671" y="12466"/>
                </a:lnTo>
                <a:lnTo>
                  <a:pt x="54711" y="11506"/>
                </a:lnTo>
                <a:lnTo>
                  <a:pt x="54711" y="6720"/>
                </a:lnTo>
                <a:lnTo>
                  <a:pt x="53751" y="5760"/>
                </a:lnTo>
                <a:lnTo>
                  <a:pt x="52791" y="5760"/>
                </a:lnTo>
                <a:lnTo>
                  <a:pt x="52791" y="4785"/>
                </a:lnTo>
                <a:lnTo>
                  <a:pt x="51831" y="3840"/>
                </a:lnTo>
                <a:lnTo>
                  <a:pt x="49911" y="3840"/>
                </a:lnTo>
                <a:lnTo>
                  <a:pt x="48950" y="2880"/>
                </a:lnTo>
                <a:lnTo>
                  <a:pt x="47030" y="2880"/>
                </a:lnTo>
                <a:lnTo>
                  <a:pt x="45110" y="1920"/>
                </a:lnTo>
                <a:lnTo>
                  <a:pt x="43190" y="1920"/>
                </a:lnTo>
                <a:lnTo>
                  <a:pt x="41269" y="944"/>
                </a:lnTo>
                <a:lnTo>
                  <a:pt x="39349" y="944"/>
                </a:lnTo>
                <a:lnTo>
                  <a:pt x="36484" y="0"/>
                </a:lnTo>
                <a:lnTo>
                  <a:pt x="26868" y="0"/>
                </a:lnTo>
                <a:lnTo>
                  <a:pt x="23027" y="944"/>
                </a:lnTo>
                <a:lnTo>
                  <a:pt x="18242" y="1920"/>
                </a:lnTo>
                <a:lnTo>
                  <a:pt x="14401" y="2880"/>
                </a:lnTo>
                <a:lnTo>
                  <a:pt x="11521" y="4785"/>
                </a:lnTo>
                <a:lnTo>
                  <a:pt x="8641" y="6720"/>
                </a:lnTo>
                <a:lnTo>
                  <a:pt x="5760" y="9601"/>
                </a:lnTo>
                <a:lnTo>
                  <a:pt x="3840" y="12466"/>
                </a:lnTo>
                <a:lnTo>
                  <a:pt x="1920" y="15346"/>
                </a:lnTo>
                <a:lnTo>
                  <a:pt x="960" y="18227"/>
                </a:lnTo>
                <a:lnTo>
                  <a:pt x="0" y="22067"/>
                </a:lnTo>
                <a:lnTo>
                  <a:pt x="0" y="2590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1" name="object 491"/>
          <p:cNvSpPr/>
          <p:nvPr/>
        </p:nvSpPr>
        <p:spPr>
          <a:xfrm>
            <a:off x="4176110" y="7107676"/>
            <a:ext cx="24963" cy="23042"/>
          </a:xfrm>
          <a:custGeom>
            <a:avLst/>
            <a:gdLst/>
            <a:ahLst/>
            <a:cxnLst/>
            <a:rect l="l" t="t" r="r" b="b"/>
            <a:pathLst>
              <a:path w="24963" h="23042">
                <a:moveTo>
                  <a:pt x="960" y="19202"/>
                </a:moveTo>
                <a:lnTo>
                  <a:pt x="2880" y="20162"/>
                </a:lnTo>
                <a:lnTo>
                  <a:pt x="3840" y="22082"/>
                </a:lnTo>
                <a:lnTo>
                  <a:pt x="7680" y="23042"/>
                </a:lnTo>
                <a:lnTo>
                  <a:pt x="17282" y="23042"/>
                </a:lnTo>
                <a:lnTo>
                  <a:pt x="21122" y="22082"/>
                </a:lnTo>
                <a:lnTo>
                  <a:pt x="23042" y="20162"/>
                </a:lnTo>
                <a:lnTo>
                  <a:pt x="24963" y="18242"/>
                </a:lnTo>
                <a:lnTo>
                  <a:pt x="24963" y="3840"/>
                </a:lnTo>
                <a:lnTo>
                  <a:pt x="23042" y="1920"/>
                </a:lnTo>
                <a:lnTo>
                  <a:pt x="21122" y="960"/>
                </a:lnTo>
                <a:lnTo>
                  <a:pt x="17282" y="0"/>
                </a:lnTo>
                <a:lnTo>
                  <a:pt x="7680" y="0"/>
                </a:lnTo>
                <a:lnTo>
                  <a:pt x="3840" y="960"/>
                </a:lnTo>
                <a:lnTo>
                  <a:pt x="2880" y="2880"/>
                </a:lnTo>
                <a:lnTo>
                  <a:pt x="960" y="384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2" name="object 492"/>
          <p:cNvSpPr/>
          <p:nvPr/>
        </p:nvSpPr>
        <p:spPr>
          <a:xfrm>
            <a:off x="4178030" y="7142241"/>
            <a:ext cx="22082" cy="85435"/>
          </a:xfrm>
          <a:custGeom>
            <a:avLst/>
            <a:gdLst/>
            <a:ahLst/>
            <a:cxnLst/>
            <a:rect l="l" t="t" r="r" b="b"/>
            <a:pathLst>
              <a:path w="22082" h="85435">
                <a:moveTo>
                  <a:pt x="960" y="83515"/>
                </a:moveTo>
                <a:lnTo>
                  <a:pt x="960" y="84475"/>
                </a:lnTo>
                <a:lnTo>
                  <a:pt x="3840" y="84475"/>
                </a:lnTo>
                <a:lnTo>
                  <a:pt x="5760" y="85435"/>
                </a:lnTo>
                <a:lnTo>
                  <a:pt x="16322" y="85435"/>
                </a:lnTo>
                <a:lnTo>
                  <a:pt x="17282" y="84475"/>
                </a:lnTo>
                <a:lnTo>
                  <a:pt x="20162" y="84475"/>
                </a:lnTo>
                <a:lnTo>
                  <a:pt x="21122" y="83515"/>
                </a:lnTo>
                <a:lnTo>
                  <a:pt x="22082" y="82555"/>
                </a:lnTo>
                <a:lnTo>
                  <a:pt x="22082" y="1920"/>
                </a:lnTo>
                <a:lnTo>
                  <a:pt x="21122" y="1920"/>
                </a:lnTo>
                <a:lnTo>
                  <a:pt x="21122" y="960"/>
                </a:lnTo>
                <a:lnTo>
                  <a:pt x="19202" y="960"/>
                </a:lnTo>
                <a:lnTo>
                  <a:pt x="18242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83515"/>
                </a:lnTo>
                <a:lnTo>
                  <a:pt x="960" y="835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3" name="object 493"/>
          <p:cNvSpPr/>
          <p:nvPr/>
        </p:nvSpPr>
        <p:spPr>
          <a:xfrm>
            <a:off x="4222181" y="7140321"/>
            <a:ext cx="74889" cy="87355"/>
          </a:xfrm>
          <a:custGeom>
            <a:avLst/>
            <a:gdLst/>
            <a:ahLst/>
            <a:cxnLst/>
            <a:rect l="l" t="t" r="r" b="b"/>
            <a:pathLst>
              <a:path w="74889" h="87355">
                <a:moveTo>
                  <a:pt x="63367" y="4785"/>
                </a:moveTo>
                <a:lnTo>
                  <a:pt x="59527" y="2880"/>
                </a:lnTo>
                <a:lnTo>
                  <a:pt x="55686" y="944"/>
                </a:lnTo>
                <a:lnTo>
                  <a:pt x="51846" y="0"/>
                </a:lnTo>
                <a:lnTo>
                  <a:pt x="41285" y="0"/>
                </a:lnTo>
                <a:lnTo>
                  <a:pt x="36484" y="944"/>
                </a:lnTo>
                <a:lnTo>
                  <a:pt x="31683" y="3840"/>
                </a:lnTo>
                <a:lnTo>
                  <a:pt x="27843" y="5760"/>
                </a:lnTo>
                <a:lnTo>
                  <a:pt x="23042" y="9601"/>
                </a:lnTo>
                <a:lnTo>
                  <a:pt x="19202" y="14401"/>
                </a:lnTo>
                <a:lnTo>
                  <a:pt x="19202" y="4785"/>
                </a:lnTo>
                <a:lnTo>
                  <a:pt x="18242" y="3840"/>
                </a:lnTo>
                <a:lnTo>
                  <a:pt x="18242" y="2880"/>
                </a:lnTo>
                <a:lnTo>
                  <a:pt x="17282" y="2880"/>
                </a:lnTo>
                <a:lnTo>
                  <a:pt x="16322" y="1920"/>
                </a:lnTo>
                <a:lnTo>
                  <a:pt x="2895" y="1920"/>
                </a:lnTo>
                <a:lnTo>
                  <a:pt x="1935" y="2880"/>
                </a:lnTo>
                <a:lnTo>
                  <a:pt x="960" y="2880"/>
                </a:lnTo>
                <a:lnTo>
                  <a:pt x="0" y="3840"/>
                </a:lnTo>
                <a:lnTo>
                  <a:pt x="0" y="85435"/>
                </a:lnTo>
                <a:lnTo>
                  <a:pt x="960" y="85435"/>
                </a:lnTo>
                <a:lnTo>
                  <a:pt x="960" y="86395"/>
                </a:lnTo>
                <a:lnTo>
                  <a:pt x="3840" y="86395"/>
                </a:lnTo>
                <a:lnTo>
                  <a:pt x="5775" y="87355"/>
                </a:lnTo>
                <a:lnTo>
                  <a:pt x="16322" y="87355"/>
                </a:lnTo>
                <a:lnTo>
                  <a:pt x="18242" y="86395"/>
                </a:lnTo>
                <a:lnTo>
                  <a:pt x="20162" y="86395"/>
                </a:lnTo>
                <a:lnTo>
                  <a:pt x="21122" y="85435"/>
                </a:lnTo>
                <a:lnTo>
                  <a:pt x="22082" y="84475"/>
                </a:lnTo>
                <a:lnTo>
                  <a:pt x="22082" y="31683"/>
                </a:lnTo>
                <a:lnTo>
                  <a:pt x="24963" y="27843"/>
                </a:lnTo>
                <a:lnTo>
                  <a:pt x="27843" y="24947"/>
                </a:lnTo>
                <a:lnTo>
                  <a:pt x="30723" y="22067"/>
                </a:lnTo>
                <a:lnTo>
                  <a:pt x="33604" y="20147"/>
                </a:lnTo>
                <a:lnTo>
                  <a:pt x="36484" y="19187"/>
                </a:lnTo>
                <a:lnTo>
                  <a:pt x="42245" y="19187"/>
                </a:lnTo>
                <a:lnTo>
                  <a:pt x="44165" y="20147"/>
                </a:lnTo>
                <a:lnTo>
                  <a:pt x="45125" y="21122"/>
                </a:lnTo>
                <a:lnTo>
                  <a:pt x="47045" y="22067"/>
                </a:lnTo>
                <a:lnTo>
                  <a:pt x="48966" y="23027"/>
                </a:lnTo>
                <a:lnTo>
                  <a:pt x="49926" y="24002"/>
                </a:lnTo>
                <a:lnTo>
                  <a:pt x="50886" y="25907"/>
                </a:lnTo>
                <a:lnTo>
                  <a:pt x="51846" y="27843"/>
                </a:lnTo>
                <a:lnTo>
                  <a:pt x="51846" y="29748"/>
                </a:lnTo>
                <a:lnTo>
                  <a:pt x="52806" y="31683"/>
                </a:lnTo>
                <a:lnTo>
                  <a:pt x="52806" y="84475"/>
                </a:lnTo>
                <a:lnTo>
                  <a:pt x="53766" y="85435"/>
                </a:lnTo>
                <a:lnTo>
                  <a:pt x="54726" y="86395"/>
                </a:lnTo>
                <a:lnTo>
                  <a:pt x="57607" y="86395"/>
                </a:lnTo>
                <a:lnTo>
                  <a:pt x="58567" y="87355"/>
                </a:lnTo>
                <a:lnTo>
                  <a:pt x="69128" y="87355"/>
                </a:lnTo>
                <a:lnTo>
                  <a:pt x="71048" y="86395"/>
                </a:lnTo>
                <a:lnTo>
                  <a:pt x="73929" y="86395"/>
                </a:lnTo>
                <a:lnTo>
                  <a:pt x="73929" y="85435"/>
                </a:lnTo>
                <a:lnTo>
                  <a:pt x="74889" y="85435"/>
                </a:lnTo>
                <a:lnTo>
                  <a:pt x="74889" y="24947"/>
                </a:lnTo>
                <a:lnTo>
                  <a:pt x="73929" y="20147"/>
                </a:lnTo>
                <a:lnTo>
                  <a:pt x="72969" y="16306"/>
                </a:lnTo>
                <a:lnTo>
                  <a:pt x="71048" y="13441"/>
                </a:lnTo>
                <a:lnTo>
                  <a:pt x="68168" y="9601"/>
                </a:lnTo>
                <a:lnTo>
                  <a:pt x="66248" y="6720"/>
                </a:lnTo>
                <a:lnTo>
                  <a:pt x="63367" y="478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4" name="object 494"/>
          <p:cNvSpPr/>
          <p:nvPr/>
        </p:nvSpPr>
        <p:spPr>
          <a:xfrm>
            <a:off x="4330659" y="7205593"/>
            <a:ext cx="58567" cy="53766"/>
          </a:xfrm>
          <a:custGeom>
            <a:avLst/>
            <a:gdLst/>
            <a:ahLst/>
            <a:cxnLst/>
            <a:rect l="l" t="t" r="r" b="b"/>
            <a:pathLst>
              <a:path w="58567" h="53766">
                <a:moveTo>
                  <a:pt x="24003" y="38404"/>
                </a:moveTo>
                <a:lnTo>
                  <a:pt x="12481" y="38404"/>
                </a:lnTo>
                <a:lnTo>
                  <a:pt x="8641" y="37429"/>
                </a:lnTo>
                <a:lnTo>
                  <a:pt x="5760" y="36484"/>
                </a:lnTo>
                <a:lnTo>
                  <a:pt x="2895" y="34564"/>
                </a:lnTo>
                <a:lnTo>
                  <a:pt x="960" y="32644"/>
                </a:lnTo>
                <a:lnTo>
                  <a:pt x="0" y="51831"/>
                </a:lnTo>
                <a:lnTo>
                  <a:pt x="4800" y="52791"/>
                </a:lnTo>
                <a:lnTo>
                  <a:pt x="10561" y="53766"/>
                </a:lnTo>
                <a:lnTo>
                  <a:pt x="24003" y="53766"/>
                </a:lnTo>
                <a:lnTo>
                  <a:pt x="29763" y="52791"/>
                </a:lnTo>
                <a:lnTo>
                  <a:pt x="35524" y="50871"/>
                </a:lnTo>
                <a:lnTo>
                  <a:pt x="40325" y="49926"/>
                </a:lnTo>
                <a:lnTo>
                  <a:pt x="45125" y="47990"/>
                </a:lnTo>
                <a:lnTo>
                  <a:pt x="48006" y="45110"/>
                </a:lnTo>
                <a:lnTo>
                  <a:pt x="51846" y="43205"/>
                </a:lnTo>
                <a:lnTo>
                  <a:pt x="53766" y="39364"/>
                </a:lnTo>
                <a:lnTo>
                  <a:pt x="55686" y="36484"/>
                </a:lnTo>
                <a:lnTo>
                  <a:pt x="57607" y="32644"/>
                </a:lnTo>
                <a:lnTo>
                  <a:pt x="58567" y="29763"/>
                </a:lnTo>
                <a:lnTo>
                  <a:pt x="58567" y="22082"/>
                </a:lnTo>
                <a:lnTo>
                  <a:pt x="57607" y="19202"/>
                </a:lnTo>
                <a:lnTo>
                  <a:pt x="56647" y="16322"/>
                </a:lnTo>
                <a:lnTo>
                  <a:pt x="54726" y="13441"/>
                </a:lnTo>
                <a:lnTo>
                  <a:pt x="52806" y="10561"/>
                </a:lnTo>
                <a:lnTo>
                  <a:pt x="50886" y="8641"/>
                </a:lnTo>
                <a:lnTo>
                  <a:pt x="48966" y="6720"/>
                </a:lnTo>
                <a:lnTo>
                  <a:pt x="45125" y="5760"/>
                </a:lnTo>
                <a:lnTo>
                  <a:pt x="42245" y="4800"/>
                </a:lnTo>
                <a:lnTo>
                  <a:pt x="38404" y="2880"/>
                </a:lnTo>
                <a:lnTo>
                  <a:pt x="29763" y="2880"/>
                </a:lnTo>
                <a:lnTo>
                  <a:pt x="10561" y="1920"/>
                </a:lnTo>
                <a:lnTo>
                  <a:pt x="8641" y="1920"/>
                </a:lnTo>
                <a:lnTo>
                  <a:pt x="5760" y="960"/>
                </a:lnTo>
                <a:lnTo>
                  <a:pt x="4800" y="0"/>
                </a:lnTo>
                <a:lnTo>
                  <a:pt x="3840" y="22082"/>
                </a:lnTo>
                <a:lnTo>
                  <a:pt x="4800" y="21122"/>
                </a:lnTo>
                <a:lnTo>
                  <a:pt x="5760" y="20162"/>
                </a:lnTo>
                <a:lnTo>
                  <a:pt x="6720" y="19202"/>
                </a:lnTo>
                <a:lnTo>
                  <a:pt x="8641" y="18242"/>
                </a:lnTo>
                <a:lnTo>
                  <a:pt x="27843" y="18242"/>
                </a:lnTo>
                <a:lnTo>
                  <a:pt x="30723" y="19202"/>
                </a:lnTo>
                <a:lnTo>
                  <a:pt x="32644" y="20162"/>
                </a:lnTo>
                <a:lnTo>
                  <a:pt x="34564" y="22082"/>
                </a:lnTo>
                <a:lnTo>
                  <a:pt x="36484" y="24003"/>
                </a:lnTo>
                <a:lnTo>
                  <a:pt x="36484" y="27843"/>
                </a:lnTo>
                <a:lnTo>
                  <a:pt x="35524" y="29763"/>
                </a:lnTo>
                <a:lnTo>
                  <a:pt x="35524" y="30723"/>
                </a:lnTo>
                <a:lnTo>
                  <a:pt x="34564" y="32644"/>
                </a:lnTo>
                <a:lnTo>
                  <a:pt x="33604" y="33588"/>
                </a:lnTo>
                <a:lnTo>
                  <a:pt x="32644" y="34564"/>
                </a:lnTo>
                <a:lnTo>
                  <a:pt x="30723" y="35524"/>
                </a:lnTo>
                <a:lnTo>
                  <a:pt x="28803" y="36484"/>
                </a:lnTo>
                <a:lnTo>
                  <a:pt x="26883" y="37429"/>
                </a:lnTo>
                <a:lnTo>
                  <a:pt x="24003" y="3840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5" name="object 495"/>
          <p:cNvSpPr/>
          <p:nvPr/>
        </p:nvSpPr>
        <p:spPr>
          <a:xfrm>
            <a:off x="4334499" y="7173909"/>
            <a:ext cx="6720" cy="23042"/>
          </a:xfrm>
          <a:custGeom>
            <a:avLst/>
            <a:gdLst/>
            <a:ahLst/>
            <a:cxnLst/>
            <a:rect l="l" t="t" r="r" b="b"/>
            <a:pathLst>
              <a:path w="6720" h="23042">
                <a:moveTo>
                  <a:pt x="0" y="23042"/>
                </a:moveTo>
                <a:lnTo>
                  <a:pt x="960" y="22082"/>
                </a:lnTo>
                <a:lnTo>
                  <a:pt x="960" y="21122"/>
                </a:lnTo>
                <a:lnTo>
                  <a:pt x="2880" y="22082"/>
                </a:lnTo>
                <a:lnTo>
                  <a:pt x="4800" y="23042"/>
                </a:lnTo>
                <a:lnTo>
                  <a:pt x="6720" y="7680"/>
                </a:lnTo>
                <a:lnTo>
                  <a:pt x="3840" y="5760"/>
                </a:lnTo>
                <a:lnTo>
                  <a:pt x="1920" y="2880"/>
                </a:lnTo>
                <a:lnTo>
                  <a:pt x="0" y="0"/>
                </a:lnTo>
                <a:lnTo>
                  <a:pt x="0" y="230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6" name="object 496"/>
          <p:cNvSpPr/>
          <p:nvPr/>
        </p:nvSpPr>
        <p:spPr>
          <a:xfrm>
            <a:off x="4310512" y="7141265"/>
            <a:ext cx="79674" cy="116159"/>
          </a:xfrm>
          <a:custGeom>
            <a:avLst/>
            <a:gdLst/>
            <a:ahLst/>
            <a:cxnLst/>
            <a:rect l="l" t="t" r="r" b="b"/>
            <a:pathLst>
              <a:path w="79674" h="116159">
                <a:moveTo>
                  <a:pt x="70073" y="23058"/>
                </a:moveTo>
                <a:lnTo>
                  <a:pt x="69113" y="21122"/>
                </a:lnTo>
                <a:lnTo>
                  <a:pt x="68153" y="19202"/>
                </a:lnTo>
                <a:lnTo>
                  <a:pt x="67193" y="18242"/>
                </a:lnTo>
                <a:lnTo>
                  <a:pt x="76794" y="18242"/>
                </a:lnTo>
                <a:lnTo>
                  <a:pt x="77754" y="17282"/>
                </a:lnTo>
                <a:lnTo>
                  <a:pt x="78714" y="16337"/>
                </a:lnTo>
                <a:lnTo>
                  <a:pt x="79674" y="14401"/>
                </a:lnTo>
                <a:lnTo>
                  <a:pt x="79674" y="6736"/>
                </a:lnTo>
                <a:lnTo>
                  <a:pt x="78714" y="4815"/>
                </a:lnTo>
                <a:lnTo>
                  <a:pt x="78714" y="2895"/>
                </a:lnTo>
                <a:lnTo>
                  <a:pt x="77754" y="1935"/>
                </a:lnTo>
                <a:lnTo>
                  <a:pt x="76794" y="975"/>
                </a:lnTo>
                <a:lnTo>
                  <a:pt x="48950" y="975"/>
                </a:lnTo>
                <a:lnTo>
                  <a:pt x="47030" y="0"/>
                </a:lnTo>
                <a:lnTo>
                  <a:pt x="28788" y="0"/>
                </a:lnTo>
                <a:lnTo>
                  <a:pt x="24947" y="1935"/>
                </a:lnTo>
                <a:lnTo>
                  <a:pt x="20147" y="2895"/>
                </a:lnTo>
                <a:lnTo>
                  <a:pt x="17266" y="4815"/>
                </a:lnTo>
                <a:lnTo>
                  <a:pt x="14386" y="7680"/>
                </a:lnTo>
                <a:lnTo>
                  <a:pt x="11521" y="9616"/>
                </a:lnTo>
                <a:lnTo>
                  <a:pt x="8641" y="12496"/>
                </a:lnTo>
                <a:lnTo>
                  <a:pt x="7680" y="16337"/>
                </a:lnTo>
                <a:lnTo>
                  <a:pt x="5760" y="20177"/>
                </a:lnTo>
                <a:lnTo>
                  <a:pt x="4800" y="24003"/>
                </a:lnTo>
                <a:lnTo>
                  <a:pt x="4800" y="32644"/>
                </a:lnTo>
                <a:lnTo>
                  <a:pt x="5760" y="36484"/>
                </a:lnTo>
                <a:lnTo>
                  <a:pt x="6705" y="39364"/>
                </a:lnTo>
                <a:lnTo>
                  <a:pt x="8641" y="42245"/>
                </a:lnTo>
                <a:lnTo>
                  <a:pt x="9585" y="45125"/>
                </a:lnTo>
                <a:lnTo>
                  <a:pt x="11521" y="47045"/>
                </a:lnTo>
                <a:lnTo>
                  <a:pt x="9585" y="48966"/>
                </a:lnTo>
                <a:lnTo>
                  <a:pt x="7680" y="51846"/>
                </a:lnTo>
                <a:lnTo>
                  <a:pt x="5760" y="54726"/>
                </a:lnTo>
                <a:lnTo>
                  <a:pt x="3840" y="57607"/>
                </a:lnTo>
                <a:lnTo>
                  <a:pt x="2865" y="60487"/>
                </a:lnTo>
                <a:lnTo>
                  <a:pt x="2865" y="67208"/>
                </a:lnTo>
                <a:lnTo>
                  <a:pt x="3840" y="69128"/>
                </a:lnTo>
                <a:lnTo>
                  <a:pt x="5760" y="72009"/>
                </a:lnTo>
                <a:lnTo>
                  <a:pt x="6705" y="73929"/>
                </a:lnTo>
                <a:lnTo>
                  <a:pt x="8641" y="75849"/>
                </a:lnTo>
                <a:lnTo>
                  <a:pt x="11521" y="76809"/>
                </a:lnTo>
                <a:lnTo>
                  <a:pt x="9585" y="78729"/>
                </a:lnTo>
                <a:lnTo>
                  <a:pt x="7680" y="79689"/>
                </a:lnTo>
                <a:lnTo>
                  <a:pt x="6705" y="81610"/>
                </a:lnTo>
                <a:lnTo>
                  <a:pt x="4800" y="82570"/>
                </a:lnTo>
                <a:lnTo>
                  <a:pt x="3840" y="84490"/>
                </a:lnTo>
                <a:lnTo>
                  <a:pt x="2865" y="85450"/>
                </a:lnTo>
                <a:lnTo>
                  <a:pt x="1920" y="87370"/>
                </a:lnTo>
                <a:lnTo>
                  <a:pt x="960" y="89291"/>
                </a:lnTo>
                <a:lnTo>
                  <a:pt x="960" y="91211"/>
                </a:lnTo>
                <a:lnTo>
                  <a:pt x="0" y="93131"/>
                </a:lnTo>
                <a:lnTo>
                  <a:pt x="0" y="99852"/>
                </a:lnTo>
                <a:lnTo>
                  <a:pt x="960" y="102732"/>
                </a:lnTo>
                <a:lnTo>
                  <a:pt x="1920" y="104653"/>
                </a:lnTo>
                <a:lnTo>
                  <a:pt x="2865" y="107533"/>
                </a:lnTo>
                <a:lnTo>
                  <a:pt x="5760" y="110413"/>
                </a:lnTo>
                <a:lnTo>
                  <a:pt x="8641" y="111373"/>
                </a:lnTo>
                <a:lnTo>
                  <a:pt x="11521" y="114254"/>
                </a:lnTo>
                <a:lnTo>
                  <a:pt x="15361" y="115199"/>
                </a:lnTo>
                <a:lnTo>
                  <a:pt x="20147" y="116159"/>
                </a:lnTo>
                <a:lnTo>
                  <a:pt x="21107" y="96972"/>
                </a:lnTo>
                <a:lnTo>
                  <a:pt x="21107" y="91211"/>
                </a:lnTo>
                <a:lnTo>
                  <a:pt x="22067" y="90251"/>
                </a:lnTo>
                <a:lnTo>
                  <a:pt x="22067" y="89291"/>
                </a:lnTo>
                <a:lnTo>
                  <a:pt x="23042" y="88331"/>
                </a:lnTo>
                <a:lnTo>
                  <a:pt x="23042" y="87370"/>
                </a:lnTo>
                <a:lnTo>
                  <a:pt x="23987" y="86410"/>
                </a:lnTo>
                <a:lnTo>
                  <a:pt x="24947" y="64328"/>
                </a:lnTo>
                <a:lnTo>
                  <a:pt x="23042" y="63367"/>
                </a:lnTo>
                <a:lnTo>
                  <a:pt x="23042" y="56647"/>
                </a:lnTo>
                <a:lnTo>
                  <a:pt x="23987" y="55686"/>
                </a:lnTo>
                <a:lnTo>
                  <a:pt x="23987" y="26898"/>
                </a:lnTo>
                <a:lnTo>
                  <a:pt x="24947" y="24963"/>
                </a:lnTo>
                <a:lnTo>
                  <a:pt x="24947" y="23058"/>
                </a:lnTo>
                <a:lnTo>
                  <a:pt x="25908" y="22082"/>
                </a:lnTo>
                <a:lnTo>
                  <a:pt x="26868" y="20177"/>
                </a:lnTo>
                <a:lnTo>
                  <a:pt x="27828" y="19202"/>
                </a:lnTo>
                <a:lnTo>
                  <a:pt x="28788" y="17282"/>
                </a:lnTo>
                <a:lnTo>
                  <a:pt x="29748" y="16337"/>
                </a:lnTo>
                <a:lnTo>
                  <a:pt x="31668" y="16337"/>
                </a:lnTo>
                <a:lnTo>
                  <a:pt x="33588" y="15361"/>
                </a:lnTo>
                <a:lnTo>
                  <a:pt x="35509" y="14401"/>
                </a:lnTo>
                <a:lnTo>
                  <a:pt x="42230" y="14401"/>
                </a:lnTo>
                <a:lnTo>
                  <a:pt x="45110" y="16337"/>
                </a:lnTo>
                <a:lnTo>
                  <a:pt x="47030" y="18242"/>
                </a:lnTo>
                <a:lnTo>
                  <a:pt x="49911" y="21122"/>
                </a:lnTo>
                <a:lnTo>
                  <a:pt x="50871" y="24003"/>
                </a:lnTo>
                <a:lnTo>
                  <a:pt x="50871" y="31683"/>
                </a:lnTo>
                <a:lnTo>
                  <a:pt x="49911" y="33604"/>
                </a:lnTo>
                <a:lnTo>
                  <a:pt x="49911" y="34564"/>
                </a:lnTo>
                <a:lnTo>
                  <a:pt x="48950" y="36484"/>
                </a:lnTo>
                <a:lnTo>
                  <a:pt x="47990" y="37444"/>
                </a:lnTo>
                <a:lnTo>
                  <a:pt x="47030" y="38404"/>
                </a:lnTo>
                <a:lnTo>
                  <a:pt x="45110" y="39364"/>
                </a:lnTo>
                <a:lnTo>
                  <a:pt x="43190" y="40325"/>
                </a:lnTo>
                <a:lnTo>
                  <a:pt x="42230" y="41285"/>
                </a:lnTo>
                <a:lnTo>
                  <a:pt x="33588" y="41285"/>
                </a:lnTo>
                <a:lnTo>
                  <a:pt x="30708" y="40325"/>
                </a:lnTo>
                <a:lnTo>
                  <a:pt x="28788" y="55686"/>
                </a:lnTo>
                <a:lnTo>
                  <a:pt x="30708" y="55686"/>
                </a:lnTo>
                <a:lnTo>
                  <a:pt x="32628" y="56647"/>
                </a:lnTo>
                <a:lnTo>
                  <a:pt x="47030" y="56647"/>
                </a:lnTo>
                <a:lnTo>
                  <a:pt x="50871" y="54726"/>
                </a:lnTo>
                <a:lnTo>
                  <a:pt x="55671" y="53766"/>
                </a:lnTo>
                <a:lnTo>
                  <a:pt x="58552" y="51846"/>
                </a:lnTo>
                <a:lnTo>
                  <a:pt x="61432" y="49926"/>
                </a:lnTo>
                <a:lnTo>
                  <a:pt x="64312" y="47045"/>
                </a:lnTo>
                <a:lnTo>
                  <a:pt x="66233" y="44165"/>
                </a:lnTo>
                <a:lnTo>
                  <a:pt x="68153" y="40325"/>
                </a:lnTo>
                <a:lnTo>
                  <a:pt x="70073" y="36484"/>
                </a:lnTo>
                <a:lnTo>
                  <a:pt x="70073" y="2305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7" name="object 497"/>
          <p:cNvSpPr/>
          <p:nvPr/>
        </p:nvSpPr>
        <p:spPr>
          <a:xfrm>
            <a:off x="3576126" y="7356302"/>
            <a:ext cx="56647" cy="89275"/>
          </a:xfrm>
          <a:custGeom>
            <a:avLst/>
            <a:gdLst/>
            <a:ahLst/>
            <a:cxnLst/>
            <a:rect l="l" t="t" r="r" b="b"/>
            <a:pathLst>
              <a:path w="56647" h="89275">
                <a:moveTo>
                  <a:pt x="960" y="79689"/>
                </a:moveTo>
                <a:lnTo>
                  <a:pt x="2880" y="81610"/>
                </a:lnTo>
                <a:lnTo>
                  <a:pt x="4800" y="83530"/>
                </a:lnTo>
                <a:lnTo>
                  <a:pt x="6720" y="84490"/>
                </a:lnTo>
                <a:lnTo>
                  <a:pt x="8641" y="85450"/>
                </a:lnTo>
                <a:lnTo>
                  <a:pt x="11521" y="87370"/>
                </a:lnTo>
                <a:lnTo>
                  <a:pt x="13441" y="87370"/>
                </a:lnTo>
                <a:lnTo>
                  <a:pt x="15361" y="88331"/>
                </a:lnTo>
                <a:lnTo>
                  <a:pt x="18242" y="88331"/>
                </a:lnTo>
                <a:lnTo>
                  <a:pt x="20162" y="89275"/>
                </a:lnTo>
                <a:lnTo>
                  <a:pt x="28803" y="89275"/>
                </a:lnTo>
                <a:lnTo>
                  <a:pt x="33604" y="88331"/>
                </a:lnTo>
                <a:lnTo>
                  <a:pt x="37444" y="85450"/>
                </a:lnTo>
                <a:lnTo>
                  <a:pt x="41285" y="83530"/>
                </a:lnTo>
                <a:lnTo>
                  <a:pt x="45125" y="80650"/>
                </a:lnTo>
                <a:lnTo>
                  <a:pt x="48006" y="76809"/>
                </a:lnTo>
                <a:lnTo>
                  <a:pt x="50886" y="72969"/>
                </a:lnTo>
                <a:lnTo>
                  <a:pt x="52806" y="68168"/>
                </a:lnTo>
                <a:lnTo>
                  <a:pt x="54726" y="62407"/>
                </a:lnTo>
                <a:lnTo>
                  <a:pt x="56647" y="56647"/>
                </a:lnTo>
                <a:lnTo>
                  <a:pt x="56647" y="32644"/>
                </a:lnTo>
                <a:lnTo>
                  <a:pt x="54726" y="26883"/>
                </a:lnTo>
                <a:lnTo>
                  <a:pt x="53766" y="22082"/>
                </a:lnTo>
                <a:lnTo>
                  <a:pt x="51831" y="17282"/>
                </a:lnTo>
                <a:lnTo>
                  <a:pt x="49926" y="13441"/>
                </a:lnTo>
                <a:lnTo>
                  <a:pt x="47045" y="9601"/>
                </a:lnTo>
                <a:lnTo>
                  <a:pt x="43205" y="5760"/>
                </a:lnTo>
                <a:lnTo>
                  <a:pt x="39364" y="3855"/>
                </a:lnTo>
                <a:lnTo>
                  <a:pt x="35524" y="1920"/>
                </a:lnTo>
                <a:lnTo>
                  <a:pt x="30723" y="0"/>
                </a:lnTo>
                <a:lnTo>
                  <a:pt x="22082" y="0"/>
                </a:lnTo>
                <a:lnTo>
                  <a:pt x="20162" y="975"/>
                </a:lnTo>
                <a:lnTo>
                  <a:pt x="18242" y="975"/>
                </a:lnTo>
                <a:lnTo>
                  <a:pt x="16322" y="1920"/>
                </a:lnTo>
                <a:lnTo>
                  <a:pt x="13441" y="1920"/>
                </a:lnTo>
                <a:lnTo>
                  <a:pt x="11521" y="2880"/>
                </a:lnTo>
                <a:lnTo>
                  <a:pt x="9601" y="3855"/>
                </a:lnTo>
                <a:lnTo>
                  <a:pt x="7680" y="4800"/>
                </a:lnTo>
                <a:lnTo>
                  <a:pt x="5760" y="6720"/>
                </a:lnTo>
                <a:lnTo>
                  <a:pt x="3840" y="7696"/>
                </a:lnTo>
                <a:lnTo>
                  <a:pt x="1920" y="9601"/>
                </a:lnTo>
                <a:lnTo>
                  <a:pt x="0" y="11536"/>
                </a:lnTo>
                <a:lnTo>
                  <a:pt x="1920" y="29763"/>
                </a:lnTo>
                <a:lnTo>
                  <a:pt x="2880" y="27843"/>
                </a:lnTo>
                <a:lnTo>
                  <a:pt x="4800" y="25923"/>
                </a:lnTo>
                <a:lnTo>
                  <a:pt x="6720" y="24003"/>
                </a:lnTo>
                <a:lnTo>
                  <a:pt x="7680" y="23042"/>
                </a:lnTo>
                <a:lnTo>
                  <a:pt x="9601" y="22082"/>
                </a:lnTo>
                <a:lnTo>
                  <a:pt x="11521" y="21122"/>
                </a:lnTo>
                <a:lnTo>
                  <a:pt x="12481" y="20162"/>
                </a:lnTo>
                <a:lnTo>
                  <a:pt x="14401" y="20162"/>
                </a:lnTo>
                <a:lnTo>
                  <a:pt x="15361" y="19202"/>
                </a:lnTo>
                <a:lnTo>
                  <a:pt x="21122" y="19202"/>
                </a:lnTo>
                <a:lnTo>
                  <a:pt x="24002" y="20162"/>
                </a:lnTo>
                <a:lnTo>
                  <a:pt x="25923" y="21122"/>
                </a:lnTo>
                <a:lnTo>
                  <a:pt x="27843" y="23042"/>
                </a:lnTo>
                <a:lnTo>
                  <a:pt x="28803" y="24963"/>
                </a:lnTo>
                <a:lnTo>
                  <a:pt x="30723" y="26883"/>
                </a:lnTo>
                <a:lnTo>
                  <a:pt x="31683" y="29763"/>
                </a:lnTo>
                <a:lnTo>
                  <a:pt x="32644" y="32644"/>
                </a:lnTo>
                <a:lnTo>
                  <a:pt x="32644" y="35524"/>
                </a:lnTo>
                <a:lnTo>
                  <a:pt x="33604" y="38404"/>
                </a:lnTo>
                <a:lnTo>
                  <a:pt x="33604" y="50886"/>
                </a:lnTo>
                <a:lnTo>
                  <a:pt x="32644" y="53766"/>
                </a:lnTo>
                <a:lnTo>
                  <a:pt x="32644" y="57607"/>
                </a:lnTo>
                <a:lnTo>
                  <a:pt x="31683" y="59527"/>
                </a:lnTo>
                <a:lnTo>
                  <a:pt x="29763" y="62407"/>
                </a:lnTo>
                <a:lnTo>
                  <a:pt x="28803" y="64328"/>
                </a:lnTo>
                <a:lnTo>
                  <a:pt x="26883" y="66248"/>
                </a:lnTo>
                <a:lnTo>
                  <a:pt x="24963" y="68168"/>
                </a:lnTo>
                <a:lnTo>
                  <a:pt x="23042" y="69128"/>
                </a:lnTo>
                <a:lnTo>
                  <a:pt x="20162" y="70088"/>
                </a:lnTo>
                <a:lnTo>
                  <a:pt x="14401" y="70088"/>
                </a:lnTo>
                <a:lnTo>
                  <a:pt x="11521" y="69128"/>
                </a:lnTo>
                <a:lnTo>
                  <a:pt x="8641" y="67208"/>
                </a:lnTo>
                <a:lnTo>
                  <a:pt x="5760" y="65288"/>
                </a:lnTo>
                <a:lnTo>
                  <a:pt x="2880" y="61447"/>
                </a:lnTo>
                <a:lnTo>
                  <a:pt x="960" y="7968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8" name="object 498"/>
          <p:cNvSpPr/>
          <p:nvPr/>
        </p:nvSpPr>
        <p:spPr>
          <a:xfrm>
            <a:off x="3554044" y="7320793"/>
            <a:ext cx="24963" cy="122880"/>
          </a:xfrm>
          <a:custGeom>
            <a:avLst/>
            <a:gdLst/>
            <a:ahLst/>
            <a:cxnLst/>
            <a:rect l="l" t="t" r="r" b="b"/>
            <a:pathLst>
              <a:path w="24963" h="122880">
                <a:moveTo>
                  <a:pt x="4800" y="122880"/>
                </a:moveTo>
                <a:lnTo>
                  <a:pt x="16322" y="122880"/>
                </a:lnTo>
                <a:lnTo>
                  <a:pt x="16322" y="121904"/>
                </a:lnTo>
                <a:lnTo>
                  <a:pt x="18242" y="121904"/>
                </a:lnTo>
                <a:lnTo>
                  <a:pt x="18242" y="120959"/>
                </a:lnTo>
                <a:lnTo>
                  <a:pt x="19202" y="119999"/>
                </a:lnTo>
                <a:lnTo>
                  <a:pt x="19202" y="111358"/>
                </a:lnTo>
                <a:lnTo>
                  <a:pt x="21122" y="113278"/>
                </a:lnTo>
                <a:lnTo>
                  <a:pt x="23042" y="115199"/>
                </a:lnTo>
                <a:lnTo>
                  <a:pt x="24963" y="96956"/>
                </a:lnTo>
                <a:lnTo>
                  <a:pt x="22082" y="93116"/>
                </a:lnTo>
                <a:lnTo>
                  <a:pt x="22082" y="67193"/>
                </a:lnTo>
                <a:lnTo>
                  <a:pt x="24002" y="65272"/>
                </a:lnTo>
                <a:lnTo>
                  <a:pt x="22082" y="47045"/>
                </a:lnTo>
                <a:lnTo>
                  <a:pt x="22082" y="2880"/>
                </a:lnTo>
                <a:lnTo>
                  <a:pt x="21122" y="1920"/>
                </a:lnTo>
                <a:lnTo>
                  <a:pt x="20162" y="960"/>
                </a:lnTo>
                <a:lnTo>
                  <a:pt x="19202" y="960"/>
                </a:lnTo>
                <a:lnTo>
                  <a:pt x="17282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20959"/>
                </a:lnTo>
                <a:lnTo>
                  <a:pt x="960" y="121904"/>
                </a:lnTo>
                <a:lnTo>
                  <a:pt x="1920" y="121904"/>
                </a:lnTo>
                <a:lnTo>
                  <a:pt x="2880" y="122880"/>
                </a:lnTo>
                <a:lnTo>
                  <a:pt x="4800" y="12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9" name="object 499"/>
          <p:cNvSpPr/>
          <p:nvPr/>
        </p:nvSpPr>
        <p:spPr>
          <a:xfrm>
            <a:off x="3669243" y="7408148"/>
            <a:ext cx="4800" cy="36484"/>
          </a:xfrm>
          <a:custGeom>
            <a:avLst/>
            <a:gdLst/>
            <a:ahLst/>
            <a:cxnLst/>
            <a:rect l="l" t="t" r="r" b="b"/>
            <a:pathLst>
              <a:path w="4800" h="36484">
                <a:moveTo>
                  <a:pt x="4800" y="36484"/>
                </a:moveTo>
                <a:lnTo>
                  <a:pt x="4800" y="14401"/>
                </a:lnTo>
                <a:lnTo>
                  <a:pt x="3840" y="11521"/>
                </a:lnTo>
                <a:lnTo>
                  <a:pt x="1920" y="9601"/>
                </a:lnTo>
                <a:lnTo>
                  <a:pt x="960" y="6720"/>
                </a:lnTo>
                <a:lnTo>
                  <a:pt x="960" y="3840"/>
                </a:lnTo>
                <a:lnTo>
                  <a:pt x="0" y="0"/>
                </a:lnTo>
                <a:lnTo>
                  <a:pt x="0" y="34549"/>
                </a:lnTo>
                <a:lnTo>
                  <a:pt x="4800" y="3648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0" name="object 500"/>
          <p:cNvSpPr/>
          <p:nvPr/>
        </p:nvSpPr>
        <p:spPr>
          <a:xfrm>
            <a:off x="3646200" y="7356302"/>
            <a:ext cx="84490" cy="89275"/>
          </a:xfrm>
          <a:custGeom>
            <a:avLst/>
            <a:gdLst/>
            <a:ahLst/>
            <a:cxnLst/>
            <a:rect l="l" t="t" r="r" b="b"/>
            <a:pathLst>
              <a:path w="84490" h="89275">
                <a:moveTo>
                  <a:pt x="48005" y="71048"/>
                </a:moveTo>
                <a:lnTo>
                  <a:pt x="38404" y="71048"/>
                </a:lnTo>
                <a:lnTo>
                  <a:pt x="34564" y="70088"/>
                </a:lnTo>
                <a:lnTo>
                  <a:pt x="32644" y="69128"/>
                </a:lnTo>
                <a:lnTo>
                  <a:pt x="29763" y="68168"/>
                </a:lnTo>
                <a:lnTo>
                  <a:pt x="27843" y="66248"/>
                </a:lnTo>
                <a:lnTo>
                  <a:pt x="27843" y="88331"/>
                </a:lnTo>
                <a:lnTo>
                  <a:pt x="33604" y="89275"/>
                </a:lnTo>
                <a:lnTo>
                  <a:pt x="48005" y="89275"/>
                </a:lnTo>
                <a:lnTo>
                  <a:pt x="54726" y="87370"/>
                </a:lnTo>
                <a:lnTo>
                  <a:pt x="59527" y="85450"/>
                </a:lnTo>
                <a:lnTo>
                  <a:pt x="65288" y="83530"/>
                </a:lnTo>
                <a:lnTo>
                  <a:pt x="70088" y="80650"/>
                </a:lnTo>
                <a:lnTo>
                  <a:pt x="72969" y="76809"/>
                </a:lnTo>
                <a:lnTo>
                  <a:pt x="76809" y="72009"/>
                </a:lnTo>
                <a:lnTo>
                  <a:pt x="79674" y="67208"/>
                </a:lnTo>
                <a:lnTo>
                  <a:pt x="81610" y="62407"/>
                </a:lnTo>
                <a:lnTo>
                  <a:pt x="83515" y="56647"/>
                </a:lnTo>
                <a:lnTo>
                  <a:pt x="84490" y="50886"/>
                </a:lnTo>
                <a:lnTo>
                  <a:pt x="84490" y="36484"/>
                </a:lnTo>
                <a:lnTo>
                  <a:pt x="83515" y="30723"/>
                </a:lnTo>
                <a:lnTo>
                  <a:pt x="81610" y="24963"/>
                </a:lnTo>
                <a:lnTo>
                  <a:pt x="79674" y="20162"/>
                </a:lnTo>
                <a:lnTo>
                  <a:pt x="77769" y="15361"/>
                </a:lnTo>
                <a:lnTo>
                  <a:pt x="73929" y="11536"/>
                </a:lnTo>
                <a:lnTo>
                  <a:pt x="71048" y="7696"/>
                </a:lnTo>
                <a:lnTo>
                  <a:pt x="66248" y="4800"/>
                </a:lnTo>
                <a:lnTo>
                  <a:pt x="61447" y="2880"/>
                </a:lnTo>
                <a:lnTo>
                  <a:pt x="55686" y="975"/>
                </a:lnTo>
                <a:lnTo>
                  <a:pt x="49926" y="0"/>
                </a:lnTo>
                <a:lnTo>
                  <a:pt x="35524" y="0"/>
                </a:lnTo>
                <a:lnTo>
                  <a:pt x="29763" y="1920"/>
                </a:lnTo>
                <a:lnTo>
                  <a:pt x="24002" y="3855"/>
                </a:lnTo>
                <a:lnTo>
                  <a:pt x="18242" y="5760"/>
                </a:lnTo>
                <a:lnTo>
                  <a:pt x="14401" y="8641"/>
                </a:lnTo>
                <a:lnTo>
                  <a:pt x="10561" y="12481"/>
                </a:lnTo>
                <a:lnTo>
                  <a:pt x="6720" y="17282"/>
                </a:lnTo>
                <a:lnTo>
                  <a:pt x="3840" y="22082"/>
                </a:lnTo>
                <a:lnTo>
                  <a:pt x="2880" y="26883"/>
                </a:lnTo>
                <a:lnTo>
                  <a:pt x="960" y="32644"/>
                </a:lnTo>
                <a:lnTo>
                  <a:pt x="0" y="38404"/>
                </a:lnTo>
                <a:lnTo>
                  <a:pt x="0" y="52806"/>
                </a:lnTo>
                <a:lnTo>
                  <a:pt x="960" y="58567"/>
                </a:lnTo>
                <a:lnTo>
                  <a:pt x="1935" y="64328"/>
                </a:lnTo>
                <a:lnTo>
                  <a:pt x="3840" y="69128"/>
                </a:lnTo>
                <a:lnTo>
                  <a:pt x="6720" y="73929"/>
                </a:lnTo>
                <a:lnTo>
                  <a:pt x="9601" y="77769"/>
                </a:lnTo>
                <a:lnTo>
                  <a:pt x="13441" y="81610"/>
                </a:lnTo>
                <a:lnTo>
                  <a:pt x="17282" y="84490"/>
                </a:lnTo>
                <a:lnTo>
                  <a:pt x="23042" y="86395"/>
                </a:lnTo>
                <a:lnTo>
                  <a:pt x="23042" y="36484"/>
                </a:lnTo>
                <a:lnTo>
                  <a:pt x="24002" y="33604"/>
                </a:lnTo>
                <a:lnTo>
                  <a:pt x="24963" y="29763"/>
                </a:lnTo>
                <a:lnTo>
                  <a:pt x="25923" y="26883"/>
                </a:lnTo>
                <a:lnTo>
                  <a:pt x="27843" y="24963"/>
                </a:lnTo>
                <a:lnTo>
                  <a:pt x="28803" y="23042"/>
                </a:lnTo>
                <a:lnTo>
                  <a:pt x="30723" y="21122"/>
                </a:lnTo>
                <a:lnTo>
                  <a:pt x="33604" y="20162"/>
                </a:lnTo>
                <a:lnTo>
                  <a:pt x="35524" y="18242"/>
                </a:lnTo>
                <a:lnTo>
                  <a:pt x="48966" y="18242"/>
                </a:lnTo>
                <a:lnTo>
                  <a:pt x="50886" y="20162"/>
                </a:lnTo>
                <a:lnTo>
                  <a:pt x="53766" y="21122"/>
                </a:lnTo>
                <a:lnTo>
                  <a:pt x="55686" y="23042"/>
                </a:lnTo>
                <a:lnTo>
                  <a:pt x="57607" y="25923"/>
                </a:lnTo>
                <a:lnTo>
                  <a:pt x="58567" y="27843"/>
                </a:lnTo>
                <a:lnTo>
                  <a:pt x="59527" y="30723"/>
                </a:lnTo>
                <a:lnTo>
                  <a:pt x="60487" y="34564"/>
                </a:lnTo>
                <a:lnTo>
                  <a:pt x="61447" y="37444"/>
                </a:lnTo>
                <a:lnTo>
                  <a:pt x="61447" y="48966"/>
                </a:lnTo>
                <a:lnTo>
                  <a:pt x="60487" y="52806"/>
                </a:lnTo>
                <a:lnTo>
                  <a:pt x="60487" y="55686"/>
                </a:lnTo>
                <a:lnTo>
                  <a:pt x="59527" y="59527"/>
                </a:lnTo>
                <a:lnTo>
                  <a:pt x="58567" y="62407"/>
                </a:lnTo>
                <a:lnTo>
                  <a:pt x="56647" y="64328"/>
                </a:lnTo>
                <a:lnTo>
                  <a:pt x="54726" y="66248"/>
                </a:lnTo>
                <a:lnTo>
                  <a:pt x="52806" y="68168"/>
                </a:lnTo>
                <a:lnTo>
                  <a:pt x="50886" y="69128"/>
                </a:lnTo>
                <a:lnTo>
                  <a:pt x="48005" y="7104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1" name="object 501"/>
          <p:cNvSpPr/>
          <p:nvPr/>
        </p:nvSpPr>
        <p:spPr>
          <a:xfrm>
            <a:off x="3747957" y="7356302"/>
            <a:ext cx="50886" cy="87370"/>
          </a:xfrm>
          <a:custGeom>
            <a:avLst/>
            <a:gdLst/>
            <a:ahLst/>
            <a:cxnLst/>
            <a:rect l="l" t="t" r="r" b="b"/>
            <a:pathLst>
              <a:path w="50886" h="87370">
                <a:moveTo>
                  <a:pt x="50886" y="10561"/>
                </a:moveTo>
                <a:lnTo>
                  <a:pt x="49926" y="8641"/>
                </a:lnTo>
                <a:lnTo>
                  <a:pt x="49926" y="3855"/>
                </a:lnTo>
                <a:lnTo>
                  <a:pt x="48966" y="2880"/>
                </a:lnTo>
                <a:lnTo>
                  <a:pt x="48966" y="1920"/>
                </a:lnTo>
                <a:lnTo>
                  <a:pt x="47045" y="1920"/>
                </a:lnTo>
                <a:lnTo>
                  <a:pt x="47045" y="975"/>
                </a:lnTo>
                <a:lnTo>
                  <a:pt x="42245" y="975"/>
                </a:lnTo>
                <a:lnTo>
                  <a:pt x="41285" y="0"/>
                </a:lnTo>
                <a:lnTo>
                  <a:pt x="38404" y="0"/>
                </a:lnTo>
                <a:lnTo>
                  <a:pt x="36484" y="975"/>
                </a:lnTo>
                <a:lnTo>
                  <a:pt x="34564" y="975"/>
                </a:lnTo>
                <a:lnTo>
                  <a:pt x="33604" y="1920"/>
                </a:lnTo>
                <a:lnTo>
                  <a:pt x="31683" y="1920"/>
                </a:lnTo>
                <a:lnTo>
                  <a:pt x="29763" y="3855"/>
                </a:lnTo>
                <a:lnTo>
                  <a:pt x="27843" y="4800"/>
                </a:lnTo>
                <a:lnTo>
                  <a:pt x="26883" y="5760"/>
                </a:lnTo>
                <a:lnTo>
                  <a:pt x="24963" y="7696"/>
                </a:lnTo>
                <a:lnTo>
                  <a:pt x="23042" y="9601"/>
                </a:lnTo>
                <a:lnTo>
                  <a:pt x="21122" y="12481"/>
                </a:lnTo>
                <a:lnTo>
                  <a:pt x="19202" y="15361"/>
                </a:lnTo>
                <a:lnTo>
                  <a:pt x="19202" y="4800"/>
                </a:lnTo>
                <a:lnTo>
                  <a:pt x="18242" y="3855"/>
                </a:lnTo>
                <a:lnTo>
                  <a:pt x="17282" y="2880"/>
                </a:lnTo>
                <a:lnTo>
                  <a:pt x="16322" y="2880"/>
                </a:lnTo>
                <a:lnTo>
                  <a:pt x="15361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960" y="2880"/>
                </a:lnTo>
                <a:lnTo>
                  <a:pt x="960" y="3855"/>
                </a:lnTo>
                <a:lnTo>
                  <a:pt x="0" y="3855"/>
                </a:lnTo>
                <a:lnTo>
                  <a:pt x="0" y="85450"/>
                </a:lnTo>
                <a:lnTo>
                  <a:pt x="960" y="86395"/>
                </a:lnTo>
                <a:lnTo>
                  <a:pt x="1920" y="86395"/>
                </a:lnTo>
                <a:lnTo>
                  <a:pt x="2880" y="87370"/>
                </a:lnTo>
                <a:lnTo>
                  <a:pt x="18242" y="87370"/>
                </a:lnTo>
                <a:lnTo>
                  <a:pt x="19202" y="86395"/>
                </a:lnTo>
                <a:lnTo>
                  <a:pt x="20162" y="86395"/>
                </a:lnTo>
                <a:lnTo>
                  <a:pt x="21122" y="85450"/>
                </a:lnTo>
                <a:lnTo>
                  <a:pt x="22082" y="85450"/>
                </a:lnTo>
                <a:lnTo>
                  <a:pt x="22082" y="34564"/>
                </a:lnTo>
                <a:lnTo>
                  <a:pt x="24002" y="32644"/>
                </a:lnTo>
                <a:lnTo>
                  <a:pt x="24963" y="30723"/>
                </a:lnTo>
                <a:lnTo>
                  <a:pt x="26883" y="28803"/>
                </a:lnTo>
                <a:lnTo>
                  <a:pt x="27843" y="26883"/>
                </a:lnTo>
                <a:lnTo>
                  <a:pt x="29763" y="24963"/>
                </a:lnTo>
                <a:lnTo>
                  <a:pt x="30723" y="24003"/>
                </a:lnTo>
                <a:lnTo>
                  <a:pt x="32644" y="23042"/>
                </a:lnTo>
                <a:lnTo>
                  <a:pt x="33604" y="22082"/>
                </a:lnTo>
                <a:lnTo>
                  <a:pt x="34564" y="22082"/>
                </a:lnTo>
                <a:lnTo>
                  <a:pt x="35524" y="21122"/>
                </a:lnTo>
                <a:lnTo>
                  <a:pt x="41285" y="21122"/>
                </a:lnTo>
                <a:lnTo>
                  <a:pt x="42245" y="22082"/>
                </a:lnTo>
                <a:lnTo>
                  <a:pt x="44165" y="22082"/>
                </a:lnTo>
                <a:lnTo>
                  <a:pt x="45125" y="23042"/>
                </a:lnTo>
                <a:lnTo>
                  <a:pt x="48966" y="23042"/>
                </a:lnTo>
                <a:lnTo>
                  <a:pt x="48966" y="22082"/>
                </a:lnTo>
                <a:lnTo>
                  <a:pt x="49926" y="22082"/>
                </a:lnTo>
                <a:lnTo>
                  <a:pt x="49926" y="18242"/>
                </a:lnTo>
                <a:lnTo>
                  <a:pt x="50886" y="16322"/>
                </a:lnTo>
                <a:lnTo>
                  <a:pt x="50886" y="105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2" name="object 502"/>
          <p:cNvSpPr/>
          <p:nvPr/>
        </p:nvSpPr>
        <p:spPr>
          <a:xfrm>
            <a:off x="3831473" y="7418710"/>
            <a:ext cx="16322" cy="26868"/>
          </a:xfrm>
          <a:custGeom>
            <a:avLst/>
            <a:gdLst/>
            <a:ahLst/>
            <a:cxnLst/>
            <a:rect l="l" t="t" r="r" b="b"/>
            <a:pathLst>
              <a:path w="16322" h="26868">
                <a:moveTo>
                  <a:pt x="15361" y="7680"/>
                </a:moveTo>
                <a:lnTo>
                  <a:pt x="8656" y="7680"/>
                </a:lnTo>
                <a:lnTo>
                  <a:pt x="6720" y="6720"/>
                </a:lnTo>
                <a:lnTo>
                  <a:pt x="4815" y="5760"/>
                </a:lnTo>
                <a:lnTo>
                  <a:pt x="1935" y="3840"/>
                </a:lnTo>
                <a:lnTo>
                  <a:pt x="975" y="1920"/>
                </a:lnTo>
                <a:lnTo>
                  <a:pt x="0" y="0"/>
                </a:lnTo>
                <a:lnTo>
                  <a:pt x="0" y="26868"/>
                </a:lnTo>
                <a:lnTo>
                  <a:pt x="11521" y="26868"/>
                </a:lnTo>
                <a:lnTo>
                  <a:pt x="16322" y="24963"/>
                </a:lnTo>
                <a:lnTo>
                  <a:pt x="15361" y="76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3" name="object 503"/>
          <p:cNvSpPr/>
          <p:nvPr/>
        </p:nvSpPr>
        <p:spPr>
          <a:xfrm>
            <a:off x="3805565" y="7320793"/>
            <a:ext cx="78714" cy="124785"/>
          </a:xfrm>
          <a:custGeom>
            <a:avLst/>
            <a:gdLst/>
            <a:ahLst/>
            <a:cxnLst/>
            <a:rect l="l" t="t" r="r" b="b"/>
            <a:pathLst>
              <a:path w="78714" h="124785">
                <a:moveTo>
                  <a:pt x="60472" y="120959"/>
                </a:moveTo>
                <a:lnTo>
                  <a:pt x="60472" y="121904"/>
                </a:lnTo>
                <a:lnTo>
                  <a:pt x="61432" y="121904"/>
                </a:lnTo>
                <a:lnTo>
                  <a:pt x="62392" y="122880"/>
                </a:lnTo>
                <a:lnTo>
                  <a:pt x="75834" y="122880"/>
                </a:lnTo>
                <a:lnTo>
                  <a:pt x="76794" y="121904"/>
                </a:lnTo>
                <a:lnTo>
                  <a:pt x="77754" y="121904"/>
                </a:lnTo>
                <a:lnTo>
                  <a:pt x="77754" y="120959"/>
                </a:lnTo>
                <a:lnTo>
                  <a:pt x="78714" y="120959"/>
                </a:lnTo>
                <a:lnTo>
                  <a:pt x="78714" y="2880"/>
                </a:lnTo>
                <a:lnTo>
                  <a:pt x="77754" y="2880"/>
                </a:lnTo>
                <a:lnTo>
                  <a:pt x="77754" y="1920"/>
                </a:lnTo>
                <a:lnTo>
                  <a:pt x="76794" y="1920"/>
                </a:lnTo>
                <a:lnTo>
                  <a:pt x="76794" y="960"/>
                </a:lnTo>
                <a:lnTo>
                  <a:pt x="74874" y="960"/>
                </a:lnTo>
                <a:lnTo>
                  <a:pt x="72953" y="0"/>
                </a:lnTo>
                <a:lnTo>
                  <a:pt x="62392" y="0"/>
                </a:lnTo>
                <a:lnTo>
                  <a:pt x="60472" y="960"/>
                </a:lnTo>
                <a:lnTo>
                  <a:pt x="58552" y="960"/>
                </a:lnTo>
                <a:lnTo>
                  <a:pt x="57591" y="1920"/>
                </a:lnTo>
                <a:lnTo>
                  <a:pt x="56631" y="2880"/>
                </a:lnTo>
                <a:lnTo>
                  <a:pt x="56631" y="46070"/>
                </a:lnTo>
                <a:lnTo>
                  <a:pt x="52791" y="43205"/>
                </a:lnTo>
                <a:lnTo>
                  <a:pt x="49911" y="40309"/>
                </a:lnTo>
                <a:lnTo>
                  <a:pt x="46070" y="38389"/>
                </a:lnTo>
                <a:lnTo>
                  <a:pt x="42230" y="36484"/>
                </a:lnTo>
                <a:lnTo>
                  <a:pt x="38404" y="35509"/>
                </a:lnTo>
                <a:lnTo>
                  <a:pt x="27843" y="35509"/>
                </a:lnTo>
                <a:lnTo>
                  <a:pt x="23042" y="37429"/>
                </a:lnTo>
                <a:lnTo>
                  <a:pt x="19202" y="39364"/>
                </a:lnTo>
                <a:lnTo>
                  <a:pt x="14401" y="41269"/>
                </a:lnTo>
                <a:lnTo>
                  <a:pt x="11521" y="44150"/>
                </a:lnTo>
                <a:lnTo>
                  <a:pt x="8641" y="47990"/>
                </a:lnTo>
                <a:lnTo>
                  <a:pt x="5760" y="51831"/>
                </a:lnTo>
                <a:lnTo>
                  <a:pt x="2880" y="56631"/>
                </a:lnTo>
                <a:lnTo>
                  <a:pt x="1920" y="62392"/>
                </a:lnTo>
                <a:lnTo>
                  <a:pt x="0" y="68153"/>
                </a:lnTo>
                <a:lnTo>
                  <a:pt x="0" y="92156"/>
                </a:lnTo>
                <a:lnTo>
                  <a:pt x="960" y="97917"/>
                </a:lnTo>
                <a:lnTo>
                  <a:pt x="2880" y="102717"/>
                </a:lnTo>
                <a:lnTo>
                  <a:pt x="4800" y="107518"/>
                </a:lnTo>
                <a:lnTo>
                  <a:pt x="6720" y="111358"/>
                </a:lnTo>
                <a:lnTo>
                  <a:pt x="9601" y="115199"/>
                </a:lnTo>
                <a:lnTo>
                  <a:pt x="13441" y="119039"/>
                </a:lnTo>
                <a:lnTo>
                  <a:pt x="17282" y="120959"/>
                </a:lnTo>
                <a:lnTo>
                  <a:pt x="21122" y="122880"/>
                </a:lnTo>
                <a:lnTo>
                  <a:pt x="25908" y="124785"/>
                </a:lnTo>
                <a:lnTo>
                  <a:pt x="25908" y="97917"/>
                </a:lnTo>
                <a:lnTo>
                  <a:pt x="24002" y="95036"/>
                </a:lnTo>
                <a:lnTo>
                  <a:pt x="23042" y="92156"/>
                </a:lnTo>
                <a:lnTo>
                  <a:pt x="23042" y="89275"/>
                </a:lnTo>
                <a:lnTo>
                  <a:pt x="22067" y="86395"/>
                </a:lnTo>
                <a:lnTo>
                  <a:pt x="22067" y="73914"/>
                </a:lnTo>
                <a:lnTo>
                  <a:pt x="23042" y="71033"/>
                </a:lnTo>
                <a:lnTo>
                  <a:pt x="24002" y="68153"/>
                </a:lnTo>
                <a:lnTo>
                  <a:pt x="24947" y="65272"/>
                </a:lnTo>
                <a:lnTo>
                  <a:pt x="25908" y="62392"/>
                </a:lnTo>
                <a:lnTo>
                  <a:pt x="26883" y="60472"/>
                </a:lnTo>
                <a:lnTo>
                  <a:pt x="28788" y="58552"/>
                </a:lnTo>
                <a:lnTo>
                  <a:pt x="30723" y="56631"/>
                </a:lnTo>
                <a:lnTo>
                  <a:pt x="32628" y="55671"/>
                </a:lnTo>
                <a:lnTo>
                  <a:pt x="35509" y="54711"/>
                </a:lnTo>
                <a:lnTo>
                  <a:pt x="41269" y="54711"/>
                </a:lnTo>
                <a:lnTo>
                  <a:pt x="44150" y="55671"/>
                </a:lnTo>
                <a:lnTo>
                  <a:pt x="47030" y="57591"/>
                </a:lnTo>
                <a:lnTo>
                  <a:pt x="50871" y="59512"/>
                </a:lnTo>
                <a:lnTo>
                  <a:pt x="53751" y="63352"/>
                </a:lnTo>
                <a:lnTo>
                  <a:pt x="56631" y="67193"/>
                </a:lnTo>
                <a:lnTo>
                  <a:pt x="56631" y="93116"/>
                </a:lnTo>
                <a:lnTo>
                  <a:pt x="54711" y="95036"/>
                </a:lnTo>
                <a:lnTo>
                  <a:pt x="52791" y="97917"/>
                </a:lnTo>
                <a:lnTo>
                  <a:pt x="51831" y="98877"/>
                </a:lnTo>
                <a:lnTo>
                  <a:pt x="49911" y="100797"/>
                </a:lnTo>
                <a:lnTo>
                  <a:pt x="47990" y="101757"/>
                </a:lnTo>
                <a:lnTo>
                  <a:pt x="47030" y="102717"/>
                </a:lnTo>
                <a:lnTo>
                  <a:pt x="45110" y="103677"/>
                </a:lnTo>
                <a:lnTo>
                  <a:pt x="44150" y="104637"/>
                </a:lnTo>
                <a:lnTo>
                  <a:pt x="42230" y="104637"/>
                </a:lnTo>
                <a:lnTo>
                  <a:pt x="41269" y="105597"/>
                </a:lnTo>
                <a:lnTo>
                  <a:pt x="42230" y="122880"/>
                </a:lnTo>
                <a:lnTo>
                  <a:pt x="47030" y="120959"/>
                </a:lnTo>
                <a:lnTo>
                  <a:pt x="51831" y="118064"/>
                </a:lnTo>
                <a:lnTo>
                  <a:pt x="55671" y="115199"/>
                </a:lnTo>
                <a:lnTo>
                  <a:pt x="59512" y="110398"/>
                </a:lnTo>
                <a:lnTo>
                  <a:pt x="59512" y="119999"/>
                </a:lnTo>
                <a:lnTo>
                  <a:pt x="60472" y="12095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4" name="object 504"/>
          <p:cNvSpPr/>
          <p:nvPr/>
        </p:nvSpPr>
        <p:spPr>
          <a:xfrm>
            <a:off x="3902522" y="7356302"/>
            <a:ext cx="76794" cy="89275"/>
          </a:xfrm>
          <a:custGeom>
            <a:avLst/>
            <a:gdLst/>
            <a:ahLst/>
            <a:cxnLst/>
            <a:rect l="l" t="t" r="r" b="b"/>
            <a:pathLst>
              <a:path w="76794" h="89275">
                <a:moveTo>
                  <a:pt x="73913" y="49926"/>
                </a:moveTo>
                <a:lnTo>
                  <a:pt x="74874" y="48006"/>
                </a:lnTo>
                <a:lnTo>
                  <a:pt x="75834" y="47045"/>
                </a:lnTo>
                <a:lnTo>
                  <a:pt x="76794" y="45125"/>
                </a:lnTo>
                <a:lnTo>
                  <a:pt x="76794" y="33604"/>
                </a:lnTo>
                <a:lnTo>
                  <a:pt x="75834" y="27843"/>
                </a:lnTo>
                <a:lnTo>
                  <a:pt x="74874" y="24003"/>
                </a:lnTo>
                <a:lnTo>
                  <a:pt x="72953" y="19202"/>
                </a:lnTo>
                <a:lnTo>
                  <a:pt x="71033" y="14401"/>
                </a:lnTo>
                <a:lnTo>
                  <a:pt x="68153" y="11536"/>
                </a:lnTo>
                <a:lnTo>
                  <a:pt x="65272" y="7696"/>
                </a:lnTo>
                <a:lnTo>
                  <a:pt x="61432" y="4800"/>
                </a:lnTo>
                <a:lnTo>
                  <a:pt x="56631" y="2880"/>
                </a:lnTo>
                <a:lnTo>
                  <a:pt x="51831" y="975"/>
                </a:lnTo>
                <a:lnTo>
                  <a:pt x="46070" y="0"/>
                </a:lnTo>
                <a:lnTo>
                  <a:pt x="39364" y="0"/>
                </a:lnTo>
                <a:lnTo>
                  <a:pt x="36469" y="16322"/>
                </a:lnTo>
                <a:lnTo>
                  <a:pt x="45110" y="16322"/>
                </a:lnTo>
                <a:lnTo>
                  <a:pt x="48950" y="18242"/>
                </a:lnTo>
                <a:lnTo>
                  <a:pt x="51831" y="21122"/>
                </a:lnTo>
                <a:lnTo>
                  <a:pt x="54711" y="24963"/>
                </a:lnTo>
                <a:lnTo>
                  <a:pt x="55671" y="29763"/>
                </a:lnTo>
                <a:lnTo>
                  <a:pt x="55671" y="36484"/>
                </a:lnTo>
                <a:lnTo>
                  <a:pt x="22082" y="36484"/>
                </a:lnTo>
                <a:lnTo>
                  <a:pt x="22082" y="33604"/>
                </a:lnTo>
                <a:lnTo>
                  <a:pt x="23027" y="30723"/>
                </a:lnTo>
                <a:lnTo>
                  <a:pt x="23027" y="27843"/>
                </a:lnTo>
                <a:lnTo>
                  <a:pt x="24003" y="25923"/>
                </a:lnTo>
                <a:lnTo>
                  <a:pt x="23027" y="3855"/>
                </a:lnTo>
                <a:lnTo>
                  <a:pt x="18242" y="5760"/>
                </a:lnTo>
                <a:lnTo>
                  <a:pt x="13441" y="8641"/>
                </a:lnTo>
                <a:lnTo>
                  <a:pt x="10561" y="12481"/>
                </a:lnTo>
                <a:lnTo>
                  <a:pt x="6720" y="16322"/>
                </a:lnTo>
                <a:lnTo>
                  <a:pt x="3840" y="21122"/>
                </a:lnTo>
                <a:lnTo>
                  <a:pt x="1920" y="26883"/>
                </a:lnTo>
                <a:lnTo>
                  <a:pt x="960" y="32644"/>
                </a:lnTo>
                <a:lnTo>
                  <a:pt x="0" y="38404"/>
                </a:lnTo>
                <a:lnTo>
                  <a:pt x="0" y="52806"/>
                </a:lnTo>
                <a:lnTo>
                  <a:pt x="960" y="59527"/>
                </a:lnTo>
                <a:lnTo>
                  <a:pt x="1920" y="64328"/>
                </a:lnTo>
                <a:lnTo>
                  <a:pt x="3840" y="70088"/>
                </a:lnTo>
                <a:lnTo>
                  <a:pt x="6720" y="74889"/>
                </a:lnTo>
                <a:lnTo>
                  <a:pt x="10561" y="78714"/>
                </a:lnTo>
                <a:lnTo>
                  <a:pt x="13441" y="81610"/>
                </a:lnTo>
                <a:lnTo>
                  <a:pt x="18242" y="84490"/>
                </a:lnTo>
                <a:lnTo>
                  <a:pt x="23027" y="86395"/>
                </a:lnTo>
                <a:lnTo>
                  <a:pt x="28803" y="88331"/>
                </a:lnTo>
                <a:lnTo>
                  <a:pt x="34549" y="89275"/>
                </a:lnTo>
                <a:lnTo>
                  <a:pt x="45110" y="89275"/>
                </a:lnTo>
                <a:lnTo>
                  <a:pt x="48950" y="88331"/>
                </a:lnTo>
                <a:lnTo>
                  <a:pt x="52791" y="88331"/>
                </a:lnTo>
                <a:lnTo>
                  <a:pt x="55671" y="87370"/>
                </a:lnTo>
                <a:lnTo>
                  <a:pt x="59512" y="87370"/>
                </a:lnTo>
                <a:lnTo>
                  <a:pt x="61432" y="86395"/>
                </a:lnTo>
                <a:lnTo>
                  <a:pt x="64312" y="85450"/>
                </a:lnTo>
                <a:lnTo>
                  <a:pt x="66233" y="85450"/>
                </a:lnTo>
                <a:lnTo>
                  <a:pt x="68153" y="84490"/>
                </a:lnTo>
                <a:lnTo>
                  <a:pt x="70073" y="83530"/>
                </a:lnTo>
                <a:lnTo>
                  <a:pt x="71033" y="83530"/>
                </a:lnTo>
                <a:lnTo>
                  <a:pt x="71033" y="82555"/>
                </a:lnTo>
                <a:lnTo>
                  <a:pt x="71993" y="82555"/>
                </a:lnTo>
                <a:lnTo>
                  <a:pt x="71993" y="81610"/>
                </a:lnTo>
                <a:lnTo>
                  <a:pt x="72953" y="80650"/>
                </a:lnTo>
                <a:lnTo>
                  <a:pt x="72953" y="68168"/>
                </a:lnTo>
                <a:lnTo>
                  <a:pt x="71993" y="68168"/>
                </a:lnTo>
                <a:lnTo>
                  <a:pt x="71993" y="67208"/>
                </a:lnTo>
                <a:lnTo>
                  <a:pt x="68153" y="67208"/>
                </a:lnTo>
                <a:lnTo>
                  <a:pt x="67193" y="68168"/>
                </a:lnTo>
                <a:lnTo>
                  <a:pt x="65272" y="68168"/>
                </a:lnTo>
                <a:lnTo>
                  <a:pt x="63352" y="69128"/>
                </a:lnTo>
                <a:lnTo>
                  <a:pt x="61432" y="69128"/>
                </a:lnTo>
                <a:lnTo>
                  <a:pt x="59512" y="70088"/>
                </a:lnTo>
                <a:lnTo>
                  <a:pt x="56631" y="71048"/>
                </a:lnTo>
                <a:lnTo>
                  <a:pt x="53751" y="71048"/>
                </a:lnTo>
                <a:lnTo>
                  <a:pt x="50871" y="72009"/>
                </a:lnTo>
                <a:lnTo>
                  <a:pt x="36469" y="72009"/>
                </a:lnTo>
                <a:lnTo>
                  <a:pt x="33588" y="71048"/>
                </a:lnTo>
                <a:lnTo>
                  <a:pt x="30708" y="70088"/>
                </a:lnTo>
                <a:lnTo>
                  <a:pt x="28803" y="68168"/>
                </a:lnTo>
                <a:lnTo>
                  <a:pt x="26868" y="66248"/>
                </a:lnTo>
                <a:lnTo>
                  <a:pt x="24963" y="64328"/>
                </a:lnTo>
                <a:lnTo>
                  <a:pt x="24003" y="62407"/>
                </a:lnTo>
                <a:lnTo>
                  <a:pt x="23027" y="59527"/>
                </a:lnTo>
                <a:lnTo>
                  <a:pt x="23027" y="56647"/>
                </a:lnTo>
                <a:lnTo>
                  <a:pt x="22082" y="53766"/>
                </a:lnTo>
                <a:lnTo>
                  <a:pt x="22082" y="49926"/>
                </a:lnTo>
                <a:lnTo>
                  <a:pt x="73913" y="4992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5" name="object 505"/>
          <p:cNvSpPr/>
          <p:nvPr/>
        </p:nvSpPr>
        <p:spPr>
          <a:xfrm>
            <a:off x="3925549" y="7356302"/>
            <a:ext cx="16337" cy="25923"/>
          </a:xfrm>
          <a:custGeom>
            <a:avLst/>
            <a:gdLst/>
            <a:ahLst/>
            <a:cxnLst/>
            <a:rect l="l" t="t" r="r" b="b"/>
            <a:pathLst>
              <a:path w="16337" h="25923">
                <a:moveTo>
                  <a:pt x="10561" y="0"/>
                </a:moveTo>
                <a:lnTo>
                  <a:pt x="4815" y="1920"/>
                </a:lnTo>
                <a:lnTo>
                  <a:pt x="0" y="3855"/>
                </a:lnTo>
                <a:lnTo>
                  <a:pt x="975" y="25923"/>
                </a:lnTo>
                <a:lnTo>
                  <a:pt x="1935" y="24003"/>
                </a:lnTo>
                <a:lnTo>
                  <a:pt x="3840" y="22082"/>
                </a:lnTo>
                <a:lnTo>
                  <a:pt x="4815" y="20162"/>
                </a:lnTo>
                <a:lnTo>
                  <a:pt x="6720" y="19202"/>
                </a:lnTo>
                <a:lnTo>
                  <a:pt x="8656" y="17282"/>
                </a:lnTo>
                <a:lnTo>
                  <a:pt x="10561" y="16322"/>
                </a:lnTo>
                <a:lnTo>
                  <a:pt x="13441" y="16322"/>
                </a:lnTo>
                <a:lnTo>
                  <a:pt x="16337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6" name="object 506"/>
          <p:cNvSpPr/>
          <p:nvPr/>
        </p:nvSpPr>
        <p:spPr>
          <a:xfrm>
            <a:off x="3997558" y="7356302"/>
            <a:ext cx="50871" cy="87370"/>
          </a:xfrm>
          <a:custGeom>
            <a:avLst/>
            <a:gdLst/>
            <a:ahLst/>
            <a:cxnLst/>
            <a:rect l="l" t="t" r="r" b="b"/>
            <a:pathLst>
              <a:path w="50871" h="87370">
                <a:moveTo>
                  <a:pt x="47030" y="1920"/>
                </a:moveTo>
                <a:lnTo>
                  <a:pt x="47030" y="975"/>
                </a:lnTo>
                <a:lnTo>
                  <a:pt x="42245" y="975"/>
                </a:lnTo>
                <a:lnTo>
                  <a:pt x="41269" y="0"/>
                </a:lnTo>
                <a:lnTo>
                  <a:pt x="38404" y="0"/>
                </a:lnTo>
                <a:lnTo>
                  <a:pt x="36469" y="975"/>
                </a:lnTo>
                <a:lnTo>
                  <a:pt x="34564" y="975"/>
                </a:lnTo>
                <a:lnTo>
                  <a:pt x="33588" y="1920"/>
                </a:lnTo>
                <a:lnTo>
                  <a:pt x="31683" y="1920"/>
                </a:lnTo>
                <a:lnTo>
                  <a:pt x="29748" y="3855"/>
                </a:lnTo>
                <a:lnTo>
                  <a:pt x="27843" y="4800"/>
                </a:lnTo>
                <a:lnTo>
                  <a:pt x="26883" y="5760"/>
                </a:lnTo>
                <a:lnTo>
                  <a:pt x="24963" y="7696"/>
                </a:lnTo>
                <a:lnTo>
                  <a:pt x="23042" y="9601"/>
                </a:lnTo>
                <a:lnTo>
                  <a:pt x="21122" y="12481"/>
                </a:lnTo>
                <a:lnTo>
                  <a:pt x="19202" y="15361"/>
                </a:lnTo>
                <a:lnTo>
                  <a:pt x="19202" y="3855"/>
                </a:lnTo>
                <a:lnTo>
                  <a:pt x="18242" y="3855"/>
                </a:lnTo>
                <a:lnTo>
                  <a:pt x="17282" y="2880"/>
                </a:lnTo>
                <a:lnTo>
                  <a:pt x="16322" y="2880"/>
                </a:lnTo>
                <a:lnTo>
                  <a:pt x="15346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960" y="2880"/>
                </a:lnTo>
                <a:lnTo>
                  <a:pt x="960" y="3855"/>
                </a:lnTo>
                <a:lnTo>
                  <a:pt x="0" y="3855"/>
                </a:lnTo>
                <a:lnTo>
                  <a:pt x="0" y="85450"/>
                </a:lnTo>
                <a:lnTo>
                  <a:pt x="960" y="85450"/>
                </a:lnTo>
                <a:lnTo>
                  <a:pt x="960" y="86395"/>
                </a:lnTo>
                <a:lnTo>
                  <a:pt x="1920" y="86395"/>
                </a:lnTo>
                <a:lnTo>
                  <a:pt x="2880" y="87370"/>
                </a:lnTo>
                <a:lnTo>
                  <a:pt x="18242" y="87370"/>
                </a:lnTo>
                <a:lnTo>
                  <a:pt x="19202" y="86395"/>
                </a:lnTo>
                <a:lnTo>
                  <a:pt x="21122" y="86395"/>
                </a:lnTo>
                <a:lnTo>
                  <a:pt x="21122" y="85450"/>
                </a:lnTo>
                <a:lnTo>
                  <a:pt x="22067" y="85450"/>
                </a:lnTo>
                <a:lnTo>
                  <a:pt x="22067" y="34564"/>
                </a:lnTo>
                <a:lnTo>
                  <a:pt x="24003" y="32644"/>
                </a:lnTo>
                <a:lnTo>
                  <a:pt x="24963" y="30723"/>
                </a:lnTo>
                <a:lnTo>
                  <a:pt x="26883" y="28803"/>
                </a:lnTo>
                <a:lnTo>
                  <a:pt x="27843" y="26883"/>
                </a:lnTo>
                <a:lnTo>
                  <a:pt x="29748" y="24963"/>
                </a:lnTo>
                <a:lnTo>
                  <a:pt x="30723" y="24003"/>
                </a:lnTo>
                <a:lnTo>
                  <a:pt x="32628" y="23042"/>
                </a:lnTo>
                <a:lnTo>
                  <a:pt x="33588" y="22082"/>
                </a:lnTo>
                <a:lnTo>
                  <a:pt x="34564" y="22082"/>
                </a:lnTo>
                <a:lnTo>
                  <a:pt x="36469" y="21122"/>
                </a:lnTo>
                <a:lnTo>
                  <a:pt x="41269" y="21122"/>
                </a:lnTo>
                <a:lnTo>
                  <a:pt x="42245" y="22082"/>
                </a:lnTo>
                <a:lnTo>
                  <a:pt x="44150" y="22082"/>
                </a:lnTo>
                <a:lnTo>
                  <a:pt x="45110" y="23042"/>
                </a:lnTo>
                <a:lnTo>
                  <a:pt x="48950" y="23042"/>
                </a:lnTo>
                <a:lnTo>
                  <a:pt x="48950" y="22082"/>
                </a:lnTo>
                <a:lnTo>
                  <a:pt x="49911" y="22082"/>
                </a:lnTo>
                <a:lnTo>
                  <a:pt x="49911" y="18242"/>
                </a:lnTo>
                <a:lnTo>
                  <a:pt x="50871" y="16322"/>
                </a:lnTo>
                <a:lnTo>
                  <a:pt x="50871" y="7696"/>
                </a:lnTo>
                <a:lnTo>
                  <a:pt x="49911" y="6720"/>
                </a:lnTo>
                <a:lnTo>
                  <a:pt x="49911" y="2880"/>
                </a:lnTo>
                <a:lnTo>
                  <a:pt x="48950" y="2880"/>
                </a:lnTo>
                <a:lnTo>
                  <a:pt x="48950" y="1920"/>
                </a:lnTo>
                <a:lnTo>
                  <a:pt x="47030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7" name="object 507"/>
          <p:cNvSpPr/>
          <p:nvPr/>
        </p:nvSpPr>
        <p:spPr>
          <a:xfrm>
            <a:off x="4054190" y="7356302"/>
            <a:ext cx="60487" cy="89275"/>
          </a:xfrm>
          <a:custGeom>
            <a:avLst/>
            <a:gdLst/>
            <a:ahLst/>
            <a:cxnLst/>
            <a:rect l="l" t="t" r="r" b="b"/>
            <a:pathLst>
              <a:path w="60487" h="89275">
                <a:moveTo>
                  <a:pt x="54726" y="46085"/>
                </a:moveTo>
                <a:lnTo>
                  <a:pt x="52806" y="44165"/>
                </a:lnTo>
                <a:lnTo>
                  <a:pt x="50886" y="42245"/>
                </a:lnTo>
                <a:lnTo>
                  <a:pt x="48005" y="41285"/>
                </a:lnTo>
                <a:lnTo>
                  <a:pt x="46085" y="39364"/>
                </a:lnTo>
                <a:lnTo>
                  <a:pt x="43205" y="38404"/>
                </a:lnTo>
                <a:lnTo>
                  <a:pt x="41285" y="37444"/>
                </a:lnTo>
                <a:lnTo>
                  <a:pt x="38404" y="36484"/>
                </a:lnTo>
                <a:lnTo>
                  <a:pt x="36484" y="35524"/>
                </a:lnTo>
                <a:lnTo>
                  <a:pt x="33604" y="34564"/>
                </a:lnTo>
                <a:lnTo>
                  <a:pt x="31683" y="33604"/>
                </a:lnTo>
                <a:lnTo>
                  <a:pt x="29763" y="33604"/>
                </a:lnTo>
                <a:lnTo>
                  <a:pt x="27843" y="32644"/>
                </a:lnTo>
                <a:lnTo>
                  <a:pt x="25923" y="31683"/>
                </a:lnTo>
                <a:lnTo>
                  <a:pt x="24963" y="30723"/>
                </a:lnTo>
                <a:lnTo>
                  <a:pt x="23042" y="28803"/>
                </a:lnTo>
                <a:lnTo>
                  <a:pt x="22082" y="27843"/>
                </a:lnTo>
                <a:lnTo>
                  <a:pt x="22082" y="21122"/>
                </a:lnTo>
                <a:lnTo>
                  <a:pt x="23042" y="20162"/>
                </a:lnTo>
                <a:lnTo>
                  <a:pt x="24002" y="19202"/>
                </a:lnTo>
                <a:lnTo>
                  <a:pt x="24963" y="18242"/>
                </a:lnTo>
                <a:lnTo>
                  <a:pt x="25923" y="17282"/>
                </a:lnTo>
                <a:lnTo>
                  <a:pt x="26883" y="17282"/>
                </a:lnTo>
                <a:lnTo>
                  <a:pt x="27843" y="16322"/>
                </a:lnTo>
                <a:lnTo>
                  <a:pt x="38404" y="16322"/>
                </a:lnTo>
                <a:lnTo>
                  <a:pt x="41285" y="17282"/>
                </a:lnTo>
                <a:lnTo>
                  <a:pt x="43205" y="17282"/>
                </a:lnTo>
                <a:lnTo>
                  <a:pt x="45125" y="18242"/>
                </a:lnTo>
                <a:lnTo>
                  <a:pt x="47045" y="19202"/>
                </a:lnTo>
                <a:lnTo>
                  <a:pt x="48966" y="20162"/>
                </a:lnTo>
                <a:lnTo>
                  <a:pt x="49926" y="20162"/>
                </a:lnTo>
                <a:lnTo>
                  <a:pt x="50886" y="21122"/>
                </a:lnTo>
                <a:lnTo>
                  <a:pt x="51846" y="22082"/>
                </a:lnTo>
                <a:lnTo>
                  <a:pt x="54726" y="22082"/>
                </a:lnTo>
                <a:lnTo>
                  <a:pt x="54726" y="21122"/>
                </a:lnTo>
                <a:lnTo>
                  <a:pt x="55686" y="21122"/>
                </a:lnTo>
                <a:lnTo>
                  <a:pt x="55686" y="7696"/>
                </a:lnTo>
                <a:lnTo>
                  <a:pt x="54726" y="6720"/>
                </a:lnTo>
                <a:lnTo>
                  <a:pt x="54726" y="5760"/>
                </a:lnTo>
                <a:lnTo>
                  <a:pt x="53766" y="5760"/>
                </a:lnTo>
                <a:lnTo>
                  <a:pt x="53766" y="4800"/>
                </a:lnTo>
                <a:lnTo>
                  <a:pt x="52806" y="4800"/>
                </a:lnTo>
                <a:lnTo>
                  <a:pt x="50886" y="3855"/>
                </a:lnTo>
                <a:lnTo>
                  <a:pt x="49926" y="2880"/>
                </a:lnTo>
                <a:lnTo>
                  <a:pt x="48005" y="2880"/>
                </a:lnTo>
                <a:lnTo>
                  <a:pt x="46085" y="1920"/>
                </a:lnTo>
                <a:lnTo>
                  <a:pt x="44165" y="1920"/>
                </a:lnTo>
                <a:lnTo>
                  <a:pt x="42245" y="975"/>
                </a:lnTo>
                <a:lnTo>
                  <a:pt x="37444" y="975"/>
                </a:lnTo>
                <a:lnTo>
                  <a:pt x="35524" y="0"/>
                </a:lnTo>
                <a:lnTo>
                  <a:pt x="27843" y="0"/>
                </a:lnTo>
                <a:lnTo>
                  <a:pt x="23042" y="975"/>
                </a:lnTo>
                <a:lnTo>
                  <a:pt x="19202" y="1920"/>
                </a:lnTo>
                <a:lnTo>
                  <a:pt x="15361" y="3855"/>
                </a:lnTo>
                <a:lnTo>
                  <a:pt x="12481" y="4800"/>
                </a:lnTo>
                <a:lnTo>
                  <a:pt x="9601" y="7696"/>
                </a:lnTo>
                <a:lnTo>
                  <a:pt x="6720" y="9601"/>
                </a:lnTo>
                <a:lnTo>
                  <a:pt x="4800" y="12481"/>
                </a:lnTo>
                <a:lnTo>
                  <a:pt x="2880" y="15361"/>
                </a:lnTo>
                <a:lnTo>
                  <a:pt x="1920" y="19202"/>
                </a:lnTo>
                <a:lnTo>
                  <a:pt x="960" y="22082"/>
                </a:lnTo>
                <a:lnTo>
                  <a:pt x="960" y="32644"/>
                </a:lnTo>
                <a:lnTo>
                  <a:pt x="2880" y="35524"/>
                </a:lnTo>
                <a:lnTo>
                  <a:pt x="3840" y="38404"/>
                </a:lnTo>
                <a:lnTo>
                  <a:pt x="4800" y="40325"/>
                </a:lnTo>
                <a:lnTo>
                  <a:pt x="6720" y="42245"/>
                </a:lnTo>
                <a:lnTo>
                  <a:pt x="8641" y="44165"/>
                </a:lnTo>
                <a:lnTo>
                  <a:pt x="10561" y="46085"/>
                </a:lnTo>
                <a:lnTo>
                  <a:pt x="12481" y="47045"/>
                </a:lnTo>
                <a:lnTo>
                  <a:pt x="15361" y="48006"/>
                </a:lnTo>
                <a:lnTo>
                  <a:pt x="17282" y="48966"/>
                </a:lnTo>
                <a:lnTo>
                  <a:pt x="20162" y="49926"/>
                </a:lnTo>
                <a:lnTo>
                  <a:pt x="22082" y="51846"/>
                </a:lnTo>
                <a:lnTo>
                  <a:pt x="24963" y="51846"/>
                </a:lnTo>
                <a:lnTo>
                  <a:pt x="26883" y="52806"/>
                </a:lnTo>
                <a:lnTo>
                  <a:pt x="28803" y="53766"/>
                </a:lnTo>
                <a:lnTo>
                  <a:pt x="30723" y="54726"/>
                </a:lnTo>
                <a:lnTo>
                  <a:pt x="32644" y="55686"/>
                </a:lnTo>
                <a:lnTo>
                  <a:pt x="34564" y="56647"/>
                </a:lnTo>
                <a:lnTo>
                  <a:pt x="36484" y="57607"/>
                </a:lnTo>
                <a:lnTo>
                  <a:pt x="37444" y="58567"/>
                </a:lnTo>
                <a:lnTo>
                  <a:pt x="38404" y="60487"/>
                </a:lnTo>
                <a:lnTo>
                  <a:pt x="38404" y="67208"/>
                </a:lnTo>
                <a:lnTo>
                  <a:pt x="37444" y="69128"/>
                </a:lnTo>
                <a:lnTo>
                  <a:pt x="36484" y="70088"/>
                </a:lnTo>
                <a:lnTo>
                  <a:pt x="35524" y="70088"/>
                </a:lnTo>
                <a:lnTo>
                  <a:pt x="34564" y="71048"/>
                </a:lnTo>
                <a:lnTo>
                  <a:pt x="32644" y="72009"/>
                </a:lnTo>
                <a:lnTo>
                  <a:pt x="31683" y="72009"/>
                </a:lnTo>
                <a:lnTo>
                  <a:pt x="29763" y="72969"/>
                </a:lnTo>
                <a:lnTo>
                  <a:pt x="23042" y="72969"/>
                </a:lnTo>
                <a:lnTo>
                  <a:pt x="20162" y="72009"/>
                </a:lnTo>
                <a:lnTo>
                  <a:pt x="17282" y="72009"/>
                </a:lnTo>
                <a:lnTo>
                  <a:pt x="15361" y="71048"/>
                </a:lnTo>
                <a:lnTo>
                  <a:pt x="12481" y="70088"/>
                </a:lnTo>
                <a:lnTo>
                  <a:pt x="10561" y="69128"/>
                </a:lnTo>
                <a:lnTo>
                  <a:pt x="8641" y="68168"/>
                </a:lnTo>
                <a:lnTo>
                  <a:pt x="7680" y="67208"/>
                </a:lnTo>
                <a:lnTo>
                  <a:pt x="5760" y="67208"/>
                </a:lnTo>
                <a:lnTo>
                  <a:pt x="4800" y="66248"/>
                </a:lnTo>
                <a:lnTo>
                  <a:pt x="3840" y="65288"/>
                </a:lnTo>
                <a:lnTo>
                  <a:pt x="2880" y="65288"/>
                </a:lnTo>
                <a:lnTo>
                  <a:pt x="1920" y="66248"/>
                </a:lnTo>
                <a:lnTo>
                  <a:pt x="960" y="66248"/>
                </a:lnTo>
                <a:lnTo>
                  <a:pt x="960" y="70088"/>
                </a:lnTo>
                <a:lnTo>
                  <a:pt x="0" y="71048"/>
                </a:lnTo>
                <a:lnTo>
                  <a:pt x="0" y="76809"/>
                </a:lnTo>
                <a:lnTo>
                  <a:pt x="960" y="78714"/>
                </a:lnTo>
                <a:lnTo>
                  <a:pt x="960" y="80650"/>
                </a:lnTo>
                <a:lnTo>
                  <a:pt x="1920" y="81610"/>
                </a:lnTo>
                <a:lnTo>
                  <a:pt x="2880" y="82555"/>
                </a:lnTo>
                <a:lnTo>
                  <a:pt x="2880" y="83530"/>
                </a:lnTo>
                <a:lnTo>
                  <a:pt x="3840" y="83530"/>
                </a:lnTo>
                <a:lnTo>
                  <a:pt x="5760" y="84490"/>
                </a:lnTo>
                <a:lnTo>
                  <a:pt x="6720" y="85450"/>
                </a:lnTo>
                <a:lnTo>
                  <a:pt x="8641" y="86395"/>
                </a:lnTo>
                <a:lnTo>
                  <a:pt x="10561" y="86395"/>
                </a:lnTo>
                <a:lnTo>
                  <a:pt x="12481" y="87370"/>
                </a:lnTo>
                <a:lnTo>
                  <a:pt x="15361" y="88331"/>
                </a:lnTo>
                <a:lnTo>
                  <a:pt x="21122" y="88331"/>
                </a:lnTo>
                <a:lnTo>
                  <a:pt x="24002" y="89275"/>
                </a:lnTo>
                <a:lnTo>
                  <a:pt x="31683" y="89275"/>
                </a:lnTo>
                <a:lnTo>
                  <a:pt x="35524" y="88331"/>
                </a:lnTo>
                <a:lnTo>
                  <a:pt x="40325" y="87370"/>
                </a:lnTo>
                <a:lnTo>
                  <a:pt x="44165" y="86395"/>
                </a:lnTo>
                <a:lnTo>
                  <a:pt x="48005" y="84490"/>
                </a:lnTo>
                <a:lnTo>
                  <a:pt x="50886" y="82555"/>
                </a:lnTo>
                <a:lnTo>
                  <a:pt x="53766" y="79689"/>
                </a:lnTo>
                <a:lnTo>
                  <a:pt x="56631" y="76809"/>
                </a:lnTo>
                <a:lnTo>
                  <a:pt x="57607" y="73929"/>
                </a:lnTo>
                <a:lnTo>
                  <a:pt x="59527" y="70088"/>
                </a:lnTo>
                <a:lnTo>
                  <a:pt x="60487" y="66248"/>
                </a:lnTo>
                <a:lnTo>
                  <a:pt x="60487" y="58567"/>
                </a:lnTo>
                <a:lnTo>
                  <a:pt x="59527" y="54726"/>
                </a:lnTo>
                <a:lnTo>
                  <a:pt x="58567" y="52806"/>
                </a:lnTo>
                <a:lnTo>
                  <a:pt x="57607" y="49926"/>
                </a:lnTo>
                <a:lnTo>
                  <a:pt x="55686" y="48006"/>
                </a:lnTo>
                <a:lnTo>
                  <a:pt x="54726" y="4608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8" name="object 508"/>
          <p:cNvSpPr/>
          <p:nvPr/>
        </p:nvSpPr>
        <p:spPr>
          <a:xfrm>
            <a:off x="1986427" y="7003039"/>
            <a:ext cx="352303" cy="93116"/>
          </a:xfrm>
          <a:custGeom>
            <a:avLst/>
            <a:gdLst/>
            <a:ahLst/>
            <a:cxnLst/>
            <a:rect l="l" t="t" r="r" b="b"/>
            <a:pathLst>
              <a:path w="352303" h="93116">
                <a:moveTo>
                  <a:pt x="2865" y="5760"/>
                </a:moveTo>
                <a:lnTo>
                  <a:pt x="347502" y="5760"/>
                </a:lnTo>
                <a:lnTo>
                  <a:pt x="347502" y="2880"/>
                </a:lnTo>
                <a:lnTo>
                  <a:pt x="350382" y="5760"/>
                </a:lnTo>
                <a:lnTo>
                  <a:pt x="350382" y="88315"/>
                </a:lnTo>
                <a:lnTo>
                  <a:pt x="347502" y="90236"/>
                </a:lnTo>
                <a:lnTo>
                  <a:pt x="347502" y="88315"/>
                </a:lnTo>
                <a:lnTo>
                  <a:pt x="2865" y="88315"/>
                </a:lnTo>
                <a:lnTo>
                  <a:pt x="2865" y="90236"/>
                </a:lnTo>
                <a:lnTo>
                  <a:pt x="0" y="88315"/>
                </a:lnTo>
                <a:lnTo>
                  <a:pt x="0" y="93116"/>
                </a:lnTo>
                <a:lnTo>
                  <a:pt x="351342" y="93116"/>
                </a:lnTo>
                <a:lnTo>
                  <a:pt x="352303" y="92156"/>
                </a:lnTo>
                <a:lnTo>
                  <a:pt x="352303" y="960"/>
                </a:lnTo>
                <a:lnTo>
                  <a:pt x="351342" y="0"/>
                </a:lnTo>
                <a:lnTo>
                  <a:pt x="350382" y="0"/>
                </a:lnTo>
                <a:lnTo>
                  <a:pt x="2865" y="2880"/>
                </a:lnTo>
                <a:lnTo>
                  <a:pt x="2865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9" name="object 509"/>
          <p:cNvSpPr/>
          <p:nvPr/>
        </p:nvSpPr>
        <p:spPr>
          <a:xfrm>
            <a:off x="2333929" y="7008799"/>
            <a:ext cx="2880" cy="82555"/>
          </a:xfrm>
          <a:custGeom>
            <a:avLst/>
            <a:gdLst/>
            <a:ahLst/>
            <a:cxnLst/>
            <a:rect l="l" t="t" r="r" b="b"/>
            <a:pathLst>
              <a:path w="2880" h="82555">
                <a:moveTo>
                  <a:pt x="0" y="0"/>
                </a:moveTo>
                <a:lnTo>
                  <a:pt x="0" y="82555"/>
                </a:lnTo>
                <a:lnTo>
                  <a:pt x="2880" y="82555"/>
                </a:lnTo>
                <a:lnTo>
                  <a:pt x="288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0" name="object 510"/>
          <p:cNvSpPr/>
          <p:nvPr/>
        </p:nvSpPr>
        <p:spPr>
          <a:xfrm>
            <a:off x="1984491" y="7003039"/>
            <a:ext cx="352318" cy="93116"/>
          </a:xfrm>
          <a:custGeom>
            <a:avLst/>
            <a:gdLst/>
            <a:ahLst/>
            <a:cxnLst/>
            <a:rect l="l" t="t" r="r" b="b"/>
            <a:pathLst>
              <a:path w="352318" h="93116">
                <a:moveTo>
                  <a:pt x="0" y="960"/>
                </a:moveTo>
                <a:lnTo>
                  <a:pt x="0" y="92156"/>
                </a:lnTo>
                <a:lnTo>
                  <a:pt x="960" y="93116"/>
                </a:lnTo>
                <a:lnTo>
                  <a:pt x="1935" y="93116"/>
                </a:lnTo>
                <a:lnTo>
                  <a:pt x="1935" y="88315"/>
                </a:lnTo>
                <a:lnTo>
                  <a:pt x="4800" y="88315"/>
                </a:lnTo>
                <a:lnTo>
                  <a:pt x="4800" y="5760"/>
                </a:lnTo>
                <a:lnTo>
                  <a:pt x="1935" y="5760"/>
                </a:lnTo>
                <a:lnTo>
                  <a:pt x="4800" y="2880"/>
                </a:lnTo>
                <a:lnTo>
                  <a:pt x="352318" y="0"/>
                </a:lnTo>
                <a:lnTo>
                  <a:pt x="960" y="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1" name="object 511"/>
          <p:cNvSpPr/>
          <p:nvPr/>
        </p:nvSpPr>
        <p:spPr>
          <a:xfrm>
            <a:off x="1986427" y="7004959"/>
            <a:ext cx="2865" cy="2880"/>
          </a:xfrm>
          <a:custGeom>
            <a:avLst/>
            <a:gdLst/>
            <a:ahLst/>
            <a:cxnLst/>
            <a:rect l="l" t="t" r="r" b="b"/>
            <a:pathLst>
              <a:path w="2865" h="2880">
                <a:moveTo>
                  <a:pt x="1905" y="960"/>
                </a:moveTo>
                <a:lnTo>
                  <a:pt x="0" y="2880"/>
                </a:lnTo>
                <a:lnTo>
                  <a:pt x="955" y="2880"/>
                </a:lnTo>
                <a:lnTo>
                  <a:pt x="1904" y="1925"/>
                </a:lnTo>
                <a:lnTo>
                  <a:pt x="2865" y="960"/>
                </a:lnTo>
                <a:lnTo>
                  <a:pt x="2865" y="0"/>
                </a:lnTo>
                <a:lnTo>
                  <a:pt x="1905" y="0"/>
                </a:lnTo>
                <a:lnTo>
                  <a:pt x="1905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2" name="object 512"/>
          <p:cNvSpPr/>
          <p:nvPr/>
        </p:nvSpPr>
        <p:spPr>
          <a:xfrm>
            <a:off x="1985451" y="7095195"/>
            <a:ext cx="975" cy="960"/>
          </a:xfrm>
          <a:custGeom>
            <a:avLst/>
            <a:gdLst/>
            <a:ahLst/>
            <a:cxnLst/>
            <a:rect l="l" t="t" r="r" b="b"/>
            <a:pathLst>
              <a:path w="975" h="960">
                <a:moveTo>
                  <a:pt x="975" y="960"/>
                </a:moveTo>
                <a:lnTo>
                  <a:pt x="0" y="0"/>
                </a:lnTo>
                <a:lnTo>
                  <a:pt x="0" y="960"/>
                </a:lnTo>
                <a:lnTo>
                  <a:pt x="975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3" name="object 513"/>
          <p:cNvSpPr/>
          <p:nvPr/>
        </p:nvSpPr>
        <p:spPr>
          <a:xfrm>
            <a:off x="1985451" y="7003039"/>
            <a:ext cx="975" cy="960"/>
          </a:xfrm>
          <a:custGeom>
            <a:avLst/>
            <a:gdLst/>
            <a:ahLst/>
            <a:cxnLst/>
            <a:rect l="l" t="t" r="r" b="b"/>
            <a:pathLst>
              <a:path w="975" h="960">
                <a:moveTo>
                  <a:pt x="975" y="0"/>
                </a:moveTo>
                <a:lnTo>
                  <a:pt x="0" y="0"/>
                </a:lnTo>
                <a:lnTo>
                  <a:pt x="0" y="960"/>
                </a:lnTo>
                <a:lnTo>
                  <a:pt x="97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4" name="object 514"/>
          <p:cNvSpPr/>
          <p:nvPr/>
        </p:nvSpPr>
        <p:spPr>
          <a:xfrm>
            <a:off x="1984491" y="7003999"/>
            <a:ext cx="960" cy="960"/>
          </a:xfrm>
          <a:custGeom>
            <a:avLst/>
            <a:gdLst/>
            <a:ahLst/>
            <a:cxnLst/>
            <a:rect l="l" t="t" r="r" b="b"/>
            <a:pathLst>
              <a:path w="960" h="960">
                <a:moveTo>
                  <a:pt x="960" y="0"/>
                </a:moveTo>
                <a:lnTo>
                  <a:pt x="0" y="0"/>
                </a:lnTo>
                <a:lnTo>
                  <a:pt x="0" y="96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5" name="object 515"/>
          <p:cNvSpPr/>
          <p:nvPr/>
        </p:nvSpPr>
        <p:spPr>
          <a:xfrm>
            <a:off x="1984491" y="7094235"/>
            <a:ext cx="960" cy="960"/>
          </a:xfrm>
          <a:custGeom>
            <a:avLst/>
            <a:gdLst/>
            <a:ahLst/>
            <a:cxnLst/>
            <a:rect l="l" t="t" r="r" b="b"/>
            <a:pathLst>
              <a:path w="960" h="960">
                <a:moveTo>
                  <a:pt x="960" y="960"/>
                </a:moveTo>
                <a:lnTo>
                  <a:pt x="0" y="0"/>
                </a:lnTo>
                <a:lnTo>
                  <a:pt x="0" y="960"/>
                </a:lnTo>
                <a:lnTo>
                  <a:pt x="9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6" name="object 516"/>
          <p:cNvSpPr/>
          <p:nvPr/>
        </p:nvSpPr>
        <p:spPr>
          <a:xfrm>
            <a:off x="2336810" y="7003039"/>
            <a:ext cx="1920" cy="1920"/>
          </a:xfrm>
          <a:custGeom>
            <a:avLst/>
            <a:gdLst/>
            <a:ahLst/>
            <a:cxnLst/>
            <a:rect l="l" t="t" r="r" b="b"/>
            <a:pathLst>
              <a:path w="1920" h="1920">
                <a:moveTo>
                  <a:pt x="960" y="0"/>
                </a:moveTo>
                <a:lnTo>
                  <a:pt x="0" y="0"/>
                </a:lnTo>
                <a:lnTo>
                  <a:pt x="960" y="960"/>
                </a:lnTo>
                <a:lnTo>
                  <a:pt x="1920" y="1920"/>
                </a:lnTo>
                <a:lnTo>
                  <a:pt x="1920" y="96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7" name="object 517"/>
          <p:cNvSpPr/>
          <p:nvPr/>
        </p:nvSpPr>
        <p:spPr>
          <a:xfrm>
            <a:off x="2336810" y="7094235"/>
            <a:ext cx="1920" cy="1920"/>
          </a:xfrm>
          <a:custGeom>
            <a:avLst/>
            <a:gdLst/>
            <a:ahLst/>
            <a:cxnLst/>
            <a:rect l="l" t="t" r="r" b="b"/>
            <a:pathLst>
              <a:path w="1920" h="1920">
                <a:moveTo>
                  <a:pt x="960" y="960"/>
                </a:moveTo>
                <a:lnTo>
                  <a:pt x="0" y="1920"/>
                </a:lnTo>
                <a:lnTo>
                  <a:pt x="960" y="1920"/>
                </a:lnTo>
                <a:lnTo>
                  <a:pt x="1920" y="960"/>
                </a:lnTo>
                <a:lnTo>
                  <a:pt x="1920" y="0"/>
                </a:lnTo>
                <a:lnTo>
                  <a:pt x="9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8" name="object 518"/>
          <p:cNvSpPr/>
          <p:nvPr/>
        </p:nvSpPr>
        <p:spPr>
          <a:xfrm>
            <a:off x="1986427" y="7005919"/>
            <a:ext cx="350382" cy="87355"/>
          </a:xfrm>
          <a:custGeom>
            <a:avLst/>
            <a:gdLst/>
            <a:ahLst/>
            <a:cxnLst/>
            <a:rect l="l" t="t" r="r" b="b"/>
            <a:pathLst>
              <a:path w="350382" h="87355">
                <a:moveTo>
                  <a:pt x="0" y="1920"/>
                </a:moveTo>
                <a:lnTo>
                  <a:pt x="0" y="2880"/>
                </a:lnTo>
                <a:lnTo>
                  <a:pt x="1904" y="2880"/>
                </a:lnTo>
                <a:lnTo>
                  <a:pt x="1905" y="86712"/>
                </a:lnTo>
                <a:lnTo>
                  <a:pt x="0" y="85435"/>
                </a:lnTo>
                <a:lnTo>
                  <a:pt x="1905" y="87355"/>
                </a:lnTo>
                <a:lnTo>
                  <a:pt x="2865" y="87355"/>
                </a:lnTo>
                <a:lnTo>
                  <a:pt x="2865" y="2880"/>
                </a:lnTo>
                <a:lnTo>
                  <a:pt x="347502" y="2880"/>
                </a:lnTo>
                <a:lnTo>
                  <a:pt x="347502" y="84475"/>
                </a:lnTo>
                <a:lnTo>
                  <a:pt x="348462" y="85435"/>
                </a:lnTo>
                <a:lnTo>
                  <a:pt x="350382" y="85435"/>
                </a:lnTo>
                <a:lnTo>
                  <a:pt x="350382" y="84475"/>
                </a:lnTo>
                <a:lnTo>
                  <a:pt x="348462" y="84475"/>
                </a:lnTo>
                <a:lnTo>
                  <a:pt x="348462" y="2880"/>
                </a:lnTo>
                <a:lnTo>
                  <a:pt x="350382" y="2880"/>
                </a:lnTo>
                <a:lnTo>
                  <a:pt x="350382" y="1920"/>
                </a:lnTo>
                <a:lnTo>
                  <a:pt x="348462" y="0"/>
                </a:lnTo>
                <a:lnTo>
                  <a:pt x="348462" y="960"/>
                </a:lnTo>
                <a:lnTo>
                  <a:pt x="349422" y="1920"/>
                </a:lnTo>
                <a:lnTo>
                  <a:pt x="2865" y="1920"/>
                </a:lnTo>
                <a:lnTo>
                  <a:pt x="2865" y="0"/>
                </a:lnTo>
                <a:lnTo>
                  <a:pt x="1904" y="965"/>
                </a:lnTo>
                <a:lnTo>
                  <a:pt x="1905" y="192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9" name="object 519"/>
          <p:cNvSpPr/>
          <p:nvPr/>
        </p:nvSpPr>
        <p:spPr>
          <a:xfrm>
            <a:off x="1986427" y="7090394"/>
            <a:ext cx="1905" cy="960"/>
          </a:xfrm>
          <a:custGeom>
            <a:avLst/>
            <a:gdLst/>
            <a:ahLst/>
            <a:cxnLst/>
            <a:rect l="l" t="t" r="r" b="b"/>
            <a:pathLst>
              <a:path w="1905" h="960">
                <a:moveTo>
                  <a:pt x="0" y="0"/>
                </a:moveTo>
                <a:lnTo>
                  <a:pt x="0" y="960"/>
                </a:lnTo>
                <a:lnTo>
                  <a:pt x="1905" y="960"/>
                </a:lnTo>
                <a:lnTo>
                  <a:pt x="1904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0" name="object 520"/>
          <p:cNvSpPr/>
          <p:nvPr/>
        </p:nvSpPr>
        <p:spPr>
          <a:xfrm>
            <a:off x="2333929" y="7004959"/>
            <a:ext cx="960" cy="2880"/>
          </a:xfrm>
          <a:custGeom>
            <a:avLst/>
            <a:gdLst/>
            <a:ahLst/>
            <a:cxnLst/>
            <a:rect l="l" t="t" r="r" b="b"/>
            <a:pathLst>
              <a:path w="960" h="2880">
                <a:moveTo>
                  <a:pt x="0" y="960"/>
                </a:moveTo>
                <a:lnTo>
                  <a:pt x="0" y="2880"/>
                </a:lnTo>
                <a:lnTo>
                  <a:pt x="960" y="2880"/>
                </a:lnTo>
                <a:lnTo>
                  <a:pt x="960" y="960"/>
                </a:lnTo>
                <a:lnTo>
                  <a:pt x="0" y="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1" name="object 521"/>
          <p:cNvSpPr/>
          <p:nvPr/>
        </p:nvSpPr>
        <p:spPr>
          <a:xfrm>
            <a:off x="1537152" y="7091354"/>
            <a:ext cx="1032921" cy="750691"/>
          </a:xfrm>
          <a:custGeom>
            <a:avLst/>
            <a:gdLst/>
            <a:ahLst/>
            <a:cxnLst/>
            <a:rect l="l" t="t" r="r" b="b"/>
            <a:pathLst>
              <a:path w="1032921" h="750691">
                <a:moveTo>
                  <a:pt x="1920" y="4800"/>
                </a:moveTo>
                <a:lnTo>
                  <a:pt x="1028120" y="4800"/>
                </a:lnTo>
                <a:lnTo>
                  <a:pt x="1028120" y="2880"/>
                </a:lnTo>
                <a:lnTo>
                  <a:pt x="1031001" y="4800"/>
                </a:lnTo>
                <a:lnTo>
                  <a:pt x="1031001" y="745891"/>
                </a:lnTo>
                <a:lnTo>
                  <a:pt x="1028120" y="748786"/>
                </a:lnTo>
                <a:lnTo>
                  <a:pt x="1028120" y="745891"/>
                </a:lnTo>
                <a:lnTo>
                  <a:pt x="1920" y="745891"/>
                </a:lnTo>
                <a:lnTo>
                  <a:pt x="1920" y="748786"/>
                </a:lnTo>
                <a:lnTo>
                  <a:pt x="0" y="745891"/>
                </a:lnTo>
                <a:lnTo>
                  <a:pt x="0" y="750691"/>
                </a:lnTo>
                <a:lnTo>
                  <a:pt x="1031961" y="750691"/>
                </a:lnTo>
                <a:lnTo>
                  <a:pt x="1032921" y="749731"/>
                </a:lnTo>
                <a:lnTo>
                  <a:pt x="1032921" y="960"/>
                </a:lnTo>
                <a:lnTo>
                  <a:pt x="1031961" y="0"/>
                </a:lnTo>
                <a:lnTo>
                  <a:pt x="1031001" y="0"/>
                </a:lnTo>
                <a:lnTo>
                  <a:pt x="1920" y="2880"/>
                </a:lnTo>
                <a:lnTo>
                  <a:pt x="192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2" name="object 522"/>
          <p:cNvSpPr/>
          <p:nvPr/>
        </p:nvSpPr>
        <p:spPr>
          <a:xfrm>
            <a:off x="1534271" y="7091354"/>
            <a:ext cx="1033881" cy="750691"/>
          </a:xfrm>
          <a:custGeom>
            <a:avLst/>
            <a:gdLst/>
            <a:ahLst/>
            <a:cxnLst/>
            <a:rect l="l" t="t" r="r" b="b"/>
            <a:pathLst>
              <a:path w="1033881" h="750691">
                <a:moveTo>
                  <a:pt x="0" y="960"/>
                </a:moveTo>
                <a:lnTo>
                  <a:pt x="0" y="749731"/>
                </a:lnTo>
                <a:lnTo>
                  <a:pt x="1920" y="750691"/>
                </a:lnTo>
                <a:lnTo>
                  <a:pt x="2880" y="750691"/>
                </a:lnTo>
                <a:lnTo>
                  <a:pt x="2880" y="745891"/>
                </a:lnTo>
                <a:lnTo>
                  <a:pt x="4800" y="745891"/>
                </a:lnTo>
                <a:lnTo>
                  <a:pt x="4800" y="4800"/>
                </a:lnTo>
                <a:lnTo>
                  <a:pt x="2880" y="4800"/>
                </a:lnTo>
                <a:lnTo>
                  <a:pt x="4800" y="2880"/>
                </a:lnTo>
                <a:lnTo>
                  <a:pt x="1033881" y="0"/>
                </a:lnTo>
                <a:lnTo>
                  <a:pt x="1920" y="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3" name="object 523"/>
          <p:cNvSpPr/>
          <p:nvPr/>
        </p:nvSpPr>
        <p:spPr>
          <a:xfrm>
            <a:off x="1535231" y="7841086"/>
            <a:ext cx="960" cy="960"/>
          </a:xfrm>
          <a:custGeom>
            <a:avLst/>
            <a:gdLst/>
            <a:ahLst/>
            <a:cxnLst/>
            <a:rect l="l" t="t" r="r" b="b"/>
            <a:pathLst>
              <a:path w="960" h="960">
                <a:moveTo>
                  <a:pt x="960" y="960"/>
                </a:moveTo>
                <a:lnTo>
                  <a:pt x="0" y="0"/>
                </a:lnTo>
                <a:lnTo>
                  <a:pt x="0" y="960"/>
                </a:lnTo>
                <a:lnTo>
                  <a:pt x="9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4" name="object 524"/>
          <p:cNvSpPr/>
          <p:nvPr/>
        </p:nvSpPr>
        <p:spPr>
          <a:xfrm>
            <a:off x="1535231" y="7091354"/>
            <a:ext cx="960" cy="960"/>
          </a:xfrm>
          <a:custGeom>
            <a:avLst/>
            <a:gdLst/>
            <a:ahLst/>
            <a:cxnLst/>
            <a:rect l="l" t="t" r="r" b="b"/>
            <a:pathLst>
              <a:path w="960" h="960">
                <a:moveTo>
                  <a:pt x="960" y="0"/>
                </a:moveTo>
                <a:lnTo>
                  <a:pt x="0" y="0"/>
                </a:lnTo>
                <a:lnTo>
                  <a:pt x="0" y="96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5" name="object 525"/>
          <p:cNvSpPr/>
          <p:nvPr/>
        </p:nvSpPr>
        <p:spPr>
          <a:xfrm>
            <a:off x="1534751" y="7092315"/>
            <a:ext cx="0" cy="748771"/>
          </a:xfrm>
          <a:custGeom>
            <a:avLst/>
            <a:gdLst/>
            <a:ahLst/>
            <a:cxnLst/>
            <a:rect l="l" t="t" r="r" b="b"/>
            <a:pathLst>
              <a:path w="0" h="748771">
                <a:moveTo>
                  <a:pt x="0" y="0"/>
                </a:moveTo>
                <a:lnTo>
                  <a:pt x="0" y="748771"/>
                </a:lnTo>
              </a:path>
            </a:pathLst>
          </a:custGeom>
          <a:ln w="22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6" name="object 526"/>
          <p:cNvSpPr/>
          <p:nvPr/>
        </p:nvSpPr>
        <p:spPr>
          <a:xfrm>
            <a:off x="1623547" y="7052965"/>
            <a:ext cx="92156" cy="46070"/>
          </a:xfrm>
          <a:custGeom>
            <a:avLst/>
            <a:gdLst/>
            <a:ahLst/>
            <a:cxnLst/>
            <a:rect l="l" t="t" r="r" b="b"/>
            <a:pathLst>
              <a:path w="92156" h="46070">
                <a:moveTo>
                  <a:pt x="81663" y="38389"/>
                </a:moveTo>
                <a:lnTo>
                  <a:pt x="5760" y="0"/>
                </a:lnTo>
                <a:lnTo>
                  <a:pt x="5760" y="3662"/>
                </a:lnTo>
                <a:lnTo>
                  <a:pt x="81663" y="38389"/>
                </a:lnTo>
                <a:close/>
              </a:path>
              <a:path w="92156" h="46070">
                <a:moveTo>
                  <a:pt x="5760" y="0"/>
                </a:moveTo>
                <a:lnTo>
                  <a:pt x="81663" y="38389"/>
                </a:lnTo>
                <a:lnTo>
                  <a:pt x="93116" y="38389"/>
                </a:lnTo>
                <a:lnTo>
                  <a:pt x="92156" y="43190"/>
                </a:lnTo>
                <a:lnTo>
                  <a:pt x="94076" y="43190"/>
                </a:lnTo>
                <a:lnTo>
                  <a:pt x="95036" y="42230"/>
                </a:lnTo>
                <a:lnTo>
                  <a:pt x="95036" y="41269"/>
                </a:lnTo>
                <a:lnTo>
                  <a:pt x="95996" y="39349"/>
                </a:lnTo>
                <a:lnTo>
                  <a:pt x="95036" y="38389"/>
                </a:lnTo>
                <a:lnTo>
                  <a:pt x="94076" y="38389"/>
                </a:lnTo>
                <a:lnTo>
                  <a:pt x="3840" y="-2880"/>
                </a:lnTo>
                <a:lnTo>
                  <a:pt x="1920" y="-2880"/>
                </a:lnTo>
                <a:lnTo>
                  <a:pt x="1920" y="-1935"/>
                </a:lnTo>
                <a:lnTo>
                  <a:pt x="960" y="-1935"/>
                </a:lnTo>
                <a:lnTo>
                  <a:pt x="0" y="-960"/>
                </a:lnTo>
                <a:lnTo>
                  <a:pt x="0" y="42230"/>
                </a:lnTo>
                <a:lnTo>
                  <a:pt x="1920" y="43190"/>
                </a:lnTo>
                <a:lnTo>
                  <a:pt x="2880" y="43190"/>
                </a:lnTo>
                <a:lnTo>
                  <a:pt x="5760" y="40309"/>
                </a:lnTo>
                <a:lnTo>
                  <a:pt x="2880" y="38389"/>
                </a:lnTo>
                <a:lnTo>
                  <a:pt x="5760" y="38389"/>
                </a:lnTo>
                <a:lnTo>
                  <a:pt x="5760" y="3662"/>
                </a:lnTo>
                <a:lnTo>
                  <a:pt x="1920" y="1905"/>
                </a:lnTo>
                <a:lnTo>
                  <a:pt x="5760" y="0"/>
                </a:lnTo>
                <a:close/>
              </a:path>
              <a:path w="92156" h="46070">
                <a:moveTo>
                  <a:pt x="92156" y="43190"/>
                </a:moveTo>
                <a:lnTo>
                  <a:pt x="81663" y="38389"/>
                </a:lnTo>
                <a:lnTo>
                  <a:pt x="5760" y="38389"/>
                </a:lnTo>
                <a:lnTo>
                  <a:pt x="5760" y="40309"/>
                </a:lnTo>
                <a:lnTo>
                  <a:pt x="2880" y="43190"/>
                </a:lnTo>
                <a:lnTo>
                  <a:pt x="92156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7" name="object 527"/>
          <p:cNvSpPr/>
          <p:nvPr/>
        </p:nvSpPr>
        <p:spPr>
          <a:xfrm>
            <a:off x="1623547" y="7050084"/>
            <a:ext cx="95996" cy="46070"/>
          </a:xfrm>
          <a:custGeom>
            <a:avLst/>
            <a:gdLst/>
            <a:ahLst/>
            <a:cxnLst/>
            <a:rect l="l" t="t" r="r" b="b"/>
            <a:pathLst>
              <a:path w="95996" h="46070">
                <a:moveTo>
                  <a:pt x="92156" y="46070"/>
                </a:moveTo>
                <a:lnTo>
                  <a:pt x="93116" y="41269"/>
                </a:lnTo>
                <a:lnTo>
                  <a:pt x="92156" y="41269"/>
                </a:lnTo>
                <a:lnTo>
                  <a:pt x="91276" y="45668"/>
                </a:lnTo>
                <a:lnTo>
                  <a:pt x="91196" y="46070"/>
                </a:lnTo>
                <a:lnTo>
                  <a:pt x="92156" y="46070"/>
                </a:lnTo>
                <a:close/>
              </a:path>
              <a:path w="95996" h="46070">
                <a:moveTo>
                  <a:pt x="95036" y="41269"/>
                </a:moveTo>
                <a:lnTo>
                  <a:pt x="94076" y="41269"/>
                </a:lnTo>
                <a:lnTo>
                  <a:pt x="95036" y="42230"/>
                </a:lnTo>
                <a:lnTo>
                  <a:pt x="95036" y="41269"/>
                </a:lnTo>
                <a:close/>
              </a:path>
              <a:path w="95996" h="46070">
                <a:moveTo>
                  <a:pt x="94076" y="41269"/>
                </a:moveTo>
                <a:lnTo>
                  <a:pt x="3840" y="0"/>
                </a:lnTo>
                <a:lnTo>
                  <a:pt x="3840" y="944"/>
                </a:lnTo>
                <a:lnTo>
                  <a:pt x="94076" y="41269"/>
                </a:lnTo>
                <a:close/>
              </a:path>
              <a:path w="95996" h="46070">
                <a:moveTo>
                  <a:pt x="960" y="944"/>
                </a:moveTo>
                <a:lnTo>
                  <a:pt x="0" y="1920"/>
                </a:lnTo>
                <a:lnTo>
                  <a:pt x="0" y="44150"/>
                </a:lnTo>
                <a:lnTo>
                  <a:pt x="960" y="45110"/>
                </a:lnTo>
                <a:lnTo>
                  <a:pt x="960" y="1920"/>
                </a:lnTo>
                <a:lnTo>
                  <a:pt x="1920" y="0"/>
                </a:lnTo>
                <a:lnTo>
                  <a:pt x="960" y="944"/>
                </a:lnTo>
                <a:close/>
              </a:path>
              <a:path w="95996" h="46070">
                <a:moveTo>
                  <a:pt x="94076" y="46070"/>
                </a:moveTo>
                <a:lnTo>
                  <a:pt x="95036" y="46070"/>
                </a:lnTo>
                <a:lnTo>
                  <a:pt x="95996" y="44150"/>
                </a:lnTo>
                <a:lnTo>
                  <a:pt x="95996" y="43190"/>
                </a:lnTo>
                <a:lnTo>
                  <a:pt x="95036" y="42230"/>
                </a:lnTo>
                <a:lnTo>
                  <a:pt x="95036" y="45110"/>
                </a:lnTo>
                <a:lnTo>
                  <a:pt x="94076" y="46070"/>
                </a:lnTo>
                <a:close/>
              </a:path>
              <a:path w="95996" h="46070">
                <a:moveTo>
                  <a:pt x="4800" y="3356"/>
                </a:moveTo>
                <a:lnTo>
                  <a:pt x="4800" y="42550"/>
                </a:lnTo>
                <a:lnTo>
                  <a:pt x="2880" y="41269"/>
                </a:lnTo>
                <a:lnTo>
                  <a:pt x="4800" y="43190"/>
                </a:lnTo>
                <a:lnTo>
                  <a:pt x="5760" y="43190"/>
                </a:lnTo>
                <a:lnTo>
                  <a:pt x="5760" y="1920"/>
                </a:lnTo>
                <a:lnTo>
                  <a:pt x="4800" y="2880"/>
                </a:lnTo>
                <a:lnTo>
                  <a:pt x="1920" y="4785"/>
                </a:lnTo>
                <a:lnTo>
                  <a:pt x="4800" y="33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8" name="object 528"/>
          <p:cNvSpPr/>
          <p:nvPr/>
        </p:nvSpPr>
        <p:spPr>
          <a:xfrm>
            <a:off x="1713783" y="7052965"/>
            <a:ext cx="87355" cy="46070"/>
          </a:xfrm>
          <a:custGeom>
            <a:avLst/>
            <a:gdLst/>
            <a:ahLst/>
            <a:cxnLst/>
            <a:rect l="l" t="t" r="r" b="b"/>
            <a:pathLst>
              <a:path w="87355" h="46070">
                <a:moveTo>
                  <a:pt x="77421" y="38389"/>
                </a:moveTo>
                <a:lnTo>
                  <a:pt x="5760" y="0"/>
                </a:lnTo>
                <a:lnTo>
                  <a:pt x="5760" y="3760"/>
                </a:lnTo>
                <a:lnTo>
                  <a:pt x="77421" y="38389"/>
                </a:lnTo>
                <a:close/>
              </a:path>
              <a:path w="87355" h="46070">
                <a:moveTo>
                  <a:pt x="5760" y="0"/>
                </a:moveTo>
                <a:lnTo>
                  <a:pt x="77421" y="38389"/>
                </a:lnTo>
                <a:lnTo>
                  <a:pt x="88315" y="38389"/>
                </a:lnTo>
                <a:lnTo>
                  <a:pt x="87355" y="43190"/>
                </a:lnTo>
                <a:lnTo>
                  <a:pt x="89275" y="43190"/>
                </a:lnTo>
                <a:lnTo>
                  <a:pt x="90236" y="42230"/>
                </a:lnTo>
                <a:lnTo>
                  <a:pt x="90236" y="38389"/>
                </a:lnTo>
                <a:lnTo>
                  <a:pt x="89275" y="38389"/>
                </a:lnTo>
                <a:lnTo>
                  <a:pt x="3840" y="-2880"/>
                </a:lnTo>
                <a:lnTo>
                  <a:pt x="1920" y="-2880"/>
                </a:lnTo>
                <a:lnTo>
                  <a:pt x="1920" y="-1935"/>
                </a:lnTo>
                <a:lnTo>
                  <a:pt x="960" y="-1935"/>
                </a:lnTo>
                <a:lnTo>
                  <a:pt x="0" y="-960"/>
                </a:lnTo>
                <a:lnTo>
                  <a:pt x="0" y="42230"/>
                </a:lnTo>
                <a:lnTo>
                  <a:pt x="1920" y="43190"/>
                </a:lnTo>
                <a:lnTo>
                  <a:pt x="2880" y="43190"/>
                </a:lnTo>
                <a:lnTo>
                  <a:pt x="5760" y="40309"/>
                </a:lnTo>
                <a:lnTo>
                  <a:pt x="2880" y="38389"/>
                </a:lnTo>
                <a:lnTo>
                  <a:pt x="5760" y="38389"/>
                </a:lnTo>
                <a:lnTo>
                  <a:pt x="5760" y="3760"/>
                </a:lnTo>
                <a:lnTo>
                  <a:pt x="1920" y="1905"/>
                </a:lnTo>
                <a:lnTo>
                  <a:pt x="5760" y="0"/>
                </a:lnTo>
                <a:close/>
              </a:path>
              <a:path w="87355" h="46070">
                <a:moveTo>
                  <a:pt x="87355" y="43190"/>
                </a:moveTo>
                <a:lnTo>
                  <a:pt x="77421" y="38389"/>
                </a:lnTo>
                <a:lnTo>
                  <a:pt x="5760" y="38389"/>
                </a:lnTo>
                <a:lnTo>
                  <a:pt x="5760" y="40309"/>
                </a:lnTo>
                <a:lnTo>
                  <a:pt x="2880" y="43190"/>
                </a:lnTo>
                <a:lnTo>
                  <a:pt x="87355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9" name="object 529"/>
          <p:cNvSpPr/>
          <p:nvPr/>
        </p:nvSpPr>
        <p:spPr>
          <a:xfrm>
            <a:off x="1713783" y="7050084"/>
            <a:ext cx="90236" cy="46070"/>
          </a:xfrm>
          <a:custGeom>
            <a:avLst/>
            <a:gdLst/>
            <a:ahLst/>
            <a:cxnLst/>
            <a:rect l="l" t="t" r="r" b="b"/>
            <a:pathLst>
              <a:path w="90236" h="46070">
                <a:moveTo>
                  <a:pt x="90236" y="45110"/>
                </a:moveTo>
                <a:lnTo>
                  <a:pt x="89275" y="46070"/>
                </a:lnTo>
                <a:lnTo>
                  <a:pt x="90236" y="46070"/>
                </a:lnTo>
                <a:lnTo>
                  <a:pt x="90236" y="45110"/>
                </a:lnTo>
                <a:close/>
              </a:path>
              <a:path w="90236" h="46070">
                <a:moveTo>
                  <a:pt x="90236" y="41269"/>
                </a:moveTo>
                <a:lnTo>
                  <a:pt x="89275" y="41269"/>
                </a:lnTo>
                <a:lnTo>
                  <a:pt x="90236" y="42230"/>
                </a:lnTo>
                <a:lnTo>
                  <a:pt x="90236" y="41269"/>
                </a:lnTo>
                <a:close/>
              </a:path>
              <a:path w="90236" h="46070">
                <a:moveTo>
                  <a:pt x="960" y="944"/>
                </a:moveTo>
                <a:lnTo>
                  <a:pt x="0" y="1920"/>
                </a:lnTo>
                <a:lnTo>
                  <a:pt x="0" y="44150"/>
                </a:lnTo>
                <a:lnTo>
                  <a:pt x="960" y="45110"/>
                </a:lnTo>
                <a:lnTo>
                  <a:pt x="960" y="1920"/>
                </a:lnTo>
                <a:lnTo>
                  <a:pt x="1920" y="0"/>
                </a:lnTo>
                <a:lnTo>
                  <a:pt x="960" y="944"/>
                </a:lnTo>
                <a:close/>
              </a:path>
              <a:path w="90236" h="46070">
                <a:moveTo>
                  <a:pt x="4800" y="3356"/>
                </a:moveTo>
                <a:lnTo>
                  <a:pt x="4800" y="42550"/>
                </a:lnTo>
                <a:lnTo>
                  <a:pt x="2880" y="41269"/>
                </a:lnTo>
                <a:lnTo>
                  <a:pt x="4800" y="43190"/>
                </a:lnTo>
                <a:lnTo>
                  <a:pt x="5760" y="43190"/>
                </a:lnTo>
                <a:lnTo>
                  <a:pt x="5760" y="1920"/>
                </a:lnTo>
                <a:lnTo>
                  <a:pt x="4800" y="2880"/>
                </a:lnTo>
                <a:lnTo>
                  <a:pt x="1920" y="4785"/>
                </a:lnTo>
                <a:lnTo>
                  <a:pt x="4800" y="3356"/>
                </a:lnTo>
                <a:close/>
              </a:path>
              <a:path w="90236" h="46070">
                <a:moveTo>
                  <a:pt x="89275" y="41269"/>
                </a:moveTo>
                <a:lnTo>
                  <a:pt x="3840" y="0"/>
                </a:lnTo>
                <a:lnTo>
                  <a:pt x="3840" y="944"/>
                </a:lnTo>
                <a:lnTo>
                  <a:pt x="89275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0" name="object 530"/>
          <p:cNvSpPr/>
          <p:nvPr/>
        </p:nvSpPr>
        <p:spPr>
          <a:xfrm>
            <a:off x="1799219" y="7050084"/>
            <a:ext cx="95036" cy="46070"/>
          </a:xfrm>
          <a:custGeom>
            <a:avLst/>
            <a:gdLst/>
            <a:ahLst/>
            <a:cxnLst/>
            <a:rect l="l" t="t" r="r" b="b"/>
            <a:pathLst>
              <a:path w="95036" h="46070">
                <a:moveTo>
                  <a:pt x="92156" y="46070"/>
                </a:moveTo>
                <a:lnTo>
                  <a:pt x="93131" y="46070"/>
                </a:lnTo>
                <a:lnTo>
                  <a:pt x="95036" y="45110"/>
                </a:lnTo>
                <a:lnTo>
                  <a:pt x="95036" y="42230"/>
                </a:lnTo>
                <a:lnTo>
                  <a:pt x="94076" y="41269"/>
                </a:lnTo>
                <a:lnTo>
                  <a:pt x="93131" y="41269"/>
                </a:lnTo>
                <a:lnTo>
                  <a:pt x="3840" y="0"/>
                </a:lnTo>
                <a:lnTo>
                  <a:pt x="1920" y="0"/>
                </a:lnTo>
                <a:lnTo>
                  <a:pt x="960" y="944"/>
                </a:lnTo>
                <a:lnTo>
                  <a:pt x="960" y="4785"/>
                </a:lnTo>
                <a:lnTo>
                  <a:pt x="4800" y="2880"/>
                </a:lnTo>
                <a:lnTo>
                  <a:pt x="4800" y="6542"/>
                </a:lnTo>
                <a:lnTo>
                  <a:pt x="80703" y="41269"/>
                </a:lnTo>
                <a:lnTo>
                  <a:pt x="92156" y="41269"/>
                </a:lnTo>
                <a:lnTo>
                  <a:pt x="91196" y="46070"/>
                </a:lnTo>
                <a:lnTo>
                  <a:pt x="92156" y="46070"/>
                </a:lnTo>
                <a:close/>
              </a:path>
              <a:path w="95036" h="46070">
                <a:moveTo>
                  <a:pt x="1920" y="41269"/>
                </a:moveTo>
                <a:lnTo>
                  <a:pt x="4800" y="41269"/>
                </a:lnTo>
                <a:lnTo>
                  <a:pt x="4800" y="6542"/>
                </a:lnTo>
                <a:lnTo>
                  <a:pt x="960" y="4785"/>
                </a:lnTo>
                <a:lnTo>
                  <a:pt x="960" y="944"/>
                </a:lnTo>
                <a:lnTo>
                  <a:pt x="0" y="944"/>
                </a:lnTo>
                <a:lnTo>
                  <a:pt x="0" y="45110"/>
                </a:lnTo>
                <a:lnTo>
                  <a:pt x="960" y="46070"/>
                </a:lnTo>
                <a:lnTo>
                  <a:pt x="1920" y="46070"/>
                </a:lnTo>
                <a:lnTo>
                  <a:pt x="4800" y="43190"/>
                </a:lnTo>
                <a:lnTo>
                  <a:pt x="1920" y="41269"/>
                </a:lnTo>
                <a:close/>
              </a:path>
              <a:path w="95036" h="46070">
                <a:moveTo>
                  <a:pt x="91196" y="46070"/>
                </a:moveTo>
                <a:lnTo>
                  <a:pt x="80703" y="41269"/>
                </a:lnTo>
                <a:lnTo>
                  <a:pt x="4800" y="41269"/>
                </a:lnTo>
                <a:lnTo>
                  <a:pt x="4800" y="43190"/>
                </a:lnTo>
                <a:lnTo>
                  <a:pt x="1920" y="46070"/>
                </a:lnTo>
                <a:lnTo>
                  <a:pt x="91196" y="46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1" name="object 531"/>
          <p:cNvSpPr/>
          <p:nvPr/>
        </p:nvSpPr>
        <p:spPr>
          <a:xfrm>
            <a:off x="1798259" y="7050084"/>
            <a:ext cx="95996" cy="46070"/>
          </a:xfrm>
          <a:custGeom>
            <a:avLst/>
            <a:gdLst/>
            <a:ahLst/>
            <a:cxnLst/>
            <a:rect l="l" t="t" r="r" b="b"/>
            <a:pathLst>
              <a:path w="95996" h="46070">
                <a:moveTo>
                  <a:pt x="1920" y="944"/>
                </a:moveTo>
                <a:lnTo>
                  <a:pt x="2880" y="0"/>
                </a:lnTo>
                <a:lnTo>
                  <a:pt x="1920" y="0"/>
                </a:lnTo>
                <a:lnTo>
                  <a:pt x="960" y="944"/>
                </a:lnTo>
                <a:lnTo>
                  <a:pt x="960" y="1920"/>
                </a:lnTo>
                <a:lnTo>
                  <a:pt x="1920" y="944"/>
                </a:lnTo>
                <a:close/>
              </a:path>
              <a:path w="95996" h="46070">
                <a:moveTo>
                  <a:pt x="4800" y="0"/>
                </a:moveTo>
                <a:lnTo>
                  <a:pt x="2880" y="0"/>
                </a:lnTo>
                <a:lnTo>
                  <a:pt x="4800" y="944"/>
                </a:lnTo>
                <a:lnTo>
                  <a:pt x="94091" y="41269"/>
                </a:lnTo>
                <a:lnTo>
                  <a:pt x="4800" y="0"/>
                </a:lnTo>
                <a:close/>
              </a:path>
              <a:path w="95996" h="46070">
                <a:moveTo>
                  <a:pt x="94091" y="46070"/>
                </a:moveTo>
                <a:lnTo>
                  <a:pt x="95036" y="46070"/>
                </a:lnTo>
                <a:lnTo>
                  <a:pt x="95996" y="45110"/>
                </a:lnTo>
                <a:lnTo>
                  <a:pt x="95996" y="42230"/>
                </a:lnTo>
                <a:lnTo>
                  <a:pt x="95036" y="41269"/>
                </a:lnTo>
                <a:lnTo>
                  <a:pt x="95036" y="45110"/>
                </a:lnTo>
                <a:lnTo>
                  <a:pt x="94091" y="46070"/>
                </a:lnTo>
                <a:close/>
              </a:path>
              <a:path w="95996" h="46070">
                <a:moveTo>
                  <a:pt x="960" y="45110"/>
                </a:moveTo>
                <a:lnTo>
                  <a:pt x="1920" y="46070"/>
                </a:lnTo>
                <a:lnTo>
                  <a:pt x="1920" y="45110"/>
                </a:lnTo>
                <a:lnTo>
                  <a:pt x="960" y="43190"/>
                </a:lnTo>
                <a:lnTo>
                  <a:pt x="960" y="1920"/>
                </a:lnTo>
                <a:lnTo>
                  <a:pt x="0" y="2880"/>
                </a:lnTo>
                <a:lnTo>
                  <a:pt x="0" y="43190"/>
                </a:lnTo>
                <a:lnTo>
                  <a:pt x="960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2" name="object 532"/>
          <p:cNvSpPr/>
          <p:nvPr/>
        </p:nvSpPr>
        <p:spPr>
          <a:xfrm>
            <a:off x="1899056" y="7052965"/>
            <a:ext cx="86395" cy="46070"/>
          </a:xfrm>
          <a:custGeom>
            <a:avLst/>
            <a:gdLst/>
            <a:ahLst/>
            <a:cxnLst/>
            <a:rect l="l" t="t" r="r" b="b"/>
            <a:pathLst>
              <a:path w="86395" h="46070">
                <a:moveTo>
                  <a:pt x="76461" y="38389"/>
                </a:moveTo>
                <a:lnTo>
                  <a:pt x="3840" y="0"/>
                </a:lnTo>
                <a:lnTo>
                  <a:pt x="3840" y="3296"/>
                </a:lnTo>
                <a:lnTo>
                  <a:pt x="76461" y="38389"/>
                </a:lnTo>
                <a:close/>
              </a:path>
              <a:path w="86395" h="46070">
                <a:moveTo>
                  <a:pt x="3840" y="0"/>
                </a:moveTo>
                <a:lnTo>
                  <a:pt x="76461" y="38389"/>
                </a:lnTo>
                <a:lnTo>
                  <a:pt x="87370" y="38389"/>
                </a:lnTo>
                <a:lnTo>
                  <a:pt x="86395" y="43190"/>
                </a:lnTo>
                <a:lnTo>
                  <a:pt x="88315" y="43190"/>
                </a:lnTo>
                <a:lnTo>
                  <a:pt x="89275" y="42230"/>
                </a:lnTo>
                <a:lnTo>
                  <a:pt x="89275" y="41269"/>
                </a:lnTo>
                <a:lnTo>
                  <a:pt x="90236" y="39349"/>
                </a:lnTo>
                <a:lnTo>
                  <a:pt x="89275" y="38389"/>
                </a:lnTo>
                <a:lnTo>
                  <a:pt x="88315" y="38389"/>
                </a:lnTo>
                <a:lnTo>
                  <a:pt x="2880" y="-2880"/>
                </a:lnTo>
                <a:lnTo>
                  <a:pt x="1920" y="-2880"/>
                </a:lnTo>
                <a:lnTo>
                  <a:pt x="960" y="-1935"/>
                </a:lnTo>
                <a:lnTo>
                  <a:pt x="0" y="-1935"/>
                </a:lnTo>
                <a:lnTo>
                  <a:pt x="0" y="42230"/>
                </a:lnTo>
                <a:lnTo>
                  <a:pt x="960" y="43190"/>
                </a:lnTo>
                <a:lnTo>
                  <a:pt x="1920" y="43190"/>
                </a:lnTo>
                <a:lnTo>
                  <a:pt x="3840" y="40309"/>
                </a:lnTo>
                <a:lnTo>
                  <a:pt x="1920" y="38389"/>
                </a:lnTo>
                <a:lnTo>
                  <a:pt x="3840" y="38389"/>
                </a:lnTo>
                <a:lnTo>
                  <a:pt x="3840" y="3296"/>
                </a:lnTo>
                <a:lnTo>
                  <a:pt x="960" y="1905"/>
                </a:lnTo>
                <a:lnTo>
                  <a:pt x="3840" y="0"/>
                </a:lnTo>
                <a:close/>
              </a:path>
              <a:path w="86395" h="46070">
                <a:moveTo>
                  <a:pt x="86395" y="43190"/>
                </a:moveTo>
                <a:lnTo>
                  <a:pt x="76461" y="38389"/>
                </a:lnTo>
                <a:lnTo>
                  <a:pt x="3840" y="38389"/>
                </a:lnTo>
                <a:lnTo>
                  <a:pt x="3840" y="40309"/>
                </a:lnTo>
                <a:lnTo>
                  <a:pt x="1920" y="43190"/>
                </a:lnTo>
                <a:lnTo>
                  <a:pt x="86395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3" name="object 533"/>
          <p:cNvSpPr/>
          <p:nvPr/>
        </p:nvSpPr>
        <p:spPr>
          <a:xfrm>
            <a:off x="1898096" y="7050084"/>
            <a:ext cx="91196" cy="46070"/>
          </a:xfrm>
          <a:custGeom>
            <a:avLst/>
            <a:gdLst/>
            <a:ahLst/>
            <a:cxnLst/>
            <a:rect l="l" t="t" r="r" b="b"/>
            <a:pathLst>
              <a:path w="91196" h="46070">
                <a:moveTo>
                  <a:pt x="3840" y="0"/>
                </a:moveTo>
                <a:lnTo>
                  <a:pt x="3840" y="944"/>
                </a:lnTo>
                <a:lnTo>
                  <a:pt x="89275" y="41269"/>
                </a:lnTo>
                <a:lnTo>
                  <a:pt x="4800" y="0"/>
                </a:lnTo>
                <a:lnTo>
                  <a:pt x="3840" y="0"/>
                </a:lnTo>
                <a:close/>
              </a:path>
              <a:path w="91196" h="46070">
                <a:moveTo>
                  <a:pt x="89275" y="45110"/>
                </a:moveTo>
                <a:lnTo>
                  <a:pt x="88331" y="46070"/>
                </a:lnTo>
                <a:lnTo>
                  <a:pt x="90236" y="46070"/>
                </a:lnTo>
                <a:lnTo>
                  <a:pt x="90236" y="45110"/>
                </a:lnTo>
                <a:lnTo>
                  <a:pt x="89275" y="45110"/>
                </a:lnTo>
                <a:close/>
              </a:path>
              <a:path w="91196" h="46070">
                <a:moveTo>
                  <a:pt x="4800" y="43190"/>
                </a:moveTo>
                <a:lnTo>
                  <a:pt x="5760" y="43190"/>
                </a:lnTo>
                <a:lnTo>
                  <a:pt x="5760" y="2880"/>
                </a:lnTo>
                <a:lnTo>
                  <a:pt x="4800" y="2880"/>
                </a:lnTo>
                <a:lnTo>
                  <a:pt x="4800" y="43190"/>
                </a:lnTo>
                <a:close/>
              </a:path>
              <a:path w="91196" h="46070">
                <a:moveTo>
                  <a:pt x="91196" y="43190"/>
                </a:moveTo>
                <a:lnTo>
                  <a:pt x="90236" y="42230"/>
                </a:lnTo>
                <a:lnTo>
                  <a:pt x="90236" y="44150"/>
                </a:lnTo>
                <a:lnTo>
                  <a:pt x="91196" y="43190"/>
                </a:lnTo>
                <a:close/>
              </a:path>
              <a:path w="91196" h="46070">
                <a:moveTo>
                  <a:pt x="90236" y="41269"/>
                </a:moveTo>
                <a:lnTo>
                  <a:pt x="89275" y="41269"/>
                </a:lnTo>
                <a:lnTo>
                  <a:pt x="90236" y="42230"/>
                </a:lnTo>
                <a:lnTo>
                  <a:pt x="90236" y="41269"/>
                </a:lnTo>
                <a:close/>
              </a:path>
              <a:path w="91196" h="46070">
                <a:moveTo>
                  <a:pt x="960" y="45110"/>
                </a:moveTo>
                <a:lnTo>
                  <a:pt x="1920" y="46070"/>
                </a:lnTo>
                <a:lnTo>
                  <a:pt x="960" y="44150"/>
                </a:lnTo>
                <a:lnTo>
                  <a:pt x="960" y="1920"/>
                </a:lnTo>
                <a:lnTo>
                  <a:pt x="2880" y="0"/>
                </a:lnTo>
                <a:lnTo>
                  <a:pt x="1920" y="0"/>
                </a:lnTo>
                <a:lnTo>
                  <a:pt x="960" y="944"/>
                </a:lnTo>
                <a:lnTo>
                  <a:pt x="0" y="1920"/>
                </a:lnTo>
                <a:lnTo>
                  <a:pt x="0" y="43190"/>
                </a:lnTo>
                <a:lnTo>
                  <a:pt x="960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4" name="object 534"/>
          <p:cNvSpPr/>
          <p:nvPr/>
        </p:nvSpPr>
        <p:spPr>
          <a:xfrm>
            <a:off x="1534271" y="7052965"/>
            <a:ext cx="92156" cy="46070"/>
          </a:xfrm>
          <a:custGeom>
            <a:avLst/>
            <a:gdLst/>
            <a:ahLst/>
            <a:cxnLst/>
            <a:rect l="l" t="t" r="r" b="b"/>
            <a:pathLst>
              <a:path w="92156" h="46070">
                <a:moveTo>
                  <a:pt x="81663" y="38389"/>
                </a:moveTo>
                <a:lnTo>
                  <a:pt x="4800" y="0"/>
                </a:lnTo>
                <a:lnTo>
                  <a:pt x="4800" y="3222"/>
                </a:lnTo>
                <a:lnTo>
                  <a:pt x="81663" y="38389"/>
                </a:lnTo>
                <a:close/>
              </a:path>
              <a:path w="92156" h="46070">
                <a:moveTo>
                  <a:pt x="4800" y="0"/>
                </a:moveTo>
                <a:lnTo>
                  <a:pt x="81663" y="38389"/>
                </a:lnTo>
                <a:lnTo>
                  <a:pt x="93116" y="38389"/>
                </a:lnTo>
                <a:lnTo>
                  <a:pt x="92156" y="43190"/>
                </a:lnTo>
                <a:lnTo>
                  <a:pt x="94076" y="43190"/>
                </a:lnTo>
                <a:lnTo>
                  <a:pt x="95036" y="42230"/>
                </a:lnTo>
                <a:lnTo>
                  <a:pt x="95036" y="38389"/>
                </a:lnTo>
                <a:lnTo>
                  <a:pt x="94076" y="38389"/>
                </a:lnTo>
                <a:lnTo>
                  <a:pt x="3840" y="-2880"/>
                </a:lnTo>
                <a:lnTo>
                  <a:pt x="1920" y="-2880"/>
                </a:lnTo>
                <a:lnTo>
                  <a:pt x="1920" y="-1935"/>
                </a:lnTo>
                <a:lnTo>
                  <a:pt x="960" y="-1935"/>
                </a:lnTo>
                <a:lnTo>
                  <a:pt x="0" y="-960"/>
                </a:lnTo>
                <a:lnTo>
                  <a:pt x="0" y="42230"/>
                </a:lnTo>
                <a:lnTo>
                  <a:pt x="1920" y="43190"/>
                </a:lnTo>
                <a:lnTo>
                  <a:pt x="2880" y="43190"/>
                </a:lnTo>
                <a:lnTo>
                  <a:pt x="4800" y="40309"/>
                </a:lnTo>
                <a:lnTo>
                  <a:pt x="2880" y="38389"/>
                </a:lnTo>
                <a:lnTo>
                  <a:pt x="4800" y="38389"/>
                </a:lnTo>
                <a:lnTo>
                  <a:pt x="4800" y="3222"/>
                </a:lnTo>
                <a:lnTo>
                  <a:pt x="1920" y="1905"/>
                </a:lnTo>
                <a:lnTo>
                  <a:pt x="4800" y="0"/>
                </a:lnTo>
                <a:close/>
              </a:path>
              <a:path w="92156" h="46070">
                <a:moveTo>
                  <a:pt x="92156" y="43190"/>
                </a:moveTo>
                <a:lnTo>
                  <a:pt x="81663" y="38389"/>
                </a:lnTo>
                <a:lnTo>
                  <a:pt x="4800" y="38389"/>
                </a:lnTo>
                <a:lnTo>
                  <a:pt x="4800" y="40309"/>
                </a:lnTo>
                <a:lnTo>
                  <a:pt x="2880" y="43190"/>
                </a:lnTo>
                <a:lnTo>
                  <a:pt x="92156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5" name="object 535"/>
          <p:cNvSpPr/>
          <p:nvPr/>
        </p:nvSpPr>
        <p:spPr>
          <a:xfrm>
            <a:off x="1534271" y="7050084"/>
            <a:ext cx="95036" cy="46070"/>
          </a:xfrm>
          <a:custGeom>
            <a:avLst/>
            <a:gdLst/>
            <a:ahLst/>
            <a:cxnLst/>
            <a:rect l="l" t="t" r="r" b="b"/>
            <a:pathLst>
              <a:path w="95036" h="46070">
                <a:moveTo>
                  <a:pt x="0" y="1920"/>
                </a:moveTo>
                <a:lnTo>
                  <a:pt x="0" y="44150"/>
                </a:lnTo>
                <a:lnTo>
                  <a:pt x="960" y="45110"/>
                </a:lnTo>
                <a:lnTo>
                  <a:pt x="960" y="944"/>
                </a:lnTo>
                <a:lnTo>
                  <a:pt x="0" y="1920"/>
                </a:lnTo>
                <a:close/>
              </a:path>
              <a:path w="95036" h="46070">
                <a:moveTo>
                  <a:pt x="92156" y="46070"/>
                </a:moveTo>
                <a:lnTo>
                  <a:pt x="93116" y="41269"/>
                </a:lnTo>
                <a:lnTo>
                  <a:pt x="92156" y="41269"/>
                </a:lnTo>
                <a:lnTo>
                  <a:pt x="91276" y="45668"/>
                </a:lnTo>
                <a:lnTo>
                  <a:pt x="91196" y="46070"/>
                </a:lnTo>
                <a:lnTo>
                  <a:pt x="92156" y="46070"/>
                </a:lnTo>
                <a:close/>
              </a:path>
              <a:path w="95036" h="46070">
                <a:moveTo>
                  <a:pt x="94076" y="45110"/>
                </a:moveTo>
                <a:lnTo>
                  <a:pt x="94076" y="46070"/>
                </a:lnTo>
                <a:lnTo>
                  <a:pt x="95036" y="46070"/>
                </a:lnTo>
                <a:lnTo>
                  <a:pt x="95036" y="45110"/>
                </a:lnTo>
                <a:lnTo>
                  <a:pt x="94076" y="45110"/>
                </a:lnTo>
                <a:close/>
              </a:path>
              <a:path w="95036" h="46070">
                <a:moveTo>
                  <a:pt x="95036" y="41269"/>
                </a:moveTo>
                <a:lnTo>
                  <a:pt x="94076" y="41269"/>
                </a:lnTo>
                <a:lnTo>
                  <a:pt x="95036" y="42230"/>
                </a:lnTo>
                <a:lnTo>
                  <a:pt x="95036" y="41269"/>
                </a:lnTo>
                <a:close/>
              </a:path>
              <a:path w="95036" h="46070">
                <a:moveTo>
                  <a:pt x="94076" y="41269"/>
                </a:moveTo>
                <a:lnTo>
                  <a:pt x="3840" y="0"/>
                </a:lnTo>
                <a:lnTo>
                  <a:pt x="3840" y="944"/>
                </a:lnTo>
                <a:lnTo>
                  <a:pt x="94076" y="41269"/>
                </a:lnTo>
                <a:close/>
              </a:path>
              <a:path w="95036" h="46070">
                <a:moveTo>
                  <a:pt x="1920" y="46070"/>
                </a:moveTo>
                <a:lnTo>
                  <a:pt x="960" y="45110"/>
                </a:lnTo>
                <a:lnTo>
                  <a:pt x="1920" y="46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6" name="object 536"/>
          <p:cNvSpPr/>
          <p:nvPr/>
        </p:nvSpPr>
        <p:spPr>
          <a:xfrm>
            <a:off x="2246574" y="6904161"/>
            <a:ext cx="45110" cy="104637"/>
          </a:xfrm>
          <a:custGeom>
            <a:avLst/>
            <a:gdLst/>
            <a:ahLst/>
            <a:cxnLst/>
            <a:rect l="l" t="t" r="r" b="b"/>
            <a:pathLst>
              <a:path w="45110" h="104637">
                <a:moveTo>
                  <a:pt x="1920" y="5760"/>
                </a:moveTo>
                <a:lnTo>
                  <a:pt x="40309" y="5760"/>
                </a:lnTo>
                <a:lnTo>
                  <a:pt x="40309" y="2880"/>
                </a:lnTo>
                <a:lnTo>
                  <a:pt x="43190" y="5760"/>
                </a:lnTo>
                <a:lnTo>
                  <a:pt x="43190" y="98877"/>
                </a:lnTo>
                <a:lnTo>
                  <a:pt x="40309" y="101757"/>
                </a:lnTo>
                <a:lnTo>
                  <a:pt x="40309" y="98877"/>
                </a:lnTo>
                <a:lnTo>
                  <a:pt x="1920" y="98877"/>
                </a:lnTo>
                <a:lnTo>
                  <a:pt x="1920" y="101757"/>
                </a:lnTo>
                <a:lnTo>
                  <a:pt x="0" y="98877"/>
                </a:lnTo>
                <a:lnTo>
                  <a:pt x="0" y="104637"/>
                </a:lnTo>
                <a:lnTo>
                  <a:pt x="44150" y="104637"/>
                </a:lnTo>
                <a:lnTo>
                  <a:pt x="45110" y="103677"/>
                </a:lnTo>
                <a:lnTo>
                  <a:pt x="45110" y="1920"/>
                </a:lnTo>
                <a:lnTo>
                  <a:pt x="44150" y="0"/>
                </a:lnTo>
                <a:lnTo>
                  <a:pt x="43190" y="0"/>
                </a:lnTo>
                <a:lnTo>
                  <a:pt x="1920" y="2880"/>
                </a:lnTo>
                <a:lnTo>
                  <a:pt x="192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7" name="object 537"/>
          <p:cNvSpPr/>
          <p:nvPr/>
        </p:nvSpPr>
        <p:spPr>
          <a:xfrm>
            <a:off x="2286883" y="6909922"/>
            <a:ext cx="2880" cy="93116"/>
          </a:xfrm>
          <a:custGeom>
            <a:avLst/>
            <a:gdLst/>
            <a:ahLst/>
            <a:cxnLst/>
            <a:rect l="l" t="t" r="r" b="b"/>
            <a:pathLst>
              <a:path w="2880" h="93116">
                <a:moveTo>
                  <a:pt x="0" y="0"/>
                </a:moveTo>
                <a:lnTo>
                  <a:pt x="0" y="93116"/>
                </a:lnTo>
                <a:lnTo>
                  <a:pt x="2880" y="93116"/>
                </a:lnTo>
                <a:lnTo>
                  <a:pt x="288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8" name="object 538"/>
          <p:cNvSpPr/>
          <p:nvPr/>
        </p:nvSpPr>
        <p:spPr>
          <a:xfrm>
            <a:off x="2243693" y="6904161"/>
            <a:ext cx="46070" cy="104637"/>
          </a:xfrm>
          <a:custGeom>
            <a:avLst/>
            <a:gdLst/>
            <a:ahLst/>
            <a:cxnLst/>
            <a:rect l="l" t="t" r="r" b="b"/>
            <a:pathLst>
              <a:path w="46070" h="104637">
                <a:moveTo>
                  <a:pt x="0" y="1920"/>
                </a:moveTo>
                <a:lnTo>
                  <a:pt x="0" y="103677"/>
                </a:lnTo>
                <a:lnTo>
                  <a:pt x="1920" y="104637"/>
                </a:lnTo>
                <a:lnTo>
                  <a:pt x="2880" y="104637"/>
                </a:lnTo>
                <a:lnTo>
                  <a:pt x="2880" y="98877"/>
                </a:lnTo>
                <a:lnTo>
                  <a:pt x="4800" y="98877"/>
                </a:lnTo>
                <a:lnTo>
                  <a:pt x="4800" y="5760"/>
                </a:lnTo>
                <a:lnTo>
                  <a:pt x="2880" y="5760"/>
                </a:lnTo>
                <a:lnTo>
                  <a:pt x="4800" y="2880"/>
                </a:lnTo>
                <a:lnTo>
                  <a:pt x="46070" y="0"/>
                </a:lnTo>
                <a:lnTo>
                  <a:pt x="1920" y="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9" name="object 539"/>
          <p:cNvSpPr/>
          <p:nvPr/>
        </p:nvSpPr>
        <p:spPr>
          <a:xfrm>
            <a:off x="2246574" y="6907042"/>
            <a:ext cx="1920" cy="1920"/>
          </a:xfrm>
          <a:custGeom>
            <a:avLst/>
            <a:gdLst/>
            <a:ahLst/>
            <a:cxnLst/>
            <a:rect l="l" t="t" r="r" b="b"/>
            <a:pathLst>
              <a:path w="1920" h="1920">
                <a:moveTo>
                  <a:pt x="1920" y="0"/>
                </a:moveTo>
                <a:lnTo>
                  <a:pt x="0" y="1920"/>
                </a:lnTo>
                <a:lnTo>
                  <a:pt x="960" y="1920"/>
                </a:lnTo>
                <a:lnTo>
                  <a:pt x="1920" y="960"/>
                </a:lnTo>
                <a:lnTo>
                  <a:pt x="19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0" name="object 540"/>
          <p:cNvSpPr/>
          <p:nvPr/>
        </p:nvSpPr>
        <p:spPr>
          <a:xfrm>
            <a:off x="2290724" y="7006879"/>
            <a:ext cx="960" cy="960"/>
          </a:xfrm>
          <a:custGeom>
            <a:avLst/>
            <a:gdLst/>
            <a:ahLst/>
            <a:cxnLst/>
            <a:rect l="l" t="t" r="r" b="b"/>
            <a:pathLst>
              <a:path w="960" h="960">
                <a:moveTo>
                  <a:pt x="960" y="0"/>
                </a:moveTo>
                <a:lnTo>
                  <a:pt x="0" y="960"/>
                </a:lnTo>
                <a:lnTo>
                  <a:pt x="960" y="96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1" name="object 541"/>
          <p:cNvSpPr/>
          <p:nvPr/>
        </p:nvSpPr>
        <p:spPr>
          <a:xfrm>
            <a:off x="2290724" y="6905122"/>
            <a:ext cx="960" cy="960"/>
          </a:xfrm>
          <a:custGeom>
            <a:avLst/>
            <a:gdLst/>
            <a:ahLst/>
            <a:cxnLst/>
            <a:rect l="l" t="t" r="r" b="b"/>
            <a:pathLst>
              <a:path w="960" h="960">
                <a:moveTo>
                  <a:pt x="960" y="0"/>
                </a:moveTo>
                <a:lnTo>
                  <a:pt x="0" y="0"/>
                </a:lnTo>
                <a:lnTo>
                  <a:pt x="960" y="96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2" name="object 542"/>
          <p:cNvSpPr/>
          <p:nvPr/>
        </p:nvSpPr>
        <p:spPr>
          <a:xfrm>
            <a:off x="2244653" y="7007839"/>
            <a:ext cx="960" cy="960"/>
          </a:xfrm>
          <a:custGeom>
            <a:avLst/>
            <a:gdLst/>
            <a:ahLst/>
            <a:cxnLst/>
            <a:rect l="l" t="t" r="r" b="b"/>
            <a:pathLst>
              <a:path w="960" h="960">
                <a:moveTo>
                  <a:pt x="960" y="960"/>
                </a:moveTo>
                <a:lnTo>
                  <a:pt x="0" y="0"/>
                </a:lnTo>
                <a:lnTo>
                  <a:pt x="0" y="960"/>
                </a:lnTo>
                <a:lnTo>
                  <a:pt x="9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3" name="object 543"/>
          <p:cNvSpPr/>
          <p:nvPr/>
        </p:nvSpPr>
        <p:spPr>
          <a:xfrm>
            <a:off x="2243693" y="6905122"/>
            <a:ext cx="1920" cy="102717"/>
          </a:xfrm>
          <a:custGeom>
            <a:avLst/>
            <a:gdLst/>
            <a:ahLst/>
            <a:cxnLst/>
            <a:rect l="l" t="t" r="r" b="b"/>
            <a:pathLst>
              <a:path w="1920" h="102717">
                <a:moveTo>
                  <a:pt x="960" y="0"/>
                </a:moveTo>
                <a:lnTo>
                  <a:pt x="0" y="960"/>
                </a:lnTo>
                <a:lnTo>
                  <a:pt x="0" y="102717"/>
                </a:lnTo>
                <a:lnTo>
                  <a:pt x="960" y="102717"/>
                </a:lnTo>
                <a:lnTo>
                  <a:pt x="960" y="960"/>
                </a:lnTo>
                <a:lnTo>
                  <a:pt x="1920" y="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4" name="object 544"/>
          <p:cNvSpPr/>
          <p:nvPr/>
        </p:nvSpPr>
        <p:spPr>
          <a:xfrm>
            <a:off x="2245614" y="6904642"/>
            <a:ext cx="45110" cy="0"/>
          </a:xfrm>
          <a:custGeom>
            <a:avLst/>
            <a:gdLst/>
            <a:ahLst/>
            <a:cxnLst/>
            <a:rect l="l" t="t" r="r" b="b"/>
            <a:pathLst>
              <a:path w="45110" h="0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22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5" name="object 545"/>
          <p:cNvSpPr/>
          <p:nvPr/>
        </p:nvSpPr>
        <p:spPr>
          <a:xfrm>
            <a:off x="2245614" y="7003039"/>
            <a:ext cx="44150" cy="960"/>
          </a:xfrm>
          <a:custGeom>
            <a:avLst/>
            <a:gdLst/>
            <a:ahLst/>
            <a:cxnLst/>
            <a:rect l="l" t="t" r="r" b="b"/>
            <a:pathLst>
              <a:path w="44150" h="960">
                <a:moveTo>
                  <a:pt x="0" y="0"/>
                </a:moveTo>
                <a:lnTo>
                  <a:pt x="960" y="960"/>
                </a:lnTo>
                <a:lnTo>
                  <a:pt x="44150" y="960"/>
                </a:lnTo>
                <a:lnTo>
                  <a:pt x="4415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6" name="object 546"/>
          <p:cNvSpPr/>
          <p:nvPr/>
        </p:nvSpPr>
        <p:spPr>
          <a:xfrm>
            <a:off x="2245614" y="7003039"/>
            <a:ext cx="2880" cy="2880"/>
          </a:xfrm>
          <a:custGeom>
            <a:avLst/>
            <a:gdLst/>
            <a:ahLst/>
            <a:cxnLst/>
            <a:rect l="l" t="t" r="r" b="b"/>
            <a:pathLst>
              <a:path w="2880" h="2880">
                <a:moveTo>
                  <a:pt x="960" y="960"/>
                </a:moveTo>
                <a:lnTo>
                  <a:pt x="0" y="0"/>
                </a:lnTo>
                <a:lnTo>
                  <a:pt x="2880" y="2880"/>
                </a:lnTo>
                <a:lnTo>
                  <a:pt x="1600" y="960"/>
                </a:lnTo>
                <a:lnTo>
                  <a:pt x="9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7" name="object 547"/>
          <p:cNvSpPr/>
          <p:nvPr/>
        </p:nvSpPr>
        <p:spPr>
          <a:xfrm>
            <a:off x="2245614" y="6907042"/>
            <a:ext cx="44150" cy="2880"/>
          </a:xfrm>
          <a:custGeom>
            <a:avLst/>
            <a:gdLst/>
            <a:ahLst/>
            <a:cxnLst/>
            <a:rect l="l" t="t" r="r" b="b"/>
            <a:pathLst>
              <a:path w="44150" h="2880">
                <a:moveTo>
                  <a:pt x="2880" y="0"/>
                </a:moveTo>
                <a:lnTo>
                  <a:pt x="0" y="2880"/>
                </a:lnTo>
                <a:lnTo>
                  <a:pt x="44150" y="2880"/>
                </a:lnTo>
                <a:lnTo>
                  <a:pt x="44150" y="1920"/>
                </a:lnTo>
                <a:lnTo>
                  <a:pt x="43190" y="1920"/>
                </a:lnTo>
                <a:lnTo>
                  <a:pt x="41269" y="0"/>
                </a:lnTo>
                <a:lnTo>
                  <a:pt x="41269" y="960"/>
                </a:lnTo>
                <a:lnTo>
                  <a:pt x="42710" y="1920"/>
                </a:lnTo>
                <a:lnTo>
                  <a:pt x="960" y="1920"/>
                </a:lnTo>
                <a:lnTo>
                  <a:pt x="28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8" name="object 548"/>
          <p:cNvSpPr/>
          <p:nvPr/>
        </p:nvSpPr>
        <p:spPr>
          <a:xfrm>
            <a:off x="2475997" y="6630573"/>
            <a:ext cx="72009" cy="466542"/>
          </a:xfrm>
          <a:custGeom>
            <a:avLst/>
            <a:gdLst/>
            <a:ahLst/>
            <a:cxnLst/>
            <a:rect l="l" t="t" r="r" b="b"/>
            <a:pathLst>
              <a:path w="72009" h="466542">
                <a:moveTo>
                  <a:pt x="66248" y="461741"/>
                </a:moveTo>
                <a:lnTo>
                  <a:pt x="66185" y="459863"/>
                </a:lnTo>
                <a:lnTo>
                  <a:pt x="4891" y="460752"/>
                </a:lnTo>
                <a:lnTo>
                  <a:pt x="4800" y="463661"/>
                </a:lnTo>
                <a:lnTo>
                  <a:pt x="2880" y="460781"/>
                </a:lnTo>
                <a:lnTo>
                  <a:pt x="1920" y="466542"/>
                </a:lnTo>
                <a:lnTo>
                  <a:pt x="2880" y="466542"/>
                </a:lnTo>
                <a:lnTo>
                  <a:pt x="69128" y="464621"/>
                </a:lnTo>
                <a:lnTo>
                  <a:pt x="70088" y="464621"/>
                </a:lnTo>
                <a:lnTo>
                  <a:pt x="70088" y="463661"/>
                </a:lnTo>
                <a:lnTo>
                  <a:pt x="69128" y="459821"/>
                </a:lnTo>
                <a:lnTo>
                  <a:pt x="66248" y="461741"/>
                </a:lnTo>
                <a:close/>
              </a:path>
              <a:path w="72009" h="466542">
                <a:moveTo>
                  <a:pt x="19139" y="4900"/>
                </a:moveTo>
                <a:lnTo>
                  <a:pt x="50947" y="6620"/>
                </a:lnTo>
                <a:lnTo>
                  <a:pt x="50886" y="4800"/>
                </a:lnTo>
                <a:lnTo>
                  <a:pt x="52806" y="6720"/>
                </a:lnTo>
                <a:lnTo>
                  <a:pt x="50947" y="6620"/>
                </a:lnTo>
                <a:lnTo>
                  <a:pt x="66185" y="459863"/>
                </a:lnTo>
                <a:lnTo>
                  <a:pt x="69128" y="459821"/>
                </a:lnTo>
                <a:lnTo>
                  <a:pt x="70088" y="463661"/>
                </a:lnTo>
                <a:lnTo>
                  <a:pt x="71048" y="463661"/>
                </a:lnTo>
                <a:lnTo>
                  <a:pt x="71048" y="462701"/>
                </a:lnTo>
                <a:lnTo>
                  <a:pt x="72009" y="462701"/>
                </a:lnTo>
                <a:lnTo>
                  <a:pt x="71048" y="461741"/>
                </a:lnTo>
                <a:lnTo>
                  <a:pt x="55686" y="3840"/>
                </a:lnTo>
                <a:lnTo>
                  <a:pt x="55686" y="2880"/>
                </a:lnTo>
                <a:lnTo>
                  <a:pt x="53766" y="1920"/>
                </a:lnTo>
                <a:lnTo>
                  <a:pt x="52806" y="1920"/>
                </a:lnTo>
                <a:lnTo>
                  <a:pt x="19202" y="2880"/>
                </a:lnTo>
                <a:lnTo>
                  <a:pt x="19139" y="4900"/>
                </a:lnTo>
                <a:close/>
              </a:path>
              <a:path w="72009" h="466542">
                <a:moveTo>
                  <a:pt x="960" y="465581"/>
                </a:moveTo>
                <a:lnTo>
                  <a:pt x="960" y="466542"/>
                </a:lnTo>
                <a:lnTo>
                  <a:pt x="1920" y="466542"/>
                </a:lnTo>
                <a:lnTo>
                  <a:pt x="2880" y="460781"/>
                </a:lnTo>
                <a:lnTo>
                  <a:pt x="4891" y="460752"/>
                </a:lnTo>
                <a:lnTo>
                  <a:pt x="19139" y="4900"/>
                </a:lnTo>
                <a:lnTo>
                  <a:pt x="17282" y="4800"/>
                </a:lnTo>
                <a:lnTo>
                  <a:pt x="19202" y="2880"/>
                </a:lnTo>
                <a:lnTo>
                  <a:pt x="52806" y="1920"/>
                </a:lnTo>
                <a:lnTo>
                  <a:pt x="17282" y="0"/>
                </a:lnTo>
                <a:lnTo>
                  <a:pt x="16322" y="0"/>
                </a:lnTo>
                <a:lnTo>
                  <a:pt x="15361" y="960"/>
                </a:lnTo>
                <a:lnTo>
                  <a:pt x="14401" y="1920"/>
                </a:lnTo>
                <a:lnTo>
                  <a:pt x="14401" y="2880"/>
                </a:lnTo>
                <a:lnTo>
                  <a:pt x="0" y="463661"/>
                </a:lnTo>
                <a:lnTo>
                  <a:pt x="0" y="465581"/>
                </a:lnTo>
                <a:lnTo>
                  <a:pt x="960" y="4655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9" name="object 549"/>
          <p:cNvSpPr/>
          <p:nvPr/>
        </p:nvSpPr>
        <p:spPr>
          <a:xfrm>
            <a:off x="2475997" y="6630573"/>
            <a:ext cx="72009" cy="466542"/>
          </a:xfrm>
          <a:custGeom>
            <a:avLst/>
            <a:gdLst/>
            <a:ahLst/>
            <a:cxnLst/>
            <a:rect l="l" t="t" r="r" b="b"/>
            <a:pathLst>
              <a:path w="72009" h="466542">
                <a:moveTo>
                  <a:pt x="54726" y="1920"/>
                </a:moveTo>
                <a:lnTo>
                  <a:pt x="53766" y="1920"/>
                </a:lnTo>
                <a:lnTo>
                  <a:pt x="54726" y="2880"/>
                </a:lnTo>
                <a:lnTo>
                  <a:pt x="54726" y="1920"/>
                </a:lnTo>
                <a:close/>
              </a:path>
              <a:path w="72009" h="466542">
                <a:moveTo>
                  <a:pt x="960" y="464621"/>
                </a:moveTo>
                <a:lnTo>
                  <a:pt x="0" y="463661"/>
                </a:lnTo>
                <a:lnTo>
                  <a:pt x="0" y="465581"/>
                </a:lnTo>
                <a:lnTo>
                  <a:pt x="960" y="465581"/>
                </a:lnTo>
                <a:lnTo>
                  <a:pt x="960" y="466542"/>
                </a:lnTo>
                <a:lnTo>
                  <a:pt x="1920" y="466542"/>
                </a:lnTo>
                <a:lnTo>
                  <a:pt x="1920" y="465581"/>
                </a:lnTo>
                <a:lnTo>
                  <a:pt x="960" y="464621"/>
                </a:lnTo>
                <a:close/>
              </a:path>
              <a:path w="72009" h="466542">
                <a:moveTo>
                  <a:pt x="2880" y="465581"/>
                </a:moveTo>
                <a:lnTo>
                  <a:pt x="1920" y="466542"/>
                </a:lnTo>
                <a:lnTo>
                  <a:pt x="2880" y="466542"/>
                </a:lnTo>
                <a:lnTo>
                  <a:pt x="69128" y="464621"/>
                </a:lnTo>
                <a:lnTo>
                  <a:pt x="2880" y="465581"/>
                </a:lnTo>
                <a:close/>
              </a:path>
              <a:path w="72009" h="466542">
                <a:moveTo>
                  <a:pt x="14401" y="960"/>
                </a:moveTo>
                <a:lnTo>
                  <a:pt x="14401" y="2880"/>
                </a:lnTo>
                <a:lnTo>
                  <a:pt x="0" y="463661"/>
                </a:lnTo>
                <a:lnTo>
                  <a:pt x="15361" y="2880"/>
                </a:lnTo>
                <a:lnTo>
                  <a:pt x="15361" y="1920"/>
                </a:lnTo>
                <a:lnTo>
                  <a:pt x="16322" y="0"/>
                </a:lnTo>
                <a:lnTo>
                  <a:pt x="14401" y="960"/>
                </a:lnTo>
                <a:close/>
              </a:path>
              <a:path w="72009" h="466542">
                <a:moveTo>
                  <a:pt x="55686" y="2880"/>
                </a:moveTo>
                <a:lnTo>
                  <a:pt x="54726" y="2880"/>
                </a:lnTo>
                <a:lnTo>
                  <a:pt x="55686" y="4800"/>
                </a:lnTo>
                <a:lnTo>
                  <a:pt x="55686" y="2880"/>
                </a:lnTo>
                <a:close/>
              </a:path>
              <a:path w="72009" h="466542">
                <a:moveTo>
                  <a:pt x="70088" y="463661"/>
                </a:moveTo>
                <a:lnTo>
                  <a:pt x="69128" y="464621"/>
                </a:lnTo>
                <a:lnTo>
                  <a:pt x="70088" y="464621"/>
                </a:lnTo>
                <a:lnTo>
                  <a:pt x="71048" y="463661"/>
                </a:lnTo>
                <a:lnTo>
                  <a:pt x="70088" y="463661"/>
                </a:lnTo>
                <a:close/>
              </a:path>
              <a:path w="72009" h="466542">
                <a:moveTo>
                  <a:pt x="71048" y="461741"/>
                </a:moveTo>
                <a:lnTo>
                  <a:pt x="71048" y="463661"/>
                </a:lnTo>
                <a:lnTo>
                  <a:pt x="72009" y="462701"/>
                </a:lnTo>
                <a:lnTo>
                  <a:pt x="72009" y="461741"/>
                </a:lnTo>
                <a:lnTo>
                  <a:pt x="55686" y="3840"/>
                </a:lnTo>
                <a:lnTo>
                  <a:pt x="71048" y="461741"/>
                </a:lnTo>
                <a:close/>
              </a:path>
              <a:path w="72009" h="466542">
                <a:moveTo>
                  <a:pt x="19202" y="2880"/>
                </a:moveTo>
                <a:lnTo>
                  <a:pt x="17282" y="4800"/>
                </a:lnTo>
                <a:lnTo>
                  <a:pt x="19181" y="3534"/>
                </a:lnTo>
                <a:lnTo>
                  <a:pt x="4898" y="460722"/>
                </a:lnTo>
                <a:lnTo>
                  <a:pt x="66154" y="458947"/>
                </a:lnTo>
                <a:lnTo>
                  <a:pt x="69128" y="458861"/>
                </a:lnTo>
                <a:lnTo>
                  <a:pt x="69128" y="459821"/>
                </a:lnTo>
                <a:lnTo>
                  <a:pt x="66248" y="461741"/>
                </a:lnTo>
                <a:lnTo>
                  <a:pt x="68154" y="459835"/>
                </a:lnTo>
                <a:lnTo>
                  <a:pt x="66185" y="459863"/>
                </a:lnTo>
                <a:lnTo>
                  <a:pt x="4897" y="460752"/>
                </a:lnTo>
                <a:lnTo>
                  <a:pt x="4800" y="463661"/>
                </a:lnTo>
                <a:lnTo>
                  <a:pt x="4891" y="460752"/>
                </a:lnTo>
                <a:lnTo>
                  <a:pt x="2880" y="460781"/>
                </a:lnTo>
                <a:lnTo>
                  <a:pt x="4892" y="460723"/>
                </a:lnTo>
                <a:lnTo>
                  <a:pt x="20093" y="4952"/>
                </a:lnTo>
                <a:lnTo>
                  <a:pt x="20162" y="2880"/>
                </a:lnTo>
                <a:lnTo>
                  <a:pt x="19202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0" name="object 550"/>
          <p:cNvSpPr/>
          <p:nvPr/>
        </p:nvSpPr>
        <p:spPr>
          <a:xfrm>
            <a:off x="2380960" y="6630573"/>
            <a:ext cx="71993" cy="466542"/>
          </a:xfrm>
          <a:custGeom>
            <a:avLst/>
            <a:gdLst/>
            <a:ahLst/>
            <a:cxnLst/>
            <a:rect l="l" t="t" r="r" b="b"/>
            <a:pathLst>
              <a:path w="71993" h="466542">
                <a:moveTo>
                  <a:pt x="67208" y="461741"/>
                </a:moveTo>
                <a:lnTo>
                  <a:pt x="67140" y="459850"/>
                </a:lnTo>
                <a:lnTo>
                  <a:pt x="4891" y="460752"/>
                </a:lnTo>
                <a:lnTo>
                  <a:pt x="4800" y="463661"/>
                </a:lnTo>
                <a:lnTo>
                  <a:pt x="2880" y="460781"/>
                </a:lnTo>
                <a:lnTo>
                  <a:pt x="1920" y="466542"/>
                </a:lnTo>
                <a:lnTo>
                  <a:pt x="2880" y="466542"/>
                </a:lnTo>
                <a:lnTo>
                  <a:pt x="69128" y="464621"/>
                </a:lnTo>
                <a:lnTo>
                  <a:pt x="70088" y="464621"/>
                </a:lnTo>
                <a:lnTo>
                  <a:pt x="70088" y="463661"/>
                </a:lnTo>
                <a:lnTo>
                  <a:pt x="69128" y="459821"/>
                </a:lnTo>
                <a:lnTo>
                  <a:pt x="67208" y="461741"/>
                </a:lnTo>
                <a:close/>
              </a:path>
              <a:path w="71993" h="466542">
                <a:moveTo>
                  <a:pt x="19139" y="4900"/>
                </a:moveTo>
                <a:lnTo>
                  <a:pt x="50951" y="6620"/>
                </a:lnTo>
                <a:lnTo>
                  <a:pt x="50886" y="4800"/>
                </a:lnTo>
                <a:lnTo>
                  <a:pt x="52806" y="6720"/>
                </a:lnTo>
                <a:lnTo>
                  <a:pt x="50951" y="6620"/>
                </a:lnTo>
                <a:lnTo>
                  <a:pt x="67140" y="459850"/>
                </a:lnTo>
                <a:lnTo>
                  <a:pt x="69128" y="459821"/>
                </a:lnTo>
                <a:lnTo>
                  <a:pt x="70088" y="463661"/>
                </a:lnTo>
                <a:lnTo>
                  <a:pt x="71048" y="463661"/>
                </a:lnTo>
                <a:lnTo>
                  <a:pt x="71048" y="462701"/>
                </a:lnTo>
                <a:lnTo>
                  <a:pt x="71993" y="462701"/>
                </a:lnTo>
                <a:lnTo>
                  <a:pt x="71048" y="461741"/>
                </a:lnTo>
                <a:lnTo>
                  <a:pt x="55686" y="3840"/>
                </a:lnTo>
                <a:lnTo>
                  <a:pt x="55686" y="2880"/>
                </a:lnTo>
                <a:lnTo>
                  <a:pt x="54726" y="1920"/>
                </a:lnTo>
                <a:lnTo>
                  <a:pt x="52806" y="1920"/>
                </a:lnTo>
                <a:lnTo>
                  <a:pt x="19202" y="2880"/>
                </a:lnTo>
                <a:lnTo>
                  <a:pt x="19139" y="4900"/>
                </a:lnTo>
                <a:close/>
              </a:path>
              <a:path w="71993" h="466542">
                <a:moveTo>
                  <a:pt x="1920" y="466542"/>
                </a:moveTo>
                <a:lnTo>
                  <a:pt x="2880" y="460781"/>
                </a:lnTo>
                <a:lnTo>
                  <a:pt x="4891" y="460752"/>
                </a:lnTo>
                <a:lnTo>
                  <a:pt x="19139" y="4900"/>
                </a:lnTo>
                <a:lnTo>
                  <a:pt x="17282" y="4800"/>
                </a:lnTo>
                <a:lnTo>
                  <a:pt x="19202" y="2880"/>
                </a:lnTo>
                <a:lnTo>
                  <a:pt x="52806" y="1920"/>
                </a:lnTo>
                <a:lnTo>
                  <a:pt x="17282" y="0"/>
                </a:lnTo>
                <a:lnTo>
                  <a:pt x="16322" y="0"/>
                </a:lnTo>
                <a:lnTo>
                  <a:pt x="15361" y="960"/>
                </a:lnTo>
                <a:lnTo>
                  <a:pt x="15361" y="2880"/>
                </a:lnTo>
                <a:lnTo>
                  <a:pt x="0" y="463661"/>
                </a:lnTo>
                <a:lnTo>
                  <a:pt x="975" y="465581"/>
                </a:lnTo>
                <a:lnTo>
                  <a:pt x="975" y="466542"/>
                </a:lnTo>
                <a:lnTo>
                  <a:pt x="1920" y="4665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1" name="object 551"/>
          <p:cNvSpPr/>
          <p:nvPr/>
        </p:nvSpPr>
        <p:spPr>
          <a:xfrm>
            <a:off x="2380960" y="6630573"/>
            <a:ext cx="71993" cy="466542"/>
          </a:xfrm>
          <a:custGeom>
            <a:avLst/>
            <a:gdLst/>
            <a:ahLst/>
            <a:cxnLst/>
            <a:rect l="l" t="t" r="r" b="b"/>
            <a:pathLst>
              <a:path w="71993" h="466542">
                <a:moveTo>
                  <a:pt x="53766" y="6720"/>
                </a:moveTo>
                <a:lnTo>
                  <a:pt x="50886" y="4800"/>
                </a:lnTo>
                <a:lnTo>
                  <a:pt x="52806" y="6720"/>
                </a:lnTo>
                <a:lnTo>
                  <a:pt x="53766" y="6720"/>
                </a:lnTo>
                <a:close/>
              </a:path>
              <a:path w="71993" h="466542">
                <a:moveTo>
                  <a:pt x="14401" y="2880"/>
                </a:moveTo>
                <a:lnTo>
                  <a:pt x="0" y="463661"/>
                </a:lnTo>
                <a:lnTo>
                  <a:pt x="0" y="464621"/>
                </a:lnTo>
                <a:lnTo>
                  <a:pt x="975" y="466542"/>
                </a:lnTo>
                <a:lnTo>
                  <a:pt x="1920" y="466542"/>
                </a:lnTo>
                <a:lnTo>
                  <a:pt x="1920" y="465581"/>
                </a:lnTo>
                <a:lnTo>
                  <a:pt x="975" y="465581"/>
                </a:lnTo>
                <a:lnTo>
                  <a:pt x="975" y="463661"/>
                </a:lnTo>
                <a:lnTo>
                  <a:pt x="15361" y="2880"/>
                </a:lnTo>
                <a:lnTo>
                  <a:pt x="15361" y="1920"/>
                </a:lnTo>
                <a:lnTo>
                  <a:pt x="14401" y="1920"/>
                </a:lnTo>
                <a:lnTo>
                  <a:pt x="14401" y="2880"/>
                </a:lnTo>
                <a:close/>
              </a:path>
              <a:path w="71993" h="466542">
                <a:moveTo>
                  <a:pt x="2880" y="460781"/>
                </a:moveTo>
                <a:lnTo>
                  <a:pt x="4891" y="460752"/>
                </a:lnTo>
                <a:lnTo>
                  <a:pt x="4800" y="463661"/>
                </a:lnTo>
                <a:lnTo>
                  <a:pt x="4897" y="460752"/>
                </a:lnTo>
                <a:lnTo>
                  <a:pt x="66185" y="459863"/>
                </a:lnTo>
                <a:lnTo>
                  <a:pt x="66248" y="461741"/>
                </a:lnTo>
                <a:lnTo>
                  <a:pt x="67208" y="461741"/>
                </a:lnTo>
                <a:lnTo>
                  <a:pt x="69128" y="459821"/>
                </a:lnTo>
                <a:lnTo>
                  <a:pt x="69128" y="458861"/>
                </a:lnTo>
                <a:lnTo>
                  <a:pt x="68154" y="459835"/>
                </a:lnTo>
                <a:lnTo>
                  <a:pt x="67175" y="460814"/>
                </a:lnTo>
                <a:lnTo>
                  <a:pt x="67140" y="459850"/>
                </a:lnTo>
                <a:lnTo>
                  <a:pt x="67107" y="458919"/>
                </a:lnTo>
                <a:lnTo>
                  <a:pt x="50951" y="6620"/>
                </a:lnTo>
                <a:lnTo>
                  <a:pt x="66154" y="458947"/>
                </a:lnTo>
                <a:lnTo>
                  <a:pt x="4898" y="460722"/>
                </a:lnTo>
                <a:lnTo>
                  <a:pt x="19139" y="4900"/>
                </a:lnTo>
                <a:lnTo>
                  <a:pt x="19202" y="2880"/>
                </a:lnTo>
                <a:lnTo>
                  <a:pt x="20162" y="2880"/>
                </a:lnTo>
                <a:lnTo>
                  <a:pt x="20093" y="4952"/>
                </a:lnTo>
                <a:lnTo>
                  <a:pt x="4892" y="460723"/>
                </a:lnTo>
                <a:lnTo>
                  <a:pt x="2880" y="460781"/>
                </a:lnTo>
                <a:close/>
              </a:path>
              <a:path w="71993" h="466542">
                <a:moveTo>
                  <a:pt x="69128" y="458861"/>
                </a:moveTo>
                <a:lnTo>
                  <a:pt x="67107" y="458919"/>
                </a:lnTo>
                <a:lnTo>
                  <a:pt x="67140" y="459850"/>
                </a:lnTo>
                <a:lnTo>
                  <a:pt x="68154" y="459835"/>
                </a:lnTo>
                <a:lnTo>
                  <a:pt x="69128" y="458861"/>
                </a:lnTo>
                <a:close/>
              </a:path>
              <a:path w="71993" h="466542">
                <a:moveTo>
                  <a:pt x="2880" y="465581"/>
                </a:moveTo>
                <a:lnTo>
                  <a:pt x="1920" y="466542"/>
                </a:lnTo>
                <a:lnTo>
                  <a:pt x="2880" y="466542"/>
                </a:lnTo>
                <a:lnTo>
                  <a:pt x="69128" y="464621"/>
                </a:lnTo>
                <a:lnTo>
                  <a:pt x="2880" y="465581"/>
                </a:lnTo>
                <a:close/>
              </a:path>
              <a:path w="71993" h="466542">
                <a:moveTo>
                  <a:pt x="71048" y="461741"/>
                </a:moveTo>
                <a:lnTo>
                  <a:pt x="71048" y="462701"/>
                </a:lnTo>
                <a:lnTo>
                  <a:pt x="70088" y="463661"/>
                </a:lnTo>
                <a:lnTo>
                  <a:pt x="69128" y="464621"/>
                </a:lnTo>
                <a:lnTo>
                  <a:pt x="70088" y="464621"/>
                </a:lnTo>
                <a:lnTo>
                  <a:pt x="71993" y="462701"/>
                </a:lnTo>
                <a:lnTo>
                  <a:pt x="71993" y="461741"/>
                </a:lnTo>
                <a:lnTo>
                  <a:pt x="55686" y="3840"/>
                </a:lnTo>
                <a:lnTo>
                  <a:pt x="55686" y="2880"/>
                </a:lnTo>
                <a:lnTo>
                  <a:pt x="54726" y="2880"/>
                </a:lnTo>
                <a:lnTo>
                  <a:pt x="54726" y="3840"/>
                </a:lnTo>
                <a:lnTo>
                  <a:pt x="71048" y="461741"/>
                </a:lnTo>
                <a:close/>
              </a:path>
              <a:path w="71993" h="466542">
                <a:moveTo>
                  <a:pt x="54726" y="1920"/>
                </a:moveTo>
                <a:lnTo>
                  <a:pt x="53766" y="1920"/>
                </a:lnTo>
                <a:lnTo>
                  <a:pt x="54726" y="2880"/>
                </a:lnTo>
                <a:lnTo>
                  <a:pt x="54726" y="1920"/>
                </a:lnTo>
                <a:close/>
              </a:path>
              <a:path w="71993" h="466542">
                <a:moveTo>
                  <a:pt x="16322" y="0"/>
                </a:moveTo>
                <a:lnTo>
                  <a:pt x="15361" y="960"/>
                </a:lnTo>
                <a:lnTo>
                  <a:pt x="15361" y="1920"/>
                </a:lnTo>
                <a:lnTo>
                  <a:pt x="16322" y="0"/>
                </a:lnTo>
                <a:close/>
              </a:path>
              <a:path w="71993" h="466542">
                <a:moveTo>
                  <a:pt x="4800" y="463661"/>
                </a:moveTo>
                <a:lnTo>
                  <a:pt x="2880" y="460781"/>
                </a:lnTo>
                <a:lnTo>
                  <a:pt x="1920" y="460781"/>
                </a:lnTo>
                <a:lnTo>
                  <a:pt x="4800" y="4636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2" name="object 552"/>
          <p:cNvSpPr/>
          <p:nvPr/>
        </p:nvSpPr>
        <p:spPr>
          <a:xfrm>
            <a:off x="2154417" y="7219035"/>
            <a:ext cx="392628" cy="170620"/>
          </a:xfrm>
          <a:custGeom>
            <a:avLst/>
            <a:gdLst/>
            <a:ahLst/>
            <a:cxnLst/>
            <a:rect l="l" t="t" r="r" b="b"/>
            <a:pathLst>
              <a:path w="392628" h="170620">
                <a:moveTo>
                  <a:pt x="16306" y="65272"/>
                </a:moveTo>
                <a:lnTo>
                  <a:pt x="16306" y="66233"/>
                </a:lnTo>
                <a:lnTo>
                  <a:pt x="34549" y="84475"/>
                </a:lnTo>
                <a:lnTo>
                  <a:pt x="19187" y="62392"/>
                </a:lnTo>
                <a:lnTo>
                  <a:pt x="16306" y="65272"/>
                </a:lnTo>
                <a:close/>
              </a:path>
              <a:path w="392628" h="170620">
                <a:moveTo>
                  <a:pt x="388787" y="0"/>
                </a:moveTo>
                <a:lnTo>
                  <a:pt x="383026" y="-10561"/>
                </a:lnTo>
                <a:lnTo>
                  <a:pt x="377266" y="-20162"/>
                </a:lnTo>
                <a:lnTo>
                  <a:pt x="376306" y="-20162"/>
                </a:lnTo>
                <a:lnTo>
                  <a:pt x="358063" y="-38404"/>
                </a:lnTo>
                <a:lnTo>
                  <a:pt x="358063" y="-39364"/>
                </a:lnTo>
                <a:lnTo>
                  <a:pt x="334060" y="-54711"/>
                </a:lnTo>
                <a:lnTo>
                  <a:pt x="305257" y="-68153"/>
                </a:lnTo>
                <a:lnTo>
                  <a:pt x="286887" y="-74009"/>
                </a:lnTo>
                <a:lnTo>
                  <a:pt x="274836" y="-77143"/>
                </a:lnTo>
                <a:lnTo>
                  <a:pt x="262560" y="-79809"/>
                </a:lnTo>
                <a:lnTo>
                  <a:pt x="250096" y="-82009"/>
                </a:lnTo>
                <a:lnTo>
                  <a:pt x="237480" y="-83743"/>
                </a:lnTo>
                <a:lnTo>
                  <a:pt x="224747" y="-85010"/>
                </a:lnTo>
                <a:lnTo>
                  <a:pt x="211935" y="-85810"/>
                </a:lnTo>
                <a:lnTo>
                  <a:pt x="199078" y="-86144"/>
                </a:lnTo>
                <a:lnTo>
                  <a:pt x="186214" y="-86011"/>
                </a:lnTo>
                <a:lnTo>
                  <a:pt x="173378" y="-85412"/>
                </a:lnTo>
                <a:lnTo>
                  <a:pt x="160607" y="-84346"/>
                </a:lnTo>
                <a:lnTo>
                  <a:pt x="147936" y="-82814"/>
                </a:lnTo>
                <a:lnTo>
                  <a:pt x="135402" y="-80815"/>
                </a:lnTo>
                <a:lnTo>
                  <a:pt x="123041" y="-78349"/>
                </a:lnTo>
                <a:lnTo>
                  <a:pt x="110889" y="-75417"/>
                </a:lnTo>
                <a:lnTo>
                  <a:pt x="98981" y="-72018"/>
                </a:lnTo>
                <a:lnTo>
                  <a:pt x="87355" y="-68153"/>
                </a:lnTo>
                <a:lnTo>
                  <a:pt x="58552" y="-54711"/>
                </a:lnTo>
                <a:lnTo>
                  <a:pt x="57591" y="-54711"/>
                </a:lnTo>
                <a:lnTo>
                  <a:pt x="34549" y="-39364"/>
                </a:lnTo>
                <a:lnTo>
                  <a:pt x="34549" y="-38404"/>
                </a:lnTo>
                <a:lnTo>
                  <a:pt x="16306" y="-20162"/>
                </a:lnTo>
                <a:lnTo>
                  <a:pt x="9601" y="-10561"/>
                </a:lnTo>
                <a:lnTo>
                  <a:pt x="3840" y="0"/>
                </a:lnTo>
                <a:lnTo>
                  <a:pt x="960" y="10561"/>
                </a:lnTo>
                <a:lnTo>
                  <a:pt x="960" y="11521"/>
                </a:lnTo>
                <a:lnTo>
                  <a:pt x="0" y="22082"/>
                </a:lnTo>
                <a:lnTo>
                  <a:pt x="0" y="23042"/>
                </a:lnTo>
                <a:lnTo>
                  <a:pt x="960" y="33604"/>
                </a:lnTo>
                <a:lnTo>
                  <a:pt x="960" y="34549"/>
                </a:lnTo>
                <a:lnTo>
                  <a:pt x="3840" y="45110"/>
                </a:lnTo>
                <a:lnTo>
                  <a:pt x="9601" y="55671"/>
                </a:lnTo>
                <a:lnTo>
                  <a:pt x="16306" y="65272"/>
                </a:lnTo>
                <a:lnTo>
                  <a:pt x="19187" y="62392"/>
                </a:lnTo>
                <a:lnTo>
                  <a:pt x="34549" y="84475"/>
                </a:lnTo>
                <a:lnTo>
                  <a:pt x="57591" y="99837"/>
                </a:lnTo>
                <a:lnTo>
                  <a:pt x="58552" y="99837"/>
                </a:lnTo>
                <a:lnTo>
                  <a:pt x="87355" y="113278"/>
                </a:lnTo>
                <a:lnTo>
                  <a:pt x="106297" y="119130"/>
                </a:lnTo>
                <a:lnTo>
                  <a:pt x="118534" y="122261"/>
                </a:lnTo>
                <a:lnTo>
                  <a:pt x="130877" y="124927"/>
                </a:lnTo>
                <a:lnTo>
                  <a:pt x="143309" y="127126"/>
                </a:lnTo>
                <a:lnTo>
                  <a:pt x="155813" y="128858"/>
                </a:lnTo>
                <a:lnTo>
                  <a:pt x="168371" y="130125"/>
                </a:lnTo>
                <a:lnTo>
                  <a:pt x="180967" y="130925"/>
                </a:lnTo>
                <a:lnTo>
                  <a:pt x="193583" y="131258"/>
                </a:lnTo>
                <a:lnTo>
                  <a:pt x="206203" y="131126"/>
                </a:lnTo>
                <a:lnTo>
                  <a:pt x="218810" y="130527"/>
                </a:lnTo>
                <a:lnTo>
                  <a:pt x="231387" y="129462"/>
                </a:lnTo>
                <a:lnTo>
                  <a:pt x="243916" y="127930"/>
                </a:lnTo>
                <a:lnTo>
                  <a:pt x="256381" y="125933"/>
                </a:lnTo>
                <a:lnTo>
                  <a:pt x="268764" y="123468"/>
                </a:lnTo>
                <a:lnTo>
                  <a:pt x="281049" y="120538"/>
                </a:lnTo>
                <a:lnTo>
                  <a:pt x="293219" y="117141"/>
                </a:lnTo>
                <a:lnTo>
                  <a:pt x="305257" y="113278"/>
                </a:lnTo>
                <a:lnTo>
                  <a:pt x="334060" y="99837"/>
                </a:lnTo>
                <a:lnTo>
                  <a:pt x="355183" y="80634"/>
                </a:lnTo>
                <a:lnTo>
                  <a:pt x="334060" y="99837"/>
                </a:lnTo>
                <a:lnTo>
                  <a:pt x="358063" y="84475"/>
                </a:lnTo>
                <a:lnTo>
                  <a:pt x="376306" y="66233"/>
                </a:lnTo>
                <a:lnTo>
                  <a:pt x="377266" y="66233"/>
                </a:lnTo>
                <a:lnTo>
                  <a:pt x="377266" y="65272"/>
                </a:lnTo>
                <a:lnTo>
                  <a:pt x="383026" y="55671"/>
                </a:lnTo>
                <a:lnTo>
                  <a:pt x="383987" y="55671"/>
                </a:lnTo>
                <a:lnTo>
                  <a:pt x="383987" y="43205"/>
                </a:lnTo>
                <a:lnTo>
                  <a:pt x="379186" y="53751"/>
                </a:lnTo>
                <a:lnTo>
                  <a:pt x="380146" y="52791"/>
                </a:lnTo>
                <a:lnTo>
                  <a:pt x="373425" y="63352"/>
                </a:lnTo>
                <a:lnTo>
                  <a:pt x="373425" y="62392"/>
                </a:lnTo>
                <a:lnTo>
                  <a:pt x="356143" y="79674"/>
                </a:lnTo>
                <a:lnTo>
                  <a:pt x="332140" y="95996"/>
                </a:lnTo>
                <a:lnTo>
                  <a:pt x="332140" y="95036"/>
                </a:lnTo>
                <a:lnTo>
                  <a:pt x="303352" y="108478"/>
                </a:lnTo>
                <a:lnTo>
                  <a:pt x="300226" y="109602"/>
                </a:lnTo>
                <a:lnTo>
                  <a:pt x="288618" y="113381"/>
                </a:lnTo>
                <a:lnTo>
                  <a:pt x="276698" y="116663"/>
                </a:lnTo>
                <a:lnTo>
                  <a:pt x="264508" y="119451"/>
                </a:lnTo>
                <a:lnTo>
                  <a:pt x="252090" y="121748"/>
                </a:lnTo>
                <a:lnTo>
                  <a:pt x="239488" y="123558"/>
                </a:lnTo>
                <a:lnTo>
                  <a:pt x="226743" y="124884"/>
                </a:lnTo>
                <a:lnTo>
                  <a:pt x="213897" y="125730"/>
                </a:lnTo>
                <a:lnTo>
                  <a:pt x="200994" y="126098"/>
                </a:lnTo>
                <a:lnTo>
                  <a:pt x="188076" y="125992"/>
                </a:lnTo>
                <a:lnTo>
                  <a:pt x="175185" y="125416"/>
                </a:lnTo>
                <a:lnTo>
                  <a:pt x="162364" y="124372"/>
                </a:lnTo>
                <a:lnTo>
                  <a:pt x="149655" y="122864"/>
                </a:lnTo>
                <a:lnTo>
                  <a:pt x="137100" y="120895"/>
                </a:lnTo>
                <a:lnTo>
                  <a:pt x="124742" y="118469"/>
                </a:lnTo>
                <a:lnTo>
                  <a:pt x="112624" y="115588"/>
                </a:lnTo>
                <a:lnTo>
                  <a:pt x="100787" y="112257"/>
                </a:lnTo>
                <a:lnTo>
                  <a:pt x="89275" y="108478"/>
                </a:lnTo>
                <a:lnTo>
                  <a:pt x="60472" y="95036"/>
                </a:lnTo>
                <a:lnTo>
                  <a:pt x="60472" y="95996"/>
                </a:lnTo>
                <a:lnTo>
                  <a:pt x="37429" y="79674"/>
                </a:lnTo>
                <a:lnTo>
                  <a:pt x="37429" y="80634"/>
                </a:lnTo>
                <a:lnTo>
                  <a:pt x="20147" y="63352"/>
                </a:lnTo>
                <a:lnTo>
                  <a:pt x="13441" y="52791"/>
                </a:lnTo>
                <a:lnTo>
                  <a:pt x="13441" y="53751"/>
                </a:lnTo>
                <a:lnTo>
                  <a:pt x="8625" y="43205"/>
                </a:lnTo>
                <a:lnTo>
                  <a:pt x="5760" y="32644"/>
                </a:lnTo>
                <a:lnTo>
                  <a:pt x="5760" y="33604"/>
                </a:lnTo>
                <a:lnTo>
                  <a:pt x="4785" y="23042"/>
                </a:lnTo>
                <a:lnTo>
                  <a:pt x="4785" y="22082"/>
                </a:lnTo>
                <a:lnTo>
                  <a:pt x="4825" y="22562"/>
                </a:lnTo>
                <a:lnTo>
                  <a:pt x="5760" y="11521"/>
                </a:lnTo>
                <a:lnTo>
                  <a:pt x="5760" y="12481"/>
                </a:lnTo>
                <a:lnTo>
                  <a:pt x="8625" y="1920"/>
                </a:lnTo>
                <a:lnTo>
                  <a:pt x="8625" y="2880"/>
                </a:lnTo>
                <a:lnTo>
                  <a:pt x="13441" y="-7680"/>
                </a:lnTo>
                <a:lnTo>
                  <a:pt x="20147" y="-17282"/>
                </a:lnTo>
                <a:lnTo>
                  <a:pt x="19187" y="-17282"/>
                </a:lnTo>
                <a:lnTo>
                  <a:pt x="37429" y="-34564"/>
                </a:lnTo>
                <a:lnTo>
                  <a:pt x="60472" y="-50871"/>
                </a:lnTo>
                <a:lnTo>
                  <a:pt x="60472" y="-49926"/>
                </a:lnTo>
                <a:lnTo>
                  <a:pt x="89275" y="-63367"/>
                </a:lnTo>
                <a:lnTo>
                  <a:pt x="104677" y="-68285"/>
                </a:lnTo>
                <a:lnTo>
                  <a:pt x="116894" y="-71595"/>
                </a:lnTo>
                <a:lnTo>
                  <a:pt x="129211" y="-74423"/>
                </a:lnTo>
                <a:lnTo>
                  <a:pt x="141612" y="-76768"/>
                </a:lnTo>
                <a:lnTo>
                  <a:pt x="154081" y="-78631"/>
                </a:lnTo>
                <a:lnTo>
                  <a:pt x="166603" y="-80012"/>
                </a:lnTo>
                <a:lnTo>
                  <a:pt x="179162" y="-80910"/>
                </a:lnTo>
                <a:lnTo>
                  <a:pt x="191742" y="-81327"/>
                </a:lnTo>
                <a:lnTo>
                  <a:pt x="204328" y="-81260"/>
                </a:lnTo>
                <a:lnTo>
                  <a:pt x="216905" y="-80712"/>
                </a:lnTo>
                <a:lnTo>
                  <a:pt x="229455" y="-79681"/>
                </a:lnTo>
                <a:lnTo>
                  <a:pt x="241965" y="-78168"/>
                </a:lnTo>
                <a:lnTo>
                  <a:pt x="254419" y="-76172"/>
                </a:lnTo>
                <a:lnTo>
                  <a:pt x="266799" y="-73695"/>
                </a:lnTo>
                <a:lnTo>
                  <a:pt x="279092" y="-70735"/>
                </a:lnTo>
                <a:lnTo>
                  <a:pt x="291282" y="-67292"/>
                </a:lnTo>
                <a:lnTo>
                  <a:pt x="303352" y="-63367"/>
                </a:lnTo>
                <a:lnTo>
                  <a:pt x="332140" y="-49926"/>
                </a:lnTo>
                <a:lnTo>
                  <a:pt x="332140" y="-50871"/>
                </a:lnTo>
                <a:lnTo>
                  <a:pt x="356143" y="-34564"/>
                </a:lnTo>
                <a:lnTo>
                  <a:pt x="355183" y="-34564"/>
                </a:lnTo>
                <a:lnTo>
                  <a:pt x="373425" y="-17282"/>
                </a:lnTo>
                <a:lnTo>
                  <a:pt x="380146" y="-7680"/>
                </a:lnTo>
                <a:lnTo>
                  <a:pt x="383987" y="2880"/>
                </a:lnTo>
                <a:lnTo>
                  <a:pt x="383987" y="1920"/>
                </a:lnTo>
                <a:lnTo>
                  <a:pt x="386867" y="12481"/>
                </a:lnTo>
                <a:lnTo>
                  <a:pt x="386867" y="11521"/>
                </a:lnTo>
                <a:lnTo>
                  <a:pt x="387787" y="22562"/>
                </a:lnTo>
                <a:lnTo>
                  <a:pt x="387827" y="22082"/>
                </a:lnTo>
                <a:lnTo>
                  <a:pt x="388787" y="0"/>
                </a:lnTo>
                <a:close/>
              </a:path>
              <a:path w="392628" h="170620">
                <a:moveTo>
                  <a:pt x="4785" y="23042"/>
                </a:moveTo>
                <a:lnTo>
                  <a:pt x="5760" y="33604"/>
                </a:lnTo>
                <a:lnTo>
                  <a:pt x="4825" y="22562"/>
                </a:lnTo>
                <a:lnTo>
                  <a:pt x="4785" y="23042"/>
                </a:lnTo>
                <a:close/>
              </a:path>
              <a:path w="392628" h="170620">
                <a:moveTo>
                  <a:pt x="386867" y="32644"/>
                </a:moveTo>
                <a:lnTo>
                  <a:pt x="383987" y="43205"/>
                </a:lnTo>
                <a:lnTo>
                  <a:pt x="383987" y="55671"/>
                </a:lnTo>
                <a:lnTo>
                  <a:pt x="388787" y="45110"/>
                </a:lnTo>
                <a:lnTo>
                  <a:pt x="391667" y="34549"/>
                </a:lnTo>
                <a:lnTo>
                  <a:pt x="391667" y="33604"/>
                </a:lnTo>
                <a:lnTo>
                  <a:pt x="392628" y="23042"/>
                </a:lnTo>
                <a:lnTo>
                  <a:pt x="392628" y="22082"/>
                </a:lnTo>
                <a:lnTo>
                  <a:pt x="391667" y="11521"/>
                </a:lnTo>
                <a:lnTo>
                  <a:pt x="391667" y="10561"/>
                </a:lnTo>
                <a:lnTo>
                  <a:pt x="388787" y="0"/>
                </a:lnTo>
                <a:lnTo>
                  <a:pt x="387827" y="22082"/>
                </a:lnTo>
                <a:lnTo>
                  <a:pt x="387827" y="23042"/>
                </a:lnTo>
                <a:lnTo>
                  <a:pt x="387787" y="22562"/>
                </a:lnTo>
                <a:lnTo>
                  <a:pt x="386867" y="33604"/>
                </a:lnTo>
                <a:lnTo>
                  <a:pt x="386867" y="32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3" name="object 553"/>
          <p:cNvSpPr/>
          <p:nvPr/>
        </p:nvSpPr>
        <p:spPr>
          <a:xfrm>
            <a:off x="2155377" y="7132349"/>
            <a:ext cx="390707" cy="217948"/>
          </a:xfrm>
          <a:custGeom>
            <a:avLst/>
            <a:gdLst/>
            <a:ahLst/>
            <a:cxnLst/>
            <a:rect l="l" t="t" r="r" b="b"/>
            <a:pathLst>
              <a:path w="390707" h="217948">
                <a:moveTo>
                  <a:pt x="376306" y="66523"/>
                </a:moveTo>
                <a:lnTo>
                  <a:pt x="376306" y="65563"/>
                </a:lnTo>
                <a:lnTo>
                  <a:pt x="358063" y="48281"/>
                </a:lnTo>
                <a:lnTo>
                  <a:pt x="357103" y="47321"/>
                </a:lnTo>
                <a:lnTo>
                  <a:pt x="334060" y="31974"/>
                </a:lnTo>
                <a:lnTo>
                  <a:pt x="333100" y="31974"/>
                </a:lnTo>
                <a:lnTo>
                  <a:pt x="357103" y="48281"/>
                </a:lnTo>
                <a:lnTo>
                  <a:pt x="375345" y="66523"/>
                </a:lnTo>
                <a:lnTo>
                  <a:pt x="375345" y="65563"/>
                </a:lnTo>
                <a:lnTo>
                  <a:pt x="376306" y="66523"/>
                </a:lnTo>
                <a:close/>
              </a:path>
              <a:path w="390707" h="217948">
                <a:moveTo>
                  <a:pt x="376306" y="66523"/>
                </a:moveTo>
                <a:lnTo>
                  <a:pt x="382066" y="76124"/>
                </a:lnTo>
                <a:lnTo>
                  <a:pt x="386867" y="86686"/>
                </a:lnTo>
                <a:lnTo>
                  <a:pt x="386867" y="87646"/>
                </a:lnTo>
                <a:lnTo>
                  <a:pt x="390707" y="98207"/>
                </a:lnTo>
                <a:lnTo>
                  <a:pt x="390707" y="97247"/>
                </a:lnTo>
                <a:lnTo>
                  <a:pt x="387827" y="86686"/>
                </a:lnTo>
                <a:lnTo>
                  <a:pt x="383026" y="76124"/>
                </a:lnTo>
                <a:lnTo>
                  <a:pt x="376306" y="66523"/>
                </a:lnTo>
                <a:close/>
              </a:path>
              <a:path w="390707" h="217948">
                <a:moveTo>
                  <a:pt x="386867" y="131796"/>
                </a:moveTo>
                <a:lnTo>
                  <a:pt x="383026" y="142357"/>
                </a:lnTo>
                <a:lnTo>
                  <a:pt x="387827" y="131796"/>
                </a:lnTo>
                <a:lnTo>
                  <a:pt x="390707" y="121235"/>
                </a:lnTo>
                <a:lnTo>
                  <a:pt x="386867" y="131796"/>
                </a:lnTo>
                <a:close/>
              </a:path>
              <a:path w="390707" h="217948">
                <a:moveTo>
                  <a:pt x="386867" y="119330"/>
                </a:moveTo>
                <a:lnTo>
                  <a:pt x="385987" y="119330"/>
                </a:lnTo>
                <a:lnTo>
                  <a:pt x="385907" y="120290"/>
                </a:lnTo>
                <a:lnTo>
                  <a:pt x="385907" y="119330"/>
                </a:lnTo>
                <a:lnTo>
                  <a:pt x="383026" y="129891"/>
                </a:lnTo>
                <a:lnTo>
                  <a:pt x="386518" y="120290"/>
                </a:lnTo>
                <a:lnTo>
                  <a:pt x="386867" y="120290"/>
                </a:lnTo>
                <a:lnTo>
                  <a:pt x="386611" y="120034"/>
                </a:lnTo>
                <a:lnTo>
                  <a:pt x="386867" y="119330"/>
                </a:lnTo>
                <a:close/>
              </a:path>
              <a:path w="390707" h="217948">
                <a:moveTo>
                  <a:pt x="385981" y="119403"/>
                </a:moveTo>
                <a:lnTo>
                  <a:pt x="385907" y="120290"/>
                </a:lnTo>
                <a:lnTo>
                  <a:pt x="385981" y="119403"/>
                </a:lnTo>
                <a:close/>
              </a:path>
              <a:path w="390707" h="217948">
                <a:moveTo>
                  <a:pt x="385907" y="98207"/>
                </a:moveTo>
                <a:lnTo>
                  <a:pt x="383026" y="88606"/>
                </a:lnTo>
                <a:lnTo>
                  <a:pt x="385907" y="99167"/>
                </a:lnTo>
                <a:lnTo>
                  <a:pt x="386867" y="99167"/>
                </a:lnTo>
                <a:lnTo>
                  <a:pt x="383026" y="88606"/>
                </a:lnTo>
                <a:lnTo>
                  <a:pt x="385907" y="98207"/>
                </a:lnTo>
                <a:close/>
              </a:path>
              <a:path w="390707" h="217948">
                <a:moveTo>
                  <a:pt x="379186" y="139477"/>
                </a:moveTo>
                <a:lnTo>
                  <a:pt x="383026" y="128916"/>
                </a:lnTo>
                <a:lnTo>
                  <a:pt x="378226" y="139477"/>
                </a:lnTo>
                <a:lnTo>
                  <a:pt x="378813" y="140064"/>
                </a:lnTo>
                <a:lnTo>
                  <a:pt x="379186" y="139477"/>
                </a:lnTo>
                <a:close/>
              </a:path>
              <a:path w="390707" h="217948">
                <a:moveTo>
                  <a:pt x="378226" y="79005"/>
                </a:moveTo>
                <a:lnTo>
                  <a:pt x="383026" y="89566"/>
                </a:lnTo>
                <a:lnTo>
                  <a:pt x="379186" y="79005"/>
                </a:lnTo>
                <a:lnTo>
                  <a:pt x="372465" y="69403"/>
                </a:lnTo>
                <a:lnTo>
                  <a:pt x="371505" y="69403"/>
                </a:lnTo>
                <a:lnTo>
                  <a:pt x="378226" y="79005"/>
                </a:lnTo>
                <a:close/>
              </a:path>
              <a:path w="390707" h="217948">
                <a:moveTo>
                  <a:pt x="36469" y="166360"/>
                </a:moveTo>
                <a:lnTo>
                  <a:pt x="36469" y="167320"/>
                </a:lnTo>
                <a:lnTo>
                  <a:pt x="59512" y="182682"/>
                </a:lnTo>
                <a:lnTo>
                  <a:pt x="87355" y="195164"/>
                </a:lnTo>
                <a:lnTo>
                  <a:pt x="102930" y="200447"/>
                </a:lnTo>
                <a:lnTo>
                  <a:pt x="114723" y="203720"/>
                </a:lnTo>
                <a:lnTo>
                  <a:pt x="126888" y="206529"/>
                </a:lnTo>
                <a:lnTo>
                  <a:pt x="139364" y="208869"/>
                </a:lnTo>
                <a:lnTo>
                  <a:pt x="152090" y="210737"/>
                </a:lnTo>
                <a:lnTo>
                  <a:pt x="165007" y="212130"/>
                </a:lnTo>
                <a:lnTo>
                  <a:pt x="178053" y="213045"/>
                </a:lnTo>
                <a:lnTo>
                  <a:pt x="191169" y="213479"/>
                </a:lnTo>
                <a:lnTo>
                  <a:pt x="204294" y="213427"/>
                </a:lnTo>
                <a:lnTo>
                  <a:pt x="217368" y="212887"/>
                </a:lnTo>
                <a:lnTo>
                  <a:pt x="230331" y="211856"/>
                </a:lnTo>
                <a:lnTo>
                  <a:pt x="243122" y="210330"/>
                </a:lnTo>
                <a:lnTo>
                  <a:pt x="255681" y="208306"/>
                </a:lnTo>
                <a:lnTo>
                  <a:pt x="267948" y="205781"/>
                </a:lnTo>
                <a:lnTo>
                  <a:pt x="279862" y="202751"/>
                </a:lnTo>
                <a:lnTo>
                  <a:pt x="291364" y="199213"/>
                </a:lnTo>
                <a:lnTo>
                  <a:pt x="302392" y="195164"/>
                </a:lnTo>
                <a:lnTo>
                  <a:pt x="311084" y="191395"/>
                </a:lnTo>
                <a:lnTo>
                  <a:pt x="299854" y="195802"/>
                </a:lnTo>
                <a:lnTo>
                  <a:pt x="288011" y="199772"/>
                </a:lnTo>
                <a:lnTo>
                  <a:pt x="275885" y="203200"/>
                </a:lnTo>
                <a:lnTo>
                  <a:pt x="263518" y="206096"/>
                </a:lnTo>
                <a:lnTo>
                  <a:pt x="250951" y="208465"/>
                </a:lnTo>
                <a:lnTo>
                  <a:pt x="238226" y="210318"/>
                </a:lnTo>
                <a:lnTo>
                  <a:pt x="225385" y="211661"/>
                </a:lnTo>
                <a:lnTo>
                  <a:pt x="212468" y="212504"/>
                </a:lnTo>
                <a:lnTo>
                  <a:pt x="199518" y="212854"/>
                </a:lnTo>
                <a:lnTo>
                  <a:pt x="186576" y="212719"/>
                </a:lnTo>
                <a:lnTo>
                  <a:pt x="173684" y="212107"/>
                </a:lnTo>
                <a:lnTo>
                  <a:pt x="160882" y="211027"/>
                </a:lnTo>
                <a:lnTo>
                  <a:pt x="148214" y="209487"/>
                </a:lnTo>
                <a:lnTo>
                  <a:pt x="135719" y="207494"/>
                </a:lnTo>
                <a:lnTo>
                  <a:pt x="123441" y="205057"/>
                </a:lnTo>
                <a:lnTo>
                  <a:pt x="111420" y="202185"/>
                </a:lnTo>
                <a:lnTo>
                  <a:pt x="99697" y="198884"/>
                </a:lnTo>
                <a:lnTo>
                  <a:pt x="88315" y="195164"/>
                </a:lnTo>
                <a:lnTo>
                  <a:pt x="59512" y="181722"/>
                </a:lnTo>
                <a:lnTo>
                  <a:pt x="36469" y="166360"/>
                </a:lnTo>
                <a:close/>
              </a:path>
              <a:path w="390707" h="217948">
                <a:moveTo>
                  <a:pt x="59512" y="36759"/>
                </a:moveTo>
                <a:lnTo>
                  <a:pt x="88315" y="24278"/>
                </a:lnTo>
                <a:lnTo>
                  <a:pt x="97313" y="21087"/>
                </a:lnTo>
                <a:lnTo>
                  <a:pt x="108692" y="17606"/>
                </a:lnTo>
                <a:lnTo>
                  <a:pt x="120485" y="14574"/>
                </a:lnTo>
                <a:lnTo>
                  <a:pt x="132636" y="11996"/>
                </a:lnTo>
                <a:lnTo>
                  <a:pt x="145091" y="9878"/>
                </a:lnTo>
                <a:lnTo>
                  <a:pt x="157796" y="8225"/>
                </a:lnTo>
                <a:lnTo>
                  <a:pt x="170695" y="7041"/>
                </a:lnTo>
                <a:lnTo>
                  <a:pt x="183734" y="6332"/>
                </a:lnTo>
                <a:lnTo>
                  <a:pt x="196858" y="6104"/>
                </a:lnTo>
                <a:lnTo>
                  <a:pt x="210013" y="6360"/>
                </a:lnTo>
                <a:lnTo>
                  <a:pt x="223143" y="7107"/>
                </a:lnTo>
                <a:lnTo>
                  <a:pt x="236193" y="8350"/>
                </a:lnTo>
                <a:lnTo>
                  <a:pt x="249110" y="10094"/>
                </a:lnTo>
                <a:lnTo>
                  <a:pt x="261838" y="12344"/>
                </a:lnTo>
                <a:lnTo>
                  <a:pt x="274323" y="15105"/>
                </a:lnTo>
                <a:lnTo>
                  <a:pt x="286510" y="18382"/>
                </a:lnTo>
                <a:lnTo>
                  <a:pt x="298343" y="22181"/>
                </a:lnTo>
                <a:lnTo>
                  <a:pt x="309770" y="26507"/>
                </a:lnTo>
                <a:lnTo>
                  <a:pt x="312005" y="27497"/>
                </a:lnTo>
                <a:lnTo>
                  <a:pt x="303352" y="23318"/>
                </a:lnTo>
                <a:lnTo>
                  <a:pt x="288323" y="18159"/>
                </a:lnTo>
                <a:lnTo>
                  <a:pt x="276617" y="14895"/>
                </a:lnTo>
                <a:lnTo>
                  <a:pt x="264507" y="12109"/>
                </a:lnTo>
                <a:lnTo>
                  <a:pt x="252057" y="9801"/>
                </a:lnTo>
                <a:lnTo>
                  <a:pt x="239329" y="7972"/>
                </a:lnTo>
                <a:lnTo>
                  <a:pt x="226390" y="6620"/>
                </a:lnTo>
                <a:lnTo>
                  <a:pt x="213301" y="5747"/>
                </a:lnTo>
                <a:lnTo>
                  <a:pt x="200128" y="5352"/>
                </a:lnTo>
                <a:lnTo>
                  <a:pt x="186934" y="5435"/>
                </a:lnTo>
                <a:lnTo>
                  <a:pt x="173784" y="5997"/>
                </a:lnTo>
                <a:lnTo>
                  <a:pt x="160740" y="7037"/>
                </a:lnTo>
                <a:lnTo>
                  <a:pt x="147868" y="8555"/>
                </a:lnTo>
                <a:lnTo>
                  <a:pt x="135231" y="10551"/>
                </a:lnTo>
                <a:lnTo>
                  <a:pt x="122894" y="13025"/>
                </a:lnTo>
                <a:lnTo>
                  <a:pt x="110919" y="15978"/>
                </a:lnTo>
                <a:lnTo>
                  <a:pt x="99372" y="19409"/>
                </a:lnTo>
                <a:lnTo>
                  <a:pt x="88315" y="23318"/>
                </a:lnTo>
                <a:lnTo>
                  <a:pt x="59512" y="36759"/>
                </a:lnTo>
                <a:close/>
              </a:path>
              <a:path w="390707" h="217948">
                <a:moveTo>
                  <a:pt x="6720" y="88606"/>
                </a:moveTo>
                <a:lnTo>
                  <a:pt x="7057" y="88948"/>
                </a:lnTo>
                <a:lnTo>
                  <a:pt x="7461" y="89358"/>
                </a:lnTo>
                <a:lnTo>
                  <a:pt x="7665" y="89566"/>
                </a:lnTo>
                <a:lnTo>
                  <a:pt x="12481" y="79005"/>
                </a:lnTo>
                <a:lnTo>
                  <a:pt x="7665" y="88606"/>
                </a:lnTo>
                <a:lnTo>
                  <a:pt x="6720" y="88606"/>
                </a:lnTo>
                <a:close/>
              </a:path>
              <a:path w="390707" h="217948">
                <a:moveTo>
                  <a:pt x="7405" y="89566"/>
                </a:moveTo>
                <a:lnTo>
                  <a:pt x="7665" y="89566"/>
                </a:lnTo>
                <a:lnTo>
                  <a:pt x="7461" y="89358"/>
                </a:lnTo>
                <a:lnTo>
                  <a:pt x="7057" y="88948"/>
                </a:lnTo>
                <a:lnTo>
                  <a:pt x="6720" y="89566"/>
                </a:lnTo>
                <a:lnTo>
                  <a:pt x="7405" y="89566"/>
                </a:lnTo>
                <a:close/>
              </a:path>
              <a:path w="390707" h="217948">
                <a:moveTo>
                  <a:pt x="12876" y="140042"/>
                </a:moveTo>
                <a:lnTo>
                  <a:pt x="13441" y="139477"/>
                </a:lnTo>
                <a:lnTo>
                  <a:pt x="12481" y="139477"/>
                </a:lnTo>
                <a:lnTo>
                  <a:pt x="12854" y="140064"/>
                </a:lnTo>
                <a:close/>
              </a:path>
              <a:path w="390707" h="217948">
                <a:moveTo>
                  <a:pt x="12481" y="79005"/>
                </a:moveTo>
                <a:lnTo>
                  <a:pt x="7244" y="88606"/>
                </a:lnTo>
                <a:lnTo>
                  <a:pt x="7665" y="88606"/>
                </a:lnTo>
                <a:lnTo>
                  <a:pt x="12481" y="79005"/>
                </a:lnTo>
                <a:close/>
              </a:path>
              <a:path w="390707" h="217948">
                <a:moveTo>
                  <a:pt x="36469" y="52121"/>
                </a:moveTo>
                <a:lnTo>
                  <a:pt x="18227" y="69403"/>
                </a:lnTo>
                <a:lnTo>
                  <a:pt x="19187" y="69403"/>
                </a:lnTo>
                <a:lnTo>
                  <a:pt x="36469" y="52121"/>
                </a:lnTo>
                <a:close/>
              </a:path>
              <a:path w="390707" h="217948">
                <a:moveTo>
                  <a:pt x="36469" y="167320"/>
                </a:moveTo>
                <a:lnTo>
                  <a:pt x="19187" y="149078"/>
                </a:lnTo>
                <a:lnTo>
                  <a:pt x="13152" y="140437"/>
                </a:lnTo>
                <a:lnTo>
                  <a:pt x="13441" y="140437"/>
                </a:lnTo>
                <a:lnTo>
                  <a:pt x="13441" y="139477"/>
                </a:lnTo>
                <a:lnTo>
                  <a:pt x="12876" y="140042"/>
                </a:lnTo>
                <a:lnTo>
                  <a:pt x="12481" y="139477"/>
                </a:lnTo>
                <a:lnTo>
                  <a:pt x="13441" y="139477"/>
                </a:lnTo>
                <a:lnTo>
                  <a:pt x="7665" y="128916"/>
                </a:lnTo>
                <a:lnTo>
                  <a:pt x="7665" y="129891"/>
                </a:lnTo>
                <a:lnTo>
                  <a:pt x="12481" y="140437"/>
                </a:lnTo>
                <a:lnTo>
                  <a:pt x="13091" y="140437"/>
                </a:lnTo>
                <a:lnTo>
                  <a:pt x="18577" y="149078"/>
                </a:lnTo>
                <a:lnTo>
                  <a:pt x="18227" y="149078"/>
                </a:lnTo>
                <a:lnTo>
                  <a:pt x="19187" y="150038"/>
                </a:lnTo>
                <a:lnTo>
                  <a:pt x="36469" y="167320"/>
                </a:lnTo>
                <a:close/>
              </a:path>
              <a:path w="390707" h="217948">
                <a:moveTo>
                  <a:pt x="86395" y="18532"/>
                </a:moveTo>
                <a:lnTo>
                  <a:pt x="85435" y="18532"/>
                </a:lnTo>
                <a:lnTo>
                  <a:pt x="57591" y="31974"/>
                </a:lnTo>
                <a:lnTo>
                  <a:pt x="86395" y="18532"/>
                </a:lnTo>
                <a:close/>
              </a:path>
              <a:path w="390707" h="217948">
                <a:moveTo>
                  <a:pt x="59512" y="35814"/>
                </a:moveTo>
                <a:lnTo>
                  <a:pt x="36469" y="52121"/>
                </a:lnTo>
                <a:lnTo>
                  <a:pt x="59512" y="36759"/>
                </a:lnTo>
                <a:lnTo>
                  <a:pt x="59512" y="35814"/>
                </a:lnTo>
                <a:close/>
              </a:path>
              <a:path w="390707" h="217948">
                <a:moveTo>
                  <a:pt x="354223" y="51507"/>
                </a:moveTo>
                <a:lnTo>
                  <a:pt x="332140" y="36759"/>
                </a:lnTo>
                <a:lnTo>
                  <a:pt x="331180" y="36759"/>
                </a:lnTo>
                <a:lnTo>
                  <a:pt x="354223" y="51507"/>
                </a:lnTo>
                <a:close/>
              </a:path>
              <a:path w="390707" h="217948">
                <a:moveTo>
                  <a:pt x="383026" y="142357"/>
                </a:moveTo>
                <a:lnTo>
                  <a:pt x="382066" y="142357"/>
                </a:lnTo>
                <a:lnTo>
                  <a:pt x="376306" y="151958"/>
                </a:lnTo>
                <a:lnTo>
                  <a:pt x="383026" y="142357"/>
                </a:lnTo>
                <a:close/>
              </a:path>
              <a:path w="390707" h="217948">
                <a:moveTo>
                  <a:pt x="376306" y="66523"/>
                </a:moveTo>
                <a:lnTo>
                  <a:pt x="375345" y="65563"/>
                </a:lnTo>
                <a:lnTo>
                  <a:pt x="375345" y="66523"/>
                </a:lnTo>
                <a:lnTo>
                  <a:pt x="376306" y="66523"/>
                </a:lnTo>
                <a:close/>
              </a:path>
              <a:path w="390707" h="217948">
                <a:moveTo>
                  <a:pt x="372465" y="149078"/>
                </a:moveTo>
                <a:lnTo>
                  <a:pt x="378226" y="140437"/>
                </a:lnTo>
                <a:lnTo>
                  <a:pt x="372465" y="149078"/>
                </a:lnTo>
                <a:lnTo>
                  <a:pt x="371985" y="149558"/>
                </a:lnTo>
                <a:lnTo>
                  <a:pt x="371556" y="150038"/>
                </a:lnTo>
                <a:lnTo>
                  <a:pt x="372465" y="150038"/>
                </a:lnTo>
                <a:lnTo>
                  <a:pt x="378575" y="140437"/>
                </a:lnTo>
                <a:lnTo>
                  <a:pt x="379186" y="140437"/>
                </a:lnTo>
                <a:lnTo>
                  <a:pt x="383026" y="129891"/>
                </a:lnTo>
                <a:lnTo>
                  <a:pt x="383026" y="128916"/>
                </a:lnTo>
                <a:lnTo>
                  <a:pt x="379186" y="139477"/>
                </a:lnTo>
                <a:lnTo>
                  <a:pt x="378813" y="140064"/>
                </a:lnTo>
                <a:lnTo>
                  <a:pt x="378226" y="139477"/>
                </a:lnTo>
                <a:lnTo>
                  <a:pt x="371505" y="149078"/>
                </a:lnTo>
                <a:lnTo>
                  <a:pt x="371505" y="150038"/>
                </a:lnTo>
                <a:lnTo>
                  <a:pt x="355183" y="166360"/>
                </a:lnTo>
                <a:lnTo>
                  <a:pt x="331180" y="181722"/>
                </a:lnTo>
                <a:lnTo>
                  <a:pt x="322526" y="186204"/>
                </a:lnTo>
                <a:lnTo>
                  <a:pt x="311921" y="191032"/>
                </a:lnTo>
                <a:lnTo>
                  <a:pt x="331180" y="182682"/>
                </a:lnTo>
                <a:lnTo>
                  <a:pt x="332140" y="181722"/>
                </a:lnTo>
                <a:lnTo>
                  <a:pt x="354223" y="167320"/>
                </a:lnTo>
                <a:lnTo>
                  <a:pt x="332140" y="181722"/>
                </a:lnTo>
                <a:lnTo>
                  <a:pt x="331180" y="182682"/>
                </a:lnTo>
                <a:lnTo>
                  <a:pt x="355183" y="167320"/>
                </a:lnTo>
                <a:lnTo>
                  <a:pt x="371556" y="150038"/>
                </a:lnTo>
                <a:lnTo>
                  <a:pt x="371985" y="149558"/>
                </a:lnTo>
                <a:lnTo>
                  <a:pt x="372465" y="149078"/>
                </a:lnTo>
                <a:close/>
              </a:path>
              <a:path w="390707" h="217948">
                <a:moveTo>
                  <a:pt x="357103" y="171161"/>
                </a:moveTo>
                <a:lnTo>
                  <a:pt x="333100" y="186523"/>
                </a:lnTo>
                <a:lnTo>
                  <a:pt x="334060" y="186523"/>
                </a:lnTo>
                <a:lnTo>
                  <a:pt x="357103" y="171161"/>
                </a:lnTo>
                <a:close/>
              </a:path>
              <a:path w="390707" h="217948">
                <a:moveTo>
                  <a:pt x="331180" y="36759"/>
                </a:moveTo>
                <a:lnTo>
                  <a:pt x="320733" y="31365"/>
                </a:lnTo>
                <a:lnTo>
                  <a:pt x="312005" y="27497"/>
                </a:lnTo>
                <a:lnTo>
                  <a:pt x="331180" y="36759"/>
                </a:lnTo>
                <a:close/>
              </a:path>
              <a:path w="390707" h="217948">
                <a:moveTo>
                  <a:pt x="311921" y="191032"/>
                </a:moveTo>
                <a:lnTo>
                  <a:pt x="311084" y="191395"/>
                </a:lnTo>
                <a:lnTo>
                  <a:pt x="311373" y="191282"/>
                </a:lnTo>
                <a:lnTo>
                  <a:pt x="311921" y="191032"/>
                </a:lnTo>
                <a:close/>
              </a:path>
              <a:path w="390707" h="217948">
                <a:moveTo>
                  <a:pt x="57591" y="186523"/>
                </a:moveTo>
                <a:lnTo>
                  <a:pt x="33588" y="171161"/>
                </a:lnTo>
                <a:lnTo>
                  <a:pt x="56631" y="186523"/>
                </a:lnTo>
                <a:lnTo>
                  <a:pt x="57591" y="186523"/>
                </a:lnTo>
                <a:close/>
              </a:path>
              <a:path w="390707" h="217948">
                <a:moveTo>
                  <a:pt x="105068" y="205892"/>
                </a:moveTo>
                <a:lnTo>
                  <a:pt x="94841" y="202804"/>
                </a:lnTo>
                <a:lnTo>
                  <a:pt x="97885" y="203827"/>
                </a:lnTo>
                <a:lnTo>
                  <a:pt x="105068" y="205892"/>
                </a:lnTo>
                <a:close/>
              </a:path>
              <a:path w="390707" h="217948">
                <a:moveTo>
                  <a:pt x="129930" y="211773"/>
                </a:moveTo>
                <a:lnTo>
                  <a:pt x="129637" y="211715"/>
                </a:lnTo>
                <a:lnTo>
                  <a:pt x="129821" y="211754"/>
                </a:lnTo>
                <a:close/>
              </a:path>
              <a:path w="390707" h="217948">
                <a:moveTo>
                  <a:pt x="142806" y="213993"/>
                </a:moveTo>
                <a:lnTo>
                  <a:pt x="141365" y="213764"/>
                </a:lnTo>
                <a:lnTo>
                  <a:pt x="142251" y="213918"/>
                </a:lnTo>
                <a:lnTo>
                  <a:pt x="142806" y="213993"/>
                </a:lnTo>
                <a:close/>
              </a:path>
              <a:path w="390707" h="217948">
                <a:moveTo>
                  <a:pt x="155971" y="215730"/>
                </a:moveTo>
                <a:lnTo>
                  <a:pt x="153076" y="215381"/>
                </a:lnTo>
                <a:lnTo>
                  <a:pt x="154836" y="215619"/>
                </a:lnTo>
                <a:lnTo>
                  <a:pt x="155971" y="215730"/>
                </a:lnTo>
                <a:close/>
              </a:path>
              <a:path w="390707" h="217948">
                <a:moveTo>
                  <a:pt x="169249" y="216961"/>
                </a:moveTo>
                <a:lnTo>
                  <a:pt x="164921" y="216602"/>
                </a:lnTo>
                <a:lnTo>
                  <a:pt x="167540" y="216858"/>
                </a:lnTo>
                <a:lnTo>
                  <a:pt x="169249" y="216961"/>
                </a:lnTo>
                <a:close/>
              </a:path>
              <a:path w="390707" h="217948">
                <a:moveTo>
                  <a:pt x="182506" y="217687"/>
                </a:moveTo>
                <a:lnTo>
                  <a:pt x="176996" y="217432"/>
                </a:lnTo>
                <a:lnTo>
                  <a:pt x="180329" y="217634"/>
                </a:lnTo>
                <a:lnTo>
                  <a:pt x="182506" y="217687"/>
                </a:lnTo>
                <a:close/>
              </a:path>
              <a:path w="390707" h="217948">
                <a:moveTo>
                  <a:pt x="195662" y="217919"/>
                </a:moveTo>
                <a:lnTo>
                  <a:pt x="189341" y="217854"/>
                </a:lnTo>
                <a:lnTo>
                  <a:pt x="193167" y="217948"/>
                </a:lnTo>
                <a:lnTo>
                  <a:pt x="195662" y="217919"/>
                </a:lnTo>
                <a:close/>
              </a:path>
              <a:path w="390707" h="217948">
                <a:moveTo>
                  <a:pt x="208695" y="217672"/>
                </a:moveTo>
                <a:lnTo>
                  <a:pt x="201930" y="217847"/>
                </a:lnTo>
                <a:lnTo>
                  <a:pt x="206022" y="217799"/>
                </a:lnTo>
                <a:lnTo>
                  <a:pt x="208695" y="217672"/>
                </a:lnTo>
                <a:close/>
              </a:path>
              <a:path w="390707" h="217948">
                <a:moveTo>
                  <a:pt x="221637" y="216955"/>
                </a:moveTo>
                <a:lnTo>
                  <a:pt x="214657" y="217388"/>
                </a:lnTo>
                <a:lnTo>
                  <a:pt x="218857" y="217188"/>
                </a:lnTo>
                <a:lnTo>
                  <a:pt x="221637" y="216955"/>
                </a:lnTo>
                <a:close/>
              </a:path>
              <a:path w="390707" h="217948">
                <a:moveTo>
                  <a:pt x="234570" y="215760"/>
                </a:moveTo>
                <a:lnTo>
                  <a:pt x="227346" y="216476"/>
                </a:lnTo>
                <a:lnTo>
                  <a:pt x="231638" y="216115"/>
                </a:lnTo>
                <a:lnTo>
                  <a:pt x="234570" y="215760"/>
                </a:lnTo>
                <a:close/>
              </a:path>
              <a:path w="390707" h="217948">
                <a:moveTo>
                  <a:pt x="247630" y="214055"/>
                </a:moveTo>
                <a:lnTo>
                  <a:pt x="239764" y="215132"/>
                </a:lnTo>
                <a:lnTo>
                  <a:pt x="244331" y="214579"/>
                </a:lnTo>
                <a:lnTo>
                  <a:pt x="247630" y="214055"/>
                </a:lnTo>
                <a:close/>
              </a:path>
              <a:path w="390707" h="217948">
                <a:moveTo>
                  <a:pt x="261020" y="211765"/>
                </a:moveTo>
                <a:lnTo>
                  <a:pt x="251669" y="213413"/>
                </a:lnTo>
                <a:lnTo>
                  <a:pt x="256900" y="212581"/>
                </a:lnTo>
                <a:lnTo>
                  <a:pt x="261020" y="211765"/>
                </a:lnTo>
                <a:close/>
              </a:path>
              <a:path w="390707" h="217948">
                <a:moveTo>
                  <a:pt x="257837" y="6137"/>
                </a:moveTo>
                <a:lnTo>
                  <a:pt x="255671" y="5681"/>
                </a:lnTo>
                <a:lnTo>
                  <a:pt x="255183" y="5597"/>
                </a:lnTo>
                <a:lnTo>
                  <a:pt x="257837" y="6137"/>
                </a:lnTo>
                <a:close/>
              </a:path>
              <a:path w="390707" h="217948">
                <a:moveTo>
                  <a:pt x="262865" y="211399"/>
                </a:moveTo>
                <a:lnTo>
                  <a:pt x="261020" y="211765"/>
                </a:lnTo>
                <a:lnTo>
                  <a:pt x="261882" y="211613"/>
                </a:lnTo>
                <a:lnTo>
                  <a:pt x="262865" y="211399"/>
                </a:lnTo>
                <a:close/>
              </a:path>
              <a:path w="390707" h="217948">
                <a:moveTo>
                  <a:pt x="255183" y="5597"/>
                </a:moveTo>
                <a:lnTo>
                  <a:pt x="254688" y="5496"/>
                </a:lnTo>
                <a:lnTo>
                  <a:pt x="252729" y="5175"/>
                </a:lnTo>
                <a:lnTo>
                  <a:pt x="255183" y="5597"/>
                </a:lnTo>
                <a:close/>
              </a:path>
              <a:path w="390707" h="217948">
                <a:moveTo>
                  <a:pt x="251669" y="213413"/>
                </a:moveTo>
                <a:lnTo>
                  <a:pt x="247630" y="214055"/>
                </a:lnTo>
                <a:lnTo>
                  <a:pt x="249407" y="213812"/>
                </a:lnTo>
                <a:lnTo>
                  <a:pt x="251669" y="213413"/>
                </a:lnTo>
                <a:close/>
              </a:path>
              <a:path w="390707" h="217948">
                <a:moveTo>
                  <a:pt x="239764" y="215132"/>
                </a:moveTo>
                <a:lnTo>
                  <a:pt x="234570" y="215760"/>
                </a:lnTo>
                <a:lnTo>
                  <a:pt x="236752" y="215544"/>
                </a:lnTo>
                <a:lnTo>
                  <a:pt x="239764" y="215132"/>
                </a:lnTo>
                <a:close/>
              </a:path>
              <a:path w="390707" h="217948">
                <a:moveTo>
                  <a:pt x="227346" y="216476"/>
                </a:moveTo>
                <a:lnTo>
                  <a:pt x="221637" y="216955"/>
                </a:lnTo>
                <a:lnTo>
                  <a:pt x="223961" y="216811"/>
                </a:lnTo>
                <a:lnTo>
                  <a:pt x="227346" y="216476"/>
                </a:lnTo>
                <a:close/>
              </a:path>
              <a:path w="390707" h="217948">
                <a:moveTo>
                  <a:pt x="214657" y="217388"/>
                </a:moveTo>
                <a:lnTo>
                  <a:pt x="208695" y="217672"/>
                </a:lnTo>
                <a:lnTo>
                  <a:pt x="211076" y="217611"/>
                </a:lnTo>
                <a:lnTo>
                  <a:pt x="214657" y="217388"/>
                </a:lnTo>
                <a:close/>
              </a:path>
              <a:path w="390707" h="217948">
                <a:moveTo>
                  <a:pt x="201930" y="217847"/>
                </a:moveTo>
                <a:lnTo>
                  <a:pt x="195662" y="217919"/>
                </a:lnTo>
                <a:lnTo>
                  <a:pt x="198139" y="217944"/>
                </a:lnTo>
                <a:lnTo>
                  <a:pt x="201930" y="217847"/>
                </a:lnTo>
                <a:close/>
              </a:path>
              <a:path w="390707" h="217948">
                <a:moveTo>
                  <a:pt x="189341" y="217854"/>
                </a:moveTo>
                <a:lnTo>
                  <a:pt x="182506" y="217687"/>
                </a:lnTo>
                <a:lnTo>
                  <a:pt x="185193" y="217812"/>
                </a:lnTo>
                <a:lnTo>
                  <a:pt x="189341" y="217854"/>
                </a:lnTo>
                <a:close/>
              </a:path>
              <a:path w="390707" h="217948">
                <a:moveTo>
                  <a:pt x="176996" y="217432"/>
                </a:moveTo>
                <a:lnTo>
                  <a:pt x="169249" y="216961"/>
                </a:lnTo>
                <a:lnTo>
                  <a:pt x="172281" y="217213"/>
                </a:lnTo>
                <a:lnTo>
                  <a:pt x="176996" y="217432"/>
                </a:lnTo>
                <a:close/>
              </a:path>
              <a:path w="390707" h="217948">
                <a:moveTo>
                  <a:pt x="164921" y="216602"/>
                </a:moveTo>
                <a:lnTo>
                  <a:pt x="155971" y="215730"/>
                </a:lnTo>
                <a:lnTo>
                  <a:pt x="159444" y="216148"/>
                </a:lnTo>
                <a:lnTo>
                  <a:pt x="164921" y="216602"/>
                </a:lnTo>
                <a:close/>
              </a:path>
              <a:path w="390707" h="217948">
                <a:moveTo>
                  <a:pt x="153076" y="215381"/>
                </a:moveTo>
                <a:lnTo>
                  <a:pt x="142806" y="213993"/>
                </a:lnTo>
                <a:lnTo>
                  <a:pt x="146725" y="214616"/>
                </a:lnTo>
                <a:lnTo>
                  <a:pt x="153076" y="215381"/>
                </a:lnTo>
                <a:close/>
              </a:path>
              <a:path w="390707" h="217948">
                <a:moveTo>
                  <a:pt x="141365" y="213764"/>
                </a:moveTo>
                <a:lnTo>
                  <a:pt x="129930" y="211773"/>
                </a:lnTo>
                <a:lnTo>
                  <a:pt x="134168" y="212619"/>
                </a:lnTo>
                <a:lnTo>
                  <a:pt x="141365" y="213764"/>
                </a:lnTo>
                <a:close/>
              </a:path>
              <a:path w="390707" h="217948">
                <a:moveTo>
                  <a:pt x="105795" y="206101"/>
                </a:moveTo>
                <a:lnTo>
                  <a:pt x="105068" y="205892"/>
                </a:lnTo>
                <a:lnTo>
                  <a:pt x="105559" y="206040"/>
                </a:lnTo>
                <a:lnTo>
                  <a:pt x="105795" y="206101"/>
                </a:lnTo>
                <a:close/>
              </a:path>
              <a:path w="390707" h="217948">
                <a:moveTo>
                  <a:pt x="94841" y="202804"/>
                </a:moveTo>
                <a:lnTo>
                  <a:pt x="86395" y="199964"/>
                </a:lnTo>
                <a:lnTo>
                  <a:pt x="93798" y="202489"/>
                </a:lnTo>
                <a:lnTo>
                  <a:pt x="94841" y="202804"/>
                </a:lnTo>
                <a:close/>
              </a:path>
              <a:path w="390707" h="217948">
                <a:moveTo>
                  <a:pt x="93879" y="16150"/>
                </a:moveTo>
                <a:lnTo>
                  <a:pt x="86395" y="18532"/>
                </a:lnTo>
                <a:lnTo>
                  <a:pt x="109094" y="11842"/>
                </a:lnTo>
                <a:lnTo>
                  <a:pt x="106294" y="12553"/>
                </a:lnTo>
                <a:lnTo>
                  <a:pt x="93879" y="16150"/>
                </a:lnTo>
                <a:close/>
              </a:path>
              <a:path w="390707" h="217948">
                <a:moveTo>
                  <a:pt x="117578" y="209128"/>
                </a:moveTo>
                <a:lnTo>
                  <a:pt x="105795" y="206101"/>
                </a:lnTo>
                <a:lnTo>
                  <a:pt x="109705" y="207224"/>
                </a:lnTo>
                <a:lnTo>
                  <a:pt x="121813" y="210155"/>
                </a:lnTo>
                <a:lnTo>
                  <a:pt x="129637" y="211715"/>
                </a:lnTo>
                <a:lnTo>
                  <a:pt x="117578" y="209128"/>
                </a:lnTo>
                <a:close/>
              </a:path>
              <a:path w="390707" h="217948">
                <a:moveTo>
                  <a:pt x="267069" y="8013"/>
                </a:moveTo>
                <a:lnTo>
                  <a:pt x="257837" y="6137"/>
                </a:lnTo>
                <a:lnTo>
                  <a:pt x="267973" y="8269"/>
                </a:lnTo>
                <a:lnTo>
                  <a:pt x="280376" y="11345"/>
                </a:lnTo>
                <a:lnTo>
                  <a:pt x="292907" y="14910"/>
                </a:lnTo>
                <a:lnTo>
                  <a:pt x="304297" y="18532"/>
                </a:lnTo>
                <a:lnTo>
                  <a:pt x="291872" y="14528"/>
                </a:lnTo>
                <a:lnTo>
                  <a:pt x="279463" y="11023"/>
                </a:lnTo>
                <a:lnTo>
                  <a:pt x="267069" y="8013"/>
                </a:lnTo>
                <a:close/>
              </a:path>
              <a:path w="390707" h="217948">
                <a:moveTo>
                  <a:pt x="262865" y="211399"/>
                </a:moveTo>
                <a:lnTo>
                  <a:pt x="269313" y="210121"/>
                </a:lnTo>
                <a:lnTo>
                  <a:pt x="281532" y="207198"/>
                </a:lnTo>
                <a:lnTo>
                  <a:pt x="293525" y="203812"/>
                </a:lnTo>
                <a:lnTo>
                  <a:pt x="305257" y="199964"/>
                </a:lnTo>
                <a:lnTo>
                  <a:pt x="333100" y="186523"/>
                </a:lnTo>
                <a:lnTo>
                  <a:pt x="304297" y="199964"/>
                </a:lnTo>
                <a:lnTo>
                  <a:pt x="297807" y="202218"/>
                </a:lnTo>
                <a:lnTo>
                  <a:pt x="286125" y="205816"/>
                </a:lnTo>
                <a:lnTo>
                  <a:pt x="274135" y="208947"/>
                </a:lnTo>
                <a:lnTo>
                  <a:pt x="262865" y="211399"/>
                </a:lnTo>
                <a:close/>
              </a:path>
              <a:path w="390707" h="217948">
                <a:moveTo>
                  <a:pt x="109094" y="11842"/>
                </a:moveTo>
                <a:lnTo>
                  <a:pt x="118693" y="9407"/>
                </a:lnTo>
                <a:lnTo>
                  <a:pt x="131080" y="6716"/>
                </a:lnTo>
                <a:lnTo>
                  <a:pt x="143455" y="4482"/>
                </a:lnTo>
                <a:lnTo>
                  <a:pt x="155822" y="2709"/>
                </a:lnTo>
                <a:lnTo>
                  <a:pt x="168181" y="1401"/>
                </a:lnTo>
                <a:lnTo>
                  <a:pt x="180536" y="559"/>
                </a:lnTo>
                <a:lnTo>
                  <a:pt x="192889" y="188"/>
                </a:lnTo>
                <a:lnTo>
                  <a:pt x="205241" y="290"/>
                </a:lnTo>
                <a:lnTo>
                  <a:pt x="217595" y="868"/>
                </a:lnTo>
                <a:lnTo>
                  <a:pt x="229953" y="1927"/>
                </a:lnTo>
                <a:lnTo>
                  <a:pt x="242316" y="3469"/>
                </a:lnTo>
                <a:lnTo>
                  <a:pt x="252729" y="5175"/>
                </a:lnTo>
                <a:lnTo>
                  <a:pt x="243442" y="3579"/>
                </a:lnTo>
                <a:lnTo>
                  <a:pt x="231258" y="1962"/>
                </a:lnTo>
                <a:lnTo>
                  <a:pt x="219091" y="828"/>
                </a:lnTo>
                <a:lnTo>
                  <a:pt x="206913" y="174"/>
                </a:lnTo>
                <a:lnTo>
                  <a:pt x="194697" y="0"/>
                </a:lnTo>
                <a:lnTo>
                  <a:pt x="182414" y="302"/>
                </a:lnTo>
                <a:lnTo>
                  <a:pt x="170037" y="1081"/>
                </a:lnTo>
                <a:lnTo>
                  <a:pt x="157537" y="2333"/>
                </a:lnTo>
                <a:lnTo>
                  <a:pt x="144887" y="4058"/>
                </a:lnTo>
                <a:lnTo>
                  <a:pt x="132058" y="6253"/>
                </a:lnTo>
                <a:lnTo>
                  <a:pt x="119024" y="8916"/>
                </a:lnTo>
                <a:lnTo>
                  <a:pt x="109094" y="11842"/>
                </a:lnTo>
                <a:close/>
              </a:path>
              <a:path w="390707" h="217948">
                <a:moveTo>
                  <a:pt x="3825" y="131796"/>
                </a:moveTo>
                <a:lnTo>
                  <a:pt x="0" y="121235"/>
                </a:lnTo>
                <a:lnTo>
                  <a:pt x="2880" y="131796"/>
                </a:lnTo>
                <a:lnTo>
                  <a:pt x="7665" y="142357"/>
                </a:lnTo>
                <a:lnTo>
                  <a:pt x="8641" y="142357"/>
                </a:lnTo>
                <a:lnTo>
                  <a:pt x="3825" y="131796"/>
                </a:lnTo>
                <a:close/>
              </a:path>
              <a:path w="390707" h="217948">
                <a:moveTo>
                  <a:pt x="15346" y="66523"/>
                </a:moveTo>
                <a:lnTo>
                  <a:pt x="14386" y="66523"/>
                </a:lnTo>
                <a:lnTo>
                  <a:pt x="7665" y="76124"/>
                </a:lnTo>
                <a:lnTo>
                  <a:pt x="2880" y="86686"/>
                </a:lnTo>
                <a:lnTo>
                  <a:pt x="0" y="97247"/>
                </a:lnTo>
                <a:lnTo>
                  <a:pt x="0" y="98207"/>
                </a:lnTo>
                <a:lnTo>
                  <a:pt x="3825" y="87646"/>
                </a:lnTo>
                <a:lnTo>
                  <a:pt x="3825" y="86686"/>
                </a:lnTo>
                <a:lnTo>
                  <a:pt x="8641" y="77084"/>
                </a:lnTo>
                <a:lnTo>
                  <a:pt x="15346" y="66523"/>
                </a:lnTo>
                <a:close/>
              </a:path>
              <a:path w="390707" h="217948">
                <a:moveTo>
                  <a:pt x="15346" y="151958"/>
                </a:moveTo>
                <a:lnTo>
                  <a:pt x="8641" y="142357"/>
                </a:lnTo>
                <a:lnTo>
                  <a:pt x="14386" y="151958"/>
                </a:lnTo>
                <a:lnTo>
                  <a:pt x="15346" y="152919"/>
                </a:lnTo>
                <a:lnTo>
                  <a:pt x="32628" y="171161"/>
                </a:lnTo>
                <a:lnTo>
                  <a:pt x="33588" y="171161"/>
                </a:lnTo>
                <a:lnTo>
                  <a:pt x="15346" y="151958"/>
                </a:lnTo>
                <a:close/>
              </a:path>
              <a:path w="390707" h="217948">
                <a:moveTo>
                  <a:pt x="33588" y="47321"/>
                </a:moveTo>
                <a:lnTo>
                  <a:pt x="32628" y="47321"/>
                </a:lnTo>
                <a:lnTo>
                  <a:pt x="32628" y="48281"/>
                </a:lnTo>
                <a:lnTo>
                  <a:pt x="15346" y="65563"/>
                </a:lnTo>
                <a:lnTo>
                  <a:pt x="15346" y="66523"/>
                </a:lnTo>
                <a:lnTo>
                  <a:pt x="33588" y="48281"/>
                </a:lnTo>
                <a:lnTo>
                  <a:pt x="57591" y="31974"/>
                </a:lnTo>
                <a:lnTo>
                  <a:pt x="56631" y="31974"/>
                </a:lnTo>
                <a:lnTo>
                  <a:pt x="33588" y="47321"/>
                </a:lnTo>
                <a:close/>
              </a:path>
              <a:path w="390707" h="217948">
                <a:moveTo>
                  <a:pt x="375345" y="151958"/>
                </a:moveTo>
                <a:lnTo>
                  <a:pt x="357103" y="171161"/>
                </a:lnTo>
                <a:lnTo>
                  <a:pt x="376306" y="152919"/>
                </a:lnTo>
                <a:lnTo>
                  <a:pt x="376306" y="151958"/>
                </a:lnTo>
                <a:lnTo>
                  <a:pt x="375345" y="151958"/>
                </a:lnTo>
                <a:lnTo>
                  <a:pt x="375345" y="152919"/>
                </a:lnTo>
                <a:lnTo>
                  <a:pt x="375345" y="151958"/>
                </a:lnTo>
                <a:close/>
              </a:path>
              <a:path w="390707" h="217948">
                <a:moveTo>
                  <a:pt x="354223" y="52121"/>
                </a:moveTo>
                <a:lnTo>
                  <a:pt x="372465" y="69403"/>
                </a:lnTo>
                <a:lnTo>
                  <a:pt x="355183" y="52121"/>
                </a:lnTo>
                <a:lnTo>
                  <a:pt x="354223" y="51161"/>
                </a:lnTo>
                <a:lnTo>
                  <a:pt x="354223" y="51469"/>
                </a:lnTo>
                <a:lnTo>
                  <a:pt x="331180" y="35814"/>
                </a:lnTo>
                <a:lnTo>
                  <a:pt x="331180" y="36759"/>
                </a:lnTo>
                <a:lnTo>
                  <a:pt x="332140" y="36759"/>
                </a:lnTo>
                <a:lnTo>
                  <a:pt x="354223" y="51507"/>
                </a:lnTo>
                <a:lnTo>
                  <a:pt x="354223" y="521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4" name="object 554"/>
          <p:cNvSpPr/>
          <p:nvPr/>
        </p:nvSpPr>
        <p:spPr>
          <a:xfrm>
            <a:off x="2292644" y="7172004"/>
            <a:ext cx="35524" cy="56631"/>
          </a:xfrm>
          <a:custGeom>
            <a:avLst/>
            <a:gdLst/>
            <a:ahLst/>
            <a:cxnLst/>
            <a:rect l="l" t="t" r="r" b="b"/>
            <a:pathLst>
              <a:path w="35524" h="56631">
                <a:moveTo>
                  <a:pt x="3840" y="23987"/>
                </a:moveTo>
                <a:lnTo>
                  <a:pt x="5760" y="24947"/>
                </a:lnTo>
                <a:lnTo>
                  <a:pt x="7680" y="26868"/>
                </a:lnTo>
                <a:lnTo>
                  <a:pt x="10561" y="28788"/>
                </a:lnTo>
                <a:lnTo>
                  <a:pt x="15361" y="31668"/>
                </a:lnTo>
                <a:lnTo>
                  <a:pt x="20162" y="34549"/>
                </a:lnTo>
                <a:lnTo>
                  <a:pt x="23042" y="35509"/>
                </a:lnTo>
                <a:lnTo>
                  <a:pt x="24003" y="36469"/>
                </a:lnTo>
                <a:lnTo>
                  <a:pt x="25923" y="37429"/>
                </a:lnTo>
                <a:lnTo>
                  <a:pt x="26883" y="39349"/>
                </a:lnTo>
                <a:lnTo>
                  <a:pt x="27843" y="40309"/>
                </a:lnTo>
                <a:lnTo>
                  <a:pt x="28803" y="42230"/>
                </a:lnTo>
                <a:lnTo>
                  <a:pt x="28803" y="47030"/>
                </a:lnTo>
                <a:lnTo>
                  <a:pt x="27843" y="48950"/>
                </a:lnTo>
                <a:lnTo>
                  <a:pt x="25923" y="50871"/>
                </a:lnTo>
                <a:lnTo>
                  <a:pt x="24003" y="52791"/>
                </a:lnTo>
                <a:lnTo>
                  <a:pt x="21122" y="53751"/>
                </a:lnTo>
                <a:lnTo>
                  <a:pt x="15361" y="53751"/>
                </a:lnTo>
                <a:lnTo>
                  <a:pt x="12481" y="52791"/>
                </a:lnTo>
                <a:lnTo>
                  <a:pt x="9601" y="51831"/>
                </a:lnTo>
                <a:lnTo>
                  <a:pt x="7680" y="49911"/>
                </a:lnTo>
                <a:lnTo>
                  <a:pt x="5760" y="48950"/>
                </a:lnTo>
                <a:lnTo>
                  <a:pt x="4800" y="47030"/>
                </a:lnTo>
                <a:lnTo>
                  <a:pt x="2880" y="45110"/>
                </a:lnTo>
                <a:lnTo>
                  <a:pt x="1920" y="42230"/>
                </a:lnTo>
                <a:lnTo>
                  <a:pt x="1920" y="38389"/>
                </a:lnTo>
                <a:lnTo>
                  <a:pt x="0" y="38389"/>
                </a:lnTo>
                <a:lnTo>
                  <a:pt x="0" y="56631"/>
                </a:lnTo>
                <a:lnTo>
                  <a:pt x="1920" y="56631"/>
                </a:lnTo>
                <a:lnTo>
                  <a:pt x="1920" y="54711"/>
                </a:lnTo>
                <a:lnTo>
                  <a:pt x="2880" y="53751"/>
                </a:lnTo>
                <a:lnTo>
                  <a:pt x="6720" y="53751"/>
                </a:lnTo>
                <a:lnTo>
                  <a:pt x="8641" y="54711"/>
                </a:lnTo>
                <a:lnTo>
                  <a:pt x="11521" y="55671"/>
                </a:lnTo>
                <a:lnTo>
                  <a:pt x="13441" y="56631"/>
                </a:lnTo>
                <a:lnTo>
                  <a:pt x="24003" y="56631"/>
                </a:lnTo>
                <a:lnTo>
                  <a:pt x="27843" y="54711"/>
                </a:lnTo>
                <a:lnTo>
                  <a:pt x="30723" y="51831"/>
                </a:lnTo>
                <a:lnTo>
                  <a:pt x="34564" y="48950"/>
                </a:lnTo>
                <a:lnTo>
                  <a:pt x="35524" y="45110"/>
                </a:lnTo>
                <a:lnTo>
                  <a:pt x="35524" y="37429"/>
                </a:lnTo>
                <a:lnTo>
                  <a:pt x="34564" y="35509"/>
                </a:lnTo>
                <a:lnTo>
                  <a:pt x="33604" y="33588"/>
                </a:lnTo>
                <a:lnTo>
                  <a:pt x="31683" y="31668"/>
                </a:lnTo>
                <a:lnTo>
                  <a:pt x="29763" y="29748"/>
                </a:lnTo>
                <a:lnTo>
                  <a:pt x="27843" y="28788"/>
                </a:lnTo>
                <a:lnTo>
                  <a:pt x="24963" y="26868"/>
                </a:lnTo>
                <a:lnTo>
                  <a:pt x="20162" y="23987"/>
                </a:lnTo>
                <a:lnTo>
                  <a:pt x="13441" y="20147"/>
                </a:lnTo>
                <a:lnTo>
                  <a:pt x="9601" y="17266"/>
                </a:lnTo>
                <a:lnTo>
                  <a:pt x="7680" y="15346"/>
                </a:lnTo>
                <a:lnTo>
                  <a:pt x="6720" y="14386"/>
                </a:lnTo>
                <a:lnTo>
                  <a:pt x="5760" y="12466"/>
                </a:lnTo>
                <a:lnTo>
                  <a:pt x="5760" y="8625"/>
                </a:lnTo>
                <a:lnTo>
                  <a:pt x="6720" y="6705"/>
                </a:lnTo>
                <a:lnTo>
                  <a:pt x="8641" y="5745"/>
                </a:lnTo>
                <a:lnTo>
                  <a:pt x="10561" y="3825"/>
                </a:lnTo>
                <a:lnTo>
                  <a:pt x="12481" y="2865"/>
                </a:lnTo>
                <a:lnTo>
                  <a:pt x="18242" y="2865"/>
                </a:lnTo>
                <a:lnTo>
                  <a:pt x="20162" y="3825"/>
                </a:lnTo>
                <a:lnTo>
                  <a:pt x="23042" y="4785"/>
                </a:lnTo>
                <a:lnTo>
                  <a:pt x="24963" y="5745"/>
                </a:lnTo>
                <a:lnTo>
                  <a:pt x="26883" y="7665"/>
                </a:lnTo>
                <a:lnTo>
                  <a:pt x="27843" y="9585"/>
                </a:lnTo>
                <a:lnTo>
                  <a:pt x="29763" y="11506"/>
                </a:lnTo>
                <a:lnTo>
                  <a:pt x="30723" y="14386"/>
                </a:lnTo>
                <a:lnTo>
                  <a:pt x="30723" y="18227"/>
                </a:lnTo>
                <a:lnTo>
                  <a:pt x="32644" y="18227"/>
                </a:lnTo>
                <a:lnTo>
                  <a:pt x="32644" y="0"/>
                </a:lnTo>
                <a:lnTo>
                  <a:pt x="30723" y="0"/>
                </a:lnTo>
                <a:lnTo>
                  <a:pt x="30723" y="944"/>
                </a:lnTo>
                <a:lnTo>
                  <a:pt x="29763" y="1905"/>
                </a:lnTo>
                <a:lnTo>
                  <a:pt x="29763" y="2865"/>
                </a:lnTo>
                <a:lnTo>
                  <a:pt x="27843" y="2865"/>
                </a:lnTo>
                <a:lnTo>
                  <a:pt x="25923" y="1905"/>
                </a:lnTo>
                <a:lnTo>
                  <a:pt x="24963" y="1905"/>
                </a:lnTo>
                <a:lnTo>
                  <a:pt x="22082" y="0"/>
                </a:lnTo>
                <a:lnTo>
                  <a:pt x="10561" y="0"/>
                </a:lnTo>
                <a:lnTo>
                  <a:pt x="6720" y="944"/>
                </a:lnTo>
                <a:lnTo>
                  <a:pt x="3840" y="3825"/>
                </a:lnTo>
                <a:lnTo>
                  <a:pt x="960" y="6705"/>
                </a:lnTo>
                <a:lnTo>
                  <a:pt x="0" y="9585"/>
                </a:lnTo>
                <a:lnTo>
                  <a:pt x="0" y="18227"/>
                </a:lnTo>
                <a:lnTo>
                  <a:pt x="960" y="20147"/>
                </a:lnTo>
                <a:lnTo>
                  <a:pt x="1920" y="22067"/>
                </a:lnTo>
                <a:lnTo>
                  <a:pt x="3840" y="239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5" name="object 555"/>
          <p:cNvSpPr/>
          <p:nvPr/>
        </p:nvSpPr>
        <p:spPr>
          <a:xfrm>
            <a:off x="2333929" y="7178710"/>
            <a:ext cx="22082" cy="48966"/>
          </a:xfrm>
          <a:custGeom>
            <a:avLst/>
            <a:gdLst/>
            <a:ahLst/>
            <a:cxnLst/>
            <a:rect l="l" t="t" r="r" b="b"/>
            <a:pathLst>
              <a:path w="22082" h="48966">
                <a:moveTo>
                  <a:pt x="12481" y="0"/>
                </a:moveTo>
                <a:lnTo>
                  <a:pt x="11521" y="0"/>
                </a:lnTo>
                <a:lnTo>
                  <a:pt x="10561" y="2880"/>
                </a:lnTo>
                <a:lnTo>
                  <a:pt x="9601" y="3840"/>
                </a:lnTo>
                <a:lnTo>
                  <a:pt x="8641" y="5760"/>
                </a:lnTo>
                <a:lnTo>
                  <a:pt x="7680" y="7680"/>
                </a:lnTo>
                <a:lnTo>
                  <a:pt x="5760" y="8641"/>
                </a:lnTo>
                <a:lnTo>
                  <a:pt x="4800" y="10561"/>
                </a:lnTo>
                <a:lnTo>
                  <a:pt x="2880" y="11521"/>
                </a:lnTo>
                <a:lnTo>
                  <a:pt x="1920" y="12481"/>
                </a:lnTo>
                <a:lnTo>
                  <a:pt x="0" y="13441"/>
                </a:lnTo>
                <a:lnTo>
                  <a:pt x="0" y="14401"/>
                </a:lnTo>
                <a:lnTo>
                  <a:pt x="5760" y="14401"/>
                </a:lnTo>
                <a:lnTo>
                  <a:pt x="5760" y="44165"/>
                </a:lnTo>
                <a:lnTo>
                  <a:pt x="6720" y="45125"/>
                </a:lnTo>
                <a:lnTo>
                  <a:pt x="7680" y="47045"/>
                </a:lnTo>
                <a:lnTo>
                  <a:pt x="8641" y="48006"/>
                </a:lnTo>
                <a:lnTo>
                  <a:pt x="9601" y="48006"/>
                </a:lnTo>
                <a:lnTo>
                  <a:pt x="10561" y="48966"/>
                </a:lnTo>
                <a:lnTo>
                  <a:pt x="16322" y="48966"/>
                </a:lnTo>
                <a:lnTo>
                  <a:pt x="18242" y="47045"/>
                </a:lnTo>
                <a:lnTo>
                  <a:pt x="20162" y="46085"/>
                </a:lnTo>
                <a:lnTo>
                  <a:pt x="21107" y="44165"/>
                </a:lnTo>
                <a:lnTo>
                  <a:pt x="22082" y="41285"/>
                </a:lnTo>
                <a:lnTo>
                  <a:pt x="21107" y="41285"/>
                </a:lnTo>
                <a:lnTo>
                  <a:pt x="20162" y="42245"/>
                </a:lnTo>
                <a:lnTo>
                  <a:pt x="19202" y="43205"/>
                </a:lnTo>
                <a:lnTo>
                  <a:pt x="19202" y="44165"/>
                </a:lnTo>
                <a:lnTo>
                  <a:pt x="14401" y="44165"/>
                </a:lnTo>
                <a:lnTo>
                  <a:pt x="13441" y="43205"/>
                </a:lnTo>
                <a:lnTo>
                  <a:pt x="12481" y="42245"/>
                </a:lnTo>
                <a:lnTo>
                  <a:pt x="12481" y="14401"/>
                </a:lnTo>
                <a:lnTo>
                  <a:pt x="21107" y="14401"/>
                </a:lnTo>
                <a:lnTo>
                  <a:pt x="21107" y="11521"/>
                </a:lnTo>
                <a:lnTo>
                  <a:pt x="12481" y="11521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6" name="object 556"/>
          <p:cNvSpPr/>
          <p:nvPr/>
        </p:nvSpPr>
        <p:spPr>
          <a:xfrm>
            <a:off x="2358877" y="7207514"/>
            <a:ext cx="9616" cy="27843"/>
          </a:xfrm>
          <a:custGeom>
            <a:avLst/>
            <a:gdLst/>
            <a:ahLst/>
            <a:cxnLst/>
            <a:rect l="l" t="t" r="r" b="b"/>
            <a:pathLst>
              <a:path w="9616" h="27843">
                <a:moveTo>
                  <a:pt x="6720" y="9601"/>
                </a:moveTo>
                <a:lnTo>
                  <a:pt x="6720" y="7680"/>
                </a:lnTo>
                <a:lnTo>
                  <a:pt x="7680" y="6720"/>
                </a:lnTo>
                <a:lnTo>
                  <a:pt x="8656" y="4800"/>
                </a:lnTo>
                <a:lnTo>
                  <a:pt x="9616" y="0"/>
                </a:lnTo>
                <a:lnTo>
                  <a:pt x="6720" y="960"/>
                </a:lnTo>
                <a:lnTo>
                  <a:pt x="6720" y="9601"/>
                </a:lnTo>
                <a:close/>
              </a:path>
              <a:path w="9616" h="27843">
                <a:moveTo>
                  <a:pt x="7680" y="-17282"/>
                </a:moveTo>
                <a:lnTo>
                  <a:pt x="4815" y="-15361"/>
                </a:lnTo>
                <a:lnTo>
                  <a:pt x="2880" y="-13441"/>
                </a:lnTo>
                <a:lnTo>
                  <a:pt x="1935" y="-11521"/>
                </a:lnTo>
                <a:lnTo>
                  <a:pt x="1935" y="-6720"/>
                </a:lnTo>
                <a:lnTo>
                  <a:pt x="2880" y="-5760"/>
                </a:lnTo>
                <a:lnTo>
                  <a:pt x="2880" y="-4800"/>
                </a:lnTo>
                <a:lnTo>
                  <a:pt x="6720" y="-4800"/>
                </a:lnTo>
                <a:lnTo>
                  <a:pt x="7680" y="-5760"/>
                </a:lnTo>
                <a:lnTo>
                  <a:pt x="7680" y="-6720"/>
                </a:lnTo>
                <a:lnTo>
                  <a:pt x="8656" y="-7680"/>
                </a:lnTo>
                <a:lnTo>
                  <a:pt x="8656" y="-13441"/>
                </a:lnTo>
                <a:lnTo>
                  <a:pt x="9616" y="-14401"/>
                </a:lnTo>
                <a:lnTo>
                  <a:pt x="10561" y="-15361"/>
                </a:lnTo>
                <a:lnTo>
                  <a:pt x="18242" y="-15361"/>
                </a:lnTo>
                <a:lnTo>
                  <a:pt x="19202" y="-13441"/>
                </a:lnTo>
                <a:lnTo>
                  <a:pt x="20162" y="-12481"/>
                </a:lnTo>
                <a:lnTo>
                  <a:pt x="21122" y="-9601"/>
                </a:lnTo>
                <a:lnTo>
                  <a:pt x="21122" y="-4800"/>
                </a:lnTo>
                <a:lnTo>
                  <a:pt x="14401" y="-1920"/>
                </a:lnTo>
                <a:lnTo>
                  <a:pt x="9616" y="0"/>
                </a:lnTo>
                <a:lnTo>
                  <a:pt x="8656" y="4800"/>
                </a:lnTo>
                <a:lnTo>
                  <a:pt x="9616" y="3840"/>
                </a:lnTo>
                <a:lnTo>
                  <a:pt x="10561" y="2880"/>
                </a:lnTo>
                <a:lnTo>
                  <a:pt x="12496" y="960"/>
                </a:lnTo>
                <a:lnTo>
                  <a:pt x="14401" y="960"/>
                </a:lnTo>
                <a:lnTo>
                  <a:pt x="16337" y="0"/>
                </a:lnTo>
                <a:lnTo>
                  <a:pt x="21122" y="-1920"/>
                </a:lnTo>
                <a:lnTo>
                  <a:pt x="21122" y="11521"/>
                </a:lnTo>
                <a:lnTo>
                  <a:pt x="17282" y="14401"/>
                </a:lnTo>
                <a:lnTo>
                  <a:pt x="14401" y="16322"/>
                </a:lnTo>
                <a:lnTo>
                  <a:pt x="11521" y="16322"/>
                </a:lnTo>
                <a:lnTo>
                  <a:pt x="9616" y="15361"/>
                </a:lnTo>
                <a:lnTo>
                  <a:pt x="8656" y="14401"/>
                </a:lnTo>
                <a:lnTo>
                  <a:pt x="7680" y="12481"/>
                </a:lnTo>
                <a:lnTo>
                  <a:pt x="6720" y="11521"/>
                </a:lnTo>
                <a:lnTo>
                  <a:pt x="6720" y="960"/>
                </a:lnTo>
                <a:lnTo>
                  <a:pt x="4815" y="2880"/>
                </a:lnTo>
                <a:lnTo>
                  <a:pt x="2880" y="4800"/>
                </a:lnTo>
                <a:lnTo>
                  <a:pt x="1935" y="6720"/>
                </a:lnTo>
                <a:lnTo>
                  <a:pt x="975" y="7680"/>
                </a:lnTo>
                <a:lnTo>
                  <a:pt x="0" y="9601"/>
                </a:lnTo>
                <a:lnTo>
                  <a:pt x="0" y="14401"/>
                </a:lnTo>
                <a:lnTo>
                  <a:pt x="975" y="16322"/>
                </a:lnTo>
                <a:lnTo>
                  <a:pt x="2880" y="18242"/>
                </a:lnTo>
                <a:lnTo>
                  <a:pt x="4815" y="20162"/>
                </a:lnTo>
                <a:lnTo>
                  <a:pt x="6720" y="21122"/>
                </a:lnTo>
                <a:lnTo>
                  <a:pt x="10561" y="21122"/>
                </a:lnTo>
                <a:lnTo>
                  <a:pt x="12496" y="20162"/>
                </a:lnTo>
                <a:lnTo>
                  <a:pt x="13441" y="19202"/>
                </a:lnTo>
                <a:lnTo>
                  <a:pt x="14401" y="19202"/>
                </a:lnTo>
                <a:lnTo>
                  <a:pt x="17282" y="17282"/>
                </a:lnTo>
                <a:lnTo>
                  <a:pt x="21122" y="14401"/>
                </a:lnTo>
                <a:lnTo>
                  <a:pt x="21122" y="18242"/>
                </a:lnTo>
                <a:lnTo>
                  <a:pt x="22082" y="19202"/>
                </a:lnTo>
                <a:lnTo>
                  <a:pt x="23058" y="20162"/>
                </a:lnTo>
                <a:lnTo>
                  <a:pt x="27843" y="20162"/>
                </a:lnTo>
                <a:lnTo>
                  <a:pt x="30723" y="18242"/>
                </a:lnTo>
                <a:lnTo>
                  <a:pt x="33604" y="14401"/>
                </a:lnTo>
                <a:lnTo>
                  <a:pt x="33604" y="12481"/>
                </a:lnTo>
                <a:lnTo>
                  <a:pt x="32644" y="14401"/>
                </a:lnTo>
                <a:lnTo>
                  <a:pt x="30723" y="15361"/>
                </a:lnTo>
                <a:lnTo>
                  <a:pt x="27843" y="15361"/>
                </a:lnTo>
                <a:lnTo>
                  <a:pt x="27843" y="-8641"/>
                </a:lnTo>
                <a:lnTo>
                  <a:pt x="26883" y="-11521"/>
                </a:lnTo>
                <a:lnTo>
                  <a:pt x="26883" y="-12481"/>
                </a:lnTo>
                <a:lnTo>
                  <a:pt x="25923" y="-14401"/>
                </a:lnTo>
                <a:lnTo>
                  <a:pt x="24963" y="-15361"/>
                </a:lnTo>
                <a:lnTo>
                  <a:pt x="23058" y="-16322"/>
                </a:lnTo>
                <a:lnTo>
                  <a:pt x="21122" y="-17282"/>
                </a:lnTo>
                <a:lnTo>
                  <a:pt x="18242" y="-18242"/>
                </a:lnTo>
                <a:lnTo>
                  <a:pt x="10561" y="-18242"/>
                </a:lnTo>
                <a:lnTo>
                  <a:pt x="7680" y="-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7" name="object 557"/>
          <p:cNvSpPr/>
          <p:nvPr/>
        </p:nvSpPr>
        <p:spPr>
          <a:xfrm>
            <a:off x="2405923" y="7236317"/>
            <a:ext cx="22082" cy="8641"/>
          </a:xfrm>
          <a:custGeom>
            <a:avLst/>
            <a:gdLst/>
            <a:ahLst/>
            <a:cxnLst/>
            <a:rect l="l" t="t" r="r" b="b"/>
            <a:pathLst>
              <a:path w="22082" h="8641">
                <a:moveTo>
                  <a:pt x="20162" y="1920"/>
                </a:moveTo>
                <a:lnTo>
                  <a:pt x="17282" y="2865"/>
                </a:lnTo>
                <a:lnTo>
                  <a:pt x="14401" y="3840"/>
                </a:lnTo>
                <a:lnTo>
                  <a:pt x="3840" y="3840"/>
                </a:lnTo>
                <a:lnTo>
                  <a:pt x="0" y="2865"/>
                </a:lnTo>
                <a:lnTo>
                  <a:pt x="960" y="8641"/>
                </a:lnTo>
                <a:lnTo>
                  <a:pt x="12481" y="8641"/>
                </a:lnTo>
                <a:lnTo>
                  <a:pt x="18242" y="6705"/>
                </a:lnTo>
                <a:lnTo>
                  <a:pt x="22082" y="2865"/>
                </a:lnTo>
                <a:lnTo>
                  <a:pt x="22082" y="0"/>
                </a:lnTo>
                <a:lnTo>
                  <a:pt x="20162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8" name="object 558"/>
          <p:cNvSpPr/>
          <p:nvPr/>
        </p:nvSpPr>
        <p:spPr>
          <a:xfrm>
            <a:off x="2395362" y="7205593"/>
            <a:ext cx="36484" cy="39364"/>
          </a:xfrm>
          <a:custGeom>
            <a:avLst/>
            <a:gdLst/>
            <a:ahLst/>
            <a:cxnLst/>
            <a:rect l="l" t="t" r="r" b="b"/>
            <a:pathLst>
              <a:path w="36484" h="39364">
                <a:moveTo>
                  <a:pt x="960" y="28803"/>
                </a:moveTo>
                <a:lnTo>
                  <a:pt x="0" y="29763"/>
                </a:lnTo>
                <a:lnTo>
                  <a:pt x="0" y="33588"/>
                </a:lnTo>
                <a:lnTo>
                  <a:pt x="960" y="34564"/>
                </a:lnTo>
                <a:lnTo>
                  <a:pt x="2880" y="36484"/>
                </a:lnTo>
                <a:lnTo>
                  <a:pt x="6720" y="38404"/>
                </a:lnTo>
                <a:lnTo>
                  <a:pt x="11521" y="39364"/>
                </a:lnTo>
                <a:lnTo>
                  <a:pt x="10561" y="33588"/>
                </a:lnTo>
                <a:lnTo>
                  <a:pt x="7680" y="32644"/>
                </a:lnTo>
                <a:lnTo>
                  <a:pt x="6720" y="31683"/>
                </a:lnTo>
                <a:lnTo>
                  <a:pt x="5760" y="29763"/>
                </a:lnTo>
                <a:lnTo>
                  <a:pt x="5760" y="26883"/>
                </a:lnTo>
                <a:lnTo>
                  <a:pt x="6720" y="25923"/>
                </a:lnTo>
                <a:lnTo>
                  <a:pt x="7680" y="24003"/>
                </a:lnTo>
                <a:lnTo>
                  <a:pt x="8641" y="23042"/>
                </a:lnTo>
                <a:lnTo>
                  <a:pt x="9601" y="22082"/>
                </a:lnTo>
                <a:lnTo>
                  <a:pt x="12481" y="22082"/>
                </a:lnTo>
                <a:lnTo>
                  <a:pt x="17282" y="23042"/>
                </a:lnTo>
                <a:lnTo>
                  <a:pt x="30723" y="23042"/>
                </a:lnTo>
                <a:lnTo>
                  <a:pt x="31683" y="24003"/>
                </a:lnTo>
                <a:lnTo>
                  <a:pt x="33604" y="24003"/>
                </a:lnTo>
                <a:lnTo>
                  <a:pt x="33604" y="28803"/>
                </a:lnTo>
                <a:lnTo>
                  <a:pt x="32644" y="30723"/>
                </a:lnTo>
                <a:lnTo>
                  <a:pt x="32644" y="33588"/>
                </a:lnTo>
                <a:lnTo>
                  <a:pt x="35524" y="30723"/>
                </a:lnTo>
                <a:lnTo>
                  <a:pt x="36484" y="27843"/>
                </a:lnTo>
                <a:lnTo>
                  <a:pt x="36484" y="21122"/>
                </a:lnTo>
                <a:lnTo>
                  <a:pt x="34564" y="19202"/>
                </a:lnTo>
                <a:lnTo>
                  <a:pt x="33604" y="18242"/>
                </a:lnTo>
                <a:lnTo>
                  <a:pt x="30723" y="17282"/>
                </a:lnTo>
                <a:lnTo>
                  <a:pt x="28803" y="17282"/>
                </a:lnTo>
                <a:lnTo>
                  <a:pt x="26883" y="16322"/>
                </a:lnTo>
                <a:lnTo>
                  <a:pt x="12481" y="16322"/>
                </a:lnTo>
                <a:lnTo>
                  <a:pt x="10561" y="15361"/>
                </a:lnTo>
                <a:lnTo>
                  <a:pt x="9601" y="15361"/>
                </a:lnTo>
                <a:lnTo>
                  <a:pt x="9601" y="14401"/>
                </a:lnTo>
                <a:lnTo>
                  <a:pt x="8641" y="14401"/>
                </a:lnTo>
                <a:lnTo>
                  <a:pt x="8641" y="13441"/>
                </a:lnTo>
                <a:lnTo>
                  <a:pt x="9601" y="12481"/>
                </a:lnTo>
                <a:lnTo>
                  <a:pt x="9601" y="10561"/>
                </a:lnTo>
                <a:lnTo>
                  <a:pt x="10561" y="10561"/>
                </a:lnTo>
                <a:lnTo>
                  <a:pt x="12481" y="9601"/>
                </a:lnTo>
                <a:lnTo>
                  <a:pt x="22082" y="9601"/>
                </a:lnTo>
                <a:lnTo>
                  <a:pt x="22082" y="7680"/>
                </a:lnTo>
                <a:lnTo>
                  <a:pt x="16322" y="7680"/>
                </a:lnTo>
                <a:lnTo>
                  <a:pt x="14401" y="6720"/>
                </a:lnTo>
                <a:lnTo>
                  <a:pt x="12481" y="5760"/>
                </a:lnTo>
                <a:lnTo>
                  <a:pt x="10561" y="2880"/>
                </a:lnTo>
                <a:lnTo>
                  <a:pt x="9601" y="0"/>
                </a:lnTo>
                <a:lnTo>
                  <a:pt x="9601" y="8641"/>
                </a:lnTo>
                <a:lnTo>
                  <a:pt x="7680" y="10561"/>
                </a:lnTo>
                <a:lnTo>
                  <a:pt x="5760" y="12481"/>
                </a:lnTo>
                <a:lnTo>
                  <a:pt x="4800" y="13441"/>
                </a:lnTo>
                <a:lnTo>
                  <a:pt x="3840" y="15361"/>
                </a:lnTo>
                <a:lnTo>
                  <a:pt x="3840" y="18242"/>
                </a:lnTo>
                <a:lnTo>
                  <a:pt x="4800" y="19202"/>
                </a:lnTo>
                <a:lnTo>
                  <a:pt x="4800" y="20162"/>
                </a:lnTo>
                <a:lnTo>
                  <a:pt x="5760" y="21122"/>
                </a:lnTo>
                <a:lnTo>
                  <a:pt x="7680" y="21122"/>
                </a:lnTo>
                <a:lnTo>
                  <a:pt x="4800" y="24003"/>
                </a:lnTo>
                <a:lnTo>
                  <a:pt x="3840" y="25923"/>
                </a:lnTo>
                <a:lnTo>
                  <a:pt x="2880" y="25923"/>
                </a:lnTo>
                <a:lnTo>
                  <a:pt x="1920" y="27843"/>
                </a:lnTo>
                <a:lnTo>
                  <a:pt x="960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9" name="object 559"/>
          <p:cNvSpPr/>
          <p:nvPr/>
        </p:nvSpPr>
        <p:spPr>
          <a:xfrm>
            <a:off x="2398242" y="7189271"/>
            <a:ext cx="34564" cy="25923"/>
          </a:xfrm>
          <a:custGeom>
            <a:avLst/>
            <a:gdLst/>
            <a:ahLst/>
            <a:cxnLst/>
            <a:rect l="l" t="t" r="r" b="b"/>
            <a:pathLst>
              <a:path w="34564" h="25923">
                <a:moveTo>
                  <a:pt x="23042" y="24963"/>
                </a:moveTo>
                <a:lnTo>
                  <a:pt x="24963" y="23042"/>
                </a:lnTo>
                <a:lnTo>
                  <a:pt x="27843" y="20162"/>
                </a:lnTo>
                <a:lnTo>
                  <a:pt x="29763" y="17282"/>
                </a:lnTo>
                <a:lnTo>
                  <a:pt x="29763" y="10561"/>
                </a:lnTo>
                <a:lnTo>
                  <a:pt x="28803" y="8641"/>
                </a:lnTo>
                <a:lnTo>
                  <a:pt x="26883" y="6720"/>
                </a:lnTo>
                <a:lnTo>
                  <a:pt x="33604" y="6720"/>
                </a:lnTo>
                <a:lnTo>
                  <a:pt x="34564" y="5760"/>
                </a:lnTo>
                <a:lnTo>
                  <a:pt x="34564" y="2880"/>
                </a:lnTo>
                <a:lnTo>
                  <a:pt x="24003" y="2880"/>
                </a:lnTo>
                <a:lnTo>
                  <a:pt x="21122" y="960"/>
                </a:lnTo>
                <a:lnTo>
                  <a:pt x="18242" y="0"/>
                </a:lnTo>
                <a:lnTo>
                  <a:pt x="10561" y="0"/>
                </a:lnTo>
                <a:lnTo>
                  <a:pt x="6720" y="1920"/>
                </a:lnTo>
                <a:lnTo>
                  <a:pt x="3840" y="3840"/>
                </a:lnTo>
                <a:lnTo>
                  <a:pt x="1920" y="6720"/>
                </a:lnTo>
                <a:lnTo>
                  <a:pt x="0" y="9601"/>
                </a:lnTo>
                <a:lnTo>
                  <a:pt x="0" y="16322"/>
                </a:lnTo>
                <a:lnTo>
                  <a:pt x="960" y="18242"/>
                </a:lnTo>
                <a:lnTo>
                  <a:pt x="1920" y="20162"/>
                </a:lnTo>
                <a:lnTo>
                  <a:pt x="2880" y="22082"/>
                </a:lnTo>
                <a:lnTo>
                  <a:pt x="4800" y="24003"/>
                </a:lnTo>
                <a:lnTo>
                  <a:pt x="6720" y="24963"/>
                </a:lnTo>
                <a:lnTo>
                  <a:pt x="6720" y="8641"/>
                </a:lnTo>
                <a:lnTo>
                  <a:pt x="7680" y="5760"/>
                </a:lnTo>
                <a:lnTo>
                  <a:pt x="9601" y="4800"/>
                </a:lnTo>
                <a:lnTo>
                  <a:pt x="10561" y="2880"/>
                </a:lnTo>
                <a:lnTo>
                  <a:pt x="12481" y="1920"/>
                </a:lnTo>
                <a:lnTo>
                  <a:pt x="16322" y="1920"/>
                </a:lnTo>
                <a:lnTo>
                  <a:pt x="18242" y="2880"/>
                </a:lnTo>
                <a:lnTo>
                  <a:pt x="19202" y="4800"/>
                </a:lnTo>
                <a:lnTo>
                  <a:pt x="21122" y="6720"/>
                </a:lnTo>
                <a:lnTo>
                  <a:pt x="22082" y="10561"/>
                </a:lnTo>
                <a:lnTo>
                  <a:pt x="22082" y="18242"/>
                </a:lnTo>
                <a:lnTo>
                  <a:pt x="21122" y="20162"/>
                </a:lnTo>
                <a:lnTo>
                  <a:pt x="20162" y="22082"/>
                </a:lnTo>
                <a:lnTo>
                  <a:pt x="19202" y="24003"/>
                </a:lnTo>
                <a:lnTo>
                  <a:pt x="19202" y="25923"/>
                </a:lnTo>
                <a:lnTo>
                  <a:pt x="23042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0" name="object 560"/>
          <p:cNvSpPr/>
          <p:nvPr/>
        </p:nvSpPr>
        <p:spPr>
          <a:xfrm>
            <a:off x="2437607" y="7189271"/>
            <a:ext cx="30708" cy="39364"/>
          </a:xfrm>
          <a:custGeom>
            <a:avLst/>
            <a:gdLst/>
            <a:ahLst/>
            <a:cxnLst/>
            <a:rect l="l" t="t" r="r" b="b"/>
            <a:pathLst>
              <a:path w="30708" h="39364">
                <a:moveTo>
                  <a:pt x="8641" y="5760"/>
                </a:moveTo>
                <a:lnTo>
                  <a:pt x="10561" y="3840"/>
                </a:lnTo>
                <a:lnTo>
                  <a:pt x="12481" y="2880"/>
                </a:lnTo>
                <a:lnTo>
                  <a:pt x="16322" y="2880"/>
                </a:lnTo>
                <a:lnTo>
                  <a:pt x="17282" y="3840"/>
                </a:lnTo>
                <a:lnTo>
                  <a:pt x="19187" y="3840"/>
                </a:lnTo>
                <a:lnTo>
                  <a:pt x="20162" y="4800"/>
                </a:lnTo>
                <a:lnTo>
                  <a:pt x="21122" y="6720"/>
                </a:lnTo>
                <a:lnTo>
                  <a:pt x="22067" y="7680"/>
                </a:lnTo>
                <a:lnTo>
                  <a:pt x="22067" y="10561"/>
                </a:lnTo>
                <a:lnTo>
                  <a:pt x="23027" y="12481"/>
                </a:lnTo>
                <a:lnTo>
                  <a:pt x="5760" y="12481"/>
                </a:lnTo>
                <a:lnTo>
                  <a:pt x="5760" y="9601"/>
                </a:lnTo>
                <a:lnTo>
                  <a:pt x="6720" y="7680"/>
                </a:lnTo>
                <a:lnTo>
                  <a:pt x="7680" y="1920"/>
                </a:lnTo>
                <a:lnTo>
                  <a:pt x="4800" y="5760"/>
                </a:lnTo>
                <a:lnTo>
                  <a:pt x="960" y="8641"/>
                </a:lnTo>
                <a:lnTo>
                  <a:pt x="0" y="13441"/>
                </a:lnTo>
                <a:lnTo>
                  <a:pt x="0" y="25923"/>
                </a:lnTo>
                <a:lnTo>
                  <a:pt x="960" y="30723"/>
                </a:lnTo>
                <a:lnTo>
                  <a:pt x="4800" y="34564"/>
                </a:lnTo>
                <a:lnTo>
                  <a:pt x="7680" y="37444"/>
                </a:lnTo>
                <a:lnTo>
                  <a:pt x="11521" y="39364"/>
                </a:lnTo>
                <a:lnTo>
                  <a:pt x="20162" y="39364"/>
                </a:lnTo>
                <a:lnTo>
                  <a:pt x="23027" y="37444"/>
                </a:lnTo>
                <a:lnTo>
                  <a:pt x="25907" y="34564"/>
                </a:lnTo>
                <a:lnTo>
                  <a:pt x="28803" y="31683"/>
                </a:lnTo>
                <a:lnTo>
                  <a:pt x="30708" y="28803"/>
                </a:lnTo>
                <a:lnTo>
                  <a:pt x="30708" y="24963"/>
                </a:lnTo>
                <a:lnTo>
                  <a:pt x="29748" y="24003"/>
                </a:lnTo>
                <a:lnTo>
                  <a:pt x="28803" y="26883"/>
                </a:lnTo>
                <a:lnTo>
                  <a:pt x="26868" y="29763"/>
                </a:lnTo>
                <a:lnTo>
                  <a:pt x="24963" y="30723"/>
                </a:lnTo>
                <a:lnTo>
                  <a:pt x="23027" y="31683"/>
                </a:lnTo>
                <a:lnTo>
                  <a:pt x="21122" y="32644"/>
                </a:lnTo>
                <a:lnTo>
                  <a:pt x="15346" y="32644"/>
                </a:lnTo>
                <a:lnTo>
                  <a:pt x="12481" y="30723"/>
                </a:lnTo>
                <a:lnTo>
                  <a:pt x="9601" y="27843"/>
                </a:lnTo>
                <a:lnTo>
                  <a:pt x="6720" y="24963"/>
                </a:lnTo>
                <a:lnTo>
                  <a:pt x="5760" y="20162"/>
                </a:lnTo>
                <a:lnTo>
                  <a:pt x="5760" y="15361"/>
                </a:lnTo>
                <a:lnTo>
                  <a:pt x="30708" y="15361"/>
                </a:lnTo>
                <a:lnTo>
                  <a:pt x="30708" y="10561"/>
                </a:lnTo>
                <a:lnTo>
                  <a:pt x="29748" y="6720"/>
                </a:lnTo>
                <a:lnTo>
                  <a:pt x="26868" y="3840"/>
                </a:lnTo>
                <a:lnTo>
                  <a:pt x="24002" y="1920"/>
                </a:lnTo>
                <a:lnTo>
                  <a:pt x="21122" y="0"/>
                </a:lnTo>
                <a:lnTo>
                  <a:pt x="11521" y="0"/>
                </a:lnTo>
                <a:lnTo>
                  <a:pt x="8641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1" name="object 561"/>
          <p:cNvSpPr/>
          <p:nvPr/>
        </p:nvSpPr>
        <p:spPr>
          <a:xfrm>
            <a:off x="2444328" y="7189271"/>
            <a:ext cx="4800" cy="7680"/>
          </a:xfrm>
          <a:custGeom>
            <a:avLst/>
            <a:gdLst/>
            <a:ahLst/>
            <a:cxnLst/>
            <a:rect l="l" t="t" r="r" b="b"/>
            <a:pathLst>
              <a:path w="4800" h="7680">
                <a:moveTo>
                  <a:pt x="960" y="1920"/>
                </a:moveTo>
                <a:lnTo>
                  <a:pt x="0" y="7680"/>
                </a:lnTo>
                <a:lnTo>
                  <a:pt x="1920" y="5760"/>
                </a:lnTo>
                <a:lnTo>
                  <a:pt x="4800" y="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2" name="object 562"/>
          <p:cNvSpPr/>
          <p:nvPr/>
        </p:nvSpPr>
        <p:spPr>
          <a:xfrm>
            <a:off x="2326248" y="7302550"/>
            <a:ext cx="48966" cy="27843"/>
          </a:xfrm>
          <a:custGeom>
            <a:avLst/>
            <a:gdLst/>
            <a:ahLst/>
            <a:cxnLst/>
            <a:rect l="l" t="t" r="r" b="b"/>
            <a:pathLst>
              <a:path w="48966" h="27843">
                <a:moveTo>
                  <a:pt x="25923" y="27843"/>
                </a:moveTo>
                <a:lnTo>
                  <a:pt x="36469" y="27843"/>
                </a:lnTo>
                <a:lnTo>
                  <a:pt x="39349" y="25923"/>
                </a:lnTo>
                <a:lnTo>
                  <a:pt x="42245" y="24963"/>
                </a:lnTo>
                <a:lnTo>
                  <a:pt x="45125" y="23042"/>
                </a:lnTo>
                <a:lnTo>
                  <a:pt x="46070" y="21122"/>
                </a:lnTo>
                <a:lnTo>
                  <a:pt x="47990" y="18242"/>
                </a:lnTo>
                <a:lnTo>
                  <a:pt x="48966" y="15361"/>
                </a:lnTo>
                <a:lnTo>
                  <a:pt x="48966" y="9601"/>
                </a:lnTo>
                <a:lnTo>
                  <a:pt x="47990" y="6720"/>
                </a:lnTo>
                <a:lnTo>
                  <a:pt x="45125" y="3840"/>
                </a:lnTo>
                <a:lnTo>
                  <a:pt x="43190" y="1920"/>
                </a:lnTo>
                <a:lnTo>
                  <a:pt x="40309" y="960"/>
                </a:lnTo>
                <a:lnTo>
                  <a:pt x="36469" y="0"/>
                </a:lnTo>
                <a:lnTo>
                  <a:pt x="37444" y="7680"/>
                </a:lnTo>
                <a:lnTo>
                  <a:pt x="39349" y="9601"/>
                </a:lnTo>
                <a:lnTo>
                  <a:pt x="39349" y="17282"/>
                </a:lnTo>
                <a:lnTo>
                  <a:pt x="38404" y="20162"/>
                </a:lnTo>
                <a:lnTo>
                  <a:pt x="35509" y="22082"/>
                </a:lnTo>
                <a:lnTo>
                  <a:pt x="33604" y="24002"/>
                </a:lnTo>
                <a:lnTo>
                  <a:pt x="29763" y="24963"/>
                </a:lnTo>
                <a:lnTo>
                  <a:pt x="18242" y="24963"/>
                </a:lnTo>
                <a:lnTo>
                  <a:pt x="15361" y="24002"/>
                </a:lnTo>
                <a:lnTo>
                  <a:pt x="7680" y="23042"/>
                </a:lnTo>
                <a:lnTo>
                  <a:pt x="6720" y="24002"/>
                </a:lnTo>
                <a:lnTo>
                  <a:pt x="5760" y="25923"/>
                </a:lnTo>
                <a:lnTo>
                  <a:pt x="3840" y="26883"/>
                </a:lnTo>
                <a:lnTo>
                  <a:pt x="0" y="26883"/>
                </a:lnTo>
                <a:lnTo>
                  <a:pt x="0" y="27843"/>
                </a:lnTo>
                <a:lnTo>
                  <a:pt x="25923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3" name="object 563"/>
          <p:cNvSpPr/>
          <p:nvPr/>
        </p:nvSpPr>
        <p:spPr>
          <a:xfrm>
            <a:off x="2326248" y="7275667"/>
            <a:ext cx="46070" cy="50886"/>
          </a:xfrm>
          <a:custGeom>
            <a:avLst/>
            <a:gdLst/>
            <a:ahLst/>
            <a:cxnLst/>
            <a:rect l="l" t="t" r="r" b="b"/>
            <a:pathLst>
              <a:path w="46070" h="50886">
                <a:moveTo>
                  <a:pt x="1920" y="1920"/>
                </a:moveTo>
                <a:lnTo>
                  <a:pt x="3840" y="1920"/>
                </a:lnTo>
                <a:lnTo>
                  <a:pt x="5760" y="2880"/>
                </a:lnTo>
                <a:lnTo>
                  <a:pt x="6720" y="3840"/>
                </a:lnTo>
                <a:lnTo>
                  <a:pt x="7680" y="4800"/>
                </a:lnTo>
                <a:lnTo>
                  <a:pt x="7680" y="49926"/>
                </a:lnTo>
                <a:lnTo>
                  <a:pt x="15361" y="50886"/>
                </a:lnTo>
                <a:lnTo>
                  <a:pt x="15361" y="28803"/>
                </a:lnTo>
                <a:lnTo>
                  <a:pt x="17282" y="28803"/>
                </a:lnTo>
                <a:lnTo>
                  <a:pt x="18242" y="27843"/>
                </a:lnTo>
                <a:lnTo>
                  <a:pt x="21122" y="27843"/>
                </a:lnTo>
                <a:lnTo>
                  <a:pt x="20162" y="24963"/>
                </a:lnTo>
                <a:lnTo>
                  <a:pt x="15361" y="24963"/>
                </a:lnTo>
                <a:lnTo>
                  <a:pt x="15361" y="3840"/>
                </a:lnTo>
                <a:lnTo>
                  <a:pt x="17282" y="2880"/>
                </a:lnTo>
                <a:lnTo>
                  <a:pt x="27843" y="2880"/>
                </a:lnTo>
                <a:lnTo>
                  <a:pt x="31683" y="3840"/>
                </a:lnTo>
                <a:lnTo>
                  <a:pt x="33604" y="6720"/>
                </a:lnTo>
                <a:lnTo>
                  <a:pt x="36469" y="8641"/>
                </a:lnTo>
                <a:lnTo>
                  <a:pt x="38404" y="11521"/>
                </a:lnTo>
                <a:lnTo>
                  <a:pt x="38404" y="16322"/>
                </a:lnTo>
                <a:lnTo>
                  <a:pt x="37444" y="18242"/>
                </a:lnTo>
                <a:lnTo>
                  <a:pt x="36469" y="20162"/>
                </a:lnTo>
                <a:lnTo>
                  <a:pt x="36469" y="32644"/>
                </a:lnTo>
                <a:lnTo>
                  <a:pt x="37444" y="34564"/>
                </a:lnTo>
                <a:lnTo>
                  <a:pt x="36469" y="26883"/>
                </a:lnTo>
                <a:lnTo>
                  <a:pt x="39349" y="25923"/>
                </a:lnTo>
                <a:lnTo>
                  <a:pt x="42245" y="24002"/>
                </a:lnTo>
                <a:lnTo>
                  <a:pt x="44150" y="22082"/>
                </a:lnTo>
                <a:lnTo>
                  <a:pt x="45125" y="20162"/>
                </a:lnTo>
                <a:lnTo>
                  <a:pt x="46070" y="17282"/>
                </a:lnTo>
                <a:lnTo>
                  <a:pt x="46070" y="11521"/>
                </a:lnTo>
                <a:lnTo>
                  <a:pt x="45125" y="8641"/>
                </a:lnTo>
                <a:lnTo>
                  <a:pt x="43190" y="6720"/>
                </a:lnTo>
                <a:lnTo>
                  <a:pt x="41285" y="3840"/>
                </a:lnTo>
                <a:lnTo>
                  <a:pt x="38404" y="1920"/>
                </a:lnTo>
                <a:lnTo>
                  <a:pt x="33604" y="960"/>
                </a:lnTo>
                <a:lnTo>
                  <a:pt x="31683" y="960"/>
                </a:lnTo>
                <a:lnTo>
                  <a:pt x="27843" y="0"/>
                </a:lnTo>
                <a:lnTo>
                  <a:pt x="0" y="0"/>
                </a:lnTo>
                <a:lnTo>
                  <a:pt x="0" y="1920"/>
                </a:lnTo>
                <a:lnTo>
                  <a:pt x="192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4" name="object 564"/>
          <p:cNvSpPr/>
          <p:nvPr/>
        </p:nvSpPr>
        <p:spPr>
          <a:xfrm>
            <a:off x="2346411" y="7295829"/>
            <a:ext cx="16306" cy="12481"/>
          </a:xfrm>
          <a:custGeom>
            <a:avLst/>
            <a:gdLst/>
            <a:ahLst/>
            <a:cxnLst/>
            <a:rect l="l" t="t" r="r" b="b"/>
            <a:pathLst>
              <a:path w="16306" h="12481">
                <a:moveTo>
                  <a:pt x="11521" y="3840"/>
                </a:moveTo>
                <a:lnTo>
                  <a:pt x="9601" y="4800"/>
                </a:lnTo>
                <a:lnTo>
                  <a:pt x="6720" y="5760"/>
                </a:lnTo>
                <a:lnTo>
                  <a:pt x="960" y="5760"/>
                </a:lnTo>
                <a:lnTo>
                  <a:pt x="0" y="4800"/>
                </a:lnTo>
                <a:lnTo>
                  <a:pt x="960" y="7680"/>
                </a:lnTo>
                <a:lnTo>
                  <a:pt x="5760" y="7680"/>
                </a:lnTo>
                <a:lnTo>
                  <a:pt x="9601" y="8641"/>
                </a:lnTo>
                <a:lnTo>
                  <a:pt x="12466" y="9601"/>
                </a:lnTo>
                <a:lnTo>
                  <a:pt x="14401" y="10561"/>
                </a:lnTo>
                <a:lnTo>
                  <a:pt x="16306" y="12481"/>
                </a:lnTo>
                <a:lnTo>
                  <a:pt x="16306" y="0"/>
                </a:lnTo>
                <a:lnTo>
                  <a:pt x="15346" y="1920"/>
                </a:lnTo>
                <a:lnTo>
                  <a:pt x="13441" y="2880"/>
                </a:lnTo>
                <a:lnTo>
                  <a:pt x="1152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5" name="object 565"/>
          <p:cNvSpPr/>
          <p:nvPr/>
        </p:nvSpPr>
        <p:spPr>
          <a:xfrm>
            <a:off x="1567875" y="7132899"/>
            <a:ext cx="387827" cy="119739"/>
          </a:xfrm>
          <a:custGeom>
            <a:avLst/>
            <a:gdLst/>
            <a:ahLst/>
            <a:cxnLst/>
            <a:rect l="l" t="t" r="r" b="b"/>
            <a:pathLst>
              <a:path w="387827" h="119739">
                <a:moveTo>
                  <a:pt x="4800" y="109178"/>
                </a:moveTo>
                <a:lnTo>
                  <a:pt x="5760" y="119739"/>
                </a:lnTo>
                <a:lnTo>
                  <a:pt x="4840" y="108698"/>
                </a:lnTo>
                <a:lnTo>
                  <a:pt x="4800" y="109178"/>
                </a:lnTo>
                <a:close/>
              </a:path>
              <a:path w="387827" h="119739">
                <a:moveTo>
                  <a:pt x="3825" y="86135"/>
                </a:moveTo>
                <a:lnTo>
                  <a:pt x="960" y="96696"/>
                </a:lnTo>
                <a:lnTo>
                  <a:pt x="960" y="97657"/>
                </a:lnTo>
                <a:lnTo>
                  <a:pt x="0" y="108218"/>
                </a:lnTo>
                <a:lnTo>
                  <a:pt x="0" y="109178"/>
                </a:lnTo>
                <a:lnTo>
                  <a:pt x="960" y="119739"/>
                </a:lnTo>
                <a:lnTo>
                  <a:pt x="960" y="120684"/>
                </a:lnTo>
                <a:lnTo>
                  <a:pt x="3825" y="131246"/>
                </a:lnTo>
                <a:lnTo>
                  <a:pt x="8641" y="141807"/>
                </a:lnTo>
                <a:lnTo>
                  <a:pt x="15346" y="151408"/>
                </a:lnTo>
                <a:lnTo>
                  <a:pt x="15346" y="152368"/>
                </a:lnTo>
                <a:lnTo>
                  <a:pt x="16322" y="152368"/>
                </a:lnTo>
                <a:lnTo>
                  <a:pt x="33588" y="170610"/>
                </a:lnTo>
                <a:lnTo>
                  <a:pt x="56631" y="185972"/>
                </a:lnTo>
                <a:lnTo>
                  <a:pt x="57591" y="185972"/>
                </a:lnTo>
                <a:lnTo>
                  <a:pt x="85435" y="199414"/>
                </a:lnTo>
                <a:lnTo>
                  <a:pt x="90526" y="201111"/>
                </a:lnTo>
                <a:lnTo>
                  <a:pt x="102708" y="204805"/>
                </a:lnTo>
                <a:lnTo>
                  <a:pt x="114999" y="208025"/>
                </a:lnTo>
                <a:lnTo>
                  <a:pt x="127384" y="210770"/>
                </a:lnTo>
                <a:lnTo>
                  <a:pt x="139846" y="213042"/>
                </a:lnTo>
                <a:lnTo>
                  <a:pt x="152368" y="214839"/>
                </a:lnTo>
                <a:lnTo>
                  <a:pt x="164935" y="216162"/>
                </a:lnTo>
                <a:lnTo>
                  <a:pt x="177529" y="217011"/>
                </a:lnTo>
                <a:lnTo>
                  <a:pt x="190136" y="217385"/>
                </a:lnTo>
                <a:lnTo>
                  <a:pt x="202737" y="217285"/>
                </a:lnTo>
                <a:lnTo>
                  <a:pt x="215317" y="216711"/>
                </a:lnTo>
                <a:lnTo>
                  <a:pt x="227860" y="215663"/>
                </a:lnTo>
                <a:lnTo>
                  <a:pt x="240350" y="214140"/>
                </a:lnTo>
                <a:lnTo>
                  <a:pt x="252769" y="212144"/>
                </a:lnTo>
                <a:lnTo>
                  <a:pt x="265101" y="209673"/>
                </a:lnTo>
                <a:lnTo>
                  <a:pt x="277331" y="206727"/>
                </a:lnTo>
                <a:lnTo>
                  <a:pt x="289441" y="203308"/>
                </a:lnTo>
                <a:lnTo>
                  <a:pt x="301416" y="199414"/>
                </a:lnTo>
                <a:lnTo>
                  <a:pt x="330220" y="185972"/>
                </a:lnTo>
                <a:lnTo>
                  <a:pt x="353263" y="170610"/>
                </a:lnTo>
                <a:lnTo>
                  <a:pt x="354223" y="170610"/>
                </a:lnTo>
                <a:lnTo>
                  <a:pt x="371505" y="152368"/>
                </a:lnTo>
                <a:lnTo>
                  <a:pt x="372465" y="152368"/>
                </a:lnTo>
                <a:lnTo>
                  <a:pt x="372465" y="151408"/>
                </a:lnTo>
                <a:lnTo>
                  <a:pt x="378226" y="141807"/>
                </a:lnTo>
                <a:lnTo>
                  <a:pt x="379186" y="141807"/>
                </a:lnTo>
                <a:lnTo>
                  <a:pt x="383026" y="131246"/>
                </a:lnTo>
                <a:lnTo>
                  <a:pt x="379186" y="129341"/>
                </a:lnTo>
                <a:lnTo>
                  <a:pt x="374385" y="139887"/>
                </a:lnTo>
                <a:lnTo>
                  <a:pt x="374385" y="138927"/>
                </a:lnTo>
                <a:lnTo>
                  <a:pt x="368625" y="148528"/>
                </a:lnTo>
                <a:lnTo>
                  <a:pt x="374385" y="138927"/>
                </a:lnTo>
                <a:lnTo>
                  <a:pt x="367665" y="149488"/>
                </a:lnTo>
                <a:lnTo>
                  <a:pt x="350382" y="166770"/>
                </a:lnTo>
                <a:lnTo>
                  <a:pt x="350382" y="165810"/>
                </a:lnTo>
                <a:lnTo>
                  <a:pt x="327339" y="182132"/>
                </a:lnTo>
                <a:lnTo>
                  <a:pt x="327339" y="181172"/>
                </a:lnTo>
                <a:lnTo>
                  <a:pt x="299511" y="194613"/>
                </a:lnTo>
                <a:lnTo>
                  <a:pt x="298056" y="195143"/>
                </a:lnTo>
                <a:lnTo>
                  <a:pt x="286420" y="199026"/>
                </a:lnTo>
                <a:lnTo>
                  <a:pt x="274495" y="202402"/>
                </a:lnTo>
                <a:lnTo>
                  <a:pt x="262319" y="205276"/>
                </a:lnTo>
                <a:lnTo>
                  <a:pt x="249931" y="207651"/>
                </a:lnTo>
                <a:lnTo>
                  <a:pt x="237370" y="209529"/>
                </a:lnTo>
                <a:lnTo>
                  <a:pt x="224676" y="210915"/>
                </a:lnTo>
                <a:lnTo>
                  <a:pt x="211887" y="211811"/>
                </a:lnTo>
                <a:lnTo>
                  <a:pt x="199042" y="212222"/>
                </a:lnTo>
                <a:lnTo>
                  <a:pt x="186180" y="212150"/>
                </a:lnTo>
                <a:lnTo>
                  <a:pt x="173340" y="211600"/>
                </a:lnTo>
                <a:lnTo>
                  <a:pt x="160562" y="210573"/>
                </a:lnTo>
                <a:lnTo>
                  <a:pt x="147883" y="209074"/>
                </a:lnTo>
                <a:lnTo>
                  <a:pt x="135344" y="207106"/>
                </a:lnTo>
                <a:lnTo>
                  <a:pt x="122982" y="204673"/>
                </a:lnTo>
                <a:lnTo>
                  <a:pt x="110838" y="201777"/>
                </a:lnTo>
                <a:lnTo>
                  <a:pt x="98949" y="198423"/>
                </a:lnTo>
                <a:lnTo>
                  <a:pt x="87355" y="194613"/>
                </a:lnTo>
                <a:lnTo>
                  <a:pt x="59512" y="181172"/>
                </a:lnTo>
                <a:lnTo>
                  <a:pt x="59512" y="182132"/>
                </a:lnTo>
                <a:lnTo>
                  <a:pt x="36469" y="165810"/>
                </a:lnTo>
                <a:lnTo>
                  <a:pt x="36469" y="166770"/>
                </a:lnTo>
                <a:lnTo>
                  <a:pt x="19202" y="148528"/>
                </a:lnTo>
                <a:lnTo>
                  <a:pt x="19202" y="149488"/>
                </a:lnTo>
                <a:lnTo>
                  <a:pt x="12481" y="138927"/>
                </a:lnTo>
                <a:lnTo>
                  <a:pt x="13441" y="139887"/>
                </a:lnTo>
                <a:lnTo>
                  <a:pt x="8641" y="129341"/>
                </a:lnTo>
                <a:lnTo>
                  <a:pt x="5760" y="118779"/>
                </a:lnTo>
                <a:lnTo>
                  <a:pt x="5760" y="119739"/>
                </a:lnTo>
                <a:lnTo>
                  <a:pt x="4800" y="109178"/>
                </a:lnTo>
                <a:lnTo>
                  <a:pt x="4800" y="108218"/>
                </a:lnTo>
                <a:lnTo>
                  <a:pt x="4840" y="108698"/>
                </a:lnTo>
                <a:lnTo>
                  <a:pt x="5760" y="97657"/>
                </a:lnTo>
                <a:lnTo>
                  <a:pt x="5760" y="98617"/>
                </a:lnTo>
                <a:lnTo>
                  <a:pt x="8641" y="88055"/>
                </a:lnTo>
                <a:lnTo>
                  <a:pt x="8641" y="89016"/>
                </a:lnTo>
                <a:lnTo>
                  <a:pt x="13441" y="78454"/>
                </a:lnTo>
                <a:lnTo>
                  <a:pt x="19202" y="68853"/>
                </a:lnTo>
                <a:lnTo>
                  <a:pt x="36469" y="51571"/>
                </a:lnTo>
                <a:lnTo>
                  <a:pt x="59512" y="35264"/>
                </a:lnTo>
                <a:lnTo>
                  <a:pt x="59512" y="36209"/>
                </a:lnTo>
                <a:lnTo>
                  <a:pt x="87355" y="22767"/>
                </a:lnTo>
                <a:lnTo>
                  <a:pt x="97014" y="14086"/>
                </a:lnTo>
                <a:lnTo>
                  <a:pt x="85435" y="17982"/>
                </a:lnTo>
                <a:lnTo>
                  <a:pt x="57591" y="31424"/>
                </a:lnTo>
                <a:lnTo>
                  <a:pt x="56631" y="31424"/>
                </a:lnTo>
                <a:lnTo>
                  <a:pt x="33588" y="46770"/>
                </a:lnTo>
                <a:lnTo>
                  <a:pt x="33588" y="47730"/>
                </a:lnTo>
                <a:lnTo>
                  <a:pt x="16322" y="65973"/>
                </a:lnTo>
                <a:lnTo>
                  <a:pt x="15346" y="65973"/>
                </a:lnTo>
                <a:lnTo>
                  <a:pt x="8641" y="75574"/>
                </a:lnTo>
                <a:lnTo>
                  <a:pt x="3825" y="86135"/>
                </a:lnTo>
                <a:close/>
              </a:path>
              <a:path w="387827" h="119739">
                <a:moveTo>
                  <a:pt x="374385" y="78454"/>
                </a:moveTo>
                <a:lnTo>
                  <a:pt x="379186" y="89016"/>
                </a:lnTo>
                <a:lnTo>
                  <a:pt x="379186" y="88055"/>
                </a:lnTo>
                <a:lnTo>
                  <a:pt x="382066" y="98617"/>
                </a:lnTo>
                <a:lnTo>
                  <a:pt x="381106" y="97657"/>
                </a:lnTo>
                <a:lnTo>
                  <a:pt x="382026" y="108698"/>
                </a:lnTo>
                <a:lnTo>
                  <a:pt x="382066" y="108218"/>
                </a:lnTo>
                <a:lnTo>
                  <a:pt x="382066" y="109178"/>
                </a:lnTo>
                <a:lnTo>
                  <a:pt x="382026" y="108698"/>
                </a:lnTo>
                <a:lnTo>
                  <a:pt x="381106" y="119739"/>
                </a:lnTo>
                <a:lnTo>
                  <a:pt x="382066" y="118779"/>
                </a:lnTo>
                <a:lnTo>
                  <a:pt x="379186" y="129341"/>
                </a:lnTo>
                <a:lnTo>
                  <a:pt x="383026" y="131246"/>
                </a:lnTo>
                <a:lnTo>
                  <a:pt x="386867" y="120684"/>
                </a:lnTo>
                <a:lnTo>
                  <a:pt x="386867" y="119739"/>
                </a:lnTo>
                <a:lnTo>
                  <a:pt x="387827" y="109178"/>
                </a:lnTo>
                <a:lnTo>
                  <a:pt x="387827" y="108218"/>
                </a:lnTo>
                <a:lnTo>
                  <a:pt x="386867" y="97657"/>
                </a:lnTo>
                <a:lnTo>
                  <a:pt x="386867" y="96696"/>
                </a:lnTo>
                <a:lnTo>
                  <a:pt x="383026" y="86135"/>
                </a:lnTo>
                <a:lnTo>
                  <a:pt x="378226" y="75574"/>
                </a:lnTo>
                <a:lnTo>
                  <a:pt x="372465" y="65973"/>
                </a:lnTo>
                <a:lnTo>
                  <a:pt x="371505" y="65973"/>
                </a:lnTo>
                <a:lnTo>
                  <a:pt x="354223" y="47730"/>
                </a:lnTo>
                <a:lnTo>
                  <a:pt x="354223" y="46770"/>
                </a:lnTo>
                <a:lnTo>
                  <a:pt x="353263" y="46770"/>
                </a:lnTo>
                <a:lnTo>
                  <a:pt x="330220" y="31424"/>
                </a:lnTo>
                <a:lnTo>
                  <a:pt x="301416" y="17982"/>
                </a:lnTo>
                <a:lnTo>
                  <a:pt x="285076" y="12586"/>
                </a:lnTo>
                <a:lnTo>
                  <a:pt x="273187" y="9364"/>
                </a:lnTo>
                <a:lnTo>
                  <a:pt x="261021" y="6617"/>
                </a:lnTo>
                <a:lnTo>
                  <a:pt x="248621" y="4345"/>
                </a:lnTo>
                <a:lnTo>
                  <a:pt x="236029" y="2547"/>
                </a:lnTo>
                <a:lnTo>
                  <a:pt x="223287" y="1223"/>
                </a:lnTo>
                <a:lnTo>
                  <a:pt x="210439" y="374"/>
                </a:lnTo>
                <a:lnTo>
                  <a:pt x="197527" y="0"/>
                </a:lnTo>
                <a:lnTo>
                  <a:pt x="184593" y="99"/>
                </a:lnTo>
                <a:lnTo>
                  <a:pt x="171679" y="674"/>
                </a:lnTo>
                <a:lnTo>
                  <a:pt x="158829" y="1723"/>
                </a:lnTo>
                <a:lnTo>
                  <a:pt x="146085" y="3247"/>
                </a:lnTo>
                <a:lnTo>
                  <a:pt x="133489" y="5245"/>
                </a:lnTo>
                <a:lnTo>
                  <a:pt x="121083" y="7717"/>
                </a:lnTo>
                <a:lnTo>
                  <a:pt x="108910" y="10664"/>
                </a:lnTo>
                <a:lnTo>
                  <a:pt x="97014" y="14086"/>
                </a:lnTo>
                <a:lnTo>
                  <a:pt x="87355" y="22767"/>
                </a:lnTo>
                <a:lnTo>
                  <a:pt x="88872" y="22238"/>
                </a:lnTo>
                <a:lnTo>
                  <a:pt x="100905" y="18344"/>
                </a:lnTo>
                <a:lnTo>
                  <a:pt x="113073" y="14940"/>
                </a:lnTo>
                <a:lnTo>
                  <a:pt x="125360" y="12027"/>
                </a:lnTo>
                <a:lnTo>
                  <a:pt x="137746" y="9605"/>
                </a:lnTo>
                <a:lnTo>
                  <a:pt x="150214" y="7674"/>
                </a:lnTo>
                <a:lnTo>
                  <a:pt x="162745" y="6233"/>
                </a:lnTo>
                <a:lnTo>
                  <a:pt x="175321" y="5283"/>
                </a:lnTo>
                <a:lnTo>
                  <a:pt x="187923" y="4823"/>
                </a:lnTo>
                <a:lnTo>
                  <a:pt x="200533" y="4854"/>
                </a:lnTo>
                <a:lnTo>
                  <a:pt x="213134" y="5376"/>
                </a:lnTo>
                <a:lnTo>
                  <a:pt x="225705" y="6389"/>
                </a:lnTo>
                <a:lnTo>
                  <a:pt x="238230" y="7892"/>
                </a:lnTo>
                <a:lnTo>
                  <a:pt x="250690" y="9886"/>
                </a:lnTo>
                <a:lnTo>
                  <a:pt x="263066" y="12370"/>
                </a:lnTo>
                <a:lnTo>
                  <a:pt x="275341" y="15345"/>
                </a:lnTo>
                <a:lnTo>
                  <a:pt x="287495" y="18811"/>
                </a:lnTo>
                <a:lnTo>
                  <a:pt x="299511" y="22767"/>
                </a:lnTo>
                <a:lnTo>
                  <a:pt x="327339" y="36209"/>
                </a:lnTo>
                <a:lnTo>
                  <a:pt x="327339" y="35264"/>
                </a:lnTo>
                <a:lnTo>
                  <a:pt x="350382" y="51571"/>
                </a:lnTo>
                <a:lnTo>
                  <a:pt x="368625" y="68853"/>
                </a:lnTo>
                <a:lnTo>
                  <a:pt x="367665" y="68853"/>
                </a:lnTo>
                <a:lnTo>
                  <a:pt x="374385" y="784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6" name="object 566"/>
          <p:cNvSpPr/>
          <p:nvPr/>
        </p:nvSpPr>
        <p:spPr>
          <a:xfrm>
            <a:off x="1568836" y="7132526"/>
            <a:ext cx="386867" cy="217758"/>
          </a:xfrm>
          <a:custGeom>
            <a:avLst/>
            <a:gdLst/>
            <a:ahLst/>
            <a:cxnLst/>
            <a:rect l="l" t="t" r="r" b="b"/>
            <a:pathLst>
              <a:path w="386867" h="217758">
                <a:moveTo>
                  <a:pt x="377266" y="142180"/>
                </a:moveTo>
                <a:lnTo>
                  <a:pt x="378226" y="142180"/>
                </a:lnTo>
                <a:lnTo>
                  <a:pt x="383026" y="131619"/>
                </a:lnTo>
                <a:lnTo>
                  <a:pt x="385907" y="121057"/>
                </a:lnTo>
                <a:lnTo>
                  <a:pt x="385907" y="120113"/>
                </a:lnTo>
                <a:lnTo>
                  <a:pt x="386867" y="109551"/>
                </a:lnTo>
                <a:lnTo>
                  <a:pt x="386867" y="108591"/>
                </a:lnTo>
                <a:lnTo>
                  <a:pt x="385907" y="98030"/>
                </a:lnTo>
                <a:lnTo>
                  <a:pt x="385907" y="97070"/>
                </a:lnTo>
                <a:lnTo>
                  <a:pt x="383026" y="86508"/>
                </a:lnTo>
                <a:lnTo>
                  <a:pt x="377266" y="75947"/>
                </a:lnTo>
                <a:lnTo>
                  <a:pt x="382066" y="86508"/>
                </a:lnTo>
                <a:lnTo>
                  <a:pt x="382066" y="87469"/>
                </a:lnTo>
                <a:lnTo>
                  <a:pt x="384947" y="98030"/>
                </a:lnTo>
                <a:lnTo>
                  <a:pt x="384947" y="97070"/>
                </a:lnTo>
                <a:lnTo>
                  <a:pt x="385907" y="108591"/>
                </a:lnTo>
                <a:lnTo>
                  <a:pt x="385907" y="109551"/>
                </a:lnTo>
                <a:lnTo>
                  <a:pt x="384947" y="120113"/>
                </a:lnTo>
                <a:lnTo>
                  <a:pt x="384947" y="121057"/>
                </a:lnTo>
                <a:lnTo>
                  <a:pt x="382066" y="131619"/>
                </a:lnTo>
                <a:lnTo>
                  <a:pt x="377266" y="142180"/>
                </a:lnTo>
                <a:close/>
              </a:path>
              <a:path w="386867" h="217758">
                <a:moveTo>
                  <a:pt x="367665" y="69226"/>
                </a:moveTo>
                <a:lnTo>
                  <a:pt x="349422" y="51944"/>
                </a:lnTo>
                <a:lnTo>
                  <a:pt x="366704" y="69226"/>
                </a:lnTo>
                <a:lnTo>
                  <a:pt x="373425" y="78827"/>
                </a:lnTo>
                <a:lnTo>
                  <a:pt x="367665" y="69226"/>
                </a:lnTo>
                <a:close/>
              </a:path>
              <a:path w="386867" h="217758">
                <a:moveTo>
                  <a:pt x="367665" y="148901"/>
                </a:moveTo>
                <a:lnTo>
                  <a:pt x="367184" y="149381"/>
                </a:lnTo>
                <a:lnTo>
                  <a:pt x="367665" y="149861"/>
                </a:lnTo>
                <a:lnTo>
                  <a:pt x="372902" y="140260"/>
                </a:lnTo>
                <a:lnTo>
                  <a:pt x="367665" y="148901"/>
                </a:lnTo>
                <a:close/>
              </a:path>
              <a:path w="386867" h="217758">
                <a:moveTo>
                  <a:pt x="372465" y="139300"/>
                </a:moveTo>
                <a:lnTo>
                  <a:pt x="372465" y="140260"/>
                </a:lnTo>
                <a:lnTo>
                  <a:pt x="372753" y="140260"/>
                </a:lnTo>
                <a:lnTo>
                  <a:pt x="373030" y="139864"/>
                </a:lnTo>
                <a:lnTo>
                  <a:pt x="373425" y="139300"/>
                </a:lnTo>
                <a:lnTo>
                  <a:pt x="373425" y="140260"/>
                </a:lnTo>
                <a:lnTo>
                  <a:pt x="378226" y="129714"/>
                </a:lnTo>
                <a:lnTo>
                  <a:pt x="378226" y="128738"/>
                </a:lnTo>
                <a:lnTo>
                  <a:pt x="372465" y="139300"/>
                </a:lnTo>
                <a:close/>
              </a:path>
              <a:path w="386867" h="217758">
                <a:moveTo>
                  <a:pt x="380146" y="119152"/>
                </a:moveTo>
                <a:lnTo>
                  <a:pt x="378226" y="129714"/>
                </a:lnTo>
                <a:lnTo>
                  <a:pt x="380844" y="120113"/>
                </a:lnTo>
                <a:lnTo>
                  <a:pt x="380900" y="119907"/>
                </a:lnTo>
                <a:lnTo>
                  <a:pt x="381106" y="119152"/>
                </a:lnTo>
                <a:lnTo>
                  <a:pt x="381106" y="109551"/>
                </a:lnTo>
                <a:lnTo>
                  <a:pt x="381986" y="109551"/>
                </a:lnTo>
                <a:lnTo>
                  <a:pt x="382026" y="109071"/>
                </a:lnTo>
                <a:lnTo>
                  <a:pt x="382066" y="109551"/>
                </a:lnTo>
                <a:lnTo>
                  <a:pt x="382066" y="108591"/>
                </a:lnTo>
                <a:lnTo>
                  <a:pt x="381106" y="108591"/>
                </a:lnTo>
                <a:lnTo>
                  <a:pt x="381066" y="109071"/>
                </a:lnTo>
                <a:lnTo>
                  <a:pt x="380226" y="119152"/>
                </a:lnTo>
                <a:lnTo>
                  <a:pt x="380146" y="120113"/>
                </a:lnTo>
                <a:lnTo>
                  <a:pt x="380146" y="119152"/>
                </a:lnTo>
                <a:close/>
              </a:path>
              <a:path w="386867" h="217758">
                <a:moveTo>
                  <a:pt x="380220" y="119226"/>
                </a:moveTo>
                <a:lnTo>
                  <a:pt x="380146" y="120113"/>
                </a:lnTo>
                <a:lnTo>
                  <a:pt x="380220" y="119226"/>
                </a:lnTo>
                <a:close/>
              </a:path>
              <a:path w="386867" h="217758">
                <a:moveTo>
                  <a:pt x="381106" y="120113"/>
                </a:moveTo>
                <a:lnTo>
                  <a:pt x="381986" y="109551"/>
                </a:lnTo>
                <a:lnTo>
                  <a:pt x="381106" y="109551"/>
                </a:lnTo>
                <a:lnTo>
                  <a:pt x="381106" y="119152"/>
                </a:lnTo>
                <a:lnTo>
                  <a:pt x="380900" y="119907"/>
                </a:lnTo>
                <a:lnTo>
                  <a:pt x="380844" y="120113"/>
                </a:lnTo>
                <a:lnTo>
                  <a:pt x="381106" y="120113"/>
                </a:lnTo>
                <a:close/>
              </a:path>
              <a:path w="386867" h="217758">
                <a:moveTo>
                  <a:pt x="381106" y="98990"/>
                </a:moveTo>
                <a:lnTo>
                  <a:pt x="381986" y="108591"/>
                </a:lnTo>
                <a:lnTo>
                  <a:pt x="381106" y="98030"/>
                </a:lnTo>
                <a:lnTo>
                  <a:pt x="380844" y="98030"/>
                </a:lnTo>
                <a:lnTo>
                  <a:pt x="378226" y="88429"/>
                </a:lnTo>
                <a:lnTo>
                  <a:pt x="380146" y="98990"/>
                </a:lnTo>
                <a:lnTo>
                  <a:pt x="380146" y="98030"/>
                </a:lnTo>
                <a:lnTo>
                  <a:pt x="380226" y="98990"/>
                </a:lnTo>
                <a:lnTo>
                  <a:pt x="381066" y="109071"/>
                </a:lnTo>
                <a:lnTo>
                  <a:pt x="381106" y="108591"/>
                </a:lnTo>
                <a:lnTo>
                  <a:pt x="381986" y="108591"/>
                </a:lnTo>
                <a:lnTo>
                  <a:pt x="381106" y="98990"/>
                </a:lnTo>
                <a:close/>
              </a:path>
              <a:path w="386867" h="217758">
                <a:moveTo>
                  <a:pt x="234789" y="215159"/>
                </a:moveTo>
                <a:lnTo>
                  <a:pt x="240143" y="214514"/>
                </a:lnTo>
                <a:lnTo>
                  <a:pt x="252635" y="212517"/>
                </a:lnTo>
                <a:lnTo>
                  <a:pt x="264948" y="210046"/>
                </a:lnTo>
                <a:lnTo>
                  <a:pt x="277047" y="207101"/>
                </a:lnTo>
                <a:lnTo>
                  <a:pt x="283275" y="205303"/>
                </a:lnTo>
                <a:lnTo>
                  <a:pt x="271686" y="208398"/>
                </a:lnTo>
                <a:lnTo>
                  <a:pt x="259424" y="211144"/>
                </a:lnTo>
                <a:lnTo>
                  <a:pt x="246990" y="213415"/>
                </a:lnTo>
                <a:lnTo>
                  <a:pt x="234789" y="215159"/>
                </a:lnTo>
                <a:close/>
              </a:path>
              <a:path w="386867" h="217758">
                <a:moveTo>
                  <a:pt x="15361" y="152741"/>
                </a:moveTo>
                <a:lnTo>
                  <a:pt x="15361" y="151781"/>
                </a:lnTo>
                <a:lnTo>
                  <a:pt x="14386" y="151781"/>
                </a:lnTo>
                <a:lnTo>
                  <a:pt x="14386" y="152741"/>
                </a:lnTo>
                <a:lnTo>
                  <a:pt x="32628" y="170984"/>
                </a:lnTo>
                <a:lnTo>
                  <a:pt x="15361" y="151781"/>
                </a:lnTo>
                <a:lnTo>
                  <a:pt x="15361" y="152741"/>
                </a:lnTo>
                <a:close/>
              </a:path>
              <a:path w="386867" h="217758">
                <a:moveTo>
                  <a:pt x="15361" y="66346"/>
                </a:moveTo>
                <a:lnTo>
                  <a:pt x="32628" y="48104"/>
                </a:lnTo>
                <a:lnTo>
                  <a:pt x="14386" y="65386"/>
                </a:lnTo>
                <a:lnTo>
                  <a:pt x="14386" y="66346"/>
                </a:lnTo>
                <a:lnTo>
                  <a:pt x="15361" y="66346"/>
                </a:lnTo>
                <a:lnTo>
                  <a:pt x="15361" y="65386"/>
                </a:lnTo>
                <a:lnTo>
                  <a:pt x="15361" y="66346"/>
                </a:lnTo>
                <a:close/>
              </a:path>
              <a:path w="386867" h="217758">
                <a:moveTo>
                  <a:pt x="2946" y="108591"/>
                </a:moveTo>
                <a:lnTo>
                  <a:pt x="2905" y="109071"/>
                </a:lnTo>
                <a:lnTo>
                  <a:pt x="2946" y="108591"/>
                </a:lnTo>
                <a:close/>
              </a:path>
              <a:path w="386867" h="217758">
                <a:moveTo>
                  <a:pt x="248411" y="4781"/>
                </a:moveTo>
                <a:lnTo>
                  <a:pt x="245601" y="4260"/>
                </a:lnTo>
                <a:lnTo>
                  <a:pt x="242211" y="3768"/>
                </a:lnTo>
                <a:lnTo>
                  <a:pt x="248411" y="4781"/>
                </a:lnTo>
                <a:close/>
              </a:path>
              <a:path w="386867" h="217758">
                <a:moveTo>
                  <a:pt x="260785" y="7191"/>
                </a:moveTo>
                <a:lnTo>
                  <a:pt x="257983" y="6557"/>
                </a:lnTo>
                <a:lnTo>
                  <a:pt x="254601" y="5929"/>
                </a:lnTo>
                <a:lnTo>
                  <a:pt x="260785" y="7191"/>
                </a:lnTo>
                <a:close/>
              </a:path>
              <a:path w="386867" h="217758">
                <a:moveTo>
                  <a:pt x="273123" y="10101"/>
                </a:moveTo>
                <a:lnTo>
                  <a:pt x="270331" y="9353"/>
                </a:lnTo>
                <a:lnTo>
                  <a:pt x="266957" y="8589"/>
                </a:lnTo>
                <a:lnTo>
                  <a:pt x="273123" y="10101"/>
                </a:lnTo>
                <a:close/>
              </a:path>
              <a:path w="386867" h="217758">
                <a:moveTo>
                  <a:pt x="300456" y="199787"/>
                </a:moveTo>
                <a:lnTo>
                  <a:pt x="293578" y="202104"/>
                </a:lnTo>
                <a:lnTo>
                  <a:pt x="295561" y="201484"/>
                </a:lnTo>
                <a:lnTo>
                  <a:pt x="300456" y="199787"/>
                </a:lnTo>
                <a:close/>
              </a:path>
              <a:path w="386867" h="217758">
                <a:moveTo>
                  <a:pt x="300456" y="18355"/>
                </a:moveTo>
                <a:lnTo>
                  <a:pt x="294897" y="16456"/>
                </a:lnTo>
                <a:lnTo>
                  <a:pt x="291547" y="15417"/>
                </a:lnTo>
                <a:lnTo>
                  <a:pt x="300456" y="18355"/>
                </a:lnTo>
                <a:close/>
              </a:path>
              <a:path w="386867" h="217758">
                <a:moveTo>
                  <a:pt x="293578" y="202104"/>
                </a:moveTo>
                <a:lnTo>
                  <a:pt x="284164" y="205046"/>
                </a:lnTo>
                <a:lnTo>
                  <a:pt x="288895" y="203681"/>
                </a:lnTo>
                <a:lnTo>
                  <a:pt x="293578" y="202104"/>
                </a:lnTo>
                <a:close/>
              </a:path>
              <a:path w="386867" h="217758">
                <a:moveTo>
                  <a:pt x="291547" y="15417"/>
                </a:moveTo>
                <a:lnTo>
                  <a:pt x="288220" y="14319"/>
                </a:lnTo>
                <a:lnTo>
                  <a:pt x="285419" y="13515"/>
                </a:lnTo>
                <a:lnTo>
                  <a:pt x="291547" y="15417"/>
                </a:lnTo>
                <a:close/>
              </a:path>
              <a:path w="386867" h="217758">
                <a:moveTo>
                  <a:pt x="284164" y="205046"/>
                </a:moveTo>
                <a:lnTo>
                  <a:pt x="283275" y="205303"/>
                </a:lnTo>
                <a:lnTo>
                  <a:pt x="283743" y="205178"/>
                </a:lnTo>
                <a:lnTo>
                  <a:pt x="284164" y="205046"/>
                </a:lnTo>
                <a:close/>
              </a:path>
              <a:path w="386867" h="217758">
                <a:moveTo>
                  <a:pt x="285419" y="13515"/>
                </a:moveTo>
                <a:lnTo>
                  <a:pt x="282638" y="12652"/>
                </a:lnTo>
                <a:lnTo>
                  <a:pt x="279275" y="11750"/>
                </a:lnTo>
                <a:lnTo>
                  <a:pt x="285419" y="13515"/>
                </a:lnTo>
                <a:close/>
              </a:path>
              <a:path w="386867" h="217758">
                <a:moveTo>
                  <a:pt x="279275" y="11750"/>
                </a:moveTo>
                <a:lnTo>
                  <a:pt x="275934" y="10791"/>
                </a:lnTo>
                <a:lnTo>
                  <a:pt x="273123" y="10101"/>
                </a:lnTo>
                <a:lnTo>
                  <a:pt x="279275" y="11750"/>
                </a:lnTo>
                <a:close/>
              </a:path>
              <a:path w="386867" h="217758">
                <a:moveTo>
                  <a:pt x="266957" y="8589"/>
                </a:moveTo>
                <a:lnTo>
                  <a:pt x="263604" y="7766"/>
                </a:lnTo>
                <a:lnTo>
                  <a:pt x="260785" y="7191"/>
                </a:lnTo>
                <a:lnTo>
                  <a:pt x="266957" y="8589"/>
                </a:lnTo>
                <a:close/>
              </a:path>
              <a:path w="386867" h="217758">
                <a:moveTo>
                  <a:pt x="254601" y="5929"/>
                </a:moveTo>
                <a:lnTo>
                  <a:pt x="251237" y="5243"/>
                </a:lnTo>
                <a:lnTo>
                  <a:pt x="248411" y="4781"/>
                </a:lnTo>
                <a:lnTo>
                  <a:pt x="254601" y="5929"/>
                </a:lnTo>
                <a:close/>
              </a:path>
              <a:path w="386867" h="217758">
                <a:moveTo>
                  <a:pt x="242211" y="3768"/>
                </a:moveTo>
                <a:lnTo>
                  <a:pt x="238839" y="3217"/>
                </a:lnTo>
                <a:lnTo>
                  <a:pt x="236008" y="2867"/>
                </a:lnTo>
                <a:lnTo>
                  <a:pt x="242211" y="3768"/>
                </a:lnTo>
                <a:close/>
              </a:path>
              <a:path w="386867" h="217758">
                <a:moveTo>
                  <a:pt x="234789" y="215159"/>
                </a:moveTo>
                <a:lnTo>
                  <a:pt x="233896" y="215266"/>
                </a:lnTo>
                <a:lnTo>
                  <a:pt x="234414" y="215212"/>
                </a:lnTo>
                <a:lnTo>
                  <a:pt x="234789" y="215159"/>
                </a:lnTo>
                <a:close/>
              </a:path>
              <a:path w="386867" h="217758">
                <a:moveTo>
                  <a:pt x="236008" y="2867"/>
                </a:moveTo>
                <a:lnTo>
                  <a:pt x="233191" y="2459"/>
                </a:lnTo>
                <a:lnTo>
                  <a:pt x="229796" y="2101"/>
                </a:lnTo>
                <a:lnTo>
                  <a:pt x="236008" y="2867"/>
                </a:lnTo>
                <a:close/>
              </a:path>
              <a:path w="386867" h="217758">
                <a:moveTo>
                  <a:pt x="233896" y="215266"/>
                </a:moveTo>
                <a:lnTo>
                  <a:pt x="222815" y="216422"/>
                </a:lnTo>
                <a:lnTo>
                  <a:pt x="227507" y="216036"/>
                </a:lnTo>
                <a:lnTo>
                  <a:pt x="233896" y="215266"/>
                </a:lnTo>
                <a:close/>
              </a:path>
              <a:path w="386867" h="217758">
                <a:moveTo>
                  <a:pt x="229796" y="2101"/>
                </a:moveTo>
                <a:lnTo>
                  <a:pt x="226417" y="1685"/>
                </a:lnTo>
                <a:lnTo>
                  <a:pt x="223582" y="1447"/>
                </a:lnTo>
                <a:lnTo>
                  <a:pt x="229796" y="2101"/>
                </a:lnTo>
                <a:close/>
              </a:path>
              <a:path w="386867" h="217758">
                <a:moveTo>
                  <a:pt x="222815" y="216422"/>
                </a:moveTo>
                <a:lnTo>
                  <a:pt x="220215" y="216636"/>
                </a:lnTo>
                <a:lnTo>
                  <a:pt x="221732" y="216535"/>
                </a:lnTo>
                <a:lnTo>
                  <a:pt x="222815" y="216422"/>
                </a:lnTo>
                <a:close/>
              </a:path>
              <a:path w="386867" h="217758">
                <a:moveTo>
                  <a:pt x="223582" y="1447"/>
                </a:moveTo>
                <a:lnTo>
                  <a:pt x="220760" y="1150"/>
                </a:lnTo>
                <a:lnTo>
                  <a:pt x="217362" y="927"/>
                </a:lnTo>
                <a:lnTo>
                  <a:pt x="223582" y="1447"/>
                </a:lnTo>
                <a:close/>
              </a:path>
              <a:path w="386867" h="217758">
                <a:moveTo>
                  <a:pt x="220215" y="216636"/>
                </a:moveTo>
                <a:lnTo>
                  <a:pt x="210815" y="217261"/>
                </a:lnTo>
                <a:lnTo>
                  <a:pt x="214765" y="217084"/>
                </a:lnTo>
                <a:lnTo>
                  <a:pt x="220215" y="216636"/>
                </a:lnTo>
                <a:close/>
              </a:path>
              <a:path w="386867" h="217758">
                <a:moveTo>
                  <a:pt x="217362" y="927"/>
                </a:moveTo>
                <a:lnTo>
                  <a:pt x="213977" y="644"/>
                </a:lnTo>
                <a:lnTo>
                  <a:pt x="211140" y="518"/>
                </a:lnTo>
                <a:lnTo>
                  <a:pt x="217362" y="927"/>
                </a:lnTo>
                <a:close/>
              </a:path>
              <a:path w="386867" h="217758">
                <a:moveTo>
                  <a:pt x="210815" y="217261"/>
                </a:moveTo>
                <a:lnTo>
                  <a:pt x="206403" y="217459"/>
                </a:lnTo>
                <a:lnTo>
                  <a:pt x="208974" y="217384"/>
                </a:lnTo>
                <a:lnTo>
                  <a:pt x="210815" y="217261"/>
                </a:lnTo>
                <a:close/>
              </a:path>
              <a:path w="386867" h="217758">
                <a:moveTo>
                  <a:pt x="211140" y="518"/>
                </a:moveTo>
                <a:lnTo>
                  <a:pt x="208315" y="332"/>
                </a:lnTo>
                <a:lnTo>
                  <a:pt x="204914" y="241"/>
                </a:lnTo>
                <a:lnTo>
                  <a:pt x="211140" y="518"/>
                </a:lnTo>
                <a:close/>
              </a:path>
              <a:path w="386867" h="217758">
                <a:moveTo>
                  <a:pt x="206403" y="217459"/>
                </a:moveTo>
                <a:lnTo>
                  <a:pt x="198731" y="217684"/>
                </a:lnTo>
                <a:lnTo>
                  <a:pt x="201952" y="217658"/>
                </a:lnTo>
                <a:lnTo>
                  <a:pt x="206403" y="217459"/>
                </a:lnTo>
                <a:close/>
              </a:path>
              <a:path w="386867" h="217758">
                <a:moveTo>
                  <a:pt x="204914" y="241"/>
                </a:moveTo>
                <a:lnTo>
                  <a:pt x="201526" y="91"/>
                </a:lnTo>
                <a:lnTo>
                  <a:pt x="198688" y="75"/>
                </a:lnTo>
                <a:lnTo>
                  <a:pt x="204914" y="241"/>
                </a:lnTo>
                <a:close/>
              </a:path>
              <a:path w="386867" h="217758">
                <a:moveTo>
                  <a:pt x="198731" y="217684"/>
                </a:moveTo>
                <a:lnTo>
                  <a:pt x="192645" y="217731"/>
                </a:lnTo>
                <a:lnTo>
                  <a:pt x="196175" y="217758"/>
                </a:lnTo>
                <a:lnTo>
                  <a:pt x="198731" y="217684"/>
                </a:lnTo>
                <a:close/>
              </a:path>
              <a:path w="386867" h="217758">
                <a:moveTo>
                  <a:pt x="198688" y="75"/>
                </a:moveTo>
                <a:lnTo>
                  <a:pt x="195861" y="0"/>
                </a:lnTo>
                <a:lnTo>
                  <a:pt x="192460" y="41"/>
                </a:lnTo>
                <a:lnTo>
                  <a:pt x="198688" y="75"/>
                </a:lnTo>
                <a:close/>
              </a:path>
              <a:path w="386867" h="217758">
                <a:moveTo>
                  <a:pt x="192645" y="217731"/>
                </a:moveTo>
                <a:lnTo>
                  <a:pt x="186524" y="217683"/>
                </a:lnTo>
                <a:lnTo>
                  <a:pt x="189104" y="217758"/>
                </a:lnTo>
                <a:lnTo>
                  <a:pt x="192645" y="217731"/>
                </a:lnTo>
                <a:close/>
              </a:path>
              <a:path w="386867" h="217758">
                <a:moveTo>
                  <a:pt x="192460" y="41"/>
                </a:moveTo>
                <a:lnTo>
                  <a:pt x="189070" y="22"/>
                </a:lnTo>
                <a:lnTo>
                  <a:pt x="186233" y="116"/>
                </a:lnTo>
                <a:lnTo>
                  <a:pt x="192460" y="41"/>
                </a:lnTo>
                <a:close/>
              </a:path>
              <a:path w="386867" h="217758">
                <a:moveTo>
                  <a:pt x="186233" y="116"/>
                </a:moveTo>
                <a:lnTo>
                  <a:pt x="183405" y="150"/>
                </a:lnTo>
                <a:lnTo>
                  <a:pt x="180006" y="322"/>
                </a:lnTo>
                <a:lnTo>
                  <a:pt x="186233" y="116"/>
                </a:lnTo>
                <a:close/>
              </a:path>
              <a:path w="386867" h="217758">
                <a:moveTo>
                  <a:pt x="186524" y="217683"/>
                </a:moveTo>
                <a:lnTo>
                  <a:pt x="179085" y="217466"/>
                </a:lnTo>
                <a:lnTo>
                  <a:pt x="183366" y="217658"/>
                </a:lnTo>
                <a:lnTo>
                  <a:pt x="186524" y="217683"/>
                </a:lnTo>
                <a:close/>
              </a:path>
              <a:path w="386867" h="217758">
                <a:moveTo>
                  <a:pt x="180006" y="322"/>
                </a:moveTo>
                <a:lnTo>
                  <a:pt x="176616" y="435"/>
                </a:lnTo>
                <a:lnTo>
                  <a:pt x="173781" y="637"/>
                </a:lnTo>
                <a:lnTo>
                  <a:pt x="180006" y="322"/>
                </a:lnTo>
                <a:close/>
              </a:path>
              <a:path w="386867" h="217758">
                <a:moveTo>
                  <a:pt x="179085" y="217466"/>
                </a:moveTo>
                <a:lnTo>
                  <a:pt x="174170" y="217246"/>
                </a:lnTo>
                <a:lnTo>
                  <a:pt x="176257" y="217384"/>
                </a:lnTo>
                <a:lnTo>
                  <a:pt x="179085" y="217466"/>
                </a:lnTo>
                <a:close/>
              </a:path>
              <a:path w="386867" h="217758">
                <a:moveTo>
                  <a:pt x="173781" y="637"/>
                </a:moveTo>
                <a:lnTo>
                  <a:pt x="170954" y="781"/>
                </a:lnTo>
                <a:lnTo>
                  <a:pt x="167558" y="1083"/>
                </a:lnTo>
                <a:lnTo>
                  <a:pt x="173781" y="637"/>
                </a:lnTo>
                <a:close/>
              </a:path>
              <a:path w="386867" h="217758">
                <a:moveTo>
                  <a:pt x="174170" y="217246"/>
                </a:moveTo>
                <a:lnTo>
                  <a:pt x="165818" y="216692"/>
                </a:lnTo>
                <a:lnTo>
                  <a:pt x="170580" y="217084"/>
                </a:lnTo>
                <a:lnTo>
                  <a:pt x="174170" y="217246"/>
                </a:lnTo>
                <a:close/>
              </a:path>
              <a:path w="386867" h="217758">
                <a:moveTo>
                  <a:pt x="167558" y="1083"/>
                </a:moveTo>
                <a:lnTo>
                  <a:pt x="164171" y="1325"/>
                </a:lnTo>
                <a:lnTo>
                  <a:pt x="161339" y="1636"/>
                </a:lnTo>
                <a:lnTo>
                  <a:pt x="167558" y="1083"/>
                </a:lnTo>
                <a:close/>
              </a:path>
              <a:path w="386867" h="217758">
                <a:moveTo>
                  <a:pt x="165818" y="216692"/>
                </a:moveTo>
                <a:lnTo>
                  <a:pt x="161671" y="216351"/>
                </a:lnTo>
                <a:lnTo>
                  <a:pt x="163446" y="216535"/>
                </a:lnTo>
                <a:lnTo>
                  <a:pt x="165818" y="216692"/>
                </a:lnTo>
                <a:close/>
              </a:path>
              <a:path w="386867" h="217758">
                <a:moveTo>
                  <a:pt x="161339" y="1636"/>
                </a:moveTo>
                <a:lnTo>
                  <a:pt x="158514" y="1888"/>
                </a:lnTo>
                <a:lnTo>
                  <a:pt x="155124" y="2319"/>
                </a:lnTo>
                <a:lnTo>
                  <a:pt x="161339" y="1636"/>
                </a:lnTo>
                <a:close/>
              </a:path>
              <a:path w="386867" h="217758">
                <a:moveTo>
                  <a:pt x="161671" y="216351"/>
                </a:moveTo>
                <a:lnTo>
                  <a:pt x="152892" y="215439"/>
                </a:lnTo>
                <a:lnTo>
                  <a:pt x="157850" y="216036"/>
                </a:lnTo>
                <a:lnTo>
                  <a:pt x="161671" y="216351"/>
                </a:lnTo>
                <a:close/>
              </a:path>
              <a:path w="386867" h="217758">
                <a:moveTo>
                  <a:pt x="155124" y="2319"/>
                </a:moveTo>
                <a:lnTo>
                  <a:pt x="151740" y="2691"/>
                </a:lnTo>
                <a:lnTo>
                  <a:pt x="148914" y="3109"/>
                </a:lnTo>
                <a:lnTo>
                  <a:pt x="155124" y="2319"/>
                </a:lnTo>
                <a:close/>
              </a:path>
              <a:path w="386867" h="217758">
                <a:moveTo>
                  <a:pt x="152892" y="215439"/>
                </a:moveTo>
                <a:lnTo>
                  <a:pt x="149052" y="214977"/>
                </a:lnTo>
                <a:lnTo>
                  <a:pt x="150709" y="215212"/>
                </a:lnTo>
                <a:lnTo>
                  <a:pt x="152892" y="215439"/>
                </a:lnTo>
                <a:close/>
              </a:path>
              <a:path w="386867" h="217758">
                <a:moveTo>
                  <a:pt x="148914" y="3109"/>
                </a:moveTo>
                <a:lnTo>
                  <a:pt x="146092" y="3468"/>
                </a:lnTo>
                <a:lnTo>
                  <a:pt x="142709" y="4027"/>
                </a:lnTo>
                <a:lnTo>
                  <a:pt x="148914" y="3109"/>
                </a:lnTo>
                <a:close/>
              </a:path>
              <a:path w="386867" h="217758">
                <a:moveTo>
                  <a:pt x="149052" y="214977"/>
                </a:moveTo>
                <a:lnTo>
                  <a:pt x="140316" y="213733"/>
                </a:lnTo>
                <a:lnTo>
                  <a:pt x="145209" y="214514"/>
                </a:lnTo>
                <a:lnTo>
                  <a:pt x="149052" y="214977"/>
                </a:lnTo>
                <a:close/>
              </a:path>
              <a:path w="386867" h="217758">
                <a:moveTo>
                  <a:pt x="142709" y="4027"/>
                </a:moveTo>
                <a:lnTo>
                  <a:pt x="139330" y="4528"/>
                </a:lnTo>
                <a:lnTo>
                  <a:pt x="136511" y="5053"/>
                </a:lnTo>
                <a:lnTo>
                  <a:pt x="142709" y="4027"/>
                </a:lnTo>
                <a:close/>
              </a:path>
              <a:path w="386867" h="217758">
                <a:moveTo>
                  <a:pt x="140316" y="213733"/>
                </a:moveTo>
                <a:lnTo>
                  <a:pt x="136369" y="213104"/>
                </a:lnTo>
                <a:lnTo>
                  <a:pt x="138080" y="213415"/>
                </a:lnTo>
                <a:lnTo>
                  <a:pt x="140316" y="213733"/>
                </a:lnTo>
                <a:close/>
              </a:path>
              <a:path w="386867" h="217758">
                <a:moveTo>
                  <a:pt x="136511" y="5053"/>
                </a:moveTo>
                <a:lnTo>
                  <a:pt x="133694" y="5518"/>
                </a:lnTo>
                <a:lnTo>
                  <a:pt x="130320" y="6205"/>
                </a:lnTo>
                <a:lnTo>
                  <a:pt x="136511" y="5053"/>
                </a:lnTo>
                <a:close/>
              </a:path>
              <a:path w="386867" h="217758">
                <a:moveTo>
                  <a:pt x="136369" y="213104"/>
                </a:moveTo>
                <a:lnTo>
                  <a:pt x="128064" y="211593"/>
                </a:lnTo>
                <a:lnTo>
                  <a:pt x="132688" y="212517"/>
                </a:lnTo>
                <a:lnTo>
                  <a:pt x="136369" y="213104"/>
                </a:lnTo>
                <a:close/>
              </a:path>
              <a:path w="386867" h="217758">
                <a:moveTo>
                  <a:pt x="130320" y="6205"/>
                </a:moveTo>
                <a:lnTo>
                  <a:pt x="126948" y="6833"/>
                </a:lnTo>
                <a:lnTo>
                  <a:pt x="124137" y="7464"/>
                </a:lnTo>
                <a:lnTo>
                  <a:pt x="130320" y="6205"/>
                </a:lnTo>
                <a:close/>
              </a:path>
              <a:path w="386867" h="217758">
                <a:moveTo>
                  <a:pt x="128064" y="211593"/>
                </a:moveTo>
                <a:lnTo>
                  <a:pt x="123705" y="210722"/>
                </a:lnTo>
                <a:lnTo>
                  <a:pt x="125596" y="211144"/>
                </a:lnTo>
                <a:lnTo>
                  <a:pt x="128064" y="211593"/>
                </a:lnTo>
                <a:close/>
              </a:path>
              <a:path w="386867" h="217758">
                <a:moveTo>
                  <a:pt x="124137" y="7464"/>
                </a:moveTo>
                <a:lnTo>
                  <a:pt x="121327" y="8035"/>
                </a:lnTo>
                <a:lnTo>
                  <a:pt x="117963" y="8849"/>
                </a:lnTo>
                <a:lnTo>
                  <a:pt x="124137" y="7464"/>
                </a:lnTo>
                <a:close/>
              </a:path>
              <a:path w="386867" h="217758">
                <a:moveTo>
                  <a:pt x="123705" y="210722"/>
                </a:moveTo>
                <a:lnTo>
                  <a:pt x="116091" y="209023"/>
                </a:lnTo>
                <a:lnTo>
                  <a:pt x="120322" y="210046"/>
                </a:lnTo>
                <a:lnTo>
                  <a:pt x="123705" y="210722"/>
                </a:lnTo>
                <a:close/>
              </a:path>
              <a:path w="386867" h="217758">
                <a:moveTo>
                  <a:pt x="117963" y="8849"/>
                </a:moveTo>
                <a:lnTo>
                  <a:pt x="114600" y="9603"/>
                </a:lnTo>
                <a:lnTo>
                  <a:pt x="111799" y="10339"/>
                </a:lnTo>
                <a:lnTo>
                  <a:pt x="117963" y="8849"/>
                </a:lnTo>
                <a:close/>
              </a:path>
              <a:path w="386867" h="217758">
                <a:moveTo>
                  <a:pt x="116091" y="209023"/>
                </a:moveTo>
                <a:lnTo>
                  <a:pt x="111167" y="207832"/>
                </a:lnTo>
                <a:lnTo>
                  <a:pt x="113292" y="208398"/>
                </a:lnTo>
                <a:lnTo>
                  <a:pt x="116091" y="209023"/>
                </a:lnTo>
                <a:close/>
              </a:path>
              <a:path w="386867" h="217758">
                <a:moveTo>
                  <a:pt x="111799" y="10339"/>
                </a:moveTo>
                <a:lnTo>
                  <a:pt x="108997" y="11016"/>
                </a:lnTo>
                <a:lnTo>
                  <a:pt x="105645" y="11955"/>
                </a:lnTo>
                <a:lnTo>
                  <a:pt x="111799" y="10339"/>
                </a:lnTo>
                <a:close/>
              </a:path>
              <a:path w="386867" h="217758">
                <a:moveTo>
                  <a:pt x="111167" y="207832"/>
                </a:moveTo>
                <a:lnTo>
                  <a:pt x="104333" y="206011"/>
                </a:lnTo>
                <a:lnTo>
                  <a:pt x="108143" y="207101"/>
                </a:lnTo>
                <a:lnTo>
                  <a:pt x="111167" y="207832"/>
                </a:lnTo>
                <a:close/>
              </a:path>
              <a:path w="386867" h="217758">
                <a:moveTo>
                  <a:pt x="105645" y="11955"/>
                </a:moveTo>
                <a:lnTo>
                  <a:pt x="102293" y="12835"/>
                </a:lnTo>
                <a:lnTo>
                  <a:pt x="99503" y="13675"/>
                </a:lnTo>
                <a:lnTo>
                  <a:pt x="105645" y="11955"/>
                </a:lnTo>
                <a:close/>
              </a:path>
              <a:path w="386867" h="217758">
                <a:moveTo>
                  <a:pt x="104333" y="206011"/>
                </a:moveTo>
                <a:lnTo>
                  <a:pt x="98882" y="204453"/>
                </a:lnTo>
                <a:lnTo>
                  <a:pt x="101206" y="205178"/>
                </a:lnTo>
                <a:lnTo>
                  <a:pt x="104333" y="206011"/>
                </a:lnTo>
                <a:close/>
              </a:path>
              <a:path w="386867" h="217758">
                <a:moveTo>
                  <a:pt x="99503" y="13675"/>
                </a:moveTo>
                <a:lnTo>
                  <a:pt x="96711" y="14457"/>
                </a:lnTo>
                <a:lnTo>
                  <a:pt x="93373" y="15520"/>
                </a:lnTo>
                <a:lnTo>
                  <a:pt x="99503" y="13675"/>
                </a:lnTo>
                <a:close/>
              </a:path>
              <a:path w="386867" h="217758">
                <a:moveTo>
                  <a:pt x="98882" y="204453"/>
                </a:moveTo>
                <a:lnTo>
                  <a:pt x="92712" y="202527"/>
                </a:lnTo>
                <a:lnTo>
                  <a:pt x="96183" y="203681"/>
                </a:lnTo>
                <a:lnTo>
                  <a:pt x="98882" y="204453"/>
                </a:lnTo>
                <a:close/>
              </a:path>
              <a:path w="386867" h="217758">
                <a:moveTo>
                  <a:pt x="93373" y="15520"/>
                </a:moveTo>
                <a:lnTo>
                  <a:pt x="90034" y="16526"/>
                </a:lnTo>
                <a:lnTo>
                  <a:pt x="84475" y="18355"/>
                </a:lnTo>
                <a:lnTo>
                  <a:pt x="93373" y="15520"/>
                </a:lnTo>
                <a:close/>
              </a:path>
              <a:path w="386867" h="217758">
                <a:moveTo>
                  <a:pt x="92712" y="202527"/>
                </a:moveTo>
                <a:lnTo>
                  <a:pt x="84475" y="199787"/>
                </a:lnTo>
                <a:lnTo>
                  <a:pt x="89372" y="201484"/>
                </a:lnTo>
                <a:lnTo>
                  <a:pt x="92712" y="202527"/>
                </a:lnTo>
                <a:close/>
              </a:path>
              <a:path w="386867" h="217758">
                <a:moveTo>
                  <a:pt x="35509" y="166183"/>
                </a:moveTo>
                <a:lnTo>
                  <a:pt x="36469" y="167143"/>
                </a:lnTo>
                <a:lnTo>
                  <a:pt x="58552" y="181545"/>
                </a:lnTo>
                <a:lnTo>
                  <a:pt x="35509" y="166183"/>
                </a:lnTo>
                <a:close/>
              </a:path>
              <a:path w="386867" h="217758">
                <a:moveTo>
                  <a:pt x="373425" y="140260"/>
                </a:moveTo>
                <a:lnTo>
                  <a:pt x="373086" y="139921"/>
                </a:lnTo>
                <a:lnTo>
                  <a:pt x="372902" y="140260"/>
                </a:lnTo>
                <a:lnTo>
                  <a:pt x="373425" y="140260"/>
                </a:lnTo>
                <a:close/>
              </a:path>
              <a:path w="386867" h="217758">
                <a:moveTo>
                  <a:pt x="382066" y="109551"/>
                </a:moveTo>
                <a:lnTo>
                  <a:pt x="382026" y="109071"/>
                </a:lnTo>
                <a:lnTo>
                  <a:pt x="381986" y="109551"/>
                </a:lnTo>
                <a:close/>
              </a:path>
              <a:path w="386867" h="217758">
                <a:moveTo>
                  <a:pt x="385907" y="108591"/>
                </a:moveTo>
                <a:lnTo>
                  <a:pt x="384947" y="97070"/>
                </a:lnTo>
                <a:lnTo>
                  <a:pt x="384947" y="98030"/>
                </a:lnTo>
                <a:lnTo>
                  <a:pt x="385907" y="108591"/>
                </a:lnTo>
                <a:close/>
              </a:path>
              <a:path w="386867" h="217758">
                <a:moveTo>
                  <a:pt x="349422" y="167143"/>
                </a:moveTo>
                <a:lnTo>
                  <a:pt x="327339" y="181545"/>
                </a:lnTo>
                <a:lnTo>
                  <a:pt x="326379" y="182505"/>
                </a:lnTo>
                <a:lnTo>
                  <a:pt x="349422" y="167143"/>
                </a:lnTo>
                <a:close/>
              </a:path>
              <a:path w="386867" h="217758">
                <a:moveTo>
                  <a:pt x="35509" y="51944"/>
                </a:moveTo>
                <a:lnTo>
                  <a:pt x="17266" y="69226"/>
                </a:lnTo>
                <a:lnTo>
                  <a:pt x="18242" y="69226"/>
                </a:lnTo>
                <a:lnTo>
                  <a:pt x="35509" y="51944"/>
                </a:lnTo>
                <a:close/>
              </a:path>
              <a:path w="386867" h="217758">
                <a:moveTo>
                  <a:pt x="12481" y="139300"/>
                </a:moveTo>
                <a:lnTo>
                  <a:pt x="11521" y="139300"/>
                </a:lnTo>
                <a:lnTo>
                  <a:pt x="11894" y="139887"/>
                </a:lnTo>
                <a:lnTo>
                  <a:pt x="12481" y="139300"/>
                </a:lnTo>
                <a:close/>
              </a:path>
              <a:path w="386867" h="217758">
                <a:moveTo>
                  <a:pt x="4800" y="98030"/>
                </a:moveTo>
                <a:lnTo>
                  <a:pt x="4720" y="98990"/>
                </a:lnTo>
                <a:lnTo>
                  <a:pt x="4800" y="98030"/>
                </a:lnTo>
                <a:close/>
              </a:path>
              <a:path w="386867" h="217758">
                <a:moveTo>
                  <a:pt x="0" y="97070"/>
                </a:moveTo>
                <a:lnTo>
                  <a:pt x="0" y="98030"/>
                </a:lnTo>
                <a:lnTo>
                  <a:pt x="2865" y="87469"/>
                </a:lnTo>
                <a:lnTo>
                  <a:pt x="2865" y="86508"/>
                </a:lnTo>
                <a:lnTo>
                  <a:pt x="0" y="97070"/>
                </a:lnTo>
                <a:close/>
              </a:path>
              <a:path w="386867" h="217758">
                <a:moveTo>
                  <a:pt x="2865" y="108591"/>
                </a:moveTo>
                <a:lnTo>
                  <a:pt x="2865" y="109551"/>
                </a:lnTo>
                <a:lnTo>
                  <a:pt x="3840" y="120113"/>
                </a:lnTo>
                <a:lnTo>
                  <a:pt x="4189" y="120113"/>
                </a:lnTo>
                <a:lnTo>
                  <a:pt x="3840" y="119152"/>
                </a:lnTo>
                <a:lnTo>
                  <a:pt x="3840" y="109551"/>
                </a:lnTo>
                <a:lnTo>
                  <a:pt x="3880" y="109071"/>
                </a:lnTo>
                <a:lnTo>
                  <a:pt x="4720" y="98990"/>
                </a:lnTo>
                <a:lnTo>
                  <a:pt x="4800" y="98030"/>
                </a:lnTo>
                <a:lnTo>
                  <a:pt x="4800" y="98990"/>
                </a:lnTo>
                <a:lnTo>
                  <a:pt x="7680" y="88429"/>
                </a:lnTo>
                <a:lnTo>
                  <a:pt x="4189" y="98030"/>
                </a:lnTo>
                <a:lnTo>
                  <a:pt x="3840" y="98990"/>
                </a:lnTo>
                <a:lnTo>
                  <a:pt x="3840" y="108591"/>
                </a:lnTo>
                <a:lnTo>
                  <a:pt x="2946" y="108591"/>
                </a:lnTo>
                <a:lnTo>
                  <a:pt x="2905" y="109071"/>
                </a:lnTo>
                <a:lnTo>
                  <a:pt x="2865" y="108591"/>
                </a:lnTo>
                <a:close/>
              </a:path>
              <a:path w="386867" h="217758">
                <a:moveTo>
                  <a:pt x="3840" y="98030"/>
                </a:moveTo>
                <a:lnTo>
                  <a:pt x="2946" y="108591"/>
                </a:lnTo>
                <a:lnTo>
                  <a:pt x="3840" y="108591"/>
                </a:lnTo>
                <a:lnTo>
                  <a:pt x="3840" y="98990"/>
                </a:lnTo>
                <a:lnTo>
                  <a:pt x="4189" y="98030"/>
                </a:lnTo>
                <a:lnTo>
                  <a:pt x="3840" y="98030"/>
                </a:lnTo>
                <a:close/>
              </a:path>
              <a:path w="386867" h="217758">
                <a:moveTo>
                  <a:pt x="4720" y="119152"/>
                </a:moveTo>
                <a:lnTo>
                  <a:pt x="3880" y="109071"/>
                </a:lnTo>
                <a:lnTo>
                  <a:pt x="3840" y="109551"/>
                </a:lnTo>
                <a:lnTo>
                  <a:pt x="3840" y="119152"/>
                </a:lnTo>
                <a:lnTo>
                  <a:pt x="4189" y="120113"/>
                </a:lnTo>
                <a:lnTo>
                  <a:pt x="4800" y="120113"/>
                </a:lnTo>
                <a:lnTo>
                  <a:pt x="4800" y="119152"/>
                </a:lnTo>
                <a:close/>
              </a:path>
              <a:path w="386867" h="217758">
                <a:moveTo>
                  <a:pt x="4800" y="120113"/>
                </a:moveTo>
                <a:lnTo>
                  <a:pt x="4189" y="120113"/>
                </a:lnTo>
                <a:lnTo>
                  <a:pt x="7680" y="129714"/>
                </a:lnTo>
                <a:lnTo>
                  <a:pt x="4800" y="119152"/>
                </a:lnTo>
                <a:lnTo>
                  <a:pt x="4800" y="120113"/>
                </a:lnTo>
                <a:close/>
              </a:path>
              <a:path w="386867" h="217758">
                <a:moveTo>
                  <a:pt x="7680" y="75947"/>
                </a:moveTo>
                <a:lnTo>
                  <a:pt x="2865" y="86508"/>
                </a:lnTo>
                <a:lnTo>
                  <a:pt x="7680" y="76907"/>
                </a:lnTo>
                <a:lnTo>
                  <a:pt x="14386" y="66346"/>
                </a:lnTo>
                <a:lnTo>
                  <a:pt x="7680" y="75947"/>
                </a:lnTo>
                <a:close/>
              </a:path>
              <a:path w="386867" h="217758">
                <a:moveTo>
                  <a:pt x="18242" y="149861"/>
                </a:moveTo>
                <a:lnTo>
                  <a:pt x="17631" y="148901"/>
                </a:lnTo>
                <a:lnTo>
                  <a:pt x="17266" y="148901"/>
                </a:lnTo>
                <a:lnTo>
                  <a:pt x="35509" y="167143"/>
                </a:lnTo>
                <a:lnTo>
                  <a:pt x="18242" y="148901"/>
                </a:lnTo>
                <a:lnTo>
                  <a:pt x="12481" y="139300"/>
                </a:lnTo>
                <a:lnTo>
                  <a:pt x="11894" y="139887"/>
                </a:lnTo>
                <a:lnTo>
                  <a:pt x="11521" y="139300"/>
                </a:lnTo>
                <a:lnTo>
                  <a:pt x="12481" y="139300"/>
                </a:lnTo>
                <a:lnTo>
                  <a:pt x="7680" y="128738"/>
                </a:lnTo>
                <a:lnTo>
                  <a:pt x="7680" y="129714"/>
                </a:lnTo>
                <a:lnTo>
                  <a:pt x="11521" y="140260"/>
                </a:lnTo>
                <a:lnTo>
                  <a:pt x="12481" y="140260"/>
                </a:lnTo>
                <a:lnTo>
                  <a:pt x="12132" y="140260"/>
                </a:lnTo>
                <a:lnTo>
                  <a:pt x="17631" y="148901"/>
                </a:lnTo>
                <a:lnTo>
                  <a:pt x="18242" y="149861"/>
                </a:lnTo>
                <a:close/>
              </a:path>
              <a:path w="386867" h="217758">
                <a:moveTo>
                  <a:pt x="35509" y="166183"/>
                </a:moveTo>
                <a:lnTo>
                  <a:pt x="35509" y="167143"/>
                </a:lnTo>
                <a:lnTo>
                  <a:pt x="58552" y="182505"/>
                </a:lnTo>
                <a:lnTo>
                  <a:pt x="59512" y="182505"/>
                </a:lnTo>
                <a:lnTo>
                  <a:pt x="58552" y="182505"/>
                </a:lnTo>
                <a:lnTo>
                  <a:pt x="86395" y="194987"/>
                </a:lnTo>
                <a:lnTo>
                  <a:pt x="58552" y="181545"/>
                </a:lnTo>
                <a:lnTo>
                  <a:pt x="36469" y="167143"/>
                </a:lnTo>
                <a:lnTo>
                  <a:pt x="35509" y="166183"/>
                </a:lnTo>
                <a:close/>
              </a:path>
              <a:path w="386867" h="217758">
                <a:moveTo>
                  <a:pt x="11521" y="78827"/>
                </a:moveTo>
                <a:lnTo>
                  <a:pt x="7680" y="89389"/>
                </a:lnTo>
                <a:lnTo>
                  <a:pt x="12481" y="78827"/>
                </a:lnTo>
                <a:lnTo>
                  <a:pt x="18242" y="69226"/>
                </a:lnTo>
                <a:lnTo>
                  <a:pt x="11521" y="78827"/>
                </a:lnTo>
                <a:close/>
              </a:path>
              <a:path w="386867" h="217758">
                <a:moveTo>
                  <a:pt x="32628" y="47143"/>
                </a:moveTo>
                <a:lnTo>
                  <a:pt x="31668" y="48104"/>
                </a:lnTo>
                <a:lnTo>
                  <a:pt x="32628" y="48104"/>
                </a:lnTo>
                <a:lnTo>
                  <a:pt x="55671" y="31797"/>
                </a:lnTo>
                <a:lnTo>
                  <a:pt x="32628" y="47143"/>
                </a:lnTo>
                <a:close/>
              </a:path>
              <a:path w="386867" h="217758">
                <a:moveTo>
                  <a:pt x="58552" y="36582"/>
                </a:moveTo>
                <a:lnTo>
                  <a:pt x="59512" y="36582"/>
                </a:lnTo>
                <a:lnTo>
                  <a:pt x="59512" y="36152"/>
                </a:lnTo>
                <a:lnTo>
                  <a:pt x="86395" y="24101"/>
                </a:lnTo>
                <a:lnTo>
                  <a:pt x="99033" y="19677"/>
                </a:lnTo>
                <a:lnTo>
                  <a:pt x="110739" y="16273"/>
                </a:lnTo>
                <a:lnTo>
                  <a:pt x="122841" y="13361"/>
                </a:lnTo>
                <a:lnTo>
                  <a:pt x="135275" y="10938"/>
                </a:lnTo>
                <a:lnTo>
                  <a:pt x="147980" y="9007"/>
                </a:lnTo>
                <a:lnTo>
                  <a:pt x="160892" y="7566"/>
                </a:lnTo>
                <a:lnTo>
                  <a:pt x="173947" y="6616"/>
                </a:lnTo>
                <a:lnTo>
                  <a:pt x="187084" y="6157"/>
                </a:lnTo>
                <a:lnTo>
                  <a:pt x="200238" y="6188"/>
                </a:lnTo>
                <a:lnTo>
                  <a:pt x="213348" y="6709"/>
                </a:lnTo>
                <a:lnTo>
                  <a:pt x="226349" y="7722"/>
                </a:lnTo>
                <a:lnTo>
                  <a:pt x="239178" y="9225"/>
                </a:lnTo>
                <a:lnTo>
                  <a:pt x="251774" y="11219"/>
                </a:lnTo>
                <a:lnTo>
                  <a:pt x="264072" y="13703"/>
                </a:lnTo>
                <a:lnTo>
                  <a:pt x="276009" y="16678"/>
                </a:lnTo>
                <a:lnTo>
                  <a:pt x="287524" y="20144"/>
                </a:lnTo>
                <a:lnTo>
                  <a:pt x="298551" y="24101"/>
                </a:lnTo>
                <a:lnTo>
                  <a:pt x="326379" y="36582"/>
                </a:lnTo>
                <a:lnTo>
                  <a:pt x="298551" y="23140"/>
                </a:lnTo>
                <a:lnTo>
                  <a:pt x="286087" y="18717"/>
                </a:lnTo>
                <a:lnTo>
                  <a:pt x="274516" y="15313"/>
                </a:lnTo>
                <a:lnTo>
                  <a:pt x="262529" y="12400"/>
                </a:lnTo>
                <a:lnTo>
                  <a:pt x="250189" y="9978"/>
                </a:lnTo>
                <a:lnTo>
                  <a:pt x="237561" y="8047"/>
                </a:lnTo>
                <a:lnTo>
                  <a:pt x="224706" y="6606"/>
                </a:lnTo>
                <a:lnTo>
                  <a:pt x="211688" y="5656"/>
                </a:lnTo>
                <a:lnTo>
                  <a:pt x="198569" y="5196"/>
                </a:lnTo>
                <a:lnTo>
                  <a:pt x="185413" y="5228"/>
                </a:lnTo>
                <a:lnTo>
                  <a:pt x="172284" y="5749"/>
                </a:lnTo>
                <a:lnTo>
                  <a:pt x="159243" y="6762"/>
                </a:lnTo>
                <a:lnTo>
                  <a:pt x="146354" y="8265"/>
                </a:lnTo>
                <a:lnTo>
                  <a:pt x="133680" y="10259"/>
                </a:lnTo>
                <a:lnTo>
                  <a:pt x="121284" y="12743"/>
                </a:lnTo>
                <a:lnTo>
                  <a:pt x="109229" y="15718"/>
                </a:lnTo>
                <a:lnTo>
                  <a:pt x="97578" y="19184"/>
                </a:lnTo>
                <a:lnTo>
                  <a:pt x="86395" y="23140"/>
                </a:lnTo>
                <a:lnTo>
                  <a:pt x="59512" y="36119"/>
                </a:lnTo>
                <a:lnTo>
                  <a:pt x="59512" y="35637"/>
                </a:lnTo>
                <a:lnTo>
                  <a:pt x="58552" y="35637"/>
                </a:lnTo>
                <a:lnTo>
                  <a:pt x="35509" y="51944"/>
                </a:lnTo>
                <a:lnTo>
                  <a:pt x="58552" y="36582"/>
                </a:lnTo>
                <a:close/>
              </a:path>
              <a:path w="386867" h="217758">
                <a:moveTo>
                  <a:pt x="86395" y="194987"/>
                </a:moveTo>
                <a:lnTo>
                  <a:pt x="99385" y="199371"/>
                </a:lnTo>
                <a:lnTo>
                  <a:pt x="111053" y="202675"/>
                </a:lnTo>
                <a:lnTo>
                  <a:pt x="123101" y="205533"/>
                </a:lnTo>
                <a:lnTo>
                  <a:pt x="135471" y="207939"/>
                </a:lnTo>
                <a:lnTo>
                  <a:pt x="148102" y="209886"/>
                </a:lnTo>
                <a:lnTo>
                  <a:pt x="160937" y="211367"/>
                </a:lnTo>
                <a:lnTo>
                  <a:pt x="173915" y="212376"/>
                </a:lnTo>
                <a:lnTo>
                  <a:pt x="186977" y="212905"/>
                </a:lnTo>
                <a:lnTo>
                  <a:pt x="200064" y="212949"/>
                </a:lnTo>
                <a:lnTo>
                  <a:pt x="213117" y="212500"/>
                </a:lnTo>
                <a:lnTo>
                  <a:pt x="226076" y="211551"/>
                </a:lnTo>
                <a:lnTo>
                  <a:pt x="238883" y="210096"/>
                </a:lnTo>
                <a:lnTo>
                  <a:pt x="251478" y="208127"/>
                </a:lnTo>
                <a:lnTo>
                  <a:pt x="263801" y="205639"/>
                </a:lnTo>
                <a:lnTo>
                  <a:pt x="275794" y="202624"/>
                </a:lnTo>
                <a:lnTo>
                  <a:pt x="287397" y="199076"/>
                </a:lnTo>
                <a:lnTo>
                  <a:pt x="298551" y="194987"/>
                </a:lnTo>
                <a:lnTo>
                  <a:pt x="326379" y="182505"/>
                </a:lnTo>
                <a:lnTo>
                  <a:pt x="327339" y="181545"/>
                </a:lnTo>
                <a:lnTo>
                  <a:pt x="349422" y="167143"/>
                </a:lnTo>
                <a:lnTo>
                  <a:pt x="350382" y="167143"/>
                </a:lnTo>
                <a:lnTo>
                  <a:pt x="350382" y="166183"/>
                </a:lnTo>
                <a:lnTo>
                  <a:pt x="366704" y="149861"/>
                </a:lnTo>
                <a:lnTo>
                  <a:pt x="367184" y="149381"/>
                </a:lnTo>
                <a:lnTo>
                  <a:pt x="367665" y="148901"/>
                </a:lnTo>
                <a:lnTo>
                  <a:pt x="372902" y="140260"/>
                </a:lnTo>
                <a:lnTo>
                  <a:pt x="373086" y="139921"/>
                </a:lnTo>
                <a:lnTo>
                  <a:pt x="373425" y="140260"/>
                </a:lnTo>
                <a:lnTo>
                  <a:pt x="373425" y="139300"/>
                </a:lnTo>
                <a:lnTo>
                  <a:pt x="373030" y="139864"/>
                </a:lnTo>
                <a:lnTo>
                  <a:pt x="372753" y="140260"/>
                </a:lnTo>
                <a:lnTo>
                  <a:pt x="366704" y="148901"/>
                </a:lnTo>
                <a:lnTo>
                  <a:pt x="350332" y="166183"/>
                </a:lnTo>
                <a:lnTo>
                  <a:pt x="349422" y="166183"/>
                </a:lnTo>
                <a:lnTo>
                  <a:pt x="326379" y="181545"/>
                </a:lnTo>
                <a:lnTo>
                  <a:pt x="298551" y="194027"/>
                </a:lnTo>
                <a:lnTo>
                  <a:pt x="285586" y="198675"/>
                </a:lnTo>
                <a:lnTo>
                  <a:pt x="273830" y="202178"/>
                </a:lnTo>
                <a:lnTo>
                  <a:pt x="261736" y="205163"/>
                </a:lnTo>
                <a:lnTo>
                  <a:pt x="249357" y="207632"/>
                </a:lnTo>
                <a:lnTo>
                  <a:pt x="236745" y="209592"/>
                </a:lnTo>
                <a:lnTo>
                  <a:pt x="223953" y="211047"/>
                </a:lnTo>
                <a:lnTo>
                  <a:pt x="211034" y="212001"/>
                </a:lnTo>
                <a:lnTo>
                  <a:pt x="198040" y="212458"/>
                </a:lnTo>
                <a:lnTo>
                  <a:pt x="185023" y="212424"/>
                </a:lnTo>
                <a:lnTo>
                  <a:pt x="172037" y="211902"/>
                </a:lnTo>
                <a:lnTo>
                  <a:pt x="159133" y="210898"/>
                </a:lnTo>
                <a:lnTo>
                  <a:pt x="146365" y="209415"/>
                </a:lnTo>
                <a:lnTo>
                  <a:pt x="133785" y="207459"/>
                </a:lnTo>
                <a:lnTo>
                  <a:pt x="121445" y="205033"/>
                </a:lnTo>
                <a:lnTo>
                  <a:pt x="109399" y="202143"/>
                </a:lnTo>
                <a:lnTo>
                  <a:pt x="97698" y="198793"/>
                </a:lnTo>
                <a:lnTo>
                  <a:pt x="86395" y="194987"/>
                </a:lnTo>
                <a:close/>
              </a:path>
              <a:path w="386867" h="217758">
                <a:moveTo>
                  <a:pt x="327339" y="36582"/>
                </a:moveTo>
                <a:lnTo>
                  <a:pt x="326379" y="35637"/>
                </a:lnTo>
                <a:lnTo>
                  <a:pt x="326379" y="36582"/>
                </a:lnTo>
                <a:lnTo>
                  <a:pt x="349422" y="51944"/>
                </a:lnTo>
                <a:lnTo>
                  <a:pt x="326379" y="35637"/>
                </a:lnTo>
                <a:lnTo>
                  <a:pt x="327339" y="36582"/>
                </a:lnTo>
                <a:close/>
              </a:path>
              <a:path w="386867" h="217758">
                <a:moveTo>
                  <a:pt x="370545" y="151781"/>
                </a:moveTo>
                <a:lnTo>
                  <a:pt x="352303" y="170984"/>
                </a:lnTo>
                <a:lnTo>
                  <a:pt x="353263" y="170984"/>
                </a:lnTo>
                <a:lnTo>
                  <a:pt x="370545" y="152741"/>
                </a:lnTo>
                <a:lnTo>
                  <a:pt x="371505" y="152741"/>
                </a:lnTo>
                <a:lnTo>
                  <a:pt x="371505" y="151781"/>
                </a:lnTo>
                <a:lnTo>
                  <a:pt x="377266" y="142180"/>
                </a:lnTo>
                <a:lnTo>
                  <a:pt x="370545" y="151781"/>
                </a:lnTo>
                <a:close/>
              </a:path>
              <a:path w="386867" h="217758">
                <a:moveTo>
                  <a:pt x="353263" y="47143"/>
                </a:moveTo>
                <a:lnTo>
                  <a:pt x="352303" y="47143"/>
                </a:lnTo>
                <a:lnTo>
                  <a:pt x="329260" y="31797"/>
                </a:lnTo>
                <a:lnTo>
                  <a:pt x="352303" y="48104"/>
                </a:lnTo>
                <a:lnTo>
                  <a:pt x="370545" y="66346"/>
                </a:lnTo>
                <a:lnTo>
                  <a:pt x="377266" y="75947"/>
                </a:lnTo>
                <a:lnTo>
                  <a:pt x="371505" y="66346"/>
                </a:lnTo>
                <a:lnTo>
                  <a:pt x="371505" y="65386"/>
                </a:lnTo>
                <a:lnTo>
                  <a:pt x="370545" y="65386"/>
                </a:lnTo>
                <a:lnTo>
                  <a:pt x="353263" y="48104"/>
                </a:lnTo>
                <a:lnTo>
                  <a:pt x="353263" y="471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7" name="object 567"/>
          <p:cNvSpPr/>
          <p:nvPr/>
        </p:nvSpPr>
        <p:spPr>
          <a:xfrm>
            <a:off x="1703222" y="7172004"/>
            <a:ext cx="36484" cy="56631"/>
          </a:xfrm>
          <a:custGeom>
            <a:avLst/>
            <a:gdLst/>
            <a:ahLst/>
            <a:cxnLst/>
            <a:rect l="l" t="t" r="r" b="b"/>
            <a:pathLst>
              <a:path w="36484" h="56631">
                <a:moveTo>
                  <a:pt x="3840" y="23987"/>
                </a:moveTo>
                <a:lnTo>
                  <a:pt x="5760" y="24947"/>
                </a:lnTo>
                <a:lnTo>
                  <a:pt x="7680" y="26868"/>
                </a:lnTo>
                <a:lnTo>
                  <a:pt x="11521" y="28788"/>
                </a:lnTo>
                <a:lnTo>
                  <a:pt x="16322" y="31668"/>
                </a:lnTo>
                <a:lnTo>
                  <a:pt x="20162" y="34549"/>
                </a:lnTo>
                <a:lnTo>
                  <a:pt x="23042" y="35509"/>
                </a:lnTo>
                <a:lnTo>
                  <a:pt x="24963" y="36469"/>
                </a:lnTo>
                <a:lnTo>
                  <a:pt x="25923" y="37429"/>
                </a:lnTo>
                <a:lnTo>
                  <a:pt x="26883" y="39349"/>
                </a:lnTo>
                <a:lnTo>
                  <a:pt x="27843" y="40309"/>
                </a:lnTo>
                <a:lnTo>
                  <a:pt x="28803" y="42230"/>
                </a:lnTo>
                <a:lnTo>
                  <a:pt x="28803" y="47030"/>
                </a:lnTo>
                <a:lnTo>
                  <a:pt x="27843" y="48950"/>
                </a:lnTo>
                <a:lnTo>
                  <a:pt x="25923" y="50871"/>
                </a:lnTo>
                <a:lnTo>
                  <a:pt x="24002" y="52791"/>
                </a:lnTo>
                <a:lnTo>
                  <a:pt x="21122" y="53751"/>
                </a:lnTo>
                <a:lnTo>
                  <a:pt x="15361" y="53751"/>
                </a:lnTo>
                <a:lnTo>
                  <a:pt x="12481" y="52791"/>
                </a:lnTo>
                <a:lnTo>
                  <a:pt x="10561" y="51831"/>
                </a:lnTo>
                <a:lnTo>
                  <a:pt x="7680" y="49911"/>
                </a:lnTo>
                <a:lnTo>
                  <a:pt x="5760" y="48950"/>
                </a:lnTo>
                <a:lnTo>
                  <a:pt x="4800" y="47030"/>
                </a:lnTo>
                <a:lnTo>
                  <a:pt x="3840" y="45110"/>
                </a:lnTo>
                <a:lnTo>
                  <a:pt x="2880" y="42230"/>
                </a:lnTo>
                <a:lnTo>
                  <a:pt x="1920" y="38389"/>
                </a:lnTo>
                <a:lnTo>
                  <a:pt x="0" y="38389"/>
                </a:lnTo>
                <a:lnTo>
                  <a:pt x="0" y="56631"/>
                </a:lnTo>
                <a:lnTo>
                  <a:pt x="1920" y="56631"/>
                </a:lnTo>
                <a:lnTo>
                  <a:pt x="1920" y="54711"/>
                </a:lnTo>
                <a:lnTo>
                  <a:pt x="2880" y="53751"/>
                </a:lnTo>
                <a:lnTo>
                  <a:pt x="6720" y="53751"/>
                </a:lnTo>
                <a:lnTo>
                  <a:pt x="9601" y="54711"/>
                </a:lnTo>
                <a:lnTo>
                  <a:pt x="11521" y="55671"/>
                </a:lnTo>
                <a:lnTo>
                  <a:pt x="13441" y="56631"/>
                </a:lnTo>
                <a:lnTo>
                  <a:pt x="24002" y="56631"/>
                </a:lnTo>
                <a:lnTo>
                  <a:pt x="27843" y="54711"/>
                </a:lnTo>
                <a:lnTo>
                  <a:pt x="31683" y="51831"/>
                </a:lnTo>
                <a:lnTo>
                  <a:pt x="34564" y="48950"/>
                </a:lnTo>
                <a:lnTo>
                  <a:pt x="36484" y="45110"/>
                </a:lnTo>
                <a:lnTo>
                  <a:pt x="36484" y="39349"/>
                </a:lnTo>
                <a:lnTo>
                  <a:pt x="35524" y="37429"/>
                </a:lnTo>
                <a:lnTo>
                  <a:pt x="34564" y="35509"/>
                </a:lnTo>
                <a:lnTo>
                  <a:pt x="33604" y="33588"/>
                </a:lnTo>
                <a:lnTo>
                  <a:pt x="32644" y="31668"/>
                </a:lnTo>
                <a:lnTo>
                  <a:pt x="30723" y="29748"/>
                </a:lnTo>
                <a:lnTo>
                  <a:pt x="28803" y="28788"/>
                </a:lnTo>
                <a:lnTo>
                  <a:pt x="24963" y="26868"/>
                </a:lnTo>
                <a:lnTo>
                  <a:pt x="20162" y="23987"/>
                </a:lnTo>
                <a:lnTo>
                  <a:pt x="13441" y="20147"/>
                </a:lnTo>
                <a:lnTo>
                  <a:pt x="9601" y="17266"/>
                </a:lnTo>
                <a:lnTo>
                  <a:pt x="7680" y="15346"/>
                </a:lnTo>
                <a:lnTo>
                  <a:pt x="6720" y="14386"/>
                </a:lnTo>
                <a:lnTo>
                  <a:pt x="6720" y="8625"/>
                </a:lnTo>
                <a:lnTo>
                  <a:pt x="7680" y="6705"/>
                </a:lnTo>
                <a:lnTo>
                  <a:pt x="8641" y="5745"/>
                </a:lnTo>
                <a:lnTo>
                  <a:pt x="10561" y="3825"/>
                </a:lnTo>
                <a:lnTo>
                  <a:pt x="13441" y="2865"/>
                </a:lnTo>
                <a:lnTo>
                  <a:pt x="18242" y="2865"/>
                </a:lnTo>
                <a:lnTo>
                  <a:pt x="21122" y="3825"/>
                </a:lnTo>
                <a:lnTo>
                  <a:pt x="23042" y="4785"/>
                </a:lnTo>
                <a:lnTo>
                  <a:pt x="25923" y="5745"/>
                </a:lnTo>
                <a:lnTo>
                  <a:pt x="26883" y="7665"/>
                </a:lnTo>
                <a:lnTo>
                  <a:pt x="28803" y="9585"/>
                </a:lnTo>
                <a:lnTo>
                  <a:pt x="29763" y="11506"/>
                </a:lnTo>
                <a:lnTo>
                  <a:pt x="30723" y="14386"/>
                </a:lnTo>
                <a:lnTo>
                  <a:pt x="30723" y="18227"/>
                </a:lnTo>
                <a:lnTo>
                  <a:pt x="32644" y="18227"/>
                </a:lnTo>
                <a:lnTo>
                  <a:pt x="32644" y="0"/>
                </a:lnTo>
                <a:lnTo>
                  <a:pt x="30723" y="0"/>
                </a:lnTo>
                <a:lnTo>
                  <a:pt x="30723" y="1905"/>
                </a:lnTo>
                <a:lnTo>
                  <a:pt x="29763" y="1905"/>
                </a:lnTo>
                <a:lnTo>
                  <a:pt x="29763" y="2865"/>
                </a:lnTo>
                <a:lnTo>
                  <a:pt x="27843" y="2865"/>
                </a:lnTo>
                <a:lnTo>
                  <a:pt x="26883" y="1905"/>
                </a:lnTo>
                <a:lnTo>
                  <a:pt x="24963" y="1905"/>
                </a:lnTo>
                <a:lnTo>
                  <a:pt x="22082" y="0"/>
                </a:lnTo>
                <a:lnTo>
                  <a:pt x="11521" y="0"/>
                </a:lnTo>
                <a:lnTo>
                  <a:pt x="7680" y="944"/>
                </a:lnTo>
                <a:lnTo>
                  <a:pt x="4800" y="3825"/>
                </a:lnTo>
                <a:lnTo>
                  <a:pt x="960" y="6705"/>
                </a:lnTo>
                <a:lnTo>
                  <a:pt x="0" y="9585"/>
                </a:lnTo>
                <a:lnTo>
                  <a:pt x="0" y="18227"/>
                </a:lnTo>
                <a:lnTo>
                  <a:pt x="960" y="20147"/>
                </a:lnTo>
                <a:lnTo>
                  <a:pt x="2880" y="22067"/>
                </a:lnTo>
                <a:lnTo>
                  <a:pt x="3840" y="239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8" name="object 568"/>
          <p:cNvSpPr/>
          <p:nvPr/>
        </p:nvSpPr>
        <p:spPr>
          <a:xfrm>
            <a:off x="1744507" y="7178710"/>
            <a:ext cx="22082" cy="48966"/>
          </a:xfrm>
          <a:custGeom>
            <a:avLst/>
            <a:gdLst/>
            <a:ahLst/>
            <a:cxnLst/>
            <a:rect l="l" t="t" r="r" b="b"/>
            <a:pathLst>
              <a:path w="22082" h="48966">
                <a:moveTo>
                  <a:pt x="15361" y="44165"/>
                </a:moveTo>
                <a:lnTo>
                  <a:pt x="14401" y="44165"/>
                </a:lnTo>
                <a:lnTo>
                  <a:pt x="13441" y="43205"/>
                </a:lnTo>
                <a:lnTo>
                  <a:pt x="13441" y="42245"/>
                </a:lnTo>
                <a:lnTo>
                  <a:pt x="12481" y="41285"/>
                </a:lnTo>
                <a:lnTo>
                  <a:pt x="12481" y="14401"/>
                </a:lnTo>
                <a:lnTo>
                  <a:pt x="21122" y="14401"/>
                </a:lnTo>
                <a:lnTo>
                  <a:pt x="21122" y="11521"/>
                </a:lnTo>
                <a:lnTo>
                  <a:pt x="12481" y="11521"/>
                </a:lnTo>
                <a:lnTo>
                  <a:pt x="12481" y="0"/>
                </a:lnTo>
                <a:lnTo>
                  <a:pt x="11521" y="0"/>
                </a:lnTo>
                <a:lnTo>
                  <a:pt x="10561" y="2880"/>
                </a:lnTo>
                <a:lnTo>
                  <a:pt x="9601" y="3840"/>
                </a:lnTo>
                <a:lnTo>
                  <a:pt x="8641" y="5760"/>
                </a:lnTo>
                <a:lnTo>
                  <a:pt x="7680" y="7680"/>
                </a:lnTo>
                <a:lnTo>
                  <a:pt x="6720" y="8641"/>
                </a:lnTo>
                <a:lnTo>
                  <a:pt x="4800" y="10561"/>
                </a:lnTo>
                <a:lnTo>
                  <a:pt x="2880" y="11521"/>
                </a:lnTo>
                <a:lnTo>
                  <a:pt x="1920" y="12481"/>
                </a:lnTo>
                <a:lnTo>
                  <a:pt x="0" y="13441"/>
                </a:lnTo>
                <a:lnTo>
                  <a:pt x="0" y="14401"/>
                </a:lnTo>
                <a:lnTo>
                  <a:pt x="5760" y="14401"/>
                </a:lnTo>
                <a:lnTo>
                  <a:pt x="5760" y="42245"/>
                </a:lnTo>
                <a:lnTo>
                  <a:pt x="6720" y="44165"/>
                </a:lnTo>
                <a:lnTo>
                  <a:pt x="6720" y="45125"/>
                </a:lnTo>
                <a:lnTo>
                  <a:pt x="7680" y="47045"/>
                </a:lnTo>
                <a:lnTo>
                  <a:pt x="8641" y="48006"/>
                </a:lnTo>
                <a:lnTo>
                  <a:pt x="9601" y="48006"/>
                </a:lnTo>
                <a:lnTo>
                  <a:pt x="10561" y="48966"/>
                </a:lnTo>
                <a:lnTo>
                  <a:pt x="17282" y="48966"/>
                </a:lnTo>
                <a:lnTo>
                  <a:pt x="18242" y="47045"/>
                </a:lnTo>
                <a:lnTo>
                  <a:pt x="20162" y="46085"/>
                </a:lnTo>
                <a:lnTo>
                  <a:pt x="21122" y="44165"/>
                </a:lnTo>
                <a:lnTo>
                  <a:pt x="22082" y="41285"/>
                </a:lnTo>
                <a:lnTo>
                  <a:pt x="21122" y="41285"/>
                </a:lnTo>
                <a:lnTo>
                  <a:pt x="20162" y="42245"/>
                </a:lnTo>
                <a:lnTo>
                  <a:pt x="20162" y="43205"/>
                </a:lnTo>
                <a:lnTo>
                  <a:pt x="19202" y="44165"/>
                </a:lnTo>
                <a:lnTo>
                  <a:pt x="15361" y="441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9" name="object 569"/>
          <p:cNvSpPr/>
          <p:nvPr/>
        </p:nvSpPr>
        <p:spPr>
          <a:xfrm>
            <a:off x="1769470" y="7207514"/>
            <a:ext cx="10561" cy="21122"/>
          </a:xfrm>
          <a:custGeom>
            <a:avLst/>
            <a:gdLst/>
            <a:ahLst/>
            <a:cxnLst/>
            <a:rect l="l" t="t" r="r" b="b"/>
            <a:pathLst>
              <a:path w="10561" h="21122">
                <a:moveTo>
                  <a:pt x="960" y="16322"/>
                </a:moveTo>
                <a:lnTo>
                  <a:pt x="2880" y="18242"/>
                </a:lnTo>
                <a:lnTo>
                  <a:pt x="4785" y="20162"/>
                </a:lnTo>
                <a:lnTo>
                  <a:pt x="6720" y="21122"/>
                </a:lnTo>
                <a:lnTo>
                  <a:pt x="9585" y="21122"/>
                </a:lnTo>
                <a:lnTo>
                  <a:pt x="10561" y="15361"/>
                </a:lnTo>
                <a:lnTo>
                  <a:pt x="8625" y="14401"/>
                </a:lnTo>
                <a:lnTo>
                  <a:pt x="7680" y="12481"/>
                </a:lnTo>
                <a:lnTo>
                  <a:pt x="7680" y="6720"/>
                </a:lnTo>
                <a:lnTo>
                  <a:pt x="8625" y="4800"/>
                </a:lnTo>
                <a:lnTo>
                  <a:pt x="10561" y="0"/>
                </a:lnTo>
                <a:lnTo>
                  <a:pt x="7680" y="960"/>
                </a:lnTo>
                <a:lnTo>
                  <a:pt x="4785" y="2880"/>
                </a:lnTo>
                <a:lnTo>
                  <a:pt x="2880" y="4800"/>
                </a:lnTo>
                <a:lnTo>
                  <a:pt x="1905" y="6720"/>
                </a:lnTo>
                <a:lnTo>
                  <a:pt x="960" y="7680"/>
                </a:lnTo>
                <a:lnTo>
                  <a:pt x="0" y="9601"/>
                </a:lnTo>
                <a:lnTo>
                  <a:pt x="0" y="14401"/>
                </a:lnTo>
                <a:lnTo>
                  <a:pt x="96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0" name="object 570"/>
          <p:cNvSpPr/>
          <p:nvPr/>
        </p:nvSpPr>
        <p:spPr>
          <a:xfrm>
            <a:off x="1771375" y="7189271"/>
            <a:ext cx="31683" cy="39364"/>
          </a:xfrm>
          <a:custGeom>
            <a:avLst/>
            <a:gdLst/>
            <a:ahLst/>
            <a:cxnLst/>
            <a:rect l="l" t="t" r="r" b="b"/>
            <a:pathLst>
              <a:path w="31683" h="39364">
                <a:moveTo>
                  <a:pt x="975" y="12481"/>
                </a:moveTo>
                <a:lnTo>
                  <a:pt x="1935" y="13441"/>
                </a:lnTo>
                <a:lnTo>
                  <a:pt x="4815" y="13441"/>
                </a:lnTo>
                <a:lnTo>
                  <a:pt x="5775" y="12481"/>
                </a:lnTo>
                <a:lnTo>
                  <a:pt x="6720" y="11521"/>
                </a:lnTo>
                <a:lnTo>
                  <a:pt x="6720" y="5760"/>
                </a:lnTo>
                <a:lnTo>
                  <a:pt x="7680" y="4800"/>
                </a:lnTo>
                <a:lnTo>
                  <a:pt x="8656" y="3840"/>
                </a:lnTo>
                <a:lnTo>
                  <a:pt x="9616" y="2880"/>
                </a:lnTo>
                <a:lnTo>
                  <a:pt x="16337" y="2880"/>
                </a:lnTo>
                <a:lnTo>
                  <a:pt x="17282" y="4800"/>
                </a:lnTo>
                <a:lnTo>
                  <a:pt x="18242" y="5760"/>
                </a:lnTo>
                <a:lnTo>
                  <a:pt x="19217" y="8641"/>
                </a:lnTo>
                <a:lnTo>
                  <a:pt x="19217" y="13441"/>
                </a:lnTo>
                <a:lnTo>
                  <a:pt x="12496" y="16322"/>
                </a:lnTo>
                <a:lnTo>
                  <a:pt x="8656" y="18242"/>
                </a:lnTo>
                <a:lnTo>
                  <a:pt x="6720" y="23042"/>
                </a:lnTo>
                <a:lnTo>
                  <a:pt x="7680" y="22082"/>
                </a:lnTo>
                <a:lnTo>
                  <a:pt x="9616" y="21122"/>
                </a:lnTo>
                <a:lnTo>
                  <a:pt x="11521" y="19202"/>
                </a:lnTo>
                <a:lnTo>
                  <a:pt x="12496" y="19202"/>
                </a:lnTo>
                <a:lnTo>
                  <a:pt x="15377" y="18242"/>
                </a:lnTo>
                <a:lnTo>
                  <a:pt x="19217" y="16322"/>
                </a:lnTo>
                <a:lnTo>
                  <a:pt x="19217" y="29763"/>
                </a:lnTo>
                <a:lnTo>
                  <a:pt x="15377" y="32644"/>
                </a:lnTo>
                <a:lnTo>
                  <a:pt x="13441" y="34564"/>
                </a:lnTo>
                <a:lnTo>
                  <a:pt x="9616" y="34564"/>
                </a:lnTo>
                <a:lnTo>
                  <a:pt x="8656" y="33604"/>
                </a:lnTo>
                <a:lnTo>
                  <a:pt x="7680" y="39364"/>
                </a:lnTo>
                <a:lnTo>
                  <a:pt x="8656" y="39364"/>
                </a:lnTo>
                <a:lnTo>
                  <a:pt x="10561" y="38404"/>
                </a:lnTo>
                <a:lnTo>
                  <a:pt x="11521" y="37444"/>
                </a:lnTo>
                <a:lnTo>
                  <a:pt x="13441" y="37444"/>
                </a:lnTo>
                <a:lnTo>
                  <a:pt x="15377" y="35524"/>
                </a:lnTo>
                <a:lnTo>
                  <a:pt x="19217" y="32644"/>
                </a:lnTo>
                <a:lnTo>
                  <a:pt x="19217" y="36484"/>
                </a:lnTo>
                <a:lnTo>
                  <a:pt x="20162" y="37444"/>
                </a:lnTo>
                <a:lnTo>
                  <a:pt x="21122" y="38404"/>
                </a:lnTo>
                <a:lnTo>
                  <a:pt x="25923" y="38404"/>
                </a:lnTo>
                <a:lnTo>
                  <a:pt x="28803" y="36484"/>
                </a:lnTo>
                <a:lnTo>
                  <a:pt x="31683" y="32644"/>
                </a:lnTo>
                <a:lnTo>
                  <a:pt x="31683" y="30723"/>
                </a:lnTo>
                <a:lnTo>
                  <a:pt x="30723" y="32644"/>
                </a:lnTo>
                <a:lnTo>
                  <a:pt x="29763" y="33604"/>
                </a:lnTo>
                <a:lnTo>
                  <a:pt x="26883" y="33604"/>
                </a:lnTo>
                <a:lnTo>
                  <a:pt x="25923" y="32644"/>
                </a:lnTo>
                <a:lnTo>
                  <a:pt x="25923" y="6720"/>
                </a:lnTo>
                <a:lnTo>
                  <a:pt x="24963" y="5760"/>
                </a:lnTo>
                <a:lnTo>
                  <a:pt x="24002" y="3840"/>
                </a:lnTo>
                <a:lnTo>
                  <a:pt x="23058" y="2880"/>
                </a:lnTo>
                <a:lnTo>
                  <a:pt x="21122" y="1920"/>
                </a:lnTo>
                <a:lnTo>
                  <a:pt x="19217" y="960"/>
                </a:lnTo>
                <a:lnTo>
                  <a:pt x="16337" y="0"/>
                </a:lnTo>
                <a:lnTo>
                  <a:pt x="9616" y="0"/>
                </a:lnTo>
                <a:lnTo>
                  <a:pt x="5775" y="960"/>
                </a:lnTo>
                <a:lnTo>
                  <a:pt x="3840" y="2880"/>
                </a:lnTo>
                <a:lnTo>
                  <a:pt x="975" y="4800"/>
                </a:lnTo>
                <a:lnTo>
                  <a:pt x="0" y="6720"/>
                </a:lnTo>
                <a:lnTo>
                  <a:pt x="0" y="11521"/>
                </a:lnTo>
                <a:lnTo>
                  <a:pt x="975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1" name="object 571"/>
          <p:cNvSpPr/>
          <p:nvPr/>
        </p:nvSpPr>
        <p:spPr>
          <a:xfrm>
            <a:off x="1805939" y="7191192"/>
            <a:ext cx="37444" cy="52806"/>
          </a:xfrm>
          <a:custGeom>
            <a:avLst/>
            <a:gdLst/>
            <a:ahLst/>
            <a:cxnLst/>
            <a:rect l="l" t="t" r="r" b="b"/>
            <a:pathLst>
              <a:path w="37444" h="52806">
                <a:moveTo>
                  <a:pt x="5760" y="44165"/>
                </a:moveTo>
                <a:lnTo>
                  <a:pt x="5760" y="42245"/>
                </a:lnTo>
                <a:lnTo>
                  <a:pt x="6720" y="41285"/>
                </a:lnTo>
                <a:lnTo>
                  <a:pt x="6720" y="40325"/>
                </a:lnTo>
                <a:lnTo>
                  <a:pt x="7680" y="38404"/>
                </a:lnTo>
                <a:lnTo>
                  <a:pt x="8641" y="37444"/>
                </a:lnTo>
                <a:lnTo>
                  <a:pt x="9601" y="36484"/>
                </a:lnTo>
                <a:lnTo>
                  <a:pt x="13441" y="36484"/>
                </a:lnTo>
                <a:lnTo>
                  <a:pt x="18242" y="37444"/>
                </a:lnTo>
                <a:lnTo>
                  <a:pt x="30723" y="37444"/>
                </a:lnTo>
                <a:lnTo>
                  <a:pt x="31683" y="38404"/>
                </a:lnTo>
                <a:lnTo>
                  <a:pt x="33604" y="38404"/>
                </a:lnTo>
                <a:lnTo>
                  <a:pt x="34564" y="39364"/>
                </a:lnTo>
                <a:lnTo>
                  <a:pt x="34564" y="43205"/>
                </a:lnTo>
                <a:lnTo>
                  <a:pt x="32644" y="45125"/>
                </a:lnTo>
                <a:lnTo>
                  <a:pt x="32644" y="47990"/>
                </a:lnTo>
                <a:lnTo>
                  <a:pt x="35524" y="45125"/>
                </a:lnTo>
                <a:lnTo>
                  <a:pt x="37444" y="42245"/>
                </a:lnTo>
                <a:lnTo>
                  <a:pt x="37444" y="37444"/>
                </a:lnTo>
                <a:lnTo>
                  <a:pt x="36484" y="35524"/>
                </a:lnTo>
                <a:lnTo>
                  <a:pt x="34564" y="33604"/>
                </a:lnTo>
                <a:lnTo>
                  <a:pt x="33604" y="32644"/>
                </a:lnTo>
                <a:lnTo>
                  <a:pt x="31683" y="31683"/>
                </a:lnTo>
                <a:lnTo>
                  <a:pt x="28803" y="31683"/>
                </a:lnTo>
                <a:lnTo>
                  <a:pt x="26883" y="30723"/>
                </a:lnTo>
                <a:lnTo>
                  <a:pt x="12481" y="30723"/>
                </a:lnTo>
                <a:lnTo>
                  <a:pt x="11521" y="29763"/>
                </a:lnTo>
                <a:lnTo>
                  <a:pt x="9601" y="29763"/>
                </a:lnTo>
                <a:lnTo>
                  <a:pt x="9601" y="25923"/>
                </a:lnTo>
                <a:lnTo>
                  <a:pt x="10561" y="24963"/>
                </a:lnTo>
                <a:lnTo>
                  <a:pt x="11521" y="24963"/>
                </a:lnTo>
                <a:lnTo>
                  <a:pt x="12481" y="24003"/>
                </a:lnTo>
                <a:lnTo>
                  <a:pt x="22082" y="24003"/>
                </a:lnTo>
                <a:lnTo>
                  <a:pt x="22082" y="22082"/>
                </a:lnTo>
                <a:lnTo>
                  <a:pt x="16322" y="22082"/>
                </a:lnTo>
                <a:lnTo>
                  <a:pt x="14401" y="21122"/>
                </a:lnTo>
                <a:lnTo>
                  <a:pt x="13441" y="20162"/>
                </a:lnTo>
                <a:lnTo>
                  <a:pt x="11521" y="17282"/>
                </a:lnTo>
                <a:lnTo>
                  <a:pt x="10561" y="14401"/>
                </a:lnTo>
                <a:lnTo>
                  <a:pt x="10561" y="0"/>
                </a:lnTo>
                <a:lnTo>
                  <a:pt x="7680" y="1920"/>
                </a:lnTo>
                <a:lnTo>
                  <a:pt x="4800" y="4800"/>
                </a:lnTo>
                <a:lnTo>
                  <a:pt x="2880" y="7680"/>
                </a:lnTo>
                <a:lnTo>
                  <a:pt x="2880" y="14401"/>
                </a:lnTo>
                <a:lnTo>
                  <a:pt x="3840" y="16322"/>
                </a:lnTo>
                <a:lnTo>
                  <a:pt x="4800" y="18242"/>
                </a:lnTo>
                <a:lnTo>
                  <a:pt x="6720" y="20162"/>
                </a:lnTo>
                <a:lnTo>
                  <a:pt x="7680" y="22082"/>
                </a:lnTo>
                <a:lnTo>
                  <a:pt x="10561" y="23042"/>
                </a:lnTo>
                <a:lnTo>
                  <a:pt x="7680" y="24963"/>
                </a:lnTo>
                <a:lnTo>
                  <a:pt x="5760" y="26883"/>
                </a:lnTo>
                <a:lnTo>
                  <a:pt x="4800" y="27843"/>
                </a:lnTo>
                <a:lnTo>
                  <a:pt x="3840" y="29763"/>
                </a:lnTo>
                <a:lnTo>
                  <a:pt x="3840" y="32644"/>
                </a:lnTo>
                <a:lnTo>
                  <a:pt x="4800" y="33604"/>
                </a:lnTo>
                <a:lnTo>
                  <a:pt x="4800" y="34564"/>
                </a:lnTo>
                <a:lnTo>
                  <a:pt x="6720" y="35524"/>
                </a:lnTo>
                <a:lnTo>
                  <a:pt x="7680" y="35524"/>
                </a:lnTo>
                <a:lnTo>
                  <a:pt x="4800" y="38404"/>
                </a:lnTo>
                <a:lnTo>
                  <a:pt x="3840" y="40325"/>
                </a:lnTo>
                <a:lnTo>
                  <a:pt x="1920" y="42245"/>
                </a:lnTo>
                <a:lnTo>
                  <a:pt x="960" y="43205"/>
                </a:lnTo>
                <a:lnTo>
                  <a:pt x="960" y="44165"/>
                </a:lnTo>
                <a:lnTo>
                  <a:pt x="0" y="45125"/>
                </a:lnTo>
                <a:lnTo>
                  <a:pt x="0" y="47990"/>
                </a:lnTo>
                <a:lnTo>
                  <a:pt x="960" y="48966"/>
                </a:lnTo>
                <a:lnTo>
                  <a:pt x="2880" y="50886"/>
                </a:lnTo>
                <a:lnTo>
                  <a:pt x="6720" y="52806"/>
                </a:lnTo>
                <a:lnTo>
                  <a:pt x="6720" y="46085"/>
                </a:lnTo>
                <a:lnTo>
                  <a:pt x="5760" y="441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2" name="object 572"/>
          <p:cNvSpPr/>
          <p:nvPr/>
        </p:nvSpPr>
        <p:spPr>
          <a:xfrm>
            <a:off x="1816501" y="7189271"/>
            <a:ext cx="26883" cy="25923"/>
          </a:xfrm>
          <a:custGeom>
            <a:avLst/>
            <a:gdLst/>
            <a:ahLst/>
            <a:cxnLst/>
            <a:rect l="l" t="t" r="r" b="b"/>
            <a:pathLst>
              <a:path w="26883" h="25923">
                <a:moveTo>
                  <a:pt x="7680" y="0"/>
                </a:moveTo>
                <a:lnTo>
                  <a:pt x="2880" y="0"/>
                </a:lnTo>
                <a:lnTo>
                  <a:pt x="0" y="1920"/>
                </a:lnTo>
                <a:lnTo>
                  <a:pt x="0" y="8641"/>
                </a:lnTo>
                <a:lnTo>
                  <a:pt x="0" y="5760"/>
                </a:lnTo>
                <a:lnTo>
                  <a:pt x="1920" y="4800"/>
                </a:lnTo>
                <a:lnTo>
                  <a:pt x="2880" y="2880"/>
                </a:lnTo>
                <a:lnTo>
                  <a:pt x="4800" y="1920"/>
                </a:lnTo>
                <a:lnTo>
                  <a:pt x="8641" y="1920"/>
                </a:lnTo>
                <a:lnTo>
                  <a:pt x="10561" y="2880"/>
                </a:lnTo>
                <a:lnTo>
                  <a:pt x="12481" y="4800"/>
                </a:lnTo>
                <a:lnTo>
                  <a:pt x="13441" y="6720"/>
                </a:lnTo>
                <a:lnTo>
                  <a:pt x="14401" y="10561"/>
                </a:lnTo>
                <a:lnTo>
                  <a:pt x="14401" y="20162"/>
                </a:lnTo>
                <a:lnTo>
                  <a:pt x="12481" y="22082"/>
                </a:lnTo>
                <a:lnTo>
                  <a:pt x="11521" y="24003"/>
                </a:lnTo>
                <a:lnTo>
                  <a:pt x="11521" y="25923"/>
                </a:lnTo>
                <a:lnTo>
                  <a:pt x="15361" y="24963"/>
                </a:lnTo>
                <a:lnTo>
                  <a:pt x="18242" y="23042"/>
                </a:lnTo>
                <a:lnTo>
                  <a:pt x="20162" y="20162"/>
                </a:lnTo>
                <a:lnTo>
                  <a:pt x="22082" y="17282"/>
                </a:lnTo>
                <a:lnTo>
                  <a:pt x="22082" y="10561"/>
                </a:lnTo>
                <a:lnTo>
                  <a:pt x="21122" y="8641"/>
                </a:lnTo>
                <a:lnTo>
                  <a:pt x="19202" y="6720"/>
                </a:lnTo>
                <a:lnTo>
                  <a:pt x="26883" y="6720"/>
                </a:lnTo>
                <a:lnTo>
                  <a:pt x="26883" y="2880"/>
                </a:lnTo>
                <a:lnTo>
                  <a:pt x="16322" y="2880"/>
                </a:lnTo>
                <a:lnTo>
                  <a:pt x="14401" y="960"/>
                </a:lnTo>
                <a:lnTo>
                  <a:pt x="10561" y="0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3" name="object 573"/>
          <p:cNvSpPr/>
          <p:nvPr/>
        </p:nvSpPr>
        <p:spPr>
          <a:xfrm>
            <a:off x="1812660" y="7236317"/>
            <a:ext cx="25923" cy="8641"/>
          </a:xfrm>
          <a:custGeom>
            <a:avLst/>
            <a:gdLst/>
            <a:ahLst/>
            <a:cxnLst/>
            <a:rect l="l" t="t" r="r" b="b"/>
            <a:pathLst>
              <a:path w="25923" h="8641">
                <a:moveTo>
                  <a:pt x="25923" y="0"/>
                </a:moveTo>
                <a:lnTo>
                  <a:pt x="24003" y="1920"/>
                </a:lnTo>
                <a:lnTo>
                  <a:pt x="22082" y="2865"/>
                </a:lnTo>
                <a:lnTo>
                  <a:pt x="18242" y="3840"/>
                </a:lnTo>
                <a:lnTo>
                  <a:pt x="8641" y="3840"/>
                </a:lnTo>
                <a:lnTo>
                  <a:pt x="4800" y="2865"/>
                </a:lnTo>
                <a:lnTo>
                  <a:pt x="1920" y="1920"/>
                </a:lnTo>
                <a:lnTo>
                  <a:pt x="0" y="960"/>
                </a:lnTo>
                <a:lnTo>
                  <a:pt x="0" y="7680"/>
                </a:lnTo>
                <a:lnTo>
                  <a:pt x="4800" y="8641"/>
                </a:lnTo>
                <a:lnTo>
                  <a:pt x="16322" y="8641"/>
                </a:lnTo>
                <a:lnTo>
                  <a:pt x="22082" y="6705"/>
                </a:lnTo>
                <a:lnTo>
                  <a:pt x="25923" y="2865"/>
                </a:lnTo>
                <a:lnTo>
                  <a:pt x="2592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4" name="object 574"/>
          <p:cNvSpPr/>
          <p:nvPr/>
        </p:nvSpPr>
        <p:spPr>
          <a:xfrm>
            <a:off x="1848185" y="7191192"/>
            <a:ext cx="31668" cy="37444"/>
          </a:xfrm>
          <a:custGeom>
            <a:avLst/>
            <a:gdLst/>
            <a:ahLst/>
            <a:cxnLst/>
            <a:rect l="l" t="t" r="r" b="b"/>
            <a:pathLst>
              <a:path w="31668" h="37444">
                <a:moveTo>
                  <a:pt x="1920" y="6720"/>
                </a:moveTo>
                <a:lnTo>
                  <a:pt x="0" y="11521"/>
                </a:lnTo>
                <a:lnTo>
                  <a:pt x="0" y="24003"/>
                </a:lnTo>
                <a:lnTo>
                  <a:pt x="1920" y="28803"/>
                </a:lnTo>
                <a:lnTo>
                  <a:pt x="4800" y="32644"/>
                </a:lnTo>
                <a:lnTo>
                  <a:pt x="7680" y="35524"/>
                </a:lnTo>
                <a:lnTo>
                  <a:pt x="11521" y="37444"/>
                </a:lnTo>
                <a:lnTo>
                  <a:pt x="20162" y="37444"/>
                </a:lnTo>
                <a:lnTo>
                  <a:pt x="23987" y="35524"/>
                </a:lnTo>
                <a:lnTo>
                  <a:pt x="25923" y="32644"/>
                </a:lnTo>
                <a:lnTo>
                  <a:pt x="28788" y="29763"/>
                </a:lnTo>
                <a:lnTo>
                  <a:pt x="30723" y="26883"/>
                </a:lnTo>
                <a:lnTo>
                  <a:pt x="31668" y="23042"/>
                </a:lnTo>
                <a:lnTo>
                  <a:pt x="29763" y="22082"/>
                </a:lnTo>
                <a:lnTo>
                  <a:pt x="28788" y="24963"/>
                </a:lnTo>
                <a:lnTo>
                  <a:pt x="26883" y="27843"/>
                </a:lnTo>
                <a:lnTo>
                  <a:pt x="25923" y="28803"/>
                </a:lnTo>
                <a:lnTo>
                  <a:pt x="23987" y="29763"/>
                </a:lnTo>
                <a:lnTo>
                  <a:pt x="22082" y="30723"/>
                </a:lnTo>
                <a:lnTo>
                  <a:pt x="15361" y="30723"/>
                </a:lnTo>
                <a:lnTo>
                  <a:pt x="12481" y="28803"/>
                </a:lnTo>
                <a:lnTo>
                  <a:pt x="9601" y="25923"/>
                </a:lnTo>
                <a:lnTo>
                  <a:pt x="6720" y="23042"/>
                </a:lnTo>
                <a:lnTo>
                  <a:pt x="5760" y="18242"/>
                </a:lnTo>
                <a:lnTo>
                  <a:pt x="5760" y="7680"/>
                </a:lnTo>
                <a:lnTo>
                  <a:pt x="6720" y="5760"/>
                </a:lnTo>
                <a:lnTo>
                  <a:pt x="7680" y="0"/>
                </a:lnTo>
                <a:lnTo>
                  <a:pt x="4800" y="3840"/>
                </a:lnTo>
                <a:lnTo>
                  <a:pt x="192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5" name="object 575"/>
          <p:cNvSpPr/>
          <p:nvPr/>
        </p:nvSpPr>
        <p:spPr>
          <a:xfrm>
            <a:off x="1853945" y="7189271"/>
            <a:ext cx="25907" cy="20162"/>
          </a:xfrm>
          <a:custGeom>
            <a:avLst/>
            <a:gdLst/>
            <a:ahLst/>
            <a:cxnLst/>
            <a:rect l="l" t="t" r="r" b="b"/>
            <a:pathLst>
              <a:path w="25907" h="20162">
                <a:moveTo>
                  <a:pt x="4800" y="3840"/>
                </a:moveTo>
                <a:lnTo>
                  <a:pt x="6720" y="2880"/>
                </a:lnTo>
                <a:lnTo>
                  <a:pt x="10561" y="2880"/>
                </a:lnTo>
                <a:lnTo>
                  <a:pt x="11506" y="3840"/>
                </a:lnTo>
                <a:lnTo>
                  <a:pt x="13441" y="3840"/>
                </a:lnTo>
                <a:lnTo>
                  <a:pt x="14401" y="4800"/>
                </a:lnTo>
                <a:lnTo>
                  <a:pt x="15346" y="6720"/>
                </a:lnTo>
                <a:lnTo>
                  <a:pt x="16322" y="7680"/>
                </a:lnTo>
                <a:lnTo>
                  <a:pt x="16322" y="8641"/>
                </a:lnTo>
                <a:lnTo>
                  <a:pt x="17282" y="10561"/>
                </a:lnTo>
                <a:lnTo>
                  <a:pt x="17282" y="12481"/>
                </a:lnTo>
                <a:lnTo>
                  <a:pt x="0" y="12481"/>
                </a:lnTo>
                <a:lnTo>
                  <a:pt x="0" y="9601"/>
                </a:lnTo>
                <a:lnTo>
                  <a:pt x="0" y="20162"/>
                </a:lnTo>
                <a:lnTo>
                  <a:pt x="0" y="15361"/>
                </a:lnTo>
                <a:lnTo>
                  <a:pt x="25907" y="15361"/>
                </a:lnTo>
                <a:lnTo>
                  <a:pt x="25907" y="10561"/>
                </a:lnTo>
                <a:lnTo>
                  <a:pt x="24003" y="6720"/>
                </a:lnTo>
                <a:lnTo>
                  <a:pt x="21122" y="3840"/>
                </a:lnTo>
                <a:lnTo>
                  <a:pt x="19187" y="1920"/>
                </a:lnTo>
                <a:lnTo>
                  <a:pt x="15346" y="0"/>
                </a:lnTo>
                <a:lnTo>
                  <a:pt x="6720" y="0"/>
                </a:lnTo>
                <a:lnTo>
                  <a:pt x="1920" y="1920"/>
                </a:lnTo>
                <a:lnTo>
                  <a:pt x="960" y="7680"/>
                </a:lnTo>
                <a:lnTo>
                  <a:pt x="2880" y="5760"/>
                </a:lnTo>
                <a:lnTo>
                  <a:pt x="480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6" name="object 576"/>
          <p:cNvSpPr/>
          <p:nvPr/>
        </p:nvSpPr>
        <p:spPr>
          <a:xfrm>
            <a:off x="1732026" y="7274707"/>
            <a:ext cx="58567" cy="55686"/>
          </a:xfrm>
          <a:custGeom>
            <a:avLst/>
            <a:gdLst/>
            <a:ahLst/>
            <a:cxnLst/>
            <a:rect l="l" t="t" r="r" b="b"/>
            <a:pathLst>
              <a:path w="58567" h="55686">
                <a:moveTo>
                  <a:pt x="11521" y="48006"/>
                </a:moveTo>
                <a:lnTo>
                  <a:pt x="12481" y="46085"/>
                </a:lnTo>
                <a:lnTo>
                  <a:pt x="17282" y="34564"/>
                </a:lnTo>
                <a:lnTo>
                  <a:pt x="26883" y="12481"/>
                </a:lnTo>
                <a:lnTo>
                  <a:pt x="36484" y="34564"/>
                </a:lnTo>
                <a:lnTo>
                  <a:pt x="37444" y="37444"/>
                </a:lnTo>
                <a:lnTo>
                  <a:pt x="41285" y="45125"/>
                </a:lnTo>
                <a:lnTo>
                  <a:pt x="42230" y="48006"/>
                </a:lnTo>
                <a:lnTo>
                  <a:pt x="42230" y="52806"/>
                </a:lnTo>
                <a:lnTo>
                  <a:pt x="41285" y="53766"/>
                </a:lnTo>
                <a:lnTo>
                  <a:pt x="40325" y="53766"/>
                </a:lnTo>
                <a:lnTo>
                  <a:pt x="39349" y="54726"/>
                </a:lnTo>
                <a:lnTo>
                  <a:pt x="36484" y="54726"/>
                </a:lnTo>
                <a:lnTo>
                  <a:pt x="36484" y="55686"/>
                </a:lnTo>
                <a:lnTo>
                  <a:pt x="58567" y="55686"/>
                </a:lnTo>
                <a:lnTo>
                  <a:pt x="58567" y="54726"/>
                </a:lnTo>
                <a:lnTo>
                  <a:pt x="56631" y="53766"/>
                </a:lnTo>
                <a:lnTo>
                  <a:pt x="54726" y="53766"/>
                </a:lnTo>
                <a:lnTo>
                  <a:pt x="52791" y="52806"/>
                </a:lnTo>
                <a:lnTo>
                  <a:pt x="51846" y="51846"/>
                </a:lnTo>
                <a:lnTo>
                  <a:pt x="50871" y="48966"/>
                </a:lnTo>
                <a:lnTo>
                  <a:pt x="48966" y="45125"/>
                </a:lnTo>
                <a:lnTo>
                  <a:pt x="29763" y="0"/>
                </a:lnTo>
                <a:lnTo>
                  <a:pt x="28803" y="0"/>
                </a:lnTo>
                <a:lnTo>
                  <a:pt x="9601" y="45125"/>
                </a:lnTo>
                <a:lnTo>
                  <a:pt x="7680" y="48966"/>
                </a:lnTo>
                <a:lnTo>
                  <a:pt x="5760" y="51846"/>
                </a:lnTo>
                <a:lnTo>
                  <a:pt x="4800" y="52806"/>
                </a:lnTo>
                <a:lnTo>
                  <a:pt x="3840" y="53766"/>
                </a:lnTo>
                <a:lnTo>
                  <a:pt x="2880" y="53766"/>
                </a:lnTo>
                <a:lnTo>
                  <a:pt x="0" y="54726"/>
                </a:lnTo>
                <a:lnTo>
                  <a:pt x="0" y="55686"/>
                </a:lnTo>
                <a:lnTo>
                  <a:pt x="17282" y="55686"/>
                </a:lnTo>
                <a:lnTo>
                  <a:pt x="17282" y="54726"/>
                </a:lnTo>
                <a:lnTo>
                  <a:pt x="15361" y="53766"/>
                </a:lnTo>
                <a:lnTo>
                  <a:pt x="13441" y="53766"/>
                </a:lnTo>
                <a:lnTo>
                  <a:pt x="12481" y="52806"/>
                </a:lnTo>
                <a:lnTo>
                  <a:pt x="11521" y="52806"/>
                </a:lnTo>
                <a:lnTo>
                  <a:pt x="11521" y="48006"/>
                </a:lnTo>
                <a:close/>
              </a:path>
              <a:path w="58567" h="55686">
                <a:moveTo>
                  <a:pt x="17282" y="34564"/>
                </a:moveTo>
                <a:lnTo>
                  <a:pt x="12481" y="46085"/>
                </a:lnTo>
                <a:lnTo>
                  <a:pt x="16322" y="37444"/>
                </a:lnTo>
                <a:lnTo>
                  <a:pt x="37444" y="37444"/>
                </a:lnTo>
                <a:lnTo>
                  <a:pt x="36484" y="34564"/>
                </a:lnTo>
                <a:lnTo>
                  <a:pt x="17282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7" name="object 577"/>
          <p:cNvSpPr/>
          <p:nvPr/>
        </p:nvSpPr>
        <p:spPr>
          <a:xfrm>
            <a:off x="1894255" y="7573144"/>
            <a:ext cx="392628" cy="207457"/>
          </a:xfrm>
          <a:custGeom>
            <a:avLst/>
            <a:gdLst/>
            <a:ahLst/>
            <a:cxnLst/>
            <a:rect l="l" t="t" r="r" b="b"/>
            <a:pathLst>
              <a:path w="392628" h="207457">
                <a:moveTo>
                  <a:pt x="333115" y="172905"/>
                </a:moveTo>
                <a:lnTo>
                  <a:pt x="305272" y="190187"/>
                </a:lnTo>
                <a:lnTo>
                  <a:pt x="335036" y="177706"/>
                </a:lnTo>
                <a:lnTo>
                  <a:pt x="359039" y="162359"/>
                </a:lnTo>
                <a:lnTo>
                  <a:pt x="377266" y="145077"/>
                </a:lnTo>
                <a:lnTo>
                  <a:pt x="377266" y="144117"/>
                </a:lnTo>
                <a:lnTo>
                  <a:pt x="383987" y="135475"/>
                </a:lnTo>
                <a:lnTo>
                  <a:pt x="388787" y="124914"/>
                </a:lnTo>
                <a:lnTo>
                  <a:pt x="391668" y="114353"/>
                </a:lnTo>
                <a:lnTo>
                  <a:pt x="392628" y="103792"/>
                </a:lnTo>
                <a:lnTo>
                  <a:pt x="391668" y="93230"/>
                </a:lnTo>
                <a:lnTo>
                  <a:pt x="391668" y="92270"/>
                </a:lnTo>
                <a:lnTo>
                  <a:pt x="388787" y="82669"/>
                </a:lnTo>
                <a:lnTo>
                  <a:pt x="388787" y="81709"/>
                </a:lnTo>
                <a:lnTo>
                  <a:pt x="383987" y="72108"/>
                </a:lnTo>
                <a:lnTo>
                  <a:pt x="359039" y="45239"/>
                </a:lnTo>
                <a:lnTo>
                  <a:pt x="335036" y="29878"/>
                </a:lnTo>
                <a:lnTo>
                  <a:pt x="323052" y="24138"/>
                </a:lnTo>
                <a:lnTo>
                  <a:pt x="310473" y="19016"/>
                </a:lnTo>
                <a:lnTo>
                  <a:pt x="297363" y="14509"/>
                </a:lnTo>
                <a:lnTo>
                  <a:pt x="283790" y="10615"/>
                </a:lnTo>
                <a:lnTo>
                  <a:pt x="269819" y="7332"/>
                </a:lnTo>
                <a:lnTo>
                  <a:pt x="255517" y="4657"/>
                </a:lnTo>
                <a:lnTo>
                  <a:pt x="240950" y="2589"/>
                </a:lnTo>
                <a:lnTo>
                  <a:pt x="226184" y="1124"/>
                </a:lnTo>
                <a:lnTo>
                  <a:pt x="211286" y="262"/>
                </a:lnTo>
                <a:lnTo>
                  <a:pt x="196321" y="0"/>
                </a:lnTo>
                <a:lnTo>
                  <a:pt x="181357" y="334"/>
                </a:lnTo>
                <a:lnTo>
                  <a:pt x="166458" y="1265"/>
                </a:lnTo>
                <a:lnTo>
                  <a:pt x="151693" y="2788"/>
                </a:lnTo>
                <a:lnTo>
                  <a:pt x="137125" y="4903"/>
                </a:lnTo>
                <a:lnTo>
                  <a:pt x="122823" y="7606"/>
                </a:lnTo>
                <a:lnTo>
                  <a:pt x="108853" y="10896"/>
                </a:lnTo>
                <a:lnTo>
                  <a:pt x="95279" y="14770"/>
                </a:lnTo>
                <a:lnTo>
                  <a:pt x="82170" y="19227"/>
                </a:lnTo>
                <a:lnTo>
                  <a:pt x="69590" y="24263"/>
                </a:lnTo>
                <a:lnTo>
                  <a:pt x="57607" y="29878"/>
                </a:lnTo>
                <a:lnTo>
                  <a:pt x="33604" y="45239"/>
                </a:lnTo>
                <a:lnTo>
                  <a:pt x="16322" y="62522"/>
                </a:lnTo>
                <a:lnTo>
                  <a:pt x="3840" y="81709"/>
                </a:lnTo>
                <a:lnTo>
                  <a:pt x="3840" y="82669"/>
                </a:lnTo>
                <a:lnTo>
                  <a:pt x="960" y="92270"/>
                </a:lnTo>
                <a:lnTo>
                  <a:pt x="960" y="93230"/>
                </a:lnTo>
                <a:lnTo>
                  <a:pt x="0" y="103792"/>
                </a:lnTo>
                <a:lnTo>
                  <a:pt x="960" y="114353"/>
                </a:lnTo>
                <a:lnTo>
                  <a:pt x="3840" y="124914"/>
                </a:lnTo>
                <a:lnTo>
                  <a:pt x="8641" y="135475"/>
                </a:lnTo>
                <a:lnTo>
                  <a:pt x="16322" y="144117"/>
                </a:lnTo>
                <a:lnTo>
                  <a:pt x="19202" y="142196"/>
                </a:lnTo>
                <a:lnTo>
                  <a:pt x="13441" y="132595"/>
                </a:lnTo>
                <a:lnTo>
                  <a:pt x="8641" y="122994"/>
                </a:lnTo>
                <a:lnTo>
                  <a:pt x="5760" y="113393"/>
                </a:lnTo>
                <a:lnTo>
                  <a:pt x="4800" y="103792"/>
                </a:lnTo>
                <a:lnTo>
                  <a:pt x="5760" y="93230"/>
                </a:lnTo>
                <a:lnTo>
                  <a:pt x="5760" y="94190"/>
                </a:lnTo>
                <a:lnTo>
                  <a:pt x="8641" y="83629"/>
                </a:lnTo>
                <a:lnTo>
                  <a:pt x="8641" y="84604"/>
                </a:lnTo>
                <a:lnTo>
                  <a:pt x="13441" y="74988"/>
                </a:lnTo>
                <a:lnTo>
                  <a:pt x="19202" y="65387"/>
                </a:lnTo>
                <a:lnTo>
                  <a:pt x="19202" y="66362"/>
                </a:lnTo>
                <a:lnTo>
                  <a:pt x="37444" y="49080"/>
                </a:lnTo>
                <a:lnTo>
                  <a:pt x="36484" y="49080"/>
                </a:lnTo>
                <a:lnTo>
                  <a:pt x="60487" y="34678"/>
                </a:lnTo>
                <a:lnTo>
                  <a:pt x="71690" y="29069"/>
                </a:lnTo>
                <a:lnTo>
                  <a:pt x="83645" y="24050"/>
                </a:lnTo>
                <a:lnTo>
                  <a:pt x="96270" y="19621"/>
                </a:lnTo>
                <a:lnTo>
                  <a:pt x="109482" y="15783"/>
                </a:lnTo>
                <a:lnTo>
                  <a:pt x="123198" y="12535"/>
                </a:lnTo>
                <a:lnTo>
                  <a:pt x="137336" y="9878"/>
                </a:lnTo>
                <a:lnTo>
                  <a:pt x="151811" y="7812"/>
                </a:lnTo>
                <a:lnTo>
                  <a:pt x="166543" y="6335"/>
                </a:lnTo>
                <a:lnTo>
                  <a:pt x="181447" y="5450"/>
                </a:lnTo>
                <a:lnTo>
                  <a:pt x="196441" y="5154"/>
                </a:lnTo>
                <a:lnTo>
                  <a:pt x="211443" y="5450"/>
                </a:lnTo>
                <a:lnTo>
                  <a:pt x="226368" y="6335"/>
                </a:lnTo>
                <a:lnTo>
                  <a:pt x="241136" y="7812"/>
                </a:lnTo>
                <a:lnTo>
                  <a:pt x="255662" y="9878"/>
                </a:lnTo>
                <a:lnTo>
                  <a:pt x="269864" y="12535"/>
                </a:lnTo>
                <a:lnTo>
                  <a:pt x="283659" y="15783"/>
                </a:lnTo>
                <a:lnTo>
                  <a:pt x="296965" y="19621"/>
                </a:lnTo>
                <a:lnTo>
                  <a:pt x="309698" y="24050"/>
                </a:lnTo>
                <a:lnTo>
                  <a:pt x="321776" y="29069"/>
                </a:lnTo>
                <a:lnTo>
                  <a:pt x="333115" y="34678"/>
                </a:lnTo>
                <a:lnTo>
                  <a:pt x="356158" y="49080"/>
                </a:lnTo>
                <a:lnTo>
                  <a:pt x="373425" y="66362"/>
                </a:lnTo>
                <a:lnTo>
                  <a:pt x="373425" y="65387"/>
                </a:lnTo>
                <a:lnTo>
                  <a:pt x="380146" y="74988"/>
                </a:lnTo>
                <a:lnTo>
                  <a:pt x="384947" y="84604"/>
                </a:lnTo>
                <a:lnTo>
                  <a:pt x="384947" y="83629"/>
                </a:lnTo>
                <a:lnTo>
                  <a:pt x="387827" y="94190"/>
                </a:lnTo>
                <a:lnTo>
                  <a:pt x="387827" y="93230"/>
                </a:lnTo>
                <a:lnTo>
                  <a:pt x="388787" y="103792"/>
                </a:lnTo>
                <a:lnTo>
                  <a:pt x="387827" y="113393"/>
                </a:lnTo>
                <a:lnTo>
                  <a:pt x="384947" y="122994"/>
                </a:lnTo>
                <a:lnTo>
                  <a:pt x="380146" y="132595"/>
                </a:lnTo>
                <a:lnTo>
                  <a:pt x="373425" y="142196"/>
                </a:lnTo>
                <a:lnTo>
                  <a:pt x="373425" y="141236"/>
                </a:lnTo>
                <a:lnTo>
                  <a:pt x="356158" y="158518"/>
                </a:lnTo>
                <a:lnTo>
                  <a:pt x="332155" y="172905"/>
                </a:lnTo>
                <a:lnTo>
                  <a:pt x="333115" y="172905"/>
                </a:lnTo>
                <a:close/>
              </a:path>
              <a:path w="392628" h="207457">
                <a:moveTo>
                  <a:pt x="36484" y="158518"/>
                </a:moveTo>
                <a:lnTo>
                  <a:pt x="37444" y="158518"/>
                </a:lnTo>
                <a:lnTo>
                  <a:pt x="19202" y="141236"/>
                </a:lnTo>
                <a:lnTo>
                  <a:pt x="19202" y="142196"/>
                </a:lnTo>
                <a:lnTo>
                  <a:pt x="16322" y="144117"/>
                </a:lnTo>
                <a:lnTo>
                  <a:pt x="16322" y="145077"/>
                </a:lnTo>
                <a:lnTo>
                  <a:pt x="33604" y="162359"/>
                </a:lnTo>
                <a:lnTo>
                  <a:pt x="57607" y="177706"/>
                </a:lnTo>
                <a:lnTo>
                  <a:pt x="58567" y="177706"/>
                </a:lnTo>
                <a:lnTo>
                  <a:pt x="87355" y="190187"/>
                </a:lnTo>
                <a:lnTo>
                  <a:pt x="104634" y="195719"/>
                </a:lnTo>
                <a:lnTo>
                  <a:pt x="116449" y="198744"/>
                </a:lnTo>
                <a:lnTo>
                  <a:pt x="128649" y="201320"/>
                </a:lnTo>
                <a:lnTo>
                  <a:pt x="141173" y="203446"/>
                </a:lnTo>
                <a:lnTo>
                  <a:pt x="153959" y="205123"/>
                </a:lnTo>
                <a:lnTo>
                  <a:pt x="166945" y="206351"/>
                </a:lnTo>
                <a:lnTo>
                  <a:pt x="180068" y="207129"/>
                </a:lnTo>
                <a:lnTo>
                  <a:pt x="193268" y="207457"/>
                </a:lnTo>
                <a:lnTo>
                  <a:pt x="206482" y="207336"/>
                </a:lnTo>
                <a:lnTo>
                  <a:pt x="219648" y="206766"/>
                </a:lnTo>
                <a:lnTo>
                  <a:pt x="232704" y="205746"/>
                </a:lnTo>
                <a:lnTo>
                  <a:pt x="245589" y="204276"/>
                </a:lnTo>
                <a:lnTo>
                  <a:pt x="258240" y="202358"/>
                </a:lnTo>
                <a:lnTo>
                  <a:pt x="270596" y="199989"/>
                </a:lnTo>
                <a:lnTo>
                  <a:pt x="282595" y="197171"/>
                </a:lnTo>
                <a:lnTo>
                  <a:pt x="294174" y="193904"/>
                </a:lnTo>
                <a:lnTo>
                  <a:pt x="305272" y="190187"/>
                </a:lnTo>
                <a:lnTo>
                  <a:pt x="333115" y="172905"/>
                </a:lnTo>
                <a:lnTo>
                  <a:pt x="304312" y="185386"/>
                </a:lnTo>
                <a:lnTo>
                  <a:pt x="300019" y="186898"/>
                </a:lnTo>
                <a:lnTo>
                  <a:pt x="288658" y="190451"/>
                </a:lnTo>
                <a:lnTo>
                  <a:pt x="276865" y="193533"/>
                </a:lnTo>
                <a:lnTo>
                  <a:pt x="264698" y="196146"/>
                </a:lnTo>
                <a:lnTo>
                  <a:pt x="252218" y="198294"/>
                </a:lnTo>
                <a:lnTo>
                  <a:pt x="239483" y="199980"/>
                </a:lnTo>
                <a:lnTo>
                  <a:pt x="226552" y="201208"/>
                </a:lnTo>
                <a:lnTo>
                  <a:pt x="213486" y="201980"/>
                </a:lnTo>
                <a:lnTo>
                  <a:pt x="200341" y="202300"/>
                </a:lnTo>
                <a:lnTo>
                  <a:pt x="187179" y="202172"/>
                </a:lnTo>
                <a:lnTo>
                  <a:pt x="174058" y="201598"/>
                </a:lnTo>
                <a:lnTo>
                  <a:pt x="161037" y="200582"/>
                </a:lnTo>
                <a:lnTo>
                  <a:pt x="148176" y="199128"/>
                </a:lnTo>
                <a:lnTo>
                  <a:pt x="135533" y="197237"/>
                </a:lnTo>
                <a:lnTo>
                  <a:pt x="123168" y="194915"/>
                </a:lnTo>
                <a:lnTo>
                  <a:pt x="111140" y="192163"/>
                </a:lnTo>
                <a:lnTo>
                  <a:pt x="99507" y="188986"/>
                </a:lnTo>
                <a:lnTo>
                  <a:pt x="88331" y="185386"/>
                </a:lnTo>
                <a:lnTo>
                  <a:pt x="59527" y="172905"/>
                </a:lnTo>
                <a:lnTo>
                  <a:pt x="60487" y="172905"/>
                </a:lnTo>
                <a:lnTo>
                  <a:pt x="36484" y="1585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8" name="object 578"/>
          <p:cNvSpPr/>
          <p:nvPr/>
        </p:nvSpPr>
        <p:spPr>
          <a:xfrm>
            <a:off x="1898096" y="7572298"/>
            <a:ext cx="389747" cy="208110"/>
          </a:xfrm>
          <a:custGeom>
            <a:avLst/>
            <a:gdLst/>
            <a:ahLst/>
            <a:cxnLst/>
            <a:rect l="l" t="t" r="r" b="b"/>
            <a:pathLst>
              <a:path w="389747" h="208110">
                <a:moveTo>
                  <a:pt x="271972" y="14625"/>
                </a:moveTo>
                <a:lnTo>
                  <a:pt x="267827" y="13441"/>
                </a:lnTo>
                <a:lnTo>
                  <a:pt x="259065" y="11595"/>
                </a:lnTo>
                <a:lnTo>
                  <a:pt x="246760" y="9436"/>
                </a:lnTo>
                <a:lnTo>
                  <a:pt x="234335" y="7749"/>
                </a:lnTo>
                <a:lnTo>
                  <a:pt x="221814" y="6531"/>
                </a:lnTo>
                <a:lnTo>
                  <a:pt x="209222" y="5779"/>
                </a:lnTo>
                <a:lnTo>
                  <a:pt x="196580" y="5488"/>
                </a:lnTo>
                <a:lnTo>
                  <a:pt x="183914" y="5654"/>
                </a:lnTo>
                <a:lnTo>
                  <a:pt x="171245" y="6276"/>
                </a:lnTo>
                <a:lnTo>
                  <a:pt x="164289" y="6865"/>
                </a:lnTo>
                <a:lnTo>
                  <a:pt x="178284" y="5975"/>
                </a:lnTo>
                <a:lnTo>
                  <a:pt x="192961" y="5640"/>
                </a:lnTo>
                <a:lnTo>
                  <a:pt x="207638" y="5903"/>
                </a:lnTo>
                <a:lnTo>
                  <a:pt x="222251" y="6766"/>
                </a:lnTo>
                <a:lnTo>
                  <a:pt x="236738" y="8231"/>
                </a:lnTo>
                <a:lnTo>
                  <a:pt x="251035" y="10301"/>
                </a:lnTo>
                <a:lnTo>
                  <a:pt x="265078" y="12976"/>
                </a:lnTo>
                <a:lnTo>
                  <a:pt x="271972" y="14625"/>
                </a:lnTo>
                <a:close/>
              </a:path>
              <a:path w="389747" h="208110">
                <a:moveTo>
                  <a:pt x="241383" y="200187"/>
                </a:moveTo>
                <a:lnTo>
                  <a:pt x="249322" y="199140"/>
                </a:lnTo>
                <a:lnTo>
                  <a:pt x="261773" y="196992"/>
                </a:lnTo>
                <a:lnTo>
                  <a:pt x="273814" y="194378"/>
                </a:lnTo>
                <a:lnTo>
                  <a:pt x="278016" y="193258"/>
                </a:lnTo>
                <a:lnTo>
                  <a:pt x="266173" y="196030"/>
                </a:lnTo>
                <a:lnTo>
                  <a:pt x="253820" y="198359"/>
                </a:lnTo>
                <a:lnTo>
                  <a:pt x="241383" y="200187"/>
                </a:lnTo>
                <a:close/>
              </a:path>
              <a:path w="389747" h="208110">
                <a:moveTo>
                  <a:pt x="283016" y="196544"/>
                </a:moveTo>
                <a:lnTo>
                  <a:pt x="271039" y="199485"/>
                </a:lnTo>
                <a:lnTo>
                  <a:pt x="278662" y="197735"/>
                </a:lnTo>
                <a:lnTo>
                  <a:pt x="290259" y="194582"/>
                </a:lnTo>
                <a:lnTo>
                  <a:pt x="294265" y="193309"/>
                </a:lnTo>
                <a:lnTo>
                  <a:pt x="283016" y="196544"/>
                </a:lnTo>
                <a:close/>
              </a:path>
              <a:path w="389747" h="208110">
                <a:moveTo>
                  <a:pt x="278805" y="16260"/>
                </a:moveTo>
                <a:lnTo>
                  <a:pt x="271972" y="14625"/>
                </a:lnTo>
                <a:lnTo>
                  <a:pt x="295863" y="21451"/>
                </a:lnTo>
                <a:lnTo>
                  <a:pt x="292151" y="20155"/>
                </a:lnTo>
                <a:lnTo>
                  <a:pt x="278805" y="16260"/>
                </a:lnTo>
                <a:close/>
              </a:path>
              <a:path w="389747" h="208110">
                <a:moveTo>
                  <a:pt x="305054" y="24662"/>
                </a:moveTo>
                <a:lnTo>
                  <a:pt x="329275" y="35524"/>
                </a:lnTo>
                <a:lnTo>
                  <a:pt x="317450" y="29784"/>
                </a:lnTo>
                <a:lnTo>
                  <a:pt x="305054" y="24662"/>
                </a:lnTo>
                <a:close/>
              </a:path>
              <a:path w="389747" h="208110">
                <a:moveTo>
                  <a:pt x="329275" y="172806"/>
                </a:moveTo>
                <a:lnTo>
                  <a:pt x="300471" y="186232"/>
                </a:lnTo>
                <a:lnTo>
                  <a:pt x="329275" y="173751"/>
                </a:lnTo>
                <a:lnTo>
                  <a:pt x="352318" y="159364"/>
                </a:lnTo>
                <a:lnTo>
                  <a:pt x="369585" y="142082"/>
                </a:lnTo>
                <a:lnTo>
                  <a:pt x="352318" y="158404"/>
                </a:lnTo>
                <a:lnTo>
                  <a:pt x="329275" y="173137"/>
                </a:lnTo>
                <a:lnTo>
                  <a:pt x="328315" y="173751"/>
                </a:lnTo>
                <a:lnTo>
                  <a:pt x="329275" y="172806"/>
                </a:lnTo>
                <a:close/>
              </a:path>
              <a:path w="389747" h="208110">
                <a:moveTo>
                  <a:pt x="303740" y="18650"/>
                </a:moveTo>
                <a:lnTo>
                  <a:pt x="288426" y="13738"/>
                </a:lnTo>
                <a:lnTo>
                  <a:pt x="272247" y="9601"/>
                </a:lnTo>
                <a:lnTo>
                  <a:pt x="271651" y="9483"/>
                </a:lnTo>
                <a:lnTo>
                  <a:pt x="301431" y="18242"/>
                </a:lnTo>
                <a:lnTo>
                  <a:pt x="331195" y="30723"/>
                </a:lnTo>
                <a:lnTo>
                  <a:pt x="318044" y="24318"/>
                </a:lnTo>
                <a:lnTo>
                  <a:pt x="303740" y="18650"/>
                </a:lnTo>
                <a:close/>
              </a:path>
              <a:path w="389747" h="208110">
                <a:moveTo>
                  <a:pt x="370257" y="142082"/>
                </a:moveTo>
                <a:lnTo>
                  <a:pt x="369585" y="142082"/>
                </a:lnTo>
                <a:lnTo>
                  <a:pt x="369585" y="143042"/>
                </a:lnTo>
                <a:lnTo>
                  <a:pt x="370545" y="142082"/>
                </a:lnTo>
                <a:lnTo>
                  <a:pt x="370257" y="142082"/>
                </a:lnTo>
                <a:close/>
              </a:path>
              <a:path w="389747" h="208110">
                <a:moveTo>
                  <a:pt x="370268" y="67208"/>
                </a:moveTo>
                <a:lnTo>
                  <a:pt x="370545" y="67208"/>
                </a:lnTo>
                <a:lnTo>
                  <a:pt x="369585" y="66233"/>
                </a:lnTo>
                <a:lnTo>
                  <a:pt x="369585" y="67208"/>
                </a:lnTo>
                <a:lnTo>
                  <a:pt x="376306" y="75834"/>
                </a:lnTo>
                <a:lnTo>
                  <a:pt x="370268" y="67208"/>
                </a:lnTo>
                <a:close/>
              </a:path>
              <a:path w="389747" h="208110">
                <a:moveTo>
                  <a:pt x="376306" y="75834"/>
                </a:moveTo>
                <a:lnTo>
                  <a:pt x="380146" y="85450"/>
                </a:lnTo>
                <a:lnTo>
                  <a:pt x="380405" y="85187"/>
                </a:lnTo>
                <a:lnTo>
                  <a:pt x="380501" y="85450"/>
                </a:lnTo>
                <a:lnTo>
                  <a:pt x="383637" y="94076"/>
                </a:lnTo>
                <a:lnTo>
                  <a:pt x="383026" y="94076"/>
                </a:lnTo>
                <a:lnTo>
                  <a:pt x="383987" y="104637"/>
                </a:lnTo>
                <a:lnTo>
                  <a:pt x="383987" y="94076"/>
                </a:lnTo>
                <a:lnTo>
                  <a:pt x="383725" y="94076"/>
                </a:lnTo>
                <a:lnTo>
                  <a:pt x="381106" y="84475"/>
                </a:lnTo>
                <a:lnTo>
                  <a:pt x="381106" y="85450"/>
                </a:lnTo>
                <a:lnTo>
                  <a:pt x="381106" y="84475"/>
                </a:lnTo>
                <a:lnTo>
                  <a:pt x="380146" y="84475"/>
                </a:lnTo>
                <a:lnTo>
                  <a:pt x="376306" y="75834"/>
                </a:lnTo>
                <a:close/>
              </a:path>
              <a:path w="389747" h="208110">
                <a:moveTo>
                  <a:pt x="381106" y="72953"/>
                </a:moveTo>
                <a:lnTo>
                  <a:pt x="380146" y="72953"/>
                </a:lnTo>
                <a:lnTo>
                  <a:pt x="384947" y="83515"/>
                </a:lnTo>
                <a:lnTo>
                  <a:pt x="384947" y="82555"/>
                </a:lnTo>
                <a:lnTo>
                  <a:pt x="381106" y="72953"/>
                </a:lnTo>
                <a:close/>
              </a:path>
              <a:path w="389747" h="208110">
                <a:moveTo>
                  <a:pt x="384947" y="83515"/>
                </a:moveTo>
                <a:lnTo>
                  <a:pt x="387827" y="93116"/>
                </a:lnTo>
                <a:lnTo>
                  <a:pt x="388256" y="96603"/>
                </a:lnTo>
                <a:lnTo>
                  <a:pt x="389194" y="103372"/>
                </a:lnTo>
                <a:lnTo>
                  <a:pt x="389051" y="106646"/>
                </a:lnTo>
                <a:lnTo>
                  <a:pt x="387827" y="115199"/>
                </a:lnTo>
                <a:lnTo>
                  <a:pt x="384947" y="125760"/>
                </a:lnTo>
                <a:lnTo>
                  <a:pt x="388787" y="115199"/>
                </a:lnTo>
                <a:lnTo>
                  <a:pt x="389747" y="104637"/>
                </a:lnTo>
                <a:lnTo>
                  <a:pt x="388787" y="94076"/>
                </a:lnTo>
                <a:lnTo>
                  <a:pt x="388787" y="93116"/>
                </a:lnTo>
                <a:lnTo>
                  <a:pt x="384947" y="83515"/>
                </a:lnTo>
                <a:close/>
              </a:path>
              <a:path w="389747" h="208110">
                <a:moveTo>
                  <a:pt x="82873" y="190755"/>
                </a:moveTo>
                <a:lnTo>
                  <a:pt x="54726" y="178551"/>
                </a:lnTo>
                <a:lnTo>
                  <a:pt x="65351" y="183759"/>
                </a:lnTo>
                <a:lnTo>
                  <a:pt x="76459" y="188441"/>
                </a:lnTo>
                <a:lnTo>
                  <a:pt x="82873" y="190755"/>
                </a:lnTo>
                <a:close/>
              </a:path>
              <a:path w="389747" h="208110">
                <a:moveTo>
                  <a:pt x="23035" y="52671"/>
                </a:moveTo>
                <a:lnTo>
                  <a:pt x="35015" y="43037"/>
                </a:lnTo>
                <a:lnTo>
                  <a:pt x="48278" y="34447"/>
                </a:lnTo>
                <a:lnTo>
                  <a:pt x="62681" y="26883"/>
                </a:lnTo>
                <a:lnTo>
                  <a:pt x="78079" y="20327"/>
                </a:lnTo>
                <a:lnTo>
                  <a:pt x="91097" y="15869"/>
                </a:lnTo>
                <a:lnTo>
                  <a:pt x="82555" y="18242"/>
                </a:lnTo>
                <a:lnTo>
                  <a:pt x="53766" y="30723"/>
                </a:lnTo>
                <a:lnTo>
                  <a:pt x="29763" y="46085"/>
                </a:lnTo>
                <a:lnTo>
                  <a:pt x="12481" y="62392"/>
                </a:lnTo>
                <a:lnTo>
                  <a:pt x="12481" y="63367"/>
                </a:lnTo>
                <a:lnTo>
                  <a:pt x="23035" y="52671"/>
                </a:lnTo>
                <a:close/>
              </a:path>
              <a:path w="389747" h="208110">
                <a:moveTo>
                  <a:pt x="84276" y="191261"/>
                </a:moveTo>
                <a:lnTo>
                  <a:pt x="82873" y="190755"/>
                </a:lnTo>
                <a:lnTo>
                  <a:pt x="83515" y="191033"/>
                </a:lnTo>
                <a:lnTo>
                  <a:pt x="84276" y="191261"/>
                </a:lnTo>
                <a:close/>
              </a:path>
              <a:path w="389747" h="208110">
                <a:moveTo>
                  <a:pt x="92184" y="188771"/>
                </a:moveTo>
                <a:lnTo>
                  <a:pt x="84490" y="186232"/>
                </a:lnTo>
                <a:lnTo>
                  <a:pt x="88662" y="187683"/>
                </a:lnTo>
                <a:lnTo>
                  <a:pt x="92184" y="188771"/>
                </a:lnTo>
                <a:close/>
              </a:path>
              <a:path w="389747" h="208110">
                <a:moveTo>
                  <a:pt x="103768" y="192148"/>
                </a:moveTo>
                <a:lnTo>
                  <a:pt x="97520" y="190419"/>
                </a:lnTo>
                <a:lnTo>
                  <a:pt x="99788" y="191119"/>
                </a:lnTo>
                <a:lnTo>
                  <a:pt x="103768" y="192148"/>
                </a:lnTo>
                <a:close/>
              </a:path>
              <a:path w="389747" h="208110">
                <a:moveTo>
                  <a:pt x="124099" y="7509"/>
                </a:moveTo>
                <a:lnTo>
                  <a:pt x="117119" y="8641"/>
                </a:lnTo>
                <a:lnTo>
                  <a:pt x="112593" y="9898"/>
                </a:lnTo>
                <a:lnTo>
                  <a:pt x="124099" y="7509"/>
                </a:lnTo>
                <a:close/>
              </a:path>
              <a:path w="389747" h="208110">
                <a:moveTo>
                  <a:pt x="132840" y="198318"/>
                </a:moveTo>
                <a:lnTo>
                  <a:pt x="128688" y="197602"/>
                </a:lnTo>
                <a:lnTo>
                  <a:pt x="131259" y="198083"/>
                </a:lnTo>
                <a:lnTo>
                  <a:pt x="132840" y="198318"/>
                </a:lnTo>
                <a:close/>
              </a:path>
              <a:path w="389747" h="208110">
                <a:moveTo>
                  <a:pt x="180212" y="202874"/>
                </a:moveTo>
                <a:lnTo>
                  <a:pt x="171938" y="202518"/>
                </a:lnTo>
                <a:lnTo>
                  <a:pt x="175105" y="202720"/>
                </a:lnTo>
                <a:lnTo>
                  <a:pt x="180212" y="202874"/>
                </a:lnTo>
                <a:close/>
              </a:path>
              <a:path w="389747" h="208110">
                <a:moveTo>
                  <a:pt x="192738" y="203106"/>
                </a:moveTo>
                <a:lnTo>
                  <a:pt x="185659" y="203038"/>
                </a:lnTo>
                <a:lnTo>
                  <a:pt x="188410" y="203121"/>
                </a:lnTo>
                <a:lnTo>
                  <a:pt x="192738" y="203106"/>
                </a:lnTo>
                <a:close/>
              </a:path>
              <a:path w="389747" h="208110">
                <a:moveTo>
                  <a:pt x="205070" y="202951"/>
                </a:moveTo>
                <a:lnTo>
                  <a:pt x="199577" y="203082"/>
                </a:lnTo>
                <a:lnTo>
                  <a:pt x="201737" y="203075"/>
                </a:lnTo>
                <a:lnTo>
                  <a:pt x="205070" y="202951"/>
                </a:lnTo>
                <a:close/>
              </a:path>
              <a:path w="389747" h="208110">
                <a:moveTo>
                  <a:pt x="217245" y="202418"/>
                </a:moveTo>
                <a:lnTo>
                  <a:pt x="213552" y="202634"/>
                </a:lnTo>
                <a:lnTo>
                  <a:pt x="215014" y="202579"/>
                </a:lnTo>
                <a:lnTo>
                  <a:pt x="217245" y="202418"/>
                </a:lnTo>
                <a:close/>
              </a:path>
              <a:path w="389747" h="208110">
                <a:moveTo>
                  <a:pt x="231412" y="205963"/>
                </a:moveTo>
                <a:lnTo>
                  <a:pt x="223662" y="206682"/>
                </a:lnTo>
                <a:lnTo>
                  <a:pt x="229033" y="206241"/>
                </a:lnTo>
                <a:lnTo>
                  <a:pt x="231412" y="205963"/>
                </a:lnTo>
                <a:close/>
              </a:path>
              <a:path w="389747" h="208110">
                <a:moveTo>
                  <a:pt x="229325" y="201504"/>
                </a:moveTo>
                <a:lnTo>
                  <a:pt x="227411" y="201685"/>
                </a:lnTo>
                <a:lnTo>
                  <a:pt x="228168" y="201630"/>
                </a:lnTo>
                <a:lnTo>
                  <a:pt x="229325" y="201504"/>
                </a:lnTo>
                <a:close/>
              </a:path>
              <a:path w="389747" h="208110">
                <a:moveTo>
                  <a:pt x="241383" y="200187"/>
                </a:moveTo>
                <a:lnTo>
                  <a:pt x="240962" y="200242"/>
                </a:lnTo>
                <a:lnTo>
                  <a:pt x="241127" y="200224"/>
                </a:lnTo>
                <a:lnTo>
                  <a:pt x="241383" y="200187"/>
                </a:lnTo>
                <a:close/>
              </a:path>
              <a:path w="389747" h="208110">
                <a:moveTo>
                  <a:pt x="249377" y="203590"/>
                </a:moveTo>
                <a:lnTo>
                  <a:pt x="244064" y="204403"/>
                </a:lnTo>
                <a:lnTo>
                  <a:pt x="246023" y="204149"/>
                </a:lnTo>
                <a:lnTo>
                  <a:pt x="249377" y="203590"/>
                </a:lnTo>
                <a:close/>
              </a:path>
              <a:path w="389747" h="208110">
                <a:moveTo>
                  <a:pt x="260275" y="201704"/>
                </a:moveTo>
                <a:lnTo>
                  <a:pt x="257335" y="202264"/>
                </a:lnTo>
                <a:lnTo>
                  <a:pt x="258485" y="202072"/>
                </a:lnTo>
                <a:lnTo>
                  <a:pt x="260275" y="201704"/>
                </a:lnTo>
                <a:close/>
              </a:path>
              <a:path w="389747" h="208110">
                <a:moveTo>
                  <a:pt x="288745" y="190205"/>
                </a:moveTo>
                <a:lnTo>
                  <a:pt x="278288" y="193185"/>
                </a:lnTo>
                <a:lnTo>
                  <a:pt x="285368" y="191297"/>
                </a:lnTo>
                <a:lnTo>
                  <a:pt x="288745" y="190205"/>
                </a:lnTo>
                <a:close/>
              </a:path>
              <a:path w="389747" h="208110">
                <a:moveTo>
                  <a:pt x="373425" y="62392"/>
                </a:moveTo>
                <a:lnTo>
                  <a:pt x="355198" y="46085"/>
                </a:lnTo>
                <a:lnTo>
                  <a:pt x="373425" y="63367"/>
                </a:lnTo>
                <a:lnTo>
                  <a:pt x="373425" y="62392"/>
                </a:lnTo>
                <a:close/>
              </a:path>
              <a:path w="389747" h="208110">
                <a:moveTo>
                  <a:pt x="380146" y="136321"/>
                </a:moveTo>
                <a:lnTo>
                  <a:pt x="373425" y="144962"/>
                </a:lnTo>
                <a:lnTo>
                  <a:pt x="373425" y="145922"/>
                </a:lnTo>
                <a:lnTo>
                  <a:pt x="380146" y="136321"/>
                </a:lnTo>
                <a:close/>
              </a:path>
              <a:path w="389747" h="208110">
                <a:moveTo>
                  <a:pt x="384947" y="125760"/>
                </a:moveTo>
                <a:lnTo>
                  <a:pt x="380146" y="136321"/>
                </a:lnTo>
                <a:lnTo>
                  <a:pt x="381106" y="136321"/>
                </a:lnTo>
                <a:lnTo>
                  <a:pt x="384947" y="125760"/>
                </a:lnTo>
                <a:close/>
              </a:path>
              <a:path w="389747" h="208110">
                <a:moveTo>
                  <a:pt x="384947" y="103677"/>
                </a:moveTo>
                <a:lnTo>
                  <a:pt x="383987" y="94076"/>
                </a:lnTo>
                <a:lnTo>
                  <a:pt x="383987" y="104637"/>
                </a:lnTo>
                <a:lnTo>
                  <a:pt x="383026" y="114239"/>
                </a:lnTo>
                <a:lnTo>
                  <a:pt x="383712" y="114924"/>
                </a:lnTo>
                <a:lnTo>
                  <a:pt x="380146" y="123840"/>
                </a:lnTo>
                <a:lnTo>
                  <a:pt x="376306" y="133441"/>
                </a:lnTo>
                <a:lnTo>
                  <a:pt x="381106" y="123840"/>
                </a:lnTo>
                <a:lnTo>
                  <a:pt x="383765" y="114977"/>
                </a:lnTo>
                <a:lnTo>
                  <a:pt x="383987" y="115199"/>
                </a:lnTo>
                <a:lnTo>
                  <a:pt x="383987" y="114239"/>
                </a:lnTo>
                <a:lnTo>
                  <a:pt x="384947" y="104637"/>
                </a:lnTo>
                <a:lnTo>
                  <a:pt x="384947" y="103677"/>
                </a:lnTo>
                <a:close/>
              </a:path>
              <a:path w="389747" h="208110">
                <a:moveTo>
                  <a:pt x="380501" y="85450"/>
                </a:moveTo>
                <a:lnTo>
                  <a:pt x="380405" y="85187"/>
                </a:lnTo>
                <a:lnTo>
                  <a:pt x="380146" y="85450"/>
                </a:lnTo>
                <a:lnTo>
                  <a:pt x="380501" y="85450"/>
                </a:lnTo>
                <a:close/>
              </a:path>
              <a:path w="389747" h="208110">
                <a:moveTo>
                  <a:pt x="376306" y="75834"/>
                </a:moveTo>
                <a:lnTo>
                  <a:pt x="380146" y="84475"/>
                </a:lnTo>
                <a:lnTo>
                  <a:pt x="381106" y="84475"/>
                </a:lnTo>
                <a:lnTo>
                  <a:pt x="376306" y="75834"/>
                </a:lnTo>
                <a:close/>
              </a:path>
              <a:path w="389747" h="208110">
                <a:moveTo>
                  <a:pt x="329275" y="172806"/>
                </a:moveTo>
                <a:lnTo>
                  <a:pt x="328315" y="173751"/>
                </a:lnTo>
                <a:lnTo>
                  <a:pt x="329275" y="173137"/>
                </a:lnTo>
                <a:lnTo>
                  <a:pt x="329275" y="172806"/>
                </a:lnTo>
                <a:close/>
              </a:path>
              <a:path w="389747" h="208110">
                <a:moveTo>
                  <a:pt x="301431" y="191033"/>
                </a:moveTo>
                <a:lnTo>
                  <a:pt x="294265" y="193309"/>
                </a:lnTo>
                <a:lnTo>
                  <a:pt x="295038" y="193087"/>
                </a:lnTo>
                <a:lnTo>
                  <a:pt x="301431" y="191033"/>
                </a:lnTo>
                <a:close/>
              </a:path>
              <a:path w="389747" h="208110">
                <a:moveTo>
                  <a:pt x="305013" y="24648"/>
                </a:moveTo>
                <a:lnTo>
                  <a:pt x="301431" y="23042"/>
                </a:lnTo>
                <a:lnTo>
                  <a:pt x="295863" y="21451"/>
                </a:lnTo>
                <a:lnTo>
                  <a:pt x="305013" y="24648"/>
                </a:lnTo>
                <a:close/>
              </a:path>
              <a:path w="389747" h="208110">
                <a:moveTo>
                  <a:pt x="300471" y="186232"/>
                </a:moveTo>
                <a:lnTo>
                  <a:pt x="291180" y="189418"/>
                </a:lnTo>
                <a:lnTo>
                  <a:pt x="296361" y="187744"/>
                </a:lnTo>
                <a:lnTo>
                  <a:pt x="300471" y="186232"/>
                </a:lnTo>
                <a:close/>
              </a:path>
              <a:path w="389747" h="208110">
                <a:moveTo>
                  <a:pt x="291180" y="189418"/>
                </a:moveTo>
                <a:lnTo>
                  <a:pt x="288745" y="190205"/>
                </a:lnTo>
                <a:lnTo>
                  <a:pt x="289571" y="189970"/>
                </a:lnTo>
                <a:lnTo>
                  <a:pt x="291180" y="189418"/>
                </a:lnTo>
                <a:close/>
              </a:path>
              <a:path w="389747" h="208110">
                <a:moveTo>
                  <a:pt x="278288" y="193185"/>
                </a:moveTo>
                <a:lnTo>
                  <a:pt x="278016" y="193258"/>
                </a:lnTo>
                <a:lnTo>
                  <a:pt x="278288" y="193185"/>
                </a:lnTo>
                <a:close/>
              </a:path>
              <a:path w="389747" h="208110">
                <a:moveTo>
                  <a:pt x="271039" y="199485"/>
                </a:moveTo>
                <a:lnTo>
                  <a:pt x="270682" y="199567"/>
                </a:lnTo>
                <a:lnTo>
                  <a:pt x="270823" y="199538"/>
                </a:lnTo>
                <a:lnTo>
                  <a:pt x="271039" y="199485"/>
                </a:lnTo>
                <a:close/>
              </a:path>
              <a:path w="389747" h="208110">
                <a:moveTo>
                  <a:pt x="271651" y="9483"/>
                </a:moveTo>
                <a:lnTo>
                  <a:pt x="268787" y="8641"/>
                </a:lnTo>
                <a:lnTo>
                  <a:pt x="261896" y="7552"/>
                </a:lnTo>
                <a:lnTo>
                  <a:pt x="271651" y="9483"/>
                </a:lnTo>
                <a:close/>
              </a:path>
              <a:path w="389747" h="208110">
                <a:moveTo>
                  <a:pt x="270682" y="199567"/>
                </a:moveTo>
                <a:lnTo>
                  <a:pt x="260275" y="201704"/>
                </a:lnTo>
                <a:lnTo>
                  <a:pt x="266690" y="200484"/>
                </a:lnTo>
                <a:lnTo>
                  <a:pt x="270682" y="199567"/>
                </a:lnTo>
                <a:close/>
              </a:path>
              <a:path w="389747" h="208110">
                <a:moveTo>
                  <a:pt x="257335" y="202264"/>
                </a:moveTo>
                <a:lnTo>
                  <a:pt x="249377" y="203590"/>
                </a:lnTo>
                <a:lnTo>
                  <a:pt x="254395" y="202823"/>
                </a:lnTo>
                <a:lnTo>
                  <a:pt x="257335" y="202264"/>
                </a:lnTo>
                <a:close/>
              </a:path>
              <a:path w="389747" h="208110">
                <a:moveTo>
                  <a:pt x="244064" y="204403"/>
                </a:moveTo>
                <a:lnTo>
                  <a:pt x="237508" y="205250"/>
                </a:lnTo>
                <a:lnTo>
                  <a:pt x="241825" y="204745"/>
                </a:lnTo>
                <a:lnTo>
                  <a:pt x="244064" y="204403"/>
                </a:lnTo>
                <a:close/>
              </a:path>
              <a:path w="389747" h="208110">
                <a:moveTo>
                  <a:pt x="240962" y="200242"/>
                </a:moveTo>
                <a:lnTo>
                  <a:pt x="229325" y="201504"/>
                </a:lnTo>
                <a:lnTo>
                  <a:pt x="236536" y="200826"/>
                </a:lnTo>
                <a:lnTo>
                  <a:pt x="240962" y="200242"/>
                </a:lnTo>
                <a:close/>
              </a:path>
              <a:path w="389747" h="208110">
                <a:moveTo>
                  <a:pt x="237508" y="205250"/>
                </a:moveTo>
                <a:lnTo>
                  <a:pt x="231412" y="205963"/>
                </a:lnTo>
                <a:lnTo>
                  <a:pt x="233462" y="205773"/>
                </a:lnTo>
                <a:lnTo>
                  <a:pt x="237508" y="205250"/>
                </a:lnTo>
                <a:close/>
              </a:path>
              <a:path w="389747" h="208110">
                <a:moveTo>
                  <a:pt x="227411" y="201685"/>
                </a:moveTo>
                <a:lnTo>
                  <a:pt x="217245" y="202418"/>
                </a:lnTo>
                <a:lnTo>
                  <a:pt x="223490" y="202053"/>
                </a:lnTo>
                <a:lnTo>
                  <a:pt x="227411" y="201685"/>
                </a:lnTo>
                <a:close/>
              </a:path>
              <a:path w="389747" h="208110">
                <a:moveTo>
                  <a:pt x="223662" y="206682"/>
                </a:moveTo>
                <a:lnTo>
                  <a:pt x="219606" y="207015"/>
                </a:lnTo>
                <a:lnTo>
                  <a:pt x="220825" y="206946"/>
                </a:lnTo>
                <a:lnTo>
                  <a:pt x="223662" y="206682"/>
                </a:lnTo>
                <a:close/>
              </a:path>
              <a:path w="389747" h="208110">
                <a:moveTo>
                  <a:pt x="213552" y="202634"/>
                </a:moveTo>
                <a:lnTo>
                  <a:pt x="205070" y="202951"/>
                </a:lnTo>
                <a:lnTo>
                  <a:pt x="210261" y="202826"/>
                </a:lnTo>
                <a:lnTo>
                  <a:pt x="213552" y="202634"/>
                </a:lnTo>
                <a:close/>
              </a:path>
              <a:path w="389747" h="208110">
                <a:moveTo>
                  <a:pt x="199577" y="203082"/>
                </a:moveTo>
                <a:lnTo>
                  <a:pt x="192738" y="203106"/>
                </a:lnTo>
                <a:lnTo>
                  <a:pt x="196924" y="203146"/>
                </a:lnTo>
                <a:lnTo>
                  <a:pt x="199577" y="203082"/>
                </a:lnTo>
                <a:close/>
              </a:path>
              <a:path w="389747" h="208110">
                <a:moveTo>
                  <a:pt x="185659" y="203038"/>
                </a:moveTo>
                <a:lnTo>
                  <a:pt x="180212" y="202874"/>
                </a:lnTo>
                <a:lnTo>
                  <a:pt x="183554" y="203018"/>
                </a:lnTo>
                <a:lnTo>
                  <a:pt x="185659" y="203038"/>
                </a:lnTo>
                <a:close/>
              </a:path>
              <a:path w="389747" h="208110">
                <a:moveTo>
                  <a:pt x="171938" y="202518"/>
                </a:moveTo>
                <a:lnTo>
                  <a:pt x="167484" y="202233"/>
                </a:lnTo>
                <a:lnTo>
                  <a:pt x="170226" y="202444"/>
                </a:lnTo>
                <a:lnTo>
                  <a:pt x="171938" y="202518"/>
                </a:lnTo>
                <a:close/>
              </a:path>
              <a:path w="389747" h="208110">
                <a:moveTo>
                  <a:pt x="164289" y="6865"/>
                </a:moveTo>
                <a:lnTo>
                  <a:pt x="163670" y="6905"/>
                </a:lnTo>
                <a:lnTo>
                  <a:pt x="163029" y="6972"/>
                </a:lnTo>
                <a:lnTo>
                  <a:pt x="164289" y="6865"/>
                </a:lnTo>
                <a:close/>
              </a:path>
              <a:path w="389747" h="208110">
                <a:moveTo>
                  <a:pt x="167484" y="202233"/>
                </a:moveTo>
                <a:lnTo>
                  <a:pt x="158520" y="201544"/>
                </a:lnTo>
                <a:lnTo>
                  <a:pt x="161894" y="201876"/>
                </a:lnTo>
                <a:lnTo>
                  <a:pt x="167484" y="202233"/>
                </a:lnTo>
                <a:close/>
              </a:path>
              <a:path w="389747" h="208110">
                <a:moveTo>
                  <a:pt x="163029" y="6972"/>
                </a:moveTo>
                <a:lnTo>
                  <a:pt x="158598" y="7348"/>
                </a:lnTo>
                <a:lnTo>
                  <a:pt x="152730" y="8055"/>
                </a:lnTo>
                <a:lnTo>
                  <a:pt x="163029" y="6972"/>
                </a:lnTo>
                <a:close/>
              </a:path>
              <a:path w="389747" h="208110">
                <a:moveTo>
                  <a:pt x="158520" y="201544"/>
                </a:moveTo>
                <a:lnTo>
                  <a:pt x="154588" y="201157"/>
                </a:lnTo>
                <a:lnTo>
                  <a:pt x="157018" y="201428"/>
                </a:lnTo>
                <a:lnTo>
                  <a:pt x="158520" y="201544"/>
                </a:lnTo>
                <a:close/>
              </a:path>
              <a:path w="389747" h="208110">
                <a:moveTo>
                  <a:pt x="152730" y="8055"/>
                </a:moveTo>
                <a:lnTo>
                  <a:pt x="149183" y="8428"/>
                </a:lnTo>
                <a:lnTo>
                  <a:pt x="147187" y="8723"/>
                </a:lnTo>
                <a:lnTo>
                  <a:pt x="152730" y="8055"/>
                </a:lnTo>
                <a:close/>
              </a:path>
              <a:path w="389747" h="208110">
                <a:moveTo>
                  <a:pt x="154588" y="201157"/>
                </a:moveTo>
                <a:lnTo>
                  <a:pt x="145474" y="200138"/>
                </a:lnTo>
                <a:lnTo>
                  <a:pt x="148851" y="200592"/>
                </a:lnTo>
                <a:lnTo>
                  <a:pt x="154588" y="201157"/>
                </a:lnTo>
                <a:close/>
              </a:path>
              <a:path w="389747" h="208110">
                <a:moveTo>
                  <a:pt x="147187" y="8723"/>
                </a:moveTo>
                <a:lnTo>
                  <a:pt x="145997" y="8867"/>
                </a:lnTo>
                <a:lnTo>
                  <a:pt x="142251" y="9453"/>
                </a:lnTo>
                <a:lnTo>
                  <a:pt x="147187" y="8723"/>
                </a:lnTo>
                <a:close/>
              </a:path>
              <a:path w="389747" h="208110">
                <a:moveTo>
                  <a:pt x="145474" y="200138"/>
                </a:moveTo>
                <a:lnTo>
                  <a:pt x="141610" y="199618"/>
                </a:lnTo>
                <a:lnTo>
                  <a:pt x="144004" y="199973"/>
                </a:lnTo>
                <a:lnTo>
                  <a:pt x="145474" y="200138"/>
                </a:lnTo>
                <a:close/>
              </a:path>
              <a:path w="389747" h="208110">
                <a:moveTo>
                  <a:pt x="141610" y="199618"/>
                </a:moveTo>
                <a:lnTo>
                  <a:pt x="132840" y="198318"/>
                </a:lnTo>
                <a:lnTo>
                  <a:pt x="136046" y="198871"/>
                </a:lnTo>
                <a:lnTo>
                  <a:pt x="141610" y="199618"/>
                </a:lnTo>
                <a:close/>
              </a:path>
              <a:path w="389747" h="208110">
                <a:moveTo>
                  <a:pt x="116005" y="195105"/>
                </a:moveTo>
                <a:lnTo>
                  <a:pt x="108861" y="193464"/>
                </a:lnTo>
                <a:lnTo>
                  <a:pt x="111442" y="194131"/>
                </a:lnTo>
                <a:lnTo>
                  <a:pt x="116005" y="195105"/>
                </a:lnTo>
                <a:close/>
              </a:path>
              <a:path w="389747" h="208110">
                <a:moveTo>
                  <a:pt x="128688" y="197602"/>
                </a:moveTo>
                <a:lnTo>
                  <a:pt x="120635" y="196093"/>
                </a:lnTo>
                <a:lnTo>
                  <a:pt x="123552" y="196716"/>
                </a:lnTo>
                <a:lnTo>
                  <a:pt x="128688" y="197602"/>
                </a:lnTo>
                <a:close/>
              </a:path>
              <a:path w="389747" h="208110">
                <a:moveTo>
                  <a:pt x="120635" y="196093"/>
                </a:moveTo>
                <a:lnTo>
                  <a:pt x="116005" y="195105"/>
                </a:lnTo>
                <a:lnTo>
                  <a:pt x="118860" y="195761"/>
                </a:lnTo>
                <a:lnTo>
                  <a:pt x="120635" y="196093"/>
                </a:lnTo>
                <a:close/>
              </a:path>
              <a:path w="389747" h="208110">
                <a:moveTo>
                  <a:pt x="108861" y="193464"/>
                </a:moveTo>
                <a:lnTo>
                  <a:pt x="103768" y="192148"/>
                </a:lnTo>
                <a:lnTo>
                  <a:pt x="106881" y="193009"/>
                </a:lnTo>
                <a:lnTo>
                  <a:pt x="108861" y="193464"/>
                </a:lnTo>
                <a:close/>
              </a:path>
              <a:path w="389747" h="208110">
                <a:moveTo>
                  <a:pt x="97520" y="190419"/>
                </a:moveTo>
                <a:lnTo>
                  <a:pt x="92184" y="188771"/>
                </a:lnTo>
                <a:lnTo>
                  <a:pt x="95400" y="189832"/>
                </a:lnTo>
                <a:lnTo>
                  <a:pt x="97520" y="190419"/>
                </a:lnTo>
                <a:close/>
              </a:path>
              <a:path w="389747" h="208110">
                <a:moveTo>
                  <a:pt x="53766" y="178551"/>
                </a:moveTo>
                <a:lnTo>
                  <a:pt x="30723" y="163205"/>
                </a:lnTo>
                <a:lnTo>
                  <a:pt x="29763" y="163205"/>
                </a:lnTo>
                <a:lnTo>
                  <a:pt x="53766" y="178551"/>
                </a:lnTo>
                <a:close/>
              </a:path>
              <a:path w="389747" h="208110">
                <a:moveTo>
                  <a:pt x="4800" y="85450"/>
                </a:moveTo>
                <a:lnTo>
                  <a:pt x="4592" y="85239"/>
                </a:lnTo>
                <a:lnTo>
                  <a:pt x="4534" y="85450"/>
                </a:lnTo>
                <a:lnTo>
                  <a:pt x="4800" y="85450"/>
                </a:lnTo>
                <a:close/>
              </a:path>
              <a:path w="389747" h="208110">
                <a:moveTo>
                  <a:pt x="12481" y="63367"/>
                </a:moveTo>
                <a:lnTo>
                  <a:pt x="11521" y="63367"/>
                </a:lnTo>
                <a:lnTo>
                  <a:pt x="4800" y="72953"/>
                </a:lnTo>
                <a:lnTo>
                  <a:pt x="0" y="82555"/>
                </a:lnTo>
                <a:lnTo>
                  <a:pt x="0" y="83515"/>
                </a:lnTo>
                <a:lnTo>
                  <a:pt x="960" y="83515"/>
                </a:lnTo>
                <a:lnTo>
                  <a:pt x="5760" y="72953"/>
                </a:lnTo>
                <a:lnTo>
                  <a:pt x="12481" y="63367"/>
                </a:lnTo>
                <a:close/>
              </a:path>
              <a:path w="389747" h="208110">
                <a:moveTo>
                  <a:pt x="12481" y="145922"/>
                </a:moveTo>
                <a:lnTo>
                  <a:pt x="12481" y="144962"/>
                </a:lnTo>
                <a:lnTo>
                  <a:pt x="5760" y="136321"/>
                </a:lnTo>
                <a:lnTo>
                  <a:pt x="960" y="125760"/>
                </a:lnTo>
                <a:lnTo>
                  <a:pt x="0" y="125760"/>
                </a:lnTo>
                <a:lnTo>
                  <a:pt x="4800" y="136321"/>
                </a:lnTo>
                <a:lnTo>
                  <a:pt x="11521" y="145922"/>
                </a:lnTo>
                <a:lnTo>
                  <a:pt x="12481" y="145922"/>
                </a:lnTo>
                <a:close/>
              </a:path>
              <a:path w="389747" h="208110">
                <a:moveTo>
                  <a:pt x="0" y="103677"/>
                </a:moveTo>
                <a:lnTo>
                  <a:pt x="0" y="104637"/>
                </a:lnTo>
                <a:lnTo>
                  <a:pt x="960" y="114239"/>
                </a:lnTo>
                <a:lnTo>
                  <a:pt x="4800" y="123840"/>
                </a:lnTo>
                <a:lnTo>
                  <a:pt x="1920" y="114239"/>
                </a:lnTo>
                <a:lnTo>
                  <a:pt x="960" y="104637"/>
                </a:lnTo>
                <a:lnTo>
                  <a:pt x="1833" y="95036"/>
                </a:lnTo>
                <a:lnTo>
                  <a:pt x="4534" y="85450"/>
                </a:lnTo>
                <a:lnTo>
                  <a:pt x="1920" y="94076"/>
                </a:lnTo>
                <a:lnTo>
                  <a:pt x="960" y="94076"/>
                </a:lnTo>
                <a:lnTo>
                  <a:pt x="960" y="103677"/>
                </a:lnTo>
                <a:lnTo>
                  <a:pt x="0" y="103677"/>
                </a:lnTo>
                <a:close/>
              </a:path>
              <a:path w="389747" h="208110">
                <a:moveTo>
                  <a:pt x="960" y="94076"/>
                </a:moveTo>
                <a:lnTo>
                  <a:pt x="87" y="103677"/>
                </a:lnTo>
                <a:lnTo>
                  <a:pt x="960" y="103677"/>
                </a:lnTo>
                <a:lnTo>
                  <a:pt x="960" y="94076"/>
                </a:lnTo>
                <a:close/>
              </a:path>
              <a:path w="389747" h="208110">
                <a:moveTo>
                  <a:pt x="1309" y="94076"/>
                </a:moveTo>
                <a:lnTo>
                  <a:pt x="1920" y="94076"/>
                </a:lnTo>
                <a:lnTo>
                  <a:pt x="4534" y="85450"/>
                </a:lnTo>
                <a:lnTo>
                  <a:pt x="4592" y="85239"/>
                </a:lnTo>
                <a:lnTo>
                  <a:pt x="4800" y="85450"/>
                </a:lnTo>
                <a:lnTo>
                  <a:pt x="9601" y="75834"/>
                </a:lnTo>
                <a:lnTo>
                  <a:pt x="4800" y="84475"/>
                </a:lnTo>
                <a:lnTo>
                  <a:pt x="4541" y="85187"/>
                </a:lnTo>
                <a:lnTo>
                  <a:pt x="4445" y="85450"/>
                </a:lnTo>
                <a:lnTo>
                  <a:pt x="1309" y="94076"/>
                </a:lnTo>
                <a:close/>
              </a:path>
              <a:path w="389747" h="208110">
                <a:moveTo>
                  <a:pt x="4445" y="85450"/>
                </a:moveTo>
                <a:lnTo>
                  <a:pt x="4541" y="85187"/>
                </a:lnTo>
                <a:lnTo>
                  <a:pt x="4800" y="84475"/>
                </a:lnTo>
                <a:lnTo>
                  <a:pt x="9601" y="75834"/>
                </a:lnTo>
                <a:lnTo>
                  <a:pt x="9601" y="74889"/>
                </a:lnTo>
                <a:lnTo>
                  <a:pt x="15361" y="67208"/>
                </a:lnTo>
                <a:lnTo>
                  <a:pt x="16322" y="66298"/>
                </a:lnTo>
                <a:lnTo>
                  <a:pt x="33604" y="49926"/>
                </a:lnTo>
                <a:lnTo>
                  <a:pt x="32644" y="49926"/>
                </a:lnTo>
                <a:lnTo>
                  <a:pt x="16322" y="66248"/>
                </a:lnTo>
                <a:lnTo>
                  <a:pt x="15361" y="66233"/>
                </a:lnTo>
                <a:lnTo>
                  <a:pt x="9302" y="74889"/>
                </a:lnTo>
                <a:lnTo>
                  <a:pt x="8641" y="74889"/>
                </a:lnTo>
                <a:lnTo>
                  <a:pt x="8641" y="75834"/>
                </a:lnTo>
                <a:lnTo>
                  <a:pt x="3840" y="84475"/>
                </a:lnTo>
                <a:lnTo>
                  <a:pt x="3840" y="85450"/>
                </a:lnTo>
                <a:lnTo>
                  <a:pt x="4445" y="85450"/>
                </a:lnTo>
                <a:close/>
              </a:path>
              <a:path w="389747" h="208110">
                <a:moveTo>
                  <a:pt x="8641" y="133441"/>
                </a:moveTo>
                <a:lnTo>
                  <a:pt x="15361" y="143042"/>
                </a:lnTo>
                <a:lnTo>
                  <a:pt x="15361" y="142082"/>
                </a:lnTo>
                <a:lnTo>
                  <a:pt x="16322" y="143042"/>
                </a:lnTo>
                <a:lnTo>
                  <a:pt x="32644" y="158404"/>
                </a:lnTo>
                <a:lnTo>
                  <a:pt x="32644" y="159364"/>
                </a:lnTo>
                <a:lnTo>
                  <a:pt x="55686" y="173175"/>
                </a:lnTo>
                <a:lnTo>
                  <a:pt x="55686" y="173751"/>
                </a:lnTo>
                <a:lnTo>
                  <a:pt x="84490" y="186232"/>
                </a:lnTo>
                <a:lnTo>
                  <a:pt x="56647" y="172806"/>
                </a:lnTo>
                <a:lnTo>
                  <a:pt x="56647" y="173751"/>
                </a:lnTo>
                <a:lnTo>
                  <a:pt x="56647" y="172806"/>
                </a:lnTo>
                <a:lnTo>
                  <a:pt x="55686" y="172806"/>
                </a:lnTo>
                <a:lnTo>
                  <a:pt x="55686" y="173137"/>
                </a:lnTo>
                <a:lnTo>
                  <a:pt x="33604" y="159018"/>
                </a:lnTo>
                <a:lnTo>
                  <a:pt x="33604" y="159364"/>
                </a:lnTo>
                <a:lnTo>
                  <a:pt x="33229" y="158779"/>
                </a:lnTo>
                <a:lnTo>
                  <a:pt x="33604" y="158404"/>
                </a:lnTo>
                <a:lnTo>
                  <a:pt x="16132" y="142772"/>
                </a:lnTo>
                <a:lnTo>
                  <a:pt x="9601" y="133441"/>
                </a:lnTo>
                <a:lnTo>
                  <a:pt x="4800" y="123840"/>
                </a:lnTo>
                <a:lnTo>
                  <a:pt x="3840" y="123840"/>
                </a:lnTo>
                <a:lnTo>
                  <a:pt x="8641" y="133441"/>
                </a:lnTo>
                <a:close/>
              </a:path>
              <a:path w="389747" h="208110">
                <a:moveTo>
                  <a:pt x="16322" y="143042"/>
                </a:moveTo>
                <a:lnTo>
                  <a:pt x="15361" y="143042"/>
                </a:lnTo>
                <a:lnTo>
                  <a:pt x="15361" y="142082"/>
                </a:lnTo>
                <a:lnTo>
                  <a:pt x="16322" y="143042"/>
                </a:lnTo>
                <a:lnTo>
                  <a:pt x="32644" y="159364"/>
                </a:lnTo>
                <a:lnTo>
                  <a:pt x="32644" y="158404"/>
                </a:lnTo>
                <a:lnTo>
                  <a:pt x="16322" y="143042"/>
                </a:lnTo>
                <a:close/>
              </a:path>
              <a:path w="389747" h="208110">
                <a:moveTo>
                  <a:pt x="16322" y="67208"/>
                </a:moveTo>
                <a:lnTo>
                  <a:pt x="16322" y="66298"/>
                </a:lnTo>
                <a:lnTo>
                  <a:pt x="15361" y="67208"/>
                </a:lnTo>
                <a:lnTo>
                  <a:pt x="9601" y="74889"/>
                </a:lnTo>
                <a:lnTo>
                  <a:pt x="9601" y="75834"/>
                </a:lnTo>
                <a:lnTo>
                  <a:pt x="16322" y="67208"/>
                </a:lnTo>
                <a:close/>
              </a:path>
              <a:path w="389747" h="208110">
                <a:moveTo>
                  <a:pt x="33229" y="158779"/>
                </a:moveTo>
                <a:lnTo>
                  <a:pt x="33604" y="159364"/>
                </a:lnTo>
                <a:lnTo>
                  <a:pt x="33604" y="158404"/>
                </a:lnTo>
                <a:lnTo>
                  <a:pt x="33229" y="158779"/>
                </a:lnTo>
                <a:close/>
              </a:path>
              <a:path w="389747" h="208110">
                <a:moveTo>
                  <a:pt x="68472" y="29908"/>
                </a:moveTo>
                <a:lnTo>
                  <a:pt x="80868" y="24869"/>
                </a:lnTo>
                <a:lnTo>
                  <a:pt x="93770" y="20412"/>
                </a:lnTo>
                <a:lnTo>
                  <a:pt x="107117" y="16537"/>
                </a:lnTo>
                <a:lnTo>
                  <a:pt x="117946" y="13941"/>
                </a:lnTo>
                <a:lnTo>
                  <a:pt x="108699" y="16071"/>
                </a:lnTo>
                <a:lnTo>
                  <a:pt x="96513" y="19342"/>
                </a:lnTo>
                <a:lnTo>
                  <a:pt x="84490" y="23042"/>
                </a:lnTo>
                <a:lnTo>
                  <a:pt x="56647" y="34564"/>
                </a:lnTo>
                <a:lnTo>
                  <a:pt x="32644" y="49926"/>
                </a:lnTo>
                <a:lnTo>
                  <a:pt x="56647" y="35524"/>
                </a:lnTo>
                <a:lnTo>
                  <a:pt x="68472" y="29908"/>
                </a:lnTo>
                <a:close/>
              </a:path>
              <a:path w="389747" h="208110">
                <a:moveTo>
                  <a:pt x="94331" y="14761"/>
                </a:moveTo>
                <a:lnTo>
                  <a:pt x="91097" y="15869"/>
                </a:lnTo>
                <a:lnTo>
                  <a:pt x="112593" y="9898"/>
                </a:lnTo>
                <a:lnTo>
                  <a:pt x="111293" y="10168"/>
                </a:lnTo>
                <a:lnTo>
                  <a:pt x="94331" y="14761"/>
                </a:lnTo>
                <a:close/>
              </a:path>
              <a:path w="389747" h="208110">
                <a:moveTo>
                  <a:pt x="134886" y="10543"/>
                </a:moveTo>
                <a:lnTo>
                  <a:pt x="120843" y="13246"/>
                </a:lnTo>
                <a:lnTo>
                  <a:pt x="117946" y="13941"/>
                </a:lnTo>
                <a:lnTo>
                  <a:pt x="121024" y="13232"/>
                </a:lnTo>
                <a:lnTo>
                  <a:pt x="133464" y="10829"/>
                </a:lnTo>
                <a:lnTo>
                  <a:pt x="142251" y="9453"/>
                </a:lnTo>
                <a:lnTo>
                  <a:pt x="134886" y="10543"/>
                </a:lnTo>
                <a:close/>
              </a:path>
              <a:path w="389747" h="208110">
                <a:moveTo>
                  <a:pt x="128821" y="6528"/>
                </a:moveTo>
                <a:lnTo>
                  <a:pt x="124099" y="7509"/>
                </a:lnTo>
                <a:lnTo>
                  <a:pt x="146881" y="3814"/>
                </a:lnTo>
                <a:lnTo>
                  <a:pt x="128821" y="6528"/>
                </a:lnTo>
                <a:close/>
              </a:path>
              <a:path w="389747" h="208110">
                <a:moveTo>
                  <a:pt x="84276" y="191261"/>
                </a:moveTo>
                <a:lnTo>
                  <a:pt x="99920" y="196256"/>
                </a:lnTo>
                <a:lnTo>
                  <a:pt x="112172" y="199404"/>
                </a:lnTo>
                <a:lnTo>
                  <a:pt x="124705" y="202055"/>
                </a:lnTo>
                <a:lnTo>
                  <a:pt x="137469" y="204217"/>
                </a:lnTo>
                <a:lnTo>
                  <a:pt x="150413" y="205896"/>
                </a:lnTo>
                <a:lnTo>
                  <a:pt x="163486" y="207099"/>
                </a:lnTo>
                <a:lnTo>
                  <a:pt x="176639" y="207835"/>
                </a:lnTo>
                <a:lnTo>
                  <a:pt x="189820" y="208110"/>
                </a:lnTo>
                <a:lnTo>
                  <a:pt x="202980" y="207931"/>
                </a:lnTo>
                <a:lnTo>
                  <a:pt x="216068" y="207306"/>
                </a:lnTo>
                <a:lnTo>
                  <a:pt x="219606" y="207015"/>
                </a:lnTo>
                <a:lnTo>
                  <a:pt x="208135" y="207671"/>
                </a:lnTo>
                <a:lnTo>
                  <a:pt x="195416" y="207953"/>
                </a:lnTo>
                <a:lnTo>
                  <a:pt x="182692" y="207793"/>
                </a:lnTo>
                <a:lnTo>
                  <a:pt x="169986" y="207197"/>
                </a:lnTo>
                <a:lnTo>
                  <a:pt x="157321" y="206165"/>
                </a:lnTo>
                <a:lnTo>
                  <a:pt x="144721" y="204703"/>
                </a:lnTo>
                <a:lnTo>
                  <a:pt x="132209" y="202812"/>
                </a:lnTo>
                <a:lnTo>
                  <a:pt x="119809" y="200496"/>
                </a:lnTo>
                <a:lnTo>
                  <a:pt x="107544" y="197759"/>
                </a:lnTo>
                <a:lnTo>
                  <a:pt x="95438" y="194604"/>
                </a:lnTo>
                <a:lnTo>
                  <a:pt x="84276" y="191261"/>
                </a:lnTo>
                <a:close/>
              </a:path>
              <a:path w="389747" h="208110">
                <a:moveTo>
                  <a:pt x="183371" y="1155"/>
                </a:moveTo>
                <a:lnTo>
                  <a:pt x="201732" y="1152"/>
                </a:lnTo>
                <a:lnTo>
                  <a:pt x="219944" y="2013"/>
                </a:lnTo>
                <a:lnTo>
                  <a:pt x="237293" y="3666"/>
                </a:lnTo>
                <a:lnTo>
                  <a:pt x="232318" y="2880"/>
                </a:lnTo>
                <a:lnTo>
                  <a:pt x="192953" y="0"/>
                </a:lnTo>
                <a:lnTo>
                  <a:pt x="152643" y="2880"/>
                </a:lnTo>
                <a:lnTo>
                  <a:pt x="146881" y="3814"/>
                </a:lnTo>
                <a:lnTo>
                  <a:pt x="165003" y="2040"/>
                </a:lnTo>
                <a:lnTo>
                  <a:pt x="183371" y="1155"/>
                </a:lnTo>
                <a:close/>
              </a:path>
              <a:path w="389747" h="208110">
                <a:moveTo>
                  <a:pt x="237862" y="3720"/>
                </a:moveTo>
                <a:lnTo>
                  <a:pt x="237293" y="3666"/>
                </a:lnTo>
                <a:lnTo>
                  <a:pt x="261896" y="7552"/>
                </a:lnTo>
                <a:lnTo>
                  <a:pt x="255344" y="6255"/>
                </a:lnTo>
                <a:lnTo>
                  <a:pt x="237862" y="3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9" name="object 579"/>
          <p:cNvSpPr/>
          <p:nvPr/>
        </p:nvSpPr>
        <p:spPr>
          <a:xfrm>
            <a:off x="2033457" y="7606863"/>
            <a:ext cx="36484" cy="57591"/>
          </a:xfrm>
          <a:custGeom>
            <a:avLst/>
            <a:gdLst/>
            <a:ahLst/>
            <a:cxnLst/>
            <a:rect l="l" t="t" r="r" b="b"/>
            <a:pathLst>
              <a:path w="36484" h="57591">
                <a:moveTo>
                  <a:pt x="24002" y="36484"/>
                </a:moveTo>
                <a:lnTo>
                  <a:pt x="24963" y="37444"/>
                </a:lnTo>
                <a:lnTo>
                  <a:pt x="25923" y="38389"/>
                </a:lnTo>
                <a:lnTo>
                  <a:pt x="27828" y="40325"/>
                </a:lnTo>
                <a:lnTo>
                  <a:pt x="27828" y="41269"/>
                </a:lnTo>
                <a:lnTo>
                  <a:pt x="28803" y="42230"/>
                </a:lnTo>
                <a:lnTo>
                  <a:pt x="29763" y="44165"/>
                </a:lnTo>
                <a:lnTo>
                  <a:pt x="29763" y="47990"/>
                </a:lnTo>
                <a:lnTo>
                  <a:pt x="27828" y="49911"/>
                </a:lnTo>
                <a:lnTo>
                  <a:pt x="25923" y="51831"/>
                </a:lnTo>
                <a:lnTo>
                  <a:pt x="24002" y="53751"/>
                </a:lnTo>
                <a:lnTo>
                  <a:pt x="22082" y="54726"/>
                </a:lnTo>
                <a:lnTo>
                  <a:pt x="15361" y="54726"/>
                </a:lnTo>
                <a:lnTo>
                  <a:pt x="12481" y="53751"/>
                </a:lnTo>
                <a:lnTo>
                  <a:pt x="10561" y="52791"/>
                </a:lnTo>
                <a:lnTo>
                  <a:pt x="7680" y="50886"/>
                </a:lnTo>
                <a:lnTo>
                  <a:pt x="5760" y="49911"/>
                </a:lnTo>
                <a:lnTo>
                  <a:pt x="4800" y="47990"/>
                </a:lnTo>
                <a:lnTo>
                  <a:pt x="3840" y="46070"/>
                </a:lnTo>
                <a:lnTo>
                  <a:pt x="2880" y="42230"/>
                </a:lnTo>
                <a:lnTo>
                  <a:pt x="1920" y="38389"/>
                </a:lnTo>
                <a:lnTo>
                  <a:pt x="960" y="38389"/>
                </a:lnTo>
                <a:lnTo>
                  <a:pt x="960" y="57591"/>
                </a:lnTo>
                <a:lnTo>
                  <a:pt x="1920" y="57591"/>
                </a:lnTo>
                <a:lnTo>
                  <a:pt x="1920" y="56631"/>
                </a:lnTo>
                <a:lnTo>
                  <a:pt x="2880" y="55671"/>
                </a:lnTo>
                <a:lnTo>
                  <a:pt x="2880" y="54726"/>
                </a:lnTo>
                <a:lnTo>
                  <a:pt x="6720" y="54726"/>
                </a:lnTo>
                <a:lnTo>
                  <a:pt x="9601" y="55671"/>
                </a:lnTo>
                <a:lnTo>
                  <a:pt x="12481" y="56631"/>
                </a:lnTo>
                <a:lnTo>
                  <a:pt x="14401" y="56631"/>
                </a:lnTo>
                <a:lnTo>
                  <a:pt x="14401" y="57591"/>
                </a:lnTo>
                <a:lnTo>
                  <a:pt x="24002" y="57591"/>
                </a:lnTo>
                <a:lnTo>
                  <a:pt x="28803" y="55671"/>
                </a:lnTo>
                <a:lnTo>
                  <a:pt x="31668" y="52791"/>
                </a:lnTo>
                <a:lnTo>
                  <a:pt x="34549" y="49911"/>
                </a:lnTo>
                <a:lnTo>
                  <a:pt x="36484" y="46070"/>
                </a:lnTo>
                <a:lnTo>
                  <a:pt x="36484" y="40325"/>
                </a:lnTo>
                <a:lnTo>
                  <a:pt x="35509" y="38389"/>
                </a:lnTo>
                <a:lnTo>
                  <a:pt x="34549" y="36484"/>
                </a:lnTo>
                <a:lnTo>
                  <a:pt x="33604" y="33604"/>
                </a:lnTo>
                <a:lnTo>
                  <a:pt x="32644" y="32644"/>
                </a:lnTo>
                <a:lnTo>
                  <a:pt x="30723" y="30723"/>
                </a:lnTo>
                <a:lnTo>
                  <a:pt x="28803" y="29763"/>
                </a:lnTo>
                <a:lnTo>
                  <a:pt x="24963" y="26883"/>
                </a:lnTo>
                <a:lnTo>
                  <a:pt x="20162" y="24963"/>
                </a:lnTo>
                <a:lnTo>
                  <a:pt x="13441" y="21122"/>
                </a:lnTo>
                <a:lnTo>
                  <a:pt x="9601" y="18242"/>
                </a:lnTo>
                <a:lnTo>
                  <a:pt x="8641" y="16322"/>
                </a:lnTo>
                <a:lnTo>
                  <a:pt x="6720" y="15361"/>
                </a:lnTo>
                <a:lnTo>
                  <a:pt x="6720" y="9601"/>
                </a:lnTo>
                <a:lnTo>
                  <a:pt x="7680" y="7680"/>
                </a:lnTo>
                <a:lnTo>
                  <a:pt x="9601" y="5760"/>
                </a:lnTo>
                <a:lnTo>
                  <a:pt x="11521" y="4800"/>
                </a:lnTo>
                <a:lnTo>
                  <a:pt x="13441" y="3840"/>
                </a:lnTo>
                <a:lnTo>
                  <a:pt x="21122" y="3840"/>
                </a:lnTo>
                <a:lnTo>
                  <a:pt x="23042" y="5760"/>
                </a:lnTo>
                <a:lnTo>
                  <a:pt x="25923" y="6720"/>
                </a:lnTo>
                <a:lnTo>
                  <a:pt x="27828" y="8641"/>
                </a:lnTo>
                <a:lnTo>
                  <a:pt x="28803" y="10561"/>
                </a:lnTo>
                <a:lnTo>
                  <a:pt x="29763" y="12481"/>
                </a:lnTo>
                <a:lnTo>
                  <a:pt x="30723" y="15361"/>
                </a:lnTo>
                <a:lnTo>
                  <a:pt x="31668" y="19202"/>
                </a:lnTo>
                <a:lnTo>
                  <a:pt x="32644" y="19202"/>
                </a:lnTo>
                <a:lnTo>
                  <a:pt x="32644" y="0"/>
                </a:lnTo>
                <a:lnTo>
                  <a:pt x="31668" y="0"/>
                </a:lnTo>
                <a:lnTo>
                  <a:pt x="30723" y="1920"/>
                </a:lnTo>
                <a:lnTo>
                  <a:pt x="30723" y="2880"/>
                </a:lnTo>
                <a:lnTo>
                  <a:pt x="29763" y="2880"/>
                </a:lnTo>
                <a:lnTo>
                  <a:pt x="28803" y="3840"/>
                </a:lnTo>
                <a:lnTo>
                  <a:pt x="27828" y="3840"/>
                </a:lnTo>
                <a:lnTo>
                  <a:pt x="26883" y="2880"/>
                </a:lnTo>
                <a:lnTo>
                  <a:pt x="24963" y="2880"/>
                </a:lnTo>
                <a:lnTo>
                  <a:pt x="22082" y="960"/>
                </a:lnTo>
                <a:lnTo>
                  <a:pt x="19202" y="0"/>
                </a:lnTo>
                <a:lnTo>
                  <a:pt x="11521" y="0"/>
                </a:lnTo>
                <a:lnTo>
                  <a:pt x="7680" y="1920"/>
                </a:lnTo>
                <a:lnTo>
                  <a:pt x="4800" y="4800"/>
                </a:lnTo>
                <a:lnTo>
                  <a:pt x="1920" y="7680"/>
                </a:lnTo>
                <a:lnTo>
                  <a:pt x="0" y="10561"/>
                </a:lnTo>
                <a:lnTo>
                  <a:pt x="0" y="17282"/>
                </a:lnTo>
                <a:lnTo>
                  <a:pt x="960" y="19202"/>
                </a:lnTo>
                <a:lnTo>
                  <a:pt x="1920" y="21122"/>
                </a:lnTo>
                <a:lnTo>
                  <a:pt x="2880" y="23042"/>
                </a:lnTo>
                <a:lnTo>
                  <a:pt x="3840" y="24963"/>
                </a:lnTo>
                <a:lnTo>
                  <a:pt x="5760" y="25923"/>
                </a:lnTo>
                <a:lnTo>
                  <a:pt x="8641" y="27828"/>
                </a:lnTo>
                <a:lnTo>
                  <a:pt x="11521" y="29763"/>
                </a:lnTo>
                <a:lnTo>
                  <a:pt x="16322" y="32644"/>
                </a:lnTo>
                <a:lnTo>
                  <a:pt x="21122" y="34549"/>
                </a:lnTo>
                <a:lnTo>
                  <a:pt x="24002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0" name="object 580"/>
          <p:cNvSpPr/>
          <p:nvPr/>
        </p:nvSpPr>
        <p:spPr>
          <a:xfrm>
            <a:off x="2075688" y="7614544"/>
            <a:ext cx="22082" cy="48950"/>
          </a:xfrm>
          <a:custGeom>
            <a:avLst/>
            <a:gdLst/>
            <a:ahLst/>
            <a:cxnLst/>
            <a:rect l="l" t="t" r="r" b="b"/>
            <a:pathLst>
              <a:path w="22082" h="48950">
                <a:moveTo>
                  <a:pt x="12496" y="0"/>
                </a:moveTo>
                <a:lnTo>
                  <a:pt x="10561" y="0"/>
                </a:lnTo>
                <a:lnTo>
                  <a:pt x="9601" y="1920"/>
                </a:lnTo>
                <a:lnTo>
                  <a:pt x="8656" y="3840"/>
                </a:lnTo>
                <a:lnTo>
                  <a:pt x="8656" y="4800"/>
                </a:lnTo>
                <a:lnTo>
                  <a:pt x="6720" y="6720"/>
                </a:lnTo>
                <a:lnTo>
                  <a:pt x="5775" y="8641"/>
                </a:lnTo>
                <a:lnTo>
                  <a:pt x="3840" y="10561"/>
                </a:lnTo>
                <a:lnTo>
                  <a:pt x="2880" y="11521"/>
                </a:lnTo>
                <a:lnTo>
                  <a:pt x="960" y="12481"/>
                </a:lnTo>
                <a:lnTo>
                  <a:pt x="0" y="13441"/>
                </a:lnTo>
                <a:lnTo>
                  <a:pt x="0" y="14401"/>
                </a:lnTo>
                <a:lnTo>
                  <a:pt x="5775" y="14401"/>
                </a:lnTo>
                <a:lnTo>
                  <a:pt x="5775" y="44150"/>
                </a:lnTo>
                <a:lnTo>
                  <a:pt x="6720" y="45110"/>
                </a:lnTo>
                <a:lnTo>
                  <a:pt x="6720" y="46070"/>
                </a:lnTo>
                <a:lnTo>
                  <a:pt x="7680" y="47045"/>
                </a:lnTo>
                <a:lnTo>
                  <a:pt x="8656" y="47990"/>
                </a:lnTo>
                <a:lnTo>
                  <a:pt x="10561" y="48950"/>
                </a:lnTo>
                <a:lnTo>
                  <a:pt x="14401" y="48950"/>
                </a:lnTo>
                <a:lnTo>
                  <a:pt x="16322" y="47990"/>
                </a:lnTo>
                <a:lnTo>
                  <a:pt x="18242" y="47045"/>
                </a:lnTo>
                <a:lnTo>
                  <a:pt x="19202" y="46070"/>
                </a:lnTo>
                <a:lnTo>
                  <a:pt x="21122" y="44150"/>
                </a:lnTo>
                <a:lnTo>
                  <a:pt x="22082" y="41269"/>
                </a:lnTo>
                <a:lnTo>
                  <a:pt x="20162" y="41269"/>
                </a:lnTo>
                <a:lnTo>
                  <a:pt x="20162" y="42230"/>
                </a:lnTo>
                <a:lnTo>
                  <a:pt x="19202" y="43205"/>
                </a:lnTo>
                <a:lnTo>
                  <a:pt x="18242" y="44150"/>
                </a:lnTo>
                <a:lnTo>
                  <a:pt x="13441" y="44150"/>
                </a:lnTo>
                <a:lnTo>
                  <a:pt x="13441" y="43205"/>
                </a:lnTo>
                <a:lnTo>
                  <a:pt x="12496" y="42230"/>
                </a:lnTo>
                <a:lnTo>
                  <a:pt x="12496" y="14401"/>
                </a:lnTo>
                <a:lnTo>
                  <a:pt x="21122" y="14401"/>
                </a:lnTo>
                <a:lnTo>
                  <a:pt x="21122" y="11521"/>
                </a:lnTo>
                <a:lnTo>
                  <a:pt x="12496" y="11521"/>
                </a:lnTo>
                <a:lnTo>
                  <a:pt x="1249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1" name="object 581"/>
          <p:cNvSpPr/>
          <p:nvPr/>
        </p:nvSpPr>
        <p:spPr>
          <a:xfrm>
            <a:off x="2100651" y="7625105"/>
            <a:ext cx="33604" cy="38389"/>
          </a:xfrm>
          <a:custGeom>
            <a:avLst/>
            <a:gdLst/>
            <a:ahLst/>
            <a:cxnLst/>
            <a:rect l="l" t="t" r="r" b="b"/>
            <a:pathLst>
              <a:path w="33604" h="38389">
                <a:moveTo>
                  <a:pt x="29763" y="33588"/>
                </a:moveTo>
                <a:lnTo>
                  <a:pt x="27843" y="33588"/>
                </a:lnTo>
                <a:lnTo>
                  <a:pt x="27843" y="32644"/>
                </a:lnTo>
                <a:lnTo>
                  <a:pt x="26883" y="32644"/>
                </a:lnTo>
                <a:lnTo>
                  <a:pt x="26883" y="6720"/>
                </a:lnTo>
                <a:lnTo>
                  <a:pt x="25923" y="5745"/>
                </a:lnTo>
                <a:lnTo>
                  <a:pt x="25923" y="3840"/>
                </a:lnTo>
                <a:lnTo>
                  <a:pt x="24002" y="2880"/>
                </a:lnTo>
                <a:lnTo>
                  <a:pt x="23042" y="1920"/>
                </a:lnTo>
                <a:lnTo>
                  <a:pt x="21122" y="960"/>
                </a:lnTo>
                <a:lnTo>
                  <a:pt x="18242" y="0"/>
                </a:lnTo>
                <a:lnTo>
                  <a:pt x="10561" y="0"/>
                </a:lnTo>
                <a:lnTo>
                  <a:pt x="6720" y="960"/>
                </a:lnTo>
                <a:lnTo>
                  <a:pt x="4800" y="2880"/>
                </a:lnTo>
                <a:lnTo>
                  <a:pt x="1920" y="4800"/>
                </a:lnTo>
                <a:lnTo>
                  <a:pt x="960" y="6720"/>
                </a:lnTo>
                <a:lnTo>
                  <a:pt x="960" y="10561"/>
                </a:lnTo>
                <a:lnTo>
                  <a:pt x="1920" y="11521"/>
                </a:lnTo>
                <a:lnTo>
                  <a:pt x="1920" y="12481"/>
                </a:lnTo>
                <a:lnTo>
                  <a:pt x="2880" y="12481"/>
                </a:lnTo>
                <a:lnTo>
                  <a:pt x="3840" y="13426"/>
                </a:lnTo>
                <a:lnTo>
                  <a:pt x="5760" y="13426"/>
                </a:lnTo>
                <a:lnTo>
                  <a:pt x="6720" y="12481"/>
                </a:lnTo>
                <a:lnTo>
                  <a:pt x="7680" y="11521"/>
                </a:lnTo>
                <a:lnTo>
                  <a:pt x="7680" y="5745"/>
                </a:lnTo>
                <a:lnTo>
                  <a:pt x="8641" y="4800"/>
                </a:lnTo>
                <a:lnTo>
                  <a:pt x="9601" y="3840"/>
                </a:lnTo>
                <a:lnTo>
                  <a:pt x="10561" y="2880"/>
                </a:lnTo>
                <a:lnTo>
                  <a:pt x="17282" y="2880"/>
                </a:lnTo>
                <a:lnTo>
                  <a:pt x="18242" y="4800"/>
                </a:lnTo>
                <a:lnTo>
                  <a:pt x="20162" y="5745"/>
                </a:lnTo>
                <a:lnTo>
                  <a:pt x="20162" y="13426"/>
                </a:lnTo>
                <a:lnTo>
                  <a:pt x="14401" y="16306"/>
                </a:lnTo>
                <a:lnTo>
                  <a:pt x="9601" y="18242"/>
                </a:lnTo>
                <a:lnTo>
                  <a:pt x="7680" y="23027"/>
                </a:lnTo>
                <a:lnTo>
                  <a:pt x="8641" y="22082"/>
                </a:lnTo>
                <a:lnTo>
                  <a:pt x="10561" y="20147"/>
                </a:lnTo>
                <a:lnTo>
                  <a:pt x="12481" y="19202"/>
                </a:lnTo>
                <a:lnTo>
                  <a:pt x="13441" y="19202"/>
                </a:lnTo>
                <a:lnTo>
                  <a:pt x="16322" y="17266"/>
                </a:lnTo>
                <a:lnTo>
                  <a:pt x="20162" y="16306"/>
                </a:lnTo>
                <a:lnTo>
                  <a:pt x="20162" y="29748"/>
                </a:lnTo>
                <a:lnTo>
                  <a:pt x="17282" y="32644"/>
                </a:lnTo>
                <a:lnTo>
                  <a:pt x="14401" y="34549"/>
                </a:lnTo>
                <a:lnTo>
                  <a:pt x="10561" y="34549"/>
                </a:lnTo>
                <a:lnTo>
                  <a:pt x="9601" y="33588"/>
                </a:lnTo>
                <a:lnTo>
                  <a:pt x="8641" y="32644"/>
                </a:lnTo>
                <a:lnTo>
                  <a:pt x="6720" y="30708"/>
                </a:lnTo>
                <a:lnTo>
                  <a:pt x="6720" y="19202"/>
                </a:lnTo>
                <a:lnTo>
                  <a:pt x="3840" y="21107"/>
                </a:lnTo>
                <a:lnTo>
                  <a:pt x="1920" y="23027"/>
                </a:lnTo>
                <a:lnTo>
                  <a:pt x="960" y="24947"/>
                </a:lnTo>
                <a:lnTo>
                  <a:pt x="0" y="25923"/>
                </a:lnTo>
                <a:lnTo>
                  <a:pt x="0" y="31668"/>
                </a:lnTo>
                <a:lnTo>
                  <a:pt x="960" y="34549"/>
                </a:lnTo>
                <a:lnTo>
                  <a:pt x="1920" y="36484"/>
                </a:lnTo>
                <a:lnTo>
                  <a:pt x="3840" y="37429"/>
                </a:lnTo>
                <a:lnTo>
                  <a:pt x="5760" y="38389"/>
                </a:lnTo>
                <a:lnTo>
                  <a:pt x="11521" y="38389"/>
                </a:lnTo>
                <a:lnTo>
                  <a:pt x="13441" y="37429"/>
                </a:lnTo>
                <a:lnTo>
                  <a:pt x="14401" y="37429"/>
                </a:lnTo>
                <a:lnTo>
                  <a:pt x="16322" y="35509"/>
                </a:lnTo>
                <a:lnTo>
                  <a:pt x="20162" y="32644"/>
                </a:lnTo>
                <a:lnTo>
                  <a:pt x="20162" y="34549"/>
                </a:lnTo>
                <a:lnTo>
                  <a:pt x="21122" y="36484"/>
                </a:lnTo>
                <a:lnTo>
                  <a:pt x="21122" y="37429"/>
                </a:lnTo>
                <a:lnTo>
                  <a:pt x="22082" y="38389"/>
                </a:lnTo>
                <a:lnTo>
                  <a:pt x="27843" y="38389"/>
                </a:lnTo>
                <a:lnTo>
                  <a:pt x="30723" y="36484"/>
                </a:lnTo>
                <a:lnTo>
                  <a:pt x="33604" y="32644"/>
                </a:lnTo>
                <a:lnTo>
                  <a:pt x="33604" y="30708"/>
                </a:lnTo>
                <a:lnTo>
                  <a:pt x="31683" y="31668"/>
                </a:lnTo>
                <a:lnTo>
                  <a:pt x="30723" y="32644"/>
                </a:lnTo>
                <a:lnTo>
                  <a:pt x="29763" y="335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2" name="object 582"/>
          <p:cNvSpPr/>
          <p:nvPr/>
        </p:nvSpPr>
        <p:spPr>
          <a:xfrm>
            <a:off x="2107371" y="7643347"/>
            <a:ext cx="2880" cy="12466"/>
          </a:xfrm>
          <a:custGeom>
            <a:avLst/>
            <a:gdLst/>
            <a:ahLst/>
            <a:cxnLst/>
            <a:rect l="l" t="t" r="r" b="b"/>
            <a:pathLst>
              <a:path w="2880" h="12466">
                <a:moveTo>
                  <a:pt x="0" y="960"/>
                </a:moveTo>
                <a:lnTo>
                  <a:pt x="0" y="12466"/>
                </a:lnTo>
                <a:lnTo>
                  <a:pt x="0" y="5745"/>
                </a:lnTo>
                <a:lnTo>
                  <a:pt x="960" y="4785"/>
                </a:lnTo>
                <a:lnTo>
                  <a:pt x="2880" y="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3" name="object 583"/>
          <p:cNvSpPr/>
          <p:nvPr/>
        </p:nvSpPr>
        <p:spPr>
          <a:xfrm>
            <a:off x="2137135" y="7625105"/>
            <a:ext cx="36469" cy="54711"/>
          </a:xfrm>
          <a:custGeom>
            <a:avLst/>
            <a:gdLst/>
            <a:ahLst/>
            <a:cxnLst/>
            <a:rect l="l" t="t" r="r" b="b"/>
            <a:pathLst>
              <a:path w="36469" h="54711">
                <a:moveTo>
                  <a:pt x="29748" y="5745"/>
                </a:moveTo>
                <a:lnTo>
                  <a:pt x="36469" y="5745"/>
                </a:lnTo>
                <a:lnTo>
                  <a:pt x="36469" y="2880"/>
                </a:lnTo>
                <a:lnTo>
                  <a:pt x="26883" y="2880"/>
                </a:lnTo>
                <a:lnTo>
                  <a:pt x="24003" y="960"/>
                </a:lnTo>
                <a:lnTo>
                  <a:pt x="21122" y="0"/>
                </a:lnTo>
                <a:lnTo>
                  <a:pt x="13441" y="0"/>
                </a:lnTo>
                <a:lnTo>
                  <a:pt x="9601" y="960"/>
                </a:lnTo>
                <a:lnTo>
                  <a:pt x="6720" y="3840"/>
                </a:lnTo>
                <a:lnTo>
                  <a:pt x="3840" y="6720"/>
                </a:lnTo>
                <a:lnTo>
                  <a:pt x="2880" y="9585"/>
                </a:lnTo>
                <a:lnTo>
                  <a:pt x="2880" y="18242"/>
                </a:lnTo>
                <a:lnTo>
                  <a:pt x="4800" y="20147"/>
                </a:lnTo>
                <a:lnTo>
                  <a:pt x="5760" y="22082"/>
                </a:lnTo>
                <a:lnTo>
                  <a:pt x="7680" y="23027"/>
                </a:lnTo>
                <a:lnTo>
                  <a:pt x="9601" y="24947"/>
                </a:lnTo>
                <a:lnTo>
                  <a:pt x="6720" y="26868"/>
                </a:lnTo>
                <a:lnTo>
                  <a:pt x="4800" y="28788"/>
                </a:lnTo>
                <a:lnTo>
                  <a:pt x="3840" y="29748"/>
                </a:lnTo>
                <a:lnTo>
                  <a:pt x="3840" y="30708"/>
                </a:lnTo>
                <a:lnTo>
                  <a:pt x="2880" y="32644"/>
                </a:lnTo>
                <a:lnTo>
                  <a:pt x="2880" y="33588"/>
                </a:lnTo>
                <a:lnTo>
                  <a:pt x="3840" y="34549"/>
                </a:lnTo>
                <a:lnTo>
                  <a:pt x="3840" y="35509"/>
                </a:lnTo>
                <a:lnTo>
                  <a:pt x="4800" y="36484"/>
                </a:lnTo>
                <a:lnTo>
                  <a:pt x="5760" y="36484"/>
                </a:lnTo>
                <a:lnTo>
                  <a:pt x="6720" y="37429"/>
                </a:lnTo>
                <a:lnTo>
                  <a:pt x="4800" y="40309"/>
                </a:lnTo>
                <a:lnTo>
                  <a:pt x="2880" y="42230"/>
                </a:lnTo>
                <a:lnTo>
                  <a:pt x="960" y="44150"/>
                </a:lnTo>
                <a:lnTo>
                  <a:pt x="0" y="45110"/>
                </a:lnTo>
                <a:lnTo>
                  <a:pt x="0" y="49910"/>
                </a:lnTo>
                <a:lnTo>
                  <a:pt x="960" y="50871"/>
                </a:lnTo>
                <a:lnTo>
                  <a:pt x="2880" y="51831"/>
                </a:lnTo>
                <a:lnTo>
                  <a:pt x="5760" y="54711"/>
                </a:lnTo>
                <a:lnTo>
                  <a:pt x="5760" y="43190"/>
                </a:lnTo>
                <a:lnTo>
                  <a:pt x="6720" y="42230"/>
                </a:lnTo>
                <a:lnTo>
                  <a:pt x="6720" y="40309"/>
                </a:lnTo>
                <a:lnTo>
                  <a:pt x="7680" y="39349"/>
                </a:lnTo>
                <a:lnTo>
                  <a:pt x="9601" y="38389"/>
                </a:lnTo>
                <a:lnTo>
                  <a:pt x="12481" y="38389"/>
                </a:lnTo>
                <a:lnTo>
                  <a:pt x="11521" y="32644"/>
                </a:lnTo>
                <a:lnTo>
                  <a:pt x="10561" y="31668"/>
                </a:lnTo>
                <a:lnTo>
                  <a:pt x="9601" y="31668"/>
                </a:lnTo>
                <a:lnTo>
                  <a:pt x="8641" y="30708"/>
                </a:lnTo>
                <a:lnTo>
                  <a:pt x="8641" y="28788"/>
                </a:lnTo>
                <a:lnTo>
                  <a:pt x="9601" y="27828"/>
                </a:lnTo>
                <a:lnTo>
                  <a:pt x="9601" y="26868"/>
                </a:lnTo>
                <a:lnTo>
                  <a:pt x="10561" y="25923"/>
                </a:lnTo>
                <a:lnTo>
                  <a:pt x="9601" y="16306"/>
                </a:lnTo>
                <a:lnTo>
                  <a:pt x="9601" y="8641"/>
                </a:lnTo>
                <a:lnTo>
                  <a:pt x="10561" y="5745"/>
                </a:lnTo>
                <a:lnTo>
                  <a:pt x="11521" y="4800"/>
                </a:lnTo>
                <a:lnTo>
                  <a:pt x="13441" y="2880"/>
                </a:lnTo>
                <a:lnTo>
                  <a:pt x="14401" y="1920"/>
                </a:lnTo>
                <a:lnTo>
                  <a:pt x="19202" y="1920"/>
                </a:lnTo>
                <a:lnTo>
                  <a:pt x="20162" y="2880"/>
                </a:lnTo>
                <a:lnTo>
                  <a:pt x="22067" y="4800"/>
                </a:lnTo>
                <a:lnTo>
                  <a:pt x="24003" y="6720"/>
                </a:lnTo>
                <a:lnTo>
                  <a:pt x="24963" y="10561"/>
                </a:lnTo>
                <a:lnTo>
                  <a:pt x="24963" y="18242"/>
                </a:lnTo>
                <a:lnTo>
                  <a:pt x="24003" y="20147"/>
                </a:lnTo>
                <a:lnTo>
                  <a:pt x="23042" y="22082"/>
                </a:lnTo>
                <a:lnTo>
                  <a:pt x="24963" y="24947"/>
                </a:lnTo>
                <a:lnTo>
                  <a:pt x="27843" y="22082"/>
                </a:lnTo>
                <a:lnTo>
                  <a:pt x="30723" y="20147"/>
                </a:lnTo>
                <a:lnTo>
                  <a:pt x="31683" y="17266"/>
                </a:lnTo>
                <a:lnTo>
                  <a:pt x="31683" y="10561"/>
                </a:lnTo>
                <a:lnTo>
                  <a:pt x="30723" y="8641"/>
                </a:lnTo>
                <a:lnTo>
                  <a:pt x="29748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4" name="object 584"/>
          <p:cNvSpPr/>
          <p:nvPr/>
        </p:nvSpPr>
        <p:spPr>
          <a:xfrm>
            <a:off x="2146736" y="7641412"/>
            <a:ext cx="15361" cy="9616"/>
          </a:xfrm>
          <a:custGeom>
            <a:avLst/>
            <a:gdLst/>
            <a:ahLst/>
            <a:cxnLst/>
            <a:rect l="l" t="t" r="r" b="b"/>
            <a:pathLst>
              <a:path w="15361" h="9616">
                <a:moveTo>
                  <a:pt x="11521" y="6720"/>
                </a:moveTo>
                <a:lnTo>
                  <a:pt x="9601" y="7680"/>
                </a:lnTo>
                <a:lnTo>
                  <a:pt x="5760" y="7680"/>
                </a:lnTo>
                <a:lnTo>
                  <a:pt x="3840" y="6720"/>
                </a:lnTo>
                <a:lnTo>
                  <a:pt x="2880" y="4800"/>
                </a:lnTo>
                <a:lnTo>
                  <a:pt x="960" y="2895"/>
                </a:lnTo>
                <a:lnTo>
                  <a:pt x="0" y="0"/>
                </a:lnTo>
                <a:lnTo>
                  <a:pt x="960" y="9616"/>
                </a:lnTo>
                <a:lnTo>
                  <a:pt x="1920" y="8641"/>
                </a:lnTo>
                <a:lnTo>
                  <a:pt x="3840" y="9616"/>
                </a:lnTo>
                <a:lnTo>
                  <a:pt x="11521" y="9616"/>
                </a:lnTo>
                <a:lnTo>
                  <a:pt x="15361" y="8641"/>
                </a:lnTo>
                <a:lnTo>
                  <a:pt x="13441" y="5775"/>
                </a:lnTo>
                <a:lnTo>
                  <a:pt x="1152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5" name="object 585"/>
          <p:cNvSpPr/>
          <p:nvPr/>
        </p:nvSpPr>
        <p:spPr>
          <a:xfrm>
            <a:off x="2142896" y="7657749"/>
            <a:ext cx="30708" cy="23027"/>
          </a:xfrm>
          <a:custGeom>
            <a:avLst/>
            <a:gdLst/>
            <a:ahLst/>
            <a:cxnLst/>
            <a:rect l="l" t="t" r="r" b="b"/>
            <a:pathLst>
              <a:path w="30708" h="23027">
                <a:moveTo>
                  <a:pt x="26868" y="14386"/>
                </a:moveTo>
                <a:lnTo>
                  <a:pt x="23987" y="15346"/>
                </a:lnTo>
                <a:lnTo>
                  <a:pt x="22082" y="17266"/>
                </a:lnTo>
                <a:lnTo>
                  <a:pt x="18242" y="18227"/>
                </a:lnTo>
                <a:lnTo>
                  <a:pt x="8641" y="18227"/>
                </a:lnTo>
                <a:lnTo>
                  <a:pt x="4800" y="17266"/>
                </a:lnTo>
                <a:lnTo>
                  <a:pt x="1920" y="15346"/>
                </a:lnTo>
                <a:lnTo>
                  <a:pt x="0" y="14386"/>
                </a:lnTo>
                <a:lnTo>
                  <a:pt x="0" y="22067"/>
                </a:lnTo>
                <a:lnTo>
                  <a:pt x="4800" y="23027"/>
                </a:lnTo>
                <a:lnTo>
                  <a:pt x="16306" y="23027"/>
                </a:lnTo>
                <a:lnTo>
                  <a:pt x="22082" y="21107"/>
                </a:lnTo>
                <a:lnTo>
                  <a:pt x="26868" y="17266"/>
                </a:lnTo>
                <a:lnTo>
                  <a:pt x="28803" y="14386"/>
                </a:lnTo>
                <a:lnTo>
                  <a:pt x="30708" y="11506"/>
                </a:lnTo>
                <a:lnTo>
                  <a:pt x="30708" y="6705"/>
                </a:lnTo>
                <a:lnTo>
                  <a:pt x="29763" y="4785"/>
                </a:lnTo>
                <a:lnTo>
                  <a:pt x="28803" y="2865"/>
                </a:lnTo>
                <a:lnTo>
                  <a:pt x="26868" y="1905"/>
                </a:lnTo>
                <a:lnTo>
                  <a:pt x="24963" y="944"/>
                </a:lnTo>
                <a:lnTo>
                  <a:pt x="22082" y="0"/>
                </a:lnTo>
                <a:lnTo>
                  <a:pt x="5760" y="0"/>
                </a:lnTo>
                <a:lnTo>
                  <a:pt x="6720" y="5745"/>
                </a:lnTo>
                <a:lnTo>
                  <a:pt x="11521" y="5745"/>
                </a:lnTo>
                <a:lnTo>
                  <a:pt x="17282" y="6705"/>
                </a:lnTo>
                <a:lnTo>
                  <a:pt x="23987" y="6705"/>
                </a:lnTo>
                <a:lnTo>
                  <a:pt x="25923" y="7665"/>
                </a:lnTo>
                <a:lnTo>
                  <a:pt x="26868" y="7665"/>
                </a:lnTo>
                <a:lnTo>
                  <a:pt x="27828" y="8625"/>
                </a:lnTo>
                <a:lnTo>
                  <a:pt x="27828" y="12466"/>
                </a:lnTo>
                <a:lnTo>
                  <a:pt x="26868" y="143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6" name="object 586"/>
          <p:cNvSpPr/>
          <p:nvPr/>
        </p:nvSpPr>
        <p:spPr>
          <a:xfrm>
            <a:off x="2178405" y="7625105"/>
            <a:ext cx="31683" cy="39349"/>
          </a:xfrm>
          <a:custGeom>
            <a:avLst/>
            <a:gdLst/>
            <a:ahLst/>
            <a:cxnLst/>
            <a:rect l="l" t="t" r="r" b="b"/>
            <a:pathLst>
              <a:path w="31683" h="39349">
                <a:moveTo>
                  <a:pt x="19202" y="3840"/>
                </a:moveTo>
                <a:lnTo>
                  <a:pt x="20162" y="4800"/>
                </a:lnTo>
                <a:lnTo>
                  <a:pt x="22082" y="5745"/>
                </a:lnTo>
                <a:lnTo>
                  <a:pt x="22082" y="7680"/>
                </a:lnTo>
                <a:lnTo>
                  <a:pt x="23042" y="8641"/>
                </a:lnTo>
                <a:lnTo>
                  <a:pt x="23042" y="12481"/>
                </a:lnTo>
                <a:lnTo>
                  <a:pt x="5760" y="12481"/>
                </a:lnTo>
                <a:lnTo>
                  <a:pt x="6720" y="9585"/>
                </a:lnTo>
                <a:lnTo>
                  <a:pt x="7696" y="6720"/>
                </a:lnTo>
                <a:lnTo>
                  <a:pt x="8641" y="5745"/>
                </a:lnTo>
                <a:lnTo>
                  <a:pt x="10561" y="3840"/>
                </a:lnTo>
                <a:lnTo>
                  <a:pt x="8641" y="1920"/>
                </a:lnTo>
                <a:lnTo>
                  <a:pt x="4800" y="5745"/>
                </a:lnTo>
                <a:lnTo>
                  <a:pt x="1920" y="8641"/>
                </a:lnTo>
                <a:lnTo>
                  <a:pt x="0" y="13426"/>
                </a:lnTo>
                <a:lnTo>
                  <a:pt x="0" y="25923"/>
                </a:lnTo>
                <a:lnTo>
                  <a:pt x="1920" y="30708"/>
                </a:lnTo>
                <a:lnTo>
                  <a:pt x="4800" y="33588"/>
                </a:lnTo>
                <a:lnTo>
                  <a:pt x="8641" y="37429"/>
                </a:lnTo>
                <a:lnTo>
                  <a:pt x="11521" y="39349"/>
                </a:lnTo>
                <a:lnTo>
                  <a:pt x="20162" y="39349"/>
                </a:lnTo>
                <a:lnTo>
                  <a:pt x="24003" y="37429"/>
                </a:lnTo>
                <a:lnTo>
                  <a:pt x="26883" y="34549"/>
                </a:lnTo>
                <a:lnTo>
                  <a:pt x="29763" y="31668"/>
                </a:lnTo>
                <a:lnTo>
                  <a:pt x="30723" y="27828"/>
                </a:lnTo>
                <a:lnTo>
                  <a:pt x="31683" y="24947"/>
                </a:lnTo>
                <a:lnTo>
                  <a:pt x="30723" y="23987"/>
                </a:lnTo>
                <a:lnTo>
                  <a:pt x="28803" y="26868"/>
                </a:lnTo>
                <a:lnTo>
                  <a:pt x="27843" y="28788"/>
                </a:lnTo>
                <a:lnTo>
                  <a:pt x="25923" y="30708"/>
                </a:lnTo>
                <a:lnTo>
                  <a:pt x="24003" y="31668"/>
                </a:lnTo>
                <a:lnTo>
                  <a:pt x="22082" y="32644"/>
                </a:lnTo>
                <a:lnTo>
                  <a:pt x="16322" y="32644"/>
                </a:lnTo>
                <a:lnTo>
                  <a:pt x="12481" y="30708"/>
                </a:lnTo>
                <a:lnTo>
                  <a:pt x="9601" y="27828"/>
                </a:lnTo>
                <a:lnTo>
                  <a:pt x="7696" y="24947"/>
                </a:lnTo>
                <a:lnTo>
                  <a:pt x="5760" y="20147"/>
                </a:lnTo>
                <a:lnTo>
                  <a:pt x="5760" y="15361"/>
                </a:lnTo>
                <a:lnTo>
                  <a:pt x="31683" y="15361"/>
                </a:lnTo>
                <a:lnTo>
                  <a:pt x="31683" y="10561"/>
                </a:lnTo>
                <a:lnTo>
                  <a:pt x="29763" y="6720"/>
                </a:lnTo>
                <a:lnTo>
                  <a:pt x="27843" y="3840"/>
                </a:lnTo>
                <a:lnTo>
                  <a:pt x="24963" y="960"/>
                </a:lnTo>
                <a:lnTo>
                  <a:pt x="21122" y="0"/>
                </a:lnTo>
                <a:lnTo>
                  <a:pt x="17282" y="0"/>
                </a:lnTo>
                <a:lnTo>
                  <a:pt x="15361" y="2880"/>
                </a:lnTo>
                <a:lnTo>
                  <a:pt x="18242" y="2880"/>
                </a:lnTo>
                <a:lnTo>
                  <a:pt x="1920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7" name="object 587"/>
          <p:cNvSpPr/>
          <p:nvPr/>
        </p:nvSpPr>
        <p:spPr>
          <a:xfrm>
            <a:off x="2187046" y="7625105"/>
            <a:ext cx="8641" cy="3840"/>
          </a:xfrm>
          <a:custGeom>
            <a:avLst/>
            <a:gdLst/>
            <a:ahLst/>
            <a:cxnLst/>
            <a:rect l="l" t="t" r="r" b="b"/>
            <a:pathLst>
              <a:path w="8641" h="3840">
                <a:moveTo>
                  <a:pt x="3840" y="0"/>
                </a:moveTo>
                <a:lnTo>
                  <a:pt x="0" y="1920"/>
                </a:lnTo>
                <a:lnTo>
                  <a:pt x="1920" y="3840"/>
                </a:lnTo>
                <a:lnTo>
                  <a:pt x="3840" y="2880"/>
                </a:lnTo>
                <a:lnTo>
                  <a:pt x="6720" y="2880"/>
                </a:lnTo>
                <a:lnTo>
                  <a:pt x="8641" y="0"/>
                </a:lnTo>
                <a:lnTo>
                  <a:pt x="38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8" name="object 588"/>
          <p:cNvSpPr/>
          <p:nvPr/>
        </p:nvSpPr>
        <p:spPr>
          <a:xfrm>
            <a:off x="2069942" y="7710540"/>
            <a:ext cx="48950" cy="56631"/>
          </a:xfrm>
          <a:custGeom>
            <a:avLst/>
            <a:gdLst/>
            <a:ahLst/>
            <a:cxnLst/>
            <a:rect l="l" t="t" r="r" b="b"/>
            <a:pathLst>
              <a:path w="48950" h="56631">
                <a:moveTo>
                  <a:pt x="13426" y="3840"/>
                </a:moveTo>
                <a:lnTo>
                  <a:pt x="9585" y="5760"/>
                </a:lnTo>
                <a:lnTo>
                  <a:pt x="5745" y="9601"/>
                </a:lnTo>
                <a:lnTo>
                  <a:pt x="3840" y="14401"/>
                </a:lnTo>
                <a:lnTo>
                  <a:pt x="960" y="19202"/>
                </a:lnTo>
                <a:lnTo>
                  <a:pt x="0" y="24002"/>
                </a:lnTo>
                <a:lnTo>
                  <a:pt x="0" y="36469"/>
                </a:lnTo>
                <a:lnTo>
                  <a:pt x="1905" y="42230"/>
                </a:lnTo>
                <a:lnTo>
                  <a:pt x="5745" y="47030"/>
                </a:lnTo>
                <a:lnTo>
                  <a:pt x="10561" y="53751"/>
                </a:lnTo>
                <a:lnTo>
                  <a:pt x="17266" y="56631"/>
                </a:lnTo>
                <a:lnTo>
                  <a:pt x="31668" y="56631"/>
                </a:lnTo>
                <a:lnTo>
                  <a:pt x="35509" y="55671"/>
                </a:lnTo>
                <a:lnTo>
                  <a:pt x="39349" y="53751"/>
                </a:lnTo>
                <a:lnTo>
                  <a:pt x="43190" y="50871"/>
                </a:lnTo>
                <a:lnTo>
                  <a:pt x="46070" y="47990"/>
                </a:lnTo>
                <a:lnTo>
                  <a:pt x="48950" y="43190"/>
                </a:lnTo>
                <a:lnTo>
                  <a:pt x="47990" y="42230"/>
                </a:lnTo>
                <a:lnTo>
                  <a:pt x="44150" y="47030"/>
                </a:lnTo>
                <a:lnTo>
                  <a:pt x="41269" y="49910"/>
                </a:lnTo>
                <a:lnTo>
                  <a:pt x="39349" y="50871"/>
                </a:lnTo>
                <a:lnTo>
                  <a:pt x="36469" y="52791"/>
                </a:lnTo>
                <a:lnTo>
                  <a:pt x="32628" y="53751"/>
                </a:lnTo>
                <a:lnTo>
                  <a:pt x="24947" y="53751"/>
                </a:lnTo>
                <a:lnTo>
                  <a:pt x="22067" y="52791"/>
                </a:lnTo>
                <a:lnTo>
                  <a:pt x="18242" y="50871"/>
                </a:lnTo>
                <a:lnTo>
                  <a:pt x="15346" y="48966"/>
                </a:lnTo>
                <a:lnTo>
                  <a:pt x="13426" y="46070"/>
                </a:lnTo>
                <a:lnTo>
                  <a:pt x="11521" y="42230"/>
                </a:lnTo>
                <a:lnTo>
                  <a:pt x="9585" y="38404"/>
                </a:lnTo>
                <a:lnTo>
                  <a:pt x="8625" y="34564"/>
                </a:lnTo>
                <a:lnTo>
                  <a:pt x="8625" y="23042"/>
                </a:lnTo>
                <a:lnTo>
                  <a:pt x="9585" y="18227"/>
                </a:lnTo>
                <a:lnTo>
                  <a:pt x="11521" y="14401"/>
                </a:lnTo>
                <a:lnTo>
                  <a:pt x="13426" y="10561"/>
                </a:lnTo>
                <a:lnTo>
                  <a:pt x="15346" y="7680"/>
                </a:lnTo>
                <a:lnTo>
                  <a:pt x="18242" y="5760"/>
                </a:lnTo>
                <a:lnTo>
                  <a:pt x="21107" y="3840"/>
                </a:lnTo>
                <a:lnTo>
                  <a:pt x="24947" y="2880"/>
                </a:lnTo>
                <a:lnTo>
                  <a:pt x="32628" y="2880"/>
                </a:lnTo>
                <a:lnTo>
                  <a:pt x="36469" y="3840"/>
                </a:lnTo>
                <a:lnTo>
                  <a:pt x="39349" y="6720"/>
                </a:lnTo>
                <a:lnTo>
                  <a:pt x="42230" y="8641"/>
                </a:lnTo>
                <a:lnTo>
                  <a:pt x="45110" y="12481"/>
                </a:lnTo>
                <a:lnTo>
                  <a:pt x="47030" y="18227"/>
                </a:lnTo>
                <a:lnTo>
                  <a:pt x="47990" y="18227"/>
                </a:lnTo>
                <a:lnTo>
                  <a:pt x="47030" y="0"/>
                </a:lnTo>
                <a:lnTo>
                  <a:pt x="45110" y="0"/>
                </a:lnTo>
                <a:lnTo>
                  <a:pt x="45110" y="960"/>
                </a:lnTo>
                <a:lnTo>
                  <a:pt x="44150" y="1920"/>
                </a:lnTo>
                <a:lnTo>
                  <a:pt x="44150" y="2880"/>
                </a:lnTo>
                <a:lnTo>
                  <a:pt x="43190" y="3840"/>
                </a:lnTo>
                <a:lnTo>
                  <a:pt x="40309" y="3840"/>
                </a:lnTo>
                <a:lnTo>
                  <a:pt x="39349" y="2880"/>
                </a:lnTo>
                <a:lnTo>
                  <a:pt x="35509" y="960"/>
                </a:lnTo>
                <a:lnTo>
                  <a:pt x="31668" y="0"/>
                </a:lnTo>
                <a:lnTo>
                  <a:pt x="23027" y="0"/>
                </a:lnTo>
                <a:lnTo>
                  <a:pt x="18242" y="960"/>
                </a:lnTo>
                <a:lnTo>
                  <a:pt x="13426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9" name="object 589"/>
          <p:cNvSpPr/>
          <p:nvPr/>
        </p:nvSpPr>
        <p:spPr>
          <a:xfrm>
            <a:off x="1955703" y="7184471"/>
            <a:ext cx="199674" cy="114239"/>
          </a:xfrm>
          <a:custGeom>
            <a:avLst/>
            <a:gdLst/>
            <a:ahLst/>
            <a:cxnLst/>
            <a:rect l="l" t="t" r="r" b="b"/>
            <a:pathLst>
              <a:path w="199674" h="114239">
                <a:moveTo>
                  <a:pt x="51831" y="73913"/>
                </a:moveTo>
                <a:lnTo>
                  <a:pt x="47990" y="73913"/>
                </a:lnTo>
                <a:lnTo>
                  <a:pt x="45110" y="76794"/>
                </a:lnTo>
                <a:lnTo>
                  <a:pt x="56631" y="100797"/>
                </a:lnTo>
                <a:lnTo>
                  <a:pt x="45110" y="105597"/>
                </a:lnTo>
                <a:lnTo>
                  <a:pt x="45110" y="88023"/>
                </a:lnTo>
                <a:lnTo>
                  <a:pt x="17237" y="57119"/>
                </a:lnTo>
                <a:lnTo>
                  <a:pt x="12481" y="62392"/>
                </a:lnTo>
                <a:lnTo>
                  <a:pt x="12481" y="51846"/>
                </a:lnTo>
                <a:lnTo>
                  <a:pt x="17237" y="57119"/>
                </a:lnTo>
                <a:lnTo>
                  <a:pt x="45110" y="26215"/>
                </a:lnTo>
                <a:lnTo>
                  <a:pt x="45110" y="7680"/>
                </a:lnTo>
                <a:lnTo>
                  <a:pt x="47030" y="1920"/>
                </a:lnTo>
                <a:lnTo>
                  <a:pt x="1920" y="51846"/>
                </a:lnTo>
                <a:lnTo>
                  <a:pt x="0" y="54711"/>
                </a:lnTo>
                <a:lnTo>
                  <a:pt x="0" y="59527"/>
                </a:lnTo>
                <a:lnTo>
                  <a:pt x="1920" y="62392"/>
                </a:lnTo>
                <a:lnTo>
                  <a:pt x="47030" y="111358"/>
                </a:lnTo>
                <a:lnTo>
                  <a:pt x="48950" y="113278"/>
                </a:lnTo>
                <a:lnTo>
                  <a:pt x="52791" y="114239"/>
                </a:lnTo>
                <a:lnTo>
                  <a:pt x="54711" y="113278"/>
                </a:lnTo>
                <a:lnTo>
                  <a:pt x="57591" y="112318"/>
                </a:lnTo>
                <a:lnTo>
                  <a:pt x="59512" y="109438"/>
                </a:lnTo>
                <a:lnTo>
                  <a:pt x="59512" y="89275"/>
                </a:lnTo>
                <a:lnTo>
                  <a:pt x="51831" y="89275"/>
                </a:lnTo>
                <a:lnTo>
                  <a:pt x="59512" y="81610"/>
                </a:lnTo>
                <a:lnTo>
                  <a:pt x="146867" y="73913"/>
                </a:lnTo>
                <a:lnTo>
                  <a:pt x="51831" y="73913"/>
                </a:lnTo>
                <a:close/>
              </a:path>
              <a:path w="199674" h="114239">
                <a:moveTo>
                  <a:pt x="56631" y="13441"/>
                </a:moveTo>
                <a:lnTo>
                  <a:pt x="45110" y="26215"/>
                </a:lnTo>
                <a:lnTo>
                  <a:pt x="51831" y="24002"/>
                </a:lnTo>
                <a:lnTo>
                  <a:pt x="59512" y="24002"/>
                </a:lnTo>
                <a:lnTo>
                  <a:pt x="59512" y="4800"/>
                </a:lnTo>
                <a:lnTo>
                  <a:pt x="57591" y="1920"/>
                </a:lnTo>
                <a:lnTo>
                  <a:pt x="54711" y="960"/>
                </a:lnTo>
                <a:lnTo>
                  <a:pt x="52791" y="0"/>
                </a:lnTo>
                <a:lnTo>
                  <a:pt x="48950" y="960"/>
                </a:lnTo>
                <a:lnTo>
                  <a:pt x="47030" y="1920"/>
                </a:lnTo>
                <a:lnTo>
                  <a:pt x="45110" y="7680"/>
                </a:lnTo>
                <a:lnTo>
                  <a:pt x="56631" y="13441"/>
                </a:lnTo>
                <a:close/>
              </a:path>
              <a:path w="199674" h="114239">
                <a:moveTo>
                  <a:pt x="45110" y="81610"/>
                </a:moveTo>
                <a:lnTo>
                  <a:pt x="45110" y="88023"/>
                </a:lnTo>
                <a:lnTo>
                  <a:pt x="56631" y="100797"/>
                </a:lnTo>
                <a:lnTo>
                  <a:pt x="45110" y="76794"/>
                </a:lnTo>
                <a:lnTo>
                  <a:pt x="45110" y="81610"/>
                </a:lnTo>
                <a:close/>
              </a:path>
              <a:path w="199674" h="114239">
                <a:moveTo>
                  <a:pt x="139186" y="32644"/>
                </a:moveTo>
                <a:lnTo>
                  <a:pt x="139186" y="24002"/>
                </a:lnTo>
                <a:lnTo>
                  <a:pt x="59512" y="24002"/>
                </a:lnTo>
                <a:lnTo>
                  <a:pt x="59512" y="32644"/>
                </a:lnTo>
                <a:lnTo>
                  <a:pt x="51831" y="24002"/>
                </a:lnTo>
                <a:lnTo>
                  <a:pt x="45110" y="26215"/>
                </a:lnTo>
                <a:lnTo>
                  <a:pt x="45110" y="37444"/>
                </a:lnTo>
                <a:lnTo>
                  <a:pt x="47990" y="40325"/>
                </a:lnTo>
                <a:lnTo>
                  <a:pt x="150708" y="40325"/>
                </a:lnTo>
                <a:lnTo>
                  <a:pt x="153588" y="37444"/>
                </a:lnTo>
                <a:lnTo>
                  <a:pt x="153588" y="25939"/>
                </a:lnTo>
                <a:lnTo>
                  <a:pt x="146867" y="24002"/>
                </a:lnTo>
                <a:lnTo>
                  <a:pt x="139186" y="32644"/>
                </a:lnTo>
                <a:close/>
              </a:path>
              <a:path w="199674" h="114239">
                <a:moveTo>
                  <a:pt x="153588" y="88299"/>
                </a:moveTo>
                <a:lnTo>
                  <a:pt x="153588" y="76794"/>
                </a:lnTo>
                <a:lnTo>
                  <a:pt x="150708" y="73913"/>
                </a:lnTo>
                <a:lnTo>
                  <a:pt x="146867" y="73913"/>
                </a:lnTo>
                <a:lnTo>
                  <a:pt x="59512" y="81610"/>
                </a:lnTo>
                <a:lnTo>
                  <a:pt x="59512" y="89275"/>
                </a:lnTo>
                <a:lnTo>
                  <a:pt x="139186" y="89275"/>
                </a:lnTo>
                <a:lnTo>
                  <a:pt x="139186" y="81610"/>
                </a:lnTo>
                <a:lnTo>
                  <a:pt x="146867" y="89275"/>
                </a:lnTo>
                <a:lnTo>
                  <a:pt x="142067" y="100797"/>
                </a:lnTo>
                <a:lnTo>
                  <a:pt x="153588" y="88299"/>
                </a:lnTo>
                <a:close/>
              </a:path>
              <a:path w="199674" h="114239">
                <a:moveTo>
                  <a:pt x="142067" y="100797"/>
                </a:moveTo>
                <a:lnTo>
                  <a:pt x="146867" y="89275"/>
                </a:lnTo>
                <a:lnTo>
                  <a:pt x="139186" y="89275"/>
                </a:lnTo>
                <a:lnTo>
                  <a:pt x="139186" y="109438"/>
                </a:lnTo>
                <a:lnTo>
                  <a:pt x="141107" y="112318"/>
                </a:lnTo>
                <a:lnTo>
                  <a:pt x="143987" y="113278"/>
                </a:lnTo>
                <a:lnTo>
                  <a:pt x="146867" y="114239"/>
                </a:lnTo>
                <a:lnTo>
                  <a:pt x="149748" y="113278"/>
                </a:lnTo>
                <a:lnTo>
                  <a:pt x="151668" y="111358"/>
                </a:lnTo>
                <a:lnTo>
                  <a:pt x="196794" y="62392"/>
                </a:lnTo>
                <a:lnTo>
                  <a:pt x="199674" y="59527"/>
                </a:lnTo>
                <a:lnTo>
                  <a:pt x="199674" y="54711"/>
                </a:lnTo>
                <a:lnTo>
                  <a:pt x="196794" y="51846"/>
                </a:lnTo>
                <a:lnTo>
                  <a:pt x="151668" y="1920"/>
                </a:lnTo>
                <a:lnTo>
                  <a:pt x="149748" y="960"/>
                </a:lnTo>
                <a:lnTo>
                  <a:pt x="146867" y="0"/>
                </a:lnTo>
                <a:lnTo>
                  <a:pt x="143987" y="960"/>
                </a:lnTo>
                <a:lnTo>
                  <a:pt x="141107" y="1920"/>
                </a:lnTo>
                <a:lnTo>
                  <a:pt x="139186" y="4800"/>
                </a:lnTo>
                <a:lnTo>
                  <a:pt x="139186" y="24002"/>
                </a:lnTo>
                <a:lnTo>
                  <a:pt x="146867" y="24002"/>
                </a:lnTo>
                <a:lnTo>
                  <a:pt x="153588" y="25939"/>
                </a:lnTo>
                <a:lnTo>
                  <a:pt x="142067" y="13441"/>
                </a:lnTo>
                <a:lnTo>
                  <a:pt x="153588" y="7680"/>
                </a:lnTo>
                <a:lnTo>
                  <a:pt x="187192" y="51846"/>
                </a:lnTo>
                <a:lnTo>
                  <a:pt x="187192" y="62392"/>
                </a:lnTo>
                <a:lnTo>
                  <a:pt x="182331" y="57119"/>
                </a:lnTo>
                <a:lnTo>
                  <a:pt x="153588" y="88299"/>
                </a:lnTo>
                <a:lnTo>
                  <a:pt x="153588" y="105597"/>
                </a:lnTo>
                <a:lnTo>
                  <a:pt x="142067" y="100797"/>
                </a:lnTo>
                <a:close/>
              </a:path>
              <a:path w="199674" h="114239">
                <a:moveTo>
                  <a:pt x="153588" y="7680"/>
                </a:moveTo>
                <a:lnTo>
                  <a:pt x="153588" y="25939"/>
                </a:lnTo>
                <a:lnTo>
                  <a:pt x="182331" y="57119"/>
                </a:lnTo>
                <a:lnTo>
                  <a:pt x="187192" y="51846"/>
                </a:lnTo>
                <a:lnTo>
                  <a:pt x="153588" y="768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0" name="object 590"/>
          <p:cNvSpPr/>
          <p:nvPr/>
        </p:nvSpPr>
        <p:spPr>
          <a:xfrm>
            <a:off x="1955703" y="7184471"/>
            <a:ext cx="198714" cy="114239"/>
          </a:xfrm>
          <a:custGeom>
            <a:avLst/>
            <a:gdLst/>
            <a:ahLst/>
            <a:cxnLst/>
            <a:rect l="l" t="t" r="r" b="b"/>
            <a:pathLst>
              <a:path w="198714" h="114239">
                <a:moveTo>
                  <a:pt x="150708" y="112318"/>
                </a:moveTo>
                <a:lnTo>
                  <a:pt x="147827" y="113278"/>
                </a:lnTo>
                <a:lnTo>
                  <a:pt x="150708" y="113278"/>
                </a:lnTo>
                <a:lnTo>
                  <a:pt x="150708" y="112318"/>
                </a:lnTo>
                <a:close/>
              </a:path>
              <a:path w="198714" h="114239">
                <a:moveTo>
                  <a:pt x="151668" y="111358"/>
                </a:moveTo>
                <a:lnTo>
                  <a:pt x="149748" y="112318"/>
                </a:lnTo>
                <a:lnTo>
                  <a:pt x="150708" y="112318"/>
                </a:lnTo>
                <a:lnTo>
                  <a:pt x="152628" y="111358"/>
                </a:lnTo>
                <a:lnTo>
                  <a:pt x="196794" y="62392"/>
                </a:lnTo>
                <a:lnTo>
                  <a:pt x="151668" y="111358"/>
                </a:lnTo>
                <a:close/>
              </a:path>
              <a:path w="198714" h="114239">
                <a:moveTo>
                  <a:pt x="197754" y="52806"/>
                </a:moveTo>
                <a:lnTo>
                  <a:pt x="196794" y="50886"/>
                </a:lnTo>
                <a:lnTo>
                  <a:pt x="152628" y="1920"/>
                </a:lnTo>
                <a:lnTo>
                  <a:pt x="150708" y="960"/>
                </a:lnTo>
                <a:lnTo>
                  <a:pt x="148788" y="0"/>
                </a:lnTo>
                <a:lnTo>
                  <a:pt x="145907" y="0"/>
                </a:lnTo>
                <a:lnTo>
                  <a:pt x="143987" y="960"/>
                </a:lnTo>
                <a:lnTo>
                  <a:pt x="147827" y="960"/>
                </a:lnTo>
                <a:lnTo>
                  <a:pt x="150708" y="1920"/>
                </a:lnTo>
                <a:lnTo>
                  <a:pt x="151668" y="1920"/>
                </a:lnTo>
                <a:lnTo>
                  <a:pt x="196794" y="51846"/>
                </a:lnTo>
                <a:lnTo>
                  <a:pt x="197754" y="52806"/>
                </a:lnTo>
                <a:close/>
              </a:path>
              <a:path w="198714" h="114239">
                <a:moveTo>
                  <a:pt x="152628" y="36484"/>
                </a:moveTo>
                <a:lnTo>
                  <a:pt x="151668" y="38404"/>
                </a:lnTo>
                <a:lnTo>
                  <a:pt x="150708" y="39364"/>
                </a:lnTo>
                <a:lnTo>
                  <a:pt x="152628" y="38404"/>
                </a:lnTo>
                <a:lnTo>
                  <a:pt x="152628" y="37444"/>
                </a:lnTo>
                <a:lnTo>
                  <a:pt x="153588" y="35524"/>
                </a:lnTo>
                <a:lnTo>
                  <a:pt x="153588" y="33604"/>
                </a:lnTo>
                <a:lnTo>
                  <a:pt x="152628" y="36484"/>
                </a:lnTo>
                <a:close/>
              </a:path>
              <a:path w="198714" h="114239">
                <a:moveTo>
                  <a:pt x="148788" y="73913"/>
                </a:moveTo>
                <a:lnTo>
                  <a:pt x="147827" y="73913"/>
                </a:lnTo>
                <a:lnTo>
                  <a:pt x="150708" y="74889"/>
                </a:lnTo>
                <a:lnTo>
                  <a:pt x="149748" y="73913"/>
                </a:lnTo>
                <a:lnTo>
                  <a:pt x="148788" y="73913"/>
                </a:lnTo>
                <a:close/>
              </a:path>
              <a:path w="198714" h="114239">
                <a:moveTo>
                  <a:pt x="46070" y="37444"/>
                </a:moveTo>
                <a:lnTo>
                  <a:pt x="47030" y="38404"/>
                </a:lnTo>
                <a:lnTo>
                  <a:pt x="46070" y="35524"/>
                </a:lnTo>
                <a:lnTo>
                  <a:pt x="45110" y="33604"/>
                </a:lnTo>
                <a:lnTo>
                  <a:pt x="45110" y="35524"/>
                </a:lnTo>
                <a:lnTo>
                  <a:pt x="46070" y="37444"/>
                </a:lnTo>
                <a:close/>
              </a:path>
              <a:path w="198714" h="114239">
                <a:moveTo>
                  <a:pt x="45110" y="78714"/>
                </a:moveTo>
                <a:lnTo>
                  <a:pt x="45110" y="79674"/>
                </a:lnTo>
                <a:lnTo>
                  <a:pt x="46070" y="78714"/>
                </a:lnTo>
                <a:lnTo>
                  <a:pt x="46070" y="77274"/>
                </a:lnTo>
                <a:lnTo>
                  <a:pt x="45110" y="78714"/>
                </a:lnTo>
                <a:close/>
              </a:path>
              <a:path w="198714" h="114239">
                <a:moveTo>
                  <a:pt x="57591" y="99837"/>
                </a:moveTo>
                <a:lnTo>
                  <a:pt x="45110" y="86293"/>
                </a:lnTo>
                <a:lnTo>
                  <a:pt x="56631" y="99837"/>
                </a:lnTo>
                <a:lnTo>
                  <a:pt x="57591" y="100797"/>
                </a:lnTo>
                <a:lnTo>
                  <a:pt x="57591" y="99837"/>
                </a:lnTo>
                <a:close/>
              </a:path>
              <a:path w="198714" h="114239">
                <a:moveTo>
                  <a:pt x="45110" y="105597"/>
                </a:moveTo>
                <a:lnTo>
                  <a:pt x="56631" y="100797"/>
                </a:lnTo>
                <a:lnTo>
                  <a:pt x="56025" y="100140"/>
                </a:lnTo>
                <a:lnTo>
                  <a:pt x="45110" y="105597"/>
                </a:lnTo>
                <a:close/>
              </a:path>
              <a:path w="198714" h="114239">
                <a:moveTo>
                  <a:pt x="198714" y="59527"/>
                </a:moveTo>
                <a:lnTo>
                  <a:pt x="197754" y="61447"/>
                </a:lnTo>
                <a:lnTo>
                  <a:pt x="198714" y="60487"/>
                </a:lnTo>
                <a:lnTo>
                  <a:pt x="198714" y="59527"/>
                </a:lnTo>
                <a:close/>
              </a:path>
              <a:path w="198714" h="114239">
                <a:moveTo>
                  <a:pt x="198714" y="53766"/>
                </a:moveTo>
                <a:lnTo>
                  <a:pt x="197754" y="52806"/>
                </a:lnTo>
                <a:lnTo>
                  <a:pt x="198714" y="55686"/>
                </a:lnTo>
                <a:lnTo>
                  <a:pt x="198714" y="53766"/>
                </a:lnTo>
                <a:close/>
              </a:path>
              <a:path w="198714" h="114239">
                <a:moveTo>
                  <a:pt x="147827" y="113278"/>
                </a:moveTo>
                <a:lnTo>
                  <a:pt x="143987" y="113278"/>
                </a:lnTo>
                <a:lnTo>
                  <a:pt x="145907" y="114239"/>
                </a:lnTo>
                <a:lnTo>
                  <a:pt x="147827" y="113278"/>
                </a:lnTo>
                <a:close/>
              </a:path>
              <a:path w="198714" h="114239">
                <a:moveTo>
                  <a:pt x="152628" y="75834"/>
                </a:moveTo>
                <a:lnTo>
                  <a:pt x="150708" y="74889"/>
                </a:lnTo>
                <a:lnTo>
                  <a:pt x="152628" y="76794"/>
                </a:lnTo>
                <a:lnTo>
                  <a:pt x="152628" y="75834"/>
                </a:lnTo>
                <a:close/>
              </a:path>
              <a:path w="198714" h="114239">
                <a:moveTo>
                  <a:pt x="150708" y="38404"/>
                </a:moveTo>
                <a:lnTo>
                  <a:pt x="149748" y="39364"/>
                </a:lnTo>
                <a:lnTo>
                  <a:pt x="150708" y="39364"/>
                </a:lnTo>
                <a:lnTo>
                  <a:pt x="150708" y="38404"/>
                </a:lnTo>
                <a:close/>
              </a:path>
              <a:path w="198714" h="114239">
                <a:moveTo>
                  <a:pt x="182331" y="57119"/>
                </a:moveTo>
                <a:lnTo>
                  <a:pt x="186232" y="50886"/>
                </a:lnTo>
                <a:lnTo>
                  <a:pt x="181461" y="56174"/>
                </a:lnTo>
                <a:lnTo>
                  <a:pt x="182331" y="57119"/>
                </a:lnTo>
                <a:close/>
              </a:path>
              <a:path w="198714" h="114239">
                <a:moveTo>
                  <a:pt x="153588" y="7680"/>
                </a:moveTo>
                <a:lnTo>
                  <a:pt x="142067" y="13441"/>
                </a:lnTo>
                <a:lnTo>
                  <a:pt x="153588" y="8641"/>
                </a:lnTo>
                <a:lnTo>
                  <a:pt x="153588" y="7680"/>
                </a:lnTo>
                <a:close/>
              </a:path>
              <a:path w="198714" h="114239">
                <a:moveTo>
                  <a:pt x="48950" y="39364"/>
                </a:moveTo>
                <a:lnTo>
                  <a:pt x="47990" y="38404"/>
                </a:lnTo>
                <a:lnTo>
                  <a:pt x="47990" y="39364"/>
                </a:lnTo>
                <a:lnTo>
                  <a:pt x="48950" y="39364"/>
                </a:lnTo>
                <a:close/>
              </a:path>
              <a:path w="198714" h="114239">
                <a:moveTo>
                  <a:pt x="46643" y="76415"/>
                </a:moveTo>
                <a:lnTo>
                  <a:pt x="46070" y="76794"/>
                </a:lnTo>
                <a:lnTo>
                  <a:pt x="46070" y="77274"/>
                </a:lnTo>
                <a:lnTo>
                  <a:pt x="46643" y="76415"/>
                </a:lnTo>
                <a:close/>
              </a:path>
              <a:path w="198714" h="114239">
                <a:moveTo>
                  <a:pt x="59512" y="81610"/>
                </a:moveTo>
                <a:lnTo>
                  <a:pt x="51831" y="89275"/>
                </a:lnTo>
                <a:lnTo>
                  <a:pt x="52791" y="89275"/>
                </a:lnTo>
                <a:lnTo>
                  <a:pt x="59512" y="81610"/>
                </a:lnTo>
                <a:close/>
              </a:path>
              <a:path w="198714" h="114239">
                <a:moveTo>
                  <a:pt x="54711" y="113278"/>
                </a:moveTo>
                <a:lnTo>
                  <a:pt x="50871" y="113278"/>
                </a:lnTo>
                <a:lnTo>
                  <a:pt x="52791" y="114239"/>
                </a:lnTo>
                <a:lnTo>
                  <a:pt x="54711" y="113278"/>
                </a:lnTo>
                <a:close/>
              </a:path>
              <a:path w="198714" h="114239">
                <a:moveTo>
                  <a:pt x="50871" y="113278"/>
                </a:moveTo>
                <a:lnTo>
                  <a:pt x="48950" y="112318"/>
                </a:lnTo>
                <a:lnTo>
                  <a:pt x="48950" y="113278"/>
                </a:lnTo>
                <a:lnTo>
                  <a:pt x="50871" y="113278"/>
                </a:lnTo>
                <a:close/>
              </a:path>
              <a:path w="198714" h="114239">
                <a:moveTo>
                  <a:pt x="47030" y="1920"/>
                </a:moveTo>
                <a:lnTo>
                  <a:pt x="1920" y="50886"/>
                </a:lnTo>
                <a:lnTo>
                  <a:pt x="1920" y="51846"/>
                </a:lnTo>
                <a:lnTo>
                  <a:pt x="47030" y="1920"/>
                </a:lnTo>
                <a:close/>
              </a:path>
              <a:path w="198714" h="114239">
                <a:moveTo>
                  <a:pt x="47030" y="1920"/>
                </a:moveTo>
                <a:lnTo>
                  <a:pt x="48950" y="1920"/>
                </a:lnTo>
                <a:lnTo>
                  <a:pt x="50871" y="960"/>
                </a:lnTo>
                <a:lnTo>
                  <a:pt x="54711" y="960"/>
                </a:lnTo>
                <a:lnTo>
                  <a:pt x="52791" y="0"/>
                </a:lnTo>
                <a:lnTo>
                  <a:pt x="50871" y="0"/>
                </a:lnTo>
                <a:lnTo>
                  <a:pt x="48950" y="960"/>
                </a:lnTo>
                <a:lnTo>
                  <a:pt x="47030" y="1920"/>
                </a:lnTo>
                <a:close/>
              </a:path>
              <a:path w="198714" h="114239">
                <a:moveTo>
                  <a:pt x="58552" y="3840"/>
                </a:moveTo>
                <a:lnTo>
                  <a:pt x="56631" y="1920"/>
                </a:lnTo>
                <a:lnTo>
                  <a:pt x="57591" y="3840"/>
                </a:lnTo>
                <a:lnTo>
                  <a:pt x="58552" y="5760"/>
                </a:lnTo>
                <a:lnTo>
                  <a:pt x="59512" y="7680"/>
                </a:lnTo>
                <a:lnTo>
                  <a:pt x="59512" y="5760"/>
                </a:lnTo>
                <a:lnTo>
                  <a:pt x="58552" y="3840"/>
                </a:lnTo>
                <a:close/>
              </a:path>
              <a:path w="198714" h="114239">
                <a:moveTo>
                  <a:pt x="140147" y="5760"/>
                </a:moveTo>
                <a:lnTo>
                  <a:pt x="139186" y="7680"/>
                </a:lnTo>
                <a:lnTo>
                  <a:pt x="139186" y="24002"/>
                </a:lnTo>
                <a:lnTo>
                  <a:pt x="51831" y="24002"/>
                </a:lnTo>
                <a:lnTo>
                  <a:pt x="51831" y="24963"/>
                </a:lnTo>
                <a:lnTo>
                  <a:pt x="59512" y="32644"/>
                </a:lnTo>
                <a:lnTo>
                  <a:pt x="59512" y="31683"/>
                </a:lnTo>
                <a:lnTo>
                  <a:pt x="53631" y="24963"/>
                </a:lnTo>
                <a:lnTo>
                  <a:pt x="139186" y="24963"/>
                </a:lnTo>
                <a:lnTo>
                  <a:pt x="139186" y="32644"/>
                </a:lnTo>
                <a:lnTo>
                  <a:pt x="140147" y="32644"/>
                </a:lnTo>
                <a:lnTo>
                  <a:pt x="146867" y="24963"/>
                </a:lnTo>
                <a:lnTo>
                  <a:pt x="140147" y="30723"/>
                </a:lnTo>
                <a:lnTo>
                  <a:pt x="140147" y="5760"/>
                </a:lnTo>
                <a:close/>
              </a:path>
              <a:path w="198714" h="114239">
                <a:moveTo>
                  <a:pt x="139186" y="105597"/>
                </a:moveTo>
                <a:lnTo>
                  <a:pt x="140147" y="108478"/>
                </a:lnTo>
                <a:lnTo>
                  <a:pt x="140147" y="82568"/>
                </a:lnTo>
                <a:lnTo>
                  <a:pt x="146867" y="89275"/>
                </a:lnTo>
                <a:lnTo>
                  <a:pt x="140147" y="81610"/>
                </a:lnTo>
                <a:lnTo>
                  <a:pt x="139186" y="81610"/>
                </a:lnTo>
                <a:lnTo>
                  <a:pt x="139186" y="105597"/>
                </a:lnTo>
                <a:close/>
              </a:path>
              <a:path w="198714" h="114239">
                <a:moveTo>
                  <a:pt x="145907" y="24963"/>
                </a:moveTo>
                <a:lnTo>
                  <a:pt x="140147" y="30723"/>
                </a:lnTo>
                <a:lnTo>
                  <a:pt x="146867" y="24963"/>
                </a:lnTo>
                <a:lnTo>
                  <a:pt x="146867" y="24002"/>
                </a:lnTo>
                <a:lnTo>
                  <a:pt x="140147" y="24002"/>
                </a:lnTo>
                <a:lnTo>
                  <a:pt x="140147" y="24963"/>
                </a:lnTo>
                <a:lnTo>
                  <a:pt x="145907" y="24963"/>
                </a:lnTo>
                <a:close/>
              </a:path>
              <a:path w="198714" h="114239">
                <a:moveTo>
                  <a:pt x="58552" y="108478"/>
                </a:moveTo>
                <a:lnTo>
                  <a:pt x="57591" y="110398"/>
                </a:lnTo>
                <a:lnTo>
                  <a:pt x="56631" y="112318"/>
                </a:lnTo>
                <a:lnTo>
                  <a:pt x="58552" y="110398"/>
                </a:lnTo>
                <a:lnTo>
                  <a:pt x="59512" y="108478"/>
                </a:lnTo>
                <a:lnTo>
                  <a:pt x="59512" y="105597"/>
                </a:lnTo>
                <a:lnTo>
                  <a:pt x="58552" y="108478"/>
                </a:lnTo>
                <a:close/>
              </a:path>
              <a:path w="198714" h="114239">
                <a:moveTo>
                  <a:pt x="960" y="53766"/>
                </a:moveTo>
                <a:lnTo>
                  <a:pt x="0" y="55686"/>
                </a:lnTo>
                <a:lnTo>
                  <a:pt x="0" y="58552"/>
                </a:lnTo>
                <a:lnTo>
                  <a:pt x="960" y="61447"/>
                </a:lnTo>
                <a:lnTo>
                  <a:pt x="960" y="53766"/>
                </a:lnTo>
                <a:close/>
              </a:path>
              <a:path w="198714" h="114239">
                <a:moveTo>
                  <a:pt x="17296" y="56111"/>
                </a:moveTo>
                <a:lnTo>
                  <a:pt x="12481" y="50886"/>
                </a:lnTo>
                <a:lnTo>
                  <a:pt x="12481" y="51846"/>
                </a:lnTo>
                <a:lnTo>
                  <a:pt x="11506" y="51846"/>
                </a:lnTo>
                <a:lnTo>
                  <a:pt x="11506" y="62392"/>
                </a:lnTo>
                <a:lnTo>
                  <a:pt x="12481" y="62392"/>
                </a:lnTo>
                <a:lnTo>
                  <a:pt x="12481" y="52904"/>
                </a:lnTo>
                <a:lnTo>
                  <a:pt x="16367" y="57119"/>
                </a:lnTo>
                <a:lnTo>
                  <a:pt x="17296" y="56111"/>
                </a:lnTo>
                <a:close/>
              </a:path>
              <a:path w="198714" h="114239">
                <a:moveTo>
                  <a:pt x="11506" y="50886"/>
                </a:moveTo>
                <a:lnTo>
                  <a:pt x="11506" y="51846"/>
                </a:lnTo>
                <a:lnTo>
                  <a:pt x="12481" y="51846"/>
                </a:lnTo>
                <a:lnTo>
                  <a:pt x="12481" y="50886"/>
                </a:lnTo>
                <a:lnTo>
                  <a:pt x="11506" y="50886"/>
                </a:lnTo>
                <a:close/>
              </a:path>
              <a:path w="198714" h="114239">
                <a:moveTo>
                  <a:pt x="17783" y="56639"/>
                </a:moveTo>
                <a:lnTo>
                  <a:pt x="45110" y="26985"/>
                </a:lnTo>
                <a:lnTo>
                  <a:pt x="57591" y="13441"/>
                </a:lnTo>
                <a:lnTo>
                  <a:pt x="45110" y="7680"/>
                </a:lnTo>
                <a:lnTo>
                  <a:pt x="45110" y="8641"/>
                </a:lnTo>
                <a:lnTo>
                  <a:pt x="56631" y="13441"/>
                </a:lnTo>
                <a:lnTo>
                  <a:pt x="45110" y="25939"/>
                </a:lnTo>
                <a:lnTo>
                  <a:pt x="17296" y="56111"/>
                </a:lnTo>
                <a:lnTo>
                  <a:pt x="16367" y="57119"/>
                </a:lnTo>
                <a:lnTo>
                  <a:pt x="12481" y="61334"/>
                </a:lnTo>
                <a:lnTo>
                  <a:pt x="12481" y="62392"/>
                </a:lnTo>
                <a:lnTo>
                  <a:pt x="16854" y="57647"/>
                </a:lnTo>
                <a:lnTo>
                  <a:pt x="45110" y="88299"/>
                </a:lnTo>
                <a:lnTo>
                  <a:pt x="56025" y="100140"/>
                </a:lnTo>
                <a:lnTo>
                  <a:pt x="56631" y="100797"/>
                </a:lnTo>
                <a:lnTo>
                  <a:pt x="45110" y="105597"/>
                </a:lnTo>
                <a:lnTo>
                  <a:pt x="57591" y="100797"/>
                </a:lnTo>
                <a:lnTo>
                  <a:pt x="56631" y="99837"/>
                </a:lnTo>
                <a:lnTo>
                  <a:pt x="45110" y="86293"/>
                </a:lnTo>
                <a:lnTo>
                  <a:pt x="17783" y="56639"/>
                </a:lnTo>
                <a:close/>
              </a:path>
              <a:path w="198714" h="114239">
                <a:moveTo>
                  <a:pt x="48950" y="74889"/>
                </a:moveTo>
                <a:lnTo>
                  <a:pt x="50871" y="73913"/>
                </a:lnTo>
                <a:lnTo>
                  <a:pt x="48950" y="73913"/>
                </a:lnTo>
                <a:lnTo>
                  <a:pt x="47990" y="74889"/>
                </a:lnTo>
                <a:lnTo>
                  <a:pt x="47030" y="75834"/>
                </a:lnTo>
                <a:lnTo>
                  <a:pt x="46643" y="76415"/>
                </a:lnTo>
                <a:lnTo>
                  <a:pt x="48950" y="74889"/>
                </a:lnTo>
                <a:close/>
              </a:path>
              <a:path w="198714" h="114239">
                <a:moveTo>
                  <a:pt x="149748" y="39364"/>
                </a:moveTo>
                <a:lnTo>
                  <a:pt x="48950" y="39364"/>
                </a:lnTo>
                <a:lnTo>
                  <a:pt x="50871" y="40325"/>
                </a:lnTo>
                <a:lnTo>
                  <a:pt x="148788" y="40325"/>
                </a:lnTo>
                <a:lnTo>
                  <a:pt x="149748" y="39364"/>
                </a:lnTo>
                <a:close/>
              </a:path>
              <a:path w="198714" h="114239">
                <a:moveTo>
                  <a:pt x="182331" y="57119"/>
                </a:moveTo>
                <a:lnTo>
                  <a:pt x="186232" y="52887"/>
                </a:lnTo>
                <a:lnTo>
                  <a:pt x="186232" y="51846"/>
                </a:lnTo>
                <a:lnTo>
                  <a:pt x="186232" y="61351"/>
                </a:lnTo>
                <a:lnTo>
                  <a:pt x="182331" y="57119"/>
                </a:lnTo>
                <a:lnTo>
                  <a:pt x="181461" y="56174"/>
                </a:lnTo>
                <a:lnTo>
                  <a:pt x="153588" y="25939"/>
                </a:lnTo>
                <a:lnTo>
                  <a:pt x="142067" y="13441"/>
                </a:lnTo>
                <a:lnTo>
                  <a:pt x="153588" y="26211"/>
                </a:lnTo>
                <a:lnTo>
                  <a:pt x="181042" y="56639"/>
                </a:lnTo>
                <a:lnTo>
                  <a:pt x="153588" y="87067"/>
                </a:lnTo>
                <a:lnTo>
                  <a:pt x="142067" y="99837"/>
                </a:lnTo>
                <a:lnTo>
                  <a:pt x="141107" y="99837"/>
                </a:lnTo>
                <a:lnTo>
                  <a:pt x="141107" y="100797"/>
                </a:lnTo>
                <a:lnTo>
                  <a:pt x="142067" y="100797"/>
                </a:lnTo>
                <a:lnTo>
                  <a:pt x="153588" y="105597"/>
                </a:lnTo>
                <a:lnTo>
                  <a:pt x="142673" y="100140"/>
                </a:lnTo>
                <a:lnTo>
                  <a:pt x="153588" y="88299"/>
                </a:lnTo>
                <a:lnTo>
                  <a:pt x="181898" y="57589"/>
                </a:lnTo>
                <a:lnTo>
                  <a:pt x="186232" y="62392"/>
                </a:lnTo>
                <a:lnTo>
                  <a:pt x="187192" y="62392"/>
                </a:lnTo>
                <a:lnTo>
                  <a:pt x="187192" y="50886"/>
                </a:lnTo>
                <a:lnTo>
                  <a:pt x="186232" y="50886"/>
                </a:lnTo>
                <a:lnTo>
                  <a:pt x="182331" y="5711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1" name="object 591"/>
          <p:cNvSpPr/>
          <p:nvPr/>
        </p:nvSpPr>
        <p:spPr>
          <a:xfrm>
            <a:off x="1829943" y="7390866"/>
            <a:ext cx="127680" cy="215036"/>
          </a:xfrm>
          <a:custGeom>
            <a:avLst/>
            <a:gdLst/>
            <a:ahLst/>
            <a:cxnLst/>
            <a:rect l="l" t="t" r="r" b="b"/>
            <a:pathLst>
              <a:path w="127680" h="215036">
                <a:moveTo>
                  <a:pt x="20162" y="0"/>
                </a:moveTo>
                <a:lnTo>
                  <a:pt x="18429" y="6713"/>
                </a:lnTo>
                <a:lnTo>
                  <a:pt x="26478" y="9302"/>
                </a:lnTo>
                <a:lnTo>
                  <a:pt x="26883" y="7680"/>
                </a:lnTo>
                <a:lnTo>
                  <a:pt x="29763" y="5760"/>
                </a:lnTo>
                <a:lnTo>
                  <a:pt x="38404" y="960"/>
                </a:lnTo>
                <a:lnTo>
                  <a:pt x="39092" y="10040"/>
                </a:lnTo>
                <a:lnTo>
                  <a:pt x="41245" y="14424"/>
                </a:lnTo>
                <a:lnTo>
                  <a:pt x="44165" y="12481"/>
                </a:lnTo>
                <a:lnTo>
                  <a:pt x="46070" y="11521"/>
                </a:lnTo>
                <a:lnTo>
                  <a:pt x="48006" y="8641"/>
                </a:lnTo>
                <a:lnTo>
                  <a:pt x="48006" y="5760"/>
                </a:lnTo>
                <a:lnTo>
                  <a:pt x="47030" y="2880"/>
                </a:lnTo>
                <a:lnTo>
                  <a:pt x="45125" y="960"/>
                </a:lnTo>
                <a:lnTo>
                  <a:pt x="43190" y="0"/>
                </a:lnTo>
                <a:lnTo>
                  <a:pt x="20162" y="0"/>
                </a:lnTo>
                <a:close/>
              </a:path>
              <a:path w="127680" h="215036">
                <a:moveTo>
                  <a:pt x="960" y="24963"/>
                </a:moveTo>
                <a:lnTo>
                  <a:pt x="0" y="27843"/>
                </a:lnTo>
                <a:lnTo>
                  <a:pt x="960" y="30723"/>
                </a:lnTo>
                <a:lnTo>
                  <a:pt x="2880" y="32644"/>
                </a:lnTo>
                <a:lnTo>
                  <a:pt x="4800" y="34564"/>
                </a:lnTo>
                <a:lnTo>
                  <a:pt x="7680" y="34564"/>
                </a:lnTo>
                <a:lnTo>
                  <a:pt x="9601" y="33604"/>
                </a:lnTo>
                <a:lnTo>
                  <a:pt x="13747" y="31530"/>
                </a:lnTo>
                <a:lnTo>
                  <a:pt x="12623" y="29213"/>
                </a:lnTo>
                <a:lnTo>
                  <a:pt x="12481" y="29763"/>
                </a:lnTo>
                <a:lnTo>
                  <a:pt x="3840" y="21122"/>
                </a:lnTo>
                <a:lnTo>
                  <a:pt x="12481" y="16322"/>
                </a:lnTo>
                <a:lnTo>
                  <a:pt x="15361" y="14401"/>
                </a:lnTo>
                <a:lnTo>
                  <a:pt x="16392" y="14607"/>
                </a:lnTo>
                <a:lnTo>
                  <a:pt x="18429" y="6713"/>
                </a:lnTo>
                <a:lnTo>
                  <a:pt x="12481" y="4800"/>
                </a:lnTo>
                <a:lnTo>
                  <a:pt x="20162" y="0"/>
                </a:lnTo>
                <a:lnTo>
                  <a:pt x="43190" y="0"/>
                </a:lnTo>
                <a:lnTo>
                  <a:pt x="16322" y="-8641"/>
                </a:lnTo>
                <a:lnTo>
                  <a:pt x="13441" y="-9601"/>
                </a:lnTo>
                <a:lnTo>
                  <a:pt x="9601" y="-7680"/>
                </a:lnTo>
                <a:lnTo>
                  <a:pt x="8641" y="-3840"/>
                </a:lnTo>
                <a:lnTo>
                  <a:pt x="960" y="24963"/>
                </a:lnTo>
                <a:close/>
              </a:path>
              <a:path w="127680" h="215036">
                <a:moveTo>
                  <a:pt x="90505" y="183095"/>
                </a:moveTo>
                <a:lnTo>
                  <a:pt x="88315" y="182392"/>
                </a:lnTo>
                <a:lnTo>
                  <a:pt x="88552" y="185701"/>
                </a:lnTo>
                <a:lnTo>
                  <a:pt x="89275" y="187192"/>
                </a:lnTo>
                <a:lnTo>
                  <a:pt x="90505" y="183095"/>
                </a:lnTo>
                <a:close/>
              </a:path>
              <a:path w="127680" h="215036">
                <a:moveTo>
                  <a:pt x="111300" y="181177"/>
                </a:moveTo>
                <a:lnTo>
                  <a:pt x="109250" y="189121"/>
                </a:lnTo>
                <a:lnTo>
                  <a:pt x="115199" y="191033"/>
                </a:lnTo>
                <a:lnTo>
                  <a:pt x="112318" y="181432"/>
                </a:lnTo>
                <a:lnTo>
                  <a:pt x="111300" y="181177"/>
                </a:lnTo>
                <a:close/>
              </a:path>
              <a:path w="127680" h="215036">
                <a:moveTo>
                  <a:pt x="81594" y="184312"/>
                </a:moveTo>
                <a:lnTo>
                  <a:pt x="80634" y="187192"/>
                </a:lnTo>
                <a:lnTo>
                  <a:pt x="80634" y="192953"/>
                </a:lnTo>
                <a:lnTo>
                  <a:pt x="82555" y="194873"/>
                </a:lnTo>
                <a:lnTo>
                  <a:pt x="85435" y="195833"/>
                </a:lnTo>
                <a:lnTo>
                  <a:pt x="111358" y="204475"/>
                </a:lnTo>
                <a:lnTo>
                  <a:pt x="115199" y="205435"/>
                </a:lnTo>
                <a:lnTo>
                  <a:pt x="118079" y="203514"/>
                </a:lnTo>
                <a:lnTo>
                  <a:pt x="119039" y="199674"/>
                </a:lnTo>
                <a:lnTo>
                  <a:pt x="126720" y="170870"/>
                </a:lnTo>
                <a:lnTo>
                  <a:pt x="127680" y="167990"/>
                </a:lnTo>
                <a:lnTo>
                  <a:pt x="126720" y="165110"/>
                </a:lnTo>
                <a:lnTo>
                  <a:pt x="124800" y="163189"/>
                </a:lnTo>
                <a:lnTo>
                  <a:pt x="122880" y="161269"/>
                </a:lnTo>
                <a:lnTo>
                  <a:pt x="119999" y="161269"/>
                </a:lnTo>
                <a:lnTo>
                  <a:pt x="118079" y="162245"/>
                </a:lnTo>
                <a:lnTo>
                  <a:pt x="114886" y="164368"/>
                </a:lnTo>
                <a:lnTo>
                  <a:pt x="116226" y="167097"/>
                </a:lnTo>
                <a:lnTo>
                  <a:pt x="123840" y="174711"/>
                </a:lnTo>
                <a:lnTo>
                  <a:pt x="116159" y="179511"/>
                </a:lnTo>
                <a:lnTo>
                  <a:pt x="112318" y="181432"/>
                </a:lnTo>
                <a:lnTo>
                  <a:pt x="115199" y="191033"/>
                </a:lnTo>
                <a:lnTo>
                  <a:pt x="107518" y="195833"/>
                </a:lnTo>
                <a:lnTo>
                  <a:pt x="109250" y="189121"/>
                </a:lnTo>
                <a:lnTo>
                  <a:pt x="102090" y="186819"/>
                </a:lnTo>
                <a:lnTo>
                  <a:pt x="101757" y="188153"/>
                </a:lnTo>
                <a:lnTo>
                  <a:pt x="97916" y="190073"/>
                </a:lnTo>
                <a:lnTo>
                  <a:pt x="89275" y="195833"/>
                </a:lnTo>
                <a:lnTo>
                  <a:pt x="88552" y="185701"/>
                </a:lnTo>
                <a:lnTo>
                  <a:pt x="86459" y="181389"/>
                </a:lnTo>
                <a:lnTo>
                  <a:pt x="83515" y="183352"/>
                </a:lnTo>
                <a:lnTo>
                  <a:pt x="81594" y="184312"/>
                </a:lnTo>
                <a:close/>
              </a:path>
              <a:path w="127680" h="215036">
                <a:moveTo>
                  <a:pt x="115199" y="166070"/>
                </a:moveTo>
                <a:lnTo>
                  <a:pt x="114286" y="169606"/>
                </a:lnTo>
                <a:lnTo>
                  <a:pt x="118079" y="170870"/>
                </a:lnTo>
                <a:lnTo>
                  <a:pt x="116226" y="167097"/>
                </a:lnTo>
                <a:lnTo>
                  <a:pt x="115199" y="166070"/>
                </a:lnTo>
                <a:close/>
              </a:path>
              <a:path w="127680" h="215036">
                <a:moveTo>
                  <a:pt x="38404" y="8641"/>
                </a:moveTo>
                <a:lnTo>
                  <a:pt x="37168" y="12740"/>
                </a:lnTo>
                <a:lnTo>
                  <a:pt x="39349" y="13441"/>
                </a:lnTo>
                <a:lnTo>
                  <a:pt x="39092" y="10040"/>
                </a:lnTo>
                <a:lnTo>
                  <a:pt x="38404" y="8641"/>
                </a:lnTo>
                <a:close/>
              </a:path>
              <a:path w="127680" h="215036">
                <a:moveTo>
                  <a:pt x="100797" y="180472"/>
                </a:moveTo>
                <a:lnTo>
                  <a:pt x="21122" y="19202"/>
                </a:lnTo>
                <a:lnTo>
                  <a:pt x="20162" y="15361"/>
                </a:lnTo>
                <a:lnTo>
                  <a:pt x="16392" y="14607"/>
                </a:lnTo>
                <a:lnTo>
                  <a:pt x="13395" y="26222"/>
                </a:lnTo>
                <a:lnTo>
                  <a:pt x="19202" y="28803"/>
                </a:lnTo>
                <a:lnTo>
                  <a:pt x="13747" y="31530"/>
                </a:lnTo>
                <a:lnTo>
                  <a:pt x="86459" y="181389"/>
                </a:lnTo>
                <a:lnTo>
                  <a:pt x="92156" y="177591"/>
                </a:lnTo>
                <a:lnTo>
                  <a:pt x="90505" y="183095"/>
                </a:lnTo>
                <a:lnTo>
                  <a:pt x="102090" y="186819"/>
                </a:lnTo>
                <a:lnTo>
                  <a:pt x="102717" y="184312"/>
                </a:lnTo>
                <a:lnTo>
                  <a:pt x="100797" y="180472"/>
                </a:lnTo>
                <a:close/>
              </a:path>
              <a:path w="127680" h="215036">
                <a:moveTo>
                  <a:pt x="13395" y="26222"/>
                </a:moveTo>
                <a:lnTo>
                  <a:pt x="10561" y="24963"/>
                </a:lnTo>
                <a:lnTo>
                  <a:pt x="12623" y="29213"/>
                </a:lnTo>
                <a:lnTo>
                  <a:pt x="13395" y="26222"/>
                </a:lnTo>
                <a:close/>
              </a:path>
              <a:path w="127680" h="215036">
                <a:moveTo>
                  <a:pt x="37168" y="12740"/>
                </a:moveTo>
                <a:lnTo>
                  <a:pt x="26478" y="9302"/>
                </a:lnTo>
                <a:lnTo>
                  <a:pt x="25923" y="11521"/>
                </a:lnTo>
                <a:lnTo>
                  <a:pt x="26883" y="15361"/>
                </a:lnTo>
                <a:lnTo>
                  <a:pt x="107518" y="176631"/>
                </a:lnTo>
                <a:lnTo>
                  <a:pt x="108478" y="180472"/>
                </a:lnTo>
                <a:lnTo>
                  <a:pt x="111300" y="181177"/>
                </a:lnTo>
                <a:lnTo>
                  <a:pt x="114286" y="169606"/>
                </a:lnTo>
                <a:lnTo>
                  <a:pt x="109438" y="167990"/>
                </a:lnTo>
                <a:lnTo>
                  <a:pt x="114886" y="164368"/>
                </a:lnTo>
                <a:lnTo>
                  <a:pt x="41245" y="14424"/>
                </a:lnTo>
                <a:lnTo>
                  <a:pt x="35509" y="18242"/>
                </a:lnTo>
                <a:lnTo>
                  <a:pt x="37168" y="1274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2" name="object 592"/>
          <p:cNvSpPr/>
          <p:nvPr/>
        </p:nvSpPr>
        <p:spPr>
          <a:xfrm>
            <a:off x="1829943" y="7382225"/>
            <a:ext cx="127680" cy="214076"/>
          </a:xfrm>
          <a:custGeom>
            <a:avLst/>
            <a:gdLst/>
            <a:ahLst/>
            <a:cxnLst/>
            <a:rect l="l" t="t" r="r" b="b"/>
            <a:pathLst>
              <a:path w="127680" h="214076">
                <a:moveTo>
                  <a:pt x="101757" y="191993"/>
                </a:moveTo>
                <a:lnTo>
                  <a:pt x="100797" y="189113"/>
                </a:lnTo>
                <a:lnTo>
                  <a:pt x="100797" y="191033"/>
                </a:lnTo>
                <a:lnTo>
                  <a:pt x="101757" y="191993"/>
                </a:lnTo>
                <a:close/>
              </a:path>
              <a:path w="127680" h="214076">
                <a:moveTo>
                  <a:pt x="38404" y="9601"/>
                </a:moveTo>
                <a:lnTo>
                  <a:pt x="29763" y="14401"/>
                </a:lnTo>
                <a:lnTo>
                  <a:pt x="28803" y="15361"/>
                </a:lnTo>
                <a:lnTo>
                  <a:pt x="38404" y="9601"/>
                </a:lnTo>
                <a:close/>
              </a:path>
              <a:path w="127680" h="214076">
                <a:moveTo>
                  <a:pt x="16322" y="24003"/>
                </a:moveTo>
                <a:lnTo>
                  <a:pt x="18429" y="15354"/>
                </a:lnTo>
                <a:lnTo>
                  <a:pt x="16198" y="24003"/>
                </a:lnTo>
                <a:close/>
              </a:path>
              <a:path w="127680" h="214076">
                <a:moveTo>
                  <a:pt x="12662" y="37703"/>
                </a:moveTo>
                <a:lnTo>
                  <a:pt x="12504" y="37561"/>
                </a:lnTo>
                <a:lnTo>
                  <a:pt x="12632" y="37820"/>
                </a:lnTo>
                <a:close/>
              </a:path>
              <a:path w="127680" h="214076">
                <a:moveTo>
                  <a:pt x="9601" y="2880"/>
                </a:moveTo>
                <a:lnTo>
                  <a:pt x="8641" y="2880"/>
                </a:lnTo>
                <a:lnTo>
                  <a:pt x="8641" y="4800"/>
                </a:lnTo>
                <a:lnTo>
                  <a:pt x="9601" y="2880"/>
                </a:lnTo>
                <a:close/>
              </a:path>
              <a:path w="127680" h="214076">
                <a:moveTo>
                  <a:pt x="9601" y="42245"/>
                </a:moveTo>
                <a:lnTo>
                  <a:pt x="7680" y="43205"/>
                </a:lnTo>
                <a:lnTo>
                  <a:pt x="8641" y="43205"/>
                </a:lnTo>
                <a:lnTo>
                  <a:pt x="9601" y="42245"/>
                </a:lnTo>
                <a:close/>
              </a:path>
              <a:path w="127680" h="214076">
                <a:moveTo>
                  <a:pt x="10561" y="34564"/>
                </a:moveTo>
                <a:lnTo>
                  <a:pt x="12504" y="37561"/>
                </a:lnTo>
                <a:lnTo>
                  <a:pt x="11139" y="34781"/>
                </a:lnTo>
                <a:lnTo>
                  <a:pt x="10561" y="34564"/>
                </a:lnTo>
                <a:close/>
              </a:path>
              <a:path w="127680" h="214076">
                <a:moveTo>
                  <a:pt x="7680" y="42245"/>
                </a:moveTo>
                <a:lnTo>
                  <a:pt x="6720" y="43205"/>
                </a:lnTo>
                <a:lnTo>
                  <a:pt x="7680" y="43205"/>
                </a:lnTo>
                <a:lnTo>
                  <a:pt x="7680" y="42245"/>
                </a:lnTo>
                <a:close/>
              </a:path>
              <a:path w="127680" h="214076">
                <a:moveTo>
                  <a:pt x="960" y="36484"/>
                </a:moveTo>
                <a:lnTo>
                  <a:pt x="960" y="34564"/>
                </a:lnTo>
                <a:lnTo>
                  <a:pt x="8641" y="4800"/>
                </a:lnTo>
                <a:lnTo>
                  <a:pt x="960" y="33604"/>
                </a:lnTo>
                <a:lnTo>
                  <a:pt x="0" y="36484"/>
                </a:lnTo>
                <a:lnTo>
                  <a:pt x="960" y="38404"/>
                </a:lnTo>
                <a:lnTo>
                  <a:pt x="1440" y="38884"/>
                </a:lnTo>
                <a:lnTo>
                  <a:pt x="960" y="36484"/>
                </a:lnTo>
                <a:close/>
              </a:path>
              <a:path w="127680" h="214076">
                <a:moveTo>
                  <a:pt x="1920" y="39364"/>
                </a:moveTo>
                <a:lnTo>
                  <a:pt x="1440" y="38884"/>
                </a:lnTo>
                <a:lnTo>
                  <a:pt x="1920" y="41285"/>
                </a:lnTo>
                <a:lnTo>
                  <a:pt x="2880" y="41285"/>
                </a:lnTo>
                <a:lnTo>
                  <a:pt x="1920" y="39364"/>
                </a:lnTo>
                <a:close/>
              </a:path>
              <a:path w="127680" h="214076">
                <a:moveTo>
                  <a:pt x="6720" y="43205"/>
                </a:moveTo>
                <a:lnTo>
                  <a:pt x="2880" y="41285"/>
                </a:lnTo>
                <a:lnTo>
                  <a:pt x="4800" y="42245"/>
                </a:lnTo>
                <a:lnTo>
                  <a:pt x="5760" y="43205"/>
                </a:lnTo>
                <a:lnTo>
                  <a:pt x="6720" y="43205"/>
                </a:lnTo>
                <a:close/>
              </a:path>
              <a:path w="127680" h="214076">
                <a:moveTo>
                  <a:pt x="12504" y="37561"/>
                </a:moveTo>
                <a:lnTo>
                  <a:pt x="12481" y="38404"/>
                </a:lnTo>
                <a:lnTo>
                  <a:pt x="13441" y="38404"/>
                </a:lnTo>
                <a:lnTo>
                  <a:pt x="13215" y="35559"/>
                </a:lnTo>
                <a:lnTo>
                  <a:pt x="12662" y="37703"/>
                </a:lnTo>
                <a:lnTo>
                  <a:pt x="12504" y="37561"/>
                </a:lnTo>
                <a:close/>
              </a:path>
              <a:path w="127680" h="214076">
                <a:moveTo>
                  <a:pt x="14256" y="35246"/>
                </a:moveTo>
                <a:lnTo>
                  <a:pt x="14091" y="35888"/>
                </a:lnTo>
                <a:lnTo>
                  <a:pt x="18242" y="37444"/>
                </a:lnTo>
                <a:lnTo>
                  <a:pt x="19202" y="37444"/>
                </a:lnTo>
                <a:lnTo>
                  <a:pt x="14256" y="35246"/>
                </a:lnTo>
                <a:close/>
              </a:path>
              <a:path w="127680" h="214076">
                <a:moveTo>
                  <a:pt x="44165" y="21122"/>
                </a:moveTo>
                <a:lnTo>
                  <a:pt x="41120" y="22811"/>
                </a:lnTo>
                <a:lnTo>
                  <a:pt x="35856" y="25730"/>
                </a:lnTo>
                <a:lnTo>
                  <a:pt x="35509" y="25923"/>
                </a:lnTo>
                <a:lnTo>
                  <a:pt x="35509" y="26883"/>
                </a:lnTo>
                <a:lnTo>
                  <a:pt x="41490" y="23566"/>
                </a:lnTo>
                <a:lnTo>
                  <a:pt x="44165" y="22082"/>
                </a:lnTo>
                <a:lnTo>
                  <a:pt x="46070" y="20162"/>
                </a:lnTo>
                <a:lnTo>
                  <a:pt x="44165" y="21122"/>
                </a:lnTo>
                <a:close/>
              </a:path>
              <a:path w="127680" h="214076">
                <a:moveTo>
                  <a:pt x="43190" y="9601"/>
                </a:moveTo>
                <a:lnTo>
                  <a:pt x="44165" y="10561"/>
                </a:lnTo>
                <a:lnTo>
                  <a:pt x="44165" y="9601"/>
                </a:lnTo>
                <a:lnTo>
                  <a:pt x="46070" y="10561"/>
                </a:lnTo>
                <a:lnTo>
                  <a:pt x="45125" y="9601"/>
                </a:lnTo>
                <a:lnTo>
                  <a:pt x="43190" y="8641"/>
                </a:lnTo>
                <a:lnTo>
                  <a:pt x="16322" y="0"/>
                </a:lnTo>
                <a:lnTo>
                  <a:pt x="43190" y="9601"/>
                </a:lnTo>
                <a:close/>
              </a:path>
              <a:path w="127680" h="214076">
                <a:moveTo>
                  <a:pt x="82555" y="192953"/>
                </a:moveTo>
                <a:lnTo>
                  <a:pt x="83515" y="191993"/>
                </a:lnTo>
                <a:lnTo>
                  <a:pt x="81594" y="192953"/>
                </a:lnTo>
                <a:lnTo>
                  <a:pt x="80634" y="193913"/>
                </a:lnTo>
                <a:lnTo>
                  <a:pt x="80634" y="194873"/>
                </a:lnTo>
                <a:lnTo>
                  <a:pt x="82555" y="192953"/>
                </a:lnTo>
                <a:close/>
              </a:path>
              <a:path w="127680" h="214076">
                <a:moveTo>
                  <a:pt x="81594" y="201594"/>
                </a:moveTo>
                <a:lnTo>
                  <a:pt x="80634" y="200634"/>
                </a:lnTo>
                <a:lnTo>
                  <a:pt x="81594" y="202554"/>
                </a:lnTo>
                <a:lnTo>
                  <a:pt x="82555" y="203514"/>
                </a:lnTo>
                <a:lnTo>
                  <a:pt x="83515" y="203514"/>
                </a:lnTo>
                <a:lnTo>
                  <a:pt x="81594" y="201594"/>
                </a:lnTo>
                <a:close/>
              </a:path>
              <a:path w="127680" h="214076">
                <a:moveTo>
                  <a:pt x="47030" y="17282"/>
                </a:moveTo>
                <a:lnTo>
                  <a:pt x="47030" y="18242"/>
                </a:lnTo>
                <a:lnTo>
                  <a:pt x="48006" y="17282"/>
                </a:lnTo>
                <a:lnTo>
                  <a:pt x="48006" y="14401"/>
                </a:lnTo>
                <a:lnTo>
                  <a:pt x="47030" y="17282"/>
                </a:lnTo>
                <a:close/>
              </a:path>
              <a:path w="127680" h="214076">
                <a:moveTo>
                  <a:pt x="10561" y="960"/>
                </a:moveTo>
                <a:lnTo>
                  <a:pt x="9601" y="1920"/>
                </a:lnTo>
                <a:lnTo>
                  <a:pt x="9601" y="2880"/>
                </a:lnTo>
                <a:lnTo>
                  <a:pt x="11521" y="1920"/>
                </a:lnTo>
                <a:lnTo>
                  <a:pt x="12481" y="960"/>
                </a:lnTo>
                <a:lnTo>
                  <a:pt x="14401" y="0"/>
                </a:lnTo>
                <a:lnTo>
                  <a:pt x="12481" y="0"/>
                </a:lnTo>
                <a:lnTo>
                  <a:pt x="11521" y="960"/>
                </a:lnTo>
                <a:lnTo>
                  <a:pt x="10561" y="960"/>
                </a:lnTo>
                <a:close/>
              </a:path>
              <a:path w="127680" h="214076">
                <a:moveTo>
                  <a:pt x="13441" y="24003"/>
                </a:moveTo>
                <a:lnTo>
                  <a:pt x="12481" y="24963"/>
                </a:lnTo>
                <a:lnTo>
                  <a:pt x="13441" y="24963"/>
                </a:lnTo>
                <a:lnTo>
                  <a:pt x="14401" y="24003"/>
                </a:lnTo>
                <a:lnTo>
                  <a:pt x="13441" y="24003"/>
                </a:lnTo>
                <a:close/>
              </a:path>
              <a:path w="127680" h="214076">
                <a:moveTo>
                  <a:pt x="27011" y="18114"/>
                </a:moveTo>
                <a:lnTo>
                  <a:pt x="27843" y="17282"/>
                </a:lnTo>
                <a:lnTo>
                  <a:pt x="27843" y="16322"/>
                </a:lnTo>
                <a:lnTo>
                  <a:pt x="26883" y="17282"/>
                </a:lnTo>
                <a:lnTo>
                  <a:pt x="26883" y="18242"/>
                </a:lnTo>
                <a:lnTo>
                  <a:pt x="27011" y="18114"/>
                </a:lnTo>
                <a:close/>
              </a:path>
              <a:path w="127680" h="214076">
                <a:moveTo>
                  <a:pt x="107518" y="185272"/>
                </a:moveTo>
                <a:lnTo>
                  <a:pt x="27843" y="24003"/>
                </a:lnTo>
                <a:lnTo>
                  <a:pt x="26883" y="23042"/>
                </a:lnTo>
                <a:lnTo>
                  <a:pt x="26883" y="24003"/>
                </a:lnTo>
                <a:lnTo>
                  <a:pt x="106558" y="186232"/>
                </a:lnTo>
                <a:lnTo>
                  <a:pt x="108478" y="186232"/>
                </a:lnTo>
                <a:lnTo>
                  <a:pt x="107518" y="185272"/>
                </a:lnTo>
                <a:close/>
              </a:path>
              <a:path w="127680" h="214076">
                <a:moveTo>
                  <a:pt x="107518" y="186232"/>
                </a:moveTo>
                <a:lnTo>
                  <a:pt x="107518" y="187192"/>
                </a:lnTo>
                <a:lnTo>
                  <a:pt x="108478" y="188153"/>
                </a:lnTo>
                <a:lnTo>
                  <a:pt x="109438" y="188153"/>
                </a:lnTo>
                <a:lnTo>
                  <a:pt x="107518" y="186232"/>
                </a:lnTo>
                <a:close/>
              </a:path>
              <a:path w="127680" h="214076">
                <a:moveTo>
                  <a:pt x="115199" y="213116"/>
                </a:moveTo>
                <a:lnTo>
                  <a:pt x="111358" y="213116"/>
                </a:lnTo>
                <a:lnTo>
                  <a:pt x="112318" y="214076"/>
                </a:lnTo>
                <a:lnTo>
                  <a:pt x="114239" y="214076"/>
                </a:lnTo>
                <a:lnTo>
                  <a:pt x="115199" y="213116"/>
                </a:lnTo>
                <a:close/>
              </a:path>
              <a:path w="127680" h="214076">
                <a:moveTo>
                  <a:pt x="116159" y="212156"/>
                </a:moveTo>
                <a:lnTo>
                  <a:pt x="115199" y="213116"/>
                </a:lnTo>
                <a:lnTo>
                  <a:pt x="116159" y="213116"/>
                </a:lnTo>
                <a:lnTo>
                  <a:pt x="117119" y="212156"/>
                </a:lnTo>
                <a:lnTo>
                  <a:pt x="117119" y="211195"/>
                </a:lnTo>
                <a:lnTo>
                  <a:pt x="116159" y="212156"/>
                </a:lnTo>
                <a:close/>
              </a:path>
              <a:path w="127680" h="214076">
                <a:moveTo>
                  <a:pt x="115199" y="188153"/>
                </a:moveTo>
                <a:lnTo>
                  <a:pt x="114239" y="189113"/>
                </a:lnTo>
                <a:lnTo>
                  <a:pt x="116159" y="188153"/>
                </a:lnTo>
                <a:lnTo>
                  <a:pt x="124800" y="183352"/>
                </a:lnTo>
                <a:lnTo>
                  <a:pt x="116135" y="175554"/>
                </a:lnTo>
                <a:lnTo>
                  <a:pt x="115199" y="174711"/>
                </a:lnTo>
                <a:lnTo>
                  <a:pt x="114384" y="177869"/>
                </a:lnTo>
                <a:lnTo>
                  <a:pt x="110455" y="176123"/>
                </a:lnTo>
                <a:lnTo>
                  <a:pt x="115240" y="173730"/>
                </a:lnTo>
                <a:lnTo>
                  <a:pt x="119039" y="171831"/>
                </a:lnTo>
                <a:lnTo>
                  <a:pt x="119999" y="170886"/>
                </a:lnTo>
                <a:lnTo>
                  <a:pt x="122880" y="170886"/>
                </a:lnTo>
                <a:lnTo>
                  <a:pt x="124800" y="171831"/>
                </a:lnTo>
                <a:lnTo>
                  <a:pt x="126720" y="173751"/>
                </a:lnTo>
                <a:lnTo>
                  <a:pt x="126720" y="179511"/>
                </a:lnTo>
                <a:lnTo>
                  <a:pt x="127680" y="177606"/>
                </a:lnTo>
                <a:lnTo>
                  <a:pt x="127680" y="174711"/>
                </a:lnTo>
                <a:lnTo>
                  <a:pt x="126720" y="172791"/>
                </a:lnTo>
                <a:lnTo>
                  <a:pt x="125760" y="171831"/>
                </a:lnTo>
                <a:lnTo>
                  <a:pt x="123840" y="170886"/>
                </a:lnTo>
                <a:lnTo>
                  <a:pt x="121919" y="169910"/>
                </a:lnTo>
                <a:lnTo>
                  <a:pt x="119999" y="169910"/>
                </a:lnTo>
                <a:lnTo>
                  <a:pt x="118079" y="170886"/>
                </a:lnTo>
                <a:lnTo>
                  <a:pt x="114749" y="172730"/>
                </a:lnTo>
                <a:lnTo>
                  <a:pt x="109438" y="175671"/>
                </a:lnTo>
                <a:lnTo>
                  <a:pt x="109438" y="176631"/>
                </a:lnTo>
                <a:lnTo>
                  <a:pt x="114286" y="178247"/>
                </a:lnTo>
                <a:lnTo>
                  <a:pt x="111482" y="189113"/>
                </a:lnTo>
                <a:lnTo>
                  <a:pt x="109250" y="197762"/>
                </a:lnTo>
                <a:lnTo>
                  <a:pt x="101137" y="195154"/>
                </a:lnTo>
                <a:lnTo>
                  <a:pt x="101757" y="193913"/>
                </a:lnTo>
                <a:lnTo>
                  <a:pt x="100797" y="194873"/>
                </a:lnTo>
                <a:lnTo>
                  <a:pt x="100797" y="193913"/>
                </a:lnTo>
                <a:lnTo>
                  <a:pt x="100456" y="194935"/>
                </a:lnTo>
                <a:lnTo>
                  <a:pt x="91380" y="192018"/>
                </a:lnTo>
                <a:lnTo>
                  <a:pt x="93116" y="186232"/>
                </a:lnTo>
                <a:lnTo>
                  <a:pt x="92156" y="186232"/>
                </a:lnTo>
                <a:lnTo>
                  <a:pt x="90504" y="191737"/>
                </a:lnTo>
                <a:lnTo>
                  <a:pt x="88315" y="191033"/>
                </a:lnTo>
                <a:lnTo>
                  <a:pt x="90483" y="191807"/>
                </a:lnTo>
                <a:lnTo>
                  <a:pt x="89639" y="194620"/>
                </a:lnTo>
                <a:lnTo>
                  <a:pt x="88495" y="192289"/>
                </a:lnTo>
                <a:lnTo>
                  <a:pt x="88889" y="195052"/>
                </a:lnTo>
                <a:lnTo>
                  <a:pt x="89275" y="195834"/>
                </a:lnTo>
                <a:lnTo>
                  <a:pt x="90236" y="195834"/>
                </a:lnTo>
                <a:lnTo>
                  <a:pt x="91351" y="192117"/>
                </a:lnTo>
                <a:lnTo>
                  <a:pt x="100327" y="195323"/>
                </a:lnTo>
                <a:lnTo>
                  <a:pt x="99837" y="196794"/>
                </a:lnTo>
                <a:lnTo>
                  <a:pt x="97916" y="198714"/>
                </a:lnTo>
                <a:lnTo>
                  <a:pt x="99837" y="198714"/>
                </a:lnTo>
                <a:lnTo>
                  <a:pt x="100797" y="196794"/>
                </a:lnTo>
                <a:lnTo>
                  <a:pt x="100797" y="195834"/>
                </a:lnTo>
                <a:lnTo>
                  <a:pt x="100942" y="195543"/>
                </a:lnTo>
                <a:lnTo>
                  <a:pt x="109073" y="198446"/>
                </a:lnTo>
                <a:lnTo>
                  <a:pt x="107518" y="204475"/>
                </a:lnTo>
                <a:lnTo>
                  <a:pt x="109121" y="198463"/>
                </a:lnTo>
                <a:lnTo>
                  <a:pt x="109303" y="197779"/>
                </a:lnTo>
                <a:lnTo>
                  <a:pt x="111614" y="189113"/>
                </a:lnTo>
                <a:lnTo>
                  <a:pt x="114493" y="178316"/>
                </a:lnTo>
                <a:lnTo>
                  <a:pt x="118079" y="179511"/>
                </a:lnTo>
                <a:lnTo>
                  <a:pt x="114588" y="177960"/>
                </a:lnTo>
                <a:lnTo>
                  <a:pt x="115199" y="175671"/>
                </a:lnTo>
                <a:lnTo>
                  <a:pt x="116963" y="177239"/>
                </a:lnTo>
                <a:lnTo>
                  <a:pt x="123840" y="183352"/>
                </a:lnTo>
                <a:lnTo>
                  <a:pt x="115199" y="188153"/>
                </a:lnTo>
                <a:close/>
              </a:path>
              <a:path w="127680" h="214076">
                <a:moveTo>
                  <a:pt x="114221" y="200285"/>
                </a:moveTo>
                <a:lnTo>
                  <a:pt x="107518" y="204475"/>
                </a:lnTo>
                <a:lnTo>
                  <a:pt x="115199" y="200634"/>
                </a:lnTo>
                <a:lnTo>
                  <a:pt x="115199" y="199674"/>
                </a:lnTo>
                <a:lnTo>
                  <a:pt x="109303" y="197779"/>
                </a:lnTo>
                <a:lnTo>
                  <a:pt x="109121" y="198463"/>
                </a:lnTo>
                <a:lnTo>
                  <a:pt x="114221" y="200285"/>
                </a:lnTo>
                <a:close/>
              </a:path>
              <a:path w="127680" h="214076">
                <a:moveTo>
                  <a:pt x="18242" y="24963"/>
                </a:moveTo>
                <a:lnTo>
                  <a:pt x="19202" y="25923"/>
                </a:lnTo>
                <a:lnTo>
                  <a:pt x="20162" y="26883"/>
                </a:lnTo>
                <a:lnTo>
                  <a:pt x="20162" y="27843"/>
                </a:lnTo>
                <a:lnTo>
                  <a:pt x="100797" y="189113"/>
                </a:lnTo>
                <a:lnTo>
                  <a:pt x="21122" y="27843"/>
                </a:lnTo>
                <a:lnTo>
                  <a:pt x="20162" y="25923"/>
                </a:lnTo>
                <a:lnTo>
                  <a:pt x="19202" y="24963"/>
                </a:lnTo>
                <a:lnTo>
                  <a:pt x="18242" y="24963"/>
                </a:lnTo>
                <a:close/>
              </a:path>
              <a:path w="127680" h="214076">
                <a:moveTo>
                  <a:pt x="90236" y="204475"/>
                </a:moveTo>
                <a:lnTo>
                  <a:pt x="90152" y="203890"/>
                </a:lnTo>
                <a:lnTo>
                  <a:pt x="97916" y="198714"/>
                </a:lnTo>
                <a:lnTo>
                  <a:pt x="90038" y="203091"/>
                </a:lnTo>
                <a:lnTo>
                  <a:pt x="89275" y="203514"/>
                </a:lnTo>
                <a:lnTo>
                  <a:pt x="88889" y="195052"/>
                </a:lnTo>
                <a:lnTo>
                  <a:pt x="88495" y="192289"/>
                </a:lnTo>
                <a:lnTo>
                  <a:pt x="88315" y="191033"/>
                </a:lnTo>
                <a:lnTo>
                  <a:pt x="88390" y="192075"/>
                </a:lnTo>
                <a:lnTo>
                  <a:pt x="87157" y="189565"/>
                </a:lnTo>
                <a:lnTo>
                  <a:pt x="13779" y="40156"/>
                </a:lnTo>
                <a:lnTo>
                  <a:pt x="19202" y="37444"/>
                </a:lnTo>
                <a:lnTo>
                  <a:pt x="18242" y="37444"/>
                </a:lnTo>
                <a:lnTo>
                  <a:pt x="13689" y="39973"/>
                </a:lnTo>
                <a:lnTo>
                  <a:pt x="12919" y="38404"/>
                </a:lnTo>
                <a:lnTo>
                  <a:pt x="12481" y="38404"/>
                </a:lnTo>
                <a:lnTo>
                  <a:pt x="12504" y="37561"/>
                </a:lnTo>
                <a:lnTo>
                  <a:pt x="10561" y="34564"/>
                </a:lnTo>
                <a:lnTo>
                  <a:pt x="11139" y="34781"/>
                </a:lnTo>
                <a:lnTo>
                  <a:pt x="13215" y="35559"/>
                </a:lnTo>
                <a:lnTo>
                  <a:pt x="13441" y="38404"/>
                </a:lnTo>
                <a:lnTo>
                  <a:pt x="14091" y="35888"/>
                </a:lnTo>
                <a:lnTo>
                  <a:pt x="14256" y="35246"/>
                </a:lnTo>
                <a:lnTo>
                  <a:pt x="16986" y="24667"/>
                </a:lnTo>
                <a:lnTo>
                  <a:pt x="17282" y="24963"/>
                </a:lnTo>
                <a:lnTo>
                  <a:pt x="18242" y="24963"/>
                </a:lnTo>
                <a:lnTo>
                  <a:pt x="17282" y="24003"/>
                </a:lnTo>
                <a:lnTo>
                  <a:pt x="19316" y="15639"/>
                </a:lnTo>
                <a:lnTo>
                  <a:pt x="21122" y="8641"/>
                </a:lnTo>
                <a:lnTo>
                  <a:pt x="20162" y="8641"/>
                </a:lnTo>
                <a:lnTo>
                  <a:pt x="18429" y="15354"/>
                </a:lnTo>
                <a:lnTo>
                  <a:pt x="16322" y="24003"/>
                </a:lnTo>
                <a:lnTo>
                  <a:pt x="13395" y="34863"/>
                </a:lnTo>
                <a:lnTo>
                  <a:pt x="10561" y="33604"/>
                </a:lnTo>
                <a:lnTo>
                  <a:pt x="9601" y="33604"/>
                </a:lnTo>
                <a:lnTo>
                  <a:pt x="9601" y="34564"/>
                </a:lnTo>
                <a:lnTo>
                  <a:pt x="9942" y="35255"/>
                </a:lnTo>
                <a:lnTo>
                  <a:pt x="4453" y="30315"/>
                </a:lnTo>
                <a:lnTo>
                  <a:pt x="12481" y="24963"/>
                </a:lnTo>
                <a:lnTo>
                  <a:pt x="3840" y="29763"/>
                </a:lnTo>
                <a:lnTo>
                  <a:pt x="3840" y="30723"/>
                </a:lnTo>
                <a:lnTo>
                  <a:pt x="4416" y="30339"/>
                </a:lnTo>
                <a:lnTo>
                  <a:pt x="10538" y="36462"/>
                </a:lnTo>
                <a:lnTo>
                  <a:pt x="12578" y="40591"/>
                </a:lnTo>
                <a:lnTo>
                  <a:pt x="9601" y="42245"/>
                </a:lnTo>
                <a:lnTo>
                  <a:pt x="12644" y="40723"/>
                </a:lnTo>
                <a:lnTo>
                  <a:pt x="86421" y="190056"/>
                </a:lnTo>
                <a:lnTo>
                  <a:pt x="88554" y="194373"/>
                </a:lnTo>
                <a:lnTo>
                  <a:pt x="89275" y="204475"/>
                </a:lnTo>
                <a:lnTo>
                  <a:pt x="89852" y="204090"/>
                </a:lnTo>
                <a:lnTo>
                  <a:pt x="90236" y="204475"/>
                </a:lnTo>
                <a:close/>
              </a:path>
              <a:path w="127680" h="214076">
                <a:moveTo>
                  <a:pt x="88889" y="195052"/>
                </a:moveTo>
                <a:lnTo>
                  <a:pt x="89275" y="203514"/>
                </a:lnTo>
                <a:lnTo>
                  <a:pt x="90038" y="203091"/>
                </a:lnTo>
                <a:lnTo>
                  <a:pt x="88889" y="195052"/>
                </a:lnTo>
                <a:close/>
              </a:path>
              <a:path w="127680" h="214076">
                <a:moveTo>
                  <a:pt x="119039" y="209275"/>
                </a:moveTo>
                <a:lnTo>
                  <a:pt x="118079" y="211195"/>
                </a:lnTo>
                <a:lnTo>
                  <a:pt x="119039" y="210235"/>
                </a:lnTo>
                <a:lnTo>
                  <a:pt x="119039" y="209275"/>
                </a:lnTo>
                <a:close/>
              </a:path>
              <a:path w="127680" h="214076">
                <a:moveTo>
                  <a:pt x="111358" y="189113"/>
                </a:moveTo>
                <a:lnTo>
                  <a:pt x="109438" y="188153"/>
                </a:lnTo>
                <a:lnTo>
                  <a:pt x="110398" y="189113"/>
                </a:lnTo>
                <a:lnTo>
                  <a:pt x="111358" y="18911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3" name="object 593"/>
          <p:cNvSpPr/>
          <p:nvPr/>
        </p:nvSpPr>
        <p:spPr>
          <a:xfrm>
            <a:off x="2146736" y="7352461"/>
            <a:ext cx="162229" cy="226557"/>
          </a:xfrm>
          <a:custGeom>
            <a:avLst/>
            <a:gdLst/>
            <a:ahLst/>
            <a:cxnLst/>
            <a:rect l="l" t="t" r="r" b="b"/>
            <a:pathLst>
              <a:path w="162229" h="226557">
                <a:moveTo>
                  <a:pt x="99837" y="39364"/>
                </a:moveTo>
                <a:lnTo>
                  <a:pt x="99837" y="34564"/>
                </a:lnTo>
                <a:lnTo>
                  <a:pt x="96956" y="32644"/>
                </a:lnTo>
                <a:lnTo>
                  <a:pt x="89996" y="28214"/>
                </a:lnTo>
                <a:lnTo>
                  <a:pt x="73913" y="32644"/>
                </a:lnTo>
                <a:lnTo>
                  <a:pt x="84876" y="41715"/>
                </a:lnTo>
                <a:lnTo>
                  <a:pt x="88315" y="35524"/>
                </a:lnTo>
                <a:lnTo>
                  <a:pt x="90236" y="45125"/>
                </a:lnTo>
                <a:lnTo>
                  <a:pt x="98877" y="43205"/>
                </a:lnTo>
                <a:lnTo>
                  <a:pt x="99837" y="39364"/>
                </a:lnTo>
                <a:close/>
              </a:path>
              <a:path w="162229" h="226557">
                <a:moveTo>
                  <a:pt x="140147" y="70088"/>
                </a:moveTo>
                <a:lnTo>
                  <a:pt x="136682" y="76415"/>
                </a:lnTo>
                <a:lnTo>
                  <a:pt x="151668" y="86395"/>
                </a:lnTo>
                <a:lnTo>
                  <a:pt x="154548" y="87370"/>
                </a:lnTo>
                <a:lnTo>
                  <a:pt x="157429" y="87370"/>
                </a:lnTo>
                <a:lnTo>
                  <a:pt x="159349" y="73929"/>
                </a:lnTo>
                <a:lnTo>
                  <a:pt x="149748" y="82555"/>
                </a:lnTo>
                <a:lnTo>
                  <a:pt x="145741" y="65640"/>
                </a:lnTo>
                <a:lnTo>
                  <a:pt x="137281" y="60487"/>
                </a:lnTo>
                <a:lnTo>
                  <a:pt x="135346" y="58567"/>
                </a:lnTo>
                <a:lnTo>
                  <a:pt x="131505" y="72969"/>
                </a:lnTo>
                <a:lnTo>
                  <a:pt x="140147" y="70088"/>
                </a:lnTo>
                <a:close/>
              </a:path>
              <a:path w="162229" h="226557">
                <a:moveTo>
                  <a:pt x="92156" y="195834"/>
                </a:moveTo>
                <a:lnTo>
                  <a:pt x="76954" y="185480"/>
                </a:lnTo>
                <a:lnTo>
                  <a:pt x="73913" y="191033"/>
                </a:lnTo>
                <a:lnTo>
                  <a:pt x="71033" y="181447"/>
                </a:lnTo>
                <a:lnTo>
                  <a:pt x="64312" y="193929"/>
                </a:lnTo>
                <a:lnTo>
                  <a:pt x="72309" y="199017"/>
                </a:lnTo>
                <a:lnTo>
                  <a:pt x="87355" y="194873"/>
                </a:lnTo>
                <a:lnTo>
                  <a:pt x="85435" y="207370"/>
                </a:lnTo>
                <a:lnTo>
                  <a:pt x="28803" y="217916"/>
                </a:lnTo>
                <a:lnTo>
                  <a:pt x="21122" y="213116"/>
                </a:lnTo>
                <a:lnTo>
                  <a:pt x="27344" y="211402"/>
                </a:lnTo>
                <a:lnTo>
                  <a:pt x="16172" y="161511"/>
                </a:lnTo>
                <a:lnTo>
                  <a:pt x="2880" y="152643"/>
                </a:lnTo>
                <a:lnTo>
                  <a:pt x="12466" y="144962"/>
                </a:lnTo>
                <a:lnTo>
                  <a:pt x="4800" y="139202"/>
                </a:lnTo>
                <a:lnTo>
                  <a:pt x="1920" y="141122"/>
                </a:lnTo>
                <a:lnTo>
                  <a:pt x="0" y="143042"/>
                </a:lnTo>
                <a:lnTo>
                  <a:pt x="0" y="148803"/>
                </a:lnTo>
                <a:lnTo>
                  <a:pt x="16306" y="220797"/>
                </a:lnTo>
                <a:lnTo>
                  <a:pt x="17282" y="224637"/>
                </a:lnTo>
                <a:lnTo>
                  <a:pt x="21122" y="226557"/>
                </a:lnTo>
                <a:lnTo>
                  <a:pt x="23987" y="225597"/>
                </a:lnTo>
                <a:lnTo>
                  <a:pt x="90236" y="208315"/>
                </a:lnTo>
                <a:lnTo>
                  <a:pt x="93116" y="207370"/>
                </a:lnTo>
                <a:lnTo>
                  <a:pt x="94076" y="205435"/>
                </a:lnTo>
                <a:lnTo>
                  <a:pt x="95036" y="202554"/>
                </a:lnTo>
                <a:lnTo>
                  <a:pt x="95036" y="199674"/>
                </a:lnTo>
                <a:lnTo>
                  <a:pt x="94076" y="196809"/>
                </a:lnTo>
                <a:lnTo>
                  <a:pt x="92156" y="195834"/>
                </a:lnTo>
                <a:close/>
              </a:path>
              <a:path w="162229" h="226557">
                <a:moveTo>
                  <a:pt x="28803" y="217916"/>
                </a:moveTo>
                <a:lnTo>
                  <a:pt x="85435" y="207370"/>
                </a:lnTo>
                <a:lnTo>
                  <a:pt x="72309" y="199017"/>
                </a:lnTo>
                <a:lnTo>
                  <a:pt x="27344" y="211402"/>
                </a:lnTo>
                <a:lnTo>
                  <a:pt x="28803" y="217916"/>
                </a:lnTo>
                <a:close/>
              </a:path>
              <a:path w="162229" h="226557">
                <a:moveTo>
                  <a:pt x="145741" y="65640"/>
                </a:moveTo>
                <a:lnTo>
                  <a:pt x="140147" y="14401"/>
                </a:lnTo>
                <a:lnTo>
                  <a:pt x="134004" y="16093"/>
                </a:lnTo>
                <a:lnTo>
                  <a:pt x="145741" y="65640"/>
                </a:lnTo>
                <a:close/>
              </a:path>
              <a:path w="162229" h="226557">
                <a:moveTo>
                  <a:pt x="29748" y="154564"/>
                </a:moveTo>
                <a:lnTo>
                  <a:pt x="84876" y="41715"/>
                </a:lnTo>
                <a:lnTo>
                  <a:pt x="24233" y="150884"/>
                </a:lnTo>
                <a:lnTo>
                  <a:pt x="29748" y="154564"/>
                </a:lnTo>
                <a:close/>
              </a:path>
              <a:path w="162229" h="226557">
                <a:moveTo>
                  <a:pt x="9601" y="141122"/>
                </a:moveTo>
                <a:lnTo>
                  <a:pt x="6720" y="139202"/>
                </a:lnTo>
                <a:lnTo>
                  <a:pt x="4800" y="139202"/>
                </a:lnTo>
                <a:lnTo>
                  <a:pt x="12466" y="144962"/>
                </a:lnTo>
                <a:lnTo>
                  <a:pt x="16172" y="161511"/>
                </a:lnTo>
                <a:lnTo>
                  <a:pt x="23027" y="166085"/>
                </a:lnTo>
                <a:lnTo>
                  <a:pt x="26868" y="168005"/>
                </a:lnTo>
                <a:lnTo>
                  <a:pt x="29748" y="167045"/>
                </a:lnTo>
                <a:lnTo>
                  <a:pt x="31668" y="164165"/>
                </a:lnTo>
                <a:lnTo>
                  <a:pt x="98877" y="43205"/>
                </a:lnTo>
                <a:lnTo>
                  <a:pt x="90236" y="45125"/>
                </a:lnTo>
                <a:lnTo>
                  <a:pt x="84876" y="41715"/>
                </a:lnTo>
                <a:lnTo>
                  <a:pt x="29748" y="154564"/>
                </a:lnTo>
                <a:lnTo>
                  <a:pt x="21122" y="156484"/>
                </a:lnTo>
                <a:lnTo>
                  <a:pt x="24233" y="150884"/>
                </a:lnTo>
                <a:lnTo>
                  <a:pt x="9601" y="141122"/>
                </a:lnTo>
                <a:close/>
              </a:path>
              <a:path w="162229" h="226557">
                <a:moveTo>
                  <a:pt x="128625" y="62407"/>
                </a:moveTo>
                <a:lnTo>
                  <a:pt x="62392" y="184312"/>
                </a:lnTo>
                <a:lnTo>
                  <a:pt x="60472" y="187208"/>
                </a:lnTo>
                <a:lnTo>
                  <a:pt x="61432" y="191993"/>
                </a:lnTo>
                <a:lnTo>
                  <a:pt x="64312" y="193929"/>
                </a:lnTo>
                <a:lnTo>
                  <a:pt x="71033" y="181447"/>
                </a:lnTo>
                <a:lnTo>
                  <a:pt x="76954" y="185480"/>
                </a:lnTo>
                <a:lnTo>
                  <a:pt x="136682" y="76415"/>
                </a:lnTo>
                <a:lnTo>
                  <a:pt x="131505" y="72969"/>
                </a:lnTo>
                <a:lnTo>
                  <a:pt x="135346" y="58567"/>
                </a:lnTo>
                <a:lnTo>
                  <a:pt x="130561" y="59527"/>
                </a:lnTo>
                <a:lnTo>
                  <a:pt x="128625" y="62407"/>
                </a:lnTo>
                <a:close/>
              </a:path>
              <a:path w="162229" h="226557">
                <a:moveTo>
                  <a:pt x="134004" y="16093"/>
                </a:moveTo>
                <a:lnTo>
                  <a:pt x="132466" y="9601"/>
                </a:lnTo>
                <a:lnTo>
                  <a:pt x="140147" y="14401"/>
                </a:lnTo>
                <a:lnTo>
                  <a:pt x="145741" y="65640"/>
                </a:lnTo>
                <a:lnTo>
                  <a:pt x="159349" y="73929"/>
                </a:lnTo>
                <a:lnTo>
                  <a:pt x="157429" y="87370"/>
                </a:lnTo>
                <a:lnTo>
                  <a:pt x="159349" y="85450"/>
                </a:lnTo>
                <a:lnTo>
                  <a:pt x="161269" y="84490"/>
                </a:lnTo>
                <a:lnTo>
                  <a:pt x="162229" y="81610"/>
                </a:lnTo>
                <a:lnTo>
                  <a:pt x="161269" y="78729"/>
                </a:lnTo>
                <a:lnTo>
                  <a:pt x="144947" y="5760"/>
                </a:lnTo>
                <a:lnTo>
                  <a:pt x="143987" y="1920"/>
                </a:lnTo>
                <a:lnTo>
                  <a:pt x="141107" y="0"/>
                </a:lnTo>
                <a:lnTo>
                  <a:pt x="137281" y="975"/>
                </a:lnTo>
                <a:lnTo>
                  <a:pt x="71033" y="18242"/>
                </a:lnTo>
                <a:lnTo>
                  <a:pt x="68153" y="19202"/>
                </a:lnTo>
                <a:lnTo>
                  <a:pt x="67193" y="21122"/>
                </a:lnTo>
                <a:lnTo>
                  <a:pt x="66233" y="24963"/>
                </a:lnTo>
                <a:lnTo>
                  <a:pt x="66233" y="26883"/>
                </a:lnTo>
                <a:lnTo>
                  <a:pt x="67193" y="29763"/>
                </a:lnTo>
                <a:lnTo>
                  <a:pt x="69113" y="31683"/>
                </a:lnTo>
                <a:lnTo>
                  <a:pt x="84876" y="41715"/>
                </a:lnTo>
                <a:lnTo>
                  <a:pt x="73913" y="32644"/>
                </a:lnTo>
                <a:lnTo>
                  <a:pt x="75834" y="19202"/>
                </a:lnTo>
                <a:lnTo>
                  <a:pt x="89996" y="28214"/>
                </a:lnTo>
                <a:lnTo>
                  <a:pt x="134004" y="1609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4" name="object 594"/>
          <p:cNvSpPr/>
          <p:nvPr/>
        </p:nvSpPr>
        <p:spPr>
          <a:xfrm>
            <a:off x="2146736" y="7352461"/>
            <a:ext cx="162229" cy="226557"/>
          </a:xfrm>
          <a:custGeom>
            <a:avLst/>
            <a:gdLst/>
            <a:ahLst/>
            <a:cxnLst/>
            <a:rect l="l" t="t" r="r" b="b"/>
            <a:pathLst>
              <a:path w="162229" h="226557">
                <a:moveTo>
                  <a:pt x="75834" y="19202"/>
                </a:moveTo>
                <a:lnTo>
                  <a:pt x="73913" y="32644"/>
                </a:lnTo>
                <a:lnTo>
                  <a:pt x="74894" y="32359"/>
                </a:lnTo>
                <a:lnTo>
                  <a:pt x="75834" y="19202"/>
                </a:lnTo>
                <a:close/>
              </a:path>
              <a:path w="162229" h="226557">
                <a:moveTo>
                  <a:pt x="85435" y="207370"/>
                </a:moveTo>
                <a:lnTo>
                  <a:pt x="72731" y="198901"/>
                </a:lnTo>
                <a:lnTo>
                  <a:pt x="72309" y="199017"/>
                </a:lnTo>
                <a:lnTo>
                  <a:pt x="85435" y="207370"/>
                </a:lnTo>
                <a:close/>
              </a:path>
              <a:path w="162229" h="226557">
                <a:moveTo>
                  <a:pt x="98877" y="34564"/>
                </a:moveTo>
                <a:lnTo>
                  <a:pt x="97917" y="33604"/>
                </a:lnTo>
                <a:lnTo>
                  <a:pt x="98877" y="35524"/>
                </a:lnTo>
                <a:lnTo>
                  <a:pt x="98877" y="34564"/>
                </a:lnTo>
                <a:close/>
              </a:path>
              <a:path w="162229" h="226557">
                <a:moveTo>
                  <a:pt x="1440" y="141602"/>
                </a:moveTo>
                <a:lnTo>
                  <a:pt x="960" y="142082"/>
                </a:lnTo>
                <a:lnTo>
                  <a:pt x="960" y="143042"/>
                </a:lnTo>
                <a:lnTo>
                  <a:pt x="1440" y="141602"/>
                </a:lnTo>
                <a:close/>
              </a:path>
              <a:path w="162229" h="226557">
                <a:moveTo>
                  <a:pt x="960" y="143042"/>
                </a:moveTo>
                <a:lnTo>
                  <a:pt x="0" y="144002"/>
                </a:lnTo>
                <a:lnTo>
                  <a:pt x="0" y="145923"/>
                </a:lnTo>
                <a:lnTo>
                  <a:pt x="960" y="143042"/>
                </a:lnTo>
                <a:close/>
              </a:path>
              <a:path w="162229" h="226557">
                <a:moveTo>
                  <a:pt x="29748" y="154564"/>
                </a:moveTo>
                <a:lnTo>
                  <a:pt x="25354" y="151422"/>
                </a:lnTo>
                <a:lnTo>
                  <a:pt x="25215" y="151677"/>
                </a:lnTo>
                <a:lnTo>
                  <a:pt x="29748" y="154564"/>
                </a:lnTo>
                <a:close/>
              </a:path>
              <a:path w="162229" h="226557">
                <a:moveTo>
                  <a:pt x="92156" y="207370"/>
                </a:moveTo>
                <a:lnTo>
                  <a:pt x="90236" y="208315"/>
                </a:lnTo>
                <a:lnTo>
                  <a:pt x="91196" y="208315"/>
                </a:lnTo>
                <a:lnTo>
                  <a:pt x="92156" y="207370"/>
                </a:lnTo>
                <a:close/>
              </a:path>
              <a:path w="162229" h="226557">
                <a:moveTo>
                  <a:pt x="24164" y="151008"/>
                </a:moveTo>
                <a:lnTo>
                  <a:pt x="21122" y="156484"/>
                </a:lnTo>
                <a:lnTo>
                  <a:pt x="21122" y="157444"/>
                </a:lnTo>
                <a:lnTo>
                  <a:pt x="22082" y="157444"/>
                </a:lnTo>
                <a:lnTo>
                  <a:pt x="29748" y="154564"/>
                </a:lnTo>
                <a:lnTo>
                  <a:pt x="22808" y="156109"/>
                </a:lnTo>
                <a:lnTo>
                  <a:pt x="25215" y="151677"/>
                </a:lnTo>
                <a:lnTo>
                  <a:pt x="25354" y="151422"/>
                </a:lnTo>
                <a:lnTo>
                  <a:pt x="84933" y="41751"/>
                </a:lnTo>
                <a:lnTo>
                  <a:pt x="90236" y="45125"/>
                </a:lnTo>
                <a:lnTo>
                  <a:pt x="85028" y="41575"/>
                </a:lnTo>
                <a:lnTo>
                  <a:pt x="88315" y="35524"/>
                </a:lnTo>
                <a:lnTo>
                  <a:pt x="84974" y="41538"/>
                </a:lnTo>
                <a:lnTo>
                  <a:pt x="69113" y="30723"/>
                </a:lnTo>
                <a:lnTo>
                  <a:pt x="68153" y="29763"/>
                </a:lnTo>
                <a:lnTo>
                  <a:pt x="68153" y="30723"/>
                </a:lnTo>
                <a:lnTo>
                  <a:pt x="69113" y="31683"/>
                </a:lnTo>
                <a:lnTo>
                  <a:pt x="84876" y="41715"/>
                </a:lnTo>
                <a:lnTo>
                  <a:pt x="24337" y="150696"/>
                </a:lnTo>
                <a:lnTo>
                  <a:pt x="9601" y="140162"/>
                </a:lnTo>
                <a:lnTo>
                  <a:pt x="7680" y="140162"/>
                </a:lnTo>
                <a:lnTo>
                  <a:pt x="9601" y="141122"/>
                </a:lnTo>
                <a:lnTo>
                  <a:pt x="8641" y="141122"/>
                </a:lnTo>
                <a:lnTo>
                  <a:pt x="24164" y="151008"/>
                </a:lnTo>
                <a:close/>
              </a:path>
              <a:path w="162229" h="226557">
                <a:moveTo>
                  <a:pt x="18709" y="225115"/>
                </a:moveTo>
                <a:lnTo>
                  <a:pt x="17282" y="223677"/>
                </a:lnTo>
                <a:lnTo>
                  <a:pt x="17282" y="224637"/>
                </a:lnTo>
                <a:lnTo>
                  <a:pt x="18709" y="225115"/>
                </a:lnTo>
                <a:close/>
              </a:path>
              <a:path w="162229" h="226557">
                <a:moveTo>
                  <a:pt x="1920" y="140162"/>
                </a:moveTo>
                <a:lnTo>
                  <a:pt x="1440" y="141602"/>
                </a:lnTo>
                <a:lnTo>
                  <a:pt x="1920" y="141122"/>
                </a:lnTo>
                <a:lnTo>
                  <a:pt x="3840" y="140162"/>
                </a:lnTo>
                <a:lnTo>
                  <a:pt x="1920" y="140162"/>
                </a:lnTo>
                <a:close/>
              </a:path>
              <a:path w="162229" h="226557">
                <a:moveTo>
                  <a:pt x="5760" y="139202"/>
                </a:moveTo>
                <a:lnTo>
                  <a:pt x="3840" y="140162"/>
                </a:lnTo>
                <a:lnTo>
                  <a:pt x="7680" y="140162"/>
                </a:lnTo>
                <a:lnTo>
                  <a:pt x="7680" y="139202"/>
                </a:lnTo>
                <a:lnTo>
                  <a:pt x="5760" y="139202"/>
                </a:lnTo>
                <a:close/>
              </a:path>
              <a:path w="162229" h="226557">
                <a:moveTo>
                  <a:pt x="22082" y="226557"/>
                </a:moveTo>
                <a:lnTo>
                  <a:pt x="23987" y="226557"/>
                </a:lnTo>
                <a:lnTo>
                  <a:pt x="90236" y="208315"/>
                </a:lnTo>
                <a:lnTo>
                  <a:pt x="23987" y="225597"/>
                </a:lnTo>
                <a:lnTo>
                  <a:pt x="20147" y="225597"/>
                </a:lnTo>
                <a:lnTo>
                  <a:pt x="18709" y="225115"/>
                </a:lnTo>
                <a:lnTo>
                  <a:pt x="19187" y="225597"/>
                </a:lnTo>
                <a:lnTo>
                  <a:pt x="22082" y="226557"/>
                </a:lnTo>
                <a:close/>
              </a:path>
              <a:path w="162229" h="226557">
                <a:moveTo>
                  <a:pt x="67193" y="27843"/>
                </a:moveTo>
                <a:lnTo>
                  <a:pt x="67193" y="23042"/>
                </a:lnTo>
                <a:lnTo>
                  <a:pt x="68153" y="21122"/>
                </a:lnTo>
                <a:lnTo>
                  <a:pt x="69113" y="19202"/>
                </a:lnTo>
                <a:lnTo>
                  <a:pt x="68153" y="20162"/>
                </a:lnTo>
                <a:lnTo>
                  <a:pt x="67193" y="22082"/>
                </a:lnTo>
                <a:lnTo>
                  <a:pt x="66233" y="24963"/>
                </a:lnTo>
                <a:lnTo>
                  <a:pt x="66233" y="26883"/>
                </a:lnTo>
                <a:lnTo>
                  <a:pt x="67193" y="28803"/>
                </a:lnTo>
                <a:lnTo>
                  <a:pt x="68153" y="29763"/>
                </a:lnTo>
                <a:lnTo>
                  <a:pt x="67193" y="27843"/>
                </a:lnTo>
                <a:close/>
              </a:path>
              <a:path w="162229" h="226557">
                <a:moveTo>
                  <a:pt x="137281" y="975"/>
                </a:moveTo>
                <a:lnTo>
                  <a:pt x="141107" y="975"/>
                </a:lnTo>
                <a:lnTo>
                  <a:pt x="140147" y="0"/>
                </a:lnTo>
                <a:lnTo>
                  <a:pt x="138226" y="0"/>
                </a:lnTo>
                <a:lnTo>
                  <a:pt x="137281" y="975"/>
                </a:lnTo>
                <a:close/>
              </a:path>
              <a:path w="162229" h="226557">
                <a:moveTo>
                  <a:pt x="143987" y="2880"/>
                </a:moveTo>
                <a:lnTo>
                  <a:pt x="143987" y="3840"/>
                </a:lnTo>
                <a:lnTo>
                  <a:pt x="144947" y="5760"/>
                </a:lnTo>
                <a:lnTo>
                  <a:pt x="144947" y="3840"/>
                </a:lnTo>
                <a:lnTo>
                  <a:pt x="143987" y="2880"/>
                </a:lnTo>
                <a:close/>
              </a:path>
              <a:path w="162229" h="226557">
                <a:moveTo>
                  <a:pt x="94076" y="196809"/>
                </a:moveTo>
                <a:lnTo>
                  <a:pt x="92156" y="194873"/>
                </a:lnTo>
                <a:lnTo>
                  <a:pt x="77433" y="185515"/>
                </a:lnTo>
                <a:lnTo>
                  <a:pt x="136702" y="76429"/>
                </a:lnTo>
                <a:lnTo>
                  <a:pt x="151668" y="86395"/>
                </a:lnTo>
                <a:lnTo>
                  <a:pt x="153588" y="87370"/>
                </a:lnTo>
                <a:lnTo>
                  <a:pt x="155508" y="87370"/>
                </a:lnTo>
                <a:lnTo>
                  <a:pt x="153588" y="86395"/>
                </a:lnTo>
                <a:lnTo>
                  <a:pt x="152628" y="86395"/>
                </a:lnTo>
                <a:lnTo>
                  <a:pt x="137051" y="75786"/>
                </a:lnTo>
                <a:lnTo>
                  <a:pt x="140147" y="70088"/>
                </a:lnTo>
                <a:lnTo>
                  <a:pt x="137033" y="75773"/>
                </a:lnTo>
                <a:lnTo>
                  <a:pt x="136682" y="76415"/>
                </a:lnTo>
                <a:lnTo>
                  <a:pt x="77064" y="185280"/>
                </a:lnTo>
                <a:lnTo>
                  <a:pt x="71033" y="181447"/>
                </a:lnTo>
                <a:lnTo>
                  <a:pt x="76954" y="185480"/>
                </a:lnTo>
                <a:lnTo>
                  <a:pt x="73913" y="191033"/>
                </a:lnTo>
                <a:lnTo>
                  <a:pt x="73913" y="191993"/>
                </a:lnTo>
                <a:lnTo>
                  <a:pt x="77318" y="185727"/>
                </a:lnTo>
                <a:lnTo>
                  <a:pt x="92156" y="195834"/>
                </a:lnTo>
                <a:lnTo>
                  <a:pt x="93116" y="196809"/>
                </a:lnTo>
                <a:lnTo>
                  <a:pt x="94076" y="198714"/>
                </a:lnTo>
                <a:lnTo>
                  <a:pt x="95036" y="200649"/>
                </a:lnTo>
                <a:lnTo>
                  <a:pt x="95036" y="198714"/>
                </a:lnTo>
                <a:lnTo>
                  <a:pt x="94076" y="196809"/>
                </a:lnTo>
                <a:close/>
              </a:path>
              <a:path w="162229" h="226557">
                <a:moveTo>
                  <a:pt x="94076" y="204475"/>
                </a:moveTo>
                <a:lnTo>
                  <a:pt x="93116" y="206395"/>
                </a:lnTo>
                <a:lnTo>
                  <a:pt x="95036" y="204475"/>
                </a:lnTo>
                <a:lnTo>
                  <a:pt x="95036" y="202554"/>
                </a:lnTo>
                <a:lnTo>
                  <a:pt x="94076" y="204475"/>
                </a:lnTo>
                <a:close/>
              </a:path>
              <a:path w="162229" h="226557">
                <a:moveTo>
                  <a:pt x="132452" y="72653"/>
                </a:moveTo>
                <a:lnTo>
                  <a:pt x="140147" y="70088"/>
                </a:lnTo>
                <a:lnTo>
                  <a:pt x="131505" y="72009"/>
                </a:lnTo>
                <a:lnTo>
                  <a:pt x="131505" y="72969"/>
                </a:lnTo>
                <a:lnTo>
                  <a:pt x="136682" y="76415"/>
                </a:lnTo>
                <a:lnTo>
                  <a:pt x="137033" y="75773"/>
                </a:lnTo>
                <a:lnTo>
                  <a:pt x="132452" y="72653"/>
                </a:lnTo>
                <a:close/>
              </a:path>
              <a:path w="162229" h="226557">
                <a:moveTo>
                  <a:pt x="143027" y="1920"/>
                </a:moveTo>
                <a:lnTo>
                  <a:pt x="142067" y="1920"/>
                </a:lnTo>
                <a:lnTo>
                  <a:pt x="143987" y="2880"/>
                </a:lnTo>
                <a:lnTo>
                  <a:pt x="143987" y="1920"/>
                </a:lnTo>
                <a:lnTo>
                  <a:pt x="143027" y="1920"/>
                </a:lnTo>
                <a:close/>
              </a:path>
              <a:path w="162229" h="226557">
                <a:moveTo>
                  <a:pt x="16306" y="221757"/>
                </a:moveTo>
                <a:lnTo>
                  <a:pt x="16306" y="222717"/>
                </a:lnTo>
                <a:lnTo>
                  <a:pt x="17282" y="223677"/>
                </a:lnTo>
                <a:lnTo>
                  <a:pt x="16306" y="220797"/>
                </a:lnTo>
                <a:lnTo>
                  <a:pt x="0" y="148803"/>
                </a:lnTo>
                <a:lnTo>
                  <a:pt x="16306" y="221757"/>
                </a:lnTo>
                <a:close/>
              </a:path>
              <a:path w="162229" h="226557">
                <a:moveTo>
                  <a:pt x="27828" y="167045"/>
                </a:moveTo>
                <a:lnTo>
                  <a:pt x="29748" y="167045"/>
                </a:lnTo>
                <a:lnTo>
                  <a:pt x="30708" y="166085"/>
                </a:lnTo>
                <a:lnTo>
                  <a:pt x="31668" y="165125"/>
                </a:lnTo>
                <a:lnTo>
                  <a:pt x="31668" y="164165"/>
                </a:lnTo>
                <a:lnTo>
                  <a:pt x="29748" y="166085"/>
                </a:lnTo>
                <a:lnTo>
                  <a:pt x="27828" y="167045"/>
                </a:lnTo>
                <a:close/>
              </a:path>
              <a:path w="162229" h="226557">
                <a:moveTo>
                  <a:pt x="62392" y="184312"/>
                </a:moveTo>
                <a:lnTo>
                  <a:pt x="61432" y="185287"/>
                </a:lnTo>
                <a:lnTo>
                  <a:pt x="61432" y="188153"/>
                </a:lnTo>
                <a:lnTo>
                  <a:pt x="62392" y="187208"/>
                </a:lnTo>
                <a:lnTo>
                  <a:pt x="62392" y="184312"/>
                </a:lnTo>
                <a:close/>
              </a:path>
              <a:path w="162229" h="226557">
                <a:moveTo>
                  <a:pt x="62392" y="191033"/>
                </a:moveTo>
                <a:lnTo>
                  <a:pt x="61432" y="188153"/>
                </a:lnTo>
                <a:lnTo>
                  <a:pt x="62392" y="191993"/>
                </a:lnTo>
                <a:lnTo>
                  <a:pt x="64312" y="193929"/>
                </a:lnTo>
                <a:lnTo>
                  <a:pt x="71269" y="198355"/>
                </a:lnTo>
                <a:lnTo>
                  <a:pt x="27142" y="210499"/>
                </a:lnTo>
                <a:lnTo>
                  <a:pt x="16172" y="161511"/>
                </a:lnTo>
                <a:lnTo>
                  <a:pt x="12466" y="144962"/>
                </a:lnTo>
                <a:lnTo>
                  <a:pt x="12466" y="144002"/>
                </a:lnTo>
                <a:lnTo>
                  <a:pt x="11521" y="144002"/>
                </a:lnTo>
                <a:lnTo>
                  <a:pt x="11521" y="144962"/>
                </a:lnTo>
                <a:lnTo>
                  <a:pt x="2880" y="152643"/>
                </a:lnTo>
                <a:lnTo>
                  <a:pt x="11672" y="145599"/>
                </a:lnTo>
                <a:lnTo>
                  <a:pt x="15304" y="160932"/>
                </a:lnTo>
                <a:lnTo>
                  <a:pt x="27052" y="210524"/>
                </a:lnTo>
                <a:lnTo>
                  <a:pt x="21122" y="212156"/>
                </a:lnTo>
                <a:lnTo>
                  <a:pt x="21122" y="213116"/>
                </a:lnTo>
                <a:lnTo>
                  <a:pt x="28803" y="217916"/>
                </a:lnTo>
                <a:lnTo>
                  <a:pt x="22058" y="212858"/>
                </a:lnTo>
                <a:lnTo>
                  <a:pt x="27265" y="211424"/>
                </a:lnTo>
                <a:lnTo>
                  <a:pt x="72309" y="199017"/>
                </a:lnTo>
                <a:lnTo>
                  <a:pt x="72731" y="198901"/>
                </a:lnTo>
                <a:lnTo>
                  <a:pt x="87215" y="194912"/>
                </a:lnTo>
                <a:lnTo>
                  <a:pt x="85435" y="207370"/>
                </a:lnTo>
                <a:lnTo>
                  <a:pt x="87355" y="194873"/>
                </a:lnTo>
                <a:lnTo>
                  <a:pt x="87355" y="193929"/>
                </a:lnTo>
                <a:lnTo>
                  <a:pt x="71725" y="198230"/>
                </a:lnTo>
                <a:lnTo>
                  <a:pt x="65272" y="193929"/>
                </a:lnTo>
                <a:lnTo>
                  <a:pt x="63352" y="191993"/>
                </a:lnTo>
                <a:lnTo>
                  <a:pt x="62392" y="191033"/>
                </a:lnTo>
                <a:close/>
              </a:path>
              <a:path w="162229" h="226557">
                <a:moveTo>
                  <a:pt x="132466" y="8641"/>
                </a:moveTo>
                <a:lnTo>
                  <a:pt x="132466" y="9601"/>
                </a:lnTo>
                <a:lnTo>
                  <a:pt x="133740" y="15298"/>
                </a:lnTo>
                <a:lnTo>
                  <a:pt x="134670" y="15029"/>
                </a:lnTo>
                <a:lnTo>
                  <a:pt x="133602" y="10311"/>
                </a:lnTo>
                <a:lnTo>
                  <a:pt x="139097" y="13745"/>
                </a:lnTo>
                <a:lnTo>
                  <a:pt x="140147" y="13441"/>
                </a:lnTo>
                <a:lnTo>
                  <a:pt x="141107" y="14401"/>
                </a:lnTo>
                <a:lnTo>
                  <a:pt x="141107" y="13441"/>
                </a:lnTo>
                <a:lnTo>
                  <a:pt x="133441" y="9601"/>
                </a:lnTo>
                <a:lnTo>
                  <a:pt x="132466" y="8641"/>
                </a:lnTo>
                <a:close/>
              </a:path>
              <a:path w="162229" h="226557">
                <a:moveTo>
                  <a:pt x="133441" y="59527"/>
                </a:moveTo>
                <a:lnTo>
                  <a:pt x="131505" y="60487"/>
                </a:lnTo>
                <a:lnTo>
                  <a:pt x="130561" y="60487"/>
                </a:lnTo>
                <a:lnTo>
                  <a:pt x="129585" y="61447"/>
                </a:lnTo>
                <a:lnTo>
                  <a:pt x="128625" y="62407"/>
                </a:lnTo>
                <a:lnTo>
                  <a:pt x="62392" y="184312"/>
                </a:lnTo>
                <a:lnTo>
                  <a:pt x="129585" y="62407"/>
                </a:lnTo>
                <a:lnTo>
                  <a:pt x="131505" y="61447"/>
                </a:lnTo>
                <a:lnTo>
                  <a:pt x="130561" y="61447"/>
                </a:lnTo>
                <a:lnTo>
                  <a:pt x="132466" y="60487"/>
                </a:lnTo>
                <a:lnTo>
                  <a:pt x="136306" y="60487"/>
                </a:lnTo>
                <a:lnTo>
                  <a:pt x="137281" y="61447"/>
                </a:lnTo>
                <a:lnTo>
                  <a:pt x="145136" y="66231"/>
                </a:lnTo>
                <a:lnTo>
                  <a:pt x="148788" y="82555"/>
                </a:lnTo>
                <a:lnTo>
                  <a:pt x="149748" y="81610"/>
                </a:lnTo>
                <a:lnTo>
                  <a:pt x="146446" y="67029"/>
                </a:lnTo>
                <a:lnTo>
                  <a:pt x="146099" y="65497"/>
                </a:lnTo>
                <a:lnTo>
                  <a:pt x="134862" y="15878"/>
                </a:lnTo>
                <a:lnTo>
                  <a:pt x="140147" y="14401"/>
                </a:lnTo>
                <a:lnTo>
                  <a:pt x="141107" y="14401"/>
                </a:lnTo>
                <a:lnTo>
                  <a:pt x="140147" y="13441"/>
                </a:lnTo>
                <a:lnTo>
                  <a:pt x="139097" y="13745"/>
                </a:lnTo>
                <a:lnTo>
                  <a:pt x="134670" y="15029"/>
                </a:lnTo>
                <a:lnTo>
                  <a:pt x="133740" y="15298"/>
                </a:lnTo>
                <a:lnTo>
                  <a:pt x="89511" y="28122"/>
                </a:lnTo>
                <a:lnTo>
                  <a:pt x="75834" y="19202"/>
                </a:lnTo>
                <a:lnTo>
                  <a:pt x="89093" y="28243"/>
                </a:lnTo>
                <a:lnTo>
                  <a:pt x="74894" y="32359"/>
                </a:lnTo>
                <a:lnTo>
                  <a:pt x="73913" y="32644"/>
                </a:lnTo>
                <a:lnTo>
                  <a:pt x="74874" y="32644"/>
                </a:lnTo>
                <a:lnTo>
                  <a:pt x="89537" y="28545"/>
                </a:lnTo>
                <a:lnTo>
                  <a:pt x="96956" y="33604"/>
                </a:lnTo>
                <a:lnTo>
                  <a:pt x="97917" y="33604"/>
                </a:lnTo>
                <a:lnTo>
                  <a:pt x="89974" y="28423"/>
                </a:lnTo>
                <a:lnTo>
                  <a:pt x="133928" y="16139"/>
                </a:lnTo>
                <a:lnTo>
                  <a:pt x="144784" y="64660"/>
                </a:lnTo>
                <a:lnTo>
                  <a:pt x="138226" y="60487"/>
                </a:lnTo>
                <a:lnTo>
                  <a:pt x="136306" y="59527"/>
                </a:lnTo>
                <a:lnTo>
                  <a:pt x="133441" y="59527"/>
                </a:lnTo>
                <a:close/>
              </a:path>
              <a:path w="162229" h="226557">
                <a:moveTo>
                  <a:pt x="155508" y="87370"/>
                </a:moveTo>
                <a:lnTo>
                  <a:pt x="157429" y="87370"/>
                </a:lnTo>
                <a:lnTo>
                  <a:pt x="159349" y="86395"/>
                </a:lnTo>
                <a:lnTo>
                  <a:pt x="160309" y="84490"/>
                </a:lnTo>
                <a:lnTo>
                  <a:pt x="159349" y="85450"/>
                </a:lnTo>
                <a:lnTo>
                  <a:pt x="157429" y="86395"/>
                </a:lnTo>
                <a:lnTo>
                  <a:pt x="155508" y="87370"/>
                </a:lnTo>
                <a:close/>
              </a:path>
              <a:path w="162229" h="226557">
                <a:moveTo>
                  <a:pt x="148788" y="82555"/>
                </a:moveTo>
                <a:lnTo>
                  <a:pt x="149748" y="82555"/>
                </a:lnTo>
                <a:lnTo>
                  <a:pt x="159349" y="74889"/>
                </a:lnTo>
                <a:lnTo>
                  <a:pt x="158389" y="73929"/>
                </a:lnTo>
                <a:lnTo>
                  <a:pt x="159349" y="73929"/>
                </a:lnTo>
                <a:lnTo>
                  <a:pt x="146099" y="65497"/>
                </a:lnTo>
                <a:lnTo>
                  <a:pt x="146446" y="67029"/>
                </a:lnTo>
                <a:lnTo>
                  <a:pt x="158138" y="74151"/>
                </a:lnTo>
                <a:lnTo>
                  <a:pt x="149748" y="81610"/>
                </a:lnTo>
                <a:lnTo>
                  <a:pt x="148788" y="82555"/>
                </a:lnTo>
                <a:close/>
              </a:path>
              <a:path w="162229" h="226557">
                <a:moveTo>
                  <a:pt x="98877" y="36484"/>
                </a:moveTo>
                <a:lnTo>
                  <a:pt x="98877" y="43205"/>
                </a:lnTo>
                <a:lnTo>
                  <a:pt x="99837" y="40325"/>
                </a:lnTo>
                <a:lnTo>
                  <a:pt x="99837" y="37444"/>
                </a:lnTo>
                <a:lnTo>
                  <a:pt x="98877" y="36484"/>
                </a:lnTo>
                <a:close/>
              </a:path>
              <a:path w="162229" h="226557">
                <a:moveTo>
                  <a:pt x="24963" y="166085"/>
                </a:moveTo>
                <a:lnTo>
                  <a:pt x="23027" y="166085"/>
                </a:lnTo>
                <a:lnTo>
                  <a:pt x="23987" y="167045"/>
                </a:lnTo>
                <a:lnTo>
                  <a:pt x="25923" y="167045"/>
                </a:lnTo>
                <a:lnTo>
                  <a:pt x="24963" y="166085"/>
                </a:lnTo>
                <a:close/>
              </a:path>
              <a:path w="162229" h="226557">
                <a:moveTo>
                  <a:pt x="28803" y="217916"/>
                </a:moveTo>
                <a:lnTo>
                  <a:pt x="27344" y="211402"/>
                </a:lnTo>
                <a:lnTo>
                  <a:pt x="28803" y="217916"/>
                </a:lnTo>
                <a:close/>
              </a:path>
              <a:path w="162229" h="226557">
                <a:moveTo>
                  <a:pt x="159349" y="73929"/>
                </a:moveTo>
                <a:lnTo>
                  <a:pt x="158389" y="73929"/>
                </a:lnTo>
                <a:lnTo>
                  <a:pt x="159349" y="74889"/>
                </a:lnTo>
                <a:lnTo>
                  <a:pt x="159349" y="73929"/>
                </a:lnTo>
                <a:close/>
              </a:path>
              <a:path w="162229" h="226557">
                <a:moveTo>
                  <a:pt x="162229" y="80650"/>
                </a:moveTo>
                <a:lnTo>
                  <a:pt x="161269" y="78729"/>
                </a:lnTo>
                <a:lnTo>
                  <a:pt x="161269" y="82555"/>
                </a:lnTo>
                <a:lnTo>
                  <a:pt x="162229" y="8065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5" name="object 595"/>
          <p:cNvSpPr/>
          <p:nvPr/>
        </p:nvSpPr>
        <p:spPr>
          <a:xfrm>
            <a:off x="3490691" y="7627985"/>
            <a:ext cx="335996" cy="175671"/>
          </a:xfrm>
          <a:custGeom>
            <a:avLst/>
            <a:gdLst/>
            <a:ahLst/>
            <a:cxnLst/>
            <a:rect l="l" t="t" r="r" b="b"/>
            <a:pathLst>
              <a:path w="335996" h="175671">
                <a:moveTo>
                  <a:pt x="335996" y="87355"/>
                </a:moveTo>
                <a:lnTo>
                  <a:pt x="254386" y="0"/>
                </a:lnTo>
                <a:lnTo>
                  <a:pt x="254386" y="43190"/>
                </a:lnTo>
                <a:lnTo>
                  <a:pt x="0" y="43190"/>
                </a:lnTo>
                <a:lnTo>
                  <a:pt x="0" y="131521"/>
                </a:lnTo>
                <a:lnTo>
                  <a:pt x="254386" y="131521"/>
                </a:lnTo>
                <a:lnTo>
                  <a:pt x="254386" y="175671"/>
                </a:lnTo>
                <a:lnTo>
                  <a:pt x="335996" y="873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6" name="object 596"/>
          <p:cNvSpPr/>
          <p:nvPr/>
        </p:nvSpPr>
        <p:spPr>
          <a:xfrm>
            <a:off x="2585435" y="7566535"/>
            <a:ext cx="904291" cy="275511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7" name="object 597"/>
          <p:cNvSpPr/>
          <p:nvPr/>
        </p:nvSpPr>
        <p:spPr>
          <a:xfrm>
            <a:off x="2191847" y="8110371"/>
            <a:ext cx="3387730" cy="0"/>
          </a:xfrm>
          <a:custGeom>
            <a:avLst/>
            <a:gdLst/>
            <a:ahLst/>
            <a:cxnLst/>
            <a:rect l="l" t="t" r="r" b="b"/>
            <a:pathLst>
              <a:path w="3387730" h="0">
                <a:moveTo>
                  <a:pt x="0" y="0"/>
                </a:moveTo>
                <a:lnTo>
                  <a:pt x="3387730" y="0"/>
                </a:lnTo>
              </a:path>
            </a:pathLst>
          </a:custGeom>
          <a:ln w="606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8" name="object 598"/>
          <p:cNvSpPr/>
          <p:nvPr/>
        </p:nvSpPr>
        <p:spPr>
          <a:xfrm>
            <a:off x="2191847" y="8107489"/>
            <a:ext cx="3387730" cy="0"/>
          </a:xfrm>
          <a:custGeom>
            <a:avLst/>
            <a:gdLst/>
            <a:ahLst/>
            <a:cxnLst/>
            <a:rect l="l" t="t" r="r" b="b"/>
            <a:pathLst>
              <a:path w="3387730" h="0">
                <a:moveTo>
                  <a:pt x="0" y="0"/>
                </a:moveTo>
                <a:lnTo>
                  <a:pt x="3387730" y="0"/>
                </a:lnTo>
              </a:path>
            </a:pathLst>
          </a:custGeom>
          <a:ln w="22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9" name="object 599"/>
          <p:cNvSpPr/>
          <p:nvPr/>
        </p:nvSpPr>
        <p:spPr>
          <a:xfrm>
            <a:off x="3625093" y="7867973"/>
            <a:ext cx="481905" cy="511664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0" name="object 600"/>
          <p:cNvSpPr/>
          <p:nvPr/>
        </p:nvSpPr>
        <p:spPr>
          <a:xfrm>
            <a:off x="654795" y="5029203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654795" y="6355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654795" y="5029201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/>
          <p:nvPr/>
        </p:nvSpPr>
        <p:spPr>
          <a:xfrm>
            <a:off x="2439527" y="735116"/>
            <a:ext cx="151668" cy="214061"/>
          </a:xfrm>
          <a:custGeom>
            <a:avLst/>
            <a:gdLst/>
            <a:ahLst/>
            <a:cxnLst/>
            <a:rect l="l" t="t" r="r" b="b"/>
            <a:pathLst>
              <a:path w="151668" h="214061">
                <a:moveTo>
                  <a:pt x="151668" y="173751"/>
                </a:moveTo>
                <a:lnTo>
                  <a:pt x="150708" y="172791"/>
                </a:lnTo>
                <a:lnTo>
                  <a:pt x="150708" y="170870"/>
                </a:lnTo>
                <a:lnTo>
                  <a:pt x="149748" y="169910"/>
                </a:lnTo>
                <a:lnTo>
                  <a:pt x="148788" y="169910"/>
                </a:lnTo>
                <a:lnTo>
                  <a:pt x="147828" y="168950"/>
                </a:lnTo>
                <a:lnTo>
                  <a:pt x="145907" y="168950"/>
                </a:lnTo>
                <a:lnTo>
                  <a:pt x="143987" y="170870"/>
                </a:lnTo>
                <a:lnTo>
                  <a:pt x="141107" y="172791"/>
                </a:lnTo>
                <a:lnTo>
                  <a:pt x="138242" y="174711"/>
                </a:lnTo>
                <a:lnTo>
                  <a:pt x="134401" y="176631"/>
                </a:lnTo>
                <a:lnTo>
                  <a:pt x="130545" y="179511"/>
                </a:lnTo>
                <a:lnTo>
                  <a:pt x="125745" y="181432"/>
                </a:lnTo>
                <a:lnTo>
                  <a:pt x="119999" y="184312"/>
                </a:lnTo>
                <a:lnTo>
                  <a:pt x="114239" y="186217"/>
                </a:lnTo>
                <a:lnTo>
                  <a:pt x="108478" y="188153"/>
                </a:lnTo>
                <a:lnTo>
                  <a:pt x="100797" y="189113"/>
                </a:lnTo>
                <a:lnTo>
                  <a:pt x="93116" y="189113"/>
                </a:lnTo>
                <a:lnTo>
                  <a:pt x="77668" y="187611"/>
                </a:lnTo>
                <a:lnTo>
                  <a:pt x="66233" y="184312"/>
                </a:lnTo>
                <a:lnTo>
                  <a:pt x="58552" y="180472"/>
                </a:lnTo>
                <a:lnTo>
                  <a:pt x="51831" y="175671"/>
                </a:lnTo>
                <a:lnTo>
                  <a:pt x="47030" y="168950"/>
                </a:lnTo>
                <a:lnTo>
                  <a:pt x="39007" y="155180"/>
                </a:lnTo>
                <a:lnTo>
                  <a:pt x="34549" y="143027"/>
                </a:lnTo>
                <a:lnTo>
                  <a:pt x="32304" y="133536"/>
                </a:lnTo>
                <a:lnTo>
                  <a:pt x="30440" y="121119"/>
                </a:lnTo>
                <a:lnTo>
                  <a:pt x="29763" y="107518"/>
                </a:lnTo>
                <a:lnTo>
                  <a:pt x="30225" y="96232"/>
                </a:lnTo>
                <a:lnTo>
                  <a:pt x="31896" y="83623"/>
                </a:lnTo>
                <a:lnTo>
                  <a:pt x="34549" y="71993"/>
                </a:lnTo>
                <a:lnTo>
                  <a:pt x="40838" y="56092"/>
                </a:lnTo>
                <a:lnTo>
                  <a:pt x="47030" y="46070"/>
                </a:lnTo>
                <a:lnTo>
                  <a:pt x="52791" y="38389"/>
                </a:lnTo>
                <a:lnTo>
                  <a:pt x="59512" y="33588"/>
                </a:lnTo>
                <a:lnTo>
                  <a:pt x="66233" y="29748"/>
                </a:lnTo>
                <a:lnTo>
                  <a:pt x="79039" y="25305"/>
                </a:lnTo>
                <a:lnTo>
                  <a:pt x="92156" y="23987"/>
                </a:lnTo>
                <a:lnTo>
                  <a:pt x="100797" y="23987"/>
                </a:lnTo>
                <a:lnTo>
                  <a:pt x="107518" y="24947"/>
                </a:lnTo>
                <a:lnTo>
                  <a:pt x="113278" y="26868"/>
                </a:lnTo>
                <a:lnTo>
                  <a:pt x="119999" y="29748"/>
                </a:lnTo>
                <a:lnTo>
                  <a:pt x="124800" y="31668"/>
                </a:lnTo>
                <a:lnTo>
                  <a:pt x="129585" y="34549"/>
                </a:lnTo>
                <a:lnTo>
                  <a:pt x="133426" y="36469"/>
                </a:lnTo>
                <a:lnTo>
                  <a:pt x="137266" y="39349"/>
                </a:lnTo>
                <a:lnTo>
                  <a:pt x="140147" y="41269"/>
                </a:lnTo>
                <a:lnTo>
                  <a:pt x="142067" y="43190"/>
                </a:lnTo>
                <a:lnTo>
                  <a:pt x="144947" y="44150"/>
                </a:lnTo>
                <a:lnTo>
                  <a:pt x="147828" y="44150"/>
                </a:lnTo>
                <a:lnTo>
                  <a:pt x="147828" y="43190"/>
                </a:lnTo>
                <a:lnTo>
                  <a:pt x="148788" y="43190"/>
                </a:lnTo>
                <a:lnTo>
                  <a:pt x="149748" y="42230"/>
                </a:lnTo>
                <a:lnTo>
                  <a:pt x="149748" y="40309"/>
                </a:lnTo>
                <a:lnTo>
                  <a:pt x="150708" y="38389"/>
                </a:lnTo>
                <a:lnTo>
                  <a:pt x="150708" y="23987"/>
                </a:lnTo>
                <a:lnTo>
                  <a:pt x="149748" y="23027"/>
                </a:lnTo>
                <a:lnTo>
                  <a:pt x="149748" y="21107"/>
                </a:lnTo>
                <a:lnTo>
                  <a:pt x="148788" y="20147"/>
                </a:lnTo>
                <a:lnTo>
                  <a:pt x="147828" y="18227"/>
                </a:lnTo>
                <a:lnTo>
                  <a:pt x="145907" y="17282"/>
                </a:lnTo>
                <a:lnTo>
                  <a:pt x="144947" y="15346"/>
                </a:lnTo>
                <a:lnTo>
                  <a:pt x="142067" y="14386"/>
                </a:lnTo>
                <a:lnTo>
                  <a:pt x="138242" y="11506"/>
                </a:lnTo>
                <a:lnTo>
                  <a:pt x="134401" y="9601"/>
                </a:lnTo>
                <a:lnTo>
                  <a:pt x="130545" y="7665"/>
                </a:lnTo>
                <a:lnTo>
                  <a:pt x="125745" y="5760"/>
                </a:lnTo>
                <a:lnTo>
                  <a:pt x="120959" y="3825"/>
                </a:lnTo>
                <a:lnTo>
                  <a:pt x="115183" y="2880"/>
                </a:lnTo>
                <a:lnTo>
                  <a:pt x="109438" y="1920"/>
                </a:lnTo>
                <a:lnTo>
                  <a:pt x="103677" y="0"/>
                </a:lnTo>
                <a:lnTo>
                  <a:pt x="92028" y="0"/>
                </a:lnTo>
                <a:lnTo>
                  <a:pt x="78953" y="720"/>
                </a:lnTo>
                <a:lnTo>
                  <a:pt x="66514" y="3135"/>
                </a:lnTo>
                <a:lnTo>
                  <a:pt x="54711" y="7665"/>
                </a:lnTo>
                <a:lnTo>
                  <a:pt x="45217" y="12325"/>
                </a:lnTo>
                <a:lnTo>
                  <a:pt x="34843" y="19593"/>
                </a:lnTo>
                <a:lnTo>
                  <a:pt x="25923" y="28788"/>
                </a:lnTo>
                <a:lnTo>
                  <a:pt x="17663" y="39825"/>
                </a:lnTo>
                <a:lnTo>
                  <a:pt x="11704" y="50994"/>
                </a:lnTo>
                <a:lnTo>
                  <a:pt x="6720" y="63352"/>
                </a:lnTo>
                <a:lnTo>
                  <a:pt x="4383" y="70867"/>
                </a:lnTo>
                <a:lnTo>
                  <a:pt x="1870" y="82861"/>
                </a:lnTo>
                <a:lnTo>
                  <a:pt x="448" y="95712"/>
                </a:lnTo>
                <a:lnTo>
                  <a:pt x="0" y="109423"/>
                </a:lnTo>
                <a:lnTo>
                  <a:pt x="152" y="117627"/>
                </a:lnTo>
                <a:lnTo>
                  <a:pt x="1123" y="130801"/>
                </a:lnTo>
                <a:lnTo>
                  <a:pt x="2993" y="143025"/>
                </a:lnTo>
                <a:lnTo>
                  <a:pt x="5760" y="154548"/>
                </a:lnTo>
                <a:lnTo>
                  <a:pt x="10705" y="166195"/>
                </a:lnTo>
                <a:lnTo>
                  <a:pt x="16798" y="177465"/>
                </a:lnTo>
                <a:lnTo>
                  <a:pt x="23987" y="187192"/>
                </a:lnTo>
                <a:lnTo>
                  <a:pt x="30068" y="193276"/>
                </a:lnTo>
                <a:lnTo>
                  <a:pt x="40391" y="200901"/>
                </a:lnTo>
                <a:lnTo>
                  <a:pt x="51831" y="206395"/>
                </a:lnTo>
                <a:lnTo>
                  <a:pt x="62908" y="210358"/>
                </a:lnTo>
                <a:lnTo>
                  <a:pt x="75171" y="213096"/>
                </a:lnTo>
                <a:lnTo>
                  <a:pt x="88315" y="214061"/>
                </a:lnTo>
                <a:lnTo>
                  <a:pt x="96956" y="214061"/>
                </a:lnTo>
                <a:lnTo>
                  <a:pt x="103677" y="213116"/>
                </a:lnTo>
                <a:lnTo>
                  <a:pt x="110398" y="211180"/>
                </a:lnTo>
                <a:lnTo>
                  <a:pt x="117119" y="210220"/>
                </a:lnTo>
                <a:lnTo>
                  <a:pt x="122864" y="208300"/>
                </a:lnTo>
                <a:lnTo>
                  <a:pt x="127680" y="206395"/>
                </a:lnTo>
                <a:lnTo>
                  <a:pt x="133426" y="203499"/>
                </a:lnTo>
                <a:lnTo>
                  <a:pt x="137266" y="201594"/>
                </a:lnTo>
                <a:lnTo>
                  <a:pt x="141107" y="199659"/>
                </a:lnTo>
                <a:lnTo>
                  <a:pt x="144947" y="197739"/>
                </a:lnTo>
                <a:lnTo>
                  <a:pt x="146867" y="195833"/>
                </a:lnTo>
                <a:lnTo>
                  <a:pt x="147828" y="194873"/>
                </a:lnTo>
                <a:lnTo>
                  <a:pt x="148788" y="193898"/>
                </a:lnTo>
                <a:lnTo>
                  <a:pt x="149748" y="192938"/>
                </a:lnTo>
                <a:lnTo>
                  <a:pt x="149748" y="191993"/>
                </a:lnTo>
                <a:lnTo>
                  <a:pt x="150708" y="191033"/>
                </a:lnTo>
                <a:lnTo>
                  <a:pt x="150708" y="189113"/>
                </a:lnTo>
                <a:lnTo>
                  <a:pt x="151668" y="188153"/>
                </a:lnTo>
                <a:lnTo>
                  <a:pt x="151668" y="1737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" name="object 5"/>
          <p:cNvSpPr/>
          <p:nvPr/>
        </p:nvSpPr>
        <p:spPr>
          <a:xfrm>
            <a:off x="2642184" y="789828"/>
            <a:ext cx="117977" cy="159349"/>
          </a:xfrm>
          <a:custGeom>
            <a:avLst/>
            <a:gdLst/>
            <a:ahLst/>
            <a:cxnLst/>
            <a:rect l="l" t="t" r="r" b="b"/>
            <a:pathLst>
              <a:path w="117977" h="159349">
                <a:moveTo>
                  <a:pt x="858" y="71033"/>
                </a:moveTo>
                <a:lnTo>
                  <a:pt x="1818" y="63352"/>
                </a:lnTo>
                <a:lnTo>
                  <a:pt x="3738" y="56647"/>
                </a:lnTo>
                <a:lnTo>
                  <a:pt x="5659" y="48966"/>
                </a:lnTo>
                <a:lnTo>
                  <a:pt x="8539" y="43205"/>
                </a:lnTo>
                <a:lnTo>
                  <a:pt x="11419" y="38404"/>
                </a:lnTo>
                <a:lnTo>
                  <a:pt x="15260" y="33588"/>
                </a:lnTo>
                <a:lnTo>
                  <a:pt x="20060" y="28803"/>
                </a:lnTo>
                <a:lnTo>
                  <a:pt x="25806" y="25923"/>
                </a:lnTo>
                <a:lnTo>
                  <a:pt x="31567" y="23042"/>
                </a:lnTo>
                <a:lnTo>
                  <a:pt x="38287" y="22082"/>
                </a:lnTo>
                <a:lnTo>
                  <a:pt x="54609" y="22082"/>
                </a:lnTo>
                <a:lnTo>
                  <a:pt x="61330" y="24002"/>
                </a:lnTo>
                <a:lnTo>
                  <a:pt x="67091" y="26883"/>
                </a:lnTo>
                <a:lnTo>
                  <a:pt x="72852" y="29763"/>
                </a:lnTo>
                <a:lnTo>
                  <a:pt x="77652" y="34564"/>
                </a:lnTo>
                <a:lnTo>
                  <a:pt x="80533" y="39364"/>
                </a:lnTo>
                <a:lnTo>
                  <a:pt x="84373" y="44150"/>
                </a:lnTo>
                <a:lnTo>
                  <a:pt x="86293" y="50871"/>
                </a:lnTo>
                <a:lnTo>
                  <a:pt x="88214" y="57591"/>
                </a:lnTo>
                <a:lnTo>
                  <a:pt x="89174" y="64312"/>
                </a:lnTo>
                <a:lnTo>
                  <a:pt x="90134" y="71993"/>
                </a:lnTo>
                <a:lnTo>
                  <a:pt x="90134" y="88315"/>
                </a:lnTo>
                <a:lnTo>
                  <a:pt x="89174" y="95996"/>
                </a:lnTo>
                <a:lnTo>
                  <a:pt x="87253" y="102717"/>
                </a:lnTo>
                <a:lnTo>
                  <a:pt x="85333" y="110398"/>
                </a:lnTo>
                <a:lnTo>
                  <a:pt x="83413" y="116159"/>
                </a:lnTo>
                <a:lnTo>
                  <a:pt x="79573" y="120959"/>
                </a:lnTo>
                <a:lnTo>
                  <a:pt x="75732" y="125760"/>
                </a:lnTo>
                <a:lnTo>
                  <a:pt x="70931" y="129600"/>
                </a:lnTo>
                <a:lnTo>
                  <a:pt x="65171" y="132481"/>
                </a:lnTo>
                <a:lnTo>
                  <a:pt x="59410" y="135346"/>
                </a:lnTo>
                <a:lnTo>
                  <a:pt x="52689" y="137281"/>
                </a:lnTo>
                <a:lnTo>
                  <a:pt x="36367" y="137281"/>
                </a:lnTo>
                <a:lnTo>
                  <a:pt x="29662" y="135346"/>
                </a:lnTo>
                <a:lnTo>
                  <a:pt x="23886" y="132481"/>
                </a:lnTo>
                <a:lnTo>
                  <a:pt x="18125" y="129600"/>
                </a:lnTo>
                <a:lnTo>
                  <a:pt x="13324" y="124800"/>
                </a:lnTo>
                <a:lnTo>
                  <a:pt x="10444" y="119999"/>
                </a:lnTo>
                <a:lnTo>
                  <a:pt x="6603" y="115199"/>
                </a:lnTo>
                <a:lnTo>
                  <a:pt x="4698" y="108478"/>
                </a:lnTo>
                <a:lnTo>
                  <a:pt x="2778" y="101757"/>
                </a:lnTo>
                <a:lnTo>
                  <a:pt x="1105" y="148094"/>
                </a:lnTo>
                <a:lnTo>
                  <a:pt x="12379" y="154564"/>
                </a:lnTo>
                <a:lnTo>
                  <a:pt x="18358" y="156212"/>
                </a:lnTo>
                <a:lnTo>
                  <a:pt x="30380" y="158504"/>
                </a:lnTo>
                <a:lnTo>
                  <a:pt x="44048" y="159349"/>
                </a:lnTo>
                <a:lnTo>
                  <a:pt x="52498" y="159034"/>
                </a:lnTo>
                <a:lnTo>
                  <a:pt x="65180" y="157157"/>
                </a:lnTo>
                <a:lnTo>
                  <a:pt x="76692" y="153588"/>
                </a:lnTo>
                <a:lnTo>
                  <a:pt x="90282" y="145044"/>
                </a:lnTo>
                <a:lnTo>
                  <a:pt x="99735" y="136321"/>
                </a:lnTo>
                <a:lnTo>
                  <a:pt x="108408" y="123088"/>
                </a:lnTo>
                <a:lnTo>
                  <a:pt x="113177" y="110398"/>
                </a:lnTo>
                <a:lnTo>
                  <a:pt x="115394" y="103603"/>
                </a:lnTo>
                <a:lnTo>
                  <a:pt x="117441" y="91368"/>
                </a:lnTo>
                <a:lnTo>
                  <a:pt x="117977" y="77754"/>
                </a:lnTo>
                <a:lnTo>
                  <a:pt x="117818" y="69934"/>
                </a:lnTo>
                <a:lnTo>
                  <a:pt x="116672" y="56998"/>
                </a:lnTo>
                <a:lnTo>
                  <a:pt x="114137" y="45125"/>
                </a:lnTo>
                <a:lnTo>
                  <a:pt x="107960" y="31138"/>
                </a:lnTo>
                <a:lnTo>
                  <a:pt x="100695" y="21122"/>
                </a:lnTo>
                <a:lnTo>
                  <a:pt x="89891" y="11266"/>
                </a:lnTo>
                <a:lnTo>
                  <a:pt x="78612" y="4800"/>
                </a:lnTo>
                <a:lnTo>
                  <a:pt x="72613" y="3141"/>
                </a:lnTo>
                <a:lnTo>
                  <a:pt x="60590" y="845"/>
                </a:lnTo>
                <a:lnTo>
                  <a:pt x="46928" y="0"/>
                </a:lnTo>
                <a:lnTo>
                  <a:pt x="38478" y="314"/>
                </a:lnTo>
                <a:lnTo>
                  <a:pt x="25796" y="2192"/>
                </a:lnTo>
                <a:lnTo>
                  <a:pt x="14284" y="5760"/>
                </a:lnTo>
                <a:lnTo>
                  <a:pt x="10976" y="7197"/>
                </a:lnTo>
                <a:lnTo>
                  <a:pt x="0" y="13999"/>
                </a:lnTo>
                <a:lnTo>
                  <a:pt x="858" y="87355"/>
                </a:lnTo>
                <a:lnTo>
                  <a:pt x="858" y="710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" name="object 6"/>
          <p:cNvSpPr/>
          <p:nvPr/>
        </p:nvSpPr>
        <p:spPr>
          <a:xfrm>
            <a:off x="2615199" y="803827"/>
            <a:ext cx="29763" cy="134094"/>
          </a:xfrm>
          <a:custGeom>
            <a:avLst/>
            <a:gdLst/>
            <a:ahLst/>
            <a:cxnLst/>
            <a:rect l="l" t="t" r="r" b="b"/>
            <a:pathLst>
              <a:path w="29763" h="134094">
                <a:moveTo>
                  <a:pt x="4800" y="33991"/>
                </a:moveTo>
                <a:lnTo>
                  <a:pt x="2582" y="41296"/>
                </a:lnTo>
                <a:lnTo>
                  <a:pt x="536" y="53703"/>
                </a:lnTo>
                <a:lnTo>
                  <a:pt x="0" y="66635"/>
                </a:lnTo>
                <a:lnTo>
                  <a:pt x="193" y="75766"/>
                </a:lnTo>
                <a:lnTo>
                  <a:pt x="1357" y="88662"/>
                </a:lnTo>
                <a:lnTo>
                  <a:pt x="3840" y="100239"/>
                </a:lnTo>
                <a:lnTo>
                  <a:pt x="10009" y="114212"/>
                </a:lnTo>
                <a:lnTo>
                  <a:pt x="17282" y="124227"/>
                </a:lnTo>
                <a:lnTo>
                  <a:pt x="28090" y="134094"/>
                </a:lnTo>
                <a:lnTo>
                  <a:pt x="29763" y="87758"/>
                </a:lnTo>
                <a:lnTo>
                  <a:pt x="28803" y="81037"/>
                </a:lnTo>
                <a:lnTo>
                  <a:pt x="27843" y="73356"/>
                </a:lnTo>
                <a:lnTo>
                  <a:pt x="26985" y="0"/>
                </a:lnTo>
                <a:lnTo>
                  <a:pt x="18242" y="9043"/>
                </a:lnTo>
                <a:lnTo>
                  <a:pt x="16482" y="11195"/>
                </a:lnTo>
                <a:lnTo>
                  <a:pt x="9743" y="21760"/>
                </a:lnTo>
                <a:lnTo>
                  <a:pt x="4800" y="339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" name="object 7"/>
          <p:cNvSpPr/>
          <p:nvPr/>
        </p:nvSpPr>
        <p:spPr>
          <a:xfrm>
            <a:off x="2799511" y="789828"/>
            <a:ext cx="215996" cy="157429"/>
          </a:xfrm>
          <a:custGeom>
            <a:avLst/>
            <a:gdLst/>
            <a:ahLst/>
            <a:cxnLst/>
            <a:rect l="l" t="t" r="r" b="b"/>
            <a:pathLst>
              <a:path w="215996" h="157429">
                <a:moveTo>
                  <a:pt x="209275" y="23042"/>
                </a:moveTo>
                <a:lnTo>
                  <a:pt x="205435" y="18242"/>
                </a:lnTo>
                <a:lnTo>
                  <a:pt x="201594" y="12481"/>
                </a:lnTo>
                <a:lnTo>
                  <a:pt x="195833" y="7680"/>
                </a:lnTo>
                <a:lnTo>
                  <a:pt x="190073" y="4800"/>
                </a:lnTo>
                <a:lnTo>
                  <a:pt x="183352" y="1920"/>
                </a:lnTo>
                <a:lnTo>
                  <a:pt x="175671" y="0"/>
                </a:lnTo>
                <a:lnTo>
                  <a:pt x="162229" y="0"/>
                </a:lnTo>
                <a:lnTo>
                  <a:pt x="158389" y="960"/>
                </a:lnTo>
                <a:lnTo>
                  <a:pt x="154548" y="1920"/>
                </a:lnTo>
                <a:lnTo>
                  <a:pt x="150708" y="2880"/>
                </a:lnTo>
                <a:lnTo>
                  <a:pt x="146867" y="3840"/>
                </a:lnTo>
                <a:lnTo>
                  <a:pt x="143027" y="6720"/>
                </a:lnTo>
                <a:lnTo>
                  <a:pt x="138242" y="8641"/>
                </a:lnTo>
                <a:lnTo>
                  <a:pt x="134401" y="11521"/>
                </a:lnTo>
                <a:lnTo>
                  <a:pt x="129600" y="15361"/>
                </a:lnTo>
                <a:lnTo>
                  <a:pt x="125760" y="19202"/>
                </a:lnTo>
                <a:lnTo>
                  <a:pt x="120959" y="23042"/>
                </a:lnTo>
                <a:lnTo>
                  <a:pt x="116159" y="28803"/>
                </a:lnTo>
                <a:lnTo>
                  <a:pt x="114239" y="24002"/>
                </a:lnTo>
                <a:lnTo>
                  <a:pt x="112318" y="20162"/>
                </a:lnTo>
                <a:lnTo>
                  <a:pt x="109438" y="17282"/>
                </a:lnTo>
                <a:lnTo>
                  <a:pt x="107518" y="13441"/>
                </a:lnTo>
                <a:lnTo>
                  <a:pt x="103677" y="10561"/>
                </a:lnTo>
                <a:lnTo>
                  <a:pt x="100797" y="7680"/>
                </a:lnTo>
                <a:lnTo>
                  <a:pt x="96956" y="5760"/>
                </a:lnTo>
                <a:lnTo>
                  <a:pt x="92156" y="2880"/>
                </a:lnTo>
                <a:lnTo>
                  <a:pt x="87355" y="1920"/>
                </a:lnTo>
                <a:lnTo>
                  <a:pt x="82555" y="960"/>
                </a:lnTo>
                <a:lnTo>
                  <a:pt x="77754" y="0"/>
                </a:lnTo>
                <a:lnTo>
                  <a:pt x="63352" y="0"/>
                </a:lnTo>
                <a:lnTo>
                  <a:pt x="55671" y="1920"/>
                </a:lnTo>
                <a:lnTo>
                  <a:pt x="48006" y="6720"/>
                </a:lnTo>
                <a:lnTo>
                  <a:pt x="43998" y="8977"/>
                </a:lnTo>
                <a:lnTo>
                  <a:pt x="34289" y="16263"/>
                </a:lnTo>
                <a:lnTo>
                  <a:pt x="24002" y="25923"/>
                </a:lnTo>
                <a:lnTo>
                  <a:pt x="24002" y="480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18242" y="2880"/>
                </a:lnTo>
                <a:lnTo>
                  <a:pt x="16322" y="1920"/>
                </a:lnTo>
                <a:lnTo>
                  <a:pt x="7680" y="1920"/>
                </a:lnTo>
                <a:lnTo>
                  <a:pt x="6720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3588"/>
                </a:lnTo>
                <a:lnTo>
                  <a:pt x="960" y="154564"/>
                </a:lnTo>
                <a:lnTo>
                  <a:pt x="960" y="155508"/>
                </a:lnTo>
                <a:lnTo>
                  <a:pt x="1920" y="155508"/>
                </a:lnTo>
                <a:lnTo>
                  <a:pt x="2880" y="156469"/>
                </a:lnTo>
                <a:lnTo>
                  <a:pt x="5760" y="156469"/>
                </a:lnTo>
                <a:lnTo>
                  <a:pt x="6720" y="157429"/>
                </a:lnTo>
                <a:lnTo>
                  <a:pt x="20162" y="157429"/>
                </a:lnTo>
                <a:lnTo>
                  <a:pt x="22082" y="156469"/>
                </a:lnTo>
                <a:lnTo>
                  <a:pt x="24002" y="156469"/>
                </a:lnTo>
                <a:lnTo>
                  <a:pt x="24963" y="155508"/>
                </a:lnTo>
                <a:lnTo>
                  <a:pt x="25923" y="155508"/>
                </a:lnTo>
                <a:lnTo>
                  <a:pt x="25923" y="154564"/>
                </a:lnTo>
                <a:lnTo>
                  <a:pt x="26883" y="153588"/>
                </a:lnTo>
                <a:lnTo>
                  <a:pt x="26883" y="50871"/>
                </a:lnTo>
                <a:lnTo>
                  <a:pt x="29826" y="47275"/>
                </a:lnTo>
                <a:lnTo>
                  <a:pt x="38981" y="37193"/>
                </a:lnTo>
                <a:lnTo>
                  <a:pt x="47045" y="29763"/>
                </a:lnTo>
                <a:lnTo>
                  <a:pt x="53766" y="24963"/>
                </a:lnTo>
                <a:lnTo>
                  <a:pt x="59512" y="23042"/>
                </a:lnTo>
                <a:lnTo>
                  <a:pt x="71033" y="23042"/>
                </a:lnTo>
                <a:lnTo>
                  <a:pt x="74874" y="24002"/>
                </a:lnTo>
                <a:lnTo>
                  <a:pt x="7871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7355" y="34564"/>
                </a:lnTo>
                <a:lnTo>
                  <a:pt x="90236" y="38404"/>
                </a:lnTo>
                <a:lnTo>
                  <a:pt x="92156" y="42245"/>
                </a:lnTo>
                <a:lnTo>
                  <a:pt x="93116" y="47030"/>
                </a:lnTo>
                <a:lnTo>
                  <a:pt x="94076" y="52806"/>
                </a:lnTo>
                <a:lnTo>
                  <a:pt x="95036" y="57591"/>
                </a:lnTo>
                <a:lnTo>
                  <a:pt x="95036" y="154564"/>
                </a:lnTo>
                <a:lnTo>
                  <a:pt x="95996" y="155508"/>
                </a:lnTo>
                <a:lnTo>
                  <a:pt x="96956" y="156469"/>
                </a:lnTo>
                <a:lnTo>
                  <a:pt x="99837" y="156469"/>
                </a:lnTo>
                <a:lnTo>
                  <a:pt x="101757" y="157429"/>
                </a:lnTo>
                <a:lnTo>
                  <a:pt x="114239" y="157429"/>
                </a:lnTo>
                <a:lnTo>
                  <a:pt x="116159" y="156469"/>
                </a:lnTo>
                <a:lnTo>
                  <a:pt x="118079" y="156469"/>
                </a:lnTo>
                <a:lnTo>
                  <a:pt x="119999" y="155508"/>
                </a:lnTo>
                <a:lnTo>
                  <a:pt x="120959" y="155508"/>
                </a:lnTo>
                <a:lnTo>
                  <a:pt x="120959" y="153588"/>
                </a:lnTo>
                <a:lnTo>
                  <a:pt x="121919" y="153588"/>
                </a:lnTo>
                <a:lnTo>
                  <a:pt x="121919" y="50871"/>
                </a:lnTo>
                <a:lnTo>
                  <a:pt x="124537" y="47275"/>
                </a:lnTo>
                <a:lnTo>
                  <a:pt x="133310" y="37193"/>
                </a:lnTo>
                <a:lnTo>
                  <a:pt x="142082" y="29763"/>
                </a:lnTo>
                <a:lnTo>
                  <a:pt x="147843" y="24963"/>
                </a:lnTo>
                <a:lnTo>
                  <a:pt x="154548" y="23042"/>
                </a:lnTo>
                <a:lnTo>
                  <a:pt x="165110" y="23042"/>
                </a:lnTo>
                <a:lnTo>
                  <a:pt x="169925" y="24002"/>
                </a:lnTo>
                <a:lnTo>
                  <a:pt x="176631" y="27843"/>
                </a:lnTo>
                <a:lnTo>
                  <a:pt x="180472" y="30723"/>
                </a:lnTo>
                <a:lnTo>
                  <a:pt x="182392" y="34564"/>
                </a:lnTo>
                <a:lnTo>
                  <a:pt x="185272" y="38404"/>
                </a:lnTo>
                <a:lnTo>
                  <a:pt x="186232" y="42245"/>
                </a:lnTo>
                <a:lnTo>
                  <a:pt x="187192" y="47030"/>
                </a:lnTo>
                <a:lnTo>
                  <a:pt x="189113" y="52806"/>
                </a:lnTo>
                <a:lnTo>
                  <a:pt x="189113" y="153588"/>
                </a:lnTo>
                <a:lnTo>
                  <a:pt x="190073" y="154564"/>
                </a:lnTo>
                <a:lnTo>
                  <a:pt x="190073" y="155508"/>
                </a:lnTo>
                <a:lnTo>
                  <a:pt x="191033" y="155508"/>
                </a:lnTo>
                <a:lnTo>
                  <a:pt x="191993" y="156469"/>
                </a:lnTo>
                <a:lnTo>
                  <a:pt x="194873" y="156469"/>
                </a:lnTo>
                <a:lnTo>
                  <a:pt x="195833" y="157429"/>
                </a:lnTo>
                <a:lnTo>
                  <a:pt x="209275" y="157429"/>
                </a:lnTo>
                <a:lnTo>
                  <a:pt x="211195" y="156469"/>
                </a:lnTo>
                <a:lnTo>
                  <a:pt x="213116" y="156469"/>
                </a:lnTo>
                <a:lnTo>
                  <a:pt x="214076" y="155508"/>
                </a:lnTo>
                <a:lnTo>
                  <a:pt x="215036" y="155508"/>
                </a:lnTo>
                <a:lnTo>
                  <a:pt x="215036" y="154564"/>
                </a:lnTo>
                <a:lnTo>
                  <a:pt x="215996" y="153588"/>
                </a:lnTo>
                <a:lnTo>
                  <a:pt x="215996" y="52806"/>
                </a:lnTo>
                <a:lnTo>
                  <a:pt x="215036" y="44150"/>
                </a:lnTo>
                <a:lnTo>
                  <a:pt x="213116" y="37429"/>
                </a:lnTo>
                <a:lnTo>
                  <a:pt x="212156" y="29763"/>
                </a:lnTo>
                <a:lnTo>
                  <a:pt x="209275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" name="object 8"/>
          <p:cNvSpPr/>
          <p:nvPr/>
        </p:nvSpPr>
        <p:spPr>
          <a:xfrm>
            <a:off x="3064459" y="789828"/>
            <a:ext cx="215996" cy="157429"/>
          </a:xfrm>
          <a:custGeom>
            <a:avLst/>
            <a:gdLst/>
            <a:ahLst/>
            <a:cxnLst/>
            <a:rect l="l" t="t" r="r" b="b"/>
            <a:pathLst>
              <a:path w="215996" h="157429">
                <a:moveTo>
                  <a:pt x="119999" y="154564"/>
                </a:moveTo>
                <a:lnTo>
                  <a:pt x="120959" y="153588"/>
                </a:lnTo>
                <a:lnTo>
                  <a:pt x="120959" y="50871"/>
                </a:lnTo>
                <a:lnTo>
                  <a:pt x="123903" y="47275"/>
                </a:lnTo>
                <a:lnTo>
                  <a:pt x="133057" y="37193"/>
                </a:lnTo>
                <a:lnTo>
                  <a:pt x="141122" y="29763"/>
                </a:lnTo>
                <a:lnTo>
                  <a:pt x="147843" y="24963"/>
                </a:lnTo>
                <a:lnTo>
                  <a:pt x="153603" y="23042"/>
                </a:lnTo>
                <a:lnTo>
                  <a:pt x="165125" y="23042"/>
                </a:lnTo>
                <a:lnTo>
                  <a:pt x="168965" y="24002"/>
                </a:lnTo>
                <a:lnTo>
                  <a:pt x="172806" y="25923"/>
                </a:lnTo>
                <a:lnTo>
                  <a:pt x="176646" y="27843"/>
                </a:lnTo>
                <a:lnTo>
                  <a:pt x="179511" y="30723"/>
                </a:lnTo>
                <a:lnTo>
                  <a:pt x="182392" y="34564"/>
                </a:lnTo>
                <a:lnTo>
                  <a:pt x="184327" y="38404"/>
                </a:lnTo>
                <a:lnTo>
                  <a:pt x="186232" y="42245"/>
                </a:lnTo>
                <a:lnTo>
                  <a:pt x="187192" y="47030"/>
                </a:lnTo>
                <a:lnTo>
                  <a:pt x="188168" y="52806"/>
                </a:lnTo>
                <a:lnTo>
                  <a:pt x="189113" y="57591"/>
                </a:lnTo>
                <a:lnTo>
                  <a:pt x="189113" y="154564"/>
                </a:lnTo>
                <a:lnTo>
                  <a:pt x="190073" y="155508"/>
                </a:lnTo>
                <a:lnTo>
                  <a:pt x="191033" y="155508"/>
                </a:lnTo>
                <a:lnTo>
                  <a:pt x="192008" y="156469"/>
                </a:lnTo>
                <a:lnTo>
                  <a:pt x="193913" y="156469"/>
                </a:lnTo>
                <a:lnTo>
                  <a:pt x="195834" y="157429"/>
                </a:lnTo>
                <a:lnTo>
                  <a:pt x="209275" y="157429"/>
                </a:lnTo>
                <a:lnTo>
                  <a:pt x="210235" y="156469"/>
                </a:lnTo>
                <a:lnTo>
                  <a:pt x="213116" y="156469"/>
                </a:lnTo>
                <a:lnTo>
                  <a:pt x="214076" y="155508"/>
                </a:lnTo>
                <a:lnTo>
                  <a:pt x="215036" y="155508"/>
                </a:lnTo>
                <a:lnTo>
                  <a:pt x="215036" y="153588"/>
                </a:lnTo>
                <a:lnTo>
                  <a:pt x="215996" y="153588"/>
                </a:lnTo>
                <a:lnTo>
                  <a:pt x="215996" y="52806"/>
                </a:lnTo>
                <a:lnTo>
                  <a:pt x="215036" y="44150"/>
                </a:lnTo>
                <a:lnTo>
                  <a:pt x="213116" y="37429"/>
                </a:lnTo>
                <a:lnTo>
                  <a:pt x="211195" y="29763"/>
                </a:lnTo>
                <a:lnTo>
                  <a:pt x="208315" y="23042"/>
                </a:lnTo>
                <a:lnTo>
                  <a:pt x="204475" y="18242"/>
                </a:lnTo>
                <a:lnTo>
                  <a:pt x="200634" y="12481"/>
                </a:lnTo>
                <a:lnTo>
                  <a:pt x="195834" y="7680"/>
                </a:lnTo>
                <a:lnTo>
                  <a:pt x="189113" y="4800"/>
                </a:lnTo>
                <a:lnTo>
                  <a:pt x="182392" y="1920"/>
                </a:lnTo>
                <a:lnTo>
                  <a:pt x="174726" y="0"/>
                </a:lnTo>
                <a:lnTo>
                  <a:pt x="162245" y="0"/>
                </a:lnTo>
                <a:lnTo>
                  <a:pt x="158404" y="960"/>
                </a:lnTo>
                <a:lnTo>
                  <a:pt x="153603" y="1920"/>
                </a:lnTo>
                <a:lnTo>
                  <a:pt x="149763" y="2880"/>
                </a:lnTo>
                <a:lnTo>
                  <a:pt x="145923" y="3840"/>
                </a:lnTo>
                <a:lnTo>
                  <a:pt x="142082" y="6720"/>
                </a:lnTo>
                <a:lnTo>
                  <a:pt x="138242" y="8641"/>
                </a:lnTo>
                <a:lnTo>
                  <a:pt x="134401" y="11521"/>
                </a:lnTo>
                <a:lnTo>
                  <a:pt x="129600" y="15361"/>
                </a:lnTo>
                <a:lnTo>
                  <a:pt x="125760" y="19202"/>
                </a:lnTo>
                <a:lnTo>
                  <a:pt x="120959" y="23042"/>
                </a:lnTo>
                <a:lnTo>
                  <a:pt x="116159" y="28803"/>
                </a:lnTo>
                <a:lnTo>
                  <a:pt x="114239" y="24002"/>
                </a:lnTo>
                <a:lnTo>
                  <a:pt x="112318" y="20162"/>
                </a:lnTo>
                <a:lnTo>
                  <a:pt x="109438" y="17282"/>
                </a:lnTo>
                <a:lnTo>
                  <a:pt x="106558" y="13441"/>
                </a:lnTo>
                <a:lnTo>
                  <a:pt x="103677" y="10561"/>
                </a:lnTo>
                <a:lnTo>
                  <a:pt x="99837" y="7680"/>
                </a:lnTo>
                <a:lnTo>
                  <a:pt x="95996" y="5760"/>
                </a:lnTo>
                <a:lnTo>
                  <a:pt x="92156" y="2880"/>
                </a:lnTo>
                <a:lnTo>
                  <a:pt x="87370" y="1920"/>
                </a:lnTo>
                <a:lnTo>
                  <a:pt x="82570" y="960"/>
                </a:lnTo>
                <a:lnTo>
                  <a:pt x="76809" y="0"/>
                </a:lnTo>
                <a:lnTo>
                  <a:pt x="63367" y="0"/>
                </a:lnTo>
                <a:lnTo>
                  <a:pt x="55686" y="1920"/>
                </a:lnTo>
                <a:lnTo>
                  <a:pt x="48006" y="6720"/>
                </a:lnTo>
                <a:lnTo>
                  <a:pt x="43926" y="8977"/>
                </a:lnTo>
                <a:lnTo>
                  <a:pt x="33879" y="16263"/>
                </a:lnTo>
                <a:lnTo>
                  <a:pt x="24002" y="25923"/>
                </a:lnTo>
                <a:lnTo>
                  <a:pt x="2400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18242" y="2880"/>
                </a:lnTo>
                <a:lnTo>
                  <a:pt x="16322" y="1920"/>
                </a:lnTo>
                <a:lnTo>
                  <a:pt x="7680" y="1920"/>
                </a:lnTo>
                <a:lnTo>
                  <a:pt x="5760" y="2880"/>
                </a:lnTo>
                <a:lnTo>
                  <a:pt x="2895" y="2880"/>
                </a:lnTo>
                <a:lnTo>
                  <a:pt x="1920" y="3840"/>
                </a:lnTo>
                <a:lnTo>
                  <a:pt x="960" y="3840"/>
                </a:lnTo>
                <a:lnTo>
                  <a:pt x="960" y="4800"/>
                </a:lnTo>
                <a:lnTo>
                  <a:pt x="0" y="4800"/>
                </a:lnTo>
                <a:lnTo>
                  <a:pt x="0" y="154564"/>
                </a:lnTo>
                <a:lnTo>
                  <a:pt x="960" y="155508"/>
                </a:lnTo>
                <a:lnTo>
                  <a:pt x="1920" y="155508"/>
                </a:lnTo>
                <a:lnTo>
                  <a:pt x="2895" y="156469"/>
                </a:lnTo>
                <a:lnTo>
                  <a:pt x="4800" y="156469"/>
                </a:lnTo>
                <a:lnTo>
                  <a:pt x="6720" y="157429"/>
                </a:lnTo>
                <a:lnTo>
                  <a:pt x="20162" y="157429"/>
                </a:lnTo>
                <a:lnTo>
                  <a:pt x="21122" y="156469"/>
                </a:lnTo>
                <a:lnTo>
                  <a:pt x="24002" y="156469"/>
                </a:lnTo>
                <a:lnTo>
                  <a:pt x="24963" y="155508"/>
                </a:lnTo>
                <a:lnTo>
                  <a:pt x="25923" y="155508"/>
                </a:lnTo>
                <a:lnTo>
                  <a:pt x="25923" y="153588"/>
                </a:lnTo>
                <a:lnTo>
                  <a:pt x="26883" y="153588"/>
                </a:lnTo>
                <a:lnTo>
                  <a:pt x="26883" y="50871"/>
                </a:lnTo>
                <a:lnTo>
                  <a:pt x="29501" y="47275"/>
                </a:lnTo>
                <a:lnTo>
                  <a:pt x="38273" y="37193"/>
                </a:lnTo>
                <a:lnTo>
                  <a:pt x="47045" y="29763"/>
                </a:lnTo>
                <a:lnTo>
                  <a:pt x="52806" y="24963"/>
                </a:lnTo>
                <a:lnTo>
                  <a:pt x="59527" y="23042"/>
                </a:lnTo>
                <a:lnTo>
                  <a:pt x="70088" y="23042"/>
                </a:lnTo>
                <a:lnTo>
                  <a:pt x="74889" y="24002"/>
                </a:lnTo>
                <a:lnTo>
                  <a:pt x="81594" y="27843"/>
                </a:lnTo>
                <a:lnTo>
                  <a:pt x="85435" y="30723"/>
                </a:lnTo>
                <a:lnTo>
                  <a:pt x="89275" y="38404"/>
                </a:lnTo>
                <a:lnTo>
                  <a:pt x="91196" y="42245"/>
                </a:lnTo>
                <a:lnTo>
                  <a:pt x="93116" y="47030"/>
                </a:lnTo>
                <a:lnTo>
                  <a:pt x="94091" y="52806"/>
                </a:lnTo>
                <a:lnTo>
                  <a:pt x="94091" y="153588"/>
                </a:lnTo>
                <a:lnTo>
                  <a:pt x="95036" y="153588"/>
                </a:lnTo>
                <a:lnTo>
                  <a:pt x="95036" y="155508"/>
                </a:lnTo>
                <a:lnTo>
                  <a:pt x="95996" y="155508"/>
                </a:lnTo>
                <a:lnTo>
                  <a:pt x="96956" y="156469"/>
                </a:lnTo>
                <a:lnTo>
                  <a:pt x="99837" y="156469"/>
                </a:lnTo>
                <a:lnTo>
                  <a:pt x="100812" y="157429"/>
                </a:lnTo>
                <a:lnTo>
                  <a:pt x="114239" y="157429"/>
                </a:lnTo>
                <a:lnTo>
                  <a:pt x="116159" y="156469"/>
                </a:lnTo>
                <a:lnTo>
                  <a:pt x="118079" y="156469"/>
                </a:lnTo>
                <a:lnTo>
                  <a:pt x="119039" y="155508"/>
                </a:lnTo>
                <a:lnTo>
                  <a:pt x="119999" y="155508"/>
                </a:lnTo>
                <a:lnTo>
                  <a:pt x="119999" y="15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" name="object 9"/>
          <p:cNvSpPr/>
          <p:nvPr/>
        </p:nvSpPr>
        <p:spPr>
          <a:xfrm>
            <a:off x="3318860" y="789828"/>
            <a:ext cx="144947" cy="159349"/>
          </a:xfrm>
          <a:custGeom>
            <a:avLst/>
            <a:gdLst/>
            <a:ahLst/>
            <a:cxnLst/>
            <a:rect l="l" t="t" r="r" b="b"/>
            <a:pathLst>
              <a:path w="144947" h="159349">
                <a:moveTo>
                  <a:pt x="0" y="80634"/>
                </a:moveTo>
                <a:lnTo>
                  <a:pt x="193" y="89766"/>
                </a:lnTo>
                <a:lnTo>
                  <a:pt x="1357" y="102662"/>
                </a:lnTo>
                <a:lnTo>
                  <a:pt x="3840" y="114239"/>
                </a:lnTo>
                <a:lnTo>
                  <a:pt x="4532" y="116402"/>
                </a:lnTo>
                <a:lnTo>
                  <a:pt x="10009" y="128212"/>
                </a:lnTo>
                <a:lnTo>
                  <a:pt x="17282" y="138226"/>
                </a:lnTo>
                <a:lnTo>
                  <a:pt x="28071" y="148090"/>
                </a:lnTo>
                <a:lnTo>
                  <a:pt x="29748" y="101757"/>
                </a:lnTo>
                <a:lnTo>
                  <a:pt x="28803" y="95036"/>
                </a:lnTo>
                <a:lnTo>
                  <a:pt x="27843" y="87355"/>
                </a:lnTo>
                <a:lnTo>
                  <a:pt x="27843" y="71033"/>
                </a:lnTo>
                <a:lnTo>
                  <a:pt x="28803" y="63352"/>
                </a:lnTo>
                <a:lnTo>
                  <a:pt x="30708" y="56647"/>
                </a:lnTo>
                <a:lnTo>
                  <a:pt x="32628" y="48966"/>
                </a:lnTo>
                <a:lnTo>
                  <a:pt x="35524" y="43205"/>
                </a:lnTo>
                <a:lnTo>
                  <a:pt x="38389" y="38404"/>
                </a:lnTo>
                <a:lnTo>
                  <a:pt x="42245" y="33588"/>
                </a:lnTo>
                <a:lnTo>
                  <a:pt x="47030" y="28803"/>
                </a:lnTo>
                <a:lnTo>
                  <a:pt x="52791" y="25923"/>
                </a:lnTo>
                <a:lnTo>
                  <a:pt x="58552" y="23042"/>
                </a:lnTo>
                <a:lnTo>
                  <a:pt x="65272" y="22082"/>
                </a:lnTo>
                <a:lnTo>
                  <a:pt x="81594" y="22082"/>
                </a:lnTo>
                <a:lnTo>
                  <a:pt x="88315" y="24002"/>
                </a:lnTo>
                <a:lnTo>
                  <a:pt x="94076" y="26883"/>
                </a:lnTo>
                <a:lnTo>
                  <a:pt x="99837" y="29763"/>
                </a:lnTo>
                <a:lnTo>
                  <a:pt x="104637" y="34564"/>
                </a:lnTo>
                <a:lnTo>
                  <a:pt x="107518" y="39364"/>
                </a:lnTo>
                <a:lnTo>
                  <a:pt x="111358" y="44150"/>
                </a:lnTo>
                <a:lnTo>
                  <a:pt x="113263" y="50871"/>
                </a:lnTo>
                <a:lnTo>
                  <a:pt x="115199" y="57591"/>
                </a:lnTo>
                <a:lnTo>
                  <a:pt x="116159" y="64312"/>
                </a:lnTo>
                <a:lnTo>
                  <a:pt x="117104" y="71993"/>
                </a:lnTo>
                <a:lnTo>
                  <a:pt x="117104" y="88315"/>
                </a:lnTo>
                <a:lnTo>
                  <a:pt x="116159" y="95996"/>
                </a:lnTo>
                <a:lnTo>
                  <a:pt x="114239" y="102717"/>
                </a:lnTo>
                <a:lnTo>
                  <a:pt x="113263" y="110398"/>
                </a:lnTo>
                <a:lnTo>
                  <a:pt x="110398" y="116159"/>
                </a:lnTo>
                <a:lnTo>
                  <a:pt x="106558" y="120959"/>
                </a:lnTo>
                <a:lnTo>
                  <a:pt x="102717" y="125760"/>
                </a:lnTo>
                <a:lnTo>
                  <a:pt x="97916" y="129600"/>
                </a:lnTo>
                <a:lnTo>
                  <a:pt x="92156" y="132481"/>
                </a:lnTo>
                <a:lnTo>
                  <a:pt x="86395" y="135346"/>
                </a:lnTo>
                <a:lnTo>
                  <a:pt x="79674" y="137281"/>
                </a:lnTo>
                <a:lnTo>
                  <a:pt x="63352" y="137281"/>
                </a:lnTo>
                <a:lnTo>
                  <a:pt x="56631" y="135346"/>
                </a:lnTo>
                <a:lnTo>
                  <a:pt x="50871" y="132481"/>
                </a:lnTo>
                <a:lnTo>
                  <a:pt x="45110" y="129600"/>
                </a:lnTo>
                <a:lnTo>
                  <a:pt x="40309" y="124800"/>
                </a:lnTo>
                <a:lnTo>
                  <a:pt x="39349" y="154564"/>
                </a:lnTo>
                <a:lnTo>
                  <a:pt x="45445" y="156215"/>
                </a:lnTo>
                <a:lnTo>
                  <a:pt x="57786" y="158505"/>
                </a:lnTo>
                <a:lnTo>
                  <a:pt x="71033" y="159349"/>
                </a:lnTo>
                <a:lnTo>
                  <a:pt x="79483" y="159034"/>
                </a:lnTo>
                <a:lnTo>
                  <a:pt x="92165" y="157157"/>
                </a:lnTo>
                <a:lnTo>
                  <a:pt x="103677" y="153588"/>
                </a:lnTo>
                <a:lnTo>
                  <a:pt x="117261" y="145044"/>
                </a:lnTo>
                <a:lnTo>
                  <a:pt x="126720" y="136321"/>
                </a:lnTo>
                <a:lnTo>
                  <a:pt x="135644" y="122913"/>
                </a:lnTo>
                <a:lnTo>
                  <a:pt x="141107" y="110398"/>
                </a:lnTo>
                <a:lnTo>
                  <a:pt x="142784" y="103693"/>
                </a:lnTo>
                <a:lnTo>
                  <a:pt x="144462" y="91417"/>
                </a:lnTo>
                <a:lnTo>
                  <a:pt x="144947" y="77754"/>
                </a:lnTo>
                <a:lnTo>
                  <a:pt x="144788" y="69934"/>
                </a:lnTo>
                <a:lnTo>
                  <a:pt x="143642" y="56998"/>
                </a:lnTo>
                <a:lnTo>
                  <a:pt x="141107" y="45125"/>
                </a:lnTo>
                <a:lnTo>
                  <a:pt x="134941" y="31138"/>
                </a:lnTo>
                <a:lnTo>
                  <a:pt x="127665" y="21122"/>
                </a:lnTo>
                <a:lnTo>
                  <a:pt x="116879" y="11269"/>
                </a:lnTo>
                <a:lnTo>
                  <a:pt x="105597" y="4800"/>
                </a:lnTo>
                <a:lnTo>
                  <a:pt x="99599" y="3141"/>
                </a:lnTo>
                <a:lnTo>
                  <a:pt x="87575" y="845"/>
                </a:lnTo>
                <a:lnTo>
                  <a:pt x="73913" y="0"/>
                </a:lnTo>
                <a:lnTo>
                  <a:pt x="65463" y="314"/>
                </a:lnTo>
                <a:lnTo>
                  <a:pt x="52782" y="2192"/>
                </a:lnTo>
                <a:lnTo>
                  <a:pt x="41269" y="5760"/>
                </a:lnTo>
                <a:lnTo>
                  <a:pt x="27293" y="13999"/>
                </a:lnTo>
                <a:lnTo>
                  <a:pt x="18242" y="23042"/>
                </a:lnTo>
                <a:lnTo>
                  <a:pt x="9743" y="35759"/>
                </a:lnTo>
                <a:lnTo>
                  <a:pt x="4800" y="47990"/>
                </a:lnTo>
                <a:lnTo>
                  <a:pt x="2582" y="55295"/>
                </a:lnTo>
                <a:lnTo>
                  <a:pt x="536" y="67702"/>
                </a:lnTo>
                <a:lnTo>
                  <a:pt x="0" y="8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" name="object 10"/>
          <p:cNvSpPr/>
          <p:nvPr/>
        </p:nvSpPr>
        <p:spPr>
          <a:xfrm>
            <a:off x="3346932" y="891585"/>
            <a:ext cx="12237" cy="52806"/>
          </a:xfrm>
          <a:custGeom>
            <a:avLst/>
            <a:gdLst/>
            <a:ahLst/>
            <a:cxnLst/>
            <a:rect l="l" t="t" r="r" b="b"/>
            <a:pathLst>
              <a:path w="12237" h="52806">
                <a:moveTo>
                  <a:pt x="11277" y="52806"/>
                </a:moveTo>
                <a:lnTo>
                  <a:pt x="12237" y="23042"/>
                </a:lnTo>
                <a:lnTo>
                  <a:pt x="9357" y="18242"/>
                </a:lnTo>
                <a:lnTo>
                  <a:pt x="5517" y="13441"/>
                </a:lnTo>
                <a:lnTo>
                  <a:pt x="3612" y="6720"/>
                </a:lnTo>
                <a:lnTo>
                  <a:pt x="1676" y="0"/>
                </a:lnTo>
                <a:lnTo>
                  <a:pt x="0" y="46333"/>
                </a:lnTo>
                <a:lnTo>
                  <a:pt x="11277" y="528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" name="object 11"/>
          <p:cNvSpPr/>
          <p:nvPr/>
        </p:nvSpPr>
        <p:spPr>
          <a:xfrm>
            <a:off x="3503173" y="789828"/>
            <a:ext cx="125760" cy="157429"/>
          </a:xfrm>
          <a:custGeom>
            <a:avLst/>
            <a:gdLst/>
            <a:ahLst/>
            <a:cxnLst/>
            <a:rect l="l" t="t" r="r" b="b"/>
            <a:pathLst>
              <a:path w="125760" h="157429">
                <a:moveTo>
                  <a:pt x="26868" y="50871"/>
                </a:moveTo>
                <a:lnTo>
                  <a:pt x="30249" y="46758"/>
                </a:lnTo>
                <a:lnTo>
                  <a:pt x="39341" y="36998"/>
                </a:lnTo>
                <a:lnTo>
                  <a:pt x="47990" y="29763"/>
                </a:lnTo>
                <a:lnTo>
                  <a:pt x="54711" y="24963"/>
                </a:lnTo>
                <a:lnTo>
                  <a:pt x="61432" y="23042"/>
                </a:lnTo>
                <a:lnTo>
                  <a:pt x="72953" y="23042"/>
                </a:lnTo>
                <a:lnTo>
                  <a:pt x="77754" y="24002"/>
                </a:lnTo>
                <a:lnTo>
                  <a:pt x="81594" y="25923"/>
                </a:lnTo>
                <a:lnTo>
                  <a:pt x="85435" y="27843"/>
                </a:lnTo>
                <a:lnTo>
                  <a:pt x="89275" y="30723"/>
                </a:lnTo>
                <a:lnTo>
                  <a:pt x="91196" y="34564"/>
                </a:lnTo>
                <a:lnTo>
                  <a:pt x="94076" y="38404"/>
                </a:lnTo>
                <a:lnTo>
                  <a:pt x="95996" y="42245"/>
                </a:lnTo>
                <a:lnTo>
                  <a:pt x="96956" y="47030"/>
                </a:lnTo>
                <a:lnTo>
                  <a:pt x="97917" y="52806"/>
                </a:lnTo>
                <a:lnTo>
                  <a:pt x="98877" y="59512"/>
                </a:lnTo>
                <a:lnTo>
                  <a:pt x="98877" y="153588"/>
                </a:lnTo>
                <a:lnTo>
                  <a:pt x="99837" y="154564"/>
                </a:lnTo>
                <a:lnTo>
                  <a:pt x="99837" y="155508"/>
                </a:lnTo>
                <a:lnTo>
                  <a:pt x="100797" y="155508"/>
                </a:lnTo>
                <a:lnTo>
                  <a:pt x="101757" y="156469"/>
                </a:lnTo>
                <a:lnTo>
                  <a:pt x="103677" y="156469"/>
                </a:lnTo>
                <a:lnTo>
                  <a:pt x="105597" y="157429"/>
                </a:lnTo>
                <a:lnTo>
                  <a:pt x="119039" y="157429"/>
                </a:lnTo>
                <a:lnTo>
                  <a:pt x="120959" y="156469"/>
                </a:lnTo>
                <a:lnTo>
                  <a:pt x="122880" y="156469"/>
                </a:lnTo>
                <a:lnTo>
                  <a:pt x="123840" y="155508"/>
                </a:lnTo>
                <a:lnTo>
                  <a:pt x="124785" y="155508"/>
                </a:lnTo>
                <a:lnTo>
                  <a:pt x="124785" y="154564"/>
                </a:lnTo>
                <a:lnTo>
                  <a:pt x="125760" y="153588"/>
                </a:lnTo>
                <a:lnTo>
                  <a:pt x="125758" y="62599"/>
                </a:lnTo>
                <a:lnTo>
                  <a:pt x="124996" y="48968"/>
                </a:lnTo>
                <a:lnTo>
                  <a:pt x="122880" y="37429"/>
                </a:lnTo>
                <a:lnTo>
                  <a:pt x="120959" y="29763"/>
                </a:lnTo>
                <a:lnTo>
                  <a:pt x="118079" y="23042"/>
                </a:lnTo>
                <a:lnTo>
                  <a:pt x="114239" y="18242"/>
                </a:lnTo>
                <a:lnTo>
                  <a:pt x="109438" y="12481"/>
                </a:lnTo>
                <a:lnTo>
                  <a:pt x="104637" y="7680"/>
                </a:lnTo>
                <a:lnTo>
                  <a:pt x="97917" y="4800"/>
                </a:lnTo>
                <a:lnTo>
                  <a:pt x="91196" y="1920"/>
                </a:lnTo>
                <a:lnTo>
                  <a:pt x="83515" y="0"/>
                </a:lnTo>
                <a:lnTo>
                  <a:pt x="73460" y="1"/>
                </a:lnTo>
                <a:lnTo>
                  <a:pt x="60852" y="1617"/>
                </a:lnTo>
                <a:lnTo>
                  <a:pt x="48950" y="6720"/>
                </a:lnTo>
                <a:lnTo>
                  <a:pt x="44043" y="9262"/>
                </a:lnTo>
                <a:lnTo>
                  <a:pt x="34116" y="16466"/>
                </a:lnTo>
                <a:lnTo>
                  <a:pt x="24002" y="25923"/>
                </a:lnTo>
                <a:lnTo>
                  <a:pt x="24002" y="480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18242" y="2880"/>
                </a:lnTo>
                <a:lnTo>
                  <a:pt x="16322" y="1920"/>
                </a:lnTo>
                <a:lnTo>
                  <a:pt x="7680" y="1920"/>
                </a:lnTo>
                <a:lnTo>
                  <a:pt x="6720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53588"/>
                </a:lnTo>
                <a:lnTo>
                  <a:pt x="960" y="153588"/>
                </a:lnTo>
                <a:lnTo>
                  <a:pt x="960" y="155508"/>
                </a:lnTo>
                <a:lnTo>
                  <a:pt x="1920" y="155508"/>
                </a:lnTo>
                <a:lnTo>
                  <a:pt x="2880" y="156469"/>
                </a:lnTo>
                <a:lnTo>
                  <a:pt x="5760" y="156469"/>
                </a:lnTo>
                <a:lnTo>
                  <a:pt x="6720" y="157429"/>
                </a:lnTo>
                <a:lnTo>
                  <a:pt x="20162" y="157429"/>
                </a:lnTo>
                <a:lnTo>
                  <a:pt x="22082" y="156469"/>
                </a:lnTo>
                <a:lnTo>
                  <a:pt x="24002" y="156469"/>
                </a:lnTo>
                <a:lnTo>
                  <a:pt x="24963" y="155508"/>
                </a:lnTo>
                <a:lnTo>
                  <a:pt x="25923" y="155508"/>
                </a:lnTo>
                <a:lnTo>
                  <a:pt x="25923" y="154564"/>
                </a:lnTo>
                <a:lnTo>
                  <a:pt x="26868" y="153588"/>
                </a:lnTo>
                <a:lnTo>
                  <a:pt x="26868" y="5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" name="object 12"/>
          <p:cNvSpPr/>
          <p:nvPr/>
        </p:nvSpPr>
        <p:spPr>
          <a:xfrm>
            <a:off x="3734531" y="791748"/>
            <a:ext cx="138226" cy="155508"/>
          </a:xfrm>
          <a:custGeom>
            <a:avLst/>
            <a:gdLst/>
            <a:ahLst/>
            <a:cxnLst/>
            <a:rect l="l" t="t" r="r" b="b"/>
            <a:pathLst>
              <a:path w="138226" h="155508">
                <a:moveTo>
                  <a:pt x="27828" y="4800"/>
                </a:moveTo>
                <a:lnTo>
                  <a:pt x="26868" y="3840"/>
                </a:lnTo>
                <a:lnTo>
                  <a:pt x="26868" y="2880"/>
                </a:lnTo>
                <a:lnTo>
                  <a:pt x="25908" y="1920"/>
                </a:lnTo>
                <a:lnTo>
                  <a:pt x="24947" y="960"/>
                </a:lnTo>
                <a:lnTo>
                  <a:pt x="20147" y="960"/>
                </a:lnTo>
                <a:lnTo>
                  <a:pt x="18227" y="0"/>
                </a:lnTo>
                <a:lnTo>
                  <a:pt x="6705" y="0"/>
                </a:lnTo>
                <a:lnTo>
                  <a:pt x="4800" y="960"/>
                </a:lnTo>
                <a:lnTo>
                  <a:pt x="2865" y="960"/>
                </a:lnTo>
                <a:lnTo>
                  <a:pt x="1905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8641"/>
                </a:lnTo>
                <a:lnTo>
                  <a:pt x="960" y="9601"/>
                </a:lnTo>
                <a:lnTo>
                  <a:pt x="960" y="11521"/>
                </a:lnTo>
                <a:lnTo>
                  <a:pt x="50871" y="149763"/>
                </a:lnTo>
                <a:lnTo>
                  <a:pt x="50871" y="150708"/>
                </a:lnTo>
                <a:lnTo>
                  <a:pt x="51831" y="151668"/>
                </a:lnTo>
                <a:lnTo>
                  <a:pt x="52791" y="152643"/>
                </a:lnTo>
                <a:lnTo>
                  <a:pt x="53751" y="153588"/>
                </a:lnTo>
                <a:lnTo>
                  <a:pt x="54711" y="153588"/>
                </a:lnTo>
                <a:lnTo>
                  <a:pt x="55671" y="154548"/>
                </a:lnTo>
                <a:lnTo>
                  <a:pt x="58552" y="154548"/>
                </a:lnTo>
                <a:lnTo>
                  <a:pt x="60472" y="155508"/>
                </a:lnTo>
                <a:lnTo>
                  <a:pt x="76794" y="155508"/>
                </a:lnTo>
                <a:lnTo>
                  <a:pt x="79674" y="154548"/>
                </a:lnTo>
                <a:lnTo>
                  <a:pt x="82555" y="154548"/>
                </a:lnTo>
                <a:lnTo>
                  <a:pt x="83515" y="153588"/>
                </a:lnTo>
                <a:lnTo>
                  <a:pt x="84475" y="153588"/>
                </a:lnTo>
                <a:lnTo>
                  <a:pt x="85435" y="152643"/>
                </a:lnTo>
                <a:lnTo>
                  <a:pt x="86395" y="151668"/>
                </a:lnTo>
                <a:lnTo>
                  <a:pt x="87355" y="150708"/>
                </a:lnTo>
                <a:lnTo>
                  <a:pt x="87355" y="149763"/>
                </a:lnTo>
                <a:lnTo>
                  <a:pt x="137266" y="11521"/>
                </a:lnTo>
                <a:lnTo>
                  <a:pt x="137266" y="8641"/>
                </a:lnTo>
                <a:lnTo>
                  <a:pt x="138226" y="8641"/>
                </a:lnTo>
                <a:lnTo>
                  <a:pt x="138226" y="2880"/>
                </a:lnTo>
                <a:lnTo>
                  <a:pt x="137266" y="2880"/>
                </a:lnTo>
                <a:lnTo>
                  <a:pt x="137266" y="1920"/>
                </a:lnTo>
                <a:lnTo>
                  <a:pt x="136306" y="1920"/>
                </a:lnTo>
                <a:lnTo>
                  <a:pt x="135346" y="960"/>
                </a:lnTo>
                <a:lnTo>
                  <a:pt x="134386" y="960"/>
                </a:lnTo>
                <a:lnTo>
                  <a:pt x="133426" y="0"/>
                </a:lnTo>
                <a:lnTo>
                  <a:pt x="119984" y="0"/>
                </a:lnTo>
                <a:lnTo>
                  <a:pt x="119024" y="960"/>
                </a:lnTo>
                <a:lnTo>
                  <a:pt x="114223" y="960"/>
                </a:lnTo>
                <a:lnTo>
                  <a:pt x="113263" y="1920"/>
                </a:lnTo>
                <a:lnTo>
                  <a:pt x="112303" y="1920"/>
                </a:lnTo>
                <a:lnTo>
                  <a:pt x="112303" y="2880"/>
                </a:lnTo>
                <a:lnTo>
                  <a:pt x="111343" y="3840"/>
                </a:lnTo>
                <a:lnTo>
                  <a:pt x="111343" y="5760"/>
                </a:lnTo>
                <a:lnTo>
                  <a:pt x="70073" y="124800"/>
                </a:lnTo>
                <a:lnTo>
                  <a:pt x="70073" y="126720"/>
                </a:lnTo>
                <a:lnTo>
                  <a:pt x="69113" y="124800"/>
                </a:lnTo>
                <a:lnTo>
                  <a:pt x="27828" y="5760"/>
                </a:lnTo>
                <a:lnTo>
                  <a:pt x="27828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" name="object 13"/>
          <p:cNvSpPr/>
          <p:nvPr/>
        </p:nvSpPr>
        <p:spPr>
          <a:xfrm>
            <a:off x="3902522" y="791748"/>
            <a:ext cx="25908" cy="155508"/>
          </a:xfrm>
          <a:custGeom>
            <a:avLst/>
            <a:gdLst/>
            <a:ahLst/>
            <a:cxnLst/>
            <a:rect l="l" t="t" r="r" b="b"/>
            <a:pathLst>
              <a:path w="25908" h="155508">
                <a:moveTo>
                  <a:pt x="25908" y="2880"/>
                </a:moveTo>
                <a:lnTo>
                  <a:pt x="24963" y="2880"/>
                </a:lnTo>
                <a:lnTo>
                  <a:pt x="24963" y="1920"/>
                </a:lnTo>
                <a:lnTo>
                  <a:pt x="24003" y="1920"/>
                </a:lnTo>
                <a:lnTo>
                  <a:pt x="22082" y="960"/>
                </a:lnTo>
                <a:lnTo>
                  <a:pt x="19187" y="960"/>
                </a:lnTo>
                <a:lnTo>
                  <a:pt x="17282" y="0"/>
                </a:lnTo>
                <a:lnTo>
                  <a:pt x="7680" y="0"/>
                </a:lnTo>
                <a:lnTo>
                  <a:pt x="672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152643"/>
                </a:lnTo>
                <a:lnTo>
                  <a:pt x="960" y="153588"/>
                </a:lnTo>
                <a:lnTo>
                  <a:pt x="1920" y="154548"/>
                </a:lnTo>
                <a:lnTo>
                  <a:pt x="4800" y="154548"/>
                </a:lnTo>
                <a:lnTo>
                  <a:pt x="6720" y="155508"/>
                </a:lnTo>
                <a:lnTo>
                  <a:pt x="19187" y="155508"/>
                </a:lnTo>
                <a:lnTo>
                  <a:pt x="21122" y="154548"/>
                </a:lnTo>
                <a:lnTo>
                  <a:pt x="24003" y="154548"/>
                </a:lnTo>
                <a:lnTo>
                  <a:pt x="24963" y="153588"/>
                </a:lnTo>
                <a:lnTo>
                  <a:pt x="25908" y="152643"/>
                </a:lnTo>
                <a:lnTo>
                  <a:pt x="25908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" name="object 14"/>
          <p:cNvSpPr/>
          <p:nvPr/>
        </p:nvSpPr>
        <p:spPr>
          <a:xfrm>
            <a:off x="3898681" y="732221"/>
            <a:ext cx="33588" cy="31683"/>
          </a:xfrm>
          <a:custGeom>
            <a:avLst/>
            <a:gdLst/>
            <a:ahLst/>
            <a:cxnLst/>
            <a:rect l="l" t="t" r="r" b="b"/>
            <a:pathLst>
              <a:path w="33588" h="31683">
                <a:moveTo>
                  <a:pt x="33588" y="15361"/>
                </a:moveTo>
                <a:lnTo>
                  <a:pt x="33588" y="9616"/>
                </a:lnTo>
                <a:lnTo>
                  <a:pt x="31683" y="5775"/>
                </a:lnTo>
                <a:lnTo>
                  <a:pt x="29748" y="2895"/>
                </a:lnTo>
                <a:lnTo>
                  <a:pt x="27843" y="960"/>
                </a:lnTo>
                <a:lnTo>
                  <a:pt x="23027" y="0"/>
                </a:lnTo>
                <a:lnTo>
                  <a:pt x="10561" y="0"/>
                </a:lnTo>
                <a:lnTo>
                  <a:pt x="5760" y="960"/>
                </a:lnTo>
                <a:lnTo>
                  <a:pt x="3840" y="2895"/>
                </a:lnTo>
                <a:lnTo>
                  <a:pt x="960" y="5775"/>
                </a:lnTo>
                <a:lnTo>
                  <a:pt x="0" y="9616"/>
                </a:lnTo>
                <a:lnTo>
                  <a:pt x="0" y="22082"/>
                </a:lnTo>
                <a:lnTo>
                  <a:pt x="960" y="26883"/>
                </a:lnTo>
                <a:lnTo>
                  <a:pt x="3840" y="28803"/>
                </a:lnTo>
                <a:lnTo>
                  <a:pt x="5760" y="30723"/>
                </a:lnTo>
                <a:lnTo>
                  <a:pt x="10561" y="31683"/>
                </a:lnTo>
                <a:lnTo>
                  <a:pt x="23027" y="31683"/>
                </a:lnTo>
                <a:lnTo>
                  <a:pt x="27843" y="30723"/>
                </a:lnTo>
                <a:lnTo>
                  <a:pt x="29748" y="28803"/>
                </a:lnTo>
                <a:lnTo>
                  <a:pt x="31683" y="25923"/>
                </a:lnTo>
                <a:lnTo>
                  <a:pt x="33588" y="22082"/>
                </a:lnTo>
                <a:lnTo>
                  <a:pt x="33588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" name="object 15"/>
          <p:cNvSpPr/>
          <p:nvPr/>
        </p:nvSpPr>
        <p:spPr>
          <a:xfrm>
            <a:off x="3967794" y="789828"/>
            <a:ext cx="133441" cy="159349"/>
          </a:xfrm>
          <a:custGeom>
            <a:avLst/>
            <a:gdLst/>
            <a:ahLst/>
            <a:cxnLst/>
            <a:rect l="l" t="t" r="r" b="b"/>
            <a:pathLst>
              <a:path w="133441" h="159349">
                <a:moveTo>
                  <a:pt x="0" y="80634"/>
                </a:moveTo>
                <a:lnTo>
                  <a:pt x="228" y="90936"/>
                </a:lnTo>
                <a:lnTo>
                  <a:pt x="1406" y="103488"/>
                </a:lnTo>
                <a:lnTo>
                  <a:pt x="3840" y="115199"/>
                </a:lnTo>
                <a:lnTo>
                  <a:pt x="10601" y="129754"/>
                </a:lnTo>
                <a:lnTo>
                  <a:pt x="18242" y="139186"/>
                </a:lnTo>
                <a:lnTo>
                  <a:pt x="28832" y="148376"/>
                </a:lnTo>
                <a:lnTo>
                  <a:pt x="40325" y="154564"/>
                </a:lnTo>
                <a:lnTo>
                  <a:pt x="46420" y="156215"/>
                </a:lnTo>
                <a:lnTo>
                  <a:pt x="58762" y="158505"/>
                </a:lnTo>
                <a:lnTo>
                  <a:pt x="72008" y="159349"/>
                </a:lnTo>
                <a:lnTo>
                  <a:pt x="78714" y="159349"/>
                </a:lnTo>
                <a:lnTo>
                  <a:pt x="85435" y="158404"/>
                </a:lnTo>
                <a:lnTo>
                  <a:pt x="91196" y="157429"/>
                </a:lnTo>
                <a:lnTo>
                  <a:pt x="97916" y="156469"/>
                </a:lnTo>
                <a:lnTo>
                  <a:pt x="103677" y="155508"/>
                </a:lnTo>
                <a:lnTo>
                  <a:pt x="107518" y="154564"/>
                </a:lnTo>
                <a:lnTo>
                  <a:pt x="112318" y="153588"/>
                </a:lnTo>
                <a:lnTo>
                  <a:pt x="116159" y="151683"/>
                </a:lnTo>
                <a:lnTo>
                  <a:pt x="119039" y="150723"/>
                </a:lnTo>
                <a:lnTo>
                  <a:pt x="121919" y="148788"/>
                </a:lnTo>
                <a:lnTo>
                  <a:pt x="123840" y="147843"/>
                </a:lnTo>
                <a:lnTo>
                  <a:pt x="124800" y="146883"/>
                </a:lnTo>
                <a:lnTo>
                  <a:pt x="125760" y="145907"/>
                </a:lnTo>
                <a:lnTo>
                  <a:pt x="125760" y="144947"/>
                </a:lnTo>
                <a:lnTo>
                  <a:pt x="126720" y="144002"/>
                </a:lnTo>
                <a:lnTo>
                  <a:pt x="126720" y="129600"/>
                </a:lnTo>
                <a:lnTo>
                  <a:pt x="125760" y="128640"/>
                </a:lnTo>
                <a:lnTo>
                  <a:pt x="125760" y="127680"/>
                </a:lnTo>
                <a:lnTo>
                  <a:pt x="124800" y="127680"/>
                </a:lnTo>
                <a:lnTo>
                  <a:pt x="123840" y="126720"/>
                </a:lnTo>
                <a:lnTo>
                  <a:pt x="121919" y="126720"/>
                </a:lnTo>
                <a:lnTo>
                  <a:pt x="119999" y="127680"/>
                </a:lnTo>
                <a:lnTo>
                  <a:pt x="117119" y="128640"/>
                </a:lnTo>
                <a:lnTo>
                  <a:pt x="114239" y="129600"/>
                </a:lnTo>
                <a:lnTo>
                  <a:pt x="111358" y="130561"/>
                </a:lnTo>
                <a:lnTo>
                  <a:pt x="107518" y="132481"/>
                </a:lnTo>
                <a:lnTo>
                  <a:pt x="103677" y="133441"/>
                </a:lnTo>
                <a:lnTo>
                  <a:pt x="98877" y="135346"/>
                </a:lnTo>
                <a:lnTo>
                  <a:pt x="93116" y="136321"/>
                </a:lnTo>
                <a:lnTo>
                  <a:pt x="88315" y="137281"/>
                </a:lnTo>
                <a:lnTo>
                  <a:pt x="81594" y="138226"/>
                </a:lnTo>
                <a:lnTo>
                  <a:pt x="66233" y="138226"/>
                </a:lnTo>
                <a:lnTo>
                  <a:pt x="58552" y="136321"/>
                </a:lnTo>
                <a:lnTo>
                  <a:pt x="52806" y="134401"/>
                </a:lnTo>
                <a:lnTo>
                  <a:pt x="47045" y="131505"/>
                </a:lnTo>
                <a:lnTo>
                  <a:pt x="42245" y="127680"/>
                </a:lnTo>
                <a:lnTo>
                  <a:pt x="38404" y="123840"/>
                </a:lnTo>
                <a:lnTo>
                  <a:pt x="34564" y="119039"/>
                </a:lnTo>
                <a:lnTo>
                  <a:pt x="31683" y="113278"/>
                </a:lnTo>
                <a:lnTo>
                  <a:pt x="29763" y="106558"/>
                </a:lnTo>
                <a:lnTo>
                  <a:pt x="28803" y="100797"/>
                </a:lnTo>
                <a:lnTo>
                  <a:pt x="27843" y="93116"/>
                </a:lnTo>
                <a:lnTo>
                  <a:pt x="27843" y="85435"/>
                </a:lnTo>
                <a:lnTo>
                  <a:pt x="125760" y="85435"/>
                </a:lnTo>
                <a:lnTo>
                  <a:pt x="127680" y="84475"/>
                </a:lnTo>
                <a:lnTo>
                  <a:pt x="130561" y="82555"/>
                </a:lnTo>
                <a:lnTo>
                  <a:pt x="132481" y="80634"/>
                </a:lnTo>
                <a:lnTo>
                  <a:pt x="133441" y="77754"/>
                </a:lnTo>
                <a:lnTo>
                  <a:pt x="133438" y="67367"/>
                </a:lnTo>
                <a:lnTo>
                  <a:pt x="132545" y="54437"/>
                </a:lnTo>
                <a:lnTo>
                  <a:pt x="129600" y="42245"/>
                </a:lnTo>
                <a:lnTo>
                  <a:pt x="126720" y="33588"/>
                </a:lnTo>
                <a:lnTo>
                  <a:pt x="123840" y="25923"/>
                </a:lnTo>
                <a:lnTo>
                  <a:pt x="118079" y="20162"/>
                </a:lnTo>
                <a:lnTo>
                  <a:pt x="113278" y="14401"/>
                </a:lnTo>
                <a:lnTo>
                  <a:pt x="106558" y="8641"/>
                </a:lnTo>
                <a:lnTo>
                  <a:pt x="98877" y="5760"/>
                </a:lnTo>
                <a:lnTo>
                  <a:pt x="94593" y="4043"/>
                </a:lnTo>
                <a:lnTo>
                  <a:pt x="82652" y="1010"/>
                </a:lnTo>
                <a:lnTo>
                  <a:pt x="69113" y="0"/>
                </a:lnTo>
                <a:lnTo>
                  <a:pt x="64893" y="104"/>
                </a:lnTo>
                <a:lnTo>
                  <a:pt x="52071" y="1854"/>
                </a:lnTo>
                <a:lnTo>
                  <a:pt x="40325" y="5760"/>
                </a:lnTo>
                <a:lnTo>
                  <a:pt x="42245" y="29763"/>
                </a:lnTo>
                <a:lnTo>
                  <a:pt x="46085" y="26883"/>
                </a:lnTo>
                <a:lnTo>
                  <a:pt x="50886" y="24002"/>
                </a:lnTo>
                <a:lnTo>
                  <a:pt x="55671" y="22082"/>
                </a:lnTo>
                <a:lnTo>
                  <a:pt x="61447" y="21122"/>
                </a:lnTo>
                <a:lnTo>
                  <a:pt x="68168" y="21122"/>
                </a:lnTo>
                <a:lnTo>
                  <a:pt x="75000" y="21499"/>
                </a:lnTo>
                <a:lnTo>
                  <a:pt x="87535" y="25139"/>
                </a:lnTo>
                <a:lnTo>
                  <a:pt x="96956" y="32644"/>
                </a:lnTo>
                <a:lnTo>
                  <a:pt x="101339" y="39177"/>
                </a:lnTo>
                <a:lnTo>
                  <a:pt x="105303" y="51119"/>
                </a:lnTo>
                <a:lnTo>
                  <a:pt x="106558" y="65272"/>
                </a:lnTo>
                <a:lnTo>
                  <a:pt x="27843" y="65272"/>
                </a:lnTo>
                <a:lnTo>
                  <a:pt x="27843" y="59512"/>
                </a:lnTo>
                <a:lnTo>
                  <a:pt x="27584" y="12786"/>
                </a:lnTo>
                <a:lnTo>
                  <a:pt x="18242" y="21122"/>
                </a:lnTo>
                <a:lnTo>
                  <a:pt x="16050" y="24118"/>
                </a:lnTo>
                <a:lnTo>
                  <a:pt x="9572" y="34655"/>
                </a:lnTo>
                <a:lnTo>
                  <a:pt x="4800" y="47030"/>
                </a:lnTo>
                <a:lnTo>
                  <a:pt x="2417" y="54637"/>
                </a:lnTo>
                <a:lnTo>
                  <a:pt x="503" y="67083"/>
                </a:lnTo>
                <a:lnTo>
                  <a:pt x="0" y="8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" name="object 16"/>
          <p:cNvSpPr/>
          <p:nvPr/>
        </p:nvSpPr>
        <p:spPr>
          <a:xfrm>
            <a:off x="3995379" y="795588"/>
            <a:ext cx="14660" cy="53751"/>
          </a:xfrm>
          <a:custGeom>
            <a:avLst/>
            <a:gdLst/>
            <a:ahLst/>
            <a:cxnLst/>
            <a:rect l="l" t="t" r="r" b="b"/>
            <a:pathLst>
              <a:path w="14660" h="53751">
                <a:moveTo>
                  <a:pt x="11303" y="651"/>
                </a:moveTo>
                <a:lnTo>
                  <a:pt x="0" y="7025"/>
                </a:lnTo>
                <a:lnTo>
                  <a:pt x="259" y="53751"/>
                </a:lnTo>
                <a:lnTo>
                  <a:pt x="1219" y="48005"/>
                </a:lnTo>
                <a:lnTo>
                  <a:pt x="3139" y="43205"/>
                </a:lnTo>
                <a:lnTo>
                  <a:pt x="5059" y="37444"/>
                </a:lnTo>
                <a:lnTo>
                  <a:pt x="7940" y="32644"/>
                </a:lnTo>
                <a:lnTo>
                  <a:pt x="10820" y="28803"/>
                </a:lnTo>
                <a:lnTo>
                  <a:pt x="14660" y="24002"/>
                </a:lnTo>
                <a:lnTo>
                  <a:pt x="12740" y="0"/>
                </a:lnTo>
                <a:lnTo>
                  <a:pt x="11303" y="6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/>
          <p:nvPr/>
        </p:nvSpPr>
        <p:spPr>
          <a:xfrm>
            <a:off x="4125224" y="791748"/>
            <a:ext cx="218876" cy="155508"/>
          </a:xfrm>
          <a:custGeom>
            <a:avLst/>
            <a:gdLst/>
            <a:ahLst/>
            <a:cxnLst/>
            <a:rect l="l" t="t" r="r" b="b"/>
            <a:pathLst>
              <a:path w="218876" h="155508">
                <a:moveTo>
                  <a:pt x="26883" y="3840"/>
                </a:moveTo>
                <a:lnTo>
                  <a:pt x="25923" y="2880"/>
                </a:lnTo>
                <a:lnTo>
                  <a:pt x="25923" y="1920"/>
                </a:lnTo>
                <a:lnTo>
                  <a:pt x="24963" y="1920"/>
                </a:lnTo>
                <a:lnTo>
                  <a:pt x="24002" y="960"/>
                </a:lnTo>
                <a:lnTo>
                  <a:pt x="20162" y="960"/>
                </a:lnTo>
                <a:lnTo>
                  <a:pt x="18242" y="0"/>
                </a:lnTo>
                <a:lnTo>
                  <a:pt x="6720" y="0"/>
                </a:lnTo>
                <a:lnTo>
                  <a:pt x="4815" y="960"/>
                </a:lnTo>
                <a:lnTo>
                  <a:pt x="1935" y="960"/>
                </a:lnTo>
                <a:lnTo>
                  <a:pt x="975" y="1920"/>
                </a:lnTo>
                <a:lnTo>
                  <a:pt x="0" y="2880"/>
                </a:lnTo>
                <a:lnTo>
                  <a:pt x="0" y="8641"/>
                </a:lnTo>
                <a:lnTo>
                  <a:pt x="975" y="10561"/>
                </a:lnTo>
                <a:lnTo>
                  <a:pt x="975" y="11521"/>
                </a:lnTo>
                <a:lnTo>
                  <a:pt x="43205" y="149763"/>
                </a:lnTo>
                <a:lnTo>
                  <a:pt x="44165" y="150708"/>
                </a:lnTo>
                <a:lnTo>
                  <a:pt x="44165" y="151668"/>
                </a:lnTo>
                <a:lnTo>
                  <a:pt x="45125" y="152643"/>
                </a:lnTo>
                <a:lnTo>
                  <a:pt x="45125" y="153588"/>
                </a:lnTo>
                <a:lnTo>
                  <a:pt x="47045" y="153588"/>
                </a:lnTo>
                <a:lnTo>
                  <a:pt x="48005" y="154548"/>
                </a:lnTo>
                <a:lnTo>
                  <a:pt x="50886" y="154548"/>
                </a:lnTo>
                <a:lnTo>
                  <a:pt x="52806" y="155508"/>
                </a:lnTo>
                <a:lnTo>
                  <a:pt x="69128" y="155508"/>
                </a:lnTo>
                <a:lnTo>
                  <a:pt x="72008" y="154548"/>
                </a:lnTo>
                <a:lnTo>
                  <a:pt x="74889" y="154548"/>
                </a:lnTo>
                <a:lnTo>
                  <a:pt x="75849" y="153588"/>
                </a:lnTo>
                <a:lnTo>
                  <a:pt x="76809" y="153588"/>
                </a:lnTo>
                <a:lnTo>
                  <a:pt x="77769" y="152643"/>
                </a:lnTo>
                <a:lnTo>
                  <a:pt x="78729" y="151668"/>
                </a:lnTo>
                <a:lnTo>
                  <a:pt x="79689" y="150708"/>
                </a:lnTo>
                <a:lnTo>
                  <a:pt x="79689" y="149763"/>
                </a:lnTo>
                <a:lnTo>
                  <a:pt x="107518" y="44165"/>
                </a:lnTo>
                <a:lnTo>
                  <a:pt x="108478" y="43205"/>
                </a:lnTo>
                <a:lnTo>
                  <a:pt x="108478" y="44165"/>
                </a:lnTo>
                <a:lnTo>
                  <a:pt x="139202" y="149763"/>
                </a:lnTo>
                <a:lnTo>
                  <a:pt x="139202" y="150708"/>
                </a:lnTo>
                <a:lnTo>
                  <a:pt x="140162" y="151668"/>
                </a:lnTo>
                <a:lnTo>
                  <a:pt x="140162" y="152643"/>
                </a:lnTo>
                <a:lnTo>
                  <a:pt x="141122" y="153588"/>
                </a:lnTo>
                <a:lnTo>
                  <a:pt x="142082" y="153588"/>
                </a:lnTo>
                <a:lnTo>
                  <a:pt x="143042" y="154548"/>
                </a:lnTo>
                <a:lnTo>
                  <a:pt x="146883" y="154548"/>
                </a:lnTo>
                <a:lnTo>
                  <a:pt x="148803" y="155508"/>
                </a:lnTo>
                <a:lnTo>
                  <a:pt x="157444" y="155508"/>
                </a:lnTo>
                <a:lnTo>
                  <a:pt x="157444" y="126720"/>
                </a:lnTo>
                <a:lnTo>
                  <a:pt x="160324" y="155508"/>
                </a:lnTo>
                <a:lnTo>
                  <a:pt x="165125" y="155508"/>
                </a:lnTo>
                <a:lnTo>
                  <a:pt x="168005" y="154548"/>
                </a:lnTo>
                <a:lnTo>
                  <a:pt x="169925" y="154548"/>
                </a:lnTo>
                <a:lnTo>
                  <a:pt x="171846" y="153588"/>
                </a:lnTo>
                <a:lnTo>
                  <a:pt x="172806" y="153588"/>
                </a:lnTo>
                <a:lnTo>
                  <a:pt x="172806" y="152643"/>
                </a:lnTo>
                <a:lnTo>
                  <a:pt x="173766" y="151668"/>
                </a:lnTo>
                <a:lnTo>
                  <a:pt x="174726" y="150708"/>
                </a:lnTo>
                <a:lnTo>
                  <a:pt x="174726" y="149763"/>
                </a:lnTo>
                <a:lnTo>
                  <a:pt x="217916" y="11521"/>
                </a:lnTo>
                <a:lnTo>
                  <a:pt x="217916" y="10561"/>
                </a:lnTo>
                <a:lnTo>
                  <a:pt x="218876" y="8641"/>
                </a:lnTo>
                <a:lnTo>
                  <a:pt x="218876" y="2880"/>
                </a:lnTo>
                <a:lnTo>
                  <a:pt x="217916" y="1920"/>
                </a:lnTo>
                <a:lnTo>
                  <a:pt x="216956" y="960"/>
                </a:lnTo>
                <a:lnTo>
                  <a:pt x="215996" y="960"/>
                </a:lnTo>
                <a:lnTo>
                  <a:pt x="214076" y="0"/>
                </a:lnTo>
                <a:lnTo>
                  <a:pt x="201609" y="0"/>
                </a:lnTo>
                <a:lnTo>
                  <a:pt x="199674" y="960"/>
                </a:lnTo>
                <a:lnTo>
                  <a:pt x="195833" y="960"/>
                </a:lnTo>
                <a:lnTo>
                  <a:pt x="194873" y="1920"/>
                </a:lnTo>
                <a:lnTo>
                  <a:pt x="193928" y="1920"/>
                </a:lnTo>
                <a:lnTo>
                  <a:pt x="192968" y="2880"/>
                </a:lnTo>
                <a:lnTo>
                  <a:pt x="192968" y="4800"/>
                </a:lnTo>
                <a:lnTo>
                  <a:pt x="191993" y="5760"/>
                </a:lnTo>
                <a:lnTo>
                  <a:pt x="157444" y="124800"/>
                </a:lnTo>
                <a:lnTo>
                  <a:pt x="122880" y="4800"/>
                </a:lnTo>
                <a:lnTo>
                  <a:pt x="121919" y="3840"/>
                </a:lnTo>
                <a:lnTo>
                  <a:pt x="121919" y="2880"/>
                </a:lnTo>
                <a:lnTo>
                  <a:pt x="120959" y="1920"/>
                </a:lnTo>
                <a:lnTo>
                  <a:pt x="119999" y="1920"/>
                </a:lnTo>
                <a:lnTo>
                  <a:pt x="119039" y="960"/>
                </a:lnTo>
                <a:lnTo>
                  <a:pt x="115199" y="960"/>
                </a:lnTo>
                <a:lnTo>
                  <a:pt x="114239" y="0"/>
                </a:lnTo>
                <a:lnTo>
                  <a:pt x="103692" y="0"/>
                </a:lnTo>
                <a:lnTo>
                  <a:pt x="102732" y="960"/>
                </a:lnTo>
                <a:lnTo>
                  <a:pt x="98892" y="960"/>
                </a:lnTo>
                <a:lnTo>
                  <a:pt x="97916" y="1920"/>
                </a:lnTo>
                <a:lnTo>
                  <a:pt x="96956" y="1920"/>
                </a:lnTo>
                <a:lnTo>
                  <a:pt x="96012" y="2880"/>
                </a:lnTo>
                <a:lnTo>
                  <a:pt x="96012" y="4800"/>
                </a:lnTo>
                <a:lnTo>
                  <a:pt x="95051" y="5760"/>
                </a:lnTo>
                <a:lnTo>
                  <a:pt x="63367" y="124800"/>
                </a:lnTo>
                <a:lnTo>
                  <a:pt x="63367" y="126720"/>
                </a:lnTo>
                <a:lnTo>
                  <a:pt x="62407" y="124800"/>
                </a:lnTo>
                <a:lnTo>
                  <a:pt x="27843" y="5760"/>
                </a:lnTo>
                <a:lnTo>
                  <a:pt x="26883" y="4800"/>
                </a:lnTo>
                <a:lnTo>
                  <a:pt x="26883" y="3840"/>
                </a:lnTo>
                <a:close/>
              </a:path>
              <a:path w="218876" h="155508">
                <a:moveTo>
                  <a:pt x="160324" y="155508"/>
                </a:moveTo>
                <a:lnTo>
                  <a:pt x="157444" y="126720"/>
                </a:lnTo>
                <a:lnTo>
                  <a:pt x="157444" y="155508"/>
                </a:lnTo>
                <a:lnTo>
                  <a:pt x="160324" y="1555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/>
          <p:nvPr/>
        </p:nvSpPr>
        <p:spPr>
          <a:xfrm>
            <a:off x="4472359" y="891585"/>
            <a:ext cx="11903" cy="52806"/>
          </a:xfrm>
          <a:custGeom>
            <a:avLst/>
            <a:gdLst/>
            <a:ahLst/>
            <a:cxnLst/>
            <a:rect l="l" t="t" r="r" b="b"/>
            <a:pathLst>
              <a:path w="11903" h="52806">
                <a:moveTo>
                  <a:pt x="10943" y="52806"/>
                </a:moveTo>
                <a:lnTo>
                  <a:pt x="11903" y="23042"/>
                </a:lnTo>
                <a:lnTo>
                  <a:pt x="9023" y="18242"/>
                </a:lnTo>
                <a:lnTo>
                  <a:pt x="5182" y="13441"/>
                </a:lnTo>
                <a:lnTo>
                  <a:pt x="3262" y="6720"/>
                </a:lnTo>
                <a:lnTo>
                  <a:pt x="1342" y="0"/>
                </a:lnTo>
                <a:lnTo>
                  <a:pt x="0" y="46336"/>
                </a:lnTo>
                <a:lnTo>
                  <a:pt x="10943" y="528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/>
          <p:nvPr/>
        </p:nvSpPr>
        <p:spPr>
          <a:xfrm>
            <a:off x="4443938" y="789828"/>
            <a:ext cx="144962" cy="159349"/>
          </a:xfrm>
          <a:custGeom>
            <a:avLst/>
            <a:gdLst/>
            <a:ahLst/>
            <a:cxnLst/>
            <a:rect l="l" t="t" r="r" b="b"/>
            <a:pathLst>
              <a:path w="144962" h="159349">
                <a:moveTo>
                  <a:pt x="0" y="80634"/>
                </a:moveTo>
                <a:lnTo>
                  <a:pt x="349" y="89863"/>
                </a:lnTo>
                <a:lnTo>
                  <a:pt x="2021" y="102706"/>
                </a:lnTo>
                <a:lnTo>
                  <a:pt x="4800" y="114239"/>
                </a:lnTo>
                <a:lnTo>
                  <a:pt x="10336" y="128029"/>
                </a:lnTo>
                <a:lnTo>
                  <a:pt x="17282" y="138226"/>
                </a:lnTo>
                <a:lnTo>
                  <a:pt x="28421" y="148094"/>
                </a:lnTo>
                <a:lnTo>
                  <a:pt x="29763" y="101757"/>
                </a:lnTo>
                <a:lnTo>
                  <a:pt x="28803" y="95036"/>
                </a:lnTo>
                <a:lnTo>
                  <a:pt x="27843" y="87355"/>
                </a:lnTo>
                <a:lnTo>
                  <a:pt x="27843" y="71033"/>
                </a:lnTo>
                <a:lnTo>
                  <a:pt x="28803" y="63352"/>
                </a:lnTo>
                <a:lnTo>
                  <a:pt x="30723" y="56647"/>
                </a:lnTo>
                <a:lnTo>
                  <a:pt x="32644" y="48966"/>
                </a:lnTo>
                <a:lnTo>
                  <a:pt x="35524" y="43205"/>
                </a:lnTo>
                <a:lnTo>
                  <a:pt x="38404" y="38404"/>
                </a:lnTo>
                <a:lnTo>
                  <a:pt x="42245" y="33588"/>
                </a:lnTo>
                <a:lnTo>
                  <a:pt x="47045" y="28803"/>
                </a:lnTo>
                <a:lnTo>
                  <a:pt x="52806" y="25923"/>
                </a:lnTo>
                <a:lnTo>
                  <a:pt x="58567" y="23042"/>
                </a:lnTo>
                <a:lnTo>
                  <a:pt x="65272" y="22082"/>
                </a:lnTo>
                <a:lnTo>
                  <a:pt x="81610" y="22082"/>
                </a:lnTo>
                <a:lnTo>
                  <a:pt x="88315" y="24002"/>
                </a:lnTo>
                <a:lnTo>
                  <a:pt x="94076" y="26883"/>
                </a:lnTo>
                <a:lnTo>
                  <a:pt x="99837" y="29763"/>
                </a:lnTo>
                <a:lnTo>
                  <a:pt x="104637" y="34564"/>
                </a:lnTo>
                <a:lnTo>
                  <a:pt x="107518" y="39364"/>
                </a:lnTo>
                <a:lnTo>
                  <a:pt x="111358" y="44150"/>
                </a:lnTo>
                <a:lnTo>
                  <a:pt x="114239" y="50871"/>
                </a:lnTo>
                <a:lnTo>
                  <a:pt x="115199" y="57591"/>
                </a:lnTo>
                <a:lnTo>
                  <a:pt x="117119" y="64312"/>
                </a:lnTo>
                <a:lnTo>
                  <a:pt x="117119" y="88315"/>
                </a:lnTo>
                <a:lnTo>
                  <a:pt x="116159" y="95996"/>
                </a:lnTo>
                <a:lnTo>
                  <a:pt x="115199" y="102717"/>
                </a:lnTo>
                <a:lnTo>
                  <a:pt x="113278" y="110398"/>
                </a:lnTo>
                <a:lnTo>
                  <a:pt x="110398" y="116159"/>
                </a:lnTo>
                <a:lnTo>
                  <a:pt x="106558" y="120959"/>
                </a:lnTo>
                <a:lnTo>
                  <a:pt x="102717" y="125760"/>
                </a:lnTo>
                <a:lnTo>
                  <a:pt x="97917" y="129600"/>
                </a:lnTo>
                <a:lnTo>
                  <a:pt x="92156" y="132481"/>
                </a:lnTo>
                <a:lnTo>
                  <a:pt x="86395" y="135346"/>
                </a:lnTo>
                <a:lnTo>
                  <a:pt x="79674" y="137281"/>
                </a:lnTo>
                <a:lnTo>
                  <a:pt x="63367" y="137281"/>
                </a:lnTo>
                <a:lnTo>
                  <a:pt x="56647" y="135346"/>
                </a:lnTo>
                <a:lnTo>
                  <a:pt x="50886" y="132481"/>
                </a:lnTo>
                <a:lnTo>
                  <a:pt x="45125" y="129600"/>
                </a:lnTo>
                <a:lnTo>
                  <a:pt x="40325" y="124800"/>
                </a:lnTo>
                <a:lnTo>
                  <a:pt x="39364" y="154564"/>
                </a:lnTo>
                <a:lnTo>
                  <a:pt x="45460" y="156215"/>
                </a:lnTo>
                <a:lnTo>
                  <a:pt x="57802" y="158505"/>
                </a:lnTo>
                <a:lnTo>
                  <a:pt x="71048" y="159349"/>
                </a:lnTo>
                <a:lnTo>
                  <a:pt x="79478" y="159035"/>
                </a:lnTo>
                <a:lnTo>
                  <a:pt x="92160" y="157158"/>
                </a:lnTo>
                <a:lnTo>
                  <a:pt x="103677" y="153588"/>
                </a:lnTo>
                <a:lnTo>
                  <a:pt x="117664" y="145044"/>
                </a:lnTo>
                <a:lnTo>
                  <a:pt x="126720" y="136321"/>
                </a:lnTo>
                <a:lnTo>
                  <a:pt x="135962" y="122910"/>
                </a:lnTo>
                <a:lnTo>
                  <a:pt x="141122" y="110398"/>
                </a:lnTo>
                <a:lnTo>
                  <a:pt x="142799" y="103693"/>
                </a:lnTo>
                <a:lnTo>
                  <a:pt x="144477" y="91417"/>
                </a:lnTo>
                <a:lnTo>
                  <a:pt x="144962" y="77754"/>
                </a:lnTo>
                <a:lnTo>
                  <a:pt x="144803" y="69934"/>
                </a:lnTo>
                <a:lnTo>
                  <a:pt x="143657" y="56998"/>
                </a:lnTo>
                <a:lnTo>
                  <a:pt x="141122" y="45125"/>
                </a:lnTo>
                <a:lnTo>
                  <a:pt x="134950" y="31138"/>
                </a:lnTo>
                <a:lnTo>
                  <a:pt x="127680" y="21122"/>
                </a:lnTo>
                <a:lnTo>
                  <a:pt x="116876" y="11266"/>
                </a:lnTo>
                <a:lnTo>
                  <a:pt x="105597" y="4800"/>
                </a:lnTo>
                <a:lnTo>
                  <a:pt x="99610" y="3143"/>
                </a:lnTo>
                <a:lnTo>
                  <a:pt x="87585" y="845"/>
                </a:lnTo>
                <a:lnTo>
                  <a:pt x="73929" y="0"/>
                </a:lnTo>
                <a:lnTo>
                  <a:pt x="65479" y="314"/>
                </a:lnTo>
                <a:lnTo>
                  <a:pt x="52797" y="2192"/>
                </a:lnTo>
                <a:lnTo>
                  <a:pt x="41285" y="5760"/>
                </a:lnTo>
                <a:lnTo>
                  <a:pt x="27692" y="14002"/>
                </a:lnTo>
                <a:lnTo>
                  <a:pt x="18242" y="23042"/>
                </a:lnTo>
                <a:lnTo>
                  <a:pt x="9743" y="35759"/>
                </a:lnTo>
                <a:lnTo>
                  <a:pt x="4800" y="47990"/>
                </a:lnTo>
                <a:lnTo>
                  <a:pt x="2975" y="55295"/>
                </a:lnTo>
                <a:lnTo>
                  <a:pt x="798" y="67702"/>
                </a:lnTo>
                <a:lnTo>
                  <a:pt x="0" y="8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4610023" y="720714"/>
            <a:ext cx="97916" cy="226542"/>
          </a:xfrm>
          <a:custGeom>
            <a:avLst/>
            <a:gdLst/>
            <a:ahLst/>
            <a:cxnLst/>
            <a:rect l="l" t="t" r="r" b="b"/>
            <a:pathLst>
              <a:path w="97916" h="226542">
                <a:moveTo>
                  <a:pt x="89275" y="75834"/>
                </a:moveTo>
                <a:lnTo>
                  <a:pt x="88315" y="74874"/>
                </a:lnTo>
                <a:lnTo>
                  <a:pt x="88315" y="73914"/>
                </a:lnTo>
                <a:lnTo>
                  <a:pt x="87355" y="72953"/>
                </a:lnTo>
                <a:lnTo>
                  <a:pt x="86395" y="71993"/>
                </a:lnTo>
                <a:lnTo>
                  <a:pt x="52791" y="71993"/>
                </a:lnTo>
                <a:lnTo>
                  <a:pt x="52791" y="45110"/>
                </a:lnTo>
                <a:lnTo>
                  <a:pt x="53751" y="40309"/>
                </a:lnTo>
                <a:lnTo>
                  <a:pt x="54711" y="35509"/>
                </a:lnTo>
                <a:lnTo>
                  <a:pt x="55671" y="32628"/>
                </a:lnTo>
                <a:lnTo>
                  <a:pt x="57591" y="29748"/>
                </a:lnTo>
                <a:lnTo>
                  <a:pt x="59512" y="26868"/>
                </a:lnTo>
                <a:lnTo>
                  <a:pt x="61432" y="24963"/>
                </a:lnTo>
                <a:lnTo>
                  <a:pt x="64312" y="24002"/>
                </a:lnTo>
                <a:lnTo>
                  <a:pt x="67193" y="22067"/>
                </a:lnTo>
                <a:lnTo>
                  <a:pt x="79674" y="22067"/>
                </a:lnTo>
                <a:lnTo>
                  <a:pt x="81594" y="23027"/>
                </a:lnTo>
                <a:lnTo>
                  <a:pt x="84475" y="23027"/>
                </a:lnTo>
                <a:lnTo>
                  <a:pt x="86395" y="24002"/>
                </a:lnTo>
                <a:lnTo>
                  <a:pt x="87355" y="24002"/>
                </a:lnTo>
                <a:lnTo>
                  <a:pt x="89275" y="24963"/>
                </a:lnTo>
                <a:lnTo>
                  <a:pt x="91196" y="24963"/>
                </a:lnTo>
                <a:lnTo>
                  <a:pt x="92156" y="25908"/>
                </a:lnTo>
                <a:lnTo>
                  <a:pt x="93116" y="25908"/>
                </a:lnTo>
                <a:lnTo>
                  <a:pt x="94076" y="26868"/>
                </a:lnTo>
                <a:lnTo>
                  <a:pt x="95021" y="26868"/>
                </a:lnTo>
                <a:lnTo>
                  <a:pt x="95996" y="25908"/>
                </a:lnTo>
                <a:lnTo>
                  <a:pt x="96956" y="25908"/>
                </a:lnTo>
                <a:lnTo>
                  <a:pt x="96956" y="24963"/>
                </a:lnTo>
                <a:lnTo>
                  <a:pt x="97916" y="24002"/>
                </a:lnTo>
                <a:lnTo>
                  <a:pt x="97916" y="8625"/>
                </a:lnTo>
                <a:lnTo>
                  <a:pt x="96956" y="7680"/>
                </a:lnTo>
                <a:lnTo>
                  <a:pt x="96956" y="6720"/>
                </a:lnTo>
                <a:lnTo>
                  <a:pt x="95996" y="5760"/>
                </a:lnTo>
                <a:lnTo>
                  <a:pt x="95996" y="4785"/>
                </a:lnTo>
                <a:lnTo>
                  <a:pt x="95021" y="4785"/>
                </a:lnTo>
                <a:lnTo>
                  <a:pt x="94076" y="3840"/>
                </a:lnTo>
                <a:lnTo>
                  <a:pt x="92156" y="2880"/>
                </a:lnTo>
                <a:lnTo>
                  <a:pt x="90236" y="1920"/>
                </a:lnTo>
                <a:lnTo>
                  <a:pt x="87355" y="1920"/>
                </a:lnTo>
                <a:lnTo>
                  <a:pt x="83515" y="960"/>
                </a:lnTo>
                <a:lnTo>
                  <a:pt x="79674" y="0"/>
                </a:lnTo>
                <a:lnTo>
                  <a:pt x="64312" y="0"/>
                </a:lnTo>
                <a:lnTo>
                  <a:pt x="57591" y="960"/>
                </a:lnTo>
                <a:lnTo>
                  <a:pt x="51831" y="2880"/>
                </a:lnTo>
                <a:lnTo>
                  <a:pt x="46070" y="5760"/>
                </a:lnTo>
                <a:lnTo>
                  <a:pt x="41269" y="8625"/>
                </a:lnTo>
                <a:lnTo>
                  <a:pt x="37429" y="13441"/>
                </a:lnTo>
                <a:lnTo>
                  <a:pt x="33588" y="18227"/>
                </a:lnTo>
                <a:lnTo>
                  <a:pt x="30708" y="24002"/>
                </a:lnTo>
                <a:lnTo>
                  <a:pt x="28788" y="30708"/>
                </a:lnTo>
                <a:lnTo>
                  <a:pt x="26590" y="43289"/>
                </a:lnTo>
                <a:lnTo>
                  <a:pt x="25908" y="56631"/>
                </a:lnTo>
                <a:lnTo>
                  <a:pt x="25908" y="71993"/>
                </a:lnTo>
                <a:lnTo>
                  <a:pt x="3825" y="71993"/>
                </a:lnTo>
                <a:lnTo>
                  <a:pt x="2880" y="72953"/>
                </a:lnTo>
                <a:lnTo>
                  <a:pt x="1920" y="72953"/>
                </a:lnTo>
                <a:lnTo>
                  <a:pt x="1920" y="73914"/>
                </a:lnTo>
                <a:lnTo>
                  <a:pt x="944" y="74874"/>
                </a:lnTo>
                <a:lnTo>
                  <a:pt x="944" y="75834"/>
                </a:lnTo>
                <a:lnTo>
                  <a:pt x="0" y="76794"/>
                </a:lnTo>
                <a:lnTo>
                  <a:pt x="0" y="90236"/>
                </a:lnTo>
                <a:lnTo>
                  <a:pt x="944" y="91196"/>
                </a:lnTo>
                <a:lnTo>
                  <a:pt x="1920" y="93116"/>
                </a:lnTo>
                <a:lnTo>
                  <a:pt x="3825" y="94076"/>
                </a:lnTo>
                <a:lnTo>
                  <a:pt x="25908" y="94076"/>
                </a:lnTo>
                <a:lnTo>
                  <a:pt x="25908" y="223677"/>
                </a:lnTo>
                <a:lnTo>
                  <a:pt x="26868" y="224622"/>
                </a:lnTo>
                <a:lnTo>
                  <a:pt x="27828" y="224622"/>
                </a:lnTo>
                <a:lnTo>
                  <a:pt x="28788" y="225582"/>
                </a:lnTo>
                <a:lnTo>
                  <a:pt x="30708" y="225582"/>
                </a:lnTo>
                <a:lnTo>
                  <a:pt x="32628" y="226542"/>
                </a:lnTo>
                <a:lnTo>
                  <a:pt x="45110" y="226542"/>
                </a:lnTo>
                <a:lnTo>
                  <a:pt x="47030" y="225582"/>
                </a:lnTo>
                <a:lnTo>
                  <a:pt x="49911" y="225582"/>
                </a:lnTo>
                <a:lnTo>
                  <a:pt x="50871" y="224622"/>
                </a:lnTo>
                <a:lnTo>
                  <a:pt x="51831" y="224622"/>
                </a:lnTo>
                <a:lnTo>
                  <a:pt x="51831" y="223677"/>
                </a:lnTo>
                <a:lnTo>
                  <a:pt x="52791" y="222702"/>
                </a:lnTo>
                <a:lnTo>
                  <a:pt x="52791" y="94076"/>
                </a:lnTo>
                <a:lnTo>
                  <a:pt x="86395" y="94076"/>
                </a:lnTo>
                <a:lnTo>
                  <a:pt x="88315" y="93116"/>
                </a:lnTo>
                <a:lnTo>
                  <a:pt x="89275" y="91196"/>
                </a:lnTo>
                <a:lnTo>
                  <a:pt x="90236" y="90236"/>
                </a:lnTo>
                <a:lnTo>
                  <a:pt x="90236" y="77754"/>
                </a:lnTo>
                <a:lnTo>
                  <a:pt x="89275" y="76794"/>
                </a:lnTo>
                <a:lnTo>
                  <a:pt x="89275" y="75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4795296" y="734156"/>
            <a:ext cx="169910" cy="215021"/>
          </a:xfrm>
          <a:custGeom>
            <a:avLst/>
            <a:gdLst/>
            <a:ahLst/>
            <a:cxnLst/>
            <a:rect l="l" t="t" r="r" b="b"/>
            <a:pathLst>
              <a:path w="169910" h="215021">
                <a:moveTo>
                  <a:pt x="33588" y="73914"/>
                </a:moveTo>
                <a:lnTo>
                  <a:pt x="35473" y="69460"/>
                </a:lnTo>
                <a:lnTo>
                  <a:pt x="41404" y="58214"/>
                </a:lnTo>
                <a:lnTo>
                  <a:pt x="48950" y="47990"/>
                </a:lnTo>
                <a:lnTo>
                  <a:pt x="60413" y="36908"/>
                </a:lnTo>
                <a:lnTo>
                  <a:pt x="71993" y="30708"/>
                </a:lnTo>
                <a:lnTo>
                  <a:pt x="77187" y="28250"/>
                </a:lnTo>
                <a:lnTo>
                  <a:pt x="89293" y="24990"/>
                </a:lnTo>
                <a:lnTo>
                  <a:pt x="102717" y="23987"/>
                </a:lnTo>
                <a:lnTo>
                  <a:pt x="112303" y="23987"/>
                </a:lnTo>
                <a:lnTo>
                  <a:pt x="120944" y="24947"/>
                </a:lnTo>
                <a:lnTo>
                  <a:pt x="127665" y="26868"/>
                </a:lnTo>
                <a:lnTo>
                  <a:pt x="135346" y="29748"/>
                </a:lnTo>
                <a:lnTo>
                  <a:pt x="141107" y="31668"/>
                </a:lnTo>
                <a:lnTo>
                  <a:pt x="145907" y="33588"/>
                </a:lnTo>
                <a:lnTo>
                  <a:pt x="151668" y="36469"/>
                </a:lnTo>
                <a:lnTo>
                  <a:pt x="155508" y="38389"/>
                </a:lnTo>
                <a:lnTo>
                  <a:pt x="158389" y="40309"/>
                </a:lnTo>
                <a:lnTo>
                  <a:pt x="161269" y="43190"/>
                </a:lnTo>
                <a:lnTo>
                  <a:pt x="163189" y="44150"/>
                </a:lnTo>
                <a:lnTo>
                  <a:pt x="166070" y="44150"/>
                </a:lnTo>
                <a:lnTo>
                  <a:pt x="166070" y="43190"/>
                </a:lnTo>
                <a:lnTo>
                  <a:pt x="167030" y="43190"/>
                </a:lnTo>
                <a:lnTo>
                  <a:pt x="167990" y="42230"/>
                </a:lnTo>
                <a:lnTo>
                  <a:pt x="168950" y="41269"/>
                </a:lnTo>
                <a:lnTo>
                  <a:pt x="168950" y="38389"/>
                </a:lnTo>
                <a:lnTo>
                  <a:pt x="169910" y="37429"/>
                </a:lnTo>
                <a:lnTo>
                  <a:pt x="169910" y="25907"/>
                </a:lnTo>
                <a:lnTo>
                  <a:pt x="168950" y="23987"/>
                </a:lnTo>
                <a:lnTo>
                  <a:pt x="167990" y="22067"/>
                </a:lnTo>
                <a:lnTo>
                  <a:pt x="167030" y="20147"/>
                </a:lnTo>
                <a:lnTo>
                  <a:pt x="166070" y="19187"/>
                </a:lnTo>
                <a:lnTo>
                  <a:pt x="164150" y="17266"/>
                </a:lnTo>
                <a:lnTo>
                  <a:pt x="162229" y="15346"/>
                </a:lnTo>
                <a:lnTo>
                  <a:pt x="158389" y="13426"/>
                </a:lnTo>
                <a:lnTo>
                  <a:pt x="154548" y="11521"/>
                </a:lnTo>
                <a:lnTo>
                  <a:pt x="149748" y="9585"/>
                </a:lnTo>
                <a:lnTo>
                  <a:pt x="144947" y="7680"/>
                </a:lnTo>
                <a:lnTo>
                  <a:pt x="139186" y="5745"/>
                </a:lnTo>
                <a:lnTo>
                  <a:pt x="132466" y="3840"/>
                </a:lnTo>
                <a:lnTo>
                  <a:pt x="125760" y="2880"/>
                </a:lnTo>
                <a:lnTo>
                  <a:pt x="119039" y="960"/>
                </a:lnTo>
                <a:lnTo>
                  <a:pt x="111358" y="0"/>
                </a:lnTo>
                <a:lnTo>
                  <a:pt x="103677" y="0"/>
                </a:lnTo>
                <a:lnTo>
                  <a:pt x="98355" y="116"/>
                </a:lnTo>
                <a:lnTo>
                  <a:pt x="85293" y="1457"/>
                </a:lnTo>
                <a:lnTo>
                  <a:pt x="72936" y="4294"/>
                </a:lnTo>
                <a:lnTo>
                  <a:pt x="61432" y="8625"/>
                </a:lnTo>
                <a:lnTo>
                  <a:pt x="59351" y="9400"/>
                </a:lnTo>
                <a:lnTo>
                  <a:pt x="47663" y="15050"/>
                </a:lnTo>
                <a:lnTo>
                  <a:pt x="37281" y="22213"/>
                </a:lnTo>
                <a:lnTo>
                  <a:pt x="27843" y="30708"/>
                </a:lnTo>
                <a:lnTo>
                  <a:pt x="19204" y="41118"/>
                </a:lnTo>
                <a:lnTo>
                  <a:pt x="12573" y="52031"/>
                </a:lnTo>
                <a:lnTo>
                  <a:pt x="6720" y="64312"/>
                </a:lnTo>
                <a:lnTo>
                  <a:pt x="4576" y="71113"/>
                </a:lnTo>
                <a:lnTo>
                  <a:pt x="1951" y="83230"/>
                </a:lnTo>
                <a:lnTo>
                  <a:pt x="467" y="96045"/>
                </a:lnTo>
                <a:lnTo>
                  <a:pt x="0" y="109438"/>
                </a:lnTo>
                <a:lnTo>
                  <a:pt x="96" y="115622"/>
                </a:lnTo>
                <a:lnTo>
                  <a:pt x="1081" y="128927"/>
                </a:lnTo>
                <a:lnTo>
                  <a:pt x="3242" y="141263"/>
                </a:lnTo>
                <a:lnTo>
                  <a:pt x="6720" y="152628"/>
                </a:lnTo>
                <a:lnTo>
                  <a:pt x="12487" y="165826"/>
                </a:lnTo>
                <a:lnTo>
                  <a:pt x="19071" y="176528"/>
                </a:lnTo>
                <a:lnTo>
                  <a:pt x="26868" y="186232"/>
                </a:lnTo>
                <a:lnTo>
                  <a:pt x="36138" y="194901"/>
                </a:lnTo>
                <a:lnTo>
                  <a:pt x="46704" y="201875"/>
                </a:lnTo>
                <a:lnTo>
                  <a:pt x="58552" y="207355"/>
                </a:lnTo>
                <a:lnTo>
                  <a:pt x="76646" y="212424"/>
                </a:lnTo>
                <a:lnTo>
                  <a:pt x="89285" y="214349"/>
                </a:lnTo>
                <a:lnTo>
                  <a:pt x="102717" y="215021"/>
                </a:lnTo>
                <a:lnTo>
                  <a:pt x="113263" y="215021"/>
                </a:lnTo>
                <a:lnTo>
                  <a:pt x="118079" y="214076"/>
                </a:lnTo>
                <a:lnTo>
                  <a:pt x="123825" y="213100"/>
                </a:lnTo>
                <a:lnTo>
                  <a:pt x="128625" y="212140"/>
                </a:lnTo>
                <a:lnTo>
                  <a:pt x="134386" y="211180"/>
                </a:lnTo>
                <a:lnTo>
                  <a:pt x="139186" y="210235"/>
                </a:lnTo>
                <a:lnTo>
                  <a:pt x="144947" y="208300"/>
                </a:lnTo>
                <a:lnTo>
                  <a:pt x="149748" y="206395"/>
                </a:lnTo>
                <a:lnTo>
                  <a:pt x="154548" y="204459"/>
                </a:lnTo>
                <a:lnTo>
                  <a:pt x="158389" y="202554"/>
                </a:lnTo>
                <a:lnTo>
                  <a:pt x="161269" y="201579"/>
                </a:lnTo>
                <a:lnTo>
                  <a:pt x="165110" y="199674"/>
                </a:lnTo>
                <a:lnTo>
                  <a:pt x="167030" y="197739"/>
                </a:lnTo>
                <a:lnTo>
                  <a:pt x="167990" y="195833"/>
                </a:lnTo>
                <a:lnTo>
                  <a:pt x="168950" y="193898"/>
                </a:lnTo>
                <a:lnTo>
                  <a:pt x="168950" y="103662"/>
                </a:lnTo>
                <a:lnTo>
                  <a:pt x="167990" y="102702"/>
                </a:lnTo>
                <a:lnTo>
                  <a:pt x="167030" y="100797"/>
                </a:lnTo>
                <a:lnTo>
                  <a:pt x="166070" y="100797"/>
                </a:lnTo>
                <a:lnTo>
                  <a:pt x="165110" y="99822"/>
                </a:lnTo>
                <a:lnTo>
                  <a:pt x="164150" y="98877"/>
                </a:lnTo>
                <a:lnTo>
                  <a:pt x="163189" y="98877"/>
                </a:lnTo>
                <a:lnTo>
                  <a:pt x="161269" y="97917"/>
                </a:lnTo>
                <a:lnTo>
                  <a:pt x="91196" y="97917"/>
                </a:lnTo>
                <a:lnTo>
                  <a:pt x="90236" y="98877"/>
                </a:lnTo>
                <a:lnTo>
                  <a:pt x="89275" y="99822"/>
                </a:lnTo>
                <a:lnTo>
                  <a:pt x="89275" y="100797"/>
                </a:lnTo>
                <a:lnTo>
                  <a:pt x="88315" y="101757"/>
                </a:lnTo>
                <a:lnTo>
                  <a:pt x="88315" y="103662"/>
                </a:lnTo>
                <a:lnTo>
                  <a:pt x="87355" y="105597"/>
                </a:lnTo>
                <a:lnTo>
                  <a:pt x="87355" y="113263"/>
                </a:lnTo>
                <a:lnTo>
                  <a:pt x="88315" y="116159"/>
                </a:lnTo>
                <a:lnTo>
                  <a:pt x="89275" y="118064"/>
                </a:lnTo>
                <a:lnTo>
                  <a:pt x="90236" y="119984"/>
                </a:lnTo>
                <a:lnTo>
                  <a:pt x="91196" y="120944"/>
                </a:lnTo>
                <a:lnTo>
                  <a:pt x="141107" y="120944"/>
                </a:lnTo>
                <a:lnTo>
                  <a:pt x="141107" y="181432"/>
                </a:lnTo>
                <a:lnTo>
                  <a:pt x="135346" y="184312"/>
                </a:lnTo>
                <a:lnTo>
                  <a:pt x="129585" y="187177"/>
                </a:lnTo>
                <a:lnTo>
                  <a:pt x="122864" y="188153"/>
                </a:lnTo>
                <a:lnTo>
                  <a:pt x="116144" y="190073"/>
                </a:lnTo>
                <a:lnTo>
                  <a:pt x="109423" y="191018"/>
                </a:lnTo>
                <a:lnTo>
                  <a:pt x="103677" y="191018"/>
                </a:lnTo>
                <a:lnTo>
                  <a:pt x="97391" y="190817"/>
                </a:lnTo>
                <a:lnTo>
                  <a:pt x="84786" y="188997"/>
                </a:lnTo>
                <a:lnTo>
                  <a:pt x="72953" y="185272"/>
                </a:lnTo>
                <a:lnTo>
                  <a:pt x="59561" y="177740"/>
                </a:lnTo>
                <a:lnTo>
                  <a:pt x="49910" y="168950"/>
                </a:lnTo>
                <a:lnTo>
                  <a:pt x="46882" y="165641"/>
                </a:lnTo>
                <a:lnTo>
                  <a:pt x="39988" y="155357"/>
                </a:lnTo>
                <a:lnTo>
                  <a:pt x="34549" y="143027"/>
                </a:lnTo>
                <a:lnTo>
                  <a:pt x="31657" y="133431"/>
                </a:lnTo>
                <a:lnTo>
                  <a:pt x="29505" y="121058"/>
                </a:lnTo>
                <a:lnTo>
                  <a:pt x="28788" y="107502"/>
                </a:lnTo>
                <a:lnTo>
                  <a:pt x="29137" y="98830"/>
                </a:lnTo>
                <a:lnTo>
                  <a:pt x="30808" y="86121"/>
                </a:lnTo>
                <a:lnTo>
                  <a:pt x="33588" y="739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4992090" y="736061"/>
            <a:ext cx="176631" cy="211195"/>
          </a:xfrm>
          <a:custGeom>
            <a:avLst/>
            <a:gdLst/>
            <a:ahLst/>
            <a:cxnLst/>
            <a:rect l="l" t="t" r="r" b="b"/>
            <a:pathLst>
              <a:path w="176631" h="211195">
                <a:moveTo>
                  <a:pt x="29748" y="4815"/>
                </a:moveTo>
                <a:lnTo>
                  <a:pt x="28788" y="3840"/>
                </a:lnTo>
                <a:lnTo>
                  <a:pt x="27828" y="2880"/>
                </a:lnTo>
                <a:lnTo>
                  <a:pt x="26883" y="1935"/>
                </a:lnTo>
                <a:lnTo>
                  <a:pt x="25908" y="1935"/>
                </a:lnTo>
                <a:lnTo>
                  <a:pt x="24947" y="975"/>
                </a:lnTo>
                <a:lnTo>
                  <a:pt x="22067" y="975"/>
                </a:lnTo>
                <a:lnTo>
                  <a:pt x="20162" y="0"/>
                </a:lnTo>
                <a:lnTo>
                  <a:pt x="11521" y="0"/>
                </a:lnTo>
                <a:lnTo>
                  <a:pt x="8641" y="975"/>
                </a:lnTo>
                <a:lnTo>
                  <a:pt x="3840" y="975"/>
                </a:lnTo>
                <a:lnTo>
                  <a:pt x="2880" y="1935"/>
                </a:lnTo>
                <a:lnTo>
                  <a:pt x="1920" y="1935"/>
                </a:lnTo>
                <a:lnTo>
                  <a:pt x="960" y="2880"/>
                </a:lnTo>
                <a:lnTo>
                  <a:pt x="0" y="3840"/>
                </a:lnTo>
                <a:lnTo>
                  <a:pt x="0" y="6720"/>
                </a:lnTo>
                <a:lnTo>
                  <a:pt x="960" y="8656"/>
                </a:lnTo>
                <a:lnTo>
                  <a:pt x="1920" y="11521"/>
                </a:lnTo>
                <a:lnTo>
                  <a:pt x="70073" y="205450"/>
                </a:lnTo>
                <a:lnTo>
                  <a:pt x="70073" y="206395"/>
                </a:lnTo>
                <a:lnTo>
                  <a:pt x="71033" y="206395"/>
                </a:lnTo>
                <a:lnTo>
                  <a:pt x="71033" y="208330"/>
                </a:lnTo>
                <a:lnTo>
                  <a:pt x="71993" y="208330"/>
                </a:lnTo>
                <a:lnTo>
                  <a:pt x="72953" y="209275"/>
                </a:lnTo>
                <a:lnTo>
                  <a:pt x="73914" y="209275"/>
                </a:lnTo>
                <a:lnTo>
                  <a:pt x="74874" y="210235"/>
                </a:lnTo>
                <a:lnTo>
                  <a:pt x="77754" y="210235"/>
                </a:lnTo>
                <a:lnTo>
                  <a:pt x="79674" y="211195"/>
                </a:lnTo>
                <a:lnTo>
                  <a:pt x="96956" y="211195"/>
                </a:lnTo>
                <a:lnTo>
                  <a:pt x="98877" y="210235"/>
                </a:lnTo>
                <a:lnTo>
                  <a:pt x="101757" y="210235"/>
                </a:lnTo>
                <a:lnTo>
                  <a:pt x="103677" y="209275"/>
                </a:lnTo>
                <a:lnTo>
                  <a:pt x="104622" y="209275"/>
                </a:lnTo>
                <a:lnTo>
                  <a:pt x="105597" y="208330"/>
                </a:lnTo>
                <a:lnTo>
                  <a:pt x="105597" y="207355"/>
                </a:lnTo>
                <a:lnTo>
                  <a:pt x="106558" y="206395"/>
                </a:lnTo>
                <a:lnTo>
                  <a:pt x="106558" y="205450"/>
                </a:lnTo>
                <a:lnTo>
                  <a:pt x="174711" y="11521"/>
                </a:lnTo>
                <a:lnTo>
                  <a:pt x="175671" y="8656"/>
                </a:lnTo>
                <a:lnTo>
                  <a:pt x="176631" y="6720"/>
                </a:lnTo>
                <a:lnTo>
                  <a:pt x="176631" y="2880"/>
                </a:lnTo>
                <a:lnTo>
                  <a:pt x="175671" y="2880"/>
                </a:lnTo>
                <a:lnTo>
                  <a:pt x="174711" y="1935"/>
                </a:lnTo>
                <a:lnTo>
                  <a:pt x="173751" y="975"/>
                </a:lnTo>
                <a:lnTo>
                  <a:pt x="169910" y="975"/>
                </a:lnTo>
                <a:lnTo>
                  <a:pt x="167030" y="0"/>
                </a:lnTo>
                <a:lnTo>
                  <a:pt x="160309" y="0"/>
                </a:lnTo>
                <a:lnTo>
                  <a:pt x="158389" y="975"/>
                </a:lnTo>
                <a:lnTo>
                  <a:pt x="152628" y="975"/>
                </a:lnTo>
                <a:lnTo>
                  <a:pt x="151668" y="1935"/>
                </a:lnTo>
                <a:lnTo>
                  <a:pt x="150708" y="1935"/>
                </a:lnTo>
                <a:lnTo>
                  <a:pt x="149748" y="2880"/>
                </a:lnTo>
                <a:lnTo>
                  <a:pt x="149748" y="3840"/>
                </a:lnTo>
                <a:lnTo>
                  <a:pt x="148788" y="3840"/>
                </a:lnTo>
                <a:lnTo>
                  <a:pt x="148788" y="6720"/>
                </a:lnTo>
                <a:lnTo>
                  <a:pt x="90236" y="181447"/>
                </a:lnTo>
                <a:lnTo>
                  <a:pt x="29748" y="5775"/>
                </a:lnTo>
                <a:lnTo>
                  <a:pt x="29748" y="48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5187924" y="735116"/>
            <a:ext cx="151668" cy="214061"/>
          </a:xfrm>
          <a:custGeom>
            <a:avLst/>
            <a:gdLst/>
            <a:ahLst/>
            <a:cxnLst/>
            <a:rect l="l" t="t" r="r" b="b"/>
            <a:pathLst>
              <a:path w="151668" h="214061">
                <a:moveTo>
                  <a:pt x="34357" y="19771"/>
                </a:moveTo>
                <a:lnTo>
                  <a:pt x="24947" y="28788"/>
                </a:lnTo>
                <a:lnTo>
                  <a:pt x="17316" y="39578"/>
                </a:lnTo>
                <a:lnTo>
                  <a:pt x="11296" y="50857"/>
                </a:lnTo>
                <a:lnTo>
                  <a:pt x="6705" y="63352"/>
                </a:lnTo>
                <a:lnTo>
                  <a:pt x="4375" y="70865"/>
                </a:lnTo>
                <a:lnTo>
                  <a:pt x="1868" y="82860"/>
                </a:lnTo>
                <a:lnTo>
                  <a:pt x="447" y="95711"/>
                </a:lnTo>
                <a:lnTo>
                  <a:pt x="0" y="109423"/>
                </a:lnTo>
                <a:lnTo>
                  <a:pt x="152" y="117627"/>
                </a:lnTo>
                <a:lnTo>
                  <a:pt x="1123" y="130801"/>
                </a:lnTo>
                <a:lnTo>
                  <a:pt x="2993" y="143025"/>
                </a:lnTo>
                <a:lnTo>
                  <a:pt x="5760" y="154548"/>
                </a:lnTo>
                <a:lnTo>
                  <a:pt x="10698" y="166195"/>
                </a:lnTo>
                <a:lnTo>
                  <a:pt x="16794" y="177465"/>
                </a:lnTo>
                <a:lnTo>
                  <a:pt x="23987" y="187192"/>
                </a:lnTo>
                <a:lnTo>
                  <a:pt x="30068" y="193276"/>
                </a:lnTo>
                <a:lnTo>
                  <a:pt x="40391" y="200901"/>
                </a:lnTo>
                <a:lnTo>
                  <a:pt x="51831" y="206395"/>
                </a:lnTo>
                <a:lnTo>
                  <a:pt x="62482" y="210358"/>
                </a:lnTo>
                <a:lnTo>
                  <a:pt x="74951" y="213096"/>
                </a:lnTo>
                <a:lnTo>
                  <a:pt x="88315" y="214061"/>
                </a:lnTo>
                <a:lnTo>
                  <a:pt x="95996" y="214061"/>
                </a:lnTo>
                <a:lnTo>
                  <a:pt x="103677" y="213116"/>
                </a:lnTo>
                <a:lnTo>
                  <a:pt x="110398" y="211180"/>
                </a:lnTo>
                <a:lnTo>
                  <a:pt x="117119" y="210220"/>
                </a:lnTo>
                <a:lnTo>
                  <a:pt x="122864" y="208300"/>
                </a:lnTo>
                <a:lnTo>
                  <a:pt x="127665" y="206395"/>
                </a:lnTo>
                <a:lnTo>
                  <a:pt x="133426" y="203499"/>
                </a:lnTo>
                <a:lnTo>
                  <a:pt x="137266" y="201594"/>
                </a:lnTo>
                <a:lnTo>
                  <a:pt x="141107" y="199659"/>
                </a:lnTo>
                <a:lnTo>
                  <a:pt x="143987" y="197739"/>
                </a:lnTo>
                <a:lnTo>
                  <a:pt x="146867" y="195833"/>
                </a:lnTo>
                <a:lnTo>
                  <a:pt x="147827" y="194873"/>
                </a:lnTo>
                <a:lnTo>
                  <a:pt x="148788" y="193898"/>
                </a:lnTo>
                <a:lnTo>
                  <a:pt x="149748" y="192938"/>
                </a:lnTo>
                <a:lnTo>
                  <a:pt x="149748" y="191993"/>
                </a:lnTo>
                <a:lnTo>
                  <a:pt x="150708" y="191033"/>
                </a:lnTo>
                <a:lnTo>
                  <a:pt x="150708" y="188153"/>
                </a:lnTo>
                <a:lnTo>
                  <a:pt x="151668" y="187192"/>
                </a:lnTo>
                <a:lnTo>
                  <a:pt x="151668" y="175671"/>
                </a:lnTo>
                <a:lnTo>
                  <a:pt x="150708" y="173751"/>
                </a:lnTo>
                <a:lnTo>
                  <a:pt x="150708" y="170870"/>
                </a:lnTo>
                <a:lnTo>
                  <a:pt x="149748" y="169910"/>
                </a:lnTo>
                <a:lnTo>
                  <a:pt x="148788" y="169910"/>
                </a:lnTo>
                <a:lnTo>
                  <a:pt x="147827" y="168950"/>
                </a:lnTo>
                <a:lnTo>
                  <a:pt x="145907" y="168950"/>
                </a:lnTo>
                <a:lnTo>
                  <a:pt x="143027" y="170870"/>
                </a:lnTo>
                <a:lnTo>
                  <a:pt x="141107" y="172791"/>
                </a:lnTo>
                <a:lnTo>
                  <a:pt x="138226" y="174711"/>
                </a:lnTo>
                <a:lnTo>
                  <a:pt x="134386" y="176631"/>
                </a:lnTo>
                <a:lnTo>
                  <a:pt x="129585" y="179511"/>
                </a:lnTo>
                <a:lnTo>
                  <a:pt x="125745" y="181432"/>
                </a:lnTo>
                <a:lnTo>
                  <a:pt x="119984" y="184312"/>
                </a:lnTo>
                <a:lnTo>
                  <a:pt x="114239" y="186217"/>
                </a:lnTo>
                <a:lnTo>
                  <a:pt x="107518" y="188153"/>
                </a:lnTo>
                <a:lnTo>
                  <a:pt x="100797" y="189113"/>
                </a:lnTo>
                <a:lnTo>
                  <a:pt x="91106" y="189105"/>
                </a:lnTo>
                <a:lnTo>
                  <a:pt x="78001" y="187699"/>
                </a:lnTo>
                <a:lnTo>
                  <a:pt x="66233" y="184312"/>
                </a:lnTo>
                <a:lnTo>
                  <a:pt x="58552" y="180472"/>
                </a:lnTo>
                <a:lnTo>
                  <a:pt x="51831" y="175671"/>
                </a:lnTo>
                <a:lnTo>
                  <a:pt x="46070" y="168950"/>
                </a:lnTo>
                <a:lnTo>
                  <a:pt x="38757" y="155180"/>
                </a:lnTo>
                <a:lnTo>
                  <a:pt x="33588" y="143027"/>
                </a:lnTo>
                <a:lnTo>
                  <a:pt x="31550" y="133612"/>
                </a:lnTo>
                <a:lnTo>
                  <a:pt x="30155" y="121160"/>
                </a:lnTo>
                <a:lnTo>
                  <a:pt x="29748" y="107518"/>
                </a:lnTo>
                <a:lnTo>
                  <a:pt x="30214" y="96231"/>
                </a:lnTo>
                <a:lnTo>
                  <a:pt x="31891" y="83622"/>
                </a:lnTo>
                <a:lnTo>
                  <a:pt x="34549" y="71993"/>
                </a:lnTo>
                <a:lnTo>
                  <a:pt x="40442" y="56092"/>
                </a:lnTo>
                <a:lnTo>
                  <a:pt x="47030" y="46070"/>
                </a:lnTo>
                <a:lnTo>
                  <a:pt x="52791" y="38389"/>
                </a:lnTo>
                <a:lnTo>
                  <a:pt x="58552" y="33588"/>
                </a:lnTo>
                <a:lnTo>
                  <a:pt x="66233" y="29748"/>
                </a:lnTo>
                <a:lnTo>
                  <a:pt x="78462" y="25403"/>
                </a:lnTo>
                <a:lnTo>
                  <a:pt x="91196" y="23987"/>
                </a:lnTo>
                <a:lnTo>
                  <a:pt x="99837" y="23987"/>
                </a:lnTo>
                <a:lnTo>
                  <a:pt x="107518" y="24947"/>
                </a:lnTo>
                <a:lnTo>
                  <a:pt x="113278" y="26868"/>
                </a:lnTo>
                <a:lnTo>
                  <a:pt x="119984" y="29748"/>
                </a:lnTo>
                <a:lnTo>
                  <a:pt x="124800" y="31668"/>
                </a:lnTo>
                <a:lnTo>
                  <a:pt x="128625" y="34549"/>
                </a:lnTo>
                <a:lnTo>
                  <a:pt x="133426" y="36469"/>
                </a:lnTo>
                <a:lnTo>
                  <a:pt x="137266" y="39349"/>
                </a:lnTo>
                <a:lnTo>
                  <a:pt x="139186" y="41269"/>
                </a:lnTo>
                <a:lnTo>
                  <a:pt x="142067" y="43190"/>
                </a:lnTo>
                <a:lnTo>
                  <a:pt x="143987" y="44150"/>
                </a:lnTo>
                <a:lnTo>
                  <a:pt x="146867" y="44150"/>
                </a:lnTo>
                <a:lnTo>
                  <a:pt x="147827" y="43190"/>
                </a:lnTo>
                <a:lnTo>
                  <a:pt x="148788" y="43190"/>
                </a:lnTo>
                <a:lnTo>
                  <a:pt x="148788" y="42230"/>
                </a:lnTo>
                <a:lnTo>
                  <a:pt x="149748" y="41269"/>
                </a:lnTo>
                <a:lnTo>
                  <a:pt x="149748" y="40309"/>
                </a:lnTo>
                <a:lnTo>
                  <a:pt x="150708" y="38389"/>
                </a:lnTo>
                <a:lnTo>
                  <a:pt x="150708" y="25907"/>
                </a:lnTo>
                <a:lnTo>
                  <a:pt x="149748" y="23987"/>
                </a:lnTo>
                <a:lnTo>
                  <a:pt x="149748" y="22067"/>
                </a:lnTo>
                <a:lnTo>
                  <a:pt x="148788" y="21107"/>
                </a:lnTo>
                <a:lnTo>
                  <a:pt x="148788" y="20147"/>
                </a:lnTo>
                <a:lnTo>
                  <a:pt x="147827" y="20147"/>
                </a:lnTo>
                <a:lnTo>
                  <a:pt x="146867" y="18227"/>
                </a:lnTo>
                <a:lnTo>
                  <a:pt x="145907" y="17282"/>
                </a:lnTo>
                <a:lnTo>
                  <a:pt x="143987" y="15346"/>
                </a:lnTo>
                <a:lnTo>
                  <a:pt x="142067" y="14386"/>
                </a:lnTo>
                <a:lnTo>
                  <a:pt x="138226" y="11506"/>
                </a:lnTo>
                <a:lnTo>
                  <a:pt x="134386" y="9601"/>
                </a:lnTo>
                <a:lnTo>
                  <a:pt x="129585" y="7665"/>
                </a:lnTo>
                <a:lnTo>
                  <a:pt x="124800" y="5760"/>
                </a:lnTo>
                <a:lnTo>
                  <a:pt x="119984" y="3825"/>
                </a:lnTo>
                <a:lnTo>
                  <a:pt x="115183" y="2880"/>
                </a:lnTo>
                <a:lnTo>
                  <a:pt x="109438" y="1920"/>
                </a:lnTo>
                <a:lnTo>
                  <a:pt x="103677" y="0"/>
                </a:lnTo>
                <a:lnTo>
                  <a:pt x="92019" y="0"/>
                </a:lnTo>
                <a:lnTo>
                  <a:pt x="78311" y="720"/>
                </a:lnTo>
                <a:lnTo>
                  <a:pt x="65875" y="3135"/>
                </a:lnTo>
                <a:lnTo>
                  <a:pt x="54711" y="7665"/>
                </a:lnTo>
                <a:lnTo>
                  <a:pt x="44707" y="12604"/>
                </a:lnTo>
                <a:lnTo>
                  <a:pt x="34357" y="197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3195020" y="2213457"/>
            <a:ext cx="326395" cy="170886"/>
          </a:xfrm>
          <a:custGeom>
            <a:avLst/>
            <a:gdLst/>
            <a:ahLst/>
            <a:cxnLst/>
            <a:rect l="l" t="t" r="r" b="b"/>
            <a:pathLst>
              <a:path w="326395" h="170886">
                <a:moveTo>
                  <a:pt x="0" y="85435"/>
                </a:moveTo>
                <a:lnTo>
                  <a:pt x="77754" y="170886"/>
                </a:lnTo>
                <a:lnTo>
                  <a:pt x="77754" y="135361"/>
                </a:lnTo>
                <a:lnTo>
                  <a:pt x="326395" y="135361"/>
                </a:lnTo>
                <a:lnTo>
                  <a:pt x="326395" y="36484"/>
                </a:lnTo>
                <a:lnTo>
                  <a:pt x="77754" y="36484"/>
                </a:lnTo>
                <a:lnTo>
                  <a:pt x="77754" y="0"/>
                </a:lnTo>
                <a:lnTo>
                  <a:pt x="0" y="85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3424458" y="2024344"/>
            <a:ext cx="1485073" cy="486704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4067632" y="2823042"/>
            <a:ext cx="335996" cy="176631"/>
          </a:xfrm>
          <a:custGeom>
            <a:avLst/>
            <a:gdLst/>
            <a:ahLst/>
            <a:cxnLst/>
            <a:rect l="l" t="t" r="r" b="b"/>
            <a:pathLst>
              <a:path w="335996" h="176631">
                <a:moveTo>
                  <a:pt x="335996" y="88315"/>
                </a:moveTo>
                <a:lnTo>
                  <a:pt x="255361" y="0"/>
                </a:lnTo>
                <a:lnTo>
                  <a:pt x="255361" y="44165"/>
                </a:lnTo>
                <a:lnTo>
                  <a:pt x="0" y="44165"/>
                </a:lnTo>
                <a:lnTo>
                  <a:pt x="0" y="132481"/>
                </a:lnTo>
                <a:lnTo>
                  <a:pt x="255361" y="132481"/>
                </a:lnTo>
                <a:lnTo>
                  <a:pt x="255361" y="176631"/>
                </a:lnTo>
                <a:lnTo>
                  <a:pt x="335996" y="883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2758226" y="2663689"/>
            <a:ext cx="1418836" cy="472305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2794711" y="1487728"/>
            <a:ext cx="87355" cy="114239"/>
          </a:xfrm>
          <a:custGeom>
            <a:avLst/>
            <a:gdLst/>
            <a:ahLst/>
            <a:cxnLst/>
            <a:rect l="l" t="t" r="r" b="b"/>
            <a:pathLst>
              <a:path w="87355" h="114239">
                <a:moveTo>
                  <a:pt x="32644" y="112318"/>
                </a:moveTo>
                <a:lnTo>
                  <a:pt x="33604" y="113278"/>
                </a:lnTo>
                <a:lnTo>
                  <a:pt x="36484" y="113278"/>
                </a:lnTo>
                <a:lnTo>
                  <a:pt x="37444" y="114239"/>
                </a:lnTo>
                <a:lnTo>
                  <a:pt x="48966" y="114239"/>
                </a:lnTo>
                <a:lnTo>
                  <a:pt x="49911" y="113278"/>
                </a:lnTo>
                <a:lnTo>
                  <a:pt x="52806" y="113278"/>
                </a:lnTo>
                <a:lnTo>
                  <a:pt x="53751" y="112318"/>
                </a:lnTo>
                <a:lnTo>
                  <a:pt x="54726" y="112318"/>
                </a:lnTo>
                <a:lnTo>
                  <a:pt x="54726" y="18242"/>
                </a:lnTo>
                <a:lnTo>
                  <a:pt x="84475" y="18242"/>
                </a:lnTo>
                <a:lnTo>
                  <a:pt x="85435" y="17282"/>
                </a:lnTo>
                <a:lnTo>
                  <a:pt x="86395" y="16322"/>
                </a:lnTo>
                <a:lnTo>
                  <a:pt x="86395" y="12481"/>
                </a:lnTo>
                <a:lnTo>
                  <a:pt x="87355" y="10561"/>
                </a:lnTo>
                <a:lnTo>
                  <a:pt x="87355" y="7680"/>
                </a:lnTo>
                <a:lnTo>
                  <a:pt x="86395" y="5760"/>
                </a:lnTo>
                <a:lnTo>
                  <a:pt x="86395" y="1920"/>
                </a:lnTo>
                <a:lnTo>
                  <a:pt x="85435" y="960"/>
                </a:lnTo>
                <a:lnTo>
                  <a:pt x="85435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16322"/>
                </a:lnTo>
                <a:lnTo>
                  <a:pt x="960" y="17282"/>
                </a:lnTo>
                <a:lnTo>
                  <a:pt x="1920" y="18242"/>
                </a:lnTo>
                <a:lnTo>
                  <a:pt x="31683" y="18242"/>
                </a:lnTo>
                <a:lnTo>
                  <a:pt x="31683" y="112318"/>
                </a:lnTo>
                <a:lnTo>
                  <a:pt x="32644" y="11231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2883987" y="1514612"/>
            <a:ext cx="50886" cy="87355"/>
          </a:xfrm>
          <a:custGeom>
            <a:avLst/>
            <a:gdLst/>
            <a:ahLst/>
            <a:cxnLst/>
            <a:rect l="l" t="t" r="r" b="b"/>
            <a:pathLst>
              <a:path w="50886" h="87355">
                <a:moveTo>
                  <a:pt x="21122" y="12466"/>
                </a:moveTo>
                <a:lnTo>
                  <a:pt x="19202" y="15346"/>
                </a:lnTo>
                <a:lnTo>
                  <a:pt x="19202" y="3840"/>
                </a:lnTo>
                <a:lnTo>
                  <a:pt x="18242" y="2880"/>
                </a:lnTo>
                <a:lnTo>
                  <a:pt x="17282" y="2880"/>
                </a:lnTo>
                <a:lnTo>
                  <a:pt x="16322" y="1904"/>
                </a:lnTo>
                <a:lnTo>
                  <a:pt x="2880" y="1904"/>
                </a:lnTo>
                <a:lnTo>
                  <a:pt x="192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84475"/>
                </a:lnTo>
                <a:lnTo>
                  <a:pt x="960" y="85435"/>
                </a:lnTo>
                <a:lnTo>
                  <a:pt x="1920" y="86395"/>
                </a:lnTo>
                <a:lnTo>
                  <a:pt x="4800" y="86395"/>
                </a:lnTo>
                <a:lnTo>
                  <a:pt x="5760" y="87355"/>
                </a:lnTo>
                <a:lnTo>
                  <a:pt x="16322" y="87355"/>
                </a:lnTo>
                <a:lnTo>
                  <a:pt x="18242" y="86395"/>
                </a:lnTo>
                <a:lnTo>
                  <a:pt x="21122" y="86395"/>
                </a:lnTo>
                <a:lnTo>
                  <a:pt x="21122" y="85435"/>
                </a:lnTo>
                <a:lnTo>
                  <a:pt x="22082" y="85435"/>
                </a:lnTo>
                <a:lnTo>
                  <a:pt x="22082" y="34549"/>
                </a:lnTo>
                <a:lnTo>
                  <a:pt x="24003" y="31668"/>
                </a:lnTo>
                <a:lnTo>
                  <a:pt x="25923" y="29748"/>
                </a:lnTo>
                <a:lnTo>
                  <a:pt x="26883" y="27828"/>
                </a:lnTo>
                <a:lnTo>
                  <a:pt x="28803" y="26868"/>
                </a:lnTo>
                <a:lnTo>
                  <a:pt x="29763" y="24947"/>
                </a:lnTo>
                <a:lnTo>
                  <a:pt x="31683" y="23987"/>
                </a:lnTo>
                <a:lnTo>
                  <a:pt x="32644" y="23027"/>
                </a:lnTo>
                <a:lnTo>
                  <a:pt x="33604" y="22067"/>
                </a:lnTo>
                <a:lnTo>
                  <a:pt x="35524" y="22067"/>
                </a:lnTo>
                <a:lnTo>
                  <a:pt x="36484" y="21122"/>
                </a:lnTo>
                <a:lnTo>
                  <a:pt x="42245" y="21122"/>
                </a:lnTo>
                <a:lnTo>
                  <a:pt x="43205" y="22067"/>
                </a:lnTo>
                <a:lnTo>
                  <a:pt x="45125" y="22067"/>
                </a:lnTo>
                <a:lnTo>
                  <a:pt x="46085" y="23027"/>
                </a:lnTo>
                <a:lnTo>
                  <a:pt x="48966" y="23027"/>
                </a:lnTo>
                <a:lnTo>
                  <a:pt x="48966" y="22067"/>
                </a:lnTo>
                <a:lnTo>
                  <a:pt x="49926" y="22067"/>
                </a:lnTo>
                <a:lnTo>
                  <a:pt x="49926" y="20147"/>
                </a:lnTo>
                <a:lnTo>
                  <a:pt x="50886" y="19187"/>
                </a:lnTo>
                <a:lnTo>
                  <a:pt x="50886" y="4785"/>
                </a:lnTo>
                <a:lnTo>
                  <a:pt x="49926" y="3840"/>
                </a:lnTo>
                <a:lnTo>
                  <a:pt x="49926" y="2880"/>
                </a:lnTo>
                <a:lnTo>
                  <a:pt x="48966" y="1904"/>
                </a:lnTo>
                <a:lnTo>
                  <a:pt x="48006" y="1904"/>
                </a:lnTo>
                <a:lnTo>
                  <a:pt x="47045" y="944"/>
                </a:lnTo>
                <a:lnTo>
                  <a:pt x="44165" y="944"/>
                </a:lnTo>
                <a:lnTo>
                  <a:pt x="43205" y="0"/>
                </a:lnTo>
                <a:lnTo>
                  <a:pt x="36484" y="0"/>
                </a:lnTo>
                <a:lnTo>
                  <a:pt x="35524" y="944"/>
                </a:lnTo>
                <a:lnTo>
                  <a:pt x="33604" y="944"/>
                </a:lnTo>
                <a:lnTo>
                  <a:pt x="31683" y="1904"/>
                </a:lnTo>
                <a:lnTo>
                  <a:pt x="29763" y="2880"/>
                </a:lnTo>
                <a:lnTo>
                  <a:pt x="28803" y="3840"/>
                </a:lnTo>
                <a:lnTo>
                  <a:pt x="26883" y="5745"/>
                </a:lnTo>
                <a:lnTo>
                  <a:pt x="24963" y="7665"/>
                </a:lnTo>
                <a:lnTo>
                  <a:pt x="23042" y="9585"/>
                </a:lnTo>
                <a:lnTo>
                  <a:pt x="21122" y="1246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2961741" y="1582765"/>
            <a:ext cx="16322" cy="20162"/>
          </a:xfrm>
          <a:custGeom>
            <a:avLst/>
            <a:gdLst/>
            <a:ahLst/>
            <a:cxnLst/>
            <a:rect l="l" t="t" r="r" b="b"/>
            <a:pathLst>
              <a:path w="16322" h="20162">
                <a:moveTo>
                  <a:pt x="4800" y="3840"/>
                </a:moveTo>
                <a:lnTo>
                  <a:pt x="1920" y="1920"/>
                </a:lnTo>
                <a:lnTo>
                  <a:pt x="0" y="0"/>
                </a:lnTo>
                <a:lnTo>
                  <a:pt x="1920" y="20162"/>
                </a:lnTo>
                <a:lnTo>
                  <a:pt x="11521" y="20162"/>
                </a:lnTo>
                <a:lnTo>
                  <a:pt x="16322" y="19202"/>
                </a:lnTo>
                <a:lnTo>
                  <a:pt x="14401" y="4800"/>
                </a:lnTo>
                <a:lnTo>
                  <a:pt x="7696" y="4800"/>
                </a:lnTo>
                <a:lnTo>
                  <a:pt x="4800" y="384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2939674" y="1514612"/>
            <a:ext cx="71993" cy="88315"/>
          </a:xfrm>
          <a:custGeom>
            <a:avLst/>
            <a:gdLst/>
            <a:ahLst/>
            <a:cxnLst/>
            <a:rect l="l" t="t" r="r" b="b"/>
            <a:pathLst>
              <a:path w="71993" h="88315">
                <a:moveTo>
                  <a:pt x="57591" y="87355"/>
                </a:moveTo>
                <a:lnTo>
                  <a:pt x="66233" y="87355"/>
                </a:lnTo>
                <a:lnTo>
                  <a:pt x="68153" y="86395"/>
                </a:lnTo>
                <a:lnTo>
                  <a:pt x="70073" y="86395"/>
                </a:lnTo>
                <a:lnTo>
                  <a:pt x="71033" y="85435"/>
                </a:lnTo>
                <a:lnTo>
                  <a:pt x="71993" y="84475"/>
                </a:lnTo>
                <a:lnTo>
                  <a:pt x="71993" y="25908"/>
                </a:lnTo>
                <a:lnTo>
                  <a:pt x="71033" y="21122"/>
                </a:lnTo>
                <a:lnTo>
                  <a:pt x="70073" y="17282"/>
                </a:lnTo>
                <a:lnTo>
                  <a:pt x="68153" y="13441"/>
                </a:lnTo>
                <a:lnTo>
                  <a:pt x="66233" y="9585"/>
                </a:lnTo>
                <a:lnTo>
                  <a:pt x="63352" y="7665"/>
                </a:lnTo>
                <a:lnTo>
                  <a:pt x="60472" y="4785"/>
                </a:lnTo>
                <a:lnTo>
                  <a:pt x="56631" y="2880"/>
                </a:lnTo>
                <a:lnTo>
                  <a:pt x="52791" y="1904"/>
                </a:lnTo>
                <a:lnTo>
                  <a:pt x="47990" y="944"/>
                </a:lnTo>
                <a:lnTo>
                  <a:pt x="43190" y="0"/>
                </a:lnTo>
                <a:lnTo>
                  <a:pt x="33588" y="0"/>
                </a:lnTo>
                <a:lnTo>
                  <a:pt x="29763" y="944"/>
                </a:lnTo>
                <a:lnTo>
                  <a:pt x="26868" y="944"/>
                </a:lnTo>
                <a:lnTo>
                  <a:pt x="23042" y="1904"/>
                </a:lnTo>
                <a:lnTo>
                  <a:pt x="20147" y="1904"/>
                </a:lnTo>
                <a:lnTo>
                  <a:pt x="17266" y="2880"/>
                </a:lnTo>
                <a:lnTo>
                  <a:pt x="14386" y="3840"/>
                </a:lnTo>
                <a:lnTo>
                  <a:pt x="12481" y="4785"/>
                </a:lnTo>
                <a:lnTo>
                  <a:pt x="10546" y="5745"/>
                </a:lnTo>
                <a:lnTo>
                  <a:pt x="8641" y="6720"/>
                </a:lnTo>
                <a:lnTo>
                  <a:pt x="6705" y="7665"/>
                </a:lnTo>
                <a:lnTo>
                  <a:pt x="5760" y="8625"/>
                </a:lnTo>
                <a:lnTo>
                  <a:pt x="4800" y="9585"/>
                </a:lnTo>
                <a:lnTo>
                  <a:pt x="4800" y="11506"/>
                </a:lnTo>
                <a:lnTo>
                  <a:pt x="3840" y="12466"/>
                </a:lnTo>
                <a:lnTo>
                  <a:pt x="3840" y="20147"/>
                </a:lnTo>
                <a:lnTo>
                  <a:pt x="4800" y="21122"/>
                </a:lnTo>
                <a:lnTo>
                  <a:pt x="4800" y="22067"/>
                </a:lnTo>
                <a:lnTo>
                  <a:pt x="5760" y="23027"/>
                </a:lnTo>
                <a:lnTo>
                  <a:pt x="5760" y="23987"/>
                </a:lnTo>
                <a:lnTo>
                  <a:pt x="6705" y="24947"/>
                </a:lnTo>
                <a:lnTo>
                  <a:pt x="8641" y="24947"/>
                </a:lnTo>
                <a:lnTo>
                  <a:pt x="10546" y="23987"/>
                </a:lnTo>
                <a:lnTo>
                  <a:pt x="11521" y="23987"/>
                </a:lnTo>
                <a:lnTo>
                  <a:pt x="13426" y="23027"/>
                </a:lnTo>
                <a:lnTo>
                  <a:pt x="15361" y="22067"/>
                </a:lnTo>
                <a:lnTo>
                  <a:pt x="17266" y="21122"/>
                </a:lnTo>
                <a:lnTo>
                  <a:pt x="19202" y="20147"/>
                </a:lnTo>
                <a:lnTo>
                  <a:pt x="22067" y="19187"/>
                </a:lnTo>
                <a:lnTo>
                  <a:pt x="24947" y="18227"/>
                </a:lnTo>
                <a:lnTo>
                  <a:pt x="27828" y="17282"/>
                </a:lnTo>
                <a:lnTo>
                  <a:pt x="40309" y="17282"/>
                </a:lnTo>
                <a:lnTo>
                  <a:pt x="42230" y="18227"/>
                </a:lnTo>
                <a:lnTo>
                  <a:pt x="44150" y="18227"/>
                </a:lnTo>
                <a:lnTo>
                  <a:pt x="45110" y="19187"/>
                </a:lnTo>
                <a:lnTo>
                  <a:pt x="46070" y="20147"/>
                </a:lnTo>
                <a:lnTo>
                  <a:pt x="47990" y="22067"/>
                </a:lnTo>
                <a:lnTo>
                  <a:pt x="48950" y="23027"/>
                </a:lnTo>
                <a:lnTo>
                  <a:pt x="48950" y="24947"/>
                </a:lnTo>
                <a:lnTo>
                  <a:pt x="49910" y="26868"/>
                </a:lnTo>
                <a:lnTo>
                  <a:pt x="49910" y="36469"/>
                </a:lnTo>
                <a:lnTo>
                  <a:pt x="28788" y="36469"/>
                </a:lnTo>
                <a:lnTo>
                  <a:pt x="23987" y="38389"/>
                </a:lnTo>
                <a:lnTo>
                  <a:pt x="18227" y="39349"/>
                </a:lnTo>
                <a:lnTo>
                  <a:pt x="13426" y="40309"/>
                </a:lnTo>
                <a:lnTo>
                  <a:pt x="10546" y="43190"/>
                </a:lnTo>
                <a:lnTo>
                  <a:pt x="6705" y="45110"/>
                </a:lnTo>
                <a:lnTo>
                  <a:pt x="3840" y="47990"/>
                </a:lnTo>
                <a:lnTo>
                  <a:pt x="1920" y="50871"/>
                </a:lnTo>
                <a:lnTo>
                  <a:pt x="960" y="54711"/>
                </a:lnTo>
                <a:lnTo>
                  <a:pt x="0" y="58552"/>
                </a:lnTo>
                <a:lnTo>
                  <a:pt x="0" y="71033"/>
                </a:lnTo>
                <a:lnTo>
                  <a:pt x="1920" y="73914"/>
                </a:lnTo>
                <a:lnTo>
                  <a:pt x="2865" y="77754"/>
                </a:lnTo>
                <a:lnTo>
                  <a:pt x="4800" y="80634"/>
                </a:lnTo>
                <a:lnTo>
                  <a:pt x="7680" y="82555"/>
                </a:lnTo>
                <a:lnTo>
                  <a:pt x="10546" y="84475"/>
                </a:lnTo>
                <a:lnTo>
                  <a:pt x="13426" y="86395"/>
                </a:lnTo>
                <a:lnTo>
                  <a:pt x="16322" y="87355"/>
                </a:lnTo>
                <a:lnTo>
                  <a:pt x="20147" y="88315"/>
                </a:lnTo>
                <a:lnTo>
                  <a:pt x="23987" y="88315"/>
                </a:lnTo>
                <a:lnTo>
                  <a:pt x="22067" y="68153"/>
                </a:lnTo>
                <a:lnTo>
                  <a:pt x="21107" y="65272"/>
                </a:lnTo>
                <a:lnTo>
                  <a:pt x="21107" y="60472"/>
                </a:lnTo>
                <a:lnTo>
                  <a:pt x="22067" y="58552"/>
                </a:lnTo>
                <a:lnTo>
                  <a:pt x="22067" y="57591"/>
                </a:lnTo>
                <a:lnTo>
                  <a:pt x="23042" y="55671"/>
                </a:lnTo>
                <a:lnTo>
                  <a:pt x="23987" y="54711"/>
                </a:lnTo>
                <a:lnTo>
                  <a:pt x="25923" y="53751"/>
                </a:lnTo>
                <a:lnTo>
                  <a:pt x="27828" y="52791"/>
                </a:lnTo>
                <a:lnTo>
                  <a:pt x="29763" y="51831"/>
                </a:lnTo>
                <a:lnTo>
                  <a:pt x="31668" y="50871"/>
                </a:lnTo>
                <a:lnTo>
                  <a:pt x="34549" y="50871"/>
                </a:lnTo>
                <a:lnTo>
                  <a:pt x="37429" y="49911"/>
                </a:lnTo>
                <a:lnTo>
                  <a:pt x="49910" y="49911"/>
                </a:lnTo>
                <a:lnTo>
                  <a:pt x="49910" y="63352"/>
                </a:lnTo>
                <a:lnTo>
                  <a:pt x="47030" y="67193"/>
                </a:lnTo>
                <a:lnTo>
                  <a:pt x="44150" y="69113"/>
                </a:lnTo>
                <a:lnTo>
                  <a:pt x="41269" y="71033"/>
                </a:lnTo>
                <a:lnTo>
                  <a:pt x="39349" y="71993"/>
                </a:lnTo>
                <a:lnTo>
                  <a:pt x="36469" y="72953"/>
                </a:lnTo>
                <a:lnTo>
                  <a:pt x="38389" y="87355"/>
                </a:lnTo>
                <a:lnTo>
                  <a:pt x="42230" y="85435"/>
                </a:lnTo>
                <a:lnTo>
                  <a:pt x="46070" y="83515"/>
                </a:lnTo>
                <a:lnTo>
                  <a:pt x="49910" y="81594"/>
                </a:lnTo>
                <a:lnTo>
                  <a:pt x="52791" y="77754"/>
                </a:lnTo>
                <a:lnTo>
                  <a:pt x="52791" y="84475"/>
                </a:lnTo>
                <a:lnTo>
                  <a:pt x="53751" y="85435"/>
                </a:lnTo>
                <a:lnTo>
                  <a:pt x="54711" y="86395"/>
                </a:lnTo>
                <a:lnTo>
                  <a:pt x="56631" y="86395"/>
                </a:lnTo>
                <a:lnTo>
                  <a:pt x="57591" y="8735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3028950" y="1479087"/>
            <a:ext cx="78714" cy="123840"/>
          </a:xfrm>
          <a:custGeom>
            <a:avLst/>
            <a:gdLst/>
            <a:ahLst/>
            <a:cxnLst/>
            <a:rect l="l" t="t" r="r" b="b"/>
            <a:pathLst>
              <a:path w="78714" h="123840">
                <a:moveTo>
                  <a:pt x="38404" y="105597"/>
                </a:moveTo>
                <a:lnTo>
                  <a:pt x="34564" y="105597"/>
                </a:lnTo>
                <a:lnTo>
                  <a:pt x="32628" y="104637"/>
                </a:lnTo>
                <a:lnTo>
                  <a:pt x="30708" y="103677"/>
                </a:lnTo>
                <a:lnTo>
                  <a:pt x="28788" y="101757"/>
                </a:lnTo>
                <a:lnTo>
                  <a:pt x="26868" y="99837"/>
                </a:lnTo>
                <a:lnTo>
                  <a:pt x="25907" y="97916"/>
                </a:lnTo>
                <a:lnTo>
                  <a:pt x="26868" y="123840"/>
                </a:lnTo>
                <a:lnTo>
                  <a:pt x="38404" y="123840"/>
                </a:lnTo>
                <a:lnTo>
                  <a:pt x="43190" y="122880"/>
                </a:lnTo>
                <a:lnTo>
                  <a:pt x="47030" y="120959"/>
                </a:lnTo>
                <a:lnTo>
                  <a:pt x="51831" y="118079"/>
                </a:lnTo>
                <a:lnTo>
                  <a:pt x="55671" y="115199"/>
                </a:lnTo>
                <a:lnTo>
                  <a:pt x="60472" y="110398"/>
                </a:lnTo>
                <a:lnTo>
                  <a:pt x="60472" y="120959"/>
                </a:lnTo>
                <a:lnTo>
                  <a:pt x="61432" y="121919"/>
                </a:lnTo>
                <a:lnTo>
                  <a:pt x="63352" y="121919"/>
                </a:lnTo>
                <a:lnTo>
                  <a:pt x="64312" y="122880"/>
                </a:lnTo>
                <a:lnTo>
                  <a:pt x="73913" y="122880"/>
                </a:lnTo>
                <a:lnTo>
                  <a:pt x="74874" y="121919"/>
                </a:lnTo>
                <a:lnTo>
                  <a:pt x="77754" y="121919"/>
                </a:lnTo>
                <a:lnTo>
                  <a:pt x="77754" y="120959"/>
                </a:lnTo>
                <a:lnTo>
                  <a:pt x="78714" y="120959"/>
                </a:lnTo>
                <a:lnTo>
                  <a:pt x="78714" y="1920"/>
                </a:lnTo>
                <a:lnTo>
                  <a:pt x="77754" y="1920"/>
                </a:lnTo>
                <a:lnTo>
                  <a:pt x="77754" y="960"/>
                </a:lnTo>
                <a:lnTo>
                  <a:pt x="75834" y="960"/>
                </a:lnTo>
                <a:lnTo>
                  <a:pt x="74874" y="0"/>
                </a:lnTo>
                <a:lnTo>
                  <a:pt x="61432" y="0"/>
                </a:lnTo>
                <a:lnTo>
                  <a:pt x="59512" y="960"/>
                </a:lnTo>
                <a:lnTo>
                  <a:pt x="58552" y="960"/>
                </a:lnTo>
                <a:lnTo>
                  <a:pt x="57591" y="1920"/>
                </a:lnTo>
                <a:lnTo>
                  <a:pt x="56631" y="2880"/>
                </a:lnTo>
                <a:lnTo>
                  <a:pt x="56631" y="46085"/>
                </a:lnTo>
                <a:lnTo>
                  <a:pt x="53751" y="43190"/>
                </a:lnTo>
                <a:lnTo>
                  <a:pt x="49910" y="40309"/>
                </a:lnTo>
                <a:lnTo>
                  <a:pt x="46070" y="38404"/>
                </a:lnTo>
                <a:lnTo>
                  <a:pt x="42230" y="36469"/>
                </a:lnTo>
                <a:lnTo>
                  <a:pt x="38404" y="35524"/>
                </a:lnTo>
                <a:lnTo>
                  <a:pt x="28788" y="35524"/>
                </a:lnTo>
                <a:lnTo>
                  <a:pt x="24002" y="36469"/>
                </a:lnTo>
                <a:lnTo>
                  <a:pt x="19187" y="38404"/>
                </a:lnTo>
                <a:lnTo>
                  <a:pt x="15346" y="41269"/>
                </a:lnTo>
                <a:lnTo>
                  <a:pt x="11506" y="44150"/>
                </a:lnTo>
                <a:lnTo>
                  <a:pt x="8641" y="47990"/>
                </a:lnTo>
                <a:lnTo>
                  <a:pt x="5760" y="51831"/>
                </a:lnTo>
                <a:lnTo>
                  <a:pt x="3840" y="56647"/>
                </a:lnTo>
                <a:lnTo>
                  <a:pt x="1920" y="62392"/>
                </a:lnTo>
                <a:lnTo>
                  <a:pt x="0" y="68153"/>
                </a:lnTo>
                <a:lnTo>
                  <a:pt x="0" y="92156"/>
                </a:lnTo>
                <a:lnTo>
                  <a:pt x="1920" y="97916"/>
                </a:lnTo>
                <a:lnTo>
                  <a:pt x="2880" y="102717"/>
                </a:lnTo>
                <a:lnTo>
                  <a:pt x="4800" y="107518"/>
                </a:lnTo>
                <a:lnTo>
                  <a:pt x="6720" y="111358"/>
                </a:lnTo>
                <a:lnTo>
                  <a:pt x="9601" y="115199"/>
                </a:lnTo>
                <a:lnTo>
                  <a:pt x="13441" y="118079"/>
                </a:lnTo>
                <a:lnTo>
                  <a:pt x="17282" y="120959"/>
                </a:lnTo>
                <a:lnTo>
                  <a:pt x="21122" y="122880"/>
                </a:lnTo>
                <a:lnTo>
                  <a:pt x="22067" y="82555"/>
                </a:lnTo>
                <a:lnTo>
                  <a:pt x="22067" y="76794"/>
                </a:lnTo>
                <a:lnTo>
                  <a:pt x="23027" y="72953"/>
                </a:lnTo>
                <a:lnTo>
                  <a:pt x="23027" y="70073"/>
                </a:lnTo>
                <a:lnTo>
                  <a:pt x="24002" y="67193"/>
                </a:lnTo>
                <a:lnTo>
                  <a:pt x="24963" y="64312"/>
                </a:lnTo>
                <a:lnTo>
                  <a:pt x="25907" y="62392"/>
                </a:lnTo>
                <a:lnTo>
                  <a:pt x="26868" y="59512"/>
                </a:lnTo>
                <a:lnTo>
                  <a:pt x="28788" y="57591"/>
                </a:lnTo>
                <a:lnTo>
                  <a:pt x="30708" y="56647"/>
                </a:lnTo>
                <a:lnTo>
                  <a:pt x="33588" y="54711"/>
                </a:lnTo>
                <a:lnTo>
                  <a:pt x="41269" y="54711"/>
                </a:lnTo>
                <a:lnTo>
                  <a:pt x="45110" y="55671"/>
                </a:lnTo>
                <a:lnTo>
                  <a:pt x="47990" y="57591"/>
                </a:lnTo>
                <a:lnTo>
                  <a:pt x="50871" y="59512"/>
                </a:lnTo>
                <a:lnTo>
                  <a:pt x="53751" y="62392"/>
                </a:lnTo>
                <a:lnTo>
                  <a:pt x="56631" y="67193"/>
                </a:lnTo>
                <a:lnTo>
                  <a:pt x="56631" y="93116"/>
                </a:lnTo>
                <a:lnTo>
                  <a:pt x="54711" y="95036"/>
                </a:lnTo>
                <a:lnTo>
                  <a:pt x="52791" y="96956"/>
                </a:lnTo>
                <a:lnTo>
                  <a:pt x="51831" y="98877"/>
                </a:lnTo>
                <a:lnTo>
                  <a:pt x="49910" y="100797"/>
                </a:lnTo>
                <a:lnTo>
                  <a:pt x="47990" y="101757"/>
                </a:lnTo>
                <a:lnTo>
                  <a:pt x="47030" y="102717"/>
                </a:lnTo>
                <a:lnTo>
                  <a:pt x="45110" y="103677"/>
                </a:lnTo>
                <a:lnTo>
                  <a:pt x="44150" y="104637"/>
                </a:lnTo>
                <a:lnTo>
                  <a:pt x="42230" y="104637"/>
                </a:lnTo>
                <a:lnTo>
                  <a:pt x="41269" y="105597"/>
                </a:lnTo>
                <a:lnTo>
                  <a:pt x="38404" y="10559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3050072" y="1561642"/>
            <a:ext cx="5745" cy="41285"/>
          </a:xfrm>
          <a:custGeom>
            <a:avLst/>
            <a:gdLst/>
            <a:ahLst/>
            <a:cxnLst/>
            <a:rect l="l" t="t" r="r" b="b"/>
            <a:pathLst>
              <a:path w="5745" h="41285">
                <a:moveTo>
                  <a:pt x="5745" y="41285"/>
                </a:moveTo>
                <a:lnTo>
                  <a:pt x="4785" y="15361"/>
                </a:lnTo>
                <a:lnTo>
                  <a:pt x="2880" y="12481"/>
                </a:lnTo>
                <a:lnTo>
                  <a:pt x="2880" y="9601"/>
                </a:lnTo>
                <a:lnTo>
                  <a:pt x="1904" y="6720"/>
                </a:lnTo>
                <a:lnTo>
                  <a:pt x="1904" y="3840"/>
                </a:lnTo>
                <a:lnTo>
                  <a:pt x="944" y="0"/>
                </a:lnTo>
                <a:lnTo>
                  <a:pt x="0" y="40325"/>
                </a:lnTo>
                <a:lnTo>
                  <a:pt x="5745" y="4128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3147989" y="1514612"/>
            <a:ext cx="54711" cy="53751"/>
          </a:xfrm>
          <a:custGeom>
            <a:avLst/>
            <a:gdLst/>
            <a:ahLst/>
            <a:cxnLst/>
            <a:rect l="l" t="t" r="r" b="b"/>
            <a:pathLst>
              <a:path w="54711" h="53751">
                <a:moveTo>
                  <a:pt x="48950" y="14401"/>
                </a:moveTo>
                <a:lnTo>
                  <a:pt x="46070" y="11506"/>
                </a:lnTo>
                <a:lnTo>
                  <a:pt x="43190" y="7665"/>
                </a:lnTo>
                <a:lnTo>
                  <a:pt x="39349" y="4785"/>
                </a:lnTo>
                <a:lnTo>
                  <a:pt x="34549" y="2880"/>
                </a:lnTo>
                <a:lnTo>
                  <a:pt x="29748" y="944"/>
                </a:lnTo>
                <a:lnTo>
                  <a:pt x="23987" y="0"/>
                </a:lnTo>
                <a:lnTo>
                  <a:pt x="11506" y="0"/>
                </a:lnTo>
                <a:lnTo>
                  <a:pt x="5745" y="944"/>
                </a:lnTo>
                <a:lnTo>
                  <a:pt x="944" y="2880"/>
                </a:lnTo>
                <a:lnTo>
                  <a:pt x="1905" y="25908"/>
                </a:lnTo>
                <a:lnTo>
                  <a:pt x="3840" y="23027"/>
                </a:lnTo>
                <a:lnTo>
                  <a:pt x="4785" y="22067"/>
                </a:lnTo>
                <a:lnTo>
                  <a:pt x="5745" y="20147"/>
                </a:lnTo>
                <a:lnTo>
                  <a:pt x="7665" y="18227"/>
                </a:lnTo>
                <a:lnTo>
                  <a:pt x="9585" y="17282"/>
                </a:lnTo>
                <a:lnTo>
                  <a:pt x="12466" y="16306"/>
                </a:lnTo>
                <a:lnTo>
                  <a:pt x="14386" y="15346"/>
                </a:lnTo>
                <a:lnTo>
                  <a:pt x="23027" y="15346"/>
                </a:lnTo>
                <a:lnTo>
                  <a:pt x="26868" y="17282"/>
                </a:lnTo>
                <a:lnTo>
                  <a:pt x="29748" y="21122"/>
                </a:lnTo>
                <a:lnTo>
                  <a:pt x="32628" y="24947"/>
                </a:lnTo>
                <a:lnTo>
                  <a:pt x="33588" y="29748"/>
                </a:lnTo>
                <a:lnTo>
                  <a:pt x="33588" y="35509"/>
                </a:lnTo>
                <a:lnTo>
                  <a:pt x="0" y="35509"/>
                </a:lnTo>
                <a:lnTo>
                  <a:pt x="0" y="53751"/>
                </a:lnTo>
                <a:lnTo>
                  <a:pt x="0" y="49911"/>
                </a:lnTo>
                <a:lnTo>
                  <a:pt x="49911" y="49911"/>
                </a:lnTo>
                <a:lnTo>
                  <a:pt x="51831" y="48950"/>
                </a:lnTo>
                <a:lnTo>
                  <a:pt x="52791" y="47990"/>
                </a:lnTo>
                <a:lnTo>
                  <a:pt x="54711" y="47030"/>
                </a:lnTo>
                <a:lnTo>
                  <a:pt x="54711" y="27828"/>
                </a:lnTo>
                <a:lnTo>
                  <a:pt x="52791" y="23027"/>
                </a:lnTo>
                <a:lnTo>
                  <a:pt x="51831" y="18227"/>
                </a:lnTo>
                <a:lnTo>
                  <a:pt x="48950" y="144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3125906" y="1517492"/>
            <a:ext cx="72953" cy="85435"/>
          </a:xfrm>
          <a:custGeom>
            <a:avLst/>
            <a:gdLst/>
            <a:ahLst/>
            <a:cxnLst/>
            <a:rect l="l" t="t" r="r" b="b"/>
            <a:pathLst>
              <a:path w="72953" h="85435">
                <a:moveTo>
                  <a:pt x="23987" y="56631"/>
                </a:moveTo>
                <a:lnTo>
                  <a:pt x="23027" y="53751"/>
                </a:lnTo>
                <a:lnTo>
                  <a:pt x="22082" y="50871"/>
                </a:lnTo>
                <a:lnTo>
                  <a:pt x="22082" y="32628"/>
                </a:lnTo>
                <a:lnTo>
                  <a:pt x="23027" y="29748"/>
                </a:lnTo>
                <a:lnTo>
                  <a:pt x="23027" y="27828"/>
                </a:lnTo>
                <a:lnTo>
                  <a:pt x="23987" y="24947"/>
                </a:lnTo>
                <a:lnTo>
                  <a:pt x="23987" y="23027"/>
                </a:lnTo>
                <a:lnTo>
                  <a:pt x="23027" y="0"/>
                </a:lnTo>
                <a:lnTo>
                  <a:pt x="18242" y="2865"/>
                </a:lnTo>
                <a:lnTo>
                  <a:pt x="14401" y="5745"/>
                </a:lnTo>
                <a:lnTo>
                  <a:pt x="10561" y="9585"/>
                </a:lnTo>
                <a:lnTo>
                  <a:pt x="6720" y="13426"/>
                </a:lnTo>
                <a:lnTo>
                  <a:pt x="4800" y="18242"/>
                </a:lnTo>
                <a:lnTo>
                  <a:pt x="2880" y="23987"/>
                </a:lnTo>
                <a:lnTo>
                  <a:pt x="960" y="28788"/>
                </a:lnTo>
                <a:lnTo>
                  <a:pt x="0" y="35509"/>
                </a:lnTo>
                <a:lnTo>
                  <a:pt x="0" y="49911"/>
                </a:lnTo>
                <a:lnTo>
                  <a:pt x="960" y="56631"/>
                </a:lnTo>
                <a:lnTo>
                  <a:pt x="2880" y="61432"/>
                </a:lnTo>
                <a:lnTo>
                  <a:pt x="3840" y="67193"/>
                </a:lnTo>
                <a:lnTo>
                  <a:pt x="6720" y="71993"/>
                </a:lnTo>
                <a:lnTo>
                  <a:pt x="10561" y="74874"/>
                </a:lnTo>
                <a:lnTo>
                  <a:pt x="13441" y="78714"/>
                </a:lnTo>
                <a:lnTo>
                  <a:pt x="18242" y="81594"/>
                </a:lnTo>
                <a:lnTo>
                  <a:pt x="23027" y="83515"/>
                </a:lnTo>
                <a:lnTo>
                  <a:pt x="28803" y="84475"/>
                </a:lnTo>
                <a:lnTo>
                  <a:pt x="34549" y="85435"/>
                </a:lnTo>
                <a:lnTo>
                  <a:pt x="52791" y="85435"/>
                </a:lnTo>
                <a:lnTo>
                  <a:pt x="56631" y="84475"/>
                </a:lnTo>
                <a:lnTo>
                  <a:pt x="59512" y="83515"/>
                </a:lnTo>
                <a:lnTo>
                  <a:pt x="62392" y="83515"/>
                </a:lnTo>
                <a:lnTo>
                  <a:pt x="64312" y="82555"/>
                </a:lnTo>
                <a:lnTo>
                  <a:pt x="67193" y="81594"/>
                </a:lnTo>
                <a:lnTo>
                  <a:pt x="68153" y="81594"/>
                </a:lnTo>
                <a:lnTo>
                  <a:pt x="70073" y="80634"/>
                </a:lnTo>
                <a:lnTo>
                  <a:pt x="71033" y="79674"/>
                </a:lnTo>
                <a:lnTo>
                  <a:pt x="71993" y="79674"/>
                </a:lnTo>
                <a:lnTo>
                  <a:pt x="71993" y="78714"/>
                </a:lnTo>
                <a:lnTo>
                  <a:pt x="72953" y="78714"/>
                </a:lnTo>
                <a:lnTo>
                  <a:pt x="72953" y="64312"/>
                </a:lnTo>
                <a:lnTo>
                  <a:pt x="71993" y="64312"/>
                </a:lnTo>
                <a:lnTo>
                  <a:pt x="71993" y="63352"/>
                </a:lnTo>
                <a:lnTo>
                  <a:pt x="70073" y="63352"/>
                </a:lnTo>
                <a:lnTo>
                  <a:pt x="68153" y="64312"/>
                </a:lnTo>
                <a:lnTo>
                  <a:pt x="67193" y="64312"/>
                </a:lnTo>
                <a:lnTo>
                  <a:pt x="65272" y="65272"/>
                </a:lnTo>
                <a:lnTo>
                  <a:pt x="64312" y="65272"/>
                </a:lnTo>
                <a:lnTo>
                  <a:pt x="61432" y="66233"/>
                </a:lnTo>
                <a:lnTo>
                  <a:pt x="59512" y="67193"/>
                </a:lnTo>
                <a:lnTo>
                  <a:pt x="56631" y="68153"/>
                </a:lnTo>
                <a:lnTo>
                  <a:pt x="53751" y="68153"/>
                </a:lnTo>
                <a:lnTo>
                  <a:pt x="50871" y="69113"/>
                </a:lnTo>
                <a:lnTo>
                  <a:pt x="40309" y="69113"/>
                </a:lnTo>
                <a:lnTo>
                  <a:pt x="36469" y="68153"/>
                </a:lnTo>
                <a:lnTo>
                  <a:pt x="33588" y="67193"/>
                </a:lnTo>
                <a:lnTo>
                  <a:pt x="31668" y="66233"/>
                </a:lnTo>
                <a:lnTo>
                  <a:pt x="28803" y="65272"/>
                </a:lnTo>
                <a:lnTo>
                  <a:pt x="27828" y="63352"/>
                </a:lnTo>
                <a:lnTo>
                  <a:pt x="25923" y="61432"/>
                </a:lnTo>
                <a:lnTo>
                  <a:pt x="23987" y="58552"/>
                </a:lnTo>
                <a:lnTo>
                  <a:pt x="23987" y="5663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/>
          <p:nvPr/>
        </p:nvSpPr>
        <p:spPr>
          <a:xfrm>
            <a:off x="3261253" y="1481968"/>
            <a:ext cx="24963" cy="23042"/>
          </a:xfrm>
          <a:custGeom>
            <a:avLst/>
            <a:gdLst/>
            <a:ahLst/>
            <a:cxnLst/>
            <a:rect l="l" t="t" r="r" b="b"/>
            <a:pathLst>
              <a:path w="24963" h="23042">
                <a:moveTo>
                  <a:pt x="24963" y="11521"/>
                </a:moveTo>
                <a:lnTo>
                  <a:pt x="24963" y="6720"/>
                </a:lnTo>
                <a:lnTo>
                  <a:pt x="24002" y="3840"/>
                </a:lnTo>
                <a:lnTo>
                  <a:pt x="23042" y="1920"/>
                </a:lnTo>
                <a:lnTo>
                  <a:pt x="21122" y="960"/>
                </a:lnTo>
                <a:lnTo>
                  <a:pt x="17282" y="0"/>
                </a:lnTo>
                <a:lnTo>
                  <a:pt x="7680" y="0"/>
                </a:lnTo>
                <a:lnTo>
                  <a:pt x="3840" y="960"/>
                </a:lnTo>
                <a:lnTo>
                  <a:pt x="1935" y="2880"/>
                </a:lnTo>
                <a:lnTo>
                  <a:pt x="960" y="384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lnTo>
                  <a:pt x="1935" y="20162"/>
                </a:lnTo>
                <a:lnTo>
                  <a:pt x="3840" y="22082"/>
                </a:lnTo>
                <a:lnTo>
                  <a:pt x="7680" y="23042"/>
                </a:lnTo>
                <a:lnTo>
                  <a:pt x="17282" y="23042"/>
                </a:lnTo>
                <a:lnTo>
                  <a:pt x="21122" y="22082"/>
                </a:lnTo>
                <a:lnTo>
                  <a:pt x="22082" y="20162"/>
                </a:lnTo>
                <a:lnTo>
                  <a:pt x="24002" y="19202"/>
                </a:lnTo>
                <a:lnTo>
                  <a:pt x="24963" y="15361"/>
                </a:lnTo>
                <a:lnTo>
                  <a:pt x="24963" y="1152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/>
          <p:nvPr/>
        </p:nvSpPr>
        <p:spPr>
          <a:xfrm>
            <a:off x="3262213" y="1516517"/>
            <a:ext cx="23042" cy="85450"/>
          </a:xfrm>
          <a:custGeom>
            <a:avLst/>
            <a:gdLst/>
            <a:ahLst/>
            <a:cxnLst/>
            <a:rect l="l" t="t" r="r" b="b"/>
            <a:pathLst>
              <a:path w="23042" h="85450">
                <a:moveTo>
                  <a:pt x="0" y="2880"/>
                </a:moveTo>
                <a:lnTo>
                  <a:pt x="0" y="82570"/>
                </a:lnTo>
                <a:lnTo>
                  <a:pt x="975" y="82570"/>
                </a:lnTo>
                <a:lnTo>
                  <a:pt x="975" y="83530"/>
                </a:lnTo>
                <a:lnTo>
                  <a:pt x="1920" y="84490"/>
                </a:lnTo>
                <a:lnTo>
                  <a:pt x="4800" y="84490"/>
                </a:lnTo>
                <a:lnTo>
                  <a:pt x="5760" y="85450"/>
                </a:lnTo>
                <a:lnTo>
                  <a:pt x="17282" y="85450"/>
                </a:lnTo>
                <a:lnTo>
                  <a:pt x="18242" y="84490"/>
                </a:lnTo>
                <a:lnTo>
                  <a:pt x="21122" y="84490"/>
                </a:lnTo>
                <a:lnTo>
                  <a:pt x="22082" y="83530"/>
                </a:lnTo>
                <a:lnTo>
                  <a:pt x="22082" y="82570"/>
                </a:lnTo>
                <a:lnTo>
                  <a:pt x="23042" y="82570"/>
                </a:lnTo>
                <a:lnTo>
                  <a:pt x="23042" y="2880"/>
                </a:lnTo>
                <a:lnTo>
                  <a:pt x="22082" y="1935"/>
                </a:lnTo>
                <a:lnTo>
                  <a:pt x="22082" y="975"/>
                </a:lnTo>
                <a:lnTo>
                  <a:pt x="20162" y="975"/>
                </a:lnTo>
                <a:lnTo>
                  <a:pt x="19202" y="0"/>
                </a:lnTo>
                <a:lnTo>
                  <a:pt x="3840" y="0"/>
                </a:lnTo>
                <a:lnTo>
                  <a:pt x="2880" y="975"/>
                </a:lnTo>
                <a:lnTo>
                  <a:pt x="1920" y="975"/>
                </a:lnTo>
                <a:lnTo>
                  <a:pt x="975" y="1935"/>
                </a:lnTo>
                <a:lnTo>
                  <a:pt x="0" y="288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" name="object 38"/>
          <p:cNvSpPr/>
          <p:nvPr/>
        </p:nvSpPr>
        <p:spPr>
          <a:xfrm>
            <a:off x="3307339" y="1514612"/>
            <a:ext cx="74874" cy="87355"/>
          </a:xfrm>
          <a:custGeom>
            <a:avLst/>
            <a:gdLst/>
            <a:ahLst/>
            <a:cxnLst/>
            <a:rect l="l" t="t" r="r" b="b"/>
            <a:pathLst>
              <a:path w="74874" h="87355">
                <a:moveTo>
                  <a:pt x="960" y="86395"/>
                </a:moveTo>
                <a:lnTo>
                  <a:pt x="3840" y="86395"/>
                </a:lnTo>
                <a:lnTo>
                  <a:pt x="5760" y="87355"/>
                </a:lnTo>
                <a:lnTo>
                  <a:pt x="16322" y="87355"/>
                </a:lnTo>
                <a:lnTo>
                  <a:pt x="17282" y="86395"/>
                </a:lnTo>
                <a:lnTo>
                  <a:pt x="20162" y="86395"/>
                </a:lnTo>
                <a:lnTo>
                  <a:pt x="21122" y="85435"/>
                </a:lnTo>
                <a:lnTo>
                  <a:pt x="22082" y="84475"/>
                </a:lnTo>
                <a:lnTo>
                  <a:pt x="22082" y="31668"/>
                </a:lnTo>
                <a:lnTo>
                  <a:pt x="24963" y="27828"/>
                </a:lnTo>
                <a:lnTo>
                  <a:pt x="27843" y="24947"/>
                </a:lnTo>
                <a:lnTo>
                  <a:pt x="30708" y="22067"/>
                </a:lnTo>
                <a:lnTo>
                  <a:pt x="33588" y="20147"/>
                </a:lnTo>
                <a:lnTo>
                  <a:pt x="36484" y="19187"/>
                </a:lnTo>
                <a:lnTo>
                  <a:pt x="41269" y="19187"/>
                </a:lnTo>
                <a:lnTo>
                  <a:pt x="43205" y="20147"/>
                </a:lnTo>
                <a:lnTo>
                  <a:pt x="45110" y="21122"/>
                </a:lnTo>
                <a:lnTo>
                  <a:pt x="47045" y="22067"/>
                </a:lnTo>
                <a:lnTo>
                  <a:pt x="47990" y="23027"/>
                </a:lnTo>
                <a:lnTo>
                  <a:pt x="48950" y="23987"/>
                </a:lnTo>
                <a:lnTo>
                  <a:pt x="49911" y="25908"/>
                </a:lnTo>
                <a:lnTo>
                  <a:pt x="50871" y="27828"/>
                </a:lnTo>
                <a:lnTo>
                  <a:pt x="51831" y="29748"/>
                </a:lnTo>
                <a:lnTo>
                  <a:pt x="51831" y="31668"/>
                </a:lnTo>
                <a:lnTo>
                  <a:pt x="52791" y="35509"/>
                </a:lnTo>
                <a:lnTo>
                  <a:pt x="52791" y="85435"/>
                </a:lnTo>
                <a:lnTo>
                  <a:pt x="53766" y="85435"/>
                </a:lnTo>
                <a:lnTo>
                  <a:pt x="53766" y="86395"/>
                </a:lnTo>
                <a:lnTo>
                  <a:pt x="56631" y="86395"/>
                </a:lnTo>
                <a:lnTo>
                  <a:pt x="58552" y="87355"/>
                </a:lnTo>
                <a:lnTo>
                  <a:pt x="69113" y="87355"/>
                </a:lnTo>
                <a:lnTo>
                  <a:pt x="70073" y="86395"/>
                </a:lnTo>
                <a:lnTo>
                  <a:pt x="72953" y="86395"/>
                </a:lnTo>
                <a:lnTo>
                  <a:pt x="73914" y="85435"/>
                </a:lnTo>
                <a:lnTo>
                  <a:pt x="74874" y="84475"/>
                </a:lnTo>
                <a:lnTo>
                  <a:pt x="74874" y="29748"/>
                </a:lnTo>
                <a:lnTo>
                  <a:pt x="73914" y="24947"/>
                </a:lnTo>
                <a:lnTo>
                  <a:pt x="72953" y="20147"/>
                </a:lnTo>
                <a:lnTo>
                  <a:pt x="71993" y="16306"/>
                </a:lnTo>
                <a:lnTo>
                  <a:pt x="71033" y="13441"/>
                </a:lnTo>
                <a:lnTo>
                  <a:pt x="68153" y="9585"/>
                </a:lnTo>
                <a:lnTo>
                  <a:pt x="66233" y="6720"/>
                </a:lnTo>
                <a:lnTo>
                  <a:pt x="63352" y="4785"/>
                </a:lnTo>
                <a:lnTo>
                  <a:pt x="59512" y="2880"/>
                </a:lnTo>
                <a:lnTo>
                  <a:pt x="55671" y="944"/>
                </a:lnTo>
                <a:lnTo>
                  <a:pt x="50871" y="0"/>
                </a:lnTo>
                <a:lnTo>
                  <a:pt x="41269" y="0"/>
                </a:lnTo>
                <a:lnTo>
                  <a:pt x="36484" y="944"/>
                </a:lnTo>
                <a:lnTo>
                  <a:pt x="31683" y="3840"/>
                </a:lnTo>
                <a:lnTo>
                  <a:pt x="26868" y="5745"/>
                </a:lnTo>
                <a:lnTo>
                  <a:pt x="23042" y="9585"/>
                </a:lnTo>
                <a:lnTo>
                  <a:pt x="18242" y="14401"/>
                </a:lnTo>
                <a:lnTo>
                  <a:pt x="18242" y="3840"/>
                </a:lnTo>
                <a:lnTo>
                  <a:pt x="17282" y="2880"/>
                </a:lnTo>
                <a:lnTo>
                  <a:pt x="16322" y="2880"/>
                </a:lnTo>
                <a:lnTo>
                  <a:pt x="16322" y="1904"/>
                </a:lnTo>
                <a:lnTo>
                  <a:pt x="1920" y="1904"/>
                </a:lnTo>
                <a:lnTo>
                  <a:pt x="1920" y="2880"/>
                </a:lnTo>
                <a:lnTo>
                  <a:pt x="0" y="2880"/>
                </a:lnTo>
                <a:lnTo>
                  <a:pt x="0" y="85435"/>
                </a:lnTo>
                <a:lnTo>
                  <a:pt x="960" y="8639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" name="object 39"/>
          <p:cNvSpPr/>
          <p:nvPr/>
        </p:nvSpPr>
        <p:spPr>
          <a:xfrm>
            <a:off x="3443645" y="1514612"/>
            <a:ext cx="79689" cy="119039"/>
          </a:xfrm>
          <a:custGeom>
            <a:avLst/>
            <a:gdLst/>
            <a:ahLst/>
            <a:cxnLst/>
            <a:rect l="l" t="t" r="r" b="b"/>
            <a:pathLst>
              <a:path w="79689" h="119039">
                <a:moveTo>
                  <a:pt x="43205" y="70073"/>
                </a:moveTo>
                <a:lnTo>
                  <a:pt x="37444" y="70073"/>
                </a:lnTo>
                <a:lnTo>
                  <a:pt x="35524" y="87355"/>
                </a:lnTo>
                <a:lnTo>
                  <a:pt x="37444" y="87355"/>
                </a:lnTo>
                <a:lnTo>
                  <a:pt x="39364" y="88315"/>
                </a:lnTo>
                <a:lnTo>
                  <a:pt x="50886" y="88315"/>
                </a:lnTo>
                <a:lnTo>
                  <a:pt x="55686" y="87355"/>
                </a:lnTo>
                <a:lnTo>
                  <a:pt x="60487" y="85435"/>
                </a:lnTo>
                <a:lnTo>
                  <a:pt x="64328" y="83515"/>
                </a:lnTo>
                <a:lnTo>
                  <a:pt x="68168" y="80634"/>
                </a:lnTo>
                <a:lnTo>
                  <a:pt x="71048" y="76794"/>
                </a:lnTo>
                <a:lnTo>
                  <a:pt x="73929" y="72953"/>
                </a:lnTo>
                <a:lnTo>
                  <a:pt x="75849" y="68153"/>
                </a:lnTo>
                <a:lnTo>
                  <a:pt x="77769" y="62392"/>
                </a:lnTo>
                <a:lnTo>
                  <a:pt x="78729" y="56631"/>
                </a:lnTo>
                <a:lnTo>
                  <a:pt x="79689" y="49911"/>
                </a:lnTo>
                <a:lnTo>
                  <a:pt x="79689" y="37429"/>
                </a:lnTo>
                <a:lnTo>
                  <a:pt x="78729" y="31668"/>
                </a:lnTo>
                <a:lnTo>
                  <a:pt x="77769" y="26868"/>
                </a:lnTo>
                <a:lnTo>
                  <a:pt x="76809" y="21122"/>
                </a:lnTo>
                <a:lnTo>
                  <a:pt x="74889" y="16306"/>
                </a:lnTo>
                <a:lnTo>
                  <a:pt x="72008" y="12466"/>
                </a:lnTo>
                <a:lnTo>
                  <a:pt x="70088" y="8625"/>
                </a:lnTo>
                <a:lnTo>
                  <a:pt x="66248" y="5745"/>
                </a:lnTo>
                <a:lnTo>
                  <a:pt x="62407" y="3840"/>
                </a:lnTo>
                <a:lnTo>
                  <a:pt x="58567" y="944"/>
                </a:lnTo>
                <a:lnTo>
                  <a:pt x="53766" y="0"/>
                </a:lnTo>
                <a:lnTo>
                  <a:pt x="45125" y="0"/>
                </a:lnTo>
                <a:lnTo>
                  <a:pt x="42245" y="944"/>
                </a:lnTo>
                <a:lnTo>
                  <a:pt x="39364" y="944"/>
                </a:lnTo>
                <a:lnTo>
                  <a:pt x="37444" y="1904"/>
                </a:lnTo>
                <a:lnTo>
                  <a:pt x="34564" y="2880"/>
                </a:lnTo>
                <a:lnTo>
                  <a:pt x="32644" y="3840"/>
                </a:lnTo>
                <a:lnTo>
                  <a:pt x="30723" y="4785"/>
                </a:lnTo>
                <a:lnTo>
                  <a:pt x="27843" y="6720"/>
                </a:lnTo>
                <a:lnTo>
                  <a:pt x="25923" y="8625"/>
                </a:lnTo>
                <a:lnTo>
                  <a:pt x="24002" y="9585"/>
                </a:lnTo>
                <a:lnTo>
                  <a:pt x="21122" y="12466"/>
                </a:lnTo>
                <a:lnTo>
                  <a:pt x="19202" y="14401"/>
                </a:lnTo>
                <a:lnTo>
                  <a:pt x="19202" y="3840"/>
                </a:lnTo>
                <a:lnTo>
                  <a:pt x="18242" y="2880"/>
                </a:lnTo>
                <a:lnTo>
                  <a:pt x="17282" y="2880"/>
                </a:lnTo>
                <a:lnTo>
                  <a:pt x="16322" y="1904"/>
                </a:lnTo>
                <a:lnTo>
                  <a:pt x="2880" y="1904"/>
                </a:lnTo>
                <a:lnTo>
                  <a:pt x="1935" y="2880"/>
                </a:lnTo>
                <a:lnTo>
                  <a:pt x="975" y="2880"/>
                </a:lnTo>
                <a:lnTo>
                  <a:pt x="975" y="3840"/>
                </a:lnTo>
                <a:lnTo>
                  <a:pt x="0" y="4785"/>
                </a:lnTo>
                <a:lnTo>
                  <a:pt x="0" y="115199"/>
                </a:lnTo>
                <a:lnTo>
                  <a:pt x="975" y="116144"/>
                </a:lnTo>
                <a:lnTo>
                  <a:pt x="975" y="117104"/>
                </a:lnTo>
                <a:lnTo>
                  <a:pt x="2880" y="117104"/>
                </a:lnTo>
                <a:lnTo>
                  <a:pt x="3840" y="118064"/>
                </a:lnTo>
                <a:lnTo>
                  <a:pt x="7680" y="118064"/>
                </a:lnTo>
                <a:lnTo>
                  <a:pt x="9601" y="119039"/>
                </a:lnTo>
                <a:lnTo>
                  <a:pt x="13441" y="119039"/>
                </a:lnTo>
                <a:lnTo>
                  <a:pt x="15377" y="118064"/>
                </a:lnTo>
                <a:lnTo>
                  <a:pt x="19202" y="118064"/>
                </a:lnTo>
                <a:lnTo>
                  <a:pt x="20162" y="117104"/>
                </a:lnTo>
                <a:lnTo>
                  <a:pt x="22082" y="117104"/>
                </a:lnTo>
                <a:lnTo>
                  <a:pt x="22082" y="116144"/>
                </a:lnTo>
                <a:lnTo>
                  <a:pt x="23042" y="115199"/>
                </a:lnTo>
                <a:lnTo>
                  <a:pt x="23042" y="77754"/>
                </a:lnTo>
                <a:lnTo>
                  <a:pt x="24963" y="79674"/>
                </a:lnTo>
                <a:lnTo>
                  <a:pt x="25923" y="81594"/>
                </a:lnTo>
                <a:lnTo>
                  <a:pt x="27843" y="82555"/>
                </a:lnTo>
                <a:lnTo>
                  <a:pt x="29763" y="84475"/>
                </a:lnTo>
                <a:lnTo>
                  <a:pt x="31683" y="66233"/>
                </a:lnTo>
                <a:lnTo>
                  <a:pt x="28803" y="64312"/>
                </a:lnTo>
                <a:lnTo>
                  <a:pt x="25923" y="61432"/>
                </a:lnTo>
                <a:lnTo>
                  <a:pt x="23042" y="57591"/>
                </a:lnTo>
                <a:lnTo>
                  <a:pt x="23042" y="31668"/>
                </a:lnTo>
                <a:lnTo>
                  <a:pt x="24002" y="29748"/>
                </a:lnTo>
                <a:lnTo>
                  <a:pt x="25923" y="27828"/>
                </a:lnTo>
                <a:lnTo>
                  <a:pt x="27843" y="25908"/>
                </a:lnTo>
                <a:lnTo>
                  <a:pt x="29763" y="23987"/>
                </a:lnTo>
                <a:lnTo>
                  <a:pt x="30723" y="23027"/>
                </a:lnTo>
                <a:lnTo>
                  <a:pt x="32644" y="22067"/>
                </a:lnTo>
                <a:lnTo>
                  <a:pt x="33604" y="21122"/>
                </a:lnTo>
                <a:lnTo>
                  <a:pt x="35524" y="20147"/>
                </a:lnTo>
                <a:lnTo>
                  <a:pt x="36484" y="20147"/>
                </a:lnTo>
                <a:lnTo>
                  <a:pt x="38404" y="19187"/>
                </a:lnTo>
                <a:lnTo>
                  <a:pt x="44165" y="19187"/>
                </a:lnTo>
                <a:lnTo>
                  <a:pt x="46085" y="20147"/>
                </a:lnTo>
                <a:lnTo>
                  <a:pt x="48005" y="21122"/>
                </a:lnTo>
                <a:lnTo>
                  <a:pt x="50886" y="23027"/>
                </a:lnTo>
                <a:lnTo>
                  <a:pt x="51846" y="24947"/>
                </a:lnTo>
                <a:lnTo>
                  <a:pt x="52806" y="26868"/>
                </a:lnTo>
                <a:lnTo>
                  <a:pt x="54726" y="29748"/>
                </a:lnTo>
                <a:lnTo>
                  <a:pt x="55686" y="32628"/>
                </a:lnTo>
                <a:lnTo>
                  <a:pt x="55686" y="35509"/>
                </a:lnTo>
                <a:lnTo>
                  <a:pt x="56647" y="38389"/>
                </a:lnTo>
                <a:lnTo>
                  <a:pt x="56647" y="50871"/>
                </a:lnTo>
                <a:lnTo>
                  <a:pt x="55686" y="53751"/>
                </a:lnTo>
                <a:lnTo>
                  <a:pt x="54726" y="56631"/>
                </a:lnTo>
                <a:lnTo>
                  <a:pt x="53766" y="59512"/>
                </a:lnTo>
                <a:lnTo>
                  <a:pt x="52806" y="62392"/>
                </a:lnTo>
                <a:lnTo>
                  <a:pt x="51846" y="64312"/>
                </a:lnTo>
                <a:lnTo>
                  <a:pt x="49926" y="66233"/>
                </a:lnTo>
                <a:lnTo>
                  <a:pt x="48005" y="67193"/>
                </a:lnTo>
                <a:lnTo>
                  <a:pt x="46085" y="69113"/>
                </a:lnTo>
                <a:lnTo>
                  <a:pt x="43205" y="7007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" name="object 40"/>
          <p:cNvSpPr/>
          <p:nvPr/>
        </p:nvSpPr>
        <p:spPr>
          <a:xfrm>
            <a:off x="3473409" y="1580845"/>
            <a:ext cx="7680" cy="21122"/>
          </a:xfrm>
          <a:custGeom>
            <a:avLst/>
            <a:gdLst/>
            <a:ahLst/>
            <a:cxnLst/>
            <a:rect l="l" t="t" r="r" b="b"/>
            <a:pathLst>
              <a:path w="7680" h="21122">
                <a:moveTo>
                  <a:pt x="0" y="18242"/>
                </a:moveTo>
                <a:lnTo>
                  <a:pt x="1920" y="19202"/>
                </a:lnTo>
                <a:lnTo>
                  <a:pt x="3840" y="20162"/>
                </a:lnTo>
                <a:lnTo>
                  <a:pt x="5760" y="21122"/>
                </a:lnTo>
                <a:lnTo>
                  <a:pt x="7680" y="3840"/>
                </a:lnTo>
                <a:lnTo>
                  <a:pt x="4800" y="2880"/>
                </a:lnTo>
                <a:lnTo>
                  <a:pt x="1920" y="0"/>
                </a:lnTo>
                <a:lnTo>
                  <a:pt x="0" y="1824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" name="object 41"/>
          <p:cNvSpPr/>
          <p:nvPr/>
        </p:nvSpPr>
        <p:spPr>
          <a:xfrm>
            <a:off x="3558844" y="1582765"/>
            <a:ext cx="11521" cy="20162"/>
          </a:xfrm>
          <a:custGeom>
            <a:avLst/>
            <a:gdLst/>
            <a:ahLst/>
            <a:cxnLst/>
            <a:rect l="l" t="t" r="r" b="b"/>
            <a:pathLst>
              <a:path w="11521" h="20162">
                <a:moveTo>
                  <a:pt x="6720" y="4800"/>
                </a:moveTo>
                <a:lnTo>
                  <a:pt x="3840" y="3840"/>
                </a:lnTo>
                <a:lnTo>
                  <a:pt x="1920" y="1920"/>
                </a:lnTo>
                <a:lnTo>
                  <a:pt x="0" y="0"/>
                </a:lnTo>
                <a:lnTo>
                  <a:pt x="1920" y="20162"/>
                </a:lnTo>
                <a:lnTo>
                  <a:pt x="11521" y="20162"/>
                </a:lnTo>
                <a:lnTo>
                  <a:pt x="10561" y="4800"/>
                </a:lnTo>
                <a:lnTo>
                  <a:pt x="6720" y="480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" name="object 42"/>
          <p:cNvSpPr/>
          <p:nvPr/>
        </p:nvSpPr>
        <p:spPr>
          <a:xfrm>
            <a:off x="3535817" y="1514612"/>
            <a:ext cx="71993" cy="88315"/>
          </a:xfrm>
          <a:custGeom>
            <a:avLst/>
            <a:gdLst/>
            <a:ahLst/>
            <a:cxnLst/>
            <a:rect l="l" t="t" r="r" b="b"/>
            <a:pathLst>
              <a:path w="71993" h="88315">
                <a:moveTo>
                  <a:pt x="55671" y="86395"/>
                </a:moveTo>
                <a:lnTo>
                  <a:pt x="57591" y="86395"/>
                </a:lnTo>
                <a:lnTo>
                  <a:pt x="58552" y="87355"/>
                </a:lnTo>
                <a:lnTo>
                  <a:pt x="67193" y="87355"/>
                </a:lnTo>
                <a:lnTo>
                  <a:pt x="68153" y="86395"/>
                </a:lnTo>
                <a:lnTo>
                  <a:pt x="71033" y="86395"/>
                </a:lnTo>
                <a:lnTo>
                  <a:pt x="71033" y="85435"/>
                </a:lnTo>
                <a:lnTo>
                  <a:pt x="71993" y="85435"/>
                </a:lnTo>
                <a:lnTo>
                  <a:pt x="71993" y="21122"/>
                </a:lnTo>
                <a:lnTo>
                  <a:pt x="70073" y="17282"/>
                </a:lnTo>
                <a:lnTo>
                  <a:pt x="69113" y="13441"/>
                </a:lnTo>
                <a:lnTo>
                  <a:pt x="67193" y="9585"/>
                </a:lnTo>
                <a:lnTo>
                  <a:pt x="64312" y="7665"/>
                </a:lnTo>
                <a:lnTo>
                  <a:pt x="61432" y="4785"/>
                </a:lnTo>
                <a:lnTo>
                  <a:pt x="57591" y="2880"/>
                </a:lnTo>
                <a:lnTo>
                  <a:pt x="53751" y="1904"/>
                </a:lnTo>
                <a:lnTo>
                  <a:pt x="48950" y="944"/>
                </a:lnTo>
                <a:lnTo>
                  <a:pt x="44150" y="0"/>
                </a:lnTo>
                <a:lnTo>
                  <a:pt x="33588" y="0"/>
                </a:lnTo>
                <a:lnTo>
                  <a:pt x="30708" y="944"/>
                </a:lnTo>
                <a:lnTo>
                  <a:pt x="27828" y="944"/>
                </a:lnTo>
                <a:lnTo>
                  <a:pt x="23987" y="1904"/>
                </a:lnTo>
                <a:lnTo>
                  <a:pt x="21122" y="1904"/>
                </a:lnTo>
                <a:lnTo>
                  <a:pt x="18227" y="2880"/>
                </a:lnTo>
                <a:lnTo>
                  <a:pt x="15346" y="3840"/>
                </a:lnTo>
                <a:lnTo>
                  <a:pt x="13426" y="4785"/>
                </a:lnTo>
                <a:lnTo>
                  <a:pt x="11506" y="5745"/>
                </a:lnTo>
                <a:lnTo>
                  <a:pt x="8625" y="6720"/>
                </a:lnTo>
                <a:lnTo>
                  <a:pt x="7680" y="7665"/>
                </a:lnTo>
                <a:lnTo>
                  <a:pt x="6720" y="8625"/>
                </a:lnTo>
                <a:lnTo>
                  <a:pt x="5745" y="9585"/>
                </a:lnTo>
                <a:lnTo>
                  <a:pt x="5745" y="10561"/>
                </a:lnTo>
                <a:lnTo>
                  <a:pt x="4785" y="11506"/>
                </a:lnTo>
                <a:lnTo>
                  <a:pt x="4785" y="21122"/>
                </a:lnTo>
                <a:lnTo>
                  <a:pt x="5745" y="22067"/>
                </a:lnTo>
                <a:lnTo>
                  <a:pt x="5745" y="23027"/>
                </a:lnTo>
                <a:lnTo>
                  <a:pt x="6720" y="23987"/>
                </a:lnTo>
                <a:lnTo>
                  <a:pt x="7680" y="24947"/>
                </a:lnTo>
                <a:lnTo>
                  <a:pt x="9585" y="24947"/>
                </a:lnTo>
                <a:lnTo>
                  <a:pt x="10561" y="23987"/>
                </a:lnTo>
                <a:lnTo>
                  <a:pt x="12466" y="23987"/>
                </a:lnTo>
                <a:lnTo>
                  <a:pt x="13426" y="23027"/>
                </a:lnTo>
                <a:lnTo>
                  <a:pt x="15346" y="22067"/>
                </a:lnTo>
                <a:lnTo>
                  <a:pt x="18227" y="21122"/>
                </a:lnTo>
                <a:lnTo>
                  <a:pt x="20147" y="20147"/>
                </a:lnTo>
                <a:lnTo>
                  <a:pt x="23027" y="19187"/>
                </a:lnTo>
                <a:lnTo>
                  <a:pt x="25908" y="18227"/>
                </a:lnTo>
                <a:lnTo>
                  <a:pt x="28788" y="17282"/>
                </a:lnTo>
                <a:lnTo>
                  <a:pt x="41269" y="17282"/>
                </a:lnTo>
                <a:lnTo>
                  <a:pt x="42230" y="18227"/>
                </a:lnTo>
                <a:lnTo>
                  <a:pt x="44150" y="18227"/>
                </a:lnTo>
                <a:lnTo>
                  <a:pt x="46070" y="19187"/>
                </a:lnTo>
                <a:lnTo>
                  <a:pt x="47030" y="20147"/>
                </a:lnTo>
                <a:lnTo>
                  <a:pt x="47990" y="22067"/>
                </a:lnTo>
                <a:lnTo>
                  <a:pt x="48950" y="23027"/>
                </a:lnTo>
                <a:lnTo>
                  <a:pt x="49911" y="24947"/>
                </a:lnTo>
                <a:lnTo>
                  <a:pt x="49911" y="26868"/>
                </a:lnTo>
                <a:lnTo>
                  <a:pt x="50871" y="28788"/>
                </a:lnTo>
                <a:lnTo>
                  <a:pt x="50871" y="36469"/>
                </a:lnTo>
                <a:lnTo>
                  <a:pt x="29748" y="36469"/>
                </a:lnTo>
                <a:lnTo>
                  <a:pt x="23987" y="38389"/>
                </a:lnTo>
                <a:lnTo>
                  <a:pt x="19187" y="39349"/>
                </a:lnTo>
                <a:lnTo>
                  <a:pt x="14401" y="40309"/>
                </a:lnTo>
                <a:lnTo>
                  <a:pt x="11506" y="43190"/>
                </a:lnTo>
                <a:lnTo>
                  <a:pt x="7680" y="45110"/>
                </a:lnTo>
                <a:lnTo>
                  <a:pt x="4785" y="47990"/>
                </a:lnTo>
                <a:lnTo>
                  <a:pt x="2880" y="50871"/>
                </a:lnTo>
                <a:lnTo>
                  <a:pt x="944" y="54711"/>
                </a:lnTo>
                <a:lnTo>
                  <a:pt x="0" y="58552"/>
                </a:lnTo>
                <a:lnTo>
                  <a:pt x="0" y="67193"/>
                </a:lnTo>
                <a:lnTo>
                  <a:pt x="944" y="71033"/>
                </a:lnTo>
                <a:lnTo>
                  <a:pt x="2880" y="73914"/>
                </a:lnTo>
                <a:lnTo>
                  <a:pt x="3840" y="77754"/>
                </a:lnTo>
                <a:lnTo>
                  <a:pt x="5745" y="80634"/>
                </a:lnTo>
                <a:lnTo>
                  <a:pt x="8625" y="82555"/>
                </a:lnTo>
                <a:lnTo>
                  <a:pt x="11506" y="84475"/>
                </a:lnTo>
                <a:lnTo>
                  <a:pt x="14401" y="86395"/>
                </a:lnTo>
                <a:lnTo>
                  <a:pt x="17266" y="87355"/>
                </a:lnTo>
                <a:lnTo>
                  <a:pt x="21122" y="88315"/>
                </a:lnTo>
                <a:lnTo>
                  <a:pt x="24947" y="88315"/>
                </a:lnTo>
                <a:lnTo>
                  <a:pt x="23027" y="68153"/>
                </a:lnTo>
                <a:lnTo>
                  <a:pt x="22067" y="65272"/>
                </a:lnTo>
                <a:lnTo>
                  <a:pt x="22067" y="58552"/>
                </a:lnTo>
                <a:lnTo>
                  <a:pt x="23027" y="57591"/>
                </a:lnTo>
                <a:lnTo>
                  <a:pt x="23987" y="55671"/>
                </a:lnTo>
                <a:lnTo>
                  <a:pt x="24947" y="54711"/>
                </a:lnTo>
                <a:lnTo>
                  <a:pt x="26868" y="53751"/>
                </a:lnTo>
                <a:lnTo>
                  <a:pt x="27828" y="52791"/>
                </a:lnTo>
                <a:lnTo>
                  <a:pt x="30708" y="51831"/>
                </a:lnTo>
                <a:lnTo>
                  <a:pt x="32628" y="50871"/>
                </a:lnTo>
                <a:lnTo>
                  <a:pt x="35509" y="50871"/>
                </a:lnTo>
                <a:lnTo>
                  <a:pt x="38389" y="49911"/>
                </a:lnTo>
                <a:lnTo>
                  <a:pt x="50871" y="49911"/>
                </a:lnTo>
                <a:lnTo>
                  <a:pt x="50871" y="63352"/>
                </a:lnTo>
                <a:lnTo>
                  <a:pt x="47990" y="67193"/>
                </a:lnTo>
                <a:lnTo>
                  <a:pt x="45110" y="69113"/>
                </a:lnTo>
                <a:lnTo>
                  <a:pt x="42230" y="71033"/>
                </a:lnTo>
                <a:lnTo>
                  <a:pt x="39349" y="71993"/>
                </a:lnTo>
                <a:lnTo>
                  <a:pt x="37429" y="72953"/>
                </a:lnTo>
                <a:lnTo>
                  <a:pt x="33588" y="72953"/>
                </a:lnTo>
                <a:lnTo>
                  <a:pt x="34549" y="88315"/>
                </a:lnTo>
                <a:lnTo>
                  <a:pt x="38389" y="87355"/>
                </a:lnTo>
                <a:lnTo>
                  <a:pt x="43190" y="85435"/>
                </a:lnTo>
                <a:lnTo>
                  <a:pt x="47030" y="83515"/>
                </a:lnTo>
                <a:lnTo>
                  <a:pt x="50871" y="81594"/>
                </a:lnTo>
                <a:lnTo>
                  <a:pt x="53751" y="77754"/>
                </a:lnTo>
                <a:lnTo>
                  <a:pt x="53751" y="85435"/>
                </a:lnTo>
                <a:lnTo>
                  <a:pt x="54711" y="85435"/>
                </a:lnTo>
                <a:lnTo>
                  <a:pt x="54711" y="86395"/>
                </a:lnTo>
                <a:lnTo>
                  <a:pt x="55671" y="8639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" name="object 43"/>
          <p:cNvSpPr/>
          <p:nvPr/>
        </p:nvSpPr>
        <p:spPr>
          <a:xfrm>
            <a:off x="3629893" y="1514612"/>
            <a:ext cx="50871" cy="87355"/>
          </a:xfrm>
          <a:custGeom>
            <a:avLst/>
            <a:gdLst/>
            <a:ahLst/>
            <a:cxnLst/>
            <a:rect l="l" t="t" r="r" b="b"/>
            <a:pathLst>
              <a:path w="50871" h="87355">
                <a:moveTo>
                  <a:pt x="960" y="84475"/>
                </a:moveTo>
                <a:lnTo>
                  <a:pt x="960" y="85435"/>
                </a:lnTo>
                <a:lnTo>
                  <a:pt x="1905" y="86395"/>
                </a:lnTo>
                <a:lnTo>
                  <a:pt x="4785" y="86395"/>
                </a:lnTo>
                <a:lnTo>
                  <a:pt x="5745" y="87355"/>
                </a:lnTo>
                <a:lnTo>
                  <a:pt x="17266" y="87355"/>
                </a:lnTo>
                <a:lnTo>
                  <a:pt x="18242" y="86395"/>
                </a:lnTo>
                <a:lnTo>
                  <a:pt x="21107" y="86395"/>
                </a:lnTo>
                <a:lnTo>
                  <a:pt x="22067" y="85435"/>
                </a:lnTo>
                <a:lnTo>
                  <a:pt x="22067" y="84475"/>
                </a:lnTo>
                <a:lnTo>
                  <a:pt x="23027" y="84475"/>
                </a:lnTo>
                <a:lnTo>
                  <a:pt x="23027" y="34549"/>
                </a:lnTo>
                <a:lnTo>
                  <a:pt x="23987" y="31668"/>
                </a:lnTo>
                <a:lnTo>
                  <a:pt x="25908" y="29748"/>
                </a:lnTo>
                <a:lnTo>
                  <a:pt x="26868" y="27828"/>
                </a:lnTo>
                <a:lnTo>
                  <a:pt x="28788" y="26868"/>
                </a:lnTo>
                <a:lnTo>
                  <a:pt x="29748" y="24947"/>
                </a:lnTo>
                <a:lnTo>
                  <a:pt x="31668" y="23987"/>
                </a:lnTo>
                <a:lnTo>
                  <a:pt x="32628" y="23027"/>
                </a:lnTo>
                <a:lnTo>
                  <a:pt x="33588" y="22067"/>
                </a:lnTo>
                <a:lnTo>
                  <a:pt x="35509" y="22067"/>
                </a:lnTo>
                <a:lnTo>
                  <a:pt x="36469" y="21122"/>
                </a:lnTo>
                <a:lnTo>
                  <a:pt x="43190" y="21122"/>
                </a:lnTo>
                <a:lnTo>
                  <a:pt x="43190" y="22067"/>
                </a:lnTo>
                <a:lnTo>
                  <a:pt x="46070" y="22067"/>
                </a:lnTo>
                <a:lnTo>
                  <a:pt x="46070" y="23027"/>
                </a:lnTo>
                <a:lnTo>
                  <a:pt x="48950" y="23027"/>
                </a:lnTo>
                <a:lnTo>
                  <a:pt x="48950" y="22067"/>
                </a:lnTo>
                <a:lnTo>
                  <a:pt x="49911" y="22067"/>
                </a:lnTo>
                <a:lnTo>
                  <a:pt x="49911" y="21122"/>
                </a:lnTo>
                <a:lnTo>
                  <a:pt x="50871" y="20147"/>
                </a:lnTo>
                <a:lnTo>
                  <a:pt x="50871" y="3840"/>
                </a:lnTo>
                <a:lnTo>
                  <a:pt x="49911" y="3840"/>
                </a:lnTo>
                <a:lnTo>
                  <a:pt x="49911" y="2880"/>
                </a:lnTo>
                <a:lnTo>
                  <a:pt x="48950" y="1904"/>
                </a:lnTo>
                <a:lnTo>
                  <a:pt x="47990" y="1904"/>
                </a:lnTo>
                <a:lnTo>
                  <a:pt x="47030" y="944"/>
                </a:lnTo>
                <a:lnTo>
                  <a:pt x="44150" y="944"/>
                </a:lnTo>
                <a:lnTo>
                  <a:pt x="43190" y="0"/>
                </a:lnTo>
                <a:lnTo>
                  <a:pt x="36469" y="0"/>
                </a:lnTo>
                <a:lnTo>
                  <a:pt x="35509" y="944"/>
                </a:lnTo>
                <a:lnTo>
                  <a:pt x="33588" y="944"/>
                </a:lnTo>
                <a:lnTo>
                  <a:pt x="31668" y="1904"/>
                </a:lnTo>
                <a:lnTo>
                  <a:pt x="30708" y="2880"/>
                </a:lnTo>
                <a:lnTo>
                  <a:pt x="28788" y="3840"/>
                </a:lnTo>
                <a:lnTo>
                  <a:pt x="26868" y="5745"/>
                </a:lnTo>
                <a:lnTo>
                  <a:pt x="24947" y="7665"/>
                </a:lnTo>
                <a:lnTo>
                  <a:pt x="23027" y="9585"/>
                </a:lnTo>
                <a:lnTo>
                  <a:pt x="21107" y="12466"/>
                </a:lnTo>
                <a:lnTo>
                  <a:pt x="19187" y="15346"/>
                </a:lnTo>
                <a:lnTo>
                  <a:pt x="19187" y="3840"/>
                </a:lnTo>
                <a:lnTo>
                  <a:pt x="18242" y="2880"/>
                </a:lnTo>
                <a:lnTo>
                  <a:pt x="17266" y="2880"/>
                </a:lnTo>
                <a:lnTo>
                  <a:pt x="16306" y="1904"/>
                </a:lnTo>
                <a:lnTo>
                  <a:pt x="2880" y="1904"/>
                </a:lnTo>
                <a:lnTo>
                  <a:pt x="288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4785"/>
                </a:lnTo>
                <a:lnTo>
                  <a:pt x="0" y="84475"/>
                </a:lnTo>
                <a:lnTo>
                  <a:pt x="960" y="8447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/>
          <p:nvPr/>
        </p:nvSpPr>
        <p:spPr>
          <a:xfrm>
            <a:off x="3685565" y="1495409"/>
            <a:ext cx="55671" cy="107518"/>
          </a:xfrm>
          <a:custGeom>
            <a:avLst/>
            <a:gdLst/>
            <a:ahLst/>
            <a:cxnLst/>
            <a:rect l="l" t="t" r="r" b="b"/>
            <a:pathLst>
              <a:path w="55671" h="107518">
                <a:moveTo>
                  <a:pt x="12481" y="2880"/>
                </a:moveTo>
                <a:lnTo>
                  <a:pt x="12481" y="21107"/>
                </a:lnTo>
                <a:lnTo>
                  <a:pt x="1920" y="21107"/>
                </a:lnTo>
                <a:lnTo>
                  <a:pt x="1920" y="22082"/>
                </a:lnTo>
                <a:lnTo>
                  <a:pt x="960" y="22082"/>
                </a:lnTo>
                <a:lnTo>
                  <a:pt x="960" y="23042"/>
                </a:lnTo>
                <a:lnTo>
                  <a:pt x="0" y="23987"/>
                </a:lnTo>
                <a:lnTo>
                  <a:pt x="0" y="35509"/>
                </a:lnTo>
                <a:lnTo>
                  <a:pt x="960" y="37429"/>
                </a:lnTo>
                <a:lnTo>
                  <a:pt x="960" y="38389"/>
                </a:lnTo>
                <a:lnTo>
                  <a:pt x="1920" y="39349"/>
                </a:lnTo>
                <a:lnTo>
                  <a:pt x="12481" y="39349"/>
                </a:lnTo>
                <a:lnTo>
                  <a:pt x="12481" y="84475"/>
                </a:lnTo>
                <a:lnTo>
                  <a:pt x="13441" y="88315"/>
                </a:lnTo>
                <a:lnTo>
                  <a:pt x="14401" y="92156"/>
                </a:lnTo>
                <a:lnTo>
                  <a:pt x="15361" y="95996"/>
                </a:lnTo>
                <a:lnTo>
                  <a:pt x="16322" y="98877"/>
                </a:lnTo>
                <a:lnTo>
                  <a:pt x="19202" y="100797"/>
                </a:lnTo>
                <a:lnTo>
                  <a:pt x="21122" y="102717"/>
                </a:lnTo>
                <a:lnTo>
                  <a:pt x="24002" y="104637"/>
                </a:lnTo>
                <a:lnTo>
                  <a:pt x="26883" y="105597"/>
                </a:lnTo>
                <a:lnTo>
                  <a:pt x="29763" y="107518"/>
                </a:lnTo>
                <a:lnTo>
                  <a:pt x="45125" y="107518"/>
                </a:lnTo>
                <a:lnTo>
                  <a:pt x="46085" y="106558"/>
                </a:lnTo>
                <a:lnTo>
                  <a:pt x="48966" y="106558"/>
                </a:lnTo>
                <a:lnTo>
                  <a:pt x="49926" y="105597"/>
                </a:lnTo>
                <a:lnTo>
                  <a:pt x="50871" y="105597"/>
                </a:lnTo>
                <a:lnTo>
                  <a:pt x="51831" y="104637"/>
                </a:lnTo>
                <a:lnTo>
                  <a:pt x="52806" y="104637"/>
                </a:lnTo>
                <a:lnTo>
                  <a:pt x="53766" y="103677"/>
                </a:lnTo>
                <a:lnTo>
                  <a:pt x="54711" y="102717"/>
                </a:lnTo>
                <a:lnTo>
                  <a:pt x="54711" y="100797"/>
                </a:lnTo>
                <a:lnTo>
                  <a:pt x="55671" y="99837"/>
                </a:lnTo>
                <a:lnTo>
                  <a:pt x="55671" y="92156"/>
                </a:lnTo>
                <a:lnTo>
                  <a:pt x="54711" y="91196"/>
                </a:lnTo>
                <a:lnTo>
                  <a:pt x="54711" y="87355"/>
                </a:lnTo>
                <a:lnTo>
                  <a:pt x="49926" y="87355"/>
                </a:lnTo>
                <a:lnTo>
                  <a:pt x="49926" y="88315"/>
                </a:lnTo>
                <a:lnTo>
                  <a:pt x="47990" y="88315"/>
                </a:lnTo>
                <a:lnTo>
                  <a:pt x="47030" y="89275"/>
                </a:lnTo>
                <a:lnTo>
                  <a:pt x="40309" y="89275"/>
                </a:lnTo>
                <a:lnTo>
                  <a:pt x="38404" y="88315"/>
                </a:lnTo>
                <a:lnTo>
                  <a:pt x="36484" y="85435"/>
                </a:lnTo>
                <a:lnTo>
                  <a:pt x="35524" y="83515"/>
                </a:lnTo>
                <a:lnTo>
                  <a:pt x="34564" y="80634"/>
                </a:lnTo>
                <a:lnTo>
                  <a:pt x="34564" y="39349"/>
                </a:lnTo>
                <a:lnTo>
                  <a:pt x="52806" y="39349"/>
                </a:lnTo>
                <a:lnTo>
                  <a:pt x="53766" y="38389"/>
                </a:lnTo>
                <a:lnTo>
                  <a:pt x="54711" y="37429"/>
                </a:lnTo>
                <a:lnTo>
                  <a:pt x="54711" y="35509"/>
                </a:lnTo>
                <a:lnTo>
                  <a:pt x="55671" y="33604"/>
                </a:lnTo>
                <a:lnTo>
                  <a:pt x="55671" y="26868"/>
                </a:lnTo>
                <a:lnTo>
                  <a:pt x="54711" y="25923"/>
                </a:lnTo>
                <a:lnTo>
                  <a:pt x="54711" y="23042"/>
                </a:lnTo>
                <a:lnTo>
                  <a:pt x="53766" y="23042"/>
                </a:lnTo>
                <a:lnTo>
                  <a:pt x="53766" y="22082"/>
                </a:lnTo>
                <a:lnTo>
                  <a:pt x="52806" y="21107"/>
                </a:lnTo>
                <a:lnTo>
                  <a:pt x="34564" y="21107"/>
                </a:lnTo>
                <a:lnTo>
                  <a:pt x="34564" y="1920"/>
                </a:lnTo>
                <a:lnTo>
                  <a:pt x="33604" y="1920"/>
                </a:lnTo>
                <a:lnTo>
                  <a:pt x="33604" y="960"/>
                </a:lnTo>
                <a:lnTo>
                  <a:pt x="30723" y="960"/>
                </a:lnTo>
                <a:lnTo>
                  <a:pt x="28803" y="0"/>
                </a:lnTo>
                <a:lnTo>
                  <a:pt x="18242" y="0"/>
                </a:lnTo>
                <a:lnTo>
                  <a:pt x="17282" y="960"/>
                </a:lnTo>
                <a:lnTo>
                  <a:pt x="14401" y="960"/>
                </a:lnTo>
                <a:lnTo>
                  <a:pt x="14401" y="1920"/>
                </a:lnTo>
                <a:lnTo>
                  <a:pt x="13441" y="1920"/>
                </a:lnTo>
                <a:lnTo>
                  <a:pt x="12481" y="288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" name="object 45"/>
          <p:cNvSpPr/>
          <p:nvPr/>
        </p:nvSpPr>
        <p:spPr>
          <a:xfrm>
            <a:off x="3752758" y="1514612"/>
            <a:ext cx="59527" cy="88315"/>
          </a:xfrm>
          <a:custGeom>
            <a:avLst/>
            <a:gdLst/>
            <a:ahLst/>
            <a:cxnLst/>
            <a:rect l="l" t="t" r="r" b="b"/>
            <a:pathLst>
              <a:path w="59527" h="88315">
                <a:moveTo>
                  <a:pt x="0" y="25908"/>
                </a:moveTo>
                <a:lnTo>
                  <a:pt x="0" y="29748"/>
                </a:lnTo>
                <a:lnTo>
                  <a:pt x="960" y="32628"/>
                </a:lnTo>
                <a:lnTo>
                  <a:pt x="1920" y="35509"/>
                </a:lnTo>
                <a:lnTo>
                  <a:pt x="2880" y="37429"/>
                </a:lnTo>
                <a:lnTo>
                  <a:pt x="3840" y="40309"/>
                </a:lnTo>
                <a:lnTo>
                  <a:pt x="5760" y="42230"/>
                </a:lnTo>
                <a:lnTo>
                  <a:pt x="7680" y="44150"/>
                </a:lnTo>
                <a:lnTo>
                  <a:pt x="9601" y="45110"/>
                </a:lnTo>
                <a:lnTo>
                  <a:pt x="12481" y="47030"/>
                </a:lnTo>
                <a:lnTo>
                  <a:pt x="14401" y="47990"/>
                </a:lnTo>
                <a:lnTo>
                  <a:pt x="16322" y="48950"/>
                </a:lnTo>
                <a:lnTo>
                  <a:pt x="19202" y="49911"/>
                </a:lnTo>
                <a:lnTo>
                  <a:pt x="21122" y="50871"/>
                </a:lnTo>
                <a:lnTo>
                  <a:pt x="24002" y="51831"/>
                </a:lnTo>
                <a:lnTo>
                  <a:pt x="25923" y="52791"/>
                </a:lnTo>
                <a:lnTo>
                  <a:pt x="27843" y="53751"/>
                </a:lnTo>
                <a:lnTo>
                  <a:pt x="30723" y="54711"/>
                </a:lnTo>
                <a:lnTo>
                  <a:pt x="31683" y="55671"/>
                </a:lnTo>
                <a:lnTo>
                  <a:pt x="33604" y="56631"/>
                </a:lnTo>
                <a:lnTo>
                  <a:pt x="35524" y="57591"/>
                </a:lnTo>
                <a:lnTo>
                  <a:pt x="36484" y="58552"/>
                </a:lnTo>
                <a:lnTo>
                  <a:pt x="37444" y="60472"/>
                </a:lnTo>
                <a:lnTo>
                  <a:pt x="38404" y="61432"/>
                </a:lnTo>
                <a:lnTo>
                  <a:pt x="38404" y="65272"/>
                </a:lnTo>
                <a:lnTo>
                  <a:pt x="37444" y="66233"/>
                </a:lnTo>
                <a:lnTo>
                  <a:pt x="37444" y="67193"/>
                </a:lnTo>
                <a:lnTo>
                  <a:pt x="36484" y="68153"/>
                </a:lnTo>
                <a:lnTo>
                  <a:pt x="35524" y="69113"/>
                </a:lnTo>
                <a:lnTo>
                  <a:pt x="34564" y="70073"/>
                </a:lnTo>
                <a:lnTo>
                  <a:pt x="33604" y="71033"/>
                </a:lnTo>
                <a:lnTo>
                  <a:pt x="31683" y="71993"/>
                </a:lnTo>
                <a:lnTo>
                  <a:pt x="28803" y="71993"/>
                </a:lnTo>
                <a:lnTo>
                  <a:pt x="26883" y="72953"/>
                </a:lnTo>
                <a:lnTo>
                  <a:pt x="22082" y="72953"/>
                </a:lnTo>
                <a:lnTo>
                  <a:pt x="19202" y="71993"/>
                </a:lnTo>
                <a:lnTo>
                  <a:pt x="16322" y="71033"/>
                </a:lnTo>
                <a:lnTo>
                  <a:pt x="14401" y="71033"/>
                </a:lnTo>
                <a:lnTo>
                  <a:pt x="11521" y="70073"/>
                </a:lnTo>
                <a:lnTo>
                  <a:pt x="10561" y="69113"/>
                </a:lnTo>
                <a:lnTo>
                  <a:pt x="8641" y="68153"/>
                </a:lnTo>
                <a:lnTo>
                  <a:pt x="6720" y="67193"/>
                </a:lnTo>
                <a:lnTo>
                  <a:pt x="5760" y="66233"/>
                </a:lnTo>
                <a:lnTo>
                  <a:pt x="3840" y="66233"/>
                </a:lnTo>
                <a:lnTo>
                  <a:pt x="2880" y="65272"/>
                </a:lnTo>
                <a:lnTo>
                  <a:pt x="1920" y="65272"/>
                </a:lnTo>
                <a:lnTo>
                  <a:pt x="960" y="66233"/>
                </a:lnTo>
                <a:lnTo>
                  <a:pt x="0" y="67193"/>
                </a:lnTo>
                <a:lnTo>
                  <a:pt x="0" y="79674"/>
                </a:lnTo>
                <a:lnTo>
                  <a:pt x="960" y="80634"/>
                </a:lnTo>
                <a:lnTo>
                  <a:pt x="960" y="81594"/>
                </a:lnTo>
                <a:lnTo>
                  <a:pt x="1920" y="82555"/>
                </a:lnTo>
                <a:lnTo>
                  <a:pt x="2880" y="83515"/>
                </a:lnTo>
                <a:lnTo>
                  <a:pt x="4800" y="84475"/>
                </a:lnTo>
                <a:lnTo>
                  <a:pt x="5760" y="85435"/>
                </a:lnTo>
                <a:lnTo>
                  <a:pt x="7680" y="85435"/>
                </a:lnTo>
                <a:lnTo>
                  <a:pt x="9601" y="86395"/>
                </a:lnTo>
                <a:lnTo>
                  <a:pt x="12481" y="87355"/>
                </a:lnTo>
                <a:lnTo>
                  <a:pt x="14401" y="87355"/>
                </a:lnTo>
                <a:lnTo>
                  <a:pt x="17282" y="88315"/>
                </a:lnTo>
                <a:lnTo>
                  <a:pt x="35524" y="88315"/>
                </a:lnTo>
                <a:lnTo>
                  <a:pt x="39364" y="87355"/>
                </a:lnTo>
                <a:lnTo>
                  <a:pt x="43205" y="85435"/>
                </a:lnTo>
                <a:lnTo>
                  <a:pt x="47045" y="84475"/>
                </a:lnTo>
                <a:lnTo>
                  <a:pt x="49926" y="81594"/>
                </a:lnTo>
                <a:lnTo>
                  <a:pt x="52806" y="79674"/>
                </a:lnTo>
                <a:lnTo>
                  <a:pt x="55686" y="76794"/>
                </a:lnTo>
                <a:lnTo>
                  <a:pt x="57607" y="72953"/>
                </a:lnTo>
                <a:lnTo>
                  <a:pt x="58567" y="70073"/>
                </a:lnTo>
                <a:lnTo>
                  <a:pt x="59527" y="66233"/>
                </a:lnTo>
                <a:lnTo>
                  <a:pt x="59527" y="54711"/>
                </a:lnTo>
                <a:lnTo>
                  <a:pt x="57607" y="51831"/>
                </a:lnTo>
                <a:lnTo>
                  <a:pt x="56647" y="49911"/>
                </a:lnTo>
                <a:lnTo>
                  <a:pt x="55686" y="47030"/>
                </a:lnTo>
                <a:lnTo>
                  <a:pt x="53766" y="45110"/>
                </a:lnTo>
                <a:lnTo>
                  <a:pt x="51846" y="43190"/>
                </a:lnTo>
                <a:lnTo>
                  <a:pt x="49926" y="42230"/>
                </a:lnTo>
                <a:lnTo>
                  <a:pt x="47045" y="40309"/>
                </a:lnTo>
                <a:lnTo>
                  <a:pt x="45125" y="39349"/>
                </a:lnTo>
                <a:lnTo>
                  <a:pt x="42245" y="38389"/>
                </a:lnTo>
                <a:lnTo>
                  <a:pt x="40325" y="37429"/>
                </a:lnTo>
                <a:lnTo>
                  <a:pt x="37444" y="36469"/>
                </a:lnTo>
                <a:lnTo>
                  <a:pt x="35524" y="35509"/>
                </a:lnTo>
                <a:lnTo>
                  <a:pt x="33604" y="34549"/>
                </a:lnTo>
                <a:lnTo>
                  <a:pt x="30723" y="33588"/>
                </a:lnTo>
                <a:lnTo>
                  <a:pt x="28803" y="32628"/>
                </a:lnTo>
                <a:lnTo>
                  <a:pt x="26883" y="31668"/>
                </a:lnTo>
                <a:lnTo>
                  <a:pt x="24963" y="30708"/>
                </a:lnTo>
                <a:lnTo>
                  <a:pt x="24002" y="29748"/>
                </a:lnTo>
                <a:lnTo>
                  <a:pt x="23042" y="28788"/>
                </a:lnTo>
                <a:lnTo>
                  <a:pt x="21122" y="27828"/>
                </a:lnTo>
                <a:lnTo>
                  <a:pt x="21122" y="22067"/>
                </a:lnTo>
                <a:lnTo>
                  <a:pt x="22082" y="21122"/>
                </a:lnTo>
                <a:lnTo>
                  <a:pt x="22082" y="20147"/>
                </a:lnTo>
                <a:lnTo>
                  <a:pt x="23042" y="19187"/>
                </a:lnTo>
                <a:lnTo>
                  <a:pt x="24002" y="18227"/>
                </a:lnTo>
                <a:lnTo>
                  <a:pt x="24963" y="17282"/>
                </a:lnTo>
                <a:lnTo>
                  <a:pt x="25923" y="17282"/>
                </a:lnTo>
                <a:lnTo>
                  <a:pt x="27843" y="16306"/>
                </a:lnTo>
                <a:lnTo>
                  <a:pt x="28803" y="16306"/>
                </a:lnTo>
                <a:lnTo>
                  <a:pt x="30723" y="15346"/>
                </a:lnTo>
                <a:lnTo>
                  <a:pt x="35524" y="15346"/>
                </a:lnTo>
                <a:lnTo>
                  <a:pt x="38404" y="16306"/>
                </a:lnTo>
                <a:lnTo>
                  <a:pt x="40325" y="17282"/>
                </a:lnTo>
                <a:lnTo>
                  <a:pt x="42245" y="17282"/>
                </a:lnTo>
                <a:lnTo>
                  <a:pt x="44165" y="18227"/>
                </a:lnTo>
                <a:lnTo>
                  <a:pt x="46085" y="19187"/>
                </a:lnTo>
                <a:lnTo>
                  <a:pt x="48006" y="19187"/>
                </a:lnTo>
                <a:lnTo>
                  <a:pt x="48966" y="20147"/>
                </a:lnTo>
                <a:lnTo>
                  <a:pt x="49926" y="21122"/>
                </a:lnTo>
                <a:lnTo>
                  <a:pt x="50886" y="21122"/>
                </a:lnTo>
                <a:lnTo>
                  <a:pt x="51846" y="22067"/>
                </a:lnTo>
                <a:lnTo>
                  <a:pt x="52806" y="22067"/>
                </a:lnTo>
                <a:lnTo>
                  <a:pt x="53766" y="21122"/>
                </a:lnTo>
                <a:lnTo>
                  <a:pt x="54726" y="21122"/>
                </a:lnTo>
                <a:lnTo>
                  <a:pt x="54726" y="18227"/>
                </a:lnTo>
                <a:lnTo>
                  <a:pt x="55686" y="16306"/>
                </a:lnTo>
                <a:lnTo>
                  <a:pt x="55686" y="12466"/>
                </a:lnTo>
                <a:lnTo>
                  <a:pt x="54726" y="11506"/>
                </a:lnTo>
                <a:lnTo>
                  <a:pt x="54726" y="6720"/>
                </a:lnTo>
                <a:lnTo>
                  <a:pt x="53766" y="5745"/>
                </a:lnTo>
                <a:lnTo>
                  <a:pt x="52806" y="5745"/>
                </a:lnTo>
                <a:lnTo>
                  <a:pt x="52806" y="4785"/>
                </a:lnTo>
                <a:lnTo>
                  <a:pt x="51846" y="3840"/>
                </a:lnTo>
                <a:lnTo>
                  <a:pt x="49926" y="3840"/>
                </a:lnTo>
                <a:lnTo>
                  <a:pt x="48966" y="2880"/>
                </a:lnTo>
                <a:lnTo>
                  <a:pt x="47045" y="2880"/>
                </a:lnTo>
                <a:lnTo>
                  <a:pt x="45125" y="1904"/>
                </a:lnTo>
                <a:lnTo>
                  <a:pt x="43205" y="1904"/>
                </a:lnTo>
                <a:lnTo>
                  <a:pt x="41285" y="944"/>
                </a:lnTo>
                <a:lnTo>
                  <a:pt x="39364" y="944"/>
                </a:lnTo>
                <a:lnTo>
                  <a:pt x="36484" y="0"/>
                </a:lnTo>
                <a:lnTo>
                  <a:pt x="26883" y="0"/>
                </a:lnTo>
                <a:lnTo>
                  <a:pt x="23042" y="944"/>
                </a:lnTo>
                <a:lnTo>
                  <a:pt x="18242" y="1904"/>
                </a:lnTo>
                <a:lnTo>
                  <a:pt x="14401" y="2880"/>
                </a:lnTo>
                <a:lnTo>
                  <a:pt x="11521" y="4785"/>
                </a:lnTo>
                <a:lnTo>
                  <a:pt x="8641" y="7665"/>
                </a:lnTo>
                <a:lnTo>
                  <a:pt x="5760" y="9585"/>
                </a:lnTo>
                <a:lnTo>
                  <a:pt x="3840" y="12466"/>
                </a:lnTo>
                <a:lnTo>
                  <a:pt x="1920" y="15346"/>
                </a:lnTo>
                <a:lnTo>
                  <a:pt x="960" y="18227"/>
                </a:lnTo>
                <a:lnTo>
                  <a:pt x="0" y="22067"/>
                </a:lnTo>
                <a:lnTo>
                  <a:pt x="0" y="2590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/>
          <p:nvPr/>
        </p:nvSpPr>
        <p:spPr>
          <a:xfrm>
            <a:off x="3889080" y="1485808"/>
            <a:ext cx="5760" cy="79674"/>
          </a:xfrm>
          <a:custGeom>
            <a:avLst/>
            <a:gdLst/>
            <a:ahLst/>
            <a:cxnLst/>
            <a:rect l="l" t="t" r="r" b="b"/>
            <a:pathLst>
              <a:path w="5760" h="79674">
                <a:moveTo>
                  <a:pt x="3840" y="0"/>
                </a:moveTo>
                <a:lnTo>
                  <a:pt x="0" y="1920"/>
                </a:lnTo>
                <a:lnTo>
                  <a:pt x="960" y="79674"/>
                </a:lnTo>
                <a:lnTo>
                  <a:pt x="1920" y="77754"/>
                </a:lnTo>
                <a:lnTo>
                  <a:pt x="1920" y="76794"/>
                </a:lnTo>
                <a:lnTo>
                  <a:pt x="2880" y="74874"/>
                </a:lnTo>
                <a:lnTo>
                  <a:pt x="3840" y="73913"/>
                </a:lnTo>
                <a:lnTo>
                  <a:pt x="3840" y="71993"/>
                </a:lnTo>
                <a:lnTo>
                  <a:pt x="5760" y="71033"/>
                </a:lnTo>
                <a:lnTo>
                  <a:pt x="384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" name="object 47"/>
          <p:cNvSpPr/>
          <p:nvPr/>
        </p:nvSpPr>
        <p:spPr>
          <a:xfrm>
            <a:off x="3919804" y="1511731"/>
            <a:ext cx="6720" cy="28788"/>
          </a:xfrm>
          <a:custGeom>
            <a:avLst/>
            <a:gdLst/>
            <a:ahLst/>
            <a:cxnLst/>
            <a:rect l="l" t="t" r="r" b="b"/>
            <a:pathLst>
              <a:path w="6720" h="28788">
                <a:moveTo>
                  <a:pt x="6720" y="25907"/>
                </a:moveTo>
                <a:lnTo>
                  <a:pt x="6720" y="0"/>
                </a:lnTo>
                <a:lnTo>
                  <a:pt x="5745" y="1920"/>
                </a:lnTo>
                <a:lnTo>
                  <a:pt x="5745" y="3825"/>
                </a:lnTo>
                <a:lnTo>
                  <a:pt x="4800" y="4785"/>
                </a:lnTo>
                <a:lnTo>
                  <a:pt x="2880" y="6720"/>
                </a:lnTo>
                <a:lnTo>
                  <a:pt x="1904" y="7665"/>
                </a:lnTo>
                <a:lnTo>
                  <a:pt x="0" y="9601"/>
                </a:lnTo>
                <a:lnTo>
                  <a:pt x="960" y="28788"/>
                </a:lnTo>
                <a:lnTo>
                  <a:pt x="6720" y="2590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/>
          <p:nvPr/>
        </p:nvSpPr>
        <p:spPr>
          <a:xfrm>
            <a:off x="3866037" y="1481968"/>
            <a:ext cx="113278" cy="120959"/>
          </a:xfrm>
          <a:custGeom>
            <a:avLst/>
            <a:gdLst/>
            <a:ahLst/>
            <a:cxnLst/>
            <a:rect l="l" t="t" r="r" b="b"/>
            <a:pathLst>
              <a:path w="113278" h="120959">
                <a:moveTo>
                  <a:pt x="105597" y="120959"/>
                </a:moveTo>
                <a:lnTo>
                  <a:pt x="109438" y="120959"/>
                </a:lnTo>
                <a:lnTo>
                  <a:pt x="110398" y="119999"/>
                </a:lnTo>
                <a:lnTo>
                  <a:pt x="111358" y="119999"/>
                </a:lnTo>
                <a:lnTo>
                  <a:pt x="111358" y="119039"/>
                </a:lnTo>
                <a:lnTo>
                  <a:pt x="112318" y="119039"/>
                </a:lnTo>
                <a:lnTo>
                  <a:pt x="113278" y="118079"/>
                </a:lnTo>
                <a:lnTo>
                  <a:pt x="113278" y="103677"/>
                </a:lnTo>
                <a:lnTo>
                  <a:pt x="112318" y="103677"/>
                </a:lnTo>
                <a:lnTo>
                  <a:pt x="112318" y="102717"/>
                </a:lnTo>
                <a:lnTo>
                  <a:pt x="107518" y="102717"/>
                </a:lnTo>
                <a:lnTo>
                  <a:pt x="106558" y="101757"/>
                </a:lnTo>
                <a:lnTo>
                  <a:pt x="105597" y="101757"/>
                </a:lnTo>
                <a:lnTo>
                  <a:pt x="104637" y="100797"/>
                </a:lnTo>
                <a:lnTo>
                  <a:pt x="103677" y="100797"/>
                </a:lnTo>
                <a:lnTo>
                  <a:pt x="102717" y="99837"/>
                </a:lnTo>
                <a:lnTo>
                  <a:pt x="100797" y="98877"/>
                </a:lnTo>
                <a:lnTo>
                  <a:pt x="99837" y="97916"/>
                </a:lnTo>
                <a:lnTo>
                  <a:pt x="97916" y="95996"/>
                </a:lnTo>
                <a:lnTo>
                  <a:pt x="95996" y="95036"/>
                </a:lnTo>
                <a:lnTo>
                  <a:pt x="96956" y="92156"/>
                </a:lnTo>
                <a:lnTo>
                  <a:pt x="98877" y="90236"/>
                </a:lnTo>
                <a:lnTo>
                  <a:pt x="99837" y="87355"/>
                </a:lnTo>
                <a:lnTo>
                  <a:pt x="100797" y="85435"/>
                </a:lnTo>
                <a:lnTo>
                  <a:pt x="101757" y="82555"/>
                </a:lnTo>
                <a:lnTo>
                  <a:pt x="102717" y="79674"/>
                </a:lnTo>
                <a:lnTo>
                  <a:pt x="103677" y="76794"/>
                </a:lnTo>
                <a:lnTo>
                  <a:pt x="103677" y="73913"/>
                </a:lnTo>
                <a:lnTo>
                  <a:pt x="104637" y="71033"/>
                </a:lnTo>
                <a:lnTo>
                  <a:pt x="104637" y="58552"/>
                </a:lnTo>
                <a:lnTo>
                  <a:pt x="103677" y="57591"/>
                </a:lnTo>
                <a:lnTo>
                  <a:pt x="102717" y="56631"/>
                </a:lnTo>
                <a:lnTo>
                  <a:pt x="86395" y="56631"/>
                </a:lnTo>
                <a:lnTo>
                  <a:pt x="85435" y="57591"/>
                </a:lnTo>
                <a:lnTo>
                  <a:pt x="84475" y="57591"/>
                </a:lnTo>
                <a:lnTo>
                  <a:pt x="84475" y="64312"/>
                </a:lnTo>
                <a:lnTo>
                  <a:pt x="83515" y="66233"/>
                </a:lnTo>
                <a:lnTo>
                  <a:pt x="83515" y="71033"/>
                </a:lnTo>
                <a:lnTo>
                  <a:pt x="82555" y="72953"/>
                </a:lnTo>
                <a:lnTo>
                  <a:pt x="82555" y="74874"/>
                </a:lnTo>
                <a:lnTo>
                  <a:pt x="81594" y="76794"/>
                </a:lnTo>
                <a:lnTo>
                  <a:pt x="80634" y="77754"/>
                </a:lnTo>
                <a:lnTo>
                  <a:pt x="80634" y="79674"/>
                </a:lnTo>
                <a:lnTo>
                  <a:pt x="79674" y="80634"/>
                </a:lnTo>
                <a:lnTo>
                  <a:pt x="78714" y="81594"/>
                </a:lnTo>
                <a:lnTo>
                  <a:pt x="76794" y="80634"/>
                </a:lnTo>
                <a:lnTo>
                  <a:pt x="74874" y="78714"/>
                </a:lnTo>
                <a:lnTo>
                  <a:pt x="72953" y="76794"/>
                </a:lnTo>
                <a:lnTo>
                  <a:pt x="71033" y="74874"/>
                </a:lnTo>
                <a:lnTo>
                  <a:pt x="68168" y="71993"/>
                </a:lnTo>
                <a:lnTo>
                  <a:pt x="66233" y="70073"/>
                </a:lnTo>
                <a:lnTo>
                  <a:pt x="64328" y="68153"/>
                </a:lnTo>
                <a:lnTo>
                  <a:pt x="62392" y="66233"/>
                </a:lnTo>
                <a:lnTo>
                  <a:pt x="60487" y="64312"/>
                </a:lnTo>
                <a:lnTo>
                  <a:pt x="58567" y="62392"/>
                </a:lnTo>
                <a:lnTo>
                  <a:pt x="56647" y="60472"/>
                </a:lnTo>
                <a:lnTo>
                  <a:pt x="54726" y="58552"/>
                </a:lnTo>
                <a:lnTo>
                  <a:pt x="53766" y="39364"/>
                </a:lnTo>
                <a:lnTo>
                  <a:pt x="50886" y="40309"/>
                </a:lnTo>
                <a:lnTo>
                  <a:pt x="48966" y="42230"/>
                </a:lnTo>
                <a:lnTo>
                  <a:pt x="46085" y="44150"/>
                </a:lnTo>
                <a:lnTo>
                  <a:pt x="42245" y="46085"/>
                </a:lnTo>
                <a:lnTo>
                  <a:pt x="41285" y="44150"/>
                </a:lnTo>
                <a:lnTo>
                  <a:pt x="40325" y="42230"/>
                </a:lnTo>
                <a:lnTo>
                  <a:pt x="39364" y="40309"/>
                </a:lnTo>
                <a:lnTo>
                  <a:pt x="37444" y="39364"/>
                </a:lnTo>
                <a:lnTo>
                  <a:pt x="36484" y="37429"/>
                </a:lnTo>
                <a:lnTo>
                  <a:pt x="36484" y="36484"/>
                </a:lnTo>
                <a:lnTo>
                  <a:pt x="35524" y="34549"/>
                </a:lnTo>
                <a:lnTo>
                  <a:pt x="34564" y="33588"/>
                </a:lnTo>
                <a:lnTo>
                  <a:pt x="34564" y="31683"/>
                </a:lnTo>
                <a:lnTo>
                  <a:pt x="33604" y="30708"/>
                </a:lnTo>
                <a:lnTo>
                  <a:pt x="33604" y="24963"/>
                </a:lnTo>
                <a:lnTo>
                  <a:pt x="34564" y="24002"/>
                </a:lnTo>
                <a:lnTo>
                  <a:pt x="35524" y="22082"/>
                </a:lnTo>
                <a:lnTo>
                  <a:pt x="35524" y="21122"/>
                </a:lnTo>
                <a:lnTo>
                  <a:pt x="37444" y="20162"/>
                </a:lnTo>
                <a:lnTo>
                  <a:pt x="38404" y="19202"/>
                </a:lnTo>
                <a:lnTo>
                  <a:pt x="39364" y="18242"/>
                </a:lnTo>
                <a:lnTo>
                  <a:pt x="41285" y="18242"/>
                </a:lnTo>
                <a:lnTo>
                  <a:pt x="43205" y="17282"/>
                </a:lnTo>
                <a:lnTo>
                  <a:pt x="53766" y="17282"/>
                </a:lnTo>
                <a:lnTo>
                  <a:pt x="54726" y="18242"/>
                </a:lnTo>
                <a:lnTo>
                  <a:pt x="56647" y="19202"/>
                </a:lnTo>
                <a:lnTo>
                  <a:pt x="57607" y="20162"/>
                </a:lnTo>
                <a:lnTo>
                  <a:pt x="58567" y="21122"/>
                </a:lnTo>
                <a:lnTo>
                  <a:pt x="59512" y="22082"/>
                </a:lnTo>
                <a:lnTo>
                  <a:pt x="60487" y="23042"/>
                </a:lnTo>
                <a:lnTo>
                  <a:pt x="60487" y="55671"/>
                </a:lnTo>
                <a:lnTo>
                  <a:pt x="64328" y="53766"/>
                </a:lnTo>
                <a:lnTo>
                  <a:pt x="68168" y="50871"/>
                </a:lnTo>
                <a:lnTo>
                  <a:pt x="72009" y="48950"/>
                </a:lnTo>
                <a:lnTo>
                  <a:pt x="74874" y="46085"/>
                </a:lnTo>
                <a:lnTo>
                  <a:pt x="76794" y="43205"/>
                </a:lnTo>
                <a:lnTo>
                  <a:pt x="79674" y="40309"/>
                </a:lnTo>
                <a:lnTo>
                  <a:pt x="81594" y="37429"/>
                </a:lnTo>
                <a:lnTo>
                  <a:pt x="82555" y="34549"/>
                </a:lnTo>
                <a:lnTo>
                  <a:pt x="83515" y="31683"/>
                </a:lnTo>
                <a:lnTo>
                  <a:pt x="84475" y="28803"/>
                </a:lnTo>
                <a:lnTo>
                  <a:pt x="84475" y="21122"/>
                </a:lnTo>
                <a:lnTo>
                  <a:pt x="83515" y="17282"/>
                </a:lnTo>
                <a:lnTo>
                  <a:pt x="82555" y="14401"/>
                </a:lnTo>
                <a:lnTo>
                  <a:pt x="80634" y="11521"/>
                </a:lnTo>
                <a:lnTo>
                  <a:pt x="78714" y="8641"/>
                </a:lnTo>
                <a:lnTo>
                  <a:pt x="75849" y="6720"/>
                </a:lnTo>
                <a:lnTo>
                  <a:pt x="72953" y="3840"/>
                </a:lnTo>
                <a:lnTo>
                  <a:pt x="69128" y="2880"/>
                </a:lnTo>
                <a:lnTo>
                  <a:pt x="64328" y="1920"/>
                </a:lnTo>
                <a:lnTo>
                  <a:pt x="60487" y="0"/>
                </a:lnTo>
                <a:lnTo>
                  <a:pt x="42245" y="0"/>
                </a:lnTo>
                <a:lnTo>
                  <a:pt x="36484" y="960"/>
                </a:lnTo>
                <a:lnTo>
                  <a:pt x="31683" y="1920"/>
                </a:lnTo>
                <a:lnTo>
                  <a:pt x="26883" y="3840"/>
                </a:lnTo>
                <a:lnTo>
                  <a:pt x="28803" y="74874"/>
                </a:lnTo>
                <a:lnTo>
                  <a:pt x="29763" y="72953"/>
                </a:lnTo>
                <a:lnTo>
                  <a:pt x="31683" y="71993"/>
                </a:lnTo>
                <a:lnTo>
                  <a:pt x="32644" y="71033"/>
                </a:lnTo>
                <a:lnTo>
                  <a:pt x="34564" y="69113"/>
                </a:lnTo>
                <a:lnTo>
                  <a:pt x="36484" y="71033"/>
                </a:lnTo>
                <a:lnTo>
                  <a:pt x="39364" y="73913"/>
                </a:lnTo>
                <a:lnTo>
                  <a:pt x="41285" y="75834"/>
                </a:lnTo>
                <a:lnTo>
                  <a:pt x="43205" y="78714"/>
                </a:lnTo>
                <a:lnTo>
                  <a:pt x="46085" y="80634"/>
                </a:lnTo>
                <a:lnTo>
                  <a:pt x="48966" y="83515"/>
                </a:lnTo>
                <a:lnTo>
                  <a:pt x="50886" y="85435"/>
                </a:lnTo>
                <a:lnTo>
                  <a:pt x="53766" y="88315"/>
                </a:lnTo>
                <a:lnTo>
                  <a:pt x="56647" y="90236"/>
                </a:lnTo>
                <a:lnTo>
                  <a:pt x="58567" y="93116"/>
                </a:lnTo>
                <a:lnTo>
                  <a:pt x="61447" y="95036"/>
                </a:lnTo>
                <a:lnTo>
                  <a:pt x="64328" y="96956"/>
                </a:lnTo>
                <a:lnTo>
                  <a:pt x="63352" y="97916"/>
                </a:lnTo>
                <a:lnTo>
                  <a:pt x="61447" y="98877"/>
                </a:lnTo>
                <a:lnTo>
                  <a:pt x="60487" y="99837"/>
                </a:lnTo>
                <a:lnTo>
                  <a:pt x="58567" y="100797"/>
                </a:lnTo>
                <a:lnTo>
                  <a:pt x="56647" y="100797"/>
                </a:lnTo>
                <a:lnTo>
                  <a:pt x="55671" y="101757"/>
                </a:lnTo>
                <a:lnTo>
                  <a:pt x="53766" y="102717"/>
                </a:lnTo>
                <a:lnTo>
                  <a:pt x="49926" y="102717"/>
                </a:lnTo>
                <a:lnTo>
                  <a:pt x="48005" y="103677"/>
                </a:lnTo>
                <a:lnTo>
                  <a:pt x="41285" y="103677"/>
                </a:lnTo>
                <a:lnTo>
                  <a:pt x="38404" y="102717"/>
                </a:lnTo>
                <a:lnTo>
                  <a:pt x="35524" y="102717"/>
                </a:lnTo>
                <a:lnTo>
                  <a:pt x="33604" y="101757"/>
                </a:lnTo>
                <a:lnTo>
                  <a:pt x="30723" y="99837"/>
                </a:lnTo>
                <a:lnTo>
                  <a:pt x="29763" y="98877"/>
                </a:lnTo>
                <a:lnTo>
                  <a:pt x="27843" y="96956"/>
                </a:lnTo>
                <a:lnTo>
                  <a:pt x="25923" y="95036"/>
                </a:lnTo>
                <a:lnTo>
                  <a:pt x="24963" y="93116"/>
                </a:lnTo>
                <a:lnTo>
                  <a:pt x="24002" y="91196"/>
                </a:lnTo>
                <a:lnTo>
                  <a:pt x="24002" y="83515"/>
                </a:lnTo>
                <a:lnTo>
                  <a:pt x="23042" y="5760"/>
                </a:lnTo>
                <a:lnTo>
                  <a:pt x="19202" y="8641"/>
                </a:lnTo>
                <a:lnTo>
                  <a:pt x="16322" y="10561"/>
                </a:lnTo>
                <a:lnTo>
                  <a:pt x="14401" y="14401"/>
                </a:lnTo>
                <a:lnTo>
                  <a:pt x="12481" y="18242"/>
                </a:lnTo>
                <a:lnTo>
                  <a:pt x="11521" y="21122"/>
                </a:lnTo>
                <a:lnTo>
                  <a:pt x="10561" y="24963"/>
                </a:lnTo>
                <a:lnTo>
                  <a:pt x="10561" y="33588"/>
                </a:lnTo>
                <a:lnTo>
                  <a:pt x="11521" y="35524"/>
                </a:lnTo>
                <a:lnTo>
                  <a:pt x="11521" y="37429"/>
                </a:lnTo>
                <a:lnTo>
                  <a:pt x="12481" y="39364"/>
                </a:lnTo>
                <a:lnTo>
                  <a:pt x="13441" y="41269"/>
                </a:lnTo>
                <a:lnTo>
                  <a:pt x="14401" y="43205"/>
                </a:lnTo>
                <a:lnTo>
                  <a:pt x="15361" y="46085"/>
                </a:lnTo>
                <a:lnTo>
                  <a:pt x="17282" y="47990"/>
                </a:lnTo>
                <a:lnTo>
                  <a:pt x="19202" y="50871"/>
                </a:lnTo>
                <a:lnTo>
                  <a:pt x="21122" y="52791"/>
                </a:lnTo>
                <a:lnTo>
                  <a:pt x="23042" y="55671"/>
                </a:lnTo>
                <a:lnTo>
                  <a:pt x="19202" y="57591"/>
                </a:lnTo>
                <a:lnTo>
                  <a:pt x="15361" y="60472"/>
                </a:lnTo>
                <a:lnTo>
                  <a:pt x="12481" y="62392"/>
                </a:lnTo>
                <a:lnTo>
                  <a:pt x="9601" y="65272"/>
                </a:lnTo>
                <a:lnTo>
                  <a:pt x="7680" y="67193"/>
                </a:lnTo>
                <a:lnTo>
                  <a:pt x="5760" y="70073"/>
                </a:lnTo>
                <a:lnTo>
                  <a:pt x="3840" y="72953"/>
                </a:lnTo>
                <a:lnTo>
                  <a:pt x="1920" y="75834"/>
                </a:lnTo>
                <a:lnTo>
                  <a:pt x="960" y="78714"/>
                </a:lnTo>
                <a:lnTo>
                  <a:pt x="0" y="81594"/>
                </a:lnTo>
                <a:lnTo>
                  <a:pt x="0" y="95036"/>
                </a:lnTo>
                <a:lnTo>
                  <a:pt x="1920" y="97916"/>
                </a:lnTo>
                <a:lnTo>
                  <a:pt x="2880" y="101757"/>
                </a:lnTo>
                <a:lnTo>
                  <a:pt x="3840" y="104637"/>
                </a:lnTo>
                <a:lnTo>
                  <a:pt x="5760" y="106558"/>
                </a:lnTo>
                <a:lnTo>
                  <a:pt x="7680" y="109438"/>
                </a:lnTo>
                <a:lnTo>
                  <a:pt x="9601" y="111358"/>
                </a:lnTo>
                <a:lnTo>
                  <a:pt x="12481" y="113278"/>
                </a:lnTo>
                <a:lnTo>
                  <a:pt x="15361" y="115199"/>
                </a:lnTo>
                <a:lnTo>
                  <a:pt x="18242" y="116159"/>
                </a:lnTo>
                <a:lnTo>
                  <a:pt x="21122" y="118079"/>
                </a:lnTo>
                <a:lnTo>
                  <a:pt x="24963" y="119039"/>
                </a:lnTo>
                <a:lnTo>
                  <a:pt x="27843" y="119999"/>
                </a:lnTo>
                <a:lnTo>
                  <a:pt x="31683" y="119999"/>
                </a:lnTo>
                <a:lnTo>
                  <a:pt x="35524" y="120959"/>
                </a:lnTo>
                <a:lnTo>
                  <a:pt x="50886" y="120959"/>
                </a:lnTo>
                <a:lnTo>
                  <a:pt x="53766" y="119999"/>
                </a:lnTo>
                <a:lnTo>
                  <a:pt x="57607" y="119999"/>
                </a:lnTo>
                <a:lnTo>
                  <a:pt x="60487" y="119039"/>
                </a:lnTo>
                <a:lnTo>
                  <a:pt x="63352" y="118079"/>
                </a:lnTo>
                <a:lnTo>
                  <a:pt x="67193" y="117119"/>
                </a:lnTo>
                <a:lnTo>
                  <a:pt x="70073" y="116159"/>
                </a:lnTo>
                <a:lnTo>
                  <a:pt x="72953" y="114239"/>
                </a:lnTo>
                <a:lnTo>
                  <a:pt x="75849" y="113278"/>
                </a:lnTo>
                <a:lnTo>
                  <a:pt x="78714" y="111358"/>
                </a:lnTo>
                <a:lnTo>
                  <a:pt x="81594" y="109438"/>
                </a:lnTo>
                <a:lnTo>
                  <a:pt x="84475" y="111358"/>
                </a:lnTo>
                <a:lnTo>
                  <a:pt x="87355" y="113278"/>
                </a:lnTo>
                <a:lnTo>
                  <a:pt x="90236" y="115199"/>
                </a:lnTo>
                <a:lnTo>
                  <a:pt x="92156" y="117119"/>
                </a:lnTo>
                <a:lnTo>
                  <a:pt x="94076" y="118079"/>
                </a:lnTo>
                <a:lnTo>
                  <a:pt x="95996" y="119039"/>
                </a:lnTo>
                <a:lnTo>
                  <a:pt x="97916" y="119999"/>
                </a:lnTo>
                <a:lnTo>
                  <a:pt x="99837" y="119999"/>
                </a:lnTo>
                <a:lnTo>
                  <a:pt x="100797" y="120959"/>
                </a:lnTo>
                <a:lnTo>
                  <a:pt x="105597" y="12095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" name="object 49"/>
          <p:cNvSpPr/>
          <p:nvPr/>
        </p:nvSpPr>
        <p:spPr>
          <a:xfrm>
            <a:off x="4032123" y="1514612"/>
            <a:ext cx="64312" cy="88315"/>
          </a:xfrm>
          <a:custGeom>
            <a:avLst/>
            <a:gdLst/>
            <a:ahLst/>
            <a:cxnLst/>
            <a:rect l="l" t="t" r="r" b="b"/>
            <a:pathLst>
              <a:path w="64312" h="88315">
                <a:moveTo>
                  <a:pt x="0" y="38389"/>
                </a:moveTo>
                <a:lnTo>
                  <a:pt x="0" y="52791"/>
                </a:lnTo>
                <a:lnTo>
                  <a:pt x="960" y="58552"/>
                </a:lnTo>
                <a:lnTo>
                  <a:pt x="2865" y="64312"/>
                </a:lnTo>
                <a:lnTo>
                  <a:pt x="4785" y="69113"/>
                </a:lnTo>
                <a:lnTo>
                  <a:pt x="6705" y="73914"/>
                </a:lnTo>
                <a:lnTo>
                  <a:pt x="10546" y="77754"/>
                </a:lnTo>
                <a:lnTo>
                  <a:pt x="13426" y="81594"/>
                </a:lnTo>
                <a:lnTo>
                  <a:pt x="17266" y="83515"/>
                </a:lnTo>
                <a:lnTo>
                  <a:pt x="22067" y="85435"/>
                </a:lnTo>
                <a:lnTo>
                  <a:pt x="26868" y="87355"/>
                </a:lnTo>
                <a:lnTo>
                  <a:pt x="31668" y="88315"/>
                </a:lnTo>
                <a:lnTo>
                  <a:pt x="46070" y="88315"/>
                </a:lnTo>
                <a:lnTo>
                  <a:pt x="47990" y="87355"/>
                </a:lnTo>
                <a:lnTo>
                  <a:pt x="50871" y="86395"/>
                </a:lnTo>
                <a:lnTo>
                  <a:pt x="52791" y="86395"/>
                </a:lnTo>
                <a:lnTo>
                  <a:pt x="54711" y="85435"/>
                </a:lnTo>
                <a:lnTo>
                  <a:pt x="56631" y="84475"/>
                </a:lnTo>
                <a:lnTo>
                  <a:pt x="58552" y="83515"/>
                </a:lnTo>
                <a:lnTo>
                  <a:pt x="60472" y="82555"/>
                </a:lnTo>
                <a:lnTo>
                  <a:pt x="61432" y="81594"/>
                </a:lnTo>
                <a:lnTo>
                  <a:pt x="62392" y="80634"/>
                </a:lnTo>
                <a:lnTo>
                  <a:pt x="63352" y="80634"/>
                </a:lnTo>
                <a:lnTo>
                  <a:pt x="63352" y="79674"/>
                </a:lnTo>
                <a:lnTo>
                  <a:pt x="64312" y="78714"/>
                </a:lnTo>
                <a:lnTo>
                  <a:pt x="64312" y="62392"/>
                </a:lnTo>
                <a:lnTo>
                  <a:pt x="63352" y="62392"/>
                </a:lnTo>
                <a:lnTo>
                  <a:pt x="63352" y="61432"/>
                </a:lnTo>
                <a:lnTo>
                  <a:pt x="60472" y="61432"/>
                </a:lnTo>
                <a:lnTo>
                  <a:pt x="59512" y="62392"/>
                </a:lnTo>
                <a:lnTo>
                  <a:pt x="57591" y="63352"/>
                </a:lnTo>
                <a:lnTo>
                  <a:pt x="56631" y="64312"/>
                </a:lnTo>
                <a:lnTo>
                  <a:pt x="54711" y="65272"/>
                </a:lnTo>
                <a:lnTo>
                  <a:pt x="53751" y="67193"/>
                </a:lnTo>
                <a:lnTo>
                  <a:pt x="50871" y="68153"/>
                </a:lnTo>
                <a:lnTo>
                  <a:pt x="48950" y="69113"/>
                </a:lnTo>
                <a:lnTo>
                  <a:pt x="47030" y="70073"/>
                </a:lnTo>
                <a:lnTo>
                  <a:pt x="35509" y="70073"/>
                </a:lnTo>
                <a:lnTo>
                  <a:pt x="33588" y="68153"/>
                </a:lnTo>
                <a:lnTo>
                  <a:pt x="30708" y="67193"/>
                </a:lnTo>
                <a:lnTo>
                  <a:pt x="28788" y="65272"/>
                </a:lnTo>
                <a:lnTo>
                  <a:pt x="27828" y="63352"/>
                </a:lnTo>
                <a:lnTo>
                  <a:pt x="25907" y="61432"/>
                </a:lnTo>
                <a:lnTo>
                  <a:pt x="24947" y="58552"/>
                </a:lnTo>
                <a:lnTo>
                  <a:pt x="23987" y="55671"/>
                </a:lnTo>
                <a:lnTo>
                  <a:pt x="23987" y="51831"/>
                </a:lnTo>
                <a:lnTo>
                  <a:pt x="23027" y="48950"/>
                </a:lnTo>
                <a:lnTo>
                  <a:pt x="23027" y="35509"/>
                </a:lnTo>
                <a:lnTo>
                  <a:pt x="24947" y="29748"/>
                </a:lnTo>
                <a:lnTo>
                  <a:pt x="27828" y="24947"/>
                </a:lnTo>
                <a:lnTo>
                  <a:pt x="30708" y="20147"/>
                </a:lnTo>
                <a:lnTo>
                  <a:pt x="35509" y="18227"/>
                </a:lnTo>
                <a:lnTo>
                  <a:pt x="46070" y="18227"/>
                </a:lnTo>
                <a:lnTo>
                  <a:pt x="48950" y="19187"/>
                </a:lnTo>
                <a:lnTo>
                  <a:pt x="50871" y="20147"/>
                </a:lnTo>
                <a:lnTo>
                  <a:pt x="52791" y="21122"/>
                </a:lnTo>
                <a:lnTo>
                  <a:pt x="53751" y="22067"/>
                </a:lnTo>
                <a:lnTo>
                  <a:pt x="55671" y="23027"/>
                </a:lnTo>
                <a:lnTo>
                  <a:pt x="56631" y="23987"/>
                </a:lnTo>
                <a:lnTo>
                  <a:pt x="57591" y="24947"/>
                </a:lnTo>
                <a:lnTo>
                  <a:pt x="59512" y="25908"/>
                </a:lnTo>
                <a:lnTo>
                  <a:pt x="62392" y="25908"/>
                </a:lnTo>
                <a:lnTo>
                  <a:pt x="63352" y="24947"/>
                </a:lnTo>
                <a:lnTo>
                  <a:pt x="63352" y="23987"/>
                </a:lnTo>
                <a:lnTo>
                  <a:pt x="64312" y="23027"/>
                </a:lnTo>
                <a:lnTo>
                  <a:pt x="64312" y="10561"/>
                </a:lnTo>
                <a:lnTo>
                  <a:pt x="63352" y="9585"/>
                </a:lnTo>
                <a:lnTo>
                  <a:pt x="63352" y="8625"/>
                </a:lnTo>
                <a:lnTo>
                  <a:pt x="62392" y="7665"/>
                </a:lnTo>
                <a:lnTo>
                  <a:pt x="61432" y="6720"/>
                </a:lnTo>
                <a:lnTo>
                  <a:pt x="60472" y="5745"/>
                </a:lnTo>
                <a:lnTo>
                  <a:pt x="58552" y="4785"/>
                </a:lnTo>
                <a:lnTo>
                  <a:pt x="56631" y="3840"/>
                </a:lnTo>
                <a:lnTo>
                  <a:pt x="55671" y="2880"/>
                </a:lnTo>
                <a:lnTo>
                  <a:pt x="53751" y="2880"/>
                </a:lnTo>
                <a:lnTo>
                  <a:pt x="50871" y="1904"/>
                </a:lnTo>
                <a:lnTo>
                  <a:pt x="48950" y="944"/>
                </a:lnTo>
                <a:lnTo>
                  <a:pt x="47030" y="944"/>
                </a:lnTo>
                <a:lnTo>
                  <a:pt x="45110" y="0"/>
                </a:lnTo>
                <a:lnTo>
                  <a:pt x="34549" y="0"/>
                </a:lnTo>
                <a:lnTo>
                  <a:pt x="28788" y="944"/>
                </a:lnTo>
                <a:lnTo>
                  <a:pt x="23987" y="2880"/>
                </a:lnTo>
                <a:lnTo>
                  <a:pt x="19187" y="4785"/>
                </a:lnTo>
                <a:lnTo>
                  <a:pt x="15346" y="7665"/>
                </a:lnTo>
                <a:lnTo>
                  <a:pt x="11506" y="11506"/>
                </a:lnTo>
                <a:lnTo>
                  <a:pt x="7680" y="15346"/>
                </a:lnTo>
                <a:lnTo>
                  <a:pt x="5745" y="20147"/>
                </a:lnTo>
                <a:lnTo>
                  <a:pt x="3840" y="25908"/>
                </a:lnTo>
                <a:lnTo>
                  <a:pt x="1904" y="31668"/>
                </a:lnTo>
                <a:lnTo>
                  <a:pt x="0" y="3838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" name="object 50"/>
          <p:cNvSpPr/>
          <p:nvPr/>
        </p:nvSpPr>
        <p:spPr>
          <a:xfrm>
            <a:off x="4130040" y="1562602"/>
            <a:ext cx="5745" cy="39364"/>
          </a:xfrm>
          <a:custGeom>
            <a:avLst/>
            <a:gdLst/>
            <a:ahLst/>
            <a:cxnLst/>
            <a:rect l="l" t="t" r="r" b="b"/>
            <a:pathLst>
              <a:path w="5745" h="39364">
                <a:moveTo>
                  <a:pt x="5745" y="39364"/>
                </a:moveTo>
                <a:lnTo>
                  <a:pt x="5745" y="18242"/>
                </a:lnTo>
                <a:lnTo>
                  <a:pt x="3840" y="15361"/>
                </a:lnTo>
                <a:lnTo>
                  <a:pt x="2865" y="13441"/>
                </a:lnTo>
                <a:lnTo>
                  <a:pt x="1904" y="10561"/>
                </a:lnTo>
                <a:lnTo>
                  <a:pt x="960" y="6720"/>
                </a:lnTo>
                <a:lnTo>
                  <a:pt x="960" y="3840"/>
                </a:lnTo>
                <a:lnTo>
                  <a:pt x="0" y="0"/>
                </a:lnTo>
                <a:lnTo>
                  <a:pt x="0" y="37444"/>
                </a:lnTo>
                <a:lnTo>
                  <a:pt x="5745" y="3936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" name="object 51"/>
          <p:cNvSpPr/>
          <p:nvPr/>
        </p:nvSpPr>
        <p:spPr>
          <a:xfrm>
            <a:off x="4106997" y="1514612"/>
            <a:ext cx="84475" cy="88315"/>
          </a:xfrm>
          <a:custGeom>
            <a:avLst/>
            <a:gdLst/>
            <a:ahLst/>
            <a:cxnLst/>
            <a:rect l="l" t="t" r="r" b="b"/>
            <a:pathLst>
              <a:path w="84475" h="88315">
                <a:moveTo>
                  <a:pt x="48950" y="70073"/>
                </a:moveTo>
                <a:lnTo>
                  <a:pt x="46070" y="71033"/>
                </a:lnTo>
                <a:lnTo>
                  <a:pt x="38389" y="71033"/>
                </a:lnTo>
                <a:lnTo>
                  <a:pt x="35509" y="70073"/>
                </a:lnTo>
                <a:lnTo>
                  <a:pt x="33588" y="69113"/>
                </a:lnTo>
                <a:lnTo>
                  <a:pt x="30723" y="67193"/>
                </a:lnTo>
                <a:lnTo>
                  <a:pt x="28788" y="66233"/>
                </a:lnTo>
                <a:lnTo>
                  <a:pt x="28788" y="87355"/>
                </a:lnTo>
                <a:lnTo>
                  <a:pt x="34549" y="88315"/>
                </a:lnTo>
                <a:lnTo>
                  <a:pt x="48950" y="88315"/>
                </a:lnTo>
                <a:lnTo>
                  <a:pt x="55671" y="87355"/>
                </a:lnTo>
                <a:lnTo>
                  <a:pt x="60472" y="85435"/>
                </a:lnTo>
                <a:lnTo>
                  <a:pt x="66233" y="83515"/>
                </a:lnTo>
                <a:lnTo>
                  <a:pt x="70073" y="80634"/>
                </a:lnTo>
                <a:lnTo>
                  <a:pt x="73913" y="75834"/>
                </a:lnTo>
                <a:lnTo>
                  <a:pt x="77754" y="71993"/>
                </a:lnTo>
                <a:lnTo>
                  <a:pt x="80634" y="67193"/>
                </a:lnTo>
                <a:lnTo>
                  <a:pt x="82555" y="62392"/>
                </a:lnTo>
                <a:lnTo>
                  <a:pt x="83515" y="56631"/>
                </a:lnTo>
                <a:lnTo>
                  <a:pt x="84475" y="49911"/>
                </a:lnTo>
                <a:lnTo>
                  <a:pt x="84475" y="36469"/>
                </a:lnTo>
                <a:lnTo>
                  <a:pt x="83515" y="30708"/>
                </a:lnTo>
                <a:lnTo>
                  <a:pt x="82555" y="24947"/>
                </a:lnTo>
                <a:lnTo>
                  <a:pt x="80634" y="19187"/>
                </a:lnTo>
                <a:lnTo>
                  <a:pt x="77754" y="15346"/>
                </a:lnTo>
                <a:lnTo>
                  <a:pt x="74874" y="11506"/>
                </a:lnTo>
                <a:lnTo>
                  <a:pt x="71033" y="7665"/>
                </a:lnTo>
                <a:lnTo>
                  <a:pt x="67193" y="4785"/>
                </a:lnTo>
                <a:lnTo>
                  <a:pt x="61432" y="2880"/>
                </a:lnTo>
                <a:lnTo>
                  <a:pt x="56631" y="944"/>
                </a:lnTo>
                <a:lnTo>
                  <a:pt x="50871" y="0"/>
                </a:lnTo>
                <a:lnTo>
                  <a:pt x="36469" y="0"/>
                </a:lnTo>
                <a:lnTo>
                  <a:pt x="29748" y="944"/>
                </a:lnTo>
                <a:lnTo>
                  <a:pt x="24947" y="3840"/>
                </a:lnTo>
                <a:lnTo>
                  <a:pt x="19202" y="5745"/>
                </a:lnTo>
                <a:lnTo>
                  <a:pt x="14386" y="8625"/>
                </a:lnTo>
                <a:lnTo>
                  <a:pt x="11521" y="12466"/>
                </a:lnTo>
                <a:lnTo>
                  <a:pt x="7680" y="16306"/>
                </a:lnTo>
                <a:lnTo>
                  <a:pt x="4800" y="21122"/>
                </a:lnTo>
                <a:lnTo>
                  <a:pt x="2880" y="26868"/>
                </a:lnTo>
                <a:lnTo>
                  <a:pt x="960" y="32628"/>
                </a:lnTo>
                <a:lnTo>
                  <a:pt x="0" y="38389"/>
                </a:lnTo>
                <a:lnTo>
                  <a:pt x="0" y="51831"/>
                </a:lnTo>
                <a:lnTo>
                  <a:pt x="960" y="58552"/>
                </a:lnTo>
                <a:lnTo>
                  <a:pt x="2880" y="63352"/>
                </a:lnTo>
                <a:lnTo>
                  <a:pt x="4800" y="69113"/>
                </a:lnTo>
                <a:lnTo>
                  <a:pt x="6720" y="73914"/>
                </a:lnTo>
                <a:lnTo>
                  <a:pt x="10546" y="77754"/>
                </a:lnTo>
                <a:lnTo>
                  <a:pt x="14386" y="80634"/>
                </a:lnTo>
                <a:lnTo>
                  <a:pt x="18227" y="83515"/>
                </a:lnTo>
                <a:lnTo>
                  <a:pt x="23042" y="85435"/>
                </a:lnTo>
                <a:lnTo>
                  <a:pt x="23042" y="40309"/>
                </a:lnTo>
                <a:lnTo>
                  <a:pt x="24002" y="36469"/>
                </a:lnTo>
                <a:lnTo>
                  <a:pt x="24002" y="33588"/>
                </a:lnTo>
                <a:lnTo>
                  <a:pt x="24947" y="29748"/>
                </a:lnTo>
                <a:lnTo>
                  <a:pt x="26883" y="26868"/>
                </a:lnTo>
                <a:lnTo>
                  <a:pt x="27828" y="24947"/>
                </a:lnTo>
                <a:lnTo>
                  <a:pt x="29748" y="22067"/>
                </a:lnTo>
                <a:lnTo>
                  <a:pt x="31668" y="21122"/>
                </a:lnTo>
                <a:lnTo>
                  <a:pt x="34549" y="19187"/>
                </a:lnTo>
                <a:lnTo>
                  <a:pt x="36469" y="18227"/>
                </a:lnTo>
                <a:lnTo>
                  <a:pt x="39349" y="17282"/>
                </a:lnTo>
                <a:lnTo>
                  <a:pt x="46070" y="17282"/>
                </a:lnTo>
                <a:lnTo>
                  <a:pt x="49911" y="18227"/>
                </a:lnTo>
                <a:lnTo>
                  <a:pt x="51831" y="20147"/>
                </a:lnTo>
                <a:lnTo>
                  <a:pt x="54711" y="21122"/>
                </a:lnTo>
                <a:lnTo>
                  <a:pt x="56631" y="23027"/>
                </a:lnTo>
                <a:lnTo>
                  <a:pt x="57591" y="24947"/>
                </a:lnTo>
                <a:lnTo>
                  <a:pt x="59512" y="27828"/>
                </a:lnTo>
                <a:lnTo>
                  <a:pt x="60472" y="30708"/>
                </a:lnTo>
                <a:lnTo>
                  <a:pt x="60472" y="33588"/>
                </a:lnTo>
                <a:lnTo>
                  <a:pt x="61432" y="37429"/>
                </a:lnTo>
                <a:lnTo>
                  <a:pt x="61432" y="52791"/>
                </a:lnTo>
                <a:lnTo>
                  <a:pt x="60472" y="55671"/>
                </a:lnTo>
                <a:lnTo>
                  <a:pt x="59512" y="58552"/>
                </a:lnTo>
                <a:lnTo>
                  <a:pt x="58552" y="61432"/>
                </a:lnTo>
                <a:lnTo>
                  <a:pt x="57591" y="64312"/>
                </a:lnTo>
                <a:lnTo>
                  <a:pt x="55671" y="66233"/>
                </a:lnTo>
                <a:lnTo>
                  <a:pt x="53751" y="68153"/>
                </a:lnTo>
                <a:lnTo>
                  <a:pt x="50871" y="69113"/>
                </a:lnTo>
                <a:lnTo>
                  <a:pt x="48950" y="7007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/>
          <p:nvPr/>
        </p:nvSpPr>
        <p:spPr>
          <a:xfrm>
            <a:off x="4209714" y="1514612"/>
            <a:ext cx="124785" cy="87355"/>
          </a:xfrm>
          <a:custGeom>
            <a:avLst/>
            <a:gdLst/>
            <a:ahLst/>
            <a:cxnLst/>
            <a:rect l="l" t="t" r="r" b="b"/>
            <a:pathLst>
              <a:path w="124785" h="87355">
                <a:moveTo>
                  <a:pt x="104637" y="86395"/>
                </a:moveTo>
                <a:lnTo>
                  <a:pt x="106558" y="86395"/>
                </a:lnTo>
                <a:lnTo>
                  <a:pt x="108478" y="87355"/>
                </a:lnTo>
                <a:lnTo>
                  <a:pt x="119024" y="87355"/>
                </a:lnTo>
                <a:lnTo>
                  <a:pt x="120944" y="86395"/>
                </a:lnTo>
                <a:lnTo>
                  <a:pt x="122864" y="86395"/>
                </a:lnTo>
                <a:lnTo>
                  <a:pt x="123840" y="85435"/>
                </a:lnTo>
                <a:lnTo>
                  <a:pt x="124785" y="84475"/>
                </a:lnTo>
                <a:lnTo>
                  <a:pt x="124785" y="28788"/>
                </a:lnTo>
                <a:lnTo>
                  <a:pt x="123840" y="24947"/>
                </a:lnTo>
                <a:lnTo>
                  <a:pt x="122864" y="20147"/>
                </a:lnTo>
                <a:lnTo>
                  <a:pt x="121904" y="16306"/>
                </a:lnTo>
                <a:lnTo>
                  <a:pt x="120944" y="13441"/>
                </a:lnTo>
                <a:lnTo>
                  <a:pt x="119024" y="9585"/>
                </a:lnTo>
                <a:lnTo>
                  <a:pt x="116159" y="6720"/>
                </a:lnTo>
                <a:lnTo>
                  <a:pt x="113278" y="4785"/>
                </a:lnTo>
                <a:lnTo>
                  <a:pt x="110383" y="2880"/>
                </a:lnTo>
                <a:lnTo>
                  <a:pt x="106558" y="944"/>
                </a:lnTo>
                <a:lnTo>
                  <a:pt x="101757" y="0"/>
                </a:lnTo>
                <a:lnTo>
                  <a:pt x="94076" y="0"/>
                </a:lnTo>
                <a:lnTo>
                  <a:pt x="92156" y="944"/>
                </a:lnTo>
                <a:lnTo>
                  <a:pt x="90236" y="944"/>
                </a:lnTo>
                <a:lnTo>
                  <a:pt x="87355" y="1904"/>
                </a:lnTo>
                <a:lnTo>
                  <a:pt x="85435" y="2880"/>
                </a:lnTo>
                <a:lnTo>
                  <a:pt x="83515" y="3840"/>
                </a:lnTo>
                <a:lnTo>
                  <a:pt x="80634" y="4785"/>
                </a:lnTo>
                <a:lnTo>
                  <a:pt x="78714" y="6720"/>
                </a:lnTo>
                <a:lnTo>
                  <a:pt x="76794" y="7665"/>
                </a:lnTo>
                <a:lnTo>
                  <a:pt x="73913" y="9585"/>
                </a:lnTo>
                <a:lnTo>
                  <a:pt x="71993" y="12466"/>
                </a:lnTo>
                <a:lnTo>
                  <a:pt x="70073" y="14401"/>
                </a:lnTo>
                <a:lnTo>
                  <a:pt x="69113" y="12466"/>
                </a:lnTo>
                <a:lnTo>
                  <a:pt x="67193" y="10561"/>
                </a:lnTo>
                <a:lnTo>
                  <a:pt x="66233" y="8625"/>
                </a:lnTo>
                <a:lnTo>
                  <a:pt x="64312" y="6720"/>
                </a:lnTo>
                <a:lnTo>
                  <a:pt x="62392" y="5745"/>
                </a:lnTo>
                <a:lnTo>
                  <a:pt x="60472" y="3840"/>
                </a:lnTo>
                <a:lnTo>
                  <a:pt x="58552" y="2880"/>
                </a:lnTo>
                <a:lnTo>
                  <a:pt x="56631" y="1904"/>
                </a:lnTo>
                <a:lnTo>
                  <a:pt x="53751" y="944"/>
                </a:lnTo>
                <a:lnTo>
                  <a:pt x="50871" y="944"/>
                </a:lnTo>
                <a:lnTo>
                  <a:pt x="47990" y="0"/>
                </a:lnTo>
                <a:lnTo>
                  <a:pt x="40309" y="0"/>
                </a:lnTo>
                <a:lnTo>
                  <a:pt x="35509" y="944"/>
                </a:lnTo>
                <a:lnTo>
                  <a:pt x="31668" y="3840"/>
                </a:lnTo>
                <a:lnTo>
                  <a:pt x="26868" y="5745"/>
                </a:lnTo>
                <a:lnTo>
                  <a:pt x="23027" y="9585"/>
                </a:lnTo>
                <a:lnTo>
                  <a:pt x="18242" y="14401"/>
                </a:lnTo>
                <a:lnTo>
                  <a:pt x="18242" y="2880"/>
                </a:lnTo>
                <a:lnTo>
                  <a:pt x="16306" y="2880"/>
                </a:lnTo>
                <a:lnTo>
                  <a:pt x="16306" y="1904"/>
                </a:lnTo>
                <a:lnTo>
                  <a:pt x="1920" y="1904"/>
                </a:lnTo>
                <a:lnTo>
                  <a:pt x="1920" y="2880"/>
                </a:lnTo>
                <a:lnTo>
                  <a:pt x="0" y="2880"/>
                </a:lnTo>
                <a:lnTo>
                  <a:pt x="0" y="85435"/>
                </a:lnTo>
                <a:lnTo>
                  <a:pt x="960" y="85435"/>
                </a:lnTo>
                <a:lnTo>
                  <a:pt x="960" y="86395"/>
                </a:lnTo>
                <a:lnTo>
                  <a:pt x="3840" y="86395"/>
                </a:lnTo>
                <a:lnTo>
                  <a:pt x="5745" y="87355"/>
                </a:lnTo>
                <a:lnTo>
                  <a:pt x="16306" y="87355"/>
                </a:lnTo>
                <a:lnTo>
                  <a:pt x="17266" y="86395"/>
                </a:lnTo>
                <a:lnTo>
                  <a:pt x="20147" y="86395"/>
                </a:lnTo>
                <a:lnTo>
                  <a:pt x="21107" y="85435"/>
                </a:lnTo>
                <a:lnTo>
                  <a:pt x="22082" y="84475"/>
                </a:lnTo>
                <a:lnTo>
                  <a:pt x="22082" y="31668"/>
                </a:lnTo>
                <a:lnTo>
                  <a:pt x="24947" y="27828"/>
                </a:lnTo>
                <a:lnTo>
                  <a:pt x="27828" y="24947"/>
                </a:lnTo>
                <a:lnTo>
                  <a:pt x="30708" y="22067"/>
                </a:lnTo>
                <a:lnTo>
                  <a:pt x="33588" y="20147"/>
                </a:lnTo>
                <a:lnTo>
                  <a:pt x="36469" y="19187"/>
                </a:lnTo>
                <a:lnTo>
                  <a:pt x="41269" y="19187"/>
                </a:lnTo>
                <a:lnTo>
                  <a:pt x="42230" y="20147"/>
                </a:lnTo>
                <a:lnTo>
                  <a:pt x="44150" y="21122"/>
                </a:lnTo>
                <a:lnTo>
                  <a:pt x="46070" y="22067"/>
                </a:lnTo>
                <a:lnTo>
                  <a:pt x="47030" y="23027"/>
                </a:lnTo>
                <a:lnTo>
                  <a:pt x="47990" y="23987"/>
                </a:lnTo>
                <a:lnTo>
                  <a:pt x="48950" y="25908"/>
                </a:lnTo>
                <a:lnTo>
                  <a:pt x="49911" y="27828"/>
                </a:lnTo>
                <a:lnTo>
                  <a:pt x="49911" y="29748"/>
                </a:lnTo>
                <a:lnTo>
                  <a:pt x="50871" y="31668"/>
                </a:lnTo>
                <a:lnTo>
                  <a:pt x="50871" y="84475"/>
                </a:lnTo>
                <a:lnTo>
                  <a:pt x="51831" y="85435"/>
                </a:lnTo>
                <a:lnTo>
                  <a:pt x="52791" y="86395"/>
                </a:lnTo>
                <a:lnTo>
                  <a:pt x="55671" y="86395"/>
                </a:lnTo>
                <a:lnTo>
                  <a:pt x="56631" y="87355"/>
                </a:lnTo>
                <a:lnTo>
                  <a:pt x="67193" y="87355"/>
                </a:lnTo>
                <a:lnTo>
                  <a:pt x="69113" y="86395"/>
                </a:lnTo>
                <a:lnTo>
                  <a:pt x="71993" y="86395"/>
                </a:lnTo>
                <a:lnTo>
                  <a:pt x="71993" y="85435"/>
                </a:lnTo>
                <a:lnTo>
                  <a:pt x="72953" y="85435"/>
                </a:lnTo>
                <a:lnTo>
                  <a:pt x="72953" y="31668"/>
                </a:lnTo>
                <a:lnTo>
                  <a:pt x="76794" y="27828"/>
                </a:lnTo>
                <a:lnTo>
                  <a:pt x="79674" y="24947"/>
                </a:lnTo>
                <a:lnTo>
                  <a:pt x="82555" y="22067"/>
                </a:lnTo>
                <a:lnTo>
                  <a:pt x="84475" y="20147"/>
                </a:lnTo>
                <a:lnTo>
                  <a:pt x="87355" y="19187"/>
                </a:lnTo>
                <a:lnTo>
                  <a:pt x="92156" y="19187"/>
                </a:lnTo>
                <a:lnTo>
                  <a:pt x="94076" y="20147"/>
                </a:lnTo>
                <a:lnTo>
                  <a:pt x="95996" y="21122"/>
                </a:lnTo>
                <a:lnTo>
                  <a:pt x="96956" y="22067"/>
                </a:lnTo>
                <a:lnTo>
                  <a:pt x="98877" y="23027"/>
                </a:lnTo>
                <a:lnTo>
                  <a:pt x="99837" y="23987"/>
                </a:lnTo>
                <a:lnTo>
                  <a:pt x="100797" y="25908"/>
                </a:lnTo>
                <a:lnTo>
                  <a:pt x="101757" y="27828"/>
                </a:lnTo>
                <a:lnTo>
                  <a:pt x="101757" y="29748"/>
                </a:lnTo>
                <a:lnTo>
                  <a:pt x="102717" y="31668"/>
                </a:lnTo>
                <a:lnTo>
                  <a:pt x="102717" y="85435"/>
                </a:lnTo>
                <a:lnTo>
                  <a:pt x="103662" y="85435"/>
                </a:lnTo>
                <a:lnTo>
                  <a:pt x="103662" y="86395"/>
                </a:lnTo>
                <a:lnTo>
                  <a:pt x="104637" y="8639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" name="object 53"/>
          <p:cNvSpPr/>
          <p:nvPr/>
        </p:nvSpPr>
        <p:spPr>
          <a:xfrm>
            <a:off x="4355622" y="1514612"/>
            <a:ext cx="78714" cy="119039"/>
          </a:xfrm>
          <a:custGeom>
            <a:avLst/>
            <a:gdLst/>
            <a:ahLst/>
            <a:cxnLst/>
            <a:rect l="l" t="t" r="r" b="b"/>
            <a:pathLst>
              <a:path w="78714" h="119039">
                <a:moveTo>
                  <a:pt x="18242" y="2880"/>
                </a:moveTo>
                <a:lnTo>
                  <a:pt x="16322" y="2880"/>
                </a:lnTo>
                <a:lnTo>
                  <a:pt x="16322" y="1904"/>
                </a:lnTo>
                <a:lnTo>
                  <a:pt x="2880" y="1904"/>
                </a:lnTo>
                <a:lnTo>
                  <a:pt x="1920" y="2880"/>
                </a:lnTo>
                <a:lnTo>
                  <a:pt x="960" y="2880"/>
                </a:lnTo>
                <a:lnTo>
                  <a:pt x="0" y="3840"/>
                </a:lnTo>
                <a:lnTo>
                  <a:pt x="0" y="116144"/>
                </a:lnTo>
                <a:lnTo>
                  <a:pt x="960" y="117104"/>
                </a:lnTo>
                <a:lnTo>
                  <a:pt x="1920" y="117104"/>
                </a:lnTo>
                <a:lnTo>
                  <a:pt x="2880" y="118064"/>
                </a:lnTo>
                <a:lnTo>
                  <a:pt x="6720" y="118064"/>
                </a:lnTo>
                <a:lnTo>
                  <a:pt x="8641" y="119039"/>
                </a:lnTo>
                <a:lnTo>
                  <a:pt x="13441" y="119039"/>
                </a:lnTo>
                <a:lnTo>
                  <a:pt x="15361" y="118064"/>
                </a:lnTo>
                <a:lnTo>
                  <a:pt x="19202" y="118064"/>
                </a:lnTo>
                <a:lnTo>
                  <a:pt x="20162" y="117104"/>
                </a:lnTo>
                <a:lnTo>
                  <a:pt x="21122" y="117104"/>
                </a:lnTo>
                <a:lnTo>
                  <a:pt x="22082" y="116144"/>
                </a:lnTo>
                <a:lnTo>
                  <a:pt x="22082" y="77754"/>
                </a:lnTo>
                <a:lnTo>
                  <a:pt x="24002" y="79674"/>
                </a:lnTo>
                <a:lnTo>
                  <a:pt x="25923" y="81594"/>
                </a:lnTo>
                <a:lnTo>
                  <a:pt x="27843" y="82555"/>
                </a:lnTo>
                <a:lnTo>
                  <a:pt x="29763" y="84475"/>
                </a:lnTo>
                <a:lnTo>
                  <a:pt x="27843" y="64312"/>
                </a:lnTo>
                <a:lnTo>
                  <a:pt x="24963" y="61432"/>
                </a:lnTo>
                <a:lnTo>
                  <a:pt x="22082" y="57591"/>
                </a:lnTo>
                <a:lnTo>
                  <a:pt x="22082" y="31668"/>
                </a:lnTo>
                <a:lnTo>
                  <a:pt x="24002" y="29748"/>
                </a:lnTo>
                <a:lnTo>
                  <a:pt x="25923" y="27828"/>
                </a:lnTo>
                <a:lnTo>
                  <a:pt x="26883" y="25908"/>
                </a:lnTo>
                <a:lnTo>
                  <a:pt x="28803" y="23987"/>
                </a:lnTo>
                <a:lnTo>
                  <a:pt x="30723" y="23027"/>
                </a:lnTo>
                <a:lnTo>
                  <a:pt x="31683" y="22067"/>
                </a:lnTo>
                <a:lnTo>
                  <a:pt x="33604" y="21122"/>
                </a:lnTo>
                <a:lnTo>
                  <a:pt x="34564" y="20147"/>
                </a:lnTo>
                <a:lnTo>
                  <a:pt x="36484" y="20147"/>
                </a:lnTo>
                <a:lnTo>
                  <a:pt x="37444" y="19187"/>
                </a:lnTo>
                <a:lnTo>
                  <a:pt x="43205" y="19187"/>
                </a:lnTo>
                <a:lnTo>
                  <a:pt x="46085" y="20147"/>
                </a:lnTo>
                <a:lnTo>
                  <a:pt x="48005" y="21122"/>
                </a:lnTo>
                <a:lnTo>
                  <a:pt x="49926" y="23027"/>
                </a:lnTo>
                <a:lnTo>
                  <a:pt x="51846" y="24947"/>
                </a:lnTo>
                <a:lnTo>
                  <a:pt x="52806" y="26868"/>
                </a:lnTo>
                <a:lnTo>
                  <a:pt x="53766" y="29748"/>
                </a:lnTo>
                <a:lnTo>
                  <a:pt x="54726" y="32628"/>
                </a:lnTo>
                <a:lnTo>
                  <a:pt x="55671" y="35509"/>
                </a:lnTo>
                <a:lnTo>
                  <a:pt x="55671" y="50871"/>
                </a:lnTo>
                <a:lnTo>
                  <a:pt x="54726" y="53751"/>
                </a:lnTo>
                <a:lnTo>
                  <a:pt x="54726" y="56631"/>
                </a:lnTo>
                <a:lnTo>
                  <a:pt x="53766" y="59512"/>
                </a:lnTo>
                <a:lnTo>
                  <a:pt x="51846" y="62392"/>
                </a:lnTo>
                <a:lnTo>
                  <a:pt x="50886" y="64312"/>
                </a:lnTo>
                <a:lnTo>
                  <a:pt x="48966" y="66233"/>
                </a:lnTo>
                <a:lnTo>
                  <a:pt x="47045" y="67193"/>
                </a:lnTo>
                <a:lnTo>
                  <a:pt x="45125" y="69113"/>
                </a:lnTo>
                <a:lnTo>
                  <a:pt x="42245" y="70073"/>
                </a:lnTo>
                <a:lnTo>
                  <a:pt x="36484" y="70073"/>
                </a:lnTo>
                <a:lnTo>
                  <a:pt x="33604" y="69113"/>
                </a:lnTo>
                <a:lnTo>
                  <a:pt x="34564" y="87355"/>
                </a:lnTo>
                <a:lnTo>
                  <a:pt x="36484" y="87355"/>
                </a:lnTo>
                <a:lnTo>
                  <a:pt x="38404" y="88315"/>
                </a:lnTo>
                <a:lnTo>
                  <a:pt x="49926" y="88315"/>
                </a:lnTo>
                <a:lnTo>
                  <a:pt x="55671" y="87355"/>
                </a:lnTo>
                <a:lnTo>
                  <a:pt x="59512" y="85435"/>
                </a:lnTo>
                <a:lnTo>
                  <a:pt x="64328" y="83515"/>
                </a:lnTo>
                <a:lnTo>
                  <a:pt x="67193" y="80634"/>
                </a:lnTo>
                <a:lnTo>
                  <a:pt x="70073" y="76794"/>
                </a:lnTo>
                <a:lnTo>
                  <a:pt x="72953" y="72953"/>
                </a:lnTo>
                <a:lnTo>
                  <a:pt x="75849" y="68153"/>
                </a:lnTo>
                <a:lnTo>
                  <a:pt x="76794" y="62392"/>
                </a:lnTo>
                <a:lnTo>
                  <a:pt x="78714" y="56631"/>
                </a:lnTo>
                <a:lnTo>
                  <a:pt x="78714" y="31668"/>
                </a:lnTo>
                <a:lnTo>
                  <a:pt x="77754" y="26868"/>
                </a:lnTo>
                <a:lnTo>
                  <a:pt x="75849" y="21122"/>
                </a:lnTo>
                <a:lnTo>
                  <a:pt x="73913" y="16306"/>
                </a:lnTo>
                <a:lnTo>
                  <a:pt x="72008" y="12466"/>
                </a:lnTo>
                <a:lnTo>
                  <a:pt x="69128" y="8625"/>
                </a:lnTo>
                <a:lnTo>
                  <a:pt x="66233" y="5745"/>
                </a:lnTo>
                <a:lnTo>
                  <a:pt x="61447" y="3840"/>
                </a:lnTo>
                <a:lnTo>
                  <a:pt x="57607" y="944"/>
                </a:lnTo>
                <a:lnTo>
                  <a:pt x="52806" y="0"/>
                </a:lnTo>
                <a:lnTo>
                  <a:pt x="44165" y="0"/>
                </a:lnTo>
                <a:lnTo>
                  <a:pt x="41285" y="944"/>
                </a:lnTo>
                <a:lnTo>
                  <a:pt x="39364" y="944"/>
                </a:lnTo>
                <a:lnTo>
                  <a:pt x="36484" y="1904"/>
                </a:lnTo>
                <a:lnTo>
                  <a:pt x="34564" y="2880"/>
                </a:lnTo>
                <a:lnTo>
                  <a:pt x="32644" y="3840"/>
                </a:lnTo>
                <a:lnTo>
                  <a:pt x="29763" y="4785"/>
                </a:lnTo>
                <a:lnTo>
                  <a:pt x="27843" y="6720"/>
                </a:lnTo>
                <a:lnTo>
                  <a:pt x="24963" y="8625"/>
                </a:lnTo>
                <a:lnTo>
                  <a:pt x="23042" y="9585"/>
                </a:lnTo>
                <a:lnTo>
                  <a:pt x="21122" y="12466"/>
                </a:lnTo>
                <a:lnTo>
                  <a:pt x="18242" y="14401"/>
                </a:lnTo>
                <a:lnTo>
                  <a:pt x="18242" y="288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" name="object 54"/>
          <p:cNvSpPr/>
          <p:nvPr/>
        </p:nvSpPr>
        <p:spPr>
          <a:xfrm>
            <a:off x="4383465" y="1578924"/>
            <a:ext cx="6720" cy="23042"/>
          </a:xfrm>
          <a:custGeom>
            <a:avLst/>
            <a:gdLst/>
            <a:ahLst/>
            <a:cxnLst/>
            <a:rect l="l" t="t" r="r" b="b"/>
            <a:pathLst>
              <a:path w="6720" h="23042">
                <a:moveTo>
                  <a:pt x="1920" y="20162"/>
                </a:moveTo>
                <a:lnTo>
                  <a:pt x="2880" y="21122"/>
                </a:lnTo>
                <a:lnTo>
                  <a:pt x="4800" y="22082"/>
                </a:lnTo>
                <a:lnTo>
                  <a:pt x="6720" y="23042"/>
                </a:lnTo>
                <a:lnTo>
                  <a:pt x="5760" y="4800"/>
                </a:lnTo>
                <a:lnTo>
                  <a:pt x="2880" y="1920"/>
                </a:lnTo>
                <a:lnTo>
                  <a:pt x="0" y="0"/>
                </a:lnTo>
                <a:lnTo>
                  <a:pt x="1920" y="2016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" name="object 55"/>
          <p:cNvSpPr/>
          <p:nvPr/>
        </p:nvSpPr>
        <p:spPr>
          <a:xfrm>
            <a:off x="4470821" y="1566443"/>
            <a:ext cx="11521" cy="36484"/>
          </a:xfrm>
          <a:custGeom>
            <a:avLst/>
            <a:gdLst/>
            <a:ahLst/>
            <a:cxnLst/>
            <a:rect l="l" t="t" r="r" b="b"/>
            <a:pathLst>
              <a:path w="11521" h="36484">
                <a:moveTo>
                  <a:pt x="9601" y="17282"/>
                </a:moveTo>
                <a:lnTo>
                  <a:pt x="7680" y="15361"/>
                </a:lnTo>
                <a:lnTo>
                  <a:pt x="5760" y="14401"/>
                </a:lnTo>
                <a:lnTo>
                  <a:pt x="3840" y="11521"/>
                </a:lnTo>
                <a:lnTo>
                  <a:pt x="2880" y="9601"/>
                </a:lnTo>
                <a:lnTo>
                  <a:pt x="1920" y="6720"/>
                </a:lnTo>
                <a:lnTo>
                  <a:pt x="960" y="2880"/>
                </a:lnTo>
                <a:lnTo>
                  <a:pt x="0" y="0"/>
                </a:lnTo>
                <a:lnTo>
                  <a:pt x="0" y="33604"/>
                </a:lnTo>
                <a:lnTo>
                  <a:pt x="4800" y="35524"/>
                </a:lnTo>
                <a:lnTo>
                  <a:pt x="11521" y="36484"/>
                </a:lnTo>
                <a:lnTo>
                  <a:pt x="9601" y="1728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" name="object 56"/>
          <p:cNvSpPr/>
          <p:nvPr/>
        </p:nvSpPr>
        <p:spPr>
          <a:xfrm>
            <a:off x="4447778" y="1514612"/>
            <a:ext cx="84475" cy="88315"/>
          </a:xfrm>
          <a:custGeom>
            <a:avLst/>
            <a:gdLst/>
            <a:ahLst/>
            <a:cxnLst/>
            <a:rect l="l" t="t" r="r" b="b"/>
            <a:pathLst>
              <a:path w="84475" h="88315">
                <a:moveTo>
                  <a:pt x="42245" y="71033"/>
                </a:moveTo>
                <a:lnTo>
                  <a:pt x="38404" y="71033"/>
                </a:lnTo>
                <a:lnTo>
                  <a:pt x="35524" y="70073"/>
                </a:lnTo>
                <a:lnTo>
                  <a:pt x="32644" y="69113"/>
                </a:lnTo>
                <a:lnTo>
                  <a:pt x="34564" y="88315"/>
                </a:lnTo>
                <a:lnTo>
                  <a:pt x="48966" y="88315"/>
                </a:lnTo>
                <a:lnTo>
                  <a:pt x="54726" y="87355"/>
                </a:lnTo>
                <a:lnTo>
                  <a:pt x="60487" y="85435"/>
                </a:lnTo>
                <a:lnTo>
                  <a:pt x="65272" y="83515"/>
                </a:lnTo>
                <a:lnTo>
                  <a:pt x="70088" y="80634"/>
                </a:lnTo>
                <a:lnTo>
                  <a:pt x="73929" y="75834"/>
                </a:lnTo>
                <a:lnTo>
                  <a:pt x="77769" y="71993"/>
                </a:lnTo>
                <a:lnTo>
                  <a:pt x="79674" y="67193"/>
                </a:lnTo>
                <a:lnTo>
                  <a:pt x="81610" y="62392"/>
                </a:lnTo>
                <a:lnTo>
                  <a:pt x="83515" y="56631"/>
                </a:lnTo>
                <a:lnTo>
                  <a:pt x="84475" y="49911"/>
                </a:lnTo>
                <a:lnTo>
                  <a:pt x="84475" y="36469"/>
                </a:lnTo>
                <a:lnTo>
                  <a:pt x="83515" y="30708"/>
                </a:lnTo>
                <a:lnTo>
                  <a:pt x="81610" y="24947"/>
                </a:lnTo>
                <a:lnTo>
                  <a:pt x="80634" y="19187"/>
                </a:lnTo>
                <a:lnTo>
                  <a:pt x="77769" y="15346"/>
                </a:lnTo>
                <a:lnTo>
                  <a:pt x="73929" y="11506"/>
                </a:lnTo>
                <a:lnTo>
                  <a:pt x="71048" y="7665"/>
                </a:lnTo>
                <a:lnTo>
                  <a:pt x="66248" y="4785"/>
                </a:lnTo>
                <a:lnTo>
                  <a:pt x="61432" y="2880"/>
                </a:lnTo>
                <a:lnTo>
                  <a:pt x="56647" y="944"/>
                </a:lnTo>
                <a:lnTo>
                  <a:pt x="49926" y="0"/>
                </a:lnTo>
                <a:lnTo>
                  <a:pt x="36484" y="0"/>
                </a:lnTo>
                <a:lnTo>
                  <a:pt x="29763" y="944"/>
                </a:lnTo>
                <a:lnTo>
                  <a:pt x="24002" y="3840"/>
                </a:lnTo>
                <a:lnTo>
                  <a:pt x="19202" y="5745"/>
                </a:lnTo>
                <a:lnTo>
                  <a:pt x="14401" y="8625"/>
                </a:lnTo>
                <a:lnTo>
                  <a:pt x="10561" y="12466"/>
                </a:lnTo>
                <a:lnTo>
                  <a:pt x="7680" y="16306"/>
                </a:lnTo>
                <a:lnTo>
                  <a:pt x="4800" y="21122"/>
                </a:lnTo>
                <a:lnTo>
                  <a:pt x="2880" y="26868"/>
                </a:lnTo>
                <a:lnTo>
                  <a:pt x="960" y="32628"/>
                </a:lnTo>
                <a:lnTo>
                  <a:pt x="0" y="38389"/>
                </a:lnTo>
                <a:lnTo>
                  <a:pt x="0" y="51831"/>
                </a:lnTo>
                <a:lnTo>
                  <a:pt x="960" y="58552"/>
                </a:lnTo>
                <a:lnTo>
                  <a:pt x="2880" y="63352"/>
                </a:lnTo>
                <a:lnTo>
                  <a:pt x="3840" y="69113"/>
                </a:lnTo>
                <a:lnTo>
                  <a:pt x="6720" y="73914"/>
                </a:lnTo>
                <a:lnTo>
                  <a:pt x="10561" y="77754"/>
                </a:lnTo>
                <a:lnTo>
                  <a:pt x="13441" y="80634"/>
                </a:lnTo>
                <a:lnTo>
                  <a:pt x="18242" y="83515"/>
                </a:lnTo>
                <a:lnTo>
                  <a:pt x="23042" y="85435"/>
                </a:lnTo>
                <a:lnTo>
                  <a:pt x="23042" y="36469"/>
                </a:lnTo>
                <a:lnTo>
                  <a:pt x="24002" y="33588"/>
                </a:lnTo>
                <a:lnTo>
                  <a:pt x="24963" y="29748"/>
                </a:lnTo>
                <a:lnTo>
                  <a:pt x="25923" y="26868"/>
                </a:lnTo>
                <a:lnTo>
                  <a:pt x="27843" y="24947"/>
                </a:lnTo>
                <a:lnTo>
                  <a:pt x="29763" y="22067"/>
                </a:lnTo>
                <a:lnTo>
                  <a:pt x="31683" y="21122"/>
                </a:lnTo>
                <a:lnTo>
                  <a:pt x="33604" y="19187"/>
                </a:lnTo>
                <a:lnTo>
                  <a:pt x="36484" y="18227"/>
                </a:lnTo>
                <a:lnTo>
                  <a:pt x="39364" y="17282"/>
                </a:lnTo>
                <a:lnTo>
                  <a:pt x="46085" y="17282"/>
                </a:lnTo>
                <a:lnTo>
                  <a:pt x="48966" y="18227"/>
                </a:lnTo>
                <a:lnTo>
                  <a:pt x="51846" y="20147"/>
                </a:lnTo>
                <a:lnTo>
                  <a:pt x="53766" y="21122"/>
                </a:lnTo>
                <a:lnTo>
                  <a:pt x="55686" y="23027"/>
                </a:lnTo>
                <a:lnTo>
                  <a:pt x="57607" y="24947"/>
                </a:lnTo>
                <a:lnTo>
                  <a:pt x="58567" y="27828"/>
                </a:lnTo>
                <a:lnTo>
                  <a:pt x="60487" y="30708"/>
                </a:lnTo>
                <a:lnTo>
                  <a:pt x="60487" y="33588"/>
                </a:lnTo>
                <a:lnTo>
                  <a:pt x="61432" y="37429"/>
                </a:lnTo>
                <a:lnTo>
                  <a:pt x="61432" y="52791"/>
                </a:lnTo>
                <a:lnTo>
                  <a:pt x="60487" y="55671"/>
                </a:lnTo>
                <a:lnTo>
                  <a:pt x="59527" y="58552"/>
                </a:lnTo>
                <a:lnTo>
                  <a:pt x="58567" y="61432"/>
                </a:lnTo>
                <a:lnTo>
                  <a:pt x="56647" y="64312"/>
                </a:lnTo>
                <a:lnTo>
                  <a:pt x="55686" y="66233"/>
                </a:lnTo>
                <a:lnTo>
                  <a:pt x="53766" y="68153"/>
                </a:lnTo>
                <a:lnTo>
                  <a:pt x="50886" y="69113"/>
                </a:lnTo>
                <a:lnTo>
                  <a:pt x="48005" y="70073"/>
                </a:lnTo>
                <a:lnTo>
                  <a:pt x="45125" y="71033"/>
                </a:lnTo>
                <a:lnTo>
                  <a:pt x="42245" y="7103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" name="object 57"/>
          <p:cNvSpPr/>
          <p:nvPr/>
        </p:nvSpPr>
        <p:spPr>
          <a:xfrm>
            <a:off x="4549536" y="1514612"/>
            <a:ext cx="75834" cy="87355"/>
          </a:xfrm>
          <a:custGeom>
            <a:avLst/>
            <a:gdLst/>
            <a:ahLst/>
            <a:cxnLst/>
            <a:rect l="l" t="t" r="r" b="b"/>
            <a:pathLst>
              <a:path w="75834" h="87355">
                <a:moveTo>
                  <a:pt x="32644" y="3840"/>
                </a:moveTo>
                <a:lnTo>
                  <a:pt x="27843" y="5745"/>
                </a:lnTo>
                <a:lnTo>
                  <a:pt x="24002" y="9585"/>
                </a:lnTo>
                <a:lnTo>
                  <a:pt x="19202" y="14401"/>
                </a:lnTo>
                <a:lnTo>
                  <a:pt x="19202" y="3840"/>
                </a:lnTo>
                <a:lnTo>
                  <a:pt x="18242" y="2880"/>
                </a:lnTo>
                <a:lnTo>
                  <a:pt x="17282" y="2880"/>
                </a:lnTo>
                <a:lnTo>
                  <a:pt x="16322" y="1904"/>
                </a:lnTo>
                <a:lnTo>
                  <a:pt x="2880" y="1904"/>
                </a:lnTo>
                <a:lnTo>
                  <a:pt x="192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84475"/>
                </a:lnTo>
                <a:lnTo>
                  <a:pt x="960" y="85435"/>
                </a:lnTo>
                <a:lnTo>
                  <a:pt x="1920" y="86395"/>
                </a:lnTo>
                <a:lnTo>
                  <a:pt x="4800" y="86395"/>
                </a:lnTo>
                <a:lnTo>
                  <a:pt x="5760" y="87355"/>
                </a:lnTo>
                <a:lnTo>
                  <a:pt x="16322" y="87355"/>
                </a:lnTo>
                <a:lnTo>
                  <a:pt x="18242" y="86395"/>
                </a:lnTo>
                <a:lnTo>
                  <a:pt x="21122" y="86395"/>
                </a:lnTo>
                <a:lnTo>
                  <a:pt x="22082" y="85435"/>
                </a:lnTo>
                <a:lnTo>
                  <a:pt x="22082" y="31668"/>
                </a:lnTo>
                <a:lnTo>
                  <a:pt x="25923" y="27828"/>
                </a:lnTo>
                <a:lnTo>
                  <a:pt x="28803" y="24947"/>
                </a:lnTo>
                <a:lnTo>
                  <a:pt x="31683" y="22067"/>
                </a:lnTo>
                <a:lnTo>
                  <a:pt x="34564" y="20147"/>
                </a:lnTo>
                <a:lnTo>
                  <a:pt x="37444" y="19187"/>
                </a:lnTo>
                <a:lnTo>
                  <a:pt x="42245" y="19187"/>
                </a:lnTo>
                <a:lnTo>
                  <a:pt x="44165" y="20147"/>
                </a:lnTo>
                <a:lnTo>
                  <a:pt x="46085" y="21122"/>
                </a:lnTo>
                <a:lnTo>
                  <a:pt x="48006" y="22067"/>
                </a:lnTo>
                <a:lnTo>
                  <a:pt x="48966" y="23027"/>
                </a:lnTo>
                <a:lnTo>
                  <a:pt x="49926" y="23987"/>
                </a:lnTo>
                <a:lnTo>
                  <a:pt x="50886" y="25908"/>
                </a:lnTo>
                <a:lnTo>
                  <a:pt x="51846" y="27828"/>
                </a:lnTo>
                <a:lnTo>
                  <a:pt x="52806" y="29748"/>
                </a:lnTo>
                <a:lnTo>
                  <a:pt x="52806" y="84475"/>
                </a:lnTo>
                <a:lnTo>
                  <a:pt x="53766" y="84475"/>
                </a:lnTo>
                <a:lnTo>
                  <a:pt x="53766" y="85435"/>
                </a:lnTo>
                <a:lnTo>
                  <a:pt x="54726" y="86395"/>
                </a:lnTo>
                <a:lnTo>
                  <a:pt x="57591" y="86395"/>
                </a:lnTo>
                <a:lnTo>
                  <a:pt x="58567" y="87355"/>
                </a:lnTo>
                <a:lnTo>
                  <a:pt x="70088" y="87355"/>
                </a:lnTo>
                <a:lnTo>
                  <a:pt x="71048" y="86395"/>
                </a:lnTo>
                <a:lnTo>
                  <a:pt x="73929" y="86395"/>
                </a:lnTo>
                <a:lnTo>
                  <a:pt x="74874" y="85435"/>
                </a:lnTo>
                <a:lnTo>
                  <a:pt x="74874" y="84475"/>
                </a:lnTo>
                <a:lnTo>
                  <a:pt x="75834" y="84475"/>
                </a:lnTo>
                <a:lnTo>
                  <a:pt x="75834" y="29748"/>
                </a:lnTo>
                <a:lnTo>
                  <a:pt x="74874" y="24947"/>
                </a:lnTo>
                <a:lnTo>
                  <a:pt x="73929" y="20147"/>
                </a:lnTo>
                <a:lnTo>
                  <a:pt x="72953" y="16306"/>
                </a:lnTo>
                <a:lnTo>
                  <a:pt x="71048" y="13441"/>
                </a:lnTo>
                <a:lnTo>
                  <a:pt x="69113" y="9585"/>
                </a:lnTo>
                <a:lnTo>
                  <a:pt x="66248" y="6720"/>
                </a:lnTo>
                <a:lnTo>
                  <a:pt x="63367" y="4785"/>
                </a:lnTo>
                <a:lnTo>
                  <a:pt x="60487" y="2880"/>
                </a:lnTo>
                <a:lnTo>
                  <a:pt x="56647" y="944"/>
                </a:lnTo>
                <a:lnTo>
                  <a:pt x="51846" y="0"/>
                </a:lnTo>
                <a:lnTo>
                  <a:pt x="41285" y="0"/>
                </a:lnTo>
                <a:lnTo>
                  <a:pt x="37444" y="944"/>
                </a:lnTo>
                <a:lnTo>
                  <a:pt x="32644" y="384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/>
          <p:nvPr/>
        </p:nvSpPr>
        <p:spPr>
          <a:xfrm>
            <a:off x="4665695" y="1514612"/>
            <a:ext cx="17282" cy="25908"/>
          </a:xfrm>
          <a:custGeom>
            <a:avLst/>
            <a:gdLst/>
            <a:ahLst/>
            <a:cxnLst/>
            <a:rect l="l" t="t" r="r" b="b"/>
            <a:pathLst>
              <a:path w="17282" h="25908">
                <a:moveTo>
                  <a:pt x="10561" y="0"/>
                </a:moveTo>
                <a:lnTo>
                  <a:pt x="4800" y="944"/>
                </a:lnTo>
                <a:lnTo>
                  <a:pt x="0" y="2880"/>
                </a:lnTo>
                <a:lnTo>
                  <a:pt x="960" y="25908"/>
                </a:lnTo>
                <a:lnTo>
                  <a:pt x="1920" y="23027"/>
                </a:lnTo>
                <a:lnTo>
                  <a:pt x="3840" y="22067"/>
                </a:lnTo>
                <a:lnTo>
                  <a:pt x="4800" y="20147"/>
                </a:lnTo>
                <a:lnTo>
                  <a:pt x="6720" y="18227"/>
                </a:lnTo>
                <a:lnTo>
                  <a:pt x="8641" y="17282"/>
                </a:lnTo>
                <a:lnTo>
                  <a:pt x="10561" y="16306"/>
                </a:lnTo>
                <a:lnTo>
                  <a:pt x="13441" y="15346"/>
                </a:lnTo>
                <a:lnTo>
                  <a:pt x="17282" y="0"/>
                </a:lnTo>
                <a:lnTo>
                  <a:pt x="10561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/>
          <p:nvPr/>
        </p:nvSpPr>
        <p:spPr>
          <a:xfrm>
            <a:off x="4642652" y="1514612"/>
            <a:ext cx="76794" cy="88315"/>
          </a:xfrm>
          <a:custGeom>
            <a:avLst/>
            <a:gdLst/>
            <a:ahLst/>
            <a:cxnLst/>
            <a:rect l="l" t="t" r="r" b="b"/>
            <a:pathLst>
              <a:path w="76794" h="88315">
                <a:moveTo>
                  <a:pt x="960" y="59512"/>
                </a:moveTo>
                <a:lnTo>
                  <a:pt x="1920" y="64312"/>
                </a:lnTo>
                <a:lnTo>
                  <a:pt x="3840" y="70073"/>
                </a:lnTo>
                <a:lnTo>
                  <a:pt x="6720" y="74874"/>
                </a:lnTo>
                <a:lnTo>
                  <a:pt x="10561" y="77754"/>
                </a:lnTo>
                <a:lnTo>
                  <a:pt x="13441" y="81594"/>
                </a:lnTo>
                <a:lnTo>
                  <a:pt x="18242" y="84475"/>
                </a:lnTo>
                <a:lnTo>
                  <a:pt x="23042" y="86395"/>
                </a:lnTo>
                <a:lnTo>
                  <a:pt x="28803" y="87355"/>
                </a:lnTo>
                <a:lnTo>
                  <a:pt x="34564" y="88315"/>
                </a:lnTo>
                <a:lnTo>
                  <a:pt x="52806" y="88315"/>
                </a:lnTo>
                <a:lnTo>
                  <a:pt x="55686" y="87355"/>
                </a:lnTo>
                <a:lnTo>
                  <a:pt x="59527" y="86395"/>
                </a:lnTo>
                <a:lnTo>
                  <a:pt x="61447" y="86395"/>
                </a:lnTo>
                <a:lnTo>
                  <a:pt x="64328" y="85435"/>
                </a:lnTo>
                <a:lnTo>
                  <a:pt x="66233" y="84475"/>
                </a:lnTo>
                <a:lnTo>
                  <a:pt x="68168" y="84475"/>
                </a:lnTo>
                <a:lnTo>
                  <a:pt x="70073" y="83515"/>
                </a:lnTo>
                <a:lnTo>
                  <a:pt x="71048" y="82555"/>
                </a:lnTo>
                <a:lnTo>
                  <a:pt x="72009" y="81594"/>
                </a:lnTo>
                <a:lnTo>
                  <a:pt x="72953" y="80634"/>
                </a:lnTo>
                <a:lnTo>
                  <a:pt x="72953" y="68153"/>
                </a:lnTo>
                <a:lnTo>
                  <a:pt x="72009" y="67193"/>
                </a:lnTo>
                <a:lnTo>
                  <a:pt x="71048" y="66233"/>
                </a:lnTo>
                <a:lnTo>
                  <a:pt x="69113" y="66233"/>
                </a:lnTo>
                <a:lnTo>
                  <a:pt x="68168" y="67193"/>
                </a:lnTo>
                <a:lnTo>
                  <a:pt x="67208" y="67193"/>
                </a:lnTo>
                <a:lnTo>
                  <a:pt x="65288" y="68153"/>
                </a:lnTo>
                <a:lnTo>
                  <a:pt x="63367" y="68153"/>
                </a:lnTo>
                <a:lnTo>
                  <a:pt x="61447" y="69113"/>
                </a:lnTo>
                <a:lnTo>
                  <a:pt x="59527" y="70073"/>
                </a:lnTo>
                <a:lnTo>
                  <a:pt x="56647" y="71033"/>
                </a:lnTo>
                <a:lnTo>
                  <a:pt x="53766" y="71033"/>
                </a:lnTo>
                <a:lnTo>
                  <a:pt x="50886" y="71993"/>
                </a:lnTo>
                <a:lnTo>
                  <a:pt x="40325" y="71993"/>
                </a:lnTo>
                <a:lnTo>
                  <a:pt x="36484" y="71033"/>
                </a:lnTo>
                <a:lnTo>
                  <a:pt x="33604" y="70073"/>
                </a:lnTo>
                <a:lnTo>
                  <a:pt x="30723" y="69113"/>
                </a:lnTo>
                <a:lnTo>
                  <a:pt x="28803" y="68153"/>
                </a:lnTo>
                <a:lnTo>
                  <a:pt x="26883" y="66233"/>
                </a:lnTo>
                <a:lnTo>
                  <a:pt x="25923" y="64312"/>
                </a:lnTo>
                <a:lnTo>
                  <a:pt x="24002" y="61432"/>
                </a:lnTo>
                <a:lnTo>
                  <a:pt x="23042" y="59512"/>
                </a:lnTo>
                <a:lnTo>
                  <a:pt x="23042" y="56631"/>
                </a:lnTo>
                <a:lnTo>
                  <a:pt x="22082" y="53751"/>
                </a:lnTo>
                <a:lnTo>
                  <a:pt x="22082" y="49911"/>
                </a:lnTo>
                <a:lnTo>
                  <a:pt x="72009" y="49911"/>
                </a:lnTo>
                <a:lnTo>
                  <a:pt x="73913" y="48950"/>
                </a:lnTo>
                <a:lnTo>
                  <a:pt x="74889" y="47990"/>
                </a:lnTo>
                <a:lnTo>
                  <a:pt x="76794" y="47030"/>
                </a:lnTo>
                <a:lnTo>
                  <a:pt x="76794" y="32628"/>
                </a:lnTo>
                <a:lnTo>
                  <a:pt x="75849" y="27828"/>
                </a:lnTo>
                <a:lnTo>
                  <a:pt x="74889" y="23027"/>
                </a:lnTo>
                <a:lnTo>
                  <a:pt x="72953" y="18227"/>
                </a:lnTo>
                <a:lnTo>
                  <a:pt x="71048" y="14401"/>
                </a:lnTo>
                <a:lnTo>
                  <a:pt x="68168" y="11506"/>
                </a:lnTo>
                <a:lnTo>
                  <a:pt x="65288" y="7665"/>
                </a:lnTo>
                <a:lnTo>
                  <a:pt x="61447" y="4785"/>
                </a:lnTo>
                <a:lnTo>
                  <a:pt x="56647" y="2880"/>
                </a:lnTo>
                <a:lnTo>
                  <a:pt x="51846" y="944"/>
                </a:lnTo>
                <a:lnTo>
                  <a:pt x="46085" y="0"/>
                </a:lnTo>
                <a:lnTo>
                  <a:pt x="40325" y="0"/>
                </a:lnTo>
                <a:lnTo>
                  <a:pt x="36484" y="15346"/>
                </a:lnTo>
                <a:lnTo>
                  <a:pt x="45125" y="15346"/>
                </a:lnTo>
                <a:lnTo>
                  <a:pt x="48966" y="17282"/>
                </a:lnTo>
                <a:lnTo>
                  <a:pt x="51846" y="21122"/>
                </a:lnTo>
                <a:lnTo>
                  <a:pt x="54726" y="24947"/>
                </a:lnTo>
                <a:lnTo>
                  <a:pt x="55686" y="29748"/>
                </a:lnTo>
                <a:lnTo>
                  <a:pt x="55686" y="35509"/>
                </a:lnTo>
                <a:lnTo>
                  <a:pt x="22082" y="35509"/>
                </a:lnTo>
                <a:lnTo>
                  <a:pt x="22082" y="32628"/>
                </a:lnTo>
                <a:lnTo>
                  <a:pt x="23042" y="30708"/>
                </a:lnTo>
                <a:lnTo>
                  <a:pt x="24002" y="27828"/>
                </a:lnTo>
                <a:lnTo>
                  <a:pt x="24002" y="25908"/>
                </a:lnTo>
                <a:lnTo>
                  <a:pt x="23042" y="2880"/>
                </a:lnTo>
                <a:lnTo>
                  <a:pt x="18242" y="5745"/>
                </a:lnTo>
                <a:lnTo>
                  <a:pt x="13441" y="8625"/>
                </a:lnTo>
                <a:lnTo>
                  <a:pt x="10561" y="12466"/>
                </a:lnTo>
                <a:lnTo>
                  <a:pt x="6720" y="16306"/>
                </a:lnTo>
                <a:lnTo>
                  <a:pt x="3840" y="21122"/>
                </a:lnTo>
                <a:lnTo>
                  <a:pt x="2880" y="26868"/>
                </a:lnTo>
                <a:lnTo>
                  <a:pt x="960" y="31668"/>
                </a:lnTo>
                <a:lnTo>
                  <a:pt x="0" y="38389"/>
                </a:lnTo>
                <a:lnTo>
                  <a:pt x="0" y="52791"/>
                </a:lnTo>
                <a:lnTo>
                  <a:pt x="960" y="5951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/>
          <p:nvPr/>
        </p:nvSpPr>
        <p:spPr>
          <a:xfrm>
            <a:off x="4737689" y="1514612"/>
            <a:ext cx="74889" cy="87355"/>
          </a:xfrm>
          <a:custGeom>
            <a:avLst/>
            <a:gdLst/>
            <a:ahLst/>
            <a:cxnLst/>
            <a:rect l="l" t="t" r="r" b="b"/>
            <a:pathLst>
              <a:path w="74889" h="87355">
                <a:moveTo>
                  <a:pt x="33604" y="20147"/>
                </a:moveTo>
                <a:lnTo>
                  <a:pt x="36484" y="19187"/>
                </a:lnTo>
                <a:lnTo>
                  <a:pt x="42245" y="19187"/>
                </a:lnTo>
                <a:lnTo>
                  <a:pt x="44165" y="20147"/>
                </a:lnTo>
                <a:lnTo>
                  <a:pt x="45125" y="21122"/>
                </a:lnTo>
                <a:lnTo>
                  <a:pt x="47045" y="22067"/>
                </a:lnTo>
                <a:lnTo>
                  <a:pt x="48966" y="23027"/>
                </a:lnTo>
                <a:lnTo>
                  <a:pt x="49926" y="23987"/>
                </a:lnTo>
                <a:lnTo>
                  <a:pt x="50886" y="25908"/>
                </a:lnTo>
                <a:lnTo>
                  <a:pt x="51846" y="27828"/>
                </a:lnTo>
                <a:lnTo>
                  <a:pt x="51846" y="29748"/>
                </a:lnTo>
                <a:lnTo>
                  <a:pt x="52806" y="31668"/>
                </a:lnTo>
                <a:lnTo>
                  <a:pt x="52806" y="84475"/>
                </a:lnTo>
                <a:lnTo>
                  <a:pt x="53766" y="85435"/>
                </a:lnTo>
                <a:lnTo>
                  <a:pt x="54726" y="86395"/>
                </a:lnTo>
                <a:lnTo>
                  <a:pt x="57607" y="86395"/>
                </a:lnTo>
                <a:lnTo>
                  <a:pt x="58567" y="87355"/>
                </a:lnTo>
                <a:lnTo>
                  <a:pt x="69113" y="87355"/>
                </a:lnTo>
                <a:lnTo>
                  <a:pt x="71048" y="86395"/>
                </a:lnTo>
                <a:lnTo>
                  <a:pt x="73929" y="86395"/>
                </a:lnTo>
                <a:lnTo>
                  <a:pt x="73929" y="85435"/>
                </a:lnTo>
                <a:lnTo>
                  <a:pt x="74889" y="85435"/>
                </a:lnTo>
                <a:lnTo>
                  <a:pt x="74889" y="24947"/>
                </a:lnTo>
                <a:lnTo>
                  <a:pt x="73929" y="20147"/>
                </a:lnTo>
                <a:lnTo>
                  <a:pt x="72953" y="16306"/>
                </a:lnTo>
                <a:lnTo>
                  <a:pt x="71048" y="13441"/>
                </a:lnTo>
                <a:lnTo>
                  <a:pt x="68168" y="9585"/>
                </a:lnTo>
                <a:lnTo>
                  <a:pt x="66248" y="6720"/>
                </a:lnTo>
                <a:lnTo>
                  <a:pt x="63367" y="4785"/>
                </a:lnTo>
                <a:lnTo>
                  <a:pt x="59527" y="2880"/>
                </a:lnTo>
                <a:lnTo>
                  <a:pt x="55686" y="944"/>
                </a:lnTo>
                <a:lnTo>
                  <a:pt x="51846" y="0"/>
                </a:lnTo>
                <a:lnTo>
                  <a:pt x="41285" y="0"/>
                </a:lnTo>
                <a:lnTo>
                  <a:pt x="36484" y="944"/>
                </a:lnTo>
                <a:lnTo>
                  <a:pt x="31683" y="3840"/>
                </a:lnTo>
                <a:lnTo>
                  <a:pt x="27843" y="5745"/>
                </a:lnTo>
                <a:lnTo>
                  <a:pt x="23042" y="9585"/>
                </a:lnTo>
                <a:lnTo>
                  <a:pt x="19202" y="14401"/>
                </a:lnTo>
                <a:lnTo>
                  <a:pt x="19202" y="3840"/>
                </a:lnTo>
                <a:lnTo>
                  <a:pt x="18242" y="3840"/>
                </a:lnTo>
                <a:lnTo>
                  <a:pt x="18242" y="2880"/>
                </a:lnTo>
                <a:lnTo>
                  <a:pt x="17282" y="2880"/>
                </a:lnTo>
                <a:lnTo>
                  <a:pt x="16322" y="1904"/>
                </a:lnTo>
                <a:lnTo>
                  <a:pt x="2880" y="1904"/>
                </a:lnTo>
                <a:lnTo>
                  <a:pt x="1920" y="2880"/>
                </a:lnTo>
                <a:lnTo>
                  <a:pt x="960" y="2880"/>
                </a:lnTo>
                <a:lnTo>
                  <a:pt x="0" y="3840"/>
                </a:lnTo>
                <a:lnTo>
                  <a:pt x="0" y="85435"/>
                </a:lnTo>
                <a:lnTo>
                  <a:pt x="960" y="85435"/>
                </a:lnTo>
                <a:lnTo>
                  <a:pt x="1920" y="86395"/>
                </a:lnTo>
                <a:lnTo>
                  <a:pt x="3840" y="86395"/>
                </a:lnTo>
                <a:lnTo>
                  <a:pt x="5760" y="87355"/>
                </a:lnTo>
                <a:lnTo>
                  <a:pt x="16322" y="87355"/>
                </a:lnTo>
                <a:lnTo>
                  <a:pt x="18242" y="86395"/>
                </a:lnTo>
                <a:lnTo>
                  <a:pt x="21122" y="86395"/>
                </a:lnTo>
                <a:lnTo>
                  <a:pt x="21122" y="85435"/>
                </a:lnTo>
                <a:lnTo>
                  <a:pt x="22082" y="85435"/>
                </a:lnTo>
                <a:lnTo>
                  <a:pt x="22082" y="31668"/>
                </a:lnTo>
                <a:lnTo>
                  <a:pt x="24963" y="27828"/>
                </a:lnTo>
                <a:lnTo>
                  <a:pt x="28803" y="24947"/>
                </a:lnTo>
                <a:lnTo>
                  <a:pt x="30723" y="22067"/>
                </a:lnTo>
                <a:lnTo>
                  <a:pt x="33604" y="2014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" name="object 61"/>
          <p:cNvSpPr/>
          <p:nvPr/>
        </p:nvSpPr>
        <p:spPr>
          <a:xfrm>
            <a:off x="4824084" y="1495409"/>
            <a:ext cx="55686" cy="107518"/>
          </a:xfrm>
          <a:custGeom>
            <a:avLst/>
            <a:gdLst/>
            <a:ahLst/>
            <a:cxnLst/>
            <a:rect l="l" t="t" r="r" b="b"/>
            <a:pathLst>
              <a:path w="55686" h="107518">
                <a:moveTo>
                  <a:pt x="12481" y="2880"/>
                </a:moveTo>
                <a:lnTo>
                  <a:pt x="12481" y="21107"/>
                </a:lnTo>
                <a:lnTo>
                  <a:pt x="1920" y="21107"/>
                </a:lnTo>
                <a:lnTo>
                  <a:pt x="1920" y="22082"/>
                </a:lnTo>
                <a:lnTo>
                  <a:pt x="960" y="22082"/>
                </a:lnTo>
                <a:lnTo>
                  <a:pt x="960" y="23042"/>
                </a:lnTo>
                <a:lnTo>
                  <a:pt x="0" y="23987"/>
                </a:lnTo>
                <a:lnTo>
                  <a:pt x="0" y="35509"/>
                </a:lnTo>
                <a:lnTo>
                  <a:pt x="960" y="37429"/>
                </a:lnTo>
                <a:lnTo>
                  <a:pt x="960" y="38389"/>
                </a:lnTo>
                <a:lnTo>
                  <a:pt x="1920" y="39349"/>
                </a:lnTo>
                <a:lnTo>
                  <a:pt x="12481" y="39349"/>
                </a:lnTo>
                <a:lnTo>
                  <a:pt x="12481" y="84475"/>
                </a:lnTo>
                <a:lnTo>
                  <a:pt x="13441" y="88315"/>
                </a:lnTo>
                <a:lnTo>
                  <a:pt x="14401" y="92156"/>
                </a:lnTo>
                <a:lnTo>
                  <a:pt x="15361" y="95996"/>
                </a:lnTo>
                <a:lnTo>
                  <a:pt x="16322" y="98877"/>
                </a:lnTo>
                <a:lnTo>
                  <a:pt x="19202" y="100797"/>
                </a:lnTo>
                <a:lnTo>
                  <a:pt x="21122" y="102717"/>
                </a:lnTo>
                <a:lnTo>
                  <a:pt x="24002" y="104637"/>
                </a:lnTo>
                <a:lnTo>
                  <a:pt x="26883" y="105597"/>
                </a:lnTo>
                <a:lnTo>
                  <a:pt x="29763" y="107518"/>
                </a:lnTo>
                <a:lnTo>
                  <a:pt x="45125" y="107518"/>
                </a:lnTo>
                <a:lnTo>
                  <a:pt x="46085" y="106558"/>
                </a:lnTo>
                <a:lnTo>
                  <a:pt x="48966" y="106558"/>
                </a:lnTo>
                <a:lnTo>
                  <a:pt x="49926" y="105597"/>
                </a:lnTo>
                <a:lnTo>
                  <a:pt x="50886" y="105597"/>
                </a:lnTo>
                <a:lnTo>
                  <a:pt x="52806" y="104637"/>
                </a:lnTo>
                <a:lnTo>
                  <a:pt x="53766" y="103677"/>
                </a:lnTo>
                <a:lnTo>
                  <a:pt x="54726" y="102717"/>
                </a:lnTo>
                <a:lnTo>
                  <a:pt x="54726" y="100797"/>
                </a:lnTo>
                <a:lnTo>
                  <a:pt x="55686" y="99837"/>
                </a:lnTo>
                <a:lnTo>
                  <a:pt x="55686" y="92156"/>
                </a:lnTo>
                <a:lnTo>
                  <a:pt x="54726" y="91196"/>
                </a:lnTo>
                <a:lnTo>
                  <a:pt x="54726" y="87355"/>
                </a:lnTo>
                <a:lnTo>
                  <a:pt x="50886" y="87355"/>
                </a:lnTo>
                <a:lnTo>
                  <a:pt x="49926" y="88315"/>
                </a:lnTo>
                <a:lnTo>
                  <a:pt x="48005" y="88315"/>
                </a:lnTo>
                <a:lnTo>
                  <a:pt x="47045" y="89275"/>
                </a:lnTo>
                <a:lnTo>
                  <a:pt x="40325" y="89275"/>
                </a:lnTo>
                <a:lnTo>
                  <a:pt x="38404" y="88315"/>
                </a:lnTo>
                <a:lnTo>
                  <a:pt x="36484" y="85435"/>
                </a:lnTo>
                <a:lnTo>
                  <a:pt x="35524" y="83515"/>
                </a:lnTo>
                <a:lnTo>
                  <a:pt x="34564" y="80634"/>
                </a:lnTo>
                <a:lnTo>
                  <a:pt x="34564" y="39349"/>
                </a:lnTo>
                <a:lnTo>
                  <a:pt x="52806" y="39349"/>
                </a:lnTo>
                <a:lnTo>
                  <a:pt x="53766" y="38389"/>
                </a:lnTo>
                <a:lnTo>
                  <a:pt x="54726" y="37429"/>
                </a:lnTo>
                <a:lnTo>
                  <a:pt x="54726" y="35509"/>
                </a:lnTo>
                <a:lnTo>
                  <a:pt x="55686" y="33604"/>
                </a:lnTo>
                <a:lnTo>
                  <a:pt x="55686" y="26868"/>
                </a:lnTo>
                <a:lnTo>
                  <a:pt x="54726" y="25923"/>
                </a:lnTo>
                <a:lnTo>
                  <a:pt x="54726" y="23042"/>
                </a:lnTo>
                <a:lnTo>
                  <a:pt x="53766" y="23042"/>
                </a:lnTo>
                <a:lnTo>
                  <a:pt x="53766" y="22082"/>
                </a:lnTo>
                <a:lnTo>
                  <a:pt x="52806" y="21107"/>
                </a:lnTo>
                <a:lnTo>
                  <a:pt x="34564" y="21107"/>
                </a:lnTo>
                <a:lnTo>
                  <a:pt x="34564" y="1920"/>
                </a:lnTo>
                <a:lnTo>
                  <a:pt x="33604" y="1920"/>
                </a:lnTo>
                <a:lnTo>
                  <a:pt x="33604" y="960"/>
                </a:lnTo>
                <a:lnTo>
                  <a:pt x="30723" y="960"/>
                </a:lnTo>
                <a:lnTo>
                  <a:pt x="28803" y="0"/>
                </a:lnTo>
                <a:lnTo>
                  <a:pt x="18242" y="0"/>
                </a:lnTo>
                <a:lnTo>
                  <a:pt x="17282" y="960"/>
                </a:lnTo>
                <a:lnTo>
                  <a:pt x="14401" y="960"/>
                </a:lnTo>
                <a:lnTo>
                  <a:pt x="14401" y="1920"/>
                </a:lnTo>
                <a:lnTo>
                  <a:pt x="13441" y="1920"/>
                </a:lnTo>
                <a:lnTo>
                  <a:pt x="12481" y="288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" name="object 62"/>
          <p:cNvSpPr/>
          <p:nvPr/>
        </p:nvSpPr>
        <p:spPr>
          <a:xfrm>
            <a:off x="4891293" y="1514612"/>
            <a:ext cx="59512" cy="88315"/>
          </a:xfrm>
          <a:custGeom>
            <a:avLst/>
            <a:gdLst/>
            <a:ahLst/>
            <a:cxnLst/>
            <a:rect l="l" t="t" r="r" b="b"/>
            <a:pathLst>
              <a:path w="59512" h="88315">
                <a:moveTo>
                  <a:pt x="32628" y="0"/>
                </a:moveTo>
                <a:lnTo>
                  <a:pt x="26868" y="0"/>
                </a:lnTo>
                <a:lnTo>
                  <a:pt x="23042" y="944"/>
                </a:lnTo>
                <a:lnTo>
                  <a:pt x="19202" y="1904"/>
                </a:lnTo>
                <a:lnTo>
                  <a:pt x="15361" y="2880"/>
                </a:lnTo>
                <a:lnTo>
                  <a:pt x="11521" y="4785"/>
                </a:lnTo>
                <a:lnTo>
                  <a:pt x="8641" y="7665"/>
                </a:lnTo>
                <a:lnTo>
                  <a:pt x="5760" y="9585"/>
                </a:lnTo>
                <a:lnTo>
                  <a:pt x="3840" y="12466"/>
                </a:lnTo>
                <a:lnTo>
                  <a:pt x="2880" y="15346"/>
                </a:lnTo>
                <a:lnTo>
                  <a:pt x="960" y="18227"/>
                </a:lnTo>
                <a:lnTo>
                  <a:pt x="0" y="22067"/>
                </a:lnTo>
                <a:lnTo>
                  <a:pt x="0" y="29748"/>
                </a:lnTo>
                <a:lnTo>
                  <a:pt x="960" y="32628"/>
                </a:lnTo>
                <a:lnTo>
                  <a:pt x="1920" y="35509"/>
                </a:lnTo>
                <a:lnTo>
                  <a:pt x="2880" y="37429"/>
                </a:lnTo>
                <a:lnTo>
                  <a:pt x="4800" y="40309"/>
                </a:lnTo>
                <a:lnTo>
                  <a:pt x="5760" y="42230"/>
                </a:lnTo>
                <a:lnTo>
                  <a:pt x="7680" y="44150"/>
                </a:lnTo>
                <a:lnTo>
                  <a:pt x="9585" y="45110"/>
                </a:lnTo>
                <a:lnTo>
                  <a:pt x="12481" y="47030"/>
                </a:lnTo>
                <a:lnTo>
                  <a:pt x="14401" y="47990"/>
                </a:lnTo>
                <a:lnTo>
                  <a:pt x="17266" y="48950"/>
                </a:lnTo>
                <a:lnTo>
                  <a:pt x="19202" y="49911"/>
                </a:lnTo>
                <a:lnTo>
                  <a:pt x="22082" y="50871"/>
                </a:lnTo>
                <a:lnTo>
                  <a:pt x="23987" y="51831"/>
                </a:lnTo>
                <a:lnTo>
                  <a:pt x="25923" y="52791"/>
                </a:lnTo>
                <a:lnTo>
                  <a:pt x="28788" y="53751"/>
                </a:lnTo>
                <a:lnTo>
                  <a:pt x="30708" y="54711"/>
                </a:lnTo>
                <a:lnTo>
                  <a:pt x="32628" y="55671"/>
                </a:lnTo>
                <a:lnTo>
                  <a:pt x="34549" y="56631"/>
                </a:lnTo>
                <a:lnTo>
                  <a:pt x="35509" y="57591"/>
                </a:lnTo>
                <a:lnTo>
                  <a:pt x="36469" y="58552"/>
                </a:lnTo>
                <a:lnTo>
                  <a:pt x="37429" y="60472"/>
                </a:lnTo>
                <a:lnTo>
                  <a:pt x="38389" y="61432"/>
                </a:lnTo>
                <a:lnTo>
                  <a:pt x="38389" y="65272"/>
                </a:lnTo>
                <a:lnTo>
                  <a:pt x="37429" y="66233"/>
                </a:lnTo>
                <a:lnTo>
                  <a:pt x="37429" y="67193"/>
                </a:lnTo>
                <a:lnTo>
                  <a:pt x="36469" y="68153"/>
                </a:lnTo>
                <a:lnTo>
                  <a:pt x="35509" y="69113"/>
                </a:lnTo>
                <a:lnTo>
                  <a:pt x="34549" y="70073"/>
                </a:lnTo>
                <a:lnTo>
                  <a:pt x="33588" y="71033"/>
                </a:lnTo>
                <a:lnTo>
                  <a:pt x="32628" y="71993"/>
                </a:lnTo>
                <a:lnTo>
                  <a:pt x="28788" y="71993"/>
                </a:lnTo>
                <a:lnTo>
                  <a:pt x="26868" y="72953"/>
                </a:lnTo>
                <a:lnTo>
                  <a:pt x="22082" y="72953"/>
                </a:lnTo>
                <a:lnTo>
                  <a:pt x="19202" y="71993"/>
                </a:lnTo>
                <a:lnTo>
                  <a:pt x="17266" y="71033"/>
                </a:lnTo>
                <a:lnTo>
                  <a:pt x="14401" y="71033"/>
                </a:lnTo>
                <a:lnTo>
                  <a:pt x="12481" y="70073"/>
                </a:lnTo>
                <a:lnTo>
                  <a:pt x="10561" y="69113"/>
                </a:lnTo>
                <a:lnTo>
                  <a:pt x="8641" y="68153"/>
                </a:lnTo>
                <a:lnTo>
                  <a:pt x="6720" y="67193"/>
                </a:lnTo>
                <a:lnTo>
                  <a:pt x="5760" y="66233"/>
                </a:lnTo>
                <a:lnTo>
                  <a:pt x="3840" y="66233"/>
                </a:lnTo>
                <a:lnTo>
                  <a:pt x="2880" y="65272"/>
                </a:lnTo>
                <a:lnTo>
                  <a:pt x="1920" y="65272"/>
                </a:lnTo>
                <a:lnTo>
                  <a:pt x="960" y="66233"/>
                </a:lnTo>
                <a:lnTo>
                  <a:pt x="960" y="67193"/>
                </a:lnTo>
                <a:lnTo>
                  <a:pt x="0" y="67193"/>
                </a:lnTo>
                <a:lnTo>
                  <a:pt x="0" y="79674"/>
                </a:lnTo>
                <a:lnTo>
                  <a:pt x="960" y="80634"/>
                </a:lnTo>
                <a:lnTo>
                  <a:pt x="960" y="81594"/>
                </a:lnTo>
                <a:lnTo>
                  <a:pt x="1920" y="82555"/>
                </a:lnTo>
                <a:lnTo>
                  <a:pt x="2880" y="82555"/>
                </a:lnTo>
                <a:lnTo>
                  <a:pt x="3840" y="83515"/>
                </a:lnTo>
                <a:lnTo>
                  <a:pt x="4800" y="84475"/>
                </a:lnTo>
                <a:lnTo>
                  <a:pt x="6720" y="85435"/>
                </a:lnTo>
                <a:lnTo>
                  <a:pt x="7680" y="85435"/>
                </a:lnTo>
                <a:lnTo>
                  <a:pt x="10561" y="86395"/>
                </a:lnTo>
                <a:lnTo>
                  <a:pt x="12481" y="87355"/>
                </a:lnTo>
                <a:lnTo>
                  <a:pt x="14401" y="87355"/>
                </a:lnTo>
                <a:lnTo>
                  <a:pt x="17266" y="88315"/>
                </a:lnTo>
                <a:lnTo>
                  <a:pt x="35509" y="88315"/>
                </a:lnTo>
                <a:lnTo>
                  <a:pt x="39349" y="87355"/>
                </a:lnTo>
                <a:lnTo>
                  <a:pt x="43190" y="85435"/>
                </a:lnTo>
                <a:lnTo>
                  <a:pt x="47030" y="84475"/>
                </a:lnTo>
                <a:lnTo>
                  <a:pt x="49911" y="81594"/>
                </a:lnTo>
                <a:lnTo>
                  <a:pt x="53751" y="79674"/>
                </a:lnTo>
                <a:lnTo>
                  <a:pt x="55671" y="76794"/>
                </a:lnTo>
                <a:lnTo>
                  <a:pt x="57591" y="72953"/>
                </a:lnTo>
                <a:lnTo>
                  <a:pt x="59512" y="70073"/>
                </a:lnTo>
                <a:lnTo>
                  <a:pt x="59512" y="54711"/>
                </a:lnTo>
                <a:lnTo>
                  <a:pt x="58552" y="51831"/>
                </a:lnTo>
                <a:lnTo>
                  <a:pt x="56631" y="49911"/>
                </a:lnTo>
                <a:lnTo>
                  <a:pt x="55671" y="47030"/>
                </a:lnTo>
                <a:lnTo>
                  <a:pt x="53751" y="45110"/>
                </a:lnTo>
                <a:lnTo>
                  <a:pt x="51831" y="43190"/>
                </a:lnTo>
                <a:lnTo>
                  <a:pt x="49911" y="42230"/>
                </a:lnTo>
                <a:lnTo>
                  <a:pt x="47990" y="40309"/>
                </a:lnTo>
                <a:lnTo>
                  <a:pt x="45110" y="39349"/>
                </a:lnTo>
                <a:lnTo>
                  <a:pt x="43190" y="38389"/>
                </a:lnTo>
                <a:lnTo>
                  <a:pt x="40309" y="37429"/>
                </a:lnTo>
                <a:lnTo>
                  <a:pt x="38389" y="36469"/>
                </a:lnTo>
                <a:lnTo>
                  <a:pt x="35509" y="35509"/>
                </a:lnTo>
                <a:lnTo>
                  <a:pt x="33588" y="34549"/>
                </a:lnTo>
                <a:lnTo>
                  <a:pt x="30708" y="33588"/>
                </a:lnTo>
                <a:lnTo>
                  <a:pt x="28788" y="32628"/>
                </a:lnTo>
                <a:lnTo>
                  <a:pt x="26868" y="31668"/>
                </a:lnTo>
                <a:lnTo>
                  <a:pt x="24947" y="30708"/>
                </a:lnTo>
                <a:lnTo>
                  <a:pt x="23987" y="29748"/>
                </a:lnTo>
                <a:lnTo>
                  <a:pt x="23042" y="28788"/>
                </a:lnTo>
                <a:lnTo>
                  <a:pt x="22082" y="27828"/>
                </a:lnTo>
                <a:lnTo>
                  <a:pt x="21107" y="25908"/>
                </a:lnTo>
                <a:lnTo>
                  <a:pt x="21107" y="22067"/>
                </a:lnTo>
                <a:lnTo>
                  <a:pt x="22082" y="21122"/>
                </a:lnTo>
                <a:lnTo>
                  <a:pt x="22082" y="20147"/>
                </a:lnTo>
                <a:lnTo>
                  <a:pt x="23042" y="19187"/>
                </a:lnTo>
                <a:lnTo>
                  <a:pt x="23987" y="18227"/>
                </a:lnTo>
                <a:lnTo>
                  <a:pt x="24947" y="17282"/>
                </a:lnTo>
                <a:lnTo>
                  <a:pt x="25923" y="17282"/>
                </a:lnTo>
                <a:lnTo>
                  <a:pt x="27828" y="16306"/>
                </a:lnTo>
                <a:lnTo>
                  <a:pt x="28788" y="16306"/>
                </a:lnTo>
                <a:lnTo>
                  <a:pt x="30708" y="15346"/>
                </a:lnTo>
                <a:lnTo>
                  <a:pt x="35509" y="15346"/>
                </a:lnTo>
                <a:lnTo>
                  <a:pt x="38389" y="16306"/>
                </a:lnTo>
                <a:lnTo>
                  <a:pt x="40309" y="17282"/>
                </a:lnTo>
                <a:lnTo>
                  <a:pt x="42230" y="17282"/>
                </a:lnTo>
                <a:lnTo>
                  <a:pt x="44150" y="18227"/>
                </a:lnTo>
                <a:lnTo>
                  <a:pt x="46070" y="19187"/>
                </a:lnTo>
                <a:lnTo>
                  <a:pt x="47990" y="19187"/>
                </a:lnTo>
                <a:lnTo>
                  <a:pt x="48950" y="20147"/>
                </a:lnTo>
                <a:lnTo>
                  <a:pt x="49911" y="21122"/>
                </a:lnTo>
                <a:lnTo>
                  <a:pt x="51831" y="21122"/>
                </a:lnTo>
                <a:lnTo>
                  <a:pt x="51831" y="22067"/>
                </a:lnTo>
                <a:lnTo>
                  <a:pt x="53751" y="22067"/>
                </a:lnTo>
                <a:lnTo>
                  <a:pt x="53751" y="21122"/>
                </a:lnTo>
                <a:lnTo>
                  <a:pt x="54711" y="21122"/>
                </a:lnTo>
                <a:lnTo>
                  <a:pt x="54711" y="19187"/>
                </a:lnTo>
                <a:lnTo>
                  <a:pt x="55671" y="19187"/>
                </a:lnTo>
                <a:lnTo>
                  <a:pt x="55671" y="10561"/>
                </a:lnTo>
                <a:lnTo>
                  <a:pt x="54711" y="9585"/>
                </a:lnTo>
                <a:lnTo>
                  <a:pt x="54711" y="6720"/>
                </a:lnTo>
                <a:lnTo>
                  <a:pt x="53751" y="5745"/>
                </a:lnTo>
                <a:lnTo>
                  <a:pt x="52791" y="5745"/>
                </a:lnTo>
                <a:lnTo>
                  <a:pt x="52791" y="4785"/>
                </a:lnTo>
                <a:lnTo>
                  <a:pt x="51831" y="3840"/>
                </a:lnTo>
                <a:lnTo>
                  <a:pt x="50871" y="3840"/>
                </a:lnTo>
                <a:lnTo>
                  <a:pt x="48950" y="2880"/>
                </a:lnTo>
                <a:lnTo>
                  <a:pt x="47990" y="2880"/>
                </a:lnTo>
                <a:lnTo>
                  <a:pt x="46070" y="1904"/>
                </a:lnTo>
                <a:lnTo>
                  <a:pt x="44150" y="1904"/>
                </a:lnTo>
                <a:lnTo>
                  <a:pt x="41269" y="944"/>
                </a:lnTo>
                <a:lnTo>
                  <a:pt x="39349" y="944"/>
                </a:lnTo>
                <a:lnTo>
                  <a:pt x="37429" y="0"/>
                </a:lnTo>
                <a:lnTo>
                  <a:pt x="32628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" name="object 63"/>
          <p:cNvSpPr/>
          <p:nvPr/>
        </p:nvSpPr>
        <p:spPr>
          <a:xfrm>
            <a:off x="5026639" y="2932481"/>
            <a:ext cx="1328598" cy="378226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" name="object 64"/>
          <p:cNvSpPr/>
          <p:nvPr/>
        </p:nvSpPr>
        <p:spPr>
          <a:xfrm>
            <a:off x="5197525" y="1843875"/>
            <a:ext cx="904291" cy="1096286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" name="object 65"/>
          <p:cNvSpPr/>
          <p:nvPr/>
        </p:nvSpPr>
        <p:spPr>
          <a:xfrm>
            <a:off x="1312519" y="1843873"/>
            <a:ext cx="1341078" cy="1474514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/>
          <p:nvPr/>
        </p:nvSpPr>
        <p:spPr>
          <a:xfrm>
            <a:off x="654795" y="6355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" name="object 67"/>
          <p:cNvSpPr/>
          <p:nvPr/>
        </p:nvSpPr>
        <p:spPr>
          <a:xfrm>
            <a:off x="1307716" y="6215862"/>
            <a:ext cx="99840" cy="119039"/>
          </a:xfrm>
          <a:custGeom>
            <a:avLst/>
            <a:gdLst/>
            <a:ahLst/>
            <a:cxnLst/>
            <a:rect l="l" t="t" r="r" b="b"/>
            <a:pathLst>
              <a:path w="99840" h="119039">
                <a:moveTo>
                  <a:pt x="3840" y="23042"/>
                </a:moveTo>
                <a:lnTo>
                  <a:pt x="4803" y="18242"/>
                </a:lnTo>
                <a:lnTo>
                  <a:pt x="6720" y="15361"/>
                </a:lnTo>
                <a:lnTo>
                  <a:pt x="9602" y="12481"/>
                </a:lnTo>
                <a:lnTo>
                  <a:pt x="11519" y="9601"/>
                </a:lnTo>
                <a:lnTo>
                  <a:pt x="14400" y="8641"/>
                </a:lnTo>
                <a:lnTo>
                  <a:pt x="17282" y="7680"/>
                </a:lnTo>
                <a:lnTo>
                  <a:pt x="41279" y="7680"/>
                </a:lnTo>
                <a:lnTo>
                  <a:pt x="41279" y="105597"/>
                </a:lnTo>
                <a:lnTo>
                  <a:pt x="40320" y="109438"/>
                </a:lnTo>
                <a:lnTo>
                  <a:pt x="39361" y="111358"/>
                </a:lnTo>
                <a:lnTo>
                  <a:pt x="37438" y="114239"/>
                </a:lnTo>
                <a:lnTo>
                  <a:pt x="33599" y="116159"/>
                </a:lnTo>
                <a:lnTo>
                  <a:pt x="24003" y="116159"/>
                </a:lnTo>
                <a:lnTo>
                  <a:pt x="24003" y="119039"/>
                </a:lnTo>
                <a:lnTo>
                  <a:pt x="74878" y="119039"/>
                </a:lnTo>
                <a:lnTo>
                  <a:pt x="74878" y="116159"/>
                </a:lnTo>
                <a:lnTo>
                  <a:pt x="66240" y="116159"/>
                </a:lnTo>
                <a:lnTo>
                  <a:pt x="62400" y="115199"/>
                </a:lnTo>
                <a:lnTo>
                  <a:pt x="60478" y="112318"/>
                </a:lnTo>
                <a:lnTo>
                  <a:pt x="58561" y="110398"/>
                </a:lnTo>
                <a:lnTo>
                  <a:pt x="57602" y="106558"/>
                </a:lnTo>
                <a:lnTo>
                  <a:pt x="57602" y="7680"/>
                </a:lnTo>
                <a:lnTo>
                  <a:pt x="79676" y="7680"/>
                </a:lnTo>
                <a:lnTo>
                  <a:pt x="83522" y="8641"/>
                </a:lnTo>
                <a:lnTo>
                  <a:pt x="90237" y="11521"/>
                </a:lnTo>
                <a:lnTo>
                  <a:pt x="92160" y="14401"/>
                </a:lnTo>
                <a:lnTo>
                  <a:pt x="94078" y="17282"/>
                </a:lnTo>
                <a:lnTo>
                  <a:pt x="95999" y="23042"/>
                </a:lnTo>
                <a:lnTo>
                  <a:pt x="96958" y="27843"/>
                </a:lnTo>
                <a:lnTo>
                  <a:pt x="99840" y="27843"/>
                </a:lnTo>
                <a:lnTo>
                  <a:pt x="98881" y="0"/>
                </a:lnTo>
                <a:lnTo>
                  <a:pt x="964" y="0"/>
                </a:lnTo>
                <a:lnTo>
                  <a:pt x="0" y="27843"/>
                </a:lnTo>
                <a:lnTo>
                  <a:pt x="2881" y="27843"/>
                </a:lnTo>
                <a:lnTo>
                  <a:pt x="3840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/>
          <p:nvPr/>
        </p:nvSpPr>
        <p:spPr>
          <a:xfrm>
            <a:off x="1406598" y="6252347"/>
            <a:ext cx="60476" cy="82555"/>
          </a:xfrm>
          <a:custGeom>
            <a:avLst/>
            <a:gdLst/>
            <a:ahLst/>
            <a:cxnLst/>
            <a:rect l="l" t="t" r="r" b="b"/>
            <a:pathLst>
              <a:path w="60476" h="82555">
                <a:moveTo>
                  <a:pt x="28794" y="68153"/>
                </a:moveTo>
                <a:lnTo>
                  <a:pt x="28794" y="25908"/>
                </a:lnTo>
                <a:lnTo>
                  <a:pt x="31676" y="20162"/>
                </a:lnTo>
                <a:lnTo>
                  <a:pt x="34558" y="16322"/>
                </a:lnTo>
                <a:lnTo>
                  <a:pt x="36473" y="13441"/>
                </a:lnTo>
                <a:lnTo>
                  <a:pt x="38397" y="12481"/>
                </a:lnTo>
                <a:lnTo>
                  <a:pt x="39355" y="11506"/>
                </a:lnTo>
                <a:lnTo>
                  <a:pt x="41279" y="11506"/>
                </a:lnTo>
                <a:lnTo>
                  <a:pt x="43196" y="12481"/>
                </a:lnTo>
                <a:lnTo>
                  <a:pt x="46076" y="15346"/>
                </a:lnTo>
                <a:lnTo>
                  <a:pt x="48958" y="17282"/>
                </a:lnTo>
                <a:lnTo>
                  <a:pt x="50875" y="18227"/>
                </a:lnTo>
                <a:lnTo>
                  <a:pt x="54714" y="18227"/>
                </a:lnTo>
                <a:lnTo>
                  <a:pt x="56637" y="17282"/>
                </a:lnTo>
                <a:lnTo>
                  <a:pt x="58555" y="15346"/>
                </a:lnTo>
                <a:lnTo>
                  <a:pt x="59513" y="14401"/>
                </a:lnTo>
                <a:lnTo>
                  <a:pt x="60476" y="12481"/>
                </a:lnTo>
                <a:lnTo>
                  <a:pt x="60476" y="6720"/>
                </a:lnTo>
                <a:lnTo>
                  <a:pt x="59513" y="4800"/>
                </a:lnTo>
                <a:lnTo>
                  <a:pt x="57596" y="2880"/>
                </a:lnTo>
                <a:lnTo>
                  <a:pt x="55673" y="960"/>
                </a:lnTo>
                <a:lnTo>
                  <a:pt x="52797" y="0"/>
                </a:lnTo>
                <a:lnTo>
                  <a:pt x="48958" y="0"/>
                </a:lnTo>
                <a:lnTo>
                  <a:pt x="47637" y="74"/>
                </a:lnTo>
                <a:lnTo>
                  <a:pt x="38216" y="5048"/>
                </a:lnTo>
                <a:lnTo>
                  <a:pt x="28794" y="18227"/>
                </a:lnTo>
                <a:lnTo>
                  <a:pt x="28794" y="0"/>
                </a:lnTo>
                <a:lnTo>
                  <a:pt x="24955" y="0"/>
                </a:lnTo>
                <a:lnTo>
                  <a:pt x="0" y="9601"/>
                </a:lnTo>
                <a:lnTo>
                  <a:pt x="958" y="13441"/>
                </a:lnTo>
                <a:lnTo>
                  <a:pt x="3838" y="12481"/>
                </a:lnTo>
                <a:lnTo>
                  <a:pt x="5756" y="11506"/>
                </a:lnTo>
                <a:lnTo>
                  <a:pt x="8638" y="11506"/>
                </a:lnTo>
                <a:lnTo>
                  <a:pt x="10555" y="12481"/>
                </a:lnTo>
                <a:lnTo>
                  <a:pt x="11518" y="12481"/>
                </a:lnTo>
                <a:lnTo>
                  <a:pt x="12476" y="13441"/>
                </a:lnTo>
                <a:lnTo>
                  <a:pt x="13435" y="15346"/>
                </a:lnTo>
                <a:lnTo>
                  <a:pt x="13435" y="18227"/>
                </a:lnTo>
                <a:lnTo>
                  <a:pt x="14394" y="24002"/>
                </a:lnTo>
                <a:lnTo>
                  <a:pt x="14394" y="70073"/>
                </a:lnTo>
                <a:lnTo>
                  <a:pt x="13435" y="71993"/>
                </a:lnTo>
                <a:lnTo>
                  <a:pt x="13435" y="72953"/>
                </a:lnTo>
                <a:lnTo>
                  <a:pt x="12476" y="75834"/>
                </a:lnTo>
                <a:lnTo>
                  <a:pt x="11518" y="76794"/>
                </a:lnTo>
                <a:lnTo>
                  <a:pt x="10555" y="77754"/>
                </a:lnTo>
                <a:lnTo>
                  <a:pt x="8638" y="78714"/>
                </a:lnTo>
                <a:lnTo>
                  <a:pt x="5756" y="79674"/>
                </a:lnTo>
                <a:lnTo>
                  <a:pt x="958" y="79674"/>
                </a:lnTo>
                <a:lnTo>
                  <a:pt x="958" y="82555"/>
                </a:lnTo>
                <a:lnTo>
                  <a:pt x="42237" y="82555"/>
                </a:lnTo>
                <a:lnTo>
                  <a:pt x="42237" y="79674"/>
                </a:lnTo>
                <a:lnTo>
                  <a:pt x="36473" y="79674"/>
                </a:lnTo>
                <a:lnTo>
                  <a:pt x="34558" y="77754"/>
                </a:lnTo>
                <a:lnTo>
                  <a:pt x="32634" y="76794"/>
                </a:lnTo>
                <a:lnTo>
                  <a:pt x="30717" y="75834"/>
                </a:lnTo>
                <a:lnTo>
                  <a:pt x="29753" y="73913"/>
                </a:lnTo>
                <a:lnTo>
                  <a:pt x="28794" y="71993"/>
                </a:lnTo>
                <a:lnTo>
                  <a:pt x="28794" y="681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" name="object 69"/>
          <p:cNvSpPr/>
          <p:nvPr/>
        </p:nvSpPr>
        <p:spPr>
          <a:xfrm>
            <a:off x="1472833" y="6252347"/>
            <a:ext cx="72959" cy="84475"/>
          </a:xfrm>
          <a:custGeom>
            <a:avLst/>
            <a:gdLst/>
            <a:ahLst/>
            <a:cxnLst/>
            <a:rect l="l" t="t" r="r" b="b"/>
            <a:pathLst>
              <a:path w="72959" h="84475">
                <a:moveTo>
                  <a:pt x="0" y="64312"/>
                </a:moveTo>
                <a:lnTo>
                  <a:pt x="0" y="70073"/>
                </a:lnTo>
                <a:lnTo>
                  <a:pt x="958" y="74874"/>
                </a:lnTo>
                <a:lnTo>
                  <a:pt x="4797" y="78714"/>
                </a:lnTo>
                <a:lnTo>
                  <a:pt x="8638" y="82555"/>
                </a:lnTo>
                <a:lnTo>
                  <a:pt x="13441" y="84475"/>
                </a:lnTo>
                <a:lnTo>
                  <a:pt x="22079" y="84475"/>
                </a:lnTo>
                <a:lnTo>
                  <a:pt x="25920" y="83515"/>
                </a:lnTo>
                <a:lnTo>
                  <a:pt x="28800" y="82555"/>
                </a:lnTo>
                <a:lnTo>
                  <a:pt x="30717" y="81594"/>
                </a:lnTo>
                <a:lnTo>
                  <a:pt x="36479" y="77754"/>
                </a:lnTo>
                <a:lnTo>
                  <a:pt x="44159" y="71033"/>
                </a:lnTo>
                <a:lnTo>
                  <a:pt x="44159" y="75834"/>
                </a:lnTo>
                <a:lnTo>
                  <a:pt x="45118" y="79674"/>
                </a:lnTo>
                <a:lnTo>
                  <a:pt x="47041" y="81594"/>
                </a:lnTo>
                <a:lnTo>
                  <a:pt x="48958" y="83515"/>
                </a:lnTo>
                <a:lnTo>
                  <a:pt x="50881" y="84475"/>
                </a:lnTo>
                <a:lnTo>
                  <a:pt x="60478" y="84475"/>
                </a:lnTo>
                <a:lnTo>
                  <a:pt x="66239" y="80634"/>
                </a:lnTo>
                <a:lnTo>
                  <a:pt x="72959" y="71033"/>
                </a:lnTo>
                <a:lnTo>
                  <a:pt x="72959" y="66233"/>
                </a:lnTo>
                <a:lnTo>
                  <a:pt x="69119" y="70073"/>
                </a:lnTo>
                <a:lnTo>
                  <a:pt x="67199" y="71993"/>
                </a:lnTo>
                <a:lnTo>
                  <a:pt x="65279" y="72953"/>
                </a:lnTo>
                <a:lnTo>
                  <a:pt x="64318" y="73913"/>
                </a:lnTo>
                <a:lnTo>
                  <a:pt x="62398" y="73913"/>
                </a:lnTo>
                <a:lnTo>
                  <a:pt x="61438" y="72953"/>
                </a:lnTo>
                <a:lnTo>
                  <a:pt x="60478" y="72953"/>
                </a:lnTo>
                <a:lnTo>
                  <a:pt x="60478" y="71993"/>
                </a:lnTo>
                <a:lnTo>
                  <a:pt x="59518" y="71033"/>
                </a:lnTo>
                <a:lnTo>
                  <a:pt x="59518" y="20162"/>
                </a:lnTo>
                <a:lnTo>
                  <a:pt x="58558" y="14401"/>
                </a:lnTo>
                <a:lnTo>
                  <a:pt x="57598" y="12481"/>
                </a:lnTo>
                <a:lnTo>
                  <a:pt x="55677" y="8641"/>
                </a:lnTo>
                <a:lnTo>
                  <a:pt x="52797" y="5760"/>
                </a:lnTo>
                <a:lnTo>
                  <a:pt x="49917" y="3840"/>
                </a:lnTo>
                <a:lnTo>
                  <a:pt x="45118" y="960"/>
                </a:lnTo>
                <a:lnTo>
                  <a:pt x="39361" y="0"/>
                </a:lnTo>
                <a:lnTo>
                  <a:pt x="23038" y="0"/>
                </a:lnTo>
                <a:lnTo>
                  <a:pt x="15358" y="1920"/>
                </a:lnTo>
                <a:lnTo>
                  <a:pt x="10559" y="6720"/>
                </a:lnTo>
                <a:lnTo>
                  <a:pt x="4797" y="10561"/>
                </a:lnTo>
                <a:lnTo>
                  <a:pt x="2880" y="15346"/>
                </a:lnTo>
                <a:lnTo>
                  <a:pt x="2880" y="24947"/>
                </a:lnTo>
                <a:lnTo>
                  <a:pt x="4797" y="26883"/>
                </a:lnTo>
                <a:lnTo>
                  <a:pt x="5762" y="27843"/>
                </a:lnTo>
                <a:lnTo>
                  <a:pt x="7679" y="28788"/>
                </a:lnTo>
                <a:lnTo>
                  <a:pt x="12476" y="28788"/>
                </a:lnTo>
                <a:lnTo>
                  <a:pt x="14400" y="27843"/>
                </a:lnTo>
                <a:lnTo>
                  <a:pt x="15358" y="26883"/>
                </a:lnTo>
                <a:lnTo>
                  <a:pt x="17282" y="24947"/>
                </a:lnTo>
                <a:lnTo>
                  <a:pt x="17282" y="12481"/>
                </a:lnTo>
                <a:lnTo>
                  <a:pt x="18240" y="10561"/>
                </a:lnTo>
                <a:lnTo>
                  <a:pt x="21121" y="8641"/>
                </a:lnTo>
                <a:lnTo>
                  <a:pt x="23038" y="6720"/>
                </a:lnTo>
                <a:lnTo>
                  <a:pt x="25920" y="5760"/>
                </a:lnTo>
                <a:lnTo>
                  <a:pt x="34558" y="5760"/>
                </a:lnTo>
                <a:lnTo>
                  <a:pt x="38397" y="6720"/>
                </a:lnTo>
                <a:lnTo>
                  <a:pt x="40320" y="9601"/>
                </a:lnTo>
                <a:lnTo>
                  <a:pt x="43200" y="12481"/>
                </a:lnTo>
                <a:lnTo>
                  <a:pt x="44159" y="18227"/>
                </a:lnTo>
                <a:lnTo>
                  <a:pt x="44159" y="29748"/>
                </a:lnTo>
                <a:lnTo>
                  <a:pt x="36087" y="32802"/>
                </a:lnTo>
                <a:lnTo>
                  <a:pt x="23730" y="38058"/>
                </a:lnTo>
                <a:lnTo>
                  <a:pt x="26878" y="42230"/>
                </a:lnTo>
                <a:lnTo>
                  <a:pt x="29759" y="41269"/>
                </a:lnTo>
                <a:lnTo>
                  <a:pt x="35521" y="38404"/>
                </a:lnTo>
                <a:lnTo>
                  <a:pt x="44159" y="34564"/>
                </a:lnTo>
                <a:lnTo>
                  <a:pt x="44159" y="65272"/>
                </a:lnTo>
                <a:lnTo>
                  <a:pt x="37438" y="71993"/>
                </a:lnTo>
                <a:lnTo>
                  <a:pt x="31682" y="74874"/>
                </a:lnTo>
                <a:lnTo>
                  <a:pt x="23038" y="74874"/>
                </a:lnTo>
                <a:lnTo>
                  <a:pt x="20162" y="72953"/>
                </a:lnTo>
                <a:lnTo>
                  <a:pt x="18240" y="70073"/>
                </a:lnTo>
                <a:lnTo>
                  <a:pt x="15358" y="67193"/>
                </a:lnTo>
                <a:lnTo>
                  <a:pt x="14400" y="64312"/>
                </a:lnTo>
                <a:lnTo>
                  <a:pt x="14400" y="56631"/>
                </a:lnTo>
                <a:lnTo>
                  <a:pt x="15358" y="53751"/>
                </a:lnTo>
                <a:lnTo>
                  <a:pt x="14400" y="42230"/>
                </a:lnTo>
                <a:lnTo>
                  <a:pt x="8638" y="46070"/>
                </a:lnTo>
                <a:lnTo>
                  <a:pt x="4797" y="49911"/>
                </a:lnTo>
                <a:lnTo>
                  <a:pt x="1923" y="53751"/>
                </a:lnTo>
                <a:lnTo>
                  <a:pt x="0" y="56631"/>
                </a:lnTo>
                <a:lnTo>
                  <a:pt x="0" y="6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/>
          <p:nvPr/>
        </p:nvSpPr>
        <p:spPr>
          <a:xfrm>
            <a:off x="1487233" y="6290405"/>
            <a:ext cx="12478" cy="15692"/>
          </a:xfrm>
          <a:custGeom>
            <a:avLst/>
            <a:gdLst/>
            <a:ahLst/>
            <a:cxnLst/>
            <a:rect l="l" t="t" r="r" b="b"/>
            <a:pathLst>
              <a:path w="12478" h="15692">
                <a:moveTo>
                  <a:pt x="9330" y="0"/>
                </a:moveTo>
                <a:lnTo>
                  <a:pt x="0" y="4171"/>
                </a:lnTo>
                <a:lnTo>
                  <a:pt x="958" y="15692"/>
                </a:lnTo>
                <a:lnTo>
                  <a:pt x="2881" y="12812"/>
                </a:lnTo>
                <a:lnTo>
                  <a:pt x="4797" y="9932"/>
                </a:lnTo>
                <a:lnTo>
                  <a:pt x="8638" y="7051"/>
                </a:lnTo>
                <a:lnTo>
                  <a:pt x="12478" y="4171"/>
                </a:lnTo>
                <a:lnTo>
                  <a:pt x="933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" name="object 71"/>
          <p:cNvSpPr/>
          <p:nvPr/>
        </p:nvSpPr>
        <p:spPr>
          <a:xfrm>
            <a:off x="1585158" y="6252347"/>
            <a:ext cx="13441" cy="6720"/>
          </a:xfrm>
          <a:custGeom>
            <a:avLst/>
            <a:gdLst/>
            <a:ahLst/>
            <a:cxnLst/>
            <a:rect l="l" t="t" r="r" b="b"/>
            <a:pathLst>
              <a:path w="13441" h="6720">
                <a:moveTo>
                  <a:pt x="0" y="5760"/>
                </a:moveTo>
                <a:lnTo>
                  <a:pt x="7665" y="5760"/>
                </a:lnTo>
                <a:lnTo>
                  <a:pt x="10546" y="6720"/>
                </a:lnTo>
                <a:lnTo>
                  <a:pt x="13441" y="0"/>
                </a:lnTo>
                <a:lnTo>
                  <a:pt x="5760" y="0"/>
                </a:lnTo>
                <a:lnTo>
                  <a:pt x="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/>
          <p:nvPr/>
        </p:nvSpPr>
        <p:spPr>
          <a:xfrm>
            <a:off x="1552514" y="6210101"/>
            <a:ext cx="84475" cy="127680"/>
          </a:xfrm>
          <a:custGeom>
            <a:avLst/>
            <a:gdLst/>
            <a:ahLst/>
            <a:cxnLst/>
            <a:rect l="l" t="t" r="r" b="b"/>
            <a:pathLst>
              <a:path w="84475" h="127680">
                <a:moveTo>
                  <a:pt x="71033" y="110398"/>
                </a:moveTo>
                <a:lnTo>
                  <a:pt x="71033" y="0"/>
                </a:lnTo>
                <a:lnTo>
                  <a:pt x="67193" y="0"/>
                </a:lnTo>
                <a:lnTo>
                  <a:pt x="43190" y="9601"/>
                </a:lnTo>
                <a:lnTo>
                  <a:pt x="44150" y="13441"/>
                </a:lnTo>
                <a:lnTo>
                  <a:pt x="46085" y="12481"/>
                </a:lnTo>
                <a:lnTo>
                  <a:pt x="48950" y="11521"/>
                </a:lnTo>
                <a:lnTo>
                  <a:pt x="51831" y="11521"/>
                </a:lnTo>
                <a:lnTo>
                  <a:pt x="52791" y="12481"/>
                </a:lnTo>
                <a:lnTo>
                  <a:pt x="53751" y="12481"/>
                </a:lnTo>
                <a:lnTo>
                  <a:pt x="54711" y="13441"/>
                </a:lnTo>
                <a:lnTo>
                  <a:pt x="55671" y="15361"/>
                </a:lnTo>
                <a:lnTo>
                  <a:pt x="55671" y="19202"/>
                </a:lnTo>
                <a:lnTo>
                  <a:pt x="56631" y="24963"/>
                </a:lnTo>
                <a:lnTo>
                  <a:pt x="56631" y="48966"/>
                </a:lnTo>
                <a:lnTo>
                  <a:pt x="51831" y="44165"/>
                </a:lnTo>
                <a:lnTo>
                  <a:pt x="46085" y="42245"/>
                </a:lnTo>
                <a:lnTo>
                  <a:pt x="43190" y="48966"/>
                </a:lnTo>
                <a:lnTo>
                  <a:pt x="46085" y="49911"/>
                </a:lnTo>
                <a:lnTo>
                  <a:pt x="48950" y="51846"/>
                </a:lnTo>
                <a:lnTo>
                  <a:pt x="50871" y="54726"/>
                </a:lnTo>
                <a:lnTo>
                  <a:pt x="52791" y="57591"/>
                </a:lnTo>
                <a:lnTo>
                  <a:pt x="54711" y="60472"/>
                </a:lnTo>
                <a:lnTo>
                  <a:pt x="55671" y="64312"/>
                </a:lnTo>
                <a:lnTo>
                  <a:pt x="56631" y="68153"/>
                </a:lnTo>
                <a:lnTo>
                  <a:pt x="56631" y="110398"/>
                </a:lnTo>
                <a:lnTo>
                  <a:pt x="50871" y="115199"/>
                </a:lnTo>
                <a:lnTo>
                  <a:pt x="46085" y="118079"/>
                </a:lnTo>
                <a:lnTo>
                  <a:pt x="34564" y="118079"/>
                </a:lnTo>
                <a:lnTo>
                  <a:pt x="28803" y="115199"/>
                </a:lnTo>
                <a:lnTo>
                  <a:pt x="23027" y="108478"/>
                </a:lnTo>
                <a:lnTo>
                  <a:pt x="17053" y="95928"/>
                </a:lnTo>
                <a:lnTo>
                  <a:pt x="15361" y="81594"/>
                </a:lnTo>
                <a:lnTo>
                  <a:pt x="15448" y="77967"/>
                </a:lnTo>
                <a:lnTo>
                  <a:pt x="17976" y="64333"/>
                </a:lnTo>
                <a:lnTo>
                  <a:pt x="24003" y="54726"/>
                </a:lnTo>
                <a:lnTo>
                  <a:pt x="27843" y="49911"/>
                </a:lnTo>
                <a:lnTo>
                  <a:pt x="32644" y="48006"/>
                </a:lnTo>
                <a:lnTo>
                  <a:pt x="38404" y="42245"/>
                </a:lnTo>
                <a:lnTo>
                  <a:pt x="32055" y="42763"/>
                </a:lnTo>
                <a:lnTo>
                  <a:pt x="20079" y="47341"/>
                </a:lnTo>
                <a:lnTo>
                  <a:pt x="10561" y="56647"/>
                </a:lnTo>
                <a:lnTo>
                  <a:pt x="5848" y="63699"/>
                </a:lnTo>
                <a:lnTo>
                  <a:pt x="1356" y="75595"/>
                </a:lnTo>
                <a:lnTo>
                  <a:pt x="0" y="88315"/>
                </a:lnTo>
                <a:lnTo>
                  <a:pt x="234" y="93810"/>
                </a:lnTo>
                <a:lnTo>
                  <a:pt x="3113" y="106472"/>
                </a:lnTo>
                <a:lnTo>
                  <a:pt x="9601" y="117119"/>
                </a:lnTo>
                <a:lnTo>
                  <a:pt x="16322" y="123840"/>
                </a:lnTo>
                <a:lnTo>
                  <a:pt x="24003" y="127680"/>
                </a:lnTo>
                <a:lnTo>
                  <a:pt x="36469" y="127680"/>
                </a:lnTo>
                <a:lnTo>
                  <a:pt x="41269" y="126720"/>
                </a:lnTo>
                <a:lnTo>
                  <a:pt x="45110" y="124800"/>
                </a:lnTo>
                <a:lnTo>
                  <a:pt x="48950" y="122880"/>
                </a:lnTo>
                <a:lnTo>
                  <a:pt x="52791" y="119999"/>
                </a:lnTo>
                <a:lnTo>
                  <a:pt x="56631" y="116159"/>
                </a:lnTo>
                <a:lnTo>
                  <a:pt x="56631" y="127680"/>
                </a:lnTo>
                <a:lnTo>
                  <a:pt x="60472" y="127680"/>
                </a:lnTo>
                <a:lnTo>
                  <a:pt x="84475" y="118079"/>
                </a:lnTo>
                <a:lnTo>
                  <a:pt x="83515" y="114239"/>
                </a:lnTo>
                <a:lnTo>
                  <a:pt x="80634" y="116159"/>
                </a:lnTo>
                <a:lnTo>
                  <a:pt x="74874" y="116159"/>
                </a:lnTo>
                <a:lnTo>
                  <a:pt x="73914" y="115199"/>
                </a:lnTo>
                <a:lnTo>
                  <a:pt x="72953" y="114239"/>
                </a:lnTo>
                <a:lnTo>
                  <a:pt x="71993" y="112318"/>
                </a:lnTo>
                <a:lnTo>
                  <a:pt x="71033" y="1103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/>
          <p:nvPr/>
        </p:nvSpPr>
        <p:spPr>
          <a:xfrm>
            <a:off x="1641789" y="6252347"/>
            <a:ext cx="40325" cy="82555"/>
          </a:xfrm>
          <a:custGeom>
            <a:avLst/>
            <a:gdLst/>
            <a:ahLst/>
            <a:cxnLst/>
            <a:rect l="l" t="t" r="r" b="b"/>
            <a:pathLst>
              <a:path w="40325" h="82555">
                <a:moveTo>
                  <a:pt x="30723" y="77754"/>
                </a:moveTo>
                <a:lnTo>
                  <a:pt x="29763" y="76794"/>
                </a:lnTo>
                <a:lnTo>
                  <a:pt x="28803" y="74874"/>
                </a:lnTo>
                <a:lnTo>
                  <a:pt x="28803" y="72953"/>
                </a:lnTo>
                <a:lnTo>
                  <a:pt x="27828" y="70073"/>
                </a:lnTo>
                <a:lnTo>
                  <a:pt x="27828" y="0"/>
                </a:lnTo>
                <a:lnTo>
                  <a:pt x="24002" y="0"/>
                </a:lnTo>
                <a:lnTo>
                  <a:pt x="0" y="9601"/>
                </a:lnTo>
                <a:lnTo>
                  <a:pt x="960" y="13441"/>
                </a:lnTo>
                <a:lnTo>
                  <a:pt x="3840" y="12481"/>
                </a:lnTo>
                <a:lnTo>
                  <a:pt x="5760" y="11506"/>
                </a:lnTo>
                <a:lnTo>
                  <a:pt x="8641" y="11506"/>
                </a:lnTo>
                <a:lnTo>
                  <a:pt x="9601" y="12481"/>
                </a:lnTo>
                <a:lnTo>
                  <a:pt x="10561" y="12481"/>
                </a:lnTo>
                <a:lnTo>
                  <a:pt x="11521" y="13441"/>
                </a:lnTo>
                <a:lnTo>
                  <a:pt x="12481" y="14401"/>
                </a:lnTo>
                <a:lnTo>
                  <a:pt x="12481" y="16322"/>
                </a:lnTo>
                <a:lnTo>
                  <a:pt x="13441" y="19202"/>
                </a:lnTo>
                <a:lnTo>
                  <a:pt x="13441" y="72953"/>
                </a:lnTo>
                <a:lnTo>
                  <a:pt x="12481" y="74874"/>
                </a:lnTo>
                <a:lnTo>
                  <a:pt x="11521" y="76794"/>
                </a:lnTo>
                <a:lnTo>
                  <a:pt x="10561" y="77754"/>
                </a:lnTo>
                <a:lnTo>
                  <a:pt x="8641" y="78714"/>
                </a:lnTo>
                <a:lnTo>
                  <a:pt x="7680" y="79674"/>
                </a:lnTo>
                <a:lnTo>
                  <a:pt x="960" y="79674"/>
                </a:lnTo>
                <a:lnTo>
                  <a:pt x="960" y="82555"/>
                </a:lnTo>
                <a:lnTo>
                  <a:pt x="40325" y="82555"/>
                </a:lnTo>
                <a:lnTo>
                  <a:pt x="40325" y="79674"/>
                </a:lnTo>
                <a:lnTo>
                  <a:pt x="33604" y="79674"/>
                </a:lnTo>
                <a:lnTo>
                  <a:pt x="32644" y="78714"/>
                </a:lnTo>
                <a:lnTo>
                  <a:pt x="30723" y="777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/>
          <p:nvPr/>
        </p:nvSpPr>
        <p:spPr>
          <a:xfrm>
            <a:off x="1653311" y="6210101"/>
            <a:ext cx="18242" cy="18242"/>
          </a:xfrm>
          <a:custGeom>
            <a:avLst/>
            <a:gdLst/>
            <a:ahLst/>
            <a:cxnLst/>
            <a:rect l="l" t="t" r="r" b="b"/>
            <a:pathLst>
              <a:path w="18242" h="18242">
                <a:moveTo>
                  <a:pt x="18242" y="8641"/>
                </a:moveTo>
                <a:lnTo>
                  <a:pt x="18242" y="6720"/>
                </a:lnTo>
                <a:lnTo>
                  <a:pt x="17282" y="4800"/>
                </a:lnTo>
                <a:lnTo>
                  <a:pt x="15361" y="2880"/>
                </a:lnTo>
                <a:lnTo>
                  <a:pt x="13441" y="960"/>
                </a:lnTo>
                <a:lnTo>
                  <a:pt x="11521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6720"/>
                </a:lnTo>
                <a:lnTo>
                  <a:pt x="0" y="11521"/>
                </a:lnTo>
                <a:lnTo>
                  <a:pt x="960" y="13441"/>
                </a:lnTo>
                <a:lnTo>
                  <a:pt x="2880" y="15361"/>
                </a:lnTo>
                <a:lnTo>
                  <a:pt x="4800" y="17282"/>
                </a:lnTo>
                <a:lnTo>
                  <a:pt x="6720" y="18242"/>
                </a:lnTo>
                <a:lnTo>
                  <a:pt x="11521" y="18242"/>
                </a:lnTo>
                <a:lnTo>
                  <a:pt x="13441" y="17282"/>
                </a:lnTo>
                <a:lnTo>
                  <a:pt x="15361" y="15361"/>
                </a:lnTo>
                <a:lnTo>
                  <a:pt x="17282" y="13441"/>
                </a:lnTo>
                <a:lnTo>
                  <a:pt x="18242" y="11521"/>
                </a:lnTo>
                <a:lnTo>
                  <a:pt x="18242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/>
          <p:nvPr/>
        </p:nvSpPr>
        <p:spPr>
          <a:xfrm>
            <a:off x="1687860" y="6228344"/>
            <a:ext cx="48966" cy="108478"/>
          </a:xfrm>
          <a:custGeom>
            <a:avLst/>
            <a:gdLst/>
            <a:ahLst/>
            <a:cxnLst/>
            <a:rect l="l" t="t" r="r" b="b"/>
            <a:pathLst>
              <a:path w="48966" h="108478">
                <a:moveTo>
                  <a:pt x="37444" y="97916"/>
                </a:moveTo>
                <a:lnTo>
                  <a:pt x="33604" y="97916"/>
                </a:lnTo>
                <a:lnTo>
                  <a:pt x="31683" y="96956"/>
                </a:lnTo>
                <a:lnTo>
                  <a:pt x="29763" y="95036"/>
                </a:lnTo>
                <a:lnTo>
                  <a:pt x="28803" y="93116"/>
                </a:lnTo>
                <a:lnTo>
                  <a:pt x="27843" y="90236"/>
                </a:lnTo>
                <a:lnTo>
                  <a:pt x="27843" y="32644"/>
                </a:lnTo>
                <a:lnTo>
                  <a:pt x="47045" y="32644"/>
                </a:lnTo>
                <a:lnTo>
                  <a:pt x="47045" y="25923"/>
                </a:lnTo>
                <a:lnTo>
                  <a:pt x="27843" y="25923"/>
                </a:lnTo>
                <a:lnTo>
                  <a:pt x="27843" y="0"/>
                </a:lnTo>
                <a:lnTo>
                  <a:pt x="24963" y="0"/>
                </a:lnTo>
                <a:lnTo>
                  <a:pt x="23042" y="5760"/>
                </a:lnTo>
                <a:lnTo>
                  <a:pt x="21122" y="9601"/>
                </a:lnTo>
                <a:lnTo>
                  <a:pt x="19202" y="12481"/>
                </a:lnTo>
                <a:lnTo>
                  <a:pt x="16322" y="16322"/>
                </a:lnTo>
                <a:lnTo>
                  <a:pt x="13441" y="20162"/>
                </a:lnTo>
                <a:lnTo>
                  <a:pt x="10561" y="23042"/>
                </a:lnTo>
                <a:lnTo>
                  <a:pt x="6720" y="25923"/>
                </a:lnTo>
                <a:lnTo>
                  <a:pt x="3840" y="28803"/>
                </a:lnTo>
                <a:lnTo>
                  <a:pt x="0" y="29763"/>
                </a:lnTo>
                <a:lnTo>
                  <a:pt x="0" y="32644"/>
                </a:lnTo>
                <a:lnTo>
                  <a:pt x="13441" y="32644"/>
                </a:lnTo>
                <a:lnTo>
                  <a:pt x="13441" y="96956"/>
                </a:lnTo>
                <a:lnTo>
                  <a:pt x="15361" y="99837"/>
                </a:lnTo>
                <a:lnTo>
                  <a:pt x="16322" y="102717"/>
                </a:lnTo>
                <a:lnTo>
                  <a:pt x="18242" y="104637"/>
                </a:lnTo>
                <a:lnTo>
                  <a:pt x="21122" y="106558"/>
                </a:lnTo>
                <a:lnTo>
                  <a:pt x="23042" y="107518"/>
                </a:lnTo>
                <a:lnTo>
                  <a:pt x="25923" y="108478"/>
                </a:lnTo>
                <a:lnTo>
                  <a:pt x="32644" y="108478"/>
                </a:lnTo>
                <a:lnTo>
                  <a:pt x="36484" y="106558"/>
                </a:lnTo>
                <a:lnTo>
                  <a:pt x="40325" y="103677"/>
                </a:lnTo>
                <a:lnTo>
                  <a:pt x="44165" y="100797"/>
                </a:lnTo>
                <a:lnTo>
                  <a:pt x="47045" y="96956"/>
                </a:lnTo>
                <a:lnTo>
                  <a:pt x="48966" y="91196"/>
                </a:lnTo>
                <a:lnTo>
                  <a:pt x="46085" y="91196"/>
                </a:lnTo>
                <a:lnTo>
                  <a:pt x="44165" y="93116"/>
                </a:lnTo>
                <a:lnTo>
                  <a:pt x="43205" y="95036"/>
                </a:lnTo>
                <a:lnTo>
                  <a:pt x="41285" y="95996"/>
                </a:lnTo>
                <a:lnTo>
                  <a:pt x="39364" y="97916"/>
                </a:lnTo>
                <a:lnTo>
                  <a:pt x="37444" y="979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/>
          <p:nvPr/>
        </p:nvSpPr>
        <p:spPr>
          <a:xfrm>
            <a:off x="1741627" y="6252347"/>
            <a:ext cx="41269" cy="82555"/>
          </a:xfrm>
          <a:custGeom>
            <a:avLst/>
            <a:gdLst/>
            <a:ahLst/>
            <a:cxnLst/>
            <a:rect l="l" t="t" r="r" b="b"/>
            <a:pathLst>
              <a:path w="41269" h="82555">
                <a:moveTo>
                  <a:pt x="32628" y="78714"/>
                </a:moveTo>
                <a:lnTo>
                  <a:pt x="31683" y="77754"/>
                </a:lnTo>
                <a:lnTo>
                  <a:pt x="30723" y="76794"/>
                </a:lnTo>
                <a:lnTo>
                  <a:pt x="29748" y="74874"/>
                </a:lnTo>
                <a:lnTo>
                  <a:pt x="28803" y="72953"/>
                </a:lnTo>
                <a:lnTo>
                  <a:pt x="28803" y="0"/>
                </a:lnTo>
                <a:lnTo>
                  <a:pt x="24963" y="0"/>
                </a:lnTo>
                <a:lnTo>
                  <a:pt x="0" y="9601"/>
                </a:lnTo>
                <a:lnTo>
                  <a:pt x="1920" y="13441"/>
                </a:lnTo>
                <a:lnTo>
                  <a:pt x="3840" y="12481"/>
                </a:lnTo>
                <a:lnTo>
                  <a:pt x="5760" y="11506"/>
                </a:lnTo>
                <a:lnTo>
                  <a:pt x="9601" y="11506"/>
                </a:lnTo>
                <a:lnTo>
                  <a:pt x="10561" y="12481"/>
                </a:lnTo>
                <a:lnTo>
                  <a:pt x="11521" y="12481"/>
                </a:lnTo>
                <a:lnTo>
                  <a:pt x="12481" y="13441"/>
                </a:lnTo>
                <a:lnTo>
                  <a:pt x="12481" y="14401"/>
                </a:lnTo>
                <a:lnTo>
                  <a:pt x="13441" y="16322"/>
                </a:lnTo>
                <a:lnTo>
                  <a:pt x="13441" y="19202"/>
                </a:lnTo>
                <a:lnTo>
                  <a:pt x="14401" y="24947"/>
                </a:lnTo>
                <a:lnTo>
                  <a:pt x="14401" y="70073"/>
                </a:lnTo>
                <a:lnTo>
                  <a:pt x="13441" y="72953"/>
                </a:lnTo>
                <a:lnTo>
                  <a:pt x="12481" y="74874"/>
                </a:lnTo>
                <a:lnTo>
                  <a:pt x="11521" y="76794"/>
                </a:lnTo>
                <a:lnTo>
                  <a:pt x="10561" y="77754"/>
                </a:lnTo>
                <a:lnTo>
                  <a:pt x="9601" y="78714"/>
                </a:lnTo>
                <a:lnTo>
                  <a:pt x="8641" y="79674"/>
                </a:lnTo>
                <a:lnTo>
                  <a:pt x="1920" y="79674"/>
                </a:lnTo>
                <a:lnTo>
                  <a:pt x="1920" y="82555"/>
                </a:lnTo>
                <a:lnTo>
                  <a:pt x="41269" y="82555"/>
                </a:lnTo>
                <a:lnTo>
                  <a:pt x="41269" y="79674"/>
                </a:lnTo>
                <a:lnTo>
                  <a:pt x="34564" y="79674"/>
                </a:lnTo>
                <a:lnTo>
                  <a:pt x="32628" y="78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/>
          <p:nvPr/>
        </p:nvSpPr>
        <p:spPr>
          <a:xfrm>
            <a:off x="1754108" y="6210101"/>
            <a:ext cx="17266" cy="18242"/>
          </a:xfrm>
          <a:custGeom>
            <a:avLst/>
            <a:gdLst/>
            <a:ahLst/>
            <a:cxnLst/>
            <a:rect l="l" t="t" r="r" b="b"/>
            <a:pathLst>
              <a:path w="17266" h="18242">
                <a:moveTo>
                  <a:pt x="3840" y="960"/>
                </a:moveTo>
                <a:lnTo>
                  <a:pt x="1920" y="2880"/>
                </a:lnTo>
                <a:lnTo>
                  <a:pt x="960" y="4800"/>
                </a:lnTo>
                <a:lnTo>
                  <a:pt x="0" y="6720"/>
                </a:lnTo>
                <a:lnTo>
                  <a:pt x="0" y="11521"/>
                </a:lnTo>
                <a:lnTo>
                  <a:pt x="960" y="13441"/>
                </a:lnTo>
                <a:lnTo>
                  <a:pt x="2880" y="15361"/>
                </a:lnTo>
                <a:lnTo>
                  <a:pt x="3840" y="17282"/>
                </a:lnTo>
                <a:lnTo>
                  <a:pt x="6720" y="18242"/>
                </a:lnTo>
                <a:lnTo>
                  <a:pt x="11521" y="18242"/>
                </a:lnTo>
                <a:lnTo>
                  <a:pt x="13426" y="17282"/>
                </a:lnTo>
                <a:lnTo>
                  <a:pt x="15361" y="15361"/>
                </a:lnTo>
                <a:lnTo>
                  <a:pt x="17266" y="13441"/>
                </a:lnTo>
                <a:lnTo>
                  <a:pt x="17266" y="4800"/>
                </a:lnTo>
                <a:lnTo>
                  <a:pt x="15361" y="2880"/>
                </a:lnTo>
                <a:lnTo>
                  <a:pt x="13426" y="960"/>
                </a:lnTo>
                <a:lnTo>
                  <a:pt x="11521" y="0"/>
                </a:lnTo>
                <a:lnTo>
                  <a:pt x="6720" y="0"/>
                </a:lnTo>
                <a:lnTo>
                  <a:pt x="384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/>
          <p:nvPr/>
        </p:nvSpPr>
        <p:spPr>
          <a:xfrm>
            <a:off x="1793458" y="6252347"/>
            <a:ext cx="77769" cy="85435"/>
          </a:xfrm>
          <a:custGeom>
            <a:avLst/>
            <a:gdLst/>
            <a:ahLst/>
            <a:cxnLst/>
            <a:rect l="l" t="t" r="r" b="b"/>
            <a:pathLst>
              <a:path w="77769" h="85435">
                <a:moveTo>
                  <a:pt x="57607" y="79674"/>
                </a:moveTo>
                <a:lnTo>
                  <a:pt x="64328" y="75834"/>
                </a:lnTo>
                <a:lnTo>
                  <a:pt x="69128" y="70073"/>
                </a:lnTo>
                <a:lnTo>
                  <a:pt x="71993" y="63352"/>
                </a:lnTo>
                <a:lnTo>
                  <a:pt x="75834" y="55671"/>
                </a:lnTo>
                <a:lnTo>
                  <a:pt x="77769" y="47990"/>
                </a:lnTo>
                <a:lnTo>
                  <a:pt x="77769" y="41269"/>
                </a:lnTo>
                <a:lnTo>
                  <a:pt x="77557" y="37032"/>
                </a:lnTo>
                <a:lnTo>
                  <a:pt x="74397" y="24771"/>
                </a:lnTo>
                <a:lnTo>
                  <a:pt x="68168" y="13441"/>
                </a:lnTo>
                <a:lnTo>
                  <a:pt x="62752" y="8259"/>
                </a:lnTo>
                <a:lnTo>
                  <a:pt x="51715" y="2121"/>
                </a:lnTo>
                <a:lnTo>
                  <a:pt x="38404" y="0"/>
                </a:lnTo>
                <a:lnTo>
                  <a:pt x="31683" y="0"/>
                </a:lnTo>
                <a:lnTo>
                  <a:pt x="25923" y="1920"/>
                </a:lnTo>
                <a:lnTo>
                  <a:pt x="19202" y="4800"/>
                </a:lnTo>
                <a:lnTo>
                  <a:pt x="13441" y="8641"/>
                </a:lnTo>
                <a:lnTo>
                  <a:pt x="8641" y="14401"/>
                </a:lnTo>
                <a:lnTo>
                  <a:pt x="4800" y="21122"/>
                </a:lnTo>
                <a:lnTo>
                  <a:pt x="975" y="28788"/>
                </a:lnTo>
                <a:lnTo>
                  <a:pt x="0" y="36469"/>
                </a:lnTo>
                <a:lnTo>
                  <a:pt x="0" y="43190"/>
                </a:lnTo>
                <a:lnTo>
                  <a:pt x="143" y="47178"/>
                </a:lnTo>
                <a:lnTo>
                  <a:pt x="2752" y="59582"/>
                </a:lnTo>
                <a:lnTo>
                  <a:pt x="8641" y="71033"/>
                </a:lnTo>
                <a:lnTo>
                  <a:pt x="13766" y="76476"/>
                </a:lnTo>
                <a:lnTo>
                  <a:pt x="24709" y="83195"/>
                </a:lnTo>
                <a:lnTo>
                  <a:pt x="17389" y="49926"/>
                </a:lnTo>
                <a:lnTo>
                  <a:pt x="16322" y="36469"/>
                </a:lnTo>
                <a:lnTo>
                  <a:pt x="16322" y="28788"/>
                </a:lnTo>
                <a:lnTo>
                  <a:pt x="17282" y="23042"/>
                </a:lnTo>
                <a:lnTo>
                  <a:pt x="19202" y="18227"/>
                </a:lnTo>
                <a:lnTo>
                  <a:pt x="21122" y="13441"/>
                </a:lnTo>
                <a:lnTo>
                  <a:pt x="23042" y="10561"/>
                </a:lnTo>
                <a:lnTo>
                  <a:pt x="26883" y="8641"/>
                </a:lnTo>
                <a:lnTo>
                  <a:pt x="29763" y="6720"/>
                </a:lnTo>
                <a:lnTo>
                  <a:pt x="32644" y="5760"/>
                </a:lnTo>
                <a:lnTo>
                  <a:pt x="42245" y="5760"/>
                </a:lnTo>
                <a:lnTo>
                  <a:pt x="48006" y="8641"/>
                </a:lnTo>
                <a:lnTo>
                  <a:pt x="51846" y="14401"/>
                </a:lnTo>
                <a:lnTo>
                  <a:pt x="56094" y="21519"/>
                </a:lnTo>
                <a:lnTo>
                  <a:pt x="60017" y="33472"/>
                </a:lnTo>
                <a:lnTo>
                  <a:pt x="61447" y="47990"/>
                </a:lnTo>
                <a:lnTo>
                  <a:pt x="61447" y="59512"/>
                </a:lnTo>
                <a:lnTo>
                  <a:pt x="59527" y="67193"/>
                </a:lnTo>
                <a:lnTo>
                  <a:pt x="55686" y="71993"/>
                </a:lnTo>
                <a:lnTo>
                  <a:pt x="51846" y="76794"/>
                </a:lnTo>
                <a:lnTo>
                  <a:pt x="47045" y="78714"/>
                </a:lnTo>
                <a:lnTo>
                  <a:pt x="33604" y="78714"/>
                </a:lnTo>
                <a:lnTo>
                  <a:pt x="27843" y="74874"/>
                </a:lnTo>
                <a:lnTo>
                  <a:pt x="37444" y="85435"/>
                </a:lnTo>
                <a:lnTo>
                  <a:pt x="45125" y="85435"/>
                </a:lnTo>
                <a:lnTo>
                  <a:pt x="51846" y="83515"/>
                </a:lnTo>
                <a:lnTo>
                  <a:pt x="57607" y="796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/>
          <p:nvPr/>
        </p:nvSpPr>
        <p:spPr>
          <a:xfrm>
            <a:off x="1810847" y="6302273"/>
            <a:ext cx="20055" cy="35508"/>
          </a:xfrm>
          <a:custGeom>
            <a:avLst/>
            <a:gdLst/>
            <a:ahLst/>
            <a:cxnLst/>
            <a:rect l="l" t="t" r="r" b="b"/>
            <a:pathLst>
              <a:path w="20055" h="35508">
                <a:moveTo>
                  <a:pt x="7320" y="33268"/>
                </a:moveTo>
                <a:lnTo>
                  <a:pt x="20055" y="35508"/>
                </a:lnTo>
                <a:lnTo>
                  <a:pt x="10454" y="24947"/>
                </a:lnTo>
                <a:lnTo>
                  <a:pt x="5653" y="16306"/>
                </a:lnTo>
                <a:lnTo>
                  <a:pt x="3478" y="11876"/>
                </a:lnTo>
                <a:lnTo>
                  <a:pt x="0" y="0"/>
                </a:lnTo>
                <a:lnTo>
                  <a:pt x="7320" y="33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" name="object 80"/>
          <p:cNvSpPr/>
          <p:nvPr/>
        </p:nvSpPr>
        <p:spPr>
          <a:xfrm>
            <a:off x="1877949" y="6252347"/>
            <a:ext cx="88315" cy="82555"/>
          </a:xfrm>
          <a:custGeom>
            <a:avLst/>
            <a:gdLst/>
            <a:ahLst/>
            <a:cxnLst/>
            <a:rect l="l" t="t" r="r" b="b"/>
            <a:pathLst>
              <a:path w="88315" h="82555">
                <a:moveTo>
                  <a:pt x="88315" y="82555"/>
                </a:moveTo>
                <a:lnTo>
                  <a:pt x="88315" y="79674"/>
                </a:lnTo>
                <a:lnTo>
                  <a:pt x="82555" y="79674"/>
                </a:lnTo>
                <a:lnTo>
                  <a:pt x="80634" y="78714"/>
                </a:lnTo>
                <a:lnTo>
                  <a:pt x="79674" y="77754"/>
                </a:lnTo>
                <a:lnTo>
                  <a:pt x="78714" y="76794"/>
                </a:lnTo>
                <a:lnTo>
                  <a:pt x="77754" y="74874"/>
                </a:lnTo>
                <a:lnTo>
                  <a:pt x="76794" y="72953"/>
                </a:lnTo>
                <a:lnTo>
                  <a:pt x="76794" y="23042"/>
                </a:lnTo>
                <a:lnTo>
                  <a:pt x="75834" y="17282"/>
                </a:lnTo>
                <a:lnTo>
                  <a:pt x="74874" y="14401"/>
                </a:lnTo>
                <a:lnTo>
                  <a:pt x="72953" y="8641"/>
                </a:lnTo>
                <a:lnTo>
                  <a:pt x="70073" y="5760"/>
                </a:lnTo>
                <a:lnTo>
                  <a:pt x="67193" y="2880"/>
                </a:lnTo>
                <a:lnTo>
                  <a:pt x="63352" y="960"/>
                </a:lnTo>
                <a:lnTo>
                  <a:pt x="59512" y="0"/>
                </a:lnTo>
                <a:lnTo>
                  <a:pt x="55671" y="0"/>
                </a:lnTo>
                <a:lnTo>
                  <a:pt x="50246" y="727"/>
                </a:lnTo>
                <a:lnTo>
                  <a:pt x="39424" y="6275"/>
                </a:lnTo>
                <a:lnTo>
                  <a:pt x="28788" y="17282"/>
                </a:lnTo>
                <a:lnTo>
                  <a:pt x="28788" y="0"/>
                </a:lnTo>
                <a:lnTo>
                  <a:pt x="24947" y="0"/>
                </a:lnTo>
                <a:lnTo>
                  <a:pt x="0" y="9601"/>
                </a:lnTo>
                <a:lnTo>
                  <a:pt x="1904" y="13441"/>
                </a:lnTo>
                <a:lnTo>
                  <a:pt x="3840" y="12481"/>
                </a:lnTo>
                <a:lnTo>
                  <a:pt x="5745" y="11506"/>
                </a:lnTo>
                <a:lnTo>
                  <a:pt x="9585" y="11506"/>
                </a:lnTo>
                <a:lnTo>
                  <a:pt x="10561" y="12481"/>
                </a:lnTo>
                <a:lnTo>
                  <a:pt x="11506" y="12481"/>
                </a:lnTo>
                <a:lnTo>
                  <a:pt x="12466" y="13441"/>
                </a:lnTo>
                <a:lnTo>
                  <a:pt x="12466" y="15346"/>
                </a:lnTo>
                <a:lnTo>
                  <a:pt x="13426" y="17282"/>
                </a:lnTo>
                <a:lnTo>
                  <a:pt x="13426" y="74874"/>
                </a:lnTo>
                <a:lnTo>
                  <a:pt x="11506" y="76794"/>
                </a:lnTo>
                <a:lnTo>
                  <a:pt x="10561" y="78714"/>
                </a:lnTo>
                <a:lnTo>
                  <a:pt x="7680" y="79674"/>
                </a:lnTo>
                <a:lnTo>
                  <a:pt x="1904" y="79674"/>
                </a:lnTo>
                <a:lnTo>
                  <a:pt x="1904" y="82555"/>
                </a:lnTo>
                <a:lnTo>
                  <a:pt x="41269" y="82555"/>
                </a:lnTo>
                <a:lnTo>
                  <a:pt x="41269" y="79674"/>
                </a:lnTo>
                <a:lnTo>
                  <a:pt x="34549" y="79674"/>
                </a:lnTo>
                <a:lnTo>
                  <a:pt x="32628" y="78714"/>
                </a:lnTo>
                <a:lnTo>
                  <a:pt x="31668" y="77754"/>
                </a:lnTo>
                <a:lnTo>
                  <a:pt x="29748" y="76794"/>
                </a:lnTo>
                <a:lnTo>
                  <a:pt x="29748" y="74874"/>
                </a:lnTo>
                <a:lnTo>
                  <a:pt x="28788" y="73913"/>
                </a:lnTo>
                <a:lnTo>
                  <a:pt x="28788" y="22067"/>
                </a:lnTo>
                <a:lnTo>
                  <a:pt x="35509" y="14401"/>
                </a:lnTo>
                <a:lnTo>
                  <a:pt x="42230" y="10561"/>
                </a:lnTo>
                <a:lnTo>
                  <a:pt x="53751" y="10561"/>
                </a:lnTo>
                <a:lnTo>
                  <a:pt x="56631" y="12481"/>
                </a:lnTo>
                <a:lnTo>
                  <a:pt x="58552" y="15346"/>
                </a:lnTo>
                <a:lnTo>
                  <a:pt x="60472" y="19202"/>
                </a:lnTo>
                <a:lnTo>
                  <a:pt x="61432" y="24002"/>
                </a:lnTo>
                <a:lnTo>
                  <a:pt x="61432" y="72953"/>
                </a:lnTo>
                <a:lnTo>
                  <a:pt x="60472" y="74874"/>
                </a:lnTo>
                <a:lnTo>
                  <a:pt x="59512" y="76794"/>
                </a:lnTo>
                <a:lnTo>
                  <a:pt x="58552" y="77754"/>
                </a:lnTo>
                <a:lnTo>
                  <a:pt x="56631" y="79674"/>
                </a:lnTo>
                <a:lnTo>
                  <a:pt x="48950" y="79674"/>
                </a:lnTo>
                <a:lnTo>
                  <a:pt x="48950" y="82555"/>
                </a:lnTo>
                <a:lnTo>
                  <a:pt x="88315" y="825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" name="object 81"/>
          <p:cNvSpPr/>
          <p:nvPr/>
        </p:nvSpPr>
        <p:spPr>
          <a:xfrm>
            <a:off x="1989292" y="6290406"/>
            <a:ext cx="12481" cy="15692"/>
          </a:xfrm>
          <a:custGeom>
            <a:avLst/>
            <a:gdLst/>
            <a:ahLst/>
            <a:cxnLst/>
            <a:rect l="l" t="t" r="r" b="b"/>
            <a:pathLst>
              <a:path w="12481" h="15692">
                <a:moveTo>
                  <a:pt x="8642" y="0"/>
                </a:moveTo>
                <a:lnTo>
                  <a:pt x="0" y="4170"/>
                </a:lnTo>
                <a:lnTo>
                  <a:pt x="975" y="15692"/>
                </a:lnTo>
                <a:lnTo>
                  <a:pt x="2880" y="12811"/>
                </a:lnTo>
                <a:lnTo>
                  <a:pt x="4800" y="9931"/>
                </a:lnTo>
                <a:lnTo>
                  <a:pt x="7680" y="7051"/>
                </a:lnTo>
                <a:lnTo>
                  <a:pt x="12481" y="4170"/>
                </a:lnTo>
                <a:lnTo>
                  <a:pt x="86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" name="object 82"/>
          <p:cNvSpPr/>
          <p:nvPr/>
        </p:nvSpPr>
        <p:spPr>
          <a:xfrm>
            <a:off x="1973930" y="6252347"/>
            <a:ext cx="72969" cy="84475"/>
          </a:xfrm>
          <a:custGeom>
            <a:avLst/>
            <a:gdLst/>
            <a:ahLst/>
            <a:cxnLst/>
            <a:rect l="l" t="t" r="r" b="b"/>
            <a:pathLst>
              <a:path w="72969" h="84475">
                <a:moveTo>
                  <a:pt x="2895" y="53751"/>
                </a:moveTo>
                <a:lnTo>
                  <a:pt x="960" y="56631"/>
                </a:lnTo>
                <a:lnTo>
                  <a:pt x="0" y="60472"/>
                </a:lnTo>
                <a:lnTo>
                  <a:pt x="0" y="70073"/>
                </a:lnTo>
                <a:lnTo>
                  <a:pt x="1935" y="74874"/>
                </a:lnTo>
                <a:lnTo>
                  <a:pt x="5775" y="78714"/>
                </a:lnTo>
                <a:lnTo>
                  <a:pt x="8656" y="82555"/>
                </a:lnTo>
                <a:lnTo>
                  <a:pt x="13441" y="84475"/>
                </a:lnTo>
                <a:lnTo>
                  <a:pt x="23042" y="84475"/>
                </a:lnTo>
                <a:lnTo>
                  <a:pt x="25923" y="83515"/>
                </a:lnTo>
                <a:lnTo>
                  <a:pt x="29763" y="82555"/>
                </a:lnTo>
                <a:lnTo>
                  <a:pt x="31683" y="81594"/>
                </a:lnTo>
                <a:lnTo>
                  <a:pt x="36484" y="77754"/>
                </a:lnTo>
                <a:lnTo>
                  <a:pt x="45125" y="71033"/>
                </a:lnTo>
                <a:lnTo>
                  <a:pt x="45125" y="75834"/>
                </a:lnTo>
                <a:lnTo>
                  <a:pt x="46085" y="79674"/>
                </a:lnTo>
                <a:lnTo>
                  <a:pt x="48006" y="81594"/>
                </a:lnTo>
                <a:lnTo>
                  <a:pt x="48966" y="83515"/>
                </a:lnTo>
                <a:lnTo>
                  <a:pt x="51846" y="84475"/>
                </a:lnTo>
                <a:lnTo>
                  <a:pt x="60487" y="84475"/>
                </a:lnTo>
                <a:lnTo>
                  <a:pt x="67208" y="80634"/>
                </a:lnTo>
                <a:lnTo>
                  <a:pt x="72969" y="71033"/>
                </a:lnTo>
                <a:lnTo>
                  <a:pt x="72969" y="66233"/>
                </a:lnTo>
                <a:lnTo>
                  <a:pt x="70088" y="70073"/>
                </a:lnTo>
                <a:lnTo>
                  <a:pt x="67208" y="71993"/>
                </a:lnTo>
                <a:lnTo>
                  <a:pt x="66248" y="72953"/>
                </a:lnTo>
                <a:lnTo>
                  <a:pt x="65288" y="72953"/>
                </a:lnTo>
                <a:lnTo>
                  <a:pt x="64328" y="73913"/>
                </a:lnTo>
                <a:lnTo>
                  <a:pt x="62407" y="73913"/>
                </a:lnTo>
                <a:lnTo>
                  <a:pt x="62407" y="72953"/>
                </a:lnTo>
                <a:lnTo>
                  <a:pt x="61447" y="72953"/>
                </a:lnTo>
                <a:lnTo>
                  <a:pt x="60487" y="71993"/>
                </a:lnTo>
                <a:lnTo>
                  <a:pt x="60487" y="71033"/>
                </a:lnTo>
                <a:lnTo>
                  <a:pt x="59527" y="69113"/>
                </a:lnTo>
                <a:lnTo>
                  <a:pt x="59527" y="20162"/>
                </a:lnTo>
                <a:lnTo>
                  <a:pt x="58567" y="14401"/>
                </a:lnTo>
                <a:lnTo>
                  <a:pt x="57607" y="12481"/>
                </a:lnTo>
                <a:lnTo>
                  <a:pt x="56647" y="8641"/>
                </a:lnTo>
                <a:lnTo>
                  <a:pt x="53766" y="5760"/>
                </a:lnTo>
                <a:lnTo>
                  <a:pt x="49926" y="3840"/>
                </a:lnTo>
                <a:lnTo>
                  <a:pt x="46085" y="960"/>
                </a:lnTo>
                <a:lnTo>
                  <a:pt x="39364" y="0"/>
                </a:lnTo>
                <a:lnTo>
                  <a:pt x="23042" y="0"/>
                </a:lnTo>
                <a:lnTo>
                  <a:pt x="16337" y="1920"/>
                </a:lnTo>
                <a:lnTo>
                  <a:pt x="10561" y="6720"/>
                </a:lnTo>
                <a:lnTo>
                  <a:pt x="5775" y="10561"/>
                </a:lnTo>
                <a:lnTo>
                  <a:pt x="2895" y="15346"/>
                </a:lnTo>
                <a:lnTo>
                  <a:pt x="2895" y="23042"/>
                </a:lnTo>
                <a:lnTo>
                  <a:pt x="3840" y="24947"/>
                </a:lnTo>
                <a:lnTo>
                  <a:pt x="4800" y="26883"/>
                </a:lnTo>
                <a:lnTo>
                  <a:pt x="6720" y="27843"/>
                </a:lnTo>
                <a:lnTo>
                  <a:pt x="8656" y="28788"/>
                </a:lnTo>
                <a:lnTo>
                  <a:pt x="12496" y="28788"/>
                </a:lnTo>
                <a:lnTo>
                  <a:pt x="14401" y="27843"/>
                </a:lnTo>
                <a:lnTo>
                  <a:pt x="16337" y="26883"/>
                </a:lnTo>
                <a:lnTo>
                  <a:pt x="17282" y="24947"/>
                </a:lnTo>
                <a:lnTo>
                  <a:pt x="18242" y="23042"/>
                </a:lnTo>
                <a:lnTo>
                  <a:pt x="18242" y="12481"/>
                </a:lnTo>
                <a:lnTo>
                  <a:pt x="19202" y="10561"/>
                </a:lnTo>
                <a:lnTo>
                  <a:pt x="21122" y="8641"/>
                </a:lnTo>
                <a:lnTo>
                  <a:pt x="23042" y="6720"/>
                </a:lnTo>
                <a:lnTo>
                  <a:pt x="25923" y="5760"/>
                </a:lnTo>
                <a:lnTo>
                  <a:pt x="34564" y="5760"/>
                </a:lnTo>
                <a:lnTo>
                  <a:pt x="38404" y="6720"/>
                </a:lnTo>
                <a:lnTo>
                  <a:pt x="41285" y="9601"/>
                </a:lnTo>
                <a:lnTo>
                  <a:pt x="44165" y="12481"/>
                </a:lnTo>
                <a:lnTo>
                  <a:pt x="45125" y="18227"/>
                </a:lnTo>
                <a:lnTo>
                  <a:pt x="45125" y="29748"/>
                </a:lnTo>
                <a:lnTo>
                  <a:pt x="36566" y="32803"/>
                </a:lnTo>
                <a:lnTo>
                  <a:pt x="24004" y="38059"/>
                </a:lnTo>
                <a:lnTo>
                  <a:pt x="27843" y="42230"/>
                </a:lnTo>
                <a:lnTo>
                  <a:pt x="30723" y="41269"/>
                </a:lnTo>
                <a:lnTo>
                  <a:pt x="36484" y="38404"/>
                </a:lnTo>
                <a:lnTo>
                  <a:pt x="45125" y="34564"/>
                </a:lnTo>
                <a:lnTo>
                  <a:pt x="45125" y="65272"/>
                </a:lnTo>
                <a:lnTo>
                  <a:pt x="37444" y="71993"/>
                </a:lnTo>
                <a:lnTo>
                  <a:pt x="31683" y="74874"/>
                </a:lnTo>
                <a:lnTo>
                  <a:pt x="24003" y="74874"/>
                </a:lnTo>
                <a:lnTo>
                  <a:pt x="21122" y="72953"/>
                </a:lnTo>
                <a:lnTo>
                  <a:pt x="18242" y="70073"/>
                </a:lnTo>
                <a:lnTo>
                  <a:pt x="16337" y="67193"/>
                </a:lnTo>
                <a:lnTo>
                  <a:pt x="14401" y="64312"/>
                </a:lnTo>
                <a:lnTo>
                  <a:pt x="14401" y="56631"/>
                </a:lnTo>
                <a:lnTo>
                  <a:pt x="16337" y="53751"/>
                </a:lnTo>
                <a:lnTo>
                  <a:pt x="15361" y="42230"/>
                </a:lnTo>
                <a:lnTo>
                  <a:pt x="9616" y="46070"/>
                </a:lnTo>
                <a:lnTo>
                  <a:pt x="4800" y="49911"/>
                </a:lnTo>
                <a:lnTo>
                  <a:pt x="2895" y="537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/>
          <p:nvPr/>
        </p:nvSpPr>
        <p:spPr>
          <a:xfrm>
            <a:off x="2052660" y="6210101"/>
            <a:ext cx="41269" cy="124800"/>
          </a:xfrm>
          <a:custGeom>
            <a:avLst/>
            <a:gdLst/>
            <a:ahLst/>
            <a:cxnLst/>
            <a:rect l="l" t="t" r="r" b="b"/>
            <a:pathLst>
              <a:path w="41269" h="124800">
                <a:moveTo>
                  <a:pt x="29748" y="119039"/>
                </a:moveTo>
                <a:lnTo>
                  <a:pt x="29748" y="117119"/>
                </a:lnTo>
                <a:lnTo>
                  <a:pt x="28803" y="115199"/>
                </a:lnTo>
                <a:lnTo>
                  <a:pt x="28803" y="0"/>
                </a:lnTo>
                <a:lnTo>
                  <a:pt x="23987" y="0"/>
                </a:lnTo>
                <a:lnTo>
                  <a:pt x="0" y="9601"/>
                </a:lnTo>
                <a:lnTo>
                  <a:pt x="1920" y="13441"/>
                </a:lnTo>
                <a:lnTo>
                  <a:pt x="3840" y="12481"/>
                </a:lnTo>
                <a:lnTo>
                  <a:pt x="5760" y="11521"/>
                </a:lnTo>
                <a:lnTo>
                  <a:pt x="8625" y="11521"/>
                </a:lnTo>
                <a:lnTo>
                  <a:pt x="10561" y="12481"/>
                </a:lnTo>
                <a:lnTo>
                  <a:pt x="11521" y="12481"/>
                </a:lnTo>
                <a:lnTo>
                  <a:pt x="12466" y="13441"/>
                </a:lnTo>
                <a:lnTo>
                  <a:pt x="12466" y="15361"/>
                </a:lnTo>
                <a:lnTo>
                  <a:pt x="13441" y="17282"/>
                </a:lnTo>
                <a:lnTo>
                  <a:pt x="13441" y="115199"/>
                </a:lnTo>
                <a:lnTo>
                  <a:pt x="12466" y="117119"/>
                </a:lnTo>
                <a:lnTo>
                  <a:pt x="11521" y="119039"/>
                </a:lnTo>
                <a:lnTo>
                  <a:pt x="10561" y="119999"/>
                </a:lnTo>
                <a:lnTo>
                  <a:pt x="9601" y="120959"/>
                </a:lnTo>
                <a:lnTo>
                  <a:pt x="7680" y="121920"/>
                </a:lnTo>
                <a:lnTo>
                  <a:pt x="1920" y="121920"/>
                </a:lnTo>
                <a:lnTo>
                  <a:pt x="1920" y="124800"/>
                </a:lnTo>
                <a:lnTo>
                  <a:pt x="41269" y="124800"/>
                </a:lnTo>
                <a:lnTo>
                  <a:pt x="41269" y="121920"/>
                </a:lnTo>
                <a:lnTo>
                  <a:pt x="34549" y="121920"/>
                </a:lnTo>
                <a:lnTo>
                  <a:pt x="32628" y="120959"/>
                </a:lnTo>
                <a:lnTo>
                  <a:pt x="31683" y="119999"/>
                </a:lnTo>
                <a:lnTo>
                  <a:pt x="29748" y="119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/>
          <p:nvPr/>
        </p:nvSpPr>
        <p:spPr>
          <a:xfrm>
            <a:off x="2169764" y="6317620"/>
            <a:ext cx="2895" cy="15361"/>
          </a:xfrm>
          <a:custGeom>
            <a:avLst/>
            <a:gdLst/>
            <a:ahLst/>
            <a:cxnLst/>
            <a:rect l="l" t="t" r="r" b="b"/>
            <a:pathLst>
              <a:path w="2895" h="15361">
                <a:moveTo>
                  <a:pt x="2895" y="15361"/>
                </a:moveTo>
                <a:lnTo>
                  <a:pt x="1935" y="5760"/>
                </a:lnTo>
                <a:lnTo>
                  <a:pt x="960" y="1920"/>
                </a:lnTo>
                <a:lnTo>
                  <a:pt x="0" y="0"/>
                </a:lnTo>
                <a:lnTo>
                  <a:pt x="0" y="13441"/>
                </a:lnTo>
                <a:lnTo>
                  <a:pt x="2895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2140976" y="6252347"/>
            <a:ext cx="84475" cy="121920"/>
          </a:xfrm>
          <a:custGeom>
            <a:avLst/>
            <a:gdLst/>
            <a:ahLst/>
            <a:cxnLst/>
            <a:rect l="l" t="t" r="r" b="b"/>
            <a:pathLst>
              <a:path w="84475" h="121920">
                <a:moveTo>
                  <a:pt x="42230" y="121920"/>
                </a:moveTo>
                <a:lnTo>
                  <a:pt x="42230" y="118079"/>
                </a:lnTo>
                <a:lnTo>
                  <a:pt x="34564" y="118079"/>
                </a:lnTo>
                <a:lnTo>
                  <a:pt x="33588" y="117119"/>
                </a:lnTo>
                <a:lnTo>
                  <a:pt x="31683" y="116144"/>
                </a:lnTo>
                <a:lnTo>
                  <a:pt x="30723" y="115199"/>
                </a:lnTo>
                <a:lnTo>
                  <a:pt x="29748" y="113263"/>
                </a:lnTo>
                <a:lnTo>
                  <a:pt x="28788" y="112318"/>
                </a:lnTo>
                <a:lnTo>
                  <a:pt x="28788" y="24002"/>
                </a:lnTo>
                <a:lnTo>
                  <a:pt x="33588" y="19202"/>
                </a:lnTo>
                <a:lnTo>
                  <a:pt x="37429" y="16322"/>
                </a:lnTo>
                <a:lnTo>
                  <a:pt x="39349" y="14401"/>
                </a:lnTo>
                <a:lnTo>
                  <a:pt x="42230" y="13441"/>
                </a:lnTo>
                <a:lnTo>
                  <a:pt x="45125" y="12481"/>
                </a:lnTo>
                <a:lnTo>
                  <a:pt x="52791" y="12481"/>
                </a:lnTo>
                <a:lnTo>
                  <a:pt x="57591" y="15346"/>
                </a:lnTo>
                <a:lnTo>
                  <a:pt x="61432" y="19202"/>
                </a:lnTo>
                <a:lnTo>
                  <a:pt x="63428" y="22359"/>
                </a:lnTo>
                <a:lnTo>
                  <a:pt x="67617" y="33601"/>
                </a:lnTo>
                <a:lnTo>
                  <a:pt x="69113" y="47990"/>
                </a:lnTo>
                <a:lnTo>
                  <a:pt x="69110" y="48542"/>
                </a:lnTo>
                <a:lnTo>
                  <a:pt x="67129" y="62492"/>
                </a:lnTo>
                <a:lnTo>
                  <a:pt x="62392" y="72953"/>
                </a:lnTo>
                <a:lnTo>
                  <a:pt x="58552" y="77754"/>
                </a:lnTo>
                <a:lnTo>
                  <a:pt x="53751" y="80634"/>
                </a:lnTo>
                <a:lnTo>
                  <a:pt x="42230" y="80634"/>
                </a:lnTo>
                <a:lnTo>
                  <a:pt x="38404" y="78714"/>
                </a:lnTo>
                <a:lnTo>
                  <a:pt x="35509" y="75834"/>
                </a:lnTo>
                <a:lnTo>
                  <a:pt x="32628" y="73913"/>
                </a:lnTo>
                <a:lnTo>
                  <a:pt x="30723" y="71033"/>
                </a:lnTo>
                <a:lnTo>
                  <a:pt x="31683" y="80634"/>
                </a:lnTo>
                <a:lnTo>
                  <a:pt x="34564" y="82555"/>
                </a:lnTo>
                <a:lnTo>
                  <a:pt x="39349" y="84475"/>
                </a:lnTo>
                <a:lnTo>
                  <a:pt x="43190" y="85435"/>
                </a:lnTo>
                <a:lnTo>
                  <a:pt x="47990" y="85435"/>
                </a:lnTo>
                <a:lnTo>
                  <a:pt x="62505" y="82099"/>
                </a:lnTo>
                <a:lnTo>
                  <a:pt x="72953" y="73913"/>
                </a:lnTo>
                <a:lnTo>
                  <a:pt x="78875" y="65270"/>
                </a:lnTo>
                <a:lnTo>
                  <a:pt x="83075" y="53360"/>
                </a:lnTo>
                <a:lnTo>
                  <a:pt x="84475" y="39349"/>
                </a:lnTo>
                <a:lnTo>
                  <a:pt x="84165" y="32635"/>
                </a:lnTo>
                <a:lnTo>
                  <a:pt x="81228" y="19977"/>
                </a:lnTo>
                <a:lnTo>
                  <a:pt x="74874" y="9601"/>
                </a:lnTo>
                <a:lnTo>
                  <a:pt x="69113" y="2880"/>
                </a:lnTo>
                <a:lnTo>
                  <a:pt x="62392" y="0"/>
                </a:lnTo>
                <a:lnTo>
                  <a:pt x="49911" y="0"/>
                </a:lnTo>
                <a:lnTo>
                  <a:pt x="45125" y="1920"/>
                </a:lnTo>
                <a:lnTo>
                  <a:pt x="41285" y="3840"/>
                </a:lnTo>
                <a:lnTo>
                  <a:pt x="37429" y="6720"/>
                </a:lnTo>
                <a:lnTo>
                  <a:pt x="32628" y="12481"/>
                </a:lnTo>
                <a:lnTo>
                  <a:pt x="28788" y="19202"/>
                </a:lnTo>
                <a:lnTo>
                  <a:pt x="28788" y="0"/>
                </a:lnTo>
                <a:lnTo>
                  <a:pt x="24947" y="0"/>
                </a:lnTo>
                <a:lnTo>
                  <a:pt x="0" y="10561"/>
                </a:lnTo>
                <a:lnTo>
                  <a:pt x="1920" y="13441"/>
                </a:lnTo>
                <a:lnTo>
                  <a:pt x="3840" y="12481"/>
                </a:lnTo>
                <a:lnTo>
                  <a:pt x="5760" y="11506"/>
                </a:lnTo>
                <a:lnTo>
                  <a:pt x="8641" y="11506"/>
                </a:lnTo>
                <a:lnTo>
                  <a:pt x="10561" y="12481"/>
                </a:lnTo>
                <a:lnTo>
                  <a:pt x="11521" y="13441"/>
                </a:lnTo>
                <a:lnTo>
                  <a:pt x="12481" y="13441"/>
                </a:lnTo>
                <a:lnTo>
                  <a:pt x="12481" y="14401"/>
                </a:lnTo>
                <a:lnTo>
                  <a:pt x="13441" y="16322"/>
                </a:lnTo>
                <a:lnTo>
                  <a:pt x="13441" y="17282"/>
                </a:lnTo>
                <a:lnTo>
                  <a:pt x="14401" y="21122"/>
                </a:lnTo>
                <a:lnTo>
                  <a:pt x="14401" y="108478"/>
                </a:lnTo>
                <a:lnTo>
                  <a:pt x="13441" y="112318"/>
                </a:lnTo>
                <a:lnTo>
                  <a:pt x="13441" y="113263"/>
                </a:lnTo>
                <a:lnTo>
                  <a:pt x="12481" y="115199"/>
                </a:lnTo>
                <a:lnTo>
                  <a:pt x="11521" y="116144"/>
                </a:lnTo>
                <a:lnTo>
                  <a:pt x="10561" y="116144"/>
                </a:lnTo>
                <a:lnTo>
                  <a:pt x="8641" y="118079"/>
                </a:lnTo>
                <a:lnTo>
                  <a:pt x="0" y="118079"/>
                </a:lnTo>
                <a:lnTo>
                  <a:pt x="0" y="121920"/>
                </a:lnTo>
                <a:lnTo>
                  <a:pt x="42230" y="12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2233132" y="6252347"/>
            <a:ext cx="60472" cy="82555"/>
          </a:xfrm>
          <a:custGeom>
            <a:avLst/>
            <a:gdLst/>
            <a:ahLst/>
            <a:cxnLst/>
            <a:rect l="l" t="t" r="r" b="b"/>
            <a:pathLst>
              <a:path w="60472" h="82555">
                <a:moveTo>
                  <a:pt x="29763" y="73913"/>
                </a:moveTo>
                <a:lnTo>
                  <a:pt x="28803" y="71993"/>
                </a:lnTo>
                <a:lnTo>
                  <a:pt x="27828" y="68153"/>
                </a:lnTo>
                <a:lnTo>
                  <a:pt x="27828" y="25908"/>
                </a:lnTo>
                <a:lnTo>
                  <a:pt x="30708" y="20162"/>
                </a:lnTo>
                <a:lnTo>
                  <a:pt x="33604" y="16322"/>
                </a:lnTo>
                <a:lnTo>
                  <a:pt x="36484" y="13441"/>
                </a:lnTo>
                <a:lnTo>
                  <a:pt x="37444" y="12481"/>
                </a:lnTo>
                <a:lnTo>
                  <a:pt x="38389" y="11506"/>
                </a:lnTo>
                <a:lnTo>
                  <a:pt x="41269" y="11506"/>
                </a:lnTo>
                <a:lnTo>
                  <a:pt x="43190" y="12481"/>
                </a:lnTo>
                <a:lnTo>
                  <a:pt x="45110" y="15346"/>
                </a:lnTo>
                <a:lnTo>
                  <a:pt x="47990" y="17282"/>
                </a:lnTo>
                <a:lnTo>
                  <a:pt x="49910" y="18227"/>
                </a:lnTo>
                <a:lnTo>
                  <a:pt x="54711" y="18227"/>
                </a:lnTo>
                <a:lnTo>
                  <a:pt x="56631" y="17282"/>
                </a:lnTo>
                <a:lnTo>
                  <a:pt x="57591" y="15346"/>
                </a:lnTo>
                <a:lnTo>
                  <a:pt x="59512" y="14401"/>
                </a:lnTo>
                <a:lnTo>
                  <a:pt x="60472" y="12481"/>
                </a:lnTo>
                <a:lnTo>
                  <a:pt x="60472" y="6720"/>
                </a:lnTo>
                <a:lnTo>
                  <a:pt x="58552" y="4800"/>
                </a:lnTo>
                <a:lnTo>
                  <a:pt x="56631" y="2880"/>
                </a:lnTo>
                <a:lnTo>
                  <a:pt x="54711" y="960"/>
                </a:lnTo>
                <a:lnTo>
                  <a:pt x="51831" y="0"/>
                </a:lnTo>
                <a:lnTo>
                  <a:pt x="48950" y="0"/>
                </a:lnTo>
                <a:lnTo>
                  <a:pt x="46908" y="139"/>
                </a:lnTo>
                <a:lnTo>
                  <a:pt x="37096" y="5282"/>
                </a:lnTo>
                <a:lnTo>
                  <a:pt x="27828" y="18227"/>
                </a:lnTo>
                <a:lnTo>
                  <a:pt x="27828" y="0"/>
                </a:lnTo>
                <a:lnTo>
                  <a:pt x="23987" y="0"/>
                </a:lnTo>
                <a:lnTo>
                  <a:pt x="0" y="9601"/>
                </a:lnTo>
                <a:lnTo>
                  <a:pt x="960" y="13441"/>
                </a:lnTo>
                <a:lnTo>
                  <a:pt x="2880" y="12481"/>
                </a:lnTo>
                <a:lnTo>
                  <a:pt x="4800" y="11506"/>
                </a:lnTo>
                <a:lnTo>
                  <a:pt x="8641" y="11506"/>
                </a:lnTo>
                <a:lnTo>
                  <a:pt x="9601" y="12481"/>
                </a:lnTo>
                <a:lnTo>
                  <a:pt x="10561" y="12481"/>
                </a:lnTo>
                <a:lnTo>
                  <a:pt x="11521" y="13441"/>
                </a:lnTo>
                <a:lnTo>
                  <a:pt x="12481" y="15346"/>
                </a:lnTo>
                <a:lnTo>
                  <a:pt x="12481" y="17282"/>
                </a:lnTo>
                <a:lnTo>
                  <a:pt x="13441" y="18227"/>
                </a:lnTo>
                <a:lnTo>
                  <a:pt x="13441" y="72953"/>
                </a:lnTo>
                <a:lnTo>
                  <a:pt x="12481" y="75834"/>
                </a:lnTo>
                <a:lnTo>
                  <a:pt x="11521" y="76794"/>
                </a:lnTo>
                <a:lnTo>
                  <a:pt x="9601" y="77754"/>
                </a:lnTo>
                <a:lnTo>
                  <a:pt x="7680" y="78714"/>
                </a:lnTo>
                <a:lnTo>
                  <a:pt x="4800" y="79674"/>
                </a:lnTo>
                <a:lnTo>
                  <a:pt x="960" y="79674"/>
                </a:lnTo>
                <a:lnTo>
                  <a:pt x="960" y="82555"/>
                </a:lnTo>
                <a:lnTo>
                  <a:pt x="42230" y="82555"/>
                </a:lnTo>
                <a:lnTo>
                  <a:pt x="42230" y="79674"/>
                </a:lnTo>
                <a:lnTo>
                  <a:pt x="35509" y="79674"/>
                </a:lnTo>
                <a:lnTo>
                  <a:pt x="33604" y="77754"/>
                </a:lnTo>
                <a:lnTo>
                  <a:pt x="31668" y="76794"/>
                </a:lnTo>
                <a:lnTo>
                  <a:pt x="30708" y="75834"/>
                </a:lnTo>
                <a:lnTo>
                  <a:pt x="29763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2298405" y="6252347"/>
            <a:ext cx="77754" cy="85435"/>
          </a:xfrm>
          <a:custGeom>
            <a:avLst/>
            <a:gdLst/>
            <a:ahLst/>
            <a:cxnLst/>
            <a:rect l="l" t="t" r="r" b="b"/>
            <a:pathLst>
              <a:path w="77754" h="85435">
                <a:moveTo>
                  <a:pt x="57607" y="79674"/>
                </a:moveTo>
                <a:lnTo>
                  <a:pt x="64312" y="75834"/>
                </a:lnTo>
                <a:lnTo>
                  <a:pt x="69128" y="70073"/>
                </a:lnTo>
                <a:lnTo>
                  <a:pt x="71993" y="63352"/>
                </a:lnTo>
                <a:lnTo>
                  <a:pt x="75834" y="55671"/>
                </a:lnTo>
                <a:lnTo>
                  <a:pt x="77754" y="47990"/>
                </a:lnTo>
                <a:lnTo>
                  <a:pt x="77754" y="41269"/>
                </a:lnTo>
                <a:lnTo>
                  <a:pt x="77589" y="37032"/>
                </a:lnTo>
                <a:lnTo>
                  <a:pt x="74784" y="24771"/>
                </a:lnTo>
                <a:lnTo>
                  <a:pt x="68153" y="13441"/>
                </a:lnTo>
                <a:lnTo>
                  <a:pt x="62747" y="8266"/>
                </a:lnTo>
                <a:lnTo>
                  <a:pt x="51715" y="2123"/>
                </a:lnTo>
                <a:lnTo>
                  <a:pt x="38404" y="0"/>
                </a:lnTo>
                <a:lnTo>
                  <a:pt x="31683" y="0"/>
                </a:lnTo>
                <a:lnTo>
                  <a:pt x="25923" y="1920"/>
                </a:lnTo>
                <a:lnTo>
                  <a:pt x="20162" y="4800"/>
                </a:lnTo>
                <a:lnTo>
                  <a:pt x="13441" y="8641"/>
                </a:lnTo>
                <a:lnTo>
                  <a:pt x="8641" y="14401"/>
                </a:lnTo>
                <a:lnTo>
                  <a:pt x="4800" y="21122"/>
                </a:lnTo>
                <a:lnTo>
                  <a:pt x="1920" y="28788"/>
                </a:lnTo>
                <a:lnTo>
                  <a:pt x="0" y="36469"/>
                </a:lnTo>
                <a:lnTo>
                  <a:pt x="0" y="43190"/>
                </a:lnTo>
                <a:lnTo>
                  <a:pt x="143" y="47178"/>
                </a:lnTo>
                <a:lnTo>
                  <a:pt x="2752" y="59582"/>
                </a:lnTo>
                <a:lnTo>
                  <a:pt x="8641" y="71033"/>
                </a:lnTo>
                <a:lnTo>
                  <a:pt x="13766" y="76476"/>
                </a:lnTo>
                <a:lnTo>
                  <a:pt x="24709" y="83195"/>
                </a:lnTo>
                <a:lnTo>
                  <a:pt x="17389" y="49926"/>
                </a:lnTo>
                <a:lnTo>
                  <a:pt x="16322" y="36469"/>
                </a:lnTo>
                <a:lnTo>
                  <a:pt x="16322" y="28788"/>
                </a:lnTo>
                <a:lnTo>
                  <a:pt x="17282" y="23042"/>
                </a:lnTo>
                <a:lnTo>
                  <a:pt x="19202" y="18227"/>
                </a:lnTo>
                <a:lnTo>
                  <a:pt x="21122" y="13441"/>
                </a:lnTo>
                <a:lnTo>
                  <a:pt x="23042" y="10561"/>
                </a:lnTo>
                <a:lnTo>
                  <a:pt x="26883" y="8641"/>
                </a:lnTo>
                <a:lnTo>
                  <a:pt x="29763" y="6720"/>
                </a:lnTo>
                <a:lnTo>
                  <a:pt x="32644" y="5760"/>
                </a:lnTo>
                <a:lnTo>
                  <a:pt x="42245" y="5760"/>
                </a:lnTo>
                <a:lnTo>
                  <a:pt x="48006" y="8641"/>
                </a:lnTo>
                <a:lnTo>
                  <a:pt x="51846" y="14401"/>
                </a:lnTo>
                <a:lnTo>
                  <a:pt x="56510" y="21519"/>
                </a:lnTo>
                <a:lnTo>
                  <a:pt x="60259" y="33472"/>
                </a:lnTo>
                <a:lnTo>
                  <a:pt x="61447" y="47990"/>
                </a:lnTo>
                <a:lnTo>
                  <a:pt x="61447" y="59512"/>
                </a:lnTo>
                <a:lnTo>
                  <a:pt x="59527" y="67193"/>
                </a:lnTo>
                <a:lnTo>
                  <a:pt x="55686" y="71993"/>
                </a:lnTo>
                <a:lnTo>
                  <a:pt x="51846" y="76794"/>
                </a:lnTo>
                <a:lnTo>
                  <a:pt x="47045" y="78714"/>
                </a:lnTo>
                <a:lnTo>
                  <a:pt x="33604" y="78714"/>
                </a:lnTo>
                <a:lnTo>
                  <a:pt x="27843" y="74874"/>
                </a:lnTo>
                <a:lnTo>
                  <a:pt x="37444" y="85435"/>
                </a:lnTo>
                <a:lnTo>
                  <a:pt x="45125" y="85435"/>
                </a:lnTo>
                <a:lnTo>
                  <a:pt x="51846" y="83515"/>
                </a:lnTo>
                <a:lnTo>
                  <a:pt x="57607" y="796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2315794" y="6302273"/>
            <a:ext cx="20055" cy="35508"/>
          </a:xfrm>
          <a:custGeom>
            <a:avLst/>
            <a:gdLst/>
            <a:ahLst/>
            <a:cxnLst/>
            <a:rect l="l" t="t" r="r" b="b"/>
            <a:pathLst>
              <a:path w="20055" h="35508">
                <a:moveTo>
                  <a:pt x="7320" y="33268"/>
                </a:moveTo>
                <a:lnTo>
                  <a:pt x="20055" y="35508"/>
                </a:lnTo>
                <a:lnTo>
                  <a:pt x="10454" y="24947"/>
                </a:lnTo>
                <a:lnTo>
                  <a:pt x="5653" y="16306"/>
                </a:lnTo>
                <a:lnTo>
                  <a:pt x="3478" y="11876"/>
                </a:lnTo>
                <a:lnTo>
                  <a:pt x="0" y="0"/>
                </a:lnTo>
                <a:lnTo>
                  <a:pt x="7320" y="33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2388641" y="6210101"/>
            <a:ext cx="84490" cy="127680"/>
          </a:xfrm>
          <a:custGeom>
            <a:avLst/>
            <a:gdLst/>
            <a:ahLst/>
            <a:cxnLst/>
            <a:rect l="l" t="t" r="r" b="b"/>
            <a:pathLst>
              <a:path w="84490" h="127680">
                <a:moveTo>
                  <a:pt x="67208" y="0"/>
                </a:moveTo>
                <a:lnTo>
                  <a:pt x="43205" y="9601"/>
                </a:lnTo>
                <a:lnTo>
                  <a:pt x="44165" y="13441"/>
                </a:lnTo>
                <a:lnTo>
                  <a:pt x="47045" y="12481"/>
                </a:lnTo>
                <a:lnTo>
                  <a:pt x="48966" y="11521"/>
                </a:lnTo>
                <a:lnTo>
                  <a:pt x="51846" y="11521"/>
                </a:lnTo>
                <a:lnTo>
                  <a:pt x="52806" y="12481"/>
                </a:lnTo>
                <a:lnTo>
                  <a:pt x="53766" y="12481"/>
                </a:lnTo>
                <a:lnTo>
                  <a:pt x="54726" y="13441"/>
                </a:lnTo>
                <a:lnTo>
                  <a:pt x="55686" y="15361"/>
                </a:lnTo>
                <a:lnTo>
                  <a:pt x="55686" y="17282"/>
                </a:lnTo>
                <a:lnTo>
                  <a:pt x="56647" y="19202"/>
                </a:lnTo>
                <a:lnTo>
                  <a:pt x="56647" y="48966"/>
                </a:lnTo>
                <a:lnTo>
                  <a:pt x="51846" y="44165"/>
                </a:lnTo>
                <a:lnTo>
                  <a:pt x="46085" y="42245"/>
                </a:lnTo>
                <a:lnTo>
                  <a:pt x="38404" y="42245"/>
                </a:lnTo>
                <a:lnTo>
                  <a:pt x="32644" y="48006"/>
                </a:lnTo>
                <a:lnTo>
                  <a:pt x="40325" y="48006"/>
                </a:lnTo>
                <a:lnTo>
                  <a:pt x="43205" y="48966"/>
                </a:lnTo>
                <a:lnTo>
                  <a:pt x="46085" y="49911"/>
                </a:lnTo>
                <a:lnTo>
                  <a:pt x="48966" y="51846"/>
                </a:lnTo>
                <a:lnTo>
                  <a:pt x="51846" y="54726"/>
                </a:lnTo>
                <a:lnTo>
                  <a:pt x="52806" y="57591"/>
                </a:lnTo>
                <a:lnTo>
                  <a:pt x="54726" y="60472"/>
                </a:lnTo>
                <a:lnTo>
                  <a:pt x="55686" y="64312"/>
                </a:lnTo>
                <a:lnTo>
                  <a:pt x="56647" y="68153"/>
                </a:lnTo>
                <a:lnTo>
                  <a:pt x="56647" y="110398"/>
                </a:lnTo>
                <a:lnTo>
                  <a:pt x="50886" y="115199"/>
                </a:lnTo>
                <a:lnTo>
                  <a:pt x="46085" y="118079"/>
                </a:lnTo>
                <a:lnTo>
                  <a:pt x="34564" y="118079"/>
                </a:lnTo>
                <a:lnTo>
                  <a:pt x="28803" y="115199"/>
                </a:lnTo>
                <a:lnTo>
                  <a:pt x="24002" y="108478"/>
                </a:lnTo>
                <a:lnTo>
                  <a:pt x="22353" y="106627"/>
                </a:lnTo>
                <a:lnTo>
                  <a:pt x="17109" y="95800"/>
                </a:lnTo>
                <a:lnTo>
                  <a:pt x="15361" y="81594"/>
                </a:lnTo>
                <a:lnTo>
                  <a:pt x="15448" y="77967"/>
                </a:lnTo>
                <a:lnTo>
                  <a:pt x="17976" y="64333"/>
                </a:lnTo>
                <a:lnTo>
                  <a:pt x="20497" y="47341"/>
                </a:lnTo>
                <a:lnTo>
                  <a:pt x="10561" y="56647"/>
                </a:lnTo>
                <a:lnTo>
                  <a:pt x="5848" y="63699"/>
                </a:lnTo>
                <a:lnTo>
                  <a:pt x="1356" y="75595"/>
                </a:lnTo>
                <a:lnTo>
                  <a:pt x="0" y="88315"/>
                </a:lnTo>
                <a:lnTo>
                  <a:pt x="234" y="93810"/>
                </a:lnTo>
                <a:lnTo>
                  <a:pt x="3113" y="106472"/>
                </a:lnTo>
                <a:lnTo>
                  <a:pt x="9601" y="117119"/>
                </a:lnTo>
                <a:lnTo>
                  <a:pt x="16322" y="123840"/>
                </a:lnTo>
                <a:lnTo>
                  <a:pt x="24002" y="127680"/>
                </a:lnTo>
                <a:lnTo>
                  <a:pt x="37444" y="127680"/>
                </a:lnTo>
                <a:lnTo>
                  <a:pt x="41285" y="126720"/>
                </a:lnTo>
                <a:lnTo>
                  <a:pt x="45125" y="124800"/>
                </a:lnTo>
                <a:lnTo>
                  <a:pt x="48966" y="122880"/>
                </a:lnTo>
                <a:lnTo>
                  <a:pt x="52806" y="119999"/>
                </a:lnTo>
                <a:lnTo>
                  <a:pt x="56647" y="116159"/>
                </a:lnTo>
                <a:lnTo>
                  <a:pt x="56647" y="127680"/>
                </a:lnTo>
                <a:lnTo>
                  <a:pt x="60487" y="127680"/>
                </a:lnTo>
                <a:lnTo>
                  <a:pt x="84490" y="118079"/>
                </a:lnTo>
                <a:lnTo>
                  <a:pt x="83515" y="114239"/>
                </a:lnTo>
                <a:lnTo>
                  <a:pt x="80650" y="116159"/>
                </a:lnTo>
                <a:lnTo>
                  <a:pt x="74874" y="116159"/>
                </a:lnTo>
                <a:lnTo>
                  <a:pt x="73929" y="115199"/>
                </a:lnTo>
                <a:lnTo>
                  <a:pt x="72969" y="114239"/>
                </a:lnTo>
                <a:lnTo>
                  <a:pt x="71993" y="112318"/>
                </a:lnTo>
                <a:lnTo>
                  <a:pt x="71993" y="110398"/>
                </a:lnTo>
                <a:lnTo>
                  <a:pt x="71033" y="108478"/>
                </a:lnTo>
                <a:lnTo>
                  <a:pt x="71033" y="0"/>
                </a:lnTo>
                <a:lnTo>
                  <a:pt x="6720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2406617" y="6252347"/>
            <a:ext cx="20428" cy="22087"/>
          </a:xfrm>
          <a:custGeom>
            <a:avLst/>
            <a:gdLst/>
            <a:ahLst/>
            <a:cxnLst/>
            <a:rect l="l" t="t" r="r" b="b"/>
            <a:pathLst>
              <a:path w="20428" h="22087">
                <a:moveTo>
                  <a:pt x="14168" y="518"/>
                </a:moveTo>
                <a:lnTo>
                  <a:pt x="2521" y="5096"/>
                </a:lnTo>
                <a:lnTo>
                  <a:pt x="0" y="22087"/>
                </a:lnTo>
                <a:lnTo>
                  <a:pt x="6026" y="12481"/>
                </a:lnTo>
                <a:lnTo>
                  <a:pt x="9867" y="7665"/>
                </a:lnTo>
                <a:lnTo>
                  <a:pt x="14668" y="5760"/>
                </a:lnTo>
                <a:lnTo>
                  <a:pt x="20428" y="0"/>
                </a:lnTo>
                <a:lnTo>
                  <a:pt x="14168" y="5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2473131" y="6254267"/>
            <a:ext cx="89260" cy="83515"/>
          </a:xfrm>
          <a:custGeom>
            <a:avLst/>
            <a:gdLst/>
            <a:ahLst/>
            <a:cxnLst/>
            <a:rect l="l" t="t" r="r" b="b"/>
            <a:pathLst>
              <a:path w="89260" h="83515">
                <a:moveTo>
                  <a:pt x="89260" y="73913"/>
                </a:moveTo>
                <a:lnTo>
                  <a:pt x="88300" y="70073"/>
                </a:lnTo>
                <a:lnTo>
                  <a:pt x="86395" y="71993"/>
                </a:lnTo>
                <a:lnTo>
                  <a:pt x="79674" y="71993"/>
                </a:lnTo>
                <a:lnTo>
                  <a:pt x="78714" y="71033"/>
                </a:lnTo>
                <a:lnTo>
                  <a:pt x="77739" y="70073"/>
                </a:lnTo>
                <a:lnTo>
                  <a:pt x="76794" y="68153"/>
                </a:lnTo>
                <a:lnTo>
                  <a:pt x="76794" y="66233"/>
                </a:lnTo>
                <a:lnTo>
                  <a:pt x="75834" y="64312"/>
                </a:lnTo>
                <a:lnTo>
                  <a:pt x="75834" y="0"/>
                </a:lnTo>
                <a:lnTo>
                  <a:pt x="47990" y="0"/>
                </a:lnTo>
                <a:lnTo>
                  <a:pt x="47990" y="3840"/>
                </a:lnTo>
                <a:lnTo>
                  <a:pt x="53751" y="3840"/>
                </a:lnTo>
                <a:lnTo>
                  <a:pt x="57591" y="4800"/>
                </a:lnTo>
                <a:lnTo>
                  <a:pt x="58552" y="6720"/>
                </a:lnTo>
                <a:lnTo>
                  <a:pt x="60472" y="7680"/>
                </a:lnTo>
                <a:lnTo>
                  <a:pt x="61432" y="10561"/>
                </a:lnTo>
                <a:lnTo>
                  <a:pt x="61432" y="61432"/>
                </a:lnTo>
                <a:lnTo>
                  <a:pt x="56631" y="65272"/>
                </a:lnTo>
                <a:lnTo>
                  <a:pt x="52791" y="69113"/>
                </a:lnTo>
                <a:lnTo>
                  <a:pt x="49911" y="70073"/>
                </a:lnTo>
                <a:lnTo>
                  <a:pt x="47030" y="71993"/>
                </a:lnTo>
                <a:lnTo>
                  <a:pt x="44150" y="72953"/>
                </a:lnTo>
                <a:lnTo>
                  <a:pt x="37429" y="72953"/>
                </a:lnTo>
                <a:lnTo>
                  <a:pt x="34549" y="71033"/>
                </a:lnTo>
                <a:lnTo>
                  <a:pt x="31668" y="69113"/>
                </a:lnTo>
                <a:lnTo>
                  <a:pt x="28788" y="67193"/>
                </a:lnTo>
                <a:lnTo>
                  <a:pt x="27828" y="61432"/>
                </a:lnTo>
                <a:lnTo>
                  <a:pt x="27828" y="0"/>
                </a:lnTo>
                <a:lnTo>
                  <a:pt x="0" y="0"/>
                </a:lnTo>
                <a:lnTo>
                  <a:pt x="0" y="3840"/>
                </a:lnTo>
                <a:lnTo>
                  <a:pt x="6720" y="3840"/>
                </a:lnTo>
                <a:lnTo>
                  <a:pt x="8625" y="4800"/>
                </a:lnTo>
                <a:lnTo>
                  <a:pt x="9585" y="5745"/>
                </a:lnTo>
                <a:lnTo>
                  <a:pt x="11506" y="6720"/>
                </a:lnTo>
                <a:lnTo>
                  <a:pt x="12466" y="8641"/>
                </a:lnTo>
                <a:lnTo>
                  <a:pt x="12466" y="9585"/>
                </a:lnTo>
                <a:lnTo>
                  <a:pt x="13426" y="12481"/>
                </a:lnTo>
                <a:lnTo>
                  <a:pt x="13426" y="59512"/>
                </a:lnTo>
                <a:lnTo>
                  <a:pt x="14386" y="65272"/>
                </a:lnTo>
                <a:lnTo>
                  <a:pt x="15346" y="69113"/>
                </a:lnTo>
                <a:lnTo>
                  <a:pt x="16306" y="73913"/>
                </a:lnTo>
                <a:lnTo>
                  <a:pt x="19187" y="76794"/>
                </a:lnTo>
                <a:lnTo>
                  <a:pt x="22067" y="79674"/>
                </a:lnTo>
                <a:lnTo>
                  <a:pt x="25908" y="82555"/>
                </a:lnTo>
                <a:lnTo>
                  <a:pt x="29748" y="83515"/>
                </a:lnTo>
                <a:lnTo>
                  <a:pt x="38389" y="83515"/>
                </a:lnTo>
                <a:lnTo>
                  <a:pt x="42230" y="82555"/>
                </a:lnTo>
                <a:lnTo>
                  <a:pt x="45110" y="80634"/>
                </a:lnTo>
                <a:lnTo>
                  <a:pt x="48950" y="78714"/>
                </a:lnTo>
                <a:lnTo>
                  <a:pt x="54711" y="73913"/>
                </a:lnTo>
                <a:lnTo>
                  <a:pt x="61432" y="66233"/>
                </a:lnTo>
                <a:lnTo>
                  <a:pt x="61432" y="83515"/>
                </a:lnTo>
                <a:lnTo>
                  <a:pt x="65272" y="83515"/>
                </a:lnTo>
                <a:lnTo>
                  <a:pt x="89260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2569113" y="6252347"/>
            <a:ext cx="68168" cy="85435"/>
          </a:xfrm>
          <a:custGeom>
            <a:avLst/>
            <a:gdLst/>
            <a:ahLst/>
            <a:cxnLst/>
            <a:rect l="l" t="t" r="r" b="b"/>
            <a:pathLst>
              <a:path w="68168" h="85435">
                <a:moveTo>
                  <a:pt x="24963" y="7665"/>
                </a:moveTo>
                <a:lnTo>
                  <a:pt x="29763" y="5760"/>
                </a:lnTo>
                <a:lnTo>
                  <a:pt x="39364" y="5760"/>
                </a:lnTo>
                <a:lnTo>
                  <a:pt x="42245" y="6720"/>
                </a:lnTo>
                <a:lnTo>
                  <a:pt x="44165" y="8641"/>
                </a:lnTo>
                <a:lnTo>
                  <a:pt x="46085" y="10561"/>
                </a:lnTo>
                <a:lnTo>
                  <a:pt x="47045" y="13441"/>
                </a:lnTo>
                <a:lnTo>
                  <a:pt x="48006" y="16322"/>
                </a:lnTo>
                <a:lnTo>
                  <a:pt x="48006" y="20162"/>
                </a:lnTo>
                <a:lnTo>
                  <a:pt x="48966" y="22067"/>
                </a:lnTo>
                <a:lnTo>
                  <a:pt x="49926" y="23042"/>
                </a:lnTo>
                <a:lnTo>
                  <a:pt x="51846" y="25908"/>
                </a:lnTo>
                <a:lnTo>
                  <a:pt x="53766" y="26883"/>
                </a:lnTo>
                <a:lnTo>
                  <a:pt x="60487" y="26883"/>
                </a:lnTo>
                <a:lnTo>
                  <a:pt x="62407" y="25908"/>
                </a:lnTo>
                <a:lnTo>
                  <a:pt x="63367" y="24947"/>
                </a:lnTo>
                <a:lnTo>
                  <a:pt x="65288" y="23042"/>
                </a:lnTo>
                <a:lnTo>
                  <a:pt x="65288" y="14401"/>
                </a:lnTo>
                <a:lnTo>
                  <a:pt x="63367" y="10561"/>
                </a:lnTo>
                <a:lnTo>
                  <a:pt x="57607" y="6720"/>
                </a:lnTo>
                <a:lnTo>
                  <a:pt x="52806" y="1920"/>
                </a:lnTo>
                <a:lnTo>
                  <a:pt x="46085" y="0"/>
                </a:lnTo>
                <a:lnTo>
                  <a:pt x="38404" y="0"/>
                </a:lnTo>
                <a:lnTo>
                  <a:pt x="34339" y="198"/>
                </a:lnTo>
                <a:lnTo>
                  <a:pt x="22150" y="3684"/>
                </a:lnTo>
                <a:lnTo>
                  <a:pt x="11521" y="11506"/>
                </a:lnTo>
                <a:lnTo>
                  <a:pt x="6539" y="18123"/>
                </a:lnTo>
                <a:lnTo>
                  <a:pt x="1634" y="29484"/>
                </a:lnTo>
                <a:lnTo>
                  <a:pt x="0" y="43190"/>
                </a:lnTo>
                <a:lnTo>
                  <a:pt x="431" y="51075"/>
                </a:lnTo>
                <a:lnTo>
                  <a:pt x="3639" y="63643"/>
                </a:lnTo>
                <a:lnTo>
                  <a:pt x="10561" y="73913"/>
                </a:lnTo>
                <a:lnTo>
                  <a:pt x="22031" y="82814"/>
                </a:lnTo>
                <a:lnTo>
                  <a:pt x="34564" y="85435"/>
                </a:lnTo>
                <a:lnTo>
                  <a:pt x="42245" y="85435"/>
                </a:lnTo>
                <a:lnTo>
                  <a:pt x="48966" y="82555"/>
                </a:lnTo>
                <a:lnTo>
                  <a:pt x="55686" y="76794"/>
                </a:lnTo>
                <a:lnTo>
                  <a:pt x="63758" y="65859"/>
                </a:lnTo>
                <a:lnTo>
                  <a:pt x="68168" y="52791"/>
                </a:lnTo>
                <a:lnTo>
                  <a:pt x="65288" y="50871"/>
                </a:lnTo>
                <a:lnTo>
                  <a:pt x="62407" y="58552"/>
                </a:lnTo>
                <a:lnTo>
                  <a:pt x="59527" y="63352"/>
                </a:lnTo>
                <a:lnTo>
                  <a:pt x="55686" y="66233"/>
                </a:lnTo>
                <a:lnTo>
                  <a:pt x="51846" y="70073"/>
                </a:lnTo>
                <a:lnTo>
                  <a:pt x="46085" y="71993"/>
                </a:lnTo>
                <a:lnTo>
                  <a:pt x="32644" y="71993"/>
                </a:lnTo>
                <a:lnTo>
                  <a:pt x="25923" y="68153"/>
                </a:lnTo>
                <a:lnTo>
                  <a:pt x="21122" y="60472"/>
                </a:lnTo>
                <a:lnTo>
                  <a:pt x="20873" y="60118"/>
                </a:lnTo>
                <a:lnTo>
                  <a:pt x="15905" y="48850"/>
                </a:lnTo>
                <a:lnTo>
                  <a:pt x="14401" y="35509"/>
                </a:lnTo>
                <a:lnTo>
                  <a:pt x="14401" y="25908"/>
                </a:lnTo>
                <a:lnTo>
                  <a:pt x="16322" y="18227"/>
                </a:lnTo>
                <a:lnTo>
                  <a:pt x="21122" y="12481"/>
                </a:lnTo>
                <a:lnTo>
                  <a:pt x="24963" y="76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2644962" y="6228344"/>
            <a:ext cx="48950" cy="108478"/>
          </a:xfrm>
          <a:custGeom>
            <a:avLst/>
            <a:gdLst/>
            <a:ahLst/>
            <a:cxnLst/>
            <a:rect l="l" t="t" r="r" b="b"/>
            <a:pathLst>
              <a:path w="48950" h="108478">
                <a:moveTo>
                  <a:pt x="12481" y="86395"/>
                </a:moveTo>
                <a:lnTo>
                  <a:pt x="12481" y="92156"/>
                </a:lnTo>
                <a:lnTo>
                  <a:pt x="13441" y="96956"/>
                </a:lnTo>
                <a:lnTo>
                  <a:pt x="14386" y="99837"/>
                </a:lnTo>
                <a:lnTo>
                  <a:pt x="15346" y="102717"/>
                </a:lnTo>
                <a:lnTo>
                  <a:pt x="17282" y="104637"/>
                </a:lnTo>
                <a:lnTo>
                  <a:pt x="20162" y="106558"/>
                </a:lnTo>
                <a:lnTo>
                  <a:pt x="23027" y="107518"/>
                </a:lnTo>
                <a:lnTo>
                  <a:pt x="25908" y="108478"/>
                </a:lnTo>
                <a:lnTo>
                  <a:pt x="32628" y="108478"/>
                </a:lnTo>
                <a:lnTo>
                  <a:pt x="36469" y="106558"/>
                </a:lnTo>
                <a:lnTo>
                  <a:pt x="39349" y="103677"/>
                </a:lnTo>
                <a:lnTo>
                  <a:pt x="43190" y="100797"/>
                </a:lnTo>
                <a:lnTo>
                  <a:pt x="46070" y="96956"/>
                </a:lnTo>
                <a:lnTo>
                  <a:pt x="48950" y="91196"/>
                </a:lnTo>
                <a:lnTo>
                  <a:pt x="45110" y="91196"/>
                </a:lnTo>
                <a:lnTo>
                  <a:pt x="44150" y="93116"/>
                </a:lnTo>
                <a:lnTo>
                  <a:pt x="42230" y="95036"/>
                </a:lnTo>
                <a:lnTo>
                  <a:pt x="41269" y="95996"/>
                </a:lnTo>
                <a:lnTo>
                  <a:pt x="39349" y="97916"/>
                </a:lnTo>
                <a:lnTo>
                  <a:pt x="32628" y="97916"/>
                </a:lnTo>
                <a:lnTo>
                  <a:pt x="30723" y="96956"/>
                </a:lnTo>
                <a:lnTo>
                  <a:pt x="29748" y="95036"/>
                </a:lnTo>
                <a:lnTo>
                  <a:pt x="27828" y="93116"/>
                </a:lnTo>
                <a:lnTo>
                  <a:pt x="26868" y="90236"/>
                </a:lnTo>
                <a:lnTo>
                  <a:pt x="26868" y="32644"/>
                </a:lnTo>
                <a:lnTo>
                  <a:pt x="46070" y="32644"/>
                </a:lnTo>
                <a:lnTo>
                  <a:pt x="46070" y="25923"/>
                </a:lnTo>
                <a:lnTo>
                  <a:pt x="26868" y="25923"/>
                </a:lnTo>
                <a:lnTo>
                  <a:pt x="26868" y="0"/>
                </a:lnTo>
                <a:lnTo>
                  <a:pt x="24003" y="0"/>
                </a:lnTo>
                <a:lnTo>
                  <a:pt x="22067" y="5760"/>
                </a:lnTo>
                <a:lnTo>
                  <a:pt x="20162" y="9601"/>
                </a:lnTo>
                <a:lnTo>
                  <a:pt x="19187" y="12481"/>
                </a:lnTo>
                <a:lnTo>
                  <a:pt x="16322" y="16322"/>
                </a:lnTo>
                <a:lnTo>
                  <a:pt x="13441" y="20162"/>
                </a:lnTo>
                <a:lnTo>
                  <a:pt x="9601" y="23042"/>
                </a:lnTo>
                <a:lnTo>
                  <a:pt x="6720" y="25923"/>
                </a:lnTo>
                <a:lnTo>
                  <a:pt x="2880" y="28803"/>
                </a:lnTo>
                <a:lnTo>
                  <a:pt x="0" y="29763"/>
                </a:lnTo>
                <a:lnTo>
                  <a:pt x="0" y="32644"/>
                </a:lnTo>
                <a:lnTo>
                  <a:pt x="12481" y="32644"/>
                </a:lnTo>
                <a:lnTo>
                  <a:pt x="12481" y="86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2698714" y="6252347"/>
            <a:ext cx="40325" cy="82555"/>
          </a:xfrm>
          <a:custGeom>
            <a:avLst/>
            <a:gdLst/>
            <a:ahLst/>
            <a:cxnLst/>
            <a:rect l="l" t="t" r="r" b="b"/>
            <a:pathLst>
              <a:path w="40325" h="82555">
                <a:moveTo>
                  <a:pt x="30723" y="77754"/>
                </a:moveTo>
                <a:lnTo>
                  <a:pt x="29763" y="76794"/>
                </a:lnTo>
                <a:lnTo>
                  <a:pt x="28803" y="74874"/>
                </a:lnTo>
                <a:lnTo>
                  <a:pt x="28803" y="72953"/>
                </a:lnTo>
                <a:lnTo>
                  <a:pt x="27843" y="70073"/>
                </a:lnTo>
                <a:lnTo>
                  <a:pt x="27843" y="0"/>
                </a:lnTo>
                <a:lnTo>
                  <a:pt x="24002" y="0"/>
                </a:lnTo>
                <a:lnTo>
                  <a:pt x="0" y="9601"/>
                </a:lnTo>
                <a:lnTo>
                  <a:pt x="960" y="13441"/>
                </a:lnTo>
                <a:lnTo>
                  <a:pt x="3840" y="12481"/>
                </a:lnTo>
                <a:lnTo>
                  <a:pt x="5760" y="11506"/>
                </a:lnTo>
                <a:lnTo>
                  <a:pt x="8641" y="11506"/>
                </a:lnTo>
                <a:lnTo>
                  <a:pt x="9601" y="12481"/>
                </a:lnTo>
                <a:lnTo>
                  <a:pt x="10561" y="12481"/>
                </a:lnTo>
                <a:lnTo>
                  <a:pt x="11521" y="13441"/>
                </a:lnTo>
                <a:lnTo>
                  <a:pt x="12481" y="14401"/>
                </a:lnTo>
                <a:lnTo>
                  <a:pt x="12481" y="16322"/>
                </a:lnTo>
                <a:lnTo>
                  <a:pt x="13441" y="19202"/>
                </a:lnTo>
                <a:lnTo>
                  <a:pt x="13441" y="70073"/>
                </a:lnTo>
                <a:lnTo>
                  <a:pt x="12481" y="72953"/>
                </a:lnTo>
                <a:lnTo>
                  <a:pt x="12481" y="74874"/>
                </a:lnTo>
                <a:lnTo>
                  <a:pt x="11521" y="76794"/>
                </a:lnTo>
                <a:lnTo>
                  <a:pt x="10561" y="77754"/>
                </a:lnTo>
                <a:lnTo>
                  <a:pt x="8641" y="78714"/>
                </a:lnTo>
                <a:lnTo>
                  <a:pt x="7680" y="79674"/>
                </a:lnTo>
                <a:lnTo>
                  <a:pt x="960" y="79674"/>
                </a:lnTo>
                <a:lnTo>
                  <a:pt x="960" y="82555"/>
                </a:lnTo>
                <a:lnTo>
                  <a:pt x="40325" y="82555"/>
                </a:lnTo>
                <a:lnTo>
                  <a:pt x="40325" y="79674"/>
                </a:lnTo>
                <a:lnTo>
                  <a:pt x="33604" y="79674"/>
                </a:lnTo>
                <a:lnTo>
                  <a:pt x="32644" y="78714"/>
                </a:lnTo>
                <a:lnTo>
                  <a:pt x="30723" y="777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2710235" y="6210101"/>
            <a:ext cx="18242" cy="18242"/>
          </a:xfrm>
          <a:custGeom>
            <a:avLst/>
            <a:gdLst/>
            <a:ahLst/>
            <a:cxnLst/>
            <a:rect l="l" t="t" r="r" b="b"/>
            <a:pathLst>
              <a:path w="18242" h="18242">
                <a:moveTo>
                  <a:pt x="18242" y="8641"/>
                </a:moveTo>
                <a:lnTo>
                  <a:pt x="18242" y="6720"/>
                </a:lnTo>
                <a:lnTo>
                  <a:pt x="17282" y="4800"/>
                </a:lnTo>
                <a:lnTo>
                  <a:pt x="15361" y="2880"/>
                </a:lnTo>
                <a:lnTo>
                  <a:pt x="13441" y="960"/>
                </a:lnTo>
                <a:lnTo>
                  <a:pt x="11521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6720"/>
                </a:lnTo>
                <a:lnTo>
                  <a:pt x="0" y="11521"/>
                </a:lnTo>
                <a:lnTo>
                  <a:pt x="960" y="13441"/>
                </a:lnTo>
                <a:lnTo>
                  <a:pt x="2880" y="15361"/>
                </a:lnTo>
                <a:lnTo>
                  <a:pt x="4800" y="17282"/>
                </a:lnTo>
                <a:lnTo>
                  <a:pt x="6720" y="18242"/>
                </a:lnTo>
                <a:lnTo>
                  <a:pt x="11521" y="18242"/>
                </a:lnTo>
                <a:lnTo>
                  <a:pt x="13441" y="17282"/>
                </a:lnTo>
                <a:lnTo>
                  <a:pt x="15361" y="15361"/>
                </a:lnTo>
                <a:lnTo>
                  <a:pt x="17282" y="13441"/>
                </a:lnTo>
                <a:lnTo>
                  <a:pt x="18242" y="11521"/>
                </a:lnTo>
                <a:lnTo>
                  <a:pt x="18242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2749600" y="6252347"/>
            <a:ext cx="77754" cy="85435"/>
          </a:xfrm>
          <a:custGeom>
            <a:avLst/>
            <a:gdLst/>
            <a:ahLst/>
            <a:cxnLst/>
            <a:rect l="l" t="t" r="r" b="b"/>
            <a:pathLst>
              <a:path w="77754" h="85435">
                <a:moveTo>
                  <a:pt x="23027" y="66233"/>
                </a:moveTo>
                <a:lnTo>
                  <a:pt x="20852" y="61803"/>
                </a:lnTo>
                <a:lnTo>
                  <a:pt x="17373" y="49926"/>
                </a:lnTo>
                <a:lnTo>
                  <a:pt x="16306" y="36469"/>
                </a:lnTo>
                <a:lnTo>
                  <a:pt x="16306" y="28788"/>
                </a:lnTo>
                <a:lnTo>
                  <a:pt x="17282" y="23042"/>
                </a:lnTo>
                <a:lnTo>
                  <a:pt x="19187" y="18227"/>
                </a:lnTo>
                <a:lnTo>
                  <a:pt x="21107" y="13441"/>
                </a:lnTo>
                <a:lnTo>
                  <a:pt x="23987" y="10561"/>
                </a:lnTo>
                <a:lnTo>
                  <a:pt x="26868" y="8641"/>
                </a:lnTo>
                <a:lnTo>
                  <a:pt x="29748" y="6720"/>
                </a:lnTo>
                <a:lnTo>
                  <a:pt x="33588" y="5760"/>
                </a:lnTo>
                <a:lnTo>
                  <a:pt x="43190" y="5760"/>
                </a:lnTo>
                <a:lnTo>
                  <a:pt x="47990" y="8641"/>
                </a:lnTo>
                <a:lnTo>
                  <a:pt x="51831" y="14401"/>
                </a:lnTo>
                <a:lnTo>
                  <a:pt x="56495" y="21519"/>
                </a:lnTo>
                <a:lnTo>
                  <a:pt x="60244" y="33472"/>
                </a:lnTo>
                <a:lnTo>
                  <a:pt x="61432" y="47990"/>
                </a:lnTo>
                <a:lnTo>
                  <a:pt x="61432" y="59512"/>
                </a:lnTo>
                <a:lnTo>
                  <a:pt x="59512" y="67193"/>
                </a:lnTo>
                <a:lnTo>
                  <a:pt x="55671" y="71993"/>
                </a:lnTo>
                <a:lnTo>
                  <a:pt x="51831" y="76794"/>
                </a:lnTo>
                <a:lnTo>
                  <a:pt x="58552" y="79674"/>
                </a:lnTo>
                <a:lnTo>
                  <a:pt x="64312" y="75834"/>
                </a:lnTo>
                <a:lnTo>
                  <a:pt x="69113" y="70073"/>
                </a:lnTo>
                <a:lnTo>
                  <a:pt x="72953" y="63352"/>
                </a:lnTo>
                <a:lnTo>
                  <a:pt x="75834" y="55671"/>
                </a:lnTo>
                <a:lnTo>
                  <a:pt x="77754" y="47990"/>
                </a:lnTo>
                <a:lnTo>
                  <a:pt x="77754" y="41269"/>
                </a:lnTo>
                <a:lnTo>
                  <a:pt x="77589" y="37032"/>
                </a:lnTo>
                <a:lnTo>
                  <a:pt x="74784" y="24771"/>
                </a:lnTo>
                <a:lnTo>
                  <a:pt x="68153" y="13441"/>
                </a:lnTo>
                <a:lnTo>
                  <a:pt x="63661" y="8706"/>
                </a:lnTo>
                <a:lnTo>
                  <a:pt x="52516" y="2237"/>
                </a:lnTo>
                <a:lnTo>
                  <a:pt x="39349" y="0"/>
                </a:lnTo>
                <a:lnTo>
                  <a:pt x="32628" y="0"/>
                </a:lnTo>
                <a:lnTo>
                  <a:pt x="25908" y="1920"/>
                </a:lnTo>
                <a:lnTo>
                  <a:pt x="20147" y="4800"/>
                </a:lnTo>
                <a:lnTo>
                  <a:pt x="13441" y="8641"/>
                </a:lnTo>
                <a:lnTo>
                  <a:pt x="8625" y="14401"/>
                </a:lnTo>
                <a:lnTo>
                  <a:pt x="5760" y="21122"/>
                </a:lnTo>
                <a:lnTo>
                  <a:pt x="1920" y="28788"/>
                </a:lnTo>
                <a:lnTo>
                  <a:pt x="0" y="36469"/>
                </a:lnTo>
                <a:lnTo>
                  <a:pt x="0" y="43190"/>
                </a:lnTo>
                <a:lnTo>
                  <a:pt x="142" y="47173"/>
                </a:lnTo>
                <a:lnTo>
                  <a:pt x="2748" y="59580"/>
                </a:lnTo>
                <a:lnTo>
                  <a:pt x="8625" y="71033"/>
                </a:lnTo>
                <a:lnTo>
                  <a:pt x="14289" y="76936"/>
                </a:lnTo>
                <a:lnTo>
                  <a:pt x="25227" y="83310"/>
                </a:lnTo>
                <a:lnTo>
                  <a:pt x="38389" y="85435"/>
                </a:lnTo>
                <a:lnTo>
                  <a:pt x="27828" y="74874"/>
                </a:lnTo>
                <a:lnTo>
                  <a:pt x="23027" y="66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2777429" y="6327221"/>
            <a:ext cx="30723" cy="10561"/>
          </a:xfrm>
          <a:custGeom>
            <a:avLst/>
            <a:gdLst/>
            <a:ahLst/>
            <a:cxnLst/>
            <a:rect l="l" t="t" r="r" b="b"/>
            <a:pathLst>
              <a:path w="30723" h="10561">
                <a:moveTo>
                  <a:pt x="30723" y="4800"/>
                </a:moveTo>
                <a:lnTo>
                  <a:pt x="24002" y="1920"/>
                </a:lnTo>
                <a:lnTo>
                  <a:pt x="19202" y="3840"/>
                </a:lnTo>
                <a:lnTo>
                  <a:pt x="6720" y="3840"/>
                </a:lnTo>
                <a:lnTo>
                  <a:pt x="0" y="0"/>
                </a:lnTo>
                <a:lnTo>
                  <a:pt x="10561" y="10561"/>
                </a:lnTo>
                <a:lnTo>
                  <a:pt x="17282" y="10561"/>
                </a:lnTo>
                <a:lnTo>
                  <a:pt x="24002" y="8641"/>
                </a:lnTo>
                <a:lnTo>
                  <a:pt x="30723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2835036" y="6252347"/>
            <a:ext cx="88315" cy="82555"/>
          </a:xfrm>
          <a:custGeom>
            <a:avLst/>
            <a:gdLst/>
            <a:ahLst/>
            <a:cxnLst/>
            <a:rect l="l" t="t" r="r" b="b"/>
            <a:pathLst>
              <a:path w="88315" h="82555">
                <a:moveTo>
                  <a:pt x="88315" y="82555"/>
                </a:moveTo>
                <a:lnTo>
                  <a:pt x="88315" y="79674"/>
                </a:lnTo>
                <a:lnTo>
                  <a:pt x="81594" y="79674"/>
                </a:lnTo>
                <a:lnTo>
                  <a:pt x="79674" y="78714"/>
                </a:lnTo>
                <a:lnTo>
                  <a:pt x="78714" y="77754"/>
                </a:lnTo>
                <a:lnTo>
                  <a:pt x="77754" y="76794"/>
                </a:lnTo>
                <a:lnTo>
                  <a:pt x="76794" y="74874"/>
                </a:lnTo>
                <a:lnTo>
                  <a:pt x="75834" y="72953"/>
                </a:lnTo>
                <a:lnTo>
                  <a:pt x="75834" y="23042"/>
                </a:lnTo>
                <a:lnTo>
                  <a:pt x="74874" y="17282"/>
                </a:lnTo>
                <a:lnTo>
                  <a:pt x="73913" y="14401"/>
                </a:lnTo>
                <a:lnTo>
                  <a:pt x="71993" y="8641"/>
                </a:lnTo>
                <a:lnTo>
                  <a:pt x="69113" y="5760"/>
                </a:lnTo>
                <a:lnTo>
                  <a:pt x="66233" y="2880"/>
                </a:lnTo>
                <a:lnTo>
                  <a:pt x="63352" y="960"/>
                </a:lnTo>
                <a:lnTo>
                  <a:pt x="59512" y="0"/>
                </a:lnTo>
                <a:lnTo>
                  <a:pt x="54711" y="0"/>
                </a:lnTo>
                <a:lnTo>
                  <a:pt x="49382" y="727"/>
                </a:lnTo>
                <a:lnTo>
                  <a:pt x="38879" y="6275"/>
                </a:lnTo>
                <a:lnTo>
                  <a:pt x="27828" y="17282"/>
                </a:lnTo>
                <a:lnTo>
                  <a:pt x="27828" y="0"/>
                </a:lnTo>
                <a:lnTo>
                  <a:pt x="23987" y="0"/>
                </a:lnTo>
                <a:lnTo>
                  <a:pt x="0" y="9601"/>
                </a:lnTo>
                <a:lnTo>
                  <a:pt x="960" y="13441"/>
                </a:lnTo>
                <a:lnTo>
                  <a:pt x="2880" y="12481"/>
                </a:lnTo>
                <a:lnTo>
                  <a:pt x="5760" y="11506"/>
                </a:lnTo>
                <a:lnTo>
                  <a:pt x="8641" y="11506"/>
                </a:lnTo>
                <a:lnTo>
                  <a:pt x="9585" y="12481"/>
                </a:lnTo>
                <a:lnTo>
                  <a:pt x="10561" y="12481"/>
                </a:lnTo>
                <a:lnTo>
                  <a:pt x="11521" y="13441"/>
                </a:lnTo>
                <a:lnTo>
                  <a:pt x="12481" y="15346"/>
                </a:lnTo>
                <a:lnTo>
                  <a:pt x="12481" y="17282"/>
                </a:lnTo>
                <a:lnTo>
                  <a:pt x="13426" y="19202"/>
                </a:lnTo>
                <a:lnTo>
                  <a:pt x="13426" y="71033"/>
                </a:lnTo>
                <a:lnTo>
                  <a:pt x="12481" y="74874"/>
                </a:lnTo>
                <a:lnTo>
                  <a:pt x="11521" y="76794"/>
                </a:lnTo>
                <a:lnTo>
                  <a:pt x="9585" y="78714"/>
                </a:lnTo>
                <a:lnTo>
                  <a:pt x="6720" y="79674"/>
                </a:lnTo>
                <a:lnTo>
                  <a:pt x="960" y="79674"/>
                </a:lnTo>
                <a:lnTo>
                  <a:pt x="960" y="82555"/>
                </a:lnTo>
                <a:lnTo>
                  <a:pt x="41269" y="82555"/>
                </a:lnTo>
                <a:lnTo>
                  <a:pt x="41269" y="79674"/>
                </a:lnTo>
                <a:lnTo>
                  <a:pt x="33588" y="79674"/>
                </a:lnTo>
                <a:lnTo>
                  <a:pt x="31668" y="78714"/>
                </a:lnTo>
                <a:lnTo>
                  <a:pt x="30708" y="77754"/>
                </a:lnTo>
                <a:lnTo>
                  <a:pt x="29763" y="76794"/>
                </a:lnTo>
                <a:lnTo>
                  <a:pt x="28788" y="74874"/>
                </a:lnTo>
                <a:lnTo>
                  <a:pt x="27828" y="73913"/>
                </a:lnTo>
                <a:lnTo>
                  <a:pt x="27828" y="22067"/>
                </a:lnTo>
                <a:lnTo>
                  <a:pt x="34549" y="14401"/>
                </a:lnTo>
                <a:lnTo>
                  <a:pt x="42230" y="10561"/>
                </a:lnTo>
                <a:lnTo>
                  <a:pt x="53751" y="10561"/>
                </a:lnTo>
                <a:lnTo>
                  <a:pt x="56631" y="12481"/>
                </a:lnTo>
                <a:lnTo>
                  <a:pt x="58552" y="15346"/>
                </a:lnTo>
                <a:lnTo>
                  <a:pt x="60472" y="19202"/>
                </a:lnTo>
                <a:lnTo>
                  <a:pt x="61432" y="24002"/>
                </a:lnTo>
                <a:lnTo>
                  <a:pt x="61432" y="71993"/>
                </a:lnTo>
                <a:lnTo>
                  <a:pt x="60472" y="72953"/>
                </a:lnTo>
                <a:lnTo>
                  <a:pt x="60472" y="74874"/>
                </a:lnTo>
                <a:lnTo>
                  <a:pt x="59512" y="76794"/>
                </a:lnTo>
                <a:lnTo>
                  <a:pt x="57591" y="77754"/>
                </a:lnTo>
                <a:lnTo>
                  <a:pt x="56631" y="79674"/>
                </a:lnTo>
                <a:lnTo>
                  <a:pt x="47990" y="79674"/>
                </a:lnTo>
                <a:lnTo>
                  <a:pt x="47990" y="82555"/>
                </a:lnTo>
                <a:lnTo>
                  <a:pt x="88315" y="825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1302919" y="6360346"/>
            <a:ext cx="1621398" cy="0"/>
          </a:xfrm>
          <a:custGeom>
            <a:avLst/>
            <a:gdLst/>
            <a:ahLst/>
            <a:cxnLst/>
            <a:rect l="l" t="t" r="r" b="b"/>
            <a:pathLst>
              <a:path w="1621398" h="0">
                <a:moveTo>
                  <a:pt x="0" y="0"/>
                </a:moveTo>
                <a:lnTo>
                  <a:pt x="1621398" y="0"/>
                </a:lnTo>
              </a:path>
            </a:pathLst>
          </a:custGeom>
          <a:ln w="990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1322117" y="6889760"/>
            <a:ext cx="435831" cy="465914"/>
          </a:xfrm>
          <a:custGeom>
            <a:avLst/>
            <a:gdLst/>
            <a:ahLst/>
            <a:cxnLst/>
            <a:rect l="l" t="t" r="r" b="b"/>
            <a:pathLst>
              <a:path w="435831" h="465914">
                <a:moveTo>
                  <a:pt x="0" y="233278"/>
                </a:moveTo>
                <a:lnTo>
                  <a:pt x="0" y="245760"/>
                </a:lnTo>
                <a:lnTo>
                  <a:pt x="958" y="257281"/>
                </a:lnTo>
                <a:lnTo>
                  <a:pt x="2881" y="268787"/>
                </a:lnTo>
                <a:lnTo>
                  <a:pt x="4799" y="280309"/>
                </a:lnTo>
                <a:lnTo>
                  <a:pt x="8356" y="296255"/>
                </a:lnTo>
                <a:lnTo>
                  <a:pt x="6720" y="256321"/>
                </a:lnTo>
                <a:lnTo>
                  <a:pt x="5763" y="244800"/>
                </a:lnTo>
                <a:lnTo>
                  <a:pt x="5763" y="221757"/>
                </a:lnTo>
                <a:lnTo>
                  <a:pt x="6720" y="209275"/>
                </a:lnTo>
                <a:lnTo>
                  <a:pt x="8638" y="198714"/>
                </a:lnTo>
                <a:lnTo>
                  <a:pt x="11324" y="183020"/>
                </a:lnTo>
                <a:lnTo>
                  <a:pt x="15042" y="167651"/>
                </a:lnTo>
                <a:lnTo>
                  <a:pt x="19754" y="152659"/>
                </a:lnTo>
                <a:lnTo>
                  <a:pt x="25426" y="138097"/>
                </a:lnTo>
                <a:lnTo>
                  <a:pt x="32023" y="124016"/>
                </a:lnTo>
                <a:lnTo>
                  <a:pt x="39508" y="110467"/>
                </a:lnTo>
                <a:lnTo>
                  <a:pt x="47848" y="97503"/>
                </a:lnTo>
                <a:lnTo>
                  <a:pt x="57006" y="85176"/>
                </a:lnTo>
                <a:lnTo>
                  <a:pt x="66948" y="73537"/>
                </a:lnTo>
                <a:lnTo>
                  <a:pt x="77637" y="62638"/>
                </a:lnTo>
                <a:lnTo>
                  <a:pt x="89040" y="52531"/>
                </a:lnTo>
                <a:lnTo>
                  <a:pt x="101120" y="43268"/>
                </a:lnTo>
                <a:lnTo>
                  <a:pt x="113842" y="34900"/>
                </a:lnTo>
                <a:lnTo>
                  <a:pt x="127171" y="27480"/>
                </a:lnTo>
                <a:lnTo>
                  <a:pt x="141072" y="21060"/>
                </a:lnTo>
                <a:lnTo>
                  <a:pt x="155509" y="15690"/>
                </a:lnTo>
                <a:lnTo>
                  <a:pt x="170447" y="11423"/>
                </a:lnTo>
                <a:lnTo>
                  <a:pt x="185851" y="8312"/>
                </a:lnTo>
                <a:lnTo>
                  <a:pt x="201685" y="6407"/>
                </a:lnTo>
                <a:lnTo>
                  <a:pt x="217915" y="5760"/>
                </a:lnTo>
                <a:lnTo>
                  <a:pt x="228476" y="5760"/>
                </a:lnTo>
                <a:lnTo>
                  <a:pt x="254519" y="9031"/>
                </a:lnTo>
                <a:lnTo>
                  <a:pt x="269553" y="12471"/>
                </a:lnTo>
                <a:lnTo>
                  <a:pt x="284109" y="16991"/>
                </a:lnTo>
                <a:lnTo>
                  <a:pt x="298156" y="22541"/>
                </a:lnTo>
                <a:lnTo>
                  <a:pt x="311665" y="29071"/>
                </a:lnTo>
                <a:lnTo>
                  <a:pt x="324605" y="36528"/>
                </a:lnTo>
                <a:lnTo>
                  <a:pt x="336946" y="44865"/>
                </a:lnTo>
                <a:lnTo>
                  <a:pt x="348658" y="54029"/>
                </a:lnTo>
                <a:lnTo>
                  <a:pt x="359710" y="63970"/>
                </a:lnTo>
                <a:lnTo>
                  <a:pt x="370073" y="74639"/>
                </a:lnTo>
                <a:lnTo>
                  <a:pt x="379715" y="85985"/>
                </a:lnTo>
                <a:lnTo>
                  <a:pt x="388608" y="97957"/>
                </a:lnTo>
                <a:lnTo>
                  <a:pt x="396719" y="110505"/>
                </a:lnTo>
                <a:lnTo>
                  <a:pt x="404021" y="123579"/>
                </a:lnTo>
                <a:lnTo>
                  <a:pt x="410481" y="137127"/>
                </a:lnTo>
                <a:lnTo>
                  <a:pt x="416070" y="151101"/>
                </a:lnTo>
                <a:lnTo>
                  <a:pt x="420758" y="165449"/>
                </a:lnTo>
                <a:lnTo>
                  <a:pt x="424514" y="180121"/>
                </a:lnTo>
                <a:lnTo>
                  <a:pt x="427308" y="195066"/>
                </a:lnTo>
                <a:lnTo>
                  <a:pt x="429111" y="210235"/>
                </a:lnTo>
                <a:lnTo>
                  <a:pt x="429111" y="221757"/>
                </a:lnTo>
                <a:lnTo>
                  <a:pt x="430071" y="233278"/>
                </a:lnTo>
                <a:lnTo>
                  <a:pt x="429111" y="244800"/>
                </a:lnTo>
                <a:lnTo>
                  <a:pt x="429111" y="256321"/>
                </a:lnTo>
                <a:lnTo>
                  <a:pt x="427178" y="271613"/>
                </a:lnTo>
                <a:lnTo>
                  <a:pt x="424281" y="286642"/>
                </a:lnTo>
                <a:lnTo>
                  <a:pt x="420446" y="301364"/>
                </a:lnTo>
                <a:lnTo>
                  <a:pt x="415701" y="315730"/>
                </a:lnTo>
                <a:lnTo>
                  <a:pt x="410076" y="329697"/>
                </a:lnTo>
                <a:lnTo>
                  <a:pt x="403597" y="343217"/>
                </a:lnTo>
                <a:lnTo>
                  <a:pt x="396294" y="356244"/>
                </a:lnTo>
                <a:lnTo>
                  <a:pt x="388193" y="368733"/>
                </a:lnTo>
                <a:lnTo>
                  <a:pt x="379323" y="380638"/>
                </a:lnTo>
                <a:lnTo>
                  <a:pt x="369713" y="391911"/>
                </a:lnTo>
                <a:lnTo>
                  <a:pt x="359390" y="402508"/>
                </a:lnTo>
                <a:lnTo>
                  <a:pt x="348382" y="412383"/>
                </a:lnTo>
                <a:lnTo>
                  <a:pt x="336717" y="421488"/>
                </a:lnTo>
                <a:lnTo>
                  <a:pt x="324424" y="429779"/>
                </a:lnTo>
                <a:lnTo>
                  <a:pt x="311530" y="437209"/>
                </a:lnTo>
                <a:lnTo>
                  <a:pt x="298064" y="443733"/>
                </a:lnTo>
                <a:lnTo>
                  <a:pt x="284054" y="449303"/>
                </a:lnTo>
                <a:lnTo>
                  <a:pt x="269527" y="453874"/>
                </a:lnTo>
                <a:lnTo>
                  <a:pt x="254512" y="457401"/>
                </a:lnTo>
                <a:lnTo>
                  <a:pt x="239037" y="459836"/>
                </a:lnTo>
                <a:lnTo>
                  <a:pt x="217915" y="460796"/>
                </a:lnTo>
                <a:lnTo>
                  <a:pt x="202376" y="460192"/>
                </a:lnTo>
                <a:lnTo>
                  <a:pt x="187174" y="458411"/>
                </a:lnTo>
                <a:lnTo>
                  <a:pt x="172344" y="455501"/>
                </a:lnTo>
                <a:lnTo>
                  <a:pt x="157920" y="451510"/>
                </a:lnTo>
                <a:lnTo>
                  <a:pt x="143936" y="446485"/>
                </a:lnTo>
                <a:lnTo>
                  <a:pt x="130428" y="440473"/>
                </a:lnTo>
                <a:lnTo>
                  <a:pt x="117429" y="433522"/>
                </a:lnTo>
                <a:lnTo>
                  <a:pt x="104975" y="425680"/>
                </a:lnTo>
                <a:lnTo>
                  <a:pt x="93100" y="416994"/>
                </a:lnTo>
                <a:lnTo>
                  <a:pt x="81838" y="407511"/>
                </a:lnTo>
                <a:lnTo>
                  <a:pt x="71225" y="397280"/>
                </a:lnTo>
                <a:lnTo>
                  <a:pt x="61293" y="386348"/>
                </a:lnTo>
                <a:lnTo>
                  <a:pt x="52079" y="374762"/>
                </a:lnTo>
                <a:lnTo>
                  <a:pt x="43617" y="362570"/>
                </a:lnTo>
                <a:lnTo>
                  <a:pt x="35940" y="349819"/>
                </a:lnTo>
                <a:lnTo>
                  <a:pt x="29085" y="336557"/>
                </a:lnTo>
                <a:lnTo>
                  <a:pt x="23084" y="322831"/>
                </a:lnTo>
                <a:lnTo>
                  <a:pt x="17974" y="308690"/>
                </a:lnTo>
                <a:lnTo>
                  <a:pt x="13788" y="294180"/>
                </a:lnTo>
                <a:lnTo>
                  <a:pt x="10561" y="279349"/>
                </a:lnTo>
                <a:lnTo>
                  <a:pt x="12955" y="311805"/>
                </a:lnTo>
                <a:lnTo>
                  <a:pt x="18556" y="326907"/>
                </a:lnTo>
                <a:lnTo>
                  <a:pt x="25121" y="341509"/>
                </a:lnTo>
                <a:lnTo>
                  <a:pt x="32609" y="355562"/>
                </a:lnTo>
                <a:lnTo>
                  <a:pt x="40983" y="369013"/>
                </a:lnTo>
                <a:lnTo>
                  <a:pt x="50204" y="381813"/>
                </a:lnTo>
                <a:lnTo>
                  <a:pt x="60233" y="393908"/>
                </a:lnTo>
                <a:lnTo>
                  <a:pt x="71031" y="405249"/>
                </a:lnTo>
                <a:lnTo>
                  <a:pt x="82558" y="415785"/>
                </a:lnTo>
                <a:lnTo>
                  <a:pt x="94777" y="425463"/>
                </a:lnTo>
                <a:lnTo>
                  <a:pt x="107648" y="434234"/>
                </a:lnTo>
                <a:lnTo>
                  <a:pt x="121133" y="442046"/>
                </a:lnTo>
                <a:lnTo>
                  <a:pt x="135192" y="448847"/>
                </a:lnTo>
                <a:lnTo>
                  <a:pt x="149787" y="454588"/>
                </a:lnTo>
                <a:lnTo>
                  <a:pt x="164878" y="459216"/>
                </a:lnTo>
                <a:lnTo>
                  <a:pt x="180428" y="462680"/>
                </a:lnTo>
                <a:lnTo>
                  <a:pt x="196397" y="464930"/>
                </a:lnTo>
                <a:lnTo>
                  <a:pt x="212746" y="465914"/>
                </a:lnTo>
                <a:lnTo>
                  <a:pt x="229436" y="465581"/>
                </a:lnTo>
                <a:lnTo>
                  <a:pt x="239997" y="465581"/>
                </a:lnTo>
                <a:lnTo>
                  <a:pt x="267237" y="460249"/>
                </a:lnTo>
                <a:lnTo>
                  <a:pt x="282414" y="455760"/>
                </a:lnTo>
                <a:lnTo>
                  <a:pt x="297025" y="450254"/>
                </a:lnTo>
                <a:lnTo>
                  <a:pt x="324455" y="436376"/>
                </a:lnTo>
                <a:lnTo>
                  <a:pt x="349338" y="418985"/>
                </a:lnTo>
                <a:lnTo>
                  <a:pt x="371482" y="398449"/>
                </a:lnTo>
                <a:lnTo>
                  <a:pt x="390699" y="375136"/>
                </a:lnTo>
                <a:lnTo>
                  <a:pt x="406796" y="349417"/>
                </a:lnTo>
                <a:lnTo>
                  <a:pt x="419585" y="321658"/>
                </a:lnTo>
                <a:lnTo>
                  <a:pt x="428874" y="292229"/>
                </a:lnTo>
                <a:lnTo>
                  <a:pt x="432148" y="277003"/>
                </a:lnTo>
                <a:lnTo>
                  <a:pt x="434474" y="261498"/>
                </a:lnTo>
                <a:lnTo>
                  <a:pt x="435831" y="245760"/>
                </a:lnTo>
                <a:lnTo>
                  <a:pt x="435831" y="220797"/>
                </a:lnTo>
                <a:lnTo>
                  <a:pt x="432951" y="197754"/>
                </a:lnTo>
                <a:lnTo>
                  <a:pt x="430162" y="182203"/>
                </a:lnTo>
                <a:lnTo>
                  <a:pt x="426423" y="166971"/>
                </a:lnTo>
                <a:lnTo>
                  <a:pt x="421762" y="152105"/>
                </a:lnTo>
                <a:lnTo>
                  <a:pt x="409791" y="123656"/>
                </a:lnTo>
                <a:lnTo>
                  <a:pt x="394479" y="97222"/>
                </a:lnTo>
                <a:lnTo>
                  <a:pt x="376057" y="73173"/>
                </a:lnTo>
                <a:lnTo>
                  <a:pt x="354756" y="51877"/>
                </a:lnTo>
                <a:lnTo>
                  <a:pt x="330805" y="33703"/>
                </a:lnTo>
                <a:lnTo>
                  <a:pt x="304434" y="19019"/>
                </a:lnTo>
                <a:lnTo>
                  <a:pt x="275875" y="8195"/>
                </a:lnTo>
                <a:lnTo>
                  <a:pt x="245357" y="1598"/>
                </a:lnTo>
                <a:lnTo>
                  <a:pt x="229436" y="0"/>
                </a:lnTo>
                <a:lnTo>
                  <a:pt x="206393" y="0"/>
                </a:lnTo>
                <a:lnTo>
                  <a:pt x="190465" y="1598"/>
                </a:lnTo>
                <a:lnTo>
                  <a:pt x="174957" y="4345"/>
                </a:lnTo>
                <a:lnTo>
                  <a:pt x="159899" y="8195"/>
                </a:lnTo>
                <a:lnTo>
                  <a:pt x="131260" y="19019"/>
                </a:lnTo>
                <a:lnTo>
                  <a:pt x="104796" y="33703"/>
                </a:lnTo>
                <a:lnTo>
                  <a:pt x="80754" y="51877"/>
                </a:lnTo>
                <a:lnTo>
                  <a:pt x="59381" y="73173"/>
                </a:lnTo>
                <a:lnTo>
                  <a:pt x="40926" y="97222"/>
                </a:lnTo>
                <a:lnTo>
                  <a:pt x="25635" y="123656"/>
                </a:lnTo>
                <a:lnTo>
                  <a:pt x="13758" y="152105"/>
                </a:lnTo>
                <a:lnTo>
                  <a:pt x="9176" y="166971"/>
                </a:lnTo>
                <a:lnTo>
                  <a:pt x="5540" y="182203"/>
                </a:lnTo>
                <a:lnTo>
                  <a:pt x="2881" y="197754"/>
                </a:lnTo>
                <a:lnTo>
                  <a:pt x="0" y="221757"/>
                </a:lnTo>
                <a:lnTo>
                  <a:pt x="0" y="2332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1328838" y="7146081"/>
            <a:ext cx="6234" cy="55483"/>
          </a:xfrm>
          <a:custGeom>
            <a:avLst/>
            <a:gdLst/>
            <a:ahLst/>
            <a:cxnLst/>
            <a:rect l="l" t="t" r="r" b="b"/>
            <a:pathLst>
              <a:path w="6234" h="55483">
                <a:moveTo>
                  <a:pt x="1917" y="11521"/>
                </a:moveTo>
                <a:lnTo>
                  <a:pt x="0" y="0"/>
                </a:lnTo>
                <a:lnTo>
                  <a:pt x="1636" y="39934"/>
                </a:lnTo>
                <a:lnTo>
                  <a:pt x="6234" y="55483"/>
                </a:lnTo>
                <a:lnTo>
                  <a:pt x="3840" y="23027"/>
                </a:lnTo>
                <a:lnTo>
                  <a:pt x="1917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1397954" y="7000158"/>
            <a:ext cx="59519" cy="93116"/>
          </a:xfrm>
          <a:custGeom>
            <a:avLst/>
            <a:gdLst/>
            <a:ahLst/>
            <a:cxnLst/>
            <a:rect l="l" t="t" r="r" b="b"/>
            <a:pathLst>
              <a:path w="59519" h="93116">
                <a:moveTo>
                  <a:pt x="2881" y="62407"/>
                </a:moveTo>
                <a:lnTo>
                  <a:pt x="964" y="62407"/>
                </a:lnTo>
                <a:lnTo>
                  <a:pt x="964" y="93116"/>
                </a:lnTo>
                <a:lnTo>
                  <a:pt x="2881" y="93116"/>
                </a:lnTo>
                <a:lnTo>
                  <a:pt x="2881" y="91196"/>
                </a:lnTo>
                <a:lnTo>
                  <a:pt x="3840" y="90236"/>
                </a:lnTo>
                <a:lnTo>
                  <a:pt x="4803" y="89275"/>
                </a:lnTo>
                <a:lnTo>
                  <a:pt x="4803" y="88315"/>
                </a:lnTo>
                <a:lnTo>
                  <a:pt x="8644" y="88315"/>
                </a:lnTo>
                <a:lnTo>
                  <a:pt x="10561" y="89275"/>
                </a:lnTo>
                <a:lnTo>
                  <a:pt x="15358" y="90236"/>
                </a:lnTo>
                <a:lnTo>
                  <a:pt x="19199" y="91196"/>
                </a:lnTo>
                <a:lnTo>
                  <a:pt x="22079" y="92156"/>
                </a:lnTo>
                <a:lnTo>
                  <a:pt x="24003" y="93116"/>
                </a:lnTo>
                <a:lnTo>
                  <a:pt x="39361" y="93116"/>
                </a:lnTo>
                <a:lnTo>
                  <a:pt x="46082" y="91196"/>
                </a:lnTo>
                <a:lnTo>
                  <a:pt x="50881" y="85435"/>
                </a:lnTo>
                <a:lnTo>
                  <a:pt x="56637" y="80634"/>
                </a:lnTo>
                <a:lnTo>
                  <a:pt x="59519" y="74874"/>
                </a:lnTo>
                <a:lnTo>
                  <a:pt x="59519" y="64312"/>
                </a:lnTo>
                <a:lnTo>
                  <a:pt x="58561" y="61432"/>
                </a:lnTo>
                <a:lnTo>
                  <a:pt x="56637" y="58552"/>
                </a:lnTo>
                <a:lnTo>
                  <a:pt x="54720" y="54711"/>
                </a:lnTo>
                <a:lnTo>
                  <a:pt x="52798" y="51846"/>
                </a:lnTo>
                <a:lnTo>
                  <a:pt x="49923" y="49926"/>
                </a:lnTo>
                <a:lnTo>
                  <a:pt x="47041" y="47030"/>
                </a:lnTo>
                <a:lnTo>
                  <a:pt x="41279" y="44165"/>
                </a:lnTo>
                <a:lnTo>
                  <a:pt x="32641" y="39364"/>
                </a:lnTo>
                <a:lnTo>
                  <a:pt x="22079" y="33604"/>
                </a:lnTo>
                <a:lnTo>
                  <a:pt x="15358" y="29763"/>
                </a:lnTo>
                <a:lnTo>
                  <a:pt x="13441" y="25923"/>
                </a:lnTo>
                <a:lnTo>
                  <a:pt x="11519" y="24002"/>
                </a:lnTo>
                <a:lnTo>
                  <a:pt x="10561" y="21122"/>
                </a:lnTo>
                <a:lnTo>
                  <a:pt x="10561" y="15361"/>
                </a:lnTo>
                <a:lnTo>
                  <a:pt x="11519" y="11521"/>
                </a:lnTo>
                <a:lnTo>
                  <a:pt x="14400" y="9601"/>
                </a:lnTo>
                <a:lnTo>
                  <a:pt x="17282" y="6720"/>
                </a:lnTo>
                <a:lnTo>
                  <a:pt x="21121" y="4800"/>
                </a:lnTo>
                <a:lnTo>
                  <a:pt x="29759" y="4800"/>
                </a:lnTo>
                <a:lnTo>
                  <a:pt x="33599" y="5760"/>
                </a:lnTo>
                <a:lnTo>
                  <a:pt x="37438" y="7680"/>
                </a:lnTo>
                <a:lnTo>
                  <a:pt x="41279" y="10561"/>
                </a:lnTo>
                <a:lnTo>
                  <a:pt x="44160" y="12481"/>
                </a:lnTo>
                <a:lnTo>
                  <a:pt x="46082" y="16322"/>
                </a:lnTo>
                <a:lnTo>
                  <a:pt x="48958" y="20162"/>
                </a:lnTo>
                <a:lnTo>
                  <a:pt x="49923" y="24963"/>
                </a:lnTo>
                <a:lnTo>
                  <a:pt x="50881" y="30723"/>
                </a:lnTo>
                <a:lnTo>
                  <a:pt x="52798" y="30723"/>
                </a:lnTo>
                <a:lnTo>
                  <a:pt x="52798" y="0"/>
                </a:lnTo>
                <a:lnTo>
                  <a:pt x="50881" y="0"/>
                </a:lnTo>
                <a:lnTo>
                  <a:pt x="49923" y="1920"/>
                </a:lnTo>
                <a:lnTo>
                  <a:pt x="49923" y="2880"/>
                </a:lnTo>
                <a:lnTo>
                  <a:pt x="48958" y="3840"/>
                </a:lnTo>
                <a:lnTo>
                  <a:pt x="47999" y="4800"/>
                </a:lnTo>
                <a:lnTo>
                  <a:pt x="45118" y="4800"/>
                </a:lnTo>
                <a:lnTo>
                  <a:pt x="43202" y="3840"/>
                </a:lnTo>
                <a:lnTo>
                  <a:pt x="41279" y="2880"/>
                </a:lnTo>
                <a:lnTo>
                  <a:pt x="35522" y="960"/>
                </a:lnTo>
                <a:lnTo>
                  <a:pt x="30717" y="0"/>
                </a:lnTo>
                <a:lnTo>
                  <a:pt x="18240" y="0"/>
                </a:lnTo>
                <a:lnTo>
                  <a:pt x="11519" y="1920"/>
                </a:lnTo>
                <a:lnTo>
                  <a:pt x="6720" y="6720"/>
                </a:lnTo>
                <a:lnTo>
                  <a:pt x="1923" y="11521"/>
                </a:lnTo>
                <a:lnTo>
                  <a:pt x="0" y="17282"/>
                </a:lnTo>
                <a:lnTo>
                  <a:pt x="0" y="26883"/>
                </a:lnTo>
                <a:lnTo>
                  <a:pt x="964" y="30723"/>
                </a:lnTo>
                <a:lnTo>
                  <a:pt x="1923" y="33604"/>
                </a:lnTo>
                <a:lnTo>
                  <a:pt x="3840" y="36484"/>
                </a:lnTo>
                <a:lnTo>
                  <a:pt x="6720" y="39364"/>
                </a:lnTo>
                <a:lnTo>
                  <a:pt x="9602" y="42245"/>
                </a:lnTo>
                <a:lnTo>
                  <a:pt x="12483" y="44165"/>
                </a:lnTo>
                <a:lnTo>
                  <a:pt x="18240" y="48005"/>
                </a:lnTo>
                <a:lnTo>
                  <a:pt x="25920" y="51846"/>
                </a:lnTo>
                <a:lnTo>
                  <a:pt x="33599" y="56647"/>
                </a:lnTo>
                <a:lnTo>
                  <a:pt x="38397" y="59527"/>
                </a:lnTo>
                <a:lnTo>
                  <a:pt x="40320" y="60472"/>
                </a:lnTo>
                <a:lnTo>
                  <a:pt x="42243" y="62407"/>
                </a:lnTo>
                <a:lnTo>
                  <a:pt x="44160" y="64312"/>
                </a:lnTo>
                <a:lnTo>
                  <a:pt x="46082" y="67193"/>
                </a:lnTo>
                <a:lnTo>
                  <a:pt x="47041" y="69113"/>
                </a:lnTo>
                <a:lnTo>
                  <a:pt x="47041" y="77754"/>
                </a:lnTo>
                <a:lnTo>
                  <a:pt x="46082" y="80634"/>
                </a:lnTo>
                <a:lnTo>
                  <a:pt x="42243" y="83515"/>
                </a:lnTo>
                <a:lnTo>
                  <a:pt x="39361" y="86395"/>
                </a:lnTo>
                <a:lnTo>
                  <a:pt x="35522" y="88315"/>
                </a:lnTo>
                <a:lnTo>
                  <a:pt x="24961" y="88315"/>
                </a:lnTo>
                <a:lnTo>
                  <a:pt x="20162" y="87355"/>
                </a:lnTo>
                <a:lnTo>
                  <a:pt x="16323" y="84475"/>
                </a:lnTo>
                <a:lnTo>
                  <a:pt x="12483" y="82555"/>
                </a:lnTo>
                <a:lnTo>
                  <a:pt x="9602" y="80634"/>
                </a:lnTo>
                <a:lnTo>
                  <a:pt x="7679" y="76794"/>
                </a:lnTo>
                <a:lnTo>
                  <a:pt x="5762" y="73929"/>
                </a:lnTo>
                <a:lnTo>
                  <a:pt x="3840" y="69113"/>
                </a:lnTo>
                <a:lnTo>
                  <a:pt x="2881" y="624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1466112" y="7010720"/>
            <a:ext cx="36479" cy="81594"/>
          </a:xfrm>
          <a:custGeom>
            <a:avLst/>
            <a:gdLst/>
            <a:ahLst/>
            <a:cxnLst/>
            <a:rect l="l" t="t" r="r" b="b"/>
            <a:pathLst>
              <a:path w="36479" h="81594">
                <a:moveTo>
                  <a:pt x="27841" y="73913"/>
                </a:moveTo>
                <a:lnTo>
                  <a:pt x="24003" y="73913"/>
                </a:lnTo>
                <a:lnTo>
                  <a:pt x="23044" y="72953"/>
                </a:lnTo>
                <a:lnTo>
                  <a:pt x="22079" y="71993"/>
                </a:lnTo>
                <a:lnTo>
                  <a:pt x="20162" y="70073"/>
                </a:lnTo>
                <a:lnTo>
                  <a:pt x="20162" y="24963"/>
                </a:lnTo>
                <a:lnTo>
                  <a:pt x="34562" y="24963"/>
                </a:lnTo>
                <a:lnTo>
                  <a:pt x="34562" y="20162"/>
                </a:lnTo>
                <a:lnTo>
                  <a:pt x="20162" y="20162"/>
                </a:lnTo>
                <a:lnTo>
                  <a:pt x="20162" y="0"/>
                </a:lnTo>
                <a:lnTo>
                  <a:pt x="18239" y="0"/>
                </a:lnTo>
                <a:lnTo>
                  <a:pt x="16323" y="4800"/>
                </a:lnTo>
                <a:lnTo>
                  <a:pt x="14400" y="7680"/>
                </a:lnTo>
                <a:lnTo>
                  <a:pt x="13441" y="9601"/>
                </a:lnTo>
                <a:lnTo>
                  <a:pt x="11518" y="12481"/>
                </a:lnTo>
                <a:lnTo>
                  <a:pt x="9601" y="15361"/>
                </a:lnTo>
                <a:lnTo>
                  <a:pt x="6720" y="17282"/>
                </a:lnTo>
                <a:lnTo>
                  <a:pt x="4803" y="20162"/>
                </a:lnTo>
                <a:lnTo>
                  <a:pt x="1921" y="22082"/>
                </a:lnTo>
                <a:lnTo>
                  <a:pt x="0" y="23042"/>
                </a:lnTo>
                <a:lnTo>
                  <a:pt x="0" y="24963"/>
                </a:lnTo>
                <a:lnTo>
                  <a:pt x="9601" y="24963"/>
                </a:lnTo>
                <a:lnTo>
                  <a:pt x="9601" y="72953"/>
                </a:lnTo>
                <a:lnTo>
                  <a:pt x="10559" y="74874"/>
                </a:lnTo>
                <a:lnTo>
                  <a:pt x="11518" y="76794"/>
                </a:lnTo>
                <a:lnTo>
                  <a:pt x="12483" y="78714"/>
                </a:lnTo>
                <a:lnTo>
                  <a:pt x="14400" y="79674"/>
                </a:lnTo>
                <a:lnTo>
                  <a:pt x="17280" y="80634"/>
                </a:lnTo>
                <a:lnTo>
                  <a:pt x="19197" y="81594"/>
                </a:lnTo>
                <a:lnTo>
                  <a:pt x="24003" y="81594"/>
                </a:lnTo>
                <a:lnTo>
                  <a:pt x="26883" y="80634"/>
                </a:lnTo>
                <a:lnTo>
                  <a:pt x="29759" y="78714"/>
                </a:lnTo>
                <a:lnTo>
                  <a:pt x="32641" y="75834"/>
                </a:lnTo>
                <a:lnTo>
                  <a:pt x="34562" y="72953"/>
                </a:lnTo>
                <a:lnTo>
                  <a:pt x="36479" y="68153"/>
                </a:lnTo>
                <a:lnTo>
                  <a:pt x="33599" y="68153"/>
                </a:lnTo>
                <a:lnTo>
                  <a:pt x="32641" y="70073"/>
                </a:lnTo>
                <a:lnTo>
                  <a:pt x="31682" y="71993"/>
                </a:lnTo>
                <a:lnTo>
                  <a:pt x="30723" y="72953"/>
                </a:lnTo>
                <a:lnTo>
                  <a:pt x="28800" y="73913"/>
                </a:lnTo>
                <a:lnTo>
                  <a:pt x="27841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1517951" y="7058710"/>
            <a:ext cx="4799" cy="15377"/>
          </a:xfrm>
          <a:custGeom>
            <a:avLst/>
            <a:gdLst/>
            <a:ahLst/>
            <a:cxnLst/>
            <a:rect l="l" t="t" r="r" b="b"/>
            <a:pathLst>
              <a:path w="4799" h="15377">
                <a:moveTo>
                  <a:pt x="0" y="15377"/>
                </a:moveTo>
                <a:lnTo>
                  <a:pt x="0" y="12481"/>
                </a:lnTo>
                <a:lnTo>
                  <a:pt x="958" y="10561"/>
                </a:lnTo>
                <a:lnTo>
                  <a:pt x="1923" y="8641"/>
                </a:lnTo>
                <a:lnTo>
                  <a:pt x="4799" y="0"/>
                </a:lnTo>
                <a:lnTo>
                  <a:pt x="0" y="1920"/>
                </a:lnTo>
                <a:lnTo>
                  <a:pt x="0" y="153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1506432" y="7028962"/>
            <a:ext cx="55682" cy="63352"/>
          </a:xfrm>
          <a:custGeom>
            <a:avLst/>
            <a:gdLst/>
            <a:ahLst/>
            <a:cxnLst/>
            <a:rect l="l" t="t" r="r" b="b"/>
            <a:pathLst>
              <a:path w="55682" h="63352">
                <a:moveTo>
                  <a:pt x="55682" y="49911"/>
                </a:moveTo>
                <a:lnTo>
                  <a:pt x="52802" y="52791"/>
                </a:lnTo>
                <a:lnTo>
                  <a:pt x="50881" y="54711"/>
                </a:lnTo>
                <a:lnTo>
                  <a:pt x="49921" y="54711"/>
                </a:lnTo>
                <a:lnTo>
                  <a:pt x="48961" y="55671"/>
                </a:lnTo>
                <a:lnTo>
                  <a:pt x="48001" y="55671"/>
                </a:lnTo>
                <a:lnTo>
                  <a:pt x="47041" y="54711"/>
                </a:lnTo>
                <a:lnTo>
                  <a:pt x="46081" y="54711"/>
                </a:lnTo>
                <a:lnTo>
                  <a:pt x="46081" y="53751"/>
                </a:lnTo>
                <a:lnTo>
                  <a:pt x="45121" y="53751"/>
                </a:lnTo>
                <a:lnTo>
                  <a:pt x="45121" y="15361"/>
                </a:lnTo>
                <a:lnTo>
                  <a:pt x="44160" y="11521"/>
                </a:lnTo>
                <a:lnTo>
                  <a:pt x="44160" y="9601"/>
                </a:lnTo>
                <a:lnTo>
                  <a:pt x="42240" y="6720"/>
                </a:lnTo>
                <a:lnTo>
                  <a:pt x="40320" y="3840"/>
                </a:lnTo>
                <a:lnTo>
                  <a:pt x="38400" y="2880"/>
                </a:lnTo>
                <a:lnTo>
                  <a:pt x="34559" y="960"/>
                </a:lnTo>
                <a:lnTo>
                  <a:pt x="29759" y="0"/>
                </a:lnTo>
                <a:lnTo>
                  <a:pt x="18237" y="0"/>
                </a:lnTo>
                <a:lnTo>
                  <a:pt x="12476" y="1920"/>
                </a:lnTo>
                <a:lnTo>
                  <a:pt x="8638" y="4800"/>
                </a:lnTo>
                <a:lnTo>
                  <a:pt x="4797" y="7680"/>
                </a:lnTo>
                <a:lnTo>
                  <a:pt x="2880" y="11521"/>
                </a:lnTo>
                <a:lnTo>
                  <a:pt x="2880" y="19202"/>
                </a:lnTo>
                <a:lnTo>
                  <a:pt x="3838" y="20162"/>
                </a:lnTo>
                <a:lnTo>
                  <a:pt x="4797" y="21122"/>
                </a:lnTo>
                <a:lnTo>
                  <a:pt x="6720" y="22067"/>
                </a:lnTo>
                <a:lnTo>
                  <a:pt x="9601" y="22067"/>
                </a:lnTo>
                <a:lnTo>
                  <a:pt x="11518" y="21122"/>
                </a:lnTo>
                <a:lnTo>
                  <a:pt x="12476" y="20162"/>
                </a:lnTo>
                <a:lnTo>
                  <a:pt x="13441" y="19202"/>
                </a:lnTo>
                <a:lnTo>
                  <a:pt x="13441" y="9601"/>
                </a:lnTo>
                <a:lnTo>
                  <a:pt x="14400" y="7680"/>
                </a:lnTo>
                <a:lnTo>
                  <a:pt x="16317" y="6720"/>
                </a:lnTo>
                <a:lnTo>
                  <a:pt x="18237" y="4800"/>
                </a:lnTo>
                <a:lnTo>
                  <a:pt x="20157" y="3840"/>
                </a:lnTo>
                <a:lnTo>
                  <a:pt x="26878" y="3840"/>
                </a:lnTo>
                <a:lnTo>
                  <a:pt x="29759" y="5760"/>
                </a:lnTo>
                <a:lnTo>
                  <a:pt x="30719" y="7680"/>
                </a:lnTo>
                <a:lnTo>
                  <a:pt x="33599" y="9601"/>
                </a:lnTo>
                <a:lnTo>
                  <a:pt x="34559" y="14386"/>
                </a:lnTo>
                <a:lnTo>
                  <a:pt x="34559" y="22067"/>
                </a:lnTo>
                <a:lnTo>
                  <a:pt x="23998" y="25908"/>
                </a:lnTo>
                <a:lnTo>
                  <a:pt x="16317" y="29748"/>
                </a:lnTo>
                <a:lnTo>
                  <a:pt x="13441" y="38389"/>
                </a:lnTo>
                <a:lnTo>
                  <a:pt x="15358" y="35509"/>
                </a:lnTo>
                <a:lnTo>
                  <a:pt x="18237" y="33604"/>
                </a:lnTo>
                <a:lnTo>
                  <a:pt x="21118" y="31668"/>
                </a:lnTo>
                <a:lnTo>
                  <a:pt x="23038" y="30723"/>
                </a:lnTo>
                <a:lnTo>
                  <a:pt x="27838" y="28788"/>
                </a:lnTo>
                <a:lnTo>
                  <a:pt x="34559" y="25908"/>
                </a:lnTo>
                <a:lnTo>
                  <a:pt x="34559" y="48950"/>
                </a:lnTo>
                <a:lnTo>
                  <a:pt x="28799" y="53751"/>
                </a:lnTo>
                <a:lnTo>
                  <a:pt x="23998" y="55671"/>
                </a:lnTo>
                <a:lnTo>
                  <a:pt x="18237" y="55671"/>
                </a:lnTo>
                <a:lnTo>
                  <a:pt x="16317" y="54711"/>
                </a:lnTo>
                <a:lnTo>
                  <a:pt x="14400" y="52791"/>
                </a:lnTo>
                <a:lnTo>
                  <a:pt x="12476" y="50871"/>
                </a:lnTo>
                <a:lnTo>
                  <a:pt x="11518" y="47990"/>
                </a:lnTo>
                <a:lnTo>
                  <a:pt x="11518" y="31668"/>
                </a:lnTo>
                <a:lnTo>
                  <a:pt x="7679" y="34564"/>
                </a:lnTo>
                <a:lnTo>
                  <a:pt x="3838" y="37444"/>
                </a:lnTo>
                <a:lnTo>
                  <a:pt x="1921" y="40309"/>
                </a:lnTo>
                <a:lnTo>
                  <a:pt x="958" y="42230"/>
                </a:lnTo>
                <a:lnTo>
                  <a:pt x="0" y="45125"/>
                </a:lnTo>
                <a:lnTo>
                  <a:pt x="0" y="52791"/>
                </a:lnTo>
                <a:lnTo>
                  <a:pt x="1921" y="56631"/>
                </a:lnTo>
                <a:lnTo>
                  <a:pt x="4797" y="59512"/>
                </a:lnTo>
                <a:lnTo>
                  <a:pt x="6720" y="62392"/>
                </a:lnTo>
                <a:lnTo>
                  <a:pt x="10559" y="63352"/>
                </a:lnTo>
                <a:lnTo>
                  <a:pt x="20157" y="63352"/>
                </a:lnTo>
                <a:lnTo>
                  <a:pt x="22078" y="62392"/>
                </a:lnTo>
                <a:lnTo>
                  <a:pt x="23998" y="61432"/>
                </a:lnTo>
                <a:lnTo>
                  <a:pt x="27838" y="58552"/>
                </a:lnTo>
                <a:lnTo>
                  <a:pt x="34559" y="53751"/>
                </a:lnTo>
                <a:lnTo>
                  <a:pt x="34559" y="59512"/>
                </a:lnTo>
                <a:lnTo>
                  <a:pt x="36479" y="61432"/>
                </a:lnTo>
                <a:lnTo>
                  <a:pt x="37440" y="62392"/>
                </a:lnTo>
                <a:lnTo>
                  <a:pt x="39360" y="63352"/>
                </a:lnTo>
                <a:lnTo>
                  <a:pt x="46081" y="63352"/>
                </a:lnTo>
                <a:lnTo>
                  <a:pt x="50881" y="60472"/>
                </a:lnTo>
                <a:lnTo>
                  <a:pt x="55682" y="53751"/>
                </a:lnTo>
                <a:lnTo>
                  <a:pt x="55682" y="49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1570756" y="7028962"/>
            <a:ext cx="56631" cy="91196"/>
          </a:xfrm>
          <a:custGeom>
            <a:avLst/>
            <a:gdLst/>
            <a:ahLst/>
            <a:cxnLst/>
            <a:rect l="l" t="t" r="r" b="b"/>
            <a:pathLst>
              <a:path w="56631" h="91196">
                <a:moveTo>
                  <a:pt x="48950" y="76794"/>
                </a:moveTo>
                <a:lnTo>
                  <a:pt x="45110" y="79674"/>
                </a:lnTo>
                <a:lnTo>
                  <a:pt x="41269" y="82555"/>
                </a:lnTo>
                <a:lnTo>
                  <a:pt x="35509" y="83515"/>
                </a:lnTo>
                <a:lnTo>
                  <a:pt x="19187" y="83515"/>
                </a:lnTo>
                <a:lnTo>
                  <a:pt x="22067" y="91196"/>
                </a:lnTo>
                <a:lnTo>
                  <a:pt x="25522" y="91089"/>
                </a:lnTo>
                <a:lnTo>
                  <a:pt x="38439" y="88369"/>
                </a:lnTo>
                <a:lnTo>
                  <a:pt x="48950" y="81594"/>
                </a:lnTo>
                <a:lnTo>
                  <a:pt x="53751" y="77754"/>
                </a:lnTo>
                <a:lnTo>
                  <a:pt x="55671" y="72953"/>
                </a:lnTo>
                <a:lnTo>
                  <a:pt x="55671" y="64312"/>
                </a:lnTo>
                <a:lnTo>
                  <a:pt x="54711" y="61432"/>
                </a:lnTo>
                <a:lnTo>
                  <a:pt x="51831" y="58552"/>
                </a:lnTo>
                <a:lnTo>
                  <a:pt x="49911" y="56631"/>
                </a:lnTo>
                <a:lnTo>
                  <a:pt x="46070" y="54711"/>
                </a:lnTo>
                <a:lnTo>
                  <a:pt x="42230" y="54711"/>
                </a:lnTo>
                <a:lnTo>
                  <a:pt x="39349" y="53751"/>
                </a:lnTo>
                <a:lnTo>
                  <a:pt x="24947" y="53751"/>
                </a:lnTo>
                <a:lnTo>
                  <a:pt x="20162" y="52791"/>
                </a:lnTo>
                <a:lnTo>
                  <a:pt x="13441" y="52791"/>
                </a:lnTo>
                <a:lnTo>
                  <a:pt x="11506" y="51831"/>
                </a:lnTo>
                <a:lnTo>
                  <a:pt x="10561" y="50871"/>
                </a:lnTo>
                <a:lnTo>
                  <a:pt x="9601" y="49911"/>
                </a:lnTo>
                <a:lnTo>
                  <a:pt x="9601" y="47990"/>
                </a:lnTo>
                <a:lnTo>
                  <a:pt x="10561" y="47030"/>
                </a:lnTo>
                <a:lnTo>
                  <a:pt x="10561" y="46070"/>
                </a:lnTo>
                <a:lnTo>
                  <a:pt x="11506" y="45125"/>
                </a:lnTo>
                <a:lnTo>
                  <a:pt x="13441" y="43190"/>
                </a:lnTo>
                <a:lnTo>
                  <a:pt x="11506" y="25908"/>
                </a:lnTo>
                <a:lnTo>
                  <a:pt x="11506" y="13441"/>
                </a:lnTo>
                <a:lnTo>
                  <a:pt x="12466" y="9601"/>
                </a:lnTo>
                <a:lnTo>
                  <a:pt x="15346" y="7680"/>
                </a:lnTo>
                <a:lnTo>
                  <a:pt x="17282" y="4800"/>
                </a:lnTo>
                <a:lnTo>
                  <a:pt x="20162" y="2880"/>
                </a:lnTo>
                <a:lnTo>
                  <a:pt x="26868" y="2880"/>
                </a:lnTo>
                <a:lnTo>
                  <a:pt x="29748" y="4800"/>
                </a:lnTo>
                <a:lnTo>
                  <a:pt x="31668" y="7680"/>
                </a:lnTo>
                <a:lnTo>
                  <a:pt x="34549" y="11521"/>
                </a:lnTo>
                <a:lnTo>
                  <a:pt x="36469" y="17282"/>
                </a:lnTo>
                <a:lnTo>
                  <a:pt x="36469" y="29748"/>
                </a:lnTo>
                <a:lnTo>
                  <a:pt x="35509" y="33604"/>
                </a:lnTo>
                <a:lnTo>
                  <a:pt x="33588" y="35509"/>
                </a:lnTo>
                <a:lnTo>
                  <a:pt x="30708" y="38389"/>
                </a:lnTo>
                <a:lnTo>
                  <a:pt x="27843" y="39349"/>
                </a:lnTo>
                <a:lnTo>
                  <a:pt x="24947" y="39349"/>
                </a:lnTo>
                <a:lnTo>
                  <a:pt x="24003" y="43190"/>
                </a:lnTo>
                <a:lnTo>
                  <a:pt x="31668" y="43190"/>
                </a:lnTo>
                <a:lnTo>
                  <a:pt x="37429" y="41285"/>
                </a:lnTo>
                <a:lnTo>
                  <a:pt x="41269" y="36469"/>
                </a:lnTo>
                <a:lnTo>
                  <a:pt x="46070" y="32628"/>
                </a:lnTo>
                <a:lnTo>
                  <a:pt x="47990" y="27843"/>
                </a:lnTo>
                <a:lnTo>
                  <a:pt x="47990" y="17282"/>
                </a:lnTo>
                <a:lnTo>
                  <a:pt x="47030" y="13441"/>
                </a:lnTo>
                <a:lnTo>
                  <a:pt x="44150" y="10561"/>
                </a:lnTo>
                <a:lnTo>
                  <a:pt x="55671" y="10561"/>
                </a:lnTo>
                <a:lnTo>
                  <a:pt x="55671" y="9601"/>
                </a:lnTo>
                <a:lnTo>
                  <a:pt x="56631" y="9601"/>
                </a:lnTo>
                <a:lnTo>
                  <a:pt x="56631" y="4800"/>
                </a:lnTo>
                <a:lnTo>
                  <a:pt x="39349" y="4800"/>
                </a:lnTo>
                <a:lnTo>
                  <a:pt x="35509" y="1920"/>
                </a:lnTo>
                <a:lnTo>
                  <a:pt x="29748" y="0"/>
                </a:lnTo>
                <a:lnTo>
                  <a:pt x="17282" y="0"/>
                </a:lnTo>
                <a:lnTo>
                  <a:pt x="11506" y="1920"/>
                </a:lnTo>
                <a:lnTo>
                  <a:pt x="6720" y="6720"/>
                </a:lnTo>
                <a:lnTo>
                  <a:pt x="2880" y="10561"/>
                </a:lnTo>
                <a:lnTo>
                  <a:pt x="0" y="16322"/>
                </a:lnTo>
                <a:lnTo>
                  <a:pt x="0" y="25908"/>
                </a:lnTo>
                <a:lnTo>
                  <a:pt x="944" y="29748"/>
                </a:lnTo>
                <a:lnTo>
                  <a:pt x="2880" y="32628"/>
                </a:lnTo>
                <a:lnTo>
                  <a:pt x="4785" y="36469"/>
                </a:lnTo>
                <a:lnTo>
                  <a:pt x="7665" y="38389"/>
                </a:lnTo>
                <a:lnTo>
                  <a:pt x="11506" y="40309"/>
                </a:lnTo>
                <a:lnTo>
                  <a:pt x="6720" y="44150"/>
                </a:lnTo>
                <a:lnTo>
                  <a:pt x="3840" y="47030"/>
                </a:lnTo>
                <a:lnTo>
                  <a:pt x="2880" y="48950"/>
                </a:lnTo>
                <a:lnTo>
                  <a:pt x="1920" y="50871"/>
                </a:lnTo>
                <a:lnTo>
                  <a:pt x="944" y="52791"/>
                </a:lnTo>
                <a:lnTo>
                  <a:pt x="944" y="55671"/>
                </a:lnTo>
                <a:lnTo>
                  <a:pt x="1920" y="57591"/>
                </a:lnTo>
                <a:lnTo>
                  <a:pt x="2880" y="58552"/>
                </a:lnTo>
                <a:lnTo>
                  <a:pt x="3840" y="59512"/>
                </a:lnTo>
                <a:lnTo>
                  <a:pt x="4785" y="60472"/>
                </a:lnTo>
                <a:lnTo>
                  <a:pt x="7665" y="61432"/>
                </a:lnTo>
                <a:lnTo>
                  <a:pt x="5760" y="71033"/>
                </a:lnTo>
                <a:lnTo>
                  <a:pt x="6720" y="69113"/>
                </a:lnTo>
                <a:lnTo>
                  <a:pt x="7665" y="66233"/>
                </a:lnTo>
                <a:lnTo>
                  <a:pt x="8625" y="64312"/>
                </a:lnTo>
                <a:lnTo>
                  <a:pt x="11506" y="62392"/>
                </a:lnTo>
                <a:lnTo>
                  <a:pt x="16322" y="63352"/>
                </a:lnTo>
                <a:lnTo>
                  <a:pt x="24003" y="63352"/>
                </a:lnTo>
                <a:lnTo>
                  <a:pt x="33588" y="64312"/>
                </a:lnTo>
                <a:lnTo>
                  <a:pt x="45110" y="64312"/>
                </a:lnTo>
                <a:lnTo>
                  <a:pt x="47990" y="65272"/>
                </a:lnTo>
                <a:lnTo>
                  <a:pt x="49911" y="66233"/>
                </a:lnTo>
                <a:lnTo>
                  <a:pt x="50871" y="68153"/>
                </a:lnTo>
                <a:lnTo>
                  <a:pt x="50871" y="73914"/>
                </a:lnTo>
                <a:lnTo>
                  <a:pt x="48950" y="767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1565955" y="7090394"/>
            <a:ext cx="26868" cy="29763"/>
          </a:xfrm>
          <a:custGeom>
            <a:avLst/>
            <a:gdLst/>
            <a:ahLst/>
            <a:cxnLst/>
            <a:rect l="l" t="t" r="r" b="b"/>
            <a:pathLst>
              <a:path w="26868" h="29763">
                <a:moveTo>
                  <a:pt x="9585" y="10561"/>
                </a:moveTo>
                <a:lnTo>
                  <a:pt x="10561" y="9601"/>
                </a:lnTo>
                <a:lnTo>
                  <a:pt x="12466" y="0"/>
                </a:lnTo>
                <a:lnTo>
                  <a:pt x="7680" y="4800"/>
                </a:lnTo>
                <a:lnTo>
                  <a:pt x="5745" y="6720"/>
                </a:lnTo>
                <a:lnTo>
                  <a:pt x="5745" y="7680"/>
                </a:lnTo>
                <a:lnTo>
                  <a:pt x="2880" y="10561"/>
                </a:lnTo>
                <a:lnTo>
                  <a:pt x="1920" y="12481"/>
                </a:lnTo>
                <a:lnTo>
                  <a:pt x="960" y="14401"/>
                </a:lnTo>
                <a:lnTo>
                  <a:pt x="0" y="15361"/>
                </a:lnTo>
                <a:lnTo>
                  <a:pt x="0" y="20162"/>
                </a:lnTo>
                <a:lnTo>
                  <a:pt x="1920" y="22082"/>
                </a:lnTo>
                <a:lnTo>
                  <a:pt x="4800" y="24002"/>
                </a:lnTo>
                <a:lnTo>
                  <a:pt x="10561" y="27843"/>
                </a:lnTo>
                <a:lnTo>
                  <a:pt x="18242" y="29763"/>
                </a:lnTo>
                <a:lnTo>
                  <a:pt x="26868" y="29763"/>
                </a:lnTo>
                <a:lnTo>
                  <a:pt x="23987" y="22082"/>
                </a:lnTo>
                <a:lnTo>
                  <a:pt x="18242" y="21122"/>
                </a:lnTo>
                <a:lnTo>
                  <a:pt x="13426" y="18242"/>
                </a:lnTo>
                <a:lnTo>
                  <a:pt x="10561" y="16322"/>
                </a:lnTo>
                <a:lnTo>
                  <a:pt x="9585" y="14401"/>
                </a:lnTo>
                <a:lnTo>
                  <a:pt x="9585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1582262" y="7054870"/>
            <a:ext cx="13441" cy="17282"/>
          </a:xfrm>
          <a:custGeom>
            <a:avLst/>
            <a:gdLst/>
            <a:ahLst/>
            <a:cxnLst/>
            <a:rect l="l" t="t" r="r" b="b"/>
            <a:pathLst>
              <a:path w="13441" h="17282">
                <a:moveTo>
                  <a:pt x="0" y="0"/>
                </a:moveTo>
                <a:lnTo>
                  <a:pt x="1935" y="17282"/>
                </a:lnTo>
                <a:lnTo>
                  <a:pt x="3840" y="15377"/>
                </a:lnTo>
                <a:lnTo>
                  <a:pt x="6720" y="16322"/>
                </a:lnTo>
                <a:lnTo>
                  <a:pt x="9616" y="17282"/>
                </a:lnTo>
                <a:lnTo>
                  <a:pt x="12496" y="17282"/>
                </a:lnTo>
                <a:lnTo>
                  <a:pt x="13441" y="13441"/>
                </a:lnTo>
                <a:lnTo>
                  <a:pt x="9616" y="13441"/>
                </a:lnTo>
                <a:lnTo>
                  <a:pt x="6720" y="12481"/>
                </a:lnTo>
                <a:lnTo>
                  <a:pt x="4815" y="9601"/>
                </a:lnTo>
                <a:lnTo>
                  <a:pt x="1935" y="576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1642750" y="7028962"/>
            <a:ext cx="43205" cy="24947"/>
          </a:xfrm>
          <a:custGeom>
            <a:avLst/>
            <a:gdLst/>
            <a:ahLst/>
            <a:cxnLst/>
            <a:rect l="l" t="t" r="r" b="b"/>
            <a:pathLst>
              <a:path w="43205" h="24947">
                <a:moveTo>
                  <a:pt x="6720" y="8641"/>
                </a:moveTo>
                <a:lnTo>
                  <a:pt x="9601" y="5760"/>
                </a:lnTo>
                <a:lnTo>
                  <a:pt x="12481" y="4800"/>
                </a:lnTo>
                <a:lnTo>
                  <a:pt x="18242" y="4800"/>
                </a:lnTo>
                <a:lnTo>
                  <a:pt x="21122" y="5760"/>
                </a:lnTo>
                <a:lnTo>
                  <a:pt x="23042" y="6720"/>
                </a:lnTo>
                <a:lnTo>
                  <a:pt x="24963" y="8641"/>
                </a:lnTo>
                <a:lnTo>
                  <a:pt x="26868" y="10561"/>
                </a:lnTo>
                <a:lnTo>
                  <a:pt x="27843" y="12481"/>
                </a:lnTo>
                <a:lnTo>
                  <a:pt x="28803" y="14386"/>
                </a:lnTo>
                <a:lnTo>
                  <a:pt x="28803" y="17282"/>
                </a:lnTo>
                <a:lnTo>
                  <a:pt x="29763" y="21122"/>
                </a:lnTo>
                <a:lnTo>
                  <a:pt x="960" y="21122"/>
                </a:lnTo>
                <a:lnTo>
                  <a:pt x="960" y="24947"/>
                </a:lnTo>
                <a:lnTo>
                  <a:pt x="43205" y="24947"/>
                </a:lnTo>
                <a:lnTo>
                  <a:pt x="43205" y="17282"/>
                </a:lnTo>
                <a:lnTo>
                  <a:pt x="41269" y="11521"/>
                </a:lnTo>
                <a:lnTo>
                  <a:pt x="36484" y="6720"/>
                </a:lnTo>
                <a:lnTo>
                  <a:pt x="32644" y="1920"/>
                </a:lnTo>
                <a:lnTo>
                  <a:pt x="26868" y="0"/>
                </a:lnTo>
                <a:lnTo>
                  <a:pt x="11521" y="0"/>
                </a:lnTo>
                <a:lnTo>
                  <a:pt x="4800" y="2880"/>
                </a:lnTo>
                <a:lnTo>
                  <a:pt x="0" y="8641"/>
                </a:lnTo>
                <a:lnTo>
                  <a:pt x="1920" y="15361"/>
                </a:lnTo>
                <a:lnTo>
                  <a:pt x="3840" y="11521"/>
                </a:lnTo>
                <a:lnTo>
                  <a:pt x="672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1635069" y="7037603"/>
            <a:ext cx="50886" cy="55671"/>
          </a:xfrm>
          <a:custGeom>
            <a:avLst/>
            <a:gdLst/>
            <a:ahLst/>
            <a:cxnLst/>
            <a:rect l="l" t="t" r="r" b="b"/>
            <a:pathLst>
              <a:path w="50886" h="55671">
                <a:moveTo>
                  <a:pt x="9601" y="6720"/>
                </a:moveTo>
                <a:lnTo>
                  <a:pt x="7680" y="0"/>
                </a:lnTo>
                <a:lnTo>
                  <a:pt x="1920" y="5745"/>
                </a:lnTo>
                <a:lnTo>
                  <a:pt x="0" y="14401"/>
                </a:lnTo>
                <a:lnTo>
                  <a:pt x="0" y="33588"/>
                </a:lnTo>
                <a:lnTo>
                  <a:pt x="1920" y="41269"/>
                </a:lnTo>
                <a:lnTo>
                  <a:pt x="7680" y="47030"/>
                </a:lnTo>
                <a:lnTo>
                  <a:pt x="12481" y="52791"/>
                </a:lnTo>
                <a:lnTo>
                  <a:pt x="19202" y="55671"/>
                </a:lnTo>
                <a:lnTo>
                  <a:pt x="32644" y="55671"/>
                </a:lnTo>
                <a:lnTo>
                  <a:pt x="38389" y="52791"/>
                </a:lnTo>
                <a:lnTo>
                  <a:pt x="43205" y="47990"/>
                </a:lnTo>
                <a:lnTo>
                  <a:pt x="47045" y="43190"/>
                </a:lnTo>
                <a:lnTo>
                  <a:pt x="49926" y="37429"/>
                </a:lnTo>
                <a:lnTo>
                  <a:pt x="50886" y="31668"/>
                </a:lnTo>
                <a:lnTo>
                  <a:pt x="48950" y="30708"/>
                </a:lnTo>
                <a:lnTo>
                  <a:pt x="47045" y="35509"/>
                </a:lnTo>
                <a:lnTo>
                  <a:pt x="44165" y="39349"/>
                </a:lnTo>
                <a:lnTo>
                  <a:pt x="41269" y="41269"/>
                </a:lnTo>
                <a:lnTo>
                  <a:pt x="38389" y="44150"/>
                </a:lnTo>
                <a:lnTo>
                  <a:pt x="35524" y="45110"/>
                </a:lnTo>
                <a:lnTo>
                  <a:pt x="24963" y="45110"/>
                </a:lnTo>
                <a:lnTo>
                  <a:pt x="20162" y="42230"/>
                </a:lnTo>
                <a:lnTo>
                  <a:pt x="15361" y="37429"/>
                </a:lnTo>
                <a:lnTo>
                  <a:pt x="11521" y="31668"/>
                </a:lnTo>
                <a:lnTo>
                  <a:pt x="8641" y="24963"/>
                </a:lnTo>
                <a:lnTo>
                  <a:pt x="8641" y="12481"/>
                </a:lnTo>
                <a:lnTo>
                  <a:pt x="960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1492031" y="7162388"/>
            <a:ext cx="95047" cy="91196"/>
          </a:xfrm>
          <a:custGeom>
            <a:avLst/>
            <a:gdLst/>
            <a:ahLst/>
            <a:cxnLst/>
            <a:rect l="l" t="t" r="r" b="b"/>
            <a:pathLst>
              <a:path w="95047" h="91196">
                <a:moveTo>
                  <a:pt x="69124" y="81610"/>
                </a:moveTo>
                <a:lnTo>
                  <a:pt x="69124" y="84475"/>
                </a:lnTo>
                <a:lnTo>
                  <a:pt x="68163" y="86410"/>
                </a:lnTo>
                <a:lnTo>
                  <a:pt x="67203" y="87355"/>
                </a:lnTo>
                <a:lnTo>
                  <a:pt x="65283" y="88315"/>
                </a:lnTo>
                <a:lnTo>
                  <a:pt x="59522" y="88315"/>
                </a:lnTo>
                <a:lnTo>
                  <a:pt x="59522" y="91196"/>
                </a:lnTo>
                <a:lnTo>
                  <a:pt x="95047" y="91196"/>
                </a:lnTo>
                <a:lnTo>
                  <a:pt x="95047" y="88315"/>
                </a:lnTo>
                <a:lnTo>
                  <a:pt x="91191" y="88315"/>
                </a:lnTo>
                <a:lnTo>
                  <a:pt x="88326" y="87355"/>
                </a:lnTo>
                <a:lnTo>
                  <a:pt x="86390" y="85450"/>
                </a:lnTo>
                <a:lnTo>
                  <a:pt x="84485" y="83530"/>
                </a:lnTo>
                <a:lnTo>
                  <a:pt x="81605" y="79689"/>
                </a:lnTo>
                <a:lnTo>
                  <a:pt x="79670" y="73929"/>
                </a:lnTo>
                <a:lnTo>
                  <a:pt x="48001" y="0"/>
                </a:lnTo>
                <a:lnTo>
                  <a:pt x="58562" y="56647"/>
                </a:lnTo>
                <a:lnTo>
                  <a:pt x="27843" y="56647"/>
                </a:lnTo>
                <a:lnTo>
                  <a:pt x="46081" y="0"/>
                </a:lnTo>
                <a:lnTo>
                  <a:pt x="14401" y="72969"/>
                </a:lnTo>
                <a:lnTo>
                  <a:pt x="11519" y="79689"/>
                </a:lnTo>
                <a:lnTo>
                  <a:pt x="9602" y="84475"/>
                </a:lnTo>
                <a:lnTo>
                  <a:pt x="6722" y="86410"/>
                </a:lnTo>
                <a:lnTo>
                  <a:pt x="5763" y="87355"/>
                </a:lnTo>
                <a:lnTo>
                  <a:pt x="3840" y="88315"/>
                </a:lnTo>
                <a:lnTo>
                  <a:pt x="0" y="88315"/>
                </a:lnTo>
                <a:lnTo>
                  <a:pt x="0" y="91196"/>
                </a:lnTo>
                <a:lnTo>
                  <a:pt x="27843" y="91196"/>
                </a:lnTo>
                <a:lnTo>
                  <a:pt x="27843" y="88315"/>
                </a:lnTo>
                <a:lnTo>
                  <a:pt x="24003" y="88315"/>
                </a:lnTo>
                <a:lnTo>
                  <a:pt x="21122" y="87355"/>
                </a:lnTo>
                <a:lnTo>
                  <a:pt x="19199" y="86410"/>
                </a:lnTo>
                <a:lnTo>
                  <a:pt x="18240" y="85450"/>
                </a:lnTo>
                <a:lnTo>
                  <a:pt x="17282" y="84475"/>
                </a:lnTo>
                <a:lnTo>
                  <a:pt x="17282" y="81610"/>
                </a:lnTo>
                <a:lnTo>
                  <a:pt x="18240" y="78729"/>
                </a:lnTo>
                <a:lnTo>
                  <a:pt x="20164" y="74889"/>
                </a:lnTo>
                <a:lnTo>
                  <a:pt x="25920" y="61447"/>
                </a:lnTo>
                <a:lnTo>
                  <a:pt x="60482" y="61447"/>
                </a:lnTo>
                <a:lnTo>
                  <a:pt x="66243" y="73929"/>
                </a:lnTo>
                <a:lnTo>
                  <a:pt x="68163" y="78729"/>
                </a:lnTo>
                <a:lnTo>
                  <a:pt x="69124" y="81610"/>
                </a:lnTo>
                <a:close/>
              </a:path>
              <a:path w="95047" h="91196">
                <a:moveTo>
                  <a:pt x="46081" y="0"/>
                </a:moveTo>
                <a:lnTo>
                  <a:pt x="27843" y="56647"/>
                </a:lnTo>
                <a:lnTo>
                  <a:pt x="43200" y="20162"/>
                </a:lnTo>
                <a:lnTo>
                  <a:pt x="58562" y="56647"/>
                </a:lnTo>
                <a:lnTo>
                  <a:pt x="48001" y="0"/>
                </a:lnTo>
                <a:lnTo>
                  <a:pt x="460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2269616" y="6714088"/>
            <a:ext cx="766053" cy="161269"/>
          </a:xfrm>
          <a:custGeom>
            <a:avLst/>
            <a:gdLst/>
            <a:ahLst/>
            <a:cxnLst/>
            <a:rect l="l" t="t" r="r" b="b"/>
            <a:pathLst>
              <a:path w="766053" h="161269">
                <a:moveTo>
                  <a:pt x="0" y="158389"/>
                </a:moveTo>
                <a:lnTo>
                  <a:pt x="0" y="159349"/>
                </a:lnTo>
                <a:lnTo>
                  <a:pt x="960" y="161269"/>
                </a:lnTo>
                <a:lnTo>
                  <a:pt x="764133" y="161269"/>
                </a:lnTo>
                <a:lnTo>
                  <a:pt x="5745" y="158389"/>
                </a:lnTo>
                <a:lnTo>
                  <a:pt x="5745" y="4800"/>
                </a:lnTo>
                <a:lnTo>
                  <a:pt x="764133" y="4800"/>
                </a:lnTo>
                <a:lnTo>
                  <a:pt x="765093" y="161269"/>
                </a:lnTo>
                <a:lnTo>
                  <a:pt x="766053" y="159349"/>
                </a:lnTo>
                <a:lnTo>
                  <a:pt x="766053" y="960"/>
                </a:lnTo>
                <a:lnTo>
                  <a:pt x="765093" y="0"/>
                </a:lnTo>
                <a:lnTo>
                  <a:pt x="764133" y="0"/>
                </a:lnTo>
                <a:lnTo>
                  <a:pt x="761253" y="2880"/>
                </a:lnTo>
                <a:lnTo>
                  <a:pt x="5745" y="2880"/>
                </a:lnTo>
                <a:lnTo>
                  <a:pt x="2865" y="4800"/>
                </a:lnTo>
                <a:lnTo>
                  <a:pt x="2865" y="155508"/>
                </a:lnTo>
                <a:lnTo>
                  <a:pt x="2865" y="0"/>
                </a:lnTo>
                <a:lnTo>
                  <a:pt x="960" y="0"/>
                </a:lnTo>
                <a:lnTo>
                  <a:pt x="0" y="960"/>
                </a:lnTo>
                <a:lnTo>
                  <a:pt x="0" y="15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3030870" y="6718889"/>
            <a:ext cx="3840" cy="156469"/>
          </a:xfrm>
          <a:custGeom>
            <a:avLst/>
            <a:gdLst/>
            <a:ahLst/>
            <a:cxnLst/>
            <a:rect l="l" t="t" r="r" b="b"/>
            <a:pathLst>
              <a:path w="3840" h="156469">
                <a:moveTo>
                  <a:pt x="2880" y="150708"/>
                </a:moveTo>
                <a:lnTo>
                  <a:pt x="0" y="153588"/>
                </a:lnTo>
                <a:lnTo>
                  <a:pt x="2880" y="156469"/>
                </a:lnTo>
                <a:lnTo>
                  <a:pt x="3840" y="156469"/>
                </a:lnTo>
                <a:lnTo>
                  <a:pt x="2880" y="0"/>
                </a:lnTo>
                <a:lnTo>
                  <a:pt x="2880" y="15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2275362" y="6718889"/>
            <a:ext cx="758388" cy="156469"/>
          </a:xfrm>
          <a:custGeom>
            <a:avLst/>
            <a:gdLst/>
            <a:ahLst/>
            <a:cxnLst/>
            <a:rect l="l" t="t" r="r" b="b"/>
            <a:pathLst>
              <a:path w="758388" h="156469">
                <a:moveTo>
                  <a:pt x="758388" y="0"/>
                </a:moveTo>
                <a:lnTo>
                  <a:pt x="755507" y="0"/>
                </a:lnTo>
                <a:lnTo>
                  <a:pt x="755507" y="150708"/>
                </a:lnTo>
                <a:lnTo>
                  <a:pt x="0" y="150708"/>
                </a:lnTo>
                <a:lnTo>
                  <a:pt x="0" y="153588"/>
                </a:lnTo>
                <a:lnTo>
                  <a:pt x="758388" y="156469"/>
                </a:lnTo>
                <a:lnTo>
                  <a:pt x="755507" y="153588"/>
                </a:lnTo>
                <a:lnTo>
                  <a:pt x="758388" y="150708"/>
                </a:lnTo>
                <a:lnTo>
                  <a:pt x="75838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2272482" y="6714088"/>
            <a:ext cx="761268" cy="155508"/>
          </a:xfrm>
          <a:custGeom>
            <a:avLst/>
            <a:gdLst/>
            <a:ahLst/>
            <a:cxnLst/>
            <a:rect l="l" t="t" r="r" b="b"/>
            <a:pathLst>
              <a:path w="761268" h="155508">
                <a:moveTo>
                  <a:pt x="0" y="155508"/>
                </a:moveTo>
                <a:lnTo>
                  <a:pt x="0" y="4800"/>
                </a:lnTo>
                <a:lnTo>
                  <a:pt x="2880" y="2880"/>
                </a:lnTo>
                <a:lnTo>
                  <a:pt x="758388" y="2880"/>
                </a:lnTo>
                <a:lnTo>
                  <a:pt x="761268" y="0"/>
                </a:lnTo>
                <a:lnTo>
                  <a:pt x="0" y="0"/>
                </a:lnTo>
                <a:lnTo>
                  <a:pt x="0" y="1555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1280838" y="6869597"/>
            <a:ext cx="2267445" cy="1311325"/>
          </a:xfrm>
          <a:custGeom>
            <a:avLst/>
            <a:gdLst/>
            <a:ahLst/>
            <a:cxnLst/>
            <a:rect l="l" t="t" r="r" b="b"/>
            <a:pathLst>
              <a:path w="2267445" h="1311325">
                <a:moveTo>
                  <a:pt x="0" y="1309405"/>
                </a:moveTo>
                <a:lnTo>
                  <a:pt x="0" y="1310365"/>
                </a:lnTo>
                <a:lnTo>
                  <a:pt x="1923" y="1311325"/>
                </a:lnTo>
                <a:lnTo>
                  <a:pt x="2264564" y="1311325"/>
                </a:lnTo>
                <a:lnTo>
                  <a:pt x="5763" y="1309405"/>
                </a:lnTo>
                <a:lnTo>
                  <a:pt x="5763" y="5760"/>
                </a:lnTo>
                <a:lnTo>
                  <a:pt x="2264564" y="5760"/>
                </a:lnTo>
                <a:lnTo>
                  <a:pt x="2265540" y="1311325"/>
                </a:lnTo>
                <a:lnTo>
                  <a:pt x="2267445" y="1310365"/>
                </a:lnTo>
                <a:lnTo>
                  <a:pt x="2267445" y="975"/>
                </a:lnTo>
                <a:lnTo>
                  <a:pt x="2265540" y="0"/>
                </a:lnTo>
                <a:lnTo>
                  <a:pt x="2264564" y="0"/>
                </a:lnTo>
                <a:lnTo>
                  <a:pt x="2261699" y="2880"/>
                </a:lnTo>
                <a:lnTo>
                  <a:pt x="5763" y="2880"/>
                </a:lnTo>
                <a:lnTo>
                  <a:pt x="2881" y="5760"/>
                </a:lnTo>
                <a:lnTo>
                  <a:pt x="2881" y="1306525"/>
                </a:lnTo>
                <a:lnTo>
                  <a:pt x="2881" y="0"/>
                </a:lnTo>
                <a:lnTo>
                  <a:pt x="1923" y="0"/>
                </a:lnTo>
                <a:lnTo>
                  <a:pt x="0" y="975"/>
                </a:lnTo>
                <a:lnTo>
                  <a:pt x="0" y="13094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1286601" y="6875358"/>
            <a:ext cx="2258801" cy="1305565"/>
          </a:xfrm>
          <a:custGeom>
            <a:avLst/>
            <a:gdLst/>
            <a:ahLst/>
            <a:cxnLst/>
            <a:rect l="l" t="t" r="r" b="b"/>
            <a:pathLst>
              <a:path w="2258801" h="1305565">
                <a:moveTo>
                  <a:pt x="2258801" y="0"/>
                </a:moveTo>
                <a:lnTo>
                  <a:pt x="2255935" y="0"/>
                </a:lnTo>
                <a:lnTo>
                  <a:pt x="2255936" y="1300764"/>
                </a:lnTo>
                <a:lnTo>
                  <a:pt x="0" y="1300764"/>
                </a:lnTo>
                <a:lnTo>
                  <a:pt x="0" y="1303644"/>
                </a:lnTo>
                <a:lnTo>
                  <a:pt x="2258801" y="1305565"/>
                </a:lnTo>
                <a:lnTo>
                  <a:pt x="2255936" y="1303644"/>
                </a:lnTo>
                <a:lnTo>
                  <a:pt x="2258801" y="1300764"/>
                </a:lnTo>
                <a:lnTo>
                  <a:pt x="22588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1283720" y="6869597"/>
            <a:ext cx="2261683" cy="1306525"/>
          </a:xfrm>
          <a:custGeom>
            <a:avLst/>
            <a:gdLst/>
            <a:ahLst/>
            <a:cxnLst/>
            <a:rect l="l" t="t" r="r" b="b"/>
            <a:pathLst>
              <a:path w="2261683" h="1306525">
                <a:moveTo>
                  <a:pt x="0" y="1306525"/>
                </a:moveTo>
                <a:lnTo>
                  <a:pt x="0" y="5760"/>
                </a:lnTo>
                <a:lnTo>
                  <a:pt x="2881" y="2880"/>
                </a:lnTo>
                <a:lnTo>
                  <a:pt x="2258817" y="2880"/>
                </a:lnTo>
                <a:lnTo>
                  <a:pt x="2261683" y="0"/>
                </a:lnTo>
                <a:lnTo>
                  <a:pt x="0" y="0"/>
                </a:lnTo>
                <a:lnTo>
                  <a:pt x="0" y="13065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1474756" y="6796643"/>
            <a:ext cx="196797" cy="78714"/>
          </a:xfrm>
          <a:custGeom>
            <a:avLst/>
            <a:gdLst/>
            <a:ahLst/>
            <a:cxnLst/>
            <a:rect l="l" t="t" r="r" b="b"/>
            <a:pathLst>
              <a:path w="196797" h="78714">
                <a:moveTo>
                  <a:pt x="196797" y="78714"/>
                </a:moveTo>
                <a:lnTo>
                  <a:pt x="196797" y="72953"/>
                </a:lnTo>
                <a:lnTo>
                  <a:pt x="5756" y="72953"/>
                </a:lnTo>
                <a:lnTo>
                  <a:pt x="5756" y="75834"/>
                </a:lnTo>
                <a:lnTo>
                  <a:pt x="196797" y="78714"/>
                </a:lnTo>
                <a:lnTo>
                  <a:pt x="195837" y="77769"/>
                </a:lnTo>
                <a:lnTo>
                  <a:pt x="196797" y="78714"/>
                </a:lnTo>
                <a:close/>
              </a:path>
              <a:path w="196797" h="78714">
                <a:moveTo>
                  <a:pt x="2874" y="72953"/>
                </a:moveTo>
                <a:lnTo>
                  <a:pt x="2874" y="5760"/>
                </a:lnTo>
                <a:lnTo>
                  <a:pt x="5756" y="2880"/>
                </a:lnTo>
                <a:lnTo>
                  <a:pt x="198702" y="72953"/>
                </a:lnTo>
                <a:lnTo>
                  <a:pt x="3838" y="960"/>
                </a:lnTo>
                <a:lnTo>
                  <a:pt x="2874" y="0"/>
                </a:lnTo>
                <a:lnTo>
                  <a:pt x="2874" y="72953"/>
                </a:lnTo>
                <a:close/>
              </a:path>
              <a:path w="196797" h="78714">
                <a:moveTo>
                  <a:pt x="1915" y="78714"/>
                </a:moveTo>
                <a:lnTo>
                  <a:pt x="196797" y="78714"/>
                </a:lnTo>
                <a:lnTo>
                  <a:pt x="5756" y="75834"/>
                </a:lnTo>
                <a:lnTo>
                  <a:pt x="5756" y="6836"/>
                </a:lnTo>
                <a:lnTo>
                  <a:pt x="182932" y="72953"/>
                </a:lnTo>
                <a:lnTo>
                  <a:pt x="196797" y="72953"/>
                </a:lnTo>
                <a:lnTo>
                  <a:pt x="196797" y="78714"/>
                </a:lnTo>
                <a:lnTo>
                  <a:pt x="198702" y="78714"/>
                </a:lnTo>
                <a:lnTo>
                  <a:pt x="199677" y="77769"/>
                </a:lnTo>
                <a:lnTo>
                  <a:pt x="199677" y="75834"/>
                </a:lnTo>
                <a:lnTo>
                  <a:pt x="200637" y="74874"/>
                </a:lnTo>
                <a:lnTo>
                  <a:pt x="199677" y="73929"/>
                </a:lnTo>
                <a:lnTo>
                  <a:pt x="198702" y="72953"/>
                </a:lnTo>
                <a:lnTo>
                  <a:pt x="5756" y="2880"/>
                </a:lnTo>
                <a:lnTo>
                  <a:pt x="2874" y="5760"/>
                </a:lnTo>
                <a:lnTo>
                  <a:pt x="2874" y="72953"/>
                </a:lnTo>
                <a:lnTo>
                  <a:pt x="2874" y="0"/>
                </a:lnTo>
                <a:lnTo>
                  <a:pt x="1915" y="960"/>
                </a:lnTo>
                <a:lnTo>
                  <a:pt x="957" y="960"/>
                </a:lnTo>
                <a:lnTo>
                  <a:pt x="0" y="1920"/>
                </a:lnTo>
                <a:lnTo>
                  <a:pt x="0" y="76794"/>
                </a:lnTo>
                <a:lnTo>
                  <a:pt x="1915" y="78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1668673" y="6796643"/>
            <a:ext cx="200619" cy="78714"/>
          </a:xfrm>
          <a:custGeom>
            <a:avLst/>
            <a:gdLst/>
            <a:ahLst/>
            <a:cxnLst/>
            <a:rect l="l" t="t" r="r" b="b"/>
            <a:pathLst>
              <a:path w="200619" h="78714">
                <a:moveTo>
                  <a:pt x="2880" y="78714"/>
                </a:moveTo>
                <a:lnTo>
                  <a:pt x="196778" y="78714"/>
                </a:lnTo>
                <a:lnTo>
                  <a:pt x="196778" y="77769"/>
                </a:lnTo>
                <a:lnTo>
                  <a:pt x="183747" y="72953"/>
                </a:lnTo>
                <a:lnTo>
                  <a:pt x="6720" y="72953"/>
                </a:lnTo>
                <a:lnTo>
                  <a:pt x="6720" y="2880"/>
                </a:lnTo>
                <a:lnTo>
                  <a:pt x="1920" y="0"/>
                </a:lnTo>
                <a:lnTo>
                  <a:pt x="1920" y="5760"/>
                </a:lnTo>
                <a:lnTo>
                  <a:pt x="2880" y="72953"/>
                </a:lnTo>
                <a:lnTo>
                  <a:pt x="6720" y="75834"/>
                </a:lnTo>
                <a:lnTo>
                  <a:pt x="2880" y="78714"/>
                </a:lnTo>
                <a:close/>
              </a:path>
              <a:path w="200619" h="78714">
                <a:moveTo>
                  <a:pt x="6720" y="75834"/>
                </a:moveTo>
                <a:lnTo>
                  <a:pt x="2880" y="72953"/>
                </a:lnTo>
                <a:lnTo>
                  <a:pt x="1920" y="5760"/>
                </a:lnTo>
                <a:lnTo>
                  <a:pt x="1920" y="960"/>
                </a:lnTo>
                <a:lnTo>
                  <a:pt x="944" y="960"/>
                </a:lnTo>
                <a:lnTo>
                  <a:pt x="0" y="1920"/>
                </a:lnTo>
                <a:lnTo>
                  <a:pt x="0" y="76794"/>
                </a:lnTo>
                <a:lnTo>
                  <a:pt x="1920" y="78714"/>
                </a:lnTo>
                <a:lnTo>
                  <a:pt x="2880" y="78714"/>
                </a:lnTo>
                <a:lnTo>
                  <a:pt x="6720" y="75834"/>
                </a:lnTo>
                <a:close/>
              </a:path>
              <a:path w="200619" h="78714">
                <a:moveTo>
                  <a:pt x="196778" y="78714"/>
                </a:moveTo>
                <a:lnTo>
                  <a:pt x="198714" y="78714"/>
                </a:lnTo>
                <a:lnTo>
                  <a:pt x="196778" y="72953"/>
                </a:lnTo>
                <a:lnTo>
                  <a:pt x="197754" y="72953"/>
                </a:lnTo>
                <a:lnTo>
                  <a:pt x="4785" y="960"/>
                </a:lnTo>
                <a:lnTo>
                  <a:pt x="3840" y="0"/>
                </a:lnTo>
                <a:lnTo>
                  <a:pt x="1920" y="0"/>
                </a:lnTo>
                <a:lnTo>
                  <a:pt x="6720" y="2880"/>
                </a:lnTo>
                <a:lnTo>
                  <a:pt x="6720" y="7534"/>
                </a:lnTo>
                <a:lnTo>
                  <a:pt x="183747" y="72953"/>
                </a:lnTo>
                <a:lnTo>
                  <a:pt x="196778" y="77769"/>
                </a:lnTo>
                <a:lnTo>
                  <a:pt x="196778" y="78714"/>
                </a:lnTo>
                <a:close/>
              </a:path>
              <a:path w="200619" h="78714">
                <a:moveTo>
                  <a:pt x="199674" y="73929"/>
                </a:moveTo>
                <a:lnTo>
                  <a:pt x="197754" y="72953"/>
                </a:lnTo>
                <a:lnTo>
                  <a:pt x="196778" y="72953"/>
                </a:lnTo>
                <a:lnTo>
                  <a:pt x="198714" y="78714"/>
                </a:lnTo>
                <a:lnTo>
                  <a:pt x="199674" y="77769"/>
                </a:lnTo>
                <a:lnTo>
                  <a:pt x="199674" y="75834"/>
                </a:lnTo>
                <a:lnTo>
                  <a:pt x="200619" y="74874"/>
                </a:lnTo>
                <a:lnTo>
                  <a:pt x="199674" y="739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1863547" y="6796643"/>
            <a:ext cx="198714" cy="78714"/>
          </a:xfrm>
          <a:custGeom>
            <a:avLst/>
            <a:gdLst/>
            <a:ahLst/>
            <a:cxnLst/>
            <a:rect l="l" t="t" r="r" b="b"/>
            <a:pathLst>
              <a:path w="198714" h="78714">
                <a:moveTo>
                  <a:pt x="198714" y="78714"/>
                </a:moveTo>
                <a:lnTo>
                  <a:pt x="198714" y="72953"/>
                </a:lnTo>
                <a:lnTo>
                  <a:pt x="4800" y="72953"/>
                </a:lnTo>
                <a:lnTo>
                  <a:pt x="4800" y="75834"/>
                </a:lnTo>
                <a:lnTo>
                  <a:pt x="198714" y="78714"/>
                </a:lnTo>
                <a:lnTo>
                  <a:pt x="197738" y="77769"/>
                </a:lnTo>
                <a:lnTo>
                  <a:pt x="198714" y="78714"/>
                </a:lnTo>
                <a:close/>
              </a:path>
              <a:path w="198714" h="78714">
                <a:moveTo>
                  <a:pt x="1905" y="72953"/>
                </a:moveTo>
                <a:lnTo>
                  <a:pt x="1905" y="5760"/>
                </a:lnTo>
                <a:lnTo>
                  <a:pt x="4800" y="2880"/>
                </a:lnTo>
                <a:lnTo>
                  <a:pt x="199674" y="72953"/>
                </a:lnTo>
                <a:lnTo>
                  <a:pt x="2880" y="960"/>
                </a:lnTo>
                <a:lnTo>
                  <a:pt x="1905" y="0"/>
                </a:lnTo>
                <a:lnTo>
                  <a:pt x="1905" y="72953"/>
                </a:lnTo>
                <a:close/>
              </a:path>
              <a:path w="198714" h="78714">
                <a:moveTo>
                  <a:pt x="960" y="78714"/>
                </a:moveTo>
                <a:lnTo>
                  <a:pt x="198714" y="78714"/>
                </a:lnTo>
                <a:lnTo>
                  <a:pt x="4800" y="75834"/>
                </a:lnTo>
                <a:lnTo>
                  <a:pt x="4800" y="6825"/>
                </a:lnTo>
                <a:lnTo>
                  <a:pt x="184641" y="72953"/>
                </a:lnTo>
                <a:lnTo>
                  <a:pt x="198714" y="72953"/>
                </a:lnTo>
                <a:lnTo>
                  <a:pt x="198714" y="78714"/>
                </a:lnTo>
                <a:lnTo>
                  <a:pt x="199674" y="78714"/>
                </a:lnTo>
                <a:lnTo>
                  <a:pt x="200634" y="77769"/>
                </a:lnTo>
                <a:lnTo>
                  <a:pt x="200634" y="73929"/>
                </a:lnTo>
                <a:lnTo>
                  <a:pt x="199674" y="72953"/>
                </a:lnTo>
                <a:lnTo>
                  <a:pt x="4800" y="2880"/>
                </a:lnTo>
                <a:lnTo>
                  <a:pt x="1905" y="5760"/>
                </a:lnTo>
                <a:lnTo>
                  <a:pt x="1905" y="72953"/>
                </a:lnTo>
                <a:lnTo>
                  <a:pt x="1905" y="0"/>
                </a:lnTo>
                <a:lnTo>
                  <a:pt x="960" y="960"/>
                </a:lnTo>
                <a:lnTo>
                  <a:pt x="0" y="960"/>
                </a:lnTo>
                <a:lnTo>
                  <a:pt x="0" y="76794"/>
                </a:lnTo>
                <a:lnTo>
                  <a:pt x="960" y="78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2075688" y="6796643"/>
            <a:ext cx="199674" cy="78714"/>
          </a:xfrm>
          <a:custGeom>
            <a:avLst/>
            <a:gdLst/>
            <a:ahLst/>
            <a:cxnLst/>
            <a:rect l="l" t="t" r="r" b="b"/>
            <a:pathLst>
              <a:path w="199674" h="78714">
                <a:moveTo>
                  <a:pt x="5775" y="2880"/>
                </a:moveTo>
                <a:lnTo>
                  <a:pt x="5775" y="7186"/>
                </a:lnTo>
                <a:lnTo>
                  <a:pt x="182866" y="72953"/>
                </a:lnTo>
                <a:lnTo>
                  <a:pt x="196794" y="78714"/>
                </a:lnTo>
                <a:lnTo>
                  <a:pt x="197769" y="78714"/>
                </a:lnTo>
                <a:lnTo>
                  <a:pt x="196794" y="72953"/>
                </a:lnTo>
                <a:lnTo>
                  <a:pt x="195833" y="77769"/>
                </a:lnTo>
                <a:lnTo>
                  <a:pt x="196794" y="72953"/>
                </a:lnTo>
                <a:lnTo>
                  <a:pt x="197769" y="78714"/>
                </a:lnTo>
                <a:lnTo>
                  <a:pt x="199674" y="77769"/>
                </a:lnTo>
                <a:lnTo>
                  <a:pt x="199674" y="74874"/>
                </a:lnTo>
                <a:lnTo>
                  <a:pt x="198714" y="73929"/>
                </a:lnTo>
                <a:lnTo>
                  <a:pt x="197769" y="72953"/>
                </a:lnTo>
                <a:lnTo>
                  <a:pt x="3840" y="960"/>
                </a:lnTo>
                <a:lnTo>
                  <a:pt x="5775" y="2880"/>
                </a:lnTo>
                <a:close/>
              </a:path>
              <a:path w="199674" h="78714">
                <a:moveTo>
                  <a:pt x="2880" y="78714"/>
                </a:moveTo>
                <a:lnTo>
                  <a:pt x="196794" y="78714"/>
                </a:lnTo>
                <a:lnTo>
                  <a:pt x="182866" y="72953"/>
                </a:lnTo>
                <a:lnTo>
                  <a:pt x="5775" y="72953"/>
                </a:lnTo>
                <a:lnTo>
                  <a:pt x="5775" y="2880"/>
                </a:lnTo>
                <a:lnTo>
                  <a:pt x="3840" y="960"/>
                </a:lnTo>
                <a:lnTo>
                  <a:pt x="2880" y="0"/>
                </a:lnTo>
                <a:lnTo>
                  <a:pt x="1935" y="0"/>
                </a:lnTo>
                <a:lnTo>
                  <a:pt x="960" y="960"/>
                </a:lnTo>
                <a:lnTo>
                  <a:pt x="1935" y="5760"/>
                </a:lnTo>
                <a:lnTo>
                  <a:pt x="2880" y="72953"/>
                </a:lnTo>
                <a:lnTo>
                  <a:pt x="5775" y="75834"/>
                </a:lnTo>
                <a:lnTo>
                  <a:pt x="2880" y="78714"/>
                </a:lnTo>
                <a:close/>
              </a:path>
              <a:path w="199674" h="78714">
                <a:moveTo>
                  <a:pt x="2880" y="72953"/>
                </a:moveTo>
                <a:lnTo>
                  <a:pt x="1935" y="5760"/>
                </a:lnTo>
                <a:lnTo>
                  <a:pt x="960" y="960"/>
                </a:lnTo>
                <a:lnTo>
                  <a:pt x="0" y="960"/>
                </a:lnTo>
                <a:lnTo>
                  <a:pt x="0" y="76794"/>
                </a:lnTo>
                <a:lnTo>
                  <a:pt x="960" y="78714"/>
                </a:lnTo>
                <a:lnTo>
                  <a:pt x="2880" y="78714"/>
                </a:lnTo>
                <a:lnTo>
                  <a:pt x="5775" y="75834"/>
                </a:lnTo>
                <a:lnTo>
                  <a:pt x="2880" y="729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1280838" y="6796643"/>
            <a:ext cx="199674" cy="78714"/>
          </a:xfrm>
          <a:custGeom>
            <a:avLst/>
            <a:gdLst/>
            <a:ahLst/>
            <a:cxnLst/>
            <a:rect l="l" t="t" r="r" b="b"/>
            <a:pathLst>
              <a:path w="199674" h="78714">
                <a:moveTo>
                  <a:pt x="2881" y="78714"/>
                </a:moveTo>
                <a:lnTo>
                  <a:pt x="196792" y="78714"/>
                </a:lnTo>
                <a:lnTo>
                  <a:pt x="183760" y="72953"/>
                </a:lnTo>
                <a:lnTo>
                  <a:pt x="5763" y="72953"/>
                </a:lnTo>
                <a:lnTo>
                  <a:pt x="5763" y="2880"/>
                </a:lnTo>
                <a:lnTo>
                  <a:pt x="3840" y="960"/>
                </a:lnTo>
                <a:lnTo>
                  <a:pt x="2881" y="0"/>
                </a:lnTo>
                <a:lnTo>
                  <a:pt x="1923" y="0"/>
                </a:lnTo>
                <a:lnTo>
                  <a:pt x="1923" y="5760"/>
                </a:lnTo>
                <a:lnTo>
                  <a:pt x="2881" y="72953"/>
                </a:lnTo>
                <a:lnTo>
                  <a:pt x="5763" y="75834"/>
                </a:lnTo>
                <a:lnTo>
                  <a:pt x="2881" y="78714"/>
                </a:lnTo>
                <a:close/>
              </a:path>
              <a:path w="199674" h="78714">
                <a:moveTo>
                  <a:pt x="5763" y="75834"/>
                </a:moveTo>
                <a:lnTo>
                  <a:pt x="2881" y="72953"/>
                </a:lnTo>
                <a:lnTo>
                  <a:pt x="1923" y="5760"/>
                </a:lnTo>
                <a:lnTo>
                  <a:pt x="1923" y="0"/>
                </a:lnTo>
                <a:lnTo>
                  <a:pt x="958" y="960"/>
                </a:lnTo>
                <a:lnTo>
                  <a:pt x="0" y="1920"/>
                </a:lnTo>
                <a:lnTo>
                  <a:pt x="0" y="76794"/>
                </a:lnTo>
                <a:lnTo>
                  <a:pt x="1923" y="78714"/>
                </a:lnTo>
                <a:lnTo>
                  <a:pt x="2881" y="78714"/>
                </a:lnTo>
                <a:lnTo>
                  <a:pt x="5763" y="75834"/>
                </a:lnTo>
                <a:close/>
              </a:path>
              <a:path w="199674" h="78714">
                <a:moveTo>
                  <a:pt x="196792" y="78714"/>
                </a:moveTo>
                <a:lnTo>
                  <a:pt x="196792" y="72953"/>
                </a:lnTo>
                <a:lnTo>
                  <a:pt x="198715" y="78714"/>
                </a:lnTo>
                <a:lnTo>
                  <a:pt x="199674" y="77769"/>
                </a:lnTo>
                <a:lnTo>
                  <a:pt x="199674" y="73929"/>
                </a:lnTo>
                <a:lnTo>
                  <a:pt x="197757" y="72953"/>
                </a:lnTo>
                <a:lnTo>
                  <a:pt x="3840" y="960"/>
                </a:lnTo>
                <a:lnTo>
                  <a:pt x="5763" y="2880"/>
                </a:lnTo>
                <a:lnTo>
                  <a:pt x="5763" y="7179"/>
                </a:lnTo>
                <a:lnTo>
                  <a:pt x="183760" y="72953"/>
                </a:lnTo>
                <a:lnTo>
                  <a:pt x="196792" y="78714"/>
                </a:lnTo>
                <a:close/>
              </a:path>
              <a:path w="199674" h="78714">
                <a:moveTo>
                  <a:pt x="196792" y="77769"/>
                </a:moveTo>
                <a:lnTo>
                  <a:pt x="196792" y="78714"/>
                </a:lnTo>
                <a:lnTo>
                  <a:pt x="198715" y="78714"/>
                </a:lnTo>
                <a:lnTo>
                  <a:pt x="196792" y="72953"/>
                </a:lnTo>
                <a:lnTo>
                  <a:pt x="196792" y="777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2838876" y="6545138"/>
            <a:ext cx="90236" cy="163189"/>
          </a:xfrm>
          <a:custGeom>
            <a:avLst/>
            <a:gdLst/>
            <a:ahLst/>
            <a:cxnLst/>
            <a:rect l="l" t="t" r="r" b="b"/>
            <a:pathLst>
              <a:path w="90236" h="163189">
                <a:moveTo>
                  <a:pt x="3840" y="1920"/>
                </a:moveTo>
                <a:lnTo>
                  <a:pt x="90236" y="1920"/>
                </a:lnTo>
                <a:lnTo>
                  <a:pt x="90236" y="0"/>
                </a:lnTo>
                <a:lnTo>
                  <a:pt x="3840" y="0"/>
                </a:lnTo>
                <a:lnTo>
                  <a:pt x="0" y="1920"/>
                </a:lnTo>
                <a:lnTo>
                  <a:pt x="3840" y="163189"/>
                </a:lnTo>
                <a:lnTo>
                  <a:pt x="384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2836956" y="6541297"/>
            <a:ext cx="95036" cy="172791"/>
          </a:xfrm>
          <a:custGeom>
            <a:avLst/>
            <a:gdLst/>
            <a:ahLst/>
            <a:cxnLst/>
            <a:rect l="l" t="t" r="r" b="b"/>
            <a:pathLst>
              <a:path w="95036" h="172791">
                <a:moveTo>
                  <a:pt x="960" y="172791"/>
                </a:moveTo>
                <a:lnTo>
                  <a:pt x="95036" y="172791"/>
                </a:lnTo>
                <a:lnTo>
                  <a:pt x="92156" y="169910"/>
                </a:lnTo>
                <a:lnTo>
                  <a:pt x="95036" y="167030"/>
                </a:lnTo>
                <a:lnTo>
                  <a:pt x="95036" y="0"/>
                </a:lnTo>
                <a:lnTo>
                  <a:pt x="1920" y="0"/>
                </a:lnTo>
                <a:lnTo>
                  <a:pt x="1920" y="167030"/>
                </a:lnTo>
                <a:lnTo>
                  <a:pt x="5760" y="169910"/>
                </a:lnTo>
                <a:lnTo>
                  <a:pt x="5760" y="167030"/>
                </a:lnTo>
                <a:lnTo>
                  <a:pt x="1920" y="5760"/>
                </a:lnTo>
                <a:lnTo>
                  <a:pt x="5760" y="3840"/>
                </a:lnTo>
                <a:lnTo>
                  <a:pt x="92156" y="3840"/>
                </a:lnTo>
                <a:lnTo>
                  <a:pt x="92156" y="167030"/>
                </a:lnTo>
                <a:lnTo>
                  <a:pt x="5760" y="167030"/>
                </a:lnTo>
                <a:lnTo>
                  <a:pt x="5760" y="169910"/>
                </a:lnTo>
                <a:lnTo>
                  <a:pt x="1920" y="167030"/>
                </a:lnTo>
                <a:lnTo>
                  <a:pt x="1920" y="0"/>
                </a:lnTo>
                <a:lnTo>
                  <a:pt x="960" y="0"/>
                </a:lnTo>
                <a:lnTo>
                  <a:pt x="0" y="1920"/>
                </a:lnTo>
                <a:lnTo>
                  <a:pt x="0" y="170870"/>
                </a:lnTo>
                <a:lnTo>
                  <a:pt x="960" y="17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2929112" y="6541297"/>
            <a:ext cx="5760" cy="172791"/>
          </a:xfrm>
          <a:custGeom>
            <a:avLst/>
            <a:gdLst/>
            <a:ahLst/>
            <a:cxnLst/>
            <a:rect l="l" t="t" r="r" b="b"/>
            <a:pathLst>
              <a:path w="5760" h="172791">
                <a:moveTo>
                  <a:pt x="2880" y="0"/>
                </a:moveTo>
                <a:lnTo>
                  <a:pt x="2880" y="167030"/>
                </a:lnTo>
                <a:lnTo>
                  <a:pt x="0" y="169910"/>
                </a:lnTo>
                <a:lnTo>
                  <a:pt x="2880" y="172791"/>
                </a:lnTo>
                <a:lnTo>
                  <a:pt x="3840" y="172791"/>
                </a:lnTo>
                <a:lnTo>
                  <a:pt x="5760" y="170870"/>
                </a:lnTo>
                <a:lnTo>
                  <a:pt x="5760" y="1920"/>
                </a:lnTo>
                <a:lnTo>
                  <a:pt x="3840" y="0"/>
                </a:lnTo>
                <a:lnTo>
                  <a:pt x="28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3347664" y="6345463"/>
            <a:ext cx="144947" cy="527974"/>
          </a:xfrm>
          <a:custGeom>
            <a:avLst/>
            <a:gdLst/>
            <a:ahLst/>
            <a:cxnLst/>
            <a:rect l="l" t="t" r="r" b="b"/>
            <a:pathLst>
              <a:path w="144947" h="527974">
                <a:moveTo>
                  <a:pt x="33588" y="5760"/>
                </a:moveTo>
                <a:lnTo>
                  <a:pt x="31668" y="0"/>
                </a:lnTo>
                <a:lnTo>
                  <a:pt x="30708" y="960"/>
                </a:lnTo>
                <a:lnTo>
                  <a:pt x="30708" y="2880"/>
                </a:lnTo>
                <a:lnTo>
                  <a:pt x="3825" y="522229"/>
                </a:lnTo>
                <a:lnTo>
                  <a:pt x="6720" y="525109"/>
                </a:lnTo>
                <a:lnTo>
                  <a:pt x="6887" y="522186"/>
                </a:lnTo>
                <a:lnTo>
                  <a:pt x="36301" y="5830"/>
                </a:lnTo>
                <a:lnTo>
                  <a:pt x="105764" y="7611"/>
                </a:lnTo>
                <a:lnTo>
                  <a:pt x="36469" y="2880"/>
                </a:lnTo>
                <a:lnTo>
                  <a:pt x="105582" y="4800"/>
                </a:lnTo>
                <a:lnTo>
                  <a:pt x="108463" y="1920"/>
                </a:lnTo>
                <a:lnTo>
                  <a:pt x="33588" y="0"/>
                </a:lnTo>
                <a:lnTo>
                  <a:pt x="31668" y="0"/>
                </a:lnTo>
                <a:lnTo>
                  <a:pt x="33588" y="5760"/>
                </a:lnTo>
                <a:close/>
              </a:path>
              <a:path w="144947" h="527974">
                <a:moveTo>
                  <a:pt x="139186" y="523173"/>
                </a:moveTo>
                <a:lnTo>
                  <a:pt x="142067" y="526054"/>
                </a:lnTo>
                <a:lnTo>
                  <a:pt x="143027" y="526054"/>
                </a:lnTo>
                <a:lnTo>
                  <a:pt x="143987" y="525109"/>
                </a:lnTo>
                <a:lnTo>
                  <a:pt x="144947" y="524134"/>
                </a:lnTo>
                <a:lnTo>
                  <a:pt x="144947" y="523173"/>
                </a:lnTo>
                <a:lnTo>
                  <a:pt x="142067" y="520293"/>
                </a:lnTo>
                <a:lnTo>
                  <a:pt x="139186" y="523173"/>
                </a:lnTo>
                <a:close/>
              </a:path>
              <a:path w="144947" h="527974">
                <a:moveTo>
                  <a:pt x="139003" y="520336"/>
                </a:moveTo>
                <a:lnTo>
                  <a:pt x="108463" y="7680"/>
                </a:lnTo>
                <a:lnTo>
                  <a:pt x="105764" y="7611"/>
                </a:lnTo>
                <a:lnTo>
                  <a:pt x="139003" y="520336"/>
                </a:lnTo>
                <a:close/>
              </a:path>
              <a:path w="144947" h="527974">
                <a:moveTo>
                  <a:pt x="144947" y="523173"/>
                </a:moveTo>
                <a:lnTo>
                  <a:pt x="111343" y="4800"/>
                </a:lnTo>
                <a:lnTo>
                  <a:pt x="111343" y="2880"/>
                </a:lnTo>
                <a:lnTo>
                  <a:pt x="109423" y="1920"/>
                </a:lnTo>
                <a:lnTo>
                  <a:pt x="108463" y="1920"/>
                </a:lnTo>
                <a:lnTo>
                  <a:pt x="105582" y="4800"/>
                </a:lnTo>
                <a:lnTo>
                  <a:pt x="36469" y="2880"/>
                </a:lnTo>
                <a:lnTo>
                  <a:pt x="105764" y="7611"/>
                </a:lnTo>
                <a:lnTo>
                  <a:pt x="108463" y="7680"/>
                </a:lnTo>
                <a:lnTo>
                  <a:pt x="139003" y="520336"/>
                </a:lnTo>
                <a:lnTo>
                  <a:pt x="6887" y="522186"/>
                </a:lnTo>
                <a:lnTo>
                  <a:pt x="6720" y="525109"/>
                </a:lnTo>
                <a:lnTo>
                  <a:pt x="3825" y="522229"/>
                </a:lnTo>
                <a:lnTo>
                  <a:pt x="30708" y="2880"/>
                </a:lnTo>
                <a:lnTo>
                  <a:pt x="944" y="525109"/>
                </a:lnTo>
                <a:lnTo>
                  <a:pt x="0" y="525109"/>
                </a:lnTo>
                <a:lnTo>
                  <a:pt x="944" y="526054"/>
                </a:lnTo>
                <a:lnTo>
                  <a:pt x="944" y="527014"/>
                </a:lnTo>
                <a:lnTo>
                  <a:pt x="1905" y="527014"/>
                </a:lnTo>
                <a:lnTo>
                  <a:pt x="2880" y="527974"/>
                </a:lnTo>
                <a:lnTo>
                  <a:pt x="3825" y="527974"/>
                </a:lnTo>
                <a:lnTo>
                  <a:pt x="142067" y="526054"/>
                </a:lnTo>
                <a:lnTo>
                  <a:pt x="139186" y="523173"/>
                </a:lnTo>
                <a:lnTo>
                  <a:pt x="142067" y="520293"/>
                </a:lnTo>
                <a:lnTo>
                  <a:pt x="144947" y="5231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3143189" y="6345463"/>
            <a:ext cx="143027" cy="527974"/>
          </a:xfrm>
          <a:custGeom>
            <a:avLst/>
            <a:gdLst/>
            <a:ahLst/>
            <a:cxnLst/>
            <a:rect l="l" t="t" r="r" b="b"/>
            <a:pathLst>
              <a:path w="143027" h="527974">
                <a:moveTo>
                  <a:pt x="2865" y="522229"/>
                </a:moveTo>
                <a:lnTo>
                  <a:pt x="1905" y="527974"/>
                </a:lnTo>
                <a:lnTo>
                  <a:pt x="2865" y="527974"/>
                </a:lnTo>
                <a:lnTo>
                  <a:pt x="5745" y="525109"/>
                </a:lnTo>
                <a:lnTo>
                  <a:pt x="2865" y="522229"/>
                </a:lnTo>
                <a:close/>
              </a:path>
              <a:path w="143027" h="527974">
                <a:moveTo>
                  <a:pt x="35509" y="2880"/>
                </a:moveTo>
                <a:lnTo>
                  <a:pt x="103839" y="7610"/>
                </a:lnTo>
                <a:lnTo>
                  <a:pt x="106558" y="7680"/>
                </a:lnTo>
                <a:lnTo>
                  <a:pt x="136127" y="520337"/>
                </a:lnTo>
                <a:lnTo>
                  <a:pt x="139186" y="520293"/>
                </a:lnTo>
                <a:lnTo>
                  <a:pt x="143027" y="523173"/>
                </a:lnTo>
                <a:lnTo>
                  <a:pt x="109438" y="4800"/>
                </a:lnTo>
                <a:lnTo>
                  <a:pt x="109438" y="2880"/>
                </a:lnTo>
                <a:lnTo>
                  <a:pt x="107502" y="1920"/>
                </a:lnTo>
                <a:lnTo>
                  <a:pt x="106558" y="1920"/>
                </a:lnTo>
                <a:lnTo>
                  <a:pt x="103662" y="4800"/>
                </a:lnTo>
                <a:lnTo>
                  <a:pt x="35509" y="2880"/>
                </a:lnTo>
                <a:close/>
              </a:path>
              <a:path w="143027" h="527974">
                <a:moveTo>
                  <a:pt x="136127" y="520337"/>
                </a:moveTo>
                <a:lnTo>
                  <a:pt x="136306" y="523173"/>
                </a:lnTo>
                <a:lnTo>
                  <a:pt x="140147" y="526054"/>
                </a:lnTo>
                <a:lnTo>
                  <a:pt x="141107" y="525109"/>
                </a:lnTo>
                <a:lnTo>
                  <a:pt x="142067" y="525109"/>
                </a:lnTo>
                <a:lnTo>
                  <a:pt x="142067" y="524134"/>
                </a:lnTo>
                <a:lnTo>
                  <a:pt x="143027" y="524134"/>
                </a:lnTo>
                <a:lnTo>
                  <a:pt x="143027" y="523173"/>
                </a:lnTo>
                <a:lnTo>
                  <a:pt x="139186" y="520293"/>
                </a:lnTo>
                <a:lnTo>
                  <a:pt x="136127" y="520337"/>
                </a:lnTo>
                <a:close/>
              </a:path>
              <a:path w="143027" h="527974">
                <a:moveTo>
                  <a:pt x="5912" y="522185"/>
                </a:moveTo>
                <a:lnTo>
                  <a:pt x="35341" y="5831"/>
                </a:lnTo>
                <a:lnTo>
                  <a:pt x="103839" y="7610"/>
                </a:lnTo>
                <a:lnTo>
                  <a:pt x="35509" y="2880"/>
                </a:lnTo>
                <a:lnTo>
                  <a:pt x="103662" y="4800"/>
                </a:lnTo>
                <a:lnTo>
                  <a:pt x="106558" y="1920"/>
                </a:lnTo>
                <a:lnTo>
                  <a:pt x="32628" y="0"/>
                </a:lnTo>
                <a:lnTo>
                  <a:pt x="30708" y="0"/>
                </a:lnTo>
                <a:lnTo>
                  <a:pt x="32628" y="5760"/>
                </a:lnTo>
                <a:lnTo>
                  <a:pt x="30708" y="0"/>
                </a:lnTo>
                <a:lnTo>
                  <a:pt x="29748" y="960"/>
                </a:lnTo>
                <a:lnTo>
                  <a:pt x="29748" y="2880"/>
                </a:lnTo>
                <a:lnTo>
                  <a:pt x="0" y="525109"/>
                </a:lnTo>
                <a:lnTo>
                  <a:pt x="0" y="526054"/>
                </a:lnTo>
                <a:lnTo>
                  <a:pt x="960" y="527014"/>
                </a:lnTo>
                <a:lnTo>
                  <a:pt x="1905" y="527974"/>
                </a:lnTo>
                <a:lnTo>
                  <a:pt x="2865" y="522229"/>
                </a:lnTo>
                <a:lnTo>
                  <a:pt x="5745" y="525109"/>
                </a:lnTo>
                <a:lnTo>
                  <a:pt x="2865" y="527974"/>
                </a:lnTo>
                <a:lnTo>
                  <a:pt x="140147" y="526054"/>
                </a:lnTo>
                <a:lnTo>
                  <a:pt x="136306" y="523173"/>
                </a:lnTo>
                <a:lnTo>
                  <a:pt x="136127" y="520337"/>
                </a:lnTo>
                <a:lnTo>
                  <a:pt x="5912" y="522185"/>
                </a:lnTo>
                <a:close/>
              </a:path>
              <a:path w="143027" h="527974">
                <a:moveTo>
                  <a:pt x="136127" y="520337"/>
                </a:moveTo>
                <a:lnTo>
                  <a:pt x="106558" y="7680"/>
                </a:lnTo>
                <a:lnTo>
                  <a:pt x="103839" y="7610"/>
                </a:lnTo>
                <a:lnTo>
                  <a:pt x="136127" y="5203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1728185" y="7077913"/>
            <a:ext cx="1388120" cy="535670"/>
          </a:xfrm>
          <a:custGeom>
            <a:avLst/>
            <a:gdLst/>
            <a:ahLst/>
            <a:cxnLst/>
            <a:rect l="l" t="t" r="r" b="b"/>
            <a:pathLst>
              <a:path w="1388120" h="535670">
                <a:moveTo>
                  <a:pt x="1298844" y="375345"/>
                </a:moveTo>
                <a:lnTo>
                  <a:pt x="1302684" y="388787"/>
                </a:lnTo>
                <a:lnTo>
                  <a:pt x="1303644" y="384947"/>
                </a:lnTo>
                <a:lnTo>
                  <a:pt x="1312258" y="354192"/>
                </a:lnTo>
                <a:lnTo>
                  <a:pt x="1368937" y="454964"/>
                </a:lnTo>
                <a:lnTo>
                  <a:pt x="1372758" y="461756"/>
                </a:lnTo>
                <a:lnTo>
                  <a:pt x="1268285" y="511575"/>
                </a:lnTo>
                <a:lnTo>
                  <a:pt x="1252758" y="520308"/>
                </a:lnTo>
                <a:lnTo>
                  <a:pt x="1251798" y="533750"/>
                </a:lnTo>
                <a:lnTo>
                  <a:pt x="1254678" y="534710"/>
                </a:lnTo>
                <a:lnTo>
                  <a:pt x="1263319" y="528949"/>
                </a:lnTo>
                <a:lnTo>
                  <a:pt x="1383319" y="464637"/>
                </a:lnTo>
                <a:lnTo>
                  <a:pt x="1375638" y="451195"/>
                </a:lnTo>
                <a:lnTo>
                  <a:pt x="1317086" y="336956"/>
                </a:lnTo>
                <a:lnTo>
                  <a:pt x="1303644" y="338876"/>
                </a:lnTo>
                <a:lnTo>
                  <a:pt x="1303644" y="330235"/>
                </a:lnTo>
                <a:lnTo>
                  <a:pt x="1302684" y="333115"/>
                </a:lnTo>
                <a:lnTo>
                  <a:pt x="1291431" y="373292"/>
                </a:lnTo>
                <a:lnTo>
                  <a:pt x="1289243" y="381106"/>
                </a:lnTo>
                <a:lnTo>
                  <a:pt x="1298844" y="375345"/>
                </a:lnTo>
                <a:close/>
              </a:path>
              <a:path w="1388120" h="535670">
                <a:moveTo>
                  <a:pt x="1268285" y="511575"/>
                </a:moveTo>
                <a:lnTo>
                  <a:pt x="1372758" y="461756"/>
                </a:lnTo>
                <a:lnTo>
                  <a:pt x="1368937" y="454964"/>
                </a:lnTo>
                <a:lnTo>
                  <a:pt x="1268285" y="511575"/>
                </a:lnTo>
                <a:close/>
              </a:path>
              <a:path w="1388120" h="535670">
                <a:moveTo>
                  <a:pt x="136321" y="14401"/>
                </a:moveTo>
                <a:lnTo>
                  <a:pt x="128662" y="51100"/>
                </a:lnTo>
                <a:lnTo>
                  <a:pt x="139202" y="10561"/>
                </a:lnTo>
                <a:lnTo>
                  <a:pt x="140162" y="7680"/>
                </a:lnTo>
                <a:lnTo>
                  <a:pt x="139202" y="4800"/>
                </a:lnTo>
                <a:lnTo>
                  <a:pt x="137266" y="2880"/>
                </a:lnTo>
                <a:lnTo>
                  <a:pt x="134401" y="0"/>
                </a:lnTo>
                <a:lnTo>
                  <a:pt x="131521" y="0"/>
                </a:lnTo>
                <a:lnTo>
                  <a:pt x="128640" y="1920"/>
                </a:lnTo>
                <a:lnTo>
                  <a:pt x="124800" y="5760"/>
                </a:lnTo>
                <a:lnTo>
                  <a:pt x="136321" y="14401"/>
                </a:lnTo>
                <a:close/>
              </a:path>
              <a:path w="1388120" h="535670">
                <a:moveTo>
                  <a:pt x="1276761" y="481919"/>
                </a:moveTo>
                <a:lnTo>
                  <a:pt x="1277721" y="477103"/>
                </a:lnTo>
                <a:lnTo>
                  <a:pt x="1275801" y="473262"/>
                </a:lnTo>
                <a:lnTo>
                  <a:pt x="1271960" y="472302"/>
                </a:lnTo>
                <a:lnTo>
                  <a:pt x="1262359" y="477103"/>
                </a:lnTo>
                <a:lnTo>
                  <a:pt x="98877" y="154564"/>
                </a:lnTo>
                <a:lnTo>
                  <a:pt x="90236" y="160324"/>
                </a:lnTo>
                <a:lnTo>
                  <a:pt x="86395" y="146883"/>
                </a:lnTo>
                <a:lnTo>
                  <a:pt x="84475" y="150723"/>
                </a:lnTo>
                <a:lnTo>
                  <a:pt x="76547" y="181207"/>
                </a:lnTo>
                <a:lnTo>
                  <a:pt x="19435" y="81057"/>
                </a:lnTo>
                <a:lnTo>
                  <a:pt x="13441" y="84475"/>
                </a:lnTo>
                <a:lnTo>
                  <a:pt x="15361" y="73913"/>
                </a:lnTo>
                <a:lnTo>
                  <a:pt x="19435" y="81057"/>
                </a:lnTo>
                <a:lnTo>
                  <a:pt x="120263" y="23559"/>
                </a:lnTo>
                <a:lnTo>
                  <a:pt x="120959" y="48966"/>
                </a:lnTo>
                <a:lnTo>
                  <a:pt x="126720" y="58567"/>
                </a:lnTo>
                <a:lnTo>
                  <a:pt x="117119" y="64328"/>
                </a:lnTo>
                <a:lnTo>
                  <a:pt x="1294043" y="390707"/>
                </a:lnTo>
                <a:lnTo>
                  <a:pt x="1298844" y="391667"/>
                </a:lnTo>
                <a:lnTo>
                  <a:pt x="1302684" y="388787"/>
                </a:lnTo>
                <a:lnTo>
                  <a:pt x="1298844" y="375345"/>
                </a:lnTo>
                <a:lnTo>
                  <a:pt x="1289243" y="381106"/>
                </a:lnTo>
                <a:lnTo>
                  <a:pt x="1291431" y="373292"/>
                </a:lnTo>
                <a:lnTo>
                  <a:pt x="128662" y="51100"/>
                </a:lnTo>
                <a:lnTo>
                  <a:pt x="136321" y="14401"/>
                </a:lnTo>
                <a:lnTo>
                  <a:pt x="124800" y="5760"/>
                </a:lnTo>
                <a:lnTo>
                  <a:pt x="128640" y="1920"/>
                </a:lnTo>
                <a:lnTo>
                  <a:pt x="5760" y="71033"/>
                </a:lnTo>
                <a:lnTo>
                  <a:pt x="1920" y="72969"/>
                </a:lnTo>
                <a:lnTo>
                  <a:pt x="0" y="77754"/>
                </a:lnTo>
                <a:lnTo>
                  <a:pt x="2880" y="81594"/>
                </a:lnTo>
                <a:lnTo>
                  <a:pt x="71993" y="204475"/>
                </a:lnTo>
                <a:lnTo>
                  <a:pt x="73913" y="207355"/>
                </a:lnTo>
                <a:lnTo>
                  <a:pt x="71993" y="198714"/>
                </a:lnTo>
                <a:lnTo>
                  <a:pt x="85435" y="196794"/>
                </a:lnTo>
                <a:lnTo>
                  <a:pt x="86395" y="202554"/>
                </a:lnTo>
                <a:lnTo>
                  <a:pt x="96898" y="162170"/>
                </a:lnTo>
                <a:lnTo>
                  <a:pt x="1260279" y="484532"/>
                </a:lnTo>
                <a:lnTo>
                  <a:pt x="1268120" y="486704"/>
                </a:lnTo>
                <a:lnTo>
                  <a:pt x="1268285" y="511575"/>
                </a:lnTo>
                <a:lnTo>
                  <a:pt x="1276761" y="481919"/>
                </a:lnTo>
                <a:close/>
              </a:path>
              <a:path w="1388120" h="535670">
                <a:moveTo>
                  <a:pt x="98877" y="154564"/>
                </a:moveTo>
                <a:lnTo>
                  <a:pt x="1262359" y="477103"/>
                </a:lnTo>
                <a:lnTo>
                  <a:pt x="1271960" y="472302"/>
                </a:lnTo>
                <a:lnTo>
                  <a:pt x="94076" y="145922"/>
                </a:lnTo>
                <a:lnTo>
                  <a:pt x="90236" y="144962"/>
                </a:lnTo>
                <a:lnTo>
                  <a:pt x="86395" y="146883"/>
                </a:lnTo>
                <a:lnTo>
                  <a:pt x="90236" y="160324"/>
                </a:lnTo>
                <a:lnTo>
                  <a:pt x="98877" y="154564"/>
                </a:lnTo>
                <a:close/>
              </a:path>
              <a:path w="1388120" h="535670">
                <a:moveTo>
                  <a:pt x="1386199" y="454075"/>
                </a:moveTo>
                <a:lnTo>
                  <a:pt x="1316111" y="331195"/>
                </a:lnTo>
                <a:lnTo>
                  <a:pt x="1315166" y="329275"/>
                </a:lnTo>
                <a:lnTo>
                  <a:pt x="1312270" y="327355"/>
                </a:lnTo>
                <a:lnTo>
                  <a:pt x="1308445" y="327355"/>
                </a:lnTo>
                <a:lnTo>
                  <a:pt x="1306525" y="328315"/>
                </a:lnTo>
                <a:lnTo>
                  <a:pt x="1303644" y="330235"/>
                </a:lnTo>
                <a:lnTo>
                  <a:pt x="1303644" y="338876"/>
                </a:lnTo>
                <a:lnTo>
                  <a:pt x="1317086" y="336956"/>
                </a:lnTo>
                <a:lnTo>
                  <a:pt x="1375638" y="451195"/>
                </a:lnTo>
                <a:lnTo>
                  <a:pt x="1383319" y="464637"/>
                </a:lnTo>
                <a:lnTo>
                  <a:pt x="1387160" y="462701"/>
                </a:lnTo>
                <a:lnTo>
                  <a:pt x="1388120" y="457916"/>
                </a:lnTo>
                <a:lnTo>
                  <a:pt x="1386199" y="454075"/>
                </a:lnTo>
                <a:close/>
              </a:path>
              <a:path w="1388120" h="535670">
                <a:moveTo>
                  <a:pt x="1263319" y="528949"/>
                </a:moveTo>
                <a:lnTo>
                  <a:pt x="1254678" y="534710"/>
                </a:lnTo>
                <a:lnTo>
                  <a:pt x="1257559" y="535670"/>
                </a:lnTo>
                <a:lnTo>
                  <a:pt x="1260439" y="533750"/>
                </a:lnTo>
                <a:lnTo>
                  <a:pt x="1383319" y="464637"/>
                </a:lnTo>
                <a:lnTo>
                  <a:pt x="1263319" y="528949"/>
                </a:lnTo>
                <a:close/>
              </a:path>
              <a:path w="1388120" h="535670">
                <a:moveTo>
                  <a:pt x="126720" y="58567"/>
                </a:moveTo>
                <a:lnTo>
                  <a:pt x="120959" y="48966"/>
                </a:lnTo>
                <a:lnTo>
                  <a:pt x="120263" y="23559"/>
                </a:lnTo>
                <a:lnTo>
                  <a:pt x="112318" y="54726"/>
                </a:lnTo>
                <a:lnTo>
                  <a:pt x="110398" y="58567"/>
                </a:lnTo>
                <a:lnTo>
                  <a:pt x="113278" y="62407"/>
                </a:lnTo>
                <a:lnTo>
                  <a:pt x="117119" y="64328"/>
                </a:lnTo>
                <a:lnTo>
                  <a:pt x="126720" y="58567"/>
                </a:lnTo>
                <a:close/>
              </a:path>
              <a:path w="1388120" h="535670">
                <a:moveTo>
                  <a:pt x="1248918" y="531830"/>
                </a:moveTo>
                <a:lnTo>
                  <a:pt x="1251798" y="533750"/>
                </a:lnTo>
                <a:lnTo>
                  <a:pt x="1252758" y="520308"/>
                </a:lnTo>
                <a:lnTo>
                  <a:pt x="1268285" y="511575"/>
                </a:lnTo>
                <a:lnTo>
                  <a:pt x="1268120" y="486704"/>
                </a:lnTo>
                <a:lnTo>
                  <a:pt x="1260279" y="484532"/>
                </a:lnTo>
                <a:lnTo>
                  <a:pt x="1248918" y="525109"/>
                </a:lnTo>
                <a:lnTo>
                  <a:pt x="1247957" y="527989"/>
                </a:lnTo>
                <a:lnTo>
                  <a:pt x="1248918" y="531830"/>
                </a:lnTo>
                <a:close/>
              </a:path>
              <a:path w="1388120" h="535670">
                <a:moveTo>
                  <a:pt x="85435" y="196794"/>
                </a:moveTo>
                <a:lnTo>
                  <a:pt x="71993" y="198714"/>
                </a:lnTo>
                <a:lnTo>
                  <a:pt x="73913" y="207355"/>
                </a:lnTo>
                <a:lnTo>
                  <a:pt x="76794" y="208315"/>
                </a:lnTo>
                <a:lnTo>
                  <a:pt x="82555" y="208315"/>
                </a:lnTo>
                <a:lnTo>
                  <a:pt x="85435" y="205435"/>
                </a:lnTo>
                <a:lnTo>
                  <a:pt x="86395" y="202554"/>
                </a:lnTo>
                <a:lnTo>
                  <a:pt x="85435" y="196794"/>
                </a:lnTo>
                <a:close/>
              </a:path>
              <a:path w="1388120" h="535670">
                <a:moveTo>
                  <a:pt x="19435" y="81057"/>
                </a:moveTo>
                <a:lnTo>
                  <a:pt x="15361" y="73913"/>
                </a:lnTo>
                <a:lnTo>
                  <a:pt x="13441" y="84475"/>
                </a:lnTo>
                <a:lnTo>
                  <a:pt x="19435" y="8105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1435393" y="7361102"/>
            <a:ext cx="209277" cy="338876"/>
          </a:xfrm>
          <a:custGeom>
            <a:avLst/>
            <a:gdLst/>
            <a:ahLst/>
            <a:cxnLst/>
            <a:rect l="l" t="t" r="r" b="b"/>
            <a:pathLst>
              <a:path w="209277" h="338876">
                <a:moveTo>
                  <a:pt x="8644" y="241919"/>
                </a:moveTo>
                <a:lnTo>
                  <a:pt x="98878" y="335036"/>
                </a:lnTo>
                <a:lnTo>
                  <a:pt x="98878" y="324474"/>
                </a:lnTo>
                <a:lnTo>
                  <a:pt x="110400" y="324474"/>
                </a:lnTo>
                <a:lnTo>
                  <a:pt x="200636" y="241919"/>
                </a:lnTo>
                <a:lnTo>
                  <a:pt x="200636" y="226557"/>
                </a:lnTo>
                <a:lnTo>
                  <a:pt x="160311" y="226557"/>
                </a:lnTo>
                <a:lnTo>
                  <a:pt x="194875" y="229438"/>
                </a:lnTo>
                <a:lnTo>
                  <a:pt x="182267" y="241919"/>
                </a:lnTo>
                <a:lnTo>
                  <a:pt x="104610" y="318800"/>
                </a:lnTo>
                <a:lnTo>
                  <a:pt x="26176" y="241919"/>
                </a:lnTo>
                <a:lnTo>
                  <a:pt x="13443" y="229438"/>
                </a:lnTo>
                <a:lnTo>
                  <a:pt x="8644" y="241919"/>
                </a:lnTo>
                <a:close/>
              </a:path>
              <a:path w="209277" h="338876">
                <a:moveTo>
                  <a:pt x="3840" y="98877"/>
                </a:moveTo>
                <a:lnTo>
                  <a:pt x="8644" y="96972"/>
                </a:lnTo>
                <a:lnTo>
                  <a:pt x="13443" y="109438"/>
                </a:lnTo>
                <a:lnTo>
                  <a:pt x="26034" y="96972"/>
                </a:lnTo>
                <a:lnTo>
                  <a:pt x="104610" y="19173"/>
                </a:lnTo>
                <a:lnTo>
                  <a:pt x="182409" y="96972"/>
                </a:lnTo>
                <a:lnTo>
                  <a:pt x="200636" y="96972"/>
                </a:lnTo>
                <a:lnTo>
                  <a:pt x="203516" y="112318"/>
                </a:lnTo>
                <a:lnTo>
                  <a:pt x="206396" y="110398"/>
                </a:lnTo>
                <a:lnTo>
                  <a:pt x="207356" y="106558"/>
                </a:lnTo>
                <a:lnTo>
                  <a:pt x="209277" y="104653"/>
                </a:lnTo>
                <a:lnTo>
                  <a:pt x="208317" y="100812"/>
                </a:lnTo>
                <a:lnTo>
                  <a:pt x="205436" y="98877"/>
                </a:lnTo>
                <a:lnTo>
                  <a:pt x="110400" y="2895"/>
                </a:lnTo>
                <a:lnTo>
                  <a:pt x="110400" y="13441"/>
                </a:lnTo>
                <a:lnTo>
                  <a:pt x="98878" y="13441"/>
                </a:lnTo>
                <a:lnTo>
                  <a:pt x="98878" y="2895"/>
                </a:lnTo>
                <a:lnTo>
                  <a:pt x="3840" y="98877"/>
                </a:lnTo>
                <a:close/>
              </a:path>
              <a:path w="209277" h="338876">
                <a:moveTo>
                  <a:pt x="102719" y="338876"/>
                </a:moveTo>
                <a:lnTo>
                  <a:pt x="106559" y="338876"/>
                </a:lnTo>
                <a:lnTo>
                  <a:pt x="110400" y="335036"/>
                </a:lnTo>
                <a:lnTo>
                  <a:pt x="205436" y="239039"/>
                </a:lnTo>
                <a:lnTo>
                  <a:pt x="208317" y="237119"/>
                </a:lnTo>
                <a:lnTo>
                  <a:pt x="209277" y="234238"/>
                </a:lnTo>
                <a:lnTo>
                  <a:pt x="207356" y="231358"/>
                </a:lnTo>
                <a:lnTo>
                  <a:pt x="206396" y="228478"/>
                </a:lnTo>
                <a:lnTo>
                  <a:pt x="203516" y="226557"/>
                </a:lnTo>
                <a:lnTo>
                  <a:pt x="200636" y="226557"/>
                </a:lnTo>
                <a:lnTo>
                  <a:pt x="200636" y="241919"/>
                </a:lnTo>
                <a:lnTo>
                  <a:pt x="110400" y="324474"/>
                </a:lnTo>
                <a:lnTo>
                  <a:pt x="98878" y="324474"/>
                </a:lnTo>
                <a:lnTo>
                  <a:pt x="98878" y="335036"/>
                </a:lnTo>
                <a:lnTo>
                  <a:pt x="102719" y="338876"/>
                </a:lnTo>
                <a:close/>
              </a:path>
              <a:path w="209277" h="338876">
                <a:moveTo>
                  <a:pt x="110400" y="13441"/>
                </a:moveTo>
                <a:lnTo>
                  <a:pt x="110400" y="2895"/>
                </a:lnTo>
                <a:lnTo>
                  <a:pt x="106559" y="0"/>
                </a:lnTo>
                <a:lnTo>
                  <a:pt x="102719" y="0"/>
                </a:lnTo>
                <a:lnTo>
                  <a:pt x="98878" y="2895"/>
                </a:lnTo>
                <a:lnTo>
                  <a:pt x="98878" y="13441"/>
                </a:lnTo>
                <a:lnTo>
                  <a:pt x="110400" y="13441"/>
                </a:lnTo>
                <a:close/>
              </a:path>
              <a:path w="209277" h="338876">
                <a:moveTo>
                  <a:pt x="160311" y="226557"/>
                </a:moveTo>
                <a:lnTo>
                  <a:pt x="160311" y="112318"/>
                </a:lnTo>
                <a:lnTo>
                  <a:pt x="152645" y="112318"/>
                </a:lnTo>
                <a:lnTo>
                  <a:pt x="152645" y="226557"/>
                </a:lnTo>
                <a:lnTo>
                  <a:pt x="160311" y="234238"/>
                </a:lnTo>
                <a:lnTo>
                  <a:pt x="160311" y="226557"/>
                </a:lnTo>
                <a:close/>
              </a:path>
              <a:path w="209277" h="338876">
                <a:moveTo>
                  <a:pt x="152645" y="96972"/>
                </a:moveTo>
                <a:lnTo>
                  <a:pt x="160311" y="104653"/>
                </a:lnTo>
                <a:lnTo>
                  <a:pt x="194875" y="109438"/>
                </a:lnTo>
                <a:lnTo>
                  <a:pt x="200636" y="112318"/>
                </a:lnTo>
                <a:lnTo>
                  <a:pt x="203516" y="112318"/>
                </a:lnTo>
                <a:lnTo>
                  <a:pt x="200636" y="96972"/>
                </a:lnTo>
                <a:lnTo>
                  <a:pt x="152645" y="96972"/>
                </a:lnTo>
                <a:close/>
              </a:path>
              <a:path w="209277" h="338876">
                <a:moveTo>
                  <a:pt x="148804" y="241919"/>
                </a:moveTo>
                <a:lnTo>
                  <a:pt x="182267" y="241919"/>
                </a:lnTo>
                <a:lnTo>
                  <a:pt x="194875" y="229438"/>
                </a:lnTo>
                <a:lnTo>
                  <a:pt x="160311" y="226557"/>
                </a:lnTo>
                <a:lnTo>
                  <a:pt x="160311" y="234238"/>
                </a:lnTo>
                <a:lnTo>
                  <a:pt x="152645" y="226557"/>
                </a:lnTo>
                <a:lnTo>
                  <a:pt x="152645" y="112318"/>
                </a:lnTo>
                <a:lnTo>
                  <a:pt x="200636" y="112318"/>
                </a:lnTo>
                <a:lnTo>
                  <a:pt x="194875" y="109438"/>
                </a:lnTo>
                <a:lnTo>
                  <a:pt x="160311" y="104653"/>
                </a:lnTo>
                <a:lnTo>
                  <a:pt x="152645" y="96972"/>
                </a:lnTo>
                <a:lnTo>
                  <a:pt x="148804" y="96972"/>
                </a:lnTo>
                <a:lnTo>
                  <a:pt x="144964" y="99837"/>
                </a:lnTo>
                <a:lnTo>
                  <a:pt x="144964" y="238079"/>
                </a:lnTo>
                <a:lnTo>
                  <a:pt x="148804" y="241919"/>
                </a:lnTo>
                <a:close/>
              </a:path>
              <a:path w="209277" h="338876">
                <a:moveTo>
                  <a:pt x="1923" y="106558"/>
                </a:moveTo>
                <a:lnTo>
                  <a:pt x="2881" y="110398"/>
                </a:lnTo>
                <a:lnTo>
                  <a:pt x="5763" y="112318"/>
                </a:lnTo>
                <a:lnTo>
                  <a:pt x="48958" y="112318"/>
                </a:lnTo>
                <a:lnTo>
                  <a:pt x="48958" y="104653"/>
                </a:lnTo>
                <a:lnTo>
                  <a:pt x="56637" y="112318"/>
                </a:lnTo>
                <a:lnTo>
                  <a:pt x="56637" y="226557"/>
                </a:lnTo>
                <a:lnTo>
                  <a:pt x="48958" y="234238"/>
                </a:lnTo>
                <a:lnTo>
                  <a:pt x="48958" y="226557"/>
                </a:lnTo>
                <a:lnTo>
                  <a:pt x="5763" y="226557"/>
                </a:lnTo>
                <a:lnTo>
                  <a:pt x="2881" y="228478"/>
                </a:lnTo>
                <a:lnTo>
                  <a:pt x="1923" y="231358"/>
                </a:lnTo>
                <a:lnTo>
                  <a:pt x="0" y="234238"/>
                </a:lnTo>
                <a:lnTo>
                  <a:pt x="958" y="237119"/>
                </a:lnTo>
                <a:lnTo>
                  <a:pt x="3840" y="239039"/>
                </a:lnTo>
                <a:lnTo>
                  <a:pt x="98878" y="335036"/>
                </a:lnTo>
                <a:lnTo>
                  <a:pt x="8644" y="241919"/>
                </a:lnTo>
                <a:lnTo>
                  <a:pt x="13443" y="229438"/>
                </a:lnTo>
                <a:lnTo>
                  <a:pt x="26176" y="241919"/>
                </a:lnTo>
                <a:lnTo>
                  <a:pt x="60478" y="241919"/>
                </a:lnTo>
                <a:lnTo>
                  <a:pt x="64318" y="238079"/>
                </a:lnTo>
                <a:lnTo>
                  <a:pt x="64318" y="99837"/>
                </a:lnTo>
                <a:lnTo>
                  <a:pt x="60478" y="96972"/>
                </a:lnTo>
                <a:lnTo>
                  <a:pt x="26034" y="96972"/>
                </a:lnTo>
                <a:lnTo>
                  <a:pt x="13443" y="109438"/>
                </a:lnTo>
                <a:lnTo>
                  <a:pt x="8644" y="96972"/>
                </a:lnTo>
                <a:lnTo>
                  <a:pt x="3840" y="98877"/>
                </a:lnTo>
                <a:lnTo>
                  <a:pt x="958" y="100812"/>
                </a:lnTo>
                <a:lnTo>
                  <a:pt x="0" y="104653"/>
                </a:lnTo>
                <a:lnTo>
                  <a:pt x="1923" y="106558"/>
                </a:lnTo>
                <a:close/>
              </a:path>
              <a:path w="209277" h="338876">
                <a:moveTo>
                  <a:pt x="48958" y="112318"/>
                </a:moveTo>
                <a:lnTo>
                  <a:pt x="48958" y="234238"/>
                </a:lnTo>
                <a:lnTo>
                  <a:pt x="56637" y="226557"/>
                </a:lnTo>
                <a:lnTo>
                  <a:pt x="56637" y="112318"/>
                </a:lnTo>
                <a:lnTo>
                  <a:pt x="48958" y="104653"/>
                </a:lnTo>
                <a:lnTo>
                  <a:pt x="48958" y="11231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1328838" y="7928442"/>
            <a:ext cx="11835" cy="70604"/>
          </a:xfrm>
          <a:custGeom>
            <a:avLst/>
            <a:gdLst/>
            <a:ahLst/>
            <a:cxnLst/>
            <a:rect l="l" t="t" r="r" b="b"/>
            <a:pathLst>
              <a:path w="11835" h="70604">
                <a:moveTo>
                  <a:pt x="7067" y="37880"/>
                </a:moveTo>
                <a:lnTo>
                  <a:pt x="3840" y="23042"/>
                </a:lnTo>
                <a:lnTo>
                  <a:pt x="1917" y="11521"/>
                </a:lnTo>
                <a:lnTo>
                  <a:pt x="0" y="0"/>
                </a:lnTo>
                <a:lnTo>
                  <a:pt x="1636" y="39949"/>
                </a:lnTo>
                <a:lnTo>
                  <a:pt x="6234" y="55499"/>
                </a:lnTo>
                <a:lnTo>
                  <a:pt x="11835" y="70604"/>
                </a:lnTo>
                <a:lnTo>
                  <a:pt x="11253" y="52409"/>
                </a:lnTo>
                <a:lnTo>
                  <a:pt x="7067" y="37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1322117" y="7672136"/>
            <a:ext cx="435831" cy="466737"/>
          </a:xfrm>
          <a:custGeom>
            <a:avLst/>
            <a:gdLst/>
            <a:ahLst/>
            <a:cxnLst/>
            <a:rect l="l" t="t" r="r" b="b"/>
            <a:pathLst>
              <a:path w="435831" h="466737">
                <a:moveTo>
                  <a:pt x="5763" y="221757"/>
                </a:moveTo>
                <a:lnTo>
                  <a:pt x="6720" y="210235"/>
                </a:lnTo>
                <a:lnTo>
                  <a:pt x="8638" y="198714"/>
                </a:lnTo>
                <a:lnTo>
                  <a:pt x="11195" y="183026"/>
                </a:lnTo>
                <a:lnTo>
                  <a:pt x="14809" y="167677"/>
                </a:lnTo>
                <a:lnTo>
                  <a:pt x="19443" y="152714"/>
                </a:lnTo>
                <a:lnTo>
                  <a:pt x="25059" y="138189"/>
                </a:lnTo>
                <a:lnTo>
                  <a:pt x="31619" y="124151"/>
                </a:lnTo>
                <a:lnTo>
                  <a:pt x="39086" y="110649"/>
                </a:lnTo>
                <a:lnTo>
                  <a:pt x="47423" y="97733"/>
                </a:lnTo>
                <a:lnTo>
                  <a:pt x="56593" y="85452"/>
                </a:lnTo>
                <a:lnTo>
                  <a:pt x="66557" y="73858"/>
                </a:lnTo>
                <a:lnTo>
                  <a:pt x="77278" y="62998"/>
                </a:lnTo>
                <a:lnTo>
                  <a:pt x="88720" y="52923"/>
                </a:lnTo>
                <a:lnTo>
                  <a:pt x="100844" y="43682"/>
                </a:lnTo>
                <a:lnTo>
                  <a:pt x="113613" y="35326"/>
                </a:lnTo>
                <a:lnTo>
                  <a:pt x="126990" y="27904"/>
                </a:lnTo>
                <a:lnTo>
                  <a:pt x="140937" y="21465"/>
                </a:lnTo>
                <a:lnTo>
                  <a:pt x="155417" y="16059"/>
                </a:lnTo>
                <a:lnTo>
                  <a:pt x="170392" y="11736"/>
                </a:lnTo>
                <a:lnTo>
                  <a:pt x="185825" y="8545"/>
                </a:lnTo>
                <a:lnTo>
                  <a:pt x="201678" y="6537"/>
                </a:lnTo>
                <a:lnTo>
                  <a:pt x="217915" y="5760"/>
                </a:lnTo>
                <a:lnTo>
                  <a:pt x="228476" y="6720"/>
                </a:lnTo>
                <a:lnTo>
                  <a:pt x="239037" y="6720"/>
                </a:lnTo>
                <a:lnTo>
                  <a:pt x="254519" y="9031"/>
                </a:lnTo>
                <a:lnTo>
                  <a:pt x="269553" y="12471"/>
                </a:lnTo>
                <a:lnTo>
                  <a:pt x="284109" y="16991"/>
                </a:lnTo>
                <a:lnTo>
                  <a:pt x="298156" y="22541"/>
                </a:lnTo>
                <a:lnTo>
                  <a:pt x="311665" y="29071"/>
                </a:lnTo>
                <a:lnTo>
                  <a:pt x="324605" y="36528"/>
                </a:lnTo>
                <a:lnTo>
                  <a:pt x="336946" y="44865"/>
                </a:lnTo>
                <a:lnTo>
                  <a:pt x="348658" y="54029"/>
                </a:lnTo>
                <a:lnTo>
                  <a:pt x="359710" y="63970"/>
                </a:lnTo>
                <a:lnTo>
                  <a:pt x="370073" y="74639"/>
                </a:lnTo>
                <a:lnTo>
                  <a:pt x="379715" y="85985"/>
                </a:lnTo>
                <a:lnTo>
                  <a:pt x="388608" y="97957"/>
                </a:lnTo>
                <a:lnTo>
                  <a:pt x="396719" y="110505"/>
                </a:lnTo>
                <a:lnTo>
                  <a:pt x="404021" y="123579"/>
                </a:lnTo>
                <a:lnTo>
                  <a:pt x="410481" y="137127"/>
                </a:lnTo>
                <a:lnTo>
                  <a:pt x="416070" y="151101"/>
                </a:lnTo>
                <a:lnTo>
                  <a:pt x="420758" y="165449"/>
                </a:lnTo>
                <a:lnTo>
                  <a:pt x="424514" y="180121"/>
                </a:lnTo>
                <a:lnTo>
                  <a:pt x="427308" y="195066"/>
                </a:lnTo>
                <a:lnTo>
                  <a:pt x="429111" y="210235"/>
                </a:lnTo>
                <a:lnTo>
                  <a:pt x="429111" y="221757"/>
                </a:lnTo>
                <a:lnTo>
                  <a:pt x="430071" y="233278"/>
                </a:lnTo>
                <a:lnTo>
                  <a:pt x="429111" y="244800"/>
                </a:lnTo>
                <a:lnTo>
                  <a:pt x="429111" y="256306"/>
                </a:lnTo>
                <a:lnTo>
                  <a:pt x="427178" y="271600"/>
                </a:lnTo>
                <a:lnTo>
                  <a:pt x="424281" y="286632"/>
                </a:lnTo>
                <a:lnTo>
                  <a:pt x="420446" y="301355"/>
                </a:lnTo>
                <a:lnTo>
                  <a:pt x="415701" y="315724"/>
                </a:lnTo>
                <a:lnTo>
                  <a:pt x="410076" y="329692"/>
                </a:lnTo>
                <a:lnTo>
                  <a:pt x="403597" y="343214"/>
                </a:lnTo>
                <a:lnTo>
                  <a:pt x="396294" y="356243"/>
                </a:lnTo>
                <a:lnTo>
                  <a:pt x="388193" y="368733"/>
                </a:lnTo>
                <a:lnTo>
                  <a:pt x="379323" y="380639"/>
                </a:lnTo>
                <a:lnTo>
                  <a:pt x="369713" y="391913"/>
                </a:lnTo>
                <a:lnTo>
                  <a:pt x="359390" y="402511"/>
                </a:lnTo>
                <a:lnTo>
                  <a:pt x="348382" y="412385"/>
                </a:lnTo>
                <a:lnTo>
                  <a:pt x="336717" y="421490"/>
                </a:lnTo>
                <a:lnTo>
                  <a:pt x="324424" y="429780"/>
                </a:lnTo>
                <a:lnTo>
                  <a:pt x="311530" y="437209"/>
                </a:lnTo>
                <a:lnTo>
                  <a:pt x="298064" y="443731"/>
                </a:lnTo>
                <a:lnTo>
                  <a:pt x="284054" y="449298"/>
                </a:lnTo>
                <a:lnTo>
                  <a:pt x="269527" y="453867"/>
                </a:lnTo>
                <a:lnTo>
                  <a:pt x="254512" y="457390"/>
                </a:lnTo>
                <a:lnTo>
                  <a:pt x="239037" y="459821"/>
                </a:lnTo>
                <a:lnTo>
                  <a:pt x="228476" y="460796"/>
                </a:lnTo>
                <a:lnTo>
                  <a:pt x="217915" y="460796"/>
                </a:lnTo>
                <a:lnTo>
                  <a:pt x="202376" y="460322"/>
                </a:lnTo>
                <a:lnTo>
                  <a:pt x="187174" y="458645"/>
                </a:lnTo>
                <a:lnTo>
                  <a:pt x="172344" y="455814"/>
                </a:lnTo>
                <a:lnTo>
                  <a:pt x="157920" y="451879"/>
                </a:lnTo>
                <a:lnTo>
                  <a:pt x="143936" y="446890"/>
                </a:lnTo>
                <a:lnTo>
                  <a:pt x="130428" y="440896"/>
                </a:lnTo>
                <a:lnTo>
                  <a:pt x="117429" y="433948"/>
                </a:lnTo>
                <a:lnTo>
                  <a:pt x="104975" y="426095"/>
                </a:lnTo>
                <a:lnTo>
                  <a:pt x="93100" y="417386"/>
                </a:lnTo>
                <a:lnTo>
                  <a:pt x="81838" y="407871"/>
                </a:lnTo>
                <a:lnTo>
                  <a:pt x="71225" y="397601"/>
                </a:lnTo>
                <a:lnTo>
                  <a:pt x="61293" y="386624"/>
                </a:lnTo>
                <a:lnTo>
                  <a:pt x="52079" y="374991"/>
                </a:lnTo>
                <a:lnTo>
                  <a:pt x="43617" y="362751"/>
                </a:lnTo>
                <a:lnTo>
                  <a:pt x="35940" y="349954"/>
                </a:lnTo>
                <a:lnTo>
                  <a:pt x="29085" y="336649"/>
                </a:lnTo>
                <a:lnTo>
                  <a:pt x="23084" y="322886"/>
                </a:lnTo>
                <a:lnTo>
                  <a:pt x="17974" y="308716"/>
                </a:lnTo>
                <a:lnTo>
                  <a:pt x="18556" y="326910"/>
                </a:lnTo>
                <a:lnTo>
                  <a:pt x="25121" y="341517"/>
                </a:lnTo>
                <a:lnTo>
                  <a:pt x="32609" y="355577"/>
                </a:lnTo>
                <a:lnTo>
                  <a:pt x="40983" y="369039"/>
                </a:lnTo>
                <a:lnTo>
                  <a:pt x="50204" y="381854"/>
                </a:lnTo>
                <a:lnTo>
                  <a:pt x="60233" y="393970"/>
                </a:lnTo>
                <a:lnTo>
                  <a:pt x="71031" y="405337"/>
                </a:lnTo>
                <a:lnTo>
                  <a:pt x="82558" y="415905"/>
                </a:lnTo>
                <a:lnTo>
                  <a:pt x="94777" y="425623"/>
                </a:lnTo>
                <a:lnTo>
                  <a:pt x="107648" y="434442"/>
                </a:lnTo>
                <a:lnTo>
                  <a:pt x="121133" y="442310"/>
                </a:lnTo>
                <a:lnTo>
                  <a:pt x="135192" y="449177"/>
                </a:lnTo>
                <a:lnTo>
                  <a:pt x="149787" y="454993"/>
                </a:lnTo>
                <a:lnTo>
                  <a:pt x="164878" y="459707"/>
                </a:lnTo>
                <a:lnTo>
                  <a:pt x="180428" y="463270"/>
                </a:lnTo>
                <a:lnTo>
                  <a:pt x="196397" y="465630"/>
                </a:lnTo>
                <a:lnTo>
                  <a:pt x="212746" y="466737"/>
                </a:lnTo>
                <a:lnTo>
                  <a:pt x="229436" y="466542"/>
                </a:lnTo>
                <a:lnTo>
                  <a:pt x="251519" y="463661"/>
                </a:lnTo>
                <a:lnTo>
                  <a:pt x="267237" y="460366"/>
                </a:lnTo>
                <a:lnTo>
                  <a:pt x="282414" y="455982"/>
                </a:lnTo>
                <a:lnTo>
                  <a:pt x="297025" y="450556"/>
                </a:lnTo>
                <a:lnTo>
                  <a:pt x="324455" y="436774"/>
                </a:lnTo>
                <a:lnTo>
                  <a:pt x="349338" y="419406"/>
                </a:lnTo>
                <a:lnTo>
                  <a:pt x="371482" y="398838"/>
                </a:lnTo>
                <a:lnTo>
                  <a:pt x="390699" y="375456"/>
                </a:lnTo>
                <a:lnTo>
                  <a:pt x="406796" y="349645"/>
                </a:lnTo>
                <a:lnTo>
                  <a:pt x="419585" y="321793"/>
                </a:lnTo>
                <a:lnTo>
                  <a:pt x="428874" y="292284"/>
                </a:lnTo>
                <a:lnTo>
                  <a:pt x="432148" y="277029"/>
                </a:lnTo>
                <a:lnTo>
                  <a:pt x="434474" y="261505"/>
                </a:lnTo>
                <a:lnTo>
                  <a:pt x="435831" y="245760"/>
                </a:lnTo>
                <a:lnTo>
                  <a:pt x="435831" y="221757"/>
                </a:lnTo>
                <a:lnTo>
                  <a:pt x="432951" y="197754"/>
                </a:lnTo>
                <a:lnTo>
                  <a:pt x="430292" y="182333"/>
                </a:lnTo>
                <a:lnTo>
                  <a:pt x="426656" y="167205"/>
                </a:lnTo>
                <a:lnTo>
                  <a:pt x="416577" y="138028"/>
                </a:lnTo>
                <a:lnTo>
                  <a:pt x="402962" y="110613"/>
                </a:lnTo>
                <a:lnTo>
                  <a:pt x="386058" y="85353"/>
                </a:lnTo>
                <a:lnTo>
                  <a:pt x="366112" y="62638"/>
                </a:lnTo>
                <a:lnTo>
                  <a:pt x="343374" y="42861"/>
                </a:lnTo>
                <a:lnTo>
                  <a:pt x="318089" y="26413"/>
                </a:lnTo>
                <a:lnTo>
                  <a:pt x="290506" y="13685"/>
                </a:lnTo>
                <a:lnTo>
                  <a:pt x="260873" y="5070"/>
                </a:lnTo>
                <a:lnTo>
                  <a:pt x="245364" y="2428"/>
                </a:lnTo>
                <a:lnTo>
                  <a:pt x="229436" y="960"/>
                </a:lnTo>
                <a:lnTo>
                  <a:pt x="217915" y="0"/>
                </a:lnTo>
                <a:lnTo>
                  <a:pt x="206393" y="960"/>
                </a:lnTo>
                <a:lnTo>
                  <a:pt x="190465" y="2304"/>
                </a:lnTo>
                <a:lnTo>
                  <a:pt x="174957" y="4863"/>
                </a:lnTo>
                <a:lnTo>
                  <a:pt x="145323" y="13409"/>
                </a:lnTo>
                <a:lnTo>
                  <a:pt x="117741" y="26171"/>
                </a:lnTo>
                <a:lnTo>
                  <a:pt x="92457" y="42722"/>
                </a:lnTo>
                <a:lnTo>
                  <a:pt x="69718" y="62638"/>
                </a:lnTo>
                <a:lnTo>
                  <a:pt x="49773" y="85491"/>
                </a:lnTo>
                <a:lnTo>
                  <a:pt x="32870" y="110855"/>
                </a:lnTo>
                <a:lnTo>
                  <a:pt x="19255" y="138304"/>
                </a:lnTo>
                <a:lnTo>
                  <a:pt x="9176" y="167413"/>
                </a:lnTo>
                <a:lnTo>
                  <a:pt x="2881" y="197754"/>
                </a:lnTo>
                <a:lnTo>
                  <a:pt x="0" y="221757"/>
                </a:lnTo>
                <a:lnTo>
                  <a:pt x="0" y="245760"/>
                </a:lnTo>
                <a:lnTo>
                  <a:pt x="958" y="257281"/>
                </a:lnTo>
                <a:lnTo>
                  <a:pt x="2881" y="268803"/>
                </a:lnTo>
                <a:lnTo>
                  <a:pt x="4799" y="280309"/>
                </a:lnTo>
                <a:lnTo>
                  <a:pt x="8356" y="296255"/>
                </a:lnTo>
                <a:lnTo>
                  <a:pt x="6720" y="256306"/>
                </a:lnTo>
                <a:lnTo>
                  <a:pt x="5763" y="244800"/>
                </a:lnTo>
                <a:lnTo>
                  <a:pt x="5763" y="2217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1397954" y="7782534"/>
            <a:ext cx="59519" cy="93116"/>
          </a:xfrm>
          <a:custGeom>
            <a:avLst/>
            <a:gdLst/>
            <a:ahLst/>
            <a:cxnLst/>
            <a:rect l="l" t="t" r="r" b="b"/>
            <a:pathLst>
              <a:path w="59519" h="93116">
                <a:moveTo>
                  <a:pt x="2881" y="62392"/>
                </a:moveTo>
                <a:lnTo>
                  <a:pt x="964" y="62392"/>
                </a:lnTo>
                <a:lnTo>
                  <a:pt x="964" y="93116"/>
                </a:lnTo>
                <a:lnTo>
                  <a:pt x="2881" y="93116"/>
                </a:lnTo>
                <a:lnTo>
                  <a:pt x="2881" y="91196"/>
                </a:lnTo>
                <a:lnTo>
                  <a:pt x="3840" y="90236"/>
                </a:lnTo>
                <a:lnTo>
                  <a:pt x="4803" y="89275"/>
                </a:lnTo>
                <a:lnTo>
                  <a:pt x="4803" y="88315"/>
                </a:lnTo>
                <a:lnTo>
                  <a:pt x="8644" y="88315"/>
                </a:lnTo>
                <a:lnTo>
                  <a:pt x="10561" y="89275"/>
                </a:lnTo>
                <a:lnTo>
                  <a:pt x="15358" y="90236"/>
                </a:lnTo>
                <a:lnTo>
                  <a:pt x="19199" y="92156"/>
                </a:lnTo>
                <a:lnTo>
                  <a:pt x="22079" y="93116"/>
                </a:lnTo>
                <a:lnTo>
                  <a:pt x="39361" y="93116"/>
                </a:lnTo>
                <a:lnTo>
                  <a:pt x="46082" y="91196"/>
                </a:lnTo>
                <a:lnTo>
                  <a:pt x="50881" y="86395"/>
                </a:lnTo>
                <a:lnTo>
                  <a:pt x="56637" y="81594"/>
                </a:lnTo>
                <a:lnTo>
                  <a:pt x="59519" y="74889"/>
                </a:lnTo>
                <a:lnTo>
                  <a:pt x="59519" y="65272"/>
                </a:lnTo>
                <a:lnTo>
                  <a:pt x="58561" y="61432"/>
                </a:lnTo>
                <a:lnTo>
                  <a:pt x="56637" y="58552"/>
                </a:lnTo>
                <a:lnTo>
                  <a:pt x="54720" y="54711"/>
                </a:lnTo>
                <a:lnTo>
                  <a:pt x="52798" y="51831"/>
                </a:lnTo>
                <a:lnTo>
                  <a:pt x="49923" y="49926"/>
                </a:lnTo>
                <a:lnTo>
                  <a:pt x="47041" y="47045"/>
                </a:lnTo>
                <a:lnTo>
                  <a:pt x="41279" y="44150"/>
                </a:lnTo>
                <a:lnTo>
                  <a:pt x="32641" y="39364"/>
                </a:lnTo>
                <a:lnTo>
                  <a:pt x="22079" y="33604"/>
                </a:lnTo>
                <a:lnTo>
                  <a:pt x="15358" y="29763"/>
                </a:lnTo>
                <a:lnTo>
                  <a:pt x="13441" y="25923"/>
                </a:lnTo>
                <a:lnTo>
                  <a:pt x="11519" y="24003"/>
                </a:lnTo>
                <a:lnTo>
                  <a:pt x="10561" y="21122"/>
                </a:lnTo>
                <a:lnTo>
                  <a:pt x="10561" y="15361"/>
                </a:lnTo>
                <a:lnTo>
                  <a:pt x="11519" y="12481"/>
                </a:lnTo>
                <a:lnTo>
                  <a:pt x="14400" y="9601"/>
                </a:lnTo>
                <a:lnTo>
                  <a:pt x="17282" y="6720"/>
                </a:lnTo>
                <a:lnTo>
                  <a:pt x="21121" y="4800"/>
                </a:lnTo>
                <a:lnTo>
                  <a:pt x="29759" y="4800"/>
                </a:lnTo>
                <a:lnTo>
                  <a:pt x="33599" y="5760"/>
                </a:lnTo>
                <a:lnTo>
                  <a:pt x="37438" y="8641"/>
                </a:lnTo>
                <a:lnTo>
                  <a:pt x="41279" y="10561"/>
                </a:lnTo>
                <a:lnTo>
                  <a:pt x="44160" y="13441"/>
                </a:lnTo>
                <a:lnTo>
                  <a:pt x="46082" y="16322"/>
                </a:lnTo>
                <a:lnTo>
                  <a:pt x="48958" y="20162"/>
                </a:lnTo>
                <a:lnTo>
                  <a:pt x="49923" y="24963"/>
                </a:lnTo>
                <a:lnTo>
                  <a:pt x="50881" y="30723"/>
                </a:lnTo>
                <a:lnTo>
                  <a:pt x="52798" y="30723"/>
                </a:lnTo>
                <a:lnTo>
                  <a:pt x="52798" y="0"/>
                </a:lnTo>
                <a:lnTo>
                  <a:pt x="50881" y="0"/>
                </a:lnTo>
                <a:lnTo>
                  <a:pt x="49923" y="1920"/>
                </a:lnTo>
                <a:lnTo>
                  <a:pt x="49923" y="3840"/>
                </a:lnTo>
                <a:lnTo>
                  <a:pt x="48958" y="3840"/>
                </a:lnTo>
                <a:lnTo>
                  <a:pt x="47999" y="4800"/>
                </a:lnTo>
                <a:lnTo>
                  <a:pt x="43202" y="4800"/>
                </a:lnTo>
                <a:lnTo>
                  <a:pt x="41279" y="3840"/>
                </a:lnTo>
                <a:lnTo>
                  <a:pt x="35522" y="960"/>
                </a:lnTo>
                <a:lnTo>
                  <a:pt x="30717" y="0"/>
                </a:lnTo>
                <a:lnTo>
                  <a:pt x="18240" y="0"/>
                </a:lnTo>
                <a:lnTo>
                  <a:pt x="11519" y="1920"/>
                </a:lnTo>
                <a:lnTo>
                  <a:pt x="6720" y="6720"/>
                </a:lnTo>
                <a:lnTo>
                  <a:pt x="1923" y="11521"/>
                </a:lnTo>
                <a:lnTo>
                  <a:pt x="0" y="17282"/>
                </a:lnTo>
                <a:lnTo>
                  <a:pt x="0" y="26883"/>
                </a:lnTo>
                <a:lnTo>
                  <a:pt x="964" y="30723"/>
                </a:lnTo>
                <a:lnTo>
                  <a:pt x="1923" y="33604"/>
                </a:lnTo>
                <a:lnTo>
                  <a:pt x="3840" y="36484"/>
                </a:lnTo>
                <a:lnTo>
                  <a:pt x="6720" y="39364"/>
                </a:lnTo>
                <a:lnTo>
                  <a:pt x="9602" y="42245"/>
                </a:lnTo>
                <a:lnTo>
                  <a:pt x="12483" y="44150"/>
                </a:lnTo>
                <a:lnTo>
                  <a:pt x="18240" y="47990"/>
                </a:lnTo>
                <a:lnTo>
                  <a:pt x="25920" y="52806"/>
                </a:lnTo>
                <a:lnTo>
                  <a:pt x="33599" y="56647"/>
                </a:lnTo>
                <a:lnTo>
                  <a:pt x="38397" y="59512"/>
                </a:lnTo>
                <a:lnTo>
                  <a:pt x="40320" y="60487"/>
                </a:lnTo>
                <a:lnTo>
                  <a:pt x="42243" y="62392"/>
                </a:lnTo>
                <a:lnTo>
                  <a:pt x="44160" y="64328"/>
                </a:lnTo>
                <a:lnTo>
                  <a:pt x="46082" y="67193"/>
                </a:lnTo>
                <a:lnTo>
                  <a:pt x="47041" y="69113"/>
                </a:lnTo>
                <a:lnTo>
                  <a:pt x="47041" y="77754"/>
                </a:lnTo>
                <a:lnTo>
                  <a:pt x="46082" y="80634"/>
                </a:lnTo>
                <a:lnTo>
                  <a:pt x="42243" y="83515"/>
                </a:lnTo>
                <a:lnTo>
                  <a:pt x="39361" y="86395"/>
                </a:lnTo>
                <a:lnTo>
                  <a:pt x="35522" y="88315"/>
                </a:lnTo>
                <a:lnTo>
                  <a:pt x="24961" y="88315"/>
                </a:lnTo>
                <a:lnTo>
                  <a:pt x="20162" y="87355"/>
                </a:lnTo>
                <a:lnTo>
                  <a:pt x="16323" y="85435"/>
                </a:lnTo>
                <a:lnTo>
                  <a:pt x="12483" y="83515"/>
                </a:lnTo>
                <a:lnTo>
                  <a:pt x="9602" y="80634"/>
                </a:lnTo>
                <a:lnTo>
                  <a:pt x="7679" y="76794"/>
                </a:lnTo>
                <a:lnTo>
                  <a:pt x="5762" y="73914"/>
                </a:lnTo>
                <a:lnTo>
                  <a:pt x="3840" y="69113"/>
                </a:lnTo>
                <a:lnTo>
                  <a:pt x="2881" y="62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1466112" y="7794056"/>
            <a:ext cx="36479" cy="80634"/>
          </a:xfrm>
          <a:custGeom>
            <a:avLst/>
            <a:gdLst/>
            <a:ahLst/>
            <a:cxnLst/>
            <a:rect l="l" t="t" r="r" b="b"/>
            <a:pathLst>
              <a:path w="36479" h="80634">
                <a:moveTo>
                  <a:pt x="27841" y="72953"/>
                </a:moveTo>
                <a:lnTo>
                  <a:pt x="23044" y="72953"/>
                </a:lnTo>
                <a:lnTo>
                  <a:pt x="22079" y="71033"/>
                </a:lnTo>
                <a:lnTo>
                  <a:pt x="20162" y="70073"/>
                </a:lnTo>
                <a:lnTo>
                  <a:pt x="20162" y="24003"/>
                </a:lnTo>
                <a:lnTo>
                  <a:pt x="34562" y="24003"/>
                </a:lnTo>
                <a:lnTo>
                  <a:pt x="34562" y="19202"/>
                </a:lnTo>
                <a:lnTo>
                  <a:pt x="20162" y="19202"/>
                </a:lnTo>
                <a:lnTo>
                  <a:pt x="20162" y="0"/>
                </a:lnTo>
                <a:lnTo>
                  <a:pt x="18239" y="0"/>
                </a:lnTo>
                <a:lnTo>
                  <a:pt x="16323" y="3840"/>
                </a:lnTo>
                <a:lnTo>
                  <a:pt x="14400" y="6720"/>
                </a:lnTo>
                <a:lnTo>
                  <a:pt x="13441" y="8641"/>
                </a:lnTo>
                <a:lnTo>
                  <a:pt x="11518" y="11521"/>
                </a:lnTo>
                <a:lnTo>
                  <a:pt x="9601" y="14401"/>
                </a:lnTo>
                <a:lnTo>
                  <a:pt x="6720" y="17282"/>
                </a:lnTo>
                <a:lnTo>
                  <a:pt x="4803" y="19202"/>
                </a:lnTo>
                <a:lnTo>
                  <a:pt x="1921" y="21122"/>
                </a:lnTo>
                <a:lnTo>
                  <a:pt x="0" y="22082"/>
                </a:lnTo>
                <a:lnTo>
                  <a:pt x="0" y="24003"/>
                </a:lnTo>
                <a:lnTo>
                  <a:pt x="9601" y="24003"/>
                </a:lnTo>
                <a:lnTo>
                  <a:pt x="9601" y="71993"/>
                </a:lnTo>
                <a:lnTo>
                  <a:pt x="10559" y="74874"/>
                </a:lnTo>
                <a:lnTo>
                  <a:pt x="11518" y="76794"/>
                </a:lnTo>
                <a:lnTo>
                  <a:pt x="12483" y="77754"/>
                </a:lnTo>
                <a:lnTo>
                  <a:pt x="14400" y="79674"/>
                </a:lnTo>
                <a:lnTo>
                  <a:pt x="17280" y="80634"/>
                </a:lnTo>
                <a:lnTo>
                  <a:pt x="24003" y="80634"/>
                </a:lnTo>
                <a:lnTo>
                  <a:pt x="26883" y="79674"/>
                </a:lnTo>
                <a:lnTo>
                  <a:pt x="29759" y="77754"/>
                </a:lnTo>
                <a:lnTo>
                  <a:pt x="32641" y="75834"/>
                </a:lnTo>
                <a:lnTo>
                  <a:pt x="34562" y="71993"/>
                </a:lnTo>
                <a:lnTo>
                  <a:pt x="36479" y="68153"/>
                </a:lnTo>
                <a:lnTo>
                  <a:pt x="33599" y="68153"/>
                </a:lnTo>
                <a:lnTo>
                  <a:pt x="32641" y="70073"/>
                </a:lnTo>
                <a:lnTo>
                  <a:pt x="31682" y="71033"/>
                </a:lnTo>
                <a:lnTo>
                  <a:pt x="30723" y="71993"/>
                </a:lnTo>
                <a:lnTo>
                  <a:pt x="28800" y="72953"/>
                </a:lnTo>
                <a:lnTo>
                  <a:pt x="27841" y="729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1506432" y="7811338"/>
            <a:ext cx="55682" cy="64312"/>
          </a:xfrm>
          <a:custGeom>
            <a:avLst/>
            <a:gdLst/>
            <a:ahLst/>
            <a:cxnLst/>
            <a:rect l="l" t="t" r="r" b="b"/>
            <a:pathLst>
              <a:path w="55682" h="64312">
                <a:moveTo>
                  <a:pt x="45121" y="53751"/>
                </a:moveTo>
                <a:lnTo>
                  <a:pt x="45121" y="15346"/>
                </a:lnTo>
                <a:lnTo>
                  <a:pt x="44160" y="11521"/>
                </a:lnTo>
                <a:lnTo>
                  <a:pt x="44160" y="9601"/>
                </a:lnTo>
                <a:lnTo>
                  <a:pt x="42240" y="6720"/>
                </a:lnTo>
                <a:lnTo>
                  <a:pt x="40320" y="4800"/>
                </a:lnTo>
                <a:lnTo>
                  <a:pt x="38400" y="2880"/>
                </a:lnTo>
                <a:lnTo>
                  <a:pt x="34559" y="960"/>
                </a:lnTo>
                <a:lnTo>
                  <a:pt x="29759" y="0"/>
                </a:lnTo>
                <a:lnTo>
                  <a:pt x="18237" y="0"/>
                </a:lnTo>
                <a:lnTo>
                  <a:pt x="12476" y="1920"/>
                </a:lnTo>
                <a:lnTo>
                  <a:pt x="8638" y="4800"/>
                </a:lnTo>
                <a:lnTo>
                  <a:pt x="4797" y="8641"/>
                </a:lnTo>
                <a:lnTo>
                  <a:pt x="2880" y="11521"/>
                </a:lnTo>
                <a:lnTo>
                  <a:pt x="2880" y="19187"/>
                </a:lnTo>
                <a:lnTo>
                  <a:pt x="3838" y="20162"/>
                </a:lnTo>
                <a:lnTo>
                  <a:pt x="4797" y="21122"/>
                </a:lnTo>
                <a:lnTo>
                  <a:pt x="6720" y="22082"/>
                </a:lnTo>
                <a:lnTo>
                  <a:pt x="9601" y="22082"/>
                </a:lnTo>
                <a:lnTo>
                  <a:pt x="11518" y="21122"/>
                </a:lnTo>
                <a:lnTo>
                  <a:pt x="12476" y="20162"/>
                </a:lnTo>
                <a:lnTo>
                  <a:pt x="13441" y="19187"/>
                </a:lnTo>
                <a:lnTo>
                  <a:pt x="13441" y="9601"/>
                </a:lnTo>
                <a:lnTo>
                  <a:pt x="14400" y="7680"/>
                </a:lnTo>
                <a:lnTo>
                  <a:pt x="16317" y="6720"/>
                </a:lnTo>
                <a:lnTo>
                  <a:pt x="18237" y="4800"/>
                </a:lnTo>
                <a:lnTo>
                  <a:pt x="26878" y="4800"/>
                </a:lnTo>
                <a:lnTo>
                  <a:pt x="29759" y="5760"/>
                </a:lnTo>
                <a:lnTo>
                  <a:pt x="30719" y="7680"/>
                </a:lnTo>
                <a:lnTo>
                  <a:pt x="33599" y="9601"/>
                </a:lnTo>
                <a:lnTo>
                  <a:pt x="34559" y="14401"/>
                </a:lnTo>
                <a:lnTo>
                  <a:pt x="34559" y="23027"/>
                </a:lnTo>
                <a:lnTo>
                  <a:pt x="23998" y="25907"/>
                </a:lnTo>
                <a:lnTo>
                  <a:pt x="16317" y="29748"/>
                </a:lnTo>
                <a:lnTo>
                  <a:pt x="13441" y="38389"/>
                </a:lnTo>
                <a:lnTo>
                  <a:pt x="15358" y="36469"/>
                </a:lnTo>
                <a:lnTo>
                  <a:pt x="18237" y="34549"/>
                </a:lnTo>
                <a:lnTo>
                  <a:pt x="21118" y="32628"/>
                </a:lnTo>
                <a:lnTo>
                  <a:pt x="23038" y="30708"/>
                </a:lnTo>
                <a:lnTo>
                  <a:pt x="27838" y="28803"/>
                </a:lnTo>
                <a:lnTo>
                  <a:pt x="34559" y="26868"/>
                </a:lnTo>
                <a:lnTo>
                  <a:pt x="34559" y="49910"/>
                </a:lnTo>
                <a:lnTo>
                  <a:pt x="28799" y="53751"/>
                </a:lnTo>
                <a:lnTo>
                  <a:pt x="23998" y="56631"/>
                </a:lnTo>
                <a:lnTo>
                  <a:pt x="18237" y="56631"/>
                </a:lnTo>
                <a:lnTo>
                  <a:pt x="16317" y="54711"/>
                </a:lnTo>
                <a:lnTo>
                  <a:pt x="14400" y="52791"/>
                </a:lnTo>
                <a:lnTo>
                  <a:pt x="12476" y="50871"/>
                </a:lnTo>
                <a:lnTo>
                  <a:pt x="11518" y="47990"/>
                </a:lnTo>
                <a:lnTo>
                  <a:pt x="11518" y="32628"/>
                </a:lnTo>
                <a:lnTo>
                  <a:pt x="7679" y="34549"/>
                </a:lnTo>
                <a:lnTo>
                  <a:pt x="3838" y="37429"/>
                </a:lnTo>
                <a:lnTo>
                  <a:pt x="1921" y="40309"/>
                </a:lnTo>
                <a:lnTo>
                  <a:pt x="958" y="43190"/>
                </a:lnTo>
                <a:lnTo>
                  <a:pt x="0" y="45110"/>
                </a:lnTo>
                <a:lnTo>
                  <a:pt x="0" y="52791"/>
                </a:lnTo>
                <a:lnTo>
                  <a:pt x="1921" y="56631"/>
                </a:lnTo>
                <a:lnTo>
                  <a:pt x="4797" y="59512"/>
                </a:lnTo>
                <a:lnTo>
                  <a:pt x="6720" y="62392"/>
                </a:lnTo>
                <a:lnTo>
                  <a:pt x="10559" y="64312"/>
                </a:lnTo>
                <a:lnTo>
                  <a:pt x="17282" y="64312"/>
                </a:lnTo>
                <a:lnTo>
                  <a:pt x="20157" y="63352"/>
                </a:lnTo>
                <a:lnTo>
                  <a:pt x="22078" y="62392"/>
                </a:lnTo>
                <a:lnTo>
                  <a:pt x="23998" y="61432"/>
                </a:lnTo>
                <a:lnTo>
                  <a:pt x="27838" y="58552"/>
                </a:lnTo>
                <a:lnTo>
                  <a:pt x="34559" y="53751"/>
                </a:lnTo>
                <a:lnTo>
                  <a:pt x="34559" y="60472"/>
                </a:lnTo>
                <a:lnTo>
                  <a:pt x="36479" y="61432"/>
                </a:lnTo>
                <a:lnTo>
                  <a:pt x="37440" y="63352"/>
                </a:lnTo>
                <a:lnTo>
                  <a:pt x="46081" y="63352"/>
                </a:lnTo>
                <a:lnTo>
                  <a:pt x="50881" y="60472"/>
                </a:lnTo>
                <a:lnTo>
                  <a:pt x="55682" y="53751"/>
                </a:lnTo>
                <a:lnTo>
                  <a:pt x="55682" y="49910"/>
                </a:lnTo>
                <a:lnTo>
                  <a:pt x="52802" y="52791"/>
                </a:lnTo>
                <a:lnTo>
                  <a:pt x="50881" y="54711"/>
                </a:lnTo>
                <a:lnTo>
                  <a:pt x="49921" y="54711"/>
                </a:lnTo>
                <a:lnTo>
                  <a:pt x="49921" y="55671"/>
                </a:lnTo>
                <a:lnTo>
                  <a:pt x="47041" y="55671"/>
                </a:lnTo>
                <a:lnTo>
                  <a:pt x="46081" y="54711"/>
                </a:lnTo>
                <a:lnTo>
                  <a:pt x="45121" y="537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1517951" y="7841086"/>
            <a:ext cx="4799" cy="15361"/>
          </a:xfrm>
          <a:custGeom>
            <a:avLst/>
            <a:gdLst/>
            <a:ahLst/>
            <a:cxnLst/>
            <a:rect l="l" t="t" r="r" b="b"/>
            <a:pathLst>
              <a:path w="4799" h="15361">
                <a:moveTo>
                  <a:pt x="0" y="15361"/>
                </a:moveTo>
                <a:lnTo>
                  <a:pt x="0" y="12496"/>
                </a:lnTo>
                <a:lnTo>
                  <a:pt x="958" y="10561"/>
                </a:lnTo>
                <a:lnTo>
                  <a:pt x="1923" y="8641"/>
                </a:lnTo>
                <a:lnTo>
                  <a:pt x="4799" y="0"/>
                </a:lnTo>
                <a:lnTo>
                  <a:pt x="0" y="2880"/>
                </a:lnTo>
                <a:lnTo>
                  <a:pt x="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1565955" y="7864129"/>
            <a:ext cx="60472" cy="39364"/>
          </a:xfrm>
          <a:custGeom>
            <a:avLst/>
            <a:gdLst/>
            <a:ahLst/>
            <a:cxnLst/>
            <a:rect l="l" t="t" r="r" b="b"/>
            <a:pathLst>
              <a:path w="60472" h="39364">
                <a:moveTo>
                  <a:pt x="9585" y="20162"/>
                </a:moveTo>
                <a:lnTo>
                  <a:pt x="10561" y="18242"/>
                </a:lnTo>
                <a:lnTo>
                  <a:pt x="12466" y="9601"/>
                </a:lnTo>
                <a:lnTo>
                  <a:pt x="7680" y="13441"/>
                </a:lnTo>
                <a:lnTo>
                  <a:pt x="5745" y="16322"/>
                </a:lnTo>
                <a:lnTo>
                  <a:pt x="2880" y="19202"/>
                </a:lnTo>
                <a:lnTo>
                  <a:pt x="1920" y="22082"/>
                </a:lnTo>
                <a:lnTo>
                  <a:pt x="960" y="23042"/>
                </a:lnTo>
                <a:lnTo>
                  <a:pt x="0" y="24003"/>
                </a:lnTo>
                <a:lnTo>
                  <a:pt x="0" y="28803"/>
                </a:lnTo>
                <a:lnTo>
                  <a:pt x="1920" y="30723"/>
                </a:lnTo>
                <a:lnTo>
                  <a:pt x="4800" y="33604"/>
                </a:lnTo>
                <a:lnTo>
                  <a:pt x="10561" y="37444"/>
                </a:lnTo>
                <a:lnTo>
                  <a:pt x="18242" y="39364"/>
                </a:lnTo>
                <a:lnTo>
                  <a:pt x="26868" y="39364"/>
                </a:lnTo>
                <a:lnTo>
                  <a:pt x="30322" y="39227"/>
                </a:lnTo>
                <a:lnTo>
                  <a:pt x="43240" y="36143"/>
                </a:lnTo>
                <a:lnTo>
                  <a:pt x="53751" y="29763"/>
                </a:lnTo>
                <a:lnTo>
                  <a:pt x="58552" y="24963"/>
                </a:lnTo>
                <a:lnTo>
                  <a:pt x="60472" y="20162"/>
                </a:lnTo>
                <a:lnTo>
                  <a:pt x="60472" y="11521"/>
                </a:lnTo>
                <a:lnTo>
                  <a:pt x="59512" y="8641"/>
                </a:lnTo>
                <a:lnTo>
                  <a:pt x="56631" y="6720"/>
                </a:lnTo>
                <a:lnTo>
                  <a:pt x="54711" y="3840"/>
                </a:lnTo>
                <a:lnTo>
                  <a:pt x="50871" y="1920"/>
                </a:lnTo>
                <a:lnTo>
                  <a:pt x="47030" y="1920"/>
                </a:lnTo>
                <a:lnTo>
                  <a:pt x="44150" y="960"/>
                </a:lnTo>
                <a:lnTo>
                  <a:pt x="24963" y="960"/>
                </a:lnTo>
                <a:lnTo>
                  <a:pt x="21122" y="0"/>
                </a:lnTo>
                <a:lnTo>
                  <a:pt x="20147" y="0"/>
                </a:lnTo>
                <a:lnTo>
                  <a:pt x="21122" y="10561"/>
                </a:lnTo>
                <a:lnTo>
                  <a:pt x="28803" y="11521"/>
                </a:lnTo>
                <a:lnTo>
                  <a:pt x="45110" y="11521"/>
                </a:lnTo>
                <a:lnTo>
                  <a:pt x="49911" y="12481"/>
                </a:lnTo>
                <a:lnTo>
                  <a:pt x="52791" y="13441"/>
                </a:lnTo>
                <a:lnTo>
                  <a:pt x="54711" y="14401"/>
                </a:lnTo>
                <a:lnTo>
                  <a:pt x="55671" y="15361"/>
                </a:lnTo>
                <a:lnTo>
                  <a:pt x="55671" y="21122"/>
                </a:lnTo>
                <a:lnTo>
                  <a:pt x="53751" y="24003"/>
                </a:lnTo>
                <a:lnTo>
                  <a:pt x="49911" y="26883"/>
                </a:lnTo>
                <a:lnTo>
                  <a:pt x="46070" y="29763"/>
                </a:lnTo>
                <a:lnTo>
                  <a:pt x="40309" y="30723"/>
                </a:lnTo>
                <a:lnTo>
                  <a:pt x="23987" y="30723"/>
                </a:lnTo>
                <a:lnTo>
                  <a:pt x="18242" y="29763"/>
                </a:lnTo>
                <a:lnTo>
                  <a:pt x="13426" y="26883"/>
                </a:lnTo>
                <a:lnTo>
                  <a:pt x="10561" y="24963"/>
                </a:lnTo>
                <a:lnTo>
                  <a:pt x="9585" y="24003"/>
                </a:lnTo>
                <a:lnTo>
                  <a:pt x="9585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1570756" y="7811338"/>
            <a:ext cx="56631" cy="71033"/>
          </a:xfrm>
          <a:custGeom>
            <a:avLst/>
            <a:gdLst/>
            <a:ahLst/>
            <a:cxnLst/>
            <a:rect l="l" t="t" r="r" b="b"/>
            <a:pathLst>
              <a:path w="56631" h="71033">
                <a:moveTo>
                  <a:pt x="10561" y="46085"/>
                </a:moveTo>
                <a:lnTo>
                  <a:pt x="11506" y="45110"/>
                </a:lnTo>
                <a:lnTo>
                  <a:pt x="13441" y="43190"/>
                </a:lnTo>
                <a:lnTo>
                  <a:pt x="11506" y="25907"/>
                </a:lnTo>
                <a:lnTo>
                  <a:pt x="11506" y="14401"/>
                </a:lnTo>
                <a:lnTo>
                  <a:pt x="12466" y="9601"/>
                </a:lnTo>
                <a:lnTo>
                  <a:pt x="15346" y="7680"/>
                </a:lnTo>
                <a:lnTo>
                  <a:pt x="17282" y="4800"/>
                </a:lnTo>
                <a:lnTo>
                  <a:pt x="20162" y="3840"/>
                </a:lnTo>
                <a:lnTo>
                  <a:pt x="26868" y="3840"/>
                </a:lnTo>
                <a:lnTo>
                  <a:pt x="29748" y="4800"/>
                </a:lnTo>
                <a:lnTo>
                  <a:pt x="31668" y="7680"/>
                </a:lnTo>
                <a:lnTo>
                  <a:pt x="34549" y="11521"/>
                </a:lnTo>
                <a:lnTo>
                  <a:pt x="36469" y="17282"/>
                </a:lnTo>
                <a:lnTo>
                  <a:pt x="36469" y="29748"/>
                </a:lnTo>
                <a:lnTo>
                  <a:pt x="35509" y="33588"/>
                </a:lnTo>
                <a:lnTo>
                  <a:pt x="33588" y="36469"/>
                </a:lnTo>
                <a:lnTo>
                  <a:pt x="30708" y="38389"/>
                </a:lnTo>
                <a:lnTo>
                  <a:pt x="27843" y="40309"/>
                </a:lnTo>
                <a:lnTo>
                  <a:pt x="24947" y="40309"/>
                </a:lnTo>
                <a:lnTo>
                  <a:pt x="24003" y="43190"/>
                </a:lnTo>
                <a:lnTo>
                  <a:pt x="31668" y="43190"/>
                </a:lnTo>
                <a:lnTo>
                  <a:pt x="37429" y="41269"/>
                </a:lnTo>
                <a:lnTo>
                  <a:pt x="41269" y="37429"/>
                </a:lnTo>
                <a:lnTo>
                  <a:pt x="46070" y="33588"/>
                </a:lnTo>
                <a:lnTo>
                  <a:pt x="47990" y="27843"/>
                </a:lnTo>
                <a:lnTo>
                  <a:pt x="47990" y="17282"/>
                </a:lnTo>
                <a:lnTo>
                  <a:pt x="47030" y="13441"/>
                </a:lnTo>
                <a:lnTo>
                  <a:pt x="44150" y="10561"/>
                </a:lnTo>
                <a:lnTo>
                  <a:pt x="55671" y="10561"/>
                </a:lnTo>
                <a:lnTo>
                  <a:pt x="55671" y="9601"/>
                </a:lnTo>
                <a:lnTo>
                  <a:pt x="56631" y="9601"/>
                </a:lnTo>
                <a:lnTo>
                  <a:pt x="56631" y="5760"/>
                </a:lnTo>
                <a:lnTo>
                  <a:pt x="55671" y="4800"/>
                </a:lnTo>
                <a:lnTo>
                  <a:pt x="39349" y="4800"/>
                </a:lnTo>
                <a:lnTo>
                  <a:pt x="35509" y="1920"/>
                </a:lnTo>
                <a:lnTo>
                  <a:pt x="29748" y="0"/>
                </a:lnTo>
                <a:lnTo>
                  <a:pt x="17282" y="0"/>
                </a:lnTo>
                <a:lnTo>
                  <a:pt x="11506" y="2880"/>
                </a:lnTo>
                <a:lnTo>
                  <a:pt x="6720" y="6720"/>
                </a:lnTo>
                <a:lnTo>
                  <a:pt x="2880" y="11521"/>
                </a:lnTo>
                <a:lnTo>
                  <a:pt x="0" y="16322"/>
                </a:lnTo>
                <a:lnTo>
                  <a:pt x="0" y="25907"/>
                </a:lnTo>
                <a:lnTo>
                  <a:pt x="944" y="29748"/>
                </a:lnTo>
                <a:lnTo>
                  <a:pt x="2880" y="32628"/>
                </a:lnTo>
                <a:lnTo>
                  <a:pt x="4785" y="36469"/>
                </a:lnTo>
                <a:lnTo>
                  <a:pt x="7665" y="38389"/>
                </a:lnTo>
                <a:lnTo>
                  <a:pt x="11506" y="40309"/>
                </a:lnTo>
                <a:lnTo>
                  <a:pt x="6720" y="44150"/>
                </a:lnTo>
                <a:lnTo>
                  <a:pt x="3840" y="47030"/>
                </a:lnTo>
                <a:lnTo>
                  <a:pt x="2880" y="48950"/>
                </a:lnTo>
                <a:lnTo>
                  <a:pt x="1920" y="51831"/>
                </a:lnTo>
                <a:lnTo>
                  <a:pt x="944" y="52791"/>
                </a:lnTo>
                <a:lnTo>
                  <a:pt x="944" y="55671"/>
                </a:lnTo>
                <a:lnTo>
                  <a:pt x="1920" y="57591"/>
                </a:lnTo>
                <a:lnTo>
                  <a:pt x="2880" y="58552"/>
                </a:lnTo>
                <a:lnTo>
                  <a:pt x="3840" y="59512"/>
                </a:lnTo>
                <a:lnTo>
                  <a:pt x="4785" y="60472"/>
                </a:lnTo>
                <a:lnTo>
                  <a:pt x="7665" y="62392"/>
                </a:lnTo>
                <a:lnTo>
                  <a:pt x="5760" y="71033"/>
                </a:lnTo>
                <a:lnTo>
                  <a:pt x="6720" y="69113"/>
                </a:lnTo>
                <a:lnTo>
                  <a:pt x="7665" y="67193"/>
                </a:lnTo>
                <a:lnTo>
                  <a:pt x="8625" y="65272"/>
                </a:lnTo>
                <a:lnTo>
                  <a:pt x="11506" y="62392"/>
                </a:lnTo>
                <a:lnTo>
                  <a:pt x="16322" y="63352"/>
                </a:lnTo>
                <a:lnTo>
                  <a:pt x="15346" y="52791"/>
                </a:lnTo>
                <a:lnTo>
                  <a:pt x="13441" y="52791"/>
                </a:lnTo>
                <a:lnTo>
                  <a:pt x="11506" y="51831"/>
                </a:lnTo>
                <a:lnTo>
                  <a:pt x="10561" y="50871"/>
                </a:lnTo>
                <a:lnTo>
                  <a:pt x="9601" y="49910"/>
                </a:lnTo>
                <a:lnTo>
                  <a:pt x="9601" y="48950"/>
                </a:lnTo>
                <a:lnTo>
                  <a:pt x="10561" y="47030"/>
                </a:lnTo>
                <a:lnTo>
                  <a:pt x="10561" y="4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1582262" y="7837246"/>
            <a:ext cx="13441" cy="17282"/>
          </a:xfrm>
          <a:custGeom>
            <a:avLst/>
            <a:gdLst/>
            <a:ahLst/>
            <a:cxnLst/>
            <a:rect l="l" t="t" r="r" b="b"/>
            <a:pathLst>
              <a:path w="13441" h="17282">
                <a:moveTo>
                  <a:pt x="0" y="0"/>
                </a:moveTo>
                <a:lnTo>
                  <a:pt x="1935" y="17282"/>
                </a:lnTo>
                <a:lnTo>
                  <a:pt x="3840" y="16337"/>
                </a:lnTo>
                <a:lnTo>
                  <a:pt x="6720" y="17282"/>
                </a:lnTo>
                <a:lnTo>
                  <a:pt x="12496" y="17282"/>
                </a:lnTo>
                <a:lnTo>
                  <a:pt x="13441" y="14401"/>
                </a:lnTo>
                <a:lnTo>
                  <a:pt x="9616" y="14401"/>
                </a:lnTo>
                <a:lnTo>
                  <a:pt x="6720" y="12481"/>
                </a:lnTo>
                <a:lnTo>
                  <a:pt x="4815" y="9616"/>
                </a:lnTo>
                <a:lnTo>
                  <a:pt x="1935" y="5775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1642750" y="7811338"/>
            <a:ext cx="43205" cy="24963"/>
          </a:xfrm>
          <a:custGeom>
            <a:avLst/>
            <a:gdLst/>
            <a:ahLst/>
            <a:cxnLst/>
            <a:rect l="l" t="t" r="r" b="b"/>
            <a:pathLst>
              <a:path w="43205" h="24963">
                <a:moveTo>
                  <a:pt x="6720" y="9601"/>
                </a:moveTo>
                <a:lnTo>
                  <a:pt x="9601" y="6720"/>
                </a:lnTo>
                <a:lnTo>
                  <a:pt x="12481" y="4800"/>
                </a:lnTo>
                <a:lnTo>
                  <a:pt x="18242" y="4800"/>
                </a:lnTo>
                <a:lnTo>
                  <a:pt x="21122" y="5760"/>
                </a:lnTo>
                <a:lnTo>
                  <a:pt x="23042" y="6720"/>
                </a:lnTo>
                <a:lnTo>
                  <a:pt x="24963" y="8641"/>
                </a:lnTo>
                <a:lnTo>
                  <a:pt x="26868" y="10561"/>
                </a:lnTo>
                <a:lnTo>
                  <a:pt x="27843" y="12481"/>
                </a:lnTo>
                <a:lnTo>
                  <a:pt x="28803" y="14401"/>
                </a:lnTo>
                <a:lnTo>
                  <a:pt x="28803" y="17282"/>
                </a:lnTo>
                <a:lnTo>
                  <a:pt x="29763" y="21122"/>
                </a:lnTo>
                <a:lnTo>
                  <a:pt x="960" y="21122"/>
                </a:lnTo>
                <a:lnTo>
                  <a:pt x="960" y="24963"/>
                </a:lnTo>
                <a:lnTo>
                  <a:pt x="43205" y="24963"/>
                </a:lnTo>
                <a:lnTo>
                  <a:pt x="43205" y="17282"/>
                </a:lnTo>
                <a:lnTo>
                  <a:pt x="41269" y="11521"/>
                </a:lnTo>
                <a:lnTo>
                  <a:pt x="36484" y="6720"/>
                </a:lnTo>
                <a:lnTo>
                  <a:pt x="32644" y="2880"/>
                </a:lnTo>
                <a:lnTo>
                  <a:pt x="26868" y="0"/>
                </a:lnTo>
                <a:lnTo>
                  <a:pt x="11521" y="0"/>
                </a:lnTo>
                <a:lnTo>
                  <a:pt x="4800" y="2880"/>
                </a:lnTo>
                <a:lnTo>
                  <a:pt x="0" y="8641"/>
                </a:lnTo>
                <a:lnTo>
                  <a:pt x="1920" y="16322"/>
                </a:lnTo>
                <a:lnTo>
                  <a:pt x="3840" y="12481"/>
                </a:lnTo>
                <a:lnTo>
                  <a:pt x="672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1635069" y="7819979"/>
            <a:ext cx="50886" cy="55671"/>
          </a:xfrm>
          <a:custGeom>
            <a:avLst/>
            <a:gdLst/>
            <a:ahLst/>
            <a:cxnLst/>
            <a:rect l="l" t="t" r="r" b="b"/>
            <a:pathLst>
              <a:path w="50886" h="55671">
                <a:moveTo>
                  <a:pt x="9601" y="7680"/>
                </a:moveTo>
                <a:lnTo>
                  <a:pt x="7680" y="0"/>
                </a:lnTo>
                <a:lnTo>
                  <a:pt x="7223" y="472"/>
                </a:lnTo>
                <a:lnTo>
                  <a:pt x="1584" y="11014"/>
                </a:lnTo>
                <a:lnTo>
                  <a:pt x="0" y="24947"/>
                </a:lnTo>
                <a:lnTo>
                  <a:pt x="0" y="34549"/>
                </a:lnTo>
                <a:lnTo>
                  <a:pt x="1920" y="41269"/>
                </a:lnTo>
                <a:lnTo>
                  <a:pt x="7680" y="47030"/>
                </a:lnTo>
                <a:lnTo>
                  <a:pt x="12481" y="52791"/>
                </a:lnTo>
                <a:lnTo>
                  <a:pt x="19202" y="55671"/>
                </a:lnTo>
                <a:lnTo>
                  <a:pt x="32644" y="55671"/>
                </a:lnTo>
                <a:lnTo>
                  <a:pt x="38389" y="53751"/>
                </a:lnTo>
                <a:lnTo>
                  <a:pt x="43205" y="47990"/>
                </a:lnTo>
                <a:lnTo>
                  <a:pt x="47045" y="43190"/>
                </a:lnTo>
                <a:lnTo>
                  <a:pt x="49926" y="38389"/>
                </a:lnTo>
                <a:lnTo>
                  <a:pt x="50886" y="31668"/>
                </a:lnTo>
                <a:lnTo>
                  <a:pt x="48950" y="30708"/>
                </a:lnTo>
                <a:lnTo>
                  <a:pt x="47045" y="35509"/>
                </a:lnTo>
                <a:lnTo>
                  <a:pt x="44165" y="39349"/>
                </a:lnTo>
                <a:lnTo>
                  <a:pt x="41269" y="42230"/>
                </a:lnTo>
                <a:lnTo>
                  <a:pt x="38389" y="44150"/>
                </a:lnTo>
                <a:lnTo>
                  <a:pt x="35524" y="45110"/>
                </a:lnTo>
                <a:lnTo>
                  <a:pt x="24963" y="45110"/>
                </a:lnTo>
                <a:lnTo>
                  <a:pt x="20162" y="42230"/>
                </a:lnTo>
                <a:lnTo>
                  <a:pt x="15361" y="37444"/>
                </a:lnTo>
                <a:lnTo>
                  <a:pt x="11521" y="32628"/>
                </a:lnTo>
                <a:lnTo>
                  <a:pt x="8641" y="24947"/>
                </a:lnTo>
                <a:lnTo>
                  <a:pt x="8641" y="12481"/>
                </a:lnTo>
                <a:lnTo>
                  <a:pt x="9601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1496836" y="7946684"/>
            <a:ext cx="80640" cy="89291"/>
          </a:xfrm>
          <a:custGeom>
            <a:avLst/>
            <a:gdLst/>
            <a:ahLst/>
            <a:cxnLst/>
            <a:rect l="l" t="t" r="r" b="b"/>
            <a:pathLst>
              <a:path w="80640" h="89291">
                <a:moveTo>
                  <a:pt x="59518" y="88331"/>
                </a:moveTo>
                <a:lnTo>
                  <a:pt x="64318" y="86395"/>
                </a:lnTo>
                <a:lnTo>
                  <a:pt x="69119" y="84490"/>
                </a:lnTo>
                <a:lnTo>
                  <a:pt x="72959" y="81610"/>
                </a:lnTo>
                <a:lnTo>
                  <a:pt x="75840" y="77769"/>
                </a:lnTo>
                <a:lnTo>
                  <a:pt x="78705" y="73929"/>
                </a:lnTo>
                <a:lnTo>
                  <a:pt x="80640" y="69128"/>
                </a:lnTo>
                <a:lnTo>
                  <a:pt x="80640" y="59527"/>
                </a:lnTo>
                <a:lnTo>
                  <a:pt x="78705" y="53766"/>
                </a:lnTo>
                <a:lnTo>
                  <a:pt x="73920" y="49926"/>
                </a:lnTo>
                <a:lnTo>
                  <a:pt x="71039" y="47045"/>
                </a:lnTo>
                <a:lnTo>
                  <a:pt x="66239" y="45125"/>
                </a:lnTo>
                <a:lnTo>
                  <a:pt x="60478" y="44165"/>
                </a:lnTo>
                <a:lnTo>
                  <a:pt x="65279" y="42245"/>
                </a:lnTo>
                <a:lnTo>
                  <a:pt x="69119" y="39364"/>
                </a:lnTo>
                <a:lnTo>
                  <a:pt x="71999" y="35524"/>
                </a:lnTo>
                <a:lnTo>
                  <a:pt x="74864" y="32644"/>
                </a:lnTo>
                <a:lnTo>
                  <a:pt x="75840" y="28803"/>
                </a:lnTo>
                <a:lnTo>
                  <a:pt x="75840" y="18242"/>
                </a:lnTo>
                <a:lnTo>
                  <a:pt x="74864" y="14401"/>
                </a:lnTo>
                <a:lnTo>
                  <a:pt x="71039" y="9601"/>
                </a:lnTo>
                <a:lnTo>
                  <a:pt x="67199" y="5760"/>
                </a:lnTo>
                <a:lnTo>
                  <a:pt x="62398" y="2880"/>
                </a:lnTo>
                <a:lnTo>
                  <a:pt x="55677" y="1920"/>
                </a:lnTo>
                <a:lnTo>
                  <a:pt x="51837" y="960"/>
                </a:lnTo>
                <a:lnTo>
                  <a:pt x="46076" y="0"/>
                </a:lnTo>
                <a:lnTo>
                  <a:pt x="0" y="0"/>
                </a:lnTo>
                <a:lnTo>
                  <a:pt x="0" y="2880"/>
                </a:lnTo>
                <a:lnTo>
                  <a:pt x="6714" y="2880"/>
                </a:lnTo>
                <a:lnTo>
                  <a:pt x="8638" y="3840"/>
                </a:lnTo>
                <a:lnTo>
                  <a:pt x="10555" y="5760"/>
                </a:lnTo>
                <a:lnTo>
                  <a:pt x="12476" y="6720"/>
                </a:lnTo>
                <a:lnTo>
                  <a:pt x="24955" y="5760"/>
                </a:lnTo>
                <a:lnTo>
                  <a:pt x="28794" y="4800"/>
                </a:lnTo>
                <a:lnTo>
                  <a:pt x="45116" y="4800"/>
                </a:lnTo>
                <a:lnTo>
                  <a:pt x="51837" y="6720"/>
                </a:lnTo>
                <a:lnTo>
                  <a:pt x="55677" y="9601"/>
                </a:lnTo>
                <a:lnTo>
                  <a:pt x="60478" y="13441"/>
                </a:lnTo>
                <a:lnTo>
                  <a:pt x="62398" y="18242"/>
                </a:lnTo>
                <a:lnTo>
                  <a:pt x="62398" y="26883"/>
                </a:lnTo>
                <a:lnTo>
                  <a:pt x="61438" y="29763"/>
                </a:lnTo>
                <a:lnTo>
                  <a:pt x="59518" y="32644"/>
                </a:lnTo>
                <a:lnTo>
                  <a:pt x="58558" y="35524"/>
                </a:lnTo>
                <a:lnTo>
                  <a:pt x="60478" y="52806"/>
                </a:lnTo>
                <a:lnTo>
                  <a:pt x="62398" y="55686"/>
                </a:lnTo>
                <a:lnTo>
                  <a:pt x="64318" y="59527"/>
                </a:lnTo>
                <a:lnTo>
                  <a:pt x="65279" y="62407"/>
                </a:lnTo>
                <a:lnTo>
                  <a:pt x="65279" y="71048"/>
                </a:lnTo>
                <a:lnTo>
                  <a:pt x="63358" y="75834"/>
                </a:lnTo>
                <a:lnTo>
                  <a:pt x="58558" y="79674"/>
                </a:lnTo>
                <a:lnTo>
                  <a:pt x="54717" y="82570"/>
                </a:lnTo>
                <a:lnTo>
                  <a:pt x="48956" y="84490"/>
                </a:lnTo>
                <a:lnTo>
                  <a:pt x="30714" y="84490"/>
                </a:lnTo>
                <a:lnTo>
                  <a:pt x="24955" y="82570"/>
                </a:lnTo>
                <a:lnTo>
                  <a:pt x="12476" y="78729"/>
                </a:lnTo>
                <a:lnTo>
                  <a:pt x="12476" y="81610"/>
                </a:lnTo>
                <a:lnTo>
                  <a:pt x="11518" y="83515"/>
                </a:lnTo>
                <a:lnTo>
                  <a:pt x="9596" y="85450"/>
                </a:lnTo>
                <a:lnTo>
                  <a:pt x="6714" y="87355"/>
                </a:lnTo>
                <a:lnTo>
                  <a:pt x="0" y="87355"/>
                </a:lnTo>
                <a:lnTo>
                  <a:pt x="0" y="89291"/>
                </a:lnTo>
                <a:lnTo>
                  <a:pt x="51837" y="89291"/>
                </a:lnTo>
                <a:lnTo>
                  <a:pt x="59518" y="883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1509313" y="7952445"/>
            <a:ext cx="48001" cy="76809"/>
          </a:xfrm>
          <a:custGeom>
            <a:avLst/>
            <a:gdLst/>
            <a:ahLst/>
            <a:cxnLst/>
            <a:rect l="l" t="t" r="r" b="b"/>
            <a:pathLst>
              <a:path w="48001" h="76809">
                <a:moveTo>
                  <a:pt x="46081" y="29763"/>
                </a:moveTo>
                <a:lnTo>
                  <a:pt x="43200" y="31683"/>
                </a:lnTo>
                <a:lnTo>
                  <a:pt x="40320" y="33604"/>
                </a:lnTo>
                <a:lnTo>
                  <a:pt x="36479" y="34564"/>
                </a:lnTo>
                <a:lnTo>
                  <a:pt x="31679" y="35524"/>
                </a:lnTo>
                <a:lnTo>
                  <a:pt x="18237" y="35524"/>
                </a:lnTo>
                <a:lnTo>
                  <a:pt x="16317" y="34564"/>
                </a:lnTo>
                <a:lnTo>
                  <a:pt x="12478" y="34564"/>
                </a:lnTo>
                <a:lnTo>
                  <a:pt x="12478" y="0"/>
                </a:lnTo>
                <a:lnTo>
                  <a:pt x="0" y="960"/>
                </a:lnTo>
                <a:lnTo>
                  <a:pt x="0" y="72969"/>
                </a:lnTo>
                <a:lnTo>
                  <a:pt x="12478" y="76809"/>
                </a:lnTo>
                <a:lnTo>
                  <a:pt x="12478" y="40325"/>
                </a:lnTo>
                <a:lnTo>
                  <a:pt x="30719" y="40325"/>
                </a:lnTo>
                <a:lnTo>
                  <a:pt x="36479" y="41285"/>
                </a:lnTo>
                <a:lnTo>
                  <a:pt x="40320" y="43205"/>
                </a:lnTo>
                <a:lnTo>
                  <a:pt x="45121" y="44165"/>
                </a:lnTo>
                <a:lnTo>
                  <a:pt x="48001" y="47045"/>
                </a:lnTo>
                <a:lnTo>
                  <a:pt x="46081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3073100" y="7367347"/>
            <a:ext cx="434873" cy="465439"/>
          </a:xfrm>
          <a:custGeom>
            <a:avLst/>
            <a:gdLst/>
            <a:ahLst/>
            <a:cxnLst/>
            <a:rect l="l" t="t" r="r" b="b"/>
            <a:pathLst>
              <a:path w="434873" h="465439">
                <a:moveTo>
                  <a:pt x="70746" y="396637"/>
                </a:moveTo>
                <a:lnTo>
                  <a:pt x="60811" y="385657"/>
                </a:lnTo>
                <a:lnTo>
                  <a:pt x="51588" y="374014"/>
                </a:lnTo>
                <a:lnTo>
                  <a:pt x="43107" y="361756"/>
                </a:lnTo>
                <a:lnTo>
                  <a:pt x="35401" y="348930"/>
                </a:lnTo>
                <a:lnTo>
                  <a:pt x="28502" y="335581"/>
                </a:lnTo>
                <a:lnTo>
                  <a:pt x="22440" y="321758"/>
                </a:lnTo>
                <a:lnTo>
                  <a:pt x="17249" y="307506"/>
                </a:lnTo>
                <a:lnTo>
                  <a:pt x="18301" y="326121"/>
                </a:lnTo>
                <a:lnTo>
                  <a:pt x="24846" y="340666"/>
                </a:lnTo>
                <a:lnTo>
                  <a:pt x="32341" y="354682"/>
                </a:lnTo>
                <a:lnTo>
                  <a:pt x="40743" y="368115"/>
                </a:lnTo>
                <a:lnTo>
                  <a:pt x="50010" y="380911"/>
                </a:lnTo>
                <a:lnTo>
                  <a:pt x="60097" y="393018"/>
                </a:lnTo>
                <a:lnTo>
                  <a:pt x="70961" y="404382"/>
                </a:lnTo>
                <a:lnTo>
                  <a:pt x="82560" y="414950"/>
                </a:lnTo>
                <a:lnTo>
                  <a:pt x="94850" y="424669"/>
                </a:lnTo>
                <a:lnTo>
                  <a:pt x="107789" y="433485"/>
                </a:lnTo>
                <a:lnTo>
                  <a:pt x="121332" y="441344"/>
                </a:lnTo>
                <a:lnTo>
                  <a:pt x="135436" y="448194"/>
                </a:lnTo>
                <a:lnTo>
                  <a:pt x="150059" y="453982"/>
                </a:lnTo>
                <a:lnTo>
                  <a:pt x="165157" y="458653"/>
                </a:lnTo>
                <a:lnTo>
                  <a:pt x="180687" y="462156"/>
                </a:lnTo>
                <a:lnTo>
                  <a:pt x="196606" y="464435"/>
                </a:lnTo>
                <a:lnTo>
                  <a:pt x="212871" y="465439"/>
                </a:lnTo>
                <a:lnTo>
                  <a:pt x="229438" y="465113"/>
                </a:lnTo>
                <a:lnTo>
                  <a:pt x="239999" y="464153"/>
                </a:lnTo>
                <a:lnTo>
                  <a:pt x="251520" y="463177"/>
                </a:lnTo>
                <a:lnTo>
                  <a:pt x="267118" y="459999"/>
                </a:lnTo>
                <a:lnTo>
                  <a:pt x="282211" y="455679"/>
                </a:lnTo>
                <a:lnTo>
                  <a:pt x="296771" y="450271"/>
                </a:lnTo>
                <a:lnTo>
                  <a:pt x="324178" y="436410"/>
                </a:lnTo>
                <a:lnTo>
                  <a:pt x="349109" y="418848"/>
                </a:lnTo>
                <a:lnTo>
                  <a:pt x="371331" y="398017"/>
                </a:lnTo>
                <a:lnTo>
                  <a:pt x="390617" y="374349"/>
                </a:lnTo>
                <a:lnTo>
                  <a:pt x="406734" y="348275"/>
                </a:lnTo>
                <a:lnTo>
                  <a:pt x="419454" y="320229"/>
                </a:lnTo>
                <a:lnTo>
                  <a:pt x="424467" y="305601"/>
                </a:lnTo>
                <a:lnTo>
                  <a:pt x="428544" y="290641"/>
                </a:lnTo>
                <a:lnTo>
                  <a:pt x="431657" y="275405"/>
                </a:lnTo>
                <a:lnTo>
                  <a:pt x="433776" y="259945"/>
                </a:lnTo>
                <a:lnTo>
                  <a:pt x="434873" y="244316"/>
                </a:lnTo>
                <a:lnTo>
                  <a:pt x="434873" y="220313"/>
                </a:lnTo>
                <a:lnTo>
                  <a:pt x="426225" y="169121"/>
                </a:lnTo>
                <a:lnTo>
                  <a:pt x="414143" y="133626"/>
                </a:lnTo>
                <a:lnTo>
                  <a:pt x="398154" y="102307"/>
                </a:lnTo>
                <a:lnTo>
                  <a:pt x="378747" y="75165"/>
                </a:lnTo>
                <a:lnTo>
                  <a:pt x="356408" y="52197"/>
                </a:lnTo>
                <a:lnTo>
                  <a:pt x="331624" y="33406"/>
                </a:lnTo>
                <a:lnTo>
                  <a:pt x="304884" y="18791"/>
                </a:lnTo>
                <a:lnTo>
                  <a:pt x="276674" y="8351"/>
                </a:lnTo>
                <a:lnTo>
                  <a:pt x="247483" y="2087"/>
                </a:lnTo>
                <a:lnTo>
                  <a:pt x="217796" y="0"/>
                </a:lnTo>
                <a:lnTo>
                  <a:pt x="188103" y="2087"/>
                </a:lnTo>
                <a:lnTo>
                  <a:pt x="158889" y="8351"/>
                </a:lnTo>
                <a:lnTo>
                  <a:pt x="130644" y="18791"/>
                </a:lnTo>
                <a:lnTo>
                  <a:pt x="103853" y="33406"/>
                </a:lnTo>
                <a:lnTo>
                  <a:pt x="79005" y="52197"/>
                </a:lnTo>
                <a:lnTo>
                  <a:pt x="56586" y="75165"/>
                </a:lnTo>
                <a:lnTo>
                  <a:pt x="37085" y="102307"/>
                </a:lnTo>
                <a:lnTo>
                  <a:pt x="20989" y="133626"/>
                </a:lnTo>
                <a:lnTo>
                  <a:pt x="8785" y="169121"/>
                </a:lnTo>
                <a:lnTo>
                  <a:pt x="960" y="208791"/>
                </a:lnTo>
                <a:lnTo>
                  <a:pt x="0" y="220313"/>
                </a:lnTo>
                <a:lnTo>
                  <a:pt x="0" y="244316"/>
                </a:lnTo>
                <a:lnTo>
                  <a:pt x="960" y="256797"/>
                </a:lnTo>
                <a:lnTo>
                  <a:pt x="1920" y="267343"/>
                </a:lnTo>
                <a:lnTo>
                  <a:pt x="4800" y="279840"/>
                </a:lnTo>
                <a:lnTo>
                  <a:pt x="8235" y="295655"/>
                </a:lnTo>
                <a:lnTo>
                  <a:pt x="8641" y="267343"/>
                </a:lnTo>
                <a:lnTo>
                  <a:pt x="6720" y="255837"/>
                </a:lnTo>
                <a:lnTo>
                  <a:pt x="5760" y="244316"/>
                </a:lnTo>
                <a:lnTo>
                  <a:pt x="5760" y="220313"/>
                </a:lnTo>
                <a:lnTo>
                  <a:pt x="6720" y="208791"/>
                </a:lnTo>
                <a:lnTo>
                  <a:pt x="8641" y="198230"/>
                </a:lnTo>
                <a:lnTo>
                  <a:pt x="11205" y="182659"/>
                </a:lnTo>
                <a:lnTo>
                  <a:pt x="14838" y="167374"/>
                </a:lnTo>
                <a:lnTo>
                  <a:pt x="19500" y="152433"/>
                </a:lnTo>
                <a:lnTo>
                  <a:pt x="25153" y="137890"/>
                </a:lnTo>
                <a:lnTo>
                  <a:pt x="31756" y="123802"/>
                </a:lnTo>
                <a:lnTo>
                  <a:pt x="39270" y="110225"/>
                </a:lnTo>
                <a:lnTo>
                  <a:pt x="47654" y="97216"/>
                </a:lnTo>
                <a:lnTo>
                  <a:pt x="56871" y="84830"/>
                </a:lnTo>
                <a:lnTo>
                  <a:pt x="66879" y="73124"/>
                </a:lnTo>
                <a:lnTo>
                  <a:pt x="77640" y="62154"/>
                </a:lnTo>
                <a:lnTo>
                  <a:pt x="89113" y="51976"/>
                </a:lnTo>
                <a:lnTo>
                  <a:pt x="101260" y="42646"/>
                </a:lnTo>
                <a:lnTo>
                  <a:pt x="114040" y="34220"/>
                </a:lnTo>
                <a:lnTo>
                  <a:pt x="127414" y="26754"/>
                </a:lnTo>
                <a:lnTo>
                  <a:pt x="141343" y="20306"/>
                </a:lnTo>
                <a:lnTo>
                  <a:pt x="155786" y="14930"/>
                </a:lnTo>
                <a:lnTo>
                  <a:pt x="170705" y="10683"/>
                </a:lnTo>
                <a:lnTo>
                  <a:pt x="186059" y="7621"/>
                </a:lnTo>
                <a:lnTo>
                  <a:pt x="201810" y="5800"/>
                </a:lnTo>
                <a:lnTo>
                  <a:pt x="217916" y="5276"/>
                </a:lnTo>
                <a:lnTo>
                  <a:pt x="228478" y="5276"/>
                </a:lnTo>
                <a:lnTo>
                  <a:pt x="254514" y="8540"/>
                </a:lnTo>
                <a:lnTo>
                  <a:pt x="269528" y="11960"/>
                </a:lnTo>
                <a:lnTo>
                  <a:pt x="284052" y="16449"/>
                </a:lnTo>
                <a:lnTo>
                  <a:pt x="298058" y="21958"/>
                </a:lnTo>
                <a:lnTo>
                  <a:pt x="311517" y="28437"/>
                </a:lnTo>
                <a:lnTo>
                  <a:pt x="324399" y="35837"/>
                </a:lnTo>
                <a:lnTo>
                  <a:pt x="336677" y="44110"/>
                </a:lnTo>
                <a:lnTo>
                  <a:pt x="348322" y="53207"/>
                </a:lnTo>
                <a:lnTo>
                  <a:pt x="359304" y="63078"/>
                </a:lnTo>
                <a:lnTo>
                  <a:pt x="369594" y="73675"/>
                </a:lnTo>
                <a:lnTo>
                  <a:pt x="379165" y="84949"/>
                </a:lnTo>
                <a:lnTo>
                  <a:pt x="387987" y="96851"/>
                </a:lnTo>
                <a:lnTo>
                  <a:pt x="396031" y="109332"/>
                </a:lnTo>
                <a:lnTo>
                  <a:pt x="403269" y="122342"/>
                </a:lnTo>
                <a:lnTo>
                  <a:pt x="409672" y="135833"/>
                </a:lnTo>
                <a:lnTo>
                  <a:pt x="415211" y="149757"/>
                </a:lnTo>
                <a:lnTo>
                  <a:pt x="419858" y="164063"/>
                </a:lnTo>
                <a:lnTo>
                  <a:pt x="423582" y="178704"/>
                </a:lnTo>
                <a:lnTo>
                  <a:pt x="426357" y="193629"/>
                </a:lnTo>
                <a:lnTo>
                  <a:pt x="428152" y="208791"/>
                </a:lnTo>
                <a:lnTo>
                  <a:pt x="429112" y="221273"/>
                </a:lnTo>
                <a:lnTo>
                  <a:pt x="430072" y="232794"/>
                </a:lnTo>
                <a:lnTo>
                  <a:pt x="429112" y="244316"/>
                </a:lnTo>
                <a:lnTo>
                  <a:pt x="428152" y="255837"/>
                </a:lnTo>
                <a:lnTo>
                  <a:pt x="426357" y="271006"/>
                </a:lnTo>
                <a:lnTo>
                  <a:pt x="423582" y="285951"/>
                </a:lnTo>
                <a:lnTo>
                  <a:pt x="419858" y="300620"/>
                </a:lnTo>
                <a:lnTo>
                  <a:pt x="415211" y="314964"/>
                </a:lnTo>
                <a:lnTo>
                  <a:pt x="409672" y="328930"/>
                </a:lnTo>
                <a:lnTo>
                  <a:pt x="403269" y="342468"/>
                </a:lnTo>
                <a:lnTo>
                  <a:pt x="396031" y="355526"/>
                </a:lnTo>
                <a:lnTo>
                  <a:pt x="387987" y="368054"/>
                </a:lnTo>
                <a:lnTo>
                  <a:pt x="379165" y="380000"/>
                </a:lnTo>
                <a:lnTo>
                  <a:pt x="369594" y="391313"/>
                </a:lnTo>
                <a:lnTo>
                  <a:pt x="359304" y="401942"/>
                </a:lnTo>
                <a:lnTo>
                  <a:pt x="348322" y="411836"/>
                </a:lnTo>
                <a:lnTo>
                  <a:pt x="336677" y="420944"/>
                </a:lnTo>
                <a:lnTo>
                  <a:pt x="324399" y="429215"/>
                </a:lnTo>
                <a:lnTo>
                  <a:pt x="311517" y="436597"/>
                </a:lnTo>
                <a:lnTo>
                  <a:pt x="298058" y="443039"/>
                </a:lnTo>
                <a:lnTo>
                  <a:pt x="284052" y="448491"/>
                </a:lnTo>
                <a:lnTo>
                  <a:pt x="269528" y="452902"/>
                </a:lnTo>
                <a:lnTo>
                  <a:pt x="254514" y="456219"/>
                </a:lnTo>
                <a:lnTo>
                  <a:pt x="239039" y="458392"/>
                </a:lnTo>
                <a:lnTo>
                  <a:pt x="228478" y="459337"/>
                </a:lnTo>
                <a:lnTo>
                  <a:pt x="217916" y="460312"/>
                </a:lnTo>
                <a:lnTo>
                  <a:pt x="202247" y="459708"/>
                </a:lnTo>
                <a:lnTo>
                  <a:pt x="186942" y="457926"/>
                </a:lnTo>
                <a:lnTo>
                  <a:pt x="172030" y="455014"/>
                </a:lnTo>
                <a:lnTo>
                  <a:pt x="157545" y="451018"/>
                </a:lnTo>
                <a:lnTo>
                  <a:pt x="143518" y="445986"/>
                </a:lnTo>
                <a:lnTo>
                  <a:pt x="129981" y="439963"/>
                </a:lnTo>
                <a:lnTo>
                  <a:pt x="116964" y="432997"/>
                </a:lnTo>
                <a:lnTo>
                  <a:pt x="104501" y="425134"/>
                </a:lnTo>
                <a:lnTo>
                  <a:pt x="92623" y="416422"/>
                </a:lnTo>
                <a:lnTo>
                  <a:pt x="81360" y="406907"/>
                </a:lnTo>
                <a:lnTo>
                  <a:pt x="70746" y="396637"/>
                </a:lnTo>
                <a:close/>
              </a:path>
              <a:path w="434873" h="465439">
                <a:moveTo>
                  <a:pt x="8641" y="267343"/>
                </a:moveTo>
                <a:lnTo>
                  <a:pt x="8235" y="295655"/>
                </a:lnTo>
                <a:lnTo>
                  <a:pt x="12749" y="311099"/>
                </a:lnTo>
                <a:lnTo>
                  <a:pt x="18301" y="326121"/>
                </a:lnTo>
                <a:lnTo>
                  <a:pt x="17249" y="307506"/>
                </a:lnTo>
                <a:lnTo>
                  <a:pt x="12958" y="292873"/>
                </a:lnTo>
                <a:lnTo>
                  <a:pt x="9601" y="277905"/>
                </a:lnTo>
                <a:lnTo>
                  <a:pt x="8641" y="2673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3147989" y="7476302"/>
            <a:ext cx="60472" cy="94076"/>
          </a:xfrm>
          <a:custGeom>
            <a:avLst/>
            <a:gdLst/>
            <a:ahLst/>
            <a:cxnLst/>
            <a:rect l="l" t="t" r="r" b="b"/>
            <a:pathLst>
              <a:path w="60472" h="94076">
                <a:moveTo>
                  <a:pt x="3840" y="94076"/>
                </a:moveTo>
                <a:lnTo>
                  <a:pt x="3840" y="91196"/>
                </a:lnTo>
                <a:lnTo>
                  <a:pt x="4785" y="90236"/>
                </a:lnTo>
                <a:lnTo>
                  <a:pt x="4785" y="89275"/>
                </a:lnTo>
                <a:lnTo>
                  <a:pt x="5745" y="89275"/>
                </a:lnTo>
                <a:lnTo>
                  <a:pt x="6720" y="88315"/>
                </a:lnTo>
                <a:lnTo>
                  <a:pt x="8625" y="88315"/>
                </a:lnTo>
                <a:lnTo>
                  <a:pt x="11506" y="89275"/>
                </a:lnTo>
                <a:lnTo>
                  <a:pt x="16306" y="91196"/>
                </a:lnTo>
                <a:lnTo>
                  <a:pt x="20147" y="92156"/>
                </a:lnTo>
                <a:lnTo>
                  <a:pt x="23027" y="93116"/>
                </a:lnTo>
                <a:lnTo>
                  <a:pt x="26868" y="93116"/>
                </a:lnTo>
                <a:lnTo>
                  <a:pt x="28788" y="94076"/>
                </a:lnTo>
                <a:lnTo>
                  <a:pt x="40309" y="94076"/>
                </a:lnTo>
                <a:lnTo>
                  <a:pt x="47030" y="91196"/>
                </a:lnTo>
                <a:lnTo>
                  <a:pt x="51831" y="86395"/>
                </a:lnTo>
                <a:lnTo>
                  <a:pt x="57591" y="81594"/>
                </a:lnTo>
                <a:lnTo>
                  <a:pt x="60472" y="75834"/>
                </a:lnTo>
                <a:lnTo>
                  <a:pt x="60472" y="65288"/>
                </a:lnTo>
                <a:lnTo>
                  <a:pt x="59512" y="61447"/>
                </a:lnTo>
                <a:lnTo>
                  <a:pt x="57591" y="58567"/>
                </a:lnTo>
                <a:lnTo>
                  <a:pt x="55671" y="55686"/>
                </a:lnTo>
                <a:lnTo>
                  <a:pt x="53751" y="52806"/>
                </a:lnTo>
                <a:lnTo>
                  <a:pt x="50871" y="49926"/>
                </a:lnTo>
                <a:lnTo>
                  <a:pt x="47030" y="48006"/>
                </a:lnTo>
                <a:lnTo>
                  <a:pt x="41269" y="44165"/>
                </a:lnTo>
                <a:lnTo>
                  <a:pt x="33588" y="40325"/>
                </a:lnTo>
                <a:lnTo>
                  <a:pt x="23027" y="34564"/>
                </a:lnTo>
                <a:lnTo>
                  <a:pt x="16306" y="29763"/>
                </a:lnTo>
                <a:lnTo>
                  <a:pt x="13426" y="26883"/>
                </a:lnTo>
                <a:lnTo>
                  <a:pt x="11506" y="24003"/>
                </a:lnTo>
                <a:lnTo>
                  <a:pt x="10561" y="22082"/>
                </a:lnTo>
                <a:lnTo>
                  <a:pt x="10561" y="15361"/>
                </a:lnTo>
                <a:lnTo>
                  <a:pt x="12466" y="12481"/>
                </a:lnTo>
                <a:lnTo>
                  <a:pt x="15346" y="9601"/>
                </a:lnTo>
                <a:lnTo>
                  <a:pt x="18227" y="6720"/>
                </a:lnTo>
                <a:lnTo>
                  <a:pt x="22067" y="5760"/>
                </a:lnTo>
                <a:lnTo>
                  <a:pt x="30708" y="5760"/>
                </a:lnTo>
                <a:lnTo>
                  <a:pt x="34549" y="6720"/>
                </a:lnTo>
                <a:lnTo>
                  <a:pt x="38389" y="8641"/>
                </a:lnTo>
                <a:lnTo>
                  <a:pt x="42230" y="10561"/>
                </a:lnTo>
                <a:lnTo>
                  <a:pt x="45110" y="13441"/>
                </a:lnTo>
                <a:lnTo>
                  <a:pt x="47030" y="17282"/>
                </a:lnTo>
                <a:lnTo>
                  <a:pt x="49911" y="20162"/>
                </a:lnTo>
                <a:lnTo>
                  <a:pt x="50871" y="24963"/>
                </a:lnTo>
                <a:lnTo>
                  <a:pt x="51831" y="30723"/>
                </a:lnTo>
                <a:lnTo>
                  <a:pt x="53751" y="30723"/>
                </a:lnTo>
                <a:lnTo>
                  <a:pt x="53751" y="0"/>
                </a:lnTo>
                <a:lnTo>
                  <a:pt x="51831" y="0"/>
                </a:lnTo>
                <a:lnTo>
                  <a:pt x="50871" y="1920"/>
                </a:lnTo>
                <a:lnTo>
                  <a:pt x="50871" y="3840"/>
                </a:lnTo>
                <a:lnTo>
                  <a:pt x="49911" y="4800"/>
                </a:lnTo>
                <a:lnTo>
                  <a:pt x="48950" y="4800"/>
                </a:lnTo>
                <a:lnTo>
                  <a:pt x="47990" y="5760"/>
                </a:lnTo>
                <a:lnTo>
                  <a:pt x="46070" y="5760"/>
                </a:lnTo>
                <a:lnTo>
                  <a:pt x="44150" y="4800"/>
                </a:lnTo>
                <a:lnTo>
                  <a:pt x="42230" y="3840"/>
                </a:lnTo>
                <a:lnTo>
                  <a:pt x="36469" y="960"/>
                </a:lnTo>
                <a:lnTo>
                  <a:pt x="31668" y="0"/>
                </a:lnTo>
                <a:lnTo>
                  <a:pt x="19187" y="0"/>
                </a:lnTo>
                <a:lnTo>
                  <a:pt x="12466" y="2880"/>
                </a:lnTo>
                <a:lnTo>
                  <a:pt x="7665" y="6720"/>
                </a:lnTo>
                <a:lnTo>
                  <a:pt x="2880" y="11521"/>
                </a:lnTo>
                <a:lnTo>
                  <a:pt x="0" y="17282"/>
                </a:lnTo>
                <a:lnTo>
                  <a:pt x="0" y="27843"/>
                </a:lnTo>
                <a:lnTo>
                  <a:pt x="944" y="30723"/>
                </a:lnTo>
                <a:lnTo>
                  <a:pt x="2880" y="33604"/>
                </a:lnTo>
                <a:lnTo>
                  <a:pt x="4785" y="37444"/>
                </a:lnTo>
                <a:lnTo>
                  <a:pt x="6720" y="40325"/>
                </a:lnTo>
                <a:lnTo>
                  <a:pt x="10561" y="42245"/>
                </a:lnTo>
                <a:lnTo>
                  <a:pt x="13426" y="45125"/>
                </a:lnTo>
                <a:lnTo>
                  <a:pt x="19187" y="48006"/>
                </a:lnTo>
                <a:lnTo>
                  <a:pt x="26868" y="52806"/>
                </a:lnTo>
                <a:lnTo>
                  <a:pt x="34549" y="56631"/>
                </a:lnTo>
                <a:lnTo>
                  <a:pt x="39349" y="59527"/>
                </a:lnTo>
                <a:lnTo>
                  <a:pt x="41269" y="61447"/>
                </a:lnTo>
                <a:lnTo>
                  <a:pt x="43190" y="63367"/>
                </a:lnTo>
                <a:lnTo>
                  <a:pt x="45110" y="65288"/>
                </a:lnTo>
                <a:lnTo>
                  <a:pt x="46070" y="67193"/>
                </a:lnTo>
                <a:lnTo>
                  <a:pt x="47990" y="69128"/>
                </a:lnTo>
                <a:lnTo>
                  <a:pt x="47990" y="77754"/>
                </a:lnTo>
                <a:lnTo>
                  <a:pt x="47030" y="81594"/>
                </a:lnTo>
                <a:lnTo>
                  <a:pt x="43190" y="84475"/>
                </a:lnTo>
                <a:lnTo>
                  <a:pt x="40309" y="87370"/>
                </a:lnTo>
                <a:lnTo>
                  <a:pt x="35509" y="88315"/>
                </a:lnTo>
                <a:lnTo>
                  <a:pt x="25908" y="88315"/>
                </a:lnTo>
                <a:lnTo>
                  <a:pt x="21107" y="87370"/>
                </a:lnTo>
                <a:lnTo>
                  <a:pt x="17266" y="85435"/>
                </a:lnTo>
                <a:lnTo>
                  <a:pt x="13426" y="83530"/>
                </a:lnTo>
                <a:lnTo>
                  <a:pt x="10561" y="80634"/>
                </a:lnTo>
                <a:lnTo>
                  <a:pt x="8625" y="77754"/>
                </a:lnTo>
                <a:lnTo>
                  <a:pt x="6720" y="73913"/>
                </a:lnTo>
                <a:lnTo>
                  <a:pt x="4785" y="69128"/>
                </a:lnTo>
                <a:lnTo>
                  <a:pt x="3840" y="63367"/>
                </a:lnTo>
                <a:lnTo>
                  <a:pt x="944" y="63367"/>
                </a:lnTo>
                <a:lnTo>
                  <a:pt x="944" y="94076"/>
                </a:lnTo>
                <a:lnTo>
                  <a:pt x="3840" y="940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3216142" y="7487823"/>
            <a:ext cx="36484" cy="81594"/>
          </a:xfrm>
          <a:custGeom>
            <a:avLst/>
            <a:gdLst/>
            <a:ahLst/>
            <a:cxnLst/>
            <a:rect l="l" t="t" r="r" b="b"/>
            <a:pathLst>
              <a:path w="36484" h="81594">
                <a:moveTo>
                  <a:pt x="9601" y="65288"/>
                </a:moveTo>
                <a:lnTo>
                  <a:pt x="9601" y="69113"/>
                </a:lnTo>
                <a:lnTo>
                  <a:pt x="10561" y="72953"/>
                </a:lnTo>
                <a:lnTo>
                  <a:pt x="11521" y="74874"/>
                </a:lnTo>
                <a:lnTo>
                  <a:pt x="12481" y="76794"/>
                </a:lnTo>
                <a:lnTo>
                  <a:pt x="13441" y="78714"/>
                </a:lnTo>
                <a:lnTo>
                  <a:pt x="15361" y="79674"/>
                </a:lnTo>
                <a:lnTo>
                  <a:pt x="17282" y="80634"/>
                </a:lnTo>
                <a:lnTo>
                  <a:pt x="19202" y="81594"/>
                </a:lnTo>
                <a:lnTo>
                  <a:pt x="24963" y="81594"/>
                </a:lnTo>
                <a:lnTo>
                  <a:pt x="27828" y="79674"/>
                </a:lnTo>
                <a:lnTo>
                  <a:pt x="30708" y="77754"/>
                </a:lnTo>
                <a:lnTo>
                  <a:pt x="33604" y="75849"/>
                </a:lnTo>
                <a:lnTo>
                  <a:pt x="35509" y="72953"/>
                </a:lnTo>
                <a:lnTo>
                  <a:pt x="36484" y="68153"/>
                </a:lnTo>
                <a:lnTo>
                  <a:pt x="34549" y="68153"/>
                </a:lnTo>
                <a:lnTo>
                  <a:pt x="33604" y="70073"/>
                </a:lnTo>
                <a:lnTo>
                  <a:pt x="32644" y="71033"/>
                </a:lnTo>
                <a:lnTo>
                  <a:pt x="30708" y="72009"/>
                </a:lnTo>
                <a:lnTo>
                  <a:pt x="29763" y="72953"/>
                </a:lnTo>
                <a:lnTo>
                  <a:pt x="28803" y="73913"/>
                </a:lnTo>
                <a:lnTo>
                  <a:pt x="24963" y="73913"/>
                </a:lnTo>
                <a:lnTo>
                  <a:pt x="23987" y="72953"/>
                </a:lnTo>
                <a:lnTo>
                  <a:pt x="23042" y="71033"/>
                </a:lnTo>
                <a:lnTo>
                  <a:pt x="21122" y="70073"/>
                </a:lnTo>
                <a:lnTo>
                  <a:pt x="21122" y="24003"/>
                </a:lnTo>
                <a:lnTo>
                  <a:pt x="35509" y="24003"/>
                </a:lnTo>
                <a:lnTo>
                  <a:pt x="35509" y="20162"/>
                </a:lnTo>
                <a:lnTo>
                  <a:pt x="21122" y="20162"/>
                </a:lnTo>
                <a:lnTo>
                  <a:pt x="21122" y="0"/>
                </a:lnTo>
                <a:lnTo>
                  <a:pt x="19202" y="0"/>
                </a:lnTo>
                <a:lnTo>
                  <a:pt x="17282" y="4800"/>
                </a:lnTo>
                <a:lnTo>
                  <a:pt x="15361" y="7680"/>
                </a:lnTo>
                <a:lnTo>
                  <a:pt x="14401" y="8641"/>
                </a:lnTo>
                <a:lnTo>
                  <a:pt x="12481" y="12481"/>
                </a:lnTo>
                <a:lnTo>
                  <a:pt x="10561" y="15361"/>
                </a:lnTo>
                <a:lnTo>
                  <a:pt x="7680" y="17282"/>
                </a:lnTo>
                <a:lnTo>
                  <a:pt x="5760" y="19202"/>
                </a:lnTo>
                <a:lnTo>
                  <a:pt x="2880" y="21122"/>
                </a:lnTo>
                <a:lnTo>
                  <a:pt x="0" y="22082"/>
                </a:lnTo>
                <a:lnTo>
                  <a:pt x="0" y="24003"/>
                </a:lnTo>
                <a:lnTo>
                  <a:pt x="9601" y="24003"/>
                </a:lnTo>
                <a:lnTo>
                  <a:pt x="9601" y="65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3257412" y="7506065"/>
            <a:ext cx="55686" cy="63352"/>
          </a:xfrm>
          <a:custGeom>
            <a:avLst/>
            <a:gdLst/>
            <a:ahLst/>
            <a:cxnLst/>
            <a:rect l="l" t="t" r="r" b="b"/>
            <a:pathLst>
              <a:path w="55686" h="63352">
                <a:moveTo>
                  <a:pt x="3840" y="19202"/>
                </a:moveTo>
                <a:lnTo>
                  <a:pt x="4800" y="21122"/>
                </a:lnTo>
                <a:lnTo>
                  <a:pt x="11521" y="21122"/>
                </a:lnTo>
                <a:lnTo>
                  <a:pt x="12481" y="19202"/>
                </a:lnTo>
                <a:lnTo>
                  <a:pt x="13441" y="18242"/>
                </a:lnTo>
                <a:lnTo>
                  <a:pt x="13441" y="9601"/>
                </a:lnTo>
                <a:lnTo>
                  <a:pt x="14401" y="7680"/>
                </a:lnTo>
                <a:lnTo>
                  <a:pt x="16322" y="5760"/>
                </a:lnTo>
                <a:lnTo>
                  <a:pt x="18242" y="4800"/>
                </a:lnTo>
                <a:lnTo>
                  <a:pt x="20162" y="3840"/>
                </a:lnTo>
                <a:lnTo>
                  <a:pt x="26883" y="3840"/>
                </a:lnTo>
                <a:lnTo>
                  <a:pt x="28803" y="4800"/>
                </a:lnTo>
                <a:lnTo>
                  <a:pt x="30723" y="6720"/>
                </a:lnTo>
                <a:lnTo>
                  <a:pt x="32644" y="9601"/>
                </a:lnTo>
                <a:lnTo>
                  <a:pt x="33604" y="13441"/>
                </a:lnTo>
                <a:lnTo>
                  <a:pt x="33604" y="22082"/>
                </a:lnTo>
                <a:lnTo>
                  <a:pt x="23042" y="25923"/>
                </a:lnTo>
                <a:lnTo>
                  <a:pt x="16322" y="28803"/>
                </a:lnTo>
                <a:lnTo>
                  <a:pt x="13441" y="37429"/>
                </a:lnTo>
                <a:lnTo>
                  <a:pt x="15361" y="35524"/>
                </a:lnTo>
                <a:lnTo>
                  <a:pt x="17282" y="33604"/>
                </a:lnTo>
                <a:lnTo>
                  <a:pt x="21122" y="31683"/>
                </a:lnTo>
                <a:lnTo>
                  <a:pt x="23042" y="30708"/>
                </a:lnTo>
                <a:lnTo>
                  <a:pt x="26883" y="28803"/>
                </a:lnTo>
                <a:lnTo>
                  <a:pt x="33604" y="25923"/>
                </a:lnTo>
                <a:lnTo>
                  <a:pt x="33604" y="48950"/>
                </a:lnTo>
                <a:lnTo>
                  <a:pt x="28803" y="53766"/>
                </a:lnTo>
                <a:lnTo>
                  <a:pt x="24002" y="55671"/>
                </a:lnTo>
                <a:lnTo>
                  <a:pt x="18242" y="55671"/>
                </a:lnTo>
                <a:lnTo>
                  <a:pt x="16322" y="54711"/>
                </a:lnTo>
                <a:lnTo>
                  <a:pt x="14401" y="52791"/>
                </a:lnTo>
                <a:lnTo>
                  <a:pt x="12481" y="49910"/>
                </a:lnTo>
                <a:lnTo>
                  <a:pt x="11521" y="47990"/>
                </a:lnTo>
                <a:lnTo>
                  <a:pt x="11521" y="31683"/>
                </a:lnTo>
                <a:lnTo>
                  <a:pt x="6720" y="34549"/>
                </a:lnTo>
                <a:lnTo>
                  <a:pt x="3840" y="37429"/>
                </a:lnTo>
                <a:lnTo>
                  <a:pt x="1920" y="40325"/>
                </a:lnTo>
                <a:lnTo>
                  <a:pt x="960" y="42230"/>
                </a:lnTo>
                <a:lnTo>
                  <a:pt x="0" y="45110"/>
                </a:lnTo>
                <a:lnTo>
                  <a:pt x="0" y="52791"/>
                </a:lnTo>
                <a:lnTo>
                  <a:pt x="1920" y="55671"/>
                </a:lnTo>
                <a:lnTo>
                  <a:pt x="3840" y="58552"/>
                </a:lnTo>
                <a:lnTo>
                  <a:pt x="6720" y="61432"/>
                </a:lnTo>
                <a:lnTo>
                  <a:pt x="10561" y="63352"/>
                </a:lnTo>
                <a:lnTo>
                  <a:pt x="17282" y="63352"/>
                </a:lnTo>
                <a:lnTo>
                  <a:pt x="20162" y="62392"/>
                </a:lnTo>
                <a:lnTo>
                  <a:pt x="22082" y="61432"/>
                </a:lnTo>
                <a:lnTo>
                  <a:pt x="24002" y="60472"/>
                </a:lnTo>
                <a:lnTo>
                  <a:pt x="27843" y="57607"/>
                </a:lnTo>
                <a:lnTo>
                  <a:pt x="33604" y="52791"/>
                </a:lnTo>
                <a:lnTo>
                  <a:pt x="33604" y="56631"/>
                </a:lnTo>
                <a:lnTo>
                  <a:pt x="34564" y="59512"/>
                </a:lnTo>
                <a:lnTo>
                  <a:pt x="35524" y="60472"/>
                </a:lnTo>
                <a:lnTo>
                  <a:pt x="37444" y="62392"/>
                </a:lnTo>
                <a:lnTo>
                  <a:pt x="39364" y="63352"/>
                </a:lnTo>
                <a:lnTo>
                  <a:pt x="46085" y="63352"/>
                </a:lnTo>
                <a:lnTo>
                  <a:pt x="49926" y="59512"/>
                </a:lnTo>
                <a:lnTo>
                  <a:pt x="55686" y="52791"/>
                </a:lnTo>
                <a:lnTo>
                  <a:pt x="55686" y="49910"/>
                </a:lnTo>
                <a:lnTo>
                  <a:pt x="52806" y="51831"/>
                </a:lnTo>
                <a:lnTo>
                  <a:pt x="50886" y="53766"/>
                </a:lnTo>
                <a:lnTo>
                  <a:pt x="49926" y="54711"/>
                </a:lnTo>
                <a:lnTo>
                  <a:pt x="47045" y="54711"/>
                </a:lnTo>
                <a:lnTo>
                  <a:pt x="46085" y="53766"/>
                </a:lnTo>
                <a:lnTo>
                  <a:pt x="45125" y="52791"/>
                </a:lnTo>
                <a:lnTo>
                  <a:pt x="45125" y="14401"/>
                </a:lnTo>
                <a:lnTo>
                  <a:pt x="44165" y="10561"/>
                </a:lnTo>
                <a:lnTo>
                  <a:pt x="44165" y="8641"/>
                </a:lnTo>
                <a:lnTo>
                  <a:pt x="42245" y="5760"/>
                </a:lnTo>
                <a:lnTo>
                  <a:pt x="40325" y="3840"/>
                </a:lnTo>
                <a:lnTo>
                  <a:pt x="38404" y="2880"/>
                </a:lnTo>
                <a:lnTo>
                  <a:pt x="34564" y="960"/>
                </a:lnTo>
                <a:lnTo>
                  <a:pt x="29763" y="0"/>
                </a:lnTo>
                <a:lnTo>
                  <a:pt x="17282" y="0"/>
                </a:lnTo>
                <a:lnTo>
                  <a:pt x="12481" y="960"/>
                </a:lnTo>
                <a:lnTo>
                  <a:pt x="8641" y="4800"/>
                </a:lnTo>
                <a:lnTo>
                  <a:pt x="4800" y="7680"/>
                </a:lnTo>
                <a:lnTo>
                  <a:pt x="2880" y="11521"/>
                </a:lnTo>
                <a:lnTo>
                  <a:pt x="2880" y="18242"/>
                </a:lnTo>
                <a:lnTo>
                  <a:pt x="384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3268934" y="7534869"/>
            <a:ext cx="4800" cy="15346"/>
          </a:xfrm>
          <a:custGeom>
            <a:avLst/>
            <a:gdLst/>
            <a:ahLst/>
            <a:cxnLst/>
            <a:rect l="l" t="t" r="r" b="b"/>
            <a:pathLst>
              <a:path w="4800" h="15346">
                <a:moveTo>
                  <a:pt x="0" y="15346"/>
                </a:moveTo>
                <a:lnTo>
                  <a:pt x="0" y="13426"/>
                </a:lnTo>
                <a:lnTo>
                  <a:pt x="960" y="10561"/>
                </a:lnTo>
                <a:lnTo>
                  <a:pt x="1920" y="8625"/>
                </a:lnTo>
                <a:lnTo>
                  <a:pt x="4800" y="0"/>
                </a:lnTo>
                <a:lnTo>
                  <a:pt x="0" y="2880"/>
                </a:lnTo>
                <a:lnTo>
                  <a:pt x="0" y="153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3334207" y="7558857"/>
            <a:ext cx="43205" cy="38404"/>
          </a:xfrm>
          <a:custGeom>
            <a:avLst/>
            <a:gdLst/>
            <a:ahLst/>
            <a:cxnLst/>
            <a:rect l="l" t="t" r="r" b="b"/>
            <a:pathLst>
              <a:path w="43205" h="38404">
                <a:moveTo>
                  <a:pt x="36484" y="23042"/>
                </a:moveTo>
                <a:lnTo>
                  <a:pt x="32644" y="25923"/>
                </a:lnTo>
                <a:lnTo>
                  <a:pt x="28803" y="28803"/>
                </a:lnTo>
                <a:lnTo>
                  <a:pt x="23042" y="30723"/>
                </a:lnTo>
                <a:lnTo>
                  <a:pt x="6720" y="30723"/>
                </a:lnTo>
                <a:lnTo>
                  <a:pt x="0" y="28803"/>
                </a:lnTo>
                <a:lnTo>
                  <a:pt x="975" y="38404"/>
                </a:lnTo>
                <a:lnTo>
                  <a:pt x="9616" y="38404"/>
                </a:lnTo>
                <a:lnTo>
                  <a:pt x="13056" y="38299"/>
                </a:lnTo>
                <a:lnTo>
                  <a:pt x="25973" y="35580"/>
                </a:lnTo>
                <a:lnTo>
                  <a:pt x="36484" y="28803"/>
                </a:lnTo>
                <a:lnTo>
                  <a:pt x="41285" y="24002"/>
                </a:lnTo>
                <a:lnTo>
                  <a:pt x="43205" y="19202"/>
                </a:lnTo>
                <a:lnTo>
                  <a:pt x="43205" y="11521"/>
                </a:lnTo>
                <a:lnTo>
                  <a:pt x="42245" y="7680"/>
                </a:lnTo>
                <a:lnTo>
                  <a:pt x="39364" y="5760"/>
                </a:lnTo>
                <a:lnTo>
                  <a:pt x="37444" y="2880"/>
                </a:lnTo>
                <a:lnTo>
                  <a:pt x="33604" y="1920"/>
                </a:lnTo>
                <a:lnTo>
                  <a:pt x="29763" y="975"/>
                </a:lnTo>
                <a:lnTo>
                  <a:pt x="26883" y="975"/>
                </a:lnTo>
                <a:lnTo>
                  <a:pt x="21122" y="0"/>
                </a:lnTo>
                <a:lnTo>
                  <a:pt x="2895" y="0"/>
                </a:lnTo>
                <a:lnTo>
                  <a:pt x="3840" y="9601"/>
                </a:lnTo>
                <a:lnTo>
                  <a:pt x="11521" y="10561"/>
                </a:lnTo>
                <a:lnTo>
                  <a:pt x="27843" y="10561"/>
                </a:lnTo>
                <a:lnTo>
                  <a:pt x="32644" y="11521"/>
                </a:lnTo>
                <a:lnTo>
                  <a:pt x="34564" y="12481"/>
                </a:lnTo>
                <a:lnTo>
                  <a:pt x="37444" y="13441"/>
                </a:lnTo>
                <a:lnTo>
                  <a:pt x="38404" y="15361"/>
                </a:lnTo>
                <a:lnTo>
                  <a:pt x="38404" y="20162"/>
                </a:lnTo>
                <a:lnTo>
                  <a:pt x="36484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3316940" y="7531988"/>
            <a:ext cx="29763" cy="65272"/>
          </a:xfrm>
          <a:custGeom>
            <a:avLst/>
            <a:gdLst/>
            <a:ahLst/>
            <a:cxnLst/>
            <a:rect l="l" t="t" r="r" b="b"/>
            <a:pathLst>
              <a:path w="29763" h="65272">
                <a:moveTo>
                  <a:pt x="9601" y="44150"/>
                </a:moveTo>
                <a:lnTo>
                  <a:pt x="11521" y="42230"/>
                </a:lnTo>
                <a:lnTo>
                  <a:pt x="12481" y="40309"/>
                </a:lnTo>
                <a:lnTo>
                  <a:pt x="13441" y="38389"/>
                </a:lnTo>
                <a:lnTo>
                  <a:pt x="15361" y="36469"/>
                </a:lnTo>
                <a:lnTo>
                  <a:pt x="21107" y="36469"/>
                </a:lnTo>
                <a:lnTo>
                  <a:pt x="20162" y="26868"/>
                </a:lnTo>
                <a:lnTo>
                  <a:pt x="18242" y="25908"/>
                </a:lnTo>
                <a:lnTo>
                  <a:pt x="16322" y="25908"/>
                </a:lnTo>
                <a:lnTo>
                  <a:pt x="15361" y="24947"/>
                </a:lnTo>
                <a:lnTo>
                  <a:pt x="15361" y="23987"/>
                </a:lnTo>
                <a:lnTo>
                  <a:pt x="14401" y="23987"/>
                </a:lnTo>
                <a:lnTo>
                  <a:pt x="14401" y="22067"/>
                </a:lnTo>
                <a:lnTo>
                  <a:pt x="15361" y="21122"/>
                </a:lnTo>
                <a:lnTo>
                  <a:pt x="15361" y="20147"/>
                </a:lnTo>
                <a:lnTo>
                  <a:pt x="16322" y="18227"/>
                </a:lnTo>
                <a:lnTo>
                  <a:pt x="17266" y="17282"/>
                </a:lnTo>
                <a:lnTo>
                  <a:pt x="19202" y="15346"/>
                </a:lnTo>
                <a:lnTo>
                  <a:pt x="23042" y="16306"/>
                </a:lnTo>
                <a:lnTo>
                  <a:pt x="28788" y="16306"/>
                </a:lnTo>
                <a:lnTo>
                  <a:pt x="29763" y="13441"/>
                </a:lnTo>
                <a:lnTo>
                  <a:pt x="25923" y="13441"/>
                </a:lnTo>
                <a:lnTo>
                  <a:pt x="23042" y="11506"/>
                </a:lnTo>
                <a:lnTo>
                  <a:pt x="21107" y="8625"/>
                </a:lnTo>
                <a:lnTo>
                  <a:pt x="18242" y="4785"/>
                </a:lnTo>
                <a:lnTo>
                  <a:pt x="16322" y="0"/>
                </a:lnTo>
                <a:lnTo>
                  <a:pt x="16322" y="14401"/>
                </a:lnTo>
                <a:lnTo>
                  <a:pt x="11521" y="18227"/>
                </a:lnTo>
                <a:lnTo>
                  <a:pt x="8641" y="21122"/>
                </a:lnTo>
                <a:lnTo>
                  <a:pt x="7680" y="23027"/>
                </a:lnTo>
                <a:lnTo>
                  <a:pt x="6720" y="24947"/>
                </a:lnTo>
                <a:lnTo>
                  <a:pt x="5760" y="26868"/>
                </a:lnTo>
                <a:lnTo>
                  <a:pt x="5760" y="29748"/>
                </a:lnTo>
                <a:lnTo>
                  <a:pt x="6720" y="30708"/>
                </a:lnTo>
                <a:lnTo>
                  <a:pt x="7680" y="31683"/>
                </a:lnTo>
                <a:lnTo>
                  <a:pt x="8641" y="32628"/>
                </a:lnTo>
                <a:lnTo>
                  <a:pt x="9601" y="34549"/>
                </a:lnTo>
                <a:lnTo>
                  <a:pt x="12481" y="35509"/>
                </a:lnTo>
                <a:lnTo>
                  <a:pt x="7680" y="40309"/>
                </a:lnTo>
                <a:lnTo>
                  <a:pt x="5760" y="42230"/>
                </a:lnTo>
                <a:lnTo>
                  <a:pt x="2880" y="45110"/>
                </a:lnTo>
                <a:lnTo>
                  <a:pt x="1920" y="47990"/>
                </a:lnTo>
                <a:lnTo>
                  <a:pt x="960" y="49911"/>
                </a:lnTo>
                <a:lnTo>
                  <a:pt x="0" y="50871"/>
                </a:lnTo>
                <a:lnTo>
                  <a:pt x="0" y="54711"/>
                </a:lnTo>
                <a:lnTo>
                  <a:pt x="1920" y="57591"/>
                </a:lnTo>
                <a:lnTo>
                  <a:pt x="4800" y="59512"/>
                </a:lnTo>
                <a:lnTo>
                  <a:pt x="10561" y="63352"/>
                </a:lnTo>
                <a:lnTo>
                  <a:pt x="18242" y="65272"/>
                </a:lnTo>
                <a:lnTo>
                  <a:pt x="17266" y="55671"/>
                </a:lnTo>
                <a:lnTo>
                  <a:pt x="13441" y="52791"/>
                </a:lnTo>
                <a:lnTo>
                  <a:pt x="10561" y="51831"/>
                </a:lnTo>
                <a:lnTo>
                  <a:pt x="9601" y="49911"/>
                </a:lnTo>
                <a:lnTo>
                  <a:pt x="9601" y="441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3321740" y="7506065"/>
            <a:ext cx="56631" cy="42230"/>
          </a:xfrm>
          <a:custGeom>
            <a:avLst/>
            <a:gdLst/>
            <a:ahLst/>
            <a:cxnLst/>
            <a:rect l="l" t="t" r="r" b="b"/>
            <a:pathLst>
              <a:path w="56631" h="42230">
                <a:moveTo>
                  <a:pt x="37429" y="40325"/>
                </a:moveTo>
                <a:lnTo>
                  <a:pt x="41269" y="36484"/>
                </a:lnTo>
                <a:lnTo>
                  <a:pt x="46070" y="32644"/>
                </a:lnTo>
                <a:lnTo>
                  <a:pt x="47990" y="27843"/>
                </a:lnTo>
                <a:lnTo>
                  <a:pt x="47990" y="17282"/>
                </a:lnTo>
                <a:lnTo>
                  <a:pt x="47030" y="13441"/>
                </a:lnTo>
                <a:lnTo>
                  <a:pt x="44150" y="9601"/>
                </a:lnTo>
                <a:lnTo>
                  <a:pt x="55671" y="9601"/>
                </a:lnTo>
                <a:lnTo>
                  <a:pt x="56631" y="8641"/>
                </a:lnTo>
                <a:lnTo>
                  <a:pt x="56631" y="4800"/>
                </a:lnTo>
                <a:lnTo>
                  <a:pt x="55671" y="4800"/>
                </a:lnTo>
                <a:lnTo>
                  <a:pt x="55671" y="3840"/>
                </a:lnTo>
                <a:lnTo>
                  <a:pt x="39349" y="3840"/>
                </a:lnTo>
                <a:lnTo>
                  <a:pt x="34549" y="960"/>
                </a:lnTo>
                <a:lnTo>
                  <a:pt x="29748" y="0"/>
                </a:lnTo>
                <a:lnTo>
                  <a:pt x="17282" y="0"/>
                </a:lnTo>
                <a:lnTo>
                  <a:pt x="11521" y="1920"/>
                </a:lnTo>
                <a:lnTo>
                  <a:pt x="6720" y="5760"/>
                </a:lnTo>
                <a:lnTo>
                  <a:pt x="1920" y="10561"/>
                </a:lnTo>
                <a:lnTo>
                  <a:pt x="0" y="15361"/>
                </a:lnTo>
                <a:lnTo>
                  <a:pt x="0" y="25923"/>
                </a:lnTo>
                <a:lnTo>
                  <a:pt x="960" y="28803"/>
                </a:lnTo>
                <a:lnTo>
                  <a:pt x="2880" y="32644"/>
                </a:lnTo>
                <a:lnTo>
                  <a:pt x="4800" y="35524"/>
                </a:lnTo>
                <a:lnTo>
                  <a:pt x="7680" y="38389"/>
                </a:lnTo>
                <a:lnTo>
                  <a:pt x="11521" y="40325"/>
                </a:lnTo>
                <a:lnTo>
                  <a:pt x="11521" y="13441"/>
                </a:lnTo>
                <a:lnTo>
                  <a:pt x="12466" y="9601"/>
                </a:lnTo>
                <a:lnTo>
                  <a:pt x="15361" y="6720"/>
                </a:lnTo>
                <a:lnTo>
                  <a:pt x="17282" y="3840"/>
                </a:lnTo>
                <a:lnTo>
                  <a:pt x="20147" y="2880"/>
                </a:lnTo>
                <a:lnTo>
                  <a:pt x="26868" y="2880"/>
                </a:lnTo>
                <a:lnTo>
                  <a:pt x="29748" y="4800"/>
                </a:lnTo>
                <a:lnTo>
                  <a:pt x="31668" y="7680"/>
                </a:lnTo>
                <a:lnTo>
                  <a:pt x="34549" y="11521"/>
                </a:lnTo>
                <a:lnTo>
                  <a:pt x="36469" y="16322"/>
                </a:lnTo>
                <a:lnTo>
                  <a:pt x="36469" y="28803"/>
                </a:lnTo>
                <a:lnTo>
                  <a:pt x="35509" y="32644"/>
                </a:lnTo>
                <a:lnTo>
                  <a:pt x="32644" y="35524"/>
                </a:lnTo>
                <a:lnTo>
                  <a:pt x="30708" y="38389"/>
                </a:lnTo>
                <a:lnTo>
                  <a:pt x="27828" y="39364"/>
                </a:lnTo>
                <a:lnTo>
                  <a:pt x="24963" y="39364"/>
                </a:lnTo>
                <a:lnTo>
                  <a:pt x="23987" y="42230"/>
                </a:lnTo>
                <a:lnTo>
                  <a:pt x="31668" y="42230"/>
                </a:lnTo>
                <a:lnTo>
                  <a:pt x="37429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3393734" y="7506065"/>
            <a:ext cx="43205" cy="24002"/>
          </a:xfrm>
          <a:custGeom>
            <a:avLst/>
            <a:gdLst/>
            <a:ahLst/>
            <a:cxnLst/>
            <a:rect l="l" t="t" r="r" b="b"/>
            <a:pathLst>
              <a:path w="43205" h="24002">
                <a:moveTo>
                  <a:pt x="6720" y="8641"/>
                </a:moveTo>
                <a:lnTo>
                  <a:pt x="9601" y="5760"/>
                </a:lnTo>
                <a:lnTo>
                  <a:pt x="12481" y="4800"/>
                </a:lnTo>
                <a:lnTo>
                  <a:pt x="21122" y="4800"/>
                </a:lnTo>
                <a:lnTo>
                  <a:pt x="23042" y="6720"/>
                </a:lnTo>
                <a:lnTo>
                  <a:pt x="24963" y="7680"/>
                </a:lnTo>
                <a:lnTo>
                  <a:pt x="26883" y="9601"/>
                </a:lnTo>
                <a:lnTo>
                  <a:pt x="27843" y="12481"/>
                </a:lnTo>
                <a:lnTo>
                  <a:pt x="28803" y="13441"/>
                </a:lnTo>
                <a:lnTo>
                  <a:pt x="28803" y="16322"/>
                </a:lnTo>
                <a:lnTo>
                  <a:pt x="29763" y="20162"/>
                </a:lnTo>
                <a:lnTo>
                  <a:pt x="960" y="20162"/>
                </a:lnTo>
                <a:lnTo>
                  <a:pt x="960" y="24002"/>
                </a:lnTo>
                <a:lnTo>
                  <a:pt x="43205" y="24002"/>
                </a:lnTo>
                <a:lnTo>
                  <a:pt x="43205" y="16322"/>
                </a:lnTo>
                <a:lnTo>
                  <a:pt x="41285" y="10561"/>
                </a:lnTo>
                <a:lnTo>
                  <a:pt x="36484" y="6720"/>
                </a:lnTo>
                <a:lnTo>
                  <a:pt x="32644" y="1920"/>
                </a:lnTo>
                <a:lnTo>
                  <a:pt x="26883" y="0"/>
                </a:lnTo>
                <a:lnTo>
                  <a:pt x="11521" y="0"/>
                </a:lnTo>
                <a:lnTo>
                  <a:pt x="4800" y="2880"/>
                </a:lnTo>
                <a:lnTo>
                  <a:pt x="0" y="8641"/>
                </a:lnTo>
                <a:lnTo>
                  <a:pt x="1920" y="15361"/>
                </a:lnTo>
                <a:lnTo>
                  <a:pt x="3840" y="11521"/>
                </a:lnTo>
                <a:lnTo>
                  <a:pt x="672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3386053" y="7514706"/>
            <a:ext cx="50886" cy="54711"/>
          </a:xfrm>
          <a:custGeom>
            <a:avLst/>
            <a:gdLst/>
            <a:ahLst/>
            <a:cxnLst/>
            <a:rect l="l" t="t" r="r" b="b"/>
            <a:pathLst>
              <a:path w="50886" h="54711">
                <a:moveTo>
                  <a:pt x="9601" y="6720"/>
                </a:moveTo>
                <a:lnTo>
                  <a:pt x="7680" y="0"/>
                </a:lnTo>
                <a:lnTo>
                  <a:pt x="1920" y="5760"/>
                </a:lnTo>
                <a:lnTo>
                  <a:pt x="0" y="13441"/>
                </a:lnTo>
                <a:lnTo>
                  <a:pt x="0" y="33588"/>
                </a:lnTo>
                <a:lnTo>
                  <a:pt x="1920" y="41269"/>
                </a:lnTo>
                <a:lnTo>
                  <a:pt x="7680" y="47030"/>
                </a:lnTo>
                <a:lnTo>
                  <a:pt x="12481" y="52791"/>
                </a:lnTo>
                <a:lnTo>
                  <a:pt x="19202" y="54711"/>
                </a:lnTo>
                <a:lnTo>
                  <a:pt x="32644" y="54711"/>
                </a:lnTo>
                <a:lnTo>
                  <a:pt x="38404" y="52791"/>
                </a:lnTo>
                <a:lnTo>
                  <a:pt x="43205" y="47990"/>
                </a:lnTo>
                <a:lnTo>
                  <a:pt x="47045" y="43190"/>
                </a:lnTo>
                <a:lnTo>
                  <a:pt x="49911" y="37429"/>
                </a:lnTo>
                <a:lnTo>
                  <a:pt x="50886" y="31683"/>
                </a:lnTo>
                <a:lnTo>
                  <a:pt x="48966" y="29748"/>
                </a:lnTo>
                <a:lnTo>
                  <a:pt x="47045" y="35509"/>
                </a:lnTo>
                <a:lnTo>
                  <a:pt x="44165" y="39349"/>
                </a:lnTo>
                <a:lnTo>
                  <a:pt x="41285" y="41269"/>
                </a:lnTo>
                <a:lnTo>
                  <a:pt x="38404" y="43190"/>
                </a:lnTo>
                <a:lnTo>
                  <a:pt x="34564" y="44150"/>
                </a:lnTo>
                <a:lnTo>
                  <a:pt x="24963" y="44150"/>
                </a:lnTo>
                <a:lnTo>
                  <a:pt x="20162" y="42230"/>
                </a:lnTo>
                <a:lnTo>
                  <a:pt x="15361" y="36469"/>
                </a:lnTo>
                <a:lnTo>
                  <a:pt x="11521" y="31683"/>
                </a:lnTo>
                <a:lnTo>
                  <a:pt x="8641" y="24963"/>
                </a:lnTo>
                <a:lnTo>
                  <a:pt x="8641" y="11521"/>
                </a:lnTo>
                <a:lnTo>
                  <a:pt x="960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3249747" y="7638531"/>
            <a:ext cx="80634" cy="94076"/>
          </a:xfrm>
          <a:custGeom>
            <a:avLst/>
            <a:gdLst/>
            <a:ahLst/>
            <a:cxnLst/>
            <a:rect l="l" t="t" r="r" b="b"/>
            <a:pathLst>
              <a:path w="80634" h="94076">
                <a:moveTo>
                  <a:pt x="297" y="53496"/>
                </a:moveTo>
                <a:lnTo>
                  <a:pt x="3510" y="66161"/>
                </a:lnTo>
                <a:lnTo>
                  <a:pt x="9585" y="76809"/>
                </a:lnTo>
                <a:lnTo>
                  <a:pt x="18832" y="86618"/>
                </a:lnTo>
                <a:lnTo>
                  <a:pt x="30246" y="92213"/>
                </a:lnTo>
                <a:lnTo>
                  <a:pt x="44150" y="94076"/>
                </a:lnTo>
                <a:lnTo>
                  <a:pt x="51831" y="94076"/>
                </a:lnTo>
                <a:lnTo>
                  <a:pt x="59512" y="92171"/>
                </a:lnTo>
                <a:lnTo>
                  <a:pt x="65272" y="88331"/>
                </a:lnTo>
                <a:lnTo>
                  <a:pt x="71033" y="84490"/>
                </a:lnTo>
                <a:lnTo>
                  <a:pt x="76794" y="78729"/>
                </a:lnTo>
                <a:lnTo>
                  <a:pt x="80634" y="71048"/>
                </a:lnTo>
                <a:lnTo>
                  <a:pt x="78714" y="69128"/>
                </a:lnTo>
                <a:lnTo>
                  <a:pt x="73913" y="76809"/>
                </a:lnTo>
                <a:lnTo>
                  <a:pt x="69113" y="81610"/>
                </a:lnTo>
                <a:lnTo>
                  <a:pt x="64312" y="84490"/>
                </a:lnTo>
                <a:lnTo>
                  <a:pt x="59512" y="86410"/>
                </a:lnTo>
                <a:lnTo>
                  <a:pt x="54711" y="88331"/>
                </a:lnTo>
                <a:lnTo>
                  <a:pt x="42230" y="88331"/>
                </a:lnTo>
                <a:lnTo>
                  <a:pt x="36469" y="86410"/>
                </a:lnTo>
                <a:lnTo>
                  <a:pt x="30708" y="83530"/>
                </a:lnTo>
                <a:lnTo>
                  <a:pt x="25908" y="79689"/>
                </a:lnTo>
                <a:lnTo>
                  <a:pt x="22067" y="75849"/>
                </a:lnTo>
                <a:lnTo>
                  <a:pt x="19187" y="69128"/>
                </a:lnTo>
                <a:lnTo>
                  <a:pt x="16306" y="63367"/>
                </a:lnTo>
                <a:lnTo>
                  <a:pt x="15346" y="56647"/>
                </a:lnTo>
                <a:lnTo>
                  <a:pt x="15346" y="38404"/>
                </a:lnTo>
                <a:lnTo>
                  <a:pt x="17266" y="30723"/>
                </a:lnTo>
                <a:lnTo>
                  <a:pt x="19187" y="24003"/>
                </a:lnTo>
                <a:lnTo>
                  <a:pt x="22067" y="17282"/>
                </a:lnTo>
                <a:lnTo>
                  <a:pt x="25908" y="12496"/>
                </a:lnTo>
                <a:lnTo>
                  <a:pt x="30708" y="9601"/>
                </a:lnTo>
                <a:lnTo>
                  <a:pt x="35509" y="6720"/>
                </a:lnTo>
                <a:lnTo>
                  <a:pt x="41269" y="4815"/>
                </a:lnTo>
                <a:lnTo>
                  <a:pt x="53751" y="4815"/>
                </a:lnTo>
                <a:lnTo>
                  <a:pt x="60472" y="6720"/>
                </a:lnTo>
                <a:lnTo>
                  <a:pt x="65272" y="10561"/>
                </a:lnTo>
                <a:lnTo>
                  <a:pt x="70073" y="15361"/>
                </a:lnTo>
                <a:lnTo>
                  <a:pt x="73913" y="21122"/>
                </a:lnTo>
                <a:lnTo>
                  <a:pt x="76794" y="30723"/>
                </a:lnTo>
                <a:lnTo>
                  <a:pt x="78714" y="30723"/>
                </a:lnTo>
                <a:lnTo>
                  <a:pt x="76794" y="0"/>
                </a:lnTo>
                <a:lnTo>
                  <a:pt x="74874" y="0"/>
                </a:lnTo>
                <a:lnTo>
                  <a:pt x="73913" y="1935"/>
                </a:lnTo>
                <a:lnTo>
                  <a:pt x="72953" y="3840"/>
                </a:lnTo>
                <a:lnTo>
                  <a:pt x="71993" y="4815"/>
                </a:lnTo>
                <a:lnTo>
                  <a:pt x="71033" y="5775"/>
                </a:lnTo>
                <a:lnTo>
                  <a:pt x="70073" y="6720"/>
                </a:lnTo>
                <a:lnTo>
                  <a:pt x="68153" y="6720"/>
                </a:lnTo>
                <a:lnTo>
                  <a:pt x="67193" y="5775"/>
                </a:lnTo>
                <a:lnTo>
                  <a:pt x="65272" y="4815"/>
                </a:lnTo>
                <a:lnTo>
                  <a:pt x="58552" y="1935"/>
                </a:lnTo>
                <a:lnTo>
                  <a:pt x="52791" y="0"/>
                </a:lnTo>
                <a:lnTo>
                  <a:pt x="37429" y="0"/>
                </a:lnTo>
                <a:lnTo>
                  <a:pt x="29748" y="1935"/>
                </a:lnTo>
                <a:lnTo>
                  <a:pt x="23027" y="6720"/>
                </a:lnTo>
                <a:lnTo>
                  <a:pt x="16306" y="10561"/>
                </a:lnTo>
                <a:lnTo>
                  <a:pt x="10546" y="16322"/>
                </a:lnTo>
                <a:lnTo>
                  <a:pt x="6720" y="24003"/>
                </a:lnTo>
                <a:lnTo>
                  <a:pt x="1904" y="31683"/>
                </a:lnTo>
                <a:lnTo>
                  <a:pt x="0" y="39364"/>
                </a:lnTo>
                <a:lnTo>
                  <a:pt x="0" y="48006"/>
                </a:lnTo>
                <a:lnTo>
                  <a:pt x="297" y="534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" name="object 155"/>
          <p:cNvSpPr/>
          <p:nvPr/>
        </p:nvSpPr>
        <p:spPr>
          <a:xfrm>
            <a:off x="1741627" y="7596301"/>
            <a:ext cx="1345874" cy="399348"/>
          </a:xfrm>
          <a:custGeom>
            <a:avLst/>
            <a:gdLst/>
            <a:ahLst/>
            <a:cxnLst/>
            <a:rect l="l" t="t" r="r" b="b"/>
            <a:pathLst>
              <a:path w="1345874" h="399348">
                <a:moveTo>
                  <a:pt x="1335313" y="86395"/>
                </a:moveTo>
                <a:lnTo>
                  <a:pt x="1236776" y="24966"/>
                </a:lnTo>
                <a:lnTo>
                  <a:pt x="1330940" y="92446"/>
                </a:lnTo>
                <a:lnTo>
                  <a:pt x="1335313" y="86395"/>
                </a:lnTo>
                <a:close/>
              </a:path>
              <a:path w="1345874" h="399348">
                <a:moveTo>
                  <a:pt x="97916" y="199674"/>
                </a:moveTo>
                <a:lnTo>
                  <a:pt x="92156" y="244784"/>
                </a:lnTo>
                <a:lnTo>
                  <a:pt x="93116" y="249585"/>
                </a:lnTo>
                <a:lnTo>
                  <a:pt x="96956" y="251505"/>
                </a:lnTo>
                <a:lnTo>
                  <a:pt x="100797" y="251505"/>
                </a:lnTo>
                <a:lnTo>
                  <a:pt x="97916" y="237119"/>
                </a:lnTo>
                <a:lnTo>
                  <a:pt x="105480" y="235872"/>
                </a:lnTo>
                <a:lnTo>
                  <a:pt x="98877" y="192953"/>
                </a:lnTo>
                <a:lnTo>
                  <a:pt x="97916" y="190073"/>
                </a:lnTo>
                <a:lnTo>
                  <a:pt x="95996" y="188153"/>
                </a:lnTo>
                <a:lnTo>
                  <a:pt x="93116" y="187192"/>
                </a:lnTo>
                <a:lnTo>
                  <a:pt x="90236" y="186232"/>
                </a:lnTo>
                <a:lnTo>
                  <a:pt x="86395" y="188153"/>
                </a:lnTo>
                <a:lnTo>
                  <a:pt x="85435" y="190073"/>
                </a:lnTo>
                <a:lnTo>
                  <a:pt x="84475" y="195833"/>
                </a:lnTo>
                <a:lnTo>
                  <a:pt x="97916" y="199674"/>
                </a:lnTo>
                <a:close/>
              </a:path>
              <a:path w="1345874" h="399348">
                <a:moveTo>
                  <a:pt x="1263353" y="185973"/>
                </a:moveTo>
                <a:lnTo>
                  <a:pt x="1258519" y="154548"/>
                </a:lnTo>
                <a:lnTo>
                  <a:pt x="1257559" y="150708"/>
                </a:lnTo>
                <a:lnTo>
                  <a:pt x="1253718" y="147827"/>
                </a:lnTo>
                <a:lnTo>
                  <a:pt x="1249878" y="148803"/>
                </a:lnTo>
                <a:lnTo>
                  <a:pt x="1243157" y="157429"/>
                </a:lnTo>
                <a:lnTo>
                  <a:pt x="1251798" y="163205"/>
                </a:lnTo>
                <a:lnTo>
                  <a:pt x="1252758" y="200634"/>
                </a:lnTo>
                <a:lnTo>
                  <a:pt x="1266200" y="204475"/>
                </a:lnTo>
                <a:lnTo>
                  <a:pt x="1337233" y="96956"/>
                </a:lnTo>
                <a:lnTo>
                  <a:pt x="1345874" y="84475"/>
                </a:lnTo>
                <a:lnTo>
                  <a:pt x="1233556" y="6720"/>
                </a:lnTo>
                <a:lnTo>
                  <a:pt x="1222994" y="1920"/>
                </a:lnTo>
                <a:lnTo>
                  <a:pt x="1222034" y="14401"/>
                </a:lnTo>
                <a:lnTo>
                  <a:pt x="1236776" y="24966"/>
                </a:lnTo>
                <a:lnTo>
                  <a:pt x="1335313" y="86395"/>
                </a:lnTo>
                <a:lnTo>
                  <a:pt x="1330940" y="92446"/>
                </a:lnTo>
                <a:lnTo>
                  <a:pt x="1263353" y="185973"/>
                </a:lnTo>
                <a:close/>
              </a:path>
              <a:path w="1345874" h="399348">
                <a:moveTo>
                  <a:pt x="107518" y="339821"/>
                </a:moveTo>
                <a:lnTo>
                  <a:pt x="108478" y="343662"/>
                </a:lnTo>
                <a:lnTo>
                  <a:pt x="113390" y="374978"/>
                </a:lnTo>
                <a:lnTo>
                  <a:pt x="117119" y="349422"/>
                </a:lnTo>
                <a:lnTo>
                  <a:pt x="122880" y="340796"/>
                </a:lnTo>
                <a:lnTo>
                  <a:pt x="114239" y="335036"/>
                </a:lnTo>
                <a:lnTo>
                  <a:pt x="110398" y="335981"/>
                </a:lnTo>
                <a:lnTo>
                  <a:pt x="107518" y="339821"/>
                </a:lnTo>
                <a:close/>
              </a:path>
              <a:path w="1345874" h="399348">
                <a:moveTo>
                  <a:pt x="1233556" y="6720"/>
                </a:moveTo>
                <a:lnTo>
                  <a:pt x="1345874" y="84475"/>
                </a:lnTo>
                <a:lnTo>
                  <a:pt x="1230675" y="1920"/>
                </a:lnTo>
                <a:lnTo>
                  <a:pt x="1228755" y="0"/>
                </a:lnTo>
                <a:lnTo>
                  <a:pt x="1224914" y="0"/>
                </a:lnTo>
                <a:lnTo>
                  <a:pt x="1222994" y="1920"/>
                </a:lnTo>
                <a:lnTo>
                  <a:pt x="1233556" y="6720"/>
                </a:lnTo>
                <a:close/>
              </a:path>
              <a:path w="1345874" h="399348">
                <a:moveTo>
                  <a:pt x="1222994" y="1920"/>
                </a:moveTo>
                <a:lnTo>
                  <a:pt x="1220114" y="2880"/>
                </a:lnTo>
                <a:lnTo>
                  <a:pt x="1218194" y="6720"/>
                </a:lnTo>
                <a:lnTo>
                  <a:pt x="1219154" y="9601"/>
                </a:lnTo>
                <a:lnTo>
                  <a:pt x="1225682" y="51208"/>
                </a:lnTo>
                <a:lnTo>
                  <a:pt x="1233556" y="49911"/>
                </a:lnTo>
                <a:lnTo>
                  <a:pt x="1226835" y="58552"/>
                </a:lnTo>
                <a:lnTo>
                  <a:pt x="1225682" y="51208"/>
                </a:lnTo>
                <a:lnTo>
                  <a:pt x="105480" y="235872"/>
                </a:lnTo>
                <a:lnTo>
                  <a:pt x="106558" y="242879"/>
                </a:lnTo>
                <a:lnTo>
                  <a:pt x="1235476" y="65288"/>
                </a:lnTo>
                <a:lnTo>
                  <a:pt x="1240276" y="64312"/>
                </a:lnTo>
                <a:lnTo>
                  <a:pt x="1242197" y="60472"/>
                </a:lnTo>
                <a:lnTo>
                  <a:pt x="1242197" y="55671"/>
                </a:lnTo>
                <a:lnTo>
                  <a:pt x="1236776" y="24966"/>
                </a:lnTo>
                <a:lnTo>
                  <a:pt x="1222034" y="14401"/>
                </a:lnTo>
                <a:lnTo>
                  <a:pt x="1222994" y="1920"/>
                </a:lnTo>
                <a:close/>
              </a:path>
              <a:path w="1345874" h="399348">
                <a:moveTo>
                  <a:pt x="1347795" y="95036"/>
                </a:moveTo>
                <a:lnTo>
                  <a:pt x="1349715" y="91196"/>
                </a:lnTo>
                <a:lnTo>
                  <a:pt x="1349715" y="86395"/>
                </a:lnTo>
                <a:lnTo>
                  <a:pt x="1345874" y="84475"/>
                </a:lnTo>
                <a:lnTo>
                  <a:pt x="1337233" y="96956"/>
                </a:lnTo>
                <a:lnTo>
                  <a:pt x="1266200" y="204475"/>
                </a:lnTo>
                <a:lnTo>
                  <a:pt x="1252758" y="200634"/>
                </a:lnTo>
                <a:lnTo>
                  <a:pt x="1251798" y="163205"/>
                </a:lnTo>
                <a:lnTo>
                  <a:pt x="1243157" y="157429"/>
                </a:lnTo>
                <a:lnTo>
                  <a:pt x="1249878" y="148803"/>
                </a:lnTo>
                <a:lnTo>
                  <a:pt x="114239" y="335036"/>
                </a:lnTo>
                <a:lnTo>
                  <a:pt x="122880" y="340796"/>
                </a:lnTo>
                <a:lnTo>
                  <a:pt x="117119" y="349422"/>
                </a:lnTo>
                <a:lnTo>
                  <a:pt x="113390" y="374978"/>
                </a:lnTo>
                <a:lnTo>
                  <a:pt x="19734" y="307862"/>
                </a:lnTo>
                <a:lnTo>
                  <a:pt x="15361" y="313913"/>
                </a:lnTo>
                <a:lnTo>
                  <a:pt x="13441" y="303352"/>
                </a:lnTo>
                <a:lnTo>
                  <a:pt x="19734" y="307862"/>
                </a:lnTo>
                <a:lnTo>
                  <a:pt x="87368" y="214271"/>
                </a:lnTo>
                <a:lnTo>
                  <a:pt x="92156" y="244784"/>
                </a:lnTo>
                <a:lnTo>
                  <a:pt x="97916" y="199674"/>
                </a:lnTo>
                <a:lnTo>
                  <a:pt x="84475" y="195833"/>
                </a:lnTo>
                <a:lnTo>
                  <a:pt x="85435" y="190073"/>
                </a:lnTo>
                <a:lnTo>
                  <a:pt x="2880" y="305272"/>
                </a:lnTo>
                <a:lnTo>
                  <a:pt x="0" y="308152"/>
                </a:lnTo>
                <a:lnTo>
                  <a:pt x="960" y="312953"/>
                </a:lnTo>
                <a:lnTo>
                  <a:pt x="4800" y="315833"/>
                </a:lnTo>
                <a:lnTo>
                  <a:pt x="119039" y="398388"/>
                </a:lnTo>
                <a:lnTo>
                  <a:pt x="116159" y="392628"/>
                </a:lnTo>
                <a:lnTo>
                  <a:pt x="128640" y="385907"/>
                </a:lnTo>
                <a:lnTo>
                  <a:pt x="124800" y="399348"/>
                </a:lnTo>
                <a:lnTo>
                  <a:pt x="127665" y="398388"/>
                </a:lnTo>
                <a:lnTo>
                  <a:pt x="130545" y="396468"/>
                </a:lnTo>
                <a:lnTo>
                  <a:pt x="131505" y="393588"/>
                </a:lnTo>
                <a:lnTo>
                  <a:pt x="131505" y="390707"/>
                </a:lnTo>
                <a:lnTo>
                  <a:pt x="124170" y="348265"/>
                </a:lnTo>
                <a:lnTo>
                  <a:pt x="1244391" y="164420"/>
                </a:lnTo>
                <a:lnTo>
                  <a:pt x="1251798" y="206395"/>
                </a:lnTo>
                <a:lnTo>
                  <a:pt x="1251798" y="209275"/>
                </a:lnTo>
                <a:lnTo>
                  <a:pt x="1254678" y="212156"/>
                </a:lnTo>
                <a:lnTo>
                  <a:pt x="1257559" y="213116"/>
                </a:lnTo>
                <a:lnTo>
                  <a:pt x="1260439" y="213116"/>
                </a:lnTo>
                <a:lnTo>
                  <a:pt x="1263319" y="212156"/>
                </a:lnTo>
                <a:lnTo>
                  <a:pt x="1265240" y="209275"/>
                </a:lnTo>
                <a:lnTo>
                  <a:pt x="1347795" y="95036"/>
                </a:lnTo>
                <a:close/>
              </a:path>
              <a:path w="1345874" h="399348">
                <a:moveTo>
                  <a:pt x="128640" y="385907"/>
                </a:moveTo>
                <a:lnTo>
                  <a:pt x="116159" y="392628"/>
                </a:lnTo>
                <a:lnTo>
                  <a:pt x="119039" y="398388"/>
                </a:lnTo>
                <a:lnTo>
                  <a:pt x="121919" y="399348"/>
                </a:lnTo>
                <a:lnTo>
                  <a:pt x="124800" y="399348"/>
                </a:lnTo>
                <a:lnTo>
                  <a:pt x="128640" y="385907"/>
                </a:lnTo>
                <a:close/>
              </a:path>
              <a:path w="1345874" h="399348">
                <a:moveTo>
                  <a:pt x="106558" y="242879"/>
                </a:moveTo>
                <a:lnTo>
                  <a:pt x="105480" y="235872"/>
                </a:lnTo>
                <a:lnTo>
                  <a:pt x="97916" y="237119"/>
                </a:lnTo>
                <a:lnTo>
                  <a:pt x="100797" y="251505"/>
                </a:lnTo>
                <a:lnTo>
                  <a:pt x="1235476" y="65288"/>
                </a:lnTo>
                <a:lnTo>
                  <a:pt x="106558" y="242879"/>
                </a:lnTo>
                <a:close/>
              </a:path>
              <a:path w="1345874" h="399348">
                <a:moveTo>
                  <a:pt x="19734" y="307862"/>
                </a:moveTo>
                <a:lnTo>
                  <a:pt x="13441" y="303352"/>
                </a:lnTo>
                <a:lnTo>
                  <a:pt x="15361" y="313913"/>
                </a:lnTo>
                <a:lnTo>
                  <a:pt x="19734" y="307862"/>
                </a:lnTo>
                <a:close/>
              </a:path>
              <a:path w="1345874" h="399348">
                <a:moveTo>
                  <a:pt x="1233556" y="49911"/>
                </a:moveTo>
                <a:lnTo>
                  <a:pt x="1225682" y="51208"/>
                </a:lnTo>
                <a:lnTo>
                  <a:pt x="1226835" y="58552"/>
                </a:lnTo>
                <a:lnTo>
                  <a:pt x="1233556" y="4991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/>
          <p:nvPr/>
        </p:nvSpPr>
        <p:spPr>
          <a:xfrm>
            <a:off x="1966264" y="7028956"/>
            <a:ext cx="853415" cy="1025246"/>
          </a:xfrm>
          <a:custGeom>
            <a:avLst/>
            <a:gdLst/>
            <a:ahLst/>
            <a:cxnLst/>
            <a:rect l="l" t="t" r="r" b="b"/>
            <a:pathLst>
              <a:path w="853415" h="1025246">
                <a:moveTo>
                  <a:pt x="0" y="1025246"/>
                </a:moveTo>
                <a:lnTo>
                  <a:pt x="853415" y="1025246"/>
                </a:lnTo>
                <a:lnTo>
                  <a:pt x="853415" y="0"/>
                </a:lnTo>
                <a:lnTo>
                  <a:pt x="0" y="0"/>
                </a:lnTo>
                <a:lnTo>
                  <a:pt x="0" y="1025246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/>
          <p:nvPr/>
        </p:nvSpPr>
        <p:spPr>
          <a:xfrm>
            <a:off x="1964344" y="7026081"/>
            <a:ext cx="858210" cy="1031001"/>
          </a:xfrm>
          <a:custGeom>
            <a:avLst/>
            <a:gdLst/>
            <a:ahLst/>
            <a:cxnLst/>
            <a:rect l="l" t="t" r="r" b="b"/>
            <a:pathLst>
              <a:path w="858210" h="1031001">
                <a:moveTo>
                  <a:pt x="0" y="1028120"/>
                </a:moveTo>
                <a:lnTo>
                  <a:pt x="0" y="1030041"/>
                </a:lnTo>
                <a:lnTo>
                  <a:pt x="960" y="1031001"/>
                </a:lnTo>
                <a:lnTo>
                  <a:pt x="855329" y="1031001"/>
                </a:lnTo>
                <a:lnTo>
                  <a:pt x="4800" y="1028120"/>
                </a:lnTo>
                <a:lnTo>
                  <a:pt x="4800" y="5760"/>
                </a:lnTo>
                <a:lnTo>
                  <a:pt x="855329" y="5760"/>
                </a:lnTo>
                <a:lnTo>
                  <a:pt x="857250" y="1031001"/>
                </a:lnTo>
                <a:lnTo>
                  <a:pt x="858210" y="1030041"/>
                </a:lnTo>
                <a:lnTo>
                  <a:pt x="858210" y="960"/>
                </a:lnTo>
                <a:lnTo>
                  <a:pt x="857250" y="0"/>
                </a:lnTo>
                <a:lnTo>
                  <a:pt x="855329" y="0"/>
                </a:lnTo>
                <a:lnTo>
                  <a:pt x="852449" y="2880"/>
                </a:lnTo>
                <a:lnTo>
                  <a:pt x="4800" y="2880"/>
                </a:lnTo>
                <a:lnTo>
                  <a:pt x="1920" y="5760"/>
                </a:lnTo>
                <a:lnTo>
                  <a:pt x="1920" y="1026200"/>
                </a:lnTo>
                <a:lnTo>
                  <a:pt x="1920" y="0"/>
                </a:lnTo>
                <a:lnTo>
                  <a:pt x="960" y="0"/>
                </a:lnTo>
                <a:lnTo>
                  <a:pt x="0" y="960"/>
                </a:lnTo>
                <a:lnTo>
                  <a:pt x="0" y="10281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/>
          <p:nvPr/>
        </p:nvSpPr>
        <p:spPr>
          <a:xfrm>
            <a:off x="1969145" y="7031842"/>
            <a:ext cx="850529" cy="1025240"/>
          </a:xfrm>
          <a:custGeom>
            <a:avLst/>
            <a:gdLst/>
            <a:ahLst/>
            <a:cxnLst/>
            <a:rect l="l" t="t" r="r" b="b"/>
            <a:pathLst>
              <a:path w="850529" h="1025240">
                <a:moveTo>
                  <a:pt x="850529" y="0"/>
                </a:moveTo>
                <a:lnTo>
                  <a:pt x="847648" y="0"/>
                </a:lnTo>
                <a:lnTo>
                  <a:pt x="847648" y="1020439"/>
                </a:lnTo>
                <a:lnTo>
                  <a:pt x="0" y="1020439"/>
                </a:lnTo>
                <a:lnTo>
                  <a:pt x="0" y="1022360"/>
                </a:lnTo>
                <a:lnTo>
                  <a:pt x="850529" y="1025240"/>
                </a:lnTo>
                <a:lnTo>
                  <a:pt x="847648" y="1022360"/>
                </a:lnTo>
                <a:lnTo>
                  <a:pt x="850529" y="1020439"/>
                </a:lnTo>
                <a:lnTo>
                  <a:pt x="85052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/>
          <p:nvPr/>
        </p:nvSpPr>
        <p:spPr>
          <a:xfrm>
            <a:off x="1966264" y="7026081"/>
            <a:ext cx="853409" cy="1026200"/>
          </a:xfrm>
          <a:custGeom>
            <a:avLst/>
            <a:gdLst/>
            <a:ahLst/>
            <a:cxnLst/>
            <a:rect l="l" t="t" r="r" b="b"/>
            <a:pathLst>
              <a:path w="853409" h="1026200">
                <a:moveTo>
                  <a:pt x="0" y="1026200"/>
                </a:moveTo>
                <a:lnTo>
                  <a:pt x="0" y="5760"/>
                </a:lnTo>
                <a:lnTo>
                  <a:pt x="2880" y="2880"/>
                </a:lnTo>
                <a:lnTo>
                  <a:pt x="850529" y="2880"/>
                </a:lnTo>
                <a:lnTo>
                  <a:pt x="853409" y="0"/>
                </a:lnTo>
                <a:lnTo>
                  <a:pt x="0" y="0"/>
                </a:lnTo>
                <a:lnTo>
                  <a:pt x="0" y="10262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" name="object 160"/>
          <p:cNvSpPr/>
          <p:nvPr/>
        </p:nvSpPr>
        <p:spPr>
          <a:xfrm>
            <a:off x="2011375" y="7091354"/>
            <a:ext cx="47045" cy="89275"/>
          </a:xfrm>
          <a:custGeom>
            <a:avLst/>
            <a:gdLst/>
            <a:ahLst/>
            <a:cxnLst/>
            <a:rect l="l" t="t" r="r" b="b"/>
            <a:pathLst>
              <a:path w="47045" h="89275">
                <a:moveTo>
                  <a:pt x="35524" y="82555"/>
                </a:moveTo>
                <a:lnTo>
                  <a:pt x="34564" y="81594"/>
                </a:lnTo>
                <a:lnTo>
                  <a:pt x="34564" y="7680"/>
                </a:lnTo>
                <a:lnTo>
                  <a:pt x="35524" y="6720"/>
                </a:lnTo>
                <a:lnTo>
                  <a:pt x="35524" y="4800"/>
                </a:lnTo>
                <a:lnTo>
                  <a:pt x="36484" y="3840"/>
                </a:lnTo>
                <a:lnTo>
                  <a:pt x="38404" y="3840"/>
                </a:lnTo>
                <a:lnTo>
                  <a:pt x="39364" y="2880"/>
                </a:lnTo>
                <a:lnTo>
                  <a:pt x="41285" y="1920"/>
                </a:lnTo>
                <a:lnTo>
                  <a:pt x="47045" y="1920"/>
                </a:lnTo>
                <a:lnTo>
                  <a:pt x="47045" y="0"/>
                </a:lnTo>
                <a:lnTo>
                  <a:pt x="0" y="0"/>
                </a:lnTo>
                <a:lnTo>
                  <a:pt x="0" y="1920"/>
                </a:lnTo>
                <a:lnTo>
                  <a:pt x="5760" y="1920"/>
                </a:lnTo>
                <a:lnTo>
                  <a:pt x="7680" y="2880"/>
                </a:lnTo>
                <a:lnTo>
                  <a:pt x="9601" y="3840"/>
                </a:lnTo>
                <a:lnTo>
                  <a:pt x="10561" y="4800"/>
                </a:lnTo>
                <a:lnTo>
                  <a:pt x="11521" y="5760"/>
                </a:lnTo>
                <a:lnTo>
                  <a:pt x="12481" y="6720"/>
                </a:lnTo>
                <a:lnTo>
                  <a:pt x="12481" y="7680"/>
                </a:lnTo>
                <a:lnTo>
                  <a:pt x="13441" y="10561"/>
                </a:lnTo>
                <a:lnTo>
                  <a:pt x="13441" y="78714"/>
                </a:lnTo>
                <a:lnTo>
                  <a:pt x="12481" y="81594"/>
                </a:lnTo>
                <a:lnTo>
                  <a:pt x="12481" y="82555"/>
                </a:lnTo>
                <a:lnTo>
                  <a:pt x="11521" y="83515"/>
                </a:lnTo>
                <a:lnTo>
                  <a:pt x="10561" y="84475"/>
                </a:lnTo>
                <a:lnTo>
                  <a:pt x="9601" y="85435"/>
                </a:lnTo>
                <a:lnTo>
                  <a:pt x="7680" y="86395"/>
                </a:lnTo>
                <a:lnTo>
                  <a:pt x="0" y="86395"/>
                </a:lnTo>
                <a:lnTo>
                  <a:pt x="0" y="89275"/>
                </a:lnTo>
                <a:lnTo>
                  <a:pt x="47045" y="89275"/>
                </a:lnTo>
                <a:lnTo>
                  <a:pt x="47045" y="86395"/>
                </a:lnTo>
                <a:lnTo>
                  <a:pt x="39364" y="86395"/>
                </a:lnTo>
                <a:lnTo>
                  <a:pt x="38404" y="85435"/>
                </a:lnTo>
                <a:lnTo>
                  <a:pt x="36484" y="84475"/>
                </a:lnTo>
                <a:lnTo>
                  <a:pt x="35524" y="83515"/>
                </a:lnTo>
                <a:lnTo>
                  <a:pt x="35524" y="8255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" name="object 161"/>
          <p:cNvSpPr/>
          <p:nvPr/>
        </p:nvSpPr>
        <p:spPr>
          <a:xfrm>
            <a:off x="2066102" y="7117278"/>
            <a:ext cx="67193" cy="63352"/>
          </a:xfrm>
          <a:custGeom>
            <a:avLst/>
            <a:gdLst/>
            <a:ahLst/>
            <a:cxnLst/>
            <a:rect l="l" t="t" r="r" b="b"/>
            <a:pathLst>
              <a:path w="67193" h="63352">
                <a:moveTo>
                  <a:pt x="31668" y="63352"/>
                </a:moveTo>
                <a:lnTo>
                  <a:pt x="31668" y="60472"/>
                </a:lnTo>
                <a:lnTo>
                  <a:pt x="28788" y="60472"/>
                </a:lnTo>
                <a:lnTo>
                  <a:pt x="27828" y="59512"/>
                </a:lnTo>
                <a:lnTo>
                  <a:pt x="26868" y="58552"/>
                </a:lnTo>
                <a:lnTo>
                  <a:pt x="25907" y="57591"/>
                </a:lnTo>
                <a:lnTo>
                  <a:pt x="25907" y="16322"/>
                </a:lnTo>
                <a:lnTo>
                  <a:pt x="28788" y="11521"/>
                </a:lnTo>
                <a:lnTo>
                  <a:pt x="32628" y="8641"/>
                </a:lnTo>
                <a:lnTo>
                  <a:pt x="38389" y="8641"/>
                </a:lnTo>
                <a:lnTo>
                  <a:pt x="39349" y="9601"/>
                </a:lnTo>
                <a:lnTo>
                  <a:pt x="40309" y="10561"/>
                </a:lnTo>
                <a:lnTo>
                  <a:pt x="40309" y="11521"/>
                </a:lnTo>
                <a:lnTo>
                  <a:pt x="41269" y="12481"/>
                </a:lnTo>
                <a:lnTo>
                  <a:pt x="41269" y="14401"/>
                </a:lnTo>
                <a:lnTo>
                  <a:pt x="42230" y="17282"/>
                </a:lnTo>
                <a:lnTo>
                  <a:pt x="42230" y="53751"/>
                </a:lnTo>
                <a:lnTo>
                  <a:pt x="41269" y="56631"/>
                </a:lnTo>
                <a:lnTo>
                  <a:pt x="40309" y="57591"/>
                </a:lnTo>
                <a:lnTo>
                  <a:pt x="39349" y="59512"/>
                </a:lnTo>
                <a:lnTo>
                  <a:pt x="38389" y="60472"/>
                </a:lnTo>
                <a:lnTo>
                  <a:pt x="35509" y="60472"/>
                </a:lnTo>
                <a:lnTo>
                  <a:pt x="35509" y="63352"/>
                </a:lnTo>
                <a:lnTo>
                  <a:pt x="67193" y="63352"/>
                </a:lnTo>
                <a:lnTo>
                  <a:pt x="67193" y="60472"/>
                </a:lnTo>
                <a:lnTo>
                  <a:pt x="64312" y="60472"/>
                </a:lnTo>
                <a:lnTo>
                  <a:pt x="62392" y="59512"/>
                </a:lnTo>
                <a:lnTo>
                  <a:pt x="61432" y="58552"/>
                </a:lnTo>
                <a:lnTo>
                  <a:pt x="60472" y="57591"/>
                </a:lnTo>
                <a:lnTo>
                  <a:pt x="60472" y="18242"/>
                </a:lnTo>
                <a:lnTo>
                  <a:pt x="59512" y="13441"/>
                </a:lnTo>
                <a:lnTo>
                  <a:pt x="59512" y="11521"/>
                </a:lnTo>
                <a:lnTo>
                  <a:pt x="58552" y="7680"/>
                </a:lnTo>
                <a:lnTo>
                  <a:pt x="56631" y="4800"/>
                </a:lnTo>
                <a:lnTo>
                  <a:pt x="53751" y="2880"/>
                </a:lnTo>
                <a:lnTo>
                  <a:pt x="50871" y="960"/>
                </a:lnTo>
                <a:lnTo>
                  <a:pt x="47990" y="0"/>
                </a:lnTo>
                <a:lnTo>
                  <a:pt x="40309" y="0"/>
                </a:lnTo>
                <a:lnTo>
                  <a:pt x="37429" y="960"/>
                </a:lnTo>
                <a:lnTo>
                  <a:pt x="34549" y="1920"/>
                </a:lnTo>
                <a:lnTo>
                  <a:pt x="31668" y="3840"/>
                </a:lnTo>
                <a:lnTo>
                  <a:pt x="28788" y="5760"/>
                </a:lnTo>
                <a:lnTo>
                  <a:pt x="25907" y="9601"/>
                </a:lnTo>
                <a:lnTo>
                  <a:pt x="25907" y="1920"/>
                </a:lnTo>
                <a:lnTo>
                  <a:pt x="0" y="1920"/>
                </a:lnTo>
                <a:lnTo>
                  <a:pt x="0" y="3840"/>
                </a:lnTo>
                <a:lnTo>
                  <a:pt x="2865" y="4800"/>
                </a:lnTo>
                <a:lnTo>
                  <a:pt x="4800" y="4800"/>
                </a:lnTo>
                <a:lnTo>
                  <a:pt x="5745" y="6720"/>
                </a:lnTo>
                <a:lnTo>
                  <a:pt x="6705" y="7680"/>
                </a:lnTo>
                <a:lnTo>
                  <a:pt x="6705" y="57591"/>
                </a:lnTo>
                <a:lnTo>
                  <a:pt x="5745" y="58552"/>
                </a:lnTo>
                <a:lnTo>
                  <a:pt x="4800" y="59512"/>
                </a:lnTo>
                <a:lnTo>
                  <a:pt x="2865" y="60472"/>
                </a:lnTo>
                <a:lnTo>
                  <a:pt x="0" y="60472"/>
                </a:lnTo>
                <a:lnTo>
                  <a:pt x="0" y="63352"/>
                </a:lnTo>
                <a:lnTo>
                  <a:pt x="31668" y="6335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" name="object 162"/>
          <p:cNvSpPr/>
          <p:nvPr/>
        </p:nvSpPr>
        <p:spPr>
          <a:xfrm>
            <a:off x="2140016" y="7096155"/>
            <a:ext cx="41269" cy="85435"/>
          </a:xfrm>
          <a:custGeom>
            <a:avLst/>
            <a:gdLst/>
            <a:ahLst/>
            <a:cxnLst/>
            <a:rect l="l" t="t" r="r" b="b"/>
            <a:pathLst>
              <a:path w="41269" h="85435">
                <a:moveTo>
                  <a:pt x="28803" y="76794"/>
                </a:moveTo>
                <a:lnTo>
                  <a:pt x="27843" y="75849"/>
                </a:lnTo>
                <a:lnTo>
                  <a:pt x="26868" y="74874"/>
                </a:lnTo>
                <a:lnTo>
                  <a:pt x="26868" y="73914"/>
                </a:lnTo>
                <a:lnTo>
                  <a:pt x="25907" y="72953"/>
                </a:lnTo>
                <a:lnTo>
                  <a:pt x="25907" y="28803"/>
                </a:lnTo>
                <a:lnTo>
                  <a:pt x="41269" y="28803"/>
                </a:lnTo>
                <a:lnTo>
                  <a:pt x="41269" y="23042"/>
                </a:lnTo>
                <a:lnTo>
                  <a:pt x="25907" y="23042"/>
                </a:lnTo>
                <a:lnTo>
                  <a:pt x="25907" y="0"/>
                </a:lnTo>
                <a:lnTo>
                  <a:pt x="24002" y="0"/>
                </a:lnTo>
                <a:lnTo>
                  <a:pt x="21122" y="5760"/>
                </a:lnTo>
                <a:lnTo>
                  <a:pt x="17282" y="10561"/>
                </a:lnTo>
                <a:lnTo>
                  <a:pt x="13441" y="14401"/>
                </a:lnTo>
                <a:lnTo>
                  <a:pt x="9601" y="19202"/>
                </a:lnTo>
                <a:lnTo>
                  <a:pt x="4800" y="23042"/>
                </a:lnTo>
                <a:lnTo>
                  <a:pt x="0" y="26883"/>
                </a:lnTo>
                <a:lnTo>
                  <a:pt x="0" y="28803"/>
                </a:lnTo>
                <a:lnTo>
                  <a:pt x="7680" y="28803"/>
                </a:lnTo>
                <a:lnTo>
                  <a:pt x="7680" y="72953"/>
                </a:lnTo>
                <a:lnTo>
                  <a:pt x="8641" y="74874"/>
                </a:lnTo>
                <a:lnTo>
                  <a:pt x="8641" y="77754"/>
                </a:lnTo>
                <a:lnTo>
                  <a:pt x="10561" y="79674"/>
                </a:lnTo>
                <a:lnTo>
                  <a:pt x="13441" y="81594"/>
                </a:lnTo>
                <a:lnTo>
                  <a:pt x="16322" y="84475"/>
                </a:lnTo>
                <a:lnTo>
                  <a:pt x="19187" y="85435"/>
                </a:lnTo>
                <a:lnTo>
                  <a:pt x="31683" y="85435"/>
                </a:lnTo>
                <a:lnTo>
                  <a:pt x="37429" y="80634"/>
                </a:lnTo>
                <a:lnTo>
                  <a:pt x="41269" y="72953"/>
                </a:lnTo>
                <a:lnTo>
                  <a:pt x="38389" y="71033"/>
                </a:lnTo>
                <a:lnTo>
                  <a:pt x="36469" y="75849"/>
                </a:lnTo>
                <a:lnTo>
                  <a:pt x="33588" y="77754"/>
                </a:lnTo>
                <a:lnTo>
                  <a:pt x="28803" y="77754"/>
                </a:lnTo>
                <a:lnTo>
                  <a:pt x="28803" y="7679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" name="object 163"/>
          <p:cNvSpPr/>
          <p:nvPr/>
        </p:nvSpPr>
        <p:spPr>
          <a:xfrm>
            <a:off x="2187046" y="7117278"/>
            <a:ext cx="52806" cy="63352"/>
          </a:xfrm>
          <a:custGeom>
            <a:avLst/>
            <a:gdLst/>
            <a:ahLst/>
            <a:cxnLst/>
            <a:rect l="l" t="t" r="r" b="b"/>
            <a:pathLst>
              <a:path w="52806" h="63352">
                <a:moveTo>
                  <a:pt x="33604" y="63352"/>
                </a:moveTo>
                <a:lnTo>
                  <a:pt x="33604" y="60472"/>
                </a:lnTo>
                <a:lnTo>
                  <a:pt x="28803" y="60472"/>
                </a:lnTo>
                <a:lnTo>
                  <a:pt x="27843" y="59512"/>
                </a:lnTo>
                <a:lnTo>
                  <a:pt x="26883" y="59512"/>
                </a:lnTo>
                <a:lnTo>
                  <a:pt x="25923" y="58552"/>
                </a:lnTo>
                <a:lnTo>
                  <a:pt x="25923" y="56631"/>
                </a:lnTo>
                <a:lnTo>
                  <a:pt x="24963" y="54726"/>
                </a:lnTo>
                <a:lnTo>
                  <a:pt x="24963" y="29763"/>
                </a:lnTo>
                <a:lnTo>
                  <a:pt x="25923" y="24963"/>
                </a:lnTo>
                <a:lnTo>
                  <a:pt x="27843" y="20162"/>
                </a:lnTo>
                <a:lnTo>
                  <a:pt x="28803" y="17282"/>
                </a:lnTo>
                <a:lnTo>
                  <a:pt x="29763" y="15361"/>
                </a:lnTo>
                <a:lnTo>
                  <a:pt x="31683" y="14401"/>
                </a:lnTo>
                <a:lnTo>
                  <a:pt x="32644" y="13441"/>
                </a:lnTo>
                <a:lnTo>
                  <a:pt x="33604" y="12481"/>
                </a:lnTo>
                <a:lnTo>
                  <a:pt x="36484" y="12481"/>
                </a:lnTo>
                <a:lnTo>
                  <a:pt x="36484" y="13441"/>
                </a:lnTo>
                <a:lnTo>
                  <a:pt x="37444" y="13441"/>
                </a:lnTo>
                <a:lnTo>
                  <a:pt x="38404" y="14401"/>
                </a:lnTo>
                <a:lnTo>
                  <a:pt x="39364" y="15361"/>
                </a:lnTo>
                <a:lnTo>
                  <a:pt x="41285" y="17282"/>
                </a:lnTo>
                <a:lnTo>
                  <a:pt x="49926" y="17282"/>
                </a:lnTo>
                <a:lnTo>
                  <a:pt x="50886" y="15361"/>
                </a:lnTo>
                <a:lnTo>
                  <a:pt x="52806" y="13441"/>
                </a:lnTo>
                <a:lnTo>
                  <a:pt x="52806" y="3840"/>
                </a:lnTo>
                <a:lnTo>
                  <a:pt x="50886" y="1920"/>
                </a:lnTo>
                <a:lnTo>
                  <a:pt x="49926" y="0"/>
                </a:lnTo>
                <a:lnTo>
                  <a:pt x="42245" y="0"/>
                </a:lnTo>
                <a:lnTo>
                  <a:pt x="39364" y="960"/>
                </a:lnTo>
                <a:lnTo>
                  <a:pt x="36484" y="2880"/>
                </a:lnTo>
                <a:lnTo>
                  <a:pt x="32644" y="4800"/>
                </a:lnTo>
                <a:lnTo>
                  <a:pt x="29763" y="9601"/>
                </a:lnTo>
                <a:lnTo>
                  <a:pt x="24963" y="15361"/>
                </a:lnTo>
                <a:lnTo>
                  <a:pt x="24963" y="1920"/>
                </a:lnTo>
                <a:lnTo>
                  <a:pt x="0" y="1920"/>
                </a:lnTo>
                <a:lnTo>
                  <a:pt x="0" y="3840"/>
                </a:lnTo>
                <a:lnTo>
                  <a:pt x="1920" y="3840"/>
                </a:lnTo>
                <a:lnTo>
                  <a:pt x="3840" y="4800"/>
                </a:lnTo>
                <a:lnTo>
                  <a:pt x="4800" y="4800"/>
                </a:lnTo>
                <a:lnTo>
                  <a:pt x="5760" y="5760"/>
                </a:lnTo>
                <a:lnTo>
                  <a:pt x="5760" y="6720"/>
                </a:lnTo>
                <a:lnTo>
                  <a:pt x="6720" y="7680"/>
                </a:lnTo>
                <a:lnTo>
                  <a:pt x="6720" y="57591"/>
                </a:lnTo>
                <a:lnTo>
                  <a:pt x="5760" y="58552"/>
                </a:lnTo>
                <a:lnTo>
                  <a:pt x="4800" y="59512"/>
                </a:lnTo>
                <a:lnTo>
                  <a:pt x="2880" y="60472"/>
                </a:lnTo>
                <a:lnTo>
                  <a:pt x="0" y="60472"/>
                </a:lnTo>
                <a:lnTo>
                  <a:pt x="0" y="63352"/>
                </a:lnTo>
                <a:lnTo>
                  <a:pt x="33604" y="6335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/>
          <p:nvPr/>
        </p:nvSpPr>
        <p:spPr>
          <a:xfrm>
            <a:off x="2248494" y="7117278"/>
            <a:ext cx="59512" cy="64312"/>
          </a:xfrm>
          <a:custGeom>
            <a:avLst/>
            <a:gdLst/>
            <a:ahLst/>
            <a:cxnLst/>
            <a:rect l="l" t="t" r="r" b="b"/>
            <a:pathLst>
              <a:path w="59512" h="64312">
                <a:moveTo>
                  <a:pt x="20147" y="38389"/>
                </a:moveTo>
                <a:lnTo>
                  <a:pt x="23027" y="35509"/>
                </a:lnTo>
                <a:lnTo>
                  <a:pt x="26868" y="31668"/>
                </a:lnTo>
                <a:lnTo>
                  <a:pt x="32628" y="28803"/>
                </a:lnTo>
                <a:lnTo>
                  <a:pt x="32628" y="48950"/>
                </a:lnTo>
                <a:lnTo>
                  <a:pt x="29748" y="51831"/>
                </a:lnTo>
                <a:lnTo>
                  <a:pt x="26868" y="52791"/>
                </a:lnTo>
                <a:lnTo>
                  <a:pt x="23027" y="52791"/>
                </a:lnTo>
                <a:lnTo>
                  <a:pt x="24963" y="60472"/>
                </a:lnTo>
                <a:lnTo>
                  <a:pt x="32628" y="53751"/>
                </a:lnTo>
                <a:lnTo>
                  <a:pt x="32628" y="57591"/>
                </a:lnTo>
                <a:lnTo>
                  <a:pt x="34549" y="60472"/>
                </a:lnTo>
                <a:lnTo>
                  <a:pt x="36469" y="61432"/>
                </a:lnTo>
                <a:lnTo>
                  <a:pt x="38389" y="63352"/>
                </a:lnTo>
                <a:lnTo>
                  <a:pt x="41269" y="64312"/>
                </a:lnTo>
                <a:lnTo>
                  <a:pt x="47030" y="64312"/>
                </a:lnTo>
                <a:lnTo>
                  <a:pt x="49910" y="63352"/>
                </a:lnTo>
                <a:lnTo>
                  <a:pt x="52791" y="62392"/>
                </a:lnTo>
                <a:lnTo>
                  <a:pt x="54711" y="60472"/>
                </a:lnTo>
                <a:lnTo>
                  <a:pt x="56631" y="57591"/>
                </a:lnTo>
                <a:lnTo>
                  <a:pt x="59512" y="54726"/>
                </a:lnTo>
                <a:lnTo>
                  <a:pt x="57591" y="52791"/>
                </a:lnTo>
                <a:lnTo>
                  <a:pt x="55671" y="54726"/>
                </a:lnTo>
                <a:lnTo>
                  <a:pt x="54711" y="55671"/>
                </a:lnTo>
                <a:lnTo>
                  <a:pt x="52791" y="55671"/>
                </a:lnTo>
                <a:lnTo>
                  <a:pt x="51831" y="54726"/>
                </a:lnTo>
                <a:lnTo>
                  <a:pt x="50871" y="53751"/>
                </a:lnTo>
                <a:lnTo>
                  <a:pt x="50871" y="13441"/>
                </a:lnTo>
                <a:lnTo>
                  <a:pt x="49910" y="11521"/>
                </a:lnTo>
                <a:lnTo>
                  <a:pt x="48950" y="8641"/>
                </a:lnTo>
                <a:lnTo>
                  <a:pt x="47030" y="5760"/>
                </a:lnTo>
                <a:lnTo>
                  <a:pt x="43190" y="3840"/>
                </a:lnTo>
                <a:lnTo>
                  <a:pt x="40309" y="960"/>
                </a:lnTo>
                <a:lnTo>
                  <a:pt x="35524" y="0"/>
                </a:lnTo>
                <a:lnTo>
                  <a:pt x="24963" y="0"/>
                </a:lnTo>
                <a:lnTo>
                  <a:pt x="20147" y="960"/>
                </a:lnTo>
                <a:lnTo>
                  <a:pt x="15346" y="1920"/>
                </a:lnTo>
                <a:lnTo>
                  <a:pt x="10561" y="3840"/>
                </a:lnTo>
                <a:lnTo>
                  <a:pt x="7680" y="5760"/>
                </a:lnTo>
                <a:lnTo>
                  <a:pt x="4800" y="8641"/>
                </a:lnTo>
                <a:lnTo>
                  <a:pt x="2880" y="11521"/>
                </a:lnTo>
                <a:lnTo>
                  <a:pt x="960" y="14401"/>
                </a:lnTo>
                <a:lnTo>
                  <a:pt x="960" y="20162"/>
                </a:lnTo>
                <a:lnTo>
                  <a:pt x="1920" y="22082"/>
                </a:lnTo>
                <a:lnTo>
                  <a:pt x="3840" y="23987"/>
                </a:lnTo>
                <a:lnTo>
                  <a:pt x="5760" y="24963"/>
                </a:lnTo>
                <a:lnTo>
                  <a:pt x="8625" y="25923"/>
                </a:lnTo>
                <a:lnTo>
                  <a:pt x="13441" y="25923"/>
                </a:lnTo>
                <a:lnTo>
                  <a:pt x="15346" y="24963"/>
                </a:lnTo>
                <a:lnTo>
                  <a:pt x="17282" y="23987"/>
                </a:lnTo>
                <a:lnTo>
                  <a:pt x="19187" y="22082"/>
                </a:lnTo>
                <a:lnTo>
                  <a:pt x="19187" y="14401"/>
                </a:lnTo>
                <a:lnTo>
                  <a:pt x="17282" y="12481"/>
                </a:lnTo>
                <a:lnTo>
                  <a:pt x="16306" y="11521"/>
                </a:lnTo>
                <a:lnTo>
                  <a:pt x="15346" y="10561"/>
                </a:lnTo>
                <a:lnTo>
                  <a:pt x="15346" y="8641"/>
                </a:lnTo>
                <a:lnTo>
                  <a:pt x="16306" y="7680"/>
                </a:lnTo>
                <a:lnTo>
                  <a:pt x="17282" y="6720"/>
                </a:lnTo>
                <a:lnTo>
                  <a:pt x="19187" y="5760"/>
                </a:lnTo>
                <a:lnTo>
                  <a:pt x="21122" y="4800"/>
                </a:lnTo>
                <a:lnTo>
                  <a:pt x="27828" y="4800"/>
                </a:lnTo>
                <a:lnTo>
                  <a:pt x="28803" y="5760"/>
                </a:lnTo>
                <a:lnTo>
                  <a:pt x="30708" y="6720"/>
                </a:lnTo>
                <a:lnTo>
                  <a:pt x="31683" y="7680"/>
                </a:lnTo>
                <a:lnTo>
                  <a:pt x="31683" y="9601"/>
                </a:lnTo>
                <a:lnTo>
                  <a:pt x="32628" y="10561"/>
                </a:lnTo>
                <a:lnTo>
                  <a:pt x="32628" y="23987"/>
                </a:lnTo>
                <a:lnTo>
                  <a:pt x="25780" y="27429"/>
                </a:lnTo>
                <a:lnTo>
                  <a:pt x="13260" y="34075"/>
                </a:lnTo>
                <a:lnTo>
                  <a:pt x="5760" y="39349"/>
                </a:lnTo>
                <a:lnTo>
                  <a:pt x="1920" y="43190"/>
                </a:lnTo>
                <a:lnTo>
                  <a:pt x="0" y="47045"/>
                </a:lnTo>
                <a:lnTo>
                  <a:pt x="0" y="55671"/>
                </a:lnTo>
                <a:lnTo>
                  <a:pt x="960" y="58552"/>
                </a:lnTo>
                <a:lnTo>
                  <a:pt x="3840" y="60472"/>
                </a:lnTo>
                <a:lnTo>
                  <a:pt x="5760" y="63352"/>
                </a:lnTo>
                <a:lnTo>
                  <a:pt x="8625" y="64312"/>
                </a:lnTo>
                <a:lnTo>
                  <a:pt x="18242" y="64312"/>
                </a:lnTo>
                <a:lnTo>
                  <a:pt x="19187" y="49910"/>
                </a:lnTo>
                <a:lnTo>
                  <a:pt x="18242" y="47990"/>
                </a:lnTo>
                <a:lnTo>
                  <a:pt x="18242" y="43190"/>
                </a:lnTo>
                <a:lnTo>
                  <a:pt x="19187" y="41269"/>
                </a:lnTo>
                <a:lnTo>
                  <a:pt x="20147" y="3838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" name="object 165"/>
          <p:cNvSpPr/>
          <p:nvPr/>
        </p:nvSpPr>
        <p:spPr>
          <a:xfrm>
            <a:off x="2266736" y="7167189"/>
            <a:ext cx="6720" cy="14401"/>
          </a:xfrm>
          <a:custGeom>
            <a:avLst/>
            <a:gdLst/>
            <a:ahLst/>
            <a:cxnLst/>
            <a:rect l="l" t="t" r="r" b="b"/>
            <a:pathLst>
              <a:path w="6720" h="14401">
                <a:moveTo>
                  <a:pt x="6720" y="10561"/>
                </a:moveTo>
                <a:lnTo>
                  <a:pt x="4785" y="2880"/>
                </a:lnTo>
                <a:lnTo>
                  <a:pt x="2880" y="2880"/>
                </a:lnTo>
                <a:lnTo>
                  <a:pt x="1905" y="975"/>
                </a:lnTo>
                <a:lnTo>
                  <a:pt x="944" y="0"/>
                </a:lnTo>
                <a:lnTo>
                  <a:pt x="0" y="14401"/>
                </a:lnTo>
                <a:lnTo>
                  <a:pt x="6720" y="105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" name="object 166"/>
          <p:cNvSpPr/>
          <p:nvPr/>
        </p:nvSpPr>
        <p:spPr>
          <a:xfrm>
            <a:off x="2313767" y="7149430"/>
            <a:ext cx="38403" cy="0"/>
          </a:xfrm>
          <a:custGeom>
            <a:avLst/>
            <a:gdLst/>
            <a:ahLst/>
            <a:cxnLst/>
            <a:rect l="l" t="t" r="r" b="b"/>
            <a:pathLst>
              <a:path w="38403" h="0">
                <a:moveTo>
                  <a:pt x="0" y="0"/>
                </a:moveTo>
                <a:lnTo>
                  <a:pt x="38403" y="0"/>
                </a:lnTo>
              </a:path>
            </a:pathLst>
          </a:custGeom>
          <a:ln w="15664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" name="object 167"/>
          <p:cNvSpPr/>
          <p:nvPr/>
        </p:nvSpPr>
        <p:spPr>
          <a:xfrm>
            <a:off x="2359853" y="7089434"/>
            <a:ext cx="50871" cy="91196"/>
          </a:xfrm>
          <a:custGeom>
            <a:avLst/>
            <a:gdLst/>
            <a:ahLst/>
            <a:cxnLst/>
            <a:rect l="l" t="t" r="r" b="b"/>
            <a:pathLst>
              <a:path w="50871" h="91196">
                <a:moveTo>
                  <a:pt x="33588" y="10561"/>
                </a:moveTo>
                <a:lnTo>
                  <a:pt x="33588" y="12481"/>
                </a:lnTo>
                <a:lnTo>
                  <a:pt x="34549" y="13441"/>
                </a:lnTo>
                <a:lnTo>
                  <a:pt x="36469" y="15361"/>
                </a:lnTo>
                <a:lnTo>
                  <a:pt x="37429" y="16322"/>
                </a:lnTo>
                <a:lnTo>
                  <a:pt x="46070" y="16322"/>
                </a:lnTo>
                <a:lnTo>
                  <a:pt x="47990" y="14401"/>
                </a:lnTo>
                <a:lnTo>
                  <a:pt x="49911" y="13441"/>
                </a:lnTo>
                <a:lnTo>
                  <a:pt x="50871" y="11521"/>
                </a:lnTo>
                <a:lnTo>
                  <a:pt x="50871" y="6720"/>
                </a:lnTo>
                <a:lnTo>
                  <a:pt x="48950" y="4800"/>
                </a:lnTo>
                <a:lnTo>
                  <a:pt x="46070" y="2880"/>
                </a:lnTo>
                <a:lnTo>
                  <a:pt x="44150" y="960"/>
                </a:lnTo>
                <a:lnTo>
                  <a:pt x="40309" y="0"/>
                </a:lnTo>
                <a:lnTo>
                  <a:pt x="26868" y="0"/>
                </a:lnTo>
                <a:lnTo>
                  <a:pt x="20147" y="1920"/>
                </a:lnTo>
                <a:lnTo>
                  <a:pt x="15361" y="5760"/>
                </a:lnTo>
                <a:lnTo>
                  <a:pt x="10546" y="10561"/>
                </a:lnTo>
                <a:lnTo>
                  <a:pt x="8641" y="15361"/>
                </a:lnTo>
                <a:lnTo>
                  <a:pt x="8641" y="29763"/>
                </a:lnTo>
                <a:lnTo>
                  <a:pt x="0" y="29763"/>
                </a:lnTo>
                <a:lnTo>
                  <a:pt x="0" y="35524"/>
                </a:lnTo>
                <a:lnTo>
                  <a:pt x="8641" y="35524"/>
                </a:lnTo>
                <a:lnTo>
                  <a:pt x="8641" y="84475"/>
                </a:lnTo>
                <a:lnTo>
                  <a:pt x="7680" y="85435"/>
                </a:lnTo>
                <a:lnTo>
                  <a:pt x="7680" y="86395"/>
                </a:lnTo>
                <a:lnTo>
                  <a:pt x="6705" y="87355"/>
                </a:lnTo>
                <a:lnTo>
                  <a:pt x="5745" y="87355"/>
                </a:lnTo>
                <a:lnTo>
                  <a:pt x="4800" y="88315"/>
                </a:lnTo>
                <a:lnTo>
                  <a:pt x="0" y="88315"/>
                </a:lnTo>
                <a:lnTo>
                  <a:pt x="0" y="91196"/>
                </a:lnTo>
                <a:lnTo>
                  <a:pt x="36469" y="91196"/>
                </a:lnTo>
                <a:lnTo>
                  <a:pt x="36469" y="88315"/>
                </a:lnTo>
                <a:lnTo>
                  <a:pt x="32628" y="89275"/>
                </a:lnTo>
                <a:lnTo>
                  <a:pt x="29748" y="88315"/>
                </a:lnTo>
                <a:lnTo>
                  <a:pt x="27828" y="86395"/>
                </a:lnTo>
                <a:lnTo>
                  <a:pt x="27828" y="85435"/>
                </a:lnTo>
                <a:lnTo>
                  <a:pt x="26868" y="82570"/>
                </a:lnTo>
                <a:lnTo>
                  <a:pt x="26868" y="35524"/>
                </a:lnTo>
                <a:lnTo>
                  <a:pt x="36469" y="35524"/>
                </a:lnTo>
                <a:lnTo>
                  <a:pt x="36469" y="29763"/>
                </a:lnTo>
                <a:lnTo>
                  <a:pt x="26868" y="29763"/>
                </a:lnTo>
                <a:lnTo>
                  <a:pt x="26868" y="5760"/>
                </a:lnTo>
                <a:lnTo>
                  <a:pt x="27828" y="4800"/>
                </a:lnTo>
                <a:lnTo>
                  <a:pt x="28788" y="3840"/>
                </a:lnTo>
                <a:lnTo>
                  <a:pt x="29748" y="2880"/>
                </a:lnTo>
                <a:lnTo>
                  <a:pt x="32628" y="2880"/>
                </a:lnTo>
                <a:lnTo>
                  <a:pt x="33588" y="3840"/>
                </a:lnTo>
                <a:lnTo>
                  <a:pt x="33588" y="4800"/>
                </a:lnTo>
                <a:lnTo>
                  <a:pt x="34549" y="4800"/>
                </a:lnTo>
                <a:lnTo>
                  <a:pt x="34549" y="9601"/>
                </a:lnTo>
                <a:lnTo>
                  <a:pt x="33588" y="105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" name="object 168"/>
          <p:cNvSpPr/>
          <p:nvPr/>
        </p:nvSpPr>
        <p:spPr>
          <a:xfrm>
            <a:off x="2407843" y="7117278"/>
            <a:ext cx="57607" cy="64312"/>
          </a:xfrm>
          <a:custGeom>
            <a:avLst/>
            <a:gdLst/>
            <a:ahLst/>
            <a:cxnLst/>
            <a:rect l="l" t="t" r="r" b="b"/>
            <a:pathLst>
              <a:path w="57607" h="64312">
                <a:moveTo>
                  <a:pt x="19202" y="38389"/>
                </a:moveTo>
                <a:lnTo>
                  <a:pt x="22082" y="35509"/>
                </a:lnTo>
                <a:lnTo>
                  <a:pt x="25923" y="31668"/>
                </a:lnTo>
                <a:lnTo>
                  <a:pt x="30723" y="28803"/>
                </a:lnTo>
                <a:lnTo>
                  <a:pt x="30723" y="48950"/>
                </a:lnTo>
                <a:lnTo>
                  <a:pt x="27843" y="51831"/>
                </a:lnTo>
                <a:lnTo>
                  <a:pt x="25923" y="52791"/>
                </a:lnTo>
                <a:lnTo>
                  <a:pt x="20162" y="52791"/>
                </a:lnTo>
                <a:lnTo>
                  <a:pt x="19202" y="50886"/>
                </a:lnTo>
                <a:lnTo>
                  <a:pt x="17282" y="49910"/>
                </a:lnTo>
                <a:lnTo>
                  <a:pt x="17282" y="64312"/>
                </a:lnTo>
                <a:lnTo>
                  <a:pt x="24003" y="60472"/>
                </a:lnTo>
                <a:lnTo>
                  <a:pt x="30723" y="53751"/>
                </a:lnTo>
                <a:lnTo>
                  <a:pt x="31683" y="57591"/>
                </a:lnTo>
                <a:lnTo>
                  <a:pt x="32644" y="60472"/>
                </a:lnTo>
                <a:lnTo>
                  <a:pt x="34564" y="61432"/>
                </a:lnTo>
                <a:lnTo>
                  <a:pt x="36484" y="63352"/>
                </a:lnTo>
                <a:lnTo>
                  <a:pt x="39364" y="64312"/>
                </a:lnTo>
                <a:lnTo>
                  <a:pt x="46085" y="64312"/>
                </a:lnTo>
                <a:lnTo>
                  <a:pt x="48950" y="63352"/>
                </a:lnTo>
                <a:lnTo>
                  <a:pt x="50886" y="62392"/>
                </a:lnTo>
                <a:lnTo>
                  <a:pt x="53766" y="60472"/>
                </a:lnTo>
                <a:lnTo>
                  <a:pt x="55671" y="57591"/>
                </a:lnTo>
                <a:lnTo>
                  <a:pt x="57607" y="54726"/>
                </a:lnTo>
                <a:lnTo>
                  <a:pt x="55671" y="52791"/>
                </a:lnTo>
                <a:lnTo>
                  <a:pt x="54726" y="54726"/>
                </a:lnTo>
                <a:lnTo>
                  <a:pt x="53766" y="55671"/>
                </a:lnTo>
                <a:lnTo>
                  <a:pt x="50886" y="55671"/>
                </a:lnTo>
                <a:lnTo>
                  <a:pt x="50886" y="54726"/>
                </a:lnTo>
                <a:lnTo>
                  <a:pt x="49926" y="54726"/>
                </a:lnTo>
                <a:lnTo>
                  <a:pt x="49926" y="17282"/>
                </a:lnTo>
                <a:lnTo>
                  <a:pt x="48950" y="13441"/>
                </a:lnTo>
                <a:lnTo>
                  <a:pt x="48950" y="11521"/>
                </a:lnTo>
                <a:lnTo>
                  <a:pt x="48006" y="8641"/>
                </a:lnTo>
                <a:lnTo>
                  <a:pt x="45110" y="5760"/>
                </a:lnTo>
                <a:lnTo>
                  <a:pt x="42245" y="3840"/>
                </a:lnTo>
                <a:lnTo>
                  <a:pt x="38404" y="960"/>
                </a:lnTo>
                <a:lnTo>
                  <a:pt x="33604" y="0"/>
                </a:lnTo>
                <a:lnTo>
                  <a:pt x="23042" y="0"/>
                </a:lnTo>
                <a:lnTo>
                  <a:pt x="18242" y="960"/>
                </a:lnTo>
                <a:lnTo>
                  <a:pt x="14401" y="1920"/>
                </a:lnTo>
                <a:lnTo>
                  <a:pt x="9601" y="3840"/>
                </a:lnTo>
                <a:lnTo>
                  <a:pt x="5760" y="5760"/>
                </a:lnTo>
                <a:lnTo>
                  <a:pt x="3840" y="8641"/>
                </a:lnTo>
                <a:lnTo>
                  <a:pt x="960" y="11521"/>
                </a:lnTo>
                <a:lnTo>
                  <a:pt x="0" y="14401"/>
                </a:lnTo>
                <a:lnTo>
                  <a:pt x="0" y="20162"/>
                </a:lnTo>
                <a:lnTo>
                  <a:pt x="960" y="22082"/>
                </a:lnTo>
                <a:lnTo>
                  <a:pt x="2880" y="23987"/>
                </a:lnTo>
                <a:lnTo>
                  <a:pt x="4800" y="24963"/>
                </a:lnTo>
                <a:lnTo>
                  <a:pt x="6720" y="25923"/>
                </a:lnTo>
                <a:lnTo>
                  <a:pt x="12481" y="25923"/>
                </a:lnTo>
                <a:lnTo>
                  <a:pt x="14401" y="24963"/>
                </a:lnTo>
                <a:lnTo>
                  <a:pt x="16322" y="23987"/>
                </a:lnTo>
                <a:lnTo>
                  <a:pt x="17282" y="22082"/>
                </a:lnTo>
                <a:lnTo>
                  <a:pt x="18242" y="20162"/>
                </a:lnTo>
                <a:lnTo>
                  <a:pt x="18242" y="16322"/>
                </a:lnTo>
                <a:lnTo>
                  <a:pt x="17282" y="14401"/>
                </a:lnTo>
                <a:lnTo>
                  <a:pt x="15361" y="12481"/>
                </a:lnTo>
                <a:lnTo>
                  <a:pt x="14401" y="11521"/>
                </a:lnTo>
                <a:lnTo>
                  <a:pt x="14401" y="7680"/>
                </a:lnTo>
                <a:lnTo>
                  <a:pt x="15361" y="6720"/>
                </a:lnTo>
                <a:lnTo>
                  <a:pt x="17282" y="5760"/>
                </a:lnTo>
                <a:lnTo>
                  <a:pt x="20162" y="4800"/>
                </a:lnTo>
                <a:lnTo>
                  <a:pt x="25923" y="4800"/>
                </a:lnTo>
                <a:lnTo>
                  <a:pt x="27843" y="5760"/>
                </a:lnTo>
                <a:lnTo>
                  <a:pt x="28803" y="6720"/>
                </a:lnTo>
                <a:lnTo>
                  <a:pt x="29763" y="7680"/>
                </a:lnTo>
                <a:lnTo>
                  <a:pt x="30723" y="9601"/>
                </a:lnTo>
                <a:lnTo>
                  <a:pt x="30723" y="23987"/>
                </a:lnTo>
                <a:lnTo>
                  <a:pt x="24745" y="27021"/>
                </a:lnTo>
                <a:lnTo>
                  <a:pt x="12214" y="33914"/>
                </a:lnTo>
                <a:lnTo>
                  <a:pt x="16322" y="47990"/>
                </a:lnTo>
                <a:lnTo>
                  <a:pt x="16322" y="43190"/>
                </a:lnTo>
                <a:lnTo>
                  <a:pt x="17282" y="41269"/>
                </a:lnTo>
                <a:lnTo>
                  <a:pt x="19202" y="3838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" name="object 169"/>
          <p:cNvSpPr/>
          <p:nvPr/>
        </p:nvSpPr>
        <p:spPr>
          <a:xfrm>
            <a:off x="2405923" y="7151193"/>
            <a:ext cx="19202" cy="30397"/>
          </a:xfrm>
          <a:custGeom>
            <a:avLst/>
            <a:gdLst/>
            <a:ahLst/>
            <a:cxnLst/>
            <a:rect l="l" t="t" r="r" b="b"/>
            <a:pathLst>
              <a:path w="19202" h="30397">
                <a:moveTo>
                  <a:pt x="1920" y="24637"/>
                </a:moveTo>
                <a:lnTo>
                  <a:pt x="3840" y="26557"/>
                </a:lnTo>
                <a:lnTo>
                  <a:pt x="6720" y="29437"/>
                </a:lnTo>
                <a:lnTo>
                  <a:pt x="9601" y="30397"/>
                </a:lnTo>
                <a:lnTo>
                  <a:pt x="19202" y="30397"/>
                </a:lnTo>
                <a:lnTo>
                  <a:pt x="19202" y="15996"/>
                </a:lnTo>
                <a:lnTo>
                  <a:pt x="18242" y="14075"/>
                </a:lnTo>
                <a:lnTo>
                  <a:pt x="14134" y="0"/>
                </a:lnTo>
                <a:lnTo>
                  <a:pt x="6720" y="5434"/>
                </a:lnTo>
                <a:lnTo>
                  <a:pt x="2880" y="9275"/>
                </a:lnTo>
                <a:lnTo>
                  <a:pt x="0" y="13130"/>
                </a:lnTo>
                <a:lnTo>
                  <a:pt x="0" y="21756"/>
                </a:lnTo>
                <a:lnTo>
                  <a:pt x="1920" y="2463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" name="object 170"/>
          <p:cNvSpPr/>
          <p:nvPr/>
        </p:nvSpPr>
        <p:spPr>
          <a:xfrm>
            <a:off x="2473131" y="7117278"/>
            <a:ext cx="51831" cy="65272"/>
          </a:xfrm>
          <a:custGeom>
            <a:avLst/>
            <a:gdLst/>
            <a:ahLst/>
            <a:cxnLst/>
            <a:rect l="l" t="t" r="r" b="b"/>
            <a:pathLst>
              <a:path w="51831" h="65272">
                <a:moveTo>
                  <a:pt x="19187" y="34549"/>
                </a:moveTo>
                <a:lnTo>
                  <a:pt x="18227" y="28803"/>
                </a:lnTo>
                <a:lnTo>
                  <a:pt x="18227" y="16322"/>
                </a:lnTo>
                <a:lnTo>
                  <a:pt x="19187" y="11521"/>
                </a:lnTo>
                <a:lnTo>
                  <a:pt x="21107" y="7680"/>
                </a:lnTo>
                <a:lnTo>
                  <a:pt x="23027" y="5760"/>
                </a:lnTo>
                <a:lnTo>
                  <a:pt x="24947" y="4800"/>
                </a:lnTo>
                <a:lnTo>
                  <a:pt x="29748" y="4800"/>
                </a:lnTo>
                <a:lnTo>
                  <a:pt x="30708" y="5760"/>
                </a:lnTo>
                <a:lnTo>
                  <a:pt x="31668" y="6720"/>
                </a:lnTo>
                <a:lnTo>
                  <a:pt x="31668" y="8641"/>
                </a:lnTo>
                <a:lnTo>
                  <a:pt x="32628" y="11521"/>
                </a:lnTo>
                <a:lnTo>
                  <a:pt x="32628" y="16322"/>
                </a:lnTo>
                <a:lnTo>
                  <a:pt x="33588" y="19202"/>
                </a:lnTo>
                <a:lnTo>
                  <a:pt x="35509" y="21122"/>
                </a:lnTo>
                <a:lnTo>
                  <a:pt x="37429" y="23042"/>
                </a:lnTo>
                <a:lnTo>
                  <a:pt x="39349" y="23987"/>
                </a:lnTo>
                <a:lnTo>
                  <a:pt x="44150" y="23987"/>
                </a:lnTo>
                <a:lnTo>
                  <a:pt x="46070" y="23042"/>
                </a:lnTo>
                <a:lnTo>
                  <a:pt x="47990" y="21122"/>
                </a:lnTo>
                <a:lnTo>
                  <a:pt x="48950" y="20162"/>
                </a:lnTo>
                <a:lnTo>
                  <a:pt x="49911" y="18242"/>
                </a:lnTo>
                <a:lnTo>
                  <a:pt x="49911" y="11521"/>
                </a:lnTo>
                <a:lnTo>
                  <a:pt x="47990" y="7680"/>
                </a:lnTo>
                <a:lnTo>
                  <a:pt x="44150" y="4800"/>
                </a:lnTo>
                <a:lnTo>
                  <a:pt x="40309" y="960"/>
                </a:lnTo>
                <a:lnTo>
                  <a:pt x="35509" y="0"/>
                </a:lnTo>
                <a:lnTo>
                  <a:pt x="20147" y="0"/>
                </a:lnTo>
                <a:lnTo>
                  <a:pt x="12466" y="3840"/>
                </a:lnTo>
                <a:lnTo>
                  <a:pt x="6720" y="11521"/>
                </a:lnTo>
                <a:lnTo>
                  <a:pt x="1905" y="17282"/>
                </a:lnTo>
                <a:lnTo>
                  <a:pt x="0" y="24963"/>
                </a:lnTo>
                <a:lnTo>
                  <a:pt x="0" y="42230"/>
                </a:lnTo>
                <a:lnTo>
                  <a:pt x="2865" y="49910"/>
                </a:lnTo>
                <a:lnTo>
                  <a:pt x="7665" y="55671"/>
                </a:lnTo>
                <a:lnTo>
                  <a:pt x="12466" y="62392"/>
                </a:lnTo>
                <a:lnTo>
                  <a:pt x="19187" y="65272"/>
                </a:lnTo>
                <a:lnTo>
                  <a:pt x="31668" y="65272"/>
                </a:lnTo>
                <a:lnTo>
                  <a:pt x="36469" y="63352"/>
                </a:lnTo>
                <a:lnTo>
                  <a:pt x="41269" y="61432"/>
                </a:lnTo>
                <a:lnTo>
                  <a:pt x="45110" y="58552"/>
                </a:lnTo>
                <a:lnTo>
                  <a:pt x="48950" y="54726"/>
                </a:lnTo>
                <a:lnTo>
                  <a:pt x="51831" y="48950"/>
                </a:lnTo>
                <a:lnTo>
                  <a:pt x="49911" y="47045"/>
                </a:lnTo>
                <a:lnTo>
                  <a:pt x="47030" y="49910"/>
                </a:lnTo>
                <a:lnTo>
                  <a:pt x="45110" y="51831"/>
                </a:lnTo>
                <a:lnTo>
                  <a:pt x="43190" y="52791"/>
                </a:lnTo>
                <a:lnTo>
                  <a:pt x="41269" y="53751"/>
                </a:lnTo>
                <a:lnTo>
                  <a:pt x="39349" y="54726"/>
                </a:lnTo>
                <a:lnTo>
                  <a:pt x="33588" y="54726"/>
                </a:lnTo>
                <a:lnTo>
                  <a:pt x="30708" y="53751"/>
                </a:lnTo>
                <a:lnTo>
                  <a:pt x="27828" y="51831"/>
                </a:lnTo>
                <a:lnTo>
                  <a:pt x="24947" y="48950"/>
                </a:lnTo>
                <a:lnTo>
                  <a:pt x="22067" y="45110"/>
                </a:lnTo>
                <a:lnTo>
                  <a:pt x="21107" y="40325"/>
                </a:lnTo>
                <a:lnTo>
                  <a:pt x="19187" y="3454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" name="object 171"/>
          <p:cNvSpPr/>
          <p:nvPr/>
        </p:nvSpPr>
        <p:spPr>
          <a:xfrm>
            <a:off x="2530723" y="7096155"/>
            <a:ext cx="41269" cy="85435"/>
          </a:xfrm>
          <a:custGeom>
            <a:avLst/>
            <a:gdLst/>
            <a:ahLst/>
            <a:cxnLst/>
            <a:rect l="l" t="t" r="r" b="b"/>
            <a:pathLst>
              <a:path w="41269" h="85435">
                <a:moveTo>
                  <a:pt x="9601" y="77754"/>
                </a:moveTo>
                <a:lnTo>
                  <a:pt x="11521" y="79674"/>
                </a:lnTo>
                <a:lnTo>
                  <a:pt x="13441" y="81594"/>
                </a:lnTo>
                <a:lnTo>
                  <a:pt x="16322" y="84475"/>
                </a:lnTo>
                <a:lnTo>
                  <a:pt x="20147" y="85435"/>
                </a:lnTo>
                <a:lnTo>
                  <a:pt x="31668" y="85435"/>
                </a:lnTo>
                <a:lnTo>
                  <a:pt x="37429" y="80634"/>
                </a:lnTo>
                <a:lnTo>
                  <a:pt x="41269" y="72953"/>
                </a:lnTo>
                <a:lnTo>
                  <a:pt x="39349" y="71033"/>
                </a:lnTo>
                <a:lnTo>
                  <a:pt x="36484" y="75849"/>
                </a:lnTo>
                <a:lnTo>
                  <a:pt x="33604" y="77754"/>
                </a:lnTo>
                <a:lnTo>
                  <a:pt x="29763" y="77754"/>
                </a:lnTo>
                <a:lnTo>
                  <a:pt x="28803" y="76794"/>
                </a:lnTo>
                <a:lnTo>
                  <a:pt x="27828" y="75849"/>
                </a:lnTo>
                <a:lnTo>
                  <a:pt x="26868" y="74874"/>
                </a:lnTo>
                <a:lnTo>
                  <a:pt x="26868" y="28803"/>
                </a:lnTo>
                <a:lnTo>
                  <a:pt x="41269" y="28803"/>
                </a:lnTo>
                <a:lnTo>
                  <a:pt x="41269" y="23042"/>
                </a:lnTo>
                <a:lnTo>
                  <a:pt x="26868" y="23042"/>
                </a:lnTo>
                <a:lnTo>
                  <a:pt x="26868" y="0"/>
                </a:lnTo>
                <a:lnTo>
                  <a:pt x="23987" y="0"/>
                </a:lnTo>
                <a:lnTo>
                  <a:pt x="21122" y="5760"/>
                </a:lnTo>
                <a:lnTo>
                  <a:pt x="18242" y="10561"/>
                </a:lnTo>
                <a:lnTo>
                  <a:pt x="14401" y="14401"/>
                </a:lnTo>
                <a:lnTo>
                  <a:pt x="10561" y="19202"/>
                </a:lnTo>
                <a:lnTo>
                  <a:pt x="5760" y="23042"/>
                </a:lnTo>
                <a:lnTo>
                  <a:pt x="0" y="26883"/>
                </a:lnTo>
                <a:lnTo>
                  <a:pt x="0" y="28803"/>
                </a:lnTo>
                <a:lnTo>
                  <a:pt x="7680" y="28803"/>
                </a:lnTo>
                <a:lnTo>
                  <a:pt x="7680" y="69113"/>
                </a:lnTo>
                <a:lnTo>
                  <a:pt x="8641" y="72953"/>
                </a:lnTo>
                <a:lnTo>
                  <a:pt x="8641" y="74874"/>
                </a:lnTo>
                <a:lnTo>
                  <a:pt x="9601" y="7775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" name="object 172"/>
          <p:cNvSpPr/>
          <p:nvPr/>
        </p:nvSpPr>
        <p:spPr>
          <a:xfrm>
            <a:off x="2597917" y="7164324"/>
            <a:ext cx="11521" cy="18227"/>
          </a:xfrm>
          <a:custGeom>
            <a:avLst/>
            <a:gdLst/>
            <a:ahLst/>
            <a:cxnLst/>
            <a:rect l="l" t="t" r="r" b="b"/>
            <a:pathLst>
              <a:path w="11521" h="18227">
                <a:moveTo>
                  <a:pt x="9601" y="18227"/>
                </a:moveTo>
                <a:lnTo>
                  <a:pt x="11521" y="13426"/>
                </a:lnTo>
                <a:lnTo>
                  <a:pt x="6720" y="13426"/>
                </a:lnTo>
                <a:lnTo>
                  <a:pt x="4800" y="12466"/>
                </a:lnTo>
                <a:lnTo>
                  <a:pt x="3840" y="11506"/>
                </a:lnTo>
                <a:lnTo>
                  <a:pt x="1920" y="9585"/>
                </a:lnTo>
                <a:lnTo>
                  <a:pt x="960" y="6705"/>
                </a:lnTo>
                <a:lnTo>
                  <a:pt x="960" y="3840"/>
                </a:lnTo>
                <a:lnTo>
                  <a:pt x="0" y="0"/>
                </a:lnTo>
                <a:lnTo>
                  <a:pt x="0" y="18227"/>
                </a:lnTo>
                <a:lnTo>
                  <a:pt x="9601" y="1822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" name="object 173"/>
          <p:cNvSpPr/>
          <p:nvPr/>
        </p:nvSpPr>
        <p:spPr>
          <a:xfrm>
            <a:off x="2577769" y="7117278"/>
            <a:ext cx="58552" cy="65272"/>
          </a:xfrm>
          <a:custGeom>
            <a:avLst/>
            <a:gdLst/>
            <a:ahLst/>
            <a:cxnLst/>
            <a:rect l="l" t="t" r="r" b="b"/>
            <a:pathLst>
              <a:path w="58552" h="65272">
                <a:moveTo>
                  <a:pt x="39349" y="65272"/>
                </a:moveTo>
                <a:lnTo>
                  <a:pt x="46070" y="61432"/>
                </a:lnTo>
                <a:lnTo>
                  <a:pt x="51831" y="54726"/>
                </a:lnTo>
                <a:lnTo>
                  <a:pt x="56631" y="48950"/>
                </a:lnTo>
                <a:lnTo>
                  <a:pt x="58552" y="41269"/>
                </a:lnTo>
                <a:lnTo>
                  <a:pt x="58552" y="25923"/>
                </a:lnTo>
                <a:lnTo>
                  <a:pt x="57591" y="21122"/>
                </a:lnTo>
                <a:lnTo>
                  <a:pt x="54711" y="15361"/>
                </a:lnTo>
                <a:lnTo>
                  <a:pt x="52791" y="10561"/>
                </a:lnTo>
                <a:lnTo>
                  <a:pt x="48950" y="6720"/>
                </a:lnTo>
                <a:lnTo>
                  <a:pt x="44150" y="3840"/>
                </a:lnTo>
                <a:lnTo>
                  <a:pt x="39349" y="960"/>
                </a:lnTo>
                <a:lnTo>
                  <a:pt x="34549" y="0"/>
                </a:lnTo>
                <a:lnTo>
                  <a:pt x="20147" y="0"/>
                </a:lnTo>
                <a:lnTo>
                  <a:pt x="13426" y="2880"/>
                </a:lnTo>
                <a:lnTo>
                  <a:pt x="7665" y="9601"/>
                </a:lnTo>
                <a:lnTo>
                  <a:pt x="2865" y="16322"/>
                </a:lnTo>
                <a:lnTo>
                  <a:pt x="0" y="23987"/>
                </a:lnTo>
                <a:lnTo>
                  <a:pt x="0" y="41269"/>
                </a:lnTo>
                <a:lnTo>
                  <a:pt x="2865" y="48950"/>
                </a:lnTo>
                <a:lnTo>
                  <a:pt x="7665" y="55671"/>
                </a:lnTo>
                <a:lnTo>
                  <a:pt x="13426" y="61432"/>
                </a:lnTo>
                <a:lnTo>
                  <a:pt x="20147" y="65272"/>
                </a:lnTo>
                <a:lnTo>
                  <a:pt x="20147" y="17282"/>
                </a:lnTo>
                <a:lnTo>
                  <a:pt x="21107" y="12481"/>
                </a:lnTo>
                <a:lnTo>
                  <a:pt x="22067" y="8641"/>
                </a:lnTo>
                <a:lnTo>
                  <a:pt x="23987" y="6720"/>
                </a:lnTo>
                <a:lnTo>
                  <a:pt x="24947" y="4800"/>
                </a:lnTo>
                <a:lnTo>
                  <a:pt x="32628" y="4800"/>
                </a:lnTo>
                <a:lnTo>
                  <a:pt x="33588" y="5760"/>
                </a:lnTo>
                <a:lnTo>
                  <a:pt x="35509" y="6720"/>
                </a:lnTo>
                <a:lnTo>
                  <a:pt x="36469" y="9601"/>
                </a:lnTo>
                <a:lnTo>
                  <a:pt x="37429" y="11521"/>
                </a:lnTo>
                <a:lnTo>
                  <a:pt x="38389" y="14401"/>
                </a:lnTo>
                <a:lnTo>
                  <a:pt x="39349" y="20162"/>
                </a:lnTo>
                <a:lnTo>
                  <a:pt x="39348" y="27775"/>
                </a:lnTo>
                <a:lnTo>
                  <a:pt x="38725" y="43724"/>
                </a:lnTo>
                <a:lnTo>
                  <a:pt x="37429" y="52791"/>
                </a:lnTo>
                <a:lnTo>
                  <a:pt x="37429" y="55671"/>
                </a:lnTo>
                <a:lnTo>
                  <a:pt x="35509" y="57591"/>
                </a:lnTo>
                <a:lnTo>
                  <a:pt x="34549" y="58552"/>
                </a:lnTo>
                <a:lnTo>
                  <a:pt x="32628" y="60472"/>
                </a:lnTo>
                <a:lnTo>
                  <a:pt x="31668" y="60472"/>
                </a:lnTo>
                <a:lnTo>
                  <a:pt x="29748" y="65272"/>
                </a:lnTo>
                <a:lnTo>
                  <a:pt x="39349" y="6527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" name="object 174"/>
          <p:cNvSpPr/>
          <p:nvPr/>
        </p:nvSpPr>
        <p:spPr>
          <a:xfrm>
            <a:off x="2645923" y="7117278"/>
            <a:ext cx="52791" cy="63352"/>
          </a:xfrm>
          <a:custGeom>
            <a:avLst/>
            <a:gdLst/>
            <a:ahLst/>
            <a:cxnLst/>
            <a:rect l="l" t="t" r="r" b="b"/>
            <a:pathLst>
              <a:path w="52791" h="63352">
                <a:moveTo>
                  <a:pt x="33588" y="63352"/>
                </a:moveTo>
                <a:lnTo>
                  <a:pt x="33588" y="60472"/>
                </a:lnTo>
                <a:lnTo>
                  <a:pt x="28788" y="60472"/>
                </a:lnTo>
                <a:lnTo>
                  <a:pt x="27828" y="59512"/>
                </a:lnTo>
                <a:lnTo>
                  <a:pt x="26868" y="59512"/>
                </a:lnTo>
                <a:lnTo>
                  <a:pt x="25908" y="58552"/>
                </a:lnTo>
                <a:lnTo>
                  <a:pt x="25908" y="56631"/>
                </a:lnTo>
                <a:lnTo>
                  <a:pt x="24947" y="54726"/>
                </a:lnTo>
                <a:lnTo>
                  <a:pt x="24947" y="29763"/>
                </a:lnTo>
                <a:lnTo>
                  <a:pt x="25908" y="24963"/>
                </a:lnTo>
                <a:lnTo>
                  <a:pt x="27828" y="20162"/>
                </a:lnTo>
                <a:lnTo>
                  <a:pt x="28788" y="17282"/>
                </a:lnTo>
                <a:lnTo>
                  <a:pt x="29763" y="15361"/>
                </a:lnTo>
                <a:lnTo>
                  <a:pt x="31668" y="14401"/>
                </a:lnTo>
                <a:lnTo>
                  <a:pt x="32628" y="13441"/>
                </a:lnTo>
                <a:lnTo>
                  <a:pt x="33588" y="12481"/>
                </a:lnTo>
                <a:lnTo>
                  <a:pt x="36469" y="12481"/>
                </a:lnTo>
                <a:lnTo>
                  <a:pt x="36469" y="13441"/>
                </a:lnTo>
                <a:lnTo>
                  <a:pt x="37429" y="13441"/>
                </a:lnTo>
                <a:lnTo>
                  <a:pt x="38389" y="14401"/>
                </a:lnTo>
                <a:lnTo>
                  <a:pt x="39349" y="15361"/>
                </a:lnTo>
                <a:lnTo>
                  <a:pt x="41269" y="17282"/>
                </a:lnTo>
                <a:lnTo>
                  <a:pt x="49911" y="17282"/>
                </a:lnTo>
                <a:lnTo>
                  <a:pt x="50871" y="15361"/>
                </a:lnTo>
                <a:lnTo>
                  <a:pt x="52791" y="13441"/>
                </a:lnTo>
                <a:lnTo>
                  <a:pt x="52791" y="3840"/>
                </a:lnTo>
                <a:lnTo>
                  <a:pt x="50871" y="1920"/>
                </a:lnTo>
                <a:lnTo>
                  <a:pt x="49911" y="0"/>
                </a:lnTo>
                <a:lnTo>
                  <a:pt x="42230" y="0"/>
                </a:lnTo>
                <a:lnTo>
                  <a:pt x="39349" y="960"/>
                </a:lnTo>
                <a:lnTo>
                  <a:pt x="36469" y="2880"/>
                </a:lnTo>
                <a:lnTo>
                  <a:pt x="32628" y="4800"/>
                </a:lnTo>
                <a:lnTo>
                  <a:pt x="29763" y="9601"/>
                </a:lnTo>
                <a:lnTo>
                  <a:pt x="24947" y="15361"/>
                </a:lnTo>
                <a:lnTo>
                  <a:pt x="24947" y="1920"/>
                </a:lnTo>
                <a:lnTo>
                  <a:pt x="0" y="1920"/>
                </a:lnTo>
                <a:lnTo>
                  <a:pt x="0" y="3840"/>
                </a:lnTo>
                <a:lnTo>
                  <a:pt x="1920" y="3840"/>
                </a:lnTo>
                <a:lnTo>
                  <a:pt x="3840" y="4800"/>
                </a:lnTo>
                <a:lnTo>
                  <a:pt x="4800" y="4800"/>
                </a:lnTo>
                <a:lnTo>
                  <a:pt x="5760" y="5760"/>
                </a:lnTo>
                <a:lnTo>
                  <a:pt x="5760" y="6720"/>
                </a:lnTo>
                <a:lnTo>
                  <a:pt x="6705" y="7680"/>
                </a:lnTo>
                <a:lnTo>
                  <a:pt x="6705" y="57591"/>
                </a:lnTo>
                <a:lnTo>
                  <a:pt x="5760" y="58552"/>
                </a:lnTo>
                <a:lnTo>
                  <a:pt x="4800" y="59512"/>
                </a:lnTo>
                <a:lnTo>
                  <a:pt x="2865" y="60472"/>
                </a:lnTo>
                <a:lnTo>
                  <a:pt x="0" y="60472"/>
                </a:lnTo>
                <a:lnTo>
                  <a:pt x="0" y="63352"/>
                </a:lnTo>
                <a:lnTo>
                  <a:pt x="33588" y="6335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" name="object 175"/>
          <p:cNvSpPr/>
          <p:nvPr/>
        </p:nvSpPr>
        <p:spPr>
          <a:xfrm>
            <a:off x="2702554" y="7119198"/>
            <a:ext cx="65272" cy="90236"/>
          </a:xfrm>
          <a:custGeom>
            <a:avLst/>
            <a:gdLst/>
            <a:ahLst/>
            <a:cxnLst/>
            <a:rect l="l" t="t" r="r" b="b"/>
            <a:pathLst>
              <a:path w="65272" h="90236">
                <a:moveTo>
                  <a:pt x="2880" y="74874"/>
                </a:moveTo>
                <a:lnTo>
                  <a:pt x="1920" y="77754"/>
                </a:lnTo>
                <a:lnTo>
                  <a:pt x="1920" y="82555"/>
                </a:lnTo>
                <a:lnTo>
                  <a:pt x="3840" y="85435"/>
                </a:lnTo>
                <a:lnTo>
                  <a:pt x="5760" y="87355"/>
                </a:lnTo>
                <a:lnTo>
                  <a:pt x="7680" y="89275"/>
                </a:lnTo>
                <a:lnTo>
                  <a:pt x="11521" y="90236"/>
                </a:lnTo>
                <a:lnTo>
                  <a:pt x="19202" y="90236"/>
                </a:lnTo>
                <a:lnTo>
                  <a:pt x="23042" y="88315"/>
                </a:lnTo>
                <a:lnTo>
                  <a:pt x="25923" y="85435"/>
                </a:lnTo>
                <a:lnTo>
                  <a:pt x="27843" y="82555"/>
                </a:lnTo>
                <a:lnTo>
                  <a:pt x="31683" y="74874"/>
                </a:lnTo>
                <a:lnTo>
                  <a:pt x="36484" y="64312"/>
                </a:lnTo>
                <a:lnTo>
                  <a:pt x="53766" y="18242"/>
                </a:lnTo>
                <a:lnTo>
                  <a:pt x="56647" y="10561"/>
                </a:lnTo>
                <a:lnTo>
                  <a:pt x="58552" y="5760"/>
                </a:lnTo>
                <a:lnTo>
                  <a:pt x="60487" y="4800"/>
                </a:lnTo>
                <a:lnTo>
                  <a:pt x="61432" y="2880"/>
                </a:lnTo>
                <a:lnTo>
                  <a:pt x="63352" y="1920"/>
                </a:lnTo>
                <a:lnTo>
                  <a:pt x="65272" y="1920"/>
                </a:lnTo>
                <a:lnTo>
                  <a:pt x="65272" y="0"/>
                </a:lnTo>
                <a:lnTo>
                  <a:pt x="44150" y="0"/>
                </a:lnTo>
                <a:lnTo>
                  <a:pt x="44150" y="1920"/>
                </a:lnTo>
                <a:lnTo>
                  <a:pt x="47045" y="1920"/>
                </a:lnTo>
                <a:lnTo>
                  <a:pt x="48966" y="2880"/>
                </a:lnTo>
                <a:lnTo>
                  <a:pt x="49926" y="3840"/>
                </a:lnTo>
                <a:lnTo>
                  <a:pt x="50871" y="4800"/>
                </a:lnTo>
                <a:lnTo>
                  <a:pt x="51831" y="5760"/>
                </a:lnTo>
                <a:lnTo>
                  <a:pt x="51831" y="10561"/>
                </a:lnTo>
                <a:lnTo>
                  <a:pt x="49926" y="14401"/>
                </a:lnTo>
                <a:lnTo>
                  <a:pt x="47990" y="21122"/>
                </a:lnTo>
                <a:lnTo>
                  <a:pt x="40325" y="40309"/>
                </a:lnTo>
                <a:lnTo>
                  <a:pt x="29763" y="16322"/>
                </a:lnTo>
                <a:lnTo>
                  <a:pt x="27843" y="10561"/>
                </a:lnTo>
                <a:lnTo>
                  <a:pt x="26883" y="7680"/>
                </a:lnTo>
                <a:lnTo>
                  <a:pt x="26883" y="3840"/>
                </a:lnTo>
                <a:lnTo>
                  <a:pt x="27843" y="2880"/>
                </a:lnTo>
                <a:lnTo>
                  <a:pt x="28803" y="2880"/>
                </a:lnTo>
                <a:lnTo>
                  <a:pt x="30723" y="1920"/>
                </a:lnTo>
                <a:lnTo>
                  <a:pt x="32644" y="1920"/>
                </a:lnTo>
                <a:lnTo>
                  <a:pt x="32644" y="0"/>
                </a:lnTo>
                <a:lnTo>
                  <a:pt x="0" y="0"/>
                </a:lnTo>
                <a:lnTo>
                  <a:pt x="0" y="1920"/>
                </a:lnTo>
                <a:lnTo>
                  <a:pt x="1920" y="2880"/>
                </a:lnTo>
                <a:lnTo>
                  <a:pt x="3840" y="3840"/>
                </a:lnTo>
                <a:lnTo>
                  <a:pt x="4800" y="5760"/>
                </a:lnTo>
                <a:lnTo>
                  <a:pt x="6720" y="6720"/>
                </a:lnTo>
                <a:lnTo>
                  <a:pt x="8641" y="11521"/>
                </a:lnTo>
                <a:lnTo>
                  <a:pt x="11521" y="18242"/>
                </a:lnTo>
                <a:lnTo>
                  <a:pt x="31683" y="64312"/>
                </a:lnTo>
                <a:lnTo>
                  <a:pt x="29763" y="69113"/>
                </a:lnTo>
                <a:lnTo>
                  <a:pt x="26883" y="75834"/>
                </a:lnTo>
                <a:lnTo>
                  <a:pt x="24963" y="79674"/>
                </a:lnTo>
                <a:lnTo>
                  <a:pt x="23042" y="81594"/>
                </a:lnTo>
                <a:lnTo>
                  <a:pt x="22082" y="82555"/>
                </a:lnTo>
                <a:lnTo>
                  <a:pt x="21122" y="83515"/>
                </a:lnTo>
                <a:lnTo>
                  <a:pt x="19202" y="83515"/>
                </a:lnTo>
                <a:lnTo>
                  <a:pt x="18242" y="82555"/>
                </a:lnTo>
                <a:lnTo>
                  <a:pt x="18242" y="76794"/>
                </a:lnTo>
                <a:lnTo>
                  <a:pt x="17282" y="74874"/>
                </a:lnTo>
                <a:lnTo>
                  <a:pt x="15361" y="72953"/>
                </a:lnTo>
                <a:lnTo>
                  <a:pt x="14401" y="71993"/>
                </a:lnTo>
                <a:lnTo>
                  <a:pt x="12481" y="71033"/>
                </a:lnTo>
                <a:lnTo>
                  <a:pt x="8641" y="71033"/>
                </a:lnTo>
                <a:lnTo>
                  <a:pt x="6720" y="71993"/>
                </a:lnTo>
                <a:lnTo>
                  <a:pt x="4800" y="73913"/>
                </a:lnTo>
                <a:lnTo>
                  <a:pt x="2880" y="7487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" name="object 176"/>
          <p:cNvSpPr/>
          <p:nvPr/>
        </p:nvSpPr>
        <p:spPr>
          <a:xfrm>
            <a:off x="2009454" y="7202235"/>
            <a:ext cx="760291" cy="0"/>
          </a:xfrm>
          <a:custGeom>
            <a:avLst/>
            <a:gdLst/>
            <a:ahLst/>
            <a:cxnLst/>
            <a:rect l="l" t="t" r="r" b="b"/>
            <a:pathLst>
              <a:path w="760291" h="0">
                <a:moveTo>
                  <a:pt x="0" y="0"/>
                </a:moveTo>
                <a:lnTo>
                  <a:pt x="760291" y="0"/>
                </a:lnTo>
              </a:path>
            </a:pathLst>
          </a:custGeom>
          <a:ln w="13747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" name="object 177"/>
          <p:cNvSpPr/>
          <p:nvPr/>
        </p:nvSpPr>
        <p:spPr>
          <a:xfrm>
            <a:off x="2014255" y="7248799"/>
            <a:ext cx="53751" cy="94076"/>
          </a:xfrm>
          <a:custGeom>
            <a:avLst/>
            <a:gdLst/>
            <a:ahLst/>
            <a:cxnLst/>
            <a:rect l="l" t="t" r="r" b="b"/>
            <a:pathLst>
              <a:path w="53751" h="94076">
                <a:moveTo>
                  <a:pt x="23042" y="13441"/>
                </a:moveTo>
                <a:lnTo>
                  <a:pt x="24002" y="11506"/>
                </a:lnTo>
                <a:lnTo>
                  <a:pt x="24002" y="9585"/>
                </a:lnTo>
                <a:lnTo>
                  <a:pt x="24963" y="7665"/>
                </a:lnTo>
                <a:lnTo>
                  <a:pt x="26883" y="6720"/>
                </a:lnTo>
                <a:lnTo>
                  <a:pt x="27843" y="5745"/>
                </a:lnTo>
                <a:lnTo>
                  <a:pt x="29763" y="4785"/>
                </a:lnTo>
                <a:lnTo>
                  <a:pt x="33604" y="4785"/>
                </a:lnTo>
                <a:lnTo>
                  <a:pt x="34564" y="5745"/>
                </a:lnTo>
                <a:lnTo>
                  <a:pt x="36484" y="6720"/>
                </a:lnTo>
                <a:lnTo>
                  <a:pt x="37444" y="6720"/>
                </a:lnTo>
                <a:lnTo>
                  <a:pt x="39364" y="8625"/>
                </a:lnTo>
                <a:lnTo>
                  <a:pt x="41285" y="11506"/>
                </a:lnTo>
                <a:lnTo>
                  <a:pt x="42245" y="13441"/>
                </a:lnTo>
                <a:lnTo>
                  <a:pt x="44165" y="15346"/>
                </a:lnTo>
                <a:lnTo>
                  <a:pt x="45125" y="15346"/>
                </a:lnTo>
                <a:lnTo>
                  <a:pt x="46085" y="16306"/>
                </a:lnTo>
                <a:lnTo>
                  <a:pt x="47030" y="17282"/>
                </a:lnTo>
                <a:lnTo>
                  <a:pt x="49926" y="17282"/>
                </a:lnTo>
                <a:lnTo>
                  <a:pt x="50871" y="16306"/>
                </a:lnTo>
                <a:lnTo>
                  <a:pt x="51846" y="15346"/>
                </a:lnTo>
                <a:lnTo>
                  <a:pt x="52806" y="14386"/>
                </a:lnTo>
                <a:lnTo>
                  <a:pt x="53751" y="12466"/>
                </a:lnTo>
                <a:lnTo>
                  <a:pt x="53751" y="8625"/>
                </a:lnTo>
                <a:lnTo>
                  <a:pt x="51846" y="6720"/>
                </a:lnTo>
                <a:lnTo>
                  <a:pt x="49926" y="4785"/>
                </a:lnTo>
                <a:lnTo>
                  <a:pt x="46085" y="1904"/>
                </a:lnTo>
                <a:lnTo>
                  <a:pt x="41285" y="0"/>
                </a:lnTo>
                <a:lnTo>
                  <a:pt x="31683" y="0"/>
                </a:lnTo>
                <a:lnTo>
                  <a:pt x="27843" y="1904"/>
                </a:lnTo>
                <a:lnTo>
                  <a:pt x="24002" y="3840"/>
                </a:lnTo>
                <a:lnTo>
                  <a:pt x="19202" y="6720"/>
                </a:lnTo>
                <a:lnTo>
                  <a:pt x="16322" y="9585"/>
                </a:lnTo>
                <a:lnTo>
                  <a:pt x="14401" y="14386"/>
                </a:lnTo>
                <a:lnTo>
                  <a:pt x="12481" y="18227"/>
                </a:lnTo>
                <a:lnTo>
                  <a:pt x="11521" y="23987"/>
                </a:lnTo>
                <a:lnTo>
                  <a:pt x="11521" y="33588"/>
                </a:lnTo>
                <a:lnTo>
                  <a:pt x="0" y="33588"/>
                </a:lnTo>
                <a:lnTo>
                  <a:pt x="0" y="38389"/>
                </a:lnTo>
                <a:lnTo>
                  <a:pt x="11521" y="38389"/>
                </a:lnTo>
                <a:lnTo>
                  <a:pt x="11521" y="85435"/>
                </a:lnTo>
                <a:lnTo>
                  <a:pt x="10561" y="86395"/>
                </a:lnTo>
                <a:lnTo>
                  <a:pt x="10561" y="88300"/>
                </a:lnTo>
                <a:lnTo>
                  <a:pt x="9601" y="89275"/>
                </a:lnTo>
                <a:lnTo>
                  <a:pt x="7680" y="90236"/>
                </a:lnTo>
                <a:lnTo>
                  <a:pt x="6720" y="91196"/>
                </a:lnTo>
                <a:lnTo>
                  <a:pt x="0" y="91196"/>
                </a:lnTo>
                <a:lnTo>
                  <a:pt x="0" y="94076"/>
                </a:lnTo>
                <a:lnTo>
                  <a:pt x="36484" y="94076"/>
                </a:lnTo>
                <a:lnTo>
                  <a:pt x="36484" y="91196"/>
                </a:lnTo>
                <a:lnTo>
                  <a:pt x="27843" y="91196"/>
                </a:lnTo>
                <a:lnTo>
                  <a:pt x="25923" y="90236"/>
                </a:lnTo>
                <a:lnTo>
                  <a:pt x="24963" y="88300"/>
                </a:lnTo>
                <a:lnTo>
                  <a:pt x="23042" y="87355"/>
                </a:lnTo>
                <a:lnTo>
                  <a:pt x="23042" y="38389"/>
                </a:lnTo>
                <a:lnTo>
                  <a:pt x="38404" y="38389"/>
                </a:lnTo>
                <a:lnTo>
                  <a:pt x="38404" y="33588"/>
                </a:lnTo>
                <a:lnTo>
                  <a:pt x="23042" y="33588"/>
                </a:lnTo>
                <a:lnTo>
                  <a:pt x="23042" y="134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" name="object 178"/>
          <p:cNvSpPr/>
          <p:nvPr/>
        </p:nvSpPr>
        <p:spPr>
          <a:xfrm>
            <a:off x="2058421" y="7248799"/>
            <a:ext cx="30708" cy="94076"/>
          </a:xfrm>
          <a:custGeom>
            <a:avLst/>
            <a:gdLst/>
            <a:ahLst/>
            <a:cxnLst/>
            <a:rect l="l" t="t" r="r" b="b"/>
            <a:pathLst>
              <a:path w="30708" h="94076">
                <a:moveTo>
                  <a:pt x="18227" y="0"/>
                </a:moveTo>
                <a:lnTo>
                  <a:pt x="0" y="7665"/>
                </a:lnTo>
                <a:lnTo>
                  <a:pt x="960" y="9585"/>
                </a:lnTo>
                <a:lnTo>
                  <a:pt x="2865" y="8625"/>
                </a:lnTo>
                <a:lnTo>
                  <a:pt x="6705" y="8625"/>
                </a:lnTo>
                <a:lnTo>
                  <a:pt x="7680" y="9585"/>
                </a:lnTo>
                <a:lnTo>
                  <a:pt x="8641" y="10561"/>
                </a:lnTo>
                <a:lnTo>
                  <a:pt x="8641" y="11506"/>
                </a:lnTo>
                <a:lnTo>
                  <a:pt x="9585" y="12466"/>
                </a:lnTo>
                <a:lnTo>
                  <a:pt x="9585" y="86395"/>
                </a:lnTo>
                <a:lnTo>
                  <a:pt x="8641" y="88300"/>
                </a:lnTo>
                <a:lnTo>
                  <a:pt x="8641" y="89275"/>
                </a:lnTo>
                <a:lnTo>
                  <a:pt x="7680" y="90236"/>
                </a:lnTo>
                <a:lnTo>
                  <a:pt x="6705" y="91196"/>
                </a:lnTo>
                <a:lnTo>
                  <a:pt x="960" y="91196"/>
                </a:lnTo>
                <a:lnTo>
                  <a:pt x="960" y="94076"/>
                </a:lnTo>
                <a:lnTo>
                  <a:pt x="30708" y="94076"/>
                </a:lnTo>
                <a:lnTo>
                  <a:pt x="30708" y="91196"/>
                </a:lnTo>
                <a:lnTo>
                  <a:pt x="24947" y="91196"/>
                </a:lnTo>
                <a:lnTo>
                  <a:pt x="23987" y="90236"/>
                </a:lnTo>
                <a:lnTo>
                  <a:pt x="23042" y="90236"/>
                </a:lnTo>
                <a:lnTo>
                  <a:pt x="22082" y="89275"/>
                </a:lnTo>
                <a:lnTo>
                  <a:pt x="21107" y="87355"/>
                </a:lnTo>
                <a:lnTo>
                  <a:pt x="21107" y="0"/>
                </a:lnTo>
                <a:lnTo>
                  <a:pt x="18227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" name="object 179"/>
          <p:cNvSpPr/>
          <p:nvPr/>
        </p:nvSpPr>
        <p:spPr>
          <a:xfrm>
            <a:off x="2116973" y="7316952"/>
            <a:ext cx="27843" cy="27828"/>
          </a:xfrm>
          <a:custGeom>
            <a:avLst/>
            <a:gdLst/>
            <a:ahLst/>
            <a:cxnLst/>
            <a:rect l="l" t="t" r="r" b="b"/>
            <a:pathLst>
              <a:path w="27843" h="27828">
                <a:moveTo>
                  <a:pt x="25923" y="0"/>
                </a:moveTo>
                <a:lnTo>
                  <a:pt x="25923" y="7680"/>
                </a:lnTo>
                <a:lnTo>
                  <a:pt x="24002" y="14401"/>
                </a:lnTo>
                <a:lnTo>
                  <a:pt x="21122" y="17282"/>
                </a:lnTo>
                <a:lnTo>
                  <a:pt x="18242" y="21122"/>
                </a:lnTo>
                <a:lnTo>
                  <a:pt x="15361" y="23042"/>
                </a:lnTo>
                <a:lnTo>
                  <a:pt x="4800" y="23042"/>
                </a:lnTo>
                <a:lnTo>
                  <a:pt x="0" y="20147"/>
                </a:lnTo>
                <a:lnTo>
                  <a:pt x="7680" y="27828"/>
                </a:lnTo>
                <a:lnTo>
                  <a:pt x="13441" y="27828"/>
                </a:lnTo>
                <a:lnTo>
                  <a:pt x="18242" y="25923"/>
                </a:lnTo>
                <a:lnTo>
                  <a:pt x="23042" y="23042"/>
                </a:lnTo>
                <a:lnTo>
                  <a:pt x="27843" y="20147"/>
                </a:lnTo>
                <a:lnTo>
                  <a:pt x="25923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" name="object 180"/>
          <p:cNvSpPr/>
          <p:nvPr/>
        </p:nvSpPr>
        <p:spPr>
          <a:xfrm>
            <a:off x="2096810" y="7280468"/>
            <a:ext cx="57607" cy="64312"/>
          </a:xfrm>
          <a:custGeom>
            <a:avLst/>
            <a:gdLst/>
            <a:ahLst/>
            <a:cxnLst/>
            <a:rect l="l" t="t" r="r" b="b"/>
            <a:pathLst>
              <a:path w="57607" h="64312">
                <a:moveTo>
                  <a:pt x="20162" y="56631"/>
                </a:moveTo>
                <a:lnTo>
                  <a:pt x="17282" y="49926"/>
                </a:lnTo>
                <a:lnTo>
                  <a:pt x="13441" y="43205"/>
                </a:lnTo>
                <a:lnTo>
                  <a:pt x="11521" y="35524"/>
                </a:lnTo>
                <a:lnTo>
                  <a:pt x="11521" y="22082"/>
                </a:lnTo>
                <a:lnTo>
                  <a:pt x="12481" y="17282"/>
                </a:lnTo>
                <a:lnTo>
                  <a:pt x="14401" y="13441"/>
                </a:lnTo>
                <a:lnTo>
                  <a:pt x="15361" y="10561"/>
                </a:lnTo>
                <a:lnTo>
                  <a:pt x="17282" y="7680"/>
                </a:lnTo>
                <a:lnTo>
                  <a:pt x="20162" y="6720"/>
                </a:lnTo>
                <a:lnTo>
                  <a:pt x="22082" y="4800"/>
                </a:lnTo>
                <a:lnTo>
                  <a:pt x="31683" y="4800"/>
                </a:lnTo>
                <a:lnTo>
                  <a:pt x="35524" y="6720"/>
                </a:lnTo>
                <a:lnTo>
                  <a:pt x="38404" y="10561"/>
                </a:lnTo>
                <a:lnTo>
                  <a:pt x="44278" y="22492"/>
                </a:lnTo>
                <a:lnTo>
                  <a:pt x="46085" y="36484"/>
                </a:lnTo>
                <a:lnTo>
                  <a:pt x="48006" y="56631"/>
                </a:lnTo>
                <a:lnTo>
                  <a:pt x="51846" y="52806"/>
                </a:lnTo>
                <a:lnTo>
                  <a:pt x="53766" y="47045"/>
                </a:lnTo>
                <a:lnTo>
                  <a:pt x="56647" y="42245"/>
                </a:lnTo>
                <a:lnTo>
                  <a:pt x="57607" y="36484"/>
                </a:lnTo>
                <a:lnTo>
                  <a:pt x="57607" y="23042"/>
                </a:lnTo>
                <a:lnTo>
                  <a:pt x="55686" y="16322"/>
                </a:lnTo>
                <a:lnTo>
                  <a:pt x="50886" y="10561"/>
                </a:lnTo>
                <a:lnTo>
                  <a:pt x="45125" y="3840"/>
                </a:lnTo>
                <a:lnTo>
                  <a:pt x="38404" y="0"/>
                </a:lnTo>
                <a:lnTo>
                  <a:pt x="24002" y="0"/>
                </a:lnTo>
                <a:lnTo>
                  <a:pt x="19202" y="960"/>
                </a:lnTo>
                <a:lnTo>
                  <a:pt x="14401" y="3840"/>
                </a:lnTo>
                <a:lnTo>
                  <a:pt x="10561" y="6720"/>
                </a:lnTo>
                <a:lnTo>
                  <a:pt x="6720" y="10561"/>
                </a:lnTo>
                <a:lnTo>
                  <a:pt x="3840" y="16322"/>
                </a:lnTo>
                <a:lnTo>
                  <a:pt x="960" y="22082"/>
                </a:lnTo>
                <a:lnTo>
                  <a:pt x="0" y="26883"/>
                </a:lnTo>
                <a:lnTo>
                  <a:pt x="0" y="40325"/>
                </a:lnTo>
                <a:lnTo>
                  <a:pt x="1920" y="47045"/>
                </a:lnTo>
                <a:lnTo>
                  <a:pt x="6720" y="52806"/>
                </a:lnTo>
                <a:lnTo>
                  <a:pt x="11521" y="60472"/>
                </a:lnTo>
                <a:lnTo>
                  <a:pt x="19202" y="64312"/>
                </a:lnTo>
                <a:lnTo>
                  <a:pt x="27843" y="64312"/>
                </a:lnTo>
                <a:lnTo>
                  <a:pt x="20162" y="5663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" name="object 181"/>
          <p:cNvSpPr/>
          <p:nvPr/>
        </p:nvSpPr>
        <p:spPr>
          <a:xfrm>
            <a:off x="2160178" y="7282388"/>
            <a:ext cx="95996" cy="62392"/>
          </a:xfrm>
          <a:custGeom>
            <a:avLst/>
            <a:gdLst/>
            <a:ahLst/>
            <a:cxnLst/>
            <a:rect l="l" t="t" r="r" b="b"/>
            <a:pathLst>
              <a:path w="95996" h="62392">
                <a:moveTo>
                  <a:pt x="36469" y="2880"/>
                </a:moveTo>
                <a:lnTo>
                  <a:pt x="38389" y="2880"/>
                </a:lnTo>
                <a:lnTo>
                  <a:pt x="39349" y="3840"/>
                </a:lnTo>
                <a:lnTo>
                  <a:pt x="41269" y="4800"/>
                </a:lnTo>
                <a:lnTo>
                  <a:pt x="42230" y="6720"/>
                </a:lnTo>
                <a:lnTo>
                  <a:pt x="43190" y="8641"/>
                </a:lnTo>
                <a:lnTo>
                  <a:pt x="47030" y="18242"/>
                </a:lnTo>
                <a:lnTo>
                  <a:pt x="33588" y="46085"/>
                </a:lnTo>
                <a:lnTo>
                  <a:pt x="21107" y="11521"/>
                </a:lnTo>
                <a:lnTo>
                  <a:pt x="20147" y="9601"/>
                </a:lnTo>
                <a:lnTo>
                  <a:pt x="20147" y="3840"/>
                </a:lnTo>
                <a:lnTo>
                  <a:pt x="21107" y="3840"/>
                </a:lnTo>
                <a:lnTo>
                  <a:pt x="22082" y="2880"/>
                </a:lnTo>
                <a:lnTo>
                  <a:pt x="23027" y="2880"/>
                </a:lnTo>
                <a:lnTo>
                  <a:pt x="25923" y="1920"/>
                </a:lnTo>
                <a:lnTo>
                  <a:pt x="25923" y="0"/>
                </a:lnTo>
                <a:lnTo>
                  <a:pt x="0" y="0"/>
                </a:lnTo>
                <a:lnTo>
                  <a:pt x="0" y="1920"/>
                </a:lnTo>
                <a:lnTo>
                  <a:pt x="2865" y="2880"/>
                </a:lnTo>
                <a:lnTo>
                  <a:pt x="4800" y="3840"/>
                </a:lnTo>
                <a:lnTo>
                  <a:pt x="5745" y="4800"/>
                </a:lnTo>
                <a:lnTo>
                  <a:pt x="7680" y="5760"/>
                </a:lnTo>
                <a:lnTo>
                  <a:pt x="8641" y="8641"/>
                </a:lnTo>
                <a:lnTo>
                  <a:pt x="9585" y="11521"/>
                </a:lnTo>
                <a:lnTo>
                  <a:pt x="29748" y="62392"/>
                </a:lnTo>
                <a:lnTo>
                  <a:pt x="31668" y="62392"/>
                </a:lnTo>
                <a:lnTo>
                  <a:pt x="48950" y="24002"/>
                </a:lnTo>
                <a:lnTo>
                  <a:pt x="64312" y="62392"/>
                </a:lnTo>
                <a:lnTo>
                  <a:pt x="67193" y="62392"/>
                </a:lnTo>
                <a:lnTo>
                  <a:pt x="87355" y="10561"/>
                </a:lnTo>
                <a:lnTo>
                  <a:pt x="89275" y="5760"/>
                </a:lnTo>
                <a:lnTo>
                  <a:pt x="92156" y="2880"/>
                </a:lnTo>
                <a:lnTo>
                  <a:pt x="95996" y="1920"/>
                </a:lnTo>
                <a:lnTo>
                  <a:pt x="95996" y="0"/>
                </a:lnTo>
                <a:lnTo>
                  <a:pt x="76794" y="0"/>
                </a:lnTo>
                <a:lnTo>
                  <a:pt x="76794" y="1920"/>
                </a:lnTo>
                <a:lnTo>
                  <a:pt x="79674" y="2880"/>
                </a:lnTo>
                <a:lnTo>
                  <a:pt x="80634" y="2880"/>
                </a:lnTo>
                <a:lnTo>
                  <a:pt x="81594" y="3840"/>
                </a:lnTo>
                <a:lnTo>
                  <a:pt x="82555" y="3840"/>
                </a:lnTo>
                <a:lnTo>
                  <a:pt x="83515" y="4800"/>
                </a:lnTo>
                <a:lnTo>
                  <a:pt x="83515" y="6720"/>
                </a:lnTo>
                <a:lnTo>
                  <a:pt x="82555" y="8641"/>
                </a:lnTo>
                <a:lnTo>
                  <a:pt x="81594" y="11521"/>
                </a:lnTo>
                <a:lnTo>
                  <a:pt x="69113" y="45125"/>
                </a:lnTo>
                <a:lnTo>
                  <a:pt x="55671" y="10561"/>
                </a:lnTo>
                <a:lnTo>
                  <a:pt x="54711" y="9601"/>
                </a:lnTo>
                <a:lnTo>
                  <a:pt x="54711" y="5760"/>
                </a:lnTo>
                <a:lnTo>
                  <a:pt x="55671" y="4800"/>
                </a:lnTo>
                <a:lnTo>
                  <a:pt x="55671" y="3840"/>
                </a:lnTo>
                <a:lnTo>
                  <a:pt x="57591" y="2880"/>
                </a:lnTo>
                <a:lnTo>
                  <a:pt x="59512" y="2880"/>
                </a:lnTo>
                <a:lnTo>
                  <a:pt x="63352" y="1920"/>
                </a:lnTo>
                <a:lnTo>
                  <a:pt x="63352" y="0"/>
                </a:lnTo>
                <a:lnTo>
                  <a:pt x="33588" y="0"/>
                </a:lnTo>
                <a:lnTo>
                  <a:pt x="33588" y="1920"/>
                </a:lnTo>
                <a:lnTo>
                  <a:pt x="36469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" name="object 182"/>
          <p:cNvSpPr/>
          <p:nvPr/>
        </p:nvSpPr>
        <p:spPr>
          <a:xfrm>
            <a:off x="2263841" y="7280468"/>
            <a:ext cx="41285" cy="64312"/>
          </a:xfrm>
          <a:custGeom>
            <a:avLst/>
            <a:gdLst/>
            <a:ahLst/>
            <a:cxnLst/>
            <a:rect l="l" t="t" r="r" b="b"/>
            <a:pathLst>
              <a:path w="41285" h="64312">
                <a:moveTo>
                  <a:pt x="0" y="41285"/>
                </a:moveTo>
                <a:lnTo>
                  <a:pt x="0" y="63367"/>
                </a:lnTo>
                <a:lnTo>
                  <a:pt x="2895" y="63367"/>
                </a:lnTo>
                <a:lnTo>
                  <a:pt x="2895" y="62407"/>
                </a:lnTo>
                <a:lnTo>
                  <a:pt x="3840" y="61447"/>
                </a:lnTo>
                <a:lnTo>
                  <a:pt x="6736" y="61447"/>
                </a:lnTo>
                <a:lnTo>
                  <a:pt x="8641" y="62407"/>
                </a:lnTo>
                <a:lnTo>
                  <a:pt x="13456" y="63367"/>
                </a:lnTo>
                <a:lnTo>
                  <a:pt x="17282" y="64312"/>
                </a:lnTo>
                <a:lnTo>
                  <a:pt x="26883" y="64312"/>
                </a:lnTo>
                <a:lnTo>
                  <a:pt x="30723" y="62407"/>
                </a:lnTo>
                <a:lnTo>
                  <a:pt x="35524" y="59527"/>
                </a:lnTo>
                <a:lnTo>
                  <a:pt x="39364" y="55686"/>
                </a:lnTo>
                <a:lnTo>
                  <a:pt x="41285" y="50886"/>
                </a:lnTo>
                <a:lnTo>
                  <a:pt x="41285" y="38404"/>
                </a:lnTo>
                <a:lnTo>
                  <a:pt x="37444" y="32644"/>
                </a:lnTo>
                <a:lnTo>
                  <a:pt x="27843" y="28803"/>
                </a:lnTo>
                <a:lnTo>
                  <a:pt x="18242" y="24002"/>
                </a:lnTo>
                <a:lnTo>
                  <a:pt x="14401" y="22082"/>
                </a:lnTo>
                <a:lnTo>
                  <a:pt x="11521" y="20162"/>
                </a:lnTo>
                <a:lnTo>
                  <a:pt x="9616" y="18242"/>
                </a:lnTo>
                <a:lnTo>
                  <a:pt x="8641" y="16322"/>
                </a:lnTo>
                <a:lnTo>
                  <a:pt x="7680" y="14401"/>
                </a:lnTo>
                <a:lnTo>
                  <a:pt x="7680" y="9601"/>
                </a:lnTo>
                <a:lnTo>
                  <a:pt x="8641" y="7680"/>
                </a:lnTo>
                <a:lnTo>
                  <a:pt x="10561" y="6720"/>
                </a:lnTo>
                <a:lnTo>
                  <a:pt x="12481" y="4800"/>
                </a:lnTo>
                <a:lnTo>
                  <a:pt x="15361" y="3840"/>
                </a:lnTo>
                <a:lnTo>
                  <a:pt x="22082" y="3840"/>
                </a:lnTo>
                <a:lnTo>
                  <a:pt x="25923" y="4800"/>
                </a:lnTo>
                <a:lnTo>
                  <a:pt x="27843" y="7680"/>
                </a:lnTo>
                <a:lnTo>
                  <a:pt x="30723" y="9601"/>
                </a:lnTo>
                <a:lnTo>
                  <a:pt x="32644" y="14401"/>
                </a:lnTo>
                <a:lnTo>
                  <a:pt x="34564" y="21122"/>
                </a:lnTo>
                <a:lnTo>
                  <a:pt x="36484" y="21122"/>
                </a:lnTo>
                <a:lnTo>
                  <a:pt x="36484" y="0"/>
                </a:lnTo>
                <a:lnTo>
                  <a:pt x="34564" y="0"/>
                </a:lnTo>
                <a:lnTo>
                  <a:pt x="34564" y="960"/>
                </a:lnTo>
                <a:lnTo>
                  <a:pt x="33604" y="1920"/>
                </a:lnTo>
                <a:lnTo>
                  <a:pt x="32644" y="2880"/>
                </a:lnTo>
                <a:lnTo>
                  <a:pt x="30723" y="2880"/>
                </a:lnTo>
                <a:lnTo>
                  <a:pt x="29763" y="1920"/>
                </a:lnTo>
                <a:lnTo>
                  <a:pt x="26883" y="1920"/>
                </a:lnTo>
                <a:lnTo>
                  <a:pt x="24002" y="960"/>
                </a:lnTo>
                <a:lnTo>
                  <a:pt x="21122" y="0"/>
                </a:lnTo>
                <a:lnTo>
                  <a:pt x="13456" y="0"/>
                </a:lnTo>
                <a:lnTo>
                  <a:pt x="8641" y="1920"/>
                </a:lnTo>
                <a:lnTo>
                  <a:pt x="4800" y="4800"/>
                </a:lnTo>
                <a:lnTo>
                  <a:pt x="1935" y="8641"/>
                </a:lnTo>
                <a:lnTo>
                  <a:pt x="0" y="12481"/>
                </a:lnTo>
                <a:lnTo>
                  <a:pt x="0" y="21122"/>
                </a:lnTo>
                <a:lnTo>
                  <a:pt x="960" y="24963"/>
                </a:lnTo>
                <a:lnTo>
                  <a:pt x="2895" y="26883"/>
                </a:lnTo>
                <a:lnTo>
                  <a:pt x="4800" y="29763"/>
                </a:lnTo>
                <a:lnTo>
                  <a:pt x="9616" y="32644"/>
                </a:lnTo>
                <a:lnTo>
                  <a:pt x="15361" y="35524"/>
                </a:lnTo>
                <a:lnTo>
                  <a:pt x="22082" y="38404"/>
                </a:lnTo>
                <a:lnTo>
                  <a:pt x="25923" y="41285"/>
                </a:lnTo>
                <a:lnTo>
                  <a:pt x="28803" y="43205"/>
                </a:lnTo>
                <a:lnTo>
                  <a:pt x="30723" y="45125"/>
                </a:lnTo>
                <a:lnTo>
                  <a:pt x="31683" y="48005"/>
                </a:lnTo>
                <a:lnTo>
                  <a:pt x="31683" y="53766"/>
                </a:lnTo>
                <a:lnTo>
                  <a:pt x="30723" y="55686"/>
                </a:lnTo>
                <a:lnTo>
                  <a:pt x="28803" y="57607"/>
                </a:lnTo>
                <a:lnTo>
                  <a:pt x="26883" y="59527"/>
                </a:lnTo>
                <a:lnTo>
                  <a:pt x="24002" y="60472"/>
                </a:lnTo>
                <a:lnTo>
                  <a:pt x="17282" y="60472"/>
                </a:lnTo>
                <a:lnTo>
                  <a:pt x="13456" y="58567"/>
                </a:lnTo>
                <a:lnTo>
                  <a:pt x="9616" y="55686"/>
                </a:lnTo>
                <a:lnTo>
                  <a:pt x="5775" y="52806"/>
                </a:lnTo>
                <a:lnTo>
                  <a:pt x="3840" y="48005"/>
                </a:lnTo>
                <a:lnTo>
                  <a:pt x="2895" y="41285"/>
                </a:lnTo>
                <a:lnTo>
                  <a:pt x="0" y="4128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" name="object 183"/>
          <p:cNvSpPr/>
          <p:nvPr/>
        </p:nvSpPr>
        <p:spPr>
          <a:xfrm>
            <a:off x="2348331" y="7287188"/>
            <a:ext cx="28788" cy="57591"/>
          </a:xfrm>
          <a:custGeom>
            <a:avLst/>
            <a:gdLst/>
            <a:ahLst/>
            <a:cxnLst/>
            <a:rect l="l" t="t" r="r" b="b"/>
            <a:pathLst>
              <a:path w="28788" h="57591">
                <a:moveTo>
                  <a:pt x="0" y="25923"/>
                </a:moveTo>
                <a:lnTo>
                  <a:pt x="0" y="33604"/>
                </a:lnTo>
                <a:lnTo>
                  <a:pt x="2880" y="40325"/>
                </a:lnTo>
                <a:lnTo>
                  <a:pt x="6705" y="46085"/>
                </a:lnTo>
                <a:lnTo>
                  <a:pt x="12481" y="53751"/>
                </a:lnTo>
                <a:lnTo>
                  <a:pt x="19202" y="57591"/>
                </a:lnTo>
                <a:lnTo>
                  <a:pt x="28788" y="57591"/>
                </a:lnTo>
                <a:lnTo>
                  <a:pt x="21107" y="49911"/>
                </a:lnTo>
                <a:lnTo>
                  <a:pt x="17266" y="43205"/>
                </a:lnTo>
                <a:lnTo>
                  <a:pt x="14386" y="36484"/>
                </a:lnTo>
                <a:lnTo>
                  <a:pt x="12481" y="28803"/>
                </a:lnTo>
                <a:lnTo>
                  <a:pt x="12481" y="15361"/>
                </a:lnTo>
                <a:lnTo>
                  <a:pt x="10546" y="0"/>
                </a:lnTo>
                <a:lnTo>
                  <a:pt x="6705" y="3840"/>
                </a:lnTo>
                <a:lnTo>
                  <a:pt x="4800" y="9601"/>
                </a:lnTo>
                <a:lnTo>
                  <a:pt x="1920" y="15361"/>
                </a:lnTo>
                <a:lnTo>
                  <a:pt x="0" y="20162"/>
                </a:lnTo>
                <a:lnTo>
                  <a:pt x="0" y="2592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" name="object 184"/>
          <p:cNvSpPr/>
          <p:nvPr/>
        </p:nvSpPr>
        <p:spPr>
          <a:xfrm>
            <a:off x="2358877" y="7280468"/>
            <a:ext cx="48006" cy="64312"/>
          </a:xfrm>
          <a:custGeom>
            <a:avLst/>
            <a:gdLst/>
            <a:ahLst/>
            <a:cxnLst/>
            <a:rect l="l" t="t" r="r" b="b"/>
            <a:pathLst>
              <a:path w="48006" h="64312">
                <a:moveTo>
                  <a:pt x="33604" y="59527"/>
                </a:moveTo>
                <a:lnTo>
                  <a:pt x="38404" y="56631"/>
                </a:lnTo>
                <a:lnTo>
                  <a:pt x="41285" y="52806"/>
                </a:lnTo>
                <a:lnTo>
                  <a:pt x="44165" y="47045"/>
                </a:lnTo>
                <a:lnTo>
                  <a:pt x="47045" y="42245"/>
                </a:lnTo>
                <a:lnTo>
                  <a:pt x="48006" y="36484"/>
                </a:lnTo>
                <a:lnTo>
                  <a:pt x="48006" y="23042"/>
                </a:lnTo>
                <a:lnTo>
                  <a:pt x="46085" y="16322"/>
                </a:lnTo>
                <a:lnTo>
                  <a:pt x="41285" y="10561"/>
                </a:lnTo>
                <a:lnTo>
                  <a:pt x="35524" y="3840"/>
                </a:lnTo>
                <a:lnTo>
                  <a:pt x="27843" y="0"/>
                </a:lnTo>
                <a:lnTo>
                  <a:pt x="14401" y="0"/>
                </a:lnTo>
                <a:lnTo>
                  <a:pt x="9616" y="960"/>
                </a:lnTo>
                <a:lnTo>
                  <a:pt x="4815" y="3840"/>
                </a:lnTo>
                <a:lnTo>
                  <a:pt x="0" y="6720"/>
                </a:lnTo>
                <a:lnTo>
                  <a:pt x="1935" y="22082"/>
                </a:lnTo>
                <a:lnTo>
                  <a:pt x="2880" y="17282"/>
                </a:lnTo>
                <a:lnTo>
                  <a:pt x="3840" y="13441"/>
                </a:lnTo>
                <a:lnTo>
                  <a:pt x="5775" y="10561"/>
                </a:lnTo>
                <a:lnTo>
                  <a:pt x="7680" y="7680"/>
                </a:lnTo>
                <a:lnTo>
                  <a:pt x="9616" y="6720"/>
                </a:lnTo>
                <a:lnTo>
                  <a:pt x="12496" y="4800"/>
                </a:lnTo>
                <a:lnTo>
                  <a:pt x="22082" y="4800"/>
                </a:lnTo>
                <a:lnTo>
                  <a:pt x="25923" y="6720"/>
                </a:lnTo>
                <a:lnTo>
                  <a:pt x="28803" y="10561"/>
                </a:lnTo>
                <a:lnTo>
                  <a:pt x="34126" y="22377"/>
                </a:lnTo>
                <a:lnTo>
                  <a:pt x="35524" y="36484"/>
                </a:lnTo>
                <a:lnTo>
                  <a:pt x="35524" y="44165"/>
                </a:lnTo>
                <a:lnTo>
                  <a:pt x="34564" y="50886"/>
                </a:lnTo>
                <a:lnTo>
                  <a:pt x="31683" y="53766"/>
                </a:lnTo>
                <a:lnTo>
                  <a:pt x="28803" y="57607"/>
                </a:lnTo>
                <a:lnTo>
                  <a:pt x="24963" y="59527"/>
                </a:lnTo>
                <a:lnTo>
                  <a:pt x="15361" y="59527"/>
                </a:lnTo>
                <a:lnTo>
                  <a:pt x="10561" y="56631"/>
                </a:lnTo>
                <a:lnTo>
                  <a:pt x="18242" y="64312"/>
                </a:lnTo>
                <a:lnTo>
                  <a:pt x="24003" y="64312"/>
                </a:lnTo>
                <a:lnTo>
                  <a:pt x="28803" y="62407"/>
                </a:lnTo>
                <a:lnTo>
                  <a:pt x="33604" y="5952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" name="object 185"/>
          <p:cNvSpPr/>
          <p:nvPr/>
        </p:nvSpPr>
        <p:spPr>
          <a:xfrm>
            <a:off x="2417444" y="7248799"/>
            <a:ext cx="52791" cy="94076"/>
          </a:xfrm>
          <a:custGeom>
            <a:avLst/>
            <a:gdLst/>
            <a:ahLst/>
            <a:cxnLst/>
            <a:rect l="l" t="t" r="r" b="b"/>
            <a:pathLst>
              <a:path w="52791" h="94076">
                <a:moveTo>
                  <a:pt x="26883" y="1904"/>
                </a:moveTo>
                <a:lnTo>
                  <a:pt x="23042" y="3840"/>
                </a:lnTo>
                <a:lnTo>
                  <a:pt x="19202" y="6720"/>
                </a:lnTo>
                <a:lnTo>
                  <a:pt x="16322" y="9585"/>
                </a:lnTo>
                <a:lnTo>
                  <a:pt x="14401" y="14386"/>
                </a:lnTo>
                <a:lnTo>
                  <a:pt x="12481" y="18227"/>
                </a:lnTo>
                <a:lnTo>
                  <a:pt x="11521" y="23987"/>
                </a:lnTo>
                <a:lnTo>
                  <a:pt x="11521" y="33588"/>
                </a:lnTo>
                <a:lnTo>
                  <a:pt x="0" y="33588"/>
                </a:lnTo>
                <a:lnTo>
                  <a:pt x="0" y="38389"/>
                </a:lnTo>
                <a:lnTo>
                  <a:pt x="11521" y="38389"/>
                </a:lnTo>
                <a:lnTo>
                  <a:pt x="11521" y="82555"/>
                </a:lnTo>
                <a:lnTo>
                  <a:pt x="10561" y="85435"/>
                </a:lnTo>
                <a:lnTo>
                  <a:pt x="10561" y="86395"/>
                </a:lnTo>
                <a:lnTo>
                  <a:pt x="9601" y="88300"/>
                </a:lnTo>
                <a:lnTo>
                  <a:pt x="8641" y="89275"/>
                </a:lnTo>
                <a:lnTo>
                  <a:pt x="7680" y="90236"/>
                </a:lnTo>
                <a:lnTo>
                  <a:pt x="5760" y="91196"/>
                </a:lnTo>
                <a:lnTo>
                  <a:pt x="0" y="91196"/>
                </a:lnTo>
                <a:lnTo>
                  <a:pt x="0" y="94076"/>
                </a:lnTo>
                <a:lnTo>
                  <a:pt x="36484" y="94076"/>
                </a:lnTo>
                <a:lnTo>
                  <a:pt x="36484" y="91196"/>
                </a:lnTo>
                <a:lnTo>
                  <a:pt x="27843" y="91196"/>
                </a:lnTo>
                <a:lnTo>
                  <a:pt x="25923" y="90236"/>
                </a:lnTo>
                <a:lnTo>
                  <a:pt x="24002" y="88300"/>
                </a:lnTo>
                <a:lnTo>
                  <a:pt x="23042" y="87355"/>
                </a:lnTo>
                <a:lnTo>
                  <a:pt x="22082" y="83515"/>
                </a:lnTo>
                <a:lnTo>
                  <a:pt x="22082" y="38389"/>
                </a:lnTo>
                <a:lnTo>
                  <a:pt x="37444" y="38389"/>
                </a:lnTo>
                <a:lnTo>
                  <a:pt x="37444" y="33588"/>
                </a:lnTo>
                <a:lnTo>
                  <a:pt x="22082" y="33588"/>
                </a:lnTo>
                <a:lnTo>
                  <a:pt x="22082" y="13441"/>
                </a:lnTo>
                <a:lnTo>
                  <a:pt x="23042" y="11506"/>
                </a:lnTo>
                <a:lnTo>
                  <a:pt x="24002" y="9585"/>
                </a:lnTo>
                <a:lnTo>
                  <a:pt x="24963" y="7665"/>
                </a:lnTo>
                <a:lnTo>
                  <a:pt x="25923" y="6720"/>
                </a:lnTo>
                <a:lnTo>
                  <a:pt x="27843" y="5745"/>
                </a:lnTo>
                <a:lnTo>
                  <a:pt x="29763" y="4785"/>
                </a:lnTo>
                <a:lnTo>
                  <a:pt x="32644" y="4785"/>
                </a:lnTo>
                <a:lnTo>
                  <a:pt x="34564" y="5745"/>
                </a:lnTo>
                <a:lnTo>
                  <a:pt x="35509" y="6720"/>
                </a:lnTo>
                <a:lnTo>
                  <a:pt x="37444" y="6720"/>
                </a:lnTo>
                <a:lnTo>
                  <a:pt x="38404" y="8625"/>
                </a:lnTo>
                <a:lnTo>
                  <a:pt x="40325" y="11506"/>
                </a:lnTo>
                <a:lnTo>
                  <a:pt x="42230" y="13441"/>
                </a:lnTo>
                <a:lnTo>
                  <a:pt x="43190" y="15346"/>
                </a:lnTo>
                <a:lnTo>
                  <a:pt x="44165" y="15346"/>
                </a:lnTo>
                <a:lnTo>
                  <a:pt x="46070" y="16306"/>
                </a:lnTo>
                <a:lnTo>
                  <a:pt x="47030" y="17282"/>
                </a:lnTo>
                <a:lnTo>
                  <a:pt x="48966" y="17282"/>
                </a:lnTo>
                <a:lnTo>
                  <a:pt x="49911" y="16306"/>
                </a:lnTo>
                <a:lnTo>
                  <a:pt x="51846" y="15346"/>
                </a:lnTo>
                <a:lnTo>
                  <a:pt x="52791" y="14386"/>
                </a:lnTo>
                <a:lnTo>
                  <a:pt x="52791" y="8625"/>
                </a:lnTo>
                <a:lnTo>
                  <a:pt x="51846" y="6720"/>
                </a:lnTo>
                <a:lnTo>
                  <a:pt x="48966" y="4785"/>
                </a:lnTo>
                <a:lnTo>
                  <a:pt x="45125" y="1904"/>
                </a:lnTo>
                <a:lnTo>
                  <a:pt x="41285" y="0"/>
                </a:lnTo>
                <a:lnTo>
                  <a:pt x="31683" y="0"/>
                </a:lnTo>
                <a:lnTo>
                  <a:pt x="26883" y="190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" name="object 186"/>
          <p:cNvSpPr/>
          <p:nvPr/>
        </p:nvSpPr>
        <p:spPr>
          <a:xfrm>
            <a:off x="2026737" y="7522387"/>
            <a:ext cx="18242" cy="11521"/>
          </a:xfrm>
          <a:custGeom>
            <a:avLst/>
            <a:gdLst/>
            <a:ahLst/>
            <a:cxnLst/>
            <a:rect l="l" t="t" r="r" b="b"/>
            <a:pathLst>
              <a:path w="18242" h="11521">
                <a:moveTo>
                  <a:pt x="16187" y="11415"/>
                </a:moveTo>
                <a:lnTo>
                  <a:pt x="18242" y="3840"/>
                </a:lnTo>
                <a:lnTo>
                  <a:pt x="10561" y="3840"/>
                </a:lnTo>
                <a:lnTo>
                  <a:pt x="3840" y="2880"/>
                </a:lnTo>
                <a:lnTo>
                  <a:pt x="0" y="0"/>
                </a:lnTo>
                <a:lnTo>
                  <a:pt x="4800" y="11521"/>
                </a:lnTo>
                <a:lnTo>
                  <a:pt x="12481" y="11521"/>
                </a:lnTo>
                <a:lnTo>
                  <a:pt x="16187" y="114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" name="object 187"/>
          <p:cNvSpPr/>
          <p:nvPr/>
        </p:nvSpPr>
        <p:spPr>
          <a:xfrm>
            <a:off x="2013295" y="7442697"/>
            <a:ext cx="61447" cy="91211"/>
          </a:xfrm>
          <a:custGeom>
            <a:avLst/>
            <a:gdLst/>
            <a:ahLst/>
            <a:cxnLst/>
            <a:rect l="l" t="t" r="r" b="b"/>
            <a:pathLst>
              <a:path w="61447" h="91211">
                <a:moveTo>
                  <a:pt x="960" y="73929"/>
                </a:moveTo>
                <a:lnTo>
                  <a:pt x="0" y="75849"/>
                </a:lnTo>
                <a:lnTo>
                  <a:pt x="0" y="81610"/>
                </a:lnTo>
                <a:lnTo>
                  <a:pt x="960" y="83530"/>
                </a:lnTo>
                <a:lnTo>
                  <a:pt x="4800" y="85450"/>
                </a:lnTo>
                <a:lnTo>
                  <a:pt x="10561" y="89291"/>
                </a:lnTo>
                <a:lnTo>
                  <a:pt x="18242" y="91211"/>
                </a:lnTo>
                <a:lnTo>
                  <a:pt x="13441" y="79689"/>
                </a:lnTo>
                <a:lnTo>
                  <a:pt x="10561" y="77769"/>
                </a:lnTo>
                <a:lnTo>
                  <a:pt x="9601" y="75849"/>
                </a:lnTo>
                <a:lnTo>
                  <a:pt x="9601" y="70088"/>
                </a:lnTo>
                <a:lnTo>
                  <a:pt x="10561" y="68168"/>
                </a:lnTo>
                <a:lnTo>
                  <a:pt x="11521" y="66248"/>
                </a:lnTo>
                <a:lnTo>
                  <a:pt x="13441" y="64328"/>
                </a:lnTo>
                <a:lnTo>
                  <a:pt x="15361" y="62407"/>
                </a:lnTo>
                <a:lnTo>
                  <a:pt x="21122" y="63367"/>
                </a:lnTo>
                <a:lnTo>
                  <a:pt x="38404" y="63367"/>
                </a:lnTo>
                <a:lnTo>
                  <a:pt x="45125" y="64328"/>
                </a:lnTo>
                <a:lnTo>
                  <a:pt x="49926" y="64328"/>
                </a:lnTo>
                <a:lnTo>
                  <a:pt x="51831" y="65288"/>
                </a:lnTo>
                <a:lnTo>
                  <a:pt x="54711" y="66248"/>
                </a:lnTo>
                <a:lnTo>
                  <a:pt x="55671" y="68168"/>
                </a:lnTo>
                <a:lnTo>
                  <a:pt x="55671" y="73929"/>
                </a:lnTo>
                <a:lnTo>
                  <a:pt x="53766" y="76809"/>
                </a:lnTo>
                <a:lnTo>
                  <a:pt x="49926" y="79689"/>
                </a:lnTo>
                <a:lnTo>
                  <a:pt x="46085" y="82570"/>
                </a:lnTo>
                <a:lnTo>
                  <a:pt x="40325" y="83530"/>
                </a:lnTo>
                <a:lnTo>
                  <a:pt x="31683" y="83530"/>
                </a:lnTo>
                <a:lnTo>
                  <a:pt x="29629" y="91105"/>
                </a:lnTo>
                <a:lnTo>
                  <a:pt x="42611" y="88384"/>
                </a:lnTo>
                <a:lnTo>
                  <a:pt x="52806" y="81610"/>
                </a:lnTo>
                <a:lnTo>
                  <a:pt x="57607" y="77769"/>
                </a:lnTo>
                <a:lnTo>
                  <a:pt x="60487" y="72969"/>
                </a:lnTo>
                <a:lnTo>
                  <a:pt x="60487" y="64328"/>
                </a:lnTo>
                <a:lnTo>
                  <a:pt x="58552" y="61447"/>
                </a:lnTo>
                <a:lnTo>
                  <a:pt x="56647" y="58567"/>
                </a:lnTo>
                <a:lnTo>
                  <a:pt x="53766" y="56647"/>
                </a:lnTo>
                <a:lnTo>
                  <a:pt x="50886" y="54726"/>
                </a:lnTo>
                <a:lnTo>
                  <a:pt x="47045" y="53766"/>
                </a:lnTo>
                <a:lnTo>
                  <a:pt x="38404" y="53766"/>
                </a:lnTo>
                <a:lnTo>
                  <a:pt x="28803" y="52806"/>
                </a:lnTo>
                <a:lnTo>
                  <a:pt x="17282" y="52806"/>
                </a:lnTo>
                <a:lnTo>
                  <a:pt x="16322" y="51846"/>
                </a:lnTo>
                <a:lnTo>
                  <a:pt x="15361" y="50886"/>
                </a:lnTo>
                <a:lnTo>
                  <a:pt x="14401" y="50886"/>
                </a:lnTo>
                <a:lnTo>
                  <a:pt x="14401" y="47045"/>
                </a:lnTo>
                <a:lnTo>
                  <a:pt x="15361" y="46085"/>
                </a:lnTo>
                <a:lnTo>
                  <a:pt x="16322" y="44165"/>
                </a:lnTo>
                <a:lnTo>
                  <a:pt x="17282" y="43205"/>
                </a:lnTo>
                <a:lnTo>
                  <a:pt x="16322" y="25923"/>
                </a:lnTo>
                <a:lnTo>
                  <a:pt x="16322" y="13441"/>
                </a:lnTo>
                <a:lnTo>
                  <a:pt x="17282" y="9601"/>
                </a:lnTo>
                <a:lnTo>
                  <a:pt x="19202" y="6720"/>
                </a:lnTo>
                <a:lnTo>
                  <a:pt x="22082" y="4815"/>
                </a:lnTo>
                <a:lnTo>
                  <a:pt x="24002" y="2880"/>
                </a:lnTo>
                <a:lnTo>
                  <a:pt x="31683" y="2880"/>
                </a:lnTo>
                <a:lnTo>
                  <a:pt x="33604" y="4815"/>
                </a:lnTo>
                <a:lnTo>
                  <a:pt x="36484" y="7680"/>
                </a:lnTo>
                <a:lnTo>
                  <a:pt x="39364" y="11521"/>
                </a:lnTo>
                <a:lnTo>
                  <a:pt x="41285" y="17282"/>
                </a:lnTo>
                <a:lnTo>
                  <a:pt x="41285" y="29763"/>
                </a:lnTo>
                <a:lnTo>
                  <a:pt x="39364" y="33604"/>
                </a:lnTo>
                <a:lnTo>
                  <a:pt x="37444" y="35524"/>
                </a:lnTo>
                <a:lnTo>
                  <a:pt x="41285" y="40325"/>
                </a:lnTo>
                <a:lnTo>
                  <a:pt x="46085" y="36484"/>
                </a:lnTo>
                <a:lnTo>
                  <a:pt x="49926" y="32644"/>
                </a:lnTo>
                <a:lnTo>
                  <a:pt x="52806" y="27843"/>
                </a:lnTo>
                <a:lnTo>
                  <a:pt x="52806" y="17282"/>
                </a:lnTo>
                <a:lnTo>
                  <a:pt x="50886" y="13441"/>
                </a:lnTo>
                <a:lnTo>
                  <a:pt x="48966" y="10561"/>
                </a:lnTo>
                <a:lnTo>
                  <a:pt x="59512" y="10561"/>
                </a:lnTo>
                <a:lnTo>
                  <a:pt x="59512" y="9601"/>
                </a:lnTo>
                <a:lnTo>
                  <a:pt x="60487" y="9601"/>
                </a:lnTo>
                <a:lnTo>
                  <a:pt x="60487" y="8656"/>
                </a:lnTo>
                <a:lnTo>
                  <a:pt x="61447" y="8656"/>
                </a:lnTo>
                <a:lnTo>
                  <a:pt x="61447" y="5775"/>
                </a:lnTo>
                <a:lnTo>
                  <a:pt x="60487" y="5775"/>
                </a:lnTo>
                <a:lnTo>
                  <a:pt x="60487" y="4815"/>
                </a:lnTo>
                <a:lnTo>
                  <a:pt x="59512" y="4815"/>
                </a:lnTo>
                <a:lnTo>
                  <a:pt x="59512" y="3840"/>
                </a:lnTo>
                <a:lnTo>
                  <a:pt x="44165" y="3840"/>
                </a:lnTo>
                <a:lnTo>
                  <a:pt x="39364" y="975"/>
                </a:lnTo>
                <a:lnTo>
                  <a:pt x="34564" y="0"/>
                </a:lnTo>
                <a:lnTo>
                  <a:pt x="22082" y="0"/>
                </a:lnTo>
                <a:lnTo>
                  <a:pt x="16322" y="1935"/>
                </a:lnTo>
                <a:lnTo>
                  <a:pt x="11521" y="6720"/>
                </a:lnTo>
                <a:lnTo>
                  <a:pt x="6720" y="10561"/>
                </a:lnTo>
                <a:lnTo>
                  <a:pt x="4800" y="16322"/>
                </a:lnTo>
                <a:lnTo>
                  <a:pt x="4800" y="25923"/>
                </a:lnTo>
                <a:lnTo>
                  <a:pt x="5760" y="29763"/>
                </a:lnTo>
                <a:lnTo>
                  <a:pt x="7680" y="32644"/>
                </a:lnTo>
                <a:lnTo>
                  <a:pt x="9601" y="35524"/>
                </a:lnTo>
                <a:lnTo>
                  <a:pt x="12481" y="38404"/>
                </a:lnTo>
                <a:lnTo>
                  <a:pt x="16322" y="40325"/>
                </a:lnTo>
                <a:lnTo>
                  <a:pt x="11521" y="44165"/>
                </a:lnTo>
                <a:lnTo>
                  <a:pt x="8641" y="47045"/>
                </a:lnTo>
                <a:lnTo>
                  <a:pt x="7680" y="48966"/>
                </a:lnTo>
                <a:lnTo>
                  <a:pt x="5760" y="50886"/>
                </a:lnTo>
                <a:lnTo>
                  <a:pt x="5760" y="56647"/>
                </a:lnTo>
                <a:lnTo>
                  <a:pt x="6720" y="58567"/>
                </a:lnTo>
                <a:lnTo>
                  <a:pt x="7680" y="59527"/>
                </a:lnTo>
                <a:lnTo>
                  <a:pt x="9601" y="60487"/>
                </a:lnTo>
                <a:lnTo>
                  <a:pt x="11521" y="61447"/>
                </a:lnTo>
                <a:lnTo>
                  <a:pt x="7680" y="66248"/>
                </a:lnTo>
                <a:lnTo>
                  <a:pt x="5760" y="68168"/>
                </a:lnTo>
                <a:lnTo>
                  <a:pt x="4800" y="69128"/>
                </a:lnTo>
                <a:lnTo>
                  <a:pt x="2880" y="72008"/>
                </a:lnTo>
                <a:lnTo>
                  <a:pt x="960" y="7392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" name="object 188"/>
          <p:cNvSpPr/>
          <p:nvPr/>
        </p:nvSpPr>
        <p:spPr>
          <a:xfrm>
            <a:off x="2029617" y="7468621"/>
            <a:ext cx="24963" cy="17282"/>
          </a:xfrm>
          <a:custGeom>
            <a:avLst/>
            <a:gdLst/>
            <a:ahLst/>
            <a:cxnLst/>
            <a:rect l="l" t="t" r="r" b="b"/>
            <a:pathLst>
              <a:path w="24963" h="17282">
                <a:moveTo>
                  <a:pt x="19202" y="12481"/>
                </a:moveTo>
                <a:lnTo>
                  <a:pt x="16322" y="13441"/>
                </a:lnTo>
                <a:lnTo>
                  <a:pt x="9601" y="13441"/>
                </a:lnTo>
                <a:lnTo>
                  <a:pt x="6720" y="12481"/>
                </a:lnTo>
                <a:lnTo>
                  <a:pt x="4800" y="9601"/>
                </a:lnTo>
                <a:lnTo>
                  <a:pt x="960" y="5760"/>
                </a:lnTo>
                <a:lnTo>
                  <a:pt x="0" y="0"/>
                </a:lnTo>
                <a:lnTo>
                  <a:pt x="960" y="17282"/>
                </a:lnTo>
                <a:lnTo>
                  <a:pt x="2880" y="15361"/>
                </a:lnTo>
                <a:lnTo>
                  <a:pt x="6720" y="16322"/>
                </a:lnTo>
                <a:lnTo>
                  <a:pt x="9601" y="17282"/>
                </a:lnTo>
                <a:lnTo>
                  <a:pt x="19202" y="17282"/>
                </a:lnTo>
                <a:lnTo>
                  <a:pt x="24963" y="14401"/>
                </a:lnTo>
                <a:lnTo>
                  <a:pt x="21122" y="9601"/>
                </a:lnTo>
                <a:lnTo>
                  <a:pt x="19202" y="1248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" name="object 189"/>
          <p:cNvSpPr/>
          <p:nvPr/>
        </p:nvSpPr>
        <p:spPr>
          <a:xfrm>
            <a:off x="2081463" y="7442697"/>
            <a:ext cx="58552" cy="64328"/>
          </a:xfrm>
          <a:custGeom>
            <a:avLst/>
            <a:gdLst/>
            <a:ahLst/>
            <a:cxnLst/>
            <a:rect l="l" t="t" r="r" b="b"/>
            <a:pathLst>
              <a:path w="58552" h="64328">
                <a:moveTo>
                  <a:pt x="0" y="32644"/>
                </a:moveTo>
                <a:lnTo>
                  <a:pt x="0" y="40325"/>
                </a:lnTo>
                <a:lnTo>
                  <a:pt x="1904" y="47045"/>
                </a:lnTo>
                <a:lnTo>
                  <a:pt x="6720" y="52806"/>
                </a:lnTo>
                <a:lnTo>
                  <a:pt x="12466" y="60487"/>
                </a:lnTo>
                <a:lnTo>
                  <a:pt x="19187" y="64328"/>
                </a:lnTo>
                <a:lnTo>
                  <a:pt x="28788" y="64328"/>
                </a:lnTo>
                <a:lnTo>
                  <a:pt x="21107" y="56647"/>
                </a:lnTo>
                <a:lnTo>
                  <a:pt x="17266" y="49926"/>
                </a:lnTo>
                <a:lnTo>
                  <a:pt x="13426" y="43205"/>
                </a:lnTo>
                <a:lnTo>
                  <a:pt x="12466" y="35524"/>
                </a:lnTo>
                <a:lnTo>
                  <a:pt x="12466" y="17282"/>
                </a:lnTo>
                <a:lnTo>
                  <a:pt x="14386" y="13441"/>
                </a:lnTo>
                <a:lnTo>
                  <a:pt x="15346" y="10561"/>
                </a:lnTo>
                <a:lnTo>
                  <a:pt x="17266" y="7680"/>
                </a:lnTo>
                <a:lnTo>
                  <a:pt x="20147" y="6720"/>
                </a:lnTo>
                <a:lnTo>
                  <a:pt x="22067" y="4815"/>
                </a:lnTo>
                <a:lnTo>
                  <a:pt x="24947" y="3840"/>
                </a:lnTo>
                <a:lnTo>
                  <a:pt x="31668" y="3840"/>
                </a:lnTo>
                <a:lnTo>
                  <a:pt x="35509" y="6720"/>
                </a:lnTo>
                <a:lnTo>
                  <a:pt x="39349" y="10561"/>
                </a:lnTo>
                <a:lnTo>
                  <a:pt x="44566" y="21817"/>
                </a:lnTo>
                <a:lnTo>
                  <a:pt x="46070" y="35524"/>
                </a:lnTo>
                <a:lnTo>
                  <a:pt x="46070" y="44165"/>
                </a:lnTo>
                <a:lnTo>
                  <a:pt x="44150" y="50886"/>
                </a:lnTo>
                <a:lnTo>
                  <a:pt x="42230" y="53766"/>
                </a:lnTo>
                <a:lnTo>
                  <a:pt x="39349" y="57607"/>
                </a:lnTo>
                <a:lnTo>
                  <a:pt x="43190" y="59527"/>
                </a:lnTo>
                <a:lnTo>
                  <a:pt x="47990" y="56647"/>
                </a:lnTo>
                <a:lnTo>
                  <a:pt x="51831" y="52806"/>
                </a:lnTo>
                <a:lnTo>
                  <a:pt x="54711" y="47045"/>
                </a:lnTo>
                <a:lnTo>
                  <a:pt x="56631" y="42245"/>
                </a:lnTo>
                <a:lnTo>
                  <a:pt x="58552" y="36484"/>
                </a:lnTo>
                <a:lnTo>
                  <a:pt x="58552" y="23058"/>
                </a:lnTo>
                <a:lnTo>
                  <a:pt x="55671" y="16322"/>
                </a:lnTo>
                <a:lnTo>
                  <a:pt x="50871" y="10561"/>
                </a:lnTo>
                <a:lnTo>
                  <a:pt x="46070" y="3840"/>
                </a:lnTo>
                <a:lnTo>
                  <a:pt x="38389" y="0"/>
                </a:lnTo>
                <a:lnTo>
                  <a:pt x="23987" y="0"/>
                </a:lnTo>
                <a:lnTo>
                  <a:pt x="19187" y="975"/>
                </a:lnTo>
                <a:lnTo>
                  <a:pt x="14386" y="3840"/>
                </a:lnTo>
                <a:lnTo>
                  <a:pt x="10546" y="6720"/>
                </a:lnTo>
                <a:lnTo>
                  <a:pt x="6720" y="10561"/>
                </a:lnTo>
                <a:lnTo>
                  <a:pt x="3825" y="16322"/>
                </a:lnTo>
                <a:lnTo>
                  <a:pt x="944" y="21122"/>
                </a:lnTo>
                <a:lnTo>
                  <a:pt x="0" y="26883"/>
                </a:lnTo>
                <a:lnTo>
                  <a:pt x="0" y="3264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" name="object 190"/>
          <p:cNvSpPr/>
          <p:nvPr/>
        </p:nvSpPr>
        <p:spPr>
          <a:xfrm>
            <a:off x="2102571" y="7499344"/>
            <a:ext cx="22082" cy="7680"/>
          </a:xfrm>
          <a:custGeom>
            <a:avLst/>
            <a:gdLst/>
            <a:ahLst/>
            <a:cxnLst/>
            <a:rect l="l" t="t" r="r" b="b"/>
            <a:pathLst>
              <a:path w="22082" h="7680">
                <a:moveTo>
                  <a:pt x="22082" y="2880"/>
                </a:moveTo>
                <a:lnTo>
                  <a:pt x="18242" y="960"/>
                </a:lnTo>
                <a:lnTo>
                  <a:pt x="14401" y="2880"/>
                </a:lnTo>
                <a:lnTo>
                  <a:pt x="4800" y="2880"/>
                </a:lnTo>
                <a:lnTo>
                  <a:pt x="0" y="0"/>
                </a:lnTo>
                <a:lnTo>
                  <a:pt x="7680" y="7680"/>
                </a:lnTo>
                <a:lnTo>
                  <a:pt x="12481" y="7680"/>
                </a:lnTo>
                <a:lnTo>
                  <a:pt x="18242" y="5760"/>
                </a:lnTo>
                <a:lnTo>
                  <a:pt x="22082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" name="object 191"/>
          <p:cNvSpPr/>
          <p:nvPr/>
        </p:nvSpPr>
        <p:spPr>
          <a:xfrm>
            <a:off x="2148657" y="7442697"/>
            <a:ext cx="58552" cy="64328"/>
          </a:xfrm>
          <a:custGeom>
            <a:avLst/>
            <a:gdLst/>
            <a:ahLst/>
            <a:cxnLst/>
            <a:rect l="l" t="t" r="r" b="b"/>
            <a:pathLst>
              <a:path w="58552" h="64328">
                <a:moveTo>
                  <a:pt x="0" y="32644"/>
                </a:moveTo>
                <a:lnTo>
                  <a:pt x="0" y="40325"/>
                </a:lnTo>
                <a:lnTo>
                  <a:pt x="2880" y="47045"/>
                </a:lnTo>
                <a:lnTo>
                  <a:pt x="6720" y="52806"/>
                </a:lnTo>
                <a:lnTo>
                  <a:pt x="12481" y="60487"/>
                </a:lnTo>
                <a:lnTo>
                  <a:pt x="20162" y="64328"/>
                </a:lnTo>
                <a:lnTo>
                  <a:pt x="28788" y="64328"/>
                </a:lnTo>
                <a:lnTo>
                  <a:pt x="21107" y="56647"/>
                </a:lnTo>
                <a:lnTo>
                  <a:pt x="18227" y="49926"/>
                </a:lnTo>
                <a:lnTo>
                  <a:pt x="14386" y="43205"/>
                </a:lnTo>
                <a:lnTo>
                  <a:pt x="12481" y="35524"/>
                </a:lnTo>
                <a:lnTo>
                  <a:pt x="12481" y="21122"/>
                </a:lnTo>
                <a:lnTo>
                  <a:pt x="13441" y="17282"/>
                </a:lnTo>
                <a:lnTo>
                  <a:pt x="14386" y="13441"/>
                </a:lnTo>
                <a:lnTo>
                  <a:pt x="16322" y="10561"/>
                </a:lnTo>
                <a:lnTo>
                  <a:pt x="18227" y="7680"/>
                </a:lnTo>
                <a:lnTo>
                  <a:pt x="20162" y="6720"/>
                </a:lnTo>
                <a:lnTo>
                  <a:pt x="23042" y="4815"/>
                </a:lnTo>
                <a:lnTo>
                  <a:pt x="24947" y="3840"/>
                </a:lnTo>
                <a:lnTo>
                  <a:pt x="32628" y="3840"/>
                </a:lnTo>
                <a:lnTo>
                  <a:pt x="36469" y="6720"/>
                </a:lnTo>
                <a:lnTo>
                  <a:pt x="39349" y="10561"/>
                </a:lnTo>
                <a:lnTo>
                  <a:pt x="44566" y="21817"/>
                </a:lnTo>
                <a:lnTo>
                  <a:pt x="46070" y="35524"/>
                </a:lnTo>
                <a:lnTo>
                  <a:pt x="46070" y="44165"/>
                </a:lnTo>
                <a:lnTo>
                  <a:pt x="45110" y="50886"/>
                </a:lnTo>
                <a:lnTo>
                  <a:pt x="42230" y="53766"/>
                </a:lnTo>
                <a:lnTo>
                  <a:pt x="39349" y="57607"/>
                </a:lnTo>
                <a:lnTo>
                  <a:pt x="44150" y="59527"/>
                </a:lnTo>
                <a:lnTo>
                  <a:pt x="48950" y="56647"/>
                </a:lnTo>
                <a:lnTo>
                  <a:pt x="52791" y="52806"/>
                </a:lnTo>
                <a:lnTo>
                  <a:pt x="54711" y="47045"/>
                </a:lnTo>
                <a:lnTo>
                  <a:pt x="57591" y="42245"/>
                </a:lnTo>
                <a:lnTo>
                  <a:pt x="58552" y="36484"/>
                </a:lnTo>
                <a:lnTo>
                  <a:pt x="58552" y="23058"/>
                </a:lnTo>
                <a:lnTo>
                  <a:pt x="56631" y="16322"/>
                </a:lnTo>
                <a:lnTo>
                  <a:pt x="51831" y="10561"/>
                </a:lnTo>
                <a:lnTo>
                  <a:pt x="46070" y="3840"/>
                </a:lnTo>
                <a:lnTo>
                  <a:pt x="38389" y="0"/>
                </a:lnTo>
                <a:lnTo>
                  <a:pt x="24947" y="0"/>
                </a:lnTo>
                <a:lnTo>
                  <a:pt x="20162" y="975"/>
                </a:lnTo>
                <a:lnTo>
                  <a:pt x="15361" y="3840"/>
                </a:lnTo>
                <a:lnTo>
                  <a:pt x="10546" y="6720"/>
                </a:lnTo>
                <a:lnTo>
                  <a:pt x="7680" y="10561"/>
                </a:lnTo>
                <a:lnTo>
                  <a:pt x="4800" y="16322"/>
                </a:lnTo>
                <a:lnTo>
                  <a:pt x="1920" y="21122"/>
                </a:lnTo>
                <a:lnTo>
                  <a:pt x="0" y="26883"/>
                </a:lnTo>
                <a:lnTo>
                  <a:pt x="0" y="3264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" name="object 192"/>
          <p:cNvSpPr/>
          <p:nvPr/>
        </p:nvSpPr>
        <p:spPr>
          <a:xfrm>
            <a:off x="2169764" y="7499344"/>
            <a:ext cx="23042" cy="7680"/>
          </a:xfrm>
          <a:custGeom>
            <a:avLst/>
            <a:gdLst/>
            <a:ahLst/>
            <a:cxnLst/>
            <a:rect l="l" t="t" r="r" b="b"/>
            <a:pathLst>
              <a:path w="23042" h="7680">
                <a:moveTo>
                  <a:pt x="23042" y="2880"/>
                </a:moveTo>
                <a:lnTo>
                  <a:pt x="18242" y="960"/>
                </a:lnTo>
                <a:lnTo>
                  <a:pt x="15361" y="2880"/>
                </a:lnTo>
                <a:lnTo>
                  <a:pt x="4800" y="2880"/>
                </a:lnTo>
                <a:lnTo>
                  <a:pt x="0" y="0"/>
                </a:lnTo>
                <a:lnTo>
                  <a:pt x="7680" y="7680"/>
                </a:lnTo>
                <a:lnTo>
                  <a:pt x="13441" y="7680"/>
                </a:lnTo>
                <a:lnTo>
                  <a:pt x="18242" y="5760"/>
                </a:lnTo>
                <a:lnTo>
                  <a:pt x="23042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" name="object 193"/>
          <p:cNvSpPr/>
          <p:nvPr/>
        </p:nvSpPr>
        <p:spPr>
          <a:xfrm>
            <a:off x="2241773" y="7442697"/>
            <a:ext cx="9601" cy="4815"/>
          </a:xfrm>
          <a:custGeom>
            <a:avLst/>
            <a:gdLst/>
            <a:ahLst/>
            <a:cxnLst/>
            <a:rect l="l" t="t" r="r" b="b"/>
            <a:pathLst>
              <a:path w="9601" h="4815">
                <a:moveTo>
                  <a:pt x="0" y="3840"/>
                </a:moveTo>
                <a:lnTo>
                  <a:pt x="5760" y="3840"/>
                </a:lnTo>
                <a:lnTo>
                  <a:pt x="7680" y="4815"/>
                </a:lnTo>
                <a:lnTo>
                  <a:pt x="9601" y="0"/>
                </a:lnTo>
                <a:lnTo>
                  <a:pt x="3840" y="0"/>
                </a:lnTo>
                <a:lnTo>
                  <a:pt x="0" y="3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" name="object 194"/>
          <p:cNvSpPr/>
          <p:nvPr/>
        </p:nvSpPr>
        <p:spPr>
          <a:xfrm>
            <a:off x="2216810" y="7411029"/>
            <a:ext cx="63367" cy="95996"/>
          </a:xfrm>
          <a:custGeom>
            <a:avLst/>
            <a:gdLst/>
            <a:ahLst/>
            <a:cxnLst/>
            <a:rect l="l" t="t" r="r" b="b"/>
            <a:pathLst>
              <a:path w="63367" h="95996">
                <a:moveTo>
                  <a:pt x="1920" y="81594"/>
                </a:moveTo>
                <a:lnTo>
                  <a:pt x="7680" y="87355"/>
                </a:lnTo>
                <a:lnTo>
                  <a:pt x="12481" y="93116"/>
                </a:lnTo>
                <a:lnTo>
                  <a:pt x="18242" y="95996"/>
                </a:lnTo>
                <a:lnTo>
                  <a:pt x="27843" y="95996"/>
                </a:lnTo>
                <a:lnTo>
                  <a:pt x="30723" y="95036"/>
                </a:lnTo>
                <a:lnTo>
                  <a:pt x="33604" y="94076"/>
                </a:lnTo>
                <a:lnTo>
                  <a:pt x="36484" y="92156"/>
                </a:lnTo>
                <a:lnTo>
                  <a:pt x="39364" y="90236"/>
                </a:lnTo>
                <a:lnTo>
                  <a:pt x="42245" y="87355"/>
                </a:lnTo>
                <a:lnTo>
                  <a:pt x="42245" y="95996"/>
                </a:lnTo>
                <a:lnTo>
                  <a:pt x="45125" y="95996"/>
                </a:lnTo>
                <a:lnTo>
                  <a:pt x="63367" y="88315"/>
                </a:lnTo>
                <a:lnTo>
                  <a:pt x="62392" y="86395"/>
                </a:lnTo>
                <a:lnTo>
                  <a:pt x="60487" y="86395"/>
                </a:lnTo>
                <a:lnTo>
                  <a:pt x="59512" y="87355"/>
                </a:lnTo>
                <a:lnTo>
                  <a:pt x="56647" y="87355"/>
                </a:lnTo>
                <a:lnTo>
                  <a:pt x="55671" y="86395"/>
                </a:lnTo>
                <a:lnTo>
                  <a:pt x="54711" y="85435"/>
                </a:lnTo>
                <a:lnTo>
                  <a:pt x="53766" y="84475"/>
                </a:lnTo>
                <a:lnTo>
                  <a:pt x="53766" y="0"/>
                </a:lnTo>
                <a:lnTo>
                  <a:pt x="49926" y="0"/>
                </a:lnTo>
                <a:lnTo>
                  <a:pt x="32644" y="7680"/>
                </a:lnTo>
                <a:lnTo>
                  <a:pt x="33604" y="9601"/>
                </a:lnTo>
                <a:lnTo>
                  <a:pt x="35524" y="8641"/>
                </a:lnTo>
                <a:lnTo>
                  <a:pt x="39364" y="8641"/>
                </a:lnTo>
                <a:lnTo>
                  <a:pt x="40309" y="9601"/>
                </a:lnTo>
                <a:lnTo>
                  <a:pt x="41285" y="10561"/>
                </a:lnTo>
                <a:lnTo>
                  <a:pt x="41285" y="11521"/>
                </a:lnTo>
                <a:lnTo>
                  <a:pt x="42245" y="12481"/>
                </a:lnTo>
                <a:lnTo>
                  <a:pt x="42245" y="36484"/>
                </a:lnTo>
                <a:lnTo>
                  <a:pt x="39364" y="33604"/>
                </a:lnTo>
                <a:lnTo>
                  <a:pt x="34564" y="31668"/>
                </a:lnTo>
                <a:lnTo>
                  <a:pt x="32644" y="36484"/>
                </a:lnTo>
                <a:lnTo>
                  <a:pt x="34564" y="37444"/>
                </a:lnTo>
                <a:lnTo>
                  <a:pt x="37444" y="39349"/>
                </a:lnTo>
                <a:lnTo>
                  <a:pt x="38404" y="40325"/>
                </a:lnTo>
                <a:lnTo>
                  <a:pt x="40309" y="43190"/>
                </a:lnTo>
                <a:lnTo>
                  <a:pt x="41285" y="46070"/>
                </a:lnTo>
                <a:lnTo>
                  <a:pt x="42245" y="47990"/>
                </a:lnTo>
                <a:lnTo>
                  <a:pt x="42245" y="82555"/>
                </a:lnTo>
                <a:lnTo>
                  <a:pt x="38404" y="86395"/>
                </a:lnTo>
                <a:lnTo>
                  <a:pt x="34564" y="88315"/>
                </a:lnTo>
                <a:lnTo>
                  <a:pt x="25923" y="88315"/>
                </a:lnTo>
                <a:lnTo>
                  <a:pt x="22082" y="86395"/>
                </a:lnTo>
                <a:lnTo>
                  <a:pt x="18242" y="81594"/>
                </a:lnTo>
                <a:lnTo>
                  <a:pt x="13441" y="76794"/>
                </a:lnTo>
                <a:lnTo>
                  <a:pt x="11521" y="70073"/>
                </a:lnTo>
                <a:lnTo>
                  <a:pt x="11521" y="51831"/>
                </a:lnTo>
                <a:lnTo>
                  <a:pt x="14401" y="45110"/>
                </a:lnTo>
                <a:lnTo>
                  <a:pt x="18242" y="41269"/>
                </a:lnTo>
                <a:lnTo>
                  <a:pt x="21122" y="37444"/>
                </a:lnTo>
                <a:lnTo>
                  <a:pt x="24963" y="35509"/>
                </a:lnTo>
                <a:lnTo>
                  <a:pt x="28803" y="31668"/>
                </a:lnTo>
                <a:lnTo>
                  <a:pt x="20162" y="31668"/>
                </a:lnTo>
                <a:lnTo>
                  <a:pt x="13441" y="35509"/>
                </a:lnTo>
                <a:lnTo>
                  <a:pt x="7680" y="42230"/>
                </a:lnTo>
                <a:lnTo>
                  <a:pt x="2880" y="49910"/>
                </a:lnTo>
                <a:lnTo>
                  <a:pt x="0" y="57591"/>
                </a:lnTo>
                <a:lnTo>
                  <a:pt x="0" y="74874"/>
                </a:lnTo>
                <a:lnTo>
                  <a:pt x="1920" y="8159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" name="object 195"/>
          <p:cNvSpPr/>
          <p:nvPr/>
        </p:nvSpPr>
        <p:spPr>
          <a:xfrm>
            <a:off x="2286883" y="7442697"/>
            <a:ext cx="41285" cy="64328"/>
          </a:xfrm>
          <a:custGeom>
            <a:avLst/>
            <a:gdLst/>
            <a:ahLst/>
            <a:cxnLst/>
            <a:rect l="l" t="t" r="r" b="b"/>
            <a:pathLst>
              <a:path w="41285" h="64328">
                <a:moveTo>
                  <a:pt x="7680" y="9601"/>
                </a:moveTo>
                <a:lnTo>
                  <a:pt x="8641" y="7680"/>
                </a:lnTo>
                <a:lnTo>
                  <a:pt x="10561" y="6720"/>
                </a:lnTo>
                <a:lnTo>
                  <a:pt x="12481" y="4815"/>
                </a:lnTo>
                <a:lnTo>
                  <a:pt x="14401" y="3840"/>
                </a:lnTo>
                <a:lnTo>
                  <a:pt x="22082" y="3840"/>
                </a:lnTo>
                <a:lnTo>
                  <a:pt x="24963" y="4815"/>
                </a:lnTo>
                <a:lnTo>
                  <a:pt x="27843" y="7680"/>
                </a:lnTo>
                <a:lnTo>
                  <a:pt x="30723" y="9601"/>
                </a:lnTo>
                <a:lnTo>
                  <a:pt x="32644" y="14401"/>
                </a:lnTo>
                <a:lnTo>
                  <a:pt x="34564" y="20162"/>
                </a:lnTo>
                <a:lnTo>
                  <a:pt x="36484" y="20162"/>
                </a:lnTo>
                <a:lnTo>
                  <a:pt x="36484" y="0"/>
                </a:lnTo>
                <a:lnTo>
                  <a:pt x="34564" y="0"/>
                </a:lnTo>
                <a:lnTo>
                  <a:pt x="33604" y="975"/>
                </a:lnTo>
                <a:lnTo>
                  <a:pt x="33604" y="1935"/>
                </a:lnTo>
                <a:lnTo>
                  <a:pt x="32644" y="1935"/>
                </a:lnTo>
                <a:lnTo>
                  <a:pt x="31683" y="2880"/>
                </a:lnTo>
                <a:lnTo>
                  <a:pt x="30723" y="2880"/>
                </a:lnTo>
                <a:lnTo>
                  <a:pt x="28803" y="1935"/>
                </a:lnTo>
                <a:lnTo>
                  <a:pt x="26883" y="1935"/>
                </a:lnTo>
                <a:lnTo>
                  <a:pt x="23042" y="0"/>
                </a:lnTo>
                <a:lnTo>
                  <a:pt x="12481" y="0"/>
                </a:lnTo>
                <a:lnTo>
                  <a:pt x="8641" y="1935"/>
                </a:lnTo>
                <a:lnTo>
                  <a:pt x="4800" y="4815"/>
                </a:lnTo>
                <a:lnTo>
                  <a:pt x="960" y="8656"/>
                </a:lnTo>
                <a:lnTo>
                  <a:pt x="0" y="12496"/>
                </a:lnTo>
                <a:lnTo>
                  <a:pt x="0" y="21122"/>
                </a:lnTo>
                <a:lnTo>
                  <a:pt x="960" y="24963"/>
                </a:lnTo>
                <a:lnTo>
                  <a:pt x="2880" y="26883"/>
                </a:lnTo>
                <a:lnTo>
                  <a:pt x="4800" y="29763"/>
                </a:lnTo>
                <a:lnTo>
                  <a:pt x="8641" y="32644"/>
                </a:lnTo>
                <a:lnTo>
                  <a:pt x="15361" y="35524"/>
                </a:lnTo>
                <a:lnTo>
                  <a:pt x="21122" y="38404"/>
                </a:lnTo>
                <a:lnTo>
                  <a:pt x="25923" y="41285"/>
                </a:lnTo>
                <a:lnTo>
                  <a:pt x="27843" y="43205"/>
                </a:lnTo>
                <a:lnTo>
                  <a:pt x="29763" y="45125"/>
                </a:lnTo>
                <a:lnTo>
                  <a:pt x="30723" y="48005"/>
                </a:lnTo>
                <a:lnTo>
                  <a:pt x="30723" y="53766"/>
                </a:lnTo>
                <a:lnTo>
                  <a:pt x="29763" y="55686"/>
                </a:lnTo>
                <a:lnTo>
                  <a:pt x="27843" y="57607"/>
                </a:lnTo>
                <a:lnTo>
                  <a:pt x="25923" y="59527"/>
                </a:lnTo>
                <a:lnTo>
                  <a:pt x="24003" y="60487"/>
                </a:lnTo>
                <a:lnTo>
                  <a:pt x="16322" y="60487"/>
                </a:lnTo>
                <a:lnTo>
                  <a:pt x="12481" y="58567"/>
                </a:lnTo>
                <a:lnTo>
                  <a:pt x="9601" y="55686"/>
                </a:lnTo>
                <a:lnTo>
                  <a:pt x="5760" y="52806"/>
                </a:lnTo>
                <a:lnTo>
                  <a:pt x="2880" y="48005"/>
                </a:lnTo>
                <a:lnTo>
                  <a:pt x="1920" y="41285"/>
                </a:lnTo>
                <a:lnTo>
                  <a:pt x="0" y="41285"/>
                </a:lnTo>
                <a:lnTo>
                  <a:pt x="0" y="63367"/>
                </a:lnTo>
                <a:lnTo>
                  <a:pt x="1920" y="63367"/>
                </a:lnTo>
                <a:lnTo>
                  <a:pt x="2880" y="62407"/>
                </a:lnTo>
                <a:lnTo>
                  <a:pt x="3840" y="61447"/>
                </a:lnTo>
                <a:lnTo>
                  <a:pt x="6720" y="61447"/>
                </a:lnTo>
                <a:lnTo>
                  <a:pt x="7680" y="62407"/>
                </a:lnTo>
                <a:lnTo>
                  <a:pt x="12481" y="63367"/>
                </a:lnTo>
                <a:lnTo>
                  <a:pt x="17282" y="64328"/>
                </a:lnTo>
                <a:lnTo>
                  <a:pt x="25923" y="64328"/>
                </a:lnTo>
                <a:lnTo>
                  <a:pt x="30723" y="62407"/>
                </a:lnTo>
                <a:lnTo>
                  <a:pt x="34564" y="59527"/>
                </a:lnTo>
                <a:lnTo>
                  <a:pt x="39364" y="55686"/>
                </a:lnTo>
                <a:lnTo>
                  <a:pt x="41285" y="50886"/>
                </a:lnTo>
                <a:lnTo>
                  <a:pt x="41285" y="38404"/>
                </a:lnTo>
                <a:lnTo>
                  <a:pt x="36484" y="32644"/>
                </a:lnTo>
                <a:lnTo>
                  <a:pt x="27843" y="28803"/>
                </a:lnTo>
                <a:lnTo>
                  <a:pt x="18242" y="24002"/>
                </a:lnTo>
                <a:lnTo>
                  <a:pt x="13441" y="22082"/>
                </a:lnTo>
                <a:lnTo>
                  <a:pt x="10561" y="20162"/>
                </a:lnTo>
                <a:lnTo>
                  <a:pt x="9601" y="18242"/>
                </a:lnTo>
                <a:lnTo>
                  <a:pt x="7680" y="16322"/>
                </a:lnTo>
                <a:lnTo>
                  <a:pt x="7680" y="96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" name="object 196"/>
          <p:cNvSpPr/>
          <p:nvPr/>
        </p:nvSpPr>
        <p:spPr>
          <a:xfrm>
            <a:off x="2339690" y="7491663"/>
            <a:ext cx="20162" cy="35524"/>
          </a:xfrm>
          <a:custGeom>
            <a:avLst/>
            <a:gdLst/>
            <a:ahLst/>
            <a:cxnLst/>
            <a:rect l="l" t="t" r="r" b="b"/>
            <a:pathLst>
              <a:path w="20162" h="35524">
                <a:moveTo>
                  <a:pt x="960" y="11521"/>
                </a:moveTo>
                <a:lnTo>
                  <a:pt x="1920" y="13441"/>
                </a:lnTo>
                <a:lnTo>
                  <a:pt x="3840" y="14401"/>
                </a:lnTo>
                <a:lnTo>
                  <a:pt x="4800" y="15361"/>
                </a:lnTo>
                <a:lnTo>
                  <a:pt x="8641" y="15361"/>
                </a:lnTo>
                <a:lnTo>
                  <a:pt x="9601" y="14401"/>
                </a:lnTo>
                <a:lnTo>
                  <a:pt x="11521" y="13441"/>
                </a:lnTo>
                <a:lnTo>
                  <a:pt x="13441" y="13441"/>
                </a:lnTo>
                <a:lnTo>
                  <a:pt x="14401" y="14401"/>
                </a:lnTo>
                <a:lnTo>
                  <a:pt x="14401" y="19202"/>
                </a:lnTo>
                <a:lnTo>
                  <a:pt x="13441" y="23042"/>
                </a:lnTo>
                <a:lnTo>
                  <a:pt x="10561" y="25923"/>
                </a:lnTo>
                <a:lnTo>
                  <a:pt x="8641" y="28803"/>
                </a:lnTo>
                <a:lnTo>
                  <a:pt x="4800" y="31683"/>
                </a:lnTo>
                <a:lnTo>
                  <a:pt x="0" y="32644"/>
                </a:lnTo>
                <a:lnTo>
                  <a:pt x="0" y="35524"/>
                </a:lnTo>
                <a:lnTo>
                  <a:pt x="6720" y="33604"/>
                </a:lnTo>
                <a:lnTo>
                  <a:pt x="12481" y="30723"/>
                </a:lnTo>
                <a:lnTo>
                  <a:pt x="15346" y="26883"/>
                </a:lnTo>
                <a:lnTo>
                  <a:pt x="18242" y="23042"/>
                </a:lnTo>
                <a:lnTo>
                  <a:pt x="20162" y="18242"/>
                </a:lnTo>
                <a:lnTo>
                  <a:pt x="20162" y="9601"/>
                </a:lnTo>
                <a:lnTo>
                  <a:pt x="18242" y="6720"/>
                </a:lnTo>
                <a:lnTo>
                  <a:pt x="16322" y="3840"/>
                </a:lnTo>
                <a:lnTo>
                  <a:pt x="14401" y="960"/>
                </a:lnTo>
                <a:lnTo>
                  <a:pt x="11521" y="0"/>
                </a:lnTo>
                <a:lnTo>
                  <a:pt x="6720" y="0"/>
                </a:lnTo>
                <a:lnTo>
                  <a:pt x="3840" y="960"/>
                </a:lnTo>
                <a:lnTo>
                  <a:pt x="2880" y="2880"/>
                </a:lnTo>
                <a:lnTo>
                  <a:pt x="960" y="3840"/>
                </a:lnTo>
                <a:lnTo>
                  <a:pt x="0" y="5760"/>
                </a:lnTo>
                <a:lnTo>
                  <a:pt x="0" y="10561"/>
                </a:lnTo>
                <a:lnTo>
                  <a:pt x="960" y="115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" name="object 197"/>
          <p:cNvSpPr/>
          <p:nvPr/>
        </p:nvSpPr>
        <p:spPr>
          <a:xfrm>
            <a:off x="2404003" y="7442697"/>
            <a:ext cx="30723" cy="62407"/>
          </a:xfrm>
          <a:custGeom>
            <a:avLst/>
            <a:gdLst/>
            <a:ahLst/>
            <a:cxnLst/>
            <a:rect l="l" t="t" r="r" b="b"/>
            <a:pathLst>
              <a:path w="30723" h="62407">
                <a:moveTo>
                  <a:pt x="18242" y="0"/>
                </a:moveTo>
                <a:lnTo>
                  <a:pt x="0" y="7680"/>
                </a:lnTo>
                <a:lnTo>
                  <a:pt x="960" y="9601"/>
                </a:lnTo>
                <a:lnTo>
                  <a:pt x="2880" y="8656"/>
                </a:lnTo>
                <a:lnTo>
                  <a:pt x="7680" y="8656"/>
                </a:lnTo>
                <a:lnTo>
                  <a:pt x="8641" y="9601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12496"/>
                </a:lnTo>
                <a:lnTo>
                  <a:pt x="10561" y="14401"/>
                </a:lnTo>
                <a:lnTo>
                  <a:pt x="10561" y="54726"/>
                </a:lnTo>
                <a:lnTo>
                  <a:pt x="9601" y="56647"/>
                </a:lnTo>
                <a:lnTo>
                  <a:pt x="8641" y="57607"/>
                </a:lnTo>
                <a:lnTo>
                  <a:pt x="7680" y="58567"/>
                </a:lnTo>
                <a:lnTo>
                  <a:pt x="6720" y="58567"/>
                </a:lnTo>
                <a:lnTo>
                  <a:pt x="5760" y="59527"/>
                </a:lnTo>
                <a:lnTo>
                  <a:pt x="960" y="59527"/>
                </a:lnTo>
                <a:lnTo>
                  <a:pt x="960" y="62407"/>
                </a:lnTo>
                <a:lnTo>
                  <a:pt x="30723" y="62407"/>
                </a:lnTo>
                <a:lnTo>
                  <a:pt x="30723" y="59527"/>
                </a:lnTo>
                <a:lnTo>
                  <a:pt x="25923" y="59527"/>
                </a:lnTo>
                <a:lnTo>
                  <a:pt x="24963" y="58567"/>
                </a:lnTo>
                <a:lnTo>
                  <a:pt x="24003" y="58567"/>
                </a:lnTo>
                <a:lnTo>
                  <a:pt x="23042" y="57607"/>
                </a:lnTo>
                <a:lnTo>
                  <a:pt x="22082" y="56647"/>
                </a:lnTo>
                <a:lnTo>
                  <a:pt x="22082" y="54726"/>
                </a:lnTo>
                <a:lnTo>
                  <a:pt x="21122" y="52806"/>
                </a:lnTo>
                <a:lnTo>
                  <a:pt x="2112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" name="object 198"/>
          <p:cNvSpPr/>
          <p:nvPr/>
        </p:nvSpPr>
        <p:spPr>
          <a:xfrm>
            <a:off x="2413604" y="7411029"/>
            <a:ext cx="13441" cy="13441"/>
          </a:xfrm>
          <a:custGeom>
            <a:avLst/>
            <a:gdLst/>
            <a:ahLst/>
            <a:cxnLst/>
            <a:rect l="l" t="t" r="r" b="b"/>
            <a:pathLst>
              <a:path w="13441" h="13441">
                <a:moveTo>
                  <a:pt x="13441" y="6720"/>
                </a:moveTo>
                <a:lnTo>
                  <a:pt x="13441" y="4800"/>
                </a:lnTo>
                <a:lnTo>
                  <a:pt x="12481" y="2880"/>
                </a:lnTo>
                <a:lnTo>
                  <a:pt x="11521" y="1920"/>
                </a:lnTo>
                <a:lnTo>
                  <a:pt x="9601" y="960"/>
                </a:lnTo>
                <a:lnTo>
                  <a:pt x="8641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0" y="3840"/>
                </a:lnTo>
                <a:lnTo>
                  <a:pt x="0" y="10561"/>
                </a:lnTo>
                <a:lnTo>
                  <a:pt x="1920" y="11521"/>
                </a:lnTo>
                <a:lnTo>
                  <a:pt x="2880" y="12481"/>
                </a:lnTo>
                <a:lnTo>
                  <a:pt x="4800" y="13441"/>
                </a:lnTo>
                <a:lnTo>
                  <a:pt x="8641" y="13441"/>
                </a:lnTo>
                <a:lnTo>
                  <a:pt x="9601" y="12481"/>
                </a:lnTo>
                <a:lnTo>
                  <a:pt x="11521" y="11521"/>
                </a:lnTo>
                <a:lnTo>
                  <a:pt x="12481" y="10561"/>
                </a:lnTo>
                <a:lnTo>
                  <a:pt x="13441" y="8641"/>
                </a:lnTo>
                <a:lnTo>
                  <a:pt x="13441" y="67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" name="object 199"/>
          <p:cNvSpPr/>
          <p:nvPr/>
        </p:nvSpPr>
        <p:spPr>
          <a:xfrm>
            <a:off x="2454889" y="7442697"/>
            <a:ext cx="17266" cy="20162"/>
          </a:xfrm>
          <a:custGeom>
            <a:avLst/>
            <a:gdLst/>
            <a:ahLst/>
            <a:cxnLst/>
            <a:rect l="l" t="t" r="r" b="b"/>
            <a:pathLst>
              <a:path w="17266" h="20162">
                <a:moveTo>
                  <a:pt x="8625" y="0"/>
                </a:moveTo>
                <a:lnTo>
                  <a:pt x="960" y="3840"/>
                </a:lnTo>
                <a:lnTo>
                  <a:pt x="0" y="20162"/>
                </a:lnTo>
                <a:lnTo>
                  <a:pt x="1905" y="13441"/>
                </a:lnTo>
                <a:lnTo>
                  <a:pt x="5745" y="9601"/>
                </a:lnTo>
                <a:lnTo>
                  <a:pt x="8625" y="5775"/>
                </a:lnTo>
                <a:lnTo>
                  <a:pt x="12466" y="3840"/>
                </a:lnTo>
                <a:lnTo>
                  <a:pt x="17266" y="0"/>
                </a:lnTo>
                <a:lnTo>
                  <a:pt x="8625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" name="object 200"/>
          <p:cNvSpPr/>
          <p:nvPr/>
        </p:nvSpPr>
        <p:spPr>
          <a:xfrm>
            <a:off x="2442408" y="7411029"/>
            <a:ext cx="63352" cy="95996"/>
          </a:xfrm>
          <a:custGeom>
            <a:avLst/>
            <a:gdLst/>
            <a:ahLst/>
            <a:cxnLst/>
            <a:rect l="l" t="t" r="r" b="b"/>
            <a:pathLst>
              <a:path w="63352" h="95996">
                <a:moveTo>
                  <a:pt x="12481" y="51831"/>
                </a:moveTo>
                <a:lnTo>
                  <a:pt x="13441" y="35509"/>
                </a:lnTo>
                <a:lnTo>
                  <a:pt x="8641" y="42230"/>
                </a:lnTo>
                <a:lnTo>
                  <a:pt x="2141" y="53923"/>
                </a:lnTo>
                <a:lnTo>
                  <a:pt x="0" y="66233"/>
                </a:lnTo>
                <a:lnTo>
                  <a:pt x="0" y="74874"/>
                </a:lnTo>
                <a:lnTo>
                  <a:pt x="2880" y="81594"/>
                </a:lnTo>
                <a:lnTo>
                  <a:pt x="7680" y="87355"/>
                </a:lnTo>
                <a:lnTo>
                  <a:pt x="12481" y="93116"/>
                </a:lnTo>
                <a:lnTo>
                  <a:pt x="18227" y="95996"/>
                </a:lnTo>
                <a:lnTo>
                  <a:pt x="27828" y="95996"/>
                </a:lnTo>
                <a:lnTo>
                  <a:pt x="30723" y="95036"/>
                </a:lnTo>
                <a:lnTo>
                  <a:pt x="33588" y="94076"/>
                </a:lnTo>
                <a:lnTo>
                  <a:pt x="36469" y="92156"/>
                </a:lnTo>
                <a:lnTo>
                  <a:pt x="39349" y="90236"/>
                </a:lnTo>
                <a:lnTo>
                  <a:pt x="42230" y="87355"/>
                </a:lnTo>
                <a:lnTo>
                  <a:pt x="42230" y="95996"/>
                </a:lnTo>
                <a:lnTo>
                  <a:pt x="46070" y="95996"/>
                </a:lnTo>
                <a:lnTo>
                  <a:pt x="63352" y="88315"/>
                </a:lnTo>
                <a:lnTo>
                  <a:pt x="63352" y="86395"/>
                </a:lnTo>
                <a:lnTo>
                  <a:pt x="60472" y="86395"/>
                </a:lnTo>
                <a:lnTo>
                  <a:pt x="59512" y="87355"/>
                </a:lnTo>
                <a:lnTo>
                  <a:pt x="57591" y="87355"/>
                </a:lnTo>
                <a:lnTo>
                  <a:pt x="56631" y="86395"/>
                </a:lnTo>
                <a:lnTo>
                  <a:pt x="55671" y="86395"/>
                </a:lnTo>
                <a:lnTo>
                  <a:pt x="54711" y="85435"/>
                </a:lnTo>
                <a:lnTo>
                  <a:pt x="54711" y="84475"/>
                </a:lnTo>
                <a:lnTo>
                  <a:pt x="53751" y="82555"/>
                </a:lnTo>
                <a:lnTo>
                  <a:pt x="53751" y="0"/>
                </a:lnTo>
                <a:lnTo>
                  <a:pt x="50871" y="0"/>
                </a:lnTo>
                <a:lnTo>
                  <a:pt x="32628" y="7680"/>
                </a:lnTo>
                <a:lnTo>
                  <a:pt x="33588" y="9601"/>
                </a:lnTo>
                <a:lnTo>
                  <a:pt x="35509" y="8641"/>
                </a:lnTo>
                <a:lnTo>
                  <a:pt x="40309" y="8641"/>
                </a:lnTo>
                <a:lnTo>
                  <a:pt x="40309" y="9601"/>
                </a:lnTo>
                <a:lnTo>
                  <a:pt x="41269" y="10561"/>
                </a:lnTo>
                <a:lnTo>
                  <a:pt x="42230" y="11521"/>
                </a:lnTo>
                <a:lnTo>
                  <a:pt x="42230" y="36484"/>
                </a:lnTo>
                <a:lnTo>
                  <a:pt x="39349" y="33604"/>
                </a:lnTo>
                <a:lnTo>
                  <a:pt x="34549" y="31668"/>
                </a:lnTo>
                <a:lnTo>
                  <a:pt x="29748" y="31668"/>
                </a:lnTo>
                <a:lnTo>
                  <a:pt x="24947" y="35509"/>
                </a:lnTo>
                <a:lnTo>
                  <a:pt x="30723" y="35509"/>
                </a:lnTo>
                <a:lnTo>
                  <a:pt x="32628" y="36484"/>
                </a:lnTo>
                <a:lnTo>
                  <a:pt x="34549" y="37444"/>
                </a:lnTo>
                <a:lnTo>
                  <a:pt x="37444" y="39349"/>
                </a:lnTo>
                <a:lnTo>
                  <a:pt x="39349" y="40325"/>
                </a:lnTo>
                <a:lnTo>
                  <a:pt x="40309" y="43190"/>
                </a:lnTo>
                <a:lnTo>
                  <a:pt x="41269" y="46070"/>
                </a:lnTo>
                <a:lnTo>
                  <a:pt x="42230" y="47990"/>
                </a:lnTo>
                <a:lnTo>
                  <a:pt x="42230" y="82555"/>
                </a:lnTo>
                <a:lnTo>
                  <a:pt x="38389" y="86395"/>
                </a:lnTo>
                <a:lnTo>
                  <a:pt x="34549" y="88315"/>
                </a:lnTo>
                <a:lnTo>
                  <a:pt x="25907" y="88315"/>
                </a:lnTo>
                <a:lnTo>
                  <a:pt x="22067" y="86395"/>
                </a:lnTo>
                <a:lnTo>
                  <a:pt x="18227" y="81594"/>
                </a:lnTo>
                <a:lnTo>
                  <a:pt x="14386" y="76794"/>
                </a:lnTo>
                <a:lnTo>
                  <a:pt x="12481" y="70073"/>
                </a:lnTo>
                <a:lnTo>
                  <a:pt x="12481" y="5183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" name="object 201"/>
          <p:cNvSpPr/>
          <p:nvPr/>
        </p:nvSpPr>
        <p:spPr>
          <a:xfrm>
            <a:off x="2524963" y="7442697"/>
            <a:ext cx="37429" cy="24963"/>
          </a:xfrm>
          <a:custGeom>
            <a:avLst/>
            <a:gdLst/>
            <a:ahLst/>
            <a:cxnLst/>
            <a:rect l="l" t="t" r="r" b="b"/>
            <a:pathLst>
              <a:path w="37429" h="24963">
                <a:moveTo>
                  <a:pt x="0" y="8656"/>
                </a:moveTo>
                <a:lnTo>
                  <a:pt x="2880" y="5775"/>
                </a:lnTo>
                <a:lnTo>
                  <a:pt x="6720" y="4815"/>
                </a:lnTo>
                <a:lnTo>
                  <a:pt x="12481" y="4815"/>
                </a:lnTo>
                <a:lnTo>
                  <a:pt x="14401" y="5775"/>
                </a:lnTo>
                <a:lnTo>
                  <a:pt x="17282" y="6720"/>
                </a:lnTo>
                <a:lnTo>
                  <a:pt x="19202" y="8656"/>
                </a:lnTo>
                <a:lnTo>
                  <a:pt x="21122" y="10561"/>
                </a:lnTo>
                <a:lnTo>
                  <a:pt x="22082" y="12496"/>
                </a:lnTo>
                <a:lnTo>
                  <a:pt x="22082" y="14401"/>
                </a:lnTo>
                <a:lnTo>
                  <a:pt x="23042" y="17282"/>
                </a:lnTo>
                <a:lnTo>
                  <a:pt x="37429" y="24963"/>
                </a:lnTo>
                <a:lnTo>
                  <a:pt x="37429" y="17282"/>
                </a:lnTo>
                <a:lnTo>
                  <a:pt x="34564" y="11521"/>
                </a:lnTo>
                <a:lnTo>
                  <a:pt x="30723" y="6720"/>
                </a:lnTo>
                <a:lnTo>
                  <a:pt x="25908" y="1935"/>
                </a:lnTo>
                <a:lnTo>
                  <a:pt x="20162" y="0"/>
                </a:lnTo>
                <a:lnTo>
                  <a:pt x="5760" y="0"/>
                </a:lnTo>
                <a:lnTo>
                  <a:pt x="0" y="865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" name="object 202"/>
          <p:cNvSpPr/>
          <p:nvPr/>
        </p:nvSpPr>
        <p:spPr>
          <a:xfrm>
            <a:off x="2510561" y="7442697"/>
            <a:ext cx="51831" cy="64328"/>
          </a:xfrm>
          <a:custGeom>
            <a:avLst/>
            <a:gdLst/>
            <a:ahLst/>
            <a:cxnLst/>
            <a:rect l="l" t="t" r="r" b="b"/>
            <a:pathLst>
              <a:path w="51831" h="64328">
                <a:moveTo>
                  <a:pt x="0" y="32644"/>
                </a:moveTo>
                <a:lnTo>
                  <a:pt x="0" y="42245"/>
                </a:lnTo>
                <a:lnTo>
                  <a:pt x="2880" y="49926"/>
                </a:lnTo>
                <a:lnTo>
                  <a:pt x="7680" y="55686"/>
                </a:lnTo>
                <a:lnTo>
                  <a:pt x="13441" y="61447"/>
                </a:lnTo>
                <a:lnTo>
                  <a:pt x="19202" y="64328"/>
                </a:lnTo>
                <a:lnTo>
                  <a:pt x="33604" y="64328"/>
                </a:lnTo>
                <a:lnTo>
                  <a:pt x="39364" y="61447"/>
                </a:lnTo>
                <a:lnTo>
                  <a:pt x="43205" y="56647"/>
                </a:lnTo>
                <a:lnTo>
                  <a:pt x="47990" y="51846"/>
                </a:lnTo>
                <a:lnTo>
                  <a:pt x="50871" y="46085"/>
                </a:lnTo>
                <a:lnTo>
                  <a:pt x="51831" y="40325"/>
                </a:lnTo>
                <a:lnTo>
                  <a:pt x="48966" y="39364"/>
                </a:lnTo>
                <a:lnTo>
                  <a:pt x="47030" y="44165"/>
                </a:lnTo>
                <a:lnTo>
                  <a:pt x="45125" y="48005"/>
                </a:lnTo>
                <a:lnTo>
                  <a:pt x="42245" y="49926"/>
                </a:lnTo>
                <a:lnTo>
                  <a:pt x="39364" y="51846"/>
                </a:lnTo>
                <a:lnTo>
                  <a:pt x="35524" y="53766"/>
                </a:lnTo>
                <a:lnTo>
                  <a:pt x="25923" y="53766"/>
                </a:lnTo>
                <a:lnTo>
                  <a:pt x="20162" y="50886"/>
                </a:lnTo>
                <a:lnTo>
                  <a:pt x="16322" y="46085"/>
                </a:lnTo>
                <a:lnTo>
                  <a:pt x="11521" y="40325"/>
                </a:lnTo>
                <a:lnTo>
                  <a:pt x="9601" y="33604"/>
                </a:lnTo>
                <a:lnTo>
                  <a:pt x="9601" y="24963"/>
                </a:lnTo>
                <a:lnTo>
                  <a:pt x="51831" y="24963"/>
                </a:lnTo>
                <a:lnTo>
                  <a:pt x="37444" y="17282"/>
                </a:lnTo>
                <a:lnTo>
                  <a:pt x="37444" y="21122"/>
                </a:lnTo>
                <a:lnTo>
                  <a:pt x="9601" y="21122"/>
                </a:lnTo>
                <a:lnTo>
                  <a:pt x="9601" y="15377"/>
                </a:lnTo>
                <a:lnTo>
                  <a:pt x="11521" y="11521"/>
                </a:lnTo>
                <a:lnTo>
                  <a:pt x="14401" y="8656"/>
                </a:lnTo>
                <a:lnTo>
                  <a:pt x="20162" y="0"/>
                </a:lnTo>
                <a:lnTo>
                  <a:pt x="13441" y="2880"/>
                </a:lnTo>
                <a:lnTo>
                  <a:pt x="7680" y="8656"/>
                </a:lnTo>
                <a:lnTo>
                  <a:pt x="2880" y="14401"/>
                </a:lnTo>
                <a:lnTo>
                  <a:pt x="0" y="22082"/>
                </a:lnTo>
                <a:lnTo>
                  <a:pt x="0" y="3264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" name="object 203"/>
          <p:cNvSpPr/>
          <p:nvPr/>
        </p:nvSpPr>
        <p:spPr>
          <a:xfrm>
            <a:off x="2571048" y="7442697"/>
            <a:ext cx="54711" cy="63367"/>
          </a:xfrm>
          <a:custGeom>
            <a:avLst/>
            <a:gdLst/>
            <a:ahLst/>
            <a:cxnLst/>
            <a:rect l="l" t="t" r="r" b="b"/>
            <a:pathLst>
              <a:path w="54711" h="63367">
                <a:moveTo>
                  <a:pt x="44150" y="51846"/>
                </a:moveTo>
                <a:lnTo>
                  <a:pt x="44150" y="10561"/>
                </a:lnTo>
                <a:lnTo>
                  <a:pt x="43190" y="8656"/>
                </a:lnTo>
                <a:lnTo>
                  <a:pt x="42230" y="5775"/>
                </a:lnTo>
                <a:lnTo>
                  <a:pt x="40309" y="3840"/>
                </a:lnTo>
                <a:lnTo>
                  <a:pt x="37429" y="2880"/>
                </a:lnTo>
                <a:lnTo>
                  <a:pt x="33588" y="975"/>
                </a:lnTo>
                <a:lnTo>
                  <a:pt x="29748" y="0"/>
                </a:lnTo>
                <a:lnTo>
                  <a:pt x="17266" y="0"/>
                </a:lnTo>
                <a:lnTo>
                  <a:pt x="11506" y="1935"/>
                </a:lnTo>
                <a:lnTo>
                  <a:pt x="7665" y="4815"/>
                </a:lnTo>
                <a:lnTo>
                  <a:pt x="3825" y="7680"/>
                </a:lnTo>
                <a:lnTo>
                  <a:pt x="1905" y="11521"/>
                </a:lnTo>
                <a:lnTo>
                  <a:pt x="1905" y="17282"/>
                </a:lnTo>
                <a:lnTo>
                  <a:pt x="2865" y="19217"/>
                </a:lnTo>
                <a:lnTo>
                  <a:pt x="3825" y="20162"/>
                </a:lnTo>
                <a:lnTo>
                  <a:pt x="4785" y="21122"/>
                </a:lnTo>
                <a:lnTo>
                  <a:pt x="10546" y="21122"/>
                </a:lnTo>
                <a:lnTo>
                  <a:pt x="11506" y="20162"/>
                </a:lnTo>
                <a:lnTo>
                  <a:pt x="12466" y="19217"/>
                </a:lnTo>
                <a:lnTo>
                  <a:pt x="13426" y="17282"/>
                </a:lnTo>
                <a:lnTo>
                  <a:pt x="13426" y="7680"/>
                </a:lnTo>
                <a:lnTo>
                  <a:pt x="15346" y="6720"/>
                </a:lnTo>
                <a:lnTo>
                  <a:pt x="17266" y="4815"/>
                </a:lnTo>
                <a:lnTo>
                  <a:pt x="19187" y="3840"/>
                </a:lnTo>
                <a:lnTo>
                  <a:pt x="25907" y="3840"/>
                </a:lnTo>
                <a:lnTo>
                  <a:pt x="28788" y="4815"/>
                </a:lnTo>
                <a:lnTo>
                  <a:pt x="30708" y="7680"/>
                </a:lnTo>
                <a:lnTo>
                  <a:pt x="32628" y="9601"/>
                </a:lnTo>
                <a:lnTo>
                  <a:pt x="33588" y="13441"/>
                </a:lnTo>
                <a:lnTo>
                  <a:pt x="33588" y="22082"/>
                </a:lnTo>
                <a:lnTo>
                  <a:pt x="23027" y="25923"/>
                </a:lnTo>
                <a:lnTo>
                  <a:pt x="15346" y="28803"/>
                </a:lnTo>
                <a:lnTo>
                  <a:pt x="13426" y="37444"/>
                </a:lnTo>
                <a:lnTo>
                  <a:pt x="14386" y="35524"/>
                </a:lnTo>
                <a:lnTo>
                  <a:pt x="17266" y="33604"/>
                </a:lnTo>
                <a:lnTo>
                  <a:pt x="20147" y="31683"/>
                </a:lnTo>
                <a:lnTo>
                  <a:pt x="22067" y="30723"/>
                </a:lnTo>
                <a:lnTo>
                  <a:pt x="26868" y="28803"/>
                </a:lnTo>
                <a:lnTo>
                  <a:pt x="33588" y="25923"/>
                </a:lnTo>
                <a:lnTo>
                  <a:pt x="33588" y="48966"/>
                </a:lnTo>
                <a:lnTo>
                  <a:pt x="27828" y="53766"/>
                </a:lnTo>
                <a:lnTo>
                  <a:pt x="23027" y="55686"/>
                </a:lnTo>
                <a:lnTo>
                  <a:pt x="17266" y="55686"/>
                </a:lnTo>
                <a:lnTo>
                  <a:pt x="15346" y="54726"/>
                </a:lnTo>
                <a:lnTo>
                  <a:pt x="13426" y="52806"/>
                </a:lnTo>
                <a:lnTo>
                  <a:pt x="11506" y="50886"/>
                </a:lnTo>
                <a:lnTo>
                  <a:pt x="10546" y="48005"/>
                </a:lnTo>
                <a:lnTo>
                  <a:pt x="10546" y="31683"/>
                </a:lnTo>
                <a:lnTo>
                  <a:pt x="6720" y="34564"/>
                </a:lnTo>
                <a:lnTo>
                  <a:pt x="3825" y="37444"/>
                </a:lnTo>
                <a:lnTo>
                  <a:pt x="1905" y="40325"/>
                </a:lnTo>
                <a:lnTo>
                  <a:pt x="0" y="42245"/>
                </a:lnTo>
                <a:lnTo>
                  <a:pt x="0" y="52806"/>
                </a:lnTo>
                <a:lnTo>
                  <a:pt x="944" y="56647"/>
                </a:lnTo>
                <a:lnTo>
                  <a:pt x="3825" y="59527"/>
                </a:lnTo>
                <a:lnTo>
                  <a:pt x="6720" y="62407"/>
                </a:lnTo>
                <a:lnTo>
                  <a:pt x="9585" y="63367"/>
                </a:lnTo>
                <a:lnTo>
                  <a:pt x="19187" y="63367"/>
                </a:lnTo>
                <a:lnTo>
                  <a:pt x="22067" y="61447"/>
                </a:lnTo>
                <a:lnTo>
                  <a:pt x="23027" y="61447"/>
                </a:lnTo>
                <a:lnTo>
                  <a:pt x="26868" y="58567"/>
                </a:lnTo>
                <a:lnTo>
                  <a:pt x="33588" y="53766"/>
                </a:lnTo>
                <a:lnTo>
                  <a:pt x="33588" y="59527"/>
                </a:lnTo>
                <a:lnTo>
                  <a:pt x="35509" y="61447"/>
                </a:lnTo>
                <a:lnTo>
                  <a:pt x="36469" y="62407"/>
                </a:lnTo>
                <a:lnTo>
                  <a:pt x="38389" y="63367"/>
                </a:lnTo>
                <a:lnTo>
                  <a:pt x="45110" y="63367"/>
                </a:lnTo>
                <a:lnTo>
                  <a:pt x="49911" y="60487"/>
                </a:lnTo>
                <a:lnTo>
                  <a:pt x="54711" y="53766"/>
                </a:lnTo>
                <a:lnTo>
                  <a:pt x="54711" y="49926"/>
                </a:lnTo>
                <a:lnTo>
                  <a:pt x="51831" y="52806"/>
                </a:lnTo>
                <a:lnTo>
                  <a:pt x="49911" y="53766"/>
                </a:lnTo>
                <a:lnTo>
                  <a:pt x="48950" y="54726"/>
                </a:lnTo>
                <a:lnTo>
                  <a:pt x="46070" y="54726"/>
                </a:lnTo>
                <a:lnTo>
                  <a:pt x="45110" y="53766"/>
                </a:lnTo>
                <a:lnTo>
                  <a:pt x="45110" y="52806"/>
                </a:lnTo>
                <a:lnTo>
                  <a:pt x="44150" y="5184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" name="object 204"/>
          <p:cNvSpPr/>
          <p:nvPr/>
        </p:nvSpPr>
        <p:spPr>
          <a:xfrm>
            <a:off x="2581595" y="7471501"/>
            <a:ext cx="4800" cy="16322"/>
          </a:xfrm>
          <a:custGeom>
            <a:avLst/>
            <a:gdLst/>
            <a:ahLst/>
            <a:cxnLst/>
            <a:rect l="l" t="t" r="r" b="b"/>
            <a:pathLst>
              <a:path w="4800" h="16322">
                <a:moveTo>
                  <a:pt x="0" y="16322"/>
                </a:moveTo>
                <a:lnTo>
                  <a:pt x="0" y="13441"/>
                </a:lnTo>
                <a:lnTo>
                  <a:pt x="960" y="11521"/>
                </a:lnTo>
                <a:lnTo>
                  <a:pt x="2880" y="8641"/>
                </a:lnTo>
                <a:lnTo>
                  <a:pt x="4800" y="0"/>
                </a:lnTo>
                <a:lnTo>
                  <a:pt x="0" y="2880"/>
                </a:lnTo>
                <a:lnTo>
                  <a:pt x="0" y="163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" name="object 205"/>
          <p:cNvSpPr/>
          <p:nvPr/>
        </p:nvSpPr>
        <p:spPr>
          <a:xfrm>
            <a:off x="2632481" y="7442697"/>
            <a:ext cx="41269" cy="64328"/>
          </a:xfrm>
          <a:custGeom>
            <a:avLst/>
            <a:gdLst/>
            <a:ahLst/>
            <a:cxnLst/>
            <a:rect l="l" t="t" r="r" b="b"/>
            <a:pathLst>
              <a:path w="41269" h="64328">
                <a:moveTo>
                  <a:pt x="0" y="41285"/>
                </a:moveTo>
                <a:lnTo>
                  <a:pt x="0" y="63367"/>
                </a:lnTo>
                <a:lnTo>
                  <a:pt x="2880" y="63367"/>
                </a:lnTo>
                <a:lnTo>
                  <a:pt x="2880" y="62407"/>
                </a:lnTo>
                <a:lnTo>
                  <a:pt x="3840" y="61447"/>
                </a:lnTo>
                <a:lnTo>
                  <a:pt x="6720" y="61447"/>
                </a:lnTo>
                <a:lnTo>
                  <a:pt x="8641" y="62407"/>
                </a:lnTo>
                <a:lnTo>
                  <a:pt x="13441" y="63367"/>
                </a:lnTo>
                <a:lnTo>
                  <a:pt x="17282" y="64328"/>
                </a:lnTo>
                <a:lnTo>
                  <a:pt x="25923" y="64328"/>
                </a:lnTo>
                <a:lnTo>
                  <a:pt x="30708" y="62407"/>
                </a:lnTo>
                <a:lnTo>
                  <a:pt x="35509" y="59527"/>
                </a:lnTo>
                <a:lnTo>
                  <a:pt x="39349" y="55686"/>
                </a:lnTo>
                <a:lnTo>
                  <a:pt x="41269" y="50886"/>
                </a:lnTo>
                <a:lnTo>
                  <a:pt x="41269" y="38404"/>
                </a:lnTo>
                <a:lnTo>
                  <a:pt x="36484" y="32644"/>
                </a:lnTo>
                <a:lnTo>
                  <a:pt x="27828" y="28803"/>
                </a:lnTo>
                <a:lnTo>
                  <a:pt x="18242" y="24002"/>
                </a:lnTo>
                <a:lnTo>
                  <a:pt x="14401" y="22082"/>
                </a:lnTo>
                <a:lnTo>
                  <a:pt x="11521" y="20162"/>
                </a:lnTo>
                <a:lnTo>
                  <a:pt x="9601" y="18242"/>
                </a:lnTo>
                <a:lnTo>
                  <a:pt x="8641" y="16322"/>
                </a:lnTo>
                <a:lnTo>
                  <a:pt x="7680" y="14401"/>
                </a:lnTo>
                <a:lnTo>
                  <a:pt x="7680" y="9601"/>
                </a:lnTo>
                <a:lnTo>
                  <a:pt x="8641" y="7680"/>
                </a:lnTo>
                <a:lnTo>
                  <a:pt x="10561" y="6720"/>
                </a:lnTo>
                <a:lnTo>
                  <a:pt x="12481" y="4815"/>
                </a:lnTo>
                <a:lnTo>
                  <a:pt x="15361" y="3840"/>
                </a:lnTo>
                <a:lnTo>
                  <a:pt x="22082" y="3840"/>
                </a:lnTo>
                <a:lnTo>
                  <a:pt x="25923" y="4815"/>
                </a:lnTo>
                <a:lnTo>
                  <a:pt x="27828" y="7680"/>
                </a:lnTo>
                <a:lnTo>
                  <a:pt x="30708" y="9601"/>
                </a:lnTo>
                <a:lnTo>
                  <a:pt x="32644" y="14401"/>
                </a:lnTo>
                <a:lnTo>
                  <a:pt x="34549" y="20162"/>
                </a:lnTo>
                <a:lnTo>
                  <a:pt x="36484" y="20162"/>
                </a:lnTo>
                <a:lnTo>
                  <a:pt x="36484" y="0"/>
                </a:lnTo>
                <a:lnTo>
                  <a:pt x="34549" y="0"/>
                </a:lnTo>
                <a:lnTo>
                  <a:pt x="34549" y="975"/>
                </a:lnTo>
                <a:lnTo>
                  <a:pt x="33588" y="1935"/>
                </a:lnTo>
                <a:lnTo>
                  <a:pt x="32644" y="1935"/>
                </a:lnTo>
                <a:lnTo>
                  <a:pt x="32644" y="2880"/>
                </a:lnTo>
                <a:lnTo>
                  <a:pt x="30708" y="2880"/>
                </a:lnTo>
                <a:lnTo>
                  <a:pt x="29763" y="1935"/>
                </a:lnTo>
                <a:lnTo>
                  <a:pt x="26868" y="1935"/>
                </a:lnTo>
                <a:lnTo>
                  <a:pt x="23987" y="0"/>
                </a:lnTo>
                <a:lnTo>
                  <a:pt x="13441" y="0"/>
                </a:lnTo>
                <a:lnTo>
                  <a:pt x="8641" y="1935"/>
                </a:lnTo>
                <a:lnTo>
                  <a:pt x="4800" y="4815"/>
                </a:lnTo>
                <a:lnTo>
                  <a:pt x="1920" y="8656"/>
                </a:lnTo>
                <a:lnTo>
                  <a:pt x="0" y="12496"/>
                </a:lnTo>
                <a:lnTo>
                  <a:pt x="0" y="21122"/>
                </a:lnTo>
                <a:lnTo>
                  <a:pt x="960" y="24963"/>
                </a:lnTo>
                <a:lnTo>
                  <a:pt x="2880" y="26883"/>
                </a:lnTo>
                <a:lnTo>
                  <a:pt x="4800" y="29763"/>
                </a:lnTo>
                <a:lnTo>
                  <a:pt x="9601" y="32644"/>
                </a:lnTo>
                <a:lnTo>
                  <a:pt x="15361" y="35524"/>
                </a:lnTo>
                <a:lnTo>
                  <a:pt x="22082" y="38404"/>
                </a:lnTo>
                <a:lnTo>
                  <a:pt x="25923" y="41285"/>
                </a:lnTo>
                <a:lnTo>
                  <a:pt x="28803" y="43205"/>
                </a:lnTo>
                <a:lnTo>
                  <a:pt x="30708" y="45125"/>
                </a:lnTo>
                <a:lnTo>
                  <a:pt x="31668" y="48005"/>
                </a:lnTo>
                <a:lnTo>
                  <a:pt x="31668" y="53766"/>
                </a:lnTo>
                <a:lnTo>
                  <a:pt x="30708" y="55686"/>
                </a:lnTo>
                <a:lnTo>
                  <a:pt x="28803" y="57607"/>
                </a:lnTo>
                <a:lnTo>
                  <a:pt x="26868" y="59527"/>
                </a:lnTo>
                <a:lnTo>
                  <a:pt x="23987" y="60487"/>
                </a:lnTo>
                <a:lnTo>
                  <a:pt x="17282" y="60487"/>
                </a:lnTo>
                <a:lnTo>
                  <a:pt x="13441" y="58567"/>
                </a:lnTo>
                <a:lnTo>
                  <a:pt x="9601" y="55686"/>
                </a:lnTo>
                <a:lnTo>
                  <a:pt x="5760" y="52806"/>
                </a:lnTo>
                <a:lnTo>
                  <a:pt x="3840" y="48005"/>
                </a:lnTo>
                <a:lnTo>
                  <a:pt x="2880" y="41285"/>
                </a:lnTo>
                <a:lnTo>
                  <a:pt x="0" y="4128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" name="object 206"/>
          <p:cNvSpPr/>
          <p:nvPr/>
        </p:nvSpPr>
        <p:spPr>
          <a:xfrm>
            <a:off x="2686232" y="7491663"/>
            <a:ext cx="19202" cy="35524"/>
          </a:xfrm>
          <a:custGeom>
            <a:avLst/>
            <a:gdLst/>
            <a:ahLst/>
            <a:cxnLst/>
            <a:rect l="l" t="t" r="r" b="b"/>
            <a:pathLst>
              <a:path w="19202" h="35524">
                <a:moveTo>
                  <a:pt x="6720" y="33604"/>
                </a:moveTo>
                <a:lnTo>
                  <a:pt x="11521" y="30723"/>
                </a:lnTo>
                <a:lnTo>
                  <a:pt x="14401" y="26883"/>
                </a:lnTo>
                <a:lnTo>
                  <a:pt x="18242" y="23042"/>
                </a:lnTo>
                <a:lnTo>
                  <a:pt x="19202" y="18242"/>
                </a:lnTo>
                <a:lnTo>
                  <a:pt x="19202" y="9601"/>
                </a:lnTo>
                <a:lnTo>
                  <a:pt x="18242" y="6720"/>
                </a:lnTo>
                <a:lnTo>
                  <a:pt x="16322" y="3840"/>
                </a:lnTo>
                <a:lnTo>
                  <a:pt x="13441" y="960"/>
                </a:lnTo>
                <a:lnTo>
                  <a:pt x="11521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2880"/>
                </a:lnTo>
                <a:lnTo>
                  <a:pt x="960" y="3840"/>
                </a:lnTo>
                <a:lnTo>
                  <a:pt x="0" y="5760"/>
                </a:lnTo>
                <a:lnTo>
                  <a:pt x="0" y="11521"/>
                </a:lnTo>
                <a:lnTo>
                  <a:pt x="1920" y="13441"/>
                </a:lnTo>
                <a:lnTo>
                  <a:pt x="2880" y="14401"/>
                </a:lnTo>
                <a:lnTo>
                  <a:pt x="4800" y="15361"/>
                </a:lnTo>
                <a:lnTo>
                  <a:pt x="8641" y="15361"/>
                </a:lnTo>
                <a:lnTo>
                  <a:pt x="9601" y="14401"/>
                </a:lnTo>
                <a:lnTo>
                  <a:pt x="10561" y="13441"/>
                </a:lnTo>
                <a:lnTo>
                  <a:pt x="13441" y="13441"/>
                </a:lnTo>
                <a:lnTo>
                  <a:pt x="13441" y="14401"/>
                </a:lnTo>
                <a:lnTo>
                  <a:pt x="14401" y="15361"/>
                </a:lnTo>
                <a:lnTo>
                  <a:pt x="14401" y="19202"/>
                </a:lnTo>
                <a:lnTo>
                  <a:pt x="12481" y="23042"/>
                </a:lnTo>
                <a:lnTo>
                  <a:pt x="10561" y="25923"/>
                </a:lnTo>
                <a:lnTo>
                  <a:pt x="7680" y="28803"/>
                </a:lnTo>
                <a:lnTo>
                  <a:pt x="3840" y="31683"/>
                </a:lnTo>
                <a:lnTo>
                  <a:pt x="0" y="32644"/>
                </a:lnTo>
                <a:lnTo>
                  <a:pt x="0" y="35524"/>
                </a:lnTo>
                <a:lnTo>
                  <a:pt x="6720" y="3360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" name="object 207"/>
          <p:cNvSpPr/>
          <p:nvPr/>
        </p:nvSpPr>
        <p:spPr>
          <a:xfrm>
            <a:off x="2010415" y="7573258"/>
            <a:ext cx="67208" cy="94076"/>
          </a:xfrm>
          <a:custGeom>
            <a:avLst/>
            <a:gdLst/>
            <a:ahLst/>
            <a:cxnLst/>
            <a:rect l="l" t="t" r="r" b="b"/>
            <a:pathLst>
              <a:path w="67208" h="94076">
                <a:moveTo>
                  <a:pt x="47045" y="42245"/>
                </a:moveTo>
                <a:lnTo>
                  <a:pt x="49926" y="40325"/>
                </a:lnTo>
                <a:lnTo>
                  <a:pt x="52806" y="38404"/>
                </a:lnTo>
                <a:lnTo>
                  <a:pt x="54711" y="37444"/>
                </a:lnTo>
                <a:lnTo>
                  <a:pt x="57591" y="36484"/>
                </a:lnTo>
                <a:lnTo>
                  <a:pt x="60487" y="35524"/>
                </a:lnTo>
                <a:lnTo>
                  <a:pt x="64328" y="35524"/>
                </a:lnTo>
                <a:lnTo>
                  <a:pt x="64328" y="33604"/>
                </a:lnTo>
                <a:lnTo>
                  <a:pt x="37444" y="33604"/>
                </a:lnTo>
                <a:lnTo>
                  <a:pt x="37444" y="35524"/>
                </a:lnTo>
                <a:lnTo>
                  <a:pt x="39364" y="35524"/>
                </a:lnTo>
                <a:lnTo>
                  <a:pt x="40325" y="36484"/>
                </a:lnTo>
                <a:lnTo>
                  <a:pt x="41285" y="36484"/>
                </a:lnTo>
                <a:lnTo>
                  <a:pt x="42245" y="37444"/>
                </a:lnTo>
                <a:lnTo>
                  <a:pt x="42245" y="40325"/>
                </a:lnTo>
                <a:lnTo>
                  <a:pt x="41285" y="41285"/>
                </a:lnTo>
                <a:lnTo>
                  <a:pt x="39364" y="43205"/>
                </a:lnTo>
                <a:lnTo>
                  <a:pt x="36484" y="46085"/>
                </a:lnTo>
                <a:lnTo>
                  <a:pt x="21122" y="60487"/>
                </a:lnTo>
                <a:lnTo>
                  <a:pt x="39364" y="83515"/>
                </a:lnTo>
                <a:lnTo>
                  <a:pt x="41285" y="86395"/>
                </a:lnTo>
                <a:lnTo>
                  <a:pt x="42245" y="87355"/>
                </a:lnTo>
                <a:lnTo>
                  <a:pt x="42245" y="89275"/>
                </a:lnTo>
                <a:lnTo>
                  <a:pt x="41285" y="90236"/>
                </a:lnTo>
                <a:lnTo>
                  <a:pt x="41285" y="91196"/>
                </a:lnTo>
                <a:lnTo>
                  <a:pt x="37444" y="91196"/>
                </a:lnTo>
                <a:lnTo>
                  <a:pt x="37444" y="94076"/>
                </a:lnTo>
                <a:lnTo>
                  <a:pt x="67208" y="94076"/>
                </a:lnTo>
                <a:lnTo>
                  <a:pt x="67208" y="91196"/>
                </a:lnTo>
                <a:lnTo>
                  <a:pt x="61432" y="91196"/>
                </a:lnTo>
                <a:lnTo>
                  <a:pt x="59527" y="90236"/>
                </a:lnTo>
                <a:lnTo>
                  <a:pt x="57591" y="89275"/>
                </a:lnTo>
                <a:lnTo>
                  <a:pt x="55686" y="86395"/>
                </a:lnTo>
                <a:lnTo>
                  <a:pt x="54711" y="85435"/>
                </a:lnTo>
                <a:lnTo>
                  <a:pt x="51846" y="81594"/>
                </a:lnTo>
                <a:lnTo>
                  <a:pt x="47045" y="76794"/>
                </a:lnTo>
                <a:lnTo>
                  <a:pt x="31683" y="56647"/>
                </a:lnTo>
                <a:lnTo>
                  <a:pt x="47045" y="42245"/>
                </a:lnTo>
                <a:close/>
              </a:path>
              <a:path w="67208" h="94076">
                <a:moveTo>
                  <a:pt x="17282" y="0"/>
                </a:moveTo>
                <a:lnTo>
                  <a:pt x="0" y="7680"/>
                </a:lnTo>
                <a:lnTo>
                  <a:pt x="960" y="9601"/>
                </a:lnTo>
                <a:lnTo>
                  <a:pt x="2880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41" y="10561"/>
                </a:lnTo>
                <a:lnTo>
                  <a:pt x="8641" y="11521"/>
                </a:lnTo>
                <a:lnTo>
                  <a:pt x="9601" y="12481"/>
                </a:lnTo>
                <a:lnTo>
                  <a:pt x="9601" y="86395"/>
                </a:lnTo>
                <a:lnTo>
                  <a:pt x="8641" y="88331"/>
                </a:lnTo>
                <a:lnTo>
                  <a:pt x="8641" y="89275"/>
                </a:lnTo>
                <a:lnTo>
                  <a:pt x="7680" y="90236"/>
                </a:lnTo>
                <a:lnTo>
                  <a:pt x="6720" y="90236"/>
                </a:lnTo>
                <a:lnTo>
                  <a:pt x="4800" y="91196"/>
                </a:lnTo>
                <a:lnTo>
                  <a:pt x="0" y="91196"/>
                </a:lnTo>
                <a:lnTo>
                  <a:pt x="0" y="94076"/>
                </a:lnTo>
                <a:lnTo>
                  <a:pt x="30723" y="94076"/>
                </a:lnTo>
                <a:lnTo>
                  <a:pt x="30723" y="91196"/>
                </a:lnTo>
                <a:lnTo>
                  <a:pt x="24963" y="91196"/>
                </a:lnTo>
                <a:lnTo>
                  <a:pt x="24003" y="90236"/>
                </a:lnTo>
                <a:lnTo>
                  <a:pt x="23042" y="90236"/>
                </a:lnTo>
                <a:lnTo>
                  <a:pt x="22082" y="89275"/>
                </a:lnTo>
                <a:lnTo>
                  <a:pt x="21122" y="88331"/>
                </a:lnTo>
                <a:lnTo>
                  <a:pt x="21122" y="0"/>
                </a:lnTo>
                <a:lnTo>
                  <a:pt x="1728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" name="object 208"/>
          <p:cNvSpPr/>
          <p:nvPr/>
        </p:nvSpPr>
        <p:spPr>
          <a:xfrm>
            <a:off x="2077623" y="7604942"/>
            <a:ext cx="66233" cy="62392"/>
          </a:xfrm>
          <a:custGeom>
            <a:avLst/>
            <a:gdLst/>
            <a:ahLst/>
            <a:cxnLst/>
            <a:rect l="l" t="t" r="r" b="b"/>
            <a:pathLst>
              <a:path w="66233" h="62392">
                <a:moveTo>
                  <a:pt x="66233" y="62392"/>
                </a:moveTo>
                <a:lnTo>
                  <a:pt x="66233" y="59512"/>
                </a:lnTo>
                <a:lnTo>
                  <a:pt x="61432" y="59512"/>
                </a:lnTo>
                <a:lnTo>
                  <a:pt x="60472" y="58552"/>
                </a:lnTo>
                <a:lnTo>
                  <a:pt x="59512" y="58552"/>
                </a:lnTo>
                <a:lnTo>
                  <a:pt x="58552" y="57591"/>
                </a:lnTo>
                <a:lnTo>
                  <a:pt x="57591" y="56647"/>
                </a:lnTo>
                <a:lnTo>
                  <a:pt x="57591" y="54711"/>
                </a:lnTo>
                <a:lnTo>
                  <a:pt x="56631" y="52806"/>
                </a:lnTo>
                <a:lnTo>
                  <a:pt x="56631" y="13441"/>
                </a:lnTo>
                <a:lnTo>
                  <a:pt x="55671" y="10561"/>
                </a:lnTo>
                <a:lnTo>
                  <a:pt x="53751" y="6720"/>
                </a:lnTo>
                <a:lnTo>
                  <a:pt x="51831" y="3840"/>
                </a:lnTo>
                <a:lnTo>
                  <a:pt x="49911" y="2880"/>
                </a:lnTo>
                <a:lnTo>
                  <a:pt x="47030" y="960"/>
                </a:lnTo>
                <a:lnTo>
                  <a:pt x="44150" y="0"/>
                </a:lnTo>
                <a:lnTo>
                  <a:pt x="34549" y="0"/>
                </a:lnTo>
                <a:lnTo>
                  <a:pt x="27828" y="3840"/>
                </a:lnTo>
                <a:lnTo>
                  <a:pt x="21107" y="12481"/>
                </a:lnTo>
                <a:lnTo>
                  <a:pt x="21107" y="0"/>
                </a:lnTo>
                <a:lnTo>
                  <a:pt x="18227" y="0"/>
                </a:lnTo>
                <a:lnTo>
                  <a:pt x="0" y="7680"/>
                </a:lnTo>
                <a:lnTo>
                  <a:pt x="944" y="9601"/>
                </a:lnTo>
                <a:lnTo>
                  <a:pt x="2880" y="8641"/>
                </a:lnTo>
                <a:lnTo>
                  <a:pt x="7665" y="8641"/>
                </a:lnTo>
                <a:lnTo>
                  <a:pt x="7665" y="9601"/>
                </a:lnTo>
                <a:lnTo>
                  <a:pt x="8625" y="10561"/>
                </a:lnTo>
                <a:lnTo>
                  <a:pt x="9585" y="11521"/>
                </a:lnTo>
                <a:lnTo>
                  <a:pt x="9585" y="14401"/>
                </a:lnTo>
                <a:lnTo>
                  <a:pt x="10561" y="19202"/>
                </a:lnTo>
                <a:lnTo>
                  <a:pt x="10561" y="52806"/>
                </a:lnTo>
                <a:lnTo>
                  <a:pt x="9585" y="55671"/>
                </a:lnTo>
                <a:lnTo>
                  <a:pt x="8625" y="57591"/>
                </a:lnTo>
                <a:lnTo>
                  <a:pt x="7665" y="59512"/>
                </a:lnTo>
                <a:lnTo>
                  <a:pt x="944" y="59512"/>
                </a:lnTo>
                <a:lnTo>
                  <a:pt x="944" y="62392"/>
                </a:lnTo>
                <a:lnTo>
                  <a:pt x="30708" y="62392"/>
                </a:lnTo>
                <a:lnTo>
                  <a:pt x="30708" y="59512"/>
                </a:lnTo>
                <a:lnTo>
                  <a:pt x="24947" y="59512"/>
                </a:lnTo>
                <a:lnTo>
                  <a:pt x="23987" y="58552"/>
                </a:lnTo>
                <a:lnTo>
                  <a:pt x="23027" y="58552"/>
                </a:lnTo>
                <a:lnTo>
                  <a:pt x="22067" y="57591"/>
                </a:lnTo>
                <a:lnTo>
                  <a:pt x="22067" y="55671"/>
                </a:lnTo>
                <a:lnTo>
                  <a:pt x="21107" y="54711"/>
                </a:lnTo>
                <a:lnTo>
                  <a:pt x="21107" y="16322"/>
                </a:lnTo>
                <a:lnTo>
                  <a:pt x="25907" y="10561"/>
                </a:lnTo>
                <a:lnTo>
                  <a:pt x="31668" y="7680"/>
                </a:lnTo>
                <a:lnTo>
                  <a:pt x="40309" y="7680"/>
                </a:lnTo>
                <a:lnTo>
                  <a:pt x="42230" y="9601"/>
                </a:lnTo>
                <a:lnTo>
                  <a:pt x="44150" y="11521"/>
                </a:lnTo>
                <a:lnTo>
                  <a:pt x="45110" y="14401"/>
                </a:lnTo>
                <a:lnTo>
                  <a:pt x="46070" y="18242"/>
                </a:lnTo>
                <a:lnTo>
                  <a:pt x="46070" y="54711"/>
                </a:lnTo>
                <a:lnTo>
                  <a:pt x="45110" y="56647"/>
                </a:lnTo>
                <a:lnTo>
                  <a:pt x="44150" y="57591"/>
                </a:lnTo>
                <a:lnTo>
                  <a:pt x="43190" y="58552"/>
                </a:lnTo>
                <a:lnTo>
                  <a:pt x="42230" y="59512"/>
                </a:lnTo>
                <a:lnTo>
                  <a:pt x="36469" y="59512"/>
                </a:lnTo>
                <a:lnTo>
                  <a:pt x="36469" y="62392"/>
                </a:lnTo>
                <a:lnTo>
                  <a:pt x="66233" y="6239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" name="object 209"/>
          <p:cNvSpPr/>
          <p:nvPr/>
        </p:nvSpPr>
        <p:spPr>
          <a:xfrm>
            <a:off x="2148657" y="7611663"/>
            <a:ext cx="28788" cy="57591"/>
          </a:xfrm>
          <a:custGeom>
            <a:avLst/>
            <a:gdLst/>
            <a:ahLst/>
            <a:cxnLst/>
            <a:rect l="l" t="t" r="r" b="b"/>
            <a:pathLst>
              <a:path w="28788" h="57591">
                <a:moveTo>
                  <a:pt x="0" y="25923"/>
                </a:moveTo>
                <a:lnTo>
                  <a:pt x="0" y="33588"/>
                </a:lnTo>
                <a:lnTo>
                  <a:pt x="2880" y="40309"/>
                </a:lnTo>
                <a:lnTo>
                  <a:pt x="7680" y="46085"/>
                </a:lnTo>
                <a:lnTo>
                  <a:pt x="12481" y="53751"/>
                </a:lnTo>
                <a:lnTo>
                  <a:pt x="20162" y="57591"/>
                </a:lnTo>
                <a:lnTo>
                  <a:pt x="28788" y="57591"/>
                </a:lnTo>
                <a:lnTo>
                  <a:pt x="21107" y="48950"/>
                </a:lnTo>
                <a:lnTo>
                  <a:pt x="18227" y="43190"/>
                </a:lnTo>
                <a:lnTo>
                  <a:pt x="14386" y="36469"/>
                </a:lnTo>
                <a:lnTo>
                  <a:pt x="12481" y="28803"/>
                </a:lnTo>
                <a:lnTo>
                  <a:pt x="12481" y="14401"/>
                </a:lnTo>
                <a:lnTo>
                  <a:pt x="10546" y="0"/>
                </a:lnTo>
                <a:lnTo>
                  <a:pt x="7680" y="3840"/>
                </a:lnTo>
                <a:lnTo>
                  <a:pt x="4800" y="9601"/>
                </a:lnTo>
                <a:lnTo>
                  <a:pt x="1920" y="14401"/>
                </a:lnTo>
                <a:lnTo>
                  <a:pt x="0" y="20162"/>
                </a:lnTo>
                <a:lnTo>
                  <a:pt x="0" y="2592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" name="object 210"/>
          <p:cNvSpPr/>
          <p:nvPr/>
        </p:nvSpPr>
        <p:spPr>
          <a:xfrm>
            <a:off x="2159203" y="7604942"/>
            <a:ext cx="48006" cy="64312"/>
          </a:xfrm>
          <a:custGeom>
            <a:avLst/>
            <a:gdLst/>
            <a:ahLst/>
            <a:cxnLst/>
            <a:rect l="l" t="t" r="r" b="b"/>
            <a:pathLst>
              <a:path w="48006" h="64312">
                <a:moveTo>
                  <a:pt x="36484" y="35524"/>
                </a:moveTo>
                <a:lnTo>
                  <a:pt x="36484" y="44150"/>
                </a:lnTo>
                <a:lnTo>
                  <a:pt x="34564" y="50871"/>
                </a:lnTo>
                <a:lnTo>
                  <a:pt x="31683" y="53751"/>
                </a:lnTo>
                <a:lnTo>
                  <a:pt x="28803" y="57591"/>
                </a:lnTo>
                <a:lnTo>
                  <a:pt x="25923" y="59512"/>
                </a:lnTo>
                <a:lnTo>
                  <a:pt x="15361" y="59512"/>
                </a:lnTo>
                <a:lnTo>
                  <a:pt x="10561" y="55671"/>
                </a:lnTo>
                <a:lnTo>
                  <a:pt x="18242" y="64312"/>
                </a:lnTo>
                <a:lnTo>
                  <a:pt x="24002" y="64312"/>
                </a:lnTo>
                <a:lnTo>
                  <a:pt x="28803" y="62392"/>
                </a:lnTo>
                <a:lnTo>
                  <a:pt x="33604" y="59512"/>
                </a:lnTo>
                <a:lnTo>
                  <a:pt x="38404" y="56647"/>
                </a:lnTo>
                <a:lnTo>
                  <a:pt x="42245" y="52806"/>
                </a:lnTo>
                <a:lnTo>
                  <a:pt x="44165" y="47030"/>
                </a:lnTo>
                <a:lnTo>
                  <a:pt x="47045" y="41269"/>
                </a:lnTo>
                <a:lnTo>
                  <a:pt x="48006" y="36469"/>
                </a:lnTo>
                <a:lnTo>
                  <a:pt x="48006" y="23042"/>
                </a:lnTo>
                <a:lnTo>
                  <a:pt x="46085" y="16322"/>
                </a:lnTo>
                <a:lnTo>
                  <a:pt x="41285" y="10561"/>
                </a:lnTo>
                <a:lnTo>
                  <a:pt x="35524" y="3840"/>
                </a:lnTo>
                <a:lnTo>
                  <a:pt x="27843" y="0"/>
                </a:lnTo>
                <a:lnTo>
                  <a:pt x="14401" y="0"/>
                </a:lnTo>
                <a:lnTo>
                  <a:pt x="9616" y="960"/>
                </a:lnTo>
                <a:lnTo>
                  <a:pt x="4815" y="3840"/>
                </a:lnTo>
                <a:lnTo>
                  <a:pt x="0" y="6720"/>
                </a:lnTo>
                <a:lnTo>
                  <a:pt x="1935" y="21122"/>
                </a:lnTo>
                <a:lnTo>
                  <a:pt x="2895" y="17282"/>
                </a:lnTo>
                <a:lnTo>
                  <a:pt x="4815" y="13441"/>
                </a:lnTo>
                <a:lnTo>
                  <a:pt x="5775" y="10561"/>
                </a:lnTo>
                <a:lnTo>
                  <a:pt x="7680" y="7680"/>
                </a:lnTo>
                <a:lnTo>
                  <a:pt x="9616" y="6720"/>
                </a:lnTo>
                <a:lnTo>
                  <a:pt x="12496" y="4800"/>
                </a:lnTo>
                <a:lnTo>
                  <a:pt x="14401" y="3840"/>
                </a:lnTo>
                <a:lnTo>
                  <a:pt x="22082" y="3840"/>
                </a:lnTo>
                <a:lnTo>
                  <a:pt x="25923" y="6720"/>
                </a:lnTo>
                <a:lnTo>
                  <a:pt x="28803" y="10561"/>
                </a:lnTo>
                <a:lnTo>
                  <a:pt x="29195" y="11117"/>
                </a:lnTo>
                <a:lnTo>
                  <a:pt x="34551" y="21940"/>
                </a:lnTo>
                <a:lnTo>
                  <a:pt x="36484" y="3552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" name="object 211"/>
          <p:cNvSpPr/>
          <p:nvPr/>
        </p:nvSpPr>
        <p:spPr>
          <a:xfrm>
            <a:off x="2212969" y="7606863"/>
            <a:ext cx="95996" cy="62392"/>
          </a:xfrm>
          <a:custGeom>
            <a:avLst/>
            <a:gdLst/>
            <a:ahLst/>
            <a:cxnLst/>
            <a:rect l="l" t="t" r="r" b="b"/>
            <a:pathLst>
              <a:path w="95996" h="62392">
                <a:moveTo>
                  <a:pt x="87355" y="9601"/>
                </a:moveTo>
                <a:lnTo>
                  <a:pt x="89275" y="5760"/>
                </a:lnTo>
                <a:lnTo>
                  <a:pt x="92156" y="2880"/>
                </a:lnTo>
                <a:lnTo>
                  <a:pt x="95996" y="1920"/>
                </a:lnTo>
                <a:lnTo>
                  <a:pt x="95996" y="0"/>
                </a:lnTo>
                <a:lnTo>
                  <a:pt x="76794" y="0"/>
                </a:lnTo>
                <a:lnTo>
                  <a:pt x="76794" y="1920"/>
                </a:lnTo>
                <a:lnTo>
                  <a:pt x="79674" y="2880"/>
                </a:lnTo>
                <a:lnTo>
                  <a:pt x="80634" y="2880"/>
                </a:lnTo>
                <a:lnTo>
                  <a:pt x="81594" y="3840"/>
                </a:lnTo>
                <a:lnTo>
                  <a:pt x="82555" y="3840"/>
                </a:lnTo>
                <a:lnTo>
                  <a:pt x="83515" y="4800"/>
                </a:lnTo>
                <a:lnTo>
                  <a:pt x="83515" y="6720"/>
                </a:lnTo>
                <a:lnTo>
                  <a:pt x="82555" y="8641"/>
                </a:lnTo>
                <a:lnTo>
                  <a:pt x="81594" y="11521"/>
                </a:lnTo>
                <a:lnTo>
                  <a:pt x="69113" y="45110"/>
                </a:lnTo>
                <a:lnTo>
                  <a:pt x="55671" y="9601"/>
                </a:lnTo>
                <a:lnTo>
                  <a:pt x="54711" y="9601"/>
                </a:lnTo>
                <a:lnTo>
                  <a:pt x="54711" y="4800"/>
                </a:lnTo>
                <a:lnTo>
                  <a:pt x="55671" y="3840"/>
                </a:lnTo>
                <a:lnTo>
                  <a:pt x="57607" y="2880"/>
                </a:lnTo>
                <a:lnTo>
                  <a:pt x="59512" y="2880"/>
                </a:lnTo>
                <a:lnTo>
                  <a:pt x="62392" y="1920"/>
                </a:lnTo>
                <a:lnTo>
                  <a:pt x="62392" y="0"/>
                </a:lnTo>
                <a:lnTo>
                  <a:pt x="33604" y="0"/>
                </a:lnTo>
                <a:lnTo>
                  <a:pt x="33604" y="1920"/>
                </a:lnTo>
                <a:lnTo>
                  <a:pt x="36484" y="2880"/>
                </a:lnTo>
                <a:lnTo>
                  <a:pt x="38404" y="2880"/>
                </a:lnTo>
                <a:lnTo>
                  <a:pt x="39364" y="3840"/>
                </a:lnTo>
                <a:lnTo>
                  <a:pt x="41285" y="4800"/>
                </a:lnTo>
                <a:lnTo>
                  <a:pt x="42245" y="5760"/>
                </a:lnTo>
                <a:lnTo>
                  <a:pt x="43205" y="8641"/>
                </a:lnTo>
                <a:lnTo>
                  <a:pt x="47045" y="18242"/>
                </a:lnTo>
                <a:lnTo>
                  <a:pt x="33604" y="46070"/>
                </a:lnTo>
                <a:lnTo>
                  <a:pt x="21122" y="11521"/>
                </a:lnTo>
                <a:lnTo>
                  <a:pt x="20162" y="9601"/>
                </a:lnTo>
                <a:lnTo>
                  <a:pt x="20162" y="3840"/>
                </a:lnTo>
                <a:lnTo>
                  <a:pt x="21122" y="3840"/>
                </a:lnTo>
                <a:lnTo>
                  <a:pt x="22082" y="2880"/>
                </a:lnTo>
                <a:lnTo>
                  <a:pt x="23042" y="2880"/>
                </a:lnTo>
                <a:lnTo>
                  <a:pt x="25923" y="1920"/>
                </a:lnTo>
                <a:lnTo>
                  <a:pt x="25923" y="0"/>
                </a:lnTo>
                <a:lnTo>
                  <a:pt x="0" y="0"/>
                </a:lnTo>
                <a:lnTo>
                  <a:pt x="0" y="1920"/>
                </a:lnTo>
                <a:lnTo>
                  <a:pt x="2880" y="2880"/>
                </a:lnTo>
                <a:lnTo>
                  <a:pt x="4800" y="3840"/>
                </a:lnTo>
                <a:lnTo>
                  <a:pt x="5760" y="4800"/>
                </a:lnTo>
                <a:lnTo>
                  <a:pt x="6720" y="5760"/>
                </a:lnTo>
                <a:lnTo>
                  <a:pt x="8641" y="7680"/>
                </a:lnTo>
                <a:lnTo>
                  <a:pt x="9601" y="11521"/>
                </a:lnTo>
                <a:lnTo>
                  <a:pt x="28803" y="62392"/>
                </a:lnTo>
                <a:lnTo>
                  <a:pt x="31683" y="62392"/>
                </a:lnTo>
                <a:lnTo>
                  <a:pt x="48966" y="23987"/>
                </a:lnTo>
                <a:lnTo>
                  <a:pt x="64328" y="62392"/>
                </a:lnTo>
                <a:lnTo>
                  <a:pt x="67208" y="62392"/>
                </a:lnTo>
                <a:lnTo>
                  <a:pt x="87355" y="96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" name="object 212"/>
          <p:cNvSpPr/>
          <p:nvPr/>
        </p:nvSpPr>
        <p:spPr>
          <a:xfrm>
            <a:off x="2310886" y="7573258"/>
            <a:ext cx="66233" cy="94076"/>
          </a:xfrm>
          <a:custGeom>
            <a:avLst/>
            <a:gdLst/>
            <a:ahLst/>
            <a:cxnLst/>
            <a:rect l="l" t="t" r="r" b="b"/>
            <a:pathLst>
              <a:path w="66233" h="94076">
                <a:moveTo>
                  <a:pt x="66233" y="94076"/>
                </a:moveTo>
                <a:lnTo>
                  <a:pt x="66233" y="91196"/>
                </a:lnTo>
                <a:lnTo>
                  <a:pt x="61432" y="91196"/>
                </a:lnTo>
                <a:lnTo>
                  <a:pt x="60487" y="90236"/>
                </a:lnTo>
                <a:lnTo>
                  <a:pt x="59512" y="90236"/>
                </a:lnTo>
                <a:lnTo>
                  <a:pt x="58552" y="89275"/>
                </a:lnTo>
                <a:lnTo>
                  <a:pt x="57607" y="88331"/>
                </a:lnTo>
                <a:lnTo>
                  <a:pt x="57607" y="86395"/>
                </a:lnTo>
                <a:lnTo>
                  <a:pt x="56647" y="84490"/>
                </a:lnTo>
                <a:lnTo>
                  <a:pt x="56647" y="46085"/>
                </a:lnTo>
                <a:lnTo>
                  <a:pt x="55671" y="43205"/>
                </a:lnTo>
                <a:lnTo>
                  <a:pt x="54711" y="39364"/>
                </a:lnTo>
                <a:lnTo>
                  <a:pt x="52806" y="36484"/>
                </a:lnTo>
                <a:lnTo>
                  <a:pt x="49926" y="34564"/>
                </a:lnTo>
                <a:lnTo>
                  <a:pt x="47990" y="32644"/>
                </a:lnTo>
                <a:lnTo>
                  <a:pt x="45125" y="31683"/>
                </a:lnTo>
                <a:lnTo>
                  <a:pt x="38404" y="31683"/>
                </a:lnTo>
                <a:lnTo>
                  <a:pt x="35524" y="32644"/>
                </a:lnTo>
                <a:lnTo>
                  <a:pt x="32644" y="33604"/>
                </a:lnTo>
                <a:lnTo>
                  <a:pt x="29763" y="35524"/>
                </a:lnTo>
                <a:lnTo>
                  <a:pt x="25923" y="39364"/>
                </a:lnTo>
                <a:lnTo>
                  <a:pt x="21122" y="44165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9601"/>
                </a:lnTo>
                <a:lnTo>
                  <a:pt x="2880" y="8641"/>
                </a:lnTo>
                <a:lnTo>
                  <a:pt x="7680" y="8641"/>
                </a:lnTo>
                <a:lnTo>
                  <a:pt x="7680" y="9601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14401"/>
                </a:lnTo>
                <a:lnTo>
                  <a:pt x="10561" y="18242"/>
                </a:lnTo>
                <a:lnTo>
                  <a:pt x="10561" y="84490"/>
                </a:lnTo>
                <a:lnTo>
                  <a:pt x="9601" y="86395"/>
                </a:lnTo>
                <a:lnTo>
                  <a:pt x="9601" y="87355"/>
                </a:lnTo>
                <a:lnTo>
                  <a:pt x="8641" y="89275"/>
                </a:lnTo>
                <a:lnTo>
                  <a:pt x="7680" y="90236"/>
                </a:lnTo>
                <a:lnTo>
                  <a:pt x="5760" y="91196"/>
                </a:lnTo>
                <a:lnTo>
                  <a:pt x="960" y="91196"/>
                </a:lnTo>
                <a:lnTo>
                  <a:pt x="960" y="94076"/>
                </a:lnTo>
                <a:lnTo>
                  <a:pt x="30723" y="94076"/>
                </a:lnTo>
                <a:lnTo>
                  <a:pt x="30723" y="91196"/>
                </a:lnTo>
                <a:lnTo>
                  <a:pt x="25923" y="91196"/>
                </a:lnTo>
                <a:lnTo>
                  <a:pt x="24002" y="90236"/>
                </a:lnTo>
                <a:lnTo>
                  <a:pt x="23042" y="90236"/>
                </a:lnTo>
                <a:lnTo>
                  <a:pt x="22082" y="89275"/>
                </a:lnTo>
                <a:lnTo>
                  <a:pt x="22082" y="88331"/>
                </a:lnTo>
                <a:lnTo>
                  <a:pt x="21122" y="87355"/>
                </a:lnTo>
                <a:lnTo>
                  <a:pt x="21122" y="48005"/>
                </a:lnTo>
                <a:lnTo>
                  <a:pt x="24002" y="45125"/>
                </a:lnTo>
                <a:lnTo>
                  <a:pt x="26883" y="42245"/>
                </a:lnTo>
                <a:lnTo>
                  <a:pt x="29763" y="41285"/>
                </a:lnTo>
                <a:lnTo>
                  <a:pt x="31683" y="40325"/>
                </a:lnTo>
                <a:lnTo>
                  <a:pt x="34564" y="39364"/>
                </a:lnTo>
                <a:lnTo>
                  <a:pt x="38404" y="39364"/>
                </a:lnTo>
                <a:lnTo>
                  <a:pt x="40325" y="40325"/>
                </a:lnTo>
                <a:lnTo>
                  <a:pt x="41285" y="41285"/>
                </a:lnTo>
                <a:lnTo>
                  <a:pt x="43205" y="42245"/>
                </a:lnTo>
                <a:lnTo>
                  <a:pt x="44150" y="44165"/>
                </a:lnTo>
                <a:lnTo>
                  <a:pt x="45125" y="46085"/>
                </a:lnTo>
                <a:lnTo>
                  <a:pt x="46085" y="48005"/>
                </a:lnTo>
                <a:lnTo>
                  <a:pt x="46085" y="86395"/>
                </a:lnTo>
                <a:lnTo>
                  <a:pt x="45125" y="88331"/>
                </a:lnTo>
                <a:lnTo>
                  <a:pt x="44150" y="89275"/>
                </a:lnTo>
                <a:lnTo>
                  <a:pt x="43205" y="90236"/>
                </a:lnTo>
                <a:lnTo>
                  <a:pt x="42245" y="91196"/>
                </a:lnTo>
                <a:lnTo>
                  <a:pt x="36484" y="91196"/>
                </a:lnTo>
                <a:lnTo>
                  <a:pt x="36484" y="94076"/>
                </a:lnTo>
                <a:lnTo>
                  <a:pt x="66233" y="9407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" name="object 213"/>
          <p:cNvSpPr/>
          <p:nvPr/>
        </p:nvSpPr>
        <p:spPr>
          <a:xfrm>
            <a:off x="2381935" y="7611663"/>
            <a:ext cx="28788" cy="57591"/>
          </a:xfrm>
          <a:custGeom>
            <a:avLst/>
            <a:gdLst/>
            <a:ahLst/>
            <a:cxnLst/>
            <a:rect l="l" t="t" r="r" b="b"/>
            <a:pathLst>
              <a:path w="28788" h="57591">
                <a:moveTo>
                  <a:pt x="0" y="25923"/>
                </a:moveTo>
                <a:lnTo>
                  <a:pt x="0" y="33588"/>
                </a:lnTo>
                <a:lnTo>
                  <a:pt x="2865" y="40309"/>
                </a:lnTo>
                <a:lnTo>
                  <a:pt x="7665" y="46085"/>
                </a:lnTo>
                <a:lnTo>
                  <a:pt x="12466" y="53751"/>
                </a:lnTo>
                <a:lnTo>
                  <a:pt x="20147" y="57591"/>
                </a:lnTo>
                <a:lnTo>
                  <a:pt x="28788" y="57591"/>
                </a:lnTo>
                <a:lnTo>
                  <a:pt x="21107" y="48950"/>
                </a:lnTo>
                <a:lnTo>
                  <a:pt x="18227" y="43190"/>
                </a:lnTo>
                <a:lnTo>
                  <a:pt x="14386" y="36469"/>
                </a:lnTo>
                <a:lnTo>
                  <a:pt x="12466" y="28803"/>
                </a:lnTo>
                <a:lnTo>
                  <a:pt x="12466" y="14401"/>
                </a:lnTo>
                <a:lnTo>
                  <a:pt x="10546" y="0"/>
                </a:lnTo>
                <a:lnTo>
                  <a:pt x="7665" y="3840"/>
                </a:lnTo>
                <a:lnTo>
                  <a:pt x="4785" y="9601"/>
                </a:lnTo>
                <a:lnTo>
                  <a:pt x="1905" y="14401"/>
                </a:lnTo>
                <a:lnTo>
                  <a:pt x="0" y="20162"/>
                </a:lnTo>
                <a:lnTo>
                  <a:pt x="0" y="2592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" name="object 214"/>
          <p:cNvSpPr/>
          <p:nvPr/>
        </p:nvSpPr>
        <p:spPr>
          <a:xfrm>
            <a:off x="2392481" y="7604942"/>
            <a:ext cx="48006" cy="64312"/>
          </a:xfrm>
          <a:custGeom>
            <a:avLst/>
            <a:gdLst/>
            <a:ahLst/>
            <a:cxnLst/>
            <a:rect l="l" t="t" r="r" b="b"/>
            <a:pathLst>
              <a:path w="48006" h="64312">
                <a:moveTo>
                  <a:pt x="36484" y="35524"/>
                </a:moveTo>
                <a:lnTo>
                  <a:pt x="36484" y="44150"/>
                </a:lnTo>
                <a:lnTo>
                  <a:pt x="34564" y="50871"/>
                </a:lnTo>
                <a:lnTo>
                  <a:pt x="31683" y="53751"/>
                </a:lnTo>
                <a:lnTo>
                  <a:pt x="28803" y="57591"/>
                </a:lnTo>
                <a:lnTo>
                  <a:pt x="25923" y="59512"/>
                </a:lnTo>
                <a:lnTo>
                  <a:pt x="15361" y="59512"/>
                </a:lnTo>
                <a:lnTo>
                  <a:pt x="10561" y="55671"/>
                </a:lnTo>
                <a:lnTo>
                  <a:pt x="18242" y="64312"/>
                </a:lnTo>
                <a:lnTo>
                  <a:pt x="24003" y="64312"/>
                </a:lnTo>
                <a:lnTo>
                  <a:pt x="28803" y="62392"/>
                </a:lnTo>
                <a:lnTo>
                  <a:pt x="33604" y="59512"/>
                </a:lnTo>
                <a:lnTo>
                  <a:pt x="38404" y="56647"/>
                </a:lnTo>
                <a:lnTo>
                  <a:pt x="42245" y="52806"/>
                </a:lnTo>
                <a:lnTo>
                  <a:pt x="44165" y="47030"/>
                </a:lnTo>
                <a:lnTo>
                  <a:pt x="47045" y="41269"/>
                </a:lnTo>
                <a:lnTo>
                  <a:pt x="48006" y="36469"/>
                </a:lnTo>
                <a:lnTo>
                  <a:pt x="48006" y="23042"/>
                </a:lnTo>
                <a:lnTo>
                  <a:pt x="46085" y="16322"/>
                </a:lnTo>
                <a:lnTo>
                  <a:pt x="41285" y="10561"/>
                </a:lnTo>
                <a:lnTo>
                  <a:pt x="35524" y="3840"/>
                </a:lnTo>
                <a:lnTo>
                  <a:pt x="27843" y="0"/>
                </a:lnTo>
                <a:lnTo>
                  <a:pt x="14401" y="0"/>
                </a:lnTo>
                <a:lnTo>
                  <a:pt x="9601" y="960"/>
                </a:lnTo>
                <a:lnTo>
                  <a:pt x="4800" y="3840"/>
                </a:lnTo>
                <a:lnTo>
                  <a:pt x="0" y="6720"/>
                </a:lnTo>
                <a:lnTo>
                  <a:pt x="1920" y="21122"/>
                </a:lnTo>
                <a:lnTo>
                  <a:pt x="2880" y="17282"/>
                </a:lnTo>
                <a:lnTo>
                  <a:pt x="4800" y="13441"/>
                </a:lnTo>
                <a:lnTo>
                  <a:pt x="5760" y="10561"/>
                </a:lnTo>
                <a:lnTo>
                  <a:pt x="7680" y="7680"/>
                </a:lnTo>
                <a:lnTo>
                  <a:pt x="9601" y="6720"/>
                </a:lnTo>
                <a:lnTo>
                  <a:pt x="12481" y="4800"/>
                </a:lnTo>
                <a:lnTo>
                  <a:pt x="14401" y="3840"/>
                </a:lnTo>
                <a:lnTo>
                  <a:pt x="22082" y="3840"/>
                </a:lnTo>
                <a:lnTo>
                  <a:pt x="25923" y="6720"/>
                </a:lnTo>
                <a:lnTo>
                  <a:pt x="28803" y="10561"/>
                </a:lnTo>
                <a:lnTo>
                  <a:pt x="29195" y="11117"/>
                </a:lnTo>
                <a:lnTo>
                  <a:pt x="34551" y="21940"/>
                </a:lnTo>
                <a:lnTo>
                  <a:pt x="36484" y="3552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" name="object 215"/>
          <p:cNvSpPr/>
          <p:nvPr/>
        </p:nvSpPr>
        <p:spPr>
          <a:xfrm>
            <a:off x="2446248" y="7606863"/>
            <a:ext cx="95996" cy="62392"/>
          </a:xfrm>
          <a:custGeom>
            <a:avLst/>
            <a:gdLst/>
            <a:ahLst/>
            <a:cxnLst/>
            <a:rect l="l" t="t" r="r" b="b"/>
            <a:pathLst>
              <a:path w="95996" h="62392">
                <a:moveTo>
                  <a:pt x="87355" y="9601"/>
                </a:moveTo>
                <a:lnTo>
                  <a:pt x="89275" y="5760"/>
                </a:lnTo>
                <a:lnTo>
                  <a:pt x="92156" y="2880"/>
                </a:lnTo>
                <a:lnTo>
                  <a:pt x="95996" y="1920"/>
                </a:lnTo>
                <a:lnTo>
                  <a:pt x="95996" y="0"/>
                </a:lnTo>
                <a:lnTo>
                  <a:pt x="76794" y="0"/>
                </a:lnTo>
                <a:lnTo>
                  <a:pt x="76794" y="1920"/>
                </a:lnTo>
                <a:lnTo>
                  <a:pt x="79674" y="2880"/>
                </a:lnTo>
                <a:lnTo>
                  <a:pt x="80634" y="2880"/>
                </a:lnTo>
                <a:lnTo>
                  <a:pt x="81594" y="3840"/>
                </a:lnTo>
                <a:lnTo>
                  <a:pt x="82555" y="3840"/>
                </a:lnTo>
                <a:lnTo>
                  <a:pt x="83515" y="4800"/>
                </a:lnTo>
                <a:lnTo>
                  <a:pt x="83515" y="6720"/>
                </a:lnTo>
                <a:lnTo>
                  <a:pt x="82555" y="8641"/>
                </a:lnTo>
                <a:lnTo>
                  <a:pt x="81594" y="11521"/>
                </a:lnTo>
                <a:lnTo>
                  <a:pt x="69113" y="45110"/>
                </a:lnTo>
                <a:lnTo>
                  <a:pt x="55671" y="9601"/>
                </a:lnTo>
                <a:lnTo>
                  <a:pt x="54711" y="9601"/>
                </a:lnTo>
                <a:lnTo>
                  <a:pt x="54711" y="4800"/>
                </a:lnTo>
                <a:lnTo>
                  <a:pt x="55671" y="3840"/>
                </a:lnTo>
                <a:lnTo>
                  <a:pt x="57591" y="2880"/>
                </a:lnTo>
                <a:lnTo>
                  <a:pt x="59512" y="2880"/>
                </a:lnTo>
                <a:lnTo>
                  <a:pt x="62392" y="1920"/>
                </a:lnTo>
                <a:lnTo>
                  <a:pt x="62392" y="0"/>
                </a:lnTo>
                <a:lnTo>
                  <a:pt x="33604" y="0"/>
                </a:lnTo>
                <a:lnTo>
                  <a:pt x="33604" y="1920"/>
                </a:lnTo>
                <a:lnTo>
                  <a:pt x="36469" y="2880"/>
                </a:lnTo>
                <a:lnTo>
                  <a:pt x="38389" y="2880"/>
                </a:lnTo>
                <a:lnTo>
                  <a:pt x="39349" y="3840"/>
                </a:lnTo>
                <a:lnTo>
                  <a:pt x="41269" y="4800"/>
                </a:lnTo>
                <a:lnTo>
                  <a:pt x="42230" y="5760"/>
                </a:lnTo>
                <a:lnTo>
                  <a:pt x="43190" y="8641"/>
                </a:lnTo>
                <a:lnTo>
                  <a:pt x="47030" y="18242"/>
                </a:lnTo>
                <a:lnTo>
                  <a:pt x="33604" y="46070"/>
                </a:lnTo>
                <a:lnTo>
                  <a:pt x="21107" y="11521"/>
                </a:lnTo>
                <a:lnTo>
                  <a:pt x="20162" y="9601"/>
                </a:lnTo>
                <a:lnTo>
                  <a:pt x="20162" y="3840"/>
                </a:lnTo>
                <a:lnTo>
                  <a:pt x="21107" y="3840"/>
                </a:lnTo>
                <a:lnTo>
                  <a:pt x="22067" y="2880"/>
                </a:lnTo>
                <a:lnTo>
                  <a:pt x="23042" y="2880"/>
                </a:lnTo>
                <a:lnTo>
                  <a:pt x="25908" y="1920"/>
                </a:lnTo>
                <a:lnTo>
                  <a:pt x="25908" y="0"/>
                </a:lnTo>
                <a:lnTo>
                  <a:pt x="0" y="0"/>
                </a:lnTo>
                <a:lnTo>
                  <a:pt x="0" y="1920"/>
                </a:lnTo>
                <a:lnTo>
                  <a:pt x="2880" y="2880"/>
                </a:lnTo>
                <a:lnTo>
                  <a:pt x="4800" y="3840"/>
                </a:lnTo>
                <a:lnTo>
                  <a:pt x="5760" y="4800"/>
                </a:lnTo>
                <a:lnTo>
                  <a:pt x="6705" y="5760"/>
                </a:lnTo>
                <a:lnTo>
                  <a:pt x="8641" y="7680"/>
                </a:lnTo>
                <a:lnTo>
                  <a:pt x="9601" y="11521"/>
                </a:lnTo>
                <a:lnTo>
                  <a:pt x="28788" y="62392"/>
                </a:lnTo>
                <a:lnTo>
                  <a:pt x="31668" y="62392"/>
                </a:lnTo>
                <a:lnTo>
                  <a:pt x="48950" y="23987"/>
                </a:lnTo>
                <a:lnTo>
                  <a:pt x="64312" y="62392"/>
                </a:lnTo>
                <a:lnTo>
                  <a:pt x="67193" y="62392"/>
                </a:lnTo>
                <a:lnTo>
                  <a:pt x="87355" y="96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" name="object 216"/>
          <p:cNvSpPr/>
          <p:nvPr/>
        </p:nvSpPr>
        <p:spPr>
          <a:xfrm>
            <a:off x="2541285" y="7653893"/>
            <a:ext cx="20147" cy="35524"/>
          </a:xfrm>
          <a:custGeom>
            <a:avLst/>
            <a:gdLst/>
            <a:ahLst/>
            <a:cxnLst/>
            <a:rect l="l" t="t" r="r" b="b"/>
            <a:pathLst>
              <a:path w="20147" h="35524">
                <a:moveTo>
                  <a:pt x="960" y="11521"/>
                </a:moveTo>
                <a:lnTo>
                  <a:pt x="1920" y="13441"/>
                </a:lnTo>
                <a:lnTo>
                  <a:pt x="3840" y="14401"/>
                </a:lnTo>
                <a:lnTo>
                  <a:pt x="5760" y="15361"/>
                </a:lnTo>
                <a:lnTo>
                  <a:pt x="9585" y="15361"/>
                </a:lnTo>
                <a:lnTo>
                  <a:pt x="9585" y="14401"/>
                </a:lnTo>
                <a:lnTo>
                  <a:pt x="11521" y="13441"/>
                </a:lnTo>
                <a:lnTo>
                  <a:pt x="14401" y="13441"/>
                </a:lnTo>
                <a:lnTo>
                  <a:pt x="14401" y="19202"/>
                </a:lnTo>
                <a:lnTo>
                  <a:pt x="13426" y="23042"/>
                </a:lnTo>
                <a:lnTo>
                  <a:pt x="10561" y="25923"/>
                </a:lnTo>
                <a:lnTo>
                  <a:pt x="8641" y="28803"/>
                </a:lnTo>
                <a:lnTo>
                  <a:pt x="4800" y="31683"/>
                </a:lnTo>
                <a:lnTo>
                  <a:pt x="0" y="32644"/>
                </a:lnTo>
                <a:lnTo>
                  <a:pt x="0" y="35524"/>
                </a:lnTo>
                <a:lnTo>
                  <a:pt x="7680" y="33604"/>
                </a:lnTo>
                <a:lnTo>
                  <a:pt x="12481" y="30723"/>
                </a:lnTo>
                <a:lnTo>
                  <a:pt x="15361" y="26883"/>
                </a:lnTo>
                <a:lnTo>
                  <a:pt x="18242" y="23042"/>
                </a:lnTo>
                <a:lnTo>
                  <a:pt x="20147" y="18242"/>
                </a:lnTo>
                <a:lnTo>
                  <a:pt x="20147" y="9601"/>
                </a:lnTo>
                <a:lnTo>
                  <a:pt x="19202" y="6720"/>
                </a:lnTo>
                <a:lnTo>
                  <a:pt x="16306" y="3855"/>
                </a:lnTo>
                <a:lnTo>
                  <a:pt x="14401" y="960"/>
                </a:lnTo>
                <a:lnTo>
                  <a:pt x="11521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1920"/>
                </a:lnTo>
                <a:lnTo>
                  <a:pt x="960" y="3855"/>
                </a:lnTo>
                <a:lnTo>
                  <a:pt x="0" y="5760"/>
                </a:lnTo>
                <a:lnTo>
                  <a:pt x="0" y="10561"/>
                </a:lnTo>
                <a:lnTo>
                  <a:pt x="960" y="115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" name="object 217"/>
          <p:cNvSpPr/>
          <p:nvPr/>
        </p:nvSpPr>
        <p:spPr>
          <a:xfrm>
            <a:off x="2013295" y="7767172"/>
            <a:ext cx="29763" cy="62407"/>
          </a:xfrm>
          <a:custGeom>
            <a:avLst/>
            <a:gdLst/>
            <a:ahLst/>
            <a:cxnLst/>
            <a:rect l="l" t="t" r="r" b="b"/>
            <a:pathLst>
              <a:path w="29763" h="62407">
                <a:moveTo>
                  <a:pt x="18242" y="0"/>
                </a:moveTo>
                <a:lnTo>
                  <a:pt x="0" y="7680"/>
                </a:lnTo>
                <a:lnTo>
                  <a:pt x="960" y="9601"/>
                </a:lnTo>
                <a:lnTo>
                  <a:pt x="1920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41" y="10561"/>
                </a:lnTo>
                <a:lnTo>
                  <a:pt x="8641" y="11521"/>
                </a:lnTo>
                <a:lnTo>
                  <a:pt x="9601" y="12481"/>
                </a:lnTo>
                <a:lnTo>
                  <a:pt x="9601" y="54726"/>
                </a:lnTo>
                <a:lnTo>
                  <a:pt x="8641" y="55686"/>
                </a:lnTo>
                <a:lnTo>
                  <a:pt x="8641" y="57607"/>
                </a:lnTo>
                <a:lnTo>
                  <a:pt x="7680" y="58567"/>
                </a:lnTo>
                <a:lnTo>
                  <a:pt x="6720" y="58567"/>
                </a:lnTo>
                <a:lnTo>
                  <a:pt x="5760" y="59512"/>
                </a:lnTo>
                <a:lnTo>
                  <a:pt x="960" y="59512"/>
                </a:lnTo>
                <a:lnTo>
                  <a:pt x="960" y="62407"/>
                </a:lnTo>
                <a:lnTo>
                  <a:pt x="29763" y="62407"/>
                </a:lnTo>
                <a:lnTo>
                  <a:pt x="29763" y="59512"/>
                </a:lnTo>
                <a:lnTo>
                  <a:pt x="24963" y="59512"/>
                </a:lnTo>
                <a:lnTo>
                  <a:pt x="24002" y="58567"/>
                </a:lnTo>
                <a:lnTo>
                  <a:pt x="23042" y="58567"/>
                </a:lnTo>
                <a:lnTo>
                  <a:pt x="22082" y="57607"/>
                </a:lnTo>
                <a:lnTo>
                  <a:pt x="22082" y="55686"/>
                </a:lnTo>
                <a:lnTo>
                  <a:pt x="21122" y="54726"/>
                </a:lnTo>
                <a:lnTo>
                  <a:pt x="2112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" name="object 218"/>
          <p:cNvSpPr/>
          <p:nvPr/>
        </p:nvSpPr>
        <p:spPr>
          <a:xfrm>
            <a:off x="2021936" y="7735503"/>
            <a:ext cx="13441" cy="13441"/>
          </a:xfrm>
          <a:custGeom>
            <a:avLst/>
            <a:gdLst/>
            <a:ahLst/>
            <a:cxnLst/>
            <a:rect l="l" t="t" r="r" b="b"/>
            <a:pathLst>
              <a:path w="13441" h="13441">
                <a:moveTo>
                  <a:pt x="13441" y="6720"/>
                </a:moveTo>
                <a:lnTo>
                  <a:pt x="13441" y="4785"/>
                </a:lnTo>
                <a:lnTo>
                  <a:pt x="12481" y="2880"/>
                </a:lnTo>
                <a:lnTo>
                  <a:pt x="11521" y="1920"/>
                </a:lnTo>
                <a:lnTo>
                  <a:pt x="10561" y="944"/>
                </a:lnTo>
                <a:lnTo>
                  <a:pt x="8641" y="0"/>
                </a:lnTo>
                <a:lnTo>
                  <a:pt x="4800" y="0"/>
                </a:lnTo>
                <a:lnTo>
                  <a:pt x="2880" y="944"/>
                </a:lnTo>
                <a:lnTo>
                  <a:pt x="1920" y="1920"/>
                </a:lnTo>
                <a:lnTo>
                  <a:pt x="960" y="2880"/>
                </a:lnTo>
                <a:lnTo>
                  <a:pt x="0" y="4785"/>
                </a:lnTo>
                <a:lnTo>
                  <a:pt x="0" y="8625"/>
                </a:lnTo>
                <a:lnTo>
                  <a:pt x="960" y="10546"/>
                </a:lnTo>
                <a:lnTo>
                  <a:pt x="1920" y="11506"/>
                </a:lnTo>
                <a:lnTo>
                  <a:pt x="2880" y="12466"/>
                </a:lnTo>
                <a:lnTo>
                  <a:pt x="4800" y="13441"/>
                </a:lnTo>
                <a:lnTo>
                  <a:pt x="8641" y="13441"/>
                </a:lnTo>
                <a:lnTo>
                  <a:pt x="10561" y="12466"/>
                </a:lnTo>
                <a:lnTo>
                  <a:pt x="11521" y="11506"/>
                </a:lnTo>
                <a:lnTo>
                  <a:pt x="12481" y="10546"/>
                </a:lnTo>
                <a:lnTo>
                  <a:pt x="13441" y="8625"/>
                </a:lnTo>
                <a:lnTo>
                  <a:pt x="13441" y="67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" name="object 219"/>
          <p:cNvSpPr/>
          <p:nvPr/>
        </p:nvSpPr>
        <p:spPr>
          <a:xfrm>
            <a:off x="2047859" y="7767172"/>
            <a:ext cx="66233" cy="62407"/>
          </a:xfrm>
          <a:custGeom>
            <a:avLst/>
            <a:gdLst/>
            <a:ahLst/>
            <a:cxnLst/>
            <a:rect l="l" t="t" r="r" b="b"/>
            <a:pathLst>
              <a:path w="66233" h="62407">
                <a:moveTo>
                  <a:pt x="30708" y="62407"/>
                </a:moveTo>
                <a:lnTo>
                  <a:pt x="30708" y="59512"/>
                </a:lnTo>
                <a:lnTo>
                  <a:pt x="24947" y="59512"/>
                </a:lnTo>
                <a:lnTo>
                  <a:pt x="23987" y="58567"/>
                </a:lnTo>
                <a:lnTo>
                  <a:pt x="23042" y="58567"/>
                </a:lnTo>
                <a:lnTo>
                  <a:pt x="22082" y="57607"/>
                </a:lnTo>
                <a:lnTo>
                  <a:pt x="21107" y="55686"/>
                </a:lnTo>
                <a:lnTo>
                  <a:pt x="21107" y="16322"/>
                </a:lnTo>
                <a:lnTo>
                  <a:pt x="25923" y="10561"/>
                </a:lnTo>
                <a:lnTo>
                  <a:pt x="30708" y="7680"/>
                </a:lnTo>
                <a:lnTo>
                  <a:pt x="39349" y="7680"/>
                </a:lnTo>
                <a:lnTo>
                  <a:pt x="42230" y="9601"/>
                </a:lnTo>
                <a:lnTo>
                  <a:pt x="43190" y="11521"/>
                </a:lnTo>
                <a:lnTo>
                  <a:pt x="45110" y="14401"/>
                </a:lnTo>
                <a:lnTo>
                  <a:pt x="46070" y="18242"/>
                </a:lnTo>
                <a:lnTo>
                  <a:pt x="46070" y="51846"/>
                </a:lnTo>
                <a:lnTo>
                  <a:pt x="45110" y="53766"/>
                </a:lnTo>
                <a:lnTo>
                  <a:pt x="45110" y="56647"/>
                </a:lnTo>
                <a:lnTo>
                  <a:pt x="44150" y="57607"/>
                </a:lnTo>
                <a:lnTo>
                  <a:pt x="43190" y="58567"/>
                </a:lnTo>
                <a:lnTo>
                  <a:pt x="42230" y="59512"/>
                </a:lnTo>
                <a:lnTo>
                  <a:pt x="35509" y="59512"/>
                </a:lnTo>
                <a:lnTo>
                  <a:pt x="35509" y="62407"/>
                </a:lnTo>
                <a:lnTo>
                  <a:pt x="66233" y="62407"/>
                </a:lnTo>
                <a:lnTo>
                  <a:pt x="66233" y="59512"/>
                </a:lnTo>
                <a:lnTo>
                  <a:pt x="60472" y="59512"/>
                </a:lnTo>
                <a:lnTo>
                  <a:pt x="59512" y="58567"/>
                </a:lnTo>
                <a:lnTo>
                  <a:pt x="58552" y="58567"/>
                </a:lnTo>
                <a:lnTo>
                  <a:pt x="57591" y="57607"/>
                </a:lnTo>
                <a:lnTo>
                  <a:pt x="57591" y="56647"/>
                </a:lnTo>
                <a:lnTo>
                  <a:pt x="56631" y="54726"/>
                </a:lnTo>
                <a:lnTo>
                  <a:pt x="56631" y="17282"/>
                </a:lnTo>
                <a:lnTo>
                  <a:pt x="55671" y="13441"/>
                </a:lnTo>
                <a:lnTo>
                  <a:pt x="54711" y="10561"/>
                </a:lnTo>
                <a:lnTo>
                  <a:pt x="53751" y="6720"/>
                </a:lnTo>
                <a:lnTo>
                  <a:pt x="51831" y="3840"/>
                </a:lnTo>
                <a:lnTo>
                  <a:pt x="49911" y="2880"/>
                </a:lnTo>
                <a:lnTo>
                  <a:pt x="47030" y="960"/>
                </a:lnTo>
                <a:lnTo>
                  <a:pt x="44150" y="0"/>
                </a:lnTo>
                <a:lnTo>
                  <a:pt x="34549" y="0"/>
                </a:lnTo>
                <a:lnTo>
                  <a:pt x="27828" y="3840"/>
                </a:lnTo>
                <a:lnTo>
                  <a:pt x="21107" y="12481"/>
                </a:lnTo>
                <a:lnTo>
                  <a:pt x="21107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9601"/>
                </a:lnTo>
                <a:lnTo>
                  <a:pt x="1920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41" y="10561"/>
                </a:lnTo>
                <a:lnTo>
                  <a:pt x="8641" y="11521"/>
                </a:lnTo>
                <a:lnTo>
                  <a:pt x="9601" y="12481"/>
                </a:lnTo>
                <a:lnTo>
                  <a:pt x="9601" y="55686"/>
                </a:lnTo>
                <a:lnTo>
                  <a:pt x="7680" y="57607"/>
                </a:lnTo>
                <a:lnTo>
                  <a:pt x="6720" y="59512"/>
                </a:lnTo>
                <a:lnTo>
                  <a:pt x="960" y="59512"/>
                </a:lnTo>
                <a:lnTo>
                  <a:pt x="960" y="62407"/>
                </a:lnTo>
                <a:lnTo>
                  <a:pt x="30708" y="6240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" name="object 220"/>
          <p:cNvSpPr/>
          <p:nvPr/>
        </p:nvSpPr>
        <p:spPr>
          <a:xfrm>
            <a:off x="2115052" y="7769092"/>
            <a:ext cx="65272" cy="62407"/>
          </a:xfrm>
          <a:custGeom>
            <a:avLst/>
            <a:gdLst/>
            <a:ahLst/>
            <a:cxnLst/>
            <a:rect l="l" t="t" r="r" b="b"/>
            <a:pathLst>
              <a:path w="65272" h="62407">
                <a:moveTo>
                  <a:pt x="56647" y="10561"/>
                </a:moveTo>
                <a:lnTo>
                  <a:pt x="57607" y="6720"/>
                </a:lnTo>
                <a:lnTo>
                  <a:pt x="59512" y="4800"/>
                </a:lnTo>
                <a:lnTo>
                  <a:pt x="60487" y="3840"/>
                </a:lnTo>
                <a:lnTo>
                  <a:pt x="61432" y="2880"/>
                </a:lnTo>
                <a:lnTo>
                  <a:pt x="63352" y="1920"/>
                </a:lnTo>
                <a:lnTo>
                  <a:pt x="65272" y="1920"/>
                </a:lnTo>
                <a:lnTo>
                  <a:pt x="65272" y="0"/>
                </a:lnTo>
                <a:lnTo>
                  <a:pt x="46085" y="0"/>
                </a:lnTo>
                <a:lnTo>
                  <a:pt x="46085" y="1920"/>
                </a:lnTo>
                <a:lnTo>
                  <a:pt x="49926" y="1920"/>
                </a:lnTo>
                <a:lnTo>
                  <a:pt x="50871" y="2880"/>
                </a:lnTo>
                <a:lnTo>
                  <a:pt x="51831" y="2880"/>
                </a:lnTo>
                <a:lnTo>
                  <a:pt x="52806" y="3840"/>
                </a:lnTo>
                <a:lnTo>
                  <a:pt x="52806" y="8641"/>
                </a:lnTo>
                <a:lnTo>
                  <a:pt x="50871" y="11521"/>
                </a:lnTo>
                <a:lnTo>
                  <a:pt x="37444" y="46085"/>
                </a:lnTo>
                <a:lnTo>
                  <a:pt x="23042" y="12481"/>
                </a:lnTo>
                <a:lnTo>
                  <a:pt x="22082" y="10561"/>
                </a:lnTo>
                <a:lnTo>
                  <a:pt x="22082" y="3840"/>
                </a:lnTo>
                <a:lnTo>
                  <a:pt x="23042" y="3840"/>
                </a:lnTo>
                <a:lnTo>
                  <a:pt x="24003" y="2880"/>
                </a:lnTo>
                <a:lnTo>
                  <a:pt x="24963" y="1920"/>
                </a:lnTo>
                <a:lnTo>
                  <a:pt x="28803" y="1920"/>
                </a:lnTo>
                <a:lnTo>
                  <a:pt x="28803" y="0"/>
                </a:lnTo>
                <a:lnTo>
                  <a:pt x="0" y="0"/>
                </a:lnTo>
                <a:lnTo>
                  <a:pt x="0" y="1920"/>
                </a:lnTo>
                <a:lnTo>
                  <a:pt x="2880" y="2880"/>
                </a:lnTo>
                <a:lnTo>
                  <a:pt x="3840" y="2880"/>
                </a:lnTo>
                <a:lnTo>
                  <a:pt x="4800" y="3840"/>
                </a:lnTo>
                <a:lnTo>
                  <a:pt x="5760" y="3840"/>
                </a:lnTo>
                <a:lnTo>
                  <a:pt x="7680" y="4800"/>
                </a:lnTo>
                <a:lnTo>
                  <a:pt x="7680" y="5760"/>
                </a:lnTo>
                <a:lnTo>
                  <a:pt x="8641" y="6720"/>
                </a:lnTo>
                <a:lnTo>
                  <a:pt x="9601" y="8641"/>
                </a:lnTo>
                <a:lnTo>
                  <a:pt x="10561" y="11521"/>
                </a:lnTo>
                <a:lnTo>
                  <a:pt x="32644" y="62407"/>
                </a:lnTo>
                <a:lnTo>
                  <a:pt x="35524" y="62407"/>
                </a:lnTo>
                <a:lnTo>
                  <a:pt x="56647" y="105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" name="object 221"/>
          <p:cNvSpPr/>
          <p:nvPr/>
        </p:nvSpPr>
        <p:spPr>
          <a:xfrm>
            <a:off x="2196647" y="7767172"/>
            <a:ext cx="10561" cy="15361"/>
          </a:xfrm>
          <a:custGeom>
            <a:avLst/>
            <a:gdLst/>
            <a:ahLst/>
            <a:cxnLst/>
            <a:rect l="l" t="t" r="r" b="b"/>
            <a:pathLst>
              <a:path w="10561" h="15361">
                <a:moveTo>
                  <a:pt x="0" y="15361"/>
                </a:moveTo>
                <a:lnTo>
                  <a:pt x="1920" y="11521"/>
                </a:lnTo>
                <a:lnTo>
                  <a:pt x="4800" y="8641"/>
                </a:lnTo>
                <a:lnTo>
                  <a:pt x="7680" y="5760"/>
                </a:lnTo>
                <a:lnTo>
                  <a:pt x="10561" y="0"/>
                </a:lnTo>
                <a:lnTo>
                  <a:pt x="3840" y="2880"/>
                </a:lnTo>
                <a:lnTo>
                  <a:pt x="0" y="153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" name="object 222"/>
          <p:cNvSpPr/>
          <p:nvPr/>
        </p:nvSpPr>
        <p:spPr>
          <a:xfrm>
            <a:off x="2187046" y="7767172"/>
            <a:ext cx="50886" cy="64328"/>
          </a:xfrm>
          <a:custGeom>
            <a:avLst/>
            <a:gdLst/>
            <a:ahLst/>
            <a:cxnLst/>
            <a:rect l="l" t="t" r="r" b="b"/>
            <a:pathLst>
              <a:path w="50886" h="64328">
                <a:moveTo>
                  <a:pt x="17282" y="5760"/>
                </a:moveTo>
                <a:lnTo>
                  <a:pt x="20162" y="4800"/>
                </a:lnTo>
                <a:lnTo>
                  <a:pt x="26883" y="4800"/>
                </a:lnTo>
                <a:lnTo>
                  <a:pt x="28803" y="5760"/>
                </a:lnTo>
                <a:lnTo>
                  <a:pt x="30723" y="6720"/>
                </a:lnTo>
                <a:lnTo>
                  <a:pt x="33604" y="7680"/>
                </a:lnTo>
                <a:lnTo>
                  <a:pt x="34564" y="9601"/>
                </a:lnTo>
                <a:lnTo>
                  <a:pt x="35524" y="12481"/>
                </a:lnTo>
                <a:lnTo>
                  <a:pt x="36484" y="14401"/>
                </a:lnTo>
                <a:lnTo>
                  <a:pt x="37444" y="17282"/>
                </a:lnTo>
                <a:lnTo>
                  <a:pt x="37444" y="21122"/>
                </a:lnTo>
                <a:lnTo>
                  <a:pt x="9601" y="21122"/>
                </a:lnTo>
                <a:lnTo>
                  <a:pt x="9601" y="15361"/>
                </a:lnTo>
                <a:lnTo>
                  <a:pt x="13441" y="2880"/>
                </a:lnTo>
                <a:lnTo>
                  <a:pt x="7680" y="8641"/>
                </a:lnTo>
                <a:lnTo>
                  <a:pt x="2880" y="14401"/>
                </a:lnTo>
                <a:lnTo>
                  <a:pt x="0" y="22082"/>
                </a:lnTo>
                <a:lnTo>
                  <a:pt x="0" y="42245"/>
                </a:lnTo>
                <a:lnTo>
                  <a:pt x="2880" y="49926"/>
                </a:lnTo>
                <a:lnTo>
                  <a:pt x="7680" y="55686"/>
                </a:lnTo>
                <a:lnTo>
                  <a:pt x="12481" y="61447"/>
                </a:lnTo>
                <a:lnTo>
                  <a:pt x="19202" y="64328"/>
                </a:lnTo>
                <a:lnTo>
                  <a:pt x="33604" y="64328"/>
                </a:lnTo>
                <a:lnTo>
                  <a:pt x="38404" y="61447"/>
                </a:lnTo>
                <a:lnTo>
                  <a:pt x="43205" y="56647"/>
                </a:lnTo>
                <a:lnTo>
                  <a:pt x="48006" y="51846"/>
                </a:lnTo>
                <a:lnTo>
                  <a:pt x="49926" y="46085"/>
                </a:lnTo>
                <a:lnTo>
                  <a:pt x="50886" y="40325"/>
                </a:lnTo>
                <a:lnTo>
                  <a:pt x="48966" y="38404"/>
                </a:lnTo>
                <a:lnTo>
                  <a:pt x="47045" y="44165"/>
                </a:lnTo>
                <a:lnTo>
                  <a:pt x="44165" y="48006"/>
                </a:lnTo>
                <a:lnTo>
                  <a:pt x="41285" y="49926"/>
                </a:lnTo>
                <a:lnTo>
                  <a:pt x="38404" y="51846"/>
                </a:lnTo>
                <a:lnTo>
                  <a:pt x="35524" y="52806"/>
                </a:lnTo>
                <a:lnTo>
                  <a:pt x="25923" y="52806"/>
                </a:lnTo>
                <a:lnTo>
                  <a:pt x="20162" y="50886"/>
                </a:lnTo>
                <a:lnTo>
                  <a:pt x="16322" y="46085"/>
                </a:lnTo>
                <a:lnTo>
                  <a:pt x="11521" y="40325"/>
                </a:lnTo>
                <a:lnTo>
                  <a:pt x="9601" y="33604"/>
                </a:lnTo>
                <a:lnTo>
                  <a:pt x="9601" y="24963"/>
                </a:lnTo>
                <a:lnTo>
                  <a:pt x="50886" y="24963"/>
                </a:lnTo>
                <a:lnTo>
                  <a:pt x="50886" y="17282"/>
                </a:lnTo>
                <a:lnTo>
                  <a:pt x="48966" y="10561"/>
                </a:lnTo>
                <a:lnTo>
                  <a:pt x="44165" y="6720"/>
                </a:lnTo>
                <a:lnTo>
                  <a:pt x="40325" y="1920"/>
                </a:lnTo>
                <a:lnTo>
                  <a:pt x="34564" y="0"/>
                </a:lnTo>
                <a:lnTo>
                  <a:pt x="20162" y="0"/>
                </a:lnTo>
                <a:lnTo>
                  <a:pt x="17282" y="57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" name="object 223"/>
          <p:cNvSpPr/>
          <p:nvPr/>
        </p:nvSpPr>
        <p:spPr>
          <a:xfrm>
            <a:off x="2248494" y="7767172"/>
            <a:ext cx="41269" cy="64328"/>
          </a:xfrm>
          <a:custGeom>
            <a:avLst/>
            <a:gdLst/>
            <a:ahLst/>
            <a:cxnLst/>
            <a:rect l="l" t="t" r="r" b="b"/>
            <a:pathLst>
              <a:path w="41269" h="64328">
                <a:moveTo>
                  <a:pt x="0" y="41285"/>
                </a:moveTo>
                <a:lnTo>
                  <a:pt x="0" y="63352"/>
                </a:lnTo>
                <a:lnTo>
                  <a:pt x="2880" y="63352"/>
                </a:lnTo>
                <a:lnTo>
                  <a:pt x="2880" y="61447"/>
                </a:lnTo>
                <a:lnTo>
                  <a:pt x="6720" y="61447"/>
                </a:lnTo>
                <a:lnTo>
                  <a:pt x="8625" y="62407"/>
                </a:lnTo>
                <a:lnTo>
                  <a:pt x="13441" y="63352"/>
                </a:lnTo>
                <a:lnTo>
                  <a:pt x="17282" y="64328"/>
                </a:lnTo>
                <a:lnTo>
                  <a:pt x="26868" y="64328"/>
                </a:lnTo>
                <a:lnTo>
                  <a:pt x="30708" y="62407"/>
                </a:lnTo>
                <a:lnTo>
                  <a:pt x="35524" y="58567"/>
                </a:lnTo>
                <a:lnTo>
                  <a:pt x="39349" y="55686"/>
                </a:lnTo>
                <a:lnTo>
                  <a:pt x="41269" y="50886"/>
                </a:lnTo>
                <a:lnTo>
                  <a:pt x="41269" y="38404"/>
                </a:lnTo>
                <a:lnTo>
                  <a:pt x="37429" y="32644"/>
                </a:lnTo>
                <a:lnTo>
                  <a:pt x="27828" y="28803"/>
                </a:lnTo>
                <a:lnTo>
                  <a:pt x="18242" y="24003"/>
                </a:lnTo>
                <a:lnTo>
                  <a:pt x="14401" y="22082"/>
                </a:lnTo>
                <a:lnTo>
                  <a:pt x="11521" y="20162"/>
                </a:lnTo>
                <a:lnTo>
                  <a:pt x="9601" y="18242"/>
                </a:lnTo>
                <a:lnTo>
                  <a:pt x="8625" y="16322"/>
                </a:lnTo>
                <a:lnTo>
                  <a:pt x="7680" y="14401"/>
                </a:lnTo>
                <a:lnTo>
                  <a:pt x="7680" y="9601"/>
                </a:lnTo>
                <a:lnTo>
                  <a:pt x="8625" y="7680"/>
                </a:lnTo>
                <a:lnTo>
                  <a:pt x="10561" y="6720"/>
                </a:lnTo>
                <a:lnTo>
                  <a:pt x="12466" y="4800"/>
                </a:lnTo>
                <a:lnTo>
                  <a:pt x="15346" y="3840"/>
                </a:lnTo>
                <a:lnTo>
                  <a:pt x="22082" y="3840"/>
                </a:lnTo>
                <a:lnTo>
                  <a:pt x="25907" y="4800"/>
                </a:lnTo>
                <a:lnTo>
                  <a:pt x="27828" y="7680"/>
                </a:lnTo>
                <a:lnTo>
                  <a:pt x="30708" y="9601"/>
                </a:lnTo>
                <a:lnTo>
                  <a:pt x="32628" y="14401"/>
                </a:lnTo>
                <a:lnTo>
                  <a:pt x="34549" y="20162"/>
                </a:lnTo>
                <a:lnTo>
                  <a:pt x="36469" y="20162"/>
                </a:lnTo>
                <a:lnTo>
                  <a:pt x="36469" y="0"/>
                </a:lnTo>
                <a:lnTo>
                  <a:pt x="34549" y="0"/>
                </a:lnTo>
                <a:lnTo>
                  <a:pt x="34549" y="960"/>
                </a:lnTo>
                <a:lnTo>
                  <a:pt x="33588" y="1920"/>
                </a:lnTo>
                <a:lnTo>
                  <a:pt x="32628" y="1920"/>
                </a:lnTo>
                <a:lnTo>
                  <a:pt x="32628" y="2880"/>
                </a:lnTo>
                <a:lnTo>
                  <a:pt x="30708" y="2880"/>
                </a:lnTo>
                <a:lnTo>
                  <a:pt x="29748" y="1920"/>
                </a:lnTo>
                <a:lnTo>
                  <a:pt x="26868" y="1920"/>
                </a:lnTo>
                <a:lnTo>
                  <a:pt x="23987" y="0"/>
                </a:lnTo>
                <a:lnTo>
                  <a:pt x="13441" y="0"/>
                </a:lnTo>
                <a:lnTo>
                  <a:pt x="8625" y="1920"/>
                </a:lnTo>
                <a:lnTo>
                  <a:pt x="4800" y="4800"/>
                </a:lnTo>
                <a:lnTo>
                  <a:pt x="1920" y="8641"/>
                </a:lnTo>
                <a:lnTo>
                  <a:pt x="0" y="12481"/>
                </a:lnTo>
                <a:lnTo>
                  <a:pt x="0" y="21122"/>
                </a:lnTo>
                <a:lnTo>
                  <a:pt x="960" y="24003"/>
                </a:lnTo>
                <a:lnTo>
                  <a:pt x="2880" y="26883"/>
                </a:lnTo>
                <a:lnTo>
                  <a:pt x="4800" y="29763"/>
                </a:lnTo>
                <a:lnTo>
                  <a:pt x="9601" y="32644"/>
                </a:lnTo>
                <a:lnTo>
                  <a:pt x="15346" y="35524"/>
                </a:lnTo>
                <a:lnTo>
                  <a:pt x="22082" y="38404"/>
                </a:lnTo>
                <a:lnTo>
                  <a:pt x="25907" y="41285"/>
                </a:lnTo>
                <a:lnTo>
                  <a:pt x="28803" y="43205"/>
                </a:lnTo>
                <a:lnTo>
                  <a:pt x="30708" y="45125"/>
                </a:lnTo>
                <a:lnTo>
                  <a:pt x="31683" y="48006"/>
                </a:lnTo>
                <a:lnTo>
                  <a:pt x="31683" y="53766"/>
                </a:lnTo>
                <a:lnTo>
                  <a:pt x="30708" y="55686"/>
                </a:lnTo>
                <a:lnTo>
                  <a:pt x="28803" y="57607"/>
                </a:lnTo>
                <a:lnTo>
                  <a:pt x="26868" y="59512"/>
                </a:lnTo>
                <a:lnTo>
                  <a:pt x="23987" y="60487"/>
                </a:lnTo>
                <a:lnTo>
                  <a:pt x="17282" y="60487"/>
                </a:lnTo>
                <a:lnTo>
                  <a:pt x="13441" y="58567"/>
                </a:lnTo>
                <a:lnTo>
                  <a:pt x="9601" y="55686"/>
                </a:lnTo>
                <a:lnTo>
                  <a:pt x="5760" y="51846"/>
                </a:lnTo>
                <a:lnTo>
                  <a:pt x="3840" y="48006"/>
                </a:lnTo>
                <a:lnTo>
                  <a:pt x="2880" y="41285"/>
                </a:lnTo>
                <a:lnTo>
                  <a:pt x="0" y="4128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" name="object 224"/>
          <p:cNvSpPr/>
          <p:nvPr/>
        </p:nvSpPr>
        <p:spPr>
          <a:xfrm>
            <a:off x="2295525" y="7748945"/>
            <a:ext cx="37444" cy="81579"/>
          </a:xfrm>
          <a:custGeom>
            <a:avLst/>
            <a:gdLst/>
            <a:ahLst/>
            <a:cxnLst/>
            <a:rect l="l" t="t" r="r" b="b"/>
            <a:pathLst>
              <a:path w="37444" h="81579">
                <a:moveTo>
                  <a:pt x="28803" y="73914"/>
                </a:moveTo>
                <a:lnTo>
                  <a:pt x="24963" y="73914"/>
                </a:lnTo>
                <a:lnTo>
                  <a:pt x="24002" y="72953"/>
                </a:lnTo>
                <a:lnTo>
                  <a:pt x="23042" y="71993"/>
                </a:lnTo>
                <a:lnTo>
                  <a:pt x="21122" y="70073"/>
                </a:lnTo>
                <a:lnTo>
                  <a:pt x="21122" y="24947"/>
                </a:lnTo>
                <a:lnTo>
                  <a:pt x="35524" y="24947"/>
                </a:lnTo>
                <a:lnTo>
                  <a:pt x="35524" y="20147"/>
                </a:lnTo>
                <a:lnTo>
                  <a:pt x="21122" y="20147"/>
                </a:lnTo>
                <a:lnTo>
                  <a:pt x="21122" y="0"/>
                </a:lnTo>
                <a:lnTo>
                  <a:pt x="19202" y="0"/>
                </a:lnTo>
                <a:lnTo>
                  <a:pt x="17282" y="4785"/>
                </a:lnTo>
                <a:lnTo>
                  <a:pt x="15361" y="7665"/>
                </a:lnTo>
                <a:lnTo>
                  <a:pt x="14401" y="9585"/>
                </a:lnTo>
                <a:lnTo>
                  <a:pt x="12481" y="12466"/>
                </a:lnTo>
                <a:lnTo>
                  <a:pt x="10561" y="15346"/>
                </a:lnTo>
                <a:lnTo>
                  <a:pt x="7680" y="17266"/>
                </a:lnTo>
                <a:lnTo>
                  <a:pt x="5760" y="20147"/>
                </a:lnTo>
                <a:lnTo>
                  <a:pt x="2880" y="21107"/>
                </a:lnTo>
                <a:lnTo>
                  <a:pt x="0" y="22067"/>
                </a:lnTo>
                <a:lnTo>
                  <a:pt x="0" y="24947"/>
                </a:lnTo>
                <a:lnTo>
                  <a:pt x="9601" y="24947"/>
                </a:lnTo>
                <a:lnTo>
                  <a:pt x="9601" y="69113"/>
                </a:lnTo>
                <a:lnTo>
                  <a:pt x="10561" y="72953"/>
                </a:lnTo>
                <a:lnTo>
                  <a:pt x="11521" y="74874"/>
                </a:lnTo>
                <a:lnTo>
                  <a:pt x="12481" y="76794"/>
                </a:lnTo>
                <a:lnTo>
                  <a:pt x="13441" y="78714"/>
                </a:lnTo>
                <a:lnTo>
                  <a:pt x="15361" y="79674"/>
                </a:lnTo>
                <a:lnTo>
                  <a:pt x="17282" y="80634"/>
                </a:lnTo>
                <a:lnTo>
                  <a:pt x="20162" y="81579"/>
                </a:lnTo>
                <a:lnTo>
                  <a:pt x="24963" y="81579"/>
                </a:lnTo>
                <a:lnTo>
                  <a:pt x="27843" y="80634"/>
                </a:lnTo>
                <a:lnTo>
                  <a:pt x="30723" y="77739"/>
                </a:lnTo>
                <a:lnTo>
                  <a:pt x="33604" y="75834"/>
                </a:lnTo>
                <a:lnTo>
                  <a:pt x="35524" y="72953"/>
                </a:lnTo>
                <a:lnTo>
                  <a:pt x="37444" y="68153"/>
                </a:lnTo>
                <a:lnTo>
                  <a:pt x="34564" y="68153"/>
                </a:lnTo>
                <a:lnTo>
                  <a:pt x="33604" y="70073"/>
                </a:lnTo>
                <a:lnTo>
                  <a:pt x="32644" y="71033"/>
                </a:lnTo>
                <a:lnTo>
                  <a:pt x="31683" y="71993"/>
                </a:lnTo>
                <a:lnTo>
                  <a:pt x="29763" y="72953"/>
                </a:lnTo>
                <a:lnTo>
                  <a:pt x="28803" y="7391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" name="object 225"/>
          <p:cNvSpPr/>
          <p:nvPr/>
        </p:nvSpPr>
        <p:spPr>
          <a:xfrm>
            <a:off x="2332969" y="7767172"/>
            <a:ext cx="103677" cy="62407"/>
          </a:xfrm>
          <a:custGeom>
            <a:avLst/>
            <a:gdLst/>
            <a:ahLst/>
            <a:cxnLst/>
            <a:rect l="l" t="t" r="r" b="b"/>
            <a:pathLst>
              <a:path w="103677" h="62407">
                <a:moveTo>
                  <a:pt x="95996" y="56647"/>
                </a:moveTo>
                <a:lnTo>
                  <a:pt x="95036" y="54726"/>
                </a:lnTo>
                <a:lnTo>
                  <a:pt x="95036" y="17282"/>
                </a:lnTo>
                <a:lnTo>
                  <a:pt x="94076" y="13441"/>
                </a:lnTo>
                <a:lnTo>
                  <a:pt x="93116" y="10561"/>
                </a:lnTo>
                <a:lnTo>
                  <a:pt x="92156" y="6720"/>
                </a:lnTo>
                <a:lnTo>
                  <a:pt x="90236" y="3840"/>
                </a:lnTo>
                <a:lnTo>
                  <a:pt x="87355" y="2880"/>
                </a:lnTo>
                <a:lnTo>
                  <a:pt x="85435" y="960"/>
                </a:lnTo>
                <a:lnTo>
                  <a:pt x="82555" y="0"/>
                </a:lnTo>
                <a:lnTo>
                  <a:pt x="75834" y="0"/>
                </a:lnTo>
                <a:lnTo>
                  <a:pt x="71993" y="960"/>
                </a:lnTo>
                <a:lnTo>
                  <a:pt x="69113" y="2880"/>
                </a:lnTo>
                <a:lnTo>
                  <a:pt x="66233" y="3840"/>
                </a:lnTo>
                <a:lnTo>
                  <a:pt x="62392" y="7680"/>
                </a:lnTo>
                <a:lnTo>
                  <a:pt x="57591" y="12481"/>
                </a:lnTo>
                <a:lnTo>
                  <a:pt x="56631" y="8641"/>
                </a:lnTo>
                <a:lnTo>
                  <a:pt x="54711" y="5760"/>
                </a:lnTo>
                <a:lnTo>
                  <a:pt x="52791" y="2880"/>
                </a:lnTo>
                <a:lnTo>
                  <a:pt x="49911" y="960"/>
                </a:lnTo>
                <a:lnTo>
                  <a:pt x="46070" y="0"/>
                </a:lnTo>
                <a:lnTo>
                  <a:pt x="38404" y="0"/>
                </a:lnTo>
                <a:lnTo>
                  <a:pt x="35524" y="960"/>
                </a:lnTo>
                <a:lnTo>
                  <a:pt x="33588" y="1920"/>
                </a:lnTo>
                <a:lnTo>
                  <a:pt x="31683" y="3840"/>
                </a:lnTo>
                <a:lnTo>
                  <a:pt x="29748" y="4800"/>
                </a:lnTo>
                <a:lnTo>
                  <a:pt x="28788" y="5760"/>
                </a:lnTo>
                <a:lnTo>
                  <a:pt x="25907" y="8641"/>
                </a:lnTo>
                <a:lnTo>
                  <a:pt x="21122" y="12481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9601"/>
                </a:lnTo>
                <a:lnTo>
                  <a:pt x="2880" y="8641"/>
                </a:lnTo>
                <a:lnTo>
                  <a:pt x="7680" y="8641"/>
                </a:lnTo>
                <a:lnTo>
                  <a:pt x="8641" y="9601"/>
                </a:lnTo>
                <a:lnTo>
                  <a:pt x="9601" y="10561"/>
                </a:lnTo>
                <a:lnTo>
                  <a:pt x="9601" y="12481"/>
                </a:lnTo>
                <a:lnTo>
                  <a:pt x="10561" y="14401"/>
                </a:lnTo>
                <a:lnTo>
                  <a:pt x="10561" y="54726"/>
                </a:lnTo>
                <a:lnTo>
                  <a:pt x="9601" y="55686"/>
                </a:lnTo>
                <a:lnTo>
                  <a:pt x="9601" y="57607"/>
                </a:lnTo>
                <a:lnTo>
                  <a:pt x="8641" y="58567"/>
                </a:lnTo>
                <a:lnTo>
                  <a:pt x="7680" y="58567"/>
                </a:lnTo>
                <a:lnTo>
                  <a:pt x="5760" y="59512"/>
                </a:lnTo>
                <a:lnTo>
                  <a:pt x="960" y="59512"/>
                </a:lnTo>
                <a:lnTo>
                  <a:pt x="960" y="62407"/>
                </a:lnTo>
                <a:lnTo>
                  <a:pt x="31683" y="62407"/>
                </a:lnTo>
                <a:lnTo>
                  <a:pt x="31683" y="59512"/>
                </a:lnTo>
                <a:lnTo>
                  <a:pt x="25907" y="59512"/>
                </a:lnTo>
                <a:lnTo>
                  <a:pt x="24963" y="58567"/>
                </a:lnTo>
                <a:lnTo>
                  <a:pt x="24002" y="58567"/>
                </a:lnTo>
                <a:lnTo>
                  <a:pt x="23042" y="57607"/>
                </a:lnTo>
                <a:lnTo>
                  <a:pt x="22067" y="56647"/>
                </a:lnTo>
                <a:lnTo>
                  <a:pt x="22067" y="54726"/>
                </a:lnTo>
                <a:lnTo>
                  <a:pt x="21122" y="52806"/>
                </a:lnTo>
                <a:lnTo>
                  <a:pt x="21122" y="16322"/>
                </a:lnTo>
                <a:lnTo>
                  <a:pt x="23042" y="13441"/>
                </a:lnTo>
                <a:lnTo>
                  <a:pt x="25907" y="11521"/>
                </a:lnTo>
                <a:lnTo>
                  <a:pt x="29748" y="9601"/>
                </a:lnTo>
                <a:lnTo>
                  <a:pt x="32628" y="8641"/>
                </a:lnTo>
                <a:lnTo>
                  <a:pt x="34564" y="7680"/>
                </a:lnTo>
                <a:lnTo>
                  <a:pt x="40309" y="7680"/>
                </a:lnTo>
                <a:lnTo>
                  <a:pt x="43190" y="8641"/>
                </a:lnTo>
                <a:lnTo>
                  <a:pt x="45110" y="11521"/>
                </a:lnTo>
                <a:lnTo>
                  <a:pt x="47030" y="14401"/>
                </a:lnTo>
                <a:lnTo>
                  <a:pt x="47030" y="54726"/>
                </a:lnTo>
                <a:lnTo>
                  <a:pt x="46070" y="56647"/>
                </a:lnTo>
                <a:lnTo>
                  <a:pt x="46070" y="57607"/>
                </a:lnTo>
                <a:lnTo>
                  <a:pt x="44150" y="58567"/>
                </a:lnTo>
                <a:lnTo>
                  <a:pt x="43190" y="59512"/>
                </a:lnTo>
                <a:lnTo>
                  <a:pt x="37429" y="59512"/>
                </a:lnTo>
                <a:lnTo>
                  <a:pt x="37429" y="62407"/>
                </a:lnTo>
                <a:lnTo>
                  <a:pt x="68153" y="62407"/>
                </a:lnTo>
                <a:lnTo>
                  <a:pt x="68153" y="59512"/>
                </a:lnTo>
                <a:lnTo>
                  <a:pt x="62392" y="59512"/>
                </a:lnTo>
                <a:lnTo>
                  <a:pt x="61432" y="58567"/>
                </a:lnTo>
                <a:lnTo>
                  <a:pt x="60472" y="58567"/>
                </a:lnTo>
                <a:lnTo>
                  <a:pt x="59512" y="57607"/>
                </a:lnTo>
                <a:lnTo>
                  <a:pt x="58552" y="56647"/>
                </a:lnTo>
                <a:lnTo>
                  <a:pt x="58552" y="16322"/>
                </a:lnTo>
                <a:lnTo>
                  <a:pt x="61432" y="12481"/>
                </a:lnTo>
                <a:lnTo>
                  <a:pt x="64312" y="10561"/>
                </a:lnTo>
                <a:lnTo>
                  <a:pt x="67193" y="9601"/>
                </a:lnTo>
                <a:lnTo>
                  <a:pt x="69113" y="8641"/>
                </a:lnTo>
                <a:lnTo>
                  <a:pt x="71993" y="7680"/>
                </a:lnTo>
                <a:lnTo>
                  <a:pt x="77754" y="7680"/>
                </a:lnTo>
                <a:lnTo>
                  <a:pt x="80634" y="9601"/>
                </a:lnTo>
                <a:lnTo>
                  <a:pt x="82555" y="12481"/>
                </a:lnTo>
                <a:lnTo>
                  <a:pt x="83515" y="14401"/>
                </a:lnTo>
                <a:lnTo>
                  <a:pt x="83515" y="56647"/>
                </a:lnTo>
                <a:lnTo>
                  <a:pt x="82555" y="57607"/>
                </a:lnTo>
                <a:lnTo>
                  <a:pt x="81594" y="58567"/>
                </a:lnTo>
                <a:lnTo>
                  <a:pt x="79674" y="59512"/>
                </a:lnTo>
                <a:lnTo>
                  <a:pt x="73913" y="59512"/>
                </a:lnTo>
                <a:lnTo>
                  <a:pt x="73913" y="62407"/>
                </a:lnTo>
                <a:lnTo>
                  <a:pt x="103677" y="62407"/>
                </a:lnTo>
                <a:lnTo>
                  <a:pt x="103677" y="59512"/>
                </a:lnTo>
                <a:lnTo>
                  <a:pt x="99837" y="59512"/>
                </a:lnTo>
                <a:lnTo>
                  <a:pt x="97916" y="58567"/>
                </a:lnTo>
                <a:lnTo>
                  <a:pt x="96956" y="58567"/>
                </a:lnTo>
                <a:lnTo>
                  <a:pt x="95996" y="57607"/>
                </a:lnTo>
                <a:lnTo>
                  <a:pt x="95996" y="5664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" name="object 226"/>
          <p:cNvSpPr/>
          <p:nvPr/>
        </p:nvSpPr>
        <p:spPr>
          <a:xfrm>
            <a:off x="2442408" y="7767172"/>
            <a:ext cx="51831" cy="64328"/>
          </a:xfrm>
          <a:custGeom>
            <a:avLst/>
            <a:gdLst/>
            <a:ahLst/>
            <a:cxnLst/>
            <a:rect l="l" t="t" r="r" b="b"/>
            <a:pathLst>
              <a:path w="51831" h="64328">
                <a:moveTo>
                  <a:pt x="40309" y="1920"/>
                </a:moveTo>
                <a:lnTo>
                  <a:pt x="34549" y="0"/>
                </a:lnTo>
                <a:lnTo>
                  <a:pt x="27828" y="0"/>
                </a:lnTo>
                <a:lnTo>
                  <a:pt x="28788" y="5760"/>
                </a:lnTo>
                <a:lnTo>
                  <a:pt x="31668" y="6720"/>
                </a:lnTo>
                <a:lnTo>
                  <a:pt x="33588" y="7680"/>
                </a:lnTo>
                <a:lnTo>
                  <a:pt x="35509" y="9601"/>
                </a:lnTo>
                <a:lnTo>
                  <a:pt x="36469" y="12481"/>
                </a:lnTo>
                <a:lnTo>
                  <a:pt x="37444" y="14401"/>
                </a:lnTo>
                <a:lnTo>
                  <a:pt x="37444" y="21122"/>
                </a:lnTo>
                <a:lnTo>
                  <a:pt x="9601" y="21122"/>
                </a:lnTo>
                <a:lnTo>
                  <a:pt x="10546" y="15361"/>
                </a:lnTo>
                <a:lnTo>
                  <a:pt x="13441" y="2880"/>
                </a:lnTo>
                <a:lnTo>
                  <a:pt x="7680" y="8641"/>
                </a:lnTo>
                <a:lnTo>
                  <a:pt x="2880" y="14401"/>
                </a:lnTo>
                <a:lnTo>
                  <a:pt x="0" y="22082"/>
                </a:lnTo>
                <a:lnTo>
                  <a:pt x="0" y="42245"/>
                </a:lnTo>
                <a:lnTo>
                  <a:pt x="2880" y="49926"/>
                </a:lnTo>
                <a:lnTo>
                  <a:pt x="7680" y="55686"/>
                </a:lnTo>
                <a:lnTo>
                  <a:pt x="13441" y="61447"/>
                </a:lnTo>
                <a:lnTo>
                  <a:pt x="19202" y="64328"/>
                </a:lnTo>
                <a:lnTo>
                  <a:pt x="33588" y="64328"/>
                </a:lnTo>
                <a:lnTo>
                  <a:pt x="39349" y="61447"/>
                </a:lnTo>
                <a:lnTo>
                  <a:pt x="43190" y="56647"/>
                </a:lnTo>
                <a:lnTo>
                  <a:pt x="47990" y="51846"/>
                </a:lnTo>
                <a:lnTo>
                  <a:pt x="50871" y="46085"/>
                </a:lnTo>
                <a:lnTo>
                  <a:pt x="51831" y="40325"/>
                </a:lnTo>
                <a:lnTo>
                  <a:pt x="48950" y="38404"/>
                </a:lnTo>
                <a:lnTo>
                  <a:pt x="47030" y="44165"/>
                </a:lnTo>
                <a:lnTo>
                  <a:pt x="45110" y="48006"/>
                </a:lnTo>
                <a:lnTo>
                  <a:pt x="42230" y="49926"/>
                </a:lnTo>
                <a:lnTo>
                  <a:pt x="39349" y="51846"/>
                </a:lnTo>
                <a:lnTo>
                  <a:pt x="35509" y="52806"/>
                </a:lnTo>
                <a:lnTo>
                  <a:pt x="25907" y="52806"/>
                </a:lnTo>
                <a:lnTo>
                  <a:pt x="20162" y="50886"/>
                </a:lnTo>
                <a:lnTo>
                  <a:pt x="16322" y="46085"/>
                </a:lnTo>
                <a:lnTo>
                  <a:pt x="11521" y="40325"/>
                </a:lnTo>
                <a:lnTo>
                  <a:pt x="9601" y="33604"/>
                </a:lnTo>
                <a:lnTo>
                  <a:pt x="9601" y="24963"/>
                </a:lnTo>
                <a:lnTo>
                  <a:pt x="51831" y="24963"/>
                </a:lnTo>
                <a:lnTo>
                  <a:pt x="51831" y="17282"/>
                </a:lnTo>
                <a:lnTo>
                  <a:pt x="48950" y="10561"/>
                </a:lnTo>
                <a:lnTo>
                  <a:pt x="45110" y="6720"/>
                </a:lnTo>
                <a:lnTo>
                  <a:pt x="40309" y="19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" name="object 227"/>
          <p:cNvSpPr/>
          <p:nvPr/>
        </p:nvSpPr>
        <p:spPr>
          <a:xfrm>
            <a:off x="2452954" y="7767172"/>
            <a:ext cx="18242" cy="15361"/>
          </a:xfrm>
          <a:custGeom>
            <a:avLst/>
            <a:gdLst/>
            <a:ahLst/>
            <a:cxnLst/>
            <a:rect l="l" t="t" r="r" b="b"/>
            <a:pathLst>
              <a:path w="18242" h="15361">
                <a:moveTo>
                  <a:pt x="17282" y="0"/>
                </a:moveTo>
                <a:lnTo>
                  <a:pt x="9616" y="0"/>
                </a:lnTo>
                <a:lnTo>
                  <a:pt x="2895" y="2880"/>
                </a:lnTo>
                <a:lnTo>
                  <a:pt x="0" y="15361"/>
                </a:lnTo>
                <a:lnTo>
                  <a:pt x="975" y="11521"/>
                </a:lnTo>
                <a:lnTo>
                  <a:pt x="3840" y="8641"/>
                </a:lnTo>
                <a:lnTo>
                  <a:pt x="6720" y="5760"/>
                </a:lnTo>
                <a:lnTo>
                  <a:pt x="10561" y="4800"/>
                </a:lnTo>
                <a:lnTo>
                  <a:pt x="16337" y="4800"/>
                </a:lnTo>
                <a:lnTo>
                  <a:pt x="18242" y="5760"/>
                </a:lnTo>
                <a:lnTo>
                  <a:pt x="1728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" name="object 228"/>
          <p:cNvSpPr/>
          <p:nvPr/>
        </p:nvSpPr>
        <p:spPr>
          <a:xfrm>
            <a:off x="2498079" y="7767172"/>
            <a:ext cx="66248" cy="62407"/>
          </a:xfrm>
          <a:custGeom>
            <a:avLst/>
            <a:gdLst/>
            <a:ahLst/>
            <a:cxnLst/>
            <a:rect l="l" t="t" r="r" b="b"/>
            <a:pathLst>
              <a:path w="66248" h="62407">
                <a:moveTo>
                  <a:pt x="58567" y="56647"/>
                </a:moveTo>
                <a:lnTo>
                  <a:pt x="57607" y="54726"/>
                </a:lnTo>
                <a:lnTo>
                  <a:pt x="57607" y="17282"/>
                </a:lnTo>
                <a:lnTo>
                  <a:pt x="56631" y="13441"/>
                </a:lnTo>
                <a:lnTo>
                  <a:pt x="55686" y="10561"/>
                </a:lnTo>
                <a:lnTo>
                  <a:pt x="54726" y="6720"/>
                </a:lnTo>
                <a:lnTo>
                  <a:pt x="52791" y="3840"/>
                </a:lnTo>
                <a:lnTo>
                  <a:pt x="49926" y="2880"/>
                </a:lnTo>
                <a:lnTo>
                  <a:pt x="48006" y="960"/>
                </a:lnTo>
                <a:lnTo>
                  <a:pt x="45125" y="0"/>
                </a:lnTo>
                <a:lnTo>
                  <a:pt x="35524" y="0"/>
                </a:lnTo>
                <a:lnTo>
                  <a:pt x="28803" y="3840"/>
                </a:lnTo>
                <a:lnTo>
                  <a:pt x="21122" y="12481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9601"/>
                </a:lnTo>
                <a:lnTo>
                  <a:pt x="2880" y="8641"/>
                </a:lnTo>
                <a:lnTo>
                  <a:pt x="7680" y="8641"/>
                </a:lnTo>
                <a:lnTo>
                  <a:pt x="8641" y="9601"/>
                </a:lnTo>
                <a:lnTo>
                  <a:pt x="9601" y="10561"/>
                </a:lnTo>
                <a:lnTo>
                  <a:pt x="9601" y="12481"/>
                </a:lnTo>
                <a:lnTo>
                  <a:pt x="10561" y="14401"/>
                </a:lnTo>
                <a:lnTo>
                  <a:pt x="10561" y="52806"/>
                </a:lnTo>
                <a:lnTo>
                  <a:pt x="9601" y="55686"/>
                </a:lnTo>
                <a:lnTo>
                  <a:pt x="8641" y="57607"/>
                </a:lnTo>
                <a:lnTo>
                  <a:pt x="7680" y="59512"/>
                </a:lnTo>
                <a:lnTo>
                  <a:pt x="960" y="59512"/>
                </a:lnTo>
                <a:lnTo>
                  <a:pt x="960" y="62407"/>
                </a:lnTo>
                <a:lnTo>
                  <a:pt x="31683" y="62407"/>
                </a:lnTo>
                <a:lnTo>
                  <a:pt x="31683" y="59512"/>
                </a:lnTo>
                <a:lnTo>
                  <a:pt x="25923" y="59512"/>
                </a:lnTo>
                <a:lnTo>
                  <a:pt x="24963" y="58567"/>
                </a:lnTo>
                <a:lnTo>
                  <a:pt x="24003" y="58567"/>
                </a:lnTo>
                <a:lnTo>
                  <a:pt x="23042" y="57607"/>
                </a:lnTo>
                <a:lnTo>
                  <a:pt x="22082" y="55686"/>
                </a:lnTo>
                <a:lnTo>
                  <a:pt x="22082" y="54726"/>
                </a:lnTo>
                <a:lnTo>
                  <a:pt x="21122" y="52806"/>
                </a:lnTo>
                <a:lnTo>
                  <a:pt x="21122" y="16322"/>
                </a:lnTo>
                <a:lnTo>
                  <a:pt x="26883" y="10561"/>
                </a:lnTo>
                <a:lnTo>
                  <a:pt x="31683" y="7680"/>
                </a:lnTo>
                <a:lnTo>
                  <a:pt x="40325" y="7680"/>
                </a:lnTo>
                <a:lnTo>
                  <a:pt x="43205" y="9601"/>
                </a:lnTo>
                <a:lnTo>
                  <a:pt x="44165" y="11521"/>
                </a:lnTo>
                <a:lnTo>
                  <a:pt x="46085" y="14401"/>
                </a:lnTo>
                <a:lnTo>
                  <a:pt x="46085" y="56647"/>
                </a:lnTo>
                <a:lnTo>
                  <a:pt x="45125" y="57607"/>
                </a:lnTo>
                <a:lnTo>
                  <a:pt x="44165" y="58567"/>
                </a:lnTo>
                <a:lnTo>
                  <a:pt x="43205" y="59512"/>
                </a:lnTo>
                <a:lnTo>
                  <a:pt x="36484" y="59512"/>
                </a:lnTo>
                <a:lnTo>
                  <a:pt x="36484" y="62407"/>
                </a:lnTo>
                <a:lnTo>
                  <a:pt x="66248" y="62407"/>
                </a:lnTo>
                <a:lnTo>
                  <a:pt x="66248" y="59512"/>
                </a:lnTo>
                <a:lnTo>
                  <a:pt x="61447" y="59512"/>
                </a:lnTo>
                <a:lnTo>
                  <a:pt x="60472" y="58567"/>
                </a:lnTo>
                <a:lnTo>
                  <a:pt x="59512" y="58567"/>
                </a:lnTo>
                <a:lnTo>
                  <a:pt x="58567" y="57607"/>
                </a:lnTo>
                <a:lnTo>
                  <a:pt x="58567" y="5664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" name="object 229"/>
          <p:cNvSpPr/>
          <p:nvPr/>
        </p:nvSpPr>
        <p:spPr>
          <a:xfrm>
            <a:off x="2566233" y="7748945"/>
            <a:ext cx="36484" cy="81579"/>
          </a:xfrm>
          <a:custGeom>
            <a:avLst/>
            <a:gdLst/>
            <a:ahLst/>
            <a:cxnLst/>
            <a:rect l="l" t="t" r="r" b="b"/>
            <a:pathLst>
              <a:path w="36484" h="81579">
                <a:moveTo>
                  <a:pt x="9601" y="65272"/>
                </a:moveTo>
                <a:lnTo>
                  <a:pt x="9601" y="69113"/>
                </a:lnTo>
                <a:lnTo>
                  <a:pt x="10561" y="72953"/>
                </a:lnTo>
                <a:lnTo>
                  <a:pt x="11536" y="74874"/>
                </a:lnTo>
                <a:lnTo>
                  <a:pt x="12481" y="76794"/>
                </a:lnTo>
                <a:lnTo>
                  <a:pt x="13441" y="78714"/>
                </a:lnTo>
                <a:lnTo>
                  <a:pt x="15361" y="79674"/>
                </a:lnTo>
                <a:lnTo>
                  <a:pt x="17282" y="80634"/>
                </a:lnTo>
                <a:lnTo>
                  <a:pt x="19202" y="81579"/>
                </a:lnTo>
                <a:lnTo>
                  <a:pt x="24963" y="81579"/>
                </a:lnTo>
                <a:lnTo>
                  <a:pt x="27843" y="80634"/>
                </a:lnTo>
                <a:lnTo>
                  <a:pt x="30723" y="77739"/>
                </a:lnTo>
                <a:lnTo>
                  <a:pt x="33604" y="75834"/>
                </a:lnTo>
                <a:lnTo>
                  <a:pt x="35524" y="72953"/>
                </a:lnTo>
                <a:lnTo>
                  <a:pt x="36484" y="68153"/>
                </a:lnTo>
                <a:lnTo>
                  <a:pt x="34564" y="68153"/>
                </a:lnTo>
                <a:lnTo>
                  <a:pt x="33604" y="70073"/>
                </a:lnTo>
                <a:lnTo>
                  <a:pt x="32644" y="71033"/>
                </a:lnTo>
                <a:lnTo>
                  <a:pt x="30723" y="71993"/>
                </a:lnTo>
                <a:lnTo>
                  <a:pt x="29763" y="72953"/>
                </a:lnTo>
                <a:lnTo>
                  <a:pt x="28803" y="73914"/>
                </a:lnTo>
                <a:lnTo>
                  <a:pt x="24963" y="73914"/>
                </a:lnTo>
                <a:lnTo>
                  <a:pt x="24002" y="72953"/>
                </a:lnTo>
                <a:lnTo>
                  <a:pt x="23042" y="71993"/>
                </a:lnTo>
                <a:lnTo>
                  <a:pt x="21122" y="70073"/>
                </a:lnTo>
                <a:lnTo>
                  <a:pt x="21122" y="24947"/>
                </a:lnTo>
                <a:lnTo>
                  <a:pt x="35524" y="24947"/>
                </a:lnTo>
                <a:lnTo>
                  <a:pt x="35524" y="20147"/>
                </a:lnTo>
                <a:lnTo>
                  <a:pt x="21122" y="20147"/>
                </a:lnTo>
                <a:lnTo>
                  <a:pt x="21122" y="0"/>
                </a:lnTo>
                <a:lnTo>
                  <a:pt x="19202" y="0"/>
                </a:lnTo>
                <a:lnTo>
                  <a:pt x="17282" y="4785"/>
                </a:lnTo>
                <a:lnTo>
                  <a:pt x="15361" y="7665"/>
                </a:lnTo>
                <a:lnTo>
                  <a:pt x="14401" y="9585"/>
                </a:lnTo>
                <a:lnTo>
                  <a:pt x="12481" y="12466"/>
                </a:lnTo>
                <a:lnTo>
                  <a:pt x="10561" y="15346"/>
                </a:lnTo>
                <a:lnTo>
                  <a:pt x="7680" y="17266"/>
                </a:lnTo>
                <a:lnTo>
                  <a:pt x="5760" y="20147"/>
                </a:lnTo>
                <a:lnTo>
                  <a:pt x="2880" y="21107"/>
                </a:lnTo>
                <a:lnTo>
                  <a:pt x="0" y="22067"/>
                </a:lnTo>
                <a:lnTo>
                  <a:pt x="0" y="24947"/>
                </a:lnTo>
                <a:lnTo>
                  <a:pt x="9601" y="24947"/>
                </a:lnTo>
                <a:lnTo>
                  <a:pt x="9601" y="6527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" name="object 230"/>
          <p:cNvSpPr/>
          <p:nvPr/>
        </p:nvSpPr>
        <p:spPr>
          <a:xfrm>
            <a:off x="2610398" y="7816138"/>
            <a:ext cx="19202" cy="35509"/>
          </a:xfrm>
          <a:custGeom>
            <a:avLst/>
            <a:gdLst/>
            <a:ahLst/>
            <a:cxnLst/>
            <a:rect l="l" t="t" r="r" b="b"/>
            <a:pathLst>
              <a:path w="19202" h="35509">
                <a:moveTo>
                  <a:pt x="6720" y="33588"/>
                </a:moveTo>
                <a:lnTo>
                  <a:pt x="11521" y="30723"/>
                </a:lnTo>
                <a:lnTo>
                  <a:pt x="14401" y="26883"/>
                </a:lnTo>
                <a:lnTo>
                  <a:pt x="18242" y="23042"/>
                </a:lnTo>
                <a:lnTo>
                  <a:pt x="19202" y="18227"/>
                </a:lnTo>
                <a:lnTo>
                  <a:pt x="19202" y="9601"/>
                </a:lnTo>
                <a:lnTo>
                  <a:pt x="18242" y="6720"/>
                </a:lnTo>
                <a:lnTo>
                  <a:pt x="16322" y="3840"/>
                </a:lnTo>
                <a:lnTo>
                  <a:pt x="13441" y="960"/>
                </a:lnTo>
                <a:lnTo>
                  <a:pt x="11521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11521"/>
                </a:lnTo>
                <a:lnTo>
                  <a:pt x="1920" y="13441"/>
                </a:lnTo>
                <a:lnTo>
                  <a:pt x="2880" y="14386"/>
                </a:lnTo>
                <a:lnTo>
                  <a:pt x="4800" y="15361"/>
                </a:lnTo>
                <a:lnTo>
                  <a:pt x="7680" y="15361"/>
                </a:lnTo>
                <a:lnTo>
                  <a:pt x="8641" y="14386"/>
                </a:lnTo>
                <a:lnTo>
                  <a:pt x="9601" y="14386"/>
                </a:lnTo>
                <a:lnTo>
                  <a:pt x="11521" y="13441"/>
                </a:lnTo>
                <a:lnTo>
                  <a:pt x="13441" y="13441"/>
                </a:lnTo>
                <a:lnTo>
                  <a:pt x="13441" y="14386"/>
                </a:lnTo>
                <a:lnTo>
                  <a:pt x="14401" y="15361"/>
                </a:lnTo>
                <a:lnTo>
                  <a:pt x="14401" y="19202"/>
                </a:lnTo>
                <a:lnTo>
                  <a:pt x="12481" y="23042"/>
                </a:lnTo>
                <a:lnTo>
                  <a:pt x="10561" y="25908"/>
                </a:lnTo>
                <a:lnTo>
                  <a:pt x="7680" y="28788"/>
                </a:lnTo>
                <a:lnTo>
                  <a:pt x="3840" y="31668"/>
                </a:lnTo>
                <a:lnTo>
                  <a:pt x="0" y="32628"/>
                </a:lnTo>
                <a:lnTo>
                  <a:pt x="0" y="35509"/>
                </a:lnTo>
                <a:lnTo>
                  <a:pt x="6720" y="3358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" name="object 231"/>
          <p:cNvSpPr/>
          <p:nvPr/>
        </p:nvSpPr>
        <p:spPr>
          <a:xfrm>
            <a:off x="2010415" y="7908295"/>
            <a:ext cx="36484" cy="80634"/>
          </a:xfrm>
          <a:custGeom>
            <a:avLst/>
            <a:gdLst/>
            <a:ahLst/>
            <a:cxnLst/>
            <a:rect l="l" t="t" r="r" b="b"/>
            <a:pathLst>
              <a:path w="36484" h="80634">
                <a:moveTo>
                  <a:pt x="23042" y="72953"/>
                </a:moveTo>
                <a:lnTo>
                  <a:pt x="22082" y="71033"/>
                </a:lnTo>
                <a:lnTo>
                  <a:pt x="21122" y="70073"/>
                </a:lnTo>
                <a:lnTo>
                  <a:pt x="20162" y="67193"/>
                </a:lnTo>
                <a:lnTo>
                  <a:pt x="20162" y="23987"/>
                </a:lnTo>
                <a:lnTo>
                  <a:pt x="34564" y="23987"/>
                </a:lnTo>
                <a:lnTo>
                  <a:pt x="34564" y="19202"/>
                </a:lnTo>
                <a:lnTo>
                  <a:pt x="20162" y="19202"/>
                </a:lnTo>
                <a:lnTo>
                  <a:pt x="20162" y="0"/>
                </a:lnTo>
                <a:lnTo>
                  <a:pt x="18242" y="0"/>
                </a:lnTo>
                <a:lnTo>
                  <a:pt x="16322" y="3840"/>
                </a:lnTo>
                <a:lnTo>
                  <a:pt x="15361" y="7680"/>
                </a:lnTo>
                <a:lnTo>
                  <a:pt x="14401" y="8641"/>
                </a:lnTo>
                <a:lnTo>
                  <a:pt x="12481" y="12481"/>
                </a:lnTo>
                <a:lnTo>
                  <a:pt x="9601" y="15361"/>
                </a:lnTo>
                <a:lnTo>
                  <a:pt x="7680" y="17282"/>
                </a:lnTo>
                <a:lnTo>
                  <a:pt x="4800" y="19202"/>
                </a:lnTo>
                <a:lnTo>
                  <a:pt x="1920" y="21122"/>
                </a:lnTo>
                <a:lnTo>
                  <a:pt x="0" y="22082"/>
                </a:lnTo>
                <a:lnTo>
                  <a:pt x="0" y="23987"/>
                </a:lnTo>
                <a:lnTo>
                  <a:pt x="9601" y="23987"/>
                </a:lnTo>
                <a:lnTo>
                  <a:pt x="9601" y="72953"/>
                </a:lnTo>
                <a:lnTo>
                  <a:pt x="10561" y="74874"/>
                </a:lnTo>
                <a:lnTo>
                  <a:pt x="11521" y="76794"/>
                </a:lnTo>
                <a:lnTo>
                  <a:pt x="13441" y="78714"/>
                </a:lnTo>
                <a:lnTo>
                  <a:pt x="15361" y="79674"/>
                </a:lnTo>
                <a:lnTo>
                  <a:pt x="17282" y="80634"/>
                </a:lnTo>
                <a:lnTo>
                  <a:pt x="24003" y="80634"/>
                </a:lnTo>
                <a:lnTo>
                  <a:pt x="26883" y="79674"/>
                </a:lnTo>
                <a:lnTo>
                  <a:pt x="29763" y="77754"/>
                </a:lnTo>
                <a:lnTo>
                  <a:pt x="32644" y="75834"/>
                </a:lnTo>
                <a:lnTo>
                  <a:pt x="34564" y="71993"/>
                </a:lnTo>
                <a:lnTo>
                  <a:pt x="36484" y="68153"/>
                </a:lnTo>
                <a:lnTo>
                  <a:pt x="33604" y="68153"/>
                </a:lnTo>
                <a:lnTo>
                  <a:pt x="32644" y="70073"/>
                </a:lnTo>
                <a:lnTo>
                  <a:pt x="31683" y="71033"/>
                </a:lnTo>
                <a:lnTo>
                  <a:pt x="30723" y="71993"/>
                </a:lnTo>
                <a:lnTo>
                  <a:pt x="29763" y="72953"/>
                </a:lnTo>
                <a:lnTo>
                  <a:pt x="27843" y="73914"/>
                </a:lnTo>
                <a:lnTo>
                  <a:pt x="24963" y="73914"/>
                </a:lnTo>
                <a:lnTo>
                  <a:pt x="23042" y="7295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" name="object 232"/>
          <p:cNvSpPr/>
          <p:nvPr/>
        </p:nvSpPr>
        <p:spPr>
          <a:xfrm>
            <a:off x="2047859" y="7926537"/>
            <a:ext cx="45110" cy="61432"/>
          </a:xfrm>
          <a:custGeom>
            <a:avLst/>
            <a:gdLst/>
            <a:ahLst/>
            <a:cxnLst/>
            <a:rect l="l" t="t" r="r" b="b"/>
            <a:pathLst>
              <a:path w="45110" h="61432">
                <a:moveTo>
                  <a:pt x="21107" y="50871"/>
                </a:moveTo>
                <a:lnTo>
                  <a:pt x="21107" y="19187"/>
                </a:lnTo>
                <a:lnTo>
                  <a:pt x="23042" y="14401"/>
                </a:lnTo>
                <a:lnTo>
                  <a:pt x="24947" y="11521"/>
                </a:lnTo>
                <a:lnTo>
                  <a:pt x="26883" y="9585"/>
                </a:lnTo>
                <a:lnTo>
                  <a:pt x="27828" y="8625"/>
                </a:lnTo>
                <a:lnTo>
                  <a:pt x="30708" y="8625"/>
                </a:lnTo>
                <a:lnTo>
                  <a:pt x="31668" y="9585"/>
                </a:lnTo>
                <a:lnTo>
                  <a:pt x="33604" y="10561"/>
                </a:lnTo>
                <a:lnTo>
                  <a:pt x="35509" y="12466"/>
                </a:lnTo>
                <a:lnTo>
                  <a:pt x="37429" y="13426"/>
                </a:lnTo>
                <a:lnTo>
                  <a:pt x="40325" y="13426"/>
                </a:lnTo>
                <a:lnTo>
                  <a:pt x="42230" y="12466"/>
                </a:lnTo>
                <a:lnTo>
                  <a:pt x="43190" y="11521"/>
                </a:lnTo>
                <a:lnTo>
                  <a:pt x="44150" y="10561"/>
                </a:lnTo>
                <a:lnTo>
                  <a:pt x="45110" y="8625"/>
                </a:lnTo>
                <a:lnTo>
                  <a:pt x="45110" y="4800"/>
                </a:lnTo>
                <a:lnTo>
                  <a:pt x="44150" y="2880"/>
                </a:lnTo>
                <a:lnTo>
                  <a:pt x="42230" y="1905"/>
                </a:lnTo>
                <a:lnTo>
                  <a:pt x="40325" y="0"/>
                </a:lnTo>
                <a:lnTo>
                  <a:pt x="30708" y="0"/>
                </a:lnTo>
                <a:lnTo>
                  <a:pt x="25923" y="3840"/>
                </a:lnTo>
                <a:lnTo>
                  <a:pt x="21107" y="13426"/>
                </a:lnTo>
                <a:lnTo>
                  <a:pt x="21107" y="0"/>
                </a:lnTo>
                <a:lnTo>
                  <a:pt x="18242" y="0"/>
                </a:lnTo>
                <a:lnTo>
                  <a:pt x="0" y="6720"/>
                </a:lnTo>
                <a:lnTo>
                  <a:pt x="0" y="9585"/>
                </a:lnTo>
                <a:lnTo>
                  <a:pt x="1920" y="8625"/>
                </a:lnTo>
                <a:lnTo>
                  <a:pt x="6720" y="8625"/>
                </a:lnTo>
                <a:lnTo>
                  <a:pt x="7680" y="9585"/>
                </a:lnTo>
                <a:lnTo>
                  <a:pt x="8641" y="9585"/>
                </a:lnTo>
                <a:lnTo>
                  <a:pt x="8641" y="10561"/>
                </a:lnTo>
                <a:lnTo>
                  <a:pt x="9601" y="12466"/>
                </a:lnTo>
                <a:lnTo>
                  <a:pt x="9601" y="54711"/>
                </a:lnTo>
                <a:lnTo>
                  <a:pt x="8641" y="56631"/>
                </a:lnTo>
                <a:lnTo>
                  <a:pt x="8641" y="57591"/>
                </a:lnTo>
                <a:lnTo>
                  <a:pt x="6720" y="57591"/>
                </a:lnTo>
                <a:lnTo>
                  <a:pt x="5760" y="58552"/>
                </a:lnTo>
                <a:lnTo>
                  <a:pt x="2880" y="59512"/>
                </a:lnTo>
                <a:lnTo>
                  <a:pt x="0" y="59512"/>
                </a:lnTo>
                <a:lnTo>
                  <a:pt x="0" y="61432"/>
                </a:lnTo>
                <a:lnTo>
                  <a:pt x="31668" y="61432"/>
                </a:lnTo>
                <a:lnTo>
                  <a:pt x="31668" y="59512"/>
                </a:lnTo>
                <a:lnTo>
                  <a:pt x="26883" y="59512"/>
                </a:lnTo>
                <a:lnTo>
                  <a:pt x="24947" y="58552"/>
                </a:lnTo>
                <a:lnTo>
                  <a:pt x="23987" y="57591"/>
                </a:lnTo>
                <a:lnTo>
                  <a:pt x="22082" y="56631"/>
                </a:lnTo>
                <a:lnTo>
                  <a:pt x="22082" y="55671"/>
                </a:lnTo>
                <a:lnTo>
                  <a:pt x="21107" y="53751"/>
                </a:lnTo>
                <a:lnTo>
                  <a:pt x="21107" y="5087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" name="object 233"/>
          <p:cNvSpPr/>
          <p:nvPr/>
        </p:nvSpPr>
        <p:spPr>
          <a:xfrm>
            <a:off x="2096810" y="7926537"/>
            <a:ext cx="54726" cy="63352"/>
          </a:xfrm>
          <a:custGeom>
            <a:avLst/>
            <a:gdLst/>
            <a:ahLst/>
            <a:cxnLst/>
            <a:rect l="l" t="t" r="r" b="b"/>
            <a:pathLst>
              <a:path w="54726" h="63352">
                <a:moveTo>
                  <a:pt x="44165" y="10561"/>
                </a:moveTo>
                <a:lnTo>
                  <a:pt x="43205" y="8625"/>
                </a:lnTo>
                <a:lnTo>
                  <a:pt x="42245" y="5745"/>
                </a:lnTo>
                <a:lnTo>
                  <a:pt x="40325" y="3840"/>
                </a:lnTo>
                <a:lnTo>
                  <a:pt x="37444" y="1905"/>
                </a:lnTo>
                <a:lnTo>
                  <a:pt x="33604" y="960"/>
                </a:lnTo>
                <a:lnTo>
                  <a:pt x="29763" y="0"/>
                </a:lnTo>
                <a:lnTo>
                  <a:pt x="17282" y="0"/>
                </a:lnTo>
                <a:lnTo>
                  <a:pt x="11521" y="960"/>
                </a:lnTo>
                <a:lnTo>
                  <a:pt x="7680" y="4800"/>
                </a:lnTo>
                <a:lnTo>
                  <a:pt x="3840" y="7680"/>
                </a:lnTo>
                <a:lnTo>
                  <a:pt x="1920" y="11521"/>
                </a:lnTo>
                <a:lnTo>
                  <a:pt x="1920" y="16306"/>
                </a:lnTo>
                <a:lnTo>
                  <a:pt x="2880" y="18242"/>
                </a:lnTo>
                <a:lnTo>
                  <a:pt x="3840" y="19187"/>
                </a:lnTo>
                <a:lnTo>
                  <a:pt x="4800" y="21107"/>
                </a:lnTo>
                <a:lnTo>
                  <a:pt x="9601" y="21107"/>
                </a:lnTo>
                <a:lnTo>
                  <a:pt x="10561" y="20147"/>
                </a:lnTo>
                <a:lnTo>
                  <a:pt x="11521" y="19187"/>
                </a:lnTo>
                <a:lnTo>
                  <a:pt x="12481" y="18242"/>
                </a:lnTo>
                <a:lnTo>
                  <a:pt x="13441" y="17266"/>
                </a:lnTo>
                <a:lnTo>
                  <a:pt x="13441" y="8625"/>
                </a:lnTo>
                <a:lnTo>
                  <a:pt x="14401" y="7680"/>
                </a:lnTo>
                <a:lnTo>
                  <a:pt x="15361" y="5745"/>
                </a:lnTo>
                <a:lnTo>
                  <a:pt x="17282" y="4800"/>
                </a:lnTo>
                <a:lnTo>
                  <a:pt x="19202" y="3840"/>
                </a:lnTo>
                <a:lnTo>
                  <a:pt x="25923" y="3840"/>
                </a:lnTo>
                <a:lnTo>
                  <a:pt x="28803" y="4800"/>
                </a:lnTo>
                <a:lnTo>
                  <a:pt x="30723" y="6720"/>
                </a:lnTo>
                <a:lnTo>
                  <a:pt x="32644" y="9585"/>
                </a:lnTo>
                <a:lnTo>
                  <a:pt x="33604" y="13426"/>
                </a:lnTo>
                <a:lnTo>
                  <a:pt x="33604" y="22067"/>
                </a:lnTo>
                <a:lnTo>
                  <a:pt x="23042" y="25908"/>
                </a:lnTo>
                <a:lnTo>
                  <a:pt x="15361" y="28803"/>
                </a:lnTo>
                <a:lnTo>
                  <a:pt x="13441" y="37429"/>
                </a:lnTo>
                <a:lnTo>
                  <a:pt x="14401" y="35509"/>
                </a:lnTo>
                <a:lnTo>
                  <a:pt x="17282" y="33588"/>
                </a:lnTo>
                <a:lnTo>
                  <a:pt x="20162" y="31668"/>
                </a:lnTo>
                <a:lnTo>
                  <a:pt x="22082" y="30708"/>
                </a:lnTo>
                <a:lnTo>
                  <a:pt x="26883" y="28803"/>
                </a:lnTo>
                <a:lnTo>
                  <a:pt x="33604" y="25908"/>
                </a:lnTo>
                <a:lnTo>
                  <a:pt x="33604" y="48950"/>
                </a:lnTo>
                <a:lnTo>
                  <a:pt x="27843" y="53751"/>
                </a:lnTo>
                <a:lnTo>
                  <a:pt x="24002" y="55671"/>
                </a:lnTo>
                <a:lnTo>
                  <a:pt x="17282" y="55671"/>
                </a:lnTo>
                <a:lnTo>
                  <a:pt x="15361" y="54711"/>
                </a:lnTo>
                <a:lnTo>
                  <a:pt x="13441" y="52791"/>
                </a:lnTo>
                <a:lnTo>
                  <a:pt x="11521" y="49911"/>
                </a:lnTo>
                <a:lnTo>
                  <a:pt x="10561" y="47990"/>
                </a:lnTo>
                <a:lnTo>
                  <a:pt x="10561" y="42230"/>
                </a:lnTo>
                <a:lnTo>
                  <a:pt x="11521" y="31668"/>
                </a:lnTo>
                <a:lnTo>
                  <a:pt x="6720" y="34549"/>
                </a:lnTo>
                <a:lnTo>
                  <a:pt x="3840" y="36469"/>
                </a:lnTo>
                <a:lnTo>
                  <a:pt x="1920" y="40309"/>
                </a:lnTo>
                <a:lnTo>
                  <a:pt x="0" y="42230"/>
                </a:lnTo>
                <a:lnTo>
                  <a:pt x="0" y="51831"/>
                </a:lnTo>
                <a:lnTo>
                  <a:pt x="960" y="55671"/>
                </a:lnTo>
                <a:lnTo>
                  <a:pt x="3840" y="58552"/>
                </a:lnTo>
                <a:lnTo>
                  <a:pt x="6720" y="61432"/>
                </a:lnTo>
                <a:lnTo>
                  <a:pt x="9601" y="63352"/>
                </a:lnTo>
                <a:lnTo>
                  <a:pt x="17282" y="63352"/>
                </a:lnTo>
                <a:lnTo>
                  <a:pt x="19202" y="62392"/>
                </a:lnTo>
                <a:lnTo>
                  <a:pt x="22082" y="61432"/>
                </a:lnTo>
                <a:lnTo>
                  <a:pt x="23042" y="60472"/>
                </a:lnTo>
                <a:lnTo>
                  <a:pt x="26883" y="57591"/>
                </a:lnTo>
                <a:lnTo>
                  <a:pt x="33604" y="52791"/>
                </a:lnTo>
                <a:lnTo>
                  <a:pt x="33604" y="56631"/>
                </a:lnTo>
                <a:lnTo>
                  <a:pt x="34564" y="59512"/>
                </a:lnTo>
                <a:lnTo>
                  <a:pt x="35524" y="60472"/>
                </a:lnTo>
                <a:lnTo>
                  <a:pt x="36484" y="62392"/>
                </a:lnTo>
                <a:lnTo>
                  <a:pt x="38404" y="63352"/>
                </a:lnTo>
                <a:lnTo>
                  <a:pt x="45125" y="63352"/>
                </a:lnTo>
                <a:lnTo>
                  <a:pt x="49926" y="59512"/>
                </a:lnTo>
                <a:lnTo>
                  <a:pt x="54726" y="52791"/>
                </a:lnTo>
                <a:lnTo>
                  <a:pt x="54726" y="49911"/>
                </a:lnTo>
                <a:lnTo>
                  <a:pt x="51846" y="51831"/>
                </a:lnTo>
                <a:lnTo>
                  <a:pt x="49926" y="53751"/>
                </a:lnTo>
                <a:lnTo>
                  <a:pt x="48966" y="54711"/>
                </a:lnTo>
                <a:lnTo>
                  <a:pt x="46085" y="54711"/>
                </a:lnTo>
                <a:lnTo>
                  <a:pt x="46085" y="53751"/>
                </a:lnTo>
                <a:lnTo>
                  <a:pt x="45125" y="53751"/>
                </a:lnTo>
                <a:lnTo>
                  <a:pt x="45125" y="51831"/>
                </a:lnTo>
                <a:lnTo>
                  <a:pt x="44165" y="49911"/>
                </a:lnTo>
                <a:lnTo>
                  <a:pt x="44165" y="105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" name="object 234"/>
          <p:cNvSpPr/>
          <p:nvPr/>
        </p:nvSpPr>
        <p:spPr>
          <a:xfrm>
            <a:off x="2107371" y="7955340"/>
            <a:ext cx="4800" cy="13426"/>
          </a:xfrm>
          <a:custGeom>
            <a:avLst/>
            <a:gdLst/>
            <a:ahLst/>
            <a:cxnLst/>
            <a:rect l="l" t="t" r="r" b="b"/>
            <a:pathLst>
              <a:path w="4800" h="13426">
                <a:moveTo>
                  <a:pt x="960" y="2865"/>
                </a:moveTo>
                <a:lnTo>
                  <a:pt x="0" y="13426"/>
                </a:lnTo>
                <a:lnTo>
                  <a:pt x="960" y="10546"/>
                </a:lnTo>
                <a:lnTo>
                  <a:pt x="2880" y="8625"/>
                </a:lnTo>
                <a:lnTo>
                  <a:pt x="4800" y="0"/>
                </a:lnTo>
                <a:lnTo>
                  <a:pt x="960" y="286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" name="object 235"/>
          <p:cNvSpPr/>
          <p:nvPr/>
        </p:nvSpPr>
        <p:spPr>
          <a:xfrm>
            <a:off x="2155377" y="7926537"/>
            <a:ext cx="30723" cy="61432"/>
          </a:xfrm>
          <a:custGeom>
            <a:avLst/>
            <a:gdLst/>
            <a:ahLst/>
            <a:cxnLst/>
            <a:rect l="l" t="t" r="r" b="b"/>
            <a:pathLst>
              <a:path w="30723" h="61432">
                <a:moveTo>
                  <a:pt x="10546" y="24947"/>
                </a:moveTo>
                <a:lnTo>
                  <a:pt x="10546" y="54711"/>
                </a:lnTo>
                <a:lnTo>
                  <a:pt x="9601" y="55671"/>
                </a:lnTo>
                <a:lnTo>
                  <a:pt x="8641" y="56631"/>
                </a:lnTo>
                <a:lnTo>
                  <a:pt x="8641" y="58552"/>
                </a:lnTo>
                <a:lnTo>
                  <a:pt x="7665" y="58552"/>
                </a:lnTo>
                <a:lnTo>
                  <a:pt x="6720" y="59512"/>
                </a:lnTo>
                <a:lnTo>
                  <a:pt x="960" y="59512"/>
                </a:lnTo>
                <a:lnTo>
                  <a:pt x="960" y="61432"/>
                </a:lnTo>
                <a:lnTo>
                  <a:pt x="30723" y="61432"/>
                </a:lnTo>
                <a:lnTo>
                  <a:pt x="30723" y="59512"/>
                </a:lnTo>
                <a:lnTo>
                  <a:pt x="25907" y="59512"/>
                </a:lnTo>
                <a:lnTo>
                  <a:pt x="24947" y="58552"/>
                </a:lnTo>
                <a:lnTo>
                  <a:pt x="24002" y="57591"/>
                </a:lnTo>
                <a:lnTo>
                  <a:pt x="23027" y="56631"/>
                </a:lnTo>
                <a:lnTo>
                  <a:pt x="22067" y="55671"/>
                </a:lnTo>
                <a:lnTo>
                  <a:pt x="22067" y="54711"/>
                </a:lnTo>
                <a:lnTo>
                  <a:pt x="21107" y="51831"/>
                </a:lnTo>
                <a:lnTo>
                  <a:pt x="21107" y="0"/>
                </a:lnTo>
                <a:lnTo>
                  <a:pt x="18227" y="0"/>
                </a:lnTo>
                <a:lnTo>
                  <a:pt x="0" y="6720"/>
                </a:lnTo>
                <a:lnTo>
                  <a:pt x="960" y="9585"/>
                </a:lnTo>
                <a:lnTo>
                  <a:pt x="2880" y="8625"/>
                </a:lnTo>
                <a:lnTo>
                  <a:pt x="7665" y="8625"/>
                </a:lnTo>
                <a:lnTo>
                  <a:pt x="8641" y="9585"/>
                </a:lnTo>
                <a:lnTo>
                  <a:pt x="9601" y="9585"/>
                </a:lnTo>
                <a:lnTo>
                  <a:pt x="9601" y="12466"/>
                </a:lnTo>
                <a:lnTo>
                  <a:pt x="10546" y="14401"/>
                </a:lnTo>
                <a:lnTo>
                  <a:pt x="10546" y="2494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" name="object 236"/>
          <p:cNvSpPr/>
          <p:nvPr/>
        </p:nvSpPr>
        <p:spPr>
          <a:xfrm>
            <a:off x="2164979" y="7894853"/>
            <a:ext cx="13426" cy="13441"/>
          </a:xfrm>
          <a:custGeom>
            <a:avLst/>
            <a:gdLst/>
            <a:ahLst/>
            <a:cxnLst/>
            <a:rect l="l" t="t" r="r" b="b"/>
            <a:pathLst>
              <a:path w="13426" h="13441">
                <a:moveTo>
                  <a:pt x="13426" y="6720"/>
                </a:moveTo>
                <a:lnTo>
                  <a:pt x="13426" y="4800"/>
                </a:lnTo>
                <a:lnTo>
                  <a:pt x="12466" y="2880"/>
                </a:lnTo>
                <a:lnTo>
                  <a:pt x="11506" y="1920"/>
                </a:lnTo>
                <a:lnTo>
                  <a:pt x="9585" y="0"/>
                </a:lnTo>
                <a:lnTo>
                  <a:pt x="2880" y="0"/>
                </a:lnTo>
                <a:lnTo>
                  <a:pt x="1904" y="1920"/>
                </a:lnTo>
                <a:lnTo>
                  <a:pt x="0" y="2880"/>
                </a:lnTo>
                <a:lnTo>
                  <a:pt x="0" y="9601"/>
                </a:lnTo>
                <a:lnTo>
                  <a:pt x="1904" y="11521"/>
                </a:lnTo>
                <a:lnTo>
                  <a:pt x="2880" y="12481"/>
                </a:lnTo>
                <a:lnTo>
                  <a:pt x="4785" y="13441"/>
                </a:lnTo>
                <a:lnTo>
                  <a:pt x="8625" y="13441"/>
                </a:lnTo>
                <a:lnTo>
                  <a:pt x="9585" y="12481"/>
                </a:lnTo>
                <a:lnTo>
                  <a:pt x="11506" y="11521"/>
                </a:lnTo>
                <a:lnTo>
                  <a:pt x="12466" y="9601"/>
                </a:lnTo>
                <a:lnTo>
                  <a:pt x="13426" y="8641"/>
                </a:lnTo>
                <a:lnTo>
                  <a:pt x="13426" y="67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" name="object 237"/>
          <p:cNvSpPr/>
          <p:nvPr/>
        </p:nvSpPr>
        <p:spPr>
          <a:xfrm>
            <a:off x="2189927" y="7926537"/>
            <a:ext cx="66248" cy="61432"/>
          </a:xfrm>
          <a:custGeom>
            <a:avLst/>
            <a:gdLst/>
            <a:ahLst/>
            <a:cxnLst/>
            <a:rect l="l" t="t" r="r" b="b"/>
            <a:pathLst>
              <a:path w="66248" h="61432">
                <a:moveTo>
                  <a:pt x="18242" y="0"/>
                </a:moveTo>
                <a:lnTo>
                  <a:pt x="0" y="6720"/>
                </a:lnTo>
                <a:lnTo>
                  <a:pt x="960" y="9585"/>
                </a:lnTo>
                <a:lnTo>
                  <a:pt x="2880" y="8625"/>
                </a:lnTo>
                <a:lnTo>
                  <a:pt x="7680" y="8625"/>
                </a:lnTo>
                <a:lnTo>
                  <a:pt x="8641" y="9585"/>
                </a:lnTo>
                <a:lnTo>
                  <a:pt x="9601" y="9585"/>
                </a:lnTo>
                <a:lnTo>
                  <a:pt x="9601" y="12466"/>
                </a:lnTo>
                <a:lnTo>
                  <a:pt x="10561" y="14401"/>
                </a:lnTo>
                <a:lnTo>
                  <a:pt x="10561" y="52791"/>
                </a:lnTo>
                <a:lnTo>
                  <a:pt x="9601" y="55671"/>
                </a:lnTo>
                <a:lnTo>
                  <a:pt x="8641" y="57591"/>
                </a:lnTo>
                <a:lnTo>
                  <a:pt x="7680" y="58552"/>
                </a:lnTo>
                <a:lnTo>
                  <a:pt x="5760" y="59512"/>
                </a:lnTo>
                <a:lnTo>
                  <a:pt x="960" y="59512"/>
                </a:lnTo>
                <a:lnTo>
                  <a:pt x="960" y="61432"/>
                </a:lnTo>
                <a:lnTo>
                  <a:pt x="31683" y="61432"/>
                </a:lnTo>
                <a:lnTo>
                  <a:pt x="31683" y="59512"/>
                </a:lnTo>
                <a:lnTo>
                  <a:pt x="25923" y="59512"/>
                </a:lnTo>
                <a:lnTo>
                  <a:pt x="24963" y="58552"/>
                </a:lnTo>
                <a:lnTo>
                  <a:pt x="24002" y="57591"/>
                </a:lnTo>
                <a:lnTo>
                  <a:pt x="23042" y="56631"/>
                </a:lnTo>
                <a:lnTo>
                  <a:pt x="22082" y="55671"/>
                </a:lnTo>
                <a:lnTo>
                  <a:pt x="22082" y="54711"/>
                </a:lnTo>
                <a:lnTo>
                  <a:pt x="21122" y="51831"/>
                </a:lnTo>
                <a:lnTo>
                  <a:pt x="21122" y="16306"/>
                </a:lnTo>
                <a:lnTo>
                  <a:pt x="26883" y="10561"/>
                </a:lnTo>
                <a:lnTo>
                  <a:pt x="31683" y="7680"/>
                </a:lnTo>
                <a:lnTo>
                  <a:pt x="40325" y="7680"/>
                </a:lnTo>
                <a:lnTo>
                  <a:pt x="43205" y="8625"/>
                </a:lnTo>
                <a:lnTo>
                  <a:pt x="44165" y="11521"/>
                </a:lnTo>
                <a:lnTo>
                  <a:pt x="46085" y="14401"/>
                </a:lnTo>
                <a:lnTo>
                  <a:pt x="46085" y="55671"/>
                </a:lnTo>
                <a:lnTo>
                  <a:pt x="45125" y="57591"/>
                </a:lnTo>
                <a:lnTo>
                  <a:pt x="44165" y="58552"/>
                </a:lnTo>
                <a:lnTo>
                  <a:pt x="42245" y="59512"/>
                </a:lnTo>
                <a:lnTo>
                  <a:pt x="36484" y="59512"/>
                </a:lnTo>
                <a:lnTo>
                  <a:pt x="36484" y="61432"/>
                </a:lnTo>
                <a:lnTo>
                  <a:pt x="66248" y="61432"/>
                </a:lnTo>
                <a:lnTo>
                  <a:pt x="66248" y="59512"/>
                </a:lnTo>
                <a:lnTo>
                  <a:pt x="61447" y="59512"/>
                </a:lnTo>
                <a:lnTo>
                  <a:pt x="60487" y="58552"/>
                </a:lnTo>
                <a:lnTo>
                  <a:pt x="59527" y="57591"/>
                </a:lnTo>
                <a:lnTo>
                  <a:pt x="58567" y="56631"/>
                </a:lnTo>
                <a:lnTo>
                  <a:pt x="58567" y="55671"/>
                </a:lnTo>
                <a:lnTo>
                  <a:pt x="57607" y="54711"/>
                </a:lnTo>
                <a:lnTo>
                  <a:pt x="57607" y="17266"/>
                </a:lnTo>
                <a:lnTo>
                  <a:pt x="56647" y="12466"/>
                </a:lnTo>
                <a:lnTo>
                  <a:pt x="55686" y="10561"/>
                </a:lnTo>
                <a:lnTo>
                  <a:pt x="54726" y="6720"/>
                </a:lnTo>
                <a:lnTo>
                  <a:pt x="52806" y="3840"/>
                </a:lnTo>
                <a:lnTo>
                  <a:pt x="49926" y="1905"/>
                </a:lnTo>
                <a:lnTo>
                  <a:pt x="48006" y="0"/>
                </a:lnTo>
                <a:lnTo>
                  <a:pt x="35524" y="0"/>
                </a:lnTo>
                <a:lnTo>
                  <a:pt x="28803" y="3840"/>
                </a:lnTo>
                <a:lnTo>
                  <a:pt x="21122" y="12466"/>
                </a:lnTo>
                <a:lnTo>
                  <a:pt x="2112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" name="object 238"/>
          <p:cNvSpPr/>
          <p:nvPr/>
        </p:nvSpPr>
        <p:spPr>
          <a:xfrm>
            <a:off x="2260960" y="7926537"/>
            <a:ext cx="30723" cy="61432"/>
          </a:xfrm>
          <a:custGeom>
            <a:avLst/>
            <a:gdLst/>
            <a:ahLst/>
            <a:cxnLst/>
            <a:rect l="l" t="t" r="r" b="b"/>
            <a:pathLst>
              <a:path w="30723" h="61432">
                <a:moveTo>
                  <a:pt x="23058" y="57591"/>
                </a:moveTo>
                <a:lnTo>
                  <a:pt x="23058" y="56631"/>
                </a:lnTo>
                <a:lnTo>
                  <a:pt x="22082" y="55671"/>
                </a:lnTo>
                <a:lnTo>
                  <a:pt x="21122" y="54711"/>
                </a:lnTo>
                <a:lnTo>
                  <a:pt x="21122" y="0"/>
                </a:lnTo>
                <a:lnTo>
                  <a:pt x="18242" y="0"/>
                </a:lnTo>
                <a:lnTo>
                  <a:pt x="0" y="6720"/>
                </a:lnTo>
                <a:lnTo>
                  <a:pt x="975" y="9585"/>
                </a:lnTo>
                <a:lnTo>
                  <a:pt x="2880" y="8625"/>
                </a:lnTo>
                <a:lnTo>
                  <a:pt x="7680" y="8625"/>
                </a:lnTo>
                <a:lnTo>
                  <a:pt x="8656" y="9585"/>
                </a:lnTo>
                <a:lnTo>
                  <a:pt x="9616" y="10561"/>
                </a:lnTo>
                <a:lnTo>
                  <a:pt x="9616" y="12466"/>
                </a:lnTo>
                <a:lnTo>
                  <a:pt x="10561" y="14401"/>
                </a:lnTo>
                <a:lnTo>
                  <a:pt x="10561" y="51831"/>
                </a:lnTo>
                <a:lnTo>
                  <a:pt x="9616" y="54711"/>
                </a:lnTo>
                <a:lnTo>
                  <a:pt x="9616" y="55671"/>
                </a:lnTo>
                <a:lnTo>
                  <a:pt x="8656" y="56631"/>
                </a:lnTo>
                <a:lnTo>
                  <a:pt x="7680" y="58552"/>
                </a:lnTo>
                <a:lnTo>
                  <a:pt x="6720" y="58552"/>
                </a:lnTo>
                <a:lnTo>
                  <a:pt x="5775" y="59512"/>
                </a:lnTo>
                <a:lnTo>
                  <a:pt x="975" y="59512"/>
                </a:lnTo>
                <a:lnTo>
                  <a:pt x="975" y="61432"/>
                </a:lnTo>
                <a:lnTo>
                  <a:pt x="30723" y="61432"/>
                </a:lnTo>
                <a:lnTo>
                  <a:pt x="30723" y="59512"/>
                </a:lnTo>
                <a:lnTo>
                  <a:pt x="25923" y="59512"/>
                </a:lnTo>
                <a:lnTo>
                  <a:pt x="24963" y="58552"/>
                </a:lnTo>
                <a:lnTo>
                  <a:pt x="23058" y="5759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" name="object 239"/>
          <p:cNvSpPr/>
          <p:nvPr/>
        </p:nvSpPr>
        <p:spPr>
          <a:xfrm>
            <a:off x="2269616" y="7894853"/>
            <a:ext cx="13426" cy="13441"/>
          </a:xfrm>
          <a:custGeom>
            <a:avLst/>
            <a:gdLst/>
            <a:ahLst/>
            <a:cxnLst/>
            <a:rect l="l" t="t" r="r" b="b"/>
            <a:pathLst>
              <a:path w="13426" h="13441">
                <a:moveTo>
                  <a:pt x="960" y="9601"/>
                </a:moveTo>
                <a:lnTo>
                  <a:pt x="2865" y="11521"/>
                </a:lnTo>
                <a:lnTo>
                  <a:pt x="3840" y="12481"/>
                </a:lnTo>
                <a:lnTo>
                  <a:pt x="5745" y="13441"/>
                </a:lnTo>
                <a:lnTo>
                  <a:pt x="8625" y="13441"/>
                </a:lnTo>
                <a:lnTo>
                  <a:pt x="10561" y="12481"/>
                </a:lnTo>
                <a:lnTo>
                  <a:pt x="11506" y="11521"/>
                </a:lnTo>
                <a:lnTo>
                  <a:pt x="13426" y="9601"/>
                </a:lnTo>
                <a:lnTo>
                  <a:pt x="13426" y="2880"/>
                </a:lnTo>
                <a:lnTo>
                  <a:pt x="11506" y="1920"/>
                </a:lnTo>
                <a:lnTo>
                  <a:pt x="10561" y="0"/>
                </a:lnTo>
                <a:lnTo>
                  <a:pt x="3840" y="0"/>
                </a:lnTo>
                <a:lnTo>
                  <a:pt x="1905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8641"/>
                </a:lnTo>
                <a:lnTo>
                  <a:pt x="960" y="96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" name="object 240"/>
          <p:cNvSpPr/>
          <p:nvPr/>
        </p:nvSpPr>
        <p:spPr>
          <a:xfrm>
            <a:off x="2295525" y="7926537"/>
            <a:ext cx="66233" cy="61432"/>
          </a:xfrm>
          <a:custGeom>
            <a:avLst/>
            <a:gdLst/>
            <a:ahLst/>
            <a:cxnLst/>
            <a:rect l="l" t="t" r="r" b="b"/>
            <a:pathLst>
              <a:path w="66233" h="61432">
                <a:moveTo>
                  <a:pt x="56647" y="12466"/>
                </a:moveTo>
                <a:lnTo>
                  <a:pt x="55686" y="10561"/>
                </a:lnTo>
                <a:lnTo>
                  <a:pt x="53766" y="6720"/>
                </a:lnTo>
                <a:lnTo>
                  <a:pt x="52806" y="3840"/>
                </a:lnTo>
                <a:lnTo>
                  <a:pt x="49926" y="1905"/>
                </a:lnTo>
                <a:lnTo>
                  <a:pt x="48006" y="0"/>
                </a:lnTo>
                <a:lnTo>
                  <a:pt x="34564" y="0"/>
                </a:lnTo>
                <a:lnTo>
                  <a:pt x="27843" y="3840"/>
                </a:lnTo>
                <a:lnTo>
                  <a:pt x="21122" y="12466"/>
                </a:lnTo>
                <a:lnTo>
                  <a:pt x="21122" y="0"/>
                </a:lnTo>
                <a:lnTo>
                  <a:pt x="18242" y="0"/>
                </a:lnTo>
                <a:lnTo>
                  <a:pt x="0" y="6720"/>
                </a:lnTo>
                <a:lnTo>
                  <a:pt x="960" y="9585"/>
                </a:lnTo>
                <a:lnTo>
                  <a:pt x="2880" y="8625"/>
                </a:lnTo>
                <a:lnTo>
                  <a:pt x="7680" y="8625"/>
                </a:lnTo>
                <a:lnTo>
                  <a:pt x="8641" y="9585"/>
                </a:lnTo>
                <a:lnTo>
                  <a:pt x="9601" y="10561"/>
                </a:lnTo>
                <a:lnTo>
                  <a:pt x="9601" y="12466"/>
                </a:lnTo>
                <a:lnTo>
                  <a:pt x="10561" y="14401"/>
                </a:lnTo>
                <a:lnTo>
                  <a:pt x="10561" y="52791"/>
                </a:lnTo>
                <a:lnTo>
                  <a:pt x="9601" y="55671"/>
                </a:lnTo>
                <a:lnTo>
                  <a:pt x="8641" y="57591"/>
                </a:lnTo>
                <a:lnTo>
                  <a:pt x="7680" y="58552"/>
                </a:lnTo>
                <a:lnTo>
                  <a:pt x="5760" y="59512"/>
                </a:lnTo>
                <a:lnTo>
                  <a:pt x="960" y="59512"/>
                </a:lnTo>
                <a:lnTo>
                  <a:pt x="960" y="61432"/>
                </a:lnTo>
                <a:lnTo>
                  <a:pt x="30723" y="61432"/>
                </a:lnTo>
                <a:lnTo>
                  <a:pt x="30723" y="59512"/>
                </a:lnTo>
                <a:lnTo>
                  <a:pt x="24963" y="59512"/>
                </a:lnTo>
                <a:lnTo>
                  <a:pt x="24002" y="58552"/>
                </a:lnTo>
                <a:lnTo>
                  <a:pt x="23042" y="57591"/>
                </a:lnTo>
                <a:lnTo>
                  <a:pt x="22082" y="56631"/>
                </a:lnTo>
                <a:lnTo>
                  <a:pt x="22082" y="55671"/>
                </a:lnTo>
                <a:lnTo>
                  <a:pt x="21122" y="54711"/>
                </a:lnTo>
                <a:lnTo>
                  <a:pt x="21122" y="16306"/>
                </a:lnTo>
                <a:lnTo>
                  <a:pt x="25923" y="10561"/>
                </a:lnTo>
                <a:lnTo>
                  <a:pt x="31683" y="7680"/>
                </a:lnTo>
                <a:lnTo>
                  <a:pt x="40325" y="7680"/>
                </a:lnTo>
                <a:lnTo>
                  <a:pt x="42245" y="8625"/>
                </a:lnTo>
                <a:lnTo>
                  <a:pt x="44165" y="11521"/>
                </a:lnTo>
                <a:lnTo>
                  <a:pt x="45125" y="14401"/>
                </a:lnTo>
                <a:lnTo>
                  <a:pt x="46085" y="18242"/>
                </a:lnTo>
                <a:lnTo>
                  <a:pt x="46085" y="54711"/>
                </a:lnTo>
                <a:lnTo>
                  <a:pt x="45125" y="55671"/>
                </a:lnTo>
                <a:lnTo>
                  <a:pt x="45125" y="57591"/>
                </a:lnTo>
                <a:lnTo>
                  <a:pt x="43205" y="58552"/>
                </a:lnTo>
                <a:lnTo>
                  <a:pt x="42245" y="59512"/>
                </a:lnTo>
                <a:lnTo>
                  <a:pt x="36484" y="59512"/>
                </a:lnTo>
                <a:lnTo>
                  <a:pt x="36484" y="61432"/>
                </a:lnTo>
                <a:lnTo>
                  <a:pt x="66233" y="61432"/>
                </a:lnTo>
                <a:lnTo>
                  <a:pt x="66233" y="59512"/>
                </a:lnTo>
                <a:lnTo>
                  <a:pt x="61447" y="59512"/>
                </a:lnTo>
                <a:lnTo>
                  <a:pt x="60487" y="58552"/>
                </a:lnTo>
                <a:lnTo>
                  <a:pt x="59512" y="57591"/>
                </a:lnTo>
                <a:lnTo>
                  <a:pt x="58567" y="56631"/>
                </a:lnTo>
                <a:lnTo>
                  <a:pt x="57607" y="55671"/>
                </a:lnTo>
                <a:lnTo>
                  <a:pt x="57607" y="54711"/>
                </a:lnTo>
                <a:lnTo>
                  <a:pt x="56647" y="51831"/>
                </a:lnTo>
                <a:lnTo>
                  <a:pt x="56647" y="1246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" name="object 241"/>
          <p:cNvSpPr/>
          <p:nvPr/>
        </p:nvSpPr>
        <p:spPr>
          <a:xfrm>
            <a:off x="2380000" y="7979328"/>
            <a:ext cx="47045" cy="38404"/>
          </a:xfrm>
          <a:custGeom>
            <a:avLst/>
            <a:gdLst/>
            <a:ahLst/>
            <a:cxnLst/>
            <a:rect l="l" t="t" r="r" b="b"/>
            <a:pathLst>
              <a:path w="47045" h="38404">
                <a:moveTo>
                  <a:pt x="29418" y="35182"/>
                </a:moveTo>
                <a:lnTo>
                  <a:pt x="40325" y="28803"/>
                </a:lnTo>
                <a:lnTo>
                  <a:pt x="44165" y="24003"/>
                </a:lnTo>
                <a:lnTo>
                  <a:pt x="47045" y="19202"/>
                </a:lnTo>
                <a:lnTo>
                  <a:pt x="47045" y="10561"/>
                </a:lnTo>
                <a:lnTo>
                  <a:pt x="46085" y="7680"/>
                </a:lnTo>
                <a:lnTo>
                  <a:pt x="43205" y="5760"/>
                </a:lnTo>
                <a:lnTo>
                  <a:pt x="40325" y="2880"/>
                </a:lnTo>
                <a:lnTo>
                  <a:pt x="37444" y="1920"/>
                </a:lnTo>
                <a:lnTo>
                  <a:pt x="33604" y="960"/>
                </a:lnTo>
                <a:lnTo>
                  <a:pt x="30723" y="960"/>
                </a:lnTo>
                <a:lnTo>
                  <a:pt x="24963" y="0"/>
                </a:lnTo>
                <a:lnTo>
                  <a:pt x="7680" y="0"/>
                </a:lnTo>
                <a:lnTo>
                  <a:pt x="15361" y="10561"/>
                </a:lnTo>
                <a:lnTo>
                  <a:pt x="31683" y="10561"/>
                </a:lnTo>
                <a:lnTo>
                  <a:pt x="36484" y="11521"/>
                </a:lnTo>
                <a:lnTo>
                  <a:pt x="38404" y="12481"/>
                </a:lnTo>
                <a:lnTo>
                  <a:pt x="41285" y="13441"/>
                </a:lnTo>
                <a:lnTo>
                  <a:pt x="42245" y="15361"/>
                </a:lnTo>
                <a:lnTo>
                  <a:pt x="42245" y="20162"/>
                </a:lnTo>
                <a:lnTo>
                  <a:pt x="40325" y="23042"/>
                </a:lnTo>
                <a:lnTo>
                  <a:pt x="36484" y="25923"/>
                </a:lnTo>
                <a:lnTo>
                  <a:pt x="32644" y="28803"/>
                </a:lnTo>
                <a:lnTo>
                  <a:pt x="26883" y="30723"/>
                </a:lnTo>
                <a:lnTo>
                  <a:pt x="10561" y="30723"/>
                </a:lnTo>
                <a:lnTo>
                  <a:pt x="3840" y="28803"/>
                </a:lnTo>
                <a:lnTo>
                  <a:pt x="0" y="25923"/>
                </a:lnTo>
                <a:lnTo>
                  <a:pt x="4800" y="38404"/>
                </a:lnTo>
                <a:lnTo>
                  <a:pt x="13441" y="38404"/>
                </a:lnTo>
                <a:lnTo>
                  <a:pt x="16865" y="38267"/>
                </a:lnTo>
                <a:lnTo>
                  <a:pt x="29418" y="351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" name="object 242"/>
          <p:cNvSpPr/>
          <p:nvPr/>
        </p:nvSpPr>
        <p:spPr>
          <a:xfrm>
            <a:off x="2366558" y="7952445"/>
            <a:ext cx="29763" cy="65288"/>
          </a:xfrm>
          <a:custGeom>
            <a:avLst/>
            <a:gdLst/>
            <a:ahLst/>
            <a:cxnLst/>
            <a:rect l="l" t="t" r="r" b="b"/>
            <a:pathLst>
              <a:path w="29763" h="65288">
                <a:moveTo>
                  <a:pt x="15377" y="19202"/>
                </a:moveTo>
                <a:lnTo>
                  <a:pt x="16322" y="18242"/>
                </a:lnTo>
                <a:lnTo>
                  <a:pt x="17282" y="17282"/>
                </a:lnTo>
                <a:lnTo>
                  <a:pt x="19202" y="15361"/>
                </a:lnTo>
                <a:lnTo>
                  <a:pt x="23042" y="16322"/>
                </a:lnTo>
                <a:lnTo>
                  <a:pt x="28803" y="16322"/>
                </a:lnTo>
                <a:lnTo>
                  <a:pt x="29763" y="13441"/>
                </a:lnTo>
                <a:lnTo>
                  <a:pt x="25923" y="13441"/>
                </a:lnTo>
                <a:lnTo>
                  <a:pt x="23042" y="11521"/>
                </a:lnTo>
                <a:lnTo>
                  <a:pt x="21122" y="8641"/>
                </a:lnTo>
                <a:lnTo>
                  <a:pt x="18242" y="4800"/>
                </a:lnTo>
                <a:lnTo>
                  <a:pt x="16322" y="0"/>
                </a:lnTo>
                <a:lnTo>
                  <a:pt x="16322" y="13441"/>
                </a:lnTo>
                <a:lnTo>
                  <a:pt x="11521" y="17282"/>
                </a:lnTo>
                <a:lnTo>
                  <a:pt x="8656" y="20162"/>
                </a:lnTo>
                <a:lnTo>
                  <a:pt x="7680" y="23042"/>
                </a:lnTo>
                <a:lnTo>
                  <a:pt x="6720" y="24963"/>
                </a:lnTo>
                <a:lnTo>
                  <a:pt x="5760" y="26883"/>
                </a:lnTo>
                <a:lnTo>
                  <a:pt x="5760" y="30723"/>
                </a:lnTo>
                <a:lnTo>
                  <a:pt x="6720" y="31683"/>
                </a:lnTo>
                <a:lnTo>
                  <a:pt x="7680" y="32644"/>
                </a:lnTo>
                <a:lnTo>
                  <a:pt x="9601" y="34564"/>
                </a:lnTo>
                <a:lnTo>
                  <a:pt x="12481" y="35524"/>
                </a:lnTo>
                <a:lnTo>
                  <a:pt x="7680" y="39364"/>
                </a:lnTo>
                <a:lnTo>
                  <a:pt x="5760" y="42245"/>
                </a:lnTo>
                <a:lnTo>
                  <a:pt x="2880" y="45125"/>
                </a:lnTo>
                <a:lnTo>
                  <a:pt x="975" y="48006"/>
                </a:lnTo>
                <a:lnTo>
                  <a:pt x="975" y="48966"/>
                </a:lnTo>
                <a:lnTo>
                  <a:pt x="0" y="50886"/>
                </a:lnTo>
                <a:lnTo>
                  <a:pt x="0" y="54726"/>
                </a:lnTo>
                <a:lnTo>
                  <a:pt x="1935" y="57607"/>
                </a:lnTo>
                <a:lnTo>
                  <a:pt x="4815" y="59527"/>
                </a:lnTo>
                <a:lnTo>
                  <a:pt x="10561" y="63367"/>
                </a:lnTo>
                <a:lnTo>
                  <a:pt x="18242" y="65288"/>
                </a:lnTo>
                <a:lnTo>
                  <a:pt x="13441" y="52806"/>
                </a:lnTo>
                <a:lnTo>
                  <a:pt x="10561" y="51846"/>
                </a:lnTo>
                <a:lnTo>
                  <a:pt x="9601" y="49926"/>
                </a:lnTo>
                <a:lnTo>
                  <a:pt x="9601" y="44165"/>
                </a:lnTo>
                <a:lnTo>
                  <a:pt x="10561" y="42245"/>
                </a:lnTo>
                <a:lnTo>
                  <a:pt x="12481" y="40325"/>
                </a:lnTo>
                <a:lnTo>
                  <a:pt x="13441" y="38404"/>
                </a:lnTo>
                <a:lnTo>
                  <a:pt x="15377" y="35524"/>
                </a:lnTo>
                <a:lnTo>
                  <a:pt x="21122" y="36484"/>
                </a:lnTo>
                <a:lnTo>
                  <a:pt x="28803" y="37444"/>
                </a:lnTo>
                <a:lnTo>
                  <a:pt x="21122" y="26883"/>
                </a:lnTo>
                <a:lnTo>
                  <a:pt x="20162" y="26883"/>
                </a:lnTo>
                <a:lnTo>
                  <a:pt x="18242" y="25923"/>
                </a:lnTo>
                <a:lnTo>
                  <a:pt x="16322" y="25923"/>
                </a:lnTo>
                <a:lnTo>
                  <a:pt x="15377" y="24963"/>
                </a:lnTo>
                <a:lnTo>
                  <a:pt x="15377" y="24003"/>
                </a:lnTo>
                <a:lnTo>
                  <a:pt x="14401" y="23042"/>
                </a:lnTo>
                <a:lnTo>
                  <a:pt x="14401" y="22082"/>
                </a:lnTo>
                <a:lnTo>
                  <a:pt x="15377" y="21122"/>
                </a:lnTo>
                <a:lnTo>
                  <a:pt x="15377" y="1920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" name="object 243"/>
          <p:cNvSpPr/>
          <p:nvPr/>
        </p:nvSpPr>
        <p:spPr>
          <a:xfrm>
            <a:off x="2371374" y="7926537"/>
            <a:ext cx="56631" cy="42230"/>
          </a:xfrm>
          <a:custGeom>
            <a:avLst/>
            <a:gdLst/>
            <a:ahLst/>
            <a:cxnLst/>
            <a:rect l="l" t="t" r="r" b="b"/>
            <a:pathLst>
              <a:path w="56631" h="42230">
                <a:moveTo>
                  <a:pt x="37429" y="40309"/>
                </a:moveTo>
                <a:lnTo>
                  <a:pt x="41269" y="36469"/>
                </a:lnTo>
                <a:lnTo>
                  <a:pt x="46070" y="32628"/>
                </a:lnTo>
                <a:lnTo>
                  <a:pt x="47990" y="27828"/>
                </a:lnTo>
                <a:lnTo>
                  <a:pt x="47990" y="17266"/>
                </a:lnTo>
                <a:lnTo>
                  <a:pt x="47030" y="13426"/>
                </a:lnTo>
                <a:lnTo>
                  <a:pt x="44150" y="9585"/>
                </a:lnTo>
                <a:lnTo>
                  <a:pt x="55671" y="9585"/>
                </a:lnTo>
                <a:lnTo>
                  <a:pt x="55671" y="8625"/>
                </a:lnTo>
                <a:lnTo>
                  <a:pt x="56631" y="8625"/>
                </a:lnTo>
                <a:lnTo>
                  <a:pt x="56631" y="4800"/>
                </a:lnTo>
                <a:lnTo>
                  <a:pt x="55671" y="4800"/>
                </a:lnTo>
                <a:lnTo>
                  <a:pt x="55671" y="3840"/>
                </a:lnTo>
                <a:lnTo>
                  <a:pt x="39349" y="3840"/>
                </a:lnTo>
                <a:lnTo>
                  <a:pt x="34549" y="960"/>
                </a:lnTo>
                <a:lnTo>
                  <a:pt x="29748" y="0"/>
                </a:lnTo>
                <a:lnTo>
                  <a:pt x="17266" y="0"/>
                </a:lnTo>
                <a:lnTo>
                  <a:pt x="11506" y="1905"/>
                </a:lnTo>
                <a:lnTo>
                  <a:pt x="6705" y="5745"/>
                </a:lnTo>
                <a:lnTo>
                  <a:pt x="1905" y="10561"/>
                </a:lnTo>
                <a:lnTo>
                  <a:pt x="0" y="15346"/>
                </a:lnTo>
                <a:lnTo>
                  <a:pt x="0" y="25908"/>
                </a:lnTo>
                <a:lnTo>
                  <a:pt x="944" y="28803"/>
                </a:lnTo>
                <a:lnTo>
                  <a:pt x="2865" y="32628"/>
                </a:lnTo>
                <a:lnTo>
                  <a:pt x="4785" y="35509"/>
                </a:lnTo>
                <a:lnTo>
                  <a:pt x="7665" y="38389"/>
                </a:lnTo>
                <a:lnTo>
                  <a:pt x="11506" y="39349"/>
                </a:lnTo>
                <a:lnTo>
                  <a:pt x="11506" y="13426"/>
                </a:lnTo>
                <a:lnTo>
                  <a:pt x="12466" y="9585"/>
                </a:lnTo>
                <a:lnTo>
                  <a:pt x="14386" y="6720"/>
                </a:lnTo>
                <a:lnTo>
                  <a:pt x="17266" y="3840"/>
                </a:lnTo>
                <a:lnTo>
                  <a:pt x="20147" y="2880"/>
                </a:lnTo>
                <a:lnTo>
                  <a:pt x="26868" y="2880"/>
                </a:lnTo>
                <a:lnTo>
                  <a:pt x="29748" y="3840"/>
                </a:lnTo>
                <a:lnTo>
                  <a:pt x="31668" y="6720"/>
                </a:lnTo>
                <a:lnTo>
                  <a:pt x="34549" y="11521"/>
                </a:lnTo>
                <a:lnTo>
                  <a:pt x="36469" y="16306"/>
                </a:lnTo>
                <a:lnTo>
                  <a:pt x="36469" y="28803"/>
                </a:lnTo>
                <a:lnTo>
                  <a:pt x="35509" y="32628"/>
                </a:lnTo>
                <a:lnTo>
                  <a:pt x="32628" y="35509"/>
                </a:lnTo>
                <a:lnTo>
                  <a:pt x="30708" y="37429"/>
                </a:lnTo>
                <a:lnTo>
                  <a:pt x="27828" y="39349"/>
                </a:lnTo>
                <a:lnTo>
                  <a:pt x="24947" y="39349"/>
                </a:lnTo>
                <a:lnTo>
                  <a:pt x="23987" y="42230"/>
                </a:lnTo>
                <a:lnTo>
                  <a:pt x="31668" y="42230"/>
                </a:lnTo>
                <a:lnTo>
                  <a:pt x="37429" y="4030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" name="object 244"/>
          <p:cNvSpPr/>
          <p:nvPr/>
        </p:nvSpPr>
        <p:spPr>
          <a:xfrm>
            <a:off x="2437607" y="7975488"/>
            <a:ext cx="19187" cy="35524"/>
          </a:xfrm>
          <a:custGeom>
            <a:avLst/>
            <a:gdLst/>
            <a:ahLst/>
            <a:cxnLst/>
            <a:rect l="l" t="t" r="r" b="b"/>
            <a:pathLst>
              <a:path w="19187" h="35524">
                <a:moveTo>
                  <a:pt x="960" y="11521"/>
                </a:moveTo>
                <a:lnTo>
                  <a:pt x="1920" y="12481"/>
                </a:lnTo>
                <a:lnTo>
                  <a:pt x="2880" y="14401"/>
                </a:lnTo>
                <a:lnTo>
                  <a:pt x="9601" y="14401"/>
                </a:lnTo>
                <a:lnTo>
                  <a:pt x="11521" y="13441"/>
                </a:lnTo>
                <a:lnTo>
                  <a:pt x="12481" y="12481"/>
                </a:lnTo>
                <a:lnTo>
                  <a:pt x="13441" y="13441"/>
                </a:lnTo>
                <a:lnTo>
                  <a:pt x="14401" y="14401"/>
                </a:lnTo>
                <a:lnTo>
                  <a:pt x="14401" y="19202"/>
                </a:lnTo>
                <a:lnTo>
                  <a:pt x="12481" y="22082"/>
                </a:lnTo>
                <a:lnTo>
                  <a:pt x="10561" y="25923"/>
                </a:lnTo>
                <a:lnTo>
                  <a:pt x="7680" y="28803"/>
                </a:lnTo>
                <a:lnTo>
                  <a:pt x="4800" y="30723"/>
                </a:lnTo>
                <a:lnTo>
                  <a:pt x="0" y="32644"/>
                </a:lnTo>
                <a:lnTo>
                  <a:pt x="0" y="35524"/>
                </a:lnTo>
                <a:lnTo>
                  <a:pt x="6720" y="33604"/>
                </a:lnTo>
                <a:lnTo>
                  <a:pt x="11521" y="29763"/>
                </a:lnTo>
                <a:lnTo>
                  <a:pt x="14401" y="25923"/>
                </a:lnTo>
                <a:lnTo>
                  <a:pt x="18242" y="22082"/>
                </a:lnTo>
                <a:lnTo>
                  <a:pt x="19187" y="18242"/>
                </a:lnTo>
                <a:lnTo>
                  <a:pt x="19187" y="9601"/>
                </a:lnTo>
                <a:lnTo>
                  <a:pt x="18242" y="5760"/>
                </a:lnTo>
                <a:lnTo>
                  <a:pt x="16322" y="3840"/>
                </a:lnTo>
                <a:lnTo>
                  <a:pt x="13441" y="960"/>
                </a:lnTo>
                <a:lnTo>
                  <a:pt x="11521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9601"/>
                </a:lnTo>
                <a:lnTo>
                  <a:pt x="960" y="115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" name="object 245"/>
          <p:cNvSpPr/>
          <p:nvPr/>
        </p:nvSpPr>
        <p:spPr>
          <a:xfrm>
            <a:off x="2502880" y="7926537"/>
            <a:ext cx="50886" cy="63352"/>
          </a:xfrm>
          <a:custGeom>
            <a:avLst/>
            <a:gdLst/>
            <a:ahLst/>
            <a:cxnLst/>
            <a:rect l="l" t="t" r="r" b="b"/>
            <a:pathLst>
              <a:path w="50886" h="63352">
                <a:moveTo>
                  <a:pt x="33604" y="7680"/>
                </a:moveTo>
                <a:lnTo>
                  <a:pt x="34564" y="9585"/>
                </a:lnTo>
                <a:lnTo>
                  <a:pt x="36484" y="12466"/>
                </a:lnTo>
                <a:lnTo>
                  <a:pt x="36484" y="13426"/>
                </a:lnTo>
                <a:lnTo>
                  <a:pt x="37444" y="16306"/>
                </a:lnTo>
                <a:lnTo>
                  <a:pt x="37444" y="20147"/>
                </a:lnTo>
                <a:lnTo>
                  <a:pt x="9601" y="20147"/>
                </a:lnTo>
                <a:lnTo>
                  <a:pt x="9601" y="15346"/>
                </a:lnTo>
                <a:lnTo>
                  <a:pt x="11521" y="11521"/>
                </a:lnTo>
                <a:lnTo>
                  <a:pt x="14401" y="8625"/>
                </a:lnTo>
                <a:lnTo>
                  <a:pt x="13441" y="2880"/>
                </a:lnTo>
                <a:lnTo>
                  <a:pt x="7680" y="8625"/>
                </a:lnTo>
                <a:lnTo>
                  <a:pt x="2880" y="14401"/>
                </a:lnTo>
                <a:lnTo>
                  <a:pt x="0" y="22067"/>
                </a:lnTo>
                <a:lnTo>
                  <a:pt x="0" y="42230"/>
                </a:lnTo>
                <a:lnTo>
                  <a:pt x="2880" y="49911"/>
                </a:lnTo>
                <a:lnTo>
                  <a:pt x="7680" y="55671"/>
                </a:lnTo>
                <a:lnTo>
                  <a:pt x="12481" y="60472"/>
                </a:lnTo>
                <a:lnTo>
                  <a:pt x="19202" y="63352"/>
                </a:lnTo>
                <a:lnTo>
                  <a:pt x="33604" y="63352"/>
                </a:lnTo>
                <a:lnTo>
                  <a:pt x="38404" y="61432"/>
                </a:lnTo>
                <a:lnTo>
                  <a:pt x="43205" y="56631"/>
                </a:lnTo>
                <a:lnTo>
                  <a:pt x="47990" y="50871"/>
                </a:lnTo>
                <a:lnTo>
                  <a:pt x="49926" y="46070"/>
                </a:lnTo>
                <a:lnTo>
                  <a:pt x="50886" y="39349"/>
                </a:lnTo>
                <a:lnTo>
                  <a:pt x="48966" y="38389"/>
                </a:lnTo>
                <a:lnTo>
                  <a:pt x="47045" y="44150"/>
                </a:lnTo>
                <a:lnTo>
                  <a:pt x="45125" y="47990"/>
                </a:lnTo>
                <a:lnTo>
                  <a:pt x="42245" y="49911"/>
                </a:lnTo>
                <a:lnTo>
                  <a:pt x="38404" y="51831"/>
                </a:lnTo>
                <a:lnTo>
                  <a:pt x="35524" y="52791"/>
                </a:lnTo>
                <a:lnTo>
                  <a:pt x="25923" y="52791"/>
                </a:lnTo>
                <a:lnTo>
                  <a:pt x="20162" y="49911"/>
                </a:lnTo>
                <a:lnTo>
                  <a:pt x="16322" y="45110"/>
                </a:lnTo>
                <a:lnTo>
                  <a:pt x="11521" y="40309"/>
                </a:lnTo>
                <a:lnTo>
                  <a:pt x="9601" y="33588"/>
                </a:lnTo>
                <a:lnTo>
                  <a:pt x="9601" y="23987"/>
                </a:lnTo>
                <a:lnTo>
                  <a:pt x="50886" y="23987"/>
                </a:lnTo>
                <a:lnTo>
                  <a:pt x="50886" y="16306"/>
                </a:lnTo>
                <a:lnTo>
                  <a:pt x="48966" y="10561"/>
                </a:lnTo>
                <a:lnTo>
                  <a:pt x="45125" y="6720"/>
                </a:lnTo>
                <a:lnTo>
                  <a:pt x="40325" y="1905"/>
                </a:lnTo>
                <a:lnTo>
                  <a:pt x="34564" y="0"/>
                </a:lnTo>
                <a:lnTo>
                  <a:pt x="27843" y="0"/>
                </a:lnTo>
                <a:lnTo>
                  <a:pt x="24003" y="3840"/>
                </a:lnTo>
                <a:lnTo>
                  <a:pt x="26883" y="3840"/>
                </a:lnTo>
                <a:lnTo>
                  <a:pt x="28803" y="4800"/>
                </a:lnTo>
                <a:lnTo>
                  <a:pt x="30723" y="6720"/>
                </a:lnTo>
                <a:lnTo>
                  <a:pt x="33604" y="76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" name="object 246"/>
          <p:cNvSpPr/>
          <p:nvPr/>
        </p:nvSpPr>
        <p:spPr>
          <a:xfrm>
            <a:off x="2516322" y="7926537"/>
            <a:ext cx="14401" cy="8625"/>
          </a:xfrm>
          <a:custGeom>
            <a:avLst/>
            <a:gdLst/>
            <a:ahLst/>
            <a:cxnLst/>
            <a:rect l="l" t="t" r="r" b="b"/>
            <a:pathLst>
              <a:path w="14401" h="8625">
                <a:moveTo>
                  <a:pt x="6720" y="0"/>
                </a:moveTo>
                <a:lnTo>
                  <a:pt x="0" y="2880"/>
                </a:lnTo>
                <a:lnTo>
                  <a:pt x="960" y="8625"/>
                </a:lnTo>
                <a:lnTo>
                  <a:pt x="3840" y="5745"/>
                </a:lnTo>
                <a:lnTo>
                  <a:pt x="6720" y="3840"/>
                </a:lnTo>
                <a:lnTo>
                  <a:pt x="10561" y="3840"/>
                </a:lnTo>
                <a:lnTo>
                  <a:pt x="14401" y="0"/>
                </a:lnTo>
                <a:lnTo>
                  <a:pt x="672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" name="object 247"/>
          <p:cNvSpPr/>
          <p:nvPr/>
        </p:nvSpPr>
        <p:spPr>
          <a:xfrm>
            <a:off x="2559527" y="7908295"/>
            <a:ext cx="36469" cy="80634"/>
          </a:xfrm>
          <a:custGeom>
            <a:avLst/>
            <a:gdLst/>
            <a:ahLst/>
            <a:cxnLst/>
            <a:rect l="l" t="t" r="r" b="b"/>
            <a:pathLst>
              <a:path w="36469" h="80634">
                <a:moveTo>
                  <a:pt x="10546" y="74874"/>
                </a:moveTo>
                <a:lnTo>
                  <a:pt x="11521" y="76794"/>
                </a:lnTo>
                <a:lnTo>
                  <a:pt x="13426" y="78714"/>
                </a:lnTo>
                <a:lnTo>
                  <a:pt x="15346" y="79674"/>
                </a:lnTo>
                <a:lnTo>
                  <a:pt x="17266" y="80634"/>
                </a:lnTo>
                <a:lnTo>
                  <a:pt x="23987" y="80634"/>
                </a:lnTo>
                <a:lnTo>
                  <a:pt x="26868" y="79674"/>
                </a:lnTo>
                <a:lnTo>
                  <a:pt x="29748" y="77754"/>
                </a:lnTo>
                <a:lnTo>
                  <a:pt x="32628" y="75834"/>
                </a:lnTo>
                <a:lnTo>
                  <a:pt x="34549" y="71993"/>
                </a:lnTo>
                <a:lnTo>
                  <a:pt x="36469" y="68153"/>
                </a:lnTo>
                <a:lnTo>
                  <a:pt x="33588" y="68153"/>
                </a:lnTo>
                <a:lnTo>
                  <a:pt x="32628" y="70073"/>
                </a:lnTo>
                <a:lnTo>
                  <a:pt x="31668" y="71033"/>
                </a:lnTo>
                <a:lnTo>
                  <a:pt x="30708" y="71993"/>
                </a:lnTo>
                <a:lnTo>
                  <a:pt x="28788" y="72953"/>
                </a:lnTo>
                <a:lnTo>
                  <a:pt x="27828" y="73914"/>
                </a:lnTo>
                <a:lnTo>
                  <a:pt x="24947" y="73914"/>
                </a:lnTo>
                <a:lnTo>
                  <a:pt x="23027" y="72953"/>
                </a:lnTo>
                <a:lnTo>
                  <a:pt x="22067" y="71033"/>
                </a:lnTo>
                <a:lnTo>
                  <a:pt x="21107" y="70073"/>
                </a:lnTo>
                <a:lnTo>
                  <a:pt x="20147" y="67193"/>
                </a:lnTo>
                <a:lnTo>
                  <a:pt x="20147" y="23987"/>
                </a:lnTo>
                <a:lnTo>
                  <a:pt x="34549" y="23987"/>
                </a:lnTo>
                <a:lnTo>
                  <a:pt x="34549" y="19202"/>
                </a:lnTo>
                <a:lnTo>
                  <a:pt x="20147" y="19202"/>
                </a:lnTo>
                <a:lnTo>
                  <a:pt x="20147" y="0"/>
                </a:lnTo>
                <a:lnTo>
                  <a:pt x="18242" y="0"/>
                </a:lnTo>
                <a:lnTo>
                  <a:pt x="16306" y="3840"/>
                </a:lnTo>
                <a:lnTo>
                  <a:pt x="15346" y="7680"/>
                </a:lnTo>
                <a:lnTo>
                  <a:pt x="14386" y="8641"/>
                </a:lnTo>
                <a:lnTo>
                  <a:pt x="11521" y="12481"/>
                </a:lnTo>
                <a:lnTo>
                  <a:pt x="9585" y="15361"/>
                </a:lnTo>
                <a:lnTo>
                  <a:pt x="6705" y="17282"/>
                </a:lnTo>
                <a:lnTo>
                  <a:pt x="4800" y="19202"/>
                </a:lnTo>
                <a:lnTo>
                  <a:pt x="1905" y="21122"/>
                </a:lnTo>
                <a:lnTo>
                  <a:pt x="0" y="22082"/>
                </a:lnTo>
                <a:lnTo>
                  <a:pt x="0" y="23987"/>
                </a:lnTo>
                <a:lnTo>
                  <a:pt x="9585" y="23987"/>
                </a:lnTo>
                <a:lnTo>
                  <a:pt x="9585" y="72953"/>
                </a:lnTo>
                <a:lnTo>
                  <a:pt x="10546" y="7487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" name="object 248"/>
          <p:cNvSpPr/>
          <p:nvPr/>
        </p:nvSpPr>
        <p:spPr>
          <a:xfrm>
            <a:off x="2599837" y="7926537"/>
            <a:ext cx="51846" cy="63352"/>
          </a:xfrm>
          <a:custGeom>
            <a:avLst/>
            <a:gdLst/>
            <a:ahLst/>
            <a:cxnLst/>
            <a:rect l="l" t="t" r="r" b="b"/>
            <a:pathLst>
              <a:path w="51846" h="63352">
                <a:moveTo>
                  <a:pt x="47045" y="19187"/>
                </a:moveTo>
                <a:lnTo>
                  <a:pt x="48006" y="18242"/>
                </a:lnTo>
                <a:lnTo>
                  <a:pt x="48950" y="17266"/>
                </a:lnTo>
                <a:lnTo>
                  <a:pt x="49926" y="15346"/>
                </a:lnTo>
                <a:lnTo>
                  <a:pt x="49926" y="10561"/>
                </a:lnTo>
                <a:lnTo>
                  <a:pt x="48006" y="7680"/>
                </a:lnTo>
                <a:lnTo>
                  <a:pt x="44165" y="4800"/>
                </a:lnTo>
                <a:lnTo>
                  <a:pt x="40325" y="960"/>
                </a:lnTo>
                <a:lnTo>
                  <a:pt x="35524" y="0"/>
                </a:lnTo>
                <a:lnTo>
                  <a:pt x="21122" y="0"/>
                </a:lnTo>
                <a:lnTo>
                  <a:pt x="14401" y="2880"/>
                </a:lnTo>
                <a:lnTo>
                  <a:pt x="8641" y="8625"/>
                </a:lnTo>
                <a:lnTo>
                  <a:pt x="2880" y="14401"/>
                </a:lnTo>
                <a:lnTo>
                  <a:pt x="0" y="22067"/>
                </a:lnTo>
                <a:lnTo>
                  <a:pt x="0" y="41269"/>
                </a:lnTo>
                <a:lnTo>
                  <a:pt x="2880" y="48950"/>
                </a:lnTo>
                <a:lnTo>
                  <a:pt x="7680" y="54711"/>
                </a:lnTo>
                <a:lnTo>
                  <a:pt x="13441" y="60472"/>
                </a:lnTo>
                <a:lnTo>
                  <a:pt x="19202" y="63352"/>
                </a:lnTo>
                <a:lnTo>
                  <a:pt x="31683" y="63352"/>
                </a:lnTo>
                <a:lnTo>
                  <a:pt x="37444" y="61432"/>
                </a:lnTo>
                <a:lnTo>
                  <a:pt x="42245" y="57591"/>
                </a:lnTo>
                <a:lnTo>
                  <a:pt x="47045" y="52791"/>
                </a:lnTo>
                <a:lnTo>
                  <a:pt x="49926" y="47030"/>
                </a:lnTo>
                <a:lnTo>
                  <a:pt x="51846" y="39349"/>
                </a:lnTo>
                <a:lnTo>
                  <a:pt x="49926" y="38389"/>
                </a:lnTo>
                <a:lnTo>
                  <a:pt x="47045" y="43190"/>
                </a:lnTo>
                <a:lnTo>
                  <a:pt x="45125" y="47030"/>
                </a:lnTo>
                <a:lnTo>
                  <a:pt x="42245" y="48950"/>
                </a:lnTo>
                <a:lnTo>
                  <a:pt x="39364" y="51831"/>
                </a:lnTo>
                <a:lnTo>
                  <a:pt x="35524" y="53751"/>
                </a:lnTo>
                <a:lnTo>
                  <a:pt x="24963" y="53751"/>
                </a:lnTo>
                <a:lnTo>
                  <a:pt x="20162" y="50871"/>
                </a:lnTo>
                <a:lnTo>
                  <a:pt x="16322" y="45110"/>
                </a:lnTo>
                <a:lnTo>
                  <a:pt x="12481" y="39349"/>
                </a:lnTo>
                <a:lnTo>
                  <a:pt x="11521" y="33588"/>
                </a:lnTo>
                <a:lnTo>
                  <a:pt x="11521" y="19187"/>
                </a:lnTo>
                <a:lnTo>
                  <a:pt x="12481" y="13426"/>
                </a:lnTo>
                <a:lnTo>
                  <a:pt x="16322" y="8625"/>
                </a:lnTo>
                <a:lnTo>
                  <a:pt x="19202" y="5745"/>
                </a:lnTo>
                <a:lnTo>
                  <a:pt x="23042" y="3840"/>
                </a:lnTo>
                <a:lnTo>
                  <a:pt x="29763" y="3840"/>
                </a:lnTo>
                <a:lnTo>
                  <a:pt x="31683" y="4800"/>
                </a:lnTo>
                <a:lnTo>
                  <a:pt x="33604" y="5745"/>
                </a:lnTo>
                <a:lnTo>
                  <a:pt x="35524" y="7680"/>
                </a:lnTo>
                <a:lnTo>
                  <a:pt x="35524" y="9585"/>
                </a:lnTo>
                <a:lnTo>
                  <a:pt x="36484" y="11521"/>
                </a:lnTo>
                <a:lnTo>
                  <a:pt x="36484" y="16306"/>
                </a:lnTo>
                <a:lnTo>
                  <a:pt x="37444" y="17266"/>
                </a:lnTo>
                <a:lnTo>
                  <a:pt x="39364" y="19187"/>
                </a:lnTo>
                <a:lnTo>
                  <a:pt x="41285" y="20147"/>
                </a:lnTo>
                <a:lnTo>
                  <a:pt x="45125" y="20147"/>
                </a:lnTo>
                <a:lnTo>
                  <a:pt x="47045" y="1918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" name="object 249"/>
          <p:cNvSpPr/>
          <p:nvPr/>
        </p:nvSpPr>
        <p:spPr>
          <a:xfrm>
            <a:off x="2665125" y="7975488"/>
            <a:ext cx="14386" cy="14401"/>
          </a:xfrm>
          <a:custGeom>
            <a:avLst/>
            <a:gdLst/>
            <a:ahLst/>
            <a:cxnLst/>
            <a:rect l="l" t="t" r="r" b="b"/>
            <a:pathLst>
              <a:path w="14386" h="14401">
                <a:moveTo>
                  <a:pt x="7665" y="0"/>
                </a:moveTo>
                <a:lnTo>
                  <a:pt x="5745" y="0"/>
                </a:lnTo>
                <a:lnTo>
                  <a:pt x="3840" y="960"/>
                </a:lnTo>
                <a:lnTo>
                  <a:pt x="1905" y="1920"/>
                </a:lnTo>
                <a:lnTo>
                  <a:pt x="944" y="3840"/>
                </a:lnTo>
                <a:lnTo>
                  <a:pt x="0" y="5760"/>
                </a:lnTo>
                <a:lnTo>
                  <a:pt x="0" y="9601"/>
                </a:lnTo>
                <a:lnTo>
                  <a:pt x="944" y="11521"/>
                </a:lnTo>
                <a:lnTo>
                  <a:pt x="1905" y="12481"/>
                </a:lnTo>
                <a:lnTo>
                  <a:pt x="3840" y="14401"/>
                </a:lnTo>
                <a:lnTo>
                  <a:pt x="11506" y="14401"/>
                </a:lnTo>
                <a:lnTo>
                  <a:pt x="12466" y="12481"/>
                </a:lnTo>
                <a:lnTo>
                  <a:pt x="14386" y="11521"/>
                </a:lnTo>
                <a:lnTo>
                  <a:pt x="14386" y="3840"/>
                </a:lnTo>
                <a:lnTo>
                  <a:pt x="12466" y="1920"/>
                </a:lnTo>
                <a:lnTo>
                  <a:pt x="11506" y="960"/>
                </a:lnTo>
                <a:lnTo>
                  <a:pt x="9585" y="0"/>
                </a:lnTo>
                <a:lnTo>
                  <a:pt x="7665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" name="object 250"/>
          <p:cNvSpPr/>
          <p:nvPr/>
        </p:nvSpPr>
        <p:spPr>
          <a:xfrm>
            <a:off x="4379625" y="6652656"/>
            <a:ext cx="435833" cy="466737"/>
          </a:xfrm>
          <a:custGeom>
            <a:avLst/>
            <a:gdLst/>
            <a:ahLst/>
            <a:cxnLst/>
            <a:rect l="l" t="t" r="r" b="b"/>
            <a:pathLst>
              <a:path w="435833" h="466737">
                <a:moveTo>
                  <a:pt x="5760" y="221757"/>
                </a:moveTo>
                <a:lnTo>
                  <a:pt x="7680" y="198699"/>
                </a:lnTo>
                <a:lnTo>
                  <a:pt x="10505" y="183137"/>
                </a:lnTo>
                <a:lnTo>
                  <a:pt x="14345" y="167873"/>
                </a:lnTo>
                <a:lnTo>
                  <a:pt x="19168" y="152962"/>
                </a:lnTo>
                <a:lnTo>
                  <a:pt x="24938" y="138458"/>
                </a:lnTo>
                <a:lnTo>
                  <a:pt x="31621" y="124414"/>
                </a:lnTo>
                <a:lnTo>
                  <a:pt x="39182" y="110885"/>
                </a:lnTo>
                <a:lnTo>
                  <a:pt x="47587" y="97925"/>
                </a:lnTo>
                <a:lnTo>
                  <a:pt x="56802" y="85587"/>
                </a:lnTo>
                <a:lnTo>
                  <a:pt x="66791" y="73926"/>
                </a:lnTo>
                <a:lnTo>
                  <a:pt x="77520" y="62996"/>
                </a:lnTo>
                <a:lnTo>
                  <a:pt x="88954" y="52850"/>
                </a:lnTo>
                <a:lnTo>
                  <a:pt x="101060" y="43543"/>
                </a:lnTo>
                <a:lnTo>
                  <a:pt x="113802" y="35129"/>
                </a:lnTo>
                <a:lnTo>
                  <a:pt x="127146" y="27661"/>
                </a:lnTo>
                <a:lnTo>
                  <a:pt x="141058" y="21194"/>
                </a:lnTo>
                <a:lnTo>
                  <a:pt x="155502" y="15782"/>
                </a:lnTo>
                <a:lnTo>
                  <a:pt x="170445" y="11479"/>
                </a:lnTo>
                <a:lnTo>
                  <a:pt x="185851" y="8338"/>
                </a:lnTo>
                <a:lnTo>
                  <a:pt x="201686" y="6414"/>
                </a:lnTo>
                <a:lnTo>
                  <a:pt x="217916" y="5760"/>
                </a:lnTo>
                <a:lnTo>
                  <a:pt x="228478" y="5760"/>
                </a:lnTo>
                <a:lnTo>
                  <a:pt x="254499" y="9147"/>
                </a:lnTo>
                <a:lnTo>
                  <a:pt x="269513" y="12693"/>
                </a:lnTo>
                <a:lnTo>
                  <a:pt x="284038" y="17293"/>
                </a:lnTo>
                <a:lnTo>
                  <a:pt x="311504" y="29467"/>
                </a:lnTo>
                <a:lnTo>
                  <a:pt x="336666" y="45282"/>
                </a:lnTo>
                <a:lnTo>
                  <a:pt x="359295" y="64353"/>
                </a:lnTo>
                <a:lnTo>
                  <a:pt x="379159" y="86296"/>
                </a:lnTo>
                <a:lnTo>
                  <a:pt x="396027" y="110723"/>
                </a:lnTo>
                <a:lnTo>
                  <a:pt x="409670" y="137249"/>
                </a:lnTo>
                <a:lnTo>
                  <a:pt x="419857" y="165490"/>
                </a:lnTo>
                <a:lnTo>
                  <a:pt x="426357" y="195058"/>
                </a:lnTo>
                <a:lnTo>
                  <a:pt x="428152" y="210220"/>
                </a:lnTo>
                <a:lnTo>
                  <a:pt x="429112" y="221757"/>
                </a:lnTo>
                <a:lnTo>
                  <a:pt x="429112" y="245744"/>
                </a:lnTo>
                <a:lnTo>
                  <a:pt x="423546" y="284610"/>
                </a:lnTo>
                <a:lnTo>
                  <a:pt x="413501" y="319687"/>
                </a:lnTo>
                <a:lnTo>
                  <a:pt x="399451" y="350944"/>
                </a:lnTo>
                <a:lnTo>
                  <a:pt x="381871" y="378350"/>
                </a:lnTo>
                <a:lnTo>
                  <a:pt x="361236" y="401873"/>
                </a:lnTo>
                <a:lnTo>
                  <a:pt x="338020" y="421484"/>
                </a:lnTo>
                <a:lnTo>
                  <a:pt x="312696" y="437151"/>
                </a:lnTo>
                <a:lnTo>
                  <a:pt x="285741" y="448842"/>
                </a:lnTo>
                <a:lnTo>
                  <a:pt x="257628" y="456528"/>
                </a:lnTo>
                <a:lnTo>
                  <a:pt x="228832" y="460177"/>
                </a:lnTo>
                <a:lnTo>
                  <a:pt x="199827" y="459758"/>
                </a:lnTo>
                <a:lnTo>
                  <a:pt x="171088" y="455240"/>
                </a:lnTo>
                <a:lnTo>
                  <a:pt x="143089" y="446593"/>
                </a:lnTo>
                <a:lnTo>
                  <a:pt x="116305" y="433785"/>
                </a:lnTo>
                <a:lnTo>
                  <a:pt x="91210" y="416785"/>
                </a:lnTo>
                <a:lnTo>
                  <a:pt x="68279" y="395563"/>
                </a:lnTo>
                <a:lnTo>
                  <a:pt x="47986" y="370087"/>
                </a:lnTo>
                <a:lnTo>
                  <a:pt x="30805" y="340326"/>
                </a:lnTo>
                <a:lnTo>
                  <a:pt x="17212" y="306250"/>
                </a:lnTo>
                <a:lnTo>
                  <a:pt x="17908" y="326910"/>
                </a:lnTo>
                <a:lnTo>
                  <a:pt x="24533" y="341517"/>
                </a:lnTo>
                <a:lnTo>
                  <a:pt x="32064" y="355577"/>
                </a:lnTo>
                <a:lnTo>
                  <a:pt x="40468" y="369039"/>
                </a:lnTo>
                <a:lnTo>
                  <a:pt x="49706" y="381854"/>
                </a:lnTo>
                <a:lnTo>
                  <a:pt x="59744" y="393970"/>
                </a:lnTo>
                <a:lnTo>
                  <a:pt x="70546" y="405337"/>
                </a:lnTo>
                <a:lnTo>
                  <a:pt x="82075" y="415905"/>
                </a:lnTo>
                <a:lnTo>
                  <a:pt x="94295" y="425623"/>
                </a:lnTo>
                <a:lnTo>
                  <a:pt x="107170" y="434442"/>
                </a:lnTo>
                <a:lnTo>
                  <a:pt x="120664" y="442310"/>
                </a:lnTo>
                <a:lnTo>
                  <a:pt x="134742" y="449177"/>
                </a:lnTo>
                <a:lnTo>
                  <a:pt x="149367" y="454993"/>
                </a:lnTo>
                <a:lnTo>
                  <a:pt x="164503" y="459707"/>
                </a:lnTo>
                <a:lnTo>
                  <a:pt x="180114" y="463270"/>
                </a:lnTo>
                <a:lnTo>
                  <a:pt x="196164" y="465630"/>
                </a:lnTo>
                <a:lnTo>
                  <a:pt x="212617" y="466737"/>
                </a:lnTo>
                <a:lnTo>
                  <a:pt x="229438" y="466542"/>
                </a:lnTo>
                <a:lnTo>
                  <a:pt x="250545" y="463661"/>
                </a:lnTo>
                <a:lnTo>
                  <a:pt x="266149" y="460487"/>
                </a:lnTo>
                <a:lnTo>
                  <a:pt x="281262" y="456185"/>
                </a:lnTo>
                <a:lnTo>
                  <a:pt x="295854" y="450808"/>
                </a:lnTo>
                <a:lnTo>
                  <a:pt x="309895" y="444407"/>
                </a:lnTo>
                <a:lnTo>
                  <a:pt x="323353" y="437036"/>
                </a:lnTo>
                <a:lnTo>
                  <a:pt x="336199" y="428746"/>
                </a:lnTo>
                <a:lnTo>
                  <a:pt x="348404" y="419592"/>
                </a:lnTo>
                <a:lnTo>
                  <a:pt x="359935" y="409624"/>
                </a:lnTo>
                <a:lnTo>
                  <a:pt x="370764" y="398897"/>
                </a:lnTo>
                <a:lnTo>
                  <a:pt x="380860" y="387461"/>
                </a:lnTo>
                <a:lnTo>
                  <a:pt x="390193" y="375371"/>
                </a:lnTo>
                <a:lnTo>
                  <a:pt x="398733" y="362677"/>
                </a:lnTo>
                <a:lnTo>
                  <a:pt x="406449" y="349434"/>
                </a:lnTo>
                <a:lnTo>
                  <a:pt x="413311" y="335693"/>
                </a:lnTo>
                <a:lnTo>
                  <a:pt x="419288" y="321508"/>
                </a:lnTo>
                <a:lnTo>
                  <a:pt x="424352" y="306930"/>
                </a:lnTo>
                <a:lnTo>
                  <a:pt x="428471" y="292012"/>
                </a:lnTo>
                <a:lnTo>
                  <a:pt x="431615" y="276807"/>
                </a:lnTo>
                <a:lnTo>
                  <a:pt x="433754" y="261367"/>
                </a:lnTo>
                <a:lnTo>
                  <a:pt x="434858" y="245744"/>
                </a:lnTo>
                <a:lnTo>
                  <a:pt x="435833" y="233263"/>
                </a:lnTo>
                <a:lnTo>
                  <a:pt x="434858" y="221757"/>
                </a:lnTo>
                <a:lnTo>
                  <a:pt x="433898" y="209260"/>
                </a:lnTo>
                <a:lnTo>
                  <a:pt x="432953" y="197754"/>
                </a:lnTo>
                <a:lnTo>
                  <a:pt x="430287" y="182326"/>
                </a:lnTo>
                <a:lnTo>
                  <a:pt x="426630" y="167179"/>
                </a:lnTo>
                <a:lnTo>
                  <a:pt x="422016" y="152366"/>
                </a:lnTo>
                <a:lnTo>
                  <a:pt x="416477" y="137936"/>
                </a:lnTo>
                <a:lnTo>
                  <a:pt x="410045" y="123941"/>
                </a:lnTo>
                <a:lnTo>
                  <a:pt x="402753" y="110432"/>
                </a:lnTo>
                <a:lnTo>
                  <a:pt x="394633" y="97460"/>
                </a:lnTo>
                <a:lnTo>
                  <a:pt x="385717" y="85076"/>
                </a:lnTo>
                <a:lnTo>
                  <a:pt x="376038" y="73332"/>
                </a:lnTo>
                <a:lnTo>
                  <a:pt x="365628" y="62278"/>
                </a:lnTo>
                <a:lnTo>
                  <a:pt x="354520" y="51965"/>
                </a:lnTo>
                <a:lnTo>
                  <a:pt x="342746" y="42446"/>
                </a:lnTo>
                <a:lnTo>
                  <a:pt x="330339" y="33770"/>
                </a:lnTo>
                <a:lnTo>
                  <a:pt x="317331" y="25989"/>
                </a:lnTo>
                <a:lnTo>
                  <a:pt x="303754" y="19154"/>
                </a:lnTo>
                <a:lnTo>
                  <a:pt x="289642" y="13317"/>
                </a:lnTo>
                <a:lnTo>
                  <a:pt x="275025" y="8527"/>
                </a:lnTo>
                <a:lnTo>
                  <a:pt x="259937" y="4837"/>
                </a:lnTo>
                <a:lnTo>
                  <a:pt x="244411" y="2298"/>
                </a:lnTo>
                <a:lnTo>
                  <a:pt x="228478" y="960"/>
                </a:lnTo>
                <a:lnTo>
                  <a:pt x="217916" y="0"/>
                </a:lnTo>
                <a:lnTo>
                  <a:pt x="206395" y="960"/>
                </a:lnTo>
                <a:lnTo>
                  <a:pt x="190460" y="2425"/>
                </a:lnTo>
                <a:lnTo>
                  <a:pt x="174931" y="5067"/>
                </a:lnTo>
                <a:lnTo>
                  <a:pt x="159842" y="8834"/>
                </a:lnTo>
                <a:lnTo>
                  <a:pt x="145225" y="13679"/>
                </a:lnTo>
                <a:lnTo>
                  <a:pt x="131112" y="19553"/>
                </a:lnTo>
                <a:lnTo>
                  <a:pt x="117535" y="26406"/>
                </a:lnTo>
                <a:lnTo>
                  <a:pt x="104526" y="34189"/>
                </a:lnTo>
                <a:lnTo>
                  <a:pt x="92119" y="42854"/>
                </a:lnTo>
                <a:lnTo>
                  <a:pt x="80346" y="52351"/>
                </a:lnTo>
                <a:lnTo>
                  <a:pt x="69239" y="62632"/>
                </a:lnTo>
                <a:lnTo>
                  <a:pt x="58830" y="73647"/>
                </a:lnTo>
                <a:lnTo>
                  <a:pt x="49151" y="85348"/>
                </a:lnTo>
                <a:lnTo>
                  <a:pt x="40236" y="97685"/>
                </a:lnTo>
                <a:lnTo>
                  <a:pt x="32117" y="110610"/>
                </a:lnTo>
                <a:lnTo>
                  <a:pt x="24825" y="124074"/>
                </a:lnTo>
                <a:lnTo>
                  <a:pt x="18394" y="138026"/>
                </a:lnTo>
                <a:lnTo>
                  <a:pt x="12855" y="152420"/>
                </a:lnTo>
                <a:lnTo>
                  <a:pt x="8242" y="167205"/>
                </a:lnTo>
                <a:lnTo>
                  <a:pt x="4586" y="182333"/>
                </a:lnTo>
                <a:lnTo>
                  <a:pt x="1920" y="197754"/>
                </a:lnTo>
                <a:lnTo>
                  <a:pt x="960" y="210220"/>
                </a:lnTo>
                <a:lnTo>
                  <a:pt x="0" y="221757"/>
                </a:lnTo>
                <a:lnTo>
                  <a:pt x="0" y="245744"/>
                </a:lnTo>
                <a:lnTo>
                  <a:pt x="960" y="257266"/>
                </a:lnTo>
                <a:lnTo>
                  <a:pt x="1920" y="268787"/>
                </a:lnTo>
                <a:lnTo>
                  <a:pt x="3840" y="280309"/>
                </a:lnTo>
                <a:lnTo>
                  <a:pt x="7526" y="296255"/>
                </a:lnTo>
                <a:lnTo>
                  <a:pt x="5760" y="244784"/>
                </a:lnTo>
                <a:lnTo>
                  <a:pt x="5760" y="221757"/>
                </a:lnTo>
                <a:close/>
              </a:path>
              <a:path w="435833" h="466737">
                <a:moveTo>
                  <a:pt x="17908" y="326910"/>
                </a:moveTo>
                <a:lnTo>
                  <a:pt x="17212" y="306250"/>
                </a:lnTo>
                <a:lnTo>
                  <a:pt x="7680" y="267827"/>
                </a:lnTo>
                <a:lnTo>
                  <a:pt x="6720" y="256306"/>
                </a:lnTo>
                <a:lnTo>
                  <a:pt x="5760" y="244784"/>
                </a:lnTo>
                <a:lnTo>
                  <a:pt x="7526" y="296255"/>
                </a:lnTo>
                <a:lnTo>
                  <a:pt x="12227" y="311806"/>
                </a:lnTo>
                <a:lnTo>
                  <a:pt x="17908" y="326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" name="object 251"/>
          <p:cNvSpPr/>
          <p:nvPr/>
        </p:nvSpPr>
        <p:spPr>
          <a:xfrm>
            <a:off x="4455459" y="6763054"/>
            <a:ext cx="59527" cy="93116"/>
          </a:xfrm>
          <a:custGeom>
            <a:avLst/>
            <a:gdLst/>
            <a:ahLst/>
            <a:cxnLst/>
            <a:rect l="l" t="t" r="r" b="b"/>
            <a:pathLst>
              <a:path w="59527" h="93116">
                <a:moveTo>
                  <a:pt x="2880" y="93116"/>
                </a:moveTo>
                <a:lnTo>
                  <a:pt x="2880" y="91196"/>
                </a:lnTo>
                <a:lnTo>
                  <a:pt x="3840" y="90236"/>
                </a:lnTo>
                <a:lnTo>
                  <a:pt x="3840" y="89275"/>
                </a:lnTo>
                <a:lnTo>
                  <a:pt x="4800" y="88300"/>
                </a:lnTo>
                <a:lnTo>
                  <a:pt x="7680" y="88300"/>
                </a:lnTo>
                <a:lnTo>
                  <a:pt x="10561" y="89275"/>
                </a:lnTo>
                <a:lnTo>
                  <a:pt x="15361" y="90236"/>
                </a:lnTo>
                <a:lnTo>
                  <a:pt x="19202" y="92141"/>
                </a:lnTo>
                <a:lnTo>
                  <a:pt x="22082" y="92141"/>
                </a:lnTo>
                <a:lnTo>
                  <a:pt x="24002" y="93116"/>
                </a:lnTo>
                <a:lnTo>
                  <a:pt x="39364" y="93116"/>
                </a:lnTo>
                <a:lnTo>
                  <a:pt x="46085" y="91196"/>
                </a:lnTo>
                <a:lnTo>
                  <a:pt x="50871" y="86395"/>
                </a:lnTo>
                <a:lnTo>
                  <a:pt x="56647" y="80634"/>
                </a:lnTo>
                <a:lnTo>
                  <a:pt x="59527" y="74874"/>
                </a:lnTo>
                <a:lnTo>
                  <a:pt x="59527" y="65272"/>
                </a:lnTo>
                <a:lnTo>
                  <a:pt x="58567" y="61432"/>
                </a:lnTo>
                <a:lnTo>
                  <a:pt x="56647" y="58552"/>
                </a:lnTo>
                <a:lnTo>
                  <a:pt x="54726" y="54711"/>
                </a:lnTo>
                <a:lnTo>
                  <a:pt x="52806" y="51831"/>
                </a:lnTo>
                <a:lnTo>
                  <a:pt x="49926" y="49910"/>
                </a:lnTo>
                <a:lnTo>
                  <a:pt x="46085" y="47030"/>
                </a:lnTo>
                <a:lnTo>
                  <a:pt x="40325" y="44150"/>
                </a:lnTo>
                <a:lnTo>
                  <a:pt x="32644" y="39349"/>
                </a:lnTo>
                <a:lnTo>
                  <a:pt x="22082" y="33588"/>
                </a:lnTo>
                <a:lnTo>
                  <a:pt x="15361" y="29748"/>
                </a:lnTo>
                <a:lnTo>
                  <a:pt x="12481" y="25907"/>
                </a:lnTo>
                <a:lnTo>
                  <a:pt x="10561" y="23987"/>
                </a:lnTo>
                <a:lnTo>
                  <a:pt x="10561" y="15346"/>
                </a:lnTo>
                <a:lnTo>
                  <a:pt x="11521" y="12466"/>
                </a:lnTo>
                <a:lnTo>
                  <a:pt x="14401" y="9601"/>
                </a:lnTo>
                <a:lnTo>
                  <a:pt x="17282" y="6720"/>
                </a:lnTo>
                <a:lnTo>
                  <a:pt x="21122" y="4785"/>
                </a:lnTo>
                <a:lnTo>
                  <a:pt x="29763" y="4785"/>
                </a:lnTo>
                <a:lnTo>
                  <a:pt x="33604" y="5760"/>
                </a:lnTo>
                <a:lnTo>
                  <a:pt x="37444" y="7665"/>
                </a:lnTo>
                <a:lnTo>
                  <a:pt x="41285" y="10546"/>
                </a:lnTo>
                <a:lnTo>
                  <a:pt x="44165" y="13441"/>
                </a:lnTo>
                <a:lnTo>
                  <a:pt x="46085" y="16306"/>
                </a:lnTo>
                <a:lnTo>
                  <a:pt x="48966" y="20147"/>
                </a:lnTo>
                <a:lnTo>
                  <a:pt x="49926" y="24947"/>
                </a:lnTo>
                <a:lnTo>
                  <a:pt x="50871" y="30708"/>
                </a:lnTo>
                <a:lnTo>
                  <a:pt x="52806" y="30708"/>
                </a:lnTo>
                <a:lnTo>
                  <a:pt x="52806" y="0"/>
                </a:lnTo>
                <a:lnTo>
                  <a:pt x="50871" y="0"/>
                </a:lnTo>
                <a:lnTo>
                  <a:pt x="49926" y="1904"/>
                </a:lnTo>
                <a:lnTo>
                  <a:pt x="49926" y="2880"/>
                </a:lnTo>
                <a:lnTo>
                  <a:pt x="48966" y="3825"/>
                </a:lnTo>
                <a:lnTo>
                  <a:pt x="48006" y="4785"/>
                </a:lnTo>
                <a:lnTo>
                  <a:pt x="43205" y="4785"/>
                </a:lnTo>
                <a:lnTo>
                  <a:pt x="41285" y="2880"/>
                </a:lnTo>
                <a:lnTo>
                  <a:pt x="35524" y="944"/>
                </a:lnTo>
                <a:lnTo>
                  <a:pt x="30723" y="0"/>
                </a:lnTo>
                <a:lnTo>
                  <a:pt x="18242" y="0"/>
                </a:lnTo>
                <a:lnTo>
                  <a:pt x="11521" y="1904"/>
                </a:lnTo>
                <a:lnTo>
                  <a:pt x="6720" y="6720"/>
                </a:lnTo>
                <a:lnTo>
                  <a:pt x="1920" y="11506"/>
                </a:lnTo>
                <a:lnTo>
                  <a:pt x="0" y="17282"/>
                </a:lnTo>
                <a:lnTo>
                  <a:pt x="0" y="30708"/>
                </a:lnTo>
                <a:lnTo>
                  <a:pt x="1920" y="33588"/>
                </a:lnTo>
                <a:lnTo>
                  <a:pt x="3840" y="36469"/>
                </a:lnTo>
                <a:lnTo>
                  <a:pt x="6720" y="39349"/>
                </a:lnTo>
                <a:lnTo>
                  <a:pt x="9601" y="42230"/>
                </a:lnTo>
                <a:lnTo>
                  <a:pt x="12481" y="44150"/>
                </a:lnTo>
                <a:lnTo>
                  <a:pt x="18242" y="47990"/>
                </a:lnTo>
                <a:lnTo>
                  <a:pt x="25923" y="51831"/>
                </a:lnTo>
                <a:lnTo>
                  <a:pt x="33604" y="56631"/>
                </a:lnTo>
                <a:lnTo>
                  <a:pt x="38404" y="59512"/>
                </a:lnTo>
                <a:lnTo>
                  <a:pt x="40325" y="60472"/>
                </a:lnTo>
                <a:lnTo>
                  <a:pt x="42245" y="62392"/>
                </a:lnTo>
                <a:lnTo>
                  <a:pt x="44165" y="64312"/>
                </a:lnTo>
                <a:lnTo>
                  <a:pt x="45125" y="67193"/>
                </a:lnTo>
                <a:lnTo>
                  <a:pt x="47030" y="69113"/>
                </a:lnTo>
                <a:lnTo>
                  <a:pt x="47030" y="77754"/>
                </a:lnTo>
                <a:lnTo>
                  <a:pt x="46085" y="80634"/>
                </a:lnTo>
                <a:lnTo>
                  <a:pt x="42245" y="83515"/>
                </a:lnTo>
                <a:lnTo>
                  <a:pt x="39364" y="86395"/>
                </a:lnTo>
                <a:lnTo>
                  <a:pt x="34564" y="88300"/>
                </a:lnTo>
                <a:lnTo>
                  <a:pt x="24963" y="88300"/>
                </a:lnTo>
                <a:lnTo>
                  <a:pt x="20162" y="87355"/>
                </a:lnTo>
                <a:lnTo>
                  <a:pt x="16322" y="85435"/>
                </a:lnTo>
                <a:lnTo>
                  <a:pt x="12481" y="82555"/>
                </a:lnTo>
                <a:lnTo>
                  <a:pt x="9601" y="80634"/>
                </a:lnTo>
                <a:lnTo>
                  <a:pt x="7680" y="76794"/>
                </a:lnTo>
                <a:lnTo>
                  <a:pt x="5760" y="73913"/>
                </a:lnTo>
                <a:lnTo>
                  <a:pt x="3840" y="69113"/>
                </a:lnTo>
                <a:lnTo>
                  <a:pt x="2880" y="62392"/>
                </a:lnTo>
                <a:lnTo>
                  <a:pt x="0" y="62392"/>
                </a:lnTo>
                <a:lnTo>
                  <a:pt x="0" y="93116"/>
                </a:lnTo>
                <a:lnTo>
                  <a:pt x="2880" y="93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" name="object 252"/>
          <p:cNvSpPr/>
          <p:nvPr/>
        </p:nvSpPr>
        <p:spPr>
          <a:xfrm>
            <a:off x="4523613" y="6773600"/>
            <a:ext cx="36484" cy="81594"/>
          </a:xfrm>
          <a:custGeom>
            <a:avLst/>
            <a:gdLst/>
            <a:ahLst/>
            <a:cxnLst/>
            <a:rect l="l" t="t" r="r" b="b"/>
            <a:pathLst>
              <a:path w="36484" h="81594">
                <a:moveTo>
                  <a:pt x="27843" y="73914"/>
                </a:moveTo>
                <a:lnTo>
                  <a:pt x="24002" y="73914"/>
                </a:lnTo>
                <a:lnTo>
                  <a:pt x="23042" y="72969"/>
                </a:lnTo>
                <a:lnTo>
                  <a:pt x="22082" y="72009"/>
                </a:lnTo>
                <a:lnTo>
                  <a:pt x="20162" y="71048"/>
                </a:lnTo>
                <a:lnTo>
                  <a:pt x="20162" y="24963"/>
                </a:lnTo>
                <a:lnTo>
                  <a:pt x="34564" y="24963"/>
                </a:lnTo>
                <a:lnTo>
                  <a:pt x="34564" y="20162"/>
                </a:lnTo>
                <a:lnTo>
                  <a:pt x="20162" y="20162"/>
                </a:lnTo>
                <a:lnTo>
                  <a:pt x="20162" y="0"/>
                </a:lnTo>
                <a:lnTo>
                  <a:pt x="18242" y="0"/>
                </a:lnTo>
                <a:lnTo>
                  <a:pt x="16322" y="4800"/>
                </a:lnTo>
                <a:lnTo>
                  <a:pt x="14401" y="7680"/>
                </a:lnTo>
                <a:lnTo>
                  <a:pt x="13441" y="9601"/>
                </a:lnTo>
                <a:lnTo>
                  <a:pt x="11521" y="12481"/>
                </a:lnTo>
                <a:lnTo>
                  <a:pt x="9601" y="15361"/>
                </a:lnTo>
                <a:lnTo>
                  <a:pt x="6720" y="18242"/>
                </a:lnTo>
                <a:lnTo>
                  <a:pt x="4800" y="20162"/>
                </a:lnTo>
                <a:lnTo>
                  <a:pt x="1935" y="22082"/>
                </a:lnTo>
                <a:lnTo>
                  <a:pt x="0" y="23042"/>
                </a:lnTo>
                <a:lnTo>
                  <a:pt x="0" y="24963"/>
                </a:lnTo>
                <a:lnTo>
                  <a:pt x="8641" y="24963"/>
                </a:lnTo>
                <a:lnTo>
                  <a:pt x="8641" y="70088"/>
                </a:lnTo>
                <a:lnTo>
                  <a:pt x="9601" y="72969"/>
                </a:lnTo>
                <a:lnTo>
                  <a:pt x="10561" y="74889"/>
                </a:lnTo>
                <a:lnTo>
                  <a:pt x="11521" y="77754"/>
                </a:lnTo>
                <a:lnTo>
                  <a:pt x="12481" y="78729"/>
                </a:lnTo>
                <a:lnTo>
                  <a:pt x="14401" y="79689"/>
                </a:lnTo>
                <a:lnTo>
                  <a:pt x="16322" y="81594"/>
                </a:lnTo>
                <a:lnTo>
                  <a:pt x="24002" y="81594"/>
                </a:lnTo>
                <a:lnTo>
                  <a:pt x="26883" y="80650"/>
                </a:lnTo>
                <a:lnTo>
                  <a:pt x="29763" y="78729"/>
                </a:lnTo>
                <a:lnTo>
                  <a:pt x="32644" y="75849"/>
                </a:lnTo>
                <a:lnTo>
                  <a:pt x="34564" y="72969"/>
                </a:lnTo>
                <a:lnTo>
                  <a:pt x="36484" y="69128"/>
                </a:lnTo>
                <a:lnTo>
                  <a:pt x="33604" y="69128"/>
                </a:lnTo>
                <a:lnTo>
                  <a:pt x="32644" y="70088"/>
                </a:lnTo>
                <a:lnTo>
                  <a:pt x="31683" y="72009"/>
                </a:lnTo>
                <a:lnTo>
                  <a:pt x="30723" y="72969"/>
                </a:lnTo>
                <a:lnTo>
                  <a:pt x="28803" y="73914"/>
                </a:lnTo>
                <a:lnTo>
                  <a:pt x="27843" y="739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" name="object 253"/>
          <p:cNvSpPr/>
          <p:nvPr/>
        </p:nvSpPr>
        <p:spPr>
          <a:xfrm>
            <a:off x="4574499" y="6839849"/>
            <a:ext cx="6720" cy="15346"/>
          </a:xfrm>
          <a:custGeom>
            <a:avLst/>
            <a:gdLst/>
            <a:ahLst/>
            <a:cxnLst/>
            <a:rect l="l" t="t" r="r" b="b"/>
            <a:pathLst>
              <a:path w="6720" h="15346">
                <a:moveTo>
                  <a:pt x="3840" y="4800"/>
                </a:moveTo>
                <a:lnTo>
                  <a:pt x="1920" y="2880"/>
                </a:lnTo>
                <a:lnTo>
                  <a:pt x="960" y="0"/>
                </a:lnTo>
                <a:lnTo>
                  <a:pt x="0" y="15346"/>
                </a:lnTo>
                <a:lnTo>
                  <a:pt x="6720" y="15346"/>
                </a:lnTo>
                <a:lnTo>
                  <a:pt x="5760" y="6720"/>
                </a:lnTo>
                <a:lnTo>
                  <a:pt x="384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" name="object 254"/>
          <p:cNvSpPr/>
          <p:nvPr/>
        </p:nvSpPr>
        <p:spPr>
          <a:xfrm>
            <a:off x="4563938" y="6791843"/>
            <a:ext cx="55686" cy="63352"/>
          </a:xfrm>
          <a:custGeom>
            <a:avLst/>
            <a:gdLst/>
            <a:ahLst/>
            <a:cxnLst/>
            <a:rect l="l" t="t" r="r" b="b"/>
            <a:pathLst>
              <a:path w="55686" h="63352">
                <a:moveTo>
                  <a:pt x="47030" y="54726"/>
                </a:moveTo>
                <a:lnTo>
                  <a:pt x="46085" y="54726"/>
                </a:lnTo>
                <a:lnTo>
                  <a:pt x="45125" y="53766"/>
                </a:lnTo>
                <a:lnTo>
                  <a:pt x="45125" y="15361"/>
                </a:lnTo>
                <a:lnTo>
                  <a:pt x="44165" y="11521"/>
                </a:lnTo>
                <a:lnTo>
                  <a:pt x="44165" y="9601"/>
                </a:lnTo>
                <a:lnTo>
                  <a:pt x="42245" y="6720"/>
                </a:lnTo>
                <a:lnTo>
                  <a:pt x="40309" y="3840"/>
                </a:lnTo>
                <a:lnTo>
                  <a:pt x="38404" y="2880"/>
                </a:lnTo>
                <a:lnTo>
                  <a:pt x="34564" y="960"/>
                </a:lnTo>
                <a:lnTo>
                  <a:pt x="29763" y="0"/>
                </a:lnTo>
                <a:lnTo>
                  <a:pt x="18242" y="0"/>
                </a:lnTo>
                <a:lnTo>
                  <a:pt x="12481" y="1920"/>
                </a:lnTo>
                <a:lnTo>
                  <a:pt x="8641" y="4800"/>
                </a:lnTo>
                <a:lnTo>
                  <a:pt x="4800" y="8641"/>
                </a:lnTo>
                <a:lnTo>
                  <a:pt x="2880" y="11521"/>
                </a:lnTo>
                <a:lnTo>
                  <a:pt x="2880" y="19202"/>
                </a:lnTo>
                <a:lnTo>
                  <a:pt x="3840" y="20162"/>
                </a:lnTo>
                <a:lnTo>
                  <a:pt x="4800" y="21122"/>
                </a:lnTo>
                <a:lnTo>
                  <a:pt x="6720" y="22082"/>
                </a:lnTo>
                <a:lnTo>
                  <a:pt x="9601" y="22082"/>
                </a:lnTo>
                <a:lnTo>
                  <a:pt x="11521" y="21122"/>
                </a:lnTo>
                <a:lnTo>
                  <a:pt x="12481" y="20162"/>
                </a:lnTo>
                <a:lnTo>
                  <a:pt x="13441" y="19202"/>
                </a:lnTo>
                <a:lnTo>
                  <a:pt x="13441" y="9601"/>
                </a:lnTo>
                <a:lnTo>
                  <a:pt x="14401" y="7680"/>
                </a:lnTo>
                <a:lnTo>
                  <a:pt x="16322" y="6720"/>
                </a:lnTo>
                <a:lnTo>
                  <a:pt x="18242" y="4800"/>
                </a:lnTo>
                <a:lnTo>
                  <a:pt x="20162" y="3840"/>
                </a:lnTo>
                <a:lnTo>
                  <a:pt x="26883" y="3840"/>
                </a:lnTo>
                <a:lnTo>
                  <a:pt x="28803" y="5760"/>
                </a:lnTo>
                <a:lnTo>
                  <a:pt x="30723" y="7680"/>
                </a:lnTo>
                <a:lnTo>
                  <a:pt x="32644" y="9601"/>
                </a:lnTo>
                <a:lnTo>
                  <a:pt x="33604" y="14401"/>
                </a:lnTo>
                <a:lnTo>
                  <a:pt x="33604" y="22082"/>
                </a:lnTo>
                <a:lnTo>
                  <a:pt x="24002" y="25923"/>
                </a:lnTo>
                <a:lnTo>
                  <a:pt x="16322" y="29763"/>
                </a:lnTo>
                <a:lnTo>
                  <a:pt x="11521" y="31683"/>
                </a:lnTo>
                <a:lnTo>
                  <a:pt x="6720" y="34564"/>
                </a:lnTo>
                <a:lnTo>
                  <a:pt x="3840" y="37444"/>
                </a:lnTo>
                <a:lnTo>
                  <a:pt x="1920" y="40325"/>
                </a:lnTo>
                <a:lnTo>
                  <a:pt x="960" y="42245"/>
                </a:lnTo>
                <a:lnTo>
                  <a:pt x="0" y="45125"/>
                </a:lnTo>
                <a:lnTo>
                  <a:pt x="0" y="52806"/>
                </a:lnTo>
                <a:lnTo>
                  <a:pt x="1920" y="56647"/>
                </a:lnTo>
                <a:lnTo>
                  <a:pt x="4800" y="59512"/>
                </a:lnTo>
                <a:lnTo>
                  <a:pt x="6720" y="62407"/>
                </a:lnTo>
                <a:lnTo>
                  <a:pt x="10561" y="63352"/>
                </a:lnTo>
                <a:lnTo>
                  <a:pt x="11521" y="48006"/>
                </a:lnTo>
                <a:lnTo>
                  <a:pt x="11521" y="42245"/>
                </a:lnTo>
                <a:lnTo>
                  <a:pt x="12481" y="40325"/>
                </a:lnTo>
                <a:lnTo>
                  <a:pt x="13441" y="38404"/>
                </a:lnTo>
                <a:lnTo>
                  <a:pt x="15361" y="36484"/>
                </a:lnTo>
                <a:lnTo>
                  <a:pt x="17282" y="33604"/>
                </a:lnTo>
                <a:lnTo>
                  <a:pt x="21122" y="31683"/>
                </a:lnTo>
                <a:lnTo>
                  <a:pt x="23042" y="30723"/>
                </a:lnTo>
                <a:lnTo>
                  <a:pt x="27843" y="28803"/>
                </a:lnTo>
                <a:lnTo>
                  <a:pt x="33604" y="26883"/>
                </a:lnTo>
                <a:lnTo>
                  <a:pt x="33604" y="49926"/>
                </a:lnTo>
                <a:lnTo>
                  <a:pt x="28803" y="53766"/>
                </a:lnTo>
                <a:lnTo>
                  <a:pt x="24002" y="55671"/>
                </a:lnTo>
                <a:lnTo>
                  <a:pt x="18242" y="55671"/>
                </a:lnTo>
                <a:lnTo>
                  <a:pt x="16322" y="54726"/>
                </a:lnTo>
                <a:lnTo>
                  <a:pt x="17282" y="63352"/>
                </a:lnTo>
                <a:lnTo>
                  <a:pt x="20162" y="63352"/>
                </a:lnTo>
                <a:lnTo>
                  <a:pt x="22082" y="62407"/>
                </a:lnTo>
                <a:lnTo>
                  <a:pt x="24002" y="61447"/>
                </a:lnTo>
                <a:lnTo>
                  <a:pt x="27843" y="58567"/>
                </a:lnTo>
                <a:lnTo>
                  <a:pt x="33604" y="53766"/>
                </a:lnTo>
                <a:lnTo>
                  <a:pt x="34564" y="57607"/>
                </a:lnTo>
                <a:lnTo>
                  <a:pt x="34564" y="60487"/>
                </a:lnTo>
                <a:lnTo>
                  <a:pt x="36469" y="61447"/>
                </a:lnTo>
                <a:lnTo>
                  <a:pt x="37444" y="63352"/>
                </a:lnTo>
                <a:lnTo>
                  <a:pt x="46085" y="63352"/>
                </a:lnTo>
                <a:lnTo>
                  <a:pt x="50871" y="60487"/>
                </a:lnTo>
                <a:lnTo>
                  <a:pt x="55686" y="53766"/>
                </a:lnTo>
                <a:lnTo>
                  <a:pt x="55686" y="49926"/>
                </a:lnTo>
                <a:lnTo>
                  <a:pt x="52806" y="52806"/>
                </a:lnTo>
                <a:lnTo>
                  <a:pt x="50871" y="54726"/>
                </a:lnTo>
                <a:lnTo>
                  <a:pt x="49910" y="54726"/>
                </a:lnTo>
                <a:lnTo>
                  <a:pt x="49910" y="55671"/>
                </a:lnTo>
                <a:lnTo>
                  <a:pt x="47030" y="55671"/>
                </a:lnTo>
                <a:lnTo>
                  <a:pt x="47030" y="547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" name="object 255"/>
          <p:cNvSpPr/>
          <p:nvPr/>
        </p:nvSpPr>
        <p:spPr>
          <a:xfrm>
            <a:off x="4640732" y="6844649"/>
            <a:ext cx="43205" cy="39349"/>
          </a:xfrm>
          <a:custGeom>
            <a:avLst/>
            <a:gdLst/>
            <a:ahLst/>
            <a:cxnLst/>
            <a:rect l="l" t="t" r="r" b="b"/>
            <a:pathLst>
              <a:path w="43205" h="39349">
                <a:moveTo>
                  <a:pt x="36484" y="23987"/>
                </a:moveTo>
                <a:lnTo>
                  <a:pt x="32644" y="26868"/>
                </a:lnTo>
                <a:lnTo>
                  <a:pt x="28803" y="29763"/>
                </a:lnTo>
                <a:lnTo>
                  <a:pt x="23042" y="30708"/>
                </a:lnTo>
                <a:lnTo>
                  <a:pt x="6720" y="30708"/>
                </a:lnTo>
                <a:lnTo>
                  <a:pt x="0" y="29763"/>
                </a:lnTo>
                <a:lnTo>
                  <a:pt x="960" y="39349"/>
                </a:lnTo>
                <a:lnTo>
                  <a:pt x="9601" y="39349"/>
                </a:lnTo>
                <a:lnTo>
                  <a:pt x="13377" y="39183"/>
                </a:lnTo>
                <a:lnTo>
                  <a:pt x="26111" y="35901"/>
                </a:lnTo>
                <a:lnTo>
                  <a:pt x="36484" y="28788"/>
                </a:lnTo>
                <a:lnTo>
                  <a:pt x="41285" y="24947"/>
                </a:lnTo>
                <a:lnTo>
                  <a:pt x="43205" y="20147"/>
                </a:lnTo>
                <a:lnTo>
                  <a:pt x="43205" y="11521"/>
                </a:lnTo>
                <a:lnTo>
                  <a:pt x="42245" y="8641"/>
                </a:lnTo>
                <a:lnTo>
                  <a:pt x="39364" y="5760"/>
                </a:lnTo>
                <a:lnTo>
                  <a:pt x="37444" y="3840"/>
                </a:lnTo>
                <a:lnTo>
                  <a:pt x="33604" y="1920"/>
                </a:lnTo>
                <a:lnTo>
                  <a:pt x="29763" y="1920"/>
                </a:lnTo>
                <a:lnTo>
                  <a:pt x="26883" y="960"/>
                </a:lnTo>
                <a:lnTo>
                  <a:pt x="6720" y="960"/>
                </a:lnTo>
                <a:lnTo>
                  <a:pt x="3840" y="0"/>
                </a:lnTo>
                <a:lnTo>
                  <a:pt x="2880" y="0"/>
                </a:lnTo>
                <a:lnTo>
                  <a:pt x="3840" y="10546"/>
                </a:lnTo>
                <a:lnTo>
                  <a:pt x="11521" y="10546"/>
                </a:lnTo>
                <a:lnTo>
                  <a:pt x="21122" y="11521"/>
                </a:lnTo>
                <a:lnTo>
                  <a:pt x="27843" y="11521"/>
                </a:lnTo>
                <a:lnTo>
                  <a:pt x="32644" y="12481"/>
                </a:lnTo>
                <a:lnTo>
                  <a:pt x="35524" y="12481"/>
                </a:lnTo>
                <a:lnTo>
                  <a:pt x="37444" y="14386"/>
                </a:lnTo>
                <a:lnTo>
                  <a:pt x="38404" y="15361"/>
                </a:lnTo>
                <a:lnTo>
                  <a:pt x="38404" y="21107"/>
                </a:lnTo>
                <a:lnTo>
                  <a:pt x="36484" y="239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" name="object 256"/>
          <p:cNvSpPr/>
          <p:nvPr/>
        </p:nvSpPr>
        <p:spPr>
          <a:xfrm>
            <a:off x="4623465" y="6817766"/>
            <a:ext cx="29748" cy="66233"/>
          </a:xfrm>
          <a:custGeom>
            <a:avLst/>
            <a:gdLst/>
            <a:ahLst/>
            <a:cxnLst/>
            <a:rect l="l" t="t" r="r" b="b"/>
            <a:pathLst>
              <a:path w="29748" h="66233">
                <a:moveTo>
                  <a:pt x="9585" y="45110"/>
                </a:moveTo>
                <a:lnTo>
                  <a:pt x="11506" y="43205"/>
                </a:lnTo>
                <a:lnTo>
                  <a:pt x="12466" y="41269"/>
                </a:lnTo>
                <a:lnTo>
                  <a:pt x="13426" y="38404"/>
                </a:lnTo>
                <a:lnTo>
                  <a:pt x="15346" y="36484"/>
                </a:lnTo>
                <a:lnTo>
                  <a:pt x="21107" y="37429"/>
                </a:lnTo>
                <a:lnTo>
                  <a:pt x="20147" y="26883"/>
                </a:lnTo>
                <a:lnTo>
                  <a:pt x="18227" y="26883"/>
                </a:lnTo>
                <a:lnTo>
                  <a:pt x="16306" y="25923"/>
                </a:lnTo>
                <a:lnTo>
                  <a:pt x="15346" y="25923"/>
                </a:lnTo>
                <a:lnTo>
                  <a:pt x="15346" y="24963"/>
                </a:lnTo>
                <a:lnTo>
                  <a:pt x="14386" y="24003"/>
                </a:lnTo>
                <a:lnTo>
                  <a:pt x="14386" y="22082"/>
                </a:lnTo>
                <a:lnTo>
                  <a:pt x="15346" y="21122"/>
                </a:lnTo>
                <a:lnTo>
                  <a:pt x="15346" y="20162"/>
                </a:lnTo>
                <a:lnTo>
                  <a:pt x="16306" y="19202"/>
                </a:lnTo>
                <a:lnTo>
                  <a:pt x="18227" y="17282"/>
                </a:lnTo>
                <a:lnTo>
                  <a:pt x="20147" y="15361"/>
                </a:lnTo>
                <a:lnTo>
                  <a:pt x="23027" y="16322"/>
                </a:lnTo>
                <a:lnTo>
                  <a:pt x="25908" y="17282"/>
                </a:lnTo>
                <a:lnTo>
                  <a:pt x="28788" y="17282"/>
                </a:lnTo>
                <a:lnTo>
                  <a:pt x="29748" y="13441"/>
                </a:lnTo>
                <a:lnTo>
                  <a:pt x="25908" y="13441"/>
                </a:lnTo>
                <a:lnTo>
                  <a:pt x="23027" y="12481"/>
                </a:lnTo>
                <a:lnTo>
                  <a:pt x="21107" y="9601"/>
                </a:lnTo>
                <a:lnTo>
                  <a:pt x="18227" y="5760"/>
                </a:lnTo>
                <a:lnTo>
                  <a:pt x="16306" y="0"/>
                </a:lnTo>
                <a:lnTo>
                  <a:pt x="16306" y="14401"/>
                </a:lnTo>
                <a:lnTo>
                  <a:pt x="11506" y="18242"/>
                </a:lnTo>
                <a:lnTo>
                  <a:pt x="8625" y="21122"/>
                </a:lnTo>
                <a:lnTo>
                  <a:pt x="7665" y="23042"/>
                </a:lnTo>
                <a:lnTo>
                  <a:pt x="6705" y="24963"/>
                </a:lnTo>
                <a:lnTo>
                  <a:pt x="5745" y="26883"/>
                </a:lnTo>
                <a:lnTo>
                  <a:pt x="5745" y="29748"/>
                </a:lnTo>
                <a:lnTo>
                  <a:pt x="6705" y="31683"/>
                </a:lnTo>
                <a:lnTo>
                  <a:pt x="7665" y="32644"/>
                </a:lnTo>
                <a:lnTo>
                  <a:pt x="8625" y="33588"/>
                </a:lnTo>
                <a:lnTo>
                  <a:pt x="9585" y="34564"/>
                </a:lnTo>
                <a:lnTo>
                  <a:pt x="12466" y="36484"/>
                </a:lnTo>
                <a:lnTo>
                  <a:pt x="7665" y="40309"/>
                </a:lnTo>
                <a:lnTo>
                  <a:pt x="5745" y="43205"/>
                </a:lnTo>
                <a:lnTo>
                  <a:pt x="2865" y="46085"/>
                </a:lnTo>
                <a:lnTo>
                  <a:pt x="1905" y="47990"/>
                </a:lnTo>
                <a:lnTo>
                  <a:pt x="944" y="49926"/>
                </a:lnTo>
                <a:lnTo>
                  <a:pt x="0" y="50871"/>
                </a:lnTo>
                <a:lnTo>
                  <a:pt x="0" y="55671"/>
                </a:lnTo>
                <a:lnTo>
                  <a:pt x="1905" y="57591"/>
                </a:lnTo>
                <a:lnTo>
                  <a:pt x="4785" y="60487"/>
                </a:lnTo>
                <a:lnTo>
                  <a:pt x="10546" y="64312"/>
                </a:lnTo>
                <a:lnTo>
                  <a:pt x="18227" y="66233"/>
                </a:lnTo>
                <a:lnTo>
                  <a:pt x="17266" y="56647"/>
                </a:lnTo>
                <a:lnTo>
                  <a:pt x="13426" y="53751"/>
                </a:lnTo>
                <a:lnTo>
                  <a:pt x="10546" y="51831"/>
                </a:lnTo>
                <a:lnTo>
                  <a:pt x="9585" y="49926"/>
                </a:lnTo>
                <a:lnTo>
                  <a:pt x="9585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" name="object 257"/>
          <p:cNvSpPr/>
          <p:nvPr/>
        </p:nvSpPr>
        <p:spPr>
          <a:xfrm>
            <a:off x="4628250" y="6791843"/>
            <a:ext cx="56647" cy="43205"/>
          </a:xfrm>
          <a:custGeom>
            <a:avLst/>
            <a:gdLst/>
            <a:ahLst/>
            <a:cxnLst/>
            <a:rect l="l" t="t" r="r" b="b"/>
            <a:pathLst>
              <a:path w="56647" h="43205">
                <a:moveTo>
                  <a:pt x="37444" y="41285"/>
                </a:moveTo>
                <a:lnTo>
                  <a:pt x="41285" y="37444"/>
                </a:lnTo>
                <a:lnTo>
                  <a:pt x="46085" y="32644"/>
                </a:lnTo>
                <a:lnTo>
                  <a:pt x="48005" y="27843"/>
                </a:lnTo>
                <a:lnTo>
                  <a:pt x="48005" y="17282"/>
                </a:lnTo>
                <a:lnTo>
                  <a:pt x="47045" y="13441"/>
                </a:lnTo>
                <a:lnTo>
                  <a:pt x="44165" y="10561"/>
                </a:lnTo>
                <a:lnTo>
                  <a:pt x="55686" y="10561"/>
                </a:lnTo>
                <a:lnTo>
                  <a:pt x="55686" y="9601"/>
                </a:lnTo>
                <a:lnTo>
                  <a:pt x="56647" y="9601"/>
                </a:lnTo>
                <a:lnTo>
                  <a:pt x="56647" y="5760"/>
                </a:lnTo>
                <a:lnTo>
                  <a:pt x="55686" y="4800"/>
                </a:lnTo>
                <a:lnTo>
                  <a:pt x="39364" y="4800"/>
                </a:lnTo>
                <a:lnTo>
                  <a:pt x="35524" y="1920"/>
                </a:lnTo>
                <a:lnTo>
                  <a:pt x="29763" y="0"/>
                </a:lnTo>
                <a:lnTo>
                  <a:pt x="17282" y="0"/>
                </a:lnTo>
                <a:lnTo>
                  <a:pt x="11521" y="2880"/>
                </a:lnTo>
                <a:lnTo>
                  <a:pt x="6720" y="6720"/>
                </a:lnTo>
                <a:lnTo>
                  <a:pt x="2880" y="11521"/>
                </a:lnTo>
                <a:lnTo>
                  <a:pt x="0" y="16322"/>
                </a:lnTo>
                <a:lnTo>
                  <a:pt x="0" y="25923"/>
                </a:lnTo>
                <a:lnTo>
                  <a:pt x="960" y="29763"/>
                </a:lnTo>
                <a:lnTo>
                  <a:pt x="2880" y="32644"/>
                </a:lnTo>
                <a:lnTo>
                  <a:pt x="4800" y="36484"/>
                </a:lnTo>
                <a:lnTo>
                  <a:pt x="7680" y="38404"/>
                </a:lnTo>
                <a:lnTo>
                  <a:pt x="11521" y="40325"/>
                </a:lnTo>
                <a:lnTo>
                  <a:pt x="11521" y="13441"/>
                </a:lnTo>
                <a:lnTo>
                  <a:pt x="12481" y="9601"/>
                </a:lnTo>
                <a:lnTo>
                  <a:pt x="15361" y="7680"/>
                </a:lnTo>
                <a:lnTo>
                  <a:pt x="17282" y="4800"/>
                </a:lnTo>
                <a:lnTo>
                  <a:pt x="20162" y="3840"/>
                </a:lnTo>
                <a:lnTo>
                  <a:pt x="26883" y="3840"/>
                </a:lnTo>
                <a:lnTo>
                  <a:pt x="29763" y="4800"/>
                </a:lnTo>
                <a:lnTo>
                  <a:pt x="31683" y="7680"/>
                </a:lnTo>
                <a:lnTo>
                  <a:pt x="34564" y="11521"/>
                </a:lnTo>
                <a:lnTo>
                  <a:pt x="36484" y="17282"/>
                </a:lnTo>
                <a:lnTo>
                  <a:pt x="36484" y="29763"/>
                </a:lnTo>
                <a:lnTo>
                  <a:pt x="35524" y="33604"/>
                </a:lnTo>
                <a:lnTo>
                  <a:pt x="33604" y="36484"/>
                </a:lnTo>
                <a:lnTo>
                  <a:pt x="30723" y="38404"/>
                </a:lnTo>
                <a:lnTo>
                  <a:pt x="27843" y="39364"/>
                </a:lnTo>
                <a:lnTo>
                  <a:pt x="24963" y="39364"/>
                </a:lnTo>
                <a:lnTo>
                  <a:pt x="24002" y="43205"/>
                </a:lnTo>
                <a:lnTo>
                  <a:pt x="31683" y="43205"/>
                </a:lnTo>
                <a:lnTo>
                  <a:pt x="37444" y="41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" name="object 258"/>
          <p:cNvSpPr/>
          <p:nvPr/>
        </p:nvSpPr>
        <p:spPr>
          <a:xfrm>
            <a:off x="4700259" y="6791843"/>
            <a:ext cx="43190" cy="24963"/>
          </a:xfrm>
          <a:custGeom>
            <a:avLst/>
            <a:gdLst/>
            <a:ahLst/>
            <a:cxnLst/>
            <a:rect l="l" t="t" r="r" b="b"/>
            <a:pathLst>
              <a:path w="43190" h="24963">
                <a:moveTo>
                  <a:pt x="6720" y="9601"/>
                </a:moveTo>
                <a:lnTo>
                  <a:pt x="9601" y="6720"/>
                </a:lnTo>
                <a:lnTo>
                  <a:pt x="12466" y="4800"/>
                </a:lnTo>
                <a:lnTo>
                  <a:pt x="18242" y="4800"/>
                </a:lnTo>
                <a:lnTo>
                  <a:pt x="21122" y="5760"/>
                </a:lnTo>
                <a:lnTo>
                  <a:pt x="23027" y="6720"/>
                </a:lnTo>
                <a:lnTo>
                  <a:pt x="24963" y="8641"/>
                </a:lnTo>
                <a:lnTo>
                  <a:pt x="26868" y="10561"/>
                </a:lnTo>
                <a:lnTo>
                  <a:pt x="27828" y="12481"/>
                </a:lnTo>
                <a:lnTo>
                  <a:pt x="28788" y="14401"/>
                </a:lnTo>
                <a:lnTo>
                  <a:pt x="28788" y="17282"/>
                </a:lnTo>
                <a:lnTo>
                  <a:pt x="29748" y="21122"/>
                </a:lnTo>
                <a:lnTo>
                  <a:pt x="960" y="21122"/>
                </a:lnTo>
                <a:lnTo>
                  <a:pt x="960" y="24963"/>
                </a:lnTo>
                <a:lnTo>
                  <a:pt x="43190" y="24963"/>
                </a:lnTo>
                <a:lnTo>
                  <a:pt x="43190" y="17282"/>
                </a:lnTo>
                <a:lnTo>
                  <a:pt x="41269" y="11521"/>
                </a:lnTo>
                <a:lnTo>
                  <a:pt x="36469" y="6720"/>
                </a:lnTo>
                <a:lnTo>
                  <a:pt x="32628" y="2880"/>
                </a:lnTo>
                <a:lnTo>
                  <a:pt x="26868" y="0"/>
                </a:lnTo>
                <a:lnTo>
                  <a:pt x="11506" y="0"/>
                </a:lnTo>
                <a:lnTo>
                  <a:pt x="4785" y="2880"/>
                </a:lnTo>
                <a:lnTo>
                  <a:pt x="0" y="8641"/>
                </a:lnTo>
                <a:lnTo>
                  <a:pt x="1904" y="16322"/>
                </a:lnTo>
                <a:lnTo>
                  <a:pt x="3840" y="11521"/>
                </a:lnTo>
                <a:lnTo>
                  <a:pt x="672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" name="object 259"/>
          <p:cNvSpPr/>
          <p:nvPr/>
        </p:nvSpPr>
        <p:spPr>
          <a:xfrm>
            <a:off x="4692578" y="6800484"/>
            <a:ext cx="50871" cy="55686"/>
          </a:xfrm>
          <a:custGeom>
            <a:avLst/>
            <a:gdLst/>
            <a:ahLst/>
            <a:cxnLst/>
            <a:rect l="l" t="t" r="r" b="b"/>
            <a:pathLst>
              <a:path w="50871" h="55686">
                <a:moveTo>
                  <a:pt x="9585" y="7680"/>
                </a:moveTo>
                <a:lnTo>
                  <a:pt x="7680" y="0"/>
                </a:lnTo>
                <a:lnTo>
                  <a:pt x="1920" y="5760"/>
                </a:lnTo>
                <a:lnTo>
                  <a:pt x="0" y="14401"/>
                </a:lnTo>
                <a:lnTo>
                  <a:pt x="0" y="33604"/>
                </a:lnTo>
                <a:lnTo>
                  <a:pt x="1920" y="41285"/>
                </a:lnTo>
                <a:lnTo>
                  <a:pt x="7680" y="47030"/>
                </a:lnTo>
                <a:lnTo>
                  <a:pt x="12466" y="52806"/>
                </a:lnTo>
                <a:lnTo>
                  <a:pt x="19187" y="55686"/>
                </a:lnTo>
                <a:lnTo>
                  <a:pt x="32644" y="55686"/>
                </a:lnTo>
                <a:lnTo>
                  <a:pt x="38389" y="52806"/>
                </a:lnTo>
                <a:lnTo>
                  <a:pt x="43190" y="48006"/>
                </a:lnTo>
                <a:lnTo>
                  <a:pt x="47030" y="43205"/>
                </a:lnTo>
                <a:lnTo>
                  <a:pt x="49911" y="37444"/>
                </a:lnTo>
                <a:lnTo>
                  <a:pt x="50871" y="31683"/>
                </a:lnTo>
                <a:lnTo>
                  <a:pt x="48950" y="30723"/>
                </a:lnTo>
                <a:lnTo>
                  <a:pt x="47030" y="35524"/>
                </a:lnTo>
                <a:lnTo>
                  <a:pt x="44150" y="39364"/>
                </a:lnTo>
                <a:lnTo>
                  <a:pt x="41269" y="41285"/>
                </a:lnTo>
                <a:lnTo>
                  <a:pt x="38389" y="44165"/>
                </a:lnTo>
                <a:lnTo>
                  <a:pt x="35509" y="45125"/>
                </a:lnTo>
                <a:lnTo>
                  <a:pt x="24963" y="45125"/>
                </a:lnTo>
                <a:lnTo>
                  <a:pt x="20147" y="42245"/>
                </a:lnTo>
                <a:lnTo>
                  <a:pt x="15361" y="37444"/>
                </a:lnTo>
                <a:lnTo>
                  <a:pt x="11521" y="31683"/>
                </a:lnTo>
                <a:lnTo>
                  <a:pt x="8641" y="24963"/>
                </a:lnTo>
                <a:lnTo>
                  <a:pt x="8641" y="12481"/>
                </a:lnTo>
                <a:lnTo>
                  <a:pt x="9585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" name="object 260"/>
          <p:cNvSpPr/>
          <p:nvPr/>
        </p:nvSpPr>
        <p:spPr>
          <a:xfrm>
            <a:off x="4549536" y="6925284"/>
            <a:ext cx="58567" cy="91196"/>
          </a:xfrm>
          <a:custGeom>
            <a:avLst/>
            <a:gdLst/>
            <a:ahLst/>
            <a:cxnLst/>
            <a:rect l="l" t="t" r="r" b="b"/>
            <a:pathLst>
              <a:path w="58567" h="91196">
                <a:moveTo>
                  <a:pt x="46085" y="0"/>
                </a:moveTo>
                <a:lnTo>
                  <a:pt x="27843" y="56631"/>
                </a:lnTo>
                <a:lnTo>
                  <a:pt x="43205" y="20147"/>
                </a:lnTo>
                <a:lnTo>
                  <a:pt x="58567" y="56631"/>
                </a:lnTo>
                <a:lnTo>
                  <a:pt x="48006" y="0"/>
                </a:lnTo>
                <a:lnTo>
                  <a:pt x="46085" y="0"/>
                </a:lnTo>
                <a:close/>
              </a:path>
              <a:path w="58567" h="91196">
                <a:moveTo>
                  <a:pt x="14401" y="72953"/>
                </a:moveTo>
                <a:lnTo>
                  <a:pt x="11521" y="79674"/>
                </a:lnTo>
                <a:lnTo>
                  <a:pt x="9601" y="84475"/>
                </a:lnTo>
                <a:lnTo>
                  <a:pt x="6720" y="86395"/>
                </a:lnTo>
                <a:lnTo>
                  <a:pt x="5760" y="87355"/>
                </a:lnTo>
                <a:lnTo>
                  <a:pt x="3840" y="88315"/>
                </a:lnTo>
                <a:lnTo>
                  <a:pt x="0" y="89275"/>
                </a:lnTo>
                <a:lnTo>
                  <a:pt x="0" y="91196"/>
                </a:lnTo>
                <a:lnTo>
                  <a:pt x="27843" y="91196"/>
                </a:lnTo>
                <a:lnTo>
                  <a:pt x="27843" y="89275"/>
                </a:lnTo>
                <a:lnTo>
                  <a:pt x="24002" y="88315"/>
                </a:lnTo>
                <a:lnTo>
                  <a:pt x="21122" y="88315"/>
                </a:lnTo>
                <a:lnTo>
                  <a:pt x="19202" y="86395"/>
                </a:lnTo>
                <a:lnTo>
                  <a:pt x="18242" y="85435"/>
                </a:lnTo>
                <a:lnTo>
                  <a:pt x="17282" y="84475"/>
                </a:lnTo>
                <a:lnTo>
                  <a:pt x="17282" y="81594"/>
                </a:lnTo>
                <a:lnTo>
                  <a:pt x="18242" y="78714"/>
                </a:lnTo>
                <a:lnTo>
                  <a:pt x="20162" y="75834"/>
                </a:lnTo>
                <a:lnTo>
                  <a:pt x="25923" y="61432"/>
                </a:lnTo>
                <a:lnTo>
                  <a:pt x="60487" y="61432"/>
                </a:lnTo>
                <a:lnTo>
                  <a:pt x="66248" y="73914"/>
                </a:lnTo>
                <a:lnTo>
                  <a:pt x="68153" y="78714"/>
                </a:lnTo>
                <a:lnTo>
                  <a:pt x="69113" y="81594"/>
                </a:lnTo>
                <a:lnTo>
                  <a:pt x="69113" y="84475"/>
                </a:lnTo>
                <a:lnTo>
                  <a:pt x="68153" y="86395"/>
                </a:lnTo>
                <a:lnTo>
                  <a:pt x="67208" y="87355"/>
                </a:lnTo>
                <a:lnTo>
                  <a:pt x="65272" y="88315"/>
                </a:lnTo>
                <a:lnTo>
                  <a:pt x="63367" y="88315"/>
                </a:lnTo>
                <a:lnTo>
                  <a:pt x="59527" y="89275"/>
                </a:lnTo>
                <a:lnTo>
                  <a:pt x="59527" y="91196"/>
                </a:lnTo>
                <a:lnTo>
                  <a:pt x="95036" y="91196"/>
                </a:lnTo>
                <a:lnTo>
                  <a:pt x="95036" y="89275"/>
                </a:lnTo>
                <a:lnTo>
                  <a:pt x="91196" y="88315"/>
                </a:lnTo>
                <a:lnTo>
                  <a:pt x="88315" y="87355"/>
                </a:lnTo>
                <a:lnTo>
                  <a:pt x="86395" y="85435"/>
                </a:lnTo>
                <a:lnTo>
                  <a:pt x="84475" y="84475"/>
                </a:lnTo>
                <a:lnTo>
                  <a:pt x="81594" y="79674"/>
                </a:lnTo>
                <a:lnTo>
                  <a:pt x="79674" y="73914"/>
                </a:lnTo>
                <a:lnTo>
                  <a:pt x="48006" y="0"/>
                </a:lnTo>
                <a:lnTo>
                  <a:pt x="58567" y="56631"/>
                </a:lnTo>
                <a:lnTo>
                  <a:pt x="27843" y="56631"/>
                </a:lnTo>
                <a:lnTo>
                  <a:pt x="46085" y="0"/>
                </a:lnTo>
                <a:lnTo>
                  <a:pt x="14401" y="729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" name="object 261"/>
          <p:cNvSpPr/>
          <p:nvPr/>
        </p:nvSpPr>
        <p:spPr>
          <a:xfrm>
            <a:off x="4208739" y="6614251"/>
            <a:ext cx="2266492" cy="545256"/>
          </a:xfrm>
          <a:custGeom>
            <a:avLst/>
            <a:gdLst/>
            <a:ahLst/>
            <a:cxnLst/>
            <a:rect l="l" t="t" r="r" b="b"/>
            <a:pathLst>
              <a:path w="2266492" h="545256">
                <a:moveTo>
                  <a:pt x="0" y="542376"/>
                </a:moveTo>
                <a:lnTo>
                  <a:pt x="0" y="544296"/>
                </a:lnTo>
                <a:lnTo>
                  <a:pt x="975" y="545256"/>
                </a:lnTo>
                <a:lnTo>
                  <a:pt x="2263612" y="545256"/>
                </a:lnTo>
                <a:lnTo>
                  <a:pt x="5775" y="542376"/>
                </a:lnTo>
                <a:lnTo>
                  <a:pt x="5775" y="5760"/>
                </a:lnTo>
                <a:lnTo>
                  <a:pt x="2263612" y="5760"/>
                </a:lnTo>
                <a:lnTo>
                  <a:pt x="2265532" y="545256"/>
                </a:lnTo>
                <a:lnTo>
                  <a:pt x="2266492" y="544296"/>
                </a:lnTo>
                <a:lnTo>
                  <a:pt x="2266492" y="960"/>
                </a:lnTo>
                <a:lnTo>
                  <a:pt x="2265532" y="0"/>
                </a:lnTo>
                <a:lnTo>
                  <a:pt x="2263612" y="0"/>
                </a:lnTo>
                <a:lnTo>
                  <a:pt x="2261707" y="2880"/>
                </a:lnTo>
                <a:lnTo>
                  <a:pt x="5775" y="2880"/>
                </a:lnTo>
                <a:lnTo>
                  <a:pt x="2895" y="5760"/>
                </a:lnTo>
                <a:lnTo>
                  <a:pt x="2895" y="539511"/>
                </a:lnTo>
                <a:lnTo>
                  <a:pt x="2895" y="0"/>
                </a:lnTo>
                <a:lnTo>
                  <a:pt x="975" y="0"/>
                </a:lnTo>
                <a:lnTo>
                  <a:pt x="0" y="960"/>
                </a:lnTo>
                <a:lnTo>
                  <a:pt x="0" y="5423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" name="object 262"/>
          <p:cNvSpPr/>
          <p:nvPr/>
        </p:nvSpPr>
        <p:spPr>
          <a:xfrm>
            <a:off x="4214515" y="6620012"/>
            <a:ext cx="2257836" cy="539495"/>
          </a:xfrm>
          <a:custGeom>
            <a:avLst/>
            <a:gdLst/>
            <a:ahLst/>
            <a:cxnLst/>
            <a:rect l="l" t="t" r="r" b="b"/>
            <a:pathLst>
              <a:path w="2257836" h="539496">
                <a:moveTo>
                  <a:pt x="2257836" y="0"/>
                </a:moveTo>
                <a:lnTo>
                  <a:pt x="2255931" y="0"/>
                </a:lnTo>
                <a:lnTo>
                  <a:pt x="2255931" y="533750"/>
                </a:lnTo>
                <a:lnTo>
                  <a:pt x="0" y="533750"/>
                </a:lnTo>
                <a:lnTo>
                  <a:pt x="0" y="536615"/>
                </a:lnTo>
                <a:lnTo>
                  <a:pt x="2257836" y="539495"/>
                </a:lnTo>
                <a:lnTo>
                  <a:pt x="2255931" y="536615"/>
                </a:lnTo>
                <a:lnTo>
                  <a:pt x="2257836" y="533750"/>
                </a:lnTo>
                <a:lnTo>
                  <a:pt x="225783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" name="object 263"/>
          <p:cNvSpPr/>
          <p:nvPr/>
        </p:nvSpPr>
        <p:spPr>
          <a:xfrm>
            <a:off x="4211634" y="6614251"/>
            <a:ext cx="2260716" cy="539511"/>
          </a:xfrm>
          <a:custGeom>
            <a:avLst/>
            <a:gdLst/>
            <a:ahLst/>
            <a:cxnLst/>
            <a:rect l="l" t="t" r="r" b="b"/>
            <a:pathLst>
              <a:path w="2260716" h="539511">
                <a:moveTo>
                  <a:pt x="0" y="539511"/>
                </a:moveTo>
                <a:lnTo>
                  <a:pt x="0" y="5760"/>
                </a:lnTo>
                <a:lnTo>
                  <a:pt x="2880" y="2880"/>
                </a:lnTo>
                <a:lnTo>
                  <a:pt x="2258811" y="2880"/>
                </a:lnTo>
                <a:lnTo>
                  <a:pt x="2260716" y="0"/>
                </a:lnTo>
                <a:lnTo>
                  <a:pt x="0" y="0"/>
                </a:lnTo>
                <a:lnTo>
                  <a:pt x="0" y="5395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4" name="object 264"/>
          <p:cNvSpPr/>
          <p:nvPr/>
        </p:nvSpPr>
        <p:spPr>
          <a:xfrm>
            <a:off x="5197525" y="6532656"/>
            <a:ext cx="766053" cy="84475"/>
          </a:xfrm>
          <a:custGeom>
            <a:avLst/>
            <a:gdLst/>
            <a:ahLst/>
            <a:cxnLst/>
            <a:rect l="l" t="t" r="r" b="b"/>
            <a:pathLst>
              <a:path w="766053" h="84475">
                <a:moveTo>
                  <a:pt x="0" y="81594"/>
                </a:moveTo>
                <a:lnTo>
                  <a:pt x="0" y="83515"/>
                </a:lnTo>
                <a:lnTo>
                  <a:pt x="944" y="84475"/>
                </a:lnTo>
                <a:lnTo>
                  <a:pt x="764133" y="84475"/>
                </a:lnTo>
                <a:lnTo>
                  <a:pt x="4785" y="81594"/>
                </a:lnTo>
                <a:lnTo>
                  <a:pt x="4785" y="5760"/>
                </a:lnTo>
                <a:lnTo>
                  <a:pt x="764133" y="5760"/>
                </a:lnTo>
                <a:lnTo>
                  <a:pt x="765093" y="84475"/>
                </a:lnTo>
                <a:lnTo>
                  <a:pt x="766053" y="83515"/>
                </a:lnTo>
                <a:lnTo>
                  <a:pt x="766053" y="960"/>
                </a:lnTo>
                <a:lnTo>
                  <a:pt x="765093" y="0"/>
                </a:lnTo>
                <a:lnTo>
                  <a:pt x="764133" y="0"/>
                </a:lnTo>
                <a:lnTo>
                  <a:pt x="761253" y="2880"/>
                </a:lnTo>
                <a:lnTo>
                  <a:pt x="4785" y="2880"/>
                </a:lnTo>
                <a:lnTo>
                  <a:pt x="2880" y="5760"/>
                </a:lnTo>
                <a:lnTo>
                  <a:pt x="2880" y="79674"/>
                </a:lnTo>
                <a:lnTo>
                  <a:pt x="2880" y="0"/>
                </a:lnTo>
                <a:lnTo>
                  <a:pt x="944" y="0"/>
                </a:lnTo>
                <a:lnTo>
                  <a:pt x="0" y="960"/>
                </a:lnTo>
                <a:lnTo>
                  <a:pt x="0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5" name="object 265"/>
          <p:cNvSpPr/>
          <p:nvPr/>
        </p:nvSpPr>
        <p:spPr>
          <a:xfrm>
            <a:off x="5958779" y="6538417"/>
            <a:ext cx="3840" cy="78714"/>
          </a:xfrm>
          <a:custGeom>
            <a:avLst/>
            <a:gdLst/>
            <a:ahLst/>
            <a:cxnLst/>
            <a:rect l="l" t="t" r="r" b="b"/>
            <a:pathLst>
              <a:path w="3840" h="78714">
                <a:moveTo>
                  <a:pt x="2880" y="73913"/>
                </a:moveTo>
                <a:lnTo>
                  <a:pt x="0" y="75834"/>
                </a:lnTo>
                <a:lnTo>
                  <a:pt x="2880" y="78714"/>
                </a:lnTo>
                <a:lnTo>
                  <a:pt x="3840" y="78714"/>
                </a:lnTo>
                <a:lnTo>
                  <a:pt x="2880" y="0"/>
                </a:lnTo>
                <a:lnTo>
                  <a:pt x="2880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6" name="object 266"/>
          <p:cNvSpPr/>
          <p:nvPr/>
        </p:nvSpPr>
        <p:spPr>
          <a:xfrm>
            <a:off x="5202311" y="6538417"/>
            <a:ext cx="759348" cy="78714"/>
          </a:xfrm>
          <a:custGeom>
            <a:avLst/>
            <a:gdLst/>
            <a:ahLst/>
            <a:cxnLst/>
            <a:rect l="l" t="t" r="r" b="b"/>
            <a:pathLst>
              <a:path w="759348" h="78714">
                <a:moveTo>
                  <a:pt x="759348" y="0"/>
                </a:moveTo>
                <a:lnTo>
                  <a:pt x="756468" y="0"/>
                </a:lnTo>
                <a:lnTo>
                  <a:pt x="756467" y="73914"/>
                </a:lnTo>
                <a:lnTo>
                  <a:pt x="0" y="73914"/>
                </a:lnTo>
                <a:lnTo>
                  <a:pt x="0" y="75834"/>
                </a:lnTo>
                <a:lnTo>
                  <a:pt x="759348" y="78714"/>
                </a:lnTo>
                <a:lnTo>
                  <a:pt x="756467" y="75834"/>
                </a:lnTo>
                <a:lnTo>
                  <a:pt x="759348" y="73914"/>
                </a:lnTo>
                <a:lnTo>
                  <a:pt x="75934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7" name="object 267"/>
          <p:cNvSpPr/>
          <p:nvPr/>
        </p:nvSpPr>
        <p:spPr>
          <a:xfrm>
            <a:off x="5200406" y="6532656"/>
            <a:ext cx="761253" cy="79674"/>
          </a:xfrm>
          <a:custGeom>
            <a:avLst/>
            <a:gdLst/>
            <a:ahLst/>
            <a:cxnLst/>
            <a:rect l="l" t="t" r="r" b="b"/>
            <a:pathLst>
              <a:path w="761253" h="79674">
                <a:moveTo>
                  <a:pt x="0" y="79674"/>
                </a:moveTo>
                <a:lnTo>
                  <a:pt x="0" y="5760"/>
                </a:lnTo>
                <a:lnTo>
                  <a:pt x="1905" y="2880"/>
                </a:lnTo>
                <a:lnTo>
                  <a:pt x="758372" y="2880"/>
                </a:lnTo>
                <a:lnTo>
                  <a:pt x="761253" y="0"/>
                </a:lnTo>
                <a:lnTo>
                  <a:pt x="0" y="0"/>
                </a:lnTo>
                <a:lnTo>
                  <a:pt x="0" y="796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8" name="object 268"/>
          <p:cNvSpPr/>
          <p:nvPr/>
        </p:nvSpPr>
        <p:spPr>
          <a:xfrm>
            <a:off x="4402668" y="6574886"/>
            <a:ext cx="198714" cy="42245"/>
          </a:xfrm>
          <a:custGeom>
            <a:avLst/>
            <a:gdLst/>
            <a:ahLst/>
            <a:cxnLst/>
            <a:rect l="l" t="t" r="r" b="b"/>
            <a:pathLst>
              <a:path w="198714" h="42245">
                <a:moveTo>
                  <a:pt x="5745" y="2880"/>
                </a:moveTo>
                <a:lnTo>
                  <a:pt x="5745" y="6494"/>
                </a:lnTo>
                <a:lnTo>
                  <a:pt x="171140" y="37444"/>
                </a:lnTo>
                <a:lnTo>
                  <a:pt x="197738" y="37444"/>
                </a:lnTo>
                <a:lnTo>
                  <a:pt x="3840" y="0"/>
                </a:lnTo>
                <a:lnTo>
                  <a:pt x="2880" y="0"/>
                </a:lnTo>
                <a:lnTo>
                  <a:pt x="5745" y="2880"/>
                </a:lnTo>
                <a:close/>
              </a:path>
              <a:path w="198714" h="42245">
                <a:moveTo>
                  <a:pt x="198714" y="42245"/>
                </a:moveTo>
                <a:lnTo>
                  <a:pt x="196794" y="37444"/>
                </a:lnTo>
                <a:lnTo>
                  <a:pt x="196794" y="42245"/>
                </a:lnTo>
                <a:lnTo>
                  <a:pt x="198714" y="42245"/>
                </a:lnTo>
                <a:close/>
              </a:path>
              <a:path w="198714" h="42245">
                <a:moveTo>
                  <a:pt x="2880" y="42245"/>
                </a:moveTo>
                <a:lnTo>
                  <a:pt x="196794" y="42245"/>
                </a:lnTo>
                <a:lnTo>
                  <a:pt x="196794" y="37444"/>
                </a:lnTo>
                <a:lnTo>
                  <a:pt x="198714" y="42245"/>
                </a:lnTo>
                <a:lnTo>
                  <a:pt x="199674" y="41285"/>
                </a:lnTo>
                <a:lnTo>
                  <a:pt x="199674" y="38404"/>
                </a:lnTo>
                <a:lnTo>
                  <a:pt x="198714" y="37444"/>
                </a:lnTo>
                <a:lnTo>
                  <a:pt x="5745" y="37444"/>
                </a:lnTo>
                <a:lnTo>
                  <a:pt x="5745" y="2880"/>
                </a:lnTo>
                <a:lnTo>
                  <a:pt x="2880" y="0"/>
                </a:lnTo>
                <a:lnTo>
                  <a:pt x="1904" y="0"/>
                </a:lnTo>
                <a:lnTo>
                  <a:pt x="1904" y="5775"/>
                </a:lnTo>
                <a:lnTo>
                  <a:pt x="2880" y="37444"/>
                </a:lnTo>
                <a:lnTo>
                  <a:pt x="5745" y="39364"/>
                </a:lnTo>
                <a:lnTo>
                  <a:pt x="2880" y="42245"/>
                </a:lnTo>
                <a:close/>
              </a:path>
              <a:path w="198714" h="42245">
                <a:moveTo>
                  <a:pt x="5745" y="39364"/>
                </a:moveTo>
                <a:lnTo>
                  <a:pt x="2880" y="37444"/>
                </a:lnTo>
                <a:lnTo>
                  <a:pt x="1904" y="5775"/>
                </a:lnTo>
                <a:lnTo>
                  <a:pt x="1904" y="0"/>
                </a:lnTo>
                <a:lnTo>
                  <a:pt x="960" y="960"/>
                </a:lnTo>
                <a:lnTo>
                  <a:pt x="0" y="1935"/>
                </a:lnTo>
                <a:lnTo>
                  <a:pt x="0" y="41285"/>
                </a:lnTo>
                <a:lnTo>
                  <a:pt x="1904" y="42245"/>
                </a:lnTo>
                <a:lnTo>
                  <a:pt x="2880" y="42245"/>
                </a:lnTo>
                <a:lnTo>
                  <a:pt x="5745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9" name="object 269"/>
          <p:cNvSpPr/>
          <p:nvPr/>
        </p:nvSpPr>
        <p:spPr>
          <a:xfrm>
            <a:off x="4596582" y="6574886"/>
            <a:ext cx="199659" cy="42245"/>
          </a:xfrm>
          <a:custGeom>
            <a:avLst/>
            <a:gdLst/>
            <a:ahLst/>
            <a:cxnLst/>
            <a:rect l="l" t="t" r="r" b="b"/>
            <a:pathLst>
              <a:path w="199659" h="42245">
                <a:moveTo>
                  <a:pt x="1920" y="42245"/>
                </a:moveTo>
                <a:lnTo>
                  <a:pt x="196794" y="42245"/>
                </a:lnTo>
                <a:lnTo>
                  <a:pt x="5760" y="39364"/>
                </a:lnTo>
                <a:lnTo>
                  <a:pt x="5760" y="6317"/>
                </a:lnTo>
                <a:lnTo>
                  <a:pt x="171268" y="37444"/>
                </a:lnTo>
                <a:lnTo>
                  <a:pt x="196794" y="37444"/>
                </a:lnTo>
                <a:lnTo>
                  <a:pt x="196794" y="42245"/>
                </a:lnTo>
                <a:lnTo>
                  <a:pt x="198714" y="42245"/>
                </a:lnTo>
                <a:lnTo>
                  <a:pt x="199659" y="41285"/>
                </a:lnTo>
                <a:lnTo>
                  <a:pt x="199659" y="38404"/>
                </a:lnTo>
                <a:lnTo>
                  <a:pt x="198714" y="37444"/>
                </a:lnTo>
                <a:lnTo>
                  <a:pt x="197754" y="37444"/>
                </a:lnTo>
                <a:lnTo>
                  <a:pt x="5760" y="2880"/>
                </a:lnTo>
                <a:lnTo>
                  <a:pt x="2880" y="5775"/>
                </a:lnTo>
                <a:lnTo>
                  <a:pt x="2880" y="37444"/>
                </a:lnTo>
                <a:lnTo>
                  <a:pt x="288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35"/>
                </a:lnTo>
                <a:lnTo>
                  <a:pt x="0" y="41285"/>
                </a:lnTo>
                <a:lnTo>
                  <a:pt x="1920" y="42245"/>
                </a:lnTo>
                <a:close/>
              </a:path>
              <a:path w="199659" h="42245">
                <a:moveTo>
                  <a:pt x="196794" y="42245"/>
                </a:moveTo>
                <a:lnTo>
                  <a:pt x="196794" y="37444"/>
                </a:lnTo>
                <a:lnTo>
                  <a:pt x="5760" y="37444"/>
                </a:lnTo>
                <a:lnTo>
                  <a:pt x="5760" y="39364"/>
                </a:lnTo>
                <a:lnTo>
                  <a:pt x="196794" y="42245"/>
                </a:lnTo>
                <a:close/>
              </a:path>
              <a:path w="199659" h="42245">
                <a:moveTo>
                  <a:pt x="2880" y="37444"/>
                </a:moveTo>
                <a:lnTo>
                  <a:pt x="2880" y="5775"/>
                </a:lnTo>
                <a:lnTo>
                  <a:pt x="5760" y="2880"/>
                </a:lnTo>
                <a:lnTo>
                  <a:pt x="197754" y="37444"/>
                </a:lnTo>
                <a:lnTo>
                  <a:pt x="3825" y="0"/>
                </a:lnTo>
                <a:lnTo>
                  <a:pt x="2880" y="0"/>
                </a:lnTo>
                <a:lnTo>
                  <a:pt x="2880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0" name="object 270"/>
          <p:cNvSpPr/>
          <p:nvPr/>
        </p:nvSpPr>
        <p:spPr>
          <a:xfrm>
            <a:off x="4790495" y="6574886"/>
            <a:ext cx="201579" cy="42245"/>
          </a:xfrm>
          <a:custGeom>
            <a:avLst/>
            <a:gdLst/>
            <a:ahLst/>
            <a:cxnLst/>
            <a:rect l="l" t="t" r="r" b="b"/>
            <a:pathLst>
              <a:path w="201579" h="42245">
                <a:moveTo>
                  <a:pt x="1920" y="42245"/>
                </a:moveTo>
                <a:lnTo>
                  <a:pt x="198714" y="42245"/>
                </a:lnTo>
                <a:lnTo>
                  <a:pt x="5745" y="39364"/>
                </a:lnTo>
                <a:lnTo>
                  <a:pt x="5745" y="6309"/>
                </a:lnTo>
                <a:lnTo>
                  <a:pt x="172935" y="37444"/>
                </a:lnTo>
                <a:lnTo>
                  <a:pt x="198714" y="37444"/>
                </a:lnTo>
                <a:lnTo>
                  <a:pt x="198714" y="42245"/>
                </a:lnTo>
                <a:lnTo>
                  <a:pt x="200634" y="42245"/>
                </a:lnTo>
                <a:lnTo>
                  <a:pt x="201579" y="41285"/>
                </a:lnTo>
                <a:lnTo>
                  <a:pt x="201579" y="38404"/>
                </a:lnTo>
                <a:lnTo>
                  <a:pt x="200634" y="37444"/>
                </a:lnTo>
                <a:lnTo>
                  <a:pt x="199674" y="37444"/>
                </a:lnTo>
                <a:lnTo>
                  <a:pt x="5745" y="2880"/>
                </a:lnTo>
                <a:lnTo>
                  <a:pt x="2880" y="5775"/>
                </a:lnTo>
                <a:lnTo>
                  <a:pt x="2880" y="37444"/>
                </a:lnTo>
                <a:lnTo>
                  <a:pt x="2880" y="0"/>
                </a:lnTo>
                <a:lnTo>
                  <a:pt x="192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35"/>
                </a:lnTo>
                <a:lnTo>
                  <a:pt x="0" y="41285"/>
                </a:lnTo>
                <a:lnTo>
                  <a:pt x="1920" y="42245"/>
                </a:lnTo>
                <a:close/>
              </a:path>
              <a:path w="201579" h="42245">
                <a:moveTo>
                  <a:pt x="198714" y="42245"/>
                </a:moveTo>
                <a:lnTo>
                  <a:pt x="198714" y="37444"/>
                </a:lnTo>
                <a:lnTo>
                  <a:pt x="5745" y="37444"/>
                </a:lnTo>
                <a:lnTo>
                  <a:pt x="5745" y="39364"/>
                </a:lnTo>
                <a:lnTo>
                  <a:pt x="198714" y="42245"/>
                </a:lnTo>
                <a:close/>
              </a:path>
              <a:path w="201579" h="42245">
                <a:moveTo>
                  <a:pt x="2880" y="37444"/>
                </a:moveTo>
                <a:lnTo>
                  <a:pt x="2880" y="5775"/>
                </a:lnTo>
                <a:lnTo>
                  <a:pt x="5745" y="2880"/>
                </a:lnTo>
                <a:lnTo>
                  <a:pt x="199674" y="37444"/>
                </a:lnTo>
                <a:lnTo>
                  <a:pt x="3840" y="0"/>
                </a:lnTo>
                <a:lnTo>
                  <a:pt x="2880" y="0"/>
                </a:lnTo>
                <a:lnTo>
                  <a:pt x="2880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1" name="object 271"/>
          <p:cNvSpPr/>
          <p:nvPr/>
        </p:nvSpPr>
        <p:spPr>
          <a:xfrm>
            <a:off x="5003612" y="6574886"/>
            <a:ext cx="195818" cy="42245"/>
          </a:xfrm>
          <a:custGeom>
            <a:avLst/>
            <a:gdLst/>
            <a:ahLst/>
            <a:cxnLst/>
            <a:rect l="l" t="t" r="r" b="b"/>
            <a:pathLst>
              <a:path w="195818" h="42245">
                <a:moveTo>
                  <a:pt x="5745" y="37444"/>
                </a:moveTo>
                <a:lnTo>
                  <a:pt x="5745" y="39364"/>
                </a:lnTo>
                <a:lnTo>
                  <a:pt x="195818" y="42245"/>
                </a:lnTo>
                <a:lnTo>
                  <a:pt x="170293" y="37444"/>
                </a:lnTo>
                <a:lnTo>
                  <a:pt x="5745" y="37444"/>
                </a:lnTo>
                <a:close/>
              </a:path>
              <a:path w="195818" h="42245">
                <a:moveTo>
                  <a:pt x="1905" y="37444"/>
                </a:moveTo>
                <a:lnTo>
                  <a:pt x="1905" y="5775"/>
                </a:lnTo>
                <a:lnTo>
                  <a:pt x="5745" y="2880"/>
                </a:lnTo>
                <a:lnTo>
                  <a:pt x="196794" y="37444"/>
                </a:lnTo>
                <a:lnTo>
                  <a:pt x="2865" y="0"/>
                </a:lnTo>
                <a:lnTo>
                  <a:pt x="1905" y="0"/>
                </a:lnTo>
                <a:lnTo>
                  <a:pt x="1905" y="37444"/>
                </a:lnTo>
                <a:close/>
              </a:path>
              <a:path w="195818" h="42245">
                <a:moveTo>
                  <a:pt x="198699" y="37444"/>
                </a:moveTo>
                <a:lnTo>
                  <a:pt x="196794" y="37444"/>
                </a:lnTo>
                <a:lnTo>
                  <a:pt x="5745" y="2880"/>
                </a:lnTo>
                <a:lnTo>
                  <a:pt x="1905" y="5775"/>
                </a:lnTo>
                <a:lnTo>
                  <a:pt x="1905" y="37444"/>
                </a:lnTo>
                <a:lnTo>
                  <a:pt x="1905" y="0"/>
                </a:lnTo>
                <a:lnTo>
                  <a:pt x="960" y="960"/>
                </a:lnTo>
                <a:lnTo>
                  <a:pt x="0" y="960"/>
                </a:lnTo>
                <a:lnTo>
                  <a:pt x="0" y="41285"/>
                </a:lnTo>
                <a:lnTo>
                  <a:pt x="960" y="42245"/>
                </a:lnTo>
                <a:lnTo>
                  <a:pt x="195818" y="42245"/>
                </a:lnTo>
                <a:lnTo>
                  <a:pt x="5745" y="39364"/>
                </a:lnTo>
                <a:lnTo>
                  <a:pt x="5745" y="6498"/>
                </a:lnTo>
                <a:lnTo>
                  <a:pt x="170293" y="37444"/>
                </a:lnTo>
                <a:lnTo>
                  <a:pt x="195818" y="42245"/>
                </a:lnTo>
                <a:lnTo>
                  <a:pt x="197739" y="42245"/>
                </a:lnTo>
                <a:lnTo>
                  <a:pt x="198699" y="41285"/>
                </a:lnTo>
                <a:lnTo>
                  <a:pt x="198699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2" name="object 272"/>
          <p:cNvSpPr/>
          <p:nvPr/>
        </p:nvSpPr>
        <p:spPr>
          <a:xfrm>
            <a:off x="4208739" y="6574886"/>
            <a:ext cx="196809" cy="42245"/>
          </a:xfrm>
          <a:custGeom>
            <a:avLst/>
            <a:gdLst/>
            <a:ahLst/>
            <a:cxnLst/>
            <a:rect l="l" t="t" r="r" b="b"/>
            <a:pathLst>
              <a:path w="196809" h="42245">
                <a:moveTo>
                  <a:pt x="195833" y="42245"/>
                </a:moveTo>
                <a:lnTo>
                  <a:pt x="196809" y="42245"/>
                </a:lnTo>
                <a:lnTo>
                  <a:pt x="196809" y="37444"/>
                </a:lnTo>
                <a:lnTo>
                  <a:pt x="5776" y="37444"/>
                </a:lnTo>
                <a:lnTo>
                  <a:pt x="5775" y="39364"/>
                </a:lnTo>
                <a:lnTo>
                  <a:pt x="195833" y="42245"/>
                </a:lnTo>
                <a:close/>
              </a:path>
              <a:path w="196809" h="42245">
                <a:moveTo>
                  <a:pt x="2895" y="37444"/>
                </a:moveTo>
                <a:lnTo>
                  <a:pt x="2895" y="5775"/>
                </a:lnTo>
                <a:lnTo>
                  <a:pt x="5775" y="2880"/>
                </a:lnTo>
                <a:lnTo>
                  <a:pt x="197769" y="37444"/>
                </a:lnTo>
                <a:lnTo>
                  <a:pt x="3855" y="0"/>
                </a:lnTo>
                <a:lnTo>
                  <a:pt x="2895" y="0"/>
                </a:lnTo>
                <a:lnTo>
                  <a:pt x="2895" y="37444"/>
                </a:lnTo>
                <a:close/>
              </a:path>
              <a:path w="196809" h="42245">
                <a:moveTo>
                  <a:pt x="975" y="42245"/>
                </a:moveTo>
                <a:lnTo>
                  <a:pt x="195833" y="42245"/>
                </a:lnTo>
                <a:lnTo>
                  <a:pt x="5775" y="39364"/>
                </a:lnTo>
                <a:lnTo>
                  <a:pt x="5775" y="6320"/>
                </a:lnTo>
                <a:lnTo>
                  <a:pt x="170436" y="37444"/>
                </a:lnTo>
                <a:lnTo>
                  <a:pt x="196809" y="37444"/>
                </a:lnTo>
                <a:lnTo>
                  <a:pt x="196809" y="42245"/>
                </a:lnTo>
                <a:lnTo>
                  <a:pt x="198729" y="42245"/>
                </a:lnTo>
                <a:lnTo>
                  <a:pt x="199674" y="41285"/>
                </a:lnTo>
                <a:lnTo>
                  <a:pt x="199674" y="38404"/>
                </a:lnTo>
                <a:lnTo>
                  <a:pt x="198729" y="37444"/>
                </a:lnTo>
                <a:lnTo>
                  <a:pt x="197769" y="37444"/>
                </a:lnTo>
                <a:lnTo>
                  <a:pt x="5775" y="2880"/>
                </a:lnTo>
                <a:lnTo>
                  <a:pt x="2895" y="5775"/>
                </a:lnTo>
                <a:lnTo>
                  <a:pt x="2895" y="37444"/>
                </a:lnTo>
                <a:lnTo>
                  <a:pt x="2895" y="0"/>
                </a:lnTo>
                <a:lnTo>
                  <a:pt x="1935" y="0"/>
                </a:lnTo>
                <a:lnTo>
                  <a:pt x="975" y="960"/>
                </a:lnTo>
                <a:lnTo>
                  <a:pt x="0" y="960"/>
                </a:lnTo>
                <a:lnTo>
                  <a:pt x="0" y="41285"/>
                </a:lnTo>
                <a:lnTo>
                  <a:pt x="975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3" name="object 273"/>
          <p:cNvSpPr/>
          <p:nvPr/>
        </p:nvSpPr>
        <p:spPr>
          <a:xfrm>
            <a:off x="5766785" y="6448181"/>
            <a:ext cx="90236" cy="81594"/>
          </a:xfrm>
          <a:custGeom>
            <a:avLst/>
            <a:gdLst/>
            <a:ahLst/>
            <a:cxnLst/>
            <a:rect l="l" t="t" r="r" b="b"/>
            <a:pathLst>
              <a:path w="90236" h="81594">
                <a:moveTo>
                  <a:pt x="2880" y="2880"/>
                </a:moveTo>
                <a:lnTo>
                  <a:pt x="90236" y="2880"/>
                </a:lnTo>
                <a:lnTo>
                  <a:pt x="90236" y="0"/>
                </a:lnTo>
                <a:lnTo>
                  <a:pt x="2880" y="0"/>
                </a:lnTo>
                <a:lnTo>
                  <a:pt x="0" y="2880"/>
                </a:lnTo>
                <a:lnTo>
                  <a:pt x="2880" y="81594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4" name="object 274"/>
          <p:cNvSpPr/>
          <p:nvPr/>
        </p:nvSpPr>
        <p:spPr>
          <a:xfrm>
            <a:off x="5764865" y="6444340"/>
            <a:ext cx="95036" cy="91196"/>
          </a:xfrm>
          <a:custGeom>
            <a:avLst/>
            <a:gdLst/>
            <a:ahLst/>
            <a:cxnLst/>
            <a:rect l="l" t="t" r="r" b="b"/>
            <a:pathLst>
              <a:path w="95036" h="91196">
                <a:moveTo>
                  <a:pt x="960" y="91196"/>
                </a:moveTo>
                <a:lnTo>
                  <a:pt x="95036" y="91196"/>
                </a:lnTo>
                <a:lnTo>
                  <a:pt x="92156" y="88315"/>
                </a:lnTo>
                <a:lnTo>
                  <a:pt x="95036" y="85435"/>
                </a:lnTo>
                <a:lnTo>
                  <a:pt x="95036" y="0"/>
                </a:lnTo>
                <a:lnTo>
                  <a:pt x="1920" y="0"/>
                </a:lnTo>
                <a:lnTo>
                  <a:pt x="1920" y="85435"/>
                </a:lnTo>
                <a:lnTo>
                  <a:pt x="4800" y="88315"/>
                </a:lnTo>
                <a:lnTo>
                  <a:pt x="4800" y="85435"/>
                </a:lnTo>
                <a:lnTo>
                  <a:pt x="1920" y="6720"/>
                </a:lnTo>
                <a:lnTo>
                  <a:pt x="4800" y="3840"/>
                </a:lnTo>
                <a:lnTo>
                  <a:pt x="92156" y="3840"/>
                </a:lnTo>
                <a:lnTo>
                  <a:pt x="92156" y="85435"/>
                </a:lnTo>
                <a:lnTo>
                  <a:pt x="4800" y="85435"/>
                </a:lnTo>
                <a:lnTo>
                  <a:pt x="4800" y="88315"/>
                </a:lnTo>
                <a:lnTo>
                  <a:pt x="1920" y="85435"/>
                </a:lnTo>
                <a:lnTo>
                  <a:pt x="1920" y="0"/>
                </a:lnTo>
                <a:lnTo>
                  <a:pt x="960" y="0"/>
                </a:lnTo>
                <a:lnTo>
                  <a:pt x="0" y="1920"/>
                </a:lnTo>
                <a:lnTo>
                  <a:pt x="0" y="89275"/>
                </a:lnTo>
                <a:lnTo>
                  <a:pt x="960" y="91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5" name="object 275"/>
          <p:cNvSpPr/>
          <p:nvPr/>
        </p:nvSpPr>
        <p:spPr>
          <a:xfrm>
            <a:off x="5857021" y="6444340"/>
            <a:ext cx="5760" cy="91196"/>
          </a:xfrm>
          <a:custGeom>
            <a:avLst/>
            <a:gdLst/>
            <a:ahLst/>
            <a:cxnLst/>
            <a:rect l="l" t="t" r="r" b="b"/>
            <a:pathLst>
              <a:path w="5760" h="91196">
                <a:moveTo>
                  <a:pt x="2880" y="0"/>
                </a:moveTo>
                <a:lnTo>
                  <a:pt x="2880" y="85435"/>
                </a:lnTo>
                <a:lnTo>
                  <a:pt x="0" y="88315"/>
                </a:lnTo>
                <a:lnTo>
                  <a:pt x="2880" y="91196"/>
                </a:lnTo>
                <a:lnTo>
                  <a:pt x="3840" y="91196"/>
                </a:lnTo>
                <a:lnTo>
                  <a:pt x="5760" y="89275"/>
                </a:lnTo>
                <a:lnTo>
                  <a:pt x="5760" y="1920"/>
                </a:lnTo>
                <a:lnTo>
                  <a:pt x="3840" y="0"/>
                </a:lnTo>
                <a:lnTo>
                  <a:pt x="28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6" name="object 276"/>
          <p:cNvSpPr/>
          <p:nvPr/>
        </p:nvSpPr>
        <p:spPr>
          <a:xfrm>
            <a:off x="6275557" y="6344503"/>
            <a:ext cx="144962" cy="271668"/>
          </a:xfrm>
          <a:custGeom>
            <a:avLst/>
            <a:gdLst/>
            <a:ahLst/>
            <a:cxnLst/>
            <a:rect l="l" t="t" r="r" b="b"/>
            <a:pathLst>
              <a:path w="144962" h="271668">
                <a:moveTo>
                  <a:pt x="138719" y="264994"/>
                </a:moveTo>
                <a:lnTo>
                  <a:pt x="108478" y="6720"/>
                </a:lnTo>
                <a:lnTo>
                  <a:pt x="105838" y="6686"/>
                </a:lnTo>
                <a:lnTo>
                  <a:pt x="138719" y="264994"/>
                </a:lnTo>
                <a:close/>
              </a:path>
              <a:path w="144962" h="271668">
                <a:moveTo>
                  <a:pt x="3840" y="266867"/>
                </a:moveTo>
                <a:lnTo>
                  <a:pt x="2880" y="271668"/>
                </a:lnTo>
                <a:lnTo>
                  <a:pt x="3840" y="271668"/>
                </a:lnTo>
                <a:lnTo>
                  <a:pt x="6720" y="269748"/>
                </a:lnTo>
                <a:lnTo>
                  <a:pt x="3840" y="266867"/>
                </a:lnTo>
                <a:close/>
              </a:path>
              <a:path w="144962" h="271668">
                <a:moveTo>
                  <a:pt x="36484" y="3840"/>
                </a:moveTo>
                <a:lnTo>
                  <a:pt x="105838" y="6686"/>
                </a:lnTo>
                <a:lnTo>
                  <a:pt x="108478" y="6720"/>
                </a:lnTo>
                <a:lnTo>
                  <a:pt x="138719" y="264994"/>
                </a:lnTo>
                <a:lnTo>
                  <a:pt x="139202" y="268787"/>
                </a:lnTo>
                <a:lnTo>
                  <a:pt x="142082" y="270708"/>
                </a:lnTo>
                <a:lnTo>
                  <a:pt x="143042" y="270708"/>
                </a:lnTo>
                <a:lnTo>
                  <a:pt x="142082" y="264947"/>
                </a:lnTo>
                <a:lnTo>
                  <a:pt x="144962" y="267827"/>
                </a:lnTo>
                <a:lnTo>
                  <a:pt x="111358" y="3840"/>
                </a:lnTo>
                <a:lnTo>
                  <a:pt x="111358" y="2880"/>
                </a:lnTo>
                <a:lnTo>
                  <a:pt x="109438" y="960"/>
                </a:lnTo>
                <a:lnTo>
                  <a:pt x="108478" y="960"/>
                </a:lnTo>
                <a:lnTo>
                  <a:pt x="105597" y="4800"/>
                </a:lnTo>
                <a:lnTo>
                  <a:pt x="36484" y="3840"/>
                </a:lnTo>
                <a:close/>
              </a:path>
              <a:path w="144962" h="271668">
                <a:moveTo>
                  <a:pt x="144002" y="268787"/>
                </a:moveTo>
                <a:lnTo>
                  <a:pt x="144962" y="268787"/>
                </a:lnTo>
                <a:lnTo>
                  <a:pt x="144962" y="267827"/>
                </a:lnTo>
                <a:lnTo>
                  <a:pt x="142082" y="264947"/>
                </a:lnTo>
                <a:lnTo>
                  <a:pt x="143042" y="270708"/>
                </a:lnTo>
                <a:lnTo>
                  <a:pt x="144002" y="270708"/>
                </a:lnTo>
                <a:lnTo>
                  <a:pt x="144002" y="268787"/>
                </a:lnTo>
                <a:close/>
              </a:path>
              <a:path w="144962" h="271668">
                <a:moveTo>
                  <a:pt x="7048" y="266823"/>
                </a:moveTo>
                <a:lnTo>
                  <a:pt x="36265" y="5794"/>
                </a:lnTo>
                <a:lnTo>
                  <a:pt x="105838" y="6686"/>
                </a:lnTo>
                <a:lnTo>
                  <a:pt x="36484" y="3840"/>
                </a:lnTo>
                <a:lnTo>
                  <a:pt x="105597" y="4800"/>
                </a:lnTo>
                <a:lnTo>
                  <a:pt x="108478" y="960"/>
                </a:lnTo>
                <a:lnTo>
                  <a:pt x="33604" y="0"/>
                </a:lnTo>
                <a:lnTo>
                  <a:pt x="31683" y="0"/>
                </a:lnTo>
                <a:lnTo>
                  <a:pt x="33604" y="5760"/>
                </a:lnTo>
                <a:lnTo>
                  <a:pt x="31683" y="0"/>
                </a:lnTo>
                <a:lnTo>
                  <a:pt x="30723" y="1920"/>
                </a:lnTo>
                <a:lnTo>
                  <a:pt x="30723" y="2880"/>
                </a:lnTo>
                <a:lnTo>
                  <a:pt x="0" y="268787"/>
                </a:lnTo>
                <a:lnTo>
                  <a:pt x="0" y="269748"/>
                </a:lnTo>
                <a:lnTo>
                  <a:pt x="960" y="270708"/>
                </a:lnTo>
                <a:lnTo>
                  <a:pt x="1935" y="271668"/>
                </a:lnTo>
                <a:lnTo>
                  <a:pt x="2880" y="271668"/>
                </a:lnTo>
                <a:lnTo>
                  <a:pt x="3840" y="266867"/>
                </a:lnTo>
                <a:lnTo>
                  <a:pt x="6720" y="269748"/>
                </a:lnTo>
                <a:lnTo>
                  <a:pt x="3840" y="271668"/>
                </a:lnTo>
                <a:lnTo>
                  <a:pt x="142082" y="270708"/>
                </a:lnTo>
                <a:lnTo>
                  <a:pt x="139202" y="268787"/>
                </a:lnTo>
                <a:lnTo>
                  <a:pt x="138719" y="264994"/>
                </a:lnTo>
                <a:lnTo>
                  <a:pt x="7048" y="2668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7" name="object 277"/>
          <p:cNvSpPr/>
          <p:nvPr/>
        </p:nvSpPr>
        <p:spPr>
          <a:xfrm>
            <a:off x="6071097" y="6344503"/>
            <a:ext cx="143027" cy="271668"/>
          </a:xfrm>
          <a:custGeom>
            <a:avLst/>
            <a:gdLst/>
            <a:ahLst/>
            <a:cxnLst/>
            <a:rect l="l" t="t" r="r" b="b"/>
            <a:pathLst>
              <a:path w="143027" h="271668">
                <a:moveTo>
                  <a:pt x="142067" y="267827"/>
                </a:moveTo>
                <a:lnTo>
                  <a:pt x="109423" y="3840"/>
                </a:lnTo>
                <a:lnTo>
                  <a:pt x="108478" y="2880"/>
                </a:lnTo>
                <a:lnTo>
                  <a:pt x="135837" y="264994"/>
                </a:lnTo>
                <a:lnTo>
                  <a:pt x="136306" y="268787"/>
                </a:lnTo>
                <a:lnTo>
                  <a:pt x="6072" y="266822"/>
                </a:lnTo>
                <a:lnTo>
                  <a:pt x="139186" y="270708"/>
                </a:lnTo>
                <a:lnTo>
                  <a:pt x="139186" y="264947"/>
                </a:lnTo>
                <a:lnTo>
                  <a:pt x="140147" y="270708"/>
                </a:lnTo>
                <a:lnTo>
                  <a:pt x="141107" y="270708"/>
                </a:lnTo>
                <a:lnTo>
                  <a:pt x="142067" y="269748"/>
                </a:lnTo>
                <a:lnTo>
                  <a:pt x="142067" y="268787"/>
                </a:lnTo>
                <a:lnTo>
                  <a:pt x="143027" y="268787"/>
                </a:lnTo>
                <a:lnTo>
                  <a:pt x="142067" y="267827"/>
                </a:lnTo>
                <a:close/>
              </a:path>
              <a:path w="143027" h="271668">
                <a:moveTo>
                  <a:pt x="6072" y="266822"/>
                </a:moveTo>
                <a:lnTo>
                  <a:pt x="136306" y="268787"/>
                </a:lnTo>
                <a:lnTo>
                  <a:pt x="135837" y="264994"/>
                </a:lnTo>
                <a:lnTo>
                  <a:pt x="6072" y="266822"/>
                </a:lnTo>
                <a:close/>
              </a:path>
              <a:path w="143027" h="271668">
                <a:moveTo>
                  <a:pt x="139186" y="264947"/>
                </a:moveTo>
                <a:lnTo>
                  <a:pt x="139186" y="270708"/>
                </a:lnTo>
                <a:lnTo>
                  <a:pt x="140147" y="270708"/>
                </a:lnTo>
                <a:lnTo>
                  <a:pt x="139186" y="264947"/>
                </a:lnTo>
                <a:close/>
              </a:path>
              <a:path w="143027" h="271668">
                <a:moveTo>
                  <a:pt x="135837" y="264994"/>
                </a:moveTo>
                <a:lnTo>
                  <a:pt x="105597" y="6720"/>
                </a:lnTo>
                <a:lnTo>
                  <a:pt x="103897" y="6698"/>
                </a:lnTo>
                <a:lnTo>
                  <a:pt x="135837" y="264994"/>
                </a:lnTo>
                <a:close/>
              </a:path>
              <a:path w="143027" h="271668">
                <a:moveTo>
                  <a:pt x="2880" y="266867"/>
                </a:moveTo>
                <a:lnTo>
                  <a:pt x="1905" y="271668"/>
                </a:lnTo>
                <a:lnTo>
                  <a:pt x="2880" y="271668"/>
                </a:lnTo>
                <a:lnTo>
                  <a:pt x="5745" y="269748"/>
                </a:lnTo>
                <a:lnTo>
                  <a:pt x="2880" y="266867"/>
                </a:lnTo>
                <a:close/>
              </a:path>
              <a:path w="143027" h="271668">
                <a:moveTo>
                  <a:pt x="960" y="270708"/>
                </a:moveTo>
                <a:lnTo>
                  <a:pt x="960" y="271668"/>
                </a:lnTo>
                <a:lnTo>
                  <a:pt x="1905" y="271668"/>
                </a:lnTo>
                <a:lnTo>
                  <a:pt x="2880" y="266867"/>
                </a:lnTo>
                <a:lnTo>
                  <a:pt x="5745" y="269748"/>
                </a:lnTo>
                <a:lnTo>
                  <a:pt x="2880" y="271668"/>
                </a:lnTo>
                <a:lnTo>
                  <a:pt x="139186" y="270708"/>
                </a:lnTo>
                <a:lnTo>
                  <a:pt x="6072" y="266822"/>
                </a:lnTo>
                <a:lnTo>
                  <a:pt x="35290" y="5795"/>
                </a:lnTo>
                <a:lnTo>
                  <a:pt x="103897" y="6698"/>
                </a:lnTo>
                <a:lnTo>
                  <a:pt x="105597" y="6720"/>
                </a:lnTo>
                <a:lnTo>
                  <a:pt x="135837" y="264994"/>
                </a:lnTo>
                <a:lnTo>
                  <a:pt x="108478" y="2880"/>
                </a:lnTo>
                <a:lnTo>
                  <a:pt x="107502" y="960"/>
                </a:lnTo>
                <a:lnTo>
                  <a:pt x="106542" y="960"/>
                </a:lnTo>
                <a:lnTo>
                  <a:pt x="103662" y="4800"/>
                </a:lnTo>
                <a:lnTo>
                  <a:pt x="35509" y="3840"/>
                </a:lnTo>
                <a:lnTo>
                  <a:pt x="32628" y="0"/>
                </a:lnTo>
                <a:lnTo>
                  <a:pt x="30708" y="0"/>
                </a:lnTo>
                <a:lnTo>
                  <a:pt x="32628" y="5760"/>
                </a:lnTo>
                <a:lnTo>
                  <a:pt x="30708" y="0"/>
                </a:lnTo>
                <a:lnTo>
                  <a:pt x="29748" y="1920"/>
                </a:lnTo>
                <a:lnTo>
                  <a:pt x="29748" y="2880"/>
                </a:lnTo>
                <a:lnTo>
                  <a:pt x="0" y="268787"/>
                </a:lnTo>
                <a:lnTo>
                  <a:pt x="0" y="270708"/>
                </a:lnTo>
                <a:lnTo>
                  <a:pt x="960" y="270708"/>
                </a:lnTo>
                <a:close/>
              </a:path>
              <a:path w="143027" h="271668">
                <a:moveTo>
                  <a:pt x="106542" y="960"/>
                </a:moveTo>
                <a:lnTo>
                  <a:pt x="32628" y="0"/>
                </a:lnTo>
                <a:lnTo>
                  <a:pt x="35509" y="3840"/>
                </a:lnTo>
                <a:lnTo>
                  <a:pt x="103662" y="4800"/>
                </a:lnTo>
                <a:lnTo>
                  <a:pt x="106542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8" name="object 278"/>
          <p:cNvSpPr/>
          <p:nvPr/>
        </p:nvSpPr>
        <p:spPr>
          <a:xfrm>
            <a:off x="5915573" y="6958906"/>
            <a:ext cx="47991" cy="370087"/>
          </a:xfrm>
          <a:custGeom>
            <a:avLst/>
            <a:gdLst/>
            <a:ahLst/>
            <a:cxnLst/>
            <a:rect l="l" t="t" r="r" b="b"/>
            <a:pathLst>
              <a:path w="47991" h="370087">
                <a:moveTo>
                  <a:pt x="30809" y="34076"/>
                </a:moveTo>
                <a:lnTo>
                  <a:pt x="17214" y="0"/>
                </a:lnTo>
                <a:lnTo>
                  <a:pt x="17913" y="20659"/>
                </a:lnTo>
                <a:lnTo>
                  <a:pt x="24538" y="35267"/>
                </a:lnTo>
                <a:lnTo>
                  <a:pt x="32071" y="49327"/>
                </a:lnTo>
                <a:lnTo>
                  <a:pt x="47991" y="63836"/>
                </a:lnTo>
                <a:lnTo>
                  <a:pt x="30809" y="34076"/>
                </a:lnTo>
                <a:close/>
              </a:path>
              <a:path w="47991" h="370087">
                <a:moveTo>
                  <a:pt x="0" y="-72986"/>
                </a:moveTo>
                <a:lnTo>
                  <a:pt x="0" y="-60505"/>
                </a:lnTo>
                <a:lnTo>
                  <a:pt x="960" y="-48983"/>
                </a:lnTo>
                <a:lnTo>
                  <a:pt x="1920" y="-37462"/>
                </a:lnTo>
                <a:lnTo>
                  <a:pt x="3840" y="-25941"/>
                </a:lnTo>
                <a:lnTo>
                  <a:pt x="7528" y="-9994"/>
                </a:lnTo>
                <a:lnTo>
                  <a:pt x="12231" y="5555"/>
                </a:lnTo>
                <a:lnTo>
                  <a:pt x="17913" y="20659"/>
                </a:lnTo>
                <a:lnTo>
                  <a:pt x="17214" y="0"/>
                </a:lnTo>
                <a:lnTo>
                  <a:pt x="7680" y="-38422"/>
                </a:lnTo>
                <a:lnTo>
                  <a:pt x="6720" y="-49944"/>
                </a:lnTo>
                <a:lnTo>
                  <a:pt x="5760" y="-61465"/>
                </a:lnTo>
                <a:lnTo>
                  <a:pt x="5760" y="-84493"/>
                </a:lnTo>
                <a:lnTo>
                  <a:pt x="7680" y="-107551"/>
                </a:lnTo>
                <a:lnTo>
                  <a:pt x="10505" y="-123113"/>
                </a:lnTo>
                <a:lnTo>
                  <a:pt x="14345" y="-138376"/>
                </a:lnTo>
                <a:lnTo>
                  <a:pt x="19168" y="-153287"/>
                </a:lnTo>
                <a:lnTo>
                  <a:pt x="24938" y="-167791"/>
                </a:lnTo>
                <a:lnTo>
                  <a:pt x="31621" y="-181835"/>
                </a:lnTo>
                <a:lnTo>
                  <a:pt x="39182" y="-195364"/>
                </a:lnTo>
                <a:lnTo>
                  <a:pt x="47587" y="-208324"/>
                </a:lnTo>
                <a:lnTo>
                  <a:pt x="56802" y="-220662"/>
                </a:lnTo>
                <a:lnTo>
                  <a:pt x="66791" y="-232323"/>
                </a:lnTo>
                <a:lnTo>
                  <a:pt x="77520" y="-243253"/>
                </a:lnTo>
                <a:lnTo>
                  <a:pt x="88954" y="-253399"/>
                </a:lnTo>
                <a:lnTo>
                  <a:pt x="101060" y="-262706"/>
                </a:lnTo>
                <a:lnTo>
                  <a:pt x="113802" y="-271121"/>
                </a:lnTo>
                <a:lnTo>
                  <a:pt x="127146" y="-278588"/>
                </a:lnTo>
                <a:lnTo>
                  <a:pt x="141058" y="-285055"/>
                </a:lnTo>
                <a:lnTo>
                  <a:pt x="155502" y="-290467"/>
                </a:lnTo>
                <a:lnTo>
                  <a:pt x="170445" y="-294771"/>
                </a:lnTo>
                <a:lnTo>
                  <a:pt x="185851" y="-297912"/>
                </a:lnTo>
                <a:lnTo>
                  <a:pt x="201686" y="-299836"/>
                </a:lnTo>
                <a:lnTo>
                  <a:pt x="217916" y="-300489"/>
                </a:lnTo>
                <a:lnTo>
                  <a:pt x="228478" y="-300489"/>
                </a:lnTo>
                <a:lnTo>
                  <a:pt x="254514" y="-297102"/>
                </a:lnTo>
                <a:lnTo>
                  <a:pt x="269528" y="-293557"/>
                </a:lnTo>
                <a:lnTo>
                  <a:pt x="284052" y="-288956"/>
                </a:lnTo>
                <a:lnTo>
                  <a:pt x="311517" y="-276783"/>
                </a:lnTo>
                <a:lnTo>
                  <a:pt x="336677" y="-260967"/>
                </a:lnTo>
                <a:lnTo>
                  <a:pt x="359304" y="-241896"/>
                </a:lnTo>
                <a:lnTo>
                  <a:pt x="379165" y="-219954"/>
                </a:lnTo>
                <a:lnTo>
                  <a:pt x="396031" y="-195527"/>
                </a:lnTo>
                <a:lnTo>
                  <a:pt x="409672" y="-169000"/>
                </a:lnTo>
                <a:lnTo>
                  <a:pt x="419858" y="-140760"/>
                </a:lnTo>
                <a:lnTo>
                  <a:pt x="426357" y="-111191"/>
                </a:lnTo>
                <a:lnTo>
                  <a:pt x="428152" y="-96029"/>
                </a:lnTo>
                <a:lnTo>
                  <a:pt x="429112" y="-84493"/>
                </a:lnTo>
                <a:lnTo>
                  <a:pt x="429112" y="-60505"/>
                </a:lnTo>
                <a:lnTo>
                  <a:pt x="423546" y="-21639"/>
                </a:lnTo>
                <a:lnTo>
                  <a:pt x="413501" y="13437"/>
                </a:lnTo>
                <a:lnTo>
                  <a:pt x="399452" y="44694"/>
                </a:lnTo>
                <a:lnTo>
                  <a:pt x="381873" y="72099"/>
                </a:lnTo>
                <a:lnTo>
                  <a:pt x="361238" y="95623"/>
                </a:lnTo>
                <a:lnTo>
                  <a:pt x="338022" y="115233"/>
                </a:lnTo>
                <a:lnTo>
                  <a:pt x="312700" y="130900"/>
                </a:lnTo>
                <a:lnTo>
                  <a:pt x="285745" y="142592"/>
                </a:lnTo>
                <a:lnTo>
                  <a:pt x="257633" y="150278"/>
                </a:lnTo>
                <a:lnTo>
                  <a:pt x="228838" y="153927"/>
                </a:lnTo>
                <a:lnTo>
                  <a:pt x="199833" y="153508"/>
                </a:lnTo>
                <a:lnTo>
                  <a:pt x="171094" y="148990"/>
                </a:lnTo>
                <a:lnTo>
                  <a:pt x="143096" y="140343"/>
                </a:lnTo>
                <a:lnTo>
                  <a:pt x="116312" y="127535"/>
                </a:lnTo>
                <a:lnTo>
                  <a:pt x="91216" y="110535"/>
                </a:lnTo>
                <a:lnTo>
                  <a:pt x="68285" y="89312"/>
                </a:lnTo>
                <a:lnTo>
                  <a:pt x="47991" y="63836"/>
                </a:lnTo>
                <a:lnTo>
                  <a:pt x="32071" y="49327"/>
                </a:lnTo>
                <a:lnTo>
                  <a:pt x="40474" y="62789"/>
                </a:lnTo>
                <a:lnTo>
                  <a:pt x="49713" y="75603"/>
                </a:lnTo>
                <a:lnTo>
                  <a:pt x="59751" y="87719"/>
                </a:lnTo>
                <a:lnTo>
                  <a:pt x="70552" y="99086"/>
                </a:lnTo>
                <a:lnTo>
                  <a:pt x="82080" y="109654"/>
                </a:lnTo>
                <a:lnTo>
                  <a:pt x="94300" y="119373"/>
                </a:lnTo>
                <a:lnTo>
                  <a:pt x="107174" y="128191"/>
                </a:lnTo>
                <a:lnTo>
                  <a:pt x="120668" y="136059"/>
                </a:lnTo>
                <a:lnTo>
                  <a:pt x="134745" y="142926"/>
                </a:lnTo>
                <a:lnTo>
                  <a:pt x="149369" y="148742"/>
                </a:lnTo>
                <a:lnTo>
                  <a:pt x="164504" y="153457"/>
                </a:lnTo>
                <a:lnTo>
                  <a:pt x="180115" y="157019"/>
                </a:lnTo>
                <a:lnTo>
                  <a:pt x="196164" y="159380"/>
                </a:lnTo>
                <a:lnTo>
                  <a:pt x="212617" y="160487"/>
                </a:lnTo>
                <a:lnTo>
                  <a:pt x="229438" y="160291"/>
                </a:lnTo>
                <a:lnTo>
                  <a:pt x="250560" y="157411"/>
                </a:lnTo>
                <a:lnTo>
                  <a:pt x="266163" y="154237"/>
                </a:lnTo>
                <a:lnTo>
                  <a:pt x="281274" y="149935"/>
                </a:lnTo>
                <a:lnTo>
                  <a:pt x="295865" y="144557"/>
                </a:lnTo>
                <a:lnTo>
                  <a:pt x="309904" y="138156"/>
                </a:lnTo>
                <a:lnTo>
                  <a:pt x="323362" y="130785"/>
                </a:lnTo>
                <a:lnTo>
                  <a:pt x="336208" y="122496"/>
                </a:lnTo>
                <a:lnTo>
                  <a:pt x="348412" y="113341"/>
                </a:lnTo>
                <a:lnTo>
                  <a:pt x="359944" y="103374"/>
                </a:lnTo>
                <a:lnTo>
                  <a:pt x="370773" y="92646"/>
                </a:lnTo>
                <a:lnTo>
                  <a:pt x="380870" y="81211"/>
                </a:lnTo>
                <a:lnTo>
                  <a:pt x="390203" y="69120"/>
                </a:lnTo>
                <a:lnTo>
                  <a:pt x="398744" y="56427"/>
                </a:lnTo>
                <a:lnTo>
                  <a:pt x="406460" y="43184"/>
                </a:lnTo>
                <a:lnTo>
                  <a:pt x="413323" y="29443"/>
                </a:lnTo>
                <a:lnTo>
                  <a:pt x="419301" y="15257"/>
                </a:lnTo>
                <a:lnTo>
                  <a:pt x="424366" y="679"/>
                </a:lnTo>
                <a:lnTo>
                  <a:pt x="428485" y="-14238"/>
                </a:lnTo>
                <a:lnTo>
                  <a:pt x="431630" y="-29443"/>
                </a:lnTo>
                <a:lnTo>
                  <a:pt x="433769" y="-44883"/>
                </a:lnTo>
                <a:lnTo>
                  <a:pt x="434873" y="-60505"/>
                </a:lnTo>
                <a:lnTo>
                  <a:pt x="435833" y="-72986"/>
                </a:lnTo>
                <a:lnTo>
                  <a:pt x="434873" y="-84493"/>
                </a:lnTo>
                <a:lnTo>
                  <a:pt x="433913" y="-96989"/>
                </a:lnTo>
                <a:lnTo>
                  <a:pt x="432953" y="-108496"/>
                </a:lnTo>
                <a:lnTo>
                  <a:pt x="430287" y="-123924"/>
                </a:lnTo>
                <a:lnTo>
                  <a:pt x="426631" y="-139070"/>
                </a:lnTo>
                <a:lnTo>
                  <a:pt x="422017" y="-153884"/>
                </a:lnTo>
                <a:lnTo>
                  <a:pt x="416479" y="-168314"/>
                </a:lnTo>
                <a:lnTo>
                  <a:pt x="410047" y="-182309"/>
                </a:lnTo>
                <a:lnTo>
                  <a:pt x="402756" y="-195818"/>
                </a:lnTo>
                <a:lnTo>
                  <a:pt x="394636" y="-208790"/>
                </a:lnTo>
                <a:lnTo>
                  <a:pt x="385721" y="-221173"/>
                </a:lnTo>
                <a:lnTo>
                  <a:pt x="376043" y="-232918"/>
                </a:lnTo>
                <a:lnTo>
                  <a:pt x="365634" y="-243972"/>
                </a:lnTo>
                <a:lnTo>
                  <a:pt x="354526" y="-254284"/>
                </a:lnTo>
                <a:lnTo>
                  <a:pt x="342753" y="-263804"/>
                </a:lnTo>
                <a:lnTo>
                  <a:pt x="330346" y="-272479"/>
                </a:lnTo>
                <a:lnTo>
                  <a:pt x="317338" y="-280260"/>
                </a:lnTo>
                <a:lnTo>
                  <a:pt x="303761" y="-287095"/>
                </a:lnTo>
                <a:lnTo>
                  <a:pt x="289647" y="-292933"/>
                </a:lnTo>
                <a:lnTo>
                  <a:pt x="275030" y="-297722"/>
                </a:lnTo>
                <a:lnTo>
                  <a:pt x="259941" y="-301412"/>
                </a:lnTo>
                <a:lnTo>
                  <a:pt x="244413" y="-303952"/>
                </a:lnTo>
                <a:lnTo>
                  <a:pt x="228478" y="-305290"/>
                </a:lnTo>
                <a:lnTo>
                  <a:pt x="216956" y="-306250"/>
                </a:lnTo>
                <a:lnTo>
                  <a:pt x="206395" y="-305290"/>
                </a:lnTo>
                <a:lnTo>
                  <a:pt x="190583" y="-303945"/>
                </a:lnTo>
                <a:lnTo>
                  <a:pt x="175139" y="-301386"/>
                </a:lnTo>
                <a:lnTo>
                  <a:pt x="160099" y="-297667"/>
                </a:lnTo>
                <a:lnTo>
                  <a:pt x="145502" y="-292841"/>
                </a:lnTo>
                <a:lnTo>
                  <a:pt x="131382" y="-286960"/>
                </a:lnTo>
                <a:lnTo>
                  <a:pt x="117777" y="-280079"/>
                </a:lnTo>
                <a:lnTo>
                  <a:pt x="104723" y="-272250"/>
                </a:lnTo>
                <a:lnTo>
                  <a:pt x="92258" y="-263527"/>
                </a:lnTo>
                <a:lnTo>
                  <a:pt x="80417" y="-253963"/>
                </a:lnTo>
                <a:lnTo>
                  <a:pt x="69239" y="-243612"/>
                </a:lnTo>
                <a:lnTo>
                  <a:pt x="58758" y="-232526"/>
                </a:lnTo>
                <a:lnTo>
                  <a:pt x="49013" y="-220759"/>
                </a:lnTo>
                <a:lnTo>
                  <a:pt x="40040" y="-208364"/>
                </a:lnTo>
                <a:lnTo>
                  <a:pt x="31875" y="-195394"/>
                </a:lnTo>
                <a:lnTo>
                  <a:pt x="24555" y="-181904"/>
                </a:lnTo>
                <a:lnTo>
                  <a:pt x="18117" y="-167945"/>
                </a:lnTo>
                <a:lnTo>
                  <a:pt x="12598" y="-153572"/>
                </a:lnTo>
                <a:lnTo>
                  <a:pt x="8034" y="-138837"/>
                </a:lnTo>
                <a:lnTo>
                  <a:pt x="4463" y="-123794"/>
                </a:lnTo>
                <a:lnTo>
                  <a:pt x="1920" y="-108496"/>
                </a:lnTo>
                <a:lnTo>
                  <a:pt x="960" y="-96029"/>
                </a:lnTo>
                <a:lnTo>
                  <a:pt x="0" y="-84493"/>
                </a:lnTo>
                <a:lnTo>
                  <a:pt x="0" y="-729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9" name="object 279"/>
          <p:cNvSpPr/>
          <p:nvPr/>
        </p:nvSpPr>
        <p:spPr>
          <a:xfrm>
            <a:off x="5991423" y="6763054"/>
            <a:ext cx="59512" cy="93116"/>
          </a:xfrm>
          <a:custGeom>
            <a:avLst/>
            <a:gdLst/>
            <a:ahLst/>
            <a:cxnLst/>
            <a:rect l="l" t="t" r="r" b="b"/>
            <a:pathLst>
              <a:path w="59512" h="93116">
                <a:moveTo>
                  <a:pt x="2880" y="93116"/>
                </a:moveTo>
                <a:lnTo>
                  <a:pt x="2880" y="91196"/>
                </a:lnTo>
                <a:lnTo>
                  <a:pt x="3825" y="90236"/>
                </a:lnTo>
                <a:lnTo>
                  <a:pt x="3825" y="89275"/>
                </a:lnTo>
                <a:lnTo>
                  <a:pt x="4785" y="88300"/>
                </a:lnTo>
                <a:lnTo>
                  <a:pt x="7665" y="88300"/>
                </a:lnTo>
                <a:lnTo>
                  <a:pt x="10546" y="89275"/>
                </a:lnTo>
                <a:lnTo>
                  <a:pt x="15346" y="90236"/>
                </a:lnTo>
                <a:lnTo>
                  <a:pt x="19187" y="92141"/>
                </a:lnTo>
                <a:lnTo>
                  <a:pt x="22067" y="92141"/>
                </a:lnTo>
                <a:lnTo>
                  <a:pt x="23987" y="93116"/>
                </a:lnTo>
                <a:lnTo>
                  <a:pt x="39349" y="93116"/>
                </a:lnTo>
                <a:lnTo>
                  <a:pt x="46070" y="91196"/>
                </a:lnTo>
                <a:lnTo>
                  <a:pt x="50871" y="86395"/>
                </a:lnTo>
                <a:lnTo>
                  <a:pt x="56631" y="80634"/>
                </a:lnTo>
                <a:lnTo>
                  <a:pt x="59512" y="74874"/>
                </a:lnTo>
                <a:lnTo>
                  <a:pt x="59512" y="65272"/>
                </a:lnTo>
                <a:lnTo>
                  <a:pt x="58552" y="61432"/>
                </a:lnTo>
                <a:lnTo>
                  <a:pt x="56631" y="58552"/>
                </a:lnTo>
                <a:lnTo>
                  <a:pt x="54711" y="54711"/>
                </a:lnTo>
                <a:lnTo>
                  <a:pt x="52791" y="51831"/>
                </a:lnTo>
                <a:lnTo>
                  <a:pt x="49911" y="49910"/>
                </a:lnTo>
                <a:lnTo>
                  <a:pt x="46070" y="47030"/>
                </a:lnTo>
                <a:lnTo>
                  <a:pt x="40309" y="44150"/>
                </a:lnTo>
                <a:lnTo>
                  <a:pt x="32628" y="39349"/>
                </a:lnTo>
                <a:lnTo>
                  <a:pt x="22067" y="33588"/>
                </a:lnTo>
                <a:lnTo>
                  <a:pt x="15346" y="29748"/>
                </a:lnTo>
                <a:lnTo>
                  <a:pt x="12466" y="25907"/>
                </a:lnTo>
                <a:lnTo>
                  <a:pt x="10546" y="23987"/>
                </a:lnTo>
                <a:lnTo>
                  <a:pt x="9585" y="21107"/>
                </a:lnTo>
                <a:lnTo>
                  <a:pt x="9585" y="15346"/>
                </a:lnTo>
                <a:lnTo>
                  <a:pt x="11506" y="12466"/>
                </a:lnTo>
                <a:lnTo>
                  <a:pt x="14386" y="9601"/>
                </a:lnTo>
                <a:lnTo>
                  <a:pt x="17266" y="6720"/>
                </a:lnTo>
                <a:lnTo>
                  <a:pt x="21107" y="4785"/>
                </a:lnTo>
                <a:lnTo>
                  <a:pt x="29748" y="4785"/>
                </a:lnTo>
                <a:lnTo>
                  <a:pt x="33588" y="5760"/>
                </a:lnTo>
                <a:lnTo>
                  <a:pt x="37429" y="7665"/>
                </a:lnTo>
                <a:lnTo>
                  <a:pt x="41269" y="10546"/>
                </a:lnTo>
                <a:lnTo>
                  <a:pt x="44150" y="13441"/>
                </a:lnTo>
                <a:lnTo>
                  <a:pt x="46070" y="16306"/>
                </a:lnTo>
                <a:lnTo>
                  <a:pt x="48950" y="20147"/>
                </a:lnTo>
                <a:lnTo>
                  <a:pt x="49911" y="24947"/>
                </a:lnTo>
                <a:lnTo>
                  <a:pt x="50871" y="30708"/>
                </a:lnTo>
                <a:lnTo>
                  <a:pt x="52791" y="30708"/>
                </a:lnTo>
                <a:lnTo>
                  <a:pt x="52791" y="0"/>
                </a:lnTo>
                <a:lnTo>
                  <a:pt x="50871" y="0"/>
                </a:lnTo>
                <a:lnTo>
                  <a:pt x="49911" y="1904"/>
                </a:lnTo>
                <a:lnTo>
                  <a:pt x="49911" y="2880"/>
                </a:lnTo>
                <a:lnTo>
                  <a:pt x="48950" y="3825"/>
                </a:lnTo>
                <a:lnTo>
                  <a:pt x="47990" y="4785"/>
                </a:lnTo>
                <a:lnTo>
                  <a:pt x="43190" y="4785"/>
                </a:lnTo>
                <a:lnTo>
                  <a:pt x="41269" y="2880"/>
                </a:lnTo>
                <a:lnTo>
                  <a:pt x="35509" y="944"/>
                </a:lnTo>
                <a:lnTo>
                  <a:pt x="30708" y="0"/>
                </a:lnTo>
                <a:lnTo>
                  <a:pt x="18227" y="0"/>
                </a:lnTo>
                <a:lnTo>
                  <a:pt x="11506" y="1904"/>
                </a:lnTo>
                <a:lnTo>
                  <a:pt x="6720" y="6720"/>
                </a:lnTo>
                <a:lnTo>
                  <a:pt x="1904" y="11506"/>
                </a:lnTo>
                <a:lnTo>
                  <a:pt x="0" y="17282"/>
                </a:lnTo>
                <a:lnTo>
                  <a:pt x="0" y="30708"/>
                </a:lnTo>
                <a:lnTo>
                  <a:pt x="1904" y="33588"/>
                </a:lnTo>
                <a:lnTo>
                  <a:pt x="3825" y="36469"/>
                </a:lnTo>
                <a:lnTo>
                  <a:pt x="6720" y="39349"/>
                </a:lnTo>
                <a:lnTo>
                  <a:pt x="9585" y="42230"/>
                </a:lnTo>
                <a:lnTo>
                  <a:pt x="12466" y="44150"/>
                </a:lnTo>
                <a:lnTo>
                  <a:pt x="18227" y="47990"/>
                </a:lnTo>
                <a:lnTo>
                  <a:pt x="25907" y="51831"/>
                </a:lnTo>
                <a:lnTo>
                  <a:pt x="33588" y="56631"/>
                </a:lnTo>
                <a:lnTo>
                  <a:pt x="38389" y="59512"/>
                </a:lnTo>
                <a:lnTo>
                  <a:pt x="40309" y="60472"/>
                </a:lnTo>
                <a:lnTo>
                  <a:pt x="42230" y="62392"/>
                </a:lnTo>
                <a:lnTo>
                  <a:pt x="44150" y="64312"/>
                </a:lnTo>
                <a:lnTo>
                  <a:pt x="45110" y="67193"/>
                </a:lnTo>
                <a:lnTo>
                  <a:pt x="47030" y="69113"/>
                </a:lnTo>
                <a:lnTo>
                  <a:pt x="47030" y="77754"/>
                </a:lnTo>
                <a:lnTo>
                  <a:pt x="46070" y="80634"/>
                </a:lnTo>
                <a:lnTo>
                  <a:pt x="42230" y="83515"/>
                </a:lnTo>
                <a:lnTo>
                  <a:pt x="39349" y="86395"/>
                </a:lnTo>
                <a:lnTo>
                  <a:pt x="34549" y="88300"/>
                </a:lnTo>
                <a:lnTo>
                  <a:pt x="24947" y="88300"/>
                </a:lnTo>
                <a:lnTo>
                  <a:pt x="20147" y="87355"/>
                </a:lnTo>
                <a:lnTo>
                  <a:pt x="16306" y="85435"/>
                </a:lnTo>
                <a:lnTo>
                  <a:pt x="12466" y="82555"/>
                </a:lnTo>
                <a:lnTo>
                  <a:pt x="9585" y="80634"/>
                </a:lnTo>
                <a:lnTo>
                  <a:pt x="7665" y="76794"/>
                </a:lnTo>
                <a:lnTo>
                  <a:pt x="5745" y="73913"/>
                </a:lnTo>
                <a:lnTo>
                  <a:pt x="3825" y="69113"/>
                </a:lnTo>
                <a:lnTo>
                  <a:pt x="2880" y="62392"/>
                </a:lnTo>
                <a:lnTo>
                  <a:pt x="0" y="62392"/>
                </a:lnTo>
                <a:lnTo>
                  <a:pt x="0" y="93116"/>
                </a:lnTo>
                <a:lnTo>
                  <a:pt x="2880" y="93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0" name="object 280"/>
          <p:cNvSpPr/>
          <p:nvPr/>
        </p:nvSpPr>
        <p:spPr>
          <a:xfrm>
            <a:off x="6058616" y="6773600"/>
            <a:ext cx="37444" cy="81594"/>
          </a:xfrm>
          <a:custGeom>
            <a:avLst/>
            <a:gdLst/>
            <a:ahLst/>
            <a:cxnLst/>
            <a:rect l="l" t="t" r="r" b="b"/>
            <a:pathLst>
              <a:path w="37444" h="81594">
                <a:moveTo>
                  <a:pt x="28788" y="73914"/>
                </a:moveTo>
                <a:lnTo>
                  <a:pt x="24947" y="73914"/>
                </a:lnTo>
                <a:lnTo>
                  <a:pt x="23987" y="72969"/>
                </a:lnTo>
                <a:lnTo>
                  <a:pt x="23042" y="72009"/>
                </a:lnTo>
                <a:lnTo>
                  <a:pt x="21107" y="71048"/>
                </a:lnTo>
                <a:lnTo>
                  <a:pt x="21107" y="24963"/>
                </a:lnTo>
                <a:lnTo>
                  <a:pt x="35509" y="24963"/>
                </a:lnTo>
                <a:lnTo>
                  <a:pt x="35509" y="20162"/>
                </a:lnTo>
                <a:lnTo>
                  <a:pt x="21107" y="20162"/>
                </a:lnTo>
                <a:lnTo>
                  <a:pt x="21107" y="0"/>
                </a:lnTo>
                <a:lnTo>
                  <a:pt x="19202" y="0"/>
                </a:lnTo>
                <a:lnTo>
                  <a:pt x="17266" y="4800"/>
                </a:lnTo>
                <a:lnTo>
                  <a:pt x="15361" y="7680"/>
                </a:lnTo>
                <a:lnTo>
                  <a:pt x="14386" y="9601"/>
                </a:lnTo>
                <a:lnTo>
                  <a:pt x="12481" y="12481"/>
                </a:lnTo>
                <a:lnTo>
                  <a:pt x="10546" y="15361"/>
                </a:lnTo>
                <a:lnTo>
                  <a:pt x="7680" y="18242"/>
                </a:lnTo>
                <a:lnTo>
                  <a:pt x="5760" y="20162"/>
                </a:lnTo>
                <a:lnTo>
                  <a:pt x="2880" y="22082"/>
                </a:lnTo>
                <a:lnTo>
                  <a:pt x="0" y="23042"/>
                </a:lnTo>
                <a:lnTo>
                  <a:pt x="0" y="24963"/>
                </a:lnTo>
                <a:lnTo>
                  <a:pt x="9601" y="24963"/>
                </a:lnTo>
                <a:lnTo>
                  <a:pt x="9601" y="70088"/>
                </a:lnTo>
                <a:lnTo>
                  <a:pt x="10546" y="72969"/>
                </a:lnTo>
                <a:lnTo>
                  <a:pt x="11521" y="74889"/>
                </a:lnTo>
                <a:lnTo>
                  <a:pt x="12481" y="77754"/>
                </a:lnTo>
                <a:lnTo>
                  <a:pt x="13441" y="78729"/>
                </a:lnTo>
                <a:lnTo>
                  <a:pt x="15361" y="79689"/>
                </a:lnTo>
                <a:lnTo>
                  <a:pt x="17266" y="81594"/>
                </a:lnTo>
                <a:lnTo>
                  <a:pt x="24947" y="81594"/>
                </a:lnTo>
                <a:lnTo>
                  <a:pt x="27828" y="80650"/>
                </a:lnTo>
                <a:lnTo>
                  <a:pt x="30723" y="78729"/>
                </a:lnTo>
                <a:lnTo>
                  <a:pt x="33604" y="75849"/>
                </a:lnTo>
                <a:lnTo>
                  <a:pt x="35509" y="72969"/>
                </a:lnTo>
                <a:lnTo>
                  <a:pt x="37444" y="69128"/>
                </a:lnTo>
                <a:lnTo>
                  <a:pt x="34549" y="69128"/>
                </a:lnTo>
                <a:lnTo>
                  <a:pt x="33604" y="70088"/>
                </a:lnTo>
                <a:lnTo>
                  <a:pt x="32628" y="72009"/>
                </a:lnTo>
                <a:lnTo>
                  <a:pt x="31668" y="72969"/>
                </a:lnTo>
                <a:lnTo>
                  <a:pt x="29748" y="73914"/>
                </a:lnTo>
                <a:lnTo>
                  <a:pt x="28788" y="739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1" name="object 281"/>
          <p:cNvSpPr/>
          <p:nvPr/>
        </p:nvSpPr>
        <p:spPr>
          <a:xfrm>
            <a:off x="6110447" y="6839849"/>
            <a:ext cx="6720" cy="15346"/>
          </a:xfrm>
          <a:custGeom>
            <a:avLst/>
            <a:gdLst/>
            <a:ahLst/>
            <a:cxnLst/>
            <a:rect l="l" t="t" r="r" b="b"/>
            <a:pathLst>
              <a:path w="6720" h="15346">
                <a:moveTo>
                  <a:pt x="3840" y="4800"/>
                </a:moveTo>
                <a:lnTo>
                  <a:pt x="1920" y="2880"/>
                </a:lnTo>
                <a:lnTo>
                  <a:pt x="960" y="0"/>
                </a:lnTo>
                <a:lnTo>
                  <a:pt x="0" y="15346"/>
                </a:lnTo>
                <a:lnTo>
                  <a:pt x="6720" y="15346"/>
                </a:lnTo>
                <a:lnTo>
                  <a:pt x="5760" y="6720"/>
                </a:lnTo>
                <a:lnTo>
                  <a:pt x="384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2" name="object 282"/>
          <p:cNvSpPr/>
          <p:nvPr/>
        </p:nvSpPr>
        <p:spPr>
          <a:xfrm>
            <a:off x="6099886" y="6791843"/>
            <a:ext cx="55686" cy="63352"/>
          </a:xfrm>
          <a:custGeom>
            <a:avLst/>
            <a:gdLst/>
            <a:ahLst/>
            <a:cxnLst/>
            <a:rect l="l" t="t" r="r" b="b"/>
            <a:pathLst>
              <a:path w="55686" h="63352">
                <a:moveTo>
                  <a:pt x="47045" y="54726"/>
                </a:moveTo>
                <a:lnTo>
                  <a:pt x="46085" y="54726"/>
                </a:lnTo>
                <a:lnTo>
                  <a:pt x="45125" y="53766"/>
                </a:lnTo>
                <a:lnTo>
                  <a:pt x="45125" y="15361"/>
                </a:lnTo>
                <a:lnTo>
                  <a:pt x="44165" y="11521"/>
                </a:lnTo>
                <a:lnTo>
                  <a:pt x="44165" y="9601"/>
                </a:lnTo>
                <a:lnTo>
                  <a:pt x="42245" y="6720"/>
                </a:lnTo>
                <a:lnTo>
                  <a:pt x="40325" y="3840"/>
                </a:lnTo>
                <a:lnTo>
                  <a:pt x="38404" y="2880"/>
                </a:lnTo>
                <a:lnTo>
                  <a:pt x="34564" y="960"/>
                </a:lnTo>
                <a:lnTo>
                  <a:pt x="29763" y="0"/>
                </a:lnTo>
                <a:lnTo>
                  <a:pt x="18242" y="0"/>
                </a:lnTo>
                <a:lnTo>
                  <a:pt x="12481" y="1920"/>
                </a:lnTo>
                <a:lnTo>
                  <a:pt x="8641" y="4800"/>
                </a:lnTo>
                <a:lnTo>
                  <a:pt x="4800" y="8641"/>
                </a:lnTo>
                <a:lnTo>
                  <a:pt x="2880" y="11521"/>
                </a:lnTo>
                <a:lnTo>
                  <a:pt x="2880" y="19202"/>
                </a:lnTo>
                <a:lnTo>
                  <a:pt x="3840" y="20162"/>
                </a:lnTo>
                <a:lnTo>
                  <a:pt x="4800" y="21122"/>
                </a:lnTo>
                <a:lnTo>
                  <a:pt x="6720" y="22082"/>
                </a:lnTo>
                <a:lnTo>
                  <a:pt x="9601" y="22082"/>
                </a:lnTo>
                <a:lnTo>
                  <a:pt x="11521" y="21122"/>
                </a:lnTo>
                <a:lnTo>
                  <a:pt x="12481" y="20162"/>
                </a:lnTo>
                <a:lnTo>
                  <a:pt x="13441" y="19202"/>
                </a:lnTo>
                <a:lnTo>
                  <a:pt x="13441" y="9601"/>
                </a:lnTo>
                <a:lnTo>
                  <a:pt x="14401" y="7680"/>
                </a:lnTo>
                <a:lnTo>
                  <a:pt x="16322" y="6720"/>
                </a:lnTo>
                <a:lnTo>
                  <a:pt x="18242" y="4800"/>
                </a:lnTo>
                <a:lnTo>
                  <a:pt x="20162" y="3840"/>
                </a:lnTo>
                <a:lnTo>
                  <a:pt x="26883" y="3840"/>
                </a:lnTo>
                <a:lnTo>
                  <a:pt x="28803" y="5760"/>
                </a:lnTo>
                <a:lnTo>
                  <a:pt x="30723" y="7680"/>
                </a:lnTo>
                <a:lnTo>
                  <a:pt x="32644" y="9601"/>
                </a:lnTo>
                <a:lnTo>
                  <a:pt x="33604" y="14401"/>
                </a:lnTo>
                <a:lnTo>
                  <a:pt x="33604" y="22082"/>
                </a:lnTo>
                <a:lnTo>
                  <a:pt x="24003" y="25923"/>
                </a:lnTo>
                <a:lnTo>
                  <a:pt x="16322" y="29763"/>
                </a:lnTo>
                <a:lnTo>
                  <a:pt x="11521" y="31683"/>
                </a:lnTo>
                <a:lnTo>
                  <a:pt x="6720" y="34564"/>
                </a:lnTo>
                <a:lnTo>
                  <a:pt x="3840" y="37444"/>
                </a:lnTo>
                <a:lnTo>
                  <a:pt x="1920" y="40325"/>
                </a:lnTo>
                <a:lnTo>
                  <a:pt x="960" y="42245"/>
                </a:lnTo>
                <a:lnTo>
                  <a:pt x="0" y="45125"/>
                </a:lnTo>
                <a:lnTo>
                  <a:pt x="0" y="52806"/>
                </a:lnTo>
                <a:lnTo>
                  <a:pt x="1920" y="56647"/>
                </a:lnTo>
                <a:lnTo>
                  <a:pt x="4800" y="59512"/>
                </a:lnTo>
                <a:lnTo>
                  <a:pt x="6720" y="62407"/>
                </a:lnTo>
                <a:lnTo>
                  <a:pt x="10561" y="63352"/>
                </a:lnTo>
                <a:lnTo>
                  <a:pt x="11521" y="48006"/>
                </a:lnTo>
                <a:lnTo>
                  <a:pt x="11521" y="42245"/>
                </a:lnTo>
                <a:lnTo>
                  <a:pt x="12481" y="40325"/>
                </a:lnTo>
                <a:lnTo>
                  <a:pt x="13441" y="38404"/>
                </a:lnTo>
                <a:lnTo>
                  <a:pt x="15361" y="36484"/>
                </a:lnTo>
                <a:lnTo>
                  <a:pt x="17282" y="33604"/>
                </a:lnTo>
                <a:lnTo>
                  <a:pt x="21122" y="31683"/>
                </a:lnTo>
                <a:lnTo>
                  <a:pt x="23042" y="30723"/>
                </a:lnTo>
                <a:lnTo>
                  <a:pt x="27843" y="28803"/>
                </a:lnTo>
                <a:lnTo>
                  <a:pt x="33604" y="26883"/>
                </a:lnTo>
                <a:lnTo>
                  <a:pt x="33604" y="49926"/>
                </a:lnTo>
                <a:lnTo>
                  <a:pt x="28803" y="53766"/>
                </a:lnTo>
                <a:lnTo>
                  <a:pt x="24003" y="55671"/>
                </a:lnTo>
                <a:lnTo>
                  <a:pt x="18242" y="55671"/>
                </a:lnTo>
                <a:lnTo>
                  <a:pt x="16322" y="54726"/>
                </a:lnTo>
                <a:lnTo>
                  <a:pt x="17282" y="63352"/>
                </a:lnTo>
                <a:lnTo>
                  <a:pt x="20162" y="63352"/>
                </a:lnTo>
                <a:lnTo>
                  <a:pt x="22082" y="62407"/>
                </a:lnTo>
                <a:lnTo>
                  <a:pt x="24003" y="61447"/>
                </a:lnTo>
                <a:lnTo>
                  <a:pt x="27843" y="58567"/>
                </a:lnTo>
                <a:lnTo>
                  <a:pt x="33604" y="53766"/>
                </a:lnTo>
                <a:lnTo>
                  <a:pt x="34564" y="57607"/>
                </a:lnTo>
                <a:lnTo>
                  <a:pt x="34564" y="60487"/>
                </a:lnTo>
                <a:lnTo>
                  <a:pt x="36484" y="61447"/>
                </a:lnTo>
                <a:lnTo>
                  <a:pt x="37444" y="63352"/>
                </a:lnTo>
                <a:lnTo>
                  <a:pt x="46085" y="63352"/>
                </a:lnTo>
                <a:lnTo>
                  <a:pt x="50886" y="60487"/>
                </a:lnTo>
                <a:lnTo>
                  <a:pt x="55686" y="53766"/>
                </a:lnTo>
                <a:lnTo>
                  <a:pt x="55686" y="49926"/>
                </a:lnTo>
                <a:lnTo>
                  <a:pt x="52806" y="52806"/>
                </a:lnTo>
                <a:lnTo>
                  <a:pt x="50886" y="54726"/>
                </a:lnTo>
                <a:lnTo>
                  <a:pt x="49926" y="54726"/>
                </a:lnTo>
                <a:lnTo>
                  <a:pt x="49926" y="55671"/>
                </a:lnTo>
                <a:lnTo>
                  <a:pt x="47045" y="55671"/>
                </a:lnTo>
                <a:lnTo>
                  <a:pt x="47045" y="547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3" name="object 283"/>
          <p:cNvSpPr/>
          <p:nvPr/>
        </p:nvSpPr>
        <p:spPr>
          <a:xfrm>
            <a:off x="6176695" y="6844649"/>
            <a:ext cx="43190" cy="39349"/>
          </a:xfrm>
          <a:custGeom>
            <a:avLst/>
            <a:gdLst/>
            <a:ahLst/>
            <a:cxnLst/>
            <a:rect l="l" t="t" r="r" b="b"/>
            <a:pathLst>
              <a:path w="43190" h="39349">
                <a:moveTo>
                  <a:pt x="36469" y="23987"/>
                </a:moveTo>
                <a:lnTo>
                  <a:pt x="32628" y="26868"/>
                </a:lnTo>
                <a:lnTo>
                  <a:pt x="28788" y="29763"/>
                </a:lnTo>
                <a:lnTo>
                  <a:pt x="23027" y="30708"/>
                </a:lnTo>
                <a:lnTo>
                  <a:pt x="6720" y="30708"/>
                </a:lnTo>
                <a:lnTo>
                  <a:pt x="0" y="29763"/>
                </a:lnTo>
                <a:lnTo>
                  <a:pt x="944" y="39349"/>
                </a:lnTo>
                <a:lnTo>
                  <a:pt x="9585" y="39349"/>
                </a:lnTo>
                <a:lnTo>
                  <a:pt x="13361" y="39183"/>
                </a:lnTo>
                <a:lnTo>
                  <a:pt x="26096" y="35901"/>
                </a:lnTo>
                <a:lnTo>
                  <a:pt x="36469" y="28788"/>
                </a:lnTo>
                <a:lnTo>
                  <a:pt x="41269" y="24947"/>
                </a:lnTo>
                <a:lnTo>
                  <a:pt x="43190" y="20147"/>
                </a:lnTo>
                <a:lnTo>
                  <a:pt x="43190" y="11521"/>
                </a:lnTo>
                <a:lnTo>
                  <a:pt x="42230" y="8641"/>
                </a:lnTo>
                <a:lnTo>
                  <a:pt x="39349" y="5760"/>
                </a:lnTo>
                <a:lnTo>
                  <a:pt x="37429" y="3840"/>
                </a:lnTo>
                <a:lnTo>
                  <a:pt x="33588" y="1920"/>
                </a:lnTo>
                <a:lnTo>
                  <a:pt x="29748" y="1920"/>
                </a:lnTo>
                <a:lnTo>
                  <a:pt x="26868" y="960"/>
                </a:lnTo>
                <a:lnTo>
                  <a:pt x="6720" y="960"/>
                </a:lnTo>
                <a:lnTo>
                  <a:pt x="3825" y="0"/>
                </a:lnTo>
                <a:lnTo>
                  <a:pt x="2880" y="0"/>
                </a:lnTo>
                <a:lnTo>
                  <a:pt x="3825" y="10546"/>
                </a:lnTo>
                <a:lnTo>
                  <a:pt x="11506" y="10546"/>
                </a:lnTo>
                <a:lnTo>
                  <a:pt x="21107" y="11521"/>
                </a:lnTo>
                <a:lnTo>
                  <a:pt x="27828" y="11521"/>
                </a:lnTo>
                <a:lnTo>
                  <a:pt x="32628" y="12481"/>
                </a:lnTo>
                <a:lnTo>
                  <a:pt x="35509" y="12481"/>
                </a:lnTo>
                <a:lnTo>
                  <a:pt x="37429" y="14386"/>
                </a:lnTo>
                <a:lnTo>
                  <a:pt x="38389" y="15361"/>
                </a:lnTo>
                <a:lnTo>
                  <a:pt x="38389" y="21107"/>
                </a:lnTo>
                <a:lnTo>
                  <a:pt x="36469" y="239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4" name="object 284"/>
          <p:cNvSpPr/>
          <p:nvPr/>
        </p:nvSpPr>
        <p:spPr>
          <a:xfrm>
            <a:off x="6159413" y="6791843"/>
            <a:ext cx="61432" cy="92156"/>
          </a:xfrm>
          <a:custGeom>
            <a:avLst/>
            <a:gdLst/>
            <a:ahLst/>
            <a:cxnLst/>
            <a:rect l="l" t="t" r="r" b="b"/>
            <a:pathLst>
              <a:path w="61432" h="92156">
                <a:moveTo>
                  <a:pt x="9601" y="71033"/>
                </a:moveTo>
                <a:lnTo>
                  <a:pt x="11506" y="69128"/>
                </a:lnTo>
                <a:lnTo>
                  <a:pt x="12481" y="67193"/>
                </a:lnTo>
                <a:lnTo>
                  <a:pt x="13441" y="64328"/>
                </a:lnTo>
                <a:lnTo>
                  <a:pt x="15346" y="62407"/>
                </a:lnTo>
                <a:lnTo>
                  <a:pt x="21107" y="63352"/>
                </a:lnTo>
                <a:lnTo>
                  <a:pt x="20162" y="52806"/>
                </a:lnTo>
                <a:lnTo>
                  <a:pt x="18227" y="52806"/>
                </a:lnTo>
                <a:lnTo>
                  <a:pt x="16322" y="51846"/>
                </a:lnTo>
                <a:lnTo>
                  <a:pt x="15346" y="51846"/>
                </a:lnTo>
                <a:lnTo>
                  <a:pt x="15346" y="50886"/>
                </a:lnTo>
                <a:lnTo>
                  <a:pt x="14386" y="49926"/>
                </a:lnTo>
                <a:lnTo>
                  <a:pt x="14386" y="48006"/>
                </a:lnTo>
                <a:lnTo>
                  <a:pt x="15346" y="47045"/>
                </a:lnTo>
                <a:lnTo>
                  <a:pt x="15346" y="46085"/>
                </a:lnTo>
                <a:lnTo>
                  <a:pt x="16322" y="45125"/>
                </a:lnTo>
                <a:lnTo>
                  <a:pt x="18227" y="43205"/>
                </a:lnTo>
                <a:lnTo>
                  <a:pt x="16322" y="25923"/>
                </a:lnTo>
                <a:lnTo>
                  <a:pt x="16322" y="13441"/>
                </a:lnTo>
                <a:lnTo>
                  <a:pt x="17282" y="9601"/>
                </a:lnTo>
                <a:lnTo>
                  <a:pt x="20162" y="7680"/>
                </a:lnTo>
                <a:lnTo>
                  <a:pt x="22067" y="4800"/>
                </a:lnTo>
                <a:lnTo>
                  <a:pt x="24947" y="3840"/>
                </a:lnTo>
                <a:lnTo>
                  <a:pt x="31668" y="3840"/>
                </a:lnTo>
                <a:lnTo>
                  <a:pt x="34564" y="4800"/>
                </a:lnTo>
                <a:lnTo>
                  <a:pt x="36469" y="7680"/>
                </a:lnTo>
                <a:lnTo>
                  <a:pt x="39349" y="11521"/>
                </a:lnTo>
                <a:lnTo>
                  <a:pt x="41269" y="17282"/>
                </a:lnTo>
                <a:lnTo>
                  <a:pt x="41269" y="29763"/>
                </a:lnTo>
                <a:lnTo>
                  <a:pt x="40309" y="33604"/>
                </a:lnTo>
                <a:lnTo>
                  <a:pt x="38389" y="36484"/>
                </a:lnTo>
                <a:lnTo>
                  <a:pt x="35509" y="38404"/>
                </a:lnTo>
                <a:lnTo>
                  <a:pt x="32628" y="39364"/>
                </a:lnTo>
                <a:lnTo>
                  <a:pt x="29748" y="39364"/>
                </a:lnTo>
                <a:lnTo>
                  <a:pt x="28788" y="43205"/>
                </a:lnTo>
                <a:lnTo>
                  <a:pt x="36469" y="43205"/>
                </a:lnTo>
                <a:lnTo>
                  <a:pt x="42230" y="41285"/>
                </a:lnTo>
                <a:lnTo>
                  <a:pt x="46070" y="37444"/>
                </a:lnTo>
                <a:lnTo>
                  <a:pt x="50871" y="32644"/>
                </a:lnTo>
                <a:lnTo>
                  <a:pt x="52791" y="27843"/>
                </a:lnTo>
                <a:lnTo>
                  <a:pt x="52791" y="17282"/>
                </a:lnTo>
                <a:lnTo>
                  <a:pt x="51831" y="13441"/>
                </a:lnTo>
                <a:lnTo>
                  <a:pt x="48950" y="10561"/>
                </a:lnTo>
                <a:lnTo>
                  <a:pt x="60472" y="10561"/>
                </a:lnTo>
                <a:lnTo>
                  <a:pt x="60472" y="9601"/>
                </a:lnTo>
                <a:lnTo>
                  <a:pt x="61432" y="9601"/>
                </a:lnTo>
                <a:lnTo>
                  <a:pt x="61432" y="5760"/>
                </a:lnTo>
                <a:lnTo>
                  <a:pt x="60472" y="4800"/>
                </a:lnTo>
                <a:lnTo>
                  <a:pt x="44150" y="4800"/>
                </a:lnTo>
                <a:lnTo>
                  <a:pt x="40309" y="1920"/>
                </a:lnTo>
                <a:lnTo>
                  <a:pt x="34564" y="0"/>
                </a:lnTo>
                <a:lnTo>
                  <a:pt x="22067" y="0"/>
                </a:lnTo>
                <a:lnTo>
                  <a:pt x="16322" y="2880"/>
                </a:lnTo>
                <a:lnTo>
                  <a:pt x="11506" y="6720"/>
                </a:lnTo>
                <a:lnTo>
                  <a:pt x="7665" y="11521"/>
                </a:lnTo>
                <a:lnTo>
                  <a:pt x="4800" y="16322"/>
                </a:lnTo>
                <a:lnTo>
                  <a:pt x="4800" y="25923"/>
                </a:lnTo>
                <a:lnTo>
                  <a:pt x="5760" y="29763"/>
                </a:lnTo>
                <a:lnTo>
                  <a:pt x="7665" y="32644"/>
                </a:lnTo>
                <a:lnTo>
                  <a:pt x="9601" y="36484"/>
                </a:lnTo>
                <a:lnTo>
                  <a:pt x="12481" y="38404"/>
                </a:lnTo>
                <a:lnTo>
                  <a:pt x="16322" y="40325"/>
                </a:lnTo>
                <a:lnTo>
                  <a:pt x="11506" y="44165"/>
                </a:lnTo>
                <a:lnTo>
                  <a:pt x="8641" y="47045"/>
                </a:lnTo>
                <a:lnTo>
                  <a:pt x="7665" y="48966"/>
                </a:lnTo>
                <a:lnTo>
                  <a:pt x="6720" y="50886"/>
                </a:lnTo>
                <a:lnTo>
                  <a:pt x="5760" y="52806"/>
                </a:lnTo>
                <a:lnTo>
                  <a:pt x="5760" y="55671"/>
                </a:lnTo>
                <a:lnTo>
                  <a:pt x="6720" y="57607"/>
                </a:lnTo>
                <a:lnTo>
                  <a:pt x="7665" y="58567"/>
                </a:lnTo>
                <a:lnTo>
                  <a:pt x="8641" y="59512"/>
                </a:lnTo>
                <a:lnTo>
                  <a:pt x="9601" y="60487"/>
                </a:lnTo>
                <a:lnTo>
                  <a:pt x="12481" y="62407"/>
                </a:lnTo>
                <a:lnTo>
                  <a:pt x="7665" y="66233"/>
                </a:lnTo>
                <a:lnTo>
                  <a:pt x="5760" y="69128"/>
                </a:lnTo>
                <a:lnTo>
                  <a:pt x="2880" y="72009"/>
                </a:lnTo>
                <a:lnTo>
                  <a:pt x="1920" y="73914"/>
                </a:lnTo>
                <a:lnTo>
                  <a:pt x="960" y="75849"/>
                </a:lnTo>
                <a:lnTo>
                  <a:pt x="0" y="76794"/>
                </a:lnTo>
                <a:lnTo>
                  <a:pt x="0" y="81594"/>
                </a:lnTo>
                <a:lnTo>
                  <a:pt x="1920" y="83515"/>
                </a:lnTo>
                <a:lnTo>
                  <a:pt x="4800" y="86410"/>
                </a:lnTo>
                <a:lnTo>
                  <a:pt x="10561" y="90236"/>
                </a:lnTo>
                <a:lnTo>
                  <a:pt x="18227" y="92156"/>
                </a:lnTo>
                <a:lnTo>
                  <a:pt x="17282" y="82570"/>
                </a:lnTo>
                <a:lnTo>
                  <a:pt x="13441" y="79674"/>
                </a:lnTo>
                <a:lnTo>
                  <a:pt x="10561" y="77754"/>
                </a:lnTo>
                <a:lnTo>
                  <a:pt x="9601" y="75849"/>
                </a:lnTo>
                <a:lnTo>
                  <a:pt x="9601" y="710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5" name="object 285"/>
          <p:cNvSpPr/>
          <p:nvPr/>
        </p:nvSpPr>
        <p:spPr>
          <a:xfrm>
            <a:off x="6175735" y="6817766"/>
            <a:ext cx="13426" cy="17282"/>
          </a:xfrm>
          <a:custGeom>
            <a:avLst/>
            <a:gdLst/>
            <a:ahLst/>
            <a:cxnLst/>
            <a:rect l="l" t="t" r="r" b="b"/>
            <a:pathLst>
              <a:path w="13426" h="17282">
                <a:moveTo>
                  <a:pt x="0" y="0"/>
                </a:moveTo>
                <a:lnTo>
                  <a:pt x="1905" y="17282"/>
                </a:lnTo>
                <a:lnTo>
                  <a:pt x="3840" y="15361"/>
                </a:lnTo>
                <a:lnTo>
                  <a:pt x="6705" y="16322"/>
                </a:lnTo>
                <a:lnTo>
                  <a:pt x="9585" y="17282"/>
                </a:lnTo>
                <a:lnTo>
                  <a:pt x="12466" y="17282"/>
                </a:lnTo>
                <a:lnTo>
                  <a:pt x="13426" y="13441"/>
                </a:lnTo>
                <a:lnTo>
                  <a:pt x="9585" y="13441"/>
                </a:lnTo>
                <a:lnTo>
                  <a:pt x="6705" y="12481"/>
                </a:lnTo>
                <a:lnTo>
                  <a:pt x="4785" y="9601"/>
                </a:lnTo>
                <a:lnTo>
                  <a:pt x="1905" y="576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6" name="object 286"/>
          <p:cNvSpPr/>
          <p:nvPr/>
        </p:nvSpPr>
        <p:spPr>
          <a:xfrm>
            <a:off x="6236208" y="6791843"/>
            <a:ext cx="43190" cy="24963"/>
          </a:xfrm>
          <a:custGeom>
            <a:avLst/>
            <a:gdLst/>
            <a:ahLst/>
            <a:cxnLst/>
            <a:rect l="l" t="t" r="r" b="b"/>
            <a:pathLst>
              <a:path w="43190" h="24963">
                <a:moveTo>
                  <a:pt x="6720" y="9601"/>
                </a:moveTo>
                <a:lnTo>
                  <a:pt x="9601" y="6720"/>
                </a:lnTo>
                <a:lnTo>
                  <a:pt x="12481" y="4800"/>
                </a:lnTo>
                <a:lnTo>
                  <a:pt x="18242" y="4800"/>
                </a:lnTo>
                <a:lnTo>
                  <a:pt x="21122" y="5760"/>
                </a:lnTo>
                <a:lnTo>
                  <a:pt x="23042" y="6720"/>
                </a:lnTo>
                <a:lnTo>
                  <a:pt x="24963" y="8641"/>
                </a:lnTo>
                <a:lnTo>
                  <a:pt x="26883" y="10561"/>
                </a:lnTo>
                <a:lnTo>
                  <a:pt x="27843" y="12481"/>
                </a:lnTo>
                <a:lnTo>
                  <a:pt x="28788" y="14401"/>
                </a:lnTo>
                <a:lnTo>
                  <a:pt x="28788" y="17282"/>
                </a:lnTo>
                <a:lnTo>
                  <a:pt x="29763" y="21122"/>
                </a:lnTo>
                <a:lnTo>
                  <a:pt x="960" y="21122"/>
                </a:lnTo>
                <a:lnTo>
                  <a:pt x="960" y="24963"/>
                </a:lnTo>
                <a:lnTo>
                  <a:pt x="43190" y="24963"/>
                </a:lnTo>
                <a:lnTo>
                  <a:pt x="43190" y="17282"/>
                </a:lnTo>
                <a:lnTo>
                  <a:pt x="41285" y="11521"/>
                </a:lnTo>
                <a:lnTo>
                  <a:pt x="36469" y="6720"/>
                </a:lnTo>
                <a:lnTo>
                  <a:pt x="32628" y="2880"/>
                </a:lnTo>
                <a:lnTo>
                  <a:pt x="26883" y="0"/>
                </a:lnTo>
                <a:lnTo>
                  <a:pt x="11521" y="0"/>
                </a:lnTo>
                <a:lnTo>
                  <a:pt x="4800" y="2880"/>
                </a:lnTo>
                <a:lnTo>
                  <a:pt x="0" y="8641"/>
                </a:lnTo>
                <a:lnTo>
                  <a:pt x="1920" y="16322"/>
                </a:lnTo>
                <a:lnTo>
                  <a:pt x="3840" y="11521"/>
                </a:lnTo>
                <a:lnTo>
                  <a:pt x="672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7" name="object 287"/>
          <p:cNvSpPr/>
          <p:nvPr/>
        </p:nvSpPr>
        <p:spPr>
          <a:xfrm>
            <a:off x="6228527" y="6800484"/>
            <a:ext cx="50871" cy="55686"/>
          </a:xfrm>
          <a:custGeom>
            <a:avLst/>
            <a:gdLst/>
            <a:ahLst/>
            <a:cxnLst/>
            <a:rect l="l" t="t" r="r" b="b"/>
            <a:pathLst>
              <a:path w="50871" h="55686">
                <a:moveTo>
                  <a:pt x="9601" y="7680"/>
                </a:moveTo>
                <a:lnTo>
                  <a:pt x="7680" y="0"/>
                </a:lnTo>
                <a:lnTo>
                  <a:pt x="1920" y="5760"/>
                </a:lnTo>
                <a:lnTo>
                  <a:pt x="0" y="14401"/>
                </a:lnTo>
                <a:lnTo>
                  <a:pt x="0" y="33604"/>
                </a:lnTo>
                <a:lnTo>
                  <a:pt x="1920" y="41285"/>
                </a:lnTo>
                <a:lnTo>
                  <a:pt x="7680" y="47030"/>
                </a:lnTo>
                <a:lnTo>
                  <a:pt x="12481" y="52806"/>
                </a:lnTo>
                <a:lnTo>
                  <a:pt x="19202" y="55686"/>
                </a:lnTo>
                <a:lnTo>
                  <a:pt x="32644" y="55686"/>
                </a:lnTo>
                <a:lnTo>
                  <a:pt x="38404" y="52806"/>
                </a:lnTo>
                <a:lnTo>
                  <a:pt x="43190" y="48006"/>
                </a:lnTo>
                <a:lnTo>
                  <a:pt x="47030" y="43205"/>
                </a:lnTo>
                <a:lnTo>
                  <a:pt x="49910" y="37444"/>
                </a:lnTo>
                <a:lnTo>
                  <a:pt x="50871" y="31683"/>
                </a:lnTo>
                <a:lnTo>
                  <a:pt x="48966" y="30723"/>
                </a:lnTo>
                <a:lnTo>
                  <a:pt x="47030" y="35524"/>
                </a:lnTo>
                <a:lnTo>
                  <a:pt x="44150" y="39364"/>
                </a:lnTo>
                <a:lnTo>
                  <a:pt x="41285" y="41285"/>
                </a:lnTo>
                <a:lnTo>
                  <a:pt x="38404" y="44165"/>
                </a:lnTo>
                <a:lnTo>
                  <a:pt x="35524" y="45125"/>
                </a:lnTo>
                <a:lnTo>
                  <a:pt x="24963" y="45125"/>
                </a:lnTo>
                <a:lnTo>
                  <a:pt x="20162" y="42245"/>
                </a:lnTo>
                <a:lnTo>
                  <a:pt x="15361" y="37444"/>
                </a:lnTo>
                <a:lnTo>
                  <a:pt x="11521" y="31683"/>
                </a:lnTo>
                <a:lnTo>
                  <a:pt x="8641" y="24963"/>
                </a:lnTo>
                <a:lnTo>
                  <a:pt x="8641" y="12481"/>
                </a:lnTo>
                <a:lnTo>
                  <a:pt x="9601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8" name="object 288"/>
          <p:cNvSpPr/>
          <p:nvPr/>
        </p:nvSpPr>
        <p:spPr>
          <a:xfrm>
            <a:off x="6092220" y="6925284"/>
            <a:ext cx="81579" cy="93116"/>
          </a:xfrm>
          <a:custGeom>
            <a:avLst/>
            <a:gdLst/>
            <a:ahLst/>
            <a:cxnLst/>
            <a:rect l="l" t="t" r="r" b="b"/>
            <a:pathLst>
              <a:path w="81579" h="93116">
                <a:moveTo>
                  <a:pt x="29748" y="1920"/>
                </a:moveTo>
                <a:lnTo>
                  <a:pt x="23027" y="5760"/>
                </a:lnTo>
                <a:lnTo>
                  <a:pt x="16306" y="9601"/>
                </a:lnTo>
                <a:lnTo>
                  <a:pt x="10546" y="15361"/>
                </a:lnTo>
                <a:lnTo>
                  <a:pt x="6705" y="23042"/>
                </a:lnTo>
                <a:lnTo>
                  <a:pt x="6466" y="23429"/>
                </a:lnTo>
                <a:lnTo>
                  <a:pt x="1498" y="35368"/>
                </a:lnTo>
                <a:lnTo>
                  <a:pt x="0" y="47990"/>
                </a:lnTo>
                <a:lnTo>
                  <a:pt x="298" y="53087"/>
                </a:lnTo>
                <a:lnTo>
                  <a:pt x="3516" y="65445"/>
                </a:lnTo>
                <a:lnTo>
                  <a:pt x="9585" y="76794"/>
                </a:lnTo>
                <a:lnTo>
                  <a:pt x="18613" y="86193"/>
                </a:lnTo>
                <a:lnTo>
                  <a:pt x="30110" y="91456"/>
                </a:lnTo>
                <a:lnTo>
                  <a:pt x="44150" y="93116"/>
                </a:lnTo>
                <a:lnTo>
                  <a:pt x="51831" y="93116"/>
                </a:lnTo>
                <a:lnTo>
                  <a:pt x="59512" y="91196"/>
                </a:lnTo>
                <a:lnTo>
                  <a:pt x="65272" y="87355"/>
                </a:lnTo>
                <a:lnTo>
                  <a:pt x="71033" y="84475"/>
                </a:lnTo>
                <a:lnTo>
                  <a:pt x="76794" y="77754"/>
                </a:lnTo>
                <a:lnTo>
                  <a:pt x="81579" y="70073"/>
                </a:lnTo>
                <a:lnTo>
                  <a:pt x="78699" y="69113"/>
                </a:lnTo>
                <a:lnTo>
                  <a:pt x="73914" y="76794"/>
                </a:lnTo>
                <a:lnTo>
                  <a:pt x="69113" y="81594"/>
                </a:lnTo>
                <a:lnTo>
                  <a:pt x="64312" y="83515"/>
                </a:lnTo>
                <a:lnTo>
                  <a:pt x="59512" y="86395"/>
                </a:lnTo>
                <a:lnTo>
                  <a:pt x="54711" y="87355"/>
                </a:lnTo>
                <a:lnTo>
                  <a:pt x="42230" y="87355"/>
                </a:lnTo>
                <a:lnTo>
                  <a:pt x="36469" y="86395"/>
                </a:lnTo>
                <a:lnTo>
                  <a:pt x="30708" y="82555"/>
                </a:lnTo>
                <a:lnTo>
                  <a:pt x="25908" y="79674"/>
                </a:lnTo>
                <a:lnTo>
                  <a:pt x="22067" y="74874"/>
                </a:lnTo>
                <a:lnTo>
                  <a:pt x="19187" y="69113"/>
                </a:lnTo>
                <a:lnTo>
                  <a:pt x="16306" y="63352"/>
                </a:lnTo>
                <a:lnTo>
                  <a:pt x="15346" y="55671"/>
                </a:lnTo>
                <a:lnTo>
                  <a:pt x="15346" y="38389"/>
                </a:lnTo>
                <a:lnTo>
                  <a:pt x="17266" y="29763"/>
                </a:lnTo>
                <a:lnTo>
                  <a:pt x="19187" y="23042"/>
                </a:lnTo>
                <a:lnTo>
                  <a:pt x="22067" y="17282"/>
                </a:lnTo>
                <a:lnTo>
                  <a:pt x="25908" y="12481"/>
                </a:lnTo>
                <a:lnTo>
                  <a:pt x="30708" y="8641"/>
                </a:lnTo>
                <a:lnTo>
                  <a:pt x="35509" y="5760"/>
                </a:lnTo>
                <a:lnTo>
                  <a:pt x="41269" y="4800"/>
                </a:lnTo>
                <a:lnTo>
                  <a:pt x="53751" y="4800"/>
                </a:lnTo>
                <a:lnTo>
                  <a:pt x="60472" y="6720"/>
                </a:lnTo>
                <a:lnTo>
                  <a:pt x="65272" y="10561"/>
                </a:lnTo>
                <a:lnTo>
                  <a:pt x="70073" y="14401"/>
                </a:lnTo>
                <a:lnTo>
                  <a:pt x="73914" y="21122"/>
                </a:lnTo>
                <a:lnTo>
                  <a:pt x="76794" y="29763"/>
                </a:lnTo>
                <a:lnTo>
                  <a:pt x="78699" y="29763"/>
                </a:lnTo>
                <a:lnTo>
                  <a:pt x="76794" y="0"/>
                </a:lnTo>
                <a:lnTo>
                  <a:pt x="74858" y="0"/>
                </a:lnTo>
                <a:lnTo>
                  <a:pt x="73914" y="1920"/>
                </a:lnTo>
                <a:lnTo>
                  <a:pt x="72953" y="3840"/>
                </a:lnTo>
                <a:lnTo>
                  <a:pt x="71993" y="4800"/>
                </a:lnTo>
                <a:lnTo>
                  <a:pt x="71033" y="5760"/>
                </a:lnTo>
                <a:lnTo>
                  <a:pt x="67193" y="5760"/>
                </a:lnTo>
                <a:lnTo>
                  <a:pt x="65272" y="4800"/>
                </a:lnTo>
                <a:lnTo>
                  <a:pt x="58552" y="960"/>
                </a:lnTo>
                <a:lnTo>
                  <a:pt x="52791" y="0"/>
                </a:lnTo>
                <a:lnTo>
                  <a:pt x="37429" y="0"/>
                </a:lnTo>
                <a:lnTo>
                  <a:pt x="29748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9" name="object 289"/>
          <p:cNvSpPr/>
          <p:nvPr/>
        </p:nvSpPr>
        <p:spPr>
          <a:xfrm>
            <a:off x="4823139" y="6765935"/>
            <a:ext cx="1082832" cy="215981"/>
          </a:xfrm>
          <a:custGeom>
            <a:avLst/>
            <a:gdLst/>
            <a:ahLst/>
            <a:cxnLst/>
            <a:rect l="l" t="t" r="r" b="b"/>
            <a:pathLst>
              <a:path w="1082832" h="215981">
                <a:moveTo>
                  <a:pt x="116144" y="58552"/>
                </a:moveTo>
                <a:lnTo>
                  <a:pt x="108463" y="65272"/>
                </a:lnTo>
                <a:lnTo>
                  <a:pt x="974354" y="65272"/>
                </a:lnTo>
                <a:lnTo>
                  <a:pt x="116144" y="58552"/>
                </a:lnTo>
                <a:close/>
              </a:path>
              <a:path w="1082832" h="215981">
                <a:moveTo>
                  <a:pt x="967633" y="50871"/>
                </a:moveTo>
                <a:lnTo>
                  <a:pt x="116144" y="50871"/>
                </a:lnTo>
                <a:lnTo>
                  <a:pt x="967633" y="58552"/>
                </a:lnTo>
                <a:lnTo>
                  <a:pt x="967633" y="50871"/>
                </a:lnTo>
                <a:close/>
              </a:path>
              <a:path w="1082832" h="215981">
                <a:moveTo>
                  <a:pt x="113263" y="13426"/>
                </a:moveTo>
                <a:lnTo>
                  <a:pt x="114223" y="1904"/>
                </a:lnTo>
                <a:lnTo>
                  <a:pt x="111343" y="944"/>
                </a:lnTo>
                <a:lnTo>
                  <a:pt x="108463" y="0"/>
                </a:lnTo>
                <a:lnTo>
                  <a:pt x="105582" y="944"/>
                </a:lnTo>
                <a:lnTo>
                  <a:pt x="103662" y="2880"/>
                </a:lnTo>
                <a:lnTo>
                  <a:pt x="100782" y="8625"/>
                </a:lnTo>
                <a:lnTo>
                  <a:pt x="100782" y="62392"/>
                </a:lnTo>
                <a:lnTo>
                  <a:pt x="104622" y="65272"/>
                </a:lnTo>
                <a:lnTo>
                  <a:pt x="108463" y="50871"/>
                </a:lnTo>
                <a:lnTo>
                  <a:pt x="116144" y="50871"/>
                </a:lnTo>
                <a:lnTo>
                  <a:pt x="116144" y="4785"/>
                </a:lnTo>
                <a:lnTo>
                  <a:pt x="114223" y="1904"/>
                </a:lnTo>
                <a:lnTo>
                  <a:pt x="113263" y="13426"/>
                </a:lnTo>
                <a:close/>
              </a:path>
              <a:path w="1082832" h="215981">
                <a:moveTo>
                  <a:pt x="116144" y="165110"/>
                </a:moveTo>
                <a:lnTo>
                  <a:pt x="967633" y="165110"/>
                </a:lnTo>
                <a:lnTo>
                  <a:pt x="967633" y="157429"/>
                </a:lnTo>
                <a:lnTo>
                  <a:pt x="116144" y="157429"/>
                </a:lnTo>
                <a:lnTo>
                  <a:pt x="108463" y="165110"/>
                </a:lnTo>
                <a:lnTo>
                  <a:pt x="113263" y="202554"/>
                </a:lnTo>
                <a:lnTo>
                  <a:pt x="100782" y="207340"/>
                </a:lnTo>
                <a:lnTo>
                  <a:pt x="103662" y="213100"/>
                </a:lnTo>
                <a:lnTo>
                  <a:pt x="105582" y="215021"/>
                </a:lnTo>
                <a:lnTo>
                  <a:pt x="108463" y="215981"/>
                </a:lnTo>
                <a:lnTo>
                  <a:pt x="111343" y="215021"/>
                </a:lnTo>
                <a:lnTo>
                  <a:pt x="114223" y="214061"/>
                </a:lnTo>
                <a:lnTo>
                  <a:pt x="116144" y="211180"/>
                </a:lnTo>
                <a:lnTo>
                  <a:pt x="116144" y="165110"/>
                </a:lnTo>
                <a:close/>
              </a:path>
              <a:path w="1082832" h="215981">
                <a:moveTo>
                  <a:pt x="969553" y="202554"/>
                </a:moveTo>
                <a:lnTo>
                  <a:pt x="982035" y="207340"/>
                </a:lnTo>
                <a:lnTo>
                  <a:pt x="1079952" y="113263"/>
                </a:lnTo>
                <a:lnTo>
                  <a:pt x="1069390" y="102702"/>
                </a:lnTo>
                <a:lnTo>
                  <a:pt x="982035" y="8625"/>
                </a:lnTo>
                <a:lnTo>
                  <a:pt x="980114" y="2880"/>
                </a:lnTo>
                <a:lnTo>
                  <a:pt x="978194" y="944"/>
                </a:lnTo>
                <a:lnTo>
                  <a:pt x="974354" y="0"/>
                </a:lnTo>
                <a:lnTo>
                  <a:pt x="972449" y="944"/>
                </a:lnTo>
                <a:lnTo>
                  <a:pt x="969553" y="1904"/>
                </a:lnTo>
                <a:lnTo>
                  <a:pt x="969553" y="13426"/>
                </a:lnTo>
                <a:lnTo>
                  <a:pt x="967633" y="4785"/>
                </a:lnTo>
                <a:lnTo>
                  <a:pt x="967633" y="8625"/>
                </a:lnTo>
                <a:lnTo>
                  <a:pt x="974354" y="50871"/>
                </a:lnTo>
                <a:lnTo>
                  <a:pt x="982035" y="25907"/>
                </a:lnTo>
                <a:lnTo>
                  <a:pt x="1064110" y="107983"/>
                </a:lnTo>
                <a:lnTo>
                  <a:pt x="1069390" y="113263"/>
                </a:lnTo>
                <a:lnTo>
                  <a:pt x="982035" y="190071"/>
                </a:lnTo>
                <a:lnTo>
                  <a:pt x="982035" y="153588"/>
                </a:lnTo>
                <a:lnTo>
                  <a:pt x="979170" y="150708"/>
                </a:lnTo>
                <a:lnTo>
                  <a:pt x="974354" y="150708"/>
                </a:lnTo>
                <a:lnTo>
                  <a:pt x="974354" y="165110"/>
                </a:lnTo>
                <a:lnTo>
                  <a:pt x="969553" y="202554"/>
                </a:lnTo>
                <a:close/>
              </a:path>
              <a:path w="1082832" h="215981">
                <a:moveTo>
                  <a:pt x="1079952" y="102702"/>
                </a:moveTo>
                <a:lnTo>
                  <a:pt x="980114" y="2880"/>
                </a:lnTo>
                <a:lnTo>
                  <a:pt x="982035" y="8625"/>
                </a:lnTo>
                <a:lnTo>
                  <a:pt x="1069390" y="102702"/>
                </a:lnTo>
                <a:lnTo>
                  <a:pt x="1079952" y="113263"/>
                </a:lnTo>
                <a:lnTo>
                  <a:pt x="1082832" y="110383"/>
                </a:lnTo>
                <a:lnTo>
                  <a:pt x="1082832" y="105582"/>
                </a:lnTo>
                <a:lnTo>
                  <a:pt x="1079952" y="102702"/>
                </a:lnTo>
                <a:close/>
              </a:path>
              <a:path w="1082832" h="215981">
                <a:moveTo>
                  <a:pt x="982035" y="207340"/>
                </a:moveTo>
                <a:lnTo>
                  <a:pt x="969553" y="202554"/>
                </a:lnTo>
                <a:lnTo>
                  <a:pt x="974354" y="165110"/>
                </a:lnTo>
                <a:lnTo>
                  <a:pt x="974354" y="150708"/>
                </a:lnTo>
                <a:lnTo>
                  <a:pt x="104622" y="150708"/>
                </a:lnTo>
                <a:lnTo>
                  <a:pt x="100782" y="153588"/>
                </a:lnTo>
                <a:lnTo>
                  <a:pt x="100782" y="190071"/>
                </a:lnTo>
                <a:lnTo>
                  <a:pt x="18706" y="107983"/>
                </a:lnTo>
                <a:lnTo>
                  <a:pt x="13426" y="113263"/>
                </a:lnTo>
                <a:lnTo>
                  <a:pt x="13426" y="102702"/>
                </a:lnTo>
                <a:lnTo>
                  <a:pt x="18706" y="107983"/>
                </a:lnTo>
                <a:lnTo>
                  <a:pt x="100782" y="25907"/>
                </a:lnTo>
                <a:lnTo>
                  <a:pt x="100782" y="8625"/>
                </a:lnTo>
                <a:lnTo>
                  <a:pt x="103662" y="2880"/>
                </a:lnTo>
                <a:lnTo>
                  <a:pt x="2865" y="102702"/>
                </a:lnTo>
                <a:lnTo>
                  <a:pt x="0" y="105582"/>
                </a:lnTo>
                <a:lnTo>
                  <a:pt x="0" y="110383"/>
                </a:lnTo>
                <a:lnTo>
                  <a:pt x="2865" y="113263"/>
                </a:lnTo>
                <a:lnTo>
                  <a:pt x="103662" y="213100"/>
                </a:lnTo>
                <a:lnTo>
                  <a:pt x="100782" y="207340"/>
                </a:lnTo>
                <a:lnTo>
                  <a:pt x="113263" y="202554"/>
                </a:lnTo>
                <a:lnTo>
                  <a:pt x="108463" y="165110"/>
                </a:lnTo>
                <a:lnTo>
                  <a:pt x="116144" y="157429"/>
                </a:lnTo>
                <a:lnTo>
                  <a:pt x="967633" y="157429"/>
                </a:lnTo>
                <a:lnTo>
                  <a:pt x="967633" y="211180"/>
                </a:lnTo>
                <a:lnTo>
                  <a:pt x="969553" y="214061"/>
                </a:lnTo>
                <a:lnTo>
                  <a:pt x="972449" y="215021"/>
                </a:lnTo>
                <a:lnTo>
                  <a:pt x="974354" y="215981"/>
                </a:lnTo>
                <a:lnTo>
                  <a:pt x="978194" y="215021"/>
                </a:lnTo>
                <a:lnTo>
                  <a:pt x="980114" y="213100"/>
                </a:lnTo>
                <a:lnTo>
                  <a:pt x="1079952" y="113263"/>
                </a:lnTo>
                <a:lnTo>
                  <a:pt x="982035" y="207340"/>
                </a:lnTo>
                <a:close/>
              </a:path>
              <a:path w="1082832" h="215981">
                <a:moveTo>
                  <a:pt x="18706" y="107983"/>
                </a:moveTo>
                <a:lnTo>
                  <a:pt x="13426" y="102702"/>
                </a:lnTo>
                <a:lnTo>
                  <a:pt x="13426" y="113263"/>
                </a:lnTo>
                <a:lnTo>
                  <a:pt x="18706" y="107983"/>
                </a:lnTo>
                <a:close/>
              </a:path>
              <a:path w="1082832" h="215981">
                <a:moveTo>
                  <a:pt x="982035" y="190071"/>
                </a:moveTo>
                <a:lnTo>
                  <a:pt x="1069390" y="113263"/>
                </a:lnTo>
                <a:lnTo>
                  <a:pt x="1064110" y="107983"/>
                </a:lnTo>
                <a:lnTo>
                  <a:pt x="982035" y="190071"/>
                </a:lnTo>
                <a:close/>
              </a:path>
              <a:path w="1082832" h="215981">
                <a:moveTo>
                  <a:pt x="969553" y="13426"/>
                </a:moveTo>
                <a:lnTo>
                  <a:pt x="969553" y="1904"/>
                </a:lnTo>
                <a:lnTo>
                  <a:pt x="967633" y="4785"/>
                </a:lnTo>
                <a:lnTo>
                  <a:pt x="969553" y="13426"/>
                </a:lnTo>
                <a:close/>
              </a:path>
              <a:path w="1082832" h="215981">
                <a:moveTo>
                  <a:pt x="982035" y="25907"/>
                </a:moveTo>
                <a:lnTo>
                  <a:pt x="974354" y="50871"/>
                </a:lnTo>
                <a:lnTo>
                  <a:pt x="967633" y="8625"/>
                </a:lnTo>
                <a:lnTo>
                  <a:pt x="967633" y="58552"/>
                </a:lnTo>
                <a:lnTo>
                  <a:pt x="116144" y="50871"/>
                </a:lnTo>
                <a:lnTo>
                  <a:pt x="108463" y="50871"/>
                </a:lnTo>
                <a:lnTo>
                  <a:pt x="104622" y="65272"/>
                </a:lnTo>
                <a:lnTo>
                  <a:pt x="108463" y="65272"/>
                </a:lnTo>
                <a:lnTo>
                  <a:pt x="116144" y="58552"/>
                </a:lnTo>
                <a:lnTo>
                  <a:pt x="974354" y="65272"/>
                </a:lnTo>
                <a:lnTo>
                  <a:pt x="979170" y="65272"/>
                </a:lnTo>
                <a:lnTo>
                  <a:pt x="982035" y="62392"/>
                </a:lnTo>
                <a:lnTo>
                  <a:pt x="982035" y="2590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0" name="object 290"/>
          <p:cNvSpPr/>
          <p:nvPr/>
        </p:nvSpPr>
        <p:spPr>
          <a:xfrm>
            <a:off x="6032693" y="8022518"/>
            <a:ext cx="14401" cy="23042"/>
          </a:xfrm>
          <a:custGeom>
            <a:avLst/>
            <a:gdLst/>
            <a:ahLst/>
            <a:cxnLst/>
            <a:rect l="l" t="t" r="r" b="b"/>
            <a:pathLst>
              <a:path w="14401" h="23042">
                <a:moveTo>
                  <a:pt x="0" y="4815"/>
                </a:moveTo>
                <a:lnTo>
                  <a:pt x="5988" y="9935"/>
                </a:lnTo>
                <a:lnTo>
                  <a:pt x="6720" y="10561"/>
                </a:lnTo>
                <a:lnTo>
                  <a:pt x="10561" y="16337"/>
                </a:lnTo>
                <a:lnTo>
                  <a:pt x="9601" y="15361"/>
                </a:lnTo>
                <a:lnTo>
                  <a:pt x="12481" y="21122"/>
                </a:lnTo>
                <a:lnTo>
                  <a:pt x="12481" y="20177"/>
                </a:lnTo>
                <a:lnTo>
                  <a:pt x="13441" y="23042"/>
                </a:lnTo>
                <a:lnTo>
                  <a:pt x="14401" y="12496"/>
                </a:lnTo>
                <a:lnTo>
                  <a:pt x="10561" y="6736"/>
                </a:lnTo>
                <a:lnTo>
                  <a:pt x="10561" y="5775"/>
                </a:lnTo>
                <a:lnTo>
                  <a:pt x="3840" y="0"/>
                </a:lnTo>
                <a:lnTo>
                  <a:pt x="5760" y="9616"/>
                </a:lnTo>
                <a:lnTo>
                  <a:pt x="0" y="48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1" name="object 291"/>
          <p:cNvSpPr/>
          <p:nvPr/>
        </p:nvSpPr>
        <p:spPr>
          <a:xfrm>
            <a:off x="4650333" y="7930377"/>
            <a:ext cx="1388120" cy="118064"/>
          </a:xfrm>
          <a:custGeom>
            <a:avLst/>
            <a:gdLst/>
            <a:ahLst/>
            <a:cxnLst/>
            <a:rect l="l" t="t" r="r" b="b"/>
            <a:pathLst>
              <a:path w="1388120" h="118064">
                <a:moveTo>
                  <a:pt x="28803" y="81594"/>
                </a:moveTo>
                <a:lnTo>
                  <a:pt x="20162" y="86395"/>
                </a:lnTo>
                <a:lnTo>
                  <a:pt x="11521" y="93116"/>
                </a:lnTo>
                <a:lnTo>
                  <a:pt x="9601" y="101757"/>
                </a:lnTo>
                <a:lnTo>
                  <a:pt x="8641" y="102702"/>
                </a:lnTo>
                <a:lnTo>
                  <a:pt x="4800" y="98877"/>
                </a:lnTo>
                <a:lnTo>
                  <a:pt x="0" y="104637"/>
                </a:lnTo>
                <a:lnTo>
                  <a:pt x="1920" y="115183"/>
                </a:lnTo>
                <a:lnTo>
                  <a:pt x="1920" y="118064"/>
                </a:lnTo>
                <a:lnTo>
                  <a:pt x="1920" y="116144"/>
                </a:lnTo>
                <a:lnTo>
                  <a:pt x="2880" y="112318"/>
                </a:lnTo>
                <a:lnTo>
                  <a:pt x="2880" y="113263"/>
                </a:lnTo>
                <a:lnTo>
                  <a:pt x="4800" y="107502"/>
                </a:lnTo>
                <a:lnTo>
                  <a:pt x="4800" y="108478"/>
                </a:lnTo>
                <a:lnTo>
                  <a:pt x="9373" y="102076"/>
                </a:lnTo>
                <a:lnTo>
                  <a:pt x="15361" y="96956"/>
                </a:lnTo>
                <a:lnTo>
                  <a:pt x="54405" y="76311"/>
                </a:lnTo>
                <a:lnTo>
                  <a:pt x="90556" y="63750"/>
                </a:lnTo>
                <a:lnTo>
                  <a:pt x="128314" y="53743"/>
                </a:lnTo>
                <a:lnTo>
                  <a:pt x="166576" y="45760"/>
                </a:lnTo>
                <a:lnTo>
                  <a:pt x="204242" y="39269"/>
                </a:lnTo>
                <a:lnTo>
                  <a:pt x="254386" y="31668"/>
                </a:lnTo>
                <a:lnTo>
                  <a:pt x="297596" y="25871"/>
                </a:lnTo>
                <a:lnTo>
                  <a:pt x="349536" y="20652"/>
                </a:lnTo>
                <a:lnTo>
                  <a:pt x="401580" y="16338"/>
                </a:lnTo>
                <a:lnTo>
                  <a:pt x="453708" y="12832"/>
                </a:lnTo>
                <a:lnTo>
                  <a:pt x="505900" y="10037"/>
                </a:lnTo>
                <a:lnTo>
                  <a:pt x="558139" y="7859"/>
                </a:lnTo>
                <a:lnTo>
                  <a:pt x="610403" y="6199"/>
                </a:lnTo>
                <a:lnTo>
                  <a:pt x="627827" y="5745"/>
                </a:lnTo>
                <a:lnTo>
                  <a:pt x="770854" y="5745"/>
                </a:lnTo>
                <a:lnTo>
                  <a:pt x="822752" y="7253"/>
                </a:lnTo>
                <a:lnTo>
                  <a:pt x="874741" y="9247"/>
                </a:lnTo>
                <a:lnTo>
                  <a:pt x="926781" y="11826"/>
                </a:lnTo>
                <a:lnTo>
                  <a:pt x="978835" y="15084"/>
                </a:lnTo>
                <a:lnTo>
                  <a:pt x="1030862" y="19118"/>
                </a:lnTo>
                <a:lnTo>
                  <a:pt x="1082825" y="24025"/>
                </a:lnTo>
                <a:lnTo>
                  <a:pt x="1143320" y="31668"/>
                </a:lnTo>
                <a:lnTo>
                  <a:pt x="1181059" y="37496"/>
                </a:lnTo>
                <a:lnTo>
                  <a:pt x="1231279" y="46089"/>
                </a:lnTo>
                <a:lnTo>
                  <a:pt x="1270188" y="54229"/>
                </a:lnTo>
                <a:lnTo>
                  <a:pt x="1308374" y="64280"/>
                </a:lnTo>
                <a:lnTo>
                  <a:pt x="1355381" y="81364"/>
                </a:lnTo>
                <a:lnTo>
                  <a:pt x="1374678" y="92141"/>
                </a:lnTo>
                <a:lnTo>
                  <a:pt x="1382359" y="96956"/>
                </a:lnTo>
                <a:lnTo>
                  <a:pt x="1388120" y="101757"/>
                </a:lnTo>
                <a:lnTo>
                  <a:pt x="1386199" y="92141"/>
                </a:lnTo>
                <a:lnTo>
                  <a:pt x="1377558" y="86395"/>
                </a:lnTo>
                <a:lnTo>
                  <a:pt x="1367957" y="80634"/>
                </a:lnTo>
                <a:lnTo>
                  <a:pt x="1355179" y="74908"/>
                </a:lnTo>
                <a:lnTo>
                  <a:pt x="1343704" y="70293"/>
                </a:lnTo>
                <a:lnTo>
                  <a:pt x="1331920" y="65990"/>
                </a:lnTo>
                <a:lnTo>
                  <a:pt x="1319867" y="61980"/>
                </a:lnTo>
                <a:lnTo>
                  <a:pt x="1307587" y="58244"/>
                </a:lnTo>
                <a:lnTo>
                  <a:pt x="1295121" y="54763"/>
                </a:lnTo>
                <a:lnTo>
                  <a:pt x="1282509" y="51517"/>
                </a:lnTo>
                <a:lnTo>
                  <a:pt x="1269793" y="48488"/>
                </a:lnTo>
                <a:lnTo>
                  <a:pt x="1257014" y="45656"/>
                </a:lnTo>
                <a:lnTo>
                  <a:pt x="1244213" y="43002"/>
                </a:lnTo>
                <a:lnTo>
                  <a:pt x="1231431" y="40507"/>
                </a:lnTo>
                <a:lnTo>
                  <a:pt x="1218709" y="38152"/>
                </a:lnTo>
                <a:lnTo>
                  <a:pt x="1206088" y="35918"/>
                </a:lnTo>
                <a:lnTo>
                  <a:pt x="1193610" y="33785"/>
                </a:lnTo>
                <a:lnTo>
                  <a:pt x="1181314" y="31735"/>
                </a:lnTo>
                <a:lnTo>
                  <a:pt x="1169243" y="29748"/>
                </a:lnTo>
                <a:lnTo>
                  <a:pt x="1144295" y="26868"/>
                </a:lnTo>
                <a:lnTo>
                  <a:pt x="1117412" y="23027"/>
                </a:lnTo>
                <a:lnTo>
                  <a:pt x="1083058" y="18960"/>
                </a:lnTo>
                <a:lnTo>
                  <a:pt x="1048561" y="15378"/>
                </a:lnTo>
                <a:lnTo>
                  <a:pt x="1013948" y="12246"/>
                </a:lnTo>
                <a:lnTo>
                  <a:pt x="979249" y="9529"/>
                </a:lnTo>
                <a:lnTo>
                  <a:pt x="944493" y="7193"/>
                </a:lnTo>
                <a:lnTo>
                  <a:pt x="909707" y="5202"/>
                </a:lnTo>
                <a:lnTo>
                  <a:pt x="874922" y="3522"/>
                </a:lnTo>
                <a:lnTo>
                  <a:pt x="840165" y="2118"/>
                </a:lnTo>
                <a:lnTo>
                  <a:pt x="805466" y="955"/>
                </a:lnTo>
                <a:lnTo>
                  <a:pt x="770854" y="0"/>
                </a:lnTo>
                <a:lnTo>
                  <a:pt x="627827" y="0"/>
                </a:lnTo>
                <a:lnTo>
                  <a:pt x="592953" y="955"/>
                </a:lnTo>
                <a:lnTo>
                  <a:pt x="558039" y="2118"/>
                </a:lnTo>
                <a:lnTo>
                  <a:pt x="523102" y="3522"/>
                </a:lnTo>
                <a:lnTo>
                  <a:pt x="488159" y="5202"/>
                </a:lnTo>
                <a:lnTo>
                  <a:pt x="453228" y="7193"/>
                </a:lnTo>
                <a:lnTo>
                  <a:pt x="418325" y="9529"/>
                </a:lnTo>
                <a:lnTo>
                  <a:pt x="383469" y="12246"/>
                </a:lnTo>
                <a:lnTo>
                  <a:pt x="348676" y="15378"/>
                </a:lnTo>
                <a:lnTo>
                  <a:pt x="313963" y="18960"/>
                </a:lnTo>
                <a:lnTo>
                  <a:pt x="279349" y="23027"/>
                </a:lnTo>
                <a:lnTo>
                  <a:pt x="253441" y="26868"/>
                </a:lnTo>
                <a:lnTo>
                  <a:pt x="227517" y="29748"/>
                </a:lnTo>
                <a:lnTo>
                  <a:pt x="213890" y="31898"/>
                </a:lnTo>
                <a:lnTo>
                  <a:pt x="201845" y="33850"/>
                </a:lnTo>
                <a:lnTo>
                  <a:pt x="189491" y="35925"/>
                </a:lnTo>
                <a:lnTo>
                  <a:pt x="176892" y="38141"/>
                </a:lnTo>
                <a:lnTo>
                  <a:pt x="164107" y="40513"/>
                </a:lnTo>
                <a:lnTo>
                  <a:pt x="151198" y="43057"/>
                </a:lnTo>
                <a:lnTo>
                  <a:pt x="138227" y="45791"/>
                </a:lnTo>
                <a:lnTo>
                  <a:pt x="125255" y="48729"/>
                </a:lnTo>
                <a:lnTo>
                  <a:pt x="112343" y="51890"/>
                </a:lnTo>
                <a:lnTo>
                  <a:pt x="99553" y="55289"/>
                </a:lnTo>
                <a:lnTo>
                  <a:pt x="86946" y="58941"/>
                </a:lnTo>
                <a:lnTo>
                  <a:pt x="74583" y="62865"/>
                </a:lnTo>
                <a:lnTo>
                  <a:pt x="62526" y="67076"/>
                </a:lnTo>
                <a:lnTo>
                  <a:pt x="50836" y="71590"/>
                </a:lnTo>
                <a:lnTo>
                  <a:pt x="39575" y="76424"/>
                </a:lnTo>
                <a:lnTo>
                  <a:pt x="28803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2" name="object 292"/>
          <p:cNvSpPr/>
          <p:nvPr/>
        </p:nvSpPr>
        <p:spPr>
          <a:xfrm>
            <a:off x="6038681" y="8032454"/>
            <a:ext cx="4572" cy="6402"/>
          </a:xfrm>
          <a:custGeom>
            <a:avLst/>
            <a:gdLst/>
            <a:ahLst/>
            <a:cxnLst/>
            <a:rect l="l" t="t" r="r" b="b"/>
            <a:pathLst>
              <a:path w="4572" h="6402">
                <a:moveTo>
                  <a:pt x="4572" y="6402"/>
                </a:moveTo>
                <a:lnTo>
                  <a:pt x="732" y="626"/>
                </a:lnTo>
                <a:lnTo>
                  <a:pt x="0" y="0"/>
                </a:lnTo>
                <a:lnTo>
                  <a:pt x="4572" y="64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3" name="object 293"/>
          <p:cNvSpPr/>
          <p:nvPr/>
        </p:nvSpPr>
        <p:spPr>
          <a:xfrm>
            <a:off x="4646493" y="8035015"/>
            <a:ext cx="5760" cy="25907"/>
          </a:xfrm>
          <a:custGeom>
            <a:avLst/>
            <a:gdLst/>
            <a:ahLst/>
            <a:cxnLst/>
            <a:rect l="l" t="t" r="r" b="b"/>
            <a:pathLst>
              <a:path w="5760" h="25907">
                <a:moveTo>
                  <a:pt x="960" y="5745"/>
                </a:moveTo>
                <a:lnTo>
                  <a:pt x="960" y="10546"/>
                </a:lnTo>
                <a:lnTo>
                  <a:pt x="0" y="13426"/>
                </a:lnTo>
                <a:lnTo>
                  <a:pt x="960" y="16306"/>
                </a:lnTo>
                <a:lnTo>
                  <a:pt x="960" y="20147"/>
                </a:lnTo>
                <a:lnTo>
                  <a:pt x="3840" y="25907"/>
                </a:lnTo>
                <a:lnTo>
                  <a:pt x="5760" y="16306"/>
                </a:lnTo>
                <a:lnTo>
                  <a:pt x="5760" y="10546"/>
                </a:lnTo>
                <a:lnTo>
                  <a:pt x="3840" y="0"/>
                </a:lnTo>
                <a:lnTo>
                  <a:pt x="960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4" name="object 294"/>
          <p:cNvSpPr/>
          <p:nvPr/>
        </p:nvSpPr>
        <p:spPr>
          <a:xfrm>
            <a:off x="4650333" y="8035015"/>
            <a:ext cx="1401561" cy="131505"/>
          </a:xfrm>
          <a:custGeom>
            <a:avLst/>
            <a:gdLst/>
            <a:ahLst/>
            <a:cxnLst/>
            <a:rect l="l" t="t" r="r" b="b"/>
            <a:pathLst>
              <a:path w="1401561" h="131505">
                <a:moveTo>
                  <a:pt x="4800" y="32628"/>
                </a:moveTo>
                <a:lnTo>
                  <a:pt x="4800" y="33588"/>
                </a:lnTo>
                <a:lnTo>
                  <a:pt x="11521" y="39349"/>
                </a:lnTo>
                <a:lnTo>
                  <a:pt x="20162" y="44150"/>
                </a:lnTo>
                <a:lnTo>
                  <a:pt x="28803" y="49910"/>
                </a:lnTo>
                <a:lnTo>
                  <a:pt x="41592" y="55826"/>
                </a:lnTo>
                <a:lnTo>
                  <a:pt x="53097" y="60583"/>
                </a:lnTo>
                <a:lnTo>
                  <a:pt x="64925" y="65006"/>
                </a:lnTo>
                <a:lnTo>
                  <a:pt x="77030" y="69114"/>
                </a:lnTo>
                <a:lnTo>
                  <a:pt x="89367" y="72925"/>
                </a:lnTo>
                <a:lnTo>
                  <a:pt x="101892" y="76460"/>
                </a:lnTo>
                <a:lnTo>
                  <a:pt x="114559" y="79737"/>
                </a:lnTo>
                <a:lnTo>
                  <a:pt x="127323" y="82775"/>
                </a:lnTo>
                <a:lnTo>
                  <a:pt x="140139" y="85593"/>
                </a:lnTo>
                <a:lnTo>
                  <a:pt x="152962" y="88211"/>
                </a:lnTo>
                <a:lnTo>
                  <a:pt x="165746" y="90648"/>
                </a:lnTo>
                <a:lnTo>
                  <a:pt x="178448" y="92923"/>
                </a:lnTo>
                <a:lnTo>
                  <a:pt x="191020" y="95054"/>
                </a:lnTo>
                <a:lnTo>
                  <a:pt x="203420" y="97062"/>
                </a:lnTo>
                <a:lnTo>
                  <a:pt x="215600" y="98965"/>
                </a:lnTo>
                <a:lnTo>
                  <a:pt x="227517" y="100782"/>
                </a:lnTo>
                <a:lnTo>
                  <a:pt x="253441" y="104622"/>
                </a:lnTo>
                <a:lnTo>
                  <a:pt x="279349" y="108463"/>
                </a:lnTo>
                <a:lnTo>
                  <a:pt x="296649" y="110429"/>
                </a:lnTo>
                <a:lnTo>
                  <a:pt x="313989" y="112295"/>
                </a:lnTo>
                <a:lnTo>
                  <a:pt x="331363" y="114064"/>
                </a:lnTo>
                <a:lnTo>
                  <a:pt x="348768" y="115736"/>
                </a:lnTo>
                <a:lnTo>
                  <a:pt x="366198" y="117314"/>
                </a:lnTo>
                <a:lnTo>
                  <a:pt x="383650" y="118797"/>
                </a:lnTo>
                <a:lnTo>
                  <a:pt x="401119" y="120189"/>
                </a:lnTo>
                <a:lnTo>
                  <a:pt x="418602" y="121489"/>
                </a:lnTo>
                <a:lnTo>
                  <a:pt x="436092" y="122701"/>
                </a:lnTo>
                <a:lnTo>
                  <a:pt x="453588" y="123825"/>
                </a:lnTo>
                <a:lnTo>
                  <a:pt x="471083" y="124862"/>
                </a:lnTo>
                <a:lnTo>
                  <a:pt x="488574" y="125814"/>
                </a:lnTo>
                <a:lnTo>
                  <a:pt x="506056" y="126683"/>
                </a:lnTo>
                <a:lnTo>
                  <a:pt x="523525" y="127469"/>
                </a:lnTo>
                <a:lnTo>
                  <a:pt x="540977" y="128175"/>
                </a:lnTo>
                <a:lnTo>
                  <a:pt x="558407" y="128802"/>
                </a:lnTo>
                <a:lnTo>
                  <a:pt x="575812" y="129351"/>
                </a:lnTo>
                <a:lnTo>
                  <a:pt x="593186" y="129823"/>
                </a:lnTo>
                <a:lnTo>
                  <a:pt x="610526" y="130221"/>
                </a:lnTo>
                <a:lnTo>
                  <a:pt x="627827" y="130545"/>
                </a:lnTo>
                <a:lnTo>
                  <a:pt x="662391" y="130545"/>
                </a:lnTo>
                <a:lnTo>
                  <a:pt x="698860" y="131505"/>
                </a:lnTo>
                <a:lnTo>
                  <a:pt x="735345" y="130545"/>
                </a:lnTo>
                <a:lnTo>
                  <a:pt x="770854" y="130545"/>
                </a:lnTo>
                <a:lnTo>
                  <a:pt x="788018" y="130221"/>
                </a:lnTo>
                <a:lnTo>
                  <a:pt x="822495" y="129351"/>
                </a:lnTo>
                <a:lnTo>
                  <a:pt x="857133" y="128175"/>
                </a:lnTo>
                <a:lnTo>
                  <a:pt x="891887" y="126683"/>
                </a:lnTo>
                <a:lnTo>
                  <a:pt x="926710" y="124862"/>
                </a:lnTo>
                <a:lnTo>
                  <a:pt x="961556" y="122701"/>
                </a:lnTo>
                <a:lnTo>
                  <a:pt x="996378" y="120189"/>
                </a:lnTo>
                <a:lnTo>
                  <a:pt x="1031132" y="117314"/>
                </a:lnTo>
                <a:lnTo>
                  <a:pt x="1065771" y="114064"/>
                </a:lnTo>
                <a:lnTo>
                  <a:pt x="1100248" y="110429"/>
                </a:lnTo>
                <a:lnTo>
                  <a:pt x="1144295" y="104622"/>
                </a:lnTo>
                <a:lnTo>
                  <a:pt x="1169243" y="100782"/>
                </a:lnTo>
                <a:lnTo>
                  <a:pt x="1197312" y="96393"/>
                </a:lnTo>
                <a:lnTo>
                  <a:pt x="1222543" y="92202"/>
                </a:lnTo>
                <a:lnTo>
                  <a:pt x="1247680" y="87553"/>
                </a:lnTo>
                <a:lnTo>
                  <a:pt x="1272635" y="82232"/>
                </a:lnTo>
                <a:lnTo>
                  <a:pt x="1297324" y="76023"/>
                </a:lnTo>
                <a:lnTo>
                  <a:pt x="1321658" y="68710"/>
                </a:lnTo>
                <a:lnTo>
                  <a:pt x="1345551" y="60078"/>
                </a:lnTo>
                <a:lnTo>
                  <a:pt x="1368917" y="49910"/>
                </a:lnTo>
                <a:lnTo>
                  <a:pt x="1386199" y="38389"/>
                </a:lnTo>
                <a:lnTo>
                  <a:pt x="1392920" y="33588"/>
                </a:lnTo>
                <a:lnTo>
                  <a:pt x="1392920" y="32628"/>
                </a:lnTo>
                <a:lnTo>
                  <a:pt x="1396761" y="26868"/>
                </a:lnTo>
                <a:lnTo>
                  <a:pt x="1397721" y="25907"/>
                </a:lnTo>
                <a:lnTo>
                  <a:pt x="1400601" y="20147"/>
                </a:lnTo>
                <a:lnTo>
                  <a:pt x="1401561" y="17266"/>
                </a:lnTo>
                <a:lnTo>
                  <a:pt x="1401561" y="9585"/>
                </a:lnTo>
                <a:lnTo>
                  <a:pt x="1400601" y="6705"/>
                </a:lnTo>
                <a:lnTo>
                  <a:pt x="1400601" y="5745"/>
                </a:lnTo>
                <a:lnTo>
                  <a:pt x="1397721" y="0"/>
                </a:lnTo>
                <a:lnTo>
                  <a:pt x="1396761" y="0"/>
                </a:lnTo>
                <a:lnTo>
                  <a:pt x="1395801" y="10546"/>
                </a:lnTo>
                <a:lnTo>
                  <a:pt x="1394840" y="7680"/>
                </a:lnTo>
                <a:lnTo>
                  <a:pt x="1395801" y="11506"/>
                </a:lnTo>
                <a:lnTo>
                  <a:pt x="1395801" y="16306"/>
                </a:lnTo>
                <a:lnTo>
                  <a:pt x="1395801" y="15346"/>
                </a:lnTo>
                <a:lnTo>
                  <a:pt x="1394840" y="18242"/>
                </a:lnTo>
                <a:lnTo>
                  <a:pt x="1391960" y="23987"/>
                </a:lnTo>
                <a:lnTo>
                  <a:pt x="1392920" y="23027"/>
                </a:lnTo>
                <a:lnTo>
                  <a:pt x="1388120" y="28788"/>
                </a:lnTo>
                <a:lnTo>
                  <a:pt x="1389080" y="28788"/>
                </a:lnTo>
                <a:lnTo>
                  <a:pt x="1382359" y="34549"/>
                </a:lnTo>
                <a:lnTo>
                  <a:pt x="1374678" y="40309"/>
                </a:lnTo>
                <a:lnTo>
                  <a:pt x="1366037" y="45110"/>
                </a:lnTo>
                <a:lnTo>
                  <a:pt x="1354190" y="50520"/>
                </a:lnTo>
                <a:lnTo>
                  <a:pt x="1342771" y="55207"/>
                </a:lnTo>
                <a:lnTo>
                  <a:pt x="1330990" y="59592"/>
                </a:lnTo>
                <a:lnTo>
                  <a:pt x="1318899" y="63689"/>
                </a:lnTo>
                <a:lnTo>
                  <a:pt x="1306549" y="67515"/>
                </a:lnTo>
                <a:lnTo>
                  <a:pt x="1293991" y="71083"/>
                </a:lnTo>
                <a:lnTo>
                  <a:pt x="1281277" y="74409"/>
                </a:lnTo>
                <a:lnTo>
                  <a:pt x="1268458" y="77509"/>
                </a:lnTo>
                <a:lnTo>
                  <a:pt x="1255585" y="80398"/>
                </a:lnTo>
                <a:lnTo>
                  <a:pt x="1242710" y="83090"/>
                </a:lnTo>
                <a:lnTo>
                  <a:pt x="1229883" y="85602"/>
                </a:lnTo>
                <a:lnTo>
                  <a:pt x="1217157" y="87948"/>
                </a:lnTo>
                <a:lnTo>
                  <a:pt x="1204583" y="90144"/>
                </a:lnTo>
                <a:lnTo>
                  <a:pt x="1192212" y="92204"/>
                </a:lnTo>
                <a:lnTo>
                  <a:pt x="1180094" y="94145"/>
                </a:lnTo>
                <a:lnTo>
                  <a:pt x="1168283" y="95981"/>
                </a:lnTo>
                <a:lnTo>
                  <a:pt x="1143320" y="99821"/>
                </a:lnTo>
                <a:lnTo>
                  <a:pt x="1117412" y="102702"/>
                </a:lnTo>
                <a:lnTo>
                  <a:pt x="1100002" y="104670"/>
                </a:lnTo>
                <a:lnTo>
                  <a:pt x="1082618" y="106538"/>
                </a:lnTo>
                <a:lnTo>
                  <a:pt x="1065257" y="108308"/>
                </a:lnTo>
                <a:lnTo>
                  <a:pt x="1047916" y="109982"/>
                </a:lnTo>
                <a:lnTo>
                  <a:pt x="1030592" y="111559"/>
                </a:lnTo>
                <a:lnTo>
                  <a:pt x="1013283" y="113043"/>
                </a:lnTo>
                <a:lnTo>
                  <a:pt x="995985" y="114435"/>
                </a:lnTo>
                <a:lnTo>
                  <a:pt x="978696" y="115735"/>
                </a:lnTo>
                <a:lnTo>
                  <a:pt x="961413" y="116946"/>
                </a:lnTo>
                <a:lnTo>
                  <a:pt x="944133" y="118069"/>
                </a:lnTo>
                <a:lnTo>
                  <a:pt x="926852" y="119106"/>
                </a:lnTo>
                <a:lnTo>
                  <a:pt x="909569" y="120058"/>
                </a:lnTo>
                <a:lnTo>
                  <a:pt x="892280" y="120925"/>
                </a:lnTo>
                <a:lnTo>
                  <a:pt x="874983" y="121711"/>
                </a:lnTo>
                <a:lnTo>
                  <a:pt x="857673" y="122416"/>
                </a:lnTo>
                <a:lnTo>
                  <a:pt x="840350" y="123043"/>
                </a:lnTo>
                <a:lnTo>
                  <a:pt x="823009" y="123591"/>
                </a:lnTo>
                <a:lnTo>
                  <a:pt x="805648" y="124063"/>
                </a:lnTo>
                <a:lnTo>
                  <a:pt x="788264" y="124460"/>
                </a:lnTo>
                <a:lnTo>
                  <a:pt x="770854" y="124785"/>
                </a:lnTo>
                <a:lnTo>
                  <a:pt x="735345" y="125745"/>
                </a:lnTo>
                <a:lnTo>
                  <a:pt x="663336" y="125745"/>
                </a:lnTo>
                <a:lnTo>
                  <a:pt x="627827" y="124785"/>
                </a:lnTo>
                <a:lnTo>
                  <a:pt x="610280" y="124460"/>
                </a:lnTo>
                <a:lnTo>
                  <a:pt x="592772" y="124063"/>
                </a:lnTo>
                <a:lnTo>
                  <a:pt x="575301" y="123591"/>
                </a:lnTo>
                <a:lnTo>
                  <a:pt x="557862" y="123043"/>
                </a:lnTo>
                <a:lnTo>
                  <a:pt x="540452" y="122416"/>
                </a:lnTo>
                <a:lnTo>
                  <a:pt x="523067" y="121711"/>
                </a:lnTo>
                <a:lnTo>
                  <a:pt x="505704" y="120925"/>
                </a:lnTo>
                <a:lnTo>
                  <a:pt x="488359" y="120058"/>
                </a:lnTo>
                <a:lnTo>
                  <a:pt x="471028" y="119106"/>
                </a:lnTo>
                <a:lnTo>
                  <a:pt x="453708" y="118069"/>
                </a:lnTo>
                <a:lnTo>
                  <a:pt x="436395" y="116946"/>
                </a:lnTo>
                <a:lnTo>
                  <a:pt x="419085" y="115735"/>
                </a:lnTo>
                <a:lnTo>
                  <a:pt x="401776" y="114435"/>
                </a:lnTo>
                <a:lnTo>
                  <a:pt x="384463" y="113043"/>
                </a:lnTo>
                <a:lnTo>
                  <a:pt x="367143" y="111559"/>
                </a:lnTo>
                <a:lnTo>
                  <a:pt x="349812" y="109982"/>
                </a:lnTo>
                <a:lnTo>
                  <a:pt x="332467" y="108308"/>
                </a:lnTo>
                <a:lnTo>
                  <a:pt x="315104" y="106538"/>
                </a:lnTo>
                <a:lnTo>
                  <a:pt x="297719" y="104670"/>
                </a:lnTo>
                <a:lnTo>
                  <a:pt x="280309" y="102702"/>
                </a:lnTo>
                <a:lnTo>
                  <a:pt x="254386" y="99821"/>
                </a:lnTo>
                <a:lnTo>
                  <a:pt x="228478" y="95981"/>
                </a:lnTo>
                <a:lnTo>
                  <a:pt x="216856" y="93966"/>
                </a:lnTo>
                <a:lnTo>
                  <a:pt x="204886" y="91896"/>
                </a:lnTo>
                <a:lnTo>
                  <a:pt x="192576" y="89742"/>
                </a:lnTo>
                <a:lnTo>
                  <a:pt x="179992" y="87484"/>
                </a:lnTo>
                <a:lnTo>
                  <a:pt x="167201" y="85102"/>
                </a:lnTo>
                <a:lnTo>
                  <a:pt x="154268" y="82577"/>
                </a:lnTo>
                <a:lnTo>
                  <a:pt x="141260" y="79890"/>
                </a:lnTo>
                <a:lnTo>
                  <a:pt x="128242" y="77019"/>
                </a:lnTo>
                <a:lnTo>
                  <a:pt x="115281" y="73946"/>
                </a:lnTo>
                <a:lnTo>
                  <a:pt x="102443" y="70651"/>
                </a:lnTo>
                <a:lnTo>
                  <a:pt x="89793" y="67114"/>
                </a:lnTo>
                <a:lnTo>
                  <a:pt x="77398" y="63315"/>
                </a:lnTo>
                <a:lnTo>
                  <a:pt x="65323" y="59235"/>
                </a:lnTo>
                <a:lnTo>
                  <a:pt x="53635" y="54854"/>
                </a:lnTo>
                <a:lnTo>
                  <a:pt x="42400" y="50152"/>
                </a:lnTo>
                <a:lnTo>
                  <a:pt x="31683" y="45110"/>
                </a:lnTo>
                <a:lnTo>
                  <a:pt x="22082" y="39349"/>
                </a:lnTo>
                <a:lnTo>
                  <a:pt x="14401" y="33588"/>
                </a:lnTo>
                <a:lnTo>
                  <a:pt x="8641" y="28788"/>
                </a:lnTo>
                <a:lnTo>
                  <a:pt x="9601" y="28788"/>
                </a:lnTo>
                <a:lnTo>
                  <a:pt x="4800" y="23027"/>
                </a:lnTo>
                <a:lnTo>
                  <a:pt x="4800" y="23987"/>
                </a:lnTo>
                <a:lnTo>
                  <a:pt x="2880" y="18242"/>
                </a:lnTo>
                <a:lnTo>
                  <a:pt x="1920" y="15346"/>
                </a:lnTo>
                <a:lnTo>
                  <a:pt x="1920" y="16306"/>
                </a:lnTo>
                <a:lnTo>
                  <a:pt x="0" y="25907"/>
                </a:lnTo>
                <a:lnTo>
                  <a:pt x="0" y="26868"/>
                </a:lnTo>
                <a:lnTo>
                  <a:pt x="4800" y="326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5" name="object 295"/>
          <p:cNvSpPr/>
          <p:nvPr/>
        </p:nvSpPr>
        <p:spPr>
          <a:xfrm>
            <a:off x="4655134" y="8023494"/>
            <a:ext cx="6720" cy="9585"/>
          </a:xfrm>
          <a:custGeom>
            <a:avLst/>
            <a:gdLst/>
            <a:ahLst/>
            <a:cxnLst/>
            <a:rect l="l" t="t" r="r" b="b"/>
            <a:pathLst>
              <a:path w="6720" h="9585">
                <a:moveTo>
                  <a:pt x="3840" y="9585"/>
                </a:moveTo>
                <a:lnTo>
                  <a:pt x="4800" y="8641"/>
                </a:lnTo>
                <a:lnTo>
                  <a:pt x="6720" y="0"/>
                </a:lnTo>
                <a:lnTo>
                  <a:pt x="0" y="4800"/>
                </a:lnTo>
                <a:lnTo>
                  <a:pt x="0" y="5760"/>
                </a:lnTo>
                <a:lnTo>
                  <a:pt x="3840" y="95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6" name="object 296"/>
          <p:cNvSpPr/>
          <p:nvPr/>
        </p:nvSpPr>
        <p:spPr>
          <a:xfrm>
            <a:off x="5144719" y="8006212"/>
            <a:ext cx="59527" cy="94076"/>
          </a:xfrm>
          <a:custGeom>
            <a:avLst/>
            <a:gdLst/>
            <a:ahLst/>
            <a:cxnLst/>
            <a:rect l="l" t="t" r="r" b="b"/>
            <a:pathLst>
              <a:path w="59527" h="94076">
                <a:moveTo>
                  <a:pt x="960" y="30708"/>
                </a:moveTo>
                <a:lnTo>
                  <a:pt x="2880" y="33588"/>
                </a:lnTo>
                <a:lnTo>
                  <a:pt x="4800" y="36484"/>
                </a:lnTo>
                <a:lnTo>
                  <a:pt x="6720" y="39349"/>
                </a:lnTo>
                <a:lnTo>
                  <a:pt x="9601" y="42230"/>
                </a:lnTo>
                <a:lnTo>
                  <a:pt x="13441" y="45110"/>
                </a:lnTo>
                <a:lnTo>
                  <a:pt x="19202" y="47990"/>
                </a:lnTo>
                <a:lnTo>
                  <a:pt x="26883" y="52791"/>
                </a:lnTo>
                <a:lnTo>
                  <a:pt x="34564" y="56631"/>
                </a:lnTo>
                <a:lnTo>
                  <a:pt x="38404" y="59512"/>
                </a:lnTo>
                <a:lnTo>
                  <a:pt x="40325" y="61432"/>
                </a:lnTo>
                <a:lnTo>
                  <a:pt x="43190" y="63352"/>
                </a:lnTo>
                <a:lnTo>
                  <a:pt x="45125" y="65272"/>
                </a:lnTo>
                <a:lnTo>
                  <a:pt x="46085" y="67193"/>
                </a:lnTo>
                <a:lnTo>
                  <a:pt x="47030" y="69113"/>
                </a:lnTo>
                <a:lnTo>
                  <a:pt x="48006" y="71993"/>
                </a:lnTo>
                <a:lnTo>
                  <a:pt x="48006" y="77754"/>
                </a:lnTo>
                <a:lnTo>
                  <a:pt x="46085" y="81594"/>
                </a:lnTo>
                <a:lnTo>
                  <a:pt x="43190" y="84475"/>
                </a:lnTo>
                <a:lnTo>
                  <a:pt x="40325" y="87355"/>
                </a:lnTo>
                <a:lnTo>
                  <a:pt x="35524" y="88315"/>
                </a:lnTo>
                <a:lnTo>
                  <a:pt x="24963" y="88315"/>
                </a:lnTo>
                <a:lnTo>
                  <a:pt x="21122" y="87355"/>
                </a:lnTo>
                <a:lnTo>
                  <a:pt x="17282" y="85435"/>
                </a:lnTo>
                <a:lnTo>
                  <a:pt x="13441" y="83515"/>
                </a:lnTo>
                <a:lnTo>
                  <a:pt x="9601" y="80634"/>
                </a:lnTo>
                <a:lnTo>
                  <a:pt x="7680" y="77754"/>
                </a:lnTo>
                <a:lnTo>
                  <a:pt x="5760" y="73914"/>
                </a:lnTo>
                <a:lnTo>
                  <a:pt x="4800" y="69113"/>
                </a:lnTo>
                <a:lnTo>
                  <a:pt x="3840" y="63352"/>
                </a:lnTo>
                <a:lnTo>
                  <a:pt x="960" y="63352"/>
                </a:lnTo>
                <a:lnTo>
                  <a:pt x="960" y="94076"/>
                </a:lnTo>
                <a:lnTo>
                  <a:pt x="3840" y="94076"/>
                </a:lnTo>
                <a:lnTo>
                  <a:pt x="3840" y="90236"/>
                </a:lnTo>
                <a:lnTo>
                  <a:pt x="4800" y="89275"/>
                </a:lnTo>
                <a:lnTo>
                  <a:pt x="5760" y="89275"/>
                </a:lnTo>
                <a:lnTo>
                  <a:pt x="6720" y="88315"/>
                </a:lnTo>
                <a:lnTo>
                  <a:pt x="8641" y="88315"/>
                </a:lnTo>
                <a:lnTo>
                  <a:pt x="11521" y="89275"/>
                </a:lnTo>
                <a:lnTo>
                  <a:pt x="15361" y="91196"/>
                </a:lnTo>
                <a:lnTo>
                  <a:pt x="20162" y="92156"/>
                </a:lnTo>
                <a:lnTo>
                  <a:pt x="23042" y="93116"/>
                </a:lnTo>
                <a:lnTo>
                  <a:pt x="26883" y="93116"/>
                </a:lnTo>
                <a:lnTo>
                  <a:pt x="28803" y="94076"/>
                </a:lnTo>
                <a:lnTo>
                  <a:pt x="40325" y="94076"/>
                </a:lnTo>
                <a:lnTo>
                  <a:pt x="47030" y="91196"/>
                </a:lnTo>
                <a:lnTo>
                  <a:pt x="51846" y="86395"/>
                </a:lnTo>
                <a:lnTo>
                  <a:pt x="57591" y="81594"/>
                </a:lnTo>
                <a:lnTo>
                  <a:pt x="59527" y="75834"/>
                </a:lnTo>
                <a:lnTo>
                  <a:pt x="59527" y="65272"/>
                </a:lnTo>
                <a:lnTo>
                  <a:pt x="58567" y="61432"/>
                </a:lnTo>
                <a:lnTo>
                  <a:pt x="57591" y="58552"/>
                </a:lnTo>
                <a:lnTo>
                  <a:pt x="55686" y="55671"/>
                </a:lnTo>
                <a:lnTo>
                  <a:pt x="52806" y="52791"/>
                </a:lnTo>
                <a:lnTo>
                  <a:pt x="49911" y="49911"/>
                </a:lnTo>
                <a:lnTo>
                  <a:pt x="47030" y="47990"/>
                </a:lnTo>
                <a:lnTo>
                  <a:pt x="41285" y="44150"/>
                </a:lnTo>
                <a:lnTo>
                  <a:pt x="32644" y="39349"/>
                </a:lnTo>
                <a:lnTo>
                  <a:pt x="23042" y="34549"/>
                </a:lnTo>
                <a:lnTo>
                  <a:pt x="16322" y="29763"/>
                </a:lnTo>
                <a:lnTo>
                  <a:pt x="13441" y="26868"/>
                </a:lnTo>
                <a:lnTo>
                  <a:pt x="11521" y="23987"/>
                </a:lnTo>
                <a:lnTo>
                  <a:pt x="10561" y="22082"/>
                </a:lnTo>
                <a:lnTo>
                  <a:pt x="10561" y="15361"/>
                </a:lnTo>
                <a:lnTo>
                  <a:pt x="12481" y="12481"/>
                </a:lnTo>
                <a:lnTo>
                  <a:pt x="15361" y="9601"/>
                </a:lnTo>
                <a:lnTo>
                  <a:pt x="18242" y="6720"/>
                </a:lnTo>
                <a:lnTo>
                  <a:pt x="22082" y="5760"/>
                </a:lnTo>
                <a:lnTo>
                  <a:pt x="30723" y="5760"/>
                </a:lnTo>
                <a:lnTo>
                  <a:pt x="34564" y="6720"/>
                </a:lnTo>
                <a:lnTo>
                  <a:pt x="38404" y="8641"/>
                </a:lnTo>
                <a:lnTo>
                  <a:pt x="42245" y="10561"/>
                </a:lnTo>
                <a:lnTo>
                  <a:pt x="45125" y="13441"/>
                </a:lnTo>
                <a:lnTo>
                  <a:pt x="47030" y="17282"/>
                </a:lnTo>
                <a:lnTo>
                  <a:pt x="48966" y="20147"/>
                </a:lnTo>
                <a:lnTo>
                  <a:pt x="50871" y="24963"/>
                </a:lnTo>
                <a:lnTo>
                  <a:pt x="51846" y="30708"/>
                </a:lnTo>
                <a:lnTo>
                  <a:pt x="53751" y="30708"/>
                </a:lnTo>
                <a:lnTo>
                  <a:pt x="53751" y="0"/>
                </a:lnTo>
                <a:lnTo>
                  <a:pt x="51846" y="0"/>
                </a:lnTo>
                <a:lnTo>
                  <a:pt x="50871" y="1920"/>
                </a:lnTo>
                <a:lnTo>
                  <a:pt x="49911" y="3840"/>
                </a:lnTo>
                <a:lnTo>
                  <a:pt x="48966" y="4800"/>
                </a:lnTo>
                <a:lnTo>
                  <a:pt x="44165" y="4800"/>
                </a:lnTo>
                <a:lnTo>
                  <a:pt x="41285" y="3840"/>
                </a:lnTo>
                <a:lnTo>
                  <a:pt x="36484" y="960"/>
                </a:lnTo>
                <a:lnTo>
                  <a:pt x="30723" y="0"/>
                </a:lnTo>
                <a:lnTo>
                  <a:pt x="19202" y="0"/>
                </a:lnTo>
                <a:lnTo>
                  <a:pt x="12481" y="2880"/>
                </a:lnTo>
                <a:lnTo>
                  <a:pt x="7680" y="6720"/>
                </a:lnTo>
                <a:lnTo>
                  <a:pt x="2880" y="11521"/>
                </a:lnTo>
                <a:lnTo>
                  <a:pt x="0" y="17282"/>
                </a:lnTo>
                <a:lnTo>
                  <a:pt x="0" y="27828"/>
                </a:lnTo>
                <a:lnTo>
                  <a:pt x="960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7" name="object 297"/>
          <p:cNvSpPr/>
          <p:nvPr/>
        </p:nvSpPr>
        <p:spPr>
          <a:xfrm>
            <a:off x="5212872" y="8017733"/>
            <a:ext cx="36484" cy="81594"/>
          </a:xfrm>
          <a:custGeom>
            <a:avLst/>
            <a:gdLst/>
            <a:ahLst/>
            <a:cxnLst/>
            <a:rect l="l" t="t" r="r" b="b"/>
            <a:pathLst>
              <a:path w="36484" h="81594">
                <a:moveTo>
                  <a:pt x="10561" y="15346"/>
                </a:moveTo>
                <a:lnTo>
                  <a:pt x="7680" y="17282"/>
                </a:lnTo>
                <a:lnTo>
                  <a:pt x="4800" y="19187"/>
                </a:lnTo>
                <a:lnTo>
                  <a:pt x="2880" y="21122"/>
                </a:lnTo>
                <a:lnTo>
                  <a:pt x="0" y="22067"/>
                </a:lnTo>
                <a:lnTo>
                  <a:pt x="0" y="23987"/>
                </a:lnTo>
                <a:lnTo>
                  <a:pt x="9601" y="23987"/>
                </a:lnTo>
                <a:lnTo>
                  <a:pt x="9601" y="69113"/>
                </a:lnTo>
                <a:lnTo>
                  <a:pt x="10561" y="72953"/>
                </a:lnTo>
                <a:lnTo>
                  <a:pt x="11521" y="74874"/>
                </a:lnTo>
                <a:lnTo>
                  <a:pt x="12481" y="76794"/>
                </a:lnTo>
                <a:lnTo>
                  <a:pt x="13441" y="78714"/>
                </a:lnTo>
                <a:lnTo>
                  <a:pt x="15361" y="79674"/>
                </a:lnTo>
                <a:lnTo>
                  <a:pt x="17282" y="80634"/>
                </a:lnTo>
                <a:lnTo>
                  <a:pt x="19202" y="81594"/>
                </a:lnTo>
                <a:lnTo>
                  <a:pt x="24963" y="81594"/>
                </a:lnTo>
                <a:lnTo>
                  <a:pt x="27843" y="79674"/>
                </a:lnTo>
                <a:lnTo>
                  <a:pt x="29763" y="77754"/>
                </a:lnTo>
                <a:lnTo>
                  <a:pt x="32644" y="75834"/>
                </a:lnTo>
                <a:lnTo>
                  <a:pt x="35524" y="71993"/>
                </a:lnTo>
                <a:lnTo>
                  <a:pt x="36484" y="68153"/>
                </a:lnTo>
                <a:lnTo>
                  <a:pt x="34564" y="68153"/>
                </a:lnTo>
                <a:lnTo>
                  <a:pt x="33604" y="70073"/>
                </a:lnTo>
                <a:lnTo>
                  <a:pt x="32644" y="71033"/>
                </a:lnTo>
                <a:lnTo>
                  <a:pt x="30723" y="71993"/>
                </a:lnTo>
                <a:lnTo>
                  <a:pt x="29763" y="72953"/>
                </a:lnTo>
                <a:lnTo>
                  <a:pt x="27843" y="73914"/>
                </a:lnTo>
                <a:lnTo>
                  <a:pt x="24963" y="73914"/>
                </a:lnTo>
                <a:lnTo>
                  <a:pt x="23042" y="72953"/>
                </a:lnTo>
                <a:lnTo>
                  <a:pt x="22082" y="71033"/>
                </a:lnTo>
                <a:lnTo>
                  <a:pt x="21122" y="70073"/>
                </a:lnTo>
                <a:lnTo>
                  <a:pt x="21122" y="23987"/>
                </a:lnTo>
                <a:lnTo>
                  <a:pt x="34564" y="23987"/>
                </a:lnTo>
                <a:lnTo>
                  <a:pt x="34564" y="20147"/>
                </a:lnTo>
                <a:lnTo>
                  <a:pt x="21122" y="20147"/>
                </a:lnTo>
                <a:lnTo>
                  <a:pt x="21122" y="0"/>
                </a:lnTo>
                <a:lnTo>
                  <a:pt x="18242" y="0"/>
                </a:lnTo>
                <a:lnTo>
                  <a:pt x="17282" y="3840"/>
                </a:lnTo>
                <a:lnTo>
                  <a:pt x="15361" y="7680"/>
                </a:lnTo>
                <a:lnTo>
                  <a:pt x="14401" y="8625"/>
                </a:lnTo>
                <a:lnTo>
                  <a:pt x="12481" y="12466"/>
                </a:lnTo>
                <a:lnTo>
                  <a:pt x="10561" y="153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8" name="object 298"/>
          <p:cNvSpPr/>
          <p:nvPr/>
        </p:nvSpPr>
        <p:spPr>
          <a:xfrm>
            <a:off x="5254157" y="8035975"/>
            <a:ext cx="54726" cy="63352"/>
          </a:xfrm>
          <a:custGeom>
            <a:avLst/>
            <a:gdLst/>
            <a:ahLst/>
            <a:cxnLst/>
            <a:rect l="l" t="t" r="r" b="b"/>
            <a:pathLst>
              <a:path w="54726" h="63352">
                <a:moveTo>
                  <a:pt x="54726" y="52791"/>
                </a:moveTo>
                <a:lnTo>
                  <a:pt x="54726" y="49910"/>
                </a:lnTo>
                <a:lnTo>
                  <a:pt x="52791" y="51831"/>
                </a:lnTo>
                <a:lnTo>
                  <a:pt x="50886" y="53751"/>
                </a:lnTo>
                <a:lnTo>
                  <a:pt x="49911" y="54711"/>
                </a:lnTo>
                <a:lnTo>
                  <a:pt x="47045" y="54711"/>
                </a:lnTo>
                <a:lnTo>
                  <a:pt x="46070" y="53751"/>
                </a:lnTo>
                <a:lnTo>
                  <a:pt x="45110" y="52791"/>
                </a:lnTo>
                <a:lnTo>
                  <a:pt x="45110" y="14386"/>
                </a:lnTo>
                <a:lnTo>
                  <a:pt x="44165" y="10546"/>
                </a:lnTo>
                <a:lnTo>
                  <a:pt x="43190" y="8625"/>
                </a:lnTo>
                <a:lnTo>
                  <a:pt x="42230" y="5745"/>
                </a:lnTo>
                <a:lnTo>
                  <a:pt x="40325" y="3825"/>
                </a:lnTo>
                <a:lnTo>
                  <a:pt x="37444" y="1905"/>
                </a:lnTo>
                <a:lnTo>
                  <a:pt x="34564" y="944"/>
                </a:lnTo>
                <a:lnTo>
                  <a:pt x="29763" y="0"/>
                </a:lnTo>
                <a:lnTo>
                  <a:pt x="17282" y="0"/>
                </a:lnTo>
                <a:lnTo>
                  <a:pt x="12481" y="944"/>
                </a:lnTo>
                <a:lnTo>
                  <a:pt x="8641" y="4785"/>
                </a:lnTo>
                <a:lnTo>
                  <a:pt x="4800" y="7665"/>
                </a:lnTo>
                <a:lnTo>
                  <a:pt x="2880" y="11506"/>
                </a:lnTo>
                <a:lnTo>
                  <a:pt x="2880" y="18227"/>
                </a:lnTo>
                <a:lnTo>
                  <a:pt x="3840" y="19187"/>
                </a:lnTo>
                <a:lnTo>
                  <a:pt x="4800" y="21107"/>
                </a:lnTo>
                <a:lnTo>
                  <a:pt x="11521" y="21107"/>
                </a:lnTo>
                <a:lnTo>
                  <a:pt x="12481" y="19187"/>
                </a:lnTo>
                <a:lnTo>
                  <a:pt x="13441" y="18227"/>
                </a:lnTo>
                <a:lnTo>
                  <a:pt x="13441" y="8625"/>
                </a:lnTo>
                <a:lnTo>
                  <a:pt x="14401" y="7665"/>
                </a:lnTo>
                <a:lnTo>
                  <a:pt x="16322" y="5745"/>
                </a:lnTo>
                <a:lnTo>
                  <a:pt x="17282" y="4785"/>
                </a:lnTo>
                <a:lnTo>
                  <a:pt x="20162" y="3825"/>
                </a:lnTo>
                <a:lnTo>
                  <a:pt x="25923" y="3825"/>
                </a:lnTo>
                <a:lnTo>
                  <a:pt x="28803" y="4785"/>
                </a:lnTo>
                <a:lnTo>
                  <a:pt x="30723" y="6720"/>
                </a:lnTo>
                <a:lnTo>
                  <a:pt x="32644" y="9585"/>
                </a:lnTo>
                <a:lnTo>
                  <a:pt x="33604" y="13426"/>
                </a:lnTo>
                <a:lnTo>
                  <a:pt x="33604" y="22067"/>
                </a:lnTo>
                <a:lnTo>
                  <a:pt x="23042" y="25907"/>
                </a:lnTo>
                <a:lnTo>
                  <a:pt x="16322" y="28788"/>
                </a:lnTo>
                <a:lnTo>
                  <a:pt x="13441" y="37429"/>
                </a:lnTo>
                <a:lnTo>
                  <a:pt x="15361" y="35509"/>
                </a:lnTo>
                <a:lnTo>
                  <a:pt x="17282" y="33588"/>
                </a:lnTo>
                <a:lnTo>
                  <a:pt x="21122" y="31668"/>
                </a:lnTo>
                <a:lnTo>
                  <a:pt x="23042" y="30708"/>
                </a:lnTo>
                <a:lnTo>
                  <a:pt x="26883" y="28788"/>
                </a:lnTo>
                <a:lnTo>
                  <a:pt x="33604" y="25907"/>
                </a:lnTo>
                <a:lnTo>
                  <a:pt x="33604" y="48950"/>
                </a:lnTo>
                <a:lnTo>
                  <a:pt x="28803" y="53751"/>
                </a:lnTo>
                <a:lnTo>
                  <a:pt x="24003" y="55671"/>
                </a:lnTo>
                <a:lnTo>
                  <a:pt x="18242" y="55671"/>
                </a:lnTo>
                <a:lnTo>
                  <a:pt x="16322" y="54711"/>
                </a:lnTo>
                <a:lnTo>
                  <a:pt x="14401" y="52791"/>
                </a:lnTo>
                <a:lnTo>
                  <a:pt x="12481" y="49910"/>
                </a:lnTo>
                <a:lnTo>
                  <a:pt x="11521" y="47990"/>
                </a:lnTo>
                <a:lnTo>
                  <a:pt x="11521" y="31668"/>
                </a:lnTo>
                <a:lnTo>
                  <a:pt x="6720" y="34549"/>
                </a:lnTo>
                <a:lnTo>
                  <a:pt x="3840" y="37429"/>
                </a:lnTo>
                <a:lnTo>
                  <a:pt x="1920" y="40309"/>
                </a:lnTo>
                <a:lnTo>
                  <a:pt x="960" y="42230"/>
                </a:lnTo>
                <a:lnTo>
                  <a:pt x="0" y="45110"/>
                </a:lnTo>
                <a:lnTo>
                  <a:pt x="0" y="51831"/>
                </a:lnTo>
                <a:lnTo>
                  <a:pt x="1920" y="55671"/>
                </a:lnTo>
                <a:lnTo>
                  <a:pt x="3840" y="58552"/>
                </a:lnTo>
                <a:lnTo>
                  <a:pt x="6720" y="61432"/>
                </a:lnTo>
                <a:lnTo>
                  <a:pt x="10561" y="63352"/>
                </a:lnTo>
                <a:lnTo>
                  <a:pt x="17282" y="63352"/>
                </a:lnTo>
                <a:lnTo>
                  <a:pt x="20162" y="62392"/>
                </a:lnTo>
                <a:lnTo>
                  <a:pt x="22082" y="61432"/>
                </a:lnTo>
                <a:lnTo>
                  <a:pt x="24003" y="60472"/>
                </a:lnTo>
                <a:lnTo>
                  <a:pt x="27843" y="57591"/>
                </a:lnTo>
                <a:lnTo>
                  <a:pt x="33604" y="52791"/>
                </a:lnTo>
                <a:lnTo>
                  <a:pt x="33604" y="56631"/>
                </a:lnTo>
                <a:lnTo>
                  <a:pt x="34564" y="59512"/>
                </a:lnTo>
                <a:lnTo>
                  <a:pt x="35509" y="60472"/>
                </a:lnTo>
                <a:lnTo>
                  <a:pt x="37444" y="62392"/>
                </a:lnTo>
                <a:lnTo>
                  <a:pt x="39349" y="63352"/>
                </a:lnTo>
                <a:lnTo>
                  <a:pt x="45110" y="63352"/>
                </a:lnTo>
                <a:lnTo>
                  <a:pt x="49911" y="59512"/>
                </a:lnTo>
                <a:lnTo>
                  <a:pt x="54726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9" name="object 299"/>
          <p:cNvSpPr/>
          <p:nvPr/>
        </p:nvSpPr>
        <p:spPr>
          <a:xfrm>
            <a:off x="5265679" y="8064764"/>
            <a:ext cx="4800" cy="15361"/>
          </a:xfrm>
          <a:custGeom>
            <a:avLst/>
            <a:gdLst/>
            <a:ahLst/>
            <a:cxnLst/>
            <a:rect l="l" t="t" r="r" b="b"/>
            <a:pathLst>
              <a:path w="4800" h="15361">
                <a:moveTo>
                  <a:pt x="0" y="15361"/>
                </a:moveTo>
                <a:lnTo>
                  <a:pt x="0" y="13441"/>
                </a:lnTo>
                <a:lnTo>
                  <a:pt x="960" y="10561"/>
                </a:lnTo>
                <a:lnTo>
                  <a:pt x="1920" y="8641"/>
                </a:lnTo>
                <a:lnTo>
                  <a:pt x="4800" y="0"/>
                </a:lnTo>
                <a:lnTo>
                  <a:pt x="0" y="2880"/>
                </a:lnTo>
                <a:lnTo>
                  <a:pt x="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0" name="object 300"/>
          <p:cNvSpPr/>
          <p:nvPr/>
        </p:nvSpPr>
        <p:spPr>
          <a:xfrm>
            <a:off x="5330952" y="8088767"/>
            <a:ext cx="43205" cy="38404"/>
          </a:xfrm>
          <a:custGeom>
            <a:avLst/>
            <a:gdLst/>
            <a:ahLst/>
            <a:cxnLst/>
            <a:rect l="l" t="t" r="r" b="b"/>
            <a:pathLst>
              <a:path w="43205" h="38404">
                <a:moveTo>
                  <a:pt x="36484" y="23042"/>
                </a:moveTo>
                <a:lnTo>
                  <a:pt x="32644" y="25923"/>
                </a:lnTo>
                <a:lnTo>
                  <a:pt x="28803" y="28803"/>
                </a:lnTo>
                <a:lnTo>
                  <a:pt x="23042" y="30723"/>
                </a:lnTo>
                <a:lnTo>
                  <a:pt x="6720" y="30723"/>
                </a:lnTo>
                <a:lnTo>
                  <a:pt x="0" y="28803"/>
                </a:lnTo>
                <a:lnTo>
                  <a:pt x="960" y="38404"/>
                </a:lnTo>
                <a:lnTo>
                  <a:pt x="9601" y="38404"/>
                </a:lnTo>
                <a:lnTo>
                  <a:pt x="13055" y="38298"/>
                </a:lnTo>
                <a:lnTo>
                  <a:pt x="25973" y="35571"/>
                </a:lnTo>
                <a:lnTo>
                  <a:pt x="36484" y="28803"/>
                </a:lnTo>
                <a:lnTo>
                  <a:pt x="41285" y="24003"/>
                </a:lnTo>
                <a:lnTo>
                  <a:pt x="43205" y="19202"/>
                </a:lnTo>
                <a:lnTo>
                  <a:pt x="43205" y="10561"/>
                </a:lnTo>
                <a:lnTo>
                  <a:pt x="42245" y="7680"/>
                </a:lnTo>
                <a:lnTo>
                  <a:pt x="39364" y="5760"/>
                </a:lnTo>
                <a:lnTo>
                  <a:pt x="37444" y="2880"/>
                </a:lnTo>
                <a:lnTo>
                  <a:pt x="33604" y="1920"/>
                </a:lnTo>
                <a:lnTo>
                  <a:pt x="29763" y="960"/>
                </a:lnTo>
                <a:lnTo>
                  <a:pt x="26883" y="960"/>
                </a:lnTo>
                <a:lnTo>
                  <a:pt x="21122" y="0"/>
                </a:lnTo>
                <a:lnTo>
                  <a:pt x="2880" y="0"/>
                </a:lnTo>
                <a:lnTo>
                  <a:pt x="3840" y="9601"/>
                </a:lnTo>
                <a:lnTo>
                  <a:pt x="11521" y="10561"/>
                </a:lnTo>
                <a:lnTo>
                  <a:pt x="27843" y="10561"/>
                </a:lnTo>
                <a:lnTo>
                  <a:pt x="32644" y="11521"/>
                </a:lnTo>
                <a:lnTo>
                  <a:pt x="34564" y="12481"/>
                </a:lnTo>
                <a:lnTo>
                  <a:pt x="37444" y="13441"/>
                </a:lnTo>
                <a:lnTo>
                  <a:pt x="38404" y="15361"/>
                </a:lnTo>
                <a:lnTo>
                  <a:pt x="38404" y="20162"/>
                </a:lnTo>
                <a:lnTo>
                  <a:pt x="36484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1" name="object 301"/>
          <p:cNvSpPr/>
          <p:nvPr/>
        </p:nvSpPr>
        <p:spPr>
          <a:xfrm>
            <a:off x="5313669" y="8061883"/>
            <a:ext cx="29763" cy="65288"/>
          </a:xfrm>
          <a:custGeom>
            <a:avLst/>
            <a:gdLst/>
            <a:ahLst/>
            <a:cxnLst/>
            <a:rect l="l" t="t" r="r" b="b"/>
            <a:pathLst>
              <a:path w="29763" h="65288">
                <a:moveTo>
                  <a:pt x="9601" y="44165"/>
                </a:moveTo>
                <a:lnTo>
                  <a:pt x="11521" y="42245"/>
                </a:lnTo>
                <a:lnTo>
                  <a:pt x="12481" y="40325"/>
                </a:lnTo>
                <a:lnTo>
                  <a:pt x="13441" y="38404"/>
                </a:lnTo>
                <a:lnTo>
                  <a:pt x="15361" y="35524"/>
                </a:lnTo>
                <a:lnTo>
                  <a:pt x="21122" y="36484"/>
                </a:lnTo>
                <a:lnTo>
                  <a:pt x="20162" y="26883"/>
                </a:lnTo>
                <a:lnTo>
                  <a:pt x="18242" y="25923"/>
                </a:lnTo>
                <a:lnTo>
                  <a:pt x="16322" y="25923"/>
                </a:lnTo>
                <a:lnTo>
                  <a:pt x="15361" y="24963"/>
                </a:lnTo>
                <a:lnTo>
                  <a:pt x="15361" y="24003"/>
                </a:lnTo>
                <a:lnTo>
                  <a:pt x="14401" y="24003"/>
                </a:lnTo>
                <a:lnTo>
                  <a:pt x="14401" y="22082"/>
                </a:lnTo>
                <a:lnTo>
                  <a:pt x="15361" y="21122"/>
                </a:lnTo>
                <a:lnTo>
                  <a:pt x="15361" y="19202"/>
                </a:lnTo>
                <a:lnTo>
                  <a:pt x="16322" y="18242"/>
                </a:lnTo>
                <a:lnTo>
                  <a:pt x="17282" y="17282"/>
                </a:lnTo>
                <a:lnTo>
                  <a:pt x="19202" y="15361"/>
                </a:lnTo>
                <a:lnTo>
                  <a:pt x="23042" y="16322"/>
                </a:lnTo>
                <a:lnTo>
                  <a:pt x="28803" y="16322"/>
                </a:lnTo>
                <a:lnTo>
                  <a:pt x="29763" y="13441"/>
                </a:lnTo>
                <a:lnTo>
                  <a:pt x="25923" y="13441"/>
                </a:lnTo>
                <a:lnTo>
                  <a:pt x="23042" y="11521"/>
                </a:lnTo>
                <a:lnTo>
                  <a:pt x="21122" y="8641"/>
                </a:lnTo>
                <a:lnTo>
                  <a:pt x="18242" y="4800"/>
                </a:lnTo>
                <a:lnTo>
                  <a:pt x="16322" y="0"/>
                </a:lnTo>
                <a:lnTo>
                  <a:pt x="16322" y="14401"/>
                </a:lnTo>
                <a:lnTo>
                  <a:pt x="11521" y="18242"/>
                </a:lnTo>
                <a:lnTo>
                  <a:pt x="8641" y="21122"/>
                </a:lnTo>
                <a:lnTo>
                  <a:pt x="7680" y="23042"/>
                </a:lnTo>
                <a:lnTo>
                  <a:pt x="6720" y="24963"/>
                </a:lnTo>
                <a:lnTo>
                  <a:pt x="5760" y="26883"/>
                </a:lnTo>
                <a:lnTo>
                  <a:pt x="5760" y="29763"/>
                </a:lnTo>
                <a:lnTo>
                  <a:pt x="6720" y="30723"/>
                </a:lnTo>
                <a:lnTo>
                  <a:pt x="7680" y="31683"/>
                </a:lnTo>
                <a:lnTo>
                  <a:pt x="8641" y="32644"/>
                </a:lnTo>
                <a:lnTo>
                  <a:pt x="9601" y="34564"/>
                </a:lnTo>
                <a:lnTo>
                  <a:pt x="12481" y="35524"/>
                </a:lnTo>
                <a:lnTo>
                  <a:pt x="7680" y="39364"/>
                </a:lnTo>
                <a:lnTo>
                  <a:pt x="5760" y="42245"/>
                </a:lnTo>
                <a:lnTo>
                  <a:pt x="2880" y="45125"/>
                </a:lnTo>
                <a:lnTo>
                  <a:pt x="1920" y="48006"/>
                </a:lnTo>
                <a:lnTo>
                  <a:pt x="960" y="48966"/>
                </a:lnTo>
                <a:lnTo>
                  <a:pt x="0" y="50886"/>
                </a:lnTo>
                <a:lnTo>
                  <a:pt x="0" y="54726"/>
                </a:lnTo>
                <a:lnTo>
                  <a:pt x="1920" y="57607"/>
                </a:lnTo>
                <a:lnTo>
                  <a:pt x="4800" y="59527"/>
                </a:lnTo>
                <a:lnTo>
                  <a:pt x="10561" y="63367"/>
                </a:lnTo>
                <a:lnTo>
                  <a:pt x="18242" y="65288"/>
                </a:lnTo>
                <a:lnTo>
                  <a:pt x="17282" y="55686"/>
                </a:lnTo>
                <a:lnTo>
                  <a:pt x="13441" y="52806"/>
                </a:lnTo>
                <a:lnTo>
                  <a:pt x="10561" y="51846"/>
                </a:lnTo>
                <a:lnTo>
                  <a:pt x="9601" y="49926"/>
                </a:lnTo>
                <a:lnTo>
                  <a:pt x="9601" y="441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2" name="object 302"/>
          <p:cNvSpPr/>
          <p:nvPr/>
        </p:nvSpPr>
        <p:spPr>
          <a:xfrm>
            <a:off x="5318470" y="8035975"/>
            <a:ext cx="56647" cy="42230"/>
          </a:xfrm>
          <a:custGeom>
            <a:avLst/>
            <a:gdLst/>
            <a:ahLst/>
            <a:cxnLst/>
            <a:rect l="l" t="t" r="r" b="b"/>
            <a:pathLst>
              <a:path w="56647" h="42230">
                <a:moveTo>
                  <a:pt x="37444" y="40309"/>
                </a:moveTo>
                <a:lnTo>
                  <a:pt x="41285" y="36469"/>
                </a:lnTo>
                <a:lnTo>
                  <a:pt x="46085" y="32628"/>
                </a:lnTo>
                <a:lnTo>
                  <a:pt x="48005" y="27828"/>
                </a:lnTo>
                <a:lnTo>
                  <a:pt x="48005" y="17282"/>
                </a:lnTo>
                <a:lnTo>
                  <a:pt x="47045" y="13426"/>
                </a:lnTo>
                <a:lnTo>
                  <a:pt x="44165" y="9585"/>
                </a:lnTo>
                <a:lnTo>
                  <a:pt x="55686" y="9585"/>
                </a:lnTo>
                <a:lnTo>
                  <a:pt x="55686" y="8625"/>
                </a:lnTo>
                <a:lnTo>
                  <a:pt x="56647" y="8625"/>
                </a:lnTo>
                <a:lnTo>
                  <a:pt x="56647" y="4785"/>
                </a:lnTo>
                <a:lnTo>
                  <a:pt x="55686" y="4785"/>
                </a:lnTo>
                <a:lnTo>
                  <a:pt x="55686" y="3825"/>
                </a:lnTo>
                <a:lnTo>
                  <a:pt x="39364" y="3825"/>
                </a:lnTo>
                <a:lnTo>
                  <a:pt x="34564" y="944"/>
                </a:lnTo>
                <a:lnTo>
                  <a:pt x="29763" y="0"/>
                </a:lnTo>
                <a:lnTo>
                  <a:pt x="17282" y="0"/>
                </a:lnTo>
                <a:lnTo>
                  <a:pt x="11521" y="1905"/>
                </a:lnTo>
                <a:lnTo>
                  <a:pt x="6720" y="5745"/>
                </a:lnTo>
                <a:lnTo>
                  <a:pt x="1920" y="10546"/>
                </a:lnTo>
                <a:lnTo>
                  <a:pt x="0" y="15346"/>
                </a:lnTo>
                <a:lnTo>
                  <a:pt x="0" y="25907"/>
                </a:lnTo>
                <a:lnTo>
                  <a:pt x="960" y="28788"/>
                </a:lnTo>
                <a:lnTo>
                  <a:pt x="2880" y="32628"/>
                </a:lnTo>
                <a:lnTo>
                  <a:pt x="4800" y="35509"/>
                </a:lnTo>
                <a:lnTo>
                  <a:pt x="7680" y="38389"/>
                </a:lnTo>
                <a:lnTo>
                  <a:pt x="11521" y="40309"/>
                </a:lnTo>
                <a:lnTo>
                  <a:pt x="11521" y="13426"/>
                </a:lnTo>
                <a:lnTo>
                  <a:pt x="12481" y="9585"/>
                </a:lnTo>
                <a:lnTo>
                  <a:pt x="15361" y="6720"/>
                </a:lnTo>
                <a:lnTo>
                  <a:pt x="17282" y="3825"/>
                </a:lnTo>
                <a:lnTo>
                  <a:pt x="20162" y="2880"/>
                </a:lnTo>
                <a:lnTo>
                  <a:pt x="26883" y="2880"/>
                </a:lnTo>
                <a:lnTo>
                  <a:pt x="29763" y="3825"/>
                </a:lnTo>
                <a:lnTo>
                  <a:pt x="31683" y="6720"/>
                </a:lnTo>
                <a:lnTo>
                  <a:pt x="34564" y="11506"/>
                </a:lnTo>
                <a:lnTo>
                  <a:pt x="36484" y="16306"/>
                </a:lnTo>
                <a:lnTo>
                  <a:pt x="36484" y="28788"/>
                </a:lnTo>
                <a:lnTo>
                  <a:pt x="35524" y="32628"/>
                </a:lnTo>
                <a:lnTo>
                  <a:pt x="32644" y="35509"/>
                </a:lnTo>
                <a:lnTo>
                  <a:pt x="30723" y="38389"/>
                </a:lnTo>
                <a:lnTo>
                  <a:pt x="27843" y="39349"/>
                </a:lnTo>
                <a:lnTo>
                  <a:pt x="24963" y="39349"/>
                </a:lnTo>
                <a:lnTo>
                  <a:pt x="24002" y="42230"/>
                </a:lnTo>
                <a:lnTo>
                  <a:pt x="31683" y="42230"/>
                </a:lnTo>
                <a:lnTo>
                  <a:pt x="37444" y="40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3" name="object 303"/>
          <p:cNvSpPr/>
          <p:nvPr/>
        </p:nvSpPr>
        <p:spPr>
          <a:xfrm>
            <a:off x="5390464" y="8035975"/>
            <a:ext cx="43205" cy="23987"/>
          </a:xfrm>
          <a:custGeom>
            <a:avLst/>
            <a:gdLst/>
            <a:ahLst/>
            <a:cxnLst/>
            <a:rect l="l" t="t" r="r" b="b"/>
            <a:pathLst>
              <a:path w="43205" h="23987">
                <a:moveTo>
                  <a:pt x="6720" y="8625"/>
                </a:moveTo>
                <a:lnTo>
                  <a:pt x="9616" y="5745"/>
                </a:lnTo>
                <a:lnTo>
                  <a:pt x="12496" y="3825"/>
                </a:lnTo>
                <a:lnTo>
                  <a:pt x="18242" y="3825"/>
                </a:lnTo>
                <a:lnTo>
                  <a:pt x="21122" y="4785"/>
                </a:lnTo>
                <a:lnTo>
                  <a:pt x="23042" y="6720"/>
                </a:lnTo>
                <a:lnTo>
                  <a:pt x="24963" y="7665"/>
                </a:lnTo>
                <a:lnTo>
                  <a:pt x="26883" y="9585"/>
                </a:lnTo>
                <a:lnTo>
                  <a:pt x="27843" y="12466"/>
                </a:lnTo>
                <a:lnTo>
                  <a:pt x="28803" y="13426"/>
                </a:lnTo>
                <a:lnTo>
                  <a:pt x="28803" y="16306"/>
                </a:lnTo>
                <a:lnTo>
                  <a:pt x="29763" y="20147"/>
                </a:lnTo>
                <a:lnTo>
                  <a:pt x="960" y="20147"/>
                </a:lnTo>
                <a:lnTo>
                  <a:pt x="960" y="23987"/>
                </a:lnTo>
                <a:lnTo>
                  <a:pt x="43205" y="23987"/>
                </a:lnTo>
                <a:lnTo>
                  <a:pt x="43205" y="16306"/>
                </a:lnTo>
                <a:lnTo>
                  <a:pt x="41285" y="10546"/>
                </a:lnTo>
                <a:lnTo>
                  <a:pt x="36484" y="6720"/>
                </a:lnTo>
                <a:lnTo>
                  <a:pt x="32644" y="1905"/>
                </a:lnTo>
                <a:lnTo>
                  <a:pt x="26883" y="0"/>
                </a:lnTo>
                <a:lnTo>
                  <a:pt x="11521" y="0"/>
                </a:lnTo>
                <a:lnTo>
                  <a:pt x="4800" y="2880"/>
                </a:lnTo>
                <a:lnTo>
                  <a:pt x="0" y="8625"/>
                </a:lnTo>
                <a:lnTo>
                  <a:pt x="1935" y="15346"/>
                </a:lnTo>
                <a:lnTo>
                  <a:pt x="3840" y="11506"/>
                </a:lnTo>
                <a:lnTo>
                  <a:pt x="6720" y="86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4" name="object 304"/>
          <p:cNvSpPr/>
          <p:nvPr/>
        </p:nvSpPr>
        <p:spPr>
          <a:xfrm>
            <a:off x="5382798" y="8044601"/>
            <a:ext cx="50871" cy="54726"/>
          </a:xfrm>
          <a:custGeom>
            <a:avLst/>
            <a:gdLst/>
            <a:ahLst/>
            <a:cxnLst/>
            <a:rect l="l" t="t" r="r" b="b"/>
            <a:pathLst>
              <a:path w="50871" h="54726">
                <a:moveTo>
                  <a:pt x="9601" y="6720"/>
                </a:moveTo>
                <a:lnTo>
                  <a:pt x="7665" y="0"/>
                </a:lnTo>
                <a:lnTo>
                  <a:pt x="1920" y="5760"/>
                </a:lnTo>
                <a:lnTo>
                  <a:pt x="0" y="13441"/>
                </a:lnTo>
                <a:lnTo>
                  <a:pt x="0" y="33604"/>
                </a:lnTo>
                <a:lnTo>
                  <a:pt x="1920" y="41285"/>
                </a:lnTo>
                <a:lnTo>
                  <a:pt x="7665" y="47045"/>
                </a:lnTo>
                <a:lnTo>
                  <a:pt x="12466" y="52806"/>
                </a:lnTo>
                <a:lnTo>
                  <a:pt x="19187" y="54726"/>
                </a:lnTo>
                <a:lnTo>
                  <a:pt x="32628" y="54726"/>
                </a:lnTo>
                <a:lnTo>
                  <a:pt x="38389" y="52806"/>
                </a:lnTo>
                <a:lnTo>
                  <a:pt x="43190" y="48006"/>
                </a:lnTo>
                <a:lnTo>
                  <a:pt x="47030" y="42245"/>
                </a:lnTo>
                <a:lnTo>
                  <a:pt x="49911" y="37444"/>
                </a:lnTo>
                <a:lnTo>
                  <a:pt x="50871" y="31683"/>
                </a:lnTo>
                <a:lnTo>
                  <a:pt x="48950" y="29763"/>
                </a:lnTo>
                <a:lnTo>
                  <a:pt x="47030" y="35524"/>
                </a:lnTo>
                <a:lnTo>
                  <a:pt x="44150" y="39364"/>
                </a:lnTo>
                <a:lnTo>
                  <a:pt x="41269" y="41285"/>
                </a:lnTo>
                <a:lnTo>
                  <a:pt x="38389" y="43205"/>
                </a:lnTo>
                <a:lnTo>
                  <a:pt x="35509" y="44165"/>
                </a:lnTo>
                <a:lnTo>
                  <a:pt x="24947" y="44165"/>
                </a:lnTo>
                <a:lnTo>
                  <a:pt x="20162" y="42245"/>
                </a:lnTo>
                <a:lnTo>
                  <a:pt x="15346" y="36484"/>
                </a:lnTo>
                <a:lnTo>
                  <a:pt x="11506" y="31683"/>
                </a:lnTo>
                <a:lnTo>
                  <a:pt x="8625" y="24963"/>
                </a:lnTo>
                <a:lnTo>
                  <a:pt x="8625" y="11521"/>
                </a:lnTo>
                <a:lnTo>
                  <a:pt x="960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5" name="object 305"/>
          <p:cNvSpPr/>
          <p:nvPr/>
        </p:nvSpPr>
        <p:spPr>
          <a:xfrm>
            <a:off x="5473994" y="8008132"/>
            <a:ext cx="80634" cy="89275"/>
          </a:xfrm>
          <a:custGeom>
            <a:avLst/>
            <a:gdLst/>
            <a:ahLst/>
            <a:cxnLst/>
            <a:rect l="l" t="t" r="r" b="b"/>
            <a:pathLst>
              <a:path w="80634" h="89275">
                <a:moveTo>
                  <a:pt x="59512" y="89275"/>
                </a:moveTo>
                <a:lnTo>
                  <a:pt x="64312" y="87355"/>
                </a:lnTo>
                <a:lnTo>
                  <a:pt x="69113" y="85435"/>
                </a:lnTo>
                <a:lnTo>
                  <a:pt x="72953" y="82555"/>
                </a:lnTo>
                <a:lnTo>
                  <a:pt x="75834" y="77754"/>
                </a:lnTo>
                <a:lnTo>
                  <a:pt x="78714" y="73914"/>
                </a:lnTo>
                <a:lnTo>
                  <a:pt x="80634" y="70073"/>
                </a:lnTo>
                <a:lnTo>
                  <a:pt x="80634" y="59512"/>
                </a:lnTo>
                <a:lnTo>
                  <a:pt x="78714" y="54711"/>
                </a:lnTo>
                <a:lnTo>
                  <a:pt x="73914" y="50871"/>
                </a:lnTo>
                <a:lnTo>
                  <a:pt x="71033" y="47030"/>
                </a:lnTo>
                <a:lnTo>
                  <a:pt x="66233" y="45125"/>
                </a:lnTo>
                <a:lnTo>
                  <a:pt x="60472" y="44150"/>
                </a:lnTo>
                <a:lnTo>
                  <a:pt x="65272" y="42230"/>
                </a:lnTo>
                <a:lnTo>
                  <a:pt x="69113" y="39349"/>
                </a:lnTo>
                <a:lnTo>
                  <a:pt x="71993" y="36469"/>
                </a:lnTo>
                <a:lnTo>
                  <a:pt x="74874" y="32628"/>
                </a:lnTo>
                <a:lnTo>
                  <a:pt x="75834" y="28788"/>
                </a:lnTo>
                <a:lnTo>
                  <a:pt x="75834" y="19202"/>
                </a:lnTo>
                <a:lnTo>
                  <a:pt x="74874" y="14386"/>
                </a:lnTo>
                <a:lnTo>
                  <a:pt x="71033" y="10561"/>
                </a:lnTo>
                <a:lnTo>
                  <a:pt x="67193" y="5760"/>
                </a:lnTo>
                <a:lnTo>
                  <a:pt x="62392" y="3840"/>
                </a:lnTo>
                <a:lnTo>
                  <a:pt x="55671" y="1920"/>
                </a:lnTo>
                <a:lnTo>
                  <a:pt x="51831" y="960"/>
                </a:lnTo>
                <a:lnTo>
                  <a:pt x="46070" y="0"/>
                </a:lnTo>
                <a:lnTo>
                  <a:pt x="0" y="0"/>
                </a:lnTo>
                <a:lnTo>
                  <a:pt x="0" y="2880"/>
                </a:lnTo>
                <a:lnTo>
                  <a:pt x="6720" y="2880"/>
                </a:lnTo>
                <a:lnTo>
                  <a:pt x="8641" y="3840"/>
                </a:lnTo>
                <a:lnTo>
                  <a:pt x="10561" y="5760"/>
                </a:lnTo>
                <a:lnTo>
                  <a:pt x="12481" y="6720"/>
                </a:lnTo>
                <a:lnTo>
                  <a:pt x="24947" y="5760"/>
                </a:lnTo>
                <a:lnTo>
                  <a:pt x="28788" y="4800"/>
                </a:lnTo>
                <a:lnTo>
                  <a:pt x="45110" y="4800"/>
                </a:lnTo>
                <a:lnTo>
                  <a:pt x="51831" y="6720"/>
                </a:lnTo>
                <a:lnTo>
                  <a:pt x="55671" y="10561"/>
                </a:lnTo>
                <a:lnTo>
                  <a:pt x="60472" y="13441"/>
                </a:lnTo>
                <a:lnTo>
                  <a:pt x="62392" y="18227"/>
                </a:lnTo>
                <a:lnTo>
                  <a:pt x="62392" y="26883"/>
                </a:lnTo>
                <a:lnTo>
                  <a:pt x="61432" y="29748"/>
                </a:lnTo>
                <a:lnTo>
                  <a:pt x="59512" y="32628"/>
                </a:lnTo>
                <a:lnTo>
                  <a:pt x="58552" y="35509"/>
                </a:lnTo>
                <a:lnTo>
                  <a:pt x="60472" y="52791"/>
                </a:lnTo>
                <a:lnTo>
                  <a:pt x="62392" y="56631"/>
                </a:lnTo>
                <a:lnTo>
                  <a:pt x="64312" y="59512"/>
                </a:lnTo>
                <a:lnTo>
                  <a:pt x="65272" y="63352"/>
                </a:lnTo>
                <a:lnTo>
                  <a:pt x="65272" y="71993"/>
                </a:lnTo>
                <a:lnTo>
                  <a:pt x="63352" y="75834"/>
                </a:lnTo>
                <a:lnTo>
                  <a:pt x="58552" y="79674"/>
                </a:lnTo>
                <a:lnTo>
                  <a:pt x="54711" y="83515"/>
                </a:lnTo>
                <a:lnTo>
                  <a:pt x="48950" y="85435"/>
                </a:lnTo>
                <a:lnTo>
                  <a:pt x="35509" y="85435"/>
                </a:lnTo>
                <a:lnTo>
                  <a:pt x="30723" y="84475"/>
                </a:lnTo>
                <a:lnTo>
                  <a:pt x="24947" y="83515"/>
                </a:lnTo>
                <a:lnTo>
                  <a:pt x="12481" y="82555"/>
                </a:lnTo>
                <a:lnTo>
                  <a:pt x="11506" y="83515"/>
                </a:lnTo>
                <a:lnTo>
                  <a:pt x="9601" y="86395"/>
                </a:lnTo>
                <a:lnTo>
                  <a:pt x="6720" y="87355"/>
                </a:lnTo>
                <a:lnTo>
                  <a:pt x="0" y="87355"/>
                </a:lnTo>
                <a:lnTo>
                  <a:pt x="0" y="89275"/>
                </a:lnTo>
                <a:lnTo>
                  <a:pt x="59512" y="892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6" name="object 306"/>
          <p:cNvSpPr/>
          <p:nvPr/>
        </p:nvSpPr>
        <p:spPr>
          <a:xfrm>
            <a:off x="5486476" y="8013893"/>
            <a:ext cx="47990" cy="77754"/>
          </a:xfrm>
          <a:custGeom>
            <a:avLst/>
            <a:gdLst/>
            <a:ahLst/>
            <a:cxnLst/>
            <a:rect l="l" t="t" r="r" b="b"/>
            <a:pathLst>
              <a:path w="47990" h="77754">
                <a:moveTo>
                  <a:pt x="46070" y="29748"/>
                </a:moveTo>
                <a:lnTo>
                  <a:pt x="43190" y="32628"/>
                </a:lnTo>
                <a:lnTo>
                  <a:pt x="40309" y="33588"/>
                </a:lnTo>
                <a:lnTo>
                  <a:pt x="36469" y="34549"/>
                </a:lnTo>
                <a:lnTo>
                  <a:pt x="31668" y="35509"/>
                </a:lnTo>
                <a:lnTo>
                  <a:pt x="16306" y="35509"/>
                </a:lnTo>
                <a:lnTo>
                  <a:pt x="14401" y="34549"/>
                </a:lnTo>
                <a:lnTo>
                  <a:pt x="12466" y="34549"/>
                </a:lnTo>
                <a:lnTo>
                  <a:pt x="12466" y="0"/>
                </a:lnTo>
                <a:lnTo>
                  <a:pt x="0" y="960"/>
                </a:lnTo>
                <a:lnTo>
                  <a:pt x="0" y="76794"/>
                </a:lnTo>
                <a:lnTo>
                  <a:pt x="12466" y="77754"/>
                </a:lnTo>
                <a:lnTo>
                  <a:pt x="12466" y="41269"/>
                </a:lnTo>
                <a:lnTo>
                  <a:pt x="14401" y="40309"/>
                </a:lnTo>
                <a:lnTo>
                  <a:pt x="30708" y="40309"/>
                </a:lnTo>
                <a:lnTo>
                  <a:pt x="36469" y="41269"/>
                </a:lnTo>
                <a:lnTo>
                  <a:pt x="40309" y="43190"/>
                </a:lnTo>
                <a:lnTo>
                  <a:pt x="45110" y="45110"/>
                </a:lnTo>
                <a:lnTo>
                  <a:pt x="47990" y="47030"/>
                </a:lnTo>
                <a:lnTo>
                  <a:pt x="46070" y="2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7" name="object 307"/>
          <p:cNvSpPr/>
          <p:nvPr/>
        </p:nvSpPr>
        <p:spPr>
          <a:xfrm>
            <a:off x="4208739" y="7872770"/>
            <a:ext cx="2266492" cy="315833"/>
          </a:xfrm>
          <a:custGeom>
            <a:avLst/>
            <a:gdLst/>
            <a:ahLst/>
            <a:cxnLst/>
            <a:rect l="l" t="t" r="r" b="b"/>
            <a:pathLst>
              <a:path w="2266492" h="315833">
                <a:moveTo>
                  <a:pt x="0" y="312953"/>
                </a:moveTo>
                <a:lnTo>
                  <a:pt x="0" y="314873"/>
                </a:lnTo>
                <a:lnTo>
                  <a:pt x="1935" y="315833"/>
                </a:lnTo>
                <a:lnTo>
                  <a:pt x="2263612" y="315833"/>
                </a:lnTo>
                <a:lnTo>
                  <a:pt x="5775" y="312953"/>
                </a:lnTo>
                <a:lnTo>
                  <a:pt x="5775" y="4800"/>
                </a:lnTo>
                <a:lnTo>
                  <a:pt x="2263612" y="4800"/>
                </a:lnTo>
                <a:lnTo>
                  <a:pt x="2265532" y="315833"/>
                </a:lnTo>
                <a:lnTo>
                  <a:pt x="2266492" y="314873"/>
                </a:lnTo>
                <a:lnTo>
                  <a:pt x="2266492" y="960"/>
                </a:lnTo>
                <a:lnTo>
                  <a:pt x="2265532" y="0"/>
                </a:lnTo>
                <a:lnTo>
                  <a:pt x="2263612" y="0"/>
                </a:lnTo>
                <a:lnTo>
                  <a:pt x="2261707" y="2880"/>
                </a:lnTo>
                <a:lnTo>
                  <a:pt x="5775" y="2880"/>
                </a:lnTo>
                <a:lnTo>
                  <a:pt x="2895" y="4800"/>
                </a:lnTo>
                <a:lnTo>
                  <a:pt x="2895" y="310073"/>
                </a:lnTo>
                <a:lnTo>
                  <a:pt x="2895" y="0"/>
                </a:lnTo>
                <a:lnTo>
                  <a:pt x="1935" y="0"/>
                </a:lnTo>
                <a:lnTo>
                  <a:pt x="0" y="960"/>
                </a:lnTo>
                <a:lnTo>
                  <a:pt x="0" y="3129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8" name="object 308"/>
          <p:cNvSpPr/>
          <p:nvPr/>
        </p:nvSpPr>
        <p:spPr>
          <a:xfrm>
            <a:off x="4214515" y="7877571"/>
            <a:ext cx="2257836" cy="311033"/>
          </a:xfrm>
          <a:custGeom>
            <a:avLst/>
            <a:gdLst/>
            <a:ahLst/>
            <a:cxnLst/>
            <a:rect l="l" t="t" r="r" b="b"/>
            <a:pathLst>
              <a:path w="2257836" h="311033">
                <a:moveTo>
                  <a:pt x="2257836" y="0"/>
                </a:moveTo>
                <a:lnTo>
                  <a:pt x="2255931" y="0"/>
                </a:lnTo>
                <a:lnTo>
                  <a:pt x="2255931" y="305272"/>
                </a:lnTo>
                <a:lnTo>
                  <a:pt x="0" y="305272"/>
                </a:lnTo>
                <a:lnTo>
                  <a:pt x="0" y="308152"/>
                </a:lnTo>
                <a:lnTo>
                  <a:pt x="2257836" y="311033"/>
                </a:lnTo>
                <a:lnTo>
                  <a:pt x="2255931" y="308152"/>
                </a:lnTo>
                <a:lnTo>
                  <a:pt x="2257836" y="305272"/>
                </a:lnTo>
                <a:lnTo>
                  <a:pt x="225783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9" name="object 309"/>
          <p:cNvSpPr/>
          <p:nvPr/>
        </p:nvSpPr>
        <p:spPr>
          <a:xfrm>
            <a:off x="4211634" y="7872770"/>
            <a:ext cx="2260716" cy="310073"/>
          </a:xfrm>
          <a:custGeom>
            <a:avLst/>
            <a:gdLst/>
            <a:ahLst/>
            <a:cxnLst/>
            <a:rect l="l" t="t" r="r" b="b"/>
            <a:pathLst>
              <a:path w="2260716" h="310073">
                <a:moveTo>
                  <a:pt x="0" y="310073"/>
                </a:moveTo>
                <a:lnTo>
                  <a:pt x="0" y="4800"/>
                </a:lnTo>
                <a:lnTo>
                  <a:pt x="2880" y="2880"/>
                </a:lnTo>
                <a:lnTo>
                  <a:pt x="2258811" y="2880"/>
                </a:lnTo>
                <a:lnTo>
                  <a:pt x="2260716" y="0"/>
                </a:lnTo>
                <a:lnTo>
                  <a:pt x="0" y="0"/>
                </a:lnTo>
                <a:lnTo>
                  <a:pt x="0" y="310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0" name="object 310"/>
          <p:cNvSpPr/>
          <p:nvPr/>
        </p:nvSpPr>
        <p:spPr>
          <a:xfrm>
            <a:off x="5197525" y="7825740"/>
            <a:ext cx="766053" cy="50871"/>
          </a:xfrm>
          <a:custGeom>
            <a:avLst/>
            <a:gdLst/>
            <a:ahLst/>
            <a:cxnLst/>
            <a:rect l="l" t="t" r="r" b="b"/>
            <a:pathLst>
              <a:path w="766053" h="50871">
                <a:moveTo>
                  <a:pt x="0" y="47990"/>
                </a:moveTo>
                <a:lnTo>
                  <a:pt x="0" y="49910"/>
                </a:lnTo>
                <a:lnTo>
                  <a:pt x="944" y="50871"/>
                </a:lnTo>
                <a:lnTo>
                  <a:pt x="764133" y="50871"/>
                </a:lnTo>
                <a:lnTo>
                  <a:pt x="4785" y="47990"/>
                </a:lnTo>
                <a:lnTo>
                  <a:pt x="4785" y="4785"/>
                </a:lnTo>
                <a:lnTo>
                  <a:pt x="764133" y="4785"/>
                </a:lnTo>
                <a:lnTo>
                  <a:pt x="765093" y="50871"/>
                </a:lnTo>
                <a:lnTo>
                  <a:pt x="766053" y="49910"/>
                </a:lnTo>
                <a:lnTo>
                  <a:pt x="766053" y="944"/>
                </a:lnTo>
                <a:lnTo>
                  <a:pt x="765093" y="0"/>
                </a:lnTo>
                <a:lnTo>
                  <a:pt x="764133" y="0"/>
                </a:lnTo>
                <a:lnTo>
                  <a:pt x="760293" y="1920"/>
                </a:lnTo>
                <a:lnTo>
                  <a:pt x="4785" y="1920"/>
                </a:lnTo>
                <a:lnTo>
                  <a:pt x="2880" y="4785"/>
                </a:lnTo>
                <a:lnTo>
                  <a:pt x="2880" y="45110"/>
                </a:lnTo>
                <a:lnTo>
                  <a:pt x="2880" y="0"/>
                </a:lnTo>
                <a:lnTo>
                  <a:pt x="944" y="0"/>
                </a:lnTo>
                <a:lnTo>
                  <a:pt x="0" y="944"/>
                </a:lnTo>
                <a:lnTo>
                  <a:pt x="0" y="479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1" name="object 311"/>
          <p:cNvSpPr/>
          <p:nvPr/>
        </p:nvSpPr>
        <p:spPr>
          <a:xfrm>
            <a:off x="5957818" y="7830525"/>
            <a:ext cx="4800" cy="46085"/>
          </a:xfrm>
          <a:custGeom>
            <a:avLst/>
            <a:gdLst/>
            <a:ahLst/>
            <a:cxnLst/>
            <a:rect l="l" t="t" r="r" b="b"/>
            <a:pathLst>
              <a:path w="4800" h="46085">
                <a:moveTo>
                  <a:pt x="3840" y="40325"/>
                </a:moveTo>
                <a:lnTo>
                  <a:pt x="0" y="43205"/>
                </a:lnTo>
                <a:lnTo>
                  <a:pt x="3840" y="46085"/>
                </a:lnTo>
                <a:lnTo>
                  <a:pt x="4800" y="46085"/>
                </a:lnTo>
                <a:lnTo>
                  <a:pt x="3840" y="0"/>
                </a:lnTo>
                <a:lnTo>
                  <a:pt x="3840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2" name="object 312"/>
          <p:cNvSpPr/>
          <p:nvPr/>
        </p:nvSpPr>
        <p:spPr>
          <a:xfrm>
            <a:off x="5202311" y="7830525"/>
            <a:ext cx="759348" cy="46085"/>
          </a:xfrm>
          <a:custGeom>
            <a:avLst/>
            <a:gdLst/>
            <a:ahLst/>
            <a:cxnLst/>
            <a:rect l="l" t="t" r="r" b="b"/>
            <a:pathLst>
              <a:path w="759348" h="46085">
                <a:moveTo>
                  <a:pt x="759348" y="0"/>
                </a:moveTo>
                <a:lnTo>
                  <a:pt x="755507" y="0"/>
                </a:lnTo>
                <a:lnTo>
                  <a:pt x="755507" y="40325"/>
                </a:lnTo>
                <a:lnTo>
                  <a:pt x="0" y="40325"/>
                </a:lnTo>
                <a:lnTo>
                  <a:pt x="0" y="43205"/>
                </a:lnTo>
                <a:lnTo>
                  <a:pt x="759348" y="46085"/>
                </a:lnTo>
                <a:lnTo>
                  <a:pt x="755507" y="43205"/>
                </a:lnTo>
                <a:lnTo>
                  <a:pt x="759348" y="40325"/>
                </a:lnTo>
                <a:lnTo>
                  <a:pt x="75934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3" name="object 313"/>
          <p:cNvSpPr/>
          <p:nvPr/>
        </p:nvSpPr>
        <p:spPr>
          <a:xfrm>
            <a:off x="5200406" y="7825740"/>
            <a:ext cx="761253" cy="45110"/>
          </a:xfrm>
          <a:custGeom>
            <a:avLst/>
            <a:gdLst/>
            <a:ahLst/>
            <a:cxnLst/>
            <a:rect l="l" t="t" r="r" b="b"/>
            <a:pathLst>
              <a:path w="761253" h="45110">
                <a:moveTo>
                  <a:pt x="0" y="45110"/>
                </a:moveTo>
                <a:lnTo>
                  <a:pt x="0" y="4785"/>
                </a:lnTo>
                <a:lnTo>
                  <a:pt x="1905" y="1920"/>
                </a:lnTo>
                <a:lnTo>
                  <a:pt x="757412" y="1920"/>
                </a:lnTo>
                <a:lnTo>
                  <a:pt x="761253" y="0"/>
                </a:lnTo>
                <a:lnTo>
                  <a:pt x="0" y="0"/>
                </a:lnTo>
                <a:lnTo>
                  <a:pt x="0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4" name="object 314"/>
          <p:cNvSpPr/>
          <p:nvPr/>
        </p:nvSpPr>
        <p:spPr>
          <a:xfrm>
            <a:off x="4402668" y="7849727"/>
            <a:ext cx="199674" cy="26883"/>
          </a:xfrm>
          <a:custGeom>
            <a:avLst/>
            <a:gdLst/>
            <a:ahLst/>
            <a:cxnLst/>
            <a:rect l="l" t="t" r="r" b="b"/>
            <a:pathLst>
              <a:path w="199674" h="26883">
                <a:moveTo>
                  <a:pt x="2880" y="0"/>
                </a:moveTo>
                <a:lnTo>
                  <a:pt x="1904" y="0"/>
                </a:lnTo>
                <a:lnTo>
                  <a:pt x="960" y="960"/>
                </a:lnTo>
                <a:lnTo>
                  <a:pt x="0" y="1920"/>
                </a:lnTo>
                <a:lnTo>
                  <a:pt x="0" y="25923"/>
                </a:lnTo>
                <a:lnTo>
                  <a:pt x="1904" y="26883"/>
                </a:lnTo>
                <a:lnTo>
                  <a:pt x="2880" y="26883"/>
                </a:lnTo>
                <a:lnTo>
                  <a:pt x="2880" y="5760"/>
                </a:lnTo>
                <a:lnTo>
                  <a:pt x="5745" y="2880"/>
                </a:lnTo>
                <a:lnTo>
                  <a:pt x="197738" y="21122"/>
                </a:lnTo>
                <a:lnTo>
                  <a:pt x="2880" y="0"/>
                </a:lnTo>
                <a:close/>
              </a:path>
              <a:path w="199674" h="26883">
                <a:moveTo>
                  <a:pt x="196794" y="26883"/>
                </a:moveTo>
                <a:lnTo>
                  <a:pt x="198714" y="26883"/>
                </a:lnTo>
                <a:lnTo>
                  <a:pt x="199674" y="25923"/>
                </a:lnTo>
                <a:lnTo>
                  <a:pt x="199674" y="23042"/>
                </a:lnTo>
                <a:lnTo>
                  <a:pt x="198714" y="21122"/>
                </a:lnTo>
                <a:lnTo>
                  <a:pt x="197738" y="21122"/>
                </a:lnTo>
                <a:lnTo>
                  <a:pt x="5745" y="2880"/>
                </a:lnTo>
                <a:lnTo>
                  <a:pt x="2880" y="5760"/>
                </a:lnTo>
                <a:lnTo>
                  <a:pt x="2880" y="26883"/>
                </a:lnTo>
                <a:lnTo>
                  <a:pt x="196794" y="26883"/>
                </a:lnTo>
                <a:lnTo>
                  <a:pt x="5745" y="24003"/>
                </a:lnTo>
                <a:lnTo>
                  <a:pt x="5745" y="6072"/>
                </a:lnTo>
                <a:lnTo>
                  <a:pt x="143908" y="21122"/>
                </a:lnTo>
                <a:lnTo>
                  <a:pt x="196794" y="21122"/>
                </a:lnTo>
                <a:lnTo>
                  <a:pt x="196794" y="26883"/>
                </a:lnTo>
                <a:close/>
              </a:path>
              <a:path w="199674" h="26883">
                <a:moveTo>
                  <a:pt x="196794" y="26883"/>
                </a:moveTo>
                <a:lnTo>
                  <a:pt x="196794" y="21122"/>
                </a:lnTo>
                <a:lnTo>
                  <a:pt x="5745" y="21122"/>
                </a:lnTo>
                <a:lnTo>
                  <a:pt x="5745" y="24003"/>
                </a:lnTo>
                <a:lnTo>
                  <a:pt x="196794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5" name="object 315"/>
          <p:cNvSpPr/>
          <p:nvPr/>
        </p:nvSpPr>
        <p:spPr>
          <a:xfrm>
            <a:off x="4596582" y="7849727"/>
            <a:ext cx="199659" cy="26883"/>
          </a:xfrm>
          <a:custGeom>
            <a:avLst/>
            <a:gdLst/>
            <a:ahLst/>
            <a:cxnLst/>
            <a:rect l="l" t="t" r="r" b="b"/>
            <a:pathLst>
              <a:path w="199659" h="26883">
                <a:moveTo>
                  <a:pt x="1920" y="26883"/>
                </a:moveTo>
                <a:lnTo>
                  <a:pt x="196794" y="26883"/>
                </a:lnTo>
                <a:lnTo>
                  <a:pt x="5760" y="24003"/>
                </a:lnTo>
                <a:lnTo>
                  <a:pt x="5760" y="6074"/>
                </a:lnTo>
                <a:lnTo>
                  <a:pt x="143908" y="21122"/>
                </a:lnTo>
                <a:lnTo>
                  <a:pt x="196794" y="21122"/>
                </a:lnTo>
                <a:lnTo>
                  <a:pt x="196794" y="26883"/>
                </a:lnTo>
                <a:lnTo>
                  <a:pt x="198714" y="26883"/>
                </a:lnTo>
                <a:lnTo>
                  <a:pt x="199659" y="25923"/>
                </a:lnTo>
                <a:lnTo>
                  <a:pt x="199659" y="23042"/>
                </a:lnTo>
                <a:lnTo>
                  <a:pt x="198714" y="21122"/>
                </a:lnTo>
                <a:lnTo>
                  <a:pt x="197754" y="21122"/>
                </a:lnTo>
                <a:lnTo>
                  <a:pt x="5760" y="2880"/>
                </a:lnTo>
                <a:lnTo>
                  <a:pt x="2880" y="5760"/>
                </a:lnTo>
                <a:lnTo>
                  <a:pt x="2880" y="21122"/>
                </a:lnTo>
                <a:lnTo>
                  <a:pt x="288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25923"/>
                </a:lnTo>
                <a:lnTo>
                  <a:pt x="1920" y="26883"/>
                </a:lnTo>
                <a:close/>
              </a:path>
              <a:path w="199659" h="26883">
                <a:moveTo>
                  <a:pt x="196794" y="26883"/>
                </a:moveTo>
                <a:lnTo>
                  <a:pt x="196794" y="21122"/>
                </a:lnTo>
                <a:lnTo>
                  <a:pt x="5760" y="21122"/>
                </a:lnTo>
                <a:lnTo>
                  <a:pt x="5760" y="24003"/>
                </a:lnTo>
                <a:lnTo>
                  <a:pt x="196794" y="26883"/>
                </a:lnTo>
                <a:close/>
              </a:path>
              <a:path w="199659" h="26883">
                <a:moveTo>
                  <a:pt x="2880" y="21122"/>
                </a:moveTo>
                <a:lnTo>
                  <a:pt x="2880" y="5760"/>
                </a:lnTo>
                <a:lnTo>
                  <a:pt x="5760" y="2880"/>
                </a:lnTo>
                <a:lnTo>
                  <a:pt x="197754" y="21122"/>
                </a:lnTo>
                <a:lnTo>
                  <a:pt x="3825" y="0"/>
                </a:lnTo>
                <a:lnTo>
                  <a:pt x="2880" y="0"/>
                </a:lnTo>
                <a:lnTo>
                  <a:pt x="2880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6" name="object 316"/>
          <p:cNvSpPr/>
          <p:nvPr/>
        </p:nvSpPr>
        <p:spPr>
          <a:xfrm>
            <a:off x="4791456" y="7849727"/>
            <a:ext cx="197754" cy="26883"/>
          </a:xfrm>
          <a:custGeom>
            <a:avLst/>
            <a:gdLst/>
            <a:ahLst/>
            <a:cxnLst/>
            <a:rect l="l" t="t" r="r" b="b"/>
            <a:pathLst>
              <a:path w="197754" h="26883">
                <a:moveTo>
                  <a:pt x="4785" y="21122"/>
                </a:moveTo>
                <a:lnTo>
                  <a:pt x="4785" y="24003"/>
                </a:lnTo>
                <a:lnTo>
                  <a:pt x="197754" y="26883"/>
                </a:lnTo>
                <a:lnTo>
                  <a:pt x="144344" y="21122"/>
                </a:lnTo>
                <a:lnTo>
                  <a:pt x="4785" y="21122"/>
                </a:lnTo>
                <a:close/>
              </a:path>
              <a:path w="197754" h="26883">
                <a:moveTo>
                  <a:pt x="1920" y="21122"/>
                </a:moveTo>
                <a:lnTo>
                  <a:pt x="1920" y="5760"/>
                </a:lnTo>
                <a:lnTo>
                  <a:pt x="4785" y="2880"/>
                </a:lnTo>
                <a:lnTo>
                  <a:pt x="198714" y="21122"/>
                </a:lnTo>
                <a:lnTo>
                  <a:pt x="2880" y="0"/>
                </a:lnTo>
                <a:lnTo>
                  <a:pt x="1920" y="0"/>
                </a:lnTo>
                <a:lnTo>
                  <a:pt x="1920" y="21122"/>
                </a:lnTo>
                <a:close/>
              </a:path>
              <a:path w="197754" h="26883">
                <a:moveTo>
                  <a:pt x="960" y="26883"/>
                </a:moveTo>
                <a:lnTo>
                  <a:pt x="197754" y="26883"/>
                </a:lnTo>
                <a:lnTo>
                  <a:pt x="4785" y="24003"/>
                </a:lnTo>
                <a:lnTo>
                  <a:pt x="4785" y="6069"/>
                </a:lnTo>
                <a:lnTo>
                  <a:pt x="144344" y="21122"/>
                </a:lnTo>
                <a:lnTo>
                  <a:pt x="197754" y="26883"/>
                </a:lnTo>
                <a:lnTo>
                  <a:pt x="199674" y="26883"/>
                </a:lnTo>
                <a:lnTo>
                  <a:pt x="200619" y="25923"/>
                </a:lnTo>
                <a:lnTo>
                  <a:pt x="200619" y="23042"/>
                </a:lnTo>
                <a:lnTo>
                  <a:pt x="199674" y="21122"/>
                </a:lnTo>
                <a:lnTo>
                  <a:pt x="198714" y="21122"/>
                </a:lnTo>
                <a:lnTo>
                  <a:pt x="4785" y="2880"/>
                </a:lnTo>
                <a:lnTo>
                  <a:pt x="1920" y="5760"/>
                </a:lnTo>
                <a:lnTo>
                  <a:pt x="1920" y="21122"/>
                </a:lnTo>
                <a:lnTo>
                  <a:pt x="1920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25923"/>
                </a:lnTo>
                <a:lnTo>
                  <a:pt x="960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7" name="object 317"/>
          <p:cNvSpPr/>
          <p:nvPr/>
        </p:nvSpPr>
        <p:spPr>
          <a:xfrm>
            <a:off x="5003612" y="7849727"/>
            <a:ext cx="195818" cy="26883"/>
          </a:xfrm>
          <a:custGeom>
            <a:avLst/>
            <a:gdLst/>
            <a:ahLst/>
            <a:cxnLst/>
            <a:rect l="l" t="t" r="r" b="b"/>
            <a:pathLst>
              <a:path w="195818" h="26883">
                <a:moveTo>
                  <a:pt x="5745" y="21122"/>
                </a:moveTo>
                <a:lnTo>
                  <a:pt x="5745" y="24003"/>
                </a:lnTo>
                <a:lnTo>
                  <a:pt x="195818" y="26883"/>
                </a:lnTo>
                <a:lnTo>
                  <a:pt x="142933" y="21122"/>
                </a:lnTo>
                <a:lnTo>
                  <a:pt x="5745" y="21122"/>
                </a:lnTo>
                <a:close/>
              </a:path>
              <a:path w="195818" h="26883">
                <a:moveTo>
                  <a:pt x="1905" y="21122"/>
                </a:moveTo>
                <a:lnTo>
                  <a:pt x="1905" y="5760"/>
                </a:lnTo>
                <a:lnTo>
                  <a:pt x="5745" y="2880"/>
                </a:lnTo>
                <a:lnTo>
                  <a:pt x="196794" y="21122"/>
                </a:lnTo>
                <a:lnTo>
                  <a:pt x="2865" y="0"/>
                </a:lnTo>
                <a:lnTo>
                  <a:pt x="1905" y="0"/>
                </a:lnTo>
                <a:lnTo>
                  <a:pt x="1905" y="21122"/>
                </a:lnTo>
                <a:close/>
              </a:path>
              <a:path w="195818" h="26883">
                <a:moveTo>
                  <a:pt x="198699" y="21122"/>
                </a:moveTo>
                <a:lnTo>
                  <a:pt x="196794" y="21122"/>
                </a:lnTo>
                <a:lnTo>
                  <a:pt x="5745" y="2880"/>
                </a:lnTo>
                <a:lnTo>
                  <a:pt x="1905" y="5760"/>
                </a:lnTo>
                <a:lnTo>
                  <a:pt x="1905" y="21122"/>
                </a:lnTo>
                <a:lnTo>
                  <a:pt x="1905" y="0"/>
                </a:lnTo>
                <a:lnTo>
                  <a:pt x="960" y="960"/>
                </a:lnTo>
                <a:lnTo>
                  <a:pt x="0" y="960"/>
                </a:lnTo>
                <a:lnTo>
                  <a:pt x="0" y="25923"/>
                </a:lnTo>
                <a:lnTo>
                  <a:pt x="960" y="26883"/>
                </a:lnTo>
                <a:lnTo>
                  <a:pt x="195818" y="26883"/>
                </a:lnTo>
                <a:lnTo>
                  <a:pt x="5745" y="24003"/>
                </a:lnTo>
                <a:lnTo>
                  <a:pt x="5745" y="6179"/>
                </a:lnTo>
                <a:lnTo>
                  <a:pt x="142933" y="21122"/>
                </a:lnTo>
                <a:lnTo>
                  <a:pt x="195818" y="26883"/>
                </a:lnTo>
                <a:lnTo>
                  <a:pt x="197739" y="26883"/>
                </a:lnTo>
                <a:lnTo>
                  <a:pt x="198699" y="25923"/>
                </a:lnTo>
                <a:lnTo>
                  <a:pt x="198699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8" name="object 318"/>
          <p:cNvSpPr/>
          <p:nvPr/>
        </p:nvSpPr>
        <p:spPr>
          <a:xfrm>
            <a:off x="4208739" y="7849727"/>
            <a:ext cx="199674" cy="26883"/>
          </a:xfrm>
          <a:custGeom>
            <a:avLst/>
            <a:gdLst/>
            <a:ahLst/>
            <a:cxnLst/>
            <a:rect l="l" t="t" r="r" b="b"/>
            <a:pathLst>
              <a:path w="199674" h="26883">
                <a:moveTo>
                  <a:pt x="1935" y="26883"/>
                </a:moveTo>
                <a:lnTo>
                  <a:pt x="196809" y="26883"/>
                </a:lnTo>
                <a:lnTo>
                  <a:pt x="5775" y="24003"/>
                </a:lnTo>
                <a:lnTo>
                  <a:pt x="5775" y="6074"/>
                </a:lnTo>
                <a:lnTo>
                  <a:pt x="143923" y="21122"/>
                </a:lnTo>
                <a:lnTo>
                  <a:pt x="196809" y="26883"/>
                </a:lnTo>
                <a:lnTo>
                  <a:pt x="198729" y="26883"/>
                </a:lnTo>
                <a:lnTo>
                  <a:pt x="199674" y="25923"/>
                </a:lnTo>
                <a:lnTo>
                  <a:pt x="199674" y="23042"/>
                </a:lnTo>
                <a:lnTo>
                  <a:pt x="198729" y="21122"/>
                </a:lnTo>
                <a:lnTo>
                  <a:pt x="196809" y="21122"/>
                </a:lnTo>
                <a:lnTo>
                  <a:pt x="5775" y="2880"/>
                </a:lnTo>
                <a:lnTo>
                  <a:pt x="2895" y="5760"/>
                </a:lnTo>
                <a:lnTo>
                  <a:pt x="2895" y="21122"/>
                </a:lnTo>
                <a:lnTo>
                  <a:pt x="2895" y="0"/>
                </a:lnTo>
                <a:lnTo>
                  <a:pt x="1935" y="0"/>
                </a:lnTo>
                <a:lnTo>
                  <a:pt x="975" y="960"/>
                </a:lnTo>
                <a:lnTo>
                  <a:pt x="0" y="1920"/>
                </a:lnTo>
                <a:lnTo>
                  <a:pt x="0" y="25923"/>
                </a:lnTo>
                <a:lnTo>
                  <a:pt x="1935" y="26883"/>
                </a:lnTo>
                <a:close/>
              </a:path>
              <a:path w="199674" h="26883">
                <a:moveTo>
                  <a:pt x="5775" y="21122"/>
                </a:moveTo>
                <a:lnTo>
                  <a:pt x="5775" y="24003"/>
                </a:lnTo>
                <a:lnTo>
                  <a:pt x="196809" y="26883"/>
                </a:lnTo>
                <a:lnTo>
                  <a:pt x="143923" y="21122"/>
                </a:lnTo>
                <a:lnTo>
                  <a:pt x="5775" y="21122"/>
                </a:lnTo>
                <a:close/>
              </a:path>
              <a:path w="199674" h="26883">
                <a:moveTo>
                  <a:pt x="2895" y="21122"/>
                </a:moveTo>
                <a:lnTo>
                  <a:pt x="2895" y="5760"/>
                </a:lnTo>
                <a:lnTo>
                  <a:pt x="5775" y="2880"/>
                </a:lnTo>
                <a:lnTo>
                  <a:pt x="196809" y="21122"/>
                </a:lnTo>
                <a:lnTo>
                  <a:pt x="3855" y="0"/>
                </a:lnTo>
                <a:lnTo>
                  <a:pt x="2895" y="0"/>
                </a:lnTo>
                <a:lnTo>
                  <a:pt x="2895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9" name="object 319"/>
          <p:cNvSpPr/>
          <p:nvPr/>
        </p:nvSpPr>
        <p:spPr>
          <a:xfrm>
            <a:off x="5766785" y="7777734"/>
            <a:ext cx="90236" cy="46085"/>
          </a:xfrm>
          <a:custGeom>
            <a:avLst/>
            <a:gdLst/>
            <a:ahLst/>
            <a:cxnLst/>
            <a:rect l="l" t="t" r="r" b="b"/>
            <a:pathLst>
              <a:path w="90236" h="46085">
                <a:moveTo>
                  <a:pt x="2880" y="2880"/>
                </a:moveTo>
                <a:lnTo>
                  <a:pt x="90236" y="2880"/>
                </a:lnTo>
                <a:lnTo>
                  <a:pt x="90236" y="0"/>
                </a:lnTo>
                <a:lnTo>
                  <a:pt x="2880" y="0"/>
                </a:lnTo>
                <a:lnTo>
                  <a:pt x="0" y="2880"/>
                </a:lnTo>
                <a:lnTo>
                  <a:pt x="2880" y="46085"/>
                </a:lnTo>
                <a:lnTo>
                  <a:pt x="288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0" name="object 320"/>
          <p:cNvSpPr/>
          <p:nvPr/>
        </p:nvSpPr>
        <p:spPr>
          <a:xfrm>
            <a:off x="5764865" y="7774853"/>
            <a:ext cx="95036" cy="54726"/>
          </a:xfrm>
          <a:custGeom>
            <a:avLst/>
            <a:gdLst/>
            <a:ahLst/>
            <a:cxnLst/>
            <a:rect l="l" t="t" r="r" b="b"/>
            <a:pathLst>
              <a:path w="95036" h="54726">
                <a:moveTo>
                  <a:pt x="960" y="54726"/>
                </a:moveTo>
                <a:lnTo>
                  <a:pt x="95036" y="54726"/>
                </a:lnTo>
                <a:lnTo>
                  <a:pt x="92156" y="51831"/>
                </a:lnTo>
                <a:lnTo>
                  <a:pt x="95036" y="48966"/>
                </a:lnTo>
                <a:lnTo>
                  <a:pt x="95036" y="0"/>
                </a:lnTo>
                <a:lnTo>
                  <a:pt x="1920" y="0"/>
                </a:lnTo>
                <a:lnTo>
                  <a:pt x="1920" y="48966"/>
                </a:lnTo>
                <a:lnTo>
                  <a:pt x="4800" y="51831"/>
                </a:lnTo>
                <a:lnTo>
                  <a:pt x="4800" y="48966"/>
                </a:lnTo>
                <a:lnTo>
                  <a:pt x="1920" y="5760"/>
                </a:lnTo>
                <a:lnTo>
                  <a:pt x="4800" y="2880"/>
                </a:lnTo>
                <a:lnTo>
                  <a:pt x="92156" y="2880"/>
                </a:lnTo>
                <a:lnTo>
                  <a:pt x="92156" y="48966"/>
                </a:lnTo>
                <a:lnTo>
                  <a:pt x="4800" y="48966"/>
                </a:lnTo>
                <a:lnTo>
                  <a:pt x="4800" y="51831"/>
                </a:lnTo>
                <a:lnTo>
                  <a:pt x="1920" y="48966"/>
                </a:lnTo>
                <a:lnTo>
                  <a:pt x="1920" y="0"/>
                </a:lnTo>
                <a:lnTo>
                  <a:pt x="960" y="0"/>
                </a:lnTo>
                <a:lnTo>
                  <a:pt x="0" y="960"/>
                </a:lnTo>
                <a:lnTo>
                  <a:pt x="0" y="52806"/>
                </a:lnTo>
                <a:lnTo>
                  <a:pt x="960" y="547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1" name="object 321"/>
          <p:cNvSpPr/>
          <p:nvPr/>
        </p:nvSpPr>
        <p:spPr>
          <a:xfrm>
            <a:off x="5857021" y="7774853"/>
            <a:ext cx="5760" cy="54726"/>
          </a:xfrm>
          <a:custGeom>
            <a:avLst/>
            <a:gdLst/>
            <a:ahLst/>
            <a:cxnLst/>
            <a:rect l="l" t="t" r="r" b="b"/>
            <a:pathLst>
              <a:path w="5760" h="54726">
                <a:moveTo>
                  <a:pt x="2880" y="0"/>
                </a:moveTo>
                <a:lnTo>
                  <a:pt x="2880" y="48966"/>
                </a:lnTo>
                <a:lnTo>
                  <a:pt x="0" y="51831"/>
                </a:lnTo>
                <a:lnTo>
                  <a:pt x="2880" y="54726"/>
                </a:lnTo>
                <a:lnTo>
                  <a:pt x="3840" y="54726"/>
                </a:lnTo>
                <a:lnTo>
                  <a:pt x="5760" y="52806"/>
                </a:lnTo>
                <a:lnTo>
                  <a:pt x="5760" y="960"/>
                </a:lnTo>
                <a:lnTo>
                  <a:pt x="3840" y="0"/>
                </a:lnTo>
                <a:lnTo>
                  <a:pt x="28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2" name="object 322"/>
          <p:cNvSpPr/>
          <p:nvPr/>
        </p:nvSpPr>
        <p:spPr>
          <a:xfrm>
            <a:off x="6275557" y="7717261"/>
            <a:ext cx="144962" cy="159349"/>
          </a:xfrm>
          <a:custGeom>
            <a:avLst/>
            <a:gdLst/>
            <a:ahLst/>
            <a:cxnLst/>
            <a:rect l="l" t="t" r="r" b="b"/>
            <a:pathLst>
              <a:path w="144962" h="159349">
                <a:moveTo>
                  <a:pt x="142082" y="152628"/>
                </a:moveTo>
                <a:lnTo>
                  <a:pt x="142082" y="158389"/>
                </a:lnTo>
                <a:lnTo>
                  <a:pt x="143042" y="158389"/>
                </a:lnTo>
                <a:lnTo>
                  <a:pt x="142082" y="152628"/>
                </a:lnTo>
                <a:close/>
              </a:path>
              <a:path w="144962" h="159349">
                <a:moveTo>
                  <a:pt x="138564" y="152628"/>
                </a:moveTo>
                <a:lnTo>
                  <a:pt x="108478" y="5760"/>
                </a:lnTo>
                <a:lnTo>
                  <a:pt x="106023" y="5760"/>
                </a:lnTo>
                <a:lnTo>
                  <a:pt x="138564" y="152628"/>
                </a:lnTo>
                <a:close/>
              </a:path>
              <a:path w="144962" h="159349">
                <a:moveTo>
                  <a:pt x="960" y="157429"/>
                </a:moveTo>
                <a:lnTo>
                  <a:pt x="2880" y="152628"/>
                </a:lnTo>
                <a:lnTo>
                  <a:pt x="5775" y="156469"/>
                </a:lnTo>
                <a:lnTo>
                  <a:pt x="2880" y="159349"/>
                </a:lnTo>
                <a:lnTo>
                  <a:pt x="142082" y="158389"/>
                </a:lnTo>
                <a:lnTo>
                  <a:pt x="6548" y="152628"/>
                </a:lnTo>
                <a:lnTo>
                  <a:pt x="36098" y="5760"/>
                </a:lnTo>
                <a:lnTo>
                  <a:pt x="108478" y="5760"/>
                </a:lnTo>
                <a:lnTo>
                  <a:pt x="138564" y="152628"/>
                </a:lnTo>
                <a:lnTo>
                  <a:pt x="110398" y="1920"/>
                </a:lnTo>
                <a:lnTo>
                  <a:pt x="109438" y="960"/>
                </a:lnTo>
                <a:lnTo>
                  <a:pt x="108478" y="0"/>
                </a:lnTo>
                <a:lnTo>
                  <a:pt x="105597" y="3840"/>
                </a:lnTo>
                <a:lnTo>
                  <a:pt x="36484" y="3840"/>
                </a:lnTo>
                <a:lnTo>
                  <a:pt x="33604" y="0"/>
                </a:lnTo>
                <a:lnTo>
                  <a:pt x="31683" y="0"/>
                </a:lnTo>
                <a:lnTo>
                  <a:pt x="33604" y="5760"/>
                </a:lnTo>
                <a:lnTo>
                  <a:pt x="31683" y="0"/>
                </a:lnTo>
                <a:lnTo>
                  <a:pt x="30723" y="960"/>
                </a:lnTo>
                <a:lnTo>
                  <a:pt x="30723" y="1920"/>
                </a:lnTo>
                <a:lnTo>
                  <a:pt x="0" y="155508"/>
                </a:lnTo>
                <a:lnTo>
                  <a:pt x="0" y="157429"/>
                </a:lnTo>
                <a:lnTo>
                  <a:pt x="960" y="157429"/>
                </a:lnTo>
                <a:close/>
              </a:path>
              <a:path w="144962" h="159349">
                <a:moveTo>
                  <a:pt x="2880" y="152628"/>
                </a:moveTo>
                <a:lnTo>
                  <a:pt x="960" y="157429"/>
                </a:lnTo>
                <a:lnTo>
                  <a:pt x="1935" y="158389"/>
                </a:lnTo>
                <a:lnTo>
                  <a:pt x="1935" y="159349"/>
                </a:lnTo>
                <a:lnTo>
                  <a:pt x="2880" y="159349"/>
                </a:lnTo>
                <a:lnTo>
                  <a:pt x="5775" y="156469"/>
                </a:lnTo>
                <a:lnTo>
                  <a:pt x="2880" y="152628"/>
                </a:lnTo>
                <a:close/>
              </a:path>
              <a:path w="144962" h="159349">
                <a:moveTo>
                  <a:pt x="108478" y="0"/>
                </a:moveTo>
                <a:lnTo>
                  <a:pt x="33604" y="0"/>
                </a:lnTo>
                <a:lnTo>
                  <a:pt x="36484" y="3840"/>
                </a:lnTo>
                <a:lnTo>
                  <a:pt x="105597" y="3840"/>
                </a:lnTo>
                <a:lnTo>
                  <a:pt x="108478" y="0"/>
                </a:lnTo>
                <a:close/>
              </a:path>
              <a:path w="144962" h="159349">
                <a:moveTo>
                  <a:pt x="144002" y="154548"/>
                </a:moveTo>
                <a:lnTo>
                  <a:pt x="111358" y="2880"/>
                </a:lnTo>
                <a:lnTo>
                  <a:pt x="110398" y="1920"/>
                </a:lnTo>
                <a:lnTo>
                  <a:pt x="138564" y="152628"/>
                </a:lnTo>
                <a:lnTo>
                  <a:pt x="139202" y="155508"/>
                </a:lnTo>
                <a:lnTo>
                  <a:pt x="6548" y="152628"/>
                </a:lnTo>
                <a:lnTo>
                  <a:pt x="142082" y="158389"/>
                </a:lnTo>
                <a:lnTo>
                  <a:pt x="142082" y="152628"/>
                </a:lnTo>
                <a:lnTo>
                  <a:pt x="143042" y="158389"/>
                </a:lnTo>
                <a:lnTo>
                  <a:pt x="144002" y="158389"/>
                </a:lnTo>
                <a:lnTo>
                  <a:pt x="144002" y="156469"/>
                </a:lnTo>
                <a:lnTo>
                  <a:pt x="144962" y="155508"/>
                </a:lnTo>
                <a:lnTo>
                  <a:pt x="144002" y="154548"/>
                </a:lnTo>
                <a:close/>
              </a:path>
              <a:path w="144962" h="159349">
                <a:moveTo>
                  <a:pt x="6548" y="152628"/>
                </a:moveTo>
                <a:lnTo>
                  <a:pt x="139202" y="155508"/>
                </a:lnTo>
                <a:lnTo>
                  <a:pt x="138564" y="152628"/>
                </a:lnTo>
                <a:lnTo>
                  <a:pt x="6548" y="1526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3" name="object 323"/>
          <p:cNvSpPr/>
          <p:nvPr/>
        </p:nvSpPr>
        <p:spPr>
          <a:xfrm>
            <a:off x="6071097" y="7717261"/>
            <a:ext cx="142067" cy="159349"/>
          </a:xfrm>
          <a:custGeom>
            <a:avLst/>
            <a:gdLst/>
            <a:ahLst/>
            <a:cxnLst/>
            <a:rect l="l" t="t" r="r" b="b"/>
            <a:pathLst>
              <a:path w="142067" h="159349">
                <a:moveTo>
                  <a:pt x="960" y="158389"/>
                </a:moveTo>
                <a:lnTo>
                  <a:pt x="2880" y="152628"/>
                </a:lnTo>
                <a:lnTo>
                  <a:pt x="5745" y="156469"/>
                </a:lnTo>
                <a:lnTo>
                  <a:pt x="2880" y="159349"/>
                </a:lnTo>
                <a:lnTo>
                  <a:pt x="139186" y="158389"/>
                </a:lnTo>
                <a:lnTo>
                  <a:pt x="136306" y="155508"/>
                </a:lnTo>
                <a:lnTo>
                  <a:pt x="135686" y="152628"/>
                </a:lnTo>
                <a:lnTo>
                  <a:pt x="6494" y="152628"/>
                </a:lnTo>
                <a:lnTo>
                  <a:pt x="35134" y="5760"/>
                </a:lnTo>
                <a:lnTo>
                  <a:pt x="104075" y="5760"/>
                </a:lnTo>
                <a:lnTo>
                  <a:pt x="35509" y="3840"/>
                </a:lnTo>
                <a:lnTo>
                  <a:pt x="103662" y="3840"/>
                </a:lnTo>
                <a:lnTo>
                  <a:pt x="105597" y="0"/>
                </a:lnTo>
                <a:lnTo>
                  <a:pt x="30708" y="0"/>
                </a:lnTo>
                <a:lnTo>
                  <a:pt x="32628" y="5760"/>
                </a:lnTo>
                <a:lnTo>
                  <a:pt x="30708" y="0"/>
                </a:lnTo>
                <a:lnTo>
                  <a:pt x="29748" y="960"/>
                </a:lnTo>
                <a:lnTo>
                  <a:pt x="29748" y="1920"/>
                </a:lnTo>
                <a:lnTo>
                  <a:pt x="0" y="155508"/>
                </a:lnTo>
                <a:lnTo>
                  <a:pt x="0" y="157429"/>
                </a:lnTo>
                <a:lnTo>
                  <a:pt x="960" y="158389"/>
                </a:lnTo>
                <a:close/>
              </a:path>
              <a:path w="142067" h="159349">
                <a:moveTo>
                  <a:pt x="2880" y="152628"/>
                </a:moveTo>
                <a:lnTo>
                  <a:pt x="960" y="158389"/>
                </a:lnTo>
                <a:lnTo>
                  <a:pt x="1905" y="159349"/>
                </a:lnTo>
                <a:lnTo>
                  <a:pt x="2880" y="159349"/>
                </a:lnTo>
                <a:lnTo>
                  <a:pt x="5745" y="156469"/>
                </a:lnTo>
                <a:lnTo>
                  <a:pt x="2880" y="152628"/>
                </a:lnTo>
                <a:close/>
              </a:path>
              <a:path w="142067" h="159349">
                <a:moveTo>
                  <a:pt x="35509" y="3840"/>
                </a:moveTo>
                <a:lnTo>
                  <a:pt x="104075" y="5760"/>
                </a:lnTo>
                <a:lnTo>
                  <a:pt x="105597" y="5760"/>
                </a:lnTo>
                <a:lnTo>
                  <a:pt x="135686" y="152628"/>
                </a:lnTo>
                <a:lnTo>
                  <a:pt x="136306" y="155508"/>
                </a:lnTo>
                <a:lnTo>
                  <a:pt x="139186" y="158389"/>
                </a:lnTo>
                <a:lnTo>
                  <a:pt x="140147" y="158389"/>
                </a:lnTo>
                <a:lnTo>
                  <a:pt x="139186" y="152628"/>
                </a:lnTo>
                <a:lnTo>
                  <a:pt x="108478" y="2880"/>
                </a:lnTo>
                <a:lnTo>
                  <a:pt x="108478" y="1920"/>
                </a:lnTo>
                <a:lnTo>
                  <a:pt x="107502" y="960"/>
                </a:lnTo>
                <a:lnTo>
                  <a:pt x="105597" y="0"/>
                </a:lnTo>
                <a:lnTo>
                  <a:pt x="103662" y="3840"/>
                </a:lnTo>
                <a:lnTo>
                  <a:pt x="35509" y="3840"/>
                </a:lnTo>
                <a:close/>
              </a:path>
              <a:path w="142067" h="159349">
                <a:moveTo>
                  <a:pt x="142067" y="154548"/>
                </a:moveTo>
                <a:lnTo>
                  <a:pt x="108478" y="2880"/>
                </a:lnTo>
                <a:lnTo>
                  <a:pt x="139186" y="152628"/>
                </a:lnTo>
                <a:lnTo>
                  <a:pt x="140147" y="158389"/>
                </a:lnTo>
                <a:lnTo>
                  <a:pt x="141107" y="158389"/>
                </a:lnTo>
                <a:lnTo>
                  <a:pt x="142067" y="157429"/>
                </a:lnTo>
                <a:lnTo>
                  <a:pt x="142067" y="154548"/>
                </a:lnTo>
                <a:close/>
              </a:path>
              <a:path w="142067" h="159349">
                <a:moveTo>
                  <a:pt x="135686" y="152628"/>
                </a:moveTo>
                <a:lnTo>
                  <a:pt x="105597" y="5760"/>
                </a:lnTo>
                <a:lnTo>
                  <a:pt x="104075" y="5760"/>
                </a:lnTo>
                <a:lnTo>
                  <a:pt x="135686" y="1526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4" name="object 324"/>
          <p:cNvSpPr/>
          <p:nvPr/>
        </p:nvSpPr>
        <p:spPr>
          <a:xfrm>
            <a:off x="5605500" y="7095195"/>
            <a:ext cx="513588" cy="833247"/>
          </a:xfrm>
          <a:custGeom>
            <a:avLst/>
            <a:gdLst/>
            <a:ahLst/>
            <a:cxnLst/>
            <a:rect l="l" t="t" r="r" b="b"/>
            <a:pathLst>
              <a:path w="513588" h="833247">
                <a:moveTo>
                  <a:pt x="43205" y="833247"/>
                </a:moveTo>
                <a:lnTo>
                  <a:pt x="177591" y="790056"/>
                </a:lnTo>
                <a:lnTo>
                  <a:pt x="133441" y="767013"/>
                </a:lnTo>
                <a:lnTo>
                  <a:pt x="469437" y="111358"/>
                </a:lnTo>
                <a:lnTo>
                  <a:pt x="513588" y="134401"/>
                </a:lnTo>
                <a:lnTo>
                  <a:pt x="470382" y="0"/>
                </a:lnTo>
                <a:lnTo>
                  <a:pt x="335036" y="43205"/>
                </a:lnTo>
                <a:lnTo>
                  <a:pt x="380146" y="66248"/>
                </a:lnTo>
                <a:lnTo>
                  <a:pt x="44165" y="721903"/>
                </a:lnTo>
                <a:lnTo>
                  <a:pt x="0" y="699820"/>
                </a:lnTo>
                <a:lnTo>
                  <a:pt x="43205" y="833247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5" name="object 325"/>
          <p:cNvSpPr/>
          <p:nvPr/>
        </p:nvSpPr>
        <p:spPr>
          <a:xfrm>
            <a:off x="5596859" y="7086554"/>
            <a:ext cx="530870" cy="850544"/>
          </a:xfrm>
          <a:custGeom>
            <a:avLst/>
            <a:gdLst/>
            <a:ahLst/>
            <a:cxnLst/>
            <a:rect l="l" t="t" r="r" b="b"/>
            <a:pathLst>
              <a:path w="530870" h="850544">
                <a:moveTo>
                  <a:pt x="526069" y="136321"/>
                </a:moveTo>
                <a:lnTo>
                  <a:pt x="529910" y="141122"/>
                </a:lnTo>
                <a:lnTo>
                  <a:pt x="486704" y="5760"/>
                </a:lnTo>
                <a:lnTo>
                  <a:pt x="484799" y="2880"/>
                </a:lnTo>
                <a:lnTo>
                  <a:pt x="479983" y="0"/>
                </a:lnTo>
                <a:lnTo>
                  <a:pt x="480959" y="15361"/>
                </a:lnTo>
                <a:lnTo>
                  <a:pt x="510194" y="128550"/>
                </a:lnTo>
                <a:lnTo>
                  <a:pt x="515508" y="144962"/>
                </a:lnTo>
                <a:lnTo>
                  <a:pt x="519348" y="149763"/>
                </a:lnTo>
                <a:lnTo>
                  <a:pt x="522229" y="151683"/>
                </a:lnTo>
                <a:lnTo>
                  <a:pt x="526069" y="136321"/>
                </a:lnTo>
                <a:close/>
              </a:path>
              <a:path w="530870" h="850544">
                <a:moveTo>
                  <a:pt x="341757" y="45125"/>
                </a:moveTo>
                <a:lnTo>
                  <a:pt x="347517" y="45125"/>
                </a:lnTo>
                <a:lnTo>
                  <a:pt x="477118" y="1920"/>
                </a:lnTo>
                <a:lnTo>
                  <a:pt x="341757" y="45125"/>
                </a:lnTo>
                <a:close/>
              </a:path>
              <a:path w="530870" h="850544">
                <a:moveTo>
                  <a:pt x="364298" y="53697"/>
                </a:moveTo>
                <a:lnTo>
                  <a:pt x="382066" y="71048"/>
                </a:lnTo>
                <a:lnTo>
                  <a:pt x="392628" y="68168"/>
                </a:lnTo>
                <a:lnTo>
                  <a:pt x="364298" y="53697"/>
                </a:lnTo>
                <a:close/>
              </a:path>
              <a:path w="530870" h="850544">
                <a:moveTo>
                  <a:pt x="474259" y="17563"/>
                </a:moveTo>
                <a:lnTo>
                  <a:pt x="472302" y="11521"/>
                </a:lnTo>
                <a:lnTo>
                  <a:pt x="364298" y="53697"/>
                </a:lnTo>
                <a:lnTo>
                  <a:pt x="474259" y="17563"/>
                </a:lnTo>
                <a:close/>
              </a:path>
              <a:path w="530870" h="850544">
                <a:moveTo>
                  <a:pt x="960" y="710382"/>
                </a:moveTo>
                <a:lnTo>
                  <a:pt x="44165" y="844783"/>
                </a:lnTo>
                <a:lnTo>
                  <a:pt x="46085" y="848608"/>
                </a:lnTo>
                <a:lnTo>
                  <a:pt x="49926" y="850544"/>
                </a:lnTo>
                <a:lnTo>
                  <a:pt x="53766" y="849569"/>
                </a:lnTo>
                <a:lnTo>
                  <a:pt x="188168" y="806378"/>
                </a:lnTo>
                <a:lnTo>
                  <a:pt x="183367" y="805418"/>
                </a:lnTo>
                <a:lnTo>
                  <a:pt x="58567" y="839983"/>
                </a:lnTo>
                <a:lnTo>
                  <a:pt x="48966" y="835182"/>
                </a:lnTo>
                <a:lnTo>
                  <a:pt x="56274" y="832849"/>
                </a:lnTo>
                <a:lnTo>
                  <a:pt x="21062" y="723313"/>
                </a:lnTo>
                <a:lnTo>
                  <a:pt x="48966" y="737265"/>
                </a:lnTo>
                <a:lnTo>
                  <a:pt x="46085" y="727664"/>
                </a:lnTo>
                <a:lnTo>
                  <a:pt x="49606" y="720783"/>
                </a:lnTo>
                <a:lnTo>
                  <a:pt x="15361" y="705581"/>
                </a:lnTo>
                <a:lnTo>
                  <a:pt x="4800" y="715182"/>
                </a:lnTo>
                <a:lnTo>
                  <a:pt x="5775" y="700780"/>
                </a:lnTo>
                <a:lnTo>
                  <a:pt x="2895" y="702701"/>
                </a:lnTo>
                <a:lnTo>
                  <a:pt x="960" y="703661"/>
                </a:lnTo>
                <a:lnTo>
                  <a:pt x="0" y="707501"/>
                </a:lnTo>
                <a:lnTo>
                  <a:pt x="960" y="710382"/>
                </a:lnTo>
                <a:close/>
              </a:path>
              <a:path w="530870" h="850544">
                <a:moveTo>
                  <a:pt x="15361" y="705581"/>
                </a:moveTo>
                <a:lnTo>
                  <a:pt x="49606" y="720783"/>
                </a:lnTo>
                <a:lnTo>
                  <a:pt x="11521" y="701741"/>
                </a:lnTo>
                <a:lnTo>
                  <a:pt x="8641" y="699820"/>
                </a:lnTo>
                <a:lnTo>
                  <a:pt x="5775" y="700780"/>
                </a:lnTo>
                <a:lnTo>
                  <a:pt x="4800" y="715182"/>
                </a:lnTo>
                <a:lnTo>
                  <a:pt x="15361" y="705581"/>
                </a:lnTo>
                <a:close/>
              </a:path>
              <a:path w="530870" h="850544">
                <a:moveTo>
                  <a:pt x="474259" y="17563"/>
                </a:moveTo>
                <a:lnTo>
                  <a:pt x="510194" y="128550"/>
                </a:lnTo>
                <a:lnTo>
                  <a:pt x="480959" y="15361"/>
                </a:lnTo>
                <a:lnTo>
                  <a:pt x="479983" y="0"/>
                </a:lnTo>
                <a:lnTo>
                  <a:pt x="477118" y="1920"/>
                </a:lnTo>
                <a:lnTo>
                  <a:pt x="347517" y="45125"/>
                </a:lnTo>
                <a:lnTo>
                  <a:pt x="341757" y="45125"/>
                </a:lnTo>
                <a:lnTo>
                  <a:pt x="338876" y="46085"/>
                </a:lnTo>
                <a:lnTo>
                  <a:pt x="336956" y="48966"/>
                </a:lnTo>
                <a:lnTo>
                  <a:pt x="336956" y="51846"/>
                </a:lnTo>
                <a:lnTo>
                  <a:pt x="335996" y="54711"/>
                </a:lnTo>
                <a:lnTo>
                  <a:pt x="337916" y="57607"/>
                </a:lnTo>
                <a:lnTo>
                  <a:pt x="340796" y="58552"/>
                </a:lnTo>
                <a:lnTo>
                  <a:pt x="378579" y="77864"/>
                </a:lnTo>
                <a:lnTo>
                  <a:pt x="346557" y="59527"/>
                </a:lnTo>
                <a:lnTo>
                  <a:pt x="364298" y="53697"/>
                </a:lnTo>
                <a:lnTo>
                  <a:pt x="472302" y="11521"/>
                </a:lnTo>
                <a:lnTo>
                  <a:pt x="474259" y="17563"/>
                </a:lnTo>
                <a:close/>
              </a:path>
              <a:path w="530870" h="850544">
                <a:moveTo>
                  <a:pt x="397443" y="74889"/>
                </a:moveTo>
                <a:lnTo>
                  <a:pt x="396468" y="70073"/>
                </a:lnTo>
                <a:lnTo>
                  <a:pt x="392628" y="68168"/>
                </a:lnTo>
                <a:lnTo>
                  <a:pt x="382066" y="71048"/>
                </a:lnTo>
                <a:lnTo>
                  <a:pt x="364298" y="53697"/>
                </a:lnTo>
                <a:lnTo>
                  <a:pt x="346557" y="59527"/>
                </a:lnTo>
                <a:lnTo>
                  <a:pt x="378579" y="77864"/>
                </a:lnTo>
                <a:lnTo>
                  <a:pt x="385907" y="81610"/>
                </a:lnTo>
                <a:lnTo>
                  <a:pt x="395508" y="77769"/>
                </a:lnTo>
                <a:lnTo>
                  <a:pt x="397443" y="74889"/>
                </a:lnTo>
                <a:close/>
              </a:path>
              <a:path w="530870" h="850544">
                <a:moveTo>
                  <a:pt x="48966" y="737265"/>
                </a:moveTo>
                <a:lnTo>
                  <a:pt x="52806" y="739185"/>
                </a:lnTo>
                <a:lnTo>
                  <a:pt x="57607" y="738225"/>
                </a:lnTo>
                <a:lnTo>
                  <a:pt x="59527" y="734385"/>
                </a:lnTo>
                <a:lnTo>
                  <a:pt x="395508" y="77769"/>
                </a:lnTo>
                <a:lnTo>
                  <a:pt x="385907" y="81610"/>
                </a:lnTo>
                <a:lnTo>
                  <a:pt x="378579" y="77864"/>
                </a:lnTo>
                <a:lnTo>
                  <a:pt x="55686" y="723823"/>
                </a:lnTo>
                <a:lnTo>
                  <a:pt x="48966" y="737265"/>
                </a:lnTo>
                <a:close/>
              </a:path>
              <a:path w="530870" h="850544">
                <a:moveTo>
                  <a:pt x="55686" y="723823"/>
                </a:moveTo>
                <a:lnTo>
                  <a:pt x="378579" y="77864"/>
                </a:lnTo>
                <a:lnTo>
                  <a:pt x="49606" y="720783"/>
                </a:lnTo>
                <a:lnTo>
                  <a:pt x="46085" y="727664"/>
                </a:lnTo>
                <a:lnTo>
                  <a:pt x="48966" y="737265"/>
                </a:lnTo>
                <a:lnTo>
                  <a:pt x="55686" y="723823"/>
                </a:lnTo>
                <a:close/>
              </a:path>
              <a:path w="530870" h="850544">
                <a:moveTo>
                  <a:pt x="193913" y="799658"/>
                </a:moveTo>
                <a:lnTo>
                  <a:pt x="193913" y="796777"/>
                </a:lnTo>
                <a:lnTo>
                  <a:pt x="191993" y="793897"/>
                </a:lnTo>
                <a:lnTo>
                  <a:pt x="190073" y="791977"/>
                </a:lnTo>
                <a:lnTo>
                  <a:pt x="184327" y="791977"/>
                </a:lnTo>
                <a:lnTo>
                  <a:pt x="167122" y="797468"/>
                </a:lnTo>
                <a:lnTo>
                  <a:pt x="56274" y="832849"/>
                </a:lnTo>
                <a:lnTo>
                  <a:pt x="48966" y="835182"/>
                </a:lnTo>
                <a:lnTo>
                  <a:pt x="58567" y="839983"/>
                </a:lnTo>
                <a:lnTo>
                  <a:pt x="183367" y="805418"/>
                </a:lnTo>
                <a:lnTo>
                  <a:pt x="188168" y="806378"/>
                </a:lnTo>
                <a:lnTo>
                  <a:pt x="191048" y="805418"/>
                </a:lnTo>
                <a:lnTo>
                  <a:pt x="192953" y="802538"/>
                </a:lnTo>
                <a:lnTo>
                  <a:pt x="193913" y="799658"/>
                </a:lnTo>
                <a:close/>
              </a:path>
              <a:path w="530870" h="850544">
                <a:moveTo>
                  <a:pt x="152296" y="772680"/>
                </a:moveTo>
                <a:lnTo>
                  <a:pt x="481438" y="130398"/>
                </a:lnTo>
                <a:lnTo>
                  <a:pt x="519348" y="149763"/>
                </a:lnTo>
                <a:lnTo>
                  <a:pt x="515508" y="144962"/>
                </a:lnTo>
                <a:lnTo>
                  <a:pt x="510194" y="128550"/>
                </a:lnTo>
                <a:lnTo>
                  <a:pt x="480959" y="114239"/>
                </a:lnTo>
                <a:lnTo>
                  <a:pt x="478078" y="111358"/>
                </a:lnTo>
                <a:lnTo>
                  <a:pt x="474238" y="126720"/>
                </a:lnTo>
                <a:lnTo>
                  <a:pt x="484799" y="123840"/>
                </a:lnTo>
                <a:lnTo>
                  <a:pt x="474238" y="126720"/>
                </a:lnTo>
                <a:lnTo>
                  <a:pt x="471357" y="117119"/>
                </a:lnTo>
                <a:lnTo>
                  <a:pt x="135361" y="772774"/>
                </a:lnTo>
                <a:lnTo>
                  <a:pt x="144962" y="768934"/>
                </a:lnTo>
                <a:lnTo>
                  <a:pt x="148803" y="779495"/>
                </a:lnTo>
                <a:lnTo>
                  <a:pt x="167122" y="797468"/>
                </a:lnTo>
                <a:lnTo>
                  <a:pt x="184327" y="791977"/>
                </a:lnTo>
                <a:lnTo>
                  <a:pt x="190073" y="791977"/>
                </a:lnTo>
                <a:lnTo>
                  <a:pt x="152296" y="772680"/>
                </a:lnTo>
                <a:close/>
              </a:path>
              <a:path w="530870" h="850544">
                <a:moveTo>
                  <a:pt x="138242" y="783336"/>
                </a:moveTo>
                <a:lnTo>
                  <a:pt x="167122" y="797468"/>
                </a:lnTo>
                <a:lnTo>
                  <a:pt x="148803" y="779495"/>
                </a:lnTo>
                <a:lnTo>
                  <a:pt x="144962" y="768934"/>
                </a:lnTo>
                <a:lnTo>
                  <a:pt x="135361" y="772774"/>
                </a:lnTo>
                <a:lnTo>
                  <a:pt x="133441" y="776615"/>
                </a:lnTo>
                <a:lnTo>
                  <a:pt x="134401" y="781415"/>
                </a:lnTo>
                <a:lnTo>
                  <a:pt x="138242" y="783336"/>
                </a:lnTo>
                <a:close/>
              </a:path>
              <a:path w="530870" h="850544">
                <a:moveTo>
                  <a:pt x="474238" y="126720"/>
                </a:moveTo>
                <a:lnTo>
                  <a:pt x="478078" y="111358"/>
                </a:lnTo>
                <a:lnTo>
                  <a:pt x="473278" y="113278"/>
                </a:lnTo>
                <a:lnTo>
                  <a:pt x="471357" y="117119"/>
                </a:lnTo>
                <a:lnTo>
                  <a:pt x="474238" y="126720"/>
                </a:lnTo>
                <a:close/>
              </a:path>
              <a:path w="530870" h="850544">
                <a:moveTo>
                  <a:pt x="522229" y="151683"/>
                </a:moveTo>
                <a:lnTo>
                  <a:pt x="525109" y="150723"/>
                </a:lnTo>
                <a:lnTo>
                  <a:pt x="527029" y="148803"/>
                </a:lnTo>
                <a:lnTo>
                  <a:pt x="529910" y="146883"/>
                </a:lnTo>
                <a:lnTo>
                  <a:pt x="530870" y="144002"/>
                </a:lnTo>
                <a:lnTo>
                  <a:pt x="529910" y="141122"/>
                </a:lnTo>
                <a:lnTo>
                  <a:pt x="526069" y="136321"/>
                </a:lnTo>
                <a:lnTo>
                  <a:pt x="522229" y="15168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6" name="object 326"/>
          <p:cNvSpPr/>
          <p:nvPr/>
        </p:nvSpPr>
        <p:spPr>
          <a:xfrm>
            <a:off x="4686818" y="7095195"/>
            <a:ext cx="514532" cy="833247"/>
          </a:xfrm>
          <a:custGeom>
            <a:avLst/>
            <a:gdLst/>
            <a:ahLst/>
            <a:cxnLst/>
            <a:rect l="l" t="t" r="r" b="b"/>
            <a:pathLst>
              <a:path w="514532" h="833247">
                <a:moveTo>
                  <a:pt x="133426" y="66248"/>
                </a:moveTo>
                <a:lnTo>
                  <a:pt x="178551" y="43205"/>
                </a:lnTo>
                <a:lnTo>
                  <a:pt x="44150" y="0"/>
                </a:lnTo>
                <a:lnTo>
                  <a:pt x="0" y="134401"/>
                </a:lnTo>
                <a:lnTo>
                  <a:pt x="45110" y="111358"/>
                </a:lnTo>
                <a:lnTo>
                  <a:pt x="381106" y="767013"/>
                </a:lnTo>
                <a:lnTo>
                  <a:pt x="335981" y="790056"/>
                </a:lnTo>
                <a:lnTo>
                  <a:pt x="471342" y="833247"/>
                </a:lnTo>
                <a:lnTo>
                  <a:pt x="514532" y="699820"/>
                </a:lnTo>
                <a:lnTo>
                  <a:pt x="470382" y="721903"/>
                </a:lnTo>
                <a:lnTo>
                  <a:pt x="133426" y="6624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7" name="object 327"/>
          <p:cNvSpPr/>
          <p:nvPr/>
        </p:nvSpPr>
        <p:spPr>
          <a:xfrm>
            <a:off x="4678177" y="7086554"/>
            <a:ext cx="531815" cy="850544"/>
          </a:xfrm>
          <a:custGeom>
            <a:avLst/>
            <a:gdLst/>
            <a:ahLst/>
            <a:cxnLst/>
            <a:rect l="l" t="t" r="r" b="b"/>
            <a:pathLst>
              <a:path w="531815" h="850544">
                <a:moveTo>
                  <a:pt x="348462" y="805418"/>
                </a:moveTo>
                <a:lnTo>
                  <a:pt x="342701" y="806378"/>
                </a:lnTo>
                <a:lnTo>
                  <a:pt x="477103" y="849569"/>
                </a:lnTo>
                <a:lnTo>
                  <a:pt x="348462" y="805418"/>
                </a:lnTo>
                <a:close/>
              </a:path>
              <a:path w="531815" h="850544">
                <a:moveTo>
                  <a:pt x="474646" y="832849"/>
                </a:moveTo>
                <a:lnTo>
                  <a:pt x="364449" y="797425"/>
                </a:lnTo>
                <a:lnTo>
                  <a:pt x="472302" y="839983"/>
                </a:lnTo>
                <a:lnTo>
                  <a:pt x="474646" y="832849"/>
                </a:lnTo>
                <a:close/>
              </a:path>
              <a:path w="531815" h="850544">
                <a:moveTo>
                  <a:pt x="139186" y="68168"/>
                </a:moveTo>
                <a:lnTo>
                  <a:pt x="148788" y="71048"/>
                </a:lnTo>
                <a:lnTo>
                  <a:pt x="166787" y="53768"/>
                </a:lnTo>
                <a:lnTo>
                  <a:pt x="139186" y="68168"/>
                </a:lnTo>
                <a:close/>
              </a:path>
              <a:path w="531815" h="850544">
                <a:moveTo>
                  <a:pt x="46070" y="123840"/>
                </a:moveTo>
                <a:lnTo>
                  <a:pt x="49911" y="114239"/>
                </a:lnTo>
                <a:lnTo>
                  <a:pt x="20691" y="128853"/>
                </a:lnTo>
                <a:lnTo>
                  <a:pt x="46070" y="123840"/>
                </a:lnTo>
                <a:close/>
              </a:path>
              <a:path w="531815" h="850544">
                <a:moveTo>
                  <a:pt x="960" y="146883"/>
                </a:moveTo>
                <a:lnTo>
                  <a:pt x="3840" y="148803"/>
                </a:lnTo>
                <a:lnTo>
                  <a:pt x="5760" y="136321"/>
                </a:lnTo>
                <a:lnTo>
                  <a:pt x="20691" y="128853"/>
                </a:lnTo>
                <a:lnTo>
                  <a:pt x="57424" y="17830"/>
                </a:lnTo>
                <a:lnTo>
                  <a:pt x="166787" y="53768"/>
                </a:lnTo>
                <a:lnTo>
                  <a:pt x="183352" y="45125"/>
                </a:lnTo>
                <a:lnTo>
                  <a:pt x="59512" y="11521"/>
                </a:lnTo>
                <a:lnTo>
                  <a:pt x="50871" y="0"/>
                </a:lnTo>
                <a:lnTo>
                  <a:pt x="46070" y="2880"/>
                </a:lnTo>
                <a:lnTo>
                  <a:pt x="49911" y="15361"/>
                </a:lnTo>
                <a:lnTo>
                  <a:pt x="46070" y="2880"/>
                </a:lnTo>
                <a:lnTo>
                  <a:pt x="45110" y="5760"/>
                </a:lnTo>
                <a:lnTo>
                  <a:pt x="960" y="141122"/>
                </a:lnTo>
                <a:lnTo>
                  <a:pt x="0" y="144002"/>
                </a:lnTo>
                <a:lnTo>
                  <a:pt x="960" y="146883"/>
                </a:lnTo>
                <a:close/>
              </a:path>
              <a:path w="531815" h="850544">
                <a:moveTo>
                  <a:pt x="53751" y="111358"/>
                </a:moveTo>
                <a:lnTo>
                  <a:pt x="49911" y="114239"/>
                </a:lnTo>
                <a:lnTo>
                  <a:pt x="46070" y="123840"/>
                </a:lnTo>
                <a:lnTo>
                  <a:pt x="20691" y="128853"/>
                </a:lnTo>
                <a:lnTo>
                  <a:pt x="5760" y="136321"/>
                </a:lnTo>
                <a:lnTo>
                  <a:pt x="3840" y="148803"/>
                </a:lnTo>
                <a:lnTo>
                  <a:pt x="6720" y="150723"/>
                </a:lnTo>
                <a:lnTo>
                  <a:pt x="15361" y="144962"/>
                </a:lnTo>
                <a:lnTo>
                  <a:pt x="49471" y="130457"/>
                </a:lnTo>
                <a:lnTo>
                  <a:pt x="379355" y="772352"/>
                </a:lnTo>
                <a:lnTo>
                  <a:pt x="56631" y="126720"/>
                </a:lnTo>
                <a:lnTo>
                  <a:pt x="53751" y="111358"/>
                </a:lnTo>
                <a:close/>
              </a:path>
              <a:path w="531815" h="850544">
                <a:moveTo>
                  <a:pt x="15361" y="144962"/>
                </a:moveTo>
                <a:lnTo>
                  <a:pt x="6720" y="150723"/>
                </a:lnTo>
                <a:lnTo>
                  <a:pt x="9601" y="151683"/>
                </a:lnTo>
                <a:lnTo>
                  <a:pt x="12481" y="149763"/>
                </a:lnTo>
                <a:lnTo>
                  <a:pt x="49471" y="130457"/>
                </a:lnTo>
                <a:lnTo>
                  <a:pt x="15361" y="144962"/>
                </a:lnTo>
                <a:close/>
              </a:path>
              <a:path w="531815" h="850544">
                <a:moveTo>
                  <a:pt x="53751" y="111358"/>
                </a:moveTo>
                <a:lnTo>
                  <a:pt x="56631" y="126720"/>
                </a:lnTo>
                <a:lnTo>
                  <a:pt x="379355" y="772352"/>
                </a:lnTo>
                <a:lnTo>
                  <a:pt x="383026" y="779495"/>
                </a:lnTo>
                <a:lnTo>
                  <a:pt x="385907" y="768934"/>
                </a:lnTo>
                <a:lnTo>
                  <a:pt x="392628" y="783336"/>
                </a:lnTo>
                <a:lnTo>
                  <a:pt x="396468" y="781415"/>
                </a:lnTo>
                <a:lnTo>
                  <a:pt x="398388" y="776615"/>
                </a:lnTo>
                <a:lnTo>
                  <a:pt x="396468" y="772774"/>
                </a:lnTo>
                <a:lnTo>
                  <a:pt x="60472" y="117119"/>
                </a:lnTo>
                <a:lnTo>
                  <a:pt x="58552" y="113278"/>
                </a:lnTo>
                <a:lnTo>
                  <a:pt x="53751" y="111358"/>
                </a:lnTo>
                <a:close/>
              </a:path>
              <a:path w="531815" h="850544">
                <a:moveTo>
                  <a:pt x="133441" y="74889"/>
                </a:moveTo>
                <a:lnTo>
                  <a:pt x="135346" y="77769"/>
                </a:lnTo>
                <a:lnTo>
                  <a:pt x="471342" y="734385"/>
                </a:lnTo>
                <a:lnTo>
                  <a:pt x="145907" y="81610"/>
                </a:lnTo>
                <a:lnTo>
                  <a:pt x="152453" y="78192"/>
                </a:lnTo>
                <a:lnTo>
                  <a:pt x="184312" y="59527"/>
                </a:lnTo>
                <a:lnTo>
                  <a:pt x="189113" y="45125"/>
                </a:lnTo>
                <a:lnTo>
                  <a:pt x="54711" y="1920"/>
                </a:lnTo>
                <a:lnTo>
                  <a:pt x="50871" y="0"/>
                </a:lnTo>
                <a:lnTo>
                  <a:pt x="59512" y="11521"/>
                </a:lnTo>
                <a:lnTo>
                  <a:pt x="183352" y="45125"/>
                </a:lnTo>
                <a:lnTo>
                  <a:pt x="166787" y="53768"/>
                </a:lnTo>
                <a:lnTo>
                  <a:pt x="148788" y="71048"/>
                </a:lnTo>
                <a:lnTo>
                  <a:pt x="139186" y="68168"/>
                </a:lnTo>
                <a:lnTo>
                  <a:pt x="135346" y="70073"/>
                </a:lnTo>
                <a:lnTo>
                  <a:pt x="133441" y="74889"/>
                </a:lnTo>
                <a:close/>
              </a:path>
              <a:path w="531815" h="850544">
                <a:moveTo>
                  <a:pt x="189113" y="45125"/>
                </a:moveTo>
                <a:lnTo>
                  <a:pt x="184312" y="59527"/>
                </a:lnTo>
                <a:lnTo>
                  <a:pt x="152453" y="78192"/>
                </a:lnTo>
                <a:lnTo>
                  <a:pt x="190073" y="58552"/>
                </a:lnTo>
                <a:lnTo>
                  <a:pt x="192953" y="57607"/>
                </a:lnTo>
                <a:lnTo>
                  <a:pt x="194873" y="54711"/>
                </a:lnTo>
                <a:lnTo>
                  <a:pt x="194873" y="51846"/>
                </a:lnTo>
                <a:lnTo>
                  <a:pt x="193913" y="48966"/>
                </a:lnTo>
                <a:lnTo>
                  <a:pt x="191993" y="46085"/>
                </a:lnTo>
                <a:lnTo>
                  <a:pt x="189113" y="45125"/>
                </a:lnTo>
                <a:close/>
              </a:path>
              <a:path w="531815" h="850544">
                <a:moveTo>
                  <a:pt x="510789" y="722822"/>
                </a:moveTo>
                <a:lnTo>
                  <a:pt x="474646" y="832849"/>
                </a:lnTo>
                <a:lnTo>
                  <a:pt x="472302" y="839983"/>
                </a:lnTo>
                <a:lnTo>
                  <a:pt x="364449" y="797425"/>
                </a:lnTo>
                <a:lnTo>
                  <a:pt x="347502" y="791977"/>
                </a:lnTo>
                <a:lnTo>
                  <a:pt x="341741" y="791977"/>
                </a:lnTo>
                <a:lnTo>
                  <a:pt x="338861" y="793897"/>
                </a:lnTo>
                <a:lnTo>
                  <a:pt x="336956" y="796777"/>
                </a:lnTo>
                <a:lnTo>
                  <a:pt x="337901" y="799658"/>
                </a:lnTo>
                <a:lnTo>
                  <a:pt x="337901" y="802538"/>
                </a:lnTo>
                <a:lnTo>
                  <a:pt x="339821" y="805418"/>
                </a:lnTo>
                <a:lnTo>
                  <a:pt x="342701" y="806378"/>
                </a:lnTo>
                <a:lnTo>
                  <a:pt x="348462" y="805418"/>
                </a:lnTo>
                <a:lnTo>
                  <a:pt x="477103" y="849569"/>
                </a:lnTo>
                <a:lnTo>
                  <a:pt x="481904" y="835182"/>
                </a:lnTo>
                <a:lnTo>
                  <a:pt x="510789" y="722822"/>
                </a:lnTo>
                <a:close/>
              </a:path>
              <a:path w="531815" h="850544">
                <a:moveTo>
                  <a:pt x="341741" y="791977"/>
                </a:moveTo>
                <a:lnTo>
                  <a:pt x="347502" y="791977"/>
                </a:lnTo>
                <a:lnTo>
                  <a:pt x="364449" y="797425"/>
                </a:lnTo>
                <a:lnTo>
                  <a:pt x="392628" y="783336"/>
                </a:lnTo>
                <a:lnTo>
                  <a:pt x="385907" y="768934"/>
                </a:lnTo>
                <a:lnTo>
                  <a:pt x="383026" y="779495"/>
                </a:lnTo>
                <a:lnTo>
                  <a:pt x="379355" y="772352"/>
                </a:lnTo>
                <a:lnTo>
                  <a:pt x="341741" y="791977"/>
                </a:lnTo>
                <a:close/>
              </a:path>
              <a:path w="531815" h="850544">
                <a:moveTo>
                  <a:pt x="475183" y="723823"/>
                </a:moveTo>
                <a:lnTo>
                  <a:pt x="471342" y="734385"/>
                </a:lnTo>
                <a:lnTo>
                  <a:pt x="474223" y="738225"/>
                </a:lnTo>
                <a:lnTo>
                  <a:pt x="479023" y="739185"/>
                </a:lnTo>
                <a:lnTo>
                  <a:pt x="485744" y="727664"/>
                </a:lnTo>
                <a:lnTo>
                  <a:pt x="482019" y="720405"/>
                </a:lnTo>
                <a:lnTo>
                  <a:pt x="152453" y="78192"/>
                </a:lnTo>
                <a:lnTo>
                  <a:pt x="145907" y="81610"/>
                </a:lnTo>
                <a:lnTo>
                  <a:pt x="471342" y="734385"/>
                </a:lnTo>
                <a:lnTo>
                  <a:pt x="475183" y="723823"/>
                </a:lnTo>
                <a:close/>
              </a:path>
              <a:path w="531815" h="850544">
                <a:moveTo>
                  <a:pt x="526069" y="715182"/>
                </a:moveTo>
                <a:lnTo>
                  <a:pt x="526069" y="700780"/>
                </a:lnTo>
                <a:lnTo>
                  <a:pt x="522229" y="699820"/>
                </a:lnTo>
                <a:lnTo>
                  <a:pt x="519348" y="701741"/>
                </a:lnTo>
                <a:lnTo>
                  <a:pt x="516453" y="705581"/>
                </a:lnTo>
                <a:lnTo>
                  <a:pt x="510789" y="722822"/>
                </a:lnTo>
                <a:lnTo>
                  <a:pt x="481904" y="835182"/>
                </a:lnTo>
                <a:lnTo>
                  <a:pt x="477103" y="849569"/>
                </a:lnTo>
                <a:lnTo>
                  <a:pt x="480943" y="850544"/>
                </a:lnTo>
                <a:lnTo>
                  <a:pt x="485744" y="848608"/>
                </a:lnTo>
                <a:lnTo>
                  <a:pt x="486704" y="844783"/>
                </a:lnTo>
                <a:lnTo>
                  <a:pt x="530854" y="710382"/>
                </a:lnTo>
                <a:lnTo>
                  <a:pt x="531815" y="707501"/>
                </a:lnTo>
                <a:lnTo>
                  <a:pt x="530854" y="703661"/>
                </a:lnTo>
                <a:lnTo>
                  <a:pt x="527974" y="702701"/>
                </a:lnTo>
                <a:lnTo>
                  <a:pt x="526069" y="700780"/>
                </a:lnTo>
                <a:lnTo>
                  <a:pt x="526069" y="715182"/>
                </a:lnTo>
                <a:close/>
              </a:path>
              <a:path w="531815" h="850544">
                <a:moveTo>
                  <a:pt x="485744" y="727664"/>
                </a:moveTo>
                <a:lnTo>
                  <a:pt x="479023" y="739185"/>
                </a:lnTo>
                <a:lnTo>
                  <a:pt x="481904" y="737265"/>
                </a:lnTo>
                <a:lnTo>
                  <a:pt x="510789" y="722822"/>
                </a:lnTo>
                <a:lnTo>
                  <a:pt x="516453" y="705581"/>
                </a:lnTo>
                <a:lnTo>
                  <a:pt x="519348" y="701741"/>
                </a:lnTo>
                <a:lnTo>
                  <a:pt x="482019" y="720405"/>
                </a:lnTo>
                <a:lnTo>
                  <a:pt x="485744" y="72766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8" name="object 328"/>
          <p:cNvSpPr/>
          <p:nvPr/>
        </p:nvSpPr>
        <p:spPr>
          <a:xfrm>
            <a:off x="4288429" y="7261276"/>
            <a:ext cx="2108088" cy="371510"/>
          </a:xfrm>
          <a:custGeom>
            <a:avLst/>
            <a:gdLst/>
            <a:ahLst/>
            <a:cxnLst/>
            <a:rect l="l" t="t" r="r" b="b"/>
            <a:pathLst>
              <a:path w="2108088" h="371510">
                <a:moveTo>
                  <a:pt x="0" y="371510"/>
                </a:moveTo>
                <a:lnTo>
                  <a:pt x="2108088" y="371510"/>
                </a:lnTo>
                <a:lnTo>
                  <a:pt x="2108088" y="0"/>
                </a:lnTo>
                <a:lnTo>
                  <a:pt x="0" y="0"/>
                </a:lnTo>
                <a:lnTo>
                  <a:pt x="0" y="37151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9" name="object 329"/>
          <p:cNvSpPr/>
          <p:nvPr/>
        </p:nvSpPr>
        <p:spPr>
          <a:xfrm>
            <a:off x="4285548" y="7259360"/>
            <a:ext cx="2113848" cy="375330"/>
          </a:xfrm>
          <a:custGeom>
            <a:avLst/>
            <a:gdLst/>
            <a:ahLst/>
            <a:cxnLst/>
            <a:rect l="l" t="t" r="r" b="b"/>
            <a:pathLst>
              <a:path w="2113848" h="375330">
                <a:moveTo>
                  <a:pt x="0" y="373425"/>
                </a:moveTo>
                <a:lnTo>
                  <a:pt x="0" y="374385"/>
                </a:lnTo>
                <a:lnTo>
                  <a:pt x="960" y="375330"/>
                </a:lnTo>
                <a:lnTo>
                  <a:pt x="2110968" y="375330"/>
                </a:lnTo>
                <a:lnTo>
                  <a:pt x="5760" y="373425"/>
                </a:lnTo>
                <a:lnTo>
                  <a:pt x="5760" y="4785"/>
                </a:lnTo>
                <a:lnTo>
                  <a:pt x="2110968" y="4785"/>
                </a:lnTo>
                <a:lnTo>
                  <a:pt x="2111928" y="375330"/>
                </a:lnTo>
                <a:lnTo>
                  <a:pt x="2113848" y="374385"/>
                </a:lnTo>
                <a:lnTo>
                  <a:pt x="2113848" y="944"/>
                </a:lnTo>
                <a:lnTo>
                  <a:pt x="2111928" y="0"/>
                </a:lnTo>
                <a:lnTo>
                  <a:pt x="2110968" y="0"/>
                </a:lnTo>
                <a:lnTo>
                  <a:pt x="2108088" y="1904"/>
                </a:lnTo>
                <a:lnTo>
                  <a:pt x="5760" y="1904"/>
                </a:lnTo>
                <a:lnTo>
                  <a:pt x="2880" y="4785"/>
                </a:lnTo>
                <a:lnTo>
                  <a:pt x="2880" y="369585"/>
                </a:lnTo>
                <a:lnTo>
                  <a:pt x="2880" y="0"/>
                </a:lnTo>
                <a:lnTo>
                  <a:pt x="960" y="0"/>
                </a:lnTo>
                <a:lnTo>
                  <a:pt x="0" y="944"/>
                </a:lnTo>
                <a:lnTo>
                  <a:pt x="0" y="3734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0" name="object 330"/>
          <p:cNvSpPr/>
          <p:nvPr/>
        </p:nvSpPr>
        <p:spPr>
          <a:xfrm>
            <a:off x="4291309" y="7264146"/>
            <a:ext cx="2105207" cy="370545"/>
          </a:xfrm>
          <a:custGeom>
            <a:avLst/>
            <a:gdLst/>
            <a:ahLst/>
            <a:cxnLst/>
            <a:rect l="l" t="t" r="r" b="b"/>
            <a:pathLst>
              <a:path w="2105207" h="370545">
                <a:moveTo>
                  <a:pt x="2105207" y="0"/>
                </a:moveTo>
                <a:lnTo>
                  <a:pt x="2102327" y="0"/>
                </a:lnTo>
                <a:lnTo>
                  <a:pt x="2102327" y="364799"/>
                </a:lnTo>
                <a:lnTo>
                  <a:pt x="0" y="364799"/>
                </a:lnTo>
                <a:lnTo>
                  <a:pt x="0" y="368640"/>
                </a:lnTo>
                <a:lnTo>
                  <a:pt x="2105207" y="370545"/>
                </a:lnTo>
                <a:lnTo>
                  <a:pt x="2102327" y="368640"/>
                </a:lnTo>
                <a:lnTo>
                  <a:pt x="2105207" y="364799"/>
                </a:lnTo>
                <a:lnTo>
                  <a:pt x="210520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1" name="object 331"/>
          <p:cNvSpPr/>
          <p:nvPr/>
        </p:nvSpPr>
        <p:spPr>
          <a:xfrm>
            <a:off x="4288429" y="7259360"/>
            <a:ext cx="2108088" cy="369585"/>
          </a:xfrm>
          <a:custGeom>
            <a:avLst/>
            <a:gdLst/>
            <a:ahLst/>
            <a:cxnLst/>
            <a:rect l="l" t="t" r="r" b="b"/>
            <a:pathLst>
              <a:path w="2108088" h="369585">
                <a:moveTo>
                  <a:pt x="0" y="369585"/>
                </a:moveTo>
                <a:lnTo>
                  <a:pt x="0" y="4785"/>
                </a:lnTo>
                <a:lnTo>
                  <a:pt x="2880" y="1904"/>
                </a:lnTo>
                <a:lnTo>
                  <a:pt x="2105207" y="1904"/>
                </a:lnTo>
                <a:lnTo>
                  <a:pt x="2108088" y="0"/>
                </a:lnTo>
                <a:lnTo>
                  <a:pt x="0" y="0"/>
                </a:lnTo>
                <a:lnTo>
                  <a:pt x="0" y="3695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2" name="object 332"/>
          <p:cNvSpPr/>
          <p:nvPr/>
        </p:nvSpPr>
        <p:spPr>
          <a:xfrm>
            <a:off x="4333554" y="7323673"/>
            <a:ext cx="47030" cy="90236"/>
          </a:xfrm>
          <a:custGeom>
            <a:avLst/>
            <a:gdLst/>
            <a:ahLst/>
            <a:cxnLst/>
            <a:rect l="l" t="t" r="r" b="b"/>
            <a:pathLst>
              <a:path w="47030" h="90236">
                <a:moveTo>
                  <a:pt x="33588" y="11521"/>
                </a:moveTo>
                <a:lnTo>
                  <a:pt x="34549" y="8641"/>
                </a:lnTo>
                <a:lnTo>
                  <a:pt x="34549" y="7680"/>
                </a:lnTo>
                <a:lnTo>
                  <a:pt x="35509" y="5760"/>
                </a:lnTo>
                <a:lnTo>
                  <a:pt x="36469" y="4800"/>
                </a:lnTo>
                <a:lnTo>
                  <a:pt x="37429" y="3840"/>
                </a:lnTo>
                <a:lnTo>
                  <a:pt x="39349" y="2880"/>
                </a:lnTo>
                <a:lnTo>
                  <a:pt x="47030" y="2880"/>
                </a:lnTo>
                <a:lnTo>
                  <a:pt x="47030" y="0"/>
                </a:lnTo>
                <a:lnTo>
                  <a:pt x="0" y="0"/>
                </a:lnTo>
                <a:lnTo>
                  <a:pt x="0" y="2880"/>
                </a:lnTo>
                <a:lnTo>
                  <a:pt x="6705" y="2880"/>
                </a:lnTo>
                <a:lnTo>
                  <a:pt x="8625" y="3840"/>
                </a:lnTo>
                <a:lnTo>
                  <a:pt x="10546" y="4800"/>
                </a:lnTo>
                <a:lnTo>
                  <a:pt x="11506" y="5760"/>
                </a:lnTo>
                <a:lnTo>
                  <a:pt x="11506" y="6720"/>
                </a:lnTo>
                <a:lnTo>
                  <a:pt x="12466" y="8641"/>
                </a:lnTo>
                <a:lnTo>
                  <a:pt x="12466" y="81594"/>
                </a:lnTo>
                <a:lnTo>
                  <a:pt x="11506" y="82555"/>
                </a:lnTo>
                <a:lnTo>
                  <a:pt x="10546" y="84475"/>
                </a:lnTo>
                <a:lnTo>
                  <a:pt x="10546" y="85435"/>
                </a:lnTo>
                <a:lnTo>
                  <a:pt x="8625" y="86395"/>
                </a:lnTo>
                <a:lnTo>
                  <a:pt x="7665" y="87355"/>
                </a:lnTo>
                <a:lnTo>
                  <a:pt x="0" y="87355"/>
                </a:lnTo>
                <a:lnTo>
                  <a:pt x="0" y="90236"/>
                </a:lnTo>
                <a:lnTo>
                  <a:pt x="47030" y="90236"/>
                </a:lnTo>
                <a:lnTo>
                  <a:pt x="47030" y="87355"/>
                </a:lnTo>
                <a:lnTo>
                  <a:pt x="39349" y="87355"/>
                </a:lnTo>
                <a:lnTo>
                  <a:pt x="37429" y="86395"/>
                </a:lnTo>
                <a:lnTo>
                  <a:pt x="36469" y="85435"/>
                </a:lnTo>
                <a:lnTo>
                  <a:pt x="35509" y="84475"/>
                </a:lnTo>
                <a:lnTo>
                  <a:pt x="34549" y="83515"/>
                </a:lnTo>
                <a:lnTo>
                  <a:pt x="34549" y="81594"/>
                </a:lnTo>
                <a:lnTo>
                  <a:pt x="33588" y="78714"/>
                </a:lnTo>
                <a:lnTo>
                  <a:pt x="33588" y="115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3" name="object 333"/>
          <p:cNvSpPr/>
          <p:nvPr/>
        </p:nvSpPr>
        <p:spPr>
          <a:xfrm>
            <a:off x="4388266" y="7349596"/>
            <a:ext cx="66233" cy="64312"/>
          </a:xfrm>
          <a:custGeom>
            <a:avLst/>
            <a:gdLst/>
            <a:ahLst/>
            <a:cxnLst/>
            <a:rect l="l" t="t" r="r" b="b"/>
            <a:pathLst>
              <a:path w="66233" h="64312">
                <a:moveTo>
                  <a:pt x="59512" y="14401"/>
                </a:moveTo>
                <a:lnTo>
                  <a:pt x="58552" y="11506"/>
                </a:lnTo>
                <a:lnTo>
                  <a:pt x="57591" y="8625"/>
                </a:lnTo>
                <a:lnTo>
                  <a:pt x="55671" y="5745"/>
                </a:lnTo>
                <a:lnTo>
                  <a:pt x="53751" y="3840"/>
                </a:lnTo>
                <a:lnTo>
                  <a:pt x="50871" y="1905"/>
                </a:lnTo>
                <a:lnTo>
                  <a:pt x="47030" y="0"/>
                </a:lnTo>
                <a:lnTo>
                  <a:pt x="40309" y="0"/>
                </a:lnTo>
                <a:lnTo>
                  <a:pt x="36484" y="960"/>
                </a:lnTo>
                <a:lnTo>
                  <a:pt x="33588" y="2865"/>
                </a:lnTo>
                <a:lnTo>
                  <a:pt x="30708" y="3840"/>
                </a:lnTo>
                <a:lnTo>
                  <a:pt x="27843" y="6705"/>
                </a:lnTo>
                <a:lnTo>
                  <a:pt x="24963" y="10561"/>
                </a:lnTo>
                <a:lnTo>
                  <a:pt x="24963" y="1905"/>
                </a:lnTo>
                <a:lnTo>
                  <a:pt x="0" y="1905"/>
                </a:lnTo>
                <a:lnTo>
                  <a:pt x="0" y="4785"/>
                </a:lnTo>
                <a:lnTo>
                  <a:pt x="1920" y="4785"/>
                </a:lnTo>
                <a:lnTo>
                  <a:pt x="3840" y="5745"/>
                </a:lnTo>
                <a:lnTo>
                  <a:pt x="4800" y="6705"/>
                </a:lnTo>
                <a:lnTo>
                  <a:pt x="5760" y="7680"/>
                </a:lnTo>
                <a:lnTo>
                  <a:pt x="6720" y="10561"/>
                </a:lnTo>
                <a:lnTo>
                  <a:pt x="6720" y="54711"/>
                </a:lnTo>
                <a:lnTo>
                  <a:pt x="5760" y="58552"/>
                </a:lnTo>
                <a:lnTo>
                  <a:pt x="4800" y="58552"/>
                </a:lnTo>
                <a:lnTo>
                  <a:pt x="3840" y="60472"/>
                </a:lnTo>
                <a:lnTo>
                  <a:pt x="1920" y="61432"/>
                </a:lnTo>
                <a:lnTo>
                  <a:pt x="0" y="61432"/>
                </a:lnTo>
                <a:lnTo>
                  <a:pt x="0" y="64312"/>
                </a:lnTo>
                <a:lnTo>
                  <a:pt x="30708" y="64312"/>
                </a:lnTo>
                <a:lnTo>
                  <a:pt x="30708" y="61432"/>
                </a:lnTo>
                <a:lnTo>
                  <a:pt x="28803" y="61432"/>
                </a:lnTo>
                <a:lnTo>
                  <a:pt x="26868" y="60472"/>
                </a:lnTo>
                <a:lnTo>
                  <a:pt x="25923" y="59512"/>
                </a:lnTo>
                <a:lnTo>
                  <a:pt x="24963" y="57591"/>
                </a:lnTo>
                <a:lnTo>
                  <a:pt x="24963" y="17266"/>
                </a:lnTo>
                <a:lnTo>
                  <a:pt x="27843" y="11506"/>
                </a:lnTo>
                <a:lnTo>
                  <a:pt x="31683" y="9585"/>
                </a:lnTo>
                <a:lnTo>
                  <a:pt x="37429" y="9585"/>
                </a:lnTo>
                <a:lnTo>
                  <a:pt x="38389" y="10561"/>
                </a:lnTo>
                <a:lnTo>
                  <a:pt x="39364" y="11506"/>
                </a:lnTo>
                <a:lnTo>
                  <a:pt x="40309" y="12466"/>
                </a:lnTo>
                <a:lnTo>
                  <a:pt x="40309" y="13426"/>
                </a:lnTo>
                <a:lnTo>
                  <a:pt x="41269" y="14401"/>
                </a:lnTo>
                <a:lnTo>
                  <a:pt x="41269" y="54711"/>
                </a:lnTo>
                <a:lnTo>
                  <a:pt x="40309" y="57591"/>
                </a:lnTo>
                <a:lnTo>
                  <a:pt x="40309" y="58552"/>
                </a:lnTo>
                <a:lnTo>
                  <a:pt x="39364" y="60472"/>
                </a:lnTo>
                <a:lnTo>
                  <a:pt x="37429" y="61432"/>
                </a:lnTo>
                <a:lnTo>
                  <a:pt x="35524" y="61432"/>
                </a:lnTo>
                <a:lnTo>
                  <a:pt x="35524" y="64312"/>
                </a:lnTo>
                <a:lnTo>
                  <a:pt x="66233" y="64312"/>
                </a:lnTo>
                <a:lnTo>
                  <a:pt x="66233" y="61432"/>
                </a:lnTo>
                <a:lnTo>
                  <a:pt x="63352" y="61432"/>
                </a:lnTo>
                <a:lnTo>
                  <a:pt x="61432" y="60472"/>
                </a:lnTo>
                <a:lnTo>
                  <a:pt x="60472" y="59512"/>
                </a:lnTo>
                <a:lnTo>
                  <a:pt x="60472" y="58552"/>
                </a:lnTo>
                <a:lnTo>
                  <a:pt x="59512" y="54711"/>
                </a:lnTo>
                <a:lnTo>
                  <a:pt x="59512" y="144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4" name="object 334"/>
          <p:cNvSpPr/>
          <p:nvPr/>
        </p:nvSpPr>
        <p:spPr>
          <a:xfrm>
            <a:off x="4461220" y="7329434"/>
            <a:ext cx="41269" cy="84475"/>
          </a:xfrm>
          <a:custGeom>
            <a:avLst/>
            <a:gdLst/>
            <a:ahLst/>
            <a:cxnLst/>
            <a:rect l="l" t="t" r="r" b="b"/>
            <a:pathLst>
              <a:path w="41269" h="84475">
                <a:moveTo>
                  <a:pt x="9601" y="76794"/>
                </a:moveTo>
                <a:lnTo>
                  <a:pt x="11521" y="79674"/>
                </a:lnTo>
                <a:lnTo>
                  <a:pt x="13441" y="81594"/>
                </a:lnTo>
                <a:lnTo>
                  <a:pt x="16322" y="83515"/>
                </a:lnTo>
                <a:lnTo>
                  <a:pt x="20162" y="84475"/>
                </a:lnTo>
                <a:lnTo>
                  <a:pt x="31683" y="84475"/>
                </a:lnTo>
                <a:lnTo>
                  <a:pt x="37444" y="80634"/>
                </a:lnTo>
                <a:lnTo>
                  <a:pt x="41269" y="71993"/>
                </a:lnTo>
                <a:lnTo>
                  <a:pt x="39364" y="71033"/>
                </a:lnTo>
                <a:lnTo>
                  <a:pt x="36484" y="74874"/>
                </a:lnTo>
                <a:lnTo>
                  <a:pt x="33604" y="77754"/>
                </a:lnTo>
                <a:lnTo>
                  <a:pt x="30723" y="77754"/>
                </a:lnTo>
                <a:lnTo>
                  <a:pt x="29763" y="76794"/>
                </a:lnTo>
                <a:lnTo>
                  <a:pt x="28803" y="76794"/>
                </a:lnTo>
                <a:lnTo>
                  <a:pt x="27843" y="75834"/>
                </a:lnTo>
                <a:lnTo>
                  <a:pt x="26883" y="74874"/>
                </a:lnTo>
                <a:lnTo>
                  <a:pt x="26883" y="28788"/>
                </a:lnTo>
                <a:lnTo>
                  <a:pt x="41269" y="28788"/>
                </a:lnTo>
                <a:lnTo>
                  <a:pt x="41269" y="22067"/>
                </a:lnTo>
                <a:lnTo>
                  <a:pt x="26883" y="22067"/>
                </a:lnTo>
                <a:lnTo>
                  <a:pt x="26883" y="0"/>
                </a:lnTo>
                <a:lnTo>
                  <a:pt x="24002" y="0"/>
                </a:lnTo>
                <a:lnTo>
                  <a:pt x="21122" y="4800"/>
                </a:lnTo>
                <a:lnTo>
                  <a:pt x="18242" y="9601"/>
                </a:lnTo>
                <a:lnTo>
                  <a:pt x="14401" y="14401"/>
                </a:lnTo>
                <a:lnTo>
                  <a:pt x="10561" y="18227"/>
                </a:lnTo>
                <a:lnTo>
                  <a:pt x="5760" y="23027"/>
                </a:lnTo>
                <a:lnTo>
                  <a:pt x="0" y="26868"/>
                </a:lnTo>
                <a:lnTo>
                  <a:pt x="0" y="28788"/>
                </a:lnTo>
                <a:lnTo>
                  <a:pt x="7680" y="28788"/>
                </a:lnTo>
                <a:lnTo>
                  <a:pt x="7680" y="69113"/>
                </a:lnTo>
                <a:lnTo>
                  <a:pt x="8641" y="72953"/>
                </a:lnTo>
                <a:lnTo>
                  <a:pt x="8641" y="73913"/>
                </a:lnTo>
                <a:lnTo>
                  <a:pt x="9601" y="7679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5" name="object 335"/>
          <p:cNvSpPr/>
          <p:nvPr/>
        </p:nvSpPr>
        <p:spPr>
          <a:xfrm>
            <a:off x="4526493" y="7366863"/>
            <a:ext cx="34564" cy="48006"/>
          </a:xfrm>
          <a:custGeom>
            <a:avLst/>
            <a:gdLst/>
            <a:ahLst/>
            <a:cxnLst/>
            <a:rect l="l" t="t" r="r" b="b"/>
            <a:pathLst>
              <a:path w="34564" h="48005">
                <a:moveTo>
                  <a:pt x="6720" y="32644"/>
                </a:moveTo>
                <a:lnTo>
                  <a:pt x="2895" y="27843"/>
                </a:lnTo>
                <a:lnTo>
                  <a:pt x="960" y="22082"/>
                </a:lnTo>
                <a:lnTo>
                  <a:pt x="0" y="13441"/>
                </a:lnTo>
                <a:lnTo>
                  <a:pt x="0" y="0"/>
                </a:lnTo>
                <a:lnTo>
                  <a:pt x="0" y="48006"/>
                </a:lnTo>
                <a:lnTo>
                  <a:pt x="14401" y="48006"/>
                </a:lnTo>
                <a:lnTo>
                  <a:pt x="19202" y="47045"/>
                </a:lnTo>
                <a:lnTo>
                  <a:pt x="23042" y="44165"/>
                </a:lnTo>
                <a:lnTo>
                  <a:pt x="26883" y="41285"/>
                </a:lnTo>
                <a:lnTo>
                  <a:pt x="30723" y="36484"/>
                </a:lnTo>
                <a:lnTo>
                  <a:pt x="34564" y="29763"/>
                </a:lnTo>
                <a:lnTo>
                  <a:pt x="31683" y="27843"/>
                </a:lnTo>
                <a:lnTo>
                  <a:pt x="29763" y="31683"/>
                </a:lnTo>
                <a:lnTo>
                  <a:pt x="26883" y="34564"/>
                </a:lnTo>
                <a:lnTo>
                  <a:pt x="24963" y="36484"/>
                </a:lnTo>
                <a:lnTo>
                  <a:pt x="23042" y="37444"/>
                </a:lnTo>
                <a:lnTo>
                  <a:pt x="20162" y="38404"/>
                </a:lnTo>
                <a:lnTo>
                  <a:pt x="13441" y="38404"/>
                </a:lnTo>
                <a:lnTo>
                  <a:pt x="9601" y="36484"/>
                </a:lnTo>
                <a:lnTo>
                  <a:pt x="6720" y="3264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6" name="object 336"/>
          <p:cNvSpPr/>
          <p:nvPr/>
        </p:nvSpPr>
        <p:spPr>
          <a:xfrm>
            <a:off x="4509211" y="7349596"/>
            <a:ext cx="51846" cy="65272"/>
          </a:xfrm>
          <a:custGeom>
            <a:avLst/>
            <a:gdLst/>
            <a:ahLst/>
            <a:cxnLst/>
            <a:rect l="l" t="t" r="r" b="b"/>
            <a:pathLst>
              <a:path w="51846" h="65272">
                <a:moveTo>
                  <a:pt x="10561" y="62392"/>
                </a:moveTo>
                <a:lnTo>
                  <a:pt x="17282" y="65272"/>
                </a:lnTo>
                <a:lnTo>
                  <a:pt x="17282" y="17266"/>
                </a:lnTo>
                <a:lnTo>
                  <a:pt x="18242" y="11506"/>
                </a:lnTo>
                <a:lnTo>
                  <a:pt x="21122" y="7680"/>
                </a:lnTo>
                <a:lnTo>
                  <a:pt x="22082" y="5745"/>
                </a:lnTo>
                <a:lnTo>
                  <a:pt x="24003" y="4785"/>
                </a:lnTo>
                <a:lnTo>
                  <a:pt x="29763" y="4785"/>
                </a:lnTo>
                <a:lnTo>
                  <a:pt x="30723" y="5745"/>
                </a:lnTo>
                <a:lnTo>
                  <a:pt x="31683" y="7680"/>
                </a:lnTo>
                <a:lnTo>
                  <a:pt x="33604" y="9585"/>
                </a:lnTo>
                <a:lnTo>
                  <a:pt x="33604" y="11506"/>
                </a:lnTo>
                <a:lnTo>
                  <a:pt x="34564" y="14401"/>
                </a:lnTo>
                <a:lnTo>
                  <a:pt x="35524" y="19187"/>
                </a:lnTo>
                <a:lnTo>
                  <a:pt x="35524" y="26868"/>
                </a:lnTo>
                <a:lnTo>
                  <a:pt x="17282" y="26868"/>
                </a:lnTo>
                <a:lnTo>
                  <a:pt x="17282" y="30708"/>
                </a:lnTo>
                <a:lnTo>
                  <a:pt x="51846" y="30708"/>
                </a:lnTo>
                <a:lnTo>
                  <a:pt x="50886" y="21107"/>
                </a:lnTo>
                <a:lnTo>
                  <a:pt x="48966" y="13426"/>
                </a:lnTo>
                <a:lnTo>
                  <a:pt x="44165" y="7680"/>
                </a:lnTo>
                <a:lnTo>
                  <a:pt x="39364" y="2865"/>
                </a:lnTo>
                <a:lnTo>
                  <a:pt x="33604" y="0"/>
                </a:lnTo>
                <a:lnTo>
                  <a:pt x="20177" y="0"/>
                </a:lnTo>
                <a:lnTo>
                  <a:pt x="13456" y="3840"/>
                </a:lnTo>
                <a:lnTo>
                  <a:pt x="7680" y="9585"/>
                </a:lnTo>
                <a:lnTo>
                  <a:pt x="2895" y="15346"/>
                </a:lnTo>
                <a:lnTo>
                  <a:pt x="0" y="23987"/>
                </a:lnTo>
                <a:lnTo>
                  <a:pt x="0" y="42230"/>
                </a:lnTo>
                <a:lnTo>
                  <a:pt x="1935" y="49911"/>
                </a:lnTo>
                <a:lnTo>
                  <a:pt x="5775" y="54711"/>
                </a:lnTo>
                <a:lnTo>
                  <a:pt x="10561" y="6239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7" name="object 337"/>
          <p:cNvSpPr/>
          <p:nvPr/>
        </p:nvSpPr>
        <p:spPr>
          <a:xfrm>
            <a:off x="4568738" y="7349596"/>
            <a:ext cx="52791" cy="64312"/>
          </a:xfrm>
          <a:custGeom>
            <a:avLst/>
            <a:gdLst/>
            <a:ahLst/>
            <a:cxnLst/>
            <a:rect l="l" t="t" r="r" b="b"/>
            <a:pathLst>
              <a:path w="52791" h="64312">
                <a:moveTo>
                  <a:pt x="24963" y="1905"/>
                </a:moveTo>
                <a:lnTo>
                  <a:pt x="0" y="1905"/>
                </a:lnTo>
                <a:lnTo>
                  <a:pt x="0" y="4785"/>
                </a:lnTo>
                <a:lnTo>
                  <a:pt x="1920" y="4785"/>
                </a:lnTo>
                <a:lnTo>
                  <a:pt x="3840" y="5745"/>
                </a:lnTo>
                <a:lnTo>
                  <a:pt x="4800" y="5745"/>
                </a:lnTo>
                <a:lnTo>
                  <a:pt x="5760" y="6705"/>
                </a:lnTo>
                <a:lnTo>
                  <a:pt x="5760" y="7680"/>
                </a:lnTo>
                <a:lnTo>
                  <a:pt x="6720" y="8625"/>
                </a:lnTo>
                <a:lnTo>
                  <a:pt x="6720" y="58552"/>
                </a:lnTo>
                <a:lnTo>
                  <a:pt x="5760" y="59512"/>
                </a:lnTo>
                <a:lnTo>
                  <a:pt x="4800" y="60472"/>
                </a:lnTo>
                <a:lnTo>
                  <a:pt x="2880" y="61432"/>
                </a:lnTo>
                <a:lnTo>
                  <a:pt x="0" y="61432"/>
                </a:lnTo>
                <a:lnTo>
                  <a:pt x="0" y="64312"/>
                </a:lnTo>
                <a:lnTo>
                  <a:pt x="33604" y="64312"/>
                </a:lnTo>
                <a:lnTo>
                  <a:pt x="33604" y="61432"/>
                </a:lnTo>
                <a:lnTo>
                  <a:pt x="28803" y="61432"/>
                </a:lnTo>
                <a:lnTo>
                  <a:pt x="27843" y="60472"/>
                </a:lnTo>
                <a:lnTo>
                  <a:pt x="26883" y="59512"/>
                </a:lnTo>
                <a:lnTo>
                  <a:pt x="25923" y="59512"/>
                </a:lnTo>
                <a:lnTo>
                  <a:pt x="25923" y="57591"/>
                </a:lnTo>
                <a:lnTo>
                  <a:pt x="24963" y="55671"/>
                </a:lnTo>
                <a:lnTo>
                  <a:pt x="24963" y="29748"/>
                </a:lnTo>
                <a:lnTo>
                  <a:pt x="25923" y="24947"/>
                </a:lnTo>
                <a:lnTo>
                  <a:pt x="27843" y="21107"/>
                </a:lnTo>
                <a:lnTo>
                  <a:pt x="28803" y="18242"/>
                </a:lnTo>
                <a:lnTo>
                  <a:pt x="29763" y="16306"/>
                </a:lnTo>
                <a:lnTo>
                  <a:pt x="31668" y="14401"/>
                </a:lnTo>
                <a:lnTo>
                  <a:pt x="32644" y="13426"/>
                </a:lnTo>
                <a:lnTo>
                  <a:pt x="37444" y="13426"/>
                </a:lnTo>
                <a:lnTo>
                  <a:pt x="38389" y="14401"/>
                </a:lnTo>
                <a:lnTo>
                  <a:pt x="39364" y="16306"/>
                </a:lnTo>
                <a:lnTo>
                  <a:pt x="41285" y="17266"/>
                </a:lnTo>
                <a:lnTo>
                  <a:pt x="43205" y="18242"/>
                </a:lnTo>
                <a:lnTo>
                  <a:pt x="48005" y="18242"/>
                </a:lnTo>
                <a:lnTo>
                  <a:pt x="49911" y="17266"/>
                </a:lnTo>
                <a:lnTo>
                  <a:pt x="50886" y="16306"/>
                </a:lnTo>
                <a:lnTo>
                  <a:pt x="52791" y="14401"/>
                </a:lnTo>
                <a:lnTo>
                  <a:pt x="52791" y="3840"/>
                </a:lnTo>
                <a:lnTo>
                  <a:pt x="50886" y="2865"/>
                </a:lnTo>
                <a:lnTo>
                  <a:pt x="49911" y="960"/>
                </a:lnTo>
                <a:lnTo>
                  <a:pt x="47045" y="0"/>
                </a:lnTo>
                <a:lnTo>
                  <a:pt x="42230" y="0"/>
                </a:lnTo>
                <a:lnTo>
                  <a:pt x="39364" y="960"/>
                </a:lnTo>
                <a:lnTo>
                  <a:pt x="36484" y="3840"/>
                </a:lnTo>
                <a:lnTo>
                  <a:pt x="32644" y="5745"/>
                </a:lnTo>
                <a:lnTo>
                  <a:pt x="29763" y="9585"/>
                </a:lnTo>
                <a:lnTo>
                  <a:pt x="24963" y="16306"/>
                </a:lnTo>
                <a:lnTo>
                  <a:pt x="24963" y="190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8" name="object 338"/>
          <p:cNvSpPr/>
          <p:nvPr/>
        </p:nvSpPr>
        <p:spPr>
          <a:xfrm>
            <a:off x="4628250" y="7349596"/>
            <a:ext cx="67208" cy="64312"/>
          </a:xfrm>
          <a:custGeom>
            <a:avLst/>
            <a:gdLst/>
            <a:ahLst/>
            <a:cxnLst/>
            <a:rect l="l" t="t" r="r" b="b"/>
            <a:pathLst>
              <a:path w="67208" h="64312">
                <a:moveTo>
                  <a:pt x="25923" y="1905"/>
                </a:moveTo>
                <a:lnTo>
                  <a:pt x="0" y="1905"/>
                </a:lnTo>
                <a:lnTo>
                  <a:pt x="0" y="4785"/>
                </a:lnTo>
                <a:lnTo>
                  <a:pt x="2880" y="4785"/>
                </a:lnTo>
                <a:lnTo>
                  <a:pt x="4800" y="5745"/>
                </a:lnTo>
                <a:lnTo>
                  <a:pt x="5760" y="6705"/>
                </a:lnTo>
                <a:lnTo>
                  <a:pt x="6720" y="7680"/>
                </a:lnTo>
                <a:lnTo>
                  <a:pt x="6720" y="58552"/>
                </a:lnTo>
                <a:lnTo>
                  <a:pt x="5760" y="58552"/>
                </a:lnTo>
                <a:lnTo>
                  <a:pt x="4800" y="60472"/>
                </a:lnTo>
                <a:lnTo>
                  <a:pt x="2880" y="61432"/>
                </a:lnTo>
                <a:lnTo>
                  <a:pt x="0" y="61432"/>
                </a:lnTo>
                <a:lnTo>
                  <a:pt x="0" y="64312"/>
                </a:lnTo>
                <a:lnTo>
                  <a:pt x="31683" y="64312"/>
                </a:lnTo>
                <a:lnTo>
                  <a:pt x="31683" y="61432"/>
                </a:lnTo>
                <a:lnTo>
                  <a:pt x="28803" y="61432"/>
                </a:lnTo>
                <a:lnTo>
                  <a:pt x="27843" y="60472"/>
                </a:lnTo>
                <a:lnTo>
                  <a:pt x="26883" y="59512"/>
                </a:lnTo>
                <a:lnTo>
                  <a:pt x="25923" y="57591"/>
                </a:lnTo>
                <a:lnTo>
                  <a:pt x="25923" y="17266"/>
                </a:lnTo>
                <a:lnTo>
                  <a:pt x="28803" y="11506"/>
                </a:lnTo>
                <a:lnTo>
                  <a:pt x="32644" y="9585"/>
                </a:lnTo>
                <a:lnTo>
                  <a:pt x="38404" y="9585"/>
                </a:lnTo>
                <a:lnTo>
                  <a:pt x="39364" y="10561"/>
                </a:lnTo>
                <a:lnTo>
                  <a:pt x="40325" y="11506"/>
                </a:lnTo>
                <a:lnTo>
                  <a:pt x="41285" y="12466"/>
                </a:lnTo>
                <a:lnTo>
                  <a:pt x="41285" y="14401"/>
                </a:lnTo>
                <a:lnTo>
                  <a:pt x="42245" y="18242"/>
                </a:lnTo>
                <a:lnTo>
                  <a:pt x="42245" y="54711"/>
                </a:lnTo>
                <a:lnTo>
                  <a:pt x="41285" y="57591"/>
                </a:lnTo>
                <a:lnTo>
                  <a:pt x="41285" y="58552"/>
                </a:lnTo>
                <a:lnTo>
                  <a:pt x="39364" y="60472"/>
                </a:lnTo>
                <a:lnTo>
                  <a:pt x="38404" y="61432"/>
                </a:lnTo>
                <a:lnTo>
                  <a:pt x="35524" y="61432"/>
                </a:lnTo>
                <a:lnTo>
                  <a:pt x="35524" y="64312"/>
                </a:lnTo>
                <a:lnTo>
                  <a:pt x="67208" y="64312"/>
                </a:lnTo>
                <a:lnTo>
                  <a:pt x="67208" y="61432"/>
                </a:lnTo>
                <a:lnTo>
                  <a:pt x="64328" y="61432"/>
                </a:lnTo>
                <a:lnTo>
                  <a:pt x="62407" y="60472"/>
                </a:lnTo>
                <a:lnTo>
                  <a:pt x="61447" y="59512"/>
                </a:lnTo>
                <a:lnTo>
                  <a:pt x="60487" y="58552"/>
                </a:lnTo>
                <a:lnTo>
                  <a:pt x="60487" y="14401"/>
                </a:lnTo>
                <a:lnTo>
                  <a:pt x="59527" y="11506"/>
                </a:lnTo>
                <a:lnTo>
                  <a:pt x="58567" y="8625"/>
                </a:lnTo>
                <a:lnTo>
                  <a:pt x="56647" y="5745"/>
                </a:lnTo>
                <a:lnTo>
                  <a:pt x="53766" y="3840"/>
                </a:lnTo>
                <a:lnTo>
                  <a:pt x="51846" y="1905"/>
                </a:lnTo>
                <a:lnTo>
                  <a:pt x="48005" y="0"/>
                </a:lnTo>
                <a:lnTo>
                  <a:pt x="40325" y="0"/>
                </a:lnTo>
                <a:lnTo>
                  <a:pt x="37444" y="960"/>
                </a:lnTo>
                <a:lnTo>
                  <a:pt x="34564" y="2865"/>
                </a:lnTo>
                <a:lnTo>
                  <a:pt x="31683" y="3840"/>
                </a:lnTo>
                <a:lnTo>
                  <a:pt x="28803" y="6705"/>
                </a:lnTo>
                <a:lnTo>
                  <a:pt x="25923" y="10561"/>
                </a:lnTo>
                <a:lnTo>
                  <a:pt x="25923" y="190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9" name="object 339"/>
          <p:cNvSpPr/>
          <p:nvPr/>
        </p:nvSpPr>
        <p:spPr>
          <a:xfrm>
            <a:off x="4705045" y="7377251"/>
            <a:ext cx="26665" cy="36657"/>
          </a:xfrm>
          <a:custGeom>
            <a:avLst/>
            <a:gdLst/>
            <a:ahLst/>
            <a:cxnLst/>
            <a:rect l="l" t="t" r="r" b="b"/>
            <a:pathLst>
              <a:path w="26665" h="36657">
                <a:moveTo>
                  <a:pt x="1935" y="16495"/>
                </a:moveTo>
                <a:lnTo>
                  <a:pt x="0" y="20335"/>
                </a:lnTo>
                <a:lnTo>
                  <a:pt x="0" y="28016"/>
                </a:lnTo>
                <a:lnTo>
                  <a:pt x="1935" y="30897"/>
                </a:lnTo>
                <a:lnTo>
                  <a:pt x="3840" y="33777"/>
                </a:lnTo>
                <a:lnTo>
                  <a:pt x="5775" y="35697"/>
                </a:lnTo>
                <a:lnTo>
                  <a:pt x="9616" y="36657"/>
                </a:lnTo>
                <a:lnTo>
                  <a:pt x="18242" y="36657"/>
                </a:lnTo>
                <a:lnTo>
                  <a:pt x="24963" y="33777"/>
                </a:lnTo>
                <a:lnTo>
                  <a:pt x="23042" y="26096"/>
                </a:lnTo>
                <a:lnTo>
                  <a:pt x="22082" y="25136"/>
                </a:lnTo>
                <a:lnTo>
                  <a:pt x="20177" y="24176"/>
                </a:lnTo>
                <a:lnTo>
                  <a:pt x="19202" y="22256"/>
                </a:lnTo>
                <a:lnTo>
                  <a:pt x="18242" y="21295"/>
                </a:lnTo>
                <a:lnTo>
                  <a:pt x="18242" y="16495"/>
                </a:lnTo>
                <a:lnTo>
                  <a:pt x="19202" y="13614"/>
                </a:lnTo>
                <a:lnTo>
                  <a:pt x="21122" y="11694"/>
                </a:lnTo>
                <a:lnTo>
                  <a:pt x="26665" y="0"/>
                </a:lnTo>
                <a:lnTo>
                  <a:pt x="14134" y="6919"/>
                </a:lnTo>
                <a:lnTo>
                  <a:pt x="6720" y="12654"/>
                </a:lnTo>
                <a:lnTo>
                  <a:pt x="1935" y="1649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0" name="object 340"/>
          <p:cNvSpPr/>
          <p:nvPr/>
        </p:nvSpPr>
        <p:spPr>
          <a:xfrm>
            <a:off x="4706980" y="7349596"/>
            <a:ext cx="57591" cy="64312"/>
          </a:xfrm>
          <a:custGeom>
            <a:avLst/>
            <a:gdLst/>
            <a:ahLst/>
            <a:cxnLst/>
            <a:rect l="l" t="t" r="r" b="b"/>
            <a:pathLst>
              <a:path w="57591" h="64312">
                <a:moveTo>
                  <a:pt x="19187" y="39349"/>
                </a:moveTo>
                <a:lnTo>
                  <a:pt x="22067" y="35509"/>
                </a:lnTo>
                <a:lnTo>
                  <a:pt x="25908" y="32628"/>
                </a:lnTo>
                <a:lnTo>
                  <a:pt x="30708" y="29748"/>
                </a:lnTo>
                <a:lnTo>
                  <a:pt x="30708" y="49911"/>
                </a:lnTo>
                <a:lnTo>
                  <a:pt x="27828" y="52791"/>
                </a:lnTo>
                <a:lnTo>
                  <a:pt x="25908" y="53751"/>
                </a:lnTo>
                <a:lnTo>
                  <a:pt x="21107" y="53751"/>
                </a:lnTo>
                <a:lnTo>
                  <a:pt x="23027" y="61432"/>
                </a:lnTo>
                <a:lnTo>
                  <a:pt x="30708" y="54711"/>
                </a:lnTo>
                <a:lnTo>
                  <a:pt x="31668" y="58552"/>
                </a:lnTo>
                <a:lnTo>
                  <a:pt x="32628" y="60472"/>
                </a:lnTo>
                <a:lnTo>
                  <a:pt x="34549" y="62392"/>
                </a:lnTo>
                <a:lnTo>
                  <a:pt x="36469" y="64312"/>
                </a:lnTo>
                <a:lnTo>
                  <a:pt x="48950" y="64312"/>
                </a:lnTo>
                <a:lnTo>
                  <a:pt x="50871" y="62392"/>
                </a:lnTo>
                <a:lnTo>
                  <a:pt x="53751" y="61432"/>
                </a:lnTo>
                <a:lnTo>
                  <a:pt x="55671" y="58552"/>
                </a:lnTo>
                <a:lnTo>
                  <a:pt x="57591" y="55671"/>
                </a:lnTo>
                <a:lnTo>
                  <a:pt x="55671" y="53751"/>
                </a:lnTo>
                <a:lnTo>
                  <a:pt x="54711" y="55671"/>
                </a:lnTo>
                <a:lnTo>
                  <a:pt x="53751" y="56631"/>
                </a:lnTo>
                <a:lnTo>
                  <a:pt x="51831" y="56631"/>
                </a:lnTo>
                <a:lnTo>
                  <a:pt x="50871" y="55671"/>
                </a:lnTo>
                <a:lnTo>
                  <a:pt x="49911" y="55671"/>
                </a:lnTo>
                <a:lnTo>
                  <a:pt x="49911" y="18242"/>
                </a:lnTo>
                <a:lnTo>
                  <a:pt x="48950" y="14401"/>
                </a:lnTo>
                <a:lnTo>
                  <a:pt x="48950" y="12466"/>
                </a:lnTo>
                <a:lnTo>
                  <a:pt x="47030" y="9585"/>
                </a:lnTo>
                <a:lnTo>
                  <a:pt x="45110" y="6705"/>
                </a:lnTo>
                <a:lnTo>
                  <a:pt x="42230" y="3840"/>
                </a:lnTo>
                <a:lnTo>
                  <a:pt x="38389" y="1905"/>
                </a:lnTo>
                <a:lnTo>
                  <a:pt x="33588" y="0"/>
                </a:lnTo>
                <a:lnTo>
                  <a:pt x="23027" y="0"/>
                </a:lnTo>
                <a:lnTo>
                  <a:pt x="18242" y="960"/>
                </a:lnTo>
                <a:lnTo>
                  <a:pt x="14401" y="2865"/>
                </a:lnTo>
                <a:lnTo>
                  <a:pt x="9585" y="3840"/>
                </a:lnTo>
                <a:lnTo>
                  <a:pt x="5745" y="6705"/>
                </a:lnTo>
                <a:lnTo>
                  <a:pt x="3840" y="9585"/>
                </a:lnTo>
                <a:lnTo>
                  <a:pt x="960" y="12466"/>
                </a:lnTo>
                <a:lnTo>
                  <a:pt x="0" y="15346"/>
                </a:lnTo>
                <a:lnTo>
                  <a:pt x="0" y="20147"/>
                </a:lnTo>
                <a:lnTo>
                  <a:pt x="960" y="23027"/>
                </a:lnTo>
                <a:lnTo>
                  <a:pt x="2880" y="23987"/>
                </a:lnTo>
                <a:lnTo>
                  <a:pt x="4785" y="25908"/>
                </a:lnTo>
                <a:lnTo>
                  <a:pt x="6720" y="26868"/>
                </a:lnTo>
                <a:lnTo>
                  <a:pt x="12466" y="26868"/>
                </a:lnTo>
                <a:lnTo>
                  <a:pt x="14401" y="25908"/>
                </a:lnTo>
                <a:lnTo>
                  <a:pt x="15346" y="24947"/>
                </a:lnTo>
                <a:lnTo>
                  <a:pt x="17266" y="23027"/>
                </a:lnTo>
                <a:lnTo>
                  <a:pt x="18242" y="21107"/>
                </a:lnTo>
                <a:lnTo>
                  <a:pt x="18242" y="17266"/>
                </a:lnTo>
                <a:lnTo>
                  <a:pt x="17266" y="15346"/>
                </a:lnTo>
                <a:lnTo>
                  <a:pt x="15346" y="13426"/>
                </a:lnTo>
                <a:lnTo>
                  <a:pt x="14401" y="12466"/>
                </a:lnTo>
                <a:lnTo>
                  <a:pt x="13426" y="10561"/>
                </a:lnTo>
                <a:lnTo>
                  <a:pt x="13426" y="8625"/>
                </a:lnTo>
                <a:lnTo>
                  <a:pt x="14401" y="7680"/>
                </a:lnTo>
                <a:lnTo>
                  <a:pt x="15346" y="7680"/>
                </a:lnTo>
                <a:lnTo>
                  <a:pt x="17266" y="5745"/>
                </a:lnTo>
                <a:lnTo>
                  <a:pt x="25908" y="5745"/>
                </a:lnTo>
                <a:lnTo>
                  <a:pt x="27828" y="6705"/>
                </a:lnTo>
                <a:lnTo>
                  <a:pt x="28788" y="7680"/>
                </a:lnTo>
                <a:lnTo>
                  <a:pt x="29748" y="8625"/>
                </a:lnTo>
                <a:lnTo>
                  <a:pt x="29748" y="9585"/>
                </a:lnTo>
                <a:lnTo>
                  <a:pt x="30708" y="11506"/>
                </a:lnTo>
                <a:lnTo>
                  <a:pt x="30708" y="24947"/>
                </a:lnTo>
                <a:lnTo>
                  <a:pt x="24729" y="27654"/>
                </a:lnTo>
                <a:lnTo>
                  <a:pt x="19187" y="3934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1" name="object 341"/>
          <p:cNvSpPr/>
          <p:nvPr/>
        </p:nvSpPr>
        <p:spPr>
          <a:xfrm>
            <a:off x="4769373" y="7329434"/>
            <a:ext cx="41269" cy="84475"/>
          </a:xfrm>
          <a:custGeom>
            <a:avLst/>
            <a:gdLst/>
            <a:ahLst/>
            <a:cxnLst/>
            <a:rect l="l" t="t" r="r" b="b"/>
            <a:pathLst>
              <a:path w="41269" h="84475">
                <a:moveTo>
                  <a:pt x="27843" y="74874"/>
                </a:moveTo>
                <a:lnTo>
                  <a:pt x="26868" y="73913"/>
                </a:lnTo>
                <a:lnTo>
                  <a:pt x="26868" y="28788"/>
                </a:lnTo>
                <a:lnTo>
                  <a:pt x="41269" y="28788"/>
                </a:lnTo>
                <a:lnTo>
                  <a:pt x="41269" y="22067"/>
                </a:lnTo>
                <a:lnTo>
                  <a:pt x="26868" y="22067"/>
                </a:lnTo>
                <a:lnTo>
                  <a:pt x="26868" y="0"/>
                </a:lnTo>
                <a:lnTo>
                  <a:pt x="24963" y="0"/>
                </a:lnTo>
                <a:lnTo>
                  <a:pt x="22082" y="4800"/>
                </a:lnTo>
                <a:lnTo>
                  <a:pt x="18242" y="9601"/>
                </a:lnTo>
                <a:lnTo>
                  <a:pt x="14401" y="14401"/>
                </a:lnTo>
                <a:lnTo>
                  <a:pt x="10561" y="18227"/>
                </a:lnTo>
                <a:lnTo>
                  <a:pt x="5760" y="23027"/>
                </a:lnTo>
                <a:lnTo>
                  <a:pt x="0" y="26868"/>
                </a:lnTo>
                <a:lnTo>
                  <a:pt x="0" y="28788"/>
                </a:lnTo>
                <a:lnTo>
                  <a:pt x="8641" y="28788"/>
                </a:lnTo>
                <a:lnTo>
                  <a:pt x="8641" y="73913"/>
                </a:lnTo>
                <a:lnTo>
                  <a:pt x="9601" y="76794"/>
                </a:lnTo>
                <a:lnTo>
                  <a:pt x="11521" y="79674"/>
                </a:lnTo>
                <a:lnTo>
                  <a:pt x="14401" y="81594"/>
                </a:lnTo>
                <a:lnTo>
                  <a:pt x="17282" y="83515"/>
                </a:lnTo>
                <a:lnTo>
                  <a:pt x="20162" y="84475"/>
                </a:lnTo>
                <a:lnTo>
                  <a:pt x="31683" y="84475"/>
                </a:lnTo>
                <a:lnTo>
                  <a:pt x="37429" y="80634"/>
                </a:lnTo>
                <a:lnTo>
                  <a:pt x="41269" y="71993"/>
                </a:lnTo>
                <a:lnTo>
                  <a:pt x="39364" y="71033"/>
                </a:lnTo>
                <a:lnTo>
                  <a:pt x="36484" y="74874"/>
                </a:lnTo>
                <a:lnTo>
                  <a:pt x="34549" y="77754"/>
                </a:lnTo>
                <a:lnTo>
                  <a:pt x="30708" y="77754"/>
                </a:lnTo>
                <a:lnTo>
                  <a:pt x="29763" y="76794"/>
                </a:lnTo>
                <a:lnTo>
                  <a:pt x="28803" y="76794"/>
                </a:lnTo>
                <a:lnTo>
                  <a:pt x="27843" y="75834"/>
                </a:lnTo>
                <a:lnTo>
                  <a:pt x="27843" y="7487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2" name="object 342"/>
          <p:cNvSpPr/>
          <p:nvPr/>
        </p:nvSpPr>
        <p:spPr>
          <a:xfrm>
            <a:off x="4814483" y="7351501"/>
            <a:ext cx="33604" cy="62407"/>
          </a:xfrm>
          <a:custGeom>
            <a:avLst/>
            <a:gdLst/>
            <a:ahLst/>
            <a:cxnLst/>
            <a:rect l="l" t="t" r="r" b="b"/>
            <a:pathLst>
              <a:path w="33604" h="62407">
                <a:moveTo>
                  <a:pt x="33604" y="62407"/>
                </a:moveTo>
                <a:lnTo>
                  <a:pt x="33604" y="59527"/>
                </a:lnTo>
                <a:lnTo>
                  <a:pt x="30723" y="59527"/>
                </a:lnTo>
                <a:lnTo>
                  <a:pt x="28803" y="58567"/>
                </a:lnTo>
                <a:lnTo>
                  <a:pt x="27843" y="57607"/>
                </a:lnTo>
                <a:lnTo>
                  <a:pt x="26883" y="56647"/>
                </a:lnTo>
                <a:lnTo>
                  <a:pt x="25923" y="53766"/>
                </a:lnTo>
                <a:lnTo>
                  <a:pt x="25923" y="0"/>
                </a:ln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5760" y="3840"/>
                </a:lnTo>
                <a:lnTo>
                  <a:pt x="6720" y="4800"/>
                </a:lnTo>
                <a:lnTo>
                  <a:pt x="7680" y="5775"/>
                </a:lnTo>
                <a:lnTo>
                  <a:pt x="7680" y="56647"/>
                </a:lnTo>
                <a:lnTo>
                  <a:pt x="6720" y="57607"/>
                </a:lnTo>
                <a:lnTo>
                  <a:pt x="4815" y="58567"/>
                </a:lnTo>
                <a:lnTo>
                  <a:pt x="2880" y="59527"/>
                </a:lnTo>
                <a:lnTo>
                  <a:pt x="0" y="59527"/>
                </a:lnTo>
                <a:lnTo>
                  <a:pt x="0" y="62407"/>
                </a:lnTo>
                <a:lnTo>
                  <a:pt x="33604" y="6240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3" name="object 343"/>
          <p:cNvSpPr/>
          <p:nvPr/>
        </p:nvSpPr>
        <p:spPr>
          <a:xfrm>
            <a:off x="4821204" y="7321753"/>
            <a:ext cx="20162" cy="20162"/>
          </a:xfrm>
          <a:custGeom>
            <a:avLst/>
            <a:gdLst/>
            <a:ahLst/>
            <a:cxnLst/>
            <a:rect l="l" t="t" r="r" b="b"/>
            <a:pathLst>
              <a:path w="20162" h="20162">
                <a:moveTo>
                  <a:pt x="20162" y="10561"/>
                </a:moveTo>
                <a:lnTo>
                  <a:pt x="20162" y="7680"/>
                </a:lnTo>
                <a:lnTo>
                  <a:pt x="19202" y="4800"/>
                </a:lnTo>
                <a:lnTo>
                  <a:pt x="17282" y="2880"/>
                </a:lnTo>
                <a:lnTo>
                  <a:pt x="15361" y="960"/>
                </a:lnTo>
                <a:lnTo>
                  <a:pt x="13441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3441"/>
                </a:lnTo>
                <a:lnTo>
                  <a:pt x="960" y="15346"/>
                </a:lnTo>
                <a:lnTo>
                  <a:pt x="2880" y="17282"/>
                </a:lnTo>
                <a:lnTo>
                  <a:pt x="4800" y="19187"/>
                </a:lnTo>
                <a:lnTo>
                  <a:pt x="7680" y="20162"/>
                </a:lnTo>
                <a:lnTo>
                  <a:pt x="13441" y="20162"/>
                </a:lnTo>
                <a:lnTo>
                  <a:pt x="15361" y="19187"/>
                </a:lnTo>
                <a:lnTo>
                  <a:pt x="17282" y="17282"/>
                </a:lnTo>
                <a:lnTo>
                  <a:pt x="19202" y="15346"/>
                </a:lnTo>
                <a:lnTo>
                  <a:pt x="20162" y="13441"/>
                </a:lnTo>
                <a:lnTo>
                  <a:pt x="20162" y="105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4" name="object 344"/>
          <p:cNvSpPr/>
          <p:nvPr/>
        </p:nvSpPr>
        <p:spPr>
          <a:xfrm>
            <a:off x="4854808" y="7349596"/>
            <a:ext cx="57591" cy="65272"/>
          </a:xfrm>
          <a:custGeom>
            <a:avLst/>
            <a:gdLst/>
            <a:ahLst/>
            <a:cxnLst/>
            <a:rect l="l" t="t" r="r" b="b"/>
            <a:pathLst>
              <a:path w="57591" h="65272">
                <a:moveTo>
                  <a:pt x="2880" y="49911"/>
                </a:moveTo>
                <a:lnTo>
                  <a:pt x="7680" y="55671"/>
                </a:lnTo>
                <a:lnTo>
                  <a:pt x="12481" y="62392"/>
                </a:lnTo>
                <a:lnTo>
                  <a:pt x="19202" y="65272"/>
                </a:lnTo>
                <a:lnTo>
                  <a:pt x="20162" y="51831"/>
                </a:lnTo>
                <a:lnTo>
                  <a:pt x="19202" y="47990"/>
                </a:lnTo>
                <a:lnTo>
                  <a:pt x="19202" y="23027"/>
                </a:lnTo>
                <a:lnTo>
                  <a:pt x="20162" y="17266"/>
                </a:lnTo>
                <a:lnTo>
                  <a:pt x="20162" y="12466"/>
                </a:lnTo>
                <a:lnTo>
                  <a:pt x="21122" y="9585"/>
                </a:lnTo>
                <a:lnTo>
                  <a:pt x="23042" y="7680"/>
                </a:lnTo>
                <a:lnTo>
                  <a:pt x="24963" y="5745"/>
                </a:lnTo>
                <a:lnTo>
                  <a:pt x="26883" y="4785"/>
                </a:lnTo>
                <a:lnTo>
                  <a:pt x="30723" y="4785"/>
                </a:lnTo>
                <a:lnTo>
                  <a:pt x="32644" y="5745"/>
                </a:lnTo>
                <a:lnTo>
                  <a:pt x="33604" y="6705"/>
                </a:lnTo>
                <a:lnTo>
                  <a:pt x="35524" y="7680"/>
                </a:lnTo>
                <a:lnTo>
                  <a:pt x="36484" y="9585"/>
                </a:lnTo>
                <a:lnTo>
                  <a:pt x="37444" y="12466"/>
                </a:lnTo>
                <a:lnTo>
                  <a:pt x="38404" y="15346"/>
                </a:lnTo>
                <a:lnTo>
                  <a:pt x="38404" y="48950"/>
                </a:lnTo>
                <a:lnTo>
                  <a:pt x="37444" y="52791"/>
                </a:lnTo>
                <a:lnTo>
                  <a:pt x="36484" y="55671"/>
                </a:lnTo>
                <a:lnTo>
                  <a:pt x="35524" y="58552"/>
                </a:lnTo>
                <a:lnTo>
                  <a:pt x="33604" y="59512"/>
                </a:lnTo>
                <a:lnTo>
                  <a:pt x="32644" y="60472"/>
                </a:lnTo>
                <a:lnTo>
                  <a:pt x="30723" y="61432"/>
                </a:lnTo>
                <a:lnTo>
                  <a:pt x="28803" y="61432"/>
                </a:lnTo>
                <a:lnTo>
                  <a:pt x="28803" y="65272"/>
                </a:lnTo>
                <a:lnTo>
                  <a:pt x="38404" y="65272"/>
                </a:lnTo>
                <a:lnTo>
                  <a:pt x="46070" y="62392"/>
                </a:lnTo>
                <a:lnTo>
                  <a:pt x="50886" y="54711"/>
                </a:lnTo>
                <a:lnTo>
                  <a:pt x="55686" y="48950"/>
                </a:lnTo>
                <a:lnTo>
                  <a:pt x="57591" y="42230"/>
                </a:lnTo>
                <a:lnTo>
                  <a:pt x="57591" y="26868"/>
                </a:lnTo>
                <a:lnTo>
                  <a:pt x="56631" y="21107"/>
                </a:lnTo>
                <a:lnTo>
                  <a:pt x="54726" y="16306"/>
                </a:lnTo>
                <a:lnTo>
                  <a:pt x="51846" y="11506"/>
                </a:lnTo>
                <a:lnTo>
                  <a:pt x="48006" y="7680"/>
                </a:lnTo>
                <a:lnTo>
                  <a:pt x="44165" y="4785"/>
                </a:lnTo>
                <a:lnTo>
                  <a:pt x="39349" y="1905"/>
                </a:lnTo>
                <a:lnTo>
                  <a:pt x="34564" y="0"/>
                </a:lnTo>
                <a:lnTo>
                  <a:pt x="20162" y="0"/>
                </a:lnTo>
                <a:lnTo>
                  <a:pt x="12481" y="3840"/>
                </a:lnTo>
                <a:lnTo>
                  <a:pt x="7680" y="10561"/>
                </a:lnTo>
                <a:lnTo>
                  <a:pt x="2880" y="17266"/>
                </a:lnTo>
                <a:lnTo>
                  <a:pt x="0" y="24947"/>
                </a:lnTo>
                <a:lnTo>
                  <a:pt x="0" y="42230"/>
                </a:lnTo>
                <a:lnTo>
                  <a:pt x="2880" y="4991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5" name="object 345"/>
          <p:cNvSpPr/>
          <p:nvPr/>
        </p:nvSpPr>
        <p:spPr>
          <a:xfrm>
            <a:off x="4874011" y="7401427"/>
            <a:ext cx="9601" cy="13441"/>
          </a:xfrm>
          <a:custGeom>
            <a:avLst/>
            <a:gdLst/>
            <a:ahLst/>
            <a:cxnLst/>
            <a:rect l="l" t="t" r="r" b="b"/>
            <a:pathLst>
              <a:path w="9601" h="13441">
                <a:moveTo>
                  <a:pt x="9601" y="13441"/>
                </a:moveTo>
                <a:lnTo>
                  <a:pt x="9601" y="9601"/>
                </a:lnTo>
                <a:lnTo>
                  <a:pt x="7680" y="9601"/>
                </a:lnTo>
                <a:lnTo>
                  <a:pt x="5760" y="8641"/>
                </a:lnTo>
                <a:lnTo>
                  <a:pt x="3840" y="6720"/>
                </a:lnTo>
                <a:lnTo>
                  <a:pt x="2880" y="4800"/>
                </a:lnTo>
                <a:lnTo>
                  <a:pt x="1920" y="2880"/>
                </a:lnTo>
                <a:lnTo>
                  <a:pt x="960" y="0"/>
                </a:lnTo>
                <a:lnTo>
                  <a:pt x="0" y="13441"/>
                </a:lnTo>
                <a:lnTo>
                  <a:pt x="9601" y="134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6" name="object 346"/>
          <p:cNvSpPr/>
          <p:nvPr/>
        </p:nvSpPr>
        <p:spPr>
          <a:xfrm>
            <a:off x="4922001" y="7349596"/>
            <a:ext cx="67208" cy="64312"/>
          </a:xfrm>
          <a:custGeom>
            <a:avLst/>
            <a:gdLst/>
            <a:ahLst/>
            <a:cxnLst/>
            <a:rect l="l" t="t" r="r" b="b"/>
            <a:pathLst>
              <a:path w="67208" h="64312">
                <a:moveTo>
                  <a:pt x="24963" y="1905"/>
                </a:moveTo>
                <a:lnTo>
                  <a:pt x="0" y="1905"/>
                </a:lnTo>
                <a:lnTo>
                  <a:pt x="0" y="4785"/>
                </a:lnTo>
                <a:lnTo>
                  <a:pt x="2880" y="4785"/>
                </a:lnTo>
                <a:lnTo>
                  <a:pt x="4800" y="5745"/>
                </a:lnTo>
                <a:lnTo>
                  <a:pt x="5760" y="6705"/>
                </a:lnTo>
                <a:lnTo>
                  <a:pt x="6720" y="7680"/>
                </a:lnTo>
                <a:lnTo>
                  <a:pt x="6720" y="58552"/>
                </a:lnTo>
                <a:lnTo>
                  <a:pt x="5760" y="58552"/>
                </a:lnTo>
                <a:lnTo>
                  <a:pt x="4800" y="60472"/>
                </a:lnTo>
                <a:lnTo>
                  <a:pt x="2880" y="61432"/>
                </a:lnTo>
                <a:lnTo>
                  <a:pt x="0" y="61432"/>
                </a:lnTo>
                <a:lnTo>
                  <a:pt x="0" y="64312"/>
                </a:lnTo>
                <a:lnTo>
                  <a:pt x="31683" y="64312"/>
                </a:lnTo>
                <a:lnTo>
                  <a:pt x="31683" y="61432"/>
                </a:lnTo>
                <a:lnTo>
                  <a:pt x="28803" y="61432"/>
                </a:lnTo>
                <a:lnTo>
                  <a:pt x="27843" y="60472"/>
                </a:lnTo>
                <a:lnTo>
                  <a:pt x="26883" y="59512"/>
                </a:lnTo>
                <a:lnTo>
                  <a:pt x="25923" y="57591"/>
                </a:lnTo>
                <a:lnTo>
                  <a:pt x="24963" y="54711"/>
                </a:lnTo>
                <a:lnTo>
                  <a:pt x="24963" y="17266"/>
                </a:lnTo>
                <a:lnTo>
                  <a:pt x="28803" y="11506"/>
                </a:lnTo>
                <a:lnTo>
                  <a:pt x="32644" y="9585"/>
                </a:lnTo>
                <a:lnTo>
                  <a:pt x="38404" y="9585"/>
                </a:lnTo>
                <a:lnTo>
                  <a:pt x="39364" y="10561"/>
                </a:lnTo>
                <a:lnTo>
                  <a:pt x="40325" y="11506"/>
                </a:lnTo>
                <a:lnTo>
                  <a:pt x="40325" y="12466"/>
                </a:lnTo>
                <a:lnTo>
                  <a:pt x="41285" y="13426"/>
                </a:lnTo>
                <a:lnTo>
                  <a:pt x="41285" y="57591"/>
                </a:lnTo>
                <a:lnTo>
                  <a:pt x="40325" y="58552"/>
                </a:lnTo>
                <a:lnTo>
                  <a:pt x="39364" y="60472"/>
                </a:lnTo>
                <a:lnTo>
                  <a:pt x="38404" y="61432"/>
                </a:lnTo>
                <a:lnTo>
                  <a:pt x="35524" y="61432"/>
                </a:lnTo>
                <a:lnTo>
                  <a:pt x="35524" y="64312"/>
                </a:lnTo>
                <a:lnTo>
                  <a:pt x="67208" y="64312"/>
                </a:lnTo>
                <a:lnTo>
                  <a:pt x="67208" y="61432"/>
                </a:lnTo>
                <a:lnTo>
                  <a:pt x="64328" y="61432"/>
                </a:lnTo>
                <a:lnTo>
                  <a:pt x="62407" y="60472"/>
                </a:lnTo>
                <a:lnTo>
                  <a:pt x="61447" y="59512"/>
                </a:lnTo>
                <a:lnTo>
                  <a:pt x="60487" y="58552"/>
                </a:lnTo>
                <a:lnTo>
                  <a:pt x="60487" y="19187"/>
                </a:lnTo>
                <a:lnTo>
                  <a:pt x="59527" y="14401"/>
                </a:lnTo>
                <a:lnTo>
                  <a:pt x="59527" y="11506"/>
                </a:lnTo>
                <a:lnTo>
                  <a:pt x="58567" y="8625"/>
                </a:lnTo>
                <a:lnTo>
                  <a:pt x="56647" y="5745"/>
                </a:lnTo>
                <a:lnTo>
                  <a:pt x="53766" y="3840"/>
                </a:lnTo>
                <a:lnTo>
                  <a:pt x="50886" y="1905"/>
                </a:lnTo>
                <a:lnTo>
                  <a:pt x="48005" y="0"/>
                </a:lnTo>
                <a:lnTo>
                  <a:pt x="40325" y="0"/>
                </a:lnTo>
                <a:lnTo>
                  <a:pt x="37444" y="960"/>
                </a:lnTo>
                <a:lnTo>
                  <a:pt x="34564" y="2865"/>
                </a:lnTo>
                <a:lnTo>
                  <a:pt x="31683" y="3840"/>
                </a:lnTo>
                <a:lnTo>
                  <a:pt x="28803" y="6705"/>
                </a:lnTo>
                <a:lnTo>
                  <a:pt x="24963" y="10561"/>
                </a:lnTo>
                <a:lnTo>
                  <a:pt x="24963" y="190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7" name="object 347"/>
          <p:cNvSpPr/>
          <p:nvPr/>
        </p:nvSpPr>
        <p:spPr>
          <a:xfrm>
            <a:off x="4998796" y="7377632"/>
            <a:ext cx="25870" cy="36277"/>
          </a:xfrm>
          <a:custGeom>
            <a:avLst/>
            <a:gdLst/>
            <a:ahLst/>
            <a:cxnLst/>
            <a:rect l="l" t="t" r="r" b="b"/>
            <a:pathLst>
              <a:path w="25870" h="36277">
                <a:moveTo>
                  <a:pt x="1935" y="16114"/>
                </a:moveTo>
                <a:lnTo>
                  <a:pt x="0" y="19955"/>
                </a:lnTo>
                <a:lnTo>
                  <a:pt x="0" y="27635"/>
                </a:lnTo>
                <a:lnTo>
                  <a:pt x="960" y="30516"/>
                </a:lnTo>
                <a:lnTo>
                  <a:pt x="3840" y="33396"/>
                </a:lnTo>
                <a:lnTo>
                  <a:pt x="5775" y="35316"/>
                </a:lnTo>
                <a:lnTo>
                  <a:pt x="8656" y="36277"/>
                </a:lnTo>
                <a:lnTo>
                  <a:pt x="18242" y="36277"/>
                </a:lnTo>
                <a:lnTo>
                  <a:pt x="24963" y="33396"/>
                </a:lnTo>
                <a:lnTo>
                  <a:pt x="23042" y="25715"/>
                </a:lnTo>
                <a:lnTo>
                  <a:pt x="21122" y="24755"/>
                </a:lnTo>
                <a:lnTo>
                  <a:pt x="20177" y="23795"/>
                </a:lnTo>
                <a:lnTo>
                  <a:pt x="19202" y="21875"/>
                </a:lnTo>
                <a:lnTo>
                  <a:pt x="18242" y="20915"/>
                </a:lnTo>
                <a:lnTo>
                  <a:pt x="18242" y="16114"/>
                </a:lnTo>
                <a:lnTo>
                  <a:pt x="19202" y="13234"/>
                </a:lnTo>
                <a:lnTo>
                  <a:pt x="21122" y="11313"/>
                </a:lnTo>
                <a:lnTo>
                  <a:pt x="25870" y="0"/>
                </a:lnTo>
                <a:lnTo>
                  <a:pt x="13679" y="6708"/>
                </a:lnTo>
                <a:lnTo>
                  <a:pt x="5775" y="12274"/>
                </a:lnTo>
                <a:lnTo>
                  <a:pt x="1935" y="1611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8" name="object 348"/>
          <p:cNvSpPr/>
          <p:nvPr/>
        </p:nvSpPr>
        <p:spPr>
          <a:xfrm>
            <a:off x="4999756" y="7349596"/>
            <a:ext cx="58567" cy="64312"/>
          </a:xfrm>
          <a:custGeom>
            <a:avLst/>
            <a:gdLst/>
            <a:ahLst/>
            <a:cxnLst/>
            <a:rect l="l" t="t" r="r" b="b"/>
            <a:pathLst>
              <a:path w="58567" h="64312">
                <a:moveTo>
                  <a:pt x="50886" y="53751"/>
                </a:moveTo>
                <a:lnTo>
                  <a:pt x="49926" y="53751"/>
                </a:lnTo>
                <a:lnTo>
                  <a:pt x="49926" y="14401"/>
                </a:lnTo>
                <a:lnTo>
                  <a:pt x="48966" y="12466"/>
                </a:lnTo>
                <a:lnTo>
                  <a:pt x="48006" y="9585"/>
                </a:lnTo>
                <a:lnTo>
                  <a:pt x="46085" y="6705"/>
                </a:lnTo>
                <a:lnTo>
                  <a:pt x="42245" y="3840"/>
                </a:lnTo>
                <a:lnTo>
                  <a:pt x="39364" y="1905"/>
                </a:lnTo>
                <a:lnTo>
                  <a:pt x="34564" y="0"/>
                </a:lnTo>
                <a:lnTo>
                  <a:pt x="24003" y="0"/>
                </a:lnTo>
                <a:lnTo>
                  <a:pt x="19217" y="960"/>
                </a:lnTo>
                <a:lnTo>
                  <a:pt x="14401" y="2865"/>
                </a:lnTo>
                <a:lnTo>
                  <a:pt x="10561" y="3840"/>
                </a:lnTo>
                <a:lnTo>
                  <a:pt x="6720" y="6705"/>
                </a:lnTo>
                <a:lnTo>
                  <a:pt x="3855" y="9585"/>
                </a:lnTo>
                <a:lnTo>
                  <a:pt x="1935" y="12466"/>
                </a:lnTo>
                <a:lnTo>
                  <a:pt x="0" y="15346"/>
                </a:lnTo>
                <a:lnTo>
                  <a:pt x="0" y="20147"/>
                </a:lnTo>
                <a:lnTo>
                  <a:pt x="975" y="23027"/>
                </a:lnTo>
                <a:lnTo>
                  <a:pt x="2880" y="23987"/>
                </a:lnTo>
                <a:lnTo>
                  <a:pt x="4815" y="25908"/>
                </a:lnTo>
                <a:lnTo>
                  <a:pt x="7696" y="26868"/>
                </a:lnTo>
                <a:lnTo>
                  <a:pt x="12496" y="26868"/>
                </a:lnTo>
                <a:lnTo>
                  <a:pt x="15377" y="25908"/>
                </a:lnTo>
                <a:lnTo>
                  <a:pt x="16322" y="24947"/>
                </a:lnTo>
                <a:lnTo>
                  <a:pt x="18242" y="23027"/>
                </a:lnTo>
                <a:lnTo>
                  <a:pt x="19217" y="21107"/>
                </a:lnTo>
                <a:lnTo>
                  <a:pt x="19217" y="17266"/>
                </a:lnTo>
                <a:lnTo>
                  <a:pt x="18242" y="15346"/>
                </a:lnTo>
                <a:lnTo>
                  <a:pt x="16322" y="13426"/>
                </a:lnTo>
                <a:lnTo>
                  <a:pt x="15377" y="12466"/>
                </a:lnTo>
                <a:lnTo>
                  <a:pt x="14401" y="10561"/>
                </a:lnTo>
                <a:lnTo>
                  <a:pt x="14401" y="8625"/>
                </a:lnTo>
                <a:lnTo>
                  <a:pt x="15377" y="7680"/>
                </a:lnTo>
                <a:lnTo>
                  <a:pt x="16322" y="7680"/>
                </a:lnTo>
                <a:lnTo>
                  <a:pt x="18242" y="5745"/>
                </a:lnTo>
                <a:lnTo>
                  <a:pt x="26883" y="5745"/>
                </a:lnTo>
                <a:lnTo>
                  <a:pt x="27843" y="6705"/>
                </a:lnTo>
                <a:lnTo>
                  <a:pt x="29763" y="7680"/>
                </a:lnTo>
                <a:lnTo>
                  <a:pt x="30723" y="8625"/>
                </a:lnTo>
                <a:lnTo>
                  <a:pt x="30723" y="9585"/>
                </a:lnTo>
                <a:lnTo>
                  <a:pt x="31683" y="11506"/>
                </a:lnTo>
                <a:lnTo>
                  <a:pt x="31683" y="24947"/>
                </a:lnTo>
                <a:lnTo>
                  <a:pt x="24910" y="28035"/>
                </a:lnTo>
                <a:lnTo>
                  <a:pt x="20162" y="39349"/>
                </a:lnTo>
                <a:lnTo>
                  <a:pt x="22082" y="35509"/>
                </a:lnTo>
                <a:lnTo>
                  <a:pt x="26883" y="32628"/>
                </a:lnTo>
                <a:lnTo>
                  <a:pt x="31683" y="29748"/>
                </a:lnTo>
                <a:lnTo>
                  <a:pt x="31683" y="49911"/>
                </a:lnTo>
                <a:lnTo>
                  <a:pt x="28803" y="52791"/>
                </a:lnTo>
                <a:lnTo>
                  <a:pt x="25923" y="53751"/>
                </a:lnTo>
                <a:lnTo>
                  <a:pt x="22082" y="53751"/>
                </a:lnTo>
                <a:lnTo>
                  <a:pt x="24003" y="61432"/>
                </a:lnTo>
                <a:lnTo>
                  <a:pt x="31683" y="54711"/>
                </a:lnTo>
                <a:lnTo>
                  <a:pt x="32644" y="58552"/>
                </a:lnTo>
                <a:lnTo>
                  <a:pt x="33604" y="60472"/>
                </a:lnTo>
                <a:lnTo>
                  <a:pt x="35524" y="62392"/>
                </a:lnTo>
                <a:lnTo>
                  <a:pt x="37444" y="64312"/>
                </a:lnTo>
                <a:lnTo>
                  <a:pt x="48966" y="64312"/>
                </a:lnTo>
                <a:lnTo>
                  <a:pt x="51846" y="62392"/>
                </a:lnTo>
                <a:lnTo>
                  <a:pt x="53766" y="61432"/>
                </a:lnTo>
                <a:lnTo>
                  <a:pt x="56647" y="58552"/>
                </a:lnTo>
                <a:lnTo>
                  <a:pt x="58567" y="55671"/>
                </a:lnTo>
                <a:lnTo>
                  <a:pt x="56647" y="53751"/>
                </a:lnTo>
                <a:lnTo>
                  <a:pt x="55686" y="55671"/>
                </a:lnTo>
                <a:lnTo>
                  <a:pt x="53766" y="56631"/>
                </a:lnTo>
                <a:lnTo>
                  <a:pt x="52806" y="56631"/>
                </a:lnTo>
                <a:lnTo>
                  <a:pt x="51846" y="55671"/>
                </a:lnTo>
                <a:lnTo>
                  <a:pt x="50886" y="55671"/>
                </a:lnTo>
                <a:lnTo>
                  <a:pt x="50886" y="5375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9" name="object 349"/>
          <p:cNvSpPr/>
          <p:nvPr/>
        </p:nvSpPr>
        <p:spPr>
          <a:xfrm>
            <a:off x="5063124" y="7323673"/>
            <a:ext cx="33588" cy="90236"/>
          </a:xfrm>
          <a:custGeom>
            <a:avLst/>
            <a:gdLst/>
            <a:ahLst/>
            <a:cxnLst/>
            <a:rect l="l" t="t" r="r" b="b"/>
            <a:pathLst>
              <a:path w="33588" h="90236">
                <a:moveTo>
                  <a:pt x="25923" y="0"/>
                </a:move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4800" y="3840"/>
                </a:lnTo>
                <a:lnTo>
                  <a:pt x="5760" y="4800"/>
                </a:lnTo>
                <a:lnTo>
                  <a:pt x="7680" y="5760"/>
                </a:lnTo>
                <a:lnTo>
                  <a:pt x="7680" y="84475"/>
                </a:lnTo>
                <a:lnTo>
                  <a:pt x="6720" y="85435"/>
                </a:lnTo>
                <a:lnTo>
                  <a:pt x="4800" y="86395"/>
                </a:lnTo>
                <a:lnTo>
                  <a:pt x="2880" y="87355"/>
                </a:lnTo>
                <a:lnTo>
                  <a:pt x="0" y="87355"/>
                </a:lnTo>
                <a:lnTo>
                  <a:pt x="0" y="90236"/>
                </a:lnTo>
                <a:lnTo>
                  <a:pt x="33588" y="90236"/>
                </a:lnTo>
                <a:lnTo>
                  <a:pt x="33588" y="87355"/>
                </a:lnTo>
                <a:lnTo>
                  <a:pt x="30708" y="87355"/>
                </a:lnTo>
                <a:lnTo>
                  <a:pt x="28803" y="86395"/>
                </a:lnTo>
                <a:lnTo>
                  <a:pt x="27843" y="85435"/>
                </a:lnTo>
                <a:lnTo>
                  <a:pt x="26868" y="84475"/>
                </a:lnTo>
                <a:lnTo>
                  <a:pt x="25923" y="81594"/>
                </a:lnTo>
                <a:lnTo>
                  <a:pt x="25923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0" name="object 350"/>
          <p:cNvSpPr/>
          <p:nvPr/>
        </p:nvSpPr>
        <p:spPr>
          <a:xfrm>
            <a:off x="5137998" y="7319832"/>
            <a:ext cx="52806" cy="94076"/>
          </a:xfrm>
          <a:custGeom>
            <a:avLst/>
            <a:gdLst/>
            <a:ahLst/>
            <a:cxnLst/>
            <a:rect l="l" t="t" r="r" b="b"/>
            <a:pathLst>
              <a:path w="52806" h="94076">
                <a:moveTo>
                  <a:pt x="11521" y="23042"/>
                </a:moveTo>
                <a:lnTo>
                  <a:pt x="11521" y="33604"/>
                </a:lnTo>
                <a:lnTo>
                  <a:pt x="0" y="33604"/>
                </a:lnTo>
                <a:lnTo>
                  <a:pt x="0" y="38389"/>
                </a:lnTo>
                <a:lnTo>
                  <a:pt x="11521" y="38389"/>
                </a:lnTo>
                <a:lnTo>
                  <a:pt x="11521" y="81594"/>
                </a:lnTo>
                <a:lnTo>
                  <a:pt x="10561" y="84475"/>
                </a:lnTo>
                <a:lnTo>
                  <a:pt x="10561" y="86395"/>
                </a:lnTo>
                <a:lnTo>
                  <a:pt x="9601" y="88315"/>
                </a:lnTo>
                <a:lnTo>
                  <a:pt x="8641" y="89275"/>
                </a:lnTo>
                <a:lnTo>
                  <a:pt x="7680" y="90236"/>
                </a:lnTo>
                <a:lnTo>
                  <a:pt x="5760" y="91196"/>
                </a:lnTo>
                <a:lnTo>
                  <a:pt x="0" y="91196"/>
                </a:lnTo>
                <a:lnTo>
                  <a:pt x="0" y="94076"/>
                </a:lnTo>
                <a:lnTo>
                  <a:pt x="36484" y="94076"/>
                </a:lnTo>
                <a:lnTo>
                  <a:pt x="36484" y="91196"/>
                </a:lnTo>
                <a:lnTo>
                  <a:pt x="27843" y="91196"/>
                </a:lnTo>
                <a:lnTo>
                  <a:pt x="25923" y="90236"/>
                </a:lnTo>
                <a:lnTo>
                  <a:pt x="24003" y="88315"/>
                </a:lnTo>
                <a:lnTo>
                  <a:pt x="23042" y="86395"/>
                </a:lnTo>
                <a:lnTo>
                  <a:pt x="22082" y="83515"/>
                </a:lnTo>
                <a:lnTo>
                  <a:pt x="22082" y="38389"/>
                </a:lnTo>
                <a:lnTo>
                  <a:pt x="37444" y="38389"/>
                </a:lnTo>
                <a:lnTo>
                  <a:pt x="37444" y="33604"/>
                </a:lnTo>
                <a:lnTo>
                  <a:pt x="22082" y="33604"/>
                </a:lnTo>
                <a:lnTo>
                  <a:pt x="22082" y="19202"/>
                </a:lnTo>
                <a:lnTo>
                  <a:pt x="23042" y="13441"/>
                </a:lnTo>
                <a:lnTo>
                  <a:pt x="23042" y="11521"/>
                </a:lnTo>
                <a:lnTo>
                  <a:pt x="24003" y="8641"/>
                </a:lnTo>
                <a:lnTo>
                  <a:pt x="24963" y="7680"/>
                </a:lnTo>
                <a:lnTo>
                  <a:pt x="25923" y="6720"/>
                </a:lnTo>
                <a:lnTo>
                  <a:pt x="27843" y="4800"/>
                </a:lnTo>
                <a:lnTo>
                  <a:pt x="34564" y="4800"/>
                </a:lnTo>
                <a:lnTo>
                  <a:pt x="35524" y="5760"/>
                </a:lnTo>
                <a:lnTo>
                  <a:pt x="37444" y="6720"/>
                </a:lnTo>
                <a:lnTo>
                  <a:pt x="38404" y="8641"/>
                </a:lnTo>
                <a:lnTo>
                  <a:pt x="40325" y="10561"/>
                </a:lnTo>
                <a:lnTo>
                  <a:pt x="42245" y="13441"/>
                </a:lnTo>
                <a:lnTo>
                  <a:pt x="43205" y="14401"/>
                </a:lnTo>
                <a:lnTo>
                  <a:pt x="44165" y="15361"/>
                </a:lnTo>
                <a:lnTo>
                  <a:pt x="46085" y="16322"/>
                </a:lnTo>
                <a:lnTo>
                  <a:pt x="49911" y="16322"/>
                </a:lnTo>
                <a:lnTo>
                  <a:pt x="51846" y="14401"/>
                </a:lnTo>
                <a:lnTo>
                  <a:pt x="52806" y="13441"/>
                </a:lnTo>
                <a:lnTo>
                  <a:pt x="52806" y="8641"/>
                </a:lnTo>
                <a:lnTo>
                  <a:pt x="51846" y="6720"/>
                </a:lnTo>
                <a:lnTo>
                  <a:pt x="48966" y="4800"/>
                </a:lnTo>
                <a:lnTo>
                  <a:pt x="45125" y="960"/>
                </a:lnTo>
                <a:lnTo>
                  <a:pt x="41285" y="0"/>
                </a:lnTo>
                <a:lnTo>
                  <a:pt x="31683" y="0"/>
                </a:lnTo>
                <a:lnTo>
                  <a:pt x="26883" y="960"/>
                </a:lnTo>
                <a:lnTo>
                  <a:pt x="23042" y="3840"/>
                </a:lnTo>
                <a:lnTo>
                  <a:pt x="19202" y="6720"/>
                </a:lnTo>
                <a:lnTo>
                  <a:pt x="16322" y="9601"/>
                </a:lnTo>
                <a:lnTo>
                  <a:pt x="14401" y="14401"/>
                </a:lnTo>
                <a:lnTo>
                  <a:pt x="12481" y="18242"/>
                </a:lnTo>
                <a:lnTo>
                  <a:pt x="11521" y="230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1" name="object 351"/>
          <p:cNvSpPr/>
          <p:nvPr/>
        </p:nvSpPr>
        <p:spPr>
          <a:xfrm>
            <a:off x="5181203" y="7319832"/>
            <a:ext cx="30708" cy="94076"/>
          </a:xfrm>
          <a:custGeom>
            <a:avLst/>
            <a:gdLst/>
            <a:ahLst/>
            <a:cxnLst/>
            <a:rect l="l" t="t" r="r" b="b"/>
            <a:pathLst>
              <a:path w="30708" h="94076">
                <a:moveTo>
                  <a:pt x="18227" y="0"/>
                </a:moveTo>
                <a:lnTo>
                  <a:pt x="0" y="7680"/>
                </a:lnTo>
                <a:lnTo>
                  <a:pt x="960" y="9601"/>
                </a:lnTo>
                <a:lnTo>
                  <a:pt x="2880" y="8641"/>
                </a:lnTo>
                <a:lnTo>
                  <a:pt x="7680" y="8641"/>
                </a:lnTo>
                <a:lnTo>
                  <a:pt x="8641" y="9601"/>
                </a:lnTo>
                <a:lnTo>
                  <a:pt x="9601" y="10561"/>
                </a:lnTo>
                <a:lnTo>
                  <a:pt x="9601" y="12481"/>
                </a:lnTo>
                <a:lnTo>
                  <a:pt x="10546" y="14401"/>
                </a:lnTo>
                <a:lnTo>
                  <a:pt x="10546" y="83515"/>
                </a:lnTo>
                <a:lnTo>
                  <a:pt x="9601" y="86395"/>
                </a:lnTo>
                <a:lnTo>
                  <a:pt x="9601" y="87355"/>
                </a:lnTo>
                <a:lnTo>
                  <a:pt x="8641" y="89275"/>
                </a:lnTo>
                <a:lnTo>
                  <a:pt x="7680" y="90236"/>
                </a:lnTo>
                <a:lnTo>
                  <a:pt x="6705" y="90236"/>
                </a:lnTo>
                <a:lnTo>
                  <a:pt x="5760" y="91196"/>
                </a:lnTo>
                <a:lnTo>
                  <a:pt x="960" y="91196"/>
                </a:lnTo>
                <a:lnTo>
                  <a:pt x="960" y="94076"/>
                </a:lnTo>
                <a:lnTo>
                  <a:pt x="30708" y="94076"/>
                </a:lnTo>
                <a:lnTo>
                  <a:pt x="30708" y="91196"/>
                </a:lnTo>
                <a:lnTo>
                  <a:pt x="25923" y="91196"/>
                </a:lnTo>
                <a:lnTo>
                  <a:pt x="24947" y="90236"/>
                </a:lnTo>
                <a:lnTo>
                  <a:pt x="23042" y="89275"/>
                </a:lnTo>
                <a:lnTo>
                  <a:pt x="23042" y="88315"/>
                </a:lnTo>
                <a:lnTo>
                  <a:pt x="22082" y="87355"/>
                </a:lnTo>
                <a:lnTo>
                  <a:pt x="21107" y="86395"/>
                </a:lnTo>
                <a:lnTo>
                  <a:pt x="21107" y="0"/>
                </a:lnTo>
                <a:lnTo>
                  <a:pt x="18227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2" name="object 352"/>
          <p:cNvSpPr/>
          <p:nvPr/>
        </p:nvSpPr>
        <p:spPr>
          <a:xfrm>
            <a:off x="5219593" y="7351501"/>
            <a:ext cx="58567" cy="63367"/>
          </a:xfrm>
          <a:custGeom>
            <a:avLst/>
            <a:gdLst/>
            <a:ahLst/>
            <a:cxnLst/>
            <a:rect l="l" t="t" r="r" b="b"/>
            <a:pathLst>
              <a:path w="58567" h="63367">
                <a:moveTo>
                  <a:pt x="44165" y="59527"/>
                </a:moveTo>
                <a:lnTo>
                  <a:pt x="48006" y="56647"/>
                </a:lnTo>
                <a:lnTo>
                  <a:pt x="51846" y="52806"/>
                </a:lnTo>
                <a:lnTo>
                  <a:pt x="54726" y="47045"/>
                </a:lnTo>
                <a:lnTo>
                  <a:pt x="57607" y="41285"/>
                </a:lnTo>
                <a:lnTo>
                  <a:pt x="58567" y="36484"/>
                </a:lnTo>
                <a:lnTo>
                  <a:pt x="58567" y="23042"/>
                </a:lnTo>
                <a:lnTo>
                  <a:pt x="55686" y="16337"/>
                </a:lnTo>
                <a:lnTo>
                  <a:pt x="51846" y="10561"/>
                </a:lnTo>
                <a:lnTo>
                  <a:pt x="46085" y="2880"/>
                </a:lnTo>
                <a:lnTo>
                  <a:pt x="38404" y="0"/>
                </a:lnTo>
                <a:lnTo>
                  <a:pt x="24003" y="0"/>
                </a:lnTo>
                <a:lnTo>
                  <a:pt x="19202" y="960"/>
                </a:lnTo>
                <a:lnTo>
                  <a:pt x="15361" y="3840"/>
                </a:lnTo>
                <a:lnTo>
                  <a:pt x="10561" y="6720"/>
                </a:lnTo>
                <a:lnTo>
                  <a:pt x="6720" y="10561"/>
                </a:lnTo>
                <a:lnTo>
                  <a:pt x="3840" y="16337"/>
                </a:lnTo>
                <a:lnTo>
                  <a:pt x="960" y="21122"/>
                </a:lnTo>
                <a:lnTo>
                  <a:pt x="0" y="26883"/>
                </a:lnTo>
                <a:lnTo>
                  <a:pt x="0" y="40325"/>
                </a:lnTo>
                <a:lnTo>
                  <a:pt x="1920" y="47045"/>
                </a:lnTo>
                <a:lnTo>
                  <a:pt x="6720" y="52806"/>
                </a:lnTo>
                <a:lnTo>
                  <a:pt x="12481" y="60487"/>
                </a:lnTo>
                <a:lnTo>
                  <a:pt x="19202" y="63367"/>
                </a:lnTo>
                <a:lnTo>
                  <a:pt x="14401" y="43205"/>
                </a:lnTo>
                <a:lnTo>
                  <a:pt x="12481" y="35524"/>
                </a:lnTo>
                <a:lnTo>
                  <a:pt x="12481" y="21122"/>
                </a:lnTo>
                <a:lnTo>
                  <a:pt x="13441" y="17282"/>
                </a:lnTo>
                <a:lnTo>
                  <a:pt x="14401" y="13441"/>
                </a:lnTo>
                <a:lnTo>
                  <a:pt x="16322" y="9601"/>
                </a:lnTo>
                <a:lnTo>
                  <a:pt x="18242" y="7680"/>
                </a:lnTo>
                <a:lnTo>
                  <a:pt x="20162" y="5775"/>
                </a:lnTo>
                <a:lnTo>
                  <a:pt x="23042" y="4800"/>
                </a:lnTo>
                <a:lnTo>
                  <a:pt x="24963" y="3840"/>
                </a:lnTo>
                <a:lnTo>
                  <a:pt x="32644" y="3840"/>
                </a:lnTo>
                <a:lnTo>
                  <a:pt x="36484" y="5775"/>
                </a:lnTo>
                <a:lnTo>
                  <a:pt x="39364" y="10561"/>
                </a:lnTo>
                <a:lnTo>
                  <a:pt x="39614" y="10866"/>
                </a:lnTo>
                <a:lnTo>
                  <a:pt x="44581" y="21469"/>
                </a:lnTo>
                <a:lnTo>
                  <a:pt x="46085" y="35524"/>
                </a:lnTo>
                <a:lnTo>
                  <a:pt x="46085" y="44165"/>
                </a:lnTo>
                <a:lnTo>
                  <a:pt x="45125" y="49926"/>
                </a:lnTo>
                <a:lnTo>
                  <a:pt x="42245" y="53766"/>
                </a:lnTo>
                <a:lnTo>
                  <a:pt x="39364" y="57607"/>
                </a:lnTo>
                <a:lnTo>
                  <a:pt x="35524" y="59527"/>
                </a:lnTo>
                <a:lnTo>
                  <a:pt x="25923" y="59527"/>
                </a:lnTo>
                <a:lnTo>
                  <a:pt x="21122" y="55686"/>
                </a:lnTo>
                <a:lnTo>
                  <a:pt x="28803" y="63367"/>
                </a:lnTo>
                <a:lnTo>
                  <a:pt x="34564" y="63367"/>
                </a:lnTo>
                <a:lnTo>
                  <a:pt x="39364" y="62407"/>
                </a:lnTo>
                <a:lnTo>
                  <a:pt x="44165" y="5952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3" name="object 353"/>
          <p:cNvSpPr/>
          <p:nvPr/>
        </p:nvSpPr>
        <p:spPr>
          <a:xfrm>
            <a:off x="5233995" y="7394707"/>
            <a:ext cx="14401" cy="20162"/>
          </a:xfrm>
          <a:custGeom>
            <a:avLst/>
            <a:gdLst/>
            <a:ahLst/>
            <a:cxnLst/>
            <a:rect l="l" t="t" r="r" b="b"/>
            <a:pathLst>
              <a:path w="14401" h="20162">
                <a:moveTo>
                  <a:pt x="4800" y="20162"/>
                </a:moveTo>
                <a:lnTo>
                  <a:pt x="14401" y="20162"/>
                </a:lnTo>
                <a:lnTo>
                  <a:pt x="6720" y="12481"/>
                </a:lnTo>
                <a:lnTo>
                  <a:pt x="2880" y="6720"/>
                </a:lnTo>
                <a:lnTo>
                  <a:pt x="0" y="0"/>
                </a:lnTo>
                <a:lnTo>
                  <a:pt x="4800" y="2016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4" name="object 354"/>
          <p:cNvSpPr/>
          <p:nvPr/>
        </p:nvSpPr>
        <p:spPr>
          <a:xfrm>
            <a:off x="5283921" y="7353437"/>
            <a:ext cx="95036" cy="61432"/>
          </a:xfrm>
          <a:custGeom>
            <a:avLst/>
            <a:gdLst/>
            <a:ahLst/>
            <a:cxnLst/>
            <a:rect l="l" t="t" r="r" b="b"/>
            <a:pathLst>
              <a:path w="95036" h="61432">
                <a:moveTo>
                  <a:pt x="87355" y="9585"/>
                </a:moveTo>
                <a:lnTo>
                  <a:pt x="89275" y="4785"/>
                </a:lnTo>
                <a:lnTo>
                  <a:pt x="91196" y="2865"/>
                </a:lnTo>
                <a:lnTo>
                  <a:pt x="95036" y="1904"/>
                </a:lnTo>
                <a:lnTo>
                  <a:pt x="95036" y="0"/>
                </a:lnTo>
                <a:lnTo>
                  <a:pt x="76794" y="0"/>
                </a:lnTo>
                <a:lnTo>
                  <a:pt x="76794" y="1904"/>
                </a:lnTo>
                <a:lnTo>
                  <a:pt x="78714" y="1904"/>
                </a:lnTo>
                <a:lnTo>
                  <a:pt x="80634" y="2865"/>
                </a:lnTo>
                <a:lnTo>
                  <a:pt x="81594" y="2865"/>
                </a:lnTo>
                <a:lnTo>
                  <a:pt x="82555" y="3840"/>
                </a:lnTo>
                <a:lnTo>
                  <a:pt x="82555" y="8625"/>
                </a:lnTo>
                <a:lnTo>
                  <a:pt x="81594" y="11506"/>
                </a:lnTo>
                <a:lnTo>
                  <a:pt x="68153" y="44150"/>
                </a:lnTo>
                <a:lnTo>
                  <a:pt x="54711" y="9585"/>
                </a:lnTo>
                <a:lnTo>
                  <a:pt x="54711" y="4785"/>
                </a:lnTo>
                <a:lnTo>
                  <a:pt x="55671" y="3840"/>
                </a:lnTo>
                <a:lnTo>
                  <a:pt x="56631" y="2865"/>
                </a:lnTo>
                <a:lnTo>
                  <a:pt x="59512" y="1904"/>
                </a:lnTo>
                <a:lnTo>
                  <a:pt x="62392" y="1904"/>
                </a:lnTo>
                <a:lnTo>
                  <a:pt x="62392" y="0"/>
                </a:lnTo>
                <a:lnTo>
                  <a:pt x="33588" y="0"/>
                </a:lnTo>
                <a:lnTo>
                  <a:pt x="33588" y="1904"/>
                </a:lnTo>
                <a:lnTo>
                  <a:pt x="36469" y="1904"/>
                </a:lnTo>
                <a:lnTo>
                  <a:pt x="38389" y="2865"/>
                </a:lnTo>
                <a:lnTo>
                  <a:pt x="39349" y="2865"/>
                </a:lnTo>
                <a:lnTo>
                  <a:pt x="40309" y="3840"/>
                </a:lnTo>
                <a:lnTo>
                  <a:pt x="42230" y="5745"/>
                </a:lnTo>
                <a:lnTo>
                  <a:pt x="43190" y="8625"/>
                </a:lnTo>
                <a:lnTo>
                  <a:pt x="47030" y="17266"/>
                </a:lnTo>
                <a:lnTo>
                  <a:pt x="33588" y="46070"/>
                </a:lnTo>
                <a:lnTo>
                  <a:pt x="20147" y="11506"/>
                </a:lnTo>
                <a:lnTo>
                  <a:pt x="20147" y="8625"/>
                </a:lnTo>
                <a:lnTo>
                  <a:pt x="19187" y="7665"/>
                </a:lnTo>
                <a:lnTo>
                  <a:pt x="19187" y="4785"/>
                </a:lnTo>
                <a:lnTo>
                  <a:pt x="20147" y="3840"/>
                </a:lnTo>
                <a:lnTo>
                  <a:pt x="20147" y="2865"/>
                </a:lnTo>
                <a:lnTo>
                  <a:pt x="21122" y="2865"/>
                </a:lnTo>
                <a:lnTo>
                  <a:pt x="23027" y="1904"/>
                </a:lnTo>
                <a:lnTo>
                  <a:pt x="24963" y="1904"/>
                </a:lnTo>
                <a:lnTo>
                  <a:pt x="24963" y="0"/>
                </a:lnTo>
                <a:lnTo>
                  <a:pt x="0" y="0"/>
                </a:lnTo>
                <a:lnTo>
                  <a:pt x="0" y="1904"/>
                </a:lnTo>
                <a:lnTo>
                  <a:pt x="1905" y="2865"/>
                </a:lnTo>
                <a:lnTo>
                  <a:pt x="4800" y="3840"/>
                </a:lnTo>
                <a:lnTo>
                  <a:pt x="5745" y="4785"/>
                </a:lnTo>
                <a:lnTo>
                  <a:pt x="6720" y="5745"/>
                </a:lnTo>
                <a:lnTo>
                  <a:pt x="7680" y="7665"/>
                </a:lnTo>
                <a:lnTo>
                  <a:pt x="9585" y="11506"/>
                </a:lnTo>
                <a:lnTo>
                  <a:pt x="28803" y="61432"/>
                </a:lnTo>
                <a:lnTo>
                  <a:pt x="31668" y="61432"/>
                </a:lnTo>
                <a:lnTo>
                  <a:pt x="48950" y="23027"/>
                </a:lnTo>
                <a:lnTo>
                  <a:pt x="64312" y="61432"/>
                </a:lnTo>
                <a:lnTo>
                  <a:pt x="67193" y="61432"/>
                </a:lnTo>
                <a:lnTo>
                  <a:pt x="87355" y="958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5" name="object 355"/>
          <p:cNvSpPr/>
          <p:nvPr/>
        </p:nvSpPr>
        <p:spPr>
          <a:xfrm>
            <a:off x="5387583" y="7351501"/>
            <a:ext cx="41285" cy="63367"/>
          </a:xfrm>
          <a:custGeom>
            <a:avLst/>
            <a:gdLst/>
            <a:ahLst/>
            <a:cxnLst/>
            <a:rect l="l" t="t" r="r" b="b"/>
            <a:pathLst>
              <a:path w="41285" h="63367">
                <a:moveTo>
                  <a:pt x="3840" y="61447"/>
                </a:moveTo>
                <a:lnTo>
                  <a:pt x="7680" y="61447"/>
                </a:lnTo>
                <a:lnTo>
                  <a:pt x="12496" y="63367"/>
                </a:lnTo>
                <a:lnTo>
                  <a:pt x="25923" y="63367"/>
                </a:lnTo>
                <a:lnTo>
                  <a:pt x="30723" y="62407"/>
                </a:lnTo>
                <a:lnTo>
                  <a:pt x="34564" y="58567"/>
                </a:lnTo>
                <a:lnTo>
                  <a:pt x="39364" y="55686"/>
                </a:lnTo>
                <a:lnTo>
                  <a:pt x="41285" y="50886"/>
                </a:lnTo>
                <a:lnTo>
                  <a:pt x="41285" y="38404"/>
                </a:lnTo>
                <a:lnTo>
                  <a:pt x="36484" y="32644"/>
                </a:lnTo>
                <a:lnTo>
                  <a:pt x="27843" y="27843"/>
                </a:lnTo>
                <a:lnTo>
                  <a:pt x="18242" y="24003"/>
                </a:lnTo>
                <a:lnTo>
                  <a:pt x="13441" y="21122"/>
                </a:lnTo>
                <a:lnTo>
                  <a:pt x="10561" y="19202"/>
                </a:lnTo>
                <a:lnTo>
                  <a:pt x="9601" y="18242"/>
                </a:lnTo>
                <a:lnTo>
                  <a:pt x="7680" y="16337"/>
                </a:lnTo>
                <a:lnTo>
                  <a:pt x="7680" y="9601"/>
                </a:lnTo>
                <a:lnTo>
                  <a:pt x="8656" y="7680"/>
                </a:lnTo>
                <a:lnTo>
                  <a:pt x="10561" y="5775"/>
                </a:lnTo>
                <a:lnTo>
                  <a:pt x="12496" y="4800"/>
                </a:lnTo>
                <a:lnTo>
                  <a:pt x="14401" y="3840"/>
                </a:lnTo>
                <a:lnTo>
                  <a:pt x="22082" y="3840"/>
                </a:lnTo>
                <a:lnTo>
                  <a:pt x="24963" y="4800"/>
                </a:lnTo>
                <a:lnTo>
                  <a:pt x="27843" y="6720"/>
                </a:lnTo>
                <a:lnTo>
                  <a:pt x="30723" y="9601"/>
                </a:lnTo>
                <a:lnTo>
                  <a:pt x="32644" y="13441"/>
                </a:lnTo>
                <a:lnTo>
                  <a:pt x="34564" y="20162"/>
                </a:lnTo>
                <a:lnTo>
                  <a:pt x="36484" y="20162"/>
                </a:lnTo>
                <a:lnTo>
                  <a:pt x="36484" y="0"/>
                </a:lnTo>
                <a:lnTo>
                  <a:pt x="34564" y="0"/>
                </a:lnTo>
                <a:lnTo>
                  <a:pt x="33604" y="960"/>
                </a:lnTo>
                <a:lnTo>
                  <a:pt x="33604" y="1935"/>
                </a:lnTo>
                <a:lnTo>
                  <a:pt x="28803" y="1935"/>
                </a:lnTo>
                <a:lnTo>
                  <a:pt x="26883" y="960"/>
                </a:lnTo>
                <a:lnTo>
                  <a:pt x="23058" y="0"/>
                </a:lnTo>
                <a:lnTo>
                  <a:pt x="12496" y="0"/>
                </a:lnTo>
                <a:lnTo>
                  <a:pt x="7680" y="1935"/>
                </a:lnTo>
                <a:lnTo>
                  <a:pt x="4815" y="4800"/>
                </a:lnTo>
                <a:lnTo>
                  <a:pt x="975" y="7680"/>
                </a:lnTo>
                <a:lnTo>
                  <a:pt x="0" y="12496"/>
                </a:lnTo>
                <a:lnTo>
                  <a:pt x="0" y="21122"/>
                </a:lnTo>
                <a:lnTo>
                  <a:pt x="975" y="24003"/>
                </a:lnTo>
                <a:lnTo>
                  <a:pt x="2880" y="26883"/>
                </a:lnTo>
                <a:lnTo>
                  <a:pt x="4815" y="29763"/>
                </a:lnTo>
                <a:lnTo>
                  <a:pt x="8656" y="31683"/>
                </a:lnTo>
                <a:lnTo>
                  <a:pt x="15377" y="35524"/>
                </a:lnTo>
                <a:lnTo>
                  <a:pt x="21122" y="38404"/>
                </a:lnTo>
                <a:lnTo>
                  <a:pt x="25923" y="41285"/>
                </a:lnTo>
                <a:lnTo>
                  <a:pt x="27843" y="43205"/>
                </a:lnTo>
                <a:lnTo>
                  <a:pt x="29763" y="45125"/>
                </a:lnTo>
                <a:lnTo>
                  <a:pt x="30723" y="48006"/>
                </a:lnTo>
                <a:lnTo>
                  <a:pt x="30723" y="53766"/>
                </a:lnTo>
                <a:lnTo>
                  <a:pt x="29763" y="55686"/>
                </a:lnTo>
                <a:lnTo>
                  <a:pt x="27843" y="57607"/>
                </a:lnTo>
                <a:lnTo>
                  <a:pt x="25923" y="59527"/>
                </a:lnTo>
                <a:lnTo>
                  <a:pt x="16337" y="59527"/>
                </a:lnTo>
                <a:lnTo>
                  <a:pt x="12496" y="58567"/>
                </a:lnTo>
                <a:lnTo>
                  <a:pt x="9601" y="55686"/>
                </a:lnTo>
                <a:lnTo>
                  <a:pt x="5775" y="51846"/>
                </a:lnTo>
                <a:lnTo>
                  <a:pt x="2880" y="47045"/>
                </a:lnTo>
                <a:lnTo>
                  <a:pt x="1935" y="41285"/>
                </a:lnTo>
                <a:lnTo>
                  <a:pt x="0" y="41285"/>
                </a:lnTo>
                <a:lnTo>
                  <a:pt x="0" y="63367"/>
                </a:lnTo>
                <a:lnTo>
                  <a:pt x="1935" y="63367"/>
                </a:lnTo>
                <a:lnTo>
                  <a:pt x="2880" y="61447"/>
                </a:lnTo>
                <a:lnTo>
                  <a:pt x="3840" y="6144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6" name="object 356"/>
          <p:cNvSpPr/>
          <p:nvPr/>
        </p:nvSpPr>
        <p:spPr>
          <a:xfrm>
            <a:off x="5492221" y="7387026"/>
            <a:ext cx="27843" cy="27843"/>
          </a:xfrm>
          <a:custGeom>
            <a:avLst/>
            <a:gdLst/>
            <a:ahLst/>
            <a:cxnLst/>
            <a:rect l="l" t="t" r="r" b="b"/>
            <a:pathLst>
              <a:path w="27843" h="27843">
                <a:moveTo>
                  <a:pt x="25923" y="0"/>
                </a:moveTo>
                <a:lnTo>
                  <a:pt x="25923" y="8641"/>
                </a:lnTo>
                <a:lnTo>
                  <a:pt x="24003" y="14401"/>
                </a:lnTo>
                <a:lnTo>
                  <a:pt x="21122" y="18242"/>
                </a:lnTo>
                <a:lnTo>
                  <a:pt x="18242" y="22082"/>
                </a:lnTo>
                <a:lnTo>
                  <a:pt x="15361" y="24002"/>
                </a:lnTo>
                <a:lnTo>
                  <a:pt x="4800" y="24002"/>
                </a:lnTo>
                <a:lnTo>
                  <a:pt x="0" y="20162"/>
                </a:lnTo>
                <a:lnTo>
                  <a:pt x="7680" y="27843"/>
                </a:lnTo>
                <a:lnTo>
                  <a:pt x="13441" y="27843"/>
                </a:lnTo>
                <a:lnTo>
                  <a:pt x="19202" y="26883"/>
                </a:lnTo>
                <a:lnTo>
                  <a:pt x="23042" y="24002"/>
                </a:lnTo>
                <a:lnTo>
                  <a:pt x="27843" y="21122"/>
                </a:lnTo>
                <a:lnTo>
                  <a:pt x="25923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7" name="object 357"/>
          <p:cNvSpPr/>
          <p:nvPr/>
        </p:nvSpPr>
        <p:spPr>
          <a:xfrm>
            <a:off x="5472074" y="7351501"/>
            <a:ext cx="57591" cy="63367"/>
          </a:xfrm>
          <a:custGeom>
            <a:avLst/>
            <a:gdLst/>
            <a:ahLst/>
            <a:cxnLst/>
            <a:rect l="l" t="t" r="r" b="b"/>
            <a:pathLst>
              <a:path w="57591" h="63367">
                <a:moveTo>
                  <a:pt x="20147" y="55686"/>
                </a:moveTo>
                <a:lnTo>
                  <a:pt x="17266" y="49926"/>
                </a:lnTo>
                <a:lnTo>
                  <a:pt x="13426" y="43205"/>
                </a:lnTo>
                <a:lnTo>
                  <a:pt x="11521" y="35524"/>
                </a:lnTo>
                <a:lnTo>
                  <a:pt x="11521" y="21122"/>
                </a:lnTo>
                <a:lnTo>
                  <a:pt x="12481" y="17282"/>
                </a:lnTo>
                <a:lnTo>
                  <a:pt x="14401" y="13441"/>
                </a:lnTo>
                <a:lnTo>
                  <a:pt x="15361" y="9601"/>
                </a:lnTo>
                <a:lnTo>
                  <a:pt x="17266" y="7680"/>
                </a:lnTo>
                <a:lnTo>
                  <a:pt x="20147" y="5775"/>
                </a:lnTo>
                <a:lnTo>
                  <a:pt x="22082" y="4800"/>
                </a:lnTo>
                <a:lnTo>
                  <a:pt x="24947" y="3840"/>
                </a:lnTo>
                <a:lnTo>
                  <a:pt x="31668" y="3840"/>
                </a:lnTo>
                <a:lnTo>
                  <a:pt x="35509" y="5775"/>
                </a:lnTo>
                <a:lnTo>
                  <a:pt x="38389" y="10561"/>
                </a:lnTo>
                <a:lnTo>
                  <a:pt x="38781" y="11044"/>
                </a:lnTo>
                <a:lnTo>
                  <a:pt x="44137" y="21596"/>
                </a:lnTo>
                <a:lnTo>
                  <a:pt x="46070" y="35524"/>
                </a:lnTo>
                <a:lnTo>
                  <a:pt x="47990" y="56647"/>
                </a:lnTo>
                <a:lnTo>
                  <a:pt x="51831" y="52806"/>
                </a:lnTo>
                <a:lnTo>
                  <a:pt x="53751" y="47045"/>
                </a:lnTo>
                <a:lnTo>
                  <a:pt x="56631" y="41285"/>
                </a:lnTo>
                <a:lnTo>
                  <a:pt x="57591" y="36484"/>
                </a:lnTo>
                <a:lnTo>
                  <a:pt x="57591" y="23042"/>
                </a:lnTo>
                <a:lnTo>
                  <a:pt x="55671" y="16337"/>
                </a:lnTo>
                <a:lnTo>
                  <a:pt x="50871" y="10561"/>
                </a:lnTo>
                <a:lnTo>
                  <a:pt x="45110" y="2880"/>
                </a:lnTo>
                <a:lnTo>
                  <a:pt x="38389" y="0"/>
                </a:lnTo>
                <a:lnTo>
                  <a:pt x="23987" y="0"/>
                </a:lnTo>
                <a:lnTo>
                  <a:pt x="19202" y="960"/>
                </a:lnTo>
                <a:lnTo>
                  <a:pt x="14401" y="3840"/>
                </a:lnTo>
                <a:lnTo>
                  <a:pt x="10561" y="6720"/>
                </a:lnTo>
                <a:lnTo>
                  <a:pt x="6720" y="10561"/>
                </a:lnTo>
                <a:lnTo>
                  <a:pt x="3840" y="16337"/>
                </a:lnTo>
                <a:lnTo>
                  <a:pt x="960" y="21122"/>
                </a:lnTo>
                <a:lnTo>
                  <a:pt x="0" y="26883"/>
                </a:lnTo>
                <a:lnTo>
                  <a:pt x="0" y="40325"/>
                </a:lnTo>
                <a:lnTo>
                  <a:pt x="1920" y="47045"/>
                </a:lnTo>
                <a:lnTo>
                  <a:pt x="6720" y="52806"/>
                </a:lnTo>
                <a:lnTo>
                  <a:pt x="11521" y="60487"/>
                </a:lnTo>
                <a:lnTo>
                  <a:pt x="19202" y="63367"/>
                </a:lnTo>
                <a:lnTo>
                  <a:pt x="27828" y="63367"/>
                </a:lnTo>
                <a:lnTo>
                  <a:pt x="20147" y="5568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8" name="object 358"/>
          <p:cNvSpPr/>
          <p:nvPr/>
        </p:nvSpPr>
        <p:spPr>
          <a:xfrm>
            <a:off x="5540227" y="7319832"/>
            <a:ext cx="53751" cy="94076"/>
          </a:xfrm>
          <a:custGeom>
            <a:avLst/>
            <a:gdLst/>
            <a:ahLst/>
            <a:cxnLst/>
            <a:rect l="l" t="t" r="r" b="b"/>
            <a:pathLst>
              <a:path w="53751" h="94076">
                <a:moveTo>
                  <a:pt x="11521" y="23042"/>
                </a:moveTo>
                <a:lnTo>
                  <a:pt x="11521" y="33604"/>
                </a:lnTo>
                <a:lnTo>
                  <a:pt x="0" y="33604"/>
                </a:lnTo>
                <a:lnTo>
                  <a:pt x="0" y="38389"/>
                </a:lnTo>
                <a:lnTo>
                  <a:pt x="11521" y="38389"/>
                </a:lnTo>
                <a:lnTo>
                  <a:pt x="11521" y="84475"/>
                </a:lnTo>
                <a:lnTo>
                  <a:pt x="10561" y="86395"/>
                </a:lnTo>
                <a:lnTo>
                  <a:pt x="10561" y="88315"/>
                </a:lnTo>
                <a:lnTo>
                  <a:pt x="9601" y="89275"/>
                </a:lnTo>
                <a:lnTo>
                  <a:pt x="7680" y="90236"/>
                </a:lnTo>
                <a:lnTo>
                  <a:pt x="6720" y="91196"/>
                </a:lnTo>
                <a:lnTo>
                  <a:pt x="0" y="91196"/>
                </a:lnTo>
                <a:lnTo>
                  <a:pt x="0" y="94076"/>
                </a:lnTo>
                <a:lnTo>
                  <a:pt x="36484" y="94076"/>
                </a:lnTo>
                <a:lnTo>
                  <a:pt x="36484" y="91196"/>
                </a:lnTo>
                <a:lnTo>
                  <a:pt x="27843" y="91196"/>
                </a:lnTo>
                <a:lnTo>
                  <a:pt x="25923" y="90236"/>
                </a:lnTo>
                <a:lnTo>
                  <a:pt x="24002" y="88315"/>
                </a:lnTo>
                <a:lnTo>
                  <a:pt x="23042" y="86395"/>
                </a:lnTo>
                <a:lnTo>
                  <a:pt x="22082" y="83515"/>
                </a:lnTo>
                <a:lnTo>
                  <a:pt x="22082" y="38389"/>
                </a:lnTo>
                <a:lnTo>
                  <a:pt x="38404" y="38389"/>
                </a:lnTo>
                <a:lnTo>
                  <a:pt x="38404" y="33604"/>
                </a:lnTo>
                <a:lnTo>
                  <a:pt x="22082" y="33604"/>
                </a:lnTo>
                <a:lnTo>
                  <a:pt x="22082" y="19202"/>
                </a:lnTo>
                <a:lnTo>
                  <a:pt x="23042" y="13441"/>
                </a:lnTo>
                <a:lnTo>
                  <a:pt x="23042" y="11521"/>
                </a:lnTo>
                <a:lnTo>
                  <a:pt x="24002" y="8641"/>
                </a:lnTo>
                <a:lnTo>
                  <a:pt x="24963" y="7680"/>
                </a:lnTo>
                <a:lnTo>
                  <a:pt x="26883" y="6720"/>
                </a:lnTo>
                <a:lnTo>
                  <a:pt x="27843" y="4800"/>
                </a:lnTo>
                <a:lnTo>
                  <a:pt x="34564" y="4800"/>
                </a:lnTo>
                <a:lnTo>
                  <a:pt x="36484" y="5760"/>
                </a:lnTo>
                <a:lnTo>
                  <a:pt x="37444" y="6720"/>
                </a:lnTo>
                <a:lnTo>
                  <a:pt x="39349" y="8641"/>
                </a:lnTo>
                <a:lnTo>
                  <a:pt x="40325" y="10561"/>
                </a:lnTo>
                <a:lnTo>
                  <a:pt x="42245" y="13441"/>
                </a:lnTo>
                <a:lnTo>
                  <a:pt x="44165" y="14401"/>
                </a:lnTo>
                <a:lnTo>
                  <a:pt x="45125" y="15361"/>
                </a:lnTo>
                <a:lnTo>
                  <a:pt x="46070" y="16322"/>
                </a:lnTo>
                <a:lnTo>
                  <a:pt x="50871" y="16322"/>
                </a:lnTo>
                <a:lnTo>
                  <a:pt x="51846" y="14401"/>
                </a:lnTo>
                <a:lnTo>
                  <a:pt x="52791" y="13441"/>
                </a:lnTo>
                <a:lnTo>
                  <a:pt x="53751" y="12481"/>
                </a:lnTo>
                <a:lnTo>
                  <a:pt x="53751" y="8641"/>
                </a:lnTo>
                <a:lnTo>
                  <a:pt x="51846" y="6720"/>
                </a:lnTo>
                <a:lnTo>
                  <a:pt x="49911" y="4800"/>
                </a:lnTo>
                <a:lnTo>
                  <a:pt x="46070" y="960"/>
                </a:lnTo>
                <a:lnTo>
                  <a:pt x="41285" y="0"/>
                </a:lnTo>
                <a:lnTo>
                  <a:pt x="31683" y="0"/>
                </a:lnTo>
                <a:lnTo>
                  <a:pt x="26883" y="960"/>
                </a:lnTo>
                <a:lnTo>
                  <a:pt x="23042" y="3840"/>
                </a:lnTo>
                <a:lnTo>
                  <a:pt x="19202" y="6720"/>
                </a:lnTo>
                <a:lnTo>
                  <a:pt x="16322" y="9601"/>
                </a:lnTo>
                <a:lnTo>
                  <a:pt x="14401" y="14401"/>
                </a:lnTo>
                <a:lnTo>
                  <a:pt x="12481" y="18242"/>
                </a:lnTo>
                <a:lnTo>
                  <a:pt x="11521" y="230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9" name="object 359"/>
          <p:cNvSpPr/>
          <p:nvPr/>
        </p:nvSpPr>
        <p:spPr>
          <a:xfrm>
            <a:off x="5631423" y="7430231"/>
            <a:ext cx="19202" cy="12466"/>
          </a:xfrm>
          <a:custGeom>
            <a:avLst/>
            <a:gdLst/>
            <a:ahLst/>
            <a:cxnLst/>
            <a:rect l="l" t="t" r="r" b="b"/>
            <a:pathLst>
              <a:path w="19202" h="12466">
                <a:moveTo>
                  <a:pt x="16182" y="12360"/>
                </a:moveTo>
                <a:lnTo>
                  <a:pt x="19202" y="4785"/>
                </a:lnTo>
                <a:lnTo>
                  <a:pt x="10561" y="4785"/>
                </a:lnTo>
                <a:lnTo>
                  <a:pt x="3840" y="2880"/>
                </a:lnTo>
                <a:lnTo>
                  <a:pt x="0" y="0"/>
                </a:lnTo>
                <a:lnTo>
                  <a:pt x="4800" y="12466"/>
                </a:lnTo>
                <a:lnTo>
                  <a:pt x="12481" y="12466"/>
                </a:lnTo>
                <a:lnTo>
                  <a:pt x="16182" y="123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0" name="object 360"/>
          <p:cNvSpPr/>
          <p:nvPr/>
        </p:nvSpPr>
        <p:spPr>
          <a:xfrm>
            <a:off x="5617982" y="7351501"/>
            <a:ext cx="61447" cy="91196"/>
          </a:xfrm>
          <a:custGeom>
            <a:avLst/>
            <a:gdLst/>
            <a:ahLst/>
            <a:cxnLst/>
            <a:rect l="l" t="t" r="r" b="b"/>
            <a:pathLst>
              <a:path w="61447" h="91196">
                <a:moveTo>
                  <a:pt x="1920" y="83515"/>
                </a:moveTo>
                <a:lnTo>
                  <a:pt x="4800" y="85450"/>
                </a:lnTo>
                <a:lnTo>
                  <a:pt x="10561" y="89291"/>
                </a:lnTo>
                <a:lnTo>
                  <a:pt x="18242" y="91196"/>
                </a:lnTo>
                <a:lnTo>
                  <a:pt x="13441" y="78729"/>
                </a:lnTo>
                <a:lnTo>
                  <a:pt x="10561" y="77769"/>
                </a:lnTo>
                <a:lnTo>
                  <a:pt x="9601" y="75849"/>
                </a:lnTo>
                <a:lnTo>
                  <a:pt x="9601" y="70088"/>
                </a:lnTo>
                <a:lnTo>
                  <a:pt x="10561" y="68168"/>
                </a:lnTo>
                <a:lnTo>
                  <a:pt x="11521" y="66248"/>
                </a:lnTo>
                <a:lnTo>
                  <a:pt x="13441" y="64328"/>
                </a:lnTo>
                <a:lnTo>
                  <a:pt x="15361" y="62407"/>
                </a:lnTo>
                <a:lnTo>
                  <a:pt x="21122" y="62407"/>
                </a:lnTo>
                <a:lnTo>
                  <a:pt x="28803" y="63367"/>
                </a:lnTo>
                <a:lnTo>
                  <a:pt x="45125" y="63367"/>
                </a:lnTo>
                <a:lnTo>
                  <a:pt x="49926" y="64328"/>
                </a:lnTo>
                <a:lnTo>
                  <a:pt x="51846" y="65288"/>
                </a:lnTo>
                <a:lnTo>
                  <a:pt x="54726" y="66248"/>
                </a:lnTo>
                <a:lnTo>
                  <a:pt x="55686" y="68168"/>
                </a:lnTo>
                <a:lnTo>
                  <a:pt x="55686" y="72969"/>
                </a:lnTo>
                <a:lnTo>
                  <a:pt x="53766" y="75849"/>
                </a:lnTo>
                <a:lnTo>
                  <a:pt x="49926" y="78729"/>
                </a:lnTo>
                <a:lnTo>
                  <a:pt x="46085" y="81610"/>
                </a:lnTo>
                <a:lnTo>
                  <a:pt x="40325" y="83515"/>
                </a:lnTo>
                <a:lnTo>
                  <a:pt x="32644" y="83515"/>
                </a:lnTo>
                <a:lnTo>
                  <a:pt x="29624" y="91090"/>
                </a:lnTo>
                <a:lnTo>
                  <a:pt x="42609" y="88378"/>
                </a:lnTo>
                <a:lnTo>
                  <a:pt x="52806" y="81610"/>
                </a:lnTo>
                <a:lnTo>
                  <a:pt x="57607" y="76809"/>
                </a:lnTo>
                <a:lnTo>
                  <a:pt x="60487" y="72009"/>
                </a:lnTo>
                <a:lnTo>
                  <a:pt x="60487" y="64328"/>
                </a:lnTo>
                <a:lnTo>
                  <a:pt x="58567" y="60487"/>
                </a:lnTo>
                <a:lnTo>
                  <a:pt x="56647" y="58567"/>
                </a:lnTo>
                <a:lnTo>
                  <a:pt x="53766" y="55686"/>
                </a:lnTo>
                <a:lnTo>
                  <a:pt x="50886" y="54726"/>
                </a:lnTo>
                <a:lnTo>
                  <a:pt x="47045" y="53766"/>
                </a:lnTo>
                <a:lnTo>
                  <a:pt x="44165" y="53766"/>
                </a:lnTo>
                <a:lnTo>
                  <a:pt x="38404" y="52806"/>
                </a:lnTo>
                <a:lnTo>
                  <a:pt x="20162" y="52806"/>
                </a:lnTo>
                <a:lnTo>
                  <a:pt x="17282" y="51846"/>
                </a:lnTo>
                <a:lnTo>
                  <a:pt x="16322" y="51846"/>
                </a:lnTo>
                <a:lnTo>
                  <a:pt x="15361" y="50886"/>
                </a:lnTo>
                <a:lnTo>
                  <a:pt x="14401" y="49926"/>
                </a:lnTo>
                <a:lnTo>
                  <a:pt x="14401" y="47045"/>
                </a:lnTo>
                <a:lnTo>
                  <a:pt x="15361" y="46085"/>
                </a:lnTo>
                <a:lnTo>
                  <a:pt x="16322" y="44165"/>
                </a:lnTo>
                <a:lnTo>
                  <a:pt x="17282" y="43205"/>
                </a:lnTo>
                <a:lnTo>
                  <a:pt x="16322" y="25923"/>
                </a:lnTo>
                <a:lnTo>
                  <a:pt x="16322" y="13441"/>
                </a:lnTo>
                <a:lnTo>
                  <a:pt x="17282" y="9601"/>
                </a:lnTo>
                <a:lnTo>
                  <a:pt x="19202" y="6720"/>
                </a:lnTo>
                <a:lnTo>
                  <a:pt x="22082" y="3840"/>
                </a:lnTo>
                <a:lnTo>
                  <a:pt x="24003" y="2880"/>
                </a:lnTo>
                <a:lnTo>
                  <a:pt x="31683" y="2880"/>
                </a:lnTo>
                <a:lnTo>
                  <a:pt x="34564" y="4800"/>
                </a:lnTo>
                <a:lnTo>
                  <a:pt x="36484" y="7680"/>
                </a:lnTo>
                <a:lnTo>
                  <a:pt x="39364" y="11521"/>
                </a:lnTo>
                <a:lnTo>
                  <a:pt x="41285" y="16337"/>
                </a:lnTo>
                <a:lnTo>
                  <a:pt x="41285" y="28803"/>
                </a:lnTo>
                <a:lnTo>
                  <a:pt x="39364" y="32644"/>
                </a:lnTo>
                <a:lnTo>
                  <a:pt x="37444" y="35524"/>
                </a:lnTo>
                <a:lnTo>
                  <a:pt x="41285" y="40325"/>
                </a:lnTo>
                <a:lnTo>
                  <a:pt x="46085" y="36484"/>
                </a:lnTo>
                <a:lnTo>
                  <a:pt x="49926" y="32644"/>
                </a:lnTo>
                <a:lnTo>
                  <a:pt x="52806" y="27843"/>
                </a:lnTo>
                <a:lnTo>
                  <a:pt x="52806" y="17282"/>
                </a:lnTo>
                <a:lnTo>
                  <a:pt x="50886" y="13441"/>
                </a:lnTo>
                <a:lnTo>
                  <a:pt x="48966" y="9601"/>
                </a:lnTo>
                <a:lnTo>
                  <a:pt x="60487" y="9601"/>
                </a:lnTo>
                <a:lnTo>
                  <a:pt x="61447" y="8656"/>
                </a:lnTo>
                <a:lnTo>
                  <a:pt x="61447" y="5775"/>
                </a:lnTo>
                <a:lnTo>
                  <a:pt x="60487" y="4800"/>
                </a:lnTo>
                <a:lnTo>
                  <a:pt x="60487" y="3840"/>
                </a:lnTo>
                <a:lnTo>
                  <a:pt x="44165" y="3840"/>
                </a:lnTo>
                <a:lnTo>
                  <a:pt x="39364" y="960"/>
                </a:lnTo>
                <a:lnTo>
                  <a:pt x="34564" y="0"/>
                </a:lnTo>
                <a:lnTo>
                  <a:pt x="22082" y="0"/>
                </a:lnTo>
                <a:lnTo>
                  <a:pt x="16322" y="1935"/>
                </a:lnTo>
                <a:lnTo>
                  <a:pt x="11521" y="5775"/>
                </a:lnTo>
                <a:lnTo>
                  <a:pt x="6720" y="10561"/>
                </a:lnTo>
                <a:lnTo>
                  <a:pt x="4800" y="15361"/>
                </a:lnTo>
                <a:lnTo>
                  <a:pt x="4800" y="25923"/>
                </a:lnTo>
                <a:lnTo>
                  <a:pt x="5760" y="28803"/>
                </a:lnTo>
                <a:lnTo>
                  <a:pt x="7680" y="32644"/>
                </a:lnTo>
                <a:lnTo>
                  <a:pt x="9601" y="35524"/>
                </a:lnTo>
                <a:lnTo>
                  <a:pt x="12481" y="38404"/>
                </a:lnTo>
                <a:lnTo>
                  <a:pt x="16322" y="40325"/>
                </a:lnTo>
                <a:lnTo>
                  <a:pt x="11521" y="44165"/>
                </a:lnTo>
                <a:lnTo>
                  <a:pt x="8641" y="47045"/>
                </a:lnTo>
                <a:lnTo>
                  <a:pt x="7680" y="48966"/>
                </a:lnTo>
                <a:lnTo>
                  <a:pt x="5760" y="50886"/>
                </a:lnTo>
                <a:lnTo>
                  <a:pt x="5760" y="56647"/>
                </a:lnTo>
                <a:lnTo>
                  <a:pt x="6720" y="57607"/>
                </a:lnTo>
                <a:lnTo>
                  <a:pt x="7680" y="58567"/>
                </a:lnTo>
                <a:lnTo>
                  <a:pt x="9601" y="60487"/>
                </a:lnTo>
                <a:lnTo>
                  <a:pt x="11521" y="61447"/>
                </a:lnTo>
                <a:lnTo>
                  <a:pt x="7680" y="66248"/>
                </a:lnTo>
                <a:lnTo>
                  <a:pt x="5760" y="68168"/>
                </a:lnTo>
                <a:lnTo>
                  <a:pt x="4800" y="68168"/>
                </a:lnTo>
                <a:lnTo>
                  <a:pt x="2880" y="71048"/>
                </a:lnTo>
                <a:lnTo>
                  <a:pt x="960" y="73929"/>
                </a:lnTo>
                <a:lnTo>
                  <a:pt x="960" y="75849"/>
                </a:lnTo>
                <a:lnTo>
                  <a:pt x="0" y="76809"/>
                </a:lnTo>
                <a:lnTo>
                  <a:pt x="0" y="80650"/>
                </a:lnTo>
                <a:lnTo>
                  <a:pt x="1920" y="8351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1" name="object 361"/>
          <p:cNvSpPr/>
          <p:nvPr/>
        </p:nvSpPr>
        <p:spPr>
          <a:xfrm>
            <a:off x="5634304" y="7377424"/>
            <a:ext cx="24963" cy="17282"/>
          </a:xfrm>
          <a:custGeom>
            <a:avLst/>
            <a:gdLst/>
            <a:ahLst/>
            <a:cxnLst/>
            <a:rect l="l" t="t" r="r" b="b"/>
            <a:pathLst>
              <a:path w="24963" h="17282">
                <a:moveTo>
                  <a:pt x="19202" y="12481"/>
                </a:moveTo>
                <a:lnTo>
                  <a:pt x="16322" y="13441"/>
                </a:lnTo>
                <a:lnTo>
                  <a:pt x="9601" y="13441"/>
                </a:lnTo>
                <a:lnTo>
                  <a:pt x="6720" y="11521"/>
                </a:lnTo>
                <a:lnTo>
                  <a:pt x="4800" y="8641"/>
                </a:lnTo>
                <a:lnTo>
                  <a:pt x="960" y="4800"/>
                </a:lnTo>
                <a:lnTo>
                  <a:pt x="0" y="0"/>
                </a:lnTo>
                <a:lnTo>
                  <a:pt x="960" y="17282"/>
                </a:lnTo>
                <a:lnTo>
                  <a:pt x="2880" y="15361"/>
                </a:lnTo>
                <a:lnTo>
                  <a:pt x="6720" y="16322"/>
                </a:lnTo>
                <a:lnTo>
                  <a:pt x="19202" y="16322"/>
                </a:lnTo>
                <a:lnTo>
                  <a:pt x="24963" y="14401"/>
                </a:lnTo>
                <a:lnTo>
                  <a:pt x="21122" y="9601"/>
                </a:lnTo>
                <a:lnTo>
                  <a:pt x="19202" y="1248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2" name="object 362"/>
          <p:cNvSpPr/>
          <p:nvPr/>
        </p:nvSpPr>
        <p:spPr>
          <a:xfrm>
            <a:off x="5705337" y="7407188"/>
            <a:ext cx="24002" cy="7680"/>
          </a:xfrm>
          <a:custGeom>
            <a:avLst/>
            <a:gdLst/>
            <a:ahLst/>
            <a:cxnLst/>
            <a:rect l="l" t="t" r="r" b="b"/>
            <a:pathLst>
              <a:path w="24002" h="7680">
                <a:moveTo>
                  <a:pt x="24002" y="3840"/>
                </a:moveTo>
                <a:lnTo>
                  <a:pt x="20162" y="1920"/>
                </a:lnTo>
                <a:lnTo>
                  <a:pt x="16322" y="3840"/>
                </a:lnTo>
                <a:lnTo>
                  <a:pt x="6720" y="3840"/>
                </a:lnTo>
                <a:lnTo>
                  <a:pt x="1920" y="0"/>
                </a:lnTo>
                <a:lnTo>
                  <a:pt x="0" y="7680"/>
                </a:lnTo>
                <a:lnTo>
                  <a:pt x="14401" y="7680"/>
                </a:lnTo>
                <a:lnTo>
                  <a:pt x="20162" y="6720"/>
                </a:lnTo>
                <a:lnTo>
                  <a:pt x="24002" y="3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3" name="object 363"/>
          <p:cNvSpPr/>
          <p:nvPr/>
        </p:nvSpPr>
        <p:spPr>
          <a:xfrm>
            <a:off x="5686150" y="7351501"/>
            <a:ext cx="58552" cy="63367"/>
          </a:xfrm>
          <a:custGeom>
            <a:avLst/>
            <a:gdLst/>
            <a:ahLst/>
            <a:cxnLst/>
            <a:rect l="l" t="t" r="r" b="b"/>
            <a:pathLst>
              <a:path w="58552" h="63367">
                <a:moveTo>
                  <a:pt x="14401" y="13441"/>
                </a:moveTo>
                <a:lnTo>
                  <a:pt x="15346" y="9601"/>
                </a:lnTo>
                <a:lnTo>
                  <a:pt x="17266" y="7680"/>
                </a:lnTo>
                <a:lnTo>
                  <a:pt x="20147" y="5775"/>
                </a:lnTo>
                <a:lnTo>
                  <a:pt x="22067" y="4800"/>
                </a:lnTo>
                <a:lnTo>
                  <a:pt x="24947" y="3840"/>
                </a:lnTo>
                <a:lnTo>
                  <a:pt x="31668" y="3840"/>
                </a:lnTo>
                <a:lnTo>
                  <a:pt x="35509" y="5775"/>
                </a:lnTo>
                <a:lnTo>
                  <a:pt x="39349" y="10561"/>
                </a:lnTo>
                <a:lnTo>
                  <a:pt x="39598" y="10866"/>
                </a:lnTo>
                <a:lnTo>
                  <a:pt x="44566" y="21469"/>
                </a:lnTo>
                <a:lnTo>
                  <a:pt x="46070" y="35524"/>
                </a:lnTo>
                <a:lnTo>
                  <a:pt x="46070" y="44165"/>
                </a:lnTo>
                <a:lnTo>
                  <a:pt x="45110" y="49926"/>
                </a:lnTo>
                <a:lnTo>
                  <a:pt x="42230" y="53766"/>
                </a:lnTo>
                <a:lnTo>
                  <a:pt x="39349" y="57607"/>
                </a:lnTo>
                <a:lnTo>
                  <a:pt x="43190" y="59527"/>
                </a:lnTo>
                <a:lnTo>
                  <a:pt x="47990" y="56647"/>
                </a:lnTo>
                <a:lnTo>
                  <a:pt x="51831" y="52806"/>
                </a:lnTo>
                <a:lnTo>
                  <a:pt x="54711" y="47045"/>
                </a:lnTo>
                <a:lnTo>
                  <a:pt x="56631" y="41285"/>
                </a:lnTo>
                <a:lnTo>
                  <a:pt x="58552" y="36484"/>
                </a:lnTo>
                <a:lnTo>
                  <a:pt x="58552" y="23042"/>
                </a:lnTo>
                <a:lnTo>
                  <a:pt x="55671" y="16337"/>
                </a:lnTo>
                <a:lnTo>
                  <a:pt x="50871" y="10561"/>
                </a:lnTo>
                <a:lnTo>
                  <a:pt x="46070" y="2880"/>
                </a:lnTo>
                <a:lnTo>
                  <a:pt x="38389" y="0"/>
                </a:lnTo>
                <a:lnTo>
                  <a:pt x="23987" y="0"/>
                </a:lnTo>
                <a:lnTo>
                  <a:pt x="19187" y="960"/>
                </a:lnTo>
                <a:lnTo>
                  <a:pt x="15346" y="3840"/>
                </a:lnTo>
                <a:lnTo>
                  <a:pt x="10561" y="6720"/>
                </a:lnTo>
                <a:lnTo>
                  <a:pt x="6705" y="10561"/>
                </a:lnTo>
                <a:lnTo>
                  <a:pt x="3840" y="16337"/>
                </a:lnTo>
                <a:lnTo>
                  <a:pt x="960" y="21122"/>
                </a:lnTo>
                <a:lnTo>
                  <a:pt x="0" y="26883"/>
                </a:lnTo>
                <a:lnTo>
                  <a:pt x="0" y="40325"/>
                </a:lnTo>
                <a:lnTo>
                  <a:pt x="1904" y="47045"/>
                </a:lnTo>
                <a:lnTo>
                  <a:pt x="6705" y="52806"/>
                </a:lnTo>
                <a:lnTo>
                  <a:pt x="12466" y="60487"/>
                </a:lnTo>
                <a:lnTo>
                  <a:pt x="19187" y="63367"/>
                </a:lnTo>
                <a:lnTo>
                  <a:pt x="21107" y="55686"/>
                </a:lnTo>
                <a:lnTo>
                  <a:pt x="17266" y="49926"/>
                </a:lnTo>
                <a:lnTo>
                  <a:pt x="13426" y="43205"/>
                </a:lnTo>
                <a:lnTo>
                  <a:pt x="12466" y="35524"/>
                </a:lnTo>
                <a:lnTo>
                  <a:pt x="12466" y="17282"/>
                </a:lnTo>
                <a:lnTo>
                  <a:pt x="14401" y="1344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4" name="object 364"/>
          <p:cNvSpPr/>
          <p:nvPr/>
        </p:nvSpPr>
        <p:spPr>
          <a:xfrm>
            <a:off x="5753343" y="7351501"/>
            <a:ext cx="58552" cy="63367"/>
          </a:xfrm>
          <a:custGeom>
            <a:avLst/>
            <a:gdLst/>
            <a:ahLst/>
            <a:cxnLst/>
            <a:rect l="l" t="t" r="r" b="b"/>
            <a:pathLst>
              <a:path w="58552" h="63367">
                <a:moveTo>
                  <a:pt x="0" y="32644"/>
                </a:moveTo>
                <a:lnTo>
                  <a:pt x="0" y="40325"/>
                </a:lnTo>
                <a:lnTo>
                  <a:pt x="2880" y="47045"/>
                </a:lnTo>
                <a:lnTo>
                  <a:pt x="7680" y="52806"/>
                </a:lnTo>
                <a:lnTo>
                  <a:pt x="12481" y="60487"/>
                </a:lnTo>
                <a:lnTo>
                  <a:pt x="20162" y="63367"/>
                </a:lnTo>
                <a:lnTo>
                  <a:pt x="28788" y="63367"/>
                </a:lnTo>
                <a:lnTo>
                  <a:pt x="21122" y="55686"/>
                </a:lnTo>
                <a:lnTo>
                  <a:pt x="18242" y="49926"/>
                </a:lnTo>
                <a:lnTo>
                  <a:pt x="14401" y="43205"/>
                </a:lnTo>
                <a:lnTo>
                  <a:pt x="12481" y="35524"/>
                </a:lnTo>
                <a:lnTo>
                  <a:pt x="12481" y="21122"/>
                </a:lnTo>
                <a:lnTo>
                  <a:pt x="13441" y="17282"/>
                </a:lnTo>
                <a:lnTo>
                  <a:pt x="14401" y="13441"/>
                </a:lnTo>
                <a:lnTo>
                  <a:pt x="16322" y="9601"/>
                </a:lnTo>
                <a:lnTo>
                  <a:pt x="18242" y="7680"/>
                </a:lnTo>
                <a:lnTo>
                  <a:pt x="20162" y="5775"/>
                </a:lnTo>
                <a:lnTo>
                  <a:pt x="23042" y="4800"/>
                </a:lnTo>
                <a:lnTo>
                  <a:pt x="24963" y="3840"/>
                </a:lnTo>
                <a:lnTo>
                  <a:pt x="32628" y="3840"/>
                </a:lnTo>
                <a:lnTo>
                  <a:pt x="36469" y="5775"/>
                </a:lnTo>
                <a:lnTo>
                  <a:pt x="39349" y="10561"/>
                </a:lnTo>
                <a:lnTo>
                  <a:pt x="39598" y="10866"/>
                </a:lnTo>
                <a:lnTo>
                  <a:pt x="44566" y="21469"/>
                </a:lnTo>
                <a:lnTo>
                  <a:pt x="46070" y="35524"/>
                </a:lnTo>
                <a:lnTo>
                  <a:pt x="46070" y="44165"/>
                </a:lnTo>
                <a:lnTo>
                  <a:pt x="45125" y="49926"/>
                </a:lnTo>
                <a:lnTo>
                  <a:pt x="42245" y="53766"/>
                </a:lnTo>
                <a:lnTo>
                  <a:pt x="39349" y="57607"/>
                </a:lnTo>
                <a:lnTo>
                  <a:pt x="44150" y="59527"/>
                </a:lnTo>
                <a:lnTo>
                  <a:pt x="48966" y="56647"/>
                </a:lnTo>
                <a:lnTo>
                  <a:pt x="52791" y="52806"/>
                </a:lnTo>
                <a:lnTo>
                  <a:pt x="54711" y="47045"/>
                </a:lnTo>
                <a:lnTo>
                  <a:pt x="57591" y="41285"/>
                </a:lnTo>
                <a:lnTo>
                  <a:pt x="58552" y="36484"/>
                </a:lnTo>
                <a:lnTo>
                  <a:pt x="58552" y="23042"/>
                </a:lnTo>
                <a:lnTo>
                  <a:pt x="56631" y="16337"/>
                </a:lnTo>
                <a:lnTo>
                  <a:pt x="51831" y="10561"/>
                </a:lnTo>
                <a:lnTo>
                  <a:pt x="46070" y="2880"/>
                </a:lnTo>
                <a:lnTo>
                  <a:pt x="38404" y="0"/>
                </a:lnTo>
                <a:lnTo>
                  <a:pt x="24963" y="0"/>
                </a:lnTo>
                <a:lnTo>
                  <a:pt x="20162" y="960"/>
                </a:lnTo>
                <a:lnTo>
                  <a:pt x="15361" y="3840"/>
                </a:lnTo>
                <a:lnTo>
                  <a:pt x="10561" y="6720"/>
                </a:lnTo>
                <a:lnTo>
                  <a:pt x="7680" y="10561"/>
                </a:lnTo>
                <a:lnTo>
                  <a:pt x="4800" y="16337"/>
                </a:lnTo>
                <a:lnTo>
                  <a:pt x="1920" y="21122"/>
                </a:lnTo>
                <a:lnTo>
                  <a:pt x="0" y="26883"/>
                </a:lnTo>
                <a:lnTo>
                  <a:pt x="0" y="3264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5" name="object 365"/>
          <p:cNvSpPr/>
          <p:nvPr/>
        </p:nvSpPr>
        <p:spPr>
          <a:xfrm>
            <a:off x="5774466" y="7407188"/>
            <a:ext cx="23027" cy="7680"/>
          </a:xfrm>
          <a:custGeom>
            <a:avLst/>
            <a:gdLst/>
            <a:ahLst/>
            <a:cxnLst/>
            <a:rect l="l" t="t" r="r" b="b"/>
            <a:pathLst>
              <a:path w="23027" h="7680">
                <a:moveTo>
                  <a:pt x="23027" y="3840"/>
                </a:moveTo>
                <a:lnTo>
                  <a:pt x="18227" y="1920"/>
                </a:lnTo>
                <a:lnTo>
                  <a:pt x="15346" y="3840"/>
                </a:lnTo>
                <a:lnTo>
                  <a:pt x="4785" y="3840"/>
                </a:lnTo>
                <a:lnTo>
                  <a:pt x="0" y="0"/>
                </a:lnTo>
                <a:lnTo>
                  <a:pt x="7665" y="7680"/>
                </a:lnTo>
                <a:lnTo>
                  <a:pt x="13441" y="7680"/>
                </a:lnTo>
                <a:lnTo>
                  <a:pt x="18227" y="6720"/>
                </a:lnTo>
                <a:lnTo>
                  <a:pt x="23027" y="3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6" name="object 366"/>
          <p:cNvSpPr/>
          <p:nvPr/>
        </p:nvSpPr>
        <p:spPr>
          <a:xfrm>
            <a:off x="5821497" y="7319832"/>
            <a:ext cx="63352" cy="95036"/>
          </a:xfrm>
          <a:custGeom>
            <a:avLst/>
            <a:gdLst/>
            <a:ahLst/>
            <a:cxnLst/>
            <a:rect l="l" t="t" r="r" b="b"/>
            <a:pathLst>
              <a:path w="63352" h="95036">
                <a:moveTo>
                  <a:pt x="1920" y="81594"/>
                </a:moveTo>
                <a:lnTo>
                  <a:pt x="7680" y="87355"/>
                </a:lnTo>
                <a:lnTo>
                  <a:pt x="12481" y="93116"/>
                </a:lnTo>
                <a:lnTo>
                  <a:pt x="18242" y="95036"/>
                </a:lnTo>
                <a:lnTo>
                  <a:pt x="30723" y="95036"/>
                </a:lnTo>
                <a:lnTo>
                  <a:pt x="33604" y="93116"/>
                </a:lnTo>
                <a:lnTo>
                  <a:pt x="36484" y="92156"/>
                </a:lnTo>
                <a:lnTo>
                  <a:pt x="39364" y="90236"/>
                </a:lnTo>
                <a:lnTo>
                  <a:pt x="42245" y="86395"/>
                </a:lnTo>
                <a:lnTo>
                  <a:pt x="42245" y="95036"/>
                </a:lnTo>
                <a:lnTo>
                  <a:pt x="45125" y="95036"/>
                </a:lnTo>
                <a:lnTo>
                  <a:pt x="63352" y="88315"/>
                </a:lnTo>
                <a:lnTo>
                  <a:pt x="62392" y="85435"/>
                </a:lnTo>
                <a:lnTo>
                  <a:pt x="60487" y="86395"/>
                </a:lnTo>
                <a:lnTo>
                  <a:pt x="55671" y="86395"/>
                </a:lnTo>
                <a:lnTo>
                  <a:pt x="54726" y="85435"/>
                </a:lnTo>
                <a:lnTo>
                  <a:pt x="53766" y="84475"/>
                </a:lnTo>
                <a:lnTo>
                  <a:pt x="53766" y="0"/>
                </a:lnTo>
                <a:lnTo>
                  <a:pt x="49926" y="0"/>
                </a:lnTo>
                <a:lnTo>
                  <a:pt x="32644" y="7680"/>
                </a:lnTo>
                <a:lnTo>
                  <a:pt x="33604" y="9601"/>
                </a:lnTo>
                <a:lnTo>
                  <a:pt x="35524" y="8641"/>
                </a:lnTo>
                <a:lnTo>
                  <a:pt x="39364" y="8641"/>
                </a:lnTo>
                <a:lnTo>
                  <a:pt x="40325" y="9601"/>
                </a:lnTo>
                <a:lnTo>
                  <a:pt x="41285" y="9601"/>
                </a:lnTo>
                <a:lnTo>
                  <a:pt x="41285" y="10561"/>
                </a:lnTo>
                <a:lnTo>
                  <a:pt x="42245" y="12481"/>
                </a:lnTo>
                <a:lnTo>
                  <a:pt x="42245" y="36469"/>
                </a:lnTo>
                <a:lnTo>
                  <a:pt x="39364" y="32628"/>
                </a:lnTo>
                <a:lnTo>
                  <a:pt x="34564" y="31668"/>
                </a:lnTo>
                <a:lnTo>
                  <a:pt x="32644" y="36469"/>
                </a:lnTo>
                <a:lnTo>
                  <a:pt x="34564" y="37444"/>
                </a:lnTo>
                <a:lnTo>
                  <a:pt x="37444" y="38389"/>
                </a:lnTo>
                <a:lnTo>
                  <a:pt x="38404" y="40325"/>
                </a:lnTo>
                <a:lnTo>
                  <a:pt x="40325" y="43190"/>
                </a:lnTo>
                <a:lnTo>
                  <a:pt x="41285" y="45110"/>
                </a:lnTo>
                <a:lnTo>
                  <a:pt x="42245" y="48005"/>
                </a:lnTo>
                <a:lnTo>
                  <a:pt x="42245" y="82555"/>
                </a:lnTo>
                <a:lnTo>
                  <a:pt x="38404" y="86395"/>
                </a:lnTo>
                <a:lnTo>
                  <a:pt x="34564" y="88315"/>
                </a:lnTo>
                <a:lnTo>
                  <a:pt x="25923" y="88315"/>
                </a:lnTo>
                <a:lnTo>
                  <a:pt x="22082" y="85435"/>
                </a:lnTo>
                <a:lnTo>
                  <a:pt x="18242" y="81594"/>
                </a:lnTo>
                <a:lnTo>
                  <a:pt x="13441" y="76794"/>
                </a:lnTo>
                <a:lnTo>
                  <a:pt x="11521" y="69113"/>
                </a:lnTo>
                <a:lnTo>
                  <a:pt x="11521" y="51831"/>
                </a:lnTo>
                <a:lnTo>
                  <a:pt x="14401" y="45110"/>
                </a:lnTo>
                <a:lnTo>
                  <a:pt x="18242" y="40325"/>
                </a:lnTo>
                <a:lnTo>
                  <a:pt x="21122" y="37444"/>
                </a:lnTo>
                <a:lnTo>
                  <a:pt x="24963" y="35509"/>
                </a:lnTo>
                <a:lnTo>
                  <a:pt x="28803" y="31668"/>
                </a:lnTo>
                <a:lnTo>
                  <a:pt x="20162" y="31668"/>
                </a:lnTo>
                <a:lnTo>
                  <a:pt x="13441" y="34549"/>
                </a:lnTo>
                <a:lnTo>
                  <a:pt x="7680" y="42230"/>
                </a:lnTo>
                <a:lnTo>
                  <a:pt x="2880" y="48950"/>
                </a:lnTo>
                <a:lnTo>
                  <a:pt x="0" y="57591"/>
                </a:lnTo>
                <a:lnTo>
                  <a:pt x="0" y="74874"/>
                </a:lnTo>
                <a:lnTo>
                  <a:pt x="1920" y="8159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7" name="object 367"/>
          <p:cNvSpPr/>
          <p:nvPr/>
        </p:nvSpPr>
        <p:spPr>
          <a:xfrm>
            <a:off x="5846460" y="7351501"/>
            <a:ext cx="9601" cy="4800"/>
          </a:xfrm>
          <a:custGeom>
            <a:avLst/>
            <a:gdLst/>
            <a:ahLst/>
            <a:cxnLst/>
            <a:rect l="l" t="t" r="r" b="b"/>
            <a:pathLst>
              <a:path w="9601" h="4800">
                <a:moveTo>
                  <a:pt x="0" y="3840"/>
                </a:moveTo>
                <a:lnTo>
                  <a:pt x="5760" y="3840"/>
                </a:lnTo>
                <a:lnTo>
                  <a:pt x="7680" y="4800"/>
                </a:lnTo>
                <a:lnTo>
                  <a:pt x="9601" y="0"/>
                </a:lnTo>
                <a:lnTo>
                  <a:pt x="3840" y="0"/>
                </a:lnTo>
                <a:lnTo>
                  <a:pt x="0" y="384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8" name="object 368"/>
          <p:cNvSpPr/>
          <p:nvPr/>
        </p:nvSpPr>
        <p:spPr>
          <a:xfrm>
            <a:off x="5891570" y="7351501"/>
            <a:ext cx="41285" cy="63367"/>
          </a:xfrm>
          <a:custGeom>
            <a:avLst/>
            <a:gdLst/>
            <a:ahLst/>
            <a:cxnLst/>
            <a:rect l="l" t="t" r="r" b="b"/>
            <a:pathLst>
              <a:path w="41285" h="63367">
                <a:moveTo>
                  <a:pt x="3840" y="61447"/>
                </a:moveTo>
                <a:lnTo>
                  <a:pt x="7680" y="61447"/>
                </a:lnTo>
                <a:lnTo>
                  <a:pt x="12481" y="63367"/>
                </a:lnTo>
                <a:lnTo>
                  <a:pt x="25923" y="63367"/>
                </a:lnTo>
                <a:lnTo>
                  <a:pt x="30723" y="62407"/>
                </a:lnTo>
                <a:lnTo>
                  <a:pt x="34564" y="58567"/>
                </a:lnTo>
                <a:lnTo>
                  <a:pt x="39364" y="55686"/>
                </a:lnTo>
                <a:lnTo>
                  <a:pt x="41285" y="50886"/>
                </a:lnTo>
                <a:lnTo>
                  <a:pt x="41285" y="38404"/>
                </a:lnTo>
                <a:lnTo>
                  <a:pt x="36484" y="32644"/>
                </a:lnTo>
                <a:lnTo>
                  <a:pt x="27843" y="27843"/>
                </a:lnTo>
                <a:lnTo>
                  <a:pt x="18242" y="24003"/>
                </a:lnTo>
                <a:lnTo>
                  <a:pt x="13441" y="21122"/>
                </a:lnTo>
                <a:lnTo>
                  <a:pt x="10561" y="19202"/>
                </a:lnTo>
                <a:lnTo>
                  <a:pt x="9601" y="18242"/>
                </a:lnTo>
                <a:lnTo>
                  <a:pt x="7680" y="16337"/>
                </a:lnTo>
                <a:lnTo>
                  <a:pt x="7680" y="9601"/>
                </a:lnTo>
                <a:lnTo>
                  <a:pt x="8656" y="7680"/>
                </a:lnTo>
                <a:lnTo>
                  <a:pt x="10561" y="5775"/>
                </a:lnTo>
                <a:lnTo>
                  <a:pt x="12481" y="4800"/>
                </a:lnTo>
                <a:lnTo>
                  <a:pt x="14401" y="3840"/>
                </a:lnTo>
                <a:lnTo>
                  <a:pt x="22082" y="3840"/>
                </a:lnTo>
                <a:lnTo>
                  <a:pt x="24963" y="4800"/>
                </a:lnTo>
                <a:lnTo>
                  <a:pt x="27843" y="6720"/>
                </a:lnTo>
                <a:lnTo>
                  <a:pt x="30723" y="9601"/>
                </a:lnTo>
                <a:lnTo>
                  <a:pt x="32644" y="13441"/>
                </a:lnTo>
                <a:lnTo>
                  <a:pt x="34564" y="20162"/>
                </a:lnTo>
                <a:lnTo>
                  <a:pt x="36484" y="20162"/>
                </a:lnTo>
                <a:lnTo>
                  <a:pt x="36484" y="0"/>
                </a:lnTo>
                <a:lnTo>
                  <a:pt x="34564" y="0"/>
                </a:lnTo>
                <a:lnTo>
                  <a:pt x="33604" y="960"/>
                </a:lnTo>
                <a:lnTo>
                  <a:pt x="33604" y="1935"/>
                </a:lnTo>
                <a:lnTo>
                  <a:pt x="28803" y="1935"/>
                </a:lnTo>
                <a:lnTo>
                  <a:pt x="26883" y="960"/>
                </a:lnTo>
                <a:lnTo>
                  <a:pt x="23042" y="0"/>
                </a:lnTo>
                <a:lnTo>
                  <a:pt x="12481" y="0"/>
                </a:lnTo>
                <a:lnTo>
                  <a:pt x="7680" y="1935"/>
                </a:lnTo>
                <a:lnTo>
                  <a:pt x="4815" y="4800"/>
                </a:lnTo>
                <a:lnTo>
                  <a:pt x="960" y="7680"/>
                </a:lnTo>
                <a:lnTo>
                  <a:pt x="0" y="12496"/>
                </a:lnTo>
                <a:lnTo>
                  <a:pt x="0" y="21122"/>
                </a:lnTo>
                <a:lnTo>
                  <a:pt x="960" y="24003"/>
                </a:lnTo>
                <a:lnTo>
                  <a:pt x="2880" y="26883"/>
                </a:lnTo>
                <a:lnTo>
                  <a:pt x="4815" y="29763"/>
                </a:lnTo>
                <a:lnTo>
                  <a:pt x="8656" y="31683"/>
                </a:lnTo>
                <a:lnTo>
                  <a:pt x="15361" y="35524"/>
                </a:lnTo>
                <a:lnTo>
                  <a:pt x="21122" y="38404"/>
                </a:lnTo>
                <a:lnTo>
                  <a:pt x="25923" y="41285"/>
                </a:lnTo>
                <a:lnTo>
                  <a:pt x="27843" y="43205"/>
                </a:lnTo>
                <a:lnTo>
                  <a:pt x="29763" y="45125"/>
                </a:lnTo>
                <a:lnTo>
                  <a:pt x="30723" y="48006"/>
                </a:lnTo>
                <a:lnTo>
                  <a:pt x="30723" y="53766"/>
                </a:lnTo>
                <a:lnTo>
                  <a:pt x="29763" y="55686"/>
                </a:lnTo>
                <a:lnTo>
                  <a:pt x="27843" y="57607"/>
                </a:lnTo>
                <a:lnTo>
                  <a:pt x="25923" y="59527"/>
                </a:lnTo>
                <a:lnTo>
                  <a:pt x="16322" y="59527"/>
                </a:lnTo>
                <a:lnTo>
                  <a:pt x="12481" y="58567"/>
                </a:lnTo>
                <a:lnTo>
                  <a:pt x="9601" y="55686"/>
                </a:lnTo>
                <a:lnTo>
                  <a:pt x="5760" y="51846"/>
                </a:lnTo>
                <a:lnTo>
                  <a:pt x="2880" y="47045"/>
                </a:lnTo>
                <a:lnTo>
                  <a:pt x="1935" y="41285"/>
                </a:lnTo>
                <a:lnTo>
                  <a:pt x="0" y="41285"/>
                </a:lnTo>
                <a:lnTo>
                  <a:pt x="0" y="63367"/>
                </a:lnTo>
                <a:lnTo>
                  <a:pt x="1935" y="63367"/>
                </a:lnTo>
                <a:lnTo>
                  <a:pt x="2880" y="61447"/>
                </a:lnTo>
                <a:lnTo>
                  <a:pt x="3840" y="6144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9" name="object 369"/>
          <p:cNvSpPr/>
          <p:nvPr/>
        </p:nvSpPr>
        <p:spPr>
          <a:xfrm>
            <a:off x="5944377" y="7400467"/>
            <a:ext cx="20162" cy="35524"/>
          </a:xfrm>
          <a:custGeom>
            <a:avLst/>
            <a:gdLst/>
            <a:ahLst/>
            <a:cxnLst/>
            <a:rect l="l" t="t" r="r" b="b"/>
            <a:pathLst>
              <a:path w="20162" h="35524">
                <a:moveTo>
                  <a:pt x="960" y="11521"/>
                </a:moveTo>
                <a:lnTo>
                  <a:pt x="1920" y="12481"/>
                </a:lnTo>
                <a:lnTo>
                  <a:pt x="3840" y="14401"/>
                </a:lnTo>
                <a:lnTo>
                  <a:pt x="9601" y="14401"/>
                </a:lnTo>
                <a:lnTo>
                  <a:pt x="11521" y="13441"/>
                </a:lnTo>
                <a:lnTo>
                  <a:pt x="12481" y="12481"/>
                </a:lnTo>
                <a:lnTo>
                  <a:pt x="13441" y="12481"/>
                </a:lnTo>
                <a:lnTo>
                  <a:pt x="13441" y="13441"/>
                </a:lnTo>
                <a:lnTo>
                  <a:pt x="14401" y="14401"/>
                </a:lnTo>
                <a:lnTo>
                  <a:pt x="14401" y="19202"/>
                </a:lnTo>
                <a:lnTo>
                  <a:pt x="13441" y="22082"/>
                </a:lnTo>
                <a:lnTo>
                  <a:pt x="10561" y="25923"/>
                </a:lnTo>
                <a:lnTo>
                  <a:pt x="8641" y="28803"/>
                </a:lnTo>
                <a:lnTo>
                  <a:pt x="4800" y="30723"/>
                </a:lnTo>
                <a:lnTo>
                  <a:pt x="0" y="32644"/>
                </a:lnTo>
                <a:lnTo>
                  <a:pt x="0" y="35524"/>
                </a:lnTo>
                <a:lnTo>
                  <a:pt x="6720" y="33604"/>
                </a:lnTo>
                <a:lnTo>
                  <a:pt x="12481" y="29763"/>
                </a:lnTo>
                <a:lnTo>
                  <a:pt x="15361" y="25923"/>
                </a:lnTo>
                <a:lnTo>
                  <a:pt x="18242" y="22082"/>
                </a:lnTo>
                <a:lnTo>
                  <a:pt x="20162" y="18242"/>
                </a:lnTo>
                <a:lnTo>
                  <a:pt x="20162" y="9601"/>
                </a:lnTo>
                <a:lnTo>
                  <a:pt x="18242" y="5760"/>
                </a:lnTo>
                <a:lnTo>
                  <a:pt x="16322" y="3840"/>
                </a:lnTo>
                <a:lnTo>
                  <a:pt x="14401" y="960"/>
                </a:lnTo>
                <a:lnTo>
                  <a:pt x="11521" y="0"/>
                </a:lnTo>
                <a:lnTo>
                  <a:pt x="6720" y="0"/>
                </a:lnTo>
                <a:lnTo>
                  <a:pt x="3840" y="960"/>
                </a:lnTo>
                <a:lnTo>
                  <a:pt x="2880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9601"/>
                </a:lnTo>
                <a:lnTo>
                  <a:pt x="960" y="1152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0" name="object 370"/>
          <p:cNvSpPr/>
          <p:nvPr/>
        </p:nvSpPr>
        <p:spPr>
          <a:xfrm>
            <a:off x="6008690" y="7351501"/>
            <a:ext cx="30723" cy="62407"/>
          </a:xfrm>
          <a:custGeom>
            <a:avLst/>
            <a:gdLst/>
            <a:ahLst/>
            <a:cxnLst/>
            <a:rect l="l" t="t" r="r" b="b"/>
            <a:pathLst>
              <a:path w="30723" h="62407">
                <a:moveTo>
                  <a:pt x="18242" y="0"/>
                </a:moveTo>
                <a:lnTo>
                  <a:pt x="0" y="6720"/>
                </a:lnTo>
                <a:lnTo>
                  <a:pt x="960" y="9601"/>
                </a:lnTo>
                <a:lnTo>
                  <a:pt x="2880" y="8656"/>
                </a:lnTo>
                <a:lnTo>
                  <a:pt x="7680" y="8656"/>
                </a:lnTo>
                <a:lnTo>
                  <a:pt x="8641" y="9601"/>
                </a:lnTo>
                <a:lnTo>
                  <a:pt x="9601" y="10561"/>
                </a:lnTo>
                <a:lnTo>
                  <a:pt x="9601" y="12496"/>
                </a:lnTo>
                <a:lnTo>
                  <a:pt x="10561" y="14401"/>
                </a:lnTo>
                <a:lnTo>
                  <a:pt x="10561" y="54726"/>
                </a:lnTo>
                <a:lnTo>
                  <a:pt x="9601" y="55686"/>
                </a:lnTo>
                <a:lnTo>
                  <a:pt x="8641" y="57607"/>
                </a:lnTo>
                <a:lnTo>
                  <a:pt x="7680" y="58567"/>
                </a:lnTo>
                <a:lnTo>
                  <a:pt x="6720" y="58567"/>
                </a:lnTo>
                <a:lnTo>
                  <a:pt x="5760" y="59527"/>
                </a:lnTo>
                <a:lnTo>
                  <a:pt x="960" y="59527"/>
                </a:lnTo>
                <a:lnTo>
                  <a:pt x="960" y="62407"/>
                </a:lnTo>
                <a:lnTo>
                  <a:pt x="30723" y="62407"/>
                </a:lnTo>
                <a:lnTo>
                  <a:pt x="30723" y="59527"/>
                </a:lnTo>
                <a:lnTo>
                  <a:pt x="25923" y="59527"/>
                </a:lnTo>
                <a:lnTo>
                  <a:pt x="24963" y="58567"/>
                </a:lnTo>
                <a:lnTo>
                  <a:pt x="24002" y="57607"/>
                </a:lnTo>
                <a:lnTo>
                  <a:pt x="23042" y="56647"/>
                </a:lnTo>
                <a:lnTo>
                  <a:pt x="22082" y="55686"/>
                </a:lnTo>
                <a:lnTo>
                  <a:pt x="22082" y="54726"/>
                </a:lnTo>
                <a:lnTo>
                  <a:pt x="21122" y="51846"/>
                </a:lnTo>
                <a:lnTo>
                  <a:pt x="2112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1" name="object 371"/>
          <p:cNvSpPr/>
          <p:nvPr/>
        </p:nvSpPr>
        <p:spPr>
          <a:xfrm>
            <a:off x="6018291" y="7319832"/>
            <a:ext cx="13441" cy="13441"/>
          </a:xfrm>
          <a:custGeom>
            <a:avLst/>
            <a:gdLst/>
            <a:ahLst/>
            <a:cxnLst/>
            <a:rect l="l" t="t" r="r" b="b"/>
            <a:pathLst>
              <a:path w="13441" h="13441">
                <a:moveTo>
                  <a:pt x="13441" y="6720"/>
                </a:moveTo>
                <a:lnTo>
                  <a:pt x="13441" y="4800"/>
                </a:lnTo>
                <a:lnTo>
                  <a:pt x="12481" y="2880"/>
                </a:lnTo>
                <a:lnTo>
                  <a:pt x="10561" y="1920"/>
                </a:lnTo>
                <a:lnTo>
                  <a:pt x="9601" y="0"/>
                </a:lnTo>
                <a:lnTo>
                  <a:pt x="2880" y="0"/>
                </a:lnTo>
                <a:lnTo>
                  <a:pt x="1920" y="1920"/>
                </a:lnTo>
                <a:lnTo>
                  <a:pt x="0" y="2880"/>
                </a:lnTo>
                <a:lnTo>
                  <a:pt x="0" y="9601"/>
                </a:lnTo>
                <a:lnTo>
                  <a:pt x="1920" y="11521"/>
                </a:lnTo>
                <a:lnTo>
                  <a:pt x="2880" y="12481"/>
                </a:lnTo>
                <a:lnTo>
                  <a:pt x="4800" y="13441"/>
                </a:lnTo>
                <a:lnTo>
                  <a:pt x="7680" y="13441"/>
                </a:lnTo>
                <a:lnTo>
                  <a:pt x="9601" y="12481"/>
                </a:lnTo>
                <a:lnTo>
                  <a:pt x="10561" y="11521"/>
                </a:lnTo>
                <a:lnTo>
                  <a:pt x="12481" y="9601"/>
                </a:lnTo>
                <a:lnTo>
                  <a:pt x="13441" y="8641"/>
                </a:lnTo>
                <a:lnTo>
                  <a:pt x="13441" y="67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2" name="object 372"/>
          <p:cNvSpPr/>
          <p:nvPr/>
        </p:nvSpPr>
        <p:spPr>
          <a:xfrm>
            <a:off x="6047094" y="7319832"/>
            <a:ext cx="63352" cy="95036"/>
          </a:xfrm>
          <a:custGeom>
            <a:avLst/>
            <a:gdLst/>
            <a:ahLst/>
            <a:cxnLst/>
            <a:rect l="l" t="t" r="r" b="b"/>
            <a:pathLst>
              <a:path w="63352" h="95036">
                <a:moveTo>
                  <a:pt x="12481" y="51831"/>
                </a:moveTo>
                <a:lnTo>
                  <a:pt x="13441" y="34549"/>
                </a:lnTo>
                <a:lnTo>
                  <a:pt x="8641" y="42230"/>
                </a:lnTo>
                <a:lnTo>
                  <a:pt x="2141" y="53564"/>
                </a:lnTo>
                <a:lnTo>
                  <a:pt x="0" y="66233"/>
                </a:lnTo>
                <a:lnTo>
                  <a:pt x="0" y="74874"/>
                </a:lnTo>
                <a:lnTo>
                  <a:pt x="2880" y="81594"/>
                </a:lnTo>
                <a:lnTo>
                  <a:pt x="7680" y="87355"/>
                </a:lnTo>
                <a:lnTo>
                  <a:pt x="12481" y="93116"/>
                </a:lnTo>
                <a:lnTo>
                  <a:pt x="18242" y="95036"/>
                </a:lnTo>
                <a:lnTo>
                  <a:pt x="30723" y="95036"/>
                </a:lnTo>
                <a:lnTo>
                  <a:pt x="33588" y="93116"/>
                </a:lnTo>
                <a:lnTo>
                  <a:pt x="36469" y="92156"/>
                </a:lnTo>
                <a:lnTo>
                  <a:pt x="39349" y="90236"/>
                </a:lnTo>
                <a:lnTo>
                  <a:pt x="42245" y="86395"/>
                </a:lnTo>
                <a:lnTo>
                  <a:pt x="42245" y="95036"/>
                </a:lnTo>
                <a:lnTo>
                  <a:pt x="45125" y="95036"/>
                </a:lnTo>
                <a:lnTo>
                  <a:pt x="63352" y="88315"/>
                </a:lnTo>
                <a:lnTo>
                  <a:pt x="62392" y="85435"/>
                </a:lnTo>
                <a:lnTo>
                  <a:pt x="60472" y="86395"/>
                </a:lnTo>
                <a:lnTo>
                  <a:pt x="55671" y="86395"/>
                </a:lnTo>
                <a:lnTo>
                  <a:pt x="54711" y="85435"/>
                </a:lnTo>
                <a:lnTo>
                  <a:pt x="53751" y="84475"/>
                </a:lnTo>
                <a:lnTo>
                  <a:pt x="53751" y="0"/>
                </a:lnTo>
                <a:lnTo>
                  <a:pt x="50871" y="0"/>
                </a:lnTo>
                <a:lnTo>
                  <a:pt x="32628" y="7680"/>
                </a:lnTo>
                <a:lnTo>
                  <a:pt x="33588" y="9601"/>
                </a:lnTo>
                <a:lnTo>
                  <a:pt x="35509" y="8641"/>
                </a:lnTo>
                <a:lnTo>
                  <a:pt x="39349" y="8641"/>
                </a:lnTo>
                <a:lnTo>
                  <a:pt x="40309" y="9601"/>
                </a:lnTo>
                <a:lnTo>
                  <a:pt x="41269" y="9601"/>
                </a:lnTo>
                <a:lnTo>
                  <a:pt x="41269" y="10561"/>
                </a:lnTo>
                <a:lnTo>
                  <a:pt x="42245" y="12481"/>
                </a:lnTo>
                <a:lnTo>
                  <a:pt x="42245" y="36469"/>
                </a:lnTo>
                <a:lnTo>
                  <a:pt x="39349" y="32628"/>
                </a:lnTo>
                <a:lnTo>
                  <a:pt x="34564" y="31668"/>
                </a:lnTo>
                <a:lnTo>
                  <a:pt x="29748" y="31668"/>
                </a:lnTo>
                <a:lnTo>
                  <a:pt x="24963" y="35509"/>
                </a:lnTo>
                <a:lnTo>
                  <a:pt x="30723" y="35509"/>
                </a:lnTo>
                <a:lnTo>
                  <a:pt x="32628" y="36469"/>
                </a:lnTo>
                <a:lnTo>
                  <a:pt x="34564" y="37444"/>
                </a:lnTo>
                <a:lnTo>
                  <a:pt x="37429" y="38389"/>
                </a:lnTo>
                <a:lnTo>
                  <a:pt x="38404" y="40325"/>
                </a:lnTo>
                <a:lnTo>
                  <a:pt x="40309" y="43190"/>
                </a:lnTo>
                <a:lnTo>
                  <a:pt x="41269" y="45110"/>
                </a:lnTo>
                <a:lnTo>
                  <a:pt x="42245" y="48005"/>
                </a:lnTo>
                <a:lnTo>
                  <a:pt x="42245" y="82555"/>
                </a:lnTo>
                <a:lnTo>
                  <a:pt x="38404" y="86395"/>
                </a:lnTo>
                <a:lnTo>
                  <a:pt x="34564" y="88315"/>
                </a:lnTo>
                <a:lnTo>
                  <a:pt x="25908" y="88315"/>
                </a:lnTo>
                <a:lnTo>
                  <a:pt x="22067" y="85435"/>
                </a:lnTo>
                <a:lnTo>
                  <a:pt x="18242" y="81594"/>
                </a:lnTo>
                <a:lnTo>
                  <a:pt x="14401" y="76794"/>
                </a:lnTo>
                <a:lnTo>
                  <a:pt x="12481" y="69113"/>
                </a:lnTo>
                <a:lnTo>
                  <a:pt x="12481" y="5183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3" name="object 373"/>
          <p:cNvSpPr/>
          <p:nvPr/>
        </p:nvSpPr>
        <p:spPr>
          <a:xfrm>
            <a:off x="6059576" y="7351501"/>
            <a:ext cx="17266" cy="20162"/>
          </a:xfrm>
          <a:custGeom>
            <a:avLst/>
            <a:gdLst/>
            <a:ahLst/>
            <a:cxnLst/>
            <a:rect l="l" t="t" r="r" b="b"/>
            <a:pathLst>
              <a:path w="17266" h="20162">
                <a:moveTo>
                  <a:pt x="8641" y="0"/>
                </a:moveTo>
                <a:lnTo>
                  <a:pt x="960" y="2880"/>
                </a:lnTo>
                <a:lnTo>
                  <a:pt x="0" y="20162"/>
                </a:lnTo>
                <a:lnTo>
                  <a:pt x="1920" y="13441"/>
                </a:lnTo>
                <a:lnTo>
                  <a:pt x="5760" y="8656"/>
                </a:lnTo>
                <a:lnTo>
                  <a:pt x="8641" y="5775"/>
                </a:lnTo>
                <a:lnTo>
                  <a:pt x="12481" y="3840"/>
                </a:lnTo>
                <a:lnTo>
                  <a:pt x="17266" y="0"/>
                </a:lnTo>
                <a:lnTo>
                  <a:pt x="864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4" name="object 374"/>
          <p:cNvSpPr/>
          <p:nvPr/>
        </p:nvSpPr>
        <p:spPr>
          <a:xfrm>
            <a:off x="6129649" y="7351501"/>
            <a:ext cx="36484" cy="24003"/>
          </a:xfrm>
          <a:custGeom>
            <a:avLst/>
            <a:gdLst/>
            <a:ahLst/>
            <a:cxnLst/>
            <a:rect l="l" t="t" r="r" b="b"/>
            <a:pathLst>
              <a:path w="36484" h="24002">
                <a:moveTo>
                  <a:pt x="0" y="8656"/>
                </a:moveTo>
                <a:lnTo>
                  <a:pt x="2880" y="5775"/>
                </a:lnTo>
                <a:lnTo>
                  <a:pt x="6720" y="4800"/>
                </a:lnTo>
                <a:lnTo>
                  <a:pt x="14401" y="4800"/>
                </a:lnTo>
                <a:lnTo>
                  <a:pt x="16322" y="6720"/>
                </a:lnTo>
                <a:lnTo>
                  <a:pt x="19202" y="7680"/>
                </a:lnTo>
                <a:lnTo>
                  <a:pt x="21122" y="9601"/>
                </a:lnTo>
                <a:lnTo>
                  <a:pt x="22082" y="12496"/>
                </a:lnTo>
                <a:lnTo>
                  <a:pt x="22082" y="13441"/>
                </a:lnTo>
                <a:lnTo>
                  <a:pt x="23042" y="16337"/>
                </a:lnTo>
                <a:lnTo>
                  <a:pt x="36484" y="24003"/>
                </a:lnTo>
                <a:lnTo>
                  <a:pt x="36484" y="16337"/>
                </a:lnTo>
                <a:lnTo>
                  <a:pt x="34564" y="10561"/>
                </a:lnTo>
                <a:lnTo>
                  <a:pt x="30723" y="6720"/>
                </a:lnTo>
                <a:lnTo>
                  <a:pt x="25923" y="1935"/>
                </a:lnTo>
                <a:lnTo>
                  <a:pt x="20162" y="0"/>
                </a:lnTo>
                <a:lnTo>
                  <a:pt x="5760" y="0"/>
                </a:lnTo>
                <a:lnTo>
                  <a:pt x="0" y="865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5" name="object 375"/>
          <p:cNvSpPr/>
          <p:nvPr/>
        </p:nvSpPr>
        <p:spPr>
          <a:xfrm>
            <a:off x="6115248" y="7351501"/>
            <a:ext cx="50886" cy="63367"/>
          </a:xfrm>
          <a:custGeom>
            <a:avLst/>
            <a:gdLst/>
            <a:ahLst/>
            <a:cxnLst/>
            <a:rect l="l" t="t" r="r" b="b"/>
            <a:pathLst>
              <a:path w="50886" h="63367">
                <a:moveTo>
                  <a:pt x="0" y="32644"/>
                </a:moveTo>
                <a:lnTo>
                  <a:pt x="0" y="42245"/>
                </a:lnTo>
                <a:lnTo>
                  <a:pt x="2880" y="49926"/>
                </a:lnTo>
                <a:lnTo>
                  <a:pt x="7680" y="55686"/>
                </a:lnTo>
                <a:lnTo>
                  <a:pt x="13441" y="61447"/>
                </a:lnTo>
                <a:lnTo>
                  <a:pt x="19202" y="63367"/>
                </a:lnTo>
                <a:lnTo>
                  <a:pt x="33604" y="63367"/>
                </a:lnTo>
                <a:lnTo>
                  <a:pt x="38404" y="61447"/>
                </a:lnTo>
                <a:lnTo>
                  <a:pt x="43205" y="56647"/>
                </a:lnTo>
                <a:lnTo>
                  <a:pt x="48005" y="51846"/>
                </a:lnTo>
                <a:lnTo>
                  <a:pt x="50886" y="46085"/>
                </a:lnTo>
                <a:lnTo>
                  <a:pt x="50886" y="40325"/>
                </a:lnTo>
                <a:lnTo>
                  <a:pt x="48966" y="38404"/>
                </a:lnTo>
                <a:lnTo>
                  <a:pt x="47045" y="44165"/>
                </a:lnTo>
                <a:lnTo>
                  <a:pt x="45125" y="48006"/>
                </a:lnTo>
                <a:lnTo>
                  <a:pt x="42245" y="49926"/>
                </a:lnTo>
                <a:lnTo>
                  <a:pt x="39364" y="51846"/>
                </a:lnTo>
                <a:lnTo>
                  <a:pt x="35524" y="52806"/>
                </a:lnTo>
                <a:lnTo>
                  <a:pt x="25923" y="52806"/>
                </a:lnTo>
                <a:lnTo>
                  <a:pt x="20162" y="50886"/>
                </a:lnTo>
                <a:lnTo>
                  <a:pt x="16322" y="45125"/>
                </a:lnTo>
                <a:lnTo>
                  <a:pt x="11521" y="40325"/>
                </a:lnTo>
                <a:lnTo>
                  <a:pt x="9601" y="33604"/>
                </a:lnTo>
                <a:lnTo>
                  <a:pt x="9601" y="24003"/>
                </a:lnTo>
                <a:lnTo>
                  <a:pt x="50886" y="24003"/>
                </a:lnTo>
                <a:lnTo>
                  <a:pt x="37444" y="16337"/>
                </a:lnTo>
                <a:lnTo>
                  <a:pt x="37444" y="20162"/>
                </a:lnTo>
                <a:lnTo>
                  <a:pt x="9601" y="20162"/>
                </a:lnTo>
                <a:lnTo>
                  <a:pt x="9601" y="15361"/>
                </a:lnTo>
                <a:lnTo>
                  <a:pt x="11521" y="11521"/>
                </a:lnTo>
                <a:lnTo>
                  <a:pt x="14401" y="8656"/>
                </a:lnTo>
                <a:lnTo>
                  <a:pt x="20162" y="0"/>
                </a:lnTo>
                <a:lnTo>
                  <a:pt x="13441" y="2880"/>
                </a:lnTo>
                <a:lnTo>
                  <a:pt x="7680" y="8656"/>
                </a:lnTo>
                <a:lnTo>
                  <a:pt x="2880" y="14401"/>
                </a:lnTo>
                <a:lnTo>
                  <a:pt x="0" y="22082"/>
                </a:lnTo>
                <a:lnTo>
                  <a:pt x="0" y="3264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6" name="object 376"/>
          <p:cNvSpPr/>
          <p:nvPr/>
        </p:nvSpPr>
        <p:spPr>
          <a:xfrm>
            <a:off x="6175735" y="7351501"/>
            <a:ext cx="54711" cy="63367"/>
          </a:xfrm>
          <a:custGeom>
            <a:avLst/>
            <a:gdLst/>
            <a:ahLst/>
            <a:cxnLst/>
            <a:rect l="l" t="t" r="r" b="b"/>
            <a:pathLst>
              <a:path w="54711" h="63367">
                <a:moveTo>
                  <a:pt x="54711" y="49926"/>
                </a:moveTo>
                <a:lnTo>
                  <a:pt x="51831" y="51846"/>
                </a:lnTo>
                <a:lnTo>
                  <a:pt x="49911" y="53766"/>
                </a:lnTo>
                <a:lnTo>
                  <a:pt x="48950" y="54726"/>
                </a:lnTo>
                <a:lnTo>
                  <a:pt x="46070" y="54726"/>
                </a:lnTo>
                <a:lnTo>
                  <a:pt x="45110" y="53766"/>
                </a:lnTo>
                <a:lnTo>
                  <a:pt x="45110" y="52806"/>
                </a:lnTo>
                <a:lnTo>
                  <a:pt x="44150" y="51846"/>
                </a:lnTo>
                <a:lnTo>
                  <a:pt x="44150" y="10561"/>
                </a:lnTo>
                <a:lnTo>
                  <a:pt x="43190" y="8656"/>
                </a:lnTo>
                <a:lnTo>
                  <a:pt x="41269" y="5775"/>
                </a:lnTo>
                <a:lnTo>
                  <a:pt x="39349" y="3840"/>
                </a:lnTo>
                <a:lnTo>
                  <a:pt x="37429" y="2880"/>
                </a:lnTo>
                <a:lnTo>
                  <a:pt x="33588" y="960"/>
                </a:lnTo>
                <a:lnTo>
                  <a:pt x="29748" y="0"/>
                </a:lnTo>
                <a:lnTo>
                  <a:pt x="17266" y="0"/>
                </a:lnTo>
                <a:lnTo>
                  <a:pt x="11521" y="960"/>
                </a:lnTo>
                <a:lnTo>
                  <a:pt x="7680" y="4800"/>
                </a:lnTo>
                <a:lnTo>
                  <a:pt x="3840" y="7680"/>
                </a:lnTo>
                <a:lnTo>
                  <a:pt x="1905" y="11521"/>
                </a:lnTo>
                <a:lnTo>
                  <a:pt x="1905" y="18242"/>
                </a:lnTo>
                <a:lnTo>
                  <a:pt x="3840" y="19202"/>
                </a:lnTo>
                <a:lnTo>
                  <a:pt x="4785" y="21122"/>
                </a:lnTo>
                <a:lnTo>
                  <a:pt x="10546" y="21122"/>
                </a:lnTo>
                <a:lnTo>
                  <a:pt x="11521" y="19202"/>
                </a:lnTo>
                <a:lnTo>
                  <a:pt x="12466" y="18242"/>
                </a:lnTo>
                <a:lnTo>
                  <a:pt x="13426" y="17282"/>
                </a:lnTo>
                <a:lnTo>
                  <a:pt x="13426" y="15361"/>
                </a:lnTo>
                <a:lnTo>
                  <a:pt x="12466" y="11521"/>
                </a:lnTo>
                <a:lnTo>
                  <a:pt x="12466" y="9601"/>
                </a:lnTo>
                <a:lnTo>
                  <a:pt x="13426" y="7680"/>
                </a:lnTo>
                <a:lnTo>
                  <a:pt x="15346" y="5775"/>
                </a:lnTo>
                <a:lnTo>
                  <a:pt x="17266" y="4800"/>
                </a:lnTo>
                <a:lnTo>
                  <a:pt x="19187" y="3840"/>
                </a:lnTo>
                <a:lnTo>
                  <a:pt x="25908" y="3840"/>
                </a:lnTo>
                <a:lnTo>
                  <a:pt x="28788" y="4800"/>
                </a:lnTo>
                <a:lnTo>
                  <a:pt x="30708" y="6720"/>
                </a:lnTo>
                <a:lnTo>
                  <a:pt x="32628" y="9601"/>
                </a:lnTo>
                <a:lnTo>
                  <a:pt x="33588" y="13441"/>
                </a:lnTo>
                <a:lnTo>
                  <a:pt x="33588" y="22082"/>
                </a:lnTo>
                <a:lnTo>
                  <a:pt x="23027" y="25923"/>
                </a:lnTo>
                <a:lnTo>
                  <a:pt x="15346" y="28803"/>
                </a:lnTo>
                <a:lnTo>
                  <a:pt x="12466" y="37444"/>
                </a:lnTo>
                <a:lnTo>
                  <a:pt x="14401" y="35524"/>
                </a:lnTo>
                <a:lnTo>
                  <a:pt x="17266" y="33604"/>
                </a:lnTo>
                <a:lnTo>
                  <a:pt x="20147" y="31683"/>
                </a:lnTo>
                <a:lnTo>
                  <a:pt x="22067" y="30723"/>
                </a:lnTo>
                <a:lnTo>
                  <a:pt x="26868" y="28803"/>
                </a:lnTo>
                <a:lnTo>
                  <a:pt x="33588" y="25923"/>
                </a:lnTo>
                <a:lnTo>
                  <a:pt x="33588" y="48966"/>
                </a:lnTo>
                <a:lnTo>
                  <a:pt x="27828" y="53766"/>
                </a:lnTo>
                <a:lnTo>
                  <a:pt x="23027" y="55686"/>
                </a:lnTo>
                <a:lnTo>
                  <a:pt x="17266" y="55686"/>
                </a:lnTo>
                <a:lnTo>
                  <a:pt x="15346" y="54726"/>
                </a:lnTo>
                <a:lnTo>
                  <a:pt x="13426" y="52806"/>
                </a:lnTo>
                <a:lnTo>
                  <a:pt x="11521" y="49926"/>
                </a:lnTo>
                <a:lnTo>
                  <a:pt x="10546" y="48006"/>
                </a:lnTo>
                <a:lnTo>
                  <a:pt x="10546" y="31683"/>
                </a:lnTo>
                <a:lnTo>
                  <a:pt x="6705" y="34564"/>
                </a:lnTo>
                <a:lnTo>
                  <a:pt x="2865" y="37444"/>
                </a:lnTo>
                <a:lnTo>
                  <a:pt x="1905" y="40325"/>
                </a:lnTo>
                <a:lnTo>
                  <a:pt x="0" y="42245"/>
                </a:lnTo>
                <a:lnTo>
                  <a:pt x="0" y="52806"/>
                </a:lnTo>
                <a:lnTo>
                  <a:pt x="960" y="55686"/>
                </a:lnTo>
                <a:lnTo>
                  <a:pt x="3840" y="58567"/>
                </a:lnTo>
                <a:lnTo>
                  <a:pt x="6705" y="61447"/>
                </a:lnTo>
                <a:lnTo>
                  <a:pt x="9585" y="63367"/>
                </a:lnTo>
                <a:lnTo>
                  <a:pt x="16306" y="63367"/>
                </a:lnTo>
                <a:lnTo>
                  <a:pt x="19187" y="62407"/>
                </a:lnTo>
                <a:lnTo>
                  <a:pt x="21107" y="61447"/>
                </a:lnTo>
                <a:lnTo>
                  <a:pt x="23027" y="60487"/>
                </a:lnTo>
                <a:lnTo>
                  <a:pt x="26868" y="57607"/>
                </a:lnTo>
                <a:lnTo>
                  <a:pt x="33588" y="52806"/>
                </a:lnTo>
                <a:lnTo>
                  <a:pt x="33588" y="59527"/>
                </a:lnTo>
                <a:lnTo>
                  <a:pt x="35509" y="60487"/>
                </a:lnTo>
                <a:lnTo>
                  <a:pt x="36469" y="62407"/>
                </a:lnTo>
                <a:lnTo>
                  <a:pt x="38389" y="63367"/>
                </a:lnTo>
                <a:lnTo>
                  <a:pt x="45110" y="63367"/>
                </a:lnTo>
                <a:lnTo>
                  <a:pt x="49911" y="59527"/>
                </a:lnTo>
                <a:lnTo>
                  <a:pt x="54711" y="52806"/>
                </a:lnTo>
                <a:lnTo>
                  <a:pt x="54711" y="4992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7" name="object 377"/>
          <p:cNvSpPr/>
          <p:nvPr/>
        </p:nvSpPr>
        <p:spPr>
          <a:xfrm>
            <a:off x="6186281" y="7380305"/>
            <a:ext cx="4800" cy="15361"/>
          </a:xfrm>
          <a:custGeom>
            <a:avLst/>
            <a:gdLst/>
            <a:ahLst/>
            <a:cxnLst/>
            <a:rect l="l" t="t" r="r" b="b"/>
            <a:pathLst>
              <a:path w="4800" h="15361">
                <a:moveTo>
                  <a:pt x="0" y="15361"/>
                </a:moveTo>
                <a:lnTo>
                  <a:pt x="0" y="13441"/>
                </a:lnTo>
                <a:lnTo>
                  <a:pt x="975" y="10561"/>
                </a:lnTo>
                <a:lnTo>
                  <a:pt x="1920" y="8641"/>
                </a:lnTo>
                <a:lnTo>
                  <a:pt x="4800" y="0"/>
                </a:lnTo>
                <a:lnTo>
                  <a:pt x="0" y="2880"/>
                </a:lnTo>
                <a:lnTo>
                  <a:pt x="0" y="153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8" name="object 378"/>
          <p:cNvSpPr/>
          <p:nvPr/>
        </p:nvSpPr>
        <p:spPr>
          <a:xfrm>
            <a:off x="6237168" y="7351501"/>
            <a:ext cx="41269" cy="63367"/>
          </a:xfrm>
          <a:custGeom>
            <a:avLst/>
            <a:gdLst/>
            <a:ahLst/>
            <a:cxnLst/>
            <a:rect l="l" t="t" r="r" b="b"/>
            <a:pathLst>
              <a:path w="41269" h="63367">
                <a:moveTo>
                  <a:pt x="0" y="41285"/>
                </a:moveTo>
                <a:lnTo>
                  <a:pt x="0" y="63367"/>
                </a:lnTo>
                <a:lnTo>
                  <a:pt x="2880" y="63367"/>
                </a:lnTo>
                <a:lnTo>
                  <a:pt x="2880" y="61447"/>
                </a:lnTo>
                <a:lnTo>
                  <a:pt x="8641" y="61447"/>
                </a:lnTo>
                <a:lnTo>
                  <a:pt x="13441" y="63367"/>
                </a:lnTo>
                <a:lnTo>
                  <a:pt x="25923" y="63367"/>
                </a:lnTo>
                <a:lnTo>
                  <a:pt x="30723" y="62407"/>
                </a:lnTo>
                <a:lnTo>
                  <a:pt x="35509" y="58567"/>
                </a:lnTo>
                <a:lnTo>
                  <a:pt x="39349" y="55686"/>
                </a:lnTo>
                <a:lnTo>
                  <a:pt x="41269" y="50886"/>
                </a:lnTo>
                <a:lnTo>
                  <a:pt x="41269" y="38404"/>
                </a:lnTo>
                <a:lnTo>
                  <a:pt x="36484" y="32644"/>
                </a:lnTo>
                <a:lnTo>
                  <a:pt x="27828" y="27843"/>
                </a:lnTo>
                <a:lnTo>
                  <a:pt x="18242" y="24003"/>
                </a:lnTo>
                <a:lnTo>
                  <a:pt x="14401" y="21122"/>
                </a:lnTo>
                <a:lnTo>
                  <a:pt x="11521" y="19202"/>
                </a:lnTo>
                <a:lnTo>
                  <a:pt x="9601" y="18242"/>
                </a:lnTo>
                <a:lnTo>
                  <a:pt x="8641" y="16337"/>
                </a:lnTo>
                <a:lnTo>
                  <a:pt x="7680" y="14401"/>
                </a:lnTo>
                <a:lnTo>
                  <a:pt x="7680" y="9601"/>
                </a:lnTo>
                <a:lnTo>
                  <a:pt x="8641" y="7680"/>
                </a:lnTo>
                <a:lnTo>
                  <a:pt x="10561" y="5775"/>
                </a:lnTo>
                <a:lnTo>
                  <a:pt x="12481" y="4800"/>
                </a:lnTo>
                <a:lnTo>
                  <a:pt x="15361" y="3840"/>
                </a:lnTo>
                <a:lnTo>
                  <a:pt x="22082" y="3840"/>
                </a:lnTo>
                <a:lnTo>
                  <a:pt x="25923" y="4800"/>
                </a:lnTo>
                <a:lnTo>
                  <a:pt x="27828" y="6720"/>
                </a:lnTo>
                <a:lnTo>
                  <a:pt x="30723" y="9601"/>
                </a:lnTo>
                <a:lnTo>
                  <a:pt x="32644" y="13441"/>
                </a:lnTo>
                <a:lnTo>
                  <a:pt x="34549" y="20162"/>
                </a:lnTo>
                <a:lnTo>
                  <a:pt x="36484" y="20162"/>
                </a:lnTo>
                <a:lnTo>
                  <a:pt x="36484" y="0"/>
                </a:lnTo>
                <a:lnTo>
                  <a:pt x="34549" y="0"/>
                </a:lnTo>
                <a:lnTo>
                  <a:pt x="33604" y="960"/>
                </a:lnTo>
                <a:lnTo>
                  <a:pt x="33604" y="1935"/>
                </a:lnTo>
                <a:lnTo>
                  <a:pt x="29763" y="1935"/>
                </a:lnTo>
                <a:lnTo>
                  <a:pt x="26883" y="960"/>
                </a:lnTo>
                <a:lnTo>
                  <a:pt x="24003" y="0"/>
                </a:lnTo>
                <a:lnTo>
                  <a:pt x="13441" y="0"/>
                </a:lnTo>
                <a:lnTo>
                  <a:pt x="8641" y="1935"/>
                </a:lnTo>
                <a:lnTo>
                  <a:pt x="4800" y="4800"/>
                </a:lnTo>
                <a:lnTo>
                  <a:pt x="1920" y="7680"/>
                </a:lnTo>
                <a:lnTo>
                  <a:pt x="0" y="12496"/>
                </a:lnTo>
                <a:lnTo>
                  <a:pt x="0" y="21122"/>
                </a:lnTo>
                <a:lnTo>
                  <a:pt x="960" y="24003"/>
                </a:lnTo>
                <a:lnTo>
                  <a:pt x="2880" y="26883"/>
                </a:lnTo>
                <a:lnTo>
                  <a:pt x="4800" y="29763"/>
                </a:lnTo>
                <a:lnTo>
                  <a:pt x="9601" y="31683"/>
                </a:lnTo>
                <a:lnTo>
                  <a:pt x="15361" y="35524"/>
                </a:lnTo>
                <a:lnTo>
                  <a:pt x="22082" y="38404"/>
                </a:lnTo>
                <a:lnTo>
                  <a:pt x="25923" y="41285"/>
                </a:lnTo>
                <a:lnTo>
                  <a:pt x="27828" y="43205"/>
                </a:lnTo>
                <a:lnTo>
                  <a:pt x="30723" y="45125"/>
                </a:lnTo>
                <a:lnTo>
                  <a:pt x="31668" y="48006"/>
                </a:lnTo>
                <a:lnTo>
                  <a:pt x="31668" y="53766"/>
                </a:lnTo>
                <a:lnTo>
                  <a:pt x="30723" y="55686"/>
                </a:lnTo>
                <a:lnTo>
                  <a:pt x="28803" y="57607"/>
                </a:lnTo>
                <a:lnTo>
                  <a:pt x="26883" y="59527"/>
                </a:lnTo>
                <a:lnTo>
                  <a:pt x="17282" y="59527"/>
                </a:lnTo>
                <a:lnTo>
                  <a:pt x="13441" y="58567"/>
                </a:lnTo>
                <a:lnTo>
                  <a:pt x="9601" y="55686"/>
                </a:lnTo>
                <a:lnTo>
                  <a:pt x="5760" y="51846"/>
                </a:lnTo>
                <a:lnTo>
                  <a:pt x="3840" y="47045"/>
                </a:lnTo>
                <a:lnTo>
                  <a:pt x="2880" y="41285"/>
                </a:lnTo>
                <a:lnTo>
                  <a:pt x="0" y="4128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9" name="object 379"/>
          <p:cNvSpPr/>
          <p:nvPr/>
        </p:nvSpPr>
        <p:spPr>
          <a:xfrm>
            <a:off x="6290919" y="7400467"/>
            <a:ext cx="19202" cy="35524"/>
          </a:xfrm>
          <a:custGeom>
            <a:avLst/>
            <a:gdLst/>
            <a:ahLst/>
            <a:cxnLst/>
            <a:rect l="l" t="t" r="r" b="b"/>
            <a:pathLst>
              <a:path w="19202" h="35524">
                <a:moveTo>
                  <a:pt x="12481" y="22082"/>
                </a:moveTo>
                <a:lnTo>
                  <a:pt x="10561" y="25923"/>
                </a:lnTo>
                <a:lnTo>
                  <a:pt x="7680" y="28803"/>
                </a:lnTo>
                <a:lnTo>
                  <a:pt x="3840" y="30723"/>
                </a:lnTo>
                <a:lnTo>
                  <a:pt x="0" y="32644"/>
                </a:lnTo>
                <a:lnTo>
                  <a:pt x="0" y="35524"/>
                </a:lnTo>
                <a:lnTo>
                  <a:pt x="6720" y="33604"/>
                </a:lnTo>
                <a:lnTo>
                  <a:pt x="11521" y="29763"/>
                </a:lnTo>
                <a:lnTo>
                  <a:pt x="14401" y="25923"/>
                </a:lnTo>
                <a:lnTo>
                  <a:pt x="17282" y="22082"/>
                </a:lnTo>
                <a:lnTo>
                  <a:pt x="19202" y="18242"/>
                </a:lnTo>
                <a:lnTo>
                  <a:pt x="19202" y="9601"/>
                </a:lnTo>
                <a:lnTo>
                  <a:pt x="18242" y="5760"/>
                </a:lnTo>
                <a:lnTo>
                  <a:pt x="16322" y="3840"/>
                </a:lnTo>
                <a:lnTo>
                  <a:pt x="13441" y="960"/>
                </a:lnTo>
                <a:lnTo>
                  <a:pt x="10561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1920"/>
                </a:lnTo>
                <a:lnTo>
                  <a:pt x="0" y="3840"/>
                </a:lnTo>
                <a:lnTo>
                  <a:pt x="0" y="11521"/>
                </a:lnTo>
                <a:lnTo>
                  <a:pt x="1920" y="12481"/>
                </a:lnTo>
                <a:lnTo>
                  <a:pt x="2880" y="14401"/>
                </a:lnTo>
                <a:lnTo>
                  <a:pt x="9601" y="14401"/>
                </a:lnTo>
                <a:lnTo>
                  <a:pt x="10561" y="13441"/>
                </a:lnTo>
                <a:lnTo>
                  <a:pt x="11521" y="12481"/>
                </a:lnTo>
                <a:lnTo>
                  <a:pt x="12481" y="12481"/>
                </a:lnTo>
                <a:lnTo>
                  <a:pt x="13441" y="13441"/>
                </a:lnTo>
                <a:lnTo>
                  <a:pt x="13441" y="19202"/>
                </a:lnTo>
                <a:lnTo>
                  <a:pt x="12481" y="220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0" name="object 380"/>
          <p:cNvSpPr/>
          <p:nvPr/>
        </p:nvSpPr>
        <p:spPr>
          <a:xfrm>
            <a:off x="4330659" y="7435034"/>
            <a:ext cx="767977" cy="0"/>
          </a:xfrm>
          <a:custGeom>
            <a:avLst/>
            <a:gdLst/>
            <a:ahLst/>
            <a:cxnLst/>
            <a:rect l="l" t="t" r="r" b="b"/>
            <a:pathLst>
              <a:path w="767977" h="0">
                <a:moveTo>
                  <a:pt x="0" y="0"/>
                </a:moveTo>
                <a:lnTo>
                  <a:pt x="767977" y="0"/>
                </a:lnTo>
              </a:path>
            </a:pathLst>
          </a:custGeom>
          <a:ln w="14706">
            <a:solidFill>
              <a:srgbClr val="FF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1" name="object 381"/>
          <p:cNvSpPr/>
          <p:nvPr/>
        </p:nvSpPr>
        <p:spPr>
          <a:xfrm>
            <a:off x="4331619" y="7478222"/>
            <a:ext cx="67208" cy="94076"/>
          </a:xfrm>
          <a:custGeom>
            <a:avLst/>
            <a:gdLst/>
            <a:ahLst/>
            <a:cxnLst/>
            <a:rect l="l" t="t" r="r" b="b"/>
            <a:pathLst>
              <a:path w="67208" h="94076">
                <a:moveTo>
                  <a:pt x="47045" y="43205"/>
                </a:moveTo>
                <a:lnTo>
                  <a:pt x="49926" y="40325"/>
                </a:lnTo>
                <a:lnTo>
                  <a:pt x="52806" y="38404"/>
                </a:lnTo>
                <a:lnTo>
                  <a:pt x="55686" y="37444"/>
                </a:lnTo>
                <a:lnTo>
                  <a:pt x="57607" y="36484"/>
                </a:lnTo>
                <a:lnTo>
                  <a:pt x="60487" y="36484"/>
                </a:lnTo>
                <a:lnTo>
                  <a:pt x="64328" y="35524"/>
                </a:lnTo>
                <a:lnTo>
                  <a:pt x="64328" y="33604"/>
                </a:lnTo>
                <a:lnTo>
                  <a:pt x="38404" y="33604"/>
                </a:lnTo>
                <a:lnTo>
                  <a:pt x="38404" y="35524"/>
                </a:lnTo>
                <a:lnTo>
                  <a:pt x="39364" y="36484"/>
                </a:lnTo>
                <a:lnTo>
                  <a:pt x="41285" y="36484"/>
                </a:lnTo>
                <a:lnTo>
                  <a:pt x="41285" y="37444"/>
                </a:lnTo>
                <a:lnTo>
                  <a:pt x="42245" y="37444"/>
                </a:lnTo>
                <a:lnTo>
                  <a:pt x="42245" y="41285"/>
                </a:lnTo>
                <a:lnTo>
                  <a:pt x="41285" y="41285"/>
                </a:lnTo>
                <a:lnTo>
                  <a:pt x="39364" y="43205"/>
                </a:lnTo>
                <a:lnTo>
                  <a:pt x="36484" y="47045"/>
                </a:lnTo>
                <a:lnTo>
                  <a:pt x="21122" y="60487"/>
                </a:lnTo>
                <a:lnTo>
                  <a:pt x="39364" y="84475"/>
                </a:lnTo>
                <a:lnTo>
                  <a:pt x="41285" y="86395"/>
                </a:lnTo>
                <a:lnTo>
                  <a:pt x="42245" y="88315"/>
                </a:lnTo>
                <a:lnTo>
                  <a:pt x="42245" y="91196"/>
                </a:lnTo>
                <a:lnTo>
                  <a:pt x="40325" y="91196"/>
                </a:lnTo>
                <a:lnTo>
                  <a:pt x="39364" y="92156"/>
                </a:lnTo>
                <a:lnTo>
                  <a:pt x="38404" y="92156"/>
                </a:lnTo>
                <a:lnTo>
                  <a:pt x="38404" y="94076"/>
                </a:lnTo>
                <a:lnTo>
                  <a:pt x="67208" y="94076"/>
                </a:lnTo>
                <a:lnTo>
                  <a:pt x="67208" y="92156"/>
                </a:lnTo>
                <a:lnTo>
                  <a:pt x="64328" y="92156"/>
                </a:lnTo>
                <a:lnTo>
                  <a:pt x="62407" y="91196"/>
                </a:lnTo>
                <a:lnTo>
                  <a:pt x="61447" y="91196"/>
                </a:lnTo>
                <a:lnTo>
                  <a:pt x="60487" y="90236"/>
                </a:lnTo>
                <a:lnTo>
                  <a:pt x="58567" y="89275"/>
                </a:lnTo>
                <a:lnTo>
                  <a:pt x="55686" y="87355"/>
                </a:lnTo>
                <a:lnTo>
                  <a:pt x="54726" y="85450"/>
                </a:lnTo>
                <a:lnTo>
                  <a:pt x="51846" y="82555"/>
                </a:lnTo>
                <a:lnTo>
                  <a:pt x="47045" y="76794"/>
                </a:lnTo>
                <a:lnTo>
                  <a:pt x="31683" y="57607"/>
                </a:lnTo>
                <a:lnTo>
                  <a:pt x="47045" y="43205"/>
                </a:lnTo>
                <a:close/>
              </a:path>
              <a:path w="67208" h="94076">
                <a:moveTo>
                  <a:pt x="10561" y="80634"/>
                </a:moveTo>
                <a:lnTo>
                  <a:pt x="10561" y="84475"/>
                </a:lnTo>
                <a:lnTo>
                  <a:pt x="9601" y="87355"/>
                </a:lnTo>
                <a:lnTo>
                  <a:pt x="8641" y="88315"/>
                </a:lnTo>
                <a:lnTo>
                  <a:pt x="8641" y="89275"/>
                </a:lnTo>
                <a:lnTo>
                  <a:pt x="7680" y="90236"/>
                </a:lnTo>
                <a:lnTo>
                  <a:pt x="6720" y="91196"/>
                </a:lnTo>
                <a:lnTo>
                  <a:pt x="5760" y="91196"/>
                </a:lnTo>
                <a:lnTo>
                  <a:pt x="2880" y="92156"/>
                </a:lnTo>
                <a:lnTo>
                  <a:pt x="0" y="92156"/>
                </a:lnTo>
                <a:lnTo>
                  <a:pt x="0" y="94076"/>
                </a:lnTo>
                <a:lnTo>
                  <a:pt x="30723" y="94076"/>
                </a:lnTo>
                <a:lnTo>
                  <a:pt x="30723" y="92156"/>
                </a:lnTo>
                <a:lnTo>
                  <a:pt x="27843" y="92156"/>
                </a:lnTo>
                <a:lnTo>
                  <a:pt x="24963" y="91196"/>
                </a:lnTo>
                <a:lnTo>
                  <a:pt x="24003" y="91196"/>
                </a:lnTo>
                <a:lnTo>
                  <a:pt x="23042" y="90236"/>
                </a:lnTo>
                <a:lnTo>
                  <a:pt x="22082" y="89275"/>
                </a:lnTo>
                <a:lnTo>
                  <a:pt x="22082" y="88315"/>
                </a:lnTo>
                <a:lnTo>
                  <a:pt x="21122" y="87355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10561"/>
                </a:lnTo>
                <a:lnTo>
                  <a:pt x="2880" y="9601"/>
                </a:lnTo>
                <a:lnTo>
                  <a:pt x="4800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14401"/>
                </a:lnTo>
                <a:lnTo>
                  <a:pt x="10561" y="19202"/>
                </a:lnTo>
                <a:lnTo>
                  <a:pt x="10561" y="8063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2" name="object 382"/>
          <p:cNvSpPr/>
          <p:nvPr/>
        </p:nvSpPr>
        <p:spPr>
          <a:xfrm>
            <a:off x="4398827" y="7509906"/>
            <a:ext cx="66233" cy="62392"/>
          </a:xfrm>
          <a:custGeom>
            <a:avLst/>
            <a:gdLst/>
            <a:ahLst/>
            <a:cxnLst/>
            <a:rect l="l" t="t" r="r" b="b"/>
            <a:pathLst>
              <a:path w="66233" h="62392">
                <a:moveTo>
                  <a:pt x="66233" y="62392"/>
                </a:moveTo>
                <a:lnTo>
                  <a:pt x="66233" y="60472"/>
                </a:lnTo>
                <a:lnTo>
                  <a:pt x="63352" y="60472"/>
                </a:lnTo>
                <a:lnTo>
                  <a:pt x="61432" y="59512"/>
                </a:lnTo>
                <a:lnTo>
                  <a:pt x="60472" y="59512"/>
                </a:lnTo>
                <a:lnTo>
                  <a:pt x="59512" y="58552"/>
                </a:lnTo>
                <a:lnTo>
                  <a:pt x="58552" y="57591"/>
                </a:lnTo>
                <a:lnTo>
                  <a:pt x="58552" y="56631"/>
                </a:lnTo>
                <a:lnTo>
                  <a:pt x="57591" y="55671"/>
                </a:lnTo>
                <a:lnTo>
                  <a:pt x="57591" y="17282"/>
                </a:lnTo>
                <a:lnTo>
                  <a:pt x="56631" y="13441"/>
                </a:lnTo>
                <a:lnTo>
                  <a:pt x="55671" y="10561"/>
                </a:lnTo>
                <a:lnTo>
                  <a:pt x="54711" y="6720"/>
                </a:lnTo>
                <a:lnTo>
                  <a:pt x="52791" y="4800"/>
                </a:lnTo>
                <a:lnTo>
                  <a:pt x="49911" y="2880"/>
                </a:lnTo>
                <a:lnTo>
                  <a:pt x="47990" y="960"/>
                </a:lnTo>
                <a:lnTo>
                  <a:pt x="45110" y="0"/>
                </a:lnTo>
                <a:lnTo>
                  <a:pt x="35509" y="0"/>
                </a:lnTo>
                <a:lnTo>
                  <a:pt x="28803" y="4800"/>
                </a:lnTo>
                <a:lnTo>
                  <a:pt x="21122" y="13441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10561"/>
                </a:lnTo>
                <a:lnTo>
                  <a:pt x="2880" y="9601"/>
                </a:lnTo>
                <a:lnTo>
                  <a:pt x="8641" y="9601"/>
                </a:lnTo>
                <a:lnTo>
                  <a:pt x="8641" y="10561"/>
                </a:lnTo>
                <a:lnTo>
                  <a:pt x="9585" y="11521"/>
                </a:lnTo>
                <a:lnTo>
                  <a:pt x="9585" y="13441"/>
                </a:lnTo>
                <a:lnTo>
                  <a:pt x="10561" y="14401"/>
                </a:lnTo>
                <a:lnTo>
                  <a:pt x="10561" y="53766"/>
                </a:lnTo>
                <a:lnTo>
                  <a:pt x="9585" y="56631"/>
                </a:lnTo>
                <a:lnTo>
                  <a:pt x="8641" y="57591"/>
                </a:lnTo>
                <a:lnTo>
                  <a:pt x="7680" y="59512"/>
                </a:lnTo>
                <a:lnTo>
                  <a:pt x="5745" y="60472"/>
                </a:lnTo>
                <a:lnTo>
                  <a:pt x="960" y="60472"/>
                </a:lnTo>
                <a:lnTo>
                  <a:pt x="960" y="62392"/>
                </a:lnTo>
                <a:lnTo>
                  <a:pt x="30708" y="62392"/>
                </a:lnTo>
                <a:lnTo>
                  <a:pt x="30708" y="60472"/>
                </a:lnTo>
                <a:lnTo>
                  <a:pt x="27828" y="60472"/>
                </a:lnTo>
                <a:lnTo>
                  <a:pt x="25923" y="59512"/>
                </a:lnTo>
                <a:lnTo>
                  <a:pt x="24963" y="59512"/>
                </a:lnTo>
                <a:lnTo>
                  <a:pt x="23027" y="58552"/>
                </a:lnTo>
                <a:lnTo>
                  <a:pt x="23027" y="57591"/>
                </a:lnTo>
                <a:lnTo>
                  <a:pt x="22082" y="56631"/>
                </a:lnTo>
                <a:lnTo>
                  <a:pt x="21122" y="55671"/>
                </a:lnTo>
                <a:lnTo>
                  <a:pt x="21122" y="17282"/>
                </a:lnTo>
                <a:lnTo>
                  <a:pt x="26868" y="11521"/>
                </a:lnTo>
                <a:lnTo>
                  <a:pt x="31668" y="8641"/>
                </a:lnTo>
                <a:lnTo>
                  <a:pt x="40309" y="8641"/>
                </a:lnTo>
                <a:lnTo>
                  <a:pt x="43190" y="9601"/>
                </a:lnTo>
                <a:lnTo>
                  <a:pt x="44150" y="12481"/>
                </a:lnTo>
                <a:lnTo>
                  <a:pt x="46070" y="14401"/>
                </a:lnTo>
                <a:lnTo>
                  <a:pt x="46070" y="56631"/>
                </a:lnTo>
                <a:lnTo>
                  <a:pt x="45110" y="58552"/>
                </a:lnTo>
                <a:lnTo>
                  <a:pt x="44150" y="58552"/>
                </a:lnTo>
                <a:lnTo>
                  <a:pt x="42230" y="59512"/>
                </a:lnTo>
                <a:lnTo>
                  <a:pt x="40309" y="60472"/>
                </a:lnTo>
                <a:lnTo>
                  <a:pt x="36469" y="60472"/>
                </a:lnTo>
                <a:lnTo>
                  <a:pt x="36469" y="62392"/>
                </a:lnTo>
                <a:lnTo>
                  <a:pt x="66233" y="6239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3" name="object 383"/>
          <p:cNvSpPr/>
          <p:nvPr/>
        </p:nvSpPr>
        <p:spPr>
          <a:xfrm>
            <a:off x="4491944" y="7546390"/>
            <a:ext cx="26883" cy="27828"/>
          </a:xfrm>
          <a:custGeom>
            <a:avLst/>
            <a:gdLst/>
            <a:ahLst/>
            <a:cxnLst/>
            <a:rect l="l" t="t" r="r" b="b"/>
            <a:pathLst>
              <a:path w="26883" h="27828">
                <a:moveTo>
                  <a:pt x="24947" y="0"/>
                </a:moveTo>
                <a:lnTo>
                  <a:pt x="24947" y="8625"/>
                </a:lnTo>
                <a:lnTo>
                  <a:pt x="23042" y="14386"/>
                </a:lnTo>
                <a:lnTo>
                  <a:pt x="20162" y="18227"/>
                </a:lnTo>
                <a:lnTo>
                  <a:pt x="18242" y="22067"/>
                </a:lnTo>
                <a:lnTo>
                  <a:pt x="14386" y="23027"/>
                </a:lnTo>
                <a:lnTo>
                  <a:pt x="3840" y="23027"/>
                </a:lnTo>
                <a:lnTo>
                  <a:pt x="0" y="20147"/>
                </a:lnTo>
                <a:lnTo>
                  <a:pt x="6720" y="27828"/>
                </a:lnTo>
                <a:lnTo>
                  <a:pt x="12481" y="27828"/>
                </a:lnTo>
                <a:lnTo>
                  <a:pt x="18242" y="26868"/>
                </a:lnTo>
                <a:lnTo>
                  <a:pt x="22082" y="23987"/>
                </a:lnTo>
                <a:lnTo>
                  <a:pt x="26883" y="21107"/>
                </a:lnTo>
                <a:lnTo>
                  <a:pt x="24947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4" name="object 384"/>
          <p:cNvSpPr/>
          <p:nvPr/>
        </p:nvSpPr>
        <p:spPr>
          <a:xfrm>
            <a:off x="4470821" y="7509906"/>
            <a:ext cx="58567" cy="64312"/>
          </a:xfrm>
          <a:custGeom>
            <a:avLst/>
            <a:gdLst/>
            <a:ahLst/>
            <a:cxnLst/>
            <a:rect l="l" t="t" r="r" b="b"/>
            <a:pathLst>
              <a:path w="58567" h="64312">
                <a:moveTo>
                  <a:pt x="21122" y="56631"/>
                </a:moveTo>
                <a:lnTo>
                  <a:pt x="17282" y="49926"/>
                </a:lnTo>
                <a:lnTo>
                  <a:pt x="13441" y="44150"/>
                </a:lnTo>
                <a:lnTo>
                  <a:pt x="11521" y="36484"/>
                </a:lnTo>
                <a:lnTo>
                  <a:pt x="11521" y="22082"/>
                </a:lnTo>
                <a:lnTo>
                  <a:pt x="12481" y="17282"/>
                </a:lnTo>
                <a:lnTo>
                  <a:pt x="14401" y="14401"/>
                </a:lnTo>
                <a:lnTo>
                  <a:pt x="15361" y="10561"/>
                </a:lnTo>
                <a:lnTo>
                  <a:pt x="17282" y="7680"/>
                </a:lnTo>
                <a:lnTo>
                  <a:pt x="20162" y="6720"/>
                </a:lnTo>
                <a:lnTo>
                  <a:pt x="22082" y="5760"/>
                </a:lnTo>
                <a:lnTo>
                  <a:pt x="24963" y="4800"/>
                </a:lnTo>
                <a:lnTo>
                  <a:pt x="31668" y="4800"/>
                </a:lnTo>
                <a:lnTo>
                  <a:pt x="35509" y="6720"/>
                </a:lnTo>
                <a:lnTo>
                  <a:pt x="39364" y="10561"/>
                </a:lnTo>
                <a:lnTo>
                  <a:pt x="44338" y="22752"/>
                </a:lnTo>
                <a:lnTo>
                  <a:pt x="46070" y="36484"/>
                </a:lnTo>
                <a:lnTo>
                  <a:pt x="48005" y="57591"/>
                </a:lnTo>
                <a:lnTo>
                  <a:pt x="51846" y="52791"/>
                </a:lnTo>
                <a:lnTo>
                  <a:pt x="53751" y="47990"/>
                </a:lnTo>
                <a:lnTo>
                  <a:pt x="56631" y="42230"/>
                </a:lnTo>
                <a:lnTo>
                  <a:pt x="58567" y="36484"/>
                </a:lnTo>
                <a:lnTo>
                  <a:pt x="58567" y="24003"/>
                </a:lnTo>
                <a:lnTo>
                  <a:pt x="55671" y="16322"/>
                </a:lnTo>
                <a:lnTo>
                  <a:pt x="50886" y="10561"/>
                </a:lnTo>
                <a:lnTo>
                  <a:pt x="45110" y="3840"/>
                </a:lnTo>
                <a:lnTo>
                  <a:pt x="38389" y="0"/>
                </a:lnTo>
                <a:lnTo>
                  <a:pt x="24002" y="0"/>
                </a:lnTo>
                <a:lnTo>
                  <a:pt x="19202" y="1920"/>
                </a:lnTo>
                <a:lnTo>
                  <a:pt x="14401" y="4800"/>
                </a:lnTo>
                <a:lnTo>
                  <a:pt x="10561" y="6720"/>
                </a:lnTo>
                <a:lnTo>
                  <a:pt x="6720" y="10561"/>
                </a:lnTo>
                <a:lnTo>
                  <a:pt x="3840" y="16322"/>
                </a:lnTo>
                <a:lnTo>
                  <a:pt x="960" y="22082"/>
                </a:lnTo>
                <a:lnTo>
                  <a:pt x="0" y="27843"/>
                </a:lnTo>
                <a:lnTo>
                  <a:pt x="0" y="40309"/>
                </a:lnTo>
                <a:lnTo>
                  <a:pt x="1920" y="47990"/>
                </a:lnTo>
                <a:lnTo>
                  <a:pt x="6720" y="53766"/>
                </a:lnTo>
                <a:lnTo>
                  <a:pt x="11521" y="60472"/>
                </a:lnTo>
                <a:lnTo>
                  <a:pt x="19202" y="64312"/>
                </a:lnTo>
                <a:lnTo>
                  <a:pt x="27843" y="64312"/>
                </a:lnTo>
                <a:lnTo>
                  <a:pt x="21122" y="5663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5" name="object 385"/>
          <p:cNvSpPr/>
          <p:nvPr/>
        </p:nvSpPr>
        <p:spPr>
          <a:xfrm>
            <a:off x="4534174" y="7511826"/>
            <a:ext cx="95996" cy="62392"/>
          </a:xfrm>
          <a:custGeom>
            <a:avLst/>
            <a:gdLst/>
            <a:ahLst/>
            <a:cxnLst/>
            <a:rect l="l" t="t" r="r" b="b"/>
            <a:pathLst>
              <a:path w="95996" h="62392">
                <a:moveTo>
                  <a:pt x="87355" y="10561"/>
                </a:moveTo>
                <a:lnTo>
                  <a:pt x="89291" y="5760"/>
                </a:lnTo>
                <a:lnTo>
                  <a:pt x="92156" y="2880"/>
                </a:lnTo>
                <a:lnTo>
                  <a:pt x="95996" y="2880"/>
                </a:lnTo>
                <a:lnTo>
                  <a:pt x="95996" y="0"/>
                </a:lnTo>
                <a:lnTo>
                  <a:pt x="76794" y="0"/>
                </a:lnTo>
                <a:lnTo>
                  <a:pt x="76794" y="2880"/>
                </a:lnTo>
                <a:lnTo>
                  <a:pt x="81610" y="2880"/>
                </a:lnTo>
                <a:lnTo>
                  <a:pt x="81610" y="3840"/>
                </a:lnTo>
                <a:lnTo>
                  <a:pt x="82570" y="4800"/>
                </a:lnTo>
                <a:lnTo>
                  <a:pt x="83515" y="4800"/>
                </a:lnTo>
                <a:lnTo>
                  <a:pt x="83515" y="7680"/>
                </a:lnTo>
                <a:lnTo>
                  <a:pt x="82570" y="9601"/>
                </a:lnTo>
                <a:lnTo>
                  <a:pt x="81610" y="11521"/>
                </a:lnTo>
                <a:lnTo>
                  <a:pt x="69128" y="45110"/>
                </a:lnTo>
                <a:lnTo>
                  <a:pt x="55686" y="10561"/>
                </a:lnTo>
                <a:lnTo>
                  <a:pt x="54726" y="9601"/>
                </a:lnTo>
                <a:lnTo>
                  <a:pt x="54726" y="5760"/>
                </a:lnTo>
                <a:lnTo>
                  <a:pt x="55686" y="4800"/>
                </a:lnTo>
                <a:lnTo>
                  <a:pt x="56647" y="4800"/>
                </a:lnTo>
                <a:lnTo>
                  <a:pt x="57607" y="3840"/>
                </a:lnTo>
                <a:lnTo>
                  <a:pt x="59527" y="2880"/>
                </a:lnTo>
                <a:lnTo>
                  <a:pt x="63367" y="2880"/>
                </a:lnTo>
                <a:lnTo>
                  <a:pt x="63367" y="0"/>
                </a:lnTo>
                <a:lnTo>
                  <a:pt x="34564" y="0"/>
                </a:lnTo>
                <a:lnTo>
                  <a:pt x="34564" y="2880"/>
                </a:lnTo>
                <a:lnTo>
                  <a:pt x="38404" y="2880"/>
                </a:lnTo>
                <a:lnTo>
                  <a:pt x="39364" y="3840"/>
                </a:lnTo>
                <a:lnTo>
                  <a:pt x="41285" y="4800"/>
                </a:lnTo>
                <a:lnTo>
                  <a:pt x="42245" y="6720"/>
                </a:lnTo>
                <a:lnTo>
                  <a:pt x="44165" y="9601"/>
                </a:lnTo>
                <a:lnTo>
                  <a:pt x="47045" y="18242"/>
                </a:lnTo>
                <a:lnTo>
                  <a:pt x="34564" y="46070"/>
                </a:lnTo>
                <a:lnTo>
                  <a:pt x="21122" y="11521"/>
                </a:lnTo>
                <a:lnTo>
                  <a:pt x="20162" y="9601"/>
                </a:lnTo>
                <a:lnTo>
                  <a:pt x="20162" y="4800"/>
                </a:lnTo>
                <a:lnTo>
                  <a:pt x="21122" y="3840"/>
                </a:lnTo>
                <a:lnTo>
                  <a:pt x="22082" y="2880"/>
                </a:lnTo>
                <a:lnTo>
                  <a:pt x="25923" y="2880"/>
                </a:lnTo>
                <a:lnTo>
                  <a:pt x="25923" y="0"/>
                </a:ln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4800" y="3840"/>
                </a:lnTo>
                <a:lnTo>
                  <a:pt x="5760" y="4800"/>
                </a:lnTo>
                <a:lnTo>
                  <a:pt x="7680" y="6720"/>
                </a:lnTo>
                <a:lnTo>
                  <a:pt x="8641" y="8641"/>
                </a:lnTo>
                <a:lnTo>
                  <a:pt x="9601" y="11521"/>
                </a:lnTo>
                <a:lnTo>
                  <a:pt x="29763" y="62392"/>
                </a:lnTo>
                <a:lnTo>
                  <a:pt x="31683" y="62392"/>
                </a:lnTo>
                <a:lnTo>
                  <a:pt x="49926" y="24003"/>
                </a:lnTo>
                <a:lnTo>
                  <a:pt x="64328" y="62392"/>
                </a:lnTo>
                <a:lnTo>
                  <a:pt x="67208" y="62392"/>
                </a:lnTo>
                <a:lnTo>
                  <a:pt x="87355" y="105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6" name="object 386"/>
          <p:cNvSpPr/>
          <p:nvPr/>
        </p:nvSpPr>
        <p:spPr>
          <a:xfrm>
            <a:off x="4632091" y="7478222"/>
            <a:ext cx="66233" cy="94076"/>
          </a:xfrm>
          <a:custGeom>
            <a:avLst/>
            <a:gdLst/>
            <a:ahLst/>
            <a:cxnLst/>
            <a:rect l="l" t="t" r="r" b="b"/>
            <a:pathLst>
              <a:path w="66233" h="94076">
                <a:moveTo>
                  <a:pt x="30723" y="94076"/>
                </a:moveTo>
                <a:lnTo>
                  <a:pt x="30723" y="92156"/>
                </a:lnTo>
                <a:lnTo>
                  <a:pt x="27843" y="92156"/>
                </a:lnTo>
                <a:lnTo>
                  <a:pt x="25923" y="91196"/>
                </a:lnTo>
                <a:lnTo>
                  <a:pt x="24963" y="91196"/>
                </a:lnTo>
                <a:lnTo>
                  <a:pt x="23042" y="90236"/>
                </a:lnTo>
                <a:lnTo>
                  <a:pt x="22082" y="89275"/>
                </a:lnTo>
                <a:lnTo>
                  <a:pt x="22082" y="88315"/>
                </a:lnTo>
                <a:lnTo>
                  <a:pt x="21122" y="87355"/>
                </a:lnTo>
                <a:lnTo>
                  <a:pt x="21122" y="48966"/>
                </a:lnTo>
                <a:lnTo>
                  <a:pt x="24963" y="45125"/>
                </a:lnTo>
                <a:lnTo>
                  <a:pt x="27843" y="43205"/>
                </a:lnTo>
                <a:lnTo>
                  <a:pt x="29763" y="42245"/>
                </a:lnTo>
                <a:lnTo>
                  <a:pt x="31683" y="40325"/>
                </a:lnTo>
                <a:lnTo>
                  <a:pt x="40325" y="40325"/>
                </a:lnTo>
                <a:lnTo>
                  <a:pt x="42245" y="41285"/>
                </a:lnTo>
                <a:lnTo>
                  <a:pt x="43205" y="42245"/>
                </a:lnTo>
                <a:lnTo>
                  <a:pt x="44165" y="44165"/>
                </a:lnTo>
                <a:lnTo>
                  <a:pt x="45125" y="46085"/>
                </a:lnTo>
                <a:lnTo>
                  <a:pt x="46085" y="48005"/>
                </a:lnTo>
                <a:lnTo>
                  <a:pt x="46085" y="86395"/>
                </a:lnTo>
                <a:lnTo>
                  <a:pt x="45125" y="88315"/>
                </a:lnTo>
                <a:lnTo>
                  <a:pt x="45125" y="90236"/>
                </a:lnTo>
                <a:lnTo>
                  <a:pt x="43205" y="90236"/>
                </a:lnTo>
                <a:lnTo>
                  <a:pt x="42245" y="91196"/>
                </a:lnTo>
                <a:lnTo>
                  <a:pt x="40325" y="92156"/>
                </a:lnTo>
                <a:lnTo>
                  <a:pt x="36484" y="92156"/>
                </a:lnTo>
                <a:lnTo>
                  <a:pt x="36484" y="94076"/>
                </a:lnTo>
                <a:lnTo>
                  <a:pt x="66233" y="94076"/>
                </a:lnTo>
                <a:lnTo>
                  <a:pt x="66233" y="92156"/>
                </a:lnTo>
                <a:lnTo>
                  <a:pt x="63367" y="92156"/>
                </a:lnTo>
                <a:lnTo>
                  <a:pt x="61447" y="91196"/>
                </a:lnTo>
                <a:lnTo>
                  <a:pt x="60487" y="91196"/>
                </a:lnTo>
                <a:lnTo>
                  <a:pt x="59527" y="90236"/>
                </a:lnTo>
                <a:lnTo>
                  <a:pt x="58567" y="89275"/>
                </a:lnTo>
                <a:lnTo>
                  <a:pt x="58567" y="88315"/>
                </a:lnTo>
                <a:lnTo>
                  <a:pt x="57607" y="87355"/>
                </a:lnTo>
                <a:lnTo>
                  <a:pt x="57607" y="51846"/>
                </a:lnTo>
                <a:lnTo>
                  <a:pt x="56647" y="47045"/>
                </a:lnTo>
                <a:lnTo>
                  <a:pt x="55686" y="44165"/>
                </a:lnTo>
                <a:lnTo>
                  <a:pt x="54726" y="39364"/>
                </a:lnTo>
                <a:lnTo>
                  <a:pt x="52806" y="36484"/>
                </a:lnTo>
                <a:lnTo>
                  <a:pt x="50886" y="34564"/>
                </a:lnTo>
                <a:lnTo>
                  <a:pt x="48006" y="32644"/>
                </a:lnTo>
                <a:lnTo>
                  <a:pt x="45125" y="31683"/>
                </a:lnTo>
                <a:lnTo>
                  <a:pt x="38404" y="31683"/>
                </a:lnTo>
                <a:lnTo>
                  <a:pt x="35524" y="32644"/>
                </a:lnTo>
                <a:lnTo>
                  <a:pt x="32644" y="34564"/>
                </a:lnTo>
                <a:lnTo>
                  <a:pt x="29763" y="35524"/>
                </a:lnTo>
                <a:lnTo>
                  <a:pt x="25923" y="39364"/>
                </a:lnTo>
                <a:lnTo>
                  <a:pt x="21122" y="45125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10561"/>
                </a:lnTo>
                <a:lnTo>
                  <a:pt x="2880" y="9601"/>
                </a:lnTo>
                <a:lnTo>
                  <a:pt x="4800" y="8641"/>
                </a:lnTo>
                <a:lnTo>
                  <a:pt x="6720" y="8641"/>
                </a:lnTo>
                <a:lnTo>
                  <a:pt x="7680" y="9601"/>
                </a:lnTo>
                <a:lnTo>
                  <a:pt x="8641" y="9601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13441"/>
                </a:lnTo>
                <a:lnTo>
                  <a:pt x="10561" y="14401"/>
                </a:lnTo>
                <a:lnTo>
                  <a:pt x="10561" y="84475"/>
                </a:lnTo>
                <a:lnTo>
                  <a:pt x="9601" y="87355"/>
                </a:lnTo>
                <a:lnTo>
                  <a:pt x="9601" y="88315"/>
                </a:lnTo>
                <a:lnTo>
                  <a:pt x="8641" y="89275"/>
                </a:lnTo>
                <a:lnTo>
                  <a:pt x="8641" y="90236"/>
                </a:lnTo>
                <a:lnTo>
                  <a:pt x="7680" y="90236"/>
                </a:lnTo>
                <a:lnTo>
                  <a:pt x="5760" y="91196"/>
                </a:lnTo>
                <a:lnTo>
                  <a:pt x="3840" y="92156"/>
                </a:lnTo>
                <a:lnTo>
                  <a:pt x="960" y="92156"/>
                </a:lnTo>
                <a:lnTo>
                  <a:pt x="960" y="94076"/>
                </a:lnTo>
                <a:lnTo>
                  <a:pt x="30723" y="9407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7" name="object 387"/>
          <p:cNvSpPr/>
          <p:nvPr/>
        </p:nvSpPr>
        <p:spPr>
          <a:xfrm>
            <a:off x="4724247" y="7546390"/>
            <a:ext cx="27843" cy="27828"/>
          </a:xfrm>
          <a:custGeom>
            <a:avLst/>
            <a:gdLst/>
            <a:ahLst/>
            <a:cxnLst/>
            <a:rect l="l" t="t" r="r" b="b"/>
            <a:pathLst>
              <a:path w="27843" h="27828">
                <a:moveTo>
                  <a:pt x="25923" y="0"/>
                </a:moveTo>
                <a:lnTo>
                  <a:pt x="25923" y="8625"/>
                </a:lnTo>
                <a:lnTo>
                  <a:pt x="24002" y="14386"/>
                </a:lnTo>
                <a:lnTo>
                  <a:pt x="21122" y="18227"/>
                </a:lnTo>
                <a:lnTo>
                  <a:pt x="18242" y="22067"/>
                </a:lnTo>
                <a:lnTo>
                  <a:pt x="15361" y="23027"/>
                </a:lnTo>
                <a:lnTo>
                  <a:pt x="4800" y="23027"/>
                </a:lnTo>
                <a:lnTo>
                  <a:pt x="0" y="20147"/>
                </a:lnTo>
                <a:lnTo>
                  <a:pt x="7680" y="27828"/>
                </a:lnTo>
                <a:lnTo>
                  <a:pt x="13441" y="27828"/>
                </a:lnTo>
                <a:lnTo>
                  <a:pt x="18242" y="26868"/>
                </a:lnTo>
                <a:lnTo>
                  <a:pt x="23042" y="23987"/>
                </a:lnTo>
                <a:lnTo>
                  <a:pt x="27843" y="21107"/>
                </a:lnTo>
                <a:lnTo>
                  <a:pt x="25923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8" name="object 388"/>
          <p:cNvSpPr/>
          <p:nvPr/>
        </p:nvSpPr>
        <p:spPr>
          <a:xfrm>
            <a:off x="4704100" y="7509906"/>
            <a:ext cx="57591" cy="64312"/>
          </a:xfrm>
          <a:custGeom>
            <a:avLst/>
            <a:gdLst/>
            <a:ahLst/>
            <a:cxnLst/>
            <a:rect l="l" t="t" r="r" b="b"/>
            <a:pathLst>
              <a:path w="57591" h="64312">
                <a:moveTo>
                  <a:pt x="20147" y="56631"/>
                </a:moveTo>
                <a:lnTo>
                  <a:pt x="17282" y="49926"/>
                </a:lnTo>
                <a:lnTo>
                  <a:pt x="13441" y="44150"/>
                </a:lnTo>
                <a:lnTo>
                  <a:pt x="11506" y="36484"/>
                </a:lnTo>
                <a:lnTo>
                  <a:pt x="11506" y="22082"/>
                </a:lnTo>
                <a:lnTo>
                  <a:pt x="12466" y="17282"/>
                </a:lnTo>
                <a:lnTo>
                  <a:pt x="14401" y="14401"/>
                </a:lnTo>
                <a:lnTo>
                  <a:pt x="15346" y="10561"/>
                </a:lnTo>
                <a:lnTo>
                  <a:pt x="17282" y="7680"/>
                </a:lnTo>
                <a:lnTo>
                  <a:pt x="20147" y="6720"/>
                </a:lnTo>
                <a:lnTo>
                  <a:pt x="22067" y="5760"/>
                </a:lnTo>
                <a:lnTo>
                  <a:pt x="24947" y="4800"/>
                </a:lnTo>
                <a:lnTo>
                  <a:pt x="31668" y="4800"/>
                </a:lnTo>
                <a:lnTo>
                  <a:pt x="35509" y="6720"/>
                </a:lnTo>
                <a:lnTo>
                  <a:pt x="38389" y="10561"/>
                </a:lnTo>
                <a:lnTo>
                  <a:pt x="44263" y="22872"/>
                </a:lnTo>
                <a:lnTo>
                  <a:pt x="46070" y="36484"/>
                </a:lnTo>
                <a:lnTo>
                  <a:pt x="47990" y="57591"/>
                </a:lnTo>
                <a:lnTo>
                  <a:pt x="51831" y="52791"/>
                </a:lnTo>
                <a:lnTo>
                  <a:pt x="53751" y="47990"/>
                </a:lnTo>
                <a:lnTo>
                  <a:pt x="56631" y="42230"/>
                </a:lnTo>
                <a:lnTo>
                  <a:pt x="57591" y="36484"/>
                </a:lnTo>
                <a:lnTo>
                  <a:pt x="57591" y="24003"/>
                </a:lnTo>
                <a:lnTo>
                  <a:pt x="55671" y="16322"/>
                </a:lnTo>
                <a:lnTo>
                  <a:pt x="50871" y="10561"/>
                </a:lnTo>
                <a:lnTo>
                  <a:pt x="45110" y="3840"/>
                </a:lnTo>
                <a:lnTo>
                  <a:pt x="38389" y="0"/>
                </a:lnTo>
                <a:lnTo>
                  <a:pt x="23987" y="0"/>
                </a:lnTo>
                <a:lnTo>
                  <a:pt x="19187" y="1920"/>
                </a:lnTo>
                <a:lnTo>
                  <a:pt x="14401" y="4800"/>
                </a:lnTo>
                <a:lnTo>
                  <a:pt x="9601" y="6720"/>
                </a:lnTo>
                <a:lnTo>
                  <a:pt x="6720" y="10561"/>
                </a:lnTo>
                <a:lnTo>
                  <a:pt x="3840" y="16322"/>
                </a:lnTo>
                <a:lnTo>
                  <a:pt x="944" y="22082"/>
                </a:lnTo>
                <a:lnTo>
                  <a:pt x="0" y="27843"/>
                </a:lnTo>
                <a:lnTo>
                  <a:pt x="0" y="40309"/>
                </a:lnTo>
                <a:lnTo>
                  <a:pt x="1920" y="47990"/>
                </a:lnTo>
                <a:lnTo>
                  <a:pt x="6720" y="53766"/>
                </a:lnTo>
                <a:lnTo>
                  <a:pt x="11506" y="60472"/>
                </a:lnTo>
                <a:lnTo>
                  <a:pt x="19187" y="64312"/>
                </a:lnTo>
                <a:lnTo>
                  <a:pt x="27828" y="64312"/>
                </a:lnTo>
                <a:lnTo>
                  <a:pt x="20147" y="5663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9" name="object 389"/>
          <p:cNvSpPr/>
          <p:nvPr/>
        </p:nvSpPr>
        <p:spPr>
          <a:xfrm>
            <a:off x="4767453" y="7511826"/>
            <a:ext cx="95996" cy="62392"/>
          </a:xfrm>
          <a:custGeom>
            <a:avLst/>
            <a:gdLst/>
            <a:ahLst/>
            <a:cxnLst/>
            <a:rect l="l" t="t" r="r" b="b"/>
            <a:pathLst>
              <a:path w="95996" h="62392">
                <a:moveTo>
                  <a:pt x="87355" y="10561"/>
                </a:moveTo>
                <a:lnTo>
                  <a:pt x="89275" y="5760"/>
                </a:lnTo>
                <a:lnTo>
                  <a:pt x="92156" y="2880"/>
                </a:lnTo>
                <a:lnTo>
                  <a:pt x="95996" y="2880"/>
                </a:lnTo>
                <a:lnTo>
                  <a:pt x="95996" y="0"/>
                </a:lnTo>
                <a:lnTo>
                  <a:pt x="76794" y="0"/>
                </a:lnTo>
                <a:lnTo>
                  <a:pt x="76794" y="2880"/>
                </a:lnTo>
                <a:lnTo>
                  <a:pt x="80634" y="2880"/>
                </a:lnTo>
                <a:lnTo>
                  <a:pt x="81594" y="3840"/>
                </a:lnTo>
                <a:lnTo>
                  <a:pt x="82555" y="4800"/>
                </a:lnTo>
                <a:lnTo>
                  <a:pt x="83515" y="4800"/>
                </a:lnTo>
                <a:lnTo>
                  <a:pt x="83515" y="7680"/>
                </a:lnTo>
                <a:lnTo>
                  <a:pt x="82555" y="9601"/>
                </a:lnTo>
                <a:lnTo>
                  <a:pt x="81594" y="11521"/>
                </a:lnTo>
                <a:lnTo>
                  <a:pt x="69113" y="45110"/>
                </a:lnTo>
                <a:lnTo>
                  <a:pt x="55686" y="10561"/>
                </a:lnTo>
                <a:lnTo>
                  <a:pt x="54711" y="9601"/>
                </a:lnTo>
                <a:lnTo>
                  <a:pt x="54711" y="5760"/>
                </a:lnTo>
                <a:lnTo>
                  <a:pt x="55686" y="4800"/>
                </a:lnTo>
                <a:lnTo>
                  <a:pt x="57591" y="3840"/>
                </a:lnTo>
                <a:lnTo>
                  <a:pt x="59512" y="2880"/>
                </a:lnTo>
                <a:lnTo>
                  <a:pt x="62392" y="2880"/>
                </a:lnTo>
                <a:lnTo>
                  <a:pt x="62392" y="0"/>
                </a:lnTo>
                <a:lnTo>
                  <a:pt x="33604" y="0"/>
                </a:lnTo>
                <a:lnTo>
                  <a:pt x="33604" y="2880"/>
                </a:lnTo>
                <a:lnTo>
                  <a:pt x="38404" y="2880"/>
                </a:lnTo>
                <a:lnTo>
                  <a:pt x="39349" y="3840"/>
                </a:lnTo>
                <a:lnTo>
                  <a:pt x="41285" y="4800"/>
                </a:lnTo>
                <a:lnTo>
                  <a:pt x="42230" y="6720"/>
                </a:lnTo>
                <a:lnTo>
                  <a:pt x="43190" y="9601"/>
                </a:lnTo>
                <a:lnTo>
                  <a:pt x="47030" y="18242"/>
                </a:lnTo>
                <a:lnTo>
                  <a:pt x="33604" y="46070"/>
                </a:lnTo>
                <a:lnTo>
                  <a:pt x="21122" y="11521"/>
                </a:lnTo>
                <a:lnTo>
                  <a:pt x="20162" y="9601"/>
                </a:lnTo>
                <a:lnTo>
                  <a:pt x="20162" y="4800"/>
                </a:lnTo>
                <a:lnTo>
                  <a:pt x="21122" y="3840"/>
                </a:lnTo>
                <a:lnTo>
                  <a:pt x="22082" y="2880"/>
                </a:lnTo>
                <a:lnTo>
                  <a:pt x="25923" y="2880"/>
                </a:lnTo>
                <a:lnTo>
                  <a:pt x="25923" y="0"/>
                </a:ln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4800" y="3840"/>
                </a:lnTo>
                <a:lnTo>
                  <a:pt x="5760" y="4800"/>
                </a:lnTo>
                <a:lnTo>
                  <a:pt x="7680" y="6720"/>
                </a:lnTo>
                <a:lnTo>
                  <a:pt x="8641" y="8641"/>
                </a:lnTo>
                <a:lnTo>
                  <a:pt x="9601" y="11521"/>
                </a:lnTo>
                <a:lnTo>
                  <a:pt x="28788" y="62392"/>
                </a:lnTo>
                <a:lnTo>
                  <a:pt x="31683" y="62392"/>
                </a:lnTo>
                <a:lnTo>
                  <a:pt x="48966" y="24003"/>
                </a:lnTo>
                <a:lnTo>
                  <a:pt x="64312" y="62392"/>
                </a:lnTo>
                <a:lnTo>
                  <a:pt x="67193" y="62392"/>
                </a:lnTo>
                <a:lnTo>
                  <a:pt x="87355" y="105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0" name="object 390"/>
          <p:cNvSpPr/>
          <p:nvPr/>
        </p:nvSpPr>
        <p:spPr>
          <a:xfrm>
            <a:off x="4863449" y="7558857"/>
            <a:ext cx="19202" cy="36484"/>
          </a:xfrm>
          <a:custGeom>
            <a:avLst/>
            <a:gdLst/>
            <a:ahLst/>
            <a:cxnLst/>
            <a:rect l="l" t="t" r="r" b="b"/>
            <a:pathLst>
              <a:path w="19202" h="36484">
                <a:moveTo>
                  <a:pt x="12481" y="23042"/>
                </a:moveTo>
                <a:lnTo>
                  <a:pt x="9601" y="25923"/>
                </a:lnTo>
                <a:lnTo>
                  <a:pt x="7680" y="29763"/>
                </a:lnTo>
                <a:lnTo>
                  <a:pt x="3840" y="31683"/>
                </a:lnTo>
                <a:lnTo>
                  <a:pt x="0" y="33604"/>
                </a:lnTo>
                <a:lnTo>
                  <a:pt x="0" y="36484"/>
                </a:lnTo>
                <a:lnTo>
                  <a:pt x="6720" y="33604"/>
                </a:lnTo>
                <a:lnTo>
                  <a:pt x="11521" y="30723"/>
                </a:lnTo>
                <a:lnTo>
                  <a:pt x="14401" y="26883"/>
                </a:lnTo>
                <a:lnTo>
                  <a:pt x="17282" y="23042"/>
                </a:lnTo>
                <a:lnTo>
                  <a:pt x="19202" y="19202"/>
                </a:lnTo>
                <a:lnTo>
                  <a:pt x="19202" y="10561"/>
                </a:lnTo>
                <a:lnTo>
                  <a:pt x="18242" y="6720"/>
                </a:lnTo>
                <a:lnTo>
                  <a:pt x="15361" y="3840"/>
                </a:lnTo>
                <a:lnTo>
                  <a:pt x="13441" y="1920"/>
                </a:lnTo>
                <a:lnTo>
                  <a:pt x="10561" y="0"/>
                </a:lnTo>
                <a:lnTo>
                  <a:pt x="5760" y="0"/>
                </a:lnTo>
                <a:lnTo>
                  <a:pt x="3840" y="975"/>
                </a:lnTo>
                <a:lnTo>
                  <a:pt x="1920" y="2880"/>
                </a:lnTo>
                <a:lnTo>
                  <a:pt x="0" y="4815"/>
                </a:lnTo>
                <a:lnTo>
                  <a:pt x="0" y="12481"/>
                </a:lnTo>
                <a:lnTo>
                  <a:pt x="1920" y="13441"/>
                </a:lnTo>
                <a:lnTo>
                  <a:pt x="2880" y="15361"/>
                </a:lnTo>
                <a:lnTo>
                  <a:pt x="8641" y="15361"/>
                </a:lnTo>
                <a:lnTo>
                  <a:pt x="10561" y="14401"/>
                </a:lnTo>
                <a:lnTo>
                  <a:pt x="11521" y="13441"/>
                </a:lnTo>
                <a:lnTo>
                  <a:pt x="12481" y="13441"/>
                </a:lnTo>
                <a:lnTo>
                  <a:pt x="13441" y="14401"/>
                </a:lnTo>
                <a:lnTo>
                  <a:pt x="13441" y="20162"/>
                </a:lnTo>
                <a:lnTo>
                  <a:pt x="12481" y="230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1" name="object 391"/>
          <p:cNvSpPr/>
          <p:nvPr/>
        </p:nvSpPr>
        <p:spPr>
          <a:xfrm>
            <a:off x="4936403" y="7478222"/>
            <a:ext cx="13441" cy="13441"/>
          </a:xfrm>
          <a:custGeom>
            <a:avLst/>
            <a:gdLst/>
            <a:ahLst/>
            <a:cxnLst/>
            <a:rect l="l" t="t" r="r" b="b"/>
            <a:pathLst>
              <a:path w="13441" h="13441">
                <a:moveTo>
                  <a:pt x="960" y="10561"/>
                </a:moveTo>
                <a:lnTo>
                  <a:pt x="1920" y="11521"/>
                </a:lnTo>
                <a:lnTo>
                  <a:pt x="2880" y="13441"/>
                </a:lnTo>
                <a:lnTo>
                  <a:pt x="9601" y="13441"/>
                </a:lnTo>
                <a:lnTo>
                  <a:pt x="11521" y="11521"/>
                </a:lnTo>
                <a:lnTo>
                  <a:pt x="12481" y="10561"/>
                </a:lnTo>
                <a:lnTo>
                  <a:pt x="13441" y="8641"/>
                </a:lnTo>
                <a:lnTo>
                  <a:pt x="13441" y="5760"/>
                </a:lnTo>
                <a:lnTo>
                  <a:pt x="12481" y="3840"/>
                </a:lnTo>
                <a:lnTo>
                  <a:pt x="11521" y="2880"/>
                </a:lnTo>
                <a:lnTo>
                  <a:pt x="9601" y="960"/>
                </a:lnTo>
                <a:lnTo>
                  <a:pt x="8641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2880"/>
                </a:lnTo>
                <a:lnTo>
                  <a:pt x="0" y="3840"/>
                </a:lnTo>
                <a:lnTo>
                  <a:pt x="0" y="8641"/>
                </a:lnTo>
                <a:lnTo>
                  <a:pt x="960" y="1056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2" name="object 392"/>
          <p:cNvSpPr/>
          <p:nvPr/>
        </p:nvSpPr>
        <p:spPr>
          <a:xfrm>
            <a:off x="4927762" y="7509906"/>
            <a:ext cx="29763" cy="62392"/>
          </a:xfrm>
          <a:custGeom>
            <a:avLst/>
            <a:gdLst/>
            <a:ahLst/>
            <a:cxnLst/>
            <a:rect l="l" t="t" r="r" b="b"/>
            <a:pathLst>
              <a:path w="29763" h="62392">
                <a:moveTo>
                  <a:pt x="18242" y="0"/>
                </a:moveTo>
                <a:lnTo>
                  <a:pt x="0" y="7680"/>
                </a:lnTo>
                <a:lnTo>
                  <a:pt x="960" y="10561"/>
                </a:lnTo>
                <a:lnTo>
                  <a:pt x="1920" y="9601"/>
                </a:lnTo>
                <a:lnTo>
                  <a:pt x="7680" y="9601"/>
                </a:lnTo>
                <a:lnTo>
                  <a:pt x="8641" y="10561"/>
                </a:lnTo>
                <a:lnTo>
                  <a:pt x="8641" y="11521"/>
                </a:lnTo>
                <a:lnTo>
                  <a:pt x="9601" y="12481"/>
                </a:lnTo>
                <a:lnTo>
                  <a:pt x="9601" y="55671"/>
                </a:lnTo>
                <a:lnTo>
                  <a:pt x="8641" y="56631"/>
                </a:lnTo>
                <a:lnTo>
                  <a:pt x="8641" y="57591"/>
                </a:lnTo>
                <a:lnTo>
                  <a:pt x="7680" y="58552"/>
                </a:lnTo>
                <a:lnTo>
                  <a:pt x="6720" y="59512"/>
                </a:lnTo>
                <a:lnTo>
                  <a:pt x="5760" y="59512"/>
                </a:lnTo>
                <a:lnTo>
                  <a:pt x="3840" y="60472"/>
                </a:lnTo>
                <a:lnTo>
                  <a:pt x="960" y="60472"/>
                </a:lnTo>
                <a:lnTo>
                  <a:pt x="960" y="62392"/>
                </a:lnTo>
                <a:lnTo>
                  <a:pt x="29763" y="62392"/>
                </a:lnTo>
                <a:lnTo>
                  <a:pt x="29763" y="60472"/>
                </a:lnTo>
                <a:lnTo>
                  <a:pt x="26883" y="60472"/>
                </a:lnTo>
                <a:lnTo>
                  <a:pt x="24963" y="59512"/>
                </a:lnTo>
                <a:lnTo>
                  <a:pt x="24003" y="59512"/>
                </a:lnTo>
                <a:lnTo>
                  <a:pt x="23042" y="58552"/>
                </a:lnTo>
                <a:lnTo>
                  <a:pt x="22082" y="57591"/>
                </a:lnTo>
                <a:lnTo>
                  <a:pt x="21122" y="56631"/>
                </a:lnTo>
                <a:lnTo>
                  <a:pt x="2112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3" name="object 393"/>
          <p:cNvSpPr/>
          <p:nvPr/>
        </p:nvSpPr>
        <p:spPr>
          <a:xfrm>
            <a:off x="4961366" y="7509906"/>
            <a:ext cx="67193" cy="62392"/>
          </a:xfrm>
          <a:custGeom>
            <a:avLst/>
            <a:gdLst/>
            <a:ahLst/>
            <a:cxnLst/>
            <a:rect l="l" t="t" r="r" b="b"/>
            <a:pathLst>
              <a:path w="67193" h="62392">
                <a:moveTo>
                  <a:pt x="67193" y="62392"/>
                </a:moveTo>
                <a:lnTo>
                  <a:pt x="67193" y="60472"/>
                </a:lnTo>
                <a:lnTo>
                  <a:pt x="64312" y="60472"/>
                </a:lnTo>
                <a:lnTo>
                  <a:pt x="61432" y="59512"/>
                </a:lnTo>
                <a:lnTo>
                  <a:pt x="60472" y="59512"/>
                </a:lnTo>
                <a:lnTo>
                  <a:pt x="59512" y="58552"/>
                </a:lnTo>
                <a:lnTo>
                  <a:pt x="58552" y="57591"/>
                </a:lnTo>
                <a:lnTo>
                  <a:pt x="58552" y="56631"/>
                </a:lnTo>
                <a:lnTo>
                  <a:pt x="57607" y="55671"/>
                </a:lnTo>
                <a:lnTo>
                  <a:pt x="57607" y="17282"/>
                </a:lnTo>
                <a:lnTo>
                  <a:pt x="56631" y="13441"/>
                </a:lnTo>
                <a:lnTo>
                  <a:pt x="55671" y="10561"/>
                </a:lnTo>
                <a:lnTo>
                  <a:pt x="54711" y="6720"/>
                </a:lnTo>
                <a:lnTo>
                  <a:pt x="52791" y="4800"/>
                </a:lnTo>
                <a:lnTo>
                  <a:pt x="49926" y="2880"/>
                </a:lnTo>
                <a:lnTo>
                  <a:pt x="47990" y="960"/>
                </a:lnTo>
                <a:lnTo>
                  <a:pt x="45110" y="0"/>
                </a:lnTo>
                <a:lnTo>
                  <a:pt x="35524" y="0"/>
                </a:lnTo>
                <a:lnTo>
                  <a:pt x="28803" y="4800"/>
                </a:lnTo>
                <a:lnTo>
                  <a:pt x="21122" y="13441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10561"/>
                </a:lnTo>
                <a:lnTo>
                  <a:pt x="2880" y="9601"/>
                </a:lnTo>
                <a:lnTo>
                  <a:pt x="8641" y="9601"/>
                </a:lnTo>
                <a:lnTo>
                  <a:pt x="9601" y="10561"/>
                </a:lnTo>
                <a:lnTo>
                  <a:pt x="9601" y="13441"/>
                </a:lnTo>
                <a:lnTo>
                  <a:pt x="10561" y="14401"/>
                </a:lnTo>
                <a:lnTo>
                  <a:pt x="10561" y="53766"/>
                </a:lnTo>
                <a:lnTo>
                  <a:pt x="9601" y="56631"/>
                </a:lnTo>
                <a:lnTo>
                  <a:pt x="8641" y="57591"/>
                </a:lnTo>
                <a:lnTo>
                  <a:pt x="7680" y="59512"/>
                </a:lnTo>
                <a:lnTo>
                  <a:pt x="5760" y="60472"/>
                </a:lnTo>
                <a:lnTo>
                  <a:pt x="960" y="60472"/>
                </a:lnTo>
                <a:lnTo>
                  <a:pt x="960" y="62392"/>
                </a:lnTo>
                <a:lnTo>
                  <a:pt x="31683" y="62392"/>
                </a:lnTo>
                <a:lnTo>
                  <a:pt x="31683" y="60472"/>
                </a:lnTo>
                <a:lnTo>
                  <a:pt x="27843" y="60472"/>
                </a:lnTo>
                <a:lnTo>
                  <a:pt x="25923" y="59512"/>
                </a:lnTo>
                <a:lnTo>
                  <a:pt x="24963" y="59512"/>
                </a:lnTo>
                <a:lnTo>
                  <a:pt x="24002" y="58552"/>
                </a:lnTo>
                <a:lnTo>
                  <a:pt x="23042" y="57591"/>
                </a:lnTo>
                <a:lnTo>
                  <a:pt x="22082" y="56631"/>
                </a:lnTo>
                <a:lnTo>
                  <a:pt x="22082" y="55671"/>
                </a:lnTo>
                <a:lnTo>
                  <a:pt x="21122" y="52791"/>
                </a:lnTo>
                <a:lnTo>
                  <a:pt x="21122" y="17282"/>
                </a:lnTo>
                <a:lnTo>
                  <a:pt x="26883" y="11521"/>
                </a:lnTo>
                <a:lnTo>
                  <a:pt x="31683" y="8641"/>
                </a:lnTo>
                <a:lnTo>
                  <a:pt x="40325" y="8641"/>
                </a:lnTo>
                <a:lnTo>
                  <a:pt x="43205" y="9601"/>
                </a:lnTo>
                <a:lnTo>
                  <a:pt x="44150" y="12481"/>
                </a:lnTo>
                <a:lnTo>
                  <a:pt x="46085" y="14401"/>
                </a:lnTo>
                <a:lnTo>
                  <a:pt x="47045" y="19202"/>
                </a:lnTo>
                <a:lnTo>
                  <a:pt x="47045" y="52791"/>
                </a:lnTo>
                <a:lnTo>
                  <a:pt x="46085" y="54711"/>
                </a:lnTo>
                <a:lnTo>
                  <a:pt x="46085" y="56631"/>
                </a:lnTo>
                <a:lnTo>
                  <a:pt x="45110" y="58552"/>
                </a:lnTo>
                <a:lnTo>
                  <a:pt x="44150" y="58552"/>
                </a:lnTo>
                <a:lnTo>
                  <a:pt x="43205" y="59512"/>
                </a:lnTo>
                <a:lnTo>
                  <a:pt x="41269" y="60472"/>
                </a:lnTo>
                <a:lnTo>
                  <a:pt x="36484" y="60472"/>
                </a:lnTo>
                <a:lnTo>
                  <a:pt x="36484" y="62392"/>
                </a:lnTo>
                <a:lnTo>
                  <a:pt x="67193" y="6239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4" name="object 394"/>
          <p:cNvSpPr/>
          <p:nvPr/>
        </p:nvSpPr>
        <p:spPr>
          <a:xfrm>
            <a:off x="5029520" y="7511826"/>
            <a:ext cx="65288" cy="62392"/>
          </a:xfrm>
          <a:custGeom>
            <a:avLst/>
            <a:gdLst/>
            <a:ahLst/>
            <a:cxnLst/>
            <a:rect l="l" t="t" r="r" b="b"/>
            <a:pathLst>
              <a:path w="65288" h="62392">
                <a:moveTo>
                  <a:pt x="22082" y="4800"/>
                </a:moveTo>
                <a:lnTo>
                  <a:pt x="23042" y="3840"/>
                </a:lnTo>
                <a:lnTo>
                  <a:pt x="24002" y="2880"/>
                </a:lnTo>
                <a:lnTo>
                  <a:pt x="28803" y="2880"/>
                </a:lnTo>
                <a:lnTo>
                  <a:pt x="28803" y="0"/>
                </a:lnTo>
                <a:lnTo>
                  <a:pt x="0" y="0"/>
                </a:lnTo>
                <a:lnTo>
                  <a:pt x="0" y="2880"/>
                </a:lnTo>
                <a:lnTo>
                  <a:pt x="2880" y="2880"/>
                </a:lnTo>
                <a:lnTo>
                  <a:pt x="3840" y="3840"/>
                </a:lnTo>
                <a:lnTo>
                  <a:pt x="4800" y="3840"/>
                </a:lnTo>
                <a:lnTo>
                  <a:pt x="5760" y="4800"/>
                </a:lnTo>
                <a:lnTo>
                  <a:pt x="7680" y="5760"/>
                </a:lnTo>
                <a:lnTo>
                  <a:pt x="7680" y="6720"/>
                </a:lnTo>
                <a:lnTo>
                  <a:pt x="8641" y="7680"/>
                </a:lnTo>
                <a:lnTo>
                  <a:pt x="9601" y="9601"/>
                </a:lnTo>
                <a:lnTo>
                  <a:pt x="10561" y="11521"/>
                </a:lnTo>
                <a:lnTo>
                  <a:pt x="32644" y="62392"/>
                </a:lnTo>
                <a:lnTo>
                  <a:pt x="35524" y="62392"/>
                </a:lnTo>
                <a:lnTo>
                  <a:pt x="56647" y="10561"/>
                </a:lnTo>
                <a:lnTo>
                  <a:pt x="57607" y="7680"/>
                </a:lnTo>
                <a:lnTo>
                  <a:pt x="59527" y="5760"/>
                </a:lnTo>
                <a:lnTo>
                  <a:pt x="60472" y="3840"/>
                </a:lnTo>
                <a:lnTo>
                  <a:pt x="61447" y="2880"/>
                </a:lnTo>
                <a:lnTo>
                  <a:pt x="65288" y="2880"/>
                </a:lnTo>
                <a:lnTo>
                  <a:pt x="65288" y="0"/>
                </a:lnTo>
                <a:lnTo>
                  <a:pt x="46085" y="0"/>
                </a:lnTo>
                <a:lnTo>
                  <a:pt x="46085" y="2880"/>
                </a:lnTo>
                <a:lnTo>
                  <a:pt x="50886" y="2880"/>
                </a:lnTo>
                <a:lnTo>
                  <a:pt x="50886" y="3840"/>
                </a:lnTo>
                <a:lnTo>
                  <a:pt x="51846" y="3840"/>
                </a:lnTo>
                <a:lnTo>
                  <a:pt x="51846" y="4800"/>
                </a:lnTo>
                <a:lnTo>
                  <a:pt x="52806" y="4800"/>
                </a:lnTo>
                <a:lnTo>
                  <a:pt x="52806" y="7680"/>
                </a:lnTo>
                <a:lnTo>
                  <a:pt x="51846" y="8641"/>
                </a:lnTo>
                <a:lnTo>
                  <a:pt x="50886" y="11521"/>
                </a:lnTo>
                <a:lnTo>
                  <a:pt x="37444" y="46070"/>
                </a:lnTo>
                <a:lnTo>
                  <a:pt x="23042" y="12481"/>
                </a:lnTo>
                <a:lnTo>
                  <a:pt x="22082" y="10561"/>
                </a:lnTo>
                <a:lnTo>
                  <a:pt x="22082" y="48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5" name="object 395"/>
          <p:cNvSpPr/>
          <p:nvPr/>
        </p:nvSpPr>
        <p:spPr>
          <a:xfrm>
            <a:off x="5111115" y="7509906"/>
            <a:ext cx="10561" cy="16322"/>
          </a:xfrm>
          <a:custGeom>
            <a:avLst/>
            <a:gdLst/>
            <a:ahLst/>
            <a:cxnLst/>
            <a:rect l="l" t="t" r="r" b="b"/>
            <a:pathLst>
              <a:path w="10561" h="16322">
                <a:moveTo>
                  <a:pt x="0" y="16322"/>
                </a:moveTo>
                <a:lnTo>
                  <a:pt x="1935" y="12481"/>
                </a:lnTo>
                <a:lnTo>
                  <a:pt x="4800" y="9601"/>
                </a:lnTo>
                <a:lnTo>
                  <a:pt x="7680" y="6720"/>
                </a:lnTo>
                <a:lnTo>
                  <a:pt x="10561" y="0"/>
                </a:lnTo>
                <a:lnTo>
                  <a:pt x="3840" y="2880"/>
                </a:lnTo>
                <a:lnTo>
                  <a:pt x="0" y="1632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6" name="object 396"/>
          <p:cNvSpPr/>
          <p:nvPr/>
        </p:nvSpPr>
        <p:spPr>
          <a:xfrm>
            <a:off x="5101513" y="7509906"/>
            <a:ext cx="50886" cy="64312"/>
          </a:xfrm>
          <a:custGeom>
            <a:avLst/>
            <a:gdLst/>
            <a:ahLst/>
            <a:cxnLst/>
            <a:rect l="l" t="t" r="r" b="b"/>
            <a:pathLst>
              <a:path w="50886" h="64312">
                <a:moveTo>
                  <a:pt x="17282" y="6720"/>
                </a:moveTo>
                <a:lnTo>
                  <a:pt x="20162" y="4800"/>
                </a:lnTo>
                <a:lnTo>
                  <a:pt x="26883" y="4800"/>
                </a:lnTo>
                <a:lnTo>
                  <a:pt x="28803" y="5760"/>
                </a:lnTo>
                <a:lnTo>
                  <a:pt x="30723" y="6720"/>
                </a:lnTo>
                <a:lnTo>
                  <a:pt x="33604" y="8641"/>
                </a:lnTo>
                <a:lnTo>
                  <a:pt x="34564" y="10561"/>
                </a:lnTo>
                <a:lnTo>
                  <a:pt x="35524" y="12481"/>
                </a:lnTo>
                <a:lnTo>
                  <a:pt x="36484" y="14401"/>
                </a:lnTo>
                <a:lnTo>
                  <a:pt x="37444" y="17282"/>
                </a:lnTo>
                <a:lnTo>
                  <a:pt x="37444" y="21122"/>
                </a:lnTo>
                <a:lnTo>
                  <a:pt x="9601" y="21122"/>
                </a:lnTo>
                <a:lnTo>
                  <a:pt x="9601" y="16322"/>
                </a:lnTo>
                <a:lnTo>
                  <a:pt x="13441" y="2880"/>
                </a:lnTo>
                <a:lnTo>
                  <a:pt x="7696" y="8641"/>
                </a:lnTo>
                <a:lnTo>
                  <a:pt x="7308" y="9116"/>
                </a:lnTo>
                <a:lnTo>
                  <a:pt x="1935" y="19657"/>
                </a:lnTo>
                <a:lnTo>
                  <a:pt x="0" y="33588"/>
                </a:lnTo>
                <a:lnTo>
                  <a:pt x="0" y="43205"/>
                </a:lnTo>
                <a:lnTo>
                  <a:pt x="2880" y="49926"/>
                </a:lnTo>
                <a:lnTo>
                  <a:pt x="7696" y="55671"/>
                </a:lnTo>
                <a:lnTo>
                  <a:pt x="12481" y="61432"/>
                </a:lnTo>
                <a:lnTo>
                  <a:pt x="19202" y="64312"/>
                </a:lnTo>
                <a:lnTo>
                  <a:pt x="32644" y="64312"/>
                </a:lnTo>
                <a:lnTo>
                  <a:pt x="38404" y="62392"/>
                </a:lnTo>
                <a:lnTo>
                  <a:pt x="43205" y="56631"/>
                </a:lnTo>
                <a:lnTo>
                  <a:pt x="48006" y="51831"/>
                </a:lnTo>
                <a:lnTo>
                  <a:pt x="49926" y="47030"/>
                </a:lnTo>
                <a:lnTo>
                  <a:pt x="50886" y="40309"/>
                </a:lnTo>
                <a:lnTo>
                  <a:pt x="48966" y="39364"/>
                </a:lnTo>
                <a:lnTo>
                  <a:pt x="47045" y="44150"/>
                </a:lnTo>
                <a:lnTo>
                  <a:pt x="44165" y="47990"/>
                </a:lnTo>
                <a:lnTo>
                  <a:pt x="41285" y="50871"/>
                </a:lnTo>
                <a:lnTo>
                  <a:pt x="38404" y="52791"/>
                </a:lnTo>
                <a:lnTo>
                  <a:pt x="35524" y="53766"/>
                </a:lnTo>
                <a:lnTo>
                  <a:pt x="24963" y="53766"/>
                </a:lnTo>
                <a:lnTo>
                  <a:pt x="20162" y="50871"/>
                </a:lnTo>
                <a:lnTo>
                  <a:pt x="15377" y="46070"/>
                </a:lnTo>
                <a:lnTo>
                  <a:pt x="11536" y="41269"/>
                </a:lnTo>
                <a:lnTo>
                  <a:pt x="9601" y="33588"/>
                </a:lnTo>
                <a:lnTo>
                  <a:pt x="9601" y="24963"/>
                </a:lnTo>
                <a:lnTo>
                  <a:pt x="50886" y="24963"/>
                </a:lnTo>
                <a:lnTo>
                  <a:pt x="50886" y="17282"/>
                </a:lnTo>
                <a:lnTo>
                  <a:pt x="48966" y="11521"/>
                </a:lnTo>
                <a:lnTo>
                  <a:pt x="44165" y="6720"/>
                </a:lnTo>
                <a:lnTo>
                  <a:pt x="40325" y="2880"/>
                </a:lnTo>
                <a:lnTo>
                  <a:pt x="34564" y="0"/>
                </a:lnTo>
                <a:lnTo>
                  <a:pt x="20162" y="0"/>
                </a:lnTo>
                <a:lnTo>
                  <a:pt x="17282" y="67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7" name="object 397"/>
          <p:cNvSpPr/>
          <p:nvPr/>
        </p:nvSpPr>
        <p:spPr>
          <a:xfrm>
            <a:off x="5162961" y="7509906"/>
            <a:ext cx="41285" cy="64312"/>
          </a:xfrm>
          <a:custGeom>
            <a:avLst/>
            <a:gdLst/>
            <a:ahLst/>
            <a:cxnLst/>
            <a:rect l="l" t="t" r="r" b="b"/>
            <a:pathLst>
              <a:path w="41285" h="64312">
                <a:moveTo>
                  <a:pt x="0" y="42230"/>
                </a:moveTo>
                <a:lnTo>
                  <a:pt x="0" y="63352"/>
                </a:lnTo>
                <a:lnTo>
                  <a:pt x="2880" y="63352"/>
                </a:lnTo>
                <a:lnTo>
                  <a:pt x="2880" y="62392"/>
                </a:lnTo>
                <a:lnTo>
                  <a:pt x="3840" y="61432"/>
                </a:lnTo>
                <a:lnTo>
                  <a:pt x="5760" y="61432"/>
                </a:lnTo>
                <a:lnTo>
                  <a:pt x="6720" y="62392"/>
                </a:lnTo>
                <a:lnTo>
                  <a:pt x="8641" y="62392"/>
                </a:lnTo>
                <a:lnTo>
                  <a:pt x="13441" y="63352"/>
                </a:lnTo>
                <a:lnTo>
                  <a:pt x="17282" y="64312"/>
                </a:lnTo>
                <a:lnTo>
                  <a:pt x="26883" y="64312"/>
                </a:lnTo>
                <a:lnTo>
                  <a:pt x="30723" y="62392"/>
                </a:lnTo>
                <a:lnTo>
                  <a:pt x="35509" y="59512"/>
                </a:lnTo>
                <a:lnTo>
                  <a:pt x="39349" y="55671"/>
                </a:lnTo>
                <a:lnTo>
                  <a:pt x="41285" y="51831"/>
                </a:lnTo>
                <a:lnTo>
                  <a:pt x="41285" y="39364"/>
                </a:lnTo>
                <a:lnTo>
                  <a:pt x="37444" y="33588"/>
                </a:lnTo>
                <a:lnTo>
                  <a:pt x="27843" y="28803"/>
                </a:lnTo>
                <a:lnTo>
                  <a:pt x="18242" y="24003"/>
                </a:lnTo>
                <a:lnTo>
                  <a:pt x="14401" y="22082"/>
                </a:lnTo>
                <a:lnTo>
                  <a:pt x="11521" y="20162"/>
                </a:lnTo>
                <a:lnTo>
                  <a:pt x="9601" y="18242"/>
                </a:lnTo>
                <a:lnTo>
                  <a:pt x="8641" y="16322"/>
                </a:lnTo>
                <a:lnTo>
                  <a:pt x="7680" y="14401"/>
                </a:lnTo>
                <a:lnTo>
                  <a:pt x="7680" y="10561"/>
                </a:lnTo>
                <a:lnTo>
                  <a:pt x="8641" y="8641"/>
                </a:lnTo>
                <a:lnTo>
                  <a:pt x="10561" y="6720"/>
                </a:lnTo>
                <a:lnTo>
                  <a:pt x="12481" y="4800"/>
                </a:lnTo>
                <a:lnTo>
                  <a:pt x="15361" y="3840"/>
                </a:lnTo>
                <a:lnTo>
                  <a:pt x="22082" y="3840"/>
                </a:lnTo>
                <a:lnTo>
                  <a:pt x="25923" y="5760"/>
                </a:lnTo>
                <a:lnTo>
                  <a:pt x="27843" y="7680"/>
                </a:lnTo>
                <a:lnTo>
                  <a:pt x="30723" y="10561"/>
                </a:lnTo>
                <a:lnTo>
                  <a:pt x="32628" y="14401"/>
                </a:lnTo>
                <a:lnTo>
                  <a:pt x="34564" y="21122"/>
                </a:lnTo>
                <a:lnTo>
                  <a:pt x="36469" y="21122"/>
                </a:lnTo>
                <a:lnTo>
                  <a:pt x="36469" y="0"/>
                </a:lnTo>
                <a:lnTo>
                  <a:pt x="34564" y="0"/>
                </a:lnTo>
                <a:lnTo>
                  <a:pt x="34564" y="1920"/>
                </a:lnTo>
                <a:lnTo>
                  <a:pt x="33604" y="1920"/>
                </a:lnTo>
                <a:lnTo>
                  <a:pt x="33604" y="2880"/>
                </a:lnTo>
                <a:lnTo>
                  <a:pt x="29763" y="2880"/>
                </a:lnTo>
                <a:lnTo>
                  <a:pt x="26883" y="1920"/>
                </a:lnTo>
                <a:lnTo>
                  <a:pt x="24002" y="960"/>
                </a:lnTo>
                <a:lnTo>
                  <a:pt x="21122" y="0"/>
                </a:lnTo>
                <a:lnTo>
                  <a:pt x="13441" y="0"/>
                </a:lnTo>
                <a:lnTo>
                  <a:pt x="8641" y="1920"/>
                </a:lnTo>
                <a:lnTo>
                  <a:pt x="4800" y="5760"/>
                </a:lnTo>
                <a:lnTo>
                  <a:pt x="1920" y="8641"/>
                </a:lnTo>
                <a:lnTo>
                  <a:pt x="0" y="12481"/>
                </a:lnTo>
                <a:lnTo>
                  <a:pt x="0" y="22082"/>
                </a:lnTo>
                <a:lnTo>
                  <a:pt x="960" y="24963"/>
                </a:lnTo>
                <a:lnTo>
                  <a:pt x="2880" y="27843"/>
                </a:lnTo>
                <a:lnTo>
                  <a:pt x="4800" y="29763"/>
                </a:lnTo>
                <a:lnTo>
                  <a:pt x="9601" y="32644"/>
                </a:lnTo>
                <a:lnTo>
                  <a:pt x="15361" y="35524"/>
                </a:lnTo>
                <a:lnTo>
                  <a:pt x="22082" y="39364"/>
                </a:lnTo>
                <a:lnTo>
                  <a:pt x="25923" y="42230"/>
                </a:lnTo>
                <a:lnTo>
                  <a:pt x="28788" y="44150"/>
                </a:lnTo>
                <a:lnTo>
                  <a:pt x="30723" y="46070"/>
                </a:lnTo>
                <a:lnTo>
                  <a:pt x="31668" y="47990"/>
                </a:lnTo>
                <a:lnTo>
                  <a:pt x="31668" y="53766"/>
                </a:lnTo>
                <a:lnTo>
                  <a:pt x="30723" y="56631"/>
                </a:lnTo>
                <a:lnTo>
                  <a:pt x="28788" y="57591"/>
                </a:lnTo>
                <a:lnTo>
                  <a:pt x="26883" y="59512"/>
                </a:lnTo>
                <a:lnTo>
                  <a:pt x="24002" y="60472"/>
                </a:lnTo>
                <a:lnTo>
                  <a:pt x="17282" y="60472"/>
                </a:lnTo>
                <a:lnTo>
                  <a:pt x="13441" y="58552"/>
                </a:lnTo>
                <a:lnTo>
                  <a:pt x="9601" y="55671"/>
                </a:lnTo>
                <a:lnTo>
                  <a:pt x="5760" y="52791"/>
                </a:lnTo>
                <a:lnTo>
                  <a:pt x="3840" y="47990"/>
                </a:lnTo>
                <a:lnTo>
                  <a:pt x="2880" y="42230"/>
                </a:lnTo>
                <a:lnTo>
                  <a:pt x="0" y="4223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8" name="object 398"/>
          <p:cNvSpPr/>
          <p:nvPr/>
        </p:nvSpPr>
        <p:spPr>
          <a:xfrm>
            <a:off x="5209992" y="7492624"/>
            <a:ext cx="37444" cy="80634"/>
          </a:xfrm>
          <a:custGeom>
            <a:avLst/>
            <a:gdLst/>
            <a:ahLst/>
            <a:cxnLst/>
            <a:rect l="l" t="t" r="r" b="b"/>
            <a:pathLst>
              <a:path w="37444" h="80634">
                <a:moveTo>
                  <a:pt x="28803" y="72953"/>
                </a:moveTo>
                <a:lnTo>
                  <a:pt x="24003" y="72953"/>
                </a:lnTo>
                <a:lnTo>
                  <a:pt x="23042" y="71048"/>
                </a:lnTo>
                <a:lnTo>
                  <a:pt x="21122" y="70073"/>
                </a:lnTo>
                <a:lnTo>
                  <a:pt x="21122" y="24002"/>
                </a:lnTo>
                <a:lnTo>
                  <a:pt x="35524" y="24002"/>
                </a:lnTo>
                <a:lnTo>
                  <a:pt x="35524" y="19202"/>
                </a:lnTo>
                <a:lnTo>
                  <a:pt x="21122" y="19202"/>
                </a:lnTo>
                <a:lnTo>
                  <a:pt x="21122" y="0"/>
                </a:lnTo>
                <a:lnTo>
                  <a:pt x="19202" y="0"/>
                </a:lnTo>
                <a:lnTo>
                  <a:pt x="17282" y="3840"/>
                </a:lnTo>
                <a:lnTo>
                  <a:pt x="15361" y="6720"/>
                </a:lnTo>
                <a:lnTo>
                  <a:pt x="14401" y="8641"/>
                </a:lnTo>
                <a:lnTo>
                  <a:pt x="12481" y="11521"/>
                </a:lnTo>
                <a:lnTo>
                  <a:pt x="10561" y="14401"/>
                </a:lnTo>
                <a:lnTo>
                  <a:pt x="7680" y="17282"/>
                </a:lnTo>
                <a:lnTo>
                  <a:pt x="5760" y="19202"/>
                </a:lnTo>
                <a:lnTo>
                  <a:pt x="2880" y="21122"/>
                </a:lnTo>
                <a:lnTo>
                  <a:pt x="0" y="22082"/>
                </a:lnTo>
                <a:lnTo>
                  <a:pt x="0" y="24002"/>
                </a:lnTo>
                <a:lnTo>
                  <a:pt x="9601" y="24002"/>
                </a:lnTo>
                <a:lnTo>
                  <a:pt x="9601" y="69113"/>
                </a:lnTo>
                <a:lnTo>
                  <a:pt x="10561" y="71993"/>
                </a:lnTo>
                <a:lnTo>
                  <a:pt x="11521" y="74874"/>
                </a:lnTo>
                <a:lnTo>
                  <a:pt x="12481" y="76794"/>
                </a:lnTo>
                <a:lnTo>
                  <a:pt x="13441" y="77754"/>
                </a:lnTo>
                <a:lnTo>
                  <a:pt x="15361" y="79674"/>
                </a:lnTo>
                <a:lnTo>
                  <a:pt x="17282" y="80634"/>
                </a:lnTo>
                <a:lnTo>
                  <a:pt x="24963" y="80634"/>
                </a:lnTo>
                <a:lnTo>
                  <a:pt x="27843" y="79674"/>
                </a:lnTo>
                <a:lnTo>
                  <a:pt x="30723" y="77754"/>
                </a:lnTo>
                <a:lnTo>
                  <a:pt x="33604" y="75834"/>
                </a:lnTo>
                <a:lnTo>
                  <a:pt x="35524" y="71993"/>
                </a:lnTo>
                <a:lnTo>
                  <a:pt x="37444" y="68153"/>
                </a:lnTo>
                <a:lnTo>
                  <a:pt x="34564" y="68153"/>
                </a:lnTo>
                <a:lnTo>
                  <a:pt x="33604" y="70073"/>
                </a:lnTo>
                <a:lnTo>
                  <a:pt x="32644" y="71048"/>
                </a:lnTo>
                <a:lnTo>
                  <a:pt x="31683" y="71993"/>
                </a:lnTo>
                <a:lnTo>
                  <a:pt x="29763" y="72953"/>
                </a:lnTo>
                <a:lnTo>
                  <a:pt x="28803" y="7295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9" name="object 399"/>
          <p:cNvSpPr/>
          <p:nvPr/>
        </p:nvSpPr>
        <p:spPr>
          <a:xfrm>
            <a:off x="5247436" y="7509906"/>
            <a:ext cx="103677" cy="62392"/>
          </a:xfrm>
          <a:custGeom>
            <a:avLst/>
            <a:gdLst/>
            <a:ahLst/>
            <a:cxnLst/>
            <a:rect l="l" t="t" r="r" b="b"/>
            <a:pathLst>
              <a:path w="103677" h="62392">
                <a:moveTo>
                  <a:pt x="95036" y="17282"/>
                </a:moveTo>
                <a:lnTo>
                  <a:pt x="94076" y="13441"/>
                </a:lnTo>
                <a:lnTo>
                  <a:pt x="93116" y="10561"/>
                </a:lnTo>
                <a:lnTo>
                  <a:pt x="92156" y="6720"/>
                </a:lnTo>
                <a:lnTo>
                  <a:pt x="90236" y="4800"/>
                </a:lnTo>
                <a:lnTo>
                  <a:pt x="87355" y="2880"/>
                </a:lnTo>
                <a:lnTo>
                  <a:pt x="85435" y="960"/>
                </a:lnTo>
                <a:lnTo>
                  <a:pt x="82555" y="0"/>
                </a:lnTo>
                <a:lnTo>
                  <a:pt x="75834" y="0"/>
                </a:lnTo>
                <a:lnTo>
                  <a:pt x="72953" y="960"/>
                </a:lnTo>
                <a:lnTo>
                  <a:pt x="69113" y="2880"/>
                </a:lnTo>
                <a:lnTo>
                  <a:pt x="66233" y="4800"/>
                </a:lnTo>
                <a:lnTo>
                  <a:pt x="62392" y="7680"/>
                </a:lnTo>
                <a:lnTo>
                  <a:pt x="57607" y="13441"/>
                </a:lnTo>
                <a:lnTo>
                  <a:pt x="56631" y="8641"/>
                </a:lnTo>
                <a:lnTo>
                  <a:pt x="54726" y="5760"/>
                </a:lnTo>
                <a:lnTo>
                  <a:pt x="52791" y="3840"/>
                </a:lnTo>
                <a:lnTo>
                  <a:pt x="49911" y="1920"/>
                </a:lnTo>
                <a:lnTo>
                  <a:pt x="46070" y="0"/>
                </a:lnTo>
                <a:lnTo>
                  <a:pt x="40325" y="0"/>
                </a:lnTo>
                <a:lnTo>
                  <a:pt x="38389" y="960"/>
                </a:lnTo>
                <a:lnTo>
                  <a:pt x="35524" y="1920"/>
                </a:lnTo>
                <a:lnTo>
                  <a:pt x="33604" y="2880"/>
                </a:lnTo>
                <a:lnTo>
                  <a:pt x="31683" y="3840"/>
                </a:lnTo>
                <a:lnTo>
                  <a:pt x="29763" y="5760"/>
                </a:lnTo>
                <a:lnTo>
                  <a:pt x="28803" y="6720"/>
                </a:lnTo>
                <a:lnTo>
                  <a:pt x="25923" y="8641"/>
                </a:lnTo>
                <a:lnTo>
                  <a:pt x="21122" y="13441"/>
                </a:lnTo>
                <a:lnTo>
                  <a:pt x="21122" y="0"/>
                </a:lnTo>
                <a:lnTo>
                  <a:pt x="19202" y="0"/>
                </a:lnTo>
                <a:lnTo>
                  <a:pt x="0" y="7680"/>
                </a:lnTo>
                <a:lnTo>
                  <a:pt x="1920" y="10561"/>
                </a:lnTo>
                <a:lnTo>
                  <a:pt x="2880" y="9601"/>
                </a:lnTo>
                <a:lnTo>
                  <a:pt x="8641" y="9601"/>
                </a:lnTo>
                <a:lnTo>
                  <a:pt x="9601" y="10561"/>
                </a:lnTo>
                <a:lnTo>
                  <a:pt x="9601" y="13441"/>
                </a:lnTo>
                <a:lnTo>
                  <a:pt x="10561" y="15361"/>
                </a:lnTo>
                <a:lnTo>
                  <a:pt x="10561" y="55671"/>
                </a:lnTo>
                <a:lnTo>
                  <a:pt x="9601" y="56631"/>
                </a:lnTo>
                <a:lnTo>
                  <a:pt x="9601" y="57591"/>
                </a:lnTo>
                <a:lnTo>
                  <a:pt x="8641" y="58552"/>
                </a:lnTo>
                <a:lnTo>
                  <a:pt x="7680" y="59512"/>
                </a:lnTo>
                <a:lnTo>
                  <a:pt x="5760" y="59512"/>
                </a:lnTo>
                <a:lnTo>
                  <a:pt x="3840" y="60472"/>
                </a:lnTo>
                <a:lnTo>
                  <a:pt x="1920" y="60472"/>
                </a:lnTo>
                <a:lnTo>
                  <a:pt x="1920" y="62392"/>
                </a:lnTo>
                <a:lnTo>
                  <a:pt x="31683" y="62392"/>
                </a:lnTo>
                <a:lnTo>
                  <a:pt x="31683" y="60472"/>
                </a:lnTo>
                <a:lnTo>
                  <a:pt x="27843" y="60472"/>
                </a:lnTo>
                <a:lnTo>
                  <a:pt x="25923" y="59512"/>
                </a:lnTo>
                <a:lnTo>
                  <a:pt x="24963" y="59512"/>
                </a:lnTo>
                <a:lnTo>
                  <a:pt x="24002" y="58552"/>
                </a:lnTo>
                <a:lnTo>
                  <a:pt x="23042" y="57591"/>
                </a:lnTo>
                <a:lnTo>
                  <a:pt x="22082" y="56631"/>
                </a:lnTo>
                <a:lnTo>
                  <a:pt x="22082" y="55671"/>
                </a:lnTo>
                <a:lnTo>
                  <a:pt x="21122" y="52791"/>
                </a:lnTo>
                <a:lnTo>
                  <a:pt x="21122" y="16322"/>
                </a:lnTo>
                <a:lnTo>
                  <a:pt x="24002" y="14401"/>
                </a:lnTo>
                <a:lnTo>
                  <a:pt x="25923" y="11521"/>
                </a:lnTo>
                <a:lnTo>
                  <a:pt x="29763" y="9601"/>
                </a:lnTo>
                <a:lnTo>
                  <a:pt x="32644" y="8641"/>
                </a:lnTo>
                <a:lnTo>
                  <a:pt x="34564" y="7680"/>
                </a:lnTo>
                <a:lnTo>
                  <a:pt x="40325" y="7680"/>
                </a:lnTo>
                <a:lnTo>
                  <a:pt x="43205" y="9601"/>
                </a:lnTo>
                <a:lnTo>
                  <a:pt x="45110" y="12481"/>
                </a:lnTo>
                <a:lnTo>
                  <a:pt x="47045" y="14401"/>
                </a:lnTo>
                <a:lnTo>
                  <a:pt x="47045" y="56631"/>
                </a:lnTo>
                <a:lnTo>
                  <a:pt x="46070" y="58552"/>
                </a:lnTo>
                <a:lnTo>
                  <a:pt x="44165" y="59512"/>
                </a:lnTo>
                <a:lnTo>
                  <a:pt x="43205" y="59512"/>
                </a:lnTo>
                <a:lnTo>
                  <a:pt x="41285" y="60472"/>
                </a:lnTo>
                <a:lnTo>
                  <a:pt x="37444" y="60472"/>
                </a:lnTo>
                <a:lnTo>
                  <a:pt x="37444" y="62392"/>
                </a:lnTo>
                <a:lnTo>
                  <a:pt x="68153" y="62392"/>
                </a:lnTo>
                <a:lnTo>
                  <a:pt x="68153" y="60472"/>
                </a:lnTo>
                <a:lnTo>
                  <a:pt x="65288" y="60472"/>
                </a:lnTo>
                <a:lnTo>
                  <a:pt x="63352" y="59512"/>
                </a:lnTo>
                <a:lnTo>
                  <a:pt x="61447" y="59512"/>
                </a:lnTo>
                <a:lnTo>
                  <a:pt x="60472" y="58552"/>
                </a:lnTo>
                <a:lnTo>
                  <a:pt x="59512" y="57591"/>
                </a:lnTo>
                <a:lnTo>
                  <a:pt x="58567" y="56631"/>
                </a:lnTo>
                <a:lnTo>
                  <a:pt x="58567" y="16322"/>
                </a:lnTo>
                <a:lnTo>
                  <a:pt x="61447" y="13441"/>
                </a:lnTo>
                <a:lnTo>
                  <a:pt x="64312" y="11521"/>
                </a:lnTo>
                <a:lnTo>
                  <a:pt x="67193" y="10561"/>
                </a:lnTo>
                <a:lnTo>
                  <a:pt x="69113" y="8641"/>
                </a:lnTo>
                <a:lnTo>
                  <a:pt x="77754" y="8641"/>
                </a:lnTo>
                <a:lnTo>
                  <a:pt x="80634" y="9601"/>
                </a:lnTo>
                <a:lnTo>
                  <a:pt x="82555" y="12481"/>
                </a:lnTo>
                <a:lnTo>
                  <a:pt x="83515" y="14401"/>
                </a:lnTo>
                <a:lnTo>
                  <a:pt x="83515" y="56631"/>
                </a:lnTo>
                <a:lnTo>
                  <a:pt x="82555" y="58552"/>
                </a:lnTo>
                <a:lnTo>
                  <a:pt x="81594" y="58552"/>
                </a:lnTo>
                <a:lnTo>
                  <a:pt x="79674" y="59512"/>
                </a:lnTo>
                <a:lnTo>
                  <a:pt x="77754" y="60472"/>
                </a:lnTo>
                <a:lnTo>
                  <a:pt x="73913" y="60472"/>
                </a:lnTo>
                <a:lnTo>
                  <a:pt x="73913" y="62392"/>
                </a:lnTo>
                <a:lnTo>
                  <a:pt x="103677" y="62392"/>
                </a:lnTo>
                <a:lnTo>
                  <a:pt x="103677" y="60472"/>
                </a:lnTo>
                <a:lnTo>
                  <a:pt x="101757" y="60472"/>
                </a:lnTo>
                <a:lnTo>
                  <a:pt x="99837" y="59512"/>
                </a:lnTo>
                <a:lnTo>
                  <a:pt x="97916" y="59512"/>
                </a:lnTo>
                <a:lnTo>
                  <a:pt x="96956" y="58552"/>
                </a:lnTo>
                <a:lnTo>
                  <a:pt x="95996" y="57591"/>
                </a:lnTo>
                <a:lnTo>
                  <a:pt x="95996" y="56631"/>
                </a:lnTo>
                <a:lnTo>
                  <a:pt x="95036" y="55671"/>
                </a:lnTo>
                <a:lnTo>
                  <a:pt x="95036" y="1728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0" name="object 400"/>
          <p:cNvSpPr/>
          <p:nvPr/>
        </p:nvSpPr>
        <p:spPr>
          <a:xfrm>
            <a:off x="5356875" y="7509906"/>
            <a:ext cx="51831" cy="64312"/>
          </a:xfrm>
          <a:custGeom>
            <a:avLst/>
            <a:gdLst/>
            <a:ahLst/>
            <a:cxnLst/>
            <a:rect l="l" t="t" r="r" b="b"/>
            <a:pathLst>
              <a:path w="51831" h="64312">
                <a:moveTo>
                  <a:pt x="40309" y="2880"/>
                </a:moveTo>
                <a:lnTo>
                  <a:pt x="34549" y="0"/>
                </a:lnTo>
                <a:lnTo>
                  <a:pt x="27843" y="0"/>
                </a:lnTo>
                <a:lnTo>
                  <a:pt x="28803" y="5760"/>
                </a:lnTo>
                <a:lnTo>
                  <a:pt x="31683" y="6720"/>
                </a:lnTo>
                <a:lnTo>
                  <a:pt x="33588" y="8641"/>
                </a:lnTo>
                <a:lnTo>
                  <a:pt x="35524" y="10561"/>
                </a:lnTo>
                <a:lnTo>
                  <a:pt x="36484" y="12481"/>
                </a:lnTo>
                <a:lnTo>
                  <a:pt x="37429" y="14401"/>
                </a:lnTo>
                <a:lnTo>
                  <a:pt x="37429" y="21122"/>
                </a:lnTo>
                <a:lnTo>
                  <a:pt x="9601" y="21122"/>
                </a:lnTo>
                <a:lnTo>
                  <a:pt x="10561" y="16322"/>
                </a:lnTo>
                <a:lnTo>
                  <a:pt x="13441" y="2880"/>
                </a:lnTo>
                <a:lnTo>
                  <a:pt x="8641" y="8641"/>
                </a:lnTo>
                <a:lnTo>
                  <a:pt x="7997" y="9309"/>
                </a:lnTo>
                <a:lnTo>
                  <a:pt x="1999" y="19795"/>
                </a:lnTo>
                <a:lnTo>
                  <a:pt x="0" y="33588"/>
                </a:lnTo>
                <a:lnTo>
                  <a:pt x="0" y="43205"/>
                </a:lnTo>
                <a:lnTo>
                  <a:pt x="2880" y="49926"/>
                </a:lnTo>
                <a:lnTo>
                  <a:pt x="7680" y="55671"/>
                </a:lnTo>
                <a:lnTo>
                  <a:pt x="13441" y="61432"/>
                </a:lnTo>
                <a:lnTo>
                  <a:pt x="19202" y="64312"/>
                </a:lnTo>
                <a:lnTo>
                  <a:pt x="33588" y="64312"/>
                </a:lnTo>
                <a:lnTo>
                  <a:pt x="39364" y="62392"/>
                </a:lnTo>
                <a:lnTo>
                  <a:pt x="43205" y="56631"/>
                </a:lnTo>
                <a:lnTo>
                  <a:pt x="47990" y="51831"/>
                </a:lnTo>
                <a:lnTo>
                  <a:pt x="50871" y="47030"/>
                </a:lnTo>
                <a:lnTo>
                  <a:pt x="51831" y="40309"/>
                </a:lnTo>
                <a:lnTo>
                  <a:pt x="49926" y="39364"/>
                </a:lnTo>
                <a:lnTo>
                  <a:pt x="47045" y="44150"/>
                </a:lnTo>
                <a:lnTo>
                  <a:pt x="45110" y="47990"/>
                </a:lnTo>
                <a:lnTo>
                  <a:pt x="42245" y="50871"/>
                </a:lnTo>
                <a:lnTo>
                  <a:pt x="39364" y="52791"/>
                </a:lnTo>
                <a:lnTo>
                  <a:pt x="35524" y="53766"/>
                </a:lnTo>
                <a:lnTo>
                  <a:pt x="25923" y="53766"/>
                </a:lnTo>
                <a:lnTo>
                  <a:pt x="20162" y="50871"/>
                </a:lnTo>
                <a:lnTo>
                  <a:pt x="16322" y="46070"/>
                </a:lnTo>
                <a:lnTo>
                  <a:pt x="11521" y="41269"/>
                </a:lnTo>
                <a:lnTo>
                  <a:pt x="9601" y="33588"/>
                </a:lnTo>
                <a:lnTo>
                  <a:pt x="9601" y="24963"/>
                </a:lnTo>
                <a:lnTo>
                  <a:pt x="51831" y="24963"/>
                </a:lnTo>
                <a:lnTo>
                  <a:pt x="51831" y="17282"/>
                </a:lnTo>
                <a:lnTo>
                  <a:pt x="48950" y="11521"/>
                </a:lnTo>
                <a:lnTo>
                  <a:pt x="45110" y="6720"/>
                </a:lnTo>
                <a:lnTo>
                  <a:pt x="40309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1" name="object 401"/>
          <p:cNvSpPr/>
          <p:nvPr/>
        </p:nvSpPr>
        <p:spPr>
          <a:xfrm>
            <a:off x="5367436" y="7509906"/>
            <a:ext cx="18242" cy="16322"/>
          </a:xfrm>
          <a:custGeom>
            <a:avLst/>
            <a:gdLst/>
            <a:ahLst/>
            <a:cxnLst/>
            <a:rect l="l" t="t" r="r" b="b"/>
            <a:pathLst>
              <a:path w="18242" h="16322">
                <a:moveTo>
                  <a:pt x="17282" y="0"/>
                </a:moveTo>
                <a:lnTo>
                  <a:pt x="9601" y="0"/>
                </a:lnTo>
                <a:lnTo>
                  <a:pt x="2880" y="2880"/>
                </a:lnTo>
                <a:lnTo>
                  <a:pt x="0" y="16322"/>
                </a:lnTo>
                <a:lnTo>
                  <a:pt x="960" y="12481"/>
                </a:lnTo>
                <a:lnTo>
                  <a:pt x="3840" y="9601"/>
                </a:lnTo>
                <a:lnTo>
                  <a:pt x="6720" y="6720"/>
                </a:lnTo>
                <a:lnTo>
                  <a:pt x="10561" y="4800"/>
                </a:lnTo>
                <a:lnTo>
                  <a:pt x="16306" y="4800"/>
                </a:lnTo>
                <a:lnTo>
                  <a:pt x="18242" y="5760"/>
                </a:lnTo>
                <a:lnTo>
                  <a:pt x="1728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2" name="object 402"/>
          <p:cNvSpPr/>
          <p:nvPr/>
        </p:nvSpPr>
        <p:spPr>
          <a:xfrm>
            <a:off x="5413507" y="7509906"/>
            <a:ext cx="66248" cy="62392"/>
          </a:xfrm>
          <a:custGeom>
            <a:avLst/>
            <a:gdLst/>
            <a:ahLst/>
            <a:cxnLst/>
            <a:rect l="l" t="t" r="r" b="b"/>
            <a:pathLst>
              <a:path w="66248" h="62392">
                <a:moveTo>
                  <a:pt x="66248" y="62392"/>
                </a:moveTo>
                <a:lnTo>
                  <a:pt x="66248" y="60472"/>
                </a:lnTo>
                <a:lnTo>
                  <a:pt x="63367" y="60472"/>
                </a:lnTo>
                <a:lnTo>
                  <a:pt x="60487" y="59512"/>
                </a:lnTo>
                <a:lnTo>
                  <a:pt x="59527" y="59512"/>
                </a:lnTo>
                <a:lnTo>
                  <a:pt x="58567" y="58552"/>
                </a:lnTo>
                <a:lnTo>
                  <a:pt x="57607" y="57591"/>
                </a:lnTo>
                <a:lnTo>
                  <a:pt x="57607" y="56631"/>
                </a:lnTo>
                <a:lnTo>
                  <a:pt x="56647" y="55671"/>
                </a:lnTo>
                <a:lnTo>
                  <a:pt x="56647" y="17282"/>
                </a:lnTo>
                <a:lnTo>
                  <a:pt x="55686" y="13441"/>
                </a:lnTo>
                <a:lnTo>
                  <a:pt x="54726" y="10561"/>
                </a:lnTo>
                <a:lnTo>
                  <a:pt x="53766" y="6720"/>
                </a:lnTo>
                <a:lnTo>
                  <a:pt x="51846" y="4800"/>
                </a:lnTo>
                <a:lnTo>
                  <a:pt x="49926" y="2880"/>
                </a:lnTo>
                <a:lnTo>
                  <a:pt x="47045" y="960"/>
                </a:lnTo>
                <a:lnTo>
                  <a:pt x="44165" y="0"/>
                </a:lnTo>
                <a:lnTo>
                  <a:pt x="34564" y="0"/>
                </a:lnTo>
                <a:lnTo>
                  <a:pt x="27843" y="4800"/>
                </a:lnTo>
                <a:lnTo>
                  <a:pt x="20162" y="13441"/>
                </a:lnTo>
                <a:lnTo>
                  <a:pt x="20162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10561"/>
                </a:lnTo>
                <a:lnTo>
                  <a:pt x="1920" y="9601"/>
                </a:lnTo>
                <a:lnTo>
                  <a:pt x="7680" y="9601"/>
                </a:lnTo>
                <a:lnTo>
                  <a:pt x="8641" y="10561"/>
                </a:lnTo>
                <a:lnTo>
                  <a:pt x="8641" y="11521"/>
                </a:lnTo>
                <a:lnTo>
                  <a:pt x="9601" y="13441"/>
                </a:lnTo>
                <a:lnTo>
                  <a:pt x="9601" y="53766"/>
                </a:lnTo>
                <a:lnTo>
                  <a:pt x="8641" y="56631"/>
                </a:lnTo>
                <a:lnTo>
                  <a:pt x="7680" y="57591"/>
                </a:lnTo>
                <a:lnTo>
                  <a:pt x="6720" y="59512"/>
                </a:lnTo>
                <a:lnTo>
                  <a:pt x="4800" y="60472"/>
                </a:lnTo>
                <a:lnTo>
                  <a:pt x="960" y="60472"/>
                </a:lnTo>
                <a:lnTo>
                  <a:pt x="960" y="62392"/>
                </a:lnTo>
                <a:lnTo>
                  <a:pt x="30723" y="62392"/>
                </a:lnTo>
                <a:lnTo>
                  <a:pt x="30723" y="60472"/>
                </a:lnTo>
                <a:lnTo>
                  <a:pt x="26883" y="60472"/>
                </a:lnTo>
                <a:lnTo>
                  <a:pt x="24963" y="59512"/>
                </a:lnTo>
                <a:lnTo>
                  <a:pt x="24002" y="59512"/>
                </a:lnTo>
                <a:lnTo>
                  <a:pt x="23042" y="58552"/>
                </a:lnTo>
                <a:lnTo>
                  <a:pt x="22082" y="57591"/>
                </a:lnTo>
                <a:lnTo>
                  <a:pt x="21122" y="56631"/>
                </a:lnTo>
                <a:lnTo>
                  <a:pt x="21122" y="55671"/>
                </a:lnTo>
                <a:lnTo>
                  <a:pt x="20162" y="52791"/>
                </a:lnTo>
                <a:lnTo>
                  <a:pt x="20162" y="17282"/>
                </a:lnTo>
                <a:lnTo>
                  <a:pt x="25923" y="11521"/>
                </a:lnTo>
                <a:lnTo>
                  <a:pt x="30723" y="8641"/>
                </a:lnTo>
                <a:lnTo>
                  <a:pt x="39364" y="8641"/>
                </a:lnTo>
                <a:lnTo>
                  <a:pt x="42245" y="9601"/>
                </a:lnTo>
                <a:lnTo>
                  <a:pt x="43205" y="12481"/>
                </a:lnTo>
                <a:lnTo>
                  <a:pt x="45125" y="14401"/>
                </a:lnTo>
                <a:lnTo>
                  <a:pt x="46085" y="19202"/>
                </a:lnTo>
                <a:lnTo>
                  <a:pt x="46085" y="52791"/>
                </a:lnTo>
                <a:lnTo>
                  <a:pt x="45125" y="54711"/>
                </a:lnTo>
                <a:lnTo>
                  <a:pt x="45125" y="56631"/>
                </a:lnTo>
                <a:lnTo>
                  <a:pt x="44165" y="58552"/>
                </a:lnTo>
                <a:lnTo>
                  <a:pt x="43205" y="58552"/>
                </a:lnTo>
                <a:lnTo>
                  <a:pt x="42245" y="59512"/>
                </a:lnTo>
                <a:lnTo>
                  <a:pt x="40325" y="60472"/>
                </a:lnTo>
                <a:lnTo>
                  <a:pt x="35524" y="60472"/>
                </a:lnTo>
                <a:lnTo>
                  <a:pt x="35524" y="62392"/>
                </a:lnTo>
                <a:lnTo>
                  <a:pt x="66248" y="6239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3" name="object 403"/>
          <p:cNvSpPr/>
          <p:nvPr/>
        </p:nvSpPr>
        <p:spPr>
          <a:xfrm>
            <a:off x="5481660" y="7492624"/>
            <a:ext cx="36484" cy="80634"/>
          </a:xfrm>
          <a:custGeom>
            <a:avLst/>
            <a:gdLst/>
            <a:ahLst/>
            <a:cxnLst/>
            <a:rect l="l" t="t" r="r" b="b"/>
            <a:pathLst>
              <a:path w="36484" h="80634">
                <a:moveTo>
                  <a:pt x="27843" y="72953"/>
                </a:moveTo>
                <a:lnTo>
                  <a:pt x="23058" y="72953"/>
                </a:lnTo>
                <a:lnTo>
                  <a:pt x="22082" y="71048"/>
                </a:lnTo>
                <a:lnTo>
                  <a:pt x="20177" y="70073"/>
                </a:lnTo>
                <a:lnTo>
                  <a:pt x="20177" y="24002"/>
                </a:lnTo>
                <a:lnTo>
                  <a:pt x="34564" y="24002"/>
                </a:lnTo>
                <a:lnTo>
                  <a:pt x="34564" y="19202"/>
                </a:lnTo>
                <a:lnTo>
                  <a:pt x="20177" y="19202"/>
                </a:lnTo>
                <a:lnTo>
                  <a:pt x="20177" y="0"/>
                </a:lnTo>
                <a:lnTo>
                  <a:pt x="18242" y="0"/>
                </a:lnTo>
                <a:lnTo>
                  <a:pt x="16337" y="3840"/>
                </a:lnTo>
                <a:lnTo>
                  <a:pt x="14401" y="6720"/>
                </a:lnTo>
                <a:lnTo>
                  <a:pt x="13441" y="8641"/>
                </a:lnTo>
                <a:lnTo>
                  <a:pt x="11521" y="11521"/>
                </a:lnTo>
                <a:lnTo>
                  <a:pt x="9616" y="14401"/>
                </a:lnTo>
                <a:lnTo>
                  <a:pt x="6720" y="17282"/>
                </a:lnTo>
                <a:lnTo>
                  <a:pt x="4815" y="19202"/>
                </a:lnTo>
                <a:lnTo>
                  <a:pt x="1935" y="21122"/>
                </a:lnTo>
                <a:lnTo>
                  <a:pt x="0" y="22082"/>
                </a:lnTo>
                <a:lnTo>
                  <a:pt x="0" y="24002"/>
                </a:lnTo>
                <a:lnTo>
                  <a:pt x="9616" y="24002"/>
                </a:lnTo>
                <a:lnTo>
                  <a:pt x="9616" y="71993"/>
                </a:lnTo>
                <a:lnTo>
                  <a:pt x="10561" y="74874"/>
                </a:lnTo>
                <a:lnTo>
                  <a:pt x="11521" y="76794"/>
                </a:lnTo>
                <a:lnTo>
                  <a:pt x="12496" y="77754"/>
                </a:lnTo>
                <a:lnTo>
                  <a:pt x="14401" y="79674"/>
                </a:lnTo>
                <a:lnTo>
                  <a:pt x="17282" y="80634"/>
                </a:lnTo>
                <a:lnTo>
                  <a:pt x="24003" y="80634"/>
                </a:lnTo>
                <a:lnTo>
                  <a:pt x="26898" y="79674"/>
                </a:lnTo>
                <a:lnTo>
                  <a:pt x="29763" y="77754"/>
                </a:lnTo>
                <a:lnTo>
                  <a:pt x="32644" y="75834"/>
                </a:lnTo>
                <a:lnTo>
                  <a:pt x="34564" y="71993"/>
                </a:lnTo>
                <a:lnTo>
                  <a:pt x="36484" y="68153"/>
                </a:lnTo>
                <a:lnTo>
                  <a:pt x="33604" y="68153"/>
                </a:lnTo>
                <a:lnTo>
                  <a:pt x="32644" y="70073"/>
                </a:lnTo>
                <a:lnTo>
                  <a:pt x="31683" y="71048"/>
                </a:lnTo>
                <a:lnTo>
                  <a:pt x="30723" y="71993"/>
                </a:lnTo>
                <a:lnTo>
                  <a:pt x="28803" y="72953"/>
                </a:lnTo>
                <a:lnTo>
                  <a:pt x="27843" y="7295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4" name="object 404"/>
          <p:cNvSpPr/>
          <p:nvPr/>
        </p:nvSpPr>
        <p:spPr>
          <a:xfrm>
            <a:off x="5524865" y="7558857"/>
            <a:ext cx="19202" cy="36484"/>
          </a:xfrm>
          <a:custGeom>
            <a:avLst/>
            <a:gdLst/>
            <a:ahLst/>
            <a:cxnLst/>
            <a:rect l="l" t="t" r="r" b="b"/>
            <a:pathLst>
              <a:path w="19202" h="36484">
                <a:moveTo>
                  <a:pt x="13441" y="23042"/>
                </a:moveTo>
                <a:lnTo>
                  <a:pt x="10561" y="25923"/>
                </a:lnTo>
                <a:lnTo>
                  <a:pt x="7680" y="29763"/>
                </a:lnTo>
                <a:lnTo>
                  <a:pt x="4800" y="31683"/>
                </a:lnTo>
                <a:lnTo>
                  <a:pt x="0" y="33604"/>
                </a:lnTo>
                <a:lnTo>
                  <a:pt x="0" y="36484"/>
                </a:lnTo>
                <a:lnTo>
                  <a:pt x="6720" y="33604"/>
                </a:lnTo>
                <a:lnTo>
                  <a:pt x="11521" y="30723"/>
                </a:lnTo>
                <a:lnTo>
                  <a:pt x="15361" y="26883"/>
                </a:lnTo>
                <a:lnTo>
                  <a:pt x="18242" y="23042"/>
                </a:lnTo>
                <a:lnTo>
                  <a:pt x="19202" y="19202"/>
                </a:lnTo>
                <a:lnTo>
                  <a:pt x="19202" y="10561"/>
                </a:lnTo>
                <a:lnTo>
                  <a:pt x="18242" y="6720"/>
                </a:lnTo>
                <a:lnTo>
                  <a:pt x="16322" y="3840"/>
                </a:lnTo>
                <a:lnTo>
                  <a:pt x="14401" y="1920"/>
                </a:lnTo>
                <a:lnTo>
                  <a:pt x="11521" y="0"/>
                </a:lnTo>
                <a:lnTo>
                  <a:pt x="5760" y="0"/>
                </a:lnTo>
                <a:lnTo>
                  <a:pt x="3840" y="975"/>
                </a:lnTo>
                <a:lnTo>
                  <a:pt x="2880" y="2880"/>
                </a:lnTo>
                <a:lnTo>
                  <a:pt x="960" y="4815"/>
                </a:lnTo>
                <a:lnTo>
                  <a:pt x="0" y="5760"/>
                </a:lnTo>
                <a:lnTo>
                  <a:pt x="0" y="10561"/>
                </a:lnTo>
                <a:lnTo>
                  <a:pt x="960" y="12481"/>
                </a:lnTo>
                <a:lnTo>
                  <a:pt x="1920" y="13441"/>
                </a:lnTo>
                <a:lnTo>
                  <a:pt x="2880" y="15361"/>
                </a:lnTo>
                <a:lnTo>
                  <a:pt x="9601" y="15361"/>
                </a:lnTo>
                <a:lnTo>
                  <a:pt x="11521" y="14401"/>
                </a:lnTo>
                <a:lnTo>
                  <a:pt x="12481" y="13441"/>
                </a:lnTo>
                <a:lnTo>
                  <a:pt x="13441" y="13441"/>
                </a:lnTo>
                <a:lnTo>
                  <a:pt x="13441" y="14401"/>
                </a:lnTo>
                <a:lnTo>
                  <a:pt x="14401" y="14401"/>
                </a:lnTo>
                <a:lnTo>
                  <a:pt x="14401" y="20162"/>
                </a:lnTo>
                <a:lnTo>
                  <a:pt x="13441" y="2304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5" name="object 405"/>
          <p:cNvSpPr/>
          <p:nvPr/>
        </p:nvSpPr>
        <p:spPr>
          <a:xfrm>
            <a:off x="5587258" y="7492624"/>
            <a:ext cx="36484" cy="80634"/>
          </a:xfrm>
          <a:custGeom>
            <a:avLst/>
            <a:gdLst/>
            <a:ahLst/>
            <a:cxnLst/>
            <a:rect l="l" t="t" r="r" b="b"/>
            <a:pathLst>
              <a:path w="36484" h="80634">
                <a:moveTo>
                  <a:pt x="10561" y="14401"/>
                </a:moveTo>
                <a:lnTo>
                  <a:pt x="7680" y="17282"/>
                </a:lnTo>
                <a:lnTo>
                  <a:pt x="4815" y="19202"/>
                </a:lnTo>
                <a:lnTo>
                  <a:pt x="2880" y="21122"/>
                </a:lnTo>
                <a:lnTo>
                  <a:pt x="0" y="22082"/>
                </a:lnTo>
                <a:lnTo>
                  <a:pt x="0" y="24002"/>
                </a:lnTo>
                <a:lnTo>
                  <a:pt x="9601" y="24002"/>
                </a:lnTo>
                <a:lnTo>
                  <a:pt x="9601" y="69113"/>
                </a:lnTo>
                <a:lnTo>
                  <a:pt x="10561" y="71993"/>
                </a:lnTo>
                <a:lnTo>
                  <a:pt x="11536" y="74874"/>
                </a:lnTo>
                <a:lnTo>
                  <a:pt x="12496" y="76794"/>
                </a:lnTo>
                <a:lnTo>
                  <a:pt x="13441" y="77754"/>
                </a:lnTo>
                <a:lnTo>
                  <a:pt x="15377" y="79674"/>
                </a:lnTo>
                <a:lnTo>
                  <a:pt x="17282" y="80634"/>
                </a:lnTo>
                <a:lnTo>
                  <a:pt x="24963" y="80634"/>
                </a:lnTo>
                <a:lnTo>
                  <a:pt x="27843" y="79674"/>
                </a:lnTo>
                <a:lnTo>
                  <a:pt x="29763" y="77754"/>
                </a:lnTo>
                <a:lnTo>
                  <a:pt x="32644" y="75834"/>
                </a:lnTo>
                <a:lnTo>
                  <a:pt x="35524" y="71993"/>
                </a:lnTo>
                <a:lnTo>
                  <a:pt x="36484" y="68153"/>
                </a:lnTo>
                <a:lnTo>
                  <a:pt x="34564" y="68153"/>
                </a:lnTo>
                <a:lnTo>
                  <a:pt x="33604" y="70073"/>
                </a:lnTo>
                <a:lnTo>
                  <a:pt x="32644" y="71048"/>
                </a:lnTo>
                <a:lnTo>
                  <a:pt x="30723" y="71993"/>
                </a:lnTo>
                <a:lnTo>
                  <a:pt x="29763" y="72953"/>
                </a:lnTo>
                <a:lnTo>
                  <a:pt x="23042" y="72953"/>
                </a:lnTo>
                <a:lnTo>
                  <a:pt x="22082" y="71048"/>
                </a:lnTo>
                <a:lnTo>
                  <a:pt x="21122" y="70073"/>
                </a:lnTo>
                <a:lnTo>
                  <a:pt x="21122" y="24002"/>
                </a:lnTo>
                <a:lnTo>
                  <a:pt x="34564" y="24002"/>
                </a:lnTo>
                <a:lnTo>
                  <a:pt x="34564" y="19202"/>
                </a:lnTo>
                <a:lnTo>
                  <a:pt x="21122" y="19202"/>
                </a:lnTo>
                <a:lnTo>
                  <a:pt x="21122" y="0"/>
                </a:lnTo>
                <a:lnTo>
                  <a:pt x="18242" y="0"/>
                </a:lnTo>
                <a:lnTo>
                  <a:pt x="17282" y="3840"/>
                </a:lnTo>
                <a:lnTo>
                  <a:pt x="15377" y="6720"/>
                </a:lnTo>
                <a:lnTo>
                  <a:pt x="14401" y="8641"/>
                </a:lnTo>
                <a:lnTo>
                  <a:pt x="12496" y="11521"/>
                </a:lnTo>
                <a:lnTo>
                  <a:pt x="10561" y="1440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6" name="object 406"/>
          <p:cNvSpPr/>
          <p:nvPr/>
        </p:nvSpPr>
        <p:spPr>
          <a:xfrm>
            <a:off x="5624703" y="7509906"/>
            <a:ext cx="45125" cy="62392"/>
          </a:xfrm>
          <a:custGeom>
            <a:avLst/>
            <a:gdLst/>
            <a:ahLst/>
            <a:cxnLst/>
            <a:rect l="l" t="t" r="r" b="b"/>
            <a:pathLst>
              <a:path w="45125" h="62392">
                <a:moveTo>
                  <a:pt x="36484" y="0"/>
                </a:moveTo>
                <a:lnTo>
                  <a:pt x="31683" y="0"/>
                </a:lnTo>
                <a:lnTo>
                  <a:pt x="25923" y="4800"/>
                </a:lnTo>
                <a:lnTo>
                  <a:pt x="21122" y="14401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10561"/>
                </a:lnTo>
                <a:lnTo>
                  <a:pt x="1920" y="9601"/>
                </a:lnTo>
                <a:lnTo>
                  <a:pt x="7680" y="9601"/>
                </a:lnTo>
                <a:lnTo>
                  <a:pt x="7680" y="10561"/>
                </a:lnTo>
                <a:lnTo>
                  <a:pt x="8641" y="10561"/>
                </a:lnTo>
                <a:lnTo>
                  <a:pt x="9601" y="11521"/>
                </a:lnTo>
                <a:lnTo>
                  <a:pt x="9601" y="14401"/>
                </a:lnTo>
                <a:lnTo>
                  <a:pt x="10561" y="18242"/>
                </a:lnTo>
                <a:lnTo>
                  <a:pt x="10561" y="52791"/>
                </a:lnTo>
                <a:lnTo>
                  <a:pt x="9601" y="54711"/>
                </a:lnTo>
                <a:lnTo>
                  <a:pt x="9601" y="56631"/>
                </a:lnTo>
                <a:lnTo>
                  <a:pt x="8641" y="58552"/>
                </a:lnTo>
                <a:lnTo>
                  <a:pt x="7680" y="58552"/>
                </a:lnTo>
                <a:lnTo>
                  <a:pt x="5760" y="59512"/>
                </a:lnTo>
                <a:lnTo>
                  <a:pt x="3840" y="60472"/>
                </a:lnTo>
                <a:lnTo>
                  <a:pt x="960" y="60472"/>
                </a:lnTo>
                <a:lnTo>
                  <a:pt x="960" y="62392"/>
                </a:lnTo>
                <a:lnTo>
                  <a:pt x="31683" y="62392"/>
                </a:lnTo>
                <a:lnTo>
                  <a:pt x="31683" y="60472"/>
                </a:lnTo>
                <a:lnTo>
                  <a:pt x="28803" y="60472"/>
                </a:lnTo>
                <a:lnTo>
                  <a:pt x="26883" y="59512"/>
                </a:lnTo>
                <a:lnTo>
                  <a:pt x="24963" y="59512"/>
                </a:lnTo>
                <a:lnTo>
                  <a:pt x="24002" y="58552"/>
                </a:lnTo>
                <a:lnTo>
                  <a:pt x="23042" y="57591"/>
                </a:lnTo>
                <a:lnTo>
                  <a:pt x="22082" y="55671"/>
                </a:lnTo>
                <a:lnTo>
                  <a:pt x="21122" y="54711"/>
                </a:lnTo>
                <a:lnTo>
                  <a:pt x="21122" y="19202"/>
                </a:lnTo>
                <a:lnTo>
                  <a:pt x="23042" y="15361"/>
                </a:lnTo>
                <a:lnTo>
                  <a:pt x="24963" y="12481"/>
                </a:lnTo>
                <a:lnTo>
                  <a:pt x="26883" y="10561"/>
                </a:lnTo>
                <a:lnTo>
                  <a:pt x="27843" y="9601"/>
                </a:lnTo>
                <a:lnTo>
                  <a:pt x="30723" y="9601"/>
                </a:lnTo>
                <a:lnTo>
                  <a:pt x="31683" y="10561"/>
                </a:lnTo>
                <a:lnTo>
                  <a:pt x="33604" y="11521"/>
                </a:lnTo>
                <a:lnTo>
                  <a:pt x="35524" y="13441"/>
                </a:lnTo>
                <a:lnTo>
                  <a:pt x="42245" y="13441"/>
                </a:lnTo>
                <a:lnTo>
                  <a:pt x="43205" y="12481"/>
                </a:lnTo>
                <a:lnTo>
                  <a:pt x="44165" y="10561"/>
                </a:lnTo>
                <a:lnTo>
                  <a:pt x="45125" y="9601"/>
                </a:lnTo>
                <a:lnTo>
                  <a:pt x="45125" y="5760"/>
                </a:lnTo>
                <a:lnTo>
                  <a:pt x="44165" y="3840"/>
                </a:lnTo>
                <a:lnTo>
                  <a:pt x="42245" y="2880"/>
                </a:lnTo>
                <a:lnTo>
                  <a:pt x="41285" y="960"/>
                </a:lnTo>
                <a:lnTo>
                  <a:pt x="39364" y="0"/>
                </a:lnTo>
                <a:lnTo>
                  <a:pt x="36484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7" name="object 407"/>
          <p:cNvSpPr/>
          <p:nvPr/>
        </p:nvSpPr>
        <p:spPr>
          <a:xfrm>
            <a:off x="5685175" y="7539669"/>
            <a:ext cx="4815" cy="15346"/>
          </a:xfrm>
          <a:custGeom>
            <a:avLst/>
            <a:gdLst/>
            <a:ahLst/>
            <a:cxnLst/>
            <a:rect l="l" t="t" r="r" b="b"/>
            <a:pathLst>
              <a:path w="4815" h="15346">
                <a:moveTo>
                  <a:pt x="0" y="2880"/>
                </a:moveTo>
                <a:lnTo>
                  <a:pt x="0" y="15346"/>
                </a:lnTo>
                <a:lnTo>
                  <a:pt x="0" y="10546"/>
                </a:lnTo>
                <a:lnTo>
                  <a:pt x="1935" y="8625"/>
                </a:lnTo>
                <a:lnTo>
                  <a:pt x="4815" y="0"/>
                </a:lnTo>
                <a:lnTo>
                  <a:pt x="0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8" name="object 408"/>
          <p:cNvSpPr/>
          <p:nvPr/>
        </p:nvSpPr>
        <p:spPr>
          <a:xfrm>
            <a:off x="5673669" y="7509906"/>
            <a:ext cx="54711" cy="64312"/>
          </a:xfrm>
          <a:custGeom>
            <a:avLst/>
            <a:gdLst/>
            <a:ahLst/>
            <a:cxnLst/>
            <a:rect l="l" t="t" r="r" b="b"/>
            <a:pathLst>
              <a:path w="54711" h="64312">
                <a:moveTo>
                  <a:pt x="54711" y="49926"/>
                </a:moveTo>
                <a:lnTo>
                  <a:pt x="52791" y="52791"/>
                </a:lnTo>
                <a:lnTo>
                  <a:pt x="50871" y="54711"/>
                </a:lnTo>
                <a:lnTo>
                  <a:pt x="49910" y="54711"/>
                </a:lnTo>
                <a:lnTo>
                  <a:pt x="48950" y="55671"/>
                </a:lnTo>
                <a:lnTo>
                  <a:pt x="47030" y="55671"/>
                </a:lnTo>
                <a:lnTo>
                  <a:pt x="46070" y="54711"/>
                </a:lnTo>
                <a:lnTo>
                  <a:pt x="45110" y="54711"/>
                </a:lnTo>
                <a:lnTo>
                  <a:pt x="45110" y="15361"/>
                </a:lnTo>
                <a:lnTo>
                  <a:pt x="44150" y="11521"/>
                </a:lnTo>
                <a:lnTo>
                  <a:pt x="43190" y="9601"/>
                </a:lnTo>
                <a:lnTo>
                  <a:pt x="42230" y="6720"/>
                </a:lnTo>
                <a:lnTo>
                  <a:pt x="40309" y="4800"/>
                </a:lnTo>
                <a:lnTo>
                  <a:pt x="37429" y="2880"/>
                </a:lnTo>
                <a:lnTo>
                  <a:pt x="34549" y="960"/>
                </a:lnTo>
                <a:lnTo>
                  <a:pt x="29748" y="0"/>
                </a:lnTo>
                <a:lnTo>
                  <a:pt x="17266" y="0"/>
                </a:lnTo>
                <a:lnTo>
                  <a:pt x="12481" y="1920"/>
                </a:lnTo>
                <a:lnTo>
                  <a:pt x="8641" y="4800"/>
                </a:lnTo>
                <a:lnTo>
                  <a:pt x="3825" y="8641"/>
                </a:lnTo>
                <a:lnTo>
                  <a:pt x="1920" y="11521"/>
                </a:lnTo>
                <a:lnTo>
                  <a:pt x="1920" y="17282"/>
                </a:lnTo>
                <a:lnTo>
                  <a:pt x="2880" y="19202"/>
                </a:lnTo>
                <a:lnTo>
                  <a:pt x="3825" y="20162"/>
                </a:lnTo>
                <a:lnTo>
                  <a:pt x="4800" y="21122"/>
                </a:lnTo>
                <a:lnTo>
                  <a:pt x="6720" y="22082"/>
                </a:lnTo>
                <a:lnTo>
                  <a:pt x="9601" y="22082"/>
                </a:lnTo>
                <a:lnTo>
                  <a:pt x="10546" y="21122"/>
                </a:lnTo>
                <a:lnTo>
                  <a:pt x="11506" y="20162"/>
                </a:lnTo>
                <a:lnTo>
                  <a:pt x="13441" y="19202"/>
                </a:lnTo>
                <a:lnTo>
                  <a:pt x="13441" y="9601"/>
                </a:lnTo>
                <a:lnTo>
                  <a:pt x="14386" y="7680"/>
                </a:lnTo>
                <a:lnTo>
                  <a:pt x="16322" y="6720"/>
                </a:lnTo>
                <a:lnTo>
                  <a:pt x="17266" y="4800"/>
                </a:lnTo>
                <a:lnTo>
                  <a:pt x="25907" y="4800"/>
                </a:lnTo>
                <a:lnTo>
                  <a:pt x="28788" y="5760"/>
                </a:lnTo>
                <a:lnTo>
                  <a:pt x="30723" y="7680"/>
                </a:lnTo>
                <a:lnTo>
                  <a:pt x="32628" y="9601"/>
                </a:lnTo>
                <a:lnTo>
                  <a:pt x="33588" y="14401"/>
                </a:lnTo>
                <a:lnTo>
                  <a:pt x="33588" y="23027"/>
                </a:lnTo>
                <a:lnTo>
                  <a:pt x="23042" y="26868"/>
                </a:lnTo>
                <a:lnTo>
                  <a:pt x="16322" y="29763"/>
                </a:lnTo>
                <a:lnTo>
                  <a:pt x="13441" y="38389"/>
                </a:lnTo>
                <a:lnTo>
                  <a:pt x="15346" y="36484"/>
                </a:lnTo>
                <a:lnTo>
                  <a:pt x="17266" y="34549"/>
                </a:lnTo>
                <a:lnTo>
                  <a:pt x="21107" y="32644"/>
                </a:lnTo>
                <a:lnTo>
                  <a:pt x="23042" y="30708"/>
                </a:lnTo>
                <a:lnTo>
                  <a:pt x="26883" y="28803"/>
                </a:lnTo>
                <a:lnTo>
                  <a:pt x="33588" y="26868"/>
                </a:lnTo>
                <a:lnTo>
                  <a:pt x="33588" y="49926"/>
                </a:lnTo>
                <a:lnTo>
                  <a:pt x="27828" y="53766"/>
                </a:lnTo>
                <a:lnTo>
                  <a:pt x="24002" y="56631"/>
                </a:lnTo>
                <a:lnTo>
                  <a:pt x="18227" y="56631"/>
                </a:lnTo>
                <a:lnTo>
                  <a:pt x="15346" y="54711"/>
                </a:lnTo>
                <a:lnTo>
                  <a:pt x="14386" y="52791"/>
                </a:lnTo>
                <a:lnTo>
                  <a:pt x="12481" y="50871"/>
                </a:lnTo>
                <a:lnTo>
                  <a:pt x="11506" y="47990"/>
                </a:lnTo>
                <a:lnTo>
                  <a:pt x="11506" y="32644"/>
                </a:lnTo>
                <a:lnTo>
                  <a:pt x="6720" y="34549"/>
                </a:lnTo>
                <a:lnTo>
                  <a:pt x="3825" y="37429"/>
                </a:lnTo>
                <a:lnTo>
                  <a:pt x="1920" y="40309"/>
                </a:lnTo>
                <a:lnTo>
                  <a:pt x="960" y="43205"/>
                </a:lnTo>
                <a:lnTo>
                  <a:pt x="0" y="45110"/>
                </a:lnTo>
                <a:lnTo>
                  <a:pt x="0" y="52791"/>
                </a:lnTo>
                <a:lnTo>
                  <a:pt x="960" y="56631"/>
                </a:lnTo>
                <a:lnTo>
                  <a:pt x="3825" y="59512"/>
                </a:lnTo>
                <a:lnTo>
                  <a:pt x="6720" y="62392"/>
                </a:lnTo>
                <a:lnTo>
                  <a:pt x="10546" y="64312"/>
                </a:lnTo>
                <a:lnTo>
                  <a:pt x="17266" y="64312"/>
                </a:lnTo>
                <a:lnTo>
                  <a:pt x="19187" y="63352"/>
                </a:lnTo>
                <a:lnTo>
                  <a:pt x="22067" y="62392"/>
                </a:lnTo>
                <a:lnTo>
                  <a:pt x="24002" y="61432"/>
                </a:lnTo>
                <a:lnTo>
                  <a:pt x="27828" y="58552"/>
                </a:lnTo>
                <a:lnTo>
                  <a:pt x="33588" y="53766"/>
                </a:lnTo>
                <a:lnTo>
                  <a:pt x="33588" y="57591"/>
                </a:lnTo>
                <a:lnTo>
                  <a:pt x="34549" y="60472"/>
                </a:lnTo>
                <a:lnTo>
                  <a:pt x="35509" y="61432"/>
                </a:lnTo>
                <a:lnTo>
                  <a:pt x="37429" y="63352"/>
                </a:lnTo>
                <a:lnTo>
                  <a:pt x="45110" y="63352"/>
                </a:lnTo>
                <a:lnTo>
                  <a:pt x="49910" y="60472"/>
                </a:lnTo>
                <a:lnTo>
                  <a:pt x="54711" y="53766"/>
                </a:lnTo>
                <a:lnTo>
                  <a:pt x="54711" y="4992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9" name="object 409"/>
          <p:cNvSpPr/>
          <p:nvPr/>
        </p:nvSpPr>
        <p:spPr>
          <a:xfrm>
            <a:off x="5741822" y="7478222"/>
            <a:ext cx="13441" cy="13441"/>
          </a:xfrm>
          <a:custGeom>
            <a:avLst/>
            <a:gdLst/>
            <a:ahLst/>
            <a:cxnLst/>
            <a:rect l="l" t="t" r="r" b="b"/>
            <a:pathLst>
              <a:path w="13441" h="13441">
                <a:moveTo>
                  <a:pt x="13441" y="6720"/>
                </a:moveTo>
                <a:lnTo>
                  <a:pt x="13441" y="5760"/>
                </a:lnTo>
                <a:lnTo>
                  <a:pt x="12481" y="3840"/>
                </a:lnTo>
                <a:lnTo>
                  <a:pt x="11521" y="2880"/>
                </a:lnTo>
                <a:lnTo>
                  <a:pt x="10561" y="960"/>
                </a:lnTo>
                <a:lnTo>
                  <a:pt x="8641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2880"/>
                </a:lnTo>
                <a:lnTo>
                  <a:pt x="960" y="3840"/>
                </a:lnTo>
                <a:lnTo>
                  <a:pt x="0" y="5760"/>
                </a:lnTo>
                <a:lnTo>
                  <a:pt x="0" y="8641"/>
                </a:lnTo>
                <a:lnTo>
                  <a:pt x="960" y="10561"/>
                </a:lnTo>
                <a:lnTo>
                  <a:pt x="1920" y="11521"/>
                </a:lnTo>
                <a:lnTo>
                  <a:pt x="2880" y="13441"/>
                </a:lnTo>
                <a:lnTo>
                  <a:pt x="10561" y="13441"/>
                </a:lnTo>
                <a:lnTo>
                  <a:pt x="11521" y="11521"/>
                </a:lnTo>
                <a:lnTo>
                  <a:pt x="12481" y="10561"/>
                </a:lnTo>
                <a:lnTo>
                  <a:pt x="13441" y="8641"/>
                </a:lnTo>
                <a:lnTo>
                  <a:pt x="13441" y="67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0" name="object 410"/>
          <p:cNvSpPr/>
          <p:nvPr/>
        </p:nvSpPr>
        <p:spPr>
          <a:xfrm>
            <a:off x="5733181" y="7509906"/>
            <a:ext cx="29763" cy="62392"/>
          </a:xfrm>
          <a:custGeom>
            <a:avLst/>
            <a:gdLst/>
            <a:ahLst/>
            <a:cxnLst/>
            <a:rect l="l" t="t" r="r" b="b"/>
            <a:pathLst>
              <a:path w="29763" h="62392">
                <a:moveTo>
                  <a:pt x="9601" y="19202"/>
                </a:moveTo>
                <a:lnTo>
                  <a:pt x="9601" y="55671"/>
                </a:lnTo>
                <a:lnTo>
                  <a:pt x="8641" y="56631"/>
                </a:lnTo>
                <a:lnTo>
                  <a:pt x="8641" y="57591"/>
                </a:lnTo>
                <a:lnTo>
                  <a:pt x="7680" y="58552"/>
                </a:lnTo>
                <a:lnTo>
                  <a:pt x="6720" y="59512"/>
                </a:lnTo>
                <a:lnTo>
                  <a:pt x="5760" y="59512"/>
                </a:lnTo>
                <a:lnTo>
                  <a:pt x="3840" y="60472"/>
                </a:lnTo>
                <a:lnTo>
                  <a:pt x="960" y="60472"/>
                </a:lnTo>
                <a:lnTo>
                  <a:pt x="960" y="62392"/>
                </a:lnTo>
                <a:lnTo>
                  <a:pt x="29763" y="62392"/>
                </a:lnTo>
                <a:lnTo>
                  <a:pt x="29763" y="60472"/>
                </a:lnTo>
                <a:lnTo>
                  <a:pt x="26883" y="60472"/>
                </a:lnTo>
                <a:lnTo>
                  <a:pt x="24963" y="59512"/>
                </a:lnTo>
                <a:lnTo>
                  <a:pt x="24003" y="59512"/>
                </a:lnTo>
                <a:lnTo>
                  <a:pt x="23042" y="58552"/>
                </a:lnTo>
                <a:lnTo>
                  <a:pt x="22082" y="57591"/>
                </a:lnTo>
                <a:lnTo>
                  <a:pt x="22082" y="56631"/>
                </a:lnTo>
                <a:lnTo>
                  <a:pt x="21122" y="55671"/>
                </a:lnTo>
                <a:lnTo>
                  <a:pt x="21122" y="0"/>
                </a:lnTo>
                <a:lnTo>
                  <a:pt x="18242" y="0"/>
                </a:lnTo>
                <a:lnTo>
                  <a:pt x="0" y="7680"/>
                </a:lnTo>
                <a:lnTo>
                  <a:pt x="960" y="10561"/>
                </a:lnTo>
                <a:lnTo>
                  <a:pt x="2880" y="9601"/>
                </a:lnTo>
                <a:lnTo>
                  <a:pt x="7680" y="9601"/>
                </a:lnTo>
                <a:lnTo>
                  <a:pt x="8641" y="10561"/>
                </a:lnTo>
                <a:lnTo>
                  <a:pt x="8641" y="11521"/>
                </a:lnTo>
                <a:lnTo>
                  <a:pt x="9601" y="12481"/>
                </a:lnTo>
                <a:lnTo>
                  <a:pt x="9601" y="1920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1" name="object 411"/>
          <p:cNvSpPr/>
          <p:nvPr/>
        </p:nvSpPr>
        <p:spPr>
          <a:xfrm>
            <a:off x="5767745" y="7509906"/>
            <a:ext cx="66233" cy="62392"/>
          </a:xfrm>
          <a:custGeom>
            <a:avLst/>
            <a:gdLst/>
            <a:ahLst/>
            <a:cxnLst/>
            <a:rect l="l" t="t" r="r" b="b"/>
            <a:pathLst>
              <a:path w="66233" h="62392">
                <a:moveTo>
                  <a:pt x="30723" y="62392"/>
                </a:moveTo>
                <a:lnTo>
                  <a:pt x="30723" y="60472"/>
                </a:lnTo>
                <a:lnTo>
                  <a:pt x="26883" y="60472"/>
                </a:lnTo>
                <a:lnTo>
                  <a:pt x="24947" y="59512"/>
                </a:lnTo>
                <a:lnTo>
                  <a:pt x="24002" y="59512"/>
                </a:lnTo>
                <a:lnTo>
                  <a:pt x="23027" y="58552"/>
                </a:lnTo>
                <a:lnTo>
                  <a:pt x="22067" y="57591"/>
                </a:lnTo>
                <a:lnTo>
                  <a:pt x="21107" y="56631"/>
                </a:lnTo>
                <a:lnTo>
                  <a:pt x="21107" y="17282"/>
                </a:lnTo>
                <a:lnTo>
                  <a:pt x="25907" y="11521"/>
                </a:lnTo>
                <a:lnTo>
                  <a:pt x="31668" y="8641"/>
                </a:lnTo>
                <a:lnTo>
                  <a:pt x="40309" y="8641"/>
                </a:lnTo>
                <a:lnTo>
                  <a:pt x="42230" y="9601"/>
                </a:lnTo>
                <a:lnTo>
                  <a:pt x="43190" y="12481"/>
                </a:lnTo>
                <a:lnTo>
                  <a:pt x="45110" y="14401"/>
                </a:lnTo>
                <a:lnTo>
                  <a:pt x="46070" y="19202"/>
                </a:lnTo>
                <a:lnTo>
                  <a:pt x="46070" y="54711"/>
                </a:lnTo>
                <a:lnTo>
                  <a:pt x="45110" y="54711"/>
                </a:lnTo>
                <a:lnTo>
                  <a:pt x="45110" y="56631"/>
                </a:lnTo>
                <a:lnTo>
                  <a:pt x="44150" y="58552"/>
                </a:lnTo>
                <a:lnTo>
                  <a:pt x="43190" y="58552"/>
                </a:lnTo>
                <a:lnTo>
                  <a:pt x="42230" y="59512"/>
                </a:lnTo>
                <a:lnTo>
                  <a:pt x="40309" y="60472"/>
                </a:lnTo>
                <a:lnTo>
                  <a:pt x="36469" y="60472"/>
                </a:lnTo>
                <a:lnTo>
                  <a:pt x="36469" y="62392"/>
                </a:lnTo>
                <a:lnTo>
                  <a:pt x="66233" y="62392"/>
                </a:lnTo>
                <a:lnTo>
                  <a:pt x="66233" y="60472"/>
                </a:lnTo>
                <a:lnTo>
                  <a:pt x="63352" y="60472"/>
                </a:lnTo>
                <a:lnTo>
                  <a:pt x="61432" y="59512"/>
                </a:lnTo>
                <a:lnTo>
                  <a:pt x="59512" y="59512"/>
                </a:lnTo>
                <a:lnTo>
                  <a:pt x="58552" y="58552"/>
                </a:lnTo>
                <a:lnTo>
                  <a:pt x="58552" y="57591"/>
                </a:lnTo>
                <a:lnTo>
                  <a:pt x="57591" y="56631"/>
                </a:lnTo>
                <a:lnTo>
                  <a:pt x="56631" y="55671"/>
                </a:lnTo>
                <a:lnTo>
                  <a:pt x="56631" y="13441"/>
                </a:lnTo>
                <a:lnTo>
                  <a:pt x="55671" y="10561"/>
                </a:lnTo>
                <a:lnTo>
                  <a:pt x="53751" y="6720"/>
                </a:lnTo>
                <a:lnTo>
                  <a:pt x="51831" y="4800"/>
                </a:lnTo>
                <a:lnTo>
                  <a:pt x="49910" y="2880"/>
                </a:lnTo>
                <a:lnTo>
                  <a:pt x="47030" y="960"/>
                </a:lnTo>
                <a:lnTo>
                  <a:pt x="44150" y="0"/>
                </a:lnTo>
                <a:lnTo>
                  <a:pt x="34564" y="0"/>
                </a:lnTo>
                <a:lnTo>
                  <a:pt x="27843" y="4800"/>
                </a:lnTo>
                <a:lnTo>
                  <a:pt x="21107" y="13441"/>
                </a:lnTo>
                <a:lnTo>
                  <a:pt x="21107" y="0"/>
                </a:lnTo>
                <a:lnTo>
                  <a:pt x="18227" y="0"/>
                </a:lnTo>
                <a:lnTo>
                  <a:pt x="0" y="7680"/>
                </a:lnTo>
                <a:lnTo>
                  <a:pt x="960" y="10561"/>
                </a:lnTo>
                <a:lnTo>
                  <a:pt x="1920" y="9601"/>
                </a:lnTo>
                <a:lnTo>
                  <a:pt x="7665" y="9601"/>
                </a:lnTo>
                <a:lnTo>
                  <a:pt x="8641" y="10561"/>
                </a:lnTo>
                <a:lnTo>
                  <a:pt x="8641" y="11521"/>
                </a:lnTo>
                <a:lnTo>
                  <a:pt x="9601" y="13441"/>
                </a:lnTo>
                <a:lnTo>
                  <a:pt x="9601" y="56631"/>
                </a:lnTo>
                <a:lnTo>
                  <a:pt x="8641" y="57591"/>
                </a:lnTo>
                <a:lnTo>
                  <a:pt x="6720" y="59512"/>
                </a:lnTo>
                <a:lnTo>
                  <a:pt x="4800" y="60472"/>
                </a:lnTo>
                <a:lnTo>
                  <a:pt x="960" y="60472"/>
                </a:lnTo>
                <a:lnTo>
                  <a:pt x="960" y="62392"/>
                </a:lnTo>
                <a:lnTo>
                  <a:pt x="30723" y="62392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2" name="object 412"/>
          <p:cNvSpPr/>
          <p:nvPr/>
        </p:nvSpPr>
        <p:spPr>
          <a:xfrm>
            <a:off x="5837819" y="7509906"/>
            <a:ext cx="30723" cy="62392"/>
          </a:xfrm>
          <a:custGeom>
            <a:avLst/>
            <a:gdLst/>
            <a:ahLst/>
            <a:cxnLst/>
            <a:rect l="l" t="t" r="r" b="b"/>
            <a:pathLst>
              <a:path w="30723" h="62392">
                <a:moveTo>
                  <a:pt x="18242" y="0"/>
                </a:moveTo>
                <a:lnTo>
                  <a:pt x="0" y="7680"/>
                </a:lnTo>
                <a:lnTo>
                  <a:pt x="960" y="10561"/>
                </a:lnTo>
                <a:lnTo>
                  <a:pt x="2880" y="9601"/>
                </a:lnTo>
                <a:lnTo>
                  <a:pt x="8641" y="9601"/>
                </a:lnTo>
                <a:lnTo>
                  <a:pt x="9601" y="10561"/>
                </a:lnTo>
                <a:lnTo>
                  <a:pt x="9601" y="12481"/>
                </a:lnTo>
                <a:lnTo>
                  <a:pt x="10561" y="15361"/>
                </a:lnTo>
                <a:lnTo>
                  <a:pt x="10561" y="55671"/>
                </a:lnTo>
                <a:lnTo>
                  <a:pt x="9601" y="56631"/>
                </a:lnTo>
                <a:lnTo>
                  <a:pt x="8641" y="57591"/>
                </a:lnTo>
                <a:lnTo>
                  <a:pt x="8641" y="58552"/>
                </a:lnTo>
                <a:lnTo>
                  <a:pt x="7680" y="59512"/>
                </a:lnTo>
                <a:lnTo>
                  <a:pt x="6720" y="59512"/>
                </a:lnTo>
                <a:lnTo>
                  <a:pt x="3840" y="60472"/>
                </a:lnTo>
                <a:lnTo>
                  <a:pt x="960" y="60472"/>
                </a:lnTo>
                <a:lnTo>
                  <a:pt x="960" y="62392"/>
                </a:lnTo>
                <a:lnTo>
                  <a:pt x="30723" y="62392"/>
                </a:lnTo>
                <a:lnTo>
                  <a:pt x="30723" y="60472"/>
                </a:lnTo>
                <a:lnTo>
                  <a:pt x="27843" y="60472"/>
                </a:lnTo>
                <a:lnTo>
                  <a:pt x="25923" y="59512"/>
                </a:lnTo>
                <a:lnTo>
                  <a:pt x="24963" y="59512"/>
                </a:lnTo>
                <a:lnTo>
                  <a:pt x="24002" y="58552"/>
                </a:lnTo>
                <a:lnTo>
                  <a:pt x="23042" y="57591"/>
                </a:lnTo>
                <a:lnTo>
                  <a:pt x="22082" y="56631"/>
                </a:lnTo>
                <a:lnTo>
                  <a:pt x="2208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3" name="object 413"/>
          <p:cNvSpPr/>
          <p:nvPr/>
        </p:nvSpPr>
        <p:spPr>
          <a:xfrm>
            <a:off x="5847420" y="7478222"/>
            <a:ext cx="13441" cy="13441"/>
          </a:xfrm>
          <a:custGeom>
            <a:avLst/>
            <a:gdLst/>
            <a:ahLst/>
            <a:cxnLst/>
            <a:rect l="l" t="t" r="r" b="b"/>
            <a:pathLst>
              <a:path w="13441" h="13441">
                <a:moveTo>
                  <a:pt x="13441" y="6720"/>
                </a:moveTo>
                <a:lnTo>
                  <a:pt x="13441" y="5760"/>
                </a:lnTo>
                <a:lnTo>
                  <a:pt x="12481" y="3840"/>
                </a:lnTo>
                <a:lnTo>
                  <a:pt x="11521" y="2880"/>
                </a:lnTo>
                <a:lnTo>
                  <a:pt x="9601" y="960"/>
                </a:lnTo>
                <a:lnTo>
                  <a:pt x="8641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2880"/>
                </a:lnTo>
                <a:lnTo>
                  <a:pt x="0" y="3840"/>
                </a:lnTo>
                <a:lnTo>
                  <a:pt x="0" y="10561"/>
                </a:lnTo>
                <a:lnTo>
                  <a:pt x="1920" y="11521"/>
                </a:lnTo>
                <a:lnTo>
                  <a:pt x="2880" y="13441"/>
                </a:lnTo>
                <a:lnTo>
                  <a:pt x="9601" y="13441"/>
                </a:lnTo>
                <a:lnTo>
                  <a:pt x="11521" y="11521"/>
                </a:lnTo>
                <a:lnTo>
                  <a:pt x="12481" y="10561"/>
                </a:lnTo>
                <a:lnTo>
                  <a:pt x="13441" y="8641"/>
                </a:lnTo>
                <a:lnTo>
                  <a:pt x="13441" y="672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4" name="object 414"/>
          <p:cNvSpPr/>
          <p:nvPr/>
        </p:nvSpPr>
        <p:spPr>
          <a:xfrm>
            <a:off x="5872383" y="7509906"/>
            <a:ext cx="66233" cy="62392"/>
          </a:xfrm>
          <a:custGeom>
            <a:avLst/>
            <a:gdLst/>
            <a:ahLst/>
            <a:cxnLst/>
            <a:rect l="l" t="t" r="r" b="b"/>
            <a:pathLst>
              <a:path w="66233" h="62392">
                <a:moveTo>
                  <a:pt x="18227" y="0"/>
                </a:moveTo>
                <a:lnTo>
                  <a:pt x="0" y="7680"/>
                </a:lnTo>
                <a:lnTo>
                  <a:pt x="944" y="10561"/>
                </a:lnTo>
                <a:lnTo>
                  <a:pt x="2880" y="9601"/>
                </a:lnTo>
                <a:lnTo>
                  <a:pt x="8625" y="9601"/>
                </a:lnTo>
                <a:lnTo>
                  <a:pt x="9601" y="10561"/>
                </a:lnTo>
                <a:lnTo>
                  <a:pt x="9601" y="13441"/>
                </a:lnTo>
                <a:lnTo>
                  <a:pt x="10561" y="14401"/>
                </a:lnTo>
                <a:lnTo>
                  <a:pt x="10561" y="53766"/>
                </a:lnTo>
                <a:lnTo>
                  <a:pt x="9601" y="56631"/>
                </a:lnTo>
                <a:lnTo>
                  <a:pt x="8625" y="57591"/>
                </a:lnTo>
                <a:lnTo>
                  <a:pt x="7665" y="59512"/>
                </a:lnTo>
                <a:lnTo>
                  <a:pt x="5760" y="60472"/>
                </a:lnTo>
                <a:lnTo>
                  <a:pt x="944" y="60472"/>
                </a:lnTo>
                <a:lnTo>
                  <a:pt x="944" y="62392"/>
                </a:lnTo>
                <a:lnTo>
                  <a:pt x="31668" y="62392"/>
                </a:lnTo>
                <a:lnTo>
                  <a:pt x="31668" y="60472"/>
                </a:lnTo>
                <a:lnTo>
                  <a:pt x="27843" y="60472"/>
                </a:lnTo>
                <a:lnTo>
                  <a:pt x="25908" y="59512"/>
                </a:lnTo>
                <a:lnTo>
                  <a:pt x="24947" y="59512"/>
                </a:lnTo>
                <a:lnTo>
                  <a:pt x="24003" y="58552"/>
                </a:lnTo>
                <a:lnTo>
                  <a:pt x="23027" y="57591"/>
                </a:lnTo>
                <a:lnTo>
                  <a:pt x="22067" y="56631"/>
                </a:lnTo>
                <a:lnTo>
                  <a:pt x="22067" y="55671"/>
                </a:lnTo>
                <a:lnTo>
                  <a:pt x="21122" y="52791"/>
                </a:lnTo>
                <a:lnTo>
                  <a:pt x="21122" y="17282"/>
                </a:lnTo>
                <a:lnTo>
                  <a:pt x="26868" y="11521"/>
                </a:lnTo>
                <a:lnTo>
                  <a:pt x="31668" y="8641"/>
                </a:lnTo>
                <a:lnTo>
                  <a:pt x="40309" y="8641"/>
                </a:lnTo>
                <a:lnTo>
                  <a:pt x="43190" y="9601"/>
                </a:lnTo>
                <a:lnTo>
                  <a:pt x="44150" y="12481"/>
                </a:lnTo>
                <a:lnTo>
                  <a:pt x="46070" y="14401"/>
                </a:lnTo>
                <a:lnTo>
                  <a:pt x="46070" y="56631"/>
                </a:lnTo>
                <a:lnTo>
                  <a:pt x="45110" y="58552"/>
                </a:lnTo>
                <a:lnTo>
                  <a:pt x="44150" y="58552"/>
                </a:lnTo>
                <a:lnTo>
                  <a:pt x="43190" y="59512"/>
                </a:lnTo>
                <a:lnTo>
                  <a:pt x="40309" y="60472"/>
                </a:lnTo>
                <a:lnTo>
                  <a:pt x="36469" y="60472"/>
                </a:lnTo>
                <a:lnTo>
                  <a:pt x="36469" y="62392"/>
                </a:lnTo>
                <a:lnTo>
                  <a:pt x="66233" y="62392"/>
                </a:lnTo>
                <a:lnTo>
                  <a:pt x="66233" y="60472"/>
                </a:lnTo>
                <a:lnTo>
                  <a:pt x="63352" y="60472"/>
                </a:lnTo>
                <a:lnTo>
                  <a:pt x="61432" y="59512"/>
                </a:lnTo>
                <a:lnTo>
                  <a:pt x="60472" y="59512"/>
                </a:lnTo>
                <a:lnTo>
                  <a:pt x="59512" y="58552"/>
                </a:lnTo>
                <a:lnTo>
                  <a:pt x="58552" y="57591"/>
                </a:lnTo>
                <a:lnTo>
                  <a:pt x="58552" y="56631"/>
                </a:lnTo>
                <a:lnTo>
                  <a:pt x="57591" y="55671"/>
                </a:lnTo>
                <a:lnTo>
                  <a:pt x="57591" y="17282"/>
                </a:lnTo>
                <a:lnTo>
                  <a:pt x="56631" y="13441"/>
                </a:lnTo>
                <a:lnTo>
                  <a:pt x="55671" y="10561"/>
                </a:lnTo>
                <a:lnTo>
                  <a:pt x="54711" y="6720"/>
                </a:lnTo>
                <a:lnTo>
                  <a:pt x="52791" y="4800"/>
                </a:lnTo>
                <a:lnTo>
                  <a:pt x="49911" y="2880"/>
                </a:lnTo>
                <a:lnTo>
                  <a:pt x="47990" y="960"/>
                </a:lnTo>
                <a:lnTo>
                  <a:pt x="45110" y="0"/>
                </a:lnTo>
                <a:lnTo>
                  <a:pt x="35509" y="0"/>
                </a:lnTo>
                <a:lnTo>
                  <a:pt x="28788" y="4800"/>
                </a:lnTo>
                <a:lnTo>
                  <a:pt x="21122" y="13441"/>
                </a:lnTo>
                <a:lnTo>
                  <a:pt x="21122" y="0"/>
                </a:lnTo>
                <a:lnTo>
                  <a:pt x="18227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5" name="object 415"/>
          <p:cNvSpPr/>
          <p:nvPr/>
        </p:nvSpPr>
        <p:spPr>
          <a:xfrm>
            <a:off x="5959739" y="7535829"/>
            <a:ext cx="13441" cy="17282"/>
          </a:xfrm>
          <a:custGeom>
            <a:avLst/>
            <a:gdLst/>
            <a:ahLst/>
            <a:cxnLst/>
            <a:rect l="l" t="t" r="r" b="b"/>
            <a:pathLst>
              <a:path w="13441" h="17282">
                <a:moveTo>
                  <a:pt x="0" y="0"/>
                </a:moveTo>
                <a:lnTo>
                  <a:pt x="1920" y="17282"/>
                </a:lnTo>
                <a:lnTo>
                  <a:pt x="3840" y="16306"/>
                </a:lnTo>
                <a:lnTo>
                  <a:pt x="6720" y="17282"/>
                </a:lnTo>
                <a:lnTo>
                  <a:pt x="12481" y="17282"/>
                </a:lnTo>
                <a:lnTo>
                  <a:pt x="13441" y="14386"/>
                </a:lnTo>
                <a:lnTo>
                  <a:pt x="9601" y="14386"/>
                </a:lnTo>
                <a:lnTo>
                  <a:pt x="6720" y="12466"/>
                </a:lnTo>
                <a:lnTo>
                  <a:pt x="4800" y="9601"/>
                </a:lnTo>
                <a:lnTo>
                  <a:pt x="1920" y="576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6" name="object 416"/>
          <p:cNvSpPr/>
          <p:nvPr/>
        </p:nvSpPr>
        <p:spPr>
          <a:xfrm>
            <a:off x="5953018" y="7562697"/>
            <a:ext cx="50871" cy="39364"/>
          </a:xfrm>
          <a:custGeom>
            <a:avLst/>
            <a:gdLst/>
            <a:ahLst/>
            <a:cxnLst/>
            <a:rect l="l" t="t" r="r" b="b"/>
            <a:pathLst>
              <a:path w="50871" h="39364">
                <a:moveTo>
                  <a:pt x="960" y="24963"/>
                </a:moveTo>
                <a:lnTo>
                  <a:pt x="0" y="24002"/>
                </a:lnTo>
                <a:lnTo>
                  <a:pt x="1920" y="37444"/>
                </a:lnTo>
                <a:lnTo>
                  <a:pt x="8641" y="39364"/>
                </a:lnTo>
                <a:lnTo>
                  <a:pt x="17282" y="39364"/>
                </a:lnTo>
                <a:lnTo>
                  <a:pt x="20722" y="39228"/>
                </a:lnTo>
                <a:lnTo>
                  <a:pt x="33639" y="36145"/>
                </a:lnTo>
                <a:lnTo>
                  <a:pt x="44150" y="29763"/>
                </a:lnTo>
                <a:lnTo>
                  <a:pt x="48950" y="24963"/>
                </a:lnTo>
                <a:lnTo>
                  <a:pt x="50871" y="20162"/>
                </a:lnTo>
                <a:lnTo>
                  <a:pt x="50871" y="11521"/>
                </a:lnTo>
                <a:lnTo>
                  <a:pt x="49911" y="8641"/>
                </a:lnTo>
                <a:lnTo>
                  <a:pt x="47030" y="6720"/>
                </a:lnTo>
                <a:lnTo>
                  <a:pt x="45125" y="3840"/>
                </a:lnTo>
                <a:lnTo>
                  <a:pt x="41285" y="1920"/>
                </a:lnTo>
                <a:lnTo>
                  <a:pt x="37429" y="1920"/>
                </a:lnTo>
                <a:lnTo>
                  <a:pt x="34564" y="975"/>
                </a:lnTo>
                <a:lnTo>
                  <a:pt x="15361" y="975"/>
                </a:lnTo>
                <a:lnTo>
                  <a:pt x="11521" y="0"/>
                </a:lnTo>
                <a:lnTo>
                  <a:pt x="10561" y="0"/>
                </a:lnTo>
                <a:lnTo>
                  <a:pt x="11521" y="10561"/>
                </a:lnTo>
                <a:lnTo>
                  <a:pt x="19202" y="11521"/>
                </a:lnTo>
                <a:lnTo>
                  <a:pt x="36469" y="11521"/>
                </a:lnTo>
                <a:lnTo>
                  <a:pt x="40309" y="12481"/>
                </a:lnTo>
                <a:lnTo>
                  <a:pt x="43190" y="13441"/>
                </a:lnTo>
                <a:lnTo>
                  <a:pt x="45125" y="14401"/>
                </a:lnTo>
                <a:lnTo>
                  <a:pt x="46070" y="15361"/>
                </a:lnTo>
                <a:lnTo>
                  <a:pt x="46070" y="21122"/>
                </a:lnTo>
                <a:lnTo>
                  <a:pt x="44150" y="24002"/>
                </a:lnTo>
                <a:lnTo>
                  <a:pt x="40309" y="26883"/>
                </a:lnTo>
                <a:lnTo>
                  <a:pt x="36469" y="29763"/>
                </a:lnTo>
                <a:lnTo>
                  <a:pt x="30723" y="30723"/>
                </a:lnTo>
                <a:lnTo>
                  <a:pt x="14401" y="30723"/>
                </a:lnTo>
                <a:lnTo>
                  <a:pt x="8641" y="29763"/>
                </a:lnTo>
                <a:lnTo>
                  <a:pt x="3840" y="26883"/>
                </a:lnTo>
                <a:lnTo>
                  <a:pt x="960" y="2496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7" name="object 417"/>
          <p:cNvSpPr/>
          <p:nvPr/>
        </p:nvSpPr>
        <p:spPr>
          <a:xfrm>
            <a:off x="5943417" y="7509906"/>
            <a:ext cx="61432" cy="90236"/>
          </a:xfrm>
          <a:custGeom>
            <a:avLst/>
            <a:gdLst/>
            <a:ahLst/>
            <a:cxnLst/>
            <a:rect l="l" t="t" r="r" b="b"/>
            <a:pathLst>
              <a:path w="61432" h="90236">
                <a:moveTo>
                  <a:pt x="6720" y="57591"/>
                </a:moveTo>
                <a:lnTo>
                  <a:pt x="7680" y="58552"/>
                </a:lnTo>
                <a:lnTo>
                  <a:pt x="8641" y="59512"/>
                </a:lnTo>
                <a:lnTo>
                  <a:pt x="10561" y="60472"/>
                </a:lnTo>
                <a:lnTo>
                  <a:pt x="12481" y="62392"/>
                </a:lnTo>
                <a:lnTo>
                  <a:pt x="7680" y="66233"/>
                </a:lnTo>
                <a:lnTo>
                  <a:pt x="5760" y="69113"/>
                </a:lnTo>
                <a:lnTo>
                  <a:pt x="2880" y="71993"/>
                </a:lnTo>
                <a:lnTo>
                  <a:pt x="1920" y="74874"/>
                </a:lnTo>
                <a:lnTo>
                  <a:pt x="960" y="75834"/>
                </a:lnTo>
                <a:lnTo>
                  <a:pt x="0" y="76794"/>
                </a:lnTo>
                <a:lnTo>
                  <a:pt x="0" y="81594"/>
                </a:lnTo>
                <a:lnTo>
                  <a:pt x="1920" y="83515"/>
                </a:lnTo>
                <a:lnTo>
                  <a:pt x="4800" y="86395"/>
                </a:lnTo>
                <a:lnTo>
                  <a:pt x="11521" y="90236"/>
                </a:lnTo>
                <a:lnTo>
                  <a:pt x="9601" y="76794"/>
                </a:lnTo>
                <a:lnTo>
                  <a:pt x="9601" y="72953"/>
                </a:lnTo>
                <a:lnTo>
                  <a:pt x="10561" y="71033"/>
                </a:lnTo>
                <a:lnTo>
                  <a:pt x="11521" y="69113"/>
                </a:lnTo>
                <a:lnTo>
                  <a:pt x="12481" y="67193"/>
                </a:lnTo>
                <a:lnTo>
                  <a:pt x="14401" y="65272"/>
                </a:lnTo>
                <a:lnTo>
                  <a:pt x="16322" y="62392"/>
                </a:lnTo>
                <a:lnTo>
                  <a:pt x="21122" y="63352"/>
                </a:lnTo>
                <a:lnTo>
                  <a:pt x="20162" y="52791"/>
                </a:lnTo>
                <a:lnTo>
                  <a:pt x="18242" y="52791"/>
                </a:lnTo>
                <a:lnTo>
                  <a:pt x="16322" y="51831"/>
                </a:lnTo>
                <a:lnTo>
                  <a:pt x="15361" y="50871"/>
                </a:lnTo>
                <a:lnTo>
                  <a:pt x="15361" y="47030"/>
                </a:lnTo>
                <a:lnTo>
                  <a:pt x="16322" y="46070"/>
                </a:lnTo>
                <a:lnTo>
                  <a:pt x="16322" y="45110"/>
                </a:lnTo>
                <a:lnTo>
                  <a:pt x="18242" y="43205"/>
                </a:lnTo>
                <a:lnTo>
                  <a:pt x="16322" y="25923"/>
                </a:lnTo>
                <a:lnTo>
                  <a:pt x="16322" y="14401"/>
                </a:lnTo>
                <a:lnTo>
                  <a:pt x="18242" y="9601"/>
                </a:lnTo>
                <a:lnTo>
                  <a:pt x="20162" y="7680"/>
                </a:lnTo>
                <a:lnTo>
                  <a:pt x="22082" y="4800"/>
                </a:lnTo>
                <a:lnTo>
                  <a:pt x="24963" y="3840"/>
                </a:lnTo>
                <a:lnTo>
                  <a:pt x="31668" y="3840"/>
                </a:lnTo>
                <a:lnTo>
                  <a:pt x="34549" y="4800"/>
                </a:lnTo>
                <a:lnTo>
                  <a:pt x="36484" y="7680"/>
                </a:lnTo>
                <a:lnTo>
                  <a:pt x="40325" y="11521"/>
                </a:lnTo>
                <a:lnTo>
                  <a:pt x="41269" y="17282"/>
                </a:lnTo>
                <a:lnTo>
                  <a:pt x="41269" y="29763"/>
                </a:lnTo>
                <a:lnTo>
                  <a:pt x="40325" y="33588"/>
                </a:lnTo>
                <a:lnTo>
                  <a:pt x="38389" y="36484"/>
                </a:lnTo>
                <a:lnTo>
                  <a:pt x="35509" y="38389"/>
                </a:lnTo>
                <a:lnTo>
                  <a:pt x="33604" y="40309"/>
                </a:lnTo>
                <a:lnTo>
                  <a:pt x="29763" y="40309"/>
                </a:lnTo>
                <a:lnTo>
                  <a:pt x="28803" y="43205"/>
                </a:lnTo>
                <a:lnTo>
                  <a:pt x="36484" y="43205"/>
                </a:lnTo>
                <a:lnTo>
                  <a:pt x="42230" y="41269"/>
                </a:lnTo>
                <a:lnTo>
                  <a:pt x="46070" y="37429"/>
                </a:lnTo>
                <a:lnTo>
                  <a:pt x="50886" y="33588"/>
                </a:lnTo>
                <a:lnTo>
                  <a:pt x="52791" y="27843"/>
                </a:lnTo>
                <a:lnTo>
                  <a:pt x="52791" y="17282"/>
                </a:lnTo>
                <a:lnTo>
                  <a:pt x="51831" y="13441"/>
                </a:lnTo>
                <a:lnTo>
                  <a:pt x="48950" y="10561"/>
                </a:lnTo>
                <a:lnTo>
                  <a:pt x="60472" y="10561"/>
                </a:lnTo>
                <a:lnTo>
                  <a:pt x="61432" y="9601"/>
                </a:lnTo>
                <a:lnTo>
                  <a:pt x="61432" y="5760"/>
                </a:lnTo>
                <a:lnTo>
                  <a:pt x="60472" y="4800"/>
                </a:lnTo>
                <a:lnTo>
                  <a:pt x="44165" y="4800"/>
                </a:lnTo>
                <a:lnTo>
                  <a:pt x="40325" y="1920"/>
                </a:lnTo>
                <a:lnTo>
                  <a:pt x="34549" y="0"/>
                </a:lnTo>
                <a:lnTo>
                  <a:pt x="22082" y="0"/>
                </a:lnTo>
                <a:lnTo>
                  <a:pt x="16322" y="2880"/>
                </a:lnTo>
                <a:lnTo>
                  <a:pt x="11521" y="6720"/>
                </a:lnTo>
                <a:lnTo>
                  <a:pt x="7680" y="11521"/>
                </a:lnTo>
                <a:lnTo>
                  <a:pt x="4800" y="16322"/>
                </a:lnTo>
                <a:lnTo>
                  <a:pt x="4800" y="25923"/>
                </a:lnTo>
                <a:lnTo>
                  <a:pt x="5760" y="29763"/>
                </a:lnTo>
                <a:lnTo>
                  <a:pt x="7680" y="32644"/>
                </a:lnTo>
                <a:lnTo>
                  <a:pt x="10561" y="36484"/>
                </a:lnTo>
                <a:lnTo>
                  <a:pt x="12481" y="38389"/>
                </a:lnTo>
                <a:lnTo>
                  <a:pt x="16322" y="40309"/>
                </a:lnTo>
                <a:lnTo>
                  <a:pt x="12481" y="44150"/>
                </a:lnTo>
                <a:lnTo>
                  <a:pt x="9601" y="47030"/>
                </a:lnTo>
                <a:lnTo>
                  <a:pt x="7680" y="48950"/>
                </a:lnTo>
                <a:lnTo>
                  <a:pt x="6720" y="51831"/>
                </a:lnTo>
                <a:lnTo>
                  <a:pt x="5760" y="52791"/>
                </a:lnTo>
                <a:lnTo>
                  <a:pt x="5760" y="56631"/>
                </a:lnTo>
                <a:lnTo>
                  <a:pt x="6720" y="5759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8" name="object 418"/>
          <p:cNvSpPr/>
          <p:nvPr/>
        </p:nvSpPr>
        <p:spPr>
          <a:xfrm>
            <a:off x="6014450" y="7558857"/>
            <a:ext cx="20162" cy="36484"/>
          </a:xfrm>
          <a:custGeom>
            <a:avLst/>
            <a:gdLst/>
            <a:ahLst/>
            <a:cxnLst/>
            <a:rect l="l" t="t" r="r" b="b"/>
            <a:pathLst>
              <a:path w="20162" h="36484">
                <a:moveTo>
                  <a:pt x="960" y="12481"/>
                </a:moveTo>
                <a:lnTo>
                  <a:pt x="1920" y="13441"/>
                </a:lnTo>
                <a:lnTo>
                  <a:pt x="3840" y="15361"/>
                </a:lnTo>
                <a:lnTo>
                  <a:pt x="9601" y="15361"/>
                </a:lnTo>
                <a:lnTo>
                  <a:pt x="11521" y="14401"/>
                </a:lnTo>
                <a:lnTo>
                  <a:pt x="12481" y="13441"/>
                </a:lnTo>
                <a:lnTo>
                  <a:pt x="13441" y="13441"/>
                </a:lnTo>
                <a:lnTo>
                  <a:pt x="13441" y="14401"/>
                </a:lnTo>
                <a:lnTo>
                  <a:pt x="14401" y="14401"/>
                </a:lnTo>
                <a:lnTo>
                  <a:pt x="14401" y="20162"/>
                </a:lnTo>
                <a:lnTo>
                  <a:pt x="13441" y="23042"/>
                </a:lnTo>
                <a:lnTo>
                  <a:pt x="10561" y="25923"/>
                </a:lnTo>
                <a:lnTo>
                  <a:pt x="7680" y="29763"/>
                </a:lnTo>
                <a:lnTo>
                  <a:pt x="4800" y="31683"/>
                </a:lnTo>
                <a:lnTo>
                  <a:pt x="0" y="33604"/>
                </a:lnTo>
                <a:lnTo>
                  <a:pt x="0" y="36484"/>
                </a:lnTo>
                <a:lnTo>
                  <a:pt x="6720" y="33604"/>
                </a:lnTo>
                <a:lnTo>
                  <a:pt x="11521" y="30723"/>
                </a:lnTo>
                <a:lnTo>
                  <a:pt x="15361" y="26883"/>
                </a:lnTo>
                <a:lnTo>
                  <a:pt x="18242" y="23042"/>
                </a:lnTo>
                <a:lnTo>
                  <a:pt x="20162" y="19202"/>
                </a:lnTo>
                <a:lnTo>
                  <a:pt x="20162" y="10561"/>
                </a:lnTo>
                <a:lnTo>
                  <a:pt x="18242" y="6720"/>
                </a:lnTo>
                <a:lnTo>
                  <a:pt x="16322" y="3840"/>
                </a:lnTo>
                <a:lnTo>
                  <a:pt x="14401" y="1920"/>
                </a:lnTo>
                <a:lnTo>
                  <a:pt x="11521" y="0"/>
                </a:lnTo>
                <a:lnTo>
                  <a:pt x="6720" y="0"/>
                </a:lnTo>
                <a:lnTo>
                  <a:pt x="3840" y="975"/>
                </a:lnTo>
                <a:lnTo>
                  <a:pt x="2880" y="2880"/>
                </a:lnTo>
                <a:lnTo>
                  <a:pt x="960" y="4815"/>
                </a:lnTo>
                <a:lnTo>
                  <a:pt x="0" y="5760"/>
                </a:lnTo>
                <a:lnTo>
                  <a:pt x="0" y="10561"/>
                </a:lnTo>
                <a:lnTo>
                  <a:pt x="960" y="1248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9" name="object 419"/>
          <p:cNvSpPr/>
          <p:nvPr/>
        </p:nvSpPr>
        <p:spPr>
          <a:xfrm>
            <a:off x="6079723" y="7509906"/>
            <a:ext cx="51846" cy="64312"/>
          </a:xfrm>
          <a:custGeom>
            <a:avLst/>
            <a:gdLst/>
            <a:ahLst/>
            <a:cxnLst/>
            <a:rect l="l" t="t" r="r" b="b"/>
            <a:pathLst>
              <a:path w="51846" h="64312">
                <a:moveTo>
                  <a:pt x="40325" y="2880"/>
                </a:moveTo>
                <a:lnTo>
                  <a:pt x="34564" y="0"/>
                </a:lnTo>
                <a:lnTo>
                  <a:pt x="27843" y="0"/>
                </a:lnTo>
                <a:lnTo>
                  <a:pt x="28803" y="5760"/>
                </a:lnTo>
                <a:lnTo>
                  <a:pt x="31683" y="6720"/>
                </a:lnTo>
                <a:lnTo>
                  <a:pt x="33604" y="8641"/>
                </a:lnTo>
                <a:lnTo>
                  <a:pt x="35524" y="10561"/>
                </a:lnTo>
                <a:lnTo>
                  <a:pt x="36484" y="12481"/>
                </a:lnTo>
                <a:lnTo>
                  <a:pt x="37444" y="14401"/>
                </a:lnTo>
                <a:lnTo>
                  <a:pt x="37444" y="21122"/>
                </a:lnTo>
                <a:lnTo>
                  <a:pt x="9616" y="21122"/>
                </a:lnTo>
                <a:lnTo>
                  <a:pt x="10561" y="16322"/>
                </a:lnTo>
                <a:lnTo>
                  <a:pt x="13441" y="2880"/>
                </a:lnTo>
                <a:lnTo>
                  <a:pt x="8641" y="8641"/>
                </a:lnTo>
                <a:lnTo>
                  <a:pt x="7997" y="9309"/>
                </a:lnTo>
                <a:lnTo>
                  <a:pt x="1999" y="19795"/>
                </a:lnTo>
                <a:lnTo>
                  <a:pt x="0" y="33588"/>
                </a:lnTo>
                <a:lnTo>
                  <a:pt x="0" y="43205"/>
                </a:lnTo>
                <a:lnTo>
                  <a:pt x="2880" y="49926"/>
                </a:lnTo>
                <a:lnTo>
                  <a:pt x="7680" y="55671"/>
                </a:lnTo>
                <a:lnTo>
                  <a:pt x="13441" y="61432"/>
                </a:lnTo>
                <a:lnTo>
                  <a:pt x="19202" y="64312"/>
                </a:lnTo>
                <a:lnTo>
                  <a:pt x="33604" y="64312"/>
                </a:lnTo>
                <a:lnTo>
                  <a:pt x="39364" y="62392"/>
                </a:lnTo>
                <a:lnTo>
                  <a:pt x="43205" y="56631"/>
                </a:lnTo>
                <a:lnTo>
                  <a:pt x="48006" y="51831"/>
                </a:lnTo>
                <a:lnTo>
                  <a:pt x="50886" y="47030"/>
                </a:lnTo>
                <a:lnTo>
                  <a:pt x="51846" y="40309"/>
                </a:lnTo>
                <a:lnTo>
                  <a:pt x="49926" y="39364"/>
                </a:lnTo>
                <a:lnTo>
                  <a:pt x="47045" y="44150"/>
                </a:lnTo>
                <a:lnTo>
                  <a:pt x="45125" y="47990"/>
                </a:lnTo>
                <a:lnTo>
                  <a:pt x="42245" y="50871"/>
                </a:lnTo>
                <a:lnTo>
                  <a:pt x="39364" y="52791"/>
                </a:lnTo>
                <a:lnTo>
                  <a:pt x="35524" y="53766"/>
                </a:lnTo>
                <a:lnTo>
                  <a:pt x="25923" y="53766"/>
                </a:lnTo>
                <a:lnTo>
                  <a:pt x="20162" y="50871"/>
                </a:lnTo>
                <a:lnTo>
                  <a:pt x="16337" y="46070"/>
                </a:lnTo>
                <a:lnTo>
                  <a:pt x="11521" y="41269"/>
                </a:lnTo>
                <a:lnTo>
                  <a:pt x="9616" y="33588"/>
                </a:lnTo>
                <a:lnTo>
                  <a:pt x="9616" y="24963"/>
                </a:lnTo>
                <a:lnTo>
                  <a:pt x="51846" y="24963"/>
                </a:lnTo>
                <a:lnTo>
                  <a:pt x="51846" y="17282"/>
                </a:lnTo>
                <a:lnTo>
                  <a:pt x="48966" y="11521"/>
                </a:lnTo>
                <a:lnTo>
                  <a:pt x="45125" y="6720"/>
                </a:lnTo>
                <a:lnTo>
                  <a:pt x="40325" y="28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0" name="object 420"/>
          <p:cNvSpPr/>
          <p:nvPr/>
        </p:nvSpPr>
        <p:spPr>
          <a:xfrm>
            <a:off x="6090284" y="7509906"/>
            <a:ext cx="18242" cy="16322"/>
          </a:xfrm>
          <a:custGeom>
            <a:avLst/>
            <a:gdLst/>
            <a:ahLst/>
            <a:cxnLst/>
            <a:rect l="l" t="t" r="r" b="b"/>
            <a:pathLst>
              <a:path w="18242" h="16322">
                <a:moveTo>
                  <a:pt x="17282" y="0"/>
                </a:moveTo>
                <a:lnTo>
                  <a:pt x="9601" y="0"/>
                </a:lnTo>
                <a:lnTo>
                  <a:pt x="2880" y="2880"/>
                </a:lnTo>
                <a:lnTo>
                  <a:pt x="0" y="16322"/>
                </a:lnTo>
                <a:lnTo>
                  <a:pt x="960" y="12481"/>
                </a:lnTo>
                <a:lnTo>
                  <a:pt x="3840" y="9601"/>
                </a:lnTo>
                <a:lnTo>
                  <a:pt x="6720" y="6720"/>
                </a:lnTo>
                <a:lnTo>
                  <a:pt x="10561" y="4800"/>
                </a:lnTo>
                <a:lnTo>
                  <a:pt x="16322" y="4800"/>
                </a:lnTo>
                <a:lnTo>
                  <a:pt x="18242" y="5760"/>
                </a:lnTo>
                <a:lnTo>
                  <a:pt x="17282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1" name="object 421"/>
          <p:cNvSpPr/>
          <p:nvPr/>
        </p:nvSpPr>
        <p:spPr>
          <a:xfrm>
            <a:off x="6136370" y="7492624"/>
            <a:ext cx="36484" cy="80634"/>
          </a:xfrm>
          <a:custGeom>
            <a:avLst/>
            <a:gdLst/>
            <a:ahLst/>
            <a:cxnLst/>
            <a:rect l="l" t="t" r="r" b="b"/>
            <a:pathLst>
              <a:path w="36484" h="80634">
                <a:moveTo>
                  <a:pt x="23042" y="72953"/>
                </a:moveTo>
                <a:lnTo>
                  <a:pt x="22082" y="71048"/>
                </a:lnTo>
                <a:lnTo>
                  <a:pt x="21122" y="70073"/>
                </a:lnTo>
                <a:lnTo>
                  <a:pt x="20162" y="67208"/>
                </a:lnTo>
                <a:lnTo>
                  <a:pt x="20162" y="24002"/>
                </a:lnTo>
                <a:lnTo>
                  <a:pt x="34549" y="24002"/>
                </a:lnTo>
                <a:lnTo>
                  <a:pt x="34549" y="19202"/>
                </a:lnTo>
                <a:lnTo>
                  <a:pt x="20162" y="19202"/>
                </a:lnTo>
                <a:lnTo>
                  <a:pt x="20162" y="0"/>
                </a:lnTo>
                <a:lnTo>
                  <a:pt x="18242" y="0"/>
                </a:lnTo>
                <a:lnTo>
                  <a:pt x="16322" y="3840"/>
                </a:lnTo>
                <a:lnTo>
                  <a:pt x="15361" y="6720"/>
                </a:lnTo>
                <a:lnTo>
                  <a:pt x="14401" y="8641"/>
                </a:lnTo>
                <a:lnTo>
                  <a:pt x="12481" y="11521"/>
                </a:lnTo>
                <a:lnTo>
                  <a:pt x="9601" y="14401"/>
                </a:lnTo>
                <a:lnTo>
                  <a:pt x="7680" y="17282"/>
                </a:lnTo>
                <a:lnTo>
                  <a:pt x="4800" y="19202"/>
                </a:lnTo>
                <a:lnTo>
                  <a:pt x="2880" y="21122"/>
                </a:lnTo>
                <a:lnTo>
                  <a:pt x="0" y="22082"/>
                </a:lnTo>
                <a:lnTo>
                  <a:pt x="0" y="24002"/>
                </a:lnTo>
                <a:lnTo>
                  <a:pt x="9601" y="24002"/>
                </a:lnTo>
                <a:lnTo>
                  <a:pt x="9601" y="69113"/>
                </a:lnTo>
                <a:lnTo>
                  <a:pt x="10561" y="71993"/>
                </a:lnTo>
                <a:lnTo>
                  <a:pt x="10561" y="74874"/>
                </a:lnTo>
                <a:lnTo>
                  <a:pt x="11521" y="76794"/>
                </a:lnTo>
                <a:lnTo>
                  <a:pt x="13441" y="77754"/>
                </a:lnTo>
                <a:lnTo>
                  <a:pt x="15361" y="79674"/>
                </a:lnTo>
                <a:lnTo>
                  <a:pt x="17282" y="80634"/>
                </a:lnTo>
                <a:lnTo>
                  <a:pt x="24002" y="80634"/>
                </a:lnTo>
                <a:lnTo>
                  <a:pt x="26883" y="79674"/>
                </a:lnTo>
                <a:lnTo>
                  <a:pt x="29763" y="77754"/>
                </a:lnTo>
                <a:lnTo>
                  <a:pt x="32644" y="75834"/>
                </a:lnTo>
                <a:lnTo>
                  <a:pt x="34549" y="71993"/>
                </a:lnTo>
                <a:lnTo>
                  <a:pt x="36484" y="68153"/>
                </a:lnTo>
                <a:lnTo>
                  <a:pt x="33604" y="68153"/>
                </a:lnTo>
                <a:lnTo>
                  <a:pt x="33604" y="70073"/>
                </a:lnTo>
                <a:lnTo>
                  <a:pt x="31683" y="71048"/>
                </a:lnTo>
                <a:lnTo>
                  <a:pt x="30708" y="71993"/>
                </a:lnTo>
                <a:lnTo>
                  <a:pt x="29763" y="72953"/>
                </a:lnTo>
                <a:lnTo>
                  <a:pt x="23042" y="7295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2" name="object 422"/>
          <p:cNvSpPr/>
          <p:nvPr/>
        </p:nvSpPr>
        <p:spPr>
          <a:xfrm>
            <a:off x="6177640" y="7509906"/>
            <a:ext cx="50886" cy="64312"/>
          </a:xfrm>
          <a:custGeom>
            <a:avLst/>
            <a:gdLst/>
            <a:ahLst/>
            <a:cxnLst/>
            <a:rect l="l" t="t" r="r" b="b"/>
            <a:pathLst>
              <a:path w="50886" h="64312">
                <a:moveTo>
                  <a:pt x="1935" y="49926"/>
                </a:moveTo>
                <a:lnTo>
                  <a:pt x="7680" y="55671"/>
                </a:lnTo>
                <a:lnTo>
                  <a:pt x="12496" y="61432"/>
                </a:lnTo>
                <a:lnTo>
                  <a:pt x="18242" y="64312"/>
                </a:lnTo>
                <a:lnTo>
                  <a:pt x="30723" y="64312"/>
                </a:lnTo>
                <a:lnTo>
                  <a:pt x="36484" y="62392"/>
                </a:lnTo>
                <a:lnTo>
                  <a:pt x="41285" y="58552"/>
                </a:lnTo>
                <a:lnTo>
                  <a:pt x="46085" y="53766"/>
                </a:lnTo>
                <a:lnTo>
                  <a:pt x="48966" y="47990"/>
                </a:lnTo>
                <a:lnTo>
                  <a:pt x="50886" y="39364"/>
                </a:lnTo>
                <a:lnTo>
                  <a:pt x="48966" y="38389"/>
                </a:lnTo>
                <a:lnTo>
                  <a:pt x="46085" y="44150"/>
                </a:lnTo>
                <a:lnTo>
                  <a:pt x="44165" y="47990"/>
                </a:lnTo>
                <a:lnTo>
                  <a:pt x="42245" y="49926"/>
                </a:lnTo>
                <a:lnTo>
                  <a:pt x="38404" y="52791"/>
                </a:lnTo>
                <a:lnTo>
                  <a:pt x="34564" y="53766"/>
                </a:lnTo>
                <a:lnTo>
                  <a:pt x="24002" y="53766"/>
                </a:lnTo>
                <a:lnTo>
                  <a:pt x="19202" y="51831"/>
                </a:lnTo>
                <a:lnTo>
                  <a:pt x="15361" y="46070"/>
                </a:lnTo>
                <a:lnTo>
                  <a:pt x="12496" y="40309"/>
                </a:lnTo>
                <a:lnTo>
                  <a:pt x="10561" y="33588"/>
                </a:lnTo>
                <a:lnTo>
                  <a:pt x="10561" y="19202"/>
                </a:lnTo>
                <a:lnTo>
                  <a:pt x="12496" y="14401"/>
                </a:lnTo>
                <a:lnTo>
                  <a:pt x="15361" y="9601"/>
                </a:lnTo>
                <a:lnTo>
                  <a:pt x="18242" y="6720"/>
                </a:lnTo>
                <a:lnTo>
                  <a:pt x="22082" y="4800"/>
                </a:lnTo>
                <a:lnTo>
                  <a:pt x="28803" y="4800"/>
                </a:lnTo>
                <a:lnTo>
                  <a:pt x="31683" y="5760"/>
                </a:lnTo>
                <a:lnTo>
                  <a:pt x="32644" y="6720"/>
                </a:lnTo>
                <a:lnTo>
                  <a:pt x="34564" y="8641"/>
                </a:lnTo>
                <a:lnTo>
                  <a:pt x="35524" y="10561"/>
                </a:lnTo>
                <a:lnTo>
                  <a:pt x="35524" y="15361"/>
                </a:lnTo>
                <a:lnTo>
                  <a:pt x="36484" y="17282"/>
                </a:lnTo>
                <a:lnTo>
                  <a:pt x="37444" y="18242"/>
                </a:lnTo>
                <a:lnTo>
                  <a:pt x="38404" y="20162"/>
                </a:lnTo>
                <a:lnTo>
                  <a:pt x="46085" y="20162"/>
                </a:lnTo>
                <a:lnTo>
                  <a:pt x="47045" y="19202"/>
                </a:lnTo>
                <a:lnTo>
                  <a:pt x="48966" y="18242"/>
                </a:lnTo>
                <a:lnTo>
                  <a:pt x="48966" y="11521"/>
                </a:lnTo>
                <a:lnTo>
                  <a:pt x="47045" y="8641"/>
                </a:lnTo>
                <a:lnTo>
                  <a:pt x="43205" y="4800"/>
                </a:lnTo>
                <a:lnTo>
                  <a:pt x="39364" y="1920"/>
                </a:lnTo>
                <a:lnTo>
                  <a:pt x="34564" y="0"/>
                </a:lnTo>
                <a:lnTo>
                  <a:pt x="21122" y="0"/>
                </a:lnTo>
                <a:lnTo>
                  <a:pt x="13441" y="3840"/>
                </a:lnTo>
                <a:lnTo>
                  <a:pt x="8641" y="9601"/>
                </a:lnTo>
                <a:lnTo>
                  <a:pt x="2880" y="15361"/>
                </a:lnTo>
                <a:lnTo>
                  <a:pt x="0" y="23027"/>
                </a:lnTo>
                <a:lnTo>
                  <a:pt x="0" y="42230"/>
                </a:lnTo>
                <a:lnTo>
                  <a:pt x="1935" y="49926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3" name="object 423"/>
          <p:cNvSpPr/>
          <p:nvPr/>
        </p:nvSpPr>
        <p:spPr>
          <a:xfrm>
            <a:off x="6241968" y="7559832"/>
            <a:ext cx="15361" cy="14386"/>
          </a:xfrm>
          <a:custGeom>
            <a:avLst/>
            <a:gdLst/>
            <a:ahLst/>
            <a:cxnLst/>
            <a:rect l="l" t="t" r="r" b="b"/>
            <a:pathLst>
              <a:path w="15361" h="14386">
                <a:moveTo>
                  <a:pt x="7680" y="0"/>
                </a:moveTo>
                <a:lnTo>
                  <a:pt x="5760" y="0"/>
                </a:lnTo>
                <a:lnTo>
                  <a:pt x="3840" y="944"/>
                </a:lnTo>
                <a:lnTo>
                  <a:pt x="2880" y="1904"/>
                </a:lnTo>
                <a:lnTo>
                  <a:pt x="960" y="3840"/>
                </a:lnTo>
                <a:lnTo>
                  <a:pt x="0" y="4785"/>
                </a:lnTo>
                <a:lnTo>
                  <a:pt x="0" y="9585"/>
                </a:lnTo>
                <a:lnTo>
                  <a:pt x="960" y="10546"/>
                </a:lnTo>
                <a:lnTo>
                  <a:pt x="2880" y="12466"/>
                </a:lnTo>
                <a:lnTo>
                  <a:pt x="3840" y="13426"/>
                </a:lnTo>
                <a:lnTo>
                  <a:pt x="5760" y="14386"/>
                </a:lnTo>
                <a:lnTo>
                  <a:pt x="9601" y="14386"/>
                </a:lnTo>
                <a:lnTo>
                  <a:pt x="11521" y="13426"/>
                </a:lnTo>
                <a:lnTo>
                  <a:pt x="12481" y="12466"/>
                </a:lnTo>
                <a:lnTo>
                  <a:pt x="14401" y="10546"/>
                </a:lnTo>
                <a:lnTo>
                  <a:pt x="15361" y="9585"/>
                </a:lnTo>
                <a:lnTo>
                  <a:pt x="15361" y="4785"/>
                </a:lnTo>
                <a:lnTo>
                  <a:pt x="14401" y="3840"/>
                </a:lnTo>
                <a:lnTo>
                  <a:pt x="13441" y="1904"/>
                </a:lnTo>
                <a:lnTo>
                  <a:pt x="11521" y="944"/>
                </a:lnTo>
                <a:lnTo>
                  <a:pt x="9601" y="0"/>
                </a:lnTo>
                <a:lnTo>
                  <a:pt x="768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4" name="object 424"/>
          <p:cNvSpPr/>
          <p:nvPr/>
        </p:nvSpPr>
        <p:spPr>
          <a:xfrm>
            <a:off x="4237542" y="6212982"/>
            <a:ext cx="120959" cy="124800"/>
          </a:xfrm>
          <a:custGeom>
            <a:avLst/>
            <a:gdLst/>
            <a:ahLst/>
            <a:cxnLst/>
            <a:rect l="l" t="t" r="r" b="b"/>
            <a:pathLst>
              <a:path w="120959" h="124800">
                <a:moveTo>
                  <a:pt x="20162" y="60487"/>
                </a:moveTo>
                <a:lnTo>
                  <a:pt x="21020" y="48323"/>
                </a:lnTo>
                <a:lnTo>
                  <a:pt x="24138" y="35850"/>
                </a:lnTo>
                <a:lnTo>
                  <a:pt x="29763" y="24963"/>
                </a:lnTo>
                <a:lnTo>
                  <a:pt x="39243" y="14283"/>
                </a:lnTo>
                <a:lnTo>
                  <a:pt x="50569" y="8578"/>
                </a:lnTo>
                <a:lnTo>
                  <a:pt x="64328" y="6720"/>
                </a:lnTo>
                <a:lnTo>
                  <a:pt x="68920" y="6886"/>
                </a:lnTo>
                <a:lnTo>
                  <a:pt x="81540" y="9693"/>
                </a:lnTo>
                <a:lnTo>
                  <a:pt x="92171" y="16322"/>
                </a:lnTo>
                <a:lnTo>
                  <a:pt x="96956" y="21122"/>
                </a:lnTo>
                <a:lnTo>
                  <a:pt x="100797" y="28803"/>
                </a:lnTo>
                <a:lnTo>
                  <a:pt x="103677" y="38404"/>
                </a:lnTo>
                <a:lnTo>
                  <a:pt x="107518" y="38404"/>
                </a:lnTo>
                <a:lnTo>
                  <a:pt x="103677" y="0"/>
                </a:lnTo>
                <a:lnTo>
                  <a:pt x="100797" y="0"/>
                </a:lnTo>
                <a:lnTo>
                  <a:pt x="100797" y="2880"/>
                </a:lnTo>
                <a:lnTo>
                  <a:pt x="99837" y="5760"/>
                </a:lnTo>
                <a:lnTo>
                  <a:pt x="98877" y="6720"/>
                </a:lnTo>
                <a:lnTo>
                  <a:pt x="98877" y="7680"/>
                </a:lnTo>
                <a:lnTo>
                  <a:pt x="93116" y="7680"/>
                </a:lnTo>
                <a:lnTo>
                  <a:pt x="90236" y="5760"/>
                </a:lnTo>
                <a:lnTo>
                  <a:pt x="83515" y="3840"/>
                </a:lnTo>
                <a:lnTo>
                  <a:pt x="77769" y="1920"/>
                </a:lnTo>
                <a:lnTo>
                  <a:pt x="74889" y="960"/>
                </a:lnTo>
                <a:lnTo>
                  <a:pt x="71048" y="960"/>
                </a:lnTo>
                <a:lnTo>
                  <a:pt x="67208" y="0"/>
                </a:lnTo>
                <a:lnTo>
                  <a:pt x="62407" y="0"/>
                </a:lnTo>
                <a:lnTo>
                  <a:pt x="55685" y="331"/>
                </a:lnTo>
                <a:lnTo>
                  <a:pt x="42944" y="2893"/>
                </a:lnTo>
                <a:lnTo>
                  <a:pt x="31683" y="7680"/>
                </a:lnTo>
                <a:lnTo>
                  <a:pt x="22698" y="14456"/>
                </a:lnTo>
                <a:lnTo>
                  <a:pt x="14125" y="23594"/>
                </a:lnTo>
                <a:lnTo>
                  <a:pt x="6720" y="34564"/>
                </a:lnTo>
                <a:lnTo>
                  <a:pt x="4550" y="39383"/>
                </a:lnTo>
                <a:lnTo>
                  <a:pt x="1068" y="51561"/>
                </a:lnTo>
                <a:lnTo>
                  <a:pt x="0" y="64312"/>
                </a:lnTo>
                <a:lnTo>
                  <a:pt x="47" y="67049"/>
                </a:lnTo>
                <a:lnTo>
                  <a:pt x="1728" y="80038"/>
                </a:lnTo>
                <a:lnTo>
                  <a:pt x="6076" y="92044"/>
                </a:lnTo>
                <a:lnTo>
                  <a:pt x="13441" y="102717"/>
                </a:lnTo>
                <a:lnTo>
                  <a:pt x="17015" y="107009"/>
                </a:lnTo>
                <a:lnTo>
                  <a:pt x="26450" y="114990"/>
                </a:lnTo>
                <a:lnTo>
                  <a:pt x="37640" y="120528"/>
                </a:lnTo>
                <a:lnTo>
                  <a:pt x="50586" y="123754"/>
                </a:lnTo>
                <a:lnTo>
                  <a:pt x="65288" y="124800"/>
                </a:lnTo>
                <a:lnTo>
                  <a:pt x="73929" y="124800"/>
                </a:lnTo>
                <a:lnTo>
                  <a:pt x="81610" y="123840"/>
                </a:lnTo>
                <a:lnTo>
                  <a:pt x="87355" y="122880"/>
                </a:lnTo>
                <a:lnTo>
                  <a:pt x="94076" y="120959"/>
                </a:lnTo>
                <a:lnTo>
                  <a:pt x="100797" y="118079"/>
                </a:lnTo>
                <a:lnTo>
                  <a:pt x="107518" y="114239"/>
                </a:lnTo>
                <a:lnTo>
                  <a:pt x="107518" y="71993"/>
                </a:lnTo>
                <a:lnTo>
                  <a:pt x="108478" y="67208"/>
                </a:lnTo>
                <a:lnTo>
                  <a:pt x="109438" y="65272"/>
                </a:lnTo>
                <a:lnTo>
                  <a:pt x="111358" y="62407"/>
                </a:lnTo>
                <a:lnTo>
                  <a:pt x="114239" y="60487"/>
                </a:lnTo>
                <a:lnTo>
                  <a:pt x="120959" y="60487"/>
                </a:lnTo>
                <a:lnTo>
                  <a:pt x="120959" y="57591"/>
                </a:lnTo>
                <a:lnTo>
                  <a:pt x="74889" y="57591"/>
                </a:lnTo>
                <a:lnTo>
                  <a:pt x="74889" y="60487"/>
                </a:lnTo>
                <a:lnTo>
                  <a:pt x="79674" y="60487"/>
                </a:lnTo>
                <a:lnTo>
                  <a:pt x="82555" y="61432"/>
                </a:lnTo>
                <a:lnTo>
                  <a:pt x="84490" y="62407"/>
                </a:lnTo>
                <a:lnTo>
                  <a:pt x="86395" y="63367"/>
                </a:lnTo>
                <a:lnTo>
                  <a:pt x="88331" y="64312"/>
                </a:lnTo>
                <a:lnTo>
                  <a:pt x="89291" y="66248"/>
                </a:lnTo>
                <a:lnTo>
                  <a:pt x="90236" y="68153"/>
                </a:lnTo>
                <a:lnTo>
                  <a:pt x="90236" y="112318"/>
                </a:lnTo>
                <a:lnTo>
                  <a:pt x="86395" y="114239"/>
                </a:lnTo>
                <a:lnTo>
                  <a:pt x="82555" y="116159"/>
                </a:lnTo>
                <a:lnTo>
                  <a:pt x="78729" y="117119"/>
                </a:lnTo>
                <a:lnTo>
                  <a:pt x="74889" y="118079"/>
                </a:lnTo>
                <a:lnTo>
                  <a:pt x="70088" y="119039"/>
                </a:lnTo>
                <a:lnTo>
                  <a:pt x="58567" y="119039"/>
                </a:lnTo>
                <a:lnTo>
                  <a:pt x="50886" y="117119"/>
                </a:lnTo>
                <a:lnTo>
                  <a:pt x="44165" y="112318"/>
                </a:lnTo>
                <a:lnTo>
                  <a:pt x="43173" y="111795"/>
                </a:lnTo>
                <a:lnTo>
                  <a:pt x="33710" y="103580"/>
                </a:lnTo>
                <a:lnTo>
                  <a:pt x="26883" y="92156"/>
                </a:lnTo>
                <a:lnTo>
                  <a:pt x="24172" y="85817"/>
                </a:lnTo>
                <a:lnTo>
                  <a:pt x="21107" y="73591"/>
                </a:lnTo>
                <a:lnTo>
                  <a:pt x="20162" y="604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5" name="object 425"/>
          <p:cNvSpPr/>
          <p:nvPr/>
        </p:nvSpPr>
        <p:spPr>
          <a:xfrm>
            <a:off x="4362343" y="6215862"/>
            <a:ext cx="126720" cy="121919"/>
          </a:xfrm>
          <a:custGeom>
            <a:avLst/>
            <a:gdLst/>
            <a:ahLst/>
            <a:cxnLst/>
            <a:rect l="l" t="t" r="r" b="b"/>
            <a:pathLst>
              <a:path w="126720" h="121919">
                <a:moveTo>
                  <a:pt x="109438" y="20162"/>
                </a:moveTo>
                <a:lnTo>
                  <a:pt x="111358" y="14401"/>
                </a:lnTo>
                <a:lnTo>
                  <a:pt x="114239" y="10561"/>
                </a:lnTo>
                <a:lnTo>
                  <a:pt x="117119" y="7680"/>
                </a:lnTo>
                <a:lnTo>
                  <a:pt x="119999" y="5760"/>
                </a:lnTo>
                <a:lnTo>
                  <a:pt x="122880" y="3840"/>
                </a:lnTo>
                <a:lnTo>
                  <a:pt x="126720" y="3840"/>
                </a:lnTo>
                <a:lnTo>
                  <a:pt x="126720" y="0"/>
                </a:lnTo>
                <a:lnTo>
                  <a:pt x="90236" y="0"/>
                </a:lnTo>
                <a:lnTo>
                  <a:pt x="90236" y="3840"/>
                </a:lnTo>
                <a:lnTo>
                  <a:pt x="92156" y="3840"/>
                </a:lnTo>
                <a:lnTo>
                  <a:pt x="95996" y="4800"/>
                </a:lnTo>
                <a:lnTo>
                  <a:pt x="98877" y="5760"/>
                </a:lnTo>
                <a:lnTo>
                  <a:pt x="100797" y="6720"/>
                </a:lnTo>
                <a:lnTo>
                  <a:pt x="101757" y="8641"/>
                </a:lnTo>
                <a:lnTo>
                  <a:pt x="102717" y="10561"/>
                </a:lnTo>
                <a:lnTo>
                  <a:pt x="102717" y="14401"/>
                </a:lnTo>
                <a:lnTo>
                  <a:pt x="101757" y="19202"/>
                </a:lnTo>
                <a:lnTo>
                  <a:pt x="98877" y="25923"/>
                </a:lnTo>
                <a:lnTo>
                  <a:pt x="70073" y="95036"/>
                </a:lnTo>
                <a:lnTo>
                  <a:pt x="40325" y="24963"/>
                </a:lnTo>
                <a:lnTo>
                  <a:pt x="37444" y="19202"/>
                </a:lnTo>
                <a:lnTo>
                  <a:pt x="36484" y="14401"/>
                </a:lnTo>
                <a:lnTo>
                  <a:pt x="36484" y="7680"/>
                </a:lnTo>
                <a:lnTo>
                  <a:pt x="38404" y="5760"/>
                </a:lnTo>
                <a:lnTo>
                  <a:pt x="40325" y="4800"/>
                </a:lnTo>
                <a:lnTo>
                  <a:pt x="44165" y="3840"/>
                </a:lnTo>
                <a:lnTo>
                  <a:pt x="48950" y="3840"/>
                </a:lnTo>
                <a:lnTo>
                  <a:pt x="48950" y="0"/>
                </a:lnTo>
                <a:lnTo>
                  <a:pt x="0" y="0"/>
                </a:lnTo>
                <a:lnTo>
                  <a:pt x="0" y="3840"/>
                </a:lnTo>
                <a:lnTo>
                  <a:pt x="3840" y="3840"/>
                </a:lnTo>
                <a:lnTo>
                  <a:pt x="6720" y="4800"/>
                </a:lnTo>
                <a:lnTo>
                  <a:pt x="8641" y="5760"/>
                </a:lnTo>
                <a:lnTo>
                  <a:pt x="11521" y="6720"/>
                </a:lnTo>
                <a:lnTo>
                  <a:pt x="13441" y="7680"/>
                </a:lnTo>
                <a:lnTo>
                  <a:pt x="14401" y="9601"/>
                </a:lnTo>
                <a:lnTo>
                  <a:pt x="15361" y="10561"/>
                </a:lnTo>
                <a:lnTo>
                  <a:pt x="17282" y="14401"/>
                </a:lnTo>
                <a:lnTo>
                  <a:pt x="19202" y="19202"/>
                </a:lnTo>
                <a:lnTo>
                  <a:pt x="64312" y="121919"/>
                </a:lnTo>
                <a:lnTo>
                  <a:pt x="67193" y="121919"/>
                </a:lnTo>
                <a:lnTo>
                  <a:pt x="109438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6" name="object 426"/>
          <p:cNvSpPr/>
          <p:nvPr/>
        </p:nvSpPr>
        <p:spPr>
          <a:xfrm>
            <a:off x="4497705" y="6212982"/>
            <a:ext cx="108478" cy="124800"/>
          </a:xfrm>
          <a:custGeom>
            <a:avLst/>
            <a:gdLst/>
            <a:ahLst/>
            <a:cxnLst/>
            <a:rect l="l" t="t" r="r" b="b"/>
            <a:pathLst>
              <a:path w="108478" h="124800">
                <a:moveTo>
                  <a:pt x="30708" y="8641"/>
                </a:moveTo>
                <a:lnTo>
                  <a:pt x="25083" y="12409"/>
                </a:lnTo>
                <a:lnTo>
                  <a:pt x="15675" y="21134"/>
                </a:lnTo>
                <a:lnTo>
                  <a:pt x="8625" y="31683"/>
                </a:lnTo>
                <a:lnTo>
                  <a:pt x="4887" y="39133"/>
                </a:lnTo>
                <a:lnTo>
                  <a:pt x="1222" y="51420"/>
                </a:lnTo>
                <a:lnTo>
                  <a:pt x="0" y="64312"/>
                </a:lnTo>
                <a:lnTo>
                  <a:pt x="45" y="66889"/>
                </a:lnTo>
                <a:lnTo>
                  <a:pt x="1880" y="80270"/>
                </a:lnTo>
                <a:lnTo>
                  <a:pt x="6142" y="92153"/>
                </a:lnTo>
                <a:lnTo>
                  <a:pt x="12481" y="102717"/>
                </a:lnTo>
                <a:lnTo>
                  <a:pt x="22011" y="112790"/>
                </a:lnTo>
                <a:lnTo>
                  <a:pt x="32767" y="119580"/>
                </a:lnTo>
                <a:lnTo>
                  <a:pt x="44946" y="123524"/>
                </a:lnTo>
                <a:lnTo>
                  <a:pt x="58552" y="124800"/>
                </a:lnTo>
                <a:lnTo>
                  <a:pt x="63318" y="124682"/>
                </a:lnTo>
                <a:lnTo>
                  <a:pt x="76399" y="122746"/>
                </a:lnTo>
                <a:lnTo>
                  <a:pt x="87355" y="118079"/>
                </a:lnTo>
                <a:lnTo>
                  <a:pt x="91979" y="114274"/>
                </a:lnTo>
                <a:lnTo>
                  <a:pt x="100409" y="105358"/>
                </a:lnTo>
                <a:lnTo>
                  <a:pt x="108478" y="94076"/>
                </a:lnTo>
                <a:lnTo>
                  <a:pt x="105597" y="92156"/>
                </a:lnTo>
                <a:lnTo>
                  <a:pt x="103146" y="95479"/>
                </a:lnTo>
                <a:lnTo>
                  <a:pt x="94098" y="106184"/>
                </a:lnTo>
                <a:lnTo>
                  <a:pt x="85435" y="112318"/>
                </a:lnTo>
                <a:lnTo>
                  <a:pt x="79674" y="116159"/>
                </a:lnTo>
                <a:lnTo>
                  <a:pt x="72953" y="117119"/>
                </a:lnTo>
                <a:lnTo>
                  <a:pt x="56631" y="117119"/>
                </a:lnTo>
                <a:lnTo>
                  <a:pt x="47990" y="115199"/>
                </a:lnTo>
                <a:lnTo>
                  <a:pt x="41269" y="111358"/>
                </a:lnTo>
                <a:lnTo>
                  <a:pt x="34549" y="106558"/>
                </a:lnTo>
                <a:lnTo>
                  <a:pt x="28788" y="100797"/>
                </a:lnTo>
                <a:lnTo>
                  <a:pt x="25908" y="93116"/>
                </a:lnTo>
                <a:lnTo>
                  <a:pt x="24456" y="89604"/>
                </a:lnTo>
                <a:lnTo>
                  <a:pt x="21233" y="77875"/>
                </a:lnTo>
                <a:lnTo>
                  <a:pt x="20162" y="64312"/>
                </a:lnTo>
                <a:lnTo>
                  <a:pt x="20474" y="55764"/>
                </a:lnTo>
                <a:lnTo>
                  <a:pt x="22342" y="42781"/>
                </a:lnTo>
                <a:lnTo>
                  <a:pt x="25908" y="31683"/>
                </a:lnTo>
                <a:lnTo>
                  <a:pt x="29748" y="23042"/>
                </a:lnTo>
                <a:lnTo>
                  <a:pt x="34549" y="16322"/>
                </a:lnTo>
                <a:lnTo>
                  <a:pt x="41269" y="12481"/>
                </a:lnTo>
                <a:lnTo>
                  <a:pt x="47990" y="8641"/>
                </a:lnTo>
                <a:lnTo>
                  <a:pt x="54711" y="6720"/>
                </a:lnTo>
                <a:lnTo>
                  <a:pt x="63182" y="6727"/>
                </a:lnTo>
                <a:lnTo>
                  <a:pt x="76299" y="8871"/>
                </a:lnTo>
                <a:lnTo>
                  <a:pt x="87355" y="14401"/>
                </a:lnTo>
                <a:lnTo>
                  <a:pt x="90794" y="17787"/>
                </a:lnTo>
                <a:lnTo>
                  <a:pt x="97436" y="27795"/>
                </a:lnTo>
                <a:lnTo>
                  <a:pt x="102702" y="41285"/>
                </a:lnTo>
                <a:lnTo>
                  <a:pt x="105597" y="41285"/>
                </a:lnTo>
                <a:lnTo>
                  <a:pt x="102702" y="0"/>
                </a:lnTo>
                <a:lnTo>
                  <a:pt x="99837" y="0"/>
                </a:lnTo>
                <a:lnTo>
                  <a:pt x="98877" y="2880"/>
                </a:lnTo>
                <a:lnTo>
                  <a:pt x="97917" y="5760"/>
                </a:lnTo>
                <a:lnTo>
                  <a:pt x="95996" y="6720"/>
                </a:lnTo>
                <a:lnTo>
                  <a:pt x="95036" y="7680"/>
                </a:lnTo>
                <a:lnTo>
                  <a:pt x="94076" y="8641"/>
                </a:lnTo>
                <a:lnTo>
                  <a:pt x="91196" y="8641"/>
                </a:lnTo>
                <a:lnTo>
                  <a:pt x="89275" y="7680"/>
                </a:lnTo>
                <a:lnTo>
                  <a:pt x="87355" y="6720"/>
                </a:lnTo>
                <a:lnTo>
                  <a:pt x="86019" y="6001"/>
                </a:lnTo>
                <a:lnTo>
                  <a:pt x="73726" y="1397"/>
                </a:lnTo>
                <a:lnTo>
                  <a:pt x="61432" y="0"/>
                </a:lnTo>
                <a:lnTo>
                  <a:pt x="54599" y="360"/>
                </a:lnTo>
                <a:lnTo>
                  <a:pt x="42291" y="3132"/>
                </a:lnTo>
                <a:lnTo>
                  <a:pt x="30708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7" name="object 427"/>
          <p:cNvSpPr/>
          <p:nvPr/>
        </p:nvSpPr>
        <p:spPr>
          <a:xfrm>
            <a:off x="4657054" y="6252347"/>
            <a:ext cx="84475" cy="121920"/>
          </a:xfrm>
          <a:custGeom>
            <a:avLst/>
            <a:gdLst/>
            <a:ahLst/>
            <a:cxnLst/>
            <a:rect l="l" t="t" r="r" b="b"/>
            <a:pathLst>
              <a:path w="84475" h="121920">
                <a:moveTo>
                  <a:pt x="42245" y="121920"/>
                </a:moveTo>
                <a:lnTo>
                  <a:pt x="42245" y="118079"/>
                </a:lnTo>
                <a:lnTo>
                  <a:pt x="34564" y="118079"/>
                </a:lnTo>
                <a:lnTo>
                  <a:pt x="32644" y="117119"/>
                </a:lnTo>
                <a:lnTo>
                  <a:pt x="30723" y="116144"/>
                </a:lnTo>
                <a:lnTo>
                  <a:pt x="29763" y="115199"/>
                </a:lnTo>
                <a:lnTo>
                  <a:pt x="29763" y="113263"/>
                </a:lnTo>
                <a:lnTo>
                  <a:pt x="28803" y="112318"/>
                </a:lnTo>
                <a:lnTo>
                  <a:pt x="28803" y="24002"/>
                </a:lnTo>
                <a:lnTo>
                  <a:pt x="33604" y="19202"/>
                </a:lnTo>
                <a:lnTo>
                  <a:pt x="36484" y="16322"/>
                </a:lnTo>
                <a:lnTo>
                  <a:pt x="38404" y="14401"/>
                </a:lnTo>
                <a:lnTo>
                  <a:pt x="41269" y="13441"/>
                </a:lnTo>
                <a:lnTo>
                  <a:pt x="44165" y="12481"/>
                </a:lnTo>
                <a:lnTo>
                  <a:pt x="52806" y="12481"/>
                </a:lnTo>
                <a:lnTo>
                  <a:pt x="56647" y="15346"/>
                </a:lnTo>
                <a:lnTo>
                  <a:pt x="60487" y="19202"/>
                </a:lnTo>
                <a:lnTo>
                  <a:pt x="62950" y="22525"/>
                </a:lnTo>
                <a:lnTo>
                  <a:pt x="67571" y="33711"/>
                </a:lnTo>
                <a:lnTo>
                  <a:pt x="69113" y="47990"/>
                </a:lnTo>
                <a:lnTo>
                  <a:pt x="69106" y="48852"/>
                </a:lnTo>
                <a:lnTo>
                  <a:pt x="66965" y="62615"/>
                </a:lnTo>
                <a:lnTo>
                  <a:pt x="61447" y="72953"/>
                </a:lnTo>
                <a:lnTo>
                  <a:pt x="57607" y="77754"/>
                </a:lnTo>
                <a:lnTo>
                  <a:pt x="61998" y="82283"/>
                </a:lnTo>
                <a:lnTo>
                  <a:pt x="71993" y="73913"/>
                </a:lnTo>
                <a:lnTo>
                  <a:pt x="78654" y="65084"/>
                </a:lnTo>
                <a:lnTo>
                  <a:pt x="83059" y="53248"/>
                </a:lnTo>
                <a:lnTo>
                  <a:pt x="84475" y="39349"/>
                </a:lnTo>
                <a:lnTo>
                  <a:pt x="84083" y="32635"/>
                </a:lnTo>
                <a:lnTo>
                  <a:pt x="80815" y="19977"/>
                </a:lnTo>
                <a:lnTo>
                  <a:pt x="74874" y="9601"/>
                </a:lnTo>
                <a:lnTo>
                  <a:pt x="69113" y="2880"/>
                </a:lnTo>
                <a:lnTo>
                  <a:pt x="62392" y="0"/>
                </a:lnTo>
                <a:lnTo>
                  <a:pt x="49926" y="0"/>
                </a:lnTo>
                <a:lnTo>
                  <a:pt x="45110" y="1920"/>
                </a:lnTo>
                <a:lnTo>
                  <a:pt x="41269" y="3840"/>
                </a:lnTo>
                <a:lnTo>
                  <a:pt x="36484" y="6720"/>
                </a:lnTo>
                <a:lnTo>
                  <a:pt x="32644" y="12481"/>
                </a:lnTo>
                <a:lnTo>
                  <a:pt x="28803" y="19202"/>
                </a:lnTo>
                <a:lnTo>
                  <a:pt x="28803" y="0"/>
                </a:lnTo>
                <a:lnTo>
                  <a:pt x="24963" y="0"/>
                </a:lnTo>
                <a:lnTo>
                  <a:pt x="0" y="10561"/>
                </a:lnTo>
                <a:lnTo>
                  <a:pt x="960" y="13441"/>
                </a:lnTo>
                <a:lnTo>
                  <a:pt x="3840" y="12481"/>
                </a:lnTo>
                <a:lnTo>
                  <a:pt x="4800" y="11506"/>
                </a:lnTo>
                <a:lnTo>
                  <a:pt x="8641" y="11506"/>
                </a:lnTo>
                <a:lnTo>
                  <a:pt x="9601" y="12481"/>
                </a:lnTo>
                <a:lnTo>
                  <a:pt x="10561" y="13441"/>
                </a:lnTo>
                <a:lnTo>
                  <a:pt x="11521" y="13441"/>
                </a:lnTo>
                <a:lnTo>
                  <a:pt x="12481" y="14401"/>
                </a:lnTo>
                <a:lnTo>
                  <a:pt x="13441" y="16322"/>
                </a:lnTo>
                <a:lnTo>
                  <a:pt x="13441" y="112318"/>
                </a:lnTo>
                <a:lnTo>
                  <a:pt x="12481" y="113263"/>
                </a:lnTo>
                <a:lnTo>
                  <a:pt x="12481" y="115199"/>
                </a:lnTo>
                <a:lnTo>
                  <a:pt x="11521" y="116144"/>
                </a:lnTo>
                <a:lnTo>
                  <a:pt x="10561" y="116144"/>
                </a:lnTo>
                <a:lnTo>
                  <a:pt x="7680" y="118079"/>
                </a:lnTo>
                <a:lnTo>
                  <a:pt x="0" y="118079"/>
                </a:lnTo>
                <a:lnTo>
                  <a:pt x="0" y="121920"/>
                </a:lnTo>
                <a:lnTo>
                  <a:pt x="42245" y="12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8" name="object 428"/>
          <p:cNvSpPr/>
          <p:nvPr/>
        </p:nvSpPr>
        <p:spPr>
          <a:xfrm>
            <a:off x="4685858" y="6319540"/>
            <a:ext cx="33194" cy="18242"/>
          </a:xfrm>
          <a:custGeom>
            <a:avLst/>
            <a:gdLst/>
            <a:ahLst/>
            <a:cxnLst/>
            <a:rect l="l" t="t" r="r" b="b"/>
            <a:pathLst>
              <a:path w="33194" h="18242">
                <a:moveTo>
                  <a:pt x="2880" y="13441"/>
                </a:moveTo>
                <a:lnTo>
                  <a:pt x="4800" y="15361"/>
                </a:lnTo>
                <a:lnTo>
                  <a:pt x="7680" y="16322"/>
                </a:lnTo>
                <a:lnTo>
                  <a:pt x="10561" y="17282"/>
                </a:lnTo>
                <a:lnTo>
                  <a:pt x="14401" y="18242"/>
                </a:lnTo>
                <a:lnTo>
                  <a:pt x="19187" y="18242"/>
                </a:lnTo>
                <a:lnTo>
                  <a:pt x="20507" y="18217"/>
                </a:lnTo>
                <a:lnTo>
                  <a:pt x="33194" y="15090"/>
                </a:lnTo>
                <a:lnTo>
                  <a:pt x="28803" y="10561"/>
                </a:lnTo>
                <a:lnTo>
                  <a:pt x="24002" y="13441"/>
                </a:lnTo>
                <a:lnTo>
                  <a:pt x="13441" y="13441"/>
                </a:lnTo>
                <a:lnTo>
                  <a:pt x="9601" y="11521"/>
                </a:lnTo>
                <a:lnTo>
                  <a:pt x="6720" y="8641"/>
                </a:lnTo>
                <a:lnTo>
                  <a:pt x="2880" y="6720"/>
                </a:lnTo>
                <a:lnTo>
                  <a:pt x="960" y="3840"/>
                </a:lnTo>
                <a:lnTo>
                  <a:pt x="0" y="0"/>
                </a:lnTo>
                <a:lnTo>
                  <a:pt x="0" y="11521"/>
                </a:lnTo>
                <a:lnTo>
                  <a:pt x="288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9" name="object 429"/>
          <p:cNvSpPr/>
          <p:nvPr/>
        </p:nvSpPr>
        <p:spPr>
          <a:xfrm>
            <a:off x="4749210" y="6252347"/>
            <a:ext cx="59527" cy="82555"/>
          </a:xfrm>
          <a:custGeom>
            <a:avLst/>
            <a:gdLst/>
            <a:ahLst/>
            <a:cxnLst/>
            <a:rect l="l" t="t" r="r" b="b"/>
            <a:pathLst>
              <a:path w="59527" h="82555">
                <a:moveTo>
                  <a:pt x="46924" y="139"/>
                </a:moveTo>
                <a:lnTo>
                  <a:pt x="37112" y="5282"/>
                </a:lnTo>
                <a:lnTo>
                  <a:pt x="27843" y="18227"/>
                </a:lnTo>
                <a:lnTo>
                  <a:pt x="27843" y="0"/>
                </a:lnTo>
                <a:lnTo>
                  <a:pt x="24003" y="0"/>
                </a:lnTo>
                <a:lnTo>
                  <a:pt x="0" y="9601"/>
                </a:lnTo>
                <a:lnTo>
                  <a:pt x="960" y="13441"/>
                </a:lnTo>
                <a:lnTo>
                  <a:pt x="2880" y="12481"/>
                </a:lnTo>
                <a:lnTo>
                  <a:pt x="4800" y="11506"/>
                </a:lnTo>
                <a:lnTo>
                  <a:pt x="8641" y="11506"/>
                </a:lnTo>
                <a:lnTo>
                  <a:pt x="9601" y="12481"/>
                </a:lnTo>
                <a:lnTo>
                  <a:pt x="10561" y="12481"/>
                </a:lnTo>
                <a:lnTo>
                  <a:pt x="11521" y="13441"/>
                </a:lnTo>
                <a:lnTo>
                  <a:pt x="12481" y="15346"/>
                </a:lnTo>
                <a:lnTo>
                  <a:pt x="12481" y="17282"/>
                </a:lnTo>
                <a:lnTo>
                  <a:pt x="13441" y="18227"/>
                </a:lnTo>
                <a:lnTo>
                  <a:pt x="13441" y="71993"/>
                </a:lnTo>
                <a:lnTo>
                  <a:pt x="12481" y="72953"/>
                </a:lnTo>
                <a:lnTo>
                  <a:pt x="12481" y="75834"/>
                </a:lnTo>
                <a:lnTo>
                  <a:pt x="11521" y="76794"/>
                </a:lnTo>
                <a:lnTo>
                  <a:pt x="9601" y="77754"/>
                </a:lnTo>
                <a:lnTo>
                  <a:pt x="7680" y="78714"/>
                </a:lnTo>
                <a:lnTo>
                  <a:pt x="4800" y="79674"/>
                </a:lnTo>
                <a:lnTo>
                  <a:pt x="960" y="79674"/>
                </a:lnTo>
                <a:lnTo>
                  <a:pt x="960" y="82555"/>
                </a:lnTo>
                <a:lnTo>
                  <a:pt x="42245" y="82555"/>
                </a:lnTo>
                <a:lnTo>
                  <a:pt x="42245" y="79674"/>
                </a:lnTo>
                <a:lnTo>
                  <a:pt x="35524" y="79674"/>
                </a:lnTo>
                <a:lnTo>
                  <a:pt x="33604" y="77754"/>
                </a:lnTo>
                <a:lnTo>
                  <a:pt x="31683" y="76794"/>
                </a:lnTo>
                <a:lnTo>
                  <a:pt x="29763" y="75834"/>
                </a:lnTo>
                <a:lnTo>
                  <a:pt x="29763" y="73913"/>
                </a:lnTo>
                <a:lnTo>
                  <a:pt x="27843" y="71993"/>
                </a:lnTo>
                <a:lnTo>
                  <a:pt x="27843" y="25908"/>
                </a:lnTo>
                <a:lnTo>
                  <a:pt x="30723" y="20162"/>
                </a:lnTo>
                <a:lnTo>
                  <a:pt x="33604" y="16322"/>
                </a:lnTo>
                <a:lnTo>
                  <a:pt x="35524" y="13441"/>
                </a:lnTo>
                <a:lnTo>
                  <a:pt x="37444" y="12481"/>
                </a:lnTo>
                <a:lnTo>
                  <a:pt x="38404" y="11506"/>
                </a:lnTo>
                <a:lnTo>
                  <a:pt x="40325" y="11506"/>
                </a:lnTo>
                <a:lnTo>
                  <a:pt x="42245" y="12481"/>
                </a:lnTo>
                <a:lnTo>
                  <a:pt x="45125" y="15346"/>
                </a:lnTo>
                <a:lnTo>
                  <a:pt x="48006" y="17282"/>
                </a:lnTo>
                <a:lnTo>
                  <a:pt x="49926" y="18227"/>
                </a:lnTo>
                <a:lnTo>
                  <a:pt x="53751" y="18227"/>
                </a:lnTo>
                <a:lnTo>
                  <a:pt x="55686" y="17282"/>
                </a:lnTo>
                <a:lnTo>
                  <a:pt x="57591" y="15346"/>
                </a:lnTo>
                <a:lnTo>
                  <a:pt x="59527" y="14401"/>
                </a:lnTo>
                <a:lnTo>
                  <a:pt x="59527" y="6720"/>
                </a:lnTo>
                <a:lnTo>
                  <a:pt x="58567" y="4800"/>
                </a:lnTo>
                <a:lnTo>
                  <a:pt x="56647" y="2880"/>
                </a:lnTo>
                <a:lnTo>
                  <a:pt x="54711" y="960"/>
                </a:lnTo>
                <a:lnTo>
                  <a:pt x="51846" y="0"/>
                </a:lnTo>
                <a:lnTo>
                  <a:pt x="48966" y="0"/>
                </a:lnTo>
                <a:lnTo>
                  <a:pt x="46924" y="1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0" name="object 430"/>
          <p:cNvSpPr/>
          <p:nvPr/>
        </p:nvSpPr>
        <p:spPr>
          <a:xfrm>
            <a:off x="4827925" y="6252347"/>
            <a:ext cx="64328" cy="85435"/>
          </a:xfrm>
          <a:custGeom>
            <a:avLst/>
            <a:gdLst/>
            <a:ahLst/>
            <a:cxnLst/>
            <a:rect l="l" t="t" r="r" b="b"/>
            <a:pathLst>
              <a:path w="64328" h="85435">
                <a:moveTo>
                  <a:pt x="44165" y="79674"/>
                </a:moveTo>
                <a:lnTo>
                  <a:pt x="50886" y="75834"/>
                </a:lnTo>
                <a:lnTo>
                  <a:pt x="55686" y="70073"/>
                </a:lnTo>
                <a:lnTo>
                  <a:pt x="58567" y="63352"/>
                </a:lnTo>
                <a:lnTo>
                  <a:pt x="62407" y="55671"/>
                </a:lnTo>
                <a:lnTo>
                  <a:pt x="64328" y="47990"/>
                </a:lnTo>
                <a:lnTo>
                  <a:pt x="64328" y="41269"/>
                </a:lnTo>
                <a:lnTo>
                  <a:pt x="64116" y="37032"/>
                </a:lnTo>
                <a:lnTo>
                  <a:pt x="60956" y="24771"/>
                </a:lnTo>
                <a:lnTo>
                  <a:pt x="54726" y="13441"/>
                </a:lnTo>
                <a:lnTo>
                  <a:pt x="49310" y="8259"/>
                </a:lnTo>
                <a:lnTo>
                  <a:pt x="38274" y="2121"/>
                </a:lnTo>
                <a:lnTo>
                  <a:pt x="24963" y="0"/>
                </a:lnTo>
                <a:lnTo>
                  <a:pt x="18242" y="0"/>
                </a:lnTo>
                <a:lnTo>
                  <a:pt x="12481" y="1920"/>
                </a:lnTo>
                <a:lnTo>
                  <a:pt x="5760" y="4800"/>
                </a:lnTo>
                <a:lnTo>
                  <a:pt x="0" y="8641"/>
                </a:lnTo>
                <a:lnTo>
                  <a:pt x="3947" y="49926"/>
                </a:lnTo>
                <a:lnTo>
                  <a:pt x="2880" y="36469"/>
                </a:lnTo>
                <a:lnTo>
                  <a:pt x="2880" y="28788"/>
                </a:lnTo>
                <a:lnTo>
                  <a:pt x="3840" y="23042"/>
                </a:lnTo>
                <a:lnTo>
                  <a:pt x="5760" y="18227"/>
                </a:lnTo>
                <a:lnTo>
                  <a:pt x="7680" y="13441"/>
                </a:lnTo>
                <a:lnTo>
                  <a:pt x="9601" y="10561"/>
                </a:lnTo>
                <a:lnTo>
                  <a:pt x="12481" y="8641"/>
                </a:lnTo>
                <a:lnTo>
                  <a:pt x="16322" y="6720"/>
                </a:lnTo>
                <a:lnTo>
                  <a:pt x="19202" y="5760"/>
                </a:lnTo>
                <a:lnTo>
                  <a:pt x="28803" y="5760"/>
                </a:lnTo>
                <a:lnTo>
                  <a:pt x="34564" y="8641"/>
                </a:lnTo>
                <a:lnTo>
                  <a:pt x="38404" y="14401"/>
                </a:lnTo>
                <a:lnTo>
                  <a:pt x="42653" y="21519"/>
                </a:lnTo>
                <a:lnTo>
                  <a:pt x="46575" y="33472"/>
                </a:lnTo>
                <a:lnTo>
                  <a:pt x="48005" y="47990"/>
                </a:lnTo>
                <a:lnTo>
                  <a:pt x="48005" y="59512"/>
                </a:lnTo>
                <a:lnTo>
                  <a:pt x="46085" y="67193"/>
                </a:lnTo>
                <a:lnTo>
                  <a:pt x="42245" y="71993"/>
                </a:lnTo>
                <a:lnTo>
                  <a:pt x="38404" y="76794"/>
                </a:lnTo>
                <a:lnTo>
                  <a:pt x="33604" y="78714"/>
                </a:lnTo>
                <a:lnTo>
                  <a:pt x="20162" y="78714"/>
                </a:lnTo>
                <a:lnTo>
                  <a:pt x="14401" y="74874"/>
                </a:lnTo>
                <a:lnTo>
                  <a:pt x="24002" y="85435"/>
                </a:lnTo>
                <a:lnTo>
                  <a:pt x="31683" y="85435"/>
                </a:lnTo>
                <a:lnTo>
                  <a:pt x="38404" y="83515"/>
                </a:lnTo>
                <a:lnTo>
                  <a:pt x="44165" y="796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1" name="object 431"/>
          <p:cNvSpPr/>
          <p:nvPr/>
        </p:nvSpPr>
        <p:spPr>
          <a:xfrm>
            <a:off x="4813523" y="6260988"/>
            <a:ext cx="38404" cy="76794"/>
          </a:xfrm>
          <a:custGeom>
            <a:avLst/>
            <a:gdLst/>
            <a:ahLst/>
            <a:cxnLst/>
            <a:rect l="l" t="t" r="r" b="b"/>
            <a:pathLst>
              <a:path w="38404" h="76794">
                <a:moveTo>
                  <a:pt x="24977" y="74552"/>
                </a:moveTo>
                <a:lnTo>
                  <a:pt x="38404" y="76794"/>
                </a:lnTo>
                <a:lnTo>
                  <a:pt x="28803" y="66233"/>
                </a:lnTo>
                <a:lnTo>
                  <a:pt x="24002" y="57591"/>
                </a:lnTo>
                <a:lnTo>
                  <a:pt x="21827" y="53162"/>
                </a:lnTo>
                <a:lnTo>
                  <a:pt x="18349" y="41285"/>
                </a:lnTo>
                <a:lnTo>
                  <a:pt x="14401" y="0"/>
                </a:lnTo>
                <a:lnTo>
                  <a:pt x="9616" y="5760"/>
                </a:lnTo>
                <a:lnTo>
                  <a:pt x="5775" y="12481"/>
                </a:lnTo>
                <a:lnTo>
                  <a:pt x="1935" y="20147"/>
                </a:lnTo>
                <a:lnTo>
                  <a:pt x="0" y="27828"/>
                </a:lnTo>
                <a:lnTo>
                  <a:pt x="0" y="34549"/>
                </a:lnTo>
                <a:lnTo>
                  <a:pt x="213" y="38808"/>
                </a:lnTo>
                <a:lnTo>
                  <a:pt x="3377" y="51062"/>
                </a:lnTo>
                <a:lnTo>
                  <a:pt x="9616" y="62392"/>
                </a:lnTo>
                <a:lnTo>
                  <a:pt x="14246" y="67827"/>
                </a:lnTo>
                <a:lnTo>
                  <a:pt x="24977" y="745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2" name="object 432"/>
          <p:cNvSpPr/>
          <p:nvPr/>
        </p:nvSpPr>
        <p:spPr>
          <a:xfrm>
            <a:off x="4903774" y="6210101"/>
            <a:ext cx="85435" cy="127680"/>
          </a:xfrm>
          <a:custGeom>
            <a:avLst/>
            <a:gdLst/>
            <a:ahLst/>
            <a:cxnLst/>
            <a:rect l="l" t="t" r="r" b="b"/>
            <a:pathLst>
              <a:path w="85435" h="127680">
                <a:moveTo>
                  <a:pt x="71993" y="110398"/>
                </a:moveTo>
                <a:lnTo>
                  <a:pt x="71993" y="0"/>
                </a:lnTo>
                <a:lnTo>
                  <a:pt x="68153" y="0"/>
                </a:lnTo>
                <a:lnTo>
                  <a:pt x="44150" y="9601"/>
                </a:lnTo>
                <a:lnTo>
                  <a:pt x="45110" y="13441"/>
                </a:lnTo>
                <a:lnTo>
                  <a:pt x="47030" y="12481"/>
                </a:lnTo>
                <a:lnTo>
                  <a:pt x="48950" y="11521"/>
                </a:lnTo>
                <a:lnTo>
                  <a:pt x="52791" y="11521"/>
                </a:lnTo>
                <a:lnTo>
                  <a:pt x="53751" y="12481"/>
                </a:lnTo>
                <a:lnTo>
                  <a:pt x="54711" y="12481"/>
                </a:lnTo>
                <a:lnTo>
                  <a:pt x="55671" y="13441"/>
                </a:lnTo>
                <a:lnTo>
                  <a:pt x="55671" y="15361"/>
                </a:lnTo>
                <a:lnTo>
                  <a:pt x="56631" y="17282"/>
                </a:lnTo>
                <a:lnTo>
                  <a:pt x="56631" y="19202"/>
                </a:lnTo>
                <a:lnTo>
                  <a:pt x="57591" y="24963"/>
                </a:lnTo>
                <a:lnTo>
                  <a:pt x="57591" y="48966"/>
                </a:lnTo>
                <a:lnTo>
                  <a:pt x="52791" y="44165"/>
                </a:lnTo>
                <a:lnTo>
                  <a:pt x="47030" y="42245"/>
                </a:lnTo>
                <a:lnTo>
                  <a:pt x="44150" y="48966"/>
                </a:lnTo>
                <a:lnTo>
                  <a:pt x="47030" y="49911"/>
                </a:lnTo>
                <a:lnTo>
                  <a:pt x="49911" y="51846"/>
                </a:lnTo>
                <a:lnTo>
                  <a:pt x="51831" y="54726"/>
                </a:lnTo>
                <a:lnTo>
                  <a:pt x="53751" y="57591"/>
                </a:lnTo>
                <a:lnTo>
                  <a:pt x="55671" y="60472"/>
                </a:lnTo>
                <a:lnTo>
                  <a:pt x="56631" y="64312"/>
                </a:lnTo>
                <a:lnTo>
                  <a:pt x="57591" y="68153"/>
                </a:lnTo>
                <a:lnTo>
                  <a:pt x="57591" y="110398"/>
                </a:lnTo>
                <a:lnTo>
                  <a:pt x="51831" y="115199"/>
                </a:lnTo>
                <a:lnTo>
                  <a:pt x="47030" y="118079"/>
                </a:lnTo>
                <a:lnTo>
                  <a:pt x="35509" y="118079"/>
                </a:lnTo>
                <a:lnTo>
                  <a:pt x="29748" y="115199"/>
                </a:lnTo>
                <a:lnTo>
                  <a:pt x="23987" y="108478"/>
                </a:lnTo>
                <a:lnTo>
                  <a:pt x="17999" y="95926"/>
                </a:lnTo>
                <a:lnTo>
                  <a:pt x="16306" y="81594"/>
                </a:lnTo>
                <a:lnTo>
                  <a:pt x="16393" y="77967"/>
                </a:lnTo>
                <a:lnTo>
                  <a:pt x="18920" y="64333"/>
                </a:lnTo>
                <a:lnTo>
                  <a:pt x="24947" y="54726"/>
                </a:lnTo>
                <a:lnTo>
                  <a:pt x="28788" y="49911"/>
                </a:lnTo>
                <a:lnTo>
                  <a:pt x="33588" y="48006"/>
                </a:lnTo>
                <a:lnTo>
                  <a:pt x="39349" y="42245"/>
                </a:lnTo>
                <a:lnTo>
                  <a:pt x="33005" y="42763"/>
                </a:lnTo>
                <a:lnTo>
                  <a:pt x="21029" y="47341"/>
                </a:lnTo>
                <a:lnTo>
                  <a:pt x="11506" y="56647"/>
                </a:lnTo>
                <a:lnTo>
                  <a:pt x="6534" y="63911"/>
                </a:lnTo>
                <a:lnTo>
                  <a:pt x="1631" y="75708"/>
                </a:lnTo>
                <a:lnTo>
                  <a:pt x="0" y="88315"/>
                </a:lnTo>
                <a:lnTo>
                  <a:pt x="335" y="94092"/>
                </a:lnTo>
                <a:lnTo>
                  <a:pt x="3757" y="106593"/>
                </a:lnTo>
                <a:lnTo>
                  <a:pt x="10561" y="117119"/>
                </a:lnTo>
                <a:lnTo>
                  <a:pt x="17282" y="123840"/>
                </a:lnTo>
                <a:lnTo>
                  <a:pt x="24947" y="127680"/>
                </a:lnTo>
                <a:lnTo>
                  <a:pt x="37429" y="127680"/>
                </a:lnTo>
                <a:lnTo>
                  <a:pt x="42230" y="126720"/>
                </a:lnTo>
                <a:lnTo>
                  <a:pt x="46070" y="124800"/>
                </a:lnTo>
                <a:lnTo>
                  <a:pt x="48950" y="122880"/>
                </a:lnTo>
                <a:lnTo>
                  <a:pt x="53751" y="119999"/>
                </a:lnTo>
                <a:lnTo>
                  <a:pt x="57591" y="116159"/>
                </a:lnTo>
                <a:lnTo>
                  <a:pt x="57591" y="127680"/>
                </a:lnTo>
                <a:lnTo>
                  <a:pt x="61432" y="127680"/>
                </a:lnTo>
                <a:lnTo>
                  <a:pt x="85435" y="118079"/>
                </a:lnTo>
                <a:lnTo>
                  <a:pt x="84475" y="114239"/>
                </a:lnTo>
                <a:lnTo>
                  <a:pt x="81594" y="116159"/>
                </a:lnTo>
                <a:lnTo>
                  <a:pt x="75834" y="116159"/>
                </a:lnTo>
                <a:lnTo>
                  <a:pt x="74874" y="115199"/>
                </a:lnTo>
                <a:lnTo>
                  <a:pt x="73913" y="114239"/>
                </a:lnTo>
                <a:lnTo>
                  <a:pt x="72953" y="112318"/>
                </a:lnTo>
                <a:lnTo>
                  <a:pt x="71993" y="1103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3" name="object 433"/>
          <p:cNvSpPr/>
          <p:nvPr/>
        </p:nvSpPr>
        <p:spPr>
          <a:xfrm>
            <a:off x="4937363" y="6252347"/>
            <a:ext cx="13441" cy="6720"/>
          </a:xfrm>
          <a:custGeom>
            <a:avLst/>
            <a:gdLst/>
            <a:ahLst/>
            <a:cxnLst/>
            <a:rect l="l" t="t" r="r" b="b"/>
            <a:pathLst>
              <a:path w="13441" h="6720">
                <a:moveTo>
                  <a:pt x="0" y="5760"/>
                </a:moveTo>
                <a:lnTo>
                  <a:pt x="7680" y="5760"/>
                </a:lnTo>
                <a:lnTo>
                  <a:pt x="10561" y="6720"/>
                </a:lnTo>
                <a:lnTo>
                  <a:pt x="13441" y="0"/>
                </a:lnTo>
                <a:lnTo>
                  <a:pt x="5760" y="0"/>
                </a:lnTo>
                <a:lnTo>
                  <a:pt x="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4" name="object 434"/>
          <p:cNvSpPr/>
          <p:nvPr/>
        </p:nvSpPr>
        <p:spPr>
          <a:xfrm>
            <a:off x="4989210" y="6254267"/>
            <a:ext cx="89275" cy="83515"/>
          </a:xfrm>
          <a:custGeom>
            <a:avLst/>
            <a:gdLst/>
            <a:ahLst/>
            <a:cxnLst/>
            <a:rect l="l" t="t" r="r" b="b"/>
            <a:pathLst>
              <a:path w="89275" h="83515">
                <a:moveTo>
                  <a:pt x="76794" y="66233"/>
                </a:moveTo>
                <a:lnTo>
                  <a:pt x="75834" y="64312"/>
                </a:lnTo>
                <a:lnTo>
                  <a:pt x="75834" y="0"/>
                </a:lnTo>
                <a:lnTo>
                  <a:pt x="47990" y="0"/>
                </a:lnTo>
                <a:lnTo>
                  <a:pt x="47990" y="3840"/>
                </a:lnTo>
                <a:lnTo>
                  <a:pt x="53751" y="3840"/>
                </a:lnTo>
                <a:lnTo>
                  <a:pt x="57591" y="4800"/>
                </a:lnTo>
                <a:lnTo>
                  <a:pt x="58552" y="6720"/>
                </a:lnTo>
                <a:lnTo>
                  <a:pt x="60472" y="7680"/>
                </a:lnTo>
                <a:lnTo>
                  <a:pt x="61432" y="10561"/>
                </a:lnTo>
                <a:lnTo>
                  <a:pt x="61432" y="61432"/>
                </a:lnTo>
                <a:lnTo>
                  <a:pt x="56631" y="65272"/>
                </a:lnTo>
                <a:lnTo>
                  <a:pt x="52791" y="69113"/>
                </a:lnTo>
                <a:lnTo>
                  <a:pt x="49911" y="70073"/>
                </a:lnTo>
                <a:lnTo>
                  <a:pt x="47030" y="71993"/>
                </a:lnTo>
                <a:lnTo>
                  <a:pt x="44150" y="72953"/>
                </a:lnTo>
                <a:lnTo>
                  <a:pt x="37429" y="72953"/>
                </a:lnTo>
                <a:lnTo>
                  <a:pt x="34549" y="71033"/>
                </a:lnTo>
                <a:lnTo>
                  <a:pt x="31668" y="69113"/>
                </a:lnTo>
                <a:lnTo>
                  <a:pt x="28788" y="67193"/>
                </a:lnTo>
                <a:lnTo>
                  <a:pt x="27828" y="61432"/>
                </a:lnTo>
                <a:lnTo>
                  <a:pt x="27828" y="0"/>
                </a:lnTo>
                <a:lnTo>
                  <a:pt x="0" y="0"/>
                </a:lnTo>
                <a:lnTo>
                  <a:pt x="0" y="3840"/>
                </a:lnTo>
                <a:lnTo>
                  <a:pt x="6705" y="3840"/>
                </a:lnTo>
                <a:lnTo>
                  <a:pt x="8641" y="4800"/>
                </a:lnTo>
                <a:lnTo>
                  <a:pt x="9585" y="5745"/>
                </a:lnTo>
                <a:lnTo>
                  <a:pt x="11521" y="6720"/>
                </a:lnTo>
                <a:lnTo>
                  <a:pt x="12481" y="8641"/>
                </a:lnTo>
                <a:lnTo>
                  <a:pt x="12481" y="9585"/>
                </a:lnTo>
                <a:lnTo>
                  <a:pt x="13426" y="12481"/>
                </a:lnTo>
                <a:lnTo>
                  <a:pt x="13426" y="59512"/>
                </a:lnTo>
                <a:lnTo>
                  <a:pt x="14401" y="65272"/>
                </a:lnTo>
                <a:lnTo>
                  <a:pt x="15361" y="69113"/>
                </a:lnTo>
                <a:lnTo>
                  <a:pt x="16306" y="73913"/>
                </a:lnTo>
                <a:lnTo>
                  <a:pt x="19202" y="76794"/>
                </a:lnTo>
                <a:lnTo>
                  <a:pt x="22082" y="79674"/>
                </a:lnTo>
                <a:lnTo>
                  <a:pt x="24947" y="82555"/>
                </a:lnTo>
                <a:lnTo>
                  <a:pt x="29763" y="83515"/>
                </a:lnTo>
                <a:lnTo>
                  <a:pt x="38389" y="83515"/>
                </a:lnTo>
                <a:lnTo>
                  <a:pt x="42230" y="82555"/>
                </a:lnTo>
                <a:lnTo>
                  <a:pt x="45110" y="80634"/>
                </a:lnTo>
                <a:lnTo>
                  <a:pt x="48950" y="78714"/>
                </a:lnTo>
                <a:lnTo>
                  <a:pt x="54711" y="73913"/>
                </a:lnTo>
                <a:lnTo>
                  <a:pt x="61432" y="66233"/>
                </a:lnTo>
                <a:lnTo>
                  <a:pt x="61432" y="83515"/>
                </a:lnTo>
                <a:lnTo>
                  <a:pt x="65272" y="83515"/>
                </a:lnTo>
                <a:lnTo>
                  <a:pt x="89275" y="73913"/>
                </a:lnTo>
                <a:lnTo>
                  <a:pt x="88315" y="70073"/>
                </a:lnTo>
                <a:lnTo>
                  <a:pt x="85435" y="71993"/>
                </a:lnTo>
                <a:lnTo>
                  <a:pt x="79674" y="71993"/>
                </a:lnTo>
                <a:lnTo>
                  <a:pt x="78714" y="71033"/>
                </a:lnTo>
                <a:lnTo>
                  <a:pt x="77754" y="70073"/>
                </a:lnTo>
                <a:lnTo>
                  <a:pt x="76794" y="68153"/>
                </a:lnTo>
                <a:lnTo>
                  <a:pt x="76794" y="66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5" name="object 435"/>
          <p:cNvSpPr/>
          <p:nvPr/>
        </p:nvSpPr>
        <p:spPr>
          <a:xfrm>
            <a:off x="5085207" y="6252347"/>
            <a:ext cx="68153" cy="85435"/>
          </a:xfrm>
          <a:custGeom>
            <a:avLst/>
            <a:gdLst/>
            <a:ahLst/>
            <a:cxnLst/>
            <a:rect l="l" t="t" r="r" b="b"/>
            <a:pathLst>
              <a:path w="68153" h="85435">
                <a:moveTo>
                  <a:pt x="24963" y="7665"/>
                </a:moveTo>
                <a:lnTo>
                  <a:pt x="29748" y="5760"/>
                </a:lnTo>
                <a:lnTo>
                  <a:pt x="39349" y="5760"/>
                </a:lnTo>
                <a:lnTo>
                  <a:pt x="42230" y="6720"/>
                </a:lnTo>
                <a:lnTo>
                  <a:pt x="44150" y="8641"/>
                </a:lnTo>
                <a:lnTo>
                  <a:pt x="46070" y="10561"/>
                </a:lnTo>
                <a:lnTo>
                  <a:pt x="47030" y="13441"/>
                </a:lnTo>
                <a:lnTo>
                  <a:pt x="47990" y="16322"/>
                </a:lnTo>
                <a:lnTo>
                  <a:pt x="47990" y="20162"/>
                </a:lnTo>
                <a:lnTo>
                  <a:pt x="48950" y="22067"/>
                </a:lnTo>
                <a:lnTo>
                  <a:pt x="49911" y="23042"/>
                </a:lnTo>
                <a:lnTo>
                  <a:pt x="51831" y="25908"/>
                </a:lnTo>
                <a:lnTo>
                  <a:pt x="53751" y="26883"/>
                </a:lnTo>
                <a:lnTo>
                  <a:pt x="60472" y="26883"/>
                </a:lnTo>
                <a:lnTo>
                  <a:pt x="62392" y="25908"/>
                </a:lnTo>
                <a:lnTo>
                  <a:pt x="63352" y="24947"/>
                </a:lnTo>
                <a:lnTo>
                  <a:pt x="65272" y="23042"/>
                </a:lnTo>
                <a:lnTo>
                  <a:pt x="65272" y="14401"/>
                </a:lnTo>
                <a:lnTo>
                  <a:pt x="63352" y="10561"/>
                </a:lnTo>
                <a:lnTo>
                  <a:pt x="57591" y="6720"/>
                </a:lnTo>
                <a:lnTo>
                  <a:pt x="52791" y="1920"/>
                </a:lnTo>
                <a:lnTo>
                  <a:pt x="46070" y="0"/>
                </a:lnTo>
                <a:lnTo>
                  <a:pt x="38389" y="0"/>
                </a:lnTo>
                <a:lnTo>
                  <a:pt x="34328" y="198"/>
                </a:lnTo>
                <a:lnTo>
                  <a:pt x="22140" y="3684"/>
                </a:lnTo>
                <a:lnTo>
                  <a:pt x="11506" y="11506"/>
                </a:lnTo>
                <a:lnTo>
                  <a:pt x="6535" y="18120"/>
                </a:lnTo>
                <a:lnTo>
                  <a:pt x="1634" y="29482"/>
                </a:lnTo>
                <a:lnTo>
                  <a:pt x="0" y="43190"/>
                </a:lnTo>
                <a:lnTo>
                  <a:pt x="538" y="51075"/>
                </a:lnTo>
                <a:lnTo>
                  <a:pt x="4057" y="63643"/>
                </a:lnTo>
                <a:lnTo>
                  <a:pt x="10561" y="73913"/>
                </a:lnTo>
                <a:lnTo>
                  <a:pt x="22023" y="82811"/>
                </a:lnTo>
                <a:lnTo>
                  <a:pt x="34549" y="85435"/>
                </a:lnTo>
                <a:lnTo>
                  <a:pt x="42230" y="85435"/>
                </a:lnTo>
                <a:lnTo>
                  <a:pt x="48950" y="82555"/>
                </a:lnTo>
                <a:lnTo>
                  <a:pt x="55671" y="76794"/>
                </a:lnTo>
                <a:lnTo>
                  <a:pt x="63743" y="65859"/>
                </a:lnTo>
                <a:lnTo>
                  <a:pt x="68153" y="52791"/>
                </a:lnTo>
                <a:lnTo>
                  <a:pt x="65272" y="50871"/>
                </a:lnTo>
                <a:lnTo>
                  <a:pt x="62392" y="58552"/>
                </a:lnTo>
                <a:lnTo>
                  <a:pt x="59512" y="63352"/>
                </a:lnTo>
                <a:lnTo>
                  <a:pt x="55671" y="66233"/>
                </a:lnTo>
                <a:lnTo>
                  <a:pt x="51831" y="70073"/>
                </a:lnTo>
                <a:lnTo>
                  <a:pt x="46070" y="71993"/>
                </a:lnTo>
                <a:lnTo>
                  <a:pt x="32628" y="71993"/>
                </a:lnTo>
                <a:lnTo>
                  <a:pt x="25908" y="68153"/>
                </a:lnTo>
                <a:lnTo>
                  <a:pt x="21122" y="60472"/>
                </a:lnTo>
                <a:lnTo>
                  <a:pt x="20872" y="60118"/>
                </a:lnTo>
                <a:lnTo>
                  <a:pt x="15900" y="48850"/>
                </a:lnTo>
                <a:lnTo>
                  <a:pt x="14401" y="35509"/>
                </a:lnTo>
                <a:lnTo>
                  <a:pt x="14401" y="25908"/>
                </a:lnTo>
                <a:lnTo>
                  <a:pt x="16306" y="18227"/>
                </a:lnTo>
                <a:lnTo>
                  <a:pt x="21122" y="12481"/>
                </a:lnTo>
                <a:lnTo>
                  <a:pt x="24963" y="76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6" name="object 436"/>
          <p:cNvSpPr/>
          <p:nvPr/>
        </p:nvSpPr>
        <p:spPr>
          <a:xfrm>
            <a:off x="5161041" y="6228344"/>
            <a:ext cx="48950" cy="108478"/>
          </a:xfrm>
          <a:custGeom>
            <a:avLst/>
            <a:gdLst/>
            <a:ahLst/>
            <a:cxnLst/>
            <a:rect l="l" t="t" r="r" b="b"/>
            <a:pathLst>
              <a:path w="48950" h="108478">
                <a:moveTo>
                  <a:pt x="37429" y="97916"/>
                </a:moveTo>
                <a:lnTo>
                  <a:pt x="32644" y="97916"/>
                </a:lnTo>
                <a:lnTo>
                  <a:pt x="30708" y="96956"/>
                </a:lnTo>
                <a:lnTo>
                  <a:pt x="29763" y="95036"/>
                </a:lnTo>
                <a:lnTo>
                  <a:pt x="27843" y="93116"/>
                </a:lnTo>
                <a:lnTo>
                  <a:pt x="26868" y="90236"/>
                </a:lnTo>
                <a:lnTo>
                  <a:pt x="26868" y="32644"/>
                </a:lnTo>
                <a:lnTo>
                  <a:pt x="46085" y="32644"/>
                </a:lnTo>
                <a:lnTo>
                  <a:pt x="46085" y="25923"/>
                </a:lnTo>
                <a:lnTo>
                  <a:pt x="26868" y="25923"/>
                </a:lnTo>
                <a:lnTo>
                  <a:pt x="26868" y="0"/>
                </a:lnTo>
                <a:lnTo>
                  <a:pt x="24963" y="0"/>
                </a:lnTo>
                <a:lnTo>
                  <a:pt x="22082" y="5760"/>
                </a:lnTo>
                <a:lnTo>
                  <a:pt x="20162" y="9601"/>
                </a:lnTo>
                <a:lnTo>
                  <a:pt x="19202" y="12481"/>
                </a:lnTo>
                <a:lnTo>
                  <a:pt x="16322" y="16322"/>
                </a:lnTo>
                <a:lnTo>
                  <a:pt x="13441" y="20162"/>
                </a:lnTo>
                <a:lnTo>
                  <a:pt x="9601" y="23042"/>
                </a:lnTo>
                <a:lnTo>
                  <a:pt x="6720" y="25923"/>
                </a:lnTo>
                <a:lnTo>
                  <a:pt x="2880" y="28803"/>
                </a:lnTo>
                <a:lnTo>
                  <a:pt x="0" y="29763"/>
                </a:lnTo>
                <a:lnTo>
                  <a:pt x="0" y="32644"/>
                </a:lnTo>
                <a:lnTo>
                  <a:pt x="12481" y="32644"/>
                </a:lnTo>
                <a:lnTo>
                  <a:pt x="12481" y="92156"/>
                </a:lnTo>
                <a:lnTo>
                  <a:pt x="13441" y="96956"/>
                </a:lnTo>
                <a:lnTo>
                  <a:pt x="14401" y="99837"/>
                </a:lnTo>
                <a:lnTo>
                  <a:pt x="15361" y="102717"/>
                </a:lnTo>
                <a:lnTo>
                  <a:pt x="17282" y="104637"/>
                </a:lnTo>
                <a:lnTo>
                  <a:pt x="20162" y="106558"/>
                </a:lnTo>
                <a:lnTo>
                  <a:pt x="23042" y="107518"/>
                </a:lnTo>
                <a:lnTo>
                  <a:pt x="25923" y="108478"/>
                </a:lnTo>
                <a:lnTo>
                  <a:pt x="32644" y="108478"/>
                </a:lnTo>
                <a:lnTo>
                  <a:pt x="36484" y="106558"/>
                </a:lnTo>
                <a:lnTo>
                  <a:pt x="40309" y="103677"/>
                </a:lnTo>
                <a:lnTo>
                  <a:pt x="43205" y="100797"/>
                </a:lnTo>
                <a:lnTo>
                  <a:pt x="47045" y="96956"/>
                </a:lnTo>
                <a:lnTo>
                  <a:pt x="48950" y="91196"/>
                </a:lnTo>
                <a:lnTo>
                  <a:pt x="45110" y="91196"/>
                </a:lnTo>
                <a:lnTo>
                  <a:pt x="44150" y="93116"/>
                </a:lnTo>
                <a:lnTo>
                  <a:pt x="42245" y="95036"/>
                </a:lnTo>
                <a:lnTo>
                  <a:pt x="41269" y="95996"/>
                </a:lnTo>
                <a:lnTo>
                  <a:pt x="39364" y="97916"/>
                </a:lnTo>
                <a:lnTo>
                  <a:pt x="37429" y="979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7" name="object 437"/>
          <p:cNvSpPr/>
          <p:nvPr/>
        </p:nvSpPr>
        <p:spPr>
          <a:xfrm>
            <a:off x="5214807" y="6252347"/>
            <a:ext cx="40309" cy="82555"/>
          </a:xfrm>
          <a:custGeom>
            <a:avLst/>
            <a:gdLst/>
            <a:ahLst/>
            <a:cxnLst/>
            <a:rect l="l" t="t" r="r" b="b"/>
            <a:pathLst>
              <a:path w="40309" h="82555">
                <a:moveTo>
                  <a:pt x="30708" y="77754"/>
                </a:moveTo>
                <a:lnTo>
                  <a:pt x="29748" y="76794"/>
                </a:lnTo>
                <a:lnTo>
                  <a:pt x="28788" y="74874"/>
                </a:lnTo>
                <a:lnTo>
                  <a:pt x="28788" y="72953"/>
                </a:lnTo>
                <a:lnTo>
                  <a:pt x="27828" y="70073"/>
                </a:lnTo>
                <a:lnTo>
                  <a:pt x="27828" y="0"/>
                </a:lnTo>
                <a:lnTo>
                  <a:pt x="23987" y="0"/>
                </a:lnTo>
                <a:lnTo>
                  <a:pt x="0" y="9601"/>
                </a:lnTo>
                <a:lnTo>
                  <a:pt x="944" y="13441"/>
                </a:lnTo>
                <a:lnTo>
                  <a:pt x="3825" y="12481"/>
                </a:lnTo>
                <a:lnTo>
                  <a:pt x="5745" y="11506"/>
                </a:lnTo>
                <a:lnTo>
                  <a:pt x="8625" y="11506"/>
                </a:lnTo>
                <a:lnTo>
                  <a:pt x="9585" y="12481"/>
                </a:lnTo>
                <a:lnTo>
                  <a:pt x="10546" y="12481"/>
                </a:lnTo>
                <a:lnTo>
                  <a:pt x="11506" y="13441"/>
                </a:lnTo>
                <a:lnTo>
                  <a:pt x="12466" y="14401"/>
                </a:lnTo>
                <a:lnTo>
                  <a:pt x="12466" y="16322"/>
                </a:lnTo>
                <a:lnTo>
                  <a:pt x="13426" y="19202"/>
                </a:lnTo>
                <a:lnTo>
                  <a:pt x="13426" y="72953"/>
                </a:lnTo>
                <a:lnTo>
                  <a:pt x="12466" y="74874"/>
                </a:lnTo>
                <a:lnTo>
                  <a:pt x="11506" y="76794"/>
                </a:lnTo>
                <a:lnTo>
                  <a:pt x="10546" y="77754"/>
                </a:lnTo>
                <a:lnTo>
                  <a:pt x="8625" y="78714"/>
                </a:lnTo>
                <a:lnTo>
                  <a:pt x="7665" y="79674"/>
                </a:lnTo>
                <a:lnTo>
                  <a:pt x="944" y="79674"/>
                </a:lnTo>
                <a:lnTo>
                  <a:pt x="944" y="82555"/>
                </a:lnTo>
                <a:lnTo>
                  <a:pt x="40309" y="82555"/>
                </a:lnTo>
                <a:lnTo>
                  <a:pt x="40309" y="79674"/>
                </a:lnTo>
                <a:lnTo>
                  <a:pt x="33588" y="79674"/>
                </a:lnTo>
                <a:lnTo>
                  <a:pt x="32628" y="78714"/>
                </a:lnTo>
                <a:lnTo>
                  <a:pt x="30708" y="777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8" name="object 438"/>
          <p:cNvSpPr/>
          <p:nvPr/>
        </p:nvSpPr>
        <p:spPr>
          <a:xfrm>
            <a:off x="5226314" y="6210101"/>
            <a:ext cx="18242" cy="18242"/>
          </a:xfrm>
          <a:custGeom>
            <a:avLst/>
            <a:gdLst/>
            <a:ahLst/>
            <a:cxnLst/>
            <a:rect l="l" t="t" r="r" b="b"/>
            <a:pathLst>
              <a:path w="18242" h="18242">
                <a:moveTo>
                  <a:pt x="18242" y="8641"/>
                </a:moveTo>
                <a:lnTo>
                  <a:pt x="18242" y="6720"/>
                </a:lnTo>
                <a:lnTo>
                  <a:pt x="17282" y="4800"/>
                </a:lnTo>
                <a:lnTo>
                  <a:pt x="15361" y="2880"/>
                </a:lnTo>
                <a:lnTo>
                  <a:pt x="13441" y="960"/>
                </a:lnTo>
                <a:lnTo>
                  <a:pt x="11521" y="0"/>
                </a:lnTo>
                <a:lnTo>
                  <a:pt x="672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6720"/>
                </a:lnTo>
                <a:lnTo>
                  <a:pt x="0" y="11521"/>
                </a:lnTo>
                <a:lnTo>
                  <a:pt x="960" y="13441"/>
                </a:lnTo>
                <a:lnTo>
                  <a:pt x="2880" y="15361"/>
                </a:lnTo>
                <a:lnTo>
                  <a:pt x="4800" y="17282"/>
                </a:lnTo>
                <a:lnTo>
                  <a:pt x="6720" y="18242"/>
                </a:lnTo>
                <a:lnTo>
                  <a:pt x="11521" y="18242"/>
                </a:lnTo>
                <a:lnTo>
                  <a:pt x="13441" y="17282"/>
                </a:lnTo>
                <a:lnTo>
                  <a:pt x="15361" y="15361"/>
                </a:lnTo>
                <a:lnTo>
                  <a:pt x="17282" y="13441"/>
                </a:lnTo>
                <a:lnTo>
                  <a:pt x="18242" y="11521"/>
                </a:lnTo>
                <a:lnTo>
                  <a:pt x="18242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9" name="object 439"/>
          <p:cNvSpPr/>
          <p:nvPr/>
        </p:nvSpPr>
        <p:spPr>
          <a:xfrm>
            <a:off x="5279917" y="6288816"/>
            <a:ext cx="24151" cy="48966"/>
          </a:xfrm>
          <a:custGeom>
            <a:avLst/>
            <a:gdLst/>
            <a:ahLst/>
            <a:cxnLst/>
            <a:rect l="l" t="t" r="r" b="b"/>
            <a:pathLst>
              <a:path w="24151" h="48966">
                <a:moveTo>
                  <a:pt x="10734" y="46724"/>
                </a:moveTo>
                <a:lnTo>
                  <a:pt x="24151" y="48966"/>
                </a:lnTo>
                <a:lnTo>
                  <a:pt x="13589" y="38404"/>
                </a:lnTo>
                <a:lnTo>
                  <a:pt x="8804" y="29763"/>
                </a:lnTo>
                <a:lnTo>
                  <a:pt x="6963" y="25334"/>
                </a:lnTo>
                <a:lnTo>
                  <a:pt x="3442" y="13457"/>
                </a:lnTo>
                <a:lnTo>
                  <a:pt x="2083" y="0"/>
                </a:lnTo>
                <a:lnTo>
                  <a:pt x="0" y="39999"/>
                </a:lnTo>
                <a:lnTo>
                  <a:pt x="10734" y="467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0" name="object 440"/>
          <p:cNvSpPr/>
          <p:nvPr/>
        </p:nvSpPr>
        <p:spPr>
          <a:xfrm>
            <a:off x="5265679" y="6252347"/>
            <a:ext cx="77754" cy="85435"/>
          </a:xfrm>
          <a:custGeom>
            <a:avLst/>
            <a:gdLst/>
            <a:ahLst/>
            <a:cxnLst/>
            <a:rect l="l" t="t" r="r" b="b"/>
            <a:pathLst>
              <a:path w="77754" h="85435">
                <a:moveTo>
                  <a:pt x="166" y="47445"/>
                </a:moveTo>
                <a:lnTo>
                  <a:pt x="2972" y="59701"/>
                </a:lnTo>
                <a:lnTo>
                  <a:pt x="9601" y="71033"/>
                </a:lnTo>
                <a:lnTo>
                  <a:pt x="14238" y="76468"/>
                </a:lnTo>
                <a:lnTo>
                  <a:pt x="16322" y="36469"/>
                </a:lnTo>
                <a:lnTo>
                  <a:pt x="16322" y="28788"/>
                </a:lnTo>
                <a:lnTo>
                  <a:pt x="17282" y="23042"/>
                </a:lnTo>
                <a:lnTo>
                  <a:pt x="19202" y="18227"/>
                </a:lnTo>
                <a:lnTo>
                  <a:pt x="21122" y="13441"/>
                </a:lnTo>
                <a:lnTo>
                  <a:pt x="23987" y="10561"/>
                </a:lnTo>
                <a:lnTo>
                  <a:pt x="26868" y="8641"/>
                </a:lnTo>
                <a:lnTo>
                  <a:pt x="29763" y="6720"/>
                </a:lnTo>
                <a:lnTo>
                  <a:pt x="33588" y="5760"/>
                </a:lnTo>
                <a:lnTo>
                  <a:pt x="43205" y="5760"/>
                </a:lnTo>
                <a:lnTo>
                  <a:pt x="47990" y="8641"/>
                </a:lnTo>
                <a:lnTo>
                  <a:pt x="52791" y="14401"/>
                </a:lnTo>
                <a:lnTo>
                  <a:pt x="56797" y="21366"/>
                </a:lnTo>
                <a:lnTo>
                  <a:pt x="60273" y="33376"/>
                </a:lnTo>
                <a:lnTo>
                  <a:pt x="61432" y="47990"/>
                </a:lnTo>
                <a:lnTo>
                  <a:pt x="61432" y="59512"/>
                </a:lnTo>
                <a:lnTo>
                  <a:pt x="59512" y="67193"/>
                </a:lnTo>
                <a:lnTo>
                  <a:pt x="55671" y="71993"/>
                </a:lnTo>
                <a:lnTo>
                  <a:pt x="52791" y="76794"/>
                </a:lnTo>
                <a:lnTo>
                  <a:pt x="47990" y="78714"/>
                </a:lnTo>
                <a:lnTo>
                  <a:pt x="34549" y="78714"/>
                </a:lnTo>
                <a:lnTo>
                  <a:pt x="27828" y="74874"/>
                </a:lnTo>
                <a:lnTo>
                  <a:pt x="38389" y="85435"/>
                </a:lnTo>
                <a:lnTo>
                  <a:pt x="46070" y="85435"/>
                </a:lnTo>
                <a:lnTo>
                  <a:pt x="52791" y="83515"/>
                </a:lnTo>
                <a:lnTo>
                  <a:pt x="58552" y="79674"/>
                </a:lnTo>
                <a:lnTo>
                  <a:pt x="64312" y="75834"/>
                </a:lnTo>
                <a:lnTo>
                  <a:pt x="69113" y="70073"/>
                </a:lnTo>
                <a:lnTo>
                  <a:pt x="72953" y="63352"/>
                </a:lnTo>
                <a:lnTo>
                  <a:pt x="76794" y="55671"/>
                </a:lnTo>
                <a:lnTo>
                  <a:pt x="77754" y="47990"/>
                </a:lnTo>
                <a:lnTo>
                  <a:pt x="77754" y="41269"/>
                </a:lnTo>
                <a:lnTo>
                  <a:pt x="77589" y="37032"/>
                </a:lnTo>
                <a:lnTo>
                  <a:pt x="74784" y="24771"/>
                </a:lnTo>
                <a:lnTo>
                  <a:pt x="68153" y="13441"/>
                </a:lnTo>
                <a:lnTo>
                  <a:pt x="63669" y="8713"/>
                </a:lnTo>
                <a:lnTo>
                  <a:pt x="52525" y="2239"/>
                </a:lnTo>
                <a:lnTo>
                  <a:pt x="39364" y="0"/>
                </a:lnTo>
                <a:lnTo>
                  <a:pt x="32644" y="0"/>
                </a:lnTo>
                <a:lnTo>
                  <a:pt x="25923" y="1920"/>
                </a:lnTo>
                <a:lnTo>
                  <a:pt x="20147" y="4800"/>
                </a:lnTo>
                <a:lnTo>
                  <a:pt x="14401" y="8641"/>
                </a:lnTo>
                <a:lnTo>
                  <a:pt x="9601" y="14401"/>
                </a:lnTo>
                <a:lnTo>
                  <a:pt x="5760" y="21122"/>
                </a:lnTo>
                <a:lnTo>
                  <a:pt x="1920" y="28788"/>
                </a:lnTo>
                <a:lnTo>
                  <a:pt x="0" y="36469"/>
                </a:lnTo>
                <a:lnTo>
                  <a:pt x="0" y="43190"/>
                </a:lnTo>
                <a:lnTo>
                  <a:pt x="166" y="474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1" name="object 441"/>
          <p:cNvSpPr/>
          <p:nvPr/>
        </p:nvSpPr>
        <p:spPr>
          <a:xfrm>
            <a:off x="5351114" y="6252347"/>
            <a:ext cx="88315" cy="82555"/>
          </a:xfrm>
          <a:custGeom>
            <a:avLst/>
            <a:gdLst/>
            <a:ahLst/>
            <a:cxnLst/>
            <a:rect l="l" t="t" r="r" b="b"/>
            <a:pathLst>
              <a:path w="88315" h="82555">
                <a:moveTo>
                  <a:pt x="30723" y="77754"/>
                </a:moveTo>
                <a:lnTo>
                  <a:pt x="29763" y="76794"/>
                </a:lnTo>
                <a:lnTo>
                  <a:pt x="28803" y="74874"/>
                </a:lnTo>
                <a:lnTo>
                  <a:pt x="28803" y="73913"/>
                </a:lnTo>
                <a:lnTo>
                  <a:pt x="27843" y="70073"/>
                </a:lnTo>
                <a:lnTo>
                  <a:pt x="27843" y="22067"/>
                </a:lnTo>
                <a:lnTo>
                  <a:pt x="35524" y="14401"/>
                </a:lnTo>
                <a:lnTo>
                  <a:pt x="42245" y="10561"/>
                </a:lnTo>
                <a:lnTo>
                  <a:pt x="53751" y="10561"/>
                </a:lnTo>
                <a:lnTo>
                  <a:pt x="56631" y="12481"/>
                </a:lnTo>
                <a:lnTo>
                  <a:pt x="58552" y="15346"/>
                </a:lnTo>
                <a:lnTo>
                  <a:pt x="60472" y="19202"/>
                </a:lnTo>
                <a:lnTo>
                  <a:pt x="61432" y="24002"/>
                </a:lnTo>
                <a:lnTo>
                  <a:pt x="61432" y="72953"/>
                </a:lnTo>
                <a:lnTo>
                  <a:pt x="60472" y="74874"/>
                </a:lnTo>
                <a:lnTo>
                  <a:pt x="59527" y="76794"/>
                </a:lnTo>
                <a:lnTo>
                  <a:pt x="57591" y="77754"/>
                </a:lnTo>
                <a:lnTo>
                  <a:pt x="56631" y="79674"/>
                </a:lnTo>
                <a:lnTo>
                  <a:pt x="48966" y="79674"/>
                </a:lnTo>
                <a:lnTo>
                  <a:pt x="48966" y="82555"/>
                </a:lnTo>
                <a:lnTo>
                  <a:pt x="88315" y="82555"/>
                </a:lnTo>
                <a:lnTo>
                  <a:pt x="88315" y="79674"/>
                </a:lnTo>
                <a:lnTo>
                  <a:pt x="81594" y="79674"/>
                </a:lnTo>
                <a:lnTo>
                  <a:pt x="80634" y="78714"/>
                </a:lnTo>
                <a:lnTo>
                  <a:pt x="78714" y="77754"/>
                </a:lnTo>
                <a:lnTo>
                  <a:pt x="77754" y="76794"/>
                </a:lnTo>
                <a:lnTo>
                  <a:pt x="77754" y="74874"/>
                </a:lnTo>
                <a:lnTo>
                  <a:pt x="76794" y="72953"/>
                </a:lnTo>
                <a:lnTo>
                  <a:pt x="75834" y="70073"/>
                </a:lnTo>
                <a:lnTo>
                  <a:pt x="75834" y="17282"/>
                </a:lnTo>
                <a:lnTo>
                  <a:pt x="73913" y="14401"/>
                </a:lnTo>
                <a:lnTo>
                  <a:pt x="71993" y="8641"/>
                </a:lnTo>
                <a:lnTo>
                  <a:pt x="70073" y="5760"/>
                </a:lnTo>
                <a:lnTo>
                  <a:pt x="66233" y="2880"/>
                </a:lnTo>
                <a:lnTo>
                  <a:pt x="63352" y="960"/>
                </a:lnTo>
                <a:lnTo>
                  <a:pt x="59527" y="0"/>
                </a:lnTo>
                <a:lnTo>
                  <a:pt x="55686" y="0"/>
                </a:lnTo>
                <a:lnTo>
                  <a:pt x="49715" y="874"/>
                </a:lnTo>
                <a:lnTo>
                  <a:pt x="38945" y="6482"/>
                </a:lnTo>
                <a:lnTo>
                  <a:pt x="27843" y="17282"/>
                </a:lnTo>
                <a:lnTo>
                  <a:pt x="27843" y="0"/>
                </a:lnTo>
                <a:lnTo>
                  <a:pt x="24002" y="0"/>
                </a:lnTo>
                <a:lnTo>
                  <a:pt x="0" y="9601"/>
                </a:lnTo>
                <a:lnTo>
                  <a:pt x="960" y="13441"/>
                </a:lnTo>
                <a:lnTo>
                  <a:pt x="3840" y="12481"/>
                </a:lnTo>
                <a:lnTo>
                  <a:pt x="5760" y="11506"/>
                </a:lnTo>
                <a:lnTo>
                  <a:pt x="8641" y="11506"/>
                </a:lnTo>
                <a:lnTo>
                  <a:pt x="9601" y="12481"/>
                </a:lnTo>
                <a:lnTo>
                  <a:pt x="10561" y="12481"/>
                </a:lnTo>
                <a:lnTo>
                  <a:pt x="11521" y="13441"/>
                </a:lnTo>
                <a:lnTo>
                  <a:pt x="12481" y="15346"/>
                </a:lnTo>
                <a:lnTo>
                  <a:pt x="12481" y="17282"/>
                </a:lnTo>
                <a:lnTo>
                  <a:pt x="13441" y="19202"/>
                </a:lnTo>
                <a:lnTo>
                  <a:pt x="13441" y="71033"/>
                </a:lnTo>
                <a:lnTo>
                  <a:pt x="12481" y="74874"/>
                </a:lnTo>
                <a:lnTo>
                  <a:pt x="11521" y="76794"/>
                </a:lnTo>
                <a:lnTo>
                  <a:pt x="9601" y="78714"/>
                </a:lnTo>
                <a:lnTo>
                  <a:pt x="6720" y="79674"/>
                </a:lnTo>
                <a:lnTo>
                  <a:pt x="960" y="79674"/>
                </a:lnTo>
                <a:lnTo>
                  <a:pt x="960" y="82555"/>
                </a:lnTo>
                <a:lnTo>
                  <a:pt x="41285" y="82555"/>
                </a:lnTo>
                <a:lnTo>
                  <a:pt x="41285" y="79674"/>
                </a:lnTo>
                <a:lnTo>
                  <a:pt x="33604" y="79674"/>
                </a:lnTo>
                <a:lnTo>
                  <a:pt x="32628" y="78714"/>
                </a:lnTo>
                <a:lnTo>
                  <a:pt x="30723" y="777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2" name="object 442"/>
          <p:cNvSpPr/>
          <p:nvPr/>
        </p:nvSpPr>
        <p:spPr>
          <a:xfrm>
            <a:off x="4230822" y="6360346"/>
            <a:ext cx="1209562" cy="0"/>
          </a:xfrm>
          <a:custGeom>
            <a:avLst/>
            <a:gdLst/>
            <a:ahLst/>
            <a:cxnLst/>
            <a:rect l="l" t="t" r="r" b="b"/>
            <a:pathLst>
              <a:path w="1209562" h="0">
                <a:moveTo>
                  <a:pt x="0" y="0"/>
                </a:moveTo>
                <a:lnTo>
                  <a:pt x="1209562" y="0"/>
                </a:lnTo>
              </a:path>
            </a:pathLst>
          </a:custGeom>
          <a:ln w="990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3" name="object 443"/>
          <p:cNvSpPr/>
          <p:nvPr/>
        </p:nvSpPr>
        <p:spPr>
          <a:xfrm>
            <a:off x="1267402" y="5758921"/>
            <a:ext cx="274550" cy="210235"/>
          </a:xfrm>
          <a:custGeom>
            <a:avLst/>
            <a:gdLst/>
            <a:ahLst/>
            <a:cxnLst/>
            <a:rect l="l" t="t" r="r" b="b"/>
            <a:pathLst>
              <a:path w="274550" h="210235">
                <a:moveTo>
                  <a:pt x="94076" y="205435"/>
                </a:moveTo>
                <a:lnTo>
                  <a:pt x="95035" y="203514"/>
                </a:lnTo>
                <a:lnTo>
                  <a:pt x="135355" y="46070"/>
                </a:lnTo>
                <a:lnTo>
                  <a:pt x="179510" y="203514"/>
                </a:lnTo>
                <a:lnTo>
                  <a:pt x="179510" y="205435"/>
                </a:lnTo>
                <a:lnTo>
                  <a:pt x="180475" y="206395"/>
                </a:lnTo>
                <a:lnTo>
                  <a:pt x="181433" y="207340"/>
                </a:lnTo>
                <a:lnTo>
                  <a:pt x="181433" y="208315"/>
                </a:lnTo>
                <a:lnTo>
                  <a:pt x="183350" y="209275"/>
                </a:lnTo>
                <a:lnTo>
                  <a:pt x="184314" y="209275"/>
                </a:lnTo>
                <a:lnTo>
                  <a:pt x="186231" y="210235"/>
                </a:lnTo>
                <a:lnTo>
                  <a:pt x="209269" y="210235"/>
                </a:lnTo>
                <a:lnTo>
                  <a:pt x="211192" y="209275"/>
                </a:lnTo>
                <a:lnTo>
                  <a:pt x="212151" y="209275"/>
                </a:lnTo>
                <a:lnTo>
                  <a:pt x="214068" y="208315"/>
                </a:lnTo>
                <a:lnTo>
                  <a:pt x="215033" y="208315"/>
                </a:lnTo>
                <a:lnTo>
                  <a:pt x="215990" y="207340"/>
                </a:lnTo>
                <a:lnTo>
                  <a:pt x="216949" y="206395"/>
                </a:lnTo>
                <a:lnTo>
                  <a:pt x="217907" y="205435"/>
                </a:lnTo>
                <a:lnTo>
                  <a:pt x="217907" y="203514"/>
                </a:lnTo>
                <a:lnTo>
                  <a:pt x="273590" y="10561"/>
                </a:lnTo>
                <a:lnTo>
                  <a:pt x="273590" y="8641"/>
                </a:lnTo>
                <a:lnTo>
                  <a:pt x="274550" y="6720"/>
                </a:lnTo>
                <a:lnTo>
                  <a:pt x="274550" y="3840"/>
                </a:lnTo>
                <a:lnTo>
                  <a:pt x="273590" y="2880"/>
                </a:lnTo>
                <a:lnTo>
                  <a:pt x="272629" y="1920"/>
                </a:lnTo>
                <a:lnTo>
                  <a:pt x="271669" y="960"/>
                </a:lnTo>
                <a:lnTo>
                  <a:pt x="268789" y="960"/>
                </a:lnTo>
                <a:lnTo>
                  <a:pt x="266869" y="0"/>
                </a:lnTo>
                <a:lnTo>
                  <a:pt x="253430" y="0"/>
                </a:lnTo>
                <a:lnTo>
                  <a:pt x="251507" y="960"/>
                </a:lnTo>
                <a:lnTo>
                  <a:pt x="249590" y="960"/>
                </a:lnTo>
                <a:lnTo>
                  <a:pt x="248631" y="1920"/>
                </a:lnTo>
                <a:lnTo>
                  <a:pt x="247668" y="2880"/>
                </a:lnTo>
                <a:lnTo>
                  <a:pt x="246709" y="3840"/>
                </a:lnTo>
                <a:lnTo>
                  <a:pt x="246709" y="5760"/>
                </a:lnTo>
                <a:lnTo>
                  <a:pt x="200631" y="180472"/>
                </a:lnTo>
                <a:lnTo>
                  <a:pt x="199672" y="180472"/>
                </a:lnTo>
                <a:lnTo>
                  <a:pt x="151673" y="5760"/>
                </a:lnTo>
                <a:lnTo>
                  <a:pt x="151673" y="4800"/>
                </a:lnTo>
                <a:lnTo>
                  <a:pt x="150714" y="3840"/>
                </a:lnTo>
                <a:lnTo>
                  <a:pt x="150714" y="2880"/>
                </a:lnTo>
                <a:lnTo>
                  <a:pt x="149751" y="1920"/>
                </a:lnTo>
                <a:lnTo>
                  <a:pt x="148792" y="960"/>
                </a:lnTo>
                <a:lnTo>
                  <a:pt x="145910" y="960"/>
                </a:lnTo>
                <a:lnTo>
                  <a:pt x="143993" y="0"/>
                </a:lnTo>
                <a:lnTo>
                  <a:pt x="128634" y="0"/>
                </a:lnTo>
                <a:lnTo>
                  <a:pt x="126711" y="960"/>
                </a:lnTo>
                <a:lnTo>
                  <a:pt x="124795" y="960"/>
                </a:lnTo>
                <a:lnTo>
                  <a:pt x="123837" y="1920"/>
                </a:lnTo>
                <a:lnTo>
                  <a:pt x="122872" y="2880"/>
                </a:lnTo>
                <a:lnTo>
                  <a:pt x="121913" y="2880"/>
                </a:lnTo>
                <a:lnTo>
                  <a:pt x="121913" y="3840"/>
                </a:lnTo>
                <a:lnTo>
                  <a:pt x="120955" y="4800"/>
                </a:lnTo>
                <a:lnTo>
                  <a:pt x="120955" y="5760"/>
                </a:lnTo>
                <a:lnTo>
                  <a:pt x="76795" y="180472"/>
                </a:lnTo>
                <a:lnTo>
                  <a:pt x="75837" y="180472"/>
                </a:lnTo>
                <a:lnTo>
                  <a:pt x="28794" y="5760"/>
                </a:lnTo>
                <a:lnTo>
                  <a:pt x="28794" y="3840"/>
                </a:lnTo>
                <a:lnTo>
                  <a:pt x="27837" y="2880"/>
                </a:lnTo>
                <a:lnTo>
                  <a:pt x="27837" y="1920"/>
                </a:lnTo>
                <a:lnTo>
                  <a:pt x="26878" y="1920"/>
                </a:lnTo>
                <a:lnTo>
                  <a:pt x="25920" y="960"/>
                </a:lnTo>
                <a:lnTo>
                  <a:pt x="24955" y="960"/>
                </a:lnTo>
                <a:lnTo>
                  <a:pt x="23996" y="0"/>
                </a:lnTo>
                <a:lnTo>
                  <a:pt x="5756" y="0"/>
                </a:lnTo>
                <a:lnTo>
                  <a:pt x="3838" y="960"/>
                </a:lnTo>
                <a:lnTo>
                  <a:pt x="1917" y="960"/>
                </a:lnTo>
                <a:lnTo>
                  <a:pt x="958" y="1920"/>
                </a:lnTo>
                <a:lnTo>
                  <a:pt x="0" y="2880"/>
                </a:lnTo>
                <a:lnTo>
                  <a:pt x="0" y="8641"/>
                </a:lnTo>
                <a:lnTo>
                  <a:pt x="958" y="10561"/>
                </a:lnTo>
                <a:lnTo>
                  <a:pt x="55673" y="203514"/>
                </a:lnTo>
                <a:lnTo>
                  <a:pt x="56637" y="205435"/>
                </a:lnTo>
                <a:lnTo>
                  <a:pt x="56637" y="206395"/>
                </a:lnTo>
                <a:lnTo>
                  <a:pt x="57596" y="207340"/>
                </a:lnTo>
                <a:lnTo>
                  <a:pt x="58555" y="208315"/>
                </a:lnTo>
                <a:lnTo>
                  <a:pt x="59513" y="209275"/>
                </a:lnTo>
                <a:lnTo>
                  <a:pt x="61435" y="209275"/>
                </a:lnTo>
                <a:lnTo>
                  <a:pt x="63352" y="210235"/>
                </a:lnTo>
                <a:lnTo>
                  <a:pt x="86397" y="210235"/>
                </a:lnTo>
                <a:lnTo>
                  <a:pt x="88314" y="209275"/>
                </a:lnTo>
                <a:lnTo>
                  <a:pt x="90237" y="209275"/>
                </a:lnTo>
                <a:lnTo>
                  <a:pt x="91196" y="208315"/>
                </a:lnTo>
                <a:lnTo>
                  <a:pt x="92154" y="208315"/>
                </a:lnTo>
                <a:lnTo>
                  <a:pt x="93113" y="207340"/>
                </a:lnTo>
                <a:lnTo>
                  <a:pt x="94076" y="206395"/>
                </a:lnTo>
                <a:lnTo>
                  <a:pt x="94076" y="205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4" name="object 444"/>
          <p:cNvSpPr/>
          <p:nvPr/>
        </p:nvSpPr>
        <p:spPr>
          <a:xfrm>
            <a:off x="1576517" y="5743559"/>
            <a:ext cx="124785" cy="225597"/>
          </a:xfrm>
          <a:custGeom>
            <a:avLst/>
            <a:gdLst/>
            <a:ahLst/>
            <a:cxnLst/>
            <a:rect l="l" t="t" r="r" b="b"/>
            <a:pathLst>
              <a:path w="124785" h="225597">
                <a:moveTo>
                  <a:pt x="26868" y="4800"/>
                </a:moveTo>
                <a:lnTo>
                  <a:pt x="25908" y="3840"/>
                </a:lnTo>
                <a:lnTo>
                  <a:pt x="25908" y="2880"/>
                </a:lnTo>
                <a:lnTo>
                  <a:pt x="24947" y="1920"/>
                </a:lnTo>
                <a:lnTo>
                  <a:pt x="23987" y="1920"/>
                </a:lnTo>
                <a:lnTo>
                  <a:pt x="23027" y="960"/>
                </a:lnTo>
                <a:lnTo>
                  <a:pt x="20147" y="960"/>
                </a:lnTo>
                <a:lnTo>
                  <a:pt x="18242" y="0"/>
                </a:lnTo>
                <a:lnTo>
                  <a:pt x="10561" y="0"/>
                </a:lnTo>
                <a:lnTo>
                  <a:pt x="8641" y="960"/>
                </a:lnTo>
                <a:lnTo>
                  <a:pt x="3840" y="960"/>
                </a:lnTo>
                <a:lnTo>
                  <a:pt x="2865" y="1920"/>
                </a:lnTo>
                <a:lnTo>
                  <a:pt x="1905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223677"/>
                </a:lnTo>
                <a:lnTo>
                  <a:pt x="960" y="223677"/>
                </a:lnTo>
                <a:lnTo>
                  <a:pt x="1905" y="224637"/>
                </a:lnTo>
                <a:lnTo>
                  <a:pt x="2865" y="224637"/>
                </a:lnTo>
                <a:lnTo>
                  <a:pt x="3840" y="225597"/>
                </a:lnTo>
                <a:lnTo>
                  <a:pt x="22082" y="225597"/>
                </a:lnTo>
                <a:lnTo>
                  <a:pt x="23027" y="224637"/>
                </a:lnTo>
                <a:lnTo>
                  <a:pt x="24947" y="224637"/>
                </a:lnTo>
                <a:lnTo>
                  <a:pt x="25908" y="223677"/>
                </a:lnTo>
                <a:lnTo>
                  <a:pt x="26868" y="222702"/>
                </a:lnTo>
                <a:lnTo>
                  <a:pt x="26868" y="119999"/>
                </a:lnTo>
                <a:lnTo>
                  <a:pt x="29944" y="115878"/>
                </a:lnTo>
                <a:lnTo>
                  <a:pt x="39045" y="106115"/>
                </a:lnTo>
                <a:lnTo>
                  <a:pt x="47990" y="98877"/>
                </a:lnTo>
                <a:lnTo>
                  <a:pt x="54711" y="94076"/>
                </a:lnTo>
                <a:lnTo>
                  <a:pt x="61432" y="91196"/>
                </a:lnTo>
                <a:lnTo>
                  <a:pt x="72953" y="91196"/>
                </a:lnTo>
                <a:lnTo>
                  <a:pt x="77754" y="92156"/>
                </a:lnTo>
                <a:lnTo>
                  <a:pt x="81594" y="95036"/>
                </a:lnTo>
                <a:lnTo>
                  <a:pt x="85435" y="96956"/>
                </a:lnTo>
                <a:lnTo>
                  <a:pt x="91196" y="102717"/>
                </a:lnTo>
                <a:lnTo>
                  <a:pt x="93101" y="106558"/>
                </a:lnTo>
                <a:lnTo>
                  <a:pt x="95036" y="111358"/>
                </a:lnTo>
                <a:lnTo>
                  <a:pt x="96941" y="116159"/>
                </a:lnTo>
                <a:lnTo>
                  <a:pt x="97917" y="120959"/>
                </a:lnTo>
                <a:lnTo>
                  <a:pt x="98877" y="127680"/>
                </a:lnTo>
                <a:lnTo>
                  <a:pt x="98877" y="223677"/>
                </a:lnTo>
                <a:lnTo>
                  <a:pt x="99822" y="223677"/>
                </a:lnTo>
                <a:lnTo>
                  <a:pt x="100782" y="224637"/>
                </a:lnTo>
                <a:lnTo>
                  <a:pt x="101757" y="224637"/>
                </a:lnTo>
                <a:lnTo>
                  <a:pt x="102717" y="225597"/>
                </a:lnTo>
                <a:lnTo>
                  <a:pt x="119999" y="225597"/>
                </a:lnTo>
                <a:lnTo>
                  <a:pt x="121904" y="224637"/>
                </a:lnTo>
                <a:lnTo>
                  <a:pt x="123825" y="224637"/>
                </a:lnTo>
                <a:lnTo>
                  <a:pt x="123825" y="223677"/>
                </a:lnTo>
                <a:lnTo>
                  <a:pt x="124785" y="223677"/>
                </a:lnTo>
                <a:lnTo>
                  <a:pt x="124775" y="130675"/>
                </a:lnTo>
                <a:lnTo>
                  <a:pt x="124121" y="117196"/>
                </a:lnTo>
                <a:lnTo>
                  <a:pt x="122864" y="105597"/>
                </a:lnTo>
                <a:lnTo>
                  <a:pt x="120944" y="98877"/>
                </a:lnTo>
                <a:lnTo>
                  <a:pt x="118064" y="92156"/>
                </a:lnTo>
                <a:lnTo>
                  <a:pt x="113278" y="86395"/>
                </a:lnTo>
                <a:lnTo>
                  <a:pt x="109438" y="81594"/>
                </a:lnTo>
                <a:lnTo>
                  <a:pt x="104622" y="76794"/>
                </a:lnTo>
                <a:lnTo>
                  <a:pt x="97917" y="73914"/>
                </a:lnTo>
                <a:lnTo>
                  <a:pt x="97744" y="73815"/>
                </a:lnTo>
                <a:lnTo>
                  <a:pt x="86407" y="69568"/>
                </a:lnTo>
                <a:lnTo>
                  <a:pt x="72953" y="68153"/>
                </a:lnTo>
                <a:lnTo>
                  <a:pt x="65272" y="68153"/>
                </a:lnTo>
                <a:lnTo>
                  <a:pt x="57591" y="71033"/>
                </a:lnTo>
                <a:lnTo>
                  <a:pt x="49911" y="74874"/>
                </a:lnTo>
                <a:lnTo>
                  <a:pt x="47188" y="76315"/>
                </a:lnTo>
                <a:lnTo>
                  <a:pt x="37028" y="83116"/>
                </a:lnTo>
                <a:lnTo>
                  <a:pt x="26868" y="92156"/>
                </a:lnTo>
                <a:lnTo>
                  <a:pt x="26868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5" name="object 445"/>
          <p:cNvSpPr/>
          <p:nvPr/>
        </p:nvSpPr>
        <p:spPr>
          <a:xfrm>
            <a:off x="1724345" y="5814593"/>
            <a:ext cx="139202" cy="213116"/>
          </a:xfrm>
          <a:custGeom>
            <a:avLst/>
            <a:gdLst/>
            <a:ahLst/>
            <a:cxnLst/>
            <a:rect l="l" t="t" r="r" b="b"/>
            <a:pathLst>
              <a:path w="139202" h="213116">
                <a:moveTo>
                  <a:pt x="27843" y="2880"/>
                </a:moveTo>
                <a:lnTo>
                  <a:pt x="26883" y="1920"/>
                </a:lnTo>
                <a:lnTo>
                  <a:pt x="26883" y="960"/>
                </a:lnTo>
                <a:lnTo>
                  <a:pt x="25923" y="960"/>
                </a:lnTo>
                <a:lnTo>
                  <a:pt x="24002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5760"/>
                </a:lnTo>
                <a:lnTo>
                  <a:pt x="960" y="7680"/>
                </a:lnTo>
                <a:lnTo>
                  <a:pt x="1920" y="10561"/>
                </a:lnTo>
                <a:lnTo>
                  <a:pt x="53751" y="148803"/>
                </a:lnTo>
                <a:lnTo>
                  <a:pt x="53751" y="149763"/>
                </a:lnTo>
                <a:lnTo>
                  <a:pt x="54711" y="150723"/>
                </a:lnTo>
                <a:lnTo>
                  <a:pt x="55686" y="151668"/>
                </a:lnTo>
                <a:lnTo>
                  <a:pt x="56647" y="152643"/>
                </a:lnTo>
                <a:lnTo>
                  <a:pt x="56647" y="153603"/>
                </a:lnTo>
                <a:lnTo>
                  <a:pt x="57591" y="153603"/>
                </a:lnTo>
                <a:lnTo>
                  <a:pt x="37444" y="204475"/>
                </a:lnTo>
                <a:lnTo>
                  <a:pt x="37444" y="210235"/>
                </a:lnTo>
                <a:lnTo>
                  <a:pt x="38404" y="211195"/>
                </a:lnTo>
                <a:lnTo>
                  <a:pt x="39364" y="211195"/>
                </a:lnTo>
                <a:lnTo>
                  <a:pt x="41285" y="212156"/>
                </a:lnTo>
                <a:lnTo>
                  <a:pt x="44165" y="212156"/>
                </a:lnTo>
                <a:lnTo>
                  <a:pt x="47030" y="213116"/>
                </a:lnTo>
                <a:lnTo>
                  <a:pt x="54711" y="213116"/>
                </a:lnTo>
                <a:lnTo>
                  <a:pt x="58552" y="212156"/>
                </a:lnTo>
                <a:lnTo>
                  <a:pt x="61432" y="211195"/>
                </a:lnTo>
                <a:lnTo>
                  <a:pt x="64312" y="210235"/>
                </a:lnTo>
                <a:lnTo>
                  <a:pt x="65272" y="209275"/>
                </a:lnTo>
                <a:lnTo>
                  <a:pt x="66248" y="207355"/>
                </a:lnTo>
                <a:lnTo>
                  <a:pt x="85435" y="153603"/>
                </a:lnTo>
                <a:lnTo>
                  <a:pt x="138242" y="9601"/>
                </a:lnTo>
                <a:lnTo>
                  <a:pt x="138242" y="7680"/>
                </a:lnTo>
                <a:lnTo>
                  <a:pt x="139202" y="5760"/>
                </a:lnTo>
                <a:lnTo>
                  <a:pt x="139202" y="3840"/>
                </a:lnTo>
                <a:lnTo>
                  <a:pt x="138242" y="1920"/>
                </a:lnTo>
                <a:lnTo>
                  <a:pt x="137281" y="1920"/>
                </a:lnTo>
                <a:lnTo>
                  <a:pt x="136321" y="960"/>
                </a:lnTo>
                <a:lnTo>
                  <a:pt x="135361" y="0"/>
                </a:lnTo>
                <a:lnTo>
                  <a:pt x="118079" y="0"/>
                </a:lnTo>
                <a:lnTo>
                  <a:pt x="116159" y="960"/>
                </a:lnTo>
                <a:lnTo>
                  <a:pt x="114239" y="960"/>
                </a:lnTo>
                <a:lnTo>
                  <a:pt x="113278" y="1920"/>
                </a:lnTo>
                <a:lnTo>
                  <a:pt x="112318" y="1920"/>
                </a:lnTo>
                <a:lnTo>
                  <a:pt x="112318" y="3840"/>
                </a:lnTo>
                <a:lnTo>
                  <a:pt x="111358" y="5760"/>
                </a:lnTo>
                <a:lnTo>
                  <a:pt x="71033" y="122880"/>
                </a:lnTo>
                <a:lnTo>
                  <a:pt x="29763" y="5760"/>
                </a:lnTo>
                <a:lnTo>
                  <a:pt x="28803" y="4800"/>
                </a:lnTo>
                <a:lnTo>
                  <a:pt x="27843" y="3840"/>
                </a:lnTo>
                <a:lnTo>
                  <a:pt x="27843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6" name="object 446"/>
          <p:cNvSpPr/>
          <p:nvPr/>
        </p:nvSpPr>
        <p:spPr>
          <a:xfrm>
            <a:off x="1966264" y="5754121"/>
            <a:ext cx="32628" cy="32644"/>
          </a:xfrm>
          <a:custGeom>
            <a:avLst/>
            <a:gdLst/>
            <a:ahLst/>
            <a:cxnLst/>
            <a:rect l="l" t="t" r="r" b="b"/>
            <a:pathLst>
              <a:path w="32628" h="32644">
                <a:moveTo>
                  <a:pt x="32628" y="16306"/>
                </a:moveTo>
                <a:lnTo>
                  <a:pt x="32628" y="10561"/>
                </a:lnTo>
                <a:lnTo>
                  <a:pt x="31668" y="5760"/>
                </a:lnTo>
                <a:lnTo>
                  <a:pt x="28788" y="3840"/>
                </a:lnTo>
                <a:lnTo>
                  <a:pt x="26868" y="1920"/>
                </a:lnTo>
                <a:lnTo>
                  <a:pt x="22067" y="0"/>
                </a:lnTo>
                <a:lnTo>
                  <a:pt x="9601" y="0"/>
                </a:lnTo>
                <a:lnTo>
                  <a:pt x="5760" y="1920"/>
                </a:lnTo>
                <a:lnTo>
                  <a:pt x="2880" y="3840"/>
                </a:lnTo>
                <a:lnTo>
                  <a:pt x="944" y="5760"/>
                </a:lnTo>
                <a:lnTo>
                  <a:pt x="0" y="10561"/>
                </a:lnTo>
                <a:lnTo>
                  <a:pt x="0" y="23042"/>
                </a:lnTo>
                <a:lnTo>
                  <a:pt x="944" y="26868"/>
                </a:lnTo>
                <a:lnTo>
                  <a:pt x="2880" y="28803"/>
                </a:lnTo>
                <a:lnTo>
                  <a:pt x="5760" y="31683"/>
                </a:lnTo>
                <a:lnTo>
                  <a:pt x="9601" y="32644"/>
                </a:lnTo>
                <a:lnTo>
                  <a:pt x="22067" y="32644"/>
                </a:lnTo>
                <a:lnTo>
                  <a:pt x="26868" y="31683"/>
                </a:lnTo>
                <a:lnTo>
                  <a:pt x="28788" y="28803"/>
                </a:lnTo>
                <a:lnTo>
                  <a:pt x="31668" y="26868"/>
                </a:lnTo>
                <a:lnTo>
                  <a:pt x="32628" y="22082"/>
                </a:lnTo>
                <a:lnTo>
                  <a:pt x="32628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7" name="object 447"/>
          <p:cNvSpPr/>
          <p:nvPr/>
        </p:nvSpPr>
        <p:spPr>
          <a:xfrm>
            <a:off x="1969145" y="5814593"/>
            <a:ext cx="26868" cy="154564"/>
          </a:xfrm>
          <a:custGeom>
            <a:avLst/>
            <a:gdLst/>
            <a:ahLst/>
            <a:cxnLst/>
            <a:rect l="l" t="t" r="r" b="b"/>
            <a:pathLst>
              <a:path w="26868" h="154564">
                <a:moveTo>
                  <a:pt x="26868" y="3840"/>
                </a:moveTo>
                <a:lnTo>
                  <a:pt x="25907" y="3840"/>
                </a:lnTo>
                <a:lnTo>
                  <a:pt x="25907" y="1920"/>
                </a:lnTo>
                <a:lnTo>
                  <a:pt x="24947" y="960"/>
                </a:lnTo>
                <a:lnTo>
                  <a:pt x="23027" y="960"/>
                </a:lnTo>
                <a:lnTo>
                  <a:pt x="21122" y="0"/>
                </a:lnTo>
                <a:lnTo>
                  <a:pt x="4785" y="0"/>
                </a:lnTo>
                <a:lnTo>
                  <a:pt x="3840" y="960"/>
                </a:lnTo>
                <a:lnTo>
                  <a:pt x="2880" y="960"/>
                </a:lnTo>
                <a:lnTo>
                  <a:pt x="1905" y="1920"/>
                </a:lnTo>
                <a:lnTo>
                  <a:pt x="944" y="1920"/>
                </a:lnTo>
                <a:lnTo>
                  <a:pt x="944" y="2880"/>
                </a:lnTo>
                <a:lnTo>
                  <a:pt x="0" y="3840"/>
                </a:lnTo>
                <a:lnTo>
                  <a:pt x="0" y="151668"/>
                </a:lnTo>
                <a:lnTo>
                  <a:pt x="944" y="152643"/>
                </a:lnTo>
                <a:lnTo>
                  <a:pt x="1905" y="153603"/>
                </a:lnTo>
                <a:lnTo>
                  <a:pt x="2880" y="153603"/>
                </a:lnTo>
                <a:lnTo>
                  <a:pt x="3840" y="154564"/>
                </a:lnTo>
                <a:lnTo>
                  <a:pt x="22067" y="154564"/>
                </a:lnTo>
                <a:lnTo>
                  <a:pt x="23027" y="153603"/>
                </a:lnTo>
                <a:lnTo>
                  <a:pt x="24947" y="153603"/>
                </a:lnTo>
                <a:lnTo>
                  <a:pt x="25907" y="152643"/>
                </a:lnTo>
                <a:lnTo>
                  <a:pt x="26868" y="151668"/>
                </a:lnTo>
                <a:lnTo>
                  <a:pt x="26868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8" name="object 448"/>
          <p:cNvSpPr/>
          <p:nvPr/>
        </p:nvSpPr>
        <p:spPr>
          <a:xfrm>
            <a:off x="2025777" y="5775243"/>
            <a:ext cx="95036" cy="195834"/>
          </a:xfrm>
          <a:custGeom>
            <a:avLst/>
            <a:gdLst/>
            <a:ahLst/>
            <a:cxnLst/>
            <a:rect l="l" t="t" r="r" b="b"/>
            <a:pathLst>
              <a:path w="95036" h="195834">
                <a:moveTo>
                  <a:pt x="94076" y="43190"/>
                </a:moveTo>
                <a:lnTo>
                  <a:pt x="93116" y="42230"/>
                </a:lnTo>
                <a:lnTo>
                  <a:pt x="93116" y="41269"/>
                </a:lnTo>
                <a:lnTo>
                  <a:pt x="92156" y="41269"/>
                </a:lnTo>
                <a:lnTo>
                  <a:pt x="91196" y="40309"/>
                </a:lnTo>
                <a:lnTo>
                  <a:pt x="51846" y="40309"/>
                </a:lnTo>
                <a:lnTo>
                  <a:pt x="51846" y="3840"/>
                </a:lnTo>
                <a:lnTo>
                  <a:pt x="50871" y="2880"/>
                </a:lnTo>
                <a:lnTo>
                  <a:pt x="49911" y="1920"/>
                </a:lnTo>
                <a:lnTo>
                  <a:pt x="48966" y="1920"/>
                </a:lnTo>
                <a:lnTo>
                  <a:pt x="48006" y="960"/>
                </a:lnTo>
                <a:lnTo>
                  <a:pt x="45125" y="960"/>
                </a:lnTo>
                <a:lnTo>
                  <a:pt x="43190" y="0"/>
                </a:lnTo>
                <a:lnTo>
                  <a:pt x="33604" y="0"/>
                </a:lnTo>
                <a:lnTo>
                  <a:pt x="32644" y="960"/>
                </a:lnTo>
                <a:lnTo>
                  <a:pt x="28803" y="960"/>
                </a:lnTo>
                <a:lnTo>
                  <a:pt x="27843" y="1920"/>
                </a:lnTo>
                <a:lnTo>
                  <a:pt x="26883" y="1920"/>
                </a:lnTo>
                <a:lnTo>
                  <a:pt x="25923" y="2880"/>
                </a:lnTo>
                <a:lnTo>
                  <a:pt x="25923" y="3840"/>
                </a:lnTo>
                <a:lnTo>
                  <a:pt x="24963" y="4800"/>
                </a:lnTo>
                <a:lnTo>
                  <a:pt x="24963" y="40309"/>
                </a:lnTo>
                <a:lnTo>
                  <a:pt x="2880" y="40309"/>
                </a:lnTo>
                <a:lnTo>
                  <a:pt x="1920" y="41269"/>
                </a:lnTo>
                <a:lnTo>
                  <a:pt x="960" y="42230"/>
                </a:lnTo>
                <a:lnTo>
                  <a:pt x="960" y="43190"/>
                </a:lnTo>
                <a:lnTo>
                  <a:pt x="0" y="45110"/>
                </a:lnTo>
                <a:lnTo>
                  <a:pt x="0" y="57591"/>
                </a:lnTo>
                <a:lnTo>
                  <a:pt x="960" y="59512"/>
                </a:lnTo>
                <a:lnTo>
                  <a:pt x="1920" y="61432"/>
                </a:lnTo>
                <a:lnTo>
                  <a:pt x="3840" y="62392"/>
                </a:lnTo>
                <a:lnTo>
                  <a:pt x="24963" y="62392"/>
                </a:lnTo>
                <a:lnTo>
                  <a:pt x="24963" y="155508"/>
                </a:lnTo>
                <a:lnTo>
                  <a:pt x="25923" y="162229"/>
                </a:lnTo>
                <a:lnTo>
                  <a:pt x="27843" y="168950"/>
                </a:lnTo>
                <a:lnTo>
                  <a:pt x="28803" y="174711"/>
                </a:lnTo>
                <a:lnTo>
                  <a:pt x="31683" y="180472"/>
                </a:lnTo>
                <a:lnTo>
                  <a:pt x="35509" y="184312"/>
                </a:lnTo>
                <a:lnTo>
                  <a:pt x="38404" y="188153"/>
                </a:lnTo>
                <a:lnTo>
                  <a:pt x="43190" y="191018"/>
                </a:lnTo>
                <a:lnTo>
                  <a:pt x="48966" y="192953"/>
                </a:lnTo>
                <a:lnTo>
                  <a:pt x="53751" y="194858"/>
                </a:lnTo>
                <a:lnTo>
                  <a:pt x="60472" y="195834"/>
                </a:lnTo>
                <a:lnTo>
                  <a:pt x="74874" y="195834"/>
                </a:lnTo>
                <a:lnTo>
                  <a:pt x="77754" y="194858"/>
                </a:lnTo>
                <a:lnTo>
                  <a:pt x="80634" y="194858"/>
                </a:lnTo>
                <a:lnTo>
                  <a:pt x="82555" y="193913"/>
                </a:lnTo>
                <a:lnTo>
                  <a:pt x="84475" y="193913"/>
                </a:lnTo>
                <a:lnTo>
                  <a:pt x="86395" y="192953"/>
                </a:lnTo>
                <a:lnTo>
                  <a:pt x="88315" y="192953"/>
                </a:lnTo>
                <a:lnTo>
                  <a:pt x="90236" y="191993"/>
                </a:lnTo>
                <a:lnTo>
                  <a:pt x="91196" y="191018"/>
                </a:lnTo>
                <a:lnTo>
                  <a:pt x="92156" y="190073"/>
                </a:lnTo>
                <a:lnTo>
                  <a:pt x="93116" y="189113"/>
                </a:lnTo>
                <a:lnTo>
                  <a:pt x="94076" y="188153"/>
                </a:lnTo>
                <a:lnTo>
                  <a:pt x="94076" y="184312"/>
                </a:lnTo>
                <a:lnTo>
                  <a:pt x="95036" y="181432"/>
                </a:lnTo>
                <a:lnTo>
                  <a:pt x="95036" y="176631"/>
                </a:lnTo>
                <a:lnTo>
                  <a:pt x="94076" y="174711"/>
                </a:lnTo>
                <a:lnTo>
                  <a:pt x="94076" y="171831"/>
                </a:lnTo>
                <a:lnTo>
                  <a:pt x="93116" y="170870"/>
                </a:lnTo>
                <a:lnTo>
                  <a:pt x="93116" y="169910"/>
                </a:lnTo>
                <a:lnTo>
                  <a:pt x="92156" y="168950"/>
                </a:lnTo>
                <a:lnTo>
                  <a:pt x="89275" y="168950"/>
                </a:lnTo>
                <a:lnTo>
                  <a:pt x="88315" y="169910"/>
                </a:lnTo>
                <a:lnTo>
                  <a:pt x="87355" y="169910"/>
                </a:lnTo>
                <a:lnTo>
                  <a:pt x="85435" y="170870"/>
                </a:lnTo>
                <a:lnTo>
                  <a:pt x="84475" y="170870"/>
                </a:lnTo>
                <a:lnTo>
                  <a:pt x="82555" y="171831"/>
                </a:lnTo>
                <a:lnTo>
                  <a:pt x="80634" y="171831"/>
                </a:lnTo>
                <a:lnTo>
                  <a:pt x="78714" y="172791"/>
                </a:lnTo>
                <a:lnTo>
                  <a:pt x="76794" y="172791"/>
                </a:lnTo>
                <a:lnTo>
                  <a:pt x="74874" y="173751"/>
                </a:lnTo>
                <a:lnTo>
                  <a:pt x="64312" y="173751"/>
                </a:lnTo>
                <a:lnTo>
                  <a:pt x="59512" y="170870"/>
                </a:lnTo>
                <a:lnTo>
                  <a:pt x="56631" y="166070"/>
                </a:lnTo>
                <a:lnTo>
                  <a:pt x="53751" y="160309"/>
                </a:lnTo>
                <a:lnTo>
                  <a:pt x="51846" y="152628"/>
                </a:lnTo>
                <a:lnTo>
                  <a:pt x="51846" y="62392"/>
                </a:lnTo>
                <a:lnTo>
                  <a:pt x="91196" y="62392"/>
                </a:lnTo>
                <a:lnTo>
                  <a:pt x="92156" y="61432"/>
                </a:lnTo>
                <a:lnTo>
                  <a:pt x="93116" y="59512"/>
                </a:lnTo>
                <a:lnTo>
                  <a:pt x="94076" y="57591"/>
                </a:lnTo>
                <a:lnTo>
                  <a:pt x="95036" y="54711"/>
                </a:lnTo>
                <a:lnTo>
                  <a:pt x="95036" y="48950"/>
                </a:lnTo>
                <a:lnTo>
                  <a:pt x="94076" y="47030"/>
                </a:lnTo>
                <a:lnTo>
                  <a:pt x="94076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9" name="object 449"/>
          <p:cNvSpPr/>
          <p:nvPr/>
        </p:nvSpPr>
        <p:spPr>
          <a:xfrm>
            <a:off x="2231212" y="5811713"/>
            <a:ext cx="215996" cy="157444"/>
          </a:xfrm>
          <a:custGeom>
            <a:avLst/>
            <a:gdLst/>
            <a:ahLst/>
            <a:cxnLst/>
            <a:rect l="l" t="t" r="r" b="b"/>
            <a:pathLst>
              <a:path w="215996" h="157444">
                <a:moveTo>
                  <a:pt x="960" y="155524"/>
                </a:moveTo>
                <a:lnTo>
                  <a:pt x="1920" y="156484"/>
                </a:lnTo>
                <a:lnTo>
                  <a:pt x="2880" y="156484"/>
                </a:lnTo>
                <a:lnTo>
                  <a:pt x="3840" y="157444"/>
                </a:lnTo>
                <a:lnTo>
                  <a:pt x="22082" y="157444"/>
                </a:lnTo>
                <a:lnTo>
                  <a:pt x="23042" y="156484"/>
                </a:lnTo>
                <a:lnTo>
                  <a:pt x="24963" y="156484"/>
                </a:lnTo>
                <a:lnTo>
                  <a:pt x="25908" y="155524"/>
                </a:lnTo>
                <a:lnTo>
                  <a:pt x="26883" y="154548"/>
                </a:lnTo>
                <a:lnTo>
                  <a:pt x="26883" y="51846"/>
                </a:lnTo>
                <a:lnTo>
                  <a:pt x="29826" y="48249"/>
                </a:lnTo>
                <a:lnTo>
                  <a:pt x="38972" y="38159"/>
                </a:lnTo>
                <a:lnTo>
                  <a:pt x="47030" y="30723"/>
                </a:lnTo>
                <a:lnTo>
                  <a:pt x="53751" y="25923"/>
                </a:lnTo>
                <a:lnTo>
                  <a:pt x="59512" y="23042"/>
                </a:lnTo>
                <a:lnTo>
                  <a:pt x="71033" y="23042"/>
                </a:lnTo>
                <a:lnTo>
                  <a:pt x="74874" y="24002"/>
                </a:lnTo>
                <a:lnTo>
                  <a:pt x="78714" y="26883"/>
                </a:lnTo>
                <a:lnTo>
                  <a:pt x="82555" y="28803"/>
                </a:lnTo>
                <a:lnTo>
                  <a:pt x="85435" y="31683"/>
                </a:lnTo>
                <a:lnTo>
                  <a:pt x="87355" y="34564"/>
                </a:lnTo>
                <a:lnTo>
                  <a:pt x="90236" y="38404"/>
                </a:lnTo>
                <a:lnTo>
                  <a:pt x="92156" y="43205"/>
                </a:lnTo>
                <a:lnTo>
                  <a:pt x="93116" y="48005"/>
                </a:lnTo>
                <a:lnTo>
                  <a:pt x="94076" y="52806"/>
                </a:lnTo>
                <a:lnTo>
                  <a:pt x="95036" y="58567"/>
                </a:lnTo>
                <a:lnTo>
                  <a:pt x="95036" y="155524"/>
                </a:lnTo>
                <a:lnTo>
                  <a:pt x="95996" y="155524"/>
                </a:lnTo>
                <a:lnTo>
                  <a:pt x="95996" y="156484"/>
                </a:lnTo>
                <a:lnTo>
                  <a:pt x="96956" y="156484"/>
                </a:lnTo>
                <a:lnTo>
                  <a:pt x="98877" y="157444"/>
                </a:lnTo>
                <a:lnTo>
                  <a:pt x="116159" y="157444"/>
                </a:lnTo>
                <a:lnTo>
                  <a:pt x="117119" y="156484"/>
                </a:lnTo>
                <a:lnTo>
                  <a:pt x="119999" y="156484"/>
                </a:lnTo>
                <a:lnTo>
                  <a:pt x="120959" y="155524"/>
                </a:lnTo>
                <a:lnTo>
                  <a:pt x="120959" y="154548"/>
                </a:lnTo>
                <a:lnTo>
                  <a:pt x="121920" y="153603"/>
                </a:lnTo>
                <a:lnTo>
                  <a:pt x="121920" y="51846"/>
                </a:lnTo>
                <a:lnTo>
                  <a:pt x="124537" y="48249"/>
                </a:lnTo>
                <a:lnTo>
                  <a:pt x="133301" y="38159"/>
                </a:lnTo>
                <a:lnTo>
                  <a:pt x="142067" y="30723"/>
                </a:lnTo>
                <a:lnTo>
                  <a:pt x="147828" y="25923"/>
                </a:lnTo>
                <a:lnTo>
                  <a:pt x="154548" y="23042"/>
                </a:lnTo>
                <a:lnTo>
                  <a:pt x="165110" y="23042"/>
                </a:lnTo>
                <a:lnTo>
                  <a:pt x="169910" y="24002"/>
                </a:lnTo>
                <a:lnTo>
                  <a:pt x="173751" y="26883"/>
                </a:lnTo>
                <a:lnTo>
                  <a:pt x="176631" y="28803"/>
                </a:lnTo>
                <a:lnTo>
                  <a:pt x="180472" y="31683"/>
                </a:lnTo>
                <a:lnTo>
                  <a:pt x="182392" y="34564"/>
                </a:lnTo>
                <a:lnTo>
                  <a:pt x="185272" y="38404"/>
                </a:lnTo>
                <a:lnTo>
                  <a:pt x="186232" y="43205"/>
                </a:lnTo>
                <a:lnTo>
                  <a:pt x="187192" y="48005"/>
                </a:lnTo>
                <a:lnTo>
                  <a:pt x="189113" y="52806"/>
                </a:lnTo>
                <a:lnTo>
                  <a:pt x="189113" y="154548"/>
                </a:lnTo>
                <a:lnTo>
                  <a:pt x="190073" y="155524"/>
                </a:lnTo>
                <a:lnTo>
                  <a:pt x="191033" y="156484"/>
                </a:lnTo>
                <a:lnTo>
                  <a:pt x="191993" y="156484"/>
                </a:lnTo>
                <a:lnTo>
                  <a:pt x="192953" y="157444"/>
                </a:lnTo>
                <a:lnTo>
                  <a:pt x="211195" y="157444"/>
                </a:lnTo>
                <a:lnTo>
                  <a:pt x="212156" y="156484"/>
                </a:lnTo>
                <a:lnTo>
                  <a:pt x="214076" y="156484"/>
                </a:lnTo>
                <a:lnTo>
                  <a:pt x="215036" y="155524"/>
                </a:lnTo>
                <a:lnTo>
                  <a:pt x="215996" y="154548"/>
                </a:lnTo>
                <a:lnTo>
                  <a:pt x="215996" y="52806"/>
                </a:lnTo>
                <a:lnTo>
                  <a:pt x="215036" y="45125"/>
                </a:lnTo>
                <a:lnTo>
                  <a:pt x="213116" y="37444"/>
                </a:lnTo>
                <a:lnTo>
                  <a:pt x="212156" y="30723"/>
                </a:lnTo>
                <a:lnTo>
                  <a:pt x="209275" y="24002"/>
                </a:lnTo>
                <a:lnTo>
                  <a:pt x="205435" y="18242"/>
                </a:lnTo>
                <a:lnTo>
                  <a:pt x="201594" y="13441"/>
                </a:lnTo>
                <a:lnTo>
                  <a:pt x="195834" y="8641"/>
                </a:lnTo>
                <a:lnTo>
                  <a:pt x="190073" y="5760"/>
                </a:lnTo>
                <a:lnTo>
                  <a:pt x="183352" y="1920"/>
                </a:lnTo>
                <a:lnTo>
                  <a:pt x="175671" y="0"/>
                </a:lnTo>
                <a:lnTo>
                  <a:pt x="162229" y="0"/>
                </a:lnTo>
                <a:lnTo>
                  <a:pt x="158389" y="960"/>
                </a:lnTo>
                <a:lnTo>
                  <a:pt x="154548" y="1920"/>
                </a:lnTo>
                <a:lnTo>
                  <a:pt x="150723" y="2880"/>
                </a:lnTo>
                <a:lnTo>
                  <a:pt x="146867" y="4800"/>
                </a:lnTo>
                <a:lnTo>
                  <a:pt x="143027" y="6720"/>
                </a:lnTo>
                <a:lnTo>
                  <a:pt x="138226" y="9601"/>
                </a:lnTo>
                <a:lnTo>
                  <a:pt x="134386" y="12481"/>
                </a:lnTo>
                <a:lnTo>
                  <a:pt x="129600" y="15361"/>
                </a:lnTo>
                <a:lnTo>
                  <a:pt x="125760" y="19202"/>
                </a:lnTo>
                <a:lnTo>
                  <a:pt x="120959" y="24002"/>
                </a:lnTo>
                <a:lnTo>
                  <a:pt x="116159" y="28803"/>
                </a:lnTo>
                <a:lnTo>
                  <a:pt x="114239" y="24963"/>
                </a:lnTo>
                <a:lnTo>
                  <a:pt x="112318" y="21122"/>
                </a:lnTo>
                <a:lnTo>
                  <a:pt x="109438" y="17282"/>
                </a:lnTo>
                <a:lnTo>
                  <a:pt x="107518" y="14401"/>
                </a:lnTo>
                <a:lnTo>
                  <a:pt x="103677" y="10561"/>
                </a:lnTo>
                <a:lnTo>
                  <a:pt x="100797" y="8641"/>
                </a:lnTo>
                <a:lnTo>
                  <a:pt x="96956" y="5760"/>
                </a:lnTo>
                <a:lnTo>
                  <a:pt x="92156" y="3840"/>
                </a:lnTo>
                <a:lnTo>
                  <a:pt x="87355" y="2880"/>
                </a:lnTo>
                <a:lnTo>
                  <a:pt x="82555" y="960"/>
                </a:lnTo>
                <a:lnTo>
                  <a:pt x="77754" y="0"/>
                </a:lnTo>
                <a:lnTo>
                  <a:pt x="63352" y="0"/>
                </a:lnTo>
                <a:lnTo>
                  <a:pt x="55671" y="2880"/>
                </a:lnTo>
                <a:lnTo>
                  <a:pt x="47990" y="6720"/>
                </a:lnTo>
                <a:lnTo>
                  <a:pt x="43619" y="9655"/>
                </a:lnTo>
                <a:lnTo>
                  <a:pt x="34088" y="17323"/>
                </a:lnTo>
                <a:lnTo>
                  <a:pt x="24003" y="26883"/>
                </a:lnTo>
                <a:lnTo>
                  <a:pt x="24003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54548"/>
                </a:lnTo>
                <a:lnTo>
                  <a:pt x="960" y="15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0" name="object 450"/>
          <p:cNvSpPr/>
          <p:nvPr/>
        </p:nvSpPr>
        <p:spPr>
          <a:xfrm>
            <a:off x="2486558" y="5811713"/>
            <a:ext cx="119039" cy="159364"/>
          </a:xfrm>
          <a:custGeom>
            <a:avLst/>
            <a:gdLst/>
            <a:ahLst/>
            <a:cxnLst/>
            <a:rect l="l" t="t" r="r" b="b"/>
            <a:pathLst>
              <a:path w="119039" h="159364">
                <a:moveTo>
                  <a:pt x="110398" y="19202"/>
                </a:moveTo>
                <a:lnTo>
                  <a:pt x="106558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8315" y="3840"/>
                </a:lnTo>
                <a:lnTo>
                  <a:pt x="75102" y="1064"/>
                </a:lnTo>
                <a:lnTo>
                  <a:pt x="61447" y="0"/>
                </a:lnTo>
                <a:lnTo>
                  <a:pt x="55686" y="0"/>
                </a:lnTo>
                <a:lnTo>
                  <a:pt x="50886" y="960"/>
                </a:lnTo>
                <a:lnTo>
                  <a:pt x="45125" y="1920"/>
                </a:lnTo>
                <a:lnTo>
                  <a:pt x="39364" y="2880"/>
                </a:lnTo>
                <a:lnTo>
                  <a:pt x="34564" y="3840"/>
                </a:lnTo>
                <a:lnTo>
                  <a:pt x="29763" y="5760"/>
                </a:lnTo>
                <a:lnTo>
                  <a:pt x="24963" y="7680"/>
                </a:lnTo>
                <a:lnTo>
                  <a:pt x="21122" y="9601"/>
                </a:lnTo>
                <a:lnTo>
                  <a:pt x="17282" y="11521"/>
                </a:lnTo>
                <a:lnTo>
                  <a:pt x="14401" y="13441"/>
                </a:lnTo>
                <a:lnTo>
                  <a:pt x="11521" y="14401"/>
                </a:lnTo>
                <a:lnTo>
                  <a:pt x="9601" y="16322"/>
                </a:lnTo>
                <a:lnTo>
                  <a:pt x="8641" y="17282"/>
                </a:lnTo>
                <a:lnTo>
                  <a:pt x="7680" y="19202"/>
                </a:lnTo>
                <a:lnTo>
                  <a:pt x="7680" y="20162"/>
                </a:lnTo>
                <a:lnTo>
                  <a:pt x="6720" y="22082"/>
                </a:lnTo>
                <a:lnTo>
                  <a:pt x="6720" y="31683"/>
                </a:lnTo>
                <a:lnTo>
                  <a:pt x="7680" y="32644"/>
                </a:lnTo>
                <a:lnTo>
                  <a:pt x="7680" y="34564"/>
                </a:lnTo>
                <a:lnTo>
                  <a:pt x="8641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7444"/>
                </a:lnTo>
                <a:lnTo>
                  <a:pt x="15361" y="36484"/>
                </a:lnTo>
                <a:lnTo>
                  <a:pt x="18242" y="34564"/>
                </a:lnTo>
                <a:lnTo>
                  <a:pt x="21122" y="33604"/>
                </a:lnTo>
                <a:lnTo>
                  <a:pt x="24003" y="31683"/>
                </a:lnTo>
                <a:lnTo>
                  <a:pt x="27843" y="29763"/>
                </a:lnTo>
                <a:lnTo>
                  <a:pt x="31683" y="27843"/>
                </a:lnTo>
                <a:lnTo>
                  <a:pt x="36484" y="25923"/>
                </a:lnTo>
                <a:lnTo>
                  <a:pt x="41285" y="24002"/>
                </a:lnTo>
                <a:lnTo>
                  <a:pt x="47045" y="23042"/>
                </a:lnTo>
                <a:lnTo>
                  <a:pt x="52806" y="22082"/>
                </a:lnTo>
                <a:lnTo>
                  <a:pt x="65288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871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7355" y="33604"/>
                </a:lnTo>
                <a:lnTo>
                  <a:pt x="89275" y="37444"/>
                </a:lnTo>
                <a:lnTo>
                  <a:pt x="91211" y="41285"/>
                </a:lnTo>
                <a:lnTo>
                  <a:pt x="92156" y="46085"/>
                </a:lnTo>
                <a:lnTo>
                  <a:pt x="92156" y="67193"/>
                </a:lnTo>
                <a:lnTo>
                  <a:pt x="72969" y="67193"/>
                </a:lnTo>
                <a:lnTo>
                  <a:pt x="66857" y="67369"/>
                </a:lnTo>
                <a:lnTo>
                  <a:pt x="53781" y="68809"/>
                </a:lnTo>
                <a:lnTo>
                  <a:pt x="42245" y="71033"/>
                </a:lnTo>
                <a:lnTo>
                  <a:pt x="32644" y="72969"/>
                </a:lnTo>
                <a:lnTo>
                  <a:pt x="24963" y="75849"/>
                </a:lnTo>
                <a:lnTo>
                  <a:pt x="19202" y="79689"/>
                </a:lnTo>
                <a:lnTo>
                  <a:pt x="12481" y="83530"/>
                </a:lnTo>
                <a:lnTo>
                  <a:pt x="7680" y="88315"/>
                </a:lnTo>
                <a:lnTo>
                  <a:pt x="4800" y="94076"/>
                </a:lnTo>
                <a:lnTo>
                  <a:pt x="96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2880" y="134401"/>
                </a:lnTo>
                <a:lnTo>
                  <a:pt x="5760" y="140162"/>
                </a:lnTo>
                <a:lnTo>
                  <a:pt x="9601" y="144962"/>
                </a:lnTo>
                <a:lnTo>
                  <a:pt x="13441" y="147843"/>
                </a:lnTo>
                <a:lnTo>
                  <a:pt x="18242" y="152643"/>
                </a:lnTo>
                <a:lnTo>
                  <a:pt x="23042" y="154548"/>
                </a:lnTo>
                <a:lnTo>
                  <a:pt x="28803" y="156484"/>
                </a:lnTo>
                <a:lnTo>
                  <a:pt x="35524" y="159364"/>
                </a:lnTo>
                <a:lnTo>
                  <a:pt x="28803" y="127680"/>
                </a:lnTo>
                <a:lnTo>
                  <a:pt x="26883" y="121920"/>
                </a:lnTo>
                <a:lnTo>
                  <a:pt x="26883" y="110398"/>
                </a:lnTo>
                <a:lnTo>
                  <a:pt x="27843" y="105597"/>
                </a:lnTo>
                <a:lnTo>
                  <a:pt x="29763" y="102717"/>
                </a:lnTo>
                <a:lnTo>
                  <a:pt x="30723" y="98877"/>
                </a:lnTo>
                <a:lnTo>
                  <a:pt x="33604" y="95996"/>
                </a:lnTo>
                <a:lnTo>
                  <a:pt x="37444" y="94076"/>
                </a:lnTo>
                <a:lnTo>
                  <a:pt x="41285" y="91196"/>
                </a:lnTo>
                <a:lnTo>
                  <a:pt x="45125" y="90236"/>
                </a:lnTo>
                <a:lnTo>
                  <a:pt x="50886" y="88315"/>
                </a:lnTo>
                <a:lnTo>
                  <a:pt x="56647" y="87370"/>
                </a:lnTo>
                <a:lnTo>
                  <a:pt x="62407" y="86395"/>
                </a:lnTo>
                <a:lnTo>
                  <a:pt x="92156" y="86395"/>
                </a:lnTo>
                <a:lnTo>
                  <a:pt x="92156" y="117119"/>
                </a:lnTo>
                <a:lnTo>
                  <a:pt x="86395" y="124800"/>
                </a:lnTo>
                <a:lnTo>
                  <a:pt x="79674" y="130561"/>
                </a:lnTo>
                <a:lnTo>
                  <a:pt x="73929" y="133441"/>
                </a:lnTo>
                <a:lnTo>
                  <a:pt x="67208" y="137281"/>
                </a:lnTo>
                <a:lnTo>
                  <a:pt x="61447" y="139202"/>
                </a:lnTo>
                <a:lnTo>
                  <a:pt x="62868" y="158853"/>
                </a:lnTo>
                <a:lnTo>
                  <a:pt x="74874" y="154548"/>
                </a:lnTo>
                <a:lnTo>
                  <a:pt x="75983" y="153982"/>
                </a:lnTo>
                <a:lnTo>
                  <a:pt x="86673" y="147080"/>
                </a:lnTo>
                <a:lnTo>
                  <a:pt x="95996" y="138242"/>
                </a:lnTo>
                <a:lnTo>
                  <a:pt x="95996" y="154548"/>
                </a:lnTo>
                <a:lnTo>
                  <a:pt x="96956" y="155524"/>
                </a:lnTo>
                <a:lnTo>
                  <a:pt x="97917" y="156484"/>
                </a:lnTo>
                <a:lnTo>
                  <a:pt x="98877" y="157444"/>
                </a:lnTo>
                <a:lnTo>
                  <a:pt x="116159" y="157444"/>
                </a:lnTo>
                <a:lnTo>
                  <a:pt x="117119" y="156484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039" y="46085"/>
                </a:lnTo>
                <a:lnTo>
                  <a:pt x="118079" y="38404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0398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1" name="object 451"/>
          <p:cNvSpPr/>
          <p:nvPr/>
        </p:nvSpPr>
        <p:spPr>
          <a:xfrm>
            <a:off x="2515362" y="5939393"/>
            <a:ext cx="34064" cy="32644"/>
          </a:xfrm>
          <a:custGeom>
            <a:avLst/>
            <a:gdLst/>
            <a:ahLst/>
            <a:cxnLst/>
            <a:rect l="l" t="t" r="r" b="b"/>
            <a:pathLst>
              <a:path w="34064" h="32644">
                <a:moveTo>
                  <a:pt x="25923" y="11521"/>
                </a:moveTo>
                <a:lnTo>
                  <a:pt x="16322" y="11521"/>
                </a:lnTo>
                <a:lnTo>
                  <a:pt x="10561" y="9601"/>
                </a:lnTo>
                <a:lnTo>
                  <a:pt x="4800" y="4800"/>
                </a:lnTo>
                <a:lnTo>
                  <a:pt x="0" y="0"/>
                </a:lnTo>
                <a:lnTo>
                  <a:pt x="6720" y="31683"/>
                </a:lnTo>
                <a:lnTo>
                  <a:pt x="13441" y="32644"/>
                </a:lnTo>
                <a:lnTo>
                  <a:pt x="21332" y="32643"/>
                </a:lnTo>
                <a:lnTo>
                  <a:pt x="34064" y="31172"/>
                </a:lnTo>
                <a:lnTo>
                  <a:pt x="32644" y="11521"/>
                </a:lnTo>
                <a:lnTo>
                  <a:pt x="2592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2" name="object 452"/>
          <p:cNvSpPr/>
          <p:nvPr/>
        </p:nvSpPr>
        <p:spPr>
          <a:xfrm>
            <a:off x="2631521" y="5775243"/>
            <a:ext cx="95036" cy="195834"/>
          </a:xfrm>
          <a:custGeom>
            <a:avLst/>
            <a:gdLst/>
            <a:ahLst/>
            <a:cxnLst/>
            <a:rect l="l" t="t" r="r" b="b"/>
            <a:pathLst>
              <a:path w="95036" h="195834">
                <a:moveTo>
                  <a:pt x="95036" y="44150"/>
                </a:moveTo>
                <a:lnTo>
                  <a:pt x="94076" y="43190"/>
                </a:lnTo>
                <a:lnTo>
                  <a:pt x="94076" y="42230"/>
                </a:lnTo>
                <a:lnTo>
                  <a:pt x="93116" y="41269"/>
                </a:lnTo>
                <a:lnTo>
                  <a:pt x="92156" y="40309"/>
                </a:lnTo>
                <a:lnTo>
                  <a:pt x="52791" y="40309"/>
                </a:lnTo>
                <a:lnTo>
                  <a:pt x="52791" y="3840"/>
                </a:lnTo>
                <a:lnTo>
                  <a:pt x="51831" y="3840"/>
                </a:lnTo>
                <a:lnTo>
                  <a:pt x="51831" y="2880"/>
                </a:lnTo>
                <a:lnTo>
                  <a:pt x="50871" y="1920"/>
                </a:lnTo>
                <a:lnTo>
                  <a:pt x="49911" y="1920"/>
                </a:lnTo>
                <a:lnTo>
                  <a:pt x="48950" y="960"/>
                </a:lnTo>
                <a:lnTo>
                  <a:pt x="46070" y="960"/>
                </a:lnTo>
                <a:lnTo>
                  <a:pt x="44165" y="0"/>
                </a:lnTo>
                <a:lnTo>
                  <a:pt x="34549" y="0"/>
                </a:lnTo>
                <a:lnTo>
                  <a:pt x="32628" y="960"/>
                </a:lnTo>
                <a:lnTo>
                  <a:pt x="29763" y="960"/>
                </a:lnTo>
                <a:lnTo>
                  <a:pt x="28788" y="1920"/>
                </a:lnTo>
                <a:lnTo>
                  <a:pt x="27828" y="1920"/>
                </a:lnTo>
                <a:lnTo>
                  <a:pt x="26883" y="2880"/>
                </a:lnTo>
                <a:lnTo>
                  <a:pt x="26883" y="3840"/>
                </a:lnTo>
                <a:lnTo>
                  <a:pt x="25923" y="3840"/>
                </a:lnTo>
                <a:lnTo>
                  <a:pt x="25923" y="40309"/>
                </a:lnTo>
                <a:lnTo>
                  <a:pt x="3840" y="40309"/>
                </a:lnTo>
                <a:lnTo>
                  <a:pt x="2880" y="41269"/>
                </a:lnTo>
                <a:lnTo>
                  <a:pt x="1920" y="41269"/>
                </a:lnTo>
                <a:lnTo>
                  <a:pt x="1920" y="42230"/>
                </a:lnTo>
                <a:lnTo>
                  <a:pt x="960" y="43190"/>
                </a:lnTo>
                <a:lnTo>
                  <a:pt x="960" y="46070"/>
                </a:lnTo>
                <a:lnTo>
                  <a:pt x="0" y="47030"/>
                </a:lnTo>
                <a:lnTo>
                  <a:pt x="0" y="54711"/>
                </a:lnTo>
                <a:lnTo>
                  <a:pt x="960" y="57591"/>
                </a:lnTo>
                <a:lnTo>
                  <a:pt x="1920" y="59512"/>
                </a:lnTo>
                <a:lnTo>
                  <a:pt x="2880" y="61432"/>
                </a:lnTo>
                <a:lnTo>
                  <a:pt x="3840" y="62392"/>
                </a:lnTo>
                <a:lnTo>
                  <a:pt x="25923" y="62392"/>
                </a:lnTo>
                <a:lnTo>
                  <a:pt x="25923" y="155508"/>
                </a:lnTo>
                <a:lnTo>
                  <a:pt x="26883" y="162229"/>
                </a:lnTo>
                <a:lnTo>
                  <a:pt x="28788" y="168950"/>
                </a:lnTo>
                <a:lnTo>
                  <a:pt x="29763" y="174711"/>
                </a:lnTo>
                <a:lnTo>
                  <a:pt x="32628" y="180472"/>
                </a:lnTo>
                <a:lnTo>
                  <a:pt x="36469" y="184312"/>
                </a:lnTo>
                <a:lnTo>
                  <a:pt x="39349" y="188153"/>
                </a:lnTo>
                <a:lnTo>
                  <a:pt x="44165" y="191018"/>
                </a:lnTo>
                <a:lnTo>
                  <a:pt x="48950" y="192953"/>
                </a:lnTo>
                <a:lnTo>
                  <a:pt x="54711" y="194858"/>
                </a:lnTo>
                <a:lnTo>
                  <a:pt x="61432" y="195834"/>
                </a:lnTo>
                <a:lnTo>
                  <a:pt x="75834" y="195834"/>
                </a:lnTo>
                <a:lnTo>
                  <a:pt x="78714" y="194858"/>
                </a:lnTo>
                <a:lnTo>
                  <a:pt x="80634" y="194858"/>
                </a:lnTo>
                <a:lnTo>
                  <a:pt x="82555" y="193913"/>
                </a:lnTo>
                <a:lnTo>
                  <a:pt x="85435" y="193913"/>
                </a:lnTo>
                <a:lnTo>
                  <a:pt x="87355" y="192953"/>
                </a:lnTo>
                <a:lnTo>
                  <a:pt x="89275" y="192953"/>
                </a:lnTo>
                <a:lnTo>
                  <a:pt x="91196" y="191993"/>
                </a:lnTo>
                <a:lnTo>
                  <a:pt x="92156" y="191018"/>
                </a:lnTo>
                <a:lnTo>
                  <a:pt x="93116" y="190073"/>
                </a:lnTo>
                <a:lnTo>
                  <a:pt x="94076" y="189113"/>
                </a:lnTo>
                <a:lnTo>
                  <a:pt x="94076" y="188153"/>
                </a:lnTo>
                <a:lnTo>
                  <a:pt x="95036" y="186232"/>
                </a:lnTo>
                <a:lnTo>
                  <a:pt x="95036" y="171831"/>
                </a:lnTo>
                <a:lnTo>
                  <a:pt x="94076" y="170870"/>
                </a:lnTo>
                <a:lnTo>
                  <a:pt x="94076" y="169910"/>
                </a:lnTo>
                <a:lnTo>
                  <a:pt x="93116" y="168950"/>
                </a:lnTo>
                <a:lnTo>
                  <a:pt x="90236" y="168950"/>
                </a:lnTo>
                <a:lnTo>
                  <a:pt x="89275" y="169910"/>
                </a:lnTo>
                <a:lnTo>
                  <a:pt x="87355" y="169910"/>
                </a:lnTo>
                <a:lnTo>
                  <a:pt x="86395" y="170870"/>
                </a:lnTo>
                <a:lnTo>
                  <a:pt x="85435" y="170870"/>
                </a:lnTo>
                <a:lnTo>
                  <a:pt x="83515" y="171831"/>
                </a:lnTo>
                <a:lnTo>
                  <a:pt x="81594" y="171831"/>
                </a:lnTo>
                <a:lnTo>
                  <a:pt x="79674" y="172791"/>
                </a:lnTo>
                <a:lnTo>
                  <a:pt x="77754" y="172791"/>
                </a:lnTo>
                <a:lnTo>
                  <a:pt x="75834" y="173751"/>
                </a:lnTo>
                <a:lnTo>
                  <a:pt x="65272" y="173751"/>
                </a:lnTo>
                <a:lnTo>
                  <a:pt x="60472" y="170870"/>
                </a:lnTo>
                <a:lnTo>
                  <a:pt x="57591" y="166070"/>
                </a:lnTo>
                <a:lnTo>
                  <a:pt x="54711" y="160309"/>
                </a:lnTo>
                <a:lnTo>
                  <a:pt x="52791" y="152628"/>
                </a:lnTo>
                <a:lnTo>
                  <a:pt x="52791" y="62392"/>
                </a:lnTo>
                <a:lnTo>
                  <a:pt x="92156" y="62392"/>
                </a:lnTo>
                <a:lnTo>
                  <a:pt x="93116" y="61432"/>
                </a:lnTo>
                <a:lnTo>
                  <a:pt x="94076" y="59512"/>
                </a:lnTo>
                <a:lnTo>
                  <a:pt x="95036" y="57591"/>
                </a:lnTo>
                <a:lnTo>
                  <a:pt x="95036" y="441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3" name="object 453"/>
          <p:cNvSpPr/>
          <p:nvPr/>
        </p:nvSpPr>
        <p:spPr>
          <a:xfrm>
            <a:off x="2738079" y="5775243"/>
            <a:ext cx="95036" cy="195834"/>
          </a:xfrm>
          <a:custGeom>
            <a:avLst/>
            <a:gdLst/>
            <a:ahLst/>
            <a:cxnLst/>
            <a:rect l="l" t="t" r="r" b="b"/>
            <a:pathLst>
              <a:path w="95036" h="195834">
                <a:moveTo>
                  <a:pt x="95036" y="44150"/>
                </a:moveTo>
                <a:lnTo>
                  <a:pt x="94076" y="43190"/>
                </a:lnTo>
                <a:lnTo>
                  <a:pt x="94076" y="42230"/>
                </a:lnTo>
                <a:lnTo>
                  <a:pt x="93116" y="41269"/>
                </a:lnTo>
                <a:lnTo>
                  <a:pt x="92156" y="40309"/>
                </a:lnTo>
                <a:lnTo>
                  <a:pt x="52791" y="40309"/>
                </a:lnTo>
                <a:lnTo>
                  <a:pt x="52791" y="3840"/>
                </a:lnTo>
                <a:lnTo>
                  <a:pt x="51831" y="3840"/>
                </a:lnTo>
                <a:lnTo>
                  <a:pt x="51831" y="2880"/>
                </a:lnTo>
                <a:lnTo>
                  <a:pt x="50871" y="1920"/>
                </a:lnTo>
                <a:lnTo>
                  <a:pt x="49911" y="1920"/>
                </a:lnTo>
                <a:lnTo>
                  <a:pt x="48950" y="960"/>
                </a:lnTo>
                <a:lnTo>
                  <a:pt x="46070" y="960"/>
                </a:lnTo>
                <a:lnTo>
                  <a:pt x="44150" y="0"/>
                </a:lnTo>
                <a:lnTo>
                  <a:pt x="34549" y="0"/>
                </a:lnTo>
                <a:lnTo>
                  <a:pt x="32628" y="960"/>
                </a:lnTo>
                <a:lnTo>
                  <a:pt x="29748" y="960"/>
                </a:lnTo>
                <a:lnTo>
                  <a:pt x="28803" y="1920"/>
                </a:lnTo>
                <a:lnTo>
                  <a:pt x="27828" y="1920"/>
                </a:lnTo>
                <a:lnTo>
                  <a:pt x="26868" y="2880"/>
                </a:lnTo>
                <a:lnTo>
                  <a:pt x="26868" y="3840"/>
                </a:lnTo>
                <a:lnTo>
                  <a:pt x="25907" y="3840"/>
                </a:lnTo>
                <a:lnTo>
                  <a:pt x="25907" y="40309"/>
                </a:lnTo>
                <a:lnTo>
                  <a:pt x="3840" y="40309"/>
                </a:lnTo>
                <a:lnTo>
                  <a:pt x="2880" y="41269"/>
                </a:lnTo>
                <a:lnTo>
                  <a:pt x="1920" y="41269"/>
                </a:lnTo>
                <a:lnTo>
                  <a:pt x="1920" y="42230"/>
                </a:lnTo>
                <a:lnTo>
                  <a:pt x="960" y="43190"/>
                </a:lnTo>
                <a:lnTo>
                  <a:pt x="960" y="46070"/>
                </a:lnTo>
                <a:lnTo>
                  <a:pt x="0" y="47030"/>
                </a:lnTo>
                <a:lnTo>
                  <a:pt x="0" y="54711"/>
                </a:lnTo>
                <a:lnTo>
                  <a:pt x="960" y="57591"/>
                </a:lnTo>
                <a:lnTo>
                  <a:pt x="1920" y="59512"/>
                </a:lnTo>
                <a:lnTo>
                  <a:pt x="2880" y="61432"/>
                </a:lnTo>
                <a:lnTo>
                  <a:pt x="3840" y="62392"/>
                </a:lnTo>
                <a:lnTo>
                  <a:pt x="25907" y="62392"/>
                </a:lnTo>
                <a:lnTo>
                  <a:pt x="25907" y="155508"/>
                </a:lnTo>
                <a:lnTo>
                  <a:pt x="26868" y="162229"/>
                </a:lnTo>
                <a:lnTo>
                  <a:pt x="28803" y="168950"/>
                </a:lnTo>
                <a:lnTo>
                  <a:pt x="29748" y="174711"/>
                </a:lnTo>
                <a:lnTo>
                  <a:pt x="32628" y="180472"/>
                </a:lnTo>
                <a:lnTo>
                  <a:pt x="36469" y="184312"/>
                </a:lnTo>
                <a:lnTo>
                  <a:pt x="39349" y="188153"/>
                </a:lnTo>
                <a:lnTo>
                  <a:pt x="44150" y="191018"/>
                </a:lnTo>
                <a:lnTo>
                  <a:pt x="48950" y="192953"/>
                </a:lnTo>
                <a:lnTo>
                  <a:pt x="54711" y="194858"/>
                </a:lnTo>
                <a:lnTo>
                  <a:pt x="61432" y="195834"/>
                </a:lnTo>
                <a:lnTo>
                  <a:pt x="75834" y="195834"/>
                </a:lnTo>
                <a:lnTo>
                  <a:pt x="78714" y="194858"/>
                </a:lnTo>
                <a:lnTo>
                  <a:pt x="80634" y="194858"/>
                </a:lnTo>
                <a:lnTo>
                  <a:pt x="83515" y="193913"/>
                </a:lnTo>
                <a:lnTo>
                  <a:pt x="85435" y="193913"/>
                </a:lnTo>
                <a:lnTo>
                  <a:pt x="87355" y="192953"/>
                </a:lnTo>
                <a:lnTo>
                  <a:pt x="89275" y="192953"/>
                </a:lnTo>
                <a:lnTo>
                  <a:pt x="91196" y="191993"/>
                </a:lnTo>
                <a:lnTo>
                  <a:pt x="92156" y="191018"/>
                </a:lnTo>
                <a:lnTo>
                  <a:pt x="93116" y="190073"/>
                </a:lnTo>
                <a:lnTo>
                  <a:pt x="94076" y="189113"/>
                </a:lnTo>
                <a:lnTo>
                  <a:pt x="94076" y="188153"/>
                </a:lnTo>
                <a:lnTo>
                  <a:pt x="95036" y="186232"/>
                </a:lnTo>
                <a:lnTo>
                  <a:pt x="95036" y="171831"/>
                </a:lnTo>
                <a:lnTo>
                  <a:pt x="94076" y="170870"/>
                </a:lnTo>
                <a:lnTo>
                  <a:pt x="94076" y="169910"/>
                </a:lnTo>
                <a:lnTo>
                  <a:pt x="93116" y="168950"/>
                </a:lnTo>
                <a:lnTo>
                  <a:pt x="90236" y="168950"/>
                </a:lnTo>
                <a:lnTo>
                  <a:pt x="89275" y="169910"/>
                </a:lnTo>
                <a:lnTo>
                  <a:pt x="87355" y="169910"/>
                </a:lnTo>
                <a:lnTo>
                  <a:pt x="86395" y="170870"/>
                </a:lnTo>
                <a:lnTo>
                  <a:pt x="85435" y="170870"/>
                </a:lnTo>
                <a:lnTo>
                  <a:pt x="83515" y="171831"/>
                </a:lnTo>
                <a:lnTo>
                  <a:pt x="81594" y="171831"/>
                </a:lnTo>
                <a:lnTo>
                  <a:pt x="79674" y="172791"/>
                </a:lnTo>
                <a:lnTo>
                  <a:pt x="77754" y="172791"/>
                </a:lnTo>
                <a:lnTo>
                  <a:pt x="75834" y="173751"/>
                </a:lnTo>
                <a:lnTo>
                  <a:pt x="65272" y="173751"/>
                </a:lnTo>
                <a:lnTo>
                  <a:pt x="60472" y="170870"/>
                </a:lnTo>
                <a:lnTo>
                  <a:pt x="57591" y="166070"/>
                </a:lnTo>
                <a:lnTo>
                  <a:pt x="54711" y="160309"/>
                </a:lnTo>
                <a:lnTo>
                  <a:pt x="52791" y="152628"/>
                </a:lnTo>
                <a:lnTo>
                  <a:pt x="52791" y="62392"/>
                </a:lnTo>
                <a:lnTo>
                  <a:pt x="92156" y="62392"/>
                </a:lnTo>
                <a:lnTo>
                  <a:pt x="93116" y="61432"/>
                </a:lnTo>
                <a:lnTo>
                  <a:pt x="94076" y="59512"/>
                </a:lnTo>
                <a:lnTo>
                  <a:pt x="95036" y="57591"/>
                </a:lnTo>
                <a:lnTo>
                  <a:pt x="95036" y="441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4" name="object 454"/>
          <p:cNvSpPr/>
          <p:nvPr/>
        </p:nvSpPr>
        <p:spPr>
          <a:xfrm>
            <a:off x="2856143" y="5818370"/>
            <a:ext cx="126720" cy="153667"/>
          </a:xfrm>
          <a:custGeom>
            <a:avLst/>
            <a:gdLst/>
            <a:ahLst/>
            <a:cxnLst/>
            <a:rect l="l" t="t" r="r" b="b"/>
            <a:pathLst>
              <a:path w="126720" h="153667">
                <a:moveTo>
                  <a:pt x="27843" y="87419"/>
                </a:moveTo>
                <a:lnTo>
                  <a:pt x="27843" y="53815"/>
                </a:lnTo>
                <a:lnTo>
                  <a:pt x="28803" y="48069"/>
                </a:lnTo>
                <a:lnTo>
                  <a:pt x="30723" y="42309"/>
                </a:lnTo>
                <a:lnTo>
                  <a:pt x="32644" y="36548"/>
                </a:lnTo>
                <a:lnTo>
                  <a:pt x="38396" y="0"/>
                </a:lnTo>
                <a:lnTo>
                  <a:pt x="27372" y="6811"/>
                </a:lnTo>
                <a:lnTo>
                  <a:pt x="18242" y="15425"/>
                </a:lnTo>
                <a:lnTo>
                  <a:pt x="9744" y="28147"/>
                </a:lnTo>
                <a:lnTo>
                  <a:pt x="4815" y="40388"/>
                </a:lnTo>
                <a:lnTo>
                  <a:pt x="2432" y="48386"/>
                </a:lnTo>
                <a:lnTo>
                  <a:pt x="508" y="60681"/>
                </a:lnTo>
                <a:lnTo>
                  <a:pt x="0" y="73977"/>
                </a:lnTo>
                <a:lnTo>
                  <a:pt x="230" y="84431"/>
                </a:lnTo>
                <a:lnTo>
                  <a:pt x="1413" y="97255"/>
                </a:lnTo>
                <a:lnTo>
                  <a:pt x="3840" y="108542"/>
                </a:lnTo>
                <a:lnTo>
                  <a:pt x="10788" y="123896"/>
                </a:lnTo>
                <a:lnTo>
                  <a:pt x="18242" y="133505"/>
                </a:lnTo>
                <a:lnTo>
                  <a:pt x="28609" y="142403"/>
                </a:lnTo>
                <a:lnTo>
                  <a:pt x="40325" y="147891"/>
                </a:lnTo>
                <a:lnTo>
                  <a:pt x="46540" y="150071"/>
                </a:lnTo>
                <a:lnTo>
                  <a:pt x="58826" y="152766"/>
                </a:lnTo>
                <a:lnTo>
                  <a:pt x="72008" y="153667"/>
                </a:lnTo>
                <a:lnTo>
                  <a:pt x="79689" y="153667"/>
                </a:lnTo>
                <a:lnTo>
                  <a:pt x="85450" y="152707"/>
                </a:lnTo>
                <a:lnTo>
                  <a:pt x="91211" y="151732"/>
                </a:lnTo>
                <a:lnTo>
                  <a:pt x="97917" y="150787"/>
                </a:lnTo>
                <a:lnTo>
                  <a:pt x="103677" y="149827"/>
                </a:lnTo>
                <a:lnTo>
                  <a:pt x="107518" y="147891"/>
                </a:lnTo>
                <a:lnTo>
                  <a:pt x="112318" y="146946"/>
                </a:lnTo>
                <a:lnTo>
                  <a:pt x="116159" y="145986"/>
                </a:lnTo>
                <a:lnTo>
                  <a:pt x="119039" y="144066"/>
                </a:lnTo>
                <a:lnTo>
                  <a:pt x="121919" y="143106"/>
                </a:lnTo>
                <a:lnTo>
                  <a:pt x="123840" y="142146"/>
                </a:lnTo>
                <a:lnTo>
                  <a:pt x="123840" y="141186"/>
                </a:lnTo>
                <a:lnTo>
                  <a:pt x="124800" y="141186"/>
                </a:lnTo>
                <a:lnTo>
                  <a:pt x="125760" y="140226"/>
                </a:lnTo>
                <a:lnTo>
                  <a:pt x="125760" y="139265"/>
                </a:lnTo>
                <a:lnTo>
                  <a:pt x="126720" y="138305"/>
                </a:lnTo>
                <a:lnTo>
                  <a:pt x="126720" y="123903"/>
                </a:lnTo>
                <a:lnTo>
                  <a:pt x="125760" y="122943"/>
                </a:lnTo>
                <a:lnTo>
                  <a:pt x="125760" y="121983"/>
                </a:lnTo>
                <a:lnTo>
                  <a:pt x="124800" y="121023"/>
                </a:lnTo>
                <a:lnTo>
                  <a:pt x="119999" y="121023"/>
                </a:lnTo>
                <a:lnTo>
                  <a:pt x="117119" y="122943"/>
                </a:lnTo>
                <a:lnTo>
                  <a:pt x="114239" y="123903"/>
                </a:lnTo>
                <a:lnTo>
                  <a:pt x="111358" y="124864"/>
                </a:lnTo>
                <a:lnTo>
                  <a:pt x="107518" y="125824"/>
                </a:lnTo>
                <a:lnTo>
                  <a:pt x="103677" y="127744"/>
                </a:lnTo>
                <a:lnTo>
                  <a:pt x="98892" y="128704"/>
                </a:lnTo>
                <a:lnTo>
                  <a:pt x="93116" y="129664"/>
                </a:lnTo>
                <a:lnTo>
                  <a:pt x="88331" y="131584"/>
                </a:lnTo>
                <a:lnTo>
                  <a:pt x="66248" y="131584"/>
                </a:lnTo>
                <a:lnTo>
                  <a:pt x="58567" y="130624"/>
                </a:lnTo>
                <a:lnTo>
                  <a:pt x="52806" y="127744"/>
                </a:lnTo>
                <a:lnTo>
                  <a:pt x="47045" y="125824"/>
                </a:lnTo>
                <a:lnTo>
                  <a:pt x="42245" y="121983"/>
                </a:lnTo>
                <a:lnTo>
                  <a:pt x="38404" y="117183"/>
                </a:lnTo>
                <a:lnTo>
                  <a:pt x="34564" y="112382"/>
                </a:lnTo>
                <a:lnTo>
                  <a:pt x="31683" y="107581"/>
                </a:lnTo>
                <a:lnTo>
                  <a:pt x="29763" y="100861"/>
                </a:lnTo>
                <a:lnTo>
                  <a:pt x="28803" y="94140"/>
                </a:lnTo>
                <a:lnTo>
                  <a:pt x="27843" y="874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5" name="object 455"/>
          <p:cNvSpPr/>
          <p:nvPr/>
        </p:nvSpPr>
        <p:spPr>
          <a:xfrm>
            <a:off x="2883987" y="5811713"/>
            <a:ext cx="105597" cy="94076"/>
          </a:xfrm>
          <a:custGeom>
            <a:avLst/>
            <a:gdLst/>
            <a:ahLst/>
            <a:cxnLst/>
            <a:rect l="l" t="t" r="r" b="b"/>
            <a:pathLst>
              <a:path w="105597" h="94076">
                <a:moveTo>
                  <a:pt x="4800" y="43205"/>
                </a:moveTo>
                <a:lnTo>
                  <a:pt x="7680" y="38404"/>
                </a:lnTo>
                <a:lnTo>
                  <a:pt x="10561" y="34564"/>
                </a:lnTo>
                <a:lnTo>
                  <a:pt x="14401" y="30723"/>
                </a:lnTo>
                <a:lnTo>
                  <a:pt x="18242" y="27843"/>
                </a:lnTo>
                <a:lnTo>
                  <a:pt x="23042" y="24963"/>
                </a:lnTo>
                <a:lnTo>
                  <a:pt x="27843" y="22082"/>
                </a:lnTo>
                <a:lnTo>
                  <a:pt x="33604" y="21122"/>
                </a:lnTo>
                <a:lnTo>
                  <a:pt x="40325" y="21122"/>
                </a:lnTo>
                <a:lnTo>
                  <a:pt x="47503" y="21547"/>
                </a:lnTo>
                <a:lnTo>
                  <a:pt x="59823" y="25407"/>
                </a:lnTo>
                <a:lnTo>
                  <a:pt x="69113" y="33604"/>
                </a:lnTo>
                <a:lnTo>
                  <a:pt x="73504" y="40019"/>
                </a:lnTo>
                <a:lnTo>
                  <a:pt x="77471" y="51679"/>
                </a:lnTo>
                <a:lnTo>
                  <a:pt x="78729" y="66248"/>
                </a:lnTo>
                <a:lnTo>
                  <a:pt x="0" y="66248"/>
                </a:lnTo>
                <a:lnTo>
                  <a:pt x="0" y="60472"/>
                </a:lnTo>
                <a:lnTo>
                  <a:pt x="0" y="94076"/>
                </a:lnTo>
                <a:lnTo>
                  <a:pt x="0" y="85435"/>
                </a:lnTo>
                <a:lnTo>
                  <a:pt x="97917" y="85435"/>
                </a:lnTo>
                <a:lnTo>
                  <a:pt x="100797" y="84475"/>
                </a:lnTo>
                <a:lnTo>
                  <a:pt x="102717" y="82555"/>
                </a:lnTo>
                <a:lnTo>
                  <a:pt x="104637" y="80634"/>
                </a:lnTo>
                <a:lnTo>
                  <a:pt x="105597" y="77754"/>
                </a:lnTo>
                <a:lnTo>
                  <a:pt x="105585" y="67277"/>
                </a:lnTo>
                <a:lnTo>
                  <a:pt x="104636" y="54466"/>
                </a:lnTo>
                <a:lnTo>
                  <a:pt x="101757" y="42245"/>
                </a:lnTo>
                <a:lnTo>
                  <a:pt x="98877" y="34564"/>
                </a:lnTo>
                <a:lnTo>
                  <a:pt x="95996" y="26883"/>
                </a:lnTo>
                <a:lnTo>
                  <a:pt x="90236" y="21122"/>
                </a:lnTo>
                <a:lnTo>
                  <a:pt x="85435" y="14401"/>
                </a:lnTo>
                <a:lnTo>
                  <a:pt x="78729" y="9601"/>
                </a:lnTo>
                <a:lnTo>
                  <a:pt x="71048" y="5760"/>
                </a:lnTo>
                <a:lnTo>
                  <a:pt x="66760" y="4043"/>
                </a:lnTo>
                <a:lnTo>
                  <a:pt x="54819" y="1010"/>
                </a:lnTo>
                <a:lnTo>
                  <a:pt x="41285" y="0"/>
                </a:lnTo>
                <a:lnTo>
                  <a:pt x="37051" y="105"/>
                </a:lnTo>
                <a:lnTo>
                  <a:pt x="24228" y="1856"/>
                </a:lnTo>
                <a:lnTo>
                  <a:pt x="12481" y="5760"/>
                </a:lnTo>
                <a:lnTo>
                  <a:pt x="10553" y="6657"/>
                </a:lnTo>
                <a:lnTo>
                  <a:pt x="4800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6" name="object 456"/>
          <p:cNvSpPr/>
          <p:nvPr/>
        </p:nvSpPr>
        <p:spPr>
          <a:xfrm>
            <a:off x="3029910" y="5811713"/>
            <a:ext cx="85435" cy="157444"/>
          </a:xfrm>
          <a:custGeom>
            <a:avLst/>
            <a:gdLst/>
            <a:ahLst/>
            <a:cxnLst/>
            <a:rect l="l" t="t" r="r" b="b"/>
            <a:pathLst>
              <a:path w="85435" h="157444">
                <a:moveTo>
                  <a:pt x="85435" y="7680"/>
                </a:moveTo>
                <a:lnTo>
                  <a:pt x="84475" y="7680"/>
                </a:lnTo>
                <a:lnTo>
                  <a:pt x="84475" y="5760"/>
                </a:lnTo>
                <a:lnTo>
                  <a:pt x="83515" y="4800"/>
                </a:lnTo>
                <a:lnTo>
                  <a:pt x="82555" y="3840"/>
                </a:lnTo>
                <a:lnTo>
                  <a:pt x="81594" y="3840"/>
                </a:lnTo>
                <a:lnTo>
                  <a:pt x="79674" y="2880"/>
                </a:lnTo>
                <a:lnTo>
                  <a:pt x="77754" y="1920"/>
                </a:lnTo>
                <a:lnTo>
                  <a:pt x="74874" y="1920"/>
                </a:lnTo>
                <a:lnTo>
                  <a:pt x="72953" y="960"/>
                </a:lnTo>
                <a:lnTo>
                  <a:pt x="69113" y="960"/>
                </a:lnTo>
                <a:lnTo>
                  <a:pt x="67193" y="0"/>
                </a:lnTo>
                <a:lnTo>
                  <a:pt x="61432" y="0"/>
                </a:lnTo>
                <a:lnTo>
                  <a:pt x="57591" y="960"/>
                </a:lnTo>
                <a:lnTo>
                  <a:pt x="54711" y="1920"/>
                </a:lnTo>
                <a:lnTo>
                  <a:pt x="51831" y="2880"/>
                </a:lnTo>
                <a:lnTo>
                  <a:pt x="48950" y="3840"/>
                </a:lnTo>
                <a:lnTo>
                  <a:pt x="46070" y="5760"/>
                </a:lnTo>
                <a:lnTo>
                  <a:pt x="42230" y="8641"/>
                </a:lnTo>
                <a:lnTo>
                  <a:pt x="39349" y="11521"/>
                </a:lnTo>
                <a:lnTo>
                  <a:pt x="35509" y="14401"/>
                </a:lnTo>
                <a:lnTo>
                  <a:pt x="31668" y="18242"/>
                </a:lnTo>
                <a:lnTo>
                  <a:pt x="28788" y="23042"/>
                </a:lnTo>
                <a:lnTo>
                  <a:pt x="24947" y="28803"/>
                </a:lnTo>
                <a:lnTo>
                  <a:pt x="24947" y="6720"/>
                </a:lnTo>
                <a:lnTo>
                  <a:pt x="24002" y="5760"/>
                </a:lnTo>
                <a:lnTo>
                  <a:pt x="24002" y="4800"/>
                </a:lnTo>
                <a:lnTo>
                  <a:pt x="23042" y="3840"/>
                </a:lnTo>
                <a:lnTo>
                  <a:pt x="22067" y="3840"/>
                </a:lnTo>
                <a:lnTo>
                  <a:pt x="21107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6720"/>
                </a:lnTo>
                <a:lnTo>
                  <a:pt x="0" y="6720"/>
                </a:lnTo>
                <a:lnTo>
                  <a:pt x="0" y="153603"/>
                </a:lnTo>
                <a:lnTo>
                  <a:pt x="960" y="154548"/>
                </a:lnTo>
                <a:lnTo>
                  <a:pt x="960" y="155524"/>
                </a:lnTo>
                <a:lnTo>
                  <a:pt x="1920" y="156484"/>
                </a:lnTo>
                <a:lnTo>
                  <a:pt x="2880" y="156484"/>
                </a:lnTo>
                <a:lnTo>
                  <a:pt x="3840" y="157444"/>
                </a:lnTo>
                <a:lnTo>
                  <a:pt x="22067" y="157444"/>
                </a:lnTo>
                <a:lnTo>
                  <a:pt x="23042" y="156484"/>
                </a:lnTo>
                <a:lnTo>
                  <a:pt x="24947" y="156484"/>
                </a:lnTo>
                <a:lnTo>
                  <a:pt x="25907" y="155524"/>
                </a:lnTo>
                <a:lnTo>
                  <a:pt x="26883" y="155524"/>
                </a:lnTo>
                <a:lnTo>
                  <a:pt x="26883" y="57607"/>
                </a:lnTo>
                <a:lnTo>
                  <a:pt x="30723" y="51846"/>
                </a:lnTo>
                <a:lnTo>
                  <a:pt x="34549" y="46085"/>
                </a:lnTo>
                <a:lnTo>
                  <a:pt x="37429" y="42245"/>
                </a:lnTo>
                <a:lnTo>
                  <a:pt x="40309" y="38404"/>
                </a:lnTo>
                <a:lnTo>
                  <a:pt x="43190" y="34564"/>
                </a:lnTo>
                <a:lnTo>
                  <a:pt x="46070" y="32644"/>
                </a:lnTo>
                <a:lnTo>
                  <a:pt x="48950" y="29763"/>
                </a:lnTo>
                <a:lnTo>
                  <a:pt x="51831" y="27843"/>
                </a:lnTo>
                <a:lnTo>
                  <a:pt x="54711" y="26883"/>
                </a:lnTo>
                <a:lnTo>
                  <a:pt x="57591" y="25923"/>
                </a:lnTo>
                <a:lnTo>
                  <a:pt x="69113" y="25923"/>
                </a:lnTo>
                <a:lnTo>
                  <a:pt x="71033" y="26883"/>
                </a:lnTo>
                <a:lnTo>
                  <a:pt x="72953" y="26883"/>
                </a:lnTo>
                <a:lnTo>
                  <a:pt x="73913" y="27843"/>
                </a:lnTo>
                <a:lnTo>
                  <a:pt x="75834" y="27843"/>
                </a:lnTo>
                <a:lnTo>
                  <a:pt x="76794" y="28803"/>
                </a:lnTo>
                <a:lnTo>
                  <a:pt x="77754" y="28803"/>
                </a:lnTo>
                <a:lnTo>
                  <a:pt x="79674" y="29763"/>
                </a:lnTo>
                <a:lnTo>
                  <a:pt x="82555" y="29763"/>
                </a:lnTo>
                <a:lnTo>
                  <a:pt x="83515" y="28803"/>
                </a:lnTo>
                <a:lnTo>
                  <a:pt x="84475" y="27843"/>
                </a:lnTo>
                <a:lnTo>
                  <a:pt x="84475" y="26883"/>
                </a:lnTo>
                <a:lnTo>
                  <a:pt x="85435" y="25923"/>
                </a:lnTo>
                <a:lnTo>
                  <a:pt x="85435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7" name="object 457"/>
          <p:cNvSpPr/>
          <p:nvPr/>
        </p:nvSpPr>
        <p:spPr>
          <a:xfrm>
            <a:off x="3128787" y="5811713"/>
            <a:ext cx="102717" cy="160324"/>
          </a:xfrm>
          <a:custGeom>
            <a:avLst/>
            <a:gdLst/>
            <a:ahLst/>
            <a:cxnLst/>
            <a:rect l="l" t="t" r="r" b="b"/>
            <a:pathLst>
              <a:path w="102717" h="160324">
                <a:moveTo>
                  <a:pt x="960" y="144002"/>
                </a:moveTo>
                <a:lnTo>
                  <a:pt x="960" y="145923"/>
                </a:lnTo>
                <a:lnTo>
                  <a:pt x="1920" y="146883"/>
                </a:lnTo>
                <a:lnTo>
                  <a:pt x="2880" y="147843"/>
                </a:lnTo>
                <a:lnTo>
                  <a:pt x="4800" y="149763"/>
                </a:lnTo>
                <a:lnTo>
                  <a:pt x="6720" y="150723"/>
                </a:lnTo>
                <a:lnTo>
                  <a:pt x="8641" y="151683"/>
                </a:lnTo>
                <a:lnTo>
                  <a:pt x="11521" y="153603"/>
                </a:lnTo>
                <a:lnTo>
                  <a:pt x="14401" y="154548"/>
                </a:lnTo>
                <a:lnTo>
                  <a:pt x="18242" y="155524"/>
                </a:lnTo>
                <a:lnTo>
                  <a:pt x="22082" y="157444"/>
                </a:lnTo>
                <a:lnTo>
                  <a:pt x="25923" y="158389"/>
                </a:lnTo>
                <a:lnTo>
                  <a:pt x="30708" y="158389"/>
                </a:lnTo>
                <a:lnTo>
                  <a:pt x="35509" y="159364"/>
                </a:lnTo>
                <a:lnTo>
                  <a:pt x="40309" y="160324"/>
                </a:lnTo>
                <a:lnTo>
                  <a:pt x="53751" y="160324"/>
                </a:lnTo>
                <a:lnTo>
                  <a:pt x="61432" y="158389"/>
                </a:lnTo>
                <a:lnTo>
                  <a:pt x="69113" y="156484"/>
                </a:lnTo>
                <a:lnTo>
                  <a:pt x="75834" y="154548"/>
                </a:lnTo>
                <a:lnTo>
                  <a:pt x="81594" y="151683"/>
                </a:lnTo>
                <a:lnTo>
                  <a:pt x="86395" y="147843"/>
                </a:lnTo>
                <a:lnTo>
                  <a:pt x="92156" y="144002"/>
                </a:lnTo>
                <a:lnTo>
                  <a:pt x="95996" y="139202"/>
                </a:lnTo>
                <a:lnTo>
                  <a:pt x="98877" y="133441"/>
                </a:lnTo>
                <a:lnTo>
                  <a:pt x="101757" y="12768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57"/>
                </a:lnTo>
                <a:lnTo>
                  <a:pt x="99837" y="96956"/>
                </a:lnTo>
                <a:lnTo>
                  <a:pt x="96956" y="93116"/>
                </a:lnTo>
                <a:lnTo>
                  <a:pt x="95036" y="89275"/>
                </a:lnTo>
                <a:lnTo>
                  <a:pt x="91196" y="85435"/>
                </a:lnTo>
                <a:lnTo>
                  <a:pt x="87355" y="82555"/>
                </a:lnTo>
                <a:lnTo>
                  <a:pt x="83515" y="79689"/>
                </a:lnTo>
                <a:lnTo>
                  <a:pt x="79674" y="77754"/>
                </a:lnTo>
                <a:lnTo>
                  <a:pt x="74874" y="74874"/>
                </a:lnTo>
                <a:lnTo>
                  <a:pt x="70073" y="72969"/>
                </a:lnTo>
                <a:lnTo>
                  <a:pt x="65272" y="71033"/>
                </a:lnTo>
                <a:lnTo>
                  <a:pt x="61432" y="69128"/>
                </a:lnTo>
                <a:lnTo>
                  <a:pt x="56631" y="67193"/>
                </a:lnTo>
                <a:lnTo>
                  <a:pt x="51831" y="66248"/>
                </a:lnTo>
                <a:lnTo>
                  <a:pt x="47990" y="64328"/>
                </a:lnTo>
                <a:lnTo>
                  <a:pt x="44150" y="62407"/>
                </a:lnTo>
                <a:lnTo>
                  <a:pt x="40309" y="60472"/>
                </a:lnTo>
                <a:lnTo>
                  <a:pt x="36469" y="57607"/>
                </a:lnTo>
                <a:lnTo>
                  <a:pt x="34549" y="55686"/>
                </a:lnTo>
                <a:lnTo>
                  <a:pt x="31668" y="52806"/>
                </a:lnTo>
                <a:lnTo>
                  <a:pt x="29763" y="49926"/>
                </a:lnTo>
                <a:lnTo>
                  <a:pt x="28788" y="46085"/>
                </a:lnTo>
                <a:lnTo>
                  <a:pt x="28788" y="39364"/>
                </a:lnTo>
                <a:lnTo>
                  <a:pt x="29763" y="36484"/>
                </a:lnTo>
                <a:lnTo>
                  <a:pt x="30708" y="33604"/>
                </a:lnTo>
                <a:lnTo>
                  <a:pt x="31668" y="30723"/>
                </a:lnTo>
                <a:lnTo>
                  <a:pt x="33588" y="28803"/>
                </a:lnTo>
                <a:lnTo>
                  <a:pt x="35509" y="26883"/>
                </a:lnTo>
                <a:lnTo>
                  <a:pt x="37429" y="24963"/>
                </a:lnTo>
                <a:lnTo>
                  <a:pt x="40309" y="24002"/>
                </a:lnTo>
                <a:lnTo>
                  <a:pt x="44150" y="23042"/>
                </a:lnTo>
                <a:lnTo>
                  <a:pt x="47990" y="21122"/>
                </a:lnTo>
                <a:lnTo>
                  <a:pt x="61432" y="21122"/>
                </a:lnTo>
                <a:lnTo>
                  <a:pt x="65272" y="22082"/>
                </a:lnTo>
                <a:lnTo>
                  <a:pt x="69113" y="23042"/>
                </a:lnTo>
                <a:lnTo>
                  <a:pt x="73913" y="24002"/>
                </a:lnTo>
                <a:lnTo>
                  <a:pt x="76794" y="24963"/>
                </a:lnTo>
                <a:lnTo>
                  <a:pt x="79674" y="26883"/>
                </a:lnTo>
                <a:lnTo>
                  <a:pt x="82555" y="27843"/>
                </a:lnTo>
                <a:lnTo>
                  <a:pt x="85435" y="29763"/>
                </a:lnTo>
                <a:lnTo>
                  <a:pt x="86395" y="30723"/>
                </a:lnTo>
                <a:lnTo>
                  <a:pt x="89275" y="31683"/>
                </a:lnTo>
                <a:lnTo>
                  <a:pt x="90236" y="32644"/>
                </a:lnTo>
                <a:lnTo>
                  <a:pt x="92156" y="32644"/>
                </a:lnTo>
                <a:lnTo>
                  <a:pt x="92156" y="31683"/>
                </a:lnTo>
                <a:lnTo>
                  <a:pt x="93116" y="31683"/>
                </a:lnTo>
                <a:lnTo>
                  <a:pt x="94076" y="30723"/>
                </a:lnTo>
                <a:lnTo>
                  <a:pt x="94076" y="29763"/>
                </a:lnTo>
                <a:lnTo>
                  <a:pt x="95036" y="28803"/>
                </a:lnTo>
                <a:lnTo>
                  <a:pt x="95036" y="15361"/>
                </a:lnTo>
                <a:lnTo>
                  <a:pt x="94076" y="14401"/>
                </a:lnTo>
                <a:lnTo>
                  <a:pt x="94076" y="12481"/>
                </a:lnTo>
                <a:lnTo>
                  <a:pt x="93116" y="11521"/>
                </a:lnTo>
                <a:lnTo>
                  <a:pt x="92156" y="10561"/>
                </a:lnTo>
                <a:lnTo>
                  <a:pt x="91196" y="9601"/>
                </a:lnTo>
                <a:lnTo>
                  <a:pt x="90236" y="8641"/>
                </a:lnTo>
                <a:lnTo>
                  <a:pt x="88315" y="7680"/>
                </a:lnTo>
                <a:lnTo>
                  <a:pt x="86395" y="6720"/>
                </a:lnTo>
                <a:lnTo>
                  <a:pt x="84475" y="5760"/>
                </a:lnTo>
                <a:lnTo>
                  <a:pt x="81594" y="4800"/>
                </a:lnTo>
                <a:lnTo>
                  <a:pt x="78714" y="3840"/>
                </a:lnTo>
                <a:lnTo>
                  <a:pt x="74874" y="2880"/>
                </a:lnTo>
                <a:lnTo>
                  <a:pt x="71993" y="1920"/>
                </a:lnTo>
                <a:lnTo>
                  <a:pt x="68153" y="960"/>
                </a:lnTo>
                <a:lnTo>
                  <a:pt x="64312" y="960"/>
                </a:lnTo>
                <a:lnTo>
                  <a:pt x="60472" y="0"/>
                </a:lnTo>
                <a:lnTo>
                  <a:pt x="47030" y="0"/>
                </a:lnTo>
                <a:lnTo>
                  <a:pt x="39349" y="1920"/>
                </a:lnTo>
                <a:lnTo>
                  <a:pt x="32628" y="3840"/>
                </a:lnTo>
                <a:lnTo>
                  <a:pt x="26868" y="6720"/>
                </a:lnTo>
                <a:lnTo>
                  <a:pt x="21107" y="9601"/>
                </a:lnTo>
                <a:lnTo>
                  <a:pt x="16306" y="13441"/>
                </a:lnTo>
                <a:lnTo>
                  <a:pt x="12481" y="17282"/>
                </a:lnTo>
                <a:lnTo>
                  <a:pt x="8641" y="22082"/>
                </a:lnTo>
                <a:lnTo>
                  <a:pt x="6720" y="26883"/>
                </a:lnTo>
                <a:lnTo>
                  <a:pt x="3840" y="32644"/>
                </a:lnTo>
                <a:lnTo>
                  <a:pt x="2880" y="37444"/>
                </a:lnTo>
                <a:lnTo>
                  <a:pt x="2880" y="49926"/>
                </a:lnTo>
                <a:lnTo>
                  <a:pt x="4800" y="55686"/>
                </a:lnTo>
                <a:lnTo>
                  <a:pt x="6720" y="60472"/>
                </a:lnTo>
                <a:lnTo>
                  <a:pt x="8641" y="64328"/>
                </a:lnTo>
                <a:lnTo>
                  <a:pt x="11521" y="69128"/>
                </a:lnTo>
                <a:lnTo>
                  <a:pt x="14401" y="72009"/>
                </a:lnTo>
                <a:lnTo>
                  <a:pt x="18242" y="75849"/>
                </a:lnTo>
                <a:lnTo>
                  <a:pt x="22082" y="78714"/>
                </a:lnTo>
                <a:lnTo>
                  <a:pt x="26868" y="80634"/>
                </a:lnTo>
                <a:lnTo>
                  <a:pt x="30708" y="82555"/>
                </a:lnTo>
                <a:lnTo>
                  <a:pt x="35509" y="84475"/>
                </a:lnTo>
                <a:lnTo>
                  <a:pt x="40309" y="86395"/>
                </a:lnTo>
                <a:lnTo>
                  <a:pt x="44150" y="88315"/>
                </a:lnTo>
                <a:lnTo>
                  <a:pt x="48950" y="90236"/>
                </a:lnTo>
                <a:lnTo>
                  <a:pt x="52791" y="92156"/>
                </a:lnTo>
                <a:lnTo>
                  <a:pt x="57591" y="94076"/>
                </a:lnTo>
                <a:lnTo>
                  <a:pt x="61432" y="95996"/>
                </a:lnTo>
                <a:lnTo>
                  <a:pt x="65272" y="97916"/>
                </a:lnTo>
                <a:lnTo>
                  <a:pt x="68153" y="99837"/>
                </a:lnTo>
                <a:lnTo>
                  <a:pt x="71033" y="102717"/>
                </a:lnTo>
                <a:lnTo>
                  <a:pt x="72953" y="104637"/>
                </a:lnTo>
                <a:lnTo>
                  <a:pt x="75834" y="107518"/>
                </a:lnTo>
                <a:lnTo>
                  <a:pt x="76794" y="111358"/>
                </a:lnTo>
                <a:lnTo>
                  <a:pt x="76794" y="119039"/>
                </a:lnTo>
                <a:lnTo>
                  <a:pt x="75834" y="122880"/>
                </a:lnTo>
                <a:lnTo>
                  <a:pt x="73913" y="125760"/>
                </a:lnTo>
                <a:lnTo>
                  <a:pt x="72953" y="128640"/>
                </a:lnTo>
                <a:lnTo>
                  <a:pt x="70073" y="131521"/>
                </a:lnTo>
                <a:lnTo>
                  <a:pt x="68153" y="133441"/>
                </a:lnTo>
                <a:lnTo>
                  <a:pt x="65272" y="135361"/>
                </a:lnTo>
                <a:lnTo>
                  <a:pt x="62392" y="136321"/>
                </a:lnTo>
                <a:lnTo>
                  <a:pt x="58552" y="137281"/>
                </a:lnTo>
                <a:lnTo>
                  <a:pt x="54711" y="138242"/>
                </a:lnTo>
                <a:lnTo>
                  <a:pt x="34549" y="138242"/>
                </a:lnTo>
                <a:lnTo>
                  <a:pt x="29763" y="136321"/>
                </a:lnTo>
                <a:lnTo>
                  <a:pt x="25923" y="135361"/>
                </a:lnTo>
                <a:lnTo>
                  <a:pt x="21107" y="133441"/>
                </a:lnTo>
                <a:lnTo>
                  <a:pt x="18242" y="131521"/>
                </a:lnTo>
                <a:lnTo>
                  <a:pt x="14401" y="129600"/>
                </a:lnTo>
                <a:lnTo>
                  <a:pt x="11521" y="128640"/>
                </a:lnTo>
                <a:lnTo>
                  <a:pt x="9585" y="126720"/>
                </a:lnTo>
                <a:lnTo>
                  <a:pt x="7680" y="125760"/>
                </a:lnTo>
                <a:lnTo>
                  <a:pt x="5760" y="124800"/>
                </a:lnTo>
                <a:lnTo>
                  <a:pt x="2880" y="124800"/>
                </a:lnTo>
                <a:lnTo>
                  <a:pt x="1920" y="125760"/>
                </a:lnTo>
                <a:lnTo>
                  <a:pt x="960" y="126720"/>
                </a:lnTo>
                <a:lnTo>
                  <a:pt x="960" y="127680"/>
                </a:lnTo>
                <a:lnTo>
                  <a:pt x="0" y="129600"/>
                </a:lnTo>
                <a:lnTo>
                  <a:pt x="0" y="142082"/>
                </a:lnTo>
                <a:lnTo>
                  <a:pt x="960" y="14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8" name="object 458"/>
          <p:cNvSpPr/>
          <p:nvPr/>
        </p:nvSpPr>
        <p:spPr>
          <a:xfrm>
            <a:off x="3275655" y="5820354"/>
            <a:ext cx="33604" cy="37444"/>
          </a:xfrm>
          <a:custGeom>
            <a:avLst/>
            <a:gdLst/>
            <a:ahLst/>
            <a:cxnLst/>
            <a:rect l="l" t="t" r="r" b="b"/>
            <a:pathLst>
              <a:path w="33604" h="37444">
                <a:moveTo>
                  <a:pt x="960" y="30723"/>
                </a:moveTo>
                <a:lnTo>
                  <a:pt x="1920" y="32644"/>
                </a:lnTo>
                <a:lnTo>
                  <a:pt x="2880" y="33604"/>
                </a:lnTo>
                <a:lnTo>
                  <a:pt x="3840" y="35524"/>
                </a:lnTo>
                <a:lnTo>
                  <a:pt x="5760" y="36484"/>
                </a:lnTo>
                <a:lnTo>
                  <a:pt x="7680" y="36484"/>
                </a:lnTo>
                <a:lnTo>
                  <a:pt x="10561" y="37444"/>
                </a:lnTo>
                <a:lnTo>
                  <a:pt x="23042" y="37444"/>
                </a:lnTo>
                <a:lnTo>
                  <a:pt x="24963" y="36484"/>
                </a:lnTo>
                <a:lnTo>
                  <a:pt x="26883" y="36484"/>
                </a:lnTo>
                <a:lnTo>
                  <a:pt x="28803" y="34564"/>
                </a:lnTo>
                <a:lnTo>
                  <a:pt x="29763" y="33604"/>
                </a:lnTo>
                <a:lnTo>
                  <a:pt x="31683" y="31683"/>
                </a:lnTo>
                <a:lnTo>
                  <a:pt x="32644" y="29763"/>
                </a:lnTo>
                <a:lnTo>
                  <a:pt x="32644" y="27843"/>
                </a:lnTo>
                <a:lnTo>
                  <a:pt x="33604" y="25923"/>
                </a:lnTo>
                <a:lnTo>
                  <a:pt x="33604" y="12481"/>
                </a:lnTo>
                <a:lnTo>
                  <a:pt x="32644" y="10561"/>
                </a:lnTo>
                <a:lnTo>
                  <a:pt x="32644" y="7680"/>
                </a:lnTo>
                <a:lnTo>
                  <a:pt x="31683" y="5760"/>
                </a:lnTo>
                <a:lnTo>
                  <a:pt x="29763" y="4800"/>
                </a:lnTo>
                <a:lnTo>
                  <a:pt x="28803" y="2880"/>
                </a:lnTo>
                <a:lnTo>
                  <a:pt x="26883" y="1920"/>
                </a:lnTo>
                <a:lnTo>
                  <a:pt x="24963" y="960"/>
                </a:lnTo>
                <a:lnTo>
                  <a:pt x="22082" y="960"/>
                </a:lnTo>
                <a:lnTo>
                  <a:pt x="20162" y="0"/>
                </a:lnTo>
                <a:lnTo>
                  <a:pt x="13441" y="0"/>
                </a:lnTo>
                <a:lnTo>
                  <a:pt x="10561" y="960"/>
                </a:lnTo>
                <a:lnTo>
                  <a:pt x="7680" y="960"/>
                </a:lnTo>
                <a:lnTo>
                  <a:pt x="5760" y="1920"/>
                </a:lnTo>
                <a:lnTo>
                  <a:pt x="3840" y="2880"/>
                </a:lnTo>
                <a:lnTo>
                  <a:pt x="2880" y="4800"/>
                </a:lnTo>
                <a:lnTo>
                  <a:pt x="1920" y="5760"/>
                </a:lnTo>
                <a:lnTo>
                  <a:pt x="960" y="7680"/>
                </a:lnTo>
                <a:lnTo>
                  <a:pt x="0" y="10561"/>
                </a:lnTo>
                <a:lnTo>
                  <a:pt x="0" y="27843"/>
                </a:lnTo>
                <a:lnTo>
                  <a:pt x="960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9" name="object 459"/>
          <p:cNvSpPr/>
          <p:nvPr/>
        </p:nvSpPr>
        <p:spPr>
          <a:xfrm>
            <a:off x="3275655" y="5932672"/>
            <a:ext cx="33604" cy="37429"/>
          </a:xfrm>
          <a:custGeom>
            <a:avLst/>
            <a:gdLst/>
            <a:ahLst/>
            <a:cxnLst/>
            <a:rect l="l" t="t" r="r" b="b"/>
            <a:pathLst>
              <a:path w="33604" h="37429">
                <a:moveTo>
                  <a:pt x="960" y="29763"/>
                </a:moveTo>
                <a:lnTo>
                  <a:pt x="1920" y="31683"/>
                </a:lnTo>
                <a:lnTo>
                  <a:pt x="2880" y="33588"/>
                </a:lnTo>
                <a:lnTo>
                  <a:pt x="3840" y="34564"/>
                </a:lnTo>
                <a:lnTo>
                  <a:pt x="5760" y="35524"/>
                </a:lnTo>
                <a:lnTo>
                  <a:pt x="7680" y="36484"/>
                </a:lnTo>
                <a:lnTo>
                  <a:pt x="10561" y="37429"/>
                </a:lnTo>
                <a:lnTo>
                  <a:pt x="23042" y="37429"/>
                </a:lnTo>
                <a:lnTo>
                  <a:pt x="24963" y="36484"/>
                </a:lnTo>
                <a:lnTo>
                  <a:pt x="26883" y="35524"/>
                </a:lnTo>
                <a:lnTo>
                  <a:pt x="28803" y="34564"/>
                </a:lnTo>
                <a:lnTo>
                  <a:pt x="29763" y="33588"/>
                </a:lnTo>
                <a:lnTo>
                  <a:pt x="31683" y="31683"/>
                </a:lnTo>
                <a:lnTo>
                  <a:pt x="32644" y="29763"/>
                </a:lnTo>
                <a:lnTo>
                  <a:pt x="32644" y="27843"/>
                </a:lnTo>
                <a:lnTo>
                  <a:pt x="33604" y="24963"/>
                </a:lnTo>
                <a:lnTo>
                  <a:pt x="33604" y="12481"/>
                </a:lnTo>
                <a:lnTo>
                  <a:pt x="32644" y="9601"/>
                </a:lnTo>
                <a:lnTo>
                  <a:pt x="32644" y="7680"/>
                </a:lnTo>
                <a:lnTo>
                  <a:pt x="31683" y="5760"/>
                </a:lnTo>
                <a:lnTo>
                  <a:pt x="29763" y="3840"/>
                </a:lnTo>
                <a:lnTo>
                  <a:pt x="28803" y="2880"/>
                </a:lnTo>
                <a:lnTo>
                  <a:pt x="26883" y="1920"/>
                </a:lnTo>
                <a:lnTo>
                  <a:pt x="24963" y="960"/>
                </a:lnTo>
                <a:lnTo>
                  <a:pt x="22082" y="0"/>
                </a:lnTo>
                <a:lnTo>
                  <a:pt x="10561" y="0"/>
                </a:lnTo>
                <a:lnTo>
                  <a:pt x="7680" y="960"/>
                </a:lnTo>
                <a:lnTo>
                  <a:pt x="5760" y="192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5760"/>
                </a:lnTo>
                <a:lnTo>
                  <a:pt x="960" y="7680"/>
                </a:lnTo>
                <a:lnTo>
                  <a:pt x="0" y="9601"/>
                </a:lnTo>
                <a:lnTo>
                  <a:pt x="0" y="27843"/>
                </a:lnTo>
                <a:lnTo>
                  <a:pt x="960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0" name="object 460"/>
          <p:cNvSpPr/>
          <p:nvPr/>
        </p:nvSpPr>
        <p:spPr>
          <a:xfrm>
            <a:off x="3411016" y="5759881"/>
            <a:ext cx="156469" cy="209275"/>
          </a:xfrm>
          <a:custGeom>
            <a:avLst/>
            <a:gdLst/>
            <a:ahLst/>
            <a:cxnLst/>
            <a:rect l="l" t="t" r="r" b="b"/>
            <a:pathLst>
              <a:path w="156469" h="209275">
                <a:moveTo>
                  <a:pt x="2880" y="960"/>
                </a:moveTo>
                <a:lnTo>
                  <a:pt x="1920" y="1920"/>
                </a:lnTo>
                <a:lnTo>
                  <a:pt x="1920" y="2880"/>
                </a:lnTo>
                <a:lnTo>
                  <a:pt x="960" y="3840"/>
                </a:lnTo>
                <a:lnTo>
                  <a:pt x="960" y="4800"/>
                </a:lnTo>
                <a:lnTo>
                  <a:pt x="0" y="6720"/>
                </a:lnTo>
                <a:lnTo>
                  <a:pt x="0" y="17282"/>
                </a:lnTo>
                <a:lnTo>
                  <a:pt x="960" y="19202"/>
                </a:lnTo>
                <a:lnTo>
                  <a:pt x="960" y="20162"/>
                </a:lnTo>
                <a:lnTo>
                  <a:pt x="1920" y="21107"/>
                </a:lnTo>
                <a:lnTo>
                  <a:pt x="1920" y="22082"/>
                </a:lnTo>
                <a:lnTo>
                  <a:pt x="2880" y="23042"/>
                </a:lnTo>
                <a:lnTo>
                  <a:pt x="3840" y="23042"/>
                </a:lnTo>
                <a:lnTo>
                  <a:pt x="4800" y="24002"/>
                </a:lnTo>
                <a:lnTo>
                  <a:pt x="64312" y="24002"/>
                </a:lnTo>
                <a:lnTo>
                  <a:pt x="64312" y="206380"/>
                </a:lnTo>
                <a:lnTo>
                  <a:pt x="65272" y="206380"/>
                </a:lnTo>
                <a:lnTo>
                  <a:pt x="65272" y="207355"/>
                </a:lnTo>
                <a:lnTo>
                  <a:pt x="66233" y="208315"/>
                </a:lnTo>
                <a:lnTo>
                  <a:pt x="68153" y="208315"/>
                </a:lnTo>
                <a:lnTo>
                  <a:pt x="70073" y="209275"/>
                </a:lnTo>
                <a:lnTo>
                  <a:pt x="86395" y="209275"/>
                </a:lnTo>
                <a:lnTo>
                  <a:pt x="88315" y="208315"/>
                </a:lnTo>
                <a:lnTo>
                  <a:pt x="90236" y="208315"/>
                </a:lnTo>
                <a:lnTo>
                  <a:pt x="91196" y="207355"/>
                </a:lnTo>
                <a:lnTo>
                  <a:pt x="91196" y="206380"/>
                </a:lnTo>
                <a:lnTo>
                  <a:pt x="92156" y="206380"/>
                </a:lnTo>
                <a:lnTo>
                  <a:pt x="92156" y="24002"/>
                </a:lnTo>
                <a:lnTo>
                  <a:pt x="151668" y="24002"/>
                </a:lnTo>
                <a:lnTo>
                  <a:pt x="152628" y="23042"/>
                </a:lnTo>
                <a:lnTo>
                  <a:pt x="153588" y="23042"/>
                </a:lnTo>
                <a:lnTo>
                  <a:pt x="153588" y="22082"/>
                </a:lnTo>
                <a:lnTo>
                  <a:pt x="154548" y="22082"/>
                </a:lnTo>
                <a:lnTo>
                  <a:pt x="154548" y="21107"/>
                </a:lnTo>
                <a:lnTo>
                  <a:pt x="155508" y="20162"/>
                </a:lnTo>
                <a:lnTo>
                  <a:pt x="155508" y="19202"/>
                </a:lnTo>
                <a:lnTo>
                  <a:pt x="156469" y="17282"/>
                </a:lnTo>
                <a:lnTo>
                  <a:pt x="156469" y="6720"/>
                </a:lnTo>
                <a:lnTo>
                  <a:pt x="155508" y="4800"/>
                </a:lnTo>
                <a:lnTo>
                  <a:pt x="155508" y="3840"/>
                </a:lnTo>
                <a:lnTo>
                  <a:pt x="154548" y="2880"/>
                </a:lnTo>
                <a:lnTo>
                  <a:pt x="154548" y="1920"/>
                </a:lnTo>
                <a:lnTo>
                  <a:pt x="153588" y="960"/>
                </a:lnTo>
                <a:lnTo>
                  <a:pt x="152628" y="0"/>
                </a:lnTo>
                <a:lnTo>
                  <a:pt x="3840" y="0"/>
                </a:lnTo>
                <a:lnTo>
                  <a:pt x="288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1" name="object 461"/>
          <p:cNvSpPr/>
          <p:nvPr/>
        </p:nvSpPr>
        <p:spPr>
          <a:xfrm>
            <a:off x="3583807" y="5811713"/>
            <a:ext cx="105597" cy="100797"/>
          </a:xfrm>
          <a:custGeom>
            <a:avLst/>
            <a:gdLst/>
            <a:ahLst/>
            <a:cxnLst/>
            <a:rect l="l" t="t" r="r" b="b"/>
            <a:pathLst>
              <a:path w="105597" h="100797">
                <a:moveTo>
                  <a:pt x="85435" y="14401"/>
                </a:moveTo>
                <a:lnTo>
                  <a:pt x="78714" y="9601"/>
                </a:lnTo>
                <a:lnTo>
                  <a:pt x="70073" y="5760"/>
                </a:lnTo>
                <a:lnTo>
                  <a:pt x="66862" y="4311"/>
                </a:lnTo>
                <a:lnTo>
                  <a:pt x="55152" y="1077"/>
                </a:lnTo>
                <a:lnTo>
                  <a:pt x="41285" y="0"/>
                </a:lnTo>
                <a:lnTo>
                  <a:pt x="37051" y="105"/>
                </a:lnTo>
                <a:lnTo>
                  <a:pt x="24228" y="1856"/>
                </a:lnTo>
                <a:lnTo>
                  <a:pt x="12481" y="5760"/>
                </a:lnTo>
                <a:lnTo>
                  <a:pt x="10553" y="6657"/>
                </a:lnTo>
                <a:lnTo>
                  <a:pt x="4800" y="43205"/>
                </a:lnTo>
                <a:lnTo>
                  <a:pt x="7680" y="38404"/>
                </a:lnTo>
                <a:lnTo>
                  <a:pt x="10561" y="34564"/>
                </a:lnTo>
                <a:lnTo>
                  <a:pt x="13441" y="30723"/>
                </a:lnTo>
                <a:lnTo>
                  <a:pt x="18242" y="27843"/>
                </a:lnTo>
                <a:lnTo>
                  <a:pt x="23042" y="24963"/>
                </a:lnTo>
                <a:lnTo>
                  <a:pt x="27843" y="22082"/>
                </a:lnTo>
                <a:lnTo>
                  <a:pt x="33604" y="21122"/>
                </a:lnTo>
                <a:lnTo>
                  <a:pt x="40325" y="21122"/>
                </a:lnTo>
                <a:lnTo>
                  <a:pt x="47143" y="21547"/>
                </a:lnTo>
                <a:lnTo>
                  <a:pt x="59542" y="25407"/>
                </a:lnTo>
                <a:lnTo>
                  <a:pt x="69113" y="33604"/>
                </a:lnTo>
                <a:lnTo>
                  <a:pt x="73500" y="40017"/>
                </a:lnTo>
                <a:lnTo>
                  <a:pt x="77460" y="51677"/>
                </a:lnTo>
                <a:lnTo>
                  <a:pt x="78714" y="66248"/>
                </a:lnTo>
                <a:lnTo>
                  <a:pt x="0" y="66248"/>
                </a:lnTo>
                <a:lnTo>
                  <a:pt x="0" y="60472"/>
                </a:lnTo>
                <a:lnTo>
                  <a:pt x="0" y="100797"/>
                </a:lnTo>
                <a:lnTo>
                  <a:pt x="0" y="85435"/>
                </a:lnTo>
                <a:lnTo>
                  <a:pt x="97916" y="85435"/>
                </a:lnTo>
                <a:lnTo>
                  <a:pt x="99837" y="84475"/>
                </a:lnTo>
                <a:lnTo>
                  <a:pt x="101757" y="82555"/>
                </a:lnTo>
                <a:lnTo>
                  <a:pt x="104637" y="80634"/>
                </a:lnTo>
                <a:lnTo>
                  <a:pt x="105597" y="77754"/>
                </a:lnTo>
                <a:lnTo>
                  <a:pt x="105597" y="69128"/>
                </a:lnTo>
                <a:lnTo>
                  <a:pt x="105574" y="67277"/>
                </a:lnTo>
                <a:lnTo>
                  <a:pt x="104255" y="54466"/>
                </a:lnTo>
                <a:lnTo>
                  <a:pt x="101757" y="42245"/>
                </a:lnTo>
                <a:lnTo>
                  <a:pt x="98877" y="34564"/>
                </a:lnTo>
                <a:lnTo>
                  <a:pt x="95036" y="26883"/>
                </a:lnTo>
                <a:lnTo>
                  <a:pt x="90236" y="21122"/>
                </a:lnTo>
                <a:lnTo>
                  <a:pt x="85435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2" name="object 462"/>
          <p:cNvSpPr/>
          <p:nvPr/>
        </p:nvSpPr>
        <p:spPr>
          <a:xfrm>
            <a:off x="3555004" y="5818370"/>
            <a:ext cx="127680" cy="153667"/>
          </a:xfrm>
          <a:custGeom>
            <a:avLst/>
            <a:gdLst/>
            <a:ahLst/>
            <a:cxnLst/>
            <a:rect l="l" t="t" r="r" b="b"/>
            <a:pathLst>
              <a:path w="127680" h="153667">
                <a:moveTo>
                  <a:pt x="28803" y="94140"/>
                </a:moveTo>
                <a:lnTo>
                  <a:pt x="28803" y="53815"/>
                </a:lnTo>
                <a:lnTo>
                  <a:pt x="29763" y="48069"/>
                </a:lnTo>
                <a:lnTo>
                  <a:pt x="31683" y="42309"/>
                </a:lnTo>
                <a:lnTo>
                  <a:pt x="33604" y="36548"/>
                </a:lnTo>
                <a:lnTo>
                  <a:pt x="39356" y="0"/>
                </a:lnTo>
                <a:lnTo>
                  <a:pt x="28332" y="6811"/>
                </a:lnTo>
                <a:lnTo>
                  <a:pt x="19202" y="15425"/>
                </a:lnTo>
                <a:lnTo>
                  <a:pt x="10124" y="28337"/>
                </a:lnTo>
                <a:lnTo>
                  <a:pt x="4800" y="40388"/>
                </a:lnTo>
                <a:lnTo>
                  <a:pt x="2825" y="48384"/>
                </a:lnTo>
                <a:lnTo>
                  <a:pt x="756" y="60680"/>
                </a:lnTo>
                <a:lnTo>
                  <a:pt x="0" y="73977"/>
                </a:lnTo>
                <a:lnTo>
                  <a:pt x="407" y="84524"/>
                </a:lnTo>
                <a:lnTo>
                  <a:pt x="2083" y="97296"/>
                </a:lnTo>
                <a:lnTo>
                  <a:pt x="4800" y="108542"/>
                </a:lnTo>
                <a:lnTo>
                  <a:pt x="11748" y="123896"/>
                </a:lnTo>
                <a:lnTo>
                  <a:pt x="19202" y="133505"/>
                </a:lnTo>
                <a:lnTo>
                  <a:pt x="29569" y="142403"/>
                </a:lnTo>
                <a:lnTo>
                  <a:pt x="41285" y="147891"/>
                </a:lnTo>
                <a:lnTo>
                  <a:pt x="47489" y="150067"/>
                </a:lnTo>
                <a:lnTo>
                  <a:pt x="59777" y="152765"/>
                </a:lnTo>
                <a:lnTo>
                  <a:pt x="72953" y="153667"/>
                </a:lnTo>
                <a:lnTo>
                  <a:pt x="79674" y="153667"/>
                </a:lnTo>
                <a:lnTo>
                  <a:pt x="86410" y="152707"/>
                </a:lnTo>
                <a:lnTo>
                  <a:pt x="92156" y="151732"/>
                </a:lnTo>
                <a:lnTo>
                  <a:pt x="98877" y="150787"/>
                </a:lnTo>
                <a:lnTo>
                  <a:pt x="103677" y="149827"/>
                </a:lnTo>
                <a:lnTo>
                  <a:pt x="108478" y="147891"/>
                </a:lnTo>
                <a:lnTo>
                  <a:pt x="113278" y="146946"/>
                </a:lnTo>
                <a:lnTo>
                  <a:pt x="117119" y="145986"/>
                </a:lnTo>
                <a:lnTo>
                  <a:pt x="119999" y="144066"/>
                </a:lnTo>
                <a:lnTo>
                  <a:pt x="122880" y="143106"/>
                </a:lnTo>
                <a:lnTo>
                  <a:pt x="124800" y="142146"/>
                </a:lnTo>
                <a:lnTo>
                  <a:pt x="124800" y="141186"/>
                </a:lnTo>
                <a:lnTo>
                  <a:pt x="125760" y="141186"/>
                </a:lnTo>
                <a:lnTo>
                  <a:pt x="125760" y="140226"/>
                </a:lnTo>
                <a:lnTo>
                  <a:pt x="126720" y="139265"/>
                </a:lnTo>
                <a:lnTo>
                  <a:pt x="127680" y="138305"/>
                </a:lnTo>
                <a:lnTo>
                  <a:pt x="127680" y="123903"/>
                </a:lnTo>
                <a:lnTo>
                  <a:pt x="126720" y="122943"/>
                </a:lnTo>
                <a:lnTo>
                  <a:pt x="126720" y="121983"/>
                </a:lnTo>
                <a:lnTo>
                  <a:pt x="125760" y="121983"/>
                </a:lnTo>
                <a:lnTo>
                  <a:pt x="125760" y="121023"/>
                </a:lnTo>
                <a:lnTo>
                  <a:pt x="119999" y="121023"/>
                </a:lnTo>
                <a:lnTo>
                  <a:pt x="118079" y="122943"/>
                </a:lnTo>
                <a:lnTo>
                  <a:pt x="115199" y="123903"/>
                </a:lnTo>
                <a:lnTo>
                  <a:pt x="112318" y="124864"/>
                </a:lnTo>
                <a:lnTo>
                  <a:pt x="108478" y="125824"/>
                </a:lnTo>
                <a:lnTo>
                  <a:pt x="104637" y="127744"/>
                </a:lnTo>
                <a:lnTo>
                  <a:pt x="99837" y="128704"/>
                </a:lnTo>
                <a:lnTo>
                  <a:pt x="94076" y="129664"/>
                </a:lnTo>
                <a:lnTo>
                  <a:pt x="88315" y="131584"/>
                </a:lnTo>
                <a:lnTo>
                  <a:pt x="67208" y="131584"/>
                </a:lnTo>
                <a:lnTo>
                  <a:pt x="59527" y="130624"/>
                </a:lnTo>
                <a:lnTo>
                  <a:pt x="53766" y="127744"/>
                </a:lnTo>
                <a:lnTo>
                  <a:pt x="48006" y="125824"/>
                </a:lnTo>
                <a:lnTo>
                  <a:pt x="42245" y="121983"/>
                </a:lnTo>
                <a:lnTo>
                  <a:pt x="39364" y="117183"/>
                </a:lnTo>
                <a:lnTo>
                  <a:pt x="35524" y="112382"/>
                </a:lnTo>
                <a:lnTo>
                  <a:pt x="32644" y="107581"/>
                </a:lnTo>
                <a:lnTo>
                  <a:pt x="30723" y="100861"/>
                </a:lnTo>
                <a:lnTo>
                  <a:pt x="28803" y="941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3" name="object 463"/>
          <p:cNvSpPr/>
          <p:nvPr/>
        </p:nvSpPr>
        <p:spPr>
          <a:xfrm>
            <a:off x="3720129" y="5812673"/>
            <a:ext cx="114223" cy="159364"/>
          </a:xfrm>
          <a:custGeom>
            <a:avLst/>
            <a:gdLst/>
            <a:ahLst/>
            <a:cxnLst/>
            <a:rect l="l" t="t" r="r" b="b"/>
            <a:pathLst>
              <a:path w="114223" h="159364">
                <a:moveTo>
                  <a:pt x="112318" y="17282"/>
                </a:moveTo>
                <a:lnTo>
                  <a:pt x="111343" y="17282"/>
                </a:lnTo>
                <a:lnTo>
                  <a:pt x="111343" y="16322"/>
                </a:lnTo>
                <a:lnTo>
                  <a:pt x="110383" y="15361"/>
                </a:lnTo>
                <a:lnTo>
                  <a:pt x="109438" y="13441"/>
                </a:lnTo>
                <a:lnTo>
                  <a:pt x="107502" y="12481"/>
                </a:lnTo>
                <a:lnTo>
                  <a:pt x="105597" y="10561"/>
                </a:lnTo>
                <a:lnTo>
                  <a:pt x="102717" y="9601"/>
                </a:lnTo>
                <a:lnTo>
                  <a:pt x="99837" y="7680"/>
                </a:lnTo>
                <a:lnTo>
                  <a:pt x="96956" y="5760"/>
                </a:lnTo>
                <a:lnTo>
                  <a:pt x="93116" y="3840"/>
                </a:lnTo>
                <a:lnTo>
                  <a:pt x="89275" y="2880"/>
                </a:lnTo>
                <a:lnTo>
                  <a:pt x="85435" y="1920"/>
                </a:lnTo>
                <a:lnTo>
                  <a:pt x="80634" y="960"/>
                </a:lnTo>
                <a:lnTo>
                  <a:pt x="76794" y="0"/>
                </a:lnTo>
                <a:lnTo>
                  <a:pt x="65193" y="14"/>
                </a:lnTo>
                <a:lnTo>
                  <a:pt x="52462" y="1118"/>
                </a:lnTo>
                <a:lnTo>
                  <a:pt x="40309" y="4800"/>
                </a:lnTo>
                <a:lnTo>
                  <a:pt x="28965" y="10604"/>
                </a:lnTo>
                <a:lnTo>
                  <a:pt x="19202" y="19202"/>
                </a:lnTo>
                <a:lnTo>
                  <a:pt x="10432" y="31716"/>
                </a:lnTo>
                <a:lnTo>
                  <a:pt x="4800" y="44165"/>
                </a:lnTo>
                <a:lnTo>
                  <a:pt x="2005" y="54493"/>
                </a:lnTo>
                <a:lnTo>
                  <a:pt x="422" y="67106"/>
                </a:lnTo>
                <a:lnTo>
                  <a:pt x="0" y="80634"/>
                </a:lnTo>
                <a:lnTo>
                  <a:pt x="193" y="90170"/>
                </a:lnTo>
                <a:lnTo>
                  <a:pt x="1357" y="102915"/>
                </a:lnTo>
                <a:lnTo>
                  <a:pt x="3840" y="114239"/>
                </a:lnTo>
                <a:lnTo>
                  <a:pt x="9556" y="128922"/>
                </a:lnTo>
                <a:lnTo>
                  <a:pt x="16306" y="139202"/>
                </a:lnTo>
                <a:lnTo>
                  <a:pt x="22082" y="144962"/>
                </a:lnTo>
                <a:lnTo>
                  <a:pt x="28788" y="150723"/>
                </a:lnTo>
                <a:lnTo>
                  <a:pt x="36469" y="153588"/>
                </a:lnTo>
                <a:lnTo>
                  <a:pt x="39239" y="154753"/>
                </a:lnTo>
                <a:lnTo>
                  <a:pt x="51140" y="158209"/>
                </a:lnTo>
                <a:lnTo>
                  <a:pt x="64312" y="159364"/>
                </a:lnTo>
                <a:lnTo>
                  <a:pt x="70073" y="159364"/>
                </a:lnTo>
                <a:lnTo>
                  <a:pt x="74874" y="158404"/>
                </a:lnTo>
                <a:lnTo>
                  <a:pt x="78714" y="157429"/>
                </a:lnTo>
                <a:lnTo>
                  <a:pt x="84475" y="156484"/>
                </a:lnTo>
                <a:lnTo>
                  <a:pt x="88315" y="155524"/>
                </a:lnTo>
                <a:lnTo>
                  <a:pt x="92156" y="153588"/>
                </a:lnTo>
                <a:lnTo>
                  <a:pt x="96956" y="152643"/>
                </a:lnTo>
                <a:lnTo>
                  <a:pt x="99837" y="150723"/>
                </a:lnTo>
                <a:lnTo>
                  <a:pt x="103662" y="148803"/>
                </a:lnTo>
                <a:lnTo>
                  <a:pt x="106558" y="145923"/>
                </a:lnTo>
                <a:lnTo>
                  <a:pt x="108478" y="144962"/>
                </a:lnTo>
                <a:lnTo>
                  <a:pt x="110383" y="143042"/>
                </a:lnTo>
                <a:lnTo>
                  <a:pt x="111343" y="142082"/>
                </a:lnTo>
                <a:lnTo>
                  <a:pt x="112318" y="141122"/>
                </a:lnTo>
                <a:lnTo>
                  <a:pt x="112318" y="140162"/>
                </a:lnTo>
                <a:lnTo>
                  <a:pt x="113278" y="139202"/>
                </a:lnTo>
                <a:lnTo>
                  <a:pt x="113278" y="138242"/>
                </a:lnTo>
                <a:lnTo>
                  <a:pt x="114223" y="137281"/>
                </a:lnTo>
                <a:lnTo>
                  <a:pt x="114223" y="122880"/>
                </a:lnTo>
                <a:lnTo>
                  <a:pt x="113278" y="120959"/>
                </a:lnTo>
                <a:lnTo>
                  <a:pt x="113278" y="119039"/>
                </a:lnTo>
                <a:lnTo>
                  <a:pt x="112318" y="118079"/>
                </a:lnTo>
                <a:lnTo>
                  <a:pt x="111343" y="118079"/>
                </a:lnTo>
                <a:lnTo>
                  <a:pt x="110383" y="117119"/>
                </a:lnTo>
                <a:lnTo>
                  <a:pt x="108478" y="117119"/>
                </a:lnTo>
                <a:lnTo>
                  <a:pt x="106558" y="118079"/>
                </a:lnTo>
                <a:lnTo>
                  <a:pt x="104637" y="119999"/>
                </a:lnTo>
                <a:lnTo>
                  <a:pt x="102717" y="121920"/>
                </a:lnTo>
                <a:lnTo>
                  <a:pt x="99837" y="124800"/>
                </a:lnTo>
                <a:lnTo>
                  <a:pt x="95996" y="126720"/>
                </a:lnTo>
                <a:lnTo>
                  <a:pt x="92156" y="128640"/>
                </a:lnTo>
                <a:lnTo>
                  <a:pt x="88315" y="131521"/>
                </a:lnTo>
                <a:lnTo>
                  <a:pt x="84475" y="133441"/>
                </a:lnTo>
                <a:lnTo>
                  <a:pt x="79674" y="135361"/>
                </a:lnTo>
                <a:lnTo>
                  <a:pt x="73913" y="136321"/>
                </a:lnTo>
                <a:lnTo>
                  <a:pt x="61432" y="136321"/>
                </a:lnTo>
                <a:lnTo>
                  <a:pt x="55671" y="134401"/>
                </a:lnTo>
                <a:lnTo>
                  <a:pt x="50871" y="132481"/>
                </a:lnTo>
                <a:lnTo>
                  <a:pt x="45110" y="130561"/>
                </a:lnTo>
                <a:lnTo>
                  <a:pt x="41269" y="126720"/>
                </a:lnTo>
                <a:lnTo>
                  <a:pt x="38389" y="121920"/>
                </a:lnTo>
                <a:lnTo>
                  <a:pt x="34549" y="117119"/>
                </a:lnTo>
                <a:lnTo>
                  <a:pt x="31668" y="111358"/>
                </a:lnTo>
                <a:lnTo>
                  <a:pt x="29748" y="104637"/>
                </a:lnTo>
                <a:lnTo>
                  <a:pt x="27828" y="96956"/>
                </a:lnTo>
                <a:lnTo>
                  <a:pt x="27828" y="79674"/>
                </a:lnTo>
                <a:lnTo>
                  <a:pt x="27997" y="72005"/>
                </a:lnTo>
                <a:lnTo>
                  <a:pt x="29469" y="58063"/>
                </a:lnTo>
                <a:lnTo>
                  <a:pt x="32568" y="46358"/>
                </a:lnTo>
                <a:lnTo>
                  <a:pt x="37429" y="36484"/>
                </a:lnTo>
                <a:lnTo>
                  <a:pt x="42698" y="30581"/>
                </a:lnTo>
                <a:lnTo>
                  <a:pt x="53769" y="24207"/>
                </a:lnTo>
                <a:lnTo>
                  <a:pt x="67193" y="22082"/>
                </a:lnTo>
                <a:lnTo>
                  <a:pt x="73913" y="22082"/>
                </a:lnTo>
                <a:lnTo>
                  <a:pt x="78714" y="23042"/>
                </a:lnTo>
                <a:lnTo>
                  <a:pt x="83515" y="24963"/>
                </a:lnTo>
                <a:lnTo>
                  <a:pt x="88315" y="26883"/>
                </a:lnTo>
                <a:lnTo>
                  <a:pt x="92156" y="28803"/>
                </a:lnTo>
                <a:lnTo>
                  <a:pt x="95036" y="30723"/>
                </a:lnTo>
                <a:lnTo>
                  <a:pt x="98877" y="32644"/>
                </a:lnTo>
                <a:lnTo>
                  <a:pt x="100797" y="34564"/>
                </a:lnTo>
                <a:lnTo>
                  <a:pt x="102717" y="36484"/>
                </a:lnTo>
                <a:lnTo>
                  <a:pt x="105597" y="38404"/>
                </a:lnTo>
                <a:lnTo>
                  <a:pt x="107502" y="39364"/>
                </a:lnTo>
                <a:lnTo>
                  <a:pt x="110383" y="39364"/>
                </a:lnTo>
                <a:lnTo>
                  <a:pt x="111343" y="38404"/>
                </a:lnTo>
                <a:lnTo>
                  <a:pt x="112318" y="36484"/>
                </a:lnTo>
                <a:lnTo>
                  <a:pt x="113278" y="34564"/>
                </a:lnTo>
                <a:lnTo>
                  <a:pt x="114223" y="31683"/>
                </a:lnTo>
                <a:lnTo>
                  <a:pt x="114223" y="25923"/>
                </a:lnTo>
                <a:lnTo>
                  <a:pt x="113278" y="24002"/>
                </a:lnTo>
                <a:lnTo>
                  <a:pt x="113278" y="19202"/>
                </a:lnTo>
                <a:lnTo>
                  <a:pt x="112318" y="18242"/>
                </a:lnTo>
                <a:lnTo>
                  <a:pt x="112318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4" name="object 464"/>
          <p:cNvSpPr/>
          <p:nvPr/>
        </p:nvSpPr>
        <p:spPr>
          <a:xfrm>
            <a:off x="3869877" y="5743559"/>
            <a:ext cx="125760" cy="225597"/>
          </a:xfrm>
          <a:custGeom>
            <a:avLst/>
            <a:gdLst/>
            <a:ahLst/>
            <a:cxnLst/>
            <a:rect l="l" t="t" r="r" b="b"/>
            <a:pathLst>
              <a:path w="125760" h="225597">
                <a:moveTo>
                  <a:pt x="6720" y="960"/>
                </a:move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222702"/>
                </a:lnTo>
                <a:lnTo>
                  <a:pt x="960" y="223677"/>
                </a:lnTo>
                <a:lnTo>
                  <a:pt x="1920" y="224637"/>
                </a:lnTo>
                <a:lnTo>
                  <a:pt x="2880" y="224637"/>
                </a:lnTo>
                <a:lnTo>
                  <a:pt x="3840" y="225597"/>
                </a:lnTo>
                <a:lnTo>
                  <a:pt x="22082" y="225597"/>
                </a:lnTo>
                <a:lnTo>
                  <a:pt x="23042" y="224637"/>
                </a:lnTo>
                <a:lnTo>
                  <a:pt x="24963" y="224637"/>
                </a:lnTo>
                <a:lnTo>
                  <a:pt x="25923" y="223677"/>
                </a:lnTo>
                <a:lnTo>
                  <a:pt x="26883" y="222702"/>
                </a:lnTo>
                <a:lnTo>
                  <a:pt x="26883" y="119999"/>
                </a:lnTo>
                <a:lnTo>
                  <a:pt x="30271" y="115878"/>
                </a:lnTo>
                <a:lnTo>
                  <a:pt x="39360" y="106115"/>
                </a:lnTo>
                <a:lnTo>
                  <a:pt x="48006" y="98877"/>
                </a:lnTo>
                <a:lnTo>
                  <a:pt x="54726" y="94076"/>
                </a:lnTo>
                <a:lnTo>
                  <a:pt x="61447" y="91196"/>
                </a:lnTo>
                <a:lnTo>
                  <a:pt x="72953" y="91196"/>
                </a:lnTo>
                <a:lnTo>
                  <a:pt x="77754" y="92156"/>
                </a:lnTo>
                <a:lnTo>
                  <a:pt x="81594" y="95036"/>
                </a:lnTo>
                <a:lnTo>
                  <a:pt x="85435" y="96956"/>
                </a:lnTo>
                <a:lnTo>
                  <a:pt x="88315" y="99837"/>
                </a:lnTo>
                <a:lnTo>
                  <a:pt x="91196" y="102717"/>
                </a:lnTo>
                <a:lnTo>
                  <a:pt x="94076" y="106558"/>
                </a:lnTo>
                <a:lnTo>
                  <a:pt x="95036" y="111358"/>
                </a:lnTo>
                <a:lnTo>
                  <a:pt x="96956" y="116159"/>
                </a:lnTo>
                <a:lnTo>
                  <a:pt x="97917" y="120959"/>
                </a:lnTo>
                <a:lnTo>
                  <a:pt x="98877" y="127680"/>
                </a:lnTo>
                <a:lnTo>
                  <a:pt x="98877" y="223677"/>
                </a:lnTo>
                <a:lnTo>
                  <a:pt x="99837" y="223677"/>
                </a:lnTo>
                <a:lnTo>
                  <a:pt x="100797" y="224637"/>
                </a:lnTo>
                <a:lnTo>
                  <a:pt x="101757" y="224637"/>
                </a:lnTo>
                <a:lnTo>
                  <a:pt x="102717" y="225597"/>
                </a:lnTo>
                <a:lnTo>
                  <a:pt x="119999" y="225597"/>
                </a:lnTo>
                <a:lnTo>
                  <a:pt x="121920" y="224637"/>
                </a:lnTo>
                <a:lnTo>
                  <a:pt x="123840" y="224637"/>
                </a:lnTo>
                <a:lnTo>
                  <a:pt x="124800" y="223677"/>
                </a:lnTo>
                <a:lnTo>
                  <a:pt x="124800" y="222702"/>
                </a:lnTo>
                <a:lnTo>
                  <a:pt x="125760" y="221757"/>
                </a:lnTo>
                <a:lnTo>
                  <a:pt x="125749" y="130583"/>
                </a:lnTo>
                <a:lnTo>
                  <a:pt x="124950" y="117156"/>
                </a:lnTo>
                <a:lnTo>
                  <a:pt x="122880" y="105597"/>
                </a:lnTo>
                <a:lnTo>
                  <a:pt x="120959" y="98877"/>
                </a:lnTo>
                <a:lnTo>
                  <a:pt x="118079" y="92156"/>
                </a:lnTo>
                <a:lnTo>
                  <a:pt x="114239" y="86395"/>
                </a:lnTo>
                <a:lnTo>
                  <a:pt x="109438" y="81594"/>
                </a:lnTo>
                <a:lnTo>
                  <a:pt x="104637" y="76794"/>
                </a:lnTo>
                <a:lnTo>
                  <a:pt x="97917" y="73914"/>
                </a:lnTo>
                <a:lnTo>
                  <a:pt x="97744" y="73815"/>
                </a:lnTo>
                <a:lnTo>
                  <a:pt x="86407" y="69568"/>
                </a:lnTo>
                <a:lnTo>
                  <a:pt x="72953" y="68153"/>
                </a:lnTo>
                <a:lnTo>
                  <a:pt x="65288" y="68153"/>
                </a:lnTo>
                <a:lnTo>
                  <a:pt x="57607" y="71033"/>
                </a:lnTo>
                <a:lnTo>
                  <a:pt x="49926" y="74874"/>
                </a:lnTo>
                <a:lnTo>
                  <a:pt x="47203" y="76315"/>
                </a:lnTo>
                <a:lnTo>
                  <a:pt x="37043" y="83116"/>
                </a:lnTo>
                <a:lnTo>
                  <a:pt x="26883" y="92156"/>
                </a:lnTo>
                <a:lnTo>
                  <a:pt x="2688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003" y="1920"/>
                </a:lnTo>
                <a:lnTo>
                  <a:pt x="23042" y="960"/>
                </a:lnTo>
                <a:lnTo>
                  <a:pt x="20162" y="960"/>
                </a:lnTo>
                <a:lnTo>
                  <a:pt x="18242" y="0"/>
                </a:lnTo>
                <a:lnTo>
                  <a:pt x="10561" y="0"/>
                </a:lnTo>
                <a:lnTo>
                  <a:pt x="8641" y="960"/>
                </a:lnTo>
                <a:lnTo>
                  <a:pt x="672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5" name="object 465"/>
          <p:cNvSpPr/>
          <p:nvPr/>
        </p:nvSpPr>
        <p:spPr>
          <a:xfrm>
            <a:off x="4043629" y="5811713"/>
            <a:ext cx="125760" cy="157444"/>
          </a:xfrm>
          <a:custGeom>
            <a:avLst/>
            <a:gdLst/>
            <a:ahLst/>
            <a:cxnLst/>
            <a:rect l="l" t="t" r="r" b="b"/>
            <a:pathLst>
              <a:path w="125760" h="157444">
                <a:moveTo>
                  <a:pt x="960" y="155524"/>
                </a:moveTo>
                <a:lnTo>
                  <a:pt x="1920" y="156484"/>
                </a:lnTo>
                <a:lnTo>
                  <a:pt x="2880" y="156484"/>
                </a:lnTo>
                <a:lnTo>
                  <a:pt x="3840" y="157444"/>
                </a:lnTo>
                <a:lnTo>
                  <a:pt x="22082" y="157444"/>
                </a:lnTo>
                <a:lnTo>
                  <a:pt x="23042" y="156484"/>
                </a:lnTo>
                <a:lnTo>
                  <a:pt x="24963" y="156484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1846"/>
                </a:lnTo>
                <a:lnTo>
                  <a:pt x="30271" y="47724"/>
                </a:lnTo>
                <a:lnTo>
                  <a:pt x="39360" y="37961"/>
                </a:lnTo>
                <a:lnTo>
                  <a:pt x="48005" y="30723"/>
                </a:lnTo>
                <a:lnTo>
                  <a:pt x="54726" y="25923"/>
                </a:lnTo>
                <a:lnTo>
                  <a:pt x="61447" y="23042"/>
                </a:lnTo>
                <a:lnTo>
                  <a:pt x="72969" y="23042"/>
                </a:lnTo>
                <a:lnTo>
                  <a:pt x="77754" y="24002"/>
                </a:lnTo>
                <a:lnTo>
                  <a:pt x="81594" y="26883"/>
                </a:lnTo>
                <a:lnTo>
                  <a:pt x="85435" y="28803"/>
                </a:lnTo>
                <a:lnTo>
                  <a:pt x="88315" y="31683"/>
                </a:lnTo>
                <a:lnTo>
                  <a:pt x="91196" y="34564"/>
                </a:lnTo>
                <a:lnTo>
                  <a:pt x="94091" y="38404"/>
                </a:lnTo>
                <a:lnTo>
                  <a:pt x="95036" y="43205"/>
                </a:lnTo>
                <a:lnTo>
                  <a:pt x="96956" y="48005"/>
                </a:lnTo>
                <a:lnTo>
                  <a:pt x="97916" y="52806"/>
                </a:lnTo>
                <a:lnTo>
                  <a:pt x="98877" y="59527"/>
                </a:lnTo>
                <a:lnTo>
                  <a:pt x="98877" y="154548"/>
                </a:lnTo>
                <a:lnTo>
                  <a:pt x="99837" y="155524"/>
                </a:lnTo>
                <a:lnTo>
                  <a:pt x="100797" y="156484"/>
                </a:lnTo>
                <a:lnTo>
                  <a:pt x="101757" y="156484"/>
                </a:lnTo>
                <a:lnTo>
                  <a:pt x="102717" y="157444"/>
                </a:lnTo>
                <a:lnTo>
                  <a:pt x="119999" y="157444"/>
                </a:lnTo>
                <a:lnTo>
                  <a:pt x="121920" y="156484"/>
                </a:lnTo>
                <a:lnTo>
                  <a:pt x="123840" y="156484"/>
                </a:lnTo>
                <a:lnTo>
                  <a:pt x="124800" y="155524"/>
                </a:lnTo>
                <a:lnTo>
                  <a:pt x="124800" y="154548"/>
                </a:lnTo>
                <a:lnTo>
                  <a:pt x="125760" y="153603"/>
                </a:lnTo>
                <a:lnTo>
                  <a:pt x="125749" y="62430"/>
                </a:lnTo>
                <a:lnTo>
                  <a:pt x="124950" y="49003"/>
                </a:lnTo>
                <a:lnTo>
                  <a:pt x="122880" y="37444"/>
                </a:lnTo>
                <a:lnTo>
                  <a:pt x="120959" y="30723"/>
                </a:lnTo>
                <a:lnTo>
                  <a:pt x="118079" y="24002"/>
                </a:lnTo>
                <a:lnTo>
                  <a:pt x="114239" y="18242"/>
                </a:lnTo>
                <a:lnTo>
                  <a:pt x="109438" y="13441"/>
                </a:lnTo>
                <a:lnTo>
                  <a:pt x="104637" y="8641"/>
                </a:lnTo>
                <a:lnTo>
                  <a:pt x="97916" y="5760"/>
                </a:lnTo>
                <a:lnTo>
                  <a:pt x="97755" y="5669"/>
                </a:lnTo>
                <a:lnTo>
                  <a:pt x="86785" y="1417"/>
                </a:lnTo>
                <a:lnTo>
                  <a:pt x="72969" y="0"/>
                </a:lnTo>
                <a:lnTo>
                  <a:pt x="65288" y="0"/>
                </a:lnTo>
                <a:lnTo>
                  <a:pt x="56647" y="2880"/>
                </a:lnTo>
                <a:lnTo>
                  <a:pt x="48966" y="6720"/>
                </a:lnTo>
                <a:lnTo>
                  <a:pt x="43670" y="9973"/>
                </a:lnTo>
                <a:lnTo>
                  <a:pt x="33930" y="17525"/>
                </a:lnTo>
                <a:lnTo>
                  <a:pt x="24002" y="26883"/>
                </a:lnTo>
                <a:lnTo>
                  <a:pt x="24002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54548"/>
                </a:lnTo>
                <a:lnTo>
                  <a:pt x="960" y="15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6" name="object 466"/>
          <p:cNvSpPr/>
          <p:nvPr/>
        </p:nvSpPr>
        <p:spPr>
          <a:xfrm>
            <a:off x="4207794" y="5826357"/>
            <a:ext cx="39349" cy="139904"/>
          </a:xfrm>
          <a:custGeom>
            <a:avLst/>
            <a:gdLst/>
            <a:ahLst/>
            <a:cxnLst/>
            <a:rect l="l" t="t" r="r" b="b"/>
            <a:pathLst>
              <a:path w="39349" h="139904">
                <a:moveTo>
                  <a:pt x="30708" y="94793"/>
                </a:moveTo>
                <a:lnTo>
                  <a:pt x="29748" y="87112"/>
                </a:lnTo>
                <a:lnTo>
                  <a:pt x="27843" y="80391"/>
                </a:lnTo>
                <a:lnTo>
                  <a:pt x="27843" y="56388"/>
                </a:lnTo>
                <a:lnTo>
                  <a:pt x="28788" y="48723"/>
                </a:lnTo>
                <a:lnTo>
                  <a:pt x="29748" y="41987"/>
                </a:lnTo>
                <a:lnTo>
                  <a:pt x="27171" y="0"/>
                </a:lnTo>
                <a:lnTo>
                  <a:pt x="18227" y="8398"/>
                </a:lnTo>
                <a:lnTo>
                  <a:pt x="8593" y="22511"/>
                </a:lnTo>
                <a:lnTo>
                  <a:pt x="3840" y="34321"/>
                </a:lnTo>
                <a:lnTo>
                  <a:pt x="2159" y="41130"/>
                </a:lnTo>
                <a:lnTo>
                  <a:pt x="481" y="53711"/>
                </a:lnTo>
                <a:lnTo>
                  <a:pt x="0" y="66950"/>
                </a:lnTo>
                <a:lnTo>
                  <a:pt x="158" y="75172"/>
                </a:lnTo>
                <a:lnTo>
                  <a:pt x="1299" y="87979"/>
                </a:lnTo>
                <a:lnTo>
                  <a:pt x="3840" y="99594"/>
                </a:lnTo>
                <a:lnTo>
                  <a:pt x="10198" y="114456"/>
                </a:lnTo>
                <a:lnTo>
                  <a:pt x="17282" y="124557"/>
                </a:lnTo>
                <a:lnTo>
                  <a:pt x="27847" y="133729"/>
                </a:lnTo>
                <a:lnTo>
                  <a:pt x="39349" y="139904"/>
                </a:lnTo>
                <a:lnTo>
                  <a:pt x="33588" y="100554"/>
                </a:lnTo>
                <a:lnTo>
                  <a:pt x="30708" y="947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7" name="object 467"/>
          <p:cNvSpPr/>
          <p:nvPr/>
        </p:nvSpPr>
        <p:spPr>
          <a:xfrm>
            <a:off x="4234965" y="5811713"/>
            <a:ext cx="117776" cy="160324"/>
          </a:xfrm>
          <a:custGeom>
            <a:avLst/>
            <a:gdLst/>
            <a:ahLst/>
            <a:cxnLst/>
            <a:rect l="l" t="t" r="r" b="b"/>
            <a:pathLst>
              <a:path w="117776" h="160324">
                <a:moveTo>
                  <a:pt x="29460" y="136321"/>
                </a:moveTo>
                <a:lnTo>
                  <a:pt x="23699" y="133441"/>
                </a:lnTo>
                <a:lnTo>
                  <a:pt x="17939" y="129600"/>
                </a:lnTo>
                <a:lnTo>
                  <a:pt x="13138" y="125760"/>
                </a:lnTo>
                <a:lnTo>
                  <a:pt x="9298" y="120959"/>
                </a:lnTo>
                <a:lnTo>
                  <a:pt x="6417" y="115199"/>
                </a:lnTo>
                <a:lnTo>
                  <a:pt x="12178" y="154548"/>
                </a:lnTo>
                <a:lnTo>
                  <a:pt x="17914" y="156728"/>
                </a:lnTo>
                <a:lnTo>
                  <a:pt x="29992" y="159423"/>
                </a:lnTo>
                <a:lnTo>
                  <a:pt x="43862" y="160324"/>
                </a:lnTo>
                <a:lnTo>
                  <a:pt x="51291" y="159941"/>
                </a:lnTo>
                <a:lnTo>
                  <a:pt x="64226" y="157563"/>
                </a:lnTo>
                <a:lnTo>
                  <a:pt x="75546" y="153603"/>
                </a:lnTo>
                <a:lnTo>
                  <a:pt x="90077" y="145475"/>
                </a:lnTo>
                <a:lnTo>
                  <a:pt x="99534" y="137281"/>
                </a:lnTo>
                <a:lnTo>
                  <a:pt x="108207" y="123341"/>
                </a:lnTo>
                <a:lnTo>
                  <a:pt x="112975" y="111358"/>
                </a:lnTo>
                <a:lnTo>
                  <a:pt x="115193" y="104446"/>
                </a:lnTo>
                <a:lnTo>
                  <a:pt x="117240" y="91909"/>
                </a:lnTo>
                <a:lnTo>
                  <a:pt x="117776" y="78714"/>
                </a:lnTo>
                <a:lnTo>
                  <a:pt x="117483" y="70409"/>
                </a:lnTo>
                <a:lnTo>
                  <a:pt x="115821" y="57658"/>
                </a:lnTo>
                <a:lnTo>
                  <a:pt x="112975" y="46085"/>
                </a:lnTo>
                <a:lnTo>
                  <a:pt x="107256" y="31399"/>
                </a:lnTo>
                <a:lnTo>
                  <a:pt x="100494" y="21122"/>
                </a:lnTo>
                <a:lnTo>
                  <a:pt x="89134" y="11745"/>
                </a:lnTo>
                <a:lnTo>
                  <a:pt x="77466" y="5760"/>
                </a:lnTo>
                <a:lnTo>
                  <a:pt x="72411" y="3803"/>
                </a:lnTo>
                <a:lnTo>
                  <a:pt x="60245" y="950"/>
                </a:lnTo>
                <a:lnTo>
                  <a:pt x="46742" y="0"/>
                </a:lnTo>
                <a:lnTo>
                  <a:pt x="38148" y="463"/>
                </a:lnTo>
                <a:lnTo>
                  <a:pt x="25545" y="2855"/>
                </a:lnTo>
                <a:lnTo>
                  <a:pt x="14098" y="6720"/>
                </a:lnTo>
                <a:lnTo>
                  <a:pt x="11262" y="7935"/>
                </a:lnTo>
                <a:lnTo>
                  <a:pt x="0" y="14644"/>
                </a:lnTo>
                <a:lnTo>
                  <a:pt x="2577" y="56631"/>
                </a:lnTo>
                <a:lnTo>
                  <a:pt x="4497" y="49926"/>
                </a:lnTo>
                <a:lnTo>
                  <a:pt x="7377" y="44165"/>
                </a:lnTo>
                <a:lnTo>
                  <a:pt x="11218" y="38404"/>
                </a:lnTo>
                <a:lnTo>
                  <a:pt x="15058" y="33604"/>
                </a:lnTo>
                <a:lnTo>
                  <a:pt x="19859" y="29763"/>
                </a:lnTo>
                <a:lnTo>
                  <a:pt x="24660" y="26883"/>
                </a:lnTo>
                <a:lnTo>
                  <a:pt x="31380" y="24002"/>
                </a:lnTo>
                <a:lnTo>
                  <a:pt x="38101" y="23042"/>
                </a:lnTo>
                <a:lnTo>
                  <a:pt x="54423" y="23042"/>
                </a:lnTo>
                <a:lnTo>
                  <a:pt x="61144" y="24002"/>
                </a:lnTo>
                <a:lnTo>
                  <a:pt x="66905" y="27843"/>
                </a:lnTo>
                <a:lnTo>
                  <a:pt x="72666" y="30723"/>
                </a:lnTo>
                <a:lnTo>
                  <a:pt x="77466" y="34564"/>
                </a:lnTo>
                <a:lnTo>
                  <a:pt x="80347" y="39364"/>
                </a:lnTo>
                <a:lnTo>
                  <a:pt x="84187" y="45125"/>
                </a:lnTo>
                <a:lnTo>
                  <a:pt x="86092" y="50886"/>
                </a:lnTo>
                <a:lnTo>
                  <a:pt x="87067" y="58567"/>
                </a:lnTo>
                <a:lnTo>
                  <a:pt x="88972" y="65288"/>
                </a:lnTo>
                <a:lnTo>
                  <a:pt x="89933" y="72969"/>
                </a:lnTo>
                <a:lnTo>
                  <a:pt x="89933" y="89275"/>
                </a:lnTo>
                <a:lnTo>
                  <a:pt x="88972" y="96956"/>
                </a:lnTo>
                <a:lnTo>
                  <a:pt x="87067" y="103677"/>
                </a:lnTo>
                <a:lnTo>
                  <a:pt x="85132" y="110398"/>
                </a:lnTo>
                <a:lnTo>
                  <a:pt x="82252" y="116159"/>
                </a:lnTo>
                <a:lnTo>
                  <a:pt x="79386" y="121920"/>
                </a:lnTo>
                <a:lnTo>
                  <a:pt x="75546" y="126720"/>
                </a:lnTo>
                <a:lnTo>
                  <a:pt x="70745" y="130561"/>
                </a:lnTo>
                <a:lnTo>
                  <a:pt x="64985" y="133441"/>
                </a:lnTo>
                <a:lnTo>
                  <a:pt x="59224" y="136321"/>
                </a:lnTo>
                <a:lnTo>
                  <a:pt x="52503" y="137281"/>
                </a:lnTo>
                <a:lnTo>
                  <a:pt x="36181" y="137281"/>
                </a:lnTo>
                <a:lnTo>
                  <a:pt x="29460" y="1363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8" name="object 468"/>
          <p:cNvSpPr/>
          <p:nvPr/>
        </p:nvSpPr>
        <p:spPr>
          <a:xfrm>
            <a:off x="4392107" y="5743559"/>
            <a:ext cx="26868" cy="225597"/>
          </a:xfrm>
          <a:custGeom>
            <a:avLst/>
            <a:gdLst/>
            <a:ahLst/>
            <a:cxnLst/>
            <a:rect l="l" t="t" r="r" b="b"/>
            <a:pathLst>
              <a:path w="26868" h="225597">
                <a:moveTo>
                  <a:pt x="24963" y="2880"/>
                </a:moveTo>
                <a:lnTo>
                  <a:pt x="24963" y="1920"/>
                </a:lnTo>
                <a:lnTo>
                  <a:pt x="24002" y="1920"/>
                </a:lnTo>
                <a:lnTo>
                  <a:pt x="23027" y="960"/>
                </a:lnTo>
                <a:lnTo>
                  <a:pt x="20162" y="960"/>
                </a:lnTo>
                <a:lnTo>
                  <a:pt x="18242" y="0"/>
                </a:lnTo>
                <a:lnTo>
                  <a:pt x="10561" y="0"/>
                </a:lnTo>
                <a:lnTo>
                  <a:pt x="8641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223677"/>
                </a:lnTo>
                <a:lnTo>
                  <a:pt x="960" y="223677"/>
                </a:lnTo>
                <a:lnTo>
                  <a:pt x="1920" y="224637"/>
                </a:lnTo>
                <a:lnTo>
                  <a:pt x="2880" y="224637"/>
                </a:lnTo>
                <a:lnTo>
                  <a:pt x="3840" y="225597"/>
                </a:lnTo>
                <a:lnTo>
                  <a:pt x="21122" y="225597"/>
                </a:lnTo>
                <a:lnTo>
                  <a:pt x="23027" y="224637"/>
                </a:lnTo>
                <a:lnTo>
                  <a:pt x="24963" y="224637"/>
                </a:lnTo>
                <a:lnTo>
                  <a:pt x="25908" y="223677"/>
                </a:lnTo>
                <a:lnTo>
                  <a:pt x="25908" y="222702"/>
                </a:lnTo>
                <a:lnTo>
                  <a:pt x="26868" y="221757"/>
                </a:lnTo>
                <a:lnTo>
                  <a:pt x="26868" y="4800"/>
                </a:lnTo>
                <a:lnTo>
                  <a:pt x="25908" y="3840"/>
                </a:lnTo>
                <a:lnTo>
                  <a:pt x="25908" y="2880"/>
                </a:lnTo>
                <a:lnTo>
                  <a:pt x="24963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9" name="object 469"/>
          <p:cNvSpPr/>
          <p:nvPr/>
        </p:nvSpPr>
        <p:spPr>
          <a:xfrm>
            <a:off x="4457379" y="5811713"/>
            <a:ext cx="145923" cy="160324"/>
          </a:xfrm>
          <a:custGeom>
            <a:avLst/>
            <a:gdLst/>
            <a:ahLst/>
            <a:cxnLst/>
            <a:rect l="l" t="t" r="r" b="b"/>
            <a:pathLst>
              <a:path w="145923" h="160324">
                <a:moveTo>
                  <a:pt x="45364" y="156504"/>
                </a:moveTo>
                <a:lnTo>
                  <a:pt x="57526" y="159367"/>
                </a:lnTo>
                <a:lnTo>
                  <a:pt x="71033" y="160324"/>
                </a:lnTo>
                <a:lnTo>
                  <a:pt x="79628" y="159861"/>
                </a:lnTo>
                <a:lnTo>
                  <a:pt x="92230" y="157469"/>
                </a:lnTo>
                <a:lnTo>
                  <a:pt x="103677" y="153603"/>
                </a:lnTo>
                <a:lnTo>
                  <a:pt x="117782" y="145680"/>
                </a:lnTo>
                <a:lnTo>
                  <a:pt x="126720" y="137281"/>
                </a:lnTo>
                <a:lnTo>
                  <a:pt x="136365" y="123165"/>
                </a:lnTo>
                <a:lnTo>
                  <a:pt x="141122" y="111358"/>
                </a:lnTo>
                <a:lnTo>
                  <a:pt x="142947" y="104446"/>
                </a:lnTo>
                <a:lnTo>
                  <a:pt x="145124" y="91909"/>
                </a:lnTo>
                <a:lnTo>
                  <a:pt x="145923" y="78714"/>
                </a:lnTo>
                <a:lnTo>
                  <a:pt x="145630" y="70409"/>
                </a:lnTo>
                <a:lnTo>
                  <a:pt x="143967" y="57658"/>
                </a:lnTo>
                <a:lnTo>
                  <a:pt x="141122" y="46085"/>
                </a:lnTo>
                <a:lnTo>
                  <a:pt x="134757" y="31223"/>
                </a:lnTo>
                <a:lnTo>
                  <a:pt x="127680" y="21122"/>
                </a:lnTo>
                <a:lnTo>
                  <a:pt x="117093" y="11943"/>
                </a:lnTo>
                <a:lnTo>
                  <a:pt x="105597" y="5760"/>
                </a:lnTo>
                <a:lnTo>
                  <a:pt x="100542" y="3803"/>
                </a:lnTo>
                <a:lnTo>
                  <a:pt x="88377" y="950"/>
                </a:lnTo>
                <a:lnTo>
                  <a:pt x="74874" y="0"/>
                </a:lnTo>
                <a:lnTo>
                  <a:pt x="66169" y="461"/>
                </a:lnTo>
                <a:lnTo>
                  <a:pt x="53272" y="2853"/>
                </a:lnTo>
                <a:lnTo>
                  <a:pt x="42245" y="6720"/>
                </a:lnTo>
                <a:lnTo>
                  <a:pt x="27695" y="14853"/>
                </a:lnTo>
                <a:lnTo>
                  <a:pt x="18242" y="23042"/>
                </a:lnTo>
                <a:lnTo>
                  <a:pt x="9569" y="36983"/>
                </a:lnTo>
                <a:lnTo>
                  <a:pt x="4800" y="48966"/>
                </a:lnTo>
                <a:lnTo>
                  <a:pt x="2978" y="55867"/>
                </a:lnTo>
                <a:lnTo>
                  <a:pt x="799" y="68406"/>
                </a:lnTo>
                <a:lnTo>
                  <a:pt x="0" y="81594"/>
                </a:lnTo>
                <a:lnTo>
                  <a:pt x="293" y="89920"/>
                </a:lnTo>
                <a:lnTo>
                  <a:pt x="1956" y="102670"/>
                </a:lnTo>
                <a:lnTo>
                  <a:pt x="4800" y="114239"/>
                </a:lnTo>
                <a:lnTo>
                  <a:pt x="11165" y="129100"/>
                </a:lnTo>
                <a:lnTo>
                  <a:pt x="18242" y="139202"/>
                </a:lnTo>
                <a:lnTo>
                  <a:pt x="27843" y="87370"/>
                </a:lnTo>
                <a:lnTo>
                  <a:pt x="27843" y="71033"/>
                </a:lnTo>
                <a:lnTo>
                  <a:pt x="28803" y="63367"/>
                </a:lnTo>
                <a:lnTo>
                  <a:pt x="30723" y="56631"/>
                </a:lnTo>
                <a:lnTo>
                  <a:pt x="32644" y="49926"/>
                </a:lnTo>
                <a:lnTo>
                  <a:pt x="35524" y="44165"/>
                </a:lnTo>
                <a:lnTo>
                  <a:pt x="39364" y="38404"/>
                </a:lnTo>
                <a:lnTo>
                  <a:pt x="43205" y="33604"/>
                </a:lnTo>
                <a:lnTo>
                  <a:pt x="47045" y="29763"/>
                </a:lnTo>
                <a:lnTo>
                  <a:pt x="52806" y="26883"/>
                </a:lnTo>
                <a:lnTo>
                  <a:pt x="58552" y="24002"/>
                </a:lnTo>
                <a:lnTo>
                  <a:pt x="65288" y="23042"/>
                </a:lnTo>
                <a:lnTo>
                  <a:pt x="81594" y="23042"/>
                </a:lnTo>
                <a:lnTo>
                  <a:pt x="89275" y="24002"/>
                </a:lnTo>
                <a:lnTo>
                  <a:pt x="95036" y="27843"/>
                </a:lnTo>
                <a:lnTo>
                  <a:pt x="100797" y="30723"/>
                </a:lnTo>
                <a:lnTo>
                  <a:pt x="104637" y="34564"/>
                </a:lnTo>
                <a:lnTo>
                  <a:pt x="108478" y="39364"/>
                </a:lnTo>
                <a:lnTo>
                  <a:pt x="111358" y="45125"/>
                </a:lnTo>
                <a:lnTo>
                  <a:pt x="114239" y="50886"/>
                </a:lnTo>
                <a:lnTo>
                  <a:pt x="115199" y="58567"/>
                </a:lnTo>
                <a:lnTo>
                  <a:pt x="117119" y="65288"/>
                </a:lnTo>
                <a:lnTo>
                  <a:pt x="117119" y="89275"/>
                </a:lnTo>
                <a:lnTo>
                  <a:pt x="116159" y="96956"/>
                </a:lnTo>
                <a:lnTo>
                  <a:pt x="115199" y="103677"/>
                </a:lnTo>
                <a:lnTo>
                  <a:pt x="113278" y="110398"/>
                </a:lnTo>
                <a:lnTo>
                  <a:pt x="110398" y="116159"/>
                </a:lnTo>
                <a:lnTo>
                  <a:pt x="106558" y="121920"/>
                </a:lnTo>
                <a:lnTo>
                  <a:pt x="102717" y="126720"/>
                </a:lnTo>
                <a:lnTo>
                  <a:pt x="98877" y="130561"/>
                </a:lnTo>
                <a:lnTo>
                  <a:pt x="93116" y="133441"/>
                </a:lnTo>
                <a:lnTo>
                  <a:pt x="87355" y="136321"/>
                </a:lnTo>
                <a:lnTo>
                  <a:pt x="80634" y="137281"/>
                </a:lnTo>
                <a:lnTo>
                  <a:pt x="64328" y="137281"/>
                </a:lnTo>
                <a:lnTo>
                  <a:pt x="56647" y="136321"/>
                </a:lnTo>
                <a:lnTo>
                  <a:pt x="50886" y="133441"/>
                </a:lnTo>
                <a:lnTo>
                  <a:pt x="45110" y="129600"/>
                </a:lnTo>
                <a:lnTo>
                  <a:pt x="41285" y="125760"/>
                </a:lnTo>
                <a:lnTo>
                  <a:pt x="37444" y="120959"/>
                </a:lnTo>
                <a:lnTo>
                  <a:pt x="34564" y="115199"/>
                </a:lnTo>
                <a:lnTo>
                  <a:pt x="31683" y="109438"/>
                </a:lnTo>
                <a:lnTo>
                  <a:pt x="28825" y="148377"/>
                </a:lnTo>
                <a:lnTo>
                  <a:pt x="40325" y="154548"/>
                </a:lnTo>
                <a:lnTo>
                  <a:pt x="45364" y="1565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0" name="object 470"/>
          <p:cNvSpPr/>
          <p:nvPr/>
        </p:nvSpPr>
        <p:spPr>
          <a:xfrm>
            <a:off x="4476598" y="5899083"/>
            <a:ext cx="12465" cy="61006"/>
          </a:xfrm>
          <a:custGeom>
            <a:avLst/>
            <a:gdLst/>
            <a:ahLst/>
            <a:cxnLst/>
            <a:rect l="l" t="t" r="r" b="b"/>
            <a:pathLst>
              <a:path w="12465" h="61006">
                <a:moveTo>
                  <a:pt x="9607" y="61006"/>
                </a:moveTo>
                <a:lnTo>
                  <a:pt x="12465" y="22067"/>
                </a:lnTo>
                <a:lnTo>
                  <a:pt x="11505" y="14386"/>
                </a:lnTo>
                <a:lnTo>
                  <a:pt x="9585" y="7665"/>
                </a:lnTo>
                <a:lnTo>
                  <a:pt x="8624" y="0"/>
                </a:lnTo>
                <a:lnTo>
                  <a:pt x="0" y="52932"/>
                </a:lnTo>
                <a:lnTo>
                  <a:pt x="9607" y="61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1" name="object 471"/>
          <p:cNvSpPr/>
          <p:nvPr/>
        </p:nvSpPr>
        <p:spPr>
          <a:xfrm>
            <a:off x="4626330" y="5812673"/>
            <a:ext cx="137281" cy="215036"/>
          </a:xfrm>
          <a:custGeom>
            <a:avLst/>
            <a:gdLst/>
            <a:ahLst/>
            <a:cxnLst/>
            <a:rect l="l" t="t" r="r" b="b"/>
            <a:pathLst>
              <a:path w="137281" h="215036">
                <a:moveTo>
                  <a:pt x="975" y="165125"/>
                </a:moveTo>
                <a:lnTo>
                  <a:pt x="0" y="168965"/>
                </a:lnTo>
                <a:lnTo>
                  <a:pt x="0" y="181432"/>
                </a:lnTo>
                <a:lnTo>
                  <a:pt x="975" y="186232"/>
                </a:lnTo>
                <a:lnTo>
                  <a:pt x="2880" y="191033"/>
                </a:lnTo>
                <a:lnTo>
                  <a:pt x="5760" y="195834"/>
                </a:lnTo>
                <a:lnTo>
                  <a:pt x="9601" y="200634"/>
                </a:lnTo>
                <a:lnTo>
                  <a:pt x="14401" y="203514"/>
                </a:lnTo>
                <a:lnTo>
                  <a:pt x="20162" y="207355"/>
                </a:lnTo>
                <a:lnTo>
                  <a:pt x="26883" y="210235"/>
                </a:lnTo>
                <a:lnTo>
                  <a:pt x="34564" y="212156"/>
                </a:lnTo>
                <a:lnTo>
                  <a:pt x="39324" y="213084"/>
                </a:lnTo>
                <a:lnTo>
                  <a:pt x="51617" y="214548"/>
                </a:lnTo>
                <a:lnTo>
                  <a:pt x="65288" y="215036"/>
                </a:lnTo>
                <a:lnTo>
                  <a:pt x="72584" y="214813"/>
                </a:lnTo>
                <a:lnTo>
                  <a:pt x="85320" y="213368"/>
                </a:lnTo>
                <a:lnTo>
                  <a:pt x="86395" y="191993"/>
                </a:lnTo>
                <a:lnTo>
                  <a:pt x="80650" y="193913"/>
                </a:lnTo>
                <a:lnTo>
                  <a:pt x="74889" y="194873"/>
                </a:lnTo>
                <a:lnTo>
                  <a:pt x="66248" y="194873"/>
                </a:lnTo>
                <a:lnTo>
                  <a:pt x="60399" y="194722"/>
                </a:lnTo>
                <a:lnTo>
                  <a:pt x="47219" y="192928"/>
                </a:lnTo>
                <a:lnTo>
                  <a:pt x="36484" y="189113"/>
                </a:lnTo>
                <a:lnTo>
                  <a:pt x="29763" y="185272"/>
                </a:lnTo>
                <a:lnTo>
                  <a:pt x="25923" y="180487"/>
                </a:lnTo>
                <a:lnTo>
                  <a:pt x="24002" y="13441"/>
                </a:lnTo>
                <a:lnTo>
                  <a:pt x="19202" y="18242"/>
                </a:lnTo>
                <a:lnTo>
                  <a:pt x="15361" y="24002"/>
                </a:lnTo>
                <a:lnTo>
                  <a:pt x="12481" y="30723"/>
                </a:lnTo>
                <a:lnTo>
                  <a:pt x="9601" y="37444"/>
                </a:lnTo>
                <a:lnTo>
                  <a:pt x="8641" y="44165"/>
                </a:lnTo>
                <a:lnTo>
                  <a:pt x="8641" y="59512"/>
                </a:lnTo>
                <a:lnTo>
                  <a:pt x="9601" y="66233"/>
                </a:lnTo>
                <a:lnTo>
                  <a:pt x="11521" y="71048"/>
                </a:lnTo>
                <a:lnTo>
                  <a:pt x="13441" y="75849"/>
                </a:lnTo>
                <a:lnTo>
                  <a:pt x="16322" y="80634"/>
                </a:lnTo>
                <a:lnTo>
                  <a:pt x="19202" y="84475"/>
                </a:lnTo>
                <a:lnTo>
                  <a:pt x="15361" y="88315"/>
                </a:lnTo>
                <a:lnTo>
                  <a:pt x="11521" y="93116"/>
                </a:lnTo>
                <a:lnTo>
                  <a:pt x="9601" y="97916"/>
                </a:lnTo>
                <a:lnTo>
                  <a:pt x="6720" y="103677"/>
                </a:lnTo>
                <a:lnTo>
                  <a:pt x="4800" y="109438"/>
                </a:lnTo>
                <a:lnTo>
                  <a:pt x="4800" y="120959"/>
                </a:lnTo>
                <a:lnTo>
                  <a:pt x="6720" y="124800"/>
                </a:lnTo>
                <a:lnTo>
                  <a:pt x="8641" y="128640"/>
                </a:lnTo>
                <a:lnTo>
                  <a:pt x="11521" y="133441"/>
                </a:lnTo>
                <a:lnTo>
                  <a:pt x="15361" y="136321"/>
                </a:lnTo>
                <a:lnTo>
                  <a:pt x="21122" y="139202"/>
                </a:lnTo>
                <a:lnTo>
                  <a:pt x="17282" y="142082"/>
                </a:lnTo>
                <a:lnTo>
                  <a:pt x="14401" y="144962"/>
                </a:lnTo>
                <a:lnTo>
                  <a:pt x="11521" y="146883"/>
                </a:lnTo>
                <a:lnTo>
                  <a:pt x="8641" y="149763"/>
                </a:lnTo>
                <a:lnTo>
                  <a:pt x="6720" y="152643"/>
                </a:lnTo>
                <a:lnTo>
                  <a:pt x="4800" y="155524"/>
                </a:lnTo>
                <a:lnTo>
                  <a:pt x="2880" y="159364"/>
                </a:lnTo>
                <a:lnTo>
                  <a:pt x="1920" y="162245"/>
                </a:lnTo>
                <a:lnTo>
                  <a:pt x="975" y="165125"/>
                </a:lnTo>
                <a:close/>
              </a:path>
              <a:path w="137281" h="215036">
                <a:moveTo>
                  <a:pt x="72969" y="103677"/>
                </a:moveTo>
                <a:lnTo>
                  <a:pt x="80650" y="102717"/>
                </a:lnTo>
                <a:lnTo>
                  <a:pt x="87370" y="99837"/>
                </a:lnTo>
                <a:lnTo>
                  <a:pt x="95051" y="97916"/>
                </a:lnTo>
                <a:lnTo>
                  <a:pt x="100797" y="94076"/>
                </a:lnTo>
                <a:lnTo>
                  <a:pt x="105597" y="90236"/>
                </a:lnTo>
                <a:lnTo>
                  <a:pt x="110398" y="85435"/>
                </a:lnTo>
                <a:lnTo>
                  <a:pt x="114239" y="79674"/>
                </a:lnTo>
                <a:lnTo>
                  <a:pt x="117119" y="73913"/>
                </a:lnTo>
                <a:lnTo>
                  <a:pt x="119999" y="67208"/>
                </a:lnTo>
                <a:lnTo>
                  <a:pt x="120959" y="59512"/>
                </a:lnTo>
                <a:lnTo>
                  <a:pt x="120959" y="46085"/>
                </a:lnTo>
                <a:lnTo>
                  <a:pt x="119999" y="41285"/>
                </a:lnTo>
                <a:lnTo>
                  <a:pt x="119039" y="36484"/>
                </a:lnTo>
                <a:lnTo>
                  <a:pt x="117119" y="31683"/>
                </a:lnTo>
                <a:lnTo>
                  <a:pt x="115199" y="27843"/>
                </a:lnTo>
                <a:lnTo>
                  <a:pt x="111358" y="24002"/>
                </a:lnTo>
                <a:lnTo>
                  <a:pt x="95996" y="41285"/>
                </a:lnTo>
                <a:lnTo>
                  <a:pt x="95996" y="55671"/>
                </a:lnTo>
                <a:lnTo>
                  <a:pt x="95051" y="59512"/>
                </a:lnTo>
                <a:lnTo>
                  <a:pt x="94076" y="63367"/>
                </a:lnTo>
                <a:lnTo>
                  <a:pt x="92171" y="67208"/>
                </a:lnTo>
                <a:lnTo>
                  <a:pt x="91211" y="71048"/>
                </a:lnTo>
                <a:lnTo>
                  <a:pt x="88331" y="73913"/>
                </a:lnTo>
                <a:lnTo>
                  <a:pt x="85435" y="76794"/>
                </a:lnTo>
                <a:lnTo>
                  <a:pt x="82555" y="79674"/>
                </a:lnTo>
                <a:lnTo>
                  <a:pt x="78714" y="80634"/>
                </a:lnTo>
                <a:lnTo>
                  <a:pt x="74889" y="82570"/>
                </a:lnTo>
                <a:lnTo>
                  <a:pt x="70088" y="83515"/>
                </a:lnTo>
                <a:lnTo>
                  <a:pt x="54726" y="83515"/>
                </a:lnTo>
                <a:lnTo>
                  <a:pt x="48005" y="101757"/>
                </a:lnTo>
                <a:lnTo>
                  <a:pt x="53766" y="102717"/>
                </a:lnTo>
                <a:lnTo>
                  <a:pt x="59527" y="103677"/>
                </a:lnTo>
                <a:lnTo>
                  <a:pt x="72969" y="103677"/>
                </a:lnTo>
                <a:close/>
              </a:path>
              <a:path w="137281" h="215036">
                <a:moveTo>
                  <a:pt x="105597" y="180487"/>
                </a:moveTo>
                <a:lnTo>
                  <a:pt x="102717" y="183352"/>
                </a:lnTo>
                <a:lnTo>
                  <a:pt x="99837" y="186232"/>
                </a:lnTo>
                <a:lnTo>
                  <a:pt x="95996" y="188153"/>
                </a:lnTo>
                <a:lnTo>
                  <a:pt x="92171" y="191033"/>
                </a:lnTo>
                <a:lnTo>
                  <a:pt x="86395" y="191993"/>
                </a:lnTo>
                <a:lnTo>
                  <a:pt x="85320" y="213368"/>
                </a:lnTo>
                <a:lnTo>
                  <a:pt x="96956" y="211195"/>
                </a:lnTo>
                <a:lnTo>
                  <a:pt x="105597" y="208315"/>
                </a:lnTo>
                <a:lnTo>
                  <a:pt x="113278" y="204475"/>
                </a:lnTo>
                <a:lnTo>
                  <a:pt x="119039" y="199674"/>
                </a:lnTo>
                <a:lnTo>
                  <a:pt x="124800" y="195834"/>
                </a:lnTo>
                <a:lnTo>
                  <a:pt x="128640" y="190073"/>
                </a:lnTo>
                <a:lnTo>
                  <a:pt x="131521" y="184327"/>
                </a:lnTo>
                <a:lnTo>
                  <a:pt x="134401" y="177591"/>
                </a:lnTo>
                <a:lnTo>
                  <a:pt x="135361" y="171831"/>
                </a:lnTo>
                <a:lnTo>
                  <a:pt x="135361" y="158404"/>
                </a:lnTo>
                <a:lnTo>
                  <a:pt x="134401" y="153588"/>
                </a:lnTo>
                <a:lnTo>
                  <a:pt x="132481" y="148803"/>
                </a:lnTo>
                <a:lnTo>
                  <a:pt x="129600" y="144002"/>
                </a:lnTo>
                <a:lnTo>
                  <a:pt x="125760" y="139202"/>
                </a:lnTo>
                <a:lnTo>
                  <a:pt x="121919" y="136321"/>
                </a:lnTo>
                <a:lnTo>
                  <a:pt x="117119" y="133441"/>
                </a:lnTo>
                <a:lnTo>
                  <a:pt x="112318" y="130561"/>
                </a:lnTo>
                <a:lnTo>
                  <a:pt x="106558" y="128640"/>
                </a:lnTo>
                <a:lnTo>
                  <a:pt x="99837" y="126720"/>
                </a:lnTo>
                <a:lnTo>
                  <a:pt x="93116" y="125760"/>
                </a:lnTo>
                <a:lnTo>
                  <a:pt x="86395" y="125760"/>
                </a:lnTo>
                <a:lnTo>
                  <a:pt x="48005" y="123840"/>
                </a:lnTo>
                <a:lnTo>
                  <a:pt x="42245" y="123840"/>
                </a:lnTo>
                <a:lnTo>
                  <a:pt x="37444" y="122880"/>
                </a:lnTo>
                <a:lnTo>
                  <a:pt x="34564" y="119999"/>
                </a:lnTo>
                <a:lnTo>
                  <a:pt x="30723" y="117119"/>
                </a:lnTo>
                <a:lnTo>
                  <a:pt x="28803" y="114239"/>
                </a:lnTo>
                <a:lnTo>
                  <a:pt x="28803" y="107518"/>
                </a:lnTo>
                <a:lnTo>
                  <a:pt x="29763" y="104637"/>
                </a:lnTo>
                <a:lnTo>
                  <a:pt x="30723" y="101757"/>
                </a:lnTo>
                <a:lnTo>
                  <a:pt x="31683" y="99837"/>
                </a:lnTo>
                <a:lnTo>
                  <a:pt x="33604" y="97916"/>
                </a:lnTo>
                <a:lnTo>
                  <a:pt x="35524" y="95996"/>
                </a:lnTo>
                <a:lnTo>
                  <a:pt x="38404" y="97916"/>
                </a:lnTo>
                <a:lnTo>
                  <a:pt x="43205" y="99837"/>
                </a:lnTo>
                <a:lnTo>
                  <a:pt x="48005" y="101757"/>
                </a:lnTo>
                <a:lnTo>
                  <a:pt x="54726" y="83515"/>
                </a:lnTo>
                <a:lnTo>
                  <a:pt x="47045" y="80634"/>
                </a:lnTo>
                <a:lnTo>
                  <a:pt x="42245" y="74889"/>
                </a:lnTo>
                <a:lnTo>
                  <a:pt x="36484" y="70073"/>
                </a:lnTo>
                <a:lnTo>
                  <a:pt x="33604" y="62407"/>
                </a:lnTo>
                <a:lnTo>
                  <a:pt x="33604" y="48006"/>
                </a:lnTo>
                <a:lnTo>
                  <a:pt x="34564" y="44165"/>
                </a:lnTo>
                <a:lnTo>
                  <a:pt x="35524" y="40325"/>
                </a:lnTo>
                <a:lnTo>
                  <a:pt x="36484" y="36484"/>
                </a:lnTo>
                <a:lnTo>
                  <a:pt x="38404" y="32644"/>
                </a:lnTo>
                <a:lnTo>
                  <a:pt x="41285" y="29763"/>
                </a:lnTo>
                <a:lnTo>
                  <a:pt x="44165" y="26883"/>
                </a:lnTo>
                <a:lnTo>
                  <a:pt x="47045" y="24002"/>
                </a:lnTo>
                <a:lnTo>
                  <a:pt x="50886" y="23042"/>
                </a:lnTo>
                <a:lnTo>
                  <a:pt x="54726" y="21122"/>
                </a:lnTo>
                <a:lnTo>
                  <a:pt x="59527" y="20162"/>
                </a:lnTo>
                <a:lnTo>
                  <a:pt x="74889" y="20162"/>
                </a:lnTo>
                <a:lnTo>
                  <a:pt x="82555" y="23042"/>
                </a:lnTo>
                <a:lnTo>
                  <a:pt x="87370" y="28803"/>
                </a:lnTo>
                <a:lnTo>
                  <a:pt x="93116" y="33604"/>
                </a:lnTo>
                <a:lnTo>
                  <a:pt x="95996" y="41285"/>
                </a:lnTo>
                <a:lnTo>
                  <a:pt x="111358" y="24002"/>
                </a:lnTo>
                <a:lnTo>
                  <a:pt x="133441" y="24002"/>
                </a:lnTo>
                <a:lnTo>
                  <a:pt x="134401" y="23042"/>
                </a:lnTo>
                <a:lnTo>
                  <a:pt x="135361" y="21122"/>
                </a:lnTo>
                <a:lnTo>
                  <a:pt x="137281" y="20162"/>
                </a:lnTo>
                <a:lnTo>
                  <a:pt x="137281" y="6720"/>
                </a:lnTo>
                <a:lnTo>
                  <a:pt x="136321" y="5760"/>
                </a:lnTo>
                <a:lnTo>
                  <a:pt x="135361" y="2880"/>
                </a:lnTo>
                <a:lnTo>
                  <a:pt x="88331" y="2880"/>
                </a:lnTo>
                <a:lnTo>
                  <a:pt x="84490" y="1920"/>
                </a:lnTo>
                <a:lnTo>
                  <a:pt x="80650" y="960"/>
                </a:lnTo>
                <a:lnTo>
                  <a:pt x="76809" y="960"/>
                </a:lnTo>
                <a:lnTo>
                  <a:pt x="72969" y="0"/>
                </a:lnTo>
                <a:lnTo>
                  <a:pt x="56647" y="0"/>
                </a:lnTo>
                <a:lnTo>
                  <a:pt x="48966" y="960"/>
                </a:lnTo>
                <a:lnTo>
                  <a:pt x="42245" y="3840"/>
                </a:lnTo>
                <a:lnTo>
                  <a:pt x="35524" y="5760"/>
                </a:lnTo>
                <a:lnTo>
                  <a:pt x="28803" y="9601"/>
                </a:lnTo>
                <a:lnTo>
                  <a:pt x="24002" y="13441"/>
                </a:lnTo>
                <a:lnTo>
                  <a:pt x="25923" y="180487"/>
                </a:lnTo>
                <a:lnTo>
                  <a:pt x="25923" y="168965"/>
                </a:lnTo>
                <a:lnTo>
                  <a:pt x="26883" y="166085"/>
                </a:lnTo>
                <a:lnTo>
                  <a:pt x="26883" y="164150"/>
                </a:lnTo>
                <a:lnTo>
                  <a:pt x="27843" y="162245"/>
                </a:lnTo>
                <a:lnTo>
                  <a:pt x="29763" y="160324"/>
                </a:lnTo>
                <a:lnTo>
                  <a:pt x="30723" y="157429"/>
                </a:lnTo>
                <a:lnTo>
                  <a:pt x="32644" y="155524"/>
                </a:lnTo>
                <a:lnTo>
                  <a:pt x="34564" y="153588"/>
                </a:lnTo>
                <a:lnTo>
                  <a:pt x="36484" y="150723"/>
                </a:lnTo>
                <a:lnTo>
                  <a:pt x="39364" y="147843"/>
                </a:lnTo>
                <a:lnTo>
                  <a:pt x="43205" y="144962"/>
                </a:lnTo>
                <a:lnTo>
                  <a:pt x="80650" y="146883"/>
                </a:lnTo>
                <a:lnTo>
                  <a:pt x="89275" y="146883"/>
                </a:lnTo>
                <a:lnTo>
                  <a:pt x="95996" y="148803"/>
                </a:lnTo>
                <a:lnTo>
                  <a:pt x="101757" y="152643"/>
                </a:lnTo>
                <a:lnTo>
                  <a:pt x="106558" y="155524"/>
                </a:lnTo>
                <a:lnTo>
                  <a:pt x="109438" y="160324"/>
                </a:lnTo>
                <a:lnTo>
                  <a:pt x="109438" y="169925"/>
                </a:lnTo>
                <a:lnTo>
                  <a:pt x="108478" y="173766"/>
                </a:lnTo>
                <a:lnTo>
                  <a:pt x="106558" y="176646"/>
                </a:lnTo>
                <a:lnTo>
                  <a:pt x="105597" y="1804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2" name="object 472"/>
          <p:cNvSpPr/>
          <p:nvPr/>
        </p:nvSpPr>
        <p:spPr>
          <a:xfrm>
            <a:off x="4778974" y="5814593"/>
            <a:ext cx="138242" cy="213116"/>
          </a:xfrm>
          <a:custGeom>
            <a:avLst/>
            <a:gdLst/>
            <a:ahLst/>
            <a:cxnLst/>
            <a:rect l="l" t="t" r="r" b="b"/>
            <a:pathLst>
              <a:path w="138242" h="213116">
                <a:moveTo>
                  <a:pt x="28803" y="4800"/>
                </a:moveTo>
                <a:lnTo>
                  <a:pt x="27828" y="3840"/>
                </a:lnTo>
                <a:lnTo>
                  <a:pt x="27828" y="2880"/>
                </a:lnTo>
                <a:lnTo>
                  <a:pt x="26883" y="1920"/>
                </a:lnTo>
                <a:lnTo>
                  <a:pt x="25923" y="960"/>
                </a:lnTo>
                <a:lnTo>
                  <a:pt x="24947" y="960"/>
                </a:lnTo>
                <a:lnTo>
                  <a:pt x="23987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7680"/>
                </a:lnTo>
                <a:lnTo>
                  <a:pt x="960" y="10561"/>
                </a:lnTo>
                <a:lnTo>
                  <a:pt x="52791" y="148803"/>
                </a:lnTo>
                <a:lnTo>
                  <a:pt x="53751" y="149763"/>
                </a:lnTo>
                <a:lnTo>
                  <a:pt x="53751" y="150723"/>
                </a:lnTo>
                <a:lnTo>
                  <a:pt x="54711" y="151668"/>
                </a:lnTo>
                <a:lnTo>
                  <a:pt x="55671" y="152643"/>
                </a:lnTo>
                <a:lnTo>
                  <a:pt x="56631" y="153603"/>
                </a:lnTo>
                <a:lnTo>
                  <a:pt x="57591" y="153603"/>
                </a:lnTo>
                <a:lnTo>
                  <a:pt x="37444" y="204475"/>
                </a:lnTo>
                <a:lnTo>
                  <a:pt x="37444" y="206395"/>
                </a:lnTo>
                <a:lnTo>
                  <a:pt x="36484" y="207355"/>
                </a:lnTo>
                <a:lnTo>
                  <a:pt x="36484" y="208315"/>
                </a:lnTo>
                <a:lnTo>
                  <a:pt x="37444" y="209275"/>
                </a:lnTo>
                <a:lnTo>
                  <a:pt x="37444" y="210235"/>
                </a:lnTo>
                <a:lnTo>
                  <a:pt x="38389" y="211195"/>
                </a:lnTo>
                <a:lnTo>
                  <a:pt x="39349" y="211195"/>
                </a:lnTo>
                <a:lnTo>
                  <a:pt x="40325" y="212156"/>
                </a:lnTo>
                <a:lnTo>
                  <a:pt x="44165" y="212156"/>
                </a:lnTo>
                <a:lnTo>
                  <a:pt x="46070" y="213116"/>
                </a:lnTo>
                <a:lnTo>
                  <a:pt x="54711" y="213116"/>
                </a:lnTo>
                <a:lnTo>
                  <a:pt x="58552" y="212156"/>
                </a:lnTo>
                <a:lnTo>
                  <a:pt x="61432" y="211195"/>
                </a:lnTo>
                <a:lnTo>
                  <a:pt x="63352" y="210235"/>
                </a:lnTo>
                <a:lnTo>
                  <a:pt x="65272" y="209275"/>
                </a:lnTo>
                <a:lnTo>
                  <a:pt x="66233" y="207355"/>
                </a:lnTo>
                <a:lnTo>
                  <a:pt x="85435" y="153603"/>
                </a:lnTo>
                <a:lnTo>
                  <a:pt x="137266" y="9601"/>
                </a:lnTo>
                <a:lnTo>
                  <a:pt x="138242" y="7680"/>
                </a:lnTo>
                <a:lnTo>
                  <a:pt x="138242" y="1920"/>
                </a:lnTo>
                <a:lnTo>
                  <a:pt x="137266" y="1920"/>
                </a:lnTo>
                <a:lnTo>
                  <a:pt x="136306" y="960"/>
                </a:lnTo>
                <a:lnTo>
                  <a:pt x="135361" y="0"/>
                </a:lnTo>
                <a:lnTo>
                  <a:pt x="117119" y="0"/>
                </a:lnTo>
                <a:lnTo>
                  <a:pt x="115183" y="960"/>
                </a:lnTo>
                <a:lnTo>
                  <a:pt x="114239" y="960"/>
                </a:lnTo>
                <a:lnTo>
                  <a:pt x="113278" y="1920"/>
                </a:lnTo>
                <a:lnTo>
                  <a:pt x="112318" y="1920"/>
                </a:lnTo>
                <a:lnTo>
                  <a:pt x="111358" y="3840"/>
                </a:lnTo>
                <a:lnTo>
                  <a:pt x="111358" y="5760"/>
                </a:lnTo>
                <a:lnTo>
                  <a:pt x="71033" y="122880"/>
                </a:lnTo>
                <a:lnTo>
                  <a:pt x="28803" y="5760"/>
                </a:lnTo>
                <a:lnTo>
                  <a:pt x="28803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3" name="object 473"/>
          <p:cNvSpPr/>
          <p:nvPr/>
        </p:nvSpPr>
        <p:spPr>
          <a:xfrm>
            <a:off x="5049682" y="5921151"/>
            <a:ext cx="20926" cy="40325"/>
          </a:xfrm>
          <a:custGeom>
            <a:avLst/>
            <a:gdLst/>
            <a:ahLst/>
            <a:cxnLst/>
            <a:rect l="l" t="t" r="r" b="b"/>
            <a:pathLst>
              <a:path w="20926" h="40325">
                <a:moveTo>
                  <a:pt x="11825" y="10053"/>
                </a:moveTo>
                <a:lnTo>
                  <a:pt x="2880" y="0"/>
                </a:lnTo>
                <a:lnTo>
                  <a:pt x="0" y="25923"/>
                </a:lnTo>
                <a:lnTo>
                  <a:pt x="3840" y="29763"/>
                </a:lnTo>
                <a:lnTo>
                  <a:pt x="7680" y="33604"/>
                </a:lnTo>
                <a:lnTo>
                  <a:pt x="11521" y="36484"/>
                </a:lnTo>
                <a:lnTo>
                  <a:pt x="15361" y="40325"/>
                </a:lnTo>
                <a:lnTo>
                  <a:pt x="20926" y="18467"/>
                </a:lnTo>
                <a:lnTo>
                  <a:pt x="11825" y="100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4" name="object 474"/>
          <p:cNvSpPr/>
          <p:nvPr/>
        </p:nvSpPr>
        <p:spPr>
          <a:xfrm>
            <a:off x="5025679" y="5743559"/>
            <a:ext cx="133441" cy="228478"/>
          </a:xfrm>
          <a:custGeom>
            <a:avLst/>
            <a:gdLst/>
            <a:ahLst/>
            <a:cxnLst/>
            <a:rect l="l" t="t" r="r" b="b"/>
            <a:pathLst>
              <a:path w="133441" h="228478">
                <a:moveTo>
                  <a:pt x="960" y="223677"/>
                </a:moveTo>
                <a:lnTo>
                  <a:pt x="1920" y="224637"/>
                </a:lnTo>
                <a:lnTo>
                  <a:pt x="2880" y="224637"/>
                </a:lnTo>
                <a:lnTo>
                  <a:pt x="3840" y="225597"/>
                </a:lnTo>
                <a:lnTo>
                  <a:pt x="20162" y="225597"/>
                </a:lnTo>
                <a:lnTo>
                  <a:pt x="21122" y="224637"/>
                </a:lnTo>
                <a:lnTo>
                  <a:pt x="22082" y="224637"/>
                </a:lnTo>
                <a:lnTo>
                  <a:pt x="23042" y="223677"/>
                </a:lnTo>
                <a:lnTo>
                  <a:pt x="23042" y="222702"/>
                </a:lnTo>
                <a:lnTo>
                  <a:pt x="24002" y="221757"/>
                </a:lnTo>
                <a:lnTo>
                  <a:pt x="24002" y="203514"/>
                </a:lnTo>
                <a:lnTo>
                  <a:pt x="26883" y="177591"/>
                </a:lnTo>
                <a:lnTo>
                  <a:pt x="26883" y="119999"/>
                </a:lnTo>
                <a:lnTo>
                  <a:pt x="30723" y="114239"/>
                </a:lnTo>
                <a:lnTo>
                  <a:pt x="34564" y="110398"/>
                </a:lnTo>
                <a:lnTo>
                  <a:pt x="38404" y="106558"/>
                </a:lnTo>
                <a:lnTo>
                  <a:pt x="42245" y="102717"/>
                </a:lnTo>
                <a:lnTo>
                  <a:pt x="46085" y="99837"/>
                </a:lnTo>
                <a:lnTo>
                  <a:pt x="48966" y="97917"/>
                </a:lnTo>
                <a:lnTo>
                  <a:pt x="52806" y="95996"/>
                </a:lnTo>
                <a:lnTo>
                  <a:pt x="56647" y="94076"/>
                </a:lnTo>
                <a:lnTo>
                  <a:pt x="59527" y="93116"/>
                </a:lnTo>
                <a:lnTo>
                  <a:pt x="62407" y="92156"/>
                </a:lnTo>
                <a:lnTo>
                  <a:pt x="66248" y="91196"/>
                </a:lnTo>
                <a:lnTo>
                  <a:pt x="76809" y="91196"/>
                </a:lnTo>
                <a:lnTo>
                  <a:pt x="82555" y="93116"/>
                </a:lnTo>
                <a:lnTo>
                  <a:pt x="87370" y="96956"/>
                </a:lnTo>
                <a:lnTo>
                  <a:pt x="91211" y="99837"/>
                </a:lnTo>
                <a:lnTo>
                  <a:pt x="95036" y="103677"/>
                </a:lnTo>
                <a:lnTo>
                  <a:pt x="97916" y="109438"/>
                </a:lnTo>
                <a:lnTo>
                  <a:pt x="100797" y="115199"/>
                </a:lnTo>
                <a:lnTo>
                  <a:pt x="102717" y="120959"/>
                </a:lnTo>
                <a:lnTo>
                  <a:pt x="103677" y="127680"/>
                </a:lnTo>
                <a:lnTo>
                  <a:pt x="105597" y="135346"/>
                </a:lnTo>
                <a:lnTo>
                  <a:pt x="105597" y="156469"/>
                </a:lnTo>
                <a:lnTo>
                  <a:pt x="104637" y="163189"/>
                </a:lnTo>
                <a:lnTo>
                  <a:pt x="103677" y="169910"/>
                </a:lnTo>
                <a:lnTo>
                  <a:pt x="102717" y="176631"/>
                </a:lnTo>
                <a:lnTo>
                  <a:pt x="99837" y="182392"/>
                </a:lnTo>
                <a:lnTo>
                  <a:pt x="96956" y="187192"/>
                </a:lnTo>
                <a:lnTo>
                  <a:pt x="94076" y="192953"/>
                </a:lnTo>
                <a:lnTo>
                  <a:pt x="90236" y="196794"/>
                </a:lnTo>
                <a:lnTo>
                  <a:pt x="85435" y="200634"/>
                </a:lnTo>
                <a:lnTo>
                  <a:pt x="80650" y="203514"/>
                </a:lnTo>
                <a:lnTo>
                  <a:pt x="74874" y="205435"/>
                </a:lnTo>
                <a:lnTo>
                  <a:pt x="61447" y="205435"/>
                </a:lnTo>
                <a:lnTo>
                  <a:pt x="54726" y="202554"/>
                </a:lnTo>
                <a:lnTo>
                  <a:pt x="48005" y="198714"/>
                </a:lnTo>
                <a:lnTo>
                  <a:pt x="44929" y="196059"/>
                </a:lnTo>
                <a:lnTo>
                  <a:pt x="39364" y="217916"/>
                </a:lnTo>
                <a:lnTo>
                  <a:pt x="43205" y="220797"/>
                </a:lnTo>
                <a:lnTo>
                  <a:pt x="47045" y="222702"/>
                </a:lnTo>
                <a:lnTo>
                  <a:pt x="50886" y="224637"/>
                </a:lnTo>
                <a:lnTo>
                  <a:pt x="54726" y="225597"/>
                </a:lnTo>
                <a:lnTo>
                  <a:pt x="58567" y="226542"/>
                </a:lnTo>
                <a:lnTo>
                  <a:pt x="62407" y="227517"/>
                </a:lnTo>
                <a:lnTo>
                  <a:pt x="67208" y="228478"/>
                </a:lnTo>
                <a:lnTo>
                  <a:pt x="71033" y="228478"/>
                </a:lnTo>
                <a:lnTo>
                  <a:pt x="86565" y="226801"/>
                </a:lnTo>
                <a:lnTo>
                  <a:pt x="97916" y="222702"/>
                </a:lnTo>
                <a:lnTo>
                  <a:pt x="105597" y="218876"/>
                </a:lnTo>
                <a:lnTo>
                  <a:pt x="112318" y="213116"/>
                </a:lnTo>
                <a:lnTo>
                  <a:pt x="117119" y="206395"/>
                </a:lnTo>
                <a:lnTo>
                  <a:pt x="125142" y="192625"/>
                </a:lnTo>
                <a:lnTo>
                  <a:pt x="129600" y="180472"/>
                </a:lnTo>
                <a:lnTo>
                  <a:pt x="131410" y="172552"/>
                </a:lnTo>
                <a:lnTo>
                  <a:pt x="132984" y="160217"/>
                </a:lnTo>
                <a:lnTo>
                  <a:pt x="133441" y="146867"/>
                </a:lnTo>
                <a:lnTo>
                  <a:pt x="133351" y="141288"/>
                </a:lnTo>
                <a:lnTo>
                  <a:pt x="132444" y="128439"/>
                </a:lnTo>
                <a:lnTo>
                  <a:pt x="130561" y="116159"/>
                </a:lnTo>
                <a:lnTo>
                  <a:pt x="126189" y="102705"/>
                </a:lnTo>
                <a:lnTo>
                  <a:pt x="119999" y="92156"/>
                </a:lnTo>
                <a:lnTo>
                  <a:pt x="115199" y="84475"/>
                </a:lnTo>
                <a:lnTo>
                  <a:pt x="109438" y="78714"/>
                </a:lnTo>
                <a:lnTo>
                  <a:pt x="101757" y="74874"/>
                </a:lnTo>
                <a:lnTo>
                  <a:pt x="88277" y="69783"/>
                </a:lnTo>
                <a:lnTo>
                  <a:pt x="74874" y="68153"/>
                </a:lnTo>
                <a:lnTo>
                  <a:pt x="71033" y="68153"/>
                </a:lnTo>
                <a:lnTo>
                  <a:pt x="62407" y="70073"/>
                </a:lnTo>
                <a:lnTo>
                  <a:pt x="54726" y="71993"/>
                </a:lnTo>
                <a:lnTo>
                  <a:pt x="47045" y="75834"/>
                </a:lnTo>
                <a:lnTo>
                  <a:pt x="39364" y="81594"/>
                </a:lnTo>
                <a:lnTo>
                  <a:pt x="30723" y="88315"/>
                </a:lnTo>
                <a:lnTo>
                  <a:pt x="26883" y="92156"/>
                </a:lnTo>
                <a:lnTo>
                  <a:pt x="26883" y="4800"/>
                </a:lnTo>
                <a:lnTo>
                  <a:pt x="2592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002" y="1920"/>
                </a:lnTo>
                <a:lnTo>
                  <a:pt x="23042" y="960"/>
                </a:lnTo>
                <a:lnTo>
                  <a:pt x="20162" y="960"/>
                </a:lnTo>
                <a:lnTo>
                  <a:pt x="18242" y="0"/>
                </a:lnTo>
                <a:lnTo>
                  <a:pt x="10561" y="0"/>
                </a:lnTo>
                <a:lnTo>
                  <a:pt x="8641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223677"/>
                </a:lnTo>
                <a:lnTo>
                  <a:pt x="960" y="223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5" name="object 475"/>
          <p:cNvSpPr/>
          <p:nvPr/>
        </p:nvSpPr>
        <p:spPr>
          <a:xfrm>
            <a:off x="5188884" y="5826354"/>
            <a:ext cx="30708" cy="133732"/>
          </a:xfrm>
          <a:custGeom>
            <a:avLst/>
            <a:gdLst/>
            <a:ahLst/>
            <a:cxnLst/>
            <a:rect l="l" t="t" r="r" b="b"/>
            <a:pathLst>
              <a:path w="30708" h="133732">
                <a:moveTo>
                  <a:pt x="19208" y="125653"/>
                </a:moveTo>
                <a:lnTo>
                  <a:pt x="28807" y="133732"/>
                </a:lnTo>
                <a:lnTo>
                  <a:pt x="30708" y="87116"/>
                </a:lnTo>
                <a:lnTo>
                  <a:pt x="28788" y="80395"/>
                </a:lnTo>
                <a:lnTo>
                  <a:pt x="28788" y="56392"/>
                </a:lnTo>
                <a:lnTo>
                  <a:pt x="29748" y="48726"/>
                </a:lnTo>
                <a:lnTo>
                  <a:pt x="30708" y="41990"/>
                </a:lnTo>
                <a:lnTo>
                  <a:pt x="28132" y="0"/>
                </a:lnTo>
                <a:lnTo>
                  <a:pt x="19202" y="8401"/>
                </a:lnTo>
                <a:lnTo>
                  <a:pt x="16423" y="11767"/>
                </a:lnTo>
                <a:lnTo>
                  <a:pt x="9552" y="22517"/>
                </a:lnTo>
                <a:lnTo>
                  <a:pt x="4800" y="34324"/>
                </a:lnTo>
                <a:lnTo>
                  <a:pt x="2978" y="41225"/>
                </a:lnTo>
                <a:lnTo>
                  <a:pt x="799" y="53764"/>
                </a:lnTo>
                <a:lnTo>
                  <a:pt x="0" y="66953"/>
                </a:lnTo>
                <a:lnTo>
                  <a:pt x="293" y="75279"/>
                </a:lnTo>
                <a:lnTo>
                  <a:pt x="1956" y="88029"/>
                </a:lnTo>
                <a:lnTo>
                  <a:pt x="4800" y="99597"/>
                </a:lnTo>
                <a:lnTo>
                  <a:pt x="11158" y="114459"/>
                </a:lnTo>
                <a:lnTo>
                  <a:pt x="18242" y="124560"/>
                </a:lnTo>
                <a:lnTo>
                  <a:pt x="19208" y="1256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6" name="object 476"/>
          <p:cNvSpPr/>
          <p:nvPr/>
        </p:nvSpPr>
        <p:spPr>
          <a:xfrm>
            <a:off x="5217016" y="5811713"/>
            <a:ext cx="117775" cy="160324"/>
          </a:xfrm>
          <a:custGeom>
            <a:avLst/>
            <a:gdLst/>
            <a:ahLst/>
            <a:cxnLst/>
            <a:rect l="l" t="t" r="r" b="b"/>
            <a:pathLst>
              <a:path w="117775" h="160324">
                <a:moveTo>
                  <a:pt x="28499" y="136321"/>
                </a:moveTo>
                <a:lnTo>
                  <a:pt x="23699" y="133441"/>
                </a:lnTo>
                <a:lnTo>
                  <a:pt x="17938" y="129600"/>
                </a:lnTo>
                <a:lnTo>
                  <a:pt x="13137" y="125760"/>
                </a:lnTo>
                <a:lnTo>
                  <a:pt x="9297" y="120959"/>
                </a:lnTo>
                <a:lnTo>
                  <a:pt x="6417" y="115199"/>
                </a:lnTo>
                <a:lnTo>
                  <a:pt x="3536" y="109438"/>
                </a:lnTo>
                <a:lnTo>
                  <a:pt x="2576" y="101757"/>
                </a:lnTo>
                <a:lnTo>
                  <a:pt x="675" y="148373"/>
                </a:lnTo>
                <a:lnTo>
                  <a:pt x="12177" y="154548"/>
                </a:lnTo>
                <a:lnTo>
                  <a:pt x="17234" y="156508"/>
                </a:lnTo>
                <a:lnTo>
                  <a:pt x="29399" y="159368"/>
                </a:lnTo>
                <a:lnTo>
                  <a:pt x="42901" y="160324"/>
                </a:lnTo>
                <a:lnTo>
                  <a:pt x="51608" y="159862"/>
                </a:lnTo>
                <a:lnTo>
                  <a:pt x="64510" y="157471"/>
                </a:lnTo>
                <a:lnTo>
                  <a:pt x="75530" y="153603"/>
                </a:lnTo>
                <a:lnTo>
                  <a:pt x="89640" y="145680"/>
                </a:lnTo>
                <a:lnTo>
                  <a:pt x="98573" y="137281"/>
                </a:lnTo>
                <a:lnTo>
                  <a:pt x="108217" y="123165"/>
                </a:lnTo>
                <a:lnTo>
                  <a:pt x="112975" y="111358"/>
                </a:lnTo>
                <a:lnTo>
                  <a:pt x="114799" y="104446"/>
                </a:lnTo>
                <a:lnTo>
                  <a:pt x="116977" y="91909"/>
                </a:lnTo>
                <a:lnTo>
                  <a:pt x="117775" y="78714"/>
                </a:lnTo>
                <a:lnTo>
                  <a:pt x="117483" y="70409"/>
                </a:lnTo>
                <a:lnTo>
                  <a:pt x="115820" y="57658"/>
                </a:lnTo>
                <a:lnTo>
                  <a:pt x="112975" y="46085"/>
                </a:lnTo>
                <a:lnTo>
                  <a:pt x="106610" y="31223"/>
                </a:lnTo>
                <a:lnTo>
                  <a:pt x="99533" y="21122"/>
                </a:lnTo>
                <a:lnTo>
                  <a:pt x="88953" y="11946"/>
                </a:lnTo>
                <a:lnTo>
                  <a:pt x="77465" y="5760"/>
                </a:lnTo>
                <a:lnTo>
                  <a:pt x="72405" y="3803"/>
                </a:lnTo>
                <a:lnTo>
                  <a:pt x="60240" y="950"/>
                </a:lnTo>
                <a:lnTo>
                  <a:pt x="46742" y="0"/>
                </a:lnTo>
                <a:lnTo>
                  <a:pt x="38023" y="463"/>
                </a:lnTo>
                <a:lnTo>
                  <a:pt x="25124" y="2855"/>
                </a:lnTo>
                <a:lnTo>
                  <a:pt x="14098" y="6720"/>
                </a:lnTo>
                <a:lnTo>
                  <a:pt x="11272" y="7930"/>
                </a:lnTo>
                <a:lnTo>
                  <a:pt x="0" y="14641"/>
                </a:lnTo>
                <a:lnTo>
                  <a:pt x="2576" y="56631"/>
                </a:lnTo>
                <a:lnTo>
                  <a:pt x="4496" y="49926"/>
                </a:lnTo>
                <a:lnTo>
                  <a:pt x="7377" y="44165"/>
                </a:lnTo>
                <a:lnTo>
                  <a:pt x="11217" y="38404"/>
                </a:lnTo>
                <a:lnTo>
                  <a:pt x="15058" y="33604"/>
                </a:lnTo>
                <a:lnTo>
                  <a:pt x="19858" y="29763"/>
                </a:lnTo>
                <a:lnTo>
                  <a:pt x="24659" y="26883"/>
                </a:lnTo>
                <a:lnTo>
                  <a:pt x="30420" y="24002"/>
                </a:lnTo>
                <a:lnTo>
                  <a:pt x="37140" y="23042"/>
                </a:lnTo>
                <a:lnTo>
                  <a:pt x="53462" y="23042"/>
                </a:lnTo>
                <a:lnTo>
                  <a:pt x="61143" y="24002"/>
                </a:lnTo>
                <a:lnTo>
                  <a:pt x="66904" y="27843"/>
                </a:lnTo>
                <a:lnTo>
                  <a:pt x="72650" y="30723"/>
                </a:lnTo>
                <a:lnTo>
                  <a:pt x="76490" y="34564"/>
                </a:lnTo>
                <a:lnTo>
                  <a:pt x="80331" y="39364"/>
                </a:lnTo>
                <a:lnTo>
                  <a:pt x="83211" y="45125"/>
                </a:lnTo>
                <a:lnTo>
                  <a:pt x="86091" y="50886"/>
                </a:lnTo>
                <a:lnTo>
                  <a:pt x="87051" y="58567"/>
                </a:lnTo>
                <a:lnTo>
                  <a:pt x="88987" y="65288"/>
                </a:lnTo>
                <a:lnTo>
                  <a:pt x="89932" y="72969"/>
                </a:lnTo>
                <a:lnTo>
                  <a:pt x="89932" y="89275"/>
                </a:lnTo>
                <a:lnTo>
                  <a:pt x="88987" y="96956"/>
                </a:lnTo>
                <a:lnTo>
                  <a:pt x="87051" y="103677"/>
                </a:lnTo>
                <a:lnTo>
                  <a:pt x="85146" y="110398"/>
                </a:lnTo>
                <a:lnTo>
                  <a:pt x="82251" y="116159"/>
                </a:lnTo>
                <a:lnTo>
                  <a:pt x="79370" y="121920"/>
                </a:lnTo>
                <a:lnTo>
                  <a:pt x="75530" y="126720"/>
                </a:lnTo>
                <a:lnTo>
                  <a:pt x="70745" y="130561"/>
                </a:lnTo>
                <a:lnTo>
                  <a:pt x="64984" y="133441"/>
                </a:lnTo>
                <a:lnTo>
                  <a:pt x="59223" y="136321"/>
                </a:lnTo>
                <a:lnTo>
                  <a:pt x="52502" y="137281"/>
                </a:lnTo>
                <a:lnTo>
                  <a:pt x="36180" y="137281"/>
                </a:lnTo>
                <a:lnTo>
                  <a:pt x="28499" y="1363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7" name="object 477"/>
          <p:cNvSpPr/>
          <p:nvPr/>
        </p:nvSpPr>
        <p:spPr>
          <a:xfrm>
            <a:off x="5373197" y="5814593"/>
            <a:ext cx="125745" cy="157444"/>
          </a:xfrm>
          <a:custGeom>
            <a:avLst/>
            <a:gdLst/>
            <a:ahLst/>
            <a:cxnLst/>
            <a:rect l="l" t="t" r="r" b="b"/>
            <a:pathLst>
              <a:path w="125745" h="157444">
                <a:moveTo>
                  <a:pt x="103677" y="0"/>
                </a:moveTo>
                <a:lnTo>
                  <a:pt x="101757" y="960"/>
                </a:lnTo>
                <a:lnTo>
                  <a:pt x="100797" y="960"/>
                </a:lnTo>
                <a:lnTo>
                  <a:pt x="99837" y="1920"/>
                </a:lnTo>
                <a:lnTo>
                  <a:pt x="98877" y="1920"/>
                </a:lnTo>
                <a:lnTo>
                  <a:pt x="98877" y="106558"/>
                </a:lnTo>
                <a:lnTo>
                  <a:pt x="95881" y="109834"/>
                </a:lnTo>
                <a:lnTo>
                  <a:pt x="86202" y="119367"/>
                </a:lnTo>
                <a:lnTo>
                  <a:pt x="77754" y="126720"/>
                </a:lnTo>
                <a:lnTo>
                  <a:pt x="71033" y="131521"/>
                </a:lnTo>
                <a:lnTo>
                  <a:pt x="64312" y="134401"/>
                </a:lnTo>
                <a:lnTo>
                  <a:pt x="51831" y="134401"/>
                </a:lnTo>
                <a:lnTo>
                  <a:pt x="47990" y="133441"/>
                </a:lnTo>
                <a:lnTo>
                  <a:pt x="44150" y="131521"/>
                </a:lnTo>
                <a:lnTo>
                  <a:pt x="40309" y="129600"/>
                </a:lnTo>
                <a:lnTo>
                  <a:pt x="36469" y="126720"/>
                </a:lnTo>
                <a:lnTo>
                  <a:pt x="34549" y="122880"/>
                </a:lnTo>
                <a:lnTo>
                  <a:pt x="31668" y="119039"/>
                </a:lnTo>
                <a:lnTo>
                  <a:pt x="29763" y="115199"/>
                </a:lnTo>
                <a:lnTo>
                  <a:pt x="28788" y="109438"/>
                </a:lnTo>
                <a:lnTo>
                  <a:pt x="26883" y="104637"/>
                </a:lnTo>
                <a:lnTo>
                  <a:pt x="26883" y="3840"/>
                </a:lnTo>
                <a:lnTo>
                  <a:pt x="25923" y="2880"/>
                </a:lnTo>
                <a:lnTo>
                  <a:pt x="25923" y="1920"/>
                </a:lnTo>
                <a:lnTo>
                  <a:pt x="24947" y="960"/>
                </a:lnTo>
                <a:lnTo>
                  <a:pt x="23987" y="960"/>
                </a:lnTo>
                <a:lnTo>
                  <a:pt x="23042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10" y="95014"/>
                </a:lnTo>
                <a:lnTo>
                  <a:pt x="809" y="108440"/>
                </a:lnTo>
                <a:lnTo>
                  <a:pt x="2880" y="119999"/>
                </a:lnTo>
                <a:lnTo>
                  <a:pt x="4800" y="127680"/>
                </a:lnTo>
                <a:lnTo>
                  <a:pt x="7680" y="133441"/>
                </a:lnTo>
                <a:lnTo>
                  <a:pt x="11521" y="139202"/>
                </a:lnTo>
                <a:lnTo>
                  <a:pt x="15361" y="144962"/>
                </a:lnTo>
                <a:lnTo>
                  <a:pt x="21107" y="148803"/>
                </a:lnTo>
                <a:lnTo>
                  <a:pt x="26883" y="152643"/>
                </a:lnTo>
                <a:lnTo>
                  <a:pt x="38634" y="156119"/>
                </a:lnTo>
                <a:lnTo>
                  <a:pt x="51831" y="157444"/>
                </a:lnTo>
                <a:lnTo>
                  <a:pt x="52283" y="157441"/>
                </a:lnTo>
                <a:lnTo>
                  <a:pt x="64526" y="155460"/>
                </a:lnTo>
                <a:lnTo>
                  <a:pt x="76794" y="150723"/>
                </a:lnTo>
                <a:lnTo>
                  <a:pt x="81256" y="148226"/>
                </a:lnTo>
                <a:lnTo>
                  <a:pt x="91116" y="140812"/>
                </a:lnTo>
                <a:lnTo>
                  <a:pt x="100797" y="130561"/>
                </a:lnTo>
                <a:lnTo>
                  <a:pt x="100797" y="151668"/>
                </a:lnTo>
                <a:lnTo>
                  <a:pt x="101757" y="152643"/>
                </a:lnTo>
                <a:lnTo>
                  <a:pt x="102717" y="153603"/>
                </a:lnTo>
                <a:lnTo>
                  <a:pt x="103677" y="153603"/>
                </a:lnTo>
                <a:lnTo>
                  <a:pt x="104637" y="154564"/>
                </a:lnTo>
                <a:lnTo>
                  <a:pt x="119984" y="154564"/>
                </a:lnTo>
                <a:lnTo>
                  <a:pt x="121904" y="153603"/>
                </a:lnTo>
                <a:lnTo>
                  <a:pt x="123825" y="153603"/>
                </a:lnTo>
                <a:lnTo>
                  <a:pt x="123825" y="152643"/>
                </a:lnTo>
                <a:lnTo>
                  <a:pt x="124800" y="152643"/>
                </a:lnTo>
                <a:lnTo>
                  <a:pt x="124800" y="151668"/>
                </a:lnTo>
                <a:lnTo>
                  <a:pt x="125745" y="150723"/>
                </a:lnTo>
                <a:lnTo>
                  <a:pt x="125745" y="3840"/>
                </a:lnTo>
                <a:lnTo>
                  <a:pt x="124800" y="2880"/>
                </a:lnTo>
                <a:lnTo>
                  <a:pt x="123825" y="1920"/>
                </a:lnTo>
                <a:lnTo>
                  <a:pt x="122864" y="960"/>
                </a:lnTo>
                <a:lnTo>
                  <a:pt x="121904" y="960"/>
                </a:lnTo>
                <a:lnTo>
                  <a:pt x="120959" y="0"/>
                </a:lnTo>
                <a:lnTo>
                  <a:pt x="10367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8" name="object 478"/>
          <p:cNvSpPr/>
          <p:nvPr/>
        </p:nvSpPr>
        <p:spPr>
          <a:xfrm>
            <a:off x="5547908" y="5811713"/>
            <a:ext cx="124800" cy="157444"/>
          </a:xfrm>
          <a:custGeom>
            <a:avLst/>
            <a:gdLst/>
            <a:ahLst/>
            <a:cxnLst/>
            <a:rect l="l" t="t" r="r" b="b"/>
            <a:pathLst>
              <a:path w="124800" h="157444">
                <a:moveTo>
                  <a:pt x="91196" y="1920"/>
                </a:moveTo>
                <a:lnTo>
                  <a:pt x="82555" y="0"/>
                </a:lnTo>
                <a:lnTo>
                  <a:pt x="72515" y="2"/>
                </a:lnTo>
                <a:lnTo>
                  <a:pt x="60267" y="1981"/>
                </a:lnTo>
                <a:lnTo>
                  <a:pt x="48005" y="6720"/>
                </a:lnTo>
                <a:lnTo>
                  <a:pt x="43542" y="9660"/>
                </a:lnTo>
                <a:lnTo>
                  <a:pt x="33676" y="17326"/>
                </a:lnTo>
                <a:lnTo>
                  <a:pt x="24002" y="26883"/>
                </a:lnTo>
                <a:lnTo>
                  <a:pt x="24002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84"/>
                </a:lnTo>
                <a:lnTo>
                  <a:pt x="1920" y="156484"/>
                </a:lnTo>
                <a:lnTo>
                  <a:pt x="3840" y="157444"/>
                </a:lnTo>
                <a:lnTo>
                  <a:pt x="21122" y="157444"/>
                </a:lnTo>
                <a:lnTo>
                  <a:pt x="23042" y="156484"/>
                </a:lnTo>
                <a:lnTo>
                  <a:pt x="24963" y="156484"/>
                </a:lnTo>
                <a:lnTo>
                  <a:pt x="25923" y="155524"/>
                </a:lnTo>
                <a:lnTo>
                  <a:pt x="25923" y="154548"/>
                </a:lnTo>
                <a:lnTo>
                  <a:pt x="26883" y="153603"/>
                </a:lnTo>
                <a:lnTo>
                  <a:pt x="26883" y="51846"/>
                </a:lnTo>
                <a:lnTo>
                  <a:pt x="29501" y="48249"/>
                </a:lnTo>
                <a:lnTo>
                  <a:pt x="38270" y="38159"/>
                </a:lnTo>
                <a:lnTo>
                  <a:pt x="47030" y="30723"/>
                </a:lnTo>
                <a:lnTo>
                  <a:pt x="53751" y="25923"/>
                </a:lnTo>
                <a:lnTo>
                  <a:pt x="60472" y="23042"/>
                </a:lnTo>
                <a:lnTo>
                  <a:pt x="72953" y="23042"/>
                </a:lnTo>
                <a:lnTo>
                  <a:pt x="76794" y="24002"/>
                </a:lnTo>
                <a:lnTo>
                  <a:pt x="80634" y="26883"/>
                </a:lnTo>
                <a:lnTo>
                  <a:pt x="85435" y="28803"/>
                </a:lnTo>
                <a:lnTo>
                  <a:pt x="88315" y="31683"/>
                </a:lnTo>
                <a:lnTo>
                  <a:pt x="91196" y="34564"/>
                </a:lnTo>
                <a:lnTo>
                  <a:pt x="93116" y="38404"/>
                </a:lnTo>
                <a:lnTo>
                  <a:pt x="95036" y="43205"/>
                </a:lnTo>
                <a:lnTo>
                  <a:pt x="95996" y="48005"/>
                </a:lnTo>
                <a:lnTo>
                  <a:pt x="97916" y="52806"/>
                </a:lnTo>
                <a:lnTo>
                  <a:pt x="97916" y="153603"/>
                </a:lnTo>
                <a:lnTo>
                  <a:pt x="98877" y="154548"/>
                </a:lnTo>
                <a:lnTo>
                  <a:pt x="98877" y="155524"/>
                </a:lnTo>
                <a:lnTo>
                  <a:pt x="99837" y="155524"/>
                </a:lnTo>
                <a:lnTo>
                  <a:pt x="99837" y="156484"/>
                </a:lnTo>
                <a:lnTo>
                  <a:pt x="100797" y="156484"/>
                </a:lnTo>
                <a:lnTo>
                  <a:pt x="101757" y="157444"/>
                </a:lnTo>
                <a:lnTo>
                  <a:pt x="119999" y="157444"/>
                </a:lnTo>
                <a:lnTo>
                  <a:pt x="120959" y="156484"/>
                </a:lnTo>
                <a:lnTo>
                  <a:pt x="122880" y="156484"/>
                </a:lnTo>
                <a:lnTo>
                  <a:pt x="123840" y="155524"/>
                </a:lnTo>
                <a:lnTo>
                  <a:pt x="124800" y="155524"/>
                </a:lnTo>
                <a:lnTo>
                  <a:pt x="124789" y="62430"/>
                </a:lnTo>
                <a:lnTo>
                  <a:pt x="123990" y="49003"/>
                </a:lnTo>
                <a:lnTo>
                  <a:pt x="121919" y="37444"/>
                </a:lnTo>
                <a:lnTo>
                  <a:pt x="119999" y="30723"/>
                </a:lnTo>
                <a:lnTo>
                  <a:pt x="117119" y="24002"/>
                </a:lnTo>
                <a:lnTo>
                  <a:pt x="113278" y="18242"/>
                </a:lnTo>
                <a:lnTo>
                  <a:pt x="109438" y="13441"/>
                </a:lnTo>
                <a:lnTo>
                  <a:pt x="103677" y="8641"/>
                </a:lnTo>
                <a:lnTo>
                  <a:pt x="96956" y="5760"/>
                </a:lnTo>
                <a:lnTo>
                  <a:pt x="91196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9" name="object 479"/>
          <p:cNvSpPr/>
          <p:nvPr/>
        </p:nvSpPr>
        <p:spPr>
          <a:xfrm>
            <a:off x="5712058" y="5744519"/>
            <a:ext cx="134401" cy="227517"/>
          </a:xfrm>
          <a:custGeom>
            <a:avLst/>
            <a:gdLst/>
            <a:ahLst/>
            <a:cxnLst/>
            <a:rect l="l" t="t" r="r" b="b"/>
            <a:pathLst>
              <a:path w="134401" h="227517">
                <a:moveTo>
                  <a:pt x="113278" y="223677"/>
                </a:moveTo>
                <a:lnTo>
                  <a:pt x="114239" y="224637"/>
                </a:lnTo>
                <a:lnTo>
                  <a:pt x="130561" y="224637"/>
                </a:lnTo>
                <a:lnTo>
                  <a:pt x="131521" y="223677"/>
                </a:lnTo>
                <a:lnTo>
                  <a:pt x="132481" y="223677"/>
                </a:lnTo>
                <a:lnTo>
                  <a:pt x="133441" y="222717"/>
                </a:lnTo>
                <a:lnTo>
                  <a:pt x="133441" y="221741"/>
                </a:lnTo>
                <a:lnTo>
                  <a:pt x="134401" y="220797"/>
                </a:lnTo>
                <a:lnTo>
                  <a:pt x="134401" y="4800"/>
                </a:lnTo>
                <a:lnTo>
                  <a:pt x="133441" y="3840"/>
                </a:lnTo>
                <a:lnTo>
                  <a:pt x="133441" y="2880"/>
                </a:lnTo>
                <a:lnTo>
                  <a:pt x="132481" y="1920"/>
                </a:lnTo>
                <a:lnTo>
                  <a:pt x="131521" y="1920"/>
                </a:lnTo>
                <a:lnTo>
                  <a:pt x="130561" y="960"/>
                </a:lnTo>
                <a:lnTo>
                  <a:pt x="126720" y="960"/>
                </a:lnTo>
                <a:lnTo>
                  <a:pt x="124800" y="0"/>
                </a:lnTo>
                <a:lnTo>
                  <a:pt x="115199" y="0"/>
                </a:lnTo>
                <a:lnTo>
                  <a:pt x="114239" y="960"/>
                </a:lnTo>
                <a:lnTo>
                  <a:pt x="110398" y="960"/>
                </a:lnTo>
                <a:lnTo>
                  <a:pt x="109438" y="1920"/>
                </a:lnTo>
                <a:lnTo>
                  <a:pt x="108478" y="1920"/>
                </a:lnTo>
                <a:lnTo>
                  <a:pt x="107518" y="2880"/>
                </a:lnTo>
                <a:lnTo>
                  <a:pt x="107518" y="89275"/>
                </a:lnTo>
                <a:lnTo>
                  <a:pt x="106417" y="88313"/>
                </a:lnTo>
                <a:lnTo>
                  <a:pt x="96098" y="79639"/>
                </a:lnTo>
                <a:lnTo>
                  <a:pt x="86410" y="72953"/>
                </a:lnTo>
                <a:lnTo>
                  <a:pt x="78714" y="69113"/>
                </a:lnTo>
                <a:lnTo>
                  <a:pt x="71033" y="67193"/>
                </a:lnTo>
                <a:lnTo>
                  <a:pt x="62407" y="67193"/>
                </a:lnTo>
                <a:lnTo>
                  <a:pt x="47110" y="69036"/>
                </a:lnTo>
                <a:lnTo>
                  <a:pt x="35524" y="73913"/>
                </a:lnTo>
                <a:lnTo>
                  <a:pt x="27843" y="77754"/>
                </a:lnTo>
                <a:lnTo>
                  <a:pt x="21122" y="82555"/>
                </a:lnTo>
                <a:lnTo>
                  <a:pt x="16322" y="89275"/>
                </a:lnTo>
                <a:lnTo>
                  <a:pt x="8298" y="103046"/>
                </a:lnTo>
                <a:lnTo>
                  <a:pt x="3840" y="115199"/>
                </a:lnTo>
                <a:lnTo>
                  <a:pt x="2437" y="123241"/>
                </a:lnTo>
                <a:lnTo>
                  <a:pt x="711" y="135866"/>
                </a:lnTo>
                <a:lnTo>
                  <a:pt x="0" y="148788"/>
                </a:lnTo>
                <a:lnTo>
                  <a:pt x="98" y="154823"/>
                </a:lnTo>
                <a:lnTo>
                  <a:pt x="1199" y="167565"/>
                </a:lnTo>
                <a:lnTo>
                  <a:pt x="3840" y="179511"/>
                </a:lnTo>
                <a:lnTo>
                  <a:pt x="4137" y="180947"/>
                </a:lnTo>
                <a:lnTo>
                  <a:pt x="7799" y="193327"/>
                </a:lnTo>
                <a:lnTo>
                  <a:pt x="13441" y="204475"/>
                </a:lnTo>
                <a:lnTo>
                  <a:pt x="18242" y="211195"/>
                </a:lnTo>
                <a:lnTo>
                  <a:pt x="24963" y="216956"/>
                </a:lnTo>
                <a:lnTo>
                  <a:pt x="27843" y="160309"/>
                </a:lnTo>
                <a:lnTo>
                  <a:pt x="27843" y="139202"/>
                </a:lnTo>
                <a:lnTo>
                  <a:pt x="28803" y="132481"/>
                </a:lnTo>
                <a:lnTo>
                  <a:pt x="29763" y="125760"/>
                </a:lnTo>
                <a:lnTo>
                  <a:pt x="30723" y="119039"/>
                </a:lnTo>
                <a:lnTo>
                  <a:pt x="33604" y="113278"/>
                </a:lnTo>
                <a:lnTo>
                  <a:pt x="36484" y="108478"/>
                </a:lnTo>
                <a:lnTo>
                  <a:pt x="39364" y="102717"/>
                </a:lnTo>
                <a:lnTo>
                  <a:pt x="43205" y="98877"/>
                </a:lnTo>
                <a:lnTo>
                  <a:pt x="48006" y="95036"/>
                </a:lnTo>
                <a:lnTo>
                  <a:pt x="52806" y="92156"/>
                </a:lnTo>
                <a:lnTo>
                  <a:pt x="58567" y="90236"/>
                </a:lnTo>
                <a:lnTo>
                  <a:pt x="72969" y="90236"/>
                </a:lnTo>
                <a:lnTo>
                  <a:pt x="79689" y="93116"/>
                </a:lnTo>
                <a:lnTo>
                  <a:pt x="86410" y="97916"/>
                </a:lnTo>
                <a:lnTo>
                  <a:pt x="89025" y="99883"/>
                </a:lnTo>
                <a:lnTo>
                  <a:pt x="97960" y="107891"/>
                </a:lnTo>
                <a:lnTo>
                  <a:pt x="107518" y="118079"/>
                </a:lnTo>
                <a:lnTo>
                  <a:pt x="107518" y="175671"/>
                </a:lnTo>
                <a:lnTo>
                  <a:pt x="102717" y="181432"/>
                </a:lnTo>
                <a:lnTo>
                  <a:pt x="98877" y="186232"/>
                </a:lnTo>
                <a:lnTo>
                  <a:pt x="95036" y="189113"/>
                </a:lnTo>
                <a:lnTo>
                  <a:pt x="91196" y="192953"/>
                </a:lnTo>
                <a:lnTo>
                  <a:pt x="87355" y="195833"/>
                </a:lnTo>
                <a:lnTo>
                  <a:pt x="84475" y="197754"/>
                </a:lnTo>
                <a:lnTo>
                  <a:pt x="80634" y="200634"/>
                </a:lnTo>
                <a:lnTo>
                  <a:pt x="77754" y="201594"/>
                </a:lnTo>
                <a:lnTo>
                  <a:pt x="73913" y="202554"/>
                </a:lnTo>
                <a:lnTo>
                  <a:pt x="71033" y="203514"/>
                </a:lnTo>
                <a:lnTo>
                  <a:pt x="67193" y="204475"/>
                </a:lnTo>
                <a:lnTo>
                  <a:pt x="56647" y="204475"/>
                </a:lnTo>
                <a:lnTo>
                  <a:pt x="50886" y="202554"/>
                </a:lnTo>
                <a:lnTo>
                  <a:pt x="46085" y="199674"/>
                </a:lnTo>
                <a:lnTo>
                  <a:pt x="42245" y="195833"/>
                </a:lnTo>
                <a:lnTo>
                  <a:pt x="46129" y="226296"/>
                </a:lnTo>
                <a:lnTo>
                  <a:pt x="59527" y="227517"/>
                </a:lnTo>
                <a:lnTo>
                  <a:pt x="62140" y="227446"/>
                </a:lnTo>
                <a:lnTo>
                  <a:pt x="74539" y="225100"/>
                </a:lnTo>
                <a:lnTo>
                  <a:pt x="86410" y="219836"/>
                </a:lnTo>
                <a:lnTo>
                  <a:pt x="90816" y="217243"/>
                </a:lnTo>
                <a:lnTo>
                  <a:pt x="100807" y="210008"/>
                </a:lnTo>
                <a:lnTo>
                  <a:pt x="110398" y="200634"/>
                </a:lnTo>
                <a:lnTo>
                  <a:pt x="110398" y="222717"/>
                </a:lnTo>
                <a:lnTo>
                  <a:pt x="111358" y="222717"/>
                </a:lnTo>
                <a:lnTo>
                  <a:pt x="112318" y="223677"/>
                </a:lnTo>
                <a:lnTo>
                  <a:pt x="113278" y="223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0" name="object 480"/>
          <p:cNvSpPr/>
          <p:nvPr/>
        </p:nvSpPr>
        <p:spPr>
          <a:xfrm>
            <a:off x="5737021" y="5904829"/>
            <a:ext cx="21166" cy="65987"/>
          </a:xfrm>
          <a:custGeom>
            <a:avLst/>
            <a:gdLst/>
            <a:ahLst/>
            <a:cxnLst/>
            <a:rect l="l" t="t" r="r" b="b"/>
            <a:pathLst>
              <a:path w="21166" h="65987">
                <a:moveTo>
                  <a:pt x="17282" y="35524"/>
                </a:moveTo>
                <a:lnTo>
                  <a:pt x="13441" y="31683"/>
                </a:lnTo>
                <a:lnTo>
                  <a:pt x="10561" y="25923"/>
                </a:lnTo>
                <a:lnTo>
                  <a:pt x="7680" y="21122"/>
                </a:lnTo>
                <a:lnTo>
                  <a:pt x="5760" y="14401"/>
                </a:lnTo>
                <a:lnTo>
                  <a:pt x="4800" y="7680"/>
                </a:lnTo>
                <a:lnTo>
                  <a:pt x="2880" y="0"/>
                </a:lnTo>
                <a:lnTo>
                  <a:pt x="0" y="56647"/>
                </a:lnTo>
                <a:lnTo>
                  <a:pt x="6720" y="60487"/>
                </a:lnTo>
                <a:lnTo>
                  <a:pt x="9402" y="62004"/>
                </a:lnTo>
                <a:lnTo>
                  <a:pt x="21166" y="65987"/>
                </a:lnTo>
                <a:lnTo>
                  <a:pt x="17282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1" name="object 481"/>
          <p:cNvSpPr/>
          <p:nvPr/>
        </p:nvSpPr>
        <p:spPr>
          <a:xfrm>
            <a:off x="5885825" y="5811713"/>
            <a:ext cx="119024" cy="159364"/>
          </a:xfrm>
          <a:custGeom>
            <a:avLst/>
            <a:gdLst/>
            <a:ahLst/>
            <a:cxnLst/>
            <a:rect l="l" t="t" r="r" b="b"/>
            <a:pathLst>
              <a:path w="119024" h="159364">
                <a:moveTo>
                  <a:pt x="110383" y="19202"/>
                </a:moveTo>
                <a:lnTo>
                  <a:pt x="105597" y="14401"/>
                </a:lnTo>
                <a:lnTo>
                  <a:pt x="101757" y="9601"/>
                </a:lnTo>
                <a:lnTo>
                  <a:pt x="95981" y="6720"/>
                </a:lnTo>
                <a:lnTo>
                  <a:pt x="88315" y="3840"/>
                </a:lnTo>
                <a:lnTo>
                  <a:pt x="86813" y="3468"/>
                </a:lnTo>
                <a:lnTo>
                  <a:pt x="75088" y="1063"/>
                </a:lnTo>
                <a:lnTo>
                  <a:pt x="61432" y="0"/>
                </a:lnTo>
                <a:lnTo>
                  <a:pt x="55671" y="0"/>
                </a:lnTo>
                <a:lnTo>
                  <a:pt x="50871" y="960"/>
                </a:lnTo>
                <a:lnTo>
                  <a:pt x="45110" y="1920"/>
                </a:lnTo>
                <a:lnTo>
                  <a:pt x="39349" y="2880"/>
                </a:lnTo>
                <a:lnTo>
                  <a:pt x="34549" y="3840"/>
                </a:lnTo>
                <a:lnTo>
                  <a:pt x="29748" y="5760"/>
                </a:lnTo>
                <a:lnTo>
                  <a:pt x="24947" y="7680"/>
                </a:lnTo>
                <a:lnTo>
                  <a:pt x="21107" y="9601"/>
                </a:lnTo>
                <a:lnTo>
                  <a:pt x="17266" y="11521"/>
                </a:lnTo>
                <a:lnTo>
                  <a:pt x="13426" y="13441"/>
                </a:lnTo>
                <a:lnTo>
                  <a:pt x="11506" y="14401"/>
                </a:lnTo>
                <a:lnTo>
                  <a:pt x="9585" y="16322"/>
                </a:lnTo>
                <a:lnTo>
                  <a:pt x="8625" y="17282"/>
                </a:lnTo>
                <a:lnTo>
                  <a:pt x="7680" y="19202"/>
                </a:lnTo>
                <a:lnTo>
                  <a:pt x="6705" y="20162"/>
                </a:lnTo>
                <a:lnTo>
                  <a:pt x="6705" y="31683"/>
                </a:lnTo>
                <a:lnTo>
                  <a:pt x="7680" y="32644"/>
                </a:lnTo>
                <a:lnTo>
                  <a:pt x="7680" y="34564"/>
                </a:lnTo>
                <a:lnTo>
                  <a:pt x="8625" y="35524"/>
                </a:lnTo>
                <a:lnTo>
                  <a:pt x="8625" y="36484"/>
                </a:lnTo>
                <a:lnTo>
                  <a:pt x="10561" y="36484"/>
                </a:lnTo>
                <a:lnTo>
                  <a:pt x="11506" y="37444"/>
                </a:lnTo>
                <a:lnTo>
                  <a:pt x="13426" y="37444"/>
                </a:lnTo>
                <a:lnTo>
                  <a:pt x="15346" y="36484"/>
                </a:lnTo>
                <a:lnTo>
                  <a:pt x="18227" y="34564"/>
                </a:lnTo>
                <a:lnTo>
                  <a:pt x="20147" y="33604"/>
                </a:lnTo>
                <a:lnTo>
                  <a:pt x="23987" y="31683"/>
                </a:lnTo>
                <a:lnTo>
                  <a:pt x="27828" y="29763"/>
                </a:lnTo>
                <a:lnTo>
                  <a:pt x="31668" y="27843"/>
                </a:lnTo>
                <a:lnTo>
                  <a:pt x="36469" y="25923"/>
                </a:lnTo>
                <a:lnTo>
                  <a:pt x="41269" y="24002"/>
                </a:lnTo>
                <a:lnTo>
                  <a:pt x="47030" y="23042"/>
                </a:lnTo>
                <a:lnTo>
                  <a:pt x="52791" y="22082"/>
                </a:lnTo>
                <a:lnTo>
                  <a:pt x="65272" y="22082"/>
                </a:lnTo>
                <a:lnTo>
                  <a:pt x="70073" y="23042"/>
                </a:lnTo>
                <a:lnTo>
                  <a:pt x="74874" y="24002"/>
                </a:lnTo>
                <a:lnTo>
                  <a:pt x="78714" y="25923"/>
                </a:lnTo>
                <a:lnTo>
                  <a:pt x="82555" y="27843"/>
                </a:lnTo>
                <a:lnTo>
                  <a:pt x="84475" y="30723"/>
                </a:lnTo>
                <a:lnTo>
                  <a:pt x="87355" y="33604"/>
                </a:lnTo>
                <a:lnTo>
                  <a:pt x="89260" y="37444"/>
                </a:lnTo>
                <a:lnTo>
                  <a:pt x="90236" y="41285"/>
                </a:lnTo>
                <a:lnTo>
                  <a:pt x="92141" y="46085"/>
                </a:lnTo>
                <a:lnTo>
                  <a:pt x="92141" y="67193"/>
                </a:lnTo>
                <a:lnTo>
                  <a:pt x="71993" y="67193"/>
                </a:lnTo>
                <a:lnTo>
                  <a:pt x="67133" y="67323"/>
                </a:lnTo>
                <a:lnTo>
                  <a:pt x="54086" y="68747"/>
                </a:lnTo>
                <a:lnTo>
                  <a:pt x="42230" y="71033"/>
                </a:lnTo>
                <a:lnTo>
                  <a:pt x="32628" y="72969"/>
                </a:lnTo>
                <a:lnTo>
                  <a:pt x="24947" y="75849"/>
                </a:lnTo>
                <a:lnTo>
                  <a:pt x="19187" y="79689"/>
                </a:lnTo>
                <a:lnTo>
                  <a:pt x="12466" y="83530"/>
                </a:lnTo>
                <a:lnTo>
                  <a:pt x="7680" y="88315"/>
                </a:lnTo>
                <a:lnTo>
                  <a:pt x="4785" y="94076"/>
                </a:lnTo>
                <a:lnTo>
                  <a:pt x="944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44" y="128640"/>
                </a:lnTo>
                <a:lnTo>
                  <a:pt x="2865" y="134401"/>
                </a:lnTo>
                <a:lnTo>
                  <a:pt x="5745" y="140162"/>
                </a:lnTo>
                <a:lnTo>
                  <a:pt x="8625" y="144962"/>
                </a:lnTo>
                <a:lnTo>
                  <a:pt x="13426" y="147843"/>
                </a:lnTo>
                <a:lnTo>
                  <a:pt x="18227" y="152643"/>
                </a:lnTo>
                <a:lnTo>
                  <a:pt x="23027" y="154548"/>
                </a:lnTo>
                <a:lnTo>
                  <a:pt x="28788" y="156484"/>
                </a:lnTo>
                <a:lnTo>
                  <a:pt x="35509" y="159364"/>
                </a:lnTo>
                <a:lnTo>
                  <a:pt x="28788" y="127680"/>
                </a:lnTo>
                <a:lnTo>
                  <a:pt x="26868" y="121920"/>
                </a:lnTo>
                <a:lnTo>
                  <a:pt x="26868" y="110398"/>
                </a:lnTo>
                <a:lnTo>
                  <a:pt x="27828" y="105597"/>
                </a:lnTo>
                <a:lnTo>
                  <a:pt x="28788" y="102717"/>
                </a:lnTo>
                <a:lnTo>
                  <a:pt x="30708" y="98877"/>
                </a:lnTo>
                <a:lnTo>
                  <a:pt x="33588" y="95996"/>
                </a:lnTo>
                <a:lnTo>
                  <a:pt x="37429" y="94076"/>
                </a:lnTo>
                <a:lnTo>
                  <a:pt x="40309" y="91196"/>
                </a:lnTo>
                <a:lnTo>
                  <a:pt x="45110" y="90236"/>
                </a:lnTo>
                <a:lnTo>
                  <a:pt x="50871" y="88315"/>
                </a:lnTo>
                <a:lnTo>
                  <a:pt x="55671" y="87370"/>
                </a:lnTo>
                <a:lnTo>
                  <a:pt x="62392" y="86395"/>
                </a:lnTo>
                <a:lnTo>
                  <a:pt x="92141" y="86395"/>
                </a:lnTo>
                <a:lnTo>
                  <a:pt x="92141" y="117119"/>
                </a:lnTo>
                <a:lnTo>
                  <a:pt x="85420" y="124800"/>
                </a:lnTo>
                <a:lnTo>
                  <a:pt x="79674" y="130561"/>
                </a:lnTo>
                <a:lnTo>
                  <a:pt x="73913" y="133441"/>
                </a:lnTo>
                <a:lnTo>
                  <a:pt x="67193" y="137281"/>
                </a:lnTo>
                <a:lnTo>
                  <a:pt x="61432" y="139202"/>
                </a:lnTo>
                <a:lnTo>
                  <a:pt x="62862" y="158851"/>
                </a:lnTo>
                <a:lnTo>
                  <a:pt x="74874" y="154548"/>
                </a:lnTo>
                <a:lnTo>
                  <a:pt x="75967" y="153988"/>
                </a:lnTo>
                <a:lnTo>
                  <a:pt x="86284" y="147083"/>
                </a:lnTo>
                <a:lnTo>
                  <a:pt x="95981" y="138242"/>
                </a:lnTo>
                <a:lnTo>
                  <a:pt x="95981" y="154548"/>
                </a:lnTo>
                <a:lnTo>
                  <a:pt x="96941" y="155524"/>
                </a:lnTo>
                <a:lnTo>
                  <a:pt x="97916" y="156484"/>
                </a:lnTo>
                <a:lnTo>
                  <a:pt x="98861" y="157444"/>
                </a:lnTo>
                <a:lnTo>
                  <a:pt x="116144" y="157444"/>
                </a:lnTo>
                <a:lnTo>
                  <a:pt x="117104" y="156484"/>
                </a:lnTo>
                <a:lnTo>
                  <a:pt x="118064" y="155524"/>
                </a:lnTo>
                <a:lnTo>
                  <a:pt x="119024" y="155524"/>
                </a:lnTo>
                <a:lnTo>
                  <a:pt x="119024" y="46085"/>
                </a:lnTo>
                <a:lnTo>
                  <a:pt x="118064" y="38404"/>
                </a:lnTo>
                <a:lnTo>
                  <a:pt x="116144" y="31683"/>
                </a:lnTo>
                <a:lnTo>
                  <a:pt x="114223" y="24963"/>
                </a:lnTo>
                <a:lnTo>
                  <a:pt x="110383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2" name="object 482"/>
          <p:cNvSpPr/>
          <p:nvPr/>
        </p:nvSpPr>
        <p:spPr>
          <a:xfrm>
            <a:off x="5914613" y="5939393"/>
            <a:ext cx="34073" cy="32644"/>
          </a:xfrm>
          <a:custGeom>
            <a:avLst/>
            <a:gdLst/>
            <a:ahLst/>
            <a:cxnLst/>
            <a:rect l="l" t="t" r="r" b="b"/>
            <a:pathLst>
              <a:path w="34073" h="32644">
                <a:moveTo>
                  <a:pt x="24963" y="11521"/>
                </a:moveTo>
                <a:lnTo>
                  <a:pt x="16322" y="11521"/>
                </a:lnTo>
                <a:lnTo>
                  <a:pt x="9601" y="9601"/>
                </a:lnTo>
                <a:lnTo>
                  <a:pt x="4800" y="4800"/>
                </a:lnTo>
                <a:lnTo>
                  <a:pt x="0" y="0"/>
                </a:lnTo>
                <a:lnTo>
                  <a:pt x="6720" y="31683"/>
                </a:lnTo>
                <a:lnTo>
                  <a:pt x="13441" y="32644"/>
                </a:lnTo>
                <a:lnTo>
                  <a:pt x="21347" y="32643"/>
                </a:lnTo>
                <a:lnTo>
                  <a:pt x="34073" y="31171"/>
                </a:lnTo>
                <a:lnTo>
                  <a:pt x="32644" y="11521"/>
                </a:lnTo>
                <a:lnTo>
                  <a:pt x="2496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3" name="object 483"/>
          <p:cNvSpPr/>
          <p:nvPr/>
        </p:nvSpPr>
        <p:spPr>
          <a:xfrm>
            <a:off x="6053815" y="5811713"/>
            <a:ext cx="84475" cy="157444"/>
          </a:xfrm>
          <a:custGeom>
            <a:avLst/>
            <a:gdLst/>
            <a:ahLst/>
            <a:cxnLst/>
            <a:rect l="l" t="t" r="r" b="b"/>
            <a:pathLst>
              <a:path w="84475" h="157444">
                <a:moveTo>
                  <a:pt x="26868" y="57607"/>
                </a:moveTo>
                <a:lnTo>
                  <a:pt x="30708" y="51846"/>
                </a:lnTo>
                <a:lnTo>
                  <a:pt x="33588" y="46085"/>
                </a:lnTo>
                <a:lnTo>
                  <a:pt x="36469" y="42245"/>
                </a:lnTo>
                <a:lnTo>
                  <a:pt x="40309" y="38404"/>
                </a:lnTo>
                <a:lnTo>
                  <a:pt x="43190" y="34564"/>
                </a:lnTo>
                <a:lnTo>
                  <a:pt x="46070" y="32644"/>
                </a:lnTo>
                <a:lnTo>
                  <a:pt x="48950" y="29763"/>
                </a:lnTo>
                <a:lnTo>
                  <a:pt x="51831" y="27843"/>
                </a:lnTo>
                <a:lnTo>
                  <a:pt x="53751" y="26883"/>
                </a:lnTo>
                <a:lnTo>
                  <a:pt x="56631" y="25923"/>
                </a:lnTo>
                <a:lnTo>
                  <a:pt x="68153" y="25923"/>
                </a:lnTo>
                <a:lnTo>
                  <a:pt x="70073" y="26883"/>
                </a:lnTo>
                <a:lnTo>
                  <a:pt x="71993" y="26883"/>
                </a:lnTo>
                <a:lnTo>
                  <a:pt x="73913" y="27843"/>
                </a:lnTo>
                <a:lnTo>
                  <a:pt x="74874" y="27843"/>
                </a:lnTo>
                <a:lnTo>
                  <a:pt x="76794" y="28803"/>
                </a:lnTo>
                <a:lnTo>
                  <a:pt x="77754" y="28803"/>
                </a:lnTo>
                <a:lnTo>
                  <a:pt x="78714" y="29763"/>
                </a:lnTo>
                <a:lnTo>
                  <a:pt x="82555" y="29763"/>
                </a:lnTo>
                <a:lnTo>
                  <a:pt x="82555" y="28803"/>
                </a:lnTo>
                <a:lnTo>
                  <a:pt x="83515" y="28803"/>
                </a:lnTo>
                <a:lnTo>
                  <a:pt x="83515" y="27843"/>
                </a:lnTo>
                <a:lnTo>
                  <a:pt x="84475" y="26883"/>
                </a:lnTo>
                <a:lnTo>
                  <a:pt x="84475" y="6720"/>
                </a:lnTo>
                <a:lnTo>
                  <a:pt x="83515" y="6720"/>
                </a:lnTo>
                <a:lnTo>
                  <a:pt x="83515" y="4800"/>
                </a:lnTo>
                <a:lnTo>
                  <a:pt x="82555" y="4800"/>
                </a:lnTo>
                <a:lnTo>
                  <a:pt x="81594" y="3840"/>
                </a:lnTo>
                <a:lnTo>
                  <a:pt x="80634" y="3840"/>
                </a:lnTo>
                <a:lnTo>
                  <a:pt x="79674" y="2880"/>
                </a:lnTo>
                <a:lnTo>
                  <a:pt x="77754" y="1920"/>
                </a:lnTo>
                <a:lnTo>
                  <a:pt x="73913" y="1920"/>
                </a:lnTo>
                <a:lnTo>
                  <a:pt x="71993" y="960"/>
                </a:lnTo>
                <a:lnTo>
                  <a:pt x="68153" y="960"/>
                </a:lnTo>
                <a:lnTo>
                  <a:pt x="66233" y="0"/>
                </a:lnTo>
                <a:lnTo>
                  <a:pt x="60472" y="0"/>
                </a:lnTo>
                <a:lnTo>
                  <a:pt x="57591" y="960"/>
                </a:lnTo>
                <a:lnTo>
                  <a:pt x="54711" y="1920"/>
                </a:lnTo>
                <a:lnTo>
                  <a:pt x="50871" y="2880"/>
                </a:lnTo>
                <a:lnTo>
                  <a:pt x="47990" y="3840"/>
                </a:lnTo>
                <a:lnTo>
                  <a:pt x="45110" y="5760"/>
                </a:lnTo>
                <a:lnTo>
                  <a:pt x="42245" y="8641"/>
                </a:lnTo>
                <a:lnTo>
                  <a:pt x="38404" y="11521"/>
                </a:lnTo>
                <a:lnTo>
                  <a:pt x="35524" y="14401"/>
                </a:lnTo>
                <a:lnTo>
                  <a:pt x="31683" y="18242"/>
                </a:lnTo>
                <a:lnTo>
                  <a:pt x="27843" y="23042"/>
                </a:lnTo>
                <a:lnTo>
                  <a:pt x="24002" y="28803"/>
                </a:lnTo>
                <a:lnTo>
                  <a:pt x="24002" y="5760"/>
                </a:lnTo>
                <a:lnTo>
                  <a:pt x="23027" y="5760"/>
                </a:lnTo>
                <a:lnTo>
                  <a:pt x="23027" y="4800"/>
                </a:lnTo>
                <a:lnTo>
                  <a:pt x="22067" y="3840"/>
                </a:lnTo>
                <a:lnTo>
                  <a:pt x="20162" y="2880"/>
                </a:lnTo>
                <a:lnTo>
                  <a:pt x="480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lnTo>
                  <a:pt x="1920" y="156484"/>
                </a:lnTo>
                <a:lnTo>
                  <a:pt x="2880" y="156484"/>
                </a:lnTo>
                <a:lnTo>
                  <a:pt x="3840" y="157444"/>
                </a:lnTo>
                <a:lnTo>
                  <a:pt x="22067" y="157444"/>
                </a:lnTo>
                <a:lnTo>
                  <a:pt x="23027" y="156484"/>
                </a:lnTo>
                <a:lnTo>
                  <a:pt x="24963" y="156484"/>
                </a:lnTo>
                <a:lnTo>
                  <a:pt x="25907" y="155524"/>
                </a:lnTo>
                <a:lnTo>
                  <a:pt x="26868" y="154548"/>
                </a:lnTo>
                <a:lnTo>
                  <a:pt x="26868" y="576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4" name="object 484"/>
          <p:cNvSpPr/>
          <p:nvPr/>
        </p:nvSpPr>
        <p:spPr>
          <a:xfrm>
            <a:off x="6166134" y="5754121"/>
            <a:ext cx="32628" cy="32644"/>
          </a:xfrm>
          <a:custGeom>
            <a:avLst/>
            <a:gdLst/>
            <a:ahLst/>
            <a:cxnLst/>
            <a:rect l="l" t="t" r="r" b="b"/>
            <a:pathLst>
              <a:path w="32628" h="32644">
                <a:moveTo>
                  <a:pt x="32628" y="16306"/>
                </a:moveTo>
                <a:lnTo>
                  <a:pt x="32628" y="10561"/>
                </a:lnTo>
                <a:lnTo>
                  <a:pt x="31668" y="5760"/>
                </a:lnTo>
                <a:lnTo>
                  <a:pt x="29748" y="3840"/>
                </a:lnTo>
                <a:lnTo>
                  <a:pt x="26868" y="1920"/>
                </a:lnTo>
                <a:lnTo>
                  <a:pt x="23027" y="0"/>
                </a:lnTo>
                <a:lnTo>
                  <a:pt x="10561" y="0"/>
                </a:lnTo>
                <a:lnTo>
                  <a:pt x="5760" y="1920"/>
                </a:lnTo>
                <a:lnTo>
                  <a:pt x="3840" y="3840"/>
                </a:lnTo>
                <a:lnTo>
                  <a:pt x="944" y="5760"/>
                </a:lnTo>
                <a:lnTo>
                  <a:pt x="0" y="10561"/>
                </a:lnTo>
                <a:lnTo>
                  <a:pt x="0" y="23042"/>
                </a:lnTo>
                <a:lnTo>
                  <a:pt x="944" y="26868"/>
                </a:lnTo>
                <a:lnTo>
                  <a:pt x="2880" y="28803"/>
                </a:lnTo>
                <a:lnTo>
                  <a:pt x="5760" y="31683"/>
                </a:lnTo>
                <a:lnTo>
                  <a:pt x="10561" y="32644"/>
                </a:lnTo>
                <a:lnTo>
                  <a:pt x="23027" y="32644"/>
                </a:lnTo>
                <a:lnTo>
                  <a:pt x="26868" y="31683"/>
                </a:lnTo>
                <a:lnTo>
                  <a:pt x="29748" y="28803"/>
                </a:lnTo>
                <a:lnTo>
                  <a:pt x="31668" y="26868"/>
                </a:lnTo>
                <a:lnTo>
                  <a:pt x="32628" y="22082"/>
                </a:lnTo>
                <a:lnTo>
                  <a:pt x="32628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5" name="object 485"/>
          <p:cNvSpPr/>
          <p:nvPr/>
        </p:nvSpPr>
        <p:spPr>
          <a:xfrm>
            <a:off x="6169014" y="5814593"/>
            <a:ext cx="26868" cy="154564"/>
          </a:xfrm>
          <a:custGeom>
            <a:avLst/>
            <a:gdLst/>
            <a:ahLst/>
            <a:cxnLst/>
            <a:rect l="l" t="t" r="r" b="b"/>
            <a:pathLst>
              <a:path w="26868" h="154564">
                <a:moveTo>
                  <a:pt x="26868" y="3840"/>
                </a:moveTo>
                <a:lnTo>
                  <a:pt x="25907" y="2880"/>
                </a:lnTo>
                <a:lnTo>
                  <a:pt x="25907" y="1920"/>
                </a:lnTo>
                <a:lnTo>
                  <a:pt x="24963" y="960"/>
                </a:lnTo>
                <a:lnTo>
                  <a:pt x="23027" y="960"/>
                </a:lnTo>
                <a:lnTo>
                  <a:pt x="22067" y="0"/>
                </a:lnTo>
                <a:lnTo>
                  <a:pt x="5745" y="0"/>
                </a:lnTo>
                <a:lnTo>
                  <a:pt x="3840" y="960"/>
                </a:lnTo>
                <a:lnTo>
                  <a:pt x="2880" y="960"/>
                </a:lnTo>
                <a:lnTo>
                  <a:pt x="1904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51668"/>
                </a:lnTo>
                <a:lnTo>
                  <a:pt x="960" y="152643"/>
                </a:lnTo>
                <a:lnTo>
                  <a:pt x="1904" y="153603"/>
                </a:lnTo>
                <a:lnTo>
                  <a:pt x="2880" y="153603"/>
                </a:lnTo>
                <a:lnTo>
                  <a:pt x="3840" y="154564"/>
                </a:lnTo>
                <a:lnTo>
                  <a:pt x="22067" y="154564"/>
                </a:lnTo>
                <a:lnTo>
                  <a:pt x="23027" y="153603"/>
                </a:lnTo>
                <a:lnTo>
                  <a:pt x="24963" y="153603"/>
                </a:lnTo>
                <a:lnTo>
                  <a:pt x="25907" y="152643"/>
                </a:lnTo>
                <a:lnTo>
                  <a:pt x="26868" y="151668"/>
                </a:lnTo>
                <a:lnTo>
                  <a:pt x="26868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6" name="object 486"/>
          <p:cNvSpPr/>
          <p:nvPr/>
        </p:nvSpPr>
        <p:spPr>
          <a:xfrm>
            <a:off x="6235247" y="5811713"/>
            <a:ext cx="134386" cy="160324"/>
          </a:xfrm>
          <a:custGeom>
            <a:avLst/>
            <a:gdLst/>
            <a:ahLst/>
            <a:cxnLst/>
            <a:rect l="l" t="t" r="r" b="b"/>
            <a:pathLst>
              <a:path w="134386" h="160324">
                <a:moveTo>
                  <a:pt x="33588" y="43205"/>
                </a:moveTo>
                <a:lnTo>
                  <a:pt x="35524" y="38404"/>
                </a:lnTo>
                <a:lnTo>
                  <a:pt x="39364" y="34564"/>
                </a:lnTo>
                <a:lnTo>
                  <a:pt x="42245" y="30723"/>
                </a:lnTo>
                <a:lnTo>
                  <a:pt x="47030" y="27843"/>
                </a:lnTo>
                <a:lnTo>
                  <a:pt x="51831" y="24963"/>
                </a:lnTo>
                <a:lnTo>
                  <a:pt x="56647" y="22082"/>
                </a:lnTo>
                <a:lnTo>
                  <a:pt x="62392" y="21122"/>
                </a:lnTo>
                <a:lnTo>
                  <a:pt x="69113" y="21122"/>
                </a:lnTo>
                <a:lnTo>
                  <a:pt x="75945" y="21549"/>
                </a:lnTo>
                <a:lnTo>
                  <a:pt x="88345" y="25410"/>
                </a:lnTo>
                <a:lnTo>
                  <a:pt x="97917" y="33604"/>
                </a:lnTo>
                <a:lnTo>
                  <a:pt x="102303" y="40017"/>
                </a:lnTo>
                <a:lnTo>
                  <a:pt x="106264" y="51677"/>
                </a:lnTo>
                <a:lnTo>
                  <a:pt x="107518" y="66248"/>
                </a:lnTo>
                <a:lnTo>
                  <a:pt x="123840" y="85435"/>
                </a:lnTo>
                <a:lnTo>
                  <a:pt x="126720" y="85435"/>
                </a:lnTo>
                <a:lnTo>
                  <a:pt x="128640" y="84475"/>
                </a:lnTo>
                <a:lnTo>
                  <a:pt x="130561" y="82555"/>
                </a:lnTo>
                <a:lnTo>
                  <a:pt x="133441" y="80634"/>
                </a:lnTo>
                <a:lnTo>
                  <a:pt x="134386" y="77754"/>
                </a:lnTo>
                <a:lnTo>
                  <a:pt x="134386" y="69128"/>
                </a:lnTo>
                <a:lnTo>
                  <a:pt x="133052" y="54467"/>
                </a:lnTo>
                <a:lnTo>
                  <a:pt x="130561" y="42245"/>
                </a:lnTo>
                <a:lnTo>
                  <a:pt x="127665" y="34564"/>
                </a:lnTo>
                <a:lnTo>
                  <a:pt x="123840" y="26883"/>
                </a:lnTo>
                <a:lnTo>
                  <a:pt x="119039" y="21122"/>
                </a:lnTo>
                <a:lnTo>
                  <a:pt x="114239" y="14401"/>
                </a:lnTo>
                <a:lnTo>
                  <a:pt x="107518" y="9601"/>
                </a:lnTo>
                <a:lnTo>
                  <a:pt x="98877" y="5760"/>
                </a:lnTo>
                <a:lnTo>
                  <a:pt x="95654" y="4307"/>
                </a:lnTo>
                <a:lnTo>
                  <a:pt x="83940" y="1076"/>
                </a:lnTo>
                <a:lnTo>
                  <a:pt x="70073" y="0"/>
                </a:lnTo>
                <a:lnTo>
                  <a:pt x="65840" y="105"/>
                </a:lnTo>
                <a:lnTo>
                  <a:pt x="53022" y="1856"/>
                </a:lnTo>
                <a:lnTo>
                  <a:pt x="41269" y="5760"/>
                </a:lnTo>
                <a:lnTo>
                  <a:pt x="28335" y="13465"/>
                </a:lnTo>
                <a:lnTo>
                  <a:pt x="27843" y="66248"/>
                </a:lnTo>
                <a:lnTo>
                  <a:pt x="28803" y="60472"/>
                </a:lnTo>
                <a:lnTo>
                  <a:pt x="29748" y="54726"/>
                </a:lnTo>
                <a:lnTo>
                  <a:pt x="31683" y="48966"/>
                </a:lnTo>
                <a:lnTo>
                  <a:pt x="33588" y="43205"/>
                </a:lnTo>
                <a:close/>
              </a:path>
              <a:path w="134386" h="160324">
                <a:moveTo>
                  <a:pt x="127665" y="131521"/>
                </a:moveTo>
                <a:lnTo>
                  <a:pt x="126720" y="130561"/>
                </a:lnTo>
                <a:lnTo>
                  <a:pt x="126720" y="128640"/>
                </a:lnTo>
                <a:lnTo>
                  <a:pt x="125760" y="128640"/>
                </a:lnTo>
                <a:lnTo>
                  <a:pt x="125760" y="127680"/>
                </a:lnTo>
                <a:lnTo>
                  <a:pt x="119999" y="127680"/>
                </a:lnTo>
                <a:lnTo>
                  <a:pt x="118079" y="129600"/>
                </a:lnTo>
                <a:lnTo>
                  <a:pt x="115199" y="130561"/>
                </a:lnTo>
                <a:lnTo>
                  <a:pt x="111358" y="131521"/>
                </a:lnTo>
                <a:lnTo>
                  <a:pt x="107518" y="132481"/>
                </a:lnTo>
                <a:lnTo>
                  <a:pt x="103677" y="134401"/>
                </a:lnTo>
                <a:lnTo>
                  <a:pt x="99837" y="135361"/>
                </a:lnTo>
                <a:lnTo>
                  <a:pt x="94076" y="136321"/>
                </a:lnTo>
                <a:lnTo>
                  <a:pt x="88315" y="138242"/>
                </a:lnTo>
                <a:lnTo>
                  <a:pt x="67193" y="138242"/>
                </a:lnTo>
                <a:lnTo>
                  <a:pt x="59512" y="137281"/>
                </a:lnTo>
                <a:lnTo>
                  <a:pt x="53751" y="134401"/>
                </a:lnTo>
                <a:lnTo>
                  <a:pt x="47030" y="132481"/>
                </a:lnTo>
                <a:lnTo>
                  <a:pt x="42245" y="128640"/>
                </a:lnTo>
                <a:lnTo>
                  <a:pt x="38404" y="123840"/>
                </a:lnTo>
                <a:lnTo>
                  <a:pt x="34564" y="119039"/>
                </a:lnTo>
                <a:lnTo>
                  <a:pt x="32644" y="114239"/>
                </a:lnTo>
                <a:lnTo>
                  <a:pt x="30723" y="107518"/>
                </a:lnTo>
                <a:lnTo>
                  <a:pt x="28803" y="100797"/>
                </a:lnTo>
                <a:lnTo>
                  <a:pt x="27843" y="94076"/>
                </a:lnTo>
                <a:lnTo>
                  <a:pt x="27843" y="85435"/>
                </a:lnTo>
                <a:lnTo>
                  <a:pt x="123840" y="85435"/>
                </a:lnTo>
                <a:lnTo>
                  <a:pt x="107518" y="66248"/>
                </a:lnTo>
                <a:lnTo>
                  <a:pt x="27843" y="66248"/>
                </a:lnTo>
                <a:lnTo>
                  <a:pt x="28335" y="13465"/>
                </a:lnTo>
                <a:lnTo>
                  <a:pt x="19202" y="22082"/>
                </a:lnTo>
                <a:lnTo>
                  <a:pt x="10124" y="34994"/>
                </a:lnTo>
                <a:lnTo>
                  <a:pt x="4800" y="47045"/>
                </a:lnTo>
                <a:lnTo>
                  <a:pt x="2825" y="55041"/>
                </a:lnTo>
                <a:lnTo>
                  <a:pt x="756" y="67337"/>
                </a:lnTo>
                <a:lnTo>
                  <a:pt x="0" y="80634"/>
                </a:lnTo>
                <a:lnTo>
                  <a:pt x="407" y="91181"/>
                </a:lnTo>
                <a:lnTo>
                  <a:pt x="2083" y="103953"/>
                </a:lnTo>
                <a:lnTo>
                  <a:pt x="4800" y="115199"/>
                </a:lnTo>
                <a:lnTo>
                  <a:pt x="11436" y="130553"/>
                </a:lnTo>
                <a:lnTo>
                  <a:pt x="19202" y="140162"/>
                </a:lnTo>
                <a:lnTo>
                  <a:pt x="29562" y="149057"/>
                </a:lnTo>
                <a:lnTo>
                  <a:pt x="41269" y="154548"/>
                </a:lnTo>
                <a:lnTo>
                  <a:pt x="47384" y="156728"/>
                </a:lnTo>
                <a:lnTo>
                  <a:pt x="59355" y="159423"/>
                </a:lnTo>
                <a:lnTo>
                  <a:pt x="72953" y="160324"/>
                </a:lnTo>
                <a:lnTo>
                  <a:pt x="79674" y="160324"/>
                </a:lnTo>
                <a:lnTo>
                  <a:pt x="86395" y="159364"/>
                </a:lnTo>
                <a:lnTo>
                  <a:pt x="92156" y="158389"/>
                </a:lnTo>
                <a:lnTo>
                  <a:pt x="98877" y="157444"/>
                </a:lnTo>
                <a:lnTo>
                  <a:pt x="103677" y="156484"/>
                </a:lnTo>
                <a:lnTo>
                  <a:pt x="108478" y="154548"/>
                </a:lnTo>
                <a:lnTo>
                  <a:pt x="113278" y="153603"/>
                </a:lnTo>
                <a:lnTo>
                  <a:pt x="117119" y="152643"/>
                </a:lnTo>
                <a:lnTo>
                  <a:pt x="119999" y="150723"/>
                </a:lnTo>
                <a:lnTo>
                  <a:pt x="122880" y="149763"/>
                </a:lnTo>
                <a:lnTo>
                  <a:pt x="124800" y="148803"/>
                </a:lnTo>
                <a:lnTo>
                  <a:pt x="124800" y="147843"/>
                </a:lnTo>
                <a:lnTo>
                  <a:pt x="125760" y="147843"/>
                </a:lnTo>
                <a:lnTo>
                  <a:pt x="125760" y="146883"/>
                </a:lnTo>
                <a:lnTo>
                  <a:pt x="126720" y="145923"/>
                </a:lnTo>
                <a:lnTo>
                  <a:pt x="126720" y="144002"/>
                </a:lnTo>
                <a:lnTo>
                  <a:pt x="127665" y="143042"/>
                </a:lnTo>
                <a:lnTo>
                  <a:pt x="127665" y="13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7" name="object 487"/>
          <p:cNvSpPr/>
          <p:nvPr/>
        </p:nvSpPr>
        <p:spPr>
          <a:xfrm>
            <a:off x="6398437" y="5811713"/>
            <a:ext cx="102717" cy="160324"/>
          </a:xfrm>
          <a:custGeom>
            <a:avLst/>
            <a:gdLst/>
            <a:ahLst/>
            <a:cxnLst/>
            <a:rect l="l" t="t" r="r" b="b"/>
            <a:pathLst>
              <a:path w="102717" h="160324">
                <a:moveTo>
                  <a:pt x="960" y="144002"/>
                </a:moveTo>
                <a:lnTo>
                  <a:pt x="960" y="145923"/>
                </a:lnTo>
                <a:lnTo>
                  <a:pt x="1920" y="146883"/>
                </a:lnTo>
                <a:lnTo>
                  <a:pt x="2880" y="147843"/>
                </a:lnTo>
                <a:lnTo>
                  <a:pt x="4800" y="149763"/>
                </a:lnTo>
                <a:lnTo>
                  <a:pt x="6720" y="150723"/>
                </a:lnTo>
                <a:lnTo>
                  <a:pt x="8641" y="151683"/>
                </a:lnTo>
                <a:lnTo>
                  <a:pt x="11521" y="153603"/>
                </a:lnTo>
                <a:lnTo>
                  <a:pt x="14401" y="154548"/>
                </a:lnTo>
                <a:lnTo>
                  <a:pt x="18242" y="155524"/>
                </a:lnTo>
                <a:lnTo>
                  <a:pt x="22082" y="157444"/>
                </a:lnTo>
                <a:lnTo>
                  <a:pt x="25923" y="158389"/>
                </a:lnTo>
                <a:lnTo>
                  <a:pt x="30723" y="158389"/>
                </a:lnTo>
                <a:lnTo>
                  <a:pt x="35524" y="159364"/>
                </a:lnTo>
                <a:lnTo>
                  <a:pt x="40325" y="160324"/>
                </a:lnTo>
                <a:lnTo>
                  <a:pt x="53766" y="160324"/>
                </a:lnTo>
                <a:lnTo>
                  <a:pt x="62392" y="158389"/>
                </a:lnTo>
                <a:lnTo>
                  <a:pt x="69113" y="156484"/>
                </a:lnTo>
                <a:lnTo>
                  <a:pt x="75834" y="154548"/>
                </a:lnTo>
                <a:lnTo>
                  <a:pt x="81594" y="151683"/>
                </a:lnTo>
                <a:lnTo>
                  <a:pt x="87355" y="147843"/>
                </a:lnTo>
                <a:lnTo>
                  <a:pt x="92156" y="144002"/>
                </a:lnTo>
                <a:lnTo>
                  <a:pt x="95996" y="139202"/>
                </a:lnTo>
                <a:lnTo>
                  <a:pt x="98877" y="133441"/>
                </a:lnTo>
                <a:lnTo>
                  <a:pt x="101757" y="12768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57"/>
                </a:lnTo>
                <a:lnTo>
                  <a:pt x="99837" y="96956"/>
                </a:lnTo>
                <a:lnTo>
                  <a:pt x="97916" y="93116"/>
                </a:lnTo>
                <a:lnTo>
                  <a:pt x="95036" y="89275"/>
                </a:lnTo>
                <a:lnTo>
                  <a:pt x="91196" y="85435"/>
                </a:lnTo>
                <a:lnTo>
                  <a:pt x="87355" y="82555"/>
                </a:lnTo>
                <a:lnTo>
                  <a:pt x="83515" y="79689"/>
                </a:lnTo>
                <a:lnTo>
                  <a:pt x="79674" y="77754"/>
                </a:lnTo>
                <a:lnTo>
                  <a:pt x="74889" y="74874"/>
                </a:lnTo>
                <a:lnTo>
                  <a:pt x="70073" y="72969"/>
                </a:lnTo>
                <a:lnTo>
                  <a:pt x="66233" y="71033"/>
                </a:lnTo>
                <a:lnTo>
                  <a:pt x="61447" y="69128"/>
                </a:lnTo>
                <a:lnTo>
                  <a:pt x="56647" y="67193"/>
                </a:lnTo>
                <a:lnTo>
                  <a:pt x="52806" y="66248"/>
                </a:lnTo>
                <a:lnTo>
                  <a:pt x="48005" y="64328"/>
                </a:lnTo>
                <a:lnTo>
                  <a:pt x="44165" y="62407"/>
                </a:lnTo>
                <a:lnTo>
                  <a:pt x="40325" y="60472"/>
                </a:lnTo>
                <a:lnTo>
                  <a:pt x="37444" y="57607"/>
                </a:lnTo>
                <a:lnTo>
                  <a:pt x="34564" y="55686"/>
                </a:lnTo>
                <a:lnTo>
                  <a:pt x="32644" y="52806"/>
                </a:lnTo>
                <a:lnTo>
                  <a:pt x="29763" y="49926"/>
                </a:lnTo>
                <a:lnTo>
                  <a:pt x="28803" y="46085"/>
                </a:lnTo>
                <a:lnTo>
                  <a:pt x="28803" y="39364"/>
                </a:lnTo>
                <a:lnTo>
                  <a:pt x="29763" y="36484"/>
                </a:lnTo>
                <a:lnTo>
                  <a:pt x="30723" y="33604"/>
                </a:lnTo>
                <a:lnTo>
                  <a:pt x="31683" y="30723"/>
                </a:lnTo>
                <a:lnTo>
                  <a:pt x="33604" y="28803"/>
                </a:lnTo>
                <a:lnTo>
                  <a:pt x="35524" y="26883"/>
                </a:lnTo>
                <a:lnTo>
                  <a:pt x="37444" y="24963"/>
                </a:lnTo>
                <a:lnTo>
                  <a:pt x="40325" y="24002"/>
                </a:lnTo>
                <a:lnTo>
                  <a:pt x="44165" y="23042"/>
                </a:lnTo>
                <a:lnTo>
                  <a:pt x="48005" y="21122"/>
                </a:lnTo>
                <a:lnTo>
                  <a:pt x="61447" y="21122"/>
                </a:lnTo>
                <a:lnTo>
                  <a:pt x="65288" y="22082"/>
                </a:lnTo>
                <a:lnTo>
                  <a:pt x="69113" y="23042"/>
                </a:lnTo>
                <a:lnTo>
                  <a:pt x="73913" y="24002"/>
                </a:lnTo>
                <a:lnTo>
                  <a:pt x="76794" y="24963"/>
                </a:lnTo>
                <a:lnTo>
                  <a:pt x="79674" y="26883"/>
                </a:lnTo>
                <a:lnTo>
                  <a:pt x="82570" y="27843"/>
                </a:lnTo>
                <a:lnTo>
                  <a:pt x="85435" y="29763"/>
                </a:lnTo>
                <a:lnTo>
                  <a:pt x="87355" y="30723"/>
                </a:lnTo>
                <a:lnTo>
                  <a:pt x="89291" y="31683"/>
                </a:lnTo>
                <a:lnTo>
                  <a:pt x="90236" y="32644"/>
                </a:lnTo>
                <a:lnTo>
                  <a:pt x="92156" y="32644"/>
                </a:lnTo>
                <a:lnTo>
                  <a:pt x="92156" y="31683"/>
                </a:lnTo>
                <a:lnTo>
                  <a:pt x="93116" y="31683"/>
                </a:lnTo>
                <a:lnTo>
                  <a:pt x="94076" y="30723"/>
                </a:lnTo>
                <a:lnTo>
                  <a:pt x="94076" y="29763"/>
                </a:lnTo>
                <a:lnTo>
                  <a:pt x="95036" y="28803"/>
                </a:lnTo>
                <a:lnTo>
                  <a:pt x="95036" y="14401"/>
                </a:lnTo>
                <a:lnTo>
                  <a:pt x="94076" y="13441"/>
                </a:lnTo>
                <a:lnTo>
                  <a:pt x="94076" y="12481"/>
                </a:lnTo>
                <a:lnTo>
                  <a:pt x="93116" y="11521"/>
                </a:lnTo>
                <a:lnTo>
                  <a:pt x="92156" y="10561"/>
                </a:lnTo>
                <a:lnTo>
                  <a:pt x="91196" y="9601"/>
                </a:lnTo>
                <a:lnTo>
                  <a:pt x="90236" y="8641"/>
                </a:lnTo>
                <a:lnTo>
                  <a:pt x="88315" y="7680"/>
                </a:lnTo>
                <a:lnTo>
                  <a:pt x="86395" y="6720"/>
                </a:lnTo>
                <a:lnTo>
                  <a:pt x="84475" y="5760"/>
                </a:lnTo>
                <a:lnTo>
                  <a:pt x="81594" y="4800"/>
                </a:lnTo>
                <a:lnTo>
                  <a:pt x="78729" y="3840"/>
                </a:lnTo>
                <a:lnTo>
                  <a:pt x="74889" y="2880"/>
                </a:lnTo>
                <a:lnTo>
                  <a:pt x="72009" y="1920"/>
                </a:lnTo>
                <a:lnTo>
                  <a:pt x="68168" y="960"/>
                </a:lnTo>
                <a:lnTo>
                  <a:pt x="64328" y="960"/>
                </a:lnTo>
                <a:lnTo>
                  <a:pt x="60487" y="0"/>
                </a:lnTo>
                <a:lnTo>
                  <a:pt x="48005" y="0"/>
                </a:lnTo>
                <a:lnTo>
                  <a:pt x="39364" y="1920"/>
                </a:lnTo>
                <a:lnTo>
                  <a:pt x="33604" y="3840"/>
                </a:lnTo>
                <a:lnTo>
                  <a:pt x="26883" y="6720"/>
                </a:lnTo>
                <a:lnTo>
                  <a:pt x="21122" y="9601"/>
                </a:lnTo>
                <a:lnTo>
                  <a:pt x="16322" y="13441"/>
                </a:lnTo>
                <a:lnTo>
                  <a:pt x="12481" y="17282"/>
                </a:lnTo>
                <a:lnTo>
                  <a:pt x="8641" y="22082"/>
                </a:lnTo>
                <a:lnTo>
                  <a:pt x="6720" y="26883"/>
                </a:lnTo>
                <a:lnTo>
                  <a:pt x="4800" y="32644"/>
                </a:lnTo>
                <a:lnTo>
                  <a:pt x="3840" y="37444"/>
                </a:lnTo>
                <a:lnTo>
                  <a:pt x="3840" y="49926"/>
                </a:lnTo>
                <a:lnTo>
                  <a:pt x="4800" y="55686"/>
                </a:lnTo>
                <a:lnTo>
                  <a:pt x="6720" y="60472"/>
                </a:lnTo>
                <a:lnTo>
                  <a:pt x="8641" y="64328"/>
                </a:lnTo>
                <a:lnTo>
                  <a:pt x="11521" y="69128"/>
                </a:lnTo>
                <a:lnTo>
                  <a:pt x="15361" y="72009"/>
                </a:lnTo>
                <a:lnTo>
                  <a:pt x="18242" y="75849"/>
                </a:lnTo>
                <a:lnTo>
                  <a:pt x="22082" y="78714"/>
                </a:lnTo>
                <a:lnTo>
                  <a:pt x="26883" y="80634"/>
                </a:lnTo>
                <a:lnTo>
                  <a:pt x="30723" y="82555"/>
                </a:lnTo>
                <a:lnTo>
                  <a:pt x="35524" y="84475"/>
                </a:lnTo>
                <a:lnTo>
                  <a:pt x="40325" y="86395"/>
                </a:lnTo>
                <a:lnTo>
                  <a:pt x="44165" y="88315"/>
                </a:lnTo>
                <a:lnTo>
                  <a:pt x="48966" y="90236"/>
                </a:lnTo>
                <a:lnTo>
                  <a:pt x="53766" y="92156"/>
                </a:lnTo>
                <a:lnTo>
                  <a:pt x="57607" y="94076"/>
                </a:lnTo>
                <a:lnTo>
                  <a:pt x="61447" y="95996"/>
                </a:lnTo>
                <a:lnTo>
                  <a:pt x="65288" y="97916"/>
                </a:lnTo>
                <a:lnTo>
                  <a:pt x="68168" y="99837"/>
                </a:lnTo>
                <a:lnTo>
                  <a:pt x="71048" y="102717"/>
                </a:lnTo>
                <a:lnTo>
                  <a:pt x="72953" y="104637"/>
                </a:lnTo>
                <a:lnTo>
                  <a:pt x="75834" y="107518"/>
                </a:lnTo>
                <a:lnTo>
                  <a:pt x="76794" y="111358"/>
                </a:lnTo>
                <a:lnTo>
                  <a:pt x="76794" y="119039"/>
                </a:lnTo>
                <a:lnTo>
                  <a:pt x="75834" y="122880"/>
                </a:lnTo>
                <a:lnTo>
                  <a:pt x="73913" y="125760"/>
                </a:lnTo>
                <a:lnTo>
                  <a:pt x="72953" y="128640"/>
                </a:lnTo>
                <a:lnTo>
                  <a:pt x="71048" y="131521"/>
                </a:lnTo>
                <a:lnTo>
                  <a:pt x="68168" y="133441"/>
                </a:lnTo>
                <a:lnTo>
                  <a:pt x="65288" y="135361"/>
                </a:lnTo>
                <a:lnTo>
                  <a:pt x="62392" y="136321"/>
                </a:lnTo>
                <a:lnTo>
                  <a:pt x="58567" y="137281"/>
                </a:lnTo>
                <a:lnTo>
                  <a:pt x="54726" y="138242"/>
                </a:lnTo>
                <a:lnTo>
                  <a:pt x="34564" y="138242"/>
                </a:lnTo>
                <a:lnTo>
                  <a:pt x="30723" y="136321"/>
                </a:lnTo>
                <a:lnTo>
                  <a:pt x="25923" y="135361"/>
                </a:lnTo>
                <a:lnTo>
                  <a:pt x="21122" y="133441"/>
                </a:lnTo>
                <a:lnTo>
                  <a:pt x="18242" y="131521"/>
                </a:lnTo>
                <a:lnTo>
                  <a:pt x="14401" y="129600"/>
                </a:lnTo>
                <a:lnTo>
                  <a:pt x="11521" y="128640"/>
                </a:lnTo>
                <a:lnTo>
                  <a:pt x="9601" y="126720"/>
                </a:lnTo>
                <a:lnTo>
                  <a:pt x="7680" y="125760"/>
                </a:lnTo>
                <a:lnTo>
                  <a:pt x="5760" y="124800"/>
                </a:lnTo>
                <a:lnTo>
                  <a:pt x="2880" y="124800"/>
                </a:lnTo>
                <a:lnTo>
                  <a:pt x="1920" y="125760"/>
                </a:lnTo>
                <a:lnTo>
                  <a:pt x="960" y="126720"/>
                </a:lnTo>
                <a:lnTo>
                  <a:pt x="960" y="127680"/>
                </a:lnTo>
                <a:lnTo>
                  <a:pt x="0" y="129600"/>
                </a:lnTo>
                <a:lnTo>
                  <a:pt x="0" y="142082"/>
                </a:lnTo>
                <a:lnTo>
                  <a:pt x="960" y="14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8" name="object 488"/>
          <p:cNvSpPr/>
          <p:nvPr/>
        </p:nvSpPr>
        <p:spPr>
          <a:xfrm>
            <a:off x="6466606" y="9462485"/>
            <a:ext cx="31668" cy="50875"/>
          </a:xfrm>
          <a:custGeom>
            <a:avLst/>
            <a:gdLst/>
            <a:ahLst/>
            <a:cxnLst/>
            <a:rect l="l" t="t" r="r" b="b"/>
            <a:pathLst>
              <a:path w="31668" h="50875">
                <a:moveTo>
                  <a:pt x="31668" y="0"/>
                </a:moveTo>
                <a:lnTo>
                  <a:pt x="4785" y="0"/>
                </a:lnTo>
                <a:lnTo>
                  <a:pt x="0" y="12478"/>
                </a:lnTo>
                <a:lnTo>
                  <a:pt x="1905" y="12478"/>
                </a:lnTo>
                <a:lnTo>
                  <a:pt x="2880" y="10555"/>
                </a:lnTo>
                <a:lnTo>
                  <a:pt x="4785" y="8638"/>
                </a:lnTo>
                <a:lnTo>
                  <a:pt x="6720" y="7680"/>
                </a:lnTo>
                <a:lnTo>
                  <a:pt x="7665" y="6716"/>
                </a:lnTo>
                <a:lnTo>
                  <a:pt x="25908" y="6716"/>
                </a:lnTo>
                <a:lnTo>
                  <a:pt x="11506" y="50875"/>
                </a:lnTo>
                <a:lnTo>
                  <a:pt x="15346" y="50875"/>
                </a:lnTo>
                <a:lnTo>
                  <a:pt x="31668" y="1917"/>
                </a:lnTo>
                <a:lnTo>
                  <a:pt x="3166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9" name="object 489"/>
          <p:cNvSpPr/>
          <p:nvPr/>
        </p:nvSpPr>
        <p:spPr>
          <a:xfrm>
            <a:off x="6506916" y="9461522"/>
            <a:ext cx="27843" cy="23038"/>
          </a:xfrm>
          <a:custGeom>
            <a:avLst/>
            <a:gdLst/>
            <a:ahLst/>
            <a:cxnLst/>
            <a:rect l="l" t="t" r="r" b="b"/>
            <a:pathLst>
              <a:path w="27843" h="23038">
                <a:moveTo>
                  <a:pt x="0" y="12483"/>
                </a:moveTo>
                <a:lnTo>
                  <a:pt x="0" y="14400"/>
                </a:lnTo>
                <a:lnTo>
                  <a:pt x="960" y="16323"/>
                </a:lnTo>
                <a:lnTo>
                  <a:pt x="1920" y="18239"/>
                </a:lnTo>
                <a:lnTo>
                  <a:pt x="2880" y="20162"/>
                </a:lnTo>
                <a:lnTo>
                  <a:pt x="5760" y="23038"/>
                </a:lnTo>
                <a:lnTo>
                  <a:pt x="5760" y="7679"/>
                </a:lnTo>
                <a:lnTo>
                  <a:pt x="6720" y="5762"/>
                </a:lnTo>
                <a:lnTo>
                  <a:pt x="7680" y="4803"/>
                </a:lnTo>
                <a:lnTo>
                  <a:pt x="9601" y="2880"/>
                </a:lnTo>
                <a:lnTo>
                  <a:pt x="11521" y="1921"/>
                </a:lnTo>
                <a:lnTo>
                  <a:pt x="16322" y="1921"/>
                </a:lnTo>
                <a:lnTo>
                  <a:pt x="18242" y="2880"/>
                </a:lnTo>
                <a:lnTo>
                  <a:pt x="20162" y="4803"/>
                </a:lnTo>
                <a:lnTo>
                  <a:pt x="21122" y="5762"/>
                </a:lnTo>
                <a:lnTo>
                  <a:pt x="22082" y="7679"/>
                </a:lnTo>
                <a:lnTo>
                  <a:pt x="22082" y="14400"/>
                </a:lnTo>
                <a:lnTo>
                  <a:pt x="21122" y="15358"/>
                </a:lnTo>
                <a:lnTo>
                  <a:pt x="21122" y="21121"/>
                </a:lnTo>
                <a:lnTo>
                  <a:pt x="24002" y="18239"/>
                </a:lnTo>
                <a:lnTo>
                  <a:pt x="25923" y="16323"/>
                </a:lnTo>
                <a:lnTo>
                  <a:pt x="26883" y="14400"/>
                </a:lnTo>
                <a:lnTo>
                  <a:pt x="27843" y="12483"/>
                </a:lnTo>
                <a:lnTo>
                  <a:pt x="27843" y="8644"/>
                </a:lnTo>
                <a:lnTo>
                  <a:pt x="25923" y="5762"/>
                </a:lnTo>
                <a:lnTo>
                  <a:pt x="24002" y="3838"/>
                </a:lnTo>
                <a:lnTo>
                  <a:pt x="21122" y="963"/>
                </a:lnTo>
                <a:lnTo>
                  <a:pt x="18242" y="0"/>
                </a:lnTo>
                <a:lnTo>
                  <a:pt x="9601" y="0"/>
                </a:lnTo>
                <a:lnTo>
                  <a:pt x="6720" y="963"/>
                </a:lnTo>
                <a:lnTo>
                  <a:pt x="3840" y="3838"/>
                </a:lnTo>
                <a:lnTo>
                  <a:pt x="1920" y="5762"/>
                </a:lnTo>
                <a:lnTo>
                  <a:pt x="0" y="8644"/>
                </a:lnTo>
                <a:lnTo>
                  <a:pt x="0" y="124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0" name="object 490"/>
          <p:cNvSpPr/>
          <p:nvPr/>
        </p:nvSpPr>
        <p:spPr>
          <a:xfrm>
            <a:off x="6506916" y="9474005"/>
            <a:ext cx="28803" cy="39355"/>
          </a:xfrm>
          <a:custGeom>
            <a:avLst/>
            <a:gdLst/>
            <a:ahLst/>
            <a:cxnLst/>
            <a:rect l="l" t="t" r="r" b="b"/>
            <a:pathLst>
              <a:path w="28803" h="39355">
                <a:moveTo>
                  <a:pt x="18242" y="39355"/>
                </a:moveTo>
                <a:lnTo>
                  <a:pt x="22082" y="38397"/>
                </a:lnTo>
                <a:lnTo>
                  <a:pt x="24963" y="35516"/>
                </a:lnTo>
                <a:lnTo>
                  <a:pt x="26883" y="33599"/>
                </a:lnTo>
                <a:lnTo>
                  <a:pt x="28803" y="30717"/>
                </a:lnTo>
                <a:lnTo>
                  <a:pt x="28803" y="23996"/>
                </a:lnTo>
                <a:lnTo>
                  <a:pt x="27843" y="21116"/>
                </a:lnTo>
                <a:lnTo>
                  <a:pt x="25923" y="19199"/>
                </a:lnTo>
                <a:lnTo>
                  <a:pt x="24002" y="17276"/>
                </a:lnTo>
                <a:lnTo>
                  <a:pt x="21122" y="14394"/>
                </a:lnTo>
                <a:lnTo>
                  <a:pt x="17282" y="10555"/>
                </a:lnTo>
                <a:lnTo>
                  <a:pt x="21122" y="8638"/>
                </a:lnTo>
                <a:lnTo>
                  <a:pt x="21122" y="2875"/>
                </a:lnTo>
                <a:lnTo>
                  <a:pt x="20162" y="4797"/>
                </a:lnTo>
                <a:lnTo>
                  <a:pt x="18242" y="6714"/>
                </a:lnTo>
                <a:lnTo>
                  <a:pt x="15361" y="9596"/>
                </a:lnTo>
                <a:lnTo>
                  <a:pt x="9601" y="4797"/>
                </a:lnTo>
                <a:lnTo>
                  <a:pt x="8641" y="3840"/>
                </a:lnTo>
                <a:lnTo>
                  <a:pt x="7680" y="1917"/>
                </a:lnTo>
                <a:lnTo>
                  <a:pt x="6720" y="958"/>
                </a:lnTo>
                <a:lnTo>
                  <a:pt x="5760" y="0"/>
                </a:lnTo>
                <a:lnTo>
                  <a:pt x="5760" y="10555"/>
                </a:lnTo>
                <a:lnTo>
                  <a:pt x="9601" y="13435"/>
                </a:lnTo>
                <a:lnTo>
                  <a:pt x="5760" y="16317"/>
                </a:lnTo>
                <a:lnTo>
                  <a:pt x="3840" y="18240"/>
                </a:lnTo>
                <a:lnTo>
                  <a:pt x="1920" y="21116"/>
                </a:lnTo>
                <a:lnTo>
                  <a:pt x="960" y="23038"/>
                </a:lnTo>
                <a:lnTo>
                  <a:pt x="0" y="24955"/>
                </a:lnTo>
                <a:lnTo>
                  <a:pt x="0" y="29759"/>
                </a:lnTo>
                <a:lnTo>
                  <a:pt x="960" y="32634"/>
                </a:lnTo>
                <a:lnTo>
                  <a:pt x="2880" y="35516"/>
                </a:lnTo>
                <a:lnTo>
                  <a:pt x="5760" y="38397"/>
                </a:lnTo>
                <a:lnTo>
                  <a:pt x="9601" y="39355"/>
                </a:lnTo>
                <a:lnTo>
                  <a:pt x="6720" y="32634"/>
                </a:lnTo>
                <a:lnTo>
                  <a:pt x="5760" y="29759"/>
                </a:lnTo>
                <a:lnTo>
                  <a:pt x="5760" y="22079"/>
                </a:lnTo>
                <a:lnTo>
                  <a:pt x="6720" y="20157"/>
                </a:lnTo>
                <a:lnTo>
                  <a:pt x="7680" y="18240"/>
                </a:lnTo>
                <a:lnTo>
                  <a:pt x="9601" y="16317"/>
                </a:lnTo>
                <a:lnTo>
                  <a:pt x="11521" y="15358"/>
                </a:lnTo>
                <a:lnTo>
                  <a:pt x="16322" y="19199"/>
                </a:lnTo>
                <a:lnTo>
                  <a:pt x="20162" y="22079"/>
                </a:lnTo>
                <a:lnTo>
                  <a:pt x="22082" y="24955"/>
                </a:lnTo>
                <a:lnTo>
                  <a:pt x="23042" y="26878"/>
                </a:lnTo>
                <a:lnTo>
                  <a:pt x="23042" y="33599"/>
                </a:lnTo>
                <a:lnTo>
                  <a:pt x="21122" y="35516"/>
                </a:lnTo>
                <a:lnTo>
                  <a:pt x="19202" y="36475"/>
                </a:lnTo>
                <a:lnTo>
                  <a:pt x="17282" y="37438"/>
                </a:lnTo>
                <a:lnTo>
                  <a:pt x="14401" y="37438"/>
                </a:lnTo>
                <a:lnTo>
                  <a:pt x="14401" y="39355"/>
                </a:lnTo>
                <a:lnTo>
                  <a:pt x="18242" y="393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1" name="object 491"/>
          <p:cNvSpPr/>
          <p:nvPr/>
        </p:nvSpPr>
        <p:spPr>
          <a:xfrm>
            <a:off x="6513636" y="9506640"/>
            <a:ext cx="7680" cy="6720"/>
          </a:xfrm>
          <a:custGeom>
            <a:avLst/>
            <a:gdLst/>
            <a:ahLst/>
            <a:cxnLst/>
            <a:rect l="l" t="t" r="r" b="b"/>
            <a:pathLst>
              <a:path w="7680" h="6720">
                <a:moveTo>
                  <a:pt x="7680" y="4803"/>
                </a:moveTo>
                <a:lnTo>
                  <a:pt x="4800" y="4803"/>
                </a:lnTo>
                <a:lnTo>
                  <a:pt x="2880" y="3840"/>
                </a:lnTo>
                <a:lnTo>
                  <a:pt x="960" y="1923"/>
                </a:lnTo>
                <a:lnTo>
                  <a:pt x="0" y="0"/>
                </a:lnTo>
                <a:lnTo>
                  <a:pt x="2880" y="6720"/>
                </a:lnTo>
                <a:lnTo>
                  <a:pt x="7680" y="6720"/>
                </a:lnTo>
                <a:lnTo>
                  <a:pt x="7680" y="4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2" name="object 492"/>
          <p:cNvSpPr/>
          <p:nvPr/>
        </p:nvSpPr>
        <p:spPr>
          <a:xfrm>
            <a:off x="654795" y="5029203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654795" y="6355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654795" y="5029201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object 15"/>
          <p:cNvSpPr/>
          <p:nvPr/>
        </p:nvSpPr>
        <p:spPr>
          <a:xfrm>
            <a:off x="1325957" y="635264"/>
            <a:ext cx="15358" cy="120959"/>
          </a:xfrm>
          <a:custGeom>
            <a:avLst/>
            <a:gdLst/>
            <a:ahLst/>
            <a:cxnLst/>
            <a:rect l="l" t="t" r="r" b="b"/>
            <a:pathLst>
              <a:path w="15358" h="120959">
                <a:moveTo>
                  <a:pt x="958" y="119039"/>
                </a:moveTo>
                <a:lnTo>
                  <a:pt x="958" y="119999"/>
                </a:lnTo>
                <a:lnTo>
                  <a:pt x="1923" y="119999"/>
                </a:lnTo>
                <a:lnTo>
                  <a:pt x="2880" y="120959"/>
                </a:lnTo>
                <a:lnTo>
                  <a:pt x="13441" y="120959"/>
                </a:lnTo>
                <a:lnTo>
                  <a:pt x="15358" y="0"/>
                </a:lnTo>
                <a:lnTo>
                  <a:pt x="8638" y="48006"/>
                </a:lnTo>
                <a:lnTo>
                  <a:pt x="6720" y="67208"/>
                </a:lnTo>
                <a:lnTo>
                  <a:pt x="0" y="117134"/>
                </a:lnTo>
                <a:lnTo>
                  <a:pt x="0" y="118079"/>
                </a:lnTo>
                <a:lnTo>
                  <a:pt x="958" y="119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" name="object 16"/>
          <p:cNvSpPr/>
          <p:nvPr/>
        </p:nvSpPr>
        <p:spPr>
          <a:xfrm>
            <a:off x="1247238" y="565190"/>
            <a:ext cx="140160" cy="191033"/>
          </a:xfrm>
          <a:custGeom>
            <a:avLst/>
            <a:gdLst/>
            <a:ahLst/>
            <a:cxnLst/>
            <a:rect l="l" t="t" r="r" b="b"/>
            <a:pathLst>
              <a:path w="140160" h="191033">
                <a:moveTo>
                  <a:pt x="964" y="133441"/>
                </a:moveTo>
                <a:lnTo>
                  <a:pt x="1923" y="135361"/>
                </a:lnTo>
                <a:lnTo>
                  <a:pt x="2881" y="136321"/>
                </a:lnTo>
                <a:lnTo>
                  <a:pt x="3840" y="137281"/>
                </a:lnTo>
                <a:lnTo>
                  <a:pt x="22081" y="137281"/>
                </a:lnTo>
                <a:lnTo>
                  <a:pt x="16323" y="187208"/>
                </a:lnTo>
                <a:lnTo>
                  <a:pt x="16323" y="189113"/>
                </a:lnTo>
                <a:lnTo>
                  <a:pt x="17282" y="190073"/>
                </a:lnTo>
                <a:lnTo>
                  <a:pt x="18240" y="190073"/>
                </a:lnTo>
                <a:lnTo>
                  <a:pt x="19199" y="191033"/>
                </a:lnTo>
                <a:lnTo>
                  <a:pt x="35522" y="191033"/>
                </a:lnTo>
                <a:lnTo>
                  <a:pt x="36481" y="190073"/>
                </a:lnTo>
                <a:lnTo>
                  <a:pt x="37440" y="189113"/>
                </a:lnTo>
                <a:lnTo>
                  <a:pt x="37440" y="188153"/>
                </a:lnTo>
                <a:lnTo>
                  <a:pt x="38398" y="188153"/>
                </a:lnTo>
                <a:lnTo>
                  <a:pt x="38398" y="187208"/>
                </a:lnTo>
                <a:lnTo>
                  <a:pt x="44160" y="137281"/>
                </a:lnTo>
                <a:lnTo>
                  <a:pt x="85440" y="137281"/>
                </a:lnTo>
                <a:lnTo>
                  <a:pt x="87357" y="118079"/>
                </a:lnTo>
                <a:lnTo>
                  <a:pt x="47042" y="118079"/>
                </a:lnTo>
                <a:lnTo>
                  <a:pt x="52798" y="70073"/>
                </a:lnTo>
                <a:lnTo>
                  <a:pt x="94078" y="70073"/>
                </a:lnTo>
                <a:lnTo>
                  <a:pt x="92160" y="191033"/>
                </a:lnTo>
                <a:lnTo>
                  <a:pt x="97917" y="191033"/>
                </a:lnTo>
                <a:lnTo>
                  <a:pt x="98881" y="190073"/>
                </a:lnTo>
                <a:lnTo>
                  <a:pt x="99840" y="190073"/>
                </a:lnTo>
                <a:lnTo>
                  <a:pt x="99840" y="189113"/>
                </a:lnTo>
                <a:lnTo>
                  <a:pt x="100798" y="188153"/>
                </a:lnTo>
                <a:lnTo>
                  <a:pt x="100798" y="187208"/>
                </a:lnTo>
                <a:lnTo>
                  <a:pt x="107519" y="137281"/>
                </a:lnTo>
                <a:lnTo>
                  <a:pt x="127677" y="137281"/>
                </a:lnTo>
                <a:lnTo>
                  <a:pt x="128636" y="136321"/>
                </a:lnTo>
                <a:lnTo>
                  <a:pt x="129600" y="136321"/>
                </a:lnTo>
                <a:lnTo>
                  <a:pt x="129600" y="135361"/>
                </a:lnTo>
                <a:lnTo>
                  <a:pt x="130558" y="135361"/>
                </a:lnTo>
                <a:lnTo>
                  <a:pt x="130558" y="133441"/>
                </a:lnTo>
                <a:lnTo>
                  <a:pt x="131516" y="132481"/>
                </a:lnTo>
                <a:lnTo>
                  <a:pt x="131516" y="124800"/>
                </a:lnTo>
                <a:lnTo>
                  <a:pt x="130558" y="121920"/>
                </a:lnTo>
                <a:lnTo>
                  <a:pt x="130558" y="120959"/>
                </a:lnTo>
                <a:lnTo>
                  <a:pt x="129600" y="119039"/>
                </a:lnTo>
                <a:lnTo>
                  <a:pt x="127677" y="118079"/>
                </a:lnTo>
                <a:lnTo>
                  <a:pt x="109436" y="118079"/>
                </a:lnTo>
                <a:lnTo>
                  <a:pt x="115199" y="70073"/>
                </a:lnTo>
                <a:lnTo>
                  <a:pt x="135357" y="70073"/>
                </a:lnTo>
                <a:lnTo>
                  <a:pt x="136315" y="69113"/>
                </a:lnTo>
                <a:lnTo>
                  <a:pt x="137280" y="69113"/>
                </a:lnTo>
                <a:lnTo>
                  <a:pt x="138237" y="68168"/>
                </a:lnTo>
                <a:lnTo>
                  <a:pt x="138237" y="67208"/>
                </a:lnTo>
                <a:lnTo>
                  <a:pt x="139196" y="66233"/>
                </a:lnTo>
                <a:lnTo>
                  <a:pt x="139196" y="63367"/>
                </a:lnTo>
                <a:lnTo>
                  <a:pt x="140160" y="62392"/>
                </a:lnTo>
                <a:lnTo>
                  <a:pt x="140160" y="57607"/>
                </a:lnTo>
                <a:lnTo>
                  <a:pt x="139196" y="54726"/>
                </a:lnTo>
                <a:lnTo>
                  <a:pt x="138237" y="53766"/>
                </a:lnTo>
                <a:lnTo>
                  <a:pt x="137280" y="51846"/>
                </a:lnTo>
                <a:lnTo>
                  <a:pt x="136315" y="50886"/>
                </a:lnTo>
                <a:lnTo>
                  <a:pt x="118081" y="50886"/>
                </a:lnTo>
                <a:lnTo>
                  <a:pt x="123837" y="3840"/>
                </a:lnTo>
                <a:lnTo>
                  <a:pt x="123837" y="1920"/>
                </a:lnTo>
                <a:lnTo>
                  <a:pt x="122878" y="1920"/>
                </a:lnTo>
                <a:lnTo>
                  <a:pt x="122878" y="960"/>
                </a:lnTo>
                <a:lnTo>
                  <a:pt x="121920" y="960"/>
                </a:lnTo>
                <a:lnTo>
                  <a:pt x="120956" y="0"/>
                </a:lnTo>
                <a:lnTo>
                  <a:pt x="106561" y="0"/>
                </a:lnTo>
                <a:lnTo>
                  <a:pt x="104639" y="960"/>
                </a:lnTo>
                <a:lnTo>
                  <a:pt x="103680" y="960"/>
                </a:lnTo>
                <a:lnTo>
                  <a:pt x="102722" y="1920"/>
                </a:lnTo>
                <a:lnTo>
                  <a:pt x="101757" y="2880"/>
                </a:lnTo>
                <a:lnTo>
                  <a:pt x="101757" y="3840"/>
                </a:lnTo>
                <a:lnTo>
                  <a:pt x="96001" y="50886"/>
                </a:lnTo>
                <a:lnTo>
                  <a:pt x="54722" y="50886"/>
                </a:lnTo>
                <a:lnTo>
                  <a:pt x="61443" y="3840"/>
                </a:lnTo>
                <a:lnTo>
                  <a:pt x="61443" y="1920"/>
                </a:lnTo>
                <a:lnTo>
                  <a:pt x="60478" y="1920"/>
                </a:lnTo>
                <a:lnTo>
                  <a:pt x="60478" y="960"/>
                </a:lnTo>
                <a:lnTo>
                  <a:pt x="59519" y="960"/>
                </a:lnTo>
                <a:lnTo>
                  <a:pt x="58561" y="0"/>
                </a:lnTo>
                <a:lnTo>
                  <a:pt x="44160" y="0"/>
                </a:lnTo>
                <a:lnTo>
                  <a:pt x="42243" y="960"/>
                </a:lnTo>
                <a:lnTo>
                  <a:pt x="41279" y="960"/>
                </a:lnTo>
                <a:lnTo>
                  <a:pt x="40320" y="1920"/>
                </a:lnTo>
                <a:lnTo>
                  <a:pt x="39363" y="2880"/>
                </a:lnTo>
                <a:lnTo>
                  <a:pt x="39363" y="3840"/>
                </a:lnTo>
                <a:lnTo>
                  <a:pt x="33599" y="50886"/>
                </a:lnTo>
                <a:lnTo>
                  <a:pt x="11519" y="50886"/>
                </a:lnTo>
                <a:lnTo>
                  <a:pt x="10561" y="51846"/>
                </a:lnTo>
                <a:lnTo>
                  <a:pt x="9602" y="52806"/>
                </a:lnTo>
                <a:lnTo>
                  <a:pt x="8644" y="54726"/>
                </a:lnTo>
                <a:lnTo>
                  <a:pt x="8644" y="66233"/>
                </a:lnTo>
                <a:lnTo>
                  <a:pt x="9602" y="67208"/>
                </a:lnTo>
                <a:lnTo>
                  <a:pt x="10561" y="69113"/>
                </a:lnTo>
                <a:lnTo>
                  <a:pt x="11519" y="70073"/>
                </a:lnTo>
                <a:lnTo>
                  <a:pt x="30719" y="70073"/>
                </a:lnTo>
                <a:lnTo>
                  <a:pt x="24961" y="118079"/>
                </a:lnTo>
                <a:lnTo>
                  <a:pt x="4805" y="118079"/>
                </a:lnTo>
                <a:lnTo>
                  <a:pt x="3840" y="119039"/>
                </a:lnTo>
                <a:lnTo>
                  <a:pt x="2881" y="119039"/>
                </a:lnTo>
                <a:lnTo>
                  <a:pt x="1923" y="119999"/>
                </a:lnTo>
                <a:lnTo>
                  <a:pt x="1923" y="120959"/>
                </a:lnTo>
                <a:lnTo>
                  <a:pt x="964" y="121920"/>
                </a:lnTo>
                <a:lnTo>
                  <a:pt x="964" y="124800"/>
                </a:lnTo>
                <a:lnTo>
                  <a:pt x="0" y="125760"/>
                </a:lnTo>
                <a:lnTo>
                  <a:pt x="0" y="131521"/>
                </a:lnTo>
                <a:lnTo>
                  <a:pt x="964" y="13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/>
          <p:nvPr/>
        </p:nvSpPr>
        <p:spPr>
          <a:xfrm>
            <a:off x="1409474" y="563270"/>
            <a:ext cx="119036" cy="191993"/>
          </a:xfrm>
          <a:custGeom>
            <a:avLst/>
            <a:gdLst/>
            <a:ahLst/>
            <a:cxnLst/>
            <a:rect l="l" t="t" r="r" b="b"/>
            <a:pathLst>
              <a:path w="119036" h="191993">
                <a:moveTo>
                  <a:pt x="117116" y="191033"/>
                </a:moveTo>
                <a:lnTo>
                  <a:pt x="117116" y="190073"/>
                </a:lnTo>
                <a:lnTo>
                  <a:pt x="118076" y="189128"/>
                </a:lnTo>
                <a:lnTo>
                  <a:pt x="118076" y="184312"/>
                </a:lnTo>
                <a:lnTo>
                  <a:pt x="119036" y="183352"/>
                </a:lnTo>
                <a:lnTo>
                  <a:pt x="119036" y="179511"/>
                </a:lnTo>
                <a:lnTo>
                  <a:pt x="118076" y="178567"/>
                </a:lnTo>
                <a:lnTo>
                  <a:pt x="118076" y="174726"/>
                </a:lnTo>
                <a:lnTo>
                  <a:pt x="117116" y="173766"/>
                </a:lnTo>
                <a:lnTo>
                  <a:pt x="116156" y="172791"/>
                </a:lnTo>
                <a:lnTo>
                  <a:pt x="116156" y="171846"/>
                </a:lnTo>
                <a:lnTo>
                  <a:pt x="115196" y="171846"/>
                </a:lnTo>
                <a:lnTo>
                  <a:pt x="114240" y="170886"/>
                </a:lnTo>
                <a:lnTo>
                  <a:pt x="29759" y="170886"/>
                </a:lnTo>
                <a:lnTo>
                  <a:pt x="60476" y="139202"/>
                </a:lnTo>
                <a:lnTo>
                  <a:pt x="70709" y="128404"/>
                </a:lnTo>
                <a:lnTo>
                  <a:pt x="79173" y="118777"/>
                </a:lnTo>
                <a:lnTo>
                  <a:pt x="86397" y="110398"/>
                </a:lnTo>
                <a:lnTo>
                  <a:pt x="88521" y="107584"/>
                </a:lnTo>
                <a:lnTo>
                  <a:pt x="95965" y="96355"/>
                </a:lnTo>
                <a:lnTo>
                  <a:pt x="101755" y="86395"/>
                </a:lnTo>
                <a:lnTo>
                  <a:pt x="104637" y="79689"/>
                </a:lnTo>
                <a:lnTo>
                  <a:pt x="107518" y="72969"/>
                </a:lnTo>
                <a:lnTo>
                  <a:pt x="108476" y="67208"/>
                </a:lnTo>
                <a:lnTo>
                  <a:pt x="109435" y="61447"/>
                </a:lnTo>
                <a:lnTo>
                  <a:pt x="110400" y="54726"/>
                </a:lnTo>
                <a:lnTo>
                  <a:pt x="110400" y="42245"/>
                </a:lnTo>
                <a:lnTo>
                  <a:pt x="108476" y="35524"/>
                </a:lnTo>
                <a:lnTo>
                  <a:pt x="106559" y="29763"/>
                </a:lnTo>
                <a:lnTo>
                  <a:pt x="104637" y="24002"/>
                </a:lnTo>
                <a:lnTo>
                  <a:pt x="100797" y="18242"/>
                </a:lnTo>
                <a:lnTo>
                  <a:pt x="95999" y="14401"/>
                </a:lnTo>
                <a:lnTo>
                  <a:pt x="92159" y="9601"/>
                </a:lnTo>
                <a:lnTo>
                  <a:pt x="86397" y="5760"/>
                </a:lnTo>
                <a:lnTo>
                  <a:pt x="78717" y="3840"/>
                </a:lnTo>
                <a:lnTo>
                  <a:pt x="71996" y="960"/>
                </a:lnTo>
                <a:lnTo>
                  <a:pt x="64317" y="0"/>
                </a:lnTo>
                <a:lnTo>
                  <a:pt x="44159" y="0"/>
                </a:lnTo>
                <a:lnTo>
                  <a:pt x="38403" y="960"/>
                </a:lnTo>
                <a:lnTo>
                  <a:pt x="32641" y="2880"/>
                </a:lnTo>
                <a:lnTo>
                  <a:pt x="28800" y="3840"/>
                </a:lnTo>
                <a:lnTo>
                  <a:pt x="24003" y="5760"/>
                </a:lnTo>
                <a:lnTo>
                  <a:pt x="19197" y="7680"/>
                </a:lnTo>
                <a:lnTo>
                  <a:pt x="16323" y="9601"/>
                </a:lnTo>
                <a:lnTo>
                  <a:pt x="13441" y="10561"/>
                </a:lnTo>
                <a:lnTo>
                  <a:pt x="10559" y="12481"/>
                </a:lnTo>
                <a:lnTo>
                  <a:pt x="8642" y="14401"/>
                </a:lnTo>
                <a:lnTo>
                  <a:pt x="6720" y="15361"/>
                </a:lnTo>
                <a:lnTo>
                  <a:pt x="5762" y="16322"/>
                </a:lnTo>
                <a:lnTo>
                  <a:pt x="4803" y="17282"/>
                </a:lnTo>
                <a:lnTo>
                  <a:pt x="3838" y="18242"/>
                </a:lnTo>
                <a:lnTo>
                  <a:pt x="3838" y="21122"/>
                </a:lnTo>
                <a:lnTo>
                  <a:pt x="2880" y="22082"/>
                </a:lnTo>
                <a:lnTo>
                  <a:pt x="2880" y="30723"/>
                </a:lnTo>
                <a:lnTo>
                  <a:pt x="3838" y="31683"/>
                </a:lnTo>
                <a:lnTo>
                  <a:pt x="3838" y="35524"/>
                </a:lnTo>
                <a:lnTo>
                  <a:pt x="4803" y="36484"/>
                </a:lnTo>
                <a:lnTo>
                  <a:pt x="5762" y="37444"/>
                </a:lnTo>
                <a:lnTo>
                  <a:pt x="8642" y="37444"/>
                </a:lnTo>
                <a:lnTo>
                  <a:pt x="10559" y="36484"/>
                </a:lnTo>
                <a:lnTo>
                  <a:pt x="12483" y="35524"/>
                </a:lnTo>
                <a:lnTo>
                  <a:pt x="15358" y="33604"/>
                </a:lnTo>
                <a:lnTo>
                  <a:pt x="18239" y="31683"/>
                </a:lnTo>
                <a:lnTo>
                  <a:pt x="22079" y="29763"/>
                </a:lnTo>
                <a:lnTo>
                  <a:pt x="24960" y="27843"/>
                </a:lnTo>
                <a:lnTo>
                  <a:pt x="29759" y="25923"/>
                </a:lnTo>
                <a:lnTo>
                  <a:pt x="34562" y="24002"/>
                </a:lnTo>
                <a:lnTo>
                  <a:pt x="39361" y="23042"/>
                </a:lnTo>
                <a:lnTo>
                  <a:pt x="44159" y="22082"/>
                </a:lnTo>
                <a:lnTo>
                  <a:pt x="55679" y="22082"/>
                </a:lnTo>
                <a:lnTo>
                  <a:pt x="60476" y="23042"/>
                </a:lnTo>
                <a:lnTo>
                  <a:pt x="64317" y="24002"/>
                </a:lnTo>
                <a:lnTo>
                  <a:pt x="68156" y="25923"/>
                </a:lnTo>
                <a:lnTo>
                  <a:pt x="71038" y="28803"/>
                </a:lnTo>
                <a:lnTo>
                  <a:pt x="73918" y="31683"/>
                </a:lnTo>
                <a:lnTo>
                  <a:pt x="75841" y="34564"/>
                </a:lnTo>
                <a:lnTo>
                  <a:pt x="78717" y="37444"/>
                </a:lnTo>
                <a:lnTo>
                  <a:pt x="79682" y="41285"/>
                </a:lnTo>
                <a:lnTo>
                  <a:pt x="80640" y="45125"/>
                </a:lnTo>
                <a:lnTo>
                  <a:pt x="81599" y="48966"/>
                </a:lnTo>
                <a:lnTo>
                  <a:pt x="81599" y="61447"/>
                </a:lnTo>
                <a:lnTo>
                  <a:pt x="80640" y="66248"/>
                </a:lnTo>
                <a:lnTo>
                  <a:pt x="79682" y="71033"/>
                </a:lnTo>
                <a:lnTo>
                  <a:pt x="77759" y="76809"/>
                </a:lnTo>
                <a:lnTo>
                  <a:pt x="74877" y="82555"/>
                </a:lnTo>
                <a:lnTo>
                  <a:pt x="71996" y="88315"/>
                </a:lnTo>
                <a:lnTo>
                  <a:pt x="68156" y="95036"/>
                </a:lnTo>
                <a:lnTo>
                  <a:pt x="62400" y="101757"/>
                </a:lnTo>
                <a:lnTo>
                  <a:pt x="59149" y="106576"/>
                </a:lnTo>
                <a:lnTo>
                  <a:pt x="51598" y="116103"/>
                </a:lnTo>
                <a:lnTo>
                  <a:pt x="42242" y="126720"/>
                </a:lnTo>
                <a:lnTo>
                  <a:pt x="5762" y="165125"/>
                </a:lnTo>
                <a:lnTo>
                  <a:pt x="3838" y="167045"/>
                </a:lnTo>
                <a:lnTo>
                  <a:pt x="2880" y="168005"/>
                </a:lnTo>
                <a:lnTo>
                  <a:pt x="2880" y="168950"/>
                </a:lnTo>
                <a:lnTo>
                  <a:pt x="1921" y="169910"/>
                </a:lnTo>
                <a:lnTo>
                  <a:pt x="963" y="170886"/>
                </a:lnTo>
                <a:lnTo>
                  <a:pt x="963" y="172791"/>
                </a:lnTo>
                <a:lnTo>
                  <a:pt x="0" y="173766"/>
                </a:lnTo>
                <a:lnTo>
                  <a:pt x="0" y="188153"/>
                </a:lnTo>
                <a:lnTo>
                  <a:pt x="963" y="189128"/>
                </a:lnTo>
                <a:lnTo>
                  <a:pt x="1921" y="190073"/>
                </a:lnTo>
                <a:lnTo>
                  <a:pt x="2880" y="191033"/>
                </a:lnTo>
                <a:lnTo>
                  <a:pt x="3838" y="191993"/>
                </a:lnTo>
                <a:lnTo>
                  <a:pt x="115196" y="191993"/>
                </a:lnTo>
                <a:lnTo>
                  <a:pt x="116156" y="191033"/>
                </a:lnTo>
                <a:lnTo>
                  <a:pt x="117116" y="1910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/>
          <p:nvPr/>
        </p:nvSpPr>
        <p:spPr>
          <a:xfrm>
            <a:off x="1572676" y="620877"/>
            <a:ext cx="30708" cy="33604"/>
          </a:xfrm>
          <a:custGeom>
            <a:avLst/>
            <a:gdLst/>
            <a:ahLst/>
            <a:cxnLst/>
            <a:rect l="l" t="t" r="r" b="b"/>
            <a:pathLst>
              <a:path w="30708" h="33604">
                <a:moveTo>
                  <a:pt x="15361" y="0"/>
                </a:moveTo>
                <a:lnTo>
                  <a:pt x="9585" y="0"/>
                </a:lnTo>
                <a:lnTo>
                  <a:pt x="7680" y="960"/>
                </a:lnTo>
                <a:lnTo>
                  <a:pt x="5745" y="1920"/>
                </a:lnTo>
                <a:lnTo>
                  <a:pt x="3840" y="2880"/>
                </a:lnTo>
                <a:lnTo>
                  <a:pt x="2865" y="3840"/>
                </a:lnTo>
                <a:lnTo>
                  <a:pt x="1920" y="4800"/>
                </a:lnTo>
                <a:lnTo>
                  <a:pt x="960" y="6705"/>
                </a:lnTo>
                <a:lnTo>
                  <a:pt x="0" y="8641"/>
                </a:lnTo>
                <a:lnTo>
                  <a:pt x="0" y="24947"/>
                </a:lnTo>
                <a:lnTo>
                  <a:pt x="960" y="27828"/>
                </a:lnTo>
                <a:lnTo>
                  <a:pt x="1920" y="28788"/>
                </a:lnTo>
                <a:lnTo>
                  <a:pt x="2865" y="30708"/>
                </a:lnTo>
                <a:lnTo>
                  <a:pt x="3840" y="31668"/>
                </a:lnTo>
                <a:lnTo>
                  <a:pt x="5745" y="32628"/>
                </a:lnTo>
                <a:lnTo>
                  <a:pt x="7680" y="33604"/>
                </a:lnTo>
                <a:lnTo>
                  <a:pt x="23027" y="33604"/>
                </a:lnTo>
                <a:lnTo>
                  <a:pt x="24947" y="32628"/>
                </a:lnTo>
                <a:lnTo>
                  <a:pt x="25923" y="31668"/>
                </a:lnTo>
                <a:lnTo>
                  <a:pt x="27828" y="30708"/>
                </a:lnTo>
                <a:lnTo>
                  <a:pt x="28788" y="28788"/>
                </a:lnTo>
                <a:lnTo>
                  <a:pt x="29748" y="26883"/>
                </a:lnTo>
                <a:lnTo>
                  <a:pt x="29748" y="24947"/>
                </a:lnTo>
                <a:lnTo>
                  <a:pt x="30708" y="23042"/>
                </a:lnTo>
                <a:lnTo>
                  <a:pt x="30708" y="11521"/>
                </a:lnTo>
                <a:lnTo>
                  <a:pt x="29748" y="8641"/>
                </a:lnTo>
                <a:lnTo>
                  <a:pt x="29748" y="6705"/>
                </a:lnTo>
                <a:lnTo>
                  <a:pt x="28788" y="4800"/>
                </a:lnTo>
                <a:lnTo>
                  <a:pt x="27828" y="3840"/>
                </a:lnTo>
                <a:lnTo>
                  <a:pt x="25923" y="1920"/>
                </a:lnTo>
                <a:lnTo>
                  <a:pt x="24947" y="1920"/>
                </a:lnTo>
                <a:lnTo>
                  <a:pt x="23027" y="960"/>
                </a:lnTo>
                <a:lnTo>
                  <a:pt x="20147" y="0"/>
                </a:lnTo>
                <a:lnTo>
                  <a:pt x="153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/>
          <p:nvPr/>
        </p:nvSpPr>
        <p:spPr>
          <a:xfrm>
            <a:off x="1572676" y="722635"/>
            <a:ext cx="30708" cy="34549"/>
          </a:xfrm>
          <a:custGeom>
            <a:avLst/>
            <a:gdLst/>
            <a:ahLst/>
            <a:cxnLst/>
            <a:rect l="l" t="t" r="r" b="b"/>
            <a:pathLst>
              <a:path w="30708" h="34549">
                <a:moveTo>
                  <a:pt x="15361" y="0"/>
                </a:moveTo>
                <a:lnTo>
                  <a:pt x="11521" y="0"/>
                </a:lnTo>
                <a:lnTo>
                  <a:pt x="9585" y="960"/>
                </a:lnTo>
                <a:lnTo>
                  <a:pt x="7680" y="960"/>
                </a:lnTo>
                <a:lnTo>
                  <a:pt x="5745" y="1920"/>
                </a:lnTo>
                <a:lnTo>
                  <a:pt x="3840" y="2865"/>
                </a:lnTo>
                <a:lnTo>
                  <a:pt x="2865" y="3840"/>
                </a:lnTo>
                <a:lnTo>
                  <a:pt x="1920" y="5760"/>
                </a:lnTo>
                <a:lnTo>
                  <a:pt x="960" y="6705"/>
                </a:lnTo>
                <a:lnTo>
                  <a:pt x="0" y="9585"/>
                </a:lnTo>
                <a:lnTo>
                  <a:pt x="0" y="25923"/>
                </a:lnTo>
                <a:lnTo>
                  <a:pt x="960" y="27828"/>
                </a:lnTo>
                <a:lnTo>
                  <a:pt x="1920" y="29763"/>
                </a:lnTo>
                <a:lnTo>
                  <a:pt x="2865" y="30708"/>
                </a:lnTo>
                <a:lnTo>
                  <a:pt x="3840" y="31668"/>
                </a:lnTo>
                <a:lnTo>
                  <a:pt x="5745" y="32628"/>
                </a:lnTo>
                <a:lnTo>
                  <a:pt x="7680" y="33588"/>
                </a:lnTo>
                <a:lnTo>
                  <a:pt x="9585" y="33588"/>
                </a:lnTo>
                <a:lnTo>
                  <a:pt x="12481" y="34549"/>
                </a:lnTo>
                <a:lnTo>
                  <a:pt x="18242" y="34549"/>
                </a:lnTo>
                <a:lnTo>
                  <a:pt x="21107" y="33588"/>
                </a:lnTo>
                <a:lnTo>
                  <a:pt x="23027" y="33588"/>
                </a:lnTo>
                <a:lnTo>
                  <a:pt x="24947" y="32628"/>
                </a:lnTo>
                <a:lnTo>
                  <a:pt x="25923" y="31668"/>
                </a:lnTo>
                <a:lnTo>
                  <a:pt x="27828" y="30708"/>
                </a:lnTo>
                <a:lnTo>
                  <a:pt x="28788" y="29763"/>
                </a:lnTo>
                <a:lnTo>
                  <a:pt x="29748" y="27828"/>
                </a:lnTo>
                <a:lnTo>
                  <a:pt x="29748" y="25923"/>
                </a:lnTo>
                <a:lnTo>
                  <a:pt x="30708" y="23042"/>
                </a:lnTo>
                <a:lnTo>
                  <a:pt x="30708" y="11521"/>
                </a:lnTo>
                <a:lnTo>
                  <a:pt x="29748" y="9585"/>
                </a:lnTo>
                <a:lnTo>
                  <a:pt x="29748" y="6705"/>
                </a:lnTo>
                <a:lnTo>
                  <a:pt x="28788" y="4800"/>
                </a:lnTo>
                <a:lnTo>
                  <a:pt x="27828" y="3840"/>
                </a:lnTo>
                <a:lnTo>
                  <a:pt x="25923" y="2865"/>
                </a:lnTo>
                <a:lnTo>
                  <a:pt x="24947" y="1920"/>
                </a:lnTo>
                <a:lnTo>
                  <a:pt x="23027" y="960"/>
                </a:lnTo>
                <a:lnTo>
                  <a:pt x="20147" y="960"/>
                </a:lnTo>
                <a:lnTo>
                  <a:pt x="18242" y="0"/>
                </a:lnTo>
                <a:lnTo>
                  <a:pt x="153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1718584" y="566150"/>
            <a:ext cx="145923" cy="189113"/>
          </a:xfrm>
          <a:custGeom>
            <a:avLst/>
            <a:gdLst/>
            <a:ahLst/>
            <a:cxnLst/>
            <a:rect l="l" t="t" r="r" b="b"/>
            <a:pathLst>
              <a:path w="145923" h="189113">
                <a:moveTo>
                  <a:pt x="111765" y="173453"/>
                </a:moveTo>
                <a:lnTo>
                  <a:pt x="120959" y="165125"/>
                </a:lnTo>
                <a:lnTo>
                  <a:pt x="127988" y="157490"/>
                </a:lnTo>
                <a:lnTo>
                  <a:pt x="134677" y="146777"/>
                </a:lnTo>
                <a:lnTo>
                  <a:pt x="140162" y="134401"/>
                </a:lnTo>
                <a:lnTo>
                  <a:pt x="143878" y="119079"/>
                </a:lnTo>
                <a:lnTo>
                  <a:pt x="145411" y="106205"/>
                </a:lnTo>
                <a:lnTo>
                  <a:pt x="145923" y="92156"/>
                </a:lnTo>
                <a:lnTo>
                  <a:pt x="145912" y="90349"/>
                </a:lnTo>
                <a:lnTo>
                  <a:pt x="145170" y="76978"/>
                </a:lnTo>
                <a:lnTo>
                  <a:pt x="143254" y="64400"/>
                </a:lnTo>
                <a:lnTo>
                  <a:pt x="140162" y="52806"/>
                </a:lnTo>
                <a:lnTo>
                  <a:pt x="137010" y="45252"/>
                </a:lnTo>
                <a:lnTo>
                  <a:pt x="130768" y="34215"/>
                </a:lnTo>
                <a:lnTo>
                  <a:pt x="122880" y="24002"/>
                </a:lnTo>
                <a:lnTo>
                  <a:pt x="116629" y="18485"/>
                </a:lnTo>
                <a:lnTo>
                  <a:pt x="106152" y="11574"/>
                </a:lnTo>
                <a:lnTo>
                  <a:pt x="94076" y="5760"/>
                </a:lnTo>
                <a:lnTo>
                  <a:pt x="79049" y="2045"/>
                </a:lnTo>
                <a:lnTo>
                  <a:pt x="66319" y="511"/>
                </a:lnTo>
                <a:lnTo>
                  <a:pt x="51846" y="0"/>
                </a:lnTo>
                <a:lnTo>
                  <a:pt x="4800" y="0"/>
                </a:lnTo>
                <a:lnTo>
                  <a:pt x="2880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183352"/>
                </a:lnTo>
                <a:lnTo>
                  <a:pt x="960" y="186248"/>
                </a:lnTo>
                <a:lnTo>
                  <a:pt x="2880" y="187192"/>
                </a:lnTo>
                <a:lnTo>
                  <a:pt x="4800" y="189113"/>
                </a:lnTo>
                <a:lnTo>
                  <a:pt x="48950" y="189113"/>
                </a:lnTo>
                <a:lnTo>
                  <a:pt x="24963" y="168005"/>
                </a:lnTo>
                <a:lnTo>
                  <a:pt x="24963" y="20162"/>
                </a:lnTo>
                <a:lnTo>
                  <a:pt x="50886" y="20162"/>
                </a:lnTo>
                <a:lnTo>
                  <a:pt x="59004" y="20418"/>
                </a:lnTo>
                <a:lnTo>
                  <a:pt x="72123" y="22274"/>
                </a:lnTo>
                <a:lnTo>
                  <a:pt x="82555" y="25923"/>
                </a:lnTo>
                <a:lnTo>
                  <a:pt x="94482" y="32732"/>
                </a:lnTo>
                <a:lnTo>
                  <a:pt x="103677" y="41285"/>
                </a:lnTo>
                <a:lnTo>
                  <a:pt x="110959" y="52248"/>
                </a:lnTo>
                <a:lnTo>
                  <a:pt x="115199" y="64328"/>
                </a:lnTo>
                <a:lnTo>
                  <a:pt x="118408" y="79818"/>
                </a:lnTo>
                <a:lnTo>
                  <a:pt x="119039" y="93116"/>
                </a:lnTo>
                <a:lnTo>
                  <a:pt x="118846" y="102247"/>
                </a:lnTo>
                <a:lnTo>
                  <a:pt x="117682" y="115143"/>
                </a:lnTo>
                <a:lnTo>
                  <a:pt x="115199" y="126720"/>
                </a:lnTo>
                <a:lnTo>
                  <a:pt x="109849" y="139686"/>
                </a:lnTo>
                <a:lnTo>
                  <a:pt x="102717" y="149763"/>
                </a:lnTo>
                <a:lnTo>
                  <a:pt x="102605" y="149893"/>
                </a:lnTo>
                <a:lnTo>
                  <a:pt x="100768" y="179776"/>
                </a:lnTo>
                <a:lnTo>
                  <a:pt x="111765" y="173453"/>
                </a:lnTo>
                <a:close/>
              </a:path>
              <a:path w="145923" h="189113">
                <a:moveTo>
                  <a:pt x="24963" y="168005"/>
                </a:moveTo>
                <a:lnTo>
                  <a:pt x="48950" y="189113"/>
                </a:lnTo>
                <a:lnTo>
                  <a:pt x="54098" y="189047"/>
                </a:lnTo>
                <a:lnTo>
                  <a:pt x="67747" y="188171"/>
                </a:lnTo>
                <a:lnTo>
                  <a:pt x="80162" y="186273"/>
                </a:lnTo>
                <a:lnTo>
                  <a:pt x="91196" y="183352"/>
                </a:lnTo>
                <a:lnTo>
                  <a:pt x="100768" y="179776"/>
                </a:lnTo>
                <a:lnTo>
                  <a:pt x="102605" y="149893"/>
                </a:lnTo>
                <a:lnTo>
                  <a:pt x="93168" y="158451"/>
                </a:lnTo>
                <a:lnTo>
                  <a:pt x="81594" y="164165"/>
                </a:lnTo>
                <a:lnTo>
                  <a:pt x="76844" y="165529"/>
                </a:lnTo>
                <a:lnTo>
                  <a:pt x="64917" y="167449"/>
                </a:lnTo>
                <a:lnTo>
                  <a:pt x="50886" y="168005"/>
                </a:lnTo>
                <a:lnTo>
                  <a:pt x="24963" y="1680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1891375" y="613196"/>
            <a:ext cx="121919" cy="144947"/>
          </a:xfrm>
          <a:custGeom>
            <a:avLst/>
            <a:gdLst/>
            <a:ahLst/>
            <a:cxnLst/>
            <a:rect l="l" t="t" r="r" b="b"/>
            <a:pathLst>
              <a:path w="121919" h="144947">
                <a:moveTo>
                  <a:pt x="103677" y="12481"/>
                </a:moveTo>
                <a:lnTo>
                  <a:pt x="97916" y="8641"/>
                </a:lnTo>
                <a:lnTo>
                  <a:pt x="90236" y="4800"/>
                </a:lnTo>
                <a:lnTo>
                  <a:pt x="77534" y="1230"/>
                </a:lnTo>
                <a:lnTo>
                  <a:pt x="64328" y="0"/>
                </a:lnTo>
                <a:lnTo>
                  <a:pt x="62141" y="27"/>
                </a:lnTo>
                <a:lnTo>
                  <a:pt x="51846" y="20162"/>
                </a:lnTo>
                <a:lnTo>
                  <a:pt x="56647" y="19202"/>
                </a:lnTo>
                <a:lnTo>
                  <a:pt x="62407" y="19202"/>
                </a:lnTo>
                <a:lnTo>
                  <a:pt x="66742" y="19367"/>
                </a:lnTo>
                <a:lnTo>
                  <a:pt x="79925" y="22647"/>
                </a:lnTo>
                <a:lnTo>
                  <a:pt x="89275" y="29763"/>
                </a:lnTo>
                <a:lnTo>
                  <a:pt x="92113" y="34104"/>
                </a:lnTo>
                <a:lnTo>
                  <a:pt x="96469" y="45552"/>
                </a:lnTo>
                <a:lnTo>
                  <a:pt x="97916" y="59512"/>
                </a:lnTo>
                <a:lnTo>
                  <a:pt x="25923" y="59512"/>
                </a:lnTo>
                <a:lnTo>
                  <a:pt x="25923" y="54711"/>
                </a:lnTo>
                <a:lnTo>
                  <a:pt x="26883" y="48950"/>
                </a:lnTo>
                <a:lnTo>
                  <a:pt x="28803" y="44150"/>
                </a:lnTo>
                <a:lnTo>
                  <a:pt x="30723" y="39349"/>
                </a:lnTo>
                <a:lnTo>
                  <a:pt x="29763" y="8641"/>
                </a:lnTo>
                <a:lnTo>
                  <a:pt x="23042" y="13441"/>
                </a:lnTo>
                <a:lnTo>
                  <a:pt x="17282" y="20162"/>
                </a:lnTo>
                <a:lnTo>
                  <a:pt x="16764" y="20690"/>
                </a:lnTo>
                <a:lnTo>
                  <a:pt x="9776" y="30591"/>
                </a:lnTo>
                <a:lnTo>
                  <a:pt x="4800" y="43190"/>
                </a:lnTo>
                <a:lnTo>
                  <a:pt x="3514" y="47408"/>
                </a:lnTo>
                <a:lnTo>
                  <a:pt x="950" y="59750"/>
                </a:lnTo>
                <a:lnTo>
                  <a:pt x="0" y="72953"/>
                </a:lnTo>
                <a:lnTo>
                  <a:pt x="239" y="80471"/>
                </a:lnTo>
                <a:lnTo>
                  <a:pt x="1888" y="93459"/>
                </a:lnTo>
                <a:lnTo>
                  <a:pt x="4800" y="104637"/>
                </a:lnTo>
                <a:lnTo>
                  <a:pt x="7680" y="114239"/>
                </a:lnTo>
                <a:lnTo>
                  <a:pt x="11521" y="120959"/>
                </a:lnTo>
                <a:lnTo>
                  <a:pt x="17282" y="126705"/>
                </a:lnTo>
                <a:lnTo>
                  <a:pt x="23042" y="133426"/>
                </a:lnTo>
                <a:lnTo>
                  <a:pt x="29763" y="137266"/>
                </a:lnTo>
                <a:lnTo>
                  <a:pt x="37444" y="141107"/>
                </a:lnTo>
                <a:lnTo>
                  <a:pt x="40754" y="142105"/>
                </a:lnTo>
                <a:lnTo>
                  <a:pt x="52951" y="144317"/>
                </a:lnTo>
                <a:lnTo>
                  <a:pt x="66248" y="144947"/>
                </a:lnTo>
                <a:lnTo>
                  <a:pt x="78714" y="144947"/>
                </a:lnTo>
                <a:lnTo>
                  <a:pt x="84490" y="143987"/>
                </a:lnTo>
                <a:lnTo>
                  <a:pt x="89275" y="143027"/>
                </a:lnTo>
                <a:lnTo>
                  <a:pt x="95051" y="142067"/>
                </a:lnTo>
                <a:lnTo>
                  <a:pt x="98892" y="141107"/>
                </a:lnTo>
                <a:lnTo>
                  <a:pt x="102717" y="139202"/>
                </a:lnTo>
                <a:lnTo>
                  <a:pt x="106558" y="138226"/>
                </a:lnTo>
                <a:lnTo>
                  <a:pt x="109438" y="137266"/>
                </a:lnTo>
                <a:lnTo>
                  <a:pt x="111358" y="135361"/>
                </a:lnTo>
                <a:lnTo>
                  <a:pt x="113278" y="135361"/>
                </a:lnTo>
                <a:lnTo>
                  <a:pt x="114239" y="134386"/>
                </a:lnTo>
                <a:lnTo>
                  <a:pt x="114239" y="133426"/>
                </a:lnTo>
                <a:lnTo>
                  <a:pt x="115199" y="133426"/>
                </a:lnTo>
                <a:lnTo>
                  <a:pt x="115199" y="132481"/>
                </a:lnTo>
                <a:lnTo>
                  <a:pt x="116159" y="131521"/>
                </a:lnTo>
                <a:lnTo>
                  <a:pt x="116159" y="118079"/>
                </a:lnTo>
                <a:lnTo>
                  <a:pt x="115199" y="118079"/>
                </a:lnTo>
                <a:lnTo>
                  <a:pt x="115199" y="116144"/>
                </a:lnTo>
                <a:lnTo>
                  <a:pt x="113278" y="116144"/>
                </a:lnTo>
                <a:lnTo>
                  <a:pt x="113278" y="115199"/>
                </a:lnTo>
                <a:lnTo>
                  <a:pt x="111358" y="115199"/>
                </a:lnTo>
                <a:lnTo>
                  <a:pt x="109438" y="116144"/>
                </a:lnTo>
                <a:lnTo>
                  <a:pt x="107518" y="117119"/>
                </a:lnTo>
                <a:lnTo>
                  <a:pt x="104637" y="118079"/>
                </a:lnTo>
                <a:lnTo>
                  <a:pt x="101757" y="119024"/>
                </a:lnTo>
                <a:lnTo>
                  <a:pt x="98892" y="120959"/>
                </a:lnTo>
                <a:lnTo>
                  <a:pt x="95051" y="121920"/>
                </a:lnTo>
                <a:lnTo>
                  <a:pt x="90236" y="122864"/>
                </a:lnTo>
                <a:lnTo>
                  <a:pt x="85450" y="123840"/>
                </a:lnTo>
                <a:lnTo>
                  <a:pt x="80650" y="124800"/>
                </a:lnTo>
                <a:lnTo>
                  <a:pt x="74889" y="125745"/>
                </a:lnTo>
                <a:lnTo>
                  <a:pt x="61447" y="125745"/>
                </a:lnTo>
                <a:lnTo>
                  <a:pt x="54726" y="124800"/>
                </a:lnTo>
                <a:lnTo>
                  <a:pt x="48966" y="121920"/>
                </a:lnTo>
                <a:lnTo>
                  <a:pt x="43205" y="119984"/>
                </a:lnTo>
                <a:lnTo>
                  <a:pt x="38404" y="116144"/>
                </a:lnTo>
                <a:lnTo>
                  <a:pt x="35524" y="112303"/>
                </a:lnTo>
                <a:lnTo>
                  <a:pt x="31683" y="108478"/>
                </a:lnTo>
                <a:lnTo>
                  <a:pt x="29763" y="103677"/>
                </a:lnTo>
                <a:lnTo>
                  <a:pt x="27843" y="96956"/>
                </a:lnTo>
                <a:lnTo>
                  <a:pt x="26883" y="91196"/>
                </a:lnTo>
                <a:lnTo>
                  <a:pt x="25923" y="84475"/>
                </a:lnTo>
                <a:lnTo>
                  <a:pt x="25923" y="77754"/>
                </a:lnTo>
                <a:lnTo>
                  <a:pt x="115199" y="77754"/>
                </a:lnTo>
                <a:lnTo>
                  <a:pt x="117119" y="76794"/>
                </a:lnTo>
                <a:lnTo>
                  <a:pt x="119039" y="74874"/>
                </a:lnTo>
                <a:lnTo>
                  <a:pt x="120959" y="72953"/>
                </a:lnTo>
                <a:lnTo>
                  <a:pt x="121919" y="71033"/>
                </a:lnTo>
                <a:lnTo>
                  <a:pt x="121919" y="53751"/>
                </a:lnTo>
                <a:lnTo>
                  <a:pt x="120959" y="46070"/>
                </a:lnTo>
                <a:lnTo>
                  <a:pt x="119039" y="38389"/>
                </a:lnTo>
                <a:lnTo>
                  <a:pt x="116159" y="30723"/>
                </a:lnTo>
                <a:lnTo>
                  <a:pt x="113278" y="24002"/>
                </a:lnTo>
                <a:lnTo>
                  <a:pt x="108478" y="18227"/>
                </a:lnTo>
                <a:lnTo>
                  <a:pt x="103677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1921139" y="613224"/>
            <a:ext cx="32377" cy="39321"/>
          </a:xfrm>
          <a:custGeom>
            <a:avLst/>
            <a:gdLst/>
            <a:ahLst/>
            <a:cxnLst/>
            <a:rect l="l" t="t" r="r" b="b"/>
            <a:pathLst>
              <a:path w="32377" h="39321">
                <a:moveTo>
                  <a:pt x="19116" y="1473"/>
                </a:moveTo>
                <a:lnTo>
                  <a:pt x="7680" y="4772"/>
                </a:lnTo>
                <a:lnTo>
                  <a:pt x="0" y="8613"/>
                </a:lnTo>
                <a:lnTo>
                  <a:pt x="960" y="39321"/>
                </a:lnTo>
                <a:lnTo>
                  <a:pt x="2880" y="34536"/>
                </a:lnTo>
                <a:lnTo>
                  <a:pt x="5760" y="31640"/>
                </a:lnTo>
                <a:lnTo>
                  <a:pt x="8641" y="27800"/>
                </a:lnTo>
                <a:lnTo>
                  <a:pt x="12481" y="24920"/>
                </a:lnTo>
                <a:lnTo>
                  <a:pt x="17282" y="22039"/>
                </a:lnTo>
                <a:lnTo>
                  <a:pt x="22082" y="20134"/>
                </a:lnTo>
                <a:lnTo>
                  <a:pt x="32377" y="0"/>
                </a:lnTo>
                <a:lnTo>
                  <a:pt x="19116" y="14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2038258" y="671748"/>
            <a:ext cx="71993" cy="20162"/>
          </a:xfrm>
          <a:custGeom>
            <a:avLst/>
            <a:gdLst/>
            <a:ahLst/>
            <a:cxnLst/>
            <a:rect l="l" t="t" r="r" b="b"/>
            <a:pathLst>
              <a:path w="71993" h="20162">
                <a:moveTo>
                  <a:pt x="71033" y="4800"/>
                </a:moveTo>
                <a:lnTo>
                  <a:pt x="71033" y="2880"/>
                </a:lnTo>
                <a:lnTo>
                  <a:pt x="70073" y="1920"/>
                </a:lnTo>
                <a:lnTo>
                  <a:pt x="70073" y="960"/>
                </a:lnTo>
                <a:lnTo>
                  <a:pt x="69113" y="960"/>
                </a:lnTo>
                <a:lnTo>
                  <a:pt x="69113" y="0"/>
                </a:lnTo>
                <a:lnTo>
                  <a:pt x="384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3840"/>
                </a:lnTo>
                <a:lnTo>
                  <a:pt x="0" y="16322"/>
                </a:lnTo>
                <a:lnTo>
                  <a:pt x="960" y="17282"/>
                </a:lnTo>
                <a:lnTo>
                  <a:pt x="1920" y="19202"/>
                </a:lnTo>
                <a:lnTo>
                  <a:pt x="3840" y="20162"/>
                </a:lnTo>
                <a:lnTo>
                  <a:pt x="68153" y="20162"/>
                </a:lnTo>
                <a:lnTo>
                  <a:pt x="69113" y="19202"/>
                </a:lnTo>
                <a:lnTo>
                  <a:pt x="70073" y="17282"/>
                </a:lnTo>
                <a:lnTo>
                  <a:pt x="71033" y="16322"/>
                </a:lnTo>
                <a:lnTo>
                  <a:pt x="71993" y="13441"/>
                </a:lnTo>
                <a:lnTo>
                  <a:pt x="71993" y="5760"/>
                </a:lnTo>
                <a:lnTo>
                  <a:pt x="71033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2142896" y="613196"/>
            <a:ext cx="113278" cy="143027"/>
          </a:xfrm>
          <a:custGeom>
            <a:avLst/>
            <a:gdLst/>
            <a:ahLst/>
            <a:cxnLst/>
            <a:rect l="l" t="t" r="r" b="b"/>
            <a:pathLst>
              <a:path w="113278" h="143027">
                <a:moveTo>
                  <a:pt x="90236" y="141107"/>
                </a:moveTo>
                <a:lnTo>
                  <a:pt x="91196" y="142067"/>
                </a:lnTo>
                <a:lnTo>
                  <a:pt x="93116" y="142067"/>
                </a:lnTo>
                <a:lnTo>
                  <a:pt x="94076" y="143027"/>
                </a:lnTo>
                <a:lnTo>
                  <a:pt x="109438" y="143027"/>
                </a:lnTo>
                <a:lnTo>
                  <a:pt x="110398" y="142067"/>
                </a:lnTo>
                <a:lnTo>
                  <a:pt x="112318" y="142067"/>
                </a:lnTo>
                <a:lnTo>
                  <a:pt x="112318" y="141107"/>
                </a:lnTo>
                <a:lnTo>
                  <a:pt x="113278" y="141107"/>
                </a:lnTo>
                <a:lnTo>
                  <a:pt x="113278" y="48950"/>
                </a:lnTo>
                <a:lnTo>
                  <a:pt x="112318" y="40309"/>
                </a:lnTo>
                <a:lnTo>
                  <a:pt x="111358" y="34564"/>
                </a:lnTo>
                <a:lnTo>
                  <a:pt x="109438" y="26883"/>
                </a:lnTo>
                <a:lnTo>
                  <a:pt x="106558" y="21107"/>
                </a:lnTo>
                <a:lnTo>
                  <a:pt x="102717" y="16322"/>
                </a:lnTo>
                <a:lnTo>
                  <a:pt x="99837" y="11521"/>
                </a:lnTo>
                <a:lnTo>
                  <a:pt x="94076" y="7680"/>
                </a:lnTo>
                <a:lnTo>
                  <a:pt x="88315" y="4800"/>
                </a:lnTo>
                <a:lnTo>
                  <a:pt x="82555" y="1920"/>
                </a:lnTo>
                <a:lnTo>
                  <a:pt x="74874" y="0"/>
                </a:lnTo>
                <a:lnTo>
                  <a:pt x="58552" y="0"/>
                </a:lnTo>
                <a:lnTo>
                  <a:pt x="50871" y="1920"/>
                </a:lnTo>
                <a:lnTo>
                  <a:pt x="44150" y="5760"/>
                </a:lnTo>
                <a:lnTo>
                  <a:pt x="41035" y="7474"/>
                </a:lnTo>
                <a:lnTo>
                  <a:pt x="31082" y="14734"/>
                </a:lnTo>
                <a:lnTo>
                  <a:pt x="21122" y="24002"/>
                </a:lnTo>
                <a:lnTo>
                  <a:pt x="21122" y="3840"/>
                </a:lnTo>
                <a:lnTo>
                  <a:pt x="20147" y="3840"/>
                </a:lnTo>
                <a:lnTo>
                  <a:pt x="19202" y="2880"/>
                </a:lnTo>
                <a:lnTo>
                  <a:pt x="16306" y="2880"/>
                </a:lnTo>
                <a:lnTo>
                  <a:pt x="14401" y="1920"/>
                </a:lnTo>
                <a:lnTo>
                  <a:pt x="6720" y="1920"/>
                </a:lnTo>
                <a:lnTo>
                  <a:pt x="480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41107"/>
                </a:lnTo>
                <a:lnTo>
                  <a:pt x="960" y="141107"/>
                </a:lnTo>
                <a:lnTo>
                  <a:pt x="960" y="142067"/>
                </a:lnTo>
                <a:lnTo>
                  <a:pt x="2880" y="142067"/>
                </a:lnTo>
                <a:lnTo>
                  <a:pt x="4800" y="143027"/>
                </a:lnTo>
                <a:lnTo>
                  <a:pt x="19202" y="143027"/>
                </a:lnTo>
                <a:lnTo>
                  <a:pt x="20147" y="142067"/>
                </a:lnTo>
                <a:lnTo>
                  <a:pt x="22082" y="142067"/>
                </a:lnTo>
                <a:lnTo>
                  <a:pt x="23027" y="141107"/>
                </a:lnTo>
                <a:lnTo>
                  <a:pt x="23987" y="140147"/>
                </a:lnTo>
                <a:lnTo>
                  <a:pt x="23987" y="46070"/>
                </a:lnTo>
                <a:lnTo>
                  <a:pt x="24822" y="45121"/>
                </a:lnTo>
                <a:lnTo>
                  <a:pt x="34353" y="35124"/>
                </a:lnTo>
                <a:lnTo>
                  <a:pt x="43205" y="27828"/>
                </a:lnTo>
                <a:lnTo>
                  <a:pt x="48950" y="23042"/>
                </a:lnTo>
                <a:lnTo>
                  <a:pt x="55671" y="21107"/>
                </a:lnTo>
                <a:lnTo>
                  <a:pt x="66233" y="21107"/>
                </a:lnTo>
                <a:lnTo>
                  <a:pt x="70073" y="22067"/>
                </a:lnTo>
                <a:lnTo>
                  <a:pt x="73914" y="24002"/>
                </a:lnTo>
                <a:lnTo>
                  <a:pt x="77754" y="25923"/>
                </a:lnTo>
                <a:lnTo>
                  <a:pt x="80634" y="27828"/>
                </a:lnTo>
                <a:lnTo>
                  <a:pt x="82555" y="31668"/>
                </a:lnTo>
                <a:lnTo>
                  <a:pt x="84475" y="34564"/>
                </a:lnTo>
                <a:lnTo>
                  <a:pt x="86395" y="38389"/>
                </a:lnTo>
                <a:lnTo>
                  <a:pt x="87355" y="43190"/>
                </a:lnTo>
                <a:lnTo>
                  <a:pt x="88315" y="47990"/>
                </a:lnTo>
                <a:lnTo>
                  <a:pt x="89275" y="53751"/>
                </a:lnTo>
                <a:lnTo>
                  <a:pt x="89275" y="140147"/>
                </a:lnTo>
                <a:lnTo>
                  <a:pt x="90236" y="1411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2291684" y="613196"/>
            <a:ext cx="108478" cy="144947"/>
          </a:xfrm>
          <a:custGeom>
            <a:avLst/>
            <a:gdLst/>
            <a:ahLst/>
            <a:cxnLst/>
            <a:rect l="l" t="t" r="r" b="b"/>
            <a:pathLst>
              <a:path w="108478" h="144947">
                <a:moveTo>
                  <a:pt x="100797" y="17282"/>
                </a:moveTo>
                <a:lnTo>
                  <a:pt x="96956" y="12481"/>
                </a:lnTo>
                <a:lnTo>
                  <a:pt x="92156" y="8641"/>
                </a:lnTo>
                <a:lnTo>
                  <a:pt x="87355" y="5760"/>
                </a:lnTo>
                <a:lnTo>
                  <a:pt x="80634" y="2880"/>
                </a:lnTo>
                <a:lnTo>
                  <a:pt x="73913" y="960"/>
                </a:lnTo>
                <a:lnTo>
                  <a:pt x="65288" y="0"/>
                </a:lnTo>
                <a:lnTo>
                  <a:pt x="50886" y="0"/>
                </a:lnTo>
                <a:lnTo>
                  <a:pt x="46085" y="960"/>
                </a:lnTo>
                <a:lnTo>
                  <a:pt x="41285" y="1920"/>
                </a:lnTo>
                <a:lnTo>
                  <a:pt x="36484" y="2880"/>
                </a:lnTo>
                <a:lnTo>
                  <a:pt x="31683" y="3840"/>
                </a:lnTo>
                <a:lnTo>
                  <a:pt x="26883" y="4800"/>
                </a:lnTo>
                <a:lnTo>
                  <a:pt x="23042" y="6720"/>
                </a:lnTo>
                <a:lnTo>
                  <a:pt x="19202" y="7680"/>
                </a:lnTo>
                <a:lnTo>
                  <a:pt x="16322" y="9601"/>
                </a:lnTo>
                <a:lnTo>
                  <a:pt x="12481" y="11521"/>
                </a:lnTo>
                <a:lnTo>
                  <a:pt x="10561" y="13441"/>
                </a:lnTo>
                <a:lnTo>
                  <a:pt x="9601" y="14386"/>
                </a:lnTo>
                <a:lnTo>
                  <a:pt x="7680" y="15361"/>
                </a:lnTo>
                <a:lnTo>
                  <a:pt x="6720" y="16322"/>
                </a:lnTo>
                <a:lnTo>
                  <a:pt x="6720" y="30723"/>
                </a:lnTo>
                <a:lnTo>
                  <a:pt x="7680" y="30723"/>
                </a:lnTo>
                <a:lnTo>
                  <a:pt x="7680" y="31668"/>
                </a:lnTo>
                <a:lnTo>
                  <a:pt x="8641" y="32628"/>
                </a:lnTo>
                <a:lnTo>
                  <a:pt x="9601" y="33604"/>
                </a:lnTo>
                <a:lnTo>
                  <a:pt x="12481" y="33604"/>
                </a:lnTo>
                <a:lnTo>
                  <a:pt x="14401" y="32628"/>
                </a:lnTo>
                <a:lnTo>
                  <a:pt x="16322" y="31668"/>
                </a:lnTo>
                <a:lnTo>
                  <a:pt x="19202" y="29763"/>
                </a:lnTo>
                <a:lnTo>
                  <a:pt x="22082" y="27828"/>
                </a:lnTo>
                <a:lnTo>
                  <a:pt x="24963" y="26883"/>
                </a:lnTo>
                <a:lnTo>
                  <a:pt x="28803" y="24947"/>
                </a:lnTo>
                <a:lnTo>
                  <a:pt x="33604" y="23042"/>
                </a:lnTo>
                <a:lnTo>
                  <a:pt x="37444" y="22067"/>
                </a:lnTo>
                <a:lnTo>
                  <a:pt x="43205" y="20162"/>
                </a:lnTo>
                <a:lnTo>
                  <a:pt x="64328" y="20162"/>
                </a:lnTo>
                <a:lnTo>
                  <a:pt x="68168" y="22067"/>
                </a:lnTo>
                <a:lnTo>
                  <a:pt x="72008" y="23042"/>
                </a:lnTo>
                <a:lnTo>
                  <a:pt x="74874" y="24947"/>
                </a:lnTo>
                <a:lnTo>
                  <a:pt x="77754" y="27828"/>
                </a:lnTo>
                <a:lnTo>
                  <a:pt x="79689" y="30723"/>
                </a:lnTo>
                <a:lnTo>
                  <a:pt x="81594" y="33604"/>
                </a:lnTo>
                <a:lnTo>
                  <a:pt x="82570" y="37444"/>
                </a:lnTo>
                <a:lnTo>
                  <a:pt x="83530" y="41285"/>
                </a:lnTo>
                <a:lnTo>
                  <a:pt x="84475" y="46070"/>
                </a:lnTo>
                <a:lnTo>
                  <a:pt x="84475" y="61432"/>
                </a:lnTo>
                <a:lnTo>
                  <a:pt x="66248" y="61432"/>
                </a:lnTo>
                <a:lnTo>
                  <a:pt x="63339" y="61457"/>
                </a:lnTo>
                <a:lnTo>
                  <a:pt x="49955" y="62292"/>
                </a:lnTo>
                <a:lnTo>
                  <a:pt x="38404" y="64312"/>
                </a:lnTo>
                <a:lnTo>
                  <a:pt x="29763" y="65272"/>
                </a:lnTo>
                <a:lnTo>
                  <a:pt x="23042" y="68153"/>
                </a:lnTo>
                <a:lnTo>
                  <a:pt x="17282" y="71993"/>
                </a:lnTo>
                <a:lnTo>
                  <a:pt x="11521" y="75834"/>
                </a:lnTo>
                <a:lnTo>
                  <a:pt x="7680" y="80634"/>
                </a:lnTo>
                <a:lnTo>
                  <a:pt x="4800" y="85435"/>
                </a:lnTo>
                <a:lnTo>
                  <a:pt x="960" y="91196"/>
                </a:lnTo>
                <a:lnTo>
                  <a:pt x="0" y="97917"/>
                </a:lnTo>
                <a:lnTo>
                  <a:pt x="0" y="111358"/>
                </a:lnTo>
                <a:lnTo>
                  <a:pt x="960" y="117119"/>
                </a:lnTo>
                <a:lnTo>
                  <a:pt x="2880" y="121920"/>
                </a:lnTo>
                <a:lnTo>
                  <a:pt x="5760" y="126705"/>
                </a:lnTo>
                <a:lnTo>
                  <a:pt x="8641" y="131521"/>
                </a:lnTo>
                <a:lnTo>
                  <a:pt x="12481" y="134386"/>
                </a:lnTo>
                <a:lnTo>
                  <a:pt x="16322" y="138226"/>
                </a:lnTo>
                <a:lnTo>
                  <a:pt x="21122" y="141107"/>
                </a:lnTo>
                <a:lnTo>
                  <a:pt x="24963" y="110398"/>
                </a:lnTo>
                <a:lnTo>
                  <a:pt x="24963" y="95996"/>
                </a:lnTo>
                <a:lnTo>
                  <a:pt x="26883" y="93116"/>
                </a:lnTo>
                <a:lnTo>
                  <a:pt x="28803" y="90236"/>
                </a:lnTo>
                <a:lnTo>
                  <a:pt x="30723" y="87355"/>
                </a:lnTo>
                <a:lnTo>
                  <a:pt x="33604" y="85435"/>
                </a:lnTo>
                <a:lnTo>
                  <a:pt x="37444" y="82555"/>
                </a:lnTo>
                <a:lnTo>
                  <a:pt x="41285" y="81594"/>
                </a:lnTo>
                <a:lnTo>
                  <a:pt x="46085" y="80634"/>
                </a:lnTo>
                <a:lnTo>
                  <a:pt x="50886" y="78714"/>
                </a:lnTo>
                <a:lnTo>
                  <a:pt x="84475" y="78714"/>
                </a:lnTo>
                <a:lnTo>
                  <a:pt x="84475" y="106558"/>
                </a:lnTo>
                <a:lnTo>
                  <a:pt x="78714" y="113278"/>
                </a:lnTo>
                <a:lnTo>
                  <a:pt x="72969" y="118079"/>
                </a:lnTo>
                <a:lnTo>
                  <a:pt x="67193" y="120959"/>
                </a:lnTo>
                <a:lnTo>
                  <a:pt x="61447" y="124800"/>
                </a:lnTo>
                <a:lnTo>
                  <a:pt x="55686" y="126705"/>
                </a:lnTo>
                <a:lnTo>
                  <a:pt x="41285" y="126705"/>
                </a:lnTo>
                <a:lnTo>
                  <a:pt x="35524" y="123840"/>
                </a:lnTo>
                <a:lnTo>
                  <a:pt x="30723" y="119984"/>
                </a:lnTo>
                <a:lnTo>
                  <a:pt x="32644" y="143987"/>
                </a:lnTo>
                <a:lnTo>
                  <a:pt x="38404" y="144947"/>
                </a:lnTo>
                <a:lnTo>
                  <a:pt x="53766" y="144947"/>
                </a:lnTo>
                <a:lnTo>
                  <a:pt x="61447" y="143027"/>
                </a:lnTo>
                <a:lnTo>
                  <a:pt x="68168" y="140147"/>
                </a:lnTo>
                <a:lnTo>
                  <a:pt x="75849" y="136306"/>
                </a:lnTo>
                <a:lnTo>
                  <a:pt x="81594" y="131521"/>
                </a:lnTo>
                <a:lnTo>
                  <a:pt x="87355" y="125745"/>
                </a:lnTo>
                <a:lnTo>
                  <a:pt x="87355" y="140147"/>
                </a:lnTo>
                <a:lnTo>
                  <a:pt x="88315" y="141107"/>
                </a:lnTo>
                <a:lnTo>
                  <a:pt x="89275" y="142067"/>
                </a:lnTo>
                <a:lnTo>
                  <a:pt x="90251" y="142067"/>
                </a:lnTo>
                <a:lnTo>
                  <a:pt x="92156" y="143027"/>
                </a:lnTo>
                <a:lnTo>
                  <a:pt x="103677" y="143027"/>
                </a:lnTo>
                <a:lnTo>
                  <a:pt x="105597" y="142067"/>
                </a:lnTo>
                <a:lnTo>
                  <a:pt x="106558" y="142067"/>
                </a:lnTo>
                <a:lnTo>
                  <a:pt x="107518" y="141107"/>
                </a:lnTo>
                <a:lnTo>
                  <a:pt x="108478" y="141107"/>
                </a:lnTo>
                <a:lnTo>
                  <a:pt x="108478" y="41285"/>
                </a:lnTo>
                <a:lnTo>
                  <a:pt x="107518" y="34564"/>
                </a:lnTo>
                <a:lnTo>
                  <a:pt x="105597" y="27828"/>
                </a:lnTo>
                <a:lnTo>
                  <a:pt x="103677" y="22067"/>
                </a:lnTo>
                <a:lnTo>
                  <a:pt x="100797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2312807" y="723595"/>
            <a:ext cx="11521" cy="33588"/>
          </a:xfrm>
          <a:custGeom>
            <a:avLst/>
            <a:gdLst/>
            <a:ahLst/>
            <a:cxnLst/>
            <a:rect l="l" t="t" r="r" b="b"/>
            <a:pathLst>
              <a:path w="11521" h="33588">
                <a:moveTo>
                  <a:pt x="5760" y="5745"/>
                </a:moveTo>
                <a:lnTo>
                  <a:pt x="3840" y="0"/>
                </a:lnTo>
                <a:lnTo>
                  <a:pt x="0" y="30708"/>
                </a:lnTo>
                <a:lnTo>
                  <a:pt x="5760" y="31668"/>
                </a:lnTo>
                <a:lnTo>
                  <a:pt x="11521" y="33588"/>
                </a:lnTo>
                <a:lnTo>
                  <a:pt x="9601" y="9585"/>
                </a:lnTo>
                <a:lnTo>
                  <a:pt x="5760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2424165" y="579592"/>
            <a:ext cx="86395" cy="178551"/>
          </a:xfrm>
          <a:custGeom>
            <a:avLst/>
            <a:gdLst/>
            <a:ahLst/>
            <a:cxnLst/>
            <a:rect l="l" t="t" r="r" b="b"/>
            <a:pathLst>
              <a:path w="86395" h="178551">
                <a:moveTo>
                  <a:pt x="86395" y="39364"/>
                </a:moveTo>
                <a:lnTo>
                  <a:pt x="85435" y="38404"/>
                </a:lnTo>
                <a:lnTo>
                  <a:pt x="85435" y="37444"/>
                </a:lnTo>
                <a:lnTo>
                  <a:pt x="84475" y="37444"/>
                </a:lnTo>
                <a:lnTo>
                  <a:pt x="83515" y="36484"/>
                </a:lnTo>
                <a:lnTo>
                  <a:pt x="48006" y="36484"/>
                </a:lnTo>
                <a:lnTo>
                  <a:pt x="48006" y="3840"/>
                </a:lnTo>
                <a:lnTo>
                  <a:pt x="47030" y="2880"/>
                </a:lnTo>
                <a:lnTo>
                  <a:pt x="46070" y="1920"/>
                </a:lnTo>
                <a:lnTo>
                  <a:pt x="45125" y="1920"/>
                </a:lnTo>
                <a:lnTo>
                  <a:pt x="45125" y="960"/>
                </a:lnTo>
                <a:lnTo>
                  <a:pt x="42245" y="960"/>
                </a:lnTo>
                <a:lnTo>
                  <a:pt x="40309" y="0"/>
                </a:lnTo>
                <a:lnTo>
                  <a:pt x="33604" y="0"/>
                </a:lnTo>
                <a:lnTo>
                  <a:pt x="31683" y="960"/>
                </a:lnTo>
                <a:lnTo>
                  <a:pt x="26883" y="960"/>
                </a:lnTo>
                <a:lnTo>
                  <a:pt x="25923" y="1920"/>
                </a:lnTo>
                <a:lnTo>
                  <a:pt x="24963" y="1920"/>
                </a:lnTo>
                <a:lnTo>
                  <a:pt x="24963" y="2880"/>
                </a:lnTo>
                <a:lnTo>
                  <a:pt x="24003" y="2880"/>
                </a:lnTo>
                <a:lnTo>
                  <a:pt x="24003" y="36484"/>
                </a:lnTo>
                <a:lnTo>
                  <a:pt x="3840" y="36484"/>
                </a:lnTo>
                <a:lnTo>
                  <a:pt x="2880" y="37444"/>
                </a:lnTo>
                <a:lnTo>
                  <a:pt x="1920" y="37444"/>
                </a:lnTo>
                <a:lnTo>
                  <a:pt x="1920" y="38404"/>
                </a:lnTo>
                <a:lnTo>
                  <a:pt x="960" y="39364"/>
                </a:lnTo>
                <a:lnTo>
                  <a:pt x="960" y="42245"/>
                </a:lnTo>
                <a:lnTo>
                  <a:pt x="0" y="43205"/>
                </a:lnTo>
                <a:lnTo>
                  <a:pt x="0" y="49926"/>
                </a:lnTo>
                <a:lnTo>
                  <a:pt x="960" y="52806"/>
                </a:lnTo>
                <a:lnTo>
                  <a:pt x="1920" y="53766"/>
                </a:lnTo>
                <a:lnTo>
                  <a:pt x="2880" y="55671"/>
                </a:lnTo>
                <a:lnTo>
                  <a:pt x="3840" y="56647"/>
                </a:lnTo>
                <a:lnTo>
                  <a:pt x="24003" y="56647"/>
                </a:lnTo>
                <a:lnTo>
                  <a:pt x="24003" y="141122"/>
                </a:lnTo>
                <a:lnTo>
                  <a:pt x="24963" y="147843"/>
                </a:lnTo>
                <a:lnTo>
                  <a:pt x="25923" y="153588"/>
                </a:lnTo>
                <a:lnTo>
                  <a:pt x="26883" y="159349"/>
                </a:lnTo>
                <a:lnTo>
                  <a:pt x="29763" y="164150"/>
                </a:lnTo>
                <a:lnTo>
                  <a:pt x="32628" y="167990"/>
                </a:lnTo>
                <a:lnTo>
                  <a:pt x="36469" y="170870"/>
                </a:lnTo>
                <a:lnTo>
                  <a:pt x="40309" y="173751"/>
                </a:lnTo>
                <a:lnTo>
                  <a:pt x="45125" y="175671"/>
                </a:lnTo>
                <a:lnTo>
                  <a:pt x="49911" y="177591"/>
                </a:lnTo>
                <a:lnTo>
                  <a:pt x="55686" y="178551"/>
                </a:lnTo>
                <a:lnTo>
                  <a:pt x="67193" y="178551"/>
                </a:lnTo>
                <a:lnTo>
                  <a:pt x="69113" y="177591"/>
                </a:lnTo>
                <a:lnTo>
                  <a:pt x="73913" y="177591"/>
                </a:lnTo>
                <a:lnTo>
                  <a:pt x="75834" y="176631"/>
                </a:lnTo>
                <a:lnTo>
                  <a:pt x="77754" y="176631"/>
                </a:lnTo>
                <a:lnTo>
                  <a:pt x="79674" y="175671"/>
                </a:lnTo>
                <a:lnTo>
                  <a:pt x="80634" y="175671"/>
                </a:lnTo>
                <a:lnTo>
                  <a:pt x="82555" y="174711"/>
                </a:lnTo>
                <a:lnTo>
                  <a:pt x="83515" y="173751"/>
                </a:lnTo>
                <a:lnTo>
                  <a:pt x="84475" y="172806"/>
                </a:lnTo>
                <a:lnTo>
                  <a:pt x="85435" y="171830"/>
                </a:lnTo>
                <a:lnTo>
                  <a:pt x="86395" y="170870"/>
                </a:lnTo>
                <a:lnTo>
                  <a:pt x="86395" y="156469"/>
                </a:lnTo>
                <a:lnTo>
                  <a:pt x="85435" y="155524"/>
                </a:lnTo>
                <a:lnTo>
                  <a:pt x="85435" y="154564"/>
                </a:lnTo>
                <a:lnTo>
                  <a:pt x="84475" y="154564"/>
                </a:lnTo>
                <a:lnTo>
                  <a:pt x="84475" y="153588"/>
                </a:lnTo>
                <a:lnTo>
                  <a:pt x="81594" y="153588"/>
                </a:lnTo>
                <a:lnTo>
                  <a:pt x="80634" y="154564"/>
                </a:lnTo>
                <a:lnTo>
                  <a:pt x="79674" y="154564"/>
                </a:lnTo>
                <a:lnTo>
                  <a:pt x="78714" y="155524"/>
                </a:lnTo>
                <a:lnTo>
                  <a:pt x="77754" y="155524"/>
                </a:lnTo>
                <a:lnTo>
                  <a:pt x="75834" y="156469"/>
                </a:lnTo>
                <a:lnTo>
                  <a:pt x="73913" y="156469"/>
                </a:lnTo>
                <a:lnTo>
                  <a:pt x="72953" y="157444"/>
                </a:lnTo>
                <a:lnTo>
                  <a:pt x="59512" y="157444"/>
                </a:lnTo>
                <a:lnTo>
                  <a:pt x="54711" y="155524"/>
                </a:lnTo>
                <a:lnTo>
                  <a:pt x="51846" y="150723"/>
                </a:lnTo>
                <a:lnTo>
                  <a:pt x="48966" y="145907"/>
                </a:lnTo>
                <a:lnTo>
                  <a:pt x="48006" y="139202"/>
                </a:lnTo>
                <a:lnTo>
                  <a:pt x="48006" y="56647"/>
                </a:lnTo>
                <a:lnTo>
                  <a:pt x="83515" y="56647"/>
                </a:lnTo>
                <a:lnTo>
                  <a:pt x="84475" y="55671"/>
                </a:lnTo>
                <a:lnTo>
                  <a:pt x="85435" y="53766"/>
                </a:lnTo>
                <a:lnTo>
                  <a:pt x="86395" y="52806"/>
                </a:lnTo>
                <a:lnTo>
                  <a:pt x="86395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2540325" y="560390"/>
            <a:ext cx="29748" cy="29763"/>
          </a:xfrm>
          <a:custGeom>
            <a:avLst/>
            <a:gdLst/>
            <a:ahLst/>
            <a:cxnLst/>
            <a:rect l="l" t="t" r="r" b="b"/>
            <a:pathLst>
              <a:path w="29748" h="29763">
                <a:moveTo>
                  <a:pt x="29748" y="14401"/>
                </a:moveTo>
                <a:lnTo>
                  <a:pt x="29748" y="9601"/>
                </a:lnTo>
                <a:lnTo>
                  <a:pt x="28788" y="5760"/>
                </a:lnTo>
                <a:lnTo>
                  <a:pt x="25908" y="3840"/>
                </a:lnTo>
                <a:lnTo>
                  <a:pt x="24003" y="1920"/>
                </a:lnTo>
                <a:lnTo>
                  <a:pt x="20162" y="0"/>
                </a:lnTo>
                <a:lnTo>
                  <a:pt x="8641" y="0"/>
                </a:lnTo>
                <a:lnTo>
                  <a:pt x="4800" y="1920"/>
                </a:lnTo>
                <a:lnTo>
                  <a:pt x="2880" y="3840"/>
                </a:lnTo>
                <a:lnTo>
                  <a:pt x="960" y="5760"/>
                </a:lnTo>
                <a:lnTo>
                  <a:pt x="0" y="9601"/>
                </a:lnTo>
                <a:lnTo>
                  <a:pt x="0" y="21122"/>
                </a:lnTo>
                <a:lnTo>
                  <a:pt x="960" y="24963"/>
                </a:lnTo>
                <a:lnTo>
                  <a:pt x="2880" y="26883"/>
                </a:lnTo>
                <a:lnTo>
                  <a:pt x="4800" y="28803"/>
                </a:lnTo>
                <a:lnTo>
                  <a:pt x="8641" y="29763"/>
                </a:lnTo>
                <a:lnTo>
                  <a:pt x="20162" y="29763"/>
                </a:lnTo>
                <a:lnTo>
                  <a:pt x="24003" y="28803"/>
                </a:lnTo>
                <a:lnTo>
                  <a:pt x="25908" y="26883"/>
                </a:lnTo>
                <a:lnTo>
                  <a:pt x="28788" y="24002"/>
                </a:lnTo>
                <a:lnTo>
                  <a:pt x="29748" y="20162"/>
                </a:lnTo>
                <a:lnTo>
                  <a:pt x="29748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2543205" y="615116"/>
            <a:ext cx="24002" cy="141107"/>
          </a:xfrm>
          <a:custGeom>
            <a:avLst/>
            <a:gdLst/>
            <a:ahLst/>
            <a:cxnLst/>
            <a:rect l="l" t="t" r="r" b="b"/>
            <a:pathLst>
              <a:path w="24002" h="141107">
                <a:moveTo>
                  <a:pt x="24002" y="3840"/>
                </a:moveTo>
                <a:lnTo>
                  <a:pt x="23027" y="2880"/>
                </a:lnTo>
                <a:lnTo>
                  <a:pt x="23027" y="1920"/>
                </a:lnTo>
                <a:lnTo>
                  <a:pt x="22067" y="1920"/>
                </a:lnTo>
                <a:lnTo>
                  <a:pt x="21122" y="960"/>
                </a:lnTo>
                <a:lnTo>
                  <a:pt x="18227" y="960"/>
                </a:lnTo>
                <a:lnTo>
                  <a:pt x="16322" y="0"/>
                </a:lnTo>
                <a:lnTo>
                  <a:pt x="7665" y="0"/>
                </a:lnTo>
                <a:lnTo>
                  <a:pt x="576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39186"/>
                </a:lnTo>
                <a:lnTo>
                  <a:pt x="960" y="139186"/>
                </a:lnTo>
                <a:lnTo>
                  <a:pt x="960" y="140147"/>
                </a:lnTo>
                <a:lnTo>
                  <a:pt x="2880" y="140147"/>
                </a:lnTo>
                <a:lnTo>
                  <a:pt x="4800" y="141107"/>
                </a:lnTo>
                <a:lnTo>
                  <a:pt x="19187" y="141107"/>
                </a:lnTo>
                <a:lnTo>
                  <a:pt x="20162" y="140147"/>
                </a:lnTo>
                <a:lnTo>
                  <a:pt x="22067" y="140147"/>
                </a:lnTo>
                <a:lnTo>
                  <a:pt x="23027" y="139186"/>
                </a:lnTo>
                <a:lnTo>
                  <a:pt x="24002" y="138226"/>
                </a:lnTo>
                <a:lnTo>
                  <a:pt x="2400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2602717" y="613196"/>
            <a:ext cx="132481" cy="143204"/>
          </a:xfrm>
          <a:custGeom>
            <a:avLst/>
            <a:gdLst/>
            <a:ahLst/>
            <a:cxnLst/>
            <a:rect l="l" t="t" r="r" b="b"/>
            <a:pathLst>
              <a:path w="132481" h="143204">
                <a:moveTo>
                  <a:pt x="28803" y="45110"/>
                </a:moveTo>
                <a:lnTo>
                  <a:pt x="31683" y="39349"/>
                </a:lnTo>
                <a:lnTo>
                  <a:pt x="34564" y="34564"/>
                </a:lnTo>
                <a:lnTo>
                  <a:pt x="38404" y="30723"/>
                </a:lnTo>
                <a:lnTo>
                  <a:pt x="42245" y="26883"/>
                </a:lnTo>
                <a:lnTo>
                  <a:pt x="48006" y="24002"/>
                </a:lnTo>
                <a:lnTo>
                  <a:pt x="52791" y="21107"/>
                </a:lnTo>
                <a:lnTo>
                  <a:pt x="59527" y="20162"/>
                </a:lnTo>
                <a:lnTo>
                  <a:pt x="73914" y="20162"/>
                </a:lnTo>
                <a:lnTo>
                  <a:pt x="80634" y="22067"/>
                </a:lnTo>
                <a:lnTo>
                  <a:pt x="85435" y="24947"/>
                </a:lnTo>
                <a:lnTo>
                  <a:pt x="91196" y="26883"/>
                </a:lnTo>
                <a:lnTo>
                  <a:pt x="95036" y="30723"/>
                </a:lnTo>
                <a:lnTo>
                  <a:pt x="97917" y="35509"/>
                </a:lnTo>
                <a:lnTo>
                  <a:pt x="100797" y="40309"/>
                </a:lnTo>
                <a:lnTo>
                  <a:pt x="102717" y="46070"/>
                </a:lnTo>
                <a:lnTo>
                  <a:pt x="104637" y="52791"/>
                </a:lnTo>
                <a:lnTo>
                  <a:pt x="105597" y="59512"/>
                </a:lnTo>
                <a:lnTo>
                  <a:pt x="106558" y="66233"/>
                </a:lnTo>
                <a:lnTo>
                  <a:pt x="106558" y="80634"/>
                </a:lnTo>
                <a:lnTo>
                  <a:pt x="105597" y="87355"/>
                </a:lnTo>
                <a:lnTo>
                  <a:pt x="103677" y="94076"/>
                </a:lnTo>
                <a:lnTo>
                  <a:pt x="102717" y="99837"/>
                </a:lnTo>
                <a:lnTo>
                  <a:pt x="99837" y="105597"/>
                </a:lnTo>
                <a:lnTo>
                  <a:pt x="96956" y="110398"/>
                </a:lnTo>
                <a:lnTo>
                  <a:pt x="93116" y="115199"/>
                </a:lnTo>
                <a:lnTo>
                  <a:pt x="89275" y="118079"/>
                </a:lnTo>
                <a:lnTo>
                  <a:pt x="83515" y="120959"/>
                </a:lnTo>
                <a:lnTo>
                  <a:pt x="82573" y="143204"/>
                </a:lnTo>
                <a:lnTo>
                  <a:pt x="94076" y="140147"/>
                </a:lnTo>
                <a:lnTo>
                  <a:pt x="106000" y="132972"/>
                </a:lnTo>
                <a:lnTo>
                  <a:pt x="115199" y="124800"/>
                </a:lnTo>
                <a:lnTo>
                  <a:pt x="122890" y="113148"/>
                </a:lnTo>
                <a:lnTo>
                  <a:pt x="127680" y="100797"/>
                </a:lnTo>
                <a:lnTo>
                  <a:pt x="131530" y="84236"/>
                </a:lnTo>
                <a:lnTo>
                  <a:pt x="132481" y="71033"/>
                </a:lnTo>
                <a:lnTo>
                  <a:pt x="132342" y="66064"/>
                </a:lnTo>
                <a:lnTo>
                  <a:pt x="130739" y="53077"/>
                </a:lnTo>
                <a:lnTo>
                  <a:pt x="127680" y="41285"/>
                </a:lnTo>
                <a:lnTo>
                  <a:pt x="124800" y="32628"/>
                </a:lnTo>
                <a:lnTo>
                  <a:pt x="120959" y="24947"/>
                </a:lnTo>
                <a:lnTo>
                  <a:pt x="116159" y="19202"/>
                </a:lnTo>
                <a:lnTo>
                  <a:pt x="110398" y="12481"/>
                </a:lnTo>
                <a:lnTo>
                  <a:pt x="103677" y="7680"/>
                </a:lnTo>
                <a:lnTo>
                  <a:pt x="95996" y="4800"/>
                </a:lnTo>
                <a:lnTo>
                  <a:pt x="80428" y="1010"/>
                </a:lnTo>
                <a:lnTo>
                  <a:pt x="67193" y="0"/>
                </a:lnTo>
                <a:lnTo>
                  <a:pt x="61754" y="150"/>
                </a:lnTo>
                <a:lnTo>
                  <a:pt x="48878" y="1943"/>
                </a:lnTo>
                <a:lnTo>
                  <a:pt x="37444" y="5760"/>
                </a:lnTo>
                <a:lnTo>
                  <a:pt x="25520" y="12559"/>
                </a:lnTo>
                <a:lnTo>
                  <a:pt x="16322" y="21107"/>
                </a:lnTo>
                <a:lnTo>
                  <a:pt x="8813" y="31920"/>
                </a:lnTo>
                <a:lnTo>
                  <a:pt x="3840" y="44150"/>
                </a:lnTo>
                <a:lnTo>
                  <a:pt x="588" y="60948"/>
                </a:lnTo>
                <a:lnTo>
                  <a:pt x="0" y="73914"/>
                </a:lnTo>
                <a:lnTo>
                  <a:pt x="71" y="79091"/>
                </a:lnTo>
                <a:lnTo>
                  <a:pt x="1142" y="92118"/>
                </a:lnTo>
                <a:lnTo>
                  <a:pt x="3840" y="103677"/>
                </a:lnTo>
                <a:lnTo>
                  <a:pt x="8959" y="116061"/>
                </a:lnTo>
                <a:lnTo>
                  <a:pt x="15361" y="126705"/>
                </a:lnTo>
                <a:lnTo>
                  <a:pt x="21122" y="132481"/>
                </a:lnTo>
                <a:lnTo>
                  <a:pt x="27843" y="137266"/>
                </a:lnTo>
                <a:lnTo>
                  <a:pt x="35524" y="140147"/>
                </a:lnTo>
                <a:lnTo>
                  <a:pt x="33604" y="109438"/>
                </a:lnTo>
                <a:lnTo>
                  <a:pt x="30723" y="104637"/>
                </a:lnTo>
                <a:lnTo>
                  <a:pt x="28803" y="98877"/>
                </a:lnTo>
                <a:lnTo>
                  <a:pt x="26883" y="93116"/>
                </a:lnTo>
                <a:lnTo>
                  <a:pt x="25923" y="86395"/>
                </a:lnTo>
                <a:lnTo>
                  <a:pt x="24963" y="79674"/>
                </a:lnTo>
                <a:lnTo>
                  <a:pt x="24963" y="64312"/>
                </a:lnTo>
                <a:lnTo>
                  <a:pt x="25923" y="57591"/>
                </a:lnTo>
                <a:lnTo>
                  <a:pt x="27843" y="51831"/>
                </a:lnTo>
                <a:lnTo>
                  <a:pt x="28803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2636321" y="722635"/>
            <a:ext cx="49910" cy="35509"/>
          </a:xfrm>
          <a:custGeom>
            <a:avLst/>
            <a:gdLst/>
            <a:ahLst/>
            <a:cxnLst/>
            <a:rect l="l" t="t" r="r" b="b"/>
            <a:pathLst>
              <a:path w="49910" h="35509">
                <a:moveTo>
                  <a:pt x="49910" y="11521"/>
                </a:moveTo>
                <a:lnTo>
                  <a:pt x="45110" y="14401"/>
                </a:lnTo>
                <a:lnTo>
                  <a:pt x="39364" y="15361"/>
                </a:lnTo>
                <a:lnTo>
                  <a:pt x="23987" y="15361"/>
                </a:lnTo>
                <a:lnTo>
                  <a:pt x="17282" y="13426"/>
                </a:lnTo>
                <a:lnTo>
                  <a:pt x="12466" y="11521"/>
                </a:lnTo>
                <a:lnTo>
                  <a:pt x="7680" y="8641"/>
                </a:lnTo>
                <a:lnTo>
                  <a:pt x="2880" y="4800"/>
                </a:lnTo>
                <a:lnTo>
                  <a:pt x="0" y="0"/>
                </a:lnTo>
                <a:lnTo>
                  <a:pt x="1920" y="30708"/>
                </a:lnTo>
                <a:lnTo>
                  <a:pt x="5330" y="32061"/>
                </a:lnTo>
                <a:lnTo>
                  <a:pt x="17473" y="34805"/>
                </a:lnTo>
                <a:lnTo>
                  <a:pt x="30708" y="35509"/>
                </a:lnTo>
                <a:lnTo>
                  <a:pt x="36013" y="35370"/>
                </a:lnTo>
                <a:lnTo>
                  <a:pt x="48969" y="33765"/>
                </a:lnTo>
                <a:lnTo>
                  <a:pt x="49910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2769763" y="613196"/>
            <a:ext cx="114223" cy="143027"/>
          </a:xfrm>
          <a:custGeom>
            <a:avLst/>
            <a:gdLst/>
            <a:ahLst/>
            <a:cxnLst/>
            <a:rect l="l" t="t" r="r" b="b"/>
            <a:pathLst>
              <a:path w="114223" h="143027">
                <a:moveTo>
                  <a:pt x="944" y="3840"/>
                </a:moveTo>
                <a:lnTo>
                  <a:pt x="944" y="5760"/>
                </a:lnTo>
                <a:lnTo>
                  <a:pt x="0" y="5760"/>
                </a:lnTo>
                <a:lnTo>
                  <a:pt x="0" y="139202"/>
                </a:lnTo>
                <a:lnTo>
                  <a:pt x="944" y="140147"/>
                </a:lnTo>
                <a:lnTo>
                  <a:pt x="944" y="141107"/>
                </a:lnTo>
                <a:lnTo>
                  <a:pt x="1905" y="142067"/>
                </a:lnTo>
                <a:lnTo>
                  <a:pt x="3840" y="142067"/>
                </a:lnTo>
                <a:lnTo>
                  <a:pt x="4785" y="143027"/>
                </a:lnTo>
                <a:lnTo>
                  <a:pt x="20147" y="143027"/>
                </a:lnTo>
                <a:lnTo>
                  <a:pt x="21107" y="142067"/>
                </a:lnTo>
                <a:lnTo>
                  <a:pt x="23027" y="142067"/>
                </a:lnTo>
                <a:lnTo>
                  <a:pt x="23987" y="141107"/>
                </a:lnTo>
                <a:lnTo>
                  <a:pt x="24947" y="140147"/>
                </a:lnTo>
                <a:lnTo>
                  <a:pt x="24947" y="46070"/>
                </a:lnTo>
                <a:lnTo>
                  <a:pt x="25769" y="45130"/>
                </a:lnTo>
                <a:lnTo>
                  <a:pt x="34932" y="35127"/>
                </a:lnTo>
                <a:lnTo>
                  <a:pt x="44150" y="27828"/>
                </a:lnTo>
                <a:lnTo>
                  <a:pt x="49911" y="23042"/>
                </a:lnTo>
                <a:lnTo>
                  <a:pt x="55671" y="21107"/>
                </a:lnTo>
                <a:lnTo>
                  <a:pt x="66233" y="21107"/>
                </a:lnTo>
                <a:lnTo>
                  <a:pt x="71033" y="22067"/>
                </a:lnTo>
                <a:lnTo>
                  <a:pt x="73913" y="24002"/>
                </a:lnTo>
                <a:lnTo>
                  <a:pt x="77754" y="25923"/>
                </a:lnTo>
                <a:lnTo>
                  <a:pt x="83515" y="31668"/>
                </a:lnTo>
                <a:lnTo>
                  <a:pt x="87355" y="38389"/>
                </a:lnTo>
                <a:lnTo>
                  <a:pt x="88315" y="43190"/>
                </a:lnTo>
                <a:lnTo>
                  <a:pt x="89260" y="47990"/>
                </a:lnTo>
                <a:lnTo>
                  <a:pt x="90220" y="53751"/>
                </a:lnTo>
                <a:lnTo>
                  <a:pt x="90220" y="141107"/>
                </a:lnTo>
                <a:lnTo>
                  <a:pt x="91196" y="141107"/>
                </a:lnTo>
                <a:lnTo>
                  <a:pt x="92141" y="142067"/>
                </a:lnTo>
                <a:lnTo>
                  <a:pt x="93101" y="142067"/>
                </a:lnTo>
                <a:lnTo>
                  <a:pt x="95036" y="143027"/>
                </a:lnTo>
                <a:lnTo>
                  <a:pt x="109423" y="143027"/>
                </a:lnTo>
                <a:lnTo>
                  <a:pt x="111343" y="142067"/>
                </a:lnTo>
                <a:lnTo>
                  <a:pt x="112303" y="142067"/>
                </a:lnTo>
                <a:lnTo>
                  <a:pt x="113263" y="141107"/>
                </a:lnTo>
                <a:lnTo>
                  <a:pt x="114223" y="140147"/>
                </a:lnTo>
                <a:lnTo>
                  <a:pt x="114223" y="48950"/>
                </a:lnTo>
                <a:lnTo>
                  <a:pt x="113263" y="40309"/>
                </a:lnTo>
                <a:lnTo>
                  <a:pt x="112303" y="34564"/>
                </a:lnTo>
                <a:lnTo>
                  <a:pt x="110383" y="26883"/>
                </a:lnTo>
                <a:lnTo>
                  <a:pt x="107502" y="21107"/>
                </a:lnTo>
                <a:lnTo>
                  <a:pt x="103662" y="16322"/>
                </a:lnTo>
                <a:lnTo>
                  <a:pt x="99822" y="11521"/>
                </a:lnTo>
                <a:lnTo>
                  <a:pt x="95036" y="7680"/>
                </a:lnTo>
                <a:lnTo>
                  <a:pt x="89260" y="4800"/>
                </a:lnTo>
                <a:lnTo>
                  <a:pt x="83515" y="1920"/>
                </a:lnTo>
                <a:lnTo>
                  <a:pt x="75834" y="0"/>
                </a:lnTo>
                <a:lnTo>
                  <a:pt x="59512" y="0"/>
                </a:lnTo>
                <a:lnTo>
                  <a:pt x="51831" y="1920"/>
                </a:lnTo>
                <a:lnTo>
                  <a:pt x="44150" y="5760"/>
                </a:lnTo>
                <a:lnTo>
                  <a:pt x="41831" y="7173"/>
                </a:lnTo>
                <a:lnTo>
                  <a:pt x="32200" y="14519"/>
                </a:lnTo>
                <a:lnTo>
                  <a:pt x="22067" y="24002"/>
                </a:lnTo>
                <a:lnTo>
                  <a:pt x="22067" y="4800"/>
                </a:lnTo>
                <a:lnTo>
                  <a:pt x="21107" y="3840"/>
                </a:lnTo>
                <a:lnTo>
                  <a:pt x="20147" y="2880"/>
                </a:lnTo>
                <a:lnTo>
                  <a:pt x="16306" y="2880"/>
                </a:lnTo>
                <a:lnTo>
                  <a:pt x="15346" y="1920"/>
                </a:lnTo>
                <a:lnTo>
                  <a:pt x="7665" y="1920"/>
                </a:lnTo>
                <a:lnTo>
                  <a:pt x="5745" y="2880"/>
                </a:lnTo>
                <a:lnTo>
                  <a:pt x="2865" y="2880"/>
                </a:lnTo>
                <a:lnTo>
                  <a:pt x="1905" y="3840"/>
                </a:lnTo>
                <a:lnTo>
                  <a:pt x="944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2940634" y="723595"/>
            <a:ext cx="11521" cy="33588"/>
          </a:xfrm>
          <a:custGeom>
            <a:avLst/>
            <a:gdLst/>
            <a:ahLst/>
            <a:cxnLst/>
            <a:rect l="l" t="t" r="r" b="b"/>
            <a:pathLst>
              <a:path w="11521" h="33588">
                <a:moveTo>
                  <a:pt x="5745" y="5745"/>
                </a:moveTo>
                <a:lnTo>
                  <a:pt x="2880" y="0"/>
                </a:lnTo>
                <a:lnTo>
                  <a:pt x="0" y="30708"/>
                </a:lnTo>
                <a:lnTo>
                  <a:pt x="5745" y="31668"/>
                </a:lnTo>
                <a:lnTo>
                  <a:pt x="11521" y="33588"/>
                </a:lnTo>
                <a:lnTo>
                  <a:pt x="9585" y="9585"/>
                </a:lnTo>
                <a:lnTo>
                  <a:pt x="5745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2919511" y="613196"/>
            <a:ext cx="108478" cy="144947"/>
          </a:xfrm>
          <a:custGeom>
            <a:avLst/>
            <a:gdLst/>
            <a:ahLst/>
            <a:cxnLst/>
            <a:rect l="l" t="t" r="r" b="b"/>
            <a:pathLst>
              <a:path w="108478" h="144947">
                <a:moveTo>
                  <a:pt x="97917" y="143027"/>
                </a:moveTo>
                <a:lnTo>
                  <a:pt x="103677" y="143027"/>
                </a:lnTo>
                <a:lnTo>
                  <a:pt x="105597" y="142067"/>
                </a:lnTo>
                <a:lnTo>
                  <a:pt x="106558" y="142067"/>
                </a:lnTo>
                <a:lnTo>
                  <a:pt x="106558" y="141107"/>
                </a:lnTo>
                <a:lnTo>
                  <a:pt x="107518" y="141107"/>
                </a:lnTo>
                <a:lnTo>
                  <a:pt x="108478" y="140147"/>
                </a:lnTo>
                <a:lnTo>
                  <a:pt x="108478" y="41285"/>
                </a:lnTo>
                <a:lnTo>
                  <a:pt x="107518" y="34564"/>
                </a:lnTo>
                <a:lnTo>
                  <a:pt x="105597" y="27828"/>
                </a:lnTo>
                <a:lnTo>
                  <a:pt x="103677" y="22067"/>
                </a:lnTo>
                <a:lnTo>
                  <a:pt x="100797" y="17282"/>
                </a:lnTo>
                <a:lnTo>
                  <a:pt x="95996" y="12481"/>
                </a:lnTo>
                <a:lnTo>
                  <a:pt x="92156" y="8641"/>
                </a:lnTo>
                <a:lnTo>
                  <a:pt x="87355" y="5760"/>
                </a:lnTo>
                <a:lnTo>
                  <a:pt x="80634" y="2880"/>
                </a:lnTo>
                <a:lnTo>
                  <a:pt x="73913" y="960"/>
                </a:lnTo>
                <a:lnTo>
                  <a:pt x="65272" y="0"/>
                </a:lnTo>
                <a:lnTo>
                  <a:pt x="50871" y="0"/>
                </a:lnTo>
                <a:lnTo>
                  <a:pt x="46085" y="960"/>
                </a:lnTo>
                <a:lnTo>
                  <a:pt x="41269" y="1920"/>
                </a:lnTo>
                <a:lnTo>
                  <a:pt x="35524" y="2880"/>
                </a:lnTo>
                <a:lnTo>
                  <a:pt x="30708" y="3840"/>
                </a:lnTo>
                <a:lnTo>
                  <a:pt x="26868" y="4800"/>
                </a:lnTo>
                <a:lnTo>
                  <a:pt x="23027" y="6720"/>
                </a:lnTo>
                <a:lnTo>
                  <a:pt x="19202" y="7680"/>
                </a:lnTo>
                <a:lnTo>
                  <a:pt x="16322" y="9601"/>
                </a:lnTo>
                <a:lnTo>
                  <a:pt x="12481" y="11521"/>
                </a:lnTo>
                <a:lnTo>
                  <a:pt x="10561" y="13441"/>
                </a:lnTo>
                <a:lnTo>
                  <a:pt x="8641" y="14386"/>
                </a:lnTo>
                <a:lnTo>
                  <a:pt x="7680" y="15361"/>
                </a:lnTo>
                <a:lnTo>
                  <a:pt x="6720" y="16322"/>
                </a:lnTo>
                <a:lnTo>
                  <a:pt x="6720" y="18227"/>
                </a:lnTo>
                <a:lnTo>
                  <a:pt x="5760" y="20162"/>
                </a:lnTo>
                <a:lnTo>
                  <a:pt x="5760" y="26883"/>
                </a:lnTo>
                <a:lnTo>
                  <a:pt x="6720" y="27828"/>
                </a:lnTo>
                <a:lnTo>
                  <a:pt x="6720" y="30723"/>
                </a:lnTo>
                <a:lnTo>
                  <a:pt x="7680" y="31668"/>
                </a:lnTo>
                <a:lnTo>
                  <a:pt x="8641" y="32628"/>
                </a:lnTo>
                <a:lnTo>
                  <a:pt x="9601" y="33604"/>
                </a:lnTo>
                <a:lnTo>
                  <a:pt x="12481" y="33604"/>
                </a:lnTo>
                <a:lnTo>
                  <a:pt x="13441" y="32628"/>
                </a:lnTo>
                <a:lnTo>
                  <a:pt x="16322" y="31668"/>
                </a:lnTo>
                <a:lnTo>
                  <a:pt x="18242" y="29763"/>
                </a:lnTo>
                <a:lnTo>
                  <a:pt x="22082" y="27828"/>
                </a:lnTo>
                <a:lnTo>
                  <a:pt x="24963" y="26883"/>
                </a:lnTo>
                <a:lnTo>
                  <a:pt x="28803" y="24947"/>
                </a:lnTo>
                <a:lnTo>
                  <a:pt x="32644" y="23042"/>
                </a:lnTo>
                <a:lnTo>
                  <a:pt x="37429" y="22067"/>
                </a:lnTo>
                <a:lnTo>
                  <a:pt x="42230" y="20162"/>
                </a:lnTo>
                <a:lnTo>
                  <a:pt x="64312" y="20162"/>
                </a:lnTo>
                <a:lnTo>
                  <a:pt x="68153" y="22067"/>
                </a:lnTo>
                <a:lnTo>
                  <a:pt x="71993" y="23042"/>
                </a:lnTo>
                <a:lnTo>
                  <a:pt x="74874" y="24947"/>
                </a:lnTo>
                <a:lnTo>
                  <a:pt x="76794" y="27828"/>
                </a:lnTo>
                <a:lnTo>
                  <a:pt x="79674" y="30723"/>
                </a:lnTo>
                <a:lnTo>
                  <a:pt x="81594" y="33604"/>
                </a:lnTo>
                <a:lnTo>
                  <a:pt x="82555" y="37444"/>
                </a:lnTo>
                <a:lnTo>
                  <a:pt x="83515" y="41285"/>
                </a:lnTo>
                <a:lnTo>
                  <a:pt x="84475" y="46070"/>
                </a:lnTo>
                <a:lnTo>
                  <a:pt x="84475" y="61432"/>
                </a:lnTo>
                <a:lnTo>
                  <a:pt x="66233" y="61432"/>
                </a:lnTo>
                <a:lnTo>
                  <a:pt x="63324" y="61457"/>
                </a:lnTo>
                <a:lnTo>
                  <a:pt x="49946" y="62292"/>
                </a:lnTo>
                <a:lnTo>
                  <a:pt x="38389" y="64312"/>
                </a:lnTo>
                <a:lnTo>
                  <a:pt x="29748" y="65272"/>
                </a:lnTo>
                <a:lnTo>
                  <a:pt x="23027" y="68153"/>
                </a:lnTo>
                <a:lnTo>
                  <a:pt x="17282" y="71993"/>
                </a:lnTo>
                <a:lnTo>
                  <a:pt x="11521" y="75834"/>
                </a:lnTo>
                <a:lnTo>
                  <a:pt x="6720" y="80634"/>
                </a:lnTo>
                <a:lnTo>
                  <a:pt x="3840" y="85435"/>
                </a:lnTo>
                <a:lnTo>
                  <a:pt x="960" y="91196"/>
                </a:lnTo>
                <a:lnTo>
                  <a:pt x="0" y="97917"/>
                </a:lnTo>
                <a:lnTo>
                  <a:pt x="0" y="111358"/>
                </a:lnTo>
                <a:lnTo>
                  <a:pt x="960" y="117119"/>
                </a:lnTo>
                <a:lnTo>
                  <a:pt x="2880" y="121920"/>
                </a:lnTo>
                <a:lnTo>
                  <a:pt x="4800" y="126705"/>
                </a:lnTo>
                <a:lnTo>
                  <a:pt x="8641" y="131521"/>
                </a:lnTo>
                <a:lnTo>
                  <a:pt x="12481" y="134386"/>
                </a:lnTo>
                <a:lnTo>
                  <a:pt x="16322" y="138226"/>
                </a:lnTo>
                <a:lnTo>
                  <a:pt x="21122" y="141107"/>
                </a:lnTo>
                <a:lnTo>
                  <a:pt x="24002" y="110398"/>
                </a:lnTo>
                <a:lnTo>
                  <a:pt x="24002" y="99837"/>
                </a:lnTo>
                <a:lnTo>
                  <a:pt x="24963" y="95996"/>
                </a:lnTo>
                <a:lnTo>
                  <a:pt x="26868" y="93116"/>
                </a:lnTo>
                <a:lnTo>
                  <a:pt x="27843" y="90236"/>
                </a:lnTo>
                <a:lnTo>
                  <a:pt x="30708" y="87355"/>
                </a:lnTo>
                <a:lnTo>
                  <a:pt x="33588" y="85435"/>
                </a:lnTo>
                <a:lnTo>
                  <a:pt x="37429" y="82555"/>
                </a:lnTo>
                <a:lnTo>
                  <a:pt x="41269" y="81594"/>
                </a:lnTo>
                <a:lnTo>
                  <a:pt x="46085" y="80634"/>
                </a:lnTo>
                <a:lnTo>
                  <a:pt x="50871" y="78714"/>
                </a:lnTo>
                <a:lnTo>
                  <a:pt x="84475" y="78714"/>
                </a:lnTo>
                <a:lnTo>
                  <a:pt x="84475" y="106558"/>
                </a:lnTo>
                <a:lnTo>
                  <a:pt x="77754" y="113278"/>
                </a:lnTo>
                <a:lnTo>
                  <a:pt x="71993" y="118079"/>
                </a:lnTo>
                <a:lnTo>
                  <a:pt x="67193" y="120959"/>
                </a:lnTo>
                <a:lnTo>
                  <a:pt x="61432" y="124800"/>
                </a:lnTo>
                <a:lnTo>
                  <a:pt x="55671" y="126705"/>
                </a:lnTo>
                <a:lnTo>
                  <a:pt x="41269" y="126705"/>
                </a:lnTo>
                <a:lnTo>
                  <a:pt x="35524" y="123840"/>
                </a:lnTo>
                <a:lnTo>
                  <a:pt x="30708" y="119984"/>
                </a:lnTo>
                <a:lnTo>
                  <a:pt x="32644" y="143987"/>
                </a:lnTo>
                <a:lnTo>
                  <a:pt x="38389" y="144947"/>
                </a:lnTo>
                <a:lnTo>
                  <a:pt x="53751" y="144947"/>
                </a:lnTo>
                <a:lnTo>
                  <a:pt x="60472" y="143027"/>
                </a:lnTo>
                <a:lnTo>
                  <a:pt x="68153" y="140147"/>
                </a:lnTo>
                <a:lnTo>
                  <a:pt x="74874" y="136306"/>
                </a:lnTo>
                <a:lnTo>
                  <a:pt x="81594" y="131521"/>
                </a:lnTo>
                <a:lnTo>
                  <a:pt x="87355" y="125745"/>
                </a:lnTo>
                <a:lnTo>
                  <a:pt x="87355" y="141107"/>
                </a:lnTo>
                <a:lnTo>
                  <a:pt x="88315" y="141107"/>
                </a:lnTo>
                <a:lnTo>
                  <a:pt x="89275" y="142067"/>
                </a:lnTo>
                <a:lnTo>
                  <a:pt x="90236" y="142067"/>
                </a:lnTo>
                <a:lnTo>
                  <a:pt x="91196" y="143027"/>
                </a:lnTo>
                <a:lnTo>
                  <a:pt x="97917" y="1430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3072140" y="550788"/>
            <a:ext cx="24003" cy="205435"/>
          </a:xfrm>
          <a:custGeom>
            <a:avLst/>
            <a:gdLst/>
            <a:ahLst/>
            <a:cxnLst/>
            <a:rect l="l" t="t" r="r" b="b"/>
            <a:pathLst>
              <a:path w="24003" h="205435">
                <a:moveTo>
                  <a:pt x="24003" y="201609"/>
                </a:moveTo>
                <a:lnTo>
                  <a:pt x="24003" y="2880"/>
                </a:lnTo>
                <a:lnTo>
                  <a:pt x="23042" y="2880"/>
                </a:lnTo>
                <a:lnTo>
                  <a:pt x="22082" y="1935"/>
                </a:lnTo>
                <a:lnTo>
                  <a:pt x="21122" y="960"/>
                </a:lnTo>
                <a:lnTo>
                  <a:pt x="18242" y="960"/>
                </a:lnTo>
                <a:lnTo>
                  <a:pt x="16322" y="0"/>
                </a:lnTo>
                <a:lnTo>
                  <a:pt x="9601" y="0"/>
                </a:lnTo>
                <a:lnTo>
                  <a:pt x="7680" y="960"/>
                </a:lnTo>
                <a:lnTo>
                  <a:pt x="2880" y="960"/>
                </a:lnTo>
                <a:lnTo>
                  <a:pt x="1920" y="1935"/>
                </a:lnTo>
                <a:lnTo>
                  <a:pt x="960" y="1935"/>
                </a:lnTo>
                <a:lnTo>
                  <a:pt x="960" y="2880"/>
                </a:lnTo>
                <a:lnTo>
                  <a:pt x="0" y="2880"/>
                </a:lnTo>
                <a:lnTo>
                  <a:pt x="0" y="203514"/>
                </a:lnTo>
                <a:lnTo>
                  <a:pt x="960" y="203514"/>
                </a:lnTo>
                <a:lnTo>
                  <a:pt x="960" y="204475"/>
                </a:lnTo>
                <a:lnTo>
                  <a:pt x="2880" y="204475"/>
                </a:lnTo>
                <a:lnTo>
                  <a:pt x="4800" y="205435"/>
                </a:lnTo>
                <a:lnTo>
                  <a:pt x="19202" y="205435"/>
                </a:lnTo>
                <a:lnTo>
                  <a:pt x="21122" y="204475"/>
                </a:lnTo>
                <a:lnTo>
                  <a:pt x="22082" y="204475"/>
                </a:lnTo>
                <a:lnTo>
                  <a:pt x="23042" y="203514"/>
                </a:lnTo>
                <a:lnTo>
                  <a:pt x="24003" y="203514"/>
                </a:lnTo>
                <a:lnTo>
                  <a:pt x="24003" y="2016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/>
          <p:nvPr/>
        </p:nvSpPr>
        <p:spPr>
          <a:xfrm>
            <a:off x="3137428" y="560390"/>
            <a:ext cx="30708" cy="29763"/>
          </a:xfrm>
          <a:custGeom>
            <a:avLst/>
            <a:gdLst/>
            <a:ahLst/>
            <a:cxnLst/>
            <a:rect l="l" t="t" r="r" b="b"/>
            <a:pathLst>
              <a:path w="30708" h="29763">
                <a:moveTo>
                  <a:pt x="0" y="15361"/>
                </a:moveTo>
                <a:lnTo>
                  <a:pt x="0" y="21122"/>
                </a:lnTo>
                <a:lnTo>
                  <a:pt x="1920" y="24963"/>
                </a:lnTo>
                <a:lnTo>
                  <a:pt x="3840" y="26883"/>
                </a:lnTo>
                <a:lnTo>
                  <a:pt x="5760" y="28803"/>
                </a:lnTo>
                <a:lnTo>
                  <a:pt x="9601" y="29763"/>
                </a:lnTo>
                <a:lnTo>
                  <a:pt x="21122" y="29763"/>
                </a:lnTo>
                <a:lnTo>
                  <a:pt x="24947" y="28803"/>
                </a:lnTo>
                <a:lnTo>
                  <a:pt x="26868" y="26883"/>
                </a:lnTo>
                <a:lnTo>
                  <a:pt x="29748" y="24002"/>
                </a:lnTo>
                <a:lnTo>
                  <a:pt x="30708" y="20162"/>
                </a:lnTo>
                <a:lnTo>
                  <a:pt x="30708" y="9601"/>
                </a:lnTo>
                <a:lnTo>
                  <a:pt x="28788" y="5760"/>
                </a:lnTo>
                <a:lnTo>
                  <a:pt x="26868" y="3840"/>
                </a:lnTo>
                <a:lnTo>
                  <a:pt x="24947" y="1920"/>
                </a:lnTo>
                <a:lnTo>
                  <a:pt x="21122" y="0"/>
                </a:lnTo>
                <a:lnTo>
                  <a:pt x="9601" y="0"/>
                </a:lnTo>
                <a:lnTo>
                  <a:pt x="5760" y="1920"/>
                </a:lnTo>
                <a:lnTo>
                  <a:pt x="3840" y="3840"/>
                </a:lnTo>
                <a:lnTo>
                  <a:pt x="1920" y="5760"/>
                </a:lnTo>
                <a:lnTo>
                  <a:pt x="0" y="9601"/>
                </a:lnTo>
                <a:lnTo>
                  <a:pt x="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/>
          <p:nvPr/>
        </p:nvSpPr>
        <p:spPr>
          <a:xfrm>
            <a:off x="3141268" y="615116"/>
            <a:ext cx="24003" cy="141107"/>
          </a:xfrm>
          <a:custGeom>
            <a:avLst/>
            <a:gdLst/>
            <a:ahLst/>
            <a:cxnLst/>
            <a:rect l="l" t="t" r="r" b="b"/>
            <a:pathLst>
              <a:path w="24003" h="141107">
                <a:moveTo>
                  <a:pt x="24003" y="3840"/>
                </a:moveTo>
                <a:lnTo>
                  <a:pt x="23027" y="3840"/>
                </a:lnTo>
                <a:lnTo>
                  <a:pt x="23027" y="1920"/>
                </a:lnTo>
                <a:lnTo>
                  <a:pt x="22067" y="1920"/>
                </a:lnTo>
                <a:lnTo>
                  <a:pt x="21107" y="960"/>
                </a:lnTo>
                <a:lnTo>
                  <a:pt x="17282" y="960"/>
                </a:lnTo>
                <a:lnTo>
                  <a:pt x="16306" y="0"/>
                </a:lnTo>
                <a:lnTo>
                  <a:pt x="6720" y="0"/>
                </a:lnTo>
                <a:lnTo>
                  <a:pt x="5760" y="960"/>
                </a:lnTo>
                <a:lnTo>
                  <a:pt x="1920" y="960"/>
                </a:lnTo>
                <a:lnTo>
                  <a:pt x="944" y="1920"/>
                </a:lnTo>
                <a:lnTo>
                  <a:pt x="0" y="1920"/>
                </a:lnTo>
                <a:lnTo>
                  <a:pt x="0" y="139186"/>
                </a:lnTo>
                <a:lnTo>
                  <a:pt x="944" y="140147"/>
                </a:lnTo>
                <a:lnTo>
                  <a:pt x="2880" y="140147"/>
                </a:lnTo>
                <a:lnTo>
                  <a:pt x="3825" y="141107"/>
                </a:lnTo>
                <a:lnTo>
                  <a:pt x="19187" y="141107"/>
                </a:lnTo>
                <a:lnTo>
                  <a:pt x="20147" y="140147"/>
                </a:lnTo>
                <a:lnTo>
                  <a:pt x="22067" y="140147"/>
                </a:lnTo>
                <a:lnTo>
                  <a:pt x="23027" y="139186"/>
                </a:lnTo>
                <a:lnTo>
                  <a:pt x="24003" y="138226"/>
                </a:lnTo>
                <a:lnTo>
                  <a:pt x="2400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" name="object 38"/>
          <p:cNvSpPr/>
          <p:nvPr/>
        </p:nvSpPr>
        <p:spPr>
          <a:xfrm>
            <a:off x="3198860" y="613196"/>
            <a:ext cx="94076" cy="144947"/>
          </a:xfrm>
          <a:custGeom>
            <a:avLst/>
            <a:gdLst/>
            <a:ahLst/>
            <a:cxnLst/>
            <a:rect l="l" t="t" r="r" b="b"/>
            <a:pathLst>
              <a:path w="94076" h="144947">
                <a:moveTo>
                  <a:pt x="87355" y="18227"/>
                </a:moveTo>
                <a:lnTo>
                  <a:pt x="86395" y="16322"/>
                </a:lnTo>
                <a:lnTo>
                  <a:pt x="86395" y="11521"/>
                </a:lnTo>
                <a:lnTo>
                  <a:pt x="85435" y="11521"/>
                </a:lnTo>
                <a:lnTo>
                  <a:pt x="85435" y="10561"/>
                </a:lnTo>
                <a:lnTo>
                  <a:pt x="84475" y="9601"/>
                </a:lnTo>
                <a:lnTo>
                  <a:pt x="83515" y="8641"/>
                </a:lnTo>
                <a:lnTo>
                  <a:pt x="82555" y="7680"/>
                </a:lnTo>
                <a:lnTo>
                  <a:pt x="80634" y="6720"/>
                </a:lnTo>
                <a:lnTo>
                  <a:pt x="78714" y="5760"/>
                </a:lnTo>
                <a:lnTo>
                  <a:pt x="76794" y="4800"/>
                </a:lnTo>
                <a:lnTo>
                  <a:pt x="74874" y="3840"/>
                </a:lnTo>
                <a:lnTo>
                  <a:pt x="71993" y="2880"/>
                </a:lnTo>
                <a:lnTo>
                  <a:pt x="69113" y="1920"/>
                </a:lnTo>
                <a:lnTo>
                  <a:pt x="65272" y="1920"/>
                </a:lnTo>
                <a:lnTo>
                  <a:pt x="62392" y="960"/>
                </a:lnTo>
                <a:lnTo>
                  <a:pt x="58552" y="0"/>
                </a:lnTo>
                <a:lnTo>
                  <a:pt x="43205" y="0"/>
                </a:lnTo>
                <a:lnTo>
                  <a:pt x="36484" y="960"/>
                </a:lnTo>
                <a:lnTo>
                  <a:pt x="30723" y="2880"/>
                </a:lnTo>
                <a:lnTo>
                  <a:pt x="24003" y="5760"/>
                </a:lnTo>
                <a:lnTo>
                  <a:pt x="19202" y="8641"/>
                </a:lnTo>
                <a:lnTo>
                  <a:pt x="15361" y="11521"/>
                </a:lnTo>
                <a:lnTo>
                  <a:pt x="11521" y="15361"/>
                </a:lnTo>
                <a:lnTo>
                  <a:pt x="8641" y="20162"/>
                </a:lnTo>
                <a:lnTo>
                  <a:pt x="6720" y="24002"/>
                </a:lnTo>
                <a:lnTo>
                  <a:pt x="3840" y="28788"/>
                </a:lnTo>
                <a:lnTo>
                  <a:pt x="2880" y="34564"/>
                </a:lnTo>
                <a:lnTo>
                  <a:pt x="2880" y="45110"/>
                </a:lnTo>
                <a:lnTo>
                  <a:pt x="4800" y="49911"/>
                </a:lnTo>
                <a:lnTo>
                  <a:pt x="5760" y="54711"/>
                </a:lnTo>
                <a:lnTo>
                  <a:pt x="8641" y="58552"/>
                </a:lnTo>
                <a:lnTo>
                  <a:pt x="10561" y="62392"/>
                </a:lnTo>
                <a:lnTo>
                  <a:pt x="13441" y="65272"/>
                </a:lnTo>
                <a:lnTo>
                  <a:pt x="17282" y="68153"/>
                </a:lnTo>
                <a:lnTo>
                  <a:pt x="20162" y="71033"/>
                </a:lnTo>
                <a:lnTo>
                  <a:pt x="24003" y="72953"/>
                </a:lnTo>
                <a:lnTo>
                  <a:pt x="28803" y="74874"/>
                </a:lnTo>
                <a:lnTo>
                  <a:pt x="32644" y="76794"/>
                </a:lnTo>
                <a:lnTo>
                  <a:pt x="36484" y="78714"/>
                </a:lnTo>
                <a:lnTo>
                  <a:pt x="41269" y="80634"/>
                </a:lnTo>
                <a:lnTo>
                  <a:pt x="45110" y="81594"/>
                </a:lnTo>
                <a:lnTo>
                  <a:pt x="48950" y="83515"/>
                </a:lnTo>
                <a:lnTo>
                  <a:pt x="52791" y="84475"/>
                </a:lnTo>
                <a:lnTo>
                  <a:pt x="56631" y="86395"/>
                </a:lnTo>
                <a:lnTo>
                  <a:pt x="59512" y="88315"/>
                </a:lnTo>
                <a:lnTo>
                  <a:pt x="62392" y="90236"/>
                </a:lnTo>
                <a:lnTo>
                  <a:pt x="65272" y="93116"/>
                </a:lnTo>
                <a:lnTo>
                  <a:pt x="67193" y="95036"/>
                </a:lnTo>
                <a:lnTo>
                  <a:pt x="69113" y="97917"/>
                </a:lnTo>
                <a:lnTo>
                  <a:pt x="70073" y="100797"/>
                </a:lnTo>
                <a:lnTo>
                  <a:pt x="70073" y="108478"/>
                </a:lnTo>
                <a:lnTo>
                  <a:pt x="69113" y="111358"/>
                </a:lnTo>
                <a:lnTo>
                  <a:pt x="68153" y="114239"/>
                </a:lnTo>
                <a:lnTo>
                  <a:pt x="66233" y="117119"/>
                </a:lnTo>
                <a:lnTo>
                  <a:pt x="64328" y="119024"/>
                </a:lnTo>
                <a:lnTo>
                  <a:pt x="62392" y="120959"/>
                </a:lnTo>
                <a:lnTo>
                  <a:pt x="59512" y="122864"/>
                </a:lnTo>
                <a:lnTo>
                  <a:pt x="56631" y="123840"/>
                </a:lnTo>
                <a:lnTo>
                  <a:pt x="53766" y="124800"/>
                </a:lnTo>
                <a:lnTo>
                  <a:pt x="49926" y="125745"/>
                </a:lnTo>
                <a:lnTo>
                  <a:pt x="36484" y="125745"/>
                </a:lnTo>
                <a:lnTo>
                  <a:pt x="31683" y="124800"/>
                </a:lnTo>
                <a:lnTo>
                  <a:pt x="27843" y="123840"/>
                </a:lnTo>
                <a:lnTo>
                  <a:pt x="23042" y="122864"/>
                </a:lnTo>
                <a:lnTo>
                  <a:pt x="20162" y="120959"/>
                </a:lnTo>
                <a:lnTo>
                  <a:pt x="16322" y="119024"/>
                </a:lnTo>
                <a:lnTo>
                  <a:pt x="13441" y="118079"/>
                </a:lnTo>
                <a:lnTo>
                  <a:pt x="10561" y="116144"/>
                </a:lnTo>
                <a:lnTo>
                  <a:pt x="8641" y="115199"/>
                </a:lnTo>
                <a:lnTo>
                  <a:pt x="6720" y="114239"/>
                </a:lnTo>
                <a:lnTo>
                  <a:pt x="4800" y="113278"/>
                </a:lnTo>
                <a:lnTo>
                  <a:pt x="2880" y="113278"/>
                </a:lnTo>
                <a:lnTo>
                  <a:pt x="1920" y="114239"/>
                </a:lnTo>
                <a:lnTo>
                  <a:pt x="960" y="114239"/>
                </a:lnTo>
                <a:lnTo>
                  <a:pt x="960" y="117119"/>
                </a:lnTo>
                <a:lnTo>
                  <a:pt x="0" y="118079"/>
                </a:lnTo>
                <a:lnTo>
                  <a:pt x="0" y="128640"/>
                </a:lnTo>
                <a:lnTo>
                  <a:pt x="960" y="130545"/>
                </a:lnTo>
                <a:lnTo>
                  <a:pt x="960" y="132481"/>
                </a:lnTo>
                <a:lnTo>
                  <a:pt x="1920" y="133426"/>
                </a:lnTo>
                <a:lnTo>
                  <a:pt x="2880" y="134386"/>
                </a:lnTo>
                <a:lnTo>
                  <a:pt x="4800" y="135361"/>
                </a:lnTo>
                <a:lnTo>
                  <a:pt x="5760" y="136306"/>
                </a:lnTo>
                <a:lnTo>
                  <a:pt x="8641" y="138226"/>
                </a:lnTo>
                <a:lnTo>
                  <a:pt x="10561" y="139202"/>
                </a:lnTo>
                <a:lnTo>
                  <a:pt x="13441" y="140147"/>
                </a:lnTo>
                <a:lnTo>
                  <a:pt x="17282" y="141107"/>
                </a:lnTo>
                <a:lnTo>
                  <a:pt x="20162" y="142067"/>
                </a:lnTo>
                <a:lnTo>
                  <a:pt x="24003" y="143027"/>
                </a:lnTo>
                <a:lnTo>
                  <a:pt x="28803" y="143987"/>
                </a:lnTo>
                <a:lnTo>
                  <a:pt x="32644" y="144947"/>
                </a:lnTo>
                <a:lnTo>
                  <a:pt x="49926" y="144947"/>
                </a:lnTo>
                <a:lnTo>
                  <a:pt x="56631" y="143987"/>
                </a:lnTo>
                <a:lnTo>
                  <a:pt x="63352" y="142067"/>
                </a:lnTo>
                <a:lnTo>
                  <a:pt x="69113" y="140147"/>
                </a:lnTo>
                <a:lnTo>
                  <a:pt x="74874" y="137266"/>
                </a:lnTo>
                <a:lnTo>
                  <a:pt x="79674" y="134386"/>
                </a:lnTo>
                <a:lnTo>
                  <a:pt x="84475" y="130545"/>
                </a:lnTo>
                <a:lnTo>
                  <a:pt x="87355" y="125745"/>
                </a:lnTo>
                <a:lnTo>
                  <a:pt x="90236" y="120959"/>
                </a:lnTo>
                <a:lnTo>
                  <a:pt x="92156" y="115199"/>
                </a:lnTo>
                <a:lnTo>
                  <a:pt x="94076" y="109438"/>
                </a:lnTo>
                <a:lnTo>
                  <a:pt x="94076" y="96956"/>
                </a:lnTo>
                <a:lnTo>
                  <a:pt x="93116" y="92156"/>
                </a:lnTo>
                <a:lnTo>
                  <a:pt x="91196" y="88315"/>
                </a:lnTo>
                <a:lnTo>
                  <a:pt x="89275" y="84475"/>
                </a:lnTo>
                <a:lnTo>
                  <a:pt x="86395" y="80634"/>
                </a:lnTo>
                <a:lnTo>
                  <a:pt x="83515" y="77754"/>
                </a:lnTo>
                <a:lnTo>
                  <a:pt x="79674" y="74874"/>
                </a:lnTo>
                <a:lnTo>
                  <a:pt x="76794" y="71993"/>
                </a:lnTo>
                <a:lnTo>
                  <a:pt x="71993" y="70073"/>
                </a:lnTo>
                <a:lnTo>
                  <a:pt x="68153" y="68153"/>
                </a:lnTo>
                <a:lnTo>
                  <a:pt x="64328" y="66233"/>
                </a:lnTo>
                <a:lnTo>
                  <a:pt x="60472" y="64312"/>
                </a:lnTo>
                <a:lnTo>
                  <a:pt x="55671" y="62392"/>
                </a:lnTo>
                <a:lnTo>
                  <a:pt x="51831" y="61432"/>
                </a:lnTo>
                <a:lnTo>
                  <a:pt x="47990" y="59512"/>
                </a:lnTo>
                <a:lnTo>
                  <a:pt x="44150" y="57591"/>
                </a:lnTo>
                <a:lnTo>
                  <a:pt x="40325" y="56631"/>
                </a:lnTo>
                <a:lnTo>
                  <a:pt x="37429" y="54711"/>
                </a:lnTo>
                <a:lnTo>
                  <a:pt x="33604" y="51831"/>
                </a:lnTo>
                <a:lnTo>
                  <a:pt x="31683" y="49911"/>
                </a:lnTo>
                <a:lnTo>
                  <a:pt x="29763" y="47990"/>
                </a:lnTo>
                <a:lnTo>
                  <a:pt x="27843" y="45110"/>
                </a:lnTo>
                <a:lnTo>
                  <a:pt x="26883" y="41285"/>
                </a:lnTo>
                <a:lnTo>
                  <a:pt x="26883" y="32628"/>
                </a:lnTo>
                <a:lnTo>
                  <a:pt x="27843" y="30723"/>
                </a:lnTo>
                <a:lnTo>
                  <a:pt x="28803" y="27828"/>
                </a:lnTo>
                <a:lnTo>
                  <a:pt x="30723" y="25923"/>
                </a:lnTo>
                <a:lnTo>
                  <a:pt x="32644" y="24002"/>
                </a:lnTo>
                <a:lnTo>
                  <a:pt x="34564" y="22067"/>
                </a:lnTo>
                <a:lnTo>
                  <a:pt x="37429" y="21107"/>
                </a:lnTo>
                <a:lnTo>
                  <a:pt x="40325" y="20162"/>
                </a:lnTo>
                <a:lnTo>
                  <a:pt x="43205" y="19202"/>
                </a:lnTo>
                <a:lnTo>
                  <a:pt x="59512" y="19202"/>
                </a:lnTo>
                <a:lnTo>
                  <a:pt x="63352" y="20162"/>
                </a:lnTo>
                <a:lnTo>
                  <a:pt x="67193" y="22067"/>
                </a:lnTo>
                <a:lnTo>
                  <a:pt x="70073" y="23042"/>
                </a:lnTo>
                <a:lnTo>
                  <a:pt x="72953" y="24002"/>
                </a:lnTo>
                <a:lnTo>
                  <a:pt x="75834" y="24947"/>
                </a:lnTo>
                <a:lnTo>
                  <a:pt x="77754" y="25923"/>
                </a:lnTo>
                <a:lnTo>
                  <a:pt x="79674" y="26883"/>
                </a:lnTo>
                <a:lnTo>
                  <a:pt x="81594" y="28788"/>
                </a:lnTo>
                <a:lnTo>
                  <a:pt x="84475" y="28788"/>
                </a:lnTo>
                <a:lnTo>
                  <a:pt x="85435" y="27828"/>
                </a:lnTo>
                <a:lnTo>
                  <a:pt x="86395" y="26883"/>
                </a:lnTo>
                <a:lnTo>
                  <a:pt x="86395" y="24002"/>
                </a:lnTo>
                <a:lnTo>
                  <a:pt x="87355" y="22067"/>
                </a:lnTo>
                <a:lnTo>
                  <a:pt x="87355" y="182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" name="object 39"/>
          <p:cNvSpPr/>
          <p:nvPr/>
        </p:nvSpPr>
        <p:spPr>
          <a:xfrm>
            <a:off x="3317900" y="613196"/>
            <a:ext cx="121904" cy="144947"/>
          </a:xfrm>
          <a:custGeom>
            <a:avLst/>
            <a:gdLst/>
            <a:ahLst/>
            <a:cxnLst/>
            <a:rect l="l" t="t" r="r" b="b"/>
            <a:pathLst>
              <a:path w="121904" h="144947">
                <a:moveTo>
                  <a:pt x="103677" y="12481"/>
                </a:moveTo>
                <a:lnTo>
                  <a:pt x="97917" y="8641"/>
                </a:lnTo>
                <a:lnTo>
                  <a:pt x="90236" y="4800"/>
                </a:lnTo>
                <a:lnTo>
                  <a:pt x="77519" y="1229"/>
                </a:lnTo>
                <a:lnTo>
                  <a:pt x="64312" y="0"/>
                </a:lnTo>
                <a:lnTo>
                  <a:pt x="62126" y="27"/>
                </a:lnTo>
                <a:lnTo>
                  <a:pt x="51831" y="20162"/>
                </a:lnTo>
                <a:lnTo>
                  <a:pt x="56631" y="19202"/>
                </a:lnTo>
                <a:lnTo>
                  <a:pt x="62392" y="19202"/>
                </a:lnTo>
                <a:lnTo>
                  <a:pt x="66742" y="19368"/>
                </a:lnTo>
                <a:lnTo>
                  <a:pt x="79924" y="22650"/>
                </a:lnTo>
                <a:lnTo>
                  <a:pt x="89275" y="29763"/>
                </a:lnTo>
                <a:lnTo>
                  <a:pt x="92107" y="34104"/>
                </a:lnTo>
                <a:lnTo>
                  <a:pt x="96464" y="45552"/>
                </a:lnTo>
                <a:lnTo>
                  <a:pt x="97917" y="59512"/>
                </a:lnTo>
                <a:lnTo>
                  <a:pt x="25923" y="59512"/>
                </a:lnTo>
                <a:lnTo>
                  <a:pt x="25923" y="54711"/>
                </a:lnTo>
                <a:lnTo>
                  <a:pt x="26868" y="48950"/>
                </a:lnTo>
                <a:lnTo>
                  <a:pt x="28803" y="44150"/>
                </a:lnTo>
                <a:lnTo>
                  <a:pt x="30708" y="39349"/>
                </a:lnTo>
                <a:lnTo>
                  <a:pt x="29763" y="8641"/>
                </a:lnTo>
                <a:lnTo>
                  <a:pt x="23027" y="13441"/>
                </a:lnTo>
                <a:lnTo>
                  <a:pt x="17282" y="20162"/>
                </a:lnTo>
                <a:lnTo>
                  <a:pt x="16764" y="20690"/>
                </a:lnTo>
                <a:lnTo>
                  <a:pt x="9776" y="30591"/>
                </a:lnTo>
                <a:lnTo>
                  <a:pt x="4800" y="43190"/>
                </a:lnTo>
                <a:lnTo>
                  <a:pt x="3514" y="47408"/>
                </a:lnTo>
                <a:lnTo>
                  <a:pt x="950" y="59750"/>
                </a:lnTo>
                <a:lnTo>
                  <a:pt x="0" y="72953"/>
                </a:lnTo>
                <a:lnTo>
                  <a:pt x="239" y="80471"/>
                </a:lnTo>
                <a:lnTo>
                  <a:pt x="1888" y="93459"/>
                </a:lnTo>
                <a:lnTo>
                  <a:pt x="4800" y="104637"/>
                </a:lnTo>
                <a:lnTo>
                  <a:pt x="7680" y="114239"/>
                </a:lnTo>
                <a:lnTo>
                  <a:pt x="11521" y="120959"/>
                </a:lnTo>
                <a:lnTo>
                  <a:pt x="17282" y="126705"/>
                </a:lnTo>
                <a:lnTo>
                  <a:pt x="23027" y="133426"/>
                </a:lnTo>
                <a:lnTo>
                  <a:pt x="29763" y="137266"/>
                </a:lnTo>
                <a:lnTo>
                  <a:pt x="37429" y="141107"/>
                </a:lnTo>
                <a:lnTo>
                  <a:pt x="40738" y="142105"/>
                </a:lnTo>
                <a:lnTo>
                  <a:pt x="52935" y="144317"/>
                </a:lnTo>
                <a:lnTo>
                  <a:pt x="66233" y="144947"/>
                </a:lnTo>
                <a:lnTo>
                  <a:pt x="78714" y="144947"/>
                </a:lnTo>
                <a:lnTo>
                  <a:pt x="84475" y="143987"/>
                </a:lnTo>
                <a:lnTo>
                  <a:pt x="90236" y="143027"/>
                </a:lnTo>
                <a:lnTo>
                  <a:pt x="95036" y="142067"/>
                </a:lnTo>
                <a:lnTo>
                  <a:pt x="98877" y="141107"/>
                </a:lnTo>
                <a:lnTo>
                  <a:pt x="102717" y="139202"/>
                </a:lnTo>
                <a:lnTo>
                  <a:pt x="106558" y="138226"/>
                </a:lnTo>
                <a:lnTo>
                  <a:pt x="109438" y="137266"/>
                </a:lnTo>
                <a:lnTo>
                  <a:pt x="111358" y="135361"/>
                </a:lnTo>
                <a:lnTo>
                  <a:pt x="113278" y="135361"/>
                </a:lnTo>
                <a:lnTo>
                  <a:pt x="114223" y="134386"/>
                </a:lnTo>
                <a:lnTo>
                  <a:pt x="114223" y="133426"/>
                </a:lnTo>
                <a:lnTo>
                  <a:pt x="115199" y="133426"/>
                </a:lnTo>
                <a:lnTo>
                  <a:pt x="115199" y="132481"/>
                </a:lnTo>
                <a:lnTo>
                  <a:pt x="116159" y="131521"/>
                </a:lnTo>
                <a:lnTo>
                  <a:pt x="116159" y="118079"/>
                </a:lnTo>
                <a:lnTo>
                  <a:pt x="115199" y="118079"/>
                </a:lnTo>
                <a:lnTo>
                  <a:pt x="115199" y="116144"/>
                </a:lnTo>
                <a:lnTo>
                  <a:pt x="113278" y="116144"/>
                </a:lnTo>
                <a:lnTo>
                  <a:pt x="113278" y="115199"/>
                </a:lnTo>
                <a:lnTo>
                  <a:pt x="111358" y="115199"/>
                </a:lnTo>
                <a:lnTo>
                  <a:pt x="109438" y="116144"/>
                </a:lnTo>
                <a:lnTo>
                  <a:pt x="107518" y="117119"/>
                </a:lnTo>
                <a:lnTo>
                  <a:pt x="104637" y="118079"/>
                </a:lnTo>
                <a:lnTo>
                  <a:pt x="101757" y="119024"/>
                </a:lnTo>
                <a:lnTo>
                  <a:pt x="98877" y="120959"/>
                </a:lnTo>
                <a:lnTo>
                  <a:pt x="95036" y="121920"/>
                </a:lnTo>
                <a:lnTo>
                  <a:pt x="90236" y="122864"/>
                </a:lnTo>
                <a:lnTo>
                  <a:pt x="85435" y="123840"/>
                </a:lnTo>
                <a:lnTo>
                  <a:pt x="80634" y="124800"/>
                </a:lnTo>
                <a:lnTo>
                  <a:pt x="74874" y="125745"/>
                </a:lnTo>
                <a:lnTo>
                  <a:pt x="61432" y="125745"/>
                </a:lnTo>
                <a:lnTo>
                  <a:pt x="54711" y="124800"/>
                </a:lnTo>
                <a:lnTo>
                  <a:pt x="48950" y="121920"/>
                </a:lnTo>
                <a:lnTo>
                  <a:pt x="43205" y="119984"/>
                </a:lnTo>
                <a:lnTo>
                  <a:pt x="39349" y="116144"/>
                </a:lnTo>
                <a:lnTo>
                  <a:pt x="35509" y="112303"/>
                </a:lnTo>
                <a:lnTo>
                  <a:pt x="31668" y="108478"/>
                </a:lnTo>
                <a:lnTo>
                  <a:pt x="29763" y="103677"/>
                </a:lnTo>
                <a:lnTo>
                  <a:pt x="27828" y="96956"/>
                </a:lnTo>
                <a:lnTo>
                  <a:pt x="26868" y="91196"/>
                </a:lnTo>
                <a:lnTo>
                  <a:pt x="25923" y="84475"/>
                </a:lnTo>
                <a:lnTo>
                  <a:pt x="25923" y="77754"/>
                </a:lnTo>
                <a:lnTo>
                  <a:pt x="115199" y="77754"/>
                </a:lnTo>
                <a:lnTo>
                  <a:pt x="117119" y="76794"/>
                </a:lnTo>
                <a:lnTo>
                  <a:pt x="119039" y="74874"/>
                </a:lnTo>
                <a:lnTo>
                  <a:pt x="120944" y="72953"/>
                </a:lnTo>
                <a:lnTo>
                  <a:pt x="121904" y="71033"/>
                </a:lnTo>
                <a:lnTo>
                  <a:pt x="121904" y="53751"/>
                </a:lnTo>
                <a:lnTo>
                  <a:pt x="120944" y="46070"/>
                </a:lnTo>
                <a:lnTo>
                  <a:pt x="119039" y="38389"/>
                </a:lnTo>
                <a:lnTo>
                  <a:pt x="116159" y="30723"/>
                </a:lnTo>
                <a:lnTo>
                  <a:pt x="113278" y="24002"/>
                </a:lnTo>
                <a:lnTo>
                  <a:pt x="108478" y="18227"/>
                </a:lnTo>
                <a:lnTo>
                  <a:pt x="103677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" name="object 40"/>
          <p:cNvSpPr/>
          <p:nvPr/>
        </p:nvSpPr>
        <p:spPr>
          <a:xfrm>
            <a:off x="3347664" y="613224"/>
            <a:ext cx="32362" cy="39321"/>
          </a:xfrm>
          <a:custGeom>
            <a:avLst/>
            <a:gdLst/>
            <a:ahLst/>
            <a:cxnLst/>
            <a:rect l="l" t="t" r="r" b="b"/>
            <a:pathLst>
              <a:path w="32362" h="39321">
                <a:moveTo>
                  <a:pt x="19101" y="1473"/>
                </a:moveTo>
                <a:lnTo>
                  <a:pt x="7665" y="4772"/>
                </a:lnTo>
                <a:lnTo>
                  <a:pt x="0" y="8613"/>
                </a:lnTo>
                <a:lnTo>
                  <a:pt x="944" y="39321"/>
                </a:lnTo>
                <a:lnTo>
                  <a:pt x="2880" y="34536"/>
                </a:lnTo>
                <a:lnTo>
                  <a:pt x="5745" y="31640"/>
                </a:lnTo>
                <a:lnTo>
                  <a:pt x="9585" y="27800"/>
                </a:lnTo>
                <a:lnTo>
                  <a:pt x="13441" y="24920"/>
                </a:lnTo>
                <a:lnTo>
                  <a:pt x="17266" y="22039"/>
                </a:lnTo>
                <a:lnTo>
                  <a:pt x="22067" y="20134"/>
                </a:lnTo>
                <a:lnTo>
                  <a:pt x="32362" y="0"/>
                </a:lnTo>
                <a:lnTo>
                  <a:pt x="19101" y="14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" name="object 41"/>
          <p:cNvSpPr/>
          <p:nvPr/>
        </p:nvSpPr>
        <p:spPr>
          <a:xfrm>
            <a:off x="3468608" y="551748"/>
            <a:ext cx="121920" cy="206395"/>
          </a:xfrm>
          <a:custGeom>
            <a:avLst/>
            <a:gdLst/>
            <a:ahLst/>
            <a:cxnLst/>
            <a:rect l="l" t="t" r="r" b="b"/>
            <a:pathLst>
              <a:path w="121920" h="206395">
                <a:moveTo>
                  <a:pt x="40311" y="204981"/>
                </a:moveTo>
                <a:lnTo>
                  <a:pt x="53766" y="206395"/>
                </a:lnTo>
                <a:lnTo>
                  <a:pt x="62407" y="206395"/>
                </a:lnTo>
                <a:lnTo>
                  <a:pt x="71048" y="204475"/>
                </a:lnTo>
                <a:lnTo>
                  <a:pt x="77769" y="200649"/>
                </a:lnTo>
                <a:lnTo>
                  <a:pt x="80364" y="198982"/>
                </a:lnTo>
                <a:lnTo>
                  <a:pt x="90412" y="191574"/>
                </a:lnTo>
                <a:lnTo>
                  <a:pt x="99837" y="182407"/>
                </a:lnTo>
                <a:lnTo>
                  <a:pt x="99837" y="201594"/>
                </a:lnTo>
                <a:lnTo>
                  <a:pt x="100797" y="202554"/>
                </a:lnTo>
                <a:lnTo>
                  <a:pt x="101757" y="203514"/>
                </a:lnTo>
                <a:lnTo>
                  <a:pt x="103677" y="203514"/>
                </a:lnTo>
                <a:lnTo>
                  <a:pt x="104637" y="204475"/>
                </a:lnTo>
                <a:lnTo>
                  <a:pt x="117119" y="204475"/>
                </a:lnTo>
                <a:lnTo>
                  <a:pt x="118079" y="203514"/>
                </a:lnTo>
                <a:lnTo>
                  <a:pt x="119999" y="203514"/>
                </a:lnTo>
                <a:lnTo>
                  <a:pt x="120959" y="202554"/>
                </a:lnTo>
                <a:lnTo>
                  <a:pt x="121920" y="201594"/>
                </a:lnTo>
                <a:lnTo>
                  <a:pt x="121920" y="3840"/>
                </a:lnTo>
                <a:lnTo>
                  <a:pt x="120959" y="3840"/>
                </a:lnTo>
                <a:lnTo>
                  <a:pt x="120959" y="2880"/>
                </a:lnTo>
                <a:lnTo>
                  <a:pt x="119999" y="1920"/>
                </a:lnTo>
                <a:lnTo>
                  <a:pt x="119039" y="975"/>
                </a:lnTo>
                <a:lnTo>
                  <a:pt x="117119" y="975"/>
                </a:lnTo>
                <a:lnTo>
                  <a:pt x="115199" y="0"/>
                </a:lnTo>
                <a:lnTo>
                  <a:pt x="103677" y="0"/>
                </a:lnTo>
                <a:lnTo>
                  <a:pt x="101757" y="975"/>
                </a:lnTo>
                <a:lnTo>
                  <a:pt x="99837" y="975"/>
                </a:lnTo>
                <a:lnTo>
                  <a:pt x="98877" y="1920"/>
                </a:lnTo>
                <a:lnTo>
                  <a:pt x="97916" y="1920"/>
                </a:lnTo>
                <a:lnTo>
                  <a:pt x="97916" y="2880"/>
                </a:lnTo>
                <a:lnTo>
                  <a:pt x="96956" y="3840"/>
                </a:lnTo>
                <a:lnTo>
                  <a:pt x="96956" y="81610"/>
                </a:lnTo>
                <a:lnTo>
                  <a:pt x="91196" y="74889"/>
                </a:lnTo>
                <a:lnTo>
                  <a:pt x="84475" y="70088"/>
                </a:lnTo>
                <a:lnTo>
                  <a:pt x="77769" y="66248"/>
                </a:lnTo>
                <a:lnTo>
                  <a:pt x="71993" y="63367"/>
                </a:lnTo>
                <a:lnTo>
                  <a:pt x="64328" y="61447"/>
                </a:lnTo>
                <a:lnTo>
                  <a:pt x="47045" y="61447"/>
                </a:lnTo>
                <a:lnTo>
                  <a:pt x="39364" y="63367"/>
                </a:lnTo>
                <a:lnTo>
                  <a:pt x="32644" y="67208"/>
                </a:lnTo>
                <a:lnTo>
                  <a:pt x="24963" y="70088"/>
                </a:lnTo>
                <a:lnTo>
                  <a:pt x="19202" y="74889"/>
                </a:lnTo>
                <a:lnTo>
                  <a:pt x="14401" y="81610"/>
                </a:lnTo>
                <a:lnTo>
                  <a:pt x="9601" y="88331"/>
                </a:lnTo>
                <a:lnTo>
                  <a:pt x="5760" y="96012"/>
                </a:lnTo>
                <a:lnTo>
                  <a:pt x="3840" y="104637"/>
                </a:lnTo>
                <a:lnTo>
                  <a:pt x="2468" y="109900"/>
                </a:lnTo>
                <a:lnTo>
                  <a:pt x="550" y="122432"/>
                </a:lnTo>
                <a:lnTo>
                  <a:pt x="0" y="135361"/>
                </a:lnTo>
                <a:lnTo>
                  <a:pt x="24" y="138247"/>
                </a:lnTo>
                <a:lnTo>
                  <a:pt x="859" y="151264"/>
                </a:lnTo>
                <a:lnTo>
                  <a:pt x="2880" y="163205"/>
                </a:lnTo>
                <a:lnTo>
                  <a:pt x="4800" y="171846"/>
                </a:lnTo>
                <a:lnTo>
                  <a:pt x="7680" y="179527"/>
                </a:lnTo>
                <a:lnTo>
                  <a:pt x="12481" y="186248"/>
                </a:lnTo>
                <a:lnTo>
                  <a:pt x="16322" y="191993"/>
                </a:lnTo>
                <a:lnTo>
                  <a:pt x="22082" y="196809"/>
                </a:lnTo>
                <a:lnTo>
                  <a:pt x="28803" y="200649"/>
                </a:lnTo>
                <a:lnTo>
                  <a:pt x="27843" y="159364"/>
                </a:lnTo>
                <a:lnTo>
                  <a:pt x="26883" y="152643"/>
                </a:lnTo>
                <a:lnTo>
                  <a:pt x="25923" y="145923"/>
                </a:lnTo>
                <a:lnTo>
                  <a:pt x="24963" y="140162"/>
                </a:lnTo>
                <a:lnTo>
                  <a:pt x="24963" y="126720"/>
                </a:lnTo>
                <a:lnTo>
                  <a:pt x="25923" y="120959"/>
                </a:lnTo>
                <a:lnTo>
                  <a:pt x="26883" y="114239"/>
                </a:lnTo>
                <a:lnTo>
                  <a:pt x="27843" y="108478"/>
                </a:lnTo>
                <a:lnTo>
                  <a:pt x="29763" y="102732"/>
                </a:lnTo>
                <a:lnTo>
                  <a:pt x="32644" y="97917"/>
                </a:lnTo>
                <a:lnTo>
                  <a:pt x="35524" y="93116"/>
                </a:lnTo>
                <a:lnTo>
                  <a:pt x="39364" y="89275"/>
                </a:lnTo>
                <a:lnTo>
                  <a:pt x="43205" y="86395"/>
                </a:lnTo>
                <a:lnTo>
                  <a:pt x="48005" y="83515"/>
                </a:lnTo>
                <a:lnTo>
                  <a:pt x="52806" y="82555"/>
                </a:lnTo>
                <a:lnTo>
                  <a:pt x="65272" y="82555"/>
                </a:lnTo>
                <a:lnTo>
                  <a:pt x="71993" y="84490"/>
                </a:lnTo>
                <a:lnTo>
                  <a:pt x="77769" y="88331"/>
                </a:lnTo>
                <a:lnTo>
                  <a:pt x="88337" y="97088"/>
                </a:lnTo>
                <a:lnTo>
                  <a:pt x="96956" y="107518"/>
                </a:lnTo>
                <a:lnTo>
                  <a:pt x="96956" y="160324"/>
                </a:lnTo>
                <a:lnTo>
                  <a:pt x="93116" y="165125"/>
                </a:lnTo>
                <a:lnTo>
                  <a:pt x="89275" y="168965"/>
                </a:lnTo>
                <a:lnTo>
                  <a:pt x="86395" y="171846"/>
                </a:lnTo>
                <a:lnTo>
                  <a:pt x="82555" y="175686"/>
                </a:lnTo>
                <a:lnTo>
                  <a:pt x="79674" y="178567"/>
                </a:lnTo>
                <a:lnTo>
                  <a:pt x="76794" y="180472"/>
                </a:lnTo>
                <a:lnTo>
                  <a:pt x="72953" y="182407"/>
                </a:lnTo>
                <a:lnTo>
                  <a:pt x="70088" y="183367"/>
                </a:lnTo>
                <a:lnTo>
                  <a:pt x="67208" y="184312"/>
                </a:lnTo>
                <a:lnTo>
                  <a:pt x="64328" y="185287"/>
                </a:lnTo>
                <a:lnTo>
                  <a:pt x="61432" y="186248"/>
                </a:lnTo>
                <a:lnTo>
                  <a:pt x="51846" y="186248"/>
                </a:lnTo>
                <a:lnTo>
                  <a:pt x="46085" y="184312"/>
                </a:lnTo>
                <a:lnTo>
                  <a:pt x="42245" y="181432"/>
                </a:lnTo>
                <a:lnTo>
                  <a:pt x="37444" y="178567"/>
                </a:lnTo>
                <a:lnTo>
                  <a:pt x="34564" y="174726"/>
                </a:lnTo>
                <a:lnTo>
                  <a:pt x="31683" y="169925"/>
                </a:lnTo>
                <a:lnTo>
                  <a:pt x="28973" y="200746"/>
                </a:lnTo>
                <a:lnTo>
                  <a:pt x="40311" y="2049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" name="object 42"/>
          <p:cNvSpPr/>
          <p:nvPr/>
        </p:nvSpPr>
        <p:spPr>
          <a:xfrm>
            <a:off x="3496452" y="711113"/>
            <a:ext cx="3840" cy="41381"/>
          </a:xfrm>
          <a:custGeom>
            <a:avLst/>
            <a:gdLst/>
            <a:ahLst/>
            <a:cxnLst/>
            <a:rect l="l" t="t" r="r" b="b"/>
            <a:pathLst>
              <a:path w="3840" h="41381">
                <a:moveTo>
                  <a:pt x="960" y="5760"/>
                </a:moveTo>
                <a:lnTo>
                  <a:pt x="0" y="0"/>
                </a:lnTo>
                <a:lnTo>
                  <a:pt x="960" y="41285"/>
                </a:lnTo>
                <a:lnTo>
                  <a:pt x="1130" y="41381"/>
                </a:lnTo>
                <a:lnTo>
                  <a:pt x="3840" y="10561"/>
                </a:lnTo>
                <a:lnTo>
                  <a:pt x="96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" name="object 43"/>
          <p:cNvSpPr/>
          <p:nvPr/>
        </p:nvSpPr>
        <p:spPr>
          <a:xfrm>
            <a:off x="3692286" y="613196"/>
            <a:ext cx="104637" cy="144947"/>
          </a:xfrm>
          <a:custGeom>
            <a:avLst/>
            <a:gdLst/>
            <a:ahLst/>
            <a:cxnLst/>
            <a:rect l="l" t="t" r="r" b="b"/>
            <a:pathLst>
              <a:path w="104637" h="144947">
                <a:moveTo>
                  <a:pt x="104637" y="112303"/>
                </a:moveTo>
                <a:lnTo>
                  <a:pt x="103677" y="111358"/>
                </a:lnTo>
                <a:lnTo>
                  <a:pt x="103677" y="109438"/>
                </a:lnTo>
                <a:lnTo>
                  <a:pt x="102717" y="108478"/>
                </a:lnTo>
                <a:lnTo>
                  <a:pt x="101757" y="107518"/>
                </a:lnTo>
                <a:lnTo>
                  <a:pt x="99837" y="107518"/>
                </a:lnTo>
                <a:lnTo>
                  <a:pt x="97917" y="108478"/>
                </a:lnTo>
                <a:lnTo>
                  <a:pt x="95996" y="110398"/>
                </a:lnTo>
                <a:lnTo>
                  <a:pt x="94076" y="112303"/>
                </a:lnTo>
                <a:lnTo>
                  <a:pt x="91196" y="114239"/>
                </a:lnTo>
                <a:lnTo>
                  <a:pt x="88315" y="116144"/>
                </a:lnTo>
                <a:lnTo>
                  <a:pt x="85435" y="118079"/>
                </a:lnTo>
                <a:lnTo>
                  <a:pt x="81594" y="119984"/>
                </a:lnTo>
                <a:lnTo>
                  <a:pt x="76794" y="121920"/>
                </a:lnTo>
                <a:lnTo>
                  <a:pt x="72953" y="122864"/>
                </a:lnTo>
                <a:lnTo>
                  <a:pt x="68153" y="123840"/>
                </a:lnTo>
                <a:lnTo>
                  <a:pt x="56631" y="123840"/>
                </a:lnTo>
                <a:lnTo>
                  <a:pt x="50871" y="122864"/>
                </a:lnTo>
                <a:lnTo>
                  <a:pt x="47045" y="120959"/>
                </a:lnTo>
                <a:lnTo>
                  <a:pt x="42245" y="119024"/>
                </a:lnTo>
                <a:lnTo>
                  <a:pt x="38404" y="116144"/>
                </a:lnTo>
                <a:lnTo>
                  <a:pt x="35524" y="111358"/>
                </a:lnTo>
                <a:lnTo>
                  <a:pt x="31683" y="106558"/>
                </a:lnTo>
                <a:lnTo>
                  <a:pt x="29763" y="101757"/>
                </a:lnTo>
                <a:lnTo>
                  <a:pt x="27843" y="95036"/>
                </a:lnTo>
                <a:lnTo>
                  <a:pt x="26883" y="89275"/>
                </a:lnTo>
                <a:lnTo>
                  <a:pt x="25923" y="81594"/>
                </a:lnTo>
                <a:lnTo>
                  <a:pt x="25931" y="71321"/>
                </a:lnTo>
                <a:lnTo>
                  <a:pt x="27009" y="56341"/>
                </a:lnTo>
                <a:lnTo>
                  <a:pt x="29886" y="44152"/>
                </a:lnTo>
                <a:lnTo>
                  <a:pt x="34564" y="34564"/>
                </a:lnTo>
                <a:lnTo>
                  <a:pt x="38086" y="30155"/>
                </a:lnTo>
                <a:lnTo>
                  <a:pt x="48470" y="22657"/>
                </a:lnTo>
                <a:lnTo>
                  <a:pt x="61432" y="20162"/>
                </a:lnTo>
                <a:lnTo>
                  <a:pt x="67193" y="20162"/>
                </a:lnTo>
                <a:lnTo>
                  <a:pt x="72953" y="21107"/>
                </a:lnTo>
                <a:lnTo>
                  <a:pt x="76794" y="23042"/>
                </a:lnTo>
                <a:lnTo>
                  <a:pt x="80634" y="24947"/>
                </a:lnTo>
                <a:lnTo>
                  <a:pt x="84475" y="26883"/>
                </a:lnTo>
                <a:lnTo>
                  <a:pt x="87355" y="28788"/>
                </a:lnTo>
                <a:lnTo>
                  <a:pt x="90236" y="30723"/>
                </a:lnTo>
                <a:lnTo>
                  <a:pt x="93116" y="32628"/>
                </a:lnTo>
                <a:lnTo>
                  <a:pt x="94076" y="33604"/>
                </a:lnTo>
                <a:lnTo>
                  <a:pt x="96956" y="35509"/>
                </a:lnTo>
                <a:lnTo>
                  <a:pt x="97917" y="36469"/>
                </a:lnTo>
                <a:lnTo>
                  <a:pt x="100797" y="36469"/>
                </a:lnTo>
                <a:lnTo>
                  <a:pt x="101757" y="35509"/>
                </a:lnTo>
                <a:lnTo>
                  <a:pt x="102717" y="33604"/>
                </a:lnTo>
                <a:lnTo>
                  <a:pt x="103677" y="32628"/>
                </a:lnTo>
                <a:lnTo>
                  <a:pt x="104637" y="29763"/>
                </a:lnTo>
                <a:lnTo>
                  <a:pt x="104637" y="24002"/>
                </a:lnTo>
                <a:lnTo>
                  <a:pt x="103677" y="23042"/>
                </a:lnTo>
                <a:lnTo>
                  <a:pt x="103677" y="17282"/>
                </a:lnTo>
                <a:lnTo>
                  <a:pt x="102717" y="16322"/>
                </a:lnTo>
                <a:lnTo>
                  <a:pt x="101757" y="15361"/>
                </a:lnTo>
                <a:lnTo>
                  <a:pt x="100797" y="14386"/>
                </a:lnTo>
                <a:lnTo>
                  <a:pt x="99837" y="13441"/>
                </a:lnTo>
                <a:lnTo>
                  <a:pt x="98877" y="11521"/>
                </a:lnTo>
                <a:lnTo>
                  <a:pt x="96956" y="10561"/>
                </a:lnTo>
                <a:lnTo>
                  <a:pt x="94076" y="8641"/>
                </a:lnTo>
                <a:lnTo>
                  <a:pt x="91196" y="6720"/>
                </a:lnTo>
                <a:lnTo>
                  <a:pt x="88315" y="5760"/>
                </a:lnTo>
                <a:lnTo>
                  <a:pt x="85435" y="4800"/>
                </a:lnTo>
                <a:lnTo>
                  <a:pt x="81594" y="2880"/>
                </a:lnTo>
                <a:lnTo>
                  <a:pt x="78714" y="1920"/>
                </a:lnTo>
                <a:lnTo>
                  <a:pt x="73913" y="960"/>
                </a:lnTo>
                <a:lnTo>
                  <a:pt x="70073" y="960"/>
                </a:lnTo>
                <a:lnTo>
                  <a:pt x="66233" y="0"/>
                </a:lnTo>
                <a:lnTo>
                  <a:pt x="62371" y="0"/>
                </a:lnTo>
                <a:lnTo>
                  <a:pt x="49546" y="1322"/>
                </a:lnTo>
                <a:lnTo>
                  <a:pt x="37429" y="4800"/>
                </a:lnTo>
                <a:lnTo>
                  <a:pt x="30723" y="7680"/>
                </a:lnTo>
                <a:lnTo>
                  <a:pt x="24002" y="11521"/>
                </a:lnTo>
                <a:lnTo>
                  <a:pt x="18242" y="18227"/>
                </a:lnTo>
                <a:lnTo>
                  <a:pt x="17420" y="19077"/>
                </a:lnTo>
                <a:lnTo>
                  <a:pt x="10489" y="28876"/>
                </a:lnTo>
                <a:lnTo>
                  <a:pt x="4800" y="41285"/>
                </a:lnTo>
                <a:lnTo>
                  <a:pt x="2978" y="47668"/>
                </a:lnTo>
                <a:lnTo>
                  <a:pt x="799" y="60032"/>
                </a:lnTo>
                <a:lnTo>
                  <a:pt x="0" y="73914"/>
                </a:lnTo>
                <a:lnTo>
                  <a:pt x="174" y="80025"/>
                </a:lnTo>
                <a:lnTo>
                  <a:pt x="1610" y="93102"/>
                </a:lnTo>
                <a:lnTo>
                  <a:pt x="3840" y="104637"/>
                </a:lnTo>
                <a:lnTo>
                  <a:pt x="6720" y="113278"/>
                </a:lnTo>
                <a:lnTo>
                  <a:pt x="10561" y="120959"/>
                </a:lnTo>
                <a:lnTo>
                  <a:pt x="15361" y="126705"/>
                </a:lnTo>
                <a:lnTo>
                  <a:pt x="20162" y="132481"/>
                </a:lnTo>
                <a:lnTo>
                  <a:pt x="26883" y="137266"/>
                </a:lnTo>
                <a:lnTo>
                  <a:pt x="34564" y="140147"/>
                </a:lnTo>
                <a:lnTo>
                  <a:pt x="45960" y="143987"/>
                </a:lnTo>
                <a:lnTo>
                  <a:pt x="59512" y="144947"/>
                </a:lnTo>
                <a:lnTo>
                  <a:pt x="68153" y="144947"/>
                </a:lnTo>
                <a:lnTo>
                  <a:pt x="72953" y="143987"/>
                </a:lnTo>
                <a:lnTo>
                  <a:pt x="76794" y="143027"/>
                </a:lnTo>
                <a:lnTo>
                  <a:pt x="81594" y="142067"/>
                </a:lnTo>
                <a:lnTo>
                  <a:pt x="84475" y="140147"/>
                </a:lnTo>
                <a:lnTo>
                  <a:pt x="88315" y="139202"/>
                </a:lnTo>
                <a:lnTo>
                  <a:pt x="92156" y="137266"/>
                </a:lnTo>
                <a:lnTo>
                  <a:pt x="95036" y="135361"/>
                </a:lnTo>
                <a:lnTo>
                  <a:pt x="97917" y="133426"/>
                </a:lnTo>
                <a:lnTo>
                  <a:pt x="99837" y="132481"/>
                </a:lnTo>
                <a:lnTo>
                  <a:pt x="100797" y="131521"/>
                </a:lnTo>
                <a:lnTo>
                  <a:pt x="101757" y="129585"/>
                </a:lnTo>
                <a:lnTo>
                  <a:pt x="102717" y="128640"/>
                </a:lnTo>
                <a:lnTo>
                  <a:pt x="103677" y="128640"/>
                </a:lnTo>
                <a:lnTo>
                  <a:pt x="103677" y="125745"/>
                </a:lnTo>
                <a:lnTo>
                  <a:pt x="104637" y="124800"/>
                </a:lnTo>
                <a:lnTo>
                  <a:pt x="104637" y="1123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/>
          <p:nvPr/>
        </p:nvSpPr>
        <p:spPr>
          <a:xfrm>
            <a:off x="3817086" y="613196"/>
            <a:ext cx="132466" cy="144947"/>
          </a:xfrm>
          <a:custGeom>
            <a:avLst/>
            <a:gdLst/>
            <a:ahLst/>
            <a:cxnLst/>
            <a:rect l="l" t="t" r="r" b="b"/>
            <a:pathLst>
              <a:path w="132466" h="144947">
                <a:moveTo>
                  <a:pt x="25908" y="64312"/>
                </a:moveTo>
                <a:lnTo>
                  <a:pt x="26883" y="57591"/>
                </a:lnTo>
                <a:lnTo>
                  <a:pt x="27828" y="51831"/>
                </a:lnTo>
                <a:lnTo>
                  <a:pt x="29748" y="45110"/>
                </a:lnTo>
                <a:lnTo>
                  <a:pt x="32628" y="39349"/>
                </a:lnTo>
                <a:lnTo>
                  <a:pt x="35509" y="34564"/>
                </a:lnTo>
                <a:lnTo>
                  <a:pt x="39349" y="30723"/>
                </a:lnTo>
                <a:lnTo>
                  <a:pt x="43190" y="26883"/>
                </a:lnTo>
                <a:lnTo>
                  <a:pt x="47990" y="24002"/>
                </a:lnTo>
                <a:lnTo>
                  <a:pt x="53751" y="21107"/>
                </a:lnTo>
                <a:lnTo>
                  <a:pt x="59512" y="20162"/>
                </a:lnTo>
                <a:lnTo>
                  <a:pt x="74874" y="20162"/>
                </a:lnTo>
                <a:lnTo>
                  <a:pt x="81594" y="22067"/>
                </a:lnTo>
                <a:lnTo>
                  <a:pt x="86395" y="24947"/>
                </a:lnTo>
                <a:lnTo>
                  <a:pt x="91196" y="26883"/>
                </a:lnTo>
                <a:lnTo>
                  <a:pt x="95996" y="30723"/>
                </a:lnTo>
                <a:lnTo>
                  <a:pt x="98877" y="35509"/>
                </a:lnTo>
                <a:lnTo>
                  <a:pt x="101757" y="40309"/>
                </a:lnTo>
                <a:lnTo>
                  <a:pt x="103677" y="46070"/>
                </a:lnTo>
                <a:lnTo>
                  <a:pt x="104622" y="52791"/>
                </a:lnTo>
                <a:lnTo>
                  <a:pt x="106558" y="59512"/>
                </a:lnTo>
                <a:lnTo>
                  <a:pt x="107518" y="66233"/>
                </a:lnTo>
                <a:lnTo>
                  <a:pt x="107518" y="80634"/>
                </a:lnTo>
                <a:lnTo>
                  <a:pt x="106558" y="87355"/>
                </a:lnTo>
                <a:lnTo>
                  <a:pt x="104622" y="94076"/>
                </a:lnTo>
                <a:lnTo>
                  <a:pt x="102717" y="99837"/>
                </a:lnTo>
                <a:lnTo>
                  <a:pt x="100797" y="105597"/>
                </a:lnTo>
                <a:lnTo>
                  <a:pt x="97916" y="110398"/>
                </a:lnTo>
                <a:lnTo>
                  <a:pt x="94076" y="115199"/>
                </a:lnTo>
                <a:lnTo>
                  <a:pt x="90236" y="118079"/>
                </a:lnTo>
                <a:lnTo>
                  <a:pt x="84475" y="120959"/>
                </a:lnTo>
                <a:lnTo>
                  <a:pt x="79674" y="123840"/>
                </a:lnTo>
                <a:lnTo>
                  <a:pt x="72953" y="124800"/>
                </a:lnTo>
                <a:lnTo>
                  <a:pt x="58552" y="124800"/>
                </a:lnTo>
                <a:lnTo>
                  <a:pt x="51831" y="122864"/>
                </a:lnTo>
                <a:lnTo>
                  <a:pt x="47030" y="120959"/>
                </a:lnTo>
                <a:lnTo>
                  <a:pt x="41269" y="118079"/>
                </a:lnTo>
                <a:lnTo>
                  <a:pt x="37429" y="114239"/>
                </a:lnTo>
                <a:lnTo>
                  <a:pt x="34549" y="109438"/>
                </a:lnTo>
                <a:lnTo>
                  <a:pt x="36469" y="140147"/>
                </a:lnTo>
                <a:lnTo>
                  <a:pt x="39849" y="141504"/>
                </a:lnTo>
                <a:lnTo>
                  <a:pt x="51637" y="144244"/>
                </a:lnTo>
                <a:lnTo>
                  <a:pt x="65272" y="144947"/>
                </a:lnTo>
                <a:lnTo>
                  <a:pt x="69390" y="144852"/>
                </a:lnTo>
                <a:lnTo>
                  <a:pt x="82657" y="143281"/>
                </a:lnTo>
                <a:lnTo>
                  <a:pt x="94076" y="140147"/>
                </a:lnTo>
                <a:lnTo>
                  <a:pt x="106806" y="132750"/>
                </a:lnTo>
                <a:lnTo>
                  <a:pt x="116144" y="124800"/>
                </a:lnTo>
                <a:lnTo>
                  <a:pt x="123503" y="113148"/>
                </a:lnTo>
                <a:lnTo>
                  <a:pt x="128625" y="100797"/>
                </a:lnTo>
                <a:lnTo>
                  <a:pt x="129820" y="96685"/>
                </a:lnTo>
                <a:lnTo>
                  <a:pt x="131877" y="84296"/>
                </a:lnTo>
                <a:lnTo>
                  <a:pt x="132466" y="71033"/>
                </a:lnTo>
                <a:lnTo>
                  <a:pt x="132395" y="66186"/>
                </a:lnTo>
                <a:lnTo>
                  <a:pt x="131324" y="53135"/>
                </a:lnTo>
                <a:lnTo>
                  <a:pt x="128625" y="41285"/>
                </a:lnTo>
                <a:lnTo>
                  <a:pt x="125745" y="32628"/>
                </a:lnTo>
                <a:lnTo>
                  <a:pt x="121904" y="24947"/>
                </a:lnTo>
                <a:lnTo>
                  <a:pt x="116144" y="19202"/>
                </a:lnTo>
                <a:lnTo>
                  <a:pt x="111343" y="12481"/>
                </a:lnTo>
                <a:lnTo>
                  <a:pt x="104622" y="7680"/>
                </a:lnTo>
                <a:lnTo>
                  <a:pt x="95996" y="4800"/>
                </a:lnTo>
                <a:lnTo>
                  <a:pt x="93611" y="3958"/>
                </a:lnTo>
                <a:lnTo>
                  <a:pt x="81725" y="1076"/>
                </a:lnTo>
                <a:lnTo>
                  <a:pt x="68153" y="0"/>
                </a:lnTo>
                <a:lnTo>
                  <a:pt x="62695" y="151"/>
                </a:lnTo>
                <a:lnTo>
                  <a:pt x="49825" y="1945"/>
                </a:lnTo>
                <a:lnTo>
                  <a:pt x="38389" y="5760"/>
                </a:lnTo>
                <a:lnTo>
                  <a:pt x="26471" y="12559"/>
                </a:lnTo>
                <a:lnTo>
                  <a:pt x="17266" y="21107"/>
                </a:lnTo>
                <a:lnTo>
                  <a:pt x="9773" y="31917"/>
                </a:lnTo>
                <a:lnTo>
                  <a:pt x="4800" y="44150"/>
                </a:lnTo>
                <a:lnTo>
                  <a:pt x="3514" y="48690"/>
                </a:lnTo>
                <a:lnTo>
                  <a:pt x="950" y="61006"/>
                </a:lnTo>
                <a:lnTo>
                  <a:pt x="0" y="73914"/>
                </a:lnTo>
                <a:lnTo>
                  <a:pt x="139" y="79218"/>
                </a:lnTo>
                <a:lnTo>
                  <a:pt x="1743" y="92174"/>
                </a:lnTo>
                <a:lnTo>
                  <a:pt x="4800" y="103677"/>
                </a:lnTo>
                <a:lnTo>
                  <a:pt x="4879" y="104028"/>
                </a:lnTo>
                <a:lnTo>
                  <a:pt x="9558" y="116061"/>
                </a:lnTo>
                <a:lnTo>
                  <a:pt x="16322" y="126705"/>
                </a:lnTo>
                <a:lnTo>
                  <a:pt x="22067" y="132481"/>
                </a:lnTo>
                <a:lnTo>
                  <a:pt x="28788" y="137266"/>
                </a:lnTo>
                <a:lnTo>
                  <a:pt x="27828" y="93116"/>
                </a:lnTo>
                <a:lnTo>
                  <a:pt x="26883" y="86395"/>
                </a:lnTo>
                <a:lnTo>
                  <a:pt x="25908" y="79674"/>
                </a:lnTo>
                <a:lnTo>
                  <a:pt x="25908" y="6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" name="object 45"/>
          <p:cNvSpPr/>
          <p:nvPr/>
        </p:nvSpPr>
        <p:spPr>
          <a:xfrm>
            <a:off x="3844914" y="706313"/>
            <a:ext cx="8641" cy="47030"/>
          </a:xfrm>
          <a:custGeom>
            <a:avLst/>
            <a:gdLst/>
            <a:ahLst/>
            <a:cxnLst/>
            <a:rect l="l" t="t" r="r" b="b"/>
            <a:pathLst>
              <a:path w="8641" h="47030">
                <a:moveTo>
                  <a:pt x="0" y="0"/>
                </a:moveTo>
                <a:lnTo>
                  <a:pt x="960" y="44150"/>
                </a:lnTo>
                <a:lnTo>
                  <a:pt x="8641" y="47030"/>
                </a:lnTo>
                <a:lnTo>
                  <a:pt x="6720" y="16322"/>
                </a:lnTo>
                <a:lnTo>
                  <a:pt x="3840" y="11521"/>
                </a:lnTo>
                <a:lnTo>
                  <a:pt x="960" y="576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/>
          <p:nvPr/>
        </p:nvSpPr>
        <p:spPr>
          <a:xfrm>
            <a:off x="3986037" y="613196"/>
            <a:ext cx="195834" cy="143027"/>
          </a:xfrm>
          <a:custGeom>
            <a:avLst/>
            <a:gdLst/>
            <a:ahLst/>
            <a:cxnLst/>
            <a:rect l="l" t="t" r="r" b="b"/>
            <a:pathLst>
              <a:path w="195834" h="143027">
                <a:moveTo>
                  <a:pt x="183352" y="143027"/>
                </a:moveTo>
                <a:lnTo>
                  <a:pt x="191033" y="143027"/>
                </a:lnTo>
                <a:lnTo>
                  <a:pt x="191993" y="142067"/>
                </a:lnTo>
                <a:lnTo>
                  <a:pt x="193913" y="142067"/>
                </a:lnTo>
                <a:lnTo>
                  <a:pt x="194873" y="141107"/>
                </a:lnTo>
                <a:lnTo>
                  <a:pt x="195834" y="140147"/>
                </a:lnTo>
                <a:lnTo>
                  <a:pt x="195834" y="47990"/>
                </a:lnTo>
                <a:lnTo>
                  <a:pt x="194873" y="40309"/>
                </a:lnTo>
                <a:lnTo>
                  <a:pt x="193913" y="34564"/>
                </a:lnTo>
                <a:lnTo>
                  <a:pt x="191993" y="26883"/>
                </a:lnTo>
                <a:lnTo>
                  <a:pt x="189113" y="21107"/>
                </a:lnTo>
                <a:lnTo>
                  <a:pt x="186232" y="16322"/>
                </a:lnTo>
                <a:lnTo>
                  <a:pt x="182392" y="11521"/>
                </a:lnTo>
                <a:lnTo>
                  <a:pt x="177591" y="7680"/>
                </a:lnTo>
                <a:lnTo>
                  <a:pt x="171831" y="4800"/>
                </a:lnTo>
                <a:lnTo>
                  <a:pt x="166070" y="1920"/>
                </a:lnTo>
                <a:lnTo>
                  <a:pt x="159349" y="0"/>
                </a:lnTo>
                <a:lnTo>
                  <a:pt x="146867" y="0"/>
                </a:lnTo>
                <a:lnTo>
                  <a:pt x="143027" y="960"/>
                </a:lnTo>
                <a:lnTo>
                  <a:pt x="140162" y="1920"/>
                </a:lnTo>
                <a:lnTo>
                  <a:pt x="136321" y="2880"/>
                </a:lnTo>
                <a:lnTo>
                  <a:pt x="132481" y="3840"/>
                </a:lnTo>
                <a:lnTo>
                  <a:pt x="128640" y="5760"/>
                </a:lnTo>
                <a:lnTo>
                  <a:pt x="125760" y="7680"/>
                </a:lnTo>
                <a:lnTo>
                  <a:pt x="121920" y="10561"/>
                </a:lnTo>
                <a:lnTo>
                  <a:pt x="118079" y="14386"/>
                </a:lnTo>
                <a:lnTo>
                  <a:pt x="113278" y="17282"/>
                </a:lnTo>
                <a:lnTo>
                  <a:pt x="109438" y="21107"/>
                </a:lnTo>
                <a:lnTo>
                  <a:pt x="104637" y="25923"/>
                </a:lnTo>
                <a:lnTo>
                  <a:pt x="103677" y="22067"/>
                </a:lnTo>
                <a:lnTo>
                  <a:pt x="101757" y="18227"/>
                </a:lnTo>
                <a:lnTo>
                  <a:pt x="98877" y="15361"/>
                </a:lnTo>
                <a:lnTo>
                  <a:pt x="96956" y="12481"/>
                </a:lnTo>
                <a:lnTo>
                  <a:pt x="94076" y="9601"/>
                </a:lnTo>
                <a:lnTo>
                  <a:pt x="90236" y="7680"/>
                </a:lnTo>
                <a:lnTo>
                  <a:pt x="87355" y="4800"/>
                </a:lnTo>
                <a:lnTo>
                  <a:pt x="83515" y="2880"/>
                </a:lnTo>
                <a:lnTo>
                  <a:pt x="78714" y="1920"/>
                </a:lnTo>
                <a:lnTo>
                  <a:pt x="74874" y="960"/>
                </a:lnTo>
                <a:lnTo>
                  <a:pt x="70073" y="0"/>
                </a:lnTo>
                <a:lnTo>
                  <a:pt x="57591" y="0"/>
                </a:lnTo>
                <a:lnTo>
                  <a:pt x="49926" y="1920"/>
                </a:lnTo>
                <a:lnTo>
                  <a:pt x="43205" y="5760"/>
                </a:lnTo>
                <a:lnTo>
                  <a:pt x="40630" y="7173"/>
                </a:lnTo>
                <a:lnTo>
                  <a:pt x="30940" y="14519"/>
                </a:lnTo>
                <a:lnTo>
                  <a:pt x="21122" y="24002"/>
                </a:lnTo>
                <a:lnTo>
                  <a:pt x="21122" y="4800"/>
                </a:lnTo>
                <a:lnTo>
                  <a:pt x="20162" y="3840"/>
                </a:lnTo>
                <a:lnTo>
                  <a:pt x="19202" y="2880"/>
                </a:lnTo>
                <a:lnTo>
                  <a:pt x="16322" y="2880"/>
                </a:lnTo>
                <a:lnTo>
                  <a:pt x="14401" y="1920"/>
                </a:lnTo>
                <a:lnTo>
                  <a:pt x="6720" y="1920"/>
                </a:lnTo>
                <a:lnTo>
                  <a:pt x="480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41107"/>
                </a:lnTo>
                <a:lnTo>
                  <a:pt x="960" y="142067"/>
                </a:lnTo>
                <a:lnTo>
                  <a:pt x="2880" y="142067"/>
                </a:lnTo>
                <a:lnTo>
                  <a:pt x="3840" y="143027"/>
                </a:lnTo>
                <a:lnTo>
                  <a:pt x="19202" y="143027"/>
                </a:lnTo>
                <a:lnTo>
                  <a:pt x="20162" y="142067"/>
                </a:lnTo>
                <a:lnTo>
                  <a:pt x="22082" y="142067"/>
                </a:lnTo>
                <a:lnTo>
                  <a:pt x="23042" y="141107"/>
                </a:lnTo>
                <a:lnTo>
                  <a:pt x="24003" y="140147"/>
                </a:lnTo>
                <a:lnTo>
                  <a:pt x="24003" y="46070"/>
                </a:lnTo>
                <a:lnTo>
                  <a:pt x="33623" y="35364"/>
                </a:lnTo>
                <a:lnTo>
                  <a:pt x="42245" y="27828"/>
                </a:lnTo>
                <a:lnTo>
                  <a:pt x="47990" y="23042"/>
                </a:lnTo>
                <a:lnTo>
                  <a:pt x="53766" y="21107"/>
                </a:lnTo>
                <a:lnTo>
                  <a:pt x="63352" y="21107"/>
                </a:lnTo>
                <a:lnTo>
                  <a:pt x="67193" y="22067"/>
                </a:lnTo>
                <a:lnTo>
                  <a:pt x="71033" y="24002"/>
                </a:lnTo>
                <a:lnTo>
                  <a:pt x="73913" y="25923"/>
                </a:lnTo>
                <a:lnTo>
                  <a:pt x="76794" y="27828"/>
                </a:lnTo>
                <a:lnTo>
                  <a:pt x="78714" y="31668"/>
                </a:lnTo>
                <a:lnTo>
                  <a:pt x="81594" y="34564"/>
                </a:lnTo>
                <a:lnTo>
                  <a:pt x="82555" y="38389"/>
                </a:lnTo>
                <a:lnTo>
                  <a:pt x="83515" y="43190"/>
                </a:lnTo>
                <a:lnTo>
                  <a:pt x="85435" y="47990"/>
                </a:lnTo>
                <a:lnTo>
                  <a:pt x="85435" y="140147"/>
                </a:lnTo>
                <a:lnTo>
                  <a:pt x="86395" y="141107"/>
                </a:lnTo>
                <a:lnTo>
                  <a:pt x="87355" y="142067"/>
                </a:lnTo>
                <a:lnTo>
                  <a:pt x="89275" y="142067"/>
                </a:lnTo>
                <a:lnTo>
                  <a:pt x="90236" y="143027"/>
                </a:lnTo>
                <a:lnTo>
                  <a:pt x="104637" y="143027"/>
                </a:lnTo>
                <a:lnTo>
                  <a:pt x="106558" y="142067"/>
                </a:lnTo>
                <a:lnTo>
                  <a:pt x="108478" y="142067"/>
                </a:lnTo>
                <a:lnTo>
                  <a:pt x="108478" y="141107"/>
                </a:lnTo>
                <a:lnTo>
                  <a:pt x="109438" y="141107"/>
                </a:lnTo>
                <a:lnTo>
                  <a:pt x="109438" y="46070"/>
                </a:lnTo>
                <a:lnTo>
                  <a:pt x="110265" y="45130"/>
                </a:lnTo>
                <a:lnTo>
                  <a:pt x="119797" y="35127"/>
                </a:lnTo>
                <a:lnTo>
                  <a:pt x="128640" y="27828"/>
                </a:lnTo>
                <a:lnTo>
                  <a:pt x="134401" y="23042"/>
                </a:lnTo>
                <a:lnTo>
                  <a:pt x="139186" y="21107"/>
                </a:lnTo>
                <a:lnTo>
                  <a:pt x="149748" y="21107"/>
                </a:lnTo>
                <a:lnTo>
                  <a:pt x="153588" y="22067"/>
                </a:lnTo>
                <a:lnTo>
                  <a:pt x="157429" y="24002"/>
                </a:lnTo>
                <a:lnTo>
                  <a:pt x="160309" y="25923"/>
                </a:lnTo>
                <a:lnTo>
                  <a:pt x="163189" y="27828"/>
                </a:lnTo>
                <a:lnTo>
                  <a:pt x="165110" y="31668"/>
                </a:lnTo>
                <a:lnTo>
                  <a:pt x="167030" y="34564"/>
                </a:lnTo>
                <a:lnTo>
                  <a:pt x="168950" y="38389"/>
                </a:lnTo>
                <a:lnTo>
                  <a:pt x="169910" y="43190"/>
                </a:lnTo>
                <a:lnTo>
                  <a:pt x="170870" y="47990"/>
                </a:lnTo>
                <a:lnTo>
                  <a:pt x="171831" y="52791"/>
                </a:lnTo>
                <a:lnTo>
                  <a:pt x="171831" y="141107"/>
                </a:lnTo>
                <a:lnTo>
                  <a:pt x="172791" y="141107"/>
                </a:lnTo>
                <a:lnTo>
                  <a:pt x="172791" y="142067"/>
                </a:lnTo>
                <a:lnTo>
                  <a:pt x="174711" y="142067"/>
                </a:lnTo>
                <a:lnTo>
                  <a:pt x="176631" y="143027"/>
                </a:lnTo>
                <a:lnTo>
                  <a:pt x="183352" y="1430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" name="object 47"/>
          <p:cNvSpPr/>
          <p:nvPr/>
        </p:nvSpPr>
        <p:spPr>
          <a:xfrm>
            <a:off x="4269226" y="613196"/>
            <a:ext cx="78714" cy="144947"/>
          </a:xfrm>
          <a:custGeom>
            <a:avLst/>
            <a:gdLst/>
            <a:ahLst/>
            <a:cxnLst/>
            <a:rect l="l" t="t" r="r" b="b"/>
            <a:pathLst>
              <a:path w="78714" h="144947">
                <a:moveTo>
                  <a:pt x="12481" y="124800"/>
                </a:moveTo>
                <a:lnTo>
                  <a:pt x="5760" y="121920"/>
                </a:lnTo>
                <a:lnTo>
                  <a:pt x="0" y="118079"/>
                </a:lnTo>
                <a:lnTo>
                  <a:pt x="960" y="140147"/>
                </a:lnTo>
                <a:lnTo>
                  <a:pt x="3840" y="142067"/>
                </a:lnTo>
                <a:lnTo>
                  <a:pt x="7680" y="143027"/>
                </a:lnTo>
                <a:lnTo>
                  <a:pt x="10561" y="143987"/>
                </a:lnTo>
                <a:lnTo>
                  <a:pt x="14401" y="144947"/>
                </a:lnTo>
                <a:lnTo>
                  <a:pt x="21145" y="144947"/>
                </a:lnTo>
                <a:lnTo>
                  <a:pt x="34694" y="143625"/>
                </a:lnTo>
                <a:lnTo>
                  <a:pt x="46085" y="140147"/>
                </a:lnTo>
                <a:lnTo>
                  <a:pt x="52806" y="136306"/>
                </a:lnTo>
                <a:lnTo>
                  <a:pt x="59512" y="131521"/>
                </a:lnTo>
                <a:lnTo>
                  <a:pt x="64328" y="124800"/>
                </a:lnTo>
                <a:lnTo>
                  <a:pt x="69113" y="119024"/>
                </a:lnTo>
                <a:lnTo>
                  <a:pt x="72953" y="110398"/>
                </a:lnTo>
                <a:lnTo>
                  <a:pt x="74874" y="101757"/>
                </a:lnTo>
                <a:lnTo>
                  <a:pt x="76246" y="96571"/>
                </a:lnTo>
                <a:lnTo>
                  <a:pt x="78163" y="84374"/>
                </a:lnTo>
                <a:lnTo>
                  <a:pt x="78714" y="71033"/>
                </a:lnTo>
                <a:lnTo>
                  <a:pt x="78689" y="68367"/>
                </a:lnTo>
                <a:lnTo>
                  <a:pt x="77854" y="55454"/>
                </a:lnTo>
                <a:lnTo>
                  <a:pt x="75834" y="43190"/>
                </a:lnTo>
                <a:lnTo>
                  <a:pt x="73914" y="34564"/>
                </a:lnTo>
                <a:lnTo>
                  <a:pt x="71033" y="26883"/>
                </a:lnTo>
                <a:lnTo>
                  <a:pt x="66233" y="21107"/>
                </a:lnTo>
                <a:lnTo>
                  <a:pt x="62392" y="14386"/>
                </a:lnTo>
                <a:lnTo>
                  <a:pt x="56647" y="9601"/>
                </a:lnTo>
                <a:lnTo>
                  <a:pt x="49926" y="5760"/>
                </a:lnTo>
                <a:lnTo>
                  <a:pt x="38416" y="1415"/>
                </a:lnTo>
                <a:lnTo>
                  <a:pt x="24963" y="0"/>
                </a:lnTo>
                <a:lnTo>
                  <a:pt x="21122" y="0"/>
                </a:lnTo>
                <a:lnTo>
                  <a:pt x="16322" y="960"/>
                </a:lnTo>
                <a:lnTo>
                  <a:pt x="12481" y="1920"/>
                </a:lnTo>
                <a:lnTo>
                  <a:pt x="8641" y="2880"/>
                </a:lnTo>
                <a:lnTo>
                  <a:pt x="4800" y="3840"/>
                </a:lnTo>
                <a:lnTo>
                  <a:pt x="1920" y="26883"/>
                </a:lnTo>
                <a:lnTo>
                  <a:pt x="4800" y="24947"/>
                </a:lnTo>
                <a:lnTo>
                  <a:pt x="8641" y="23042"/>
                </a:lnTo>
                <a:lnTo>
                  <a:pt x="11521" y="22067"/>
                </a:lnTo>
                <a:lnTo>
                  <a:pt x="14401" y="21107"/>
                </a:lnTo>
                <a:lnTo>
                  <a:pt x="26883" y="21107"/>
                </a:lnTo>
                <a:lnTo>
                  <a:pt x="32644" y="22067"/>
                </a:lnTo>
                <a:lnTo>
                  <a:pt x="36484" y="24947"/>
                </a:lnTo>
                <a:lnTo>
                  <a:pt x="40325" y="27828"/>
                </a:lnTo>
                <a:lnTo>
                  <a:pt x="44150" y="32628"/>
                </a:lnTo>
                <a:lnTo>
                  <a:pt x="46085" y="37444"/>
                </a:lnTo>
                <a:lnTo>
                  <a:pt x="48966" y="42230"/>
                </a:lnTo>
                <a:lnTo>
                  <a:pt x="50871" y="47990"/>
                </a:lnTo>
                <a:lnTo>
                  <a:pt x="51831" y="53751"/>
                </a:lnTo>
                <a:lnTo>
                  <a:pt x="52806" y="60472"/>
                </a:lnTo>
                <a:lnTo>
                  <a:pt x="52806" y="85435"/>
                </a:lnTo>
                <a:lnTo>
                  <a:pt x="50871" y="92156"/>
                </a:lnTo>
                <a:lnTo>
                  <a:pt x="49926" y="97917"/>
                </a:lnTo>
                <a:lnTo>
                  <a:pt x="47990" y="103677"/>
                </a:lnTo>
                <a:lnTo>
                  <a:pt x="45125" y="108478"/>
                </a:lnTo>
                <a:lnTo>
                  <a:pt x="42245" y="113278"/>
                </a:lnTo>
                <a:lnTo>
                  <a:pt x="39364" y="117119"/>
                </a:lnTo>
                <a:lnTo>
                  <a:pt x="34564" y="119984"/>
                </a:lnTo>
                <a:lnTo>
                  <a:pt x="30723" y="122864"/>
                </a:lnTo>
                <a:lnTo>
                  <a:pt x="24963" y="124800"/>
                </a:lnTo>
                <a:lnTo>
                  <a:pt x="12481" y="12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/>
          <p:nvPr/>
        </p:nvSpPr>
        <p:spPr>
          <a:xfrm>
            <a:off x="4226021" y="615116"/>
            <a:ext cx="48006" cy="193913"/>
          </a:xfrm>
          <a:custGeom>
            <a:avLst/>
            <a:gdLst/>
            <a:ahLst/>
            <a:cxnLst/>
            <a:rect l="l" t="t" r="r" b="b"/>
            <a:pathLst>
              <a:path w="48006" h="193913">
                <a:moveTo>
                  <a:pt x="4800" y="960"/>
                </a:moveTo>
                <a:lnTo>
                  <a:pt x="2895" y="960"/>
                </a:lnTo>
                <a:lnTo>
                  <a:pt x="1935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91033"/>
                </a:lnTo>
                <a:lnTo>
                  <a:pt x="960" y="191033"/>
                </a:lnTo>
                <a:lnTo>
                  <a:pt x="960" y="191993"/>
                </a:lnTo>
                <a:lnTo>
                  <a:pt x="1935" y="191993"/>
                </a:lnTo>
                <a:lnTo>
                  <a:pt x="2895" y="192953"/>
                </a:lnTo>
                <a:lnTo>
                  <a:pt x="3840" y="192953"/>
                </a:lnTo>
                <a:lnTo>
                  <a:pt x="4800" y="193913"/>
                </a:lnTo>
                <a:lnTo>
                  <a:pt x="18242" y="193913"/>
                </a:lnTo>
                <a:lnTo>
                  <a:pt x="20162" y="192953"/>
                </a:lnTo>
                <a:lnTo>
                  <a:pt x="22082" y="192953"/>
                </a:lnTo>
                <a:lnTo>
                  <a:pt x="23042" y="191993"/>
                </a:lnTo>
                <a:lnTo>
                  <a:pt x="24003" y="191993"/>
                </a:lnTo>
                <a:lnTo>
                  <a:pt x="24003" y="191033"/>
                </a:lnTo>
                <a:lnTo>
                  <a:pt x="24963" y="190073"/>
                </a:lnTo>
                <a:lnTo>
                  <a:pt x="24963" y="122880"/>
                </a:lnTo>
                <a:lnTo>
                  <a:pt x="27843" y="126720"/>
                </a:lnTo>
                <a:lnTo>
                  <a:pt x="31683" y="129600"/>
                </a:lnTo>
                <a:lnTo>
                  <a:pt x="34564" y="132466"/>
                </a:lnTo>
                <a:lnTo>
                  <a:pt x="37444" y="134386"/>
                </a:lnTo>
                <a:lnTo>
                  <a:pt x="41285" y="137281"/>
                </a:lnTo>
                <a:lnTo>
                  <a:pt x="44165" y="138226"/>
                </a:lnTo>
                <a:lnTo>
                  <a:pt x="43205" y="116159"/>
                </a:lnTo>
                <a:lnTo>
                  <a:pt x="42492" y="115563"/>
                </a:lnTo>
                <a:lnTo>
                  <a:pt x="33700" y="107611"/>
                </a:lnTo>
                <a:lnTo>
                  <a:pt x="24963" y="96956"/>
                </a:lnTo>
                <a:lnTo>
                  <a:pt x="24963" y="45110"/>
                </a:lnTo>
                <a:lnTo>
                  <a:pt x="27843" y="40309"/>
                </a:lnTo>
                <a:lnTo>
                  <a:pt x="31683" y="36469"/>
                </a:lnTo>
                <a:lnTo>
                  <a:pt x="35524" y="32644"/>
                </a:lnTo>
                <a:lnTo>
                  <a:pt x="39364" y="29748"/>
                </a:lnTo>
                <a:lnTo>
                  <a:pt x="42245" y="26868"/>
                </a:lnTo>
                <a:lnTo>
                  <a:pt x="45125" y="24963"/>
                </a:lnTo>
                <a:lnTo>
                  <a:pt x="48006" y="1920"/>
                </a:lnTo>
                <a:lnTo>
                  <a:pt x="44165" y="3840"/>
                </a:lnTo>
                <a:lnTo>
                  <a:pt x="40325" y="6720"/>
                </a:lnTo>
                <a:lnTo>
                  <a:pt x="36484" y="8641"/>
                </a:lnTo>
                <a:lnTo>
                  <a:pt x="33604" y="11521"/>
                </a:lnTo>
                <a:lnTo>
                  <a:pt x="29763" y="14401"/>
                </a:lnTo>
                <a:lnTo>
                  <a:pt x="25923" y="18242"/>
                </a:lnTo>
                <a:lnTo>
                  <a:pt x="21122" y="22082"/>
                </a:lnTo>
                <a:lnTo>
                  <a:pt x="21122" y="1920"/>
                </a:lnTo>
                <a:lnTo>
                  <a:pt x="20162" y="1920"/>
                </a:lnTo>
                <a:lnTo>
                  <a:pt x="19202" y="960"/>
                </a:lnTo>
                <a:lnTo>
                  <a:pt x="15361" y="960"/>
                </a:lnTo>
                <a:lnTo>
                  <a:pt x="14401" y="0"/>
                </a:lnTo>
                <a:lnTo>
                  <a:pt x="6720" y="0"/>
                </a:lnTo>
                <a:lnTo>
                  <a:pt x="5775" y="960"/>
                </a:lnTo>
                <a:lnTo>
                  <a:pt x="480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" name="object 49"/>
          <p:cNvSpPr/>
          <p:nvPr/>
        </p:nvSpPr>
        <p:spPr>
          <a:xfrm>
            <a:off x="4399788" y="723595"/>
            <a:ext cx="7680" cy="33588"/>
          </a:xfrm>
          <a:custGeom>
            <a:avLst/>
            <a:gdLst/>
            <a:ahLst/>
            <a:cxnLst/>
            <a:rect l="l" t="t" r="r" b="b"/>
            <a:pathLst>
              <a:path w="7680" h="33588">
                <a:moveTo>
                  <a:pt x="1920" y="5745"/>
                </a:moveTo>
                <a:lnTo>
                  <a:pt x="0" y="0"/>
                </a:lnTo>
                <a:lnTo>
                  <a:pt x="1920" y="31668"/>
                </a:lnTo>
                <a:lnTo>
                  <a:pt x="7680" y="33588"/>
                </a:lnTo>
                <a:lnTo>
                  <a:pt x="6720" y="9585"/>
                </a:lnTo>
                <a:lnTo>
                  <a:pt x="1920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" name="object 50"/>
          <p:cNvSpPr/>
          <p:nvPr/>
        </p:nvSpPr>
        <p:spPr>
          <a:xfrm>
            <a:off x="4374824" y="613196"/>
            <a:ext cx="109438" cy="144947"/>
          </a:xfrm>
          <a:custGeom>
            <a:avLst/>
            <a:gdLst/>
            <a:ahLst/>
            <a:cxnLst/>
            <a:rect l="l" t="t" r="r" b="b"/>
            <a:pathLst>
              <a:path w="109438" h="144947">
                <a:moveTo>
                  <a:pt x="101757" y="17282"/>
                </a:moveTo>
                <a:lnTo>
                  <a:pt x="96956" y="12481"/>
                </a:lnTo>
                <a:lnTo>
                  <a:pt x="93116" y="8641"/>
                </a:lnTo>
                <a:lnTo>
                  <a:pt x="87355" y="5760"/>
                </a:lnTo>
                <a:lnTo>
                  <a:pt x="80634" y="2880"/>
                </a:lnTo>
                <a:lnTo>
                  <a:pt x="73914" y="960"/>
                </a:lnTo>
                <a:lnTo>
                  <a:pt x="66233" y="0"/>
                </a:lnTo>
                <a:lnTo>
                  <a:pt x="51831" y="0"/>
                </a:lnTo>
                <a:lnTo>
                  <a:pt x="47030" y="960"/>
                </a:lnTo>
                <a:lnTo>
                  <a:pt x="41285" y="1920"/>
                </a:lnTo>
                <a:lnTo>
                  <a:pt x="36469" y="2880"/>
                </a:lnTo>
                <a:lnTo>
                  <a:pt x="31683" y="3840"/>
                </a:lnTo>
                <a:lnTo>
                  <a:pt x="27843" y="4800"/>
                </a:lnTo>
                <a:lnTo>
                  <a:pt x="24003" y="6720"/>
                </a:lnTo>
                <a:lnTo>
                  <a:pt x="20162" y="7680"/>
                </a:lnTo>
                <a:lnTo>
                  <a:pt x="16322" y="9601"/>
                </a:lnTo>
                <a:lnTo>
                  <a:pt x="13441" y="11521"/>
                </a:lnTo>
                <a:lnTo>
                  <a:pt x="11521" y="13441"/>
                </a:lnTo>
                <a:lnTo>
                  <a:pt x="9601" y="14386"/>
                </a:lnTo>
                <a:lnTo>
                  <a:pt x="8641" y="15361"/>
                </a:lnTo>
                <a:lnTo>
                  <a:pt x="7680" y="16322"/>
                </a:lnTo>
                <a:lnTo>
                  <a:pt x="7680" y="18227"/>
                </a:lnTo>
                <a:lnTo>
                  <a:pt x="6720" y="20162"/>
                </a:lnTo>
                <a:lnTo>
                  <a:pt x="6720" y="27828"/>
                </a:lnTo>
                <a:lnTo>
                  <a:pt x="7680" y="28788"/>
                </a:lnTo>
                <a:lnTo>
                  <a:pt x="7680" y="30723"/>
                </a:lnTo>
                <a:lnTo>
                  <a:pt x="8641" y="31668"/>
                </a:lnTo>
                <a:lnTo>
                  <a:pt x="8641" y="32628"/>
                </a:lnTo>
                <a:lnTo>
                  <a:pt x="9601" y="32628"/>
                </a:lnTo>
                <a:lnTo>
                  <a:pt x="10561" y="33604"/>
                </a:lnTo>
                <a:lnTo>
                  <a:pt x="12481" y="33604"/>
                </a:lnTo>
                <a:lnTo>
                  <a:pt x="14401" y="32628"/>
                </a:lnTo>
                <a:lnTo>
                  <a:pt x="17282" y="31668"/>
                </a:lnTo>
                <a:lnTo>
                  <a:pt x="19202" y="29763"/>
                </a:lnTo>
                <a:lnTo>
                  <a:pt x="22082" y="27828"/>
                </a:lnTo>
                <a:lnTo>
                  <a:pt x="25923" y="26883"/>
                </a:lnTo>
                <a:lnTo>
                  <a:pt x="29763" y="24947"/>
                </a:lnTo>
                <a:lnTo>
                  <a:pt x="33604" y="23042"/>
                </a:lnTo>
                <a:lnTo>
                  <a:pt x="38404" y="22067"/>
                </a:lnTo>
                <a:lnTo>
                  <a:pt x="43190" y="20162"/>
                </a:lnTo>
                <a:lnTo>
                  <a:pt x="65272" y="20162"/>
                </a:lnTo>
                <a:lnTo>
                  <a:pt x="69113" y="22067"/>
                </a:lnTo>
                <a:lnTo>
                  <a:pt x="72953" y="23042"/>
                </a:lnTo>
                <a:lnTo>
                  <a:pt x="75834" y="24947"/>
                </a:lnTo>
                <a:lnTo>
                  <a:pt x="77754" y="27828"/>
                </a:lnTo>
                <a:lnTo>
                  <a:pt x="80634" y="30723"/>
                </a:lnTo>
                <a:lnTo>
                  <a:pt x="82555" y="33604"/>
                </a:lnTo>
                <a:lnTo>
                  <a:pt x="83515" y="37444"/>
                </a:lnTo>
                <a:lnTo>
                  <a:pt x="84475" y="41285"/>
                </a:lnTo>
                <a:lnTo>
                  <a:pt x="84475" y="61432"/>
                </a:lnTo>
                <a:lnTo>
                  <a:pt x="64506" y="61442"/>
                </a:lnTo>
                <a:lnTo>
                  <a:pt x="51260" y="62241"/>
                </a:lnTo>
                <a:lnTo>
                  <a:pt x="39364" y="64312"/>
                </a:lnTo>
                <a:lnTo>
                  <a:pt x="30723" y="65272"/>
                </a:lnTo>
                <a:lnTo>
                  <a:pt x="24003" y="68153"/>
                </a:lnTo>
                <a:lnTo>
                  <a:pt x="18242" y="71993"/>
                </a:lnTo>
                <a:lnTo>
                  <a:pt x="12481" y="75834"/>
                </a:lnTo>
                <a:lnTo>
                  <a:pt x="7680" y="80634"/>
                </a:lnTo>
                <a:lnTo>
                  <a:pt x="4800" y="85435"/>
                </a:lnTo>
                <a:lnTo>
                  <a:pt x="1920" y="91196"/>
                </a:lnTo>
                <a:lnTo>
                  <a:pt x="0" y="97917"/>
                </a:lnTo>
                <a:lnTo>
                  <a:pt x="0" y="111358"/>
                </a:lnTo>
                <a:lnTo>
                  <a:pt x="1920" y="117119"/>
                </a:lnTo>
                <a:lnTo>
                  <a:pt x="3840" y="121920"/>
                </a:lnTo>
                <a:lnTo>
                  <a:pt x="5760" y="126705"/>
                </a:lnTo>
                <a:lnTo>
                  <a:pt x="8641" y="131521"/>
                </a:lnTo>
                <a:lnTo>
                  <a:pt x="12481" y="134386"/>
                </a:lnTo>
                <a:lnTo>
                  <a:pt x="17282" y="138226"/>
                </a:lnTo>
                <a:lnTo>
                  <a:pt x="22082" y="141107"/>
                </a:lnTo>
                <a:lnTo>
                  <a:pt x="26883" y="142067"/>
                </a:lnTo>
                <a:lnTo>
                  <a:pt x="24963" y="110398"/>
                </a:lnTo>
                <a:lnTo>
                  <a:pt x="24963" y="99837"/>
                </a:lnTo>
                <a:lnTo>
                  <a:pt x="25923" y="95996"/>
                </a:lnTo>
                <a:lnTo>
                  <a:pt x="27843" y="93116"/>
                </a:lnTo>
                <a:lnTo>
                  <a:pt x="28803" y="90236"/>
                </a:lnTo>
                <a:lnTo>
                  <a:pt x="31683" y="87355"/>
                </a:lnTo>
                <a:lnTo>
                  <a:pt x="34564" y="85435"/>
                </a:lnTo>
                <a:lnTo>
                  <a:pt x="37444" y="82555"/>
                </a:lnTo>
                <a:lnTo>
                  <a:pt x="42245" y="81594"/>
                </a:lnTo>
                <a:lnTo>
                  <a:pt x="47030" y="80634"/>
                </a:lnTo>
                <a:lnTo>
                  <a:pt x="51831" y="78714"/>
                </a:lnTo>
                <a:lnTo>
                  <a:pt x="84475" y="78714"/>
                </a:lnTo>
                <a:lnTo>
                  <a:pt x="84475" y="106558"/>
                </a:lnTo>
                <a:lnTo>
                  <a:pt x="78714" y="113278"/>
                </a:lnTo>
                <a:lnTo>
                  <a:pt x="72953" y="118079"/>
                </a:lnTo>
                <a:lnTo>
                  <a:pt x="68153" y="120959"/>
                </a:lnTo>
                <a:lnTo>
                  <a:pt x="62392" y="124800"/>
                </a:lnTo>
                <a:lnTo>
                  <a:pt x="56647" y="126705"/>
                </a:lnTo>
                <a:lnTo>
                  <a:pt x="42245" y="126705"/>
                </a:lnTo>
                <a:lnTo>
                  <a:pt x="36469" y="123840"/>
                </a:lnTo>
                <a:lnTo>
                  <a:pt x="31683" y="119984"/>
                </a:lnTo>
                <a:lnTo>
                  <a:pt x="32644" y="143987"/>
                </a:lnTo>
                <a:lnTo>
                  <a:pt x="39364" y="144947"/>
                </a:lnTo>
                <a:lnTo>
                  <a:pt x="53751" y="144947"/>
                </a:lnTo>
                <a:lnTo>
                  <a:pt x="61432" y="143027"/>
                </a:lnTo>
                <a:lnTo>
                  <a:pt x="69113" y="140147"/>
                </a:lnTo>
                <a:lnTo>
                  <a:pt x="75834" y="136306"/>
                </a:lnTo>
                <a:lnTo>
                  <a:pt x="82555" y="131521"/>
                </a:lnTo>
                <a:lnTo>
                  <a:pt x="88315" y="125745"/>
                </a:lnTo>
                <a:lnTo>
                  <a:pt x="88315" y="141107"/>
                </a:lnTo>
                <a:lnTo>
                  <a:pt x="89275" y="141107"/>
                </a:lnTo>
                <a:lnTo>
                  <a:pt x="90236" y="142067"/>
                </a:lnTo>
                <a:lnTo>
                  <a:pt x="91196" y="142067"/>
                </a:lnTo>
                <a:lnTo>
                  <a:pt x="92156" y="143027"/>
                </a:lnTo>
                <a:lnTo>
                  <a:pt x="104637" y="143027"/>
                </a:lnTo>
                <a:lnTo>
                  <a:pt x="106558" y="142067"/>
                </a:lnTo>
                <a:lnTo>
                  <a:pt x="107518" y="142067"/>
                </a:lnTo>
                <a:lnTo>
                  <a:pt x="107518" y="141107"/>
                </a:lnTo>
                <a:lnTo>
                  <a:pt x="108478" y="141107"/>
                </a:lnTo>
                <a:lnTo>
                  <a:pt x="109438" y="140147"/>
                </a:lnTo>
                <a:lnTo>
                  <a:pt x="109438" y="41285"/>
                </a:lnTo>
                <a:lnTo>
                  <a:pt x="107518" y="34564"/>
                </a:lnTo>
                <a:lnTo>
                  <a:pt x="106558" y="27828"/>
                </a:lnTo>
                <a:lnTo>
                  <a:pt x="104637" y="22067"/>
                </a:lnTo>
                <a:lnTo>
                  <a:pt x="101757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" name="object 51"/>
          <p:cNvSpPr/>
          <p:nvPr/>
        </p:nvSpPr>
        <p:spPr>
          <a:xfrm>
            <a:off x="4528413" y="613196"/>
            <a:ext cx="77769" cy="143027"/>
          </a:xfrm>
          <a:custGeom>
            <a:avLst/>
            <a:gdLst/>
            <a:ahLst/>
            <a:cxnLst/>
            <a:rect l="l" t="t" r="r" b="b"/>
            <a:pathLst>
              <a:path w="77769" h="143027">
                <a:moveTo>
                  <a:pt x="77769" y="8641"/>
                </a:moveTo>
                <a:lnTo>
                  <a:pt x="76809" y="7680"/>
                </a:lnTo>
                <a:lnTo>
                  <a:pt x="76809" y="4800"/>
                </a:lnTo>
                <a:lnTo>
                  <a:pt x="75849" y="3840"/>
                </a:lnTo>
                <a:lnTo>
                  <a:pt x="74889" y="2880"/>
                </a:lnTo>
                <a:lnTo>
                  <a:pt x="72009" y="2880"/>
                </a:lnTo>
                <a:lnTo>
                  <a:pt x="71048" y="1920"/>
                </a:lnTo>
                <a:lnTo>
                  <a:pt x="69128" y="960"/>
                </a:lnTo>
                <a:lnTo>
                  <a:pt x="66248" y="960"/>
                </a:lnTo>
                <a:lnTo>
                  <a:pt x="64328" y="0"/>
                </a:lnTo>
                <a:lnTo>
                  <a:pt x="55686" y="0"/>
                </a:lnTo>
                <a:lnTo>
                  <a:pt x="52806" y="960"/>
                </a:lnTo>
                <a:lnTo>
                  <a:pt x="49926" y="960"/>
                </a:lnTo>
                <a:lnTo>
                  <a:pt x="47045" y="1920"/>
                </a:lnTo>
                <a:lnTo>
                  <a:pt x="44165" y="2880"/>
                </a:lnTo>
                <a:lnTo>
                  <a:pt x="41285" y="4800"/>
                </a:lnTo>
                <a:lnTo>
                  <a:pt x="38404" y="6720"/>
                </a:lnTo>
                <a:lnTo>
                  <a:pt x="35524" y="9601"/>
                </a:lnTo>
                <a:lnTo>
                  <a:pt x="32644" y="13441"/>
                </a:lnTo>
                <a:lnTo>
                  <a:pt x="28803" y="16322"/>
                </a:lnTo>
                <a:lnTo>
                  <a:pt x="25923" y="20162"/>
                </a:lnTo>
                <a:lnTo>
                  <a:pt x="22082" y="25923"/>
                </a:lnTo>
                <a:lnTo>
                  <a:pt x="22082" y="4800"/>
                </a:lnTo>
                <a:lnTo>
                  <a:pt x="21122" y="4800"/>
                </a:lnTo>
                <a:lnTo>
                  <a:pt x="21122" y="3840"/>
                </a:lnTo>
                <a:lnTo>
                  <a:pt x="20162" y="2880"/>
                </a:lnTo>
                <a:lnTo>
                  <a:pt x="16322" y="2880"/>
                </a:lnTo>
                <a:lnTo>
                  <a:pt x="15361" y="1920"/>
                </a:lnTo>
                <a:lnTo>
                  <a:pt x="6720" y="1920"/>
                </a:lnTo>
                <a:lnTo>
                  <a:pt x="5760" y="2880"/>
                </a:lnTo>
                <a:lnTo>
                  <a:pt x="2880" y="2880"/>
                </a:lnTo>
                <a:lnTo>
                  <a:pt x="1920" y="3840"/>
                </a:lnTo>
                <a:lnTo>
                  <a:pt x="975" y="3840"/>
                </a:lnTo>
                <a:lnTo>
                  <a:pt x="975" y="4800"/>
                </a:lnTo>
                <a:lnTo>
                  <a:pt x="0" y="5760"/>
                </a:lnTo>
                <a:lnTo>
                  <a:pt x="0" y="140147"/>
                </a:lnTo>
                <a:lnTo>
                  <a:pt x="975" y="141107"/>
                </a:lnTo>
                <a:lnTo>
                  <a:pt x="1920" y="142067"/>
                </a:lnTo>
                <a:lnTo>
                  <a:pt x="3840" y="142067"/>
                </a:lnTo>
                <a:lnTo>
                  <a:pt x="4800" y="143027"/>
                </a:lnTo>
                <a:lnTo>
                  <a:pt x="20162" y="143027"/>
                </a:lnTo>
                <a:lnTo>
                  <a:pt x="21122" y="142067"/>
                </a:lnTo>
                <a:lnTo>
                  <a:pt x="23042" y="142067"/>
                </a:lnTo>
                <a:lnTo>
                  <a:pt x="24002" y="141107"/>
                </a:lnTo>
                <a:lnTo>
                  <a:pt x="24002" y="51831"/>
                </a:lnTo>
                <a:lnTo>
                  <a:pt x="27843" y="46070"/>
                </a:lnTo>
                <a:lnTo>
                  <a:pt x="30723" y="42230"/>
                </a:lnTo>
                <a:lnTo>
                  <a:pt x="33604" y="38389"/>
                </a:lnTo>
                <a:lnTo>
                  <a:pt x="36484" y="34564"/>
                </a:lnTo>
                <a:lnTo>
                  <a:pt x="39364" y="31668"/>
                </a:lnTo>
                <a:lnTo>
                  <a:pt x="42245" y="28788"/>
                </a:lnTo>
                <a:lnTo>
                  <a:pt x="47045" y="24947"/>
                </a:lnTo>
                <a:lnTo>
                  <a:pt x="49926" y="24002"/>
                </a:lnTo>
                <a:lnTo>
                  <a:pt x="51846" y="23042"/>
                </a:lnTo>
                <a:lnTo>
                  <a:pt x="60487" y="23042"/>
                </a:lnTo>
                <a:lnTo>
                  <a:pt x="62407" y="24002"/>
                </a:lnTo>
                <a:lnTo>
                  <a:pt x="66248" y="24002"/>
                </a:lnTo>
                <a:lnTo>
                  <a:pt x="67208" y="24947"/>
                </a:lnTo>
                <a:lnTo>
                  <a:pt x="68168" y="24947"/>
                </a:lnTo>
                <a:lnTo>
                  <a:pt x="70088" y="25923"/>
                </a:lnTo>
                <a:lnTo>
                  <a:pt x="71048" y="25923"/>
                </a:lnTo>
                <a:lnTo>
                  <a:pt x="72009" y="26883"/>
                </a:lnTo>
                <a:lnTo>
                  <a:pt x="74889" y="26883"/>
                </a:lnTo>
                <a:lnTo>
                  <a:pt x="75849" y="25923"/>
                </a:lnTo>
                <a:lnTo>
                  <a:pt x="76809" y="24947"/>
                </a:lnTo>
                <a:lnTo>
                  <a:pt x="76809" y="23042"/>
                </a:lnTo>
                <a:lnTo>
                  <a:pt x="77769" y="22067"/>
                </a:lnTo>
                <a:lnTo>
                  <a:pt x="77769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/>
          <p:nvPr/>
        </p:nvSpPr>
        <p:spPr>
          <a:xfrm>
            <a:off x="4639772" y="723595"/>
            <a:ext cx="11521" cy="33588"/>
          </a:xfrm>
          <a:custGeom>
            <a:avLst/>
            <a:gdLst/>
            <a:ahLst/>
            <a:cxnLst/>
            <a:rect l="l" t="t" r="r" b="b"/>
            <a:pathLst>
              <a:path w="11521" h="33588">
                <a:moveTo>
                  <a:pt x="5760" y="5745"/>
                </a:moveTo>
                <a:lnTo>
                  <a:pt x="3840" y="0"/>
                </a:lnTo>
                <a:lnTo>
                  <a:pt x="0" y="30708"/>
                </a:lnTo>
                <a:lnTo>
                  <a:pt x="5760" y="31668"/>
                </a:lnTo>
                <a:lnTo>
                  <a:pt x="11521" y="33588"/>
                </a:lnTo>
                <a:lnTo>
                  <a:pt x="10561" y="9585"/>
                </a:lnTo>
                <a:lnTo>
                  <a:pt x="5760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" name="object 53"/>
          <p:cNvSpPr/>
          <p:nvPr/>
        </p:nvSpPr>
        <p:spPr>
          <a:xfrm>
            <a:off x="4618649" y="613196"/>
            <a:ext cx="108478" cy="144947"/>
          </a:xfrm>
          <a:custGeom>
            <a:avLst/>
            <a:gdLst/>
            <a:ahLst/>
            <a:cxnLst/>
            <a:rect l="l" t="t" r="r" b="b"/>
            <a:pathLst>
              <a:path w="108478" h="144947">
                <a:moveTo>
                  <a:pt x="97916" y="143027"/>
                </a:moveTo>
                <a:lnTo>
                  <a:pt x="104637" y="143027"/>
                </a:lnTo>
                <a:lnTo>
                  <a:pt x="105597" y="142067"/>
                </a:lnTo>
                <a:lnTo>
                  <a:pt x="106573" y="142067"/>
                </a:lnTo>
                <a:lnTo>
                  <a:pt x="107518" y="141107"/>
                </a:lnTo>
                <a:lnTo>
                  <a:pt x="108478" y="141107"/>
                </a:lnTo>
                <a:lnTo>
                  <a:pt x="108478" y="41285"/>
                </a:lnTo>
                <a:lnTo>
                  <a:pt x="107518" y="34564"/>
                </a:lnTo>
                <a:lnTo>
                  <a:pt x="105597" y="27828"/>
                </a:lnTo>
                <a:lnTo>
                  <a:pt x="103677" y="22067"/>
                </a:lnTo>
                <a:lnTo>
                  <a:pt x="100797" y="17282"/>
                </a:lnTo>
                <a:lnTo>
                  <a:pt x="96956" y="12481"/>
                </a:lnTo>
                <a:lnTo>
                  <a:pt x="93116" y="8641"/>
                </a:lnTo>
                <a:lnTo>
                  <a:pt x="87370" y="5760"/>
                </a:lnTo>
                <a:lnTo>
                  <a:pt x="80650" y="2880"/>
                </a:lnTo>
                <a:lnTo>
                  <a:pt x="73929" y="960"/>
                </a:lnTo>
                <a:lnTo>
                  <a:pt x="66248" y="0"/>
                </a:lnTo>
                <a:lnTo>
                  <a:pt x="50886" y="0"/>
                </a:lnTo>
                <a:lnTo>
                  <a:pt x="46085" y="960"/>
                </a:lnTo>
                <a:lnTo>
                  <a:pt x="41285" y="1920"/>
                </a:lnTo>
                <a:lnTo>
                  <a:pt x="36484" y="2880"/>
                </a:lnTo>
                <a:lnTo>
                  <a:pt x="31683" y="3840"/>
                </a:lnTo>
                <a:lnTo>
                  <a:pt x="27843" y="4800"/>
                </a:lnTo>
                <a:lnTo>
                  <a:pt x="23042" y="6720"/>
                </a:lnTo>
                <a:lnTo>
                  <a:pt x="19202" y="7680"/>
                </a:lnTo>
                <a:lnTo>
                  <a:pt x="16322" y="9601"/>
                </a:lnTo>
                <a:lnTo>
                  <a:pt x="13441" y="11521"/>
                </a:lnTo>
                <a:lnTo>
                  <a:pt x="10561" y="13441"/>
                </a:lnTo>
                <a:lnTo>
                  <a:pt x="9601" y="14386"/>
                </a:lnTo>
                <a:lnTo>
                  <a:pt x="7680" y="15361"/>
                </a:lnTo>
                <a:lnTo>
                  <a:pt x="6720" y="16322"/>
                </a:lnTo>
                <a:lnTo>
                  <a:pt x="6720" y="28788"/>
                </a:lnTo>
                <a:lnTo>
                  <a:pt x="7680" y="30723"/>
                </a:lnTo>
                <a:lnTo>
                  <a:pt x="8656" y="31668"/>
                </a:lnTo>
                <a:lnTo>
                  <a:pt x="8656" y="32628"/>
                </a:lnTo>
                <a:lnTo>
                  <a:pt x="9601" y="32628"/>
                </a:lnTo>
                <a:lnTo>
                  <a:pt x="9601" y="33604"/>
                </a:lnTo>
                <a:lnTo>
                  <a:pt x="12481" y="33604"/>
                </a:lnTo>
                <a:lnTo>
                  <a:pt x="14401" y="32628"/>
                </a:lnTo>
                <a:lnTo>
                  <a:pt x="16322" y="31668"/>
                </a:lnTo>
                <a:lnTo>
                  <a:pt x="19202" y="29763"/>
                </a:lnTo>
                <a:lnTo>
                  <a:pt x="22082" y="27828"/>
                </a:lnTo>
                <a:lnTo>
                  <a:pt x="25923" y="26883"/>
                </a:lnTo>
                <a:lnTo>
                  <a:pt x="28803" y="24947"/>
                </a:lnTo>
                <a:lnTo>
                  <a:pt x="33604" y="23042"/>
                </a:lnTo>
                <a:lnTo>
                  <a:pt x="38404" y="22067"/>
                </a:lnTo>
                <a:lnTo>
                  <a:pt x="43205" y="20162"/>
                </a:lnTo>
                <a:lnTo>
                  <a:pt x="64328" y="20162"/>
                </a:lnTo>
                <a:lnTo>
                  <a:pt x="68168" y="22067"/>
                </a:lnTo>
                <a:lnTo>
                  <a:pt x="72009" y="23042"/>
                </a:lnTo>
                <a:lnTo>
                  <a:pt x="74889" y="24947"/>
                </a:lnTo>
                <a:lnTo>
                  <a:pt x="77769" y="27828"/>
                </a:lnTo>
                <a:lnTo>
                  <a:pt x="79689" y="30723"/>
                </a:lnTo>
                <a:lnTo>
                  <a:pt x="81610" y="33604"/>
                </a:lnTo>
                <a:lnTo>
                  <a:pt x="82570" y="37444"/>
                </a:lnTo>
                <a:lnTo>
                  <a:pt x="84490" y="41285"/>
                </a:lnTo>
                <a:lnTo>
                  <a:pt x="84490" y="61432"/>
                </a:lnTo>
                <a:lnTo>
                  <a:pt x="66248" y="61432"/>
                </a:lnTo>
                <a:lnTo>
                  <a:pt x="63362" y="61457"/>
                </a:lnTo>
                <a:lnTo>
                  <a:pt x="50345" y="62292"/>
                </a:lnTo>
                <a:lnTo>
                  <a:pt x="38404" y="64312"/>
                </a:lnTo>
                <a:lnTo>
                  <a:pt x="30723" y="65272"/>
                </a:lnTo>
                <a:lnTo>
                  <a:pt x="23042" y="68153"/>
                </a:lnTo>
                <a:lnTo>
                  <a:pt x="17282" y="71993"/>
                </a:lnTo>
                <a:lnTo>
                  <a:pt x="11521" y="75834"/>
                </a:lnTo>
                <a:lnTo>
                  <a:pt x="7680" y="80634"/>
                </a:lnTo>
                <a:lnTo>
                  <a:pt x="4815" y="85435"/>
                </a:lnTo>
                <a:lnTo>
                  <a:pt x="1935" y="91196"/>
                </a:lnTo>
                <a:lnTo>
                  <a:pt x="0" y="97917"/>
                </a:lnTo>
                <a:lnTo>
                  <a:pt x="0" y="111358"/>
                </a:lnTo>
                <a:lnTo>
                  <a:pt x="975" y="117119"/>
                </a:lnTo>
                <a:lnTo>
                  <a:pt x="2880" y="121920"/>
                </a:lnTo>
                <a:lnTo>
                  <a:pt x="5760" y="126705"/>
                </a:lnTo>
                <a:lnTo>
                  <a:pt x="8656" y="131521"/>
                </a:lnTo>
                <a:lnTo>
                  <a:pt x="12481" y="134386"/>
                </a:lnTo>
                <a:lnTo>
                  <a:pt x="16322" y="138226"/>
                </a:lnTo>
                <a:lnTo>
                  <a:pt x="21122" y="141107"/>
                </a:lnTo>
                <a:lnTo>
                  <a:pt x="24963" y="110398"/>
                </a:lnTo>
                <a:lnTo>
                  <a:pt x="24963" y="99837"/>
                </a:lnTo>
                <a:lnTo>
                  <a:pt x="25923" y="95996"/>
                </a:lnTo>
                <a:lnTo>
                  <a:pt x="26883" y="93116"/>
                </a:lnTo>
                <a:lnTo>
                  <a:pt x="28803" y="90236"/>
                </a:lnTo>
                <a:lnTo>
                  <a:pt x="30723" y="87355"/>
                </a:lnTo>
                <a:lnTo>
                  <a:pt x="34564" y="85435"/>
                </a:lnTo>
                <a:lnTo>
                  <a:pt x="37444" y="82555"/>
                </a:lnTo>
                <a:lnTo>
                  <a:pt x="41285" y="81594"/>
                </a:lnTo>
                <a:lnTo>
                  <a:pt x="46085" y="80634"/>
                </a:lnTo>
                <a:lnTo>
                  <a:pt x="51846" y="78714"/>
                </a:lnTo>
                <a:lnTo>
                  <a:pt x="84490" y="78714"/>
                </a:lnTo>
                <a:lnTo>
                  <a:pt x="84490" y="106558"/>
                </a:lnTo>
                <a:lnTo>
                  <a:pt x="78729" y="113278"/>
                </a:lnTo>
                <a:lnTo>
                  <a:pt x="72969" y="118079"/>
                </a:lnTo>
                <a:lnTo>
                  <a:pt x="67208" y="120959"/>
                </a:lnTo>
                <a:lnTo>
                  <a:pt x="61447" y="124800"/>
                </a:lnTo>
                <a:lnTo>
                  <a:pt x="55686" y="126705"/>
                </a:lnTo>
                <a:lnTo>
                  <a:pt x="41285" y="126705"/>
                </a:lnTo>
                <a:lnTo>
                  <a:pt x="35524" y="123840"/>
                </a:lnTo>
                <a:lnTo>
                  <a:pt x="31683" y="119984"/>
                </a:lnTo>
                <a:lnTo>
                  <a:pt x="32644" y="143987"/>
                </a:lnTo>
                <a:lnTo>
                  <a:pt x="39364" y="144947"/>
                </a:lnTo>
                <a:lnTo>
                  <a:pt x="53766" y="144947"/>
                </a:lnTo>
                <a:lnTo>
                  <a:pt x="61447" y="143027"/>
                </a:lnTo>
                <a:lnTo>
                  <a:pt x="68168" y="140147"/>
                </a:lnTo>
                <a:lnTo>
                  <a:pt x="75849" y="136306"/>
                </a:lnTo>
                <a:lnTo>
                  <a:pt x="81610" y="131521"/>
                </a:lnTo>
                <a:lnTo>
                  <a:pt x="87370" y="125745"/>
                </a:lnTo>
                <a:lnTo>
                  <a:pt x="87370" y="140147"/>
                </a:lnTo>
                <a:lnTo>
                  <a:pt x="88331" y="141107"/>
                </a:lnTo>
                <a:lnTo>
                  <a:pt x="89291" y="141107"/>
                </a:lnTo>
                <a:lnTo>
                  <a:pt x="89291" y="142067"/>
                </a:lnTo>
                <a:lnTo>
                  <a:pt x="90236" y="142067"/>
                </a:lnTo>
                <a:lnTo>
                  <a:pt x="92171" y="143027"/>
                </a:lnTo>
                <a:lnTo>
                  <a:pt x="97916" y="1430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" name="object 54"/>
          <p:cNvSpPr/>
          <p:nvPr/>
        </p:nvSpPr>
        <p:spPr>
          <a:xfrm>
            <a:off x="4751130" y="579592"/>
            <a:ext cx="87355" cy="178551"/>
          </a:xfrm>
          <a:custGeom>
            <a:avLst/>
            <a:gdLst/>
            <a:ahLst/>
            <a:cxnLst/>
            <a:rect l="l" t="t" r="r" b="b"/>
            <a:pathLst>
              <a:path w="87355" h="178551">
                <a:moveTo>
                  <a:pt x="87355" y="165125"/>
                </a:moveTo>
                <a:lnTo>
                  <a:pt x="87355" y="161284"/>
                </a:lnTo>
                <a:lnTo>
                  <a:pt x="86395" y="159349"/>
                </a:lnTo>
                <a:lnTo>
                  <a:pt x="86395" y="156469"/>
                </a:lnTo>
                <a:lnTo>
                  <a:pt x="85435" y="155524"/>
                </a:lnTo>
                <a:lnTo>
                  <a:pt x="85435" y="154564"/>
                </a:lnTo>
                <a:lnTo>
                  <a:pt x="84475" y="154564"/>
                </a:lnTo>
                <a:lnTo>
                  <a:pt x="84475" y="153588"/>
                </a:lnTo>
                <a:lnTo>
                  <a:pt x="81594" y="153588"/>
                </a:lnTo>
                <a:lnTo>
                  <a:pt x="80634" y="154564"/>
                </a:lnTo>
                <a:lnTo>
                  <a:pt x="79674" y="154564"/>
                </a:lnTo>
                <a:lnTo>
                  <a:pt x="78714" y="155524"/>
                </a:lnTo>
                <a:lnTo>
                  <a:pt x="77754" y="155524"/>
                </a:lnTo>
                <a:lnTo>
                  <a:pt x="75834" y="156469"/>
                </a:lnTo>
                <a:lnTo>
                  <a:pt x="74874" y="156469"/>
                </a:lnTo>
                <a:lnTo>
                  <a:pt x="72953" y="157444"/>
                </a:lnTo>
                <a:lnTo>
                  <a:pt x="59512" y="157444"/>
                </a:lnTo>
                <a:lnTo>
                  <a:pt x="54726" y="155524"/>
                </a:lnTo>
                <a:lnTo>
                  <a:pt x="51831" y="150723"/>
                </a:lnTo>
                <a:lnTo>
                  <a:pt x="48966" y="145907"/>
                </a:lnTo>
                <a:lnTo>
                  <a:pt x="48006" y="139202"/>
                </a:lnTo>
                <a:lnTo>
                  <a:pt x="48006" y="56647"/>
                </a:lnTo>
                <a:lnTo>
                  <a:pt x="83515" y="56647"/>
                </a:lnTo>
                <a:lnTo>
                  <a:pt x="84475" y="55671"/>
                </a:lnTo>
                <a:lnTo>
                  <a:pt x="85435" y="53766"/>
                </a:lnTo>
                <a:lnTo>
                  <a:pt x="86395" y="52806"/>
                </a:lnTo>
                <a:lnTo>
                  <a:pt x="87355" y="49926"/>
                </a:lnTo>
                <a:lnTo>
                  <a:pt x="87355" y="45125"/>
                </a:lnTo>
                <a:lnTo>
                  <a:pt x="86395" y="43205"/>
                </a:lnTo>
                <a:lnTo>
                  <a:pt x="86395" y="39364"/>
                </a:lnTo>
                <a:lnTo>
                  <a:pt x="85435" y="38404"/>
                </a:lnTo>
                <a:lnTo>
                  <a:pt x="85435" y="37444"/>
                </a:lnTo>
                <a:lnTo>
                  <a:pt x="84475" y="37444"/>
                </a:lnTo>
                <a:lnTo>
                  <a:pt x="83515" y="36484"/>
                </a:lnTo>
                <a:lnTo>
                  <a:pt x="48006" y="36484"/>
                </a:lnTo>
                <a:lnTo>
                  <a:pt x="48006" y="2880"/>
                </a:lnTo>
                <a:lnTo>
                  <a:pt x="47045" y="2880"/>
                </a:lnTo>
                <a:lnTo>
                  <a:pt x="46085" y="1920"/>
                </a:lnTo>
                <a:lnTo>
                  <a:pt x="45125" y="960"/>
                </a:lnTo>
                <a:lnTo>
                  <a:pt x="42245" y="960"/>
                </a:lnTo>
                <a:lnTo>
                  <a:pt x="40325" y="0"/>
                </a:lnTo>
                <a:lnTo>
                  <a:pt x="33604" y="0"/>
                </a:lnTo>
                <a:lnTo>
                  <a:pt x="31683" y="960"/>
                </a:lnTo>
                <a:lnTo>
                  <a:pt x="26883" y="960"/>
                </a:lnTo>
                <a:lnTo>
                  <a:pt x="25923" y="1920"/>
                </a:lnTo>
                <a:lnTo>
                  <a:pt x="24963" y="1920"/>
                </a:lnTo>
                <a:lnTo>
                  <a:pt x="24963" y="2880"/>
                </a:lnTo>
                <a:lnTo>
                  <a:pt x="24003" y="2880"/>
                </a:lnTo>
                <a:lnTo>
                  <a:pt x="24003" y="36484"/>
                </a:lnTo>
                <a:lnTo>
                  <a:pt x="3840" y="36484"/>
                </a:lnTo>
                <a:lnTo>
                  <a:pt x="2880" y="37444"/>
                </a:lnTo>
                <a:lnTo>
                  <a:pt x="1920" y="37444"/>
                </a:lnTo>
                <a:lnTo>
                  <a:pt x="1920" y="38404"/>
                </a:lnTo>
                <a:lnTo>
                  <a:pt x="960" y="39364"/>
                </a:lnTo>
                <a:lnTo>
                  <a:pt x="960" y="42245"/>
                </a:lnTo>
                <a:lnTo>
                  <a:pt x="0" y="43205"/>
                </a:lnTo>
                <a:lnTo>
                  <a:pt x="0" y="49926"/>
                </a:lnTo>
                <a:lnTo>
                  <a:pt x="960" y="52806"/>
                </a:lnTo>
                <a:lnTo>
                  <a:pt x="1920" y="53766"/>
                </a:lnTo>
                <a:lnTo>
                  <a:pt x="2880" y="55671"/>
                </a:lnTo>
                <a:lnTo>
                  <a:pt x="3840" y="56647"/>
                </a:lnTo>
                <a:lnTo>
                  <a:pt x="24003" y="56647"/>
                </a:lnTo>
                <a:lnTo>
                  <a:pt x="24003" y="141122"/>
                </a:lnTo>
                <a:lnTo>
                  <a:pt x="24963" y="147843"/>
                </a:lnTo>
                <a:lnTo>
                  <a:pt x="25923" y="153588"/>
                </a:lnTo>
                <a:lnTo>
                  <a:pt x="27843" y="159349"/>
                </a:lnTo>
                <a:lnTo>
                  <a:pt x="29763" y="164150"/>
                </a:lnTo>
                <a:lnTo>
                  <a:pt x="32644" y="167990"/>
                </a:lnTo>
                <a:lnTo>
                  <a:pt x="36484" y="170870"/>
                </a:lnTo>
                <a:lnTo>
                  <a:pt x="40325" y="173751"/>
                </a:lnTo>
                <a:lnTo>
                  <a:pt x="45125" y="175671"/>
                </a:lnTo>
                <a:lnTo>
                  <a:pt x="49926" y="177591"/>
                </a:lnTo>
                <a:lnTo>
                  <a:pt x="55671" y="178551"/>
                </a:lnTo>
                <a:lnTo>
                  <a:pt x="67193" y="178551"/>
                </a:lnTo>
                <a:lnTo>
                  <a:pt x="69113" y="177591"/>
                </a:lnTo>
                <a:lnTo>
                  <a:pt x="73914" y="177591"/>
                </a:lnTo>
                <a:lnTo>
                  <a:pt x="75834" y="176631"/>
                </a:lnTo>
                <a:lnTo>
                  <a:pt x="77754" y="176631"/>
                </a:lnTo>
                <a:lnTo>
                  <a:pt x="79674" y="175671"/>
                </a:lnTo>
                <a:lnTo>
                  <a:pt x="80634" y="175671"/>
                </a:lnTo>
                <a:lnTo>
                  <a:pt x="82555" y="174711"/>
                </a:lnTo>
                <a:lnTo>
                  <a:pt x="83515" y="173751"/>
                </a:lnTo>
                <a:lnTo>
                  <a:pt x="84475" y="172806"/>
                </a:lnTo>
                <a:lnTo>
                  <a:pt x="85435" y="171830"/>
                </a:lnTo>
                <a:lnTo>
                  <a:pt x="86395" y="170870"/>
                </a:lnTo>
                <a:lnTo>
                  <a:pt x="86395" y="167990"/>
                </a:lnTo>
                <a:lnTo>
                  <a:pt x="87355" y="1651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" name="object 55"/>
          <p:cNvSpPr/>
          <p:nvPr/>
        </p:nvSpPr>
        <p:spPr>
          <a:xfrm>
            <a:off x="4870170" y="615116"/>
            <a:ext cx="24002" cy="141107"/>
          </a:xfrm>
          <a:custGeom>
            <a:avLst/>
            <a:gdLst/>
            <a:ahLst/>
            <a:cxnLst/>
            <a:rect l="l" t="t" r="r" b="b"/>
            <a:pathLst>
              <a:path w="24002" h="141107">
                <a:moveTo>
                  <a:pt x="24002" y="3840"/>
                </a:moveTo>
                <a:lnTo>
                  <a:pt x="23042" y="2880"/>
                </a:lnTo>
                <a:lnTo>
                  <a:pt x="23042" y="1920"/>
                </a:lnTo>
                <a:lnTo>
                  <a:pt x="22082" y="1920"/>
                </a:lnTo>
                <a:lnTo>
                  <a:pt x="21122" y="960"/>
                </a:lnTo>
                <a:lnTo>
                  <a:pt x="18242" y="960"/>
                </a:lnTo>
                <a:lnTo>
                  <a:pt x="16322" y="0"/>
                </a:lnTo>
                <a:lnTo>
                  <a:pt x="7680" y="0"/>
                </a:lnTo>
                <a:lnTo>
                  <a:pt x="576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39186"/>
                </a:lnTo>
                <a:lnTo>
                  <a:pt x="960" y="139186"/>
                </a:lnTo>
                <a:lnTo>
                  <a:pt x="960" y="140147"/>
                </a:lnTo>
                <a:lnTo>
                  <a:pt x="2880" y="140147"/>
                </a:lnTo>
                <a:lnTo>
                  <a:pt x="4800" y="141107"/>
                </a:lnTo>
                <a:lnTo>
                  <a:pt x="19202" y="141107"/>
                </a:lnTo>
                <a:lnTo>
                  <a:pt x="21122" y="140147"/>
                </a:lnTo>
                <a:lnTo>
                  <a:pt x="22082" y="140147"/>
                </a:lnTo>
                <a:lnTo>
                  <a:pt x="23042" y="139186"/>
                </a:lnTo>
                <a:lnTo>
                  <a:pt x="24002" y="138226"/>
                </a:lnTo>
                <a:lnTo>
                  <a:pt x="24002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" name="object 56"/>
          <p:cNvSpPr/>
          <p:nvPr/>
        </p:nvSpPr>
        <p:spPr>
          <a:xfrm>
            <a:off x="4867290" y="560390"/>
            <a:ext cx="29763" cy="29763"/>
          </a:xfrm>
          <a:custGeom>
            <a:avLst/>
            <a:gdLst/>
            <a:ahLst/>
            <a:cxnLst/>
            <a:rect l="l" t="t" r="r" b="b"/>
            <a:pathLst>
              <a:path w="29763" h="29763">
                <a:moveTo>
                  <a:pt x="29763" y="14401"/>
                </a:moveTo>
                <a:lnTo>
                  <a:pt x="29763" y="9601"/>
                </a:lnTo>
                <a:lnTo>
                  <a:pt x="28803" y="5760"/>
                </a:lnTo>
                <a:lnTo>
                  <a:pt x="26883" y="3840"/>
                </a:lnTo>
                <a:lnTo>
                  <a:pt x="24002" y="1920"/>
                </a:lnTo>
                <a:lnTo>
                  <a:pt x="20162" y="0"/>
                </a:lnTo>
                <a:lnTo>
                  <a:pt x="8641" y="0"/>
                </a:lnTo>
                <a:lnTo>
                  <a:pt x="4800" y="1920"/>
                </a:lnTo>
                <a:lnTo>
                  <a:pt x="2880" y="3840"/>
                </a:lnTo>
                <a:lnTo>
                  <a:pt x="960" y="5760"/>
                </a:lnTo>
                <a:lnTo>
                  <a:pt x="0" y="9601"/>
                </a:lnTo>
                <a:lnTo>
                  <a:pt x="0" y="21122"/>
                </a:lnTo>
                <a:lnTo>
                  <a:pt x="960" y="24963"/>
                </a:lnTo>
                <a:lnTo>
                  <a:pt x="2880" y="26883"/>
                </a:lnTo>
                <a:lnTo>
                  <a:pt x="4800" y="28803"/>
                </a:lnTo>
                <a:lnTo>
                  <a:pt x="8641" y="29763"/>
                </a:lnTo>
                <a:lnTo>
                  <a:pt x="20162" y="29763"/>
                </a:lnTo>
                <a:lnTo>
                  <a:pt x="24002" y="28803"/>
                </a:lnTo>
                <a:lnTo>
                  <a:pt x="26883" y="26883"/>
                </a:lnTo>
                <a:lnTo>
                  <a:pt x="28803" y="24002"/>
                </a:lnTo>
                <a:lnTo>
                  <a:pt x="29763" y="20162"/>
                </a:lnTo>
                <a:lnTo>
                  <a:pt x="29763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" name="object 57"/>
          <p:cNvSpPr/>
          <p:nvPr/>
        </p:nvSpPr>
        <p:spPr>
          <a:xfrm>
            <a:off x="4921056" y="615116"/>
            <a:ext cx="126705" cy="141107"/>
          </a:xfrm>
          <a:custGeom>
            <a:avLst/>
            <a:gdLst/>
            <a:ahLst/>
            <a:cxnLst/>
            <a:rect l="l" t="t" r="r" b="b"/>
            <a:pathLst>
              <a:path w="126705" h="141107">
                <a:moveTo>
                  <a:pt x="24947" y="1920"/>
                </a:moveTo>
                <a:lnTo>
                  <a:pt x="23987" y="1920"/>
                </a:lnTo>
                <a:lnTo>
                  <a:pt x="23027" y="960"/>
                </a:lnTo>
                <a:lnTo>
                  <a:pt x="19187" y="960"/>
                </a:lnTo>
                <a:lnTo>
                  <a:pt x="17266" y="0"/>
                </a:lnTo>
                <a:lnTo>
                  <a:pt x="6705" y="0"/>
                </a:lnTo>
                <a:lnTo>
                  <a:pt x="4785" y="960"/>
                </a:lnTo>
                <a:lnTo>
                  <a:pt x="1904" y="960"/>
                </a:lnTo>
                <a:lnTo>
                  <a:pt x="944" y="1920"/>
                </a:lnTo>
                <a:lnTo>
                  <a:pt x="0" y="2880"/>
                </a:lnTo>
                <a:lnTo>
                  <a:pt x="0" y="5760"/>
                </a:lnTo>
                <a:lnTo>
                  <a:pt x="944" y="6720"/>
                </a:lnTo>
                <a:lnTo>
                  <a:pt x="944" y="8641"/>
                </a:lnTo>
                <a:lnTo>
                  <a:pt x="1904" y="9601"/>
                </a:lnTo>
                <a:lnTo>
                  <a:pt x="1904" y="10561"/>
                </a:lnTo>
                <a:lnTo>
                  <a:pt x="47030" y="136306"/>
                </a:lnTo>
                <a:lnTo>
                  <a:pt x="47030" y="137281"/>
                </a:lnTo>
                <a:lnTo>
                  <a:pt x="47990" y="138226"/>
                </a:lnTo>
                <a:lnTo>
                  <a:pt x="48950" y="139186"/>
                </a:lnTo>
                <a:lnTo>
                  <a:pt x="49910" y="140147"/>
                </a:lnTo>
                <a:lnTo>
                  <a:pt x="52791" y="140147"/>
                </a:lnTo>
                <a:lnTo>
                  <a:pt x="53751" y="141107"/>
                </a:lnTo>
                <a:lnTo>
                  <a:pt x="72953" y="141107"/>
                </a:lnTo>
                <a:lnTo>
                  <a:pt x="74874" y="140147"/>
                </a:lnTo>
                <a:lnTo>
                  <a:pt x="76794" y="140147"/>
                </a:lnTo>
                <a:lnTo>
                  <a:pt x="77739" y="139186"/>
                </a:lnTo>
                <a:lnTo>
                  <a:pt x="78714" y="139186"/>
                </a:lnTo>
                <a:lnTo>
                  <a:pt x="78714" y="138226"/>
                </a:lnTo>
                <a:lnTo>
                  <a:pt x="79674" y="137281"/>
                </a:lnTo>
                <a:lnTo>
                  <a:pt x="79674" y="136306"/>
                </a:lnTo>
                <a:lnTo>
                  <a:pt x="124785" y="10561"/>
                </a:lnTo>
                <a:lnTo>
                  <a:pt x="125745" y="9601"/>
                </a:lnTo>
                <a:lnTo>
                  <a:pt x="125745" y="5760"/>
                </a:lnTo>
                <a:lnTo>
                  <a:pt x="126705" y="4800"/>
                </a:lnTo>
                <a:lnTo>
                  <a:pt x="126705" y="3840"/>
                </a:lnTo>
                <a:lnTo>
                  <a:pt x="125745" y="2880"/>
                </a:lnTo>
                <a:lnTo>
                  <a:pt x="125745" y="1920"/>
                </a:lnTo>
                <a:lnTo>
                  <a:pt x="124785" y="960"/>
                </a:lnTo>
                <a:lnTo>
                  <a:pt x="122864" y="960"/>
                </a:lnTo>
                <a:lnTo>
                  <a:pt x="121904" y="0"/>
                </a:lnTo>
                <a:lnTo>
                  <a:pt x="110383" y="0"/>
                </a:lnTo>
                <a:lnTo>
                  <a:pt x="108463" y="960"/>
                </a:lnTo>
                <a:lnTo>
                  <a:pt x="104622" y="960"/>
                </a:lnTo>
                <a:lnTo>
                  <a:pt x="103662" y="1920"/>
                </a:lnTo>
                <a:lnTo>
                  <a:pt x="102702" y="1920"/>
                </a:lnTo>
                <a:lnTo>
                  <a:pt x="102702" y="2880"/>
                </a:lnTo>
                <a:lnTo>
                  <a:pt x="101742" y="2880"/>
                </a:lnTo>
                <a:lnTo>
                  <a:pt x="101742" y="4800"/>
                </a:lnTo>
                <a:lnTo>
                  <a:pt x="64312" y="114223"/>
                </a:lnTo>
                <a:lnTo>
                  <a:pt x="64312" y="115199"/>
                </a:lnTo>
                <a:lnTo>
                  <a:pt x="63352" y="114223"/>
                </a:lnTo>
                <a:lnTo>
                  <a:pt x="25907" y="4800"/>
                </a:lnTo>
                <a:lnTo>
                  <a:pt x="25907" y="2880"/>
                </a:lnTo>
                <a:lnTo>
                  <a:pt x="24947" y="2880"/>
                </a:lnTo>
                <a:lnTo>
                  <a:pt x="24947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/>
          <p:nvPr/>
        </p:nvSpPr>
        <p:spPr>
          <a:xfrm>
            <a:off x="5085207" y="617997"/>
            <a:ext cx="16322" cy="54711"/>
          </a:xfrm>
          <a:custGeom>
            <a:avLst/>
            <a:gdLst/>
            <a:ahLst/>
            <a:cxnLst/>
            <a:rect l="l" t="t" r="r" b="b"/>
            <a:pathLst>
              <a:path w="16322" h="54711">
                <a:moveTo>
                  <a:pt x="15346" y="0"/>
                </a:moveTo>
                <a:lnTo>
                  <a:pt x="6720" y="3840"/>
                </a:lnTo>
                <a:lnTo>
                  <a:pt x="0" y="8641"/>
                </a:lnTo>
                <a:lnTo>
                  <a:pt x="2880" y="54711"/>
                </a:lnTo>
                <a:lnTo>
                  <a:pt x="3840" y="49911"/>
                </a:lnTo>
                <a:lnTo>
                  <a:pt x="4800" y="44150"/>
                </a:lnTo>
                <a:lnTo>
                  <a:pt x="5760" y="39349"/>
                </a:lnTo>
                <a:lnTo>
                  <a:pt x="7680" y="34549"/>
                </a:lnTo>
                <a:lnTo>
                  <a:pt x="10561" y="29763"/>
                </a:lnTo>
                <a:lnTo>
                  <a:pt x="13441" y="26868"/>
                </a:lnTo>
                <a:lnTo>
                  <a:pt x="16322" y="23027"/>
                </a:lnTo>
                <a:lnTo>
                  <a:pt x="1534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/>
          <p:nvPr/>
        </p:nvSpPr>
        <p:spPr>
          <a:xfrm>
            <a:off x="5063124" y="613196"/>
            <a:ext cx="121920" cy="144947"/>
          </a:xfrm>
          <a:custGeom>
            <a:avLst/>
            <a:gdLst/>
            <a:ahLst/>
            <a:cxnLst/>
            <a:rect l="l" t="t" r="r" b="b"/>
            <a:pathLst>
              <a:path w="121920" h="144947">
                <a:moveTo>
                  <a:pt x="121920" y="53751"/>
                </a:moveTo>
                <a:lnTo>
                  <a:pt x="119999" y="46070"/>
                </a:lnTo>
                <a:lnTo>
                  <a:pt x="118079" y="38389"/>
                </a:lnTo>
                <a:lnTo>
                  <a:pt x="116159" y="30723"/>
                </a:lnTo>
                <a:lnTo>
                  <a:pt x="112318" y="24002"/>
                </a:lnTo>
                <a:lnTo>
                  <a:pt x="107518" y="18227"/>
                </a:lnTo>
                <a:lnTo>
                  <a:pt x="102717" y="12481"/>
                </a:lnTo>
                <a:lnTo>
                  <a:pt x="96956" y="8641"/>
                </a:lnTo>
                <a:lnTo>
                  <a:pt x="89275" y="4800"/>
                </a:lnTo>
                <a:lnTo>
                  <a:pt x="77278" y="1229"/>
                </a:lnTo>
                <a:lnTo>
                  <a:pt x="63352" y="0"/>
                </a:lnTo>
                <a:lnTo>
                  <a:pt x="62304" y="7"/>
                </a:lnTo>
                <a:lnTo>
                  <a:pt x="49203" y="1413"/>
                </a:lnTo>
                <a:lnTo>
                  <a:pt x="37429" y="4800"/>
                </a:lnTo>
                <a:lnTo>
                  <a:pt x="38404" y="27828"/>
                </a:lnTo>
                <a:lnTo>
                  <a:pt x="42245" y="24947"/>
                </a:lnTo>
                <a:lnTo>
                  <a:pt x="46085" y="22067"/>
                </a:lnTo>
                <a:lnTo>
                  <a:pt x="50871" y="20162"/>
                </a:lnTo>
                <a:lnTo>
                  <a:pt x="56631" y="19202"/>
                </a:lnTo>
                <a:lnTo>
                  <a:pt x="62392" y="19202"/>
                </a:lnTo>
                <a:lnTo>
                  <a:pt x="65519" y="19300"/>
                </a:lnTo>
                <a:lnTo>
                  <a:pt x="78696" y="22484"/>
                </a:lnTo>
                <a:lnTo>
                  <a:pt x="88315" y="29763"/>
                </a:lnTo>
                <a:lnTo>
                  <a:pt x="91496" y="34104"/>
                </a:lnTo>
                <a:lnTo>
                  <a:pt x="95790" y="45552"/>
                </a:lnTo>
                <a:lnTo>
                  <a:pt x="96956" y="59512"/>
                </a:lnTo>
                <a:lnTo>
                  <a:pt x="24963" y="59512"/>
                </a:lnTo>
                <a:lnTo>
                  <a:pt x="22082" y="13441"/>
                </a:lnTo>
                <a:lnTo>
                  <a:pt x="17282" y="20162"/>
                </a:lnTo>
                <a:lnTo>
                  <a:pt x="9159" y="30790"/>
                </a:lnTo>
                <a:lnTo>
                  <a:pt x="3840" y="43190"/>
                </a:lnTo>
                <a:lnTo>
                  <a:pt x="2645" y="47301"/>
                </a:lnTo>
                <a:lnTo>
                  <a:pt x="588" y="59691"/>
                </a:lnTo>
                <a:lnTo>
                  <a:pt x="0" y="72953"/>
                </a:lnTo>
                <a:lnTo>
                  <a:pt x="128" y="80358"/>
                </a:lnTo>
                <a:lnTo>
                  <a:pt x="1253" y="93410"/>
                </a:lnTo>
                <a:lnTo>
                  <a:pt x="3840" y="104637"/>
                </a:lnTo>
                <a:lnTo>
                  <a:pt x="6720" y="114239"/>
                </a:lnTo>
                <a:lnTo>
                  <a:pt x="11521" y="120959"/>
                </a:lnTo>
                <a:lnTo>
                  <a:pt x="16322" y="126705"/>
                </a:lnTo>
                <a:lnTo>
                  <a:pt x="25863" y="135027"/>
                </a:lnTo>
                <a:lnTo>
                  <a:pt x="37429" y="141107"/>
                </a:lnTo>
                <a:lnTo>
                  <a:pt x="52227" y="144317"/>
                </a:lnTo>
                <a:lnTo>
                  <a:pt x="66233" y="144947"/>
                </a:lnTo>
                <a:lnTo>
                  <a:pt x="77754" y="144947"/>
                </a:lnTo>
                <a:lnTo>
                  <a:pt x="83515" y="143987"/>
                </a:lnTo>
                <a:lnTo>
                  <a:pt x="89275" y="143027"/>
                </a:lnTo>
                <a:lnTo>
                  <a:pt x="94076" y="142067"/>
                </a:lnTo>
                <a:lnTo>
                  <a:pt x="97917" y="141107"/>
                </a:lnTo>
                <a:lnTo>
                  <a:pt x="102717" y="139202"/>
                </a:lnTo>
                <a:lnTo>
                  <a:pt x="105597" y="138226"/>
                </a:lnTo>
                <a:lnTo>
                  <a:pt x="108478" y="137266"/>
                </a:lnTo>
                <a:lnTo>
                  <a:pt x="111358" y="135361"/>
                </a:lnTo>
                <a:lnTo>
                  <a:pt x="113278" y="135361"/>
                </a:lnTo>
                <a:lnTo>
                  <a:pt x="113278" y="134386"/>
                </a:lnTo>
                <a:lnTo>
                  <a:pt x="114239" y="133426"/>
                </a:lnTo>
                <a:lnTo>
                  <a:pt x="114239" y="132481"/>
                </a:lnTo>
                <a:lnTo>
                  <a:pt x="115199" y="132481"/>
                </a:lnTo>
                <a:lnTo>
                  <a:pt x="115199" y="129585"/>
                </a:lnTo>
                <a:lnTo>
                  <a:pt x="116159" y="129585"/>
                </a:lnTo>
                <a:lnTo>
                  <a:pt x="116159" y="121920"/>
                </a:lnTo>
                <a:lnTo>
                  <a:pt x="115199" y="120959"/>
                </a:lnTo>
                <a:lnTo>
                  <a:pt x="115199" y="117119"/>
                </a:lnTo>
                <a:lnTo>
                  <a:pt x="114239" y="116144"/>
                </a:lnTo>
                <a:lnTo>
                  <a:pt x="113278" y="116144"/>
                </a:lnTo>
                <a:lnTo>
                  <a:pt x="112318" y="115199"/>
                </a:lnTo>
                <a:lnTo>
                  <a:pt x="110398" y="115199"/>
                </a:lnTo>
                <a:lnTo>
                  <a:pt x="109438" y="116144"/>
                </a:lnTo>
                <a:lnTo>
                  <a:pt x="106558" y="117119"/>
                </a:lnTo>
                <a:lnTo>
                  <a:pt x="104637" y="118079"/>
                </a:lnTo>
                <a:lnTo>
                  <a:pt x="101757" y="119024"/>
                </a:lnTo>
                <a:lnTo>
                  <a:pt x="97917" y="120959"/>
                </a:lnTo>
                <a:lnTo>
                  <a:pt x="94076" y="121920"/>
                </a:lnTo>
                <a:lnTo>
                  <a:pt x="90236" y="122864"/>
                </a:lnTo>
                <a:lnTo>
                  <a:pt x="85435" y="123840"/>
                </a:lnTo>
                <a:lnTo>
                  <a:pt x="80634" y="124800"/>
                </a:lnTo>
                <a:lnTo>
                  <a:pt x="74874" y="125745"/>
                </a:lnTo>
                <a:lnTo>
                  <a:pt x="60472" y="125745"/>
                </a:lnTo>
                <a:lnTo>
                  <a:pt x="53766" y="124800"/>
                </a:lnTo>
                <a:lnTo>
                  <a:pt x="47990" y="121920"/>
                </a:lnTo>
                <a:lnTo>
                  <a:pt x="42245" y="119984"/>
                </a:lnTo>
                <a:lnTo>
                  <a:pt x="38404" y="116144"/>
                </a:lnTo>
                <a:lnTo>
                  <a:pt x="34564" y="112303"/>
                </a:lnTo>
                <a:lnTo>
                  <a:pt x="31683" y="108478"/>
                </a:lnTo>
                <a:lnTo>
                  <a:pt x="28803" y="103677"/>
                </a:lnTo>
                <a:lnTo>
                  <a:pt x="27843" y="96956"/>
                </a:lnTo>
                <a:lnTo>
                  <a:pt x="25923" y="91196"/>
                </a:lnTo>
                <a:lnTo>
                  <a:pt x="24963" y="84475"/>
                </a:lnTo>
                <a:lnTo>
                  <a:pt x="24963" y="77754"/>
                </a:lnTo>
                <a:lnTo>
                  <a:pt x="114239" y="77754"/>
                </a:lnTo>
                <a:lnTo>
                  <a:pt x="117119" y="76794"/>
                </a:lnTo>
                <a:lnTo>
                  <a:pt x="119039" y="74874"/>
                </a:lnTo>
                <a:lnTo>
                  <a:pt x="120959" y="72953"/>
                </a:lnTo>
                <a:lnTo>
                  <a:pt x="121920" y="71033"/>
                </a:lnTo>
                <a:lnTo>
                  <a:pt x="121920" y="537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/>
          <p:nvPr/>
        </p:nvSpPr>
        <p:spPr>
          <a:xfrm>
            <a:off x="5279120" y="613196"/>
            <a:ext cx="109438" cy="144947"/>
          </a:xfrm>
          <a:custGeom>
            <a:avLst/>
            <a:gdLst/>
            <a:ahLst/>
            <a:cxnLst/>
            <a:rect l="l" t="t" r="r" b="b"/>
            <a:pathLst>
              <a:path w="109438" h="144947">
                <a:moveTo>
                  <a:pt x="98877" y="143027"/>
                </a:moveTo>
                <a:lnTo>
                  <a:pt x="104637" y="143027"/>
                </a:lnTo>
                <a:lnTo>
                  <a:pt x="106558" y="142067"/>
                </a:lnTo>
                <a:lnTo>
                  <a:pt x="107518" y="142067"/>
                </a:lnTo>
                <a:lnTo>
                  <a:pt x="107518" y="141107"/>
                </a:lnTo>
                <a:lnTo>
                  <a:pt x="108478" y="141107"/>
                </a:lnTo>
                <a:lnTo>
                  <a:pt x="109438" y="140147"/>
                </a:lnTo>
                <a:lnTo>
                  <a:pt x="109438" y="41285"/>
                </a:lnTo>
                <a:lnTo>
                  <a:pt x="108478" y="34564"/>
                </a:lnTo>
                <a:lnTo>
                  <a:pt x="106558" y="27828"/>
                </a:lnTo>
                <a:lnTo>
                  <a:pt x="104637" y="22067"/>
                </a:lnTo>
                <a:lnTo>
                  <a:pt x="101757" y="17282"/>
                </a:lnTo>
                <a:lnTo>
                  <a:pt x="96956" y="12481"/>
                </a:lnTo>
                <a:lnTo>
                  <a:pt x="93116" y="8641"/>
                </a:lnTo>
                <a:lnTo>
                  <a:pt x="87355" y="5760"/>
                </a:lnTo>
                <a:lnTo>
                  <a:pt x="81594" y="2880"/>
                </a:lnTo>
                <a:lnTo>
                  <a:pt x="73913" y="960"/>
                </a:lnTo>
                <a:lnTo>
                  <a:pt x="66233" y="0"/>
                </a:lnTo>
                <a:lnTo>
                  <a:pt x="51831" y="0"/>
                </a:lnTo>
                <a:lnTo>
                  <a:pt x="47030" y="960"/>
                </a:lnTo>
                <a:lnTo>
                  <a:pt x="41269" y="1920"/>
                </a:lnTo>
                <a:lnTo>
                  <a:pt x="36469" y="2880"/>
                </a:lnTo>
                <a:lnTo>
                  <a:pt x="31668" y="3840"/>
                </a:lnTo>
                <a:lnTo>
                  <a:pt x="27828" y="4800"/>
                </a:lnTo>
                <a:lnTo>
                  <a:pt x="23987" y="6720"/>
                </a:lnTo>
                <a:lnTo>
                  <a:pt x="20147" y="7680"/>
                </a:lnTo>
                <a:lnTo>
                  <a:pt x="16322" y="9601"/>
                </a:lnTo>
                <a:lnTo>
                  <a:pt x="13426" y="11521"/>
                </a:lnTo>
                <a:lnTo>
                  <a:pt x="11521" y="13441"/>
                </a:lnTo>
                <a:lnTo>
                  <a:pt x="9601" y="14386"/>
                </a:lnTo>
                <a:lnTo>
                  <a:pt x="8641" y="15361"/>
                </a:lnTo>
                <a:lnTo>
                  <a:pt x="7680" y="16322"/>
                </a:lnTo>
                <a:lnTo>
                  <a:pt x="7680" y="18227"/>
                </a:lnTo>
                <a:lnTo>
                  <a:pt x="6720" y="20162"/>
                </a:lnTo>
                <a:lnTo>
                  <a:pt x="6720" y="27828"/>
                </a:lnTo>
                <a:lnTo>
                  <a:pt x="7680" y="28788"/>
                </a:lnTo>
                <a:lnTo>
                  <a:pt x="7680" y="30723"/>
                </a:lnTo>
                <a:lnTo>
                  <a:pt x="8641" y="31668"/>
                </a:lnTo>
                <a:lnTo>
                  <a:pt x="8641" y="32628"/>
                </a:lnTo>
                <a:lnTo>
                  <a:pt x="9601" y="32628"/>
                </a:lnTo>
                <a:lnTo>
                  <a:pt x="10561" y="33604"/>
                </a:lnTo>
                <a:lnTo>
                  <a:pt x="12481" y="33604"/>
                </a:lnTo>
                <a:lnTo>
                  <a:pt x="14401" y="32628"/>
                </a:lnTo>
                <a:lnTo>
                  <a:pt x="17266" y="31668"/>
                </a:lnTo>
                <a:lnTo>
                  <a:pt x="19202" y="29763"/>
                </a:lnTo>
                <a:lnTo>
                  <a:pt x="22082" y="27828"/>
                </a:lnTo>
                <a:lnTo>
                  <a:pt x="25923" y="26883"/>
                </a:lnTo>
                <a:lnTo>
                  <a:pt x="29763" y="24947"/>
                </a:lnTo>
                <a:lnTo>
                  <a:pt x="33604" y="23042"/>
                </a:lnTo>
                <a:lnTo>
                  <a:pt x="38389" y="22067"/>
                </a:lnTo>
                <a:lnTo>
                  <a:pt x="43190" y="20162"/>
                </a:lnTo>
                <a:lnTo>
                  <a:pt x="65272" y="20162"/>
                </a:lnTo>
                <a:lnTo>
                  <a:pt x="69113" y="22067"/>
                </a:lnTo>
                <a:lnTo>
                  <a:pt x="72953" y="23042"/>
                </a:lnTo>
                <a:lnTo>
                  <a:pt x="75834" y="24947"/>
                </a:lnTo>
                <a:lnTo>
                  <a:pt x="77754" y="27828"/>
                </a:lnTo>
                <a:lnTo>
                  <a:pt x="80634" y="30723"/>
                </a:lnTo>
                <a:lnTo>
                  <a:pt x="82555" y="33604"/>
                </a:lnTo>
                <a:lnTo>
                  <a:pt x="83515" y="37444"/>
                </a:lnTo>
                <a:lnTo>
                  <a:pt x="84475" y="41285"/>
                </a:lnTo>
                <a:lnTo>
                  <a:pt x="85435" y="46070"/>
                </a:lnTo>
                <a:lnTo>
                  <a:pt x="85435" y="61432"/>
                </a:lnTo>
                <a:lnTo>
                  <a:pt x="67193" y="61432"/>
                </a:lnTo>
                <a:lnTo>
                  <a:pt x="64284" y="61457"/>
                </a:lnTo>
                <a:lnTo>
                  <a:pt x="50900" y="62292"/>
                </a:lnTo>
                <a:lnTo>
                  <a:pt x="39349" y="64312"/>
                </a:lnTo>
                <a:lnTo>
                  <a:pt x="30708" y="65272"/>
                </a:lnTo>
                <a:lnTo>
                  <a:pt x="23987" y="68153"/>
                </a:lnTo>
                <a:lnTo>
                  <a:pt x="18242" y="71993"/>
                </a:lnTo>
                <a:lnTo>
                  <a:pt x="12481" y="75834"/>
                </a:lnTo>
                <a:lnTo>
                  <a:pt x="7680" y="80634"/>
                </a:lnTo>
                <a:lnTo>
                  <a:pt x="4800" y="85435"/>
                </a:lnTo>
                <a:lnTo>
                  <a:pt x="1920" y="91196"/>
                </a:lnTo>
                <a:lnTo>
                  <a:pt x="0" y="97917"/>
                </a:lnTo>
                <a:lnTo>
                  <a:pt x="0" y="111358"/>
                </a:lnTo>
                <a:lnTo>
                  <a:pt x="1920" y="117119"/>
                </a:lnTo>
                <a:lnTo>
                  <a:pt x="3840" y="121920"/>
                </a:lnTo>
                <a:lnTo>
                  <a:pt x="5760" y="126705"/>
                </a:lnTo>
                <a:lnTo>
                  <a:pt x="8641" y="131521"/>
                </a:lnTo>
                <a:lnTo>
                  <a:pt x="12481" y="134386"/>
                </a:lnTo>
                <a:lnTo>
                  <a:pt x="17266" y="138226"/>
                </a:lnTo>
                <a:lnTo>
                  <a:pt x="22082" y="141107"/>
                </a:lnTo>
                <a:lnTo>
                  <a:pt x="24947" y="110398"/>
                </a:lnTo>
                <a:lnTo>
                  <a:pt x="24947" y="99837"/>
                </a:lnTo>
                <a:lnTo>
                  <a:pt x="25923" y="95996"/>
                </a:lnTo>
                <a:lnTo>
                  <a:pt x="27828" y="93116"/>
                </a:lnTo>
                <a:lnTo>
                  <a:pt x="28788" y="90236"/>
                </a:lnTo>
                <a:lnTo>
                  <a:pt x="31668" y="87355"/>
                </a:lnTo>
                <a:lnTo>
                  <a:pt x="34549" y="85435"/>
                </a:lnTo>
                <a:lnTo>
                  <a:pt x="37429" y="82555"/>
                </a:lnTo>
                <a:lnTo>
                  <a:pt x="42230" y="81594"/>
                </a:lnTo>
                <a:lnTo>
                  <a:pt x="47030" y="80634"/>
                </a:lnTo>
                <a:lnTo>
                  <a:pt x="51831" y="78714"/>
                </a:lnTo>
                <a:lnTo>
                  <a:pt x="85435" y="78714"/>
                </a:lnTo>
                <a:lnTo>
                  <a:pt x="85435" y="106558"/>
                </a:lnTo>
                <a:lnTo>
                  <a:pt x="78714" y="113278"/>
                </a:lnTo>
                <a:lnTo>
                  <a:pt x="72953" y="118079"/>
                </a:lnTo>
                <a:lnTo>
                  <a:pt x="68153" y="120959"/>
                </a:lnTo>
                <a:lnTo>
                  <a:pt x="62392" y="124800"/>
                </a:lnTo>
                <a:lnTo>
                  <a:pt x="56631" y="126705"/>
                </a:lnTo>
                <a:lnTo>
                  <a:pt x="42230" y="126705"/>
                </a:lnTo>
                <a:lnTo>
                  <a:pt x="36469" y="123840"/>
                </a:lnTo>
                <a:lnTo>
                  <a:pt x="31668" y="119984"/>
                </a:lnTo>
                <a:lnTo>
                  <a:pt x="32628" y="143987"/>
                </a:lnTo>
                <a:lnTo>
                  <a:pt x="39349" y="144947"/>
                </a:lnTo>
                <a:lnTo>
                  <a:pt x="53751" y="144947"/>
                </a:lnTo>
                <a:lnTo>
                  <a:pt x="61432" y="143027"/>
                </a:lnTo>
                <a:lnTo>
                  <a:pt x="69113" y="140147"/>
                </a:lnTo>
                <a:lnTo>
                  <a:pt x="75834" y="136306"/>
                </a:lnTo>
                <a:lnTo>
                  <a:pt x="82555" y="131521"/>
                </a:lnTo>
                <a:lnTo>
                  <a:pt x="88315" y="125745"/>
                </a:lnTo>
                <a:lnTo>
                  <a:pt x="88315" y="141107"/>
                </a:lnTo>
                <a:lnTo>
                  <a:pt x="89275" y="141107"/>
                </a:lnTo>
                <a:lnTo>
                  <a:pt x="90236" y="142067"/>
                </a:lnTo>
                <a:lnTo>
                  <a:pt x="91196" y="142067"/>
                </a:lnTo>
                <a:lnTo>
                  <a:pt x="92156" y="143027"/>
                </a:lnTo>
                <a:lnTo>
                  <a:pt x="98877" y="1430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" name="object 61"/>
          <p:cNvSpPr/>
          <p:nvPr/>
        </p:nvSpPr>
        <p:spPr>
          <a:xfrm>
            <a:off x="5301203" y="723595"/>
            <a:ext cx="10546" cy="33588"/>
          </a:xfrm>
          <a:custGeom>
            <a:avLst/>
            <a:gdLst/>
            <a:ahLst/>
            <a:cxnLst/>
            <a:rect l="l" t="t" r="r" b="b"/>
            <a:pathLst>
              <a:path w="10546" h="33588">
                <a:moveTo>
                  <a:pt x="4800" y="5745"/>
                </a:moveTo>
                <a:lnTo>
                  <a:pt x="2865" y="0"/>
                </a:lnTo>
                <a:lnTo>
                  <a:pt x="0" y="30708"/>
                </a:lnTo>
                <a:lnTo>
                  <a:pt x="4800" y="31668"/>
                </a:lnTo>
                <a:lnTo>
                  <a:pt x="10546" y="33588"/>
                </a:lnTo>
                <a:lnTo>
                  <a:pt x="9585" y="9585"/>
                </a:lnTo>
                <a:lnTo>
                  <a:pt x="4800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" name="object 62"/>
          <p:cNvSpPr/>
          <p:nvPr/>
        </p:nvSpPr>
        <p:spPr>
          <a:xfrm>
            <a:off x="5447111" y="697671"/>
            <a:ext cx="6720" cy="54726"/>
          </a:xfrm>
          <a:custGeom>
            <a:avLst/>
            <a:gdLst/>
            <a:ahLst/>
            <a:cxnLst/>
            <a:rect l="l" t="t" r="r" b="b"/>
            <a:pathLst>
              <a:path w="6720" h="54726">
                <a:moveTo>
                  <a:pt x="6720" y="54726"/>
                </a:moveTo>
                <a:lnTo>
                  <a:pt x="4800" y="13441"/>
                </a:lnTo>
                <a:lnTo>
                  <a:pt x="3840" y="6720"/>
                </a:lnTo>
                <a:lnTo>
                  <a:pt x="2880" y="0"/>
                </a:lnTo>
                <a:lnTo>
                  <a:pt x="0" y="50886"/>
                </a:lnTo>
                <a:lnTo>
                  <a:pt x="6720" y="547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" name="object 63"/>
          <p:cNvSpPr/>
          <p:nvPr/>
        </p:nvSpPr>
        <p:spPr>
          <a:xfrm>
            <a:off x="5424068" y="551748"/>
            <a:ext cx="121919" cy="206395"/>
          </a:xfrm>
          <a:custGeom>
            <a:avLst/>
            <a:gdLst/>
            <a:ahLst/>
            <a:cxnLst/>
            <a:rect l="l" t="t" r="r" b="b"/>
            <a:pathLst>
              <a:path w="121919" h="206395">
                <a:moveTo>
                  <a:pt x="100797" y="975"/>
                </a:moveTo>
                <a:lnTo>
                  <a:pt x="99837" y="975"/>
                </a:lnTo>
                <a:lnTo>
                  <a:pt x="98877" y="1920"/>
                </a:lnTo>
                <a:lnTo>
                  <a:pt x="97916" y="2880"/>
                </a:lnTo>
                <a:lnTo>
                  <a:pt x="97916" y="81610"/>
                </a:lnTo>
                <a:lnTo>
                  <a:pt x="91196" y="74889"/>
                </a:lnTo>
                <a:lnTo>
                  <a:pt x="85435" y="70088"/>
                </a:lnTo>
                <a:lnTo>
                  <a:pt x="78714" y="66248"/>
                </a:lnTo>
                <a:lnTo>
                  <a:pt x="71993" y="63367"/>
                </a:lnTo>
                <a:lnTo>
                  <a:pt x="65288" y="61447"/>
                </a:lnTo>
                <a:lnTo>
                  <a:pt x="57362" y="61448"/>
                </a:lnTo>
                <a:lnTo>
                  <a:pt x="43943" y="62910"/>
                </a:lnTo>
                <a:lnTo>
                  <a:pt x="32644" y="67208"/>
                </a:lnTo>
                <a:lnTo>
                  <a:pt x="25923" y="70088"/>
                </a:lnTo>
                <a:lnTo>
                  <a:pt x="19202" y="74889"/>
                </a:lnTo>
                <a:lnTo>
                  <a:pt x="15361" y="81610"/>
                </a:lnTo>
                <a:lnTo>
                  <a:pt x="15167" y="81884"/>
                </a:lnTo>
                <a:lnTo>
                  <a:pt x="8803" y="92565"/>
                </a:lnTo>
                <a:lnTo>
                  <a:pt x="3840" y="104637"/>
                </a:lnTo>
                <a:lnTo>
                  <a:pt x="2816" y="109900"/>
                </a:lnTo>
                <a:lnTo>
                  <a:pt x="836" y="122432"/>
                </a:lnTo>
                <a:lnTo>
                  <a:pt x="0" y="135361"/>
                </a:lnTo>
                <a:lnTo>
                  <a:pt x="47" y="138247"/>
                </a:lnTo>
                <a:lnTo>
                  <a:pt x="1249" y="151264"/>
                </a:lnTo>
                <a:lnTo>
                  <a:pt x="2880" y="163205"/>
                </a:lnTo>
                <a:lnTo>
                  <a:pt x="5760" y="171846"/>
                </a:lnTo>
                <a:lnTo>
                  <a:pt x="8641" y="179527"/>
                </a:lnTo>
                <a:lnTo>
                  <a:pt x="12481" y="186248"/>
                </a:lnTo>
                <a:lnTo>
                  <a:pt x="17282" y="191993"/>
                </a:lnTo>
                <a:lnTo>
                  <a:pt x="23042" y="196809"/>
                </a:lnTo>
                <a:lnTo>
                  <a:pt x="25923" y="145923"/>
                </a:lnTo>
                <a:lnTo>
                  <a:pt x="25923" y="120959"/>
                </a:lnTo>
                <a:lnTo>
                  <a:pt x="26883" y="114239"/>
                </a:lnTo>
                <a:lnTo>
                  <a:pt x="28803" y="108478"/>
                </a:lnTo>
                <a:lnTo>
                  <a:pt x="30723" y="102732"/>
                </a:lnTo>
                <a:lnTo>
                  <a:pt x="33604" y="97917"/>
                </a:lnTo>
                <a:lnTo>
                  <a:pt x="35524" y="93116"/>
                </a:lnTo>
                <a:lnTo>
                  <a:pt x="39364" y="89275"/>
                </a:lnTo>
                <a:lnTo>
                  <a:pt x="44165" y="86395"/>
                </a:lnTo>
                <a:lnTo>
                  <a:pt x="48005" y="83515"/>
                </a:lnTo>
                <a:lnTo>
                  <a:pt x="53766" y="82555"/>
                </a:lnTo>
                <a:lnTo>
                  <a:pt x="66248" y="82555"/>
                </a:lnTo>
                <a:lnTo>
                  <a:pt x="72969" y="84490"/>
                </a:lnTo>
                <a:lnTo>
                  <a:pt x="78714" y="88331"/>
                </a:lnTo>
                <a:lnTo>
                  <a:pt x="88587" y="97092"/>
                </a:lnTo>
                <a:lnTo>
                  <a:pt x="97916" y="107518"/>
                </a:lnTo>
                <a:lnTo>
                  <a:pt x="97916" y="160324"/>
                </a:lnTo>
                <a:lnTo>
                  <a:pt x="94076" y="165125"/>
                </a:lnTo>
                <a:lnTo>
                  <a:pt x="90236" y="168965"/>
                </a:lnTo>
                <a:lnTo>
                  <a:pt x="86395" y="171846"/>
                </a:lnTo>
                <a:lnTo>
                  <a:pt x="83515" y="175686"/>
                </a:lnTo>
                <a:lnTo>
                  <a:pt x="79674" y="178567"/>
                </a:lnTo>
                <a:lnTo>
                  <a:pt x="76809" y="180472"/>
                </a:lnTo>
                <a:lnTo>
                  <a:pt x="73929" y="182407"/>
                </a:lnTo>
                <a:lnTo>
                  <a:pt x="71033" y="183367"/>
                </a:lnTo>
                <a:lnTo>
                  <a:pt x="68153" y="184312"/>
                </a:lnTo>
                <a:lnTo>
                  <a:pt x="65288" y="185287"/>
                </a:lnTo>
                <a:lnTo>
                  <a:pt x="61447" y="186248"/>
                </a:lnTo>
                <a:lnTo>
                  <a:pt x="51846" y="186248"/>
                </a:lnTo>
                <a:lnTo>
                  <a:pt x="47045" y="184312"/>
                </a:lnTo>
                <a:lnTo>
                  <a:pt x="42245" y="181432"/>
                </a:lnTo>
                <a:lnTo>
                  <a:pt x="38404" y="178567"/>
                </a:lnTo>
                <a:lnTo>
                  <a:pt x="34564" y="174726"/>
                </a:lnTo>
                <a:lnTo>
                  <a:pt x="32644" y="169925"/>
                </a:lnTo>
                <a:lnTo>
                  <a:pt x="29763" y="165125"/>
                </a:lnTo>
                <a:lnTo>
                  <a:pt x="27843" y="159364"/>
                </a:lnTo>
                <a:lnTo>
                  <a:pt x="29763" y="200649"/>
                </a:lnTo>
                <a:lnTo>
                  <a:pt x="36484" y="204475"/>
                </a:lnTo>
                <a:lnTo>
                  <a:pt x="44165" y="206395"/>
                </a:lnTo>
                <a:lnTo>
                  <a:pt x="53992" y="206394"/>
                </a:lnTo>
                <a:lnTo>
                  <a:pt x="67056" y="204934"/>
                </a:lnTo>
                <a:lnTo>
                  <a:pt x="78714" y="200649"/>
                </a:lnTo>
                <a:lnTo>
                  <a:pt x="81322" y="198976"/>
                </a:lnTo>
                <a:lnTo>
                  <a:pt x="91374" y="191570"/>
                </a:lnTo>
                <a:lnTo>
                  <a:pt x="100797" y="182407"/>
                </a:lnTo>
                <a:lnTo>
                  <a:pt x="100797" y="202554"/>
                </a:lnTo>
                <a:lnTo>
                  <a:pt x="101757" y="202554"/>
                </a:lnTo>
                <a:lnTo>
                  <a:pt x="101757" y="203514"/>
                </a:lnTo>
                <a:lnTo>
                  <a:pt x="103677" y="203514"/>
                </a:lnTo>
                <a:lnTo>
                  <a:pt x="104637" y="204475"/>
                </a:lnTo>
                <a:lnTo>
                  <a:pt x="118079" y="204475"/>
                </a:lnTo>
                <a:lnTo>
                  <a:pt x="119039" y="203514"/>
                </a:lnTo>
                <a:lnTo>
                  <a:pt x="120959" y="203514"/>
                </a:lnTo>
                <a:lnTo>
                  <a:pt x="120959" y="202554"/>
                </a:lnTo>
                <a:lnTo>
                  <a:pt x="121919" y="202554"/>
                </a:lnTo>
                <a:lnTo>
                  <a:pt x="121919" y="3840"/>
                </a:lnTo>
                <a:lnTo>
                  <a:pt x="120959" y="2880"/>
                </a:lnTo>
                <a:lnTo>
                  <a:pt x="120959" y="1920"/>
                </a:lnTo>
                <a:lnTo>
                  <a:pt x="119999" y="1920"/>
                </a:lnTo>
                <a:lnTo>
                  <a:pt x="119039" y="975"/>
                </a:lnTo>
                <a:lnTo>
                  <a:pt x="117119" y="975"/>
                </a:lnTo>
                <a:lnTo>
                  <a:pt x="116159" y="0"/>
                </a:lnTo>
                <a:lnTo>
                  <a:pt x="103677" y="0"/>
                </a:lnTo>
                <a:lnTo>
                  <a:pt x="102717" y="975"/>
                </a:lnTo>
                <a:lnTo>
                  <a:pt x="100797" y="9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" name="object 64"/>
          <p:cNvSpPr/>
          <p:nvPr/>
        </p:nvSpPr>
        <p:spPr>
          <a:xfrm>
            <a:off x="5573831" y="615116"/>
            <a:ext cx="125745" cy="141107"/>
          </a:xfrm>
          <a:custGeom>
            <a:avLst/>
            <a:gdLst/>
            <a:ahLst/>
            <a:cxnLst/>
            <a:rect l="l" t="t" r="r" b="b"/>
            <a:pathLst>
              <a:path w="125745" h="141107">
                <a:moveTo>
                  <a:pt x="24963" y="2880"/>
                </a:moveTo>
                <a:lnTo>
                  <a:pt x="23987" y="2880"/>
                </a:lnTo>
                <a:lnTo>
                  <a:pt x="23987" y="1920"/>
                </a:lnTo>
                <a:lnTo>
                  <a:pt x="23027" y="1920"/>
                </a:lnTo>
                <a:lnTo>
                  <a:pt x="22082" y="960"/>
                </a:lnTo>
                <a:lnTo>
                  <a:pt x="18242" y="960"/>
                </a:lnTo>
                <a:lnTo>
                  <a:pt x="16306" y="0"/>
                </a:lnTo>
                <a:lnTo>
                  <a:pt x="5745" y="0"/>
                </a:lnTo>
                <a:lnTo>
                  <a:pt x="480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7680"/>
                </a:lnTo>
                <a:lnTo>
                  <a:pt x="960" y="8641"/>
                </a:lnTo>
                <a:lnTo>
                  <a:pt x="960" y="10561"/>
                </a:lnTo>
                <a:lnTo>
                  <a:pt x="46070" y="136306"/>
                </a:lnTo>
                <a:lnTo>
                  <a:pt x="47030" y="137281"/>
                </a:lnTo>
                <a:lnTo>
                  <a:pt x="47030" y="138226"/>
                </a:lnTo>
                <a:lnTo>
                  <a:pt x="47990" y="138226"/>
                </a:lnTo>
                <a:lnTo>
                  <a:pt x="48950" y="139186"/>
                </a:lnTo>
                <a:lnTo>
                  <a:pt x="49911" y="140147"/>
                </a:lnTo>
                <a:lnTo>
                  <a:pt x="51831" y="140147"/>
                </a:lnTo>
                <a:lnTo>
                  <a:pt x="53751" y="141107"/>
                </a:lnTo>
                <a:lnTo>
                  <a:pt x="71993" y="141107"/>
                </a:lnTo>
                <a:lnTo>
                  <a:pt x="73913" y="140147"/>
                </a:lnTo>
                <a:lnTo>
                  <a:pt x="76794" y="140147"/>
                </a:lnTo>
                <a:lnTo>
                  <a:pt x="76794" y="139186"/>
                </a:lnTo>
                <a:lnTo>
                  <a:pt x="77754" y="139186"/>
                </a:lnTo>
                <a:lnTo>
                  <a:pt x="78714" y="138226"/>
                </a:lnTo>
                <a:lnTo>
                  <a:pt x="78714" y="137281"/>
                </a:lnTo>
                <a:lnTo>
                  <a:pt x="79674" y="136306"/>
                </a:lnTo>
                <a:lnTo>
                  <a:pt x="124785" y="10561"/>
                </a:lnTo>
                <a:lnTo>
                  <a:pt x="124785" y="8641"/>
                </a:lnTo>
                <a:lnTo>
                  <a:pt x="125745" y="7680"/>
                </a:lnTo>
                <a:lnTo>
                  <a:pt x="125745" y="2880"/>
                </a:lnTo>
                <a:lnTo>
                  <a:pt x="124785" y="2880"/>
                </a:lnTo>
                <a:lnTo>
                  <a:pt x="124785" y="1920"/>
                </a:lnTo>
                <a:lnTo>
                  <a:pt x="123840" y="960"/>
                </a:lnTo>
                <a:lnTo>
                  <a:pt x="122880" y="960"/>
                </a:lnTo>
                <a:lnTo>
                  <a:pt x="121904" y="0"/>
                </a:lnTo>
                <a:lnTo>
                  <a:pt x="109438" y="0"/>
                </a:lnTo>
                <a:lnTo>
                  <a:pt x="107518" y="960"/>
                </a:lnTo>
                <a:lnTo>
                  <a:pt x="104637" y="960"/>
                </a:lnTo>
                <a:lnTo>
                  <a:pt x="103662" y="1920"/>
                </a:lnTo>
                <a:lnTo>
                  <a:pt x="102717" y="1920"/>
                </a:lnTo>
                <a:lnTo>
                  <a:pt x="101757" y="2880"/>
                </a:lnTo>
                <a:lnTo>
                  <a:pt x="100797" y="3840"/>
                </a:lnTo>
                <a:lnTo>
                  <a:pt x="100797" y="4800"/>
                </a:lnTo>
                <a:lnTo>
                  <a:pt x="64312" y="114223"/>
                </a:lnTo>
                <a:lnTo>
                  <a:pt x="63352" y="115199"/>
                </a:lnTo>
                <a:lnTo>
                  <a:pt x="63352" y="114223"/>
                </a:lnTo>
                <a:lnTo>
                  <a:pt x="25923" y="4800"/>
                </a:lnTo>
                <a:lnTo>
                  <a:pt x="24963" y="3840"/>
                </a:lnTo>
                <a:lnTo>
                  <a:pt x="24963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" name="object 65"/>
          <p:cNvSpPr/>
          <p:nvPr/>
        </p:nvSpPr>
        <p:spPr>
          <a:xfrm>
            <a:off x="5713978" y="613196"/>
            <a:ext cx="108478" cy="144947"/>
          </a:xfrm>
          <a:custGeom>
            <a:avLst/>
            <a:gdLst/>
            <a:ahLst/>
            <a:cxnLst/>
            <a:rect l="l" t="t" r="r" b="b"/>
            <a:pathLst>
              <a:path w="108478" h="144947">
                <a:moveTo>
                  <a:pt x="100797" y="17282"/>
                </a:moveTo>
                <a:lnTo>
                  <a:pt x="96956" y="12481"/>
                </a:lnTo>
                <a:lnTo>
                  <a:pt x="92156" y="8641"/>
                </a:lnTo>
                <a:lnTo>
                  <a:pt x="87355" y="5760"/>
                </a:lnTo>
                <a:lnTo>
                  <a:pt x="80650" y="2880"/>
                </a:lnTo>
                <a:lnTo>
                  <a:pt x="73929" y="960"/>
                </a:lnTo>
                <a:lnTo>
                  <a:pt x="65288" y="0"/>
                </a:lnTo>
                <a:lnTo>
                  <a:pt x="50886" y="0"/>
                </a:lnTo>
                <a:lnTo>
                  <a:pt x="46085" y="960"/>
                </a:lnTo>
                <a:lnTo>
                  <a:pt x="41285" y="1920"/>
                </a:lnTo>
                <a:lnTo>
                  <a:pt x="35524" y="2880"/>
                </a:lnTo>
                <a:lnTo>
                  <a:pt x="31683" y="3840"/>
                </a:lnTo>
                <a:lnTo>
                  <a:pt x="26883" y="4800"/>
                </a:lnTo>
                <a:lnTo>
                  <a:pt x="23042" y="6720"/>
                </a:lnTo>
                <a:lnTo>
                  <a:pt x="19202" y="7680"/>
                </a:lnTo>
                <a:lnTo>
                  <a:pt x="16322" y="9601"/>
                </a:lnTo>
                <a:lnTo>
                  <a:pt x="12481" y="11521"/>
                </a:lnTo>
                <a:lnTo>
                  <a:pt x="10561" y="13441"/>
                </a:lnTo>
                <a:lnTo>
                  <a:pt x="8641" y="14386"/>
                </a:lnTo>
                <a:lnTo>
                  <a:pt x="7680" y="15361"/>
                </a:lnTo>
                <a:lnTo>
                  <a:pt x="6720" y="16322"/>
                </a:lnTo>
                <a:lnTo>
                  <a:pt x="6720" y="18227"/>
                </a:lnTo>
                <a:lnTo>
                  <a:pt x="5760" y="20162"/>
                </a:lnTo>
                <a:lnTo>
                  <a:pt x="5760" y="26883"/>
                </a:lnTo>
                <a:lnTo>
                  <a:pt x="6720" y="27828"/>
                </a:lnTo>
                <a:lnTo>
                  <a:pt x="6720" y="30723"/>
                </a:lnTo>
                <a:lnTo>
                  <a:pt x="7680" y="30723"/>
                </a:lnTo>
                <a:lnTo>
                  <a:pt x="7680" y="31668"/>
                </a:lnTo>
                <a:lnTo>
                  <a:pt x="8641" y="32628"/>
                </a:lnTo>
                <a:lnTo>
                  <a:pt x="9601" y="33604"/>
                </a:lnTo>
                <a:lnTo>
                  <a:pt x="12481" y="33604"/>
                </a:lnTo>
                <a:lnTo>
                  <a:pt x="13441" y="32628"/>
                </a:lnTo>
                <a:lnTo>
                  <a:pt x="16322" y="31668"/>
                </a:lnTo>
                <a:lnTo>
                  <a:pt x="19202" y="29763"/>
                </a:lnTo>
                <a:lnTo>
                  <a:pt x="22082" y="27828"/>
                </a:lnTo>
                <a:lnTo>
                  <a:pt x="24963" y="26883"/>
                </a:lnTo>
                <a:lnTo>
                  <a:pt x="28803" y="24947"/>
                </a:lnTo>
                <a:lnTo>
                  <a:pt x="32644" y="23042"/>
                </a:lnTo>
                <a:lnTo>
                  <a:pt x="37444" y="22067"/>
                </a:lnTo>
                <a:lnTo>
                  <a:pt x="42245" y="20162"/>
                </a:lnTo>
                <a:lnTo>
                  <a:pt x="64328" y="20162"/>
                </a:lnTo>
                <a:lnTo>
                  <a:pt x="68153" y="22067"/>
                </a:lnTo>
                <a:lnTo>
                  <a:pt x="71993" y="23042"/>
                </a:lnTo>
                <a:lnTo>
                  <a:pt x="74874" y="24947"/>
                </a:lnTo>
                <a:lnTo>
                  <a:pt x="76809" y="27828"/>
                </a:lnTo>
                <a:lnTo>
                  <a:pt x="79674" y="30723"/>
                </a:lnTo>
                <a:lnTo>
                  <a:pt x="81610" y="33604"/>
                </a:lnTo>
                <a:lnTo>
                  <a:pt x="82555" y="37444"/>
                </a:lnTo>
                <a:lnTo>
                  <a:pt x="83515" y="41285"/>
                </a:lnTo>
                <a:lnTo>
                  <a:pt x="84490" y="46070"/>
                </a:lnTo>
                <a:lnTo>
                  <a:pt x="84490" y="61432"/>
                </a:lnTo>
                <a:lnTo>
                  <a:pt x="66248" y="61432"/>
                </a:lnTo>
                <a:lnTo>
                  <a:pt x="63339" y="61457"/>
                </a:lnTo>
                <a:lnTo>
                  <a:pt x="49955" y="62292"/>
                </a:lnTo>
                <a:lnTo>
                  <a:pt x="38404" y="64312"/>
                </a:lnTo>
                <a:lnTo>
                  <a:pt x="29763" y="65272"/>
                </a:lnTo>
                <a:lnTo>
                  <a:pt x="23042" y="68153"/>
                </a:lnTo>
                <a:lnTo>
                  <a:pt x="17282" y="71993"/>
                </a:lnTo>
                <a:lnTo>
                  <a:pt x="11521" y="75834"/>
                </a:lnTo>
                <a:lnTo>
                  <a:pt x="6720" y="80634"/>
                </a:lnTo>
                <a:lnTo>
                  <a:pt x="3840" y="85435"/>
                </a:lnTo>
                <a:lnTo>
                  <a:pt x="960" y="91196"/>
                </a:lnTo>
                <a:lnTo>
                  <a:pt x="0" y="97917"/>
                </a:lnTo>
                <a:lnTo>
                  <a:pt x="0" y="111358"/>
                </a:lnTo>
                <a:lnTo>
                  <a:pt x="960" y="117119"/>
                </a:lnTo>
                <a:lnTo>
                  <a:pt x="2880" y="121920"/>
                </a:lnTo>
                <a:lnTo>
                  <a:pt x="4800" y="126705"/>
                </a:lnTo>
                <a:lnTo>
                  <a:pt x="8641" y="131521"/>
                </a:lnTo>
                <a:lnTo>
                  <a:pt x="12481" y="134386"/>
                </a:lnTo>
                <a:lnTo>
                  <a:pt x="16322" y="138226"/>
                </a:lnTo>
                <a:lnTo>
                  <a:pt x="21122" y="141107"/>
                </a:lnTo>
                <a:lnTo>
                  <a:pt x="24002" y="110398"/>
                </a:lnTo>
                <a:lnTo>
                  <a:pt x="24002" y="99837"/>
                </a:lnTo>
                <a:lnTo>
                  <a:pt x="24963" y="95996"/>
                </a:lnTo>
                <a:lnTo>
                  <a:pt x="26883" y="93116"/>
                </a:lnTo>
                <a:lnTo>
                  <a:pt x="27843" y="90236"/>
                </a:lnTo>
                <a:lnTo>
                  <a:pt x="30723" y="87355"/>
                </a:lnTo>
                <a:lnTo>
                  <a:pt x="33604" y="85435"/>
                </a:lnTo>
                <a:lnTo>
                  <a:pt x="37444" y="82555"/>
                </a:lnTo>
                <a:lnTo>
                  <a:pt x="41285" y="81594"/>
                </a:lnTo>
                <a:lnTo>
                  <a:pt x="46085" y="80634"/>
                </a:lnTo>
                <a:lnTo>
                  <a:pt x="50886" y="78714"/>
                </a:lnTo>
                <a:lnTo>
                  <a:pt x="84490" y="78714"/>
                </a:lnTo>
                <a:lnTo>
                  <a:pt x="84490" y="106558"/>
                </a:lnTo>
                <a:lnTo>
                  <a:pt x="77769" y="113278"/>
                </a:lnTo>
                <a:lnTo>
                  <a:pt x="71993" y="118079"/>
                </a:lnTo>
                <a:lnTo>
                  <a:pt x="67208" y="120959"/>
                </a:lnTo>
                <a:lnTo>
                  <a:pt x="61432" y="124800"/>
                </a:lnTo>
                <a:lnTo>
                  <a:pt x="55686" y="126705"/>
                </a:lnTo>
                <a:lnTo>
                  <a:pt x="41285" y="126705"/>
                </a:lnTo>
                <a:lnTo>
                  <a:pt x="35524" y="123840"/>
                </a:lnTo>
                <a:lnTo>
                  <a:pt x="30723" y="119984"/>
                </a:lnTo>
                <a:lnTo>
                  <a:pt x="32644" y="143987"/>
                </a:lnTo>
                <a:lnTo>
                  <a:pt x="38404" y="144947"/>
                </a:lnTo>
                <a:lnTo>
                  <a:pt x="53766" y="144947"/>
                </a:lnTo>
                <a:lnTo>
                  <a:pt x="60487" y="143027"/>
                </a:lnTo>
                <a:lnTo>
                  <a:pt x="68153" y="140147"/>
                </a:lnTo>
                <a:lnTo>
                  <a:pt x="74874" y="136306"/>
                </a:lnTo>
                <a:lnTo>
                  <a:pt x="81610" y="131521"/>
                </a:lnTo>
                <a:lnTo>
                  <a:pt x="87355" y="125745"/>
                </a:lnTo>
                <a:lnTo>
                  <a:pt x="87355" y="141107"/>
                </a:lnTo>
                <a:lnTo>
                  <a:pt x="88331" y="141107"/>
                </a:lnTo>
                <a:lnTo>
                  <a:pt x="89275" y="142067"/>
                </a:lnTo>
                <a:lnTo>
                  <a:pt x="90236" y="142067"/>
                </a:lnTo>
                <a:lnTo>
                  <a:pt x="91196" y="143027"/>
                </a:lnTo>
                <a:lnTo>
                  <a:pt x="103677" y="143027"/>
                </a:lnTo>
                <a:lnTo>
                  <a:pt x="105597" y="142067"/>
                </a:lnTo>
                <a:lnTo>
                  <a:pt x="106558" y="142067"/>
                </a:lnTo>
                <a:lnTo>
                  <a:pt x="107518" y="141107"/>
                </a:lnTo>
                <a:lnTo>
                  <a:pt x="108478" y="140147"/>
                </a:lnTo>
                <a:lnTo>
                  <a:pt x="108478" y="41285"/>
                </a:lnTo>
                <a:lnTo>
                  <a:pt x="107518" y="34564"/>
                </a:lnTo>
                <a:lnTo>
                  <a:pt x="105597" y="27828"/>
                </a:lnTo>
                <a:lnTo>
                  <a:pt x="103677" y="22067"/>
                </a:lnTo>
                <a:lnTo>
                  <a:pt x="100797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/>
          <p:nvPr/>
        </p:nvSpPr>
        <p:spPr>
          <a:xfrm>
            <a:off x="5735101" y="723595"/>
            <a:ext cx="11521" cy="33588"/>
          </a:xfrm>
          <a:custGeom>
            <a:avLst/>
            <a:gdLst/>
            <a:ahLst/>
            <a:cxnLst/>
            <a:rect l="l" t="t" r="r" b="b"/>
            <a:pathLst>
              <a:path w="11521" h="33588">
                <a:moveTo>
                  <a:pt x="5760" y="5745"/>
                </a:moveTo>
                <a:lnTo>
                  <a:pt x="2880" y="0"/>
                </a:lnTo>
                <a:lnTo>
                  <a:pt x="0" y="30708"/>
                </a:lnTo>
                <a:lnTo>
                  <a:pt x="5760" y="31668"/>
                </a:lnTo>
                <a:lnTo>
                  <a:pt x="11521" y="33588"/>
                </a:lnTo>
                <a:lnTo>
                  <a:pt x="9601" y="9585"/>
                </a:lnTo>
                <a:lnTo>
                  <a:pt x="5760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" name="object 67"/>
          <p:cNvSpPr/>
          <p:nvPr/>
        </p:nvSpPr>
        <p:spPr>
          <a:xfrm>
            <a:off x="5866622" y="613196"/>
            <a:ext cx="114239" cy="143027"/>
          </a:xfrm>
          <a:custGeom>
            <a:avLst/>
            <a:gdLst/>
            <a:ahLst/>
            <a:cxnLst/>
            <a:rect l="l" t="t" r="r" b="b"/>
            <a:pathLst>
              <a:path w="114239" h="143027">
                <a:moveTo>
                  <a:pt x="91196" y="141107"/>
                </a:moveTo>
                <a:lnTo>
                  <a:pt x="92156" y="142067"/>
                </a:lnTo>
                <a:lnTo>
                  <a:pt x="93116" y="142067"/>
                </a:lnTo>
                <a:lnTo>
                  <a:pt x="95036" y="143027"/>
                </a:lnTo>
                <a:lnTo>
                  <a:pt x="109438" y="143027"/>
                </a:lnTo>
                <a:lnTo>
                  <a:pt x="111343" y="142067"/>
                </a:lnTo>
                <a:lnTo>
                  <a:pt x="112318" y="142067"/>
                </a:lnTo>
                <a:lnTo>
                  <a:pt x="113278" y="141107"/>
                </a:lnTo>
                <a:lnTo>
                  <a:pt x="114239" y="141107"/>
                </a:lnTo>
                <a:lnTo>
                  <a:pt x="114239" y="48950"/>
                </a:lnTo>
                <a:lnTo>
                  <a:pt x="113278" y="40309"/>
                </a:lnTo>
                <a:lnTo>
                  <a:pt x="112318" y="34564"/>
                </a:lnTo>
                <a:lnTo>
                  <a:pt x="110398" y="26883"/>
                </a:lnTo>
                <a:lnTo>
                  <a:pt x="107518" y="21107"/>
                </a:lnTo>
                <a:lnTo>
                  <a:pt x="103677" y="16322"/>
                </a:lnTo>
                <a:lnTo>
                  <a:pt x="99837" y="11521"/>
                </a:lnTo>
                <a:lnTo>
                  <a:pt x="95036" y="7680"/>
                </a:lnTo>
                <a:lnTo>
                  <a:pt x="89275" y="4800"/>
                </a:lnTo>
                <a:lnTo>
                  <a:pt x="83515" y="1920"/>
                </a:lnTo>
                <a:lnTo>
                  <a:pt x="75834" y="0"/>
                </a:lnTo>
                <a:lnTo>
                  <a:pt x="59512" y="0"/>
                </a:lnTo>
                <a:lnTo>
                  <a:pt x="51831" y="1920"/>
                </a:lnTo>
                <a:lnTo>
                  <a:pt x="44150" y="5760"/>
                </a:lnTo>
                <a:lnTo>
                  <a:pt x="41839" y="7168"/>
                </a:lnTo>
                <a:lnTo>
                  <a:pt x="32213" y="14516"/>
                </a:lnTo>
                <a:lnTo>
                  <a:pt x="22082" y="24002"/>
                </a:lnTo>
                <a:lnTo>
                  <a:pt x="22082" y="4800"/>
                </a:lnTo>
                <a:lnTo>
                  <a:pt x="21107" y="3840"/>
                </a:lnTo>
                <a:lnTo>
                  <a:pt x="20147" y="2880"/>
                </a:lnTo>
                <a:lnTo>
                  <a:pt x="16322" y="2880"/>
                </a:lnTo>
                <a:lnTo>
                  <a:pt x="15361" y="1920"/>
                </a:lnTo>
                <a:lnTo>
                  <a:pt x="7680" y="1920"/>
                </a:lnTo>
                <a:lnTo>
                  <a:pt x="5760" y="2880"/>
                </a:lnTo>
                <a:lnTo>
                  <a:pt x="2880" y="2880"/>
                </a:lnTo>
                <a:lnTo>
                  <a:pt x="1920" y="3840"/>
                </a:lnTo>
                <a:lnTo>
                  <a:pt x="960" y="3840"/>
                </a:lnTo>
                <a:lnTo>
                  <a:pt x="960" y="5760"/>
                </a:lnTo>
                <a:lnTo>
                  <a:pt x="0" y="5760"/>
                </a:lnTo>
                <a:lnTo>
                  <a:pt x="0" y="139202"/>
                </a:lnTo>
                <a:lnTo>
                  <a:pt x="960" y="140147"/>
                </a:lnTo>
                <a:lnTo>
                  <a:pt x="960" y="141107"/>
                </a:lnTo>
                <a:lnTo>
                  <a:pt x="1920" y="142067"/>
                </a:lnTo>
                <a:lnTo>
                  <a:pt x="3840" y="142067"/>
                </a:lnTo>
                <a:lnTo>
                  <a:pt x="4800" y="143027"/>
                </a:lnTo>
                <a:lnTo>
                  <a:pt x="20147" y="143027"/>
                </a:lnTo>
                <a:lnTo>
                  <a:pt x="21107" y="142067"/>
                </a:lnTo>
                <a:lnTo>
                  <a:pt x="23042" y="142067"/>
                </a:lnTo>
                <a:lnTo>
                  <a:pt x="23987" y="141107"/>
                </a:lnTo>
                <a:lnTo>
                  <a:pt x="24947" y="140147"/>
                </a:lnTo>
                <a:lnTo>
                  <a:pt x="24947" y="46070"/>
                </a:lnTo>
                <a:lnTo>
                  <a:pt x="25769" y="45130"/>
                </a:lnTo>
                <a:lnTo>
                  <a:pt x="34932" y="35127"/>
                </a:lnTo>
                <a:lnTo>
                  <a:pt x="44150" y="27828"/>
                </a:lnTo>
                <a:lnTo>
                  <a:pt x="49911" y="23042"/>
                </a:lnTo>
                <a:lnTo>
                  <a:pt x="55671" y="21107"/>
                </a:lnTo>
                <a:lnTo>
                  <a:pt x="67193" y="21107"/>
                </a:lnTo>
                <a:lnTo>
                  <a:pt x="71033" y="22067"/>
                </a:lnTo>
                <a:lnTo>
                  <a:pt x="73913" y="24002"/>
                </a:lnTo>
                <a:lnTo>
                  <a:pt x="77754" y="25923"/>
                </a:lnTo>
                <a:lnTo>
                  <a:pt x="83515" y="31668"/>
                </a:lnTo>
                <a:lnTo>
                  <a:pt x="87355" y="38389"/>
                </a:lnTo>
                <a:lnTo>
                  <a:pt x="88315" y="43190"/>
                </a:lnTo>
                <a:lnTo>
                  <a:pt x="89275" y="47990"/>
                </a:lnTo>
                <a:lnTo>
                  <a:pt x="90236" y="53751"/>
                </a:lnTo>
                <a:lnTo>
                  <a:pt x="90236" y="141107"/>
                </a:lnTo>
                <a:lnTo>
                  <a:pt x="91196" y="1411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/>
          <p:nvPr/>
        </p:nvSpPr>
        <p:spPr>
          <a:xfrm>
            <a:off x="6004849" y="579592"/>
            <a:ext cx="86395" cy="178551"/>
          </a:xfrm>
          <a:custGeom>
            <a:avLst/>
            <a:gdLst/>
            <a:ahLst/>
            <a:cxnLst/>
            <a:rect l="l" t="t" r="r" b="b"/>
            <a:pathLst>
              <a:path w="86395" h="178551">
                <a:moveTo>
                  <a:pt x="46085" y="1920"/>
                </a:moveTo>
                <a:lnTo>
                  <a:pt x="45125" y="1920"/>
                </a:lnTo>
                <a:lnTo>
                  <a:pt x="44165" y="960"/>
                </a:lnTo>
                <a:lnTo>
                  <a:pt x="41285" y="960"/>
                </a:lnTo>
                <a:lnTo>
                  <a:pt x="39364" y="0"/>
                </a:lnTo>
                <a:lnTo>
                  <a:pt x="32644" y="0"/>
                </a:lnTo>
                <a:lnTo>
                  <a:pt x="30723" y="960"/>
                </a:lnTo>
                <a:lnTo>
                  <a:pt x="25923" y="960"/>
                </a:lnTo>
                <a:lnTo>
                  <a:pt x="25923" y="1920"/>
                </a:lnTo>
                <a:lnTo>
                  <a:pt x="24963" y="1920"/>
                </a:lnTo>
                <a:lnTo>
                  <a:pt x="24003" y="2880"/>
                </a:lnTo>
                <a:lnTo>
                  <a:pt x="23042" y="3840"/>
                </a:lnTo>
                <a:lnTo>
                  <a:pt x="23042" y="36484"/>
                </a:lnTo>
                <a:lnTo>
                  <a:pt x="2880" y="36484"/>
                </a:lnTo>
                <a:lnTo>
                  <a:pt x="2880" y="37444"/>
                </a:lnTo>
                <a:lnTo>
                  <a:pt x="960" y="37444"/>
                </a:lnTo>
                <a:lnTo>
                  <a:pt x="960" y="39364"/>
                </a:lnTo>
                <a:lnTo>
                  <a:pt x="0" y="40325"/>
                </a:lnTo>
                <a:lnTo>
                  <a:pt x="0" y="52806"/>
                </a:lnTo>
                <a:lnTo>
                  <a:pt x="960" y="53766"/>
                </a:lnTo>
                <a:lnTo>
                  <a:pt x="1920" y="55671"/>
                </a:lnTo>
                <a:lnTo>
                  <a:pt x="2880" y="56647"/>
                </a:lnTo>
                <a:lnTo>
                  <a:pt x="23042" y="56647"/>
                </a:lnTo>
                <a:lnTo>
                  <a:pt x="23042" y="141122"/>
                </a:lnTo>
                <a:lnTo>
                  <a:pt x="24003" y="147843"/>
                </a:lnTo>
                <a:lnTo>
                  <a:pt x="24963" y="153588"/>
                </a:lnTo>
                <a:lnTo>
                  <a:pt x="26883" y="159349"/>
                </a:lnTo>
                <a:lnTo>
                  <a:pt x="28803" y="164150"/>
                </a:lnTo>
                <a:lnTo>
                  <a:pt x="31683" y="167990"/>
                </a:lnTo>
                <a:lnTo>
                  <a:pt x="35524" y="170870"/>
                </a:lnTo>
                <a:lnTo>
                  <a:pt x="39364" y="173751"/>
                </a:lnTo>
                <a:lnTo>
                  <a:pt x="44165" y="175671"/>
                </a:lnTo>
                <a:lnTo>
                  <a:pt x="48966" y="177591"/>
                </a:lnTo>
                <a:lnTo>
                  <a:pt x="54726" y="178551"/>
                </a:lnTo>
                <a:lnTo>
                  <a:pt x="66248" y="178551"/>
                </a:lnTo>
                <a:lnTo>
                  <a:pt x="68153" y="177591"/>
                </a:lnTo>
                <a:lnTo>
                  <a:pt x="72969" y="177591"/>
                </a:lnTo>
                <a:lnTo>
                  <a:pt x="74874" y="176631"/>
                </a:lnTo>
                <a:lnTo>
                  <a:pt x="76809" y="176631"/>
                </a:lnTo>
                <a:lnTo>
                  <a:pt x="78714" y="175671"/>
                </a:lnTo>
                <a:lnTo>
                  <a:pt x="80650" y="175671"/>
                </a:lnTo>
                <a:lnTo>
                  <a:pt x="81594" y="174711"/>
                </a:lnTo>
                <a:lnTo>
                  <a:pt x="83530" y="173751"/>
                </a:lnTo>
                <a:lnTo>
                  <a:pt x="83530" y="172806"/>
                </a:lnTo>
                <a:lnTo>
                  <a:pt x="84490" y="171830"/>
                </a:lnTo>
                <a:lnTo>
                  <a:pt x="85435" y="170870"/>
                </a:lnTo>
                <a:lnTo>
                  <a:pt x="85435" y="168965"/>
                </a:lnTo>
                <a:lnTo>
                  <a:pt x="86395" y="167990"/>
                </a:lnTo>
                <a:lnTo>
                  <a:pt x="86395" y="158404"/>
                </a:lnTo>
                <a:lnTo>
                  <a:pt x="85435" y="157444"/>
                </a:lnTo>
                <a:lnTo>
                  <a:pt x="85435" y="155524"/>
                </a:lnTo>
                <a:lnTo>
                  <a:pt x="84490" y="154564"/>
                </a:lnTo>
                <a:lnTo>
                  <a:pt x="83530" y="153588"/>
                </a:lnTo>
                <a:lnTo>
                  <a:pt x="80650" y="153588"/>
                </a:lnTo>
                <a:lnTo>
                  <a:pt x="80650" y="154564"/>
                </a:lnTo>
                <a:lnTo>
                  <a:pt x="78714" y="154564"/>
                </a:lnTo>
                <a:lnTo>
                  <a:pt x="77754" y="155524"/>
                </a:lnTo>
                <a:lnTo>
                  <a:pt x="76809" y="155524"/>
                </a:lnTo>
                <a:lnTo>
                  <a:pt x="74874" y="156469"/>
                </a:lnTo>
                <a:lnTo>
                  <a:pt x="73929" y="156469"/>
                </a:lnTo>
                <a:lnTo>
                  <a:pt x="72009" y="157444"/>
                </a:lnTo>
                <a:lnTo>
                  <a:pt x="58567" y="157444"/>
                </a:lnTo>
                <a:lnTo>
                  <a:pt x="53766" y="155524"/>
                </a:lnTo>
                <a:lnTo>
                  <a:pt x="51846" y="150723"/>
                </a:lnTo>
                <a:lnTo>
                  <a:pt x="48966" y="145907"/>
                </a:lnTo>
                <a:lnTo>
                  <a:pt x="47045" y="139202"/>
                </a:lnTo>
                <a:lnTo>
                  <a:pt x="47045" y="56647"/>
                </a:lnTo>
                <a:lnTo>
                  <a:pt x="82555" y="56647"/>
                </a:lnTo>
                <a:lnTo>
                  <a:pt x="84490" y="55671"/>
                </a:lnTo>
                <a:lnTo>
                  <a:pt x="84490" y="53766"/>
                </a:lnTo>
                <a:lnTo>
                  <a:pt x="85435" y="52806"/>
                </a:lnTo>
                <a:lnTo>
                  <a:pt x="86395" y="49926"/>
                </a:lnTo>
                <a:lnTo>
                  <a:pt x="86395" y="42245"/>
                </a:lnTo>
                <a:lnTo>
                  <a:pt x="85435" y="40325"/>
                </a:lnTo>
                <a:lnTo>
                  <a:pt x="85435" y="39364"/>
                </a:lnTo>
                <a:lnTo>
                  <a:pt x="84490" y="38404"/>
                </a:lnTo>
                <a:lnTo>
                  <a:pt x="84490" y="37444"/>
                </a:lnTo>
                <a:lnTo>
                  <a:pt x="83530" y="37444"/>
                </a:lnTo>
                <a:lnTo>
                  <a:pt x="82555" y="36484"/>
                </a:lnTo>
                <a:lnTo>
                  <a:pt x="47045" y="36484"/>
                </a:lnTo>
                <a:lnTo>
                  <a:pt x="47045" y="2880"/>
                </a:lnTo>
                <a:lnTo>
                  <a:pt x="46085" y="2880"/>
                </a:lnTo>
                <a:lnTo>
                  <a:pt x="46085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" name="object 69"/>
          <p:cNvSpPr/>
          <p:nvPr/>
        </p:nvSpPr>
        <p:spPr>
          <a:xfrm>
            <a:off x="6110447" y="613196"/>
            <a:ext cx="108478" cy="144947"/>
          </a:xfrm>
          <a:custGeom>
            <a:avLst/>
            <a:gdLst/>
            <a:ahLst/>
            <a:cxnLst/>
            <a:rect l="l" t="t" r="r" b="b"/>
            <a:pathLst>
              <a:path w="108478" h="144947">
                <a:moveTo>
                  <a:pt x="97917" y="143027"/>
                </a:moveTo>
                <a:lnTo>
                  <a:pt x="104637" y="143027"/>
                </a:lnTo>
                <a:lnTo>
                  <a:pt x="105597" y="142067"/>
                </a:lnTo>
                <a:lnTo>
                  <a:pt x="106558" y="142067"/>
                </a:lnTo>
                <a:lnTo>
                  <a:pt x="107518" y="141107"/>
                </a:lnTo>
                <a:lnTo>
                  <a:pt x="108478" y="141107"/>
                </a:lnTo>
                <a:lnTo>
                  <a:pt x="108478" y="41285"/>
                </a:lnTo>
                <a:lnTo>
                  <a:pt x="107518" y="34564"/>
                </a:lnTo>
                <a:lnTo>
                  <a:pt x="105597" y="27828"/>
                </a:lnTo>
                <a:lnTo>
                  <a:pt x="103677" y="22067"/>
                </a:lnTo>
                <a:lnTo>
                  <a:pt x="100797" y="17282"/>
                </a:lnTo>
                <a:lnTo>
                  <a:pt x="96956" y="12481"/>
                </a:lnTo>
                <a:lnTo>
                  <a:pt x="93116" y="8641"/>
                </a:lnTo>
                <a:lnTo>
                  <a:pt x="87355" y="5760"/>
                </a:lnTo>
                <a:lnTo>
                  <a:pt x="80634" y="2880"/>
                </a:lnTo>
                <a:lnTo>
                  <a:pt x="73913" y="960"/>
                </a:lnTo>
                <a:lnTo>
                  <a:pt x="66248" y="0"/>
                </a:lnTo>
                <a:lnTo>
                  <a:pt x="50886" y="0"/>
                </a:lnTo>
                <a:lnTo>
                  <a:pt x="46085" y="960"/>
                </a:lnTo>
                <a:lnTo>
                  <a:pt x="41285" y="1920"/>
                </a:lnTo>
                <a:lnTo>
                  <a:pt x="36484" y="2880"/>
                </a:lnTo>
                <a:lnTo>
                  <a:pt x="31683" y="3840"/>
                </a:lnTo>
                <a:lnTo>
                  <a:pt x="27843" y="4800"/>
                </a:lnTo>
                <a:lnTo>
                  <a:pt x="23042" y="6720"/>
                </a:lnTo>
                <a:lnTo>
                  <a:pt x="19202" y="7680"/>
                </a:lnTo>
                <a:lnTo>
                  <a:pt x="16322" y="9601"/>
                </a:lnTo>
                <a:lnTo>
                  <a:pt x="13441" y="11521"/>
                </a:lnTo>
                <a:lnTo>
                  <a:pt x="10561" y="13441"/>
                </a:lnTo>
                <a:lnTo>
                  <a:pt x="9601" y="14386"/>
                </a:lnTo>
                <a:lnTo>
                  <a:pt x="7680" y="15361"/>
                </a:lnTo>
                <a:lnTo>
                  <a:pt x="6720" y="16322"/>
                </a:lnTo>
                <a:lnTo>
                  <a:pt x="6720" y="28788"/>
                </a:lnTo>
                <a:lnTo>
                  <a:pt x="7680" y="30723"/>
                </a:lnTo>
                <a:lnTo>
                  <a:pt x="7680" y="31668"/>
                </a:lnTo>
                <a:lnTo>
                  <a:pt x="8641" y="32628"/>
                </a:lnTo>
                <a:lnTo>
                  <a:pt x="9601" y="32628"/>
                </a:lnTo>
                <a:lnTo>
                  <a:pt x="9601" y="33604"/>
                </a:lnTo>
                <a:lnTo>
                  <a:pt x="12481" y="33604"/>
                </a:lnTo>
                <a:lnTo>
                  <a:pt x="14401" y="32628"/>
                </a:lnTo>
                <a:lnTo>
                  <a:pt x="16322" y="31668"/>
                </a:lnTo>
                <a:lnTo>
                  <a:pt x="19202" y="29763"/>
                </a:lnTo>
                <a:lnTo>
                  <a:pt x="22082" y="27828"/>
                </a:lnTo>
                <a:lnTo>
                  <a:pt x="25923" y="26883"/>
                </a:lnTo>
                <a:lnTo>
                  <a:pt x="28803" y="24947"/>
                </a:lnTo>
                <a:lnTo>
                  <a:pt x="33604" y="23042"/>
                </a:lnTo>
                <a:lnTo>
                  <a:pt x="38404" y="22067"/>
                </a:lnTo>
                <a:lnTo>
                  <a:pt x="43205" y="20162"/>
                </a:lnTo>
                <a:lnTo>
                  <a:pt x="64328" y="20162"/>
                </a:lnTo>
                <a:lnTo>
                  <a:pt x="68168" y="22067"/>
                </a:lnTo>
                <a:lnTo>
                  <a:pt x="72009" y="23042"/>
                </a:lnTo>
                <a:lnTo>
                  <a:pt x="74874" y="24947"/>
                </a:lnTo>
                <a:lnTo>
                  <a:pt x="77754" y="27828"/>
                </a:lnTo>
                <a:lnTo>
                  <a:pt x="79689" y="30723"/>
                </a:lnTo>
                <a:lnTo>
                  <a:pt x="81594" y="33604"/>
                </a:lnTo>
                <a:lnTo>
                  <a:pt x="82555" y="37444"/>
                </a:lnTo>
                <a:lnTo>
                  <a:pt x="84475" y="41285"/>
                </a:lnTo>
                <a:lnTo>
                  <a:pt x="84475" y="61432"/>
                </a:lnTo>
                <a:lnTo>
                  <a:pt x="66248" y="61432"/>
                </a:lnTo>
                <a:lnTo>
                  <a:pt x="63362" y="61457"/>
                </a:lnTo>
                <a:lnTo>
                  <a:pt x="50345" y="62292"/>
                </a:lnTo>
                <a:lnTo>
                  <a:pt x="38404" y="64312"/>
                </a:lnTo>
                <a:lnTo>
                  <a:pt x="29763" y="65272"/>
                </a:lnTo>
                <a:lnTo>
                  <a:pt x="23042" y="68153"/>
                </a:lnTo>
                <a:lnTo>
                  <a:pt x="17282" y="71993"/>
                </a:lnTo>
                <a:lnTo>
                  <a:pt x="11521" y="75834"/>
                </a:lnTo>
                <a:lnTo>
                  <a:pt x="7680" y="80634"/>
                </a:lnTo>
                <a:lnTo>
                  <a:pt x="4800" y="85435"/>
                </a:lnTo>
                <a:lnTo>
                  <a:pt x="960" y="91196"/>
                </a:lnTo>
                <a:lnTo>
                  <a:pt x="0" y="97917"/>
                </a:lnTo>
                <a:lnTo>
                  <a:pt x="0" y="111358"/>
                </a:lnTo>
                <a:lnTo>
                  <a:pt x="960" y="117119"/>
                </a:lnTo>
                <a:lnTo>
                  <a:pt x="2880" y="121920"/>
                </a:lnTo>
                <a:lnTo>
                  <a:pt x="5760" y="126705"/>
                </a:lnTo>
                <a:lnTo>
                  <a:pt x="8641" y="131521"/>
                </a:lnTo>
                <a:lnTo>
                  <a:pt x="12481" y="134386"/>
                </a:lnTo>
                <a:lnTo>
                  <a:pt x="16322" y="138226"/>
                </a:lnTo>
                <a:lnTo>
                  <a:pt x="21122" y="141107"/>
                </a:lnTo>
                <a:lnTo>
                  <a:pt x="26883" y="142067"/>
                </a:lnTo>
                <a:lnTo>
                  <a:pt x="24963" y="110398"/>
                </a:lnTo>
                <a:lnTo>
                  <a:pt x="24963" y="99837"/>
                </a:lnTo>
                <a:lnTo>
                  <a:pt x="25923" y="95996"/>
                </a:lnTo>
                <a:lnTo>
                  <a:pt x="26883" y="93116"/>
                </a:lnTo>
                <a:lnTo>
                  <a:pt x="28803" y="90236"/>
                </a:lnTo>
                <a:lnTo>
                  <a:pt x="30723" y="87355"/>
                </a:lnTo>
                <a:lnTo>
                  <a:pt x="34564" y="85435"/>
                </a:lnTo>
                <a:lnTo>
                  <a:pt x="37444" y="82555"/>
                </a:lnTo>
                <a:lnTo>
                  <a:pt x="41285" y="81594"/>
                </a:lnTo>
                <a:lnTo>
                  <a:pt x="46085" y="80634"/>
                </a:lnTo>
                <a:lnTo>
                  <a:pt x="51846" y="78714"/>
                </a:lnTo>
                <a:lnTo>
                  <a:pt x="84475" y="78714"/>
                </a:lnTo>
                <a:lnTo>
                  <a:pt x="84475" y="106558"/>
                </a:lnTo>
                <a:lnTo>
                  <a:pt x="78714" y="113278"/>
                </a:lnTo>
                <a:lnTo>
                  <a:pt x="72969" y="118079"/>
                </a:lnTo>
                <a:lnTo>
                  <a:pt x="67193" y="120959"/>
                </a:lnTo>
                <a:lnTo>
                  <a:pt x="61447" y="124800"/>
                </a:lnTo>
                <a:lnTo>
                  <a:pt x="55686" y="126705"/>
                </a:lnTo>
                <a:lnTo>
                  <a:pt x="41285" y="126705"/>
                </a:lnTo>
                <a:lnTo>
                  <a:pt x="35524" y="123840"/>
                </a:lnTo>
                <a:lnTo>
                  <a:pt x="31683" y="119984"/>
                </a:lnTo>
                <a:lnTo>
                  <a:pt x="32644" y="143987"/>
                </a:lnTo>
                <a:lnTo>
                  <a:pt x="39364" y="144947"/>
                </a:lnTo>
                <a:lnTo>
                  <a:pt x="53766" y="144947"/>
                </a:lnTo>
                <a:lnTo>
                  <a:pt x="61447" y="143027"/>
                </a:lnTo>
                <a:lnTo>
                  <a:pt x="68168" y="140147"/>
                </a:lnTo>
                <a:lnTo>
                  <a:pt x="75849" y="136306"/>
                </a:lnTo>
                <a:lnTo>
                  <a:pt x="81594" y="131521"/>
                </a:lnTo>
                <a:lnTo>
                  <a:pt x="87355" y="125745"/>
                </a:lnTo>
                <a:lnTo>
                  <a:pt x="87355" y="140147"/>
                </a:lnTo>
                <a:lnTo>
                  <a:pt x="88315" y="141107"/>
                </a:lnTo>
                <a:lnTo>
                  <a:pt x="89275" y="142067"/>
                </a:lnTo>
                <a:lnTo>
                  <a:pt x="90236" y="142067"/>
                </a:lnTo>
                <a:lnTo>
                  <a:pt x="92156" y="143027"/>
                </a:lnTo>
                <a:lnTo>
                  <a:pt x="97917" y="1430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/>
          <p:nvPr/>
        </p:nvSpPr>
        <p:spPr>
          <a:xfrm>
            <a:off x="6135410" y="723595"/>
            <a:ext cx="7680" cy="33588"/>
          </a:xfrm>
          <a:custGeom>
            <a:avLst/>
            <a:gdLst/>
            <a:ahLst/>
            <a:cxnLst/>
            <a:rect l="l" t="t" r="r" b="b"/>
            <a:pathLst>
              <a:path w="7680" h="33588">
                <a:moveTo>
                  <a:pt x="1920" y="5745"/>
                </a:moveTo>
                <a:lnTo>
                  <a:pt x="0" y="0"/>
                </a:lnTo>
                <a:lnTo>
                  <a:pt x="1920" y="31668"/>
                </a:lnTo>
                <a:lnTo>
                  <a:pt x="7680" y="33588"/>
                </a:lnTo>
                <a:lnTo>
                  <a:pt x="6720" y="9585"/>
                </a:lnTo>
                <a:lnTo>
                  <a:pt x="1920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" name="object 71"/>
          <p:cNvSpPr/>
          <p:nvPr/>
        </p:nvSpPr>
        <p:spPr>
          <a:xfrm>
            <a:off x="6248689" y="613196"/>
            <a:ext cx="125760" cy="195834"/>
          </a:xfrm>
          <a:custGeom>
            <a:avLst/>
            <a:gdLst/>
            <a:ahLst/>
            <a:cxnLst/>
            <a:rect l="l" t="t" r="r" b="b"/>
            <a:pathLst>
              <a:path w="125760" h="195834">
                <a:moveTo>
                  <a:pt x="96956" y="190073"/>
                </a:moveTo>
                <a:lnTo>
                  <a:pt x="103677" y="186232"/>
                </a:lnTo>
                <a:lnTo>
                  <a:pt x="108478" y="182392"/>
                </a:lnTo>
                <a:lnTo>
                  <a:pt x="114223" y="178551"/>
                </a:lnTo>
                <a:lnTo>
                  <a:pt x="118064" y="173751"/>
                </a:lnTo>
                <a:lnTo>
                  <a:pt x="119999" y="167990"/>
                </a:lnTo>
                <a:lnTo>
                  <a:pt x="122880" y="162229"/>
                </a:lnTo>
                <a:lnTo>
                  <a:pt x="123840" y="156469"/>
                </a:lnTo>
                <a:lnTo>
                  <a:pt x="123840" y="144947"/>
                </a:lnTo>
                <a:lnTo>
                  <a:pt x="122880" y="140147"/>
                </a:lnTo>
                <a:lnTo>
                  <a:pt x="120944" y="135361"/>
                </a:lnTo>
                <a:lnTo>
                  <a:pt x="118064" y="131521"/>
                </a:lnTo>
                <a:lnTo>
                  <a:pt x="115199" y="127680"/>
                </a:lnTo>
                <a:lnTo>
                  <a:pt x="111358" y="124800"/>
                </a:lnTo>
                <a:lnTo>
                  <a:pt x="107518" y="121920"/>
                </a:lnTo>
                <a:lnTo>
                  <a:pt x="102717" y="119024"/>
                </a:lnTo>
                <a:lnTo>
                  <a:pt x="96956" y="118079"/>
                </a:lnTo>
                <a:lnTo>
                  <a:pt x="91196" y="116144"/>
                </a:lnTo>
                <a:lnTo>
                  <a:pt x="85435" y="115199"/>
                </a:lnTo>
                <a:lnTo>
                  <a:pt x="78714" y="115199"/>
                </a:lnTo>
                <a:lnTo>
                  <a:pt x="44150" y="113278"/>
                </a:lnTo>
                <a:lnTo>
                  <a:pt x="39364" y="113278"/>
                </a:lnTo>
                <a:lnTo>
                  <a:pt x="34549" y="112303"/>
                </a:lnTo>
                <a:lnTo>
                  <a:pt x="31683" y="109438"/>
                </a:lnTo>
                <a:lnTo>
                  <a:pt x="28803" y="107518"/>
                </a:lnTo>
                <a:lnTo>
                  <a:pt x="26868" y="104637"/>
                </a:lnTo>
                <a:lnTo>
                  <a:pt x="26868" y="97917"/>
                </a:lnTo>
                <a:lnTo>
                  <a:pt x="27843" y="95996"/>
                </a:lnTo>
                <a:lnTo>
                  <a:pt x="28803" y="93116"/>
                </a:lnTo>
                <a:lnTo>
                  <a:pt x="29748" y="91196"/>
                </a:lnTo>
                <a:lnTo>
                  <a:pt x="30708" y="89275"/>
                </a:lnTo>
                <a:lnTo>
                  <a:pt x="32644" y="87355"/>
                </a:lnTo>
                <a:lnTo>
                  <a:pt x="35524" y="89275"/>
                </a:lnTo>
                <a:lnTo>
                  <a:pt x="39364" y="91196"/>
                </a:lnTo>
                <a:lnTo>
                  <a:pt x="44150" y="73914"/>
                </a:lnTo>
                <a:lnTo>
                  <a:pt x="38389" y="69113"/>
                </a:lnTo>
                <a:lnTo>
                  <a:pt x="33588" y="64312"/>
                </a:lnTo>
                <a:lnTo>
                  <a:pt x="31683" y="56631"/>
                </a:lnTo>
                <a:lnTo>
                  <a:pt x="31683" y="40309"/>
                </a:lnTo>
                <a:lnTo>
                  <a:pt x="32644" y="37444"/>
                </a:lnTo>
                <a:lnTo>
                  <a:pt x="34549" y="33604"/>
                </a:lnTo>
                <a:lnTo>
                  <a:pt x="35524" y="30723"/>
                </a:lnTo>
                <a:lnTo>
                  <a:pt x="38389" y="27828"/>
                </a:lnTo>
                <a:lnTo>
                  <a:pt x="40309" y="24947"/>
                </a:lnTo>
                <a:lnTo>
                  <a:pt x="43205" y="23042"/>
                </a:lnTo>
                <a:lnTo>
                  <a:pt x="47030" y="21107"/>
                </a:lnTo>
                <a:lnTo>
                  <a:pt x="49910" y="19202"/>
                </a:lnTo>
                <a:lnTo>
                  <a:pt x="68153" y="19202"/>
                </a:lnTo>
                <a:lnTo>
                  <a:pt x="74874" y="21107"/>
                </a:lnTo>
                <a:lnTo>
                  <a:pt x="80634" y="26883"/>
                </a:lnTo>
                <a:lnTo>
                  <a:pt x="85435" y="31668"/>
                </a:lnTo>
                <a:lnTo>
                  <a:pt x="87355" y="38389"/>
                </a:lnTo>
                <a:lnTo>
                  <a:pt x="101757" y="22067"/>
                </a:lnTo>
                <a:lnTo>
                  <a:pt x="122880" y="22067"/>
                </a:lnTo>
                <a:lnTo>
                  <a:pt x="123840" y="20162"/>
                </a:lnTo>
                <a:lnTo>
                  <a:pt x="124785" y="18227"/>
                </a:lnTo>
                <a:lnTo>
                  <a:pt x="125760" y="16322"/>
                </a:lnTo>
                <a:lnTo>
                  <a:pt x="125760" y="9601"/>
                </a:lnTo>
                <a:lnTo>
                  <a:pt x="124785" y="6720"/>
                </a:lnTo>
                <a:lnTo>
                  <a:pt x="123840" y="5760"/>
                </a:lnTo>
                <a:lnTo>
                  <a:pt x="123840" y="3840"/>
                </a:lnTo>
                <a:lnTo>
                  <a:pt x="121919" y="2880"/>
                </a:lnTo>
                <a:lnTo>
                  <a:pt x="80634" y="2880"/>
                </a:lnTo>
                <a:lnTo>
                  <a:pt x="77754" y="1920"/>
                </a:lnTo>
                <a:lnTo>
                  <a:pt x="73913" y="960"/>
                </a:lnTo>
                <a:lnTo>
                  <a:pt x="67193" y="960"/>
                </a:lnTo>
                <a:lnTo>
                  <a:pt x="63352" y="0"/>
                </a:lnTo>
                <a:lnTo>
                  <a:pt x="51831" y="0"/>
                </a:lnTo>
                <a:lnTo>
                  <a:pt x="45110" y="1920"/>
                </a:lnTo>
                <a:lnTo>
                  <a:pt x="38389" y="3840"/>
                </a:lnTo>
                <a:lnTo>
                  <a:pt x="32644" y="5760"/>
                </a:lnTo>
                <a:lnTo>
                  <a:pt x="26868" y="8641"/>
                </a:lnTo>
                <a:lnTo>
                  <a:pt x="23027" y="13441"/>
                </a:lnTo>
                <a:lnTo>
                  <a:pt x="24002" y="164150"/>
                </a:lnTo>
                <a:lnTo>
                  <a:pt x="24002" y="153588"/>
                </a:lnTo>
                <a:lnTo>
                  <a:pt x="24963" y="151668"/>
                </a:lnTo>
                <a:lnTo>
                  <a:pt x="24963" y="149748"/>
                </a:lnTo>
                <a:lnTo>
                  <a:pt x="25923" y="147827"/>
                </a:lnTo>
                <a:lnTo>
                  <a:pt x="26868" y="145907"/>
                </a:lnTo>
                <a:lnTo>
                  <a:pt x="28803" y="143987"/>
                </a:lnTo>
                <a:lnTo>
                  <a:pt x="29748" y="142067"/>
                </a:lnTo>
                <a:lnTo>
                  <a:pt x="31683" y="140147"/>
                </a:lnTo>
                <a:lnTo>
                  <a:pt x="33588" y="137266"/>
                </a:lnTo>
                <a:lnTo>
                  <a:pt x="36484" y="135361"/>
                </a:lnTo>
                <a:lnTo>
                  <a:pt x="39364" y="132481"/>
                </a:lnTo>
                <a:lnTo>
                  <a:pt x="73913" y="134386"/>
                </a:lnTo>
                <a:lnTo>
                  <a:pt x="81594" y="134386"/>
                </a:lnTo>
                <a:lnTo>
                  <a:pt x="88315" y="136306"/>
                </a:lnTo>
                <a:lnTo>
                  <a:pt x="93116" y="139202"/>
                </a:lnTo>
                <a:lnTo>
                  <a:pt x="97916" y="142067"/>
                </a:lnTo>
                <a:lnTo>
                  <a:pt x="99837" y="146867"/>
                </a:lnTo>
                <a:lnTo>
                  <a:pt x="99837" y="155508"/>
                </a:lnTo>
                <a:lnTo>
                  <a:pt x="98877" y="158389"/>
                </a:lnTo>
                <a:lnTo>
                  <a:pt x="97916" y="161269"/>
                </a:lnTo>
                <a:lnTo>
                  <a:pt x="96956" y="165110"/>
                </a:lnTo>
                <a:lnTo>
                  <a:pt x="94076" y="167030"/>
                </a:lnTo>
                <a:lnTo>
                  <a:pt x="91196" y="169910"/>
                </a:lnTo>
                <a:lnTo>
                  <a:pt x="88315" y="171830"/>
                </a:lnTo>
                <a:lnTo>
                  <a:pt x="84475" y="173751"/>
                </a:lnTo>
                <a:lnTo>
                  <a:pt x="79674" y="175671"/>
                </a:lnTo>
                <a:lnTo>
                  <a:pt x="77144" y="194749"/>
                </a:lnTo>
                <a:lnTo>
                  <a:pt x="88315" y="191993"/>
                </a:lnTo>
                <a:lnTo>
                  <a:pt x="96956" y="190073"/>
                </a:lnTo>
                <a:close/>
              </a:path>
              <a:path w="125760" h="195834">
                <a:moveTo>
                  <a:pt x="6720" y="140147"/>
                </a:moveTo>
                <a:lnTo>
                  <a:pt x="4800" y="142067"/>
                </a:lnTo>
                <a:lnTo>
                  <a:pt x="3840" y="144947"/>
                </a:lnTo>
                <a:lnTo>
                  <a:pt x="1920" y="147827"/>
                </a:lnTo>
                <a:lnTo>
                  <a:pt x="1920" y="150708"/>
                </a:lnTo>
                <a:lnTo>
                  <a:pt x="960" y="154548"/>
                </a:lnTo>
                <a:lnTo>
                  <a:pt x="0" y="157429"/>
                </a:lnTo>
                <a:lnTo>
                  <a:pt x="0" y="165110"/>
                </a:lnTo>
                <a:lnTo>
                  <a:pt x="1920" y="169910"/>
                </a:lnTo>
                <a:lnTo>
                  <a:pt x="3840" y="174711"/>
                </a:lnTo>
                <a:lnTo>
                  <a:pt x="5760" y="178551"/>
                </a:lnTo>
                <a:lnTo>
                  <a:pt x="9601" y="182392"/>
                </a:lnTo>
                <a:lnTo>
                  <a:pt x="14401" y="186232"/>
                </a:lnTo>
                <a:lnTo>
                  <a:pt x="19202" y="189113"/>
                </a:lnTo>
                <a:lnTo>
                  <a:pt x="24963" y="191033"/>
                </a:lnTo>
                <a:lnTo>
                  <a:pt x="32644" y="192953"/>
                </a:lnTo>
                <a:lnTo>
                  <a:pt x="45795" y="195197"/>
                </a:lnTo>
                <a:lnTo>
                  <a:pt x="59512" y="195834"/>
                </a:lnTo>
                <a:lnTo>
                  <a:pt x="63772" y="195786"/>
                </a:lnTo>
                <a:lnTo>
                  <a:pt x="77144" y="194749"/>
                </a:lnTo>
                <a:lnTo>
                  <a:pt x="79674" y="175671"/>
                </a:lnTo>
                <a:lnTo>
                  <a:pt x="73913" y="176631"/>
                </a:lnTo>
                <a:lnTo>
                  <a:pt x="68153" y="177591"/>
                </a:lnTo>
                <a:lnTo>
                  <a:pt x="60472" y="177591"/>
                </a:lnTo>
                <a:lnTo>
                  <a:pt x="44308" y="176090"/>
                </a:lnTo>
                <a:lnTo>
                  <a:pt x="33588" y="172791"/>
                </a:lnTo>
                <a:lnTo>
                  <a:pt x="27843" y="168950"/>
                </a:lnTo>
                <a:lnTo>
                  <a:pt x="24002" y="164150"/>
                </a:lnTo>
                <a:lnTo>
                  <a:pt x="23027" y="13441"/>
                </a:lnTo>
                <a:lnTo>
                  <a:pt x="18242" y="17282"/>
                </a:lnTo>
                <a:lnTo>
                  <a:pt x="14401" y="22067"/>
                </a:lnTo>
                <a:lnTo>
                  <a:pt x="12481" y="27828"/>
                </a:lnTo>
                <a:lnTo>
                  <a:pt x="9601" y="34564"/>
                </a:lnTo>
                <a:lnTo>
                  <a:pt x="8641" y="41285"/>
                </a:lnTo>
                <a:lnTo>
                  <a:pt x="8641" y="54711"/>
                </a:lnTo>
                <a:lnTo>
                  <a:pt x="9601" y="60472"/>
                </a:lnTo>
                <a:lnTo>
                  <a:pt x="10561" y="65272"/>
                </a:lnTo>
                <a:lnTo>
                  <a:pt x="12481" y="70073"/>
                </a:lnTo>
                <a:lnTo>
                  <a:pt x="15361" y="73914"/>
                </a:lnTo>
                <a:lnTo>
                  <a:pt x="18242" y="76794"/>
                </a:lnTo>
                <a:lnTo>
                  <a:pt x="14401" y="80634"/>
                </a:lnTo>
                <a:lnTo>
                  <a:pt x="11521" y="85435"/>
                </a:lnTo>
                <a:lnTo>
                  <a:pt x="8641" y="90236"/>
                </a:lnTo>
                <a:lnTo>
                  <a:pt x="6720" y="95036"/>
                </a:lnTo>
                <a:lnTo>
                  <a:pt x="5760" y="99837"/>
                </a:lnTo>
                <a:lnTo>
                  <a:pt x="5760" y="110398"/>
                </a:lnTo>
                <a:lnTo>
                  <a:pt x="6720" y="114239"/>
                </a:lnTo>
                <a:lnTo>
                  <a:pt x="8641" y="118079"/>
                </a:lnTo>
                <a:lnTo>
                  <a:pt x="11521" y="121920"/>
                </a:lnTo>
                <a:lnTo>
                  <a:pt x="14401" y="124800"/>
                </a:lnTo>
                <a:lnTo>
                  <a:pt x="19202" y="126705"/>
                </a:lnTo>
                <a:lnTo>
                  <a:pt x="16306" y="129585"/>
                </a:lnTo>
                <a:lnTo>
                  <a:pt x="13441" y="132481"/>
                </a:lnTo>
                <a:lnTo>
                  <a:pt x="11521" y="134386"/>
                </a:lnTo>
                <a:lnTo>
                  <a:pt x="8641" y="137266"/>
                </a:lnTo>
                <a:lnTo>
                  <a:pt x="6720" y="140147"/>
                </a:lnTo>
                <a:close/>
              </a:path>
              <a:path w="125760" h="195834">
                <a:moveTo>
                  <a:pt x="67193" y="95036"/>
                </a:moveTo>
                <a:lnTo>
                  <a:pt x="73913" y="94076"/>
                </a:lnTo>
                <a:lnTo>
                  <a:pt x="80634" y="92156"/>
                </a:lnTo>
                <a:lnTo>
                  <a:pt x="86395" y="89275"/>
                </a:lnTo>
                <a:lnTo>
                  <a:pt x="92156" y="86395"/>
                </a:lnTo>
                <a:lnTo>
                  <a:pt x="96956" y="82555"/>
                </a:lnTo>
                <a:lnTo>
                  <a:pt x="101757" y="78714"/>
                </a:lnTo>
                <a:lnTo>
                  <a:pt x="104637" y="72953"/>
                </a:lnTo>
                <a:lnTo>
                  <a:pt x="107518" y="67193"/>
                </a:lnTo>
                <a:lnTo>
                  <a:pt x="109438" y="61432"/>
                </a:lnTo>
                <a:lnTo>
                  <a:pt x="111358" y="54711"/>
                </a:lnTo>
                <a:lnTo>
                  <a:pt x="111358" y="42230"/>
                </a:lnTo>
                <a:lnTo>
                  <a:pt x="110398" y="38389"/>
                </a:lnTo>
                <a:lnTo>
                  <a:pt x="108478" y="34564"/>
                </a:lnTo>
                <a:lnTo>
                  <a:pt x="107518" y="29763"/>
                </a:lnTo>
                <a:lnTo>
                  <a:pt x="104637" y="25923"/>
                </a:lnTo>
                <a:lnTo>
                  <a:pt x="101757" y="22067"/>
                </a:lnTo>
                <a:lnTo>
                  <a:pt x="87355" y="38389"/>
                </a:lnTo>
                <a:lnTo>
                  <a:pt x="87355" y="54711"/>
                </a:lnTo>
                <a:lnTo>
                  <a:pt x="85435" y="58552"/>
                </a:lnTo>
                <a:lnTo>
                  <a:pt x="84475" y="62392"/>
                </a:lnTo>
                <a:lnTo>
                  <a:pt x="83515" y="65272"/>
                </a:lnTo>
                <a:lnTo>
                  <a:pt x="80634" y="68153"/>
                </a:lnTo>
                <a:lnTo>
                  <a:pt x="78714" y="70073"/>
                </a:lnTo>
                <a:lnTo>
                  <a:pt x="75834" y="72953"/>
                </a:lnTo>
                <a:lnTo>
                  <a:pt x="71993" y="73914"/>
                </a:lnTo>
                <a:lnTo>
                  <a:pt x="68153" y="75834"/>
                </a:lnTo>
                <a:lnTo>
                  <a:pt x="64312" y="76794"/>
                </a:lnTo>
                <a:lnTo>
                  <a:pt x="50871" y="76794"/>
                </a:lnTo>
                <a:lnTo>
                  <a:pt x="44150" y="73914"/>
                </a:lnTo>
                <a:lnTo>
                  <a:pt x="39364" y="91196"/>
                </a:lnTo>
                <a:lnTo>
                  <a:pt x="44150" y="93116"/>
                </a:lnTo>
                <a:lnTo>
                  <a:pt x="48950" y="94076"/>
                </a:lnTo>
                <a:lnTo>
                  <a:pt x="54711" y="95036"/>
                </a:lnTo>
                <a:lnTo>
                  <a:pt x="67193" y="950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/>
          <p:nvPr/>
        </p:nvSpPr>
        <p:spPr>
          <a:xfrm>
            <a:off x="6393637" y="613196"/>
            <a:ext cx="121920" cy="144947"/>
          </a:xfrm>
          <a:custGeom>
            <a:avLst/>
            <a:gdLst/>
            <a:ahLst/>
            <a:cxnLst/>
            <a:rect l="l" t="t" r="r" b="b"/>
            <a:pathLst>
              <a:path w="121920" h="144947">
                <a:moveTo>
                  <a:pt x="51846" y="20162"/>
                </a:moveTo>
                <a:lnTo>
                  <a:pt x="56647" y="19202"/>
                </a:lnTo>
                <a:lnTo>
                  <a:pt x="63367" y="19202"/>
                </a:lnTo>
                <a:lnTo>
                  <a:pt x="66479" y="19299"/>
                </a:lnTo>
                <a:lnTo>
                  <a:pt x="79663" y="22481"/>
                </a:lnTo>
                <a:lnTo>
                  <a:pt x="89275" y="29763"/>
                </a:lnTo>
                <a:lnTo>
                  <a:pt x="92107" y="34104"/>
                </a:lnTo>
                <a:lnTo>
                  <a:pt x="96464" y="45552"/>
                </a:lnTo>
                <a:lnTo>
                  <a:pt x="97917" y="59512"/>
                </a:lnTo>
                <a:lnTo>
                  <a:pt x="25923" y="59512"/>
                </a:lnTo>
                <a:lnTo>
                  <a:pt x="25923" y="54711"/>
                </a:lnTo>
                <a:lnTo>
                  <a:pt x="23042" y="13441"/>
                </a:lnTo>
                <a:lnTo>
                  <a:pt x="17282" y="20162"/>
                </a:lnTo>
                <a:lnTo>
                  <a:pt x="16764" y="20690"/>
                </a:lnTo>
                <a:lnTo>
                  <a:pt x="9776" y="30591"/>
                </a:lnTo>
                <a:lnTo>
                  <a:pt x="4800" y="43190"/>
                </a:lnTo>
                <a:lnTo>
                  <a:pt x="3514" y="47408"/>
                </a:lnTo>
                <a:lnTo>
                  <a:pt x="950" y="59750"/>
                </a:lnTo>
                <a:lnTo>
                  <a:pt x="0" y="72953"/>
                </a:lnTo>
                <a:lnTo>
                  <a:pt x="239" y="80471"/>
                </a:lnTo>
                <a:lnTo>
                  <a:pt x="1888" y="93459"/>
                </a:lnTo>
                <a:lnTo>
                  <a:pt x="4800" y="104637"/>
                </a:lnTo>
                <a:lnTo>
                  <a:pt x="7680" y="114239"/>
                </a:lnTo>
                <a:lnTo>
                  <a:pt x="11521" y="120959"/>
                </a:lnTo>
                <a:lnTo>
                  <a:pt x="17282" y="126705"/>
                </a:lnTo>
                <a:lnTo>
                  <a:pt x="23042" y="133426"/>
                </a:lnTo>
                <a:lnTo>
                  <a:pt x="29763" y="137266"/>
                </a:lnTo>
                <a:lnTo>
                  <a:pt x="37444" y="141107"/>
                </a:lnTo>
                <a:lnTo>
                  <a:pt x="40754" y="142105"/>
                </a:lnTo>
                <a:lnTo>
                  <a:pt x="52951" y="144317"/>
                </a:lnTo>
                <a:lnTo>
                  <a:pt x="66248" y="144947"/>
                </a:lnTo>
                <a:lnTo>
                  <a:pt x="78729" y="144947"/>
                </a:lnTo>
                <a:lnTo>
                  <a:pt x="84475" y="143987"/>
                </a:lnTo>
                <a:lnTo>
                  <a:pt x="90251" y="143027"/>
                </a:lnTo>
                <a:lnTo>
                  <a:pt x="95036" y="142067"/>
                </a:lnTo>
                <a:lnTo>
                  <a:pt x="98877" y="141107"/>
                </a:lnTo>
                <a:lnTo>
                  <a:pt x="102717" y="139202"/>
                </a:lnTo>
                <a:lnTo>
                  <a:pt x="106558" y="138226"/>
                </a:lnTo>
                <a:lnTo>
                  <a:pt x="109438" y="137266"/>
                </a:lnTo>
                <a:lnTo>
                  <a:pt x="112318" y="135361"/>
                </a:lnTo>
                <a:lnTo>
                  <a:pt x="113278" y="135361"/>
                </a:lnTo>
                <a:lnTo>
                  <a:pt x="114239" y="134386"/>
                </a:lnTo>
                <a:lnTo>
                  <a:pt x="114239" y="133426"/>
                </a:lnTo>
                <a:lnTo>
                  <a:pt x="115199" y="133426"/>
                </a:lnTo>
                <a:lnTo>
                  <a:pt x="115199" y="132481"/>
                </a:lnTo>
                <a:lnTo>
                  <a:pt x="116159" y="132481"/>
                </a:lnTo>
                <a:lnTo>
                  <a:pt x="116159" y="118079"/>
                </a:lnTo>
                <a:lnTo>
                  <a:pt x="115199" y="117119"/>
                </a:lnTo>
                <a:lnTo>
                  <a:pt x="115199" y="116144"/>
                </a:lnTo>
                <a:lnTo>
                  <a:pt x="114239" y="116144"/>
                </a:lnTo>
                <a:lnTo>
                  <a:pt x="113278" y="115199"/>
                </a:lnTo>
                <a:lnTo>
                  <a:pt x="111358" y="115199"/>
                </a:lnTo>
                <a:lnTo>
                  <a:pt x="109438" y="116144"/>
                </a:lnTo>
                <a:lnTo>
                  <a:pt x="107518" y="117119"/>
                </a:lnTo>
                <a:lnTo>
                  <a:pt x="104637" y="118079"/>
                </a:lnTo>
                <a:lnTo>
                  <a:pt x="101757" y="119024"/>
                </a:lnTo>
                <a:lnTo>
                  <a:pt x="98877" y="120959"/>
                </a:lnTo>
                <a:lnTo>
                  <a:pt x="95036" y="121920"/>
                </a:lnTo>
                <a:lnTo>
                  <a:pt x="90251" y="122864"/>
                </a:lnTo>
                <a:lnTo>
                  <a:pt x="85435" y="123840"/>
                </a:lnTo>
                <a:lnTo>
                  <a:pt x="80634" y="124800"/>
                </a:lnTo>
                <a:lnTo>
                  <a:pt x="74889" y="125745"/>
                </a:lnTo>
                <a:lnTo>
                  <a:pt x="61447" y="125745"/>
                </a:lnTo>
                <a:lnTo>
                  <a:pt x="54726" y="124800"/>
                </a:lnTo>
                <a:lnTo>
                  <a:pt x="48966" y="121920"/>
                </a:lnTo>
                <a:lnTo>
                  <a:pt x="43205" y="119984"/>
                </a:lnTo>
                <a:lnTo>
                  <a:pt x="39364" y="116144"/>
                </a:lnTo>
                <a:lnTo>
                  <a:pt x="35524" y="112303"/>
                </a:lnTo>
                <a:lnTo>
                  <a:pt x="31683" y="108478"/>
                </a:lnTo>
                <a:lnTo>
                  <a:pt x="29763" y="103677"/>
                </a:lnTo>
                <a:lnTo>
                  <a:pt x="27843" y="96956"/>
                </a:lnTo>
                <a:lnTo>
                  <a:pt x="26883" y="91196"/>
                </a:lnTo>
                <a:lnTo>
                  <a:pt x="25923" y="84475"/>
                </a:lnTo>
                <a:lnTo>
                  <a:pt x="25923" y="77754"/>
                </a:lnTo>
                <a:lnTo>
                  <a:pt x="115199" y="77754"/>
                </a:lnTo>
                <a:lnTo>
                  <a:pt x="117119" y="76794"/>
                </a:lnTo>
                <a:lnTo>
                  <a:pt x="119039" y="74874"/>
                </a:lnTo>
                <a:lnTo>
                  <a:pt x="120959" y="72953"/>
                </a:lnTo>
                <a:lnTo>
                  <a:pt x="121920" y="71033"/>
                </a:lnTo>
                <a:lnTo>
                  <a:pt x="121920" y="53751"/>
                </a:lnTo>
                <a:lnTo>
                  <a:pt x="120959" y="46070"/>
                </a:lnTo>
                <a:lnTo>
                  <a:pt x="119039" y="38389"/>
                </a:lnTo>
                <a:lnTo>
                  <a:pt x="116159" y="30723"/>
                </a:lnTo>
                <a:lnTo>
                  <a:pt x="113278" y="24002"/>
                </a:lnTo>
                <a:lnTo>
                  <a:pt x="108478" y="18227"/>
                </a:lnTo>
                <a:lnTo>
                  <a:pt x="103677" y="12481"/>
                </a:lnTo>
                <a:lnTo>
                  <a:pt x="97917" y="8641"/>
                </a:lnTo>
                <a:lnTo>
                  <a:pt x="90251" y="4800"/>
                </a:lnTo>
                <a:lnTo>
                  <a:pt x="77528" y="1229"/>
                </a:lnTo>
                <a:lnTo>
                  <a:pt x="64328" y="0"/>
                </a:lnTo>
                <a:lnTo>
                  <a:pt x="62141" y="27"/>
                </a:lnTo>
                <a:lnTo>
                  <a:pt x="48880" y="1501"/>
                </a:lnTo>
                <a:lnTo>
                  <a:pt x="37444" y="4800"/>
                </a:lnTo>
                <a:lnTo>
                  <a:pt x="39364" y="27828"/>
                </a:lnTo>
                <a:lnTo>
                  <a:pt x="43205" y="24947"/>
                </a:lnTo>
                <a:lnTo>
                  <a:pt x="47045" y="22067"/>
                </a:lnTo>
                <a:lnTo>
                  <a:pt x="51846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/>
          <p:nvPr/>
        </p:nvSpPr>
        <p:spPr>
          <a:xfrm>
            <a:off x="6416680" y="617997"/>
            <a:ext cx="16322" cy="49911"/>
          </a:xfrm>
          <a:custGeom>
            <a:avLst/>
            <a:gdLst/>
            <a:ahLst/>
            <a:cxnLst/>
            <a:rect l="l" t="t" r="r" b="b"/>
            <a:pathLst>
              <a:path w="16322" h="49911">
                <a:moveTo>
                  <a:pt x="14401" y="0"/>
                </a:moveTo>
                <a:lnTo>
                  <a:pt x="6720" y="3840"/>
                </a:lnTo>
                <a:lnTo>
                  <a:pt x="0" y="8641"/>
                </a:lnTo>
                <a:lnTo>
                  <a:pt x="2880" y="49911"/>
                </a:lnTo>
                <a:lnTo>
                  <a:pt x="3840" y="44150"/>
                </a:lnTo>
                <a:lnTo>
                  <a:pt x="5760" y="39349"/>
                </a:lnTo>
                <a:lnTo>
                  <a:pt x="7680" y="34549"/>
                </a:lnTo>
                <a:lnTo>
                  <a:pt x="9601" y="29763"/>
                </a:lnTo>
                <a:lnTo>
                  <a:pt x="12481" y="26868"/>
                </a:lnTo>
                <a:lnTo>
                  <a:pt x="16322" y="23027"/>
                </a:lnTo>
                <a:lnTo>
                  <a:pt x="144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/>
          <p:nvPr/>
        </p:nvSpPr>
        <p:spPr>
          <a:xfrm>
            <a:off x="2379040" y="907907"/>
            <a:ext cx="53766" cy="259186"/>
          </a:xfrm>
          <a:custGeom>
            <a:avLst/>
            <a:gdLst/>
            <a:ahLst/>
            <a:cxnLst/>
            <a:rect l="l" t="t" r="r" b="b"/>
            <a:pathLst>
              <a:path w="53766" h="259186">
                <a:moveTo>
                  <a:pt x="40325" y="259186"/>
                </a:moveTo>
                <a:lnTo>
                  <a:pt x="46085" y="259186"/>
                </a:lnTo>
                <a:lnTo>
                  <a:pt x="48006" y="258226"/>
                </a:lnTo>
                <a:lnTo>
                  <a:pt x="50886" y="258226"/>
                </a:lnTo>
                <a:lnTo>
                  <a:pt x="51846" y="257266"/>
                </a:lnTo>
                <a:lnTo>
                  <a:pt x="52806" y="257266"/>
                </a:lnTo>
                <a:lnTo>
                  <a:pt x="53766" y="256306"/>
                </a:lnTo>
                <a:lnTo>
                  <a:pt x="53766" y="254386"/>
                </a:lnTo>
                <a:lnTo>
                  <a:pt x="52806" y="253425"/>
                </a:lnTo>
                <a:lnTo>
                  <a:pt x="52806" y="252465"/>
                </a:lnTo>
                <a:lnTo>
                  <a:pt x="47515" y="239501"/>
                </a:lnTo>
                <a:lnTo>
                  <a:pt x="43130" y="227567"/>
                </a:lnTo>
                <a:lnTo>
                  <a:pt x="39190" y="215539"/>
                </a:lnTo>
                <a:lnTo>
                  <a:pt x="35695" y="203376"/>
                </a:lnTo>
                <a:lnTo>
                  <a:pt x="32644" y="191033"/>
                </a:lnTo>
                <a:lnTo>
                  <a:pt x="30205" y="179401"/>
                </a:lnTo>
                <a:lnTo>
                  <a:pt x="28260" y="166874"/>
                </a:lnTo>
                <a:lnTo>
                  <a:pt x="26930" y="154204"/>
                </a:lnTo>
                <a:lnTo>
                  <a:pt x="26167" y="141438"/>
                </a:lnTo>
                <a:lnTo>
                  <a:pt x="25923" y="128625"/>
                </a:lnTo>
                <a:lnTo>
                  <a:pt x="26138" y="116653"/>
                </a:lnTo>
                <a:lnTo>
                  <a:pt x="26870" y="104070"/>
                </a:lnTo>
                <a:lnTo>
                  <a:pt x="28166" y="91536"/>
                </a:lnTo>
                <a:lnTo>
                  <a:pt x="30075" y="78955"/>
                </a:lnTo>
                <a:lnTo>
                  <a:pt x="32644" y="66233"/>
                </a:lnTo>
                <a:lnTo>
                  <a:pt x="32688" y="66000"/>
                </a:lnTo>
                <a:lnTo>
                  <a:pt x="35434" y="53951"/>
                </a:lnTo>
                <a:lnTo>
                  <a:pt x="38956" y="41903"/>
                </a:lnTo>
                <a:lnTo>
                  <a:pt x="43116" y="29857"/>
                </a:lnTo>
                <a:lnTo>
                  <a:pt x="47778" y="17810"/>
                </a:lnTo>
                <a:lnTo>
                  <a:pt x="52806" y="5760"/>
                </a:lnTo>
                <a:lnTo>
                  <a:pt x="53766" y="4800"/>
                </a:lnTo>
                <a:lnTo>
                  <a:pt x="53766" y="2880"/>
                </a:lnTo>
                <a:lnTo>
                  <a:pt x="52806" y="1920"/>
                </a:lnTo>
                <a:lnTo>
                  <a:pt x="51846" y="1920"/>
                </a:lnTo>
                <a:lnTo>
                  <a:pt x="50886" y="960"/>
                </a:lnTo>
                <a:lnTo>
                  <a:pt x="49926" y="960"/>
                </a:lnTo>
                <a:lnTo>
                  <a:pt x="48966" y="0"/>
                </a:lnTo>
                <a:lnTo>
                  <a:pt x="36484" y="0"/>
                </a:lnTo>
                <a:lnTo>
                  <a:pt x="35524" y="960"/>
                </a:lnTo>
                <a:lnTo>
                  <a:pt x="33604" y="960"/>
                </a:lnTo>
                <a:lnTo>
                  <a:pt x="32644" y="1920"/>
                </a:lnTo>
                <a:lnTo>
                  <a:pt x="32644" y="2880"/>
                </a:lnTo>
                <a:lnTo>
                  <a:pt x="28763" y="10023"/>
                </a:lnTo>
                <a:lnTo>
                  <a:pt x="23669" y="21657"/>
                </a:lnTo>
                <a:lnTo>
                  <a:pt x="19202" y="33604"/>
                </a:lnTo>
                <a:lnTo>
                  <a:pt x="16318" y="39997"/>
                </a:lnTo>
                <a:lnTo>
                  <a:pt x="12135" y="51980"/>
                </a:lnTo>
                <a:lnTo>
                  <a:pt x="8641" y="64312"/>
                </a:lnTo>
                <a:lnTo>
                  <a:pt x="6735" y="71863"/>
                </a:lnTo>
                <a:lnTo>
                  <a:pt x="4168" y="84151"/>
                </a:lnTo>
                <a:lnTo>
                  <a:pt x="1920" y="96956"/>
                </a:lnTo>
                <a:lnTo>
                  <a:pt x="1288" y="104027"/>
                </a:lnTo>
                <a:lnTo>
                  <a:pt x="378" y="116539"/>
                </a:lnTo>
                <a:lnTo>
                  <a:pt x="0" y="129585"/>
                </a:lnTo>
                <a:lnTo>
                  <a:pt x="132" y="136781"/>
                </a:lnTo>
                <a:lnTo>
                  <a:pt x="857" y="149602"/>
                </a:lnTo>
                <a:lnTo>
                  <a:pt x="1920" y="162229"/>
                </a:lnTo>
                <a:lnTo>
                  <a:pt x="3137" y="168923"/>
                </a:lnTo>
                <a:lnTo>
                  <a:pt x="5409" y="181418"/>
                </a:lnTo>
                <a:lnTo>
                  <a:pt x="7680" y="193913"/>
                </a:lnTo>
                <a:lnTo>
                  <a:pt x="9902" y="201501"/>
                </a:lnTo>
                <a:lnTo>
                  <a:pt x="13913" y="213549"/>
                </a:lnTo>
                <a:lnTo>
                  <a:pt x="18242" y="225597"/>
                </a:lnTo>
                <a:lnTo>
                  <a:pt x="21063" y="232387"/>
                </a:lnTo>
                <a:lnTo>
                  <a:pt x="26428" y="243962"/>
                </a:lnTo>
                <a:lnTo>
                  <a:pt x="32644" y="255346"/>
                </a:lnTo>
                <a:lnTo>
                  <a:pt x="32644" y="256306"/>
                </a:lnTo>
                <a:lnTo>
                  <a:pt x="33604" y="257266"/>
                </a:lnTo>
                <a:lnTo>
                  <a:pt x="34564" y="257266"/>
                </a:lnTo>
                <a:lnTo>
                  <a:pt x="35524" y="258226"/>
                </a:lnTo>
                <a:lnTo>
                  <a:pt x="39364" y="258226"/>
                </a:lnTo>
                <a:lnTo>
                  <a:pt x="40325" y="259186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/>
          <p:nvPr/>
        </p:nvSpPr>
        <p:spPr>
          <a:xfrm>
            <a:off x="2476012" y="925174"/>
            <a:ext cx="137266" cy="191993"/>
          </a:xfrm>
          <a:custGeom>
            <a:avLst/>
            <a:gdLst/>
            <a:ahLst/>
            <a:cxnLst/>
            <a:rect l="l" t="t" r="r" b="b"/>
            <a:pathLst>
              <a:path w="137266" h="191993">
                <a:moveTo>
                  <a:pt x="132466" y="191048"/>
                </a:moveTo>
                <a:lnTo>
                  <a:pt x="134386" y="191048"/>
                </a:lnTo>
                <a:lnTo>
                  <a:pt x="135346" y="190088"/>
                </a:lnTo>
                <a:lnTo>
                  <a:pt x="136306" y="190088"/>
                </a:lnTo>
                <a:lnTo>
                  <a:pt x="136306" y="189128"/>
                </a:lnTo>
                <a:lnTo>
                  <a:pt x="137266" y="188168"/>
                </a:lnTo>
                <a:lnTo>
                  <a:pt x="137266" y="3840"/>
                </a:lnTo>
                <a:lnTo>
                  <a:pt x="136306" y="2880"/>
                </a:lnTo>
                <a:lnTo>
                  <a:pt x="136306" y="1935"/>
                </a:lnTo>
                <a:lnTo>
                  <a:pt x="135346" y="1935"/>
                </a:lnTo>
                <a:lnTo>
                  <a:pt x="134386" y="975"/>
                </a:lnTo>
                <a:lnTo>
                  <a:pt x="130545" y="975"/>
                </a:lnTo>
                <a:lnTo>
                  <a:pt x="128625" y="0"/>
                </a:lnTo>
                <a:lnTo>
                  <a:pt x="119984" y="0"/>
                </a:lnTo>
                <a:lnTo>
                  <a:pt x="118064" y="975"/>
                </a:lnTo>
                <a:lnTo>
                  <a:pt x="114223" y="975"/>
                </a:lnTo>
                <a:lnTo>
                  <a:pt x="113263" y="1935"/>
                </a:lnTo>
                <a:lnTo>
                  <a:pt x="112303" y="1935"/>
                </a:lnTo>
                <a:lnTo>
                  <a:pt x="112303" y="2880"/>
                </a:lnTo>
                <a:lnTo>
                  <a:pt x="111343" y="3840"/>
                </a:lnTo>
                <a:lnTo>
                  <a:pt x="111343" y="80650"/>
                </a:lnTo>
                <a:lnTo>
                  <a:pt x="24947" y="80650"/>
                </a:lnTo>
                <a:lnTo>
                  <a:pt x="24947" y="2880"/>
                </a:lnTo>
                <a:lnTo>
                  <a:pt x="23987" y="1935"/>
                </a:lnTo>
                <a:lnTo>
                  <a:pt x="23027" y="1935"/>
                </a:lnTo>
                <a:lnTo>
                  <a:pt x="22067" y="975"/>
                </a:lnTo>
                <a:lnTo>
                  <a:pt x="18227" y="975"/>
                </a:lnTo>
                <a:lnTo>
                  <a:pt x="17266" y="0"/>
                </a:lnTo>
                <a:lnTo>
                  <a:pt x="7665" y="0"/>
                </a:lnTo>
                <a:lnTo>
                  <a:pt x="6705" y="975"/>
                </a:lnTo>
                <a:lnTo>
                  <a:pt x="2865" y="975"/>
                </a:lnTo>
                <a:lnTo>
                  <a:pt x="1905" y="1935"/>
                </a:lnTo>
                <a:lnTo>
                  <a:pt x="944" y="1935"/>
                </a:lnTo>
                <a:lnTo>
                  <a:pt x="944" y="2880"/>
                </a:lnTo>
                <a:lnTo>
                  <a:pt x="0" y="2880"/>
                </a:lnTo>
                <a:lnTo>
                  <a:pt x="0" y="188168"/>
                </a:lnTo>
                <a:lnTo>
                  <a:pt x="944" y="189128"/>
                </a:lnTo>
                <a:lnTo>
                  <a:pt x="944" y="190088"/>
                </a:lnTo>
                <a:lnTo>
                  <a:pt x="1905" y="190088"/>
                </a:lnTo>
                <a:lnTo>
                  <a:pt x="2865" y="191048"/>
                </a:lnTo>
                <a:lnTo>
                  <a:pt x="6705" y="191048"/>
                </a:lnTo>
                <a:lnTo>
                  <a:pt x="8625" y="191993"/>
                </a:lnTo>
                <a:lnTo>
                  <a:pt x="17266" y="191993"/>
                </a:lnTo>
                <a:lnTo>
                  <a:pt x="18227" y="191048"/>
                </a:lnTo>
                <a:lnTo>
                  <a:pt x="22067" y="191048"/>
                </a:lnTo>
                <a:lnTo>
                  <a:pt x="23987" y="190088"/>
                </a:lnTo>
                <a:lnTo>
                  <a:pt x="24947" y="189128"/>
                </a:lnTo>
                <a:lnTo>
                  <a:pt x="24947" y="102732"/>
                </a:lnTo>
                <a:lnTo>
                  <a:pt x="111343" y="102732"/>
                </a:lnTo>
                <a:lnTo>
                  <a:pt x="111343" y="188168"/>
                </a:lnTo>
                <a:lnTo>
                  <a:pt x="112303" y="188168"/>
                </a:lnTo>
                <a:lnTo>
                  <a:pt x="112303" y="189128"/>
                </a:lnTo>
                <a:lnTo>
                  <a:pt x="113263" y="190088"/>
                </a:lnTo>
                <a:lnTo>
                  <a:pt x="114223" y="191048"/>
                </a:lnTo>
                <a:lnTo>
                  <a:pt x="118064" y="191048"/>
                </a:lnTo>
                <a:lnTo>
                  <a:pt x="119984" y="191993"/>
                </a:lnTo>
                <a:lnTo>
                  <a:pt x="128625" y="191993"/>
                </a:lnTo>
                <a:lnTo>
                  <a:pt x="130545" y="191048"/>
                </a:lnTo>
                <a:lnTo>
                  <a:pt x="132466" y="191048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/>
          <p:nvPr/>
        </p:nvSpPr>
        <p:spPr>
          <a:xfrm>
            <a:off x="2657444" y="921334"/>
            <a:ext cx="30708" cy="28803"/>
          </a:xfrm>
          <a:custGeom>
            <a:avLst/>
            <a:gdLst/>
            <a:ahLst/>
            <a:cxnLst/>
            <a:rect l="l" t="t" r="r" b="b"/>
            <a:pathLst>
              <a:path w="30708" h="28803">
                <a:moveTo>
                  <a:pt x="0" y="14401"/>
                </a:moveTo>
                <a:lnTo>
                  <a:pt x="0" y="20177"/>
                </a:lnTo>
                <a:lnTo>
                  <a:pt x="960" y="24002"/>
                </a:lnTo>
                <a:lnTo>
                  <a:pt x="3840" y="25923"/>
                </a:lnTo>
                <a:lnTo>
                  <a:pt x="5745" y="27843"/>
                </a:lnTo>
                <a:lnTo>
                  <a:pt x="9585" y="28803"/>
                </a:lnTo>
                <a:lnTo>
                  <a:pt x="21107" y="28803"/>
                </a:lnTo>
                <a:lnTo>
                  <a:pt x="24947" y="27843"/>
                </a:lnTo>
                <a:lnTo>
                  <a:pt x="26868" y="25923"/>
                </a:lnTo>
                <a:lnTo>
                  <a:pt x="29748" y="24002"/>
                </a:lnTo>
                <a:lnTo>
                  <a:pt x="30708" y="20177"/>
                </a:lnTo>
                <a:lnTo>
                  <a:pt x="30708" y="8656"/>
                </a:lnTo>
                <a:lnTo>
                  <a:pt x="28788" y="4815"/>
                </a:lnTo>
                <a:lnTo>
                  <a:pt x="26868" y="2895"/>
                </a:lnTo>
                <a:lnTo>
                  <a:pt x="24947" y="975"/>
                </a:lnTo>
                <a:lnTo>
                  <a:pt x="21107" y="0"/>
                </a:lnTo>
                <a:lnTo>
                  <a:pt x="9585" y="0"/>
                </a:lnTo>
                <a:lnTo>
                  <a:pt x="5745" y="975"/>
                </a:lnTo>
                <a:lnTo>
                  <a:pt x="3840" y="2895"/>
                </a:lnTo>
                <a:lnTo>
                  <a:pt x="960" y="4815"/>
                </a:lnTo>
                <a:lnTo>
                  <a:pt x="0" y="8656"/>
                </a:lnTo>
                <a:lnTo>
                  <a:pt x="0" y="14401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/>
          <p:nvPr/>
        </p:nvSpPr>
        <p:spPr>
          <a:xfrm>
            <a:off x="2660309" y="976061"/>
            <a:ext cx="24963" cy="141107"/>
          </a:xfrm>
          <a:custGeom>
            <a:avLst/>
            <a:gdLst/>
            <a:ahLst/>
            <a:cxnLst/>
            <a:rect l="l" t="t" r="r" b="b"/>
            <a:pathLst>
              <a:path w="24963" h="141107">
                <a:moveTo>
                  <a:pt x="975" y="138242"/>
                </a:moveTo>
                <a:lnTo>
                  <a:pt x="975" y="139202"/>
                </a:lnTo>
                <a:lnTo>
                  <a:pt x="1935" y="139202"/>
                </a:lnTo>
                <a:lnTo>
                  <a:pt x="2880" y="140162"/>
                </a:lnTo>
                <a:lnTo>
                  <a:pt x="6720" y="140162"/>
                </a:lnTo>
                <a:lnTo>
                  <a:pt x="8656" y="141107"/>
                </a:lnTo>
                <a:lnTo>
                  <a:pt x="17282" y="141107"/>
                </a:lnTo>
                <a:lnTo>
                  <a:pt x="18242" y="140162"/>
                </a:lnTo>
                <a:lnTo>
                  <a:pt x="22082" y="140162"/>
                </a:lnTo>
                <a:lnTo>
                  <a:pt x="23042" y="139202"/>
                </a:lnTo>
                <a:lnTo>
                  <a:pt x="24002" y="139202"/>
                </a:lnTo>
                <a:lnTo>
                  <a:pt x="24002" y="138242"/>
                </a:lnTo>
                <a:lnTo>
                  <a:pt x="24963" y="138242"/>
                </a:lnTo>
                <a:lnTo>
                  <a:pt x="24963" y="3840"/>
                </a:lnTo>
                <a:lnTo>
                  <a:pt x="24002" y="2880"/>
                </a:lnTo>
                <a:lnTo>
                  <a:pt x="24002" y="1920"/>
                </a:lnTo>
                <a:lnTo>
                  <a:pt x="23042" y="960"/>
                </a:lnTo>
                <a:lnTo>
                  <a:pt x="22082" y="960"/>
                </a:lnTo>
                <a:lnTo>
                  <a:pt x="21122" y="0"/>
                </a:lnTo>
                <a:lnTo>
                  <a:pt x="4815" y="0"/>
                </a:lnTo>
                <a:lnTo>
                  <a:pt x="3840" y="960"/>
                </a:lnTo>
                <a:lnTo>
                  <a:pt x="1935" y="960"/>
                </a:lnTo>
                <a:lnTo>
                  <a:pt x="975" y="1920"/>
                </a:lnTo>
                <a:lnTo>
                  <a:pt x="975" y="2880"/>
                </a:lnTo>
                <a:lnTo>
                  <a:pt x="0" y="3840"/>
                </a:lnTo>
                <a:lnTo>
                  <a:pt x="0" y="137281"/>
                </a:lnTo>
                <a:lnTo>
                  <a:pt x="975" y="138242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/>
          <p:nvPr/>
        </p:nvSpPr>
        <p:spPr>
          <a:xfrm>
            <a:off x="2717916" y="1031748"/>
            <a:ext cx="71993" cy="20147"/>
          </a:xfrm>
          <a:custGeom>
            <a:avLst/>
            <a:gdLst/>
            <a:ahLst/>
            <a:cxnLst/>
            <a:rect l="l" t="t" r="r" b="b"/>
            <a:pathLst>
              <a:path w="71993" h="20147">
                <a:moveTo>
                  <a:pt x="71033" y="6720"/>
                </a:moveTo>
                <a:lnTo>
                  <a:pt x="71033" y="3840"/>
                </a:lnTo>
                <a:lnTo>
                  <a:pt x="70073" y="2880"/>
                </a:lnTo>
                <a:lnTo>
                  <a:pt x="70073" y="1904"/>
                </a:lnTo>
                <a:lnTo>
                  <a:pt x="69113" y="944"/>
                </a:lnTo>
                <a:lnTo>
                  <a:pt x="68153" y="944"/>
                </a:lnTo>
                <a:lnTo>
                  <a:pt x="68153" y="0"/>
                </a:lnTo>
                <a:lnTo>
                  <a:pt x="2880" y="0"/>
                </a:lnTo>
                <a:lnTo>
                  <a:pt x="1920" y="944"/>
                </a:lnTo>
                <a:lnTo>
                  <a:pt x="960" y="2880"/>
                </a:lnTo>
                <a:lnTo>
                  <a:pt x="0" y="3840"/>
                </a:lnTo>
                <a:lnTo>
                  <a:pt x="0" y="16306"/>
                </a:lnTo>
                <a:lnTo>
                  <a:pt x="960" y="18227"/>
                </a:lnTo>
                <a:lnTo>
                  <a:pt x="1920" y="19187"/>
                </a:lnTo>
                <a:lnTo>
                  <a:pt x="2880" y="20147"/>
                </a:lnTo>
                <a:lnTo>
                  <a:pt x="68153" y="20147"/>
                </a:lnTo>
                <a:lnTo>
                  <a:pt x="69113" y="19187"/>
                </a:lnTo>
                <a:lnTo>
                  <a:pt x="70073" y="18227"/>
                </a:lnTo>
                <a:lnTo>
                  <a:pt x="71033" y="16306"/>
                </a:lnTo>
                <a:lnTo>
                  <a:pt x="71993" y="14401"/>
                </a:lnTo>
                <a:lnTo>
                  <a:pt x="71993" y="8625"/>
                </a:lnTo>
                <a:lnTo>
                  <a:pt x="71033" y="6720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/>
          <p:nvPr/>
        </p:nvSpPr>
        <p:spPr>
          <a:xfrm>
            <a:off x="2804312" y="940551"/>
            <a:ext cx="86395" cy="177591"/>
          </a:xfrm>
          <a:custGeom>
            <a:avLst/>
            <a:gdLst/>
            <a:ahLst/>
            <a:cxnLst/>
            <a:rect l="l" t="t" r="r" b="b"/>
            <a:pathLst>
              <a:path w="86395" h="177591">
                <a:moveTo>
                  <a:pt x="86395" y="40309"/>
                </a:moveTo>
                <a:lnTo>
                  <a:pt x="85435" y="39349"/>
                </a:lnTo>
                <a:lnTo>
                  <a:pt x="85435" y="38389"/>
                </a:lnTo>
                <a:lnTo>
                  <a:pt x="84475" y="37429"/>
                </a:lnTo>
                <a:lnTo>
                  <a:pt x="84475" y="36469"/>
                </a:lnTo>
                <a:lnTo>
                  <a:pt x="83515" y="36469"/>
                </a:lnTo>
                <a:lnTo>
                  <a:pt x="82555" y="35509"/>
                </a:lnTo>
                <a:lnTo>
                  <a:pt x="47990" y="35509"/>
                </a:lnTo>
                <a:lnTo>
                  <a:pt x="47990" y="3840"/>
                </a:lnTo>
                <a:lnTo>
                  <a:pt x="47030" y="2865"/>
                </a:lnTo>
                <a:lnTo>
                  <a:pt x="47030" y="1904"/>
                </a:lnTo>
                <a:lnTo>
                  <a:pt x="46085" y="1904"/>
                </a:lnTo>
                <a:lnTo>
                  <a:pt x="45125" y="960"/>
                </a:lnTo>
                <a:lnTo>
                  <a:pt x="44150" y="960"/>
                </a:lnTo>
                <a:lnTo>
                  <a:pt x="43205" y="0"/>
                </a:lnTo>
                <a:lnTo>
                  <a:pt x="27843" y="0"/>
                </a:lnTo>
                <a:lnTo>
                  <a:pt x="26883" y="960"/>
                </a:lnTo>
                <a:lnTo>
                  <a:pt x="25923" y="960"/>
                </a:lnTo>
                <a:lnTo>
                  <a:pt x="24963" y="1904"/>
                </a:lnTo>
                <a:lnTo>
                  <a:pt x="24002" y="1904"/>
                </a:lnTo>
                <a:lnTo>
                  <a:pt x="24002" y="2865"/>
                </a:lnTo>
                <a:lnTo>
                  <a:pt x="23042" y="3840"/>
                </a:lnTo>
                <a:lnTo>
                  <a:pt x="23042" y="35509"/>
                </a:lnTo>
                <a:lnTo>
                  <a:pt x="3840" y="35509"/>
                </a:lnTo>
                <a:lnTo>
                  <a:pt x="3840" y="36469"/>
                </a:lnTo>
                <a:lnTo>
                  <a:pt x="1920" y="36469"/>
                </a:lnTo>
                <a:lnTo>
                  <a:pt x="1920" y="37429"/>
                </a:lnTo>
                <a:lnTo>
                  <a:pt x="960" y="38389"/>
                </a:lnTo>
                <a:lnTo>
                  <a:pt x="960" y="40309"/>
                </a:lnTo>
                <a:lnTo>
                  <a:pt x="0" y="41269"/>
                </a:lnTo>
                <a:lnTo>
                  <a:pt x="0" y="49910"/>
                </a:lnTo>
                <a:lnTo>
                  <a:pt x="960" y="51831"/>
                </a:lnTo>
                <a:lnTo>
                  <a:pt x="960" y="53751"/>
                </a:lnTo>
                <a:lnTo>
                  <a:pt x="1920" y="55671"/>
                </a:lnTo>
                <a:lnTo>
                  <a:pt x="23042" y="55671"/>
                </a:lnTo>
                <a:lnTo>
                  <a:pt x="23042" y="141107"/>
                </a:lnTo>
                <a:lnTo>
                  <a:pt x="24002" y="147827"/>
                </a:lnTo>
                <a:lnTo>
                  <a:pt x="25923" y="153588"/>
                </a:lnTo>
                <a:lnTo>
                  <a:pt x="26883" y="158389"/>
                </a:lnTo>
                <a:lnTo>
                  <a:pt x="29763" y="163189"/>
                </a:lnTo>
                <a:lnTo>
                  <a:pt x="32644" y="167030"/>
                </a:lnTo>
                <a:lnTo>
                  <a:pt x="35524" y="170870"/>
                </a:lnTo>
                <a:lnTo>
                  <a:pt x="39364" y="173751"/>
                </a:lnTo>
                <a:lnTo>
                  <a:pt x="44150" y="175671"/>
                </a:lnTo>
                <a:lnTo>
                  <a:pt x="49926" y="176616"/>
                </a:lnTo>
                <a:lnTo>
                  <a:pt x="55671" y="177591"/>
                </a:lnTo>
                <a:lnTo>
                  <a:pt x="71033" y="177591"/>
                </a:lnTo>
                <a:lnTo>
                  <a:pt x="72953" y="176616"/>
                </a:lnTo>
                <a:lnTo>
                  <a:pt x="74874" y="176616"/>
                </a:lnTo>
                <a:lnTo>
                  <a:pt x="76794" y="175671"/>
                </a:lnTo>
                <a:lnTo>
                  <a:pt x="78714" y="175671"/>
                </a:lnTo>
                <a:lnTo>
                  <a:pt x="80634" y="174711"/>
                </a:lnTo>
                <a:lnTo>
                  <a:pt x="82555" y="173751"/>
                </a:lnTo>
                <a:lnTo>
                  <a:pt x="83515" y="173751"/>
                </a:lnTo>
                <a:lnTo>
                  <a:pt x="84475" y="172791"/>
                </a:lnTo>
                <a:lnTo>
                  <a:pt x="85435" y="171830"/>
                </a:lnTo>
                <a:lnTo>
                  <a:pt x="85435" y="170870"/>
                </a:lnTo>
                <a:lnTo>
                  <a:pt x="86395" y="168950"/>
                </a:lnTo>
                <a:lnTo>
                  <a:pt x="86395" y="156469"/>
                </a:lnTo>
                <a:lnTo>
                  <a:pt x="85435" y="155508"/>
                </a:lnTo>
                <a:lnTo>
                  <a:pt x="85435" y="154548"/>
                </a:lnTo>
                <a:lnTo>
                  <a:pt x="84475" y="153588"/>
                </a:lnTo>
                <a:lnTo>
                  <a:pt x="80634" y="153588"/>
                </a:lnTo>
                <a:lnTo>
                  <a:pt x="79674" y="154548"/>
                </a:lnTo>
                <a:lnTo>
                  <a:pt x="78714" y="154548"/>
                </a:lnTo>
                <a:lnTo>
                  <a:pt x="76794" y="155508"/>
                </a:lnTo>
                <a:lnTo>
                  <a:pt x="75834" y="155508"/>
                </a:lnTo>
                <a:lnTo>
                  <a:pt x="73913" y="156469"/>
                </a:lnTo>
                <a:lnTo>
                  <a:pt x="71993" y="156469"/>
                </a:lnTo>
                <a:lnTo>
                  <a:pt x="70073" y="157429"/>
                </a:lnTo>
                <a:lnTo>
                  <a:pt x="59512" y="157429"/>
                </a:lnTo>
                <a:lnTo>
                  <a:pt x="54711" y="154548"/>
                </a:lnTo>
                <a:lnTo>
                  <a:pt x="51831" y="150708"/>
                </a:lnTo>
                <a:lnTo>
                  <a:pt x="48966" y="145907"/>
                </a:lnTo>
                <a:lnTo>
                  <a:pt x="47990" y="139186"/>
                </a:lnTo>
                <a:lnTo>
                  <a:pt x="47990" y="55671"/>
                </a:lnTo>
                <a:lnTo>
                  <a:pt x="83515" y="55671"/>
                </a:lnTo>
                <a:lnTo>
                  <a:pt x="84475" y="54711"/>
                </a:lnTo>
                <a:lnTo>
                  <a:pt x="85435" y="53751"/>
                </a:lnTo>
                <a:lnTo>
                  <a:pt x="86395" y="51831"/>
                </a:lnTo>
                <a:lnTo>
                  <a:pt x="86395" y="40309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" name="object 80"/>
          <p:cNvSpPr/>
          <p:nvPr/>
        </p:nvSpPr>
        <p:spPr>
          <a:xfrm>
            <a:off x="2910870" y="974140"/>
            <a:ext cx="121919" cy="144962"/>
          </a:xfrm>
          <a:custGeom>
            <a:avLst/>
            <a:gdLst/>
            <a:ahLst/>
            <a:cxnLst/>
            <a:rect l="l" t="t" r="r" b="b"/>
            <a:pathLst>
              <a:path w="121919" h="144962">
                <a:moveTo>
                  <a:pt x="50871" y="19202"/>
                </a:moveTo>
                <a:lnTo>
                  <a:pt x="56631" y="18242"/>
                </a:lnTo>
                <a:lnTo>
                  <a:pt x="62392" y="18242"/>
                </a:lnTo>
                <a:lnTo>
                  <a:pt x="65914" y="18368"/>
                </a:lnTo>
                <a:lnTo>
                  <a:pt x="78847" y="21756"/>
                </a:lnTo>
                <a:lnTo>
                  <a:pt x="88315" y="29763"/>
                </a:lnTo>
                <a:lnTo>
                  <a:pt x="91815" y="34128"/>
                </a:lnTo>
                <a:lnTo>
                  <a:pt x="96250" y="45517"/>
                </a:lnTo>
                <a:lnTo>
                  <a:pt x="96956" y="59512"/>
                </a:lnTo>
                <a:lnTo>
                  <a:pt x="25923" y="59512"/>
                </a:lnTo>
                <a:lnTo>
                  <a:pt x="25923" y="53766"/>
                </a:lnTo>
                <a:lnTo>
                  <a:pt x="22082" y="12481"/>
                </a:lnTo>
                <a:lnTo>
                  <a:pt x="17282" y="19202"/>
                </a:lnTo>
                <a:lnTo>
                  <a:pt x="16467" y="20174"/>
                </a:lnTo>
                <a:lnTo>
                  <a:pt x="9532" y="30556"/>
                </a:lnTo>
                <a:lnTo>
                  <a:pt x="3840" y="42245"/>
                </a:lnTo>
                <a:lnTo>
                  <a:pt x="2471" y="47071"/>
                </a:lnTo>
                <a:lnTo>
                  <a:pt x="551" y="59333"/>
                </a:lnTo>
                <a:lnTo>
                  <a:pt x="0" y="72953"/>
                </a:lnTo>
                <a:lnTo>
                  <a:pt x="128" y="79890"/>
                </a:lnTo>
                <a:lnTo>
                  <a:pt x="1253" y="92720"/>
                </a:lnTo>
                <a:lnTo>
                  <a:pt x="3840" y="104637"/>
                </a:lnTo>
                <a:lnTo>
                  <a:pt x="6720" y="113278"/>
                </a:lnTo>
                <a:lnTo>
                  <a:pt x="11521" y="120959"/>
                </a:lnTo>
                <a:lnTo>
                  <a:pt x="16322" y="126720"/>
                </a:lnTo>
                <a:lnTo>
                  <a:pt x="22082" y="132481"/>
                </a:lnTo>
                <a:lnTo>
                  <a:pt x="28803" y="137281"/>
                </a:lnTo>
                <a:lnTo>
                  <a:pt x="37444" y="140162"/>
                </a:lnTo>
                <a:lnTo>
                  <a:pt x="52599" y="143946"/>
                </a:lnTo>
                <a:lnTo>
                  <a:pt x="66233" y="144962"/>
                </a:lnTo>
                <a:lnTo>
                  <a:pt x="71993" y="144962"/>
                </a:lnTo>
                <a:lnTo>
                  <a:pt x="78714" y="144002"/>
                </a:lnTo>
                <a:lnTo>
                  <a:pt x="83515" y="143027"/>
                </a:lnTo>
                <a:lnTo>
                  <a:pt x="89275" y="142082"/>
                </a:lnTo>
                <a:lnTo>
                  <a:pt x="94076" y="141122"/>
                </a:lnTo>
                <a:lnTo>
                  <a:pt x="97917" y="140162"/>
                </a:lnTo>
                <a:lnTo>
                  <a:pt x="102717" y="139202"/>
                </a:lnTo>
                <a:lnTo>
                  <a:pt x="105597" y="138242"/>
                </a:lnTo>
                <a:lnTo>
                  <a:pt x="108478" y="136321"/>
                </a:lnTo>
                <a:lnTo>
                  <a:pt x="111358" y="135361"/>
                </a:lnTo>
                <a:lnTo>
                  <a:pt x="113278" y="134401"/>
                </a:lnTo>
                <a:lnTo>
                  <a:pt x="114239" y="133441"/>
                </a:lnTo>
                <a:lnTo>
                  <a:pt x="114239" y="132481"/>
                </a:lnTo>
                <a:lnTo>
                  <a:pt x="115199" y="131521"/>
                </a:lnTo>
                <a:lnTo>
                  <a:pt x="115199" y="130561"/>
                </a:lnTo>
                <a:lnTo>
                  <a:pt x="116159" y="129600"/>
                </a:lnTo>
                <a:lnTo>
                  <a:pt x="116159" y="119999"/>
                </a:lnTo>
                <a:lnTo>
                  <a:pt x="115199" y="119039"/>
                </a:lnTo>
                <a:lnTo>
                  <a:pt x="115199" y="116159"/>
                </a:lnTo>
                <a:lnTo>
                  <a:pt x="114239" y="116159"/>
                </a:lnTo>
                <a:lnTo>
                  <a:pt x="114239" y="115199"/>
                </a:lnTo>
                <a:lnTo>
                  <a:pt x="109438" y="115199"/>
                </a:lnTo>
                <a:lnTo>
                  <a:pt x="106558" y="117119"/>
                </a:lnTo>
                <a:lnTo>
                  <a:pt x="104637" y="118079"/>
                </a:lnTo>
                <a:lnTo>
                  <a:pt x="101757" y="119039"/>
                </a:lnTo>
                <a:lnTo>
                  <a:pt x="97917" y="119999"/>
                </a:lnTo>
                <a:lnTo>
                  <a:pt x="94076" y="120959"/>
                </a:lnTo>
                <a:lnTo>
                  <a:pt x="90236" y="122880"/>
                </a:lnTo>
                <a:lnTo>
                  <a:pt x="85435" y="123840"/>
                </a:lnTo>
                <a:lnTo>
                  <a:pt x="80634" y="124800"/>
                </a:lnTo>
                <a:lnTo>
                  <a:pt x="60472" y="124800"/>
                </a:lnTo>
                <a:lnTo>
                  <a:pt x="53751" y="123840"/>
                </a:lnTo>
                <a:lnTo>
                  <a:pt x="48006" y="121920"/>
                </a:lnTo>
                <a:lnTo>
                  <a:pt x="43190" y="119039"/>
                </a:lnTo>
                <a:lnTo>
                  <a:pt x="38389" y="116159"/>
                </a:lnTo>
                <a:lnTo>
                  <a:pt x="34564" y="112318"/>
                </a:lnTo>
                <a:lnTo>
                  <a:pt x="31668" y="107518"/>
                </a:lnTo>
                <a:lnTo>
                  <a:pt x="28803" y="102717"/>
                </a:lnTo>
                <a:lnTo>
                  <a:pt x="27843" y="96956"/>
                </a:lnTo>
                <a:lnTo>
                  <a:pt x="25923" y="91196"/>
                </a:lnTo>
                <a:lnTo>
                  <a:pt x="25923" y="76794"/>
                </a:lnTo>
                <a:lnTo>
                  <a:pt x="114239" y="76794"/>
                </a:lnTo>
                <a:lnTo>
                  <a:pt x="117119" y="75834"/>
                </a:lnTo>
                <a:lnTo>
                  <a:pt x="119039" y="74874"/>
                </a:lnTo>
                <a:lnTo>
                  <a:pt x="120959" y="72953"/>
                </a:lnTo>
                <a:lnTo>
                  <a:pt x="121919" y="70073"/>
                </a:lnTo>
                <a:lnTo>
                  <a:pt x="121919" y="53766"/>
                </a:lnTo>
                <a:lnTo>
                  <a:pt x="119999" y="45110"/>
                </a:lnTo>
                <a:lnTo>
                  <a:pt x="118079" y="37444"/>
                </a:lnTo>
                <a:lnTo>
                  <a:pt x="116159" y="29763"/>
                </a:lnTo>
                <a:lnTo>
                  <a:pt x="112318" y="24003"/>
                </a:lnTo>
                <a:lnTo>
                  <a:pt x="107518" y="18242"/>
                </a:lnTo>
                <a:lnTo>
                  <a:pt x="103677" y="12481"/>
                </a:lnTo>
                <a:lnTo>
                  <a:pt x="96956" y="7680"/>
                </a:lnTo>
                <a:lnTo>
                  <a:pt x="90236" y="4800"/>
                </a:lnTo>
                <a:lnTo>
                  <a:pt x="88611" y="4036"/>
                </a:lnTo>
                <a:lnTo>
                  <a:pt x="76938" y="816"/>
                </a:lnTo>
                <a:lnTo>
                  <a:pt x="63352" y="0"/>
                </a:lnTo>
                <a:lnTo>
                  <a:pt x="62319" y="3"/>
                </a:lnTo>
                <a:lnTo>
                  <a:pt x="49213" y="1039"/>
                </a:lnTo>
                <a:lnTo>
                  <a:pt x="37444" y="4800"/>
                </a:lnTo>
                <a:lnTo>
                  <a:pt x="38389" y="26883"/>
                </a:lnTo>
                <a:lnTo>
                  <a:pt x="42230" y="24003"/>
                </a:lnTo>
                <a:lnTo>
                  <a:pt x="47030" y="22082"/>
                </a:lnTo>
                <a:lnTo>
                  <a:pt x="50871" y="19202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" name="object 81"/>
          <p:cNvSpPr/>
          <p:nvPr/>
        </p:nvSpPr>
        <p:spPr>
          <a:xfrm>
            <a:off x="2932953" y="978941"/>
            <a:ext cx="16306" cy="48966"/>
          </a:xfrm>
          <a:custGeom>
            <a:avLst/>
            <a:gdLst/>
            <a:ahLst/>
            <a:cxnLst/>
            <a:rect l="l" t="t" r="r" b="b"/>
            <a:pathLst>
              <a:path w="16306" h="48966">
                <a:moveTo>
                  <a:pt x="15361" y="0"/>
                </a:moveTo>
                <a:lnTo>
                  <a:pt x="6720" y="2880"/>
                </a:lnTo>
                <a:lnTo>
                  <a:pt x="0" y="7680"/>
                </a:lnTo>
                <a:lnTo>
                  <a:pt x="3840" y="48966"/>
                </a:lnTo>
                <a:lnTo>
                  <a:pt x="4800" y="44150"/>
                </a:lnTo>
                <a:lnTo>
                  <a:pt x="5760" y="39364"/>
                </a:lnTo>
                <a:lnTo>
                  <a:pt x="7680" y="34564"/>
                </a:lnTo>
                <a:lnTo>
                  <a:pt x="10561" y="29763"/>
                </a:lnTo>
                <a:lnTo>
                  <a:pt x="13426" y="25923"/>
                </a:lnTo>
                <a:lnTo>
                  <a:pt x="16306" y="22082"/>
                </a:lnTo>
                <a:lnTo>
                  <a:pt x="15361" y="0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" name="object 82"/>
          <p:cNvSpPr/>
          <p:nvPr/>
        </p:nvSpPr>
        <p:spPr>
          <a:xfrm>
            <a:off x="3060633" y="974140"/>
            <a:ext cx="103662" cy="144962"/>
          </a:xfrm>
          <a:custGeom>
            <a:avLst/>
            <a:gdLst/>
            <a:ahLst/>
            <a:cxnLst/>
            <a:rect l="l" t="t" r="r" b="b"/>
            <a:pathLst>
              <a:path w="103662" h="144962">
                <a:moveTo>
                  <a:pt x="103662" y="110398"/>
                </a:moveTo>
                <a:lnTo>
                  <a:pt x="102702" y="109438"/>
                </a:lnTo>
                <a:lnTo>
                  <a:pt x="102702" y="107518"/>
                </a:lnTo>
                <a:lnTo>
                  <a:pt x="101742" y="107518"/>
                </a:lnTo>
                <a:lnTo>
                  <a:pt x="100782" y="106558"/>
                </a:lnTo>
                <a:lnTo>
                  <a:pt x="98861" y="106558"/>
                </a:lnTo>
                <a:lnTo>
                  <a:pt x="96941" y="107518"/>
                </a:lnTo>
                <a:lnTo>
                  <a:pt x="95021" y="109438"/>
                </a:lnTo>
                <a:lnTo>
                  <a:pt x="93101" y="111358"/>
                </a:lnTo>
                <a:lnTo>
                  <a:pt x="90236" y="113278"/>
                </a:lnTo>
                <a:lnTo>
                  <a:pt x="87355" y="115199"/>
                </a:lnTo>
                <a:lnTo>
                  <a:pt x="84460" y="117119"/>
                </a:lnTo>
                <a:lnTo>
                  <a:pt x="80634" y="119039"/>
                </a:lnTo>
                <a:lnTo>
                  <a:pt x="76794" y="120959"/>
                </a:lnTo>
                <a:lnTo>
                  <a:pt x="71993" y="122880"/>
                </a:lnTo>
                <a:lnTo>
                  <a:pt x="67193" y="123840"/>
                </a:lnTo>
                <a:lnTo>
                  <a:pt x="55671" y="123840"/>
                </a:lnTo>
                <a:lnTo>
                  <a:pt x="50871" y="122880"/>
                </a:lnTo>
                <a:lnTo>
                  <a:pt x="46070" y="120959"/>
                </a:lnTo>
                <a:lnTo>
                  <a:pt x="41269" y="118079"/>
                </a:lnTo>
                <a:lnTo>
                  <a:pt x="37429" y="115199"/>
                </a:lnTo>
                <a:lnTo>
                  <a:pt x="34549" y="111358"/>
                </a:lnTo>
                <a:lnTo>
                  <a:pt x="31668" y="106558"/>
                </a:lnTo>
                <a:lnTo>
                  <a:pt x="28788" y="100797"/>
                </a:lnTo>
                <a:lnTo>
                  <a:pt x="26868" y="95036"/>
                </a:lnTo>
                <a:lnTo>
                  <a:pt x="25907" y="88315"/>
                </a:lnTo>
                <a:lnTo>
                  <a:pt x="24947" y="80634"/>
                </a:lnTo>
                <a:lnTo>
                  <a:pt x="24947" y="72953"/>
                </a:lnTo>
                <a:lnTo>
                  <a:pt x="26199" y="55276"/>
                </a:lnTo>
                <a:lnTo>
                  <a:pt x="29330" y="43115"/>
                </a:lnTo>
                <a:lnTo>
                  <a:pt x="34549" y="33604"/>
                </a:lnTo>
                <a:lnTo>
                  <a:pt x="37495" y="29868"/>
                </a:lnTo>
                <a:lnTo>
                  <a:pt x="48001" y="22661"/>
                </a:lnTo>
                <a:lnTo>
                  <a:pt x="61432" y="20162"/>
                </a:lnTo>
                <a:lnTo>
                  <a:pt x="67193" y="20162"/>
                </a:lnTo>
                <a:lnTo>
                  <a:pt x="71993" y="21122"/>
                </a:lnTo>
                <a:lnTo>
                  <a:pt x="75834" y="23042"/>
                </a:lnTo>
                <a:lnTo>
                  <a:pt x="79674" y="24003"/>
                </a:lnTo>
                <a:lnTo>
                  <a:pt x="83515" y="25923"/>
                </a:lnTo>
                <a:lnTo>
                  <a:pt x="86395" y="27843"/>
                </a:lnTo>
                <a:lnTo>
                  <a:pt x="89260" y="29763"/>
                </a:lnTo>
                <a:lnTo>
                  <a:pt x="92141" y="31683"/>
                </a:lnTo>
                <a:lnTo>
                  <a:pt x="94076" y="33604"/>
                </a:lnTo>
                <a:lnTo>
                  <a:pt x="95981" y="34564"/>
                </a:lnTo>
                <a:lnTo>
                  <a:pt x="97916" y="35524"/>
                </a:lnTo>
                <a:lnTo>
                  <a:pt x="99821" y="35524"/>
                </a:lnTo>
                <a:lnTo>
                  <a:pt x="101742" y="34564"/>
                </a:lnTo>
                <a:lnTo>
                  <a:pt x="101742" y="33604"/>
                </a:lnTo>
                <a:lnTo>
                  <a:pt x="102702" y="31683"/>
                </a:lnTo>
                <a:lnTo>
                  <a:pt x="103662" y="28803"/>
                </a:lnTo>
                <a:lnTo>
                  <a:pt x="103662" y="20162"/>
                </a:lnTo>
                <a:lnTo>
                  <a:pt x="102702" y="19202"/>
                </a:lnTo>
                <a:lnTo>
                  <a:pt x="102702" y="17282"/>
                </a:lnTo>
                <a:lnTo>
                  <a:pt x="101742" y="16322"/>
                </a:lnTo>
                <a:lnTo>
                  <a:pt x="101742" y="15361"/>
                </a:lnTo>
                <a:lnTo>
                  <a:pt x="100782" y="14401"/>
                </a:lnTo>
                <a:lnTo>
                  <a:pt x="100782" y="13441"/>
                </a:lnTo>
                <a:lnTo>
                  <a:pt x="98861" y="12481"/>
                </a:lnTo>
                <a:lnTo>
                  <a:pt x="97916" y="11521"/>
                </a:lnTo>
                <a:lnTo>
                  <a:pt x="95981" y="9601"/>
                </a:lnTo>
                <a:lnTo>
                  <a:pt x="93101" y="8641"/>
                </a:lnTo>
                <a:lnTo>
                  <a:pt x="91196" y="6720"/>
                </a:lnTo>
                <a:lnTo>
                  <a:pt x="88300" y="4800"/>
                </a:lnTo>
                <a:lnTo>
                  <a:pt x="84460" y="3840"/>
                </a:lnTo>
                <a:lnTo>
                  <a:pt x="81579" y="2880"/>
                </a:lnTo>
                <a:lnTo>
                  <a:pt x="77739" y="1920"/>
                </a:lnTo>
                <a:lnTo>
                  <a:pt x="73913" y="960"/>
                </a:lnTo>
                <a:lnTo>
                  <a:pt x="70073" y="0"/>
                </a:lnTo>
                <a:lnTo>
                  <a:pt x="52791" y="0"/>
                </a:lnTo>
                <a:lnTo>
                  <a:pt x="44150" y="960"/>
                </a:lnTo>
                <a:lnTo>
                  <a:pt x="37429" y="3840"/>
                </a:lnTo>
                <a:lnTo>
                  <a:pt x="29748" y="6720"/>
                </a:lnTo>
                <a:lnTo>
                  <a:pt x="23027" y="11521"/>
                </a:lnTo>
                <a:lnTo>
                  <a:pt x="17266" y="17282"/>
                </a:lnTo>
                <a:lnTo>
                  <a:pt x="9758" y="27719"/>
                </a:lnTo>
                <a:lnTo>
                  <a:pt x="4785" y="40325"/>
                </a:lnTo>
                <a:lnTo>
                  <a:pt x="2407" y="47777"/>
                </a:lnTo>
                <a:lnTo>
                  <a:pt x="499" y="59941"/>
                </a:lnTo>
                <a:lnTo>
                  <a:pt x="0" y="73914"/>
                </a:lnTo>
                <a:lnTo>
                  <a:pt x="97" y="79947"/>
                </a:lnTo>
                <a:lnTo>
                  <a:pt x="1189" y="92690"/>
                </a:lnTo>
                <a:lnTo>
                  <a:pt x="3825" y="104637"/>
                </a:lnTo>
                <a:lnTo>
                  <a:pt x="5745" y="113278"/>
                </a:lnTo>
                <a:lnTo>
                  <a:pt x="9585" y="119999"/>
                </a:lnTo>
                <a:lnTo>
                  <a:pt x="14386" y="126720"/>
                </a:lnTo>
                <a:lnTo>
                  <a:pt x="20147" y="132481"/>
                </a:lnTo>
                <a:lnTo>
                  <a:pt x="25907" y="137281"/>
                </a:lnTo>
                <a:lnTo>
                  <a:pt x="33588" y="140162"/>
                </a:lnTo>
                <a:lnTo>
                  <a:pt x="45000" y="143639"/>
                </a:lnTo>
                <a:lnTo>
                  <a:pt x="58552" y="144962"/>
                </a:lnTo>
                <a:lnTo>
                  <a:pt x="63352" y="144962"/>
                </a:lnTo>
                <a:lnTo>
                  <a:pt x="68153" y="144002"/>
                </a:lnTo>
                <a:lnTo>
                  <a:pt x="71993" y="143027"/>
                </a:lnTo>
                <a:lnTo>
                  <a:pt x="76794" y="142082"/>
                </a:lnTo>
                <a:lnTo>
                  <a:pt x="80634" y="141122"/>
                </a:lnTo>
                <a:lnTo>
                  <a:pt x="83515" y="140162"/>
                </a:lnTo>
                <a:lnTo>
                  <a:pt x="87355" y="138242"/>
                </a:lnTo>
                <a:lnTo>
                  <a:pt x="91196" y="137281"/>
                </a:lnTo>
                <a:lnTo>
                  <a:pt x="94076" y="135361"/>
                </a:lnTo>
                <a:lnTo>
                  <a:pt x="96941" y="133441"/>
                </a:lnTo>
                <a:lnTo>
                  <a:pt x="98861" y="131521"/>
                </a:lnTo>
                <a:lnTo>
                  <a:pt x="99821" y="130561"/>
                </a:lnTo>
                <a:lnTo>
                  <a:pt x="101742" y="129600"/>
                </a:lnTo>
                <a:lnTo>
                  <a:pt x="101742" y="128640"/>
                </a:lnTo>
                <a:lnTo>
                  <a:pt x="102702" y="127680"/>
                </a:lnTo>
                <a:lnTo>
                  <a:pt x="102702" y="126720"/>
                </a:lnTo>
                <a:lnTo>
                  <a:pt x="103662" y="126720"/>
                </a:lnTo>
                <a:lnTo>
                  <a:pt x="103662" y="110398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/>
          <p:nvPr/>
        </p:nvSpPr>
        <p:spPr>
          <a:xfrm>
            <a:off x="3196940" y="911748"/>
            <a:ext cx="113278" cy="205419"/>
          </a:xfrm>
          <a:custGeom>
            <a:avLst/>
            <a:gdLst/>
            <a:ahLst/>
            <a:cxnLst/>
            <a:rect l="l" t="t" r="r" b="b"/>
            <a:pathLst>
              <a:path w="113278" h="205419">
                <a:moveTo>
                  <a:pt x="91196" y="203514"/>
                </a:moveTo>
                <a:lnTo>
                  <a:pt x="92156" y="204475"/>
                </a:lnTo>
                <a:lnTo>
                  <a:pt x="95036" y="204475"/>
                </a:lnTo>
                <a:lnTo>
                  <a:pt x="96956" y="205419"/>
                </a:lnTo>
                <a:lnTo>
                  <a:pt x="105597" y="205419"/>
                </a:lnTo>
                <a:lnTo>
                  <a:pt x="107518" y="204475"/>
                </a:lnTo>
                <a:lnTo>
                  <a:pt x="111358" y="204475"/>
                </a:lnTo>
                <a:lnTo>
                  <a:pt x="112318" y="203514"/>
                </a:lnTo>
                <a:lnTo>
                  <a:pt x="113278" y="202554"/>
                </a:lnTo>
                <a:lnTo>
                  <a:pt x="113278" y="110398"/>
                </a:lnTo>
                <a:lnTo>
                  <a:pt x="112318" y="102717"/>
                </a:lnTo>
                <a:lnTo>
                  <a:pt x="111358" y="95996"/>
                </a:lnTo>
                <a:lnTo>
                  <a:pt x="109438" y="89275"/>
                </a:lnTo>
                <a:lnTo>
                  <a:pt x="106558" y="83515"/>
                </a:lnTo>
                <a:lnTo>
                  <a:pt x="102717" y="78714"/>
                </a:lnTo>
                <a:lnTo>
                  <a:pt x="98877" y="72953"/>
                </a:lnTo>
                <a:lnTo>
                  <a:pt x="94076" y="69113"/>
                </a:lnTo>
                <a:lnTo>
                  <a:pt x="88315" y="66233"/>
                </a:lnTo>
                <a:lnTo>
                  <a:pt x="82555" y="63352"/>
                </a:lnTo>
                <a:lnTo>
                  <a:pt x="74874" y="62392"/>
                </a:lnTo>
                <a:lnTo>
                  <a:pt x="58552" y="62392"/>
                </a:lnTo>
                <a:lnTo>
                  <a:pt x="51846" y="64312"/>
                </a:lnTo>
                <a:lnTo>
                  <a:pt x="45125" y="67193"/>
                </a:lnTo>
                <a:lnTo>
                  <a:pt x="33698" y="74678"/>
                </a:lnTo>
                <a:lnTo>
                  <a:pt x="24002" y="83515"/>
                </a:lnTo>
                <a:lnTo>
                  <a:pt x="24002" y="3840"/>
                </a:lnTo>
                <a:lnTo>
                  <a:pt x="23042" y="2880"/>
                </a:lnTo>
                <a:lnTo>
                  <a:pt x="23042" y="1920"/>
                </a:lnTo>
                <a:lnTo>
                  <a:pt x="22082" y="960"/>
                </a:lnTo>
                <a:lnTo>
                  <a:pt x="20162" y="960"/>
                </a:lnTo>
                <a:lnTo>
                  <a:pt x="19202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203514"/>
                </a:lnTo>
                <a:lnTo>
                  <a:pt x="960" y="203514"/>
                </a:lnTo>
                <a:lnTo>
                  <a:pt x="1920" y="204475"/>
                </a:lnTo>
                <a:lnTo>
                  <a:pt x="5760" y="204475"/>
                </a:lnTo>
                <a:lnTo>
                  <a:pt x="7680" y="205419"/>
                </a:lnTo>
                <a:lnTo>
                  <a:pt x="16322" y="205419"/>
                </a:lnTo>
                <a:lnTo>
                  <a:pt x="17282" y="204475"/>
                </a:lnTo>
                <a:lnTo>
                  <a:pt x="21122" y="204475"/>
                </a:lnTo>
                <a:lnTo>
                  <a:pt x="22082" y="203514"/>
                </a:lnTo>
                <a:lnTo>
                  <a:pt x="23042" y="203514"/>
                </a:lnTo>
                <a:lnTo>
                  <a:pt x="23042" y="202554"/>
                </a:lnTo>
                <a:lnTo>
                  <a:pt x="24002" y="202554"/>
                </a:lnTo>
                <a:lnTo>
                  <a:pt x="24002" y="108478"/>
                </a:lnTo>
                <a:lnTo>
                  <a:pt x="25288" y="106846"/>
                </a:lnTo>
                <a:lnTo>
                  <a:pt x="34203" y="96840"/>
                </a:lnTo>
                <a:lnTo>
                  <a:pt x="43190" y="89275"/>
                </a:lnTo>
                <a:lnTo>
                  <a:pt x="48966" y="85435"/>
                </a:lnTo>
                <a:lnTo>
                  <a:pt x="54711" y="82555"/>
                </a:lnTo>
                <a:lnTo>
                  <a:pt x="66248" y="82555"/>
                </a:lnTo>
                <a:lnTo>
                  <a:pt x="70073" y="83515"/>
                </a:lnTo>
                <a:lnTo>
                  <a:pt x="73913" y="85435"/>
                </a:lnTo>
                <a:lnTo>
                  <a:pt x="76794" y="87355"/>
                </a:lnTo>
                <a:lnTo>
                  <a:pt x="79674" y="90236"/>
                </a:lnTo>
                <a:lnTo>
                  <a:pt x="82555" y="93116"/>
                </a:lnTo>
                <a:lnTo>
                  <a:pt x="84475" y="96956"/>
                </a:lnTo>
                <a:lnTo>
                  <a:pt x="86395" y="100797"/>
                </a:lnTo>
                <a:lnTo>
                  <a:pt x="87355" y="104637"/>
                </a:lnTo>
                <a:lnTo>
                  <a:pt x="88315" y="109438"/>
                </a:lnTo>
                <a:lnTo>
                  <a:pt x="89275" y="116159"/>
                </a:lnTo>
                <a:lnTo>
                  <a:pt x="89275" y="202554"/>
                </a:lnTo>
                <a:lnTo>
                  <a:pt x="90236" y="202554"/>
                </a:lnTo>
                <a:lnTo>
                  <a:pt x="90236" y="203514"/>
                </a:lnTo>
                <a:lnTo>
                  <a:pt x="91196" y="203514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/>
          <p:nvPr/>
        </p:nvSpPr>
        <p:spPr>
          <a:xfrm>
            <a:off x="3431179" y="974140"/>
            <a:ext cx="99837" cy="149748"/>
          </a:xfrm>
          <a:custGeom>
            <a:avLst/>
            <a:gdLst/>
            <a:ahLst/>
            <a:cxnLst/>
            <a:rect l="l" t="t" r="r" b="b"/>
            <a:pathLst>
              <a:path w="99837" h="149748">
                <a:moveTo>
                  <a:pt x="41269" y="94076"/>
                </a:moveTo>
                <a:lnTo>
                  <a:pt x="48950" y="93116"/>
                </a:lnTo>
                <a:lnTo>
                  <a:pt x="54711" y="91196"/>
                </a:lnTo>
                <a:lnTo>
                  <a:pt x="61432" y="89275"/>
                </a:lnTo>
                <a:lnTo>
                  <a:pt x="66233" y="86395"/>
                </a:lnTo>
                <a:lnTo>
                  <a:pt x="71033" y="81594"/>
                </a:lnTo>
                <a:lnTo>
                  <a:pt x="75834" y="77754"/>
                </a:lnTo>
                <a:lnTo>
                  <a:pt x="79674" y="72953"/>
                </a:lnTo>
                <a:lnTo>
                  <a:pt x="81594" y="67193"/>
                </a:lnTo>
                <a:lnTo>
                  <a:pt x="84475" y="61447"/>
                </a:lnTo>
                <a:lnTo>
                  <a:pt x="85435" y="54726"/>
                </a:lnTo>
                <a:lnTo>
                  <a:pt x="85435" y="42245"/>
                </a:lnTo>
                <a:lnTo>
                  <a:pt x="84475" y="37444"/>
                </a:lnTo>
                <a:lnTo>
                  <a:pt x="83515" y="33604"/>
                </a:lnTo>
                <a:lnTo>
                  <a:pt x="81594" y="28803"/>
                </a:lnTo>
                <a:lnTo>
                  <a:pt x="79674" y="24963"/>
                </a:lnTo>
                <a:lnTo>
                  <a:pt x="75834" y="22082"/>
                </a:lnTo>
                <a:lnTo>
                  <a:pt x="96956" y="22082"/>
                </a:lnTo>
                <a:lnTo>
                  <a:pt x="97917" y="21122"/>
                </a:lnTo>
                <a:lnTo>
                  <a:pt x="98861" y="19202"/>
                </a:lnTo>
                <a:lnTo>
                  <a:pt x="99837" y="18242"/>
                </a:lnTo>
                <a:lnTo>
                  <a:pt x="99837" y="6720"/>
                </a:lnTo>
                <a:lnTo>
                  <a:pt x="98861" y="4800"/>
                </a:lnTo>
                <a:lnTo>
                  <a:pt x="97917" y="2880"/>
                </a:lnTo>
                <a:lnTo>
                  <a:pt x="96956" y="1920"/>
                </a:lnTo>
                <a:lnTo>
                  <a:pt x="51831" y="1920"/>
                </a:lnTo>
                <a:lnTo>
                  <a:pt x="48950" y="960"/>
                </a:lnTo>
                <a:lnTo>
                  <a:pt x="45110" y="960"/>
                </a:lnTo>
                <a:lnTo>
                  <a:pt x="41269" y="0"/>
                </a:lnTo>
                <a:lnTo>
                  <a:pt x="26868" y="0"/>
                </a:lnTo>
                <a:lnTo>
                  <a:pt x="19187" y="960"/>
                </a:lnTo>
                <a:lnTo>
                  <a:pt x="13441" y="2880"/>
                </a:lnTo>
                <a:lnTo>
                  <a:pt x="6720" y="5760"/>
                </a:lnTo>
                <a:lnTo>
                  <a:pt x="1920" y="8641"/>
                </a:lnTo>
                <a:lnTo>
                  <a:pt x="0" y="149748"/>
                </a:lnTo>
                <a:lnTo>
                  <a:pt x="944" y="147843"/>
                </a:lnTo>
                <a:lnTo>
                  <a:pt x="944" y="97917"/>
                </a:lnTo>
                <a:lnTo>
                  <a:pt x="1920" y="95036"/>
                </a:lnTo>
                <a:lnTo>
                  <a:pt x="2880" y="93116"/>
                </a:lnTo>
                <a:lnTo>
                  <a:pt x="3840" y="90236"/>
                </a:lnTo>
                <a:lnTo>
                  <a:pt x="5760" y="88315"/>
                </a:lnTo>
                <a:lnTo>
                  <a:pt x="5760" y="44165"/>
                </a:lnTo>
                <a:lnTo>
                  <a:pt x="6720" y="40325"/>
                </a:lnTo>
                <a:lnTo>
                  <a:pt x="7665" y="36484"/>
                </a:lnTo>
                <a:lnTo>
                  <a:pt x="8625" y="32644"/>
                </a:lnTo>
                <a:lnTo>
                  <a:pt x="10561" y="29763"/>
                </a:lnTo>
                <a:lnTo>
                  <a:pt x="12466" y="26883"/>
                </a:lnTo>
                <a:lnTo>
                  <a:pt x="15346" y="24003"/>
                </a:lnTo>
                <a:lnTo>
                  <a:pt x="18227" y="22082"/>
                </a:lnTo>
                <a:lnTo>
                  <a:pt x="21122" y="21122"/>
                </a:lnTo>
                <a:lnTo>
                  <a:pt x="24947" y="19202"/>
                </a:lnTo>
                <a:lnTo>
                  <a:pt x="28788" y="18242"/>
                </a:lnTo>
                <a:lnTo>
                  <a:pt x="43190" y="18242"/>
                </a:lnTo>
                <a:lnTo>
                  <a:pt x="49911" y="21122"/>
                </a:lnTo>
                <a:lnTo>
                  <a:pt x="54711" y="25923"/>
                </a:lnTo>
                <a:lnTo>
                  <a:pt x="59512" y="30723"/>
                </a:lnTo>
                <a:lnTo>
                  <a:pt x="62392" y="38404"/>
                </a:lnTo>
                <a:lnTo>
                  <a:pt x="62392" y="50886"/>
                </a:lnTo>
                <a:lnTo>
                  <a:pt x="61432" y="54726"/>
                </a:lnTo>
                <a:lnTo>
                  <a:pt x="60472" y="57607"/>
                </a:lnTo>
                <a:lnTo>
                  <a:pt x="59512" y="61447"/>
                </a:lnTo>
                <a:lnTo>
                  <a:pt x="57591" y="64328"/>
                </a:lnTo>
                <a:lnTo>
                  <a:pt x="55671" y="67193"/>
                </a:lnTo>
                <a:lnTo>
                  <a:pt x="52791" y="70073"/>
                </a:lnTo>
                <a:lnTo>
                  <a:pt x="49911" y="72009"/>
                </a:lnTo>
                <a:lnTo>
                  <a:pt x="47030" y="73914"/>
                </a:lnTo>
                <a:lnTo>
                  <a:pt x="43190" y="74874"/>
                </a:lnTo>
                <a:lnTo>
                  <a:pt x="38389" y="75834"/>
                </a:lnTo>
                <a:lnTo>
                  <a:pt x="24947" y="75834"/>
                </a:lnTo>
                <a:lnTo>
                  <a:pt x="18227" y="72953"/>
                </a:lnTo>
                <a:lnTo>
                  <a:pt x="14401" y="91196"/>
                </a:lnTo>
                <a:lnTo>
                  <a:pt x="18227" y="92156"/>
                </a:lnTo>
                <a:lnTo>
                  <a:pt x="23987" y="94076"/>
                </a:lnTo>
                <a:lnTo>
                  <a:pt x="41269" y="94076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3436940" y="1030772"/>
            <a:ext cx="12466" cy="34564"/>
          </a:xfrm>
          <a:custGeom>
            <a:avLst/>
            <a:gdLst/>
            <a:ahLst/>
            <a:cxnLst/>
            <a:rect l="l" t="t" r="r" b="b"/>
            <a:pathLst>
              <a:path w="12466" h="34564">
                <a:moveTo>
                  <a:pt x="0" y="0"/>
                </a:moveTo>
                <a:lnTo>
                  <a:pt x="0" y="31683"/>
                </a:lnTo>
                <a:lnTo>
                  <a:pt x="1904" y="30723"/>
                </a:lnTo>
                <a:lnTo>
                  <a:pt x="4800" y="32644"/>
                </a:lnTo>
                <a:lnTo>
                  <a:pt x="8641" y="34564"/>
                </a:lnTo>
                <a:lnTo>
                  <a:pt x="12466" y="16322"/>
                </a:lnTo>
                <a:lnTo>
                  <a:pt x="7680" y="11536"/>
                </a:lnTo>
                <a:lnTo>
                  <a:pt x="2865" y="6720"/>
                </a:lnTo>
                <a:lnTo>
                  <a:pt x="0" y="0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3406216" y="982781"/>
            <a:ext cx="123825" cy="187192"/>
          </a:xfrm>
          <a:custGeom>
            <a:avLst/>
            <a:gdLst/>
            <a:ahLst/>
            <a:cxnLst/>
            <a:rect l="l" t="t" r="r" b="b"/>
            <a:pathLst>
              <a:path w="123825" h="187192">
                <a:moveTo>
                  <a:pt x="26883" y="160309"/>
                </a:moveTo>
                <a:lnTo>
                  <a:pt x="24002" y="155508"/>
                </a:lnTo>
                <a:lnTo>
                  <a:pt x="24002" y="143042"/>
                </a:lnTo>
                <a:lnTo>
                  <a:pt x="24963" y="141107"/>
                </a:lnTo>
                <a:lnTo>
                  <a:pt x="26883" y="0"/>
                </a:lnTo>
                <a:lnTo>
                  <a:pt x="22082" y="3840"/>
                </a:lnTo>
                <a:lnTo>
                  <a:pt x="17282" y="7680"/>
                </a:lnTo>
                <a:lnTo>
                  <a:pt x="14401" y="13441"/>
                </a:lnTo>
                <a:lnTo>
                  <a:pt x="11521" y="19202"/>
                </a:lnTo>
                <a:lnTo>
                  <a:pt x="8641" y="24963"/>
                </a:lnTo>
                <a:lnTo>
                  <a:pt x="7680" y="31683"/>
                </a:lnTo>
                <a:lnTo>
                  <a:pt x="7680" y="46085"/>
                </a:lnTo>
                <a:lnTo>
                  <a:pt x="8641" y="51846"/>
                </a:lnTo>
                <a:lnTo>
                  <a:pt x="10561" y="55686"/>
                </a:lnTo>
                <a:lnTo>
                  <a:pt x="12481" y="60472"/>
                </a:lnTo>
                <a:lnTo>
                  <a:pt x="14401" y="64312"/>
                </a:lnTo>
                <a:lnTo>
                  <a:pt x="17282" y="68153"/>
                </a:lnTo>
                <a:lnTo>
                  <a:pt x="13441" y="71993"/>
                </a:lnTo>
                <a:lnTo>
                  <a:pt x="10561" y="75834"/>
                </a:lnTo>
                <a:lnTo>
                  <a:pt x="8641" y="80634"/>
                </a:lnTo>
                <a:lnTo>
                  <a:pt x="5760" y="85435"/>
                </a:lnTo>
                <a:lnTo>
                  <a:pt x="4800" y="91196"/>
                </a:lnTo>
                <a:lnTo>
                  <a:pt x="4800" y="100797"/>
                </a:lnTo>
                <a:lnTo>
                  <a:pt x="5760" y="104637"/>
                </a:lnTo>
                <a:lnTo>
                  <a:pt x="7680" y="108478"/>
                </a:lnTo>
                <a:lnTo>
                  <a:pt x="10561" y="112318"/>
                </a:lnTo>
                <a:lnTo>
                  <a:pt x="14401" y="115199"/>
                </a:lnTo>
                <a:lnTo>
                  <a:pt x="19202" y="118079"/>
                </a:lnTo>
                <a:lnTo>
                  <a:pt x="15361" y="120959"/>
                </a:lnTo>
                <a:lnTo>
                  <a:pt x="12481" y="122880"/>
                </a:lnTo>
                <a:lnTo>
                  <a:pt x="10561" y="125760"/>
                </a:lnTo>
                <a:lnTo>
                  <a:pt x="7680" y="127680"/>
                </a:lnTo>
                <a:lnTo>
                  <a:pt x="5760" y="130561"/>
                </a:lnTo>
                <a:lnTo>
                  <a:pt x="4800" y="133441"/>
                </a:lnTo>
                <a:lnTo>
                  <a:pt x="2880" y="136321"/>
                </a:lnTo>
                <a:lnTo>
                  <a:pt x="1920" y="139202"/>
                </a:lnTo>
                <a:lnTo>
                  <a:pt x="960" y="142067"/>
                </a:lnTo>
                <a:lnTo>
                  <a:pt x="0" y="144947"/>
                </a:lnTo>
                <a:lnTo>
                  <a:pt x="0" y="156469"/>
                </a:lnTo>
                <a:lnTo>
                  <a:pt x="960" y="161284"/>
                </a:lnTo>
                <a:lnTo>
                  <a:pt x="2880" y="165110"/>
                </a:lnTo>
                <a:lnTo>
                  <a:pt x="4800" y="169910"/>
                </a:lnTo>
                <a:lnTo>
                  <a:pt x="8641" y="173751"/>
                </a:lnTo>
                <a:lnTo>
                  <a:pt x="13441" y="176631"/>
                </a:lnTo>
                <a:lnTo>
                  <a:pt x="18242" y="179511"/>
                </a:lnTo>
                <a:lnTo>
                  <a:pt x="24002" y="182392"/>
                </a:lnTo>
                <a:lnTo>
                  <a:pt x="31683" y="184312"/>
                </a:lnTo>
                <a:lnTo>
                  <a:pt x="45819" y="186599"/>
                </a:lnTo>
                <a:lnTo>
                  <a:pt x="59512" y="187192"/>
                </a:lnTo>
                <a:lnTo>
                  <a:pt x="63455" y="187105"/>
                </a:lnTo>
                <a:lnTo>
                  <a:pt x="76435" y="185709"/>
                </a:lnTo>
                <a:lnTo>
                  <a:pt x="88315" y="183352"/>
                </a:lnTo>
                <a:lnTo>
                  <a:pt x="95996" y="180472"/>
                </a:lnTo>
                <a:lnTo>
                  <a:pt x="102717" y="177591"/>
                </a:lnTo>
                <a:lnTo>
                  <a:pt x="107518" y="173751"/>
                </a:lnTo>
                <a:lnTo>
                  <a:pt x="113278" y="168950"/>
                </a:lnTo>
                <a:lnTo>
                  <a:pt x="117119" y="164150"/>
                </a:lnTo>
                <a:lnTo>
                  <a:pt x="119999" y="159349"/>
                </a:lnTo>
                <a:lnTo>
                  <a:pt x="122880" y="153603"/>
                </a:lnTo>
                <a:lnTo>
                  <a:pt x="123825" y="147827"/>
                </a:lnTo>
                <a:lnTo>
                  <a:pt x="123825" y="135361"/>
                </a:lnTo>
                <a:lnTo>
                  <a:pt x="122880" y="130561"/>
                </a:lnTo>
                <a:lnTo>
                  <a:pt x="119999" y="126720"/>
                </a:lnTo>
                <a:lnTo>
                  <a:pt x="118079" y="121920"/>
                </a:lnTo>
                <a:lnTo>
                  <a:pt x="115199" y="118079"/>
                </a:lnTo>
                <a:lnTo>
                  <a:pt x="110398" y="115199"/>
                </a:lnTo>
                <a:lnTo>
                  <a:pt x="106558" y="112318"/>
                </a:lnTo>
                <a:lnTo>
                  <a:pt x="101757" y="110398"/>
                </a:lnTo>
                <a:lnTo>
                  <a:pt x="96956" y="108478"/>
                </a:lnTo>
                <a:lnTo>
                  <a:pt x="91196" y="106558"/>
                </a:lnTo>
                <a:lnTo>
                  <a:pt x="84475" y="105597"/>
                </a:lnTo>
                <a:lnTo>
                  <a:pt x="78714" y="105597"/>
                </a:lnTo>
                <a:lnTo>
                  <a:pt x="44150" y="104637"/>
                </a:lnTo>
                <a:lnTo>
                  <a:pt x="38404" y="103677"/>
                </a:lnTo>
                <a:lnTo>
                  <a:pt x="34564" y="102717"/>
                </a:lnTo>
                <a:lnTo>
                  <a:pt x="30723" y="100797"/>
                </a:lnTo>
                <a:lnTo>
                  <a:pt x="27843" y="97917"/>
                </a:lnTo>
                <a:lnTo>
                  <a:pt x="25908" y="95996"/>
                </a:lnTo>
                <a:lnTo>
                  <a:pt x="25908" y="139202"/>
                </a:lnTo>
                <a:lnTo>
                  <a:pt x="26883" y="137281"/>
                </a:lnTo>
                <a:lnTo>
                  <a:pt x="27843" y="134386"/>
                </a:lnTo>
                <a:lnTo>
                  <a:pt x="29748" y="132481"/>
                </a:lnTo>
                <a:lnTo>
                  <a:pt x="31683" y="130561"/>
                </a:lnTo>
                <a:lnTo>
                  <a:pt x="33588" y="128640"/>
                </a:lnTo>
                <a:lnTo>
                  <a:pt x="36469" y="125760"/>
                </a:lnTo>
                <a:lnTo>
                  <a:pt x="39364" y="123840"/>
                </a:lnTo>
                <a:lnTo>
                  <a:pt x="72953" y="124800"/>
                </a:lnTo>
                <a:lnTo>
                  <a:pt x="81594" y="124800"/>
                </a:lnTo>
                <a:lnTo>
                  <a:pt x="87355" y="126720"/>
                </a:lnTo>
                <a:lnTo>
                  <a:pt x="92156" y="129600"/>
                </a:lnTo>
                <a:lnTo>
                  <a:pt x="96956" y="133441"/>
                </a:lnTo>
                <a:lnTo>
                  <a:pt x="98877" y="137281"/>
                </a:lnTo>
                <a:lnTo>
                  <a:pt x="98877" y="149763"/>
                </a:lnTo>
                <a:lnTo>
                  <a:pt x="96956" y="152628"/>
                </a:lnTo>
                <a:lnTo>
                  <a:pt x="95996" y="155508"/>
                </a:lnTo>
                <a:lnTo>
                  <a:pt x="94076" y="158389"/>
                </a:lnTo>
                <a:lnTo>
                  <a:pt x="91196" y="160309"/>
                </a:lnTo>
                <a:lnTo>
                  <a:pt x="87355" y="163189"/>
                </a:lnTo>
                <a:lnTo>
                  <a:pt x="83515" y="165110"/>
                </a:lnTo>
                <a:lnTo>
                  <a:pt x="78714" y="166070"/>
                </a:lnTo>
                <a:lnTo>
                  <a:pt x="73913" y="167990"/>
                </a:lnTo>
                <a:lnTo>
                  <a:pt x="58085" y="167975"/>
                </a:lnTo>
                <a:lnTo>
                  <a:pt x="43930" y="166872"/>
                </a:lnTo>
                <a:lnTo>
                  <a:pt x="33588" y="163189"/>
                </a:lnTo>
                <a:lnTo>
                  <a:pt x="26883" y="160309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3577087" y="1059576"/>
            <a:ext cx="15361" cy="55565"/>
          </a:xfrm>
          <a:custGeom>
            <a:avLst/>
            <a:gdLst/>
            <a:ahLst/>
            <a:cxnLst/>
            <a:rect l="l" t="t" r="r" b="b"/>
            <a:pathLst>
              <a:path w="15361" h="55565">
                <a:moveTo>
                  <a:pt x="10561" y="27843"/>
                </a:moveTo>
                <a:lnTo>
                  <a:pt x="7680" y="23042"/>
                </a:lnTo>
                <a:lnTo>
                  <a:pt x="4800" y="18242"/>
                </a:lnTo>
                <a:lnTo>
                  <a:pt x="2880" y="13441"/>
                </a:lnTo>
                <a:lnTo>
                  <a:pt x="960" y="6720"/>
                </a:lnTo>
                <a:lnTo>
                  <a:pt x="0" y="0"/>
                </a:lnTo>
                <a:lnTo>
                  <a:pt x="1920" y="50886"/>
                </a:lnTo>
                <a:lnTo>
                  <a:pt x="10561" y="54726"/>
                </a:lnTo>
                <a:lnTo>
                  <a:pt x="12946" y="55565"/>
                </a:lnTo>
                <a:lnTo>
                  <a:pt x="15361" y="31683"/>
                </a:lnTo>
                <a:lnTo>
                  <a:pt x="10561" y="27843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3551163" y="974140"/>
            <a:ext cx="132481" cy="144962"/>
          </a:xfrm>
          <a:custGeom>
            <a:avLst/>
            <a:gdLst/>
            <a:ahLst/>
            <a:cxnLst/>
            <a:rect l="l" t="t" r="r" b="b"/>
            <a:pathLst>
              <a:path w="132481" h="144962">
                <a:moveTo>
                  <a:pt x="84475" y="119999"/>
                </a:moveTo>
                <a:lnTo>
                  <a:pt x="78729" y="122880"/>
                </a:lnTo>
                <a:lnTo>
                  <a:pt x="72969" y="123840"/>
                </a:lnTo>
                <a:lnTo>
                  <a:pt x="57607" y="123840"/>
                </a:lnTo>
                <a:lnTo>
                  <a:pt x="51846" y="122880"/>
                </a:lnTo>
                <a:lnTo>
                  <a:pt x="46085" y="119999"/>
                </a:lnTo>
                <a:lnTo>
                  <a:pt x="41285" y="117119"/>
                </a:lnTo>
                <a:lnTo>
                  <a:pt x="38870" y="141001"/>
                </a:lnTo>
                <a:lnTo>
                  <a:pt x="50755" y="143881"/>
                </a:lnTo>
                <a:lnTo>
                  <a:pt x="64328" y="144962"/>
                </a:lnTo>
                <a:lnTo>
                  <a:pt x="69772" y="144811"/>
                </a:lnTo>
                <a:lnTo>
                  <a:pt x="82646" y="143012"/>
                </a:lnTo>
                <a:lnTo>
                  <a:pt x="94076" y="139202"/>
                </a:lnTo>
                <a:lnTo>
                  <a:pt x="106004" y="132392"/>
                </a:lnTo>
                <a:lnTo>
                  <a:pt x="115199" y="123840"/>
                </a:lnTo>
                <a:lnTo>
                  <a:pt x="122707" y="112683"/>
                </a:lnTo>
                <a:lnTo>
                  <a:pt x="127680" y="100797"/>
                </a:lnTo>
                <a:lnTo>
                  <a:pt x="128966" y="96257"/>
                </a:lnTo>
                <a:lnTo>
                  <a:pt x="131530" y="83941"/>
                </a:lnTo>
                <a:lnTo>
                  <a:pt x="132481" y="71033"/>
                </a:lnTo>
                <a:lnTo>
                  <a:pt x="132342" y="65743"/>
                </a:lnTo>
                <a:lnTo>
                  <a:pt x="130739" y="52788"/>
                </a:lnTo>
                <a:lnTo>
                  <a:pt x="127680" y="41285"/>
                </a:lnTo>
                <a:lnTo>
                  <a:pt x="127597" y="40881"/>
                </a:lnTo>
                <a:lnTo>
                  <a:pt x="122913" y="28526"/>
                </a:lnTo>
                <a:lnTo>
                  <a:pt x="116159" y="18242"/>
                </a:lnTo>
                <a:lnTo>
                  <a:pt x="110398" y="12481"/>
                </a:lnTo>
                <a:lnTo>
                  <a:pt x="103677" y="7680"/>
                </a:lnTo>
                <a:lnTo>
                  <a:pt x="95996" y="4800"/>
                </a:lnTo>
                <a:lnTo>
                  <a:pt x="92586" y="3447"/>
                </a:lnTo>
                <a:lnTo>
                  <a:pt x="80443" y="703"/>
                </a:lnTo>
                <a:lnTo>
                  <a:pt x="67208" y="0"/>
                </a:lnTo>
                <a:lnTo>
                  <a:pt x="61903" y="139"/>
                </a:lnTo>
                <a:lnTo>
                  <a:pt x="48947" y="1743"/>
                </a:lnTo>
                <a:lnTo>
                  <a:pt x="37444" y="4800"/>
                </a:lnTo>
                <a:lnTo>
                  <a:pt x="25516" y="11610"/>
                </a:lnTo>
                <a:lnTo>
                  <a:pt x="16322" y="20162"/>
                </a:lnTo>
                <a:lnTo>
                  <a:pt x="8630" y="31814"/>
                </a:lnTo>
                <a:lnTo>
                  <a:pt x="3840" y="44165"/>
                </a:lnTo>
                <a:lnTo>
                  <a:pt x="631" y="59651"/>
                </a:lnTo>
                <a:lnTo>
                  <a:pt x="0" y="72953"/>
                </a:lnTo>
                <a:lnTo>
                  <a:pt x="98" y="78989"/>
                </a:lnTo>
                <a:lnTo>
                  <a:pt x="1199" y="91730"/>
                </a:lnTo>
                <a:lnTo>
                  <a:pt x="3840" y="103677"/>
                </a:lnTo>
                <a:lnTo>
                  <a:pt x="6720" y="112318"/>
                </a:lnTo>
                <a:lnTo>
                  <a:pt x="10561" y="119999"/>
                </a:lnTo>
                <a:lnTo>
                  <a:pt x="16322" y="125760"/>
                </a:lnTo>
                <a:lnTo>
                  <a:pt x="21122" y="131521"/>
                </a:lnTo>
                <a:lnTo>
                  <a:pt x="27843" y="136321"/>
                </a:lnTo>
                <a:lnTo>
                  <a:pt x="25923" y="85435"/>
                </a:lnTo>
                <a:lnTo>
                  <a:pt x="24963" y="78714"/>
                </a:lnTo>
                <a:lnTo>
                  <a:pt x="24963" y="64328"/>
                </a:lnTo>
                <a:lnTo>
                  <a:pt x="25923" y="57607"/>
                </a:lnTo>
                <a:lnTo>
                  <a:pt x="27843" y="50886"/>
                </a:lnTo>
                <a:lnTo>
                  <a:pt x="29763" y="44165"/>
                </a:lnTo>
                <a:lnTo>
                  <a:pt x="31683" y="39364"/>
                </a:lnTo>
                <a:lnTo>
                  <a:pt x="35524" y="34564"/>
                </a:lnTo>
                <a:lnTo>
                  <a:pt x="38404" y="29763"/>
                </a:lnTo>
                <a:lnTo>
                  <a:pt x="43205" y="25923"/>
                </a:lnTo>
                <a:lnTo>
                  <a:pt x="48005" y="24003"/>
                </a:lnTo>
                <a:lnTo>
                  <a:pt x="52806" y="21122"/>
                </a:lnTo>
                <a:lnTo>
                  <a:pt x="59527" y="20162"/>
                </a:lnTo>
                <a:lnTo>
                  <a:pt x="73929" y="20162"/>
                </a:lnTo>
                <a:lnTo>
                  <a:pt x="80634" y="21122"/>
                </a:lnTo>
                <a:lnTo>
                  <a:pt x="85450" y="24003"/>
                </a:lnTo>
                <a:lnTo>
                  <a:pt x="91196" y="26883"/>
                </a:lnTo>
                <a:lnTo>
                  <a:pt x="95036" y="30723"/>
                </a:lnTo>
                <a:lnTo>
                  <a:pt x="97916" y="35524"/>
                </a:lnTo>
                <a:lnTo>
                  <a:pt x="100797" y="40325"/>
                </a:lnTo>
                <a:lnTo>
                  <a:pt x="103677" y="46085"/>
                </a:lnTo>
                <a:lnTo>
                  <a:pt x="104637" y="51831"/>
                </a:lnTo>
                <a:lnTo>
                  <a:pt x="105597" y="58552"/>
                </a:lnTo>
                <a:lnTo>
                  <a:pt x="106558" y="65288"/>
                </a:lnTo>
                <a:lnTo>
                  <a:pt x="106558" y="79674"/>
                </a:lnTo>
                <a:lnTo>
                  <a:pt x="105597" y="87355"/>
                </a:lnTo>
                <a:lnTo>
                  <a:pt x="104637" y="93116"/>
                </a:lnTo>
                <a:lnTo>
                  <a:pt x="102717" y="99837"/>
                </a:lnTo>
                <a:lnTo>
                  <a:pt x="99837" y="105597"/>
                </a:lnTo>
                <a:lnTo>
                  <a:pt x="96972" y="109438"/>
                </a:lnTo>
                <a:lnTo>
                  <a:pt x="93131" y="114239"/>
                </a:lnTo>
                <a:lnTo>
                  <a:pt x="89291" y="118079"/>
                </a:lnTo>
                <a:lnTo>
                  <a:pt x="84475" y="119999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3732596" y="978941"/>
            <a:ext cx="16322" cy="54711"/>
          </a:xfrm>
          <a:custGeom>
            <a:avLst/>
            <a:gdLst/>
            <a:ahLst/>
            <a:cxnLst/>
            <a:rect l="l" t="t" r="r" b="b"/>
            <a:pathLst>
              <a:path w="16322" h="54711">
                <a:moveTo>
                  <a:pt x="15361" y="0"/>
                </a:moveTo>
                <a:lnTo>
                  <a:pt x="6736" y="2880"/>
                </a:lnTo>
                <a:lnTo>
                  <a:pt x="0" y="7680"/>
                </a:lnTo>
                <a:lnTo>
                  <a:pt x="2895" y="54711"/>
                </a:lnTo>
                <a:lnTo>
                  <a:pt x="3840" y="48966"/>
                </a:lnTo>
                <a:lnTo>
                  <a:pt x="4800" y="44150"/>
                </a:lnTo>
                <a:lnTo>
                  <a:pt x="5775" y="39364"/>
                </a:lnTo>
                <a:lnTo>
                  <a:pt x="7680" y="34564"/>
                </a:lnTo>
                <a:lnTo>
                  <a:pt x="10561" y="29763"/>
                </a:lnTo>
                <a:lnTo>
                  <a:pt x="13456" y="25923"/>
                </a:lnTo>
                <a:lnTo>
                  <a:pt x="16322" y="22082"/>
                </a:lnTo>
                <a:lnTo>
                  <a:pt x="15361" y="0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3710528" y="974140"/>
            <a:ext cx="121920" cy="144962"/>
          </a:xfrm>
          <a:custGeom>
            <a:avLst/>
            <a:gdLst/>
            <a:ahLst/>
            <a:cxnLst/>
            <a:rect l="l" t="t" r="r" b="b"/>
            <a:pathLst>
              <a:path w="121920" h="144962">
                <a:moveTo>
                  <a:pt x="116159" y="120959"/>
                </a:moveTo>
                <a:lnTo>
                  <a:pt x="115199" y="119999"/>
                </a:lnTo>
                <a:lnTo>
                  <a:pt x="115199" y="116159"/>
                </a:lnTo>
                <a:lnTo>
                  <a:pt x="114239" y="116159"/>
                </a:lnTo>
                <a:lnTo>
                  <a:pt x="113263" y="115199"/>
                </a:lnTo>
                <a:lnTo>
                  <a:pt x="109438" y="115199"/>
                </a:lnTo>
                <a:lnTo>
                  <a:pt x="106558" y="117119"/>
                </a:lnTo>
                <a:lnTo>
                  <a:pt x="104637" y="118079"/>
                </a:lnTo>
                <a:lnTo>
                  <a:pt x="101757" y="119039"/>
                </a:lnTo>
                <a:lnTo>
                  <a:pt x="97916" y="119999"/>
                </a:lnTo>
                <a:lnTo>
                  <a:pt x="94076" y="120959"/>
                </a:lnTo>
                <a:lnTo>
                  <a:pt x="90236" y="122880"/>
                </a:lnTo>
                <a:lnTo>
                  <a:pt x="85435" y="123840"/>
                </a:lnTo>
                <a:lnTo>
                  <a:pt x="80634" y="124800"/>
                </a:lnTo>
                <a:lnTo>
                  <a:pt x="60472" y="124800"/>
                </a:lnTo>
                <a:lnTo>
                  <a:pt x="53751" y="123840"/>
                </a:lnTo>
                <a:lnTo>
                  <a:pt x="47990" y="121920"/>
                </a:lnTo>
                <a:lnTo>
                  <a:pt x="42230" y="119039"/>
                </a:lnTo>
                <a:lnTo>
                  <a:pt x="38389" y="116159"/>
                </a:lnTo>
                <a:lnTo>
                  <a:pt x="34549" y="112318"/>
                </a:lnTo>
                <a:lnTo>
                  <a:pt x="31683" y="107518"/>
                </a:lnTo>
                <a:lnTo>
                  <a:pt x="28803" y="102717"/>
                </a:lnTo>
                <a:lnTo>
                  <a:pt x="27843" y="96956"/>
                </a:lnTo>
                <a:lnTo>
                  <a:pt x="25908" y="91196"/>
                </a:lnTo>
                <a:lnTo>
                  <a:pt x="24963" y="84475"/>
                </a:lnTo>
                <a:lnTo>
                  <a:pt x="24963" y="76794"/>
                </a:lnTo>
                <a:lnTo>
                  <a:pt x="114239" y="76794"/>
                </a:lnTo>
                <a:lnTo>
                  <a:pt x="117104" y="75834"/>
                </a:lnTo>
                <a:lnTo>
                  <a:pt x="119039" y="74874"/>
                </a:lnTo>
                <a:lnTo>
                  <a:pt x="120944" y="72953"/>
                </a:lnTo>
                <a:lnTo>
                  <a:pt x="121920" y="70073"/>
                </a:lnTo>
                <a:lnTo>
                  <a:pt x="121920" y="53766"/>
                </a:lnTo>
                <a:lnTo>
                  <a:pt x="119984" y="45110"/>
                </a:lnTo>
                <a:lnTo>
                  <a:pt x="118079" y="37444"/>
                </a:lnTo>
                <a:lnTo>
                  <a:pt x="116159" y="29763"/>
                </a:lnTo>
                <a:lnTo>
                  <a:pt x="112318" y="24003"/>
                </a:lnTo>
                <a:lnTo>
                  <a:pt x="107518" y="18242"/>
                </a:lnTo>
                <a:lnTo>
                  <a:pt x="102717" y="12481"/>
                </a:lnTo>
                <a:lnTo>
                  <a:pt x="96956" y="7680"/>
                </a:lnTo>
                <a:lnTo>
                  <a:pt x="89275" y="4800"/>
                </a:lnTo>
                <a:lnTo>
                  <a:pt x="88530" y="4390"/>
                </a:lnTo>
                <a:lnTo>
                  <a:pt x="77278" y="883"/>
                </a:lnTo>
                <a:lnTo>
                  <a:pt x="63352" y="0"/>
                </a:lnTo>
                <a:lnTo>
                  <a:pt x="62303" y="3"/>
                </a:lnTo>
                <a:lnTo>
                  <a:pt x="49197" y="1041"/>
                </a:lnTo>
                <a:lnTo>
                  <a:pt x="37429" y="4800"/>
                </a:lnTo>
                <a:lnTo>
                  <a:pt x="38389" y="26883"/>
                </a:lnTo>
                <a:lnTo>
                  <a:pt x="42230" y="24003"/>
                </a:lnTo>
                <a:lnTo>
                  <a:pt x="46070" y="22082"/>
                </a:lnTo>
                <a:lnTo>
                  <a:pt x="50871" y="19202"/>
                </a:lnTo>
                <a:lnTo>
                  <a:pt x="56631" y="18242"/>
                </a:lnTo>
                <a:lnTo>
                  <a:pt x="62392" y="18242"/>
                </a:lnTo>
                <a:lnTo>
                  <a:pt x="65914" y="18368"/>
                </a:lnTo>
                <a:lnTo>
                  <a:pt x="78847" y="21756"/>
                </a:lnTo>
                <a:lnTo>
                  <a:pt x="88315" y="29763"/>
                </a:lnTo>
                <a:lnTo>
                  <a:pt x="91496" y="33756"/>
                </a:lnTo>
                <a:lnTo>
                  <a:pt x="95790" y="45273"/>
                </a:lnTo>
                <a:lnTo>
                  <a:pt x="96956" y="59512"/>
                </a:lnTo>
                <a:lnTo>
                  <a:pt x="24963" y="59512"/>
                </a:lnTo>
                <a:lnTo>
                  <a:pt x="22067" y="12481"/>
                </a:lnTo>
                <a:lnTo>
                  <a:pt x="17282" y="19202"/>
                </a:lnTo>
                <a:lnTo>
                  <a:pt x="9156" y="30556"/>
                </a:lnTo>
                <a:lnTo>
                  <a:pt x="3840" y="42245"/>
                </a:lnTo>
                <a:lnTo>
                  <a:pt x="2471" y="47071"/>
                </a:lnTo>
                <a:lnTo>
                  <a:pt x="551" y="59333"/>
                </a:lnTo>
                <a:lnTo>
                  <a:pt x="0" y="72953"/>
                </a:lnTo>
                <a:lnTo>
                  <a:pt x="128" y="79890"/>
                </a:lnTo>
                <a:lnTo>
                  <a:pt x="1253" y="92720"/>
                </a:lnTo>
                <a:lnTo>
                  <a:pt x="3840" y="104637"/>
                </a:lnTo>
                <a:lnTo>
                  <a:pt x="6720" y="113278"/>
                </a:lnTo>
                <a:lnTo>
                  <a:pt x="11521" y="120959"/>
                </a:lnTo>
                <a:lnTo>
                  <a:pt x="16322" y="126720"/>
                </a:lnTo>
                <a:lnTo>
                  <a:pt x="22067" y="132481"/>
                </a:lnTo>
                <a:lnTo>
                  <a:pt x="28803" y="137281"/>
                </a:lnTo>
                <a:lnTo>
                  <a:pt x="37429" y="140162"/>
                </a:lnTo>
                <a:lnTo>
                  <a:pt x="40526" y="141231"/>
                </a:lnTo>
                <a:lnTo>
                  <a:pt x="52290" y="143947"/>
                </a:lnTo>
                <a:lnTo>
                  <a:pt x="66233" y="144962"/>
                </a:lnTo>
                <a:lnTo>
                  <a:pt x="71993" y="144962"/>
                </a:lnTo>
                <a:lnTo>
                  <a:pt x="77754" y="144002"/>
                </a:lnTo>
                <a:lnTo>
                  <a:pt x="83515" y="143027"/>
                </a:lnTo>
                <a:lnTo>
                  <a:pt x="89275" y="142082"/>
                </a:lnTo>
                <a:lnTo>
                  <a:pt x="94076" y="141122"/>
                </a:lnTo>
                <a:lnTo>
                  <a:pt x="97916" y="140162"/>
                </a:lnTo>
                <a:lnTo>
                  <a:pt x="102717" y="139202"/>
                </a:lnTo>
                <a:lnTo>
                  <a:pt x="105597" y="138242"/>
                </a:lnTo>
                <a:lnTo>
                  <a:pt x="108478" y="136321"/>
                </a:lnTo>
                <a:lnTo>
                  <a:pt x="111358" y="135361"/>
                </a:lnTo>
                <a:lnTo>
                  <a:pt x="113263" y="134401"/>
                </a:lnTo>
                <a:lnTo>
                  <a:pt x="114239" y="133441"/>
                </a:lnTo>
                <a:lnTo>
                  <a:pt x="114239" y="132481"/>
                </a:lnTo>
                <a:lnTo>
                  <a:pt x="115199" y="131521"/>
                </a:lnTo>
                <a:lnTo>
                  <a:pt x="115199" y="129600"/>
                </a:lnTo>
                <a:lnTo>
                  <a:pt x="116159" y="128640"/>
                </a:lnTo>
                <a:lnTo>
                  <a:pt x="116159" y="120959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3858356" y="974140"/>
            <a:ext cx="94076" cy="144962"/>
          </a:xfrm>
          <a:custGeom>
            <a:avLst/>
            <a:gdLst/>
            <a:ahLst/>
            <a:cxnLst/>
            <a:rect l="l" t="t" r="r" b="b"/>
            <a:pathLst>
              <a:path w="94076" h="144962">
                <a:moveTo>
                  <a:pt x="51846" y="0"/>
                </a:moveTo>
                <a:lnTo>
                  <a:pt x="43205" y="0"/>
                </a:lnTo>
                <a:lnTo>
                  <a:pt x="36484" y="960"/>
                </a:lnTo>
                <a:lnTo>
                  <a:pt x="30723" y="2880"/>
                </a:lnTo>
                <a:lnTo>
                  <a:pt x="24002" y="4800"/>
                </a:lnTo>
                <a:lnTo>
                  <a:pt x="19202" y="7680"/>
                </a:lnTo>
                <a:lnTo>
                  <a:pt x="15361" y="11521"/>
                </a:lnTo>
                <a:lnTo>
                  <a:pt x="11521" y="15361"/>
                </a:lnTo>
                <a:lnTo>
                  <a:pt x="8641" y="19202"/>
                </a:lnTo>
                <a:lnTo>
                  <a:pt x="6720" y="24003"/>
                </a:lnTo>
                <a:lnTo>
                  <a:pt x="3840" y="28803"/>
                </a:lnTo>
                <a:lnTo>
                  <a:pt x="3840" y="44165"/>
                </a:lnTo>
                <a:lnTo>
                  <a:pt x="4800" y="49926"/>
                </a:lnTo>
                <a:lnTo>
                  <a:pt x="5760" y="53766"/>
                </a:lnTo>
                <a:lnTo>
                  <a:pt x="8641" y="58552"/>
                </a:lnTo>
                <a:lnTo>
                  <a:pt x="10561" y="61447"/>
                </a:lnTo>
                <a:lnTo>
                  <a:pt x="13441" y="64328"/>
                </a:lnTo>
                <a:lnTo>
                  <a:pt x="17282" y="68168"/>
                </a:lnTo>
                <a:lnTo>
                  <a:pt x="20162" y="70073"/>
                </a:lnTo>
                <a:lnTo>
                  <a:pt x="24002" y="72953"/>
                </a:lnTo>
                <a:lnTo>
                  <a:pt x="28803" y="74874"/>
                </a:lnTo>
                <a:lnTo>
                  <a:pt x="32644" y="76794"/>
                </a:lnTo>
                <a:lnTo>
                  <a:pt x="36484" y="77754"/>
                </a:lnTo>
                <a:lnTo>
                  <a:pt x="41285" y="79674"/>
                </a:lnTo>
                <a:lnTo>
                  <a:pt x="45125" y="81594"/>
                </a:lnTo>
                <a:lnTo>
                  <a:pt x="48966" y="82555"/>
                </a:lnTo>
                <a:lnTo>
                  <a:pt x="52806" y="84475"/>
                </a:lnTo>
                <a:lnTo>
                  <a:pt x="56647" y="86395"/>
                </a:lnTo>
                <a:lnTo>
                  <a:pt x="59527" y="88315"/>
                </a:lnTo>
                <a:lnTo>
                  <a:pt x="62407" y="90236"/>
                </a:lnTo>
                <a:lnTo>
                  <a:pt x="65288" y="92156"/>
                </a:lnTo>
                <a:lnTo>
                  <a:pt x="67193" y="95036"/>
                </a:lnTo>
                <a:lnTo>
                  <a:pt x="69128" y="96956"/>
                </a:lnTo>
                <a:lnTo>
                  <a:pt x="70073" y="100797"/>
                </a:lnTo>
                <a:lnTo>
                  <a:pt x="70073" y="107518"/>
                </a:lnTo>
                <a:lnTo>
                  <a:pt x="69128" y="111358"/>
                </a:lnTo>
                <a:lnTo>
                  <a:pt x="68168" y="113278"/>
                </a:lnTo>
                <a:lnTo>
                  <a:pt x="66248" y="116159"/>
                </a:lnTo>
                <a:lnTo>
                  <a:pt x="64328" y="118079"/>
                </a:lnTo>
                <a:lnTo>
                  <a:pt x="62407" y="119999"/>
                </a:lnTo>
                <a:lnTo>
                  <a:pt x="59527" y="121920"/>
                </a:lnTo>
                <a:lnTo>
                  <a:pt x="56647" y="122880"/>
                </a:lnTo>
                <a:lnTo>
                  <a:pt x="53766" y="123840"/>
                </a:lnTo>
                <a:lnTo>
                  <a:pt x="49926" y="124800"/>
                </a:lnTo>
                <a:lnTo>
                  <a:pt x="46085" y="125760"/>
                </a:lnTo>
                <a:lnTo>
                  <a:pt x="36484" y="125760"/>
                </a:lnTo>
                <a:lnTo>
                  <a:pt x="31683" y="124800"/>
                </a:lnTo>
                <a:lnTo>
                  <a:pt x="27843" y="123840"/>
                </a:lnTo>
                <a:lnTo>
                  <a:pt x="24002" y="121920"/>
                </a:lnTo>
                <a:lnTo>
                  <a:pt x="20162" y="119999"/>
                </a:lnTo>
                <a:lnTo>
                  <a:pt x="17282" y="119039"/>
                </a:lnTo>
                <a:lnTo>
                  <a:pt x="13441" y="117119"/>
                </a:lnTo>
                <a:lnTo>
                  <a:pt x="11521" y="116159"/>
                </a:lnTo>
                <a:lnTo>
                  <a:pt x="8641" y="115199"/>
                </a:lnTo>
                <a:lnTo>
                  <a:pt x="6720" y="113278"/>
                </a:lnTo>
                <a:lnTo>
                  <a:pt x="5760" y="112318"/>
                </a:lnTo>
                <a:lnTo>
                  <a:pt x="3840" y="112318"/>
                </a:lnTo>
                <a:lnTo>
                  <a:pt x="2880" y="113278"/>
                </a:lnTo>
                <a:lnTo>
                  <a:pt x="1920" y="113278"/>
                </a:lnTo>
                <a:lnTo>
                  <a:pt x="1920" y="114239"/>
                </a:lnTo>
                <a:lnTo>
                  <a:pt x="960" y="115199"/>
                </a:lnTo>
                <a:lnTo>
                  <a:pt x="960" y="118079"/>
                </a:lnTo>
                <a:lnTo>
                  <a:pt x="0" y="119039"/>
                </a:lnTo>
                <a:lnTo>
                  <a:pt x="0" y="125760"/>
                </a:lnTo>
                <a:lnTo>
                  <a:pt x="960" y="127680"/>
                </a:lnTo>
                <a:lnTo>
                  <a:pt x="960" y="129600"/>
                </a:lnTo>
                <a:lnTo>
                  <a:pt x="1920" y="131521"/>
                </a:lnTo>
                <a:lnTo>
                  <a:pt x="1920" y="133441"/>
                </a:lnTo>
                <a:lnTo>
                  <a:pt x="2880" y="134401"/>
                </a:lnTo>
                <a:lnTo>
                  <a:pt x="4800" y="135361"/>
                </a:lnTo>
                <a:lnTo>
                  <a:pt x="5760" y="136321"/>
                </a:lnTo>
                <a:lnTo>
                  <a:pt x="8641" y="137281"/>
                </a:lnTo>
                <a:lnTo>
                  <a:pt x="10561" y="138242"/>
                </a:lnTo>
                <a:lnTo>
                  <a:pt x="13441" y="140162"/>
                </a:lnTo>
                <a:lnTo>
                  <a:pt x="17282" y="141122"/>
                </a:lnTo>
                <a:lnTo>
                  <a:pt x="20162" y="142082"/>
                </a:lnTo>
                <a:lnTo>
                  <a:pt x="24002" y="143027"/>
                </a:lnTo>
                <a:lnTo>
                  <a:pt x="28803" y="143027"/>
                </a:lnTo>
                <a:lnTo>
                  <a:pt x="32644" y="144002"/>
                </a:lnTo>
                <a:lnTo>
                  <a:pt x="37444" y="144962"/>
                </a:lnTo>
                <a:lnTo>
                  <a:pt x="49926" y="144962"/>
                </a:lnTo>
                <a:lnTo>
                  <a:pt x="56647" y="144002"/>
                </a:lnTo>
                <a:lnTo>
                  <a:pt x="63352" y="142082"/>
                </a:lnTo>
                <a:lnTo>
                  <a:pt x="69128" y="140162"/>
                </a:lnTo>
                <a:lnTo>
                  <a:pt x="74874" y="137281"/>
                </a:lnTo>
                <a:lnTo>
                  <a:pt x="79689" y="133441"/>
                </a:lnTo>
                <a:lnTo>
                  <a:pt x="84475" y="129600"/>
                </a:lnTo>
                <a:lnTo>
                  <a:pt x="87355" y="125760"/>
                </a:lnTo>
                <a:lnTo>
                  <a:pt x="90236" y="119999"/>
                </a:lnTo>
                <a:lnTo>
                  <a:pt x="93116" y="115199"/>
                </a:lnTo>
                <a:lnTo>
                  <a:pt x="94076" y="109438"/>
                </a:lnTo>
                <a:lnTo>
                  <a:pt x="94076" y="96956"/>
                </a:lnTo>
                <a:lnTo>
                  <a:pt x="93116" y="92156"/>
                </a:lnTo>
                <a:lnTo>
                  <a:pt x="91196" y="87355"/>
                </a:lnTo>
                <a:lnTo>
                  <a:pt x="89275" y="83515"/>
                </a:lnTo>
                <a:lnTo>
                  <a:pt x="86395" y="79674"/>
                </a:lnTo>
                <a:lnTo>
                  <a:pt x="83530" y="76794"/>
                </a:lnTo>
                <a:lnTo>
                  <a:pt x="80634" y="73914"/>
                </a:lnTo>
                <a:lnTo>
                  <a:pt x="76809" y="72009"/>
                </a:lnTo>
                <a:lnTo>
                  <a:pt x="72969" y="69113"/>
                </a:lnTo>
                <a:lnTo>
                  <a:pt x="68168" y="67193"/>
                </a:lnTo>
                <a:lnTo>
                  <a:pt x="64328" y="65288"/>
                </a:lnTo>
                <a:lnTo>
                  <a:pt x="60487" y="64328"/>
                </a:lnTo>
                <a:lnTo>
                  <a:pt x="55686" y="62392"/>
                </a:lnTo>
                <a:lnTo>
                  <a:pt x="51846" y="60487"/>
                </a:lnTo>
                <a:lnTo>
                  <a:pt x="48006" y="59512"/>
                </a:lnTo>
                <a:lnTo>
                  <a:pt x="44165" y="57607"/>
                </a:lnTo>
                <a:lnTo>
                  <a:pt x="40325" y="55671"/>
                </a:lnTo>
                <a:lnTo>
                  <a:pt x="37444" y="53766"/>
                </a:lnTo>
                <a:lnTo>
                  <a:pt x="33604" y="51831"/>
                </a:lnTo>
                <a:lnTo>
                  <a:pt x="31683" y="49926"/>
                </a:lnTo>
                <a:lnTo>
                  <a:pt x="29763" y="47045"/>
                </a:lnTo>
                <a:lnTo>
                  <a:pt x="27843" y="44165"/>
                </a:lnTo>
                <a:lnTo>
                  <a:pt x="26883" y="41285"/>
                </a:lnTo>
                <a:lnTo>
                  <a:pt x="26883" y="31683"/>
                </a:lnTo>
                <a:lnTo>
                  <a:pt x="27843" y="29763"/>
                </a:lnTo>
                <a:lnTo>
                  <a:pt x="29763" y="27843"/>
                </a:lnTo>
                <a:lnTo>
                  <a:pt x="30723" y="24963"/>
                </a:lnTo>
                <a:lnTo>
                  <a:pt x="32644" y="24003"/>
                </a:lnTo>
                <a:lnTo>
                  <a:pt x="34564" y="22082"/>
                </a:lnTo>
                <a:lnTo>
                  <a:pt x="37444" y="21122"/>
                </a:lnTo>
                <a:lnTo>
                  <a:pt x="40325" y="20162"/>
                </a:lnTo>
                <a:lnTo>
                  <a:pt x="44165" y="19202"/>
                </a:lnTo>
                <a:lnTo>
                  <a:pt x="47045" y="18242"/>
                </a:lnTo>
                <a:lnTo>
                  <a:pt x="55686" y="18242"/>
                </a:lnTo>
                <a:lnTo>
                  <a:pt x="60487" y="19202"/>
                </a:lnTo>
                <a:lnTo>
                  <a:pt x="63352" y="20162"/>
                </a:lnTo>
                <a:lnTo>
                  <a:pt x="67193" y="21122"/>
                </a:lnTo>
                <a:lnTo>
                  <a:pt x="70073" y="22082"/>
                </a:lnTo>
                <a:lnTo>
                  <a:pt x="72969" y="23042"/>
                </a:lnTo>
                <a:lnTo>
                  <a:pt x="75849" y="24963"/>
                </a:lnTo>
                <a:lnTo>
                  <a:pt x="77754" y="25923"/>
                </a:lnTo>
                <a:lnTo>
                  <a:pt x="79689" y="26883"/>
                </a:lnTo>
                <a:lnTo>
                  <a:pt x="81594" y="27843"/>
                </a:lnTo>
                <a:lnTo>
                  <a:pt x="82555" y="28803"/>
                </a:lnTo>
                <a:lnTo>
                  <a:pt x="83530" y="28803"/>
                </a:lnTo>
                <a:lnTo>
                  <a:pt x="84475" y="27843"/>
                </a:lnTo>
                <a:lnTo>
                  <a:pt x="85435" y="27843"/>
                </a:lnTo>
                <a:lnTo>
                  <a:pt x="85435" y="26883"/>
                </a:lnTo>
                <a:lnTo>
                  <a:pt x="86395" y="25923"/>
                </a:lnTo>
                <a:lnTo>
                  <a:pt x="86395" y="23042"/>
                </a:lnTo>
                <a:lnTo>
                  <a:pt x="87355" y="22082"/>
                </a:lnTo>
                <a:lnTo>
                  <a:pt x="87355" y="16322"/>
                </a:lnTo>
                <a:lnTo>
                  <a:pt x="86395" y="15361"/>
                </a:lnTo>
                <a:lnTo>
                  <a:pt x="86395" y="10561"/>
                </a:lnTo>
                <a:lnTo>
                  <a:pt x="85435" y="10561"/>
                </a:lnTo>
                <a:lnTo>
                  <a:pt x="85435" y="9601"/>
                </a:lnTo>
                <a:lnTo>
                  <a:pt x="84475" y="8641"/>
                </a:lnTo>
                <a:lnTo>
                  <a:pt x="83530" y="8641"/>
                </a:lnTo>
                <a:lnTo>
                  <a:pt x="82555" y="7680"/>
                </a:lnTo>
                <a:lnTo>
                  <a:pt x="80634" y="6720"/>
                </a:lnTo>
                <a:lnTo>
                  <a:pt x="78714" y="5760"/>
                </a:lnTo>
                <a:lnTo>
                  <a:pt x="76809" y="4800"/>
                </a:lnTo>
                <a:lnTo>
                  <a:pt x="74874" y="3840"/>
                </a:lnTo>
                <a:lnTo>
                  <a:pt x="72009" y="2880"/>
                </a:lnTo>
                <a:lnTo>
                  <a:pt x="69128" y="1920"/>
                </a:lnTo>
                <a:lnTo>
                  <a:pt x="66248" y="960"/>
                </a:lnTo>
                <a:lnTo>
                  <a:pt x="62407" y="0"/>
                </a:lnTo>
                <a:lnTo>
                  <a:pt x="51846" y="0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4036908" y="940551"/>
            <a:ext cx="86410" cy="177591"/>
          </a:xfrm>
          <a:custGeom>
            <a:avLst/>
            <a:gdLst/>
            <a:ahLst/>
            <a:cxnLst/>
            <a:rect l="l" t="t" r="r" b="b"/>
            <a:pathLst>
              <a:path w="86410" h="177591">
                <a:moveTo>
                  <a:pt x="48006" y="35509"/>
                </a:moveTo>
                <a:lnTo>
                  <a:pt x="48006" y="3840"/>
                </a:lnTo>
                <a:lnTo>
                  <a:pt x="47045" y="2865"/>
                </a:lnTo>
                <a:lnTo>
                  <a:pt x="47045" y="1904"/>
                </a:lnTo>
                <a:lnTo>
                  <a:pt x="46085" y="1904"/>
                </a:lnTo>
                <a:lnTo>
                  <a:pt x="45125" y="960"/>
                </a:lnTo>
                <a:lnTo>
                  <a:pt x="44165" y="960"/>
                </a:lnTo>
                <a:lnTo>
                  <a:pt x="43205" y="0"/>
                </a:lnTo>
                <a:lnTo>
                  <a:pt x="27843" y="0"/>
                </a:lnTo>
                <a:lnTo>
                  <a:pt x="26883" y="960"/>
                </a:lnTo>
                <a:lnTo>
                  <a:pt x="25923" y="960"/>
                </a:lnTo>
                <a:lnTo>
                  <a:pt x="24963" y="1904"/>
                </a:lnTo>
                <a:lnTo>
                  <a:pt x="24003" y="1904"/>
                </a:lnTo>
                <a:lnTo>
                  <a:pt x="24003" y="2865"/>
                </a:lnTo>
                <a:lnTo>
                  <a:pt x="23042" y="3840"/>
                </a:lnTo>
                <a:lnTo>
                  <a:pt x="23042" y="35509"/>
                </a:lnTo>
                <a:lnTo>
                  <a:pt x="3840" y="35509"/>
                </a:lnTo>
                <a:lnTo>
                  <a:pt x="3840" y="36469"/>
                </a:lnTo>
                <a:lnTo>
                  <a:pt x="1920" y="36469"/>
                </a:lnTo>
                <a:lnTo>
                  <a:pt x="1920" y="37429"/>
                </a:lnTo>
                <a:lnTo>
                  <a:pt x="960" y="38389"/>
                </a:lnTo>
                <a:lnTo>
                  <a:pt x="960" y="40309"/>
                </a:lnTo>
                <a:lnTo>
                  <a:pt x="0" y="41269"/>
                </a:lnTo>
                <a:lnTo>
                  <a:pt x="0" y="51831"/>
                </a:lnTo>
                <a:lnTo>
                  <a:pt x="960" y="53751"/>
                </a:lnTo>
                <a:lnTo>
                  <a:pt x="1920" y="55671"/>
                </a:lnTo>
                <a:lnTo>
                  <a:pt x="23042" y="55671"/>
                </a:lnTo>
                <a:lnTo>
                  <a:pt x="23042" y="141107"/>
                </a:lnTo>
                <a:lnTo>
                  <a:pt x="24003" y="147827"/>
                </a:lnTo>
                <a:lnTo>
                  <a:pt x="25923" y="153588"/>
                </a:lnTo>
                <a:lnTo>
                  <a:pt x="26883" y="158389"/>
                </a:lnTo>
                <a:lnTo>
                  <a:pt x="29763" y="163189"/>
                </a:lnTo>
                <a:lnTo>
                  <a:pt x="32644" y="167030"/>
                </a:lnTo>
                <a:lnTo>
                  <a:pt x="35524" y="170870"/>
                </a:lnTo>
                <a:lnTo>
                  <a:pt x="39364" y="173751"/>
                </a:lnTo>
                <a:lnTo>
                  <a:pt x="44165" y="175671"/>
                </a:lnTo>
                <a:lnTo>
                  <a:pt x="48966" y="176616"/>
                </a:lnTo>
                <a:lnTo>
                  <a:pt x="55686" y="177591"/>
                </a:lnTo>
                <a:lnTo>
                  <a:pt x="71048" y="177591"/>
                </a:lnTo>
                <a:lnTo>
                  <a:pt x="72969" y="176616"/>
                </a:lnTo>
                <a:lnTo>
                  <a:pt x="74889" y="176616"/>
                </a:lnTo>
                <a:lnTo>
                  <a:pt x="76809" y="175671"/>
                </a:lnTo>
                <a:lnTo>
                  <a:pt x="78729" y="175671"/>
                </a:lnTo>
                <a:lnTo>
                  <a:pt x="80634" y="174711"/>
                </a:lnTo>
                <a:lnTo>
                  <a:pt x="82570" y="173751"/>
                </a:lnTo>
                <a:lnTo>
                  <a:pt x="83530" y="173751"/>
                </a:lnTo>
                <a:lnTo>
                  <a:pt x="84475" y="172791"/>
                </a:lnTo>
                <a:lnTo>
                  <a:pt x="85450" y="171830"/>
                </a:lnTo>
                <a:lnTo>
                  <a:pt x="85450" y="168950"/>
                </a:lnTo>
                <a:lnTo>
                  <a:pt x="86410" y="167030"/>
                </a:lnTo>
                <a:lnTo>
                  <a:pt x="86410" y="157429"/>
                </a:lnTo>
                <a:lnTo>
                  <a:pt x="85450" y="156469"/>
                </a:lnTo>
                <a:lnTo>
                  <a:pt x="85450" y="154548"/>
                </a:lnTo>
                <a:lnTo>
                  <a:pt x="84475" y="153588"/>
                </a:lnTo>
                <a:lnTo>
                  <a:pt x="80634" y="153588"/>
                </a:lnTo>
                <a:lnTo>
                  <a:pt x="79689" y="154548"/>
                </a:lnTo>
                <a:lnTo>
                  <a:pt x="78729" y="154548"/>
                </a:lnTo>
                <a:lnTo>
                  <a:pt x="76809" y="155508"/>
                </a:lnTo>
                <a:lnTo>
                  <a:pt x="75849" y="155508"/>
                </a:lnTo>
                <a:lnTo>
                  <a:pt x="73929" y="156469"/>
                </a:lnTo>
                <a:lnTo>
                  <a:pt x="72009" y="156469"/>
                </a:lnTo>
                <a:lnTo>
                  <a:pt x="70088" y="157429"/>
                </a:lnTo>
                <a:lnTo>
                  <a:pt x="59527" y="157429"/>
                </a:lnTo>
                <a:lnTo>
                  <a:pt x="54726" y="154548"/>
                </a:lnTo>
                <a:lnTo>
                  <a:pt x="51846" y="150708"/>
                </a:lnTo>
                <a:lnTo>
                  <a:pt x="48966" y="145907"/>
                </a:lnTo>
                <a:lnTo>
                  <a:pt x="48006" y="139186"/>
                </a:lnTo>
                <a:lnTo>
                  <a:pt x="48006" y="55671"/>
                </a:lnTo>
                <a:lnTo>
                  <a:pt x="83530" y="55671"/>
                </a:lnTo>
                <a:lnTo>
                  <a:pt x="84475" y="54711"/>
                </a:lnTo>
                <a:lnTo>
                  <a:pt x="85450" y="53751"/>
                </a:lnTo>
                <a:lnTo>
                  <a:pt x="86410" y="51831"/>
                </a:lnTo>
                <a:lnTo>
                  <a:pt x="86410" y="41269"/>
                </a:lnTo>
                <a:lnTo>
                  <a:pt x="85450" y="40309"/>
                </a:lnTo>
                <a:lnTo>
                  <a:pt x="85450" y="38389"/>
                </a:lnTo>
                <a:lnTo>
                  <a:pt x="84475" y="37429"/>
                </a:lnTo>
                <a:lnTo>
                  <a:pt x="84475" y="36469"/>
                </a:lnTo>
                <a:lnTo>
                  <a:pt x="83530" y="36469"/>
                </a:lnTo>
                <a:lnTo>
                  <a:pt x="82570" y="35509"/>
                </a:lnTo>
                <a:lnTo>
                  <a:pt x="48006" y="35509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4177070" y="1082619"/>
            <a:ext cx="30723" cy="36484"/>
          </a:xfrm>
          <a:custGeom>
            <a:avLst/>
            <a:gdLst/>
            <a:ahLst/>
            <a:cxnLst/>
            <a:rect l="l" t="t" r="r" b="b"/>
            <a:pathLst>
              <a:path w="30723" h="36484">
                <a:moveTo>
                  <a:pt x="17282" y="14401"/>
                </a:moveTo>
                <a:lnTo>
                  <a:pt x="12481" y="11521"/>
                </a:lnTo>
                <a:lnTo>
                  <a:pt x="6720" y="8641"/>
                </a:lnTo>
                <a:lnTo>
                  <a:pt x="2880" y="4800"/>
                </a:lnTo>
                <a:lnTo>
                  <a:pt x="0" y="0"/>
                </a:lnTo>
                <a:lnTo>
                  <a:pt x="1920" y="31683"/>
                </a:lnTo>
                <a:lnTo>
                  <a:pt x="5300" y="32753"/>
                </a:lnTo>
                <a:lnTo>
                  <a:pt x="17088" y="35468"/>
                </a:lnTo>
                <a:lnTo>
                  <a:pt x="30723" y="36484"/>
                </a:lnTo>
                <a:lnTo>
                  <a:pt x="24002" y="15361"/>
                </a:lnTo>
                <a:lnTo>
                  <a:pt x="17282" y="14401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4142506" y="974140"/>
            <a:ext cx="132481" cy="144962"/>
          </a:xfrm>
          <a:custGeom>
            <a:avLst/>
            <a:gdLst/>
            <a:ahLst/>
            <a:cxnLst/>
            <a:rect l="l" t="t" r="r" b="b"/>
            <a:pathLst>
              <a:path w="132481" h="144962">
                <a:moveTo>
                  <a:pt x="84475" y="119999"/>
                </a:moveTo>
                <a:lnTo>
                  <a:pt x="79674" y="122880"/>
                </a:lnTo>
                <a:lnTo>
                  <a:pt x="72953" y="123840"/>
                </a:lnTo>
                <a:lnTo>
                  <a:pt x="58567" y="123840"/>
                </a:lnTo>
                <a:lnTo>
                  <a:pt x="65288" y="144962"/>
                </a:lnTo>
                <a:lnTo>
                  <a:pt x="82737" y="143101"/>
                </a:lnTo>
                <a:lnTo>
                  <a:pt x="94076" y="139202"/>
                </a:lnTo>
                <a:lnTo>
                  <a:pt x="106373" y="132392"/>
                </a:lnTo>
                <a:lnTo>
                  <a:pt x="115199" y="123840"/>
                </a:lnTo>
                <a:lnTo>
                  <a:pt x="123325" y="112485"/>
                </a:lnTo>
                <a:lnTo>
                  <a:pt x="128640" y="100797"/>
                </a:lnTo>
                <a:lnTo>
                  <a:pt x="131892" y="83998"/>
                </a:lnTo>
                <a:lnTo>
                  <a:pt x="132481" y="71033"/>
                </a:lnTo>
                <a:lnTo>
                  <a:pt x="132410" y="65871"/>
                </a:lnTo>
                <a:lnTo>
                  <a:pt x="131339" y="52844"/>
                </a:lnTo>
                <a:lnTo>
                  <a:pt x="128640" y="41285"/>
                </a:lnTo>
                <a:lnTo>
                  <a:pt x="123290" y="28341"/>
                </a:lnTo>
                <a:lnTo>
                  <a:pt x="116159" y="18242"/>
                </a:lnTo>
                <a:lnTo>
                  <a:pt x="111358" y="12481"/>
                </a:lnTo>
                <a:lnTo>
                  <a:pt x="104637" y="7680"/>
                </a:lnTo>
                <a:lnTo>
                  <a:pt x="95996" y="4800"/>
                </a:lnTo>
                <a:lnTo>
                  <a:pt x="93623" y="3727"/>
                </a:lnTo>
                <a:lnTo>
                  <a:pt x="81741" y="757"/>
                </a:lnTo>
                <a:lnTo>
                  <a:pt x="68168" y="0"/>
                </a:lnTo>
                <a:lnTo>
                  <a:pt x="62863" y="139"/>
                </a:lnTo>
                <a:lnTo>
                  <a:pt x="49907" y="1743"/>
                </a:lnTo>
                <a:lnTo>
                  <a:pt x="38404" y="4800"/>
                </a:lnTo>
                <a:lnTo>
                  <a:pt x="26477" y="11610"/>
                </a:lnTo>
                <a:lnTo>
                  <a:pt x="17282" y="20162"/>
                </a:lnTo>
                <a:lnTo>
                  <a:pt x="9590" y="31814"/>
                </a:lnTo>
                <a:lnTo>
                  <a:pt x="4800" y="44165"/>
                </a:lnTo>
                <a:lnTo>
                  <a:pt x="1011" y="59713"/>
                </a:lnTo>
                <a:lnTo>
                  <a:pt x="0" y="72953"/>
                </a:lnTo>
                <a:lnTo>
                  <a:pt x="174" y="78989"/>
                </a:lnTo>
                <a:lnTo>
                  <a:pt x="1610" y="91730"/>
                </a:lnTo>
                <a:lnTo>
                  <a:pt x="3840" y="103677"/>
                </a:lnTo>
                <a:lnTo>
                  <a:pt x="6720" y="112318"/>
                </a:lnTo>
                <a:lnTo>
                  <a:pt x="11521" y="119999"/>
                </a:lnTo>
                <a:lnTo>
                  <a:pt x="16322" y="125760"/>
                </a:lnTo>
                <a:lnTo>
                  <a:pt x="22082" y="131521"/>
                </a:lnTo>
                <a:lnTo>
                  <a:pt x="28803" y="136321"/>
                </a:lnTo>
                <a:lnTo>
                  <a:pt x="36484" y="140162"/>
                </a:lnTo>
                <a:lnTo>
                  <a:pt x="34564" y="108478"/>
                </a:lnTo>
                <a:lnTo>
                  <a:pt x="31683" y="103677"/>
                </a:lnTo>
                <a:lnTo>
                  <a:pt x="28803" y="98877"/>
                </a:lnTo>
                <a:lnTo>
                  <a:pt x="27843" y="92156"/>
                </a:lnTo>
                <a:lnTo>
                  <a:pt x="25923" y="85435"/>
                </a:lnTo>
                <a:lnTo>
                  <a:pt x="25923" y="64328"/>
                </a:lnTo>
                <a:lnTo>
                  <a:pt x="26883" y="57607"/>
                </a:lnTo>
                <a:lnTo>
                  <a:pt x="27843" y="50886"/>
                </a:lnTo>
                <a:lnTo>
                  <a:pt x="29763" y="44165"/>
                </a:lnTo>
                <a:lnTo>
                  <a:pt x="32644" y="39364"/>
                </a:lnTo>
                <a:lnTo>
                  <a:pt x="35524" y="34564"/>
                </a:lnTo>
                <a:lnTo>
                  <a:pt x="39364" y="29763"/>
                </a:lnTo>
                <a:lnTo>
                  <a:pt x="43205" y="25923"/>
                </a:lnTo>
                <a:lnTo>
                  <a:pt x="48006" y="24003"/>
                </a:lnTo>
                <a:lnTo>
                  <a:pt x="53766" y="21122"/>
                </a:lnTo>
                <a:lnTo>
                  <a:pt x="59527" y="20162"/>
                </a:lnTo>
                <a:lnTo>
                  <a:pt x="74889" y="20162"/>
                </a:lnTo>
                <a:lnTo>
                  <a:pt x="80634" y="21122"/>
                </a:lnTo>
                <a:lnTo>
                  <a:pt x="86410" y="24003"/>
                </a:lnTo>
                <a:lnTo>
                  <a:pt x="91196" y="26883"/>
                </a:lnTo>
                <a:lnTo>
                  <a:pt x="95996" y="30723"/>
                </a:lnTo>
                <a:lnTo>
                  <a:pt x="98877" y="35524"/>
                </a:lnTo>
                <a:lnTo>
                  <a:pt x="101757" y="40325"/>
                </a:lnTo>
                <a:lnTo>
                  <a:pt x="103677" y="46085"/>
                </a:lnTo>
                <a:lnTo>
                  <a:pt x="104637" y="51831"/>
                </a:lnTo>
                <a:lnTo>
                  <a:pt x="106558" y="58552"/>
                </a:lnTo>
                <a:lnTo>
                  <a:pt x="107518" y="65288"/>
                </a:lnTo>
                <a:lnTo>
                  <a:pt x="107518" y="79674"/>
                </a:lnTo>
                <a:lnTo>
                  <a:pt x="106558" y="87355"/>
                </a:lnTo>
                <a:lnTo>
                  <a:pt x="104637" y="93116"/>
                </a:lnTo>
                <a:lnTo>
                  <a:pt x="102717" y="99837"/>
                </a:lnTo>
                <a:lnTo>
                  <a:pt x="100797" y="105597"/>
                </a:lnTo>
                <a:lnTo>
                  <a:pt x="96956" y="109438"/>
                </a:lnTo>
                <a:lnTo>
                  <a:pt x="94076" y="114239"/>
                </a:lnTo>
                <a:lnTo>
                  <a:pt x="89291" y="118079"/>
                </a:lnTo>
                <a:lnTo>
                  <a:pt x="84475" y="119999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4378665" y="911748"/>
            <a:ext cx="24002" cy="205419"/>
          </a:xfrm>
          <a:custGeom>
            <a:avLst/>
            <a:gdLst/>
            <a:ahLst/>
            <a:cxnLst/>
            <a:rect l="l" t="t" r="r" b="b"/>
            <a:pathLst>
              <a:path w="24002" h="205419">
                <a:moveTo>
                  <a:pt x="24002" y="2880"/>
                </a:moveTo>
                <a:lnTo>
                  <a:pt x="23042" y="1920"/>
                </a:lnTo>
                <a:lnTo>
                  <a:pt x="23042" y="960"/>
                </a:lnTo>
                <a:lnTo>
                  <a:pt x="21122" y="960"/>
                </a:lnTo>
                <a:lnTo>
                  <a:pt x="19202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202554"/>
                </a:lnTo>
                <a:lnTo>
                  <a:pt x="960" y="202554"/>
                </a:lnTo>
                <a:lnTo>
                  <a:pt x="960" y="203514"/>
                </a:lnTo>
                <a:lnTo>
                  <a:pt x="1920" y="203514"/>
                </a:lnTo>
                <a:lnTo>
                  <a:pt x="2880" y="204475"/>
                </a:lnTo>
                <a:lnTo>
                  <a:pt x="6720" y="204475"/>
                </a:lnTo>
                <a:lnTo>
                  <a:pt x="7680" y="205419"/>
                </a:lnTo>
                <a:lnTo>
                  <a:pt x="16322" y="205419"/>
                </a:lnTo>
                <a:lnTo>
                  <a:pt x="18242" y="204475"/>
                </a:lnTo>
                <a:lnTo>
                  <a:pt x="22082" y="204475"/>
                </a:lnTo>
                <a:lnTo>
                  <a:pt x="23042" y="203514"/>
                </a:lnTo>
                <a:lnTo>
                  <a:pt x="24002" y="202554"/>
                </a:lnTo>
                <a:lnTo>
                  <a:pt x="24002" y="2880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4472741" y="1082619"/>
            <a:ext cx="30723" cy="36484"/>
          </a:xfrm>
          <a:custGeom>
            <a:avLst/>
            <a:gdLst/>
            <a:ahLst/>
            <a:cxnLst/>
            <a:rect l="l" t="t" r="r" b="b"/>
            <a:pathLst>
              <a:path w="30723" h="36484">
                <a:moveTo>
                  <a:pt x="17282" y="14401"/>
                </a:moveTo>
                <a:lnTo>
                  <a:pt x="12481" y="11521"/>
                </a:lnTo>
                <a:lnTo>
                  <a:pt x="6720" y="8641"/>
                </a:lnTo>
                <a:lnTo>
                  <a:pt x="2880" y="4800"/>
                </a:lnTo>
                <a:lnTo>
                  <a:pt x="0" y="0"/>
                </a:lnTo>
                <a:lnTo>
                  <a:pt x="1920" y="31683"/>
                </a:lnTo>
                <a:lnTo>
                  <a:pt x="5300" y="32753"/>
                </a:lnTo>
                <a:lnTo>
                  <a:pt x="17088" y="35468"/>
                </a:lnTo>
                <a:lnTo>
                  <a:pt x="30723" y="36484"/>
                </a:lnTo>
                <a:lnTo>
                  <a:pt x="24002" y="15361"/>
                </a:lnTo>
                <a:lnTo>
                  <a:pt x="17282" y="14401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4438177" y="974140"/>
            <a:ext cx="132481" cy="144962"/>
          </a:xfrm>
          <a:custGeom>
            <a:avLst/>
            <a:gdLst/>
            <a:ahLst/>
            <a:cxnLst/>
            <a:rect l="l" t="t" r="r" b="b"/>
            <a:pathLst>
              <a:path w="132481" h="144962">
                <a:moveTo>
                  <a:pt x="84490" y="119999"/>
                </a:moveTo>
                <a:lnTo>
                  <a:pt x="79689" y="122880"/>
                </a:lnTo>
                <a:lnTo>
                  <a:pt x="72969" y="123840"/>
                </a:lnTo>
                <a:lnTo>
                  <a:pt x="58567" y="123840"/>
                </a:lnTo>
                <a:lnTo>
                  <a:pt x="65288" y="144962"/>
                </a:lnTo>
                <a:lnTo>
                  <a:pt x="82731" y="143101"/>
                </a:lnTo>
                <a:lnTo>
                  <a:pt x="94076" y="139202"/>
                </a:lnTo>
                <a:lnTo>
                  <a:pt x="106373" y="132392"/>
                </a:lnTo>
                <a:lnTo>
                  <a:pt x="115199" y="123840"/>
                </a:lnTo>
                <a:lnTo>
                  <a:pt x="123325" y="112485"/>
                </a:lnTo>
                <a:lnTo>
                  <a:pt x="128640" y="100797"/>
                </a:lnTo>
                <a:lnTo>
                  <a:pt x="131892" y="83998"/>
                </a:lnTo>
                <a:lnTo>
                  <a:pt x="132481" y="71033"/>
                </a:lnTo>
                <a:lnTo>
                  <a:pt x="132410" y="65871"/>
                </a:lnTo>
                <a:lnTo>
                  <a:pt x="131339" y="52844"/>
                </a:lnTo>
                <a:lnTo>
                  <a:pt x="128640" y="41285"/>
                </a:lnTo>
                <a:lnTo>
                  <a:pt x="123290" y="28341"/>
                </a:lnTo>
                <a:lnTo>
                  <a:pt x="116159" y="18242"/>
                </a:lnTo>
                <a:lnTo>
                  <a:pt x="111358" y="12481"/>
                </a:lnTo>
                <a:lnTo>
                  <a:pt x="104637" y="7680"/>
                </a:lnTo>
                <a:lnTo>
                  <a:pt x="95996" y="4800"/>
                </a:lnTo>
                <a:lnTo>
                  <a:pt x="93622" y="3727"/>
                </a:lnTo>
                <a:lnTo>
                  <a:pt x="81735" y="757"/>
                </a:lnTo>
                <a:lnTo>
                  <a:pt x="68168" y="0"/>
                </a:lnTo>
                <a:lnTo>
                  <a:pt x="62863" y="139"/>
                </a:lnTo>
                <a:lnTo>
                  <a:pt x="49907" y="1743"/>
                </a:lnTo>
                <a:lnTo>
                  <a:pt x="38404" y="4800"/>
                </a:lnTo>
                <a:lnTo>
                  <a:pt x="26477" y="11610"/>
                </a:lnTo>
                <a:lnTo>
                  <a:pt x="17282" y="20162"/>
                </a:lnTo>
                <a:lnTo>
                  <a:pt x="9210" y="31814"/>
                </a:lnTo>
                <a:lnTo>
                  <a:pt x="4800" y="44165"/>
                </a:lnTo>
                <a:lnTo>
                  <a:pt x="1011" y="59713"/>
                </a:lnTo>
                <a:lnTo>
                  <a:pt x="0" y="72953"/>
                </a:lnTo>
                <a:lnTo>
                  <a:pt x="174" y="78989"/>
                </a:lnTo>
                <a:lnTo>
                  <a:pt x="1610" y="91730"/>
                </a:lnTo>
                <a:lnTo>
                  <a:pt x="3840" y="103677"/>
                </a:lnTo>
                <a:lnTo>
                  <a:pt x="6720" y="112318"/>
                </a:lnTo>
                <a:lnTo>
                  <a:pt x="10561" y="119999"/>
                </a:lnTo>
                <a:lnTo>
                  <a:pt x="16322" y="125760"/>
                </a:lnTo>
                <a:lnTo>
                  <a:pt x="22082" y="131521"/>
                </a:lnTo>
                <a:lnTo>
                  <a:pt x="28803" y="136321"/>
                </a:lnTo>
                <a:lnTo>
                  <a:pt x="36484" y="140162"/>
                </a:lnTo>
                <a:lnTo>
                  <a:pt x="34564" y="108478"/>
                </a:lnTo>
                <a:lnTo>
                  <a:pt x="30723" y="103677"/>
                </a:lnTo>
                <a:lnTo>
                  <a:pt x="28803" y="98877"/>
                </a:lnTo>
                <a:lnTo>
                  <a:pt x="27843" y="92156"/>
                </a:lnTo>
                <a:lnTo>
                  <a:pt x="25923" y="85435"/>
                </a:lnTo>
                <a:lnTo>
                  <a:pt x="25923" y="64328"/>
                </a:lnTo>
                <a:lnTo>
                  <a:pt x="26883" y="57607"/>
                </a:lnTo>
                <a:lnTo>
                  <a:pt x="27843" y="50886"/>
                </a:lnTo>
                <a:lnTo>
                  <a:pt x="29763" y="44165"/>
                </a:lnTo>
                <a:lnTo>
                  <a:pt x="32644" y="39364"/>
                </a:lnTo>
                <a:lnTo>
                  <a:pt x="35524" y="34564"/>
                </a:lnTo>
                <a:lnTo>
                  <a:pt x="39364" y="29763"/>
                </a:lnTo>
                <a:lnTo>
                  <a:pt x="43205" y="25923"/>
                </a:lnTo>
                <a:lnTo>
                  <a:pt x="48005" y="24003"/>
                </a:lnTo>
                <a:lnTo>
                  <a:pt x="53766" y="21122"/>
                </a:lnTo>
                <a:lnTo>
                  <a:pt x="59527" y="20162"/>
                </a:lnTo>
                <a:lnTo>
                  <a:pt x="74874" y="20162"/>
                </a:lnTo>
                <a:lnTo>
                  <a:pt x="80650" y="21122"/>
                </a:lnTo>
                <a:lnTo>
                  <a:pt x="86395" y="24003"/>
                </a:lnTo>
                <a:lnTo>
                  <a:pt x="91211" y="26883"/>
                </a:lnTo>
                <a:lnTo>
                  <a:pt x="95996" y="30723"/>
                </a:lnTo>
                <a:lnTo>
                  <a:pt x="98877" y="35524"/>
                </a:lnTo>
                <a:lnTo>
                  <a:pt x="101757" y="40325"/>
                </a:lnTo>
                <a:lnTo>
                  <a:pt x="103677" y="46085"/>
                </a:lnTo>
                <a:lnTo>
                  <a:pt x="104637" y="51831"/>
                </a:lnTo>
                <a:lnTo>
                  <a:pt x="106558" y="58552"/>
                </a:lnTo>
                <a:lnTo>
                  <a:pt x="106558" y="87355"/>
                </a:lnTo>
                <a:lnTo>
                  <a:pt x="104637" y="93116"/>
                </a:lnTo>
                <a:lnTo>
                  <a:pt x="102717" y="99837"/>
                </a:lnTo>
                <a:lnTo>
                  <a:pt x="100797" y="105597"/>
                </a:lnTo>
                <a:lnTo>
                  <a:pt x="96956" y="109438"/>
                </a:lnTo>
                <a:lnTo>
                  <a:pt x="94076" y="114239"/>
                </a:lnTo>
                <a:lnTo>
                  <a:pt x="89275" y="118079"/>
                </a:lnTo>
                <a:lnTo>
                  <a:pt x="84490" y="119999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4594661" y="1031748"/>
            <a:ext cx="71993" cy="20147"/>
          </a:xfrm>
          <a:custGeom>
            <a:avLst/>
            <a:gdLst/>
            <a:ahLst/>
            <a:cxnLst/>
            <a:rect l="l" t="t" r="r" b="b"/>
            <a:pathLst>
              <a:path w="71993" h="20147">
                <a:moveTo>
                  <a:pt x="71033" y="2880"/>
                </a:moveTo>
                <a:lnTo>
                  <a:pt x="70073" y="2880"/>
                </a:lnTo>
                <a:lnTo>
                  <a:pt x="70073" y="1904"/>
                </a:lnTo>
                <a:lnTo>
                  <a:pt x="69113" y="944"/>
                </a:lnTo>
                <a:lnTo>
                  <a:pt x="68153" y="944"/>
                </a:lnTo>
                <a:lnTo>
                  <a:pt x="68153" y="0"/>
                </a:lnTo>
                <a:lnTo>
                  <a:pt x="2880" y="0"/>
                </a:lnTo>
                <a:lnTo>
                  <a:pt x="1920" y="944"/>
                </a:lnTo>
                <a:lnTo>
                  <a:pt x="960" y="2880"/>
                </a:lnTo>
                <a:lnTo>
                  <a:pt x="0" y="3840"/>
                </a:lnTo>
                <a:lnTo>
                  <a:pt x="0" y="16306"/>
                </a:lnTo>
                <a:lnTo>
                  <a:pt x="960" y="18227"/>
                </a:lnTo>
                <a:lnTo>
                  <a:pt x="1920" y="19187"/>
                </a:lnTo>
                <a:lnTo>
                  <a:pt x="2880" y="20147"/>
                </a:lnTo>
                <a:lnTo>
                  <a:pt x="68153" y="20147"/>
                </a:lnTo>
                <a:lnTo>
                  <a:pt x="69113" y="19187"/>
                </a:lnTo>
                <a:lnTo>
                  <a:pt x="70073" y="18227"/>
                </a:lnTo>
                <a:lnTo>
                  <a:pt x="71033" y="16306"/>
                </a:lnTo>
                <a:lnTo>
                  <a:pt x="71993" y="14401"/>
                </a:lnTo>
                <a:lnTo>
                  <a:pt x="71993" y="8625"/>
                </a:lnTo>
                <a:lnTo>
                  <a:pt x="71033" y="6720"/>
                </a:lnTo>
                <a:lnTo>
                  <a:pt x="71033" y="2880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4683937" y="976061"/>
            <a:ext cx="146867" cy="141107"/>
          </a:xfrm>
          <a:custGeom>
            <a:avLst/>
            <a:gdLst/>
            <a:ahLst/>
            <a:cxnLst/>
            <a:rect l="l" t="t" r="r" b="b"/>
            <a:pathLst>
              <a:path w="146867" h="141107">
                <a:moveTo>
                  <a:pt x="126705" y="135361"/>
                </a:moveTo>
                <a:lnTo>
                  <a:pt x="98877" y="38404"/>
                </a:lnTo>
                <a:lnTo>
                  <a:pt x="98877" y="39364"/>
                </a:lnTo>
                <a:lnTo>
                  <a:pt x="126705" y="135361"/>
                </a:lnTo>
                <a:close/>
              </a:path>
              <a:path w="146867" h="141107">
                <a:moveTo>
                  <a:pt x="146867" y="141107"/>
                </a:moveTo>
                <a:lnTo>
                  <a:pt x="143987" y="114239"/>
                </a:lnTo>
                <a:lnTo>
                  <a:pt x="143987" y="141107"/>
                </a:lnTo>
                <a:lnTo>
                  <a:pt x="146867" y="141107"/>
                </a:lnTo>
                <a:close/>
              </a:path>
              <a:path w="146867" h="141107">
                <a:moveTo>
                  <a:pt x="143987" y="113278"/>
                </a:moveTo>
                <a:lnTo>
                  <a:pt x="112318" y="3840"/>
                </a:lnTo>
                <a:lnTo>
                  <a:pt x="111358" y="2880"/>
                </a:lnTo>
                <a:lnTo>
                  <a:pt x="111358" y="1920"/>
                </a:lnTo>
                <a:lnTo>
                  <a:pt x="110398" y="1920"/>
                </a:lnTo>
                <a:lnTo>
                  <a:pt x="110398" y="960"/>
                </a:lnTo>
                <a:lnTo>
                  <a:pt x="109438" y="960"/>
                </a:lnTo>
                <a:lnTo>
                  <a:pt x="108478" y="0"/>
                </a:lnTo>
                <a:lnTo>
                  <a:pt x="91196" y="0"/>
                </a:lnTo>
                <a:lnTo>
                  <a:pt x="90236" y="960"/>
                </a:lnTo>
                <a:lnTo>
                  <a:pt x="89275" y="960"/>
                </a:lnTo>
                <a:lnTo>
                  <a:pt x="88315" y="1920"/>
                </a:lnTo>
                <a:lnTo>
                  <a:pt x="88315" y="2880"/>
                </a:lnTo>
                <a:lnTo>
                  <a:pt x="87355" y="3840"/>
                </a:lnTo>
                <a:lnTo>
                  <a:pt x="87355" y="4800"/>
                </a:lnTo>
                <a:lnTo>
                  <a:pt x="58552" y="113278"/>
                </a:lnTo>
                <a:lnTo>
                  <a:pt x="57591" y="114239"/>
                </a:lnTo>
                <a:lnTo>
                  <a:pt x="57591" y="113278"/>
                </a:lnTo>
                <a:lnTo>
                  <a:pt x="25923" y="4800"/>
                </a:lnTo>
                <a:lnTo>
                  <a:pt x="24947" y="3840"/>
                </a:lnTo>
                <a:lnTo>
                  <a:pt x="24947" y="1920"/>
                </a:lnTo>
                <a:lnTo>
                  <a:pt x="24002" y="1920"/>
                </a:lnTo>
                <a:lnTo>
                  <a:pt x="24002" y="960"/>
                </a:lnTo>
                <a:lnTo>
                  <a:pt x="23042" y="960"/>
                </a:lnTo>
                <a:lnTo>
                  <a:pt x="22082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5760"/>
                </a:lnTo>
                <a:lnTo>
                  <a:pt x="960" y="6720"/>
                </a:lnTo>
                <a:lnTo>
                  <a:pt x="960" y="8641"/>
                </a:lnTo>
                <a:lnTo>
                  <a:pt x="1920" y="10561"/>
                </a:lnTo>
                <a:lnTo>
                  <a:pt x="40309" y="135361"/>
                </a:lnTo>
                <a:lnTo>
                  <a:pt x="40309" y="136321"/>
                </a:lnTo>
                <a:lnTo>
                  <a:pt x="41285" y="137281"/>
                </a:lnTo>
                <a:lnTo>
                  <a:pt x="41285" y="138242"/>
                </a:lnTo>
                <a:lnTo>
                  <a:pt x="42230" y="139202"/>
                </a:lnTo>
                <a:lnTo>
                  <a:pt x="43190" y="139202"/>
                </a:lnTo>
                <a:lnTo>
                  <a:pt x="44150" y="140162"/>
                </a:lnTo>
                <a:lnTo>
                  <a:pt x="48950" y="140162"/>
                </a:lnTo>
                <a:lnTo>
                  <a:pt x="50871" y="141107"/>
                </a:lnTo>
                <a:lnTo>
                  <a:pt x="61432" y="141107"/>
                </a:lnTo>
                <a:lnTo>
                  <a:pt x="63352" y="140162"/>
                </a:lnTo>
                <a:lnTo>
                  <a:pt x="69113" y="140162"/>
                </a:lnTo>
                <a:lnTo>
                  <a:pt x="70073" y="139202"/>
                </a:lnTo>
                <a:lnTo>
                  <a:pt x="71033" y="139202"/>
                </a:lnTo>
                <a:lnTo>
                  <a:pt x="71033" y="138242"/>
                </a:lnTo>
                <a:lnTo>
                  <a:pt x="71993" y="137281"/>
                </a:lnTo>
                <a:lnTo>
                  <a:pt x="72953" y="136321"/>
                </a:lnTo>
                <a:lnTo>
                  <a:pt x="72953" y="135361"/>
                </a:lnTo>
                <a:lnTo>
                  <a:pt x="98877" y="39364"/>
                </a:lnTo>
                <a:lnTo>
                  <a:pt x="98877" y="38404"/>
                </a:lnTo>
                <a:lnTo>
                  <a:pt x="126705" y="135361"/>
                </a:lnTo>
                <a:lnTo>
                  <a:pt x="127680" y="136321"/>
                </a:lnTo>
                <a:lnTo>
                  <a:pt x="127680" y="137281"/>
                </a:lnTo>
                <a:lnTo>
                  <a:pt x="128640" y="138242"/>
                </a:lnTo>
                <a:lnTo>
                  <a:pt x="128640" y="139202"/>
                </a:lnTo>
                <a:lnTo>
                  <a:pt x="129585" y="139202"/>
                </a:lnTo>
                <a:lnTo>
                  <a:pt x="131521" y="140162"/>
                </a:lnTo>
                <a:lnTo>
                  <a:pt x="136306" y="140162"/>
                </a:lnTo>
                <a:lnTo>
                  <a:pt x="138226" y="141107"/>
                </a:lnTo>
                <a:lnTo>
                  <a:pt x="143987" y="141107"/>
                </a:lnTo>
                <a:lnTo>
                  <a:pt x="143987" y="114239"/>
                </a:lnTo>
                <a:lnTo>
                  <a:pt x="146867" y="141107"/>
                </a:lnTo>
                <a:lnTo>
                  <a:pt x="148788" y="141107"/>
                </a:lnTo>
                <a:lnTo>
                  <a:pt x="150708" y="140162"/>
                </a:lnTo>
                <a:lnTo>
                  <a:pt x="155508" y="140162"/>
                </a:lnTo>
                <a:lnTo>
                  <a:pt x="156469" y="139202"/>
                </a:lnTo>
                <a:lnTo>
                  <a:pt x="157429" y="139202"/>
                </a:lnTo>
                <a:lnTo>
                  <a:pt x="158389" y="138242"/>
                </a:lnTo>
                <a:lnTo>
                  <a:pt x="159349" y="137281"/>
                </a:lnTo>
                <a:lnTo>
                  <a:pt x="159349" y="135361"/>
                </a:lnTo>
                <a:lnTo>
                  <a:pt x="198714" y="10561"/>
                </a:lnTo>
                <a:lnTo>
                  <a:pt x="199674" y="8641"/>
                </a:lnTo>
                <a:lnTo>
                  <a:pt x="199674" y="1920"/>
                </a:lnTo>
                <a:lnTo>
                  <a:pt x="198714" y="960"/>
                </a:lnTo>
                <a:lnTo>
                  <a:pt x="197754" y="960"/>
                </a:lnTo>
                <a:lnTo>
                  <a:pt x="196794" y="0"/>
                </a:lnTo>
                <a:lnTo>
                  <a:pt x="179511" y="0"/>
                </a:lnTo>
                <a:lnTo>
                  <a:pt x="178551" y="960"/>
                </a:lnTo>
                <a:lnTo>
                  <a:pt x="177591" y="960"/>
                </a:lnTo>
                <a:lnTo>
                  <a:pt x="176631" y="1920"/>
                </a:lnTo>
                <a:lnTo>
                  <a:pt x="175671" y="2880"/>
                </a:lnTo>
                <a:lnTo>
                  <a:pt x="175671" y="4800"/>
                </a:lnTo>
                <a:lnTo>
                  <a:pt x="143987" y="113278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4901854" y="974140"/>
            <a:ext cx="108463" cy="144962"/>
          </a:xfrm>
          <a:custGeom>
            <a:avLst/>
            <a:gdLst/>
            <a:ahLst/>
            <a:cxnLst/>
            <a:rect l="l" t="t" r="r" b="b"/>
            <a:pathLst>
              <a:path w="108463" h="144962">
                <a:moveTo>
                  <a:pt x="104622" y="21122"/>
                </a:moveTo>
                <a:lnTo>
                  <a:pt x="100782" y="16322"/>
                </a:lnTo>
                <a:lnTo>
                  <a:pt x="96941" y="12481"/>
                </a:lnTo>
                <a:lnTo>
                  <a:pt x="93116" y="7680"/>
                </a:lnTo>
                <a:lnTo>
                  <a:pt x="87355" y="4800"/>
                </a:lnTo>
                <a:lnTo>
                  <a:pt x="80634" y="2880"/>
                </a:lnTo>
                <a:lnTo>
                  <a:pt x="73913" y="960"/>
                </a:lnTo>
                <a:lnTo>
                  <a:pt x="66233" y="0"/>
                </a:lnTo>
                <a:lnTo>
                  <a:pt x="46070" y="0"/>
                </a:lnTo>
                <a:lnTo>
                  <a:pt x="41269" y="960"/>
                </a:lnTo>
                <a:lnTo>
                  <a:pt x="36469" y="1920"/>
                </a:lnTo>
                <a:lnTo>
                  <a:pt x="31668" y="2880"/>
                </a:lnTo>
                <a:lnTo>
                  <a:pt x="27828" y="4800"/>
                </a:lnTo>
                <a:lnTo>
                  <a:pt x="23027" y="5760"/>
                </a:lnTo>
                <a:lnTo>
                  <a:pt x="20147" y="7680"/>
                </a:lnTo>
                <a:lnTo>
                  <a:pt x="16306" y="9601"/>
                </a:lnTo>
                <a:lnTo>
                  <a:pt x="13426" y="10561"/>
                </a:lnTo>
                <a:lnTo>
                  <a:pt x="10546" y="12481"/>
                </a:lnTo>
                <a:lnTo>
                  <a:pt x="9585" y="13441"/>
                </a:lnTo>
                <a:lnTo>
                  <a:pt x="8641" y="15361"/>
                </a:lnTo>
                <a:lnTo>
                  <a:pt x="7680" y="16322"/>
                </a:lnTo>
                <a:lnTo>
                  <a:pt x="6705" y="17282"/>
                </a:lnTo>
                <a:lnTo>
                  <a:pt x="6705" y="27843"/>
                </a:lnTo>
                <a:lnTo>
                  <a:pt x="7680" y="28803"/>
                </a:lnTo>
                <a:lnTo>
                  <a:pt x="7680" y="30723"/>
                </a:lnTo>
                <a:lnTo>
                  <a:pt x="8641" y="31683"/>
                </a:lnTo>
                <a:lnTo>
                  <a:pt x="9585" y="32644"/>
                </a:lnTo>
                <a:lnTo>
                  <a:pt x="12481" y="32644"/>
                </a:lnTo>
                <a:lnTo>
                  <a:pt x="14386" y="31683"/>
                </a:lnTo>
                <a:lnTo>
                  <a:pt x="17266" y="30723"/>
                </a:lnTo>
                <a:lnTo>
                  <a:pt x="19202" y="29763"/>
                </a:lnTo>
                <a:lnTo>
                  <a:pt x="22067" y="27843"/>
                </a:lnTo>
                <a:lnTo>
                  <a:pt x="25907" y="25923"/>
                </a:lnTo>
                <a:lnTo>
                  <a:pt x="29748" y="24003"/>
                </a:lnTo>
                <a:lnTo>
                  <a:pt x="33588" y="23042"/>
                </a:lnTo>
                <a:lnTo>
                  <a:pt x="38389" y="21122"/>
                </a:lnTo>
                <a:lnTo>
                  <a:pt x="43190" y="20162"/>
                </a:lnTo>
                <a:lnTo>
                  <a:pt x="48950" y="19202"/>
                </a:lnTo>
                <a:lnTo>
                  <a:pt x="60472" y="19202"/>
                </a:lnTo>
                <a:lnTo>
                  <a:pt x="64312" y="20162"/>
                </a:lnTo>
                <a:lnTo>
                  <a:pt x="68153" y="21122"/>
                </a:lnTo>
                <a:lnTo>
                  <a:pt x="71993" y="23042"/>
                </a:lnTo>
                <a:lnTo>
                  <a:pt x="75834" y="24963"/>
                </a:lnTo>
                <a:lnTo>
                  <a:pt x="77754" y="26883"/>
                </a:lnTo>
                <a:lnTo>
                  <a:pt x="80634" y="29763"/>
                </a:lnTo>
                <a:lnTo>
                  <a:pt x="82555" y="32644"/>
                </a:lnTo>
                <a:lnTo>
                  <a:pt x="83515" y="36484"/>
                </a:lnTo>
                <a:lnTo>
                  <a:pt x="84475" y="40325"/>
                </a:lnTo>
                <a:lnTo>
                  <a:pt x="84475" y="60487"/>
                </a:lnTo>
                <a:lnTo>
                  <a:pt x="66233" y="60487"/>
                </a:lnTo>
                <a:lnTo>
                  <a:pt x="63568" y="60512"/>
                </a:lnTo>
                <a:lnTo>
                  <a:pt x="50654" y="61344"/>
                </a:lnTo>
                <a:lnTo>
                  <a:pt x="38389" y="63352"/>
                </a:lnTo>
                <a:lnTo>
                  <a:pt x="30708" y="65288"/>
                </a:lnTo>
                <a:lnTo>
                  <a:pt x="23027" y="68168"/>
                </a:lnTo>
                <a:lnTo>
                  <a:pt x="18227" y="71033"/>
                </a:lnTo>
                <a:lnTo>
                  <a:pt x="12481" y="74874"/>
                </a:lnTo>
                <a:lnTo>
                  <a:pt x="7680" y="79674"/>
                </a:lnTo>
                <a:lnTo>
                  <a:pt x="4800" y="85435"/>
                </a:lnTo>
                <a:lnTo>
                  <a:pt x="1920" y="90236"/>
                </a:lnTo>
                <a:lnTo>
                  <a:pt x="0" y="96956"/>
                </a:lnTo>
                <a:lnTo>
                  <a:pt x="0" y="111358"/>
                </a:lnTo>
                <a:lnTo>
                  <a:pt x="960" y="116159"/>
                </a:lnTo>
                <a:lnTo>
                  <a:pt x="3840" y="121920"/>
                </a:lnTo>
                <a:lnTo>
                  <a:pt x="5745" y="126720"/>
                </a:lnTo>
                <a:lnTo>
                  <a:pt x="8641" y="130561"/>
                </a:lnTo>
                <a:lnTo>
                  <a:pt x="12481" y="134401"/>
                </a:lnTo>
                <a:lnTo>
                  <a:pt x="17266" y="137281"/>
                </a:lnTo>
                <a:lnTo>
                  <a:pt x="21107" y="140162"/>
                </a:lnTo>
                <a:lnTo>
                  <a:pt x="24947" y="110398"/>
                </a:lnTo>
                <a:lnTo>
                  <a:pt x="24947" y="98877"/>
                </a:lnTo>
                <a:lnTo>
                  <a:pt x="25907" y="95996"/>
                </a:lnTo>
                <a:lnTo>
                  <a:pt x="26868" y="93116"/>
                </a:lnTo>
                <a:lnTo>
                  <a:pt x="28788" y="89275"/>
                </a:lnTo>
                <a:lnTo>
                  <a:pt x="31668" y="86395"/>
                </a:lnTo>
                <a:lnTo>
                  <a:pt x="34549" y="84475"/>
                </a:lnTo>
                <a:lnTo>
                  <a:pt x="37429" y="82555"/>
                </a:lnTo>
                <a:lnTo>
                  <a:pt x="42230" y="80634"/>
                </a:lnTo>
                <a:lnTo>
                  <a:pt x="47030" y="79674"/>
                </a:lnTo>
                <a:lnTo>
                  <a:pt x="51831" y="78714"/>
                </a:lnTo>
                <a:lnTo>
                  <a:pt x="57591" y="77754"/>
                </a:lnTo>
                <a:lnTo>
                  <a:pt x="84475" y="77754"/>
                </a:lnTo>
                <a:lnTo>
                  <a:pt x="84475" y="106558"/>
                </a:lnTo>
                <a:lnTo>
                  <a:pt x="78714" y="113278"/>
                </a:lnTo>
                <a:lnTo>
                  <a:pt x="72953" y="118079"/>
                </a:lnTo>
                <a:lnTo>
                  <a:pt x="67193" y="120959"/>
                </a:lnTo>
                <a:lnTo>
                  <a:pt x="62392" y="123840"/>
                </a:lnTo>
                <a:lnTo>
                  <a:pt x="56631" y="125760"/>
                </a:lnTo>
                <a:lnTo>
                  <a:pt x="42230" y="125760"/>
                </a:lnTo>
                <a:lnTo>
                  <a:pt x="35509" y="123840"/>
                </a:lnTo>
                <a:lnTo>
                  <a:pt x="31668" y="119999"/>
                </a:lnTo>
                <a:lnTo>
                  <a:pt x="32628" y="144002"/>
                </a:lnTo>
                <a:lnTo>
                  <a:pt x="39349" y="144962"/>
                </a:lnTo>
                <a:lnTo>
                  <a:pt x="53751" y="144962"/>
                </a:lnTo>
                <a:lnTo>
                  <a:pt x="61432" y="143027"/>
                </a:lnTo>
                <a:lnTo>
                  <a:pt x="68153" y="139202"/>
                </a:lnTo>
                <a:lnTo>
                  <a:pt x="75834" y="136321"/>
                </a:lnTo>
                <a:lnTo>
                  <a:pt x="82555" y="131521"/>
                </a:lnTo>
                <a:lnTo>
                  <a:pt x="88315" y="124800"/>
                </a:lnTo>
                <a:lnTo>
                  <a:pt x="88315" y="140162"/>
                </a:lnTo>
                <a:lnTo>
                  <a:pt x="89275" y="141122"/>
                </a:lnTo>
                <a:lnTo>
                  <a:pt x="90236" y="142082"/>
                </a:lnTo>
                <a:lnTo>
                  <a:pt x="92156" y="142082"/>
                </a:lnTo>
                <a:lnTo>
                  <a:pt x="94076" y="143027"/>
                </a:lnTo>
                <a:lnTo>
                  <a:pt x="102717" y="143027"/>
                </a:lnTo>
                <a:lnTo>
                  <a:pt x="104622" y="142082"/>
                </a:lnTo>
                <a:lnTo>
                  <a:pt x="106558" y="142082"/>
                </a:lnTo>
                <a:lnTo>
                  <a:pt x="107502" y="141122"/>
                </a:lnTo>
                <a:lnTo>
                  <a:pt x="108463" y="140162"/>
                </a:lnTo>
                <a:lnTo>
                  <a:pt x="108463" y="41285"/>
                </a:lnTo>
                <a:lnTo>
                  <a:pt x="107502" y="33604"/>
                </a:lnTo>
                <a:lnTo>
                  <a:pt x="106558" y="27843"/>
                </a:lnTo>
                <a:lnTo>
                  <a:pt x="104622" y="21122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4922961" y="1084539"/>
            <a:ext cx="11521" cy="33604"/>
          </a:xfrm>
          <a:custGeom>
            <a:avLst/>
            <a:gdLst/>
            <a:ahLst/>
            <a:cxnLst/>
            <a:rect l="l" t="t" r="r" b="b"/>
            <a:pathLst>
              <a:path w="11521" h="33604">
                <a:moveTo>
                  <a:pt x="5760" y="4800"/>
                </a:moveTo>
                <a:lnTo>
                  <a:pt x="3840" y="0"/>
                </a:lnTo>
                <a:lnTo>
                  <a:pt x="0" y="29763"/>
                </a:lnTo>
                <a:lnTo>
                  <a:pt x="5760" y="31683"/>
                </a:lnTo>
                <a:lnTo>
                  <a:pt x="11521" y="33604"/>
                </a:lnTo>
                <a:lnTo>
                  <a:pt x="10561" y="9601"/>
                </a:lnTo>
                <a:lnTo>
                  <a:pt x="5760" y="4800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5071765" y="1030772"/>
            <a:ext cx="12481" cy="34564"/>
          </a:xfrm>
          <a:custGeom>
            <a:avLst/>
            <a:gdLst/>
            <a:ahLst/>
            <a:cxnLst/>
            <a:rect l="l" t="t" r="r" b="b"/>
            <a:pathLst>
              <a:path w="12481" h="34564">
                <a:moveTo>
                  <a:pt x="0" y="0"/>
                </a:moveTo>
                <a:lnTo>
                  <a:pt x="0" y="31683"/>
                </a:lnTo>
                <a:lnTo>
                  <a:pt x="1920" y="30723"/>
                </a:lnTo>
                <a:lnTo>
                  <a:pt x="4800" y="32644"/>
                </a:lnTo>
                <a:lnTo>
                  <a:pt x="8641" y="34564"/>
                </a:lnTo>
                <a:lnTo>
                  <a:pt x="12481" y="16322"/>
                </a:lnTo>
                <a:lnTo>
                  <a:pt x="7680" y="11536"/>
                </a:lnTo>
                <a:lnTo>
                  <a:pt x="2880" y="6720"/>
                </a:lnTo>
                <a:lnTo>
                  <a:pt x="0" y="0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5067924" y="1078778"/>
            <a:ext cx="96956" cy="89713"/>
          </a:xfrm>
          <a:custGeom>
            <a:avLst/>
            <a:gdLst/>
            <a:ahLst/>
            <a:cxnLst/>
            <a:rect l="l" t="t" r="r" b="b"/>
            <a:pathLst>
              <a:path w="96956" h="89713">
                <a:moveTo>
                  <a:pt x="69113" y="59512"/>
                </a:moveTo>
                <a:lnTo>
                  <a:pt x="67193" y="62392"/>
                </a:lnTo>
                <a:lnTo>
                  <a:pt x="64312" y="64312"/>
                </a:lnTo>
                <a:lnTo>
                  <a:pt x="60472" y="67193"/>
                </a:lnTo>
                <a:lnTo>
                  <a:pt x="56631" y="69113"/>
                </a:lnTo>
                <a:lnTo>
                  <a:pt x="51831" y="70073"/>
                </a:lnTo>
                <a:lnTo>
                  <a:pt x="47030" y="71993"/>
                </a:lnTo>
                <a:lnTo>
                  <a:pt x="49552" y="89713"/>
                </a:lnTo>
                <a:lnTo>
                  <a:pt x="61432" y="87355"/>
                </a:lnTo>
                <a:lnTo>
                  <a:pt x="69113" y="84475"/>
                </a:lnTo>
                <a:lnTo>
                  <a:pt x="75834" y="81594"/>
                </a:lnTo>
                <a:lnTo>
                  <a:pt x="81594" y="77754"/>
                </a:lnTo>
                <a:lnTo>
                  <a:pt x="86395" y="72953"/>
                </a:lnTo>
                <a:lnTo>
                  <a:pt x="90236" y="68153"/>
                </a:lnTo>
                <a:lnTo>
                  <a:pt x="93116" y="63352"/>
                </a:lnTo>
                <a:lnTo>
                  <a:pt x="95996" y="57607"/>
                </a:lnTo>
                <a:lnTo>
                  <a:pt x="96956" y="51831"/>
                </a:lnTo>
                <a:lnTo>
                  <a:pt x="96956" y="39364"/>
                </a:lnTo>
                <a:lnTo>
                  <a:pt x="95996" y="34564"/>
                </a:lnTo>
                <a:lnTo>
                  <a:pt x="93116" y="30723"/>
                </a:lnTo>
                <a:lnTo>
                  <a:pt x="91196" y="25923"/>
                </a:lnTo>
                <a:lnTo>
                  <a:pt x="88315" y="22082"/>
                </a:lnTo>
                <a:lnTo>
                  <a:pt x="83515" y="19202"/>
                </a:lnTo>
                <a:lnTo>
                  <a:pt x="79674" y="16322"/>
                </a:lnTo>
                <a:lnTo>
                  <a:pt x="74874" y="14401"/>
                </a:lnTo>
                <a:lnTo>
                  <a:pt x="70073" y="12481"/>
                </a:lnTo>
                <a:lnTo>
                  <a:pt x="64312" y="10561"/>
                </a:lnTo>
                <a:lnTo>
                  <a:pt x="57591" y="9601"/>
                </a:lnTo>
                <a:lnTo>
                  <a:pt x="51831" y="9601"/>
                </a:lnTo>
                <a:lnTo>
                  <a:pt x="17282" y="8641"/>
                </a:lnTo>
                <a:lnTo>
                  <a:pt x="11521" y="7680"/>
                </a:lnTo>
                <a:lnTo>
                  <a:pt x="7680" y="6720"/>
                </a:lnTo>
                <a:lnTo>
                  <a:pt x="3840" y="4800"/>
                </a:lnTo>
                <a:lnTo>
                  <a:pt x="960" y="1920"/>
                </a:lnTo>
                <a:lnTo>
                  <a:pt x="0" y="0"/>
                </a:lnTo>
                <a:lnTo>
                  <a:pt x="0" y="41285"/>
                </a:lnTo>
                <a:lnTo>
                  <a:pt x="960" y="38389"/>
                </a:lnTo>
                <a:lnTo>
                  <a:pt x="2880" y="36484"/>
                </a:lnTo>
                <a:lnTo>
                  <a:pt x="4800" y="34564"/>
                </a:lnTo>
                <a:lnTo>
                  <a:pt x="6720" y="32644"/>
                </a:lnTo>
                <a:lnTo>
                  <a:pt x="9601" y="29763"/>
                </a:lnTo>
                <a:lnTo>
                  <a:pt x="12481" y="27843"/>
                </a:lnTo>
                <a:lnTo>
                  <a:pt x="47030" y="28803"/>
                </a:lnTo>
                <a:lnTo>
                  <a:pt x="54711" y="28803"/>
                </a:lnTo>
                <a:lnTo>
                  <a:pt x="60472" y="30723"/>
                </a:lnTo>
                <a:lnTo>
                  <a:pt x="65272" y="33604"/>
                </a:lnTo>
                <a:lnTo>
                  <a:pt x="70073" y="37444"/>
                </a:lnTo>
                <a:lnTo>
                  <a:pt x="71993" y="41285"/>
                </a:lnTo>
                <a:lnTo>
                  <a:pt x="71993" y="53766"/>
                </a:lnTo>
                <a:lnTo>
                  <a:pt x="70073" y="56631"/>
                </a:lnTo>
                <a:lnTo>
                  <a:pt x="69113" y="59512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5041041" y="974140"/>
            <a:ext cx="124800" cy="195834"/>
          </a:xfrm>
          <a:custGeom>
            <a:avLst/>
            <a:gdLst/>
            <a:ahLst/>
            <a:cxnLst/>
            <a:rect l="l" t="t" r="r" b="b"/>
            <a:pathLst>
              <a:path w="124800" h="195834">
                <a:moveTo>
                  <a:pt x="960" y="169926"/>
                </a:moveTo>
                <a:lnTo>
                  <a:pt x="2880" y="173751"/>
                </a:lnTo>
                <a:lnTo>
                  <a:pt x="4800" y="178551"/>
                </a:lnTo>
                <a:lnTo>
                  <a:pt x="8641" y="182392"/>
                </a:lnTo>
                <a:lnTo>
                  <a:pt x="13441" y="185272"/>
                </a:lnTo>
                <a:lnTo>
                  <a:pt x="18242" y="188153"/>
                </a:lnTo>
                <a:lnTo>
                  <a:pt x="24963" y="191033"/>
                </a:lnTo>
                <a:lnTo>
                  <a:pt x="31683" y="192953"/>
                </a:lnTo>
                <a:lnTo>
                  <a:pt x="45825" y="195240"/>
                </a:lnTo>
                <a:lnTo>
                  <a:pt x="59512" y="195834"/>
                </a:lnTo>
                <a:lnTo>
                  <a:pt x="63455" y="195746"/>
                </a:lnTo>
                <a:lnTo>
                  <a:pt x="76435" y="194350"/>
                </a:lnTo>
                <a:lnTo>
                  <a:pt x="73913" y="176631"/>
                </a:lnTo>
                <a:lnTo>
                  <a:pt x="58100" y="176616"/>
                </a:lnTo>
                <a:lnTo>
                  <a:pt x="43940" y="175513"/>
                </a:lnTo>
                <a:lnTo>
                  <a:pt x="33604" y="171831"/>
                </a:lnTo>
                <a:lnTo>
                  <a:pt x="26883" y="168950"/>
                </a:lnTo>
                <a:lnTo>
                  <a:pt x="24002" y="164150"/>
                </a:lnTo>
                <a:lnTo>
                  <a:pt x="24002" y="151683"/>
                </a:lnTo>
                <a:lnTo>
                  <a:pt x="24963" y="149748"/>
                </a:lnTo>
                <a:lnTo>
                  <a:pt x="25923" y="147843"/>
                </a:lnTo>
                <a:lnTo>
                  <a:pt x="26883" y="145923"/>
                </a:lnTo>
                <a:lnTo>
                  <a:pt x="26883" y="95036"/>
                </a:lnTo>
                <a:lnTo>
                  <a:pt x="27843" y="93116"/>
                </a:lnTo>
                <a:lnTo>
                  <a:pt x="28803" y="90236"/>
                </a:lnTo>
                <a:lnTo>
                  <a:pt x="30723" y="88315"/>
                </a:lnTo>
                <a:lnTo>
                  <a:pt x="30723" y="44165"/>
                </a:lnTo>
                <a:lnTo>
                  <a:pt x="31683" y="40325"/>
                </a:lnTo>
                <a:lnTo>
                  <a:pt x="32644" y="36484"/>
                </a:lnTo>
                <a:lnTo>
                  <a:pt x="33604" y="32644"/>
                </a:lnTo>
                <a:lnTo>
                  <a:pt x="35524" y="29763"/>
                </a:lnTo>
                <a:lnTo>
                  <a:pt x="37444" y="26883"/>
                </a:lnTo>
                <a:lnTo>
                  <a:pt x="40325" y="24003"/>
                </a:lnTo>
                <a:lnTo>
                  <a:pt x="43205" y="22082"/>
                </a:lnTo>
                <a:lnTo>
                  <a:pt x="46085" y="21122"/>
                </a:lnTo>
                <a:lnTo>
                  <a:pt x="49926" y="19202"/>
                </a:lnTo>
                <a:lnTo>
                  <a:pt x="53766" y="18242"/>
                </a:lnTo>
                <a:lnTo>
                  <a:pt x="68168" y="18242"/>
                </a:lnTo>
                <a:lnTo>
                  <a:pt x="74874" y="21122"/>
                </a:lnTo>
                <a:lnTo>
                  <a:pt x="79674" y="25923"/>
                </a:lnTo>
                <a:lnTo>
                  <a:pt x="84475" y="30723"/>
                </a:lnTo>
                <a:lnTo>
                  <a:pt x="87355" y="38404"/>
                </a:lnTo>
                <a:lnTo>
                  <a:pt x="87355" y="50886"/>
                </a:lnTo>
                <a:lnTo>
                  <a:pt x="86395" y="54726"/>
                </a:lnTo>
                <a:lnTo>
                  <a:pt x="85435" y="57607"/>
                </a:lnTo>
                <a:lnTo>
                  <a:pt x="84475" y="61447"/>
                </a:lnTo>
                <a:lnTo>
                  <a:pt x="82555" y="64328"/>
                </a:lnTo>
                <a:lnTo>
                  <a:pt x="80634" y="67193"/>
                </a:lnTo>
                <a:lnTo>
                  <a:pt x="77754" y="70073"/>
                </a:lnTo>
                <a:lnTo>
                  <a:pt x="74874" y="72009"/>
                </a:lnTo>
                <a:lnTo>
                  <a:pt x="72009" y="73914"/>
                </a:lnTo>
                <a:lnTo>
                  <a:pt x="68168" y="74874"/>
                </a:lnTo>
                <a:lnTo>
                  <a:pt x="63352" y="75834"/>
                </a:lnTo>
                <a:lnTo>
                  <a:pt x="49926" y="75834"/>
                </a:lnTo>
                <a:lnTo>
                  <a:pt x="43205" y="72953"/>
                </a:lnTo>
                <a:lnTo>
                  <a:pt x="39364" y="91196"/>
                </a:lnTo>
                <a:lnTo>
                  <a:pt x="43205" y="92156"/>
                </a:lnTo>
                <a:lnTo>
                  <a:pt x="48966" y="94076"/>
                </a:lnTo>
                <a:lnTo>
                  <a:pt x="66233" y="94076"/>
                </a:lnTo>
                <a:lnTo>
                  <a:pt x="73913" y="93116"/>
                </a:lnTo>
                <a:lnTo>
                  <a:pt x="79674" y="91196"/>
                </a:lnTo>
                <a:lnTo>
                  <a:pt x="86395" y="89275"/>
                </a:lnTo>
                <a:lnTo>
                  <a:pt x="92156" y="86395"/>
                </a:lnTo>
                <a:lnTo>
                  <a:pt x="95996" y="81594"/>
                </a:lnTo>
                <a:lnTo>
                  <a:pt x="100797" y="77754"/>
                </a:lnTo>
                <a:lnTo>
                  <a:pt x="104637" y="72953"/>
                </a:lnTo>
                <a:lnTo>
                  <a:pt x="106558" y="67193"/>
                </a:lnTo>
                <a:lnTo>
                  <a:pt x="109438" y="61447"/>
                </a:lnTo>
                <a:lnTo>
                  <a:pt x="110398" y="54726"/>
                </a:lnTo>
                <a:lnTo>
                  <a:pt x="110398" y="42245"/>
                </a:lnTo>
                <a:lnTo>
                  <a:pt x="109438" y="37444"/>
                </a:lnTo>
                <a:lnTo>
                  <a:pt x="108478" y="33604"/>
                </a:lnTo>
                <a:lnTo>
                  <a:pt x="106558" y="28803"/>
                </a:lnTo>
                <a:lnTo>
                  <a:pt x="104637" y="24963"/>
                </a:lnTo>
                <a:lnTo>
                  <a:pt x="100797" y="22082"/>
                </a:lnTo>
                <a:lnTo>
                  <a:pt x="121920" y="22082"/>
                </a:lnTo>
                <a:lnTo>
                  <a:pt x="122880" y="21122"/>
                </a:lnTo>
                <a:lnTo>
                  <a:pt x="123840" y="19202"/>
                </a:lnTo>
                <a:lnTo>
                  <a:pt x="124800" y="18242"/>
                </a:lnTo>
                <a:lnTo>
                  <a:pt x="124800" y="6720"/>
                </a:lnTo>
                <a:lnTo>
                  <a:pt x="123840" y="4800"/>
                </a:lnTo>
                <a:lnTo>
                  <a:pt x="122880" y="2880"/>
                </a:lnTo>
                <a:lnTo>
                  <a:pt x="121920" y="1920"/>
                </a:lnTo>
                <a:lnTo>
                  <a:pt x="76794" y="1920"/>
                </a:lnTo>
                <a:lnTo>
                  <a:pt x="73913" y="960"/>
                </a:lnTo>
                <a:lnTo>
                  <a:pt x="70073" y="960"/>
                </a:lnTo>
                <a:lnTo>
                  <a:pt x="66233" y="0"/>
                </a:lnTo>
                <a:lnTo>
                  <a:pt x="51846" y="0"/>
                </a:lnTo>
                <a:lnTo>
                  <a:pt x="45125" y="960"/>
                </a:lnTo>
                <a:lnTo>
                  <a:pt x="38404" y="2880"/>
                </a:lnTo>
                <a:lnTo>
                  <a:pt x="31683" y="5760"/>
                </a:lnTo>
                <a:lnTo>
                  <a:pt x="26883" y="8641"/>
                </a:lnTo>
                <a:lnTo>
                  <a:pt x="22082" y="12481"/>
                </a:lnTo>
                <a:lnTo>
                  <a:pt x="17282" y="16322"/>
                </a:lnTo>
                <a:lnTo>
                  <a:pt x="14401" y="22082"/>
                </a:lnTo>
                <a:lnTo>
                  <a:pt x="11521" y="27843"/>
                </a:lnTo>
                <a:lnTo>
                  <a:pt x="8641" y="33604"/>
                </a:lnTo>
                <a:lnTo>
                  <a:pt x="7680" y="40325"/>
                </a:lnTo>
                <a:lnTo>
                  <a:pt x="7680" y="54726"/>
                </a:lnTo>
                <a:lnTo>
                  <a:pt x="8641" y="60487"/>
                </a:lnTo>
                <a:lnTo>
                  <a:pt x="10561" y="64328"/>
                </a:lnTo>
                <a:lnTo>
                  <a:pt x="12481" y="69113"/>
                </a:lnTo>
                <a:lnTo>
                  <a:pt x="14401" y="72953"/>
                </a:lnTo>
                <a:lnTo>
                  <a:pt x="17282" y="76794"/>
                </a:lnTo>
                <a:lnTo>
                  <a:pt x="13441" y="80634"/>
                </a:lnTo>
                <a:lnTo>
                  <a:pt x="10561" y="84475"/>
                </a:lnTo>
                <a:lnTo>
                  <a:pt x="8641" y="89275"/>
                </a:lnTo>
                <a:lnTo>
                  <a:pt x="5760" y="94076"/>
                </a:lnTo>
                <a:lnTo>
                  <a:pt x="4800" y="99837"/>
                </a:lnTo>
                <a:lnTo>
                  <a:pt x="4800" y="109438"/>
                </a:lnTo>
                <a:lnTo>
                  <a:pt x="5760" y="113278"/>
                </a:lnTo>
                <a:lnTo>
                  <a:pt x="8641" y="117119"/>
                </a:lnTo>
                <a:lnTo>
                  <a:pt x="10561" y="120959"/>
                </a:lnTo>
                <a:lnTo>
                  <a:pt x="14401" y="123840"/>
                </a:lnTo>
                <a:lnTo>
                  <a:pt x="19202" y="126720"/>
                </a:lnTo>
                <a:lnTo>
                  <a:pt x="15361" y="129600"/>
                </a:lnTo>
                <a:lnTo>
                  <a:pt x="12481" y="131521"/>
                </a:lnTo>
                <a:lnTo>
                  <a:pt x="10561" y="134401"/>
                </a:lnTo>
                <a:lnTo>
                  <a:pt x="8641" y="136321"/>
                </a:lnTo>
                <a:lnTo>
                  <a:pt x="5760" y="139202"/>
                </a:lnTo>
                <a:lnTo>
                  <a:pt x="4800" y="142082"/>
                </a:lnTo>
                <a:lnTo>
                  <a:pt x="2880" y="144962"/>
                </a:lnTo>
                <a:lnTo>
                  <a:pt x="1920" y="147843"/>
                </a:lnTo>
                <a:lnTo>
                  <a:pt x="960" y="150708"/>
                </a:lnTo>
                <a:lnTo>
                  <a:pt x="0" y="153588"/>
                </a:lnTo>
                <a:lnTo>
                  <a:pt x="0" y="165110"/>
                </a:lnTo>
                <a:lnTo>
                  <a:pt x="960" y="169926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5214807" y="974155"/>
            <a:ext cx="32362" cy="39350"/>
          </a:xfrm>
          <a:custGeom>
            <a:avLst/>
            <a:gdLst/>
            <a:ahLst/>
            <a:cxnLst/>
            <a:rect l="l" t="t" r="r" b="b"/>
            <a:pathLst>
              <a:path w="32362" h="39350">
                <a:moveTo>
                  <a:pt x="19101" y="1103"/>
                </a:moveTo>
                <a:lnTo>
                  <a:pt x="7665" y="4785"/>
                </a:lnTo>
                <a:lnTo>
                  <a:pt x="0" y="7666"/>
                </a:lnTo>
                <a:lnTo>
                  <a:pt x="944" y="39350"/>
                </a:lnTo>
                <a:lnTo>
                  <a:pt x="2865" y="34549"/>
                </a:lnTo>
                <a:lnTo>
                  <a:pt x="5745" y="30709"/>
                </a:lnTo>
                <a:lnTo>
                  <a:pt x="9585" y="26868"/>
                </a:lnTo>
                <a:lnTo>
                  <a:pt x="13426" y="23988"/>
                </a:lnTo>
                <a:lnTo>
                  <a:pt x="17266" y="22068"/>
                </a:lnTo>
                <a:lnTo>
                  <a:pt x="22067" y="19187"/>
                </a:lnTo>
                <a:lnTo>
                  <a:pt x="32362" y="0"/>
                </a:lnTo>
                <a:lnTo>
                  <a:pt x="19101" y="1103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5185044" y="974140"/>
            <a:ext cx="121904" cy="144962"/>
          </a:xfrm>
          <a:custGeom>
            <a:avLst/>
            <a:gdLst/>
            <a:ahLst/>
            <a:cxnLst/>
            <a:rect l="l" t="t" r="r" b="b"/>
            <a:pathLst>
              <a:path w="121904" h="144962">
                <a:moveTo>
                  <a:pt x="103677" y="12481"/>
                </a:moveTo>
                <a:lnTo>
                  <a:pt x="97916" y="7680"/>
                </a:lnTo>
                <a:lnTo>
                  <a:pt x="90236" y="4800"/>
                </a:lnTo>
                <a:lnTo>
                  <a:pt x="89487" y="4390"/>
                </a:lnTo>
                <a:lnTo>
                  <a:pt x="77866" y="883"/>
                </a:lnTo>
                <a:lnTo>
                  <a:pt x="64312" y="0"/>
                </a:lnTo>
                <a:lnTo>
                  <a:pt x="62126" y="14"/>
                </a:lnTo>
                <a:lnTo>
                  <a:pt x="51831" y="19202"/>
                </a:lnTo>
                <a:lnTo>
                  <a:pt x="56631" y="18242"/>
                </a:lnTo>
                <a:lnTo>
                  <a:pt x="63352" y="18242"/>
                </a:lnTo>
                <a:lnTo>
                  <a:pt x="66874" y="18368"/>
                </a:lnTo>
                <a:lnTo>
                  <a:pt x="79807" y="21756"/>
                </a:lnTo>
                <a:lnTo>
                  <a:pt x="89275" y="29763"/>
                </a:lnTo>
                <a:lnTo>
                  <a:pt x="92107" y="33756"/>
                </a:lnTo>
                <a:lnTo>
                  <a:pt x="96464" y="45273"/>
                </a:lnTo>
                <a:lnTo>
                  <a:pt x="97916" y="59512"/>
                </a:lnTo>
                <a:lnTo>
                  <a:pt x="25923" y="59512"/>
                </a:lnTo>
                <a:lnTo>
                  <a:pt x="25923" y="53766"/>
                </a:lnTo>
                <a:lnTo>
                  <a:pt x="26868" y="48950"/>
                </a:lnTo>
                <a:lnTo>
                  <a:pt x="28788" y="44165"/>
                </a:lnTo>
                <a:lnTo>
                  <a:pt x="30708" y="39364"/>
                </a:lnTo>
                <a:lnTo>
                  <a:pt x="29763" y="7680"/>
                </a:lnTo>
                <a:lnTo>
                  <a:pt x="23042" y="12481"/>
                </a:lnTo>
                <a:lnTo>
                  <a:pt x="17266" y="19202"/>
                </a:lnTo>
                <a:lnTo>
                  <a:pt x="9773" y="30355"/>
                </a:lnTo>
                <a:lnTo>
                  <a:pt x="4800" y="42245"/>
                </a:lnTo>
                <a:lnTo>
                  <a:pt x="3323" y="47170"/>
                </a:lnTo>
                <a:lnTo>
                  <a:pt x="896" y="59389"/>
                </a:lnTo>
                <a:lnTo>
                  <a:pt x="0" y="72953"/>
                </a:lnTo>
                <a:lnTo>
                  <a:pt x="239" y="79997"/>
                </a:lnTo>
                <a:lnTo>
                  <a:pt x="1888" y="92770"/>
                </a:lnTo>
                <a:lnTo>
                  <a:pt x="4800" y="104637"/>
                </a:lnTo>
                <a:lnTo>
                  <a:pt x="7680" y="113278"/>
                </a:lnTo>
                <a:lnTo>
                  <a:pt x="11521" y="120959"/>
                </a:lnTo>
                <a:lnTo>
                  <a:pt x="17266" y="126720"/>
                </a:lnTo>
                <a:lnTo>
                  <a:pt x="23042" y="132481"/>
                </a:lnTo>
                <a:lnTo>
                  <a:pt x="29763" y="137281"/>
                </a:lnTo>
                <a:lnTo>
                  <a:pt x="37429" y="140162"/>
                </a:lnTo>
                <a:lnTo>
                  <a:pt x="52997" y="143947"/>
                </a:lnTo>
                <a:lnTo>
                  <a:pt x="66233" y="144962"/>
                </a:lnTo>
                <a:lnTo>
                  <a:pt x="72953" y="144962"/>
                </a:lnTo>
                <a:lnTo>
                  <a:pt x="78714" y="144002"/>
                </a:lnTo>
                <a:lnTo>
                  <a:pt x="84475" y="143027"/>
                </a:lnTo>
                <a:lnTo>
                  <a:pt x="90236" y="142082"/>
                </a:lnTo>
                <a:lnTo>
                  <a:pt x="95036" y="141122"/>
                </a:lnTo>
                <a:lnTo>
                  <a:pt x="98877" y="140162"/>
                </a:lnTo>
                <a:lnTo>
                  <a:pt x="102717" y="139202"/>
                </a:lnTo>
                <a:lnTo>
                  <a:pt x="106558" y="138242"/>
                </a:lnTo>
                <a:lnTo>
                  <a:pt x="109438" y="136321"/>
                </a:lnTo>
                <a:lnTo>
                  <a:pt x="112318" y="135361"/>
                </a:lnTo>
                <a:lnTo>
                  <a:pt x="113278" y="134401"/>
                </a:lnTo>
                <a:lnTo>
                  <a:pt x="114223" y="134401"/>
                </a:lnTo>
                <a:lnTo>
                  <a:pt x="114223" y="133441"/>
                </a:lnTo>
                <a:lnTo>
                  <a:pt x="115183" y="132481"/>
                </a:lnTo>
                <a:lnTo>
                  <a:pt x="116159" y="131521"/>
                </a:lnTo>
                <a:lnTo>
                  <a:pt x="116159" y="117119"/>
                </a:lnTo>
                <a:lnTo>
                  <a:pt x="115183" y="116159"/>
                </a:lnTo>
                <a:lnTo>
                  <a:pt x="114223" y="115199"/>
                </a:lnTo>
                <a:lnTo>
                  <a:pt x="109438" y="115199"/>
                </a:lnTo>
                <a:lnTo>
                  <a:pt x="107502" y="117119"/>
                </a:lnTo>
                <a:lnTo>
                  <a:pt x="104637" y="118079"/>
                </a:lnTo>
                <a:lnTo>
                  <a:pt x="101757" y="119039"/>
                </a:lnTo>
                <a:lnTo>
                  <a:pt x="98877" y="119999"/>
                </a:lnTo>
                <a:lnTo>
                  <a:pt x="95036" y="120959"/>
                </a:lnTo>
                <a:lnTo>
                  <a:pt x="90236" y="122880"/>
                </a:lnTo>
                <a:lnTo>
                  <a:pt x="85435" y="123840"/>
                </a:lnTo>
                <a:lnTo>
                  <a:pt x="80634" y="124800"/>
                </a:lnTo>
                <a:lnTo>
                  <a:pt x="61432" y="124800"/>
                </a:lnTo>
                <a:lnTo>
                  <a:pt x="54711" y="123840"/>
                </a:lnTo>
                <a:lnTo>
                  <a:pt x="48950" y="121920"/>
                </a:lnTo>
                <a:lnTo>
                  <a:pt x="43190" y="119039"/>
                </a:lnTo>
                <a:lnTo>
                  <a:pt x="39349" y="116159"/>
                </a:lnTo>
                <a:lnTo>
                  <a:pt x="35509" y="112318"/>
                </a:lnTo>
                <a:lnTo>
                  <a:pt x="31668" y="107518"/>
                </a:lnTo>
                <a:lnTo>
                  <a:pt x="29763" y="102717"/>
                </a:lnTo>
                <a:lnTo>
                  <a:pt x="27828" y="96956"/>
                </a:lnTo>
                <a:lnTo>
                  <a:pt x="26868" y="91196"/>
                </a:lnTo>
                <a:lnTo>
                  <a:pt x="25923" y="84475"/>
                </a:lnTo>
                <a:lnTo>
                  <a:pt x="25923" y="76794"/>
                </a:lnTo>
                <a:lnTo>
                  <a:pt x="115183" y="76794"/>
                </a:lnTo>
                <a:lnTo>
                  <a:pt x="117119" y="75834"/>
                </a:lnTo>
                <a:lnTo>
                  <a:pt x="119024" y="74874"/>
                </a:lnTo>
                <a:lnTo>
                  <a:pt x="120959" y="72953"/>
                </a:lnTo>
                <a:lnTo>
                  <a:pt x="121904" y="70073"/>
                </a:lnTo>
                <a:lnTo>
                  <a:pt x="121904" y="53766"/>
                </a:lnTo>
                <a:lnTo>
                  <a:pt x="120959" y="45110"/>
                </a:lnTo>
                <a:lnTo>
                  <a:pt x="119024" y="37444"/>
                </a:lnTo>
                <a:lnTo>
                  <a:pt x="116159" y="29763"/>
                </a:lnTo>
                <a:lnTo>
                  <a:pt x="113278" y="24003"/>
                </a:lnTo>
                <a:lnTo>
                  <a:pt x="108478" y="18242"/>
                </a:lnTo>
                <a:lnTo>
                  <a:pt x="103677" y="12481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5339593" y="907907"/>
            <a:ext cx="53766" cy="259186"/>
          </a:xfrm>
          <a:custGeom>
            <a:avLst/>
            <a:gdLst/>
            <a:ahLst/>
            <a:cxnLst/>
            <a:rect l="l" t="t" r="r" b="b"/>
            <a:pathLst>
              <a:path w="53766" h="259186">
                <a:moveTo>
                  <a:pt x="960" y="1920"/>
                </a:moveTo>
                <a:lnTo>
                  <a:pt x="0" y="2880"/>
                </a:lnTo>
                <a:lnTo>
                  <a:pt x="0" y="4800"/>
                </a:lnTo>
                <a:lnTo>
                  <a:pt x="960" y="5760"/>
                </a:lnTo>
                <a:lnTo>
                  <a:pt x="1059" y="5993"/>
                </a:lnTo>
                <a:lnTo>
                  <a:pt x="6081" y="18042"/>
                </a:lnTo>
                <a:lnTo>
                  <a:pt x="10735" y="30089"/>
                </a:lnTo>
                <a:lnTo>
                  <a:pt x="14884" y="42136"/>
                </a:lnTo>
                <a:lnTo>
                  <a:pt x="18392" y="54183"/>
                </a:lnTo>
                <a:lnTo>
                  <a:pt x="21122" y="66233"/>
                </a:lnTo>
                <a:lnTo>
                  <a:pt x="23667" y="78386"/>
                </a:lnTo>
                <a:lnTo>
                  <a:pt x="25843" y="91135"/>
                </a:lnTo>
                <a:lnTo>
                  <a:pt x="27456" y="103790"/>
                </a:lnTo>
                <a:lnTo>
                  <a:pt x="28458" y="116303"/>
                </a:lnTo>
                <a:lnTo>
                  <a:pt x="28803" y="128625"/>
                </a:lnTo>
                <a:lnTo>
                  <a:pt x="28803" y="128954"/>
                </a:lnTo>
                <a:lnTo>
                  <a:pt x="28451" y="141562"/>
                </a:lnTo>
                <a:lnTo>
                  <a:pt x="27462" y="154170"/>
                </a:lnTo>
                <a:lnTo>
                  <a:pt x="25880" y="166778"/>
                </a:lnTo>
                <a:lnTo>
                  <a:pt x="23752" y="179385"/>
                </a:lnTo>
                <a:lnTo>
                  <a:pt x="21122" y="191993"/>
                </a:lnTo>
                <a:lnTo>
                  <a:pt x="17960" y="204276"/>
                </a:lnTo>
                <a:lnTo>
                  <a:pt x="14396" y="216327"/>
                </a:lnTo>
                <a:lnTo>
                  <a:pt x="10374" y="228375"/>
                </a:lnTo>
                <a:lnTo>
                  <a:pt x="5896" y="240422"/>
                </a:lnTo>
                <a:lnTo>
                  <a:pt x="960" y="252465"/>
                </a:lnTo>
                <a:lnTo>
                  <a:pt x="0" y="253425"/>
                </a:lnTo>
                <a:lnTo>
                  <a:pt x="0" y="256306"/>
                </a:lnTo>
                <a:lnTo>
                  <a:pt x="960" y="257266"/>
                </a:lnTo>
                <a:lnTo>
                  <a:pt x="1920" y="257266"/>
                </a:lnTo>
                <a:lnTo>
                  <a:pt x="2880" y="258226"/>
                </a:lnTo>
                <a:lnTo>
                  <a:pt x="5760" y="258226"/>
                </a:lnTo>
                <a:lnTo>
                  <a:pt x="7680" y="259186"/>
                </a:lnTo>
                <a:lnTo>
                  <a:pt x="11521" y="259186"/>
                </a:lnTo>
                <a:lnTo>
                  <a:pt x="13441" y="258226"/>
                </a:lnTo>
                <a:lnTo>
                  <a:pt x="18242" y="258226"/>
                </a:lnTo>
                <a:lnTo>
                  <a:pt x="19202" y="257266"/>
                </a:lnTo>
                <a:lnTo>
                  <a:pt x="20162" y="257266"/>
                </a:lnTo>
                <a:lnTo>
                  <a:pt x="21122" y="256306"/>
                </a:lnTo>
                <a:lnTo>
                  <a:pt x="25268" y="248833"/>
                </a:lnTo>
                <a:lnTo>
                  <a:pt x="30662" y="237114"/>
                </a:lnTo>
                <a:lnTo>
                  <a:pt x="35524" y="225597"/>
                </a:lnTo>
                <a:lnTo>
                  <a:pt x="38182" y="218222"/>
                </a:lnTo>
                <a:lnTo>
                  <a:pt x="42176" y="206067"/>
                </a:lnTo>
                <a:lnTo>
                  <a:pt x="45125" y="193913"/>
                </a:lnTo>
                <a:lnTo>
                  <a:pt x="46969" y="187076"/>
                </a:lnTo>
                <a:lnTo>
                  <a:pt x="49940" y="174653"/>
                </a:lnTo>
                <a:lnTo>
                  <a:pt x="51846" y="162229"/>
                </a:lnTo>
                <a:lnTo>
                  <a:pt x="52478" y="155034"/>
                </a:lnTo>
                <a:lnTo>
                  <a:pt x="53388" y="142212"/>
                </a:lnTo>
                <a:lnTo>
                  <a:pt x="53766" y="129585"/>
                </a:lnTo>
                <a:lnTo>
                  <a:pt x="53755" y="127230"/>
                </a:lnTo>
                <a:lnTo>
                  <a:pt x="53313" y="114470"/>
                </a:lnTo>
                <a:lnTo>
                  <a:pt x="52227" y="101756"/>
                </a:lnTo>
                <a:lnTo>
                  <a:pt x="50499" y="89130"/>
                </a:lnTo>
                <a:lnTo>
                  <a:pt x="48131" y="76635"/>
                </a:lnTo>
                <a:lnTo>
                  <a:pt x="45125" y="64312"/>
                </a:lnTo>
                <a:lnTo>
                  <a:pt x="40838" y="49894"/>
                </a:lnTo>
                <a:lnTo>
                  <a:pt x="36726" y="37997"/>
                </a:lnTo>
                <a:lnTo>
                  <a:pt x="32097" y="26224"/>
                </a:lnTo>
                <a:lnTo>
                  <a:pt x="26910" y="14532"/>
                </a:lnTo>
                <a:lnTo>
                  <a:pt x="21122" y="2880"/>
                </a:lnTo>
                <a:lnTo>
                  <a:pt x="21122" y="1920"/>
                </a:lnTo>
                <a:lnTo>
                  <a:pt x="20162" y="1920"/>
                </a:lnTo>
                <a:lnTo>
                  <a:pt x="20162" y="960"/>
                </a:lnTo>
                <a:lnTo>
                  <a:pt x="18242" y="960"/>
                </a:lnTo>
                <a:lnTo>
                  <a:pt x="16322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960"/>
                </a:lnTo>
                <a:lnTo>
                  <a:pt x="1920" y="1920"/>
                </a:lnTo>
                <a:lnTo>
                  <a:pt x="960" y="1920"/>
                </a:lnTo>
                <a:close/>
              </a:path>
            </a:pathLst>
          </a:custGeom>
          <a:solidFill>
            <a:srgbClr val="7D7D7D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6466606" y="4439640"/>
            <a:ext cx="31668" cy="50871"/>
          </a:xfrm>
          <a:custGeom>
            <a:avLst/>
            <a:gdLst/>
            <a:ahLst/>
            <a:cxnLst/>
            <a:rect l="l" t="t" r="r" b="b"/>
            <a:pathLst>
              <a:path w="31668" h="50871">
                <a:moveTo>
                  <a:pt x="31668" y="0"/>
                </a:moveTo>
                <a:lnTo>
                  <a:pt x="4785" y="0"/>
                </a:lnTo>
                <a:lnTo>
                  <a:pt x="0" y="12481"/>
                </a:lnTo>
                <a:lnTo>
                  <a:pt x="1920" y="12481"/>
                </a:lnTo>
                <a:lnTo>
                  <a:pt x="2880" y="10546"/>
                </a:lnTo>
                <a:lnTo>
                  <a:pt x="4785" y="8641"/>
                </a:lnTo>
                <a:lnTo>
                  <a:pt x="6720" y="7680"/>
                </a:lnTo>
                <a:lnTo>
                  <a:pt x="7665" y="6705"/>
                </a:lnTo>
                <a:lnTo>
                  <a:pt x="25908" y="6705"/>
                </a:lnTo>
                <a:lnTo>
                  <a:pt x="11506" y="50871"/>
                </a:lnTo>
                <a:lnTo>
                  <a:pt x="15346" y="50871"/>
                </a:lnTo>
                <a:lnTo>
                  <a:pt x="31668" y="1920"/>
                </a:lnTo>
                <a:lnTo>
                  <a:pt x="3166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6514597" y="4438680"/>
            <a:ext cx="7680" cy="5760"/>
          </a:xfrm>
          <a:custGeom>
            <a:avLst/>
            <a:gdLst/>
            <a:ahLst/>
            <a:cxnLst/>
            <a:rect l="l" t="t" r="r" b="b"/>
            <a:pathLst>
              <a:path w="7680" h="5760">
                <a:moveTo>
                  <a:pt x="0" y="5760"/>
                </a:moveTo>
                <a:lnTo>
                  <a:pt x="960" y="3840"/>
                </a:lnTo>
                <a:lnTo>
                  <a:pt x="2880" y="2880"/>
                </a:lnTo>
                <a:lnTo>
                  <a:pt x="7680" y="2880"/>
                </a:lnTo>
                <a:lnTo>
                  <a:pt x="5760" y="0"/>
                </a:lnTo>
                <a:lnTo>
                  <a:pt x="960" y="0"/>
                </a:lnTo>
                <a:lnTo>
                  <a:pt x="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6504995" y="4438680"/>
            <a:ext cx="31683" cy="51831"/>
          </a:xfrm>
          <a:custGeom>
            <a:avLst/>
            <a:gdLst/>
            <a:ahLst/>
            <a:cxnLst/>
            <a:rect l="l" t="t" r="r" b="b"/>
            <a:pathLst>
              <a:path w="31683" h="51831">
                <a:moveTo>
                  <a:pt x="18242" y="41269"/>
                </a:moveTo>
                <a:lnTo>
                  <a:pt x="15361" y="44150"/>
                </a:lnTo>
                <a:lnTo>
                  <a:pt x="12481" y="47030"/>
                </a:lnTo>
                <a:lnTo>
                  <a:pt x="9601" y="48950"/>
                </a:lnTo>
                <a:lnTo>
                  <a:pt x="7680" y="49911"/>
                </a:lnTo>
                <a:lnTo>
                  <a:pt x="3840" y="50871"/>
                </a:lnTo>
                <a:lnTo>
                  <a:pt x="960" y="50871"/>
                </a:lnTo>
                <a:lnTo>
                  <a:pt x="960" y="51831"/>
                </a:lnTo>
                <a:lnTo>
                  <a:pt x="7680" y="51831"/>
                </a:lnTo>
                <a:lnTo>
                  <a:pt x="12481" y="50871"/>
                </a:lnTo>
                <a:lnTo>
                  <a:pt x="16322" y="47990"/>
                </a:lnTo>
                <a:lnTo>
                  <a:pt x="21122" y="45110"/>
                </a:lnTo>
                <a:lnTo>
                  <a:pt x="24963" y="41269"/>
                </a:lnTo>
                <a:lnTo>
                  <a:pt x="27843" y="36469"/>
                </a:lnTo>
                <a:lnTo>
                  <a:pt x="30723" y="31668"/>
                </a:lnTo>
                <a:lnTo>
                  <a:pt x="31683" y="25907"/>
                </a:lnTo>
                <a:lnTo>
                  <a:pt x="31683" y="14386"/>
                </a:lnTo>
                <a:lnTo>
                  <a:pt x="29763" y="9601"/>
                </a:lnTo>
                <a:lnTo>
                  <a:pt x="25923" y="5760"/>
                </a:lnTo>
                <a:lnTo>
                  <a:pt x="23042" y="1920"/>
                </a:lnTo>
                <a:lnTo>
                  <a:pt x="20162" y="0"/>
                </a:lnTo>
                <a:lnTo>
                  <a:pt x="15361" y="0"/>
                </a:lnTo>
                <a:lnTo>
                  <a:pt x="17282" y="2880"/>
                </a:lnTo>
                <a:lnTo>
                  <a:pt x="18242" y="3840"/>
                </a:lnTo>
                <a:lnTo>
                  <a:pt x="20162" y="4800"/>
                </a:lnTo>
                <a:lnTo>
                  <a:pt x="21122" y="6720"/>
                </a:lnTo>
                <a:lnTo>
                  <a:pt x="23042" y="8641"/>
                </a:lnTo>
                <a:lnTo>
                  <a:pt x="23042" y="11506"/>
                </a:lnTo>
                <a:lnTo>
                  <a:pt x="24002" y="14386"/>
                </a:lnTo>
                <a:lnTo>
                  <a:pt x="24963" y="16322"/>
                </a:lnTo>
                <a:lnTo>
                  <a:pt x="24963" y="21107"/>
                </a:lnTo>
                <a:lnTo>
                  <a:pt x="24002" y="23027"/>
                </a:lnTo>
                <a:lnTo>
                  <a:pt x="24002" y="26868"/>
                </a:lnTo>
                <a:lnTo>
                  <a:pt x="23042" y="27843"/>
                </a:lnTo>
                <a:lnTo>
                  <a:pt x="21122" y="27843"/>
                </a:lnTo>
                <a:lnTo>
                  <a:pt x="20162" y="28788"/>
                </a:lnTo>
                <a:lnTo>
                  <a:pt x="18242" y="29748"/>
                </a:lnTo>
                <a:lnTo>
                  <a:pt x="13441" y="29748"/>
                </a:lnTo>
                <a:lnTo>
                  <a:pt x="11521" y="28788"/>
                </a:lnTo>
                <a:lnTo>
                  <a:pt x="9601" y="26868"/>
                </a:lnTo>
                <a:lnTo>
                  <a:pt x="7680" y="23027"/>
                </a:lnTo>
                <a:lnTo>
                  <a:pt x="6720" y="19187"/>
                </a:lnTo>
                <a:lnTo>
                  <a:pt x="6720" y="10561"/>
                </a:lnTo>
                <a:lnTo>
                  <a:pt x="7680" y="7665"/>
                </a:lnTo>
                <a:lnTo>
                  <a:pt x="9601" y="5760"/>
                </a:lnTo>
                <a:lnTo>
                  <a:pt x="10561" y="0"/>
                </a:lnTo>
                <a:lnTo>
                  <a:pt x="6720" y="1920"/>
                </a:lnTo>
                <a:lnTo>
                  <a:pt x="3840" y="6720"/>
                </a:lnTo>
                <a:lnTo>
                  <a:pt x="960" y="9601"/>
                </a:lnTo>
                <a:lnTo>
                  <a:pt x="0" y="13441"/>
                </a:lnTo>
                <a:lnTo>
                  <a:pt x="0" y="23027"/>
                </a:lnTo>
                <a:lnTo>
                  <a:pt x="960" y="25907"/>
                </a:lnTo>
                <a:lnTo>
                  <a:pt x="3840" y="28788"/>
                </a:lnTo>
                <a:lnTo>
                  <a:pt x="6720" y="31668"/>
                </a:lnTo>
                <a:lnTo>
                  <a:pt x="9601" y="32628"/>
                </a:lnTo>
                <a:lnTo>
                  <a:pt x="16322" y="32628"/>
                </a:lnTo>
                <a:lnTo>
                  <a:pt x="19202" y="31668"/>
                </a:lnTo>
                <a:lnTo>
                  <a:pt x="23042" y="28788"/>
                </a:lnTo>
                <a:lnTo>
                  <a:pt x="22082" y="33588"/>
                </a:lnTo>
                <a:lnTo>
                  <a:pt x="20162" y="37429"/>
                </a:lnTo>
                <a:lnTo>
                  <a:pt x="18242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1533311" y="1437802"/>
            <a:ext cx="1660748" cy="2487289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1213640" y="1211252"/>
            <a:ext cx="2899105" cy="272635"/>
          </a:xfrm>
          <a:custGeom>
            <a:avLst/>
            <a:gdLst/>
            <a:ahLst/>
            <a:cxnLst/>
            <a:rect l="l" t="t" r="r" b="b"/>
            <a:pathLst>
              <a:path w="2899105" h="272635">
                <a:moveTo>
                  <a:pt x="0" y="272635"/>
                </a:moveTo>
                <a:lnTo>
                  <a:pt x="2899105" y="272635"/>
                </a:lnTo>
                <a:lnTo>
                  <a:pt x="2899105" y="0"/>
                </a:lnTo>
                <a:lnTo>
                  <a:pt x="0" y="0"/>
                </a:lnTo>
                <a:lnTo>
                  <a:pt x="0" y="27263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1371075" y="1291894"/>
            <a:ext cx="97917" cy="115199"/>
          </a:xfrm>
          <a:custGeom>
            <a:avLst/>
            <a:gdLst/>
            <a:ahLst/>
            <a:cxnLst/>
            <a:rect l="l" t="t" r="r" b="b"/>
            <a:pathLst>
              <a:path w="97917" h="115199">
                <a:moveTo>
                  <a:pt x="15358" y="111358"/>
                </a:moveTo>
                <a:lnTo>
                  <a:pt x="24961" y="84475"/>
                </a:lnTo>
                <a:lnTo>
                  <a:pt x="28802" y="71993"/>
                </a:lnTo>
                <a:lnTo>
                  <a:pt x="47999" y="15361"/>
                </a:lnTo>
                <a:lnTo>
                  <a:pt x="68157" y="71993"/>
                </a:lnTo>
                <a:lnTo>
                  <a:pt x="71996" y="84475"/>
                </a:lnTo>
                <a:lnTo>
                  <a:pt x="81599" y="112318"/>
                </a:lnTo>
                <a:lnTo>
                  <a:pt x="82558" y="112318"/>
                </a:lnTo>
                <a:lnTo>
                  <a:pt x="82558" y="113278"/>
                </a:lnTo>
                <a:lnTo>
                  <a:pt x="83516" y="114239"/>
                </a:lnTo>
                <a:lnTo>
                  <a:pt x="86398" y="114239"/>
                </a:lnTo>
                <a:lnTo>
                  <a:pt x="87357" y="115199"/>
                </a:lnTo>
                <a:lnTo>
                  <a:pt x="94078" y="115199"/>
                </a:lnTo>
                <a:lnTo>
                  <a:pt x="95036" y="114239"/>
                </a:lnTo>
                <a:lnTo>
                  <a:pt x="97917" y="114239"/>
                </a:lnTo>
                <a:lnTo>
                  <a:pt x="97917" y="108478"/>
                </a:lnTo>
                <a:lnTo>
                  <a:pt x="59519" y="2880"/>
                </a:lnTo>
                <a:lnTo>
                  <a:pt x="58561" y="2880"/>
                </a:lnTo>
                <a:lnTo>
                  <a:pt x="58561" y="1920"/>
                </a:lnTo>
                <a:lnTo>
                  <a:pt x="57596" y="960"/>
                </a:lnTo>
                <a:lnTo>
                  <a:pt x="56637" y="960"/>
                </a:lnTo>
                <a:lnTo>
                  <a:pt x="55679" y="0"/>
                </a:lnTo>
                <a:lnTo>
                  <a:pt x="42237" y="0"/>
                </a:lnTo>
                <a:lnTo>
                  <a:pt x="41279" y="960"/>
                </a:lnTo>
                <a:lnTo>
                  <a:pt x="40320" y="960"/>
                </a:lnTo>
                <a:lnTo>
                  <a:pt x="40320" y="1920"/>
                </a:lnTo>
                <a:lnTo>
                  <a:pt x="39361" y="1920"/>
                </a:lnTo>
                <a:lnTo>
                  <a:pt x="39361" y="2880"/>
                </a:lnTo>
                <a:lnTo>
                  <a:pt x="958" y="108478"/>
                </a:lnTo>
                <a:lnTo>
                  <a:pt x="0" y="110398"/>
                </a:lnTo>
                <a:lnTo>
                  <a:pt x="0" y="113278"/>
                </a:lnTo>
                <a:lnTo>
                  <a:pt x="958" y="114239"/>
                </a:lnTo>
                <a:lnTo>
                  <a:pt x="2881" y="114239"/>
                </a:lnTo>
                <a:lnTo>
                  <a:pt x="3840" y="115199"/>
                </a:lnTo>
                <a:lnTo>
                  <a:pt x="9602" y="115199"/>
                </a:lnTo>
                <a:lnTo>
                  <a:pt x="10561" y="114239"/>
                </a:lnTo>
                <a:lnTo>
                  <a:pt x="14400" y="114239"/>
                </a:lnTo>
                <a:lnTo>
                  <a:pt x="14400" y="113278"/>
                </a:lnTo>
                <a:lnTo>
                  <a:pt x="15358" y="112318"/>
                </a:lnTo>
                <a:lnTo>
                  <a:pt x="15358" y="111358"/>
                </a:lnTo>
                <a:close/>
              </a:path>
              <a:path w="97917" h="115199">
                <a:moveTo>
                  <a:pt x="28802" y="71993"/>
                </a:moveTo>
                <a:lnTo>
                  <a:pt x="24961" y="84475"/>
                </a:lnTo>
                <a:lnTo>
                  <a:pt x="71996" y="84475"/>
                </a:lnTo>
                <a:lnTo>
                  <a:pt x="68157" y="71993"/>
                </a:lnTo>
                <a:lnTo>
                  <a:pt x="28802" y="71993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1510271" y="1391732"/>
            <a:ext cx="5762" cy="15361"/>
          </a:xfrm>
          <a:custGeom>
            <a:avLst/>
            <a:gdLst/>
            <a:ahLst/>
            <a:cxnLst/>
            <a:rect l="l" t="t" r="r" b="b"/>
            <a:pathLst>
              <a:path w="5762" h="15361">
                <a:moveTo>
                  <a:pt x="0" y="12481"/>
                </a:moveTo>
                <a:lnTo>
                  <a:pt x="1923" y="13441"/>
                </a:lnTo>
                <a:lnTo>
                  <a:pt x="3840" y="14401"/>
                </a:lnTo>
                <a:lnTo>
                  <a:pt x="5762" y="15361"/>
                </a:lnTo>
                <a:lnTo>
                  <a:pt x="4799" y="1920"/>
                </a:lnTo>
                <a:lnTo>
                  <a:pt x="1923" y="0"/>
                </a:lnTo>
                <a:lnTo>
                  <a:pt x="0" y="12481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1486274" y="1320683"/>
            <a:ext cx="72959" cy="117134"/>
          </a:xfrm>
          <a:custGeom>
            <a:avLst/>
            <a:gdLst/>
            <a:ahLst/>
            <a:cxnLst/>
            <a:rect l="l" t="t" r="r" b="b"/>
            <a:pathLst>
              <a:path w="72959" h="117134">
                <a:moveTo>
                  <a:pt x="33599" y="87370"/>
                </a:moveTo>
                <a:lnTo>
                  <a:pt x="44156" y="87370"/>
                </a:lnTo>
                <a:lnTo>
                  <a:pt x="48956" y="86410"/>
                </a:lnTo>
                <a:lnTo>
                  <a:pt x="52797" y="84490"/>
                </a:lnTo>
                <a:lnTo>
                  <a:pt x="57598" y="81610"/>
                </a:lnTo>
                <a:lnTo>
                  <a:pt x="60478" y="78729"/>
                </a:lnTo>
                <a:lnTo>
                  <a:pt x="63358" y="74889"/>
                </a:lnTo>
                <a:lnTo>
                  <a:pt x="67199" y="71048"/>
                </a:lnTo>
                <a:lnTo>
                  <a:pt x="69119" y="66248"/>
                </a:lnTo>
                <a:lnTo>
                  <a:pt x="70079" y="61447"/>
                </a:lnTo>
                <a:lnTo>
                  <a:pt x="71999" y="55686"/>
                </a:lnTo>
                <a:lnTo>
                  <a:pt x="72959" y="48966"/>
                </a:lnTo>
                <a:lnTo>
                  <a:pt x="72959" y="36484"/>
                </a:lnTo>
                <a:lnTo>
                  <a:pt x="71999" y="31683"/>
                </a:lnTo>
                <a:lnTo>
                  <a:pt x="71039" y="25923"/>
                </a:lnTo>
                <a:lnTo>
                  <a:pt x="70079" y="21122"/>
                </a:lnTo>
                <a:lnTo>
                  <a:pt x="68159" y="16322"/>
                </a:lnTo>
                <a:lnTo>
                  <a:pt x="65279" y="12496"/>
                </a:lnTo>
                <a:lnTo>
                  <a:pt x="62398" y="8656"/>
                </a:lnTo>
                <a:lnTo>
                  <a:pt x="59518" y="5760"/>
                </a:lnTo>
                <a:lnTo>
                  <a:pt x="55677" y="3840"/>
                </a:lnTo>
                <a:lnTo>
                  <a:pt x="50877" y="975"/>
                </a:lnTo>
                <a:lnTo>
                  <a:pt x="46076" y="0"/>
                </a:lnTo>
                <a:lnTo>
                  <a:pt x="38395" y="0"/>
                </a:lnTo>
                <a:lnTo>
                  <a:pt x="35516" y="975"/>
                </a:lnTo>
                <a:lnTo>
                  <a:pt x="32634" y="975"/>
                </a:lnTo>
                <a:lnTo>
                  <a:pt x="30717" y="1935"/>
                </a:lnTo>
                <a:lnTo>
                  <a:pt x="28795" y="2880"/>
                </a:lnTo>
                <a:lnTo>
                  <a:pt x="25920" y="3840"/>
                </a:lnTo>
                <a:lnTo>
                  <a:pt x="23996" y="4815"/>
                </a:lnTo>
                <a:lnTo>
                  <a:pt x="21116" y="6720"/>
                </a:lnTo>
                <a:lnTo>
                  <a:pt x="19199" y="8656"/>
                </a:lnTo>
                <a:lnTo>
                  <a:pt x="17276" y="10561"/>
                </a:lnTo>
                <a:lnTo>
                  <a:pt x="14400" y="12496"/>
                </a:lnTo>
                <a:lnTo>
                  <a:pt x="12478" y="14401"/>
                </a:lnTo>
                <a:lnTo>
                  <a:pt x="12478" y="2880"/>
                </a:lnTo>
                <a:lnTo>
                  <a:pt x="11519" y="2880"/>
                </a:lnTo>
                <a:lnTo>
                  <a:pt x="11519" y="1935"/>
                </a:lnTo>
                <a:lnTo>
                  <a:pt x="8638" y="1935"/>
                </a:lnTo>
                <a:lnTo>
                  <a:pt x="8638" y="975"/>
                </a:lnTo>
                <a:lnTo>
                  <a:pt x="4799" y="975"/>
                </a:lnTo>
                <a:lnTo>
                  <a:pt x="3840" y="1935"/>
                </a:lnTo>
                <a:lnTo>
                  <a:pt x="0" y="1935"/>
                </a:lnTo>
                <a:lnTo>
                  <a:pt x="0" y="116159"/>
                </a:lnTo>
                <a:lnTo>
                  <a:pt x="958" y="117134"/>
                </a:lnTo>
                <a:lnTo>
                  <a:pt x="12478" y="117134"/>
                </a:lnTo>
                <a:lnTo>
                  <a:pt x="13437" y="116159"/>
                </a:lnTo>
                <a:lnTo>
                  <a:pt x="14400" y="115199"/>
                </a:lnTo>
                <a:lnTo>
                  <a:pt x="14400" y="74889"/>
                </a:lnTo>
                <a:lnTo>
                  <a:pt x="16317" y="76809"/>
                </a:lnTo>
                <a:lnTo>
                  <a:pt x="18240" y="78729"/>
                </a:lnTo>
                <a:lnTo>
                  <a:pt x="20157" y="80650"/>
                </a:lnTo>
                <a:lnTo>
                  <a:pt x="22079" y="81610"/>
                </a:lnTo>
                <a:lnTo>
                  <a:pt x="23996" y="83530"/>
                </a:lnTo>
                <a:lnTo>
                  <a:pt x="25920" y="71048"/>
                </a:lnTo>
                <a:lnTo>
                  <a:pt x="22079" y="68168"/>
                </a:lnTo>
                <a:lnTo>
                  <a:pt x="18240" y="64328"/>
                </a:lnTo>
                <a:lnTo>
                  <a:pt x="14400" y="59527"/>
                </a:lnTo>
                <a:lnTo>
                  <a:pt x="14400" y="27843"/>
                </a:lnTo>
                <a:lnTo>
                  <a:pt x="16317" y="24963"/>
                </a:lnTo>
                <a:lnTo>
                  <a:pt x="18240" y="23042"/>
                </a:lnTo>
                <a:lnTo>
                  <a:pt x="21116" y="21122"/>
                </a:lnTo>
                <a:lnTo>
                  <a:pt x="23038" y="19217"/>
                </a:lnTo>
                <a:lnTo>
                  <a:pt x="24955" y="17282"/>
                </a:lnTo>
                <a:lnTo>
                  <a:pt x="26878" y="16322"/>
                </a:lnTo>
                <a:lnTo>
                  <a:pt x="28795" y="15377"/>
                </a:lnTo>
                <a:lnTo>
                  <a:pt x="30717" y="14401"/>
                </a:lnTo>
                <a:lnTo>
                  <a:pt x="31676" y="13441"/>
                </a:lnTo>
                <a:lnTo>
                  <a:pt x="33599" y="12496"/>
                </a:lnTo>
                <a:lnTo>
                  <a:pt x="41276" y="12496"/>
                </a:lnTo>
                <a:lnTo>
                  <a:pt x="45116" y="13441"/>
                </a:lnTo>
                <a:lnTo>
                  <a:pt x="47036" y="15377"/>
                </a:lnTo>
                <a:lnTo>
                  <a:pt x="49917" y="17282"/>
                </a:lnTo>
                <a:lnTo>
                  <a:pt x="51837" y="19217"/>
                </a:lnTo>
                <a:lnTo>
                  <a:pt x="52797" y="22082"/>
                </a:lnTo>
                <a:lnTo>
                  <a:pt x="54717" y="24963"/>
                </a:lnTo>
                <a:lnTo>
                  <a:pt x="55677" y="28803"/>
                </a:lnTo>
                <a:lnTo>
                  <a:pt x="56637" y="32644"/>
                </a:lnTo>
                <a:lnTo>
                  <a:pt x="56637" y="36484"/>
                </a:lnTo>
                <a:lnTo>
                  <a:pt x="57598" y="40325"/>
                </a:lnTo>
                <a:lnTo>
                  <a:pt x="57598" y="48005"/>
                </a:lnTo>
                <a:lnTo>
                  <a:pt x="56637" y="51846"/>
                </a:lnTo>
                <a:lnTo>
                  <a:pt x="55677" y="54726"/>
                </a:lnTo>
                <a:lnTo>
                  <a:pt x="55677" y="58567"/>
                </a:lnTo>
                <a:lnTo>
                  <a:pt x="53757" y="62407"/>
                </a:lnTo>
                <a:lnTo>
                  <a:pt x="52797" y="65288"/>
                </a:lnTo>
                <a:lnTo>
                  <a:pt x="50877" y="68168"/>
                </a:lnTo>
                <a:lnTo>
                  <a:pt x="48956" y="70088"/>
                </a:lnTo>
                <a:lnTo>
                  <a:pt x="46076" y="72008"/>
                </a:lnTo>
                <a:lnTo>
                  <a:pt x="43196" y="73929"/>
                </a:lnTo>
                <a:lnTo>
                  <a:pt x="40315" y="74889"/>
                </a:lnTo>
                <a:lnTo>
                  <a:pt x="32634" y="74889"/>
                </a:lnTo>
                <a:lnTo>
                  <a:pt x="28795" y="72969"/>
                </a:lnTo>
                <a:lnTo>
                  <a:pt x="29759" y="86410"/>
                </a:lnTo>
                <a:lnTo>
                  <a:pt x="31676" y="86410"/>
                </a:lnTo>
                <a:lnTo>
                  <a:pt x="33599" y="87370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1601464" y="1388851"/>
            <a:ext cx="9601" cy="18242"/>
          </a:xfrm>
          <a:custGeom>
            <a:avLst/>
            <a:gdLst/>
            <a:ahLst/>
            <a:cxnLst/>
            <a:rect l="l" t="t" r="r" b="b"/>
            <a:pathLst>
              <a:path w="9601" h="18242">
                <a:moveTo>
                  <a:pt x="0" y="12481"/>
                </a:moveTo>
                <a:lnTo>
                  <a:pt x="1920" y="13441"/>
                </a:lnTo>
                <a:lnTo>
                  <a:pt x="3840" y="15361"/>
                </a:lnTo>
                <a:lnTo>
                  <a:pt x="5760" y="16322"/>
                </a:lnTo>
                <a:lnTo>
                  <a:pt x="7680" y="17282"/>
                </a:lnTo>
                <a:lnTo>
                  <a:pt x="9601" y="18242"/>
                </a:lnTo>
                <a:lnTo>
                  <a:pt x="8641" y="4800"/>
                </a:lnTo>
                <a:lnTo>
                  <a:pt x="4800" y="2880"/>
                </a:lnTo>
                <a:lnTo>
                  <a:pt x="1920" y="0"/>
                </a:lnTo>
                <a:lnTo>
                  <a:pt x="0" y="12481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1580357" y="1320683"/>
            <a:ext cx="72953" cy="117134"/>
          </a:xfrm>
          <a:custGeom>
            <a:avLst/>
            <a:gdLst/>
            <a:ahLst/>
            <a:cxnLst/>
            <a:rect l="l" t="t" r="r" b="b"/>
            <a:pathLst>
              <a:path w="72953" h="117134">
                <a:moveTo>
                  <a:pt x="960" y="116159"/>
                </a:moveTo>
                <a:lnTo>
                  <a:pt x="960" y="117134"/>
                </a:lnTo>
                <a:lnTo>
                  <a:pt x="13426" y="117134"/>
                </a:lnTo>
                <a:lnTo>
                  <a:pt x="13426" y="116159"/>
                </a:lnTo>
                <a:lnTo>
                  <a:pt x="14401" y="116159"/>
                </a:lnTo>
                <a:lnTo>
                  <a:pt x="14401" y="74889"/>
                </a:lnTo>
                <a:lnTo>
                  <a:pt x="17266" y="76809"/>
                </a:lnTo>
                <a:lnTo>
                  <a:pt x="19187" y="78729"/>
                </a:lnTo>
                <a:lnTo>
                  <a:pt x="21107" y="80650"/>
                </a:lnTo>
                <a:lnTo>
                  <a:pt x="23027" y="68168"/>
                </a:lnTo>
                <a:lnTo>
                  <a:pt x="19187" y="64328"/>
                </a:lnTo>
                <a:lnTo>
                  <a:pt x="14401" y="59527"/>
                </a:lnTo>
                <a:lnTo>
                  <a:pt x="14401" y="27843"/>
                </a:lnTo>
                <a:lnTo>
                  <a:pt x="17266" y="24963"/>
                </a:lnTo>
                <a:lnTo>
                  <a:pt x="19187" y="23042"/>
                </a:lnTo>
                <a:lnTo>
                  <a:pt x="21107" y="21122"/>
                </a:lnTo>
                <a:lnTo>
                  <a:pt x="23027" y="19217"/>
                </a:lnTo>
                <a:lnTo>
                  <a:pt x="24947" y="17282"/>
                </a:lnTo>
                <a:lnTo>
                  <a:pt x="26868" y="16322"/>
                </a:lnTo>
                <a:lnTo>
                  <a:pt x="28788" y="15377"/>
                </a:lnTo>
                <a:lnTo>
                  <a:pt x="30708" y="14401"/>
                </a:lnTo>
                <a:lnTo>
                  <a:pt x="32628" y="13441"/>
                </a:lnTo>
                <a:lnTo>
                  <a:pt x="34549" y="12496"/>
                </a:lnTo>
                <a:lnTo>
                  <a:pt x="42230" y="12496"/>
                </a:lnTo>
                <a:lnTo>
                  <a:pt x="45110" y="13441"/>
                </a:lnTo>
                <a:lnTo>
                  <a:pt x="47990" y="15377"/>
                </a:lnTo>
                <a:lnTo>
                  <a:pt x="49911" y="17282"/>
                </a:lnTo>
                <a:lnTo>
                  <a:pt x="52791" y="19217"/>
                </a:lnTo>
                <a:lnTo>
                  <a:pt x="53751" y="22082"/>
                </a:lnTo>
                <a:lnTo>
                  <a:pt x="55671" y="24963"/>
                </a:lnTo>
                <a:lnTo>
                  <a:pt x="56631" y="28803"/>
                </a:lnTo>
                <a:lnTo>
                  <a:pt x="56631" y="32644"/>
                </a:lnTo>
                <a:lnTo>
                  <a:pt x="57591" y="36484"/>
                </a:lnTo>
                <a:lnTo>
                  <a:pt x="57591" y="51846"/>
                </a:lnTo>
                <a:lnTo>
                  <a:pt x="56631" y="54726"/>
                </a:lnTo>
                <a:lnTo>
                  <a:pt x="55671" y="58567"/>
                </a:lnTo>
                <a:lnTo>
                  <a:pt x="54711" y="62407"/>
                </a:lnTo>
                <a:lnTo>
                  <a:pt x="52791" y="65288"/>
                </a:lnTo>
                <a:lnTo>
                  <a:pt x="51831" y="68168"/>
                </a:lnTo>
                <a:lnTo>
                  <a:pt x="49911" y="70088"/>
                </a:lnTo>
                <a:lnTo>
                  <a:pt x="47030" y="72008"/>
                </a:lnTo>
                <a:lnTo>
                  <a:pt x="44150" y="73929"/>
                </a:lnTo>
                <a:lnTo>
                  <a:pt x="41269" y="74889"/>
                </a:lnTo>
                <a:lnTo>
                  <a:pt x="33588" y="74889"/>
                </a:lnTo>
                <a:lnTo>
                  <a:pt x="29748" y="72969"/>
                </a:lnTo>
                <a:lnTo>
                  <a:pt x="30708" y="86410"/>
                </a:lnTo>
                <a:lnTo>
                  <a:pt x="32628" y="86410"/>
                </a:lnTo>
                <a:lnTo>
                  <a:pt x="34549" y="87370"/>
                </a:lnTo>
                <a:lnTo>
                  <a:pt x="44150" y="87370"/>
                </a:lnTo>
                <a:lnTo>
                  <a:pt x="48950" y="86410"/>
                </a:lnTo>
                <a:lnTo>
                  <a:pt x="53751" y="84490"/>
                </a:lnTo>
                <a:lnTo>
                  <a:pt x="57591" y="81610"/>
                </a:lnTo>
                <a:lnTo>
                  <a:pt x="61432" y="78729"/>
                </a:lnTo>
                <a:lnTo>
                  <a:pt x="64312" y="74889"/>
                </a:lnTo>
                <a:lnTo>
                  <a:pt x="67193" y="71048"/>
                </a:lnTo>
                <a:lnTo>
                  <a:pt x="69113" y="66248"/>
                </a:lnTo>
                <a:lnTo>
                  <a:pt x="71033" y="61447"/>
                </a:lnTo>
                <a:lnTo>
                  <a:pt x="72953" y="55686"/>
                </a:lnTo>
                <a:lnTo>
                  <a:pt x="72953" y="31683"/>
                </a:lnTo>
                <a:lnTo>
                  <a:pt x="71993" y="25923"/>
                </a:lnTo>
                <a:lnTo>
                  <a:pt x="70073" y="21122"/>
                </a:lnTo>
                <a:lnTo>
                  <a:pt x="68153" y="16322"/>
                </a:lnTo>
                <a:lnTo>
                  <a:pt x="66233" y="12496"/>
                </a:lnTo>
                <a:lnTo>
                  <a:pt x="63352" y="8656"/>
                </a:lnTo>
                <a:lnTo>
                  <a:pt x="60472" y="5760"/>
                </a:lnTo>
                <a:lnTo>
                  <a:pt x="55671" y="3840"/>
                </a:lnTo>
                <a:lnTo>
                  <a:pt x="51831" y="975"/>
                </a:lnTo>
                <a:lnTo>
                  <a:pt x="47030" y="0"/>
                </a:lnTo>
                <a:lnTo>
                  <a:pt x="38389" y="0"/>
                </a:lnTo>
                <a:lnTo>
                  <a:pt x="36469" y="975"/>
                </a:lnTo>
                <a:lnTo>
                  <a:pt x="33588" y="975"/>
                </a:lnTo>
                <a:lnTo>
                  <a:pt x="31668" y="1935"/>
                </a:lnTo>
                <a:lnTo>
                  <a:pt x="28788" y="2880"/>
                </a:lnTo>
                <a:lnTo>
                  <a:pt x="26868" y="3840"/>
                </a:lnTo>
                <a:lnTo>
                  <a:pt x="23987" y="4815"/>
                </a:lnTo>
                <a:lnTo>
                  <a:pt x="22067" y="6720"/>
                </a:lnTo>
                <a:lnTo>
                  <a:pt x="20147" y="8656"/>
                </a:lnTo>
                <a:lnTo>
                  <a:pt x="17266" y="10561"/>
                </a:lnTo>
                <a:lnTo>
                  <a:pt x="15346" y="12496"/>
                </a:lnTo>
                <a:lnTo>
                  <a:pt x="13426" y="14401"/>
                </a:lnTo>
                <a:lnTo>
                  <a:pt x="13426" y="3840"/>
                </a:lnTo>
                <a:lnTo>
                  <a:pt x="12466" y="2880"/>
                </a:lnTo>
                <a:lnTo>
                  <a:pt x="12466" y="1935"/>
                </a:lnTo>
                <a:lnTo>
                  <a:pt x="9585" y="1935"/>
                </a:lnTo>
                <a:lnTo>
                  <a:pt x="8625" y="975"/>
                </a:lnTo>
                <a:lnTo>
                  <a:pt x="5745" y="975"/>
                </a:lnTo>
                <a:lnTo>
                  <a:pt x="4800" y="1935"/>
                </a:lnTo>
                <a:lnTo>
                  <a:pt x="960" y="1935"/>
                </a:lnTo>
                <a:lnTo>
                  <a:pt x="960" y="2880"/>
                </a:lnTo>
                <a:lnTo>
                  <a:pt x="0" y="2880"/>
                </a:lnTo>
                <a:lnTo>
                  <a:pt x="0" y="115199"/>
                </a:lnTo>
                <a:lnTo>
                  <a:pt x="960" y="116159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1675394" y="1283253"/>
            <a:ext cx="14401" cy="123840"/>
          </a:xfrm>
          <a:custGeom>
            <a:avLst/>
            <a:gdLst/>
            <a:ahLst/>
            <a:cxnLst/>
            <a:rect l="l" t="t" r="r" b="b"/>
            <a:pathLst>
              <a:path w="14401" h="123840">
                <a:moveTo>
                  <a:pt x="14401" y="1920"/>
                </a:moveTo>
                <a:lnTo>
                  <a:pt x="13441" y="1920"/>
                </a:lnTo>
                <a:lnTo>
                  <a:pt x="13441" y="960"/>
                </a:lnTo>
                <a:lnTo>
                  <a:pt x="10561" y="960"/>
                </a:lnTo>
                <a:lnTo>
                  <a:pt x="9601" y="0"/>
                </a:lnTo>
                <a:lnTo>
                  <a:pt x="4785" y="0"/>
                </a:lnTo>
                <a:lnTo>
                  <a:pt x="3840" y="960"/>
                </a:lnTo>
                <a:lnTo>
                  <a:pt x="944" y="960"/>
                </a:lnTo>
                <a:lnTo>
                  <a:pt x="0" y="1920"/>
                </a:lnTo>
                <a:lnTo>
                  <a:pt x="0" y="121920"/>
                </a:lnTo>
                <a:lnTo>
                  <a:pt x="944" y="121920"/>
                </a:lnTo>
                <a:lnTo>
                  <a:pt x="944" y="122880"/>
                </a:lnTo>
                <a:lnTo>
                  <a:pt x="3840" y="122880"/>
                </a:lnTo>
                <a:lnTo>
                  <a:pt x="4785" y="123840"/>
                </a:lnTo>
                <a:lnTo>
                  <a:pt x="9601" y="123840"/>
                </a:lnTo>
                <a:lnTo>
                  <a:pt x="10561" y="122880"/>
                </a:lnTo>
                <a:lnTo>
                  <a:pt x="13441" y="122880"/>
                </a:lnTo>
                <a:lnTo>
                  <a:pt x="14401" y="121920"/>
                </a:lnTo>
                <a:lnTo>
                  <a:pt x="14401" y="1920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1726265" y="1320683"/>
            <a:ext cx="58552" cy="47045"/>
          </a:xfrm>
          <a:custGeom>
            <a:avLst/>
            <a:gdLst/>
            <a:ahLst/>
            <a:cxnLst/>
            <a:rect l="l" t="t" r="r" b="b"/>
            <a:pathLst>
              <a:path w="58552" h="47045">
                <a:moveTo>
                  <a:pt x="4800" y="21122"/>
                </a:moveTo>
                <a:lnTo>
                  <a:pt x="6720" y="19217"/>
                </a:lnTo>
                <a:lnTo>
                  <a:pt x="8641" y="16322"/>
                </a:lnTo>
                <a:lnTo>
                  <a:pt x="10561" y="14401"/>
                </a:lnTo>
                <a:lnTo>
                  <a:pt x="13441" y="13441"/>
                </a:lnTo>
                <a:lnTo>
                  <a:pt x="16322" y="12496"/>
                </a:lnTo>
                <a:lnTo>
                  <a:pt x="19202" y="11536"/>
                </a:lnTo>
                <a:lnTo>
                  <a:pt x="29763" y="11536"/>
                </a:lnTo>
                <a:lnTo>
                  <a:pt x="34564" y="13441"/>
                </a:lnTo>
                <a:lnTo>
                  <a:pt x="38404" y="18242"/>
                </a:lnTo>
                <a:lnTo>
                  <a:pt x="42245" y="22082"/>
                </a:lnTo>
                <a:lnTo>
                  <a:pt x="43205" y="28803"/>
                </a:lnTo>
                <a:lnTo>
                  <a:pt x="43205" y="35524"/>
                </a:lnTo>
                <a:lnTo>
                  <a:pt x="0" y="35524"/>
                </a:lnTo>
                <a:lnTo>
                  <a:pt x="0" y="47045"/>
                </a:lnTo>
                <a:lnTo>
                  <a:pt x="53766" y="47045"/>
                </a:lnTo>
                <a:lnTo>
                  <a:pt x="55671" y="46085"/>
                </a:lnTo>
                <a:lnTo>
                  <a:pt x="56647" y="45125"/>
                </a:lnTo>
                <a:lnTo>
                  <a:pt x="57607" y="44165"/>
                </a:lnTo>
                <a:lnTo>
                  <a:pt x="58552" y="42245"/>
                </a:lnTo>
                <a:lnTo>
                  <a:pt x="58552" y="32644"/>
                </a:lnTo>
                <a:lnTo>
                  <a:pt x="57607" y="27843"/>
                </a:lnTo>
                <a:lnTo>
                  <a:pt x="55671" y="23042"/>
                </a:lnTo>
                <a:lnTo>
                  <a:pt x="54726" y="18242"/>
                </a:lnTo>
                <a:lnTo>
                  <a:pt x="52791" y="14401"/>
                </a:lnTo>
                <a:lnTo>
                  <a:pt x="49926" y="11536"/>
                </a:lnTo>
                <a:lnTo>
                  <a:pt x="47045" y="7680"/>
                </a:lnTo>
                <a:lnTo>
                  <a:pt x="43205" y="4815"/>
                </a:lnTo>
                <a:lnTo>
                  <a:pt x="39364" y="2880"/>
                </a:lnTo>
                <a:lnTo>
                  <a:pt x="34564" y="975"/>
                </a:lnTo>
                <a:lnTo>
                  <a:pt x="29763" y="0"/>
                </a:lnTo>
                <a:lnTo>
                  <a:pt x="17282" y="0"/>
                </a:lnTo>
                <a:lnTo>
                  <a:pt x="12481" y="975"/>
                </a:lnTo>
                <a:lnTo>
                  <a:pt x="7680" y="2880"/>
                </a:lnTo>
                <a:lnTo>
                  <a:pt x="4800" y="21122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1710903" y="1323563"/>
            <a:ext cx="70088" cy="84490"/>
          </a:xfrm>
          <a:custGeom>
            <a:avLst/>
            <a:gdLst/>
            <a:ahLst/>
            <a:cxnLst/>
            <a:rect l="l" t="t" r="r" b="b"/>
            <a:pathLst>
              <a:path w="70088" h="84490">
                <a:moveTo>
                  <a:pt x="18242" y="1935"/>
                </a:moveTo>
                <a:lnTo>
                  <a:pt x="14401" y="4800"/>
                </a:lnTo>
                <a:lnTo>
                  <a:pt x="10561" y="8656"/>
                </a:lnTo>
                <a:lnTo>
                  <a:pt x="7680" y="12496"/>
                </a:lnTo>
                <a:lnTo>
                  <a:pt x="4800" y="17282"/>
                </a:lnTo>
                <a:lnTo>
                  <a:pt x="2880" y="23042"/>
                </a:lnTo>
                <a:lnTo>
                  <a:pt x="960" y="28803"/>
                </a:lnTo>
                <a:lnTo>
                  <a:pt x="0" y="34564"/>
                </a:lnTo>
                <a:lnTo>
                  <a:pt x="0" y="48005"/>
                </a:lnTo>
                <a:lnTo>
                  <a:pt x="960" y="54726"/>
                </a:lnTo>
                <a:lnTo>
                  <a:pt x="2880" y="60487"/>
                </a:lnTo>
                <a:lnTo>
                  <a:pt x="4800" y="65288"/>
                </a:lnTo>
                <a:lnTo>
                  <a:pt x="7680" y="70088"/>
                </a:lnTo>
                <a:lnTo>
                  <a:pt x="10561" y="73929"/>
                </a:lnTo>
                <a:lnTo>
                  <a:pt x="14401" y="76809"/>
                </a:lnTo>
                <a:lnTo>
                  <a:pt x="18242" y="79689"/>
                </a:lnTo>
                <a:lnTo>
                  <a:pt x="23042" y="81610"/>
                </a:lnTo>
                <a:lnTo>
                  <a:pt x="27843" y="83530"/>
                </a:lnTo>
                <a:lnTo>
                  <a:pt x="33604" y="84490"/>
                </a:lnTo>
                <a:lnTo>
                  <a:pt x="44165" y="84490"/>
                </a:lnTo>
                <a:lnTo>
                  <a:pt x="47045" y="83530"/>
                </a:lnTo>
                <a:lnTo>
                  <a:pt x="50886" y="83530"/>
                </a:lnTo>
                <a:lnTo>
                  <a:pt x="53766" y="82570"/>
                </a:lnTo>
                <a:lnTo>
                  <a:pt x="56631" y="82570"/>
                </a:lnTo>
                <a:lnTo>
                  <a:pt x="59527" y="81610"/>
                </a:lnTo>
                <a:lnTo>
                  <a:pt x="62407" y="80650"/>
                </a:lnTo>
                <a:lnTo>
                  <a:pt x="64312" y="79689"/>
                </a:lnTo>
                <a:lnTo>
                  <a:pt x="65288" y="79689"/>
                </a:lnTo>
                <a:lnTo>
                  <a:pt x="67193" y="78729"/>
                </a:lnTo>
                <a:lnTo>
                  <a:pt x="68153" y="77769"/>
                </a:lnTo>
                <a:lnTo>
                  <a:pt x="69128" y="77769"/>
                </a:lnTo>
                <a:lnTo>
                  <a:pt x="69128" y="76809"/>
                </a:lnTo>
                <a:lnTo>
                  <a:pt x="70088" y="75849"/>
                </a:lnTo>
                <a:lnTo>
                  <a:pt x="70088" y="68168"/>
                </a:lnTo>
                <a:lnTo>
                  <a:pt x="69128" y="68168"/>
                </a:lnTo>
                <a:lnTo>
                  <a:pt x="69128" y="67208"/>
                </a:lnTo>
                <a:lnTo>
                  <a:pt x="68153" y="66248"/>
                </a:lnTo>
                <a:lnTo>
                  <a:pt x="67193" y="66248"/>
                </a:lnTo>
                <a:lnTo>
                  <a:pt x="66248" y="67208"/>
                </a:lnTo>
                <a:lnTo>
                  <a:pt x="64312" y="67208"/>
                </a:lnTo>
                <a:lnTo>
                  <a:pt x="63352" y="68168"/>
                </a:lnTo>
                <a:lnTo>
                  <a:pt x="61447" y="69128"/>
                </a:lnTo>
                <a:lnTo>
                  <a:pt x="59527" y="69128"/>
                </a:lnTo>
                <a:lnTo>
                  <a:pt x="57607" y="70088"/>
                </a:lnTo>
                <a:lnTo>
                  <a:pt x="54726" y="71048"/>
                </a:lnTo>
                <a:lnTo>
                  <a:pt x="51846" y="72009"/>
                </a:lnTo>
                <a:lnTo>
                  <a:pt x="48966" y="72009"/>
                </a:lnTo>
                <a:lnTo>
                  <a:pt x="45125" y="72969"/>
                </a:lnTo>
                <a:lnTo>
                  <a:pt x="36484" y="72969"/>
                </a:lnTo>
                <a:lnTo>
                  <a:pt x="32644" y="72009"/>
                </a:lnTo>
                <a:lnTo>
                  <a:pt x="29763" y="70088"/>
                </a:lnTo>
                <a:lnTo>
                  <a:pt x="25923" y="69128"/>
                </a:lnTo>
                <a:lnTo>
                  <a:pt x="24003" y="67208"/>
                </a:lnTo>
                <a:lnTo>
                  <a:pt x="21122" y="64328"/>
                </a:lnTo>
                <a:lnTo>
                  <a:pt x="19202" y="62407"/>
                </a:lnTo>
                <a:lnTo>
                  <a:pt x="18242" y="59527"/>
                </a:lnTo>
                <a:lnTo>
                  <a:pt x="17282" y="55686"/>
                </a:lnTo>
                <a:lnTo>
                  <a:pt x="16322" y="51846"/>
                </a:lnTo>
                <a:lnTo>
                  <a:pt x="15361" y="48005"/>
                </a:lnTo>
                <a:lnTo>
                  <a:pt x="15361" y="32644"/>
                </a:lnTo>
                <a:lnTo>
                  <a:pt x="16322" y="29763"/>
                </a:lnTo>
                <a:lnTo>
                  <a:pt x="16322" y="26883"/>
                </a:lnTo>
                <a:lnTo>
                  <a:pt x="17282" y="24002"/>
                </a:lnTo>
                <a:lnTo>
                  <a:pt x="18242" y="21122"/>
                </a:lnTo>
                <a:lnTo>
                  <a:pt x="20162" y="18242"/>
                </a:lnTo>
                <a:lnTo>
                  <a:pt x="23042" y="0"/>
                </a:lnTo>
                <a:lnTo>
                  <a:pt x="18242" y="1935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1849145" y="1291894"/>
            <a:ext cx="15361" cy="115199"/>
          </a:xfrm>
          <a:custGeom>
            <a:avLst/>
            <a:gdLst/>
            <a:ahLst/>
            <a:cxnLst/>
            <a:rect l="l" t="t" r="r" b="b"/>
            <a:pathLst>
              <a:path w="15361" h="115199">
                <a:moveTo>
                  <a:pt x="13441" y="960"/>
                </a:moveTo>
                <a:lnTo>
                  <a:pt x="13441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12318"/>
                </a:lnTo>
                <a:lnTo>
                  <a:pt x="960" y="113278"/>
                </a:lnTo>
                <a:lnTo>
                  <a:pt x="960" y="114239"/>
                </a:lnTo>
                <a:lnTo>
                  <a:pt x="3840" y="114239"/>
                </a:lnTo>
                <a:lnTo>
                  <a:pt x="5760" y="115199"/>
                </a:lnTo>
                <a:lnTo>
                  <a:pt x="10561" y="115199"/>
                </a:lnTo>
                <a:lnTo>
                  <a:pt x="11521" y="114239"/>
                </a:lnTo>
                <a:lnTo>
                  <a:pt x="14401" y="114239"/>
                </a:lnTo>
                <a:lnTo>
                  <a:pt x="15361" y="113278"/>
                </a:lnTo>
                <a:lnTo>
                  <a:pt x="15361" y="1920"/>
                </a:lnTo>
                <a:lnTo>
                  <a:pt x="14401" y="960"/>
                </a:lnTo>
                <a:lnTo>
                  <a:pt x="13441" y="960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1895215" y="1291894"/>
            <a:ext cx="15361" cy="115199"/>
          </a:xfrm>
          <a:custGeom>
            <a:avLst/>
            <a:gdLst/>
            <a:ahLst/>
            <a:cxnLst/>
            <a:rect l="l" t="t" r="r" b="b"/>
            <a:pathLst>
              <a:path w="15361" h="115199">
                <a:moveTo>
                  <a:pt x="0" y="960"/>
                </a:moveTo>
                <a:lnTo>
                  <a:pt x="0" y="113278"/>
                </a:lnTo>
                <a:lnTo>
                  <a:pt x="960" y="114239"/>
                </a:lnTo>
                <a:lnTo>
                  <a:pt x="3840" y="114239"/>
                </a:lnTo>
                <a:lnTo>
                  <a:pt x="4800" y="115199"/>
                </a:lnTo>
                <a:lnTo>
                  <a:pt x="10561" y="115199"/>
                </a:lnTo>
                <a:lnTo>
                  <a:pt x="10561" y="114239"/>
                </a:lnTo>
                <a:lnTo>
                  <a:pt x="14401" y="114239"/>
                </a:lnTo>
                <a:lnTo>
                  <a:pt x="14401" y="113278"/>
                </a:lnTo>
                <a:lnTo>
                  <a:pt x="15361" y="113278"/>
                </a:lnTo>
                <a:lnTo>
                  <a:pt x="15361" y="1920"/>
                </a:lnTo>
                <a:lnTo>
                  <a:pt x="14401" y="1920"/>
                </a:lnTo>
                <a:lnTo>
                  <a:pt x="14401" y="960"/>
                </a:lnTo>
                <a:lnTo>
                  <a:pt x="13441" y="960"/>
                </a:lnTo>
                <a:lnTo>
                  <a:pt x="12481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960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1933620" y="1320683"/>
            <a:ext cx="62392" cy="87370"/>
          </a:xfrm>
          <a:custGeom>
            <a:avLst/>
            <a:gdLst/>
            <a:ahLst/>
            <a:cxnLst/>
            <a:rect l="l" t="t" r="r" b="b"/>
            <a:pathLst>
              <a:path w="62392" h="87370">
                <a:moveTo>
                  <a:pt x="24963" y="71048"/>
                </a:moveTo>
                <a:lnTo>
                  <a:pt x="22082" y="69128"/>
                </a:lnTo>
                <a:lnTo>
                  <a:pt x="21122" y="67208"/>
                </a:lnTo>
                <a:lnTo>
                  <a:pt x="19202" y="64328"/>
                </a:lnTo>
                <a:lnTo>
                  <a:pt x="17282" y="61447"/>
                </a:lnTo>
                <a:lnTo>
                  <a:pt x="16322" y="57607"/>
                </a:lnTo>
                <a:lnTo>
                  <a:pt x="15361" y="53766"/>
                </a:lnTo>
                <a:lnTo>
                  <a:pt x="15361" y="33604"/>
                </a:lnTo>
                <a:lnTo>
                  <a:pt x="16322" y="25923"/>
                </a:lnTo>
                <a:lnTo>
                  <a:pt x="20162" y="20162"/>
                </a:lnTo>
                <a:lnTo>
                  <a:pt x="24003" y="15377"/>
                </a:lnTo>
                <a:lnTo>
                  <a:pt x="29748" y="12496"/>
                </a:lnTo>
                <a:lnTo>
                  <a:pt x="40309" y="12496"/>
                </a:lnTo>
                <a:lnTo>
                  <a:pt x="43205" y="13441"/>
                </a:lnTo>
                <a:lnTo>
                  <a:pt x="45125" y="14401"/>
                </a:lnTo>
                <a:lnTo>
                  <a:pt x="47990" y="15377"/>
                </a:lnTo>
                <a:lnTo>
                  <a:pt x="49926" y="16322"/>
                </a:lnTo>
                <a:lnTo>
                  <a:pt x="51831" y="17282"/>
                </a:lnTo>
                <a:lnTo>
                  <a:pt x="53751" y="18242"/>
                </a:lnTo>
                <a:lnTo>
                  <a:pt x="54711" y="19217"/>
                </a:lnTo>
                <a:lnTo>
                  <a:pt x="56647" y="20162"/>
                </a:lnTo>
                <a:lnTo>
                  <a:pt x="57591" y="21122"/>
                </a:lnTo>
                <a:lnTo>
                  <a:pt x="58552" y="22082"/>
                </a:lnTo>
                <a:lnTo>
                  <a:pt x="60472" y="22082"/>
                </a:lnTo>
                <a:lnTo>
                  <a:pt x="60472" y="21122"/>
                </a:lnTo>
                <a:lnTo>
                  <a:pt x="61432" y="20162"/>
                </a:lnTo>
                <a:lnTo>
                  <a:pt x="61432" y="19217"/>
                </a:lnTo>
                <a:lnTo>
                  <a:pt x="62392" y="18242"/>
                </a:lnTo>
                <a:lnTo>
                  <a:pt x="62392" y="13441"/>
                </a:lnTo>
                <a:lnTo>
                  <a:pt x="61432" y="12496"/>
                </a:lnTo>
                <a:lnTo>
                  <a:pt x="61432" y="9601"/>
                </a:lnTo>
                <a:lnTo>
                  <a:pt x="60472" y="9601"/>
                </a:lnTo>
                <a:lnTo>
                  <a:pt x="60472" y="8656"/>
                </a:lnTo>
                <a:lnTo>
                  <a:pt x="59512" y="7680"/>
                </a:lnTo>
                <a:lnTo>
                  <a:pt x="58552" y="7680"/>
                </a:lnTo>
                <a:lnTo>
                  <a:pt x="57591" y="6720"/>
                </a:lnTo>
                <a:lnTo>
                  <a:pt x="55671" y="5760"/>
                </a:lnTo>
                <a:lnTo>
                  <a:pt x="54711" y="4815"/>
                </a:lnTo>
                <a:lnTo>
                  <a:pt x="52806" y="3840"/>
                </a:lnTo>
                <a:lnTo>
                  <a:pt x="50871" y="2880"/>
                </a:lnTo>
                <a:lnTo>
                  <a:pt x="48966" y="1935"/>
                </a:lnTo>
                <a:lnTo>
                  <a:pt x="46085" y="975"/>
                </a:lnTo>
                <a:lnTo>
                  <a:pt x="44150" y="975"/>
                </a:lnTo>
                <a:lnTo>
                  <a:pt x="41269" y="0"/>
                </a:lnTo>
                <a:lnTo>
                  <a:pt x="31683" y="0"/>
                </a:lnTo>
                <a:lnTo>
                  <a:pt x="26883" y="975"/>
                </a:lnTo>
                <a:lnTo>
                  <a:pt x="22082" y="2880"/>
                </a:lnTo>
                <a:lnTo>
                  <a:pt x="17282" y="4815"/>
                </a:lnTo>
                <a:lnTo>
                  <a:pt x="13441" y="7680"/>
                </a:lnTo>
                <a:lnTo>
                  <a:pt x="10561" y="10561"/>
                </a:lnTo>
                <a:lnTo>
                  <a:pt x="6720" y="14401"/>
                </a:lnTo>
                <a:lnTo>
                  <a:pt x="4800" y="19217"/>
                </a:lnTo>
                <a:lnTo>
                  <a:pt x="2880" y="24963"/>
                </a:lnTo>
                <a:lnTo>
                  <a:pt x="960" y="29763"/>
                </a:lnTo>
                <a:lnTo>
                  <a:pt x="0" y="36484"/>
                </a:lnTo>
                <a:lnTo>
                  <a:pt x="0" y="51846"/>
                </a:lnTo>
                <a:lnTo>
                  <a:pt x="960" y="57607"/>
                </a:lnTo>
                <a:lnTo>
                  <a:pt x="1920" y="63367"/>
                </a:lnTo>
                <a:lnTo>
                  <a:pt x="3840" y="68168"/>
                </a:lnTo>
                <a:lnTo>
                  <a:pt x="5760" y="72969"/>
                </a:lnTo>
                <a:lnTo>
                  <a:pt x="8641" y="75849"/>
                </a:lnTo>
                <a:lnTo>
                  <a:pt x="11521" y="79689"/>
                </a:lnTo>
                <a:lnTo>
                  <a:pt x="15361" y="82570"/>
                </a:lnTo>
                <a:lnTo>
                  <a:pt x="20162" y="84490"/>
                </a:lnTo>
                <a:lnTo>
                  <a:pt x="24003" y="86410"/>
                </a:lnTo>
                <a:lnTo>
                  <a:pt x="29748" y="87370"/>
                </a:lnTo>
                <a:lnTo>
                  <a:pt x="40309" y="87370"/>
                </a:lnTo>
                <a:lnTo>
                  <a:pt x="43205" y="86410"/>
                </a:lnTo>
                <a:lnTo>
                  <a:pt x="46085" y="85450"/>
                </a:lnTo>
                <a:lnTo>
                  <a:pt x="47990" y="85450"/>
                </a:lnTo>
                <a:lnTo>
                  <a:pt x="49926" y="84490"/>
                </a:lnTo>
                <a:lnTo>
                  <a:pt x="52806" y="83530"/>
                </a:lnTo>
                <a:lnTo>
                  <a:pt x="54711" y="82570"/>
                </a:lnTo>
                <a:lnTo>
                  <a:pt x="56647" y="81610"/>
                </a:lnTo>
                <a:lnTo>
                  <a:pt x="57591" y="80650"/>
                </a:lnTo>
                <a:lnTo>
                  <a:pt x="59512" y="79689"/>
                </a:lnTo>
                <a:lnTo>
                  <a:pt x="59512" y="78729"/>
                </a:lnTo>
                <a:lnTo>
                  <a:pt x="60472" y="77769"/>
                </a:lnTo>
                <a:lnTo>
                  <a:pt x="61432" y="77769"/>
                </a:lnTo>
                <a:lnTo>
                  <a:pt x="61432" y="75849"/>
                </a:lnTo>
                <a:lnTo>
                  <a:pt x="62392" y="75849"/>
                </a:lnTo>
                <a:lnTo>
                  <a:pt x="62392" y="66248"/>
                </a:lnTo>
                <a:lnTo>
                  <a:pt x="61432" y="66248"/>
                </a:lnTo>
                <a:lnTo>
                  <a:pt x="61432" y="65288"/>
                </a:lnTo>
                <a:lnTo>
                  <a:pt x="60472" y="64328"/>
                </a:lnTo>
                <a:lnTo>
                  <a:pt x="59512" y="64328"/>
                </a:lnTo>
                <a:lnTo>
                  <a:pt x="58552" y="65288"/>
                </a:lnTo>
                <a:lnTo>
                  <a:pt x="56647" y="66248"/>
                </a:lnTo>
                <a:lnTo>
                  <a:pt x="55671" y="67208"/>
                </a:lnTo>
                <a:lnTo>
                  <a:pt x="53751" y="68168"/>
                </a:lnTo>
                <a:lnTo>
                  <a:pt x="52806" y="69128"/>
                </a:lnTo>
                <a:lnTo>
                  <a:pt x="50871" y="71048"/>
                </a:lnTo>
                <a:lnTo>
                  <a:pt x="47990" y="72008"/>
                </a:lnTo>
                <a:lnTo>
                  <a:pt x="46085" y="72969"/>
                </a:lnTo>
                <a:lnTo>
                  <a:pt x="43205" y="73929"/>
                </a:lnTo>
                <a:lnTo>
                  <a:pt x="40309" y="74889"/>
                </a:lnTo>
                <a:lnTo>
                  <a:pt x="33588" y="74889"/>
                </a:lnTo>
                <a:lnTo>
                  <a:pt x="30723" y="73929"/>
                </a:lnTo>
                <a:lnTo>
                  <a:pt x="27843" y="72969"/>
                </a:lnTo>
                <a:lnTo>
                  <a:pt x="24963" y="71048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2054580" y="1320683"/>
            <a:ext cx="118079" cy="86410"/>
          </a:xfrm>
          <a:custGeom>
            <a:avLst/>
            <a:gdLst/>
            <a:ahLst/>
            <a:cxnLst/>
            <a:rect l="l" t="t" r="r" b="b"/>
            <a:pathLst>
              <a:path w="118079" h="86410">
                <a:moveTo>
                  <a:pt x="114239" y="13441"/>
                </a:moveTo>
                <a:lnTo>
                  <a:pt x="112303" y="9601"/>
                </a:lnTo>
                <a:lnTo>
                  <a:pt x="110398" y="6720"/>
                </a:lnTo>
                <a:lnTo>
                  <a:pt x="107518" y="4815"/>
                </a:lnTo>
                <a:lnTo>
                  <a:pt x="103677" y="2880"/>
                </a:lnTo>
                <a:lnTo>
                  <a:pt x="99837" y="975"/>
                </a:lnTo>
                <a:lnTo>
                  <a:pt x="95996" y="0"/>
                </a:lnTo>
                <a:lnTo>
                  <a:pt x="88315" y="0"/>
                </a:lnTo>
                <a:lnTo>
                  <a:pt x="86395" y="975"/>
                </a:lnTo>
                <a:lnTo>
                  <a:pt x="84475" y="975"/>
                </a:lnTo>
                <a:lnTo>
                  <a:pt x="82555" y="1935"/>
                </a:lnTo>
                <a:lnTo>
                  <a:pt x="80634" y="2880"/>
                </a:lnTo>
                <a:lnTo>
                  <a:pt x="77754" y="3840"/>
                </a:lnTo>
                <a:lnTo>
                  <a:pt x="75834" y="4815"/>
                </a:lnTo>
                <a:lnTo>
                  <a:pt x="73914" y="6720"/>
                </a:lnTo>
                <a:lnTo>
                  <a:pt x="71033" y="8656"/>
                </a:lnTo>
                <a:lnTo>
                  <a:pt x="69113" y="10561"/>
                </a:lnTo>
                <a:lnTo>
                  <a:pt x="66233" y="13441"/>
                </a:lnTo>
                <a:lnTo>
                  <a:pt x="63352" y="15377"/>
                </a:lnTo>
                <a:lnTo>
                  <a:pt x="62392" y="13441"/>
                </a:lnTo>
                <a:lnTo>
                  <a:pt x="61432" y="11536"/>
                </a:lnTo>
                <a:lnTo>
                  <a:pt x="60472" y="9601"/>
                </a:lnTo>
                <a:lnTo>
                  <a:pt x="58552" y="7680"/>
                </a:lnTo>
                <a:lnTo>
                  <a:pt x="56631" y="5760"/>
                </a:lnTo>
                <a:lnTo>
                  <a:pt x="54711" y="4815"/>
                </a:lnTo>
                <a:lnTo>
                  <a:pt x="52791" y="2880"/>
                </a:lnTo>
                <a:lnTo>
                  <a:pt x="50871" y="1935"/>
                </a:lnTo>
                <a:lnTo>
                  <a:pt x="47990" y="975"/>
                </a:lnTo>
                <a:lnTo>
                  <a:pt x="45110" y="975"/>
                </a:lnTo>
                <a:lnTo>
                  <a:pt x="42230" y="0"/>
                </a:lnTo>
                <a:lnTo>
                  <a:pt x="34549" y="0"/>
                </a:lnTo>
                <a:lnTo>
                  <a:pt x="30708" y="975"/>
                </a:lnTo>
                <a:lnTo>
                  <a:pt x="26883" y="3840"/>
                </a:lnTo>
                <a:lnTo>
                  <a:pt x="22082" y="5760"/>
                </a:lnTo>
                <a:lnTo>
                  <a:pt x="18227" y="9601"/>
                </a:lnTo>
                <a:lnTo>
                  <a:pt x="13426" y="14401"/>
                </a:lnTo>
                <a:lnTo>
                  <a:pt x="13426" y="2880"/>
                </a:lnTo>
                <a:lnTo>
                  <a:pt x="12481" y="1935"/>
                </a:lnTo>
                <a:lnTo>
                  <a:pt x="10546" y="1935"/>
                </a:lnTo>
                <a:lnTo>
                  <a:pt x="9601" y="975"/>
                </a:lnTo>
                <a:lnTo>
                  <a:pt x="5760" y="975"/>
                </a:lnTo>
                <a:lnTo>
                  <a:pt x="4800" y="1935"/>
                </a:lnTo>
                <a:lnTo>
                  <a:pt x="960" y="1935"/>
                </a:lnTo>
                <a:lnTo>
                  <a:pt x="960" y="2880"/>
                </a:lnTo>
                <a:lnTo>
                  <a:pt x="0" y="3840"/>
                </a:lnTo>
                <a:lnTo>
                  <a:pt x="0" y="83530"/>
                </a:lnTo>
                <a:lnTo>
                  <a:pt x="960" y="84490"/>
                </a:lnTo>
                <a:lnTo>
                  <a:pt x="960" y="85450"/>
                </a:lnTo>
                <a:lnTo>
                  <a:pt x="3840" y="85450"/>
                </a:lnTo>
                <a:lnTo>
                  <a:pt x="4800" y="86410"/>
                </a:lnTo>
                <a:lnTo>
                  <a:pt x="10546" y="86410"/>
                </a:lnTo>
                <a:lnTo>
                  <a:pt x="11521" y="85450"/>
                </a:lnTo>
                <a:lnTo>
                  <a:pt x="14386" y="85450"/>
                </a:lnTo>
                <a:lnTo>
                  <a:pt x="14386" y="84490"/>
                </a:lnTo>
                <a:lnTo>
                  <a:pt x="15361" y="84490"/>
                </a:lnTo>
                <a:lnTo>
                  <a:pt x="15361" y="27843"/>
                </a:lnTo>
                <a:lnTo>
                  <a:pt x="19202" y="23042"/>
                </a:lnTo>
                <a:lnTo>
                  <a:pt x="23042" y="19217"/>
                </a:lnTo>
                <a:lnTo>
                  <a:pt x="25923" y="16322"/>
                </a:lnTo>
                <a:lnTo>
                  <a:pt x="29763" y="14401"/>
                </a:lnTo>
                <a:lnTo>
                  <a:pt x="32628" y="12496"/>
                </a:lnTo>
                <a:lnTo>
                  <a:pt x="39349" y="12496"/>
                </a:lnTo>
                <a:lnTo>
                  <a:pt x="41269" y="13441"/>
                </a:lnTo>
                <a:lnTo>
                  <a:pt x="43190" y="14401"/>
                </a:lnTo>
                <a:lnTo>
                  <a:pt x="45110" y="15377"/>
                </a:lnTo>
                <a:lnTo>
                  <a:pt x="47030" y="17282"/>
                </a:lnTo>
                <a:lnTo>
                  <a:pt x="47990" y="19217"/>
                </a:lnTo>
                <a:lnTo>
                  <a:pt x="49911" y="21122"/>
                </a:lnTo>
                <a:lnTo>
                  <a:pt x="50871" y="23042"/>
                </a:lnTo>
                <a:lnTo>
                  <a:pt x="50871" y="25923"/>
                </a:lnTo>
                <a:lnTo>
                  <a:pt x="51831" y="28803"/>
                </a:lnTo>
                <a:lnTo>
                  <a:pt x="51831" y="84490"/>
                </a:lnTo>
                <a:lnTo>
                  <a:pt x="52791" y="84490"/>
                </a:lnTo>
                <a:lnTo>
                  <a:pt x="52791" y="85450"/>
                </a:lnTo>
                <a:lnTo>
                  <a:pt x="55671" y="85450"/>
                </a:lnTo>
                <a:lnTo>
                  <a:pt x="56631" y="86410"/>
                </a:lnTo>
                <a:lnTo>
                  <a:pt x="61432" y="86410"/>
                </a:lnTo>
                <a:lnTo>
                  <a:pt x="62392" y="85450"/>
                </a:lnTo>
                <a:lnTo>
                  <a:pt x="65272" y="85450"/>
                </a:lnTo>
                <a:lnTo>
                  <a:pt x="66233" y="84490"/>
                </a:lnTo>
                <a:lnTo>
                  <a:pt x="66233" y="27843"/>
                </a:lnTo>
                <a:lnTo>
                  <a:pt x="71033" y="23042"/>
                </a:lnTo>
                <a:lnTo>
                  <a:pt x="73914" y="19217"/>
                </a:lnTo>
                <a:lnTo>
                  <a:pt x="77754" y="16322"/>
                </a:lnTo>
                <a:lnTo>
                  <a:pt x="80634" y="14401"/>
                </a:lnTo>
                <a:lnTo>
                  <a:pt x="84475" y="12496"/>
                </a:lnTo>
                <a:lnTo>
                  <a:pt x="90236" y="12496"/>
                </a:lnTo>
                <a:lnTo>
                  <a:pt x="93116" y="13441"/>
                </a:lnTo>
                <a:lnTo>
                  <a:pt x="95036" y="14401"/>
                </a:lnTo>
                <a:lnTo>
                  <a:pt x="96956" y="15377"/>
                </a:lnTo>
                <a:lnTo>
                  <a:pt x="98877" y="17282"/>
                </a:lnTo>
                <a:lnTo>
                  <a:pt x="99837" y="19217"/>
                </a:lnTo>
                <a:lnTo>
                  <a:pt x="100797" y="21122"/>
                </a:lnTo>
                <a:lnTo>
                  <a:pt x="101757" y="23042"/>
                </a:lnTo>
                <a:lnTo>
                  <a:pt x="102717" y="25923"/>
                </a:lnTo>
                <a:lnTo>
                  <a:pt x="103677" y="28803"/>
                </a:lnTo>
                <a:lnTo>
                  <a:pt x="103677" y="84490"/>
                </a:lnTo>
                <a:lnTo>
                  <a:pt x="104622" y="85450"/>
                </a:lnTo>
                <a:lnTo>
                  <a:pt x="107518" y="85450"/>
                </a:lnTo>
                <a:lnTo>
                  <a:pt x="108463" y="86410"/>
                </a:lnTo>
                <a:lnTo>
                  <a:pt x="113278" y="86410"/>
                </a:lnTo>
                <a:lnTo>
                  <a:pt x="114239" y="85450"/>
                </a:lnTo>
                <a:lnTo>
                  <a:pt x="117119" y="85450"/>
                </a:lnTo>
                <a:lnTo>
                  <a:pt x="118079" y="84490"/>
                </a:lnTo>
                <a:lnTo>
                  <a:pt x="118079" y="24963"/>
                </a:lnTo>
                <a:lnTo>
                  <a:pt x="117119" y="20162"/>
                </a:lnTo>
                <a:lnTo>
                  <a:pt x="116144" y="16322"/>
                </a:lnTo>
                <a:lnTo>
                  <a:pt x="114239" y="13441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2193767" y="1320683"/>
            <a:ext cx="65288" cy="87370"/>
          </a:xfrm>
          <a:custGeom>
            <a:avLst/>
            <a:gdLst/>
            <a:ahLst/>
            <a:cxnLst/>
            <a:rect l="l" t="t" r="r" b="b"/>
            <a:pathLst>
              <a:path w="65288" h="87370">
                <a:moveTo>
                  <a:pt x="0" y="63367"/>
                </a:moveTo>
                <a:lnTo>
                  <a:pt x="0" y="67208"/>
                </a:lnTo>
                <a:lnTo>
                  <a:pt x="960" y="70088"/>
                </a:lnTo>
                <a:lnTo>
                  <a:pt x="1920" y="72969"/>
                </a:lnTo>
                <a:lnTo>
                  <a:pt x="3840" y="75849"/>
                </a:lnTo>
                <a:lnTo>
                  <a:pt x="5760" y="78729"/>
                </a:lnTo>
                <a:lnTo>
                  <a:pt x="7680" y="80650"/>
                </a:lnTo>
                <a:lnTo>
                  <a:pt x="10561" y="82570"/>
                </a:lnTo>
                <a:lnTo>
                  <a:pt x="13441" y="84490"/>
                </a:lnTo>
                <a:lnTo>
                  <a:pt x="16322" y="85450"/>
                </a:lnTo>
                <a:lnTo>
                  <a:pt x="15361" y="66248"/>
                </a:lnTo>
                <a:lnTo>
                  <a:pt x="15361" y="57607"/>
                </a:lnTo>
                <a:lnTo>
                  <a:pt x="16322" y="55686"/>
                </a:lnTo>
                <a:lnTo>
                  <a:pt x="17282" y="53766"/>
                </a:lnTo>
                <a:lnTo>
                  <a:pt x="19202" y="52806"/>
                </a:lnTo>
                <a:lnTo>
                  <a:pt x="21122" y="50886"/>
                </a:lnTo>
                <a:lnTo>
                  <a:pt x="23042" y="49926"/>
                </a:lnTo>
                <a:lnTo>
                  <a:pt x="24963" y="48966"/>
                </a:lnTo>
                <a:lnTo>
                  <a:pt x="27843" y="48005"/>
                </a:lnTo>
                <a:lnTo>
                  <a:pt x="30723" y="48005"/>
                </a:lnTo>
                <a:lnTo>
                  <a:pt x="34564" y="47045"/>
                </a:lnTo>
                <a:lnTo>
                  <a:pt x="50886" y="47045"/>
                </a:lnTo>
                <a:lnTo>
                  <a:pt x="50886" y="64328"/>
                </a:lnTo>
                <a:lnTo>
                  <a:pt x="47045" y="68168"/>
                </a:lnTo>
                <a:lnTo>
                  <a:pt x="44165" y="71048"/>
                </a:lnTo>
                <a:lnTo>
                  <a:pt x="40325" y="72969"/>
                </a:lnTo>
                <a:lnTo>
                  <a:pt x="37444" y="74889"/>
                </a:lnTo>
                <a:lnTo>
                  <a:pt x="33604" y="75849"/>
                </a:lnTo>
                <a:lnTo>
                  <a:pt x="24963" y="75849"/>
                </a:lnTo>
                <a:lnTo>
                  <a:pt x="22082" y="74889"/>
                </a:lnTo>
                <a:lnTo>
                  <a:pt x="19202" y="72008"/>
                </a:lnTo>
                <a:lnTo>
                  <a:pt x="20162" y="86410"/>
                </a:lnTo>
                <a:lnTo>
                  <a:pt x="24003" y="87370"/>
                </a:lnTo>
                <a:lnTo>
                  <a:pt x="32644" y="87370"/>
                </a:lnTo>
                <a:lnTo>
                  <a:pt x="37444" y="86410"/>
                </a:lnTo>
                <a:lnTo>
                  <a:pt x="41285" y="84490"/>
                </a:lnTo>
                <a:lnTo>
                  <a:pt x="45125" y="81610"/>
                </a:lnTo>
                <a:lnTo>
                  <a:pt x="48966" y="78729"/>
                </a:lnTo>
                <a:lnTo>
                  <a:pt x="52806" y="75849"/>
                </a:lnTo>
                <a:lnTo>
                  <a:pt x="52806" y="84490"/>
                </a:lnTo>
                <a:lnTo>
                  <a:pt x="53766" y="85450"/>
                </a:lnTo>
                <a:lnTo>
                  <a:pt x="55686" y="85450"/>
                </a:lnTo>
                <a:lnTo>
                  <a:pt x="56647" y="86410"/>
                </a:lnTo>
                <a:lnTo>
                  <a:pt x="62407" y="86410"/>
                </a:lnTo>
                <a:lnTo>
                  <a:pt x="62407" y="85450"/>
                </a:lnTo>
                <a:lnTo>
                  <a:pt x="64328" y="85450"/>
                </a:lnTo>
                <a:lnTo>
                  <a:pt x="65288" y="84490"/>
                </a:lnTo>
                <a:lnTo>
                  <a:pt x="65288" y="24963"/>
                </a:lnTo>
                <a:lnTo>
                  <a:pt x="64328" y="21122"/>
                </a:lnTo>
                <a:lnTo>
                  <a:pt x="63352" y="17282"/>
                </a:lnTo>
                <a:lnTo>
                  <a:pt x="62407" y="13441"/>
                </a:lnTo>
                <a:lnTo>
                  <a:pt x="60487" y="10561"/>
                </a:lnTo>
                <a:lnTo>
                  <a:pt x="58567" y="7680"/>
                </a:lnTo>
                <a:lnTo>
                  <a:pt x="55686" y="4815"/>
                </a:lnTo>
                <a:lnTo>
                  <a:pt x="52806" y="2880"/>
                </a:lnTo>
                <a:lnTo>
                  <a:pt x="48966" y="1935"/>
                </a:lnTo>
                <a:lnTo>
                  <a:pt x="44165" y="975"/>
                </a:lnTo>
                <a:lnTo>
                  <a:pt x="39364" y="0"/>
                </a:lnTo>
                <a:lnTo>
                  <a:pt x="30723" y="0"/>
                </a:lnTo>
                <a:lnTo>
                  <a:pt x="27843" y="975"/>
                </a:lnTo>
                <a:lnTo>
                  <a:pt x="24963" y="975"/>
                </a:lnTo>
                <a:lnTo>
                  <a:pt x="22082" y="1935"/>
                </a:lnTo>
                <a:lnTo>
                  <a:pt x="19202" y="1935"/>
                </a:lnTo>
                <a:lnTo>
                  <a:pt x="16322" y="2880"/>
                </a:lnTo>
                <a:lnTo>
                  <a:pt x="14401" y="3840"/>
                </a:lnTo>
                <a:lnTo>
                  <a:pt x="11521" y="4815"/>
                </a:lnTo>
                <a:lnTo>
                  <a:pt x="9601" y="5760"/>
                </a:lnTo>
                <a:lnTo>
                  <a:pt x="7680" y="6720"/>
                </a:lnTo>
                <a:lnTo>
                  <a:pt x="6720" y="7680"/>
                </a:lnTo>
                <a:lnTo>
                  <a:pt x="5760" y="8656"/>
                </a:lnTo>
                <a:lnTo>
                  <a:pt x="4800" y="9601"/>
                </a:lnTo>
                <a:lnTo>
                  <a:pt x="4800" y="11536"/>
                </a:lnTo>
                <a:lnTo>
                  <a:pt x="3840" y="11536"/>
                </a:lnTo>
                <a:lnTo>
                  <a:pt x="3840" y="17282"/>
                </a:lnTo>
                <a:lnTo>
                  <a:pt x="4800" y="17282"/>
                </a:lnTo>
                <a:lnTo>
                  <a:pt x="4800" y="19217"/>
                </a:lnTo>
                <a:lnTo>
                  <a:pt x="5760" y="19217"/>
                </a:lnTo>
                <a:lnTo>
                  <a:pt x="5760" y="20162"/>
                </a:lnTo>
                <a:lnTo>
                  <a:pt x="7680" y="20162"/>
                </a:lnTo>
                <a:lnTo>
                  <a:pt x="8641" y="19217"/>
                </a:lnTo>
                <a:lnTo>
                  <a:pt x="10561" y="19217"/>
                </a:lnTo>
                <a:lnTo>
                  <a:pt x="11521" y="18242"/>
                </a:lnTo>
                <a:lnTo>
                  <a:pt x="13441" y="17282"/>
                </a:lnTo>
                <a:lnTo>
                  <a:pt x="15361" y="16322"/>
                </a:lnTo>
                <a:lnTo>
                  <a:pt x="17282" y="15377"/>
                </a:lnTo>
                <a:lnTo>
                  <a:pt x="20162" y="14401"/>
                </a:lnTo>
                <a:lnTo>
                  <a:pt x="23042" y="13441"/>
                </a:lnTo>
                <a:lnTo>
                  <a:pt x="25923" y="12496"/>
                </a:lnTo>
                <a:lnTo>
                  <a:pt x="28803" y="11536"/>
                </a:lnTo>
                <a:lnTo>
                  <a:pt x="36484" y="11536"/>
                </a:lnTo>
                <a:lnTo>
                  <a:pt x="39364" y="12496"/>
                </a:lnTo>
                <a:lnTo>
                  <a:pt x="41285" y="13441"/>
                </a:lnTo>
                <a:lnTo>
                  <a:pt x="43205" y="14401"/>
                </a:lnTo>
                <a:lnTo>
                  <a:pt x="45125" y="15377"/>
                </a:lnTo>
                <a:lnTo>
                  <a:pt x="47045" y="16322"/>
                </a:lnTo>
                <a:lnTo>
                  <a:pt x="48006" y="18242"/>
                </a:lnTo>
                <a:lnTo>
                  <a:pt x="48966" y="20162"/>
                </a:lnTo>
                <a:lnTo>
                  <a:pt x="49926" y="22082"/>
                </a:lnTo>
                <a:lnTo>
                  <a:pt x="50886" y="24963"/>
                </a:lnTo>
                <a:lnTo>
                  <a:pt x="50886" y="36484"/>
                </a:lnTo>
                <a:lnTo>
                  <a:pt x="33604" y="36484"/>
                </a:lnTo>
                <a:lnTo>
                  <a:pt x="27843" y="37444"/>
                </a:lnTo>
                <a:lnTo>
                  <a:pt x="23042" y="38404"/>
                </a:lnTo>
                <a:lnTo>
                  <a:pt x="18242" y="39364"/>
                </a:lnTo>
                <a:lnTo>
                  <a:pt x="14401" y="41285"/>
                </a:lnTo>
                <a:lnTo>
                  <a:pt x="10561" y="43205"/>
                </a:lnTo>
                <a:lnTo>
                  <a:pt x="7680" y="45125"/>
                </a:lnTo>
                <a:lnTo>
                  <a:pt x="4800" y="48005"/>
                </a:lnTo>
                <a:lnTo>
                  <a:pt x="2880" y="51846"/>
                </a:lnTo>
                <a:lnTo>
                  <a:pt x="960" y="54726"/>
                </a:lnTo>
                <a:lnTo>
                  <a:pt x="0" y="58567"/>
                </a:lnTo>
                <a:lnTo>
                  <a:pt x="0" y="63367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2209129" y="1386931"/>
            <a:ext cx="4800" cy="20162"/>
          </a:xfrm>
          <a:custGeom>
            <a:avLst/>
            <a:gdLst/>
            <a:ahLst/>
            <a:cxnLst/>
            <a:rect l="l" t="t" r="r" b="b"/>
            <a:pathLst>
              <a:path w="4800" h="20162">
                <a:moveTo>
                  <a:pt x="960" y="3840"/>
                </a:moveTo>
                <a:lnTo>
                  <a:pt x="0" y="0"/>
                </a:lnTo>
                <a:lnTo>
                  <a:pt x="960" y="19202"/>
                </a:lnTo>
                <a:lnTo>
                  <a:pt x="4800" y="20162"/>
                </a:lnTo>
                <a:lnTo>
                  <a:pt x="3840" y="5760"/>
                </a:lnTo>
                <a:lnTo>
                  <a:pt x="960" y="3840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2281123" y="1284213"/>
            <a:ext cx="72969" cy="123840"/>
          </a:xfrm>
          <a:custGeom>
            <a:avLst/>
            <a:gdLst/>
            <a:ahLst/>
            <a:cxnLst/>
            <a:rect l="l" t="t" r="r" b="b"/>
            <a:pathLst>
              <a:path w="72969" h="123840">
                <a:moveTo>
                  <a:pt x="72009" y="121920"/>
                </a:moveTo>
                <a:lnTo>
                  <a:pt x="72009" y="120959"/>
                </a:lnTo>
                <a:lnTo>
                  <a:pt x="72969" y="120959"/>
                </a:lnTo>
                <a:lnTo>
                  <a:pt x="72969" y="1920"/>
                </a:lnTo>
                <a:lnTo>
                  <a:pt x="72009" y="960"/>
                </a:lnTo>
                <a:lnTo>
                  <a:pt x="71048" y="960"/>
                </a:lnTo>
                <a:lnTo>
                  <a:pt x="71048" y="0"/>
                </a:lnTo>
                <a:lnTo>
                  <a:pt x="60487" y="0"/>
                </a:lnTo>
                <a:lnTo>
                  <a:pt x="59527" y="960"/>
                </a:lnTo>
                <a:lnTo>
                  <a:pt x="58567" y="960"/>
                </a:lnTo>
                <a:lnTo>
                  <a:pt x="58567" y="48966"/>
                </a:lnTo>
                <a:lnTo>
                  <a:pt x="54726" y="44150"/>
                </a:lnTo>
                <a:lnTo>
                  <a:pt x="50886" y="41285"/>
                </a:lnTo>
                <a:lnTo>
                  <a:pt x="47045" y="39349"/>
                </a:lnTo>
                <a:lnTo>
                  <a:pt x="43205" y="37444"/>
                </a:lnTo>
                <a:lnTo>
                  <a:pt x="38404" y="36469"/>
                </a:lnTo>
                <a:lnTo>
                  <a:pt x="28803" y="36469"/>
                </a:lnTo>
                <a:lnTo>
                  <a:pt x="23042" y="37444"/>
                </a:lnTo>
                <a:lnTo>
                  <a:pt x="19202" y="39349"/>
                </a:lnTo>
                <a:lnTo>
                  <a:pt x="15361" y="42230"/>
                </a:lnTo>
                <a:lnTo>
                  <a:pt x="11521" y="45125"/>
                </a:lnTo>
                <a:lnTo>
                  <a:pt x="8641" y="48966"/>
                </a:lnTo>
                <a:lnTo>
                  <a:pt x="5760" y="52791"/>
                </a:lnTo>
                <a:lnTo>
                  <a:pt x="3840" y="57591"/>
                </a:lnTo>
                <a:lnTo>
                  <a:pt x="1920" y="62392"/>
                </a:lnTo>
                <a:lnTo>
                  <a:pt x="960" y="68153"/>
                </a:lnTo>
                <a:lnTo>
                  <a:pt x="0" y="73914"/>
                </a:lnTo>
                <a:lnTo>
                  <a:pt x="0" y="92156"/>
                </a:lnTo>
                <a:lnTo>
                  <a:pt x="1920" y="97917"/>
                </a:lnTo>
                <a:lnTo>
                  <a:pt x="2895" y="102717"/>
                </a:lnTo>
                <a:lnTo>
                  <a:pt x="4800" y="107518"/>
                </a:lnTo>
                <a:lnTo>
                  <a:pt x="6720" y="111358"/>
                </a:lnTo>
                <a:lnTo>
                  <a:pt x="9601" y="115199"/>
                </a:lnTo>
                <a:lnTo>
                  <a:pt x="13441" y="118079"/>
                </a:lnTo>
                <a:lnTo>
                  <a:pt x="14401" y="83515"/>
                </a:lnTo>
                <a:lnTo>
                  <a:pt x="14401" y="75834"/>
                </a:lnTo>
                <a:lnTo>
                  <a:pt x="15361" y="71993"/>
                </a:lnTo>
                <a:lnTo>
                  <a:pt x="16322" y="68153"/>
                </a:lnTo>
                <a:lnTo>
                  <a:pt x="16322" y="64312"/>
                </a:lnTo>
                <a:lnTo>
                  <a:pt x="18242" y="61432"/>
                </a:lnTo>
                <a:lnTo>
                  <a:pt x="19202" y="58552"/>
                </a:lnTo>
                <a:lnTo>
                  <a:pt x="21122" y="55686"/>
                </a:lnTo>
                <a:lnTo>
                  <a:pt x="23042" y="53751"/>
                </a:lnTo>
                <a:lnTo>
                  <a:pt x="25923" y="51846"/>
                </a:lnTo>
                <a:lnTo>
                  <a:pt x="28803" y="49911"/>
                </a:lnTo>
                <a:lnTo>
                  <a:pt x="31683" y="48966"/>
                </a:lnTo>
                <a:lnTo>
                  <a:pt x="39364" y="48966"/>
                </a:lnTo>
                <a:lnTo>
                  <a:pt x="43205" y="50871"/>
                </a:lnTo>
                <a:lnTo>
                  <a:pt x="47045" y="52791"/>
                </a:lnTo>
                <a:lnTo>
                  <a:pt x="49926" y="55686"/>
                </a:lnTo>
                <a:lnTo>
                  <a:pt x="54726" y="59512"/>
                </a:lnTo>
                <a:lnTo>
                  <a:pt x="58567" y="64312"/>
                </a:lnTo>
                <a:lnTo>
                  <a:pt x="58567" y="95996"/>
                </a:lnTo>
                <a:lnTo>
                  <a:pt x="55686" y="98877"/>
                </a:lnTo>
                <a:lnTo>
                  <a:pt x="53766" y="100797"/>
                </a:lnTo>
                <a:lnTo>
                  <a:pt x="51846" y="102717"/>
                </a:lnTo>
                <a:lnTo>
                  <a:pt x="49926" y="104637"/>
                </a:lnTo>
                <a:lnTo>
                  <a:pt x="48006" y="106558"/>
                </a:lnTo>
                <a:lnTo>
                  <a:pt x="46085" y="107518"/>
                </a:lnTo>
                <a:lnTo>
                  <a:pt x="44165" y="109438"/>
                </a:lnTo>
                <a:lnTo>
                  <a:pt x="42245" y="110398"/>
                </a:lnTo>
                <a:lnTo>
                  <a:pt x="40325" y="110398"/>
                </a:lnTo>
                <a:lnTo>
                  <a:pt x="38404" y="111358"/>
                </a:lnTo>
                <a:lnTo>
                  <a:pt x="30723" y="111358"/>
                </a:lnTo>
                <a:lnTo>
                  <a:pt x="27843" y="110398"/>
                </a:lnTo>
                <a:lnTo>
                  <a:pt x="24963" y="108478"/>
                </a:lnTo>
                <a:lnTo>
                  <a:pt x="22082" y="106558"/>
                </a:lnTo>
                <a:lnTo>
                  <a:pt x="20162" y="104637"/>
                </a:lnTo>
                <a:lnTo>
                  <a:pt x="19202" y="101757"/>
                </a:lnTo>
                <a:lnTo>
                  <a:pt x="17282" y="98877"/>
                </a:lnTo>
                <a:lnTo>
                  <a:pt x="16322" y="95036"/>
                </a:lnTo>
                <a:lnTo>
                  <a:pt x="17282" y="119999"/>
                </a:lnTo>
                <a:lnTo>
                  <a:pt x="21122" y="122880"/>
                </a:lnTo>
                <a:lnTo>
                  <a:pt x="25923" y="123840"/>
                </a:lnTo>
                <a:lnTo>
                  <a:pt x="37444" y="123840"/>
                </a:lnTo>
                <a:lnTo>
                  <a:pt x="42245" y="121920"/>
                </a:lnTo>
                <a:lnTo>
                  <a:pt x="47045" y="119999"/>
                </a:lnTo>
                <a:lnTo>
                  <a:pt x="51846" y="117119"/>
                </a:lnTo>
                <a:lnTo>
                  <a:pt x="55686" y="114239"/>
                </a:lnTo>
                <a:lnTo>
                  <a:pt x="59527" y="109438"/>
                </a:lnTo>
                <a:lnTo>
                  <a:pt x="59527" y="119999"/>
                </a:lnTo>
                <a:lnTo>
                  <a:pt x="60487" y="120959"/>
                </a:lnTo>
                <a:lnTo>
                  <a:pt x="60487" y="121920"/>
                </a:lnTo>
                <a:lnTo>
                  <a:pt x="63367" y="121920"/>
                </a:lnTo>
                <a:lnTo>
                  <a:pt x="64328" y="122880"/>
                </a:lnTo>
                <a:lnTo>
                  <a:pt x="69128" y="122880"/>
                </a:lnTo>
                <a:lnTo>
                  <a:pt x="69128" y="121920"/>
                </a:lnTo>
                <a:lnTo>
                  <a:pt x="72009" y="121920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2294564" y="1367729"/>
            <a:ext cx="3840" cy="36484"/>
          </a:xfrm>
          <a:custGeom>
            <a:avLst/>
            <a:gdLst/>
            <a:ahLst/>
            <a:cxnLst/>
            <a:rect l="l" t="t" r="r" b="b"/>
            <a:pathLst>
              <a:path w="3840" h="36484">
                <a:moveTo>
                  <a:pt x="1920" y="7680"/>
                </a:moveTo>
                <a:lnTo>
                  <a:pt x="1920" y="3840"/>
                </a:lnTo>
                <a:lnTo>
                  <a:pt x="960" y="0"/>
                </a:lnTo>
                <a:lnTo>
                  <a:pt x="0" y="34564"/>
                </a:lnTo>
                <a:lnTo>
                  <a:pt x="3840" y="36484"/>
                </a:lnTo>
                <a:lnTo>
                  <a:pt x="2880" y="11521"/>
                </a:lnTo>
                <a:lnTo>
                  <a:pt x="1920" y="7680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2375214" y="1325499"/>
            <a:ext cx="70073" cy="82555"/>
          </a:xfrm>
          <a:custGeom>
            <a:avLst/>
            <a:gdLst/>
            <a:ahLst/>
            <a:cxnLst/>
            <a:rect l="l" t="t" r="r" b="b"/>
            <a:pathLst>
              <a:path w="70073" h="82555">
                <a:moveTo>
                  <a:pt x="18227" y="0"/>
                </a:moveTo>
                <a:lnTo>
                  <a:pt x="13426" y="2865"/>
                </a:lnTo>
                <a:lnTo>
                  <a:pt x="10546" y="6720"/>
                </a:lnTo>
                <a:lnTo>
                  <a:pt x="7665" y="10561"/>
                </a:lnTo>
                <a:lnTo>
                  <a:pt x="4785" y="15346"/>
                </a:lnTo>
                <a:lnTo>
                  <a:pt x="2880" y="21107"/>
                </a:lnTo>
                <a:lnTo>
                  <a:pt x="944" y="26868"/>
                </a:lnTo>
                <a:lnTo>
                  <a:pt x="0" y="32628"/>
                </a:lnTo>
                <a:lnTo>
                  <a:pt x="0" y="46070"/>
                </a:lnTo>
                <a:lnTo>
                  <a:pt x="944" y="52791"/>
                </a:lnTo>
                <a:lnTo>
                  <a:pt x="2880" y="58552"/>
                </a:lnTo>
                <a:lnTo>
                  <a:pt x="4785" y="63352"/>
                </a:lnTo>
                <a:lnTo>
                  <a:pt x="6720" y="68153"/>
                </a:lnTo>
                <a:lnTo>
                  <a:pt x="10546" y="71993"/>
                </a:lnTo>
                <a:lnTo>
                  <a:pt x="13426" y="74874"/>
                </a:lnTo>
                <a:lnTo>
                  <a:pt x="18227" y="77754"/>
                </a:lnTo>
                <a:lnTo>
                  <a:pt x="23027" y="79674"/>
                </a:lnTo>
                <a:lnTo>
                  <a:pt x="27828" y="81594"/>
                </a:lnTo>
                <a:lnTo>
                  <a:pt x="33588" y="82555"/>
                </a:lnTo>
                <a:lnTo>
                  <a:pt x="44150" y="82555"/>
                </a:lnTo>
                <a:lnTo>
                  <a:pt x="47030" y="81594"/>
                </a:lnTo>
                <a:lnTo>
                  <a:pt x="50871" y="81594"/>
                </a:lnTo>
                <a:lnTo>
                  <a:pt x="53751" y="80634"/>
                </a:lnTo>
                <a:lnTo>
                  <a:pt x="56631" y="80634"/>
                </a:lnTo>
                <a:lnTo>
                  <a:pt x="59512" y="79674"/>
                </a:lnTo>
                <a:lnTo>
                  <a:pt x="62392" y="78714"/>
                </a:lnTo>
                <a:lnTo>
                  <a:pt x="64312" y="77754"/>
                </a:lnTo>
                <a:lnTo>
                  <a:pt x="65272" y="77754"/>
                </a:lnTo>
                <a:lnTo>
                  <a:pt x="67193" y="76794"/>
                </a:lnTo>
                <a:lnTo>
                  <a:pt x="68153" y="75834"/>
                </a:lnTo>
                <a:lnTo>
                  <a:pt x="69113" y="75834"/>
                </a:lnTo>
                <a:lnTo>
                  <a:pt x="69113" y="74874"/>
                </a:lnTo>
                <a:lnTo>
                  <a:pt x="70073" y="73914"/>
                </a:lnTo>
                <a:lnTo>
                  <a:pt x="70073" y="66233"/>
                </a:lnTo>
                <a:lnTo>
                  <a:pt x="69113" y="66233"/>
                </a:lnTo>
                <a:lnTo>
                  <a:pt x="69113" y="65272"/>
                </a:lnTo>
                <a:lnTo>
                  <a:pt x="68153" y="64312"/>
                </a:lnTo>
                <a:lnTo>
                  <a:pt x="67193" y="64312"/>
                </a:lnTo>
                <a:lnTo>
                  <a:pt x="66233" y="65272"/>
                </a:lnTo>
                <a:lnTo>
                  <a:pt x="64312" y="65272"/>
                </a:lnTo>
                <a:lnTo>
                  <a:pt x="63352" y="66233"/>
                </a:lnTo>
                <a:lnTo>
                  <a:pt x="61432" y="67193"/>
                </a:lnTo>
                <a:lnTo>
                  <a:pt x="59512" y="67193"/>
                </a:lnTo>
                <a:lnTo>
                  <a:pt x="56631" y="68153"/>
                </a:lnTo>
                <a:lnTo>
                  <a:pt x="54711" y="69113"/>
                </a:lnTo>
                <a:lnTo>
                  <a:pt x="51831" y="70073"/>
                </a:lnTo>
                <a:lnTo>
                  <a:pt x="48950" y="70073"/>
                </a:lnTo>
                <a:lnTo>
                  <a:pt x="45110" y="71033"/>
                </a:lnTo>
                <a:lnTo>
                  <a:pt x="36469" y="71033"/>
                </a:lnTo>
                <a:lnTo>
                  <a:pt x="32628" y="70073"/>
                </a:lnTo>
                <a:lnTo>
                  <a:pt x="29748" y="68153"/>
                </a:lnTo>
                <a:lnTo>
                  <a:pt x="25907" y="67193"/>
                </a:lnTo>
                <a:lnTo>
                  <a:pt x="23027" y="65272"/>
                </a:lnTo>
                <a:lnTo>
                  <a:pt x="21107" y="62392"/>
                </a:lnTo>
                <a:lnTo>
                  <a:pt x="19187" y="60472"/>
                </a:lnTo>
                <a:lnTo>
                  <a:pt x="18227" y="57591"/>
                </a:lnTo>
                <a:lnTo>
                  <a:pt x="17266" y="53751"/>
                </a:lnTo>
                <a:lnTo>
                  <a:pt x="16306" y="49911"/>
                </a:lnTo>
                <a:lnTo>
                  <a:pt x="15346" y="46070"/>
                </a:lnTo>
                <a:lnTo>
                  <a:pt x="15346" y="30708"/>
                </a:lnTo>
                <a:lnTo>
                  <a:pt x="16306" y="27828"/>
                </a:lnTo>
                <a:lnTo>
                  <a:pt x="16306" y="24947"/>
                </a:lnTo>
                <a:lnTo>
                  <a:pt x="17266" y="22067"/>
                </a:lnTo>
                <a:lnTo>
                  <a:pt x="18227" y="0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2390561" y="1320683"/>
            <a:ext cx="57607" cy="47045"/>
          </a:xfrm>
          <a:custGeom>
            <a:avLst/>
            <a:gdLst/>
            <a:ahLst/>
            <a:cxnLst/>
            <a:rect l="l" t="t" r="r" b="b"/>
            <a:pathLst>
              <a:path w="57607" h="47045">
                <a:moveTo>
                  <a:pt x="1920" y="26883"/>
                </a:moveTo>
                <a:lnTo>
                  <a:pt x="2880" y="24002"/>
                </a:lnTo>
                <a:lnTo>
                  <a:pt x="4800" y="21122"/>
                </a:lnTo>
                <a:lnTo>
                  <a:pt x="5760" y="19217"/>
                </a:lnTo>
                <a:lnTo>
                  <a:pt x="7680" y="16322"/>
                </a:lnTo>
                <a:lnTo>
                  <a:pt x="10561" y="14401"/>
                </a:lnTo>
                <a:lnTo>
                  <a:pt x="13441" y="13441"/>
                </a:lnTo>
                <a:lnTo>
                  <a:pt x="15361" y="12496"/>
                </a:lnTo>
                <a:lnTo>
                  <a:pt x="19202" y="11536"/>
                </a:lnTo>
                <a:lnTo>
                  <a:pt x="29763" y="11536"/>
                </a:lnTo>
                <a:lnTo>
                  <a:pt x="34564" y="13441"/>
                </a:lnTo>
                <a:lnTo>
                  <a:pt x="38404" y="18242"/>
                </a:lnTo>
                <a:lnTo>
                  <a:pt x="42245" y="22082"/>
                </a:lnTo>
                <a:lnTo>
                  <a:pt x="43205" y="28803"/>
                </a:lnTo>
                <a:lnTo>
                  <a:pt x="43205" y="35524"/>
                </a:lnTo>
                <a:lnTo>
                  <a:pt x="0" y="35524"/>
                </a:lnTo>
                <a:lnTo>
                  <a:pt x="0" y="47045"/>
                </a:lnTo>
                <a:lnTo>
                  <a:pt x="53766" y="47045"/>
                </a:lnTo>
                <a:lnTo>
                  <a:pt x="54726" y="46085"/>
                </a:lnTo>
                <a:lnTo>
                  <a:pt x="56647" y="45125"/>
                </a:lnTo>
                <a:lnTo>
                  <a:pt x="57607" y="44165"/>
                </a:lnTo>
                <a:lnTo>
                  <a:pt x="57607" y="27843"/>
                </a:lnTo>
                <a:lnTo>
                  <a:pt x="55686" y="23042"/>
                </a:lnTo>
                <a:lnTo>
                  <a:pt x="54726" y="18242"/>
                </a:lnTo>
                <a:lnTo>
                  <a:pt x="52806" y="14401"/>
                </a:lnTo>
                <a:lnTo>
                  <a:pt x="49926" y="11536"/>
                </a:lnTo>
                <a:lnTo>
                  <a:pt x="47045" y="7680"/>
                </a:lnTo>
                <a:lnTo>
                  <a:pt x="43205" y="4815"/>
                </a:lnTo>
                <a:lnTo>
                  <a:pt x="39364" y="2880"/>
                </a:lnTo>
                <a:lnTo>
                  <a:pt x="34564" y="975"/>
                </a:lnTo>
                <a:lnTo>
                  <a:pt x="28803" y="0"/>
                </a:lnTo>
                <a:lnTo>
                  <a:pt x="17282" y="0"/>
                </a:lnTo>
                <a:lnTo>
                  <a:pt x="11521" y="975"/>
                </a:lnTo>
                <a:lnTo>
                  <a:pt x="7680" y="2880"/>
                </a:lnTo>
                <a:lnTo>
                  <a:pt x="2880" y="4815"/>
                </a:lnTo>
                <a:lnTo>
                  <a:pt x="1920" y="26883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2509601" y="1289014"/>
            <a:ext cx="17282" cy="18242"/>
          </a:xfrm>
          <a:custGeom>
            <a:avLst/>
            <a:gdLst/>
            <a:ahLst/>
            <a:cxnLst/>
            <a:rect l="l" t="t" r="r" b="b"/>
            <a:pathLst>
              <a:path w="17282" h="18242">
                <a:moveTo>
                  <a:pt x="1920" y="16322"/>
                </a:moveTo>
                <a:lnTo>
                  <a:pt x="2880" y="17282"/>
                </a:lnTo>
                <a:lnTo>
                  <a:pt x="4800" y="18242"/>
                </a:lnTo>
                <a:lnTo>
                  <a:pt x="12481" y="18242"/>
                </a:lnTo>
                <a:lnTo>
                  <a:pt x="14401" y="17282"/>
                </a:lnTo>
                <a:lnTo>
                  <a:pt x="15361" y="16322"/>
                </a:lnTo>
                <a:lnTo>
                  <a:pt x="17282" y="14401"/>
                </a:lnTo>
                <a:lnTo>
                  <a:pt x="17282" y="3840"/>
                </a:lnTo>
                <a:lnTo>
                  <a:pt x="15361" y="1920"/>
                </a:lnTo>
                <a:lnTo>
                  <a:pt x="14401" y="960"/>
                </a:lnTo>
                <a:lnTo>
                  <a:pt x="12481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0" y="3840"/>
                </a:lnTo>
                <a:lnTo>
                  <a:pt x="0" y="14401"/>
                </a:lnTo>
                <a:lnTo>
                  <a:pt x="1920" y="16322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2510561" y="1321658"/>
            <a:ext cx="15361" cy="85435"/>
          </a:xfrm>
          <a:custGeom>
            <a:avLst/>
            <a:gdLst/>
            <a:ahLst/>
            <a:cxnLst/>
            <a:rect l="l" t="t" r="r" b="b"/>
            <a:pathLst>
              <a:path w="15361" h="85435">
                <a:moveTo>
                  <a:pt x="15361" y="82555"/>
                </a:moveTo>
                <a:lnTo>
                  <a:pt x="15361" y="2865"/>
                </a:lnTo>
                <a:lnTo>
                  <a:pt x="14401" y="1904"/>
                </a:lnTo>
                <a:lnTo>
                  <a:pt x="14401" y="960"/>
                </a:lnTo>
                <a:lnTo>
                  <a:pt x="11521" y="960"/>
                </a:lnTo>
                <a:lnTo>
                  <a:pt x="10561" y="0"/>
                </a:lnTo>
                <a:lnTo>
                  <a:pt x="6720" y="0"/>
                </a:lnTo>
                <a:lnTo>
                  <a:pt x="4800" y="960"/>
                </a:lnTo>
                <a:lnTo>
                  <a:pt x="960" y="960"/>
                </a:lnTo>
                <a:lnTo>
                  <a:pt x="960" y="1904"/>
                </a:lnTo>
                <a:lnTo>
                  <a:pt x="0" y="2865"/>
                </a:lnTo>
                <a:lnTo>
                  <a:pt x="0" y="82555"/>
                </a:lnTo>
                <a:lnTo>
                  <a:pt x="960" y="83515"/>
                </a:lnTo>
                <a:lnTo>
                  <a:pt x="960" y="84475"/>
                </a:lnTo>
                <a:lnTo>
                  <a:pt x="3840" y="84475"/>
                </a:lnTo>
                <a:lnTo>
                  <a:pt x="4800" y="85435"/>
                </a:lnTo>
                <a:lnTo>
                  <a:pt x="10561" y="85435"/>
                </a:lnTo>
                <a:lnTo>
                  <a:pt x="11521" y="84475"/>
                </a:lnTo>
                <a:lnTo>
                  <a:pt x="14401" y="84475"/>
                </a:lnTo>
                <a:lnTo>
                  <a:pt x="14401" y="83515"/>
                </a:lnTo>
                <a:lnTo>
                  <a:pt x="15361" y="83515"/>
                </a:lnTo>
                <a:lnTo>
                  <a:pt x="15361" y="82555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2552806" y="1320683"/>
            <a:ext cx="68153" cy="86410"/>
          </a:xfrm>
          <a:custGeom>
            <a:avLst/>
            <a:gdLst/>
            <a:ahLst/>
            <a:cxnLst/>
            <a:rect l="l" t="t" r="r" b="b"/>
            <a:pathLst>
              <a:path w="68153" h="86410">
                <a:moveTo>
                  <a:pt x="13426" y="85450"/>
                </a:moveTo>
                <a:lnTo>
                  <a:pt x="13426" y="84490"/>
                </a:lnTo>
                <a:lnTo>
                  <a:pt x="14401" y="84490"/>
                </a:lnTo>
                <a:lnTo>
                  <a:pt x="14401" y="27843"/>
                </a:lnTo>
                <a:lnTo>
                  <a:pt x="18242" y="23042"/>
                </a:lnTo>
                <a:lnTo>
                  <a:pt x="22067" y="19217"/>
                </a:lnTo>
                <a:lnTo>
                  <a:pt x="25907" y="16322"/>
                </a:lnTo>
                <a:lnTo>
                  <a:pt x="29748" y="14401"/>
                </a:lnTo>
                <a:lnTo>
                  <a:pt x="32628" y="12496"/>
                </a:lnTo>
                <a:lnTo>
                  <a:pt x="39349" y="12496"/>
                </a:lnTo>
                <a:lnTo>
                  <a:pt x="42230" y="13441"/>
                </a:lnTo>
                <a:lnTo>
                  <a:pt x="44150" y="14401"/>
                </a:lnTo>
                <a:lnTo>
                  <a:pt x="46070" y="15377"/>
                </a:lnTo>
                <a:lnTo>
                  <a:pt x="47990" y="17282"/>
                </a:lnTo>
                <a:lnTo>
                  <a:pt x="48950" y="19217"/>
                </a:lnTo>
                <a:lnTo>
                  <a:pt x="50871" y="21122"/>
                </a:lnTo>
                <a:lnTo>
                  <a:pt x="51831" y="23042"/>
                </a:lnTo>
                <a:lnTo>
                  <a:pt x="52791" y="25923"/>
                </a:lnTo>
                <a:lnTo>
                  <a:pt x="52791" y="28803"/>
                </a:lnTo>
                <a:lnTo>
                  <a:pt x="53751" y="32644"/>
                </a:lnTo>
                <a:lnTo>
                  <a:pt x="53751" y="84490"/>
                </a:lnTo>
                <a:lnTo>
                  <a:pt x="54711" y="85450"/>
                </a:lnTo>
                <a:lnTo>
                  <a:pt x="57591" y="85450"/>
                </a:lnTo>
                <a:lnTo>
                  <a:pt x="58552" y="86410"/>
                </a:lnTo>
                <a:lnTo>
                  <a:pt x="63352" y="86410"/>
                </a:lnTo>
                <a:lnTo>
                  <a:pt x="64312" y="85450"/>
                </a:lnTo>
                <a:lnTo>
                  <a:pt x="67193" y="85450"/>
                </a:lnTo>
                <a:lnTo>
                  <a:pt x="67193" y="84490"/>
                </a:lnTo>
                <a:lnTo>
                  <a:pt x="68153" y="84490"/>
                </a:lnTo>
                <a:lnTo>
                  <a:pt x="68153" y="29763"/>
                </a:lnTo>
                <a:lnTo>
                  <a:pt x="67193" y="24963"/>
                </a:lnTo>
                <a:lnTo>
                  <a:pt x="66233" y="20162"/>
                </a:lnTo>
                <a:lnTo>
                  <a:pt x="65272" y="16322"/>
                </a:lnTo>
                <a:lnTo>
                  <a:pt x="64312" y="13441"/>
                </a:lnTo>
                <a:lnTo>
                  <a:pt x="61432" y="9601"/>
                </a:lnTo>
                <a:lnTo>
                  <a:pt x="59512" y="6720"/>
                </a:lnTo>
                <a:lnTo>
                  <a:pt x="56631" y="4815"/>
                </a:lnTo>
                <a:lnTo>
                  <a:pt x="52791" y="2880"/>
                </a:lnTo>
                <a:lnTo>
                  <a:pt x="48950" y="975"/>
                </a:lnTo>
                <a:lnTo>
                  <a:pt x="45110" y="0"/>
                </a:lnTo>
                <a:lnTo>
                  <a:pt x="34549" y="0"/>
                </a:lnTo>
                <a:lnTo>
                  <a:pt x="30708" y="975"/>
                </a:lnTo>
                <a:lnTo>
                  <a:pt x="25907" y="3840"/>
                </a:lnTo>
                <a:lnTo>
                  <a:pt x="22067" y="5760"/>
                </a:lnTo>
                <a:lnTo>
                  <a:pt x="17266" y="9601"/>
                </a:lnTo>
                <a:lnTo>
                  <a:pt x="12466" y="14401"/>
                </a:lnTo>
                <a:lnTo>
                  <a:pt x="12466" y="2880"/>
                </a:lnTo>
                <a:lnTo>
                  <a:pt x="11521" y="1935"/>
                </a:lnTo>
                <a:lnTo>
                  <a:pt x="9585" y="1935"/>
                </a:lnTo>
                <a:lnTo>
                  <a:pt x="8625" y="975"/>
                </a:lnTo>
                <a:lnTo>
                  <a:pt x="4785" y="975"/>
                </a:lnTo>
                <a:lnTo>
                  <a:pt x="3840" y="1935"/>
                </a:lnTo>
                <a:lnTo>
                  <a:pt x="0" y="1935"/>
                </a:lnTo>
                <a:lnTo>
                  <a:pt x="0" y="84490"/>
                </a:lnTo>
                <a:lnTo>
                  <a:pt x="960" y="85450"/>
                </a:lnTo>
                <a:lnTo>
                  <a:pt x="2880" y="85450"/>
                </a:lnTo>
                <a:lnTo>
                  <a:pt x="4785" y="86410"/>
                </a:lnTo>
                <a:lnTo>
                  <a:pt x="9585" y="86410"/>
                </a:lnTo>
                <a:lnTo>
                  <a:pt x="10561" y="85450"/>
                </a:lnTo>
                <a:lnTo>
                  <a:pt x="13426" y="85450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2690073" y="1291894"/>
            <a:ext cx="87355" cy="114239"/>
          </a:xfrm>
          <a:custGeom>
            <a:avLst/>
            <a:gdLst/>
            <a:ahLst/>
            <a:cxnLst/>
            <a:rect l="l" t="t" r="r" b="b"/>
            <a:pathLst>
              <a:path w="87355" h="114239">
                <a:moveTo>
                  <a:pt x="67193" y="82555"/>
                </a:moveTo>
                <a:lnTo>
                  <a:pt x="64312" y="86395"/>
                </a:lnTo>
                <a:lnTo>
                  <a:pt x="61447" y="90236"/>
                </a:lnTo>
                <a:lnTo>
                  <a:pt x="57607" y="94076"/>
                </a:lnTo>
                <a:lnTo>
                  <a:pt x="53766" y="96956"/>
                </a:lnTo>
                <a:lnTo>
                  <a:pt x="48966" y="98877"/>
                </a:lnTo>
                <a:lnTo>
                  <a:pt x="44165" y="100797"/>
                </a:lnTo>
                <a:lnTo>
                  <a:pt x="37444" y="101757"/>
                </a:lnTo>
                <a:lnTo>
                  <a:pt x="30723" y="101757"/>
                </a:lnTo>
                <a:lnTo>
                  <a:pt x="39364" y="114239"/>
                </a:lnTo>
                <a:lnTo>
                  <a:pt x="48006" y="113278"/>
                </a:lnTo>
                <a:lnTo>
                  <a:pt x="54726" y="110398"/>
                </a:lnTo>
                <a:lnTo>
                  <a:pt x="61447" y="108478"/>
                </a:lnTo>
                <a:lnTo>
                  <a:pt x="67193" y="104637"/>
                </a:lnTo>
                <a:lnTo>
                  <a:pt x="71993" y="99837"/>
                </a:lnTo>
                <a:lnTo>
                  <a:pt x="77754" y="95036"/>
                </a:lnTo>
                <a:lnTo>
                  <a:pt x="80634" y="89275"/>
                </a:lnTo>
                <a:lnTo>
                  <a:pt x="83530" y="81594"/>
                </a:lnTo>
                <a:lnTo>
                  <a:pt x="86571" y="68955"/>
                </a:lnTo>
                <a:lnTo>
                  <a:pt x="87355" y="55671"/>
                </a:lnTo>
                <a:lnTo>
                  <a:pt x="87355" y="47030"/>
                </a:lnTo>
                <a:lnTo>
                  <a:pt x="86395" y="39349"/>
                </a:lnTo>
                <a:lnTo>
                  <a:pt x="83530" y="32628"/>
                </a:lnTo>
                <a:lnTo>
                  <a:pt x="81594" y="25923"/>
                </a:lnTo>
                <a:lnTo>
                  <a:pt x="77754" y="20162"/>
                </a:lnTo>
                <a:lnTo>
                  <a:pt x="72969" y="15361"/>
                </a:lnTo>
                <a:lnTo>
                  <a:pt x="68153" y="10561"/>
                </a:lnTo>
                <a:lnTo>
                  <a:pt x="63352" y="6720"/>
                </a:lnTo>
                <a:lnTo>
                  <a:pt x="55686" y="3840"/>
                </a:lnTo>
                <a:lnTo>
                  <a:pt x="48966" y="1920"/>
                </a:lnTo>
                <a:lnTo>
                  <a:pt x="41285" y="0"/>
                </a:lnTo>
                <a:lnTo>
                  <a:pt x="30723" y="0"/>
                </a:lnTo>
                <a:lnTo>
                  <a:pt x="14401" y="13441"/>
                </a:lnTo>
                <a:lnTo>
                  <a:pt x="38404" y="13441"/>
                </a:lnTo>
                <a:lnTo>
                  <a:pt x="44165" y="14401"/>
                </a:lnTo>
                <a:lnTo>
                  <a:pt x="49926" y="16322"/>
                </a:lnTo>
                <a:lnTo>
                  <a:pt x="54726" y="18242"/>
                </a:lnTo>
                <a:lnTo>
                  <a:pt x="58567" y="21107"/>
                </a:lnTo>
                <a:lnTo>
                  <a:pt x="61447" y="24947"/>
                </a:lnTo>
                <a:lnTo>
                  <a:pt x="65288" y="28788"/>
                </a:lnTo>
                <a:lnTo>
                  <a:pt x="67193" y="33604"/>
                </a:lnTo>
                <a:lnTo>
                  <a:pt x="69128" y="39349"/>
                </a:lnTo>
                <a:lnTo>
                  <a:pt x="71033" y="44165"/>
                </a:lnTo>
                <a:lnTo>
                  <a:pt x="71033" y="64312"/>
                </a:lnTo>
                <a:lnTo>
                  <a:pt x="70088" y="71033"/>
                </a:lnTo>
                <a:lnTo>
                  <a:pt x="69128" y="76794"/>
                </a:lnTo>
                <a:lnTo>
                  <a:pt x="67193" y="82555"/>
                </a:lnTo>
                <a:close/>
              </a:path>
              <a:path w="87355" h="114239">
                <a:moveTo>
                  <a:pt x="0" y="2880"/>
                </a:moveTo>
                <a:lnTo>
                  <a:pt x="0" y="112318"/>
                </a:lnTo>
                <a:lnTo>
                  <a:pt x="960" y="113278"/>
                </a:lnTo>
                <a:lnTo>
                  <a:pt x="2880" y="114239"/>
                </a:lnTo>
                <a:lnTo>
                  <a:pt x="39364" y="114239"/>
                </a:lnTo>
                <a:lnTo>
                  <a:pt x="30723" y="101757"/>
                </a:lnTo>
                <a:lnTo>
                  <a:pt x="14401" y="101757"/>
                </a:lnTo>
                <a:lnTo>
                  <a:pt x="14401" y="13441"/>
                </a:lnTo>
                <a:lnTo>
                  <a:pt x="30723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1920"/>
                </a:lnTo>
                <a:lnTo>
                  <a:pt x="0" y="2880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2793751" y="1320683"/>
            <a:ext cx="65272" cy="87370"/>
          </a:xfrm>
          <a:custGeom>
            <a:avLst/>
            <a:gdLst/>
            <a:ahLst/>
            <a:cxnLst/>
            <a:rect l="l" t="t" r="r" b="b"/>
            <a:pathLst>
              <a:path w="65272" h="87370">
                <a:moveTo>
                  <a:pt x="0" y="58567"/>
                </a:moveTo>
                <a:lnTo>
                  <a:pt x="0" y="67208"/>
                </a:lnTo>
                <a:lnTo>
                  <a:pt x="960" y="70088"/>
                </a:lnTo>
                <a:lnTo>
                  <a:pt x="1920" y="72969"/>
                </a:lnTo>
                <a:lnTo>
                  <a:pt x="3840" y="75849"/>
                </a:lnTo>
                <a:lnTo>
                  <a:pt x="4800" y="78729"/>
                </a:lnTo>
                <a:lnTo>
                  <a:pt x="7680" y="80650"/>
                </a:lnTo>
                <a:lnTo>
                  <a:pt x="9601" y="82570"/>
                </a:lnTo>
                <a:lnTo>
                  <a:pt x="12481" y="84490"/>
                </a:lnTo>
                <a:lnTo>
                  <a:pt x="16322" y="85450"/>
                </a:lnTo>
                <a:lnTo>
                  <a:pt x="15361" y="66248"/>
                </a:lnTo>
                <a:lnTo>
                  <a:pt x="15361" y="57607"/>
                </a:lnTo>
                <a:lnTo>
                  <a:pt x="16322" y="55686"/>
                </a:lnTo>
                <a:lnTo>
                  <a:pt x="17282" y="53766"/>
                </a:lnTo>
                <a:lnTo>
                  <a:pt x="18242" y="52806"/>
                </a:lnTo>
                <a:lnTo>
                  <a:pt x="20162" y="50886"/>
                </a:lnTo>
                <a:lnTo>
                  <a:pt x="22082" y="49926"/>
                </a:lnTo>
                <a:lnTo>
                  <a:pt x="24963" y="48966"/>
                </a:lnTo>
                <a:lnTo>
                  <a:pt x="27843" y="48005"/>
                </a:lnTo>
                <a:lnTo>
                  <a:pt x="30723" y="48005"/>
                </a:lnTo>
                <a:lnTo>
                  <a:pt x="34564" y="47045"/>
                </a:lnTo>
                <a:lnTo>
                  <a:pt x="50871" y="47045"/>
                </a:lnTo>
                <a:lnTo>
                  <a:pt x="50871" y="64328"/>
                </a:lnTo>
                <a:lnTo>
                  <a:pt x="47045" y="68168"/>
                </a:lnTo>
                <a:lnTo>
                  <a:pt x="44165" y="71048"/>
                </a:lnTo>
                <a:lnTo>
                  <a:pt x="40325" y="72969"/>
                </a:lnTo>
                <a:lnTo>
                  <a:pt x="37444" y="74889"/>
                </a:lnTo>
                <a:lnTo>
                  <a:pt x="33604" y="75849"/>
                </a:lnTo>
                <a:lnTo>
                  <a:pt x="24963" y="75849"/>
                </a:lnTo>
                <a:lnTo>
                  <a:pt x="21122" y="74889"/>
                </a:lnTo>
                <a:lnTo>
                  <a:pt x="23042" y="87370"/>
                </a:lnTo>
                <a:lnTo>
                  <a:pt x="32644" y="87370"/>
                </a:lnTo>
                <a:lnTo>
                  <a:pt x="36484" y="86410"/>
                </a:lnTo>
                <a:lnTo>
                  <a:pt x="41285" y="84490"/>
                </a:lnTo>
                <a:lnTo>
                  <a:pt x="45125" y="81610"/>
                </a:lnTo>
                <a:lnTo>
                  <a:pt x="48966" y="78729"/>
                </a:lnTo>
                <a:lnTo>
                  <a:pt x="52806" y="75849"/>
                </a:lnTo>
                <a:lnTo>
                  <a:pt x="52806" y="84490"/>
                </a:lnTo>
                <a:lnTo>
                  <a:pt x="53766" y="85450"/>
                </a:lnTo>
                <a:lnTo>
                  <a:pt x="55686" y="85450"/>
                </a:lnTo>
                <a:lnTo>
                  <a:pt x="56647" y="86410"/>
                </a:lnTo>
                <a:lnTo>
                  <a:pt x="61432" y="86410"/>
                </a:lnTo>
                <a:lnTo>
                  <a:pt x="62392" y="85450"/>
                </a:lnTo>
                <a:lnTo>
                  <a:pt x="64328" y="85450"/>
                </a:lnTo>
                <a:lnTo>
                  <a:pt x="65272" y="84490"/>
                </a:lnTo>
                <a:lnTo>
                  <a:pt x="65272" y="24963"/>
                </a:lnTo>
                <a:lnTo>
                  <a:pt x="64328" y="21122"/>
                </a:lnTo>
                <a:lnTo>
                  <a:pt x="63367" y="17282"/>
                </a:lnTo>
                <a:lnTo>
                  <a:pt x="62392" y="13441"/>
                </a:lnTo>
                <a:lnTo>
                  <a:pt x="60487" y="10561"/>
                </a:lnTo>
                <a:lnTo>
                  <a:pt x="58552" y="7680"/>
                </a:lnTo>
                <a:lnTo>
                  <a:pt x="55686" y="4815"/>
                </a:lnTo>
                <a:lnTo>
                  <a:pt x="52806" y="2880"/>
                </a:lnTo>
                <a:lnTo>
                  <a:pt x="48006" y="1935"/>
                </a:lnTo>
                <a:lnTo>
                  <a:pt x="44165" y="975"/>
                </a:lnTo>
                <a:lnTo>
                  <a:pt x="39364" y="0"/>
                </a:lnTo>
                <a:lnTo>
                  <a:pt x="30723" y="0"/>
                </a:lnTo>
                <a:lnTo>
                  <a:pt x="27843" y="975"/>
                </a:lnTo>
                <a:lnTo>
                  <a:pt x="24963" y="975"/>
                </a:lnTo>
                <a:lnTo>
                  <a:pt x="22082" y="1935"/>
                </a:lnTo>
                <a:lnTo>
                  <a:pt x="19202" y="1935"/>
                </a:lnTo>
                <a:lnTo>
                  <a:pt x="16322" y="2880"/>
                </a:lnTo>
                <a:lnTo>
                  <a:pt x="14401" y="3840"/>
                </a:lnTo>
                <a:lnTo>
                  <a:pt x="11521" y="4815"/>
                </a:lnTo>
                <a:lnTo>
                  <a:pt x="9601" y="5760"/>
                </a:lnTo>
                <a:lnTo>
                  <a:pt x="7680" y="6720"/>
                </a:lnTo>
                <a:lnTo>
                  <a:pt x="6720" y="7680"/>
                </a:lnTo>
                <a:lnTo>
                  <a:pt x="5760" y="8656"/>
                </a:lnTo>
                <a:lnTo>
                  <a:pt x="4800" y="9601"/>
                </a:lnTo>
                <a:lnTo>
                  <a:pt x="4800" y="10561"/>
                </a:lnTo>
                <a:lnTo>
                  <a:pt x="3840" y="11536"/>
                </a:lnTo>
                <a:lnTo>
                  <a:pt x="3840" y="17282"/>
                </a:lnTo>
                <a:lnTo>
                  <a:pt x="4800" y="18242"/>
                </a:lnTo>
                <a:lnTo>
                  <a:pt x="4800" y="19217"/>
                </a:lnTo>
                <a:lnTo>
                  <a:pt x="5760" y="20162"/>
                </a:lnTo>
                <a:lnTo>
                  <a:pt x="7680" y="20162"/>
                </a:lnTo>
                <a:lnTo>
                  <a:pt x="8641" y="19217"/>
                </a:lnTo>
                <a:lnTo>
                  <a:pt x="9601" y="19217"/>
                </a:lnTo>
                <a:lnTo>
                  <a:pt x="11521" y="18242"/>
                </a:lnTo>
                <a:lnTo>
                  <a:pt x="13441" y="17282"/>
                </a:lnTo>
                <a:lnTo>
                  <a:pt x="15361" y="16322"/>
                </a:lnTo>
                <a:lnTo>
                  <a:pt x="17282" y="15377"/>
                </a:lnTo>
                <a:lnTo>
                  <a:pt x="20162" y="14401"/>
                </a:lnTo>
                <a:lnTo>
                  <a:pt x="23042" y="13441"/>
                </a:lnTo>
                <a:lnTo>
                  <a:pt x="25923" y="12496"/>
                </a:lnTo>
                <a:lnTo>
                  <a:pt x="28803" y="11536"/>
                </a:lnTo>
                <a:lnTo>
                  <a:pt x="35524" y="11536"/>
                </a:lnTo>
                <a:lnTo>
                  <a:pt x="38404" y="12496"/>
                </a:lnTo>
                <a:lnTo>
                  <a:pt x="41285" y="13441"/>
                </a:lnTo>
                <a:lnTo>
                  <a:pt x="43205" y="14401"/>
                </a:lnTo>
                <a:lnTo>
                  <a:pt x="45125" y="15377"/>
                </a:lnTo>
                <a:lnTo>
                  <a:pt x="47045" y="16322"/>
                </a:lnTo>
                <a:lnTo>
                  <a:pt x="48006" y="18242"/>
                </a:lnTo>
                <a:lnTo>
                  <a:pt x="48966" y="20162"/>
                </a:lnTo>
                <a:lnTo>
                  <a:pt x="49926" y="22082"/>
                </a:lnTo>
                <a:lnTo>
                  <a:pt x="50871" y="24963"/>
                </a:lnTo>
                <a:lnTo>
                  <a:pt x="50871" y="36484"/>
                </a:lnTo>
                <a:lnTo>
                  <a:pt x="33604" y="36484"/>
                </a:lnTo>
                <a:lnTo>
                  <a:pt x="27843" y="37444"/>
                </a:lnTo>
                <a:lnTo>
                  <a:pt x="23042" y="38404"/>
                </a:lnTo>
                <a:lnTo>
                  <a:pt x="18242" y="39364"/>
                </a:lnTo>
                <a:lnTo>
                  <a:pt x="14401" y="41285"/>
                </a:lnTo>
                <a:lnTo>
                  <a:pt x="10561" y="43205"/>
                </a:lnTo>
                <a:lnTo>
                  <a:pt x="6720" y="45125"/>
                </a:lnTo>
                <a:lnTo>
                  <a:pt x="4800" y="48005"/>
                </a:lnTo>
                <a:lnTo>
                  <a:pt x="2880" y="51846"/>
                </a:lnTo>
                <a:lnTo>
                  <a:pt x="960" y="54726"/>
                </a:lnTo>
                <a:lnTo>
                  <a:pt x="0" y="58567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2809113" y="1386931"/>
            <a:ext cx="7680" cy="21122"/>
          </a:xfrm>
          <a:custGeom>
            <a:avLst/>
            <a:gdLst/>
            <a:ahLst/>
            <a:cxnLst/>
            <a:rect l="l" t="t" r="r" b="b"/>
            <a:pathLst>
              <a:path w="7680" h="21122">
                <a:moveTo>
                  <a:pt x="0" y="0"/>
                </a:moveTo>
                <a:lnTo>
                  <a:pt x="960" y="19202"/>
                </a:lnTo>
                <a:lnTo>
                  <a:pt x="3840" y="20162"/>
                </a:lnTo>
                <a:lnTo>
                  <a:pt x="7680" y="21122"/>
                </a:lnTo>
                <a:lnTo>
                  <a:pt x="5760" y="8641"/>
                </a:lnTo>
                <a:lnTo>
                  <a:pt x="3840" y="5760"/>
                </a:lnTo>
                <a:lnTo>
                  <a:pt x="960" y="3840"/>
                </a:lnTo>
                <a:lnTo>
                  <a:pt x="0" y="0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2885907" y="1283253"/>
            <a:ext cx="14401" cy="123840"/>
          </a:xfrm>
          <a:custGeom>
            <a:avLst/>
            <a:gdLst/>
            <a:ahLst/>
            <a:cxnLst/>
            <a:rect l="l" t="t" r="r" b="b"/>
            <a:pathLst>
              <a:path w="14401" h="123840">
                <a:moveTo>
                  <a:pt x="0" y="1920"/>
                </a:moveTo>
                <a:lnTo>
                  <a:pt x="0" y="121920"/>
                </a:lnTo>
                <a:lnTo>
                  <a:pt x="960" y="122880"/>
                </a:lnTo>
                <a:lnTo>
                  <a:pt x="3840" y="122880"/>
                </a:lnTo>
                <a:lnTo>
                  <a:pt x="4800" y="123840"/>
                </a:lnTo>
                <a:lnTo>
                  <a:pt x="9601" y="123840"/>
                </a:lnTo>
                <a:lnTo>
                  <a:pt x="10561" y="122880"/>
                </a:lnTo>
                <a:lnTo>
                  <a:pt x="13441" y="122880"/>
                </a:lnTo>
                <a:lnTo>
                  <a:pt x="13441" y="121920"/>
                </a:lnTo>
                <a:lnTo>
                  <a:pt x="14401" y="121920"/>
                </a:lnTo>
                <a:lnTo>
                  <a:pt x="14401" y="1920"/>
                </a:lnTo>
                <a:lnTo>
                  <a:pt x="13441" y="1920"/>
                </a:lnTo>
                <a:lnTo>
                  <a:pt x="13441" y="960"/>
                </a:lnTo>
                <a:lnTo>
                  <a:pt x="10561" y="960"/>
                </a:lnTo>
                <a:lnTo>
                  <a:pt x="9601" y="0"/>
                </a:lnTo>
                <a:lnTo>
                  <a:pt x="4800" y="0"/>
                </a:lnTo>
                <a:lnTo>
                  <a:pt x="3840" y="960"/>
                </a:lnTo>
                <a:lnTo>
                  <a:pt x="960" y="960"/>
                </a:lnTo>
                <a:lnTo>
                  <a:pt x="0" y="1920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2927192" y="1283253"/>
            <a:ext cx="14401" cy="123840"/>
          </a:xfrm>
          <a:custGeom>
            <a:avLst/>
            <a:gdLst/>
            <a:ahLst/>
            <a:cxnLst/>
            <a:rect l="l" t="t" r="r" b="b"/>
            <a:pathLst>
              <a:path w="14401" h="123840">
                <a:moveTo>
                  <a:pt x="960" y="960"/>
                </a:moveTo>
                <a:lnTo>
                  <a:pt x="960" y="1920"/>
                </a:lnTo>
                <a:lnTo>
                  <a:pt x="0" y="1920"/>
                </a:lnTo>
                <a:lnTo>
                  <a:pt x="0" y="121920"/>
                </a:lnTo>
                <a:lnTo>
                  <a:pt x="960" y="121920"/>
                </a:lnTo>
                <a:lnTo>
                  <a:pt x="960" y="122880"/>
                </a:lnTo>
                <a:lnTo>
                  <a:pt x="3840" y="122880"/>
                </a:lnTo>
                <a:lnTo>
                  <a:pt x="4800" y="123840"/>
                </a:lnTo>
                <a:lnTo>
                  <a:pt x="9601" y="123840"/>
                </a:lnTo>
                <a:lnTo>
                  <a:pt x="10561" y="122880"/>
                </a:lnTo>
                <a:lnTo>
                  <a:pt x="13441" y="122880"/>
                </a:lnTo>
                <a:lnTo>
                  <a:pt x="14401" y="121920"/>
                </a:lnTo>
                <a:lnTo>
                  <a:pt x="14401" y="1920"/>
                </a:lnTo>
                <a:lnTo>
                  <a:pt x="13441" y="960"/>
                </a:lnTo>
                <a:lnTo>
                  <a:pt x="10561" y="960"/>
                </a:lnTo>
                <a:lnTo>
                  <a:pt x="9601" y="0"/>
                </a:lnTo>
                <a:lnTo>
                  <a:pt x="4800" y="0"/>
                </a:lnTo>
                <a:lnTo>
                  <a:pt x="3840" y="960"/>
                </a:lnTo>
                <a:lnTo>
                  <a:pt x="960" y="960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2978063" y="1386931"/>
            <a:ext cx="30723" cy="21122"/>
          </a:xfrm>
          <a:custGeom>
            <a:avLst/>
            <a:gdLst/>
            <a:ahLst/>
            <a:cxnLst/>
            <a:rect l="l" t="t" r="r" b="b"/>
            <a:pathLst>
              <a:path w="30723" h="21122">
                <a:moveTo>
                  <a:pt x="3840" y="5760"/>
                </a:moveTo>
                <a:lnTo>
                  <a:pt x="960" y="3840"/>
                </a:lnTo>
                <a:lnTo>
                  <a:pt x="0" y="0"/>
                </a:lnTo>
                <a:lnTo>
                  <a:pt x="960" y="19202"/>
                </a:lnTo>
                <a:lnTo>
                  <a:pt x="4800" y="20162"/>
                </a:lnTo>
                <a:lnTo>
                  <a:pt x="8641" y="21122"/>
                </a:lnTo>
                <a:lnTo>
                  <a:pt x="17282" y="21122"/>
                </a:lnTo>
                <a:lnTo>
                  <a:pt x="22082" y="20162"/>
                </a:lnTo>
                <a:lnTo>
                  <a:pt x="25923" y="18242"/>
                </a:lnTo>
                <a:lnTo>
                  <a:pt x="30723" y="15361"/>
                </a:lnTo>
                <a:lnTo>
                  <a:pt x="28803" y="4800"/>
                </a:lnTo>
                <a:lnTo>
                  <a:pt x="25923" y="6720"/>
                </a:lnTo>
                <a:lnTo>
                  <a:pt x="22082" y="8641"/>
                </a:lnTo>
                <a:lnTo>
                  <a:pt x="19202" y="9601"/>
                </a:lnTo>
                <a:lnTo>
                  <a:pt x="10561" y="9601"/>
                </a:lnTo>
                <a:lnTo>
                  <a:pt x="6720" y="8641"/>
                </a:lnTo>
                <a:lnTo>
                  <a:pt x="3840" y="5760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2963661" y="1320683"/>
            <a:ext cx="65288" cy="86410"/>
          </a:xfrm>
          <a:custGeom>
            <a:avLst/>
            <a:gdLst/>
            <a:ahLst/>
            <a:cxnLst/>
            <a:rect l="l" t="t" r="r" b="b"/>
            <a:pathLst>
              <a:path w="65288" h="86410">
                <a:moveTo>
                  <a:pt x="55686" y="4815"/>
                </a:moveTo>
                <a:lnTo>
                  <a:pt x="51846" y="2880"/>
                </a:lnTo>
                <a:lnTo>
                  <a:pt x="48006" y="1935"/>
                </a:lnTo>
                <a:lnTo>
                  <a:pt x="44165" y="975"/>
                </a:lnTo>
                <a:lnTo>
                  <a:pt x="39364" y="0"/>
                </a:lnTo>
                <a:lnTo>
                  <a:pt x="30723" y="0"/>
                </a:lnTo>
                <a:lnTo>
                  <a:pt x="27843" y="975"/>
                </a:lnTo>
                <a:lnTo>
                  <a:pt x="24003" y="975"/>
                </a:lnTo>
                <a:lnTo>
                  <a:pt x="21122" y="1935"/>
                </a:lnTo>
                <a:lnTo>
                  <a:pt x="18242" y="1935"/>
                </a:lnTo>
                <a:lnTo>
                  <a:pt x="16322" y="2880"/>
                </a:lnTo>
                <a:lnTo>
                  <a:pt x="13441" y="3840"/>
                </a:lnTo>
                <a:lnTo>
                  <a:pt x="11521" y="4815"/>
                </a:lnTo>
                <a:lnTo>
                  <a:pt x="9601" y="5760"/>
                </a:lnTo>
                <a:lnTo>
                  <a:pt x="7680" y="6720"/>
                </a:lnTo>
                <a:lnTo>
                  <a:pt x="5775" y="7680"/>
                </a:lnTo>
                <a:lnTo>
                  <a:pt x="5775" y="8656"/>
                </a:lnTo>
                <a:lnTo>
                  <a:pt x="4800" y="9601"/>
                </a:lnTo>
                <a:lnTo>
                  <a:pt x="3840" y="10561"/>
                </a:lnTo>
                <a:lnTo>
                  <a:pt x="3840" y="18242"/>
                </a:lnTo>
                <a:lnTo>
                  <a:pt x="4800" y="19217"/>
                </a:lnTo>
                <a:lnTo>
                  <a:pt x="4800" y="20162"/>
                </a:lnTo>
                <a:lnTo>
                  <a:pt x="6720" y="20162"/>
                </a:lnTo>
                <a:lnTo>
                  <a:pt x="8641" y="19217"/>
                </a:lnTo>
                <a:lnTo>
                  <a:pt x="9601" y="19217"/>
                </a:lnTo>
                <a:lnTo>
                  <a:pt x="11521" y="18242"/>
                </a:lnTo>
                <a:lnTo>
                  <a:pt x="12481" y="17282"/>
                </a:lnTo>
                <a:lnTo>
                  <a:pt x="15361" y="16322"/>
                </a:lnTo>
                <a:lnTo>
                  <a:pt x="17282" y="15377"/>
                </a:lnTo>
                <a:lnTo>
                  <a:pt x="19202" y="14401"/>
                </a:lnTo>
                <a:lnTo>
                  <a:pt x="22082" y="13441"/>
                </a:lnTo>
                <a:lnTo>
                  <a:pt x="24963" y="12496"/>
                </a:lnTo>
                <a:lnTo>
                  <a:pt x="28803" y="11536"/>
                </a:lnTo>
                <a:lnTo>
                  <a:pt x="35524" y="11536"/>
                </a:lnTo>
                <a:lnTo>
                  <a:pt x="38404" y="12496"/>
                </a:lnTo>
                <a:lnTo>
                  <a:pt x="40325" y="13441"/>
                </a:lnTo>
                <a:lnTo>
                  <a:pt x="43205" y="14401"/>
                </a:lnTo>
                <a:lnTo>
                  <a:pt x="45125" y="15377"/>
                </a:lnTo>
                <a:lnTo>
                  <a:pt x="46085" y="16322"/>
                </a:lnTo>
                <a:lnTo>
                  <a:pt x="48006" y="18242"/>
                </a:lnTo>
                <a:lnTo>
                  <a:pt x="48966" y="20162"/>
                </a:lnTo>
                <a:lnTo>
                  <a:pt x="48966" y="22082"/>
                </a:lnTo>
                <a:lnTo>
                  <a:pt x="49926" y="24963"/>
                </a:lnTo>
                <a:lnTo>
                  <a:pt x="49926" y="36484"/>
                </a:lnTo>
                <a:lnTo>
                  <a:pt x="33604" y="36484"/>
                </a:lnTo>
                <a:lnTo>
                  <a:pt x="27843" y="37444"/>
                </a:lnTo>
                <a:lnTo>
                  <a:pt x="23042" y="38404"/>
                </a:lnTo>
                <a:lnTo>
                  <a:pt x="18242" y="39364"/>
                </a:lnTo>
                <a:lnTo>
                  <a:pt x="13441" y="41285"/>
                </a:lnTo>
                <a:lnTo>
                  <a:pt x="10561" y="43205"/>
                </a:lnTo>
                <a:lnTo>
                  <a:pt x="6720" y="45125"/>
                </a:lnTo>
                <a:lnTo>
                  <a:pt x="3840" y="48005"/>
                </a:lnTo>
                <a:lnTo>
                  <a:pt x="1935" y="51846"/>
                </a:lnTo>
                <a:lnTo>
                  <a:pt x="960" y="54726"/>
                </a:lnTo>
                <a:lnTo>
                  <a:pt x="0" y="58567"/>
                </a:lnTo>
                <a:lnTo>
                  <a:pt x="0" y="70088"/>
                </a:lnTo>
                <a:lnTo>
                  <a:pt x="1935" y="72969"/>
                </a:lnTo>
                <a:lnTo>
                  <a:pt x="2880" y="75849"/>
                </a:lnTo>
                <a:lnTo>
                  <a:pt x="4800" y="78729"/>
                </a:lnTo>
                <a:lnTo>
                  <a:pt x="6720" y="80650"/>
                </a:lnTo>
                <a:lnTo>
                  <a:pt x="9601" y="82570"/>
                </a:lnTo>
                <a:lnTo>
                  <a:pt x="12481" y="84490"/>
                </a:lnTo>
                <a:lnTo>
                  <a:pt x="15361" y="85450"/>
                </a:lnTo>
                <a:lnTo>
                  <a:pt x="14401" y="66248"/>
                </a:lnTo>
                <a:lnTo>
                  <a:pt x="14401" y="59527"/>
                </a:lnTo>
                <a:lnTo>
                  <a:pt x="15361" y="57607"/>
                </a:lnTo>
                <a:lnTo>
                  <a:pt x="16322" y="55686"/>
                </a:lnTo>
                <a:lnTo>
                  <a:pt x="17282" y="53766"/>
                </a:lnTo>
                <a:lnTo>
                  <a:pt x="18242" y="52806"/>
                </a:lnTo>
                <a:lnTo>
                  <a:pt x="20162" y="50886"/>
                </a:lnTo>
                <a:lnTo>
                  <a:pt x="22082" y="49926"/>
                </a:lnTo>
                <a:lnTo>
                  <a:pt x="24963" y="48966"/>
                </a:lnTo>
                <a:lnTo>
                  <a:pt x="27843" y="48005"/>
                </a:lnTo>
                <a:lnTo>
                  <a:pt x="30723" y="48005"/>
                </a:lnTo>
                <a:lnTo>
                  <a:pt x="33604" y="47045"/>
                </a:lnTo>
                <a:lnTo>
                  <a:pt x="49926" y="47045"/>
                </a:lnTo>
                <a:lnTo>
                  <a:pt x="49926" y="64328"/>
                </a:lnTo>
                <a:lnTo>
                  <a:pt x="47045" y="68168"/>
                </a:lnTo>
                <a:lnTo>
                  <a:pt x="43205" y="71048"/>
                </a:lnTo>
                <a:lnTo>
                  <a:pt x="45125" y="81610"/>
                </a:lnTo>
                <a:lnTo>
                  <a:pt x="48966" y="78729"/>
                </a:lnTo>
                <a:lnTo>
                  <a:pt x="51846" y="75849"/>
                </a:lnTo>
                <a:lnTo>
                  <a:pt x="51846" y="84490"/>
                </a:lnTo>
                <a:lnTo>
                  <a:pt x="52806" y="84490"/>
                </a:lnTo>
                <a:lnTo>
                  <a:pt x="52806" y="85450"/>
                </a:lnTo>
                <a:lnTo>
                  <a:pt x="54726" y="85450"/>
                </a:lnTo>
                <a:lnTo>
                  <a:pt x="55686" y="86410"/>
                </a:lnTo>
                <a:lnTo>
                  <a:pt x="61447" y="86410"/>
                </a:lnTo>
                <a:lnTo>
                  <a:pt x="62407" y="85450"/>
                </a:lnTo>
                <a:lnTo>
                  <a:pt x="64328" y="85450"/>
                </a:lnTo>
                <a:lnTo>
                  <a:pt x="64328" y="84490"/>
                </a:lnTo>
                <a:lnTo>
                  <a:pt x="65288" y="84490"/>
                </a:lnTo>
                <a:lnTo>
                  <a:pt x="65288" y="24963"/>
                </a:lnTo>
                <a:lnTo>
                  <a:pt x="64328" y="21122"/>
                </a:lnTo>
                <a:lnTo>
                  <a:pt x="63367" y="17282"/>
                </a:lnTo>
                <a:lnTo>
                  <a:pt x="62407" y="13441"/>
                </a:lnTo>
                <a:lnTo>
                  <a:pt x="60487" y="10561"/>
                </a:lnTo>
                <a:lnTo>
                  <a:pt x="57607" y="7680"/>
                </a:lnTo>
                <a:lnTo>
                  <a:pt x="55686" y="4815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3049112" y="1320683"/>
            <a:ext cx="55671" cy="87370"/>
          </a:xfrm>
          <a:custGeom>
            <a:avLst/>
            <a:gdLst/>
            <a:ahLst/>
            <a:cxnLst/>
            <a:rect l="l" t="t" r="r" b="b"/>
            <a:pathLst>
              <a:path w="55671" h="87370">
                <a:moveTo>
                  <a:pt x="960" y="79689"/>
                </a:moveTo>
                <a:lnTo>
                  <a:pt x="960" y="80650"/>
                </a:lnTo>
                <a:lnTo>
                  <a:pt x="1905" y="80650"/>
                </a:lnTo>
                <a:lnTo>
                  <a:pt x="2865" y="81610"/>
                </a:lnTo>
                <a:lnTo>
                  <a:pt x="3840" y="81610"/>
                </a:lnTo>
                <a:lnTo>
                  <a:pt x="4800" y="82570"/>
                </a:lnTo>
                <a:lnTo>
                  <a:pt x="5745" y="83530"/>
                </a:lnTo>
                <a:lnTo>
                  <a:pt x="7680" y="84490"/>
                </a:lnTo>
                <a:lnTo>
                  <a:pt x="9585" y="84490"/>
                </a:lnTo>
                <a:lnTo>
                  <a:pt x="12466" y="85450"/>
                </a:lnTo>
                <a:lnTo>
                  <a:pt x="14401" y="86410"/>
                </a:lnTo>
                <a:lnTo>
                  <a:pt x="16306" y="86410"/>
                </a:lnTo>
                <a:lnTo>
                  <a:pt x="19187" y="87370"/>
                </a:lnTo>
                <a:lnTo>
                  <a:pt x="29748" y="87370"/>
                </a:lnTo>
                <a:lnTo>
                  <a:pt x="33588" y="86410"/>
                </a:lnTo>
                <a:lnTo>
                  <a:pt x="37429" y="85450"/>
                </a:lnTo>
                <a:lnTo>
                  <a:pt x="41269" y="84490"/>
                </a:lnTo>
                <a:lnTo>
                  <a:pt x="45110" y="82570"/>
                </a:lnTo>
                <a:lnTo>
                  <a:pt x="47030" y="80650"/>
                </a:lnTo>
                <a:lnTo>
                  <a:pt x="49911" y="78729"/>
                </a:lnTo>
                <a:lnTo>
                  <a:pt x="52791" y="75849"/>
                </a:lnTo>
                <a:lnTo>
                  <a:pt x="53751" y="72969"/>
                </a:lnTo>
                <a:lnTo>
                  <a:pt x="55671" y="69128"/>
                </a:lnTo>
                <a:lnTo>
                  <a:pt x="55671" y="55686"/>
                </a:lnTo>
                <a:lnTo>
                  <a:pt x="54711" y="52806"/>
                </a:lnTo>
                <a:lnTo>
                  <a:pt x="52791" y="50886"/>
                </a:lnTo>
                <a:lnTo>
                  <a:pt x="51831" y="48005"/>
                </a:lnTo>
                <a:lnTo>
                  <a:pt x="49911" y="47045"/>
                </a:lnTo>
                <a:lnTo>
                  <a:pt x="47990" y="45125"/>
                </a:lnTo>
                <a:lnTo>
                  <a:pt x="46070" y="43205"/>
                </a:lnTo>
                <a:lnTo>
                  <a:pt x="43190" y="42245"/>
                </a:lnTo>
                <a:lnTo>
                  <a:pt x="40309" y="41285"/>
                </a:lnTo>
                <a:lnTo>
                  <a:pt x="38389" y="39364"/>
                </a:lnTo>
                <a:lnTo>
                  <a:pt x="35509" y="38404"/>
                </a:lnTo>
                <a:lnTo>
                  <a:pt x="33588" y="37444"/>
                </a:lnTo>
                <a:lnTo>
                  <a:pt x="30708" y="36484"/>
                </a:lnTo>
                <a:lnTo>
                  <a:pt x="28788" y="35524"/>
                </a:lnTo>
                <a:lnTo>
                  <a:pt x="25908" y="34564"/>
                </a:lnTo>
                <a:lnTo>
                  <a:pt x="23987" y="33604"/>
                </a:lnTo>
                <a:lnTo>
                  <a:pt x="22067" y="32644"/>
                </a:lnTo>
                <a:lnTo>
                  <a:pt x="20147" y="31683"/>
                </a:lnTo>
                <a:lnTo>
                  <a:pt x="18242" y="29763"/>
                </a:lnTo>
                <a:lnTo>
                  <a:pt x="17266" y="28803"/>
                </a:lnTo>
                <a:lnTo>
                  <a:pt x="16306" y="26883"/>
                </a:lnTo>
                <a:lnTo>
                  <a:pt x="15346" y="24963"/>
                </a:lnTo>
                <a:lnTo>
                  <a:pt x="15346" y="21122"/>
                </a:lnTo>
                <a:lnTo>
                  <a:pt x="16306" y="19217"/>
                </a:lnTo>
                <a:lnTo>
                  <a:pt x="16306" y="18242"/>
                </a:lnTo>
                <a:lnTo>
                  <a:pt x="17266" y="17282"/>
                </a:lnTo>
                <a:lnTo>
                  <a:pt x="18242" y="15377"/>
                </a:lnTo>
                <a:lnTo>
                  <a:pt x="19187" y="14401"/>
                </a:lnTo>
                <a:lnTo>
                  <a:pt x="20147" y="13441"/>
                </a:lnTo>
                <a:lnTo>
                  <a:pt x="22067" y="12496"/>
                </a:lnTo>
                <a:lnTo>
                  <a:pt x="23987" y="12496"/>
                </a:lnTo>
                <a:lnTo>
                  <a:pt x="25908" y="11536"/>
                </a:lnTo>
                <a:lnTo>
                  <a:pt x="35509" y="11536"/>
                </a:lnTo>
                <a:lnTo>
                  <a:pt x="37429" y="12496"/>
                </a:lnTo>
                <a:lnTo>
                  <a:pt x="40309" y="13441"/>
                </a:lnTo>
                <a:lnTo>
                  <a:pt x="42230" y="13441"/>
                </a:lnTo>
                <a:lnTo>
                  <a:pt x="43190" y="14401"/>
                </a:lnTo>
                <a:lnTo>
                  <a:pt x="45110" y="15377"/>
                </a:lnTo>
                <a:lnTo>
                  <a:pt x="46070" y="16322"/>
                </a:lnTo>
                <a:lnTo>
                  <a:pt x="47030" y="16322"/>
                </a:lnTo>
                <a:lnTo>
                  <a:pt x="47990" y="17282"/>
                </a:lnTo>
                <a:lnTo>
                  <a:pt x="50871" y="17282"/>
                </a:lnTo>
                <a:lnTo>
                  <a:pt x="50871" y="16322"/>
                </a:lnTo>
                <a:lnTo>
                  <a:pt x="51831" y="16322"/>
                </a:lnTo>
                <a:lnTo>
                  <a:pt x="51831" y="7680"/>
                </a:lnTo>
                <a:lnTo>
                  <a:pt x="50871" y="6720"/>
                </a:lnTo>
                <a:lnTo>
                  <a:pt x="50871" y="5760"/>
                </a:lnTo>
                <a:lnTo>
                  <a:pt x="49911" y="5760"/>
                </a:lnTo>
                <a:lnTo>
                  <a:pt x="48950" y="4815"/>
                </a:lnTo>
                <a:lnTo>
                  <a:pt x="47990" y="3840"/>
                </a:lnTo>
                <a:lnTo>
                  <a:pt x="47030" y="3840"/>
                </a:lnTo>
                <a:lnTo>
                  <a:pt x="46070" y="2880"/>
                </a:lnTo>
                <a:lnTo>
                  <a:pt x="44150" y="2880"/>
                </a:lnTo>
                <a:lnTo>
                  <a:pt x="43190" y="1935"/>
                </a:lnTo>
                <a:lnTo>
                  <a:pt x="41269" y="1935"/>
                </a:lnTo>
                <a:lnTo>
                  <a:pt x="39349" y="975"/>
                </a:lnTo>
                <a:lnTo>
                  <a:pt x="37429" y="975"/>
                </a:lnTo>
                <a:lnTo>
                  <a:pt x="34549" y="0"/>
                </a:lnTo>
                <a:lnTo>
                  <a:pt x="25908" y="0"/>
                </a:lnTo>
                <a:lnTo>
                  <a:pt x="22067" y="975"/>
                </a:lnTo>
                <a:lnTo>
                  <a:pt x="18242" y="1935"/>
                </a:lnTo>
                <a:lnTo>
                  <a:pt x="14401" y="3840"/>
                </a:lnTo>
                <a:lnTo>
                  <a:pt x="11521" y="4815"/>
                </a:lnTo>
                <a:lnTo>
                  <a:pt x="8625" y="7680"/>
                </a:lnTo>
                <a:lnTo>
                  <a:pt x="6705" y="9601"/>
                </a:lnTo>
                <a:lnTo>
                  <a:pt x="4800" y="11536"/>
                </a:lnTo>
                <a:lnTo>
                  <a:pt x="3840" y="14401"/>
                </a:lnTo>
                <a:lnTo>
                  <a:pt x="1905" y="17282"/>
                </a:lnTo>
                <a:lnTo>
                  <a:pt x="1905" y="26883"/>
                </a:lnTo>
                <a:lnTo>
                  <a:pt x="2865" y="29763"/>
                </a:lnTo>
                <a:lnTo>
                  <a:pt x="3840" y="32644"/>
                </a:lnTo>
                <a:lnTo>
                  <a:pt x="4800" y="35524"/>
                </a:lnTo>
                <a:lnTo>
                  <a:pt x="5745" y="37444"/>
                </a:lnTo>
                <a:lnTo>
                  <a:pt x="7680" y="39364"/>
                </a:lnTo>
                <a:lnTo>
                  <a:pt x="9585" y="41285"/>
                </a:lnTo>
                <a:lnTo>
                  <a:pt x="12466" y="42245"/>
                </a:lnTo>
                <a:lnTo>
                  <a:pt x="14401" y="44165"/>
                </a:lnTo>
                <a:lnTo>
                  <a:pt x="17266" y="45125"/>
                </a:lnTo>
                <a:lnTo>
                  <a:pt x="19187" y="46085"/>
                </a:lnTo>
                <a:lnTo>
                  <a:pt x="22067" y="47045"/>
                </a:lnTo>
                <a:lnTo>
                  <a:pt x="23987" y="48005"/>
                </a:lnTo>
                <a:lnTo>
                  <a:pt x="26868" y="48966"/>
                </a:lnTo>
                <a:lnTo>
                  <a:pt x="28788" y="49926"/>
                </a:lnTo>
                <a:lnTo>
                  <a:pt x="31668" y="50886"/>
                </a:lnTo>
                <a:lnTo>
                  <a:pt x="33588" y="51846"/>
                </a:lnTo>
                <a:lnTo>
                  <a:pt x="35509" y="52806"/>
                </a:lnTo>
                <a:lnTo>
                  <a:pt x="37429" y="54726"/>
                </a:lnTo>
                <a:lnTo>
                  <a:pt x="38389" y="55686"/>
                </a:lnTo>
                <a:lnTo>
                  <a:pt x="40309" y="57607"/>
                </a:lnTo>
                <a:lnTo>
                  <a:pt x="41269" y="58567"/>
                </a:lnTo>
                <a:lnTo>
                  <a:pt x="41269" y="67208"/>
                </a:lnTo>
                <a:lnTo>
                  <a:pt x="40309" y="68168"/>
                </a:lnTo>
                <a:lnTo>
                  <a:pt x="39349" y="70088"/>
                </a:lnTo>
                <a:lnTo>
                  <a:pt x="38389" y="71048"/>
                </a:lnTo>
                <a:lnTo>
                  <a:pt x="37429" y="72008"/>
                </a:lnTo>
                <a:lnTo>
                  <a:pt x="35509" y="73929"/>
                </a:lnTo>
                <a:lnTo>
                  <a:pt x="33588" y="73929"/>
                </a:lnTo>
                <a:lnTo>
                  <a:pt x="31668" y="74889"/>
                </a:lnTo>
                <a:lnTo>
                  <a:pt x="29748" y="74889"/>
                </a:lnTo>
                <a:lnTo>
                  <a:pt x="27828" y="75849"/>
                </a:lnTo>
                <a:lnTo>
                  <a:pt x="22067" y="75849"/>
                </a:lnTo>
                <a:lnTo>
                  <a:pt x="19187" y="74889"/>
                </a:lnTo>
                <a:lnTo>
                  <a:pt x="16306" y="74889"/>
                </a:lnTo>
                <a:lnTo>
                  <a:pt x="13426" y="73929"/>
                </a:lnTo>
                <a:lnTo>
                  <a:pt x="11521" y="72969"/>
                </a:lnTo>
                <a:lnTo>
                  <a:pt x="9585" y="72008"/>
                </a:lnTo>
                <a:lnTo>
                  <a:pt x="7680" y="71048"/>
                </a:lnTo>
                <a:lnTo>
                  <a:pt x="6705" y="70088"/>
                </a:lnTo>
                <a:lnTo>
                  <a:pt x="4800" y="69128"/>
                </a:lnTo>
                <a:lnTo>
                  <a:pt x="3840" y="68168"/>
                </a:lnTo>
                <a:lnTo>
                  <a:pt x="960" y="68168"/>
                </a:lnTo>
                <a:lnTo>
                  <a:pt x="960" y="69128"/>
                </a:lnTo>
                <a:lnTo>
                  <a:pt x="0" y="70088"/>
                </a:lnTo>
                <a:lnTo>
                  <a:pt x="0" y="78729"/>
                </a:lnTo>
                <a:lnTo>
                  <a:pt x="960" y="79689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3160455" y="1386931"/>
            <a:ext cx="19202" cy="86410"/>
          </a:xfrm>
          <a:custGeom>
            <a:avLst/>
            <a:gdLst/>
            <a:ahLst/>
            <a:cxnLst/>
            <a:rect l="l" t="t" r="r" b="b"/>
            <a:pathLst>
              <a:path w="19202" h="86410">
                <a:moveTo>
                  <a:pt x="16322" y="3840"/>
                </a:moveTo>
                <a:lnTo>
                  <a:pt x="14401" y="0"/>
                </a:lnTo>
                <a:lnTo>
                  <a:pt x="16322" y="19202"/>
                </a:lnTo>
                <a:lnTo>
                  <a:pt x="19202" y="20162"/>
                </a:lnTo>
                <a:lnTo>
                  <a:pt x="18242" y="5760"/>
                </a:lnTo>
                <a:lnTo>
                  <a:pt x="16322" y="3840"/>
                </a:lnTo>
                <a:close/>
              </a:path>
              <a:path w="19202" h="86410">
                <a:moveTo>
                  <a:pt x="54726" y="19202"/>
                </a:moveTo>
                <a:lnTo>
                  <a:pt x="55686" y="20162"/>
                </a:lnTo>
                <a:lnTo>
                  <a:pt x="61447" y="20162"/>
                </a:lnTo>
                <a:lnTo>
                  <a:pt x="62407" y="19202"/>
                </a:lnTo>
                <a:lnTo>
                  <a:pt x="64328" y="19202"/>
                </a:lnTo>
                <a:lnTo>
                  <a:pt x="65288" y="18242"/>
                </a:lnTo>
                <a:lnTo>
                  <a:pt x="65288" y="-41285"/>
                </a:lnTo>
                <a:lnTo>
                  <a:pt x="64328" y="-45125"/>
                </a:lnTo>
                <a:lnTo>
                  <a:pt x="63367" y="-48966"/>
                </a:lnTo>
                <a:lnTo>
                  <a:pt x="62407" y="-52806"/>
                </a:lnTo>
                <a:lnTo>
                  <a:pt x="60487" y="-55686"/>
                </a:lnTo>
                <a:lnTo>
                  <a:pt x="57607" y="-58567"/>
                </a:lnTo>
                <a:lnTo>
                  <a:pt x="55686" y="-61432"/>
                </a:lnTo>
                <a:lnTo>
                  <a:pt x="51846" y="-63367"/>
                </a:lnTo>
                <a:lnTo>
                  <a:pt x="48006" y="-64312"/>
                </a:lnTo>
                <a:lnTo>
                  <a:pt x="44165" y="-65272"/>
                </a:lnTo>
                <a:lnTo>
                  <a:pt x="39364" y="-66248"/>
                </a:lnTo>
                <a:lnTo>
                  <a:pt x="30723" y="-66248"/>
                </a:lnTo>
                <a:lnTo>
                  <a:pt x="27843" y="-65272"/>
                </a:lnTo>
                <a:lnTo>
                  <a:pt x="24963" y="-65272"/>
                </a:lnTo>
                <a:lnTo>
                  <a:pt x="21122" y="-64312"/>
                </a:lnTo>
                <a:lnTo>
                  <a:pt x="19202" y="-64312"/>
                </a:lnTo>
                <a:lnTo>
                  <a:pt x="16322" y="-63367"/>
                </a:lnTo>
                <a:lnTo>
                  <a:pt x="13441" y="-62407"/>
                </a:lnTo>
                <a:lnTo>
                  <a:pt x="11521" y="-61432"/>
                </a:lnTo>
                <a:lnTo>
                  <a:pt x="9601" y="-60487"/>
                </a:lnTo>
                <a:lnTo>
                  <a:pt x="7680" y="-59527"/>
                </a:lnTo>
                <a:lnTo>
                  <a:pt x="6720" y="-58567"/>
                </a:lnTo>
                <a:lnTo>
                  <a:pt x="5760" y="-57591"/>
                </a:lnTo>
                <a:lnTo>
                  <a:pt x="4815" y="-56647"/>
                </a:lnTo>
                <a:lnTo>
                  <a:pt x="3840" y="-55686"/>
                </a:lnTo>
                <a:lnTo>
                  <a:pt x="3840" y="-48005"/>
                </a:lnTo>
                <a:lnTo>
                  <a:pt x="4815" y="-48005"/>
                </a:lnTo>
                <a:lnTo>
                  <a:pt x="4815" y="-47030"/>
                </a:lnTo>
                <a:lnTo>
                  <a:pt x="5760" y="-46085"/>
                </a:lnTo>
                <a:lnTo>
                  <a:pt x="7680" y="-46085"/>
                </a:lnTo>
                <a:lnTo>
                  <a:pt x="8641" y="-47030"/>
                </a:lnTo>
                <a:lnTo>
                  <a:pt x="9601" y="-47030"/>
                </a:lnTo>
                <a:lnTo>
                  <a:pt x="11521" y="-48005"/>
                </a:lnTo>
                <a:lnTo>
                  <a:pt x="13441" y="-48966"/>
                </a:lnTo>
                <a:lnTo>
                  <a:pt x="15361" y="-49926"/>
                </a:lnTo>
                <a:lnTo>
                  <a:pt x="17282" y="-50871"/>
                </a:lnTo>
                <a:lnTo>
                  <a:pt x="20162" y="-51846"/>
                </a:lnTo>
                <a:lnTo>
                  <a:pt x="23042" y="-52806"/>
                </a:lnTo>
                <a:lnTo>
                  <a:pt x="25923" y="-53751"/>
                </a:lnTo>
                <a:lnTo>
                  <a:pt x="28803" y="-54711"/>
                </a:lnTo>
                <a:lnTo>
                  <a:pt x="35524" y="-54711"/>
                </a:lnTo>
                <a:lnTo>
                  <a:pt x="38404" y="-53751"/>
                </a:lnTo>
                <a:lnTo>
                  <a:pt x="41285" y="-52806"/>
                </a:lnTo>
                <a:lnTo>
                  <a:pt x="43205" y="-51846"/>
                </a:lnTo>
                <a:lnTo>
                  <a:pt x="45125" y="-50871"/>
                </a:lnTo>
                <a:lnTo>
                  <a:pt x="46085" y="-49926"/>
                </a:lnTo>
                <a:lnTo>
                  <a:pt x="48006" y="-48005"/>
                </a:lnTo>
                <a:lnTo>
                  <a:pt x="48966" y="-46085"/>
                </a:lnTo>
                <a:lnTo>
                  <a:pt x="49926" y="-44165"/>
                </a:lnTo>
                <a:lnTo>
                  <a:pt x="49926" y="-41285"/>
                </a:lnTo>
                <a:lnTo>
                  <a:pt x="50886" y="-38404"/>
                </a:lnTo>
                <a:lnTo>
                  <a:pt x="50886" y="-29763"/>
                </a:lnTo>
                <a:lnTo>
                  <a:pt x="33604" y="-29763"/>
                </a:lnTo>
                <a:lnTo>
                  <a:pt x="27843" y="-28803"/>
                </a:lnTo>
                <a:lnTo>
                  <a:pt x="23042" y="-27843"/>
                </a:lnTo>
                <a:lnTo>
                  <a:pt x="18242" y="-26883"/>
                </a:lnTo>
                <a:lnTo>
                  <a:pt x="13441" y="-24963"/>
                </a:lnTo>
                <a:lnTo>
                  <a:pt x="10561" y="-23042"/>
                </a:lnTo>
                <a:lnTo>
                  <a:pt x="6720" y="-21122"/>
                </a:lnTo>
                <a:lnTo>
                  <a:pt x="3840" y="-18242"/>
                </a:lnTo>
                <a:lnTo>
                  <a:pt x="2880" y="-14401"/>
                </a:lnTo>
                <a:lnTo>
                  <a:pt x="960" y="-11521"/>
                </a:lnTo>
                <a:lnTo>
                  <a:pt x="0" y="-7680"/>
                </a:lnTo>
                <a:lnTo>
                  <a:pt x="0" y="960"/>
                </a:lnTo>
                <a:lnTo>
                  <a:pt x="960" y="3840"/>
                </a:lnTo>
                <a:lnTo>
                  <a:pt x="1920" y="6720"/>
                </a:lnTo>
                <a:lnTo>
                  <a:pt x="2880" y="9601"/>
                </a:lnTo>
                <a:lnTo>
                  <a:pt x="4815" y="12481"/>
                </a:lnTo>
                <a:lnTo>
                  <a:pt x="7680" y="14401"/>
                </a:lnTo>
                <a:lnTo>
                  <a:pt x="9601" y="16322"/>
                </a:lnTo>
                <a:lnTo>
                  <a:pt x="12481" y="18242"/>
                </a:lnTo>
                <a:lnTo>
                  <a:pt x="16322" y="19202"/>
                </a:lnTo>
                <a:lnTo>
                  <a:pt x="14401" y="0"/>
                </a:lnTo>
                <a:lnTo>
                  <a:pt x="14401" y="-6720"/>
                </a:lnTo>
                <a:lnTo>
                  <a:pt x="15361" y="-8641"/>
                </a:lnTo>
                <a:lnTo>
                  <a:pt x="16322" y="-10561"/>
                </a:lnTo>
                <a:lnTo>
                  <a:pt x="17282" y="-12481"/>
                </a:lnTo>
                <a:lnTo>
                  <a:pt x="18242" y="-13441"/>
                </a:lnTo>
                <a:lnTo>
                  <a:pt x="20162" y="-15361"/>
                </a:lnTo>
                <a:lnTo>
                  <a:pt x="22082" y="-16322"/>
                </a:lnTo>
                <a:lnTo>
                  <a:pt x="24963" y="-17282"/>
                </a:lnTo>
                <a:lnTo>
                  <a:pt x="27843" y="-18242"/>
                </a:lnTo>
                <a:lnTo>
                  <a:pt x="30723" y="-18242"/>
                </a:lnTo>
                <a:lnTo>
                  <a:pt x="34564" y="-19202"/>
                </a:lnTo>
                <a:lnTo>
                  <a:pt x="50886" y="-19202"/>
                </a:lnTo>
                <a:lnTo>
                  <a:pt x="50886" y="-1920"/>
                </a:lnTo>
                <a:lnTo>
                  <a:pt x="47045" y="1920"/>
                </a:lnTo>
                <a:lnTo>
                  <a:pt x="43205" y="4800"/>
                </a:lnTo>
                <a:lnTo>
                  <a:pt x="40325" y="6720"/>
                </a:lnTo>
                <a:lnTo>
                  <a:pt x="36484" y="8641"/>
                </a:lnTo>
                <a:lnTo>
                  <a:pt x="33604" y="9601"/>
                </a:lnTo>
                <a:lnTo>
                  <a:pt x="24963" y="9601"/>
                </a:lnTo>
                <a:lnTo>
                  <a:pt x="21122" y="8641"/>
                </a:lnTo>
                <a:lnTo>
                  <a:pt x="18242" y="5760"/>
                </a:lnTo>
                <a:lnTo>
                  <a:pt x="19202" y="20162"/>
                </a:lnTo>
                <a:lnTo>
                  <a:pt x="23042" y="21122"/>
                </a:lnTo>
                <a:lnTo>
                  <a:pt x="31683" y="21122"/>
                </a:lnTo>
                <a:lnTo>
                  <a:pt x="36484" y="20162"/>
                </a:lnTo>
                <a:lnTo>
                  <a:pt x="41285" y="18242"/>
                </a:lnTo>
                <a:lnTo>
                  <a:pt x="45125" y="15361"/>
                </a:lnTo>
                <a:lnTo>
                  <a:pt x="48966" y="12481"/>
                </a:lnTo>
                <a:lnTo>
                  <a:pt x="52806" y="9601"/>
                </a:lnTo>
                <a:lnTo>
                  <a:pt x="52806" y="19202"/>
                </a:lnTo>
                <a:lnTo>
                  <a:pt x="54726" y="19202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3252627" y="1320683"/>
            <a:ext cx="46070" cy="86410"/>
          </a:xfrm>
          <a:custGeom>
            <a:avLst/>
            <a:gdLst/>
            <a:ahLst/>
            <a:cxnLst/>
            <a:rect l="l" t="t" r="r" b="b"/>
            <a:pathLst>
              <a:path w="46070" h="86410">
                <a:moveTo>
                  <a:pt x="13426" y="85450"/>
                </a:moveTo>
                <a:lnTo>
                  <a:pt x="13426" y="84490"/>
                </a:lnTo>
                <a:lnTo>
                  <a:pt x="14386" y="84490"/>
                </a:lnTo>
                <a:lnTo>
                  <a:pt x="14386" y="31683"/>
                </a:lnTo>
                <a:lnTo>
                  <a:pt x="16306" y="27843"/>
                </a:lnTo>
                <a:lnTo>
                  <a:pt x="18227" y="24963"/>
                </a:lnTo>
                <a:lnTo>
                  <a:pt x="20147" y="23042"/>
                </a:lnTo>
                <a:lnTo>
                  <a:pt x="22067" y="21122"/>
                </a:lnTo>
                <a:lnTo>
                  <a:pt x="23027" y="19217"/>
                </a:lnTo>
                <a:lnTo>
                  <a:pt x="24947" y="17282"/>
                </a:lnTo>
                <a:lnTo>
                  <a:pt x="25908" y="16322"/>
                </a:lnTo>
                <a:lnTo>
                  <a:pt x="27828" y="15377"/>
                </a:lnTo>
                <a:lnTo>
                  <a:pt x="28788" y="14401"/>
                </a:lnTo>
                <a:lnTo>
                  <a:pt x="30708" y="14401"/>
                </a:lnTo>
                <a:lnTo>
                  <a:pt x="31668" y="13441"/>
                </a:lnTo>
                <a:lnTo>
                  <a:pt x="34549" y="13441"/>
                </a:lnTo>
                <a:lnTo>
                  <a:pt x="35509" y="14401"/>
                </a:lnTo>
                <a:lnTo>
                  <a:pt x="39349" y="14401"/>
                </a:lnTo>
                <a:lnTo>
                  <a:pt x="39349" y="15377"/>
                </a:lnTo>
                <a:lnTo>
                  <a:pt x="42230" y="15377"/>
                </a:lnTo>
                <a:lnTo>
                  <a:pt x="43190" y="16322"/>
                </a:lnTo>
                <a:lnTo>
                  <a:pt x="45110" y="16322"/>
                </a:lnTo>
                <a:lnTo>
                  <a:pt x="45110" y="15377"/>
                </a:lnTo>
                <a:lnTo>
                  <a:pt x="46070" y="14401"/>
                </a:lnTo>
                <a:lnTo>
                  <a:pt x="46070" y="3840"/>
                </a:lnTo>
                <a:lnTo>
                  <a:pt x="45110" y="2880"/>
                </a:lnTo>
                <a:lnTo>
                  <a:pt x="44150" y="1935"/>
                </a:lnTo>
                <a:lnTo>
                  <a:pt x="43190" y="1935"/>
                </a:lnTo>
                <a:lnTo>
                  <a:pt x="42230" y="975"/>
                </a:lnTo>
                <a:lnTo>
                  <a:pt x="39349" y="975"/>
                </a:lnTo>
                <a:lnTo>
                  <a:pt x="38389" y="0"/>
                </a:lnTo>
                <a:lnTo>
                  <a:pt x="30708" y="0"/>
                </a:lnTo>
                <a:lnTo>
                  <a:pt x="29748" y="975"/>
                </a:lnTo>
                <a:lnTo>
                  <a:pt x="27828" y="975"/>
                </a:lnTo>
                <a:lnTo>
                  <a:pt x="25908" y="1935"/>
                </a:lnTo>
                <a:lnTo>
                  <a:pt x="23987" y="2880"/>
                </a:lnTo>
                <a:lnTo>
                  <a:pt x="23027" y="4815"/>
                </a:lnTo>
                <a:lnTo>
                  <a:pt x="21107" y="5760"/>
                </a:lnTo>
                <a:lnTo>
                  <a:pt x="19187" y="7680"/>
                </a:lnTo>
                <a:lnTo>
                  <a:pt x="17266" y="9601"/>
                </a:lnTo>
                <a:lnTo>
                  <a:pt x="15346" y="12496"/>
                </a:lnTo>
                <a:lnTo>
                  <a:pt x="12466" y="15377"/>
                </a:lnTo>
                <a:lnTo>
                  <a:pt x="12466" y="2880"/>
                </a:lnTo>
                <a:lnTo>
                  <a:pt x="11506" y="1935"/>
                </a:lnTo>
                <a:lnTo>
                  <a:pt x="9585" y="1935"/>
                </a:lnTo>
                <a:lnTo>
                  <a:pt x="8625" y="975"/>
                </a:lnTo>
                <a:lnTo>
                  <a:pt x="4785" y="975"/>
                </a:lnTo>
                <a:lnTo>
                  <a:pt x="3840" y="1935"/>
                </a:lnTo>
                <a:lnTo>
                  <a:pt x="0" y="1935"/>
                </a:lnTo>
                <a:lnTo>
                  <a:pt x="0" y="84490"/>
                </a:lnTo>
                <a:lnTo>
                  <a:pt x="944" y="85450"/>
                </a:lnTo>
                <a:lnTo>
                  <a:pt x="3840" y="85450"/>
                </a:lnTo>
                <a:lnTo>
                  <a:pt x="4785" y="86410"/>
                </a:lnTo>
                <a:lnTo>
                  <a:pt x="9585" y="86410"/>
                </a:lnTo>
                <a:lnTo>
                  <a:pt x="10561" y="85450"/>
                </a:lnTo>
                <a:lnTo>
                  <a:pt x="13426" y="85450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3307339" y="1320683"/>
            <a:ext cx="72953" cy="87370"/>
          </a:xfrm>
          <a:custGeom>
            <a:avLst/>
            <a:gdLst/>
            <a:ahLst/>
            <a:cxnLst/>
            <a:rect l="l" t="t" r="r" b="b"/>
            <a:pathLst>
              <a:path w="72953" h="87370">
                <a:moveTo>
                  <a:pt x="960" y="57607"/>
                </a:moveTo>
                <a:lnTo>
                  <a:pt x="2880" y="63367"/>
                </a:lnTo>
                <a:lnTo>
                  <a:pt x="4800" y="68168"/>
                </a:lnTo>
                <a:lnTo>
                  <a:pt x="6720" y="72969"/>
                </a:lnTo>
                <a:lnTo>
                  <a:pt x="10561" y="76809"/>
                </a:lnTo>
                <a:lnTo>
                  <a:pt x="13441" y="79689"/>
                </a:lnTo>
                <a:lnTo>
                  <a:pt x="18242" y="82570"/>
                </a:lnTo>
                <a:lnTo>
                  <a:pt x="23042" y="84490"/>
                </a:lnTo>
                <a:lnTo>
                  <a:pt x="27843" y="86410"/>
                </a:lnTo>
                <a:lnTo>
                  <a:pt x="33588" y="87370"/>
                </a:lnTo>
                <a:lnTo>
                  <a:pt x="44150" y="87370"/>
                </a:lnTo>
                <a:lnTo>
                  <a:pt x="47045" y="86410"/>
                </a:lnTo>
                <a:lnTo>
                  <a:pt x="50871" y="86410"/>
                </a:lnTo>
                <a:lnTo>
                  <a:pt x="53766" y="85450"/>
                </a:lnTo>
                <a:lnTo>
                  <a:pt x="56631" y="85450"/>
                </a:lnTo>
                <a:lnTo>
                  <a:pt x="59512" y="84490"/>
                </a:lnTo>
                <a:lnTo>
                  <a:pt x="61432" y="83530"/>
                </a:lnTo>
                <a:lnTo>
                  <a:pt x="64312" y="82570"/>
                </a:lnTo>
                <a:lnTo>
                  <a:pt x="65272" y="82570"/>
                </a:lnTo>
                <a:lnTo>
                  <a:pt x="67193" y="81610"/>
                </a:lnTo>
                <a:lnTo>
                  <a:pt x="68153" y="80650"/>
                </a:lnTo>
                <a:lnTo>
                  <a:pt x="69113" y="80650"/>
                </a:lnTo>
                <a:lnTo>
                  <a:pt x="69113" y="78729"/>
                </a:lnTo>
                <a:lnTo>
                  <a:pt x="70073" y="77769"/>
                </a:lnTo>
                <a:lnTo>
                  <a:pt x="70073" y="72008"/>
                </a:lnTo>
                <a:lnTo>
                  <a:pt x="69113" y="71048"/>
                </a:lnTo>
                <a:lnTo>
                  <a:pt x="69113" y="70088"/>
                </a:lnTo>
                <a:lnTo>
                  <a:pt x="68153" y="70088"/>
                </a:lnTo>
                <a:lnTo>
                  <a:pt x="68153" y="69128"/>
                </a:lnTo>
                <a:lnTo>
                  <a:pt x="67193" y="69128"/>
                </a:lnTo>
                <a:lnTo>
                  <a:pt x="65272" y="70088"/>
                </a:lnTo>
                <a:lnTo>
                  <a:pt x="64312" y="70088"/>
                </a:lnTo>
                <a:lnTo>
                  <a:pt x="63352" y="71048"/>
                </a:lnTo>
                <a:lnTo>
                  <a:pt x="61432" y="72008"/>
                </a:lnTo>
                <a:lnTo>
                  <a:pt x="59512" y="72008"/>
                </a:lnTo>
                <a:lnTo>
                  <a:pt x="56631" y="72969"/>
                </a:lnTo>
                <a:lnTo>
                  <a:pt x="54711" y="73929"/>
                </a:lnTo>
                <a:lnTo>
                  <a:pt x="51831" y="74889"/>
                </a:lnTo>
                <a:lnTo>
                  <a:pt x="47990" y="74889"/>
                </a:lnTo>
                <a:lnTo>
                  <a:pt x="45110" y="75849"/>
                </a:lnTo>
                <a:lnTo>
                  <a:pt x="36484" y="75849"/>
                </a:lnTo>
                <a:lnTo>
                  <a:pt x="32644" y="74889"/>
                </a:lnTo>
                <a:lnTo>
                  <a:pt x="29763" y="72969"/>
                </a:lnTo>
                <a:lnTo>
                  <a:pt x="25923" y="72008"/>
                </a:lnTo>
                <a:lnTo>
                  <a:pt x="23042" y="70088"/>
                </a:lnTo>
                <a:lnTo>
                  <a:pt x="21122" y="67208"/>
                </a:lnTo>
                <a:lnTo>
                  <a:pt x="19202" y="65288"/>
                </a:lnTo>
                <a:lnTo>
                  <a:pt x="18242" y="62407"/>
                </a:lnTo>
                <a:lnTo>
                  <a:pt x="17282" y="58567"/>
                </a:lnTo>
                <a:lnTo>
                  <a:pt x="16322" y="54726"/>
                </a:lnTo>
                <a:lnTo>
                  <a:pt x="15361" y="50886"/>
                </a:lnTo>
                <a:lnTo>
                  <a:pt x="15361" y="47045"/>
                </a:lnTo>
                <a:lnTo>
                  <a:pt x="69113" y="47045"/>
                </a:lnTo>
                <a:lnTo>
                  <a:pt x="70073" y="46085"/>
                </a:lnTo>
                <a:lnTo>
                  <a:pt x="71033" y="45125"/>
                </a:lnTo>
                <a:lnTo>
                  <a:pt x="72953" y="44165"/>
                </a:lnTo>
                <a:lnTo>
                  <a:pt x="72953" y="27843"/>
                </a:lnTo>
                <a:lnTo>
                  <a:pt x="71033" y="23042"/>
                </a:lnTo>
                <a:lnTo>
                  <a:pt x="70073" y="18242"/>
                </a:lnTo>
                <a:lnTo>
                  <a:pt x="68153" y="14401"/>
                </a:lnTo>
                <a:lnTo>
                  <a:pt x="65272" y="11536"/>
                </a:lnTo>
                <a:lnTo>
                  <a:pt x="62392" y="7680"/>
                </a:lnTo>
                <a:lnTo>
                  <a:pt x="58552" y="4815"/>
                </a:lnTo>
                <a:lnTo>
                  <a:pt x="53766" y="2880"/>
                </a:lnTo>
                <a:lnTo>
                  <a:pt x="49911" y="975"/>
                </a:lnTo>
                <a:lnTo>
                  <a:pt x="44150" y="0"/>
                </a:lnTo>
                <a:lnTo>
                  <a:pt x="32644" y="0"/>
                </a:lnTo>
                <a:lnTo>
                  <a:pt x="26868" y="975"/>
                </a:lnTo>
                <a:lnTo>
                  <a:pt x="22082" y="2880"/>
                </a:lnTo>
                <a:lnTo>
                  <a:pt x="20162" y="21122"/>
                </a:lnTo>
                <a:lnTo>
                  <a:pt x="21122" y="19217"/>
                </a:lnTo>
                <a:lnTo>
                  <a:pt x="23042" y="16322"/>
                </a:lnTo>
                <a:lnTo>
                  <a:pt x="25923" y="14401"/>
                </a:lnTo>
                <a:lnTo>
                  <a:pt x="27843" y="13441"/>
                </a:lnTo>
                <a:lnTo>
                  <a:pt x="30708" y="12496"/>
                </a:lnTo>
                <a:lnTo>
                  <a:pt x="34549" y="11536"/>
                </a:lnTo>
                <a:lnTo>
                  <a:pt x="45110" y="11536"/>
                </a:lnTo>
                <a:lnTo>
                  <a:pt x="49911" y="13441"/>
                </a:lnTo>
                <a:lnTo>
                  <a:pt x="53766" y="18242"/>
                </a:lnTo>
                <a:lnTo>
                  <a:pt x="56631" y="22082"/>
                </a:lnTo>
                <a:lnTo>
                  <a:pt x="58552" y="28803"/>
                </a:lnTo>
                <a:lnTo>
                  <a:pt x="58552" y="35524"/>
                </a:lnTo>
                <a:lnTo>
                  <a:pt x="15361" y="35524"/>
                </a:lnTo>
                <a:lnTo>
                  <a:pt x="15361" y="32644"/>
                </a:lnTo>
                <a:lnTo>
                  <a:pt x="13441" y="7680"/>
                </a:lnTo>
                <a:lnTo>
                  <a:pt x="10561" y="11536"/>
                </a:lnTo>
                <a:lnTo>
                  <a:pt x="6720" y="15377"/>
                </a:lnTo>
                <a:lnTo>
                  <a:pt x="4800" y="20162"/>
                </a:lnTo>
                <a:lnTo>
                  <a:pt x="2880" y="25923"/>
                </a:lnTo>
                <a:lnTo>
                  <a:pt x="960" y="31683"/>
                </a:lnTo>
                <a:lnTo>
                  <a:pt x="0" y="37444"/>
                </a:lnTo>
                <a:lnTo>
                  <a:pt x="0" y="50886"/>
                </a:lnTo>
                <a:lnTo>
                  <a:pt x="960" y="57607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3320780" y="1323563"/>
            <a:ext cx="8641" cy="29763"/>
          </a:xfrm>
          <a:custGeom>
            <a:avLst/>
            <a:gdLst/>
            <a:ahLst/>
            <a:cxnLst/>
            <a:rect l="l" t="t" r="r" b="b"/>
            <a:pathLst>
              <a:path w="8641" h="29763">
                <a:moveTo>
                  <a:pt x="4800" y="1935"/>
                </a:moveTo>
                <a:lnTo>
                  <a:pt x="0" y="4800"/>
                </a:lnTo>
                <a:lnTo>
                  <a:pt x="1920" y="29763"/>
                </a:lnTo>
                <a:lnTo>
                  <a:pt x="2880" y="26883"/>
                </a:lnTo>
                <a:lnTo>
                  <a:pt x="3840" y="24002"/>
                </a:lnTo>
                <a:lnTo>
                  <a:pt x="4800" y="21122"/>
                </a:lnTo>
                <a:lnTo>
                  <a:pt x="6720" y="18242"/>
                </a:lnTo>
                <a:lnTo>
                  <a:pt x="8641" y="0"/>
                </a:lnTo>
                <a:lnTo>
                  <a:pt x="4800" y="1935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3397575" y="1320683"/>
            <a:ext cx="65272" cy="87370"/>
          </a:xfrm>
          <a:custGeom>
            <a:avLst/>
            <a:gdLst/>
            <a:ahLst/>
            <a:cxnLst/>
            <a:rect l="l" t="t" r="r" b="b"/>
            <a:pathLst>
              <a:path w="65272" h="87370">
                <a:moveTo>
                  <a:pt x="61447" y="86410"/>
                </a:moveTo>
                <a:lnTo>
                  <a:pt x="62392" y="85450"/>
                </a:lnTo>
                <a:lnTo>
                  <a:pt x="64312" y="85450"/>
                </a:lnTo>
                <a:lnTo>
                  <a:pt x="65272" y="84490"/>
                </a:lnTo>
                <a:lnTo>
                  <a:pt x="65272" y="24963"/>
                </a:lnTo>
                <a:lnTo>
                  <a:pt x="64312" y="21122"/>
                </a:lnTo>
                <a:lnTo>
                  <a:pt x="63352" y="17282"/>
                </a:lnTo>
                <a:lnTo>
                  <a:pt x="62392" y="13441"/>
                </a:lnTo>
                <a:lnTo>
                  <a:pt x="60472" y="10561"/>
                </a:lnTo>
                <a:lnTo>
                  <a:pt x="58552" y="7680"/>
                </a:lnTo>
                <a:lnTo>
                  <a:pt x="55671" y="4815"/>
                </a:lnTo>
                <a:lnTo>
                  <a:pt x="52791" y="2880"/>
                </a:lnTo>
                <a:lnTo>
                  <a:pt x="48006" y="1935"/>
                </a:lnTo>
                <a:lnTo>
                  <a:pt x="44165" y="975"/>
                </a:lnTo>
                <a:lnTo>
                  <a:pt x="39364" y="0"/>
                </a:lnTo>
                <a:lnTo>
                  <a:pt x="30723" y="0"/>
                </a:lnTo>
                <a:lnTo>
                  <a:pt x="27843" y="975"/>
                </a:lnTo>
                <a:lnTo>
                  <a:pt x="24963" y="975"/>
                </a:lnTo>
                <a:lnTo>
                  <a:pt x="22082" y="1935"/>
                </a:lnTo>
                <a:lnTo>
                  <a:pt x="19202" y="1935"/>
                </a:lnTo>
                <a:lnTo>
                  <a:pt x="16322" y="2880"/>
                </a:lnTo>
                <a:lnTo>
                  <a:pt x="13441" y="3840"/>
                </a:lnTo>
                <a:lnTo>
                  <a:pt x="11521" y="4815"/>
                </a:lnTo>
                <a:lnTo>
                  <a:pt x="9601" y="5760"/>
                </a:lnTo>
                <a:lnTo>
                  <a:pt x="7680" y="6720"/>
                </a:lnTo>
                <a:lnTo>
                  <a:pt x="6720" y="7680"/>
                </a:lnTo>
                <a:lnTo>
                  <a:pt x="5760" y="8656"/>
                </a:lnTo>
                <a:lnTo>
                  <a:pt x="4800" y="9601"/>
                </a:lnTo>
                <a:lnTo>
                  <a:pt x="3840" y="10561"/>
                </a:lnTo>
                <a:lnTo>
                  <a:pt x="3840" y="17282"/>
                </a:lnTo>
                <a:lnTo>
                  <a:pt x="4800" y="18242"/>
                </a:lnTo>
                <a:lnTo>
                  <a:pt x="4800" y="19217"/>
                </a:lnTo>
                <a:lnTo>
                  <a:pt x="5760" y="20162"/>
                </a:lnTo>
                <a:lnTo>
                  <a:pt x="7680" y="20162"/>
                </a:lnTo>
                <a:lnTo>
                  <a:pt x="8641" y="19217"/>
                </a:lnTo>
                <a:lnTo>
                  <a:pt x="9601" y="19217"/>
                </a:lnTo>
                <a:lnTo>
                  <a:pt x="11521" y="18242"/>
                </a:lnTo>
                <a:lnTo>
                  <a:pt x="13441" y="17282"/>
                </a:lnTo>
                <a:lnTo>
                  <a:pt x="15361" y="16322"/>
                </a:lnTo>
                <a:lnTo>
                  <a:pt x="17282" y="15377"/>
                </a:lnTo>
                <a:lnTo>
                  <a:pt x="20162" y="14401"/>
                </a:lnTo>
                <a:lnTo>
                  <a:pt x="23042" y="13441"/>
                </a:lnTo>
                <a:lnTo>
                  <a:pt x="25923" y="12496"/>
                </a:lnTo>
                <a:lnTo>
                  <a:pt x="28803" y="11536"/>
                </a:lnTo>
                <a:lnTo>
                  <a:pt x="35524" y="11536"/>
                </a:lnTo>
                <a:lnTo>
                  <a:pt x="38389" y="12496"/>
                </a:lnTo>
                <a:lnTo>
                  <a:pt x="41269" y="13441"/>
                </a:lnTo>
                <a:lnTo>
                  <a:pt x="43205" y="14401"/>
                </a:lnTo>
                <a:lnTo>
                  <a:pt x="45110" y="15377"/>
                </a:lnTo>
                <a:lnTo>
                  <a:pt x="46070" y="16322"/>
                </a:lnTo>
                <a:lnTo>
                  <a:pt x="48006" y="18242"/>
                </a:lnTo>
                <a:lnTo>
                  <a:pt x="48950" y="20162"/>
                </a:lnTo>
                <a:lnTo>
                  <a:pt x="49911" y="22082"/>
                </a:lnTo>
                <a:lnTo>
                  <a:pt x="50886" y="24963"/>
                </a:lnTo>
                <a:lnTo>
                  <a:pt x="50886" y="36484"/>
                </a:lnTo>
                <a:lnTo>
                  <a:pt x="33604" y="36484"/>
                </a:lnTo>
                <a:lnTo>
                  <a:pt x="27843" y="37444"/>
                </a:lnTo>
                <a:lnTo>
                  <a:pt x="23042" y="38404"/>
                </a:lnTo>
                <a:lnTo>
                  <a:pt x="18242" y="39364"/>
                </a:lnTo>
                <a:lnTo>
                  <a:pt x="13441" y="41285"/>
                </a:lnTo>
                <a:lnTo>
                  <a:pt x="10561" y="43205"/>
                </a:lnTo>
                <a:lnTo>
                  <a:pt x="6720" y="45125"/>
                </a:lnTo>
                <a:lnTo>
                  <a:pt x="4800" y="48005"/>
                </a:lnTo>
                <a:lnTo>
                  <a:pt x="2880" y="51846"/>
                </a:lnTo>
                <a:lnTo>
                  <a:pt x="960" y="54726"/>
                </a:lnTo>
                <a:lnTo>
                  <a:pt x="0" y="58567"/>
                </a:lnTo>
                <a:lnTo>
                  <a:pt x="0" y="67208"/>
                </a:lnTo>
                <a:lnTo>
                  <a:pt x="960" y="70088"/>
                </a:lnTo>
                <a:lnTo>
                  <a:pt x="1920" y="72969"/>
                </a:lnTo>
                <a:lnTo>
                  <a:pt x="2880" y="75849"/>
                </a:lnTo>
                <a:lnTo>
                  <a:pt x="4800" y="78729"/>
                </a:lnTo>
                <a:lnTo>
                  <a:pt x="7680" y="80650"/>
                </a:lnTo>
                <a:lnTo>
                  <a:pt x="9601" y="82570"/>
                </a:lnTo>
                <a:lnTo>
                  <a:pt x="12481" y="84490"/>
                </a:lnTo>
                <a:lnTo>
                  <a:pt x="16322" y="85450"/>
                </a:lnTo>
                <a:lnTo>
                  <a:pt x="14401" y="66248"/>
                </a:lnTo>
                <a:lnTo>
                  <a:pt x="14401" y="59527"/>
                </a:lnTo>
                <a:lnTo>
                  <a:pt x="15361" y="57607"/>
                </a:lnTo>
                <a:lnTo>
                  <a:pt x="16322" y="55686"/>
                </a:lnTo>
                <a:lnTo>
                  <a:pt x="17282" y="53766"/>
                </a:lnTo>
                <a:lnTo>
                  <a:pt x="18242" y="52806"/>
                </a:lnTo>
                <a:lnTo>
                  <a:pt x="20162" y="50886"/>
                </a:lnTo>
                <a:lnTo>
                  <a:pt x="22082" y="49926"/>
                </a:lnTo>
                <a:lnTo>
                  <a:pt x="24963" y="48966"/>
                </a:lnTo>
                <a:lnTo>
                  <a:pt x="27843" y="48005"/>
                </a:lnTo>
                <a:lnTo>
                  <a:pt x="30723" y="48005"/>
                </a:lnTo>
                <a:lnTo>
                  <a:pt x="34549" y="47045"/>
                </a:lnTo>
                <a:lnTo>
                  <a:pt x="50886" y="47045"/>
                </a:lnTo>
                <a:lnTo>
                  <a:pt x="50886" y="64328"/>
                </a:lnTo>
                <a:lnTo>
                  <a:pt x="47045" y="68168"/>
                </a:lnTo>
                <a:lnTo>
                  <a:pt x="43205" y="71048"/>
                </a:lnTo>
                <a:lnTo>
                  <a:pt x="40325" y="72969"/>
                </a:lnTo>
                <a:lnTo>
                  <a:pt x="37444" y="74889"/>
                </a:lnTo>
                <a:lnTo>
                  <a:pt x="33604" y="75849"/>
                </a:lnTo>
                <a:lnTo>
                  <a:pt x="24963" y="75849"/>
                </a:lnTo>
                <a:lnTo>
                  <a:pt x="21122" y="74889"/>
                </a:lnTo>
                <a:lnTo>
                  <a:pt x="23042" y="87370"/>
                </a:lnTo>
                <a:lnTo>
                  <a:pt x="32644" y="87370"/>
                </a:lnTo>
                <a:lnTo>
                  <a:pt x="36484" y="86410"/>
                </a:lnTo>
                <a:lnTo>
                  <a:pt x="41269" y="84490"/>
                </a:lnTo>
                <a:lnTo>
                  <a:pt x="45110" y="81610"/>
                </a:lnTo>
                <a:lnTo>
                  <a:pt x="48950" y="78729"/>
                </a:lnTo>
                <a:lnTo>
                  <a:pt x="52791" y="75849"/>
                </a:lnTo>
                <a:lnTo>
                  <a:pt x="52791" y="85450"/>
                </a:lnTo>
                <a:lnTo>
                  <a:pt x="54726" y="85450"/>
                </a:lnTo>
                <a:lnTo>
                  <a:pt x="55671" y="86410"/>
                </a:lnTo>
                <a:lnTo>
                  <a:pt x="61447" y="86410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3411976" y="1386931"/>
            <a:ext cx="8641" cy="21122"/>
          </a:xfrm>
          <a:custGeom>
            <a:avLst/>
            <a:gdLst/>
            <a:ahLst/>
            <a:cxnLst/>
            <a:rect l="l" t="t" r="r" b="b"/>
            <a:pathLst>
              <a:path w="8641" h="21122">
                <a:moveTo>
                  <a:pt x="0" y="0"/>
                </a:moveTo>
                <a:lnTo>
                  <a:pt x="1920" y="19202"/>
                </a:lnTo>
                <a:lnTo>
                  <a:pt x="4800" y="20162"/>
                </a:lnTo>
                <a:lnTo>
                  <a:pt x="8641" y="21122"/>
                </a:lnTo>
                <a:lnTo>
                  <a:pt x="6720" y="8641"/>
                </a:lnTo>
                <a:lnTo>
                  <a:pt x="4800" y="5760"/>
                </a:lnTo>
                <a:lnTo>
                  <a:pt x="1920" y="3840"/>
                </a:lnTo>
                <a:lnTo>
                  <a:pt x="0" y="0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3480130" y="1386931"/>
            <a:ext cx="28803" cy="45110"/>
          </a:xfrm>
          <a:custGeom>
            <a:avLst/>
            <a:gdLst/>
            <a:ahLst/>
            <a:cxnLst/>
            <a:rect l="l" t="t" r="r" b="b"/>
            <a:pathLst>
              <a:path w="28803" h="45110">
                <a:moveTo>
                  <a:pt x="11521" y="18242"/>
                </a:moveTo>
                <a:lnTo>
                  <a:pt x="0" y="42230"/>
                </a:lnTo>
                <a:lnTo>
                  <a:pt x="0" y="44165"/>
                </a:lnTo>
                <a:lnTo>
                  <a:pt x="1920" y="44165"/>
                </a:lnTo>
                <a:lnTo>
                  <a:pt x="1920" y="45110"/>
                </a:lnTo>
                <a:lnTo>
                  <a:pt x="5760" y="45110"/>
                </a:lnTo>
                <a:lnTo>
                  <a:pt x="6720" y="44165"/>
                </a:lnTo>
                <a:lnTo>
                  <a:pt x="9601" y="44165"/>
                </a:lnTo>
                <a:lnTo>
                  <a:pt x="9601" y="43205"/>
                </a:lnTo>
                <a:lnTo>
                  <a:pt x="10561" y="43205"/>
                </a:lnTo>
                <a:lnTo>
                  <a:pt x="10561" y="42230"/>
                </a:lnTo>
                <a:lnTo>
                  <a:pt x="11521" y="42230"/>
                </a:lnTo>
                <a:lnTo>
                  <a:pt x="23042" y="23987"/>
                </a:lnTo>
                <a:lnTo>
                  <a:pt x="24002" y="23042"/>
                </a:lnTo>
                <a:lnTo>
                  <a:pt x="24963" y="21122"/>
                </a:lnTo>
                <a:lnTo>
                  <a:pt x="25923" y="20162"/>
                </a:lnTo>
                <a:lnTo>
                  <a:pt x="26883" y="18242"/>
                </a:lnTo>
                <a:lnTo>
                  <a:pt x="26883" y="17282"/>
                </a:lnTo>
                <a:lnTo>
                  <a:pt x="27843" y="16322"/>
                </a:lnTo>
                <a:lnTo>
                  <a:pt x="27843" y="13441"/>
                </a:lnTo>
                <a:lnTo>
                  <a:pt x="28803" y="11521"/>
                </a:lnTo>
                <a:lnTo>
                  <a:pt x="28803" y="3840"/>
                </a:lnTo>
                <a:lnTo>
                  <a:pt x="27843" y="2880"/>
                </a:lnTo>
                <a:lnTo>
                  <a:pt x="27843" y="1920"/>
                </a:lnTo>
                <a:lnTo>
                  <a:pt x="26883" y="960"/>
                </a:lnTo>
                <a:lnTo>
                  <a:pt x="25923" y="0"/>
                </a:lnTo>
                <a:lnTo>
                  <a:pt x="14401" y="0"/>
                </a:lnTo>
                <a:lnTo>
                  <a:pt x="13441" y="960"/>
                </a:lnTo>
                <a:lnTo>
                  <a:pt x="12481" y="1920"/>
                </a:lnTo>
                <a:lnTo>
                  <a:pt x="12481" y="2880"/>
                </a:lnTo>
                <a:lnTo>
                  <a:pt x="11521" y="3840"/>
                </a:lnTo>
                <a:lnTo>
                  <a:pt x="11521" y="18242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3536762" y="1291894"/>
            <a:ext cx="66248" cy="114239"/>
          </a:xfrm>
          <a:custGeom>
            <a:avLst/>
            <a:gdLst/>
            <a:ahLst/>
            <a:cxnLst/>
            <a:rect l="l" t="t" r="r" b="b"/>
            <a:pathLst>
              <a:path w="66248" h="114239">
                <a:moveTo>
                  <a:pt x="960" y="28788"/>
                </a:moveTo>
                <a:lnTo>
                  <a:pt x="960" y="29763"/>
                </a:lnTo>
                <a:lnTo>
                  <a:pt x="2895" y="29763"/>
                </a:lnTo>
                <a:lnTo>
                  <a:pt x="3840" y="28788"/>
                </a:lnTo>
                <a:lnTo>
                  <a:pt x="5775" y="28788"/>
                </a:lnTo>
                <a:lnTo>
                  <a:pt x="26883" y="15361"/>
                </a:lnTo>
                <a:lnTo>
                  <a:pt x="26883" y="101757"/>
                </a:lnTo>
                <a:lnTo>
                  <a:pt x="2895" y="101757"/>
                </a:lnTo>
                <a:lnTo>
                  <a:pt x="2895" y="102717"/>
                </a:lnTo>
                <a:lnTo>
                  <a:pt x="1935" y="102717"/>
                </a:lnTo>
                <a:lnTo>
                  <a:pt x="1935" y="103677"/>
                </a:lnTo>
                <a:lnTo>
                  <a:pt x="960" y="103677"/>
                </a:lnTo>
                <a:lnTo>
                  <a:pt x="960" y="105597"/>
                </a:lnTo>
                <a:lnTo>
                  <a:pt x="0" y="106558"/>
                </a:lnTo>
                <a:lnTo>
                  <a:pt x="0" y="110398"/>
                </a:lnTo>
                <a:lnTo>
                  <a:pt x="960" y="111358"/>
                </a:lnTo>
                <a:lnTo>
                  <a:pt x="960" y="113278"/>
                </a:lnTo>
                <a:lnTo>
                  <a:pt x="1935" y="113278"/>
                </a:lnTo>
                <a:lnTo>
                  <a:pt x="1935" y="114239"/>
                </a:lnTo>
                <a:lnTo>
                  <a:pt x="64328" y="114239"/>
                </a:lnTo>
                <a:lnTo>
                  <a:pt x="65288" y="113278"/>
                </a:lnTo>
                <a:lnTo>
                  <a:pt x="65288" y="112318"/>
                </a:lnTo>
                <a:lnTo>
                  <a:pt x="66248" y="111358"/>
                </a:lnTo>
                <a:lnTo>
                  <a:pt x="66248" y="104637"/>
                </a:lnTo>
                <a:lnTo>
                  <a:pt x="65288" y="104637"/>
                </a:lnTo>
                <a:lnTo>
                  <a:pt x="65288" y="102717"/>
                </a:lnTo>
                <a:lnTo>
                  <a:pt x="64328" y="102717"/>
                </a:lnTo>
                <a:lnTo>
                  <a:pt x="63367" y="101757"/>
                </a:lnTo>
                <a:lnTo>
                  <a:pt x="42245" y="101757"/>
                </a:lnTo>
                <a:lnTo>
                  <a:pt x="42245" y="960"/>
                </a:lnTo>
                <a:lnTo>
                  <a:pt x="41285" y="960"/>
                </a:lnTo>
                <a:lnTo>
                  <a:pt x="41285" y="0"/>
                </a:lnTo>
                <a:lnTo>
                  <a:pt x="28803" y="0"/>
                </a:lnTo>
                <a:lnTo>
                  <a:pt x="28803" y="960"/>
                </a:lnTo>
                <a:lnTo>
                  <a:pt x="2895" y="17282"/>
                </a:lnTo>
                <a:lnTo>
                  <a:pt x="1935" y="18242"/>
                </a:lnTo>
                <a:lnTo>
                  <a:pt x="960" y="18242"/>
                </a:lnTo>
                <a:lnTo>
                  <a:pt x="960" y="19202"/>
                </a:lnTo>
                <a:lnTo>
                  <a:pt x="0" y="20162"/>
                </a:lnTo>
                <a:lnTo>
                  <a:pt x="0" y="28788"/>
                </a:lnTo>
                <a:lnTo>
                  <a:pt x="960" y="28788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3620292" y="1290934"/>
            <a:ext cx="74874" cy="117119"/>
          </a:xfrm>
          <a:custGeom>
            <a:avLst/>
            <a:gdLst/>
            <a:ahLst/>
            <a:cxnLst/>
            <a:rect l="l" t="t" r="r" b="b"/>
            <a:pathLst>
              <a:path w="74874" h="117119">
                <a:moveTo>
                  <a:pt x="9601" y="101757"/>
                </a:moveTo>
                <a:lnTo>
                  <a:pt x="8641" y="100797"/>
                </a:lnTo>
                <a:lnTo>
                  <a:pt x="3840" y="100797"/>
                </a:lnTo>
                <a:lnTo>
                  <a:pt x="3840" y="102717"/>
                </a:lnTo>
                <a:lnTo>
                  <a:pt x="2880" y="103677"/>
                </a:lnTo>
                <a:lnTo>
                  <a:pt x="2880" y="107518"/>
                </a:lnTo>
                <a:lnTo>
                  <a:pt x="3840" y="109438"/>
                </a:lnTo>
                <a:lnTo>
                  <a:pt x="3840" y="111358"/>
                </a:lnTo>
                <a:lnTo>
                  <a:pt x="4800" y="111358"/>
                </a:lnTo>
                <a:lnTo>
                  <a:pt x="4800" y="112318"/>
                </a:lnTo>
                <a:lnTo>
                  <a:pt x="5760" y="112318"/>
                </a:lnTo>
                <a:lnTo>
                  <a:pt x="6720" y="113278"/>
                </a:lnTo>
                <a:lnTo>
                  <a:pt x="7665" y="114239"/>
                </a:lnTo>
                <a:lnTo>
                  <a:pt x="8641" y="114239"/>
                </a:lnTo>
                <a:lnTo>
                  <a:pt x="10561" y="115199"/>
                </a:lnTo>
                <a:lnTo>
                  <a:pt x="12481" y="115199"/>
                </a:lnTo>
                <a:lnTo>
                  <a:pt x="14386" y="116159"/>
                </a:lnTo>
                <a:lnTo>
                  <a:pt x="19187" y="116159"/>
                </a:lnTo>
                <a:lnTo>
                  <a:pt x="21122" y="117119"/>
                </a:lnTo>
                <a:lnTo>
                  <a:pt x="32628" y="117119"/>
                </a:lnTo>
                <a:lnTo>
                  <a:pt x="38389" y="116159"/>
                </a:lnTo>
                <a:lnTo>
                  <a:pt x="43190" y="114239"/>
                </a:lnTo>
                <a:lnTo>
                  <a:pt x="48950" y="112318"/>
                </a:lnTo>
                <a:lnTo>
                  <a:pt x="52791" y="110398"/>
                </a:lnTo>
                <a:lnTo>
                  <a:pt x="56631" y="107518"/>
                </a:lnTo>
                <a:lnTo>
                  <a:pt x="60472" y="103677"/>
                </a:lnTo>
                <a:lnTo>
                  <a:pt x="63352" y="100797"/>
                </a:lnTo>
                <a:lnTo>
                  <a:pt x="65272" y="96956"/>
                </a:lnTo>
                <a:lnTo>
                  <a:pt x="68153" y="92156"/>
                </a:lnTo>
                <a:lnTo>
                  <a:pt x="70073" y="88315"/>
                </a:lnTo>
                <a:lnTo>
                  <a:pt x="71033" y="83515"/>
                </a:lnTo>
                <a:lnTo>
                  <a:pt x="72953" y="78714"/>
                </a:lnTo>
                <a:lnTo>
                  <a:pt x="73913" y="73913"/>
                </a:lnTo>
                <a:lnTo>
                  <a:pt x="73913" y="69113"/>
                </a:lnTo>
                <a:lnTo>
                  <a:pt x="74874" y="63352"/>
                </a:lnTo>
                <a:lnTo>
                  <a:pt x="74874" y="43190"/>
                </a:lnTo>
                <a:lnTo>
                  <a:pt x="73913" y="39349"/>
                </a:lnTo>
                <a:lnTo>
                  <a:pt x="73913" y="34564"/>
                </a:lnTo>
                <a:lnTo>
                  <a:pt x="72953" y="29748"/>
                </a:lnTo>
                <a:lnTo>
                  <a:pt x="71993" y="25907"/>
                </a:lnTo>
                <a:lnTo>
                  <a:pt x="71033" y="22067"/>
                </a:lnTo>
                <a:lnTo>
                  <a:pt x="69113" y="18242"/>
                </a:lnTo>
                <a:lnTo>
                  <a:pt x="67193" y="15361"/>
                </a:lnTo>
                <a:lnTo>
                  <a:pt x="65272" y="11521"/>
                </a:lnTo>
                <a:lnTo>
                  <a:pt x="63352" y="8641"/>
                </a:lnTo>
                <a:lnTo>
                  <a:pt x="60472" y="6720"/>
                </a:lnTo>
                <a:lnTo>
                  <a:pt x="57591" y="4800"/>
                </a:lnTo>
                <a:lnTo>
                  <a:pt x="54711" y="2880"/>
                </a:lnTo>
                <a:lnTo>
                  <a:pt x="50871" y="1920"/>
                </a:lnTo>
                <a:lnTo>
                  <a:pt x="47030" y="0"/>
                </a:lnTo>
                <a:lnTo>
                  <a:pt x="31668" y="0"/>
                </a:lnTo>
                <a:lnTo>
                  <a:pt x="25908" y="960"/>
                </a:lnTo>
                <a:lnTo>
                  <a:pt x="21122" y="2880"/>
                </a:lnTo>
                <a:lnTo>
                  <a:pt x="18227" y="22067"/>
                </a:lnTo>
                <a:lnTo>
                  <a:pt x="20162" y="19202"/>
                </a:lnTo>
                <a:lnTo>
                  <a:pt x="22067" y="17282"/>
                </a:lnTo>
                <a:lnTo>
                  <a:pt x="24003" y="15361"/>
                </a:lnTo>
                <a:lnTo>
                  <a:pt x="26868" y="13441"/>
                </a:lnTo>
                <a:lnTo>
                  <a:pt x="29748" y="12481"/>
                </a:lnTo>
                <a:lnTo>
                  <a:pt x="32628" y="11521"/>
                </a:lnTo>
                <a:lnTo>
                  <a:pt x="40309" y="11521"/>
                </a:lnTo>
                <a:lnTo>
                  <a:pt x="44150" y="12481"/>
                </a:lnTo>
                <a:lnTo>
                  <a:pt x="47030" y="13441"/>
                </a:lnTo>
                <a:lnTo>
                  <a:pt x="48950" y="15361"/>
                </a:lnTo>
                <a:lnTo>
                  <a:pt x="51831" y="17282"/>
                </a:lnTo>
                <a:lnTo>
                  <a:pt x="53751" y="21122"/>
                </a:lnTo>
                <a:lnTo>
                  <a:pt x="55671" y="24002"/>
                </a:lnTo>
                <a:lnTo>
                  <a:pt x="57591" y="27843"/>
                </a:lnTo>
                <a:lnTo>
                  <a:pt x="58552" y="33588"/>
                </a:lnTo>
                <a:lnTo>
                  <a:pt x="59512" y="38404"/>
                </a:lnTo>
                <a:lnTo>
                  <a:pt x="59512" y="51831"/>
                </a:lnTo>
                <a:lnTo>
                  <a:pt x="56631" y="54711"/>
                </a:lnTo>
                <a:lnTo>
                  <a:pt x="52791" y="55671"/>
                </a:lnTo>
                <a:lnTo>
                  <a:pt x="48950" y="57591"/>
                </a:lnTo>
                <a:lnTo>
                  <a:pt x="45110" y="58552"/>
                </a:lnTo>
                <a:lnTo>
                  <a:pt x="40309" y="59512"/>
                </a:lnTo>
                <a:lnTo>
                  <a:pt x="32628" y="59512"/>
                </a:lnTo>
                <a:lnTo>
                  <a:pt x="28788" y="58552"/>
                </a:lnTo>
                <a:lnTo>
                  <a:pt x="26868" y="57591"/>
                </a:lnTo>
                <a:lnTo>
                  <a:pt x="24003" y="56631"/>
                </a:lnTo>
                <a:lnTo>
                  <a:pt x="21122" y="54711"/>
                </a:lnTo>
                <a:lnTo>
                  <a:pt x="20162" y="52791"/>
                </a:lnTo>
                <a:lnTo>
                  <a:pt x="18227" y="50871"/>
                </a:lnTo>
                <a:lnTo>
                  <a:pt x="17282" y="48966"/>
                </a:lnTo>
                <a:lnTo>
                  <a:pt x="16322" y="46070"/>
                </a:lnTo>
                <a:lnTo>
                  <a:pt x="15346" y="43190"/>
                </a:lnTo>
                <a:lnTo>
                  <a:pt x="15346" y="29748"/>
                </a:lnTo>
                <a:lnTo>
                  <a:pt x="16322" y="26883"/>
                </a:lnTo>
                <a:lnTo>
                  <a:pt x="17282" y="24002"/>
                </a:lnTo>
                <a:lnTo>
                  <a:pt x="16322" y="4800"/>
                </a:lnTo>
                <a:lnTo>
                  <a:pt x="12481" y="7680"/>
                </a:lnTo>
                <a:lnTo>
                  <a:pt x="8641" y="11521"/>
                </a:lnTo>
                <a:lnTo>
                  <a:pt x="5760" y="14401"/>
                </a:lnTo>
                <a:lnTo>
                  <a:pt x="3840" y="18242"/>
                </a:lnTo>
                <a:lnTo>
                  <a:pt x="1920" y="23042"/>
                </a:lnTo>
                <a:lnTo>
                  <a:pt x="960" y="27843"/>
                </a:lnTo>
                <a:lnTo>
                  <a:pt x="0" y="32628"/>
                </a:lnTo>
                <a:lnTo>
                  <a:pt x="0" y="42245"/>
                </a:lnTo>
                <a:lnTo>
                  <a:pt x="960" y="47030"/>
                </a:lnTo>
                <a:lnTo>
                  <a:pt x="1920" y="50871"/>
                </a:lnTo>
                <a:lnTo>
                  <a:pt x="2880" y="54711"/>
                </a:lnTo>
                <a:lnTo>
                  <a:pt x="4800" y="58552"/>
                </a:lnTo>
                <a:lnTo>
                  <a:pt x="7665" y="61432"/>
                </a:lnTo>
                <a:lnTo>
                  <a:pt x="9601" y="64312"/>
                </a:lnTo>
                <a:lnTo>
                  <a:pt x="13441" y="67193"/>
                </a:lnTo>
                <a:lnTo>
                  <a:pt x="17282" y="69113"/>
                </a:lnTo>
                <a:lnTo>
                  <a:pt x="22067" y="70073"/>
                </a:lnTo>
                <a:lnTo>
                  <a:pt x="27843" y="71033"/>
                </a:lnTo>
                <a:lnTo>
                  <a:pt x="39349" y="71033"/>
                </a:lnTo>
                <a:lnTo>
                  <a:pt x="44150" y="70073"/>
                </a:lnTo>
                <a:lnTo>
                  <a:pt x="48950" y="69113"/>
                </a:lnTo>
                <a:lnTo>
                  <a:pt x="52791" y="68153"/>
                </a:lnTo>
                <a:lnTo>
                  <a:pt x="56631" y="66233"/>
                </a:lnTo>
                <a:lnTo>
                  <a:pt x="59512" y="64312"/>
                </a:lnTo>
                <a:lnTo>
                  <a:pt x="59512" y="74874"/>
                </a:lnTo>
                <a:lnTo>
                  <a:pt x="57591" y="79674"/>
                </a:lnTo>
                <a:lnTo>
                  <a:pt x="56631" y="84475"/>
                </a:lnTo>
                <a:lnTo>
                  <a:pt x="54711" y="89275"/>
                </a:lnTo>
                <a:lnTo>
                  <a:pt x="51831" y="92156"/>
                </a:lnTo>
                <a:lnTo>
                  <a:pt x="48950" y="95996"/>
                </a:lnTo>
                <a:lnTo>
                  <a:pt x="46070" y="98877"/>
                </a:lnTo>
                <a:lnTo>
                  <a:pt x="42230" y="101757"/>
                </a:lnTo>
                <a:lnTo>
                  <a:pt x="37429" y="103677"/>
                </a:lnTo>
                <a:lnTo>
                  <a:pt x="32628" y="104637"/>
                </a:lnTo>
                <a:lnTo>
                  <a:pt x="21122" y="104637"/>
                </a:lnTo>
                <a:lnTo>
                  <a:pt x="19187" y="103677"/>
                </a:lnTo>
                <a:lnTo>
                  <a:pt x="16322" y="103677"/>
                </a:lnTo>
                <a:lnTo>
                  <a:pt x="14386" y="102717"/>
                </a:lnTo>
                <a:lnTo>
                  <a:pt x="12481" y="102717"/>
                </a:lnTo>
                <a:lnTo>
                  <a:pt x="11506" y="101757"/>
                </a:lnTo>
                <a:lnTo>
                  <a:pt x="9601" y="101757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3636614" y="1293815"/>
            <a:ext cx="4800" cy="21122"/>
          </a:xfrm>
          <a:custGeom>
            <a:avLst/>
            <a:gdLst/>
            <a:ahLst/>
            <a:cxnLst/>
            <a:rect l="l" t="t" r="r" b="b"/>
            <a:pathLst>
              <a:path w="4800" h="21122">
                <a:moveTo>
                  <a:pt x="4800" y="0"/>
                </a:moveTo>
                <a:lnTo>
                  <a:pt x="0" y="1920"/>
                </a:lnTo>
                <a:lnTo>
                  <a:pt x="960" y="21122"/>
                </a:lnTo>
                <a:lnTo>
                  <a:pt x="1904" y="19187"/>
                </a:lnTo>
                <a:lnTo>
                  <a:pt x="4800" y="0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3724930" y="1384051"/>
            <a:ext cx="13441" cy="23042"/>
          </a:xfrm>
          <a:custGeom>
            <a:avLst/>
            <a:gdLst/>
            <a:ahLst/>
            <a:cxnLst/>
            <a:rect l="l" t="t" r="r" b="b"/>
            <a:pathLst>
              <a:path w="13441" h="23042">
                <a:moveTo>
                  <a:pt x="1920" y="0"/>
                </a:moveTo>
                <a:lnTo>
                  <a:pt x="0" y="19202"/>
                </a:lnTo>
                <a:lnTo>
                  <a:pt x="3840" y="21122"/>
                </a:lnTo>
                <a:lnTo>
                  <a:pt x="8625" y="22082"/>
                </a:lnTo>
                <a:lnTo>
                  <a:pt x="13441" y="23042"/>
                </a:lnTo>
                <a:lnTo>
                  <a:pt x="12466" y="10561"/>
                </a:lnTo>
                <a:lnTo>
                  <a:pt x="8625" y="7680"/>
                </a:lnTo>
                <a:lnTo>
                  <a:pt x="3840" y="3840"/>
                </a:lnTo>
                <a:lnTo>
                  <a:pt x="1920" y="0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3751798" y="1290934"/>
            <a:ext cx="10561" cy="12481"/>
          </a:xfrm>
          <a:custGeom>
            <a:avLst/>
            <a:gdLst/>
            <a:ahLst/>
            <a:cxnLst/>
            <a:rect l="l" t="t" r="r" b="b"/>
            <a:pathLst>
              <a:path w="10561" h="12481">
                <a:moveTo>
                  <a:pt x="5760" y="0"/>
                </a:moveTo>
                <a:lnTo>
                  <a:pt x="0" y="0"/>
                </a:lnTo>
                <a:lnTo>
                  <a:pt x="1920" y="11521"/>
                </a:lnTo>
                <a:lnTo>
                  <a:pt x="4800" y="11521"/>
                </a:lnTo>
                <a:lnTo>
                  <a:pt x="6720" y="12481"/>
                </a:lnTo>
                <a:lnTo>
                  <a:pt x="10561" y="0"/>
                </a:lnTo>
                <a:lnTo>
                  <a:pt x="5760" y="0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3711488" y="1290934"/>
            <a:ext cx="77754" cy="117119"/>
          </a:xfrm>
          <a:custGeom>
            <a:avLst/>
            <a:gdLst/>
            <a:ahLst/>
            <a:cxnLst/>
            <a:rect l="l" t="t" r="r" b="b"/>
            <a:pathLst>
              <a:path w="77754" h="117119">
                <a:moveTo>
                  <a:pt x="21107" y="33588"/>
                </a:moveTo>
                <a:lnTo>
                  <a:pt x="20162" y="31683"/>
                </a:lnTo>
                <a:lnTo>
                  <a:pt x="19202" y="29748"/>
                </a:lnTo>
                <a:lnTo>
                  <a:pt x="19202" y="23042"/>
                </a:lnTo>
                <a:lnTo>
                  <a:pt x="21107" y="18242"/>
                </a:lnTo>
                <a:lnTo>
                  <a:pt x="24002" y="15361"/>
                </a:lnTo>
                <a:lnTo>
                  <a:pt x="27843" y="12481"/>
                </a:lnTo>
                <a:lnTo>
                  <a:pt x="32628" y="11521"/>
                </a:lnTo>
                <a:lnTo>
                  <a:pt x="42230" y="11521"/>
                </a:lnTo>
                <a:lnTo>
                  <a:pt x="40309" y="0"/>
                </a:lnTo>
                <a:lnTo>
                  <a:pt x="33588" y="0"/>
                </a:lnTo>
                <a:lnTo>
                  <a:pt x="28788" y="960"/>
                </a:lnTo>
                <a:lnTo>
                  <a:pt x="24002" y="1920"/>
                </a:lnTo>
                <a:lnTo>
                  <a:pt x="20162" y="3840"/>
                </a:lnTo>
                <a:lnTo>
                  <a:pt x="16322" y="5760"/>
                </a:lnTo>
                <a:lnTo>
                  <a:pt x="13441" y="7680"/>
                </a:lnTo>
                <a:lnTo>
                  <a:pt x="10561" y="10561"/>
                </a:lnTo>
                <a:lnTo>
                  <a:pt x="7680" y="13441"/>
                </a:lnTo>
                <a:lnTo>
                  <a:pt x="6720" y="17282"/>
                </a:lnTo>
                <a:lnTo>
                  <a:pt x="4800" y="21122"/>
                </a:lnTo>
                <a:lnTo>
                  <a:pt x="4800" y="34564"/>
                </a:lnTo>
                <a:lnTo>
                  <a:pt x="5760" y="37429"/>
                </a:lnTo>
                <a:lnTo>
                  <a:pt x="6720" y="40309"/>
                </a:lnTo>
                <a:lnTo>
                  <a:pt x="8641" y="42245"/>
                </a:lnTo>
                <a:lnTo>
                  <a:pt x="10561" y="45125"/>
                </a:lnTo>
                <a:lnTo>
                  <a:pt x="12481" y="47030"/>
                </a:lnTo>
                <a:lnTo>
                  <a:pt x="14386" y="48966"/>
                </a:lnTo>
                <a:lnTo>
                  <a:pt x="17282" y="51831"/>
                </a:lnTo>
                <a:lnTo>
                  <a:pt x="20162" y="53751"/>
                </a:lnTo>
                <a:lnTo>
                  <a:pt x="23042" y="55671"/>
                </a:lnTo>
                <a:lnTo>
                  <a:pt x="25908" y="57591"/>
                </a:lnTo>
                <a:lnTo>
                  <a:pt x="22067" y="59512"/>
                </a:lnTo>
                <a:lnTo>
                  <a:pt x="18227" y="61432"/>
                </a:lnTo>
                <a:lnTo>
                  <a:pt x="15361" y="63352"/>
                </a:lnTo>
                <a:lnTo>
                  <a:pt x="12481" y="65272"/>
                </a:lnTo>
                <a:lnTo>
                  <a:pt x="9601" y="68153"/>
                </a:lnTo>
                <a:lnTo>
                  <a:pt x="7680" y="70073"/>
                </a:lnTo>
                <a:lnTo>
                  <a:pt x="4800" y="72953"/>
                </a:lnTo>
                <a:lnTo>
                  <a:pt x="3840" y="75834"/>
                </a:lnTo>
                <a:lnTo>
                  <a:pt x="1920" y="78714"/>
                </a:lnTo>
                <a:lnTo>
                  <a:pt x="960" y="81594"/>
                </a:lnTo>
                <a:lnTo>
                  <a:pt x="0" y="85435"/>
                </a:lnTo>
                <a:lnTo>
                  <a:pt x="0" y="93116"/>
                </a:lnTo>
                <a:lnTo>
                  <a:pt x="960" y="96956"/>
                </a:lnTo>
                <a:lnTo>
                  <a:pt x="2880" y="100797"/>
                </a:lnTo>
                <a:lnTo>
                  <a:pt x="4800" y="104637"/>
                </a:lnTo>
                <a:lnTo>
                  <a:pt x="7680" y="107518"/>
                </a:lnTo>
                <a:lnTo>
                  <a:pt x="10561" y="109438"/>
                </a:lnTo>
                <a:lnTo>
                  <a:pt x="13441" y="112318"/>
                </a:lnTo>
                <a:lnTo>
                  <a:pt x="15361" y="93116"/>
                </a:lnTo>
                <a:lnTo>
                  <a:pt x="15361" y="84475"/>
                </a:lnTo>
                <a:lnTo>
                  <a:pt x="16322" y="82555"/>
                </a:lnTo>
                <a:lnTo>
                  <a:pt x="17282" y="80634"/>
                </a:lnTo>
                <a:lnTo>
                  <a:pt x="18227" y="77754"/>
                </a:lnTo>
                <a:lnTo>
                  <a:pt x="19202" y="75834"/>
                </a:lnTo>
                <a:lnTo>
                  <a:pt x="21107" y="73913"/>
                </a:lnTo>
                <a:lnTo>
                  <a:pt x="23042" y="71993"/>
                </a:lnTo>
                <a:lnTo>
                  <a:pt x="24947" y="70073"/>
                </a:lnTo>
                <a:lnTo>
                  <a:pt x="27843" y="68153"/>
                </a:lnTo>
                <a:lnTo>
                  <a:pt x="30723" y="66233"/>
                </a:lnTo>
                <a:lnTo>
                  <a:pt x="34564" y="64312"/>
                </a:lnTo>
                <a:lnTo>
                  <a:pt x="37429" y="63352"/>
                </a:lnTo>
                <a:lnTo>
                  <a:pt x="42230" y="65272"/>
                </a:lnTo>
                <a:lnTo>
                  <a:pt x="45110" y="67193"/>
                </a:lnTo>
                <a:lnTo>
                  <a:pt x="47990" y="68153"/>
                </a:lnTo>
                <a:lnTo>
                  <a:pt x="51831" y="70073"/>
                </a:lnTo>
                <a:lnTo>
                  <a:pt x="53751" y="71993"/>
                </a:lnTo>
                <a:lnTo>
                  <a:pt x="55671" y="73913"/>
                </a:lnTo>
                <a:lnTo>
                  <a:pt x="57591" y="75834"/>
                </a:lnTo>
                <a:lnTo>
                  <a:pt x="59512" y="77754"/>
                </a:lnTo>
                <a:lnTo>
                  <a:pt x="60472" y="80634"/>
                </a:lnTo>
                <a:lnTo>
                  <a:pt x="61432" y="82555"/>
                </a:lnTo>
                <a:lnTo>
                  <a:pt x="62392" y="85435"/>
                </a:lnTo>
                <a:lnTo>
                  <a:pt x="62392" y="93116"/>
                </a:lnTo>
                <a:lnTo>
                  <a:pt x="60472" y="96956"/>
                </a:lnTo>
                <a:lnTo>
                  <a:pt x="56631" y="100797"/>
                </a:lnTo>
                <a:lnTo>
                  <a:pt x="51831" y="103677"/>
                </a:lnTo>
                <a:lnTo>
                  <a:pt x="47030" y="105597"/>
                </a:lnTo>
                <a:lnTo>
                  <a:pt x="31668" y="105597"/>
                </a:lnTo>
                <a:lnTo>
                  <a:pt x="25908" y="103677"/>
                </a:lnTo>
                <a:lnTo>
                  <a:pt x="26883" y="116159"/>
                </a:lnTo>
                <a:lnTo>
                  <a:pt x="32628" y="117119"/>
                </a:lnTo>
                <a:lnTo>
                  <a:pt x="44150" y="117119"/>
                </a:lnTo>
                <a:lnTo>
                  <a:pt x="49911" y="116159"/>
                </a:lnTo>
                <a:lnTo>
                  <a:pt x="54711" y="115199"/>
                </a:lnTo>
                <a:lnTo>
                  <a:pt x="59512" y="113278"/>
                </a:lnTo>
                <a:lnTo>
                  <a:pt x="63352" y="111358"/>
                </a:lnTo>
                <a:lnTo>
                  <a:pt x="67193" y="108478"/>
                </a:lnTo>
                <a:lnTo>
                  <a:pt x="70073" y="106558"/>
                </a:lnTo>
                <a:lnTo>
                  <a:pt x="72953" y="102717"/>
                </a:lnTo>
                <a:lnTo>
                  <a:pt x="74874" y="98877"/>
                </a:lnTo>
                <a:lnTo>
                  <a:pt x="76794" y="95036"/>
                </a:lnTo>
                <a:lnTo>
                  <a:pt x="77754" y="91196"/>
                </a:lnTo>
                <a:lnTo>
                  <a:pt x="77754" y="82555"/>
                </a:lnTo>
                <a:lnTo>
                  <a:pt x="76794" y="79674"/>
                </a:lnTo>
                <a:lnTo>
                  <a:pt x="75834" y="76794"/>
                </a:lnTo>
                <a:lnTo>
                  <a:pt x="74874" y="73913"/>
                </a:lnTo>
                <a:lnTo>
                  <a:pt x="72953" y="71033"/>
                </a:lnTo>
                <a:lnTo>
                  <a:pt x="71033" y="69113"/>
                </a:lnTo>
                <a:lnTo>
                  <a:pt x="68153" y="66233"/>
                </a:lnTo>
                <a:lnTo>
                  <a:pt x="65272" y="64312"/>
                </a:lnTo>
                <a:lnTo>
                  <a:pt x="62392" y="62392"/>
                </a:lnTo>
                <a:lnTo>
                  <a:pt x="59512" y="59512"/>
                </a:lnTo>
                <a:lnTo>
                  <a:pt x="55671" y="57591"/>
                </a:lnTo>
                <a:lnTo>
                  <a:pt x="50871" y="55671"/>
                </a:lnTo>
                <a:lnTo>
                  <a:pt x="54711" y="53751"/>
                </a:lnTo>
                <a:lnTo>
                  <a:pt x="57591" y="51831"/>
                </a:lnTo>
                <a:lnTo>
                  <a:pt x="60472" y="49910"/>
                </a:lnTo>
                <a:lnTo>
                  <a:pt x="63352" y="47030"/>
                </a:lnTo>
                <a:lnTo>
                  <a:pt x="65272" y="45125"/>
                </a:lnTo>
                <a:lnTo>
                  <a:pt x="67193" y="42245"/>
                </a:lnTo>
                <a:lnTo>
                  <a:pt x="69113" y="40309"/>
                </a:lnTo>
                <a:lnTo>
                  <a:pt x="71033" y="37429"/>
                </a:lnTo>
                <a:lnTo>
                  <a:pt x="71993" y="34564"/>
                </a:lnTo>
                <a:lnTo>
                  <a:pt x="72953" y="31683"/>
                </a:lnTo>
                <a:lnTo>
                  <a:pt x="72953" y="19202"/>
                </a:lnTo>
                <a:lnTo>
                  <a:pt x="71033" y="15361"/>
                </a:lnTo>
                <a:lnTo>
                  <a:pt x="70073" y="12481"/>
                </a:lnTo>
                <a:lnTo>
                  <a:pt x="68153" y="9601"/>
                </a:lnTo>
                <a:lnTo>
                  <a:pt x="65272" y="7680"/>
                </a:lnTo>
                <a:lnTo>
                  <a:pt x="62392" y="4800"/>
                </a:lnTo>
                <a:lnTo>
                  <a:pt x="59512" y="2880"/>
                </a:lnTo>
                <a:lnTo>
                  <a:pt x="54711" y="1920"/>
                </a:lnTo>
                <a:lnTo>
                  <a:pt x="50871" y="0"/>
                </a:lnTo>
                <a:lnTo>
                  <a:pt x="47030" y="12481"/>
                </a:lnTo>
                <a:lnTo>
                  <a:pt x="49911" y="13441"/>
                </a:lnTo>
                <a:lnTo>
                  <a:pt x="51831" y="14401"/>
                </a:lnTo>
                <a:lnTo>
                  <a:pt x="52791" y="15361"/>
                </a:lnTo>
                <a:lnTo>
                  <a:pt x="54711" y="17282"/>
                </a:lnTo>
                <a:lnTo>
                  <a:pt x="56631" y="19202"/>
                </a:lnTo>
                <a:lnTo>
                  <a:pt x="56631" y="21122"/>
                </a:lnTo>
                <a:lnTo>
                  <a:pt x="57591" y="23042"/>
                </a:lnTo>
                <a:lnTo>
                  <a:pt x="58552" y="24963"/>
                </a:lnTo>
                <a:lnTo>
                  <a:pt x="58552" y="31683"/>
                </a:lnTo>
                <a:lnTo>
                  <a:pt x="56631" y="36469"/>
                </a:lnTo>
                <a:lnTo>
                  <a:pt x="53751" y="40309"/>
                </a:lnTo>
                <a:lnTo>
                  <a:pt x="49911" y="43190"/>
                </a:lnTo>
                <a:lnTo>
                  <a:pt x="46070" y="47030"/>
                </a:lnTo>
                <a:lnTo>
                  <a:pt x="40309" y="49910"/>
                </a:lnTo>
                <a:lnTo>
                  <a:pt x="36469" y="47990"/>
                </a:lnTo>
                <a:lnTo>
                  <a:pt x="33588" y="46070"/>
                </a:lnTo>
                <a:lnTo>
                  <a:pt x="30723" y="45125"/>
                </a:lnTo>
                <a:lnTo>
                  <a:pt x="27843" y="43190"/>
                </a:lnTo>
                <a:lnTo>
                  <a:pt x="25908" y="41285"/>
                </a:lnTo>
                <a:lnTo>
                  <a:pt x="24002" y="39349"/>
                </a:lnTo>
                <a:lnTo>
                  <a:pt x="23042" y="37429"/>
                </a:lnTo>
                <a:lnTo>
                  <a:pt x="21107" y="35509"/>
                </a:lnTo>
                <a:lnTo>
                  <a:pt x="21107" y="33588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" name="object 155"/>
          <p:cNvSpPr/>
          <p:nvPr/>
        </p:nvSpPr>
        <p:spPr>
          <a:xfrm>
            <a:off x="3818046" y="1357167"/>
            <a:ext cx="9585" cy="49926"/>
          </a:xfrm>
          <a:custGeom>
            <a:avLst/>
            <a:gdLst/>
            <a:ahLst/>
            <a:cxnLst/>
            <a:rect l="l" t="t" r="r" b="b"/>
            <a:pathLst>
              <a:path w="9585" h="49926">
                <a:moveTo>
                  <a:pt x="5745" y="27843"/>
                </a:moveTo>
                <a:lnTo>
                  <a:pt x="3840" y="24002"/>
                </a:lnTo>
                <a:lnTo>
                  <a:pt x="2880" y="19202"/>
                </a:lnTo>
                <a:lnTo>
                  <a:pt x="1920" y="13441"/>
                </a:lnTo>
                <a:lnTo>
                  <a:pt x="960" y="6720"/>
                </a:lnTo>
                <a:lnTo>
                  <a:pt x="0" y="0"/>
                </a:lnTo>
                <a:lnTo>
                  <a:pt x="0" y="44165"/>
                </a:lnTo>
                <a:lnTo>
                  <a:pt x="4800" y="47045"/>
                </a:lnTo>
                <a:lnTo>
                  <a:pt x="9585" y="49926"/>
                </a:lnTo>
                <a:lnTo>
                  <a:pt x="7680" y="31683"/>
                </a:lnTo>
                <a:lnTo>
                  <a:pt x="5745" y="27843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/>
          <p:nvPr/>
        </p:nvSpPr>
        <p:spPr>
          <a:xfrm>
            <a:off x="3802684" y="1290934"/>
            <a:ext cx="78714" cy="117119"/>
          </a:xfrm>
          <a:custGeom>
            <a:avLst/>
            <a:gdLst/>
            <a:ahLst/>
            <a:cxnLst/>
            <a:rect l="l" t="t" r="r" b="b"/>
            <a:pathLst>
              <a:path w="78714" h="117119">
                <a:moveTo>
                  <a:pt x="62392" y="39349"/>
                </a:moveTo>
                <a:lnTo>
                  <a:pt x="62392" y="44150"/>
                </a:lnTo>
                <a:lnTo>
                  <a:pt x="63352" y="47990"/>
                </a:lnTo>
                <a:lnTo>
                  <a:pt x="63352" y="71033"/>
                </a:lnTo>
                <a:lnTo>
                  <a:pt x="62392" y="74874"/>
                </a:lnTo>
                <a:lnTo>
                  <a:pt x="62392" y="78714"/>
                </a:lnTo>
                <a:lnTo>
                  <a:pt x="61432" y="82555"/>
                </a:lnTo>
                <a:lnTo>
                  <a:pt x="60472" y="85435"/>
                </a:lnTo>
                <a:lnTo>
                  <a:pt x="59512" y="88315"/>
                </a:lnTo>
                <a:lnTo>
                  <a:pt x="58552" y="91196"/>
                </a:lnTo>
                <a:lnTo>
                  <a:pt x="57591" y="94076"/>
                </a:lnTo>
                <a:lnTo>
                  <a:pt x="55671" y="96956"/>
                </a:lnTo>
                <a:lnTo>
                  <a:pt x="54711" y="98877"/>
                </a:lnTo>
                <a:lnTo>
                  <a:pt x="52791" y="100797"/>
                </a:lnTo>
                <a:lnTo>
                  <a:pt x="49911" y="101757"/>
                </a:lnTo>
                <a:lnTo>
                  <a:pt x="47990" y="102717"/>
                </a:lnTo>
                <a:lnTo>
                  <a:pt x="45110" y="103677"/>
                </a:lnTo>
                <a:lnTo>
                  <a:pt x="42230" y="104637"/>
                </a:lnTo>
                <a:lnTo>
                  <a:pt x="34564" y="104637"/>
                </a:lnTo>
                <a:lnTo>
                  <a:pt x="31668" y="103677"/>
                </a:lnTo>
                <a:lnTo>
                  <a:pt x="28788" y="101757"/>
                </a:lnTo>
                <a:lnTo>
                  <a:pt x="24947" y="99837"/>
                </a:lnTo>
                <a:lnTo>
                  <a:pt x="23042" y="97916"/>
                </a:lnTo>
                <a:lnTo>
                  <a:pt x="24947" y="116159"/>
                </a:lnTo>
                <a:lnTo>
                  <a:pt x="30723" y="117119"/>
                </a:lnTo>
                <a:lnTo>
                  <a:pt x="46070" y="117119"/>
                </a:lnTo>
                <a:lnTo>
                  <a:pt x="52791" y="115199"/>
                </a:lnTo>
                <a:lnTo>
                  <a:pt x="57591" y="112318"/>
                </a:lnTo>
                <a:lnTo>
                  <a:pt x="62392" y="109438"/>
                </a:lnTo>
                <a:lnTo>
                  <a:pt x="67193" y="105597"/>
                </a:lnTo>
                <a:lnTo>
                  <a:pt x="70073" y="100797"/>
                </a:lnTo>
                <a:lnTo>
                  <a:pt x="72953" y="95036"/>
                </a:lnTo>
                <a:lnTo>
                  <a:pt x="75834" y="89275"/>
                </a:lnTo>
                <a:lnTo>
                  <a:pt x="76794" y="81594"/>
                </a:lnTo>
                <a:lnTo>
                  <a:pt x="78714" y="74874"/>
                </a:lnTo>
                <a:lnTo>
                  <a:pt x="78714" y="40309"/>
                </a:lnTo>
                <a:lnTo>
                  <a:pt x="76794" y="33588"/>
                </a:lnTo>
                <a:lnTo>
                  <a:pt x="75834" y="25907"/>
                </a:lnTo>
                <a:lnTo>
                  <a:pt x="73913" y="20162"/>
                </a:lnTo>
                <a:lnTo>
                  <a:pt x="71033" y="14401"/>
                </a:lnTo>
                <a:lnTo>
                  <a:pt x="68153" y="9601"/>
                </a:lnTo>
                <a:lnTo>
                  <a:pt x="63352" y="5760"/>
                </a:lnTo>
                <a:lnTo>
                  <a:pt x="58552" y="3840"/>
                </a:lnTo>
                <a:lnTo>
                  <a:pt x="53751" y="960"/>
                </a:lnTo>
                <a:lnTo>
                  <a:pt x="47990" y="0"/>
                </a:lnTo>
                <a:lnTo>
                  <a:pt x="32628" y="0"/>
                </a:lnTo>
                <a:lnTo>
                  <a:pt x="26883" y="960"/>
                </a:lnTo>
                <a:lnTo>
                  <a:pt x="21107" y="3840"/>
                </a:lnTo>
                <a:lnTo>
                  <a:pt x="16322" y="6720"/>
                </a:lnTo>
                <a:lnTo>
                  <a:pt x="12481" y="10561"/>
                </a:lnTo>
                <a:lnTo>
                  <a:pt x="8641" y="16322"/>
                </a:lnTo>
                <a:lnTo>
                  <a:pt x="5760" y="21122"/>
                </a:lnTo>
                <a:lnTo>
                  <a:pt x="3840" y="27843"/>
                </a:lnTo>
                <a:lnTo>
                  <a:pt x="1920" y="34564"/>
                </a:lnTo>
                <a:lnTo>
                  <a:pt x="960" y="42245"/>
                </a:lnTo>
                <a:lnTo>
                  <a:pt x="0" y="49910"/>
                </a:lnTo>
                <a:lnTo>
                  <a:pt x="0" y="68153"/>
                </a:lnTo>
                <a:lnTo>
                  <a:pt x="960" y="76794"/>
                </a:lnTo>
                <a:lnTo>
                  <a:pt x="1920" y="83515"/>
                </a:lnTo>
                <a:lnTo>
                  <a:pt x="2880" y="91196"/>
                </a:lnTo>
                <a:lnTo>
                  <a:pt x="5760" y="96956"/>
                </a:lnTo>
                <a:lnTo>
                  <a:pt x="8641" y="101757"/>
                </a:lnTo>
                <a:lnTo>
                  <a:pt x="11521" y="106558"/>
                </a:lnTo>
                <a:lnTo>
                  <a:pt x="15361" y="110398"/>
                </a:lnTo>
                <a:lnTo>
                  <a:pt x="15361" y="50871"/>
                </a:lnTo>
                <a:lnTo>
                  <a:pt x="16322" y="45125"/>
                </a:lnTo>
                <a:lnTo>
                  <a:pt x="16322" y="39349"/>
                </a:lnTo>
                <a:lnTo>
                  <a:pt x="17282" y="34564"/>
                </a:lnTo>
                <a:lnTo>
                  <a:pt x="18242" y="29748"/>
                </a:lnTo>
                <a:lnTo>
                  <a:pt x="20162" y="24963"/>
                </a:lnTo>
                <a:lnTo>
                  <a:pt x="22082" y="21122"/>
                </a:lnTo>
                <a:lnTo>
                  <a:pt x="24947" y="18242"/>
                </a:lnTo>
                <a:lnTo>
                  <a:pt x="27828" y="15361"/>
                </a:lnTo>
                <a:lnTo>
                  <a:pt x="30723" y="13441"/>
                </a:lnTo>
                <a:lnTo>
                  <a:pt x="34564" y="12481"/>
                </a:lnTo>
                <a:lnTo>
                  <a:pt x="45110" y="12481"/>
                </a:lnTo>
                <a:lnTo>
                  <a:pt x="47030" y="13441"/>
                </a:lnTo>
                <a:lnTo>
                  <a:pt x="49911" y="14401"/>
                </a:lnTo>
                <a:lnTo>
                  <a:pt x="51831" y="15361"/>
                </a:lnTo>
                <a:lnTo>
                  <a:pt x="53751" y="16322"/>
                </a:lnTo>
                <a:lnTo>
                  <a:pt x="54711" y="18242"/>
                </a:lnTo>
                <a:lnTo>
                  <a:pt x="56631" y="20162"/>
                </a:lnTo>
                <a:lnTo>
                  <a:pt x="57591" y="23042"/>
                </a:lnTo>
                <a:lnTo>
                  <a:pt x="59512" y="24963"/>
                </a:lnTo>
                <a:lnTo>
                  <a:pt x="60472" y="28788"/>
                </a:lnTo>
                <a:lnTo>
                  <a:pt x="61432" y="31683"/>
                </a:lnTo>
                <a:lnTo>
                  <a:pt x="61432" y="35509"/>
                </a:lnTo>
                <a:lnTo>
                  <a:pt x="62392" y="39349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/>
          <p:nvPr/>
        </p:nvSpPr>
        <p:spPr>
          <a:xfrm>
            <a:off x="3894841" y="1320683"/>
            <a:ext cx="56631" cy="87370"/>
          </a:xfrm>
          <a:custGeom>
            <a:avLst/>
            <a:gdLst/>
            <a:ahLst/>
            <a:cxnLst/>
            <a:rect l="l" t="t" r="r" b="b"/>
            <a:pathLst>
              <a:path w="56631" h="87370">
                <a:moveTo>
                  <a:pt x="18242" y="1935"/>
                </a:moveTo>
                <a:lnTo>
                  <a:pt x="15361" y="3840"/>
                </a:lnTo>
                <a:lnTo>
                  <a:pt x="11521" y="4815"/>
                </a:lnTo>
                <a:lnTo>
                  <a:pt x="9601" y="7680"/>
                </a:lnTo>
                <a:lnTo>
                  <a:pt x="6720" y="9601"/>
                </a:lnTo>
                <a:lnTo>
                  <a:pt x="5760" y="11536"/>
                </a:lnTo>
                <a:lnTo>
                  <a:pt x="3840" y="14401"/>
                </a:lnTo>
                <a:lnTo>
                  <a:pt x="2880" y="17282"/>
                </a:lnTo>
                <a:lnTo>
                  <a:pt x="1920" y="20162"/>
                </a:lnTo>
                <a:lnTo>
                  <a:pt x="1920" y="26883"/>
                </a:lnTo>
                <a:lnTo>
                  <a:pt x="2880" y="29763"/>
                </a:lnTo>
                <a:lnTo>
                  <a:pt x="3840" y="32644"/>
                </a:lnTo>
                <a:lnTo>
                  <a:pt x="4800" y="35524"/>
                </a:lnTo>
                <a:lnTo>
                  <a:pt x="6720" y="37444"/>
                </a:lnTo>
                <a:lnTo>
                  <a:pt x="8641" y="39364"/>
                </a:lnTo>
                <a:lnTo>
                  <a:pt x="10561" y="41285"/>
                </a:lnTo>
                <a:lnTo>
                  <a:pt x="12481" y="42245"/>
                </a:lnTo>
                <a:lnTo>
                  <a:pt x="15361" y="44165"/>
                </a:lnTo>
                <a:lnTo>
                  <a:pt x="17282" y="45125"/>
                </a:lnTo>
                <a:lnTo>
                  <a:pt x="20162" y="46085"/>
                </a:lnTo>
                <a:lnTo>
                  <a:pt x="22082" y="47045"/>
                </a:lnTo>
                <a:lnTo>
                  <a:pt x="24963" y="48005"/>
                </a:lnTo>
                <a:lnTo>
                  <a:pt x="26868" y="48966"/>
                </a:lnTo>
                <a:lnTo>
                  <a:pt x="29763" y="49926"/>
                </a:lnTo>
                <a:lnTo>
                  <a:pt x="31683" y="50886"/>
                </a:lnTo>
                <a:lnTo>
                  <a:pt x="33588" y="51846"/>
                </a:lnTo>
                <a:lnTo>
                  <a:pt x="35524" y="52806"/>
                </a:lnTo>
                <a:lnTo>
                  <a:pt x="37429" y="54726"/>
                </a:lnTo>
                <a:lnTo>
                  <a:pt x="39364" y="55686"/>
                </a:lnTo>
                <a:lnTo>
                  <a:pt x="40325" y="57607"/>
                </a:lnTo>
                <a:lnTo>
                  <a:pt x="41269" y="58567"/>
                </a:lnTo>
                <a:lnTo>
                  <a:pt x="42230" y="60487"/>
                </a:lnTo>
                <a:lnTo>
                  <a:pt x="42230" y="65288"/>
                </a:lnTo>
                <a:lnTo>
                  <a:pt x="41269" y="67208"/>
                </a:lnTo>
                <a:lnTo>
                  <a:pt x="41269" y="68168"/>
                </a:lnTo>
                <a:lnTo>
                  <a:pt x="40325" y="70088"/>
                </a:lnTo>
                <a:lnTo>
                  <a:pt x="39364" y="71048"/>
                </a:lnTo>
                <a:lnTo>
                  <a:pt x="37429" y="72008"/>
                </a:lnTo>
                <a:lnTo>
                  <a:pt x="36484" y="73929"/>
                </a:lnTo>
                <a:lnTo>
                  <a:pt x="34549" y="73929"/>
                </a:lnTo>
                <a:lnTo>
                  <a:pt x="32644" y="74889"/>
                </a:lnTo>
                <a:lnTo>
                  <a:pt x="30708" y="74889"/>
                </a:lnTo>
                <a:lnTo>
                  <a:pt x="27843" y="75849"/>
                </a:lnTo>
                <a:lnTo>
                  <a:pt x="22082" y="75849"/>
                </a:lnTo>
                <a:lnTo>
                  <a:pt x="19202" y="74889"/>
                </a:lnTo>
                <a:lnTo>
                  <a:pt x="17282" y="74889"/>
                </a:lnTo>
                <a:lnTo>
                  <a:pt x="14401" y="73929"/>
                </a:lnTo>
                <a:lnTo>
                  <a:pt x="12481" y="72969"/>
                </a:lnTo>
                <a:lnTo>
                  <a:pt x="10561" y="72008"/>
                </a:lnTo>
                <a:lnTo>
                  <a:pt x="8641" y="71048"/>
                </a:lnTo>
                <a:lnTo>
                  <a:pt x="6720" y="70088"/>
                </a:lnTo>
                <a:lnTo>
                  <a:pt x="5760" y="69128"/>
                </a:lnTo>
                <a:lnTo>
                  <a:pt x="4800" y="68168"/>
                </a:lnTo>
                <a:lnTo>
                  <a:pt x="960" y="68168"/>
                </a:lnTo>
                <a:lnTo>
                  <a:pt x="960" y="71048"/>
                </a:lnTo>
                <a:lnTo>
                  <a:pt x="0" y="72008"/>
                </a:lnTo>
                <a:lnTo>
                  <a:pt x="0" y="75849"/>
                </a:lnTo>
                <a:lnTo>
                  <a:pt x="960" y="76809"/>
                </a:lnTo>
                <a:lnTo>
                  <a:pt x="960" y="79689"/>
                </a:lnTo>
                <a:lnTo>
                  <a:pt x="1920" y="80650"/>
                </a:lnTo>
                <a:lnTo>
                  <a:pt x="2880" y="81610"/>
                </a:lnTo>
                <a:lnTo>
                  <a:pt x="3840" y="81610"/>
                </a:lnTo>
                <a:lnTo>
                  <a:pt x="5760" y="82570"/>
                </a:lnTo>
                <a:lnTo>
                  <a:pt x="6720" y="83530"/>
                </a:lnTo>
                <a:lnTo>
                  <a:pt x="8641" y="84490"/>
                </a:lnTo>
                <a:lnTo>
                  <a:pt x="10561" y="84490"/>
                </a:lnTo>
                <a:lnTo>
                  <a:pt x="12481" y="85450"/>
                </a:lnTo>
                <a:lnTo>
                  <a:pt x="14401" y="86410"/>
                </a:lnTo>
                <a:lnTo>
                  <a:pt x="17282" y="86410"/>
                </a:lnTo>
                <a:lnTo>
                  <a:pt x="20162" y="87370"/>
                </a:lnTo>
                <a:lnTo>
                  <a:pt x="29763" y="87370"/>
                </a:lnTo>
                <a:lnTo>
                  <a:pt x="34549" y="86410"/>
                </a:lnTo>
                <a:lnTo>
                  <a:pt x="38389" y="85450"/>
                </a:lnTo>
                <a:lnTo>
                  <a:pt x="42230" y="84490"/>
                </a:lnTo>
                <a:lnTo>
                  <a:pt x="45110" y="82570"/>
                </a:lnTo>
                <a:lnTo>
                  <a:pt x="47990" y="80650"/>
                </a:lnTo>
                <a:lnTo>
                  <a:pt x="50871" y="78729"/>
                </a:lnTo>
                <a:lnTo>
                  <a:pt x="52791" y="75849"/>
                </a:lnTo>
                <a:lnTo>
                  <a:pt x="54711" y="72969"/>
                </a:lnTo>
                <a:lnTo>
                  <a:pt x="55671" y="69128"/>
                </a:lnTo>
                <a:lnTo>
                  <a:pt x="56631" y="66248"/>
                </a:lnTo>
                <a:lnTo>
                  <a:pt x="56631" y="58567"/>
                </a:lnTo>
                <a:lnTo>
                  <a:pt x="55671" y="55686"/>
                </a:lnTo>
                <a:lnTo>
                  <a:pt x="54711" y="52806"/>
                </a:lnTo>
                <a:lnTo>
                  <a:pt x="53751" y="50886"/>
                </a:lnTo>
                <a:lnTo>
                  <a:pt x="51831" y="48005"/>
                </a:lnTo>
                <a:lnTo>
                  <a:pt x="49910" y="47045"/>
                </a:lnTo>
                <a:lnTo>
                  <a:pt x="47990" y="45125"/>
                </a:lnTo>
                <a:lnTo>
                  <a:pt x="46070" y="43205"/>
                </a:lnTo>
                <a:lnTo>
                  <a:pt x="44150" y="42245"/>
                </a:lnTo>
                <a:lnTo>
                  <a:pt x="41269" y="41285"/>
                </a:lnTo>
                <a:lnTo>
                  <a:pt x="38389" y="39364"/>
                </a:lnTo>
                <a:lnTo>
                  <a:pt x="36484" y="38404"/>
                </a:lnTo>
                <a:lnTo>
                  <a:pt x="33588" y="37444"/>
                </a:lnTo>
                <a:lnTo>
                  <a:pt x="31683" y="36484"/>
                </a:lnTo>
                <a:lnTo>
                  <a:pt x="28803" y="35524"/>
                </a:lnTo>
                <a:lnTo>
                  <a:pt x="26868" y="34564"/>
                </a:lnTo>
                <a:lnTo>
                  <a:pt x="24002" y="33604"/>
                </a:lnTo>
                <a:lnTo>
                  <a:pt x="23042" y="32644"/>
                </a:lnTo>
                <a:lnTo>
                  <a:pt x="21122" y="31683"/>
                </a:lnTo>
                <a:lnTo>
                  <a:pt x="19202" y="29763"/>
                </a:lnTo>
                <a:lnTo>
                  <a:pt x="18242" y="28803"/>
                </a:lnTo>
                <a:lnTo>
                  <a:pt x="16322" y="26883"/>
                </a:lnTo>
                <a:lnTo>
                  <a:pt x="16322" y="19217"/>
                </a:lnTo>
                <a:lnTo>
                  <a:pt x="17282" y="18242"/>
                </a:lnTo>
                <a:lnTo>
                  <a:pt x="18242" y="17282"/>
                </a:lnTo>
                <a:lnTo>
                  <a:pt x="19202" y="15377"/>
                </a:lnTo>
                <a:lnTo>
                  <a:pt x="20162" y="14401"/>
                </a:lnTo>
                <a:lnTo>
                  <a:pt x="21122" y="13441"/>
                </a:lnTo>
                <a:lnTo>
                  <a:pt x="23042" y="12496"/>
                </a:lnTo>
                <a:lnTo>
                  <a:pt x="24963" y="12496"/>
                </a:lnTo>
                <a:lnTo>
                  <a:pt x="26868" y="11536"/>
                </a:lnTo>
                <a:lnTo>
                  <a:pt x="36484" y="11536"/>
                </a:lnTo>
                <a:lnTo>
                  <a:pt x="38389" y="12496"/>
                </a:lnTo>
                <a:lnTo>
                  <a:pt x="40325" y="13441"/>
                </a:lnTo>
                <a:lnTo>
                  <a:pt x="42230" y="13441"/>
                </a:lnTo>
                <a:lnTo>
                  <a:pt x="44150" y="14401"/>
                </a:lnTo>
                <a:lnTo>
                  <a:pt x="46070" y="15377"/>
                </a:lnTo>
                <a:lnTo>
                  <a:pt x="47045" y="16322"/>
                </a:lnTo>
                <a:lnTo>
                  <a:pt x="47990" y="16322"/>
                </a:lnTo>
                <a:lnTo>
                  <a:pt x="48950" y="17282"/>
                </a:lnTo>
                <a:lnTo>
                  <a:pt x="51831" y="17282"/>
                </a:lnTo>
                <a:lnTo>
                  <a:pt x="51831" y="15377"/>
                </a:lnTo>
                <a:lnTo>
                  <a:pt x="52791" y="15377"/>
                </a:lnTo>
                <a:lnTo>
                  <a:pt x="52791" y="9601"/>
                </a:lnTo>
                <a:lnTo>
                  <a:pt x="51831" y="8656"/>
                </a:lnTo>
                <a:lnTo>
                  <a:pt x="51831" y="5760"/>
                </a:lnTo>
                <a:lnTo>
                  <a:pt x="49910" y="5760"/>
                </a:lnTo>
                <a:lnTo>
                  <a:pt x="49910" y="4815"/>
                </a:lnTo>
                <a:lnTo>
                  <a:pt x="48950" y="3840"/>
                </a:lnTo>
                <a:lnTo>
                  <a:pt x="47990" y="3840"/>
                </a:lnTo>
                <a:lnTo>
                  <a:pt x="46070" y="2880"/>
                </a:lnTo>
                <a:lnTo>
                  <a:pt x="45110" y="2880"/>
                </a:lnTo>
                <a:lnTo>
                  <a:pt x="43205" y="1935"/>
                </a:lnTo>
                <a:lnTo>
                  <a:pt x="41269" y="1935"/>
                </a:lnTo>
                <a:lnTo>
                  <a:pt x="39364" y="975"/>
                </a:lnTo>
                <a:lnTo>
                  <a:pt x="37429" y="975"/>
                </a:lnTo>
                <a:lnTo>
                  <a:pt x="35524" y="0"/>
                </a:lnTo>
                <a:lnTo>
                  <a:pt x="26868" y="0"/>
                </a:lnTo>
                <a:lnTo>
                  <a:pt x="22082" y="975"/>
                </a:lnTo>
                <a:lnTo>
                  <a:pt x="18242" y="1935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/>
          <p:nvPr/>
        </p:nvSpPr>
        <p:spPr>
          <a:xfrm>
            <a:off x="3582847" y="2390104"/>
            <a:ext cx="2827111" cy="1938177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/>
          <p:nvPr/>
        </p:nvSpPr>
        <p:spPr>
          <a:xfrm>
            <a:off x="3664442" y="2329612"/>
            <a:ext cx="2745516" cy="273593"/>
          </a:xfrm>
          <a:custGeom>
            <a:avLst/>
            <a:gdLst/>
            <a:ahLst/>
            <a:cxnLst/>
            <a:rect l="l" t="t" r="r" b="b"/>
            <a:pathLst>
              <a:path w="2745516" h="273593">
                <a:moveTo>
                  <a:pt x="0" y="273593"/>
                </a:moveTo>
                <a:lnTo>
                  <a:pt x="2745516" y="273593"/>
                </a:lnTo>
                <a:lnTo>
                  <a:pt x="2745516" y="0"/>
                </a:lnTo>
                <a:lnTo>
                  <a:pt x="0" y="0"/>
                </a:lnTo>
                <a:lnTo>
                  <a:pt x="0" y="273593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" name="object 160"/>
          <p:cNvSpPr/>
          <p:nvPr/>
        </p:nvSpPr>
        <p:spPr>
          <a:xfrm>
            <a:off x="3734531" y="2410266"/>
            <a:ext cx="97917" cy="115183"/>
          </a:xfrm>
          <a:custGeom>
            <a:avLst/>
            <a:gdLst/>
            <a:ahLst/>
            <a:cxnLst/>
            <a:rect l="l" t="t" r="r" b="b"/>
            <a:pathLst>
              <a:path w="97917" h="115183">
                <a:moveTo>
                  <a:pt x="15346" y="112303"/>
                </a:moveTo>
                <a:lnTo>
                  <a:pt x="24947" y="84460"/>
                </a:lnTo>
                <a:lnTo>
                  <a:pt x="28788" y="72953"/>
                </a:lnTo>
                <a:lnTo>
                  <a:pt x="47990" y="16306"/>
                </a:lnTo>
                <a:lnTo>
                  <a:pt x="68153" y="72953"/>
                </a:lnTo>
                <a:lnTo>
                  <a:pt x="71993" y="84460"/>
                </a:lnTo>
                <a:lnTo>
                  <a:pt x="82555" y="112303"/>
                </a:lnTo>
                <a:lnTo>
                  <a:pt x="82555" y="114223"/>
                </a:lnTo>
                <a:lnTo>
                  <a:pt x="84475" y="114223"/>
                </a:lnTo>
                <a:lnTo>
                  <a:pt x="84475" y="115183"/>
                </a:lnTo>
                <a:lnTo>
                  <a:pt x="95981" y="115183"/>
                </a:lnTo>
                <a:lnTo>
                  <a:pt x="96941" y="114223"/>
                </a:lnTo>
                <a:lnTo>
                  <a:pt x="97917" y="114223"/>
                </a:lnTo>
                <a:lnTo>
                  <a:pt x="97917" y="109423"/>
                </a:lnTo>
                <a:lnTo>
                  <a:pt x="59512" y="3825"/>
                </a:lnTo>
                <a:lnTo>
                  <a:pt x="58552" y="2865"/>
                </a:lnTo>
                <a:lnTo>
                  <a:pt x="58552" y="1904"/>
                </a:lnTo>
                <a:lnTo>
                  <a:pt x="57591" y="944"/>
                </a:lnTo>
                <a:lnTo>
                  <a:pt x="55671" y="944"/>
                </a:lnTo>
                <a:lnTo>
                  <a:pt x="54711" y="0"/>
                </a:lnTo>
                <a:lnTo>
                  <a:pt x="44150" y="0"/>
                </a:lnTo>
                <a:lnTo>
                  <a:pt x="43190" y="944"/>
                </a:lnTo>
                <a:lnTo>
                  <a:pt x="41269" y="944"/>
                </a:lnTo>
                <a:lnTo>
                  <a:pt x="40309" y="1904"/>
                </a:lnTo>
                <a:lnTo>
                  <a:pt x="39349" y="1904"/>
                </a:lnTo>
                <a:lnTo>
                  <a:pt x="39349" y="3825"/>
                </a:lnTo>
                <a:lnTo>
                  <a:pt x="960" y="109423"/>
                </a:lnTo>
                <a:lnTo>
                  <a:pt x="0" y="110383"/>
                </a:lnTo>
                <a:lnTo>
                  <a:pt x="0" y="114223"/>
                </a:lnTo>
                <a:lnTo>
                  <a:pt x="960" y="114223"/>
                </a:lnTo>
                <a:lnTo>
                  <a:pt x="1905" y="115183"/>
                </a:lnTo>
                <a:lnTo>
                  <a:pt x="12466" y="115183"/>
                </a:lnTo>
                <a:lnTo>
                  <a:pt x="12466" y="114223"/>
                </a:lnTo>
                <a:lnTo>
                  <a:pt x="14386" y="114223"/>
                </a:lnTo>
                <a:lnTo>
                  <a:pt x="14386" y="113263"/>
                </a:lnTo>
                <a:lnTo>
                  <a:pt x="15346" y="113263"/>
                </a:lnTo>
                <a:lnTo>
                  <a:pt x="15346" y="112303"/>
                </a:lnTo>
                <a:close/>
              </a:path>
              <a:path w="97917" h="115183">
                <a:moveTo>
                  <a:pt x="28788" y="72953"/>
                </a:moveTo>
                <a:lnTo>
                  <a:pt x="24947" y="84460"/>
                </a:lnTo>
                <a:lnTo>
                  <a:pt x="71993" y="84460"/>
                </a:lnTo>
                <a:lnTo>
                  <a:pt x="68153" y="72953"/>
                </a:lnTo>
                <a:lnTo>
                  <a:pt x="28788" y="72953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" name="object 161"/>
          <p:cNvSpPr/>
          <p:nvPr/>
        </p:nvSpPr>
        <p:spPr>
          <a:xfrm>
            <a:off x="3849715" y="2440015"/>
            <a:ext cx="72969" cy="117119"/>
          </a:xfrm>
          <a:custGeom>
            <a:avLst/>
            <a:gdLst/>
            <a:ahLst/>
            <a:cxnLst/>
            <a:rect l="l" t="t" r="r" b="b"/>
            <a:pathLst>
              <a:path w="72969" h="117119">
                <a:moveTo>
                  <a:pt x="12481" y="1920"/>
                </a:moveTo>
                <a:lnTo>
                  <a:pt x="11521" y="1920"/>
                </a:lnTo>
                <a:lnTo>
                  <a:pt x="11521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16159"/>
                </a:lnTo>
                <a:lnTo>
                  <a:pt x="1920" y="116159"/>
                </a:lnTo>
                <a:lnTo>
                  <a:pt x="2880" y="117119"/>
                </a:lnTo>
                <a:lnTo>
                  <a:pt x="10561" y="117119"/>
                </a:lnTo>
                <a:lnTo>
                  <a:pt x="11521" y="116159"/>
                </a:lnTo>
                <a:lnTo>
                  <a:pt x="13441" y="116159"/>
                </a:lnTo>
                <a:lnTo>
                  <a:pt x="13441" y="115199"/>
                </a:lnTo>
                <a:lnTo>
                  <a:pt x="14401" y="115199"/>
                </a:lnTo>
                <a:lnTo>
                  <a:pt x="14401" y="74889"/>
                </a:lnTo>
                <a:lnTo>
                  <a:pt x="16322" y="76794"/>
                </a:lnTo>
                <a:lnTo>
                  <a:pt x="18242" y="78714"/>
                </a:lnTo>
                <a:lnTo>
                  <a:pt x="20162" y="79674"/>
                </a:lnTo>
                <a:lnTo>
                  <a:pt x="18242" y="64328"/>
                </a:lnTo>
                <a:lnTo>
                  <a:pt x="14401" y="58552"/>
                </a:lnTo>
                <a:lnTo>
                  <a:pt x="14401" y="27843"/>
                </a:lnTo>
                <a:lnTo>
                  <a:pt x="16322" y="24963"/>
                </a:lnTo>
                <a:lnTo>
                  <a:pt x="19202" y="22082"/>
                </a:lnTo>
                <a:lnTo>
                  <a:pt x="21122" y="20162"/>
                </a:lnTo>
                <a:lnTo>
                  <a:pt x="23042" y="18242"/>
                </a:lnTo>
                <a:lnTo>
                  <a:pt x="24963" y="16322"/>
                </a:lnTo>
                <a:lnTo>
                  <a:pt x="26883" y="15361"/>
                </a:lnTo>
                <a:lnTo>
                  <a:pt x="28803" y="14401"/>
                </a:lnTo>
                <a:lnTo>
                  <a:pt x="30723" y="13441"/>
                </a:lnTo>
                <a:lnTo>
                  <a:pt x="32644" y="12481"/>
                </a:lnTo>
                <a:lnTo>
                  <a:pt x="45125" y="12481"/>
                </a:lnTo>
                <a:lnTo>
                  <a:pt x="47045" y="14401"/>
                </a:lnTo>
                <a:lnTo>
                  <a:pt x="49926" y="16322"/>
                </a:lnTo>
                <a:lnTo>
                  <a:pt x="51846" y="19202"/>
                </a:lnTo>
                <a:lnTo>
                  <a:pt x="52806" y="22082"/>
                </a:lnTo>
                <a:lnTo>
                  <a:pt x="54726" y="24963"/>
                </a:lnTo>
                <a:lnTo>
                  <a:pt x="55686" y="27843"/>
                </a:lnTo>
                <a:lnTo>
                  <a:pt x="56647" y="31683"/>
                </a:lnTo>
                <a:lnTo>
                  <a:pt x="56647" y="35524"/>
                </a:lnTo>
                <a:lnTo>
                  <a:pt x="57607" y="39364"/>
                </a:lnTo>
                <a:lnTo>
                  <a:pt x="57607" y="47045"/>
                </a:lnTo>
                <a:lnTo>
                  <a:pt x="56647" y="50886"/>
                </a:lnTo>
                <a:lnTo>
                  <a:pt x="56647" y="54711"/>
                </a:lnTo>
                <a:lnTo>
                  <a:pt x="55686" y="58552"/>
                </a:lnTo>
                <a:lnTo>
                  <a:pt x="53766" y="61432"/>
                </a:lnTo>
                <a:lnTo>
                  <a:pt x="52806" y="64328"/>
                </a:lnTo>
                <a:lnTo>
                  <a:pt x="50886" y="67193"/>
                </a:lnTo>
                <a:lnTo>
                  <a:pt x="48966" y="70073"/>
                </a:lnTo>
                <a:lnTo>
                  <a:pt x="46085" y="71033"/>
                </a:lnTo>
                <a:lnTo>
                  <a:pt x="43205" y="72953"/>
                </a:lnTo>
                <a:lnTo>
                  <a:pt x="40325" y="73914"/>
                </a:lnTo>
                <a:lnTo>
                  <a:pt x="32644" y="73914"/>
                </a:lnTo>
                <a:lnTo>
                  <a:pt x="28803" y="72953"/>
                </a:lnTo>
                <a:lnTo>
                  <a:pt x="25923" y="70073"/>
                </a:lnTo>
                <a:lnTo>
                  <a:pt x="24003" y="82555"/>
                </a:lnTo>
                <a:lnTo>
                  <a:pt x="25923" y="83515"/>
                </a:lnTo>
                <a:lnTo>
                  <a:pt x="27843" y="84475"/>
                </a:lnTo>
                <a:lnTo>
                  <a:pt x="29763" y="85435"/>
                </a:lnTo>
                <a:lnTo>
                  <a:pt x="31683" y="85435"/>
                </a:lnTo>
                <a:lnTo>
                  <a:pt x="33604" y="86395"/>
                </a:lnTo>
                <a:lnTo>
                  <a:pt x="44165" y="86395"/>
                </a:lnTo>
                <a:lnTo>
                  <a:pt x="48966" y="85435"/>
                </a:lnTo>
                <a:lnTo>
                  <a:pt x="52806" y="83515"/>
                </a:lnTo>
                <a:lnTo>
                  <a:pt x="57607" y="81594"/>
                </a:lnTo>
                <a:lnTo>
                  <a:pt x="61447" y="78714"/>
                </a:lnTo>
                <a:lnTo>
                  <a:pt x="63367" y="74889"/>
                </a:lnTo>
                <a:lnTo>
                  <a:pt x="67208" y="71033"/>
                </a:lnTo>
                <a:lnTo>
                  <a:pt x="69128" y="66233"/>
                </a:lnTo>
                <a:lnTo>
                  <a:pt x="70088" y="60487"/>
                </a:lnTo>
                <a:lnTo>
                  <a:pt x="71993" y="54711"/>
                </a:lnTo>
                <a:lnTo>
                  <a:pt x="72969" y="48966"/>
                </a:lnTo>
                <a:lnTo>
                  <a:pt x="72969" y="36484"/>
                </a:lnTo>
                <a:lnTo>
                  <a:pt x="71993" y="30723"/>
                </a:lnTo>
                <a:lnTo>
                  <a:pt x="71048" y="25923"/>
                </a:lnTo>
                <a:lnTo>
                  <a:pt x="70088" y="20162"/>
                </a:lnTo>
                <a:lnTo>
                  <a:pt x="68168" y="16322"/>
                </a:lnTo>
                <a:lnTo>
                  <a:pt x="65288" y="12481"/>
                </a:lnTo>
                <a:lnTo>
                  <a:pt x="62407" y="7680"/>
                </a:lnTo>
                <a:lnTo>
                  <a:pt x="59527" y="4800"/>
                </a:lnTo>
                <a:lnTo>
                  <a:pt x="55686" y="2880"/>
                </a:lnTo>
                <a:lnTo>
                  <a:pt x="51846" y="960"/>
                </a:lnTo>
                <a:lnTo>
                  <a:pt x="46085" y="0"/>
                </a:lnTo>
                <a:lnTo>
                  <a:pt x="35524" y="0"/>
                </a:lnTo>
                <a:lnTo>
                  <a:pt x="33604" y="960"/>
                </a:lnTo>
                <a:lnTo>
                  <a:pt x="30723" y="960"/>
                </a:lnTo>
                <a:lnTo>
                  <a:pt x="28803" y="1920"/>
                </a:lnTo>
                <a:lnTo>
                  <a:pt x="25923" y="2880"/>
                </a:lnTo>
                <a:lnTo>
                  <a:pt x="24003" y="4800"/>
                </a:lnTo>
                <a:lnTo>
                  <a:pt x="22082" y="5760"/>
                </a:lnTo>
                <a:lnTo>
                  <a:pt x="19202" y="7680"/>
                </a:lnTo>
                <a:lnTo>
                  <a:pt x="17282" y="9601"/>
                </a:lnTo>
                <a:lnTo>
                  <a:pt x="14401" y="11521"/>
                </a:lnTo>
                <a:lnTo>
                  <a:pt x="12481" y="14401"/>
                </a:lnTo>
                <a:lnTo>
                  <a:pt x="12481" y="1920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" name="object 162"/>
          <p:cNvSpPr/>
          <p:nvPr/>
        </p:nvSpPr>
        <p:spPr>
          <a:xfrm>
            <a:off x="3867957" y="2504343"/>
            <a:ext cx="7680" cy="18227"/>
          </a:xfrm>
          <a:custGeom>
            <a:avLst/>
            <a:gdLst/>
            <a:ahLst/>
            <a:cxnLst/>
            <a:rect l="l" t="t" r="r" b="b"/>
            <a:pathLst>
              <a:path w="7680" h="18227">
                <a:moveTo>
                  <a:pt x="3840" y="2865"/>
                </a:moveTo>
                <a:lnTo>
                  <a:pt x="0" y="0"/>
                </a:lnTo>
                <a:lnTo>
                  <a:pt x="1920" y="15346"/>
                </a:lnTo>
                <a:lnTo>
                  <a:pt x="3840" y="17266"/>
                </a:lnTo>
                <a:lnTo>
                  <a:pt x="5760" y="18227"/>
                </a:lnTo>
                <a:lnTo>
                  <a:pt x="7680" y="5745"/>
                </a:lnTo>
                <a:lnTo>
                  <a:pt x="3840" y="2865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" name="object 163"/>
          <p:cNvSpPr/>
          <p:nvPr/>
        </p:nvSpPr>
        <p:spPr>
          <a:xfrm>
            <a:off x="3964914" y="2507208"/>
            <a:ext cx="9601" cy="18242"/>
          </a:xfrm>
          <a:custGeom>
            <a:avLst/>
            <a:gdLst/>
            <a:ahLst/>
            <a:cxnLst/>
            <a:rect l="l" t="t" r="r" b="b"/>
            <a:pathLst>
              <a:path w="9601" h="18242">
                <a:moveTo>
                  <a:pt x="0" y="12481"/>
                </a:moveTo>
                <a:lnTo>
                  <a:pt x="1920" y="14401"/>
                </a:lnTo>
                <a:lnTo>
                  <a:pt x="3840" y="15361"/>
                </a:lnTo>
                <a:lnTo>
                  <a:pt x="5760" y="16322"/>
                </a:lnTo>
                <a:lnTo>
                  <a:pt x="7680" y="17282"/>
                </a:lnTo>
                <a:lnTo>
                  <a:pt x="9601" y="18242"/>
                </a:lnTo>
                <a:lnTo>
                  <a:pt x="8641" y="5760"/>
                </a:lnTo>
                <a:lnTo>
                  <a:pt x="4800" y="2880"/>
                </a:lnTo>
                <a:lnTo>
                  <a:pt x="1920" y="0"/>
                </a:lnTo>
                <a:lnTo>
                  <a:pt x="0" y="12481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/>
          <p:nvPr/>
        </p:nvSpPr>
        <p:spPr>
          <a:xfrm>
            <a:off x="3943791" y="2440015"/>
            <a:ext cx="72969" cy="117119"/>
          </a:xfrm>
          <a:custGeom>
            <a:avLst/>
            <a:gdLst/>
            <a:ahLst/>
            <a:cxnLst/>
            <a:rect l="l" t="t" r="r" b="b"/>
            <a:pathLst>
              <a:path w="72969" h="117119">
                <a:moveTo>
                  <a:pt x="7680" y="960"/>
                </a:move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15199"/>
                </a:lnTo>
                <a:lnTo>
                  <a:pt x="960" y="115199"/>
                </a:lnTo>
                <a:lnTo>
                  <a:pt x="960" y="116159"/>
                </a:lnTo>
                <a:lnTo>
                  <a:pt x="2880" y="116159"/>
                </a:lnTo>
                <a:lnTo>
                  <a:pt x="2880" y="117119"/>
                </a:lnTo>
                <a:lnTo>
                  <a:pt x="11521" y="117119"/>
                </a:lnTo>
                <a:lnTo>
                  <a:pt x="12481" y="116159"/>
                </a:lnTo>
                <a:lnTo>
                  <a:pt x="14401" y="116159"/>
                </a:lnTo>
                <a:lnTo>
                  <a:pt x="14401" y="115199"/>
                </a:lnTo>
                <a:lnTo>
                  <a:pt x="15361" y="114239"/>
                </a:lnTo>
                <a:lnTo>
                  <a:pt x="15361" y="74889"/>
                </a:lnTo>
                <a:lnTo>
                  <a:pt x="17282" y="76794"/>
                </a:lnTo>
                <a:lnTo>
                  <a:pt x="19202" y="78714"/>
                </a:lnTo>
                <a:lnTo>
                  <a:pt x="21122" y="79674"/>
                </a:lnTo>
                <a:lnTo>
                  <a:pt x="23042" y="67193"/>
                </a:lnTo>
                <a:lnTo>
                  <a:pt x="19202" y="64328"/>
                </a:lnTo>
                <a:lnTo>
                  <a:pt x="15361" y="58552"/>
                </a:lnTo>
                <a:lnTo>
                  <a:pt x="15361" y="27843"/>
                </a:lnTo>
                <a:lnTo>
                  <a:pt x="17282" y="24963"/>
                </a:lnTo>
                <a:lnTo>
                  <a:pt x="19202" y="22082"/>
                </a:lnTo>
                <a:lnTo>
                  <a:pt x="21122" y="20162"/>
                </a:lnTo>
                <a:lnTo>
                  <a:pt x="24003" y="18242"/>
                </a:lnTo>
                <a:lnTo>
                  <a:pt x="25923" y="16322"/>
                </a:lnTo>
                <a:lnTo>
                  <a:pt x="27843" y="15361"/>
                </a:lnTo>
                <a:lnTo>
                  <a:pt x="29763" y="14401"/>
                </a:lnTo>
                <a:lnTo>
                  <a:pt x="30723" y="13441"/>
                </a:lnTo>
                <a:lnTo>
                  <a:pt x="32644" y="12481"/>
                </a:lnTo>
                <a:lnTo>
                  <a:pt x="45125" y="12481"/>
                </a:lnTo>
                <a:lnTo>
                  <a:pt x="48006" y="14401"/>
                </a:lnTo>
                <a:lnTo>
                  <a:pt x="50886" y="16322"/>
                </a:lnTo>
                <a:lnTo>
                  <a:pt x="52806" y="19202"/>
                </a:lnTo>
                <a:lnTo>
                  <a:pt x="53766" y="22082"/>
                </a:lnTo>
                <a:lnTo>
                  <a:pt x="55686" y="24963"/>
                </a:lnTo>
                <a:lnTo>
                  <a:pt x="56647" y="27843"/>
                </a:lnTo>
                <a:lnTo>
                  <a:pt x="56647" y="31683"/>
                </a:lnTo>
                <a:lnTo>
                  <a:pt x="57607" y="35524"/>
                </a:lnTo>
                <a:lnTo>
                  <a:pt x="57607" y="50886"/>
                </a:lnTo>
                <a:lnTo>
                  <a:pt x="56647" y="54711"/>
                </a:lnTo>
                <a:lnTo>
                  <a:pt x="55686" y="58552"/>
                </a:lnTo>
                <a:lnTo>
                  <a:pt x="54726" y="61432"/>
                </a:lnTo>
                <a:lnTo>
                  <a:pt x="53766" y="64328"/>
                </a:lnTo>
                <a:lnTo>
                  <a:pt x="51846" y="67193"/>
                </a:lnTo>
                <a:lnTo>
                  <a:pt x="49926" y="70073"/>
                </a:lnTo>
                <a:lnTo>
                  <a:pt x="47045" y="71033"/>
                </a:lnTo>
                <a:lnTo>
                  <a:pt x="44165" y="72953"/>
                </a:lnTo>
                <a:lnTo>
                  <a:pt x="41285" y="73914"/>
                </a:lnTo>
                <a:lnTo>
                  <a:pt x="33604" y="73914"/>
                </a:lnTo>
                <a:lnTo>
                  <a:pt x="29763" y="72953"/>
                </a:lnTo>
                <a:lnTo>
                  <a:pt x="30723" y="85435"/>
                </a:lnTo>
                <a:lnTo>
                  <a:pt x="32644" y="85435"/>
                </a:lnTo>
                <a:lnTo>
                  <a:pt x="34564" y="86395"/>
                </a:lnTo>
                <a:lnTo>
                  <a:pt x="44165" y="86395"/>
                </a:lnTo>
                <a:lnTo>
                  <a:pt x="49926" y="85435"/>
                </a:lnTo>
                <a:lnTo>
                  <a:pt x="53766" y="83515"/>
                </a:lnTo>
                <a:lnTo>
                  <a:pt x="57607" y="81594"/>
                </a:lnTo>
                <a:lnTo>
                  <a:pt x="61447" y="78714"/>
                </a:lnTo>
                <a:lnTo>
                  <a:pt x="64328" y="74889"/>
                </a:lnTo>
                <a:lnTo>
                  <a:pt x="67208" y="71033"/>
                </a:lnTo>
                <a:lnTo>
                  <a:pt x="70088" y="66233"/>
                </a:lnTo>
                <a:lnTo>
                  <a:pt x="71048" y="60487"/>
                </a:lnTo>
                <a:lnTo>
                  <a:pt x="72969" y="54711"/>
                </a:lnTo>
                <a:lnTo>
                  <a:pt x="72969" y="30723"/>
                </a:lnTo>
                <a:lnTo>
                  <a:pt x="72009" y="25923"/>
                </a:lnTo>
                <a:lnTo>
                  <a:pt x="70088" y="20162"/>
                </a:lnTo>
                <a:lnTo>
                  <a:pt x="68168" y="16322"/>
                </a:lnTo>
                <a:lnTo>
                  <a:pt x="66248" y="12481"/>
                </a:lnTo>
                <a:lnTo>
                  <a:pt x="63367" y="7680"/>
                </a:lnTo>
                <a:lnTo>
                  <a:pt x="60487" y="4800"/>
                </a:lnTo>
                <a:lnTo>
                  <a:pt x="55686" y="2880"/>
                </a:lnTo>
                <a:lnTo>
                  <a:pt x="51846" y="960"/>
                </a:lnTo>
                <a:lnTo>
                  <a:pt x="47045" y="0"/>
                </a:lnTo>
                <a:lnTo>
                  <a:pt x="36484" y="0"/>
                </a:lnTo>
                <a:lnTo>
                  <a:pt x="33604" y="960"/>
                </a:lnTo>
                <a:lnTo>
                  <a:pt x="31683" y="960"/>
                </a:lnTo>
                <a:lnTo>
                  <a:pt x="28803" y="1920"/>
                </a:lnTo>
                <a:lnTo>
                  <a:pt x="26883" y="2880"/>
                </a:lnTo>
                <a:lnTo>
                  <a:pt x="24963" y="4800"/>
                </a:lnTo>
                <a:lnTo>
                  <a:pt x="22082" y="5760"/>
                </a:lnTo>
                <a:lnTo>
                  <a:pt x="20162" y="7680"/>
                </a:lnTo>
                <a:lnTo>
                  <a:pt x="18242" y="9601"/>
                </a:lnTo>
                <a:lnTo>
                  <a:pt x="15361" y="11521"/>
                </a:lnTo>
                <a:lnTo>
                  <a:pt x="13441" y="14401"/>
                </a:lnTo>
                <a:lnTo>
                  <a:pt x="13441" y="2880"/>
                </a:lnTo>
                <a:lnTo>
                  <a:pt x="12481" y="1920"/>
                </a:lnTo>
                <a:lnTo>
                  <a:pt x="11521" y="960"/>
                </a:lnTo>
                <a:lnTo>
                  <a:pt x="7680" y="960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" name="object 165"/>
          <p:cNvSpPr/>
          <p:nvPr/>
        </p:nvSpPr>
        <p:spPr>
          <a:xfrm>
            <a:off x="4038828" y="2402586"/>
            <a:ext cx="14401" cy="122864"/>
          </a:xfrm>
          <a:custGeom>
            <a:avLst/>
            <a:gdLst/>
            <a:ahLst/>
            <a:cxnLst/>
            <a:rect l="l" t="t" r="r" b="b"/>
            <a:pathLst>
              <a:path w="14401" h="122864">
                <a:moveTo>
                  <a:pt x="14401" y="944"/>
                </a:moveTo>
                <a:lnTo>
                  <a:pt x="13441" y="944"/>
                </a:lnTo>
                <a:lnTo>
                  <a:pt x="13441" y="0"/>
                </a:lnTo>
                <a:lnTo>
                  <a:pt x="1920" y="0"/>
                </a:lnTo>
                <a:lnTo>
                  <a:pt x="975" y="944"/>
                </a:lnTo>
                <a:lnTo>
                  <a:pt x="0" y="944"/>
                </a:lnTo>
                <a:lnTo>
                  <a:pt x="0" y="120944"/>
                </a:lnTo>
                <a:lnTo>
                  <a:pt x="975" y="121904"/>
                </a:lnTo>
                <a:lnTo>
                  <a:pt x="1920" y="121904"/>
                </a:lnTo>
                <a:lnTo>
                  <a:pt x="1920" y="122864"/>
                </a:lnTo>
                <a:lnTo>
                  <a:pt x="11521" y="122864"/>
                </a:lnTo>
                <a:lnTo>
                  <a:pt x="12481" y="121904"/>
                </a:lnTo>
                <a:lnTo>
                  <a:pt x="14401" y="121904"/>
                </a:lnTo>
                <a:lnTo>
                  <a:pt x="14401" y="944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" name="object 166"/>
          <p:cNvSpPr/>
          <p:nvPr/>
        </p:nvSpPr>
        <p:spPr>
          <a:xfrm>
            <a:off x="4075313" y="2442895"/>
            <a:ext cx="69113" cy="83515"/>
          </a:xfrm>
          <a:custGeom>
            <a:avLst/>
            <a:gdLst/>
            <a:ahLst/>
            <a:cxnLst/>
            <a:rect l="l" t="t" r="r" b="b"/>
            <a:pathLst>
              <a:path w="69113" h="83515">
                <a:moveTo>
                  <a:pt x="0" y="40325"/>
                </a:moveTo>
                <a:lnTo>
                  <a:pt x="0" y="48005"/>
                </a:lnTo>
                <a:lnTo>
                  <a:pt x="960" y="53766"/>
                </a:lnTo>
                <a:lnTo>
                  <a:pt x="1920" y="59512"/>
                </a:lnTo>
                <a:lnTo>
                  <a:pt x="3840" y="65288"/>
                </a:lnTo>
                <a:lnTo>
                  <a:pt x="6720" y="69113"/>
                </a:lnTo>
                <a:lnTo>
                  <a:pt x="9601" y="72953"/>
                </a:lnTo>
                <a:lnTo>
                  <a:pt x="13441" y="76794"/>
                </a:lnTo>
                <a:lnTo>
                  <a:pt x="17282" y="78714"/>
                </a:lnTo>
                <a:lnTo>
                  <a:pt x="22082" y="80634"/>
                </a:lnTo>
                <a:lnTo>
                  <a:pt x="26883" y="82555"/>
                </a:lnTo>
                <a:lnTo>
                  <a:pt x="32644" y="83515"/>
                </a:lnTo>
                <a:lnTo>
                  <a:pt x="47045" y="83515"/>
                </a:lnTo>
                <a:lnTo>
                  <a:pt x="49911" y="82555"/>
                </a:lnTo>
                <a:lnTo>
                  <a:pt x="52791" y="82555"/>
                </a:lnTo>
                <a:lnTo>
                  <a:pt x="56631" y="81594"/>
                </a:lnTo>
                <a:lnTo>
                  <a:pt x="58567" y="80634"/>
                </a:lnTo>
                <a:lnTo>
                  <a:pt x="61432" y="80634"/>
                </a:lnTo>
                <a:lnTo>
                  <a:pt x="63352" y="79674"/>
                </a:lnTo>
                <a:lnTo>
                  <a:pt x="65272" y="78714"/>
                </a:lnTo>
                <a:lnTo>
                  <a:pt x="66233" y="77754"/>
                </a:lnTo>
                <a:lnTo>
                  <a:pt x="67193" y="77754"/>
                </a:lnTo>
                <a:lnTo>
                  <a:pt x="68153" y="76794"/>
                </a:lnTo>
                <a:lnTo>
                  <a:pt x="68153" y="75834"/>
                </a:lnTo>
                <a:lnTo>
                  <a:pt x="69113" y="75834"/>
                </a:lnTo>
                <a:lnTo>
                  <a:pt x="69113" y="67193"/>
                </a:lnTo>
                <a:lnTo>
                  <a:pt x="68153" y="66233"/>
                </a:lnTo>
                <a:lnTo>
                  <a:pt x="65272" y="66233"/>
                </a:lnTo>
                <a:lnTo>
                  <a:pt x="63352" y="67193"/>
                </a:lnTo>
                <a:lnTo>
                  <a:pt x="62407" y="67193"/>
                </a:lnTo>
                <a:lnTo>
                  <a:pt x="60472" y="68153"/>
                </a:lnTo>
                <a:lnTo>
                  <a:pt x="58567" y="69113"/>
                </a:lnTo>
                <a:lnTo>
                  <a:pt x="56631" y="70073"/>
                </a:lnTo>
                <a:lnTo>
                  <a:pt x="53751" y="70073"/>
                </a:lnTo>
                <a:lnTo>
                  <a:pt x="50886" y="71033"/>
                </a:lnTo>
                <a:lnTo>
                  <a:pt x="48005" y="72008"/>
                </a:lnTo>
                <a:lnTo>
                  <a:pt x="36484" y="72008"/>
                </a:lnTo>
                <a:lnTo>
                  <a:pt x="31683" y="71033"/>
                </a:lnTo>
                <a:lnTo>
                  <a:pt x="28803" y="70073"/>
                </a:lnTo>
                <a:lnTo>
                  <a:pt x="24963" y="68153"/>
                </a:lnTo>
                <a:lnTo>
                  <a:pt x="23042" y="66233"/>
                </a:lnTo>
                <a:lnTo>
                  <a:pt x="21122" y="64312"/>
                </a:lnTo>
                <a:lnTo>
                  <a:pt x="18242" y="61447"/>
                </a:lnTo>
                <a:lnTo>
                  <a:pt x="17282" y="58552"/>
                </a:lnTo>
                <a:lnTo>
                  <a:pt x="16322" y="54726"/>
                </a:lnTo>
                <a:lnTo>
                  <a:pt x="15361" y="51831"/>
                </a:lnTo>
                <a:lnTo>
                  <a:pt x="15361" y="25923"/>
                </a:lnTo>
                <a:lnTo>
                  <a:pt x="16322" y="23042"/>
                </a:lnTo>
                <a:lnTo>
                  <a:pt x="17282" y="20162"/>
                </a:lnTo>
                <a:lnTo>
                  <a:pt x="19202" y="17282"/>
                </a:lnTo>
                <a:lnTo>
                  <a:pt x="22082" y="0"/>
                </a:lnTo>
                <a:lnTo>
                  <a:pt x="17282" y="1920"/>
                </a:lnTo>
                <a:lnTo>
                  <a:pt x="13441" y="4800"/>
                </a:lnTo>
                <a:lnTo>
                  <a:pt x="9601" y="8641"/>
                </a:lnTo>
                <a:lnTo>
                  <a:pt x="6720" y="12481"/>
                </a:lnTo>
                <a:lnTo>
                  <a:pt x="3840" y="17282"/>
                </a:lnTo>
                <a:lnTo>
                  <a:pt x="1920" y="22082"/>
                </a:lnTo>
                <a:lnTo>
                  <a:pt x="960" y="27843"/>
                </a:lnTo>
                <a:lnTo>
                  <a:pt x="0" y="33604"/>
                </a:lnTo>
                <a:lnTo>
                  <a:pt x="0" y="40325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" name="object 167"/>
          <p:cNvSpPr/>
          <p:nvPr/>
        </p:nvSpPr>
        <p:spPr>
          <a:xfrm>
            <a:off x="4090675" y="2440015"/>
            <a:ext cx="57591" cy="46085"/>
          </a:xfrm>
          <a:custGeom>
            <a:avLst/>
            <a:gdLst/>
            <a:ahLst/>
            <a:cxnLst/>
            <a:rect l="l" t="t" r="r" b="b"/>
            <a:pathLst>
              <a:path w="57591" h="46085">
                <a:moveTo>
                  <a:pt x="3840" y="20162"/>
                </a:moveTo>
                <a:lnTo>
                  <a:pt x="5760" y="18242"/>
                </a:lnTo>
                <a:lnTo>
                  <a:pt x="7680" y="16322"/>
                </a:lnTo>
                <a:lnTo>
                  <a:pt x="9601" y="14401"/>
                </a:lnTo>
                <a:lnTo>
                  <a:pt x="12481" y="12481"/>
                </a:lnTo>
                <a:lnTo>
                  <a:pt x="15361" y="11521"/>
                </a:lnTo>
                <a:lnTo>
                  <a:pt x="18242" y="10561"/>
                </a:lnTo>
                <a:lnTo>
                  <a:pt x="28803" y="10561"/>
                </a:lnTo>
                <a:lnTo>
                  <a:pt x="33588" y="13441"/>
                </a:lnTo>
                <a:lnTo>
                  <a:pt x="37429" y="17282"/>
                </a:lnTo>
                <a:lnTo>
                  <a:pt x="41269" y="22082"/>
                </a:lnTo>
                <a:lnTo>
                  <a:pt x="43205" y="27843"/>
                </a:lnTo>
                <a:lnTo>
                  <a:pt x="42230" y="35524"/>
                </a:lnTo>
                <a:lnTo>
                  <a:pt x="0" y="35524"/>
                </a:lnTo>
                <a:lnTo>
                  <a:pt x="0" y="46085"/>
                </a:lnTo>
                <a:lnTo>
                  <a:pt x="52791" y="46085"/>
                </a:lnTo>
                <a:lnTo>
                  <a:pt x="54711" y="45125"/>
                </a:lnTo>
                <a:lnTo>
                  <a:pt x="55671" y="44165"/>
                </a:lnTo>
                <a:lnTo>
                  <a:pt x="56631" y="43205"/>
                </a:lnTo>
                <a:lnTo>
                  <a:pt x="57591" y="42245"/>
                </a:lnTo>
                <a:lnTo>
                  <a:pt x="57591" y="31683"/>
                </a:lnTo>
                <a:lnTo>
                  <a:pt x="56631" y="26883"/>
                </a:lnTo>
                <a:lnTo>
                  <a:pt x="55671" y="22082"/>
                </a:lnTo>
                <a:lnTo>
                  <a:pt x="53751" y="18242"/>
                </a:lnTo>
                <a:lnTo>
                  <a:pt x="51831" y="14401"/>
                </a:lnTo>
                <a:lnTo>
                  <a:pt x="48950" y="10561"/>
                </a:lnTo>
                <a:lnTo>
                  <a:pt x="46070" y="6720"/>
                </a:lnTo>
                <a:lnTo>
                  <a:pt x="42230" y="4800"/>
                </a:lnTo>
                <a:lnTo>
                  <a:pt x="38389" y="2880"/>
                </a:lnTo>
                <a:lnTo>
                  <a:pt x="33588" y="960"/>
                </a:lnTo>
                <a:lnTo>
                  <a:pt x="28803" y="0"/>
                </a:lnTo>
                <a:lnTo>
                  <a:pt x="16322" y="0"/>
                </a:lnTo>
                <a:lnTo>
                  <a:pt x="11521" y="960"/>
                </a:lnTo>
                <a:lnTo>
                  <a:pt x="6720" y="2880"/>
                </a:lnTo>
                <a:lnTo>
                  <a:pt x="3840" y="20162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" name="object 168"/>
          <p:cNvSpPr/>
          <p:nvPr/>
        </p:nvSpPr>
        <p:spPr>
          <a:xfrm>
            <a:off x="4160748" y="2401610"/>
            <a:ext cx="28803" cy="45125"/>
          </a:xfrm>
          <a:custGeom>
            <a:avLst/>
            <a:gdLst/>
            <a:ahLst/>
            <a:cxnLst/>
            <a:rect l="l" t="t" r="r" b="b"/>
            <a:pathLst>
              <a:path w="28803" h="45125">
                <a:moveTo>
                  <a:pt x="28803" y="4815"/>
                </a:moveTo>
                <a:lnTo>
                  <a:pt x="27843" y="3840"/>
                </a:lnTo>
                <a:lnTo>
                  <a:pt x="27843" y="2880"/>
                </a:lnTo>
                <a:lnTo>
                  <a:pt x="26883" y="1920"/>
                </a:lnTo>
                <a:lnTo>
                  <a:pt x="26883" y="975"/>
                </a:lnTo>
                <a:lnTo>
                  <a:pt x="24963" y="975"/>
                </a:lnTo>
                <a:lnTo>
                  <a:pt x="24002" y="0"/>
                </a:lnTo>
                <a:lnTo>
                  <a:pt x="16322" y="0"/>
                </a:lnTo>
                <a:lnTo>
                  <a:pt x="15361" y="975"/>
                </a:lnTo>
                <a:lnTo>
                  <a:pt x="13441" y="975"/>
                </a:lnTo>
                <a:lnTo>
                  <a:pt x="13441" y="1920"/>
                </a:lnTo>
                <a:lnTo>
                  <a:pt x="12481" y="2880"/>
                </a:lnTo>
                <a:lnTo>
                  <a:pt x="12481" y="3840"/>
                </a:lnTo>
                <a:lnTo>
                  <a:pt x="11521" y="4815"/>
                </a:lnTo>
                <a:lnTo>
                  <a:pt x="11521" y="18242"/>
                </a:lnTo>
                <a:lnTo>
                  <a:pt x="0" y="42245"/>
                </a:lnTo>
                <a:lnTo>
                  <a:pt x="0" y="45125"/>
                </a:lnTo>
                <a:lnTo>
                  <a:pt x="8641" y="45125"/>
                </a:lnTo>
                <a:lnTo>
                  <a:pt x="9601" y="44165"/>
                </a:lnTo>
                <a:lnTo>
                  <a:pt x="10561" y="44165"/>
                </a:lnTo>
                <a:lnTo>
                  <a:pt x="10561" y="43205"/>
                </a:lnTo>
                <a:lnTo>
                  <a:pt x="11521" y="43205"/>
                </a:lnTo>
                <a:lnTo>
                  <a:pt x="23042" y="24963"/>
                </a:lnTo>
                <a:lnTo>
                  <a:pt x="24002" y="23042"/>
                </a:lnTo>
                <a:lnTo>
                  <a:pt x="24963" y="22082"/>
                </a:lnTo>
                <a:lnTo>
                  <a:pt x="25923" y="21122"/>
                </a:lnTo>
                <a:lnTo>
                  <a:pt x="26883" y="19202"/>
                </a:lnTo>
                <a:lnTo>
                  <a:pt x="26883" y="18242"/>
                </a:lnTo>
                <a:lnTo>
                  <a:pt x="27843" y="16322"/>
                </a:lnTo>
                <a:lnTo>
                  <a:pt x="27843" y="13441"/>
                </a:lnTo>
                <a:lnTo>
                  <a:pt x="28803" y="12481"/>
                </a:lnTo>
                <a:lnTo>
                  <a:pt x="28803" y="4815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" name="object 169"/>
          <p:cNvSpPr/>
          <p:nvPr/>
        </p:nvSpPr>
        <p:spPr>
          <a:xfrm>
            <a:off x="4198193" y="2440015"/>
            <a:ext cx="55671" cy="86395"/>
          </a:xfrm>
          <a:custGeom>
            <a:avLst/>
            <a:gdLst/>
            <a:ahLst/>
            <a:cxnLst/>
            <a:rect l="l" t="t" r="r" b="b"/>
            <a:pathLst>
              <a:path w="55671" h="86395">
                <a:moveTo>
                  <a:pt x="12481" y="85435"/>
                </a:moveTo>
                <a:lnTo>
                  <a:pt x="17266" y="85435"/>
                </a:lnTo>
                <a:lnTo>
                  <a:pt x="19202" y="86395"/>
                </a:lnTo>
                <a:lnTo>
                  <a:pt x="33604" y="86395"/>
                </a:lnTo>
                <a:lnTo>
                  <a:pt x="37444" y="84475"/>
                </a:lnTo>
                <a:lnTo>
                  <a:pt x="41269" y="83515"/>
                </a:lnTo>
                <a:lnTo>
                  <a:pt x="45110" y="81594"/>
                </a:lnTo>
                <a:lnTo>
                  <a:pt x="47030" y="79674"/>
                </a:lnTo>
                <a:lnTo>
                  <a:pt x="49910" y="77754"/>
                </a:lnTo>
                <a:lnTo>
                  <a:pt x="52791" y="74889"/>
                </a:lnTo>
                <a:lnTo>
                  <a:pt x="53751" y="71993"/>
                </a:lnTo>
                <a:lnTo>
                  <a:pt x="55671" y="69113"/>
                </a:lnTo>
                <a:lnTo>
                  <a:pt x="55671" y="54711"/>
                </a:lnTo>
                <a:lnTo>
                  <a:pt x="54711" y="52806"/>
                </a:lnTo>
                <a:lnTo>
                  <a:pt x="52791" y="49926"/>
                </a:lnTo>
                <a:lnTo>
                  <a:pt x="51831" y="47990"/>
                </a:lnTo>
                <a:lnTo>
                  <a:pt x="49910" y="46085"/>
                </a:lnTo>
                <a:lnTo>
                  <a:pt x="47990" y="44165"/>
                </a:lnTo>
                <a:lnTo>
                  <a:pt x="46070" y="43205"/>
                </a:lnTo>
                <a:lnTo>
                  <a:pt x="43190" y="41285"/>
                </a:lnTo>
                <a:lnTo>
                  <a:pt x="41269" y="40325"/>
                </a:lnTo>
                <a:lnTo>
                  <a:pt x="38389" y="39364"/>
                </a:lnTo>
                <a:lnTo>
                  <a:pt x="35509" y="38404"/>
                </a:lnTo>
                <a:lnTo>
                  <a:pt x="33604" y="37444"/>
                </a:lnTo>
                <a:lnTo>
                  <a:pt x="30723" y="36484"/>
                </a:lnTo>
                <a:lnTo>
                  <a:pt x="28788" y="35524"/>
                </a:lnTo>
                <a:lnTo>
                  <a:pt x="25923" y="34564"/>
                </a:lnTo>
                <a:lnTo>
                  <a:pt x="23987" y="33604"/>
                </a:lnTo>
                <a:lnTo>
                  <a:pt x="22082" y="31683"/>
                </a:lnTo>
                <a:lnTo>
                  <a:pt x="20162" y="30723"/>
                </a:lnTo>
                <a:lnTo>
                  <a:pt x="19202" y="29763"/>
                </a:lnTo>
                <a:lnTo>
                  <a:pt x="17266" y="27843"/>
                </a:lnTo>
                <a:lnTo>
                  <a:pt x="16322" y="26883"/>
                </a:lnTo>
                <a:lnTo>
                  <a:pt x="16322" y="17282"/>
                </a:lnTo>
                <a:lnTo>
                  <a:pt x="17266" y="16322"/>
                </a:lnTo>
                <a:lnTo>
                  <a:pt x="18242" y="15361"/>
                </a:lnTo>
                <a:lnTo>
                  <a:pt x="19202" y="14401"/>
                </a:lnTo>
                <a:lnTo>
                  <a:pt x="21107" y="13441"/>
                </a:lnTo>
                <a:lnTo>
                  <a:pt x="22082" y="12481"/>
                </a:lnTo>
                <a:lnTo>
                  <a:pt x="23987" y="11521"/>
                </a:lnTo>
                <a:lnTo>
                  <a:pt x="25923" y="11521"/>
                </a:lnTo>
                <a:lnTo>
                  <a:pt x="27828" y="10561"/>
                </a:lnTo>
                <a:lnTo>
                  <a:pt x="33604" y="10561"/>
                </a:lnTo>
                <a:lnTo>
                  <a:pt x="35509" y="11521"/>
                </a:lnTo>
                <a:lnTo>
                  <a:pt x="38389" y="11521"/>
                </a:lnTo>
                <a:lnTo>
                  <a:pt x="40309" y="12481"/>
                </a:lnTo>
                <a:lnTo>
                  <a:pt x="42230" y="13441"/>
                </a:lnTo>
                <a:lnTo>
                  <a:pt x="43190" y="13441"/>
                </a:lnTo>
                <a:lnTo>
                  <a:pt x="45110" y="14401"/>
                </a:lnTo>
                <a:lnTo>
                  <a:pt x="46070" y="15361"/>
                </a:lnTo>
                <a:lnTo>
                  <a:pt x="47030" y="16322"/>
                </a:lnTo>
                <a:lnTo>
                  <a:pt x="48950" y="16322"/>
                </a:lnTo>
                <a:lnTo>
                  <a:pt x="48950" y="17282"/>
                </a:lnTo>
                <a:lnTo>
                  <a:pt x="49910" y="17282"/>
                </a:lnTo>
                <a:lnTo>
                  <a:pt x="50871" y="16322"/>
                </a:lnTo>
                <a:lnTo>
                  <a:pt x="51831" y="15361"/>
                </a:lnTo>
                <a:lnTo>
                  <a:pt x="51831" y="6720"/>
                </a:lnTo>
                <a:lnTo>
                  <a:pt x="50871" y="5760"/>
                </a:lnTo>
                <a:lnTo>
                  <a:pt x="50871" y="4800"/>
                </a:lnTo>
                <a:lnTo>
                  <a:pt x="49910" y="4800"/>
                </a:lnTo>
                <a:lnTo>
                  <a:pt x="48950" y="3840"/>
                </a:lnTo>
                <a:lnTo>
                  <a:pt x="47030" y="2880"/>
                </a:lnTo>
                <a:lnTo>
                  <a:pt x="46070" y="2880"/>
                </a:lnTo>
                <a:lnTo>
                  <a:pt x="44150" y="1920"/>
                </a:lnTo>
                <a:lnTo>
                  <a:pt x="43190" y="960"/>
                </a:lnTo>
                <a:lnTo>
                  <a:pt x="41269" y="960"/>
                </a:lnTo>
                <a:lnTo>
                  <a:pt x="39349" y="0"/>
                </a:lnTo>
                <a:lnTo>
                  <a:pt x="22082" y="0"/>
                </a:lnTo>
                <a:lnTo>
                  <a:pt x="18242" y="1920"/>
                </a:lnTo>
                <a:lnTo>
                  <a:pt x="14401" y="2880"/>
                </a:lnTo>
                <a:lnTo>
                  <a:pt x="11521" y="4800"/>
                </a:lnTo>
                <a:lnTo>
                  <a:pt x="9601" y="6720"/>
                </a:lnTo>
                <a:lnTo>
                  <a:pt x="6720" y="8641"/>
                </a:lnTo>
                <a:lnTo>
                  <a:pt x="4800" y="11521"/>
                </a:lnTo>
                <a:lnTo>
                  <a:pt x="3840" y="14401"/>
                </a:lnTo>
                <a:lnTo>
                  <a:pt x="2880" y="17282"/>
                </a:lnTo>
                <a:lnTo>
                  <a:pt x="1920" y="20162"/>
                </a:lnTo>
                <a:lnTo>
                  <a:pt x="1920" y="26883"/>
                </a:lnTo>
                <a:lnTo>
                  <a:pt x="2880" y="29763"/>
                </a:lnTo>
                <a:lnTo>
                  <a:pt x="3840" y="31683"/>
                </a:lnTo>
                <a:lnTo>
                  <a:pt x="4800" y="34564"/>
                </a:lnTo>
                <a:lnTo>
                  <a:pt x="6720" y="36484"/>
                </a:lnTo>
                <a:lnTo>
                  <a:pt x="8641" y="38404"/>
                </a:lnTo>
                <a:lnTo>
                  <a:pt x="10561" y="40325"/>
                </a:lnTo>
                <a:lnTo>
                  <a:pt x="12481" y="42245"/>
                </a:lnTo>
                <a:lnTo>
                  <a:pt x="14401" y="43205"/>
                </a:lnTo>
                <a:lnTo>
                  <a:pt x="17266" y="44165"/>
                </a:lnTo>
                <a:lnTo>
                  <a:pt x="19202" y="46085"/>
                </a:lnTo>
                <a:lnTo>
                  <a:pt x="22082" y="47045"/>
                </a:lnTo>
                <a:lnTo>
                  <a:pt x="23987" y="47990"/>
                </a:lnTo>
                <a:lnTo>
                  <a:pt x="26883" y="48966"/>
                </a:lnTo>
                <a:lnTo>
                  <a:pt x="28788" y="49926"/>
                </a:lnTo>
                <a:lnTo>
                  <a:pt x="31668" y="49926"/>
                </a:lnTo>
                <a:lnTo>
                  <a:pt x="33604" y="51831"/>
                </a:lnTo>
                <a:lnTo>
                  <a:pt x="35509" y="52806"/>
                </a:lnTo>
                <a:lnTo>
                  <a:pt x="37444" y="53766"/>
                </a:lnTo>
                <a:lnTo>
                  <a:pt x="39349" y="54711"/>
                </a:lnTo>
                <a:lnTo>
                  <a:pt x="40309" y="56647"/>
                </a:lnTo>
                <a:lnTo>
                  <a:pt x="41269" y="58552"/>
                </a:lnTo>
                <a:lnTo>
                  <a:pt x="42230" y="60487"/>
                </a:lnTo>
                <a:lnTo>
                  <a:pt x="42230" y="64328"/>
                </a:lnTo>
                <a:lnTo>
                  <a:pt x="41269" y="66233"/>
                </a:lnTo>
                <a:lnTo>
                  <a:pt x="40309" y="68168"/>
                </a:lnTo>
                <a:lnTo>
                  <a:pt x="39349" y="69113"/>
                </a:lnTo>
                <a:lnTo>
                  <a:pt x="38389" y="71033"/>
                </a:lnTo>
                <a:lnTo>
                  <a:pt x="37444" y="71993"/>
                </a:lnTo>
                <a:lnTo>
                  <a:pt x="35509" y="72953"/>
                </a:lnTo>
                <a:lnTo>
                  <a:pt x="33604" y="73914"/>
                </a:lnTo>
                <a:lnTo>
                  <a:pt x="31668" y="73914"/>
                </a:lnTo>
                <a:lnTo>
                  <a:pt x="29763" y="74889"/>
                </a:lnTo>
                <a:lnTo>
                  <a:pt x="19202" y="74889"/>
                </a:lnTo>
                <a:lnTo>
                  <a:pt x="16322" y="73914"/>
                </a:lnTo>
                <a:lnTo>
                  <a:pt x="14401" y="72953"/>
                </a:lnTo>
                <a:lnTo>
                  <a:pt x="11521" y="71993"/>
                </a:lnTo>
                <a:lnTo>
                  <a:pt x="9601" y="71033"/>
                </a:lnTo>
                <a:lnTo>
                  <a:pt x="7680" y="70073"/>
                </a:lnTo>
                <a:lnTo>
                  <a:pt x="6720" y="69113"/>
                </a:lnTo>
                <a:lnTo>
                  <a:pt x="4800" y="68168"/>
                </a:lnTo>
                <a:lnTo>
                  <a:pt x="3840" y="68168"/>
                </a:lnTo>
                <a:lnTo>
                  <a:pt x="2880" y="67193"/>
                </a:lnTo>
                <a:lnTo>
                  <a:pt x="1920" y="67193"/>
                </a:lnTo>
                <a:lnTo>
                  <a:pt x="960" y="68168"/>
                </a:lnTo>
                <a:lnTo>
                  <a:pt x="960" y="69113"/>
                </a:lnTo>
                <a:lnTo>
                  <a:pt x="0" y="69113"/>
                </a:lnTo>
                <a:lnTo>
                  <a:pt x="0" y="77754"/>
                </a:lnTo>
                <a:lnTo>
                  <a:pt x="960" y="78714"/>
                </a:lnTo>
                <a:lnTo>
                  <a:pt x="960" y="79674"/>
                </a:lnTo>
                <a:lnTo>
                  <a:pt x="1920" y="79674"/>
                </a:lnTo>
                <a:lnTo>
                  <a:pt x="2880" y="80634"/>
                </a:lnTo>
                <a:lnTo>
                  <a:pt x="3840" y="81594"/>
                </a:lnTo>
                <a:lnTo>
                  <a:pt x="4800" y="82555"/>
                </a:lnTo>
                <a:lnTo>
                  <a:pt x="6720" y="82555"/>
                </a:lnTo>
                <a:lnTo>
                  <a:pt x="7680" y="83515"/>
                </a:lnTo>
                <a:lnTo>
                  <a:pt x="9601" y="84475"/>
                </a:lnTo>
                <a:lnTo>
                  <a:pt x="12481" y="85435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" name="object 170"/>
          <p:cNvSpPr/>
          <p:nvPr/>
        </p:nvSpPr>
        <p:spPr>
          <a:xfrm>
            <a:off x="4316272" y="2402586"/>
            <a:ext cx="65272" cy="122864"/>
          </a:xfrm>
          <a:custGeom>
            <a:avLst/>
            <a:gdLst/>
            <a:ahLst/>
            <a:cxnLst/>
            <a:rect l="l" t="t" r="r" b="b"/>
            <a:pathLst>
              <a:path w="65272" h="122864">
                <a:moveTo>
                  <a:pt x="59512" y="45110"/>
                </a:moveTo>
                <a:lnTo>
                  <a:pt x="60472" y="44150"/>
                </a:lnTo>
                <a:lnTo>
                  <a:pt x="60472" y="43190"/>
                </a:lnTo>
                <a:lnTo>
                  <a:pt x="61432" y="43190"/>
                </a:lnTo>
                <a:lnTo>
                  <a:pt x="61432" y="39349"/>
                </a:lnTo>
                <a:lnTo>
                  <a:pt x="60472" y="39349"/>
                </a:lnTo>
                <a:lnTo>
                  <a:pt x="59512" y="38389"/>
                </a:lnTo>
                <a:lnTo>
                  <a:pt x="47990" y="38389"/>
                </a:lnTo>
                <a:lnTo>
                  <a:pt x="47990" y="39349"/>
                </a:lnTo>
                <a:lnTo>
                  <a:pt x="46070" y="39349"/>
                </a:lnTo>
                <a:lnTo>
                  <a:pt x="46070" y="40309"/>
                </a:lnTo>
                <a:lnTo>
                  <a:pt x="45110" y="40309"/>
                </a:lnTo>
                <a:lnTo>
                  <a:pt x="44150" y="41269"/>
                </a:lnTo>
                <a:lnTo>
                  <a:pt x="14386" y="73913"/>
                </a:lnTo>
                <a:lnTo>
                  <a:pt x="14386" y="944"/>
                </a:lnTo>
                <a:lnTo>
                  <a:pt x="13441" y="944"/>
                </a:lnTo>
                <a:lnTo>
                  <a:pt x="12466" y="0"/>
                </a:lnTo>
                <a:lnTo>
                  <a:pt x="944" y="0"/>
                </a:lnTo>
                <a:lnTo>
                  <a:pt x="944" y="944"/>
                </a:lnTo>
                <a:lnTo>
                  <a:pt x="0" y="944"/>
                </a:lnTo>
                <a:lnTo>
                  <a:pt x="0" y="121904"/>
                </a:lnTo>
                <a:lnTo>
                  <a:pt x="944" y="121904"/>
                </a:lnTo>
                <a:lnTo>
                  <a:pt x="1920" y="122864"/>
                </a:lnTo>
                <a:lnTo>
                  <a:pt x="11506" y="122864"/>
                </a:lnTo>
                <a:lnTo>
                  <a:pt x="12466" y="121904"/>
                </a:lnTo>
                <a:lnTo>
                  <a:pt x="13441" y="121904"/>
                </a:lnTo>
                <a:lnTo>
                  <a:pt x="14386" y="120944"/>
                </a:lnTo>
                <a:lnTo>
                  <a:pt x="14386" y="75834"/>
                </a:lnTo>
                <a:lnTo>
                  <a:pt x="47990" y="119984"/>
                </a:lnTo>
                <a:lnTo>
                  <a:pt x="47990" y="120944"/>
                </a:lnTo>
                <a:lnTo>
                  <a:pt x="48950" y="120944"/>
                </a:lnTo>
                <a:lnTo>
                  <a:pt x="48950" y="121904"/>
                </a:lnTo>
                <a:lnTo>
                  <a:pt x="50871" y="121904"/>
                </a:lnTo>
                <a:lnTo>
                  <a:pt x="51831" y="122864"/>
                </a:lnTo>
                <a:lnTo>
                  <a:pt x="62392" y="122864"/>
                </a:lnTo>
                <a:lnTo>
                  <a:pt x="62392" y="121904"/>
                </a:lnTo>
                <a:lnTo>
                  <a:pt x="64312" y="121904"/>
                </a:lnTo>
                <a:lnTo>
                  <a:pt x="64312" y="120944"/>
                </a:lnTo>
                <a:lnTo>
                  <a:pt x="65272" y="120944"/>
                </a:lnTo>
                <a:lnTo>
                  <a:pt x="65272" y="119024"/>
                </a:lnTo>
                <a:lnTo>
                  <a:pt x="64312" y="119024"/>
                </a:lnTo>
                <a:lnTo>
                  <a:pt x="64312" y="118064"/>
                </a:lnTo>
                <a:lnTo>
                  <a:pt x="63352" y="117104"/>
                </a:lnTo>
                <a:lnTo>
                  <a:pt x="62392" y="116144"/>
                </a:lnTo>
                <a:lnTo>
                  <a:pt x="30708" y="73913"/>
                </a:lnTo>
                <a:lnTo>
                  <a:pt x="59512" y="45110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" name="object 171"/>
          <p:cNvSpPr/>
          <p:nvPr/>
        </p:nvSpPr>
        <p:spPr>
          <a:xfrm>
            <a:off x="4397867" y="2440015"/>
            <a:ext cx="69113" cy="85435"/>
          </a:xfrm>
          <a:custGeom>
            <a:avLst/>
            <a:gdLst/>
            <a:ahLst/>
            <a:cxnLst/>
            <a:rect l="l" t="t" r="r" b="b"/>
            <a:pathLst>
              <a:path w="69113" h="85435">
                <a:moveTo>
                  <a:pt x="2880" y="960"/>
                </a:moveTo>
                <a:lnTo>
                  <a:pt x="192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83515"/>
                </a:lnTo>
                <a:lnTo>
                  <a:pt x="960" y="83515"/>
                </a:lnTo>
                <a:lnTo>
                  <a:pt x="960" y="84475"/>
                </a:lnTo>
                <a:lnTo>
                  <a:pt x="1920" y="84475"/>
                </a:lnTo>
                <a:lnTo>
                  <a:pt x="1920" y="85435"/>
                </a:lnTo>
                <a:lnTo>
                  <a:pt x="12481" y="85435"/>
                </a:lnTo>
                <a:lnTo>
                  <a:pt x="12481" y="84475"/>
                </a:lnTo>
                <a:lnTo>
                  <a:pt x="14401" y="84475"/>
                </a:lnTo>
                <a:lnTo>
                  <a:pt x="14401" y="83515"/>
                </a:lnTo>
                <a:lnTo>
                  <a:pt x="15361" y="83515"/>
                </a:lnTo>
                <a:lnTo>
                  <a:pt x="15361" y="26883"/>
                </a:lnTo>
                <a:lnTo>
                  <a:pt x="19202" y="22082"/>
                </a:lnTo>
                <a:lnTo>
                  <a:pt x="23042" y="18242"/>
                </a:lnTo>
                <a:lnTo>
                  <a:pt x="25923" y="16322"/>
                </a:lnTo>
                <a:lnTo>
                  <a:pt x="29763" y="13441"/>
                </a:lnTo>
                <a:lnTo>
                  <a:pt x="33604" y="12481"/>
                </a:lnTo>
                <a:lnTo>
                  <a:pt x="42230" y="12481"/>
                </a:lnTo>
                <a:lnTo>
                  <a:pt x="45110" y="13441"/>
                </a:lnTo>
                <a:lnTo>
                  <a:pt x="47030" y="14401"/>
                </a:lnTo>
                <a:lnTo>
                  <a:pt x="48950" y="16322"/>
                </a:lnTo>
                <a:lnTo>
                  <a:pt x="49911" y="18242"/>
                </a:lnTo>
                <a:lnTo>
                  <a:pt x="51831" y="20162"/>
                </a:lnTo>
                <a:lnTo>
                  <a:pt x="52791" y="23042"/>
                </a:lnTo>
                <a:lnTo>
                  <a:pt x="52791" y="24963"/>
                </a:lnTo>
                <a:lnTo>
                  <a:pt x="53751" y="27843"/>
                </a:lnTo>
                <a:lnTo>
                  <a:pt x="53751" y="83515"/>
                </a:lnTo>
                <a:lnTo>
                  <a:pt x="54711" y="83515"/>
                </a:lnTo>
                <a:lnTo>
                  <a:pt x="54711" y="84475"/>
                </a:lnTo>
                <a:lnTo>
                  <a:pt x="55671" y="84475"/>
                </a:lnTo>
                <a:lnTo>
                  <a:pt x="56631" y="85435"/>
                </a:lnTo>
                <a:lnTo>
                  <a:pt x="66233" y="85435"/>
                </a:lnTo>
                <a:lnTo>
                  <a:pt x="66233" y="84475"/>
                </a:lnTo>
                <a:lnTo>
                  <a:pt x="68153" y="84475"/>
                </a:lnTo>
                <a:lnTo>
                  <a:pt x="68153" y="83515"/>
                </a:lnTo>
                <a:lnTo>
                  <a:pt x="69113" y="83515"/>
                </a:lnTo>
                <a:lnTo>
                  <a:pt x="69113" y="28803"/>
                </a:lnTo>
                <a:lnTo>
                  <a:pt x="68153" y="24003"/>
                </a:lnTo>
                <a:lnTo>
                  <a:pt x="67193" y="20162"/>
                </a:lnTo>
                <a:lnTo>
                  <a:pt x="66233" y="16322"/>
                </a:lnTo>
                <a:lnTo>
                  <a:pt x="64312" y="12481"/>
                </a:lnTo>
                <a:lnTo>
                  <a:pt x="62392" y="9601"/>
                </a:lnTo>
                <a:lnTo>
                  <a:pt x="60472" y="6720"/>
                </a:lnTo>
                <a:lnTo>
                  <a:pt x="57591" y="3840"/>
                </a:lnTo>
                <a:lnTo>
                  <a:pt x="53751" y="1920"/>
                </a:lnTo>
                <a:lnTo>
                  <a:pt x="49911" y="0"/>
                </a:lnTo>
                <a:lnTo>
                  <a:pt x="35509" y="0"/>
                </a:lnTo>
                <a:lnTo>
                  <a:pt x="31668" y="960"/>
                </a:lnTo>
                <a:lnTo>
                  <a:pt x="26883" y="2880"/>
                </a:lnTo>
                <a:lnTo>
                  <a:pt x="22082" y="5760"/>
                </a:lnTo>
                <a:lnTo>
                  <a:pt x="18242" y="8641"/>
                </a:lnTo>
                <a:lnTo>
                  <a:pt x="13426" y="14401"/>
                </a:lnTo>
                <a:lnTo>
                  <a:pt x="13426" y="1920"/>
                </a:lnTo>
                <a:lnTo>
                  <a:pt x="12481" y="1920"/>
                </a:lnTo>
                <a:lnTo>
                  <a:pt x="11521" y="960"/>
                </a:lnTo>
                <a:lnTo>
                  <a:pt x="2880" y="960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" name="object 172"/>
          <p:cNvSpPr/>
          <p:nvPr/>
        </p:nvSpPr>
        <p:spPr>
          <a:xfrm>
            <a:off x="4487143" y="2440015"/>
            <a:ext cx="79674" cy="86395"/>
          </a:xfrm>
          <a:custGeom>
            <a:avLst/>
            <a:gdLst/>
            <a:ahLst/>
            <a:cxnLst/>
            <a:rect l="l" t="t" r="r" b="b"/>
            <a:pathLst>
              <a:path w="79674" h="86395">
                <a:moveTo>
                  <a:pt x="0" y="44165"/>
                </a:moveTo>
                <a:lnTo>
                  <a:pt x="0" y="50886"/>
                </a:lnTo>
                <a:lnTo>
                  <a:pt x="960" y="56647"/>
                </a:lnTo>
                <a:lnTo>
                  <a:pt x="2880" y="61432"/>
                </a:lnTo>
                <a:lnTo>
                  <a:pt x="3840" y="67193"/>
                </a:lnTo>
                <a:lnTo>
                  <a:pt x="6720" y="71033"/>
                </a:lnTo>
                <a:lnTo>
                  <a:pt x="9601" y="74889"/>
                </a:lnTo>
                <a:lnTo>
                  <a:pt x="13441" y="78714"/>
                </a:lnTo>
                <a:lnTo>
                  <a:pt x="17282" y="81594"/>
                </a:lnTo>
                <a:lnTo>
                  <a:pt x="15361" y="47045"/>
                </a:lnTo>
                <a:lnTo>
                  <a:pt x="15361" y="38404"/>
                </a:lnTo>
                <a:lnTo>
                  <a:pt x="16322" y="34564"/>
                </a:lnTo>
                <a:lnTo>
                  <a:pt x="17282" y="30723"/>
                </a:lnTo>
                <a:lnTo>
                  <a:pt x="18242" y="26883"/>
                </a:lnTo>
                <a:lnTo>
                  <a:pt x="19202" y="23042"/>
                </a:lnTo>
                <a:lnTo>
                  <a:pt x="21122" y="20162"/>
                </a:lnTo>
                <a:lnTo>
                  <a:pt x="23042" y="17282"/>
                </a:lnTo>
                <a:lnTo>
                  <a:pt x="25908" y="15361"/>
                </a:lnTo>
                <a:lnTo>
                  <a:pt x="28788" y="14401"/>
                </a:lnTo>
                <a:lnTo>
                  <a:pt x="32628" y="12481"/>
                </a:lnTo>
                <a:lnTo>
                  <a:pt x="35524" y="11521"/>
                </a:lnTo>
                <a:lnTo>
                  <a:pt x="45110" y="11521"/>
                </a:lnTo>
                <a:lnTo>
                  <a:pt x="48950" y="12481"/>
                </a:lnTo>
                <a:lnTo>
                  <a:pt x="51831" y="14401"/>
                </a:lnTo>
                <a:lnTo>
                  <a:pt x="54711" y="16322"/>
                </a:lnTo>
                <a:lnTo>
                  <a:pt x="57591" y="18242"/>
                </a:lnTo>
                <a:lnTo>
                  <a:pt x="59512" y="21122"/>
                </a:lnTo>
                <a:lnTo>
                  <a:pt x="61432" y="24003"/>
                </a:lnTo>
                <a:lnTo>
                  <a:pt x="62392" y="26883"/>
                </a:lnTo>
                <a:lnTo>
                  <a:pt x="63352" y="30723"/>
                </a:lnTo>
                <a:lnTo>
                  <a:pt x="64312" y="34564"/>
                </a:lnTo>
                <a:lnTo>
                  <a:pt x="64312" y="47990"/>
                </a:lnTo>
                <a:lnTo>
                  <a:pt x="63352" y="51831"/>
                </a:lnTo>
                <a:lnTo>
                  <a:pt x="63352" y="55671"/>
                </a:lnTo>
                <a:lnTo>
                  <a:pt x="62392" y="59512"/>
                </a:lnTo>
                <a:lnTo>
                  <a:pt x="60472" y="63352"/>
                </a:lnTo>
                <a:lnTo>
                  <a:pt x="58552" y="65272"/>
                </a:lnTo>
                <a:lnTo>
                  <a:pt x="56631" y="68168"/>
                </a:lnTo>
                <a:lnTo>
                  <a:pt x="53751" y="70073"/>
                </a:lnTo>
                <a:lnTo>
                  <a:pt x="50871" y="71993"/>
                </a:lnTo>
                <a:lnTo>
                  <a:pt x="47990" y="73914"/>
                </a:lnTo>
                <a:lnTo>
                  <a:pt x="31683" y="73914"/>
                </a:lnTo>
                <a:lnTo>
                  <a:pt x="27843" y="71993"/>
                </a:lnTo>
                <a:lnTo>
                  <a:pt x="24963" y="70073"/>
                </a:lnTo>
                <a:lnTo>
                  <a:pt x="22067" y="68168"/>
                </a:lnTo>
                <a:lnTo>
                  <a:pt x="21122" y="65272"/>
                </a:lnTo>
                <a:lnTo>
                  <a:pt x="22067" y="83515"/>
                </a:lnTo>
                <a:lnTo>
                  <a:pt x="26883" y="85435"/>
                </a:lnTo>
                <a:lnTo>
                  <a:pt x="32628" y="86395"/>
                </a:lnTo>
                <a:lnTo>
                  <a:pt x="46070" y="86395"/>
                </a:lnTo>
                <a:lnTo>
                  <a:pt x="51831" y="85435"/>
                </a:lnTo>
                <a:lnTo>
                  <a:pt x="56631" y="83515"/>
                </a:lnTo>
                <a:lnTo>
                  <a:pt x="61432" y="80634"/>
                </a:lnTo>
                <a:lnTo>
                  <a:pt x="66233" y="77754"/>
                </a:lnTo>
                <a:lnTo>
                  <a:pt x="69113" y="73914"/>
                </a:lnTo>
                <a:lnTo>
                  <a:pt x="72953" y="70073"/>
                </a:lnTo>
                <a:lnTo>
                  <a:pt x="75834" y="65272"/>
                </a:lnTo>
                <a:lnTo>
                  <a:pt x="76794" y="60487"/>
                </a:lnTo>
                <a:lnTo>
                  <a:pt x="78714" y="54711"/>
                </a:lnTo>
                <a:lnTo>
                  <a:pt x="79674" y="48966"/>
                </a:lnTo>
                <a:lnTo>
                  <a:pt x="79674" y="35524"/>
                </a:lnTo>
                <a:lnTo>
                  <a:pt x="78714" y="29763"/>
                </a:lnTo>
                <a:lnTo>
                  <a:pt x="76794" y="24003"/>
                </a:lnTo>
                <a:lnTo>
                  <a:pt x="75834" y="19202"/>
                </a:lnTo>
                <a:lnTo>
                  <a:pt x="72953" y="14401"/>
                </a:lnTo>
                <a:lnTo>
                  <a:pt x="70073" y="10561"/>
                </a:lnTo>
                <a:lnTo>
                  <a:pt x="67193" y="6720"/>
                </a:lnTo>
                <a:lnTo>
                  <a:pt x="62392" y="4800"/>
                </a:lnTo>
                <a:lnTo>
                  <a:pt x="57591" y="2880"/>
                </a:lnTo>
                <a:lnTo>
                  <a:pt x="52791" y="960"/>
                </a:lnTo>
                <a:lnTo>
                  <a:pt x="47030" y="0"/>
                </a:lnTo>
                <a:lnTo>
                  <a:pt x="33588" y="0"/>
                </a:lnTo>
                <a:lnTo>
                  <a:pt x="27843" y="960"/>
                </a:lnTo>
                <a:lnTo>
                  <a:pt x="23042" y="2880"/>
                </a:lnTo>
                <a:lnTo>
                  <a:pt x="18242" y="4800"/>
                </a:lnTo>
                <a:lnTo>
                  <a:pt x="13441" y="7680"/>
                </a:lnTo>
                <a:lnTo>
                  <a:pt x="10561" y="11521"/>
                </a:lnTo>
                <a:lnTo>
                  <a:pt x="6720" y="16322"/>
                </a:lnTo>
                <a:lnTo>
                  <a:pt x="4800" y="20162"/>
                </a:lnTo>
                <a:lnTo>
                  <a:pt x="2880" y="25923"/>
                </a:lnTo>
                <a:lnTo>
                  <a:pt x="960" y="31683"/>
                </a:lnTo>
                <a:lnTo>
                  <a:pt x="0" y="37444"/>
                </a:lnTo>
                <a:lnTo>
                  <a:pt x="0" y="44165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" name="object 173"/>
          <p:cNvSpPr/>
          <p:nvPr/>
        </p:nvSpPr>
        <p:spPr>
          <a:xfrm>
            <a:off x="4502505" y="2487061"/>
            <a:ext cx="6705" cy="36469"/>
          </a:xfrm>
          <a:custGeom>
            <a:avLst/>
            <a:gdLst/>
            <a:ahLst/>
            <a:cxnLst/>
            <a:rect l="l" t="t" r="r" b="b"/>
            <a:pathLst>
              <a:path w="6705" h="36469">
                <a:moveTo>
                  <a:pt x="960" y="3840"/>
                </a:moveTo>
                <a:lnTo>
                  <a:pt x="0" y="0"/>
                </a:lnTo>
                <a:lnTo>
                  <a:pt x="1920" y="34549"/>
                </a:lnTo>
                <a:lnTo>
                  <a:pt x="6705" y="36469"/>
                </a:lnTo>
                <a:lnTo>
                  <a:pt x="5760" y="18227"/>
                </a:lnTo>
                <a:lnTo>
                  <a:pt x="3840" y="15346"/>
                </a:lnTo>
                <a:lnTo>
                  <a:pt x="1920" y="11506"/>
                </a:lnTo>
                <a:lnTo>
                  <a:pt x="960" y="7665"/>
                </a:lnTo>
                <a:lnTo>
                  <a:pt x="960" y="3840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" name="object 174"/>
          <p:cNvSpPr/>
          <p:nvPr/>
        </p:nvSpPr>
        <p:spPr>
          <a:xfrm>
            <a:off x="4578339" y="2440975"/>
            <a:ext cx="88315" cy="84475"/>
          </a:xfrm>
          <a:custGeom>
            <a:avLst/>
            <a:gdLst/>
            <a:ahLst/>
            <a:cxnLst/>
            <a:rect l="l" t="t" r="r" b="b"/>
            <a:pathLst>
              <a:path w="88315" h="84475">
                <a:moveTo>
                  <a:pt x="88315" y="84475"/>
                </a:moveTo>
                <a:lnTo>
                  <a:pt x="86395" y="69113"/>
                </a:lnTo>
                <a:lnTo>
                  <a:pt x="86395" y="84475"/>
                </a:lnTo>
                <a:lnTo>
                  <a:pt x="88315" y="84475"/>
                </a:lnTo>
                <a:close/>
              </a:path>
              <a:path w="88315" h="84475">
                <a:moveTo>
                  <a:pt x="95036" y="82555"/>
                </a:moveTo>
                <a:lnTo>
                  <a:pt x="95996" y="81594"/>
                </a:lnTo>
                <a:lnTo>
                  <a:pt x="119039" y="5760"/>
                </a:lnTo>
                <a:lnTo>
                  <a:pt x="119999" y="4800"/>
                </a:lnTo>
                <a:lnTo>
                  <a:pt x="119999" y="960"/>
                </a:lnTo>
                <a:lnTo>
                  <a:pt x="119039" y="960"/>
                </a:lnTo>
                <a:lnTo>
                  <a:pt x="119039" y="0"/>
                </a:lnTo>
                <a:lnTo>
                  <a:pt x="107518" y="0"/>
                </a:lnTo>
                <a:lnTo>
                  <a:pt x="106558" y="960"/>
                </a:lnTo>
                <a:lnTo>
                  <a:pt x="105597" y="960"/>
                </a:lnTo>
                <a:lnTo>
                  <a:pt x="105597" y="2880"/>
                </a:lnTo>
                <a:lnTo>
                  <a:pt x="86395" y="68153"/>
                </a:lnTo>
                <a:lnTo>
                  <a:pt x="67193" y="2880"/>
                </a:lnTo>
                <a:lnTo>
                  <a:pt x="67193" y="960"/>
                </a:lnTo>
                <a:lnTo>
                  <a:pt x="66233" y="960"/>
                </a:lnTo>
                <a:lnTo>
                  <a:pt x="65272" y="0"/>
                </a:lnTo>
                <a:lnTo>
                  <a:pt x="59512" y="0"/>
                </a:lnTo>
                <a:lnTo>
                  <a:pt x="59512" y="23042"/>
                </a:lnTo>
                <a:lnTo>
                  <a:pt x="75834" y="81594"/>
                </a:lnTo>
                <a:lnTo>
                  <a:pt x="76794" y="81594"/>
                </a:lnTo>
                <a:lnTo>
                  <a:pt x="76794" y="82555"/>
                </a:lnTo>
                <a:lnTo>
                  <a:pt x="77754" y="83515"/>
                </a:lnTo>
                <a:lnTo>
                  <a:pt x="78714" y="83515"/>
                </a:lnTo>
                <a:lnTo>
                  <a:pt x="79674" y="84475"/>
                </a:lnTo>
                <a:lnTo>
                  <a:pt x="86395" y="84475"/>
                </a:lnTo>
                <a:lnTo>
                  <a:pt x="86395" y="69113"/>
                </a:lnTo>
                <a:lnTo>
                  <a:pt x="88315" y="84475"/>
                </a:lnTo>
                <a:lnTo>
                  <a:pt x="93116" y="84475"/>
                </a:lnTo>
                <a:lnTo>
                  <a:pt x="93116" y="83515"/>
                </a:lnTo>
                <a:lnTo>
                  <a:pt x="95036" y="83515"/>
                </a:lnTo>
                <a:lnTo>
                  <a:pt x="95036" y="82555"/>
                </a:lnTo>
                <a:close/>
              </a:path>
              <a:path w="88315" h="84475">
                <a:moveTo>
                  <a:pt x="35509" y="84475"/>
                </a:moveTo>
                <a:lnTo>
                  <a:pt x="34564" y="69113"/>
                </a:lnTo>
                <a:lnTo>
                  <a:pt x="33604" y="84475"/>
                </a:lnTo>
                <a:lnTo>
                  <a:pt x="35509" y="84475"/>
                </a:lnTo>
                <a:close/>
              </a:path>
              <a:path w="88315" h="84475">
                <a:moveTo>
                  <a:pt x="43190" y="81594"/>
                </a:moveTo>
                <a:lnTo>
                  <a:pt x="44150" y="81594"/>
                </a:lnTo>
                <a:lnTo>
                  <a:pt x="59512" y="24002"/>
                </a:lnTo>
                <a:lnTo>
                  <a:pt x="75834" y="81594"/>
                </a:lnTo>
                <a:lnTo>
                  <a:pt x="59512" y="23042"/>
                </a:lnTo>
                <a:lnTo>
                  <a:pt x="59512" y="0"/>
                </a:lnTo>
                <a:lnTo>
                  <a:pt x="53751" y="0"/>
                </a:lnTo>
                <a:lnTo>
                  <a:pt x="53751" y="960"/>
                </a:lnTo>
                <a:lnTo>
                  <a:pt x="52791" y="960"/>
                </a:lnTo>
                <a:lnTo>
                  <a:pt x="52791" y="2880"/>
                </a:lnTo>
                <a:lnTo>
                  <a:pt x="34564" y="68153"/>
                </a:lnTo>
                <a:lnTo>
                  <a:pt x="15361" y="2880"/>
                </a:lnTo>
                <a:lnTo>
                  <a:pt x="15361" y="1920"/>
                </a:lnTo>
                <a:lnTo>
                  <a:pt x="14401" y="960"/>
                </a:lnTo>
                <a:lnTo>
                  <a:pt x="1344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3840"/>
                </a:lnTo>
                <a:lnTo>
                  <a:pt x="960" y="4800"/>
                </a:lnTo>
                <a:lnTo>
                  <a:pt x="960" y="5760"/>
                </a:lnTo>
                <a:lnTo>
                  <a:pt x="24002" y="81594"/>
                </a:lnTo>
                <a:lnTo>
                  <a:pt x="24963" y="82555"/>
                </a:lnTo>
                <a:lnTo>
                  <a:pt x="24963" y="83515"/>
                </a:lnTo>
                <a:lnTo>
                  <a:pt x="26883" y="83515"/>
                </a:lnTo>
                <a:lnTo>
                  <a:pt x="26883" y="84475"/>
                </a:lnTo>
                <a:lnTo>
                  <a:pt x="33604" y="84475"/>
                </a:lnTo>
                <a:lnTo>
                  <a:pt x="34564" y="69113"/>
                </a:lnTo>
                <a:lnTo>
                  <a:pt x="35509" y="84475"/>
                </a:lnTo>
                <a:lnTo>
                  <a:pt x="40309" y="84475"/>
                </a:lnTo>
                <a:lnTo>
                  <a:pt x="41285" y="83515"/>
                </a:lnTo>
                <a:lnTo>
                  <a:pt x="42245" y="83515"/>
                </a:lnTo>
                <a:lnTo>
                  <a:pt x="43190" y="82555"/>
                </a:lnTo>
                <a:lnTo>
                  <a:pt x="43190" y="81594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" name="object 175"/>
          <p:cNvSpPr/>
          <p:nvPr/>
        </p:nvSpPr>
        <p:spPr>
          <a:xfrm>
            <a:off x="4708885" y="2474579"/>
            <a:ext cx="43205" cy="11521"/>
          </a:xfrm>
          <a:custGeom>
            <a:avLst/>
            <a:gdLst/>
            <a:ahLst/>
            <a:cxnLst/>
            <a:rect l="l" t="t" r="r" b="b"/>
            <a:pathLst>
              <a:path w="43205" h="11521">
                <a:moveTo>
                  <a:pt x="43205" y="1920"/>
                </a:moveTo>
                <a:lnTo>
                  <a:pt x="42245" y="1920"/>
                </a:lnTo>
                <a:lnTo>
                  <a:pt x="42245" y="0"/>
                </a:lnTo>
                <a:lnTo>
                  <a:pt x="1935" y="0"/>
                </a:lnTo>
                <a:lnTo>
                  <a:pt x="975" y="960"/>
                </a:lnTo>
                <a:lnTo>
                  <a:pt x="0" y="1920"/>
                </a:lnTo>
                <a:lnTo>
                  <a:pt x="0" y="9601"/>
                </a:lnTo>
                <a:lnTo>
                  <a:pt x="975" y="10561"/>
                </a:lnTo>
                <a:lnTo>
                  <a:pt x="1935" y="11521"/>
                </a:lnTo>
                <a:lnTo>
                  <a:pt x="42245" y="11521"/>
                </a:lnTo>
                <a:lnTo>
                  <a:pt x="42245" y="10561"/>
                </a:lnTo>
                <a:lnTo>
                  <a:pt x="43205" y="9601"/>
                </a:lnTo>
                <a:lnTo>
                  <a:pt x="43205" y="1920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" name="object 176"/>
          <p:cNvSpPr/>
          <p:nvPr/>
        </p:nvSpPr>
        <p:spPr>
          <a:xfrm>
            <a:off x="4771293" y="2402586"/>
            <a:ext cx="68153" cy="122864"/>
          </a:xfrm>
          <a:custGeom>
            <a:avLst/>
            <a:gdLst/>
            <a:ahLst/>
            <a:cxnLst/>
            <a:rect l="l" t="t" r="r" b="b"/>
            <a:pathLst>
              <a:path w="68153" h="122864">
                <a:moveTo>
                  <a:pt x="61432" y="122864"/>
                </a:moveTo>
                <a:lnTo>
                  <a:pt x="66233" y="122864"/>
                </a:lnTo>
                <a:lnTo>
                  <a:pt x="66233" y="121904"/>
                </a:lnTo>
                <a:lnTo>
                  <a:pt x="68153" y="121904"/>
                </a:lnTo>
                <a:lnTo>
                  <a:pt x="68153" y="61432"/>
                </a:lnTo>
                <a:lnTo>
                  <a:pt x="67193" y="57591"/>
                </a:lnTo>
                <a:lnTo>
                  <a:pt x="66233" y="53751"/>
                </a:lnTo>
                <a:lnTo>
                  <a:pt x="64312" y="49910"/>
                </a:lnTo>
                <a:lnTo>
                  <a:pt x="62392" y="47030"/>
                </a:lnTo>
                <a:lnTo>
                  <a:pt x="60472" y="44150"/>
                </a:lnTo>
                <a:lnTo>
                  <a:pt x="57591" y="41269"/>
                </a:lnTo>
                <a:lnTo>
                  <a:pt x="53751" y="39349"/>
                </a:lnTo>
                <a:lnTo>
                  <a:pt x="49911" y="37429"/>
                </a:lnTo>
                <a:lnTo>
                  <a:pt x="35509" y="37429"/>
                </a:lnTo>
                <a:lnTo>
                  <a:pt x="31668" y="38389"/>
                </a:lnTo>
                <a:lnTo>
                  <a:pt x="27843" y="40309"/>
                </a:lnTo>
                <a:lnTo>
                  <a:pt x="23042" y="42230"/>
                </a:lnTo>
                <a:lnTo>
                  <a:pt x="19202" y="45110"/>
                </a:lnTo>
                <a:lnTo>
                  <a:pt x="14401" y="49910"/>
                </a:lnTo>
                <a:lnTo>
                  <a:pt x="14401" y="944"/>
                </a:lnTo>
                <a:lnTo>
                  <a:pt x="13441" y="944"/>
                </a:lnTo>
                <a:lnTo>
                  <a:pt x="13441" y="0"/>
                </a:lnTo>
                <a:lnTo>
                  <a:pt x="1920" y="0"/>
                </a:lnTo>
                <a:lnTo>
                  <a:pt x="960" y="944"/>
                </a:lnTo>
                <a:lnTo>
                  <a:pt x="0" y="1904"/>
                </a:lnTo>
                <a:lnTo>
                  <a:pt x="0" y="120944"/>
                </a:lnTo>
                <a:lnTo>
                  <a:pt x="960" y="120944"/>
                </a:lnTo>
                <a:lnTo>
                  <a:pt x="960" y="121904"/>
                </a:lnTo>
                <a:lnTo>
                  <a:pt x="1920" y="121904"/>
                </a:lnTo>
                <a:lnTo>
                  <a:pt x="1920" y="122864"/>
                </a:lnTo>
                <a:lnTo>
                  <a:pt x="12481" y="122864"/>
                </a:lnTo>
                <a:lnTo>
                  <a:pt x="12481" y="121904"/>
                </a:lnTo>
                <a:lnTo>
                  <a:pt x="14401" y="121904"/>
                </a:lnTo>
                <a:lnTo>
                  <a:pt x="14401" y="64312"/>
                </a:lnTo>
                <a:lnTo>
                  <a:pt x="19202" y="59512"/>
                </a:lnTo>
                <a:lnTo>
                  <a:pt x="23042" y="55671"/>
                </a:lnTo>
                <a:lnTo>
                  <a:pt x="25923" y="53751"/>
                </a:lnTo>
                <a:lnTo>
                  <a:pt x="29763" y="50871"/>
                </a:lnTo>
                <a:lnTo>
                  <a:pt x="33604" y="49910"/>
                </a:lnTo>
                <a:lnTo>
                  <a:pt x="42230" y="49910"/>
                </a:lnTo>
                <a:lnTo>
                  <a:pt x="45125" y="50871"/>
                </a:lnTo>
                <a:lnTo>
                  <a:pt x="47030" y="51831"/>
                </a:lnTo>
                <a:lnTo>
                  <a:pt x="48950" y="53751"/>
                </a:lnTo>
                <a:lnTo>
                  <a:pt x="49911" y="55671"/>
                </a:lnTo>
                <a:lnTo>
                  <a:pt x="50871" y="57591"/>
                </a:lnTo>
                <a:lnTo>
                  <a:pt x="51846" y="60472"/>
                </a:lnTo>
                <a:lnTo>
                  <a:pt x="52791" y="62392"/>
                </a:lnTo>
                <a:lnTo>
                  <a:pt x="53751" y="65272"/>
                </a:lnTo>
                <a:lnTo>
                  <a:pt x="53751" y="120944"/>
                </a:lnTo>
                <a:lnTo>
                  <a:pt x="54711" y="120944"/>
                </a:lnTo>
                <a:lnTo>
                  <a:pt x="54711" y="121904"/>
                </a:lnTo>
                <a:lnTo>
                  <a:pt x="55671" y="121904"/>
                </a:lnTo>
                <a:lnTo>
                  <a:pt x="55671" y="122864"/>
                </a:lnTo>
                <a:lnTo>
                  <a:pt x="61432" y="122864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" name="object 177"/>
          <p:cNvSpPr/>
          <p:nvPr/>
        </p:nvSpPr>
        <p:spPr>
          <a:xfrm>
            <a:off x="4860569" y="2440015"/>
            <a:ext cx="78714" cy="86395"/>
          </a:xfrm>
          <a:custGeom>
            <a:avLst/>
            <a:gdLst/>
            <a:ahLst/>
            <a:cxnLst/>
            <a:rect l="l" t="t" r="r" b="b"/>
            <a:pathLst>
              <a:path w="78714" h="86395">
                <a:moveTo>
                  <a:pt x="960" y="56647"/>
                </a:moveTo>
                <a:lnTo>
                  <a:pt x="1920" y="61432"/>
                </a:lnTo>
                <a:lnTo>
                  <a:pt x="3840" y="67193"/>
                </a:lnTo>
                <a:lnTo>
                  <a:pt x="5760" y="71033"/>
                </a:lnTo>
                <a:lnTo>
                  <a:pt x="9601" y="74889"/>
                </a:lnTo>
                <a:lnTo>
                  <a:pt x="12481" y="78714"/>
                </a:lnTo>
                <a:lnTo>
                  <a:pt x="16322" y="81594"/>
                </a:lnTo>
                <a:lnTo>
                  <a:pt x="16322" y="54711"/>
                </a:lnTo>
                <a:lnTo>
                  <a:pt x="15361" y="50886"/>
                </a:lnTo>
                <a:lnTo>
                  <a:pt x="15361" y="34564"/>
                </a:lnTo>
                <a:lnTo>
                  <a:pt x="16322" y="30723"/>
                </a:lnTo>
                <a:lnTo>
                  <a:pt x="17282" y="26883"/>
                </a:lnTo>
                <a:lnTo>
                  <a:pt x="19202" y="23042"/>
                </a:lnTo>
                <a:lnTo>
                  <a:pt x="21122" y="20162"/>
                </a:lnTo>
                <a:lnTo>
                  <a:pt x="23042" y="17282"/>
                </a:lnTo>
                <a:lnTo>
                  <a:pt x="25923" y="15361"/>
                </a:lnTo>
                <a:lnTo>
                  <a:pt x="28803" y="14401"/>
                </a:lnTo>
                <a:lnTo>
                  <a:pt x="31683" y="12481"/>
                </a:lnTo>
                <a:lnTo>
                  <a:pt x="35524" y="11521"/>
                </a:lnTo>
                <a:lnTo>
                  <a:pt x="44150" y="11521"/>
                </a:lnTo>
                <a:lnTo>
                  <a:pt x="47990" y="12481"/>
                </a:lnTo>
                <a:lnTo>
                  <a:pt x="50871" y="14401"/>
                </a:lnTo>
                <a:lnTo>
                  <a:pt x="54711" y="16322"/>
                </a:lnTo>
                <a:lnTo>
                  <a:pt x="56647" y="18242"/>
                </a:lnTo>
                <a:lnTo>
                  <a:pt x="58552" y="21122"/>
                </a:lnTo>
                <a:lnTo>
                  <a:pt x="60487" y="24003"/>
                </a:lnTo>
                <a:lnTo>
                  <a:pt x="61432" y="26883"/>
                </a:lnTo>
                <a:lnTo>
                  <a:pt x="62392" y="30723"/>
                </a:lnTo>
                <a:lnTo>
                  <a:pt x="63352" y="34564"/>
                </a:lnTo>
                <a:lnTo>
                  <a:pt x="63352" y="51831"/>
                </a:lnTo>
                <a:lnTo>
                  <a:pt x="62392" y="55671"/>
                </a:lnTo>
                <a:lnTo>
                  <a:pt x="61432" y="59512"/>
                </a:lnTo>
                <a:lnTo>
                  <a:pt x="59512" y="63352"/>
                </a:lnTo>
                <a:lnTo>
                  <a:pt x="57591" y="65272"/>
                </a:lnTo>
                <a:lnTo>
                  <a:pt x="55671" y="68168"/>
                </a:lnTo>
                <a:lnTo>
                  <a:pt x="53766" y="70073"/>
                </a:lnTo>
                <a:lnTo>
                  <a:pt x="49926" y="71993"/>
                </a:lnTo>
                <a:lnTo>
                  <a:pt x="47030" y="73914"/>
                </a:lnTo>
                <a:lnTo>
                  <a:pt x="30723" y="73914"/>
                </a:lnTo>
                <a:lnTo>
                  <a:pt x="27843" y="71993"/>
                </a:lnTo>
                <a:lnTo>
                  <a:pt x="24963" y="70073"/>
                </a:lnTo>
                <a:lnTo>
                  <a:pt x="22082" y="68168"/>
                </a:lnTo>
                <a:lnTo>
                  <a:pt x="21122" y="83515"/>
                </a:lnTo>
                <a:lnTo>
                  <a:pt x="26883" y="85435"/>
                </a:lnTo>
                <a:lnTo>
                  <a:pt x="31683" y="86395"/>
                </a:lnTo>
                <a:lnTo>
                  <a:pt x="45125" y="86395"/>
                </a:lnTo>
                <a:lnTo>
                  <a:pt x="50871" y="85435"/>
                </a:lnTo>
                <a:lnTo>
                  <a:pt x="56647" y="83515"/>
                </a:lnTo>
                <a:lnTo>
                  <a:pt x="61432" y="80634"/>
                </a:lnTo>
                <a:lnTo>
                  <a:pt x="65272" y="77754"/>
                </a:lnTo>
                <a:lnTo>
                  <a:pt x="69113" y="73914"/>
                </a:lnTo>
                <a:lnTo>
                  <a:pt x="71993" y="70073"/>
                </a:lnTo>
                <a:lnTo>
                  <a:pt x="74874" y="65272"/>
                </a:lnTo>
                <a:lnTo>
                  <a:pt x="76794" y="60487"/>
                </a:lnTo>
                <a:lnTo>
                  <a:pt x="78714" y="54711"/>
                </a:lnTo>
                <a:lnTo>
                  <a:pt x="78714" y="29763"/>
                </a:lnTo>
                <a:lnTo>
                  <a:pt x="76794" y="24003"/>
                </a:lnTo>
                <a:lnTo>
                  <a:pt x="74874" y="19202"/>
                </a:lnTo>
                <a:lnTo>
                  <a:pt x="72953" y="14401"/>
                </a:lnTo>
                <a:lnTo>
                  <a:pt x="69113" y="10561"/>
                </a:lnTo>
                <a:lnTo>
                  <a:pt x="66233" y="6720"/>
                </a:lnTo>
                <a:lnTo>
                  <a:pt x="62392" y="4800"/>
                </a:lnTo>
                <a:lnTo>
                  <a:pt x="57591" y="2880"/>
                </a:lnTo>
                <a:lnTo>
                  <a:pt x="52806" y="960"/>
                </a:lnTo>
                <a:lnTo>
                  <a:pt x="47030" y="0"/>
                </a:lnTo>
                <a:lnTo>
                  <a:pt x="33604" y="0"/>
                </a:lnTo>
                <a:lnTo>
                  <a:pt x="27843" y="960"/>
                </a:lnTo>
                <a:lnTo>
                  <a:pt x="22082" y="2880"/>
                </a:lnTo>
                <a:lnTo>
                  <a:pt x="17282" y="4800"/>
                </a:lnTo>
                <a:lnTo>
                  <a:pt x="13441" y="7680"/>
                </a:lnTo>
                <a:lnTo>
                  <a:pt x="9601" y="11521"/>
                </a:lnTo>
                <a:lnTo>
                  <a:pt x="6720" y="16322"/>
                </a:lnTo>
                <a:lnTo>
                  <a:pt x="3840" y="20162"/>
                </a:lnTo>
                <a:lnTo>
                  <a:pt x="1920" y="25923"/>
                </a:lnTo>
                <a:lnTo>
                  <a:pt x="960" y="31683"/>
                </a:lnTo>
                <a:lnTo>
                  <a:pt x="0" y="37444"/>
                </a:lnTo>
                <a:lnTo>
                  <a:pt x="0" y="50886"/>
                </a:lnTo>
                <a:lnTo>
                  <a:pt x="960" y="56647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" name="object 178"/>
          <p:cNvSpPr/>
          <p:nvPr/>
        </p:nvSpPr>
        <p:spPr>
          <a:xfrm>
            <a:off x="4876891" y="2494727"/>
            <a:ext cx="5760" cy="28803"/>
          </a:xfrm>
          <a:custGeom>
            <a:avLst/>
            <a:gdLst/>
            <a:ahLst/>
            <a:cxnLst/>
            <a:rect l="l" t="t" r="r" b="b"/>
            <a:pathLst>
              <a:path w="5760" h="28803">
                <a:moveTo>
                  <a:pt x="4800" y="28803"/>
                </a:moveTo>
                <a:lnTo>
                  <a:pt x="5760" y="13456"/>
                </a:lnTo>
                <a:lnTo>
                  <a:pt x="3840" y="10561"/>
                </a:lnTo>
                <a:lnTo>
                  <a:pt x="1920" y="7680"/>
                </a:lnTo>
                <a:lnTo>
                  <a:pt x="960" y="3840"/>
                </a:lnTo>
                <a:lnTo>
                  <a:pt x="0" y="0"/>
                </a:lnTo>
                <a:lnTo>
                  <a:pt x="0" y="26883"/>
                </a:lnTo>
                <a:lnTo>
                  <a:pt x="4800" y="28803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" name="object 179"/>
          <p:cNvSpPr/>
          <p:nvPr/>
        </p:nvSpPr>
        <p:spPr>
          <a:xfrm>
            <a:off x="4951765" y="2440975"/>
            <a:ext cx="119999" cy="84475"/>
          </a:xfrm>
          <a:custGeom>
            <a:avLst/>
            <a:gdLst/>
            <a:ahLst/>
            <a:cxnLst/>
            <a:rect l="l" t="t" r="r" b="b"/>
            <a:pathLst>
              <a:path w="119999" h="84475">
                <a:moveTo>
                  <a:pt x="88315" y="84475"/>
                </a:moveTo>
                <a:lnTo>
                  <a:pt x="86395" y="69113"/>
                </a:lnTo>
                <a:lnTo>
                  <a:pt x="86395" y="84475"/>
                </a:lnTo>
                <a:lnTo>
                  <a:pt x="88315" y="84475"/>
                </a:lnTo>
                <a:close/>
              </a:path>
              <a:path w="119999" h="84475">
                <a:moveTo>
                  <a:pt x="35524" y="84475"/>
                </a:moveTo>
                <a:lnTo>
                  <a:pt x="34564" y="69113"/>
                </a:lnTo>
                <a:lnTo>
                  <a:pt x="33604" y="84475"/>
                </a:lnTo>
                <a:lnTo>
                  <a:pt x="35524" y="84475"/>
                </a:lnTo>
                <a:close/>
              </a:path>
              <a:path w="119999" h="84475">
                <a:moveTo>
                  <a:pt x="43205" y="81594"/>
                </a:moveTo>
                <a:lnTo>
                  <a:pt x="44165" y="81594"/>
                </a:lnTo>
                <a:lnTo>
                  <a:pt x="59527" y="24002"/>
                </a:lnTo>
                <a:lnTo>
                  <a:pt x="75834" y="81594"/>
                </a:lnTo>
                <a:lnTo>
                  <a:pt x="59527" y="23042"/>
                </a:lnTo>
                <a:lnTo>
                  <a:pt x="59527" y="0"/>
                </a:lnTo>
                <a:lnTo>
                  <a:pt x="53751" y="0"/>
                </a:lnTo>
                <a:lnTo>
                  <a:pt x="53751" y="960"/>
                </a:lnTo>
                <a:lnTo>
                  <a:pt x="52806" y="960"/>
                </a:lnTo>
                <a:lnTo>
                  <a:pt x="52806" y="2880"/>
                </a:lnTo>
                <a:lnTo>
                  <a:pt x="34564" y="68153"/>
                </a:lnTo>
                <a:lnTo>
                  <a:pt x="15361" y="2880"/>
                </a:lnTo>
                <a:lnTo>
                  <a:pt x="15361" y="1920"/>
                </a:lnTo>
                <a:lnTo>
                  <a:pt x="14401" y="1920"/>
                </a:lnTo>
                <a:lnTo>
                  <a:pt x="14401" y="960"/>
                </a:lnTo>
                <a:lnTo>
                  <a:pt x="1344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4800"/>
                </a:lnTo>
                <a:lnTo>
                  <a:pt x="960" y="4800"/>
                </a:lnTo>
                <a:lnTo>
                  <a:pt x="960" y="5760"/>
                </a:lnTo>
                <a:lnTo>
                  <a:pt x="24002" y="81594"/>
                </a:lnTo>
                <a:lnTo>
                  <a:pt x="24002" y="82555"/>
                </a:lnTo>
                <a:lnTo>
                  <a:pt x="24963" y="82555"/>
                </a:lnTo>
                <a:lnTo>
                  <a:pt x="24963" y="83515"/>
                </a:lnTo>
                <a:lnTo>
                  <a:pt x="26883" y="83515"/>
                </a:lnTo>
                <a:lnTo>
                  <a:pt x="26883" y="84475"/>
                </a:lnTo>
                <a:lnTo>
                  <a:pt x="33604" y="84475"/>
                </a:lnTo>
                <a:lnTo>
                  <a:pt x="34564" y="69113"/>
                </a:lnTo>
                <a:lnTo>
                  <a:pt x="35524" y="84475"/>
                </a:lnTo>
                <a:lnTo>
                  <a:pt x="40325" y="84475"/>
                </a:lnTo>
                <a:lnTo>
                  <a:pt x="41285" y="83515"/>
                </a:lnTo>
                <a:lnTo>
                  <a:pt x="42245" y="83515"/>
                </a:lnTo>
                <a:lnTo>
                  <a:pt x="43205" y="82555"/>
                </a:lnTo>
                <a:lnTo>
                  <a:pt x="43205" y="81594"/>
                </a:lnTo>
                <a:close/>
              </a:path>
              <a:path w="119999" h="84475">
                <a:moveTo>
                  <a:pt x="67208" y="1920"/>
                </a:moveTo>
                <a:lnTo>
                  <a:pt x="66233" y="960"/>
                </a:lnTo>
                <a:lnTo>
                  <a:pt x="65272" y="0"/>
                </a:lnTo>
                <a:lnTo>
                  <a:pt x="59527" y="0"/>
                </a:lnTo>
                <a:lnTo>
                  <a:pt x="59527" y="23042"/>
                </a:lnTo>
                <a:lnTo>
                  <a:pt x="75834" y="81594"/>
                </a:lnTo>
                <a:lnTo>
                  <a:pt x="76794" y="81594"/>
                </a:lnTo>
                <a:lnTo>
                  <a:pt x="76794" y="82555"/>
                </a:lnTo>
                <a:lnTo>
                  <a:pt x="77754" y="83515"/>
                </a:lnTo>
                <a:lnTo>
                  <a:pt x="78714" y="83515"/>
                </a:lnTo>
                <a:lnTo>
                  <a:pt x="79674" y="84475"/>
                </a:lnTo>
                <a:lnTo>
                  <a:pt x="86395" y="84475"/>
                </a:lnTo>
                <a:lnTo>
                  <a:pt x="86395" y="69113"/>
                </a:lnTo>
                <a:lnTo>
                  <a:pt x="88315" y="84475"/>
                </a:lnTo>
                <a:lnTo>
                  <a:pt x="92156" y="84475"/>
                </a:lnTo>
                <a:lnTo>
                  <a:pt x="93116" y="83515"/>
                </a:lnTo>
                <a:lnTo>
                  <a:pt x="94076" y="83515"/>
                </a:lnTo>
                <a:lnTo>
                  <a:pt x="95036" y="82555"/>
                </a:lnTo>
                <a:lnTo>
                  <a:pt x="95996" y="81594"/>
                </a:lnTo>
                <a:lnTo>
                  <a:pt x="119039" y="5760"/>
                </a:lnTo>
                <a:lnTo>
                  <a:pt x="119039" y="4800"/>
                </a:lnTo>
                <a:lnTo>
                  <a:pt x="119999" y="4800"/>
                </a:lnTo>
                <a:lnTo>
                  <a:pt x="119999" y="960"/>
                </a:lnTo>
                <a:lnTo>
                  <a:pt x="119039" y="960"/>
                </a:lnTo>
                <a:lnTo>
                  <a:pt x="118079" y="0"/>
                </a:lnTo>
                <a:lnTo>
                  <a:pt x="106558" y="0"/>
                </a:lnTo>
                <a:lnTo>
                  <a:pt x="106558" y="960"/>
                </a:lnTo>
                <a:lnTo>
                  <a:pt x="105597" y="960"/>
                </a:lnTo>
                <a:lnTo>
                  <a:pt x="105597" y="2880"/>
                </a:lnTo>
                <a:lnTo>
                  <a:pt x="86395" y="68153"/>
                </a:lnTo>
                <a:lnTo>
                  <a:pt x="67208" y="2880"/>
                </a:lnTo>
                <a:lnTo>
                  <a:pt x="67208" y="1920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" name="object 180"/>
          <p:cNvSpPr/>
          <p:nvPr/>
        </p:nvSpPr>
        <p:spPr>
          <a:xfrm>
            <a:off x="5122636" y="2433294"/>
            <a:ext cx="77769" cy="82555"/>
          </a:xfrm>
          <a:custGeom>
            <a:avLst/>
            <a:gdLst/>
            <a:ahLst/>
            <a:cxnLst/>
            <a:rect l="l" t="t" r="r" b="b"/>
            <a:pathLst>
              <a:path w="77769" h="82555">
                <a:moveTo>
                  <a:pt x="32644" y="1920"/>
                </a:moveTo>
                <a:lnTo>
                  <a:pt x="32644" y="34564"/>
                </a:lnTo>
                <a:lnTo>
                  <a:pt x="1920" y="34564"/>
                </a:lnTo>
                <a:lnTo>
                  <a:pt x="1920" y="35524"/>
                </a:lnTo>
                <a:lnTo>
                  <a:pt x="960" y="35524"/>
                </a:lnTo>
                <a:lnTo>
                  <a:pt x="960" y="37444"/>
                </a:lnTo>
                <a:lnTo>
                  <a:pt x="0" y="38404"/>
                </a:lnTo>
                <a:lnTo>
                  <a:pt x="0" y="44165"/>
                </a:lnTo>
                <a:lnTo>
                  <a:pt x="960" y="44165"/>
                </a:lnTo>
                <a:lnTo>
                  <a:pt x="960" y="46085"/>
                </a:lnTo>
                <a:lnTo>
                  <a:pt x="1920" y="47045"/>
                </a:lnTo>
                <a:lnTo>
                  <a:pt x="32644" y="47045"/>
                </a:lnTo>
                <a:lnTo>
                  <a:pt x="32644" y="80634"/>
                </a:lnTo>
                <a:lnTo>
                  <a:pt x="33604" y="81610"/>
                </a:lnTo>
                <a:lnTo>
                  <a:pt x="35524" y="81610"/>
                </a:lnTo>
                <a:lnTo>
                  <a:pt x="36484" y="82555"/>
                </a:lnTo>
                <a:lnTo>
                  <a:pt x="40325" y="82555"/>
                </a:lnTo>
                <a:lnTo>
                  <a:pt x="41285" y="81610"/>
                </a:lnTo>
                <a:lnTo>
                  <a:pt x="44165" y="81610"/>
                </a:lnTo>
                <a:lnTo>
                  <a:pt x="44165" y="80634"/>
                </a:lnTo>
                <a:lnTo>
                  <a:pt x="45125" y="80634"/>
                </a:lnTo>
                <a:lnTo>
                  <a:pt x="45125" y="47045"/>
                </a:lnTo>
                <a:lnTo>
                  <a:pt x="75834" y="47045"/>
                </a:lnTo>
                <a:lnTo>
                  <a:pt x="76809" y="46085"/>
                </a:lnTo>
                <a:lnTo>
                  <a:pt x="76809" y="44165"/>
                </a:lnTo>
                <a:lnTo>
                  <a:pt x="77769" y="44165"/>
                </a:lnTo>
                <a:lnTo>
                  <a:pt x="77769" y="38404"/>
                </a:lnTo>
                <a:lnTo>
                  <a:pt x="76809" y="37444"/>
                </a:lnTo>
                <a:lnTo>
                  <a:pt x="76809" y="35524"/>
                </a:lnTo>
                <a:lnTo>
                  <a:pt x="75834" y="35524"/>
                </a:lnTo>
                <a:lnTo>
                  <a:pt x="75834" y="34564"/>
                </a:lnTo>
                <a:lnTo>
                  <a:pt x="45125" y="34564"/>
                </a:lnTo>
                <a:lnTo>
                  <a:pt x="45125" y="960"/>
                </a:lnTo>
                <a:lnTo>
                  <a:pt x="44165" y="960"/>
                </a:lnTo>
                <a:lnTo>
                  <a:pt x="44165" y="0"/>
                </a:lnTo>
                <a:lnTo>
                  <a:pt x="33604" y="0"/>
                </a:lnTo>
                <a:lnTo>
                  <a:pt x="33604" y="960"/>
                </a:lnTo>
                <a:lnTo>
                  <a:pt x="32644" y="960"/>
                </a:lnTo>
                <a:lnTo>
                  <a:pt x="32644" y="1920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" name="object 181"/>
          <p:cNvSpPr/>
          <p:nvPr/>
        </p:nvSpPr>
        <p:spPr>
          <a:xfrm>
            <a:off x="5256077" y="2409291"/>
            <a:ext cx="82555" cy="117119"/>
          </a:xfrm>
          <a:custGeom>
            <a:avLst/>
            <a:gdLst/>
            <a:ahLst/>
            <a:cxnLst/>
            <a:rect l="l" t="t" r="r" b="b"/>
            <a:pathLst>
              <a:path w="82555" h="117119">
                <a:moveTo>
                  <a:pt x="16322" y="51846"/>
                </a:moveTo>
                <a:lnTo>
                  <a:pt x="17282" y="45125"/>
                </a:lnTo>
                <a:lnTo>
                  <a:pt x="19202" y="40325"/>
                </a:lnTo>
                <a:lnTo>
                  <a:pt x="20162" y="34564"/>
                </a:lnTo>
                <a:lnTo>
                  <a:pt x="23042" y="29763"/>
                </a:lnTo>
                <a:lnTo>
                  <a:pt x="25923" y="25923"/>
                </a:lnTo>
                <a:lnTo>
                  <a:pt x="28803" y="21122"/>
                </a:lnTo>
                <a:lnTo>
                  <a:pt x="32644" y="18242"/>
                </a:lnTo>
                <a:lnTo>
                  <a:pt x="36469" y="16322"/>
                </a:lnTo>
                <a:lnTo>
                  <a:pt x="40309" y="14401"/>
                </a:lnTo>
                <a:lnTo>
                  <a:pt x="45125" y="13441"/>
                </a:lnTo>
                <a:lnTo>
                  <a:pt x="54711" y="13441"/>
                </a:lnTo>
                <a:lnTo>
                  <a:pt x="58552" y="14401"/>
                </a:lnTo>
                <a:lnTo>
                  <a:pt x="62392" y="15361"/>
                </a:lnTo>
                <a:lnTo>
                  <a:pt x="65272" y="16322"/>
                </a:lnTo>
                <a:lnTo>
                  <a:pt x="68153" y="17282"/>
                </a:lnTo>
                <a:lnTo>
                  <a:pt x="70073" y="19202"/>
                </a:lnTo>
                <a:lnTo>
                  <a:pt x="72953" y="20162"/>
                </a:lnTo>
                <a:lnTo>
                  <a:pt x="74874" y="22082"/>
                </a:lnTo>
                <a:lnTo>
                  <a:pt x="75834" y="23042"/>
                </a:lnTo>
                <a:lnTo>
                  <a:pt x="77754" y="24002"/>
                </a:lnTo>
                <a:lnTo>
                  <a:pt x="78714" y="24963"/>
                </a:lnTo>
                <a:lnTo>
                  <a:pt x="79674" y="24963"/>
                </a:lnTo>
                <a:lnTo>
                  <a:pt x="80634" y="24002"/>
                </a:lnTo>
                <a:lnTo>
                  <a:pt x="81594" y="23042"/>
                </a:lnTo>
                <a:lnTo>
                  <a:pt x="81594" y="22082"/>
                </a:lnTo>
                <a:lnTo>
                  <a:pt x="82555" y="21122"/>
                </a:lnTo>
                <a:lnTo>
                  <a:pt x="82555" y="15361"/>
                </a:lnTo>
                <a:lnTo>
                  <a:pt x="81594" y="14401"/>
                </a:lnTo>
                <a:lnTo>
                  <a:pt x="81594" y="11521"/>
                </a:lnTo>
                <a:lnTo>
                  <a:pt x="80634" y="11521"/>
                </a:lnTo>
                <a:lnTo>
                  <a:pt x="80634" y="10561"/>
                </a:lnTo>
                <a:lnTo>
                  <a:pt x="79674" y="9601"/>
                </a:lnTo>
                <a:lnTo>
                  <a:pt x="78714" y="8641"/>
                </a:lnTo>
                <a:lnTo>
                  <a:pt x="77754" y="7696"/>
                </a:lnTo>
                <a:lnTo>
                  <a:pt x="75834" y="6720"/>
                </a:lnTo>
                <a:lnTo>
                  <a:pt x="72953" y="5760"/>
                </a:lnTo>
                <a:lnTo>
                  <a:pt x="71033" y="4800"/>
                </a:lnTo>
                <a:lnTo>
                  <a:pt x="68153" y="3840"/>
                </a:lnTo>
                <a:lnTo>
                  <a:pt x="65272" y="2880"/>
                </a:lnTo>
                <a:lnTo>
                  <a:pt x="62392" y="1920"/>
                </a:lnTo>
                <a:lnTo>
                  <a:pt x="59512" y="975"/>
                </a:lnTo>
                <a:lnTo>
                  <a:pt x="56647" y="975"/>
                </a:lnTo>
                <a:lnTo>
                  <a:pt x="53751" y="0"/>
                </a:lnTo>
                <a:lnTo>
                  <a:pt x="42245" y="0"/>
                </a:lnTo>
                <a:lnTo>
                  <a:pt x="35524" y="1920"/>
                </a:lnTo>
                <a:lnTo>
                  <a:pt x="29763" y="4800"/>
                </a:lnTo>
                <a:lnTo>
                  <a:pt x="23042" y="6720"/>
                </a:lnTo>
                <a:lnTo>
                  <a:pt x="18242" y="11521"/>
                </a:lnTo>
                <a:lnTo>
                  <a:pt x="13441" y="16322"/>
                </a:lnTo>
                <a:lnTo>
                  <a:pt x="9601" y="21122"/>
                </a:lnTo>
                <a:lnTo>
                  <a:pt x="5760" y="27843"/>
                </a:lnTo>
                <a:lnTo>
                  <a:pt x="3840" y="34564"/>
                </a:lnTo>
                <a:lnTo>
                  <a:pt x="3580" y="35275"/>
                </a:lnTo>
                <a:lnTo>
                  <a:pt x="785" y="47205"/>
                </a:lnTo>
                <a:lnTo>
                  <a:pt x="0" y="60487"/>
                </a:lnTo>
                <a:lnTo>
                  <a:pt x="0" y="69128"/>
                </a:lnTo>
                <a:lnTo>
                  <a:pt x="960" y="77769"/>
                </a:lnTo>
                <a:lnTo>
                  <a:pt x="2880" y="84490"/>
                </a:lnTo>
                <a:lnTo>
                  <a:pt x="5760" y="91211"/>
                </a:lnTo>
                <a:lnTo>
                  <a:pt x="8641" y="97917"/>
                </a:lnTo>
                <a:lnTo>
                  <a:pt x="13441" y="102717"/>
                </a:lnTo>
                <a:lnTo>
                  <a:pt x="17282" y="107518"/>
                </a:lnTo>
                <a:lnTo>
                  <a:pt x="22082" y="110398"/>
                </a:lnTo>
                <a:lnTo>
                  <a:pt x="27843" y="113278"/>
                </a:lnTo>
                <a:lnTo>
                  <a:pt x="34564" y="116159"/>
                </a:lnTo>
                <a:lnTo>
                  <a:pt x="41285" y="117119"/>
                </a:lnTo>
                <a:lnTo>
                  <a:pt x="52806" y="117119"/>
                </a:lnTo>
                <a:lnTo>
                  <a:pt x="56647" y="116159"/>
                </a:lnTo>
                <a:lnTo>
                  <a:pt x="60472" y="116159"/>
                </a:lnTo>
                <a:lnTo>
                  <a:pt x="64312" y="115199"/>
                </a:lnTo>
                <a:lnTo>
                  <a:pt x="67193" y="114239"/>
                </a:lnTo>
                <a:lnTo>
                  <a:pt x="70073" y="113278"/>
                </a:lnTo>
                <a:lnTo>
                  <a:pt x="72953" y="111358"/>
                </a:lnTo>
                <a:lnTo>
                  <a:pt x="74874" y="110398"/>
                </a:lnTo>
                <a:lnTo>
                  <a:pt x="76794" y="109438"/>
                </a:lnTo>
                <a:lnTo>
                  <a:pt x="78714" y="108478"/>
                </a:lnTo>
                <a:lnTo>
                  <a:pt x="79674" y="107518"/>
                </a:lnTo>
                <a:lnTo>
                  <a:pt x="80634" y="106558"/>
                </a:lnTo>
                <a:lnTo>
                  <a:pt x="81594" y="106558"/>
                </a:lnTo>
                <a:lnTo>
                  <a:pt x="81594" y="104637"/>
                </a:lnTo>
                <a:lnTo>
                  <a:pt x="82555" y="104637"/>
                </a:lnTo>
                <a:lnTo>
                  <a:pt x="82555" y="94076"/>
                </a:lnTo>
                <a:lnTo>
                  <a:pt x="81594" y="94076"/>
                </a:lnTo>
                <a:lnTo>
                  <a:pt x="81594" y="93116"/>
                </a:lnTo>
                <a:lnTo>
                  <a:pt x="78714" y="93116"/>
                </a:lnTo>
                <a:lnTo>
                  <a:pt x="76794" y="94076"/>
                </a:lnTo>
                <a:lnTo>
                  <a:pt x="74874" y="95996"/>
                </a:lnTo>
                <a:lnTo>
                  <a:pt x="72953" y="96956"/>
                </a:lnTo>
                <a:lnTo>
                  <a:pt x="71033" y="97917"/>
                </a:lnTo>
                <a:lnTo>
                  <a:pt x="68153" y="99837"/>
                </a:lnTo>
                <a:lnTo>
                  <a:pt x="65272" y="100797"/>
                </a:lnTo>
                <a:lnTo>
                  <a:pt x="62392" y="101757"/>
                </a:lnTo>
                <a:lnTo>
                  <a:pt x="58552" y="102717"/>
                </a:lnTo>
                <a:lnTo>
                  <a:pt x="54711" y="103677"/>
                </a:lnTo>
                <a:lnTo>
                  <a:pt x="45125" y="103677"/>
                </a:lnTo>
                <a:lnTo>
                  <a:pt x="40309" y="102717"/>
                </a:lnTo>
                <a:lnTo>
                  <a:pt x="36469" y="100797"/>
                </a:lnTo>
                <a:lnTo>
                  <a:pt x="31683" y="98892"/>
                </a:lnTo>
                <a:lnTo>
                  <a:pt x="27843" y="95996"/>
                </a:lnTo>
                <a:lnTo>
                  <a:pt x="24963" y="92156"/>
                </a:lnTo>
                <a:lnTo>
                  <a:pt x="22082" y="88331"/>
                </a:lnTo>
                <a:lnTo>
                  <a:pt x="20162" y="83530"/>
                </a:lnTo>
                <a:lnTo>
                  <a:pt x="18242" y="78714"/>
                </a:lnTo>
                <a:lnTo>
                  <a:pt x="17282" y="72969"/>
                </a:lnTo>
                <a:lnTo>
                  <a:pt x="16322" y="66248"/>
                </a:lnTo>
                <a:lnTo>
                  <a:pt x="16322" y="51846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" name="object 182"/>
          <p:cNvSpPr/>
          <p:nvPr/>
        </p:nvSpPr>
        <p:spPr>
          <a:xfrm>
            <a:off x="5356875" y="2402586"/>
            <a:ext cx="69113" cy="122864"/>
          </a:xfrm>
          <a:custGeom>
            <a:avLst/>
            <a:gdLst/>
            <a:ahLst/>
            <a:cxnLst/>
            <a:rect l="l" t="t" r="r" b="b"/>
            <a:pathLst>
              <a:path w="69113" h="122864">
                <a:moveTo>
                  <a:pt x="37429" y="49910"/>
                </a:moveTo>
                <a:lnTo>
                  <a:pt x="42245" y="49910"/>
                </a:lnTo>
                <a:lnTo>
                  <a:pt x="45110" y="50871"/>
                </a:lnTo>
                <a:lnTo>
                  <a:pt x="47045" y="51831"/>
                </a:lnTo>
                <a:lnTo>
                  <a:pt x="48950" y="53751"/>
                </a:lnTo>
                <a:lnTo>
                  <a:pt x="49926" y="55671"/>
                </a:lnTo>
                <a:lnTo>
                  <a:pt x="50871" y="57591"/>
                </a:lnTo>
                <a:lnTo>
                  <a:pt x="52791" y="60472"/>
                </a:lnTo>
                <a:lnTo>
                  <a:pt x="52791" y="62392"/>
                </a:lnTo>
                <a:lnTo>
                  <a:pt x="53766" y="65272"/>
                </a:lnTo>
                <a:lnTo>
                  <a:pt x="53766" y="120944"/>
                </a:lnTo>
                <a:lnTo>
                  <a:pt x="54711" y="120944"/>
                </a:lnTo>
                <a:lnTo>
                  <a:pt x="54711" y="121904"/>
                </a:lnTo>
                <a:lnTo>
                  <a:pt x="55671" y="121904"/>
                </a:lnTo>
                <a:lnTo>
                  <a:pt x="55671" y="122864"/>
                </a:lnTo>
                <a:lnTo>
                  <a:pt x="66233" y="122864"/>
                </a:lnTo>
                <a:lnTo>
                  <a:pt x="66233" y="121904"/>
                </a:lnTo>
                <a:lnTo>
                  <a:pt x="68153" y="121904"/>
                </a:lnTo>
                <a:lnTo>
                  <a:pt x="68153" y="120944"/>
                </a:lnTo>
                <a:lnTo>
                  <a:pt x="69113" y="120944"/>
                </a:lnTo>
                <a:lnTo>
                  <a:pt x="69113" y="66233"/>
                </a:lnTo>
                <a:lnTo>
                  <a:pt x="68153" y="61432"/>
                </a:lnTo>
                <a:lnTo>
                  <a:pt x="67193" y="57591"/>
                </a:lnTo>
                <a:lnTo>
                  <a:pt x="66233" y="53751"/>
                </a:lnTo>
                <a:lnTo>
                  <a:pt x="64312" y="49910"/>
                </a:lnTo>
                <a:lnTo>
                  <a:pt x="62392" y="47030"/>
                </a:lnTo>
                <a:lnTo>
                  <a:pt x="60472" y="44150"/>
                </a:lnTo>
                <a:lnTo>
                  <a:pt x="57591" y="41269"/>
                </a:lnTo>
                <a:lnTo>
                  <a:pt x="53766" y="39349"/>
                </a:lnTo>
                <a:lnTo>
                  <a:pt x="49926" y="37429"/>
                </a:lnTo>
                <a:lnTo>
                  <a:pt x="35524" y="37429"/>
                </a:lnTo>
                <a:lnTo>
                  <a:pt x="31683" y="38389"/>
                </a:lnTo>
                <a:lnTo>
                  <a:pt x="27843" y="40309"/>
                </a:lnTo>
                <a:lnTo>
                  <a:pt x="23042" y="42230"/>
                </a:lnTo>
                <a:lnTo>
                  <a:pt x="19202" y="45110"/>
                </a:lnTo>
                <a:lnTo>
                  <a:pt x="14401" y="49910"/>
                </a:lnTo>
                <a:lnTo>
                  <a:pt x="14401" y="944"/>
                </a:lnTo>
                <a:lnTo>
                  <a:pt x="13441" y="944"/>
                </a:lnTo>
                <a:lnTo>
                  <a:pt x="13441" y="0"/>
                </a:lnTo>
                <a:lnTo>
                  <a:pt x="1920" y="0"/>
                </a:lnTo>
                <a:lnTo>
                  <a:pt x="960" y="944"/>
                </a:lnTo>
                <a:lnTo>
                  <a:pt x="0" y="1904"/>
                </a:lnTo>
                <a:lnTo>
                  <a:pt x="0" y="120944"/>
                </a:lnTo>
                <a:lnTo>
                  <a:pt x="960" y="120944"/>
                </a:lnTo>
                <a:lnTo>
                  <a:pt x="960" y="121904"/>
                </a:lnTo>
                <a:lnTo>
                  <a:pt x="1920" y="121904"/>
                </a:lnTo>
                <a:lnTo>
                  <a:pt x="1920" y="122864"/>
                </a:lnTo>
                <a:lnTo>
                  <a:pt x="12481" y="122864"/>
                </a:lnTo>
                <a:lnTo>
                  <a:pt x="12481" y="121904"/>
                </a:lnTo>
                <a:lnTo>
                  <a:pt x="14401" y="121904"/>
                </a:lnTo>
                <a:lnTo>
                  <a:pt x="14401" y="64312"/>
                </a:lnTo>
                <a:lnTo>
                  <a:pt x="19202" y="59512"/>
                </a:lnTo>
                <a:lnTo>
                  <a:pt x="23042" y="55671"/>
                </a:lnTo>
                <a:lnTo>
                  <a:pt x="25923" y="53751"/>
                </a:lnTo>
                <a:lnTo>
                  <a:pt x="29763" y="50871"/>
                </a:lnTo>
                <a:lnTo>
                  <a:pt x="33588" y="49910"/>
                </a:lnTo>
                <a:lnTo>
                  <a:pt x="37429" y="49910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" name="object 183"/>
          <p:cNvSpPr/>
          <p:nvPr/>
        </p:nvSpPr>
        <p:spPr>
          <a:xfrm>
            <a:off x="5451911" y="2440975"/>
            <a:ext cx="14401" cy="84475"/>
          </a:xfrm>
          <a:custGeom>
            <a:avLst/>
            <a:gdLst/>
            <a:ahLst/>
            <a:cxnLst/>
            <a:rect l="l" t="t" r="r" b="b"/>
            <a:pathLst>
              <a:path w="14401" h="84475">
                <a:moveTo>
                  <a:pt x="960" y="83515"/>
                </a:moveTo>
                <a:lnTo>
                  <a:pt x="1920" y="84475"/>
                </a:lnTo>
                <a:lnTo>
                  <a:pt x="11521" y="84475"/>
                </a:lnTo>
                <a:lnTo>
                  <a:pt x="12481" y="83515"/>
                </a:lnTo>
                <a:lnTo>
                  <a:pt x="14401" y="83515"/>
                </a:lnTo>
                <a:lnTo>
                  <a:pt x="14401" y="960"/>
                </a:lnTo>
                <a:lnTo>
                  <a:pt x="13441" y="960"/>
                </a:lnTo>
                <a:lnTo>
                  <a:pt x="1248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82555"/>
                </a:lnTo>
                <a:lnTo>
                  <a:pt x="960" y="83515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" name="object 184"/>
          <p:cNvSpPr/>
          <p:nvPr/>
        </p:nvSpPr>
        <p:spPr>
          <a:xfrm>
            <a:off x="5449991" y="2408331"/>
            <a:ext cx="18242" cy="17282"/>
          </a:xfrm>
          <a:custGeom>
            <a:avLst/>
            <a:gdLst/>
            <a:ahLst/>
            <a:cxnLst/>
            <a:rect l="l" t="t" r="r" b="b"/>
            <a:pathLst>
              <a:path w="18242" h="17282">
                <a:moveTo>
                  <a:pt x="18242" y="8656"/>
                </a:moveTo>
                <a:lnTo>
                  <a:pt x="18242" y="4800"/>
                </a:lnTo>
                <a:lnTo>
                  <a:pt x="17282" y="2880"/>
                </a:lnTo>
                <a:lnTo>
                  <a:pt x="16322" y="1935"/>
                </a:lnTo>
                <a:lnTo>
                  <a:pt x="15361" y="0"/>
                </a:lnTo>
                <a:lnTo>
                  <a:pt x="2880" y="0"/>
                </a:lnTo>
                <a:lnTo>
                  <a:pt x="1920" y="1935"/>
                </a:lnTo>
                <a:lnTo>
                  <a:pt x="960" y="2880"/>
                </a:lnTo>
                <a:lnTo>
                  <a:pt x="0" y="4800"/>
                </a:lnTo>
                <a:lnTo>
                  <a:pt x="0" y="11521"/>
                </a:lnTo>
                <a:lnTo>
                  <a:pt x="960" y="14401"/>
                </a:lnTo>
                <a:lnTo>
                  <a:pt x="1920" y="15361"/>
                </a:lnTo>
                <a:lnTo>
                  <a:pt x="2880" y="16322"/>
                </a:lnTo>
                <a:lnTo>
                  <a:pt x="5760" y="17282"/>
                </a:lnTo>
                <a:lnTo>
                  <a:pt x="12481" y="17282"/>
                </a:lnTo>
                <a:lnTo>
                  <a:pt x="15361" y="16322"/>
                </a:lnTo>
                <a:lnTo>
                  <a:pt x="16322" y="15361"/>
                </a:lnTo>
                <a:lnTo>
                  <a:pt x="17282" y="14401"/>
                </a:lnTo>
                <a:lnTo>
                  <a:pt x="18242" y="11521"/>
                </a:lnTo>
                <a:lnTo>
                  <a:pt x="18242" y="8656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" name="object 185"/>
          <p:cNvSpPr/>
          <p:nvPr/>
        </p:nvSpPr>
        <p:spPr>
          <a:xfrm>
            <a:off x="5493197" y="2440015"/>
            <a:ext cx="68153" cy="85435"/>
          </a:xfrm>
          <a:custGeom>
            <a:avLst/>
            <a:gdLst/>
            <a:ahLst/>
            <a:cxnLst/>
            <a:rect l="l" t="t" r="r" b="b"/>
            <a:pathLst>
              <a:path w="68153" h="85435">
                <a:moveTo>
                  <a:pt x="36469" y="12481"/>
                </a:moveTo>
                <a:lnTo>
                  <a:pt x="42230" y="12481"/>
                </a:lnTo>
                <a:lnTo>
                  <a:pt x="44150" y="13441"/>
                </a:lnTo>
                <a:lnTo>
                  <a:pt x="47030" y="14401"/>
                </a:lnTo>
                <a:lnTo>
                  <a:pt x="47990" y="16322"/>
                </a:lnTo>
                <a:lnTo>
                  <a:pt x="49911" y="18242"/>
                </a:lnTo>
                <a:lnTo>
                  <a:pt x="50871" y="20162"/>
                </a:lnTo>
                <a:lnTo>
                  <a:pt x="51831" y="23042"/>
                </a:lnTo>
                <a:lnTo>
                  <a:pt x="52791" y="24963"/>
                </a:lnTo>
                <a:lnTo>
                  <a:pt x="53751" y="27843"/>
                </a:lnTo>
                <a:lnTo>
                  <a:pt x="53751" y="83515"/>
                </a:lnTo>
                <a:lnTo>
                  <a:pt x="54711" y="84475"/>
                </a:lnTo>
                <a:lnTo>
                  <a:pt x="55671" y="84475"/>
                </a:lnTo>
                <a:lnTo>
                  <a:pt x="55671" y="85435"/>
                </a:lnTo>
                <a:lnTo>
                  <a:pt x="65272" y="85435"/>
                </a:lnTo>
                <a:lnTo>
                  <a:pt x="66233" y="84475"/>
                </a:lnTo>
                <a:lnTo>
                  <a:pt x="68153" y="84475"/>
                </a:lnTo>
                <a:lnTo>
                  <a:pt x="68153" y="24003"/>
                </a:lnTo>
                <a:lnTo>
                  <a:pt x="67193" y="20162"/>
                </a:lnTo>
                <a:lnTo>
                  <a:pt x="66233" y="16322"/>
                </a:lnTo>
                <a:lnTo>
                  <a:pt x="64312" y="12481"/>
                </a:lnTo>
                <a:lnTo>
                  <a:pt x="62392" y="9601"/>
                </a:lnTo>
                <a:lnTo>
                  <a:pt x="59512" y="6720"/>
                </a:lnTo>
                <a:lnTo>
                  <a:pt x="56631" y="3840"/>
                </a:lnTo>
                <a:lnTo>
                  <a:pt x="52791" y="1920"/>
                </a:lnTo>
                <a:lnTo>
                  <a:pt x="49911" y="0"/>
                </a:lnTo>
                <a:lnTo>
                  <a:pt x="35509" y="0"/>
                </a:lnTo>
                <a:lnTo>
                  <a:pt x="30708" y="960"/>
                </a:lnTo>
                <a:lnTo>
                  <a:pt x="26868" y="2880"/>
                </a:lnTo>
                <a:lnTo>
                  <a:pt x="22067" y="5760"/>
                </a:lnTo>
                <a:lnTo>
                  <a:pt x="17266" y="8641"/>
                </a:lnTo>
                <a:lnTo>
                  <a:pt x="13426" y="14401"/>
                </a:lnTo>
                <a:lnTo>
                  <a:pt x="13426" y="2880"/>
                </a:lnTo>
                <a:lnTo>
                  <a:pt x="12466" y="1920"/>
                </a:lnTo>
                <a:lnTo>
                  <a:pt x="11521" y="1920"/>
                </a:lnTo>
                <a:lnTo>
                  <a:pt x="11521" y="960"/>
                </a:lnTo>
                <a:lnTo>
                  <a:pt x="1905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83515"/>
                </a:lnTo>
                <a:lnTo>
                  <a:pt x="960" y="84475"/>
                </a:lnTo>
                <a:lnTo>
                  <a:pt x="1905" y="85435"/>
                </a:lnTo>
                <a:lnTo>
                  <a:pt x="11521" y="85435"/>
                </a:lnTo>
                <a:lnTo>
                  <a:pt x="12466" y="84475"/>
                </a:lnTo>
                <a:lnTo>
                  <a:pt x="14386" y="84475"/>
                </a:lnTo>
                <a:lnTo>
                  <a:pt x="14386" y="26883"/>
                </a:lnTo>
                <a:lnTo>
                  <a:pt x="18227" y="22082"/>
                </a:lnTo>
                <a:lnTo>
                  <a:pt x="22067" y="18242"/>
                </a:lnTo>
                <a:lnTo>
                  <a:pt x="25908" y="16322"/>
                </a:lnTo>
                <a:lnTo>
                  <a:pt x="29748" y="13441"/>
                </a:lnTo>
                <a:lnTo>
                  <a:pt x="33588" y="12481"/>
                </a:lnTo>
                <a:lnTo>
                  <a:pt x="36469" y="12481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" name="object 186"/>
          <p:cNvSpPr/>
          <p:nvPr/>
        </p:nvSpPr>
        <p:spPr>
          <a:xfrm>
            <a:off x="5597819" y="2440015"/>
            <a:ext cx="57607" cy="46085"/>
          </a:xfrm>
          <a:custGeom>
            <a:avLst/>
            <a:gdLst/>
            <a:ahLst/>
            <a:cxnLst/>
            <a:rect l="l" t="t" r="r" b="b"/>
            <a:pathLst>
              <a:path w="57607" h="46085">
                <a:moveTo>
                  <a:pt x="52806" y="14401"/>
                </a:moveTo>
                <a:lnTo>
                  <a:pt x="49926" y="10561"/>
                </a:lnTo>
                <a:lnTo>
                  <a:pt x="47045" y="6720"/>
                </a:lnTo>
                <a:lnTo>
                  <a:pt x="43205" y="4800"/>
                </a:lnTo>
                <a:lnTo>
                  <a:pt x="38404" y="2880"/>
                </a:lnTo>
                <a:lnTo>
                  <a:pt x="34564" y="960"/>
                </a:lnTo>
                <a:lnTo>
                  <a:pt x="28803" y="0"/>
                </a:lnTo>
                <a:lnTo>
                  <a:pt x="17282" y="0"/>
                </a:lnTo>
                <a:lnTo>
                  <a:pt x="11521" y="960"/>
                </a:lnTo>
                <a:lnTo>
                  <a:pt x="6720" y="2880"/>
                </a:lnTo>
                <a:lnTo>
                  <a:pt x="1935" y="4800"/>
                </a:lnTo>
                <a:lnTo>
                  <a:pt x="975" y="28803"/>
                </a:lnTo>
                <a:lnTo>
                  <a:pt x="1935" y="25923"/>
                </a:lnTo>
                <a:lnTo>
                  <a:pt x="2880" y="23042"/>
                </a:lnTo>
                <a:lnTo>
                  <a:pt x="3840" y="20162"/>
                </a:lnTo>
                <a:lnTo>
                  <a:pt x="5760" y="18242"/>
                </a:lnTo>
                <a:lnTo>
                  <a:pt x="7680" y="16322"/>
                </a:lnTo>
                <a:lnTo>
                  <a:pt x="10561" y="14401"/>
                </a:lnTo>
                <a:lnTo>
                  <a:pt x="12481" y="12481"/>
                </a:lnTo>
                <a:lnTo>
                  <a:pt x="15361" y="11521"/>
                </a:lnTo>
                <a:lnTo>
                  <a:pt x="19202" y="10561"/>
                </a:lnTo>
                <a:lnTo>
                  <a:pt x="29763" y="10561"/>
                </a:lnTo>
                <a:lnTo>
                  <a:pt x="34564" y="13441"/>
                </a:lnTo>
                <a:lnTo>
                  <a:pt x="38404" y="17282"/>
                </a:lnTo>
                <a:lnTo>
                  <a:pt x="41285" y="22082"/>
                </a:lnTo>
                <a:lnTo>
                  <a:pt x="43205" y="27843"/>
                </a:lnTo>
                <a:lnTo>
                  <a:pt x="43205" y="35524"/>
                </a:lnTo>
                <a:lnTo>
                  <a:pt x="0" y="35524"/>
                </a:lnTo>
                <a:lnTo>
                  <a:pt x="0" y="31683"/>
                </a:lnTo>
                <a:lnTo>
                  <a:pt x="0" y="46085"/>
                </a:lnTo>
                <a:lnTo>
                  <a:pt x="53766" y="46085"/>
                </a:lnTo>
                <a:lnTo>
                  <a:pt x="54726" y="45125"/>
                </a:lnTo>
                <a:lnTo>
                  <a:pt x="55686" y="44165"/>
                </a:lnTo>
                <a:lnTo>
                  <a:pt x="57607" y="43205"/>
                </a:lnTo>
                <a:lnTo>
                  <a:pt x="57607" y="26883"/>
                </a:lnTo>
                <a:lnTo>
                  <a:pt x="55686" y="22082"/>
                </a:lnTo>
                <a:lnTo>
                  <a:pt x="54726" y="18242"/>
                </a:lnTo>
                <a:lnTo>
                  <a:pt x="52806" y="14401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" name="object 187"/>
          <p:cNvSpPr/>
          <p:nvPr/>
        </p:nvSpPr>
        <p:spPr>
          <a:xfrm>
            <a:off x="5582472" y="2444816"/>
            <a:ext cx="70073" cy="81594"/>
          </a:xfrm>
          <a:custGeom>
            <a:avLst/>
            <a:gdLst/>
            <a:ahLst/>
            <a:cxnLst/>
            <a:rect l="l" t="t" r="r" b="b"/>
            <a:pathLst>
              <a:path w="70073" h="81594">
                <a:moveTo>
                  <a:pt x="17282" y="0"/>
                </a:moveTo>
                <a:lnTo>
                  <a:pt x="13441" y="2880"/>
                </a:lnTo>
                <a:lnTo>
                  <a:pt x="10546" y="6720"/>
                </a:lnTo>
                <a:lnTo>
                  <a:pt x="6720" y="10561"/>
                </a:lnTo>
                <a:lnTo>
                  <a:pt x="4800" y="15361"/>
                </a:lnTo>
                <a:lnTo>
                  <a:pt x="2880" y="20162"/>
                </a:lnTo>
                <a:lnTo>
                  <a:pt x="960" y="25923"/>
                </a:lnTo>
                <a:lnTo>
                  <a:pt x="0" y="31683"/>
                </a:lnTo>
                <a:lnTo>
                  <a:pt x="0" y="46085"/>
                </a:lnTo>
                <a:lnTo>
                  <a:pt x="960" y="51846"/>
                </a:lnTo>
                <a:lnTo>
                  <a:pt x="2880" y="57591"/>
                </a:lnTo>
                <a:lnTo>
                  <a:pt x="4800" y="63367"/>
                </a:lnTo>
                <a:lnTo>
                  <a:pt x="6720" y="67193"/>
                </a:lnTo>
                <a:lnTo>
                  <a:pt x="10546" y="71033"/>
                </a:lnTo>
                <a:lnTo>
                  <a:pt x="13441" y="74874"/>
                </a:lnTo>
                <a:lnTo>
                  <a:pt x="18227" y="76794"/>
                </a:lnTo>
                <a:lnTo>
                  <a:pt x="23027" y="78714"/>
                </a:lnTo>
                <a:lnTo>
                  <a:pt x="27828" y="80634"/>
                </a:lnTo>
                <a:lnTo>
                  <a:pt x="33588" y="81594"/>
                </a:lnTo>
                <a:lnTo>
                  <a:pt x="47030" y="81594"/>
                </a:lnTo>
                <a:lnTo>
                  <a:pt x="50871" y="80634"/>
                </a:lnTo>
                <a:lnTo>
                  <a:pt x="53751" y="80634"/>
                </a:lnTo>
                <a:lnTo>
                  <a:pt x="56631" y="79674"/>
                </a:lnTo>
                <a:lnTo>
                  <a:pt x="59512" y="78714"/>
                </a:lnTo>
                <a:lnTo>
                  <a:pt x="61432" y="78714"/>
                </a:lnTo>
                <a:lnTo>
                  <a:pt x="64312" y="77754"/>
                </a:lnTo>
                <a:lnTo>
                  <a:pt x="65272" y="76794"/>
                </a:lnTo>
                <a:lnTo>
                  <a:pt x="67193" y="75834"/>
                </a:lnTo>
                <a:lnTo>
                  <a:pt x="68153" y="75834"/>
                </a:lnTo>
                <a:lnTo>
                  <a:pt x="68153" y="74874"/>
                </a:lnTo>
                <a:lnTo>
                  <a:pt x="69113" y="74874"/>
                </a:lnTo>
                <a:lnTo>
                  <a:pt x="69113" y="72953"/>
                </a:lnTo>
                <a:lnTo>
                  <a:pt x="70073" y="72953"/>
                </a:lnTo>
                <a:lnTo>
                  <a:pt x="70073" y="67193"/>
                </a:lnTo>
                <a:lnTo>
                  <a:pt x="69113" y="66233"/>
                </a:lnTo>
                <a:lnTo>
                  <a:pt x="69113" y="64312"/>
                </a:lnTo>
                <a:lnTo>
                  <a:pt x="65272" y="64312"/>
                </a:lnTo>
                <a:lnTo>
                  <a:pt x="64312" y="65272"/>
                </a:lnTo>
                <a:lnTo>
                  <a:pt x="62392" y="65272"/>
                </a:lnTo>
                <a:lnTo>
                  <a:pt x="61432" y="66233"/>
                </a:lnTo>
                <a:lnTo>
                  <a:pt x="58552" y="67193"/>
                </a:lnTo>
                <a:lnTo>
                  <a:pt x="56631" y="68153"/>
                </a:lnTo>
                <a:lnTo>
                  <a:pt x="54711" y="68153"/>
                </a:lnTo>
                <a:lnTo>
                  <a:pt x="51831" y="69113"/>
                </a:lnTo>
                <a:lnTo>
                  <a:pt x="47990" y="70088"/>
                </a:lnTo>
                <a:lnTo>
                  <a:pt x="36469" y="70088"/>
                </a:lnTo>
                <a:lnTo>
                  <a:pt x="32628" y="69113"/>
                </a:lnTo>
                <a:lnTo>
                  <a:pt x="28788" y="68153"/>
                </a:lnTo>
                <a:lnTo>
                  <a:pt x="25907" y="66233"/>
                </a:lnTo>
                <a:lnTo>
                  <a:pt x="23027" y="64312"/>
                </a:lnTo>
                <a:lnTo>
                  <a:pt x="21107" y="62392"/>
                </a:lnTo>
                <a:lnTo>
                  <a:pt x="19187" y="59527"/>
                </a:lnTo>
                <a:lnTo>
                  <a:pt x="17282" y="56631"/>
                </a:lnTo>
                <a:lnTo>
                  <a:pt x="17282" y="52806"/>
                </a:lnTo>
                <a:lnTo>
                  <a:pt x="16322" y="49910"/>
                </a:lnTo>
                <a:lnTo>
                  <a:pt x="15346" y="45125"/>
                </a:lnTo>
                <a:lnTo>
                  <a:pt x="15346" y="26883"/>
                </a:lnTo>
                <a:lnTo>
                  <a:pt x="16322" y="24002"/>
                </a:lnTo>
                <a:lnTo>
                  <a:pt x="17282" y="0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" name="object 188"/>
          <p:cNvSpPr/>
          <p:nvPr/>
        </p:nvSpPr>
        <p:spPr>
          <a:xfrm>
            <a:off x="5671748" y="2440015"/>
            <a:ext cx="55671" cy="86395"/>
          </a:xfrm>
          <a:custGeom>
            <a:avLst/>
            <a:gdLst/>
            <a:ahLst/>
            <a:cxnLst/>
            <a:rect l="l" t="t" r="r" b="b"/>
            <a:pathLst>
              <a:path w="55671" h="86395">
                <a:moveTo>
                  <a:pt x="2880" y="81594"/>
                </a:moveTo>
                <a:lnTo>
                  <a:pt x="4800" y="82555"/>
                </a:lnTo>
                <a:lnTo>
                  <a:pt x="5745" y="82555"/>
                </a:lnTo>
                <a:lnTo>
                  <a:pt x="7680" y="83515"/>
                </a:lnTo>
                <a:lnTo>
                  <a:pt x="9601" y="84475"/>
                </a:lnTo>
                <a:lnTo>
                  <a:pt x="11521" y="85435"/>
                </a:lnTo>
                <a:lnTo>
                  <a:pt x="16306" y="85435"/>
                </a:lnTo>
                <a:lnTo>
                  <a:pt x="19187" y="86395"/>
                </a:lnTo>
                <a:lnTo>
                  <a:pt x="33588" y="86395"/>
                </a:lnTo>
                <a:lnTo>
                  <a:pt x="37429" y="84475"/>
                </a:lnTo>
                <a:lnTo>
                  <a:pt x="41269" y="83515"/>
                </a:lnTo>
                <a:lnTo>
                  <a:pt x="44150" y="81594"/>
                </a:lnTo>
                <a:lnTo>
                  <a:pt x="47030" y="79674"/>
                </a:lnTo>
                <a:lnTo>
                  <a:pt x="49911" y="77754"/>
                </a:lnTo>
                <a:lnTo>
                  <a:pt x="51831" y="74889"/>
                </a:lnTo>
                <a:lnTo>
                  <a:pt x="53751" y="71993"/>
                </a:lnTo>
                <a:lnTo>
                  <a:pt x="54711" y="69113"/>
                </a:lnTo>
                <a:lnTo>
                  <a:pt x="55671" y="65272"/>
                </a:lnTo>
                <a:lnTo>
                  <a:pt x="55671" y="54711"/>
                </a:lnTo>
                <a:lnTo>
                  <a:pt x="53751" y="52806"/>
                </a:lnTo>
                <a:lnTo>
                  <a:pt x="52791" y="49926"/>
                </a:lnTo>
                <a:lnTo>
                  <a:pt x="51831" y="47990"/>
                </a:lnTo>
                <a:lnTo>
                  <a:pt x="49911" y="46085"/>
                </a:lnTo>
                <a:lnTo>
                  <a:pt x="47990" y="44165"/>
                </a:lnTo>
                <a:lnTo>
                  <a:pt x="45110" y="43205"/>
                </a:lnTo>
                <a:lnTo>
                  <a:pt x="43190" y="41285"/>
                </a:lnTo>
                <a:lnTo>
                  <a:pt x="40309" y="40325"/>
                </a:lnTo>
                <a:lnTo>
                  <a:pt x="38389" y="39364"/>
                </a:lnTo>
                <a:lnTo>
                  <a:pt x="35509" y="38404"/>
                </a:lnTo>
                <a:lnTo>
                  <a:pt x="33588" y="37444"/>
                </a:lnTo>
                <a:lnTo>
                  <a:pt x="30708" y="36484"/>
                </a:lnTo>
                <a:lnTo>
                  <a:pt x="28803" y="35524"/>
                </a:lnTo>
                <a:lnTo>
                  <a:pt x="25923" y="34564"/>
                </a:lnTo>
                <a:lnTo>
                  <a:pt x="23987" y="33604"/>
                </a:lnTo>
                <a:lnTo>
                  <a:pt x="22082" y="31683"/>
                </a:lnTo>
                <a:lnTo>
                  <a:pt x="20147" y="30723"/>
                </a:lnTo>
                <a:lnTo>
                  <a:pt x="18242" y="29763"/>
                </a:lnTo>
                <a:lnTo>
                  <a:pt x="17282" y="27843"/>
                </a:lnTo>
                <a:lnTo>
                  <a:pt x="16306" y="26883"/>
                </a:lnTo>
                <a:lnTo>
                  <a:pt x="15361" y="24963"/>
                </a:lnTo>
                <a:lnTo>
                  <a:pt x="15361" y="20162"/>
                </a:lnTo>
                <a:lnTo>
                  <a:pt x="16306" y="19202"/>
                </a:lnTo>
                <a:lnTo>
                  <a:pt x="16306" y="17282"/>
                </a:lnTo>
                <a:lnTo>
                  <a:pt x="17282" y="16322"/>
                </a:lnTo>
                <a:lnTo>
                  <a:pt x="18242" y="15361"/>
                </a:lnTo>
                <a:lnTo>
                  <a:pt x="19187" y="14401"/>
                </a:lnTo>
                <a:lnTo>
                  <a:pt x="20147" y="13441"/>
                </a:lnTo>
                <a:lnTo>
                  <a:pt x="22082" y="12481"/>
                </a:lnTo>
                <a:lnTo>
                  <a:pt x="23987" y="11521"/>
                </a:lnTo>
                <a:lnTo>
                  <a:pt x="25923" y="11521"/>
                </a:lnTo>
                <a:lnTo>
                  <a:pt x="27828" y="10561"/>
                </a:lnTo>
                <a:lnTo>
                  <a:pt x="33588" y="10561"/>
                </a:lnTo>
                <a:lnTo>
                  <a:pt x="35509" y="11521"/>
                </a:lnTo>
                <a:lnTo>
                  <a:pt x="37429" y="11521"/>
                </a:lnTo>
                <a:lnTo>
                  <a:pt x="40309" y="12481"/>
                </a:lnTo>
                <a:lnTo>
                  <a:pt x="42230" y="13441"/>
                </a:lnTo>
                <a:lnTo>
                  <a:pt x="43190" y="13441"/>
                </a:lnTo>
                <a:lnTo>
                  <a:pt x="45110" y="14401"/>
                </a:lnTo>
                <a:lnTo>
                  <a:pt x="46070" y="15361"/>
                </a:lnTo>
                <a:lnTo>
                  <a:pt x="47030" y="16322"/>
                </a:lnTo>
                <a:lnTo>
                  <a:pt x="47990" y="16322"/>
                </a:lnTo>
                <a:lnTo>
                  <a:pt x="48950" y="17282"/>
                </a:lnTo>
                <a:lnTo>
                  <a:pt x="49911" y="17282"/>
                </a:lnTo>
                <a:lnTo>
                  <a:pt x="49911" y="16322"/>
                </a:lnTo>
                <a:lnTo>
                  <a:pt x="50871" y="16322"/>
                </a:lnTo>
                <a:lnTo>
                  <a:pt x="50871" y="15361"/>
                </a:lnTo>
                <a:lnTo>
                  <a:pt x="51831" y="15361"/>
                </a:lnTo>
                <a:lnTo>
                  <a:pt x="51831" y="6720"/>
                </a:lnTo>
                <a:lnTo>
                  <a:pt x="50871" y="6720"/>
                </a:lnTo>
                <a:lnTo>
                  <a:pt x="50871" y="5760"/>
                </a:lnTo>
                <a:lnTo>
                  <a:pt x="49911" y="4800"/>
                </a:lnTo>
                <a:lnTo>
                  <a:pt x="48950" y="3840"/>
                </a:lnTo>
                <a:lnTo>
                  <a:pt x="47990" y="3840"/>
                </a:lnTo>
                <a:lnTo>
                  <a:pt x="47030" y="2880"/>
                </a:lnTo>
                <a:lnTo>
                  <a:pt x="46070" y="2880"/>
                </a:lnTo>
                <a:lnTo>
                  <a:pt x="44150" y="1920"/>
                </a:lnTo>
                <a:lnTo>
                  <a:pt x="42230" y="960"/>
                </a:lnTo>
                <a:lnTo>
                  <a:pt x="41269" y="960"/>
                </a:lnTo>
                <a:lnTo>
                  <a:pt x="39349" y="0"/>
                </a:lnTo>
                <a:lnTo>
                  <a:pt x="21122" y="0"/>
                </a:lnTo>
                <a:lnTo>
                  <a:pt x="18242" y="1920"/>
                </a:lnTo>
                <a:lnTo>
                  <a:pt x="14401" y="2880"/>
                </a:lnTo>
                <a:lnTo>
                  <a:pt x="11521" y="4800"/>
                </a:lnTo>
                <a:lnTo>
                  <a:pt x="8641" y="6720"/>
                </a:lnTo>
                <a:lnTo>
                  <a:pt x="6720" y="8641"/>
                </a:lnTo>
                <a:lnTo>
                  <a:pt x="4800" y="11521"/>
                </a:lnTo>
                <a:lnTo>
                  <a:pt x="3840" y="14401"/>
                </a:lnTo>
                <a:lnTo>
                  <a:pt x="1920" y="17282"/>
                </a:lnTo>
                <a:lnTo>
                  <a:pt x="1920" y="29763"/>
                </a:lnTo>
                <a:lnTo>
                  <a:pt x="2880" y="31683"/>
                </a:lnTo>
                <a:lnTo>
                  <a:pt x="4800" y="34564"/>
                </a:lnTo>
                <a:lnTo>
                  <a:pt x="5745" y="36484"/>
                </a:lnTo>
                <a:lnTo>
                  <a:pt x="7680" y="38404"/>
                </a:lnTo>
                <a:lnTo>
                  <a:pt x="9601" y="40325"/>
                </a:lnTo>
                <a:lnTo>
                  <a:pt x="11521" y="42245"/>
                </a:lnTo>
                <a:lnTo>
                  <a:pt x="14401" y="43205"/>
                </a:lnTo>
                <a:lnTo>
                  <a:pt x="16306" y="44165"/>
                </a:lnTo>
                <a:lnTo>
                  <a:pt x="19187" y="46085"/>
                </a:lnTo>
                <a:lnTo>
                  <a:pt x="21122" y="47045"/>
                </a:lnTo>
                <a:lnTo>
                  <a:pt x="23987" y="47990"/>
                </a:lnTo>
                <a:lnTo>
                  <a:pt x="26868" y="48966"/>
                </a:lnTo>
                <a:lnTo>
                  <a:pt x="28803" y="49926"/>
                </a:lnTo>
                <a:lnTo>
                  <a:pt x="31668" y="49926"/>
                </a:lnTo>
                <a:lnTo>
                  <a:pt x="33588" y="51831"/>
                </a:lnTo>
                <a:lnTo>
                  <a:pt x="35509" y="52806"/>
                </a:lnTo>
                <a:lnTo>
                  <a:pt x="37429" y="53766"/>
                </a:lnTo>
                <a:lnTo>
                  <a:pt x="38389" y="54711"/>
                </a:lnTo>
                <a:lnTo>
                  <a:pt x="39349" y="56647"/>
                </a:lnTo>
                <a:lnTo>
                  <a:pt x="41269" y="58552"/>
                </a:lnTo>
                <a:lnTo>
                  <a:pt x="41269" y="66233"/>
                </a:lnTo>
                <a:lnTo>
                  <a:pt x="40309" y="68168"/>
                </a:lnTo>
                <a:lnTo>
                  <a:pt x="39349" y="69113"/>
                </a:lnTo>
                <a:lnTo>
                  <a:pt x="38389" y="71033"/>
                </a:lnTo>
                <a:lnTo>
                  <a:pt x="36469" y="71993"/>
                </a:lnTo>
                <a:lnTo>
                  <a:pt x="35509" y="72953"/>
                </a:lnTo>
                <a:lnTo>
                  <a:pt x="33588" y="73914"/>
                </a:lnTo>
                <a:lnTo>
                  <a:pt x="31668" y="73914"/>
                </a:lnTo>
                <a:lnTo>
                  <a:pt x="29748" y="74889"/>
                </a:lnTo>
                <a:lnTo>
                  <a:pt x="19187" y="74889"/>
                </a:lnTo>
                <a:lnTo>
                  <a:pt x="16306" y="73914"/>
                </a:lnTo>
                <a:lnTo>
                  <a:pt x="13441" y="72953"/>
                </a:lnTo>
                <a:lnTo>
                  <a:pt x="11521" y="71993"/>
                </a:lnTo>
                <a:lnTo>
                  <a:pt x="9601" y="71033"/>
                </a:lnTo>
                <a:lnTo>
                  <a:pt x="7680" y="70073"/>
                </a:lnTo>
                <a:lnTo>
                  <a:pt x="5745" y="69113"/>
                </a:lnTo>
                <a:lnTo>
                  <a:pt x="4800" y="68168"/>
                </a:lnTo>
                <a:lnTo>
                  <a:pt x="3840" y="68168"/>
                </a:lnTo>
                <a:lnTo>
                  <a:pt x="2880" y="67193"/>
                </a:lnTo>
                <a:lnTo>
                  <a:pt x="960" y="67193"/>
                </a:lnTo>
                <a:lnTo>
                  <a:pt x="960" y="68168"/>
                </a:lnTo>
                <a:lnTo>
                  <a:pt x="0" y="69113"/>
                </a:lnTo>
                <a:lnTo>
                  <a:pt x="0" y="77754"/>
                </a:lnTo>
                <a:lnTo>
                  <a:pt x="960" y="78714"/>
                </a:lnTo>
                <a:lnTo>
                  <a:pt x="960" y="79674"/>
                </a:lnTo>
                <a:lnTo>
                  <a:pt x="1920" y="79674"/>
                </a:lnTo>
                <a:lnTo>
                  <a:pt x="1920" y="80634"/>
                </a:lnTo>
                <a:lnTo>
                  <a:pt x="2880" y="81594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" name="object 189"/>
          <p:cNvSpPr/>
          <p:nvPr/>
        </p:nvSpPr>
        <p:spPr>
          <a:xfrm>
            <a:off x="5742782" y="2440015"/>
            <a:ext cx="72953" cy="86395"/>
          </a:xfrm>
          <a:custGeom>
            <a:avLst/>
            <a:gdLst/>
            <a:ahLst/>
            <a:cxnLst/>
            <a:rect l="l" t="t" r="r" b="b"/>
            <a:pathLst>
              <a:path w="72953" h="86395">
                <a:moveTo>
                  <a:pt x="960" y="56647"/>
                </a:moveTo>
                <a:lnTo>
                  <a:pt x="2880" y="62392"/>
                </a:lnTo>
                <a:lnTo>
                  <a:pt x="4800" y="68168"/>
                </a:lnTo>
                <a:lnTo>
                  <a:pt x="6720" y="71993"/>
                </a:lnTo>
                <a:lnTo>
                  <a:pt x="10561" y="75834"/>
                </a:lnTo>
                <a:lnTo>
                  <a:pt x="13441" y="79674"/>
                </a:lnTo>
                <a:lnTo>
                  <a:pt x="18242" y="81594"/>
                </a:lnTo>
                <a:lnTo>
                  <a:pt x="23042" y="83515"/>
                </a:lnTo>
                <a:lnTo>
                  <a:pt x="27843" y="85435"/>
                </a:lnTo>
                <a:lnTo>
                  <a:pt x="33604" y="86395"/>
                </a:lnTo>
                <a:lnTo>
                  <a:pt x="47030" y="86395"/>
                </a:lnTo>
                <a:lnTo>
                  <a:pt x="50871" y="85435"/>
                </a:lnTo>
                <a:lnTo>
                  <a:pt x="53751" y="85435"/>
                </a:lnTo>
                <a:lnTo>
                  <a:pt x="56631" y="84475"/>
                </a:lnTo>
                <a:lnTo>
                  <a:pt x="59527" y="83515"/>
                </a:lnTo>
                <a:lnTo>
                  <a:pt x="61432" y="83515"/>
                </a:lnTo>
                <a:lnTo>
                  <a:pt x="64312" y="82555"/>
                </a:lnTo>
                <a:lnTo>
                  <a:pt x="65272" y="81594"/>
                </a:lnTo>
                <a:lnTo>
                  <a:pt x="67193" y="80634"/>
                </a:lnTo>
                <a:lnTo>
                  <a:pt x="68153" y="80634"/>
                </a:lnTo>
                <a:lnTo>
                  <a:pt x="68153" y="79674"/>
                </a:lnTo>
                <a:lnTo>
                  <a:pt x="69113" y="79674"/>
                </a:lnTo>
                <a:lnTo>
                  <a:pt x="69113" y="77754"/>
                </a:lnTo>
                <a:lnTo>
                  <a:pt x="70073" y="77754"/>
                </a:lnTo>
                <a:lnTo>
                  <a:pt x="70073" y="71033"/>
                </a:lnTo>
                <a:lnTo>
                  <a:pt x="69113" y="70073"/>
                </a:lnTo>
                <a:lnTo>
                  <a:pt x="69113" y="69113"/>
                </a:lnTo>
                <a:lnTo>
                  <a:pt x="66233" y="69113"/>
                </a:lnTo>
                <a:lnTo>
                  <a:pt x="64312" y="70073"/>
                </a:lnTo>
                <a:lnTo>
                  <a:pt x="63352" y="70073"/>
                </a:lnTo>
                <a:lnTo>
                  <a:pt x="61432" y="71033"/>
                </a:lnTo>
                <a:lnTo>
                  <a:pt x="59527" y="71993"/>
                </a:lnTo>
                <a:lnTo>
                  <a:pt x="56631" y="72953"/>
                </a:lnTo>
                <a:lnTo>
                  <a:pt x="54711" y="72953"/>
                </a:lnTo>
                <a:lnTo>
                  <a:pt x="51846" y="73914"/>
                </a:lnTo>
                <a:lnTo>
                  <a:pt x="48966" y="74889"/>
                </a:lnTo>
                <a:lnTo>
                  <a:pt x="36484" y="74889"/>
                </a:lnTo>
                <a:lnTo>
                  <a:pt x="32628" y="73914"/>
                </a:lnTo>
                <a:lnTo>
                  <a:pt x="29763" y="72953"/>
                </a:lnTo>
                <a:lnTo>
                  <a:pt x="25923" y="71033"/>
                </a:lnTo>
                <a:lnTo>
                  <a:pt x="23042" y="69113"/>
                </a:lnTo>
                <a:lnTo>
                  <a:pt x="21122" y="67193"/>
                </a:lnTo>
                <a:lnTo>
                  <a:pt x="19202" y="64328"/>
                </a:lnTo>
                <a:lnTo>
                  <a:pt x="18242" y="61432"/>
                </a:lnTo>
                <a:lnTo>
                  <a:pt x="17282" y="57607"/>
                </a:lnTo>
                <a:lnTo>
                  <a:pt x="16322" y="54711"/>
                </a:lnTo>
                <a:lnTo>
                  <a:pt x="15361" y="49926"/>
                </a:lnTo>
                <a:lnTo>
                  <a:pt x="15361" y="46085"/>
                </a:lnTo>
                <a:lnTo>
                  <a:pt x="69113" y="46085"/>
                </a:lnTo>
                <a:lnTo>
                  <a:pt x="70073" y="45125"/>
                </a:lnTo>
                <a:lnTo>
                  <a:pt x="71033" y="44165"/>
                </a:lnTo>
                <a:lnTo>
                  <a:pt x="72953" y="43205"/>
                </a:lnTo>
                <a:lnTo>
                  <a:pt x="72953" y="26883"/>
                </a:lnTo>
                <a:lnTo>
                  <a:pt x="71033" y="22082"/>
                </a:lnTo>
                <a:lnTo>
                  <a:pt x="70073" y="18242"/>
                </a:lnTo>
                <a:lnTo>
                  <a:pt x="68153" y="14401"/>
                </a:lnTo>
                <a:lnTo>
                  <a:pt x="65272" y="10561"/>
                </a:lnTo>
                <a:lnTo>
                  <a:pt x="62392" y="6720"/>
                </a:lnTo>
                <a:lnTo>
                  <a:pt x="58552" y="4800"/>
                </a:lnTo>
                <a:lnTo>
                  <a:pt x="53751" y="2880"/>
                </a:lnTo>
                <a:lnTo>
                  <a:pt x="49911" y="960"/>
                </a:lnTo>
                <a:lnTo>
                  <a:pt x="44165" y="0"/>
                </a:lnTo>
                <a:lnTo>
                  <a:pt x="32628" y="0"/>
                </a:lnTo>
                <a:lnTo>
                  <a:pt x="26883" y="960"/>
                </a:lnTo>
                <a:lnTo>
                  <a:pt x="23042" y="2880"/>
                </a:lnTo>
                <a:lnTo>
                  <a:pt x="18242" y="4800"/>
                </a:lnTo>
                <a:lnTo>
                  <a:pt x="17282" y="25923"/>
                </a:lnTo>
                <a:lnTo>
                  <a:pt x="18242" y="23042"/>
                </a:lnTo>
                <a:lnTo>
                  <a:pt x="20162" y="20162"/>
                </a:lnTo>
                <a:lnTo>
                  <a:pt x="21122" y="18242"/>
                </a:lnTo>
                <a:lnTo>
                  <a:pt x="23042" y="16322"/>
                </a:lnTo>
                <a:lnTo>
                  <a:pt x="25923" y="14401"/>
                </a:lnTo>
                <a:lnTo>
                  <a:pt x="27843" y="12481"/>
                </a:lnTo>
                <a:lnTo>
                  <a:pt x="30723" y="11521"/>
                </a:lnTo>
                <a:lnTo>
                  <a:pt x="34564" y="10561"/>
                </a:lnTo>
                <a:lnTo>
                  <a:pt x="45125" y="10561"/>
                </a:lnTo>
                <a:lnTo>
                  <a:pt x="49911" y="13441"/>
                </a:lnTo>
                <a:lnTo>
                  <a:pt x="53751" y="17282"/>
                </a:lnTo>
                <a:lnTo>
                  <a:pt x="57591" y="22082"/>
                </a:lnTo>
                <a:lnTo>
                  <a:pt x="58552" y="27843"/>
                </a:lnTo>
                <a:lnTo>
                  <a:pt x="58552" y="35524"/>
                </a:lnTo>
                <a:lnTo>
                  <a:pt x="15361" y="35524"/>
                </a:lnTo>
                <a:lnTo>
                  <a:pt x="15361" y="31683"/>
                </a:lnTo>
                <a:lnTo>
                  <a:pt x="13441" y="7680"/>
                </a:lnTo>
                <a:lnTo>
                  <a:pt x="10561" y="11521"/>
                </a:lnTo>
                <a:lnTo>
                  <a:pt x="6720" y="15361"/>
                </a:lnTo>
                <a:lnTo>
                  <a:pt x="4800" y="20162"/>
                </a:lnTo>
                <a:lnTo>
                  <a:pt x="2880" y="24963"/>
                </a:lnTo>
                <a:lnTo>
                  <a:pt x="960" y="30723"/>
                </a:lnTo>
                <a:lnTo>
                  <a:pt x="0" y="36484"/>
                </a:lnTo>
                <a:lnTo>
                  <a:pt x="0" y="50886"/>
                </a:lnTo>
                <a:lnTo>
                  <a:pt x="960" y="56647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" name="object 190"/>
          <p:cNvSpPr/>
          <p:nvPr/>
        </p:nvSpPr>
        <p:spPr>
          <a:xfrm>
            <a:off x="5756224" y="2444816"/>
            <a:ext cx="4800" cy="26883"/>
          </a:xfrm>
          <a:custGeom>
            <a:avLst/>
            <a:gdLst/>
            <a:ahLst/>
            <a:cxnLst/>
            <a:rect l="l" t="t" r="r" b="b"/>
            <a:pathLst>
              <a:path w="4800" h="26883">
                <a:moveTo>
                  <a:pt x="4800" y="0"/>
                </a:moveTo>
                <a:lnTo>
                  <a:pt x="0" y="2880"/>
                </a:lnTo>
                <a:lnTo>
                  <a:pt x="1920" y="26883"/>
                </a:lnTo>
                <a:lnTo>
                  <a:pt x="2880" y="24002"/>
                </a:lnTo>
                <a:lnTo>
                  <a:pt x="3840" y="21122"/>
                </a:lnTo>
                <a:lnTo>
                  <a:pt x="4800" y="0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" name="object 191"/>
          <p:cNvSpPr/>
          <p:nvPr/>
        </p:nvSpPr>
        <p:spPr>
          <a:xfrm>
            <a:off x="5880049" y="2402586"/>
            <a:ext cx="14401" cy="122864"/>
          </a:xfrm>
          <a:custGeom>
            <a:avLst/>
            <a:gdLst/>
            <a:ahLst/>
            <a:cxnLst/>
            <a:rect l="l" t="t" r="r" b="b"/>
            <a:pathLst>
              <a:path w="14401" h="122864">
                <a:moveTo>
                  <a:pt x="14401" y="944"/>
                </a:moveTo>
                <a:lnTo>
                  <a:pt x="13456" y="944"/>
                </a:lnTo>
                <a:lnTo>
                  <a:pt x="13456" y="0"/>
                </a:lnTo>
                <a:lnTo>
                  <a:pt x="975" y="0"/>
                </a:lnTo>
                <a:lnTo>
                  <a:pt x="975" y="944"/>
                </a:lnTo>
                <a:lnTo>
                  <a:pt x="0" y="944"/>
                </a:lnTo>
                <a:lnTo>
                  <a:pt x="0" y="121904"/>
                </a:lnTo>
                <a:lnTo>
                  <a:pt x="975" y="121904"/>
                </a:lnTo>
                <a:lnTo>
                  <a:pt x="1935" y="122864"/>
                </a:lnTo>
                <a:lnTo>
                  <a:pt x="11521" y="122864"/>
                </a:lnTo>
                <a:lnTo>
                  <a:pt x="12496" y="121904"/>
                </a:lnTo>
                <a:lnTo>
                  <a:pt x="14401" y="121904"/>
                </a:lnTo>
                <a:lnTo>
                  <a:pt x="14401" y="944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" name="object 192"/>
          <p:cNvSpPr/>
          <p:nvPr/>
        </p:nvSpPr>
        <p:spPr>
          <a:xfrm>
            <a:off x="5915573" y="2440015"/>
            <a:ext cx="65288" cy="86395"/>
          </a:xfrm>
          <a:custGeom>
            <a:avLst/>
            <a:gdLst/>
            <a:ahLst/>
            <a:cxnLst/>
            <a:rect l="l" t="t" r="r" b="b"/>
            <a:pathLst>
              <a:path w="65288" h="86395">
                <a:moveTo>
                  <a:pt x="58567" y="6720"/>
                </a:moveTo>
                <a:lnTo>
                  <a:pt x="55671" y="4800"/>
                </a:lnTo>
                <a:lnTo>
                  <a:pt x="52806" y="2880"/>
                </a:lnTo>
                <a:lnTo>
                  <a:pt x="48966" y="1920"/>
                </a:lnTo>
                <a:lnTo>
                  <a:pt x="45125" y="0"/>
                </a:lnTo>
                <a:lnTo>
                  <a:pt x="24963" y="0"/>
                </a:lnTo>
                <a:lnTo>
                  <a:pt x="22082" y="960"/>
                </a:lnTo>
                <a:lnTo>
                  <a:pt x="19202" y="1920"/>
                </a:lnTo>
                <a:lnTo>
                  <a:pt x="17282" y="2880"/>
                </a:lnTo>
                <a:lnTo>
                  <a:pt x="14401" y="3840"/>
                </a:lnTo>
                <a:lnTo>
                  <a:pt x="12481" y="3840"/>
                </a:lnTo>
                <a:lnTo>
                  <a:pt x="10561" y="5760"/>
                </a:lnTo>
                <a:lnTo>
                  <a:pt x="8641" y="6720"/>
                </a:lnTo>
                <a:lnTo>
                  <a:pt x="6720" y="7680"/>
                </a:lnTo>
                <a:lnTo>
                  <a:pt x="5760" y="7680"/>
                </a:lnTo>
                <a:lnTo>
                  <a:pt x="4800" y="8641"/>
                </a:lnTo>
                <a:lnTo>
                  <a:pt x="4800" y="11521"/>
                </a:lnTo>
                <a:lnTo>
                  <a:pt x="3840" y="12481"/>
                </a:lnTo>
                <a:lnTo>
                  <a:pt x="3840" y="14401"/>
                </a:lnTo>
                <a:lnTo>
                  <a:pt x="4800" y="15361"/>
                </a:lnTo>
                <a:lnTo>
                  <a:pt x="4800" y="18242"/>
                </a:lnTo>
                <a:lnTo>
                  <a:pt x="5760" y="18242"/>
                </a:lnTo>
                <a:lnTo>
                  <a:pt x="5760" y="19202"/>
                </a:lnTo>
                <a:lnTo>
                  <a:pt x="8641" y="19202"/>
                </a:lnTo>
                <a:lnTo>
                  <a:pt x="10561" y="18242"/>
                </a:lnTo>
                <a:lnTo>
                  <a:pt x="11521" y="17282"/>
                </a:lnTo>
                <a:lnTo>
                  <a:pt x="13441" y="16322"/>
                </a:lnTo>
                <a:lnTo>
                  <a:pt x="15361" y="15361"/>
                </a:lnTo>
                <a:lnTo>
                  <a:pt x="18242" y="14401"/>
                </a:lnTo>
                <a:lnTo>
                  <a:pt x="20162" y="13441"/>
                </a:lnTo>
                <a:lnTo>
                  <a:pt x="23042" y="12481"/>
                </a:lnTo>
                <a:lnTo>
                  <a:pt x="25923" y="11521"/>
                </a:lnTo>
                <a:lnTo>
                  <a:pt x="39364" y="11521"/>
                </a:lnTo>
                <a:lnTo>
                  <a:pt x="41285" y="12481"/>
                </a:lnTo>
                <a:lnTo>
                  <a:pt x="44165" y="13441"/>
                </a:lnTo>
                <a:lnTo>
                  <a:pt x="45125" y="14401"/>
                </a:lnTo>
                <a:lnTo>
                  <a:pt x="47045" y="16322"/>
                </a:lnTo>
                <a:lnTo>
                  <a:pt x="48005" y="17282"/>
                </a:lnTo>
                <a:lnTo>
                  <a:pt x="49926" y="19202"/>
                </a:lnTo>
                <a:lnTo>
                  <a:pt x="49926" y="22082"/>
                </a:lnTo>
                <a:lnTo>
                  <a:pt x="50886" y="24003"/>
                </a:lnTo>
                <a:lnTo>
                  <a:pt x="50886" y="36484"/>
                </a:lnTo>
                <a:lnTo>
                  <a:pt x="28803" y="36484"/>
                </a:lnTo>
                <a:lnTo>
                  <a:pt x="23042" y="37444"/>
                </a:lnTo>
                <a:lnTo>
                  <a:pt x="18242" y="38404"/>
                </a:lnTo>
                <a:lnTo>
                  <a:pt x="14401" y="40325"/>
                </a:lnTo>
                <a:lnTo>
                  <a:pt x="10561" y="42245"/>
                </a:lnTo>
                <a:lnTo>
                  <a:pt x="7680" y="45125"/>
                </a:lnTo>
                <a:lnTo>
                  <a:pt x="4800" y="47990"/>
                </a:lnTo>
                <a:lnTo>
                  <a:pt x="2880" y="50886"/>
                </a:lnTo>
                <a:lnTo>
                  <a:pt x="960" y="53766"/>
                </a:lnTo>
                <a:lnTo>
                  <a:pt x="0" y="57607"/>
                </a:lnTo>
                <a:lnTo>
                  <a:pt x="0" y="66233"/>
                </a:lnTo>
                <a:lnTo>
                  <a:pt x="960" y="70073"/>
                </a:lnTo>
                <a:lnTo>
                  <a:pt x="1920" y="72953"/>
                </a:lnTo>
                <a:lnTo>
                  <a:pt x="3840" y="75834"/>
                </a:lnTo>
                <a:lnTo>
                  <a:pt x="5760" y="77754"/>
                </a:lnTo>
                <a:lnTo>
                  <a:pt x="7680" y="80634"/>
                </a:lnTo>
                <a:lnTo>
                  <a:pt x="10561" y="82555"/>
                </a:lnTo>
                <a:lnTo>
                  <a:pt x="13441" y="83515"/>
                </a:lnTo>
                <a:lnTo>
                  <a:pt x="16322" y="84475"/>
                </a:lnTo>
                <a:lnTo>
                  <a:pt x="15361" y="66233"/>
                </a:lnTo>
                <a:lnTo>
                  <a:pt x="15361" y="57607"/>
                </a:lnTo>
                <a:lnTo>
                  <a:pt x="16322" y="55671"/>
                </a:lnTo>
                <a:lnTo>
                  <a:pt x="17282" y="53766"/>
                </a:lnTo>
                <a:lnTo>
                  <a:pt x="19202" y="51831"/>
                </a:lnTo>
                <a:lnTo>
                  <a:pt x="21122" y="50886"/>
                </a:lnTo>
                <a:lnTo>
                  <a:pt x="23042" y="48966"/>
                </a:lnTo>
                <a:lnTo>
                  <a:pt x="24963" y="47990"/>
                </a:lnTo>
                <a:lnTo>
                  <a:pt x="27843" y="47990"/>
                </a:lnTo>
                <a:lnTo>
                  <a:pt x="31683" y="47045"/>
                </a:lnTo>
                <a:lnTo>
                  <a:pt x="50886" y="47045"/>
                </a:lnTo>
                <a:lnTo>
                  <a:pt x="50886" y="63352"/>
                </a:lnTo>
                <a:lnTo>
                  <a:pt x="47045" y="67193"/>
                </a:lnTo>
                <a:lnTo>
                  <a:pt x="44165" y="70073"/>
                </a:lnTo>
                <a:lnTo>
                  <a:pt x="40325" y="71993"/>
                </a:lnTo>
                <a:lnTo>
                  <a:pt x="37444" y="73914"/>
                </a:lnTo>
                <a:lnTo>
                  <a:pt x="33604" y="74889"/>
                </a:lnTo>
                <a:lnTo>
                  <a:pt x="24963" y="74889"/>
                </a:lnTo>
                <a:lnTo>
                  <a:pt x="22082" y="73914"/>
                </a:lnTo>
                <a:lnTo>
                  <a:pt x="19202" y="71993"/>
                </a:lnTo>
                <a:lnTo>
                  <a:pt x="20162" y="86395"/>
                </a:lnTo>
                <a:lnTo>
                  <a:pt x="32644" y="86395"/>
                </a:lnTo>
                <a:lnTo>
                  <a:pt x="37444" y="85435"/>
                </a:lnTo>
                <a:lnTo>
                  <a:pt x="41285" y="83515"/>
                </a:lnTo>
                <a:lnTo>
                  <a:pt x="46085" y="81594"/>
                </a:lnTo>
                <a:lnTo>
                  <a:pt x="49926" y="78714"/>
                </a:lnTo>
                <a:lnTo>
                  <a:pt x="52806" y="74889"/>
                </a:lnTo>
                <a:lnTo>
                  <a:pt x="52806" y="83515"/>
                </a:lnTo>
                <a:lnTo>
                  <a:pt x="53766" y="84475"/>
                </a:lnTo>
                <a:lnTo>
                  <a:pt x="54726" y="85435"/>
                </a:lnTo>
                <a:lnTo>
                  <a:pt x="63367" y="85435"/>
                </a:lnTo>
                <a:lnTo>
                  <a:pt x="64328" y="84475"/>
                </a:lnTo>
                <a:lnTo>
                  <a:pt x="65288" y="84475"/>
                </a:lnTo>
                <a:lnTo>
                  <a:pt x="65288" y="20162"/>
                </a:lnTo>
                <a:lnTo>
                  <a:pt x="64328" y="16322"/>
                </a:lnTo>
                <a:lnTo>
                  <a:pt x="62392" y="12481"/>
                </a:lnTo>
                <a:lnTo>
                  <a:pt x="61447" y="9601"/>
                </a:lnTo>
                <a:lnTo>
                  <a:pt x="58567" y="6720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" name="object 193"/>
          <p:cNvSpPr/>
          <p:nvPr/>
        </p:nvSpPr>
        <p:spPr>
          <a:xfrm>
            <a:off x="5930935" y="2506248"/>
            <a:ext cx="4800" cy="20162"/>
          </a:xfrm>
          <a:custGeom>
            <a:avLst/>
            <a:gdLst/>
            <a:ahLst/>
            <a:cxnLst/>
            <a:rect l="l" t="t" r="r" b="b"/>
            <a:pathLst>
              <a:path w="4800" h="20162">
                <a:moveTo>
                  <a:pt x="960" y="2880"/>
                </a:moveTo>
                <a:lnTo>
                  <a:pt x="0" y="0"/>
                </a:lnTo>
                <a:lnTo>
                  <a:pt x="960" y="18242"/>
                </a:lnTo>
                <a:lnTo>
                  <a:pt x="4800" y="20162"/>
                </a:lnTo>
                <a:lnTo>
                  <a:pt x="3840" y="5760"/>
                </a:lnTo>
                <a:lnTo>
                  <a:pt x="960" y="2880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" name="object 194"/>
          <p:cNvSpPr/>
          <p:nvPr/>
        </p:nvSpPr>
        <p:spPr>
          <a:xfrm>
            <a:off x="6023091" y="2440015"/>
            <a:ext cx="57607" cy="86395"/>
          </a:xfrm>
          <a:custGeom>
            <a:avLst/>
            <a:gdLst/>
            <a:ahLst/>
            <a:cxnLst/>
            <a:rect l="l" t="t" r="r" b="b"/>
            <a:pathLst>
              <a:path w="57607" h="86395">
                <a:moveTo>
                  <a:pt x="10561" y="70073"/>
                </a:moveTo>
                <a:lnTo>
                  <a:pt x="6720" y="67193"/>
                </a:lnTo>
                <a:lnTo>
                  <a:pt x="2880" y="64328"/>
                </a:lnTo>
                <a:lnTo>
                  <a:pt x="0" y="75834"/>
                </a:lnTo>
                <a:lnTo>
                  <a:pt x="1920" y="77754"/>
                </a:lnTo>
                <a:lnTo>
                  <a:pt x="3840" y="78714"/>
                </a:lnTo>
                <a:lnTo>
                  <a:pt x="6720" y="80634"/>
                </a:lnTo>
                <a:lnTo>
                  <a:pt x="8641" y="82555"/>
                </a:lnTo>
                <a:lnTo>
                  <a:pt x="10561" y="83515"/>
                </a:lnTo>
                <a:lnTo>
                  <a:pt x="12481" y="84475"/>
                </a:lnTo>
                <a:lnTo>
                  <a:pt x="14401" y="85435"/>
                </a:lnTo>
                <a:lnTo>
                  <a:pt x="16322" y="85435"/>
                </a:lnTo>
                <a:lnTo>
                  <a:pt x="19202" y="86395"/>
                </a:lnTo>
                <a:lnTo>
                  <a:pt x="28803" y="86395"/>
                </a:lnTo>
                <a:lnTo>
                  <a:pt x="33604" y="85435"/>
                </a:lnTo>
                <a:lnTo>
                  <a:pt x="38404" y="83515"/>
                </a:lnTo>
                <a:lnTo>
                  <a:pt x="42245" y="81594"/>
                </a:lnTo>
                <a:lnTo>
                  <a:pt x="46070" y="78714"/>
                </a:lnTo>
                <a:lnTo>
                  <a:pt x="48966" y="74889"/>
                </a:lnTo>
                <a:lnTo>
                  <a:pt x="51846" y="71033"/>
                </a:lnTo>
                <a:lnTo>
                  <a:pt x="53766" y="66233"/>
                </a:lnTo>
                <a:lnTo>
                  <a:pt x="55686" y="60487"/>
                </a:lnTo>
                <a:lnTo>
                  <a:pt x="56631" y="54711"/>
                </a:lnTo>
                <a:lnTo>
                  <a:pt x="57607" y="48966"/>
                </a:lnTo>
                <a:lnTo>
                  <a:pt x="57607" y="30723"/>
                </a:lnTo>
                <a:lnTo>
                  <a:pt x="55686" y="25923"/>
                </a:lnTo>
                <a:lnTo>
                  <a:pt x="54726" y="20162"/>
                </a:lnTo>
                <a:lnTo>
                  <a:pt x="52791" y="16322"/>
                </a:lnTo>
                <a:lnTo>
                  <a:pt x="49911" y="12481"/>
                </a:lnTo>
                <a:lnTo>
                  <a:pt x="48005" y="8641"/>
                </a:lnTo>
                <a:lnTo>
                  <a:pt x="44165" y="4800"/>
                </a:lnTo>
                <a:lnTo>
                  <a:pt x="40325" y="2880"/>
                </a:lnTo>
                <a:lnTo>
                  <a:pt x="36484" y="960"/>
                </a:lnTo>
                <a:lnTo>
                  <a:pt x="31683" y="0"/>
                </a:lnTo>
                <a:lnTo>
                  <a:pt x="25923" y="0"/>
                </a:lnTo>
                <a:lnTo>
                  <a:pt x="26883" y="12481"/>
                </a:lnTo>
                <a:lnTo>
                  <a:pt x="29763" y="13441"/>
                </a:lnTo>
                <a:lnTo>
                  <a:pt x="32644" y="14401"/>
                </a:lnTo>
                <a:lnTo>
                  <a:pt x="34564" y="16322"/>
                </a:lnTo>
                <a:lnTo>
                  <a:pt x="36484" y="19202"/>
                </a:lnTo>
                <a:lnTo>
                  <a:pt x="38404" y="22082"/>
                </a:lnTo>
                <a:lnTo>
                  <a:pt x="40325" y="24963"/>
                </a:lnTo>
                <a:lnTo>
                  <a:pt x="41285" y="27843"/>
                </a:lnTo>
                <a:lnTo>
                  <a:pt x="41285" y="31683"/>
                </a:lnTo>
                <a:lnTo>
                  <a:pt x="42245" y="35524"/>
                </a:lnTo>
                <a:lnTo>
                  <a:pt x="42245" y="50886"/>
                </a:lnTo>
                <a:lnTo>
                  <a:pt x="41285" y="54711"/>
                </a:lnTo>
                <a:lnTo>
                  <a:pt x="40325" y="58552"/>
                </a:lnTo>
                <a:lnTo>
                  <a:pt x="39364" y="61432"/>
                </a:lnTo>
                <a:lnTo>
                  <a:pt x="37444" y="64328"/>
                </a:lnTo>
                <a:lnTo>
                  <a:pt x="36484" y="67193"/>
                </a:lnTo>
                <a:lnTo>
                  <a:pt x="33604" y="70073"/>
                </a:lnTo>
                <a:lnTo>
                  <a:pt x="31683" y="71033"/>
                </a:lnTo>
                <a:lnTo>
                  <a:pt x="28803" y="72953"/>
                </a:lnTo>
                <a:lnTo>
                  <a:pt x="25923" y="73914"/>
                </a:lnTo>
                <a:lnTo>
                  <a:pt x="18242" y="73914"/>
                </a:lnTo>
                <a:lnTo>
                  <a:pt x="14401" y="72953"/>
                </a:lnTo>
                <a:lnTo>
                  <a:pt x="10561" y="70073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" name="object 195"/>
          <p:cNvSpPr/>
          <p:nvPr/>
        </p:nvSpPr>
        <p:spPr>
          <a:xfrm>
            <a:off x="6007729" y="2402586"/>
            <a:ext cx="42245" cy="122864"/>
          </a:xfrm>
          <a:custGeom>
            <a:avLst/>
            <a:gdLst/>
            <a:ahLst/>
            <a:cxnLst/>
            <a:rect l="l" t="t" r="r" b="b"/>
            <a:pathLst>
              <a:path w="42245" h="122864">
                <a:moveTo>
                  <a:pt x="0" y="944"/>
                </a:moveTo>
                <a:lnTo>
                  <a:pt x="0" y="120944"/>
                </a:lnTo>
                <a:lnTo>
                  <a:pt x="960" y="121904"/>
                </a:lnTo>
                <a:lnTo>
                  <a:pt x="1920" y="121904"/>
                </a:lnTo>
                <a:lnTo>
                  <a:pt x="1920" y="122864"/>
                </a:lnTo>
                <a:lnTo>
                  <a:pt x="10561" y="122864"/>
                </a:lnTo>
                <a:lnTo>
                  <a:pt x="11521" y="121904"/>
                </a:lnTo>
                <a:lnTo>
                  <a:pt x="12481" y="121904"/>
                </a:lnTo>
                <a:lnTo>
                  <a:pt x="12481" y="120944"/>
                </a:lnTo>
                <a:lnTo>
                  <a:pt x="13441" y="120944"/>
                </a:lnTo>
                <a:lnTo>
                  <a:pt x="13441" y="110383"/>
                </a:lnTo>
                <a:lnTo>
                  <a:pt x="15361" y="113263"/>
                </a:lnTo>
                <a:lnTo>
                  <a:pt x="18242" y="101757"/>
                </a:lnTo>
                <a:lnTo>
                  <a:pt x="14401" y="96941"/>
                </a:lnTo>
                <a:lnTo>
                  <a:pt x="14401" y="65272"/>
                </a:lnTo>
                <a:lnTo>
                  <a:pt x="17282" y="62392"/>
                </a:lnTo>
                <a:lnTo>
                  <a:pt x="19202" y="59512"/>
                </a:lnTo>
                <a:lnTo>
                  <a:pt x="21122" y="57591"/>
                </a:lnTo>
                <a:lnTo>
                  <a:pt x="23042" y="55671"/>
                </a:lnTo>
                <a:lnTo>
                  <a:pt x="24963" y="53751"/>
                </a:lnTo>
                <a:lnTo>
                  <a:pt x="26883" y="52791"/>
                </a:lnTo>
                <a:lnTo>
                  <a:pt x="28803" y="51831"/>
                </a:lnTo>
                <a:lnTo>
                  <a:pt x="30723" y="50871"/>
                </a:lnTo>
                <a:lnTo>
                  <a:pt x="32644" y="49910"/>
                </a:lnTo>
                <a:lnTo>
                  <a:pt x="42245" y="49910"/>
                </a:lnTo>
                <a:lnTo>
                  <a:pt x="41285" y="37429"/>
                </a:lnTo>
                <a:lnTo>
                  <a:pt x="34564" y="37429"/>
                </a:lnTo>
                <a:lnTo>
                  <a:pt x="32644" y="38389"/>
                </a:lnTo>
                <a:lnTo>
                  <a:pt x="29763" y="39349"/>
                </a:lnTo>
                <a:lnTo>
                  <a:pt x="27843" y="40309"/>
                </a:lnTo>
                <a:lnTo>
                  <a:pt x="25923" y="41269"/>
                </a:lnTo>
                <a:lnTo>
                  <a:pt x="24002" y="42230"/>
                </a:lnTo>
                <a:lnTo>
                  <a:pt x="21122" y="44150"/>
                </a:lnTo>
                <a:lnTo>
                  <a:pt x="19202" y="45110"/>
                </a:lnTo>
                <a:lnTo>
                  <a:pt x="17282" y="47990"/>
                </a:lnTo>
                <a:lnTo>
                  <a:pt x="14401" y="49910"/>
                </a:lnTo>
                <a:lnTo>
                  <a:pt x="14401" y="944"/>
                </a:lnTo>
                <a:lnTo>
                  <a:pt x="13441" y="944"/>
                </a:lnTo>
                <a:lnTo>
                  <a:pt x="13441" y="0"/>
                </a:lnTo>
                <a:lnTo>
                  <a:pt x="1920" y="0"/>
                </a:lnTo>
                <a:lnTo>
                  <a:pt x="960" y="944"/>
                </a:lnTo>
                <a:lnTo>
                  <a:pt x="0" y="944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" name="object 196"/>
          <p:cNvSpPr/>
          <p:nvPr/>
        </p:nvSpPr>
        <p:spPr>
          <a:xfrm>
            <a:off x="6112367" y="2490901"/>
            <a:ext cx="6720" cy="32628"/>
          </a:xfrm>
          <a:custGeom>
            <a:avLst/>
            <a:gdLst/>
            <a:ahLst/>
            <a:cxnLst/>
            <a:rect l="l" t="t" r="r" b="b"/>
            <a:pathLst>
              <a:path w="6720" h="32628">
                <a:moveTo>
                  <a:pt x="4800" y="14386"/>
                </a:moveTo>
                <a:lnTo>
                  <a:pt x="2880" y="11506"/>
                </a:lnTo>
                <a:lnTo>
                  <a:pt x="1920" y="7665"/>
                </a:lnTo>
                <a:lnTo>
                  <a:pt x="960" y="3825"/>
                </a:lnTo>
                <a:lnTo>
                  <a:pt x="0" y="0"/>
                </a:lnTo>
                <a:lnTo>
                  <a:pt x="1920" y="30708"/>
                </a:lnTo>
                <a:lnTo>
                  <a:pt x="6720" y="32628"/>
                </a:lnTo>
                <a:lnTo>
                  <a:pt x="4800" y="14386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" name="object 197"/>
          <p:cNvSpPr/>
          <p:nvPr/>
        </p:nvSpPr>
        <p:spPr>
          <a:xfrm>
            <a:off x="6097005" y="2440015"/>
            <a:ext cx="79689" cy="86395"/>
          </a:xfrm>
          <a:custGeom>
            <a:avLst/>
            <a:gdLst/>
            <a:ahLst/>
            <a:cxnLst/>
            <a:rect l="l" t="t" r="r" b="b"/>
            <a:pathLst>
              <a:path w="79689" h="86395">
                <a:moveTo>
                  <a:pt x="0" y="37444"/>
                </a:moveTo>
                <a:lnTo>
                  <a:pt x="0" y="50886"/>
                </a:lnTo>
                <a:lnTo>
                  <a:pt x="960" y="56647"/>
                </a:lnTo>
                <a:lnTo>
                  <a:pt x="2880" y="61432"/>
                </a:lnTo>
                <a:lnTo>
                  <a:pt x="3840" y="67193"/>
                </a:lnTo>
                <a:lnTo>
                  <a:pt x="6720" y="71033"/>
                </a:lnTo>
                <a:lnTo>
                  <a:pt x="9601" y="74889"/>
                </a:lnTo>
                <a:lnTo>
                  <a:pt x="13441" y="78714"/>
                </a:lnTo>
                <a:lnTo>
                  <a:pt x="17282" y="81594"/>
                </a:lnTo>
                <a:lnTo>
                  <a:pt x="15361" y="50886"/>
                </a:lnTo>
                <a:lnTo>
                  <a:pt x="15361" y="38404"/>
                </a:lnTo>
                <a:lnTo>
                  <a:pt x="16322" y="34564"/>
                </a:lnTo>
                <a:lnTo>
                  <a:pt x="16322" y="30723"/>
                </a:lnTo>
                <a:lnTo>
                  <a:pt x="18242" y="26883"/>
                </a:lnTo>
                <a:lnTo>
                  <a:pt x="19202" y="23042"/>
                </a:lnTo>
                <a:lnTo>
                  <a:pt x="21122" y="20162"/>
                </a:lnTo>
                <a:lnTo>
                  <a:pt x="23042" y="17282"/>
                </a:lnTo>
                <a:lnTo>
                  <a:pt x="25923" y="15361"/>
                </a:lnTo>
                <a:lnTo>
                  <a:pt x="28803" y="14401"/>
                </a:lnTo>
                <a:lnTo>
                  <a:pt x="31683" y="12481"/>
                </a:lnTo>
                <a:lnTo>
                  <a:pt x="35524" y="11521"/>
                </a:lnTo>
                <a:lnTo>
                  <a:pt x="45125" y="11521"/>
                </a:lnTo>
                <a:lnTo>
                  <a:pt x="48966" y="12481"/>
                </a:lnTo>
                <a:lnTo>
                  <a:pt x="51846" y="14401"/>
                </a:lnTo>
                <a:lnTo>
                  <a:pt x="54726" y="16322"/>
                </a:lnTo>
                <a:lnTo>
                  <a:pt x="57607" y="18242"/>
                </a:lnTo>
                <a:lnTo>
                  <a:pt x="58567" y="21122"/>
                </a:lnTo>
                <a:lnTo>
                  <a:pt x="60487" y="24003"/>
                </a:lnTo>
                <a:lnTo>
                  <a:pt x="62407" y="26883"/>
                </a:lnTo>
                <a:lnTo>
                  <a:pt x="63367" y="30723"/>
                </a:lnTo>
                <a:lnTo>
                  <a:pt x="63367" y="34564"/>
                </a:lnTo>
                <a:lnTo>
                  <a:pt x="64328" y="39364"/>
                </a:lnTo>
                <a:lnTo>
                  <a:pt x="64328" y="47990"/>
                </a:lnTo>
                <a:lnTo>
                  <a:pt x="63367" y="51831"/>
                </a:lnTo>
                <a:lnTo>
                  <a:pt x="62407" y="55671"/>
                </a:lnTo>
                <a:lnTo>
                  <a:pt x="61447" y="59512"/>
                </a:lnTo>
                <a:lnTo>
                  <a:pt x="60487" y="63352"/>
                </a:lnTo>
                <a:lnTo>
                  <a:pt x="58567" y="65272"/>
                </a:lnTo>
                <a:lnTo>
                  <a:pt x="56647" y="68168"/>
                </a:lnTo>
                <a:lnTo>
                  <a:pt x="53766" y="70073"/>
                </a:lnTo>
                <a:lnTo>
                  <a:pt x="50886" y="71993"/>
                </a:lnTo>
                <a:lnTo>
                  <a:pt x="47045" y="73914"/>
                </a:lnTo>
                <a:lnTo>
                  <a:pt x="30723" y="73914"/>
                </a:lnTo>
                <a:lnTo>
                  <a:pt x="27843" y="71993"/>
                </a:lnTo>
                <a:lnTo>
                  <a:pt x="24963" y="70073"/>
                </a:lnTo>
                <a:lnTo>
                  <a:pt x="22082" y="68168"/>
                </a:lnTo>
                <a:lnTo>
                  <a:pt x="20162" y="65272"/>
                </a:lnTo>
                <a:lnTo>
                  <a:pt x="22082" y="83515"/>
                </a:lnTo>
                <a:lnTo>
                  <a:pt x="26883" y="85435"/>
                </a:lnTo>
                <a:lnTo>
                  <a:pt x="32644" y="86395"/>
                </a:lnTo>
                <a:lnTo>
                  <a:pt x="46085" y="86395"/>
                </a:lnTo>
                <a:lnTo>
                  <a:pt x="51846" y="85435"/>
                </a:lnTo>
                <a:lnTo>
                  <a:pt x="56647" y="83515"/>
                </a:lnTo>
                <a:lnTo>
                  <a:pt x="61447" y="80634"/>
                </a:lnTo>
                <a:lnTo>
                  <a:pt x="66248" y="77754"/>
                </a:lnTo>
                <a:lnTo>
                  <a:pt x="69128" y="73914"/>
                </a:lnTo>
                <a:lnTo>
                  <a:pt x="72969" y="70073"/>
                </a:lnTo>
                <a:lnTo>
                  <a:pt x="74889" y="65272"/>
                </a:lnTo>
                <a:lnTo>
                  <a:pt x="76794" y="60487"/>
                </a:lnTo>
                <a:lnTo>
                  <a:pt x="78729" y="54711"/>
                </a:lnTo>
                <a:lnTo>
                  <a:pt x="79689" y="48966"/>
                </a:lnTo>
                <a:lnTo>
                  <a:pt x="79689" y="35524"/>
                </a:lnTo>
                <a:lnTo>
                  <a:pt x="78729" y="29763"/>
                </a:lnTo>
                <a:lnTo>
                  <a:pt x="76794" y="24003"/>
                </a:lnTo>
                <a:lnTo>
                  <a:pt x="75849" y="19202"/>
                </a:lnTo>
                <a:lnTo>
                  <a:pt x="72969" y="14401"/>
                </a:lnTo>
                <a:lnTo>
                  <a:pt x="70073" y="10561"/>
                </a:lnTo>
                <a:lnTo>
                  <a:pt x="66248" y="6720"/>
                </a:lnTo>
                <a:lnTo>
                  <a:pt x="62407" y="4800"/>
                </a:lnTo>
                <a:lnTo>
                  <a:pt x="57607" y="2880"/>
                </a:lnTo>
                <a:lnTo>
                  <a:pt x="52806" y="960"/>
                </a:lnTo>
                <a:lnTo>
                  <a:pt x="47045" y="0"/>
                </a:lnTo>
                <a:lnTo>
                  <a:pt x="33604" y="0"/>
                </a:lnTo>
                <a:lnTo>
                  <a:pt x="27843" y="960"/>
                </a:lnTo>
                <a:lnTo>
                  <a:pt x="23042" y="2880"/>
                </a:lnTo>
                <a:lnTo>
                  <a:pt x="18242" y="4800"/>
                </a:lnTo>
                <a:lnTo>
                  <a:pt x="13441" y="7680"/>
                </a:lnTo>
                <a:lnTo>
                  <a:pt x="10561" y="11521"/>
                </a:lnTo>
                <a:lnTo>
                  <a:pt x="6720" y="16322"/>
                </a:lnTo>
                <a:lnTo>
                  <a:pt x="3840" y="20162"/>
                </a:lnTo>
                <a:lnTo>
                  <a:pt x="2880" y="25923"/>
                </a:lnTo>
                <a:lnTo>
                  <a:pt x="960" y="31683"/>
                </a:lnTo>
                <a:lnTo>
                  <a:pt x="0" y="37444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" name="object 198"/>
          <p:cNvSpPr/>
          <p:nvPr/>
        </p:nvSpPr>
        <p:spPr>
          <a:xfrm>
            <a:off x="6197803" y="2440975"/>
            <a:ext cx="68168" cy="85435"/>
          </a:xfrm>
          <a:custGeom>
            <a:avLst/>
            <a:gdLst/>
            <a:ahLst/>
            <a:cxnLst/>
            <a:rect l="l" t="t" r="r" b="b"/>
            <a:pathLst>
              <a:path w="68168" h="85435">
                <a:moveTo>
                  <a:pt x="66248" y="960"/>
                </a:moveTo>
                <a:lnTo>
                  <a:pt x="66248" y="0"/>
                </a:lnTo>
                <a:lnTo>
                  <a:pt x="55686" y="0"/>
                </a:lnTo>
                <a:lnTo>
                  <a:pt x="54726" y="960"/>
                </a:lnTo>
                <a:lnTo>
                  <a:pt x="53766" y="960"/>
                </a:lnTo>
                <a:lnTo>
                  <a:pt x="53766" y="57591"/>
                </a:lnTo>
                <a:lnTo>
                  <a:pt x="48966" y="63367"/>
                </a:lnTo>
                <a:lnTo>
                  <a:pt x="45125" y="66233"/>
                </a:lnTo>
                <a:lnTo>
                  <a:pt x="42245" y="69113"/>
                </a:lnTo>
                <a:lnTo>
                  <a:pt x="38404" y="71993"/>
                </a:lnTo>
                <a:lnTo>
                  <a:pt x="34564" y="72953"/>
                </a:lnTo>
                <a:lnTo>
                  <a:pt x="25923" y="72953"/>
                </a:lnTo>
                <a:lnTo>
                  <a:pt x="24002" y="71993"/>
                </a:lnTo>
                <a:lnTo>
                  <a:pt x="21122" y="70073"/>
                </a:lnTo>
                <a:lnTo>
                  <a:pt x="20162" y="69113"/>
                </a:lnTo>
                <a:lnTo>
                  <a:pt x="18242" y="67208"/>
                </a:lnTo>
                <a:lnTo>
                  <a:pt x="17282" y="65272"/>
                </a:lnTo>
                <a:lnTo>
                  <a:pt x="16322" y="62392"/>
                </a:lnTo>
                <a:lnTo>
                  <a:pt x="15361" y="59527"/>
                </a:lnTo>
                <a:lnTo>
                  <a:pt x="14401" y="56647"/>
                </a:lnTo>
                <a:lnTo>
                  <a:pt x="14401" y="960"/>
                </a:lnTo>
                <a:lnTo>
                  <a:pt x="12481" y="960"/>
                </a:lnTo>
                <a:lnTo>
                  <a:pt x="1248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61432"/>
                </a:lnTo>
                <a:lnTo>
                  <a:pt x="960" y="65272"/>
                </a:lnTo>
                <a:lnTo>
                  <a:pt x="1920" y="69113"/>
                </a:lnTo>
                <a:lnTo>
                  <a:pt x="3840" y="72953"/>
                </a:lnTo>
                <a:lnTo>
                  <a:pt x="5760" y="75834"/>
                </a:lnTo>
                <a:lnTo>
                  <a:pt x="8641" y="78714"/>
                </a:lnTo>
                <a:lnTo>
                  <a:pt x="11521" y="81594"/>
                </a:lnTo>
                <a:lnTo>
                  <a:pt x="14401" y="82555"/>
                </a:lnTo>
                <a:lnTo>
                  <a:pt x="18242" y="84475"/>
                </a:lnTo>
                <a:lnTo>
                  <a:pt x="23042" y="85435"/>
                </a:lnTo>
                <a:lnTo>
                  <a:pt x="32644" y="85435"/>
                </a:lnTo>
                <a:lnTo>
                  <a:pt x="37444" y="84475"/>
                </a:lnTo>
                <a:lnTo>
                  <a:pt x="41285" y="82555"/>
                </a:lnTo>
                <a:lnTo>
                  <a:pt x="46085" y="79674"/>
                </a:lnTo>
                <a:lnTo>
                  <a:pt x="49926" y="75834"/>
                </a:lnTo>
                <a:lnTo>
                  <a:pt x="54726" y="71033"/>
                </a:lnTo>
                <a:lnTo>
                  <a:pt x="54726" y="82555"/>
                </a:lnTo>
                <a:lnTo>
                  <a:pt x="55686" y="83515"/>
                </a:lnTo>
                <a:lnTo>
                  <a:pt x="56647" y="84475"/>
                </a:lnTo>
                <a:lnTo>
                  <a:pt x="65288" y="84475"/>
                </a:lnTo>
                <a:lnTo>
                  <a:pt x="66248" y="83515"/>
                </a:lnTo>
                <a:lnTo>
                  <a:pt x="67193" y="83515"/>
                </a:lnTo>
                <a:lnTo>
                  <a:pt x="68168" y="82555"/>
                </a:lnTo>
                <a:lnTo>
                  <a:pt x="68168" y="1920"/>
                </a:lnTo>
                <a:lnTo>
                  <a:pt x="67193" y="960"/>
                </a:lnTo>
                <a:lnTo>
                  <a:pt x="66248" y="960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" name="object 199"/>
          <p:cNvSpPr/>
          <p:nvPr/>
        </p:nvSpPr>
        <p:spPr>
          <a:xfrm>
            <a:off x="6292839" y="2440015"/>
            <a:ext cx="46085" cy="85435"/>
          </a:xfrm>
          <a:custGeom>
            <a:avLst/>
            <a:gdLst/>
            <a:ahLst/>
            <a:cxnLst/>
            <a:rect l="l" t="t" r="r" b="b"/>
            <a:pathLst>
              <a:path w="46085" h="85435">
                <a:moveTo>
                  <a:pt x="26883" y="15361"/>
                </a:moveTo>
                <a:lnTo>
                  <a:pt x="27843" y="14401"/>
                </a:lnTo>
                <a:lnTo>
                  <a:pt x="29763" y="14401"/>
                </a:lnTo>
                <a:lnTo>
                  <a:pt x="30723" y="13441"/>
                </a:lnTo>
                <a:lnTo>
                  <a:pt x="38404" y="13441"/>
                </a:lnTo>
                <a:lnTo>
                  <a:pt x="39364" y="14401"/>
                </a:lnTo>
                <a:lnTo>
                  <a:pt x="41285" y="14401"/>
                </a:lnTo>
                <a:lnTo>
                  <a:pt x="41285" y="15361"/>
                </a:lnTo>
                <a:lnTo>
                  <a:pt x="45125" y="15361"/>
                </a:lnTo>
                <a:lnTo>
                  <a:pt x="45125" y="14401"/>
                </a:lnTo>
                <a:lnTo>
                  <a:pt x="46085" y="14401"/>
                </a:lnTo>
                <a:lnTo>
                  <a:pt x="46085" y="2880"/>
                </a:lnTo>
                <a:lnTo>
                  <a:pt x="45125" y="1920"/>
                </a:lnTo>
                <a:lnTo>
                  <a:pt x="44165" y="960"/>
                </a:lnTo>
                <a:lnTo>
                  <a:pt x="42245" y="960"/>
                </a:lnTo>
                <a:lnTo>
                  <a:pt x="41285" y="0"/>
                </a:lnTo>
                <a:lnTo>
                  <a:pt x="29763" y="0"/>
                </a:lnTo>
                <a:lnTo>
                  <a:pt x="27843" y="960"/>
                </a:lnTo>
                <a:lnTo>
                  <a:pt x="25923" y="1920"/>
                </a:lnTo>
                <a:lnTo>
                  <a:pt x="24963" y="2880"/>
                </a:lnTo>
                <a:lnTo>
                  <a:pt x="23042" y="3840"/>
                </a:lnTo>
                <a:lnTo>
                  <a:pt x="21122" y="5760"/>
                </a:lnTo>
                <a:lnTo>
                  <a:pt x="19202" y="7680"/>
                </a:lnTo>
                <a:lnTo>
                  <a:pt x="17282" y="9601"/>
                </a:lnTo>
                <a:lnTo>
                  <a:pt x="15361" y="11521"/>
                </a:lnTo>
                <a:lnTo>
                  <a:pt x="13441" y="15361"/>
                </a:lnTo>
                <a:lnTo>
                  <a:pt x="13441" y="2880"/>
                </a:lnTo>
                <a:lnTo>
                  <a:pt x="12481" y="2880"/>
                </a:lnTo>
                <a:lnTo>
                  <a:pt x="12481" y="1920"/>
                </a:lnTo>
                <a:lnTo>
                  <a:pt x="11521" y="1920"/>
                </a:lnTo>
                <a:lnTo>
                  <a:pt x="11521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84475"/>
                </a:lnTo>
                <a:lnTo>
                  <a:pt x="960" y="84475"/>
                </a:lnTo>
                <a:lnTo>
                  <a:pt x="1920" y="85435"/>
                </a:lnTo>
                <a:lnTo>
                  <a:pt x="11521" y="85435"/>
                </a:lnTo>
                <a:lnTo>
                  <a:pt x="12481" y="84475"/>
                </a:lnTo>
                <a:lnTo>
                  <a:pt x="13441" y="84475"/>
                </a:lnTo>
                <a:lnTo>
                  <a:pt x="14401" y="83515"/>
                </a:lnTo>
                <a:lnTo>
                  <a:pt x="14401" y="30723"/>
                </a:lnTo>
                <a:lnTo>
                  <a:pt x="16322" y="26883"/>
                </a:lnTo>
                <a:lnTo>
                  <a:pt x="18242" y="24963"/>
                </a:lnTo>
                <a:lnTo>
                  <a:pt x="20162" y="22082"/>
                </a:lnTo>
                <a:lnTo>
                  <a:pt x="22082" y="20162"/>
                </a:lnTo>
                <a:lnTo>
                  <a:pt x="23042" y="18242"/>
                </a:lnTo>
                <a:lnTo>
                  <a:pt x="24963" y="17282"/>
                </a:lnTo>
                <a:lnTo>
                  <a:pt x="26883" y="15361"/>
                </a:lnTo>
                <a:close/>
              </a:path>
            </a:pathLst>
          </a:custGeom>
          <a:solidFill>
            <a:srgbClr val="2B2B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" name="object 200"/>
          <p:cNvSpPr/>
          <p:nvPr/>
        </p:nvSpPr>
        <p:spPr>
          <a:xfrm>
            <a:off x="654795" y="6355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" name="object 201"/>
          <p:cNvSpPr/>
          <p:nvPr/>
        </p:nvSpPr>
        <p:spPr>
          <a:xfrm>
            <a:off x="1447877" y="5759881"/>
            <a:ext cx="227516" cy="209275"/>
          </a:xfrm>
          <a:custGeom>
            <a:avLst/>
            <a:gdLst/>
            <a:ahLst/>
            <a:cxnLst/>
            <a:rect l="l" t="t" r="r" b="b"/>
            <a:pathLst>
              <a:path w="227516" h="209275">
                <a:moveTo>
                  <a:pt x="958" y="207355"/>
                </a:moveTo>
                <a:lnTo>
                  <a:pt x="958" y="208315"/>
                </a:lnTo>
                <a:lnTo>
                  <a:pt x="3838" y="208315"/>
                </a:lnTo>
                <a:lnTo>
                  <a:pt x="4797" y="209275"/>
                </a:lnTo>
                <a:lnTo>
                  <a:pt x="21115" y="209275"/>
                </a:lnTo>
                <a:lnTo>
                  <a:pt x="23038" y="208315"/>
                </a:lnTo>
                <a:lnTo>
                  <a:pt x="24955" y="208315"/>
                </a:lnTo>
                <a:lnTo>
                  <a:pt x="25914" y="207355"/>
                </a:lnTo>
                <a:lnTo>
                  <a:pt x="25914" y="206380"/>
                </a:lnTo>
                <a:lnTo>
                  <a:pt x="26878" y="206380"/>
                </a:lnTo>
                <a:lnTo>
                  <a:pt x="26878" y="23042"/>
                </a:lnTo>
                <a:lnTo>
                  <a:pt x="97915" y="205435"/>
                </a:lnTo>
                <a:lnTo>
                  <a:pt x="98875" y="206380"/>
                </a:lnTo>
                <a:lnTo>
                  <a:pt x="98875" y="207355"/>
                </a:lnTo>
                <a:lnTo>
                  <a:pt x="99835" y="207355"/>
                </a:lnTo>
                <a:lnTo>
                  <a:pt x="100795" y="208315"/>
                </a:lnTo>
                <a:lnTo>
                  <a:pt x="101755" y="208315"/>
                </a:lnTo>
                <a:lnTo>
                  <a:pt x="102716" y="209275"/>
                </a:lnTo>
                <a:lnTo>
                  <a:pt x="119998" y="209275"/>
                </a:lnTo>
                <a:lnTo>
                  <a:pt x="120958" y="208315"/>
                </a:lnTo>
                <a:lnTo>
                  <a:pt x="122878" y="208315"/>
                </a:lnTo>
                <a:lnTo>
                  <a:pt x="123823" y="207355"/>
                </a:lnTo>
                <a:lnTo>
                  <a:pt x="124798" y="206380"/>
                </a:lnTo>
                <a:lnTo>
                  <a:pt x="125758" y="205435"/>
                </a:lnTo>
                <a:lnTo>
                  <a:pt x="199672" y="23042"/>
                </a:lnTo>
                <a:lnTo>
                  <a:pt x="199672" y="205435"/>
                </a:lnTo>
                <a:lnTo>
                  <a:pt x="200633" y="206380"/>
                </a:lnTo>
                <a:lnTo>
                  <a:pt x="201593" y="207355"/>
                </a:lnTo>
                <a:lnTo>
                  <a:pt x="201593" y="208315"/>
                </a:lnTo>
                <a:lnTo>
                  <a:pt x="204473" y="208315"/>
                </a:lnTo>
                <a:lnTo>
                  <a:pt x="205433" y="209275"/>
                </a:lnTo>
                <a:lnTo>
                  <a:pt x="221740" y="209275"/>
                </a:lnTo>
                <a:lnTo>
                  <a:pt x="223675" y="208315"/>
                </a:lnTo>
                <a:lnTo>
                  <a:pt x="225580" y="208315"/>
                </a:lnTo>
                <a:lnTo>
                  <a:pt x="226556" y="207355"/>
                </a:lnTo>
                <a:lnTo>
                  <a:pt x="226556" y="206380"/>
                </a:lnTo>
                <a:lnTo>
                  <a:pt x="227516" y="205435"/>
                </a:lnTo>
                <a:lnTo>
                  <a:pt x="227516" y="10546"/>
                </a:lnTo>
                <a:lnTo>
                  <a:pt x="226556" y="8641"/>
                </a:lnTo>
                <a:lnTo>
                  <a:pt x="226556" y="6720"/>
                </a:lnTo>
                <a:lnTo>
                  <a:pt x="225580" y="5760"/>
                </a:lnTo>
                <a:lnTo>
                  <a:pt x="224636" y="3840"/>
                </a:lnTo>
                <a:lnTo>
                  <a:pt x="223675" y="2880"/>
                </a:lnTo>
                <a:lnTo>
                  <a:pt x="222715" y="1920"/>
                </a:lnTo>
                <a:lnTo>
                  <a:pt x="221740" y="960"/>
                </a:lnTo>
                <a:lnTo>
                  <a:pt x="219835" y="960"/>
                </a:lnTo>
                <a:lnTo>
                  <a:pt x="217915" y="0"/>
                </a:lnTo>
                <a:lnTo>
                  <a:pt x="192952" y="0"/>
                </a:lnTo>
                <a:lnTo>
                  <a:pt x="191031" y="960"/>
                </a:lnTo>
                <a:lnTo>
                  <a:pt x="188151" y="1920"/>
                </a:lnTo>
                <a:lnTo>
                  <a:pt x="186231" y="2880"/>
                </a:lnTo>
                <a:lnTo>
                  <a:pt x="185271" y="3840"/>
                </a:lnTo>
                <a:lnTo>
                  <a:pt x="183350" y="4800"/>
                </a:lnTo>
                <a:lnTo>
                  <a:pt x="181430" y="6720"/>
                </a:lnTo>
                <a:lnTo>
                  <a:pt x="180470" y="9601"/>
                </a:lnTo>
                <a:lnTo>
                  <a:pt x="178550" y="11521"/>
                </a:lnTo>
                <a:lnTo>
                  <a:pt x="177590" y="14401"/>
                </a:lnTo>
                <a:lnTo>
                  <a:pt x="176630" y="17282"/>
                </a:lnTo>
                <a:lnTo>
                  <a:pt x="113277" y="167990"/>
                </a:lnTo>
                <a:lnTo>
                  <a:pt x="112317" y="167990"/>
                </a:lnTo>
                <a:lnTo>
                  <a:pt x="51834" y="17282"/>
                </a:lnTo>
                <a:lnTo>
                  <a:pt x="50875" y="14401"/>
                </a:lnTo>
                <a:lnTo>
                  <a:pt x="49917" y="11521"/>
                </a:lnTo>
                <a:lnTo>
                  <a:pt x="48958" y="9601"/>
                </a:lnTo>
                <a:lnTo>
                  <a:pt x="47035" y="6720"/>
                </a:lnTo>
                <a:lnTo>
                  <a:pt x="46076" y="5760"/>
                </a:lnTo>
                <a:lnTo>
                  <a:pt x="44153" y="3840"/>
                </a:lnTo>
                <a:lnTo>
                  <a:pt x="42237" y="2880"/>
                </a:lnTo>
                <a:lnTo>
                  <a:pt x="39355" y="1920"/>
                </a:lnTo>
                <a:lnTo>
                  <a:pt x="37432" y="960"/>
                </a:lnTo>
                <a:lnTo>
                  <a:pt x="34558" y="0"/>
                </a:lnTo>
                <a:lnTo>
                  <a:pt x="8638" y="0"/>
                </a:lnTo>
                <a:lnTo>
                  <a:pt x="5756" y="960"/>
                </a:lnTo>
                <a:lnTo>
                  <a:pt x="2875" y="2880"/>
                </a:lnTo>
                <a:lnTo>
                  <a:pt x="958" y="4800"/>
                </a:lnTo>
                <a:lnTo>
                  <a:pt x="0" y="7680"/>
                </a:lnTo>
                <a:lnTo>
                  <a:pt x="0" y="206380"/>
                </a:lnTo>
                <a:lnTo>
                  <a:pt x="958" y="2073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" name="object 202"/>
          <p:cNvSpPr/>
          <p:nvPr/>
        </p:nvSpPr>
        <p:spPr>
          <a:xfrm>
            <a:off x="1724345" y="5754121"/>
            <a:ext cx="32644" cy="32644"/>
          </a:xfrm>
          <a:custGeom>
            <a:avLst/>
            <a:gdLst/>
            <a:ahLst/>
            <a:cxnLst/>
            <a:rect l="l" t="t" r="r" b="b"/>
            <a:pathLst>
              <a:path w="32644" h="32644">
                <a:moveTo>
                  <a:pt x="32644" y="16306"/>
                </a:moveTo>
                <a:lnTo>
                  <a:pt x="32644" y="10561"/>
                </a:lnTo>
                <a:lnTo>
                  <a:pt x="31683" y="5760"/>
                </a:lnTo>
                <a:lnTo>
                  <a:pt x="29763" y="3840"/>
                </a:lnTo>
                <a:lnTo>
                  <a:pt x="26883" y="1920"/>
                </a:lnTo>
                <a:lnTo>
                  <a:pt x="23042" y="0"/>
                </a:lnTo>
                <a:lnTo>
                  <a:pt x="10561" y="0"/>
                </a:lnTo>
                <a:lnTo>
                  <a:pt x="5760" y="1920"/>
                </a:lnTo>
                <a:lnTo>
                  <a:pt x="384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42"/>
                </a:lnTo>
                <a:lnTo>
                  <a:pt x="960" y="26868"/>
                </a:lnTo>
                <a:lnTo>
                  <a:pt x="2880" y="28803"/>
                </a:lnTo>
                <a:lnTo>
                  <a:pt x="5760" y="31683"/>
                </a:lnTo>
                <a:lnTo>
                  <a:pt x="10561" y="32644"/>
                </a:lnTo>
                <a:lnTo>
                  <a:pt x="23042" y="32644"/>
                </a:lnTo>
                <a:lnTo>
                  <a:pt x="26883" y="31683"/>
                </a:lnTo>
                <a:lnTo>
                  <a:pt x="29763" y="28803"/>
                </a:lnTo>
                <a:lnTo>
                  <a:pt x="31683" y="26868"/>
                </a:lnTo>
                <a:lnTo>
                  <a:pt x="32644" y="22082"/>
                </a:lnTo>
                <a:lnTo>
                  <a:pt x="32644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" name="object 203"/>
          <p:cNvSpPr/>
          <p:nvPr/>
        </p:nvSpPr>
        <p:spPr>
          <a:xfrm>
            <a:off x="1727225" y="5814593"/>
            <a:ext cx="26883" cy="154564"/>
          </a:xfrm>
          <a:custGeom>
            <a:avLst/>
            <a:gdLst/>
            <a:ahLst/>
            <a:cxnLst/>
            <a:rect l="l" t="t" r="r" b="b"/>
            <a:pathLst>
              <a:path w="26883" h="154564">
                <a:moveTo>
                  <a:pt x="26883" y="3840"/>
                </a:moveTo>
                <a:lnTo>
                  <a:pt x="2592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2082" y="0"/>
                </a:lnTo>
                <a:lnTo>
                  <a:pt x="576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51668"/>
                </a:lnTo>
                <a:lnTo>
                  <a:pt x="960" y="152643"/>
                </a:lnTo>
                <a:lnTo>
                  <a:pt x="1920" y="153603"/>
                </a:lnTo>
                <a:lnTo>
                  <a:pt x="2880" y="153603"/>
                </a:lnTo>
                <a:lnTo>
                  <a:pt x="3840" y="154564"/>
                </a:lnTo>
                <a:lnTo>
                  <a:pt x="22082" y="154564"/>
                </a:lnTo>
                <a:lnTo>
                  <a:pt x="23042" y="153603"/>
                </a:lnTo>
                <a:lnTo>
                  <a:pt x="24963" y="153603"/>
                </a:lnTo>
                <a:lnTo>
                  <a:pt x="25923" y="152643"/>
                </a:lnTo>
                <a:lnTo>
                  <a:pt x="26883" y="151668"/>
                </a:lnTo>
                <a:lnTo>
                  <a:pt x="2688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" name="object 204"/>
          <p:cNvSpPr/>
          <p:nvPr/>
        </p:nvSpPr>
        <p:spPr>
          <a:xfrm>
            <a:off x="1784817" y="5814593"/>
            <a:ext cx="129600" cy="154564"/>
          </a:xfrm>
          <a:custGeom>
            <a:avLst/>
            <a:gdLst/>
            <a:ahLst/>
            <a:cxnLst/>
            <a:rect l="l" t="t" r="r" b="b"/>
            <a:pathLst>
              <a:path w="129600" h="154564">
                <a:moveTo>
                  <a:pt x="31683" y="960"/>
                </a:moveTo>
                <a:lnTo>
                  <a:pt x="29763" y="960"/>
                </a:lnTo>
                <a:lnTo>
                  <a:pt x="28803" y="0"/>
                </a:lnTo>
                <a:lnTo>
                  <a:pt x="6720" y="0"/>
                </a:lnTo>
                <a:lnTo>
                  <a:pt x="5775" y="960"/>
                </a:lnTo>
                <a:lnTo>
                  <a:pt x="4800" y="1920"/>
                </a:lnTo>
                <a:lnTo>
                  <a:pt x="3840" y="1920"/>
                </a:lnTo>
                <a:lnTo>
                  <a:pt x="2895" y="2880"/>
                </a:lnTo>
                <a:lnTo>
                  <a:pt x="2895" y="4800"/>
                </a:lnTo>
                <a:lnTo>
                  <a:pt x="3840" y="6720"/>
                </a:lnTo>
                <a:lnTo>
                  <a:pt x="4800" y="7680"/>
                </a:lnTo>
                <a:lnTo>
                  <a:pt x="47045" y="75834"/>
                </a:lnTo>
                <a:lnTo>
                  <a:pt x="1935" y="146883"/>
                </a:lnTo>
                <a:lnTo>
                  <a:pt x="960" y="148803"/>
                </a:lnTo>
                <a:lnTo>
                  <a:pt x="0" y="149763"/>
                </a:lnTo>
                <a:lnTo>
                  <a:pt x="0" y="151668"/>
                </a:lnTo>
                <a:lnTo>
                  <a:pt x="960" y="152643"/>
                </a:lnTo>
                <a:lnTo>
                  <a:pt x="1935" y="153603"/>
                </a:lnTo>
                <a:lnTo>
                  <a:pt x="2895" y="153603"/>
                </a:lnTo>
                <a:lnTo>
                  <a:pt x="3840" y="154564"/>
                </a:lnTo>
                <a:lnTo>
                  <a:pt x="24963" y="154564"/>
                </a:lnTo>
                <a:lnTo>
                  <a:pt x="25923" y="153603"/>
                </a:lnTo>
                <a:lnTo>
                  <a:pt x="26883" y="153603"/>
                </a:lnTo>
                <a:lnTo>
                  <a:pt x="27843" y="152643"/>
                </a:lnTo>
                <a:lnTo>
                  <a:pt x="28803" y="151668"/>
                </a:lnTo>
                <a:lnTo>
                  <a:pt x="29763" y="150723"/>
                </a:lnTo>
                <a:lnTo>
                  <a:pt x="64328" y="93116"/>
                </a:lnTo>
                <a:lnTo>
                  <a:pt x="98877" y="150723"/>
                </a:lnTo>
                <a:lnTo>
                  <a:pt x="99852" y="151668"/>
                </a:lnTo>
                <a:lnTo>
                  <a:pt x="100812" y="152643"/>
                </a:lnTo>
                <a:lnTo>
                  <a:pt x="101757" y="153603"/>
                </a:lnTo>
                <a:lnTo>
                  <a:pt x="103692" y="153603"/>
                </a:lnTo>
                <a:lnTo>
                  <a:pt x="104637" y="154564"/>
                </a:lnTo>
                <a:lnTo>
                  <a:pt x="125760" y="154564"/>
                </a:lnTo>
                <a:lnTo>
                  <a:pt x="127680" y="153603"/>
                </a:lnTo>
                <a:lnTo>
                  <a:pt x="128640" y="153603"/>
                </a:lnTo>
                <a:lnTo>
                  <a:pt x="129600" y="152643"/>
                </a:lnTo>
                <a:lnTo>
                  <a:pt x="129600" y="148803"/>
                </a:lnTo>
                <a:lnTo>
                  <a:pt x="128640" y="146883"/>
                </a:lnTo>
                <a:lnTo>
                  <a:pt x="83530" y="74874"/>
                </a:lnTo>
                <a:lnTo>
                  <a:pt x="126720" y="7680"/>
                </a:lnTo>
                <a:lnTo>
                  <a:pt x="127680" y="6720"/>
                </a:lnTo>
                <a:lnTo>
                  <a:pt x="127680" y="1920"/>
                </a:lnTo>
                <a:lnTo>
                  <a:pt x="126720" y="960"/>
                </a:lnTo>
                <a:lnTo>
                  <a:pt x="125760" y="960"/>
                </a:lnTo>
                <a:lnTo>
                  <a:pt x="123840" y="0"/>
                </a:lnTo>
                <a:lnTo>
                  <a:pt x="105597" y="0"/>
                </a:lnTo>
                <a:lnTo>
                  <a:pt x="104637" y="960"/>
                </a:lnTo>
                <a:lnTo>
                  <a:pt x="102717" y="960"/>
                </a:lnTo>
                <a:lnTo>
                  <a:pt x="101757" y="1920"/>
                </a:lnTo>
                <a:lnTo>
                  <a:pt x="100812" y="2880"/>
                </a:lnTo>
                <a:lnTo>
                  <a:pt x="100812" y="3840"/>
                </a:lnTo>
                <a:lnTo>
                  <a:pt x="99852" y="3840"/>
                </a:lnTo>
                <a:lnTo>
                  <a:pt x="66248" y="57591"/>
                </a:lnTo>
                <a:lnTo>
                  <a:pt x="33604" y="3840"/>
                </a:lnTo>
                <a:lnTo>
                  <a:pt x="32644" y="2880"/>
                </a:lnTo>
                <a:lnTo>
                  <a:pt x="31683" y="1920"/>
                </a:lnTo>
                <a:lnTo>
                  <a:pt x="31683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" name="object 205"/>
          <p:cNvSpPr/>
          <p:nvPr/>
        </p:nvSpPr>
        <p:spPr>
          <a:xfrm>
            <a:off x="2062261" y="5804032"/>
            <a:ext cx="4800" cy="72009"/>
          </a:xfrm>
          <a:custGeom>
            <a:avLst/>
            <a:gdLst/>
            <a:ahLst/>
            <a:cxnLst/>
            <a:rect l="l" t="t" r="r" b="b"/>
            <a:pathLst>
              <a:path w="4800" h="72009">
                <a:moveTo>
                  <a:pt x="4800" y="69128"/>
                </a:moveTo>
                <a:lnTo>
                  <a:pt x="3840" y="9601"/>
                </a:lnTo>
                <a:lnTo>
                  <a:pt x="1920" y="6720"/>
                </a:lnTo>
                <a:lnTo>
                  <a:pt x="960" y="3840"/>
                </a:lnTo>
                <a:lnTo>
                  <a:pt x="0" y="0"/>
                </a:lnTo>
                <a:lnTo>
                  <a:pt x="0" y="72009"/>
                </a:lnTo>
                <a:lnTo>
                  <a:pt x="4800" y="691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" name="object 206"/>
          <p:cNvSpPr/>
          <p:nvPr/>
        </p:nvSpPr>
        <p:spPr>
          <a:xfrm>
            <a:off x="2045939" y="5852998"/>
            <a:ext cx="163189" cy="118079"/>
          </a:xfrm>
          <a:custGeom>
            <a:avLst/>
            <a:gdLst/>
            <a:ahLst/>
            <a:cxnLst/>
            <a:rect l="l" t="t" r="r" b="b"/>
            <a:pathLst>
              <a:path w="163189" h="118079">
                <a:moveTo>
                  <a:pt x="4800" y="81594"/>
                </a:moveTo>
                <a:lnTo>
                  <a:pt x="2880" y="77754"/>
                </a:lnTo>
                <a:lnTo>
                  <a:pt x="0" y="72953"/>
                </a:lnTo>
                <a:lnTo>
                  <a:pt x="1920" y="111358"/>
                </a:lnTo>
                <a:lnTo>
                  <a:pt x="7680" y="114239"/>
                </a:lnTo>
                <a:lnTo>
                  <a:pt x="12481" y="115199"/>
                </a:lnTo>
                <a:lnTo>
                  <a:pt x="19187" y="117104"/>
                </a:lnTo>
                <a:lnTo>
                  <a:pt x="24963" y="118079"/>
                </a:lnTo>
                <a:lnTo>
                  <a:pt x="51831" y="118079"/>
                </a:lnTo>
                <a:lnTo>
                  <a:pt x="58552" y="116159"/>
                </a:lnTo>
                <a:lnTo>
                  <a:pt x="64312" y="115199"/>
                </a:lnTo>
                <a:lnTo>
                  <a:pt x="71033" y="113263"/>
                </a:lnTo>
                <a:lnTo>
                  <a:pt x="75834" y="111358"/>
                </a:lnTo>
                <a:lnTo>
                  <a:pt x="81594" y="109438"/>
                </a:lnTo>
                <a:lnTo>
                  <a:pt x="87355" y="106558"/>
                </a:lnTo>
                <a:lnTo>
                  <a:pt x="92156" y="103677"/>
                </a:lnTo>
                <a:lnTo>
                  <a:pt x="96956" y="99837"/>
                </a:lnTo>
                <a:lnTo>
                  <a:pt x="101757" y="96956"/>
                </a:lnTo>
                <a:lnTo>
                  <a:pt x="106558" y="93116"/>
                </a:lnTo>
                <a:lnTo>
                  <a:pt x="112318" y="97916"/>
                </a:lnTo>
                <a:lnTo>
                  <a:pt x="118079" y="102717"/>
                </a:lnTo>
                <a:lnTo>
                  <a:pt x="122880" y="105597"/>
                </a:lnTo>
                <a:lnTo>
                  <a:pt x="126720" y="108478"/>
                </a:lnTo>
                <a:lnTo>
                  <a:pt x="131505" y="111358"/>
                </a:lnTo>
                <a:lnTo>
                  <a:pt x="134386" y="113263"/>
                </a:lnTo>
                <a:lnTo>
                  <a:pt x="138226" y="115199"/>
                </a:lnTo>
                <a:lnTo>
                  <a:pt x="141107" y="116159"/>
                </a:lnTo>
                <a:lnTo>
                  <a:pt x="143987" y="117104"/>
                </a:lnTo>
                <a:lnTo>
                  <a:pt x="145907" y="118079"/>
                </a:lnTo>
                <a:lnTo>
                  <a:pt x="157429" y="118079"/>
                </a:lnTo>
                <a:lnTo>
                  <a:pt x="159349" y="117104"/>
                </a:lnTo>
                <a:lnTo>
                  <a:pt x="160309" y="117104"/>
                </a:lnTo>
                <a:lnTo>
                  <a:pt x="161269" y="116159"/>
                </a:lnTo>
                <a:lnTo>
                  <a:pt x="161269" y="115199"/>
                </a:lnTo>
                <a:lnTo>
                  <a:pt x="162229" y="115199"/>
                </a:lnTo>
                <a:lnTo>
                  <a:pt x="162229" y="113263"/>
                </a:lnTo>
                <a:lnTo>
                  <a:pt x="163189" y="112318"/>
                </a:lnTo>
                <a:lnTo>
                  <a:pt x="163189" y="99837"/>
                </a:lnTo>
                <a:lnTo>
                  <a:pt x="162229" y="97916"/>
                </a:lnTo>
                <a:lnTo>
                  <a:pt x="162229" y="95996"/>
                </a:lnTo>
                <a:lnTo>
                  <a:pt x="161269" y="95996"/>
                </a:lnTo>
                <a:lnTo>
                  <a:pt x="160309" y="95036"/>
                </a:lnTo>
                <a:lnTo>
                  <a:pt x="153588" y="95036"/>
                </a:lnTo>
                <a:lnTo>
                  <a:pt x="151668" y="94076"/>
                </a:lnTo>
                <a:lnTo>
                  <a:pt x="149748" y="94076"/>
                </a:lnTo>
                <a:lnTo>
                  <a:pt x="147827" y="92156"/>
                </a:lnTo>
                <a:lnTo>
                  <a:pt x="144947" y="91196"/>
                </a:lnTo>
                <a:lnTo>
                  <a:pt x="143027" y="89275"/>
                </a:lnTo>
                <a:lnTo>
                  <a:pt x="140162" y="87355"/>
                </a:lnTo>
                <a:lnTo>
                  <a:pt x="136321" y="84475"/>
                </a:lnTo>
                <a:lnTo>
                  <a:pt x="132466" y="81594"/>
                </a:lnTo>
                <a:lnTo>
                  <a:pt x="128625" y="78714"/>
                </a:lnTo>
                <a:lnTo>
                  <a:pt x="123825" y="74874"/>
                </a:lnTo>
                <a:lnTo>
                  <a:pt x="126720" y="71033"/>
                </a:lnTo>
                <a:lnTo>
                  <a:pt x="129600" y="66233"/>
                </a:lnTo>
                <a:lnTo>
                  <a:pt x="132466" y="60472"/>
                </a:lnTo>
                <a:lnTo>
                  <a:pt x="135346" y="55671"/>
                </a:lnTo>
                <a:lnTo>
                  <a:pt x="137266" y="50871"/>
                </a:lnTo>
                <a:lnTo>
                  <a:pt x="139186" y="45110"/>
                </a:lnTo>
                <a:lnTo>
                  <a:pt x="141107" y="39349"/>
                </a:lnTo>
                <a:lnTo>
                  <a:pt x="142067" y="33588"/>
                </a:lnTo>
                <a:lnTo>
                  <a:pt x="143027" y="27843"/>
                </a:lnTo>
                <a:lnTo>
                  <a:pt x="143987" y="22082"/>
                </a:lnTo>
                <a:lnTo>
                  <a:pt x="144947" y="16322"/>
                </a:lnTo>
                <a:lnTo>
                  <a:pt x="144947" y="4800"/>
                </a:lnTo>
                <a:lnTo>
                  <a:pt x="143987" y="3840"/>
                </a:lnTo>
                <a:lnTo>
                  <a:pt x="143987" y="2880"/>
                </a:lnTo>
                <a:lnTo>
                  <a:pt x="143027" y="1920"/>
                </a:lnTo>
                <a:lnTo>
                  <a:pt x="142067" y="960"/>
                </a:lnTo>
                <a:lnTo>
                  <a:pt x="140162" y="960"/>
                </a:lnTo>
                <a:lnTo>
                  <a:pt x="139186" y="0"/>
                </a:lnTo>
                <a:lnTo>
                  <a:pt x="126720" y="0"/>
                </a:lnTo>
                <a:lnTo>
                  <a:pt x="124785" y="960"/>
                </a:lnTo>
                <a:lnTo>
                  <a:pt x="121919" y="960"/>
                </a:lnTo>
                <a:lnTo>
                  <a:pt x="120944" y="1920"/>
                </a:lnTo>
                <a:lnTo>
                  <a:pt x="119984" y="1920"/>
                </a:lnTo>
                <a:lnTo>
                  <a:pt x="119984" y="2880"/>
                </a:lnTo>
                <a:lnTo>
                  <a:pt x="119039" y="3840"/>
                </a:lnTo>
                <a:lnTo>
                  <a:pt x="119039" y="16322"/>
                </a:lnTo>
                <a:lnTo>
                  <a:pt x="118079" y="21122"/>
                </a:lnTo>
                <a:lnTo>
                  <a:pt x="118079" y="24963"/>
                </a:lnTo>
                <a:lnTo>
                  <a:pt x="117104" y="29748"/>
                </a:lnTo>
                <a:lnTo>
                  <a:pt x="116159" y="33588"/>
                </a:lnTo>
                <a:lnTo>
                  <a:pt x="115199" y="37429"/>
                </a:lnTo>
                <a:lnTo>
                  <a:pt x="113263" y="42245"/>
                </a:lnTo>
                <a:lnTo>
                  <a:pt x="112318" y="46085"/>
                </a:lnTo>
                <a:lnTo>
                  <a:pt x="110398" y="49911"/>
                </a:lnTo>
                <a:lnTo>
                  <a:pt x="108478" y="52791"/>
                </a:lnTo>
                <a:lnTo>
                  <a:pt x="106558" y="56631"/>
                </a:lnTo>
                <a:lnTo>
                  <a:pt x="104637" y="59512"/>
                </a:lnTo>
                <a:lnTo>
                  <a:pt x="99837" y="54711"/>
                </a:lnTo>
                <a:lnTo>
                  <a:pt x="95036" y="50871"/>
                </a:lnTo>
                <a:lnTo>
                  <a:pt x="90236" y="46085"/>
                </a:lnTo>
                <a:lnTo>
                  <a:pt x="85435" y="41269"/>
                </a:lnTo>
                <a:lnTo>
                  <a:pt x="80634" y="36469"/>
                </a:lnTo>
                <a:lnTo>
                  <a:pt x="75834" y="31683"/>
                </a:lnTo>
                <a:lnTo>
                  <a:pt x="71033" y="26883"/>
                </a:lnTo>
                <a:lnTo>
                  <a:pt x="66233" y="22082"/>
                </a:lnTo>
                <a:lnTo>
                  <a:pt x="62392" y="17282"/>
                </a:lnTo>
                <a:lnTo>
                  <a:pt x="57591" y="12481"/>
                </a:lnTo>
                <a:lnTo>
                  <a:pt x="53751" y="7680"/>
                </a:lnTo>
                <a:lnTo>
                  <a:pt x="49911" y="2880"/>
                </a:lnTo>
                <a:lnTo>
                  <a:pt x="54711" y="47030"/>
                </a:lnTo>
                <a:lnTo>
                  <a:pt x="59512" y="52791"/>
                </a:lnTo>
                <a:lnTo>
                  <a:pt x="64312" y="57591"/>
                </a:lnTo>
                <a:lnTo>
                  <a:pt x="70073" y="63352"/>
                </a:lnTo>
                <a:lnTo>
                  <a:pt x="75834" y="68153"/>
                </a:lnTo>
                <a:lnTo>
                  <a:pt x="81594" y="72953"/>
                </a:lnTo>
                <a:lnTo>
                  <a:pt x="87355" y="77754"/>
                </a:lnTo>
                <a:lnTo>
                  <a:pt x="84475" y="80634"/>
                </a:lnTo>
                <a:lnTo>
                  <a:pt x="80634" y="82555"/>
                </a:lnTo>
                <a:lnTo>
                  <a:pt x="77754" y="85435"/>
                </a:lnTo>
                <a:lnTo>
                  <a:pt x="73913" y="87355"/>
                </a:lnTo>
                <a:lnTo>
                  <a:pt x="70073" y="89275"/>
                </a:lnTo>
                <a:lnTo>
                  <a:pt x="66233" y="91196"/>
                </a:lnTo>
                <a:lnTo>
                  <a:pt x="62392" y="92156"/>
                </a:lnTo>
                <a:lnTo>
                  <a:pt x="58552" y="94076"/>
                </a:lnTo>
                <a:lnTo>
                  <a:pt x="54711" y="95036"/>
                </a:lnTo>
                <a:lnTo>
                  <a:pt x="50871" y="95996"/>
                </a:lnTo>
                <a:lnTo>
                  <a:pt x="34564" y="95996"/>
                </a:lnTo>
                <a:lnTo>
                  <a:pt x="27843" y="95036"/>
                </a:lnTo>
                <a:lnTo>
                  <a:pt x="23027" y="93116"/>
                </a:lnTo>
                <a:lnTo>
                  <a:pt x="17282" y="91196"/>
                </a:lnTo>
                <a:lnTo>
                  <a:pt x="12481" y="88315"/>
                </a:lnTo>
                <a:lnTo>
                  <a:pt x="8641" y="85435"/>
                </a:lnTo>
                <a:lnTo>
                  <a:pt x="4800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" name="object 207"/>
          <p:cNvSpPr/>
          <p:nvPr/>
        </p:nvSpPr>
        <p:spPr>
          <a:xfrm>
            <a:off x="2014255" y="5750280"/>
            <a:ext cx="138242" cy="214076"/>
          </a:xfrm>
          <a:custGeom>
            <a:avLst/>
            <a:gdLst/>
            <a:ahLst/>
            <a:cxnLst/>
            <a:rect l="l" t="t" r="r" b="b"/>
            <a:pathLst>
              <a:path w="138242" h="214076">
                <a:moveTo>
                  <a:pt x="29763" y="170870"/>
                </a:moveTo>
                <a:lnTo>
                  <a:pt x="29763" y="153588"/>
                </a:lnTo>
                <a:lnTo>
                  <a:pt x="30723" y="149748"/>
                </a:lnTo>
                <a:lnTo>
                  <a:pt x="31683" y="145907"/>
                </a:lnTo>
                <a:lnTo>
                  <a:pt x="33604" y="143027"/>
                </a:lnTo>
                <a:lnTo>
                  <a:pt x="35524" y="139186"/>
                </a:lnTo>
                <a:lnTo>
                  <a:pt x="37444" y="136306"/>
                </a:lnTo>
                <a:lnTo>
                  <a:pt x="40325" y="132466"/>
                </a:lnTo>
                <a:lnTo>
                  <a:pt x="44165" y="129600"/>
                </a:lnTo>
                <a:lnTo>
                  <a:pt x="48006" y="125760"/>
                </a:lnTo>
                <a:lnTo>
                  <a:pt x="48006" y="45110"/>
                </a:lnTo>
                <a:lnTo>
                  <a:pt x="48966" y="41269"/>
                </a:lnTo>
                <a:lnTo>
                  <a:pt x="49926" y="38389"/>
                </a:lnTo>
                <a:lnTo>
                  <a:pt x="50871" y="35524"/>
                </a:lnTo>
                <a:lnTo>
                  <a:pt x="52806" y="32644"/>
                </a:lnTo>
                <a:lnTo>
                  <a:pt x="55686" y="29763"/>
                </a:lnTo>
                <a:lnTo>
                  <a:pt x="57591" y="27843"/>
                </a:lnTo>
                <a:lnTo>
                  <a:pt x="61432" y="24963"/>
                </a:lnTo>
                <a:lnTo>
                  <a:pt x="65272" y="24002"/>
                </a:lnTo>
                <a:lnTo>
                  <a:pt x="69113" y="22082"/>
                </a:lnTo>
                <a:lnTo>
                  <a:pt x="89275" y="22082"/>
                </a:lnTo>
                <a:lnTo>
                  <a:pt x="93116" y="24002"/>
                </a:lnTo>
                <a:lnTo>
                  <a:pt x="96956" y="24963"/>
                </a:lnTo>
                <a:lnTo>
                  <a:pt x="99837" y="26883"/>
                </a:lnTo>
                <a:lnTo>
                  <a:pt x="102717" y="28803"/>
                </a:lnTo>
                <a:lnTo>
                  <a:pt x="105597" y="31683"/>
                </a:lnTo>
                <a:lnTo>
                  <a:pt x="106558" y="33604"/>
                </a:lnTo>
                <a:lnTo>
                  <a:pt x="107518" y="36484"/>
                </a:lnTo>
                <a:lnTo>
                  <a:pt x="109438" y="39364"/>
                </a:lnTo>
                <a:lnTo>
                  <a:pt x="109438" y="49911"/>
                </a:lnTo>
                <a:lnTo>
                  <a:pt x="108478" y="52791"/>
                </a:lnTo>
                <a:lnTo>
                  <a:pt x="107518" y="56631"/>
                </a:lnTo>
                <a:lnTo>
                  <a:pt x="105597" y="60472"/>
                </a:lnTo>
                <a:lnTo>
                  <a:pt x="103677" y="63352"/>
                </a:lnTo>
                <a:lnTo>
                  <a:pt x="100797" y="67193"/>
                </a:lnTo>
                <a:lnTo>
                  <a:pt x="96956" y="70073"/>
                </a:lnTo>
                <a:lnTo>
                  <a:pt x="93116" y="73913"/>
                </a:lnTo>
                <a:lnTo>
                  <a:pt x="87355" y="77754"/>
                </a:lnTo>
                <a:lnTo>
                  <a:pt x="82555" y="81594"/>
                </a:lnTo>
                <a:lnTo>
                  <a:pt x="75834" y="85435"/>
                </a:lnTo>
                <a:lnTo>
                  <a:pt x="68153" y="90236"/>
                </a:lnTo>
                <a:lnTo>
                  <a:pt x="64312" y="85435"/>
                </a:lnTo>
                <a:lnTo>
                  <a:pt x="61432" y="80634"/>
                </a:lnTo>
                <a:lnTo>
                  <a:pt x="59527" y="76794"/>
                </a:lnTo>
                <a:lnTo>
                  <a:pt x="56647" y="72953"/>
                </a:lnTo>
                <a:lnTo>
                  <a:pt x="54711" y="70073"/>
                </a:lnTo>
                <a:lnTo>
                  <a:pt x="52806" y="66233"/>
                </a:lnTo>
                <a:lnTo>
                  <a:pt x="51846" y="63352"/>
                </a:lnTo>
                <a:lnTo>
                  <a:pt x="52806" y="122880"/>
                </a:lnTo>
                <a:lnTo>
                  <a:pt x="57591" y="119039"/>
                </a:lnTo>
                <a:lnTo>
                  <a:pt x="61432" y="123840"/>
                </a:lnTo>
                <a:lnTo>
                  <a:pt x="66248" y="129600"/>
                </a:lnTo>
                <a:lnTo>
                  <a:pt x="71033" y="134401"/>
                </a:lnTo>
                <a:lnTo>
                  <a:pt x="75834" y="139186"/>
                </a:lnTo>
                <a:lnTo>
                  <a:pt x="80634" y="144962"/>
                </a:lnTo>
                <a:lnTo>
                  <a:pt x="86395" y="149748"/>
                </a:lnTo>
                <a:lnTo>
                  <a:pt x="81594" y="105597"/>
                </a:lnTo>
                <a:lnTo>
                  <a:pt x="86022" y="103531"/>
                </a:lnTo>
                <a:lnTo>
                  <a:pt x="97826" y="97363"/>
                </a:lnTo>
                <a:lnTo>
                  <a:pt x="107518" y="91196"/>
                </a:lnTo>
                <a:lnTo>
                  <a:pt x="114239" y="85435"/>
                </a:lnTo>
                <a:lnTo>
                  <a:pt x="119999" y="80634"/>
                </a:lnTo>
                <a:lnTo>
                  <a:pt x="124800" y="75834"/>
                </a:lnTo>
                <a:lnTo>
                  <a:pt x="129600" y="71033"/>
                </a:lnTo>
                <a:lnTo>
                  <a:pt x="132481" y="65272"/>
                </a:lnTo>
                <a:lnTo>
                  <a:pt x="134401" y="60472"/>
                </a:lnTo>
                <a:lnTo>
                  <a:pt x="137281" y="55671"/>
                </a:lnTo>
                <a:lnTo>
                  <a:pt x="138242" y="49911"/>
                </a:lnTo>
                <a:lnTo>
                  <a:pt x="138242" y="36484"/>
                </a:lnTo>
                <a:lnTo>
                  <a:pt x="136321" y="30708"/>
                </a:lnTo>
                <a:lnTo>
                  <a:pt x="134401" y="24963"/>
                </a:lnTo>
                <a:lnTo>
                  <a:pt x="132481" y="20147"/>
                </a:lnTo>
                <a:lnTo>
                  <a:pt x="128640" y="15361"/>
                </a:lnTo>
                <a:lnTo>
                  <a:pt x="123840" y="11521"/>
                </a:lnTo>
                <a:lnTo>
                  <a:pt x="119039" y="7680"/>
                </a:lnTo>
                <a:lnTo>
                  <a:pt x="113278" y="4800"/>
                </a:lnTo>
                <a:lnTo>
                  <a:pt x="106558" y="2880"/>
                </a:lnTo>
                <a:lnTo>
                  <a:pt x="99837" y="960"/>
                </a:lnTo>
                <a:lnTo>
                  <a:pt x="91196" y="0"/>
                </a:lnTo>
                <a:lnTo>
                  <a:pt x="82555" y="0"/>
                </a:lnTo>
                <a:lnTo>
                  <a:pt x="78294" y="47"/>
                </a:lnTo>
                <a:lnTo>
                  <a:pt x="64922" y="1084"/>
                </a:lnTo>
                <a:lnTo>
                  <a:pt x="53751" y="3840"/>
                </a:lnTo>
                <a:lnTo>
                  <a:pt x="45125" y="6720"/>
                </a:lnTo>
                <a:lnTo>
                  <a:pt x="39364" y="10561"/>
                </a:lnTo>
                <a:lnTo>
                  <a:pt x="34564" y="15361"/>
                </a:lnTo>
                <a:lnTo>
                  <a:pt x="28803" y="20147"/>
                </a:lnTo>
                <a:lnTo>
                  <a:pt x="25923" y="24963"/>
                </a:lnTo>
                <a:lnTo>
                  <a:pt x="23042" y="31683"/>
                </a:lnTo>
                <a:lnTo>
                  <a:pt x="21122" y="37429"/>
                </a:lnTo>
                <a:lnTo>
                  <a:pt x="20162" y="44150"/>
                </a:lnTo>
                <a:lnTo>
                  <a:pt x="20162" y="57591"/>
                </a:lnTo>
                <a:lnTo>
                  <a:pt x="21122" y="61432"/>
                </a:lnTo>
                <a:lnTo>
                  <a:pt x="22082" y="65272"/>
                </a:lnTo>
                <a:lnTo>
                  <a:pt x="23042" y="69113"/>
                </a:lnTo>
                <a:lnTo>
                  <a:pt x="24963" y="72953"/>
                </a:lnTo>
                <a:lnTo>
                  <a:pt x="27843" y="77754"/>
                </a:lnTo>
                <a:lnTo>
                  <a:pt x="29763" y="81594"/>
                </a:lnTo>
                <a:lnTo>
                  <a:pt x="32644" y="86395"/>
                </a:lnTo>
                <a:lnTo>
                  <a:pt x="36484" y="91196"/>
                </a:lnTo>
                <a:lnTo>
                  <a:pt x="40325" y="96956"/>
                </a:lnTo>
                <a:lnTo>
                  <a:pt x="44165" y="102717"/>
                </a:lnTo>
                <a:lnTo>
                  <a:pt x="36484" y="107518"/>
                </a:lnTo>
                <a:lnTo>
                  <a:pt x="29763" y="112318"/>
                </a:lnTo>
                <a:lnTo>
                  <a:pt x="24002" y="116159"/>
                </a:lnTo>
                <a:lnTo>
                  <a:pt x="18242" y="120959"/>
                </a:lnTo>
                <a:lnTo>
                  <a:pt x="13441" y="125760"/>
                </a:lnTo>
                <a:lnTo>
                  <a:pt x="10561" y="131521"/>
                </a:lnTo>
                <a:lnTo>
                  <a:pt x="6720" y="136306"/>
                </a:lnTo>
                <a:lnTo>
                  <a:pt x="4800" y="141122"/>
                </a:lnTo>
                <a:lnTo>
                  <a:pt x="2880" y="146867"/>
                </a:lnTo>
                <a:lnTo>
                  <a:pt x="960" y="151668"/>
                </a:lnTo>
                <a:lnTo>
                  <a:pt x="0" y="157429"/>
                </a:lnTo>
                <a:lnTo>
                  <a:pt x="0" y="168950"/>
                </a:lnTo>
                <a:lnTo>
                  <a:pt x="960" y="175671"/>
                </a:lnTo>
                <a:lnTo>
                  <a:pt x="2880" y="180472"/>
                </a:lnTo>
                <a:lnTo>
                  <a:pt x="4800" y="185272"/>
                </a:lnTo>
                <a:lnTo>
                  <a:pt x="6720" y="191033"/>
                </a:lnTo>
                <a:lnTo>
                  <a:pt x="9601" y="194873"/>
                </a:lnTo>
                <a:lnTo>
                  <a:pt x="12481" y="198714"/>
                </a:lnTo>
                <a:lnTo>
                  <a:pt x="15361" y="202554"/>
                </a:lnTo>
                <a:lnTo>
                  <a:pt x="20162" y="206395"/>
                </a:lnTo>
                <a:lnTo>
                  <a:pt x="24002" y="209275"/>
                </a:lnTo>
                <a:lnTo>
                  <a:pt x="28803" y="212156"/>
                </a:lnTo>
                <a:lnTo>
                  <a:pt x="33604" y="214076"/>
                </a:lnTo>
                <a:lnTo>
                  <a:pt x="31683" y="175671"/>
                </a:lnTo>
                <a:lnTo>
                  <a:pt x="29763" y="1708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" name="object 208"/>
          <p:cNvSpPr/>
          <p:nvPr/>
        </p:nvSpPr>
        <p:spPr>
          <a:xfrm>
            <a:off x="2323368" y="5811713"/>
            <a:ext cx="215036" cy="157444"/>
          </a:xfrm>
          <a:custGeom>
            <a:avLst/>
            <a:gdLst/>
            <a:ahLst/>
            <a:cxnLst/>
            <a:rect l="l" t="t" r="r" b="b"/>
            <a:pathLst>
              <a:path w="215036" h="157444">
                <a:moveTo>
                  <a:pt x="25923" y="154548"/>
                </a:moveTo>
                <a:lnTo>
                  <a:pt x="26883" y="153603"/>
                </a:lnTo>
                <a:lnTo>
                  <a:pt x="26883" y="51846"/>
                </a:lnTo>
                <a:lnTo>
                  <a:pt x="29501" y="48249"/>
                </a:lnTo>
                <a:lnTo>
                  <a:pt x="38270" y="38159"/>
                </a:lnTo>
                <a:lnTo>
                  <a:pt x="47030" y="30723"/>
                </a:lnTo>
                <a:lnTo>
                  <a:pt x="52791" y="25923"/>
                </a:lnTo>
                <a:lnTo>
                  <a:pt x="59512" y="23042"/>
                </a:lnTo>
                <a:lnTo>
                  <a:pt x="70073" y="23042"/>
                </a:lnTo>
                <a:lnTo>
                  <a:pt x="74874" y="24002"/>
                </a:lnTo>
                <a:lnTo>
                  <a:pt x="77754" y="26883"/>
                </a:lnTo>
                <a:lnTo>
                  <a:pt x="81594" y="28803"/>
                </a:lnTo>
                <a:lnTo>
                  <a:pt x="84475" y="31683"/>
                </a:lnTo>
                <a:lnTo>
                  <a:pt x="87355" y="34564"/>
                </a:lnTo>
                <a:lnTo>
                  <a:pt x="89275" y="38404"/>
                </a:lnTo>
                <a:lnTo>
                  <a:pt x="91196" y="43205"/>
                </a:lnTo>
                <a:lnTo>
                  <a:pt x="92156" y="48005"/>
                </a:lnTo>
                <a:lnTo>
                  <a:pt x="94076" y="52806"/>
                </a:lnTo>
                <a:lnTo>
                  <a:pt x="94076" y="154548"/>
                </a:lnTo>
                <a:lnTo>
                  <a:pt x="95036" y="155524"/>
                </a:lnTo>
                <a:lnTo>
                  <a:pt x="95996" y="156484"/>
                </a:lnTo>
                <a:lnTo>
                  <a:pt x="96956" y="156484"/>
                </a:lnTo>
                <a:lnTo>
                  <a:pt x="97917" y="157444"/>
                </a:lnTo>
                <a:lnTo>
                  <a:pt x="116159" y="157444"/>
                </a:lnTo>
                <a:lnTo>
                  <a:pt x="117119" y="156484"/>
                </a:lnTo>
                <a:lnTo>
                  <a:pt x="119039" y="156484"/>
                </a:lnTo>
                <a:lnTo>
                  <a:pt x="119999" y="155524"/>
                </a:lnTo>
                <a:lnTo>
                  <a:pt x="120959" y="154548"/>
                </a:lnTo>
                <a:lnTo>
                  <a:pt x="120959" y="51846"/>
                </a:lnTo>
                <a:lnTo>
                  <a:pt x="123903" y="48249"/>
                </a:lnTo>
                <a:lnTo>
                  <a:pt x="133055" y="38159"/>
                </a:lnTo>
                <a:lnTo>
                  <a:pt x="141107" y="30723"/>
                </a:lnTo>
                <a:lnTo>
                  <a:pt x="147827" y="25923"/>
                </a:lnTo>
                <a:lnTo>
                  <a:pt x="153588" y="23042"/>
                </a:lnTo>
                <a:lnTo>
                  <a:pt x="165110" y="23042"/>
                </a:lnTo>
                <a:lnTo>
                  <a:pt x="168950" y="24002"/>
                </a:lnTo>
                <a:lnTo>
                  <a:pt x="172791" y="26883"/>
                </a:lnTo>
                <a:lnTo>
                  <a:pt x="176631" y="28803"/>
                </a:lnTo>
                <a:lnTo>
                  <a:pt x="179511" y="31683"/>
                </a:lnTo>
                <a:lnTo>
                  <a:pt x="181432" y="34564"/>
                </a:lnTo>
                <a:lnTo>
                  <a:pt x="184312" y="38404"/>
                </a:lnTo>
                <a:lnTo>
                  <a:pt x="186232" y="43205"/>
                </a:lnTo>
                <a:lnTo>
                  <a:pt x="187192" y="48005"/>
                </a:lnTo>
                <a:lnTo>
                  <a:pt x="188153" y="52806"/>
                </a:lnTo>
                <a:lnTo>
                  <a:pt x="189113" y="58567"/>
                </a:lnTo>
                <a:lnTo>
                  <a:pt x="189113" y="155524"/>
                </a:lnTo>
                <a:lnTo>
                  <a:pt x="190073" y="155524"/>
                </a:lnTo>
                <a:lnTo>
                  <a:pt x="190073" y="156484"/>
                </a:lnTo>
                <a:lnTo>
                  <a:pt x="191033" y="156484"/>
                </a:lnTo>
                <a:lnTo>
                  <a:pt x="192953" y="157444"/>
                </a:lnTo>
                <a:lnTo>
                  <a:pt x="210235" y="157444"/>
                </a:lnTo>
                <a:lnTo>
                  <a:pt x="212156" y="156484"/>
                </a:lnTo>
                <a:lnTo>
                  <a:pt x="214076" y="156484"/>
                </a:lnTo>
                <a:lnTo>
                  <a:pt x="214076" y="155524"/>
                </a:lnTo>
                <a:lnTo>
                  <a:pt x="215036" y="155524"/>
                </a:lnTo>
                <a:lnTo>
                  <a:pt x="215036" y="52806"/>
                </a:lnTo>
                <a:lnTo>
                  <a:pt x="214076" y="45125"/>
                </a:lnTo>
                <a:lnTo>
                  <a:pt x="213116" y="37444"/>
                </a:lnTo>
                <a:lnTo>
                  <a:pt x="211195" y="30723"/>
                </a:lnTo>
                <a:lnTo>
                  <a:pt x="208315" y="24002"/>
                </a:lnTo>
                <a:lnTo>
                  <a:pt x="204475" y="18242"/>
                </a:lnTo>
                <a:lnTo>
                  <a:pt x="200634" y="13441"/>
                </a:lnTo>
                <a:lnTo>
                  <a:pt x="195833" y="8641"/>
                </a:lnTo>
                <a:lnTo>
                  <a:pt x="189113" y="5760"/>
                </a:lnTo>
                <a:lnTo>
                  <a:pt x="182392" y="1920"/>
                </a:lnTo>
                <a:lnTo>
                  <a:pt x="174711" y="0"/>
                </a:lnTo>
                <a:lnTo>
                  <a:pt x="161269" y="0"/>
                </a:lnTo>
                <a:lnTo>
                  <a:pt x="157429" y="960"/>
                </a:lnTo>
                <a:lnTo>
                  <a:pt x="153588" y="1920"/>
                </a:lnTo>
                <a:lnTo>
                  <a:pt x="149763" y="2880"/>
                </a:lnTo>
                <a:lnTo>
                  <a:pt x="145923" y="4800"/>
                </a:lnTo>
                <a:lnTo>
                  <a:pt x="142082" y="6720"/>
                </a:lnTo>
                <a:lnTo>
                  <a:pt x="138242" y="9601"/>
                </a:lnTo>
                <a:lnTo>
                  <a:pt x="133426" y="12481"/>
                </a:lnTo>
                <a:lnTo>
                  <a:pt x="129585" y="15361"/>
                </a:lnTo>
                <a:lnTo>
                  <a:pt x="124800" y="19202"/>
                </a:lnTo>
                <a:lnTo>
                  <a:pt x="120959" y="24002"/>
                </a:lnTo>
                <a:lnTo>
                  <a:pt x="116159" y="28803"/>
                </a:lnTo>
                <a:lnTo>
                  <a:pt x="114239" y="24963"/>
                </a:lnTo>
                <a:lnTo>
                  <a:pt x="112318" y="21122"/>
                </a:lnTo>
                <a:lnTo>
                  <a:pt x="109438" y="17282"/>
                </a:lnTo>
                <a:lnTo>
                  <a:pt x="106558" y="14401"/>
                </a:lnTo>
                <a:lnTo>
                  <a:pt x="103677" y="10561"/>
                </a:lnTo>
                <a:lnTo>
                  <a:pt x="99837" y="8641"/>
                </a:lnTo>
                <a:lnTo>
                  <a:pt x="95996" y="5760"/>
                </a:lnTo>
                <a:lnTo>
                  <a:pt x="92156" y="3840"/>
                </a:lnTo>
                <a:lnTo>
                  <a:pt x="87355" y="2880"/>
                </a:lnTo>
                <a:lnTo>
                  <a:pt x="82555" y="960"/>
                </a:lnTo>
                <a:lnTo>
                  <a:pt x="76794" y="0"/>
                </a:lnTo>
                <a:lnTo>
                  <a:pt x="63352" y="0"/>
                </a:lnTo>
                <a:lnTo>
                  <a:pt x="55671" y="2880"/>
                </a:lnTo>
                <a:lnTo>
                  <a:pt x="48006" y="6720"/>
                </a:lnTo>
                <a:lnTo>
                  <a:pt x="43177" y="9660"/>
                </a:lnTo>
                <a:lnTo>
                  <a:pt x="33391" y="17326"/>
                </a:lnTo>
                <a:lnTo>
                  <a:pt x="24002" y="26883"/>
                </a:lnTo>
                <a:lnTo>
                  <a:pt x="24002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84"/>
                </a:lnTo>
                <a:lnTo>
                  <a:pt x="1920" y="156484"/>
                </a:lnTo>
                <a:lnTo>
                  <a:pt x="3840" y="157444"/>
                </a:lnTo>
                <a:lnTo>
                  <a:pt x="21122" y="157444"/>
                </a:lnTo>
                <a:lnTo>
                  <a:pt x="23042" y="156484"/>
                </a:lnTo>
                <a:lnTo>
                  <a:pt x="24963" y="156484"/>
                </a:lnTo>
                <a:lnTo>
                  <a:pt x="25923" y="155524"/>
                </a:lnTo>
                <a:lnTo>
                  <a:pt x="25923" y="1545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" name="object 209"/>
          <p:cNvSpPr/>
          <p:nvPr/>
        </p:nvSpPr>
        <p:spPr>
          <a:xfrm>
            <a:off x="2577769" y="5811713"/>
            <a:ext cx="119984" cy="160324"/>
          </a:xfrm>
          <a:custGeom>
            <a:avLst/>
            <a:gdLst/>
            <a:ahLst/>
            <a:cxnLst/>
            <a:rect l="l" t="t" r="r" b="b"/>
            <a:pathLst>
              <a:path w="119984" h="160324">
                <a:moveTo>
                  <a:pt x="0" y="116159"/>
                </a:moveTo>
                <a:lnTo>
                  <a:pt x="0" y="122880"/>
                </a:lnTo>
                <a:lnTo>
                  <a:pt x="944" y="128640"/>
                </a:lnTo>
                <a:lnTo>
                  <a:pt x="3825" y="134401"/>
                </a:lnTo>
                <a:lnTo>
                  <a:pt x="6705" y="140162"/>
                </a:lnTo>
                <a:lnTo>
                  <a:pt x="9585" y="144962"/>
                </a:lnTo>
                <a:lnTo>
                  <a:pt x="13426" y="147843"/>
                </a:lnTo>
                <a:lnTo>
                  <a:pt x="18227" y="152643"/>
                </a:lnTo>
                <a:lnTo>
                  <a:pt x="23987" y="154548"/>
                </a:lnTo>
                <a:lnTo>
                  <a:pt x="29748" y="156484"/>
                </a:lnTo>
                <a:lnTo>
                  <a:pt x="27828" y="121920"/>
                </a:lnTo>
                <a:lnTo>
                  <a:pt x="27828" y="105597"/>
                </a:lnTo>
                <a:lnTo>
                  <a:pt x="29748" y="102717"/>
                </a:lnTo>
                <a:lnTo>
                  <a:pt x="31668" y="98877"/>
                </a:lnTo>
                <a:lnTo>
                  <a:pt x="34549" y="95996"/>
                </a:lnTo>
                <a:lnTo>
                  <a:pt x="37429" y="94076"/>
                </a:lnTo>
                <a:lnTo>
                  <a:pt x="41269" y="91196"/>
                </a:lnTo>
                <a:lnTo>
                  <a:pt x="46070" y="90236"/>
                </a:lnTo>
                <a:lnTo>
                  <a:pt x="50871" y="88315"/>
                </a:lnTo>
                <a:lnTo>
                  <a:pt x="56631" y="87370"/>
                </a:lnTo>
                <a:lnTo>
                  <a:pt x="63352" y="86395"/>
                </a:lnTo>
                <a:lnTo>
                  <a:pt x="93101" y="86395"/>
                </a:lnTo>
                <a:lnTo>
                  <a:pt x="93101" y="117119"/>
                </a:lnTo>
                <a:lnTo>
                  <a:pt x="86380" y="124800"/>
                </a:lnTo>
                <a:lnTo>
                  <a:pt x="79674" y="130561"/>
                </a:lnTo>
                <a:lnTo>
                  <a:pt x="73914" y="133441"/>
                </a:lnTo>
                <a:lnTo>
                  <a:pt x="68153" y="137281"/>
                </a:lnTo>
                <a:lnTo>
                  <a:pt x="61432" y="139202"/>
                </a:lnTo>
                <a:lnTo>
                  <a:pt x="46070" y="139202"/>
                </a:lnTo>
                <a:lnTo>
                  <a:pt x="39349" y="137281"/>
                </a:lnTo>
                <a:lnTo>
                  <a:pt x="34549" y="132481"/>
                </a:lnTo>
                <a:lnTo>
                  <a:pt x="35509" y="159364"/>
                </a:lnTo>
                <a:lnTo>
                  <a:pt x="43190" y="160324"/>
                </a:lnTo>
                <a:lnTo>
                  <a:pt x="59512" y="160324"/>
                </a:lnTo>
                <a:lnTo>
                  <a:pt x="67193" y="158389"/>
                </a:lnTo>
                <a:lnTo>
                  <a:pt x="74858" y="154548"/>
                </a:lnTo>
                <a:lnTo>
                  <a:pt x="76767" y="153659"/>
                </a:lnTo>
                <a:lnTo>
                  <a:pt x="87428" y="146856"/>
                </a:lnTo>
                <a:lnTo>
                  <a:pt x="96941" y="138242"/>
                </a:lnTo>
                <a:lnTo>
                  <a:pt x="96941" y="155524"/>
                </a:lnTo>
                <a:lnTo>
                  <a:pt x="97917" y="155524"/>
                </a:lnTo>
                <a:lnTo>
                  <a:pt x="98861" y="156484"/>
                </a:lnTo>
                <a:lnTo>
                  <a:pt x="99822" y="157444"/>
                </a:lnTo>
                <a:lnTo>
                  <a:pt x="116144" y="157444"/>
                </a:lnTo>
                <a:lnTo>
                  <a:pt x="117104" y="156484"/>
                </a:lnTo>
                <a:lnTo>
                  <a:pt x="118064" y="155524"/>
                </a:lnTo>
                <a:lnTo>
                  <a:pt x="119024" y="155524"/>
                </a:lnTo>
                <a:lnTo>
                  <a:pt x="119984" y="154548"/>
                </a:lnTo>
                <a:lnTo>
                  <a:pt x="119984" y="46085"/>
                </a:lnTo>
                <a:lnTo>
                  <a:pt x="118064" y="38404"/>
                </a:lnTo>
                <a:lnTo>
                  <a:pt x="116144" y="31683"/>
                </a:lnTo>
                <a:lnTo>
                  <a:pt x="114223" y="24963"/>
                </a:lnTo>
                <a:lnTo>
                  <a:pt x="111343" y="19202"/>
                </a:lnTo>
                <a:lnTo>
                  <a:pt x="106542" y="14401"/>
                </a:lnTo>
                <a:lnTo>
                  <a:pt x="101742" y="9601"/>
                </a:lnTo>
                <a:lnTo>
                  <a:pt x="95981" y="6720"/>
                </a:lnTo>
                <a:lnTo>
                  <a:pt x="89260" y="3840"/>
                </a:lnTo>
                <a:lnTo>
                  <a:pt x="76048" y="1064"/>
                </a:lnTo>
                <a:lnTo>
                  <a:pt x="62392" y="0"/>
                </a:lnTo>
                <a:lnTo>
                  <a:pt x="56631" y="0"/>
                </a:lnTo>
                <a:lnTo>
                  <a:pt x="50871" y="960"/>
                </a:lnTo>
                <a:lnTo>
                  <a:pt x="45110" y="1920"/>
                </a:lnTo>
                <a:lnTo>
                  <a:pt x="40309" y="2880"/>
                </a:lnTo>
                <a:lnTo>
                  <a:pt x="34549" y="3840"/>
                </a:lnTo>
                <a:lnTo>
                  <a:pt x="30708" y="5760"/>
                </a:lnTo>
                <a:lnTo>
                  <a:pt x="25908" y="7680"/>
                </a:lnTo>
                <a:lnTo>
                  <a:pt x="22067" y="9601"/>
                </a:lnTo>
                <a:lnTo>
                  <a:pt x="18227" y="11521"/>
                </a:lnTo>
                <a:lnTo>
                  <a:pt x="14386" y="13441"/>
                </a:lnTo>
                <a:lnTo>
                  <a:pt x="11506" y="14401"/>
                </a:lnTo>
                <a:lnTo>
                  <a:pt x="10546" y="16322"/>
                </a:lnTo>
                <a:lnTo>
                  <a:pt x="8625" y="17282"/>
                </a:lnTo>
                <a:lnTo>
                  <a:pt x="7665" y="19202"/>
                </a:lnTo>
                <a:lnTo>
                  <a:pt x="7665" y="32644"/>
                </a:lnTo>
                <a:lnTo>
                  <a:pt x="8625" y="33604"/>
                </a:lnTo>
                <a:lnTo>
                  <a:pt x="8625" y="34564"/>
                </a:lnTo>
                <a:lnTo>
                  <a:pt x="9585" y="35524"/>
                </a:lnTo>
                <a:lnTo>
                  <a:pt x="9585" y="36484"/>
                </a:lnTo>
                <a:lnTo>
                  <a:pt x="10546" y="36484"/>
                </a:lnTo>
                <a:lnTo>
                  <a:pt x="11506" y="37444"/>
                </a:lnTo>
                <a:lnTo>
                  <a:pt x="13426" y="37444"/>
                </a:lnTo>
                <a:lnTo>
                  <a:pt x="15346" y="36484"/>
                </a:lnTo>
                <a:lnTo>
                  <a:pt x="18227" y="34564"/>
                </a:lnTo>
                <a:lnTo>
                  <a:pt x="21107" y="33604"/>
                </a:lnTo>
                <a:lnTo>
                  <a:pt x="23987" y="31683"/>
                </a:lnTo>
                <a:lnTo>
                  <a:pt x="27828" y="29763"/>
                </a:lnTo>
                <a:lnTo>
                  <a:pt x="32628" y="27843"/>
                </a:lnTo>
                <a:lnTo>
                  <a:pt x="36469" y="25923"/>
                </a:lnTo>
                <a:lnTo>
                  <a:pt x="42230" y="24002"/>
                </a:lnTo>
                <a:lnTo>
                  <a:pt x="47030" y="23042"/>
                </a:lnTo>
                <a:lnTo>
                  <a:pt x="53751" y="22082"/>
                </a:lnTo>
                <a:lnTo>
                  <a:pt x="66233" y="22082"/>
                </a:lnTo>
                <a:lnTo>
                  <a:pt x="71018" y="23042"/>
                </a:lnTo>
                <a:lnTo>
                  <a:pt x="74858" y="24002"/>
                </a:lnTo>
                <a:lnTo>
                  <a:pt x="79674" y="25923"/>
                </a:lnTo>
                <a:lnTo>
                  <a:pt x="82539" y="27843"/>
                </a:lnTo>
                <a:lnTo>
                  <a:pt x="85420" y="30723"/>
                </a:lnTo>
                <a:lnTo>
                  <a:pt x="88300" y="33604"/>
                </a:lnTo>
                <a:lnTo>
                  <a:pt x="90220" y="37444"/>
                </a:lnTo>
                <a:lnTo>
                  <a:pt x="91196" y="41285"/>
                </a:lnTo>
                <a:lnTo>
                  <a:pt x="92141" y="46085"/>
                </a:lnTo>
                <a:lnTo>
                  <a:pt x="93101" y="50886"/>
                </a:lnTo>
                <a:lnTo>
                  <a:pt x="93101" y="67193"/>
                </a:lnTo>
                <a:lnTo>
                  <a:pt x="72953" y="67193"/>
                </a:lnTo>
                <a:lnTo>
                  <a:pt x="66918" y="67369"/>
                </a:lnTo>
                <a:lnTo>
                  <a:pt x="54176" y="68809"/>
                </a:lnTo>
                <a:lnTo>
                  <a:pt x="42230" y="71033"/>
                </a:lnTo>
                <a:lnTo>
                  <a:pt x="33588" y="72969"/>
                </a:lnTo>
                <a:lnTo>
                  <a:pt x="25908" y="75849"/>
                </a:lnTo>
                <a:lnTo>
                  <a:pt x="19187" y="79689"/>
                </a:lnTo>
                <a:lnTo>
                  <a:pt x="13426" y="83530"/>
                </a:lnTo>
                <a:lnTo>
                  <a:pt x="8625" y="88315"/>
                </a:lnTo>
                <a:lnTo>
                  <a:pt x="4785" y="94076"/>
                </a:lnTo>
                <a:lnTo>
                  <a:pt x="1905" y="100797"/>
                </a:lnTo>
                <a:lnTo>
                  <a:pt x="0" y="107518"/>
                </a:lnTo>
                <a:lnTo>
                  <a:pt x="0" y="11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" name="object 210"/>
          <p:cNvSpPr/>
          <p:nvPr/>
        </p:nvSpPr>
        <p:spPr>
          <a:xfrm>
            <a:off x="2605598" y="5933633"/>
            <a:ext cx="7680" cy="37444"/>
          </a:xfrm>
          <a:custGeom>
            <a:avLst/>
            <a:gdLst/>
            <a:ahLst/>
            <a:cxnLst/>
            <a:rect l="l" t="t" r="r" b="b"/>
            <a:pathLst>
              <a:path w="7680" h="37444">
                <a:moveTo>
                  <a:pt x="1920" y="5760"/>
                </a:moveTo>
                <a:lnTo>
                  <a:pt x="0" y="0"/>
                </a:lnTo>
                <a:lnTo>
                  <a:pt x="1920" y="34564"/>
                </a:lnTo>
                <a:lnTo>
                  <a:pt x="7680" y="37444"/>
                </a:lnTo>
                <a:lnTo>
                  <a:pt x="6720" y="10561"/>
                </a:lnTo>
                <a:lnTo>
                  <a:pt x="192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" name="object 211"/>
          <p:cNvSpPr/>
          <p:nvPr/>
        </p:nvSpPr>
        <p:spPr>
          <a:xfrm>
            <a:off x="2723677" y="5775243"/>
            <a:ext cx="95036" cy="195834"/>
          </a:xfrm>
          <a:custGeom>
            <a:avLst/>
            <a:gdLst/>
            <a:ahLst/>
            <a:cxnLst/>
            <a:rect l="l" t="t" r="r" b="b"/>
            <a:pathLst>
              <a:path w="95036" h="195834">
                <a:moveTo>
                  <a:pt x="2880" y="61432"/>
                </a:moveTo>
                <a:lnTo>
                  <a:pt x="3840" y="62392"/>
                </a:lnTo>
                <a:lnTo>
                  <a:pt x="25923" y="62392"/>
                </a:lnTo>
                <a:lnTo>
                  <a:pt x="25923" y="155508"/>
                </a:lnTo>
                <a:lnTo>
                  <a:pt x="26868" y="162229"/>
                </a:lnTo>
                <a:lnTo>
                  <a:pt x="27843" y="168950"/>
                </a:lnTo>
                <a:lnTo>
                  <a:pt x="29748" y="174711"/>
                </a:lnTo>
                <a:lnTo>
                  <a:pt x="31683" y="180472"/>
                </a:lnTo>
                <a:lnTo>
                  <a:pt x="35524" y="184312"/>
                </a:lnTo>
                <a:lnTo>
                  <a:pt x="39364" y="188153"/>
                </a:lnTo>
                <a:lnTo>
                  <a:pt x="43205" y="191018"/>
                </a:lnTo>
                <a:lnTo>
                  <a:pt x="48950" y="192953"/>
                </a:lnTo>
                <a:lnTo>
                  <a:pt x="54711" y="194858"/>
                </a:lnTo>
                <a:lnTo>
                  <a:pt x="60472" y="195834"/>
                </a:lnTo>
                <a:lnTo>
                  <a:pt x="75834" y="195834"/>
                </a:lnTo>
                <a:lnTo>
                  <a:pt x="77754" y="194858"/>
                </a:lnTo>
                <a:lnTo>
                  <a:pt x="80634" y="194858"/>
                </a:lnTo>
                <a:lnTo>
                  <a:pt x="82555" y="193913"/>
                </a:lnTo>
                <a:lnTo>
                  <a:pt x="84475" y="193913"/>
                </a:lnTo>
                <a:lnTo>
                  <a:pt x="87355" y="192953"/>
                </a:lnTo>
                <a:lnTo>
                  <a:pt x="88315" y="192953"/>
                </a:lnTo>
                <a:lnTo>
                  <a:pt x="90236" y="191993"/>
                </a:lnTo>
                <a:lnTo>
                  <a:pt x="91196" y="191018"/>
                </a:lnTo>
                <a:lnTo>
                  <a:pt x="92156" y="190073"/>
                </a:lnTo>
                <a:lnTo>
                  <a:pt x="93116" y="189113"/>
                </a:lnTo>
                <a:lnTo>
                  <a:pt x="94076" y="188153"/>
                </a:lnTo>
                <a:lnTo>
                  <a:pt x="94076" y="186232"/>
                </a:lnTo>
                <a:lnTo>
                  <a:pt x="95036" y="184312"/>
                </a:lnTo>
                <a:lnTo>
                  <a:pt x="95036" y="173751"/>
                </a:lnTo>
                <a:lnTo>
                  <a:pt x="94076" y="172791"/>
                </a:lnTo>
                <a:lnTo>
                  <a:pt x="94076" y="170870"/>
                </a:lnTo>
                <a:lnTo>
                  <a:pt x="93116" y="169910"/>
                </a:lnTo>
                <a:lnTo>
                  <a:pt x="93116" y="168950"/>
                </a:lnTo>
                <a:lnTo>
                  <a:pt x="89275" y="168950"/>
                </a:lnTo>
                <a:lnTo>
                  <a:pt x="88315" y="169910"/>
                </a:lnTo>
                <a:lnTo>
                  <a:pt x="87355" y="169910"/>
                </a:lnTo>
                <a:lnTo>
                  <a:pt x="86395" y="170870"/>
                </a:lnTo>
                <a:lnTo>
                  <a:pt x="84475" y="170870"/>
                </a:lnTo>
                <a:lnTo>
                  <a:pt x="82555" y="171831"/>
                </a:lnTo>
                <a:lnTo>
                  <a:pt x="81594" y="171831"/>
                </a:lnTo>
                <a:lnTo>
                  <a:pt x="79674" y="172791"/>
                </a:lnTo>
                <a:lnTo>
                  <a:pt x="77754" y="172791"/>
                </a:lnTo>
                <a:lnTo>
                  <a:pt x="74874" y="173751"/>
                </a:lnTo>
                <a:lnTo>
                  <a:pt x="65272" y="173751"/>
                </a:lnTo>
                <a:lnTo>
                  <a:pt x="59512" y="170870"/>
                </a:lnTo>
                <a:lnTo>
                  <a:pt x="56631" y="166070"/>
                </a:lnTo>
                <a:lnTo>
                  <a:pt x="53751" y="160309"/>
                </a:lnTo>
                <a:lnTo>
                  <a:pt x="52791" y="152628"/>
                </a:lnTo>
                <a:lnTo>
                  <a:pt x="52791" y="62392"/>
                </a:lnTo>
                <a:lnTo>
                  <a:pt x="91196" y="62392"/>
                </a:lnTo>
                <a:lnTo>
                  <a:pt x="92156" y="61432"/>
                </a:lnTo>
                <a:lnTo>
                  <a:pt x="93116" y="59512"/>
                </a:lnTo>
                <a:lnTo>
                  <a:pt x="94076" y="57591"/>
                </a:lnTo>
                <a:lnTo>
                  <a:pt x="95036" y="54711"/>
                </a:lnTo>
                <a:lnTo>
                  <a:pt x="95036" y="46070"/>
                </a:lnTo>
                <a:lnTo>
                  <a:pt x="94076" y="44150"/>
                </a:lnTo>
                <a:lnTo>
                  <a:pt x="94076" y="43190"/>
                </a:lnTo>
                <a:lnTo>
                  <a:pt x="93116" y="42230"/>
                </a:lnTo>
                <a:lnTo>
                  <a:pt x="93116" y="41269"/>
                </a:lnTo>
                <a:lnTo>
                  <a:pt x="92156" y="41269"/>
                </a:lnTo>
                <a:lnTo>
                  <a:pt x="92156" y="40309"/>
                </a:lnTo>
                <a:lnTo>
                  <a:pt x="52791" y="40309"/>
                </a:lnTo>
                <a:lnTo>
                  <a:pt x="52791" y="4800"/>
                </a:lnTo>
                <a:lnTo>
                  <a:pt x="51831" y="3840"/>
                </a:lnTo>
                <a:lnTo>
                  <a:pt x="50871" y="2880"/>
                </a:lnTo>
                <a:lnTo>
                  <a:pt x="50871" y="1920"/>
                </a:lnTo>
                <a:lnTo>
                  <a:pt x="49911" y="1920"/>
                </a:lnTo>
                <a:lnTo>
                  <a:pt x="48950" y="960"/>
                </a:lnTo>
                <a:lnTo>
                  <a:pt x="45110" y="960"/>
                </a:lnTo>
                <a:lnTo>
                  <a:pt x="44150" y="0"/>
                </a:lnTo>
                <a:lnTo>
                  <a:pt x="33588" y="0"/>
                </a:lnTo>
                <a:lnTo>
                  <a:pt x="32644" y="960"/>
                </a:lnTo>
                <a:lnTo>
                  <a:pt x="28803" y="960"/>
                </a:lnTo>
                <a:lnTo>
                  <a:pt x="27843" y="1920"/>
                </a:lnTo>
                <a:lnTo>
                  <a:pt x="26868" y="1920"/>
                </a:lnTo>
                <a:lnTo>
                  <a:pt x="26868" y="2880"/>
                </a:lnTo>
                <a:lnTo>
                  <a:pt x="25923" y="3840"/>
                </a:lnTo>
                <a:lnTo>
                  <a:pt x="25923" y="40309"/>
                </a:lnTo>
                <a:lnTo>
                  <a:pt x="2880" y="40309"/>
                </a:lnTo>
                <a:lnTo>
                  <a:pt x="2880" y="41269"/>
                </a:lnTo>
                <a:lnTo>
                  <a:pt x="1920" y="41269"/>
                </a:lnTo>
                <a:lnTo>
                  <a:pt x="960" y="42230"/>
                </a:lnTo>
                <a:lnTo>
                  <a:pt x="960" y="45110"/>
                </a:lnTo>
                <a:lnTo>
                  <a:pt x="0" y="46070"/>
                </a:lnTo>
                <a:lnTo>
                  <a:pt x="0" y="57591"/>
                </a:lnTo>
                <a:lnTo>
                  <a:pt x="960" y="59512"/>
                </a:lnTo>
                <a:lnTo>
                  <a:pt x="2880" y="61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" name="object 212"/>
          <p:cNvSpPr/>
          <p:nvPr/>
        </p:nvSpPr>
        <p:spPr>
          <a:xfrm>
            <a:off x="2839836" y="5812673"/>
            <a:ext cx="115199" cy="159364"/>
          </a:xfrm>
          <a:custGeom>
            <a:avLst/>
            <a:gdLst/>
            <a:ahLst/>
            <a:cxnLst/>
            <a:rect l="l" t="t" r="r" b="b"/>
            <a:pathLst>
              <a:path w="115199" h="159364">
                <a:moveTo>
                  <a:pt x="115199" y="127680"/>
                </a:moveTo>
                <a:lnTo>
                  <a:pt x="114223" y="125760"/>
                </a:lnTo>
                <a:lnTo>
                  <a:pt x="114223" y="120959"/>
                </a:lnTo>
                <a:lnTo>
                  <a:pt x="113263" y="119999"/>
                </a:lnTo>
                <a:lnTo>
                  <a:pt x="113263" y="118079"/>
                </a:lnTo>
                <a:lnTo>
                  <a:pt x="111358" y="118079"/>
                </a:lnTo>
                <a:lnTo>
                  <a:pt x="111358" y="117119"/>
                </a:lnTo>
                <a:lnTo>
                  <a:pt x="109423" y="117119"/>
                </a:lnTo>
                <a:lnTo>
                  <a:pt x="107518" y="118079"/>
                </a:lnTo>
                <a:lnTo>
                  <a:pt x="104637" y="119999"/>
                </a:lnTo>
                <a:lnTo>
                  <a:pt x="102702" y="121920"/>
                </a:lnTo>
                <a:lnTo>
                  <a:pt x="99837" y="124800"/>
                </a:lnTo>
                <a:lnTo>
                  <a:pt x="95996" y="126720"/>
                </a:lnTo>
                <a:lnTo>
                  <a:pt x="93116" y="128640"/>
                </a:lnTo>
                <a:lnTo>
                  <a:pt x="89275" y="131521"/>
                </a:lnTo>
                <a:lnTo>
                  <a:pt x="84475" y="133441"/>
                </a:lnTo>
                <a:lnTo>
                  <a:pt x="79674" y="135361"/>
                </a:lnTo>
                <a:lnTo>
                  <a:pt x="73913" y="136321"/>
                </a:lnTo>
                <a:lnTo>
                  <a:pt x="61432" y="136321"/>
                </a:lnTo>
                <a:lnTo>
                  <a:pt x="55671" y="134401"/>
                </a:lnTo>
                <a:lnTo>
                  <a:pt x="50871" y="132481"/>
                </a:lnTo>
                <a:lnTo>
                  <a:pt x="46070" y="130561"/>
                </a:lnTo>
                <a:lnTo>
                  <a:pt x="41269" y="126720"/>
                </a:lnTo>
                <a:lnTo>
                  <a:pt x="38389" y="121920"/>
                </a:lnTo>
                <a:lnTo>
                  <a:pt x="34549" y="117119"/>
                </a:lnTo>
                <a:lnTo>
                  <a:pt x="32628" y="111358"/>
                </a:lnTo>
                <a:lnTo>
                  <a:pt x="30708" y="104637"/>
                </a:lnTo>
                <a:lnTo>
                  <a:pt x="28788" y="96956"/>
                </a:lnTo>
                <a:lnTo>
                  <a:pt x="27828" y="89275"/>
                </a:lnTo>
                <a:lnTo>
                  <a:pt x="27828" y="79674"/>
                </a:lnTo>
                <a:lnTo>
                  <a:pt x="28061" y="71782"/>
                </a:lnTo>
                <a:lnTo>
                  <a:pt x="29870" y="57938"/>
                </a:lnTo>
                <a:lnTo>
                  <a:pt x="33357" y="46306"/>
                </a:lnTo>
                <a:lnTo>
                  <a:pt x="38389" y="36484"/>
                </a:lnTo>
                <a:lnTo>
                  <a:pt x="43034" y="31042"/>
                </a:lnTo>
                <a:lnTo>
                  <a:pt x="53770" y="24322"/>
                </a:lnTo>
                <a:lnTo>
                  <a:pt x="67193" y="22082"/>
                </a:lnTo>
                <a:lnTo>
                  <a:pt x="73913" y="22082"/>
                </a:lnTo>
                <a:lnTo>
                  <a:pt x="79674" y="23042"/>
                </a:lnTo>
                <a:lnTo>
                  <a:pt x="83515" y="24963"/>
                </a:lnTo>
                <a:lnTo>
                  <a:pt x="88315" y="26883"/>
                </a:lnTo>
                <a:lnTo>
                  <a:pt x="92156" y="28803"/>
                </a:lnTo>
                <a:lnTo>
                  <a:pt x="95996" y="30723"/>
                </a:lnTo>
                <a:lnTo>
                  <a:pt x="98877" y="32644"/>
                </a:lnTo>
                <a:lnTo>
                  <a:pt x="101757" y="34564"/>
                </a:lnTo>
                <a:lnTo>
                  <a:pt x="103677" y="36484"/>
                </a:lnTo>
                <a:lnTo>
                  <a:pt x="105597" y="38404"/>
                </a:lnTo>
                <a:lnTo>
                  <a:pt x="107518" y="39364"/>
                </a:lnTo>
                <a:lnTo>
                  <a:pt x="110383" y="39364"/>
                </a:lnTo>
                <a:lnTo>
                  <a:pt x="111358" y="38404"/>
                </a:lnTo>
                <a:lnTo>
                  <a:pt x="112318" y="36484"/>
                </a:lnTo>
                <a:lnTo>
                  <a:pt x="113263" y="34564"/>
                </a:lnTo>
                <a:lnTo>
                  <a:pt x="114223" y="31683"/>
                </a:lnTo>
                <a:lnTo>
                  <a:pt x="114223" y="22082"/>
                </a:lnTo>
                <a:lnTo>
                  <a:pt x="113263" y="20162"/>
                </a:lnTo>
                <a:lnTo>
                  <a:pt x="113263" y="18242"/>
                </a:lnTo>
                <a:lnTo>
                  <a:pt x="112318" y="17282"/>
                </a:lnTo>
                <a:lnTo>
                  <a:pt x="111358" y="16322"/>
                </a:lnTo>
                <a:lnTo>
                  <a:pt x="110383" y="15361"/>
                </a:lnTo>
                <a:lnTo>
                  <a:pt x="109423" y="13441"/>
                </a:lnTo>
                <a:lnTo>
                  <a:pt x="108478" y="12481"/>
                </a:lnTo>
                <a:lnTo>
                  <a:pt x="105597" y="10561"/>
                </a:lnTo>
                <a:lnTo>
                  <a:pt x="102702" y="9601"/>
                </a:lnTo>
                <a:lnTo>
                  <a:pt x="99837" y="7680"/>
                </a:lnTo>
                <a:lnTo>
                  <a:pt x="96956" y="5760"/>
                </a:lnTo>
                <a:lnTo>
                  <a:pt x="93116" y="3840"/>
                </a:lnTo>
                <a:lnTo>
                  <a:pt x="89275" y="2880"/>
                </a:lnTo>
                <a:lnTo>
                  <a:pt x="85435" y="1920"/>
                </a:lnTo>
                <a:lnTo>
                  <a:pt x="81594" y="960"/>
                </a:lnTo>
                <a:lnTo>
                  <a:pt x="76794" y="0"/>
                </a:lnTo>
                <a:lnTo>
                  <a:pt x="66140" y="14"/>
                </a:lnTo>
                <a:lnTo>
                  <a:pt x="53038" y="1118"/>
                </a:lnTo>
                <a:lnTo>
                  <a:pt x="41269" y="4800"/>
                </a:lnTo>
                <a:lnTo>
                  <a:pt x="29114" y="10826"/>
                </a:lnTo>
                <a:lnTo>
                  <a:pt x="19187" y="19202"/>
                </a:lnTo>
                <a:lnTo>
                  <a:pt x="10426" y="31716"/>
                </a:lnTo>
                <a:lnTo>
                  <a:pt x="4785" y="44165"/>
                </a:lnTo>
                <a:lnTo>
                  <a:pt x="2425" y="54492"/>
                </a:lnTo>
                <a:lnTo>
                  <a:pt x="646" y="67105"/>
                </a:lnTo>
                <a:lnTo>
                  <a:pt x="0" y="80634"/>
                </a:lnTo>
                <a:lnTo>
                  <a:pt x="327" y="90170"/>
                </a:lnTo>
                <a:lnTo>
                  <a:pt x="1779" y="102915"/>
                </a:lnTo>
                <a:lnTo>
                  <a:pt x="3840" y="114239"/>
                </a:lnTo>
                <a:lnTo>
                  <a:pt x="9939" y="128922"/>
                </a:lnTo>
                <a:lnTo>
                  <a:pt x="16306" y="139202"/>
                </a:lnTo>
                <a:lnTo>
                  <a:pt x="25851" y="147527"/>
                </a:lnTo>
                <a:lnTo>
                  <a:pt x="37429" y="153588"/>
                </a:lnTo>
                <a:lnTo>
                  <a:pt x="51782" y="158209"/>
                </a:lnTo>
                <a:lnTo>
                  <a:pt x="65272" y="159364"/>
                </a:lnTo>
                <a:lnTo>
                  <a:pt x="70073" y="159364"/>
                </a:lnTo>
                <a:lnTo>
                  <a:pt x="74874" y="158404"/>
                </a:lnTo>
                <a:lnTo>
                  <a:pt x="79674" y="157429"/>
                </a:lnTo>
                <a:lnTo>
                  <a:pt x="84475" y="156484"/>
                </a:lnTo>
                <a:lnTo>
                  <a:pt x="88315" y="155524"/>
                </a:lnTo>
                <a:lnTo>
                  <a:pt x="93116" y="153588"/>
                </a:lnTo>
                <a:lnTo>
                  <a:pt x="96956" y="152643"/>
                </a:lnTo>
                <a:lnTo>
                  <a:pt x="100797" y="150723"/>
                </a:lnTo>
                <a:lnTo>
                  <a:pt x="103677" y="148803"/>
                </a:lnTo>
                <a:lnTo>
                  <a:pt x="106542" y="145923"/>
                </a:lnTo>
                <a:lnTo>
                  <a:pt x="109423" y="144962"/>
                </a:lnTo>
                <a:lnTo>
                  <a:pt x="110383" y="143042"/>
                </a:lnTo>
                <a:lnTo>
                  <a:pt x="112318" y="142082"/>
                </a:lnTo>
                <a:lnTo>
                  <a:pt x="112318" y="141122"/>
                </a:lnTo>
                <a:lnTo>
                  <a:pt x="113263" y="140162"/>
                </a:lnTo>
                <a:lnTo>
                  <a:pt x="113263" y="139202"/>
                </a:lnTo>
                <a:lnTo>
                  <a:pt x="114223" y="139202"/>
                </a:lnTo>
                <a:lnTo>
                  <a:pt x="114223" y="134401"/>
                </a:lnTo>
                <a:lnTo>
                  <a:pt x="115199" y="133441"/>
                </a:lnTo>
                <a:lnTo>
                  <a:pt x="115199" y="12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" name="object 213"/>
          <p:cNvSpPr/>
          <p:nvPr/>
        </p:nvSpPr>
        <p:spPr>
          <a:xfrm>
            <a:off x="2990545" y="5743559"/>
            <a:ext cx="124800" cy="225597"/>
          </a:xfrm>
          <a:custGeom>
            <a:avLst/>
            <a:gdLst/>
            <a:ahLst/>
            <a:cxnLst/>
            <a:rect l="l" t="t" r="r" b="b"/>
            <a:pathLst>
              <a:path w="124800" h="225597">
                <a:moveTo>
                  <a:pt x="25923" y="92156"/>
                </a:moveTo>
                <a:lnTo>
                  <a:pt x="25923" y="2880"/>
                </a:lnTo>
                <a:lnTo>
                  <a:pt x="24963" y="2880"/>
                </a:lnTo>
                <a:lnTo>
                  <a:pt x="24002" y="1920"/>
                </a:lnTo>
                <a:lnTo>
                  <a:pt x="23042" y="1920"/>
                </a:lnTo>
                <a:lnTo>
                  <a:pt x="22082" y="960"/>
                </a:lnTo>
                <a:lnTo>
                  <a:pt x="19202" y="960"/>
                </a:lnTo>
                <a:lnTo>
                  <a:pt x="17282" y="0"/>
                </a:lnTo>
                <a:lnTo>
                  <a:pt x="10561" y="0"/>
                </a:lnTo>
                <a:lnTo>
                  <a:pt x="768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223677"/>
                </a:lnTo>
                <a:lnTo>
                  <a:pt x="960" y="223677"/>
                </a:lnTo>
                <a:lnTo>
                  <a:pt x="960" y="224637"/>
                </a:lnTo>
                <a:lnTo>
                  <a:pt x="1920" y="224637"/>
                </a:lnTo>
                <a:lnTo>
                  <a:pt x="2880" y="225597"/>
                </a:lnTo>
                <a:lnTo>
                  <a:pt x="21122" y="225597"/>
                </a:lnTo>
                <a:lnTo>
                  <a:pt x="22082" y="224637"/>
                </a:lnTo>
                <a:lnTo>
                  <a:pt x="24002" y="224637"/>
                </a:lnTo>
                <a:lnTo>
                  <a:pt x="24963" y="223677"/>
                </a:lnTo>
                <a:lnTo>
                  <a:pt x="25923" y="223677"/>
                </a:lnTo>
                <a:lnTo>
                  <a:pt x="25923" y="119999"/>
                </a:lnTo>
                <a:lnTo>
                  <a:pt x="29311" y="115878"/>
                </a:lnTo>
                <a:lnTo>
                  <a:pt x="38400" y="106115"/>
                </a:lnTo>
                <a:lnTo>
                  <a:pt x="47045" y="98877"/>
                </a:lnTo>
                <a:lnTo>
                  <a:pt x="53751" y="94076"/>
                </a:lnTo>
                <a:lnTo>
                  <a:pt x="60472" y="91196"/>
                </a:lnTo>
                <a:lnTo>
                  <a:pt x="71993" y="91196"/>
                </a:lnTo>
                <a:lnTo>
                  <a:pt x="76794" y="92156"/>
                </a:lnTo>
                <a:lnTo>
                  <a:pt x="80634" y="95036"/>
                </a:lnTo>
                <a:lnTo>
                  <a:pt x="84475" y="96956"/>
                </a:lnTo>
                <a:lnTo>
                  <a:pt x="88315" y="99837"/>
                </a:lnTo>
                <a:lnTo>
                  <a:pt x="90236" y="102717"/>
                </a:lnTo>
                <a:lnTo>
                  <a:pt x="93116" y="106558"/>
                </a:lnTo>
                <a:lnTo>
                  <a:pt x="95036" y="111358"/>
                </a:lnTo>
                <a:lnTo>
                  <a:pt x="95996" y="116159"/>
                </a:lnTo>
                <a:lnTo>
                  <a:pt x="97916" y="120959"/>
                </a:lnTo>
                <a:lnTo>
                  <a:pt x="97916" y="221757"/>
                </a:lnTo>
                <a:lnTo>
                  <a:pt x="98877" y="222702"/>
                </a:lnTo>
                <a:lnTo>
                  <a:pt x="98877" y="223677"/>
                </a:lnTo>
                <a:lnTo>
                  <a:pt x="99837" y="224637"/>
                </a:lnTo>
                <a:lnTo>
                  <a:pt x="100797" y="224637"/>
                </a:lnTo>
                <a:lnTo>
                  <a:pt x="101757" y="225597"/>
                </a:lnTo>
                <a:lnTo>
                  <a:pt x="119999" y="225597"/>
                </a:lnTo>
                <a:lnTo>
                  <a:pt x="120959" y="224637"/>
                </a:lnTo>
                <a:lnTo>
                  <a:pt x="122880" y="224637"/>
                </a:lnTo>
                <a:lnTo>
                  <a:pt x="123840" y="223677"/>
                </a:lnTo>
                <a:lnTo>
                  <a:pt x="124800" y="222702"/>
                </a:lnTo>
                <a:lnTo>
                  <a:pt x="124789" y="130583"/>
                </a:lnTo>
                <a:lnTo>
                  <a:pt x="123990" y="117156"/>
                </a:lnTo>
                <a:lnTo>
                  <a:pt x="121919" y="105597"/>
                </a:lnTo>
                <a:lnTo>
                  <a:pt x="119999" y="98877"/>
                </a:lnTo>
                <a:lnTo>
                  <a:pt x="117119" y="92156"/>
                </a:lnTo>
                <a:lnTo>
                  <a:pt x="113278" y="86395"/>
                </a:lnTo>
                <a:lnTo>
                  <a:pt x="109438" y="81594"/>
                </a:lnTo>
                <a:lnTo>
                  <a:pt x="103677" y="76794"/>
                </a:lnTo>
                <a:lnTo>
                  <a:pt x="96956" y="73914"/>
                </a:lnTo>
                <a:lnTo>
                  <a:pt x="90236" y="70073"/>
                </a:lnTo>
                <a:lnTo>
                  <a:pt x="82555" y="68153"/>
                </a:lnTo>
                <a:lnTo>
                  <a:pt x="65272" y="68153"/>
                </a:lnTo>
                <a:lnTo>
                  <a:pt x="56631" y="71033"/>
                </a:lnTo>
                <a:lnTo>
                  <a:pt x="48966" y="74874"/>
                </a:lnTo>
                <a:lnTo>
                  <a:pt x="46243" y="76315"/>
                </a:lnTo>
                <a:lnTo>
                  <a:pt x="36083" y="83116"/>
                </a:lnTo>
                <a:lnTo>
                  <a:pt x="25923" y="9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" name="object 214"/>
          <p:cNvSpPr/>
          <p:nvPr/>
        </p:nvSpPr>
        <p:spPr>
          <a:xfrm>
            <a:off x="3229584" y="5812673"/>
            <a:ext cx="114239" cy="159364"/>
          </a:xfrm>
          <a:custGeom>
            <a:avLst/>
            <a:gdLst/>
            <a:ahLst/>
            <a:cxnLst/>
            <a:rect l="l" t="t" r="r" b="b"/>
            <a:pathLst>
              <a:path w="114239" h="159364">
                <a:moveTo>
                  <a:pt x="29748" y="104637"/>
                </a:moveTo>
                <a:lnTo>
                  <a:pt x="28788" y="96956"/>
                </a:lnTo>
                <a:lnTo>
                  <a:pt x="27828" y="89275"/>
                </a:lnTo>
                <a:lnTo>
                  <a:pt x="27828" y="79674"/>
                </a:lnTo>
                <a:lnTo>
                  <a:pt x="27997" y="72005"/>
                </a:lnTo>
                <a:lnTo>
                  <a:pt x="29469" y="58063"/>
                </a:lnTo>
                <a:lnTo>
                  <a:pt x="32568" y="46358"/>
                </a:lnTo>
                <a:lnTo>
                  <a:pt x="37429" y="36484"/>
                </a:lnTo>
                <a:lnTo>
                  <a:pt x="43092" y="30581"/>
                </a:lnTo>
                <a:lnTo>
                  <a:pt x="54031" y="24207"/>
                </a:lnTo>
                <a:lnTo>
                  <a:pt x="67193" y="22082"/>
                </a:lnTo>
                <a:lnTo>
                  <a:pt x="73913" y="22082"/>
                </a:lnTo>
                <a:lnTo>
                  <a:pt x="78714" y="23042"/>
                </a:lnTo>
                <a:lnTo>
                  <a:pt x="83515" y="24963"/>
                </a:lnTo>
                <a:lnTo>
                  <a:pt x="88315" y="26883"/>
                </a:lnTo>
                <a:lnTo>
                  <a:pt x="92156" y="28803"/>
                </a:lnTo>
                <a:lnTo>
                  <a:pt x="95036" y="30723"/>
                </a:lnTo>
                <a:lnTo>
                  <a:pt x="98877" y="32644"/>
                </a:lnTo>
                <a:lnTo>
                  <a:pt x="101757" y="34564"/>
                </a:lnTo>
                <a:lnTo>
                  <a:pt x="103677" y="36484"/>
                </a:lnTo>
                <a:lnTo>
                  <a:pt x="105597" y="38404"/>
                </a:lnTo>
                <a:lnTo>
                  <a:pt x="107518" y="39364"/>
                </a:lnTo>
                <a:lnTo>
                  <a:pt x="110398" y="39364"/>
                </a:lnTo>
                <a:lnTo>
                  <a:pt x="111343" y="38404"/>
                </a:lnTo>
                <a:lnTo>
                  <a:pt x="112303" y="36484"/>
                </a:lnTo>
                <a:lnTo>
                  <a:pt x="113278" y="34564"/>
                </a:lnTo>
                <a:lnTo>
                  <a:pt x="114239" y="31683"/>
                </a:lnTo>
                <a:lnTo>
                  <a:pt x="114239" y="23042"/>
                </a:lnTo>
                <a:lnTo>
                  <a:pt x="113278" y="22082"/>
                </a:lnTo>
                <a:lnTo>
                  <a:pt x="113278" y="18242"/>
                </a:lnTo>
                <a:lnTo>
                  <a:pt x="112303" y="17282"/>
                </a:lnTo>
                <a:lnTo>
                  <a:pt x="111343" y="16322"/>
                </a:lnTo>
                <a:lnTo>
                  <a:pt x="110398" y="15361"/>
                </a:lnTo>
                <a:lnTo>
                  <a:pt x="109438" y="13441"/>
                </a:lnTo>
                <a:lnTo>
                  <a:pt x="107518" y="12481"/>
                </a:lnTo>
                <a:lnTo>
                  <a:pt x="105597" y="10561"/>
                </a:lnTo>
                <a:lnTo>
                  <a:pt x="102717" y="9601"/>
                </a:lnTo>
                <a:lnTo>
                  <a:pt x="99837" y="7680"/>
                </a:lnTo>
                <a:lnTo>
                  <a:pt x="96956" y="5760"/>
                </a:lnTo>
                <a:lnTo>
                  <a:pt x="93116" y="3840"/>
                </a:lnTo>
                <a:lnTo>
                  <a:pt x="89275" y="2880"/>
                </a:lnTo>
                <a:lnTo>
                  <a:pt x="85435" y="1920"/>
                </a:lnTo>
                <a:lnTo>
                  <a:pt x="81594" y="960"/>
                </a:lnTo>
                <a:lnTo>
                  <a:pt x="76794" y="0"/>
                </a:lnTo>
                <a:lnTo>
                  <a:pt x="65966" y="14"/>
                </a:lnTo>
                <a:lnTo>
                  <a:pt x="52705" y="1118"/>
                </a:lnTo>
                <a:lnTo>
                  <a:pt x="41269" y="4800"/>
                </a:lnTo>
                <a:lnTo>
                  <a:pt x="29121" y="10823"/>
                </a:lnTo>
                <a:lnTo>
                  <a:pt x="19202" y="19202"/>
                </a:lnTo>
                <a:lnTo>
                  <a:pt x="10432" y="31716"/>
                </a:lnTo>
                <a:lnTo>
                  <a:pt x="4800" y="44165"/>
                </a:lnTo>
                <a:lnTo>
                  <a:pt x="2430" y="54493"/>
                </a:lnTo>
                <a:lnTo>
                  <a:pt x="647" y="67106"/>
                </a:lnTo>
                <a:lnTo>
                  <a:pt x="0" y="80634"/>
                </a:lnTo>
                <a:lnTo>
                  <a:pt x="193" y="90170"/>
                </a:lnTo>
                <a:lnTo>
                  <a:pt x="1357" y="102915"/>
                </a:lnTo>
                <a:lnTo>
                  <a:pt x="3840" y="114239"/>
                </a:lnTo>
                <a:lnTo>
                  <a:pt x="9944" y="128925"/>
                </a:lnTo>
                <a:lnTo>
                  <a:pt x="16322" y="139202"/>
                </a:lnTo>
                <a:lnTo>
                  <a:pt x="22067" y="144962"/>
                </a:lnTo>
                <a:lnTo>
                  <a:pt x="28788" y="150723"/>
                </a:lnTo>
                <a:lnTo>
                  <a:pt x="36469" y="153588"/>
                </a:lnTo>
                <a:lnTo>
                  <a:pt x="39268" y="154753"/>
                </a:lnTo>
                <a:lnTo>
                  <a:pt x="51534" y="158209"/>
                </a:lnTo>
                <a:lnTo>
                  <a:pt x="64312" y="159364"/>
                </a:lnTo>
                <a:lnTo>
                  <a:pt x="70073" y="159364"/>
                </a:lnTo>
                <a:lnTo>
                  <a:pt x="74874" y="158404"/>
                </a:lnTo>
                <a:lnTo>
                  <a:pt x="79674" y="157429"/>
                </a:lnTo>
                <a:lnTo>
                  <a:pt x="84475" y="156484"/>
                </a:lnTo>
                <a:lnTo>
                  <a:pt x="88315" y="155524"/>
                </a:lnTo>
                <a:lnTo>
                  <a:pt x="92156" y="153588"/>
                </a:lnTo>
                <a:lnTo>
                  <a:pt x="96956" y="152643"/>
                </a:lnTo>
                <a:lnTo>
                  <a:pt x="99837" y="150723"/>
                </a:lnTo>
                <a:lnTo>
                  <a:pt x="103677" y="148803"/>
                </a:lnTo>
                <a:lnTo>
                  <a:pt x="106558" y="145923"/>
                </a:lnTo>
                <a:lnTo>
                  <a:pt x="108463" y="144962"/>
                </a:lnTo>
                <a:lnTo>
                  <a:pt x="110398" y="143042"/>
                </a:lnTo>
                <a:lnTo>
                  <a:pt x="111343" y="142082"/>
                </a:lnTo>
                <a:lnTo>
                  <a:pt x="112303" y="141122"/>
                </a:lnTo>
                <a:lnTo>
                  <a:pt x="113278" y="140162"/>
                </a:lnTo>
                <a:lnTo>
                  <a:pt x="113278" y="139202"/>
                </a:lnTo>
                <a:lnTo>
                  <a:pt x="114239" y="138242"/>
                </a:lnTo>
                <a:lnTo>
                  <a:pt x="114239" y="120959"/>
                </a:lnTo>
                <a:lnTo>
                  <a:pt x="113278" y="119999"/>
                </a:lnTo>
                <a:lnTo>
                  <a:pt x="113278" y="119039"/>
                </a:lnTo>
                <a:lnTo>
                  <a:pt x="112303" y="118079"/>
                </a:lnTo>
                <a:lnTo>
                  <a:pt x="111343" y="118079"/>
                </a:lnTo>
                <a:lnTo>
                  <a:pt x="110398" y="117119"/>
                </a:lnTo>
                <a:lnTo>
                  <a:pt x="108463" y="117119"/>
                </a:lnTo>
                <a:lnTo>
                  <a:pt x="106558" y="118079"/>
                </a:lnTo>
                <a:lnTo>
                  <a:pt x="104622" y="119999"/>
                </a:lnTo>
                <a:lnTo>
                  <a:pt x="102717" y="121920"/>
                </a:lnTo>
                <a:lnTo>
                  <a:pt x="99837" y="124800"/>
                </a:lnTo>
                <a:lnTo>
                  <a:pt x="95996" y="126720"/>
                </a:lnTo>
                <a:lnTo>
                  <a:pt x="93116" y="128640"/>
                </a:lnTo>
                <a:lnTo>
                  <a:pt x="88315" y="131521"/>
                </a:lnTo>
                <a:lnTo>
                  <a:pt x="84475" y="133441"/>
                </a:lnTo>
                <a:lnTo>
                  <a:pt x="79674" y="135361"/>
                </a:lnTo>
                <a:lnTo>
                  <a:pt x="73913" y="136321"/>
                </a:lnTo>
                <a:lnTo>
                  <a:pt x="61432" y="136321"/>
                </a:lnTo>
                <a:lnTo>
                  <a:pt x="55671" y="134401"/>
                </a:lnTo>
                <a:lnTo>
                  <a:pt x="50871" y="132481"/>
                </a:lnTo>
                <a:lnTo>
                  <a:pt x="46070" y="130561"/>
                </a:lnTo>
                <a:lnTo>
                  <a:pt x="41269" y="126720"/>
                </a:lnTo>
                <a:lnTo>
                  <a:pt x="38389" y="121920"/>
                </a:lnTo>
                <a:lnTo>
                  <a:pt x="34549" y="117119"/>
                </a:lnTo>
                <a:lnTo>
                  <a:pt x="31668" y="111358"/>
                </a:lnTo>
                <a:lnTo>
                  <a:pt x="29748" y="1046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" name="object 215"/>
          <p:cNvSpPr/>
          <p:nvPr/>
        </p:nvSpPr>
        <p:spPr>
          <a:xfrm>
            <a:off x="3366851" y="5811713"/>
            <a:ext cx="144962" cy="160324"/>
          </a:xfrm>
          <a:custGeom>
            <a:avLst/>
            <a:gdLst/>
            <a:ahLst/>
            <a:cxnLst/>
            <a:rect l="l" t="t" r="r" b="b"/>
            <a:pathLst>
              <a:path w="144962" h="160324">
                <a:moveTo>
                  <a:pt x="50886" y="133441"/>
                </a:moveTo>
                <a:lnTo>
                  <a:pt x="45125" y="129600"/>
                </a:lnTo>
                <a:lnTo>
                  <a:pt x="40325" y="125760"/>
                </a:lnTo>
                <a:lnTo>
                  <a:pt x="37444" y="120959"/>
                </a:lnTo>
                <a:lnTo>
                  <a:pt x="39364" y="154548"/>
                </a:lnTo>
                <a:lnTo>
                  <a:pt x="45479" y="156728"/>
                </a:lnTo>
                <a:lnTo>
                  <a:pt x="57450" y="159423"/>
                </a:lnTo>
                <a:lnTo>
                  <a:pt x="71048" y="160324"/>
                </a:lnTo>
                <a:lnTo>
                  <a:pt x="79623" y="159862"/>
                </a:lnTo>
                <a:lnTo>
                  <a:pt x="92226" y="157471"/>
                </a:lnTo>
                <a:lnTo>
                  <a:pt x="103677" y="153603"/>
                </a:lnTo>
                <a:lnTo>
                  <a:pt x="117069" y="145680"/>
                </a:lnTo>
                <a:lnTo>
                  <a:pt x="126720" y="137281"/>
                </a:lnTo>
                <a:lnTo>
                  <a:pt x="135393" y="123341"/>
                </a:lnTo>
                <a:lnTo>
                  <a:pt x="140162" y="111358"/>
                </a:lnTo>
                <a:lnTo>
                  <a:pt x="142379" y="104446"/>
                </a:lnTo>
                <a:lnTo>
                  <a:pt x="144426" y="91909"/>
                </a:lnTo>
                <a:lnTo>
                  <a:pt x="144962" y="78714"/>
                </a:lnTo>
                <a:lnTo>
                  <a:pt x="144803" y="70512"/>
                </a:lnTo>
                <a:lnTo>
                  <a:pt x="143657" y="57704"/>
                </a:lnTo>
                <a:lnTo>
                  <a:pt x="141122" y="46085"/>
                </a:lnTo>
                <a:lnTo>
                  <a:pt x="134757" y="31223"/>
                </a:lnTo>
                <a:lnTo>
                  <a:pt x="127680" y="21122"/>
                </a:lnTo>
                <a:lnTo>
                  <a:pt x="117093" y="11943"/>
                </a:lnTo>
                <a:lnTo>
                  <a:pt x="105597" y="5760"/>
                </a:lnTo>
                <a:lnTo>
                  <a:pt x="99496" y="3587"/>
                </a:lnTo>
                <a:lnTo>
                  <a:pt x="87522" y="896"/>
                </a:lnTo>
                <a:lnTo>
                  <a:pt x="73929" y="0"/>
                </a:lnTo>
                <a:lnTo>
                  <a:pt x="65334" y="463"/>
                </a:lnTo>
                <a:lnTo>
                  <a:pt x="52732" y="2855"/>
                </a:lnTo>
                <a:lnTo>
                  <a:pt x="41285" y="6720"/>
                </a:lnTo>
                <a:lnTo>
                  <a:pt x="27500" y="14644"/>
                </a:lnTo>
                <a:lnTo>
                  <a:pt x="18242" y="23042"/>
                </a:lnTo>
                <a:lnTo>
                  <a:pt x="9569" y="36983"/>
                </a:lnTo>
                <a:lnTo>
                  <a:pt x="4800" y="48966"/>
                </a:lnTo>
                <a:lnTo>
                  <a:pt x="2585" y="55867"/>
                </a:lnTo>
                <a:lnTo>
                  <a:pt x="536" y="68406"/>
                </a:lnTo>
                <a:lnTo>
                  <a:pt x="0" y="81594"/>
                </a:lnTo>
                <a:lnTo>
                  <a:pt x="160" y="89817"/>
                </a:lnTo>
                <a:lnTo>
                  <a:pt x="1306" y="102624"/>
                </a:lnTo>
                <a:lnTo>
                  <a:pt x="3840" y="114239"/>
                </a:lnTo>
                <a:lnTo>
                  <a:pt x="10205" y="129100"/>
                </a:lnTo>
                <a:lnTo>
                  <a:pt x="17282" y="139202"/>
                </a:lnTo>
                <a:lnTo>
                  <a:pt x="27865" y="148377"/>
                </a:lnTo>
                <a:lnTo>
                  <a:pt x="29763" y="101757"/>
                </a:lnTo>
                <a:lnTo>
                  <a:pt x="28803" y="95036"/>
                </a:lnTo>
                <a:lnTo>
                  <a:pt x="27843" y="87370"/>
                </a:lnTo>
                <a:lnTo>
                  <a:pt x="27843" y="71033"/>
                </a:lnTo>
                <a:lnTo>
                  <a:pt x="28803" y="63367"/>
                </a:lnTo>
                <a:lnTo>
                  <a:pt x="30723" y="56631"/>
                </a:lnTo>
                <a:lnTo>
                  <a:pt x="32644" y="49926"/>
                </a:lnTo>
                <a:lnTo>
                  <a:pt x="35524" y="44165"/>
                </a:lnTo>
                <a:lnTo>
                  <a:pt x="38404" y="38404"/>
                </a:lnTo>
                <a:lnTo>
                  <a:pt x="42245" y="33604"/>
                </a:lnTo>
                <a:lnTo>
                  <a:pt x="47045" y="29763"/>
                </a:lnTo>
                <a:lnTo>
                  <a:pt x="52806" y="26883"/>
                </a:lnTo>
                <a:lnTo>
                  <a:pt x="58567" y="24002"/>
                </a:lnTo>
                <a:lnTo>
                  <a:pt x="65272" y="23042"/>
                </a:lnTo>
                <a:lnTo>
                  <a:pt x="81610" y="23042"/>
                </a:lnTo>
                <a:lnTo>
                  <a:pt x="88315" y="24002"/>
                </a:lnTo>
                <a:lnTo>
                  <a:pt x="94076" y="27843"/>
                </a:lnTo>
                <a:lnTo>
                  <a:pt x="99837" y="30723"/>
                </a:lnTo>
                <a:lnTo>
                  <a:pt x="104637" y="34564"/>
                </a:lnTo>
                <a:lnTo>
                  <a:pt x="107518" y="39364"/>
                </a:lnTo>
                <a:lnTo>
                  <a:pt x="111358" y="45125"/>
                </a:lnTo>
                <a:lnTo>
                  <a:pt x="113278" y="50886"/>
                </a:lnTo>
                <a:lnTo>
                  <a:pt x="115199" y="58567"/>
                </a:lnTo>
                <a:lnTo>
                  <a:pt x="116159" y="65288"/>
                </a:lnTo>
                <a:lnTo>
                  <a:pt x="117119" y="72969"/>
                </a:lnTo>
                <a:lnTo>
                  <a:pt x="117119" y="89275"/>
                </a:lnTo>
                <a:lnTo>
                  <a:pt x="116159" y="96956"/>
                </a:lnTo>
                <a:lnTo>
                  <a:pt x="114239" y="103677"/>
                </a:lnTo>
                <a:lnTo>
                  <a:pt x="113278" y="110398"/>
                </a:lnTo>
                <a:lnTo>
                  <a:pt x="110398" y="116159"/>
                </a:lnTo>
                <a:lnTo>
                  <a:pt x="106558" y="121920"/>
                </a:lnTo>
                <a:lnTo>
                  <a:pt x="102717" y="126720"/>
                </a:lnTo>
                <a:lnTo>
                  <a:pt x="97917" y="130561"/>
                </a:lnTo>
                <a:lnTo>
                  <a:pt x="92156" y="133441"/>
                </a:lnTo>
                <a:lnTo>
                  <a:pt x="86395" y="136321"/>
                </a:lnTo>
                <a:lnTo>
                  <a:pt x="79674" y="137281"/>
                </a:lnTo>
                <a:lnTo>
                  <a:pt x="63367" y="137281"/>
                </a:lnTo>
                <a:lnTo>
                  <a:pt x="56647" y="136321"/>
                </a:lnTo>
                <a:lnTo>
                  <a:pt x="50886" y="13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" name="object 216"/>
          <p:cNvSpPr/>
          <p:nvPr/>
        </p:nvSpPr>
        <p:spPr>
          <a:xfrm>
            <a:off x="3394717" y="5913470"/>
            <a:ext cx="11499" cy="52791"/>
          </a:xfrm>
          <a:custGeom>
            <a:avLst/>
            <a:gdLst/>
            <a:ahLst/>
            <a:cxnLst/>
            <a:rect l="l" t="t" r="r" b="b"/>
            <a:pathLst>
              <a:path w="11499" h="52791">
                <a:moveTo>
                  <a:pt x="11499" y="52791"/>
                </a:moveTo>
                <a:lnTo>
                  <a:pt x="9578" y="19202"/>
                </a:lnTo>
                <a:lnTo>
                  <a:pt x="5738" y="13441"/>
                </a:lnTo>
                <a:lnTo>
                  <a:pt x="3818" y="7680"/>
                </a:lnTo>
                <a:lnTo>
                  <a:pt x="1897" y="0"/>
                </a:lnTo>
                <a:lnTo>
                  <a:pt x="0" y="46619"/>
                </a:lnTo>
                <a:lnTo>
                  <a:pt x="11499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" name="object 217"/>
          <p:cNvSpPr/>
          <p:nvPr/>
        </p:nvSpPr>
        <p:spPr>
          <a:xfrm>
            <a:off x="3551163" y="5811713"/>
            <a:ext cx="215996" cy="157444"/>
          </a:xfrm>
          <a:custGeom>
            <a:avLst/>
            <a:gdLst/>
            <a:ahLst/>
            <a:cxnLst/>
            <a:rect l="l" t="t" r="r" b="b"/>
            <a:pathLst>
              <a:path w="215996" h="157444">
                <a:moveTo>
                  <a:pt x="205435" y="157444"/>
                </a:moveTo>
                <a:lnTo>
                  <a:pt x="211195" y="157444"/>
                </a:lnTo>
                <a:lnTo>
                  <a:pt x="212156" y="156484"/>
                </a:lnTo>
                <a:lnTo>
                  <a:pt x="214076" y="156484"/>
                </a:lnTo>
                <a:lnTo>
                  <a:pt x="215036" y="155524"/>
                </a:lnTo>
                <a:lnTo>
                  <a:pt x="215996" y="154548"/>
                </a:lnTo>
                <a:lnTo>
                  <a:pt x="215996" y="52806"/>
                </a:lnTo>
                <a:lnTo>
                  <a:pt x="215036" y="45125"/>
                </a:lnTo>
                <a:lnTo>
                  <a:pt x="213116" y="37444"/>
                </a:lnTo>
                <a:lnTo>
                  <a:pt x="212156" y="30723"/>
                </a:lnTo>
                <a:lnTo>
                  <a:pt x="208315" y="24002"/>
                </a:lnTo>
                <a:lnTo>
                  <a:pt x="204475" y="18242"/>
                </a:lnTo>
                <a:lnTo>
                  <a:pt x="200634" y="13441"/>
                </a:lnTo>
                <a:lnTo>
                  <a:pt x="195834" y="8641"/>
                </a:lnTo>
                <a:lnTo>
                  <a:pt x="189113" y="5760"/>
                </a:lnTo>
                <a:lnTo>
                  <a:pt x="183367" y="1920"/>
                </a:lnTo>
                <a:lnTo>
                  <a:pt x="175686" y="0"/>
                </a:lnTo>
                <a:lnTo>
                  <a:pt x="162245" y="0"/>
                </a:lnTo>
                <a:lnTo>
                  <a:pt x="158404" y="960"/>
                </a:lnTo>
                <a:lnTo>
                  <a:pt x="154564" y="1920"/>
                </a:lnTo>
                <a:lnTo>
                  <a:pt x="150723" y="2880"/>
                </a:lnTo>
                <a:lnTo>
                  <a:pt x="146883" y="4800"/>
                </a:lnTo>
                <a:lnTo>
                  <a:pt x="142082" y="6720"/>
                </a:lnTo>
                <a:lnTo>
                  <a:pt x="138242" y="9601"/>
                </a:lnTo>
                <a:lnTo>
                  <a:pt x="134401" y="12481"/>
                </a:lnTo>
                <a:lnTo>
                  <a:pt x="129600" y="15361"/>
                </a:lnTo>
                <a:lnTo>
                  <a:pt x="125760" y="19202"/>
                </a:lnTo>
                <a:lnTo>
                  <a:pt x="120959" y="24002"/>
                </a:lnTo>
                <a:lnTo>
                  <a:pt x="116159" y="28803"/>
                </a:lnTo>
                <a:lnTo>
                  <a:pt x="114239" y="24963"/>
                </a:lnTo>
                <a:lnTo>
                  <a:pt x="112318" y="21122"/>
                </a:lnTo>
                <a:lnTo>
                  <a:pt x="109438" y="17282"/>
                </a:lnTo>
                <a:lnTo>
                  <a:pt x="107518" y="14401"/>
                </a:lnTo>
                <a:lnTo>
                  <a:pt x="103677" y="10561"/>
                </a:lnTo>
                <a:lnTo>
                  <a:pt x="100797" y="8641"/>
                </a:lnTo>
                <a:lnTo>
                  <a:pt x="96972" y="5760"/>
                </a:lnTo>
                <a:lnTo>
                  <a:pt x="92156" y="3840"/>
                </a:lnTo>
                <a:lnTo>
                  <a:pt x="87355" y="2880"/>
                </a:lnTo>
                <a:lnTo>
                  <a:pt x="82570" y="960"/>
                </a:lnTo>
                <a:lnTo>
                  <a:pt x="77769" y="0"/>
                </a:lnTo>
                <a:lnTo>
                  <a:pt x="63367" y="0"/>
                </a:lnTo>
                <a:lnTo>
                  <a:pt x="55686" y="2880"/>
                </a:lnTo>
                <a:lnTo>
                  <a:pt x="48005" y="6720"/>
                </a:lnTo>
                <a:lnTo>
                  <a:pt x="43627" y="9660"/>
                </a:lnTo>
                <a:lnTo>
                  <a:pt x="34096" y="17326"/>
                </a:lnTo>
                <a:lnTo>
                  <a:pt x="24002" y="26883"/>
                </a:lnTo>
                <a:lnTo>
                  <a:pt x="24002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54548"/>
                </a:lnTo>
                <a:lnTo>
                  <a:pt x="960" y="155524"/>
                </a:lnTo>
                <a:lnTo>
                  <a:pt x="1920" y="156484"/>
                </a:lnTo>
                <a:lnTo>
                  <a:pt x="2880" y="156484"/>
                </a:lnTo>
                <a:lnTo>
                  <a:pt x="3840" y="157444"/>
                </a:lnTo>
                <a:lnTo>
                  <a:pt x="22082" y="157444"/>
                </a:lnTo>
                <a:lnTo>
                  <a:pt x="23042" y="156484"/>
                </a:lnTo>
                <a:lnTo>
                  <a:pt x="24963" y="156484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1846"/>
                </a:lnTo>
                <a:lnTo>
                  <a:pt x="29833" y="48241"/>
                </a:lnTo>
                <a:lnTo>
                  <a:pt x="38984" y="38156"/>
                </a:lnTo>
                <a:lnTo>
                  <a:pt x="47045" y="30723"/>
                </a:lnTo>
                <a:lnTo>
                  <a:pt x="53766" y="25923"/>
                </a:lnTo>
                <a:lnTo>
                  <a:pt x="59527" y="23042"/>
                </a:lnTo>
                <a:lnTo>
                  <a:pt x="71048" y="23042"/>
                </a:lnTo>
                <a:lnTo>
                  <a:pt x="74889" y="24002"/>
                </a:lnTo>
                <a:lnTo>
                  <a:pt x="78729" y="26883"/>
                </a:lnTo>
                <a:lnTo>
                  <a:pt x="82570" y="28803"/>
                </a:lnTo>
                <a:lnTo>
                  <a:pt x="85450" y="31683"/>
                </a:lnTo>
                <a:lnTo>
                  <a:pt x="87355" y="34564"/>
                </a:lnTo>
                <a:lnTo>
                  <a:pt x="90251" y="38404"/>
                </a:lnTo>
                <a:lnTo>
                  <a:pt x="92156" y="43205"/>
                </a:lnTo>
                <a:lnTo>
                  <a:pt x="93131" y="48005"/>
                </a:lnTo>
                <a:lnTo>
                  <a:pt x="94076" y="52806"/>
                </a:lnTo>
                <a:lnTo>
                  <a:pt x="95036" y="58567"/>
                </a:lnTo>
                <a:lnTo>
                  <a:pt x="95036" y="155524"/>
                </a:lnTo>
                <a:lnTo>
                  <a:pt x="95996" y="155524"/>
                </a:lnTo>
                <a:lnTo>
                  <a:pt x="95996" y="156484"/>
                </a:lnTo>
                <a:lnTo>
                  <a:pt x="96972" y="156484"/>
                </a:lnTo>
                <a:lnTo>
                  <a:pt x="98877" y="157444"/>
                </a:lnTo>
                <a:lnTo>
                  <a:pt x="116159" y="157444"/>
                </a:lnTo>
                <a:lnTo>
                  <a:pt x="117119" y="156484"/>
                </a:lnTo>
                <a:lnTo>
                  <a:pt x="119999" y="156484"/>
                </a:lnTo>
                <a:lnTo>
                  <a:pt x="119999" y="155524"/>
                </a:lnTo>
                <a:lnTo>
                  <a:pt x="120959" y="155524"/>
                </a:lnTo>
                <a:lnTo>
                  <a:pt x="120959" y="51846"/>
                </a:lnTo>
                <a:lnTo>
                  <a:pt x="124348" y="47724"/>
                </a:lnTo>
                <a:lnTo>
                  <a:pt x="133436" y="37961"/>
                </a:lnTo>
                <a:lnTo>
                  <a:pt x="142082" y="30723"/>
                </a:lnTo>
                <a:lnTo>
                  <a:pt x="147843" y="25923"/>
                </a:lnTo>
                <a:lnTo>
                  <a:pt x="154564" y="23042"/>
                </a:lnTo>
                <a:lnTo>
                  <a:pt x="165125" y="23042"/>
                </a:lnTo>
                <a:lnTo>
                  <a:pt x="169925" y="24002"/>
                </a:lnTo>
                <a:lnTo>
                  <a:pt x="172806" y="26883"/>
                </a:lnTo>
                <a:lnTo>
                  <a:pt x="176646" y="28803"/>
                </a:lnTo>
                <a:lnTo>
                  <a:pt x="180487" y="31683"/>
                </a:lnTo>
                <a:lnTo>
                  <a:pt x="184327" y="38404"/>
                </a:lnTo>
                <a:lnTo>
                  <a:pt x="186232" y="43205"/>
                </a:lnTo>
                <a:lnTo>
                  <a:pt x="187208" y="48005"/>
                </a:lnTo>
                <a:lnTo>
                  <a:pt x="188168" y="52806"/>
                </a:lnTo>
                <a:lnTo>
                  <a:pt x="189113" y="58567"/>
                </a:lnTo>
                <a:lnTo>
                  <a:pt x="189113" y="154548"/>
                </a:lnTo>
                <a:lnTo>
                  <a:pt x="190073" y="155524"/>
                </a:lnTo>
                <a:lnTo>
                  <a:pt x="191048" y="156484"/>
                </a:lnTo>
                <a:lnTo>
                  <a:pt x="191993" y="156484"/>
                </a:lnTo>
                <a:lnTo>
                  <a:pt x="192953" y="157444"/>
                </a:lnTo>
                <a:lnTo>
                  <a:pt x="205435" y="15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" name="object 218"/>
          <p:cNvSpPr/>
          <p:nvPr/>
        </p:nvSpPr>
        <p:spPr>
          <a:xfrm>
            <a:off x="3816126" y="5814593"/>
            <a:ext cx="56631" cy="213116"/>
          </a:xfrm>
          <a:custGeom>
            <a:avLst/>
            <a:gdLst/>
            <a:ahLst/>
            <a:cxnLst/>
            <a:rect l="l" t="t" r="r" b="b"/>
            <a:pathLst>
              <a:path w="56631" h="213116">
                <a:moveTo>
                  <a:pt x="960" y="210235"/>
                </a:moveTo>
                <a:lnTo>
                  <a:pt x="960" y="211195"/>
                </a:lnTo>
                <a:lnTo>
                  <a:pt x="1920" y="211195"/>
                </a:lnTo>
                <a:lnTo>
                  <a:pt x="2880" y="212156"/>
                </a:lnTo>
                <a:lnTo>
                  <a:pt x="6720" y="212156"/>
                </a:lnTo>
                <a:lnTo>
                  <a:pt x="8641" y="213116"/>
                </a:lnTo>
                <a:lnTo>
                  <a:pt x="15346" y="213116"/>
                </a:lnTo>
                <a:lnTo>
                  <a:pt x="18227" y="212156"/>
                </a:lnTo>
                <a:lnTo>
                  <a:pt x="23027" y="212156"/>
                </a:lnTo>
                <a:lnTo>
                  <a:pt x="24002" y="211195"/>
                </a:lnTo>
                <a:lnTo>
                  <a:pt x="24947" y="211195"/>
                </a:lnTo>
                <a:lnTo>
                  <a:pt x="24947" y="210235"/>
                </a:lnTo>
                <a:lnTo>
                  <a:pt x="25908" y="210235"/>
                </a:lnTo>
                <a:lnTo>
                  <a:pt x="25908" y="135361"/>
                </a:lnTo>
                <a:lnTo>
                  <a:pt x="29748" y="139202"/>
                </a:lnTo>
                <a:lnTo>
                  <a:pt x="35463" y="116742"/>
                </a:lnTo>
                <a:lnTo>
                  <a:pt x="25908" y="106558"/>
                </a:lnTo>
                <a:lnTo>
                  <a:pt x="25908" y="48966"/>
                </a:lnTo>
                <a:lnTo>
                  <a:pt x="30708" y="43205"/>
                </a:lnTo>
                <a:lnTo>
                  <a:pt x="34549" y="39364"/>
                </a:lnTo>
                <a:lnTo>
                  <a:pt x="38389" y="35524"/>
                </a:lnTo>
                <a:lnTo>
                  <a:pt x="42230" y="31683"/>
                </a:lnTo>
                <a:lnTo>
                  <a:pt x="46070" y="28803"/>
                </a:lnTo>
                <a:lnTo>
                  <a:pt x="48950" y="26883"/>
                </a:lnTo>
                <a:lnTo>
                  <a:pt x="52791" y="24963"/>
                </a:lnTo>
                <a:lnTo>
                  <a:pt x="56631" y="0"/>
                </a:lnTo>
                <a:lnTo>
                  <a:pt x="51831" y="1920"/>
                </a:lnTo>
                <a:lnTo>
                  <a:pt x="47990" y="4800"/>
                </a:lnTo>
                <a:lnTo>
                  <a:pt x="44150" y="6720"/>
                </a:lnTo>
                <a:lnTo>
                  <a:pt x="40309" y="9601"/>
                </a:lnTo>
                <a:lnTo>
                  <a:pt x="35509" y="12481"/>
                </a:lnTo>
                <a:lnTo>
                  <a:pt x="31668" y="16322"/>
                </a:lnTo>
                <a:lnTo>
                  <a:pt x="27843" y="20162"/>
                </a:lnTo>
                <a:lnTo>
                  <a:pt x="23027" y="24003"/>
                </a:lnTo>
                <a:lnTo>
                  <a:pt x="23027" y="2880"/>
                </a:lnTo>
                <a:lnTo>
                  <a:pt x="22067" y="2880"/>
                </a:lnTo>
                <a:lnTo>
                  <a:pt x="22067" y="1920"/>
                </a:lnTo>
                <a:lnTo>
                  <a:pt x="21122" y="960"/>
                </a:lnTo>
                <a:lnTo>
                  <a:pt x="20162" y="960"/>
                </a:lnTo>
                <a:lnTo>
                  <a:pt x="19187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210235"/>
                </a:lnTo>
                <a:lnTo>
                  <a:pt x="960" y="210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" name="object 219"/>
          <p:cNvSpPr/>
          <p:nvPr/>
        </p:nvSpPr>
        <p:spPr>
          <a:xfrm>
            <a:off x="3845874" y="5811713"/>
            <a:ext cx="103677" cy="160324"/>
          </a:xfrm>
          <a:custGeom>
            <a:avLst/>
            <a:gdLst/>
            <a:ahLst/>
            <a:cxnLst/>
            <a:rect l="l" t="t" r="r" b="b"/>
            <a:pathLst>
              <a:path w="103677" h="160324">
                <a:moveTo>
                  <a:pt x="0" y="142082"/>
                </a:moveTo>
                <a:lnTo>
                  <a:pt x="3840" y="144962"/>
                </a:lnTo>
                <a:lnTo>
                  <a:pt x="7680" y="147843"/>
                </a:lnTo>
                <a:lnTo>
                  <a:pt x="11521" y="150723"/>
                </a:lnTo>
                <a:lnTo>
                  <a:pt x="14401" y="152643"/>
                </a:lnTo>
                <a:lnTo>
                  <a:pt x="18242" y="154548"/>
                </a:lnTo>
                <a:lnTo>
                  <a:pt x="21122" y="156484"/>
                </a:lnTo>
                <a:lnTo>
                  <a:pt x="24963" y="157444"/>
                </a:lnTo>
                <a:lnTo>
                  <a:pt x="28803" y="158389"/>
                </a:lnTo>
                <a:lnTo>
                  <a:pt x="32644" y="159364"/>
                </a:lnTo>
                <a:lnTo>
                  <a:pt x="36484" y="160324"/>
                </a:lnTo>
                <a:lnTo>
                  <a:pt x="40325" y="160324"/>
                </a:lnTo>
                <a:lnTo>
                  <a:pt x="55856" y="158648"/>
                </a:lnTo>
                <a:lnTo>
                  <a:pt x="67208" y="154548"/>
                </a:lnTo>
                <a:lnTo>
                  <a:pt x="78917" y="147314"/>
                </a:lnTo>
                <a:lnTo>
                  <a:pt x="87355" y="138242"/>
                </a:lnTo>
                <a:lnTo>
                  <a:pt x="95379" y="124471"/>
                </a:lnTo>
                <a:lnTo>
                  <a:pt x="99837" y="112318"/>
                </a:lnTo>
                <a:lnTo>
                  <a:pt x="101767" y="103566"/>
                </a:lnTo>
                <a:lnTo>
                  <a:pt x="103246" y="91044"/>
                </a:lnTo>
                <a:lnTo>
                  <a:pt x="103677" y="77754"/>
                </a:lnTo>
                <a:lnTo>
                  <a:pt x="103612" y="73059"/>
                </a:lnTo>
                <a:lnTo>
                  <a:pt x="102725" y="60313"/>
                </a:lnTo>
                <a:lnTo>
                  <a:pt x="100797" y="48005"/>
                </a:lnTo>
                <a:lnTo>
                  <a:pt x="95916" y="34036"/>
                </a:lnTo>
                <a:lnTo>
                  <a:pt x="90236" y="23042"/>
                </a:lnTo>
                <a:lnTo>
                  <a:pt x="85450" y="16322"/>
                </a:lnTo>
                <a:lnTo>
                  <a:pt x="79674" y="10561"/>
                </a:lnTo>
                <a:lnTo>
                  <a:pt x="72009" y="6720"/>
                </a:lnTo>
                <a:lnTo>
                  <a:pt x="70066" y="5579"/>
                </a:lnTo>
                <a:lnTo>
                  <a:pt x="58529" y="1302"/>
                </a:lnTo>
                <a:lnTo>
                  <a:pt x="45125" y="0"/>
                </a:lnTo>
                <a:lnTo>
                  <a:pt x="40325" y="0"/>
                </a:lnTo>
                <a:lnTo>
                  <a:pt x="35524" y="960"/>
                </a:lnTo>
                <a:lnTo>
                  <a:pt x="30723" y="1920"/>
                </a:lnTo>
                <a:lnTo>
                  <a:pt x="26883" y="2880"/>
                </a:lnTo>
                <a:lnTo>
                  <a:pt x="23042" y="27843"/>
                </a:lnTo>
                <a:lnTo>
                  <a:pt x="25923" y="25923"/>
                </a:lnTo>
                <a:lnTo>
                  <a:pt x="29763" y="24963"/>
                </a:lnTo>
                <a:lnTo>
                  <a:pt x="32644" y="24002"/>
                </a:lnTo>
                <a:lnTo>
                  <a:pt x="36484" y="23042"/>
                </a:lnTo>
                <a:lnTo>
                  <a:pt x="47045" y="23042"/>
                </a:lnTo>
                <a:lnTo>
                  <a:pt x="52806" y="24963"/>
                </a:lnTo>
                <a:lnTo>
                  <a:pt x="56647" y="27843"/>
                </a:lnTo>
                <a:lnTo>
                  <a:pt x="61447" y="31683"/>
                </a:lnTo>
                <a:lnTo>
                  <a:pt x="65288" y="35524"/>
                </a:lnTo>
                <a:lnTo>
                  <a:pt x="68168" y="41285"/>
                </a:lnTo>
                <a:lnTo>
                  <a:pt x="71048" y="46085"/>
                </a:lnTo>
                <a:lnTo>
                  <a:pt x="72969" y="52806"/>
                </a:lnTo>
                <a:lnTo>
                  <a:pt x="73929" y="59527"/>
                </a:lnTo>
                <a:lnTo>
                  <a:pt x="74889" y="66248"/>
                </a:lnTo>
                <a:lnTo>
                  <a:pt x="75834" y="73913"/>
                </a:lnTo>
                <a:lnTo>
                  <a:pt x="75834" y="88315"/>
                </a:lnTo>
                <a:lnTo>
                  <a:pt x="74889" y="95036"/>
                </a:lnTo>
                <a:lnTo>
                  <a:pt x="73929" y="100797"/>
                </a:lnTo>
                <a:lnTo>
                  <a:pt x="72009" y="107518"/>
                </a:lnTo>
                <a:lnTo>
                  <a:pt x="70088" y="114239"/>
                </a:lnTo>
                <a:lnTo>
                  <a:pt x="67208" y="119039"/>
                </a:lnTo>
                <a:lnTo>
                  <a:pt x="64328" y="124800"/>
                </a:lnTo>
                <a:lnTo>
                  <a:pt x="60487" y="128640"/>
                </a:lnTo>
                <a:lnTo>
                  <a:pt x="54726" y="132481"/>
                </a:lnTo>
                <a:lnTo>
                  <a:pt x="49926" y="135361"/>
                </a:lnTo>
                <a:lnTo>
                  <a:pt x="45125" y="137281"/>
                </a:lnTo>
                <a:lnTo>
                  <a:pt x="30723" y="137281"/>
                </a:lnTo>
                <a:lnTo>
                  <a:pt x="24002" y="134401"/>
                </a:lnTo>
                <a:lnTo>
                  <a:pt x="17282" y="129600"/>
                </a:lnTo>
                <a:lnTo>
                  <a:pt x="14655" y="127628"/>
                </a:lnTo>
                <a:lnTo>
                  <a:pt x="5715" y="119623"/>
                </a:lnTo>
                <a:lnTo>
                  <a:pt x="0" y="14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" name="object 220"/>
          <p:cNvSpPr/>
          <p:nvPr/>
        </p:nvSpPr>
        <p:spPr>
          <a:xfrm>
            <a:off x="4009080" y="5939393"/>
            <a:ext cx="34058" cy="32644"/>
          </a:xfrm>
          <a:custGeom>
            <a:avLst/>
            <a:gdLst/>
            <a:ahLst/>
            <a:cxnLst/>
            <a:rect l="l" t="t" r="r" b="b"/>
            <a:pathLst>
              <a:path w="34058" h="32644">
                <a:moveTo>
                  <a:pt x="24947" y="11521"/>
                </a:moveTo>
                <a:lnTo>
                  <a:pt x="16322" y="11521"/>
                </a:lnTo>
                <a:lnTo>
                  <a:pt x="9601" y="9601"/>
                </a:lnTo>
                <a:lnTo>
                  <a:pt x="4800" y="4800"/>
                </a:lnTo>
                <a:lnTo>
                  <a:pt x="0" y="0"/>
                </a:lnTo>
                <a:lnTo>
                  <a:pt x="6720" y="31683"/>
                </a:lnTo>
                <a:lnTo>
                  <a:pt x="13441" y="32644"/>
                </a:lnTo>
                <a:lnTo>
                  <a:pt x="21332" y="32643"/>
                </a:lnTo>
                <a:lnTo>
                  <a:pt x="34058" y="31171"/>
                </a:lnTo>
                <a:lnTo>
                  <a:pt x="31668" y="11521"/>
                </a:lnTo>
                <a:lnTo>
                  <a:pt x="24947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" name="object 221"/>
          <p:cNvSpPr/>
          <p:nvPr/>
        </p:nvSpPr>
        <p:spPr>
          <a:xfrm>
            <a:off x="3979316" y="5811713"/>
            <a:ext cx="119999" cy="159364"/>
          </a:xfrm>
          <a:custGeom>
            <a:avLst/>
            <a:gdLst/>
            <a:ahLst/>
            <a:cxnLst/>
            <a:rect l="l" t="t" r="r" b="b"/>
            <a:pathLst>
              <a:path w="119999" h="159364">
                <a:moveTo>
                  <a:pt x="0" y="116159"/>
                </a:moveTo>
                <a:lnTo>
                  <a:pt x="0" y="122880"/>
                </a:lnTo>
                <a:lnTo>
                  <a:pt x="1920" y="128640"/>
                </a:lnTo>
                <a:lnTo>
                  <a:pt x="3840" y="134401"/>
                </a:lnTo>
                <a:lnTo>
                  <a:pt x="6720" y="140162"/>
                </a:lnTo>
                <a:lnTo>
                  <a:pt x="9601" y="144962"/>
                </a:lnTo>
                <a:lnTo>
                  <a:pt x="14401" y="147843"/>
                </a:lnTo>
                <a:lnTo>
                  <a:pt x="18242" y="152643"/>
                </a:lnTo>
                <a:lnTo>
                  <a:pt x="24002" y="154548"/>
                </a:lnTo>
                <a:lnTo>
                  <a:pt x="29763" y="156484"/>
                </a:lnTo>
                <a:lnTo>
                  <a:pt x="36484" y="159364"/>
                </a:lnTo>
                <a:lnTo>
                  <a:pt x="29763" y="127680"/>
                </a:lnTo>
                <a:lnTo>
                  <a:pt x="27843" y="121920"/>
                </a:lnTo>
                <a:lnTo>
                  <a:pt x="27843" y="110398"/>
                </a:lnTo>
                <a:lnTo>
                  <a:pt x="2880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4564" y="95996"/>
                </a:lnTo>
                <a:lnTo>
                  <a:pt x="38404" y="94076"/>
                </a:lnTo>
                <a:lnTo>
                  <a:pt x="41285" y="91196"/>
                </a:lnTo>
                <a:lnTo>
                  <a:pt x="46085" y="90236"/>
                </a:lnTo>
                <a:lnTo>
                  <a:pt x="51831" y="88315"/>
                </a:lnTo>
                <a:lnTo>
                  <a:pt x="56647" y="87370"/>
                </a:lnTo>
                <a:lnTo>
                  <a:pt x="6335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80634" y="130561"/>
                </a:lnTo>
                <a:lnTo>
                  <a:pt x="73913" y="133441"/>
                </a:lnTo>
                <a:lnTo>
                  <a:pt x="68153" y="137281"/>
                </a:lnTo>
                <a:lnTo>
                  <a:pt x="61432" y="139202"/>
                </a:lnTo>
                <a:lnTo>
                  <a:pt x="63822" y="158851"/>
                </a:lnTo>
                <a:lnTo>
                  <a:pt x="75834" y="154548"/>
                </a:lnTo>
                <a:lnTo>
                  <a:pt x="76937" y="153982"/>
                </a:lnTo>
                <a:lnTo>
                  <a:pt x="87257" y="147080"/>
                </a:lnTo>
                <a:lnTo>
                  <a:pt x="96956" y="138242"/>
                </a:lnTo>
                <a:lnTo>
                  <a:pt x="96956" y="155524"/>
                </a:lnTo>
                <a:lnTo>
                  <a:pt x="97916" y="155524"/>
                </a:lnTo>
                <a:lnTo>
                  <a:pt x="98877" y="156484"/>
                </a:lnTo>
                <a:lnTo>
                  <a:pt x="99837" y="157444"/>
                </a:lnTo>
                <a:lnTo>
                  <a:pt x="116159" y="157444"/>
                </a:lnTo>
                <a:lnTo>
                  <a:pt x="118079" y="156484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999" y="154548"/>
                </a:lnTo>
                <a:lnTo>
                  <a:pt x="119999" y="46085"/>
                </a:lnTo>
                <a:lnTo>
                  <a:pt x="119039" y="38404"/>
                </a:lnTo>
                <a:lnTo>
                  <a:pt x="117119" y="31683"/>
                </a:lnTo>
                <a:lnTo>
                  <a:pt x="114239" y="24963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2717" y="9601"/>
                </a:lnTo>
                <a:lnTo>
                  <a:pt x="95996" y="6720"/>
                </a:lnTo>
                <a:lnTo>
                  <a:pt x="89275" y="3840"/>
                </a:lnTo>
                <a:lnTo>
                  <a:pt x="76048" y="1063"/>
                </a:lnTo>
                <a:lnTo>
                  <a:pt x="62392" y="0"/>
                </a:lnTo>
                <a:lnTo>
                  <a:pt x="56647" y="0"/>
                </a:lnTo>
                <a:lnTo>
                  <a:pt x="50871" y="960"/>
                </a:lnTo>
                <a:lnTo>
                  <a:pt x="46085" y="1920"/>
                </a:lnTo>
                <a:lnTo>
                  <a:pt x="40309" y="2880"/>
                </a:lnTo>
                <a:lnTo>
                  <a:pt x="35524" y="3840"/>
                </a:lnTo>
                <a:lnTo>
                  <a:pt x="30723" y="5760"/>
                </a:lnTo>
                <a:lnTo>
                  <a:pt x="25923" y="7680"/>
                </a:lnTo>
                <a:lnTo>
                  <a:pt x="22082" y="9601"/>
                </a:lnTo>
                <a:lnTo>
                  <a:pt x="18242" y="11521"/>
                </a:lnTo>
                <a:lnTo>
                  <a:pt x="14401" y="13441"/>
                </a:lnTo>
                <a:lnTo>
                  <a:pt x="12481" y="14401"/>
                </a:lnTo>
                <a:lnTo>
                  <a:pt x="10561" y="16322"/>
                </a:lnTo>
                <a:lnTo>
                  <a:pt x="9601" y="17282"/>
                </a:lnTo>
                <a:lnTo>
                  <a:pt x="8641" y="19202"/>
                </a:lnTo>
                <a:lnTo>
                  <a:pt x="7680" y="20162"/>
                </a:lnTo>
                <a:lnTo>
                  <a:pt x="7680" y="32644"/>
                </a:lnTo>
                <a:lnTo>
                  <a:pt x="8641" y="33604"/>
                </a:lnTo>
                <a:lnTo>
                  <a:pt x="8641" y="34564"/>
                </a:lnTo>
                <a:lnTo>
                  <a:pt x="9601" y="35524"/>
                </a:lnTo>
                <a:lnTo>
                  <a:pt x="9601" y="36484"/>
                </a:lnTo>
                <a:lnTo>
                  <a:pt x="11521" y="36484"/>
                </a:lnTo>
                <a:lnTo>
                  <a:pt x="11521" y="37444"/>
                </a:lnTo>
                <a:lnTo>
                  <a:pt x="14401" y="37444"/>
                </a:lnTo>
                <a:lnTo>
                  <a:pt x="16322" y="36484"/>
                </a:lnTo>
                <a:lnTo>
                  <a:pt x="18242" y="34564"/>
                </a:lnTo>
                <a:lnTo>
                  <a:pt x="21122" y="33604"/>
                </a:lnTo>
                <a:lnTo>
                  <a:pt x="24963" y="31683"/>
                </a:lnTo>
                <a:lnTo>
                  <a:pt x="28803" y="29763"/>
                </a:lnTo>
                <a:lnTo>
                  <a:pt x="32644" y="27843"/>
                </a:lnTo>
                <a:lnTo>
                  <a:pt x="37444" y="25923"/>
                </a:lnTo>
                <a:lnTo>
                  <a:pt x="42245" y="24002"/>
                </a:lnTo>
                <a:lnTo>
                  <a:pt x="47030" y="23042"/>
                </a:lnTo>
                <a:lnTo>
                  <a:pt x="53766" y="22082"/>
                </a:lnTo>
                <a:lnTo>
                  <a:pt x="66233" y="22082"/>
                </a:lnTo>
                <a:lnTo>
                  <a:pt x="71033" y="23042"/>
                </a:lnTo>
                <a:lnTo>
                  <a:pt x="75834" y="24002"/>
                </a:lnTo>
                <a:lnTo>
                  <a:pt x="79674" y="25923"/>
                </a:lnTo>
                <a:lnTo>
                  <a:pt x="8351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196" y="41285"/>
                </a:lnTo>
                <a:lnTo>
                  <a:pt x="93116" y="46085"/>
                </a:lnTo>
                <a:lnTo>
                  <a:pt x="93116" y="67193"/>
                </a:lnTo>
                <a:lnTo>
                  <a:pt x="72953" y="67193"/>
                </a:lnTo>
                <a:lnTo>
                  <a:pt x="66931" y="67368"/>
                </a:lnTo>
                <a:lnTo>
                  <a:pt x="54185" y="68808"/>
                </a:lnTo>
                <a:lnTo>
                  <a:pt x="42245" y="71033"/>
                </a:lnTo>
                <a:lnTo>
                  <a:pt x="33588" y="72969"/>
                </a:lnTo>
                <a:lnTo>
                  <a:pt x="25923" y="75849"/>
                </a:lnTo>
                <a:lnTo>
                  <a:pt x="20162" y="79689"/>
                </a:lnTo>
                <a:lnTo>
                  <a:pt x="13441" y="83530"/>
                </a:lnTo>
                <a:lnTo>
                  <a:pt x="8641" y="88315"/>
                </a:lnTo>
                <a:lnTo>
                  <a:pt x="576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1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" name="object 222"/>
          <p:cNvSpPr/>
          <p:nvPr/>
        </p:nvSpPr>
        <p:spPr>
          <a:xfrm>
            <a:off x="4148267" y="5811713"/>
            <a:ext cx="84475" cy="157444"/>
          </a:xfrm>
          <a:custGeom>
            <a:avLst/>
            <a:gdLst/>
            <a:ahLst/>
            <a:cxnLst/>
            <a:rect l="l" t="t" r="r" b="b"/>
            <a:pathLst>
              <a:path w="84475" h="157444">
                <a:moveTo>
                  <a:pt x="84475" y="7680"/>
                </a:moveTo>
                <a:lnTo>
                  <a:pt x="83530" y="6720"/>
                </a:lnTo>
                <a:lnTo>
                  <a:pt x="83530" y="4800"/>
                </a:lnTo>
                <a:lnTo>
                  <a:pt x="82555" y="4800"/>
                </a:lnTo>
                <a:lnTo>
                  <a:pt x="81594" y="3840"/>
                </a:lnTo>
                <a:lnTo>
                  <a:pt x="80650" y="3840"/>
                </a:lnTo>
                <a:lnTo>
                  <a:pt x="78714" y="2880"/>
                </a:lnTo>
                <a:lnTo>
                  <a:pt x="77754" y="1920"/>
                </a:lnTo>
                <a:lnTo>
                  <a:pt x="73913" y="1920"/>
                </a:lnTo>
                <a:lnTo>
                  <a:pt x="72009" y="960"/>
                </a:lnTo>
                <a:lnTo>
                  <a:pt x="68168" y="960"/>
                </a:lnTo>
                <a:lnTo>
                  <a:pt x="66248" y="0"/>
                </a:lnTo>
                <a:lnTo>
                  <a:pt x="60472" y="0"/>
                </a:lnTo>
                <a:lnTo>
                  <a:pt x="57607" y="960"/>
                </a:lnTo>
                <a:lnTo>
                  <a:pt x="53766" y="1920"/>
                </a:lnTo>
                <a:lnTo>
                  <a:pt x="50886" y="2880"/>
                </a:lnTo>
                <a:lnTo>
                  <a:pt x="48005" y="3840"/>
                </a:lnTo>
                <a:lnTo>
                  <a:pt x="45125" y="5760"/>
                </a:lnTo>
                <a:lnTo>
                  <a:pt x="41285" y="8641"/>
                </a:lnTo>
                <a:lnTo>
                  <a:pt x="38404" y="11521"/>
                </a:lnTo>
                <a:lnTo>
                  <a:pt x="34564" y="14401"/>
                </a:lnTo>
                <a:lnTo>
                  <a:pt x="31683" y="18242"/>
                </a:lnTo>
                <a:lnTo>
                  <a:pt x="27843" y="23042"/>
                </a:lnTo>
                <a:lnTo>
                  <a:pt x="24002" y="28803"/>
                </a:lnTo>
                <a:lnTo>
                  <a:pt x="24002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84"/>
                </a:lnTo>
                <a:lnTo>
                  <a:pt x="1920" y="156484"/>
                </a:lnTo>
                <a:lnTo>
                  <a:pt x="3840" y="157444"/>
                </a:lnTo>
                <a:lnTo>
                  <a:pt x="21122" y="157444"/>
                </a:lnTo>
                <a:lnTo>
                  <a:pt x="23042" y="156484"/>
                </a:lnTo>
                <a:lnTo>
                  <a:pt x="24963" y="156484"/>
                </a:lnTo>
                <a:lnTo>
                  <a:pt x="24963" y="155524"/>
                </a:lnTo>
                <a:lnTo>
                  <a:pt x="25923" y="155524"/>
                </a:lnTo>
                <a:lnTo>
                  <a:pt x="25923" y="57607"/>
                </a:lnTo>
                <a:lnTo>
                  <a:pt x="30723" y="51846"/>
                </a:lnTo>
                <a:lnTo>
                  <a:pt x="33604" y="46085"/>
                </a:lnTo>
                <a:lnTo>
                  <a:pt x="36484" y="42245"/>
                </a:lnTo>
                <a:lnTo>
                  <a:pt x="40325" y="38404"/>
                </a:lnTo>
                <a:lnTo>
                  <a:pt x="43205" y="34564"/>
                </a:lnTo>
                <a:lnTo>
                  <a:pt x="46085" y="32644"/>
                </a:lnTo>
                <a:lnTo>
                  <a:pt x="48966" y="29763"/>
                </a:lnTo>
                <a:lnTo>
                  <a:pt x="50886" y="27843"/>
                </a:lnTo>
                <a:lnTo>
                  <a:pt x="53766" y="26883"/>
                </a:lnTo>
                <a:lnTo>
                  <a:pt x="56647" y="25923"/>
                </a:lnTo>
                <a:lnTo>
                  <a:pt x="68168" y="25923"/>
                </a:lnTo>
                <a:lnTo>
                  <a:pt x="70088" y="26883"/>
                </a:lnTo>
                <a:lnTo>
                  <a:pt x="72009" y="26883"/>
                </a:lnTo>
                <a:lnTo>
                  <a:pt x="72969" y="27843"/>
                </a:lnTo>
                <a:lnTo>
                  <a:pt x="74874" y="27843"/>
                </a:lnTo>
                <a:lnTo>
                  <a:pt x="76809" y="28803"/>
                </a:lnTo>
                <a:lnTo>
                  <a:pt x="77754" y="28803"/>
                </a:lnTo>
                <a:lnTo>
                  <a:pt x="78714" y="29763"/>
                </a:lnTo>
                <a:lnTo>
                  <a:pt x="82555" y="29763"/>
                </a:lnTo>
                <a:lnTo>
                  <a:pt x="82555" y="28803"/>
                </a:lnTo>
                <a:lnTo>
                  <a:pt x="83530" y="28803"/>
                </a:lnTo>
                <a:lnTo>
                  <a:pt x="83530" y="26883"/>
                </a:lnTo>
                <a:lnTo>
                  <a:pt x="84475" y="25923"/>
                </a:lnTo>
                <a:lnTo>
                  <a:pt x="84475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" name="object 223"/>
          <p:cNvSpPr/>
          <p:nvPr/>
        </p:nvSpPr>
        <p:spPr>
          <a:xfrm>
            <a:off x="4276907" y="5939393"/>
            <a:ext cx="33464" cy="32644"/>
          </a:xfrm>
          <a:custGeom>
            <a:avLst/>
            <a:gdLst/>
            <a:ahLst/>
            <a:cxnLst/>
            <a:rect l="l" t="t" r="r" b="b"/>
            <a:pathLst>
              <a:path w="33464" h="32644">
                <a:moveTo>
                  <a:pt x="24963" y="11521"/>
                </a:moveTo>
                <a:lnTo>
                  <a:pt x="16322" y="11521"/>
                </a:lnTo>
                <a:lnTo>
                  <a:pt x="9601" y="9601"/>
                </a:lnTo>
                <a:lnTo>
                  <a:pt x="4800" y="4800"/>
                </a:lnTo>
                <a:lnTo>
                  <a:pt x="0" y="0"/>
                </a:lnTo>
                <a:lnTo>
                  <a:pt x="5760" y="31683"/>
                </a:lnTo>
                <a:lnTo>
                  <a:pt x="13441" y="32644"/>
                </a:lnTo>
                <a:lnTo>
                  <a:pt x="20411" y="32643"/>
                </a:lnTo>
                <a:lnTo>
                  <a:pt x="33464" y="31171"/>
                </a:lnTo>
                <a:lnTo>
                  <a:pt x="31683" y="11521"/>
                </a:lnTo>
                <a:lnTo>
                  <a:pt x="2496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" name="object 224"/>
          <p:cNvSpPr/>
          <p:nvPr/>
        </p:nvSpPr>
        <p:spPr>
          <a:xfrm>
            <a:off x="4247144" y="5811713"/>
            <a:ext cx="119039" cy="159364"/>
          </a:xfrm>
          <a:custGeom>
            <a:avLst/>
            <a:gdLst/>
            <a:ahLst/>
            <a:cxnLst/>
            <a:rect l="l" t="t" r="r" b="b"/>
            <a:pathLst>
              <a:path w="119039" h="159364">
                <a:moveTo>
                  <a:pt x="7680" y="29763"/>
                </a:moveTo>
                <a:lnTo>
                  <a:pt x="7680" y="33604"/>
                </a:lnTo>
                <a:lnTo>
                  <a:pt x="8641" y="34564"/>
                </a:lnTo>
                <a:lnTo>
                  <a:pt x="8641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7444"/>
                </a:lnTo>
                <a:lnTo>
                  <a:pt x="15361" y="36484"/>
                </a:lnTo>
                <a:lnTo>
                  <a:pt x="18242" y="34564"/>
                </a:lnTo>
                <a:lnTo>
                  <a:pt x="21122" y="33604"/>
                </a:lnTo>
                <a:lnTo>
                  <a:pt x="24003" y="31683"/>
                </a:lnTo>
                <a:lnTo>
                  <a:pt x="27843" y="29763"/>
                </a:lnTo>
                <a:lnTo>
                  <a:pt x="31683" y="27843"/>
                </a:lnTo>
                <a:lnTo>
                  <a:pt x="36484" y="25923"/>
                </a:lnTo>
                <a:lnTo>
                  <a:pt x="42245" y="24002"/>
                </a:lnTo>
                <a:lnTo>
                  <a:pt x="47045" y="23042"/>
                </a:lnTo>
                <a:lnTo>
                  <a:pt x="52806" y="22082"/>
                </a:lnTo>
                <a:lnTo>
                  <a:pt x="65288" y="22082"/>
                </a:lnTo>
                <a:lnTo>
                  <a:pt x="71048" y="23042"/>
                </a:lnTo>
                <a:lnTo>
                  <a:pt x="74889" y="24002"/>
                </a:lnTo>
                <a:lnTo>
                  <a:pt x="79689" y="25923"/>
                </a:lnTo>
                <a:lnTo>
                  <a:pt x="82570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196" y="41285"/>
                </a:lnTo>
                <a:lnTo>
                  <a:pt x="92156" y="46085"/>
                </a:lnTo>
                <a:lnTo>
                  <a:pt x="93116" y="50886"/>
                </a:lnTo>
                <a:lnTo>
                  <a:pt x="93116" y="67193"/>
                </a:lnTo>
                <a:lnTo>
                  <a:pt x="72953" y="67193"/>
                </a:lnTo>
                <a:lnTo>
                  <a:pt x="66862" y="67368"/>
                </a:lnTo>
                <a:lnTo>
                  <a:pt x="53786" y="68808"/>
                </a:lnTo>
                <a:lnTo>
                  <a:pt x="42245" y="71033"/>
                </a:lnTo>
                <a:lnTo>
                  <a:pt x="33604" y="72969"/>
                </a:lnTo>
                <a:lnTo>
                  <a:pt x="25923" y="75849"/>
                </a:lnTo>
                <a:lnTo>
                  <a:pt x="19202" y="79689"/>
                </a:lnTo>
                <a:lnTo>
                  <a:pt x="13441" y="83530"/>
                </a:lnTo>
                <a:lnTo>
                  <a:pt x="8641" y="88315"/>
                </a:lnTo>
                <a:lnTo>
                  <a:pt x="480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3840" y="134401"/>
                </a:lnTo>
                <a:lnTo>
                  <a:pt x="5760" y="140162"/>
                </a:lnTo>
                <a:lnTo>
                  <a:pt x="9601" y="144962"/>
                </a:lnTo>
                <a:lnTo>
                  <a:pt x="13441" y="147843"/>
                </a:lnTo>
                <a:lnTo>
                  <a:pt x="18242" y="152643"/>
                </a:lnTo>
                <a:lnTo>
                  <a:pt x="23042" y="154548"/>
                </a:lnTo>
                <a:lnTo>
                  <a:pt x="29763" y="156484"/>
                </a:lnTo>
                <a:lnTo>
                  <a:pt x="35524" y="159364"/>
                </a:lnTo>
                <a:lnTo>
                  <a:pt x="29763" y="127680"/>
                </a:lnTo>
                <a:lnTo>
                  <a:pt x="26883" y="121920"/>
                </a:lnTo>
                <a:lnTo>
                  <a:pt x="26883" y="110398"/>
                </a:lnTo>
                <a:lnTo>
                  <a:pt x="2784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3604" y="95996"/>
                </a:lnTo>
                <a:lnTo>
                  <a:pt x="37444" y="94076"/>
                </a:lnTo>
                <a:lnTo>
                  <a:pt x="41285" y="91196"/>
                </a:lnTo>
                <a:lnTo>
                  <a:pt x="46085" y="90236"/>
                </a:lnTo>
                <a:lnTo>
                  <a:pt x="50886" y="88315"/>
                </a:lnTo>
                <a:lnTo>
                  <a:pt x="56647" y="87370"/>
                </a:lnTo>
                <a:lnTo>
                  <a:pt x="62407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410" y="124800"/>
                </a:lnTo>
                <a:lnTo>
                  <a:pt x="79689" y="130561"/>
                </a:lnTo>
                <a:lnTo>
                  <a:pt x="73913" y="133441"/>
                </a:lnTo>
                <a:lnTo>
                  <a:pt x="68168" y="137281"/>
                </a:lnTo>
                <a:lnTo>
                  <a:pt x="61447" y="139202"/>
                </a:lnTo>
                <a:lnTo>
                  <a:pt x="63228" y="158851"/>
                </a:lnTo>
                <a:lnTo>
                  <a:pt x="74889" y="154548"/>
                </a:lnTo>
                <a:lnTo>
                  <a:pt x="75988" y="153988"/>
                </a:lnTo>
                <a:lnTo>
                  <a:pt x="86676" y="147083"/>
                </a:lnTo>
                <a:lnTo>
                  <a:pt x="95996" y="138242"/>
                </a:lnTo>
                <a:lnTo>
                  <a:pt x="95996" y="154548"/>
                </a:lnTo>
                <a:lnTo>
                  <a:pt x="96956" y="155524"/>
                </a:lnTo>
                <a:lnTo>
                  <a:pt x="97917" y="155524"/>
                </a:lnTo>
                <a:lnTo>
                  <a:pt x="97917" y="156484"/>
                </a:lnTo>
                <a:lnTo>
                  <a:pt x="99837" y="157444"/>
                </a:lnTo>
                <a:lnTo>
                  <a:pt x="116159" y="157444"/>
                </a:lnTo>
                <a:lnTo>
                  <a:pt x="117119" y="156484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039" y="46085"/>
                </a:lnTo>
                <a:lnTo>
                  <a:pt x="118079" y="38404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8315" y="3840"/>
                </a:lnTo>
                <a:lnTo>
                  <a:pt x="76038" y="1135"/>
                </a:lnTo>
                <a:lnTo>
                  <a:pt x="62407" y="0"/>
                </a:lnTo>
                <a:lnTo>
                  <a:pt x="56647" y="0"/>
                </a:lnTo>
                <a:lnTo>
                  <a:pt x="50886" y="960"/>
                </a:lnTo>
                <a:lnTo>
                  <a:pt x="45125" y="1920"/>
                </a:lnTo>
                <a:lnTo>
                  <a:pt x="40325" y="2880"/>
                </a:lnTo>
                <a:lnTo>
                  <a:pt x="34564" y="3840"/>
                </a:lnTo>
                <a:lnTo>
                  <a:pt x="29763" y="5760"/>
                </a:lnTo>
                <a:lnTo>
                  <a:pt x="25923" y="7680"/>
                </a:lnTo>
                <a:lnTo>
                  <a:pt x="21122" y="9601"/>
                </a:lnTo>
                <a:lnTo>
                  <a:pt x="18242" y="11521"/>
                </a:lnTo>
                <a:lnTo>
                  <a:pt x="14401" y="13441"/>
                </a:lnTo>
                <a:lnTo>
                  <a:pt x="11521" y="14401"/>
                </a:lnTo>
                <a:lnTo>
                  <a:pt x="10561" y="16322"/>
                </a:lnTo>
                <a:lnTo>
                  <a:pt x="8641" y="17282"/>
                </a:lnTo>
                <a:lnTo>
                  <a:pt x="7680" y="19202"/>
                </a:lnTo>
                <a:lnTo>
                  <a:pt x="7680" y="22082"/>
                </a:lnTo>
                <a:lnTo>
                  <a:pt x="6720" y="24002"/>
                </a:lnTo>
                <a:lnTo>
                  <a:pt x="6720" y="28803"/>
                </a:lnTo>
                <a:lnTo>
                  <a:pt x="7680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" name="object 225"/>
          <p:cNvSpPr/>
          <p:nvPr/>
        </p:nvSpPr>
        <p:spPr>
          <a:xfrm>
            <a:off x="4393067" y="5775243"/>
            <a:ext cx="95036" cy="195834"/>
          </a:xfrm>
          <a:custGeom>
            <a:avLst/>
            <a:gdLst/>
            <a:ahLst/>
            <a:cxnLst/>
            <a:rect l="l" t="t" r="r" b="b"/>
            <a:pathLst>
              <a:path w="95036" h="195834">
                <a:moveTo>
                  <a:pt x="960" y="59512"/>
                </a:moveTo>
                <a:lnTo>
                  <a:pt x="1920" y="61432"/>
                </a:lnTo>
                <a:lnTo>
                  <a:pt x="3840" y="62392"/>
                </a:lnTo>
                <a:lnTo>
                  <a:pt x="25908" y="62392"/>
                </a:lnTo>
                <a:lnTo>
                  <a:pt x="25908" y="162229"/>
                </a:lnTo>
                <a:lnTo>
                  <a:pt x="27843" y="168950"/>
                </a:lnTo>
                <a:lnTo>
                  <a:pt x="29748" y="174711"/>
                </a:lnTo>
                <a:lnTo>
                  <a:pt x="31683" y="180472"/>
                </a:lnTo>
                <a:lnTo>
                  <a:pt x="35509" y="184312"/>
                </a:lnTo>
                <a:lnTo>
                  <a:pt x="39349" y="188153"/>
                </a:lnTo>
                <a:lnTo>
                  <a:pt x="43190" y="191018"/>
                </a:lnTo>
                <a:lnTo>
                  <a:pt x="48950" y="192953"/>
                </a:lnTo>
                <a:lnTo>
                  <a:pt x="53751" y="194858"/>
                </a:lnTo>
                <a:lnTo>
                  <a:pt x="60472" y="195834"/>
                </a:lnTo>
                <a:lnTo>
                  <a:pt x="75834" y="195834"/>
                </a:lnTo>
                <a:lnTo>
                  <a:pt x="77754" y="194858"/>
                </a:lnTo>
                <a:lnTo>
                  <a:pt x="80634" y="194858"/>
                </a:lnTo>
                <a:lnTo>
                  <a:pt x="82555" y="193913"/>
                </a:lnTo>
                <a:lnTo>
                  <a:pt x="84475" y="193913"/>
                </a:lnTo>
                <a:lnTo>
                  <a:pt x="86395" y="192953"/>
                </a:lnTo>
                <a:lnTo>
                  <a:pt x="88315" y="192953"/>
                </a:lnTo>
                <a:lnTo>
                  <a:pt x="90236" y="191993"/>
                </a:lnTo>
                <a:lnTo>
                  <a:pt x="91196" y="191018"/>
                </a:lnTo>
                <a:lnTo>
                  <a:pt x="92156" y="190073"/>
                </a:lnTo>
                <a:lnTo>
                  <a:pt x="93116" y="189113"/>
                </a:lnTo>
                <a:lnTo>
                  <a:pt x="94076" y="188153"/>
                </a:lnTo>
                <a:lnTo>
                  <a:pt x="94076" y="186232"/>
                </a:lnTo>
                <a:lnTo>
                  <a:pt x="95036" y="184312"/>
                </a:lnTo>
                <a:lnTo>
                  <a:pt x="95036" y="174711"/>
                </a:lnTo>
                <a:lnTo>
                  <a:pt x="94076" y="173751"/>
                </a:lnTo>
                <a:lnTo>
                  <a:pt x="94076" y="170870"/>
                </a:lnTo>
                <a:lnTo>
                  <a:pt x="93116" y="169910"/>
                </a:lnTo>
                <a:lnTo>
                  <a:pt x="92156" y="168950"/>
                </a:lnTo>
                <a:lnTo>
                  <a:pt x="89275" y="168950"/>
                </a:lnTo>
                <a:lnTo>
                  <a:pt x="88315" y="169910"/>
                </a:lnTo>
                <a:lnTo>
                  <a:pt x="87355" y="169910"/>
                </a:lnTo>
                <a:lnTo>
                  <a:pt x="85435" y="170870"/>
                </a:lnTo>
                <a:lnTo>
                  <a:pt x="84475" y="170870"/>
                </a:lnTo>
                <a:lnTo>
                  <a:pt x="82555" y="171831"/>
                </a:lnTo>
                <a:lnTo>
                  <a:pt x="80634" y="171831"/>
                </a:lnTo>
                <a:lnTo>
                  <a:pt x="78714" y="172791"/>
                </a:lnTo>
                <a:lnTo>
                  <a:pt x="76794" y="172791"/>
                </a:lnTo>
                <a:lnTo>
                  <a:pt x="74874" y="173751"/>
                </a:lnTo>
                <a:lnTo>
                  <a:pt x="64312" y="173751"/>
                </a:lnTo>
                <a:lnTo>
                  <a:pt x="59512" y="170870"/>
                </a:lnTo>
                <a:lnTo>
                  <a:pt x="56631" y="166070"/>
                </a:lnTo>
                <a:lnTo>
                  <a:pt x="53751" y="160309"/>
                </a:lnTo>
                <a:lnTo>
                  <a:pt x="51831" y="152628"/>
                </a:lnTo>
                <a:lnTo>
                  <a:pt x="51831" y="62392"/>
                </a:lnTo>
                <a:lnTo>
                  <a:pt x="91196" y="62392"/>
                </a:lnTo>
                <a:lnTo>
                  <a:pt x="92156" y="61432"/>
                </a:lnTo>
                <a:lnTo>
                  <a:pt x="93116" y="59512"/>
                </a:lnTo>
                <a:lnTo>
                  <a:pt x="94076" y="57591"/>
                </a:lnTo>
                <a:lnTo>
                  <a:pt x="95036" y="54711"/>
                </a:lnTo>
                <a:lnTo>
                  <a:pt x="95036" y="47030"/>
                </a:lnTo>
                <a:lnTo>
                  <a:pt x="94076" y="46070"/>
                </a:lnTo>
                <a:lnTo>
                  <a:pt x="94076" y="43190"/>
                </a:lnTo>
                <a:lnTo>
                  <a:pt x="93116" y="42230"/>
                </a:lnTo>
                <a:lnTo>
                  <a:pt x="93116" y="41269"/>
                </a:lnTo>
                <a:lnTo>
                  <a:pt x="92156" y="41269"/>
                </a:lnTo>
                <a:lnTo>
                  <a:pt x="92156" y="40309"/>
                </a:lnTo>
                <a:lnTo>
                  <a:pt x="51831" y="40309"/>
                </a:lnTo>
                <a:lnTo>
                  <a:pt x="51831" y="3840"/>
                </a:lnTo>
                <a:lnTo>
                  <a:pt x="50871" y="2880"/>
                </a:lnTo>
                <a:lnTo>
                  <a:pt x="49911" y="1920"/>
                </a:lnTo>
                <a:lnTo>
                  <a:pt x="48950" y="1920"/>
                </a:lnTo>
                <a:lnTo>
                  <a:pt x="47990" y="960"/>
                </a:lnTo>
                <a:lnTo>
                  <a:pt x="45110" y="960"/>
                </a:lnTo>
                <a:lnTo>
                  <a:pt x="43190" y="0"/>
                </a:lnTo>
                <a:lnTo>
                  <a:pt x="33588" y="0"/>
                </a:lnTo>
                <a:lnTo>
                  <a:pt x="32628" y="960"/>
                </a:lnTo>
                <a:lnTo>
                  <a:pt x="28788" y="960"/>
                </a:lnTo>
                <a:lnTo>
                  <a:pt x="27843" y="1920"/>
                </a:lnTo>
                <a:lnTo>
                  <a:pt x="26883" y="1920"/>
                </a:lnTo>
                <a:lnTo>
                  <a:pt x="25908" y="2880"/>
                </a:lnTo>
                <a:lnTo>
                  <a:pt x="25908" y="40309"/>
                </a:lnTo>
                <a:lnTo>
                  <a:pt x="2880" y="40309"/>
                </a:lnTo>
                <a:lnTo>
                  <a:pt x="1920" y="41269"/>
                </a:lnTo>
                <a:lnTo>
                  <a:pt x="960" y="42230"/>
                </a:lnTo>
                <a:lnTo>
                  <a:pt x="960" y="43190"/>
                </a:lnTo>
                <a:lnTo>
                  <a:pt x="0" y="45110"/>
                </a:lnTo>
                <a:lnTo>
                  <a:pt x="0" y="57591"/>
                </a:lnTo>
                <a:lnTo>
                  <a:pt x="960" y="595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" name="object 226"/>
          <p:cNvSpPr/>
          <p:nvPr/>
        </p:nvSpPr>
        <p:spPr>
          <a:xfrm>
            <a:off x="4523613" y="5814593"/>
            <a:ext cx="25923" cy="154564"/>
          </a:xfrm>
          <a:custGeom>
            <a:avLst/>
            <a:gdLst/>
            <a:ahLst/>
            <a:cxnLst/>
            <a:rect l="l" t="t" r="r" b="b"/>
            <a:pathLst>
              <a:path w="25923" h="154564">
                <a:moveTo>
                  <a:pt x="960" y="152643"/>
                </a:moveTo>
                <a:lnTo>
                  <a:pt x="960" y="153603"/>
                </a:lnTo>
                <a:lnTo>
                  <a:pt x="1935" y="153603"/>
                </a:lnTo>
                <a:lnTo>
                  <a:pt x="3840" y="154564"/>
                </a:lnTo>
                <a:lnTo>
                  <a:pt x="21122" y="154564"/>
                </a:lnTo>
                <a:lnTo>
                  <a:pt x="23042" y="153603"/>
                </a:lnTo>
                <a:lnTo>
                  <a:pt x="24963" y="153603"/>
                </a:lnTo>
                <a:lnTo>
                  <a:pt x="24963" y="152643"/>
                </a:lnTo>
                <a:lnTo>
                  <a:pt x="25923" y="152643"/>
                </a:lnTo>
                <a:lnTo>
                  <a:pt x="25923" y="2880"/>
                </a:lnTo>
                <a:lnTo>
                  <a:pt x="2496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1122" y="0"/>
                </a:lnTo>
                <a:lnTo>
                  <a:pt x="4800" y="0"/>
                </a:lnTo>
                <a:lnTo>
                  <a:pt x="2880" y="960"/>
                </a:lnTo>
                <a:lnTo>
                  <a:pt x="1935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52643"/>
                </a:lnTo>
                <a:lnTo>
                  <a:pt x="960" y="1526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" name="object 227"/>
          <p:cNvSpPr/>
          <p:nvPr/>
        </p:nvSpPr>
        <p:spPr>
          <a:xfrm>
            <a:off x="4519772" y="5754121"/>
            <a:ext cx="33604" cy="32644"/>
          </a:xfrm>
          <a:custGeom>
            <a:avLst/>
            <a:gdLst/>
            <a:ahLst/>
            <a:cxnLst/>
            <a:rect l="l" t="t" r="r" b="b"/>
            <a:pathLst>
              <a:path w="33604" h="32644">
                <a:moveTo>
                  <a:pt x="33604" y="16306"/>
                </a:moveTo>
                <a:lnTo>
                  <a:pt x="33604" y="10561"/>
                </a:lnTo>
                <a:lnTo>
                  <a:pt x="31683" y="5760"/>
                </a:lnTo>
                <a:lnTo>
                  <a:pt x="29763" y="3840"/>
                </a:lnTo>
                <a:lnTo>
                  <a:pt x="27843" y="1920"/>
                </a:lnTo>
                <a:lnTo>
                  <a:pt x="23042" y="0"/>
                </a:lnTo>
                <a:lnTo>
                  <a:pt x="10561" y="0"/>
                </a:lnTo>
                <a:lnTo>
                  <a:pt x="5775" y="1920"/>
                </a:lnTo>
                <a:lnTo>
                  <a:pt x="3840" y="3840"/>
                </a:lnTo>
                <a:lnTo>
                  <a:pt x="1935" y="5760"/>
                </a:lnTo>
                <a:lnTo>
                  <a:pt x="0" y="10561"/>
                </a:lnTo>
                <a:lnTo>
                  <a:pt x="0" y="23042"/>
                </a:lnTo>
                <a:lnTo>
                  <a:pt x="1935" y="26868"/>
                </a:lnTo>
                <a:lnTo>
                  <a:pt x="3840" y="28803"/>
                </a:lnTo>
                <a:lnTo>
                  <a:pt x="5775" y="31683"/>
                </a:lnTo>
                <a:lnTo>
                  <a:pt x="10561" y="32644"/>
                </a:lnTo>
                <a:lnTo>
                  <a:pt x="23042" y="32644"/>
                </a:lnTo>
                <a:lnTo>
                  <a:pt x="27843" y="31683"/>
                </a:lnTo>
                <a:lnTo>
                  <a:pt x="29763" y="28803"/>
                </a:lnTo>
                <a:lnTo>
                  <a:pt x="31683" y="26868"/>
                </a:lnTo>
                <a:lnTo>
                  <a:pt x="33604" y="22082"/>
                </a:lnTo>
                <a:lnTo>
                  <a:pt x="33604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" name="object 228"/>
          <p:cNvSpPr/>
          <p:nvPr/>
        </p:nvSpPr>
        <p:spPr>
          <a:xfrm>
            <a:off x="4580260" y="5814593"/>
            <a:ext cx="138242" cy="154564"/>
          </a:xfrm>
          <a:custGeom>
            <a:avLst/>
            <a:gdLst/>
            <a:ahLst/>
            <a:cxnLst/>
            <a:rect l="l" t="t" r="r" b="b"/>
            <a:pathLst>
              <a:path w="138242" h="154564">
                <a:moveTo>
                  <a:pt x="27843" y="3840"/>
                </a:moveTo>
                <a:lnTo>
                  <a:pt x="26868" y="2880"/>
                </a:lnTo>
                <a:lnTo>
                  <a:pt x="25923" y="1920"/>
                </a:lnTo>
                <a:lnTo>
                  <a:pt x="25923" y="960"/>
                </a:lnTo>
                <a:lnTo>
                  <a:pt x="24963" y="960"/>
                </a:lnTo>
                <a:lnTo>
                  <a:pt x="23987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8641"/>
                </a:lnTo>
                <a:lnTo>
                  <a:pt x="960" y="9601"/>
                </a:lnTo>
                <a:lnTo>
                  <a:pt x="960" y="11521"/>
                </a:lnTo>
                <a:lnTo>
                  <a:pt x="50871" y="148803"/>
                </a:lnTo>
                <a:lnTo>
                  <a:pt x="50871" y="150723"/>
                </a:lnTo>
                <a:lnTo>
                  <a:pt x="51831" y="151668"/>
                </a:lnTo>
                <a:lnTo>
                  <a:pt x="52791" y="151668"/>
                </a:lnTo>
                <a:lnTo>
                  <a:pt x="52791" y="152643"/>
                </a:lnTo>
                <a:lnTo>
                  <a:pt x="53751" y="153603"/>
                </a:lnTo>
                <a:lnTo>
                  <a:pt x="55671" y="153603"/>
                </a:lnTo>
                <a:lnTo>
                  <a:pt x="56631" y="154564"/>
                </a:lnTo>
                <a:lnTo>
                  <a:pt x="80634" y="154564"/>
                </a:lnTo>
                <a:lnTo>
                  <a:pt x="82555" y="153603"/>
                </a:lnTo>
                <a:lnTo>
                  <a:pt x="83515" y="153603"/>
                </a:lnTo>
                <a:lnTo>
                  <a:pt x="84475" y="152643"/>
                </a:lnTo>
                <a:lnTo>
                  <a:pt x="85435" y="151668"/>
                </a:lnTo>
                <a:lnTo>
                  <a:pt x="86395" y="151668"/>
                </a:lnTo>
                <a:lnTo>
                  <a:pt x="87355" y="150723"/>
                </a:lnTo>
                <a:lnTo>
                  <a:pt x="87355" y="148803"/>
                </a:lnTo>
                <a:lnTo>
                  <a:pt x="137281" y="11521"/>
                </a:lnTo>
                <a:lnTo>
                  <a:pt x="137281" y="8641"/>
                </a:lnTo>
                <a:lnTo>
                  <a:pt x="138242" y="7680"/>
                </a:lnTo>
                <a:lnTo>
                  <a:pt x="138242" y="2880"/>
                </a:lnTo>
                <a:lnTo>
                  <a:pt x="137281" y="1920"/>
                </a:lnTo>
                <a:lnTo>
                  <a:pt x="136306" y="960"/>
                </a:lnTo>
                <a:lnTo>
                  <a:pt x="135346" y="960"/>
                </a:lnTo>
                <a:lnTo>
                  <a:pt x="134401" y="0"/>
                </a:lnTo>
                <a:lnTo>
                  <a:pt x="117119" y="0"/>
                </a:lnTo>
                <a:lnTo>
                  <a:pt x="115199" y="960"/>
                </a:lnTo>
                <a:lnTo>
                  <a:pt x="113278" y="960"/>
                </a:lnTo>
                <a:lnTo>
                  <a:pt x="112318" y="1920"/>
                </a:lnTo>
                <a:lnTo>
                  <a:pt x="112318" y="2880"/>
                </a:lnTo>
                <a:lnTo>
                  <a:pt x="111358" y="2880"/>
                </a:lnTo>
                <a:lnTo>
                  <a:pt x="111358" y="4800"/>
                </a:lnTo>
                <a:lnTo>
                  <a:pt x="70073" y="124800"/>
                </a:lnTo>
                <a:lnTo>
                  <a:pt x="70073" y="126720"/>
                </a:lnTo>
                <a:lnTo>
                  <a:pt x="69113" y="124800"/>
                </a:lnTo>
                <a:lnTo>
                  <a:pt x="27843" y="4800"/>
                </a:lnTo>
                <a:lnTo>
                  <a:pt x="2784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" name="object 229"/>
          <p:cNvSpPr/>
          <p:nvPr/>
        </p:nvSpPr>
        <p:spPr>
          <a:xfrm>
            <a:off x="4735769" y="5811713"/>
            <a:ext cx="133441" cy="160324"/>
          </a:xfrm>
          <a:custGeom>
            <a:avLst/>
            <a:gdLst/>
            <a:ahLst/>
            <a:cxnLst/>
            <a:rect l="l" t="t" r="r" b="b"/>
            <a:pathLst>
              <a:path w="133441" h="160324">
                <a:moveTo>
                  <a:pt x="27843" y="66248"/>
                </a:moveTo>
                <a:lnTo>
                  <a:pt x="28332" y="13468"/>
                </a:lnTo>
                <a:lnTo>
                  <a:pt x="19202" y="22082"/>
                </a:lnTo>
                <a:lnTo>
                  <a:pt x="16891" y="24554"/>
                </a:lnTo>
                <a:lnTo>
                  <a:pt x="9727" y="34994"/>
                </a:lnTo>
                <a:lnTo>
                  <a:pt x="4800" y="47045"/>
                </a:lnTo>
                <a:lnTo>
                  <a:pt x="2825" y="55041"/>
                </a:lnTo>
                <a:lnTo>
                  <a:pt x="756" y="67337"/>
                </a:lnTo>
                <a:lnTo>
                  <a:pt x="0" y="80634"/>
                </a:lnTo>
                <a:lnTo>
                  <a:pt x="407" y="91181"/>
                </a:lnTo>
                <a:lnTo>
                  <a:pt x="2083" y="103953"/>
                </a:lnTo>
                <a:lnTo>
                  <a:pt x="4800" y="115199"/>
                </a:lnTo>
                <a:lnTo>
                  <a:pt x="11165" y="130380"/>
                </a:lnTo>
                <a:lnTo>
                  <a:pt x="18242" y="140162"/>
                </a:lnTo>
                <a:lnTo>
                  <a:pt x="29795" y="149262"/>
                </a:lnTo>
                <a:lnTo>
                  <a:pt x="41285" y="154548"/>
                </a:lnTo>
                <a:lnTo>
                  <a:pt x="47019" y="156728"/>
                </a:lnTo>
                <a:lnTo>
                  <a:pt x="59092" y="159423"/>
                </a:lnTo>
                <a:lnTo>
                  <a:pt x="72969" y="160324"/>
                </a:lnTo>
                <a:lnTo>
                  <a:pt x="79689" y="160324"/>
                </a:lnTo>
                <a:lnTo>
                  <a:pt x="86395" y="159364"/>
                </a:lnTo>
                <a:lnTo>
                  <a:pt x="92156" y="158389"/>
                </a:lnTo>
                <a:lnTo>
                  <a:pt x="97916" y="157444"/>
                </a:lnTo>
                <a:lnTo>
                  <a:pt x="103677" y="156484"/>
                </a:lnTo>
                <a:lnTo>
                  <a:pt x="108478" y="154548"/>
                </a:lnTo>
                <a:lnTo>
                  <a:pt x="113278" y="153603"/>
                </a:lnTo>
                <a:lnTo>
                  <a:pt x="117119" y="152643"/>
                </a:lnTo>
                <a:lnTo>
                  <a:pt x="119999" y="150723"/>
                </a:lnTo>
                <a:lnTo>
                  <a:pt x="122880" y="149763"/>
                </a:lnTo>
                <a:lnTo>
                  <a:pt x="123840" y="148803"/>
                </a:lnTo>
                <a:lnTo>
                  <a:pt x="124800" y="147843"/>
                </a:lnTo>
                <a:lnTo>
                  <a:pt x="125760" y="147843"/>
                </a:lnTo>
                <a:lnTo>
                  <a:pt x="125760" y="146883"/>
                </a:lnTo>
                <a:lnTo>
                  <a:pt x="126720" y="145923"/>
                </a:lnTo>
                <a:lnTo>
                  <a:pt x="126720" y="144002"/>
                </a:lnTo>
                <a:lnTo>
                  <a:pt x="127680" y="143042"/>
                </a:lnTo>
                <a:lnTo>
                  <a:pt x="127680" y="131521"/>
                </a:lnTo>
                <a:lnTo>
                  <a:pt x="126720" y="130561"/>
                </a:lnTo>
                <a:lnTo>
                  <a:pt x="126720" y="128640"/>
                </a:lnTo>
                <a:lnTo>
                  <a:pt x="125760" y="128640"/>
                </a:lnTo>
                <a:lnTo>
                  <a:pt x="125760" y="127680"/>
                </a:lnTo>
                <a:lnTo>
                  <a:pt x="119999" y="127680"/>
                </a:lnTo>
                <a:lnTo>
                  <a:pt x="117119" y="129600"/>
                </a:lnTo>
                <a:lnTo>
                  <a:pt x="115199" y="130561"/>
                </a:lnTo>
                <a:lnTo>
                  <a:pt x="111358" y="131521"/>
                </a:lnTo>
                <a:lnTo>
                  <a:pt x="107518" y="132481"/>
                </a:lnTo>
                <a:lnTo>
                  <a:pt x="103677" y="134401"/>
                </a:lnTo>
                <a:lnTo>
                  <a:pt x="98877" y="135361"/>
                </a:lnTo>
                <a:lnTo>
                  <a:pt x="94076" y="136321"/>
                </a:lnTo>
                <a:lnTo>
                  <a:pt x="88315" y="138242"/>
                </a:lnTo>
                <a:lnTo>
                  <a:pt x="67193" y="138242"/>
                </a:lnTo>
                <a:lnTo>
                  <a:pt x="59527" y="137281"/>
                </a:lnTo>
                <a:lnTo>
                  <a:pt x="53766" y="134401"/>
                </a:lnTo>
                <a:lnTo>
                  <a:pt x="47045" y="132481"/>
                </a:lnTo>
                <a:lnTo>
                  <a:pt x="42245" y="128640"/>
                </a:lnTo>
                <a:lnTo>
                  <a:pt x="38404" y="123840"/>
                </a:lnTo>
                <a:lnTo>
                  <a:pt x="34564" y="119039"/>
                </a:lnTo>
                <a:lnTo>
                  <a:pt x="32644" y="114239"/>
                </a:lnTo>
                <a:lnTo>
                  <a:pt x="30723" y="107518"/>
                </a:lnTo>
                <a:lnTo>
                  <a:pt x="28803" y="100797"/>
                </a:lnTo>
                <a:lnTo>
                  <a:pt x="27843" y="94076"/>
                </a:lnTo>
                <a:lnTo>
                  <a:pt x="27843" y="85435"/>
                </a:lnTo>
                <a:lnTo>
                  <a:pt x="123840" y="85435"/>
                </a:lnTo>
                <a:lnTo>
                  <a:pt x="106558" y="66248"/>
                </a:lnTo>
                <a:lnTo>
                  <a:pt x="27843" y="66248"/>
                </a:lnTo>
                <a:close/>
              </a:path>
              <a:path w="133441" h="160324">
                <a:moveTo>
                  <a:pt x="128640" y="84475"/>
                </a:moveTo>
                <a:lnTo>
                  <a:pt x="130561" y="82555"/>
                </a:lnTo>
                <a:lnTo>
                  <a:pt x="132481" y="80634"/>
                </a:lnTo>
                <a:lnTo>
                  <a:pt x="133441" y="77754"/>
                </a:lnTo>
                <a:lnTo>
                  <a:pt x="133430" y="67394"/>
                </a:lnTo>
                <a:lnTo>
                  <a:pt x="132631" y="54521"/>
                </a:lnTo>
                <a:lnTo>
                  <a:pt x="130561" y="42245"/>
                </a:lnTo>
                <a:lnTo>
                  <a:pt x="127680" y="34564"/>
                </a:lnTo>
                <a:lnTo>
                  <a:pt x="123840" y="26883"/>
                </a:lnTo>
                <a:lnTo>
                  <a:pt x="119039" y="21122"/>
                </a:lnTo>
                <a:lnTo>
                  <a:pt x="113278" y="14401"/>
                </a:lnTo>
                <a:lnTo>
                  <a:pt x="106558" y="9601"/>
                </a:lnTo>
                <a:lnTo>
                  <a:pt x="98877" y="5760"/>
                </a:lnTo>
                <a:lnTo>
                  <a:pt x="95665" y="4311"/>
                </a:lnTo>
                <a:lnTo>
                  <a:pt x="83950" y="1077"/>
                </a:lnTo>
                <a:lnTo>
                  <a:pt x="70088" y="0"/>
                </a:lnTo>
                <a:lnTo>
                  <a:pt x="65854" y="105"/>
                </a:lnTo>
                <a:lnTo>
                  <a:pt x="53031" y="1856"/>
                </a:lnTo>
                <a:lnTo>
                  <a:pt x="41285" y="5760"/>
                </a:lnTo>
                <a:lnTo>
                  <a:pt x="28332" y="13468"/>
                </a:lnTo>
                <a:lnTo>
                  <a:pt x="27843" y="66248"/>
                </a:lnTo>
                <a:lnTo>
                  <a:pt x="28803" y="60472"/>
                </a:lnTo>
                <a:lnTo>
                  <a:pt x="29763" y="54726"/>
                </a:lnTo>
                <a:lnTo>
                  <a:pt x="31683" y="48966"/>
                </a:lnTo>
                <a:lnTo>
                  <a:pt x="33604" y="43205"/>
                </a:lnTo>
                <a:lnTo>
                  <a:pt x="35524" y="38404"/>
                </a:lnTo>
                <a:lnTo>
                  <a:pt x="39364" y="34564"/>
                </a:lnTo>
                <a:lnTo>
                  <a:pt x="42245" y="30723"/>
                </a:lnTo>
                <a:lnTo>
                  <a:pt x="47045" y="27843"/>
                </a:lnTo>
                <a:lnTo>
                  <a:pt x="51846" y="24963"/>
                </a:lnTo>
                <a:lnTo>
                  <a:pt x="56647" y="22082"/>
                </a:lnTo>
                <a:lnTo>
                  <a:pt x="62407" y="21122"/>
                </a:lnTo>
                <a:lnTo>
                  <a:pt x="69128" y="21122"/>
                </a:lnTo>
                <a:lnTo>
                  <a:pt x="75941" y="21547"/>
                </a:lnTo>
                <a:lnTo>
                  <a:pt x="88341" y="25407"/>
                </a:lnTo>
                <a:lnTo>
                  <a:pt x="97916" y="33604"/>
                </a:lnTo>
                <a:lnTo>
                  <a:pt x="102376" y="40187"/>
                </a:lnTo>
                <a:lnTo>
                  <a:pt x="106045" y="51785"/>
                </a:lnTo>
                <a:lnTo>
                  <a:pt x="106558" y="66248"/>
                </a:lnTo>
                <a:lnTo>
                  <a:pt x="123840" y="85435"/>
                </a:lnTo>
                <a:lnTo>
                  <a:pt x="126720" y="85435"/>
                </a:lnTo>
                <a:lnTo>
                  <a:pt x="128640" y="844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" name="object 230"/>
          <p:cNvSpPr/>
          <p:nvPr/>
        </p:nvSpPr>
        <p:spPr>
          <a:xfrm>
            <a:off x="5007452" y="5939393"/>
            <a:ext cx="33098" cy="32644"/>
          </a:xfrm>
          <a:custGeom>
            <a:avLst/>
            <a:gdLst/>
            <a:ahLst/>
            <a:cxnLst/>
            <a:rect l="l" t="t" r="r" b="b"/>
            <a:pathLst>
              <a:path w="33098" h="32644">
                <a:moveTo>
                  <a:pt x="24947" y="11521"/>
                </a:moveTo>
                <a:lnTo>
                  <a:pt x="16306" y="11521"/>
                </a:lnTo>
                <a:lnTo>
                  <a:pt x="9585" y="9601"/>
                </a:lnTo>
                <a:lnTo>
                  <a:pt x="4800" y="4800"/>
                </a:lnTo>
                <a:lnTo>
                  <a:pt x="0" y="0"/>
                </a:lnTo>
                <a:lnTo>
                  <a:pt x="5745" y="31683"/>
                </a:lnTo>
                <a:lnTo>
                  <a:pt x="12466" y="32644"/>
                </a:lnTo>
                <a:lnTo>
                  <a:pt x="20372" y="32643"/>
                </a:lnTo>
                <a:lnTo>
                  <a:pt x="33098" y="31171"/>
                </a:lnTo>
                <a:lnTo>
                  <a:pt x="31668" y="11521"/>
                </a:lnTo>
                <a:lnTo>
                  <a:pt x="24947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" name="object 231"/>
          <p:cNvSpPr/>
          <p:nvPr/>
        </p:nvSpPr>
        <p:spPr>
          <a:xfrm>
            <a:off x="4977688" y="5811713"/>
            <a:ext cx="119024" cy="159364"/>
          </a:xfrm>
          <a:custGeom>
            <a:avLst/>
            <a:gdLst/>
            <a:ahLst/>
            <a:cxnLst/>
            <a:rect l="l" t="t" r="r" b="b"/>
            <a:pathLst>
              <a:path w="119024" h="159364">
                <a:moveTo>
                  <a:pt x="7680" y="32644"/>
                </a:moveTo>
                <a:lnTo>
                  <a:pt x="7680" y="34564"/>
                </a:lnTo>
                <a:lnTo>
                  <a:pt x="8641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7444"/>
                </a:lnTo>
                <a:lnTo>
                  <a:pt x="15361" y="36484"/>
                </a:lnTo>
                <a:lnTo>
                  <a:pt x="18227" y="34564"/>
                </a:lnTo>
                <a:lnTo>
                  <a:pt x="21107" y="33604"/>
                </a:lnTo>
                <a:lnTo>
                  <a:pt x="24002" y="31683"/>
                </a:lnTo>
                <a:lnTo>
                  <a:pt x="27828" y="29763"/>
                </a:lnTo>
                <a:lnTo>
                  <a:pt x="31668" y="27843"/>
                </a:lnTo>
                <a:lnTo>
                  <a:pt x="36469" y="25923"/>
                </a:lnTo>
                <a:lnTo>
                  <a:pt x="41285" y="24002"/>
                </a:lnTo>
                <a:lnTo>
                  <a:pt x="47030" y="23042"/>
                </a:lnTo>
                <a:lnTo>
                  <a:pt x="52791" y="22082"/>
                </a:lnTo>
                <a:lnTo>
                  <a:pt x="65272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871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7355" y="33604"/>
                </a:lnTo>
                <a:lnTo>
                  <a:pt x="90236" y="37444"/>
                </a:lnTo>
                <a:lnTo>
                  <a:pt x="91196" y="41285"/>
                </a:lnTo>
                <a:lnTo>
                  <a:pt x="92156" y="46085"/>
                </a:lnTo>
                <a:lnTo>
                  <a:pt x="93116" y="50886"/>
                </a:lnTo>
                <a:lnTo>
                  <a:pt x="93116" y="67193"/>
                </a:lnTo>
                <a:lnTo>
                  <a:pt x="72953" y="67193"/>
                </a:lnTo>
                <a:lnTo>
                  <a:pt x="66842" y="67369"/>
                </a:lnTo>
                <a:lnTo>
                  <a:pt x="53765" y="68809"/>
                </a:lnTo>
                <a:lnTo>
                  <a:pt x="42230" y="71033"/>
                </a:lnTo>
                <a:lnTo>
                  <a:pt x="32628" y="72969"/>
                </a:lnTo>
                <a:lnTo>
                  <a:pt x="24947" y="75849"/>
                </a:lnTo>
                <a:lnTo>
                  <a:pt x="19202" y="79689"/>
                </a:lnTo>
                <a:lnTo>
                  <a:pt x="12481" y="83530"/>
                </a:lnTo>
                <a:lnTo>
                  <a:pt x="7680" y="88315"/>
                </a:lnTo>
                <a:lnTo>
                  <a:pt x="4800" y="94076"/>
                </a:lnTo>
                <a:lnTo>
                  <a:pt x="96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2880" y="134401"/>
                </a:lnTo>
                <a:lnTo>
                  <a:pt x="5760" y="140162"/>
                </a:lnTo>
                <a:lnTo>
                  <a:pt x="9601" y="144962"/>
                </a:lnTo>
                <a:lnTo>
                  <a:pt x="13441" y="147843"/>
                </a:lnTo>
                <a:lnTo>
                  <a:pt x="18227" y="152643"/>
                </a:lnTo>
                <a:lnTo>
                  <a:pt x="23042" y="154548"/>
                </a:lnTo>
                <a:lnTo>
                  <a:pt x="29763" y="156484"/>
                </a:lnTo>
                <a:lnTo>
                  <a:pt x="35509" y="159364"/>
                </a:lnTo>
                <a:lnTo>
                  <a:pt x="29763" y="127680"/>
                </a:lnTo>
                <a:lnTo>
                  <a:pt x="26883" y="121920"/>
                </a:lnTo>
                <a:lnTo>
                  <a:pt x="26883" y="110398"/>
                </a:lnTo>
                <a:lnTo>
                  <a:pt x="27828" y="105597"/>
                </a:lnTo>
                <a:lnTo>
                  <a:pt x="29763" y="102717"/>
                </a:lnTo>
                <a:lnTo>
                  <a:pt x="31668" y="98877"/>
                </a:lnTo>
                <a:lnTo>
                  <a:pt x="33604" y="95996"/>
                </a:lnTo>
                <a:lnTo>
                  <a:pt x="37444" y="94076"/>
                </a:lnTo>
                <a:lnTo>
                  <a:pt x="41285" y="91196"/>
                </a:lnTo>
                <a:lnTo>
                  <a:pt x="45110" y="90236"/>
                </a:lnTo>
                <a:lnTo>
                  <a:pt x="50871" y="88315"/>
                </a:lnTo>
                <a:lnTo>
                  <a:pt x="56631" y="87370"/>
                </a:lnTo>
                <a:lnTo>
                  <a:pt x="6239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79674" y="130561"/>
                </a:lnTo>
                <a:lnTo>
                  <a:pt x="73913" y="133441"/>
                </a:lnTo>
                <a:lnTo>
                  <a:pt x="68153" y="137281"/>
                </a:lnTo>
                <a:lnTo>
                  <a:pt x="61432" y="139202"/>
                </a:lnTo>
                <a:lnTo>
                  <a:pt x="62862" y="158851"/>
                </a:lnTo>
                <a:lnTo>
                  <a:pt x="74874" y="154548"/>
                </a:lnTo>
                <a:lnTo>
                  <a:pt x="75983" y="153982"/>
                </a:lnTo>
                <a:lnTo>
                  <a:pt x="86673" y="147080"/>
                </a:lnTo>
                <a:lnTo>
                  <a:pt x="95996" y="138242"/>
                </a:lnTo>
                <a:lnTo>
                  <a:pt x="95996" y="154548"/>
                </a:lnTo>
                <a:lnTo>
                  <a:pt x="96956" y="155524"/>
                </a:lnTo>
                <a:lnTo>
                  <a:pt x="97916" y="156484"/>
                </a:lnTo>
                <a:lnTo>
                  <a:pt x="98877" y="157444"/>
                </a:lnTo>
                <a:lnTo>
                  <a:pt x="116144" y="157444"/>
                </a:lnTo>
                <a:lnTo>
                  <a:pt x="117119" y="156484"/>
                </a:lnTo>
                <a:lnTo>
                  <a:pt x="118079" y="155524"/>
                </a:lnTo>
                <a:lnTo>
                  <a:pt x="119024" y="155524"/>
                </a:lnTo>
                <a:lnTo>
                  <a:pt x="119024" y="46085"/>
                </a:lnTo>
                <a:lnTo>
                  <a:pt x="118079" y="38404"/>
                </a:lnTo>
                <a:lnTo>
                  <a:pt x="116144" y="31683"/>
                </a:lnTo>
                <a:lnTo>
                  <a:pt x="114239" y="24963"/>
                </a:lnTo>
                <a:lnTo>
                  <a:pt x="110398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8315" y="3840"/>
                </a:lnTo>
                <a:lnTo>
                  <a:pt x="75088" y="1063"/>
                </a:lnTo>
                <a:lnTo>
                  <a:pt x="61432" y="0"/>
                </a:lnTo>
                <a:lnTo>
                  <a:pt x="55671" y="0"/>
                </a:lnTo>
                <a:lnTo>
                  <a:pt x="50871" y="960"/>
                </a:lnTo>
                <a:lnTo>
                  <a:pt x="45110" y="1920"/>
                </a:lnTo>
                <a:lnTo>
                  <a:pt x="39349" y="2880"/>
                </a:lnTo>
                <a:lnTo>
                  <a:pt x="34564" y="3840"/>
                </a:lnTo>
                <a:lnTo>
                  <a:pt x="29763" y="5760"/>
                </a:lnTo>
                <a:lnTo>
                  <a:pt x="24947" y="7680"/>
                </a:lnTo>
                <a:lnTo>
                  <a:pt x="21107" y="9601"/>
                </a:lnTo>
                <a:lnTo>
                  <a:pt x="17282" y="11521"/>
                </a:lnTo>
                <a:lnTo>
                  <a:pt x="14386" y="13441"/>
                </a:lnTo>
                <a:lnTo>
                  <a:pt x="11521" y="14401"/>
                </a:lnTo>
                <a:lnTo>
                  <a:pt x="10561" y="16322"/>
                </a:lnTo>
                <a:lnTo>
                  <a:pt x="8641" y="17282"/>
                </a:lnTo>
                <a:lnTo>
                  <a:pt x="7680" y="19202"/>
                </a:lnTo>
                <a:lnTo>
                  <a:pt x="7680" y="20162"/>
                </a:lnTo>
                <a:lnTo>
                  <a:pt x="6720" y="22082"/>
                </a:lnTo>
                <a:lnTo>
                  <a:pt x="6720" y="31683"/>
                </a:lnTo>
                <a:lnTo>
                  <a:pt x="7680" y="32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" name="object 232"/>
          <p:cNvSpPr/>
          <p:nvPr/>
        </p:nvSpPr>
        <p:spPr>
          <a:xfrm>
            <a:off x="5136078" y="5744519"/>
            <a:ext cx="134401" cy="227517"/>
          </a:xfrm>
          <a:custGeom>
            <a:avLst/>
            <a:gdLst/>
            <a:ahLst/>
            <a:cxnLst/>
            <a:rect l="l" t="t" r="r" b="b"/>
            <a:pathLst>
              <a:path w="134401" h="227517">
                <a:moveTo>
                  <a:pt x="134401" y="3840"/>
                </a:moveTo>
                <a:lnTo>
                  <a:pt x="133441" y="2880"/>
                </a:lnTo>
                <a:lnTo>
                  <a:pt x="133441" y="1920"/>
                </a:lnTo>
                <a:lnTo>
                  <a:pt x="131521" y="1920"/>
                </a:lnTo>
                <a:lnTo>
                  <a:pt x="130561" y="960"/>
                </a:lnTo>
                <a:lnTo>
                  <a:pt x="127680" y="960"/>
                </a:lnTo>
                <a:lnTo>
                  <a:pt x="125760" y="0"/>
                </a:lnTo>
                <a:lnTo>
                  <a:pt x="116159" y="0"/>
                </a:lnTo>
                <a:lnTo>
                  <a:pt x="114239" y="960"/>
                </a:lnTo>
                <a:lnTo>
                  <a:pt x="111358" y="960"/>
                </a:lnTo>
                <a:lnTo>
                  <a:pt x="110398" y="1920"/>
                </a:lnTo>
                <a:lnTo>
                  <a:pt x="109438" y="1920"/>
                </a:lnTo>
                <a:lnTo>
                  <a:pt x="108478" y="2880"/>
                </a:lnTo>
                <a:lnTo>
                  <a:pt x="107518" y="2880"/>
                </a:lnTo>
                <a:lnTo>
                  <a:pt x="107518" y="89275"/>
                </a:lnTo>
                <a:lnTo>
                  <a:pt x="106534" y="88305"/>
                </a:lnTo>
                <a:lnTo>
                  <a:pt x="96433" y="79635"/>
                </a:lnTo>
                <a:lnTo>
                  <a:pt x="86395" y="72953"/>
                </a:lnTo>
                <a:lnTo>
                  <a:pt x="79674" y="69113"/>
                </a:lnTo>
                <a:lnTo>
                  <a:pt x="72009" y="67193"/>
                </a:lnTo>
                <a:lnTo>
                  <a:pt x="63352" y="67193"/>
                </a:lnTo>
                <a:lnTo>
                  <a:pt x="47747" y="69034"/>
                </a:lnTo>
                <a:lnTo>
                  <a:pt x="36484" y="73913"/>
                </a:lnTo>
                <a:lnTo>
                  <a:pt x="27843" y="77754"/>
                </a:lnTo>
                <a:lnTo>
                  <a:pt x="22082" y="82555"/>
                </a:lnTo>
                <a:lnTo>
                  <a:pt x="16322" y="89275"/>
                </a:lnTo>
                <a:lnTo>
                  <a:pt x="8852" y="102881"/>
                </a:lnTo>
                <a:lnTo>
                  <a:pt x="4800" y="115199"/>
                </a:lnTo>
                <a:lnTo>
                  <a:pt x="2825" y="123331"/>
                </a:lnTo>
                <a:lnTo>
                  <a:pt x="756" y="135912"/>
                </a:lnTo>
                <a:lnTo>
                  <a:pt x="0" y="148788"/>
                </a:lnTo>
                <a:lnTo>
                  <a:pt x="174" y="154823"/>
                </a:lnTo>
                <a:lnTo>
                  <a:pt x="1610" y="167565"/>
                </a:lnTo>
                <a:lnTo>
                  <a:pt x="3840" y="179511"/>
                </a:lnTo>
                <a:lnTo>
                  <a:pt x="8176" y="193327"/>
                </a:lnTo>
                <a:lnTo>
                  <a:pt x="13441" y="204475"/>
                </a:lnTo>
                <a:lnTo>
                  <a:pt x="18242" y="211195"/>
                </a:lnTo>
                <a:lnTo>
                  <a:pt x="24963" y="216956"/>
                </a:lnTo>
                <a:lnTo>
                  <a:pt x="27843" y="153588"/>
                </a:lnTo>
                <a:lnTo>
                  <a:pt x="27843" y="139202"/>
                </a:lnTo>
                <a:lnTo>
                  <a:pt x="28803" y="132481"/>
                </a:lnTo>
                <a:lnTo>
                  <a:pt x="29763" y="125760"/>
                </a:lnTo>
                <a:lnTo>
                  <a:pt x="31683" y="119039"/>
                </a:lnTo>
                <a:lnTo>
                  <a:pt x="33604" y="113278"/>
                </a:lnTo>
                <a:lnTo>
                  <a:pt x="36484" y="108478"/>
                </a:lnTo>
                <a:lnTo>
                  <a:pt x="39364" y="102717"/>
                </a:lnTo>
                <a:lnTo>
                  <a:pt x="43205" y="98877"/>
                </a:lnTo>
                <a:lnTo>
                  <a:pt x="48006" y="95036"/>
                </a:lnTo>
                <a:lnTo>
                  <a:pt x="52806" y="92156"/>
                </a:lnTo>
                <a:lnTo>
                  <a:pt x="58552" y="90236"/>
                </a:lnTo>
                <a:lnTo>
                  <a:pt x="72953" y="90236"/>
                </a:lnTo>
                <a:lnTo>
                  <a:pt x="79674" y="93116"/>
                </a:lnTo>
                <a:lnTo>
                  <a:pt x="86395" y="97916"/>
                </a:lnTo>
                <a:lnTo>
                  <a:pt x="89064" y="99889"/>
                </a:lnTo>
                <a:lnTo>
                  <a:pt x="98362" y="107894"/>
                </a:lnTo>
                <a:lnTo>
                  <a:pt x="107518" y="118079"/>
                </a:lnTo>
                <a:lnTo>
                  <a:pt x="107518" y="175671"/>
                </a:lnTo>
                <a:lnTo>
                  <a:pt x="103677" y="181432"/>
                </a:lnTo>
                <a:lnTo>
                  <a:pt x="98877" y="186232"/>
                </a:lnTo>
                <a:lnTo>
                  <a:pt x="95036" y="189113"/>
                </a:lnTo>
                <a:lnTo>
                  <a:pt x="91196" y="192953"/>
                </a:lnTo>
                <a:lnTo>
                  <a:pt x="88315" y="195833"/>
                </a:lnTo>
                <a:lnTo>
                  <a:pt x="84475" y="197754"/>
                </a:lnTo>
                <a:lnTo>
                  <a:pt x="80634" y="200634"/>
                </a:lnTo>
                <a:lnTo>
                  <a:pt x="77754" y="201594"/>
                </a:lnTo>
                <a:lnTo>
                  <a:pt x="74889" y="202554"/>
                </a:lnTo>
                <a:lnTo>
                  <a:pt x="71048" y="203514"/>
                </a:lnTo>
                <a:lnTo>
                  <a:pt x="68168" y="204475"/>
                </a:lnTo>
                <a:lnTo>
                  <a:pt x="57607" y="204475"/>
                </a:lnTo>
                <a:lnTo>
                  <a:pt x="50886" y="202554"/>
                </a:lnTo>
                <a:lnTo>
                  <a:pt x="47045" y="199674"/>
                </a:lnTo>
                <a:lnTo>
                  <a:pt x="42245" y="195833"/>
                </a:lnTo>
                <a:lnTo>
                  <a:pt x="38404" y="191993"/>
                </a:lnTo>
                <a:lnTo>
                  <a:pt x="35524" y="186232"/>
                </a:lnTo>
                <a:lnTo>
                  <a:pt x="32644" y="181432"/>
                </a:lnTo>
                <a:lnTo>
                  <a:pt x="30723" y="174711"/>
                </a:lnTo>
                <a:lnTo>
                  <a:pt x="32644" y="220797"/>
                </a:lnTo>
                <a:lnTo>
                  <a:pt x="34574" y="221928"/>
                </a:lnTo>
                <a:lnTo>
                  <a:pt x="46115" y="226208"/>
                </a:lnTo>
                <a:lnTo>
                  <a:pt x="59512" y="227517"/>
                </a:lnTo>
                <a:lnTo>
                  <a:pt x="62147" y="227446"/>
                </a:lnTo>
                <a:lnTo>
                  <a:pt x="74926" y="225100"/>
                </a:lnTo>
                <a:lnTo>
                  <a:pt x="86395" y="219836"/>
                </a:lnTo>
                <a:lnTo>
                  <a:pt x="90816" y="217238"/>
                </a:lnTo>
                <a:lnTo>
                  <a:pt x="100810" y="210005"/>
                </a:lnTo>
                <a:lnTo>
                  <a:pt x="110398" y="200634"/>
                </a:lnTo>
                <a:lnTo>
                  <a:pt x="110398" y="221741"/>
                </a:lnTo>
                <a:lnTo>
                  <a:pt x="111358" y="222717"/>
                </a:lnTo>
                <a:lnTo>
                  <a:pt x="112318" y="223677"/>
                </a:lnTo>
                <a:lnTo>
                  <a:pt x="113278" y="223677"/>
                </a:lnTo>
                <a:lnTo>
                  <a:pt x="114239" y="224637"/>
                </a:lnTo>
                <a:lnTo>
                  <a:pt x="130561" y="224637"/>
                </a:lnTo>
                <a:lnTo>
                  <a:pt x="131521" y="223677"/>
                </a:lnTo>
                <a:lnTo>
                  <a:pt x="132481" y="223677"/>
                </a:lnTo>
                <a:lnTo>
                  <a:pt x="133441" y="222717"/>
                </a:lnTo>
                <a:lnTo>
                  <a:pt x="134401" y="221741"/>
                </a:lnTo>
                <a:lnTo>
                  <a:pt x="13440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" name="object 233"/>
          <p:cNvSpPr/>
          <p:nvPr/>
        </p:nvSpPr>
        <p:spPr>
          <a:xfrm>
            <a:off x="5161041" y="5898108"/>
            <a:ext cx="7680" cy="67208"/>
          </a:xfrm>
          <a:custGeom>
            <a:avLst/>
            <a:gdLst/>
            <a:ahLst/>
            <a:cxnLst/>
            <a:rect l="l" t="t" r="r" b="b"/>
            <a:pathLst>
              <a:path w="7680" h="67208">
                <a:moveTo>
                  <a:pt x="7680" y="67208"/>
                </a:moveTo>
                <a:lnTo>
                  <a:pt x="5760" y="21122"/>
                </a:lnTo>
                <a:lnTo>
                  <a:pt x="4800" y="14401"/>
                </a:lnTo>
                <a:lnTo>
                  <a:pt x="3840" y="6720"/>
                </a:lnTo>
                <a:lnTo>
                  <a:pt x="2880" y="0"/>
                </a:lnTo>
                <a:lnTo>
                  <a:pt x="0" y="63367"/>
                </a:lnTo>
                <a:lnTo>
                  <a:pt x="7680" y="672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" name="object 234"/>
          <p:cNvSpPr/>
          <p:nvPr/>
        </p:nvSpPr>
        <p:spPr>
          <a:xfrm>
            <a:off x="5300228" y="5814593"/>
            <a:ext cx="138242" cy="154564"/>
          </a:xfrm>
          <a:custGeom>
            <a:avLst/>
            <a:gdLst/>
            <a:ahLst/>
            <a:cxnLst/>
            <a:rect l="l" t="t" r="r" b="b"/>
            <a:pathLst>
              <a:path w="138242" h="154564">
                <a:moveTo>
                  <a:pt x="87355" y="150723"/>
                </a:moveTo>
                <a:lnTo>
                  <a:pt x="87355" y="148803"/>
                </a:lnTo>
                <a:lnTo>
                  <a:pt x="137281" y="11521"/>
                </a:lnTo>
                <a:lnTo>
                  <a:pt x="137281" y="9601"/>
                </a:lnTo>
                <a:lnTo>
                  <a:pt x="138242" y="8641"/>
                </a:lnTo>
                <a:lnTo>
                  <a:pt x="138242" y="1920"/>
                </a:lnTo>
                <a:lnTo>
                  <a:pt x="137281" y="1920"/>
                </a:lnTo>
                <a:lnTo>
                  <a:pt x="137281" y="960"/>
                </a:lnTo>
                <a:lnTo>
                  <a:pt x="136321" y="960"/>
                </a:lnTo>
                <a:lnTo>
                  <a:pt x="135361" y="0"/>
                </a:lnTo>
                <a:lnTo>
                  <a:pt x="117119" y="0"/>
                </a:lnTo>
                <a:lnTo>
                  <a:pt x="115199" y="960"/>
                </a:lnTo>
                <a:lnTo>
                  <a:pt x="113278" y="960"/>
                </a:lnTo>
                <a:lnTo>
                  <a:pt x="113278" y="1920"/>
                </a:lnTo>
                <a:lnTo>
                  <a:pt x="112318" y="2880"/>
                </a:lnTo>
                <a:lnTo>
                  <a:pt x="111358" y="2880"/>
                </a:lnTo>
                <a:lnTo>
                  <a:pt x="111358" y="4800"/>
                </a:lnTo>
                <a:lnTo>
                  <a:pt x="71048" y="124800"/>
                </a:lnTo>
                <a:lnTo>
                  <a:pt x="70088" y="126720"/>
                </a:lnTo>
                <a:lnTo>
                  <a:pt x="70088" y="124800"/>
                </a:lnTo>
                <a:lnTo>
                  <a:pt x="28803" y="4800"/>
                </a:lnTo>
                <a:lnTo>
                  <a:pt x="27843" y="3840"/>
                </a:lnTo>
                <a:lnTo>
                  <a:pt x="27843" y="2880"/>
                </a:lnTo>
                <a:lnTo>
                  <a:pt x="26883" y="2880"/>
                </a:lnTo>
                <a:lnTo>
                  <a:pt x="26883" y="1920"/>
                </a:lnTo>
                <a:lnTo>
                  <a:pt x="25923" y="960"/>
                </a:lnTo>
                <a:lnTo>
                  <a:pt x="24963" y="960"/>
                </a:lnTo>
                <a:lnTo>
                  <a:pt x="24002" y="0"/>
                </a:lnTo>
                <a:lnTo>
                  <a:pt x="3840" y="0"/>
                </a:lnTo>
                <a:lnTo>
                  <a:pt x="2880" y="960"/>
                </a:lnTo>
                <a:lnTo>
                  <a:pt x="1935" y="960"/>
                </a:lnTo>
                <a:lnTo>
                  <a:pt x="975" y="1920"/>
                </a:lnTo>
                <a:lnTo>
                  <a:pt x="0" y="2880"/>
                </a:lnTo>
                <a:lnTo>
                  <a:pt x="0" y="7680"/>
                </a:lnTo>
                <a:lnTo>
                  <a:pt x="975" y="8641"/>
                </a:lnTo>
                <a:lnTo>
                  <a:pt x="975" y="9601"/>
                </a:lnTo>
                <a:lnTo>
                  <a:pt x="1935" y="11521"/>
                </a:lnTo>
                <a:lnTo>
                  <a:pt x="50886" y="148803"/>
                </a:lnTo>
                <a:lnTo>
                  <a:pt x="51846" y="150723"/>
                </a:lnTo>
                <a:lnTo>
                  <a:pt x="51846" y="151668"/>
                </a:lnTo>
                <a:lnTo>
                  <a:pt x="52806" y="151668"/>
                </a:lnTo>
                <a:lnTo>
                  <a:pt x="53766" y="152643"/>
                </a:lnTo>
                <a:lnTo>
                  <a:pt x="54726" y="153603"/>
                </a:lnTo>
                <a:lnTo>
                  <a:pt x="55686" y="153603"/>
                </a:lnTo>
                <a:lnTo>
                  <a:pt x="57607" y="154564"/>
                </a:lnTo>
                <a:lnTo>
                  <a:pt x="81610" y="154564"/>
                </a:lnTo>
                <a:lnTo>
                  <a:pt x="82570" y="153603"/>
                </a:lnTo>
                <a:lnTo>
                  <a:pt x="84490" y="153603"/>
                </a:lnTo>
                <a:lnTo>
                  <a:pt x="85450" y="152643"/>
                </a:lnTo>
                <a:lnTo>
                  <a:pt x="85450" y="151668"/>
                </a:lnTo>
                <a:lnTo>
                  <a:pt x="86410" y="151668"/>
                </a:lnTo>
                <a:lnTo>
                  <a:pt x="87355" y="15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" name="object 235"/>
          <p:cNvSpPr/>
          <p:nvPr/>
        </p:nvSpPr>
        <p:spPr>
          <a:xfrm>
            <a:off x="5483595" y="5939393"/>
            <a:ext cx="34053" cy="32644"/>
          </a:xfrm>
          <a:custGeom>
            <a:avLst/>
            <a:gdLst/>
            <a:ahLst/>
            <a:cxnLst/>
            <a:rect l="l" t="t" r="r" b="b"/>
            <a:pathLst>
              <a:path w="34053" h="32644">
                <a:moveTo>
                  <a:pt x="24963" y="11521"/>
                </a:moveTo>
                <a:lnTo>
                  <a:pt x="16306" y="11521"/>
                </a:lnTo>
                <a:lnTo>
                  <a:pt x="9585" y="9601"/>
                </a:lnTo>
                <a:lnTo>
                  <a:pt x="4785" y="4800"/>
                </a:lnTo>
                <a:lnTo>
                  <a:pt x="0" y="0"/>
                </a:lnTo>
                <a:lnTo>
                  <a:pt x="6720" y="31683"/>
                </a:lnTo>
                <a:lnTo>
                  <a:pt x="13426" y="32644"/>
                </a:lnTo>
                <a:lnTo>
                  <a:pt x="21332" y="32643"/>
                </a:lnTo>
                <a:lnTo>
                  <a:pt x="34053" y="31172"/>
                </a:lnTo>
                <a:lnTo>
                  <a:pt x="31668" y="11521"/>
                </a:lnTo>
                <a:lnTo>
                  <a:pt x="2496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" name="object 236"/>
          <p:cNvSpPr/>
          <p:nvPr/>
        </p:nvSpPr>
        <p:spPr>
          <a:xfrm>
            <a:off x="5453832" y="5811713"/>
            <a:ext cx="119999" cy="159364"/>
          </a:xfrm>
          <a:custGeom>
            <a:avLst/>
            <a:gdLst/>
            <a:ahLst/>
            <a:cxnLst/>
            <a:rect l="l" t="t" r="r" b="b"/>
            <a:pathLst>
              <a:path w="119999" h="159364">
                <a:moveTo>
                  <a:pt x="0" y="116159"/>
                </a:moveTo>
                <a:lnTo>
                  <a:pt x="0" y="122880"/>
                </a:lnTo>
                <a:lnTo>
                  <a:pt x="1920" y="128640"/>
                </a:lnTo>
                <a:lnTo>
                  <a:pt x="3840" y="134401"/>
                </a:lnTo>
                <a:lnTo>
                  <a:pt x="6720" y="140162"/>
                </a:lnTo>
                <a:lnTo>
                  <a:pt x="9601" y="144962"/>
                </a:lnTo>
                <a:lnTo>
                  <a:pt x="14401" y="147843"/>
                </a:lnTo>
                <a:lnTo>
                  <a:pt x="18242" y="152643"/>
                </a:lnTo>
                <a:lnTo>
                  <a:pt x="24002" y="154548"/>
                </a:lnTo>
                <a:lnTo>
                  <a:pt x="29763" y="156484"/>
                </a:lnTo>
                <a:lnTo>
                  <a:pt x="36484" y="159364"/>
                </a:lnTo>
                <a:lnTo>
                  <a:pt x="29763" y="127680"/>
                </a:lnTo>
                <a:lnTo>
                  <a:pt x="27828" y="121920"/>
                </a:lnTo>
                <a:lnTo>
                  <a:pt x="27828" y="110398"/>
                </a:lnTo>
                <a:lnTo>
                  <a:pt x="28803" y="105597"/>
                </a:lnTo>
                <a:lnTo>
                  <a:pt x="29763" y="102717"/>
                </a:lnTo>
                <a:lnTo>
                  <a:pt x="31668" y="98877"/>
                </a:lnTo>
                <a:lnTo>
                  <a:pt x="34549" y="95996"/>
                </a:lnTo>
                <a:lnTo>
                  <a:pt x="38389" y="94076"/>
                </a:lnTo>
                <a:lnTo>
                  <a:pt x="41269" y="91196"/>
                </a:lnTo>
                <a:lnTo>
                  <a:pt x="46070" y="90236"/>
                </a:lnTo>
                <a:lnTo>
                  <a:pt x="51831" y="88315"/>
                </a:lnTo>
                <a:lnTo>
                  <a:pt x="56631" y="87370"/>
                </a:lnTo>
                <a:lnTo>
                  <a:pt x="6335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80634" y="130561"/>
                </a:lnTo>
                <a:lnTo>
                  <a:pt x="73913" y="133441"/>
                </a:lnTo>
                <a:lnTo>
                  <a:pt x="68153" y="137281"/>
                </a:lnTo>
                <a:lnTo>
                  <a:pt x="61432" y="139202"/>
                </a:lnTo>
                <a:lnTo>
                  <a:pt x="63816" y="158853"/>
                </a:lnTo>
                <a:lnTo>
                  <a:pt x="75834" y="154548"/>
                </a:lnTo>
                <a:lnTo>
                  <a:pt x="76937" y="153982"/>
                </a:lnTo>
                <a:lnTo>
                  <a:pt x="87257" y="147080"/>
                </a:lnTo>
                <a:lnTo>
                  <a:pt x="96956" y="138242"/>
                </a:lnTo>
                <a:lnTo>
                  <a:pt x="96956" y="155524"/>
                </a:lnTo>
                <a:lnTo>
                  <a:pt x="97916" y="155524"/>
                </a:lnTo>
                <a:lnTo>
                  <a:pt x="98877" y="156484"/>
                </a:lnTo>
                <a:lnTo>
                  <a:pt x="99837" y="157444"/>
                </a:lnTo>
                <a:lnTo>
                  <a:pt x="116159" y="157444"/>
                </a:lnTo>
                <a:lnTo>
                  <a:pt x="118079" y="156484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999" y="154548"/>
                </a:lnTo>
                <a:lnTo>
                  <a:pt x="119999" y="46085"/>
                </a:lnTo>
                <a:lnTo>
                  <a:pt x="119039" y="38404"/>
                </a:lnTo>
                <a:lnTo>
                  <a:pt x="117119" y="31683"/>
                </a:lnTo>
                <a:lnTo>
                  <a:pt x="114239" y="24963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2717" y="9601"/>
                </a:lnTo>
                <a:lnTo>
                  <a:pt x="95996" y="6720"/>
                </a:lnTo>
                <a:lnTo>
                  <a:pt x="89275" y="3840"/>
                </a:lnTo>
                <a:lnTo>
                  <a:pt x="87773" y="3468"/>
                </a:lnTo>
                <a:lnTo>
                  <a:pt x="76048" y="1063"/>
                </a:lnTo>
                <a:lnTo>
                  <a:pt x="62392" y="0"/>
                </a:lnTo>
                <a:lnTo>
                  <a:pt x="56631" y="0"/>
                </a:lnTo>
                <a:lnTo>
                  <a:pt x="50886" y="960"/>
                </a:lnTo>
                <a:lnTo>
                  <a:pt x="46070" y="1920"/>
                </a:lnTo>
                <a:lnTo>
                  <a:pt x="40325" y="2880"/>
                </a:lnTo>
                <a:lnTo>
                  <a:pt x="35509" y="3840"/>
                </a:lnTo>
                <a:lnTo>
                  <a:pt x="30723" y="5760"/>
                </a:lnTo>
                <a:lnTo>
                  <a:pt x="25923" y="7680"/>
                </a:lnTo>
                <a:lnTo>
                  <a:pt x="22082" y="9601"/>
                </a:lnTo>
                <a:lnTo>
                  <a:pt x="18242" y="11521"/>
                </a:lnTo>
                <a:lnTo>
                  <a:pt x="14401" y="13441"/>
                </a:lnTo>
                <a:lnTo>
                  <a:pt x="12481" y="14401"/>
                </a:lnTo>
                <a:lnTo>
                  <a:pt x="10561" y="16322"/>
                </a:lnTo>
                <a:lnTo>
                  <a:pt x="9601" y="17282"/>
                </a:lnTo>
                <a:lnTo>
                  <a:pt x="8641" y="19202"/>
                </a:lnTo>
                <a:lnTo>
                  <a:pt x="7680" y="20162"/>
                </a:lnTo>
                <a:lnTo>
                  <a:pt x="7680" y="32644"/>
                </a:lnTo>
                <a:lnTo>
                  <a:pt x="8641" y="33604"/>
                </a:lnTo>
                <a:lnTo>
                  <a:pt x="8641" y="34564"/>
                </a:lnTo>
                <a:lnTo>
                  <a:pt x="9601" y="35524"/>
                </a:lnTo>
                <a:lnTo>
                  <a:pt x="9601" y="36484"/>
                </a:lnTo>
                <a:lnTo>
                  <a:pt x="11521" y="36484"/>
                </a:lnTo>
                <a:lnTo>
                  <a:pt x="11521" y="37444"/>
                </a:lnTo>
                <a:lnTo>
                  <a:pt x="14401" y="37444"/>
                </a:lnTo>
                <a:lnTo>
                  <a:pt x="16322" y="36484"/>
                </a:lnTo>
                <a:lnTo>
                  <a:pt x="18242" y="34564"/>
                </a:lnTo>
                <a:lnTo>
                  <a:pt x="21122" y="33604"/>
                </a:lnTo>
                <a:lnTo>
                  <a:pt x="24963" y="31683"/>
                </a:lnTo>
                <a:lnTo>
                  <a:pt x="28803" y="29763"/>
                </a:lnTo>
                <a:lnTo>
                  <a:pt x="32644" y="27843"/>
                </a:lnTo>
                <a:lnTo>
                  <a:pt x="37444" y="25923"/>
                </a:lnTo>
                <a:lnTo>
                  <a:pt x="42230" y="24002"/>
                </a:lnTo>
                <a:lnTo>
                  <a:pt x="47045" y="23042"/>
                </a:lnTo>
                <a:lnTo>
                  <a:pt x="53751" y="22082"/>
                </a:lnTo>
                <a:lnTo>
                  <a:pt x="66233" y="22082"/>
                </a:lnTo>
                <a:lnTo>
                  <a:pt x="71033" y="23042"/>
                </a:lnTo>
                <a:lnTo>
                  <a:pt x="75834" y="24002"/>
                </a:lnTo>
                <a:lnTo>
                  <a:pt x="79674" y="25923"/>
                </a:lnTo>
                <a:lnTo>
                  <a:pt x="8351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196" y="41285"/>
                </a:lnTo>
                <a:lnTo>
                  <a:pt x="93116" y="46085"/>
                </a:lnTo>
                <a:lnTo>
                  <a:pt x="93116" y="67193"/>
                </a:lnTo>
                <a:lnTo>
                  <a:pt x="72953" y="67193"/>
                </a:lnTo>
                <a:lnTo>
                  <a:pt x="66918" y="67369"/>
                </a:lnTo>
                <a:lnTo>
                  <a:pt x="54176" y="68809"/>
                </a:lnTo>
                <a:lnTo>
                  <a:pt x="42230" y="71033"/>
                </a:lnTo>
                <a:lnTo>
                  <a:pt x="33604" y="72969"/>
                </a:lnTo>
                <a:lnTo>
                  <a:pt x="25923" y="75849"/>
                </a:lnTo>
                <a:lnTo>
                  <a:pt x="20162" y="79689"/>
                </a:lnTo>
                <a:lnTo>
                  <a:pt x="13441" y="83530"/>
                </a:lnTo>
                <a:lnTo>
                  <a:pt x="8641" y="88315"/>
                </a:lnTo>
                <a:lnTo>
                  <a:pt x="576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1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" name="object 237"/>
          <p:cNvSpPr/>
          <p:nvPr/>
        </p:nvSpPr>
        <p:spPr>
          <a:xfrm>
            <a:off x="5622782" y="5811713"/>
            <a:ext cx="124800" cy="157444"/>
          </a:xfrm>
          <a:custGeom>
            <a:avLst/>
            <a:gdLst/>
            <a:ahLst/>
            <a:cxnLst/>
            <a:rect l="l" t="t" r="r" b="b"/>
            <a:pathLst>
              <a:path w="124800" h="157444">
                <a:moveTo>
                  <a:pt x="24002" y="26883"/>
                </a:moveTo>
                <a:lnTo>
                  <a:pt x="24002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84"/>
                </a:lnTo>
                <a:lnTo>
                  <a:pt x="1920" y="156484"/>
                </a:lnTo>
                <a:lnTo>
                  <a:pt x="3840" y="157444"/>
                </a:lnTo>
                <a:lnTo>
                  <a:pt x="21122" y="157444"/>
                </a:lnTo>
                <a:lnTo>
                  <a:pt x="23042" y="156484"/>
                </a:lnTo>
                <a:lnTo>
                  <a:pt x="24963" y="156484"/>
                </a:lnTo>
                <a:lnTo>
                  <a:pt x="24963" y="155524"/>
                </a:lnTo>
                <a:lnTo>
                  <a:pt x="25923" y="155524"/>
                </a:lnTo>
                <a:lnTo>
                  <a:pt x="25923" y="51846"/>
                </a:lnTo>
                <a:lnTo>
                  <a:pt x="29311" y="47724"/>
                </a:lnTo>
                <a:lnTo>
                  <a:pt x="38400" y="37961"/>
                </a:lnTo>
                <a:lnTo>
                  <a:pt x="47045" y="30723"/>
                </a:lnTo>
                <a:lnTo>
                  <a:pt x="53766" y="25923"/>
                </a:lnTo>
                <a:lnTo>
                  <a:pt x="60487" y="23042"/>
                </a:lnTo>
                <a:lnTo>
                  <a:pt x="72953" y="23042"/>
                </a:lnTo>
                <a:lnTo>
                  <a:pt x="76794" y="24002"/>
                </a:lnTo>
                <a:lnTo>
                  <a:pt x="80634" y="26883"/>
                </a:lnTo>
                <a:lnTo>
                  <a:pt x="85435" y="28803"/>
                </a:lnTo>
                <a:lnTo>
                  <a:pt x="88315" y="31683"/>
                </a:lnTo>
                <a:lnTo>
                  <a:pt x="90236" y="34564"/>
                </a:lnTo>
                <a:lnTo>
                  <a:pt x="93116" y="38404"/>
                </a:lnTo>
                <a:lnTo>
                  <a:pt x="95036" y="43205"/>
                </a:lnTo>
                <a:lnTo>
                  <a:pt x="95996" y="48005"/>
                </a:lnTo>
                <a:lnTo>
                  <a:pt x="97916" y="52806"/>
                </a:lnTo>
                <a:lnTo>
                  <a:pt x="97916" y="153603"/>
                </a:lnTo>
                <a:lnTo>
                  <a:pt x="98877" y="154548"/>
                </a:lnTo>
                <a:lnTo>
                  <a:pt x="98877" y="155524"/>
                </a:lnTo>
                <a:lnTo>
                  <a:pt x="99837" y="155524"/>
                </a:lnTo>
                <a:lnTo>
                  <a:pt x="99837" y="156484"/>
                </a:lnTo>
                <a:lnTo>
                  <a:pt x="100797" y="156484"/>
                </a:lnTo>
                <a:lnTo>
                  <a:pt x="101757" y="157444"/>
                </a:lnTo>
                <a:lnTo>
                  <a:pt x="119999" y="157444"/>
                </a:lnTo>
                <a:lnTo>
                  <a:pt x="120959" y="156484"/>
                </a:lnTo>
                <a:lnTo>
                  <a:pt x="122880" y="156484"/>
                </a:lnTo>
                <a:lnTo>
                  <a:pt x="123840" y="155524"/>
                </a:lnTo>
                <a:lnTo>
                  <a:pt x="124800" y="154548"/>
                </a:lnTo>
                <a:lnTo>
                  <a:pt x="124789" y="62430"/>
                </a:lnTo>
                <a:lnTo>
                  <a:pt x="123990" y="49003"/>
                </a:lnTo>
                <a:lnTo>
                  <a:pt x="121919" y="37444"/>
                </a:lnTo>
                <a:lnTo>
                  <a:pt x="119999" y="30723"/>
                </a:lnTo>
                <a:lnTo>
                  <a:pt x="117119" y="24002"/>
                </a:lnTo>
                <a:lnTo>
                  <a:pt x="113278" y="18242"/>
                </a:lnTo>
                <a:lnTo>
                  <a:pt x="109438" y="13441"/>
                </a:lnTo>
                <a:lnTo>
                  <a:pt x="103677" y="8641"/>
                </a:lnTo>
                <a:lnTo>
                  <a:pt x="96956" y="5760"/>
                </a:lnTo>
                <a:lnTo>
                  <a:pt x="90236" y="1920"/>
                </a:lnTo>
                <a:lnTo>
                  <a:pt x="82555" y="0"/>
                </a:lnTo>
                <a:lnTo>
                  <a:pt x="72516" y="2"/>
                </a:lnTo>
                <a:lnTo>
                  <a:pt x="60278" y="1981"/>
                </a:lnTo>
                <a:lnTo>
                  <a:pt x="48005" y="6720"/>
                </a:lnTo>
                <a:lnTo>
                  <a:pt x="43543" y="9660"/>
                </a:lnTo>
                <a:lnTo>
                  <a:pt x="33683" y="17326"/>
                </a:lnTo>
                <a:lnTo>
                  <a:pt x="24002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" name="object 238"/>
          <p:cNvSpPr/>
          <p:nvPr/>
        </p:nvSpPr>
        <p:spPr>
          <a:xfrm>
            <a:off x="5773506" y="5775243"/>
            <a:ext cx="95036" cy="195834"/>
          </a:xfrm>
          <a:custGeom>
            <a:avLst/>
            <a:gdLst/>
            <a:ahLst/>
            <a:cxnLst/>
            <a:rect l="l" t="t" r="r" b="b"/>
            <a:pathLst>
              <a:path w="95036" h="195834">
                <a:moveTo>
                  <a:pt x="52791" y="40309"/>
                </a:moveTo>
                <a:lnTo>
                  <a:pt x="52791" y="4800"/>
                </a:lnTo>
                <a:lnTo>
                  <a:pt x="51831" y="3840"/>
                </a:lnTo>
                <a:lnTo>
                  <a:pt x="50871" y="2880"/>
                </a:lnTo>
                <a:lnTo>
                  <a:pt x="50871" y="1920"/>
                </a:lnTo>
                <a:lnTo>
                  <a:pt x="49911" y="1920"/>
                </a:lnTo>
                <a:lnTo>
                  <a:pt x="48950" y="960"/>
                </a:lnTo>
                <a:lnTo>
                  <a:pt x="46070" y="960"/>
                </a:lnTo>
                <a:lnTo>
                  <a:pt x="44150" y="0"/>
                </a:lnTo>
                <a:lnTo>
                  <a:pt x="34549" y="0"/>
                </a:lnTo>
                <a:lnTo>
                  <a:pt x="32628" y="960"/>
                </a:lnTo>
                <a:lnTo>
                  <a:pt x="29748" y="960"/>
                </a:lnTo>
                <a:lnTo>
                  <a:pt x="28803" y="1920"/>
                </a:lnTo>
                <a:lnTo>
                  <a:pt x="27828" y="1920"/>
                </a:lnTo>
                <a:lnTo>
                  <a:pt x="26868" y="2880"/>
                </a:lnTo>
                <a:lnTo>
                  <a:pt x="25908" y="3840"/>
                </a:lnTo>
                <a:lnTo>
                  <a:pt x="25908" y="40309"/>
                </a:lnTo>
                <a:lnTo>
                  <a:pt x="2880" y="40309"/>
                </a:lnTo>
                <a:lnTo>
                  <a:pt x="2880" y="41269"/>
                </a:lnTo>
                <a:lnTo>
                  <a:pt x="1904" y="41269"/>
                </a:lnTo>
                <a:lnTo>
                  <a:pt x="1904" y="42230"/>
                </a:lnTo>
                <a:lnTo>
                  <a:pt x="960" y="43190"/>
                </a:lnTo>
                <a:lnTo>
                  <a:pt x="960" y="45110"/>
                </a:lnTo>
                <a:lnTo>
                  <a:pt x="0" y="46070"/>
                </a:lnTo>
                <a:lnTo>
                  <a:pt x="0" y="54711"/>
                </a:lnTo>
                <a:lnTo>
                  <a:pt x="960" y="57591"/>
                </a:lnTo>
                <a:lnTo>
                  <a:pt x="1904" y="59512"/>
                </a:lnTo>
                <a:lnTo>
                  <a:pt x="2880" y="61432"/>
                </a:lnTo>
                <a:lnTo>
                  <a:pt x="3840" y="62392"/>
                </a:lnTo>
                <a:lnTo>
                  <a:pt x="25908" y="62392"/>
                </a:lnTo>
                <a:lnTo>
                  <a:pt x="25908" y="155508"/>
                </a:lnTo>
                <a:lnTo>
                  <a:pt x="26868" y="162229"/>
                </a:lnTo>
                <a:lnTo>
                  <a:pt x="27828" y="168950"/>
                </a:lnTo>
                <a:lnTo>
                  <a:pt x="29748" y="174711"/>
                </a:lnTo>
                <a:lnTo>
                  <a:pt x="32628" y="180472"/>
                </a:lnTo>
                <a:lnTo>
                  <a:pt x="35509" y="184312"/>
                </a:lnTo>
                <a:lnTo>
                  <a:pt x="39349" y="188153"/>
                </a:lnTo>
                <a:lnTo>
                  <a:pt x="43190" y="191018"/>
                </a:lnTo>
                <a:lnTo>
                  <a:pt x="48950" y="192953"/>
                </a:lnTo>
                <a:lnTo>
                  <a:pt x="54711" y="194858"/>
                </a:lnTo>
                <a:lnTo>
                  <a:pt x="60472" y="195834"/>
                </a:lnTo>
                <a:lnTo>
                  <a:pt x="75834" y="195834"/>
                </a:lnTo>
                <a:lnTo>
                  <a:pt x="78714" y="194858"/>
                </a:lnTo>
                <a:lnTo>
                  <a:pt x="80634" y="194858"/>
                </a:lnTo>
                <a:lnTo>
                  <a:pt x="82555" y="193913"/>
                </a:lnTo>
                <a:lnTo>
                  <a:pt x="84475" y="193913"/>
                </a:lnTo>
                <a:lnTo>
                  <a:pt x="87355" y="192953"/>
                </a:lnTo>
                <a:lnTo>
                  <a:pt x="88315" y="192953"/>
                </a:lnTo>
                <a:lnTo>
                  <a:pt x="90236" y="191993"/>
                </a:lnTo>
                <a:lnTo>
                  <a:pt x="92156" y="191018"/>
                </a:lnTo>
                <a:lnTo>
                  <a:pt x="92156" y="190073"/>
                </a:lnTo>
                <a:lnTo>
                  <a:pt x="93116" y="189113"/>
                </a:lnTo>
                <a:lnTo>
                  <a:pt x="94076" y="188153"/>
                </a:lnTo>
                <a:lnTo>
                  <a:pt x="94076" y="186232"/>
                </a:lnTo>
                <a:lnTo>
                  <a:pt x="95036" y="184312"/>
                </a:lnTo>
                <a:lnTo>
                  <a:pt x="95036" y="173751"/>
                </a:lnTo>
                <a:lnTo>
                  <a:pt x="94076" y="172791"/>
                </a:lnTo>
                <a:lnTo>
                  <a:pt x="94076" y="169910"/>
                </a:lnTo>
                <a:lnTo>
                  <a:pt x="93116" y="169910"/>
                </a:lnTo>
                <a:lnTo>
                  <a:pt x="93116" y="168950"/>
                </a:lnTo>
                <a:lnTo>
                  <a:pt x="89275" y="168950"/>
                </a:lnTo>
                <a:lnTo>
                  <a:pt x="88315" y="169910"/>
                </a:lnTo>
                <a:lnTo>
                  <a:pt x="87355" y="169910"/>
                </a:lnTo>
                <a:lnTo>
                  <a:pt x="86395" y="170870"/>
                </a:lnTo>
                <a:lnTo>
                  <a:pt x="84475" y="170870"/>
                </a:lnTo>
                <a:lnTo>
                  <a:pt x="82555" y="171831"/>
                </a:lnTo>
                <a:lnTo>
                  <a:pt x="81594" y="171831"/>
                </a:lnTo>
                <a:lnTo>
                  <a:pt x="79674" y="172791"/>
                </a:lnTo>
                <a:lnTo>
                  <a:pt x="77754" y="172791"/>
                </a:lnTo>
                <a:lnTo>
                  <a:pt x="74874" y="173751"/>
                </a:lnTo>
                <a:lnTo>
                  <a:pt x="65272" y="173751"/>
                </a:lnTo>
                <a:lnTo>
                  <a:pt x="59512" y="170870"/>
                </a:lnTo>
                <a:lnTo>
                  <a:pt x="56631" y="166070"/>
                </a:lnTo>
                <a:lnTo>
                  <a:pt x="53751" y="160309"/>
                </a:lnTo>
                <a:lnTo>
                  <a:pt x="52791" y="152628"/>
                </a:lnTo>
                <a:lnTo>
                  <a:pt x="52791" y="62392"/>
                </a:lnTo>
                <a:lnTo>
                  <a:pt x="91196" y="62392"/>
                </a:lnTo>
                <a:lnTo>
                  <a:pt x="93116" y="61432"/>
                </a:lnTo>
                <a:lnTo>
                  <a:pt x="94076" y="59512"/>
                </a:lnTo>
                <a:lnTo>
                  <a:pt x="95036" y="57591"/>
                </a:lnTo>
                <a:lnTo>
                  <a:pt x="95036" y="46070"/>
                </a:lnTo>
                <a:lnTo>
                  <a:pt x="94076" y="44150"/>
                </a:lnTo>
                <a:lnTo>
                  <a:pt x="94076" y="42230"/>
                </a:lnTo>
                <a:lnTo>
                  <a:pt x="93116" y="41269"/>
                </a:lnTo>
                <a:lnTo>
                  <a:pt x="92156" y="40309"/>
                </a:lnTo>
                <a:lnTo>
                  <a:pt x="52791" y="40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" name="object 239"/>
          <p:cNvSpPr/>
          <p:nvPr/>
        </p:nvSpPr>
        <p:spPr>
          <a:xfrm>
            <a:off x="5890610" y="5811713"/>
            <a:ext cx="119039" cy="159364"/>
          </a:xfrm>
          <a:custGeom>
            <a:avLst/>
            <a:gdLst/>
            <a:ahLst/>
            <a:cxnLst/>
            <a:rect l="l" t="t" r="r" b="b"/>
            <a:pathLst>
              <a:path w="119039" h="159364">
                <a:moveTo>
                  <a:pt x="110398" y="19202"/>
                </a:moveTo>
                <a:lnTo>
                  <a:pt x="105597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8315" y="3840"/>
                </a:lnTo>
                <a:lnTo>
                  <a:pt x="86825" y="3471"/>
                </a:lnTo>
                <a:lnTo>
                  <a:pt x="75103" y="1064"/>
                </a:lnTo>
                <a:lnTo>
                  <a:pt x="61447" y="0"/>
                </a:lnTo>
                <a:lnTo>
                  <a:pt x="55686" y="0"/>
                </a:lnTo>
                <a:lnTo>
                  <a:pt x="50886" y="960"/>
                </a:lnTo>
                <a:lnTo>
                  <a:pt x="45125" y="1920"/>
                </a:lnTo>
                <a:lnTo>
                  <a:pt x="39364" y="2880"/>
                </a:lnTo>
                <a:lnTo>
                  <a:pt x="34564" y="3840"/>
                </a:lnTo>
                <a:lnTo>
                  <a:pt x="29763" y="5760"/>
                </a:lnTo>
                <a:lnTo>
                  <a:pt x="24963" y="7680"/>
                </a:lnTo>
                <a:lnTo>
                  <a:pt x="21122" y="9601"/>
                </a:lnTo>
                <a:lnTo>
                  <a:pt x="17282" y="11521"/>
                </a:lnTo>
                <a:lnTo>
                  <a:pt x="14401" y="13441"/>
                </a:lnTo>
                <a:lnTo>
                  <a:pt x="11521" y="14401"/>
                </a:lnTo>
                <a:lnTo>
                  <a:pt x="9616" y="16322"/>
                </a:lnTo>
                <a:lnTo>
                  <a:pt x="8641" y="17282"/>
                </a:lnTo>
                <a:lnTo>
                  <a:pt x="7680" y="19202"/>
                </a:lnTo>
                <a:lnTo>
                  <a:pt x="6720" y="20162"/>
                </a:lnTo>
                <a:lnTo>
                  <a:pt x="6720" y="31683"/>
                </a:lnTo>
                <a:lnTo>
                  <a:pt x="7680" y="32644"/>
                </a:lnTo>
                <a:lnTo>
                  <a:pt x="7680" y="34564"/>
                </a:lnTo>
                <a:lnTo>
                  <a:pt x="8641" y="35524"/>
                </a:lnTo>
                <a:lnTo>
                  <a:pt x="8641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7444"/>
                </a:lnTo>
                <a:lnTo>
                  <a:pt x="15361" y="36484"/>
                </a:lnTo>
                <a:lnTo>
                  <a:pt x="18242" y="34564"/>
                </a:lnTo>
                <a:lnTo>
                  <a:pt x="20162" y="33604"/>
                </a:lnTo>
                <a:lnTo>
                  <a:pt x="24003" y="31683"/>
                </a:lnTo>
                <a:lnTo>
                  <a:pt x="27843" y="29763"/>
                </a:lnTo>
                <a:lnTo>
                  <a:pt x="31683" y="27843"/>
                </a:lnTo>
                <a:lnTo>
                  <a:pt x="36484" y="25923"/>
                </a:lnTo>
                <a:lnTo>
                  <a:pt x="41285" y="24002"/>
                </a:lnTo>
                <a:lnTo>
                  <a:pt x="47045" y="23042"/>
                </a:lnTo>
                <a:lnTo>
                  <a:pt x="52806" y="22082"/>
                </a:lnTo>
                <a:lnTo>
                  <a:pt x="65288" y="22082"/>
                </a:lnTo>
                <a:lnTo>
                  <a:pt x="70088" y="23042"/>
                </a:lnTo>
                <a:lnTo>
                  <a:pt x="74889" y="24002"/>
                </a:lnTo>
                <a:lnTo>
                  <a:pt x="78729" y="25923"/>
                </a:lnTo>
                <a:lnTo>
                  <a:pt x="82570" y="27843"/>
                </a:lnTo>
                <a:lnTo>
                  <a:pt x="84475" y="30723"/>
                </a:lnTo>
                <a:lnTo>
                  <a:pt x="87355" y="33604"/>
                </a:lnTo>
                <a:lnTo>
                  <a:pt x="89291" y="37444"/>
                </a:lnTo>
                <a:lnTo>
                  <a:pt x="90251" y="41285"/>
                </a:lnTo>
                <a:lnTo>
                  <a:pt x="92156" y="46085"/>
                </a:lnTo>
                <a:lnTo>
                  <a:pt x="92156" y="67193"/>
                </a:lnTo>
                <a:lnTo>
                  <a:pt x="72009" y="67193"/>
                </a:lnTo>
                <a:lnTo>
                  <a:pt x="67148" y="67323"/>
                </a:lnTo>
                <a:lnTo>
                  <a:pt x="54101" y="68747"/>
                </a:lnTo>
                <a:lnTo>
                  <a:pt x="42245" y="71033"/>
                </a:lnTo>
                <a:lnTo>
                  <a:pt x="32644" y="72969"/>
                </a:lnTo>
                <a:lnTo>
                  <a:pt x="24963" y="75849"/>
                </a:lnTo>
                <a:lnTo>
                  <a:pt x="19202" y="79689"/>
                </a:lnTo>
                <a:lnTo>
                  <a:pt x="12481" y="83530"/>
                </a:lnTo>
                <a:lnTo>
                  <a:pt x="7680" y="88315"/>
                </a:lnTo>
                <a:lnTo>
                  <a:pt x="4800" y="94076"/>
                </a:lnTo>
                <a:lnTo>
                  <a:pt x="96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2895" y="134401"/>
                </a:lnTo>
                <a:lnTo>
                  <a:pt x="5775" y="140162"/>
                </a:lnTo>
                <a:lnTo>
                  <a:pt x="8641" y="144962"/>
                </a:lnTo>
                <a:lnTo>
                  <a:pt x="13441" y="147843"/>
                </a:lnTo>
                <a:lnTo>
                  <a:pt x="18242" y="152643"/>
                </a:lnTo>
                <a:lnTo>
                  <a:pt x="23042" y="154548"/>
                </a:lnTo>
                <a:lnTo>
                  <a:pt x="28803" y="156484"/>
                </a:lnTo>
                <a:lnTo>
                  <a:pt x="35524" y="159364"/>
                </a:lnTo>
                <a:lnTo>
                  <a:pt x="28803" y="127680"/>
                </a:lnTo>
                <a:lnTo>
                  <a:pt x="26883" y="121920"/>
                </a:lnTo>
                <a:lnTo>
                  <a:pt x="26883" y="110398"/>
                </a:lnTo>
                <a:lnTo>
                  <a:pt x="27843" y="105597"/>
                </a:lnTo>
                <a:lnTo>
                  <a:pt x="28803" y="102717"/>
                </a:lnTo>
                <a:lnTo>
                  <a:pt x="30723" y="98877"/>
                </a:lnTo>
                <a:lnTo>
                  <a:pt x="33604" y="95996"/>
                </a:lnTo>
                <a:lnTo>
                  <a:pt x="37444" y="94076"/>
                </a:lnTo>
                <a:lnTo>
                  <a:pt x="40325" y="91196"/>
                </a:lnTo>
                <a:lnTo>
                  <a:pt x="45125" y="90236"/>
                </a:lnTo>
                <a:lnTo>
                  <a:pt x="50886" y="88315"/>
                </a:lnTo>
                <a:lnTo>
                  <a:pt x="55686" y="87370"/>
                </a:lnTo>
                <a:lnTo>
                  <a:pt x="62407" y="86395"/>
                </a:lnTo>
                <a:lnTo>
                  <a:pt x="92156" y="86395"/>
                </a:lnTo>
                <a:lnTo>
                  <a:pt x="92156" y="117119"/>
                </a:lnTo>
                <a:lnTo>
                  <a:pt x="85450" y="124800"/>
                </a:lnTo>
                <a:lnTo>
                  <a:pt x="79689" y="130561"/>
                </a:lnTo>
                <a:lnTo>
                  <a:pt x="73929" y="133441"/>
                </a:lnTo>
                <a:lnTo>
                  <a:pt x="67208" y="137281"/>
                </a:lnTo>
                <a:lnTo>
                  <a:pt x="61447" y="139202"/>
                </a:lnTo>
                <a:lnTo>
                  <a:pt x="62877" y="158851"/>
                </a:lnTo>
                <a:lnTo>
                  <a:pt x="74889" y="154548"/>
                </a:lnTo>
                <a:lnTo>
                  <a:pt x="75982" y="153988"/>
                </a:lnTo>
                <a:lnTo>
                  <a:pt x="86305" y="147083"/>
                </a:lnTo>
                <a:lnTo>
                  <a:pt x="95996" y="138242"/>
                </a:lnTo>
                <a:lnTo>
                  <a:pt x="95996" y="154548"/>
                </a:lnTo>
                <a:lnTo>
                  <a:pt x="96972" y="155524"/>
                </a:lnTo>
                <a:lnTo>
                  <a:pt x="97917" y="156484"/>
                </a:lnTo>
                <a:lnTo>
                  <a:pt x="98877" y="157444"/>
                </a:lnTo>
                <a:lnTo>
                  <a:pt x="116159" y="157444"/>
                </a:lnTo>
                <a:lnTo>
                  <a:pt x="117119" y="156484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039" y="46085"/>
                </a:lnTo>
                <a:lnTo>
                  <a:pt x="118079" y="38404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0398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" name="object 240"/>
          <p:cNvSpPr/>
          <p:nvPr/>
        </p:nvSpPr>
        <p:spPr>
          <a:xfrm>
            <a:off x="5919414" y="5939393"/>
            <a:ext cx="34073" cy="32644"/>
          </a:xfrm>
          <a:custGeom>
            <a:avLst/>
            <a:gdLst/>
            <a:ahLst/>
            <a:cxnLst/>
            <a:rect l="l" t="t" r="r" b="b"/>
            <a:pathLst>
              <a:path w="34073" h="32644">
                <a:moveTo>
                  <a:pt x="24963" y="11521"/>
                </a:moveTo>
                <a:lnTo>
                  <a:pt x="16322" y="11521"/>
                </a:lnTo>
                <a:lnTo>
                  <a:pt x="9601" y="9601"/>
                </a:lnTo>
                <a:lnTo>
                  <a:pt x="4800" y="4800"/>
                </a:lnTo>
                <a:lnTo>
                  <a:pt x="0" y="0"/>
                </a:lnTo>
                <a:lnTo>
                  <a:pt x="6720" y="31683"/>
                </a:lnTo>
                <a:lnTo>
                  <a:pt x="13441" y="32644"/>
                </a:lnTo>
                <a:lnTo>
                  <a:pt x="21347" y="32643"/>
                </a:lnTo>
                <a:lnTo>
                  <a:pt x="34073" y="31171"/>
                </a:lnTo>
                <a:lnTo>
                  <a:pt x="32644" y="11521"/>
                </a:lnTo>
                <a:lnTo>
                  <a:pt x="2496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" name="object 241"/>
          <p:cNvSpPr/>
          <p:nvPr/>
        </p:nvSpPr>
        <p:spPr>
          <a:xfrm>
            <a:off x="6043254" y="5836676"/>
            <a:ext cx="135346" cy="213367"/>
          </a:xfrm>
          <a:custGeom>
            <a:avLst/>
            <a:gdLst/>
            <a:ahLst/>
            <a:cxnLst/>
            <a:rect l="l" t="t" r="r" b="b"/>
            <a:pathLst>
              <a:path w="135346" h="213367">
                <a:moveTo>
                  <a:pt x="72953" y="79674"/>
                </a:moveTo>
                <a:lnTo>
                  <a:pt x="80634" y="78714"/>
                </a:lnTo>
                <a:lnTo>
                  <a:pt x="87355" y="75834"/>
                </a:lnTo>
                <a:lnTo>
                  <a:pt x="94076" y="73913"/>
                </a:lnTo>
                <a:lnTo>
                  <a:pt x="100797" y="70073"/>
                </a:lnTo>
                <a:lnTo>
                  <a:pt x="105597" y="66233"/>
                </a:lnTo>
                <a:lnTo>
                  <a:pt x="110398" y="61432"/>
                </a:lnTo>
                <a:lnTo>
                  <a:pt x="114239" y="55671"/>
                </a:lnTo>
                <a:lnTo>
                  <a:pt x="117119" y="49911"/>
                </a:lnTo>
                <a:lnTo>
                  <a:pt x="119999" y="43205"/>
                </a:lnTo>
                <a:lnTo>
                  <a:pt x="120959" y="35509"/>
                </a:lnTo>
                <a:lnTo>
                  <a:pt x="120959" y="22082"/>
                </a:lnTo>
                <a:lnTo>
                  <a:pt x="119999" y="17282"/>
                </a:lnTo>
                <a:lnTo>
                  <a:pt x="119039" y="12481"/>
                </a:lnTo>
                <a:lnTo>
                  <a:pt x="117119" y="7680"/>
                </a:lnTo>
                <a:lnTo>
                  <a:pt x="114239" y="3840"/>
                </a:lnTo>
                <a:lnTo>
                  <a:pt x="110398" y="0"/>
                </a:lnTo>
                <a:lnTo>
                  <a:pt x="95036" y="17282"/>
                </a:lnTo>
                <a:lnTo>
                  <a:pt x="95036" y="35509"/>
                </a:lnTo>
                <a:lnTo>
                  <a:pt x="93116" y="39364"/>
                </a:lnTo>
                <a:lnTo>
                  <a:pt x="92156" y="43205"/>
                </a:lnTo>
                <a:lnTo>
                  <a:pt x="90236" y="47045"/>
                </a:lnTo>
                <a:lnTo>
                  <a:pt x="88315" y="49911"/>
                </a:lnTo>
                <a:lnTo>
                  <a:pt x="85435" y="52791"/>
                </a:lnTo>
                <a:lnTo>
                  <a:pt x="82555" y="55671"/>
                </a:lnTo>
                <a:lnTo>
                  <a:pt x="78714" y="56631"/>
                </a:lnTo>
                <a:lnTo>
                  <a:pt x="74874" y="58567"/>
                </a:lnTo>
                <a:lnTo>
                  <a:pt x="70073" y="59512"/>
                </a:lnTo>
                <a:lnTo>
                  <a:pt x="54711" y="59512"/>
                </a:lnTo>
                <a:lnTo>
                  <a:pt x="47990" y="77754"/>
                </a:lnTo>
                <a:lnTo>
                  <a:pt x="52806" y="78714"/>
                </a:lnTo>
                <a:lnTo>
                  <a:pt x="58552" y="79674"/>
                </a:lnTo>
                <a:lnTo>
                  <a:pt x="72953" y="79674"/>
                </a:lnTo>
                <a:close/>
              </a:path>
              <a:path w="135346" h="213367">
                <a:moveTo>
                  <a:pt x="33588" y="38404"/>
                </a:moveTo>
                <a:lnTo>
                  <a:pt x="33588" y="24003"/>
                </a:lnTo>
                <a:lnTo>
                  <a:pt x="34564" y="20162"/>
                </a:lnTo>
                <a:lnTo>
                  <a:pt x="35524" y="16322"/>
                </a:lnTo>
                <a:lnTo>
                  <a:pt x="36469" y="12481"/>
                </a:lnTo>
                <a:lnTo>
                  <a:pt x="38404" y="8641"/>
                </a:lnTo>
                <a:lnTo>
                  <a:pt x="41269" y="5760"/>
                </a:lnTo>
                <a:lnTo>
                  <a:pt x="43190" y="2880"/>
                </a:lnTo>
                <a:lnTo>
                  <a:pt x="47030" y="0"/>
                </a:lnTo>
                <a:lnTo>
                  <a:pt x="50871" y="-960"/>
                </a:lnTo>
                <a:lnTo>
                  <a:pt x="54711" y="-2880"/>
                </a:lnTo>
                <a:lnTo>
                  <a:pt x="58552" y="-3840"/>
                </a:lnTo>
                <a:lnTo>
                  <a:pt x="73913" y="-3840"/>
                </a:lnTo>
                <a:lnTo>
                  <a:pt x="81594" y="-960"/>
                </a:lnTo>
                <a:lnTo>
                  <a:pt x="87355" y="4800"/>
                </a:lnTo>
                <a:lnTo>
                  <a:pt x="93116" y="9601"/>
                </a:lnTo>
                <a:lnTo>
                  <a:pt x="95036" y="17282"/>
                </a:lnTo>
                <a:lnTo>
                  <a:pt x="110398" y="0"/>
                </a:lnTo>
                <a:lnTo>
                  <a:pt x="133441" y="0"/>
                </a:lnTo>
                <a:lnTo>
                  <a:pt x="134386" y="-960"/>
                </a:lnTo>
                <a:lnTo>
                  <a:pt x="135346" y="-2880"/>
                </a:lnTo>
                <a:lnTo>
                  <a:pt x="136321" y="-3840"/>
                </a:lnTo>
                <a:lnTo>
                  <a:pt x="137266" y="-6720"/>
                </a:lnTo>
                <a:lnTo>
                  <a:pt x="137266" y="-14401"/>
                </a:lnTo>
                <a:lnTo>
                  <a:pt x="136321" y="-17282"/>
                </a:lnTo>
                <a:lnTo>
                  <a:pt x="135346" y="-18242"/>
                </a:lnTo>
                <a:lnTo>
                  <a:pt x="134386" y="-21122"/>
                </a:lnTo>
                <a:lnTo>
                  <a:pt x="87355" y="-21122"/>
                </a:lnTo>
                <a:lnTo>
                  <a:pt x="84475" y="-22082"/>
                </a:lnTo>
                <a:lnTo>
                  <a:pt x="80634" y="-23042"/>
                </a:lnTo>
                <a:lnTo>
                  <a:pt x="76794" y="-23042"/>
                </a:lnTo>
                <a:lnTo>
                  <a:pt x="72953" y="-24002"/>
                </a:lnTo>
                <a:lnTo>
                  <a:pt x="56631" y="-24002"/>
                </a:lnTo>
                <a:lnTo>
                  <a:pt x="48966" y="-23042"/>
                </a:lnTo>
                <a:lnTo>
                  <a:pt x="42245" y="-20162"/>
                </a:lnTo>
                <a:lnTo>
                  <a:pt x="34564" y="-18242"/>
                </a:lnTo>
                <a:lnTo>
                  <a:pt x="28803" y="-14401"/>
                </a:lnTo>
                <a:lnTo>
                  <a:pt x="24002" y="-10561"/>
                </a:lnTo>
                <a:lnTo>
                  <a:pt x="19202" y="-5760"/>
                </a:lnTo>
                <a:lnTo>
                  <a:pt x="15361" y="0"/>
                </a:lnTo>
                <a:lnTo>
                  <a:pt x="12481" y="6720"/>
                </a:lnTo>
                <a:lnTo>
                  <a:pt x="9601" y="13441"/>
                </a:lnTo>
                <a:lnTo>
                  <a:pt x="8641" y="20162"/>
                </a:lnTo>
                <a:lnTo>
                  <a:pt x="8641" y="35509"/>
                </a:lnTo>
                <a:lnTo>
                  <a:pt x="9601" y="42230"/>
                </a:lnTo>
                <a:lnTo>
                  <a:pt x="11521" y="47045"/>
                </a:lnTo>
                <a:lnTo>
                  <a:pt x="13441" y="51846"/>
                </a:lnTo>
                <a:lnTo>
                  <a:pt x="16322" y="56631"/>
                </a:lnTo>
                <a:lnTo>
                  <a:pt x="19202" y="60472"/>
                </a:lnTo>
                <a:lnTo>
                  <a:pt x="15361" y="64312"/>
                </a:lnTo>
                <a:lnTo>
                  <a:pt x="11521" y="69113"/>
                </a:lnTo>
                <a:lnTo>
                  <a:pt x="8641" y="73913"/>
                </a:lnTo>
                <a:lnTo>
                  <a:pt x="6720" y="79674"/>
                </a:lnTo>
                <a:lnTo>
                  <a:pt x="4800" y="85435"/>
                </a:lnTo>
                <a:lnTo>
                  <a:pt x="4800" y="96956"/>
                </a:lnTo>
                <a:lnTo>
                  <a:pt x="6720" y="100797"/>
                </a:lnTo>
                <a:lnTo>
                  <a:pt x="8641" y="104637"/>
                </a:lnTo>
                <a:lnTo>
                  <a:pt x="11521" y="109438"/>
                </a:lnTo>
                <a:lnTo>
                  <a:pt x="15361" y="112318"/>
                </a:lnTo>
                <a:lnTo>
                  <a:pt x="20162" y="115199"/>
                </a:lnTo>
                <a:lnTo>
                  <a:pt x="17282" y="118079"/>
                </a:lnTo>
                <a:lnTo>
                  <a:pt x="13441" y="120959"/>
                </a:lnTo>
                <a:lnTo>
                  <a:pt x="11521" y="122880"/>
                </a:lnTo>
                <a:lnTo>
                  <a:pt x="8641" y="125760"/>
                </a:lnTo>
                <a:lnTo>
                  <a:pt x="6720" y="128640"/>
                </a:lnTo>
                <a:lnTo>
                  <a:pt x="4800" y="131521"/>
                </a:lnTo>
                <a:lnTo>
                  <a:pt x="2880" y="135361"/>
                </a:lnTo>
                <a:lnTo>
                  <a:pt x="1920" y="138242"/>
                </a:lnTo>
                <a:lnTo>
                  <a:pt x="960" y="141122"/>
                </a:lnTo>
                <a:lnTo>
                  <a:pt x="0" y="144962"/>
                </a:lnTo>
                <a:lnTo>
                  <a:pt x="0" y="157429"/>
                </a:lnTo>
                <a:lnTo>
                  <a:pt x="960" y="162229"/>
                </a:lnTo>
                <a:lnTo>
                  <a:pt x="2880" y="167030"/>
                </a:lnTo>
                <a:lnTo>
                  <a:pt x="5760" y="171831"/>
                </a:lnTo>
                <a:lnTo>
                  <a:pt x="9601" y="176631"/>
                </a:lnTo>
                <a:lnTo>
                  <a:pt x="14401" y="179511"/>
                </a:lnTo>
                <a:lnTo>
                  <a:pt x="20162" y="183352"/>
                </a:lnTo>
                <a:lnTo>
                  <a:pt x="26883" y="186232"/>
                </a:lnTo>
                <a:lnTo>
                  <a:pt x="34564" y="188153"/>
                </a:lnTo>
                <a:lnTo>
                  <a:pt x="39234" y="189080"/>
                </a:lnTo>
                <a:lnTo>
                  <a:pt x="51193" y="190545"/>
                </a:lnTo>
                <a:lnTo>
                  <a:pt x="65272" y="191033"/>
                </a:lnTo>
                <a:lnTo>
                  <a:pt x="72209" y="190809"/>
                </a:lnTo>
                <a:lnTo>
                  <a:pt x="85039" y="189364"/>
                </a:lnTo>
                <a:lnTo>
                  <a:pt x="86395" y="167990"/>
                </a:lnTo>
                <a:lnTo>
                  <a:pt x="80634" y="169910"/>
                </a:lnTo>
                <a:lnTo>
                  <a:pt x="73913" y="170870"/>
                </a:lnTo>
                <a:lnTo>
                  <a:pt x="66233" y="170870"/>
                </a:lnTo>
                <a:lnTo>
                  <a:pt x="60320" y="170719"/>
                </a:lnTo>
                <a:lnTo>
                  <a:pt x="46796" y="168925"/>
                </a:lnTo>
                <a:lnTo>
                  <a:pt x="36469" y="165110"/>
                </a:lnTo>
                <a:lnTo>
                  <a:pt x="28803" y="161269"/>
                </a:lnTo>
                <a:lnTo>
                  <a:pt x="25908" y="156484"/>
                </a:lnTo>
                <a:lnTo>
                  <a:pt x="25908" y="142082"/>
                </a:lnTo>
                <a:lnTo>
                  <a:pt x="26883" y="140147"/>
                </a:lnTo>
                <a:lnTo>
                  <a:pt x="27843" y="138242"/>
                </a:lnTo>
                <a:lnTo>
                  <a:pt x="28803" y="136321"/>
                </a:lnTo>
                <a:lnTo>
                  <a:pt x="30723" y="133426"/>
                </a:lnTo>
                <a:lnTo>
                  <a:pt x="28803" y="90236"/>
                </a:lnTo>
                <a:lnTo>
                  <a:pt x="28803" y="83515"/>
                </a:lnTo>
                <a:lnTo>
                  <a:pt x="29748" y="80634"/>
                </a:lnTo>
                <a:lnTo>
                  <a:pt x="30723" y="77754"/>
                </a:lnTo>
                <a:lnTo>
                  <a:pt x="31683" y="75834"/>
                </a:lnTo>
                <a:lnTo>
                  <a:pt x="33588" y="73913"/>
                </a:lnTo>
                <a:lnTo>
                  <a:pt x="35524" y="71993"/>
                </a:lnTo>
                <a:lnTo>
                  <a:pt x="38404" y="73913"/>
                </a:lnTo>
                <a:lnTo>
                  <a:pt x="42245" y="75834"/>
                </a:lnTo>
                <a:lnTo>
                  <a:pt x="47990" y="77754"/>
                </a:lnTo>
                <a:lnTo>
                  <a:pt x="54711" y="59512"/>
                </a:lnTo>
                <a:lnTo>
                  <a:pt x="47030" y="56631"/>
                </a:lnTo>
                <a:lnTo>
                  <a:pt x="41269" y="50886"/>
                </a:lnTo>
                <a:lnTo>
                  <a:pt x="36469" y="46070"/>
                </a:lnTo>
                <a:lnTo>
                  <a:pt x="33588" y="38404"/>
                </a:lnTo>
                <a:close/>
              </a:path>
              <a:path w="135346" h="213367">
                <a:moveTo>
                  <a:pt x="105597" y="156484"/>
                </a:moveTo>
                <a:lnTo>
                  <a:pt x="102717" y="159349"/>
                </a:lnTo>
                <a:lnTo>
                  <a:pt x="99837" y="162229"/>
                </a:lnTo>
                <a:lnTo>
                  <a:pt x="95996" y="164150"/>
                </a:lnTo>
                <a:lnTo>
                  <a:pt x="92156" y="167030"/>
                </a:lnTo>
                <a:lnTo>
                  <a:pt x="86395" y="167990"/>
                </a:lnTo>
                <a:lnTo>
                  <a:pt x="85039" y="189364"/>
                </a:lnTo>
                <a:lnTo>
                  <a:pt x="96956" y="187192"/>
                </a:lnTo>
                <a:lnTo>
                  <a:pt x="105597" y="184312"/>
                </a:lnTo>
                <a:lnTo>
                  <a:pt x="113278" y="180472"/>
                </a:lnTo>
                <a:lnTo>
                  <a:pt x="118079" y="175671"/>
                </a:lnTo>
                <a:lnTo>
                  <a:pt x="123825" y="171831"/>
                </a:lnTo>
                <a:lnTo>
                  <a:pt x="128640" y="166070"/>
                </a:lnTo>
                <a:lnTo>
                  <a:pt x="131505" y="160324"/>
                </a:lnTo>
                <a:lnTo>
                  <a:pt x="134386" y="153588"/>
                </a:lnTo>
                <a:lnTo>
                  <a:pt x="135346" y="147828"/>
                </a:lnTo>
                <a:lnTo>
                  <a:pt x="135346" y="134401"/>
                </a:lnTo>
                <a:lnTo>
                  <a:pt x="134386" y="129585"/>
                </a:lnTo>
                <a:lnTo>
                  <a:pt x="131505" y="124800"/>
                </a:lnTo>
                <a:lnTo>
                  <a:pt x="129600" y="119999"/>
                </a:lnTo>
                <a:lnTo>
                  <a:pt x="125760" y="115199"/>
                </a:lnTo>
                <a:lnTo>
                  <a:pt x="121919" y="112318"/>
                </a:lnTo>
                <a:lnTo>
                  <a:pt x="117119" y="109438"/>
                </a:lnTo>
                <a:lnTo>
                  <a:pt x="111358" y="106558"/>
                </a:lnTo>
                <a:lnTo>
                  <a:pt x="105597" y="104637"/>
                </a:lnTo>
                <a:lnTo>
                  <a:pt x="99837" y="102717"/>
                </a:lnTo>
                <a:lnTo>
                  <a:pt x="93116" y="101757"/>
                </a:lnTo>
                <a:lnTo>
                  <a:pt x="86395" y="101757"/>
                </a:lnTo>
                <a:lnTo>
                  <a:pt x="47990" y="99837"/>
                </a:lnTo>
                <a:lnTo>
                  <a:pt x="42245" y="99837"/>
                </a:lnTo>
                <a:lnTo>
                  <a:pt x="37429" y="98877"/>
                </a:lnTo>
                <a:lnTo>
                  <a:pt x="33588" y="95996"/>
                </a:lnTo>
                <a:lnTo>
                  <a:pt x="30723" y="93116"/>
                </a:lnTo>
                <a:lnTo>
                  <a:pt x="28803" y="90236"/>
                </a:lnTo>
                <a:lnTo>
                  <a:pt x="30723" y="133426"/>
                </a:lnTo>
                <a:lnTo>
                  <a:pt x="32628" y="131521"/>
                </a:lnTo>
                <a:lnTo>
                  <a:pt x="34564" y="129585"/>
                </a:lnTo>
                <a:lnTo>
                  <a:pt x="36469" y="126720"/>
                </a:lnTo>
                <a:lnTo>
                  <a:pt x="39349" y="123840"/>
                </a:lnTo>
                <a:lnTo>
                  <a:pt x="43190" y="120959"/>
                </a:lnTo>
                <a:lnTo>
                  <a:pt x="80634" y="122880"/>
                </a:lnTo>
                <a:lnTo>
                  <a:pt x="89275" y="122880"/>
                </a:lnTo>
                <a:lnTo>
                  <a:pt x="95996" y="124800"/>
                </a:lnTo>
                <a:lnTo>
                  <a:pt x="100797" y="128640"/>
                </a:lnTo>
                <a:lnTo>
                  <a:pt x="106558" y="131521"/>
                </a:lnTo>
                <a:lnTo>
                  <a:pt x="108478" y="136321"/>
                </a:lnTo>
                <a:lnTo>
                  <a:pt x="108478" y="149763"/>
                </a:lnTo>
                <a:lnTo>
                  <a:pt x="106558" y="152643"/>
                </a:lnTo>
                <a:lnTo>
                  <a:pt x="105597" y="15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" name="object 242"/>
          <p:cNvSpPr/>
          <p:nvPr/>
        </p:nvSpPr>
        <p:spPr>
          <a:xfrm>
            <a:off x="6230360" y="5817473"/>
            <a:ext cx="14488" cy="54711"/>
          </a:xfrm>
          <a:custGeom>
            <a:avLst/>
            <a:gdLst/>
            <a:ahLst/>
            <a:cxnLst/>
            <a:rect l="l" t="t" r="r" b="b"/>
            <a:pathLst>
              <a:path w="14488" h="54711">
                <a:moveTo>
                  <a:pt x="10654" y="896"/>
                </a:moveTo>
                <a:lnTo>
                  <a:pt x="0" y="7708"/>
                </a:lnTo>
                <a:lnTo>
                  <a:pt x="86" y="54711"/>
                </a:lnTo>
                <a:lnTo>
                  <a:pt x="1046" y="48966"/>
                </a:lnTo>
                <a:lnTo>
                  <a:pt x="2966" y="43205"/>
                </a:lnTo>
                <a:lnTo>
                  <a:pt x="4886" y="37444"/>
                </a:lnTo>
                <a:lnTo>
                  <a:pt x="7767" y="32644"/>
                </a:lnTo>
                <a:lnTo>
                  <a:pt x="10647" y="28803"/>
                </a:lnTo>
                <a:lnTo>
                  <a:pt x="14488" y="24963"/>
                </a:lnTo>
                <a:lnTo>
                  <a:pt x="12567" y="0"/>
                </a:lnTo>
                <a:lnTo>
                  <a:pt x="10654" y="8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" name="object 243"/>
          <p:cNvSpPr/>
          <p:nvPr/>
        </p:nvSpPr>
        <p:spPr>
          <a:xfrm>
            <a:off x="6202603" y="5811713"/>
            <a:ext cx="133441" cy="160324"/>
          </a:xfrm>
          <a:custGeom>
            <a:avLst/>
            <a:gdLst/>
            <a:ahLst/>
            <a:cxnLst/>
            <a:rect l="l" t="t" r="r" b="b"/>
            <a:pathLst>
              <a:path w="133441" h="160324">
                <a:moveTo>
                  <a:pt x="133441" y="73913"/>
                </a:moveTo>
                <a:lnTo>
                  <a:pt x="133429" y="67277"/>
                </a:lnTo>
                <a:lnTo>
                  <a:pt x="132480" y="54466"/>
                </a:lnTo>
                <a:lnTo>
                  <a:pt x="129600" y="42245"/>
                </a:lnTo>
                <a:lnTo>
                  <a:pt x="127680" y="34564"/>
                </a:lnTo>
                <a:lnTo>
                  <a:pt x="123840" y="26883"/>
                </a:lnTo>
                <a:lnTo>
                  <a:pt x="119039" y="21122"/>
                </a:lnTo>
                <a:lnTo>
                  <a:pt x="113278" y="14401"/>
                </a:lnTo>
                <a:lnTo>
                  <a:pt x="106558" y="9601"/>
                </a:lnTo>
                <a:lnTo>
                  <a:pt x="98877" y="5760"/>
                </a:lnTo>
                <a:lnTo>
                  <a:pt x="94593" y="4043"/>
                </a:lnTo>
                <a:lnTo>
                  <a:pt x="82652" y="1010"/>
                </a:lnTo>
                <a:lnTo>
                  <a:pt x="69113" y="0"/>
                </a:lnTo>
                <a:lnTo>
                  <a:pt x="64898" y="104"/>
                </a:lnTo>
                <a:lnTo>
                  <a:pt x="52076" y="1854"/>
                </a:lnTo>
                <a:lnTo>
                  <a:pt x="40325" y="5760"/>
                </a:lnTo>
                <a:lnTo>
                  <a:pt x="42245" y="30723"/>
                </a:lnTo>
                <a:lnTo>
                  <a:pt x="46085" y="27843"/>
                </a:lnTo>
                <a:lnTo>
                  <a:pt x="50886" y="24963"/>
                </a:lnTo>
                <a:lnTo>
                  <a:pt x="56647" y="22082"/>
                </a:lnTo>
                <a:lnTo>
                  <a:pt x="62392" y="21122"/>
                </a:lnTo>
                <a:lnTo>
                  <a:pt x="68168" y="21122"/>
                </a:lnTo>
                <a:lnTo>
                  <a:pt x="75425" y="21547"/>
                </a:lnTo>
                <a:lnTo>
                  <a:pt x="88075" y="25407"/>
                </a:lnTo>
                <a:lnTo>
                  <a:pt x="96956" y="33604"/>
                </a:lnTo>
                <a:lnTo>
                  <a:pt x="101676" y="40370"/>
                </a:lnTo>
                <a:lnTo>
                  <a:pt x="105771" y="51900"/>
                </a:lnTo>
                <a:lnTo>
                  <a:pt x="106558" y="66248"/>
                </a:lnTo>
                <a:lnTo>
                  <a:pt x="27843" y="66248"/>
                </a:lnTo>
                <a:lnTo>
                  <a:pt x="27843" y="60472"/>
                </a:lnTo>
                <a:lnTo>
                  <a:pt x="27757" y="13468"/>
                </a:lnTo>
                <a:lnTo>
                  <a:pt x="18242" y="22082"/>
                </a:lnTo>
                <a:lnTo>
                  <a:pt x="9740" y="34807"/>
                </a:lnTo>
                <a:lnTo>
                  <a:pt x="4800" y="47045"/>
                </a:lnTo>
                <a:lnTo>
                  <a:pt x="2419" y="55041"/>
                </a:lnTo>
                <a:lnTo>
                  <a:pt x="504" y="67337"/>
                </a:lnTo>
                <a:lnTo>
                  <a:pt x="0" y="80634"/>
                </a:lnTo>
                <a:lnTo>
                  <a:pt x="251" y="91181"/>
                </a:lnTo>
                <a:lnTo>
                  <a:pt x="1659" y="103953"/>
                </a:lnTo>
                <a:lnTo>
                  <a:pt x="4800" y="115199"/>
                </a:lnTo>
                <a:lnTo>
                  <a:pt x="11165" y="130380"/>
                </a:lnTo>
                <a:lnTo>
                  <a:pt x="18242" y="140162"/>
                </a:lnTo>
                <a:lnTo>
                  <a:pt x="29413" y="149262"/>
                </a:lnTo>
                <a:lnTo>
                  <a:pt x="41285" y="154548"/>
                </a:lnTo>
                <a:lnTo>
                  <a:pt x="47010" y="156724"/>
                </a:lnTo>
                <a:lnTo>
                  <a:pt x="59089" y="159422"/>
                </a:lnTo>
                <a:lnTo>
                  <a:pt x="72953" y="160324"/>
                </a:lnTo>
                <a:lnTo>
                  <a:pt x="79674" y="160324"/>
                </a:lnTo>
                <a:lnTo>
                  <a:pt x="85435" y="159364"/>
                </a:lnTo>
                <a:lnTo>
                  <a:pt x="92156" y="158389"/>
                </a:lnTo>
                <a:lnTo>
                  <a:pt x="97917" y="157444"/>
                </a:lnTo>
                <a:lnTo>
                  <a:pt x="103677" y="156484"/>
                </a:lnTo>
                <a:lnTo>
                  <a:pt x="108478" y="154548"/>
                </a:lnTo>
                <a:lnTo>
                  <a:pt x="112318" y="153603"/>
                </a:lnTo>
                <a:lnTo>
                  <a:pt x="116159" y="152643"/>
                </a:lnTo>
                <a:lnTo>
                  <a:pt x="119039" y="150723"/>
                </a:lnTo>
                <a:lnTo>
                  <a:pt x="121920" y="149763"/>
                </a:lnTo>
                <a:lnTo>
                  <a:pt x="123840" y="148803"/>
                </a:lnTo>
                <a:lnTo>
                  <a:pt x="124800" y="147843"/>
                </a:lnTo>
                <a:lnTo>
                  <a:pt x="125760" y="146883"/>
                </a:lnTo>
                <a:lnTo>
                  <a:pt x="125760" y="145923"/>
                </a:lnTo>
                <a:lnTo>
                  <a:pt x="126720" y="145923"/>
                </a:lnTo>
                <a:lnTo>
                  <a:pt x="126720" y="143042"/>
                </a:lnTo>
                <a:lnTo>
                  <a:pt x="127680" y="142082"/>
                </a:lnTo>
                <a:lnTo>
                  <a:pt x="127680" y="134401"/>
                </a:lnTo>
                <a:lnTo>
                  <a:pt x="126720" y="132481"/>
                </a:lnTo>
                <a:lnTo>
                  <a:pt x="126720" y="129600"/>
                </a:lnTo>
                <a:lnTo>
                  <a:pt x="125760" y="128640"/>
                </a:lnTo>
                <a:lnTo>
                  <a:pt x="124800" y="127680"/>
                </a:lnTo>
                <a:lnTo>
                  <a:pt x="119999" y="127680"/>
                </a:lnTo>
                <a:lnTo>
                  <a:pt x="117119" y="129600"/>
                </a:lnTo>
                <a:lnTo>
                  <a:pt x="114239" y="130561"/>
                </a:lnTo>
                <a:lnTo>
                  <a:pt x="111358" y="131521"/>
                </a:lnTo>
                <a:lnTo>
                  <a:pt x="107518" y="132481"/>
                </a:lnTo>
                <a:lnTo>
                  <a:pt x="103677" y="134401"/>
                </a:lnTo>
                <a:lnTo>
                  <a:pt x="98877" y="135361"/>
                </a:lnTo>
                <a:lnTo>
                  <a:pt x="94076" y="136321"/>
                </a:lnTo>
                <a:lnTo>
                  <a:pt x="88315" y="138242"/>
                </a:lnTo>
                <a:lnTo>
                  <a:pt x="66233" y="138242"/>
                </a:lnTo>
                <a:lnTo>
                  <a:pt x="59527" y="137281"/>
                </a:lnTo>
                <a:lnTo>
                  <a:pt x="52806" y="134401"/>
                </a:lnTo>
                <a:lnTo>
                  <a:pt x="47045" y="132481"/>
                </a:lnTo>
                <a:lnTo>
                  <a:pt x="42245" y="128640"/>
                </a:lnTo>
                <a:lnTo>
                  <a:pt x="38404" y="123840"/>
                </a:lnTo>
                <a:lnTo>
                  <a:pt x="34564" y="119039"/>
                </a:lnTo>
                <a:lnTo>
                  <a:pt x="31683" y="114239"/>
                </a:lnTo>
                <a:lnTo>
                  <a:pt x="30723" y="107518"/>
                </a:lnTo>
                <a:lnTo>
                  <a:pt x="28803" y="100797"/>
                </a:lnTo>
                <a:lnTo>
                  <a:pt x="27843" y="94076"/>
                </a:lnTo>
                <a:lnTo>
                  <a:pt x="27843" y="85435"/>
                </a:lnTo>
                <a:lnTo>
                  <a:pt x="125760" y="85435"/>
                </a:lnTo>
                <a:lnTo>
                  <a:pt x="128640" y="84475"/>
                </a:lnTo>
                <a:lnTo>
                  <a:pt x="130561" y="82555"/>
                </a:lnTo>
                <a:lnTo>
                  <a:pt x="132481" y="80634"/>
                </a:lnTo>
                <a:lnTo>
                  <a:pt x="133441" y="77754"/>
                </a:lnTo>
                <a:lnTo>
                  <a:pt x="133441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" name="object 244"/>
          <p:cNvSpPr/>
          <p:nvPr/>
        </p:nvSpPr>
        <p:spPr>
          <a:xfrm>
            <a:off x="1514112" y="6291696"/>
            <a:ext cx="51843" cy="51846"/>
          </a:xfrm>
          <a:custGeom>
            <a:avLst/>
            <a:gdLst/>
            <a:ahLst/>
            <a:cxnLst/>
            <a:rect l="l" t="t" r="r" b="b"/>
            <a:pathLst>
              <a:path w="51843" h="51846">
                <a:moveTo>
                  <a:pt x="0" y="25923"/>
                </a:moveTo>
                <a:lnTo>
                  <a:pt x="0" y="33604"/>
                </a:lnTo>
                <a:lnTo>
                  <a:pt x="1921" y="39364"/>
                </a:lnTo>
                <a:lnTo>
                  <a:pt x="6720" y="45125"/>
                </a:lnTo>
                <a:lnTo>
                  <a:pt x="12478" y="49926"/>
                </a:lnTo>
                <a:lnTo>
                  <a:pt x="18239" y="51846"/>
                </a:lnTo>
                <a:lnTo>
                  <a:pt x="32641" y="51846"/>
                </a:lnTo>
                <a:lnTo>
                  <a:pt x="39361" y="49926"/>
                </a:lnTo>
                <a:lnTo>
                  <a:pt x="44162" y="45125"/>
                </a:lnTo>
                <a:lnTo>
                  <a:pt x="48963" y="39364"/>
                </a:lnTo>
                <a:lnTo>
                  <a:pt x="51843" y="33604"/>
                </a:lnTo>
                <a:lnTo>
                  <a:pt x="51843" y="19202"/>
                </a:lnTo>
                <a:lnTo>
                  <a:pt x="48963" y="12481"/>
                </a:lnTo>
                <a:lnTo>
                  <a:pt x="44162" y="7680"/>
                </a:lnTo>
                <a:lnTo>
                  <a:pt x="39361" y="2880"/>
                </a:lnTo>
                <a:lnTo>
                  <a:pt x="32641" y="0"/>
                </a:lnTo>
                <a:lnTo>
                  <a:pt x="18239" y="0"/>
                </a:lnTo>
                <a:lnTo>
                  <a:pt x="12478" y="2880"/>
                </a:lnTo>
                <a:lnTo>
                  <a:pt x="6720" y="7680"/>
                </a:lnTo>
                <a:lnTo>
                  <a:pt x="1921" y="12481"/>
                </a:lnTo>
                <a:lnTo>
                  <a:pt x="0" y="19202"/>
                </a:lnTo>
                <a:lnTo>
                  <a:pt x="0" y="259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" name="object 245"/>
          <p:cNvSpPr/>
          <p:nvPr/>
        </p:nvSpPr>
        <p:spPr>
          <a:xfrm>
            <a:off x="1723384" y="6258107"/>
            <a:ext cx="100797" cy="134386"/>
          </a:xfrm>
          <a:custGeom>
            <a:avLst/>
            <a:gdLst/>
            <a:ahLst/>
            <a:cxnLst/>
            <a:rect l="l" t="t" r="r" b="b"/>
            <a:pathLst>
              <a:path w="100797" h="134386">
                <a:moveTo>
                  <a:pt x="2880" y="133426"/>
                </a:moveTo>
                <a:lnTo>
                  <a:pt x="3840" y="133426"/>
                </a:lnTo>
                <a:lnTo>
                  <a:pt x="5760" y="134386"/>
                </a:lnTo>
                <a:lnTo>
                  <a:pt x="11521" y="134386"/>
                </a:lnTo>
                <a:lnTo>
                  <a:pt x="12481" y="133426"/>
                </a:lnTo>
                <a:lnTo>
                  <a:pt x="15361" y="133426"/>
                </a:lnTo>
                <a:lnTo>
                  <a:pt x="16322" y="132466"/>
                </a:lnTo>
                <a:lnTo>
                  <a:pt x="16322" y="20147"/>
                </a:lnTo>
                <a:lnTo>
                  <a:pt x="18242" y="23987"/>
                </a:lnTo>
                <a:lnTo>
                  <a:pt x="20162" y="28803"/>
                </a:lnTo>
                <a:lnTo>
                  <a:pt x="23042" y="32644"/>
                </a:lnTo>
                <a:lnTo>
                  <a:pt x="24963" y="37429"/>
                </a:lnTo>
                <a:lnTo>
                  <a:pt x="26883" y="41269"/>
                </a:lnTo>
                <a:lnTo>
                  <a:pt x="29763" y="45110"/>
                </a:lnTo>
                <a:lnTo>
                  <a:pt x="71048" y="120944"/>
                </a:lnTo>
                <a:lnTo>
                  <a:pt x="72953" y="122880"/>
                </a:lnTo>
                <a:lnTo>
                  <a:pt x="73914" y="125745"/>
                </a:lnTo>
                <a:lnTo>
                  <a:pt x="74874" y="126720"/>
                </a:lnTo>
                <a:lnTo>
                  <a:pt x="76794" y="128625"/>
                </a:lnTo>
                <a:lnTo>
                  <a:pt x="77754" y="130561"/>
                </a:lnTo>
                <a:lnTo>
                  <a:pt x="78714" y="131505"/>
                </a:lnTo>
                <a:lnTo>
                  <a:pt x="79674" y="132466"/>
                </a:lnTo>
                <a:lnTo>
                  <a:pt x="81594" y="132466"/>
                </a:lnTo>
                <a:lnTo>
                  <a:pt x="82555" y="133426"/>
                </a:lnTo>
                <a:lnTo>
                  <a:pt x="96956" y="133426"/>
                </a:lnTo>
                <a:lnTo>
                  <a:pt x="97917" y="132466"/>
                </a:lnTo>
                <a:lnTo>
                  <a:pt x="98877" y="131505"/>
                </a:lnTo>
                <a:lnTo>
                  <a:pt x="99837" y="130561"/>
                </a:lnTo>
                <a:lnTo>
                  <a:pt x="99837" y="129585"/>
                </a:lnTo>
                <a:lnTo>
                  <a:pt x="100797" y="128625"/>
                </a:lnTo>
                <a:lnTo>
                  <a:pt x="100797" y="2880"/>
                </a:lnTo>
                <a:lnTo>
                  <a:pt x="99837" y="1904"/>
                </a:lnTo>
                <a:lnTo>
                  <a:pt x="99837" y="960"/>
                </a:lnTo>
                <a:lnTo>
                  <a:pt x="95996" y="960"/>
                </a:lnTo>
                <a:lnTo>
                  <a:pt x="95036" y="0"/>
                </a:lnTo>
                <a:lnTo>
                  <a:pt x="89275" y="0"/>
                </a:lnTo>
                <a:lnTo>
                  <a:pt x="88315" y="960"/>
                </a:lnTo>
                <a:lnTo>
                  <a:pt x="85435" y="960"/>
                </a:lnTo>
                <a:lnTo>
                  <a:pt x="85435" y="1904"/>
                </a:lnTo>
                <a:lnTo>
                  <a:pt x="84475" y="1904"/>
                </a:lnTo>
                <a:lnTo>
                  <a:pt x="83515" y="2880"/>
                </a:lnTo>
                <a:lnTo>
                  <a:pt x="83515" y="98877"/>
                </a:lnTo>
                <a:lnTo>
                  <a:pt x="84475" y="103662"/>
                </a:lnTo>
                <a:lnTo>
                  <a:pt x="84475" y="109438"/>
                </a:lnTo>
                <a:lnTo>
                  <a:pt x="82555" y="106558"/>
                </a:lnTo>
                <a:lnTo>
                  <a:pt x="80634" y="102717"/>
                </a:lnTo>
                <a:lnTo>
                  <a:pt x="78714" y="99821"/>
                </a:lnTo>
                <a:lnTo>
                  <a:pt x="77754" y="96956"/>
                </a:lnTo>
                <a:lnTo>
                  <a:pt x="75834" y="93116"/>
                </a:lnTo>
                <a:lnTo>
                  <a:pt x="73914" y="90236"/>
                </a:lnTo>
                <a:lnTo>
                  <a:pt x="71993" y="87355"/>
                </a:lnTo>
                <a:lnTo>
                  <a:pt x="70073" y="83515"/>
                </a:lnTo>
                <a:lnTo>
                  <a:pt x="68153" y="80634"/>
                </a:lnTo>
                <a:lnTo>
                  <a:pt x="67208" y="76794"/>
                </a:lnTo>
                <a:lnTo>
                  <a:pt x="65272" y="72953"/>
                </a:lnTo>
                <a:lnTo>
                  <a:pt x="62392" y="70073"/>
                </a:lnTo>
                <a:lnTo>
                  <a:pt x="30723" y="11521"/>
                </a:lnTo>
                <a:lnTo>
                  <a:pt x="29763" y="9585"/>
                </a:lnTo>
                <a:lnTo>
                  <a:pt x="27843" y="7680"/>
                </a:lnTo>
                <a:lnTo>
                  <a:pt x="26883" y="5745"/>
                </a:lnTo>
                <a:lnTo>
                  <a:pt x="25923" y="4800"/>
                </a:lnTo>
                <a:lnTo>
                  <a:pt x="24963" y="3840"/>
                </a:lnTo>
                <a:lnTo>
                  <a:pt x="24003" y="2880"/>
                </a:lnTo>
                <a:lnTo>
                  <a:pt x="23042" y="1904"/>
                </a:lnTo>
                <a:lnTo>
                  <a:pt x="22082" y="960"/>
                </a:lnTo>
                <a:lnTo>
                  <a:pt x="3840" y="960"/>
                </a:lnTo>
                <a:lnTo>
                  <a:pt x="1920" y="1904"/>
                </a:lnTo>
                <a:lnTo>
                  <a:pt x="960" y="3840"/>
                </a:lnTo>
                <a:lnTo>
                  <a:pt x="0" y="5745"/>
                </a:lnTo>
                <a:lnTo>
                  <a:pt x="0" y="132466"/>
                </a:lnTo>
                <a:lnTo>
                  <a:pt x="960" y="132466"/>
                </a:lnTo>
                <a:lnTo>
                  <a:pt x="960" y="133426"/>
                </a:lnTo>
                <a:lnTo>
                  <a:pt x="2880" y="13342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" name="object 246"/>
          <p:cNvSpPr/>
          <p:nvPr/>
        </p:nvSpPr>
        <p:spPr>
          <a:xfrm>
            <a:off x="1851065" y="6369466"/>
            <a:ext cx="23042" cy="100797"/>
          </a:xfrm>
          <a:custGeom>
            <a:avLst/>
            <a:gdLst/>
            <a:ahLst/>
            <a:cxnLst/>
            <a:rect l="l" t="t" r="r" b="b"/>
            <a:pathLst>
              <a:path w="23042" h="100797">
                <a:moveTo>
                  <a:pt x="19202" y="3840"/>
                </a:moveTo>
                <a:lnTo>
                  <a:pt x="17282" y="0"/>
                </a:lnTo>
                <a:lnTo>
                  <a:pt x="19202" y="22067"/>
                </a:lnTo>
                <a:lnTo>
                  <a:pt x="23042" y="23027"/>
                </a:lnTo>
                <a:lnTo>
                  <a:pt x="22067" y="6705"/>
                </a:lnTo>
                <a:lnTo>
                  <a:pt x="19202" y="3840"/>
                </a:lnTo>
                <a:close/>
              </a:path>
              <a:path w="23042" h="100797">
                <a:moveTo>
                  <a:pt x="71033" y="-65288"/>
                </a:moveTo>
                <a:lnTo>
                  <a:pt x="68153" y="-68168"/>
                </a:lnTo>
                <a:lnTo>
                  <a:pt x="65272" y="-71048"/>
                </a:lnTo>
                <a:lnTo>
                  <a:pt x="61432" y="-73929"/>
                </a:lnTo>
                <a:lnTo>
                  <a:pt x="56631" y="-74889"/>
                </a:lnTo>
                <a:lnTo>
                  <a:pt x="51831" y="-76809"/>
                </a:lnTo>
                <a:lnTo>
                  <a:pt x="46070" y="-77769"/>
                </a:lnTo>
                <a:lnTo>
                  <a:pt x="35509" y="-77769"/>
                </a:lnTo>
                <a:lnTo>
                  <a:pt x="32628" y="-76809"/>
                </a:lnTo>
                <a:lnTo>
                  <a:pt x="28788" y="-76809"/>
                </a:lnTo>
                <a:lnTo>
                  <a:pt x="25907" y="-75849"/>
                </a:lnTo>
                <a:lnTo>
                  <a:pt x="22067" y="-74889"/>
                </a:lnTo>
                <a:lnTo>
                  <a:pt x="19202" y="-73929"/>
                </a:lnTo>
                <a:lnTo>
                  <a:pt x="16322" y="-72969"/>
                </a:lnTo>
                <a:lnTo>
                  <a:pt x="13441" y="-72009"/>
                </a:lnTo>
                <a:lnTo>
                  <a:pt x="11521" y="-71048"/>
                </a:lnTo>
                <a:lnTo>
                  <a:pt x="9601" y="-69128"/>
                </a:lnTo>
                <a:lnTo>
                  <a:pt x="7680" y="-68168"/>
                </a:lnTo>
                <a:lnTo>
                  <a:pt x="6720" y="-67208"/>
                </a:lnTo>
                <a:lnTo>
                  <a:pt x="5760" y="-66248"/>
                </a:lnTo>
                <a:lnTo>
                  <a:pt x="4800" y="-66248"/>
                </a:lnTo>
                <a:lnTo>
                  <a:pt x="4800" y="-56647"/>
                </a:lnTo>
                <a:lnTo>
                  <a:pt x="5760" y="-55686"/>
                </a:lnTo>
                <a:lnTo>
                  <a:pt x="5760" y="-54726"/>
                </a:lnTo>
                <a:lnTo>
                  <a:pt x="6720" y="-54726"/>
                </a:lnTo>
                <a:lnTo>
                  <a:pt x="7680" y="-53766"/>
                </a:lnTo>
                <a:lnTo>
                  <a:pt x="8641" y="-53766"/>
                </a:lnTo>
                <a:lnTo>
                  <a:pt x="9601" y="-54726"/>
                </a:lnTo>
                <a:lnTo>
                  <a:pt x="11521" y="-55686"/>
                </a:lnTo>
                <a:lnTo>
                  <a:pt x="13441" y="-56647"/>
                </a:lnTo>
                <a:lnTo>
                  <a:pt x="15361" y="-57607"/>
                </a:lnTo>
                <a:lnTo>
                  <a:pt x="18227" y="-58567"/>
                </a:lnTo>
                <a:lnTo>
                  <a:pt x="20162" y="-60487"/>
                </a:lnTo>
                <a:lnTo>
                  <a:pt x="23042" y="-61447"/>
                </a:lnTo>
                <a:lnTo>
                  <a:pt x="26883" y="-62407"/>
                </a:lnTo>
                <a:lnTo>
                  <a:pt x="29748" y="-63367"/>
                </a:lnTo>
                <a:lnTo>
                  <a:pt x="45110" y="-63367"/>
                </a:lnTo>
                <a:lnTo>
                  <a:pt x="47990" y="-62407"/>
                </a:lnTo>
                <a:lnTo>
                  <a:pt x="50871" y="-61447"/>
                </a:lnTo>
                <a:lnTo>
                  <a:pt x="52791" y="-60487"/>
                </a:lnTo>
                <a:lnTo>
                  <a:pt x="54711" y="-58567"/>
                </a:lnTo>
                <a:lnTo>
                  <a:pt x="56631" y="-56647"/>
                </a:lnTo>
                <a:lnTo>
                  <a:pt x="57591" y="-53766"/>
                </a:lnTo>
                <a:lnTo>
                  <a:pt x="58552" y="-51846"/>
                </a:lnTo>
                <a:lnTo>
                  <a:pt x="58552" y="-48966"/>
                </a:lnTo>
                <a:lnTo>
                  <a:pt x="59512" y="-45125"/>
                </a:lnTo>
                <a:lnTo>
                  <a:pt x="59512" y="-34564"/>
                </a:lnTo>
                <a:lnTo>
                  <a:pt x="39349" y="-34564"/>
                </a:lnTo>
                <a:lnTo>
                  <a:pt x="32628" y="-33604"/>
                </a:lnTo>
                <a:lnTo>
                  <a:pt x="26883" y="-32644"/>
                </a:lnTo>
                <a:lnTo>
                  <a:pt x="21107" y="-31683"/>
                </a:lnTo>
                <a:lnTo>
                  <a:pt x="16322" y="-29763"/>
                </a:lnTo>
                <a:lnTo>
                  <a:pt x="12481" y="-26883"/>
                </a:lnTo>
                <a:lnTo>
                  <a:pt x="8641" y="-24963"/>
                </a:lnTo>
                <a:lnTo>
                  <a:pt x="5760" y="-21122"/>
                </a:lnTo>
                <a:lnTo>
                  <a:pt x="2880" y="-17282"/>
                </a:lnTo>
                <a:lnTo>
                  <a:pt x="960" y="-13441"/>
                </a:lnTo>
                <a:lnTo>
                  <a:pt x="0" y="-9601"/>
                </a:lnTo>
                <a:lnTo>
                  <a:pt x="0" y="960"/>
                </a:lnTo>
                <a:lnTo>
                  <a:pt x="960" y="4800"/>
                </a:lnTo>
                <a:lnTo>
                  <a:pt x="1920" y="7680"/>
                </a:lnTo>
                <a:lnTo>
                  <a:pt x="3840" y="11521"/>
                </a:lnTo>
                <a:lnTo>
                  <a:pt x="5760" y="14386"/>
                </a:lnTo>
                <a:lnTo>
                  <a:pt x="8641" y="16306"/>
                </a:lnTo>
                <a:lnTo>
                  <a:pt x="11521" y="19202"/>
                </a:lnTo>
                <a:lnTo>
                  <a:pt x="15361" y="21107"/>
                </a:lnTo>
                <a:lnTo>
                  <a:pt x="19202" y="22067"/>
                </a:lnTo>
                <a:lnTo>
                  <a:pt x="17282" y="0"/>
                </a:lnTo>
                <a:lnTo>
                  <a:pt x="17282" y="-7696"/>
                </a:lnTo>
                <a:lnTo>
                  <a:pt x="18227" y="-10561"/>
                </a:lnTo>
                <a:lnTo>
                  <a:pt x="19202" y="-12481"/>
                </a:lnTo>
                <a:lnTo>
                  <a:pt x="20162" y="-14401"/>
                </a:lnTo>
                <a:lnTo>
                  <a:pt x="22067" y="-16322"/>
                </a:lnTo>
                <a:lnTo>
                  <a:pt x="24002" y="-18242"/>
                </a:lnTo>
                <a:lnTo>
                  <a:pt x="25907" y="-19202"/>
                </a:lnTo>
                <a:lnTo>
                  <a:pt x="28788" y="-20162"/>
                </a:lnTo>
                <a:lnTo>
                  <a:pt x="32628" y="-21122"/>
                </a:lnTo>
                <a:lnTo>
                  <a:pt x="36469" y="-22082"/>
                </a:lnTo>
                <a:lnTo>
                  <a:pt x="59512" y="-22082"/>
                </a:lnTo>
                <a:lnTo>
                  <a:pt x="59512" y="-2880"/>
                </a:lnTo>
                <a:lnTo>
                  <a:pt x="54711" y="1920"/>
                </a:lnTo>
                <a:lnTo>
                  <a:pt x="50871" y="4800"/>
                </a:lnTo>
                <a:lnTo>
                  <a:pt x="47030" y="7680"/>
                </a:lnTo>
                <a:lnTo>
                  <a:pt x="43190" y="9585"/>
                </a:lnTo>
                <a:lnTo>
                  <a:pt x="39349" y="10546"/>
                </a:lnTo>
                <a:lnTo>
                  <a:pt x="29748" y="10546"/>
                </a:lnTo>
                <a:lnTo>
                  <a:pt x="24947" y="9585"/>
                </a:lnTo>
                <a:lnTo>
                  <a:pt x="22067" y="6705"/>
                </a:lnTo>
                <a:lnTo>
                  <a:pt x="23042" y="23027"/>
                </a:lnTo>
                <a:lnTo>
                  <a:pt x="26883" y="23987"/>
                </a:lnTo>
                <a:lnTo>
                  <a:pt x="37444" y="23987"/>
                </a:lnTo>
                <a:lnTo>
                  <a:pt x="43190" y="23027"/>
                </a:lnTo>
                <a:lnTo>
                  <a:pt x="47990" y="20147"/>
                </a:lnTo>
                <a:lnTo>
                  <a:pt x="52791" y="18227"/>
                </a:lnTo>
                <a:lnTo>
                  <a:pt x="57591" y="14386"/>
                </a:lnTo>
                <a:lnTo>
                  <a:pt x="61432" y="10546"/>
                </a:lnTo>
                <a:lnTo>
                  <a:pt x="61432" y="21107"/>
                </a:lnTo>
                <a:lnTo>
                  <a:pt x="62392" y="21107"/>
                </a:lnTo>
                <a:lnTo>
                  <a:pt x="62392" y="22067"/>
                </a:lnTo>
                <a:lnTo>
                  <a:pt x="64312" y="22067"/>
                </a:lnTo>
                <a:lnTo>
                  <a:pt x="65272" y="23027"/>
                </a:lnTo>
                <a:lnTo>
                  <a:pt x="71993" y="23027"/>
                </a:lnTo>
                <a:lnTo>
                  <a:pt x="72953" y="22067"/>
                </a:lnTo>
                <a:lnTo>
                  <a:pt x="74874" y="22067"/>
                </a:lnTo>
                <a:lnTo>
                  <a:pt x="74874" y="21107"/>
                </a:lnTo>
                <a:lnTo>
                  <a:pt x="75834" y="21107"/>
                </a:lnTo>
                <a:lnTo>
                  <a:pt x="75834" y="-53766"/>
                </a:lnTo>
                <a:lnTo>
                  <a:pt x="73913" y="-57607"/>
                </a:lnTo>
                <a:lnTo>
                  <a:pt x="72953" y="-62407"/>
                </a:lnTo>
                <a:lnTo>
                  <a:pt x="71033" y="-6528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" name="object 247"/>
          <p:cNvSpPr/>
          <p:nvPr/>
        </p:nvSpPr>
        <p:spPr>
          <a:xfrm>
            <a:off x="1944182" y="6268669"/>
            <a:ext cx="60472" cy="124785"/>
          </a:xfrm>
          <a:custGeom>
            <a:avLst/>
            <a:gdLst/>
            <a:ahLst/>
            <a:cxnLst/>
            <a:rect l="l" t="t" r="r" b="b"/>
            <a:pathLst>
              <a:path w="60472" h="124785">
                <a:moveTo>
                  <a:pt x="960" y="36469"/>
                </a:moveTo>
                <a:lnTo>
                  <a:pt x="960" y="37429"/>
                </a:lnTo>
                <a:lnTo>
                  <a:pt x="1920" y="38389"/>
                </a:lnTo>
                <a:lnTo>
                  <a:pt x="2880" y="39349"/>
                </a:lnTo>
                <a:lnTo>
                  <a:pt x="16322" y="39349"/>
                </a:lnTo>
                <a:lnTo>
                  <a:pt x="16322" y="98877"/>
                </a:lnTo>
                <a:lnTo>
                  <a:pt x="17282" y="103662"/>
                </a:lnTo>
                <a:lnTo>
                  <a:pt x="18242" y="107502"/>
                </a:lnTo>
                <a:lnTo>
                  <a:pt x="19187" y="111343"/>
                </a:lnTo>
                <a:lnTo>
                  <a:pt x="21122" y="114223"/>
                </a:lnTo>
                <a:lnTo>
                  <a:pt x="23027" y="117104"/>
                </a:lnTo>
                <a:lnTo>
                  <a:pt x="24963" y="119999"/>
                </a:lnTo>
                <a:lnTo>
                  <a:pt x="27843" y="121904"/>
                </a:lnTo>
                <a:lnTo>
                  <a:pt x="31683" y="122864"/>
                </a:lnTo>
                <a:lnTo>
                  <a:pt x="34549" y="123825"/>
                </a:lnTo>
                <a:lnTo>
                  <a:pt x="39364" y="124785"/>
                </a:lnTo>
                <a:lnTo>
                  <a:pt x="47990" y="124785"/>
                </a:lnTo>
                <a:lnTo>
                  <a:pt x="49911" y="123825"/>
                </a:lnTo>
                <a:lnTo>
                  <a:pt x="52791" y="123825"/>
                </a:lnTo>
                <a:lnTo>
                  <a:pt x="54711" y="122864"/>
                </a:lnTo>
                <a:lnTo>
                  <a:pt x="56631" y="122864"/>
                </a:lnTo>
                <a:lnTo>
                  <a:pt x="57591" y="121904"/>
                </a:lnTo>
                <a:lnTo>
                  <a:pt x="58552" y="121904"/>
                </a:lnTo>
                <a:lnTo>
                  <a:pt x="59512" y="120944"/>
                </a:lnTo>
                <a:lnTo>
                  <a:pt x="59512" y="119999"/>
                </a:lnTo>
                <a:lnTo>
                  <a:pt x="60472" y="119024"/>
                </a:lnTo>
                <a:lnTo>
                  <a:pt x="60472" y="108478"/>
                </a:lnTo>
                <a:lnTo>
                  <a:pt x="59512" y="108478"/>
                </a:lnTo>
                <a:lnTo>
                  <a:pt x="59512" y="107502"/>
                </a:lnTo>
                <a:lnTo>
                  <a:pt x="56631" y="107502"/>
                </a:lnTo>
                <a:lnTo>
                  <a:pt x="55671" y="108478"/>
                </a:lnTo>
                <a:lnTo>
                  <a:pt x="53751" y="108478"/>
                </a:lnTo>
                <a:lnTo>
                  <a:pt x="52791" y="109438"/>
                </a:lnTo>
                <a:lnTo>
                  <a:pt x="50871" y="109438"/>
                </a:lnTo>
                <a:lnTo>
                  <a:pt x="49911" y="110383"/>
                </a:lnTo>
                <a:lnTo>
                  <a:pt x="41269" y="110383"/>
                </a:lnTo>
                <a:lnTo>
                  <a:pt x="38404" y="108478"/>
                </a:lnTo>
                <a:lnTo>
                  <a:pt x="36469" y="105597"/>
                </a:lnTo>
                <a:lnTo>
                  <a:pt x="34549" y="101757"/>
                </a:lnTo>
                <a:lnTo>
                  <a:pt x="33588" y="96941"/>
                </a:lnTo>
                <a:lnTo>
                  <a:pt x="33588" y="39349"/>
                </a:lnTo>
                <a:lnTo>
                  <a:pt x="58552" y="39349"/>
                </a:lnTo>
                <a:lnTo>
                  <a:pt x="59512" y="38389"/>
                </a:lnTo>
                <a:lnTo>
                  <a:pt x="59512" y="37429"/>
                </a:lnTo>
                <a:lnTo>
                  <a:pt x="60472" y="36469"/>
                </a:lnTo>
                <a:lnTo>
                  <a:pt x="60472" y="27828"/>
                </a:lnTo>
                <a:lnTo>
                  <a:pt x="59512" y="26868"/>
                </a:lnTo>
                <a:lnTo>
                  <a:pt x="59512" y="25907"/>
                </a:lnTo>
                <a:lnTo>
                  <a:pt x="58552" y="25907"/>
                </a:lnTo>
                <a:lnTo>
                  <a:pt x="58552" y="24947"/>
                </a:lnTo>
                <a:lnTo>
                  <a:pt x="33588" y="24947"/>
                </a:lnTo>
                <a:lnTo>
                  <a:pt x="33588" y="1904"/>
                </a:lnTo>
                <a:lnTo>
                  <a:pt x="32644" y="1904"/>
                </a:lnTo>
                <a:lnTo>
                  <a:pt x="32644" y="960"/>
                </a:lnTo>
                <a:lnTo>
                  <a:pt x="30708" y="960"/>
                </a:lnTo>
                <a:lnTo>
                  <a:pt x="30708" y="0"/>
                </a:lnTo>
                <a:lnTo>
                  <a:pt x="20162" y="0"/>
                </a:lnTo>
                <a:lnTo>
                  <a:pt x="19187" y="960"/>
                </a:lnTo>
                <a:lnTo>
                  <a:pt x="17282" y="960"/>
                </a:lnTo>
                <a:lnTo>
                  <a:pt x="17282" y="1904"/>
                </a:lnTo>
                <a:lnTo>
                  <a:pt x="16322" y="1904"/>
                </a:lnTo>
                <a:lnTo>
                  <a:pt x="16322" y="24947"/>
                </a:lnTo>
                <a:lnTo>
                  <a:pt x="2880" y="24947"/>
                </a:lnTo>
                <a:lnTo>
                  <a:pt x="2880" y="25907"/>
                </a:lnTo>
                <a:lnTo>
                  <a:pt x="960" y="25907"/>
                </a:lnTo>
                <a:lnTo>
                  <a:pt x="960" y="27828"/>
                </a:lnTo>
                <a:lnTo>
                  <a:pt x="0" y="28788"/>
                </a:lnTo>
                <a:lnTo>
                  <a:pt x="0" y="34549"/>
                </a:lnTo>
                <a:lnTo>
                  <a:pt x="960" y="3646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" name="object 248"/>
          <p:cNvSpPr/>
          <p:nvPr/>
        </p:nvSpPr>
        <p:spPr>
          <a:xfrm>
            <a:off x="2026737" y="6293617"/>
            <a:ext cx="17282" cy="98877"/>
          </a:xfrm>
          <a:custGeom>
            <a:avLst/>
            <a:gdLst/>
            <a:ahLst/>
            <a:cxnLst/>
            <a:rect l="l" t="t" r="r" b="b"/>
            <a:pathLst>
              <a:path w="17282" h="98877">
                <a:moveTo>
                  <a:pt x="13441" y="0"/>
                </a:move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95996"/>
                </a:lnTo>
                <a:lnTo>
                  <a:pt x="960" y="96956"/>
                </a:lnTo>
                <a:lnTo>
                  <a:pt x="1920" y="97916"/>
                </a:lnTo>
                <a:lnTo>
                  <a:pt x="3840" y="97916"/>
                </a:lnTo>
                <a:lnTo>
                  <a:pt x="4800" y="98877"/>
                </a:lnTo>
                <a:lnTo>
                  <a:pt x="13441" y="98877"/>
                </a:lnTo>
                <a:lnTo>
                  <a:pt x="14401" y="97916"/>
                </a:lnTo>
                <a:lnTo>
                  <a:pt x="16322" y="97916"/>
                </a:lnTo>
                <a:lnTo>
                  <a:pt x="17282" y="96956"/>
                </a:lnTo>
                <a:lnTo>
                  <a:pt x="17282" y="1920"/>
                </a:lnTo>
                <a:lnTo>
                  <a:pt x="16322" y="960"/>
                </a:lnTo>
                <a:lnTo>
                  <a:pt x="15361" y="960"/>
                </a:lnTo>
                <a:lnTo>
                  <a:pt x="15361" y="0"/>
                </a:lnTo>
                <a:lnTo>
                  <a:pt x="13441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" name="object 249"/>
          <p:cNvSpPr/>
          <p:nvPr/>
        </p:nvSpPr>
        <p:spPr>
          <a:xfrm>
            <a:off x="2024816" y="6255227"/>
            <a:ext cx="21122" cy="20162"/>
          </a:xfrm>
          <a:custGeom>
            <a:avLst/>
            <a:gdLst/>
            <a:ahLst/>
            <a:cxnLst/>
            <a:rect l="l" t="t" r="r" b="b"/>
            <a:pathLst>
              <a:path w="21122" h="20162">
                <a:moveTo>
                  <a:pt x="21122" y="10561"/>
                </a:moveTo>
                <a:lnTo>
                  <a:pt x="21122" y="6720"/>
                </a:lnTo>
                <a:lnTo>
                  <a:pt x="20162" y="3840"/>
                </a:lnTo>
                <a:lnTo>
                  <a:pt x="19202" y="1920"/>
                </a:lnTo>
                <a:lnTo>
                  <a:pt x="17282" y="960"/>
                </a:lnTo>
                <a:lnTo>
                  <a:pt x="14401" y="0"/>
                </a:lnTo>
                <a:lnTo>
                  <a:pt x="6720" y="0"/>
                </a:lnTo>
                <a:lnTo>
                  <a:pt x="3840" y="960"/>
                </a:lnTo>
                <a:lnTo>
                  <a:pt x="2880" y="1920"/>
                </a:lnTo>
                <a:lnTo>
                  <a:pt x="960" y="3840"/>
                </a:lnTo>
                <a:lnTo>
                  <a:pt x="0" y="6720"/>
                </a:lnTo>
                <a:lnTo>
                  <a:pt x="0" y="14401"/>
                </a:lnTo>
                <a:lnTo>
                  <a:pt x="960" y="17282"/>
                </a:lnTo>
                <a:lnTo>
                  <a:pt x="2880" y="18242"/>
                </a:lnTo>
                <a:lnTo>
                  <a:pt x="3840" y="20162"/>
                </a:lnTo>
                <a:lnTo>
                  <a:pt x="17282" y="20162"/>
                </a:lnTo>
                <a:lnTo>
                  <a:pt x="19202" y="18242"/>
                </a:lnTo>
                <a:lnTo>
                  <a:pt x="20162" y="17282"/>
                </a:lnTo>
                <a:lnTo>
                  <a:pt x="21122" y="14401"/>
                </a:lnTo>
                <a:lnTo>
                  <a:pt x="21122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" name="object 250"/>
          <p:cNvSpPr/>
          <p:nvPr/>
        </p:nvSpPr>
        <p:spPr>
          <a:xfrm>
            <a:off x="2068967" y="6291696"/>
            <a:ext cx="92171" cy="101757"/>
          </a:xfrm>
          <a:custGeom>
            <a:avLst/>
            <a:gdLst/>
            <a:ahLst/>
            <a:cxnLst/>
            <a:rect l="l" t="t" r="r" b="b"/>
            <a:pathLst>
              <a:path w="92171" h="101757">
                <a:moveTo>
                  <a:pt x="0" y="51846"/>
                </a:moveTo>
                <a:lnTo>
                  <a:pt x="0" y="59527"/>
                </a:lnTo>
                <a:lnTo>
                  <a:pt x="975" y="67208"/>
                </a:lnTo>
                <a:lnTo>
                  <a:pt x="2880" y="72969"/>
                </a:lnTo>
                <a:lnTo>
                  <a:pt x="4815" y="78729"/>
                </a:lnTo>
                <a:lnTo>
                  <a:pt x="7680" y="84475"/>
                </a:lnTo>
                <a:lnTo>
                  <a:pt x="11536" y="88315"/>
                </a:lnTo>
                <a:lnTo>
                  <a:pt x="15377" y="93131"/>
                </a:lnTo>
                <a:lnTo>
                  <a:pt x="19217" y="95996"/>
                </a:lnTo>
                <a:lnTo>
                  <a:pt x="19217" y="65288"/>
                </a:lnTo>
                <a:lnTo>
                  <a:pt x="18242" y="60487"/>
                </a:lnTo>
                <a:lnTo>
                  <a:pt x="17282" y="55686"/>
                </a:lnTo>
                <a:lnTo>
                  <a:pt x="17282" y="45125"/>
                </a:lnTo>
                <a:lnTo>
                  <a:pt x="18242" y="40325"/>
                </a:lnTo>
                <a:lnTo>
                  <a:pt x="19217" y="36484"/>
                </a:lnTo>
                <a:lnTo>
                  <a:pt x="20162" y="31683"/>
                </a:lnTo>
                <a:lnTo>
                  <a:pt x="22082" y="27843"/>
                </a:lnTo>
                <a:lnTo>
                  <a:pt x="24963" y="24963"/>
                </a:lnTo>
                <a:lnTo>
                  <a:pt x="26883" y="21122"/>
                </a:lnTo>
                <a:lnTo>
                  <a:pt x="29763" y="19202"/>
                </a:lnTo>
                <a:lnTo>
                  <a:pt x="33604" y="17282"/>
                </a:lnTo>
                <a:lnTo>
                  <a:pt x="37444" y="15361"/>
                </a:lnTo>
                <a:lnTo>
                  <a:pt x="41285" y="14401"/>
                </a:lnTo>
                <a:lnTo>
                  <a:pt x="51846" y="14401"/>
                </a:lnTo>
                <a:lnTo>
                  <a:pt x="56647" y="15361"/>
                </a:lnTo>
                <a:lnTo>
                  <a:pt x="59527" y="17282"/>
                </a:lnTo>
                <a:lnTo>
                  <a:pt x="63367" y="19202"/>
                </a:lnTo>
                <a:lnTo>
                  <a:pt x="66248" y="22082"/>
                </a:lnTo>
                <a:lnTo>
                  <a:pt x="68168" y="24963"/>
                </a:lnTo>
                <a:lnTo>
                  <a:pt x="71048" y="28803"/>
                </a:lnTo>
                <a:lnTo>
                  <a:pt x="72008" y="32644"/>
                </a:lnTo>
                <a:lnTo>
                  <a:pt x="72969" y="37444"/>
                </a:lnTo>
                <a:lnTo>
                  <a:pt x="73929" y="41285"/>
                </a:lnTo>
                <a:lnTo>
                  <a:pt x="74889" y="46085"/>
                </a:lnTo>
                <a:lnTo>
                  <a:pt x="74889" y="56647"/>
                </a:lnTo>
                <a:lnTo>
                  <a:pt x="73929" y="61447"/>
                </a:lnTo>
                <a:lnTo>
                  <a:pt x="72969" y="66233"/>
                </a:lnTo>
                <a:lnTo>
                  <a:pt x="72008" y="70073"/>
                </a:lnTo>
                <a:lnTo>
                  <a:pt x="70088" y="73913"/>
                </a:lnTo>
                <a:lnTo>
                  <a:pt x="68168" y="77769"/>
                </a:lnTo>
                <a:lnTo>
                  <a:pt x="65288" y="80634"/>
                </a:lnTo>
                <a:lnTo>
                  <a:pt x="62407" y="83515"/>
                </a:lnTo>
                <a:lnTo>
                  <a:pt x="58567" y="84475"/>
                </a:lnTo>
                <a:lnTo>
                  <a:pt x="54726" y="86410"/>
                </a:lnTo>
                <a:lnTo>
                  <a:pt x="50886" y="87355"/>
                </a:lnTo>
                <a:lnTo>
                  <a:pt x="40325" y="87355"/>
                </a:lnTo>
                <a:lnTo>
                  <a:pt x="35524" y="86410"/>
                </a:lnTo>
                <a:lnTo>
                  <a:pt x="32644" y="84475"/>
                </a:lnTo>
                <a:lnTo>
                  <a:pt x="28803" y="82570"/>
                </a:lnTo>
                <a:lnTo>
                  <a:pt x="25923" y="79689"/>
                </a:lnTo>
                <a:lnTo>
                  <a:pt x="24002" y="76794"/>
                </a:lnTo>
                <a:lnTo>
                  <a:pt x="24963" y="98877"/>
                </a:lnTo>
                <a:lnTo>
                  <a:pt x="30723" y="100797"/>
                </a:lnTo>
                <a:lnTo>
                  <a:pt x="37444" y="101757"/>
                </a:lnTo>
                <a:lnTo>
                  <a:pt x="52806" y="101757"/>
                </a:lnTo>
                <a:lnTo>
                  <a:pt x="59527" y="100797"/>
                </a:lnTo>
                <a:lnTo>
                  <a:pt x="65288" y="97916"/>
                </a:lnTo>
                <a:lnTo>
                  <a:pt x="72008" y="95036"/>
                </a:lnTo>
                <a:lnTo>
                  <a:pt x="76809" y="92156"/>
                </a:lnTo>
                <a:lnTo>
                  <a:pt x="80650" y="87355"/>
                </a:lnTo>
                <a:lnTo>
                  <a:pt x="84490" y="82570"/>
                </a:lnTo>
                <a:lnTo>
                  <a:pt x="87370" y="76794"/>
                </a:lnTo>
                <a:lnTo>
                  <a:pt x="89291" y="71048"/>
                </a:lnTo>
                <a:lnTo>
                  <a:pt x="91211" y="64328"/>
                </a:lnTo>
                <a:lnTo>
                  <a:pt x="92171" y="57607"/>
                </a:lnTo>
                <a:lnTo>
                  <a:pt x="92171" y="42245"/>
                </a:lnTo>
                <a:lnTo>
                  <a:pt x="91211" y="35524"/>
                </a:lnTo>
                <a:lnTo>
                  <a:pt x="89291" y="28803"/>
                </a:lnTo>
                <a:lnTo>
                  <a:pt x="87370" y="23042"/>
                </a:lnTo>
                <a:lnTo>
                  <a:pt x="84490" y="18242"/>
                </a:lnTo>
                <a:lnTo>
                  <a:pt x="81610" y="13441"/>
                </a:lnTo>
                <a:lnTo>
                  <a:pt x="77769" y="9601"/>
                </a:lnTo>
                <a:lnTo>
                  <a:pt x="72969" y="5760"/>
                </a:lnTo>
                <a:lnTo>
                  <a:pt x="67208" y="3840"/>
                </a:lnTo>
                <a:lnTo>
                  <a:pt x="61447" y="960"/>
                </a:lnTo>
                <a:lnTo>
                  <a:pt x="54726" y="0"/>
                </a:lnTo>
                <a:lnTo>
                  <a:pt x="39364" y="0"/>
                </a:lnTo>
                <a:lnTo>
                  <a:pt x="32644" y="1920"/>
                </a:lnTo>
                <a:lnTo>
                  <a:pt x="26883" y="3840"/>
                </a:lnTo>
                <a:lnTo>
                  <a:pt x="20162" y="6720"/>
                </a:lnTo>
                <a:lnTo>
                  <a:pt x="15377" y="10561"/>
                </a:lnTo>
                <a:lnTo>
                  <a:pt x="11536" y="14401"/>
                </a:lnTo>
                <a:lnTo>
                  <a:pt x="7680" y="19202"/>
                </a:lnTo>
                <a:lnTo>
                  <a:pt x="4815" y="24963"/>
                </a:lnTo>
                <a:lnTo>
                  <a:pt x="2880" y="31683"/>
                </a:lnTo>
                <a:lnTo>
                  <a:pt x="975" y="37444"/>
                </a:lnTo>
                <a:lnTo>
                  <a:pt x="0" y="44165"/>
                </a:lnTo>
                <a:lnTo>
                  <a:pt x="0" y="5184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" name="object 251"/>
          <p:cNvSpPr/>
          <p:nvPr/>
        </p:nvSpPr>
        <p:spPr>
          <a:xfrm>
            <a:off x="2088184" y="6356985"/>
            <a:ext cx="5745" cy="33588"/>
          </a:xfrm>
          <a:custGeom>
            <a:avLst/>
            <a:gdLst/>
            <a:ahLst/>
            <a:cxnLst/>
            <a:rect l="l" t="t" r="r" b="b"/>
            <a:pathLst>
              <a:path w="5745" h="33588">
                <a:moveTo>
                  <a:pt x="5745" y="33588"/>
                </a:moveTo>
                <a:lnTo>
                  <a:pt x="4785" y="11506"/>
                </a:lnTo>
                <a:lnTo>
                  <a:pt x="1905" y="7680"/>
                </a:lnTo>
                <a:lnTo>
                  <a:pt x="944" y="3840"/>
                </a:lnTo>
                <a:lnTo>
                  <a:pt x="0" y="0"/>
                </a:lnTo>
                <a:lnTo>
                  <a:pt x="0" y="30708"/>
                </a:lnTo>
                <a:lnTo>
                  <a:pt x="5745" y="3358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" name="object 252"/>
          <p:cNvSpPr/>
          <p:nvPr/>
        </p:nvSpPr>
        <p:spPr>
          <a:xfrm>
            <a:off x="2186101" y="6291696"/>
            <a:ext cx="79674" cy="100797"/>
          </a:xfrm>
          <a:custGeom>
            <a:avLst/>
            <a:gdLst/>
            <a:ahLst/>
            <a:cxnLst/>
            <a:rect l="l" t="t" r="r" b="b"/>
            <a:pathLst>
              <a:path w="79674" h="100797">
                <a:moveTo>
                  <a:pt x="1905" y="1920"/>
                </a:moveTo>
                <a:lnTo>
                  <a:pt x="1905" y="2880"/>
                </a:lnTo>
                <a:lnTo>
                  <a:pt x="944" y="2880"/>
                </a:lnTo>
                <a:lnTo>
                  <a:pt x="0" y="3840"/>
                </a:lnTo>
                <a:lnTo>
                  <a:pt x="0" y="98877"/>
                </a:lnTo>
                <a:lnTo>
                  <a:pt x="944" y="98877"/>
                </a:lnTo>
                <a:lnTo>
                  <a:pt x="944" y="99837"/>
                </a:lnTo>
                <a:lnTo>
                  <a:pt x="3825" y="99837"/>
                </a:lnTo>
                <a:lnTo>
                  <a:pt x="4785" y="100797"/>
                </a:lnTo>
                <a:lnTo>
                  <a:pt x="12466" y="100797"/>
                </a:lnTo>
                <a:lnTo>
                  <a:pt x="14386" y="99837"/>
                </a:lnTo>
                <a:lnTo>
                  <a:pt x="16306" y="99837"/>
                </a:lnTo>
                <a:lnTo>
                  <a:pt x="16306" y="98877"/>
                </a:lnTo>
                <a:lnTo>
                  <a:pt x="17266" y="98877"/>
                </a:lnTo>
                <a:lnTo>
                  <a:pt x="17266" y="32644"/>
                </a:lnTo>
                <a:lnTo>
                  <a:pt x="22067" y="26883"/>
                </a:lnTo>
                <a:lnTo>
                  <a:pt x="25908" y="22082"/>
                </a:lnTo>
                <a:lnTo>
                  <a:pt x="30708" y="19202"/>
                </a:lnTo>
                <a:lnTo>
                  <a:pt x="34549" y="16322"/>
                </a:lnTo>
                <a:lnTo>
                  <a:pt x="39349" y="15361"/>
                </a:lnTo>
                <a:lnTo>
                  <a:pt x="49911" y="15361"/>
                </a:lnTo>
                <a:lnTo>
                  <a:pt x="51831" y="17282"/>
                </a:lnTo>
                <a:lnTo>
                  <a:pt x="54711" y="18242"/>
                </a:lnTo>
                <a:lnTo>
                  <a:pt x="56631" y="20162"/>
                </a:lnTo>
                <a:lnTo>
                  <a:pt x="58552" y="22082"/>
                </a:lnTo>
                <a:lnTo>
                  <a:pt x="59512" y="24963"/>
                </a:lnTo>
                <a:lnTo>
                  <a:pt x="60472" y="26883"/>
                </a:lnTo>
                <a:lnTo>
                  <a:pt x="61432" y="30723"/>
                </a:lnTo>
                <a:lnTo>
                  <a:pt x="62392" y="33604"/>
                </a:lnTo>
                <a:lnTo>
                  <a:pt x="63352" y="38404"/>
                </a:lnTo>
                <a:lnTo>
                  <a:pt x="63352" y="98877"/>
                </a:lnTo>
                <a:lnTo>
                  <a:pt x="64312" y="99837"/>
                </a:lnTo>
                <a:lnTo>
                  <a:pt x="66233" y="99837"/>
                </a:lnTo>
                <a:lnTo>
                  <a:pt x="67193" y="100797"/>
                </a:lnTo>
                <a:lnTo>
                  <a:pt x="75834" y="100797"/>
                </a:lnTo>
                <a:lnTo>
                  <a:pt x="76794" y="99837"/>
                </a:lnTo>
                <a:lnTo>
                  <a:pt x="78699" y="99837"/>
                </a:lnTo>
                <a:lnTo>
                  <a:pt x="79674" y="98877"/>
                </a:lnTo>
                <a:lnTo>
                  <a:pt x="79674" y="28803"/>
                </a:lnTo>
                <a:lnTo>
                  <a:pt x="77739" y="24002"/>
                </a:lnTo>
                <a:lnTo>
                  <a:pt x="76794" y="19202"/>
                </a:lnTo>
                <a:lnTo>
                  <a:pt x="74858" y="15361"/>
                </a:lnTo>
                <a:lnTo>
                  <a:pt x="72953" y="11521"/>
                </a:lnTo>
                <a:lnTo>
                  <a:pt x="70073" y="8641"/>
                </a:lnTo>
                <a:lnTo>
                  <a:pt x="66233" y="5760"/>
                </a:lnTo>
                <a:lnTo>
                  <a:pt x="62392" y="3840"/>
                </a:lnTo>
                <a:lnTo>
                  <a:pt x="58552" y="960"/>
                </a:lnTo>
                <a:lnTo>
                  <a:pt x="52791" y="0"/>
                </a:lnTo>
                <a:lnTo>
                  <a:pt x="41269" y="0"/>
                </a:lnTo>
                <a:lnTo>
                  <a:pt x="36469" y="1920"/>
                </a:lnTo>
                <a:lnTo>
                  <a:pt x="30708" y="4800"/>
                </a:lnTo>
                <a:lnTo>
                  <a:pt x="25908" y="6720"/>
                </a:lnTo>
                <a:lnTo>
                  <a:pt x="21107" y="11521"/>
                </a:lnTo>
                <a:lnTo>
                  <a:pt x="15346" y="17282"/>
                </a:lnTo>
                <a:lnTo>
                  <a:pt x="15346" y="2880"/>
                </a:lnTo>
                <a:lnTo>
                  <a:pt x="14386" y="2880"/>
                </a:lnTo>
                <a:lnTo>
                  <a:pt x="13426" y="1920"/>
                </a:lnTo>
                <a:lnTo>
                  <a:pt x="1905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" name="object 253"/>
          <p:cNvSpPr/>
          <p:nvPr/>
        </p:nvSpPr>
        <p:spPr>
          <a:xfrm>
            <a:off x="2344491" y="6293617"/>
            <a:ext cx="17266" cy="98877"/>
          </a:xfrm>
          <a:custGeom>
            <a:avLst/>
            <a:gdLst/>
            <a:ahLst/>
            <a:cxnLst/>
            <a:rect l="l" t="t" r="r" b="b"/>
            <a:pathLst>
              <a:path w="17266" h="98877">
                <a:moveTo>
                  <a:pt x="12481" y="98877"/>
                </a:moveTo>
                <a:lnTo>
                  <a:pt x="13441" y="98877"/>
                </a:lnTo>
                <a:lnTo>
                  <a:pt x="14386" y="97916"/>
                </a:lnTo>
                <a:lnTo>
                  <a:pt x="16322" y="97916"/>
                </a:lnTo>
                <a:lnTo>
                  <a:pt x="16322" y="96956"/>
                </a:lnTo>
                <a:lnTo>
                  <a:pt x="17266" y="96956"/>
                </a:lnTo>
                <a:lnTo>
                  <a:pt x="17266" y="1920"/>
                </a:lnTo>
                <a:lnTo>
                  <a:pt x="16322" y="960"/>
                </a:lnTo>
                <a:lnTo>
                  <a:pt x="15361" y="960"/>
                </a:lnTo>
                <a:lnTo>
                  <a:pt x="1536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95996"/>
                </a:lnTo>
                <a:lnTo>
                  <a:pt x="960" y="96956"/>
                </a:lnTo>
                <a:lnTo>
                  <a:pt x="960" y="97916"/>
                </a:lnTo>
                <a:lnTo>
                  <a:pt x="3840" y="97916"/>
                </a:lnTo>
                <a:lnTo>
                  <a:pt x="4800" y="98877"/>
                </a:lnTo>
                <a:lnTo>
                  <a:pt x="12481" y="9887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" name="object 254"/>
          <p:cNvSpPr/>
          <p:nvPr/>
        </p:nvSpPr>
        <p:spPr>
          <a:xfrm>
            <a:off x="2342570" y="6255227"/>
            <a:ext cx="21122" cy="20162"/>
          </a:xfrm>
          <a:custGeom>
            <a:avLst/>
            <a:gdLst/>
            <a:ahLst/>
            <a:cxnLst/>
            <a:rect l="l" t="t" r="r" b="b"/>
            <a:pathLst>
              <a:path w="21122" h="20162">
                <a:moveTo>
                  <a:pt x="21122" y="10561"/>
                </a:moveTo>
                <a:lnTo>
                  <a:pt x="21122" y="6720"/>
                </a:lnTo>
                <a:lnTo>
                  <a:pt x="20147" y="3840"/>
                </a:lnTo>
                <a:lnTo>
                  <a:pt x="19187" y="1920"/>
                </a:lnTo>
                <a:lnTo>
                  <a:pt x="17282" y="960"/>
                </a:lnTo>
                <a:lnTo>
                  <a:pt x="14401" y="0"/>
                </a:lnTo>
                <a:lnTo>
                  <a:pt x="6720" y="0"/>
                </a:lnTo>
                <a:lnTo>
                  <a:pt x="3840" y="960"/>
                </a:lnTo>
                <a:lnTo>
                  <a:pt x="2880" y="1920"/>
                </a:lnTo>
                <a:lnTo>
                  <a:pt x="960" y="3840"/>
                </a:lnTo>
                <a:lnTo>
                  <a:pt x="0" y="6720"/>
                </a:lnTo>
                <a:lnTo>
                  <a:pt x="0" y="14401"/>
                </a:lnTo>
                <a:lnTo>
                  <a:pt x="960" y="17282"/>
                </a:lnTo>
                <a:lnTo>
                  <a:pt x="2880" y="18242"/>
                </a:lnTo>
                <a:lnTo>
                  <a:pt x="3840" y="20162"/>
                </a:lnTo>
                <a:lnTo>
                  <a:pt x="17282" y="20162"/>
                </a:lnTo>
                <a:lnTo>
                  <a:pt x="19187" y="18242"/>
                </a:lnTo>
                <a:lnTo>
                  <a:pt x="20147" y="17282"/>
                </a:lnTo>
                <a:lnTo>
                  <a:pt x="21122" y="14401"/>
                </a:lnTo>
                <a:lnTo>
                  <a:pt x="21122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" name="object 255"/>
          <p:cNvSpPr/>
          <p:nvPr/>
        </p:nvSpPr>
        <p:spPr>
          <a:xfrm>
            <a:off x="2385761" y="6291696"/>
            <a:ext cx="65288" cy="101757"/>
          </a:xfrm>
          <a:custGeom>
            <a:avLst/>
            <a:gdLst/>
            <a:ahLst/>
            <a:cxnLst/>
            <a:rect l="l" t="t" r="r" b="b"/>
            <a:pathLst>
              <a:path w="65288" h="101757">
                <a:moveTo>
                  <a:pt x="19202" y="21122"/>
                </a:moveTo>
                <a:lnTo>
                  <a:pt x="20162" y="20162"/>
                </a:lnTo>
                <a:lnTo>
                  <a:pt x="21122" y="18242"/>
                </a:lnTo>
                <a:lnTo>
                  <a:pt x="23042" y="17282"/>
                </a:lnTo>
                <a:lnTo>
                  <a:pt x="24003" y="16322"/>
                </a:lnTo>
                <a:lnTo>
                  <a:pt x="25923" y="15361"/>
                </a:lnTo>
                <a:lnTo>
                  <a:pt x="27843" y="14401"/>
                </a:lnTo>
                <a:lnTo>
                  <a:pt x="30723" y="13441"/>
                </a:lnTo>
                <a:lnTo>
                  <a:pt x="42245" y="13441"/>
                </a:lnTo>
                <a:lnTo>
                  <a:pt x="44165" y="14401"/>
                </a:lnTo>
                <a:lnTo>
                  <a:pt x="47045" y="15361"/>
                </a:lnTo>
                <a:lnTo>
                  <a:pt x="48966" y="16322"/>
                </a:lnTo>
                <a:lnTo>
                  <a:pt x="50886" y="17282"/>
                </a:lnTo>
                <a:lnTo>
                  <a:pt x="52806" y="18242"/>
                </a:lnTo>
                <a:lnTo>
                  <a:pt x="54726" y="18242"/>
                </a:lnTo>
                <a:lnTo>
                  <a:pt x="55686" y="19202"/>
                </a:lnTo>
                <a:lnTo>
                  <a:pt x="56647" y="20162"/>
                </a:lnTo>
                <a:lnTo>
                  <a:pt x="59527" y="20162"/>
                </a:lnTo>
                <a:lnTo>
                  <a:pt x="59527" y="19202"/>
                </a:lnTo>
                <a:lnTo>
                  <a:pt x="60487" y="19202"/>
                </a:lnTo>
                <a:lnTo>
                  <a:pt x="60487" y="8641"/>
                </a:lnTo>
                <a:lnTo>
                  <a:pt x="59527" y="8641"/>
                </a:lnTo>
                <a:lnTo>
                  <a:pt x="59527" y="7680"/>
                </a:lnTo>
                <a:lnTo>
                  <a:pt x="58567" y="6720"/>
                </a:lnTo>
                <a:lnTo>
                  <a:pt x="57607" y="5760"/>
                </a:lnTo>
                <a:lnTo>
                  <a:pt x="56647" y="4800"/>
                </a:lnTo>
                <a:lnTo>
                  <a:pt x="54726" y="4800"/>
                </a:lnTo>
                <a:lnTo>
                  <a:pt x="53766" y="3840"/>
                </a:lnTo>
                <a:lnTo>
                  <a:pt x="51846" y="2880"/>
                </a:lnTo>
                <a:lnTo>
                  <a:pt x="49926" y="2880"/>
                </a:lnTo>
                <a:lnTo>
                  <a:pt x="48006" y="1920"/>
                </a:lnTo>
                <a:lnTo>
                  <a:pt x="46085" y="960"/>
                </a:lnTo>
                <a:lnTo>
                  <a:pt x="41285" y="960"/>
                </a:lnTo>
                <a:lnTo>
                  <a:pt x="38404" y="0"/>
                </a:lnTo>
                <a:lnTo>
                  <a:pt x="30723" y="0"/>
                </a:lnTo>
                <a:lnTo>
                  <a:pt x="24963" y="960"/>
                </a:lnTo>
                <a:lnTo>
                  <a:pt x="21122" y="2880"/>
                </a:lnTo>
                <a:lnTo>
                  <a:pt x="17282" y="3840"/>
                </a:lnTo>
                <a:lnTo>
                  <a:pt x="13441" y="5760"/>
                </a:lnTo>
                <a:lnTo>
                  <a:pt x="10561" y="8641"/>
                </a:lnTo>
                <a:lnTo>
                  <a:pt x="7680" y="11521"/>
                </a:lnTo>
                <a:lnTo>
                  <a:pt x="5760" y="14401"/>
                </a:lnTo>
                <a:lnTo>
                  <a:pt x="3840" y="17282"/>
                </a:lnTo>
                <a:lnTo>
                  <a:pt x="2880" y="20162"/>
                </a:lnTo>
                <a:lnTo>
                  <a:pt x="1920" y="24002"/>
                </a:lnTo>
                <a:lnTo>
                  <a:pt x="1920" y="31683"/>
                </a:lnTo>
                <a:lnTo>
                  <a:pt x="2880" y="35524"/>
                </a:lnTo>
                <a:lnTo>
                  <a:pt x="3840" y="38404"/>
                </a:lnTo>
                <a:lnTo>
                  <a:pt x="5760" y="41285"/>
                </a:lnTo>
                <a:lnTo>
                  <a:pt x="7680" y="44165"/>
                </a:lnTo>
                <a:lnTo>
                  <a:pt x="9601" y="46085"/>
                </a:lnTo>
                <a:lnTo>
                  <a:pt x="11521" y="48005"/>
                </a:lnTo>
                <a:lnTo>
                  <a:pt x="14401" y="49926"/>
                </a:lnTo>
                <a:lnTo>
                  <a:pt x="17282" y="50886"/>
                </a:lnTo>
                <a:lnTo>
                  <a:pt x="20162" y="52806"/>
                </a:lnTo>
                <a:lnTo>
                  <a:pt x="22082" y="53766"/>
                </a:lnTo>
                <a:lnTo>
                  <a:pt x="24963" y="55686"/>
                </a:lnTo>
                <a:lnTo>
                  <a:pt x="28803" y="56647"/>
                </a:lnTo>
                <a:lnTo>
                  <a:pt x="31683" y="57607"/>
                </a:lnTo>
                <a:lnTo>
                  <a:pt x="33604" y="58567"/>
                </a:lnTo>
                <a:lnTo>
                  <a:pt x="36484" y="59527"/>
                </a:lnTo>
                <a:lnTo>
                  <a:pt x="39364" y="60487"/>
                </a:lnTo>
                <a:lnTo>
                  <a:pt x="41285" y="62407"/>
                </a:lnTo>
                <a:lnTo>
                  <a:pt x="43205" y="63367"/>
                </a:lnTo>
                <a:lnTo>
                  <a:pt x="45125" y="65288"/>
                </a:lnTo>
                <a:lnTo>
                  <a:pt x="47045" y="67208"/>
                </a:lnTo>
                <a:lnTo>
                  <a:pt x="48006" y="69128"/>
                </a:lnTo>
                <a:lnTo>
                  <a:pt x="48966" y="71048"/>
                </a:lnTo>
                <a:lnTo>
                  <a:pt x="48966" y="75849"/>
                </a:lnTo>
                <a:lnTo>
                  <a:pt x="48006" y="78729"/>
                </a:lnTo>
                <a:lnTo>
                  <a:pt x="47045" y="79689"/>
                </a:lnTo>
                <a:lnTo>
                  <a:pt x="46085" y="81610"/>
                </a:lnTo>
                <a:lnTo>
                  <a:pt x="45125" y="83515"/>
                </a:lnTo>
                <a:lnTo>
                  <a:pt x="43205" y="84475"/>
                </a:lnTo>
                <a:lnTo>
                  <a:pt x="41285" y="86410"/>
                </a:lnTo>
                <a:lnTo>
                  <a:pt x="39364" y="86410"/>
                </a:lnTo>
                <a:lnTo>
                  <a:pt x="37444" y="87355"/>
                </a:lnTo>
                <a:lnTo>
                  <a:pt x="34564" y="88315"/>
                </a:lnTo>
                <a:lnTo>
                  <a:pt x="25923" y="88315"/>
                </a:lnTo>
                <a:lnTo>
                  <a:pt x="22082" y="87355"/>
                </a:lnTo>
                <a:lnTo>
                  <a:pt x="19202" y="87355"/>
                </a:lnTo>
                <a:lnTo>
                  <a:pt x="16322" y="86410"/>
                </a:lnTo>
                <a:lnTo>
                  <a:pt x="13441" y="84475"/>
                </a:lnTo>
                <a:lnTo>
                  <a:pt x="11521" y="83515"/>
                </a:lnTo>
                <a:lnTo>
                  <a:pt x="9601" y="82570"/>
                </a:lnTo>
                <a:lnTo>
                  <a:pt x="7680" y="81610"/>
                </a:lnTo>
                <a:lnTo>
                  <a:pt x="5760" y="80634"/>
                </a:lnTo>
                <a:lnTo>
                  <a:pt x="4800" y="79689"/>
                </a:lnTo>
                <a:lnTo>
                  <a:pt x="960" y="79689"/>
                </a:lnTo>
                <a:lnTo>
                  <a:pt x="960" y="80634"/>
                </a:lnTo>
                <a:lnTo>
                  <a:pt x="0" y="81610"/>
                </a:lnTo>
                <a:lnTo>
                  <a:pt x="0" y="91196"/>
                </a:lnTo>
                <a:lnTo>
                  <a:pt x="960" y="93131"/>
                </a:lnTo>
                <a:lnTo>
                  <a:pt x="960" y="94076"/>
                </a:lnTo>
                <a:lnTo>
                  <a:pt x="1920" y="94076"/>
                </a:lnTo>
                <a:lnTo>
                  <a:pt x="2880" y="95036"/>
                </a:lnTo>
                <a:lnTo>
                  <a:pt x="3840" y="95996"/>
                </a:lnTo>
                <a:lnTo>
                  <a:pt x="5760" y="96972"/>
                </a:lnTo>
                <a:lnTo>
                  <a:pt x="7680" y="97916"/>
                </a:lnTo>
                <a:lnTo>
                  <a:pt x="9601" y="98877"/>
                </a:lnTo>
                <a:lnTo>
                  <a:pt x="11521" y="98877"/>
                </a:lnTo>
                <a:lnTo>
                  <a:pt x="14401" y="99837"/>
                </a:lnTo>
                <a:lnTo>
                  <a:pt x="16322" y="100797"/>
                </a:lnTo>
                <a:lnTo>
                  <a:pt x="19202" y="100797"/>
                </a:lnTo>
                <a:lnTo>
                  <a:pt x="23042" y="101757"/>
                </a:lnTo>
                <a:lnTo>
                  <a:pt x="34564" y="101757"/>
                </a:lnTo>
                <a:lnTo>
                  <a:pt x="39364" y="100797"/>
                </a:lnTo>
                <a:lnTo>
                  <a:pt x="44165" y="99837"/>
                </a:lnTo>
                <a:lnTo>
                  <a:pt x="48006" y="98877"/>
                </a:lnTo>
                <a:lnTo>
                  <a:pt x="51846" y="96972"/>
                </a:lnTo>
                <a:lnTo>
                  <a:pt x="55686" y="94076"/>
                </a:lnTo>
                <a:lnTo>
                  <a:pt x="58567" y="91196"/>
                </a:lnTo>
                <a:lnTo>
                  <a:pt x="61447" y="88315"/>
                </a:lnTo>
                <a:lnTo>
                  <a:pt x="62407" y="84475"/>
                </a:lnTo>
                <a:lnTo>
                  <a:pt x="64328" y="81610"/>
                </a:lnTo>
                <a:lnTo>
                  <a:pt x="65288" y="76794"/>
                </a:lnTo>
                <a:lnTo>
                  <a:pt x="65288" y="68168"/>
                </a:lnTo>
                <a:lnTo>
                  <a:pt x="64328" y="65288"/>
                </a:lnTo>
                <a:lnTo>
                  <a:pt x="63367" y="62407"/>
                </a:lnTo>
                <a:lnTo>
                  <a:pt x="62407" y="59527"/>
                </a:lnTo>
                <a:lnTo>
                  <a:pt x="60487" y="56647"/>
                </a:lnTo>
                <a:lnTo>
                  <a:pt x="58567" y="54726"/>
                </a:lnTo>
                <a:lnTo>
                  <a:pt x="55686" y="52806"/>
                </a:lnTo>
                <a:lnTo>
                  <a:pt x="53766" y="50886"/>
                </a:lnTo>
                <a:lnTo>
                  <a:pt x="50886" y="48966"/>
                </a:lnTo>
                <a:lnTo>
                  <a:pt x="48006" y="48005"/>
                </a:lnTo>
                <a:lnTo>
                  <a:pt x="45125" y="46085"/>
                </a:lnTo>
                <a:lnTo>
                  <a:pt x="42245" y="45125"/>
                </a:lnTo>
                <a:lnTo>
                  <a:pt x="39364" y="44165"/>
                </a:lnTo>
                <a:lnTo>
                  <a:pt x="36484" y="43205"/>
                </a:lnTo>
                <a:lnTo>
                  <a:pt x="33604" y="42245"/>
                </a:lnTo>
                <a:lnTo>
                  <a:pt x="30723" y="41285"/>
                </a:lnTo>
                <a:lnTo>
                  <a:pt x="27843" y="39364"/>
                </a:lnTo>
                <a:lnTo>
                  <a:pt x="25923" y="38404"/>
                </a:lnTo>
                <a:lnTo>
                  <a:pt x="24003" y="36484"/>
                </a:lnTo>
                <a:lnTo>
                  <a:pt x="22082" y="35524"/>
                </a:lnTo>
                <a:lnTo>
                  <a:pt x="20162" y="33604"/>
                </a:lnTo>
                <a:lnTo>
                  <a:pt x="19202" y="31683"/>
                </a:lnTo>
                <a:lnTo>
                  <a:pt x="18242" y="29763"/>
                </a:lnTo>
                <a:lnTo>
                  <a:pt x="18242" y="24963"/>
                </a:lnTo>
                <a:lnTo>
                  <a:pt x="19202" y="23042"/>
                </a:lnTo>
                <a:lnTo>
                  <a:pt x="19202" y="211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" name="object 256"/>
          <p:cNvSpPr/>
          <p:nvPr/>
        </p:nvSpPr>
        <p:spPr>
          <a:xfrm>
            <a:off x="2524003" y="6291696"/>
            <a:ext cx="79674" cy="100797"/>
          </a:xfrm>
          <a:custGeom>
            <a:avLst/>
            <a:gdLst/>
            <a:ahLst/>
            <a:cxnLst/>
            <a:rect l="l" t="t" r="r" b="b"/>
            <a:pathLst>
              <a:path w="79674" h="100797">
                <a:moveTo>
                  <a:pt x="64312" y="99837"/>
                </a:moveTo>
                <a:lnTo>
                  <a:pt x="66233" y="99837"/>
                </a:lnTo>
                <a:lnTo>
                  <a:pt x="67193" y="100797"/>
                </a:lnTo>
                <a:lnTo>
                  <a:pt x="74874" y="100797"/>
                </a:lnTo>
                <a:lnTo>
                  <a:pt x="75834" y="99837"/>
                </a:lnTo>
                <a:lnTo>
                  <a:pt x="78714" y="99837"/>
                </a:lnTo>
                <a:lnTo>
                  <a:pt x="78714" y="98877"/>
                </a:lnTo>
                <a:lnTo>
                  <a:pt x="79674" y="98877"/>
                </a:lnTo>
                <a:lnTo>
                  <a:pt x="79674" y="34564"/>
                </a:lnTo>
                <a:lnTo>
                  <a:pt x="78714" y="28803"/>
                </a:lnTo>
                <a:lnTo>
                  <a:pt x="77754" y="24002"/>
                </a:lnTo>
                <a:lnTo>
                  <a:pt x="76794" y="19202"/>
                </a:lnTo>
                <a:lnTo>
                  <a:pt x="74874" y="15361"/>
                </a:lnTo>
                <a:lnTo>
                  <a:pt x="71993" y="11521"/>
                </a:lnTo>
                <a:lnTo>
                  <a:pt x="69113" y="8641"/>
                </a:lnTo>
                <a:lnTo>
                  <a:pt x="66233" y="5760"/>
                </a:lnTo>
                <a:lnTo>
                  <a:pt x="61432" y="3840"/>
                </a:lnTo>
                <a:lnTo>
                  <a:pt x="57591" y="960"/>
                </a:lnTo>
                <a:lnTo>
                  <a:pt x="52791" y="0"/>
                </a:lnTo>
                <a:lnTo>
                  <a:pt x="41269" y="0"/>
                </a:lnTo>
                <a:lnTo>
                  <a:pt x="35524" y="1920"/>
                </a:lnTo>
                <a:lnTo>
                  <a:pt x="30708" y="4800"/>
                </a:lnTo>
                <a:lnTo>
                  <a:pt x="24963" y="6720"/>
                </a:lnTo>
                <a:lnTo>
                  <a:pt x="20162" y="11521"/>
                </a:lnTo>
                <a:lnTo>
                  <a:pt x="15361" y="17282"/>
                </a:lnTo>
                <a:lnTo>
                  <a:pt x="15361" y="3840"/>
                </a:lnTo>
                <a:lnTo>
                  <a:pt x="14401" y="3840"/>
                </a:lnTo>
                <a:lnTo>
                  <a:pt x="14401" y="2880"/>
                </a:lnTo>
                <a:lnTo>
                  <a:pt x="13441" y="2880"/>
                </a:lnTo>
                <a:lnTo>
                  <a:pt x="12481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98877"/>
                </a:lnTo>
                <a:lnTo>
                  <a:pt x="960" y="99837"/>
                </a:lnTo>
                <a:lnTo>
                  <a:pt x="2880" y="99837"/>
                </a:lnTo>
                <a:lnTo>
                  <a:pt x="3840" y="100797"/>
                </a:lnTo>
                <a:lnTo>
                  <a:pt x="12481" y="100797"/>
                </a:lnTo>
                <a:lnTo>
                  <a:pt x="13441" y="99837"/>
                </a:lnTo>
                <a:lnTo>
                  <a:pt x="15361" y="99837"/>
                </a:lnTo>
                <a:lnTo>
                  <a:pt x="16322" y="98877"/>
                </a:lnTo>
                <a:lnTo>
                  <a:pt x="16322" y="32644"/>
                </a:lnTo>
                <a:lnTo>
                  <a:pt x="21122" y="26883"/>
                </a:lnTo>
                <a:lnTo>
                  <a:pt x="25923" y="22082"/>
                </a:lnTo>
                <a:lnTo>
                  <a:pt x="29763" y="19202"/>
                </a:lnTo>
                <a:lnTo>
                  <a:pt x="34549" y="16322"/>
                </a:lnTo>
                <a:lnTo>
                  <a:pt x="38389" y="15361"/>
                </a:lnTo>
                <a:lnTo>
                  <a:pt x="48950" y="15361"/>
                </a:lnTo>
                <a:lnTo>
                  <a:pt x="51831" y="17282"/>
                </a:lnTo>
                <a:lnTo>
                  <a:pt x="53766" y="18242"/>
                </a:lnTo>
                <a:lnTo>
                  <a:pt x="55671" y="20162"/>
                </a:lnTo>
                <a:lnTo>
                  <a:pt x="57591" y="22082"/>
                </a:lnTo>
                <a:lnTo>
                  <a:pt x="59512" y="24963"/>
                </a:lnTo>
                <a:lnTo>
                  <a:pt x="60472" y="26883"/>
                </a:lnTo>
                <a:lnTo>
                  <a:pt x="61432" y="30723"/>
                </a:lnTo>
                <a:lnTo>
                  <a:pt x="62392" y="33604"/>
                </a:lnTo>
                <a:lnTo>
                  <a:pt x="62392" y="98877"/>
                </a:lnTo>
                <a:lnTo>
                  <a:pt x="63352" y="98877"/>
                </a:lnTo>
                <a:lnTo>
                  <a:pt x="63352" y="99837"/>
                </a:lnTo>
                <a:lnTo>
                  <a:pt x="64312" y="998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" name="object 257"/>
          <p:cNvSpPr/>
          <p:nvPr/>
        </p:nvSpPr>
        <p:spPr>
          <a:xfrm>
            <a:off x="2627680" y="6302258"/>
            <a:ext cx="20162" cy="85435"/>
          </a:xfrm>
          <a:custGeom>
            <a:avLst/>
            <a:gdLst/>
            <a:ahLst/>
            <a:cxnLst/>
            <a:rect l="l" t="t" r="r" b="b"/>
            <a:pathLst>
              <a:path w="20162" h="85435">
                <a:moveTo>
                  <a:pt x="0" y="41285"/>
                </a:moveTo>
                <a:lnTo>
                  <a:pt x="0" y="48966"/>
                </a:lnTo>
                <a:lnTo>
                  <a:pt x="960" y="56647"/>
                </a:lnTo>
                <a:lnTo>
                  <a:pt x="2880" y="62407"/>
                </a:lnTo>
                <a:lnTo>
                  <a:pt x="4800" y="68168"/>
                </a:lnTo>
                <a:lnTo>
                  <a:pt x="7680" y="73913"/>
                </a:lnTo>
                <a:lnTo>
                  <a:pt x="11521" y="77754"/>
                </a:lnTo>
                <a:lnTo>
                  <a:pt x="15361" y="82570"/>
                </a:lnTo>
                <a:lnTo>
                  <a:pt x="20162" y="85435"/>
                </a:lnTo>
                <a:lnTo>
                  <a:pt x="20162" y="58567"/>
                </a:lnTo>
                <a:lnTo>
                  <a:pt x="19202" y="54726"/>
                </a:lnTo>
                <a:lnTo>
                  <a:pt x="18242" y="49926"/>
                </a:lnTo>
                <a:lnTo>
                  <a:pt x="15361" y="0"/>
                </a:lnTo>
                <a:lnTo>
                  <a:pt x="11521" y="3840"/>
                </a:lnTo>
                <a:lnTo>
                  <a:pt x="7680" y="8641"/>
                </a:lnTo>
                <a:lnTo>
                  <a:pt x="4800" y="14401"/>
                </a:lnTo>
                <a:lnTo>
                  <a:pt x="2880" y="21122"/>
                </a:lnTo>
                <a:lnTo>
                  <a:pt x="960" y="26883"/>
                </a:lnTo>
                <a:lnTo>
                  <a:pt x="0" y="33604"/>
                </a:lnTo>
                <a:lnTo>
                  <a:pt x="0" y="4128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" name="object 258"/>
          <p:cNvSpPr/>
          <p:nvPr/>
        </p:nvSpPr>
        <p:spPr>
          <a:xfrm>
            <a:off x="2643042" y="6291696"/>
            <a:ext cx="77754" cy="101757"/>
          </a:xfrm>
          <a:custGeom>
            <a:avLst/>
            <a:gdLst/>
            <a:ahLst/>
            <a:cxnLst/>
            <a:rect l="l" t="t" r="r" b="b"/>
            <a:pathLst>
              <a:path w="77754" h="101757">
                <a:moveTo>
                  <a:pt x="77754" y="42245"/>
                </a:moveTo>
                <a:lnTo>
                  <a:pt x="75834" y="35524"/>
                </a:lnTo>
                <a:lnTo>
                  <a:pt x="74874" y="28803"/>
                </a:lnTo>
                <a:lnTo>
                  <a:pt x="72953" y="23042"/>
                </a:lnTo>
                <a:lnTo>
                  <a:pt x="70073" y="18242"/>
                </a:lnTo>
                <a:lnTo>
                  <a:pt x="66233" y="13441"/>
                </a:lnTo>
                <a:lnTo>
                  <a:pt x="62392" y="9601"/>
                </a:lnTo>
                <a:lnTo>
                  <a:pt x="57591" y="5760"/>
                </a:lnTo>
                <a:lnTo>
                  <a:pt x="51831" y="3840"/>
                </a:lnTo>
                <a:lnTo>
                  <a:pt x="46070" y="960"/>
                </a:lnTo>
                <a:lnTo>
                  <a:pt x="39349" y="0"/>
                </a:lnTo>
                <a:lnTo>
                  <a:pt x="23987" y="0"/>
                </a:lnTo>
                <a:lnTo>
                  <a:pt x="17266" y="1920"/>
                </a:lnTo>
                <a:lnTo>
                  <a:pt x="11521" y="3840"/>
                </a:lnTo>
                <a:lnTo>
                  <a:pt x="4800" y="6720"/>
                </a:lnTo>
                <a:lnTo>
                  <a:pt x="0" y="10561"/>
                </a:lnTo>
                <a:lnTo>
                  <a:pt x="2880" y="60487"/>
                </a:lnTo>
                <a:lnTo>
                  <a:pt x="2880" y="40325"/>
                </a:lnTo>
                <a:lnTo>
                  <a:pt x="3840" y="36484"/>
                </a:lnTo>
                <a:lnTo>
                  <a:pt x="5745" y="31683"/>
                </a:lnTo>
                <a:lnTo>
                  <a:pt x="6720" y="27843"/>
                </a:lnTo>
                <a:lnTo>
                  <a:pt x="9585" y="24963"/>
                </a:lnTo>
                <a:lnTo>
                  <a:pt x="11521" y="21122"/>
                </a:lnTo>
                <a:lnTo>
                  <a:pt x="14401" y="19202"/>
                </a:lnTo>
                <a:lnTo>
                  <a:pt x="18242" y="17282"/>
                </a:lnTo>
                <a:lnTo>
                  <a:pt x="22082" y="15361"/>
                </a:lnTo>
                <a:lnTo>
                  <a:pt x="25923" y="14401"/>
                </a:lnTo>
                <a:lnTo>
                  <a:pt x="36469" y="14401"/>
                </a:lnTo>
                <a:lnTo>
                  <a:pt x="41269" y="15361"/>
                </a:lnTo>
                <a:lnTo>
                  <a:pt x="45110" y="17282"/>
                </a:lnTo>
                <a:lnTo>
                  <a:pt x="48950" y="19202"/>
                </a:lnTo>
                <a:lnTo>
                  <a:pt x="51831" y="22082"/>
                </a:lnTo>
                <a:lnTo>
                  <a:pt x="53751" y="24963"/>
                </a:lnTo>
                <a:lnTo>
                  <a:pt x="55671" y="28803"/>
                </a:lnTo>
                <a:lnTo>
                  <a:pt x="57591" y="32644"/>
                </a:lnTo>
                <a:lnTo>
                  <a:pt x="57591" y="37444"/>
                </a:lnTo>
                <a:lnTo>
                  <a:pt x="58552" y="41285"/>
                </a:lnTo>
                <a:lnTo>
                  <a:pt x="59512" y="46085"/>
                </a:lnTo>
                <a:lnTo>
                  <a:pt x="59512" y="56647"/>
                </a:lnTo>
                <a:lnTo>
                  <a:pt x="58552" y="61447"/>
                </a:lnTo>
                <a:lnTo>
                  <a:pt x="57591" y="66233"/>
                </a:lnTo>
                <a:lnTo>
                  <a:pt x="56631" y="70073"/>
                </a:lnTo>
                <a:lnTo>
                  <a:pt x="54711" y="73913"/>
                </a:lnTo>
                <a:lnTo>
                  <a:pt x="52791" y="77769"/>
                </a:lnTo>
                <a:lnTo>
                  <a:pt x="49911" y="80634"/>
                </a:lnTo>
                <a:lnTo>
                  <a:pt x="47030" y="83515"/>
                </a:lnTo>
                <a:lnTo>
                  <a:pt x="43190" y="84475"/>
                </a:lnTo>
                <a:lnTo>
                  <a:pt x="40309" y="86410"/>
                </a:lnTo>
                <a:lnTo>
                  <a:pt x="35509" y="87355"/>
                </a:lnTo>
                <a:lnTo>
                  <a:pt x="24947" y="87355"/>
                </a:lnTo>
                <a:lnTo>
                  <a:pt x="21107" y="86410"/>
                </a:lnTo>
                <a:lnTo>
                  <a:pt x="17266" y="84475"/>
                </a:lnTo>
                <a:lnTo>
                  <a:pt x="13426" y="82570"/>
                </a:lnTo>
                <a:lnTo>
                  <a:pt x="10561" y="79689"/>
                </a:lnTo>
                <a:lnTo>
                  <a:pt x="8641" y="76794"/>
                </a:lnTo>
                <a:lnTo>
                  <a:pt x="6720" y="72969"/>
                </a:lnTo>
                <a:lnTo>
                  <a:pt x="4800" y="69128"/>
                </a:lnTo>
                <a:lnTo>
                  <a:pt x="4800" y="95996"/>
                </a:lnTo>
                <a:lnTo>
                  <a:pt x="9585" y="98877"/>
                </a:lnTo>
                <a:lnTo>
                  <a:pt x="15361" y="100797"/>
                </a:lnTo>
                <a:lnTo>
                  <a:pt x="22082" y="101757"/>
                </a:lnTo>
                <a:lnTo>
                  <a:pt x="37429" y="101757"/>
                </a:lnTo>
                <a:lnTo>
                  <a:pt x="45110" y="100797"/>
                </a:lnTo>
                <a:lnTo>
                  <a:pt x="50871" y="97916"/>
                </a:lnTo>
                <a:lnTo>
                  <a:pt x="56631" y="95036"/>
                </a:lnTo>
                <a:lnTo>
                  <a:pt x="61432" y="92156"/>
                </a:lnTo>
                <a:lnTo>
                  <a:pt x="65272" y="87355"/>
                </a:lnTo>
                <a:lnTo>
                  <a:pt x="69113" y="82570"/>
                </a:lnTo>
                <a:lnTo>
                  <a:pt x="71993" y="76794"/>
                </a:lnTo>
                <a:lnTo>
                  <a:pt x="73913" y="71048"/>
                </a:lnTo>
                <a:lnTo>
                  <a:pt x="76794" y="64328"/>
                </a:lnTo>
                <a:lnTo>
                  <a:pt x="77754" y="57607"/>
                </a:lnTo>
                <a:lnTo>
                  <a:pt x="77754" y="4224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" name="object 259"/>
          <p:cNvSpPr/>
          <p:nvPr/>
        </p:nvSpPr>
        <p:spPr>
          <a:xfrm>
            <a:off x="2793751" y="6248506"/>
            <a:ext cx="17282" cy="143987"/>
          </a:xfrm>
          <a:custGeom>
            <a:avLst/>
            <a:gdLst/>
            <a:ahLst/>
            <a:cxnLst/>
            <a:rect l="l" t="t" r="r" b="b"/>
            <a:pathLst>
              <a:path w="17282" h="143987">
                <a:moveTo>
                  <a:pt x="10561" y="143987"/>
                </a:moveTo>
                <a:lnTo>
                  <a:pt x="12481" y="143987"/>
                </a:lnTo>
                <a:lnTo>
                  <a:pt x="13441" y="143027"/>
                </a:lnTo>
                <a:lnTo>
                  <a:pt x="15361" y="143027"/>
                </a:lnTo>
                <a:lnTo>
                  <a:pt x="16322" y="142067"/>
                </a:lnTo>
                <a:lnTo>
                  <a:pt x="17282" y="141107"/>
                </a:lnTo>
                <a:lnTo>
                  <a:pt x="17282" y="2880"/>
                </a:lnTo>
                <a:lnTo>
                  <a:pt x="16322" y="1920"/>
                </a:lnTo>
                <a:lnTo>
                  <a:pt x="15361" y="960"/>
                </a:lnTo>
                <a:lnTo>
                  <a:pt x="14401" y="960"/>
                </a:lnTo>
                <a:lnTo>
                  <a:pt x="1344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142067"/>
                </a:lnTo>
                <a:lnTo>
                  <a:pt x="960" y="142067"/>
                </a:lnTo>
                <a:lnTo>
                  <a:pt x="960" y="143027"/>
                </a:lnTo>
                <a:lnTo>
                  <a:pt x="2880" y="143027"/>
                </a:lnTo>
                <a:lnTo>
                  <a:pt x="3840" y="143987"/>
                </a:lnTo>
                <a:lnTo>
                  <a:pt x="10561" y="14398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" name="object 260"/>
          <p:cNvSpPr/>
          <p:nvPr/>
        </p:nvSpPr>
        <p:spPr>
          <a:xfrm>
            <a:off x="2853278" y="6352184"/>
            <a:ext cx="7680" cy="38389"/>
          </a:xfrm>
          <a:custGeom>
            <a:avLst/>
            <a:gdLst/>
            <a:ahLst/>
            <a:cxnLst/>
            <a:rect l="l" t="t" r="r" b="b"/>
            <a:pathLst>
              <a:path w="7680" h="38389">
                <a:moveTo>
                  <a:pt x="5745" y="16306"/>
                </a:moveTo>
                <a:lnTo>
                  <a:pt x="3840" y="12481"/>
                </a:lnTo>
                <a:lnTo>
                  <a:pt x="1905" y="8641"/>
                </a:lnTo>
                <a:lnTo>
                  <a:pt x="960" y="4800"/>
                </a:lnTo>
                <a:lnTo>
                  <a:pt x="0" y="0"/>
                </a:lnTo>
                <a:lnTo>
                  <a:pt x="1905" y="35509"/>
                </a:lnTo>
                <a:lnTo>
                  <a:pt x="7680" y="38389"/>
                </a:lnTo>
                <a:lnTo>
                  <a:pt x="5745" y="1630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" name="object 261"/>
          <p:cNvSpPr/>
          <p:nvPr/>
        </p:nvSpPr>
        <p:spPr>
          <a:xfrm>
            <a:off x="2835036" y="6291696"/>
            <a:ext cx="93116" cy="101757"/>
          </a:xfrm>
          <a:custGeom>
            <a:avLst/>
            <a:gdLst/>
            <a:ahLst/>
            <a:cxnLst/>
            <a:rect l="l" t="t" r="r" b="b"/>
            <a:pathLst>
              <a:path w="93116" h="101757">
                <a:moveTo>
                  <a:pt x="0" y="44165"/>
                </a:moveTo>
                <a:lnTo>
                  <a:pt x="0" y="59527"/>
                </a:lnTo>
                <a:lnTo>
                  <a:pt x="960" y="67208"/>
                </a:lnTo>
                <a:lnTo>
                  <a:pt x="2880" y="72969"/>
                </a:lnTo>
                <a:lnTo>
                  <a:pt x="4800" y="78729"/>
                </a:lnTo>
                <a:lnTo>
                  <a:pt x="7680" y="84475"/>
                </a:lnTo>
                <a:lnTo>
                  <a:pt x="11521" y="88315"/>
                </a:lnTo>
                <a:lnTo>
                  <a:pt x="15361" y="93131"/>
                </a:lnTo>
                <a:lnTo>
                  <a:pt x="20147" y="95996"/>
                </a:lnTo>
                <a:lnTo>
                  <a:pt x="18242" y="60487"/>
                </a:lnTo>
                <a:lnTo>
                  <a:pt x="18242" y="40325"/>
                </a:lnTo>
                <a:lnTo>
                  <a:pt x="20147" y="36484"/>
                </a:lnTo>
                <a:lnTo>
                  <a:pt x="21107" y="31683"/>
                </a:lnTo>
                <a:lnTo>
                  <a:pt x="23042" y="27843"/>
                </a:lnTo>
                <a:lnTo>
                  <a:pt x="24947" y="24963"/>
                </a:lnTo>
                <a:lnTo>
                  <a:pt x="26868" y="21122"/>
                </a:lnTo>
                <a:lnTo>
                  <a:pt x="30708" y="19202"/>
                </a:lnTo>
                <a:lnTo>
                  <a:pt x="33588" y="17282"/>
                </a:lnTo>
                <a:lnTo>
                  <a:pt x="37429" y="15361"/>
                </a:lnTo>
                <a:lnTo>
                  <a:pt x="42230" y="14401"/>
                </a:lnTo>
                <a:lnTo>
                  <a:pt x="51831" y="14401"/>
                </a:lnTo>
                <a:lnTo>
                  <a:pt x="56631" y="15361"/>
                </a:lnTo>
                <a:lnTo>
                  <a:pt x="60472" y="17282"/>
                </a:lnTo>
                <a:lnTo>
                  <a:pt x="64312" y="19202"/>
                </a:lnTo>
                <a:lnTo>
                  <a:pt x="67193" y="22082"/>
                </a:lnTo>
                <a:lnTo>
                  <a:pt x="69113" y="24963"/>
                </a:lnTo>
                <a:lnTo>
                  <a:pt x="71033" y="28803"/>
                </a:lnTo>
                <a:lnTo>
                  <a:pt x="72953" y="32644"/>
                </a:lnTo>
                <a:lnTo>
                  <a:pt x="73913" y="37444"/>
                </a:lnTo>
                <a:lnTo>
                  <a:pt x="74874" y="41285"/>
                </a:lnTo>
                <a:lnTo>
                  <a:pt x="74874" y="56647"/>
                </a:lnTo>
                <a:lnTo>
                  <a:pt x="73913" y="61447"/>
                </a:lnTo>
                <a:lnTo>
                  <a:pt x="72953" y="66233"/>
                </a:lnTo>
                <a:lnTo>
                  <a:pt x="71993" y="70073"/>
                </a:lnTo>
                <a:lnTo>
                  <a:pt x="70073" y="73913"/>
                </a:lnTo>
                <a:lnTo>
                  <a:pt x="68153" y="77769"/>
                </a:lnTo>
                <a:lnTo>
                  <a:pt x="66233" y="80634"/>
                </a:lnTo>
                <a:lnTo>
                  <a:pt x="62392" y="83515"/>
                </a:lnTo>
                <a:lnTo>
                  <a:pt x="59512" y="84475"/>
                </a:lnTo>
                <a:lnTo>
                  <a:pt x="55671" y="86410"/>
                </a:lnTo>
                <a:lnTo>
                  <a:pt x="50871" y="87355"/>
                </a:lnTo>
                <a:lnTo>
                  <a:pt x="41269" y="87355"/>
                </a:lnTo>
                <a:lnTo>
                  <a:pt x="36469" y="86410"/>
                </a:lnTo>
                <a:lnTo>
                  <a:pt x="32628" y="84475"/>
                </a:lnTo>
                <a:lnTo>
                  <a:pt x="28788" y="82570"/>
                </a:lnTo>
                <a:lnTo>
                  <a:pt x="25923" y="79689"/>
                </a:lnTo>
                <a:lnTo>
                  <a:pt x="23987" y="76794"/>
                </a:lnTo>
                <a:lnTo>
                  <a:pt x="25923" y="98877"/>
                </a:lnTo>
                <a:lnTo>
                  <a:pt x="31668" y="100797"/>
                </a:lnTo>
                <a:lnTo>
                  <a:pt x="38389" y="101757"/>
                </a:lnTo>
                <a:lnTo>
                  <a:pt x="53751" y="101757"/>
                </a:lnTo>
                <a:lnTo>
                  <a:pt x="60472" y="100797"/>
                </a:lnTo>
                <a:lnTo>
                  <a:pt x="66233" y="97916"/>
                </a:lnTo>
                <a:lnTo>
                  <a:pt x="71993" y="95036"/>
                </a:lnTo>
                <a:lnTo>
                  <a:pt x="76794" y="92156"/>
                </a:lnTo>
                <a:lnTo>
                  <a:pt x="80634" y="87355"/>
                </a:lnTo>
                <a:lnTo>
                  <a:pt x="85435" y="82570"/>
                </a:lnTo>
                <a:lnTo>
                  <a:pt x="88315" y="76794"/>
                </a:lnTo>
                <a:lnTo>
                  <a:pt x="90236" y="71048"/>
                </a:lnTo>
                <a:lnTo>
                  <a:pt x="92156" y="64328"/>
                </a:lnTo>
                <a:lnTo>
                  <a:pt x="93116" y="57607"/>
                </a:lnTo>
                <a:lnTo>
                  <a:pt x="93116" y="42245"/>
                </a:lnTo>
                <a:lnTo>
                  <a:pt x="92156" y="35524"/>
                </a:lnTo>
                <a:lnTo>
                  <a:pt x="90236" y="28803"/>
                </a:lnTo>
                <a:lnTo>
                  <a:pt x="88315" y="23042"/>
                </a:lnTo>
                <a:lnTo>
                  <a:pt x="85435" y="18242"/>
                </a:lnTo>
                <a:lnTo>
                  <a:pt x="81594" y="13441"/>
                </a:lnTo>
                <a:lnTo>
                  <a:pt x="77754" y="9601"/>
                </a:lnTo>
                <a:lnTo>
                  <a:pt x="72953" y="5760"/>
                </a:lnTo>
                <a:lnTo>
                  <a:pt x="67193" y="3840"/>
                </a:lnTo>
                <a:lnTo>
                  <a:pt x="61432" y="960"/>
                </a:lnTo>
                <a:lnTo>
                  <a:pt x="54711" y="0"/>
                </a:lnTo>
                <a:lnTo>
                  <a:pt x="39349" y="0"/>
                </a:lnTo>
                <a:lnTo>
                  <a:pt x="32628" y="1920"/>
                </a:lnTo>
                <a:lnTo>
                  <a:pt x="26868" y="3840"/>
                </a:lnTo>
                <a:lnTo>
                  <a:pt x="21107" y="6720"/>
                </a:lnTo>
                <a:lnTo>
                  <a:pt x="16306" y="10561"/>
                </a:lnTo>
                <a:lnTo>
                  <a:pt x="12481" y="14401"/>
                </a:lnTo>
                <a:lnTo>
                  <a:pt x="7680" y="19202"/>
                </a:lnTo>
                <a:lnTo>
                  <a:pt x="4800" y="24963"/>
                </a:lnTo>
                <a:lnTo>
                  <a:pt x="2880" y="31683"/>
                </a:lnTo>
                <a:lnTo>
                  <a:pt x="960" y="37444"/>
                </a:lnTo>
                <a:lnTo>
                  <a:pt x="0" y="4416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" name="object 262"/>
          <p:cNvSpPr/>
          <p:nvPr/>
        </p:nvSpPr>
        <p:spPr>
          <a:xfrm>
            <a:off x="2953100" y="6291696"/>
            <a:ext cx="79689" cy="100797"/>
          </a:xfrm>
          <a:custGeom>
            <a:avLst/>
            <a:gdLst/>
            <a:ahLst/>
            <a:cxnLst/>
            <a:rect l="l" t="t" r="r" b="b"/>
            <a:pathLst>
              <a:path w="79689" h="100797">
                <a:moveTo>
                  <a:pt x="24963" y="6720"/>
                </a:moveTo>
                <a:lnTo>
                  <a:pt x="20162" y="11521"/>
                </a:lnTo>
                <a:lnTo>
                  <a:pt x="15361" y="17282"/>
                </a:lnTo>
                <a:lnTo>
                  <a:pt x="15361" y="3840"/>
                </a:lnTo>
                <a:lnTo>
                  <a:pt x="14401" y="3840"/>
                </a:lnTo>
                <a:lnTo>
                  <a:pt x="14401" y="2880"/>
                </a:lnTo>
                <a:lnTo>
                  <a:pt x="13441" y="2880"/>
                </a:lnTo>
                <a:lnTo>
                  <a:pt x="12481" y="1920"/>
                </a:lnTo>
                <a:lnTo>
                  <a:pt x="1935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98877"/>
                </a:lnTo>
                <a:lnTo>
                  <a:pt x="960" y="99837"/>
                </a:lnTo>
                <a:lnTo>
                  <a:pt x="2895" y="99837"/>
                </a:lnTo>
                <a:lnTo>
                  <a:pt x="3840" y="100797"/>
                </a:lnTo>
                <a:lnTo>
                  <a:pt x="12481" y="100797"/>
                </a:lnTo>
                <a:lnTo>
                  <a:pt x="13441" y="99837"/>
                </a:lnTo>
                <a:lnTo>
                  <a:pt x="15361" y="99837"/>
                </a:lnTo>
                <a:lnTo>
                  <a:pt x="16322" y="98877"/>
                </a:lnTo>
                <a:lnTo>
                  <a:pt x="16322" y="32644"/>
                </a:lnTo>
                <a:lnTo>
                  <a:pt x="21122" y="26883"/>
                </a:lnTo>
                <a:lnTo>
                  <a:pt x="25923" y="22082"/>
                </a:lnTo>
                <a:lnTo>
                  <a:pt x="29763" y="19202"/>
                </a:lnTo>
                <a:lnTo>
                  <a:pt x="34564" y="16322"/>
                </a:lnTo>
                <a:lnTo>
                  <a:pt x="38404" y="15361"/>
                </a:lnTo>
                <a:lnTo>
                  <a:pt x="48966" y="15361"/>
                </a:lnTo>
                <a:lnTo>
                  <a:pt x="51846" y="17282"/>
                </a:lnTo>
                <a:lnTo>
                  <a:pt x="53766" y="18242"/>
                </a:lnTo>
                <a:lnTo>
                  <a:pt x="55686" y="20162"/>
                </a:lnTo>
                <a:lnTo>
                  <a:pt x="57607" y="22082"/>
                </a:lnTo>
                <a:lnTo>
                  <a:pt x="59527" y="24963"/>
                </a:lnTo>
                <a:lnTo>
                  <a:pt x="60487" y="26883"/>
                </a:lnTo>
                <a:lnTo>
                  <a:pt x="61447" y="30723"/>
                </a:lnTo>
                <a:lnTo>
                  <a:pt x="62407" y="33604"/>
                </a:lnTo>
                <a:lnTo>
                  <a:pt x="62407" y="98877"/>
                </a:lnTo>
                <a:lnTo>
                  <a:pt x="63367" y="98877"/>
                </a:lnTo>
                <a:lnTo>
                  <a:pt x="63367" y="99837"/>
                </a:lnTo>
                <a:lnTo>
                  <a:pt x="65288" y="99837"/>
                </a:lnTo>
                <a:lnTo>
                  <a:pt x="67208" y="100797"/>
                </a:lnTo>
                <a:lnTo>
                  <a:pt x="74889" y="100797"/>
                </a:lnTo>
                <a:lnTo>
                  <a:pt x="75849" y="99837"/>
                </a:lnTo>
                <a:lnTo>
                  <a:pt x="78729" y="99837"/>
                </a:lnTo>
                <a:lnTo>
                  <a:pt x="78729" y="98877"/>
                </a:lnTo>
                <a:lnTo>
                  <a:pt x="79689" y="98877"/>
                </a:lnTo>
                <a:lnTo>
                  <a:pt x="79689" y="34564"/>
                </a:lnTo>
                <a:lnTo>
                  <a:pt x="78729" y="28803"/>
                </a:lnTo>
                <a:lnTo>
                  <a:pt x="77769" y="24002"/>
                </a:lnTo>
                <a:lnTo>
                  <a:pt x="76809" y="19202"/>
                </a:lnTo>
                <a:lnTo>
                  <a:pt x="74889" y="15361"/>
                </a:lnTo>
                <a:lnTo>
                  <a:pt x="72008" y="11521"/>
                </a:lnTo>
                <a:lnTo>
                  <a:pt x="69128" y="8641"/>
                </a:lnTo>
                <a:lnTo>
                  <a:pt x="66248" y="5760"/>
                </a:lnTo>
                <a:lnTo>
                  <a:pt x="61447" y="3840"/>
                </a:lnTo>
                <a:lnTo>
                  <a:pt x="57607" y="960"/>
                </a:lnTo>
                <a:lnTo>
                  <a:pt x="52806" y="0"/>
                </a:lnTo>
                <a:lnTo>
                  <a:pt x="41285" y="0"/>
                </a:lnTo>
                <a:lnTo>
                  <a:pt x="35524" y="1920"/>
                </a:lnTo>
                <a:lnTo>
                  <a:pt x="30723" y="4800"/>
                </a:lnTo>
                <a:lnTo>
                  <a:pt x="24963" y="67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" name="object 263"/>
          <p:cNvSpPr/>
          <p:nvPr/>
        </p:nvSpPr>
        <p:spPr>
          <a:xfrm>
            <a:off x="3052953" y="6292656"/>
            <a:ext cx="87355" cy="136321"/>
          </a:xfrm>
          <a:custGeom>
            <a:avLst/>
            <a:gdLst/>
            <a:ahLst/>
            <a:cxnLst/>
            <a:rect l="l" t="t" r="r" b="b"/>
            <a:pathLst>
              <a:path w="87355" h="136321">
                <a:moveTo>
                  <a:pt x="960" y="118079"/>
                </a:moveTo>
                <a:lnTo>
                  <a:pt x="1905" y="121920"/>
                </a:lnTo>
                <a:lnTo>
                  <a:pt x="3840" y="124800"/>
                </a:lnTo>
                <a:lnTo>
                  <a:pt x="6705" y="127680"/>
                </a:lnTo>
                <a:lnTo>
                  <a:pt x="9585" y="129600"/>
                </a:lnTo>
                <a:lnTo>
                  <a:pt x="13426" y="131521"/>
                </a:lnTo>
                <a:lnTo>
                  <a:pt x="17266" y="133441"/>
                </a:lnTo>
                <a:lnTo>
                  <a:pt x="22067" y="134401"/>
                </a:lnTo>
                <a:lnTo>
                  <a:pt x="27828" y="136321"/>
                </a:lnTo>
                <a:lnTo>
                  <a:pt x="49911" y="136321"/>
                </a:lnTo>
                <a:lnTo>
                  <a:pt x="47990" y="123840"/>
                </a:lnTo>
                <a:lnTo>
                  <a:pt x="34549" y="123840"/>
                </a:lnTo>
                <a:lnTo>
                  <a:pt x="27828" y="121920"/>
                </a:lnTo>
                <a:lnTo>
                  <a:pt x="23987" y="119999"/>
                </a:lnTo>
                <a:lnTo>
                  <a:pt x="19187" y="118079"/>
                </a:lnTo>
                <a:lnTo>
                  <a:pt x="16306" y="114239"/>
                </a:lnTo>
                <a:lnTo>
                  <a:pt x="16306" y="108478"/>
                </a:lnTo>
                <a:lnTo>
                  <a:pt x="17266" y="107518"/>
                </a:lnTo>
                <a:lnTo>
                  <a:pt x="17266" y="104637"/>
                </a:lnTo>
                <a:lnTo>
                  <a:pt x="18227" y="68168"/>
                </a:lnTo>
                <a:lnTo>
                  <a:pt x="19187" y="66248"/>
                </a:lnTo>
                <a:lnTo>
                  <a:pt x="20147" y="64328"/>
                </a:lnTo>
                <a:lnTo>
                  <a:pt x="21107" y="63367"/>
                </a:lnTo>
                <a:lnTo>
                  <a:pt x="22067" y="61447"/>
                </a:lnTo>
                <a:lnTo>
                  <a:pt x="23027" y="60487"/>
                </a:lnTo>
                <a:lnTo>
                  <a:pt x="24947" y="62407"/>
                </a:lnTo>
                <a:lnTo>
                  <a:pt x="27828" y="63367"/>
                </a:lnTo>
                <a:lnTo>
                  <a:pt x="30708" y="50886"/>
                </a:lnTo>
                <a:lnTo>
                  <a:pt x="26868" y="47045"/>
                </a:lnTo>
                <a:lnTo>
                  <a:pt x="23027" y="44165"/>
                </a:lnTo>
                <a:lnTo>
                  <a:pt x="22067" y="39364"/>
                </a:lnTo>
                <a:lnTo>
                  <a:pt x="22067" y="27843"/>
                </a:lnTo>
                <a:lnTo>
                  <a:pt x="23027" y="24963"/>
                </a:lnTo>
                <a:lnTo>
                  <a:pt x="23987" y="23042"/>
                </a:lnTo>
                <a:lnTo>
                  <a:pt x="24947" y="20162"/>
                </a:lnTo>
                <a:lnTo>
                  <a:pt x="26868" y="18242"/>
                </a:lnTo>
                <a:lnTo>
                  <a:pt x="27828" y="16322"/>
                </a:lnTo>
                <a:lnTo>
                  <a:pt x="29748" y="15361"/>
                </a:lnTo>
                <a:lnTo>
                  <a:pt x="32628" y="14401"/>
                </a:lnTo>
                <a:lnTo>
                  <a:pt x="35509" y="13441"/>
                </a:lnTo>
                <a:lnTo>
                  <a:pt x="38389" y="12481"/>
                </a:lnTo>
                <a:lnTo>
                  <a:pt x="47990" y="12481"/>
                </a:lnTo>
                <a:lnTo>
                  <a:pt x="52791" y="14401"/>
                </a:lnTo>
                <a:lnTo>
                  <a:pt x="55671" y="18242"/>
                </a:lnTo>
                <a:lnTo>
                  <a:pt x="59512" y="21122"/>
                </a:lnTo>
                <a:lnTo>
                  <a:pt x="61432" y="25923"/>
                </a:lnTo>
                <a:lnTo>
                  <a:pt x="71033" y="15361"/>
                </a:lnTo>
                <a:lnTo>
                  <a:pt x="85420" y="15361"/>
                </a:lnTo>
                <a:lnTo>
                  <a:pt x="86395" y="14401"/>
                </a:lnTo>
                <a:lnTo>
                  <a:pt x="86395" y="13441"/>
                </a:lnTo>
                <a:lnTo>
                  <a:pt x="87355" y="12481"/>
                </a:lnTo>
                <a:lnTo>
                  <a:pt x="87355" y="3840"/>
                </a:lnTo>
                <a:lnTo>
                  <a:pt x="86395" y="2880"/>
                </a:lnTo>
                <a:lnTo>
                  <a:pt x="86395" y="1920"/>
                </a:lnTo>
                <a:lnTo>
                  <a:pt x="85420" y="960"/>
                </a:lnTo>
                <a:lnTo>
                  <a:pt x="53751" y="960"/>
                </a:lnTo>
                <a:lnTo>
                  <a:pt x="51831" y="0"/>
                </a:lnTo>
                <a:lnTo>
                  <a:pt x="31668" y="0"/>
                </a:lnTo>
                <a:lnTo>
                  <a:pt x="26868" y="1920"/>
                </a:lnTo>
                <a:lnTo>
                  <a:pt x="23027" y="3840"/>
                </a:lnTo>
                <a:lnTo>
                  <a:pt x="19187" y="5760"/>
                </a:lnTo>
                <a:lnTo>
                  <a:pt x="15346" y="8641"/>
                </a:lnTo>
                <a:lnTo>
                  <a:pt x="12466" y="11521"/>
                </a:lnTo>
                <a:lnTo>
                  <a:pt x="9585" y="15361"/>
                </a:lnTo>
                <a:lnTo>
                  <a:pt x="8625" y="19202"/>
                </a:lnTo>
                <a:lnTo>
                  <a:pt x="6705" y="23042"/>
                </a:lnTo>
                <a:lnTo>
                  <a:pt x="5745" y="27843"/>
                </a:lnTo>
                <a:lnTo>
                  <a:pt x="5745" y="41285"/>
                </a:lnTo>
                <a:lnTo>
                  <a:pt x="7680" y="45125"/>
                </a:lnTo>
                <a:lnTo>
                  <a:pt x="8625" y="48005"/>
                </a:lnTo>
                <a:lnTo>
                  <a:pt x="10546" y="50886"/>
                </a:lnTo>
                <a:lnTo>
                  <a:pt x="12466" y="53766"/>
                </a:lnTo>
                <a:lnTo>
                  <a:pt x="9585" y="55686"/>
                </a:lnTo>
                <a:lnTo>
                  <a:pt x="7680" y="58567"/>
                </a:lnTo>
                <a:lnTo>
                  <a:pt x="5745" y="62407"/>
                </a:lnTo>
                <a:lnTo>
                  <a:pt x="4785" y="65272"/>
                </a:lnTo>
                <a:lnTo>
                  <a:pt x="3840" y="69113"/>
                </a:lnTo>
                <a:lnTo>
                  <a:pt x="3840" y="76809"/>
                </a:lnTo>
                <a:lnTo>
                  <a:pt x="4785" y="79674"/>
                </a:lnTo>
                <a:lnTo>
                  <a:pt x="5745" y="81610"/>
                </a:lnTo>
                <a:lnTo>
                  <a:pt x="7680" y="84490"/>
                </a:lnTo>
                <a:lnTo>
                  <a:pt x="10546" y="86395"/>
                </a:lnTo>
                <a:lnTo>
                  <a:pt x="13426" y="88331"/>
                </a:lnTo>
                <a:lnTo>
                  <a:pt x="11506" y="90236"/>
                </a:lnTo>
                <a:lnTo>
                  <a:pt x="9585" y="92171"/>
                </a:lnTo>
                <a:lnTo>
                  <a:pt x="7680" y="93116"/>
                </a:lnTo>
                <a:lnTo>
                  <a:pt x="5745" y="95036"/>
                </a:lnTo>
                <a:lnTo>
                  <a:pt x="4785" y="96956"/>
                </a:lnTo>
                <a:lnTo>
                  <a:pt x="2865" y="98877"/>
                </a:lnTo>
                <a:lnTo>
                  <a:pt x="1905" y="100797"/>
                </a:lnTo>
                <a:lnTo>
                  <a:pt x="960" y="102717"/>
                </a:lnTo>
                <a:lnTo>
                  <a:pt x="960" y="104637"/>
                </a:lnTo>
                <a:lnTo>
                  <a:pt x="0" y="107518"/>
                </a:lnTo>
                <a:lnTo>
                  <a:pt x="0" y="115199"/>
                </a:lnTo>
                <a:lnTo>
                  <a:pt x="960" y="11807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4" name="object 264"/>
          <p:cNvSpPr/>
          <p:nvPr/>
        </p:nvSpPr>
        <p:spPr>
          <a:xfrm>
            <a:off x="3080781" y="6308018"/>
            <a:ext cx="49926" cy="50886"/>
          </a:xfrm>
          <a:custGeom>
            <a:avLst/>
            <a:gdLst/>
            <a:ahLst/>
            <a:cxnLst/>
            <a:rect l="l" t="t" r="r" b="b"/>
            <a:pathLst>
              <a:path w="49926" h="50886">
                <a:moveTo>
                  <a:pt x="19202" y="50886"/>
                </a:moveTo>
                <a:lnTo>
                  <a:pt x="24002" y="49911"/>
                </a:lnTo>
                <a:lnTo>
                  <a:pt x="28803" y="48006"/>
                </a:lnTo>
                <a:lnTo>
                  <a:pt x="32644" y="47045"/>
                </a:lnTo>
                <a:lnTo>
                  <a:pt x="36484" y="44165"/>
                </a:lnTo>
                <a:lnTo>
                  <a:pt x="39364" y="41285"/>
                </a:lnTo>
                <a:lnTo>
                  <a:pt x="43205" y="38404"/>
                </a:lnTo>
                <a:lnTo>
                  <a:pt x="45125" y="35524"/>
                </a:lnTo>
                <a:lnTo>
                  <a:pt x="47045" y="31683"/>
                </a:lnTo>
                <a:lnTo>
                  <a:pt x="48966" y="26883"/>
                </a:lnTo>
                <a:lnTo>
                  <a:pt x="49926" y="22082"/>
                </a:lnTo>
                <a:lnTo>
                  <a:pt x="49926" y="13441"/>
                </a:lnTo>
                <a:lnTo>
                  <a:pt x="48966" y="10561"/>
                </a:lnTo>
                <a:lnTo>
                  <a:pt x="48006" y="7680"/>
                </a:lnTo>
                <a:lnTo>
                  <a:pt x="47045" y="4800"/>
                </a:lnTo>
                <a:lnTo>
                  <a:pt x="45125" y="1920"/>
                </a:lnTo>
                <a:lnTo>
                  <a:pt x="43205" y="0"/>
                </a:lnTo>
                <a:lnTo>
                  <a:pt x="33604" y="10561"/>
                </a:lnTo>
                <a:lnTo>
                  <a:pt x="33604" y="20162"/>
                </a:lnTo>
                <a:lnTo>
                  <a:pt x="32644" y="22082"/>
                </a:lnTo>
                <a:lnTo>
                  <a:pt x="31683" y="24963"/>
                </a:lnTo>
                <a:lnTo>
                  <a:pt x="31683" y="26883"/>
                </a:lnTo>
                <a:lnTo>
                  <a:pt x="29763" y="29763"/>
                </a:lnTo>
                <a:lnTo>
                  <a:pt x="28803" y="31683"/>
                </a:lnTo>
                <a:lnTo>
                  <a:pt x="26883" y="33604"/>
                </a:lnTo>
                <a:lnTo>
                  <a:pt x="24963" y="34564"/>
                </a:lnTo>
                <a:lnTo>
                  <a:pt x="22082" y="35524"/>
                </a:lnTo>
                <a:lnTo>
                  <a:pt x="20162" y="36484"/>
                </a:lnTo>
                <a:lnTo>
                  <a:pt x="17282" y="37444"/>
                </a:lnTo>
                <a:lnTo>
                  <a:pt x="7680" y="37444"/>
                </a:lnTo>
                <a:lnTo>
                  <a:pt x="2880" y="35524"/>
                </a:lnTo>
                <a:lnTo>
                  <a:pt x="0" y="48006"/>
                </a:lnTo>
                <a:lnTo>
                  <a:pt x="2880" y="48966"/>
                </a:lnTo>
                <a:lnTo>
                  <a:pt x="6720" y="49911"/>
                </a:lnTo>
                <a:lnTo>
                  <a:pt x="9601" y="50886"/>
                </a:lnTo>
                <a:lnTo>
                  <a:pt x="19202" y="5088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5" name="object 265"/>
          <p:cNvSpPr/>
          <p:nvPr/>
        </p:nvSpPr>
        <p:spPr>
          <a:xfrm>
            <a:off x="3070219" y="6360825"/>
            <a:ext cx="69128" cy="68153"/>
          </a:xfrm>
          <a:custGeom>
            <a:avLst/>
            <a:gdLst/>
            <a:ahLst/>
            <a:cxnLst/>
            <a:rect l="l" t="t" r="r" b="b"/>
            <a:pathLst>
              <a:path w="69128" h="68153">
                <a:moveTo>
                  <a:pt x="41285" y="52791"/>
                </a:moveTo>
                <a:lnTo>
                  <a:pt x="38404" y="53751"/>
                </a:lnTo>
                <a:lnTo>
                  <a:pt x="34564" y="54711"/>
                </a:lnTo>
                <a:lnTo>
                  <a:pt x="30723" y="55671"/>
                </a:lnTo>
                <a:lnTo>
                  <a:pt x="32644" y="68153"/>
                </a:lnTo>
                <a:lnTo>
                  <a:pt x="39364" y="67193"/>
                </a:lnTo>
                <a:lnTo>
                  <a:pt x="44165" y="65272"/>
                </a:lnTo>
                <a:lnTo>
                  <a:pt x="49926" y="64312"/>
                </a:lnTo>
                <a:lnTo>
                  <a:pt x="54726" y="61432"/>
                </a:lnTo>
                <a:lnTo>
                  <a:pt x="58567" y="58552"/>
                </a:lnTo>
                <a:lnTo>
                  <a:pt x="62407" y="55671"/>
                </a:lnTo>
                <a:lnTo>
                  <a:pt x="65288" y="52791"/>
                </a:lnTo>
                <a:lnTo>
                  <a:pt x="67208" y="48950"/>
                </a:lnTo>
                <a:lnTo>
                  <a:pt x="69128" y="45110"/>
                </a:lnTo>
                <a:lnTo>
                  <a:pt x="69128" y="28788"/>
                </a:lnTo>
                <a:lnTo>
                  <a:pt x="67208" y="25908"/>
                </a:lnTo>
                <a:lnTo>
                  <a:pt x="65288" y="23027"/>
                </a:lnTo>
                <a:lnTo>
                  <a:pt x="63367" y="20162"/>
                </a:lnTo>
                <a:lnTo>
                  <a:pt x="60487" y="18227"/>
                </a:lnTo>
                <a:lnTo>
                  <a:pt x="57607" y="16322"/>
                </a:lnTo>
                <a:lnTo>
                  <a:pt x="54726" y="14386"/>
                </a:lnTo>
                <a:lnTo>
                  <a:pt x="50886" y="13441"/>
                </a:lnTo>
                <a:lnTo>
                  <a:pt x="47045" y="12481"/>
                </a:lnTo>
                <a:lnTo>
                  <a:pt x="42245" y="11506"/>
                </a:lnTo>
                <a:lnTo>
                  <a:pt x="37444" y="11506"/>
                </a:lnTo>
                <a:lnTo>
                  <a:pt x="13441" y="10561"/>
                </a:lnTo>
                <a:lnTo>
                  <a:pt x="9601" y="10561"/>
                </a:lnTo>
                <a:lnTo>
                  <a:pt x="6720" y="9601"/>
                </a:lnTo>
                <a:lnTo>
                  <a:pt x="4800" y="7665"/>
                </a:lnTo>
                <a:lnTo>
                  <a:pt x="2880" y="6720"/>
                </a:lnTo>
                <a:lnTo>
                  <a:pt x="960" y="4785"/>
                </a:lnTo>
                <a:lnTo>
                  <a:pt x="960" y="0"/>
                </a:lnTo>
                <a:lnTo>
                  <a:pt x="0" y="36469"/>
                </a:lnTo>
                <a:lnTo>
                  <a:pt x="960" y="34549"/>
                </a:lnTo>
                <a:lnTo>
                  <a:pt x="1920" y="33588"/>
                </a:lnTo>
                <a:lnTo>
                  <a:pt x="2880" y="31668"/>
                </a:lnTo>
                <a:lnTo>
                  <a:pt x="3840" y="30708"/>
                </a:lnTo>
                <a:lnTo>
                  <a:pt x="4800" y="28788"/>
                </a:lnTo>
                <a:lnTo>
                  <a:pt x="6720" y="27843"/>
                </a:lnTo>
                <a:lnTo>
                  <a:pt x="8641" y="25908"/>
                </a:lnTo>
                <a:lnTo>
                  <a:pt x="10561" y="24003"/>
                </a:lnTo>
                <a:lnTo>
                  <a:pt x="34564" y="24947"/>
                </a:lnTo>
                <a:lnTo>
                  <a:pt x="40325" y="24947"/>
                </a:lnTo>
                <a:lnTo>
                  <a:pt x="44165" y="25908"/>
                </a:lnTo>
                <a:lnTo>
                  <a:pt x="48006" y="28788"/>
                </a:lnTo>
                <a:lnTo>
                  <a:pt x="50886" y="30708"/>
                </a:lnTo>
                <a:lnTo>
                  <a:pt x="52806" y="33588"/>
                </a:lnTo>
                <a:lnTo>
                  <a:pt x="52806" y="40309"/>
                </a:lnTo>
                <a:lnTo>
                  <a:pt x="51846" y="42230"/>
                </a:lnTo>
                <a:lnTo>
                  <a:pt x="50886" y="44150"/>
                </a:lnTo>
                <a:lnTo>
                  <a:pt x="49926" y="46070"/>
                </a:lnTo>
                <a:lnTo>
                  <a:pt x="48966" y="47990"/>
                </a:lnTo>
                <a:lnTo>
                  <a:pt x="46085" y="49911"/>
                </a:lnTo>
                <a:lnTo>
                  <a:pt x="44165" y="51831"/>
                </a:lnTo>
                <a:lnTo>
                  <a:pt x="41285" y="5279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6" name="object 266"/>
          <p:cNvSpPr/>
          <p:nvPr/>
        </p:nvSpPr>
        <p:spPr>
          <a:xfrm>
            <a:off x="3154710" y="6298417"/>
            <a:ext cx="81579" cy="95036"/>
          </a:xfrm>
          <a:custGeom>
            <a:avLst/>
            <a:gdLst/>
            <a:ahLst/>
            <a:cxnLst/>
            <a:rect l="l" t="t" r="r" b="b"/>
            <a:pathLst>
              <a:path w="81579" h="95036">
                <a:moveTo>
                  <a:pt x="18227" y="31683"/>
                </a:moveTo>
                <a:lnTo>
                  <a:pt x="19187" y="27843"/>
                </a:lnTo>
                <a:lnTo>
                  <a:pt x="20147" y="0"/>
                </a:lnTo>
                <a:lnTo>
                  <a:pt x="16306" y="2880"/>
                </a:lnTo>
                <a:lnTo>
                  <a:pt x="11506" y="7680"/>
                </a:lnTo>
                <a:lnTo>
                  <a:pt x="7665" y="11521"/>
                </a:lnTo>
                <a:lnTo>
                  <a:pt x="4785" y="17282"/>
                </a:lnTo>
                <a:lnTo>
                  <a:pt x="2865" y="23042"/>
                </a:lnTo>
                <a:lnTo>
                  <a:pt x="944" y="29763"/>
                </a:lnTo>
                <a:lnTo>
                  <a:pt x="0" y="36484"/>
                </a:lnTo>
                <a:lnTo>
                  <a:pt x="0" y="52806"/>
                </a:lnTo>
                <a:lnTo>
                  <a:pt x="944" y="60487"/>
                </a:lnTo>
                <a:lnTo>
                  <a:pt x="2865" y="67193"/>
                </a:lnTo>
                <a:lnTo>
                  <a:pt x="4785" y="72969"/>
                </a:lnTo>
                <a:lnTo>
                  <a:pt x="7665" y="78729"/>
                </a:lnTo>
                <a:lnTo>
                  <a:pt x="11506" y="82570"/>
                </a:lnTo>
                <a:lnTo>
                  <a:pt x="15346" y="86410"/>
                </a:lnTo>
                <a:lnTo>
                  <a:pt x="20147" y="90251"/>
                </a:lnTo>
                <a:lnTo>
                  <a:pt x="25907" y="92156"/>
                </a:lnTo>
                <a:lnTo>
                  <a:pt x="31668" y="94076"/>
                </a:lnTo>
                <a:lnTo>
                  <a:pt x="38389" y="95036"/>
                </a:lnTo>
                <a:lnTo>
                  <a:pt x="54711" y="95036"/>
                </a:lnTo>
                <a:lnTo>
                  <a:pt x="58552" y="94076"/>
                </a:lnTo>
                <a:lnTo>
                  <a:pt x="62392" y="93116"/>
                </a:lnTo>
                <a:lnTo>
                  <a:pt x="66233" y="93116"/>
                </a:lnTo>
                <a:lnTo>
                  <a:pt x="69113" y="92156"/>
                </a:lnTo>
                <a:lnTo>
                  <a:pt x="71993" y="91196"/>
                </a:lnTo>
                <a:lnTo>
                  <a:pt x="73913" y="90251"/>
                </a:lnTo>
                <a:lnTo>
                  <a:pt x="75834" y="89275"/>
                </a:lnTo>
                <a:lnTo>
                  <a:pt x="77754" y="88315"/>
                </a:lnTo>
                <a:lnTo>
                  <a:pt x="78714" y="88315"/>
                </a:lnTo>
                <a:lnTo>
                  <a:pt x="79674" y="87355"/>
                </a:lnTo>
                <a:lnTo>
                  <a:pt x="80634" y="86410"/>
                </a:lnTo>
                <a:lnTo>
                  <a:pt x="80634" y="85435"/>
                </a:lnTo>
                <a:lnTo>
                  <a:pt x="81579" y="84475"/>
                </a:lnTo>
                <a:lnTo>
                  <a:pt x="81579" y="77754"/>
                </a:lnTo>
                <a:lnTo>
                  <a:pt x="80634" y="76794"/>
                </a:lnTo>
                <a:lnTo>
                  <a:pt x="80634" y="74889"/>
                </a:lnTo>
                <a:lnTo>
                  <a:pt x="76794" y="74889"/>
                </a:lnTo>
                <a:lnTo>
                  <a:pt x="74874" y="75849"/>
                </a:lnTo>
                <a:lnTo>
                  <a:pt x="72953" y="75849"/>
                </a:lnTo>
                <a:lnTo>
                  <a:pt x="71033" y="76794"/>
                </a:lnTo>
                <a:lnTo>
                  <a:pt x="69113" y="77754"/>
                </a:lnTo>
                <a:lnTo>
                  <a:pt x="66233" y="78729"/>
                </a:lnTo>
                <a:lnTo>
                  <a:pt x="63352" y="79689"/>
                </a:lnTo>
                <a:lnTo>
                  <a:pt x="59512" y="80634"/>
                </a:lnTo>
                <a:lnTo>
                  <a:pt x="56631" y="80634"/>
                </a:lnTo>
                <a:lnTo>
                  <a:pt x="52791" y="81594"/>
                </a:lnTo>
                <a:lnTo>
                  <a:pt x="42230" y="81594"/>
                </a:lnTo>
                <a:lnTo>
                  <a:pt x="37429" y="80634"/>
                </a:lnTo>
                <a:lnTo>
                  <a:pt x="33588" y="78729"/>
                </a:lnTo>
                <a:lnTo>
                  <a:pt x="29748" y="77754"/>
                </a:lnTo>
                <a:lnTo>
                  <a:pt x="26868" y="74889"/>
                </a:lnTo>
                <a:lnTo>
                  <a:pt x="24947" y="72008"/>
                </a:lnTo>
                <a:lnTo>
                  <a:pt x="22067" y="69128"/>
                </a:lnTo>
                <a:lnTo>
                  <a:pt x="20147" y="66248"/>
                </a:lnTo>
                <a:lnTo>
                  <a:pt x="19187" y="61447"/>
                </a:lnTo>
                <a:lnTo>
                  <a:pt x="18227" y="57607"/>
                </a:lnTo>
                <a:lnTo>
                  <a:pt x="18227" y="316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7" name="object 267"/>
          <p:cNvSpPr/>
          <p:nvPr/>
        </p:nvSpPr>
        <p:spPr>
          <a:xfrm>
            <a:off x="3172937" y="6291696"/>
            <a:ext cx="67193" cy="54726"/>
          </a:xfrm>
          <a:custGeom>
            <a:avLst/>
            <a:gdLst/>
            <a:ahLst/>
            <a:cxnLst/>
            <a:rect l="l" t="t" r="r" b="b"/>
            <a:pathLst>
              <a:path w="67193" h="54726">
                <a:moveTo>
                  <a:pt x="60487" y="17282"/>
                </a:moveTo>
                <a:lnTo>
                  <a:pt x="57607" y="13441"/>
                </a:lnTo>
                <a:lnTo>
                  <a:pt x="53766" y="9601"/>
                </a:lnTo>
                <a:lnTo>
                  <a:pt x="49926" y="5760"/>
                </a:lnTo>
                <a:lnTo>
                  <a:pt x="45125" y="3840"/>
                </a:lnTo>
                <a:lnTo>
                  <a:pt x="39364" y="960"/>
                </a:lnTo>
                <a:lnTo>
                  <a:pt x="33604" y="0"/>
                </a:lnTo>
                <a:lnTo>
                  <a:pt x="19202" y="0"/>
                </a:lnTo>
                <a:lnTo>
                  <a:pt x="13441" y="1920"/>
                </a:lnTo>
                <a:lnTo>
                  <a:pt x="7680" y="3840"/>
                </a:lnTo>
                <a:lnTo>
                  <a:pt x="1920" y="6720"/>
                </a:lnTo>
                <a:lnTo>
                  <a:pt x="960" y="34564"/>
                </a:lnTo>
                <a:lnTo>
                  <a:pt x="1920" y="31683"/>
                </a:lnTo>
                <a:lnTo>
                  <a:pt x="2880" y="27843"/>
                </a:lnTo>
                <a:lnTo>
                  <a:pt x="4800" y="24963"/>
                </a:lnTo>
                <a:lnTo>
                  <a:pt x="6720" y="22082"/>
                </a:lnTo>
                <a:lnTo>
                  <a:pt x="8641" y="19202"/>
                </a:lnTo>
                <a:lnTo>
                  <a:pt x="11521" y="17282"/>
                </a:lnTo>
                <a:lnTo>
                  <a:pt x="14401" y="16322"/>
                </a:lnTo>
                <a:lnTo>
                  <a:pt x="17282" y="14401"/>
                </a:lnTo>
                <a:lnTo>
                  <a:pt x="21122" y="13441"/>
                </a:lnTo>
                <a:lnTo>
                  <a:pt x="33604" y="13441"/>
                </a:lnTo>
                <a:lnTo>
                  <a:pt x="39364" y="16322"/>
                </a:lnTo>
                <a:lnTo>
                  <a:pt x="44165" y="21122"/>
                </a:lnTo>
                <a:lnTo>
                  <a:pt x="48006" y="25923"/>
                </a:lnTo>
                <a:lnTo>
                  <a:pt x="49926" y="33604"/>
                </a:lnTo>
                <a:lnTo>
                  <a:pt x="49926" y="42245"/>
                </a:lnTo>
                <a:lnTo>
                  <a:pt x="0" y="42245"/>
                </a:lnTo>
                <a:lnTo>
                  <a:pt x="0" y="54726"/>
                </a:lnTo>
                <a:lnTo>
                  <a:pt x="62407" y="54726"/>
                </a:lnTo>
                <a:lnTo>
                  <a:pt x="63352" y="53766"/>
                </a:lnTo>
                <a:lnTo>
                  <a:pt x="65288" y="52806"/>
                </a:lnTo>
                <a:lnTo>
                  <a:pt x="66248" y="51846"/>
                </a:lnTo>
                <a:lnTo>
                  <a:pt x="67193" y="49926"/>
                </a:lnTo>
                <a:lnTo>
                  <a:pt x="67193" y="38404"/>
                </a:lnTo>
                <a:lnTo>
                  <a:pt x="66248" y="32644"/>
                </a:lnTo>
                <a:lnTo>
                  <a:pt x="64328" y="26883"/>
                </a:lnTo>
                <a:lnTo>
                  <a:pt x="63352" y="22082"/>
                </a:lnTo>
                <a:lnTo>
                  <a:pt x="60487" y="172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8" name="object 268"/>
          <p:cNvSpPr/>
          <p:nvPr/>
        </p:nvSpPr>
        <p:spPr>
          <a:xfrm>
            <a:off x="3266053" y="6291696"/>
            <a:ext cx="53766" cy="100797"/>
          </a:xfrm>
          <a:custGeom>
            <a:avLst/>
            <a:gdLst/>
            <a:ahLst/>
            <a:cxnLst/>
            <a:rect l="l" t="t" r="r" b="b"/>
            <a:pathLst>
              <a:path w="53766" h="100797">
                <a:moveTo>
                  <a:pt x="17282" y="14401"/>
                </a:moveTo>
                <a:lnTo>
                  <a:pt x="15361" y="18242"/>
                </a:lnTo>
                <a:lnTo>
                  <a:pt x="15361" y="3840"/>
                </a:lnTo>
                <a:lnTo>
                  <a:pt x="14401" y="3840"/>
                </a:lnTo>
                <a:lnTo>
                  <a:pt x="14401" y="2880"/>
                </a:lnTo>
                <a:lnTo>
                  <a:pt x="13441" y="2880"/>
                </a:lnTo>
                <a:lnTo>
                  <a:pt x="12481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98877"/>
                </a:lnTo>
                <a:lnTo>
                  <a:pt x="960" y="99837"/>
                </a:lnTo>
                <a:lnTo>
                  <a:pt x="2880" y="99837"/>
                </a:lnTo>
                <a:lnTo>
                  <a:pt x="3840" y="100797"/>
                </a:lnTo>
                <a:lnTo>
                  <a:pt x="12481" y="100797"/>
                </a:lnTo>
                <a:lnTo>
                  <a:pt x="13441" y="99837"/>
                </a:lnTo>
                <a:lnTo>
                  <a:pt x="15361" y="99837"/>
                </a:lnTo>
                <a:lnTo>
                  <a:pt x="16322" y="98877"/>
                </a:lnTo>
                <a:lnTo>
                  <a:pt x="16322" y="36484"/>
                </a:lnTo>
                <a:lnTo>
                  <a:pt x="19202" y="32644"/>
                </a:lnTo>
                <a:lnTo>
                  <a:pt x="21122" y="29763"/>
                </a:lnTo>
                <a:lnTo>
                  <a:pt x="23042" y="26883"/>
                </a:lnTo>
                <a:lnTo>
                  <a:pt x="24963" y="24002"/>
                </a:lnTo>
                <a:lnTo>
                  <a:pt x="26883" y="22082"/>
                </a:lnTo>
                <a:lnTo>
                  <a:pt x="28803" y="21122"/>
                </a:lnTo>
                <a:lnTo>
                  <a:pt x="30723" y="19202"/>
                </a:lnTo>
                <a:lnTo>
                  <a:pt x="32644" y="18242"/>
                </a:lnTo>
                <a:lnTo>
                  <a:pt x="34564" y="17282"/>
                </a:lnTo>
                <a:lnTo>
                  <a:pt x="35524" y="16322"/>
                </a:lnTo>
                <a:lnTo>
                  <a:pt x="43205" y="16322"/>
                </a:lnTo>
                <a:lnTo>
                  <a:pt x="44165" y="17282"/>
                </a:lnTo>
                <a:lnTo>
                  <a:pt x="46085" y="17282"/>
                </a:lnTo>
                <a:lnTo>
                  <a:pt x="48005" y="18242"/>
                </a:lnTo>
                <a:lnTo>
                  <a:pt x="48966" y="18242"/>
                </a:lnTo>
                <a:lnTo>
                  <a:pt x="49926" y="19202"/>
                </a:lnTo>
                <a:lnTo>
                  <a:pt x="51846" y="19202"/>
                </a:lnTo>
                <a:lnTo>
                  <a:pt x="52806" y="18242"/>
                </a:lnTo>
                <a:lnTo>
                  <a:pt x="52806" y="17282"/>
                </a:lnTo>
                <a:lnTo>
                  <a:pt x="53766" y="17282"/>
                </a:lnTo>
                <a:lnTo>
                  <a:pt x="53766" y="3840"/>
                </a:lnTo>
                <a:lnTo>
                  <a:pt x="52806" y="3840"/>
                </a:lnTo>
                <a:lnTo>
                  <a:pt x="52806" y="2880"/>
                </a:lnTo>
                <a:lnTo>
                  <a:pt x="51846" y="2880"/>
                </a:lnTo>
                <a:lnTo>
                  <a:pt x="50886" y="1920"/>
                </a:lnTo>
                <a:lnTo>
                  <a:pt x="48966" y="1920"/>
                </a:lnTo>
                <a:lnTo>
                  <a:pt x="48005" y="960"/>
                </a:lnTo>
                <a:lnTo>
                  <a:pt x="43205" y="960"/>
                </a:lnTo>
                <a:lnTo>
                  <a:pt x="42245" y="0"/>
                </a:lnTo>
                <a:lnTo>
                  <a:pt x="38404" y="0"/>
                </a:lnTo>
                <a:lnTo>
                  <a:pt x="36484" y="960"/>
                </a:lnTo>
                <a:lnTo>
                  <a:pt x="34564" y="960"/>
                </a:lnTo>
                <a:lnTo>
                  <a:pt x="32644" y="1920"/>
                </a:lnTo>
                <a:lnTo>
                  <a:pt x="30723" y="2880"/>
                </a:lnTo>
                <a:lnTo>
                  <a:pt x="28803" y="3840"/>
                </a:lnTo>
                <a:lnTo>
                  <a:pt x="26883" y="4800"/>
                </a:lnTo>
                <a:lnTo>
                  <a:pt x="24002" y="6720"/>
                </a:lnTo>
                <a:lnTo>
                  <a:pt x="22082" y="9601"/>
                </a:lnTo>
                <a:lnTo>
                  <a:pt x="20162" y="11521"/>
                </a:lnTo>
                <a:lnTo>
                  <a:pt x="17282" y="144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9" name="object 269"/>
          <p:cNvSpPr/>
          <p:nvPr/>
        </p:nvSpPr>
        <p:spPr>
          <a:xfrm>
            <a:off x="1721464" y="6544177"/>
            <a:ext cx="137281" cy="100797"/>
          </a:xfrm>
          <a:custGeom>
            <a:avLst/>
            <a:gdLst/>
            <a:ahLst/>
            <a:cxnLst/>
            <a:rect l="l" t="t" r="r" b="b"/>
            <a:pathLst>
              <a:path w="137281" h="100797">
                <a:moveTo>
                  <a:pt x="66248" y="6720"/>
                </a:moveTo>
                <a:lnTo>
                  <a:pt x="63352" y="4800"/>
                </a:lnTo>
                <a:lnTo>
                  <a:pt x="61432" y="3840"/>
                </a:lnTo>
                <a:lnTo>
                  <a:pt x="58567" y="1920"/>
                </a:lnTo>
                <a:lnTo>
                  <a:pt x="55686" y="1920"/>
                </a:lnTo>
                <a:lnTo>
                  <a:pt x="52791" y="960"/>
                </a:lnTo>
                <a:lnTo>
                  <a:pt x="48966" y="0"/>
                </a:lnTo>
                <a:lnTo>
                  <a:pt x="40325" y="0"/>
                </a:lnTo>
                <a:lnTo>
                  <a:pt x="35524" y="1920"/>
                </a:lnTo>
                <a:lnTo>
                  <a:pt x="30723" y="3840"/>
                </a:lnTo>
                <a:lnTo>
                  <a:pt x="25923" y="6720"/>
                </a:lnTo>
                <a:lnTo>
                  <a:pt x="20162" y="11521"/>
                </a:lnTo>
                <a:lnTo>
                  <a:pt x="15361" y="17266"/>
                </a:lnTo>
                <a:lnTo>
                  <a:pt x="15361" y="3840"/>
                </a:lnTo>
                <a:lnTo>
                  <a:pt x="14401" y="3840"/>
                </a:lnTo>
                <a:lnTo>
                  <a:pt x="14401" y="2880"/>
                </a:lnTo>
                <a:lnTo>
                  <a:pt x="13441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98877"/>
                </a:lnTo>
                <a:lnTo>
                  <a:pt x="960" y="98877"/>
                </a:lnTo>
                <a:lnTo>
                  <a:pt x="1920" y="99837"/>
                </a:lnTo>
                <a:lnTo>
                  <a:pt x="3840" y="99837"/>
                </a:lnTo>
                <a:lnTo>
                  <a:pt x="5760" y="100797"/>
                </a:lnTo>
                <a:lnTo>
                  <a:pt x="10561" y="100797"/>
                </a:lnTo>
                <a:lnTo>
                  <a:pt x="11521" y="99837"/>
                </a:lnTo>
                <a:lnTo>
                  <a:pt x="15361" y="99837"/>
                </a:lnTo>
                <a:lnTo>
                  <a:pt x="15361" y="98877"/>
                </a:lnTo>
                <a:lnTo>
                  <a:pt x="16322" y="98877"/>
                </a:lnTo>
                <a:lnTo>
                  <a:pt x="17282" y="97916"/>
                </a:lnTo>
                <a:lnTo>
                  <a:pt x="17282" y="32644"/>
                </a:lnTo>
                <a:lnTo>
                  <a:pt x="22082" y="26868"/>
                </a:lnTo>
                <a:lnTo>
                  <a:pt x="25923" y="22082"/>
                </a:lnTo>
                <a:lnTo>
                  <a:pt x="29763" y="19202"/>
                </a:lnTo>
                <a:lnTo>
                  <a:pt x="33604" y="16322"/>
                </a:lnTo>
                <a:lnTo>
                  <a:pt x="37444" y="14401"/>
                </a:lnTo>
                <a:lnTo>
                  <a:pt x="45125" y="14401"/>
                </a:lnTo>
                <a:lnTo>
                  <a:pt x="48006" y="15361"/>
                </a:lnTo>
                <a:lnTo>
                  <a:pt x="49911" y="16322"/>
                </a:lnTo>
                <a:lnTo>
                  <a:pt x="51846" y="18242"/>
                </a:lnTo>
                <a:lnTo>
                  <a:pt x="53751" y="20147"/>
                </a:lnTo>
                <a:lnTo>
                  <a:pt x="55686" y="22082"/>
                </a:lnTo>
                <a:lnTo>
                  <a:pt x="57591" y="23987"/>
                </a:lnTo>
                <a:lnTo>
                  <a:pt x="58567" y="26868"/>
                </a:lnTo>
                <a:lnTo>
                  <a:pt x="58567" y="30708"/>
                </a:lnTo>
                <a:lnTo>
                  <a:pt x="59527" y="33588"/>
                </a:lnTo>
                <a:lnTo>
                  <a:pt x="60472" y="37429"/>
                </a:lnTo>
                <a:lnTo>
                  <a:pt x="60472" y="98877"/>
                </a:lnTo>
                <a:lnTo>
                  <a:pt x="61432" y="98877"/>
                </a:lnTo>
                <a:lnTo>
                  <a:pt x="61432" y="99837"/>
                </a:lnTo>
                <a:lnTo>
                  <a:pt x="64312" y="99837"/>
                </a:lnTo>
                <a:lnTo>
                  <a:pt x="65288" y="100797"/>
                </a:lnTo>
                <a:lnTo>
                  <a:pt x="70073" y="100797"/>
                </a:lnTo>
                <a:lnTo>
                  <a:pt x="71993" y="99837"/>
                </a:lnTo>
                <a:lnTo>
                  <a:pt x="74874" y="99837"/>
                </a:lnTo>
                <a:lnTo>
                  <a:pt x="75834" y="98877"/>
                </a:lnTo>
                <a:lnTo>
                  <a:pt x="76794" y="98877"/>
                </a:lnTo>
                <a:lnTo>
                  <a:pt x="76794" y="32644"/>
                </a:lnTo>
                <a:lnTo>
                  <a:pt x="81594" y="26868"/>
                </a:lnTo>
                <a:lnTo>
                  <a:pt x="86395" y="22082"/>
                </a:lnTo>
                <a:lnTo>
                  <a:pt x="90236" y="19202"/>
                </a:lnTo>
                <a:lnTo>
                  <a:pt x="94076" y="16322"/>
                </a:lnTo>
                <a:lnTo>
                  <a:pt x="97917" y="14401"/>
                </a:lnTo>
                <a:lnTo>
                  <a:pt x="105597" y="14401"/>
                </a:lnTo>
                <a:lnTo>
                  <a:pt x="107518" y="15361"/>
                </a:lnTo>
                <a:lnTo>
                  <a:pt x="110398" y="16322"/>
                </a:lnTo>
                <a:lnTo>
                  <a:pt x="112318" y="18242"/>
                </a:lnTo>
                <a:lnTo>
                  <a:pt x="114239" y="20147"/>
                </a:lnTo>
                <a:lnTo>
                  <a:pt x="116159" y="22082"/>
                </a:lnTo>
                <a:lnTo>
                  <a:pt x="117119" y="23987"/>
                </a:lnTo>
                <a:lnTo>
                  <a:pt x="119039" y="26868"/>
                </a:lnTo>
                <a:lnTo>
                  <a:pt x="119039" y="30708"/>
                </a:lnTo>
                <a:lnTo>
                  <a:pt x="119999" y="33588"/>
                </a:lnTo>
                <a:lnTo>
                  <a:pt x="119999" y="97916"/>
                </a:lnTo>
                <a:lnTo>
                  <a:pt x="120959" y="97916"/>
                </a:lnTo>
                <a:lnTo>
                  <a:pt x="120959" y="98877"/>
                </a:lnTo>
                <a:lnTo>
                  <a:pt x="121919" y="99837"/>
                </a:lnTo>
                <a:lnTo>
                  <a:pt x="124800" y="99837"/>
                </a:lnTo>
                <a:lnTo>
                  <a:pt x="125760" y="100797"/>
                </a:lnTo>
                <a:lnTo>
                  <a:pt x="130561" y="100797"/>
                </a:lnTo>
                <a:lnTo>
                  <a:pt x="132481" y="99837"/>
                </a:lnTo>
                <a:lnTo>
                  <a:pt x="135361" y="99837"/>
                </a:lnTo>
                <a:lnTo>
                  <a:pt x="136321" y="98877"/>
                </a:lnTo>
                <a:lnTo>
                  <a:pt x="137281" y="98877"/>
                </a:lnTo>
                <a:lnTo>
                  <a:pt x="137281" y="33588"/>
                </a:lnTo>
                <a:lnTo>
                  <a:pt x="136321" y="28803"/>
                </a:lnTo>
                <a:lnTo>
                  <a:pt x="135361" y="23987"/>
                </a:lnTo>
                <a:lnTo>
                  <a:pt x="134401" y="19202"/>
                </a:lnTo>
                <a:lnTo>
                  <a:pt x="132481" y="15361"/>
                </a:lnTo>
                <a:lnTo>
                  <a:pt x="130561" y="11521"/>
                </a:lnTo>
                <a:lnTo>
                  <a:pt x="127680" y="7680"/>
                </a:lnTo>
                <a:lnTo>
                  <a:pt x="124800" y="5760"/>
                </a:lnTo>
                <a:lnTo>
                  <a:pt x="120959" y="2880"/>
                </a:lnTo>
                <a:lnTo>
                  <a:pt x="116159" y="960"/>
                </a:lnTo>
                <a:lnTo>
                  <a:pt x="111358" y="0"/>
                </a:lnTo>
                <a:lnTo>
                  <a:pt x="102717" y="0"/>
                </a:lnTo>
                <a:lnTo>
                  <a:pt x="100797" y="960"/>
                </a:lnTo>
                <a:lnTo>
                  <a:pt x="97917" y="960"/>
                </a:lnTo>
                <a:lnTo>
                  <a:pt x="95996" y="1920"/>
                </a:lnTo>
                <a:lnTo>
                  <a:pt x="93116" y="2880"/>
                </a:lnTo>
                <a:lnTo>
                  <a:pt x="90236" y="3840"/>
                </a:lnTo>
                <a:lnTo>
                  <a:pt x="88315" y="5760"/>
                </a:lnTo>
                <a:lnTo>
                  <a:pt x="85435" y="7680"/>
                </a:lnTo>
                <a:lnTo>
                  <a:pt x="82555" y="9585"/>
                </a:lnTo>
                <a:lnTo>
                  <a:pt x="79674" y="12481"/>
                </a:lnTo>
                <a:lnTo>
                  <a:pt x="76794" y="15361"/>
                </a:lnTo>
                <a:lnTo>
                  <a:pt x="73913" y="18242"/>
                </a:lnTo>
                <a:lnTo>
                  <a:pt x="72969" y="15361"/>
                </a:lnTo>
                <a:lnTo>
                  <a:pt x="71033" y="13426"/>
                </a:lnTo>
                <a:lnTo>
                  <a:pt x="70073" y="10561"/>
                </a:lnTo>
                <a:lnTo>
                  <a:pt x="68153" y="8641"/>
                </a:lnTo>
                <a:lnTo>
                  <a:pt x="66248" y="67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0" name="object 270"/>
          <p:cNvSpPr/>
          <p:nvPr/>
        </p:nvSpPr>
        <p:spPr>
          <a:xfrm>
            <a:off x="1899056" y="6544177"/>
            <a:ext cx="76809" cy="101757"/>
          </a:xfrm>
          <a:custGeom>
            <a:avLst/>
            <a:gdLst/>
            <a:ahLst/>
            <a:cxnLst/>
            <a:rect l="l" t="t" r="r" b="b"/>
            <a:pathLst>
              <a:path w="76809" h="101757">
                <a:moveTo>
                  <a:pt x="16322" y="84475"/>
                </a:moveTo>
                <a:lnTo>
                  <a:pt x="13441" y="82555"/>
                </a:lnTo>
                <a:lnTo>
                  <a:pt x="10561" y="79674"/>
                </a:lnTo>
                <a:lnTo>
                  <a:pt x="7680" y="76794"/>
                </a:lnTo>
                <a:lnTo>
                  <a:pt x="9601" y="97916"/>
                </a:lnTo>
                <a:lnTo>
                  <a:pt x="15361" y="100797"/>
                </a:lnTo>
                <a:lnTo>
                  <a:pt x="22082" y="101757"/>
                </a:lnTo>
                <a:lnTo>
                  <a:pt x="37444" y="101757"/>
                </a:lnTo>
                <a:lnTo>
                  <a:pt x="44165" y="100797"/>
                </a:lnTo>
                <a:lnTo>
                  <a:pt x="49926" y="97916"/>
                </a:lnTo>
                <a:lnTo>
                  <a:pt x="55686" y="95036"/>
                </a:lnTo>
                <a:lnTo>
                  <a:pt x="61447" y="91196"/>
                </a:lnTo>
                <a:lnTo>
                  <a:pt x="65288" y="87355"/>
                </a:lnTo>
                <a:lnTo>
                  <a:pt x="69128" y="82555"/>
                </a:lnTo>
                <a:lnTo>
                  <a:pt x="71993" y="76794"/>
                </a:lnTo>
                <a:lnTo>
                  <a:pt x="73929" y="71033"/>
                </a:lnTo>
                <a:lnTo>
                  <a:pt x="75834" y="64312"/>
                </a:lnTo>
                <a:lnTo>
                  <a:pt x="76809" y="57591"/>
                </a:lnTo>
                <a:lnTo>
                  <a:pt x="76809" y="42230"/>
                </a:lnTo>
                <a:lnTo>
                  <a:pt x="75834" y="35509"/>
                </a:lnTo>
                <a:lnTo>
                  <a:pt x="73929" y="28803"/>
                </a:lnTo>
                <a:lnTo>
                  <a:pt x="71993" y="23042"/>
                </a:lnTo>
                <a:lnTo>
                  <a:pt x="69128" y="17266"/>
                </a:lnTo>
                <a:lnTo>
                  <a:pt x="65288" y="13426"/>
                </a:lnTo>
                <a:lnTo>
                  <a:pt x="61447" y="8641"/>
                </a:lnTo>
                <a:lnTo>
                  <a:pt x="56647" y="5760"/>
                </a:lnTo>
                <a:lnTo>
                  <a:pt x="50886" y="3840"/>
                </a:lnTo>
                <a:lnTo>
                  <a:pt x="46085" y="960"/>
                </a:lnTo>
                <a:lnTo>
                  <a:pt x="39364" y="0"/>
                </a:lnTo>
                <a:lnTo>
                  <a:pt x="24003" y="0"/>
                </a:lnTo>
                <a:lnTo>
                  <a:pt x="16322" y="1920"/>
                </a:lnTo>
                <a:lnTo>
                  <a:pt x="10561" y="3840"/>
                </a:lnTo>
                <a:lnTo>
                  <a:pt x="4800" y="6720"/>
                </a:lnTo>
                <a:lnTo>
                  <a:pt x="0" y="9585"/>
                </a:lnTo>
                <a:lnTo>
                  <a:pt x="1920" y="45110"/>
                </a:lnTo>
                <a:lnTo>
                  <a:pt x="2880" y="40325"/>
                </a:lnTo>
                <a:lnTo>
                  <a:pt x="3840" y="36484"/>
                </a:lnTo>
                <a:lnTo>
                  <a:pt x="4800" y="31668"/>
                </a:lnTo>
                <a:lnTo>
                  <a:pt x="6720" y="27828"/>
                </a:lnTo>
                <a:lnTo>
                  <a:pt x="8641" y="24963"/>
                </a:lnTo>
                <a:lnTo>
                  <a:pt x="11521" y="21107"/>
                </a:lnTo>
                <a:lnTo>
                  <a:pt x="14401" y="18242"/>
                </a:lnTo>
                <a:lnTo>
                  <a:pt x="18242" y="17266"/>
                </a:lnTo>
                <a:lnTo>
                  <a:pt x="21122" y="15361"/>
                </a:lnTo>
                <a:lnTo>
                  <a:pt x="25923" y="14401"/>
                </a:lnTo>
                <a:lnTo>
                  <a:pt x="36484" y="14401"/>
                </a:lnTo>
                <a:lnTo>
                  <a:pt x="40325" y="15361"/>
                </a:lnTo>
                <a:lnTo>
                  <a:pt x="44165" y="17266"/>
                </a:lnTo>
                <a:lnTo>
                  <a:pt x="48006" y="19202"/>
                </a:lnTo>
                <a:lnTo>
                  <a:pt x="50886" y="22082"/>
                </a:lnTo>
                <a:lnTo>
                  <a:pt x="52806" y="24963"/>
                </a:lnTo>
                <a:lnTo>
                  <a:pt x="54726" y="28803"/>
                </a:lnTo>
                <a:lnTo>
                  <a:pt x="56647" y="32644"/>
                </a:lnTo>
                <a:lnTo>
                  <a:pt x="57607" y="36484"/>
                </a:lnTo>
                <a:lnTo>
                  <a:pt x="58567" y="41269"/>
                </a:lnTo>
                <a:lnTo>
                  <a:pt x="58567" y="61432"/>
                </a:lnTo>
                <a:lnTo>
                  <a:pt x="57607" y="66233"/>
                </a:lnTo>
                <a:lnTo>
                  <a:pt x="56647" y="70073"/>
                </a:lnTo>
                <a:lnTo>
                  <a:pt x="54726" y="73913"/>
                </a:lnTo>
                <a:lnTo>
                  <a:pt x="51846" y="76794"/>
                </a:lnTo>
                <a:lnTo>
                  <a:pt x="49926" y="80634"/>
                </a:lnTo>
                <a:lnTo>
                  <a:pt x="47045" y="82555"/>
                </a:lnTo>
                <a:lnTo>
                  <a:pt x="43205" y="84475"/>
                </a:lnTo>
                <a:lnTo>
                  <a:pt x="39364" y="86395"/>
                </a:lnTo>
                <a:lnTo>
                  <a:pt x="35524" y="87355"/>
                </a:lnTo>
                <a:lnTo>
                  <a:pt x="24963" y="87355"/>
                </a:lnTo>
                <a:lnTo>
                  <a:pt x="20162" y="86395"/>
                </a:lnTo>
                <a:lnTo>
                  <a:pt x="16322" y="844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1" name="object 271"/>
          <p:cNvSpPr/>
          <p:nvPr/>
        </p:nvSpPr>
        <p:spPr>
          <a:xfrm>
            <a:off x="1883694" y="6553763"/>
            <a:ext cx="24963" cy="88331"/>
          </a:xfrm>
          <a:custGeom>
            <a:avLst/>
            <a:gdLst/>
            <a:ahLst/>
            <a:cxnLst/>
            <a:rect l="l" t="t" r="r" b="b"/>
            <a:pathLst>
              <a:path w="24963" h="88331">
                <a:moveTo>
                  <a:pt x="975" y="56647"/>
                </a:moveTo>
                <a:lnTo>
                  <a:pt x="1935" y="63367"/>
                </a:lnTo>
                <a:lnTo>
                  <a:pt x="3840" y="69128"/>
                </a:lnTo>
                <a:lnTo>
                  <a:pt x="6720" y="74889"/>
                </a:lnTo>
                <a:lnTo>
                  <a:pt x="10561" y="78729"/>
                </a:lnTo>
                <a:lnTo>
                  <a:pt x="14401" y="83530"/>
                </a:lnTo>
                <a:lnTo>
                  <a:pt x="19202" y="86410"/>
                </a:lnTo>
                <a:lnTo>
                  <a:pt x="24963" y="88331"/>
                </a:lnTo>
                <a:lnTo>
                  <a:pt x="23042" y="67208"/>
                </a:lnTo>
                <a:lnTo>
                  <a:pt x="21122" y="63367"/>
                </a:lnTo>
                <a:lnTo>
                  <a:pt x="19202" y="59527"/>
                </a:lnTo>
                <a:lnTo>
                  <a:pt x="19202" y="55686"/>
                </a:lnTo>
                <a:lnTo>
                  <a:pt x="18242" y="50886"/>
                </a:lnTo>
                <a:lnTo>
                  <a:pt x="17282" y="46085"/>
                </a:lnTo>
                <a:lnTo>
                  <a:pt x="17282" y="35524"/>
                </a:lnTo>
                <a:lnTo>
                  <a:pt x="15361" y="0"/>
                </a:lnTo>
                <a:lnTo>
                  <a:pt x="11521" y="4815"/>
                </a:lnTo>
                <a:lnTo>
                  <a:pt x="7680" y="9616"/>
                </a:lnTo>
                <a:lnTo>
                  <a:pt x="4815" y="15377"/>
                </a:lnTo>
                <a:lnTo>
                  <a:pt x="2880" y="21122"/>
                </a:lnTo>
                <a:lnTo>
                  <a:pt x="975" y="27843"/>
                </a:lnTo>
                <a:lnTo>
                  <a:pt x="0" y="34564"/>
                </a:lnTo>
                <a:lnTo>
                  <a:pt x="0" y="49926"/>
                </a:lnTo>
                <a:lnTo>
                  <a:pt x="975" y="5664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2" name="object 272"/>
          <p:cNvSpPr/>
          <p:nvPr/>
        </p:nvSpPr>
        <p:spPr>
          <a:xfrm>
            <a:off x="1993132" y="6544177"/>
            <a:ext cx="66248" cy="101757"/>
          </a:xfrm>
          <a:custGeom>
            <a:avLst/>
            <a:gdLst/>
            <a:ahLst/>
            <a:cxnLst/>
            <a:rect l="l" t="t" r="r" b="b"/>
            <a:pathLst>
              <a:path w="66248" h="101757">
                <a:moveTo>
                  <a:pt x="61447" y="11521"/>
                </a:moveTo>
                <a:lnTo>
                  <a:pt x="60487" y="10561"/>
                </a:lnTo>
                <a:lnTo>
                  <a:pt x="60487" y="7680"/>
                </a:lnTo>
                <a:lnTo>
                  <a:pt x="59527" y="7680"/>
                </a:lnTo>
                <a:lnTo>
                  <a:pt x="59527" y="6720"/>
                </a:lnTo>
                <a:lnTo>
                  <a:pt x="58567" y="5760"/>
                </a:lnTo>
                <a:lnTo>
                  <a:pt x="57607" y="5760"/>
                </a:lnTo>
                <a:lnTo>
                  <a:pt x="56647" y="4800"/>
                </a:lnTo>
                <a:lnTo>
                  <a:pt x="55686" y="4800"/>
                </a:lnTo>
                <a:lnTo>
                  <a:pt x="53766" y="3840"/>
                </a:lnTo>
                <a:lnTo>
                  <a:pt x="52806" y="2880"/>
                </a:lnTo>
                <a:lnTo>
                  <a:pt x="49926" y="1920"/>
                </a:lnTo>
                <a:lnTo>
                  <a:pt x="48006" y="1920"/>
                </a:lnTo>
                <a:lnTo>
                  <a:pt x="46085" y="960"/>
                </a:lnTo>
                <a:lnTo>
                  <a:pt x="44165" y="960"/>
                </a:lnTo>
                <a:lnTo>
                  <a:pt x="41285" y="0"/>
                </a:lnTo>
                <a:lnTo>
                  <a:pt x="30723" y="0"/>
                </a:lnTo>
                <a:lnTo>
                  <a:pt x="25923" y="960"/>
                </a:lnTo>
                <a:lnTo>
                  <a:pt x="21122" y="1920"/>
                </a:lnTo>
                <a:lnTo>
                  <a:pt x="17282" y="3840"/>
                </a:lnTo>
                <a:lnTo>
                  <a:pt x="13441" y="5760"/>
                </a:lnTo>
                <a:lnTo>
                  <a:pt x="10561" y="8641"/>
                </a:lnTo>
                <a:lnTo>
                  <a:pt x="7680" y="10561"/>
                </a:lnTo>
                <a:lnTo>
                  <a:pt x="5760" y="13426"/>
                </a:lnTo>
                <a:lnTo>
                  <a:pt x="4800" y="17266"/>
                </a:lnTo>
                <a:lnTo>
                  <a:pt x="2880" y="20147"/>
                </a:lnTo>
                <a:lnTo>
                  <a:pt x="2880" y="35509"/>
                </a:lnTo>
                <a:lnTo>
                  <a:pt x="4800" y="38389"/>
                </a:lnTo>
                <a:lnTo>
                  <a:pt x="5760" y="41269"/>
                </a:lnTo>
                <a:lnTo>
                  <a:pt x="7680" y="43190"/>
                </a:lnTo>
                <a:lnTo>
                  <a:pt x="9601" y="46070"/>
                </a:lnTo>
                <a:lnTo>
                  <a:pt x="12481" y="47990"/>
                </a:lnTo>
                <a:lnTo>
                  <a:pt x="14401" y="49910"/>
                </a:lnTo>
                <a:lnTo>
                  <a:pt x="17282" y="50871"/>
                </a:lnTo>
                <a:lnTo>
                  <a:pt x="20162" y="52791"/>
                </a:lnTo>
                <a:lnTo>
                  <a:pt x="23042" y="53751"/>
                </a:lnTo>
                <a:lnTo>
                  <a:pt x="25923" y="54711"/>
                </a:lnTo>
                <a:lnTo>
                  <a:pt x="28803" y="56631"/>
                </a:lnTo>
                <a:lnTo>
                  <a:pt x="31683" y="57591"/>
                </a:lnTo>
                <a:lnTo>
                  <a:pt x="34564" y="58552"/>
                </a:lnTo>
                <a:lnTo>
                  <a:pt x="37444" y="59512"/>
                </a:lnTo>
                <a:lnTo>
                  <a:pt x="39364" y="60472"/>
                </a:lnTo>
                <a:lnTo>
                  <a:pt x="41285" y="62392"/>
                </a:lnTo>
                <a:lnTo>
                  <a:pt x="44165" y="63352"/>
                </a:lnTo>
                <a:lnTo>
                  <a:pt x="46085" y="65272"/>
                </a:lnTo>
                <a:lnTo>
                  <a:pt x="47045" y="67193"/>
                </a:lnTo>
                <a:lnTo>
                  <a:pt x="48006" y="68153"/>
                </a:lnTo>
                <a:lnTo>
                  <a:pt x="48966" y="71033"/>
                </a:lnTo>
                <a:lnTo>
                  <a:pt x="48966" y="77754"/>
                </a:lnTo>
                <a:lnTo>
                  <a:pt x="48006" y="79674"/>
                </a:lnTo>
                <a:lnTo>
                  <a:pt x="47045" y="81594"/>
                </a:lnTo>
                <a:lnTo>
                  <a:pt x="45125" y="83515"/>
                </a:lnTo>
                <a:lnTo>
                  <a:pt x="44165" y="84475"/>
                </a:lnTo>
                <a:lnTo>
                  <a:pt x="42245" y="85435"/>
                </a:lnTo>
                <a:lnTo>
                  <a:pt x="40325" y="86395"/>
                </a:lnTo>
                <a:lnTo>
                  <a:pt x="37444" y="87355"/>
                </a:lnTo>
                <a:lnTo>
                  <a:pt x="35524" y="88315"/>
                </a:lnTo>
                <a:lnTo>
                  <a:pt x="25923" y="88315"/>
                </a:lnTo>
                <a:lnTo>
                  <a:pt x="22082" y="87355"/>
                </a:lnTo>
                <a:lnTo>
                  <a:pt x="19202" y="86395"/>
                </a:lnTo>
                <a:lnTo>
                  <a:pt x="16322" y="85435"/>
                </a:lnTo>
                <a:lnTo>
                  <a:pt x="14401" y="84475"/>
                </a:lnTo>
                <a:lnTo>
                  <a:pt x="11521" y="83515"/>
                </a:lnTo>
                <a:lnTo>
                  <a:pt x="9601" y="82555"/>
                </a:lnTo>
                <a:lnTo>
                  <a:pt x="7680" y="81594"/>
                </a:lnTo>
                <a:lnTo>
                  <a:pt x="6720" y="80634"/>
                </a:lnTo>
                <a:lnTo>
                  <a:pt x="4800" y="79674"/>
                </a:lnTo>
                <a:lnTo>
                  <a:pt x="960" y="79674"/>
                </a:lnTo>
                <a:lnTo>
                  <a:pt x="960" y="82555"/>
                </a:lnTo>
                <a:lnTo>
                  <a:pt x="0" y="82555"/>
                </a:lnTo>
                <a:lnTo>
                  <a:pt x="0" y="90236"/>
                </a:lnTo>
                <a:lnTo>
                  <a:pt x="960" y="91196"/>
                </a:lnTo>
                <a:lnTo>
                  <a:pt x="960" y="92156"/>
                </a:lnTo>
                <a:lnTo>
                  <a:pt x="1920" y="94076"/>
                </a:lnTo>
                <a:lnTo>
                  <a:pt x="2880" y="94076"/>
                </a:lnTo>
                <a:lnTo>
                  <a:pt x="2880" y="95036"/>
                </a:lnTo>
                <a:lnTo>
                  <a:pt x="4800" y="95996"/>
                </a:lnTo>
                <a:lnTo>
                  <a:pt x="5760" y="96956"/>
                </a:lnTo>
                <a:lnTo>
                  <a:pt x="7680" y="96956"/>
                </a:lnTo>
                <a:lnTo>
                  <a:pt x="9601" y="97916"/>
                </a:lnTo>
                <a:lnTo>
                  <a:pt x="11521" y="98877"/>
                </a:lnTo>
                <a:lnTo>
                  <a:pt x="14401" y="99837"/>
                </a:lnTo>
                <a:lnTo>
                  <a:pt x="17282" y="100797"/>
                </a:lnTo>
                <a:lnTo>
                  <a:pt x="20162" y="100797"/>
                </a:lnTo>
                <a:lnTo>
                  <a:pt x="23042" y="101757"/>
                </a:lnTo>
                <a:lnTo>
                  <a:pt x="34564" y="101757"/>
                </a:lnTo>
                <a:lnTo>
                  <a:pt x="39364" y="100797"/>
                </a:lnTo>
                <a:lnTo>
                  <a:pt x="44165" y="99837"/>
                </a:lnTo>
                <a:lnTo>
                  <a:pt x="48966" y="98877"/>
                </a:lnTo>
                <a:lnTo>
                  <a:pt x="52806" y="96956"/>
                </a:lnTo>
                <a:lnTo>
                  <a:pt x="55686" y="94076"/>
                </a:lnTo>
                <a:lnTo>
                  <a:pt x="58567" y="91196"/>
                </a:lnTo>
                <a:lnTo>
                  <a:pt x="61447" y="88315"/>
                </a:lnTo>
                <a:lnTo>
                  <a:pt x="63367" y="84475"/>
                </a:lnTo>
                <a:lnTo>
                  <a:pt x="65288" y="80634"/>
                </a:lnTo>
                <a:lnTo>
                  <a:pt x="66248" y="76794"/>
                </a:lnTo>
                <a:lnTo>
                  <a:pt x="66248" y="68153"/>
                </a:lnTo>
                <a:lnTo>
                  <a:pt x="65288" y="64312"/>
                </a:lnTo>
                <a:lnTo>
                  <a:pt x="63367" y="61432"/>
                </a:lnTo>
                <a:lnTo>
                  <a:pt x="62407" y="58552"/>
                </a:lnTo>
                <a:lnTo>
                  <a:pt x="60487" y="56631"/>
                </a:lnTo>
                <a:lnTo>
                  <a:pt x="58567" y="54711"/>
                </a:lnTo>
                <a:lnTo>
                  <a:pt x="56647" y="51831"/>
                </a:lnTo>
                <a:lnTo>
                  <a:pt x="53766" y="50871"/>
                </a:lnTo>
                <a:lnTo>
                  <a:pt x="50886" y="48950"/>
                </a:lnTo>
                <a:lnTo>
                  <a:pt x="48006" y="47990"/>
                </a:lnTo>
                <a:lnTo>
                  <a:pt x="45125" y="46070"/>
                </a:lnTo>
                <a:lnTo>
                  <a:pt x="42245" y="45110"/>
                </a:lnTo>
                <a:lnTo>
                  <a:pt x="39364" y="44150"/>
                </a:lnTo>
                <a:lnTo>
                  <a:pt x="36484" y="43190"/>
                </a:lnTo>
                <a:lnTo>
                  <a:pt x="33604" y="42230"/>
                </a:lnTo>
                <a:lnTo>
                  <a:pt x="30723" y="40325"/>
                </a:lnTo>
                <a:lnTo>
                  <a:pt x="28803" y="39349"/>
                </a:lnTo>
                <a:lnTo>
                  <a:pt x="25923" y="38389"/>
                </a:lnTo>
                <a:lnTo>
                  <a:pt x="24003" y="36484"/>
                </a:lnTo>
                <a:lnTo>
                  <a:pt x="22082" y="35509"/>
                </a:lnTo>
                <a:lnTo>
                  <a:pt x="21122" y="33588"/>
                </a:lnTo>
                <a:lnTo>
                  <a:pt x="19202" y="31668"/>
                </a:lnTo>
                <a:lnTo>
                  <a:pt x="19202" y="23042"/>
                </a:lnTo>
                <a:lnTo>
                  <a:pt x="20162" y="21107"/>
                </a:lnTo>
                <a:lnTo>
                  <a:pt x="20162" y="19202"/>
                </a:lnTo>
                <a:lnTo>
                  <a:pt x="22082" y="18242"/>
                </a:lnTo>
                <a:lnTo>
                  <a:pt x="23042" y="17266"/>
                </a:lnTo>
                <a:lnTo>
                  <a:pt x="24003" y="15361"/>
                </a:lnTo>
                <a:lnTo>
                  <a:pt x="25923" y="15361"/>
                </a:lnTo>
                <a:lnTo>
                  <a:pt x="28803" y="14401"/>
                </a:lnTo>
                <a:lnTo>
                  <a:pt x="30723" y="13426"/>
                </a:lnTo>
                <a:lnTo>
                  <a:pt x="42245" y="13426"/>
                </a:lnTo>
                <a:lnTo>
                  <a:pt x="44165" y="14401"/>
                </a:lnTo>
                <a:lnTo>
                  <a:pt x="47045" y="15361"/>
                </a:lnTo>
                <a:lnTo>
                  <a:pt x="48966" y="16322"/>
                </a:lnTo>
                <a:lnTo>
                  <a:pt x="50886" y="17266"/>
                </a:lnTo>
                <a:lnTo>
                  <a:pt x="52806" y="17266"/>
                </a:lnTo>
                <a:lnTo>
                  <a:pt x="54726" y="18242"/>
                </a:lnTo>
                <a:lnTo>
                  <a:pt x="55686" y="19202"/>
                </a:lnTo>
                <a:lnTo>
                  <a:pt x="56647" y="20147"/>
                </a:lnTo>
                <a:lnTo>
                  <a:pt x="59527" y="20147"/>
                </a:lnTo>
                <a:lnTo>
                  <a:pt x="60487" y="19202"/>
                </a:lnTo>
                <a:lnTo>
                  <a:pt x="60487" y="16322"/>
                </a:lnTo>
                <a:lnTo>
                  <a:pt x="61447" y="15361"/>
                </a:lnTo>
                <a:lnTo>
                  <a:pt x="61447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3" name="object 273"/>
          <p:cNvSpPr/>
          <p:nvPr/>
        </p:nvSpPr>
        <p:spPr>
          <a:xfrm>
            <a:off x="2068967" y="6521135"/>
            <a:ext cx="60487" cy="124800"/>
          </a:xfrm>
          <a:custGeom>
            <a:avLst/>
            <a:gdLst/>
            <a:ahLst/>
            <a:cxnLst/>
            <a:rect l="l" t="t" r="r" b="b"/>
            <a:pathLst>
              <a:path w="60487" h="124800">
                <a:moveTo>
                  <a:pt x="32644" y="960"/>
                </a:moveTo>
                <a:lnTo>
                  <a:pt x="31683" y="960"/>
                </a:lnTo>
                <a:lnTo>
                  <a:pt x="30723" y="0"/>
                </a:lnTo>
                <a:lnTo>
                  <a:pt x="18242" y="0"/>
                </a:lnTo>
                <a:lnTo>
                  <a:pt x="18242" y="960"/>
                </a:lnTo>
                <a:lnTo>
                  <a:pt x="16322" y="960"/>
                </a:lnTo>
                <a:lnTo>
                  <a:pt x="16322" y="24963"/>
                </a:lnTo>
                <a:lnTo>
                  <a:pt x="1935" y="24963"/>
                </a:lnTo>
                <a:lnTo>
                  <a:pt x="1935" y="25923"/>
                </a:lnTo>
                <a:lnTo>
                  <a:pt x="975" y="25923"/>
                </a:lnTo>
                <a:lnTo>
                  <a:pt x="975" y="26883"/>
                </a:lnTo>
                <a:lnTo>
                  <a:pt x="0" y="27843"/>
                </a:lnTo>
                <a:lnTo>
                  <a:pt x="0" y="36469"/>
                </a:lnTo>
                <a:lnTo>
                  <a:pt x="975" y="37444"/>
                </a:lnTo>
                <a:lnTo>
                  <a:pt x="975" y="38404"/>
                </a:lnTo>
                <a:lnTo>
                  <a:pt x="1935" y="39364"/>
                </a:lnTo>
                <a:lnTo>
                  <a:pt x="16322" y="39364"/>
                </a:lnTo>
                <a:lnTo>
                  <a:pt x="16322" y="103677"/>
                </a:lnTo>
                <a:lnTo>
                  <a:pt x="17282" y="107518"/>
                </a:lnTo>
                <a:lnTo>
                  <a:pt x="18242" y="111358"/>
                </a:lnTo>
                <a:lnTo>
                  <a:pt x="20162" y="114239"/>
                </a:lnTo>
                <a:lnTo>
                  <a:pt x="22082" y="117119"/>
                </a:lnTo>
                <a:lnTo>
                  <a:pt x="24963" y="119999"/>
                </a:lnTo>
                <a:lnTo>
                  <a:pt x="27843" y="121919"/>
                </a:lnTo>
                <a:lnTo>
                  <a:pt x="30723" y="122880"/>
                </a:lnTo>
                <a:lnTo>
                  <a:pt x="34564" y="123840"/>
                </a:lnTo>
                <a:lnTo>
                  <a:pt x="38404" y="124800"/>
                </a:lnTo>
                <a:lnTo>
                  <a:pt x="46085" y="124800"/>
                </a:lnTo>
                <a:lnTo>
                  <a:pt x="48006" y="123840"/>
                </a:lnTo>
                <a:lnTo>
                  <a:pt x="52806" y="123840"/>
                </a:lnTo>
                <a:lnTo>
                  <a:pt x="53766" y="122880"/>
                </a:lnTo>
                <a:lnTo>
                  <a:pt x="54726" y="122880"/>
                </a:lnTo>
                <a:lnTo>
                  <a:pt x="56647" y="121919"/>
                </a:lnTo>
                <a:lnTo>
                  <a:pt x="57607" y="121919"/>
                </a:lnTo>
                <a:lnTo>
                  <a:pt x="58567" y="120959"/>
                </a:lnTo>
                <a:lnTo>
                  <a:pt x="59527" y="119999"/>
                </a:lnTo>
                <a:lnTo>
                  <a:pt x="59527" y="118079"/>
                </a:lnTo>
                <a:lnTo>
                  <a:pt x="60487" y="117119"/>
                </a:lnTo>
                <a:lnTo>
                  <a:pt x="60487" y="110398"/>
                </a:lnTo>
                <a:lnTo>
                  <a:pt x="59527" y="109438"/>
                </a:lnTo>
                <a:lnTo>
                  <a:pt x="59527" y="107518"/>
                </a:lnTo>
                <a:lnTo>
                  <a:pt x="55686" y="107518"/>
                </a:lnTo>
                <a:lnTo>
                  <a:pt x="55686" y="108478"/>
                </a:lnTo>
                <a:lnTo>
                  <a:pt x="53766" y="108478"/>
                </a:lnTo>
                <a:lnTo>
                  <a:pt x="52806" y="109438"/>
                </a:lnTo>
                <a:lnTo>
                  <a:pt x="49926" y="109438"/>
                </a:lnTo>
                <a:lnTo>
                  <a:pt x="48966" y="110398"/>
                </a:lnTo>
                <a:lnTo>
                  <a:pt x="41285" y="110398"/>
                </a:lnTo>
                <a:lnTo>
                  <a:pt x="37444" y="108478"/>
                </a:lnTo>
                <a:lnTo>
                  <a:pt x="35524" y="105597"/>
                </a:lnTo>
                <a:lnTo>
                  <a:pt x="34564" y="101757"/>
                </a:lnTo>
                <a:lnTo>
                  <a:pt x="33604" y="96956"/>
                </a:lnTo>
                <a:lnTo>
                  <a:pt x="33604" y="39364"/>
                </a:lnTo>
                <a:lnTo>
                  <a:pt x="57607" y="39364"/>
                </a:lnTo>
                <a:lnTo>
                  <a:pt x="58567" y="38404"/>
                </a:lnTo>
                <a:lnTo>
                  <a:pt x="59527" y="37444"/>
                </a:lnTo>
                <a:lnTo>
                  <a:pt x="60487" y="36469"/>
                </a:lnTo>
                <a:lnTo>
                  <a:pt x="60487" y="28803"/>
                </a:lnTo>
                <a:lnTo>
                  <a:pt x="59527" y="27843"/>
                </a:lnTo>
                <a:lnTo>
                  <a:pt x="59527" y="25923"/>
                </a:lnTo>
                <a:lnTo>
                  <a:pt x="58567" y="25923"/>
                </a:lnTo>
                <a:lnTo>
                  <a:pt x="57607" y="24963"/>
                </a:lnTo>
                <a:lnTo>
                  <a:pt x="33604" y="24963"/>
                </a:lnTo>
                <a:lnTo>
                  <a:pt x="33604" y="2880"/>
                </a:lnTo>
                <a:lnTo>
                  <a:pt x="32644" y="1920"/>
                </a:lnTo>
                <a:lnTo>
                  <a:pt x="32644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4" name="object 274"/>
          <p:cNvSpPr/>
          <p:nvPr/>
        </p:nvSpPr>
        <p:spPr>
          <a:xfrm>
            <a:off x="2199528" y="6544177"/>
            <a:ext cx="79674" cy="100797"/>
          </a:xfrm>
          <a:custGeom>
            <a:avLst/>
            <a:gdLst/>
            <a:ahLst/>
            <a:cxnLst/>
            <a:rect l="l" t="t" r="r" b="b"/>
            <a:pathLst>
              <a:path w="79674" h="100797">
                <a:moveTo>
                  <a:pt x="17282" y="32644"/>
                </a:moveTo>
                <a:lnTo>
                  <a:pt x="22082" y="26868"/>
                </a:lnTo>
                <a:lnTo>
                  <a:pt x="25923" y="22082"/>
                </a:lnTo>
                <a:lnTo>
                  <a:pt x="30723" y="19202"/>
                </a:lnTo>
                <a:lnTo>
                  <a:pt x="34564" y="16322"/>
                </a:lnTo>
                <a:lnTo>
                  <a:pt x="39364" y="14401"/>
                </a:lnTo>
                <a:lnTo>
                  <a:pt x="46085" y="14401"/>
                </a:lnTo>
                <a:lnTo>
                  <a:pt x="48966" y="15361"/>
                </a:lnTo>
                <a:lnTo>
                  <a:pt x="51846" y="16322"/>
                </a:lnTo>
                <a:lnTo>
                  <a:pt x="54726" y="18242"/>
                </a:lnTo>
                <a:lnTo>
                  <a:pt x="56647" y="20147"/>
                </a:lnTo>
                <a:lnTo>
                  <a:pt x="57591" y="22082"/>
                </a:lnTo>
                <a:lnTo>
                  <a:pt x="59527" y="23987"/>
                </a:lnTo>
                <a:lnTo>
                  <a:pt x="60487" y="26868"/>
                </a:lnTo>
                <a:lnTo>
                  <a:pt x="61432" y="30708"/>
                </a:lnTo>
                <a:lnTo>
                  <a:pt x="62407" y="33588"/>
                </a:lnTo>
                <a:lnTo>
                  <a:pt x="62407" y="97916"/>
                </a:lnTo>
                <a:lnTo>
                  <a:pt x="63367" y="97916"/>
                </a:lnTo>
                <a:lnTo>
                  <a:pt x="63367" y="98877"/>
                </a:lnTo>
                <a:lnTo>
                  <a:pt x="64312" y="98877"/>
                </a:lnTo>
                <a:lnTo>
                  <a:pt x="64312" y="99837"/>
                </a:lnTo>
                <a:lnTo>
                  <a:pt x="67208" y="99837"/>
                </a:lnTo>
                <a:lnTo>
                  <a:pt x="68153" y="100797"/>
                </a:lnTo>
                <a:lnTo>
                  <a:pt x="72953" y="100797"/>
                </a:lnTo>
                <a:lnTo>
                  <a:pt x="74874" y="99837"/>
                </a:lnTo>
                <a:lnTo>
                  <a:pt x="77769" y="99837"/>
                </a:lnTo>
                <a:lnTo>
                  <a:pt x="78714" y="98877"/>
                </a:lnTo>
                <a:lnTo>
                  <a:pt x="79674" y="98877"/>
                </a:lnTo>
                <a:lnTo>
                  <a:pt x="79674" y="34549"/>
                </a:lnTo>
                <a:lnTo>
                  <a:pt x="78714" y="28803"/>
                </a:lnTo>
                <a:lnTo>
                  <a:pt x="77769" y="23987"/>
                </a:lnTo>
                <a:lnTo>
                  <a:pt x="76794" y="19202"/>
                </a:lnTo>
                <a:lnTo>
                  <a:pt x="74874" y="15361"/>
                </a:lnTo>
                <a:lnTo>
                  <a:pt x="71993" y="11521"/>
                </a:lnTo>
                <a:lnTo>
                  <a:pt x="70088" y="7680"/>
                </a:lnTo>
                <a:lnTo>
                  <a:pt x="66248" y="5760"/>
                </a:lnTo>
                <a:lnTo>
                  <a:pt x="62407" y="2880"/>
                </a:lnTo>
                <a:lnTo>
                  <a:pt x="57591" y="960"/>
                </a:lnTo>
                <a:lnTo>
                  <a:pt x="52806" y="0"/>
                </a:lnTo>
                <a:lnTo>
                  <a:pt x="41285" y="0"/>
                </a:lnTo>
                <a:lnTo>
                  <a:pt x="36484" y="1920"/>
                </a:lnTo>
                <a:lnTo>
                  <a:pt x="30723" y="3840"/>
                </a:lnTo>
                <a:lnTo>
                  <a:pt x="25923" y="6720"/>
                </a:lnTo>
                <a:lnTo>
                  <a:pt x="20162" y="11521"/>
                </a:lnTo>
                <a:lnTo>
                  <a:pt x="15361" y="17266"/>
                </a:lnTo>
                <a:lnTo>
                  <a:pt x="15361" y="3840"/>
                </a:lnTo>
                <a:lnTo>
                  <a:pt x="14401" y="2880"/>
                </a:lnTo>
                <a:lnTo>
                  <a:pt x="13441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98877"/>
                </a:lnTo>
                <a:lnTo>
                  <a:pt x="960" y="98877"/>
                </a:lnTo>
                <a:lnTo>
                  <a:pt x="1920" y="99837"/>
                </a:lnTo>
                <a:lnTo>
                  <a:pt x="3840" y="99837"/>
                </a:lnTo>
                <a:lnTo>
                  <a:pt x="5760" y="100797"/>
                </a:lnTo>
                <a:lnTo>
                  <a:pt x="10561" y="100797"/>
                </a:lnTo>
                <a:lnTo>
                  <a:pt x="11521" y="99837"/>
                </a:lnTo>
                <a:lnTo>
                  <a:pt x="15361" y="99837"/>
                </a:lnTo>
                <a:lnTo>
                  <a:pt x="16322" y="98877"/>
                </a:lnTo>
                <a:lnTo>
                  <a:pt x="17282" y="97916"/>
                </a:lnTo>
                <a:lnTo>
                  <a:pt x="17282" y="326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5" name="object 275"/>
          <p:cNvSpPr/>
          <p:nvPr/>
        </p:nvSpPr>
        <p:spPr>
          <a:xfrm>
            <a:off x="2304166" y="6544177"/>
            <a:ext cx="75834" cy="101757"/>
          </a:xfrm>
          <a:custGeom>
            <a:avLst/>
            <a:gdLst/>
            <a:ahLst/>
            <a:cxnLst/>
            <a:rect l="l" t="t" r="r" b="b"/>
            <a:pathLst>
              <a:path w="75834" h="101757">
                <a:moveTo>
                  <a:pt x="68153" y="100797"/>
                </a:moveTo>
                <a:lnTo>
                  <a:pt x="70073" y="100797"/>
                </a:lnTo>
                <a:lnTo>
                  <a:pt x="71993" y="99837"/>
                </a:lnTo>
                <a:lnTo>
                  <a:pt x="73914" y="99837"/>
                </a:lnTo>
                <a:lnTo>
                  <a:pt x="74874" y="98877"/>
                </a:lnTo>
                <a:lnTo>
                  <a:pt x="75834" y="98877"/>
                </a:lnTo>
                <a:lnTo>
                  <a:pt x="75834" y="28803"/>
                </a:lnTo>
                <a:lnTo>
                  <a:pt x="74874" y="23987"/>
                </a:lnTo>
                <a:lnTo>
                  <a:pt x="73914" y="20147"/>
                </a:lnTo>
                <a:lnTo>
                  <a:pt x="71993" y="15361"/>
                </a:lnTo>
                <a:lnTo>
                  <a:pt x="70073" y="11521"/>
                </a:lnTo>
                <a:lnTo>
                  <a:pt x="67208" y="8641"/>
                </a:lnTo>
                <a:lnTo>
                  <a:pt x="64328" y="5760"/>
                </a:lnTo>
                <a:lnTo>
                  <a:pt x="60487" y="3840"/>
                </a:lnTo>
                <a:lnTo>
                  <a:pt x="55686" y="1920"/>
                </a:lnTo>
                <a:lnTo>
                  <a:pt x="51846" y="960"/>
                </a:lnTo>
                <a:lnTo>
                  <a:pt x="46085" y="0"/>
                </a:lnTo>
                <a:lnTo>
                  <a:pt x="35524" y="0"/>
                </a:lnTo>
                <a:lnTo>
                  <a:pt x="31683" y="960"/>
                </a:lnTo>
                <a:lnTo>
                  <a:pt x="28803" y="960"/>
                </a:lnTo>
                <a:lnTo>
                  <a:pt x="24963" y="1920"/>
                </a:lnTo>
                <a:lnTo>
                  <a:pt x="22082" y="2880"/>
                </a:lnTo>
                <a:lnTo>
                  <a:pt x="19202" y="3840"/>
                </a:lnTo>
                <a:lnTo>
                  <a:pt x="16322" y="4800"/>
                </a:lnTo>
                <a:lnTo>
                  <a:pt x="13441" y="5760"/>
                </a:lnTo>
                <a:lnTo>
                  <a:pt x="10561" y="6720"/>
                </a:lnTo>
                <a:lnTo>
                  <a:pt x="8641" y="7680"/>
                </a:lnTo>
                <a:lnTo>
                  <a:pt x="6720" y="9585"/>
                </a:lnTo>
                <a:lnTo>
                  <a:pt x="5760" y="9585"/>
                </a:lnTo>
                <a:lnTo>
                  <a:pt x="4800" y="10561"/>
                </a:lnTo>
                <a:lnTo>
                  <a:pt x="4800" y="12481"/>
                </a:lnTo>
                <a:lnTo>
                  <a:pt x="3840" y="13426"/>
                </a:lnTo>
                <a:lnTo>
                  <a:pt x="3840" y="19202"/>
                </a:lnTo>
                <a:lnTo>
                  <a:pt x="4800" y="20147"/>
                </a:lnTo>
                <a:lnTo>
                  <a:pt x="4800" y="22082"/>
                </a:lnTo>
                <a:lnTo>
                  <a:pt x="5760" y="22082"/>
                </a:lnTo>
                <a:lnTo>
                  <a:pt x="5760" y="23042"/>
                </a:lnTo>
                <a:lnTo>
                  <a:pt x="9601" y="23042"/>
                </a:lnTo>
                <a:lnTo>
                  <a:pt x="11521" y="22082"/>
                </a:lnTo>
                <a:lnTo>
                  <a:pt x="13441" y="21107"/>
                </a:lnTo>
                <a:lnTo>
                  <a:pt x="15361" y="20147"/>
                </a:lnTo>
                <a:lnTo>
                  <a:pt x="17282" y="18242"/>
                </a:lnTo>
                <a:lnTo>
                  <a:pt x="20162" y="17266"/>
                </a:lnTo>
                <a:lnTo>
                  <a:pt x="23042" y="16322"/>
                </a:lnTo>
                <a:lnTo>
                  <a:pt x="25923" y="15361"/>
                </a:lnTo>
                <a:lnTo>
                  <a:pt x="29763" y="14401"/>
                </a:lnTo>
                <a:lnTo>
                  <a:pt x="33604" y="13426"/>
                </a:lnTo>
                <a:lnTo>
                  <a:pt x="41285" y="13426"/>
                </a:lnTo>
                <a:lnTo>
                  <a:pt x="45125" y="14401"/>
                </a:lnTo>
                <a:lnTo>
                  <a:pt x="47045" y="15361"/>
                </a:lnTo>
                <a:lnTo>
                  <a:pt x="49926" y="16322"/>
                </a:lnTo>
                <a:lnTo>
                  <a:pt x="51846" y="17266"/>
                </a:lnTo>
                <a:lnTo>
                  <a:pt x="53766" y="19202"/>
                </a:lnTo>
                <a:lnTo>
                  <a:pt x="55686" y="21107"/>
                </a:lnTo>
                <a:lnTo>
                  <a:pt x="56647" y="23987"/>
                </a:lnTo>
                <a:lnTo>
                  <a:pt x="57591" y="25923"/>
                </a:lnTo>
                <a:lnTo>
                  <a:pt x="58552" y="28803"/>
                </a:lnTo>
                <a:lnTo>
                  <a:pt x="58552" y="43190"/>
                </a:lnTo>
                <a:lnTo>
                  <a:pt x="32644" y="43190"/>
                </a:lnTo>
                <a:lnTo>
                  <a:pt x="26883" y="45110"/>
                </a:lnTo>
                <a:lnTo>
                  <a:pt x="21122" y="46070"/>
                </a:lnTo>
                <a:lnTo>
                  <a:pt x="16322" y="47990"/>
                </a:lnTo>
                <a:lnTo>
                  <a:pt x="11521" y="50871"/>
                </a:lnTo>
                <a:lnTo>
                  <a:pt x="7680" y="52791"/>
                </a:lnTo>
                <a:lnTo>
                  <a:pt x="4800" y="56631"/>
                </a:lnTo>
                <a:lnTo>
                  <a:pt x="2880" y="60472"/>
                </a:lnTo>
                <a:lnTo>
                  <a:pt x="960" y="64312"/>
                </a:lnTo>
                <a:lnTo>
                  <a:pt x="0" y="68153"/>
                </a:lnTo>
                <a:lnTo>
                  <a:pt x="0" y="81594"/>
                </a:lnTo>
                <a:lnTo>
                  <a:pt x="1920" y="85435"/>
                </a:lnTo>
                <a:lnTo>
                  <a:pt x="3840" y="89275"/>
                </a:lnTo>
                <a:lnTo>
                  <a:pt x="5760" y="92156"/>
                </a:lnTo>
                <a:lnTo>
                  <a:pt x="8641" y="94076"/>
                </a:lnTo>
                <a:lnTo>
                  <a:pt x="11521" y="96956"/>
                </a:lnTo>
                <a:lnTo>
                  <a:pt x="14401" y="98877"/>
                </a:lnTo>
                <a:lnTo>
                  <a:pt x="18242" y="99837"/>
                </a:lnTo>
                <a:lnTo>
                  <a:pt x="17282" y="77754"/>
                </a:lnTo>
                <a:lnTo>
                  <a:pt x="17282" y="67193"/>
                </a:lnTo>
                <a:lnTo>
                  <a:pt x="18242" y="65272"/>
                </a:lnTo>
                <a:lnTo>
                  <a:pt x="19202" y="63352"/>
                </a:lnTo>
                <a:lnTo>
                  <a:pt x="21122" y="61432"/>
                </a:lnTo>
                <a:lnTo>
                  <a:pt x="24003" y="59512"/>
                </a:lnTo>
                <a:lnTo>
                  <a:pt x="25923" y="58552"/>
                </a:lnTo>
                <a:lnTo>
                  <a:pt x="28803" y="56631"/>
                </a:lnTo>
                <a:lnTo>
                  <a:pt x="31683" y="56631"/>
                </a:lnTo>
                <a:lnTo>
                  <a:pt x="35524" y="55671"/>
                </a:lnTo>
                <a:lnTo>
                  <a:pt x="39364" y="54711"/>
                </a:lnTo>
                <a:lnTo>
                  <a:pt x="58552" y="54711"/>
                </a:lnTo>
                <a:lnTo>
                  <a:pt x="58552" y="74874"/>
                </a:lnTo>
                <a:lnTo>
                  <a:pt x="54711" y="79674"/>
                </a:lnTo>
                <a:lnTo>
                  <a:pt x="50871" y="82555"/>
                </a:lnTo>
                <a:lnTo>
                  <a:pt x="47045" y="85435"/>
                </a:lnTo>
                <a:lnTo>
                  <a:pt x="43205" y="87355"/>
                </a:lnTo>
                <a:lnTo>
                  <a:pt x="38404" y="88315"/>
                </a:lnTo>
                <a:lnTo>
                  <a:pt x="28803" y="88315"/>
                </a:lnTo>
                <a:lnTo>
                  <a:pt x="24963" y="87355"/>
                </a:lnTo>
                <a:lnTo>
                  <a:pt x="21122" y="84475"/>
                </a:lnTo>
                <a:lnTo>
                  <a:pt x="22082" y="100797"/>
                </a:lnTo>
                <a:lnTo>
                  <a:pt x="26883" y="101757"/>
                </a:lnTo>
                <a:lnTo>
                  <a:pt x="37444" y="101757"/>
                </a:lnTo>
                <a:lnTo>
                  <a:pt x="42245" y="100797"/>
                </a:lnTo>
                <a:lnTo>
                  <a:pt x="47045" y="97916"/>
                </a:lnTo>
                <a:lnTo>
                  <a:pt x="52806" y="95996"/>
                </a:lnTo>
                <a:lnTo>
                  <a:pt x="56647" y="92156"/>
                </a:lnTo>
                <a:lnTo>
                  <a:pt x="61432" y="88315"/>
                </a:lnTo>
                <a:lnTo>
                  <a:pt x="61432" y="98877"/>
                </a:lnTo>
                <a:lnTo>
                  <a:pt x="62392" y="99837"/>
                </a:lnTo>
                <a:lnTo>
                  <a:pt x="65272" y="99837"/>
                </a:lnTo>
                <a:lnTo>
                  <a:pt x="66233" y="100797"/>
                </a:lnTo>
                <a:lnTo>
                  <a:pt x="68153" y="10079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6" name="object 276"/>
          <p:cNvSpPr/>
          <p:nvPr/>
        </p:nvSpPr>
        <p:spPr>
          <a:xfrm>
            <a:off x="2321448" y="6621932"/>
            <a:ext cx="4800" cy="23042"/>
          </a:xfrm>
          <a:custGeom>
            <a:avLst/>
            <a:gdLst/>
            <a:ahLst/>
            <a:cxnLst/>
            <a:rect l="l" t="t" r="r" b="b"/>
            <a:pathLst>
              <a:path w="4800" h="23042">
                <a:moveTo>
                  <a:pt x="960" y="3840"/>
                </a:moveTo>
                <a:lnTo>
                  <a:pt x="0" y="0"/>
                </a:lnTo>
                <a:lnTo>
                  <a:pt x="960" y="22082"/>
                </a:lnTo>
                <a:lnTo>
                  <a:pt x="4800" y="23042"/>
                </a:lnTo>
                <a:lnTo>
                  <a:pt x="3840" y="6720"/>
                </a:lnTo>
                <a:lnTo>
                  <a:pt x="96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7" name="object 277"/>
          <p:cNvSpPr/>
          <p:nvPr/>
        </p:nvSpPr>
        <p:spPr>
          <a:xfrm>
            <a:off x="2397282" y="6521135"/>
            <a:ext cx="60487" cy="124800"/>
          </a:xfrm>
          <a:custGeom>
            <a:avLst/>
            <a:gdLst/>
            <a:ahLst/>
            <a:cxnLst/>
            <a:rect l="l" t="t" r="r" b="b"/>
            <a:pathLst>
              <a:path w="60487" h="124800">
                <a:moveTo>
                  <a:pt x="60487" y="110398"/>
                </a:moveTo>
                <a:lnTo>
                  <a:pt x="59512" y="109438"/>
                </a:lnTo>
                <a:lnTo>
                  <a:pt x="59512" y="107518"/>
                </a:lnTo>
                <a:lnTo>
                  <a:pt x="55671" y="107518"/>
                </a:lnTo>
                <a:lnTo>
                  <a:pt x="55671" y="108478"/>
                </a:lnTo>
                <a:lnTo>
                  <a:pt x="53766" y="108478"/>
                </a:lnTo>
                <a:lnTo>
                  <a:pt x="52806" y="109438"/>
                </a:lnTo>
                <a:lnTo>
                  <a:pt x="49926" y="109438"/>
                </a:lnTo>
                <a:lnTo>
                  <a:pt x="48966" y="110398"/>
                </a:lnTo>
                <a:lnTo>
                  <a:pt x="41285" y="110398"/>
                </a:lnTo>
                <a:lnTo>
                  <a:pt x="37444" y="108478"/>
                </a:lnTo>
                <a:lnTo>
                  <a:pt x="35524" y="105597"/>
                </a:lnTo>
                <a:lnTo>
                  <a:pt x="33604" y="101757"/>
                </a:lnTo>
                <a:lnTo>
                  <a:pt x="32644" y="96956"/>
                </a:lnTo>
                <a:lnTo>
                  <a:pt x="32644" y="39364"/>
                </a:lnTo>
                <a:lnTo>
                  <a:pt x="57607" y="39364"/>
                </a:lnTo>
                <a:lnTo>
                  <a:pt x="58567" y="38404"/>
                </a:lnTo>
                <a:lnTo>
                  <a:pt x="59512" y="37444"/>
                </a:lnTo>
                <a:lnTo>
                  <a:pt x="59512" y="36469"/>
                </a:lnTo>
                <a:lnTo>
                  <a:pt x="60487" y="34564"/>
                </a:lnTo>
                <a:lnTo>
                  <a:pt x="60487" y="28803"/>
                </a:lnTo>
                <a:lnTo>
                  <a:pt x="59512" y="27843"/>
                </a:lnTo>
                <a:lnTo>
                  <a:pt x="59512" y="26883"/>
                </a:lnTo>
                <a:lnTo>
                  <a:pt x="58567" y="25923"/>
                </a:lnTo>
                <a:lnTo>
                  <a:pt x="57607" y="24963"/>
                </a:lnTo>
                <a:lnTo>
                  <a:pt x="32644" y="24963"/>
                </a:lnTo>
                <a:lnTo>
                  <a:pt x="32644" y="960"/>
                </a:lnTo>
                <a:lnTo>
                  <a:pt x="31683" y="960"/>
                </a:lnTo>
                <a:lnTo>
                  <a:pt x="30723" y="0"/>
                </a:lnTo>
                <a:lnTo>
                  <a:pt x="18242" y="0"/>
                </a:lnTo>
                <a:lnTo>
                  <a:pt x="17282" y="960"/>
                </a:lnTo>
                <a:lnTo>
                  <a:pt x="16322" y="960"/>
                </a:lnTo>
                <a:lnTo>
                  <a:pt x="16322" y="24963"/>
                </a:lnTo>
                <a:lnTo>
                  <a:pt x="1920" y="24963"/>
                </a:lnTo>
                <a:lnTo>
                  <a:pt x="1920" y="25923"/>
                </a:lnTo>
                <a:lnTo>
                  <a:pt x="960" y="25923"/>
                </a:lnTo>
                <a:lnTo>
                  <a:pt x="960" y="26883"/>
                </a:lnTo>
                <a:lnTo>
                  <a:pt x="0" y="27843"/>
                </a:lnTo>
                <a:lnTo>
                  <a:pt x="0" y="36469"/>
                </a:lnTo>
                <a:lnTo>
                  <a:pt x="960" y="37444"/>
                </a:lnTo>
                <a:lnTo>
                  <a:pt x="960" y="38404"/>
                </a:lnTo>
                <a:lnTo>
                  <a:pt x="1920" y="39364"/>
                </a:lnTo>
                <a:lnTo>
                  <a:pt x="16322" y="39364"/>
                </a:lnTo>
                <a:lnTo>
                  <a:pt x="16322" y="103677"/>
                </a:lnTo>
                <a:lnTo>
                  <a:pt x="17282" y="107518"/>
                </a:lnTo>
                <a:lnTo>
                  <a:pt x="18242" y="111358"/>
                </a:lnTo>
                <a:lnTo>
                  <a:pt x="20162" y="114239"/>
                </a:lnTo>
                <a:lnTo>
                  <a:pt x="22082" y="117119"/>
                </a:lnTo>
                <a:lnTo>
                  <a:pt x="24963" y="119999"/>
                </a:lnTo>
                <a:lnTo>
                  <a:pt x="27843" y="121919"/>
                </a:lnTo>
                <a:lnTo>
                  <a:pt x="30723" y="122880"/>
                </a:lnTo>
                <a:lnTo>
                  <a:pt x="34564" y="123840"/>
                </a:lnTo>
                <a:lnTo>
                  <a:pt x="38404" y="124800"/>
                </a:lnTo>
                <a:lnTo>
                  <a:pt x="46085" y="124800"/>
                </a:lnTo>
                <a:lnTo>
                  <a:pt x="48006" y="123840"/>
                </a:lnTo>
                <a:lnTo>
                  <a:pt x="52806" y="123840"/>
                </a:lnTo>
                <a:lnTo>
                  <a:pt x="53766" y="122880"/>
                </a:lnTo>
                <a:lnTo>
                  <a:pt x="54726" y="122880"/>
                </a:lnTo>
                <a:lnTo>
                  <a:pt x="55671" y="121919"/>
                </a:lnTo>
                <a:lnTo>
                  <a:pt x="57607" y="121919"/>
                </a:lnTo>
                <a:lnTo>
                  <a:pt x="58567" y="120959"/>
                </a:lnTo>
                <a:lnTo>
                  <a:pt x="59512" y="119999"/>
                </a:lnTo>
                <a:lnTo>
                  <a:pt x="59512" y="118079"/>
                </a:lnTo>
                <a:lnTo>
                  <a:pt x="60487" y="117119"/>
                </a:lnTo>
                <a:lnTo>
                  <a:pt x="60487" y="11039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8" name="object 278"/>
          <p:cNvSpPr/>
          <p:nvPr/>
        </p:nvSpPr>
        <p:spPr>
          <a:xfrm>
            <a:off x="2478877" y="6546098"/>
            <a:ext cx="80650" cy="99837"/>
          </a:xfrm>
          <a:custGeom>
            <a:avLst/>
            <a:gdLst/>
            <a:ahLst/>
            <a:cxnLst/>
            <a:rect l="l" t="t" r="r" b="b"/>
            <a:pathLst>
              <a:path w="80650" h="99837">
                <a:moveTo>
                  <a:pt x="17282" y="960"/>
                </a:moveTo>
                <a:lnTo>
                  <a:pt x="16322" y="960"/>
                </a:lnTo>
                <a:lnTo>
                  <a:pt x="15361" y="0"/>
                </a:lnTo>
                <a:lnTo>
                  <a:pt x="1920" y="0"/>
                </a:lnTo>
                <a:lnTo>
                  <a:pt x="1920" y="960"/>
                </a:lnTo>
                <a:lnTo>
                  <a:pt x="975" y="960"/>
                </a:lnTo>
                <a:lnTo>
                  <a:pt x="975" y="1920"/>
                </a:lnTo>
                <a:lnTo>
                  <a:pt x="0" y="1920"/>
                </a:lnTo>
                <a:lnTo>
                  <a:pt x="0" y="65272"/>
                </a:lnTo>
                <a:lnTo>
                  <a:pt x="975" y="71033"/>
                </a:lnTo>
                <a:lnTo>
                  <a:pt x="1920" y="75834"/>
                </a:lnTo>
                <a:lnTo>
                  <a:pt x="2880" y="80634"/>
                </a:lnTo>
                <a:lnTo>
                  <a:pt x="4800" y="84475"/>
                </a:lnTo>
                <a:lnTo>
                  <a:pt x="7680" y="88315"/>
                </a:lnTo>
                <a:lnTo>
                  <a:pt x="10561" y="92156"/>
                </a:lnTo>
                <a:lnTo>
                  <a:pt x="13441" y="95036"/>
                </a:lnTo>
                <a:lnTo>
                  <a:pt x="18242" y="96956"/>
                </a:lnTo>
                <a:lnTo>
                  <a:pt x="22082" y="98877"/>
                </a:lnTo>
                <a:lnTo>
                  <a:pt x="27843" y="99837"/>
                </a:lnTo>
                <a:lnTo>
                  <a:pt x="39364" y="99837"/>
                </a:lnTo>
                <a:lnTo>
                  <a:pt x="44165" y="98877"/>
                </a:lnTo>
                <a:lnTo>
                  <a:pt x="48966" y="95996"/>
                </a:lnTo>
                <a:lnTo>
                  <a:pt x="54726" y="93116"/>
                </a:lnTo>
                <a:lnTo>
                  <a:pt x="59527" y="89275"/>
                </a:lnTo>
                <a:lnTo>
                  <a:pt x="65288" y="83515"/>
                </a:lnTo>
                <a:lnTo>
                  <a:pt x="65288" y="96956"/>
                </a:lnTo>
                <a:lnTo>
                  <a:pt x="66248" y="96956"/>
                </a:lnTo>
                <a:lnTo>
                  <a:pt x="66248" y="97916"/>
                </a:lnTo>
                <a:lnTo>
                  <a:pt x="69128" y="97916"/>
                </a:lnTo>
                <a:lnTo>
                  <a:pt x="70088" y="98877"/>
                </a:lnTo>
                <a:lnTo>
                  <a:pt x="73929" y="98877"/>
                </a:lnTo>
                <a:lnTo>
                  <a:pt x="74889" y="97916"/>
                </a:lnTo>
                <a:lnTo>
                  <a:pt x="78714" y="97916"/>
                </a:lnTo>
                <a:lnTo>
                  <a:pt x="79674" y="96956"/>
                </a:lnTo>
                <a:lnTo>
                  <a:pt x="80650" y="95996"/>
                </a:lnTo>
                <a:lnTo>
                  <a:pt x="80650" y="1920"/>
                </a:lnTo>
                <a:lnTo>
                  <a:pt x="79674" y="1920"/>
                </a:lnTo>
                <a:lnTo>
                  <a:pt x="79674" y="960"/>
                </a:lnTo>
                <a:lnTo>
                  <a:pt x="78714" y="960"/>
                </a:lnTo>
                <a:lnTo>
                  <a:pt x="78714" y="0"/>
                </a:lnTo>
                <a:lnTo>
                  <a:pt x="65288" y="0"/>
                </a:lnTo>
                <a:lnTo>
                  <a:pt x="64328" y="960"/>
                </a:lnTo>
                <a:lnTo>
                  <a:pt x="63367" y="960"/>
                </a:lnTo>
                <a:lnTo>
                  <a:pt x="63367" y="67193"/>
                </a:lnTo>
                <a:lnTo>
                  <a:pt x="58567" y="72953"/>
                </a:lnTo>
                <a:lnTo>
                  <a:pt x="53766" y="77754"/>
                </a:lnTo>
                <a:lnTo>
                  <a:pt x="49926" y="80634"/>
                </a:lnTo>
                <a:lnTo>
                  <a:pt x="45125" y="83515"/>
                </a:lnTo>
                <a:lnTo>
                  <a:pt x="41285" y="85435"/>
                </a:lnTo>
                <a:lnTo>
                  <a:pt x="33604" y="85435"/>
                </a:lnTo>
                <a:lnTo>
                  <a:pt x="30723" y="84475"/>
                </a:lnTo>
                <a:lnTo>
                  <a:pt x="28803" y="83515"/>
                </a:lnTo>
                <a:lnTo>
                  <a:pt x="25923" y="81594"/>
                </a:lnTo>
                <a:lnTo>
                  <a:pt x="24002" y="80634"/>
                </a:lnTo>
                <a:lnTo>
                  <a:pt x="22082" y="77754"/>
                </a:lnTo>
                <a:lnTo>
                  <a:pt x="20162" y="75834"/>
                </a:lnTo>
                <a:lnTo>
                  <a:pt x="19202" y="72953"/>
                </a:lnTo>
                <a:lnTo>
                  <a:pt x="18242" y="70073"/>
                </a:lnTo>
                <a:lnTo>
                  <a:pt x="18242" y="66233"/>
                </a:lnTo>
                <a:lnTo>
                  <a:pt x="17282" y="62392"/>
                </a:lnTo>
                <a:lnTo>
                  <a:pt x="17282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9" name="object 279"/>
          <p:cNvSpPr/>
          <p:nvPr/>
        </p:nvSpPr>
        <p:spPr>
          <a:xfrm>
            <a:off x="2590236" y="6544177"/>
            <a:ext cx="54726" cy="100797"/>
          </a:xfrm>
          <a:custGeom>
            <a:avLst/>
            <a:gdLst/>
            <a:ahLst/>
            <a:cxnLst/>
            <a:rect l="l" t="t" r="r" b="b"/>
            <a:pathLst>
              <a:path w="54726" h="100797">
                <a:moveTo>
                  <a:pt x="17282" y="36484"/>
                </a:moveTo>
                <a:lnTo>
                  <a:pt x="19202" y="32644"/>
                </a:lnTo>
                <a:lnTo>
                  <a:pt x="22082" y="29763"/>
                </a:lnTo>
                <a:lnTo>
                  <a:pt x="24003" y="26868"/>
                </a:lnTo>
                <a:lnTo>
                  <a:pt x="25923" y="23987"/>
                </a:lnTo>
                <a:lnTo>
                  <a:pt x="27843" y="22082"/>
                </a:lnTo>
                <a:lnTo>
                  <a:pt x="29763" y="20147"/>
                </a:lnTo>
                <a:lnTo>
                  <a:pt x="31683" y="19202"/>
                </a:lnTo>
                <a:lnTo>
                  <a:pt x="32644" y="18242"/>
                </a:lnTo>
                <a:lnTo>
                  <a:pt x="34564" y="17266"/>
                </a:lnTo>
                <a:lnTo>
                  <a:pt x="36484" y="16322"/>
                </a:lnTo>
                <a:lnTo>
                  <a:pt x="43205" y="16322"/>
                </a:lnTo>
                <a:lnTo>
                  <a:pt x="45125" y="17266"/>
                </a:lnTo>
                <a:lnTo>
                  <a:pt x="47045" y="17266"/>
                </a:lnTo>
                <a:lnTo>
                  <a:pt x="48006" y="18242"/>
                </a:lnTo>
                <a:lnTo>
                  <a:pt x="50886" y="18242"/>
                </a:lnTo>
                <a:lnTo>
                  <a:pt x="50886" y="19202"/>
                </a:lnTo>
                <a:lnTo>
                  <a:pt x="51846" y="19202"/>
                </a:lnTo>
                <a:lnTo>
                  <a:pt x="52806" y="18242"/>
                </a:lnTo>
                <a:lnTo>
                  <a:pt x="53766" y="18242"/>
                </a:lnTo>
                <a:lnTo>
                  <a:pt x="53766" y="14401"/>
                </a:lnTo>
                <a:lnTo>
                  <a:pt x="54726" y="13426"/>
                </a:lnTo>
                <a:lnTo>
                  <a:pt x="54726" y="9585"/>
                </a:lnTo>
                <a:lnTo>
                  <a:pt x="53766" y="7680"/>
                </a:lnTo>
                <a:lnTo>
                  <a:pt x="53766" y="3840"/>
                </a:lnTo>
                <a:lnTo>
                  <a:pt x="52806" y="2880"/>
                </a:lnTo>
                <a:lnTo>
                  <a:pt x="52806" y="1920"/>
                </a:lnTo>
                <a:lnTo>
                  <a:pt x="50886" y="1920"/>
                </a:lnTo>
                <a:lnTo>
                  <a:pt x="49926" y="960"/>
                </a:lnTo>
                <a:lnTo>
                  <a:pt x="46085" y="960"/>
                </a:lnTo>
                <a:lnTo>
                  <a:pt x="45125" y="0"/>
                </a:lnTo>
                <a:lnTo>
                  <a:pt x="36484" y="0"/>
                </a:lnTo>
                <a:lnTo>
                  <a:pt x="34564" y="960"/>
                </a:lnTo>
                <a:lnTo>
                  <a:pt x="32644" y="1920"/>
                </a:lnTo>
                <a:lnTo>
                  <a:pt x="30723" y="1920"/>
                </a:lnTo>
                <a:lnTo>
                  <a:pt x="28803" y="3840"/>
                </a:lnTo>
                <a:lnTo>
                  <a:pt x="26883" y="4800"/>
                </a:lnTo>
                <a:lnTo>
                  <a:pt x="24963" y="6720"/>
                </a:lnTo>
                <a:lnTo>
                  <a:pt x="23042" y="9585"/>
                </a:lnTo>
                <a:lnTo>
                  <a:pt x="20162" y="11521"/>
                </a:lnTo>
                <a:lnTo>
                  <a:pt x="18242" y="14401"/>
                </a:lnTo>
                <a:lnTo>
                  <a:pt x="15361" y="18242"/>
                </a:lnTo>
                <a:lnTo>
                  <a:pt x="15361" y="3840"/>
                </a:lnTo>
                <a:lnTo>
                  <a:pt x="14401" y="2880"/>
                </a:lnTo>
                <a:lnTo>
                  <a:pt x="13441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98877"/>
                </a:lnTo>
                <a:lnTo>
                  <a:pt x="960" y="98877"/>
                </a:lnTo>
                <a:lnTo>
                  <a:pt x="1920" y="99837"/>
                </a:lnTo>
                <a:lnTo>
                  <a:pt x="4800" y="99837"/>
                </a:lnTo>
                <a:lnTo>
                  <a:pt x="5760" y="100797"/>
                </a:lnTo>
                <a:lnTo>
                  <a:pt x="10561" y="100797"/>
                </a:lnTo>
                <a:lnTo>
                  <a:pt x="11521" y="99837"/>
                </a:lnTo>
                <a:lnTo>
                  <a:pt x="15361" y="99837"/>
                </a:lnTo>
                <a:lnTo>
                  <a:pt x="16322" y="98877"/>
                </a:lnTo>
                <a:lnTo>
                  <a:pt x="17282" y="97916"/>
                </a:lnTo>
                <a:lnTo>
                  <a:pt x="17282" y="3648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0" name="object 280"/>
          <p:cNvSpPr/>
          <p:nvPr/>
        </p:nvSpPr>
        <p:spPr>
          <a:xfrm>
            <a:off x="2653604" y="6544177"/>
            <a:ext cx="75834" cy="101757"/>
          </a:xfrm>
          <a:custGeom>
            <a:avLst/>
            <a:gdLst/>
            <a:ahLst/>
            <a:cxnLst/>
            <a:rect l="l" t="t" r="r" b="b"/>
            <a:pathLst>
              <a:path w="75834" h="101757">
                <a:moveTo>
                  <a:pt x="6705" y="23042"/>
                </a:moveTo>
                <a:lnTo>
                  <a:pt x="9585" y="23042"/>
                </a:lnTo>
                <a:lnTo>
                  <a:pt x="11521" y="22082"/>
                </a:lnTo>
                <a:lnTo>
                  <a:pt x="13426" y="21107"/>
                </a:lnTo>
                <a:lnTo>
                  <a:pt x="15361" y="20147"/>
                </a:lnTo>
                <a:lnTo>
                  <a:pt x="17266" y="18242"/>
                </a:lnTo>
                <a:lnTo>
                  <a:pt x="20147" y="17266"/>
                </a:lnTo>
                <a:lnTo>
                  <a:pt x="23027" y="16322"/>
                </a:lnTo>
                <a:lnTo>
                  <a:pt x="25907" y="15361"/>
                </a:lnTo>
                <a:lnTo>
                  <a:pt x="29748" y="14401"/>
                </a:lnTo>
                <a:lnTo>
                  <a:pt x="33588" y="13426"/>
                </a:lnTo>
                <a:lnTo>
                  <a:pt x="41269" y="13426"/>
                </a:lnTo>
                <a:lnTo>
                  <a:pt x="45110" y="14401"/>
                </a:lnTo>
                <a:lnTo>
                  <a:pt x="47030" y="15361"/>
                </a:lnTo>
                <a:lnTo>
                  <a:pt x="49911" y="16322"/>
                </a:lnTo>
                <a:lnTo>
                  <a:pt x="52791" y="17266"/>
                </a:lnTo>
                <a:lnTo>
                  <a:pt x="53751" y="19202"/>
                </a:lnTo>
                <a:lnTo>
                  <a:pt x="55671" y="21107"/>
                </a:lnTo>
                <a:lnTo>
                  <a:pt x="56631" y="23987"/>
                </a:lnTo>
                <a:lnTo>
                  <a:pt x="57591" y="25923"/>
                </a:lnTo>
                <a:lnTo>
                  <a:pt x="58552" y="28803"/>
                </a:lnTo>
                <a:lnTo>
                  <a:pt x="58552" y="43190"/>
                </a:lnTo>
                <a:lnTo>
                  <a:pt x="32628" y="43190"/>
                </a:lnTo>
                <a:lnTo>
                  <a:pt x="26868" y="45110"/>
                </a:lnTo>
                <a:lnTo>
                  <a:pt x="21107" y="46070"/>
                </a:lnTo>
                <a:lnTo>
                  <a:pt x="16306" y="47990"/>
                </a:lnTo>
                <a:lnTo>
                  <a:pt x="11521" y="50871"/>
                </a:lnTo>
                <a:lnTo>
                  <a:pt x="7680" y="52791"/>
                </a:lnTo>
                <a:lnTo>
                  <a:pt x="4800" y="56631"/>
                </a:lnTo>
                <a:lnTo>
                  <a:pt x="2865" y="60472"/>
                </a:lnTo>
                <a:lnTo>
                  <a:pt x="960" y="64312"/>
                </a:lnTo>
                <a:lnTo>
                  <a:pt x="0" y="68153"/>
                </a:lnTo>
                <a:lnTo>
                  <a:pt x="0" y="81594"/>
                </a:lnTo>
                <a:lnTo>
                  <a:pt x="1905" y="85435"/>
                </a:lnTo>
                <a:lnTo>
                  <a:pt x="3840" y="89275"/>
                </a:lnTo>
                <a:lnTo>
                  <a:pt x="5745" y="92156"/>
                </a:lnTo>
                <a:lnTo>
                  <a:pt x="8641" y="94076"/>
                </a:lnTo>
                <a:lnTo>
                  <a:pt x="11521" y="96956"/>
                </a:lnTo>
                <a:lnTo>
                  <a:pt x="14386" y="98877"/>
                </a:lnTo>
                <a:lnTo>
                  <a:pt x="18227" y="99837"/>
                </a:lnTo>
                <a:lnTo>
                  <a:pt x="17266" y="77754"/>
                </a:lnTo>
                <a:lnTo>
                  <a:pt x="17266" y="67193"/>
                </a:lnTo>
                <a:lnTo>
                  <a:pt x="18227" y="65272"/>
                </a:lnTo>
                <a:lnTo>
                  <a:pt x="20147" y="63352"/>
                </a:lnTo>
                <a:lnTo>
                  <a:pt x="21107" y="61432"/>
                </a:lnTo>
                <a:lnTo>
                  <a:pt x="23987" y="59512"/>
                </a:lnTo>
                <a:lnTo>
                  <a:pt x="25907" y="58552"/>
                </a:lnTo>
                <a:lnTo>
                  <a:pt x="28788" y="56631"/>
                </a:lnTo>
                <a:lnTo>
                  <a:pt x="32628" y="56631"/>
                </a:lnTo>
                <a:lnTo>
                  <a:pt x="35509" y="55671"/>
                </a:lnTo>
                <a:lnTo>
                  <a:pt x="39349" y="54711"/>
                </a:lnTo>
                <a:lnTo>
                  <a:pt x="58552" y="54711"/>
                </a:lnTo>
                <a:lnTo>
                  <a:pt x="58552" y="74874"/>
                </a:lnTo>
                <a:lnTo>
                  <a:pt x="54711" y="79674"/>
                </a:lnTo>
                <a:lnTo>
                  <a:pt x="50871" y="82555"/>
                </a:lnTo>
                <a:lnTo>
                  <a:pt x="47030" y="85435"/>
                </a:lnTo>
                <a:lnTo>
                  <a:pt x="43190" y="87355"/>
                </a:lnTo>
                <a:lnTo>
                  <a:pt x="38389" y="88315"/>
                </a:lnTo>
                <a:lnTo>
                  <a:pt x="28788" y="88315"/>
                </a:lnTo>
                <a:lnTo>
                  <a:pt x="24947" y="87355"/>
                </a:lnTo>
                <a:lnTo>
                  <a:pt x="21107" y="84475"/>
                </a:lnTo>
                <a:lnTo>
                  <a:pt x="22082" y="100797"/>
                </a:lnTo>
                <a:lnTo>
                  <a:pt x="26868" y="101757"/>
                </a:lnTo>
                <a:lnTo>
                  <a:pt x="37429" y="101757"/>
                </a:lnTo>
                <a:lnTo>
                  <a:pt x="42230" y="100797"/>
                </a:lnTo>
                <a:lnTo>
                  <a:pt x="47030" y="97916"/>
                </a:lnTo>
                <a:lnTo>
                  <a:pt x="52791" y="95996"/>
                </a:lnTo>
                <a:lnTo>
                  <a:pt x="56631" y="92156"/>
                </a:lnTo>
                <a:lnTo>
                  <a:pt x="61432" y="88315"/>
                </a:lnTo>
                <a:lnTo>
                  <a:pt x="61432" y="98877"/>
                </a:lnTo>
                <a:lnTo>
                  <a:pt x="62392" y="99837"/>
                </a:lnTo>
                <a:lnTo>
                  <a:pt x="65272" y="99837"/>
                </a:lnTo>
                <a:lnTo>
                  <a:pt x="66233" y="100797"/>
                </a:lnTo>
                <a:lnTo>
                  <a:pt x="70073" y="100797"/>
                </a:lnTo>
                <a:lnTo>
                  <a:pt x="71993" y="99837"/>
                </a:lnTo>
                <a:lnTo>
                  <a:pt x="73913" y="99837"/>
                </a:lnTo>
                <a:lnTo>
                  <a:pt x="74874" y="98877"/>
                </a:lnTo>
                <a:lnTo>
                  <a:pt x="75834" y="98877"/>
                </a:lnTo>
                <a:lnTo>
                  <a:pt x="75834" y="28803"/>
                </a:lnTo>
                <a:lnTo>
                  <a:pt x="74874" y="23987"/>
                </a:lnTo>
                <a:lnTo>
                  <a:pt x="73913" y="20147"/>
                </a:lnTo>
                <a:lnTo>
                  <a:pt x="71993" y="15361"/>
                </a:lnTo>
                <a:lnTo>
                  <a:pt x="70073" y="11521"/>
                </a:lnTo>
                <a:lnTo>
                  <a:pt x="67193" y="8641"/>
                </a:lnTo>
                <a:lnTo>
                  <a:pt x="64312" y="5760"/>
                </a:lnTo>
                <a:lnTo>
                  <a:pt x="60472" y="3840"/>
                </a:lnTo>
                <a:lnTo>
                  <a:pt x="55671" y="1920"/>
                </a:lnTo>
                <a:lnTo>
                  <a:pt x="51831" y="960"/>
                </a:lnTo>
                <a:lnTo>
                  <a:pt x="46070" y="0"/>
                </a:lnTo>
                <a:lnTo>
                  <a:pt x="35509" y="0"/>
                </a:lnTo>
                <a:lnTo>
                  <a:pt x="31668" y="960"/>
                </a:lnTo>
                <a:lnTo>
                  <a:pt x="28788" y="960"/>
                </a:lnTo>
                <a:lnTo>
                  <a:pt x="24947" y="1920"/>
                </a:lnTo>
                <a:lnTo>
                  <a:pt x="22082" y="2880"/>
                </a:lnTo>
                <a:lnTo>
                  <a:pt x="19187" y="3840"/>
                </a:lnTo>
                <a:lnTo>
                  <a:pt x="16306" y="4800"/>
                </a:lnTo>
                <a:lnTo>
                  <a:pt x="13426" y="5760"/>
                </a:lnTo>
                <a:lnTo>
                  <a:pt x="11521" y="6720"/>
                </a:lnTo>
                <a:lnTo>
                  <a:pt x="8641" y="7680"/>
                </a:lnTo>
                <a:lnTo>
                  <a:pt x="6705" y="9585"/>
                </a:lnTo>
                <a:lnTo>
                  <a:pt x="5745" y="9585"/>
                </a:lnTo>
                <a:lnTo>
                  <a:pt x="5745" y="10561"/>
                </a:lnTo>
                <a:lnTo>
                  <a:pt x="4800" y="11521"/>
                </a:lnTo>
                <a:lnTo>
                  <a:pt x="4800" y="12481"/>
                </a:lnTo>
                <a:lnTo>
                  <a:pt x="3840" y="13426"/>
                </a:lnTo>
                <a:lnTo>
                  <a:pt x="3840" y="19202"/>
                </a:lnTo>
                <a:lnTo>
                  <a:pt x="4800" y="20147"/>
                </a:lnTo>
                <a:lnTo>
                  <a:pt x="4800" y="22082"/>
                </a:lnTo>
                <a:lnTo>
                  <a:pt x="5745" y="22082"/>
                </a:lnTo>
                <a:lnTo>
                  <a:pt x="5745" y="23042"/>
                </a:lnTo>
                <a:lnTo>
                  <a:pt x="6705" y="230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1" name="object 281"/>
          <p:cNvSpPr/>
          <p:nvPr/>
        </p:nvSpPr>
        <p:spPr>
          <a:xfrm>
            <a:off x="2670870" y="6621932"/>
            <a:ext cx="4815" cy="23042"/>
          </a:xfrm>
          <a:custGeom>
            <a:avLst/>
            <a:gdLst/>
            <a:ahLst/>
            <a:cxnLst/>
            <a:rect l="l" t="t" r="r" b="b"/>
            <a:pathLst>
              <a:path w="4815" h="23042">
                <a:moveTo>
                  <a:pt x="960" y="3840"/>
                </a:moveTo>
                <a:lnTo>
                  <a:pt x="0" y="0"/>
                </a:lnTo>
                <a:lnTo>
                  <a:pt x="960" y="22082"/>
                </a:lnTo>
                <a:lnTo>
                  <a:pt x="4815" y="23042"/>
                </a:lnTo>
                <a:lnTo>
                  <a:pt x="3840" y="6720"/>
                </a:lnTo>
                <a:lnTo>
                  <a:pt x="96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2" name="object 282"/>
          <p:cNvSpPr/>
          <p:nvPr/>
        </p:nvSpPr>
        <p:spPr>
          <a:xfrm>
            <a:off x="2761106" y="6500972"/>
            <a:ext cx="16322" cy="144002"/>
          </a:xfrm>
          <a:custGeom>
            <a:avLst/>
            <a:gdLst/>
            <a:ahLst/>
            <a:cxnLst/>
            <a:rect l="l" t="t" r="r" b="b"/>
            <a:pathLst>
              <a:path w="16322" h="144002">
                <a:moveTo>
                  <a:pt x="16322" y="1920"/>
                </a:moveTo>
                <a:lnTo>
                  <a:pt x="15361" y="960"/>
                </a:lnTo>
                <a:lnTo>
                  <a:pt x="14401" y="960"/>
                </a:lnTo>
                <a:lnTo>
                  <a:pt x="14401" y="0"/>
                </a:lnTo>
                <a:lnTo>
                  <a:pt x="1935" y="0"/>
                </a:lnTo>
                <a:lnTo>
                  <a:pt x="960" y="960"/>
                </a:lnTo>
                <a:lnTo>
                  <a:pt x="0" y="960"/>
                </a:lnTo>
                <a:lnTo>
                  <a:pt x="0" y="142082"/>
                </a:lnTo>
                <a:lnTo>
                  <a:pt x="960" y="142082"/>
                </a:lnTo>
                <a:lnTo>
                  <a:pt x="960" y="143042"/>
                </a:lnTo>
                <a:lnTo>
                  <a:pt x="3840" y="143042"/>
                </a:lnTo>
                <a:lnTo>
                  <a:pt x="4800" y="144002"/>
                </a:lnTo>
                <a:lnTo>
                  <a:pt x="9601" y="144002"/>
                </a:lnTo>
                <a:lnTo>
                  <a:pt x="11521" y="143042"/>
                </a:lnTo>
                <a:lnTo>
                  <a:pt x="14401" y="143042"/>
                </a:lnTo>
                <a:lnTo>
                  <a:pt x="15361" y="142082"/>
                </a:lnTo>
                <a:lnTo>
                  <a:pt x="16322" y="142082"/>
                </a:lnTo>
                <a:lnTo>
                  <a:pt x="16322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3" name="object 283"/>
          <p:cNvSpPr/>
          <p:nvPr/>
        </p:nvSpPr>
        <p:spPr>
          <a:xfrm>
            <a:off x="2856143" y="6546098"/>
            <a:ext cx="79689" cy="99837"/>
          </a:xfrm>
          <a:custGeom>
            <a:avLst/>
            <a:gdLst/>
            <a:ahLst/>
            <a:cxnLst/>
            <a:rect l="l" t="t" r="r" b="b"/>
            <a:pathLst>
              <a:path w="79689" h="99837">
                <a:moveTo>
                  <a:pt x="26883" y="99837"/>
                </a:moveTo>
                <a:lnTo>
                  <a:pt x="38404" y="99837"/>
                </a:lnTo>
                <a:lnTo>
                  <a:pt x="43205" y="98877"/>
                </a:lnTo>
                <a:lnTo>
                  <a:pt x="48966" y="95996"/>
                </a:lnTo>
                <a:lnTo>
                  <a:pt x="53766" y="93116"/>
                </a:lnTo>
                <a:lnTo>
                  <a:pt x="58567" y="89275"/>
                </a:lnTo>
                <a:lnTo>
                  <a:pt x="64328" y="83515"/>
                </a:lnTo>
                <a:lnTo>
                  <a:pt x="64328" y="96956"/>
                </a:lnTo>
                <a:lnTo>
                  <a:pt x="65288" y="96956"/>
                </a:lnTo>
                <a:lnTo>
                  <a:pt x="65288" y="97916"/>
                </a:lnTo>
                <a:lnTo>
                  <a:pt x="68168" y="97916"/>
                </a:lnTo>
                <a:lnTo>
                  <a:pt x="69128" y="98877"/>
                </a:lnTo>
                <a:lnTo>
                  <a:pt x="72969" y="98877"/>
                </a:lnTo>
                <a:lnTo>
                  <a:pt x="74889" y="97916"/>
                </a:lnTo>
                <a:lnTo>
                  <a:pt x="77769" y="97916"/>
                </a:lnTo>
                <a:lnTo>
                  <a:pt x="78729" y="96956"/>
                </a:lnTo>
                <a:lnTo>
                  <a:pt x="79689" y="96956"/>
                </a:lnTo>
                <a:lnTo>
                  <a:pt x="79689" y="1920"/>
                </a:lnTo>
                <a:lnTo>
                  <a:pt x="78729" y="1920"/>
                </a:lnTo>
                <a:lnTo>
                  <a:pt x="78729" y="960"/>
                </a:lnTo>
                <a:lnTo>
                  <a:pt x="77769" y="0"/>
                </a:lnTo>
                <a:lnTo>
                  <a:pt x="64328" y="0"/>
                </a:lnTo>
                <a:lnTo>
                  <a:pt x="63367" y="960"/>
                </a:lnTo>
                <a:lnTo>
                  <a:pt x="62407" y="1920"/>
                </a:lnTo>
                <a:lnTo>
                  <a:pt x="62407" y="67193"/>
                </a:lnTo>
                <a:lnTo>
                  <a:pt x="57607" y="72953"/>
                </a:lnTo>
                <a:lnTo>
                  <a:pt x="53766" y="77754"/>
                </a:lnTo>
                <a:lnTo>
                  <a:pt x="48966" y="80634"/>
                </a:lnTo>
                <a:lnTo>
                  <a:pt x="45125" y="83515"/>
                </a:lnTo>
                <a:lnTo>
                  <a:pt x="40325" y="85435"/>
                </a:lnTo>
                <a:lnTo>
                  <a:pt x="32644" y="85435"/>
                </a:lnTo>
                <a:lnTo>
                  <a:pt x="29763" y="84475"/>
                </a:lnTo>
                <a:lnTo>
                  <a:pt x="27843" y="83515"/>
                </a:lnTo>
                <a:lnTo>
                  <a:pt x="24963" y="81594"/>
                </a:lnTo>
                <a:lnTo>
                  <a:pt x="23042" y="80634"/>
                </a:lnTo>
                <a:lnTo>
                  <a:pt x="21122" y="77754"/>
                </a:lnTo>
                <a:lnTo>
                  <a:pt x="20162" y="75834"/>
                </a:lnTo>
                <a:lnTo>
                  <a:pt x="19202" y="72953"/>
                </a:lnTo>
                <a:lnTo>
                  <a:pt x="18242" y="70073"/>
                </a:lnTo>
                <a:lnTo>
                  <a:pt x="17282" y="66233"/>
                </a:lnTo>
                <a:lnTo>
                  <a:pt x="17282" y="1920"/>
                </a:lnTo>
                <a:lnTo>
                  <a:pt x="16322" y="1920"/>
                </a:lnTo>
                <a:lnTo>
                  <a:pt x="16322" y="960"/>
                </a:lnTo>
                <a:lnTo>
                  <a:pt x="15361" y="960"/>
                </a:lnTo>
                <a:lnTo>
                  <a:pt x="15361" y="0"/>
                </a:lnTo>
                <a:lnTo>
                  <a:pt x="1935" y="0"/>
                </a:lnTo>
                <a:lnTo>
                  <a:pt x="975" y="960"/>
                </a:lnTo>
                <a:lnTo>
                  <a:pt x="0" y="960"/>
                </a:lnTo>
                <a:lnTo>
                  <a:pt x="0" y="71033"/>
                </a:lnTo>
                <a:lnTo>
                  <a:pt x="975" y="75834"/>
                </a:lnTo>
                <a:lnTo>
                  <a:pt x="2880" y="80634"/>
                </a:lnTo>
                <a:lnTo>
                  <a:pt x="4815" y="84475"/>
                </a:lnTo>
                <a:lnTo>
                  <a:pt x="6720" y="88315"/>
                </a:lnTo>
                <a:lnTo>
                  <a:pt x="9601" y="92156"/>
                </a:lnTo>
                <a:lnTo>
                  <a:pt x="13441" y="95036"/>
                </a:lnTo>
                <a:lnTo>
                  <a:pt x="17282" y="96956"/>
                </a:lnTo>
                <a:lnTo>
                  <a:pt x="21122" y="98877"/>
                </a:lnTo>
                <a:lnTo>
                  <a:pt x="26883" y="998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4" name="object 284"/>
          <p:cNvSpPr/>
          <p:nvPr/>
        </p:nvSpPr>
        <p:spPr>
          <a:xfrm>
            <a:off x="2966542" y="6544177"/>
            <a:ext cx="80634" cy="100797"/>
          </a:xfrm>
          <a:custGeom>
            <a:avLst/>
            <a:gdLst/>
            <a:ahLst/>
            <a:cxnLst/>
            <a:rect l="l" t="t" r="r" b="b"/>
            <a:pathLst>
              <a:path w="80634" h="100797">
                <a:moveTo>
                  <a:pt x="17282" y="32644"/>
                </a:moveTo>
                <a:lnTo>
                  <a:pt x="22082" y="26868"/>
                </a:lnTo>
                <a:lnTo>
                  <a:pt x="26883" y="22082"/>
                </a:lnTo>
                <a:lnTo>
                  <a:pt x="30723" y="19202"/>
                </a:lnTo>
                <a:lnTo>
                  <a:pt x="35524" y="16322"/>
                </a:lnTo>
                <a:lnTo>
                  <a:pt x="39364" y="14401"/>
                </a:lnTo>
                <a:lnTo>
                  <a:pt x="47045" y="14401"/>
                </a:lnTo>
                <a:lnTo>
                  <a:pt x="49926" y="15361"/>
                </a:lnTo>
                <a:lnTo>
                  <a:pt x="51846" y="16322"/>
                </a:lnTo>
                <a:lnTo>
                  <a:pt x="54726" y="18242"/>
                </a:lnTo>
                <a:lnTo>
                  <a:pt x="56647" y="20147"/>
                </a:lnTo>
                <a:lnTo>
                  <a:pt x="58567" y="22082"/>
                </a:lnTo>
                <a:lnTo>
                  <a:pt x="60487" y="23987"/>
                </a:lnTo>
                <a:lnTo>
                  <a:pt x="61447" y="26868"/>
                </a:lnTo>
                <a:lnTo>
                  <a:pt x="62407" y="30708"/>
                </a:lnTo>
                <a:lnTo>
                  <a:pt x="62407" y="33588"/>
                </a:lnTo>
                <a:lnTo>
                  <a:pt x="63367" y="37429"/>
                </a:lnTo>
                <a:lnTo>
                  <a:pt x="63367" y="98877"/>
                </a:lnTo>
                <a:lnTo>
                  <a:pt x="64328" y="98877"/>
                </a:lnTo>
                <a:lnTo>
                  <a:pt x="65288" y="99837"/>
                </a:lnTo>
                <a:lnTo>
                  <a:pt x="67208" y="99837"/>
                </a:lnTo>
                <a:lnTo>
                  <a:pt x="69128" y="100797"/>
                </a:lnTo>
                <a:lnTo>
                  <a:pt x="72969" y="100797"/>
                </a:lnTo>
                <a:lnTo>
                  <a:pt x="74889" y="99837"/>
                </a:lnTo>
                <a:lnTo>
                  <a:pt x="78729" y="99837"/>
                </a:lnTo>
                <a:lnTo>
                  <a:pt x="78729" y="98877"/>
                </a:lnTo>
                <a:lnTo>
                  <a:pt x="79689" y="98877"/>
                </a:lnTo>
                <a:lnTo>
                  <a:pt x="79689" y="97916"/>
                </a:lnTo>
                <a:lnTo>
                  <a:pt x="80634" y="97916"/>
                </a:lnTo>
                <a:lnTo>
                  <a:pt x="80634" y="34549"/>
                </a:lnTo>
                <a:lnTo>
                  <a:pt x="79689" y="28803"/>
                </a:lnTo>
                <a:lnTo>
                  <a:pt x="78729" y="23987"/>
                </a:lnTo>
                <a:lnTo>
                  <a:pt x="77754" y="19202"/>
                </a:lnTo>
                <a:lnTo>
                  <a:pt x="75849" y="15361"/>
                </a:lnTo>
                <a:lnTo>
                  <a:pt x="72969" y="11521"/>
                </a:lnTo>
                <a:lnTo>
                  <a:pt x="70088" y="7680"/>
                </a:lnTo>
                <a:lnTo>
                  <a:pt x="67208" y="5760"/>
                </a:lnTo>
                <a:lnTo>
                  <a:pt x="62407" y="2880"/>
                </a:lnTo>
                <a:lnTo>
                  <a:pt x="58567" y="960"/>
                </a:lnTo>
                <a:lnTo>
                  <a:pt x="52806" y="0"/>
                </a:lnTo>
                <a:lnTo>
                  <a:pt x="41285" y="0"/>
                </a:lnTo>
                <a:lnTo>
                  <a:pt x="36484" y="1920"/>
                </a:lnTo>
                <a:lnTo>
                  <a:pt x="31683" y="3840"/>
                </a:lnTo>
                <a:lnTo>
                  <a:pt x="25923" y="6720"/>
                </a:lnTo>
                <a:lnTo>
                  <a:pt x="21122" y="11521"/>
                </a:lnTo>
                <a:lnTo>
                  <a:pt x="15361" y="17266"/>
                </a:lnTo>
                <a:lnTo>
                  <a:pt x="15361" y="2880"/>
                </a:lnTo>
                <a:lnTo>
                  <a:pt x="14401" y="2880"/>
                </a:lnTo>
                <a:lnTo>
                  <a:pt x="14401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97916"/>
                </a:lnTo>
                <a:lnTo>
                  <a:pt x="960" y="97916"/>
                </a:lnTo>
                <a:lnTo>
                  <a:pt x="960" y="98877"/>
                </a:lnTo>
                <a:lnTo>
                  <a:pt x="1920" y="98877"/>
                </a:lnTo>
                <a:lnTo>
                  <a:pt x="1920" y="99837"/>
                </a:lnTo>
                <a:lnTo>
                  <a:pt x="4800" y="99837"/>
                </a:lnTo>
                <a:lnTo>
                  <a:pt x="5760" y="100797"/>
                </a:lnTo>
                <a:lnTo>
                  <a:pt x="10561" y="100797"/>
                </a:lnTo>
                <a:lnTo>
                  <a:pt x="12481" y="99837"/>
                </a:lnTo>
                <a:lnTo>
                  <a:pt x="15361" y="99837"/>
                </a:lnTo>
                <a:lnTo>
                  <a:pt x="16322" y="98877"/>
                </a:lnTo>
                <a:lnTo>
                  <a:pt x="17282" y="98877"/>
                </a:lnTo>
                <a:lnTo>
                  <a:pt x="17282" y="326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5" name="object 285"/>
          <p:cNvSpPr/>
          <p:nvPr/>
        </p:nvSpPr>
        <p:spPr>
          <a:xfrm>
            <a:off x="3077900" y="6546098"/>
            <a:ext cx="16322" cy="98877"/>
          </a:xfrm>
          <a:custGeom>
            <a:avLst/>
            <a:gdLst/>
            <a:ahLst/>
            <a:cxnLst/>
            <a:rect l="l" t="t" r="r" b="b"/>
            <a:pathLst>
              <a:path w="16322" h="98877">
                <a:moveTo>
                  <a:pt x="16322" y="960"/>
                </a:moveTo>
                <a:lnTo>
                  <a:pt x="15361" y="960"/>
                </a:lnTo>
                <a:lnTo>
                  <a:pt x="14401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96956"/>
                </a:lnTo>
                <a:lnTo>
                  <a:pt x="960" y="96956"/>
                </a:lnTo>
                <a:lnTo>
                  <a:pt x="960" y="97916"/>
                </a:lnTo>
                <a:lnTo>
                  <a:pt x="3840" y="97916"/>
                </a:lnTo>
                <a:lnTo>
                  <a:pt x="4800" y="98877"/>
                </a:lnTo>
                <a:lnTo>
                  <a:pt x="9601" y="98877"/>
                </a:lnTo>
                <a:lnTo>
                  <a:pt x="11521" y="97916"/>
                </a:lnTo>
                <a:lnTo>
                  <a:pt x="14401" y="97916"/>
                </a:lnTo>
                <a:lnTo>
                  <a:pt x="15361" y="96956"/>
                </a:lnTo>
                <a:lnTo>
                  <a:pt x="16322" y="96956"/>
                </a:lnTo>
                <a:lnTo>
                  <a:pt x="16322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6" name="object 286"/>
          <p:cNvSpPr/>
          <p:nvPr/>
        </p:nvSpPr>
        <p:spPr>
          <a:xfrm>
            <a:off x="3075020" y="6507693"/>
            <a:ext cx="21122" cy="20162"/>
          </a:xfrm>
          <a:custGeom>
            <a:avLst/>
            <a:gdLst/>
            <a:ahLst/>
            <a:cxnLst/>
            <a:rect l="l" t="t" r="r" b="b"/>
            <a:pathLst>
              <a:path w="21122" h="20162">
                <a:moveTo>
                  <a:pt x="0" y="10561"/>
                </a:moveTo>
                <a:lnTo>
                  <a:pt x="0" y="14401"/>
                </a:lnTo>
                <a:lnTo>
                  <a:pt x="960" y="16322"/>
                </a:lnTo>
                <a:lnTo>
                  <a:pt x="2880" y="18242"/>
                </a:lnTo>
                <a:lnTo>
                  <a:pt x="3840" y="19202"/>
                </a:lnTo>
                <a:lnTo>
                  <a:pt x="6720" y="20162"/>
                </a:lnTo>
                <a:lnTo>
                  <a:pt x="15361" y="20162"/>
                </a:lnTo>
                <a:lnTo>
                  <a:pt x="17282" y="19202"/>
                </a:lnTo>
                <a:lnTo>
                  <a:pt x="19202" y="18242"/>
                </a:lnTo>
                <a:lnTo>
                  <a:pt x="21122" y="16322"/>
                </a:lnTo>
                <a:lnTo>
                  <a:pt x="21122" y="5760"/>
                </a:lnTo>
                <a:lnTo>
                  <a:pt x="20162" y="3840"/>
                </a:lnTo>
                <a:lnTo>
                  <a:pt x="19202" y="1920"/>
                </a:lnTo>
                <a:lnTo>
                  <a:pt x="17282" y="960"/>
                </a:lnTo>
                <a:lnTo>
                  <a:pt x="15361" y="0"/>
                </a:lnTo>
                <a:lnTo>
                  <a:pt x="6720" y="0"/>
                </a:lnTo>
                <a:lnTo>
                  <a:pt x="3840" y="960"/>
                </a:lnTo>
                <a:lnTo>
                  <a:pt x="2880" y="1920"/>
                </a:lnTo>
                <a:lnTo>
                  <a:pt x="960" y="3840"/>
                </a:lnTo>
                <a:lnTo>
                  <a:pt x="0" y="6720"/>
                </a:lnTo>
                <a:lnTo>
                  <a:pt x="0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7" name="object 287"/>
          <p:cNvSpPr/>
          <p:nvPr/>
        </p:nvSpPr>
        <p:spPr>
          <a:xfrm>
            <a:off x="3113425" y="6521135"/>
            <a:ext cx="60472" cy="124800"/>
          </a:xfrm>
          <a:custGeom>
            <a:avLst/>
            <a:gdLst/>
            <a:ahLst/>
            <a:cxnLst/>
            <a:rect l="l" t="t" r="r" b="b"/>
            <a:pathLst>
              <a:path w="60472" h="124800">
                <a:moveTo>
                  <a:pt x="60472" y="28803"/>
                </a:moveTo>
                <a:lnTo>
                  <a:pt x="59512" y="27843"/>
                </a:lnTo>
                <a:lnTo>
                  <a:pt x="59512" y="25923"/>
                </a:lnTo>
                <a:lnTo>
                  <a:pt x="58552" y="25923"/>
                </a:lnTo>
                <a:lnTo>
                  <a:pt x="57591" y="24963"/>
                </a:lnTo>
                <a:lnTo>
                  <a:pt x="33604" y="24963"/>
                </a:lnTo>
                <a:lnTo>
                  <a:pt x="33604" y="2880"/>
                </a:lnTo>
                <a:lnTo>
                  <a:pt x="32628" y="1920"/>
                </a:lnTo>
                <a:lnTo>
                  <a:pt x="32628" y="960"/>
                </a:lnTo>
                <a:lnTo>
                  <a:pt x="31668" y="960"/>
                </a:lnTo>
                <a:lnTo>
                  <a:pt x="30723" y="0"/>
                </a:lnTo>
                <a:lnTo>
                  <a:pt x="18242" y="0"/>
                </a:lnTo>
                <a:lnTo>
                  <a:pt x="18242" y="960"/>
                </a:lnTo>
                <a:lnTo>
                  <a:pt x="16322" y="960"/>
                </a:lnTo>
                <a:lnTo>
                  <a:pt x="16322" y="24963"/>
                </a:lnTo>
                <a:lnTo>
                  <a:pt x="1920" y="24963"/>
                </a:lnTo>
                <a:lnTo>
                  <a:pt x="1920" y="25923"/>
                </a:lnTo>
                <a:lnTo>
                  <a:pt x="960" y="25923"/>
                </a:lnTo>
                <a:lnTo>
                  <a:pt x="960" y="27843"/>
                </a:lnTo>
                <a:lnTo>
                  <a:pt x="0" y="27843"/>
                </a:lnTo>
                <a:lnTo>
                  <a:pt x="0" y="36469"/>
                </a:lnTo>
                <a:lnTo>
                  <a:pt x="960" y="37444"/>
                </a:lnTo>
                <a:lnTo>
                  <a:pt x="960" y="38404"/>
                </a:lnTo>
                <a:lnTo>
                  <a:pt x="1920" y="39364"/>
                </a:lnTo>
                <a:lnTo>
                  <a:pt x="16322" y="39364"/>
                </a:lnTo>
                <a:lnTo>
                  <a:pt x="16322" y="103677"/>
                </a:lnTo>
                <a:lnTo>
                  <a:pt x="17282" y="107518"/>
                </a:lnTo>
                <a:lnTo>
                  <a:pt x="18242" y="111358"/>
                </a:lnTo>
                <a:lnTo>
                  <a:pt x="20162" y="114239"/>
                </a:lnTo>
                <a:lnTo>
                  <a:pt x="22082" y="117119"/>
                </a:lnTo>
                <a:lnTo>
                  <a:pt x="24947" y="119999"/>
                </a:lnTo>
                <a:lnTo>
                  <a:pt x="27843" y="121919"/>
                </a:lnTo>
                <a:lnTo>
                  <a:pt x="30723" y="122880"/>
                </a:lnTo>
                <a:lnTo>
                  <a:pt x="34564" y="123840"/>
                </a:lnTo>
                <a:lnTo>
                  <a:pt x="38404" y="124800"/>
                </a:lnTo>
                <a:lnTo>
                  <a:pt x="46070" y="124800"/>
                </a:lnTo>
                <a:lnTo>
                  <a:pt x="47990" y="123840"/>
                </a:lnTo>
                <a:lnTo>
                  <a:pt x="52791" y="123840"/>
                </a:lnTo>
                <a:lnTo>
                  <a:pt x="53751" y="122880"/>
                </a:lnTo>
                <a:lnTo>
                  <a:pt x="55671" y="122880"/>
                </a:lnTo>
                <a:lnTo>
                  <a:pt x="56631" y="121919"/>
                </a:lnTo>
                <a:lnTo>
                  <a:pt x="57591" y="121919"/>
                </a:lnTo>
                <a:lnTo>
                  <a:pt x="58552" y="120959"/>
                </a:lnTo>
                <a:lnTo>
                  <a:pt x="59512" y="119999"/>
                </a:lnTo>
                <a:lnTo>
                  <a:pt x="59512" y="118079"/>
                </a:lnTo>
                <a:lnTo>
                  <a:pt x="60472" y="117119"/>
                </a:lnTo>
                <a:lnTo>
                  <a:pt x="60472" y="110398"/>
                </a:lnTo>
                <a:lnTo>
                  <a:pt x="59512" y="109438"/>
                </a:lnTo>
                <a:lnTo>
                  <a:pt x="59512" y="107518"/>
                </a:lnTo>
                <a:lnTo>
                  <a:pt x="56631" y="107518"/>
                </a:lnTo>
                <a:lnTo>
                  <a:pt x="55671" y="108478"/>
                </a:lnTo>
                <a:lnTo>
                  <a:pt x="53751" y="108478"/>
                </a:lnTo>
                <a:lnTo>
                  <a:pt x="52791" y="109438"/>
                </a:lnTo>
                <a:lnTo>
                  <a:pt x="50871" y="109438"/>
                </a:lnTo>
                <a:lnTo>
                  <a:pt x="48950" y="110398"/>
                </a:lnTo>
                <a:lnTo>
                  <a:pt x="41285" y="110398"/>
                </a:lnTo>
                <a:lnTo>
                  <a:pt x="37444" y="108478"/>
                </a:lnTo>
                <a:lnTo>
                  <a:pt x="36469" y="105597"/>
                </a:lnTo>
                <a:lnTo>
                  <a:pt x="34564" y="101757"/>
                </a:lnTo>
                <a:lnTo>
                  <a:pt x="33604" y="96956"/>
                </a:lnTo>
                <a:lnTo>
                  <a:pt x="33604" y="39364"/>
                </a:lnTo>
                <a:lnTo>
                  <a:pt x="57591" y="39364"/>
                </a:lnTo>
                <a:lnTo>
                  <a:pt x="58552" y="38404"/>
                </a:lnTo>
                <a:lnTo>
                  <a:pt x="59512" y="37444"/>
                </a:lnTo>
                <a:lnTo>
                  <a:pt x="60472" y="36469"/>
                </a:lnTo>
                <a:lnTo>
                  <a:pt x="60472" y="288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8" name="object 288"/>
          <p:cNvSpPr/>
          <p:nvPr/>
        </p:nvSpPr>
        <p:spPr>
          <a:xfrm>
            <a:off x="3238225" y="6544177"/>
            <a:ext cx="93116" cy="101757"/>
          </a:xfrm>
          <a:custGeom>
            <a:avLst/>
            <a:gdLst/>
            <a:ahLst/>
            <a:cxnLst/>
            <a:rect l="l" t="t" r="r" b="b"/>
            <a:pathLst>
              <a:path w="93116" h="101757">
                <a:moveTo>
                  <a:pt x="32628" y="84475"/>
                </a:moveTo>
                <a:lnTo>
                  <a:pt x="28788" y="82555"/>
                </a:lnTo>
                <a:lnTo>
                  <a:pt x="25907" y="79674"/>
                </a:lnTo>
                <a:lnTo>
                  <a:pt x="23987" y="76794"/>
                </a:lnTo>
                <a:lnTo>
                  <a:pt x="25907" y="97916"/>
                </a:lnTo>
                <a:lnTo>
                  <a:pt x="31668" y="100797"/>
                </a:lnTo>
                <a:lnTo>
                  <a:pt x="38389" y="101757"/>
                </a:lnTo>
                <a:lnTo>
                  <a:pt x="53751" y="101757"/>
                </a:lnTo>
                <a:lnTo>
                  <a:pt x="60472" y="100797"/>
                </a:lnTo>
                <a:lnTo>
                  <a:pt x="66233" y="97916"/>
                </a:lnTo>
                <a:lnTo>
                  <a:pt x="71993" y="95036"/>
                </a:lnTo>
                <a:lnTo>
                  <a:pt x="76794" y="91196"/>
                </a:lnTo>
                <a:lnTo>
                  <a:pt x="81594" y="87355"/>
                </a:lnTo>
                <a:lnTo>
                  <a:pt x="85435" y="82555"/>
                </a:lnTo>
                <a:lnTo>
                  <a:pt x="88315" y="76794"/>
                </a:lnTo>
                <a:lnTo>
                  <a:pt x="90236" y="71033"/>
                </a:lnTo>
                <a:lnTo>
                  <a:pt x="92156" y="64312"/>
                </a:lnTo>
                <a:lnTo>
                  <a:pt x="93116" y="57591"/>
                </a:lnTo>
                <a:lnTo>
                  <a:pt x="93116" y="42230"/>
                </a:lnTo>
                <a:lnTo>
                  <a:pt x="92156" y="35509"/>
                </a:lnTo>
                <a:lnTo>
                  <a:pt x="90236" y="28803"/>
                </a:lnTo>
                <a:lnTo>
                  <a:pt x="88315" y="23042"/>
                </a:lnTo>
                <a:lnTo>
                  <a:pt x="85435" y="17266"/>
                </a:lnTo>
                <a:lnTo>
                  <a:pt x="81594" y="13426"/>
                </a:lnTo>
                <a:lnTo>
                  <a:pt x="77754" y="8641"/>
                </a:lnTo>
                <a:lnTo>
                  <a:pt x="72953" y="5760"/>
                </a:lnTo>
                <a:lnTo>
                  <a:pt x="67193" y="3840"/>
                </a:lnTo>
                <a:lnTo>
                  <a:pt x="61432" y="960"/>
                </a:lnTo>
                <a:lnTo>
                  <a:pt x="55671" y="0"/>
                </a:lnTo>
                <a:lnTo>
                  <a:pt x="39349" y="0"/>
                </a:lnTo>
                <a:lnTo>
                  <a:pt x="32628" y="1920"/>
                </a:lnTo>
                <a:lnTo>
                  <a:pt x="26868" y="3840"/>
                </a:lnTo>
                <a:lnTo>
                  <a:pt x="21107" y="6720"/>
                </a:lnTo>
                <a:lnTo>
                  <a:pt x="16306" y="9585"/>
                </a:lnTo>
                <a:lnTo>
                  <a:pt x="12466" y="14401"/>
                </a:lnTo>
                <a:lnTo>
                  <a:pt x="8625" y="19202"/>
                </a:lnTo>
                <a:lnTo>
                  <a:pt x="5745" y="24963"/>
                </a:lnTo>
                <a:lnTo>
                  <a:pt x="2880" y="30708"/>
                </a:lnTo>
                <a:lnTo>
                  <a:pt x="960" y="37429"/>
                </a:lnTo>
                <a:lnTo>
                  <a:pt x="0" y="44150"/>
                </a:lnTo>
                <a:lnTo>
                  <a:pt x="0" y="59512"/>
                </a:lnTo>
                <a:lnTo>
                  <a:pt x="960" y="66233"/>
                </a:lnTo>
                <a:lnTo>
                  <a:pt x="2880" y="72953"/>
                </a:lnTo>
                <a:lnTo>
                  <a:pt x="4785" y="78714"/>
                </a:lnTo>
                <a:lnTo>
                  <a:pt x="7680" y="84475"/>
                </a:lnTo>
                <a:lnTo>
                  <a:pt x="11521" y="88315"/>
                </a:lnTo>
                <a:lnTo>
                  <a:pt x="15346" y="93116"/>
                </a:lnTo>
                <a:lnTo>
                  <a:pt x="20147" y="95996"/>
                </a:lnTo>
                <a:lnTo>
                  <a:pt x="18242" y="60472"/>
                </a:lnTo>
                <a:lnTo>
                  <a:pt x="18242" y="45110"/>
                </a:lnTo>
                <a:lnTo>
                  <a:pt x="19187" y="40325"/>
                </a:lnTo>
                <a:lnTo>
                  <a:pt x="20147" y="36484"/>
                </a:lnTo>
                <a:lnTo>
                  <a:pt x="21107" y="31668"/>
                </a:lnTo>
                <a:lnTo>
                  <a:pt x="23027" y="27828"/>
                </a:lnTo>
                <a:lnTo>
                  <a:pt x="24947" y="24963"/>
                </a:lnTo>
                <a:lnTo>
                  <a:pt x="27828" y="21107"/>
                </a:lnTo>
                <a:lnTo>
                  <a:pt x="30708" y="18242"/>
                </a:lnTo>
                <a:lnTo>
                  <a:pt x="33588" y="17266"/>
                </a:lnTo>
                <a:lnTo>
                  <a:pt x="37429" y="15361"/>
                </a:lnTo>
                <a:lnTo>
                  <a:pt x="42230" y="14401"/>
                </a:lnTo>
                <a:lnTo>
                  <a:pt x="52791" y="14401"/>
                </a:lnTo>
                <a:lnTo>
                  <a:pt x="56631" y="15361"/>
                </a:lnTo>
                <a:lnTo>
                  <a:pt x="60472" y="17266"/>
                </a:lnTo>
                <a:lnTo>
                  <a:pt x="64312" y="19202"/>
                </a:lnTo>
                <a:lnTo>
                  <a:pt x="67193" y="22082"/>
                </a:lnTo>
                <a:lnTo>
                  <a:pt x="69113" y="24963"/>
                </a:lnTo>
                <a:lnTo>
                  <a:pt x="71033" y="28803"/>
                </a:lnTo>
                <a:lnTo>
                  <a:pt x="72953" y="32644"/>
                </a:lnTo>
                <a:lnTo>
                  <a:pt x="73913" y="36484"/>
                </a:lnTo>
                <a:lnTo>
                  <a:pt x="74874" y="41269"/>
                </a:lnTo>
                <a:lnTo>
                  <a:pt x="74874" y="61432"/>
                </a:lnTo>
                <a:lnTo>
                  <a:pt x="73913" y="66233"/>
                </a:lnTo>
                <a:lnTo>
                  <a:pt x="71993" y="70073"/>
                </a:lnTo>
                <a:lnTo>
                  <a:pt x="71033" y="73913"/>
                </a:lnTo>
                <a:lnTo>
                  <a:pt x="68153" y="76794"/>
                </a:lnTo>
                <a:lnTo>
                  <a:pt x="66233" y="80634"/>
                </a:lnTo>
                <a:lnTo>
                  <a:pt x="63352" y="82555"/>
                </a:lnTo>
                <a:lnTo>
                  <a:pt x="59512" y="84475"/>
                </a:lnTo>
                <a:lnTo>
                  <a:pt x="55671" y="86395"/>
                </a:lnTo>
                <a:lnTo>
                  <a:pt x="51831" y="87355"/>
                </a:lnTo>
                <a:lnTo>
                  <a:pt x="41269" y="87355"/>
                </a:lnTo>
                <a:lnTo>
                  <a:pt x="36469" y="86395"/>
                </a:lnTo>
                <a:lnTo>
                  <a:pt x="32628" y="844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9" name="object 289"/>
          <p:cNvSpPr/>
          <p:nvPr/>
        </p:nvSpPr>
        <p:spPr>
          <a:xfrm>
            <a:off x="3256467" y="6604650"/>
            <a:ext cx="7665" cy="37444"/>
          </a:xfrm>
          <a:custGeom>
            <a:avLst/>
            <a:gdLst/>
            <a:ahLst/>
            <a:cxnLst/>
            <a:rect l="l" t="t" r="r" b="b"/>
            <a:pathLst>
              <a:path w="7665" h="37444">
                <a:moveTo>
                  <a:pt x="5745" y="16322"/>
                </a:moveTo>
                <a:lnTo>
                  <a:pt x="3825" y="12481"/>
                </a:lnTo>
                <a:lnTo>
                  <a:pt x="1904" y="8641"/>
                </a:lnTo>
                <a:lnTo>
                  <a:pt x="944" y="4800"/>
                </a:lnTo>
                <a:lnTo>
                  <a:pt x="0" y="0"/>
                </a:lnTo>
                <a:lnTo>
                  <a:pt x="1904" y="35524"/>
                </a:lnTo>
                <a:lnTo>
                  <a:pt x="7665" y="37444"/>
                </a:lnTo>
                <a:lnTo>
                  <a:pt x="5745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0" name="object 290"/>
          <p:cNvSpPr/>
          <p:nvPr/>
        </p:nvSpPr>
        <p:spPr>
          <a:xfrm>
            <a:off x="3343823" y="6500012"/>
            <a:ext cx="63352" cy="144962"/>
          </a:xfrm>
          <a:custGeom>
            <a:avLst/>
            <a:gdLst/>
            <a:ahLst/>
            <a:cxnLst/>
            <a:rect l="l" t="t" r="r" b="b"/>
            <a:pathLst>
              <a:path w="63352" h="144962">
                <a:moveTo>
                  <a:pt x="18227" y="143042"/>
                </a:moveTo>
                <a:lnTo>
                  <a:pt x="18227" y="144002"/>
                </a:lnTo>
                <a:lnTo>
                  <a:pt x="21107" y="144002"/>
                </a:lnTo>
                <a:lnTo>
                  <a:pt x="22067" y="144962"/>
                </a:lnTo>
                <a:lnTo>
                  <a:pt x="26868" y="144962"/>
                </a:lnTo>
                <a:lnTo>
                  <a:pt x="28788" y="144002"/>
                </a:lnTo>
                <a:lnTo>
                  <a:pt x="31668" y="144002"/>
                </a:lnTo>
                <a:lnTo>
                  <a:pt x="32628" y="143042"/>
                </a:lnTo>
                <a:lnTo>
                  <a:pt x="33588" y="143042"/>
                </a:lnTo>
                <a:lnTo>
                  <a:pt x="33588" y="60487"/>
                </a:lnTo>
                <a:lnTo>
                  <a:pt x="55671" y="60487"/>
                </a:lnTo>
                <a:lnTo>
                  <a:pt x="56631" y="59527"/>
                </a:lnTo>
                <a:lnTo>
                  <a:pt x="56631" y="58567"/>
                </a:lnTo>
                <a:lnTo>
                  <a:pt x="57591" y="57591"/>
                </a:lnTo>
                <a:lnTo>
                  <a:pt x="57591" y="48005"/>
                </a:lnTo>
                <a:lnTo>
                  <a:pt x="56631" y="48005"/>
                </a:lnTo>
                <a:lnTo>
                  <a:pt x="56631" y="47045"/>
                </a:lnTo>
                <a:lnTo>
                  <a:pt x="55671" y="47045"/>
                </a:lnTo>
                <a:lnTo>
                  <a:pt x="55671" y="46085"/>
                </a:lnTo>
                <a:lnTo>
                  <a:pt x="33588" y="46085"/>
                </a:lnTo>
                <a:lnTo>
                  <a:pt x="33588" y="31683"/>
                </a:lnTo>
                <a:lnTo>
                  <a:pt x="34549" y="28803"/>
                </a:lnTo>
                <a:lnTo>
                  <a:pt x="34549" y="25923"/>
                </a:lnTo>
                <a:lnTo>
                  <a:pt x="35509" y="23042"/>
                </a:lnTo>
                <a:lnTo>
                  <a:pt x="35509" y="21122"/>
                </a:lnTo>
                <a:lnTo>
                  <a:pt x="36469" y="19202"/>
                </a:lnTo>
                <a:lnTo>
                  <a:pt x="38389" y="17282"/>
                </a:lnTo>
                <a:lnTo>
                  <a:pt x="39349" y="16322"/>
                </a:lnTo>
                <a:lnTo>
                  <a:pt x="41269" y="15361"/>
                </a:lnTo>
                <a:lnTo>
                  <a:pt x="43190" y="14401"/>
                </a:lnTo>
                <a:lnTo>
                  <a:pt x="52791" y="14401"/>
                </a:lnTo>
                <a:lnTo>
                  <a:pt x="53751" y="15361"/>
                </a:lnTo>
                <a:lnTo>
                  <a:pt x="56631" y="15361"/>
                </a:lnTo>
                <a:lnTo>
                  <a:pt x="57591" y="16322"/>
                </a:lnTo>
                <a:lnTo>
                  <a:pt x="58552" y="16322"/>
                </a:lnTo>
                <a:lnTo>
                  <a:pt x="59512" y="17282"/>
                </a:lnTo>
                <a:lnTo>
                  <a:pt x="61432" y="17282"/>
                </a:lnTo>
                <a:lnTo>
                  <a:pt x="62392" y="16322"/>
                </a:lnTo>
                <a:lnTo>
                  <a:pt x="62392" y="14401"/>
                </a:lnTo>
                <a:lnTo>
                  <a:pt x="63352" y="13441"/>
                </a:lnTo>
                <a:lnTo>
                  <a:pt x="63352" y="8641"/>
                </a:lnTo>
                <a:lnTo>
                  <a:pt x="62392" y="7680"/>
                </a:lnTo>
                <a:lnTo>
                  <a:pt x="62392" y="4800"/>
                </a:lnTo>
                <a:lnTo>
                  <a:pt x="61432" y="3840"/>
                </a:lnTo>
                <a:lnTo>
                  <a:pt x="60472" y="2880"/>
                </a:lnTo>
                <a:lnTo>
                  <a:pt x="58552" y="1920"/>
                </a:lnTo>
                <a:lnTo>
                  <a:pt x="57591" y="1920"/>
                </a:lnTo>
                <a:lnTo>
                  <a:pt x="55671" y="960"/>
                </a:lnTo>
                <a:lnTo>
                  <a:pt x="53751" y="960"/>
                </a:lnTo>
                <a:lnTo>
                  <a:pt x="50871" y="0"/>
                </a:lnTo>
                <a:lnTo>
                  <a:pt x="41269" y="0"/>
                </a:lnTo>
                <a:lnTo>
                  <a:pt x="37429" y="960"/>
                </a:lnTo>
                <a:lnTo>
                  <a:pt x="33588" y="1920"/>
                </a:lnTo>
                <a:lnTo>
                  <a:pt x="29748" y="3840"/>
                </a:lnTo>
                <a:lnTo>
                  <a:pt x="26868" y="5760"/>
                </a:lnTo>
                <a:lnTo>
                  <a:pt x="23987" y="8641"/>
                </a:lnTo>
                <a:lnTo>
                  <a:pt x="21107" y="11521"/>
                </a:lnTo>
                <a:lnTo>
                  <a:pt x="20147" y="15361"/>
                </a:lnTo>
                <a:lnTo>
                  <a:pt x="18227" y="20162"/>
                </a:lnTo>
                <a:lnTo>
                  <a:pt x="17266" y="24963"/>
                </a:lnTo>
                <a:lnTo>
                  <a:pt x="16306" y="30723"/>
                </a:lnTo>
                <a:lnTo>
                  <a:pt x="16306" y="46085"/>
                </a:lnTo>
                <a:lnTo>
                  <a:pt x="2880" y="46085"/>
                </a:lnTo>
                <a:lnTo>
                  <a:pt x="1904" y="47045"/>
                </a:lnTo>
                <a:lnTo>
                  <a:pt x="944" y="47045"/>
                </a:lnTo>
                <a:lnTo>
                  <a:pt x="944" y="49926"/>
                </a:lnTo>
                <a:lnTo>
                  <a:pt x="0" y="50886"/>
                </a:lnTo>
                <a:lnTo>
                  <a:pt x="0" y="55686"/>
                </a:lnTo>
                <a:lnTo>
                  <a:pt x="944" y="57591"/>
                </a:lnTo>
                <a:lnTo>
                  <a:pt x="944" y="58567"/>
                </a:lnTo>
                <a:lnTo>
                  <a:pt x="1904" y="59527"/>
                </a:lnTo>
                <a:lnTo>
                  <a:pt x="2880" y="60487"/>
                </a:lnTo>
                <a:lnTo>
                  <a:pt x="16306" y="60487"/>
                </a:lnTo>
                <a:lnTo>
                  <a:pt x="16306" y="142082"/>
                </a:lnTo>
                <a:lnTo>
                  <a:pt x="17266" y="142082"/>
                </a:lnTo>
                <a:lnTo>
                  <a:pt x="17266" y="143042"/>
                </a:lnTo>
                <a:lnTo>
                  <a:pt x="18227" y="1430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1" name="object 291"/>
          <p:cNvSpPr/>
          <p:nvPr/>
        </p:nvSpPr>
        <p:spPr>
          <a:xfrm>
            <a:off x="1719544" y="6796643"/>
            <a:ext cx="71993" cy="101757"/>
          </a:xfrm>
          <a:custGeom>
            <a:avLst/>
            <a:gdLst/>
            <a:ahLst/>
            <a:cxnLst/>
            <a:rect l="l" t="t" r="r" b="b"/>
            <a:pathLst>
              <a:path w="71993" h="101757">
                <a:moveTo>
                  <a:pt x="61447" y="99837"/>
                </a:moveTo>
                <a:lnTo>
                  <a:pt x="70073" y="99837"/>
                </a:lnTo>
                <a:lnTo>
                  <a:pt x="71048" y="98877"/>
                </a:lnTo>
                <a:lnTo>
                  <a:pt x="71993" y="97917"/>
                </a:lnTo>
                <a:lnTo>
                  <a:pt x="71993" y="28803"/>
                </a:lnTo>
                <a:lnTo>
                  <a:pt x="71048" y="24003"/>
                </a:lnTo>
                <a:lnTo>
                  <a:pt x="70073" y="19202"/>
                </a:lnTo>
                <a:lnTo>
                  <a:pt x="68168" y="15361"/>
                </a:lnTo>
                <a:lnTo>
                  <a:pt x="66233" y="11521"/>
                </a:lnTo>
                <a:lnTo>
                  <a:pt x="63352" y="8641"/>
                </a:lnTo>
                <a:lnTo>
                  <a:pt x="60487" y="5760"/>
                </a:lnTo>
                <a:lnTo>
                  <a:pt x="56647" y="3840"/>
                </a:lnTo>
                <a:lnTo>
                  <a:pt x="51831" y="1920"/>
                </a:lnTo>
                <a:lnTo>
                  <a:pt x="47045" y="960"/>
                </a:lnTo>
                <a:lnTo>
                  <a:pt x="41285" y="0"/>
                </a:lnTo>
                <a:lnTo>
                  <a:pt x="27843" y="0"/>
                </a:lnTo>
                <a:lnTo>
                  <a:pt x="24963" y="960"/>
                </a:lnTo>
                <a:lnTo>
                  <a:pt x="21122" y="1920"/>
                </a:lnTo>
                <a:lnTo>
                  <a:pt x="17282" y="2880"/>
                </a:lnTo>
                <a:lnTo>
                  <a:pt x="14401" y="3840"/>
                </a:lnTo>
                <a:lnTo>
                  <a:pt x="11521" y="4800"/>
                </a:lnTo>
                <a:lnTo>
                  <a:pt x="9601" y="5760"/>
                </a:lnTo>
                <a:lnTo>
                  <a:pt x="6720" y="6720"/>
                </a:lnTo>
                <a:lnTo>
                  <a:pt x="4800" y="7680"/>
                </a:lnTo>
                <a:lnTo>
                  <a:pt x="2880" y="8641"/>
                </a:lnTo>
                <a:lnTo>
                  <a:pt x="1920" y="9601"/>
                </a:lnTo>
                <a:lnTo>
                  <a:pt x="960" y="10561"/>
                </a:lnTo>
                <a:lnTo>
                  <a:pt x="960" y="11521"/>
                </a:lnTo>
                <a:lnTo>
                  <a:pt x="0" y="12481"/>
                </a:lnTo>
                <a:lnTo>
                  <a:pt x="0" y="19202"/>
                </a:lnTo>
                <a:lnTo>
                  <a:pt x="960" y="20162"/>
                </a:lnTo>
                <a:lnTo>
                  <a:pt x="960" y="22082"/>
                </a:lnTo>
                <a:lnTo>
                  <a:pt x="1920" y="23042"/>
                </a:lnTo>
                <a:lnTo>
                  <a:pt x="5760" y="23042"/>
                </a:lnTo>
                <a:lnTo>
                  <a:pt x="6720" y="22082"/>
                </a:lnTo>
                <a:lnTo>
                  <a:pt x="8641" y="21122"/>
                </a:lnTo>
                <a:lnTo>
                  <a:pt x="10561" y="19202"/>
                </a:lnTo>
                <a:lnTo>
                  <a:pt x="13441" y="18242"/>
                </a:lnTo>
                <a:lnTo>
                  <a:pt x="16322" y="17282"/>
                </a:lnTo>
                <a:lnTo>
                  <a:pt x="19202" y="16322"/>
                </a:lnTo>
                <a:lnTo>
                  <a:pt x="22082" y="15361"/>
                </a:lnTo>
                <a:lnTo>
                  <a:pt x="25923" y="14401"/>
                </a:lnTo>
                <a:lnTo>
                  <a:pt x="29763" y="13441"/>
                </a:lnTo>
                <a:lnTo>
                  <a:pt x="37444" y="13441"/>
                </a:lnTo>
                <a:lnTo>
                  <a:pt x="40325" y="14401"/>
                </a:lnTo>
                <a:lnTo>
                  <a:pt x="43205" y="15361"/>
                </a:lnTo>
                <a:lnTo>
                  <a:pt x="46085" y="16322"/>
                </a:lnTo>
                <a:lnTo>
                  <a:pt x="47990" y="17282"/>
                </a:lnTo>
                <a:lnTo>
                  <a:pt x="49926" y="19202"/>
                </a:lnTo>
                <a:lnTo>
                  <a:pt x="51831" y="21122"/>
                </a:lnTo>
                <a:lnTo>
                  <a:pt x="52806" y="23042"/>
                </a:lnTo>
                <a:lnTo>
                  <a:pt x="53766" y="25923"/>
                </a:lnTo>
                <a:lnTo>
                  <a:pt x="54711" y="28803"/>
                </a:lnTo>
                <a:lnTo>
                  <a:pt x="54711" y="42245"/>
                </a:lnTo>
                <a:lnTo>
                  <a:pt x="34564" y="42245"/>
                </a:lnTo>
                <a:lnTo>
                  <a:pt x="27843" y="43205"/>
                </a:lnTo>
                <a:lnTo>
                  <a:pt x="22082" y="44165"/>
                </a:lnTo>
                <a:lnTo>
                  <a:pt x="16322" y="46085"/>
                </a:lnTo>
                <a:lnTo>
                  <a:pt x="11521" y="48006"/>
                </a:lnTo>
                <a:lnTo>
                  <a:pt x="13441" y="67208"/>
                </a:lnTo>
                <a:lnTo>
                  <a:pt x="14401" y="65272"/>
                </a:lnTo>
                <a:lnTo>
                  <a:pt x="15361" y="63367"/>
                </a:lnTo>
                <a:lnTo>
                  <a:pt x="17282" y="61432"/>
                </a:lnTo>
                <a:lnTo>
                  <a:pt x="19202" y="59527"/>
                </a:lnTo>
                <a:lnTo>
                  <a:pt x="22082" y="57607"/>
                </a:lnTo>
                <a:lnTo>
                  <a:pt x="24963" y="56647"/>
                </a:lnTo>
                <a:lnTo>
                  <a:pt x="27843" y="55686"/>
                </a:lnTo>
                <a:lnTo>
                  <a:pt x="31683" y="55686"/>
                </a:lnTo>
                <a:lnTo>
                  <a:pt x="35524" y="54711"/>
                </a:lnTo>
                <a:lnTo>
                  <a:pt x="54711" y="54711"/>
                </a:lnTo>
                <a:lnTo>
                  <a:pt x="54711" y="74874"/>
                </a:lnTo>
                <a:lnTo>
                  <a:pt x="50886" y="79674"/>
                </a:lnTo>
                <a:lnTo>
                  <a:pt x="46085" y="82555"/>
                </a:lnTo>
                <a:lnTo>
                  <a:pt x="42245" y="84475"/>
                </a:lnTo>
                <a:lnTo>
                  <a:pt x="39364" y="87355"/>
                </a:lnTo>
                <a:lnTo>
                  <a:pt x="34564" y="88315"/>
                </a:lnTo>
                <a:lnTo>
                  <a:pt x="24963" y="88315"/>
                </a:lnTo>
                <a:lnTo>
                  <a:pt x="20162" y="86395"/>
                </a:lnTo>
                <a:lnTo>
                  <a:pt x="17282" y="84475"/>
                </a:lnTo>
                <a:lnTo>
                  <a:pt x="18242" y="100797"/>
                </a:lnTo>
                <a:lnTo>
                  <a:pt x="23042" y="101757"/>
                </a:lnTo>
                <a:lnTo>
                  <a:pt x="33604" y="101757"/>
                </a:lnTo>
                <a:lnTo>
                  <a:pt x="38404" y="99837"/>
                </a:lnTo>
                <a:lnTo>
                  <a:pt x="43205" y="97917"/>
                </a:lnTo>
                <a:lnTo>
                  <a:pt x="48966" y="95036"/>
                </a:lnTo>
                <a:lnTo>
                  <a:pt x="52806" y="92156"/>
                </a:lnTo>
                <a:lnTo>
                  <a:pt x="56647" y="88315"/>
                </a:lnTo>
                <a:lnTo>
                  <a:pt x="56647" y="97917"/>
                </a:lnTo>
                <a:lnTo>
                  <a:pt x="57607" y="98877"/>
                </a:lnTo>
                <a:lnTo>
                  <a:pt x="58552" y="99837"/>
                </a:lnTo>
                <a:lnTo>
                  <a:pt x="61447" y="998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2" name="object 292"/>
          <p:cNvSpPr/>
          <p:nvPr/>
        </p:nvSpPr>
        <p:spPr>
          <a:xfrm>
            <a:off x="1714743" y="6844649"/>
            <a:ext cx="23042" cy="52791"/>
          </a:xfrm>
          <a:custGeom>
            <a:avLst/>
            <a:gdLst/>
            <a:ahLst/>
            <a:cxnLst/>
            <a:rect l="l" t="t" r="r" b="b"/>
            <a:pathLst>
              <a:path w="23042" h="52791">
                <a:moveTo>
                  <a:pt x="0" y="24947"/>
                </a:moveTo>
                <a:lnTo>
                  <a:pt x="0" y="29763"/>
                </a:lnTo>
                <a:lnTo>
                  <a:pt x="960" y="33604"/>
                </a:lnTo>
                <a:lnTo>
                  <a:pt x="2880" y="37429"/>
                </a:lnTo>
                <a:lnTo>
                  <a:pt x="3840" y="41269"/>
                </a:lnTo>
                <a:lnTo>
                  <a:pt x="6720" y="44150"/>
                </a:lnTo>
                <a:lnTo>
                  <a:pt x="8641" y="46070"/>
                </a:lnTo>
                <a:lnTo>
                  <a:pt x="11521" y="48950"/>
                </a:lnTo>
                <a:lnTo>
                  <a:pt x="15361" y="49910"/>
                </a:lnTo>
                <a:lnTo>
                  <a:pt x="19202" y="51831"/>
                </a:lnTo>
                <a:lnTo>
                  <a:pt x="23042" y="52791"/>
                </a:lnTo>
                <a:lnTo>
                  <a:pt x="22082" y="36469"/>
                </a:lnTo>
                <a:lnTo>
                  <a:pt x="19202" y="33604"/>
                </a:lnTo>
                <a:lnTo>
                  <a:pt x="18242" y="29763"/>
                </a:lnTo>
                <a:lnTo>
                  <a:pt x="18242" y="19202"/>
                </a:lnTo>
                <a:lnTo>
                  <a:pt x="16322" y="0"/>
                </a:lnTo>
                <a:lnTo>
                  <a:pt x="12481" y="1920"/>
                </a:lnTo>
                <a:lnTo>
                  <a:pt x="8641" y="4800"/>
                </a:lnTo>
                <a:lnTo>
                  <a:pt x="5760" y="7680"/>
                </a:lnTo>
                <a:lnTo>
                  <a:pt x="3840" y="11521"/>
                </a:lnTo>
                <a:lnTo>
                  <a:pt x="960" y="15361"/>
                </a:lnTo>
                <a:lnTo>
                  <a:pt x="0" y="20147"/>
                </a:lnTo>
                <a:lnTo>
                  <a:pt x="0" y="2494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3" name="object 293"/>
          <p:cNvSpPr/>
          <p:nvPr/>
        </p:nvSpPr>
        <p:spPr>
          <a:xfrm>
            <a:off x="1822262" y="6796643"/>
            <a:ext cx="79674" cy="99837"/>
          </a:xfrm>
          <a:custGeom>
            <a:avLst/>
            <a:gdLst/>
            <a:ahLst/>
            <a:cxnLst/>
            <a:rect l="l" t="t" r="r" b="b"/>
            <a:pathLst>
              <a:path w="79674" h="99837">
                <a:moveTo>
                  <a:pt x="17282" y="32644"/>
                </a:moveTo>
                <a:lnTo>
                  <a:pt x="22082" y="26883"/>
                </a:lnTo>
                <a:lnTo>
                  <a:pt x="25923" y="22082"/>
                </a:lnTo>
                <a:lnTo>
                  <a:pt x="30723" y="19202"/>
                </a:lnTo>
                <a:lnTo>
                  <a:pt x="34564" y="16322"/>
                </a:lnTo>
                <a:lnTo>
                  <a:pt x="39364" y="14401"/>
                </a:lnTo>
                <a:lnTo>
                  <a:pt x="46085" y="14401"/>
                </a:lnTo>
                <a:lnTo>
                  <a:pt x="48966" y="15361"/>
                </a:lnTo>
                <a:lnTo>
                  <a:pt x="51846" y="16322"/>
                </a:lnTo>
                <a:lnTo>
                  <a:pt x="54711" y="17282"/>
                </a:lnTo>
                <a:lnTo>
                  <a:pt x="56647" y="19202"/>
                </a:lnTo>
                <a:lnTo>
                  <a:pt x="57591" y="22082"/>
                </a:lnTo>
                <a:lnTo>
                  <a:pt x="59527" y="24003"/>
                </a:lnTo>
                <a:lnTo>
                  <a:pt x="60472" y="26883"/>
                </a:lnTo>
                <a:lnTo>
                  <a:pt x="61432" y="29763"/>
                </a:lnTo>
                <a:lnTo>
                  <a:pt x="62407" y="33604"/>
                </a:lnTo>
                <a:lnTo>
                  <a:pt x="63367" y="37444"/>
                </a:lnTo>
                <a:lnTo>
                  <a:pt x="63367" y="98877"/>
                </a:lnTo>
                <a:lnTo>
                  <a:pt x="64312" y="98877"/>
                </a:lnTo>
                <a:lnTo>
                  <a:pt x="64312" y="99837"/>
                </a:lnTo>
                <a:lnTo>
                  <a:pt x="77754" y="99837"/>
                </a:lnTo>
                <a:lnTo>
                  <a:pt x="78714" y="98877"/>
                </a:lnTo>
                <a:lnTo>
                  <a:pt x="79674" y="98877"/>
                </a:lnTo>
                <a:lnTo>
                  <a:pt x="79674" y="28803"/>
                </a:lnTo>
                <a:lnTo>
                  <a:pt x="77754" y="24003"/>
                </a:lnTo>
                <a:lnTo>
                  <a:pt x="76794" y="19202"/>
                </a:lnTo>
                <a:lnTo>
                  <a:pt x="74874" y="15361"/>
                </a:lnTo>
                <a:lnTo>
                  <a:pt x="72953" y="11521"/>
                </a:lnTo>
                <a:lnTo>
                  <a:pt x="70088" y="7680"/>
                </a:lnTo>
                <a:lnTo>
                  <a:pt x="66248" y="4800"/>
                </a:lnTo>
                <a:lnTo>
                  <a:pt x="62407" y="2880"/>
                </a:lnTo>
                <a:lnTo>
                  <a:pt x="57591" y="960"/>
                </a:lnTo>
                <a:lnTo>
                  <a:pt x="52806" y="0"/>
                </a:lnTo>
                <a:lnTo>
                  <a:pt x="41285" y="0"/>
                </a:lnTo>
                <a:lnTo>
                  <a:pt x="36484" y="960"/>
                </a:lnTo>
                <a:lnTo>
                  <a:pt x="30723" y="3840"/>
                </a:lnTo>
                <a:lnTo>
                  <a:pt x="25923" y="6720"/>
                </a:lnTo>
                <a:lnTo>
                  <a:pt x="20162" y="10561"/>
                </a:lnTo>
                <a:lnTo>
                  <a:pt x="15361" y="16322"/>
                </a:lnTo>
                <a:lnTo>
                  <a:pt x="15361" y="2880"/>
                </a:lnTo>
                <a:lnTo>
                  <a:pt x="14401" y="2880"/>
                </a:lnTo>
                <a:lnTo>
                  <a:pt x="13441" y="1920"/>
                </a:lnTo>
                <a:lnTo>
                  <a:pt x="11521" y="1920"/>
                </a:lnTo>
                <a:lnTo>
                  <a:pt x="10561" y="960"/>
                </a:lnTo>
                <a:lnTo>
                  <a:pt x="5760" y="960"/>
                </a:lnTo>
                <a:lnTo>
                  <a:pt x="480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98877"/>
                </a:lnTo>
                <a:lnTo>
                  <a:pt x="960" y="98877"/>
                </a:lnTo>
                <a:lnTo>
                  <a:pt x="1920" y="99837"/>
                </a:lnTo>
                <a:lnTo>
                  <a:pt x="15361" y="99837"/>
                </a:lnTo>
                <a:lnTo>
                  <a:pt x="16322" y="98877"/>
                </a:lnTo>
                <a:lnTo>
                  <a:pt x="17282" y="97917"/>
                </a:lnTo>
                <a:lnTo>
                  <a:pt x="17282" y="326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4" name="object 294"/>
          <p:cNvSpPr/>
          <p:nvPr/>
        </p:nvSpPr>
        <p:spPr>
          <a:xfrm>
            <a:off x="1926899" y="6874413"/>
            <a:ext cx="23042" cy="100797"/>
          </a:xfrm>
          <a:custGeom>
            <a:avLst/>
            <a:gdLst/>
            <a:ahLst/>
            <a:cxnLst/>
            <a:rect l="l" t="t" r="r" b="b"/>
            <a:pathLst>
              <a:path w="23042" h="100797">
                <a:moveTo>
                  <a:pt x="18242" y="3840"/>
                </a:moveTo>
                <a:lnTo>
                  <a:pt x="17282" y="0"/>
                </a:lnTo>
                <a:lnTo>
                  <a:pt x="18242" y="22067"/>
                </a:lnTo>
                <a:lnTo>
                  <a:pt x="23042" y="23027"/>
                </a:lnTo>
                <a:lnTo>
                  <a:pt x="22082" y="6705"/>
                </a:lnTo>
                <a:lnTo>
                  <a:pt x="18242" y="3840"/>
                </a:lnTo>
                <a:close/>
              </a:path>
              <a:path w="23042" h="100797">
                <a:moveTo>
                  <a:pt x="5760" y="-55686"/>
                </a:moveTo>
                <a:lnTo>
                  <a:pt x="5760" y="-54726"/>
                </a:lnTo>
                <a:lnTo>
                  <a:pt x="9601" y="-54726"/>
                </a:lnTo>
                <a:lnTo>
                  <a:pt x="11521" y="-55686"/>
                </a:lnTo>
                <a:lnTo>
                  <a:pt x="13441" y="-56647"/>
                </a:lnTo>
                <a:lnTo>
                  <a:pt x="15361" y="-58567"/>
                </a:lnTo>
                <a:lnTo>
                  <a:pt x="18242" y="-59527"/>
                </a:lnTo>
                <a:lnTo>
                  <a:pt x="20162" y="-60487"/>
                </a:lnTo>
                <a:lnTo>
                  <a:pt x="23042" y="-61447"/>
                </a:lnTo>
                <a:lnTo>
                  <a:pt x="26883" y="-62407"/>
                </a:lnTo>
                <a:lnTo>
                  <a:pt x="29763" y="-63367"/>
                </a:lnTo>
                <a:lnTo>
                  <a:pt x="33604" y="-64328"/>
                </a:lnTo>
                <a:lnTo>
                  <a:pt x="41285" y="-64328"/>
                </a:lnTo>
                <a:lnTo>
                  <a:pt x="45125" y="-63367"/>
                </a:lnTo>
                <a:lnTo>
                  <a:pt x="47990" y="-62407"/>
                </a:lnTo>
                <a:lnTo>
                  <a:pt x="50871" y="-61447"/>
                </a:lnTo>
                <a:lnTo>
                  <a:pt x="52806" y="-60487"/>
                </a:lnTo>
                <a:lnTo>
                  <a:pt x="53751" y="-58567"/>
                </a:lnTo>
                <a:lnTo>
                  <a:pt x="55686" y="-56647"/>
                </a:lnTo>
                <a:lnTo>
                  <a:pt x="57591" y="-54726"/>
                </a:lnTo>
                <a:lnTo>
                  <a:pt x="57591" y="-51846"/>
                </a:lnTo>
                <a:lnTo>
                  <a:pt x="58552" y="-48966"/>
                </a:lnTo>
                <a:lnTo>
                  <a:pt x="59527" y="-46085"/>
                </a:lnTo>
                <a:lnTo>
                  <a:pt x="59527" y="-35524"/>
                </a:lnTo>
                <a:lnTo>
                  <a:pt x="39364" y="-35524"/>
                </a:lnTo>
                <a:lnTo>
                  <a:pt x="32644" y="-34564"/>
                </a:lnTo>
                <a:lnTo>
                  <a:pt x="26883" y="-33604"/>
                </a:lnTo>
                <a:lnTo>
                  <a:pt x="21122" y="-31683"/>
                </a:lnTo>
                <a:lnTo>
                  <a:pt x="16322" y="-29763"/>
                </a:lnTo>
                <a:lnTo>
                  <a:pt x="12481" y="-27843"/>
                </a:lnTo>
                <a:lnTo>
                  <a:pt x="8641" y="-24963"/>
                </a:lnTo>
                <a:lnTo>
                  <a:pt x="4800" y="-22082"/>
                </a:lnTo>
                <a:lnTo>
                  <a:pt x="2880" y="-18242"/>
                </a:lnTo>
                <a:lnTo>
                  <a:pt x="960" y="-14401"/>
                </a:lnTo>
                <a:lnTo>
                  <a:pt x="0" y="-9616"/>
                </a:lnTo>
                <a:lnTo>
                  <a:pt x="0" y="0"/>
                </a:lnTo>
                <a:lnTo>
                  <a:pt x="960" y="3840"/>
                </a:lnTo>
                <a:lnTo>
                  <a:pt x="1920" y="7665"/>
                </a:lnTo>
                <a:lnTo>
                  <a:pt x="3840" y="11506"/>
                </a:lnTo>
                <a:lnTo>
                  <a:pt x="5760" y="14386"/>
                </a:lnTo>
                <a:lnTo>
                  <a:pt x="8641" y="16306"/>
                </a:lnTo>
                <a:lnTo>
                  <a:pt x="11521" y="19187"/>
                </a:lnTo>
                <a:lnTo>
                  <a:pt x="14401" y="20147"/>
                </a:lnTo>
                <a:lnTo>
                  <a:pt x="18242" y="22067"/>
                </a:lnTo>
                <a:lnTo>
                  <a:pt x="17282" y="0"/>
                </a:lnTo>
                <a:lnTo>
                  <a:pt x="17282" y="-7680"/>
                </a:lnTo>
                <a:lnTo>
                  <a:pt x="18242" y="-10561"/>
                </a:lnTo>
                <a:lnTo>
                  <a:pt x="19202" y="-12496"/>
                </a:lnTo>
                <a:lnTo>
                  <a:pt x="20162" y="-14401"/>
                </a:lnTo>
                <a:lnTo>
                  <a:pt x="21122" y="-16337"/>
                </a:lnTo>
                <a:lnTo>
                  <a:pt x="24003" y="-18242"/>
                </a:lnTo>
                <a:lnTo>
                  <a:pt x="25923" y="-20162"/>
                </a:lnTo>
                <a:lnTo>
                  <a:pt x="28803" y="-21122"/>
                </a:lnTo>
                <a:lnTo>
                  <a:pt x="32644" y="-22082"/>
                </a:lnTo>
                <a:lnTo>
                  <a:pt x="35524" y="-22082"/>
                </a:lnTo>
                <a:lnTo>
                  <a:pt x="40309" y="-23058"/>
                </a:lnTo>
                <a:lnTo>
                  <a:pt x="59527" y="-23058"/>
                </a:lnTo>
                <a:lnTo>
                  <a:pt x="59527" y="-2895"/>
                </a:lnTo>
                <a:lnTo>
                  <a:pt x="54711" y="1904"/>
                </a:lnTo>
                <a:lnTo>
                  <a:pt x="50871" y="4785"/>
                </a:lnTo>
                <a:lnTo>
                  <a:pt x="47030" y="6705"/>
                </a:lnTo>
                <a:lnTo>
                  <a:pt x="43190" y="9585"/>
                </a:lnTo>
                <a:lnTo>
                  <a:pt x="39364" y="10546"/>
                </a:lnTo>
                <a:lnTo>
                  <a:pt x="28803" y="10546"/>
                </a:lnTo>
                <a:lnTo>
                  <a:pt x="24963" y="8625"/>
                </a:lnTo>
                <a:lnTo>
                  <a:pt x="22082" y="6705"/>
                </a:lnTo>
                <a:lnTo>
                  <a:pt x="23042" y="23027"/>
                </a:lnTo>
                <a:lnTo>
                  <a:pt x="26883" y="23987"/>
                </a:lnTo>
                <a:lnTo>
                  <a:pt x="37444" y="23987"/>
                </a:lnTo>
                <a:lnTo>
                  <a:pt x="43190" y="22067"/>
                </a:lnTo>
                <a:lnTo>
                  <a:pt x="47990" y="20147"/>
                </a:lnTo>
                <a:lnTo>
                  <a:pt x="52806" y="17266"/>
                </a:lnTo>
                <a:lnTo>
                  <a:pt x="57591" y="14386"/>
                </a:lnTo>
                <a:lnTo>
                  <a:pt x="61432" y="10546"/>
                </a:lnTo>
                <a:lnTo>
                  <a:pt x="61432" y="21107"/>
                </a:lnTo>
                <a:lnTo>
                  <a:pt x="62392" y="21107"/>
                </a:lnTo>
                <a:lnTo>
                  <a:pt x="62392" y="22067"/>
                </a:lnTo>
                <a:lnTo>
                  <a:pt x="74874" y="22067"/>
                </a:lnTo>
                <a:lnTo>
                  <a:pt x="74874" y="21107"/>
                </a:lnTo>
                <a:lnTo>
                  <a:pt x="75834" y="21107"/>
                </a:lnTo>
                <a:lnTo>
                  <a:pt x="75834" y="-48966"/>
                </a:lnTo>
                <a:lnTo>
                  <a:pt x="74874" y="-53766"/>
                </a:lnTo>
                <a:lnTo>
                  <a:pt x="73913" y="-58567"/>
                </a:lnTo>
                <a:lnTo>
                  <a:pt x="72953" y="-62407"/>
                </a:lnTo>
                <a:lnTo>
                  <a:pt x="71033" y="-66248"/>
                </a:lnTo>
                <a:lnTo>
                  <a:pt x="68153" y="-69128"/>
                </a:lnTo>
                <a:lnTo>
                  <a:pt x="65272" y="-72009"/>
                </a:lnTo>
                <a:lnTo>
                  <a:pt x="61432" y="-73929"/>
                </a:lnTo>
                <a:lnTo>
                  <a:pt x="56647" y="-75849"/>
                </a:lnTo>
                <a:lnTo>
                  <a:pt x="51831" y="-76809"/>
                </a:lnTo>
                <a:lnTo>
                  <a:pt x="46085" y="-77769"/>
                </a:lnTo>
                <a:lnTo>
                  <a:pt x="32644" y="-77769"/>
                </a:lnTo>
                <a:lnTo>
                  <a:pt x="28803" y="-76809"/>
                </a:lnTo>
                <a:lnTo>
                  <a:pt x="24963" y="-75849"/>
                </a:lnTo>
                <a:lnTo>
                  <a:pt x="22082" y="-74889"/>
                </a:lnTo>
                <a:lnTo>
                  <a:pt x="19202" y="-73929"/>
                </a:lnTo>
                <a:lnTo>
                  <a:pt x="16322" y="-72969"/>
                </a:lnTo>
                <a:lnTo>
                  <a:pt x="13441" y="-72009"/>
                </a:lnTo>
                <a:lnTo>
                  <a:pt x="11521" y="-71048"/>
                </a:lnTo>
                <a:lnTo>
                  <a:pt x="8641" y="-70088"/>
                </a:lnTo>
                <a:lnTo>
                  <a:pt x="7680" y="-69128"/>
                </a:lnTo>
                <a:lnTo>
                  <a:pt x="6720" y="-68168"/>
                </a:lnTo>
                <a:lnTo>
                  <a:pt x="5760" y="-67208"/>
                </a:lnTo>
                <a:lnTo>
                  <a:pt x="4800" y="-66248"/>
                </a:lnTo>
                <a:lnTo>
                  <a:pt x="4800" y="-55686"/>
                </a:lnTo>
                <a:lnTo>
                  <a:pt x="5760" y="-5568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5" name="object 295"/>
          <p:cNvSpPr/>
          <p:nvPr/>
        </p:nvSpPr>
        <p:spPr>
          <a:xfrm>
            <a:off x="2034418" y="6753438"/>
            <a:ext cx="16322" cy="143042"/>
          </a:xfrm>
          <a:custGeom>
            <a:avLst/>
            <a:gdLst/>
            <a:ahLst/>
            <a:cxnLst/>
            <a:rect l="l" t="t" r="r" b="b"/>
            <a:pathLst>
              <a:path w="16322" h="143042">
                <a:moveTo>
                  <a:pt x="16322" y="975"/>
                </a:moveTo>
                <a:lnTo>
                  <a:pt x="14401" y="975"/>
                </a:lnTo>
                <a:lnTo>
                  <a:pt x="14401" y="0"/>
                </a:lnTo>
                <a:lnTo>
                  <a:pt x="1920" y="0"/>
                </a:lnTo>
                <a:lnTo>
                  <a:pt x="960" y="975"/>
                </a:lnTo>
                <a:lnTo>
                  <a:pt x="0" y="975"/>
                </a:lnTo>
                <a:lnTo>
                  <a:pt x="0" y="142082"/>
                </a:lnTo>
                <a:lnTo>
                  <a:pt x="960" y="142082"/>
                </a:lnTo>
                <a:lnTo>
                  <a:pt x="960" y="143042"/>
                </a:lnTo>
                <a:lnTo>
                  <a:pt x="14401" y="143042"/>
                </a:lnTo>
                <a:lnTo>
                  <a:pt x="15361" y="142082"/>
                </a:lnTo>
                <a:lnTo>
                  <a:pt x="16322" y="142082"/>
                </a:lnTo>
                <a:lnTo>
                  <a:pt x="16322" y="9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6" name="object 296"/>
          <p:cNvSpPr/>
          <p:nvPr/>
        </p:nvSpPr>
        <p:spPr>
          <a:xfrm>
            <a:off x="2069942" y="6797603"/>
            <a:ext cx="88315" cy="136321"/>
          </a:xfrm>
          <a:custGeom>
            <a:avLst/>
            <a:gdLst/>
            <a:ahLst/>
            <a:cxnLst/>
            <a:rect l="l" t="t" r="r" b="b"/>
            <a:pathLst>
              <a:path w="88315" h="136321">
                <a:moveTo>
                  <a:pt x="18242" y="2880"/>
                </a:moveTo>
                <a:lnTo>
                  <a:pt x="17266" y="1920"/>
                </a:lnTo>
                <a:lnTo>
                  <a:pt x="16306" y="960"/>
                </a:lnTo>
                <a:lnTo>
                  <a:pt x="13426" y="960"/>
                </a:lnTo>
                <a:lnTo>
                  <a:pt x="12466" y="0"/>
                </a:lnTo>
                <a:lnTo>
                  <a:pt x="6705" y="0"/>
                </a:lnTo>
                <a:lnTo>
                  <a:pt x="480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5760"/>
                </a:lnTo>
                <a:lnTo>
                  <a:pt x="960" y="6720"/>
                </a:lnTo>
                <a:lnTo>
                  <a:pt x="33588" y="95036"/>
                </a:lnTo>
                <a:lnTo>
                  <a:pt x="34549" y="95996"/>
                </a:lnTo>
                <a:lnTo>
                  <a:pt x="34549" y="96956"/>
                </a:lnTo>
                <a:lnTo>
                  <a:pt x="35509" y="96956"/>
                </a:lnTo>
                <a:lnTo>
                  <a:pt x="35509" y="97916"/>
                </a:lnTo>
                <a:lnTo>
                  <a:pt x="36469" y="98877"/>
                </a:lnTo>
                <a:lnTo>
                  <a:pt x="23987" y="130561"/>
                </a:lnTo>
                <a:lnTo>
                  <a:pt x="23987" y="134401"/>
                </a:lnTo>
                <a:lnTo>
                  <a:pt x="24947" y="135361"/>
                </a:lnTo>
                <a:lnTo>
                  <a:pt x="26868" y="135361"/>
                </a:lnTo>
                <a:lnTo>
                  <a:pt x="27828" y="136321"/>
                </a:lnTo>
                <a:lnTo>
                  <a:pt x="34549" y="136321"/>
                </a:lnTo>
                <a:lnTo>
                  <a:pt x="37429" y="135361"/>
                </a:lnTo>
                <a:lnTo>
                  <a:pt x="39349" y="135361"/>
                </a:lnTo>
                <a:lnTo>
                  <a:pt x="40309" y="134401"/>
                </a:lnTo>
                <a:lnTo>
                  <a:pt x="42230" y="133441"/>
                </a:lnTo>
                <a:lnTo>
                  <a:pt x="42230" y="132481"/>
                </a:lnTo>
                <a:lnTo>
                  <a:pt x="54711" y="98877"/>
                </a:lnTo>
                <a:lnTo>
                  <a:pt x="87355" y="6720"/>
                </a:lnTo>
                <a:lnTo>
                  <a:pt x="88315" y="5760"/>
                </a:lnTo>
                <a:lnTo>
                  <a:pt x="88315" y="1920"/>
                </a:lnTo>
                <a:lnTo>
                  <a:pt x="87355" y="1920"/>
                </a:lnTo>
                <a:lnTo>
                  <a:pt x="86395" y="960"/>
                </a:lnTo>
                <a:lnTo>
                  <a:pt x="83515" y="960"/>
                </a:lnTo>
                <a:lnTo>
                  <a:pt x="81594" y="0"/>
                </a:lnTo>
                <a:lnTo>
                  <a:pt x="77754" y="0"/>
                </a:lnTo>
                <a:lnTo>
                  <a:pt x="75834" y="960"/>
                </a:lnTo>
                <a:lnTo>
                  <a:pt x="72953" y="960"/>
                </a:lnTo>
                <a:lnTo>
                  <a:pt x="71993" y="1920"/>
                </a:lnTo>
                <a:lnTo>
                  <a:pt x="71033" y="2880"/>
                </a:lnTo>
                <a:lnTo>
                  <a:pt x="71033" y="3840"/>
                </a:lnTo>
                <a:lnTo>
                  <a:pt x="45110" y="78714"/>
                </a:lnTo>
                <a:lnTo>
                  <a:pt x="18242" y="4800"/>
                </a:lnTo>
                <a:lnTo>
                  <a:pt x="18242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7" name="object 297"/>
          <p:cNvSpPr/>
          <p:nvPr/>
        </p:nvSpPr>
        <p:spPr>
          <a:xfrm>
            <a:off x="2168819" y="6796643"/>
            <a:ext cx="65272" cy="101757"/>
          </a:xfrm>
          <a:custGeom>
            <a:avLst/>
            <a:gdLst/>
            <a:ahLst/>
            <a:cxnLst/>
            <a:rect l="l" t="t" r="r" b="b"/>
            <a:pathLst>
              <a:path w="65272" h="101757">
                <a:moveTo>
                  <a:pt x="944" y="92156"/>
                </a:moveTo>
                <a:lnTo>
                  <a:pt x="944" y="93116"/>
                </a:lnTo>
                <a:lnTo>
                  <a:pt x="1905" y="94076"/>
                </a:lnTo>
                <a:lnTo>
                  <a:pt x="2880" y="95036"/>
                </a:lnTo>
                <a:lnTo>
                  <a:pt x="3840" y="95996"/>
                </a:lnTo>
                <a:lnTo>
                  <a:pt x="5745" y="95996"/>
                </a:lnTo>
                <a:lnTo>
                  <a:pt x="6720" y="96956"/>
                </a:lnTo>
                <a:lnTo>
                  <a:pt x="8625" y="97917"/>
                </a:lnTo>
                <a:lnTo>
                  <a:pt x="11506" y="98877"/>
                </a:lnTo>
                <a:lnTo>
                  <a:pt x="13441" y="99837"/>
                </a:lnTo>
                <a:lnTo>
                  <a:pt x="16306" y="99837"/>
                </a:lnTo>
                <a:lnTo>
                  <a:pt x="19187" y="100797"/>
                </a:lnTo>
                <a:lnTo>
                  <a:pt x="22067" y="101757"/>
                </a:lnTo>
                <a:lnTo>
                  <a:pt x="34549" y="101757"/>
                </a:lnTo>
                <a:lnTo>
                  <a:pt x="39349" y="100797"/>
                </a:lnTo>
                <a:lnTo>
                  <a:pt x="43190" y="99837"/>
                </a:lnTo>
                <a:lnTo>
                  <a:pt x="47990" y="97917"/>
                </a:lnTo>
                <a:lnTo>
                  <a:pt x="51831" y="95996"/>
                </a:lnTo>
                <a:lnTo>
                  <a:pt x="54711" y="94076"/>
                </a:lnTo>
                <a:lnTo>
                  <a:pt x="58552" y="91196"/>
                </a:lnTo>
                <a:lnTo>
                  <a:pt x="60472" y="88315"/>
                </a:lnTo>
                <a:lnTo>
                  <a:pt x="62392" y="84475"/>
                </a:lnTo>
                <a:lnTo>
                  <a:pt x="64312" y="80634"/>
                </a:lnTo>
                <a:lnTo>
                  <a:pt x="65272" y="76794"/>
                </a:lnTo>
                <a:lnTo>
                  <a:pt x="65272" y="68153"/>
                </a:lnTo>
                <a:lnTo>
                  <a:pt x="64312" y="64328"/>
                </a:lnTo>
                <a:lnTo>
                  <a:pt x="63352" y="61432"/>
                </a:lnTo>
                <a:lnTo>
                  <a:pt x="61432" y="58552"/>
                </a:lnTo>
                <a:lnTo>
                  <a:pt x="60472" y="56647"/>
                </a:lnTo>
                <a:lnTo>
                  <a:pt x="57591" y="53766"/>
                </a:lnTo>
                <a:lnTo>
                  <a:pt x="55671" y="51846"/>
                </a:lnTo>
                <a:lnTo>
                  <a:pt x="52791" y="49926"/>
                </a:lnTo>
                <a:lnTo>
                  <a:pt x="49911" y="48966"/>
                </a:lnTo>
                <a:lnTo>
                  <a:pt x="47030" y="47045"/>
                </a:lnTo>
                <a:lnTo>
                  <a:pt x="44150" y="46085"/>
                </a:lnTo>
                <a:lnTo>
                  <a:pt x="41269" y="45125"/>
                </a:lnTo>
                <a:lnTo>
                  <a:pt x="38389" y="44165"/>
                </a:lnTo>
                <a:lnTo>
                  <a:pt x="35509" y="42245"/>
                </a:lnTo>
                <a:lnTo>
                  <a:pt x="32628" y="41285"/>
                </a:lnTo>
                <a:lnTo>
                  <a:pt x="29748" y="40325"/>
                </a:lnTo>
                <a:lnTo>
                  <a:pt x="27828" y="39364"/>
                </a:lnTo>
                <a:lnTo>
                  <a:pt x="25908" y="38404"/>
                </a:lnTo>
                <a:lnTo>
                  <a:pt x="23027" y="36484"/>
                </a:lnTo>
                <a:lnTo>
                  <a:pt x="21107" y="34564"/>
                </a:lnTo>
                <a:lnTo>
                  <a:pt x="20147" y="33604"/>
                </a:lnTo>
                <a:lnTo>
                  <a:pt x="19187" y="31683"/>
                </a:lnTo>
                <a:lnTo>
                  <a:pt x="18227" y="28803"/>
                </a:lnTo>
                <a:lnTo>
                  <a:pt x="18227" y="23042"/>
                </a:lnTo>
                <a:lnTo>
                  <a:pt x="19187" y="21122"/>
                </a:lnTo>
                <a:lnTo>
                  <a:pt x="20147" y="19202"/>
                </a:lnTo>
                <a:lnTo>
                  <a:pt x="21107" y="18242"/>
                </a:lnTo>
                <a:lnTo>
                  <a:pt x="22067" y="17282"/>
                </a:lnTo>
                <a:lnTo>
                  <a:pt x="23987" y="15361"/>
                </a:lnTo>
                <a:lnTo>
                  <a:pt x="25908" y="14401"/>
                </a:lnTo>
                <a:lnTo>
                  <a:pt x="27828" y="14401"/>
                </a:lnTo>
                <a:lnTo>
                  <a:pt x="29748" y="13441"/>
                </a:lnTo>
                <a:lnTo>
                  <a:pt x="41269" y="13441"/>
                </a:lnTo>
                <a:lnTo>
                  <a:pt x="44150" y="14401"/>
                </a:lnTo>
                <a:lnTo>
                  <a:pt x="46070" y="15361"/>
                </a:lnTo>
                <a:lnTo>
                  <a:pt x="48950" y="16322"/>
                </a:lnTo>
                <a:lnTo>
                  <a:pt x="50871" y="16322"/>
                </a:lnTo>
                <a:lnTo>
                  <a:pt x="52791" y="17282"/>
                </a:lnTo>
                <a:lnTo>
                  <a:pt x="53751" y="18242"/>
                </a:lnTo>
                <a:lnTo>
                  <a:pt x="54711" y="19202"/>
                </a:lnTo>
                <a:lnTo>
                  <a:pt x="56631" y="20162"/>
                </a:lnTo>
                <a:lnTo>
                  <a:pt x="58552" y="20162"/>
                </a:lnTo>
                <a:lnTo>
                  <a:pt x="59512" y="19202"/>
                </a:lnTo>
                <a:lnTo>
                  <a:pt x="59512" y="18242"/>
                </a:lnTo>
                <a:lnTo>
                  <a:pt x="60472" y="18242"/>
                </a:lnTo>
                <a:lnTo>
                  <a:pt x="60472" y="9601"/>
                </a:lnTo>
                <a:lnTo>
                  <a:pt x="59512" y="8641"/>
                </a:lnTo>
                <a:lnTo>
                  <a:pt x="59512" y="6720"/>
                </a:lnTo>
                <a:lnTo>
                  <a:pt x="58552" y="6720"/>
                </a:lnTo>
                <a:lnTo>
                  <a:pt x="57591" y="5760"/>
                </a:lnTo>
                <a:lnTo>
                  <a:pt x="56631" y="4800"/>
                </a:lnTo>
                <a:lnTo>
                  <a:pt x="54711" y="3840"/>
                </a:lnTo>
                <a:lnTo>
                  <a:pt x="53751" y="2880"/>
                </a:lnTo>
                <a:lnTo>
                  <a:pt x="51831" y="2880"/>
                </a:lnTo>
                <a:lnTo>
                  <a:pt x="49911" y="1920"/>
                </a:lnTo>
                <a:lnTo>
                  <a:pt x="47990" y="1920"/>
                </a:lnTo>
                <a:lnTo>
                  <a:pt x="45110" y="960"/>
                </a:lnTo>
                <a:lnTo>
                  <a:pt x="43190" y="960"/>
                </a:lnTo>
                <a:lnTo>
                  <a:pt x="40309" y="0"/>
                </a:lnTo>
                <a:lnTo>
                  <a:pt x="29748" y="0"/>
                </a:lnTo>
                <a:lnTo>
                  <a:pt x="24947" y="960"/>
                </a:lnTo>
                <a:lnTo>
                  <a:pt x="21107" y="1920"/>
                </a:lnTo>
                <a:lnTo>
                  <a:pt x="16306" y="3840"/>
                </a:lnTo>
                <a:lnTo>
                  <a:pt x="13441" y="5760"/>
                </a:lnTo>
                <a:lnTo>
                  <a:pt x="10561" y="8641"/>
                </a:lnTo>
                <a:lnTo>
                  <a:pt x="7665" y="10561"/>
                </a:lnTo>
                <a:lnTo>
                  <a:pt x="5745" y="13441"/>
                </a:lnTo>
                <a:lnTo>
                  <a:pt x="3840" y="17282"/>
                </a:lnTo>
                <a:lnTo>
                  <a:pt x="2880" y="20162"/>
                </a:lnTo>
                <a:lnTo>
                  <a:pt x="1905" y="24003"/>
                </a:lnTo>
                <a:lnTo>
                  <a:pt x="1905" y="31683"/>
                </a:lnTo>
                <a:lnTo>
                  <a:pt x="2880" y="35524"/>
                </a:lnTo>
                <a:lnTo>
                  <a:pt x="3840" y="38404"/>
                </a:lnTo>
                <a:lnTo>
                  <a:pt x="4785" y="41285"/>
                </a:lnTo>
                <a:lnTo>
                  <a:pt x="6720" y="43205"/>
                </a:lnTo>
                <a:lnTo>
                  <a:pt x="9585" y="45125"/>
                </a:lnTo>
                <a:lnTo>
                  <a:pt x="11506" y="48006"/>
                </a:lnTo>
                <a:lnTo>
                  <a:pt x="13441" y="49926"/>
                </a:lnTo>
                <a:lnTo>
                  <a:pt x="16306" y="50871"/>
                </a:lnTo>
                <a:lnTo>
                  <a:pt x="19187" y="52806"/>
                </a:lnTo>
                <a:lnTo>
                  <a:pt x="22067" y="53766"/>
                </a:lnTo>
                <a:lnTo>
                  <a:pt x="24947" y="54711"/>
                </a:lnTo>
                <a:lnTo>
                  <a:pt x="27828" y="55686"/>
                </a:lnTo>
                <a:lnTo>
                  <a:pt x="30708" y="57607"/>
                </a:lnTo>
                <a:lnTo>
                  <a:pt x="33588" y="58552"/>
                </a:lnTo>
                <a:lnTo>
                  <a:pt x="36469" y="59527"/>
                </a:lnTo>
                <a:lnTo>
                  <a:pt x="39349" y="60487"/>
                </a:lnTo>
                <a:lnTo>
                  <a:pt x="41269" y="61432"/>
                </a:lnTo>
                <a:lnTo>
                  <a:pt x="43190" y="63367"/>
                </a:lnTo>
                <a:lnTo>
                  <a:pt x="45110" y="65272"/>
                </a:lnTo>
                <a:lnTo>
                  <a:pt x="46070" y="66233"/>
                </a:lnTo>
                <a:lnTo>
                  <a:pt x="47990" y="68153"/>
                </a:lnTo>
                <a:lnTo>
                  <a:pt x="47990" y="77769"/>
                </a:lnTo>
                <a:lnTo>
                  <a:pt x="47030" y="79674"/>
                </a:lnTo>
                <a:lnTo>
                  <a:pt x="46070" y="81610"/>
                </a:lnTo>
                <a:lnTo>
                  <a:pt x="45110" y="83515"/>
                </a:lnTo>
                <a:lnTo>
                  <a:pt x="43190" y="84475"/>
                </a:lnTo>
                <a:lnTo>
                  <a:pt x="41269" y="85435"/>
                </a:lnTo>
                <a:lnTo>
                  <a:pt x="39349" y="86395"/>
                </a:lnTo>
                <a:lnTo>
                  <a:pt x="36469" y="87355"/>
                </a:lnTo>
                <a:lnTo>
                  <a:pt x="34549" y="87355"/>
                </a:lnTo>
                <a:lnTo>
                  <a:pt x="31668" y="88315"/>
                </a:lnTo>
                <a:lnTo>
                  <a:pt x="24947" y="88315"/>
                </a:lnTo>
                <a:lnTo>
                  <a:pt x="22067" y="87355"/>
                </a:lnTo>
                <a:lnTo>
                  <a:pt x="19187" y="86395"/>
                </a:lnTo>
                <a:lnTo>
                  <a:pt x="16306" y="85435"/>
                </a:lnTo>
                <a:lnTo>
                  <a:pt x="13441" y="84475"/>
                </a:lnTo>
                <a:lnTo>
                  <a:pt x="11506" y="83515"/>
                </a:lnTo>
                <a:lnTo>
                  <a:pt x="8625" y="82555"/>
                </a:lnTo>
                <a:lnTo>
                  <a:pt x="6720" y="81610"/>
                </a:lnTo>
                <a:lnTo>
                  <a:pt x="5745" y="80634"/>
                </a:lnTo>
                <a:lnTo>
                  <a:pt x="3840" y="79674"/>
                </a:lnTo>
                <a:lnTo>
                  <a:pt x="2880" y="78714"/>
                </a:lnTo>
                <a:lnTo>
                  <a:pt x="1905" y="78714"/>
                </a:lnTo>
                <a:lnTo>
                  <a:pt x="1905" y="79674"/>
                </a:lnTo>
                <a:lnTo>
                  <a:pt x="944" y="79674"/>
                </a:lnTo>
                <a:lnTo>
                  <a:pt x="944" y="80634"/>
                </a:lnTo>
                <a:lnTo>
                  <a:pt x="0" y="80634"/>
                </a:lnTo>
                <a:lnTo>
                  <a:pt x="0" y="91196"/>
                </a:lnTo>
                <a:lnTo>
                  <a:pt x="944" y="9215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8" name="object 298"/>
          <p:cNvSpPr/>
          <p:nvPr/>
        </p:nvSpPr>
        <p:spPr>
          <a:xfrm>
            <a:off x="2258095" y="6797603"/>
            <a:ext cx="17266" cy="98877"/>
          </a:xfrm>
          <a:custGeom>
            <a:avLst/>
            <a:gdLst/>
            <a:ahLst/>
            <a:cxnLst/>
            <a:rect l="l" t="t" r="r" b="b"/>
            <a:pathLst>
              <a:path w="17266" h="98877">
                <a:moveTo>
                  <a:pt x="0" y="95996"/>
                </a:moveTo>
                <a:lnTo>
                  <a:pt x="0" y="96956"/>
                </a:lnTo>
                <a:lnTo>
                  <a:pt x="960" y="97916"/>
                </a:lnTo>
                <a:lnTo>
                  <a:pt x="1920" y="98877"/>
                </a:lnTo>
                <a:lnTo>
                  <a:pt x="15361" y="98877"/>
                </a:lnTo>
                <a:lnTo>
                  <a:pt x="16306" y="97916"/>
                </a:lnTo>
                <a:lnTo>
                  <a:pt x="17266" y="97916"/>
                </a:lnTo>
                <a:lnTo>
                  <a:pt x="17266" y="1920"/>
                </a:lnTo>
                <a:lnTo>
                  <a:pt x="16306" y="1920"/>
                </a:lnTo>
                <a:lnTo>
                  <a:pt x="15361" y="960"/>
                </a:lnTo>
                <a:lnTo>
                  <a:pt x="12481" y="960"/>
                </a:lnTo>
                <a:lnTo>
                  <a:pt x="11521" y="0"/>
                </a:lnTo>
                <a:lnTo>
                  <a:pt x="6705" y="0"/>
                </a:lnTo>
                <a:lnTo>
                  <a:pt x="5745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9599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9" name="object 299"/>
          <p:cNvSpPr/>
          <p:nvPr/>
        </p:nvSpPr>
        <p:spPr>
          <a:xfrm>
            <a:off x="2256175" y="6760159"/>
            <a:ext cx="21122" cy="20177"/>
          </a:xfrm>
          <a:custGeom>
            <a:avLst/>
            <a:gdLst/>
            <a:ahLst/>
            <a:cxnLst/>
            <a:rect l="l" t="t" r="r" b="b"/>
            <a:pathLst>
              <a:path w="21122" h="20177">
                <a:moveTo>
                  <a:pt x="21122" y="9616"/>
                </a:moveTo>
                <a:lnTo>
                  <a:pt x="21122" y="5775"/>
                </a:lnTo>
                <a:lnTo>
                  <a:pt x="20147" y="2895"/>
                </a:lnTo>
                <a:lnTo>
                  <a:pt x="19187" y="1935"/>
                </a:lnTo>
                <a:lnTo>
                  <a:pt x="17282" y="0"/>
                </a:lnTo>
                <a:lnTo>
                  <a:pt x="3840" y="0"/>
                </a:lnTo>
                <a:lnTo>
                  <a:pt x="2880" y="1935"/>
                </a:lnTo>
                <a:lnTo>
                  <a:pt x="944" y="2895"/>
                </a:lnTo>
                <a:lnTo>
                  <a:pt x="0" y="5775"/>
                </a:lnTo>
                <a:lnTo>
                  <a:pt x="0" y="13441"/>
                </a:lnTo>
                <a:lnTo>
                  <a:pt x="944" y="16337"/>
                </a:lnTo>
                <a:lnTo>
                  <a:pt x="1920" y="18242"/>
                </a:lnTo>
                <a:lnTo>
                  <a:pt x="3840" y="19202"/>
                </a:lnTo>
                <a:lnTo>
                  <a:pt x="6720" y="20177"/>
                </a:lnTo>
                <a:lnTo>
                  <a:pt x="14401" y="20177"/>
                </a:lnTo>
                <a:lnTo>
                  <a:pt x="17282" y="19202"/>
                </a:lnTo>
                <a:lnTo>
                  <a:pt x="19187" y="18242"/>
                </a:lnTo>
                <a:lnTo>
                  <a:pt x="20147" y="16337"/>
                </a:lnTo>
                <a:lnTo>
                  <a:pt x="21122" y="13441"/>
                </a:lnTo>
                <a:lnTo>
                  <a:pt x="21122" y="961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0" name="object 300"/>
          <p:cNvSpPr/>
          <p:nvPr/>
        </p:nvSpPr>
        <p:spPr>
          <a:xfrm>
            <a:off x="2299365" y="6796643"/>
            <a:ext cx="65288" cy="101757"/>
          </a:xfrm>
          <a:custGeom>
            <a:avLst/>
            <a:gdLst/>
            <a:ahLst/>
            <a:cxnLst/>
            <a:rect l="l" t="t" r="r" b="b"/>
            <a:pathLst>
              <a:path w="65288" h="101757">
                <a:moveTo>
                  <a:pt x="5760" y="95996"/>
                </a:moveTo>
                <a:lnTo>
                  <a:pt x="7680" y="96956"/>
                </a:lnTo>
                <a:lnTo>
                  <a:pt x="9601" y="97917"/>
                </a:lnTo>
                <a:lnTo>
                  <a:pt x="11521" y="98877"/>
                </a:lnTo>
                <a:lnTo>
                  <a:pt x="14401" y="99837"/>
                </a:lnTo>
                <a:lnTo>
                  <a:pt x="16322" y="99837"/>
                </a:lnTo>
                <a:lnTo>
                  <a:pt x="19202" y="100797"/>
                </a:lnTo>
                <a:lnTo>
                  <a:pt x="23042" y="101757"/>
                </a:lnTo>
                <a:lnTo>
                  <a:pt x="34564" y="101757"/>
                </a:lnTo>
                <a:lnTo>
                  <a:pt x="39364" y="100797"/>
                </a:lnTo>
                <a:lnTo>
                  <a:pt x="44165" y="99837"/>
                </a:lnTo>
                <a:lnTo>
                  <a:pt x="48006" y="97917"/>
                </a:lnTo>
                <a:lnTo>
                  <a:pt x="51846" y="95996"/>
                </a:lnTo>
                <a:lnTo>
                  <a:pt x="55671" y="94076"/>
                </a:lnTo>
                <a:lnTo>
                  <a:pt x="58567" y="91196"/>
                </a:lnTo>
                <a:lnTo>
                  <a:pt x="61447" y="88315"/>
                </a:lnTo>
                <a:lnTo>
                  <a:pt x="62392" y="84475"/>
                </a:lnTo>
                <a:lnTo>
                  <a:pt x="64328" y="80634"/>
                </a:lnTo>
                <a:lnTo>
                  <a:pt x="65288" y="76794"/>
                </a:lnTo>
                <a:lnTo>
                  <a:pt x="65288" y="68153"/>
                </a:lnTo>
                <a:lnTo>
                  <a:pt x="64328" y="64328"/>
                </a:lnTo>
                <a:lnTo>
                  <a:pt x="63352" y="61432"/>
                </a:lnTo>
                <a:lnTo>
                  <a:pt x="62392" y="58552"/>
                </a:lnTo>
                <a:lnTo>
                  <a:pt x="60487" y="56647"/>
                </a:lnTo>
                <a:lnTo>
                  <a:pt x="58567" y="53766"/>
                </a:lnTo>
                <a:lnTo>
                  <a:pt x="55671" y="51846"/>
                </a:lnTo>
                <a:lnTo>
                  <a:pt x="53766" y="49926"/>
                </a:lnTo>
                <a:lnTo>
                  <a:pt x="50886" y="48966"/>
                </a:lnTo>
                <a:lnTo>
                  <a:pt x="48006" y="47045"/>
                </a:lnTo>
                <a:lnTo>
                  <a:pt x="45125" y="46085"/>
                </a:lnTo>
                <a:lnTo>
                  <a:pt x="42245" y="45125"/>
                </a:lnTo>
                <a:lnTo>
                  <a:pt x="39364" y="44165"/>
                </a:lnTo>
                <a:lnTo>
                  <a:pt x="36484" y="42245"/>
                </a:lnTo>
                <a:lnTo>
                  <a:pt x="33604" y="41285"/>
                </a:lnTo>
                <a:lnTo>
                  <a:pt x="30723" y="40325"/>
                </a:lnTo>
                <a:lnTo>
                  <a:pt x="27843" y="39364"/>
                </a:lnTo>
                <a:lnTo>
                  <a:pt x="25923" y="38404"/>
                </a:lnTo>
                <a:lnTo>
                  <a:pt x="24003" y="36484"/>
                </a:lnTo>
                <a:lnTo>
                  <a:pt x="22082" y="34564"/>
                </a:lnTo>
                <a:lnTo>
                  <a:pt x="20162" y="33604"/>
                </a:lnTo>
                <a:lnTo>
                  <a:pt x="19202" y="31683"/>
                </a:lnTo>
                <a:lnTo>
                  <a:pt x="18242" y="28803"/>
                </a:lnTo>
                <a:lnTo>
                  <a:pt x="18242" y="24963"/>
                </a:lnTo>
                <a:lnTo>
                  <a:pt x="19202" y="23042"/>
                </a:lnTo>
                <a:lnTo>
                  <a:pt x="19202" y="21122"/>
                </a:lnTo>
                <a:lnTo>
                  <a:pt x="20162" y="19202"/>
                </a:lnTo>
                <a:lnTo>
                  <a:pt x="21122" y="18242"/>
                </a:lnTo>
                <a:lnTo>
                  <a:pt x="23042" y="17282"/>
                </a:lnTo>
                <a:lnTo>
                  <a:pt x="24003" y="15361"/>
                </a:lnTo>
                <a:lnTo>
                  <a:pt x="25923" y="14401"/>
                </a:lnTo>
                <a:lnTo>
                  <a:pt x="27843" y="14401"/>
                </a:lnTo>
                <a:lnTo>
                  <a:pt x="30723" y="13441"/>
                </a:lnTo>
                <a:lnTo>
                  <a:pt x="42245" y="13441"/>
                </a:lnTo>
                <a:lnTo>
                  <a:pt x="44165" y="14401"/>
                </a:lnTo>
                <a:lnTo>
                  <a:pt x="47045" y="15361"/>
                </a:lnTo>
                <a:lnTo>
                  <a:pt x="48966" y="16322"/>
                </a:lnTo>
                <a:lnTo>
                  <a:pt x="50886" y="16322"/>
                </a:lnTo>
                <a:lnTo>
                  <a:pt x="52806" y="17282"/>
                </a:lnTo>
                <a:lnTo>
                  <a:pt x="53766" y="18242"/>
                </a:lnTo>
                <a:lnTo>
                  <a:pt x="55671" y="19202"/>
                </a:lnTo>
                <a:lnTo>
                  <a:pt x="56647" y="20162"/>
                </a:lnTo>
                <a:lnTo>
                  <a:pt x="59512" y="20162"/>
                </a:lnTo>
                <a:lnTo>
                  <a:pt x="59512" y="18242"/>
                </a:lnTo>
                <a:lnTo>
                  <a:pt x="60487" y="18242"/>
                </a:lnTo>
                <a:lnTo>
                  <a:pt x="60487" y="8641"/>
                </a:lnTo>
                <a:lnTo>
                  <a:pt x="59512" y="7680"/>
                </a:lnTo>
                <a:lnTo>
                  <a:pt x="59512" y="6720"/>
                </a:lnTo>
                <a:lnTo>
                  <a:pt x="58567" y="6720"/>
                </a:lnTo>
                <a:lnTo>
                  <a:pt x="58567" y="5760"/>
                </a:lnTo>
                <a:lnTo>
                  <a:pt x="57607" y="5760"/>
                </a:lnTo>
                <a:lnTo>
                  <a:pt x="56647" y="4800"/>
                </a:lnTo>
                <a:lnTo>
                  <a:pt x="54726" y="3840"/>
                </a:lnTo>
                <a:lnTo>
                  <a:pt x="53766" y="2880"/>
                </a:lnTo>
                <a:lnTo>
                  <a:pt x="51846" y="2880"/>
                </a:lnTo>
                <a:lnTo>
                  <a:pt x="49926" y="1920"/>
                </a:lnTo>
                <a:lnTo>
                  <a:pt x="48006" y="1920"/>
                </a:lnTo>
                <a:lnTo>
                  <a:pt x="46085" y="960"/>
                </a:lnTo>
                <a:lnTo>
                  <a:pt x="43205" y="960"/>
                </a:lnTo>
                <a:lnTo>
                  <a:pt x="41285" y="0"/>
                </a:lnTo>
                <a:lnTo>
                  <a:pt x="29763" y="0"/>
                </a:lnTo>
                <a:lnTo>
                  <a:pt x="24963" y="960"/>
                </a:lnTo>
                <a:lnTo>
                  <a:pt x="21122" y="1920"/>
                </a:lnTo>
                <a:lnTo>
                  <a:pt x="17282" y="3840"/>
                </a:lnTo>
                <a:lnTo>
                  <a:pt x="13441" y="5760"/>
                </a:lnTo>
                <a:lnTo>
                  <a:pt x="10561" y="8641"/>
                </a:lnTo>
                <a:lnTo>
                  <a:pt x="7680" y="10561"/>
                </a:lnTo>
                <a:lnTo>
                  <a:pt x="5760" y="13441"/>
                </a:lnTo>
                <a:lnTo>
                  <a:pt x="3840" y="17282"/>
                </a:lnTo>
                <a:lnTo>
                  <a:pt x="2880" y="20162"/>
                </a:lnTo>
                <a:lnTo>
                  <a:pt x="1920" y="24003"/>
                </a:lnTo>
                <a:lnTo>
                  <a:pt x="1920" y="31683"/>
                </a:lnTo>
                <a:lnTo>
                  <a:pt x="2880" y="35524"/>
                </a:lnTo>
                <a:lnTo>
                  <a:pt x="3840" y="38404"/>
                </a:lnTo>
                <a:lnTo>
                  <a:pt x="5760" y="41285"/>
                </a:lnTo>
                <a:lnTo>
                  <a:pt x="7680" y="43205"/>
                </a:lnTo>
                <a:lnTo>
                  <a:pt x="9601" y="45125"/>
                </a:lnTo>
                <a:lnTo>
                  <a:pt x="11521" y="48006"/>
                </a:lnTo>
                <a:lnTo>
                  <a:pt x="14401" y="49926"/>
                </a:lnTo>
                <a:lnTo>
                  <a:pt x="17282" y="50871"/>
                </a:lnTo>
                <a:lnTo>
                  <a:pt x="20162" y="52806"/>
                </a:lnTo>
                <a:lnTo>
                  <a:pt x="22082" y="53766"/>
                </a:lnTo>
                <a:lnTo>
                  <a:pt x="24963" y="54711"/>
                </a:lnTo>
                <a:lnTo>
                  <a:pt x="28803" y="55686"/>
                </a:lnTo>
                <a:lnTo>
                  <a:pt x="31683" y="57607"/>
                </a:lnTo>
                <a:lnTo>
                  <a:pt x="33604" y="58552"/>
                </a:lnTo>
                <a:lnTo>
                  <a:pt x="36484" y="59527"/>
                </a:lnTo>
                <a:lnTo>
                  <a:pt x="39364" y="60487"/>
                </a:lnTo>
                <a:lnTo>
                  <a:pt x="41285" y="61432"/>
                </a:lnTo>
                <a:lnTo>
                  <a:pt x="43205" y="63367"/>
                </a:lnTo>
                <a:lnTo>
                  <a:pt x="45125" y="65272"/>
                </a:lnTo>
                <a:lnTo>
                  <a:pt x="47045" y="66233"/>
                </a:lnTo>
                <a:lnTo>
                  <a:pt x="48006" y="68153"/>
                </a:lnTo>
                <a:lnTo>
                  <a:pt x="48966" y="71048"/>
                </a:lnTo>
                <a:lnTo>
                  <a:pt x="48966" y="75834"/>
                </a:lnTo>
                <a:lnTo>
                  <a:pt x="48006" y="77769"/>
                </a:lnTo>
                <a:lnTo>
                  <a:pt x="47045" y="79674"/>
                </a:lnTo>
                <a:lnTo>
                  <a:pt x="46085" y="81610"/>
                </a:lnTo>
                <a:lnTo>
                  <a:pt x="45125" y="83515"/>
                </a:lnTo>
                <a:lnTo>
                  <a:pt x="43205" y="84475"/>
                </a:lnTo>
                <a:lnTo>
                  <a:pt x="41285" y="85435"/>
                </a:lnTo>
                <a:lnTo>
                  <a:pt x="39364" y="86395"/>
                </a:lnTo>
                <a:lnTo>
                  <a:pt x="37444" y="87355"/>
                </a:lnTo>
                <a:lnTo>
                  <a:pt x="34564" y="87355"/>
                </a:lnTo>
                <a:lnTo>
                  <a:pt x="32644" y="88315"/>
                </a:lnTo>
                <a:lnTo>
                  <a:pt x="25923" y="88315"/>
                </a:lnTo>
                <a:lnTo>
                  <a:pt x="22082" y="87355"/>
                </a:lnTo>
                <a:lnTo>
                  <a:pt x="19202" y="86395"/>
                </a:lnTo>
                <a:lnTo>
                  <a:pt x="16322" y="85435"/>
                </a:lnTo>
                <a:lnTo>
                  <a:pt x="13441" y="84475"/>
                </a:lnTo>
                <a:lnTo>
                  <a:pt x="11521" y="83515"/>
                </a:lnTo>
                <a:lnTo>
                  <a:pt x="9601" y="82555"/>
                </a:lnTo>
                <a:lnTo>
                  <a:pt x="7680" y="81610"/>
                </a:lnTo>
                <a:lnTo>
                  <a:pt x="5760" y="80634"/>
                </a:lnTo>
                <a:lnTo>
                  <a:pt x="4800" y="79674"/>
                </a:lnTo>
                <a:lnTo>
                  <a:pt x="3840" y="78714"/>
                </a:lnTo>
                <a:lnTo>
                  <a:pt x="1920" y="78714"/>
                </a:lnTo>
                <a:lnTo>
                  <a:pt x="1920" y="79674"/>
                </a:lnTo>
                <a:lnTo>
                  <a:pt x="960" y="79674"/>
                </a:lnTo>
                <a:lnTo>
                  <a:pt x="960" y="80634"/>
                </a:lnTo>
                <a:lnTo>
                  <a:pt x="0" y="81610"/>
                </a:lnTo>
                <a:lnTo>
                  <a:pt x="0" y="91196"/>
                </a:lnTo>
                <a:lnTo>
                  <a:pt x="960" y="92156"/>
                </a:lnTo>
                <a:lnTo>
                  <a:pt x="960" y="93116"/>
                </a:lnTo>
                <a:lnTo>
                  <a:pt x="1920" y="94076"/>
                </a:lnTo>
                <a:lnTo>
                  <a:pt x="2880" y="95036"/>
                </a:lnTo>
                <a:lnTo>
                  <a:pt x="3840" y="95996"/>
                </a:lnTo>
                <a:lnTo>
                  <a:pt x="5760" y="9599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1" name="object 301"/>
          <p:cNvSpPr/>
          <p:nvPr/>
        </p:nvSpPr>
        <p:spPr>
          <a:xfrm>
            <a:off x="2424165" y="6752493"/>
            <a:ext cx="62392" cy="143987"/>
          </a:xfrm>
          <a:custGeom>
            <a:avLst/>
            <a:gdLst/>
            <a:ahLst/>
            <a:cxnLst/>
            <a:rect l="l" t="t" r="r" b="b"/>
            <a:pathLst>
              <a:path w="62392" h="143987">
                <a:moveTo>
                  <a:pt x="56631" y="48950"/>
                </a:moveTo>
                <a:lnTo>
                  <a:pt x="56631" y="47030"/>
                </a:lnTo>
                <a:lnTo>
                  <a:pt x="55686" y="47030"/>
                </a:lnTo>
                <a:lnTo>
                  <a:pt x="55686" y="46070"/>
                </a:lnTo>
                <a:lnTo>
                  <a:pt x="33604" y="46070"/>
                </a:lnTo>
                <a:lnTo>
                  <a:pt x="33604" y="28788"/>
                </a:lnTo>
                <a:lnTo>
                  <a:pt x="34564" y="25907"/>
                </a:lnTo>
                <a:lnTo>
                  <a:pt x="34564" y="23027"/>
                </a:lnTo>
                <a:lnTo>
                  <a:pt x="35509" y="21107"/>
                </a:lnTo>
                <a:lnTo>
                  <a:pt x="36469" y="19187"/>
                </a:lnTo>
                <a:lnTo>
                  <a:pt x="37444" y="17282"/>
                </a:lnTo>
                <a:lnTo>
                  <a:pt x="39349" y="16322"/>
                </a:lnTo>
                <a:lnTo>
                  <a:pt x="41285" y="15346"/>
                </a:lnTo>
                <a:lnTo>
                  <a:pt x="43190" y="14386"/>
                </a:lnTo>
                <a:lnTo>
                  <a:pt x="53751" y="14386"/>
                </a:lnTo>
                <a:lnTo>
                  <a:pt x="54711" y="15346"/>
                </a:lnTo>
                <a:lnTo>
                  <a:pt x="55686" y="15346"/>
                </a:lnTo>
                <a:lnTo>
                  <a:pt x="56631" y="16322"/>
                </a:lnTo>
                <a:lnTo>
                  <a:pt x="58552" y="16322"/>
                </a:lnTo>
                <a:lnTo>
                  <a:pt x="59512" y="17282"/>
                </a:lnTo>
                <a:lnTo>
                  <a:pt x="61432" y="17282"/>
                </a:lnTo>
                <a:lnTo>
                  <a:pt x="61432" y="16322"/>
                </a:lnTo>
                <a:lnTo>
                  <a:pt x="62392" y="15346"/>
                </a:lnTo>
                <a:lnTo>
                  <a:pt x="62392" y="4785"/>
                </a:lnTo>
                <a:lnTo>
                  <a:pt x="61432" y="4785"/>
                </a:lnTo>
                <a:lnTo>
                  <a:pt x="61432" y="3840"/>
                </a:lnTo>
                <a:lnTo>
                  <a:pt x="60472" y="3840"/>
                </a:lnTo>
                <a:lnTo>
                  <a:pt x="60472" y="2880"/>
                </a:lnTo>
                <a:lnTo>
                  <a:pt x="59512" y="2880"/>
                </a:lnTo>
                <a:lnTo>
                  <a:pt x="58552" y="1920"/>
                </a:lnTo>
                <a:lnTo>
                  <a:pt x="57591" y="1920"/>
                </a:lnTo>
                <a:lnTo>
                  <a:pt x="55686" y="944"/>
                </a:lnTo>
                <a:lnTo>
                  <a:pt x="52791" y="944"/>
                </a:lnTo>
                <a:lnTo>
                  <a:pt x="50871" y="0"/>
                </a:lnTo>
                <a:lnTo>
                  <a:pt x="41285" y="0"/>
                </a:lnTo>
                <a:lnTo>
                  <a:pt x="36469" y="944"/>
                </a:lnTo>
                <a:lnTo>
                  <a:pt x="32628" y="1920"/>
                </a:lnTo>
                <a:lnTo>
                  <a:pt x="28788" y="3840"/>
                </a:lnTo>
                <a:lnTo>
                  <a:pt x="25923" y="5760"/>
                </a:lnTo>
                <a:lnTo>
                  <a:pt x="24003" y="8625"/>
                </a:lnTo>
                <a:lnTo>
                  <a:pt x="21122" y="11506"/>
                </a:lnTo>
                <a:lnTo>
                  <a:pt x="19202" y="15346"/>
                </a:lnTo>
                <a:lnTo>
                  <a:pt x="18242" y="20162"/>
                </a:lnTo>
                <a:lnTo>
                  <a:pt x="17282" y="24947"/>
                </a:lnTo>
                <a:lnTo>
                  <a:pt x="16322" y="29748"/>
                </a:lnTo>
                <a:lnTo>
                  <a:pt x="16322" y="46070"/>
                </a:lnTo>
                <a:lnTo>
                  <a:pt x="1920" y="46070"/>
                </a:lnTo>
                <a:lnTo>
                  <a:pt x="960" y="47030"/>
                </a:lnTo>
                <a:lnTo>
                  <a:pt x="960" y="47990"/>
                </a:lnTo>
                <a:lnTo>
                  <a:pt x="0" y="48950"/>
                </a:lnTo>
                <a:lnTo>
                  <a:pt x="0" y="57591"/>
                </a:lnTo>
                <a:lnTo>
                  <a:pt x="960" y="58552"/>
                </a:lnTo>
                <a:lnTo>
                  <a:pt x="960" y="59512"/>
                </a:lnTo>
                <a:lnTo>
                  <a:pt x="1920" y="60472"/>
                </a:lnTo>
                <a:lnTo>
                  <a:pt x="16322" y="60472"/>
                </a:lnTo>
                <a:lnTo>
                  <a:pt x="16322" y="143027"/>
                </a:lnTo>
                <a:lnTo>
                  <a:pt x="17282" y="143027"/>
                </a:lnTo>
                <a:lnTo>
                  <a:pt x="18242" y="143987"/>
                </a:lnTo>
                <a:lnTo>
                  <a:pt x="31683" y="143987"/>
                </a:lnTo>
                <a:lnTo>
                  <a:pt x="32628" y="143027"/>
                </a:lnTo>
                <a:lnTo>
                  <a:pt x="33604" y="142067"/>
                </a:lnTo>
                <a:lnTo>
                  <a:pt x="33604" y="60472"/>
                </a:lnTo>
                <a:lnTo>
                  <a:pt x="54711" y="60472"/>
                </a:lnTo>
                <a:lnTo>
                  <a:pt x="55686" y="59512"/>
                </a:lnTo>
                <a:lnTo>
                  <a:pt x="56631" y="58552"/>
                </a:lnTo>
                <a:lnTo>
                  <a:pt x="57591" y="57591"/>
                </a:lnTo>
                <a:lnTo>
                  <a:pt x="57591" y="49911"/>
                </a:lnTo>
                <a:lnTo>
                  <a:pt x="56631" y="4895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2" name="object 302"/>
          <p:cNvSpPr/>
          <p:nvPr/>
        </p:nvSpPr>
        <p:spPr>
          <a:xfrm>
            <a:off x="2489438" y="6796643"/>
            <a:ext cx="93116" cy="101757"/>
          </a:xfrm>
          <a:custGeom>
            <a:avLst/>
            <a:gdLst/>
            <a:ahLst/>
            <a:cxnLst/>
            <a:rect l="l" t="t" r="r" b="b"/>
            <a:pathLst>
              <a:path w="93116" h="101757">
                <a:moveTo>
                  <a:pt x="0" y="51846"/>
                </a:moveTo>
                <a:lnTo>
                  <a:pt x="0" y="59527"/>
                </a:lnTo>
                <a:lnTo>
                  <a:pt x="960" y="66233"/>
                </a:lnTo>
                <a:lnTo>
                  <a:pt x="2880" y="72953"/>
                </a:lnTo>
                <a:lnTo>
                  <a:pt x="4800" y="78714"/>
                </a:lnTo>
                <a:lnTo>
                  <a:pt x="7680" y="83515"/>
                </a:lnTo>
                <a:lnTo>
                  <a:pt x="11521" y="88315"/>
                </a:lnTo>
                <a:lnTo>
                  <a:pt x="15361" y="92156"/>
                </a:lnTo>
                <a:lnTo>
                  <a:pt x="20162" y="95996"/>
                </a:lnTo>
                <a:lnTo>
                  <a:pt x="18242" y="60487"/>
                </a:lnTo>
                <a:lnTo>
                  <a:pt x="18242" y="40325"/>
                </a:lnTo>
                <a:lnTo>
                  <a:pt x="19202" y="35524"/>
                </a:lnTo>
                <a:lnTo>
                  <a:pt x="21122" y="31683"/>
                </a:lnTo>
                <a:lnTo>
                  <a:pt x="23042" y="27843"/>
                </a:lnTo>
                <a:lnTo>
                  <a:pt x="24963" y="24003"/>
                </a:lnTo>
                <a:lnTo>
                  <a:pt x="26883" y="21122"/>
                </a:lnTo>
                <a:lnTo>
                  <a:pt x="30723" y="18242"/>
                </a:lnTo>
                <a:lnTo>
                  <a:pt x="33604" y="16322"/>
                </a:lnTo>
                <a:lnTo>
                  <a:pt x="37444" y="15361"/>
                </a:lnTo>
                <a:lnTo>
                  <a:pt x="42245" y="14401"/>
                </a:lnTo>
                <a:lnTo>
                  <a:pt x="51846" y="14401"/>
                </a:lnTo>
                <a:lnTo>
                  <a:pt x="56647" y="15361"/>
                </a:lnTo>
                <a:lnTo>
                  <a:pt x="60487" y="17282"/>
                </a:lnTo>
                <a:lnTo>
                  <a:pt x="64328" y="19202"/>
                </a:lnTo>
                <a:lnTo>
                  <a:pt x="67208" y="22082"/>
                </a:lnTo>
                <a:lnTo>
                  <a:pt x="69113" y="24963"/>
                </a:lnTo>
                <a:lnTo>
                  <a:pt x="71048" y="28803"/>
                </a:lnTo>
                <a:lnTo>
                  <a:pt x="72953" y="32644"/>
                </a:lnTo>
                <a:lnTo>
                  <a:pt x="73929" y="36484"/>
                </a:lnTo>
                <a:lnTo>
                  <a:pt x="74889" y="41285"/>
                </a:lnTo>
                <a:lnTo>
                  <a:pt x="74889" y="56647"/>
                </a:lnTo>
                <a:lnTo>
                  <a:pt x="73929" y="61432"/>
                </a:lnTo>
                <a:lnTo>
                  <a:pt x="72953" y="65272"/>
                </a:lnTo>
                <a:lnTo>
                  <a:pt x="71993" y="70088"/>
                </a:lnTo>
                <a:lnTo>
                  <a:pt x="70088" y="73929"/>
                </a:lnTo>
                <a:lnTo>
                  <a:pt x="68153" y="76794"/>
                </a:lnTo>
                <a:lnTo>
                  <a:pt x="66248" y="80634"/>
                </a:lnTo>
                <a:lnTo>
                  <a:pt x="62407" y="82555"/>
                </a:lnTo>
                <a:lnTo>
                  <a:pt x="59527" y="84475"/>
                </a:lnTo>
                <a:lnTo>
                  <a:pt x="55686" y="86395"/>
                </a:lnTo>
                <a:lnTo>
                  <a:pt x="50886" y="87355"/>
                </a:lnTo>
                <a:lnTo>
                  <a:pt x="41285" y="87355"/>
                </a:lnTo>
                <a:lnTo>
                  <a:pt x="36484" y="86395"/>
                </a:lnTo>
                <a:lnTo>
                  <a:pt x="32644" y="84475"/>
                </a:lnTo>
                <a:lnTo>
                  <a:pt x="28803" y="82555"/>
                </a:lnTo>
                <a:lnTo>
                  <a:pt x="25923" y="79674"/>
                </a:lnTo>
                <a:lnTo>
                  <a:pt x="24002" y="76794"/>
                </a:lnTo>
                <a:lnTo>
                  <a:pt x="25923" y="97917"/>
                </a:lnTo>
                <a:lnTo>
                  <a:pt x="31683" y="100797"/>
                </a:lnTo>
                <a:lnTo>
                  <a:pt x="37444" y="101757"/>
                </a:lnTo>
                <a:lnTo>
                  <a:pt x="53766" y="101757"/>
                </a:lnTo>
                <a:lnTo>
                  <a:pt x="60487" y="99837"/>
                </a:lnTo>
                <a:lnTo>
                  <a:pt x="66248" y="97917"/>
                </a:lnTo>
                <a:lnTo>
                  <a:pt x="71993" y="95036"/>
                </a:lnTo>
                <a:lnTo>
                  <a:pt x="76794" y="91196"/>
                </a:lnTo>
                <a:lnTo>
                  <a:pt x="80634" y="87355"/>
                </a:lnTo>
                <a:lnTo>
                  <a:pt x="84475" y="82555"/>
                </a:lnTo>
                <a:lnTo>
                  <a:pt x="88331" y="76794"/>
                </a:lnTo>
                <a:lnTo>
                  <a:pt x="90236" y="71048"/>
                </a:lnTo>
                <a:lnTo>
                  <a:pt x="92156" y="64328"/>
                </a:lnTo>
                <a:lnTo>
                  <a:pt x="93116" y="57607"/>
                </a:lnTo>
                <a:lnTo>
                  <a:pt x="93116" y="42245"/>
                </a:lnTo>
                <a:lnTo>
                  <a:pt x="92156" y="35524"/>
                </a:lnTo>
                <a:lnTo>
                  <a:pt x="90236" y="28803"/>
                </a:lnTo>
                <a:lnTo>
                  <a:pt x="88331" y="23042"/>
                </a:lnTo>
                <a:lnTo>
                  <a:pt x="85435" y="17282"/>
                </a:lnTo>
                <a:lnTo>
                  <a:pt x="81610" y="13441"/>
                </a:lnTo>
                <a:lnTo>
                  <a:pt x="77769" y="8641"/>
                </a:lnTo>
                <a:lnTo>
                  <a:pt x="72953" y="5760"/>
                </a:lnTo>
                <a:lnTo>
                  <a:pt x="67208" y="2880"/>
                </a:lnTo>
                <a:lnTo>
                  <a:pt x="61432" y="960"/>
                </a:lnTo>
                <a:lnTo>
                  <a:pt x="54726" y="0"/>
                </a:lnTo>
                <a:lnTo>
                  <a:pt x="39364" y="0"/>
                </a:lnTo>
                <a:lnTo>
                  <a:pt x="32644" y="960"/>
                </a:lnTo>
                <a:lnTo>
                  <a:pt x="26883" y="3840"/>
                </a:lnTo>
                <a:lnTo>
                  <a:pt x="21122" y="6720"/>
                </a:lnTo>
                <a:lnTo>
                  <a:pt x="15361" y="9601"/>
                </a:lnTo>
                <a:lnTo>
                  <a:pt x="11521" y="14401"/>
                </a:lnTo>
                <a:lnTo>
                  <a:pt x="7680" y="19202"/>
                </a:lnTo>
                <a:lnTo>
                  <a:pt x="4800" y="24963"/>
                </a:lnTo>
                <a:lnTo>
                  <a:pt x="2880" y="30723"/>
                </a:lnTo>
                <a:lnTo>
                  <a:pt x="960" y="37444"/>
                </a:lnTo>
                <a:lnTo>
                  <a:pt x="0" y="44165"/>
                </a:lnTo>
                <a:lnTo>
                  <a:pt x="0" y="5184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3" name="object 303"/>
          <p:cNvSpPr/>
          <p:nvPr/>
        </p:nvSpPr>
        <p:spPr>
          <a:xfrm>
            <a:off x="2507681" y="6857131"/>
            <a:ext cx="7680" cy="37429"/>
          </a:xfrm>
          <a:custGeom>
            <a:avLst/>
            <a:gdLst/>
            <a:ahLst/>
            <a:cxnLst/>
            <a:rect l="l" t="t" r="r" b="b"/>
            <a:pathLst>
              <a:path w="7680" h="37429">
                <a:moveTo>
                  <a:pt x="5760" y="16306"/>
                </a:moveTo>
                <a:lnTo>
                  <a:pt x="3840" y="12466"/>
                </a:lnTo>
                <a:lnTo>
                  <a:pt x="1920" y="8625"/>
                </a:lnTo>
                <a:lnTo>
                  <a:pt x="960" y="3840"/>
                </a:lnTo>
                <a:lnTo>
                  <a:pt x="0" y="0"/>
                </a:lnTo>
                <a:lnTo>
                  <a:pt x="1920" y="35509"/>
                </a:lnTo>
                <a:lnTo>
                  <a:pt x="7680" y="37429"/>
                </a:lnTo>
                <a:lnTo>
                  <a:pt x="5760" y="1630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4" name="object 304"/>
          <p:cNvSpPr/>
          <p:nvPr/>
        </p:nvSpPr>
        <p:spPr>
          <a:xfrm>
            <a:off x="2607518" y="6796643"/>
            <a:ext cx="53766" cy="99837"/>
          </a:xfrm>
          <a:custGeom>
            <a:avLst/>
            <a:gdLst/>
            <a:ahLst/>
            <a:cxnLst/>
            <a:rect l="l" t="t" r="r" b="b"/>
            <a:pathLst>
              <a:path w="53766" h="99837">
                <a:moveTo>
                  <a:pt x="51831" y="2880"/>
                </a:moveTo>
                <a:lnTo>
                  <a:pt x="51831" y="1920"/>
                </a:lnTo>
                <a:lnTo>
                  <a:pt x="49926" y="1920"/>
                </a:lnTo>
                <a:lnTo>
                  <a:pt x="48950" y="960"/>
                </a:lnTo>
                <a:lnTo>
                  <a:pt x="47045" y="960"/>
                </a:lnTo>
                <a:lnTo>
                  <a:pt x="45110" y="0"/>
                </a:lnTo>
                <a:lnTo>
                  <a:pt x="36484" y="0"/>
                </a:lnTo>
                <a:lnTo>
                  <a:pt x="34564" y="960"/>
                </a:lnTo>
                <a:lnTo>
                  <a:pt x="32644" y="960"/>
                </a:lnTo>
                <a:lnTo>
                  <a:pt x="30723" y="1920"/>
                </a:lnTo>
                <a:lnTo>
                  <a:pt x="28803" y="3840"/>
                </a:lnTo>
                <a:lnTo>
                  <a:pt x="25923" y="4800"/>
                </a:lnTo>
                <a:lnTo>
                  <a:pt x="24003" y="6720"/>
                </a:lnTo>
                <a:lnTo>
                  <a:pt x="22082" y="8641"/>
                </a:lnTo>
                <a:lnTo>
                  <a:pt x="20162" y="11521"/>
                </a:lnTo>
                <a:lnTo>
                  <a:pt x="17282" y="14401"/>
                </a:lnTo>
                <a:lnTo>
                  <a:pt x="15361" y="18242"/>
                </a:lnTo>
                <a:lnTo>
                  <a:pt x="15361" y="3840"/>
                </a:lnTo>
                <a:lnTo>
                  <a:pt x="14401" y="3840"/>
                </a:lnTo>
                <a:lnTo>
                  <a:pt x="14401" y="2880"/>
                </a:lnTo>
                <a:lnTo>
                  <a:pt x="13441" y="2880"/>
                </a:lnTo>
                <a:lnTo>
                  <a:pt x="13441" y="1920"/>
                </a:lnTo>
                <a:lnTo>
                  <a:pt x="10561" y="1920"/>
                </a:lnTo>
                <a:lnTo>
                  <a:pt x="9601" y="960"/>
                </a:lnTo>
                <a:lnTo>
                  <a:pt x="5760" y="960"/>
                </a:lnTo>
                <a:lnTo>
                  <a:pt x="480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98877"/>
                </a:lnTo>
                <a:lnTo>
                  <a:pt x="960" y="98877"/>
                </a:lnTo>
                <a:lnTo>
                  <a:pt x="960" y="99837"/>
                </a:lnTo>
                <a:lnTo>
                  <a:pt x="14401" y="99837"/>
                </a:lnTo>
                <a:lnTo>
                  <a:pt x="15361" y="98877"/>
                </a:lnTo>
                <a:lnTo>
                  <a:pt x="16322" y="98877"/>
                </a:lnTo>
                <a:lnTo>
                  <a:pt x="16322" y="36484"/>
                </a:lnTo>
                <a:lnTo>
                  <a:pt x="19202" y="32644"/>
                </a:lnTo>
                <a:lnTo>
                  <a:pt x="21122" y="28803"/>
                </a:lnTo>
                <a:lnTo>
                  <a:pt x="23042" y="26883"/>
                </a:lnTo>
                <a:lnTo>
                  <a:pt x="24963" y="24003"/>
                </a:lnTo>
                <a:lnTo>
                  <a:pt x="26883" y="22082"/>
                </a:lnTo>
                <a:lnTo>
                  <a:pt x="28803" y="20162"/>
                </a:lnTo>
                <a:lnTo>
                  <a:pt x="30723" y="19202"/>
                </a:lnTo>
                <a:lnTo>
                  <a:pt x="32644" y="17282"/>
                </a:lnTo>
                <a:lnTo>
                  <a:pt x="33604" y="17282"/>
                </a:lnTo>
                <a:lnTo>
                  <a:pt x="35524" y="16322"/>
                </a:lnTo>
                <a:lnTo>
                  <a:pt x="44165" y="16322"/>
                </a:lnTo>
                <a:lnTo>
                  <a:pt x="45110" y="17282"/>
                </a:lnTo>
                <a:lnTo>
                  <a:pt x="47045" y="17282"/>
                </a:lnTo>
                <a:lnTo>
                  <a:pt x="47990" y="18242"/>
                </a:lnTo>
                <a:lnTo>
                  <a:pt x="52791" y="18242"/>
                </a:lnTo>
                <a:lnTo>
                  <a:pt x="52791" y="17282"/>
                </a:lnTo>
                <a:lnTo>
                  <a:pt x="53766" y="16322"/>
                </a:lnTo>
                <a:lnTo>
                  <a:pt x="53766" y="3840"/>
                </a:lnTo>
                <a:lnTo>
                  <a:pt x="52791" y="3840"/>
                </a:lnTo>
                <a:lnTo>
                  <a:pt x="52791" y="2880"/>
                </a:lnTo>
                <a:lnTo>
                  <a:pt x="51831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5" name="object 305"/>
          <p:cNvSpPr/>
          <p:nvPr/>
        </p:nvSpPr>
        <p:spPr>
          <a:xfrm>
            <a:off x="2721757" y="6796643"/>
            <a:ext cx="72953" cy="101757"/>
          </a:xfrm>
          <a:custGeom>
            <a:avLst/>
            <a:gdLst/>
            <a:ahLst/>
            <a:cxnLst/>
            <a:rect l="l" t="t" r="r" b="b"/>
            <a:pathLst>
              <a:path w="72953" h="101757">
                <a:moveTo>
                  <a:pt x="17340" y="48049"/>
                </a:moveTo>
                <a:lnTo>
                  <a:pt x="19510" y="34163"/>
                </a:lnTo>
                <a:lnTo>
                  <a:pt x="24003" y="24003"/>
                </a:lnTo>
                <a:lnTo>
                  <a:pt x="28788" y="17282"/>
                </a:lnTo>
                <a:lnTo>
                  <a:pt x="34564" y="14401"/>
                </a:lnTo>
                <a:lnTo>
                  <a:pt x="47030" y="14401"/>
                </a:lnTo>
                <a:lnTo>
                  <a:pt x="50871" y="15361"/>
                </a:lnTo>
                <a:lnTo>
                  <a:pt x="53751" y="16322"/>
                </a:lnTo>
                <a:lnTo>
                  <a:pt x="56631" y="17282"/>
                </a:lnTo>
                <a:lnTo>
                  <a:pt x="58552" y="18242"/>
                </a:lnTo>
                <a:lnTo>
                  <a:pt x="60472" y="20162"/>
                </a:lnTo>
                <a:lnTo>
                  <a:pt x="62392" y="21122"/>
                </a:lnTo>
                <a:lnTo>
                  <a:pt x="64312" y="22082"/>
                </a:lnTo>
                <a:lnTo>
                  <a:pt x="66233" y="24003"/>
                </a:lnTo>
                <a:lnTo>
                  <a:pt x="67193" y="24963"/>
                </a:lnTo>
                <a:lnTo>
                  <a:pt x="71033" y="24963"/>
                </a:lnTo>
                <a:lnTo>
                  <a:pt x="71993" y="24003"/>
                </a:lnTo>
                <a:lnTo>
                  <a:pt x="71993" y="22082"/>
                </a:lnTo>
                <a:lnTo>
                  <a:pt x="72953" y="21122"/>
                </a:lnTo>
                <a:lnTo>
                  <a:pt x="72953" y="15361"/>
                </a:lnTo>
                <a:lnTo>
                  <a:pt x="71993" y="14401"/>
                </a:lnTo>
                <a:lnTo>
                  <a:pt x="71993" y="11521"/>
                </a:lnTo>
                <a:lnTo>
                  <a:pt x="71033" y="10561"/>
                </a:lnTo>
                <a:lnTo>
                  <a:pt x="70073" y="9601"/>
                </a:lnTo>
                <a:lnTo>
                  <a:pt x="70073" y="8641"/>
                </a:lnTo>
                <a:lnTo>
                  <a:pt x="69113" y="8641"/>
                </a:lnTo>
                <a:lnTo>
                  <a:pt x="67193" y="7680"/>
                </a:lnTo>
                <a:lnTo>
                  <a:pt x="65272" y="5760"/>
                </a:lnTo>
                <a:lnTo>
                  <a:pt x="63352" y="4800"/>
                </a:lnTo>
                <a:lnTo>
                  <a:pt x="61432" y="3840"/>
                </a:lnTo>
                <a:lnTo>
                  <a:pt x="59512" y="2880"/>
                </a:lnTo>
                <a:lnTo>
                  <a:pt x="56631" y="1920"/>
                </a:lnTo>
                <a:lnTo>
                  <a:pt x="54711" y="960"/>
                </a:lnTo>
                <a:lnTo>
                  <a:pt x="51831" y="960"/>
                </a:lnTo>
                <a:lnTo>
                  <a:pt x="48950" y="0"/>
                </a:lnTo>
                <a:lnTo>
                  <a:pt x="37444" y="0"/>
                </a:lnTo>
                <a:lnTo>
                  <a:pt x="31668" y="960"/>
                </a:lnTo>
                <a:lnTo>
                  <a:pt x="25923" y="2880"/>
                </a:lnTo>
                <a:lnTo>
                  <a:pt x="21122" y="4800"/>
                </a:lnTo>
                <a:lnTo>
                  <a:pt x="16322" y="8641"/>
                </a:lnTo>
                <a:lnTo>
                  <a:pt x="12481" y="12481"/>
                </a:lnTo>
                <a:lnTo>
                  <a:pt x="8641" y="16322"/>
                </a:lnTo>
                <a:lnTo>
                  <a:pt x="5760" y="22082"/>
                </a:lnTo>
                <a:lnTo>
                  <a:pt x="2880" y="28803"/>
                </a:lnTo>
                <a:lnTo>
                  <a:pt x="960" y="35524"/>
                </a:lnTo>
                <a:lnTo>
                  <a:pt x="0" y="43205"/>
                </a:lnTo>
                <a:lnTo>
                  <a:pt x="0" y="59527"/>
                </a:lnTo>
                <a:lnTo>
                  <a:pt x="960" y="67208"/>
                </a:lnTo>
                <a:lnTo>
                  <a:pt x="2880" y="72953"/>
                </a:lnTo>
                <a:lnTo>
                  <a:pt x="4800" y="79674"/>
                </a:lnTo>
                <a:lnTo>
                  <a:pt x="6720" y="84475"/>
                </a:lnTo>
                <a:lnTo>
                  <a:pt x="10561" y="88315"/>
                </a:lnTo>
                <a:lnTo>
                  <a:pt x="14401" y="93116"/>
                </a:lnTo>
                <a:lnTo>
                  <a:pt x="18242" y="95996"/>
                </a:lnTo>
                <a:lnTo>
                  <a:pt x="24003" y="97917"/>
                </a:lnTo>
                <a:lnTo>
                  <a:pt x="28788" y="100797"/>
                </a:lnTo>
                <a:lnTo>
                  <a:pt x="34564" y="101757"/>
                </a:lnTo>
                <a:lnTo>
                  <a:pt x="44150" y="101757"/>
                </a:lnTo>
                <a:lnTo>
                  <a:pt x="47990" y="100797"/>
                </a:lnTo>
                <a:lnTo>
                  <a:pt x="50871" y="100797"/>
                </a:lnTo>
                <a:lnTo>
                  <a:pt x="53751" y="99837"/>
                </a:lnTo>
                <a:lnTo>
                  <a:pt x="56631" y="98877"/>
                </a:lnTo>
                <a:lnTo>
                  <a:pt x="58552" y="97917"/>
                </a:lnTo>
                <a:lnTo>
                  <a:pt x="61432" y="96956"/>
                </a:lnTo>
                <a:lnTo>
                  <a:pt x="64312" y="95996"/>
                </a:lnTo>
                <a:lnTo>
                  <a:pt x="66233" y="95036"/>
                </a:lnTo>
                <a:lnTo>
                  <a:pt x="68153" y="93116"/>
                </a:lnTo>
                <a:lnTo>
                  <a:pt x="69113" y="92156"/>
                </a:lnTo>
                <a:lnTo>
                  <a:pt x="70073" y="92156"/>
                </a:lnTo>
                <a:lnTo>
                  <a:pt x="71033" y="91196"/>
                </a:lnTo>
                <a:lnTo>
                  <a:pt x="71993" y="90236"/>
                </a:lnTo>
                <a:lnTo>
                  <a:pt x="71993" y="88315"/>
                </a:lnTo>
                <a:lnTo>
                  <a:pt x="72953" y="88315"/>
                </a:lnTo>
                <a:lnTo>
                  <a:pt x="72953" y="77769"/>
                </a:lnTo>
                <a:lnTo>
                  <a:pt x="71993" y="76794"/>
                </a:lnTo>
                <a:lnTo>
                  <a:pt x="71993" y="75834"/>
                </a:lnTo>
                <a:lnTo>
                  <a:pt x="71033" y="75834"/>
                </a:lnTo>
                <a:lnTo>
                  <a:pt x="71033" y="74874"/>
                </a:lnTo>
                <a:lnTo>
                  <a:pt x="69113" y="74874"/>
                </a:lnTo>
                <a:lnTo>
                  <a:pt x="68153" y="75834"/>
                </a:lnTo>
                <a:lnTo>
                  <a:pt x="67193" y="76794"/>
                </a:lnTo>
                <a:lnTo>
                  <a:pt x="65272" y="77769"/>
                </a:lnTo>
                <a:lnTo>
                  <a:pt x="63352" y="79674"/>
                </a:lnTo>
                <a:lnTo>
                  <a:pt x="61432" y="80634"/>
                </a:lnTo>
                <a:lnTo>
                  <a:pt x="59512" y="82555"/>
                </a:lnTo>
                <a:lnTo>
                  <a:pt x="56631" y="83515"/>
                </a:lnTo>
                <a:lnTo>
                  <a:pt x="53751" y="85435"/>
                </a:lnTo>
                <a:lnTo>
                  <a:pt x="50871" y="86395"/>
                </a:lnTo>
                <a:lnTo>
                  <a:pt x="35509" y="86395"/>
                </a:lnTo>
                <a:lnTo>
                  <a:pt x="32628" y="84475"/>
                </a:lnTo>
                <a:lnTo>
                  <a:pt x="28788" y="83515"/>
                </a:lnTo>
                <a:lnTo>
                  <a:pt x="26883" y="80634"/>
                </a:lnTo>
                <a:lnTo>
                  <a:pt x="24003" y="77769"/>
                </a:lnTo>
                <a:lnTo>
                  <a:pt x="22082" y="74874"/>
                </a:lnTo>
                <a:lnTo>
                  <a:pt x="20162" y="71048"/>
                </a:lnTo>
                <a:lnTo>
                  <a:pt x="19202" y="67208"/>
                </a:lnTo>
                <a:lnTo>
                  <a:pt x="18242" y="62392"/>
                </a:lnTo>
                <a:lnTo>
                  <a:pt x="17282" y="56647"/>
                </a:lnTo>
                <a:lnTo>
                  <a:pt x="17282" y="50871"/>
                </a:lnTo>
                <a:lnTo>
                  <a:pt x="17340" y="4804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6" name="object 306"/>
          <p:cNvSpPr/>
          <p:nvPr/>
        </p:nvSpPr>
        <p:spPr>
          <a:xfrm>
            <a:off x="2829275" y="6865757"/>
            <a:ext cx="5760" cy="28803"/>
          </a:xfrm>
          <a:custGeom>
            <a:avLst/>
            <a:gdLst/>
            <a:ahLst/>
            <a:cxnLst/>
            <a:rect l="l" t="t" r="r" b="b"/>
            <a:pathLst>
              <a:path w="5760" h="28803">
                <a:moveTo>
                  <a:pt x="4800" y="28803"/>
                </a:moveTo>
                <a:lnTo>
                  <a:pt x="5760" y="10561"/>
                </a:lnTo>
                <a:lnTo>
                  <a:pt x="3840" y="7680"/>
                </a:lnTo>
                <a:lnTo>
                  <a:pt x="960" y="3840"/>
                </a:lnTo>
                <a:lnTo>
                  <a:pt x="0" y="0"/>
                </a:lnTo>
                <a:lnTo>
                  <a:pt x="0" y="26883"/>
                </a:lnTo>
                <a:lnTo>
                  <a:pt x="4800" y="288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7" name="object 307"/>
          <p:cNvSpPr/>
          <p:nvPr/>
        </p:nvSpPr>
        <p:spPr>
          <a:xfrm>
            <a:off x="2809113" y="6796643"/>
            <a:ext cx="92156" cy="101757"/>
          </a:xfrm>
          <a:custGeom>
            <a:avLst/>
            <a:gdLst/>
            <a:ahLst/>
            <a:cxnLst/>
            <a:rect l="l" t="t" r="r" b="b"/>
            <a:pathLst>
              <a:path w="92156" h="101757">
                <a:moveTo>
                  <a:pt x="0" y="51846"/>
                </a:moveTo>
                <a:lnTo>
                  <a:pt x="0" y="59527"/>
                </a:lnTo>
                <a:lnTo>
                  <a:pt x="960" y="66233"/>
                </a:lnTo>
                <a:lnTo>
                  <a:pt x="2880" y="72953"/>
                </a:lnTo>
                <a:lnTo>
                  <a:pt x="4800" y="78714"/>
                </a:lnTo>
                <a:lnTo>
                  <a:pt x="7680" y="83515"/>
                </a:lnTo>
                <a:lnTo>
                  <a:pt x="11521" y="88315"/>
                </a:lnTo>
                <a:lnTo>
                  <a:pt x="15361" y="92156"/>
                </a:lnTo>
                <a:lnTo>
                  <a:pt x="20162" y="95996"/>
                </a:lnTo>
                <a:lnTo>
                  <a:pt x="20162" y="69113"/>
                </a:lnTo>
                <a:lnTo>
                  <a:pt x="19202" y="64328"/>
                </a:lnTo>
                <a:lnTo>
                  <a:pt x="18242" y="60487"/>
                </a:lnTo>
                <a:lnTo>
                  <a:pt x="17282" y="55686"/>
                </a:lnTo>
                <a:lnTo>
                  <a:pt x="17282" y="45125"/>
                </a:lnTo>
                <a:lnTo>
                  <a:pt x="18242" y="40325"/>
                </a:lnTo>
                <a:lnTo>
                  <a:pt x="19202" y="35524"/>
                </a:lnTo>
                <a:lnTo>
                  <a:pt x="20162" y="31683"/>
                </a:lnTo>
                <a:lnTo>
                  <a:pt x="22082" y="27843"/>
                </a:lnTo>
                <a:lnTo>
                  <a:pt x="24963" y="24003"/>
                </a:lnTo>
                <a:lnTo>
                  <a:pt x="26883" y="21122"/>
                </a:lnTo>
                <a:lnTo>
                  <a:pt x="29763" y="18242"/>
                </a:lnTo>
                <a:lnTo>
                  <a:pt x="33604" y="16322"/>
                </a:lnTo>
                <a:lnTo>
                  <a:pt x="37444" y="15361"/>
                </a:lnTo>
                <a:lnTo>
                  <a:pt x="41285" y="14401"/>
                </a:lnTo>
                <a:lnTo>
                  <a:pt x="51846" y="14401"/>
                </a:lnTo>
                <a:lnTo>
                  <a:pt x="56631" y="15361"/>
                </a:lnTo>
                <a:lnTo>
                  <a:pt x="60472" y="17282"/>
                </a:lnTo>
                <a:lnTo>
                  <a:pt x="63352" y="19202"/>
                </a:lnTo>
                <a:lnTo>
                  <a:pt x="66233" y="22082"/>
                </a:lnTo>
                <a:lnTo>
                  <a:pt x="69113" y="24963"/>
                </a:lnTo>
                <a:lnTo>
                  <a:pt x="71033" y="28803"/>
                </a:lnTo>
                <a:lnTo>
                  <a:pt x="71993" y="32644"/>
                </a:lnTo>
                <a:lnTo>
                  <a:pt x="72953" y="36484"/>
                </a:lnTo>
                <a:lnTo>
                  <a:pt x="73913" y="41285"/>
                </a:lnTo>
                <a:lnTo>
                  <a:pt x="74874" y="46085"/>
                </a:lnTo>
                <a:lnTo>
                  <a:pt x="74874" y="56647"/>
                </a:lnTo>
                <a:lnTo>
                  <a:pt x="73913" y="61432"/>
                </a:lnTo>
                <a:lnTo>
                  <a:pt x="72953" y="65272"/>
                </a:lnTo>
                <a:lnTo>
                  <a:pt x="71993" y="70088"/>
                </a:lnTo>
                <a:lnTo>
                  <a:pt x="70073" y="73929"/>
                </a:lnTo>
                <a:lnTo>
                  <a:pt x="68153" y="76794"/>
                </a:lnTo>
                <a:lnTo>
                  <a:pt x="65272" y="80634"/>
                </a:lnTo>
                <a:lnTo>
                  <a:pt x="62392" y="82555"/>
                </a:lnTo>
                <a:lnTo>
                  <a:pt x="58552" y="84475"/>
                </a:lnTo>
                <a:lnTo>
                  <a:pt x="55686" y="86395"/>
                </a:lnTo>
                <a:lnTo>
                  <a:pt x="50871" y="87355"/>
                </a:lnTo>
                <a:lnTo>
                  <a:pt x="40325" y="87355"/>
                </a:lnTo>
                <a:lnTo>
                  <a:pt x="36484" y="86395"/>
                </a:lnTo>
                <a:lnTo>
                  <a:pt x="32644" y="84475"/>
                </a:lnTo>
                <a:lnTo>
                  <a:pt x="28803" y="82555"/>
                </a:lnTo>
                <a:lnTo>
                  <a:pt x="25923" y="79674"/>
                </a:lnTo>
                <a:lnTo>
                  <a:pt x="24963" y="97917"/>
                </a:lnTo>
                <a:lnTo>
                  <a:pt x="30723" y="100797"/>
                </a:lnTo>
                <a:lnTo>
                  <a:pt x="37444" y="101757"/>
                </a:lnTo>
                <a:lnTo>
                  <a:pt x="52791" y="101757"/>
                </a:lnTo>
                <a:lnTo>
                  <a:pt x="59512" y="99837"/>
                </a:lnTo>
                <a:lnTo>
                  <a:pt x="66233" y="97917"/>
                </a:lnTo>
                <a:lnTo>
                  <a:pt x="71993" y="95036"/>
                </a:lnTo>
                <a:lnTo>
                  <a:pt x="76794" y="91196"/>
                </a:lnTo>
                <a:lnTo>
                  <a:pt x="80634" y="87355"/>
                </a:lnTo>
                <a:lnTo>
                  <a:pt x="84475" y="82555"/>
                </a:lnTo>
                <a:lnTo>
                  <a:pt x="87355" y="76794"/>
                </a:lnTo>
                <a:lnTo>
                  <a:pt x="89275" y="71048"/>
                </a:lnTo>
                <a:lnTo>
                  <a:pt x="91196" y="64328"/>
                </a:lnTo>
                <a:lnTo>
                  <a:pt x="92156" y="57607"/>
                </a:lnTo>
                <a:lnTo>
                  <a:pt x="92156" y="42245"/>
                </a:lnTo>
                <a:lnTo>
                  <a:pt x="91196" y="35524"/>
                </a:lnTo>
                <a:lnTo>
                  <a:pt x="89275" y="28803"/>
                </a:lnTo>
                <a:lnTo>
                  <a:pt x="88315" y="23042"/>
                </a:lnTo>
                <a:lnTo>
                  <a:pt x="85435" y="17282"/>
                </a:lnTo>
                <a:lnTo>
                  <a:pt x="81594" y="13441"/>
                </a:lnTo>
                <a:lnTo>
                  <a:pt x="77754" y="8641"/>
                </a:lnTo>
                <a:lnTo>
                  <a:pt x="72953" y="5760"/>
                </a:lnTo>
                <a:lnTo>
                  <a:pt x="67193" y="2880"/>
                </a:lnTo>
                <a:lnTo>
                  <a:pt x="61432" y="960"/>
                </a:lnTo>
                <a:lnTo>
                  <a:pt x="54711" y="0"/>
                </a:lnTo>
                <a:lnTo>
                  <a:pt x="39349" y="0"/>
                </a:lnTo>
                <a:lnTo>
                  <a:pt x="32644" y="960"/>
                </a:lnTo>
                <a:lnTo>
                  <a:pt x="26883" y="3840"/>
                </a:lnTo>
                <a:lnTo>
                  <a:pt x="20162" y="6720"/>
                </a:lnTo>
                <a:lnTo>
                  <a:pt x="15361" y="9601"/>
                </a:lnTo>
                <a:lnTo>
                  <a:pt x="11521" y="14401"/>
                </a:lnTo>
                <a:lnTo>
                  <a:pt x="7680" y="19202"/>
                </a:lnTo>
                <a:lnTo>
                  <a:pt x="4800" y="24963"/>
                </a:lnTo>
                <a:lnTo>
                  <a:pt x="2880" y="30723"/>
                </a:lnTo>
                <a:lnTo>
                  <a:pt x="960" y="37444"/>
                </a:lnTo>
                <a:lnTo>
                  <a:pt x="0" y="44165"/>
                </a:lnTo>
                <a:lnTo>
                  <a:pt x="0" y="5184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8" name="object 308"/>
          <p:cNvSpPr/>
          <p:nvPr/>
        </p:nvSpPr>
        <p:spPr>
          <a:xfrm>
            <a:off x="2926232" y="6796643"/>
            <a:ext cx="137266" cy="99837"/>
          </a:xfrm>
          <a:custGeom>
            <a:avLst/>
            <a:gdLst/>
            <a:ahLst/>
            <a:cxnLst/>
            <a:rect l="l" t="t" r="r" b="b"/>
            <a:pathLst>
              <a:path w="137266" h="99837">
                <a:moveTo>
                  <a:pt x="133426" y="15361"/>
                </a:moveTo>
                <a:lnTo>
                  <a:pt x="130561" y="11521"/>
                </a:lnTo>
                <a:lnTo>
                  <a:pt x="128625" y="7680"/>
                </a:lnTo>
                <a:lnTo>
                  <a:pt x="124785" y="4800"/>
                </a:lnTo>
                <a:lnTo>
                  <a:pt x="120944" y="2880"/>
                </a:lnTo>
                <a:lnTo>
                  <a:pt x="117119" y="960"/>
                </a:lnTo>
                <a:lnTo>
                  <a:pt x="112318" y="0"/>
                </a:lnTo>
                <a:lnTo>
                  <a:pt x="100797" y="0"/>
                </a:lnTo>
                <a:lnTo>
                  <a:pt x="98877" y="960"/>
                </a:lnTo>
                <a:lnTo>
                  <a:pt x="95996" y="1920"/>
                </a:lnTo>
                <a:lnTo>
                  <a:pt x="93116" y="2880"/>
                </a:lnTo>
                <a:lnTo>
                  <a:pt x="91196" y="3840"/>
                </a:lnTo>
                <a:lnTo>
                  <a:pt x="88315" y="5760"/>
                </a:lnTo>
                <a:lnTo>
                  <a:pt x="85435" y="7680"/>
                </a:lnTo>
                <a:lnTo>
                  <a:pt x="82555" y="9601"/>
                </a:lnTo>
                <a:lnTo>
                  <a:pt x="80634" y="12481"/>
                </a:lnTo>
                <a:lnTo>
                  <a:pt x="77754" y="15361"/>
                </a:lnTo>
                <a:lnTo>
                  <a:pt x="73913" y="18242"/>
                </a:lnTo>
                <a:lnTo>
                  <a:pt x="72953" y="15361"/>
                </a:lnTo>
                <a:lnTo>
                  <a:pt x="71993" y="13441"/>
                </a:lnTo>
                <a:lnTo>
                  <a:pt x="70073" y="10561"/>
                </a:lnTo>
                <a:lnTo>
                  <a:pt x="68153" y="8641"/>
                </a:lnTo>
                <a:lnTo>
                  <a:pt x="66233" y="6720"/>
                </a:lnTo>
                <a:lnTo>
                  <a:pt x="64312" y="4800"/>
                </a:lnTo>
                <a:lnTo>
                  <a:pt x="61432" y="3840"/>
                </a:lnTo>
                <a:lnTo>
                  <a:pt x="59512" y="1920"/>
                </a:lnTo>
                <a:lnTo>
                  <a:pt x="55671" y="960"/>
                </a:lnTo>
                <a:lnTo>
                  <a:pt x="52791" y="0"/>
                </a:lnTo>
                <a:lnTo>
                  <a:pt x="40309" y="0"/>
                </a:lnTo>
                <a:lnTo>
                  <a:pt x="35509" y="960"/>
                </a:lnTo>
                <a:lnTo>
                  <a:pt x="30708" y="3840"/>
                </a:lnTo>
                <a:lnTo>
                  <a:pt x="25923" y="6720"/>
                </a:lnTo>
                <a:lnTo>
                  <a:pt x="21122" y="10561"/>
                </a:lnTo>
                <a:lnTo>
                  <a:pt x="15361" y="16322"/>
                </a:lnTo>
                <a:lnTo>
                  <a:pt x="15361" y="2880"/>
                </a:lnTo>
                <a:lnTo>
                  <a:pt x="14401" y="2880"/>
                </a:lnTo>
                <a:lnTo>
                  <a:pt x="14401" y="1920"/>
                </a:lnTo>
                <a:lnTo>
                  <a:pt x="11521" y="1920"/>
                </a:lnTo>
                <a:lnTo>
                  <a:pt x="10561" y="960"/>
                </a:lnTo>
                <a:lnTo>
                  <a:pt x="6720" y="960"/>
                </a:lnTo>
                <a:lnTo>
                  <a:pt x="480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97917"/>
                </a:lnTo>
                <a:lnTo>
                  <a:pt x="960" y="98877"/>
                </a:lnTo>
                <a:lnTo>
                  <a:pt x="1920" y="99837"/>
                </a:lnTo>
                <a:lnTo>
                  <a:pt x="15361" y="99837"/>
                </a:lnTo>
                <a:lnTo>
                  <a:pt x="16306" y="98877"/>
                </a:lnTo>
                <a:lnTo>
                  <a:pt x="17282" y="98877"/>
                </a:lnTo>
                <a:lnTo>
                  <a:pt x="17282" y="32644"/>
                </a:lnTo>
                <a:lnTo>
                  <a:pt x="22082" y="26883"/>
                </a:lnTo>
                <a:lnTo>
                  <a:pt x="25923" y="22082"/>
                </a:lnTo>
                <a:lnTo>
                  <a:pt x="30708" y="19202"/>
                </a:lnTo>
                <a:lnTo>
                  <a:pt x="34549" y="16322"/>
                </a:lnTo>
                <a:lnTo>
                  <a:pt x="38389" y="14401"/>
                </a:lnTo>
                <a:lnTo>
                  <a:pt x="45110" y="14401"/>
                </a:lnTo>
                <a:lnTo>
                  <a:pt x="47990" y="15361"/>
                </a:lnTo>
                <a:lnTo>
                  <a:pt x="49911" y="16322"/>
                </a:lnTo>
                <a:lnTo>
                  <a:pt x="52791" y="17282"/>
                </a:lnTo>
                <a:lnTo>
                  <a:pt x="54711" y="19202"/>
                </a:lnTo>
                <a:lnTo>
                  <a:pt x="55671" y="22082"/>
                </a:lnTo>
                <a:lnTo>
                  <a:pt x="57591" y="24003"/>
                </a:lnTo>
                <a:lnTo>
                  <a:pt x="58552" y="26883"/>
                </a:lnTo>
                <a:lnTo>
                  <a:pt x="59512" y="29763"/>
                </a:lnTo>
                <a:lnTo>
                  <a:pt x="60472" y="33604"/>
                </a:lnTo>
                <a:lnTo>
                  <a:pt x="60472" y="98877"/>
                </a:lnTo>
                <a:lnTo>
                  <a:pt x="61432" y="98877"/>
                </a:lnTo>
                <a:lnTo>
                  <a:pt x="62392" y="99837"/>
                </a:lnTo>
                <a:lnTo>
                  <a:pt x="75834" y="99837"/>
                </a:lnTo>
                <a:lnTo>
                  <a:pt x="76794" y="98877"/>
                </a:lnTo>
                <a:lnTo>
                  <a:pt x="77754" y="97917"/>
                </a:lnTo>
                <a:lnTo>
                  <a:pt x="77754" y="32644"/>
                </a:lnTo>
                <a:lnTo>
                  <a:pt x="82555" y="26883"/>
                </a:lnTo>
                <a:lnTo>
                  <a:pt x="86395" y="22082"/>
                </a:lnTo>
                <a:lnTo>
                  <a:pt x="90236" y="19202"/>
                </a:lnTo>
                <a:lnTo>
                  <a:pt x="94076" y="16322"/>
                </a:lnTo>
                <a:lnTo>
                  <a:pt x="98877" y="14401"/>
                </a:lnTo>
                <a:lnTo>
                  <a:pt x="105597" y="14401"/>
                </a:lnTo>
                <a:lnTo>
                  <a:pt x="108478" y="15361"/>
                </a:lnTo>
                <a:lnTo>
                  <a:pt x="110398" y="16322"/>
                </a:lnTo>
                <a:lnTo>
                  <a:pt x="113278" y="17282"/>
                </a:lnTo>
                <a:lnTo>
                  <a:pt x="115199" y="19202"/>
                </a:lnTo>
                <a:lnTo>
                  <a:pt x="116159" y="22082"/>
                </a:lnTo>
                <a:lnTo>
                  <a:pt x="118064" y="24003"/>
                </a:lnTo>
                <a:lnTo>
                  <a:pt x="119039" y="26883"/>
                </a:lnTo>
                <a:lnTo>
                  <a:pt x="119999" y="29763"/>
                </a:lnTo>
                <a:lnTo>
                  <a:pt x="119999" y="33604"/>
                </a:lnTo>
                <a:lnTo>
                  <a:pt x="120944" y="36484"/>
                </a:lnTo>
                <a:lnTo>
                  <a:pt x="120944" y="98877"/>
                </a:lnTo>
                <a:lnTo>
                  <a:pt x="121904" y="98877"/>
                </a:lnTo>
                <a:lnTo>
                  <a:pt x="121904" y="99837"/>
                </a:lnTo>
                <a:lnTo>
                  <a:pt x="136306" y="99837"/>
                </a:lnTo>
                <a:lnTo>
                  <a:pt x="136306" y="98877"/>
                </a:lnTo>
                <a:lnTo>
                  <a:pt x="137266" y="98877"/>
                </a:lnTo>
                <a:lnTo>
                  <a:pt x="137266" y="28803"/>
                </a:lnTo>
                <a:lnTo>
                  <a:pt x="136306" y="24003"/>
                </a:lnTo>
                <a:lnTo>
                  <a:pt x="135346" y="19202"/>
                </a:lnTo>
                <a:lnTo>
                  <a:pt x="133426" y="153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9" name="object 309"/>
          <p:cNvSpPr/>
          <p:nvPr/>
        </p:nvSpPr>
        <p:spPr>
          <a:xfrm>
            <a:off x="3110544" y="6796643"/>
            <a:ext cx="70073" cy="136321"/>
          </a:xfrm>
          <a:custGeom>
            <a:avLst/>
            <a:gdLst/>
            <a:ahLst/>
            <a:cxnLst/>
            <a:rect l="l" t="t" r="r" b="b"/>
            <a:pathLst>
              <a:path w="70073" h="136321">
                <a:moveTo>
                  <a:pt x="17282" y="99837"/>
                </a:moveTo>
                <a:lnTo>
                  <a:pt x="19202" y="99837"/>
                </a:lnTo>
                <a:lnTo>
                  <a:pt x="22082" y="100797"/>
                </a:lnTo>
                <a:lnTo>
                  <a:pt x="24003" y="101757"/>
                </a:lnTo>
                <a:lnTo>
                  <a:pt x="36484" y="101757"/>
                </a:lnTo>
                <a:lnTo>
                  <a:pt x="42230" y="99837"/>
                </a:lnTo>
                <a:lnTo>
                  <a:pt x="47030" y="97917"/>
                </a:lnTo>
                <a:lnTo>
                  <a:pt x="51831" y="95036"/>
                </a:lnTo>
                <a:lnTo>
                  <a:pt x="55671" y="92156"/>
                </a:lnTo>
                <a:lnTo>
                  <a:pt x="59512" y="87355"/>
                </a:lnTo>
                <a:lnTo>
                  <a:pt x="62392" y="83515"/>
                </a:lnTo>
                <a:lnTo>
                  <a:pt x="65272" y="77769"/>
                </a:lnTo>
                <a:lnTo>
                  <a:pt x="67193" y="71048"/>
                </a:lnTo>
                <a:lnTo>
                  <a:pt x="69113" y="64328"/>
                </a:lnTo>
                <a:lnTo>
                  <a:pt x="70073" y="57607"/>
                </a:lnTo>
                <a:lnTo>
                  <a:pt x="70073" y="42245"/>
                </a:lnTo>
                <a:lnTo>
                  <a:pt x="69113" y="36484"/>
                </a:lnTo>
                <a:lnTo>
                  <a:pt x="67193" y="30723"/>
                </a:lnTo>
                <a:lnTo>
                  <a:pt x="66233" y="24003"/>
                </a:lnTo>
                <a:lnTo>
                  <a:pt x="64312" y="19202"/>
                </a:lnTo>
                <a:lnTo>
                  <a:pt x="61432" y="14401"/>
                </a:lnTo>
                <a:lnTo>
                  <a:pt x="57591" y="9601"/>
                </a:lnTo>
                <a:lnTo>
                  <a:pt x="53751" y="6720"/>
                </a:lnTo>
                <a:lnTo>
                  <a:pt x="49911" y="3840"/>
                </a:lnTo>
                <a:lnTo>
                  <a:pt x="45110" y="960"/>
                </a:lnTo>
                <a:lnTo>
                  <a:pt x="39349" y="0"/>
                </a:lnTo>
                <a:lnTo>
                  <a:pt x="25923" y="0"/>
                </a:lnTo>
                <a:lnTo>
                  <a:pt x="23042" y="960"/>
                </a:lnTo>
                <a:lnTo>
                  <a:pt x="21122" y="1920"/>
                </a:lnTo>
                <a:lnTo>
                  <a:pt x="18242" y="2880"/>
                </a:lnTo>
                <a:lnTo>
                  <a:pt x="16322" y="18242"/>
                </a:lnTo>
                <a:lnTo>
                  <a:pt x="18242" y="17282"/>
                </a:lnTo>
                <a:lnTo>
                  <a:pt x="20162" y="16322"/>
                </a:lnTo>
                <a:lnTo>
                  <a:pt x="22082" y="15361"/>
                </a:lnTo>
                <a:lnTo>
                  <a:pt x="24963" y="14401"/>
                </a:lnTo>
                <a:lnTo>
                  <a:pt x="33604" y="14401"/>
                </a:lnTo>
                <a:lnTo>
                  <a:pt x="37444" y="15361"/>
                </a:lnTo>
                <a:lnTo>
                  <a:pt x="40325" y="17282"/>
                </a:lnTo>
                <a:lnTo>
                  <a:pt x="43190" y="19202"/>
                </a:lnTo>
                <a:lnTo>
                  <a:pt x="45110" y="22082"/>
                </a:lnTo>
                <a:lnTo>
                  <a:pt x="47030" y="25923"/>
                </a:lnTo>
                <a:lnTo>
                  <a:pt x="48950" y="29763"/>
                </a:lnTo>
                <a:lnTo>
                  <a:pt x="49911" y="33604"/>
                </a:lnTo>
                <a:lnTo>
                  <a:pt x="50871" y="37444"/>
                </a:lnTo>
                <a:lnTo>
                  <a:pt x="51831" y="42245"/>
                </a:lnTo>
                <a:lnTo>
                  <a:pt x="51831" y="55686"/>
                </a:lnTo>
                <a:lnTo>
                  <a:pt x="50871" y="59527"/>
                </a:lnTo>
                <a:lnTo>
                  <a:pt x="50871" y="64328"/>
                </a:lnTo>
                <a:lnTo>
                  <a:pt x="49911" y="68153"/>
                </a:lnTo>
                <a:lnTo>
                  <a:pt x="48006" y="71993"/>
                </a:lnTo>
                <a:lnTo>
                  <a:pt x="46070" y="75834"/>
                </a:lnTo>
                <a:lnTo>
                  <a:pt x="44165" y="78714"/>
                </a:lnTo>
                <a:lnTo>
                  <a:pt x="42230" y="81610"/>
                </a:lnTo>
                <a:lnTo>
                  <a:pt x="38389" y="83515"/>
                </a:lnTo>
                <a:lnTo>
                  <a:pt x="35509" y="86395"/>
                </a:lnTo>
                <a:lnTo>
                  <a:pt x="31668" y="87355"/>
                </a:lnTo>
                <a:lnTo>
                  <a:pt x="23042" y="87355"/>
                </a:lnTo>
                <a:lnTo>
                  <a:pt x="19202" y="85435"/>
                </a:lnTo>
                <a:lnTo>
                  <a:pt x="14401" y="82555"/>
                </a:lnTo>
                <a:lnTo>
                  <a:pt x="10561" y="79674"/>
                </a:lnTo>
                <a:lnTo>
                  <a:pt x="5760" y="74874"/>
                </a:lnTo>
                <a:lnTo>
                  <a:pt x="960" y="69113"/>
                </a:lnTo>
                <a:lnTo>
                  <a:pt x="960" y="32644"/>
                </a:lnTo>
                <a:lnTo>
                  <a:pt x="0" y="136321"/>
                </a:lnTo>
                <a:lnTo>
                  <a:pt x="960" y="135361"/>
                </a:lnTo>
                <a:lnTo>
                  <a:pt x="960" y="87355"/>
                </a:lnTo>
                <a:lnTo>
                  <a:pt x="3840" y="90236"/>
                </a:lnTo>
                <a:lnTo>
                  <a:pt x="6720" y="92156"/>
                </a:lnTo>
                <a:lnTo>
                  <a:pt x="8641" y="94076"/>
                </a:lnTo>
                <a:lnTo>
                  <a:pt x="10561" y="95996"/>
                </a:lnTo>
                <a:lnTo>
                  <a:pt x="12481" y="96956"/>
                </a:lnTo>
                <a:lnTo>
                  <a:pt x="15361" y="97917"/>
                </a:lnTo>
                <a:lnTo>
                  <a:pt x="17282" y="998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0" name="object 310"/>
          <p:cNvSpPr/>
          <p:nvPr/>
        </p:nvSpPr>
        <p:spPr>
          <a:xfrm>
            <a:off x="3095183" y="6797603"/>
            <a:ext cx="33604" cy="136321"/>
          </a:xfrm>
          <a:custGeom>
            <a:avLst/>
            <a:gdLst/>
            <a:ahLst/>
            <a:cxnLst/>
            <a:rect l="l" t="t" r="r" b="b"/>
            <a:pathLst>
              <a:path w="33604" h="136321">
                <a:moveTo>
                  <a:pt x="960" y="135361"/>
                </a:moveTo>
                <a:lnTo>
                  <a:pt x="3840" y="135361"/>
                </a:lnTo>
                <a:lnTo>
                  <a:pt x="4800" y="136321"/>
                </a:lnTo>
                <a:lnTo>
                  <a:pt x="11521" y="136321"/>
                </a:lnTo>
                <a:lnTo>
                  <a:pt x="12481" y="135361"/>
                </a:lnTo>
                <a:lnTo>
                  <a:pt x="15361" y="135361"/>
                </a:lnTo>
                <a:lnTo>
                  <a:pt x="16322" y="31683"/>
                </a:lnTo>
                <a:lnTo>
                  <a:pt x="19202" y="27843"/>
                </a:lnTo>
                <a:lnTo>
                  <a:pt x="22082" y="25923"/>
                </a:lnTo>
                <a:lnTo>
                  <a:pt x="24003" y="23042"/>
                </a:lnTo>
                <a:lnTo>
                  <a:pt x="26883" y="21122"/>
                </a:lnTo>
                <a:lnTo>
                  <a:pt x="28803" y="19202"/>
                </a:lnTo>
                <a:lnTo>
                  <a:pt x="31683" y="17282"/>
                </a:lnTo>
                <a:lnTo>
                  <a:pt x="33604" y="1920"/>
                </a:lnTo>
                <a:lnTo>
                  <a:pt x="30723" y="2880"/>
                </a:lnTo>
                <a:lnTo>
                  <a:pt x="27843" y="4800"/>
                </a:lnTo>
                <a:lnTo>
                  <a:pt x="24963" y="6720"/>
                </a:lnTo>
                <a:lnTo>
                  <a:pt x="23042" y="8641"/>
                </a:lnTo>
                <a:lnTo>
                  <a:pt x="20162" y="10561"/>
                </a:lnTo>
                <a:lnTo>
                  <a:pt x="17282" y="13441"/>
                </a:lnTo>
                <a:lnTo>
                  <a:pt x="14401" y="16322"/>
                </a:lnTo>
                <a:lnTo>
                  <a:pt x="14401" y="1920"/>
                </a:lnTo>
                <a:lnTo>
                  <a:pt x="13441" y="960"/>
                </a:lnTo>
                <a:lnTo>
                  <a:pt x="10561" y="960"/>
                </a:lnTo>
                <a:lnTo>
                  <a:pt x="9601" y="0"/>
                </a:lnTo>
                <a:lnTo>
                  <a:pt x="5760" y="0"/>
                </a:lnTo>
                <a:lnTo>
                  <a:pt x="480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34401"/>
                </a:lnTo>
                <a:lnTo>
                  <a:pt x="960" y="1353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1" name="object 311"/>
          <p:cNvSpPr/>
          <p:nvPr/>
        </p:nvSpPr>
        <p:spPr>
          <a:xfrm>
            <a:off x="3198860" y="6874413"/>
            <a:ext cx="23042" cy="100797"/>
          </a:xfrm>
          <a:custGeom>
            <a:avLst/>
            <a:gdLst/>
            <a:ahLst/>
            <a:cxnLst/>
            <a:rect l="l" t="t" r="r" b="b"/>
            <a:pathLst>
              <a:path w="23042" h="100797">
                <a:moveTo>
                  <a:pt x="19202" y="3840"/>
                </a:moveTo>
                <a:lnTo>
                  <a:pt x="17282" y="0"/>
                </a:lnTo>
                <a:lnTo>
                  <a:pt x="19202" y="22067"/>
                </a:lnTo>
                <a:lnTo>
                  <a:pt x="23042" y="23027"/>
                </a:lnTo>
                <a:lnTo>
                  <a:pt x="22082" y="6705"/>
                </a:lnTo>
                <a:lnTo>
                  <a:pt x="19202" y="3840"/>
                </a:lnTo>
                <a:close/>
              </a:path>
              <a:path w="23042" h="100797">
                <a:moveTo>
                  <a:pt x="960" y="-14401"/>
                </a:moveTo>
                <a:lnTo>
                  <a:pt x="0" y="-9616"/>
                </a:lnTo>
                <a:lnTo>
                  <a:pt x="0" y="0"/>
                </a:lnTo>
                <a:lnTo>
                  <a:pt x="960" y="3840"/>
                </a:lnTo>
                <a:lnTo>
                  <a:pt x="2880" y="7665"/>
                </a:lnTo>
                <a:lnTo>
                  <a:pt x="3840" y="11506"/>
                </a:lnTo>
                <a:lnTo>
                  <a:pt x="6720" y="14386"/>
                </a:lnTo>
                <a:lnTo>
                  <a:pt x="8641" y="16306"/>
                </a:lnTo>
                <a:lnTo>
                  <a:pt x="11521" y="19187"/>
                </a:lnTo>
                <a:lnTo>
                  <a:pt x="15361" y="20147"/>
                </a:lnTo>
                <a:lnTo>
                  <a:pt x="19202" y="22067"/>
                </a:lnTo>
                <a:lnTo>
                  <a:pt x="17282" y="0"/>
                </a:lnTo>
                <a:lnTo>
                  <a:pt x="17282" y="-7680"/>
                </a:lnTo>
                <a:lnTo>
                  <a:pt x="18242" y="-10561"/>
                </a:lnTo>
                <a:lnTo>
                  <a:pt x="19202" y="-12496"/>
                </a:lnTo>
                <a:lnTo>
                  <a:pt x="20162" y="-14401"/>
                </a:lnTo>
                <a:lnTo>
                  <a:pt x="22082" y="-16337"/>
                </a:lnTo>
                <a:lnTo>
                  <a:pt x="24003" y="-18242"/>
                </a:lnTo>
                <a:lnTo>
                  <a:pt x="26883" y="-20162"/>
                </a:lnTo>
                <a:lnTo>
                  <a:pt x="29763" y="-21122"/>
                </a:lnTo>
                <a:lnTo>
                  <a:pt x="32644" y="-22082"/>
                </a:lnTo>
                <a:lnTo>
                  <a:pt x="36484" y="-22082"/>
                </a:lnTo>
                <a:lnTo>
                  <a:pt x="40325" y="-23058"/>
                </a:lnTo>
                <a:lnTo>
                  <a:pt x="59512" y="-23058"/>
                </a:lnTo>
                <a:lnTo>
                  <a:pt x="59512" y="-2895"/>
                </a:lnTo>
                <a:lnTo>
                  <a:pt x="55671" y="1904"/>
                </a:lnTo>
                <a:lnTo>
                  <a:pt x="50886" y="4785"/>
                </a:lnTo>
                <a:lnTo>
                  <a:pt x="47045" y="6705"/>
                </a:lnTo>
                <a:lnTo>
                  <a:pt x="44150" y="9585"/>
                </a:lnTo>
                <a:lnTo>
                  <a:pt x="39364" y="10546"/>
                </a:lnTo>
                <a:lnTo>
                  <a:pt x="29763" y="10546"/>
                </a:lnTo>
                <a:lnTo>
                  <a:pt x="24963" y="8625"/>
                </a:lnTo>
                <a:lnTo>
                  <a:pt x="22082" y="6705"/>
                </a:lnTo>
                <a:lnTo>
                  <a:pt x="23042" y="23027"/>
                </a:lnTo>
                <a:lnTo>
                  <a:pt x="27843" y="23987"/>
                </a:lnTo>
                <a:lnTo>
                  <a:pt x="38404" y="23987"/>
                </a:lnTo>
                <a:lnTo>
                  <a:pt x="43205" y="22067"/>
                </a:lnTo>
                <a:lnTo>
                  <a:pt x="47990" y="20147"/>
                </a:lnTo>
                <a:lnTo>
                  <a:pt x="52791" y="17266"/>
                </a:lnTo>
                <a:lnTo>
                  <a:pt x="57607" y="14386"/>
                </a:lnTo>
                <a:lnTo>
                  <a:pt x="61432" y="10546"/>
                </a:lnTo>
                <a:lnTo>
                  <a:pt x="61432" y="20147"/>
                </a:lnTo>
                <a:lnTo>
                  <a:pt x="62392" y="21107"/>
                </a:lnTo>
                <a:lnTo>
                  <a:pt x="63352" y="22067"/>
                </a:lnTo>
                <a:lnTo>
                  <a:pt x="74874" y="22067"/>
                </a:lnTo>
                <a:lnTo>
                  <a:pt x="75834" y="21107"/>
                </a:lnTo>
                <a:lnTo>
                  <a:pt x="76794" y="20147"/>
                </a:lnTo>
                <a:lnTo>
                  <a:pt x="76794" y="-48966"/>
                </a:lnTo>
                <a:lnTo>
                  <a:pt x="75834" y="-53766"/>
                </a:lnTo>
                <a:lnTo>
                  <a:pt x="74874" y="-58567"/>
                </a:lnTo>
                <a:lnTo>
                  <a:pt x="72953" y="-62407"/>
                </a:lnTo>
                <a:lnTo>
                  <a:pt x="71033" y="-66248"/>
                </a:lnTo>
                <a:lnTo>
                  <a:pt x="68153" y="-69128"/>
                </a:lnTo>
                <a:lnTo>
                  <a:pt x="65272" y="-72009"/>
                </a:lnTo>
                <a:lnTo>
                  <a:pt x="61432" y="-73929"/>
                </a:lnTo>
                <a:lnTo>
                  <a:pt x="56631" y="-75849"/>
                </a:lnTo>
                <a:lnTo>
                  <a:pt x="51831" y="-76809"/>
                </a:lnTo>
                <a:lnTo>
                  <a:pt x="46085" y="-77769"/>
                </a:lnTo>
                <a:lnTo>
                  <a:pt x="32644" y="-77769"/>
                </a:lnTo>
                <a:lnTo>
                  <a:pt x="28803" y="-76809"/>
                </a:lnTo>
                <a:lnTo>
                  <a:pt x="25923" y="-75849"/>
                </a:lnTo>
                <a:lnTo>
                  <a:pt x="22082" y="-74889"/>
                </a:lnTo>
                <a:lnTo>
                  <a:pt x="19202" y="-73929"/>
                </a:lnTo>
                <a:lnTo>
                  <a:pt x="16322" y="-72969"/>
                </a:lnTo>
                <a:lnTo>
                  <a:pt x="14401" y="-72009"/>
                </a:lnTo>
                <a:lnTo>
                  <a:pt x="11521" y="-71048"/>
                </a:lnTo>
                <a:lnTo>
                  <a:pt x="9601" y="-70088"/>
                </a:lnTo>
                <a:lnTo>
                  <a:pt x="7680" y="-69128"/>
                </a:lnTo>
                <a:lnTo>
                  <a:pt x="6720" y="-68168"/>
                </a:lnTo>
                <a:lnTo>
                  <a:pt x="5760" y="-67208"/>
                </a:lnTo>
                <a:lnTo>
                  <a:pt x="5760" y="-66248"/>
                </a:lnTo>
                <a:lnTo>
                  <a:pt x="4800" y="-65288"/>
                </a:lnTo>
                <a:lnTo>
                  <a:pt x="4800" y="-58567"/>
                </a:lnTo>
                <a:lnTo>
                  <a:pt x="5760" y="-57607"/>
                </a:lnTo>
                <a:lnTo>
                  <a:pt x="5760" y="-55686"/>
                </a:lnTo>
                <a:lnTo>
                  <a:pt x="6720" y="-54726"/>
                </a:lnTo>
                <a:lnTo>
                  <a:pt x="10561" y="-54726"/>
                </a:lnTo>
                <a:lnTo>
                  <a:pt x="11521" y="-55686"/>
                </a:lnTo>
                <a:lnTo>
                  <a:pt x="13441" y="-56647"/>
                </a:lnTo>
                <a:lnTo>
                  <a:pt x="15361" y="-58567"/>
                </a:lnTo>
                <a:lnTo>
                  <a:pt x="18242" y="-59527"/>
                </a:lnTo>
                <a:lnTo>
                  <a:pt x="21122" y="-60487"/>
                </a:lnTo>
                <a:lnTo>
                  <a:pt x="24003" y="-61447"/>
                </a:lnTo>
                <a:lnTo>
                  <a:pt x="26883" y="-62407"/>
                </a:lnTo>
                <a:lnTo>
                  <a:pt x="30723" y="-63367"/>
                </a:lnTo>
                <a:lnTo>
                  <a:pt x="34564" y="-64328"/>
                </a:lnTo>
                <a:lnTo>
                  <a:pt x="42245" y="-64328"/>
                </a:lnTo>
                <a:lnTo>
                  <a:pt x="45110" y="-63367"/>
                </a:lnTo>
                <a:lnTo>
                  <a:pt x="47990" y="-62407"/>
                </a:lnTo>
                <a:lnTo>
                  <a:pt x="50886" y="-61447"/>
                </a:lnTo>
                <a:lnTo>
                  <a:pt x="52791" y="-60487"/>
                </a:lnTo>
                <a:lnTo>
                  <a:pt x="54711" y="-58567"/>
                </a:lnTo>
                <a:lnTo>
                  <a:pt x="56631" y="-56647"/>
                </a:lnTo>
                <a:lnTo>
                  <a:pt x="57607" y="-54726"/>
                </a:lnTo>
                <a:lnTo>
                  <a:pt x="58552" y="-51846"/>
                </a:lnTo>
                <a:lnTo>
                  <a:pt x="59512" y="-48966"/>
                </a:lnTo>
                <a:lnTo>
                  <a:pt x="59512" y="-35524"/>
                </a:lnTo>
                <a:lnTo>
                  <a:pt x="39364" y="-35524"/>
                </a:lnTo>
                <a:lnTo>
                  <a:pt x="32644" y="-34564"/>
                </a:lnTo>
                <a:lnTo>
                  <a:pt x="26883" y="-33604"/>
                </a:lnTo>
                <a:lnTo>
                  <a:pt x="21122" y="-31683"/>
                </a:lnTo>
                <a:lnTo>
                  <a:pt x="16322" y="-29763"/>
                </a:lnTo>
                <a:lnTo>
                  <a:pt x="12481" y="-27843"/>
                </a:lnTo>
                <a:lnTo>
                  <a:pt x="8641" y="-24963"/>
                </a:lnTo>
                <a:lnTo>
                  <a:pt x="5760" y="-22082"/>
                </a:lnTo>
                <a:lnTo>
                  <a:pt x="3840" y="-18242"/>
                </a:lnTo>
                <a:lnTo>
                  <a:pt x="960" y="-144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2" name="object 312"/>
          <p:cNvSpPr/>
          <p:nvPr/>
        </p:nvSpPr>
        <p:spPr>
          <a:xfrm>
            <a:off x="3306378" y="6796643"/>
            <a:ext cx="54711" cy="99837"/>
          </a:xfrm>
          <a:custGeom>
            <a:avLst/>
            <a:gdLst/>
            <a:ahLst/>
            <a:cxnLst/>
            <a:rect l="l" t="t" r="r" b="b"/>
            <a:pathLst>
              <a:path w="54711" h="99837">
                <a:moveTo>
                  <a:pt x="0" y="96956"/>
                </a:moveTo>
                <a:lnTo>
                  <a:pt x="0" y="97917"/>
                </a:lnTo>
                <a:lnTo>
                  <a:pt x="960" y="98877"/>
                </a:lnTo>
                <a:lnTo>
                  <a:pt x="1920" y="99837"/>
                </a:lnTo>
                <a:lnTo>
                  <a:pt x="15361" y="99837"/>
                </a:lnTo>
                <a:lnTo>
                  <a:pt x="16322" y="98877"/>
                </a:lnTo>
                <a:lnTo>
                  <a:pt x="17282" y="98877"/>
                </a:lnTo>
                <a:lnTo>
                  <a:pt x="17282" y="36484"/>
                </a:lnTo>
                <a:lnTo>
                  <a:pt x="20162" y="32644"/>
                </a:lnTo>
                <a:lnTo>
                  <a:pt x="22082" y="28803"/>
                </a:lnTo>
                <a:lnTo>
                  <a:pt x="24003" y="26883"/>
                </a:lnTo>
                <a:lnTo>
                  <a:pt x="25923" y="24003"/>
                </a:lnTo>
                <a:lnTo>
                  <a:pt x="27828" y="22082"/>
                </a:lnTo>
                <a:lnTo>
                  <a:pt x="29763" y="20162"/>
                </a:lnTo>
                <a:lnTo>
                  <a:pt x="31668" y="19202"/>
                </a:lnTo>
                <a:lnTo>
                  <a:pt x="32644" y="17282"/>
                </a:lnTo>
                <a:lnTo>
                  <a:pt x="34549" y="17282"/>
                </a:lnTo>
                <a:lnTo>
                  <a:pt x="36484" y="16322"/>
                </a:lnTo>
                <a:lnTo>
                  <a:pt x="45110" y="16322"/>
                </a:lnTo>
                <a:lnTo>
                  <a:pt x="46070" y="17282"/>
                </a:lnTo>
                <a:lnTo>
                  <a:pt x="48006" y="17282"/>
                </a:lnTo>
                <a:lnTo>
                  <a:pt x="48950" y="18242"/>
                </a:lnTo>
                <a:lnTo>
                  <a:pt x="53751" y="18242"/>
                </a:lnTo>
                <a:lnTo>
                  <a:pt x="53751" y="16322"/>
                </a:lnTo>
                <a:lnTo>
                  <a:pt x="54711" y="15361"/>
                </a:lnTo>
                <a:lnTo>
                  <a:pt x="54711" y="5760"/>
                </a:lnTo>
                <a:lnTo>
                  <a:pt x="53751" y="4800"/>
                </a:lnTo>
                <a:lnTo>
                  <a:pt x="53751" y="2880"/>
                </a:lnTo>
                <a:lnTo>
                  <a:pt x="52791" y="2880"/>
                </a:lnTo>
                <a:lnTo>
                  <a:pt x="52791" y="1920"/>
                </a:lnTo>
                <a:lnTo>
                  <a:pt x="50871" y="1920"/>
                </a:lnTo>
                <a:lnTo>
                  <a:pt x="49911" y="960"/>
                </a:lnTo>
                <a:lnTo>
                  <a:pt x="47030" y="960"/>
                </a:lnTo>
                <a:lnTo>
                  <a:pt x="46070" y="0"/>
                </a:lnTo>
                <a:lnTo>
                  <a:pt x="36484" y="0"/>
                </a:lnTo>
                <a:lnTo>
                  <a:pt x="34549" y="960"/>
                </a:lnTo>
                <a:lnTo>
                  <a:pt x="32644" y="960"/>
                </a:lnTo>
                <a:lnTo>
                  <a:pt x="30723" y="1920"/>
                </a:lnTo>
                <a:lnTo>
                  <a:pt x="28803" y="3840"/>
                </a:lnTo>
                <a:lnTo>
                  <a:pt x="26883" y="4800"/>
                </a:lnTo>
                <a:lnTo>
                  <a:pt x="24963" y="6720"/>
                </a:lnTo>
                <a:lnTo>
                  <a:pt x="23042" y="8641"/>
                </a:lnTo>
                <a:lnTo>
                  <a:pt x="20162" y="11521"/>
                </a:lnTo>
                <a:lnTo>
                  <a:pt x="18242" y="14401"/>
                </a:lnTo>
                <a:lnTo>
                  <a:pt x="15361" y="18242"/>
                </a:lnTo>
                <a:lnTo>
                  <a:pt x="15361" y="2880"/>
                </a:lnTo>
                <a:lnTo>
                  <a:pt x="14401" y="2880"/>
                </a:lnTo>
                <a:lnTo>
                  <a:pt x="14401" y="1920"/>
                </a:lnTo>
                <a:lnTo>
                  <a:pt x="11521" y="1920"/>
                </a:lnTo>
                <a:lnTo>
                  <a:pt x="10561" y="960"/>
                </a:lnTo>
                <a:lnTo>
                  <a:pt x="6720" y="960"/>
                </a:lnTo>
                <a:lnTo>
                  <a:pt x="480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9695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3" name="object 313"/>
          <p:cNvSpPr/>
          <p:nvPr/>
        </p:nvSpPr>
        <p:spPr>
          <a:xfrm>
            <a:off x="3369731" y="6874413"/>
            <a:ext cx="23042" cy="100797"/>
          </a:xfrm>
          <a:custGeom>
            <a:avLst/>
            <a:gdLst/>
            <a:ahLst/>
            <a:cxnLst/>
            <a:rect l="l" t="t" r="r" b="b"/>
            <a:pathLst>
              <a:path w="23042" h="100797">
                <a:moveTo>
                  <a:pt x="18242" y="3840"/>
                </a:moveTo>
                <a:lnTo>
                  <a:pt x="17282" y="0"/>
                </a:lnTo>
                <a:lnTo>
                  <a:pt x="18242" y="22067"/>
                </a:lnTo>
                <a:lnTo>
                  <a:pt x="23042" y="23027"/>
                </a:lnTo>
                <a:lnTo>
                  <a:pt x="22082" y="6705"/>
                </a:lnTo>
                <a:lnTo>
                  <a:pt x="18242" y="3840"/>
                </a:lnTo>
                <a:close/>
              </a:path>
              <a:path w="23042" h="100797">
                <a:moveTo>
                  <a:pt x="8641" y="16306"/>
                </a:moveTo>
                <a:lnTo>
                  <a:pt x="11521" y="19187"/>
                </a:lnTo>
                <a:lnTo>
                  <a:pt x="14401" y="20147"/>
                </a:lnTo>
                <a:lnTo>
                  <a:pt x="18242" y="22067"/>
                </a:lnTo>
                <a:lnTo>
                  <a:pt x="17282" y="0"/>
                </a:lnTo>
                <a:lnTo>
                  <a:pt x="17282" y="-10561"/>
                </a:lnTo>
                <a:lnTo>
                  <a:pt x="18242" y="-12496"/>
                </a:lnTo>
                <a:lnTo>
                  <a:pt x="20162" y="-14401"/>
                </a:lnTo>
                <a:lnTo>
                  <a:pt x="21122" y="-16337"/>
                </a:lnTo>
                <a:lnTo>
                  <a:pt x="24002" y="-18242"/>
                </a:lnTo>
                <a:lnTo>
                  <a:pt x="25923" y="-20162"/>
                </a:lnTo>
                <a:lnTo>
                  <a:pt x="28803" y="-21122"/>
                </a:lnTo>
                <a:lnTo>
                  <a:pt x="32644" y="-22082"/>
                </a:lnTo>
                <a:lnTo>
                  <a:pt x="35524" y="-22082"/>
                </a:lnTo>
                <a:lnTo>
                  <a:pt x="39364" y="-23058"/>
                </a:lnTo>
                <a:lnTo>
                  <a:pt x="58567" y="-23058"/>
                </a:lnTo>
                <a:lnTo>
                  <a:pt x="58567" y="-2895"/>
                </a:lnTo>
                <a:lnTo>
                  <a:pt x="54726" y="1904"/>
                </a:lnTo>
                <a:lnTo>
                  <a:pt x="50886" y="4785"/>
                </a:lnTo>
                <a:lnTo>
                  <a:pt x="47045" y="6705"/>
                </a:lnTo>
                <a:lnTo>
                  <a:pt x="43205" y="9585"/>
                </a:lnTo>
                <a:lnTo>
                  <a:pt x="39364" y="10546"/>
                </a:lnTo>
                <a:lnTo>
                  <a:pt x="28803" y="10546"/>
                </a:lnTo>
                <a:lnTo>
                  <a:pt x="24963" y="8625"/>
                </a:lnTo>
                <a:lnTo>
                  <a:pt x="22082" y="6705"/>
                </a:lnTo>
                <a:lnTo>
                  <a:pt x="23042" y="23027"/>
                </a:lnTo>
                <a:lnTo>
                  <a:pt x="26883" y="23987"/>
                </a:lnTo>
                <a:lnTo>
                  <a:pt x="37444" y="23987"/>
                </a:lnTo>
                <a:lnTo>
                  <a:pt x="42245" y="22067"/>
                </a:lnTo>
                <a:lnTo>
                  <a:pt x="48005" y="20147"/>
                </a:lnTo>
                <a:lnTo>
                  <a:pt x="52806" y="17266"/>
                </a:lnTo>
                <a:lnTo>
                  <a:pt x="57607" y="14386"/>
                </a:lnTo>
                <a:lnTo>
                  <a:pt x="61447" y="10546"/>
                </a:lnTo>
                <a:lnTo>
                  <a:pt x="61447" y="21107"/>
                </a:lnTo>
                <a:lnTo>
                  <a:pt x="62392" y="21107"/>
                </a:lnTo>
                <a:lnTo>
                  <a:pt x="62392" y="22067"/>
                </a:lnTo>
                <a:lnTo>
                  <a:pt x="74889" y="22067"/>
                </a:lnTo>
                <a:lnTo>
                  <a:pt x="74889" y="21107"/>
                </a:lnTo>
                <a:lnTo>
                  <a:pt x="75849" y="21107"/>
                </a:lnTo>
                <a:lnTo>
                  <a:pt x="75849" y="-48966"/>
                </a:lnTo>
                <a:lnTo>
                  <a:pt x="74889" y="-53766"/>
                </a:lnTo>
                <a:lnTo>
                  <a:pt x="73913" y="-58567"/>
                </a:lnTo>
                <a:lnTo>
                  <a:pt x="72953" y="-62407"/>
                </a:lnTo>
                <a:lnTo>
                  <a:pt x="70073" y="-66248"/>
                </a:lnTo>
                <a:lnTo>
                  <a:pt x="67208" y="-69128"/>
                </a:lnTo>
                <a:lnTo>
                  <a:pt x="64328" y="-72009"/>
                </a:lnTo>
                <a:lnTo>
                  <a:pt x="60487" y="-73929"/>
                </a:lnTo>
                <a:lnTo>
                  <a:pt x="56647" y="-75849"/>
                </a:lnTo>
                <a:lnTo>
                  <a:pt x="51846" y="-76809"/>
                </a:lnTo>
                <a:lnTo>
                  <a:pt x="46085" y="-77769"/>
                </a:lnTo>
                <a:lnTo>
                  <a:pt x="32644" y="-77769"/>
                </a:lnTo>
                <a:lnTo>
                  <a:pt x="28803" y="-76809"/>
                </a:lnTo>
                <a:lnTo>
                  <a:pt x="24963" y="-75849"/>
                </a:lnTo>
                <a:lnTo>
                  <a:pt x="22082" y="-74889"/>
                </a:lnTo>
                <a:lnTo>
                  <a:pt x="19202" y="-73929"/>
                </a:lnTo>
                <a:lnTo>
                  <a:pt x="16322" y="-72969"/>
                </a:lnTo>
                <a:lnTo>
                  <a:pt x="13441" y="-72009"/>
                </a:lnTo>
                <a:lnTo>
                  <a:pt x="11521" y="-71048"/>
                </a:lnTo>
                <a:lnTo>
                  <a:pt x="8641" y="-70088"/>
                </a:lnTo>
                <a:lnTo>
                  <a:pt x="7680" y="-69128"/>
                </a:lnTo>
                <a:lnTo>
                  <a:pt x="6720" y="-68168"/>
                </a:lnTo>
                <a:lnTo>
                  <a:pt x="5760" y="-67208"/>
                </a:lnTo>
                <a:lnTo>
                  <a:pt x="4800" y="-66248"/>
                </a:lnTo>
                <a:lnTo>
                  <a:pt x="4800" y="-64328"/>
                </a:lnTo>
                <a:lnTo>
                  <a:pt x="3840" y="-62407"/>
                </a:lnTo>
                <a:lnTo>
                  <a:pt x="3840" y="-60487"/>
                </a:lnTo>
                <a:lnTo>
                  <a:pt x="4800" y="-58567"/>
                </a:lnTo>
                <a:lnTo>
                  <a:pt x="4800" y="-55686"/>
                </a:lnTo>
                <a:lnTo>
                  <a:pt x="5760" y="-55686"/>
                </a:lnTo>
                <a:lnTo>
                  <a:pt x="5760" y="-54726"/>
                </a:lnTo>
                <a:lnTo>
                  <a:pt x="9601" y="-54726"/>
                </a:lnTo>
                <a:lnTo>
                  <a:pt x="11521" y="-55686"/>
                </a:lnTo>
                <a:lnTo>
                  <a:pt x="13441" y="-56647"/>
                </a:lnTo>
                <a:lnTo>
                  <a:pt x="15361" y="-58567"/>
                </a:lnTo>
                <a:lnTo>
                  <a:pt x="17282" y="-59527"/>
                </a:lnTo>
                <a:lnTo>
                  <a:pt x="20162" y="-60487"/>
                </a:lnTo>
                <a:lnTo>
                  <a:pt x="23042" y="-61447"/>
                </a:lnTo>
                <a:lnTo>
                  <a:pt x="26883" y="-62407"/>
                </a:lnTo>
                <a:lnTo>
                  <a:pt x="29763" y="-63367"/>
                </a:lnTo>
                <a:lnTo>
                  <a:pt x="33604" y="-64328"/>
                </a:lnTo>
                <a:lnTo>
                  <a:pt x="41285" y="-64328"/>
                </a:lnTo>
                <a:lnTo>
                  <a:pt x="45125" y="-63367"/>
                </a:lnTo>
                <a:lnTo>
                  <a:pt x="48005" y="-62407"/>
                </a:lnTo>
                <a:lnTo>
                  <a:pt x="49926" y="-61447"/>
                </a:lnTo>
                <a:lnTo>
                  <a:pt x="52806" y="-60487"/>
                </a:lnTo>
                <a:lnTo>
                  <a:pt x="53766" y="-58567"/>
                </a:lnTo>
                <a:lnTo>
                  <a:pt x="55686" y="-56647"/>
                </a:lnTo>
                <a:lnTo>
                  <a:pt x="56647" y="-54726"/>
                </a:lnTo>
                <a:lnTo>
                  <a:pt x="57607" y="-51846"/>
                </a:lnTo>
                <a:lnTo>
                  <a:pt x="58567" y="-48966"/>
                </a:lnTo>
                <a:lnTo>
                  <a:pt x="58567" y="-35524"/>
                </a:lnTo>
                <a:lnTo>
                  <a:pt x="39364" y="-35524"/>
                </a:lnTo>
                <a:lnTo>
                  <a:pt x="32644" y="-34564"/>
                </a:lnTo>
                <a:lnTo>
                  <a:pt x="26883" y="-33604"/>
                </a:lnTo>
                <a:lnTo>
                  <a:pt x="21122" y="-31683"/>
                </a:lnTo>
                <a:lnTo>
                  <a:pt x="16322" y="-29763"/>
                </a:lnTo>
                <a:lnTo>
                  <a:pt x="12481" y="-27843"/>
                </a:lnTo>
                <a:lnTo>
                  <a:pt x="7680" y="-24963"/>
                </a:lnTo>
                <a:lnTo>
                  <a:pt x="4800" y="-22082"/>
                </a:lnTo>
                <a:lnTo>
                  <a:pt x="2880" y="-18242"/>
                </a:lnTo>
                <a:lnTo>
                  <a:pt x="960" y="-14401"/>
                </a:lnTo>
                <a:lnTo>
                  <a:pt x="0" y="-9616"/>
                </a:lnTo>
                <a:lnTo>
                  <a:pt x="0" y="0"/>
                </a:lnTo>
                <a:lnTo>
                  <a:pt x="960" y="3840"/>
                </a:lnTo>
                <a:lnTo>
                  <a:pt x="1920" y="7665"/>
                </a:lnTo>
                <a:lnTo>
                  <a:pt x="3840" y="11506"/>
                </a:lnTo>
                <a:lnTo>
                  <a:pt x="5760" y="14386"/>
                </a:lnTo>
                <a:lnTo>
                  <a:pt x="8641" y="1630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4" name="object 314"/>
          <p:cNvSpPr/>
          <p:nvPr/>
        </p:nvSpPr>
        <p:spPr>
          <a:xfrm>
            <a:off x="3462848" y="6773600"/>
            <a:ext cx="60487" cy="124800"/>
          </a:xfrm>
          <a:custGeom>
            <a:avLst/>
            <a:gdLst/>
            <a:ahLst/>
            <a:cxnLst/>
            <a:rect l="l" t="t" r="r" b="b"/>
            <a:pathLst>
              <a:path w="60487" h="124800">
                <a:moveTo>
                  <a:pt x="17282" y="106558"/>
                </a:moveTo>
                <a:lnTo>
                  <a:pt x="18242" y="111358"/>
                </a:lnTo>
                <a:lnTo>
                  <a:pt x="20162" y="114239"/>
                </a:lnTo>
                <a:lnTo>
                  <a:pt x="22082" y="117119"/>
                </a:lnTo>
                <a:lnTo>
                  <a:pt x="24963" y="119039"/>
                </a:lnTo>
                <a:lnTo>
                  <a:pt x="27843" y="120959"/>
                </a:lnTo>
                <a:lnTo>
                  <a:pt x="30723" y="122880"/>
                </a:lnTo>
                <a:lnTo>
                  <a:pt x="34564" y="123840"/>
                </a:lnTo>
                <a:lnTo>
                  <a:pt x="38404" y="124800"/>
                </a:lnTo>
                <a:lnTo>
                  <a:pt x="45125" y="124800"/>
                </a:lnTo>
                <a:lnTo>
                  <a:pt x="46085" y="123840"/>
                </a:lnTo>
                <a:lnTo>
                  <a:pt x="50886" y="123840"/>
                </a:lnTo>
                <a:lnTo>
                  <a:pt x="52806" y="122880"/>
                </a:lnTo>
                <a:lnTo>
                  <a:pt x="54726" y="122880"/>
                </a:lnTo>
                <a:lnTo>
                  <a:pt x="55686" y="121920"/>
                </a:lnTo>
                <a:lnTo>
                  <a:pt x="57607" y="121920"/>
                </a:lnTo>
                <a:lnTo>
                  <a:pt x="58567" y="120959"/>
                </a:lnTo>
                <a:lnTo>
                  <a:pt x="59527" y="119999"/>
                </a:lnTo>
                <a:lnTo>
                  <a:pt x="59527" y="118079"/>
                </a:lnTo>
                <a:lnTo>
                  <a:pt x="60487" y="117119"/>
                </a:lnTo>
                <a:lnTo>
                  <a:pt x="60487" y="110398"/>
                </a:lnTo>
                <a:lnTo>
                  <a:pt x="59527" y="109438"/>
                </a:lnTo>
                <a:lnTo>
                  <a:pt x="59527" y="107518"/>
                </a:lnTo>
                <a:lnTo>
                  <a:pt x="58567" y="107518"/>
                </a:lnTo>
                <a:lnTo>
                  <a:pt x="58567" y="106558"/>
                </a:lnTo>
                <a:lnTo>
                  <a:pt x="57607" y="106558"/>
                </a:lnTo>
                <a:lnTo>
                  <a:pt x="56647" y="107518"/>
                </a:lnTo>
                <a:lnTo>
                  <a:pt x="55686" y="107518"/>
                </a:lnTo>
                <a:lnTo>
                  <a:pt x="54726" y="108478"/>
                </a:lnTo>
                <a:lnTo>
                  <a:pt x="52806" y="108478"/>
                </a:lnTo>
                <a:lnTo>
                  <a:pt x="51846" y="109438"/>
                </a:lnTo>
                <a:lnTo>
                  <a:pt x="41285" y="109438"/>
                </a:lnTo>
                <a:lnTo>
                  <a:pt x="37444" y="108478"/>
                </a:lnTo>
                <a:lnTo>
                  <a:pt x="35524" y="104653"/>
                </a:lnTo>
                <a:lnTo>
                  <a:pt x="33604" y="101757"/>
                </a:lnTo>
                <a:lnTo>
                  <a:pt x="32644" y="96972"/>
                </a:lnTo>
                <a:lnTo>
                  <a:pt x="32644" y="39364"/>
                </a:lnTo>
                <a:lnTo>
                  <a:pt x="57607" y="39364"/>
                </a:lnTo>
                <a:lnTo>
                  <a:pt x="58567" y="38404"/>
                </a:lnTo>
                <a:lnTo>
                  <a:pt x="59527" y="37444"/>
                </a:lnTo>
                <a:lnTo>
                  <a:pt x="59527" y="36484"/>
                </a:lnTo>
                <a:lnTo>
                  <a:pt x="60487" y="34564"/>
                </a:lnTo>
                <a:lnTo>
                  <a:pt x="60487" y="28803"/>
                </a:lnTo>
                <a:lnTo>
                  <a:pt x="59527" y="27843"/>
                </a:lnTo>
                <a:lnTo>
                  <a:pt x="59527" y="26883"/>
                </a:lnTo>
                <a:lnTo>
                  <a:pt x="58567" y="25923"/>
                </a:lnTo>
                <a:lnTo>
                  <a:pt x="58567" y="24963"/>
                </a:lnTo>
                <a:lnTo>
                  <a:pt x="32644" y="24963"/>
                </a:lnTo>
                <a:lnTo>
                  <a:pt x="32644" y="960"/>
                </a:lnTo>
                <a:lnTo>
                  <a:pt x="31683" y="960"/>
                </a:lnTo>
                <a:lnTo>
                  <a:pt x="30723" y="0"/>
                </a:lnTo>
                <a:lnTo>
                  <a:pt x="18242" y="0"/>
                </a:lnTo>
                <a:lnTo>
                  <a:pt x="17282" y="960"/>
                </a:lnTo>
                <a:lnTo>
                  <a:pt x="16322" y="960"/>
                </a:lnTo>
                <a:lnTo>
                  <a:pt x="16322" y="24963"/>
                </a:lnTo>
                <a:lnTo>
                  <a:pt x="1920" y="24963"/>
                </a:lnTo>
                <a:lnTo>
                  <a:pt x="960" y="25923"/>
                </a:lnTo>
                <a:lnTo>
                  <a:pt x="960" y="26883"/>
                </a:lnTo>
                <a:lnTo>
                  <a:pt x="0" y="26883"/>
                </a:lnTo>
                <a:lnTo>
                  <a:pt x="0" y="36484"/>
                </a:lnTo>
                <a:lnTo>
                  <a:pt x="960" y="37444"/>
                </a:lnTo>
                <a:lnTo>
                  <a:pt x="960" y="38404"/>
                </a:lnTo>
                <a:lnTo>
                  <a:pt x="1920" y="39364"/>
                </a:lnTo>
                <a:lnTo>
                  <a:pt x="16322" y="39364"/>
                </a:lnTo>
                <a:lnTo>
                  <a:pt x="16322" y="102717"/>
                </a:lnTo>
                <a:lnTo>
                  <a:pt x="17282" y="10655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5" name="object 315"/>
          <p:cNvSpPr/>
          <p:nvPr/>
        </p:nvSpPr>
        <p:spPr>
          <a:xfrm>
            <a:off x="3543498" y="6760159"/>
            <a:ext cx="21107" cy="20177"/>
          </a:xfrm>
          <a:custGeom>
            <a:avLst/>
            <a:gdLst/>
            <a:ahLst/>
            <a:cxnLst/>
            <a:rect l="l" t="t" r="r" b="b"/>
            <a:pathLst>
              <a:path w="21107" h="20177">
                <a:moveTo>
                  <a:pt x="21107" y="9616"/>
                </a:moveTo>
                <a:lnTo>
                  <a:pt x="21107" y="5775"/>
                </a:lnTo>
                <a:lnTo>
                  <a:pt x="20147" y="2895"/>
                </a:lnTo>
                <a:lnTo>
                  <a:pt x="18227" y="1935"/>
                </a:lnTo>
                <a:lnTo>
                  <a:pt x="17266" y="0"/>
                </a:lnTo>
                <a:lnTo>
                  <a:pt x="3825" y="0"/>
                </a:lnTo>
                <a:lnTo>
                  <a:pt x="1904" y="1935"/>
                </a:lnTo>
                <a:lnTo>
                  <a:pt x="944" y="2895"/>
                </a:lnTo>
                <a:lnTo>
                  <a:pt x="0" y="5775"/>
                </a:lnTo>
                <a:lnTo>
                  <a:pt x="0" y="13441"/>
                </a:lnTo>
                <a:lnTo>
                  <a:pt x="944" y="16337"/>
                </a:lnTo>
                <a:lnTo>
                  <a:pt x="1904" y="18242"/>
                </a:lnTo>
                <a:lnTo>
                  <a:pt x="3825" y="19202"/>
                </a:lnTo>
                <a:lnTo>
                  <a:pt x="6720" y="20177"/>
                </a:lnTo>
                <a:lnTo>
                  <a:pt x="14386" y="20177"/>
                </a:lnTo>
                <a:lnTo>
                  <a:pt x="17266" y="19202"/>
                </a:lnTo>
                <a:lnTo>
                  <a:pt x="18227" y="18242"/>
                </a:lnTo>
                <a:lnTo>
                  <a:pt x="20147" y="16337"/>
                </a:lnTo>
                <a:lnTo>
                  <a:pt x="21107" y="13441"/>
                </a:lnTo>
                <a:lnTo>
                  <a:pt x="21107" y="961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6" name="object 316"/>
          <p:cNvSpPr/>
          <p:nvPr/>
        </p:nvSpPr>
        <p:spPr>
          <a:xfrm>
            <a:off x="3545403" y="6797603"/>
            <a:ext cx="17282" cy="98877"/>
          </a:xfrm>
          <a:custGeom>
            <a:avLst/>
            <a:gdLst/>
            <a:ahLst/>
            <a:cxnLst/>
            <a:rect l="l" t="t" r="r" b="b"/>
            <a:pathLst>
              <a:path w="17282" h="98877">
                <a:moveTo>
                  <a:pt x="17282" y="2880"/>
                </a:moveTo>
                <a:lnTo>
                  <a:pt x="16322" y="2880"/>
                </a:lnTo>
                <a:lnTo>
                  <a:pt x="16322" y="1920"/>
                </a:lnTo>
                <a:lnTo>
                  <a:pt x="15361" y="1920"/>
                </a:lnTo>
                <a:lnTo>
                  <a:pt x="15361" y="960"/>
                </a:lnTo>
                <a:lnTo>
                  <a:pt x="12481" y="960"/>
                </a:lnTo>
                <a:lnTo>
                  <a:pt x="11521" y="0"/>
                </a:lnTo>
                <a:lnTo>
                  <a:pt x="6720" y="0"/>
                </a:lnTo>
                <a:lnTo>
                  <a:pt x="5760" y="960"/>
                </a:lnTo>
                <a:lnTo>
                  <a:pt x="1920" y="960"/>
                </a:lnTo>
                <a:lnTo>
                  <a:pt x="975" y="1920"/>
                </a:lnTo>
                <a:lnTo>
                  <a:pt x="0" y="1920"/>
                </a:lnTo>
                <a:lnTo>
                  <a:pt x="0" y="97916"/>
                </a:lnTo>
                <a:lnTo>
                  <a:pt x="975" y="97916"/>
                </a:lnTo>
                <a:lnTo>
                  <a:pt x="1920" y="98877"/>
                </a:lnTo>
                <a:lnTo>
                  <a:pt x="15361" y="98877"/>
                </a:lnTo>
                <a:lnTo>
                  <a:pt x="15361" y="97916"/>
                </a:lnTo>
                <a:lnTo>
                  <a:pt x="16322" y="97916"/>
                </a:lnTo>
                <a:lnTo>
                  <a:pt x="17282" y="96956"/>
                </a:lnTo>
                <a:lnTo>
                  <a:pt x="17282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7" name="object 317"/>
          <p:cNvSpPr/>
          <p:nvPr/>
        </p:nvSpPr>
        <p:spPr>
          <a:xfrm>
            <a:off x="3580927" y="6797603"/>
            <a:ext cx="88315" cy="98877"/>
          </a:xfrm>
          <a:custGeom>
            <a:avLst/>
            <a:gdLst/>
            <a:ahLst/>
            <a:cxnLst/>
            <a:rect l="l" t="t" r="r" b="b"/>
            <a:pathLst>
              <a:path w="88315" h="98877">
                <a:moveTo>
                  <a:pt x="34564" y="97916"/>
                </a:moveTo>
                <a:lnTo>
                  <a:pt x="35524" y="97916"/>
                </a:lnTo>
                <a:lnTo>
                  <a:pt x="36484" y="98877"/>
                </a:lnTo>
                <a:lnTo>
                  <a:pt x="44165" y="98877"/>
                </a:lnTo>
                <a:lnTo>
                  <a:pt x="45125" y="81594"/>
                </a:lnTo>
                <a:lnTo>
                  <a:pt x="47030" y="98877"/>
                </a:lnTo>
                <a:lnTo>
                  <a:pt x="52806" y="98877"/>
                </a:lnTo>
                <a:lnTo>
                  <a:pt x="53751" y="97916"/>
                </a:lnTo>
                <a:lnTo>
                  <a:pt x="54711" y="97916"/>
                </a:lnTo>
                <a:lnTo>
                  <a:pt x="54711" y="96956"/>
                </a:lnTo>
                <a:lnTo>
                  <a:pt x="55686" y="96956"/>
                </a:lnTo>
                <a:lnTo>
                  <a:pt x="55686" y="95996"/>
                </a:lnTo>
                <a:lnTo>
                  <a:pt x="56647" y="95996"/>
                </a:lnTo>
                <a:lnTo>
                  <a:pt x="87355" y="7680"/>
                </a:lnTo>
                <a:lnTo>
                  <a:pt x="88315" y="6720"/>
                </a:lnTo>
                <a:lnTo>
                  <a:pt x="88315" y="1920"/>
                </a:lnTo>
                <a:lnTo>
                  <a:pt x="87355" y="960"/>
                </a:lnTo>
                <a:lnTo>
                  <a:pt x="84475" y="960"/>
                </a:lnTo>
                <a:lnTo>
                  <a:pt x="83515" y="0"/>
                </a:lnTo>
                <a:lnTo>
                  <a:pt x="78714" y="0"/>
                </a:lnTo>
                <a:lnTo>
                  <a:pt x="77754" y="960"/>
                </a:lnTo>
                <a:lnTo>
                  <a:pt x="73913" y="960"/>
                </a:lnTo>
                <a:lnTo>
                  <a:pt x="72953" y="1920"/>
                </a:lnTo>
                <a:lnTo>
                  <a:pt x="71993" y="1920"/>
                </a:lnTo>
                <a:lnTo>
                  <a:pt x="71993" y="2880"/>
                </a:lnTo>
                <a:lnTo>
                  <a:pt x="71033" y="2880"/>
                </a:lnTo>
                <a:lnTo>
                  <a:pt x="71033" y="3840"/>
                </a:lnTo>
                <a:lnTo>
                  <a:pt x="45125" y="79674"/>
                </a:lnTo>
                <a:lnTo>
                  <a:pt x="18242" y="3840"/>
                </a:lnTo>
                <a:lnTo>
                  <a:pt x="18242" y="2880"/>
                </a:lnTo>
                <a:lnTo>
                  <a:pt x="17282" y="1920"/>
                </a:lnTo>
                <a:lnTo>
                  <a:pt x="17282" y="960"/>
                </a:lnTo>
                <a:lnTo>
                  <a:pt x="13441" y="960"/>
                </a:lnTo>
                <a:lnTo>
                  <a:pt x="12481" y="0"/>
                </a:lnTo>
                <a:lnTo>
                  <a:pt x="6720" y="0"/>
                </a:lnTo>
                <a:lnTo>
                  <a:pt x="576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3840"/>
                </a:lnTo>
                <a:lnTo>
                  <a:pt x="960" y="4800"/>
                </a:lnTo>
                <a:lnTo>
                  <a:pt x="960" y="7680"/>
                </a:lnTo>
                <a:lnTo>
                  <a:pt x="32644" y="95996"/>
                </a:lnTo>
                <a:lnTo>
                  <a:pt x="33604" y="95996"/>
                </a:lnTo>
                <a:lnTo>
                  <a:pt x="33604" y="96956"/>
                </a:lnTo>
                <a:lnTo>
                  <a:pt x="34564" y="97916"/>
                </a:lnTo>
                <a:close/>
              </a:path>
              <a:path w="88315" h="98877">
                <a:moveTo>
                  <a:pt x="47030" y="98877"/>
                </a:moveTo>
                <a:lnTo>
                  <a:pt x="45125" y="81594"/>
                </a:lnTo>
                <a:lnTo>
                  <a:pt x="44165" y="98877"/>
                </a:lnTo>
                <a:lnTo>
                  <a:pt x="47030" y="9887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8" name="object 318"/>
          <p:cNvSpPr/>
          <p:nvPr/>
        </p:nvSpPr>
        <p:spPr>
          <a:xfrm>
            <a:off x="3699007" y="6800484"/>
            <a:ext cx="7680" cy="30723"/>
          </a:xfrm>
          <a:custGeom>
            <a:avLst/>
            <a:gdLst/>
            <a:ahLst/>
            <a:cxnLst/>
            <a:rect l="l" t="t" r="r" b="b"/>
            <a:pathLst>
              <a:path w="7680" h="30723">
                <a:moveTo>
                  <a:pt x="0" y="30723"/>
                </a:moveTo>
                <a:lnTo>
                  <a:pt x="960" y="26883"/>
                </a:lnTo>
                <a:lnTo>
                  <a:pt x="2880" y="24003"/>
                </a:lnTo>
                <a:lnTo>
                  <a:pt x="3840" y="20162"/>
                </a:lnTo>
                <a:lnTo>
                  <a:pt x="7680" y="0"/>
                </a:lnTo>
                <a:lnTo>
                  <a:pt x="1920" y="1920"/>
                </a:lnTo>
                <a:lnTo>
                  <a:pt x="0" y="307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9" name="object 319"/>
          <p:cNvSpPr/>
          <p:nvPr/>
        </p:nvSpPr>
        <p:spPr>
          <a:xfrm>
            <a:off x="3680764" y="6796643"/>
            <a:ext cx="84475" cy="101757"/>
          </a:xfrm>
          <a:custGeom>
            <a:avLst/>
            <a:gdLst/>
            <a:ahLst/>
            <a:cxnLst/>
            <a:rect l="l" t="t" r="r" b="b"/>
            <a:pathLst>
              <a:path w="84475" h="101757">
                <a:moveTo>
                  <a:pt x="22082" y="24003"/>
                </a:moveTo>
                <a:lnTo>
                  <a:pt x="24963" y="22082"/>
                </a:lnTo>
                <a:lnTo>
                  <a:pt x="26883" y="19202"/>
                </a:lnTo>
                <a:lnTo>
                  <a:pt x="29763" y="17282"/>
                </a:lnTo>
                <a:lnTo>
                  <a:pt x="32644" y="15361"/>
                </a:lnTo>
                <a:lnTo>
                  <a:pt x="35524" y="13441"/>
                </a:lnTo>
                <a:lnTo>
                  <a:pt x="51831" y="13441"/>
                </a:lnTo>
                <a:lnTo>
                  <a:pt x="57607" y="15361"/>
                </a:lnTo>
                <a:lnTo>
                  <a:pt x="61447" y="21122"/>
                </a:lnTo>
                <a:lnTo>
                  <a:pt x="66233" y="25923"/>
                </a:lnTo>
                <a:lnTo>
                  <a:pt x="68153" y="32644"/>
                </a:lnTo>
                <a:lnTo>
                  <a:pt x="68153" y="41285"/>
                </a:lnTo>
                <a:lnTo>
                  <a:pt x="17282" y="41285"/>
                </a:lnTo>
                <a:lnTo>
                  <a:pt x="18242" y="38404"/>
                </a:lnTo>
                <a:lnTo>
                  <a:pt x="18242" y="34564"/>
                </a:lnTo>
                <a:lnTo>
                  <a:pt x="20162" y="5760"/>
                </a:lnTo>
                <a:lnTo>
                  <a:pt x="15361" y="9601"/>
                </a:lnTo>
                <a:lnTo>
                  <a:pt x="11521" y="13441"/>
                </a:lnTo>
                <a:lnTo>
                  <a:pt x="7680" y="18242"/>
                </a:lnTo>
                <a:lnTo>
                  <a:pt x="4800" y="23042"/>
                </a:lnTo>
                <a:lnTo>
                  <a:pt x="2880" y="29763"/>
                </a:lnTo>
                <a:lnTo>
                  <a:pt x="960" y="36484"/>
                </a:lnTo>
                <a:lnTo>
                  <a:pt x="0" y="43205"/>
                </a:lnTo>
                <a:lnTo>
                  <a:pt x="0" y="59527"/>
                </a:lnTo>
                <a:lnTo>
                  <a:pt x="960" y="67208"/>
                </a:lnTo>
                <a:lnTo>
                  <a:pt x="2880" y="72953"/>
                </a:lnTo>
                <a:lnTo>
                  <a:pt x="4800" y="79674"/>
                </a:lnTo>
                <a:lnTo>
                  <a:pt x="7680" y="84475"/>
                </a:lnTo>
                <a:lnTo>
                  <a:pt x="11521" y="89275"/>
                </a:lnTo>
                <a:lnTo>
                  <a:pt x="15361" y="93116"/>
                </a:lnTo>
                <a:lnTo>
                  <a:pt x="20162" y="95996"/>
                </a:lnTo>
                <a:lnTo>
                  <a:pt x="25923" y="97917"/>
                </a:lnTo>
                <a:lnTo>
                  <a:pt x="31683" y="100797"/>
                </a:lnTo>
                <a:lnTo>
                  <a:pt x="38404" y="101757"/>
                </a:lnTo>
                <a:lnTo>
                  <a:pt x="50886" y="101757"/>
                </a:lnTo>
                <a:lnTo>
                  <a:pt x="54726" y="100797"/>
                </a:lnTo>
                <a:lnTo>
                  <a:pt x="58567" y="100797"/>
                </a:lnTo>
                <a:lnTo>
                  <a:pt x="62392" y="99837"/>
                </a:lnTo>
                <a:lnTo>
                  <a:pt x="66233" y="98877"/>
                </a:lnTo>
                <a:lnTo>
                  <a:pt x="69113" y="97917"/>
                </a:lnTo>
                <a:lnTo>
                  <a:pt x="71993" y="97917"/>
                </a:lnTo>
                <a:lnTo>
                  <a:pt x="73913" y="96956"/>
                </a:lnTo>
                <a:lnTo>
                  <a:pt x="75834" y="95996"/>
                </a:lnTo>
                <a:lnTo>
                  <a:pt x="77754" y="95036"/>
                </a:lnTo>
                <a:lnTo>
                  <a:pt x="78714" y="94076"/>
                </a:lnTo>
                <a:lnTo>
                  <a:pt x="79674" y="94076"/>
                </a:lnTo>
                <a:lnTo>
                  <a:pt x="79674" y="93116"/>
                </a:lnTo>
                <a:lnTo>
                  <a:pt x="80634" y="92156"/>
                </a:lnTo>
                <a:lnTo>
                  <a:pt x="80634" y="81610"/>
                </a:lnTo>
                <a:lnTo>
                  <a:pt x="79674" y="81610"/>
                </a:lnTo>
                <a:lnTo>
                  <a:pt x="78714" y="80634"/>
                </a:lnTo>
                <a:lnTo>
                  <a:pt x="77754" y="80634"/>
                </a:lnTo>
                <a:lnTo>
                  <a:pt x="75834" y="81610"/>
                </a:lnTo>
                <a:lnTo>
                  <a:pt x="74874" y="81610"/>
                </a:lnTo>
                <a:lnTo>
                  <a:pt x="72953" y="82555"/>
                </a:lnTo>
                <a:lnTo>
                  <a:pt x="71033" y="83515"/>
                </a:lnTo>
                <a:lnTo>
                  <a:pt x="68153" y="84475"/>
                </a:lnTo>
                <a:lnTo>
                  <a:pt x="66233" y="85435"/>
                </a:lnTo>
                <a:lnTo>
                  <a:pt x="63352" y="86395"/>
                </a:lnTo>
                <a:lnTo>
                  <a:pt x="59512" y="86395"/>
                </a:lnTo>
                <a:lnTo>
                  <a:pt x="55671" y="87355"/>
                </a:lnTo>
                <a:lnTo>
                  <a:pt x="37444" y="87355"/>
                </a:lnTo>
                <a:lnTo>
                  <a:pt x="33604" y="85435"/>
                </a:lnTo>
                <a:lnTo>
                  <a:pt x="29763" y="83515"/>
                </a:lnTo>
                <a:lnTo>
                  <a:pt x="26883" y="81610"/>
                </a:lnTo>
                <a:lnTo>
                  <a:pt x="24002" y="78714"/>
                </a:lnTo>
                <a:lnTo>
                  <a:pt x="22082" y="75834"/>
                </a:lnTo>
                <a:lnTo>
                  <a:pt x="20162" y="71993"/>
                </a:lnTo>
                <a:lnTo>
                  <a:pt x="19202" y="68153"/>
                </a:lnTo>
                <a:lnTo>
                  <a:pt x="18242" y="64328"/>
                </a:lnTo>
                <a:lnTo>
                  <a:pt x="17282" y="59527"/>
                </a:lnTo>
                <a:lnTo>
                  <a:pt x="17282" y="53766"/>
                </a:lnTo>
                <a:lnTo>
                  <a:pt x="81594" y="53766"/>
                </a:lnTo>
                <a:lnTo>
                  <a:pt x="82555" y="52806"/>
                </a:lnTo>
                <a:lnTo>
                  <a:pt x="84475" y="50871"/>
                </a:lnTo>
                <a:lnTo>
                  <a:pt x="84475" y="31683"/>
                </a:lnTo>
                <a:lnTo>
                  <a:pt x="82555" y="26883"/>
                </a:lnTo>
                <a:lnTo>
                  <a:pt x="80634" y="21122"/>
                </a:lnTo>
                <a:lnTo>
                  <a:pt x="78714" y="16322"/>
                </a:lnTo>
                <a:lnTo>
                  <a:pt x="75834" y="12481"/>
                </a:lnTo>
                <a:lnTo>
                  <a:pt x="71993" y="8641"/>
                </a:lnTo>
                <a:lnTo>
                  <a:pt x="68153" y="5760"/>
                </a:lnTo>
                <a:lnTo>
                  <a:pt x="62392" y="3840"/>
                </a:lnTo>
                <a:lnTo>
                  <a:pt x="57607" y="960"/>
                </a:lnTo>
                <a:lnTo>
                  <a:pt x="51831" y="0"/>
                </a:lnTo>
                <a:lnTo>
                  <a:pt x="37444" y="0"/>
                </a:lnTo>
                <a:lnTo>
                  <a:pt x="31683" y="960"/>
                </a:lnTo>
                <a:lnTo>
                  <a:pt x="25923" y="3840"/>
                </a:lnTo>
                <a:lnTo>
                  <a:pt x="22082" y="240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0" name="object 320"/>
          <p:cNvSpPr/>
          <p:nvPr/>
        </p:nvSpPr>
        <p:spPr>
          <a:xfrm>
            <a:off x="1714743" y="7097115"/>
            <a:ext cx="23042" cy="52806"/>
          </a:xfrm>
          <a:custGeom>
            <a:avLst/>
            <a:gdLst/>
            <a:ahLst/>
            <a:cxnLst/>
            <a:rect l="l" t="t" r="r" b="b"/>
            <a:pathLst>
              <a:path w="23042" h="52806">
                <a:moveTo>
                  <a:pt x="0" y="24963"/>
                </a:moveTo>
                <a:lnTo>
                  <a:pt x="0" y="29763"/>
                </a:lnTo>
                <a:lnTo>
                  <a:pt x="960" y="33604"/>
                </a:lnTo>
                <a:lnTo>
                  <a:pt x="2880" y="37444"/>
                </a:lnTo>
                <a:lnTo>
                  <a:pt x="3840" y="40325"/>
                </a:lnTo>
                <a:lnTo>
                  <a:pt x="6720" y="43205"/>
                </a:lnTo>
                <a:lnTo>
                  <a:pt x="8641" y="46085"/>
                </a:lnTo>
                <a:lnTo>
                  <a:pt x="11521" y="47990"/>
                </a:lnTo>
                <a:lnTo>
                  <a:pt x="15361" y="49926"/>
                </a:lnTo>
                <a:lnTo>
                  <a:pt x="19202" y="51831"/>
                </a:lnTo>
                <a:lnTo>
                  <a:pt x="23042" y="52806"/>
                </a:lnTo>
                <a:lnTo>
                  <a:pt x="22082" y="35524"/>
                </a:lnTo>
                <a:lnTo>
                  <a:pt x="19202" y="32644"/>
                </a:lnTo>
                <a:lnTo>
                  <a:pt x="18242" y="28803"/>
                </a:lnTo>
                <a:lnTo>
                  <a:pt x="18242" y="19202"/>
                </a:lnTo>
                <a:lnTo>
                  <a:pt x="16322" y="0"/>
                </a:lnTo>
                <a:lnTo>
                  <a:pt x="12481" y="1920"/>
                </a:lnTo>
                <a:lnTo>
                  <a:pt x="8641" y="4800"/>
                </a:lnTo>
                <a:lnTo>
                  <a:pt x="5760" y="7680"/>
                </a:lnTo>
                <a:lnTo>
                  <a:pt x="3840" y="11521"/>
                </a:lnTo>
                <a:lnTo>
                  <a:pt x="960" y="15361"/>
                </a:lnTo>
                <a:lnTo>
                  <a:pt x="0" y="20162"/>
                </a:lnTo>
                <a:lnTo>
                  <a:pt x="0" y="249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1" name="object 321"/>
          <p:cNvSpPr/>
          <p:nvPr/>
        </p:nvSpPr>
        <p:spPr>
          <a:xfrm>
            <a:off x="1719544" y="7049124"/>
            <a:ext cx="71993" cy="101757"/>
          </a:xfrm>
          <a:custGeom>
            <a:avLst/>
            <a:gdLst/>
            <a:ahLst/>
            <a:cxnLst/>
            <a:rect l="l" t="t" r="r" b="b"/>
            <a:pathLst>
              <a:path w="71993" h="101757">
                <a:moveTo>
                  <a:pt x="64328" y="99821"/>
                </a:moveTo>
                <a:lnTo>
                  <a:pt x="69113" y="99821"/>
                </a:lnTo>
                <a:lnTo>
                  <a:pt x="70073" y="98877"/>
                </a:lnTo>
                <a:lnTo>
                  <a:pt x="71048" y="98877"/>
                </a:lnTo>
                <a:lnTo>
                  <a:pt x="71048" y="97916"/>
                </a:lnTo>
                <a:lnTo>
                  <a:pt x="71993" y="97916"/>
                </a:lnTo>
                <a:lnTo>
                  <a:pt x="71993" y="28788"/>
                </a:lnTo>
                <a:lnTo>
                  <a:pt x="71048" y="23987"/>
                </a:lnTo>
                <a:lnTo>
                  <a:pt x="70073" y="19187"/>
                </a:lnTo>
                <a:lnTo>
                  <a:pt x="68168" y="15346"/>
                </a:lnTo>
                <a:lnTo>
                  <a:pt x="66233" y="11506"/>
                </a:lnTo>
                <a:lnTo>
                  <a:pt x="63352" y="8625"/>
                </a:lnTo>
                <a:lnTo>
                  <a:pt x="60487" y="5745"/>
                </a:lnTo>
                <a:lnTo>
                  <a:pt x="56647" y="3840"/>
                </a:lnTo>
                <a:lnTo>
                  <a:pt x="51831" y="1904"/>
                </a:lnTo>
                <a:lnTo>
                  <a:pt x="47045" y="960"/>
                </a:lnTo>
                <a:lnTo>
                  <a:pt x="41285" y="0"/>
                </a:lnTo>
                <a:lnTo>
                  <a:pt x="27843" y="0"/>
                </a:lnTo>
                <a:lnTo>
                  <a:pt x="24963" y="960"/>
                </a:lnTo>
                <a:lnTo>
                  <a:pt x="21122" y="960"/>
                </a:lnTo>
                <a:lnTo>
                  <a:pt x="17282" y="1904"/>
                </a:lnTo>
                <a:lnTo>
                  <a:pt x="14401" y="2880"/>
                </a:lnTo>
                <a:lnTo>
                  <a:pt x="11521" y="3840"/>
                </a:lnTo>
                <a:lnTo>
                  <a:pt x="9601" y="5745"/>
                </a:lnTo>
                <a:lnTo>
                  <a:pt x="6720" y="6720"/>
                </a:lnTo>
                <a:lnTo>
                  <a:pt x="4800" y="7680"/>
                </a:lnTo>
                <a:lnTo>
                  <a:pt x="2880" y="8625"/>
                </a:lnTo>
                <a:lnTo>
                  <a:pt x="1920" y="9585"/>
                </a:lnTo>
                <a:lnTo>
                  <a:pt x="960" y="10561"/>
                </a:lnTo>
                <a:lnTo>
                  <a:pt x="960" y="11506"/>
                </a:lnTo>
                <a:lnTo>
                  <a:pt x="0" y="12466"/>
                </a:lnTo>
                <a:lnTo>
                  <a:pt x="0" y="19187"/>
                </a:lnTo>
                <a:lnTo>
                  <a:pt x="960" y="20147"/>
                </a:lnTo>
                <a:lnTo>
                  <a:pt x="960" y="22067"/>
                </a:lnTo>
                <a:lnTo>
                  <a:pt x="1920" y="22067"/>
                </a:lnTo>
                <a:lnTo>
                  <a:pt x="1920" y="23027"/>
                </a:lnTo>
                <a:lnTo>
                  <a:pt x="5760" y="23027"/>
                </a:lnTo>
                <a:lnTo>
                  <a:pt x="6720" y="22067"/>
                </a:lnTo>
                <a:lnTo>
                  <a:pt x="8641" y="20147"/>
                </a:lnTo>
                <a:lnTo>
                  <a:pt x="10561" y="19187"/>
                </a:lnTo>
                <a:lnTo>
                  <a:pt x="13441" y="18227"/>
                </a:lnTo>
                <a:lnTo>
                  <a:pt x="16322" y="17282"/>
                </a:lnTo>
                <a:lnTo>
                  <a:pt x="19202" y="16306"/>
                </a:lnTo>
                <a:lnTo>
                  <a:pt x="22082" y="15346"/>
                </a:lnTo>
                <a:lnTo>
                  <a:pt x="25923" y="14401"/>
                </a:lnTo>
                <a:lnTo>
                  <a:pt x="29763" y="13441"/>
                </a:lnTo>
                <a:lnTo>
                  <a:pt x="37444" y="13441"/>
                </a:lnTo>
                <a:lnTo>
                  <a:pt x="40325" y="14401"/>
                </a:lnTo>
                <a:lnTo>
                  <a:pt x="43205" y="15346"/>
                </a:lnTo>
                <a:lnTo>
                  <a:pt x="46085" y="16306"/>
                </a:lnTo>
                <a:lnTo>
                  <a:pt x="47990" y="17282"/>
                </a:lnTo>
                <a:lnTo>
                  <a:pt x="49926" y="19187"/>
                </a:lnTo>
                <a:lnTo>
                  <a:pt x="51831" y="21122"/>
                </a:lnTo>
                <a:lnTo>
                  <a:pt x="52806" y="23027"/>
                </a:lnTo>
                <a:lnTo>
                  <a:pt x="53766" y="25907"/>
                </a:lnTo>
                <a:lnTo>
                  <a:pt x="54711" y="28788"/>
                </a:lnTo>
                <a:lnTo>
                  <a:pt x="54711" y="42230"/>
                </a:lnTo>
                <a:lnTo>
                  <a:pt x="34564" y="42230"/>
                </a:lnTo>
                <a:lnTo>
                  <a:pt x="27843" y="43190"/>
                </a:lnTo>
                <a:lnTo>
                  <a:pt x="22082" y="44150"/>
                </a:lnTo>
                <a:lnTo>
                  <a:pt x="16322" y="46070"/>
                </a:lnTo>
                <a:lnTo>
                  <a:pt x="11521" y="47990"/>
                </a:lnTo>
                <a:lnTo>
                  <a:pt x="13441" y="67193"/>
                </a:lnTo>
                <a:lnTo>
                  <a:pt x="14401" y="65272"/>
                </a:lnTo>
                <a:lnTo>
                  <a:pt x="15361" y="62392"/>
                </a:lnTo>
                <a:lnTo>
                  <a:pt x="17282" y="60472"/>
                </a:lnTo>
                <a:lnTo>
                  <a:pt x="19202" y="59512"/>
                </a:lnTo>
                <a:lnTo>
                  <a:pt x="22082" y="57591"/>
                </a:lnTo>
                <a:lnTo>
                  <a:pt x="24963" y="56631"/>
                </a:lnTo>
                <a:lnTo>
                  <a:pt x="27843" y="55671"/>
                </a:lnTo>
                <a:lnTo>
                  <a:pt x="31683" y="54711"/>
                </a:lnTo>
                <a:lnTo>
                  <a:pt x="54711" y="54711"/>
                </a:lnTo>
                <a:lnTo>
                  <a:pt x="54711" y="73913"/>
                </a:lnTo>
                <a:lnTo>
                  <a:pt x="50886" y="78714"/>
                </a:lnTo>
                <a:lnTo>
                  <a:pt x="46085" y="82555"/>
                </a:lnTo>
                <a:lnTo>
                  <a:pt x="42245" y="84475"/>
                </a:lnTo>
                <a:lnTo>
                  <a:pt x="39364" y="87355"/>
                </a:lnTo>
                <a:lnTo>
                  <a:pt x="34564" y="88315"/>
                </a:lnTo>
                <a:lnTo>
                  <a:pt x="24963" y="88315"/>
                </a:lnTo>
                <a:lnTo>
                  <a:pt x="20162" y="86395"/>
                </a:lnTo>
                <a:lnTo>
                  <a:pt x="17282" y="83515"/>
                </a:lnTo>
                <a:lnTo>
                  <a:pt x="18242" y="100797"/>
                </a:lnTo>
                <a:lnTo>
                  <a:pt x="23042" y="101757"/>
                </a:lnTo>
                <a:lnTo>
                  <a:pt x="33604" y="101757"/>
                </a:lnTo>
                <a:lnTo>
                  <a:pt x="38404" y="99821"/>
                </a:lnTo>
                <a:lnTo>
                  <a:pt x="43205" y="97916"/>
                </a:lnTo>
                <a:lnTo>
                  <a:pt x="48966" y="95036"/>
                </a:lnTo>
                <a:lnTo>
                  <a:pt x="52806" y="92141"/>
                </a:lnTo>
                <a:lnTo>
                  <a:pt x="56647" y="87355"/>
                </a:lnTo>
                <a:lnTo>
                  <a:pt x="56647" y="97916"/>
                </a:lnTo>
                <a:lnTo>
                  <a:pt x="57607" y="97916"/>
                </a:lnTo>
                <a:lnTo>
                  <a:pt x="57607" y="98877"/>
                </a:lnTo>
                <a:lnTo>
                  <a:pt x="58552" y="98877"/>
                </a:lnTo>
                <a:lnTo>
                  <a:pt x="58552" y="99821"/>
                </a:lnTo>
                <a:lnTo>
                  <a:pt x="64328" y="998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2" name="object 322"/>
          <p:cNvSpPr/>
          <p:nvPr/>
        </p:nvSpPr>
        <p:spPr>
          <a:xfrm>
            <a:off x="1834743" y="7112477"/>
            <a:ext cx="6720" cy="36469"/>
          </a:xfrm>
          <a:custGeom>
            <a:avLst/>
            <a:gdLst/>
            <a:ahLst/>
            <a:cxnLst/>
            <a:rect l="l" t="t" r="r" b="b"/>
            <a:pathLst>
              <a:path w="6720" h="36469">
                <a:moveTo>
                  <a:pt x="5760" y="15361"/>
                </a:moveTo>
                <a:lnTo>
                  <a:pt x="3840" y="12481"/>
                </a:lnTo>
                <a:lnTo>
                  <a:pt x="1920" y="8641"/>
                </a:lnTo>
                <a:lnTo>
                  <a:pt x="960" y="4800"/>
                </a:lnTo>
                <a:lnTo>
                  <a:pt x="0" y="0"/>
                </a:lnTo>
                <a:lnTo>
                  <a:pt x="1920" y="34564"/>
                </a:lnTo>
                <a:lnTo>
                  <a:pt x="6720" y="36469"/>
                </a:lnTo>
                <a:lnTo>
                  <a:pt x="5760" y="153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3" name="object 323"/>
          <p:cNvSpPr/>
          <p:nvPr/>
        </p:nvSpPr>
        <p:spPr>
          <a:xfrm>
            <a:off x="1816501" y="7005919"/>
            <a:ext cx="85435" cy="144962"/>
          </a:xfrm>
          <a:custGeom>
            <a:avLst/>
            <a:gdLst/>
            <a:ahLst/>
            <a:cxnLst/>
            <a:rect l="l" t="t" r="r" b="b"/>
            <a:pathLst>
              <a:path w="85435" h="144962">
                <a:moveTo>
                  <a:pt x="32644" y="128640"/>
                </a:moveTo>
                <a:lnTo>
                  <a:pt x="29763" y="126720"/>
                </a:lnTo>
                <a:lnTo>
                  <a:pt x="26883" y="124800"/>
                </a:lnTo>
                <a:lnTo>
                  <a:pt x="24003" y="121919"/>
                </a:lnTo>
                <a:lnTo>
                  <a:pt x="24963" y="143027"/>
                </a:lnTo>
                <a:lnTo>
                  <a:pt x="30723" y="144962"/>
                </a:lnTo>
                <a:lnTo>
                  <a:pt x="44165" y="144962"/>
                </a:lnTo>
                <a:lnTo>
                  <a:pt x="49926" y="143027"/>
                </a:lnTo>
                <a:lnTo>
                  <a:pt x="54726" y="140162"/>
                </a:lnTo>
                <a:lnTo>
                  <a:pt x="60472" y="137281"/>
                </a:lnTo>
                <a:lnTo>
                  <a:pt x="65288" y="133441"/>
                </a:lnTo>
                <a:lnTo>
                  <a:pt x="70073" y="127680"/>
                </a:lnTo>
                <a:lnTo>
                  <a:pt x="70073" y="141122"/>
                </a:lnTo>
                <a:lnTo>
                  <a:pt x="71033" y="142082"/>
                </a:lnTo>
                <a:lnTo>
                  <a:pt x="72009" y="142082"/>
                </a:lnTo>
                <a:lnTo>
                  <a:pt x="72009" y="143027"/>
                </a:lnTo>
                <a:lnTo>
                  <a:pt x="82555" y="143027"/>
                </a:lnTo>
                <a:lnTo>
                  <a:pt x="83515" y="142082"/>
                </a:lnTo>
                <a:lnTo>
                  <a:pt x="84475" y="142082"/>
                </a:lnTo>
                <a:lnTo>
                  <a:pt x="84475" y="141122"/>
                </a:lnTo>
                <a:lnTo>
                  <a:pt x="85435" y="141122"/>
                </a:lnTo>
                <a:lnTo>
                  <a:pt x="85435" y="2880"/>
                </a:lnTo>
                <a:lnTo>
                  <a:pt x="84475" y="1920"/>
                </a:lnTo>
                <a:lnTo>
                  <a:pt x="84475" y="960"/>
                </a:lnTo>
                <a:lnTo>
                  <a:pt x="82555" y="960"/>
                </a:lnTo>
                <a:lnTo>
                  <a:pt x="81594" y="0"/>
                </a:lnTo>
                <a:lnTo>
                  <a:pt x="71033" y="0"/>
                </a:lnTo>
                <a:lnTo>
                  <a:pt x="70073" y="960"/>
                </a:lnTo>
                <a:lnTo>
                  <a:pt x="69128" y="960"/>
                </a:lnTo>
                <a:lnTo>
                  <a:pt x="68168" y="1920"/>
                </a:lnTo>
                <a:lnTo>
                  <a:pt x="68168" y="56647"/>
                </a:lnTo>
                <a:lnTo>
                  <a:pt x="63352" y="51831"/>
                </a:lnTo>
                <a:lnTo>
                  <a:pt x="59512" y="48950"/>
                </a:lnTo>
                <a:lnTo>
                  <a:pt x="54726" y="47045"/>
                </a:lnTo>
                <a:lnTo>
                  <a:pt x="49926" y="44165"/>
                </a:lnTo>
                <a:lnTo>
                  <a:pt x="45125" y="43205"/>
                </a:lnTo>
                <a:lnTo>
                  <a:pt x="33604" y="43205"/>
                </a:lnTo>
                <a:lnTo>
                  <a:pt x="27843" y="44165"/>
                </a:lnTo>
                <a:lnTo>
                  <a:pt x="22082" y="47045"/>
                </a:lnTo>
                <a:lnTo>
                  <a:pt x="17282" y="48950"/>
                </a:lnTo>
                <a:lnTo>
                  <a:pt x="13441" y="52791"/>
                </a:lnTo>
                <a:lnTo>
                  <a:pt x="9601" y="56647"/>
                </a:lnTo>
                <a:lnTo>
                  <a:pt x="6720" y="61432"/>
                </a:lnTo>
                <a:lnTo>
                  <a:pt x="3840" y="67193"/>
                </a:lnTo>
                <a:lnTo>
                  <a:pt x="2880" y="73913"/>
                </a:lnTo>
                <a:lnTo>
                  <a:pt x="960" y="79674"/>
                </a:lnTo>
                <a:lnTo>
                  <a:pt x="0" y="87355"/>
                </a:lnTo>
                <a:lnTo>
                  <a:pt x="0" y="101757"/>
                </a:lnTo>
                <a:lnTo>
                  <a:pt x="960" y="108478"/>
                </a:lnTo>
                <a:lnTo>
                  <a:pt x="1920" y="114239"/>
                </a:lnTo>
                <a:lnTo>
                  <a:pt x="2880" y="119999"/>
                </a:lnTo>
                <a:lnTo>
                  <a:pt x="5760" y="125760"/>
                </a:lnTo>
                <a:lnTo>
                  <a:pt x="8641" y="129600"/>
                </a:lnTo>
                <a:lnTo>
                  <a:pt x="11521" y="134401"/>
                </a:lnTo>
                <a:lnTo>
                  <a:pt x="15361" y="138242"/>
                </a:lnTo>
                <a:lnTo>
                  <a:pt x="20162" y="141122"/>
                </a:lnTo>
                <a:lnTo>
                  <a:pt x="18242" y="106558"/>
                </a:lnTo>
                <a:lnTo>
                  <a:pt x="17282" y="102717"/>
                </a:lnTo>
                <a:lnTo>
                  <a:pt x="17282" y="88315"/>
                </a:lnTo>
                <a:lnTo>
                  <a:pt x="18242" y="84475"/>
                </a:lnTo>
                <a:lnTo>
                  <a:pt x="18242" y="79674"/>
                </a:lnTo>
                <a:lnTo>
                  <a:pt x="19202" y="75834"/>
                </a:lnTo>
                <a:lnTo>
                  <a:pt x="21122" y="71993"/>
                </a:lnTo>
                <a:lnTo>
                  <a:pt x="23042" y="69113"/>
                </a:lnTo>
                <a:lnTo>
                  <a:pt x="24963" y="65272"/>
                </a:lnTo>
                <a:lnTo>
                  <a:pt x="26883" y="62392"/>
                </a:lnTo>
                <a:lnTo>
                  <a:pt x="29763" y="60487"/>
                </a:lnTo>
                <a:lnTo>
                  <a:pt x="33604" y="58552"/>
                </a:lnTo>
                <a:lnTo>
                  <a:pt x="36484" y="57607"/>
                </a:lnTo>
                <a:lnTo>
                  <a:pt x="46085" y="57607"/>
                </a:lnTo>
                <a:lnTo>
                  <a:pt x="49926" y="59512"/>
                </a:lnTo>
                <a:lnTo>
                  <a:pt x="54726" y="62392"/>
                </a:lnTo>
                <a:lnTo>
                  <a:pt x="58567" y="65272"/>
                </a:lnTo>
                <a:lnTo>
                  <a:pt x="63352" y="69113"/>
                </a:lnTo>
                <a:lnTo>
                  <a:pt x="68168" y="74874"/>
                </a:lnTo>
                <a:lnTo>
                  <a:pt x="68168" y="112318"/>
                </a:lnTo>
                <a:lnTo>
                  <a:pt x="65288" y="115199"/>
                </a:lnTo>
                <a:lnTo>
                  <a:pt x="62407" y="118079"/>
                </a:lnTo>
                <a:lnTo>
                  <a:pt x="60472" y="120959"/>
                </a:lnTo>
                <a:lnTo>
                  <a:pt x="57607" y="122880"/>
                </a:lnTo>
                <a:lnTo>
                  <a:pt x="55671" y="124800"/>
                </a:lnTo>
                <a:lnTo>
                  <a:pt x="53766" y="125760"/>
                </a:lnTo>
                <a:lnTo>
                  <a:pt x="50886" y="127680"/>
                </a:lnTo>
                <a:lnTo>
                  <a:pt x="48950" y="128640"/>
                </a:lnTo>
                <a:lnTo>
                  <a:pt x="47045" y="129600"/>
                </a:lnTo>
                <a:lnTo>
                  <a:pt x="45125" y="129600"/>
                </a:lnTo>
                <a:lnTo>
                  <a:pt x="43205" y="130561"/>
                </a:lnTo>
                <a:lnTo>
                  <a:pt x="35524" y="130561"/>
                </a:lnTo>
                <a:lnTo>
                  <a:pt x="32644" y="1286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4" name="object 324"/>
          <p:cNvSpPr/>
          <p:nvPr/>
        </p:nvSpPr>
        <p:spPr>
          <a:xfrm>
            <a:off x="1920179" y="7050084"/>
            <a:ext cx="88315" cy="98861"/>
          </a:xfrm>
          <a:custGeom>
            <a:avLst/>
            <a:gdLst/>
            <a:ahLst/>
            <a:cxnLst/>
            <a:rect l="l" t="t" r="r" b="b"/>
            <a:pathLst>
              <a:path w="88315" h="98861">
                <a:moveTo>
                  <a:pt x="18242" y="2880"/>
                </a:moveTo>
                <a:lnTo>
                  <a:pt x="17282" y="1920"/>
                </a:lnTo>
                <a:lnTo>
                  <a:pt x="16322" y="944"/>
                </a:lnTo>
                <a:lnTo>
                  <a:pt x="15361" y="944"/>
                </a:lnTo>
                <a:lnTo>
                  <a:pt x="14401" y="0"/>
                </a:lnTo>
                <a:lnTo>
                  <a:pt x="3840" y="0"/>
                </a:lnTo>
                <a:lnTo>
                  <a:pt x="2880" y="944"/>
                </a:lnTo>
                <a:lnTo>
                  <a:pt x="960" y="944"/>
                </a:lnTo>
                <a:lnTo>
                  <a:pt x="960" y="1920"/>
                </a:lnTo>
                <a:lnTo>
                  <a:pt x="0" y="1920"/>
                </a:lnTo>
                <a:lnTo>
                  <a:pt x="0" y="4785"/>
                </a:lnTo>
                <a:lnTo>
                  <a:pt x="960" y="4785"/>
                </a:lnTo>
                <a:lnTo>
                  <a:pt x="960" y="7665"/>
                </a:lnTo>
                <a:lnTo>
                  <a:pt x="32644" y="95021"/>
                </a:lnTo>
                <a:lnTo>
                  <a:pt x="33604" y="95996"/>
                </a:lnTo>
                <a:lnTo>
                  <a:pt x="33604" y="96956"/>
                </a:lnTo>
                <a:lnTo>
                  <a:pt x="34564" y="97916"/>
                </a:lnTo>
                <a:lnTo>
                  <a:pt x="35524" y="97916"/>
                </a:lnTo>
                <a:lnTo>
                  <a:pt x="36484" y="98861"/>
                </a:lnTo>
                <a:lnTo>
                  <a:pt x="44165" y="98861"/>
                </a:lnTo>
                <a:lnTo>
                  <a:pt x="45125" y="80634"/>
                </a:lnTo>
                <a:lnTo>
                  <a:pt x="46085" y="98861"/>
                </a:lnTo>
                <a:lnTo>
                  <a:pt x="51846" y="98861"/>
                </a:lnTo>
                <a:lnTo>
                  <a:pt x="52806" y="97916"/>
                </a:lnTo>
                <a:lnTo>
                  <a:pt x="54711" y="97916"/>
                </a:lnTo>
                <a:lnTo>
                  <a:pt x="54711" y="96956"/>
                </a:lnTo>
                <a:lnTo>
                  <a:pt x="55686" y="96956"/>
                </a:lnTo>
                <a:lnTo>
                  <a:pt x="55686" y="95021"/>
                </a:lnTo>
                <a:lnTo>
                  <a:pt x="87355" y="7665"/>
                </a:lnTo>
                <a:lnTo>
                  <a:pt x="88315" y="6720"/>
                </a:lnTo>
                <a:lnTo>
                  <a:pt x="88315" y="1920"/>
                </a:lnTo>
                <a:lnTo>
                  <a:pt x="87355" y="944"/>
                </a:lnTo>
                <a:lnTo>
                  <a:pt x="86395" y="944"/>
                </a:lnTo>
                <a:lnTo>
                  <a:pt x="85435" y="0"/>
                </a:lnTo>
                <a:lnTo>
                  <a:pt x="75834" y="0"/>
                </a:lnTo>
                <a:lnTo>
                  <a:pt x="74874" y="944"/>
                </a:lnTo>
                <a:lnTo>
                  <a:pt x="72953" y="944"/>
                </a:lnTo>
                <a:lnTo>
                  <a:pt x="71993" y="1920"/>
                </a:lnTo>
                <a:lnTo>
                  <a:pt x="71993" y="2880"/>
                </a:lnTo>
                <a:lnTo>
                  <a:pt x="71033" y="2880"/>
                </a:lnTo>
                <a:lnTo>
                  <a:pt x="71033" y="3825"/>
                </a:lnTo>
                <a:lnTo>
                  <a:pt x="45125" y="79674"/>
                </a:lnTo>
                <a:lnTo>
                  <a:pt x="18242" y="3825"/>
                </a:lnTo>
                <a:lnTo>
                  <a:pt x="18242" y="2880"/>
                </a:lnTo>
                <a:close/>
              </a:path>
              <a:path w="88315" h="98861">
                <a:moveTo>
                  <a:pt x="46085" y="98861"/>
                </a:moveTo>
                <a:lnTo>
                  <a:pt x="45125" y="80634"/>
                </a:lnTo>
                <a:lnTo>
                  <a:pt x="44165" y="98861"/>
                </a:lnTo>
                <a:lnTo>
                  <a:pt x="46085" y="988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5" name="object 325"/>
          <p:cNvSpPr/>
          <p:nvPr/>
        </p:nvSpPr>
        <p:spPr>
          <a:xfrm>
            <a:off x="2019056" y="7125919"/>
            <a:ext cx="22082" cy="100797"/>
          </a:xfrm>
          <a:custGeom>
            <a:avLst/>
            <a:gdLst/>
            <a:ahLst/>
            <a:cxnLst/>
            <a:rect l="l" t="t" r="r" b="b"/>
            <a:pathLst>
              <a:path w="22082" h="100797">
                <a:moveTo>
                  <a:pt x="18242" y="3840"/>
                </a:moveTo>
                <a:lnTo>
                  <a:pt x="17282" y="0"/>
                </a:lnTo>
                <a:lnTo>
                  <a:pt x="18242" y="23027"/>
                </a:lnTo>
                <a:lnTo>
                  <a:pt x="22082" y="24002"/>
                </a:lnTo>
                <a:lnTo>
                  <a:pt x="21122" y="6720"/>
                </a:lnTo>
                <a:lnTo>
                  <a:pt x="18242" y="3840"/>
                </a:lnTo>
                <a:close/>
              </a:path>
              <a:path w="22082" h="100797">
                <a:moveTo>
                  <a:pt x="4800" y="-66233"/>
                </a:moveTo>
                <a:lnTo>
                  <a:pt x="4800" y="-64328"/>
                </a:lnTo>
                <a:lnTo>
                  <a:pt x="3840" y="-63352"/>
                </a:lnTo>
                <a:lnTo>
                  <a:pt x="3840" y="-57607"/>
                </a:lnTo>
                <a:lnTo>
                  <a:pt x="4800" y="-56647"/>
                </a:lnTo>
                <a:lnTo>
                  <a:pt x="4800" y="-55671"/>
                </a:lnTo>
                <a:lnTo>
                  <a:pt x="5760" y="-54726"/>
                </a:lnTo>
                <a:lnTo>
                  <a:pt x="5760" y="-53766"/>
                </a:lnTo>
                <a:lnTo>
                  <a:pt x="9601" y="-53766"/>
                </a:lnTo>
                <a:lnTo>
                  <a:pt x="11521" y="-54726"/>
                </a:lnTo>
                <a:lnTo>
                  <a:pt x="13441" y="-56647"/>
                </a:lnTo>
                <a:lnTo>
                  <a:pt x="15361" y="-57607"/>
                </a:lnTo>
                <a:lnTo>
                  <a:pt x="17282" y="-58567"/>
                </a:lnTo>
                <a:lnTo>
                  <a:pt x="20162" y="-59512"/>
                </a:lnTo>
                <a:lnTo>
                  <a:pt x="23042" y="-60487"/>
                </a:lnTo>
                <a:lnTo>
                  <a:pt x="25923" y="-61447"/>
                </a:lnTo>
                <a:lnTo>
                  <a:pt x="29763" y="-62392"/>
                </a:lnTo>
                <a:lnTo>
                  <a:pt x="33604" y="-63352"/>
                </a:lnTo>
                <a:lnTo>
                  <a:pt x="41285" y="-63352"/>
                </a:lnTo>
                <a:lnTo>
                  <a:pt x="45125" y="-62392"/>
                </a:lnTo>
                <a:lnTo>
                  <a:pt x="47045" y="-61447"/>
                </a:lnTo>
                <a:lnTo>
                  <a:pt x="49911" y="-60487"/>
                </a:lnTo>
                <a:lnTo>
                  <a:pt x="51846" y="-59512"/>
                </a:lnTo>
                <a:lnTo>
                  <a:pt x="53751" y="-57607"/>
                </a:lnTo>
                <a:lnTo>
                  <a:pt x="55686" y="-55671"/>
                </a:lnTo>
                <a:lnTo>
                  <a:pt x="56631" y="-53766"/>
                </a:lnTo>
                <a:lnTo>
                  <a:pt x="57591" y="-50886"/>
                </a:lnTo>
                <a:lnTo>
                  <a:pt x="58567" y="-48006"/>
                </a:lnTo>
                <a:lnTo>
                  <a:pt x="58567" y="-34564"/>
                </a:lnTo>
                <a:lnTo>
                  <a:pt x="38404" y="-34564"/>
                </a:lnTo>
                <a:lnTo>
                  <a:pt x="32644" y="-33604"/>
                </a:lnTo>
                <a:lnTo>
                  <a:pt x="26883" y="-32644"/>
                </a:lnTo>
                <a:lnTo>
                  <a:pt x="21122" y="-30723"/>
                </a:lnTo>
                <a:lnTo>
                  <a:pt x="16322" y="-28803"/>
                </a:lnTo>
                <a:lnTo>
                  <a:pt x="11521" y="-26883"/>
                </a:lnTo>
                <a:lnTo>
                  <a:pt x="7680" y="-24002"/>
                </a:lnTo>
                <a:lnTo>
                  <a:pt x="4800" y="-21122"/>
                </a:lnTo>
                <a:lnTo>
                  <a:pt x="2880" y="-17282"/>
                </a:lnTo>
                <a:lnTo>
                  <a:pt x="960" y="-13441"/>
                </a:lnTo>
                <a:lnTo>
                  <a:pt x="0" y="-8641"/>
                </a:lnTo>
                <a:lnTo>
                  <a:pt x="0" y="4800"/>
                </a:lnTo>
                <a:lnTo>
                  <a:pt x="1920" y="8641"/>
                </a:lnTo>
                <a:lnTo>
                  <a:pt x="3840" y="11521"/>
                </a:lnTo>
                <a:lnTo>
                  <a:pt x="5760" y="14401"/>
                </a:lnTo>
                <a:lnTo>
                  <a:pt x="8641" y="17282"/>
                </a:lnTo>
                <a:lnTo>
                  <a:pt x="11521" y="19187"/>
                </a:lnTo>
                <a:lnTo>
                  <a:pt x="14401" y="21122"/>
                </a:lnTo>
                <a:lnTo>
                  <a:pt x="18242" y="23027"/>
                </a:lnTo>
                <a:lnTo>
                  <a:pt x="17282" y="0"/>
                </a:lnTo>
                <a:lnTo>
                  <a:pt x="17282" y="-9601"/>
                </a:lnTo>
                <a:lnTo>
                  <a:pt x="18242" y="-11521"/>
                </a:lnTo>
                <a:lnTo>
                  <a:pt x="19202" y="-14401"/>
                </a:lnTo>
                <a:lnTo>
                  <a:pt x="21122" y="-16322"/>
                </a:lnTo>
                <a:lnTo>
                  <a:pt x="24002" y="-17282"/>
                </a:lnTo>
                <a:lnTo>
                  <a:pt x="25923" y="-19202"/>
                </a:lnTo>
                <a:lnTo>
                  <a:pt x="28803" y="-20162"/>
                </a:lnTo>
                <a:lnTo>
                  <a:pt x="31683" y="-21122"/>
                </a:lnTo>
                <a:lnTo>
                  <a:pt x="35524" y="-22082"/>
                </a:lnTo>
                <a:lnTo>
                  <a:pt x="58567" y="-22082"/>
                </a:lnTo>
                <a:lnTo>
                  <a:pt x="58567" y="-2880"/>
                </a:lnTo>
                <a:lnTo>
                  <a:pt x="54726" y="1920"/>
                </a:lnTo>
                <a:lnTo>
                  <a:pt x="50886" y="5760"/>
                </a:lnTo>
                <a:lnTo>
                  <a:pt x="47045" y="7680"/>
                </a:lnTo>
                <a:lnTo>
                  <a:pt x="43205" y="10561"/>
                </a:lnTo>
                <a:lnTo>
                  <a:pt x="38404" y="11521"/>
                </a:lnTo>
                <a:lnTo>
                  <a:pt x="28803" y="11521"/>
                </a:lnTo>
                <a:lnTo>
                  <a:pt x="24963" y="9601"/>
                </a:lnTo>
                <a:lnTo>
                  <a:pt x="21122" y="6720"/>
                </a:lnTo>
                <a:lnTo>
                  <a:pt x="22082" y="24002"/>
                </a:lnTo>
                <a:lnTo>
                  <a:pt x="26883" y="24963"/>
                </a:lnTo>
                <a:lnTo>
                  <a:pt x="37444" y="24963"/>
                </a:lnTo>
                <a:lnTo>
                  <a:pt x="42230" y="23027"/>
                </a:lnTo>
                <a:lnTo>
                  <a:pt x="47045" y="21122"/>
                </a:lnTo>
                <a:lnTo>
                  <a:pt x="52791" y="18242"/>
                </a:lnTo>
                <a:lnTo>
                  <a:pt x="56631" y="15346"/>
                </a:lnTo>
                <a:lnTo>
                  <a:pt x="61447" y="10561"/>
                </a:lnTo>
                <a:lnTo>
                  <a:pt x="61447" y="22082"/>
                </a:lnTo>
                <a:lnTo>
                  <a:pt x="62407" y="22082"/>
                </a:lnTo>
                <a:lnTo>
                  <a:pt x="63352" y="23027"/>
                </a:lnTo>
                <a:lnTo>
                  <a:pt x="73913" y="23027"/>
                </a:lnTo>
                <a:lnTo>
                  <a:pt x="73913" y="22082"/>
                </a:lnTo>
                <a:lnTo>
                  <a:pt x="74874" y="22082"/>
                </a:lnTo>
                <a:lnTo>
                  <a:pt x="75834" y="21122"/>
                </a:lnTo>
                <a:lnTo>
                  <a:pt x="75834" y="-48006"/>
                </a:lnTo>
                <a:lnTo>
                  <a:pt x="74874" y="-52806"/>
                </a:lnTo>
                <a:lnTo>
                  <a:pt x="73913" y="-57607"/>
                </a:lnTo>
                <a:lnTo>
                  <a:pt x="71993" y="-61447"/>
                </a:lnTo>
                <a:lnTo>
                  <a:pt x="70073" y="-65288"/>
                </a:lnTo>
                <a:lnTo>
                  <a:pt x="67193" y="-68168"/>
                </a:lnTo>
                <a:lnTo>
                  <a:pt x="64312" y="-71048"/>
                </a:lnTo>
                <a:lnTo>
                  <a:pt x="60472" y="-72953"/>
                </a:lnTo>
                <a:lnTo>
                  <a:pt x="55686" y="-74889"/>
                </a:lnTo>
                <a:lnTo>
                  <a:pt x="51846" y="-75834"/>
                </a:lnTo>
                <a:lnTo>
                  <a:pt x="46070" y="-76794"/>
                </a:lnTo>
                <a:lnTo>
                  <a:pt x="31683" y="-76794"/>
                </a:lnTo>
                <a:lnTo>
                  <a:pt x="28803" y="-75834"/>
                </a:lnTo>
                <a:lnTo>
                  <a:pt x="24963" y="-75834"/>
                </a:lnTo>
                <a:lnTo>
                  <a:pt x="22082" y="-74889"/>
                </a:lnTo>
                <a:lnTo>
                  <a:pt x="19202" y="-73913"/>
                </a:lnTo>
                <a:lnTo>
                  <a:pt x="16322" y="-72953"/>
                </a:lnTo>
                <a:lnTo>
                  <a:pt x="13441" y="-71048"/>
                </a:lnTo>
                <a:lnTo>
                  <a:pt x="10561" y="-70073"/>
                </a:lnTo>
                <a:lnTo>
                  <a:pt x="8641" y="-69113"/>
                </a:lnTo>
                <a:lnTo>
                  <a:pt x="6720" y="-68168"/>
                </a:lnTo>
                <a:lnTo>
                  <a:pt x="5760" y="-67208"/>
                </a:lnTo>
                <a:lnTo>
                  <a:pt x="4800" y="-6623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6" name="object 326"/>
          <p:cNvSpPr/>
          <p:nvPr/>
        </p:nvSpPr>
        <p:spPr>
          <a:xfrm>
            <a:off x="2125614" y="7049124"/>
            <a:ext cx="80634" cy="99822"/>
          </a:xfrm>
          <a:custGeom>
            <a:avLst/>
            <a:gdLst/>
            <a:ahLst/>
            <a:cxnLst/>
            <a:rect l="l" t="t" r="r" b="b"/>
            <a:pathLst>
              <a:path w="80634" h="99822">
                <a:moveTo>
                  <a:pt x="960" y="97916"/>
                </a:moveTo>
                <a:lnTo>
                  <a:pt x="960" y="98877"/>
                </a:lnTo>
                <a:lnTo>
                  <a:pt x="1920" y="98877"/>
                </a:lnTo>
                <a:lnTo>
                  <a:pt x="2880" y="99821"/>
                </a:lnTo>
                <a:lnTo>
                  <a:pt x="15361" y="99821"/>
                </a:lnTo>
                <a:lnTo>
                  <a:pt x="15361" y="98877"/>
                </a:lnTo>
                <a:lnTo>
                  <a:pt x="17282" y="98877"/>
                </a:lnTo>
                <a:lnTo>
                  <a:pt x="17282" y="32628"/>
                </a:lnTo>
                <a:lnTo>
                  <a:pt x="22082" y="25907"/>
                </a:lnTo>
                <a:lnTo>
                  <a:pt x="26883" y="22067"/>
                </a:lnTo>
                <a:lnTo>
                  <a:pt x="30723" y="19187"/>
                </a:lnTo>
                <a:lnTo>
                  <a:pt x="35524" y="16306"/>
                </a:lnTo>
                <a:lnTo>
                  <a:pt x="39364" y="14401"/>
                </a:lnTo>
                <a:lnTo>
                  <a:pt x="47045" y="14401"/>
                </a:lnTo>
                <a:lnTo>
                  <a:pt x="49926" y="15346"/>
                </a:lnTo>
                <a:lnTo>
                  <a:pt x="51831" y="16306"/>
                </a:lnTo>
                <a:lnTo>
                  <a:pt x="54711" y="17282"/>
                </a:lnTo>
                <a:lnTo>
                  <a:pt x="56647" y="19187"/>
                </a:lnTo>
                <a:lnTo>
                  <a:pt x="58552" y="22067"/>
                </a:lnTo>
                <a:lnTo>
                  <a:pt x="60487" y="23987"/>
                </a:lnTo>
                <a:lnTo>
                  <a:pt x="61432" y="26868"/>
                </a:lnTo>
                <a:lnTo>
                  <a:pt x="62392" y="29748"/>
                </a:lnTo>
                <a:lnTo>
                  <a:pt x="62392" y="33588"/>
                </a:lnTo>
                <a:lnTo>
                  <a:pt x="63352" y="37429"/>
                </a:lnTo>
                <a:lnTo>
                  <a:pt x="63352" y="97916"/>
                </a:lnTo>
                <a:lnTo>
                  <a:pt x="64312" y="98877"/>
                </a:lnTo>
                <a:lnTo>
                  <a:pt x="65272" y="98877"/>
                </a:lnTo>
                <a:lnTo>
                  <a:pt x="65272" y="99821"/>
                </a:lnTo>
                <a:lnTo>
                  <a:pt x="77754" y="99821"/>
                </a:lnTo>
                <a:lnTo>
                  <a:pt x="78714" y="98877"/>
                </a:lnTo>
                <a:lnTo>
                  <a:pt x="79674" y="98877"/>
                </a:lnTo>
                <a:lnTo>
                  <a:pt x="79674" y="97916"/>
                </a:lnTo>
                <a:lnTo>
                  <a:pt x="80634" y="96956"/>
                </a:lnTo>
                <a:lnTo>
                  <a:pt x="80634" y="33588"/>
                </a:lnTo>
                <a:lnTo>
                  <a:pt x="79674" y="27828"/>
                </a:lnTo>
                <a:lnTo>
                  <a:pt x="78714" y="23987"/>
                </a:lnTo>
                <a:lnTo>
                  <a:pt x="77754" y="19187"/>
                </a:lnTo>
                <a:lnTo>
                  <a:pt x="75834" y="14401"/>
                </a:lnTo>
                <a:lnTo>
                  <a:pt x="72953" y="11506"/>
                </a:lnTo>
                <a:lnTo>
                  <a:pt x="70073" y="7680"/>
                </a:lnTo>
                <a:lnTo>
                  <a:pt x="67193" y="4785"/>
                </a:lnTo>
                <a:lnTo>
                  <a:pt x="62392" y="2880"/>
                </a:lnTo>
                <a:lnTo>
                  <a:pt x="58552" y="960"/>
                </a:lnTo>
                <a:lnTo>
                  <a:pt x="52791" y="0"/>
                </a:lnTo>
                <a:lnTo>
                  <a:pt x="41269" y="0"/>
                </a:lnTo>
                <a:lnTo>
                  <a:pt x="36484" y="960"/>
                </a:lnTo>
                <a:lnTo>
                  <a:pt x="31683" y="3840"/>
                </a:lnTo>
                <a:lnTo>
                  <a:pt x="25923" y="6720"/>
                </a:lnTo>
                <a:lnTo>
                  <a:pt x="21122" y="10561"/>
                </a:lnTo>
                <a:lnTo>
                  <a:pt x="15361" y="16306"/>
                </a:lnTo>
                <a:lnTo>
                  <a:pt x="15361" y="2880"/>
                </a:lnTo>
                <a:lnTo>
                  <a:pt x="14401" y="1904"/>
                </a:lnTo>
                <a:lnTo>
                  <a:pt x="13441" y="1904"/>
                </a:lnTo>
                <a:lnTo>
                  <a:pt x="12481" y="960"/>
                </a:lnTo>
                <a:lnTo>
                  <a:pt x="4800" y="960"/>
                </a:lnTo>
                <a:lnTo>
                  <a:pt x="2880" y="1904"/>
                </a:lnTo>
                <a:lnTo>
                  <a:pt x="960" y="1904"/>
                </a:lnTo>
                <a:lnTo>
                  <a:pt x="960" y="3840"/>
                </a:lnTo>
                <a:lnTo>
                  <a:pt x="0" y="3840"/>
                </a:lnTo>
                <a:lnTo>
                  <a:pt x="0" y="97916"/>
                </a:lnTo>
                <a:lnTo>
                  <a:pt x="960" y="9791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7" name="object 327"/>
          <p:cNvSpPr/>
          <p:nvPr/>
        </p:nvSpPr>
        <p:spPr>
          <a:xfrm>
            <a:off x="2222571" y="7025121"/>
            <a:ext cx="60472" cy="124800"/>
          </a:xfrm>
          <a:custGeom>
            <a:avLst/>
            <a:gdLst/>
            <a:ahLst/>
            <a:cxnLst/>
            <a:rect l="l" t="t" r="r" b="b"/>
            <a:pathLst>
              <a:path w="60472" h="124800">
                <a:moveTo>
                  <a:pt x="32644" y="1920"/>
                </a:moveTo>
                <a:lnTo>
                  <a:pt x="31683" y="1920"/>
                </a:lnTo>
                <a:lnTo>
                  <a:pt x="31683" y="960"/>
                </a:lnTo>
                <a:lnTo>
                  <a:pt x="28803" y="960"/>
                </a:lnTo>
                <a:lnTo>
                  <a:pt x="27843" y="0"/>
                </a:lnTo>
                <a:lnTo>
                  <a:pt x="23042" y="0"/>
                </a:lnTo>
                <a:lnTo>
                  <a:pt x="21122" y="960"/>
                </a:lnTo>
                <a:lnTo>
                  <a:pt x="18242" y="960"/>
                </a:lnTo>
                <a:lnTo>
                  <a:pt x="17282" y="1920"/>
                </a:lnTo>
                <a:lnTo>
                  <a:pt x="16322" y="1920"/>
                </a:lnTo>
                <a:lnTo>
                  <a:pt x="16322" y="25907"/>
                </a:lnTo>
                <a:lnTo>
                  <a:pt x="960" y="25907"/>
                </a:lnTo>
                <a:lnTo>
                  <a:pt x="960" y="27843"/>
                </a:lnTo>
                <a:lnTo>
                  <a:pt x="0" y="28788"/>
                </a:lnTo>
                <a:lnTo>
                  <a:pt x="0" y="37444"/>
                </a:lnTo>
                <a:lnTo>
                  <a:pt x="960" y="38404"/>
                </a:lnTo>
                <a:lnTo>
                  <a:pt x="960" y="39349"/>
                </a:lnTo>
                <a:lnTo>
                  <a:pt x="16322" y="39349"/>
                </a:lnTo>
                <a:lnTo>
                  <a:pt x="16322" y="103677"/>
                </a:lnTo>
                <a:lnTo>
                  <a:pt x="17282" y="107518"/>
                </a:lnTo>
                <a:lnTo>
                  <a:pt x="18242" y="111358"/>
                </a:lnTo>
                <a:lnTo>
                  <a:pt x="20162" y="115199"/>
                </a:lnTo>
                <a:lnTo>
                  <a:pt x="22082" y="117119"/>
                </a:lnTo>
                <a:lnTo>
                  <a:pt x="24963" y="119984"/>
                </a:lnTo>
                <a:lnTo>
                  <a:pt x="27843" y="121919"/>
                </a:lnTo>
                <a:lnTo>
                  <a:pt x="30723" y="122880"/>
                </a:lnTo>
                <a:lnTo>
                  <a:pt x="34549" y="124800"/>
                </a:lnTo>
                <a:lnTo>
                  <a:pt x="50886" y="124800"/>
                </a:lnTo>
                <a:lnTo>
                  <a:pt x="52791" y="123824"/>
                </a:lnTo>
                <a:lnTo>
                  <a:pt x="53751" y="123824"/>
                </a:lnTo>
                <a:lnTo>
                  <a:pt x="55671" y="122880"/>
                </a:lnTo>
                <a:lnTo>
                  <a:pt x="56631" y="122880"/>
                </a:lnTo>
                <a:lnTo>
                  <a:pt x="57607" y="121919"/>
                </a:lnTo>
                <a:lnTo>
                  <a:pt x="58552" y="121919"/>
                </a:lnTo>
                <a:lnTo>
                  <a:pt x="58552" y="120959"/>
                </a:lnTo>
                <a:lnTo>
                  <a:pt x="59512" y="120959"/>
                </a:lnTo>
                <a:lnTo>
                  <a:pt x="59512" y="119039"/>
                </a:lnTo>
                <a:lnTo>
                  <a:pt x="60472" y="117119"/>
                </a:lnTo>
                <a:lnTo>
                  <a:pt x="60472" y="111358"/>
                </a:lnTo>
                <a:lnTo>
                  <a:pt x="59512" y="110398"/>
                </a:lnTo>
                <a:lnTo>
                  <a:pt x="59512" y="108478"/>
                </a:lnTo>
                <a:lnTo>
                  <a:pt x="58552" y="108478"/>
                </a:lnTo>
                <a:lnTo>
                  <a:pt x="58552" y="107518"/>
                </a:lnTo>
                <a:lnTo>
                  <a:pt x="57607" y="107518"/>
                </a:lnTo>
                <a:lnTo>
                  <a:pt x="56631" y="108478"/>
                </a:lnTo>
                <a:lnTo>
                  <a:pt x="54726" y="108478"/>
                </a:lnTo>
                <a:lnTo>
                  <a:pt x="53751" y="109438"/>
                </a:lnTo>
                <a:lnTo>
                  <a:pt x="52791" y="109438"/>
                </a:lnTo>
                <a:lnTo>
                  <a:pt x="51831" y="110398"/>
                </a:lnTo>
                <a:lnTo>
                  <a:pt x="41269" y="110398"/>
                </a:lnTo>
                <a:lnTo>
                  <a:pt x="37444" y="109438"/>
                </a:lnTo>
                <a:lnTo>
                  <a:pt x="36484" y="105597"/>
                </a:lnTo>
                <a:lnTo>
                  <a:pt x="34549" y="102717"/>
                </a:lnTo>
                <a:lnTo>
                  <a:pt x="33604" y="97916"/>
                </a:lnTo>
                <a:lnTo>
                  <a:pt x="33604" y="39349"/>
                </a:lnTo>
                <a:lnTo>
                  <a:pt x="58552" y="39349"/>
                </a:lnTo>
                <a:lnTo>
                  <a:pt x="59512" y="38404"/>
                </a:lnTo>
                <a:lnTo>
                  <a:pt x="60472" y="37444"/>
                </a:lnTo>
                <a:lnTo>
                  <a:pt x="60472" y="29748"/>
                </a:lnTo>
                <a:lnTo>
                  <a:pt x="59512" y="28788"/>
                </a:lnTo>
                <a:lnTo>
                  <a:pt x="59512" y="26883"/>
                </a:lnTo>
                <a:lnTo>
                  <a:pt x="58552" y="25907"/>
                </a:lnTo>
                <a:lnTo>
                  <a:pt x="33604" y="25907"/>
                </a:lnTo>
                <a:lnTo>
                  <a:pt x="33604" y="2880"/>
                </a:lnTo>
                <a:lnTo>
                  <a:pt x="32644" y="2880"/>
                </a:lnTo>
                <a:lnTo>
                  <a:pt x="32644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8" name="object 328"/>
          <p:cNvSpPr/>
          <p:nvPr/>
        </p:nvSpPr>
        <p:spPr>
          <a:xfrm>
            <a:off x="2296485" y="7049124"/>
            <a:ext cx="75834" cy="101757"/>
          </a:xfrm>
          <a:custGeom>
            <a:avLst/>
            <a:gdLst/>
            <a:ahLst/>
            <a:cxnLst/>
            <a:rect l="l" t="t" r="r" b="b"/>
            <a:pathLst>
              <a:path w="75834" h="101757">
                <a:moveTo>
                  <a:pt x="63367" y="99821"/>
                </a:moveTo>
                <a:lnTo>
                  <a:pt x="73913" y="99821"/>
                </a:lnTo>
                <a:lnTo>
                  <a:pt x="74889" y="98877"/>
                </a:lnTo>
                <a:lnTo>
                  <a:pt x="75834" y="97916"/>
                </a:lnTo>
                <a:lnTo>
                  <a:pt x="75834" y="28788"/>
                </a:lnTo>
                <a:lnTo>
                  <a:pt x="74889" y="23987"/>
                </a:lnTo>
                <a:lnTo>
                  <a:pt x="73913" y="19187"/>
                </a:lnTo>
                <a:lnTo>
                  <a:pt x="72953" y="15346"/>
                </a:lnTo>
                <a:lnTo>
                  <a:pt x="70073" y="11506"/>
                </a:lnTo>
                <a:lnTo>
                  <a:pt x="67208" y="8625"/>
                </a:lnTo>
                <a:lnTo>
                  <a:pt x="64328" y="5745"/>
                </a:lnTo>
                <a:lnTo>
                  <a:pt x="60487" y="3840"/>
                </a:lnTo>
                <a:lnTo>
                  <a:pt x="56647" y="1904"/>
                </a:lnTo>
                <a:lnTo>
                  <a:pt x="51846" y="960"/>
                </a:lnTo>
                <a:lnTo>
                  <a:pt x="46085" y="0"/>
                </a:lnTo>
                <a:lnTo>
                  <a:pt x="32644" y="0"/>
                </a:lnTo>
                <a:lnTo>
                  <a:pt x="28803" y="960"/>
                </a:lnTo>
                <a:lnTo>
                  <a:pt x="24963" y="960"/>
                </a:lnTo>
                <a:lnTo>
                  <a:pt x="22082" y="1904"/>
                </a:lnTo>
                <a:lnTo>
                  <a:pt x="19202" y="2880"/>
                </a:lnTo>
                <a:lnTo>
                  <a:pt x="16322" y="3840"/>
                </a:lnTo>
                <a:lnTo>
                  <a:pt x="13441" y="5745"/>
                </a:lnTo>
                <a:lnTo>
                  <a:pt x="11521" y="6720"/>
                </a:lnTo>
                <a:lnTo>
                  <a:pt x="8641" y="7680"/>
                </a:lnTo>
                <a:lnTo>
                  <a:pt x="7680" y="8625"/>
                </a:lnTo>
                <a:lnTo>
                  <a:pt x="6720" y="9585"/>
                </a:lnTo>
                <a:lnTo>
                  <a:pt x="5760" y="10561"/>
                </a:lnTo>
                <a:lnTo>
                  <a:pt x="4800" y="11506"/>
                </a:lnTo>
                <a:lnTo>
                  <a:pt x="4800" y="13441"/>
                </a:lnTo>
                <a:lnTo>
                  <a:pt x="3840" y="14401"/>
                </a:lnTo>
                <a:lnTo>
                  <a:pt x="3840" y="17282"/>
                </a:lnTo>
                <a:lnTo>
                  <a:pt x="4800" y="18227"/>
                </a:lnTo>
                <a:lnTo>
                  <a:pt x="4800" y="21122"/>
                </a:lnTo>
                <a:lnTo>
                  <a:pt x="5760" y="22067"/>
                </a:lnTo>
                <a:lnTo>
                  <a:pt x="5760" y="23027"/>
                </a:lnTo>
                <a:lnTo>
                  <a:pt x="9601" y="23027"/>
                </a:lnTo>
                <a:lnTo>
                  <a:pt x="11521" y="22067"/>
                </a:lnTo>
                <a:lnTo>
                  <a:pt x="13441" y="20147"/>
                </a:lnTo>
                <a:lnTo>
                  <a:pt x="15361" y="19187"/>
                </a:lnTo>
                <a:lnTo>
                  <a:pt x="17282" y="18227"/>
                </a:lnTo>
                <a:lnTo>
                  <a:pt x="20162" y="17282"/>
                </a:lnTo>
                <a:lnTo>
                  <a:pt x="23042" y="16306"/>
                </a:lnTo>
                <a:lnTo>
                  <a:pt x="26883" y="15346"/>
                </a:lnTo>
                <a:lnTo>
                  <a:pt x="29763" y="14401"/>
                </a:lnTo>
                <a:lnTo>
                  <a:pt x="33604" y="13441"/>
                </a:lnTo>
                <a:lnTo>
                  <a:pt x="41285" y="13441"/>
                </a:lnTo>
                <a:lnTo>
                  <a:pt x="45125" y="14401"/>
                </a:lnTo>
                <a:lnTo>
                  <a:pt x="48006" y="15346"/>
                </a:lnTo>
                <a:lnTo>
                  <a:pt x="49926" y="16306"/>
                </a:lnTo>
                <a:lnTo>
                  <a:pt x="52806" y="17282"/>
                </a:lnTo>
                <a:lnTo>
                  <a:pt x="53766" y="19187"/>
                </a:lnTo>
                <a:lnTo>
                  <a:pt x="55686" y="21122"/>
                </a:lnTo>
                <a:lnTo>
                  <a:pt x="56647" y="23027"/>
                </a:lnTo>
                <a:lnTo>
                  <a:pt x="57607" y="25907"/>
                </a:lnTo>
                <a:lnTo>
                  <a:pt x="58552" y="28788"/>
                </a:lnTo>
                <a:lnTo>
                  <a:pt x="58552" y="42230"/>
                </a:lnTo>
                <a:lnTo>
                  <a:pt x="39364" y="42230"/>
                </a:lnTo>
                <a:lnTo>
                  <a:pt x="32644" y="43190"/>
                </a:lnTo>
                <a:lnTo>
                  <a:pt x="26883" y="44150"/>
                </a:lnTo>
                <a:lnTo>
                  <a:pt x="21122" y="46070"/>
                </a:lnTo>
                <a:lnTo>
                  <a:pt x="16322" y="47990"/>
                </a:lnTo>
                <a:lnTo>
                  <a:pt x="12481" y="49910"/>
                </a:lnTo>
                <a:lnTo>
                  <a:pt x="7680" y="52791"/>
                </a:lnTo>
                <a:lnTo>
                  <a:pt x="4800" y="55671"/>
                </a:lnTo>
                <a:lnTo>
                  <a:pt x="2880" y="59512"/>
                </a:lnTo>
                <a:lnTo>
                  <a:pt x="960" y="63352"/>
                </a:lnTo>
                <a:lnTo>
                  <a:pt x="0" y="68153"/>
                </a:lnTo>
                <a:lnTo>
                  <a:pt x="0" y="77754"/>
                </a:lnTo>
                <a:lnTo>
                  <a:pt x="960" y="81594"/>
                </a:lnTo>
                <a:lnTo>
                  <a:pt x="1920" y="85435"/>
                </a:lnTo>
                <a:lnTo>
                  <a:pt x="3840" y="88315"/>
                </a:lnTo>
                <a:lnTo>
                  <a:pt x="5760" y="91196"/>
                </a:lnTo>
                <a:lnTo>
                  <a:pt x="8641" y="94076"/>
                </a:lnTo>
                <a:lnTo>
                  <a:pt x="11521" y="95981"/>
                </a:lnTo>
                <a:lnTo>
                  <a:pt x="14401" y="97916"/>
                </a:lnTo>
                <a:lnTo>
                  <a:pt x="18242" y="99821"/>
                </a:lnTo>
                <a:lnTo>
                  <a:pt x="17282" y="76794"/>
                </a:lnTo>
                <a:lnTo>
                  <a:pt x="17282" y="67193"/>
                </a:lnTo>
                <a:lnTo>
                  <a:pt x="18242" y="65272"/>
                </a:lnTo>
                <a:lnTo>
                  <a:pt x="20162" y="62392"/>
                </a:lnTo>
                <a:lnTo>
                  <a:pt x="21122" y="60472"/>
                </a:lnTo>
                <a:lnTo>
                  <a:pt x="24002" y="59512"/>
                </a:lnTo>
                <a:lnTo>
                  <a:pt x="25923" y="57591"/>
                </a:lnTo>
                <a:lnTo>
                  <a:pt x="28803" y="56631"/>
                </a:lnTo>
                <a:lnTo>
                  <a:pt x="32644" y="55671"/>
                </a:lnTo>
                <a:lnTo>
                  <a:pt x="35524" y="54711"/>
                </a:lnTo>
                <a:lnTo>
                  <a:pt x="58552" y="54711"/>
                </a:lnTo>
                <a:lnTo>
                  <a:pt x="58552" y="73913"/>
                </a:lnTo>
                <a:lnTo>
                  <a:pt x="54726" y="78714"/>
                </a:lnTo>
                <a:lnTo>
                  <a:pt x="50886" y="82555"/>
                </a:lnTo>
                <a:lnTo>
                  <a:pt x="47045" y="84475"/>
                </a:lnTo>
                <a:lnTo>
                  <a:pt x="43205" y="87355"/>
                </a:lnTo>
                <a:lnTo>
                  <a:pt x="39364" y="88315"/>
                </a:lnTo>
                <a:lnTo>
                  <a:pt x="28803" y="88315"/>
                </a:lnTo>
                <a:lnTo>
                  <a:pt x="24963" y="86395"/>
                </a:lnTo>
                <a:lnTo>
                  <a:pt x="22082" y="83515"/>
                </a:lnTo>
                <a:lnTo>
                  <a:pt x="23042" y="100797"/>
                </a:lnTo>
                <a:lnTo>
                  <a:pt x="26883" y="101757"/>
                </a:lnTo>
                <a:lnTo>
                  <a:pt x="37444" y="101757"/>
                </a:lnTo>
                <a:lnTo>
                  <a:pt x="42245" y="99821"/>
                </a:lnTo>
                <a:lnTo>
                  <a:pt x="48006" y="97916"/>
                </a:lnTo>
                <a:lnTo>
                  <a:pt x="52806" y="95036"/>
                </a:lnTo>
                <a:lnTo>
                  <a:pt x="57607" y="92141"/>
                </a:lnTo>
                <a:lnTo>
                  <a:pt x="61447" y="87355"/>
                </a:lnTo>
                <a:lnTo>
                  <a:pt x="61447" y="97916"/>
                </a:lnTo>
                <a:lnTo>
                  <a:pt x="62392" y="98877"/>
                </a:lnTo>
                <a:lnTo>
                  <a:pt x="63367" y="998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9" name="object 329"/>
          <p:cNvSpPr/>
          <p:nvPr/>
        </p:nvSpPr>
        <p:spPr>
          <a:xfrm>
            <a:off x="2313767" y="7125919"/>
            <a:ext cx="5760" cy="24002"/>
          </a:xfrm>
          <a:custGeom>
            <a:avLst/>
            <a:gdLst/>
            <a:ahLst/>
            <a:cxnLst/>
            <a:rect l="l" t="t" r="r" b="b"/>
            <a:pathLst>
              <a:path w="5760" h="24002">
                <a:moveTo>
                  <a:pt x="960" y="3840"/>
                </a:moveTo>
                <a:lnTo>
                  <a:pt x="0" y="0"/>
                </a:lnTo>
                <a:lnTo>
                  <a:pt x="960" y="23027"/>
                </a:lnTo>
                <a:lnTo>
                  <a:pt x="5760" y="24002"/>
                </a:lnTo>
                <a:lnTo>
                  <a:pt x="4800" y="6720"/>
                </a:lnTo>
                <a:lnTo>
                  <a:pt x="96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0" name="object 330"/>
          <p:cNvSpPr/>
          <p:nvPr/>
        </p:nvSpPr>
        <p:spPr>
          <a:xfrm>
            <a:off x="2393441" y="7057750"/>
            <a:ext cx="86410" cy="128640"/>
          </a:xfrm>
          <a:custGeom>
            <a:avLst/>
            <a:gdLst/>
            <a:ahLst/>
            <a:cxnLst/>
            <a:rect l="l" t="t" r="r" b="b"/>
            <a:pathLst>
              <a:path w="86410" h="128640">
                <a:moveTo>
                  <a:pt x="1920" y="93131"/>
                </a:moveTo>
                <a:lnTo>
                  <a:pt x="960" y="95036"/>
                </a:lnTo>
                <a:lnTo>
                  <a:pt x="0" y="96972"/>
                </a:lnTo>
                <a:lnTo>
                  <a:pt x="0" y="110413"/>
                </a:lnTo>
                <a:lnTo>
                  <a:pt x="1920" y="113278"/>
                </a:lnTo>
                <a:lnTo>
                  <a:pt x="3840" y="116159"/>
                </a:lnTo>
                <a:lnTo>
                  <a:pt x="5760" y="119039"/>
                </a:lnTo>
                <a:lnTo>
                  <a:pt x="9601" y="120959"/>
                </a:lnTo>
                <a:lnTo>
                  <a:pt x="12481" y="123840"/>
                </a:lnTo>
                <a:lnTo>
                  <a:pt x="17282" y="124800"/>
                </a:lnTo>
                <a:lnTo>
                  <a:pt x="22082" y="126720"/>
                </a:lnTo>
                <a:lnTo>
                  <a:pt x="27843" y="127680"/>
                </a:lnTo>
                <a:lnTo>
                  <a:pt x="33604" y="128640"/>
                </a:lnTo>
                <a:lnTo>
                  <a:pt x="48966" y="128640"/>
                </a:lnTo>
                <a:lnTo>
                  <a:pt x="55686" y="127680"/>
                </a:lnTo>
                <a:lnTo>
                  <a:pt x="61447" y="125760"/>
                </a:lnTo>
                <a:lnTo>
                  <a:pt x="67193" y="123840"/>
                </a:lnTo>
                <a:lnTo>
                  <a:pt x="72009" y="121920"/>
                </a:lnTo>
                <a:lnTo>
                  <a:pt x="75849" y="119039"/>
                </a:lnTo>
                <a:lnTo>
                  <a:pt x="78714" y="116159"/>
                </a:lnTo>
                <a:lnTo>
                  <a:pt x="81594" y="112318"/>
                </a:lnTo>
                <a:lnTo>
                  <a:pt x="83515" y="108478"/>
                </a:lnTo>
                <a:lnTo>
                  <a:pt x="85435" y="104637"/>
                </a:lnTo>
                <a:lnTo>
                  <a:pt x="86410" y="100797"/>
                </a:lnTo>
                <a:lnTo>
                  <a:pt x="86410" y="92171"/>
                </a:lnTo>
                <a:lnTo>
                  <a:pt x="85435" y="89291"/>
                </a:lnTo>
                <a:lnTo>
                  <a:pt x="83515" y="86410"/>
                </a:lnTo>
                <a:lnTo>
                  <a:pt x="82555" y="82570"/>
                </a:lnTo>
                <a:lnTo>
                  <a:pt x="79689" y="80650"/>
                </a:lnTo>
                <a:lnTo>
                  <a:pt x="77754" y="78729"/>
                </a:lnTo>
                <a:lnTo>
                  <a:pt x="74874" y="75849"/>
                </a:lnTo>
                <a:lnTo>
                  <a:pt x="71033" y="74889"/>
                </a:lnTo>
                <a:lnTo>
                  <a:pt x="67193" y="73929"/>
                </a:lnTo>
                <a:lnTo>
                  <a:pt x="63352" y="72009"/>
                </a:lnTo>
                <a:lnTo>
                  <a:pt x="54726" y="72009"/>
                </a:lnTo>
                <a:lnTo>
                  <a:pt x="30723" y="70088"/>
                </a:lnTo>
                <a:lnTo>
                  <a:pt x="26883" y="70088"/>
                </a:lnTo>
                <a:lnTo>
                  <a:pt x="24003" y="69128"/>
                </a:lnTo>
                <a:lnTo>
                  <a:pt x="21122" y="68168"/>
                </a:lnTo>
                <a:lnTo>
                  <a:pt x="19202" y="66248"/>
                </a:lnTo>
                <a:lnTo>
                  <a:pt x="18242" y="64328"/>
                </a:lnTo>
                <a:lnTo>
                  <a:pt x="19202" y="92171"/>
                </a:lnTo>
                <a:lnTo>
                  <a:pt x="20162" y="90251"/>
                </a:lnTo>
                <a:lnTo>
                  <a:pt x="22082" y="89291"/>
                </a:lnTo>
                <a:lnTo>
                  <a:pt x="23042" y="87355"/>
                </a:lnTo>
                <a:lnTo>
                  <a:pt x="24963" y="85450"/>
                </a:lnTo>
                <a:lnTo>
                  <a:pt x="26883" y="84490"/>
                </a:lnTo>
                <a:lnTo>
                  <a:pt x="50886" y="84490"/>
                </a:lnTo>
                <a:lnTo>
                  <a:pt x="56647" y="85450"/>
                </a:lnTo>
                <a:lnTo>
                  <a:pt x="61447" y="86410"/>
                </a:lnTo>
                <a:lnTo>
                  <a:pt x="64328" y="88331"/>
                </a:lnTo>
                <a:lnTo>
                  <a:pt x="67193" y="90251"/>
                </a:lnTo>
                <a:lnTo>
                  <a:pt x="69128" y="94076"/>
                </a:lnTo>
                <a:lnTo>
                  <a:pt x="69128" y="101757"/>
                </a:lnTo>
                <a:lnTo>
                  <a:pt x="68168" y="104637"/>
                </a:lnTo>
                <a:lnTo>
                  <a:pt x="67193" y="106573"/>
                </a:lnTo>
                <a:lnTo>
                  <a:pt x="65288" y="108478"/>
                </a:lnTo>
                <a:lnTo>
                  <a:pt x="63352" y="109438"/>
                </a:lnTo>
                <a:lnTo>
                  <a:pt x="61447" y="111358"/>
                </a:lnTo>
                <a:lnTo>
                  <a:pt x="58567" y="113278"/>
                </a:lnTo>
                <a:lnTo>
                  <a:pt x="54726" y="114254"/>
                </a:lnTo>
                <a:lnTo>
                  <a:pt x="51846" y="115199"/>
                </a:lnTo>
                <a:lnTo>
                  <a:pt x="33604" y="115199"/>
                </a:lnTo>
                <a:lnTo>
                  <a:pt x="27843" y="114254"/>
                </a:lnTo>
                <a:lnTo>
                  <a:pt x="23042" y="112318"/>
                </a:lnTo>
                <a:lnTo>
                  <a:pt x="18242" y="109438"/>
                </a:lnTo>
                <a:lnTo>
                  <a:pt x="16322" y="106573"/>
                </a:lnTo>
                <a:lnTo>
                  <a:pt x="15361" y="0"/>
                </a:lnTo>
                <a:lnTo>
                  <a:pt x="12481" y="2880"/>
                </a:lnTo>
                <a:lnTo>
                  <a:pt x="9601" y="6720"/>
                </a:lnTo>
                <a:lnTo>
                  <a:pt x="7680" y="10561"/>
                </a:lnTo>
                <a:lnTo>
                  <a:pt x="5760" y="15361"/>
                </a:lnTo>
                <a:lnTo>
                  <a:pt x="4800" y="20162"/>
                </a:lnTo>
                <a:lnTo>
                  <a:pt x="4800" y="29763"/>
                </a:lnTo>
                <a:lnTo>
                  <a:pt x="5760" y="33604"/>
                </a:lnTo>
                <a:lnTo>
                  <a:pt x="6720" y="36484"/>
                </a:lnTo>
                <a:lnTo>
                  <a:pt x="8641" y="39364"/>
                </a:lnTo>
                <a:lnTo>
                  <a:pt x="9601" y="42245"/>
                </a:lnTo>
                <a:lnTo>
                  <a:pt x="12481" y="45125"/>
                </a:lnTo>
                <a:lnTo>
                  <a:pt x="9601" y="48006"/>
                </a:lnTo>
                <a:lnTo>
                  <a:pt x="7680" y="50886"/>
                </a:lnTo>
                <a:lnTo>
                  <a:pt x="5760" y="53766"/>
                </a:lnTo>
                <a:lnTo>
                  <a:pt x="3840" y="57607"/>
                </a:lnTo>
                <a:lnTo>
                  <a:pt x="2880" y="61447"/>
                </a:lnTo>
                <a:lnTo>
                  <a:pt x="2880" y="68168"/>
                </a:lnTo>
                <a:lnTo>
                  <a:pt x="3840" y="71048"/>
                </a:lnTo>
                <a:lnTo>
                  <a:pt x="5760" y="73929"/>
                </a:lnTo>
                <a:lnTo>
                  <a:pt x="6720" y="75849"/>
                </a:lnTo>
                <a:lnTo>
                  <a:pt x="9601" y="78729"/>
                </a:lnTo>
                <a:lnTo>
                  <a:pt x="13441" y="79689"/>
                </a:lnTo>
                <a:lnTo>
                  <a:pt x="10561" y="81610"/>
                </a:lnTo>
                <a:lnTo>
                  <a:pt x="8641" y="83515"/>
                </a:lnTo>
                <a:lnTo>
                  <a:pt x="6720" y="85450"/>
                </a:lnTo>
                <a:lnTo>
                  <a:pt x="5760" y="87355"/>
                </a:lnTo>
                <a:lnTo>
                  <a:pt x="3840" y="89291"/>
                </a:lnTo>
                <a:lnTo>
                  <a:pt x="2880" y="91196"/>
                </a:lnTo>
                <a:lnTo>
                  <a:pt x="1920" y="9313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1" name="object 331"/>
          <p:cNvSpPr/>
          <p:nvPr/>
        </p:nvSpPr>
        <p:spPr>
          <a:xfrm>
            <a:off x="2408803" y="7049124"/>
            <a:ext cx="71993" cy="115199"/>
          </a:xfrm>
          <a:custGeom>
            <a:avLst/>
            <a:gdLst/>
            <a:ahLst/>
            <a:cxnLst/>
            <a:rect l="l" t="t" r="r" b="b"/>
            <a:pathLst>
              <a:path w="71993" h="115199">
                <a:moveTo>
                  <a:pt x="8641" y="62392"/>
                </a:moveTo>
                <a:lnTo>
                  <a:pt x="11521" y="63352"/>
                </a:lnTo>
                <a:lnTo>
                  <a:pt x="15361" y="65272"/>
                </a:lnTo>
                <a:lnTo>
                  <a:pt x="18242" y="66233"/>
                </a:lnTo>
                <a:lnTo>
                  <a:pt x="30723" y="66233"/>
                </a:lnTo>
                <a:lnTo>
                  <a:pt x="36484" y="65272"/>
                </a:lnTo>
                <a:lnTo>
                  <a:pt x="40325" y="64312"/>
                </a:lnTo>
                <a:lnTo>
                  <a:pt x="45125" y="62392"/>
                </a:lnTo>
                <a:lnTo>
                  <a:pt x="48966" y="60472"/>
                </a:lnTo>
                <a:lnTo>
                  <a:pt x="51831" y="57591"/>
                </a:lnTo>
                <a:lnTo>
                  <a:pt x="54711" y="54711"/>
                </a:lnTo>
                <a:lnTo>
                  <a:pt x="57607" y="50871"/>
                </a:lnTo>
                <a:lnTo>
                  <a:pt x="59512" y="47030"/>
                </a:lnTo>
                <a:lnTo>
                  <a:pt x="60487" y="43190"/>
                </a:lnTo>
                <a:lnTo>
                  <a:pt x="61432" y="38389"/>
                </a:lnTo>
                <a:lnTo>
                  <a:pt x="61432" y="26868"/>
                </a:lnTo>
                <a:lnTo>
                  <a:pt x="60487" y="23987"/>
                </a:lnTo>
                <a:lnTo>
                  <a:pt x="59512" y="20147"/>
                </a:lnTo>
                <a:lnTo>
                  <a:pt x="57607" y="18227"/>
                </a:lnTo>
                <a:lnTo>
                  <a:pt x="54711" y="15346"/>
                </a:lnTo>
                <a:lnTo>
                  <a:pt x="69113" y="15346"/>
                </a:lnTo>
                <a:lnTo>
                  <a:pt x="70073" y="14401"/>
                </a:lnTo>
                <a:lnTo>
                  <a:pt x="71048" y="13441"/>
                </a:lnTo>
                <a:lnTo>
                  <a:pt x="71993" y="12466"/>
                </a:lnTo>
                <a:lnTo>
                  <a:pt x="71993" y="4785"/>
                </a:lnTo>
                <a:lnTo>
                  <a:pt x="71048" y="3840"/>
                </a:lnTo>
                <a:lnTo>
                  <a:pt x="70073" y="1904"/>
                </a:lnTo>
                <a:lnTo>
                  <a:pt x="40325" y="1904"/>
                </a:lnTo>
                <a:lnTo>
                  <a:pt x="38404" y="960"/>
                </a:lnTo>
                <a:lnTo>
                  <a:pt x="33604" y="960"/>
                </a:lnTo>
                <a:lnTo>
                  <a:pt x="30723" y="0"/>
                </a:lnTo>
                <a:lnTo>
                  <a:pt x="20162" y="0"/>
                </a:lnTo>
                <a:lnTo>
                  <a:pt x="15361" y="960"/>
                </a:lnTo>
                <a:lnTo>
                  <a:pt x="11521" y="1904"/>
                </a:lnTo>
                <a:lnTo>
                  <a:pt x="6720" y="3840"/>
                </a:lnTo>
                <a:lnTo>
                  <a:pt x="2880" y="5745"/>
                </a:lnTo>
                <a:lnTo>
                  <a:pt x="0" y="8625"/>
                </a:lnTo>
                <a:lnTo>
                  <a:pt x="960" y="115199"/>
                </a:lnTo>
                <a:lnTo>
                  <a:pt x="960" y="106542"/>
                </a:lnTo>
                <a:lnTo>
                  <a:pt x="1920" y="104637"/>
                </a:lnTo>
                <a:lnTo>
                  <a:pt x="1920" y="103662"/>
                </a:lnTo>
                <a:lnTo>
                  <a:pt x="2880" y="101757"/>
                </a:lnTo>
                <a:lnTo>
                  <a:pt x="3840" y="100797"/>
                </a:lnTo>
                <a:lnTo>
                  <a:pt x="2880" y="72953"/>
                </a:lnTo>
                <a:lnTo>
                  <a:pt x="2880" y="67193"/>
                </a:lnTo>
                <a:lnTo>
                  <a:pt x="3840" y="65272"/>
                </a:lnTo>
                <a:lnTo>
                  <a:pt x="4800" y="63352"/>
                </a:lnTo>
                <a:lnTo>
                  <a:pt x="5760" y="62392"/>
                </a:lnTo>
                <a:lnTo>
                  <a:pt x="6720" y="61432"/>
                </a:lnTo>
                <a:lnTo>
                  <a:pt x="5760" y="39349"/>
                </a:lnTo>
                <a:lnTo>
                  <a:pt x="5760" y="30708"/>
                </a:lnTo>
                <a:lnTo>
                  <a:pt x="6720" y="27828"/>
                </a:lnTo>
                <a:lnTo>
                  <a:pt x="6720" y="25907"/>
                </a:lnTo>
                <a:lnTo>
                  <a:pt x="7680" y="23027"/>
                </a:lnTo>
                <a:lnTo>
                  <a:pt x="9601" y="21122"/>
                </a:lnTo>
                <a:lnTo>
                  <a:pt x="10561" y="19187"/>
                </a:lnTo>
                <a:lnTo>
                  <a:pt x="12481" y="17282"/>
                </a:lnTo>
                <a:lnTo>
                  <a:pt x="14401" y="15346"/>
                </a:lnTo>
                <a:lnTo>
                  <a:pt x="16322" y="14401"/>
                </a:lnTo>
                <a:lnTo>
                  <a:pt x="19202" y="13441"/>
                </a:lnTo>
                <a:lnTo>
                  <a:pt x="22082" y="12466"/>
                </a:lnTo>
                <a:lnTo>
                  <a:pt x="31683" y="12466"/>
                </a:lnTo>
                <a:lnTo>
                  <a:pt x="36484" y="14401"/>
                </a:lnTo>
                <a:lnTo>
                  <a:pt x="40325" y="18227"/>
                </a:lnTo>
                <a:lnTo>
                  <a:pt x="43205" y="22067"/>
                </a:lnTo>
                <a:lnTo>
                  <a:pt x="45125" y="26868"/>
                </a:lnTo>
                <a:lnTo>
                  <a:pt x="45125" y="38389"/>
                </a:lnTo>
                <a:lnTo>
                  <a:pt x="44150" y="40309"/>
                </a:lnTo>
                <a:lnTo>
                  <a:pt x="43205" y="43190"/>
                </a:lnTo>
                <a:lnTo>
                  <a:pt x="42245" y="45110"/>
                </a:lnTo>
                <a:lnTo>
                  <a:pt x="40325" y="47030"/>
                </a:lnTo>
                <a:lnTo>
                  <a:pt x="39364" y="48950"/>
                </a:lnTo>
                <a:lnTo>
                  <a:pt x="36484" y="50871"/>
                </a:lnTo>
                <a:lnTo>
                  <a:pt x="34564" y="51831"/>
                </a:lnTo>
                <a:lnTo>
                  <a:pt x="31683" y="52791"/>
                </a:lnTo>
                <a:lnTo>
                  <a:pt x="19202" y="52791"/>
                </a:lnTo>
                <a:lnTo>
                  <a:pt x="14401" y="51831"/>
                </a:lnTo>
                <a:lnTo>
                  <a:pt x="11521" y="47990"/>
                </a:lnTo>
                <a:lnTo>
                  <a:pt x="8641" y="6239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2" name="object 332"/>
          <p:cNvSpPr/>
          <p:nvPr/>
        </p:nvSpPr>
        <p:spPr>
          <a:xfrm>
            <a:off x="2414564" y="7088474"/>
            <a:ext cx="5760" cy="23042"/>
          </a:xfrm>
          <a:custGeom>
            <a:avLst/>
            <a:gdLst/>
            <a:ahLst/>
            <a:cxnLst/>
            <a:rect l="l" t="t" r="r" b="b"/>
            <a:pathLst>
              <a:path w="5760" h="23042">
                <a:moveTo>
                  <a:pt x="1920" y="4800"/>
                </a:moveTo>
                <a:lnTo>
                  <a:pt x="0" y="0"/>
                </a:lnTo>
                <a:lnTo>
                  <a:pt x="960" y="22082"/>
                </a:lnTo>
                <a:lnTo>
                  <a:pt x="2880" y="23042"/>
                </a:lnTo>
                <a:lnTo>
                  <a:pt x="5760" y="8641"/>
                </a:lnTo>
                <a:lnTo>
                  <a:pt x="1920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3" name="object 333"/>
          <p:cNvSpPr/>
          <p:nvPr/>
        </p:nvSpPr>
        <p:spPr>
          <a:xfrm>
            <a:off x="2495199" y="7049124"/>
            <a:ext cx="84475" cy="101757"/>
          </a:xfrm>
          <a:custGeom>
            <a:avLst/>
            <a:gdLst/>
            <a:ahLst/>
            <a:cxnLst/>
            <a:rect l="l" t="t" r="r" b="b"/>
            <a:pathLst>
              <a:path w="84475" h="101757">
                <a:moveTo>
                  <a:pt x="22082" y="23987"/>
                </a:moveTo>
                <a:lnTo>
                  <a:pt x="24002" y="22067"/>
                </a:lnTo>
                <a:lnTo>
                  <a:pt x="26883" y="19187"/>
                </a:lnTo>
                <a:lnTo>
                  <a:pt x="28803" y="17282"/>
                </a:lnTo>
                <a:lnTo>
                  <a:pt x="32644" y="15346"/>
                </a:lnTo>
                <a:lnTo>
                  <a:pt x="35524" y="13441"/>
                </a:lnTo>
                <a:lnTo>
                  <a:pt x="51846" y="13441"/>
                </a:lnTo>
                <a:lnTo>
                  <a:pt x="57607" y="15346"/>
                </a:lnTo>
                <a:lnTo>
                  <a:pt x="61447" y="20147"/>
                </a:lnTo>
                <a:lnTo>
                  <a:pt x="66233" y="25907"/>
                </a:lnTo>
                <a:lnTo>
                  <a:pt x="68168" y="32628"/>
                </a:lnTo>
                <a:lnTo>
                  <a:pt x="68168" y="41269"/>
                </a:lnTo>
                <a:lnTo>
                  <a:pt x="17282" y="41269"/>
                </a:lnTo>
                <a:lnTo>
                  <a:pt x="17282" y="37429"/>
                </a:lnTo>
                <a:lnTo>
                  <a:pt x="18242" y="34549"/>
                </a:lnTo>
                <a:lnTo>
                  <a:pt x="20162" y="5745"/>
                </a:lnTo>
                <a:lnTo>
                  <a:pt x="15361" y="8625"/>
                </a:lnTo>
                <a:lnTo>
                  <a:pt x="11521" y="13441"/>
                </a:lnTo>
                <a:lnTo>
                  <a:pt x="7680" y="18227"/>
                </a:lnTo>
                <a:lnTo>
                  <a:pt x="4800" y="23027"/>
                </a:lnTo>
                <a:lnTo>
                  <a:pt x="2880" y="29748"/>
                </a:lnTo>
                <a:lnTo>
                  <a:pt x="960" y="36469"/>
                </a:lnTo>
                <a:lnTo>
                  <a:pt x="0" y="43190"/>
                </a:lnTo>
                <a:lnTo>
                  <a:pt x="0" y="59512"/>
                </a:lnTo>
                <a:lnTo>
                  <a:pt x="960" y="67193"/>
                </a:lnTo>
                <a:lnTo>
                  <a:pt x="2880" y="72953"/>
                </a:lnTo>
                <a:lnTo>
                  <a:pt x="4800" y="79674"/>
                </a:lnTo>
                <a:lnTo>
                  <a:pt x="7680" y="84475"/>
                </a:lnTo>
                <a:lnTo>
                  <a:pt x="11521" y="88315"/>
                </a:lnTo>
                <a:lnTo>
                  <a:pt x="15361" y="93116"/>
                </a:lnTo>
                <a:lnTo>
                  <a:pt x="20162" y="95981"/>
                </a:lnTo>
                <a:lnTo>
                  <a:pt x="25923" y="97916"/>
                </a:lnTo>
                <a:lnTo>
                  <a:pt x="31683" y="100797"/>
                </a:lnTo>
                <a:lnTo>
                  <a:pt x="38404" y="101757"/>
                </a:lnTo>
                <a:lnTo>
                  <a:pt x="49926" y="101757"/>
                </a:lnTo>
                <a:lnTo>
                  <a:pt x="54726" y="100797"/>
                </a:lnTo>
                <a:lnTo>
                  <a:pt x="58567" y="100797"/>
                </a:lnTo>
                <a:lnTo>
                  <a:pt x="62392" y="99821"/>
                </a:lnTo>
                <a:lnTo>
                  <a:pt x="65288" y="98877"/>
                </a:lnTo>
                <a:lnTo>
                  <a:pt x="68168" y="97916"/>
                </a:lnTo>
                <a:lnTo>
                  <a:pt x="71033" y="96956"/>
                </a:lnTo>
                <a:lnTo>
                  <a:pt x="73913" y="96956"/>
                </a:lnTo>
                <a:lnTo>
                  <a:pt x="75849" y="95981"/>
                </a:lnTo>
                <a:lnTo>
                  <a:pt x="77754" y="95036"/>
                </a:lnTo>
                <a:lnTo>
                  <a:pt x="78714" y="94076"/>
                </a:lnTo>
                <a:lnTo>
                  <a:pt x="79674" y="93116"/>
                </a:lnTo>
                <a:lnTo>
                  <a:pt x="80634" y="92141"/>
                </a:lnTo>
                <a:lnTo>
                  <a:pt x="80634" y="81594"/>
                </a:lnTo>
                <a:lnTo>
                  <a:pt x="79674" y="81594"/>
                </a:lnTo>
                <a:lnTo>
                  <a:pt x="79674" y="80634"/>
                </a:lnTo>
                <a:lnTo>
                  <a:pt x="75849" y="80634"/>
                </a:lnTo>
                <a:lnTo>
                  <a:pt x="73913" y="81594"/>
                </a:lnTo>
                <a:lnTo>
                  <a:pt x="72953" y="82555"/>
                </a:lnTo>
                <a:lnTo>
                  <a:pt x="71033" y="83515"/>
                </a:lnTo>
                <a:lnTo>
                  <a:pt x="68168" y="84475"/>
                </a:lnTo>
                <a:lnTo>
                  <a:pt x="65288" y="85435"/>
                </a:lnTo>
                <a:lnTo>
                  <a:pt x="62392" y="85435"/>
                </a:lnTo>
                <a:lnTo>
                  <a:pt x="59512" y="86395"/>
                </a:lnTo>
                <a:lnTo>
                  <a:pt x="55671" y="87355"/>
                </a:lnTo>
                <a:lnTo>
                  <a:pt x="42245" y="87355"/>
                </a:lnTo>
                <a:lnTo>
                  <a:pt x="37444" y="86395"/>
                </a:lnTo>
                <a:lnTo>
                  <a:pt x="33604" y="85435"/>
                </a:lnTo>
                <a:lnTo>
                  <a:pt x="29763" y="83515"/>
                </a:lnTo>
                <a:lnTo>
                  <a:pt x="26883" y="81594"/>
                </a:lnTo>
                <a:lnTo>
                  <a:pt x="24002" y="78714"/>
                </a:lnTo>
                <a:lnTo>
                  <a:pt x="22082" y="75834"/>
                </a:lnTo>
                <a:lnTo>
                  <a:pt x="20162" y="71993"/>
                </a:lnTo>
                <a:lnTo>
                  <a:pt x="19202" y="68153"/>
                </a:lnTo>
                <a:lnTo>
                  <a:pt x="18242" y="63352"/>
                </a:lnTo>
                <a:lnTo>
                  <a:pt x="17282" y="59512"/>
                </a:lnTo>
                <a:lnTo>
                  <a:pt x="17282" y="53751"/>
                </a:lnTo>
                <a:lnTo>
                  <a:pt x="81594" y="53751"/>
                </a:lnTo>
                <a:lnTo>
                  <a:pt x="82570" y="52791"/>
                </a:lnTo>
                <a:lnTo>
                  <a:pt x="84475" y="50871"/>
                </a:lnTo>
                <a:lnTo>
                  <a:pt x="84475" y="37429"/>
                </a:lnTo>
                <a:lnTo>
                  <a:pt x="83515" y="31668"/>
                </a:lnTo>
                <a:lnTo>
                  <a:pt x="82570" y="26868"/>
                </a:lnTo>
                <a:lnTo>
                  <a:pt x="80634" y="21122"/>
                </a:lnTo>
                <a:lnTo>
                  <a:pt x="78714" y="16306"/>
                </a:lnTo>
                <a:lnTo>
                  <a:pt x="74874" y="12466"/>
                </a:lnTo>
                <a:lnTo>
                  <a:pt x="72008" y="8625"/>
                </a:lnTo>
                <a:lnTo>
                  <a:pt x="68168" y="5745"/>
                </a:lnTo>
                <a:lnTo>
                  <a:pt x="62392" y="2880"/>
                </a:lnTo>
                <a:lnTo>
                  <a:pt x="57607" y="960"/>
                </a:lnTo>
                <a:lnTo>
                  <a:pt x="50886" y="0"/>
                </a:lnTo>
                <a:lnTo>
                  <a:pt x="37444" y="0"/>
                </a:lnTo>
                <a:lnTo>
                  <a:pt x="30723" y="960"/>
                </a:lnTo>
                <a:lnTo>
                  <a:pt x="25923" y="3840"/>
                </a:lnTo>
                <a:lnTo>
                  <a:pt x="22082" y="2398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4" name="object 334"/>
          <p:cNvSpPr/>
          <p:nvPr/>
        </p:nvSpPr>
        <p:spPr>
          <a:xfrm>
            <a:off x="2513441" y="7052965"/>
            <a:ext cx="7680" cy="30708"/>
          </a:xfrm>
          <a:custGeom>
            <a:avLst/>
            <a:gdLst/>
            <a:ahLst/>
            <a:cxnLst/>
            <a:rect l="l" t="t" r="r" b="b"/>
            <a:pathLst>
              <a:path w="7680" h="30708">
                <a:moveTo>
                  <a:pt x="0" y="30708"/>
                </a:moveTo>
                <a:lnTo>
                  <a:pt x="960" y="26868"/>
                </a:lnTo>
                <a:lnTo>
                  <a:pt x="2880" y="23027"/>
                </a:lnTo>
                <a:lnTo>
                  <a:pt x="3840" y="20147"/>
                </a:lnTo>
                <a:lnTo>
                  <a:pt x="7680" y="0"/>
                </a:lnTo>
                <a:lnTo>
                  <a:pt x="1920" y="1905"/>
                </a:lnTo>
                <a:lnTo>
                  <a:pt x="0" y="3070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5" name="object 335"/>
          <p:cNvSpPr/>
          <p:nvPr/>
        </p:nvSpPr>
        <p:spPr>
          <a:xfrm>
            <a:off x="2605598" y="7125919"/>
            <a:ext cx="22082" cy="24002"/>
          </a:xfrm>
          <a:custGeom>
            <a:avLst/>
            <a:gdLst/>
            <a:ahLst/>
            <a:cxnLst/>
            <a:rect l="l" t="t" r="r" b="b"/>
            <a:pathLst>
              <a:path w="22082" h="24002">
                <a:moveTo>
                  <a:pt x="22082" y="11521"/>
                </a:moveTo>
                <a:lnTo>
                  <a:pt x="22082" y="6720"/>
                </a:lnTo>
                <a:lnTo>
                  <a:pt x="21122" y="3840"/>
                </a:lnTo>
                <a:lnTo>
                  <a:pt x="20162" y="1920"/>
                </a:lnTo>
                <a:lnTo>
                  <a:pt x="18242" y="0"/>
                </a:lnTo>
                <a:lnTo>
                  <a:pt x="3840" y="0"/>
                </a:lnTo>
                <a:lnTo>
                  <a:pt x="1920" y="1920"/>
                </a:lnTo>
                <a:lnTo>
                  <a:pt x="960" y="3840"/>
                </a:lnTo>
                <a:lnTo>
                  <a:pt x="0" y="6720"/>
                </a:lnTo>
                <a:lnTo>
                  <a:pt x="0" y="16322"/>
                </a:lnTo>
                <a:lnTo>
                  <a:pt x="960" y="19187"/>
                </a:lnTo>
                <a:lnTo>
                  <a:pt x="1920" y="21122"/>
                </a:lnTo>
                <a:lnTo>
                  <a:pt x="3840" y="23027"/>
                </a:lnTo>
                <a:lnTo>
                  <a:pt x="6720" y="24002"/>
                </a:lnTo>
                <a:lnTo>
                  <a:pt x="15361" y="24002"/>
                </a:lnTo>
                <a:lnTo>
                  <a:pt x="18242" y="23027"/>
                </a:lnTo>
                <a:lnTo>
                  <a:pt x="19202" y="21122"/>
                </a:lnTo>
                <a:lnTo>
                  <a:pt x="21122" y="19187"/>
                </a:lnTo>
                <a:lnTo>
                  <a:pt x="22082" y="16322"/>
                </a:lnTo>
                <a:lnTo>
                  <a:pt x="22082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6" name="object 336"/>
          <p:cNvSpPr/>
          <p:nvPr/>
        </p:nvSpPr>
        <p:spPr>
          <a:xfrm>
            <a:off x="1514112" y="7351501"/>
            <a:ext cx="51843" cy="51846"/>
          </a:xfrm>
          <a:custGeom>
            <a:avLst/>
            <a:gdLst/>
            <a:ahLst/>
            <a:cxnLst/>
            <a:rect l="l" t="t" r="r" b="b"/>
            <a:pathLst>
              <a:path w="51843" h="51846">
                <a:moveTo>
                  <a:pt x="0" y="25923"/>
                </a:moveTo>
                <a:lnTo>
                  <a:pt x="0" y="33604"/>
                </a:lnTo>
                <a:lnTo>
                  <a:pt x="1921" y="39364"/>
                </a:lnTo>
                <a:lnTo>
                  <a:pt x="6720" y="44165"/>
                </a:lnTo>
                <a:lnTo>
                  <a:pt x="12478" y="49926"/>
                </a:lnTo>
                <a:lnTo>
                  <a:pt x="18239" y="51846"/>
                </a:lnTo>
                <a:lnTo>
                  <a:pt x="32641" y="51846"/>
                </a:lnTo>
                <a:lnTo>
                  <a:pt x="39361" y="49926"/>
                </a:lnTo>
                <a:lnTo>
                  <a:pt x="44162" y="44165"/>
                </a:lnTo>
                <a:lnTo>
                  <a:pt x="48963" y="39364"/>
                </a:lnTo>
                <a:lnTo>
                  <a:pt x="51843" y="33604"/>
                </a:lnTo>
                <a:lnTo>
                  <a:pt x="51843" y="19202"/>
                </a:lnTo>
                <a:lnTo>
                  <a:pt x="48963" y="12496"/>
                </a:lnTo>
                <a:lnTo>
                  <a:pt x="44162" y="7680"/>
                </a:lnTo>
                <a:lnTo>
                  <a:pt x="39361" y="2880"/>
                </a:lnTo>
                <a:lnTo>
                  <a:pt x="32641" y="0"/>
                </a:lnTo>
                <a:lnTo>
                  <a:pt x="18239" y="0"/>
                </a:lnTo>
                <a:lnTo>
                  <a:pt x="12478" y="2880"/>
                </a:lnTo>
                <a:lnTo>
                  <a:pt x="6720" y="7680"/>
                </a:lnTo>
                <a:lnTo>
                  <a:pt x="1921" y="12496"/>
                </a:lnTo>
                <a:lnTo>
                  <a:pt x="0" y="19202"/>
                </a:lnTo>
                <a:lnTo>
                  <a:pt x="0" y="259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7" name="object 337"/>
          <p:cNvSpPr/>
          <p:nvPr/>
        </p:nvSpPr>
        <p:spPr>
          <a:xfrm>
            <a:off x="1723384" y="7317912"/>
            <a:ext cx="70073" cy="134386"/>
          </a:xfrm>
          <a:custGeom>
            <a:avLst/>
            <a:gdLst/>
            <a:ahLst/>
            <a:cxnLst/>
            <a:rect l="l" t="t" r="r" b="b"/>
            <a:pathLst>
              <a:path w="70073" h="134386">
                <a:moveTo>
                  <a:pt x="67208" y="63352"/>
                </a:moveTo>
                <a:lnTo>
                  <a:pt x="66233" y="62392"/>
                </a:lnTo>
                <a:lnTo>
                  <a:pt x="66233" y="61432"/>
                </a:lnTo>
                <a:lnTo>
                  <a:pt x="65272" y="61432"/>
                </a:lnTo>
                <a:lnTo>
                  <a:pt x="64328" y="60472"/>
                </a:lnTo>
                <a:lnTo>
                  <a:pt x="17282" y="60472"/>
                </a:lnTo>
                <a:lnTo>
                  <a:pt x="17282" y="15361"/>
                </a:lnTo>
                <a:lnTo>
                  <a:pt x="68153" y="15361"/>
                </a:lnTo>
                <a:lnTo>
                  <a:pt x="68153" y="14401"/>
                </a:lnTo>
                <a:lnTo>
                  <a:pt x="69113" y="14401"/>
                </a:lnTo>
                <a:lnTo>
                  <a:pt x="69113" y="13441"/>
                </a:lnTo>
                <a:lnTo>
                  <a:pt x="70073" y="12481"/>
                </a:lnTo>
                <a:lnTo>
                  <a:pt x="70073" y="4800"/>
                </a:lnTo>
                <a:lnTo>
                  <a:pt x="69113" y="3840"/>
                </a:lnTo>
                <a:lnTo>
                  <a:pt x="69113" y="1920"/>
                </a:lnTo>
                <a:lnTo>
                  <a:pt x="68153" y="1920"/>
                </a:lnTo>
                <a:lnTo>
                  <a:pt x="68153" y="960"/>
                </a:lnTo>
                <a:lnTo>
                  <a:pt x="67208" y="960"/>
                </a:lnTo>
                <a:lnTo>
                  <a:pt x="67208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132466"/>
                </a:lnTo>
                <a:lnTo>
                  <a:pt x="960" y="132466"/>
                </a:lnTo>
                <a:lnTo>
                  <a:pt x="960" y="133441"/>
                </a:lnTo>
                <a:lnTo>
                  <a:pt x="4800" y="133441"/>
                </a:lnTo>
                <a:lnTo>
                  <a:pt x="5760" y="134386"/>
                </a:lnTo>
                <a:lnTo>
                  <a:pt x="12481" y="134386"/>
                </a:lnTo>
                <a:lnTo>
                  <a:pt x="13441" y="133441"/>
                </a:lnTo>
                <a:lnTo>
                  <a:pt x="15361" y="133441"/>
                </a:lnTo>
                <a:lnTo>
                  <a:pt x="16322" y="132466"/>
                </a:lnTo>
                <a:lnTo>
                  <a:pt x="17282" y="132466"/>
                </a:lnTo>
                <a:lnTo>
                  <a:pt x="17282" y="75834"/>
                </a:lnTo>
                <a:lnTo>
                  <a:pt x="64328" y="75834"/>
                </a:lnTo>
                <a:lnTo>
                  <a:pt x="64328" y="74874"/>
                </a:lnTo>
                <a:lnTo>
                  <a:pt x="65272" y="74874"/>
                </a:lnTo>
                <a:lnTo>
                  <a:pt x="66233" y="73913"/>
                </a:lnTo>
                <a:lnTo>
                  <a:pt x="67208" y="72953"/>
                </a:lnTo>
                <a:lnTo>
                  <a:pt x="67208" y="6335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8" name="object 338"/>
          <p:cNvSpPr/>
          <p:nvPr/>
        </p:nvSpPr>
        <p:spPr>
          <a:xfrm>
            <a:off x="1805939" y="7351501"/>
            <a:ext cx="76794" cy="101757"/>
          </a:xfrm>
          <a:custGeom>
            <a:avLst/>
            <a:gdLst/>
            <a:ahLst/>
            <a:cxnLst/>
            <a:rect l="l" t="t" r="r" b="b"/>
            <a:pathLst>
              <a:path w="76794" h="101757">
                <a:moveTo>
                  <a:pt x="71033" y="11521"/>
                </a:moveTo>
                <a:lnTo>
                  <a:pt x="68168" y="8656"/>
                </a:lnTo>
                <a:lnTo>
                  <a:pt x="65288" y="5775"/>
                </a:lnTo>
                <a:lnTo>
                  <a:pt x="61447" y="3840"/>
                </a:lnTo>
                <a:lnTo>
                  <a:pt x="56647" y="2880"/>
                </a:lnTo>
                <a:lnTo>
                  <a:pt x="51846" y="960"/>
                </a:lnTo>
                <a:lnTo>
                  <a:pt x="46085" y="0"/>
                </a:lnTo>
                <a:lnTo>
                  <a:pt x="36484" y="0"/>
                </a:lnTo>
                <a:lnTo>
                  <a:pt x="32644" y="960"/>
                </a:lnTo>
                <a:lnTo>
                  <a:pt x="28803" y="960"/>
                </a:lnTo>
                <a:lnTo>
                  <a:pt x="25923" y="1935"/>
                </a:lnTo>
                <a:lnTo>
                  <a:pt x="22082" y="2880"/>
                </a:lnTo>
                <a:lnTo>
                  <a:pt x="19202" y="3840"/>
                </a:lnTo>
                <a:lnTo>
                  <a:pt x="16322" y="4800"/>
                </a:lnTo>
                <a:lnTo>
                  <a:pt x="14401" y="5775"/>
                </a:lnTo>
                <a:lnTo>
                  <a:pt x="11521" y="6720"/>
                </a:lnTo>
                <a:lnTo>
                  <a:pt x="9601" y="8656"/>
                </a:lnTo>
                <a:lnTo>
                  <a:pt x="7680" y="9601"/>
                </a:lnTo>
                <a:lnTo>
                  <a:pt x="6720" y="9601"/>
                </a:lnTo>
                <a:lnTo>
                  <a:pt x="5760" y="10561"/>
                </a:lnTo>
                <a:lnTo>
                  <a:pt x="5760" y="11521"/>
                </a:lnTo>
                <a:lnTo>
                  <a:pt x="4800" y="12496"/>
                </a:lnTo>
                <a:lnTo>
                  <a:pt x="4800" y="20162"/>
                </a:lnTo>
                <a:lnTo>
                  <a:pt x="5760" y="21122"/>
                </a:lnTo>
                <a:lnTo>
                  <a:pt x="5760" y="22082"/>
                </a:lnTo>
                <a:lnTo>
                  <a:pt x="6720" y="23042"/>
                </a:lnTo>
                <a:lnTo>
                  <a:pt x="10561" y="23042"/>
                </a:lnTo>
                <a:lnTo>
                  <a:pt x="11521" y="22082"/>
                </a:lnTo>
                <a:lnTo>
                  <a:pt x="13441" y="21122"/>
                </a:lnTo>
                <a:lnTo>
                  <a:pt x="15361" y="20162"/>
                </a:lnTo>
                <a:lnTo>
                  <a:pt x="18242" y="19202"/>
                </a:lnTo>
                <a:lnTo>
                  <a:pt x="21122" y="17282"/>
                </a:lnTo>
                <a:lnTo>
                  <a:pt x="24003" y="16337"/>
                </a:lnTo>
                <a:lnTo>
                  <a:pt x="26883" y="15361"/>
                </a:lnTo>
                <a:lnTo>
                  <a:pt x="30723" y="14401"/>
                </a:lnTo>
                <a:lnTo>
                  <a:pt x="34564" y="13441"/>
                </a:lnTo>
                <a:lnTo>
                  <a:pt x="42245" y="13441"/>
                </a:lnTo>
                <a:lnTo>
                  <a:pt x="45125" y="14401"/>
                </a:lnTo>
                <a:lnTo>
                  <a:pt x="48006" y="15361"/>
                </a:lnTo>
                <a:lnTo>
                  <a:pt x="50886" y="16337"/>
                </a:lnTo>
                <a:lnTo>
                  <a:pt x="52806" y="17282"/>
                </a:lnTo>
                <a:lnTo>
                  <a:pt x="54726" y="19202"/>
                </a:lnTo>
                <a:lnTo>
                  <a:pt x="56647" y="21122"/>
                </a:lnTo>
                <a:lnTo>
                  <a:pt x="57607" y="24003"/>
                </a:lnTo>
                <a:lnTo>
                  <a:pt x="58567" y="25923"/>
                </a:lnTo>
                <a:lnTo>
                  <a:pt x="59512" y="28803"/>
                </a:lnTo>
                <a:lnTo>
                  <a:pt x="59512" y="43205"/>
                </a:lnTo>
                <a:lnTo>
                  <a:pt x="32644" y="43205"/>
                </a:lnTo>
                <a:lnTo>
                  <a:pt x="26883" y="45125"/>
                </a:lnTo>
                <a:lnTo>
                  <a:pt x="21122" y="46085"/>
                </a:lnTo>
                <a:lnTo>
                  <a:pt x="16322" y="48006"/>
                </a:lnTo>
                <a:lnTo>
                  <a:pt x="12481" y="50886"/>
                </a:lnTo>
                <a:lnTo>
                  <a:pt x="8641" y="52806"/>
                </a:lnTo>
                <a:lnTo>
                  <a:pt x="5760" y="56647"/>
                </a:lnTo>
                <a:lnTo>
                  <a:pt x="3840" y="60487"/>
                </a:lnTo>
                <a:lnTo>
                  <a:pt x="960" y="64328"/>
                </a:lnTo>
                <a:lnTo>
                  <a:pt x="0" y="68168"/>
                </a:lnTo>
                <a:lnTo>
                  <a:pt x="0" y="77769"/>
                </a:lnTo>
                <a:lnTo>
                  <a:pt x="960" y="81610"/>
                </a:lnTo>
                <a:lnTo>
                  <a:pt x="2880" y="85450"/>
                </a:lnTo>
                <a:lnTo>
                  <a:pt x="3840" y="89291"/>
                </a:lnTo>
                <a:lnTo>
                  <a:pt x="6720" y="92171"/>
                </a:lnTo>
                <a:lnTo>
                  <a:pt x="8641" y="94076"/>
                </a:lnTo>
                <a:lnTo>
                  <a:pt x="11521" y="96972"/>
                </a:lnTo>
                <a:lnTo>
                  <a:pt x="15361" y="98877"/>
                </a:lnTo>
                <a:lnTo>
                  <a:pt x="19202" y="99852"/>
                </a:lnTo>
                <a:lnTo>
                  <a:pt x="17282" y="77769"/>
                </a:lnTo>
                <a:lnTo>
                  <a:pt x="17282" y="70088"/>
                </a:lnTo>
                <a:lnTo>
                  <a:pt x="18242" y="67208"/>
                </a:lnTo>
                <a:lnTo>
                  <a:pt x="19202" y="65288"/>
                </a:lnTo>
                <a:lnTo>
                  <a:pt x="20162" y="63367"/>
                </a:lnTo>
                <a:lnTo>
                  <a:pt x="22082" y="61447"/>
                </a:lnTo>
                <a:lnTo>
                  <a:pt x="24003" y="59527"/>
                </a:lnTo>
                <a:lnTo>
                  <a:pt x="26883" y="58567"/>
                </a:lnTo>
                <a:lnTo>
                  <a:pt x="29763" y="56647"/>
                </a:lnTo>
                <a:lnTo>
                  <a:pt x="32644" y="56647"/>
                </a:lnTo>
                <a:lnTo>
                  <a:pt x="36484" y="55686"/>
                </a:lnTo>
                <a:lnTo>
                  <a:pt x="40325" y="54726"/>
                </a:lnTo>
                <a:lnTo>
                  <a:pt x="59512" y="54726"/>
                </a:lnTo>
                <a:lnTo>
                  <a:pt x="59512" y="74889"/>
                </a:lnTo>
                <a:lnTo>
                  <a:pt x="55686" y="79689"/>
                </a:lnTo>
                <a:lnTo>
                  <a:pt x="50886" y="82570"/>
                </a:lnTo>
                <a:lnTo>
                  <a:pt x="47045" y="85450"/>
                </a:lnTo>
                <a:lnTo>
                  <a:pt x="43205" y="87355"/>
                </a:lnTo>
                <a:lnTo>
                  <a:pt x="39364" y="88331"/>
                </a:lnTo>
                <a:lnTo>
                  <a:pt x="29763" y="88331"/>
                </a:lnTo>
                <a:lnTo>
                  <a:pt x="24963" y="87355"/>
                </a:lnTo>
                <a:lnTo>
                  <a:pt x="22082" y="84490"/>
                </a:lnTo>
                <a:lnTo>
                  <a:pt x="23042" y="100797"/>
                </a:lnTo>
                <a:lnTo>
                  <a:pt x="27843" y="101757"/>
                </a:lnTo>
                <a:lnTo>
                  <a:pt x="38404" y="101757"/>
                </a:lnTo>
                <a:lnTo>
                  <a:pt x="43205" y="100797"/>
                </a:lnTo>
                <a:lnTo>
                  <a:pt x="48006" y="97917"/>
                </a:lnTo>
                <a:lnTo>
                  <a:pt x="52806" y="96012"/>
                </a:lnTo>
                <a:lnTo>
                  <a:pt x="57607" y="92171"/>
                </a:lnTo>
                <a:lnTo>
                  <a:pt x="61447" y="88331"/>
                </a:lnTo>
                <a:lnTo>
                  <a:pt x="61447" y="97917"/>
                </a:lnTo>
                <a:lnTo>
                  <a:pt x="62407" y="98877"/>
                </a:lnTo>
                <a:lnTo>
                  <a:pt x="63352" y="99852"/>
                </a:lnTo>
                <a:lnTo>
                  <a:pt x="64328" y="99852"/>
                </a:lnTo>
                <a:lnTo>
                  <a:pt x="66233" y="100797"/>
                </a:lnTo>
                <a:lnTo>
                  <a:pt x="72009" y="100797"/>
                </a:lnTo>
                <a:lnTo>
                  <a:pt x="72969" y="99852"/>
                </a:lnTo>
                <a:lnTo>
                  <a:pt x="74874" y="99852"/>
                </a:lnTo>
                <a:lnTo>
                  <a:pt x="75849" y="98877"/>
                </a:lnTo>
                <a:lnTo>
                  <a:pt x="76794" y="97917"/>
                </a:lnTo>
                <a:lnTo>
                  <a:pt x="76794" y="28803"/>
                </a:lnTo>
                <a:lnTo>
                  <a:pt x="75849" y="24003"/>
                </a:lnTo>
                <a:lnTo>
                  <a:pt x="73913" y="20162"/>
                </a:lnTo>
                <a:lnTo>
                  <a:pt x="72969" y="15361"/>
                </a:lnTo>
                <a:lnTo>
                  <a:pt x="71033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9" name="object 339"/>
          <p:cNvSpPr/>
          <p:nvPr/>
        </p:nvSpPr>
        <p:spPr>
          <a:xfrm>
            <a:off x="1823222" y="7429271"/>
            <a:ext cx="5760" cy="23027"/>
          </a:xfrm>
          <a:custGeom>
            <a:avLst/>
            <a:gdLst/>
            <a:ahLst/>
            <a:cxnLst/>
            <a:rect l="l" t="t" r="r" b="b"/>
            <a:pathLst>
              <a:path w="5760" h="23027">
                <a:moveTo>
                  <a:pt x="1920" y="3840"/>
                </a:moveTo>
                <a:lnTo>
                  <a:pt x="0" y="0"/>
                </a:lnTo>
                <a:lnTo>
                  <a:pt x="1920" y="22082"/>
                </a:lnTo>
                <a:lnTo>
                  <a:pt x="5760" y="23027"/>
                </a:lnTo>
                <a:lnTo>
                  <a:pt x="4800" y="6720"/>
                </a:lnTo>
                <a:lnTo>
                  <a:pt x="192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0" name="object 340"/>
          <p:cNvSpPr/>
          <p:nvPr/>
        </p:nvSpPr>
        <p:spPr>
          <a:xfrm>
            <a:off x="1906737" y="7351501"/>
            <a:ext cx="73914" cy="101757"/>
          </a:xfrm>
          <a:custGeom>
            <a:avLst/>
            <a:gdLst/>
            <a:ahLst/>
            <a:cxnLst/>
            <a:rect l="l" t="t" r="r" b="b"/>
            <a:pathLst>
              <a:path w="73914" h="101757">
                <a:moveTo>
                  <a:pt x="960" y="67208"/>
                </a:moveTo>
                <a:lnTo>
                  <a:pt x="2880" y="72969"/>
                </a:lnTo>
                <a:lnTo>
                  <a:pt x="4800" y="79689"/>
                </a:lnTo>
                <a:lnTo>
                  <a:pt x="7680" y="84490"/>
                </a:lnTo>
                <a:lnTo>
                  <a:pt x="10561" y="89291"/>
                </a:lnTo>
                <a:lnTo>
                  <a:pt x="14401" y="93131"/>
                </a:lnTo>
                <a:lnTo>
                  <a:pt x="19202" y="96012"/>
                </a:lnTo>
                <a:lnTo>
                  <a:pt x="24003" y="98877"/>
                </a:lnTo>
                <a:lnTo>
                  <a:pt x="28803" y="100797"/>
                </a:lnTo>
                <a:lnTo>
                  <a:pt x="35524" y="101757"/>
                </a:lnTo>
                <a:lnTo>
                  <a:pt x="48006" y="101757"/>
                </a:lnTo>
                <a:lnTo>
                  <a:pt x="50886" y="100797"/>
                </a:lnTo>
                <a:lnTo>
                  <a:pt x="53766" y="99852"/>
                </a:lnTo>
                <a:lnTo>
                  <a:pt x="56631" y="99852"/>
                </a:lnTo>
                <a:lnTo>
                  <a:pt x="59527" y="98877"/>
                </a:lnTo>
                <a:lnTo>
                  <a:pt x="62407" y="97917"/>
                </a:lnTo>
                <a:lnTo>
                  <a:pt x="64312" y="96012"/>
                </a:lnTo>
                <a:lnTo>
                  <a:pt x="66248" y="95036"/>
                </a:lnTo>
                <a:lnTo>
                  <a:pt x="68153" y="94076"/>
                </a:lnTo>
                <a:lnTo>
                  <a:pt x="70088" y="93131"/>
                </a:lnTo>
                <a:lnTo>
                  <a:pt x="71033" y="92171"/>
                </a:lnTo>
                <a:lnTo>
                  <a:pt x="71993" y="91196"/>
                </a:lnTo>
                <a:lnTo>
                  <a:pt x="71993" y="90251"/>
                </a:lnTo>
                <a:lnTo>
                  <a:pt x="72969" y="89291"/>
                </a:lnTo>
                <a:lnTo>
                  <a:pt x="72969" y="86410"/>
                </a:lnTo>
                <a:lnTo>
                  <a:pt x="73914" y="85450"/>
                </a:lnTo>
                <a:lnTo>
                  <a:pt x="73914" y="81610"/>
                </a:lnTo>
                <a:lnTo>
                  <a:pt x="72969" y="80650"/>
                </a:lnTo>
                <a:lnTo>
                  <a:pt x="72969" y="76809"/>
                </a:lnTo>
                <a:lnTo>
                  <a:pt x="71993" y="75849"/>
                </a:lnTo>
                <a:lnTo>
                  <a:pt x="71033" y="74889"/>
                </a:lnTo>
                <a:lnTo>
                  <a:pt x="70088" y="74889"/>
                </a:lnTo>
                <a:lnTo>
                  <a:pt x="69128" y="75849"/>
                </a:lnTo>
                <a:lnTo>
                  <a:pt x="67193" y="76809"/>
                </a:lnTo>
                <a:lnTo>
                  <a:pt x="66248" y="78729"/>
                </a:lnTo>
                <a:lnTo>
                  <a:pt x="64312" y="79689"/>
                </a:lnTo>
                <a:lnTo>
                  <a:pt x="61447" y="81610"/>
                </a:lnTo>
                <a:lnTo>
                  <a:pt x="59527" y="82570"/>
                </a:lnTo>
                <a:lnTo>
                  <a:pt x="56631" y="83515"/>
                </a:lnTo>
                <a:lnTo>
                  <a:pt x="53766" y="85450"/>
                </a:lnTo>
                <a:lnTo>
                  <a:pt x="50886" y="86410"/>
                </a:lnTo>
                <a:lnTo>
                  <a:pt x="48006" y="87355"/>
                </a:lnTo>
                <a:lnTo>
                  <a:pt x="39364" y="87355"/>
                </a:lnTo>
                <a:lnTo>
                  <a:pt x="36484" y="86410"/>
                </a:lnTo>
                <a:lnTo>
                  <a:pt x="32644" y="84490"/>
                </a:lnTo>
                <a:lnTo>
                  <a:pt x="29763" y="83515"/>
                </a:lnTo>
                <a:lnTo>
                  <a:pt x="26883" y="80650"/>
                </a:lnTo>
                <a:lnTo>
                  <a:pt x="24963" y="77769"/>
                </a:lnTo>
                <a:lnTo>
                  <a:pt x="22082" y="74889"/>
                </a:lnTo>
                <a:lnTo>
                  <a:pt x="21122" y="71048"/>
                </a:lnTo>
                <a:lnTo>
                  <a:pt x="20162" y="67208"/>
                </a:lnTo>
                <a:lnTo>
                  <a:pt x="18242" y="62407"/>
                </a:lnTo>
                <a:lnTo>
                  <a:pt x="18242" y="50886"/>
                </a:lnTo>
                <a:lnTo>
                  <a:pt x="18282" y="48045"/>
                </a:lnTo>
                <a:lnTo>
                  <a:pt x="20085" y="34158"/>
                </a:lnTo>
                <a:lnTo>
                  <a:pt x="24963" y="24003"/>
                </a:lnTo>
                <a:lnTo>
                  <a:pt x="28803" y="17282"/>
                </a:lnTo>
                <a:lnTo>
                  <a:pt x="35524" y="14401"/>
                </a:lnTo>
                <a:lnTo>
                  <a:pt x="47045" y="14401"/>
                </a:lnTo>
                <a:lnTo>
                  <a:pt x="50886" y="15361"/>
                </a:lnTo>
                <a:lnTo>
                  <a:pt x="53766" y="16337"/>
                </a:lnTo>
                <a:lnTo>
                  <a:pt x="56631" y="17282"/>
                </a:lnTo>
                <a:lnTo>
                  <a:pt x="59527" y="18242"/>
                </a:lnTo>
                <a:lnTo>
                  <a:pt x="61447" y="20162"/>
                </a:lnTo>
                <a:lnTo>
                  <a:pt x="63352" y="21122"/>
                </a:lnTo>
                <a:lnTo>
                  <a:pt x="65288" y="23042"/>
                </a:lnTo>
                <a:lnTo>
                  <a:pt x="66248" y="24003"/>
                </a:lnTo>
                <a:lnTo>
                  <a:pt x="68153" y="24963"/>
                </a:lnTo>
                <a:lnTo>
                  <a:pt x="71993" y="24963"/>
                </a:lnTo>
                <a:lnTo>
                  <a:pt x="71993" y="24003"/>
                </a:lnTo>
                <a:lnTo>
                  <a:pt x="72969" y="23042"/>
                </a:lnTo>
                <a:lnTo>
                  <a:pt x="72969" y="13441"/>
                </a:lnTo>
                <a:lnTo>
                  <a:pt x="71993" y="12496"/>
                </a:lnTo>
                <a:lnTo>
                  <a:pt x="71993" y="11521"/>
                </a:lnTo>
                <a:lnTo>
                  <a:pt x="71033" y="10561"/>
                </a:lnTo>
                <a:lnTo>
                  <a:pt x="70088" y="9601"/>
                </a:lnTo>
                <a:lnTo>
                  <a:pt x="69128" y="8656"/>
                </a:lnTo>
                <a:lnTo>
                  <a:pt x="68153" y="7680"/>
                </a:lnTo>
                <a:lnTo>
                  <a:pt x="66248" y="6720"/>
                </a:lnTo>
                <a:lnTo>
                  <a:pt x="64312" y="4800"/>
                </a:lnTo>
                <a:lnTo>
                  <a:pt x="62407" y="3840"/>
                </a:lnTo>
                <a:lnTo>
                  <a:pt x="59527" y="2880"/>
                </a:lnTo>
                <a:lnTo>
                  <a:pt x="57607" y="1935"/>
                </a:lnTo>
                <a:lnTo>
                  <a:pt x="54726" y="1935"/>
                </a:lnTo>
                <a:lnTo>
                  <a:pt x="51846" y="960"/>
                </a:lnTo>
                <a:lnTo>
                  <a:pt x="48966" y="0"/>
                </a:lnTo>
                <a:lnTo>
                  <a:pt x="37444" y="0"/>
                </a:lnTo>
                <a:lnTo>
                  <a:pt x="31683" y="960"/>
                </a:lnTo>
                <a:lnTo>
                  <a:pt x="26883" y="2880"/>
                </a:lnTo>
                <a:lnTo>
                  <a:pt x="21122" y="5775"/>
                </a:lnTo>
                <a:lnTo>
                  <a:pt x="16322" y="8656"/>
                </a:lnTo>
                <a:lnTo>
                  <a:pt x="12481" y="12496"/>
                </a:lnTo>
                <a:lnTo>
                  <a:pt x="8641" y="16337"/>
                </a:lnTo>
                <a:lnTo>
                  <a:pt x="5760" y="22082"/>
                </a:lnTo>
                <a:lnTo>
                  <a:pt x="3840" y="28803"/>
                </a:lnTo>
                <a:lnTo>
                  <a:pt x="1920" y="35524"/>
                </a:lnTo>
                <a:lnTo>
                  <a:pt x="0" y="43205"/>
                </a:lnTo>
                <a:lnTo>
                  <a:pt x="0" y="60487"/>
                </a:lnTo>
                <a:lnTo>
                  <a:pt x="960" y="6720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1" name="object 341"/>
          <p:cNvSpPr/>
          <p:nvPr/>
        </p:nvSpPr>
        <p:spPr>
          <a:xfrm>
            <a:off x="1990267" y="7328474"/>
            <a:ext cx="60472" cy="124785"/>
          </a:xfrm>
          <a:custGeom>
            <a:avLst/>
            <a:gdLst/>
            <a:ahLst/>
            <a:cxnLst/>
            <a:rect l="l" t="t" r="r" b="b"/>
            <a:pathLst>
              <a:path w="60472" h="124785">
                <a:moveTo>
                  <a:pt x="60472" y="27828"/>
                </a:moveTo>
                <a:lnTo>
                  <a:pt x="59512" y="26868"/>
                </a:lnTo>
                <a:lnTo>
                  <a:pt x="59512" y="25907"/>
                </a:lnTo>
                <a:lnTo>
                  <a:pt x="58552" y="25907"/>
                </a:lnTo>
                <a:lnTo>
                  <a:pt x="58552" y="24963"/>
                </a:lnTo>
                <a:lnTo>
                  <a:pt x="33588" y="24963"/>
                </a:lnTo>
                <a:lnTo>
                  <a:pt x="33588" y="1920"/>
                </a:lnTo>
                <a:lnTo>
                  <a:pt x="32628" y="1920"/>
                </a:lnTo>
                <a:lnTo>
                  <a:pt x="32628" y="960"/>
                </a:lnTo>
                <a:lnTo>
                  <a:pt x="31668" y="960"/>
                </a:lnTo>
                <a:lnTo>
                  <a:pt x="30708" y="0"/>
                </a:lnTo>
                <a:lnTo>
                  <a:pt x="19187" y="0"/>
                </a:lnTo>
                <a:lnTo>
                  <a:pt x="18227" y="960"/>
                </a:lnTo>
                <a:lnTo>
                  <a:pt x="17266" y="960"/>
                </a:lnTo>
                <a:lnTo>
                  <a:pt x="16306" y="1920"/>
                </a:lnTo>
                <a:lnTo>
                  <a:pt x="16306" y="24963"/>
                </a:lnTo>
                <a:lnTo>
                  <a:pt x="1905" y="24963"/>
                </a:lnTo>
                <a:lnTo>
                  <a:pt x="1905" y="25907"/>
                </a:lnTo>
                <a:lnTo>
                  <a:pt x="944" y="25907"/>
                </a:lnTo>
                <a:lnTo>
                  <a:pt x="944" y="27828"/>
                </a:lnTo>
                <a:lnTo>
                  <a:pt x="0" y="27828"/>
                </a:lnTo>
                <a:lnTo>
                  <a:pt x="0" y="36469"/>
                </a:lnTo>
                <a:lnTo>
                  <a:pt x="944" y="37429"/>
                </a:lnTo>
                <a:lnTo>
                  <a:pt x="1905" y="38389"/>
                </a:lnTo>
                <a:lnTo>
                  <a:pt x="1905" y="39364"/>
                </a:lnTo>
                <a:lnTo>
                  <a:pt x="16306" y="39364"/>
                </a:lnTo>
                <a:lnTo>
                  <a:pt x="16306" y="98877"/>
                </a:lnTo>
                <a:lnTo>
                  <a:pt x="17266" y="103677"/>
                </a:lnTo>
                <a:lnTo>
                  <a:pt x="18227" y="107518"/>
                </a:lnTo>
                <a:lnTo>
                  <a:pt x="19187" y="111358"/>
                </a:lnTo>
                <a:lnTo>
                  <a:pt x="20147" y="114223"/>
                </a:lnTo>
                <a:lnTo>
                  <a:pt x="23027" y="117104"/>
                </a:lnTo>
                <a:lnTo>
                  <a:pt x="24947" y="119999"/>
                </a:lnTo>
                <a:lnTo>
                  <a:pt x="27828" y="121904"/>
                </a:lnTo>
                <a:lnTo>
                  <a:pt x="30708" y="122880"/>
                </a:lnTo>
                <a:lnTo>
                  <a:pt x="34549" y="123825"/>
                </a:lnTo>
                <a:lnTo>
                  <a:pt x="38389" y="124785"/>
                </a:lnTo>
                <a:lnTo>
                  <a:pt x="47030" y="124785"/>
                </a:lnTo>
                <a:lnTo>
                  <a:pt x="47990" y="123825"/>
                </a:lnTo>
                <a:lnTo>
                  <a:pt x="52791" y="123825"/>
                </a:lnTo>
                <a:lnTo>
                  <a:pt x="53751" y="122880"/>
                </a:lnTo>
                <a:lnTo>
                  <a:pt x="55671" y="122880"/>
                </a:lnTo>
                <a:lnTo>
                  <a:pt x="56631" y="121904"/>
                </a:lnTo>
                <a:lnTo>
                  <a:pt x="57591" y="121904"/>
                </a:lnTo>
                <a:lnTo>
                  <a:pt x="58552" y="120944"/>
                </a:lnTo>
                <a:lnTo>
                  <a:pt x="59512" y="119999"/>
                </a:lnTo>
                <a:lnTo>
                  <a:pt x="59512" y="119039"/>
                </a:lnTo>
                <a:lnTo>
                  <a:pt x="60472" y="118064"/>
                </a:lnTo>
                <a:lnTo>
                  <a:pt x="60472" y="108478"/>
                </a:lnTo>
                <a:lnTo>
                  <a:pt x="59512" y="108478"/>
                </a:lnTo>
                <a:lnTo>
                  <a:pt x="59512" y="107518"/>
                </a:lnTo>
                <a:lnTo>
                  <a:pt x="56631" y="107518"/>
                </a:lnTo>
                <a:lnTo>
                  <a:pt x="55671" y="108478"/>
                </a:lnTo>
                <a:lnTo>
                  <a:pt x="53751" y="108478"/>
                </a:lnTo>
                <a:lnTo>
                  <a:pt x="52791" y="109438"/>
                </a:lnTo>
                <a:lnTo>
                  <a:pt x="50871" y="109438"/>
                </a:lnTo>
                <a:lnTo>
                  <a:pt x="48950" y="110383"/>
                </a:lnTo>
                <a:lnTo>
                  <a:pt x="41269" y="110383"/>
                </a:lnTo>
                <a:lnTo>
                  <a:pt x="38389" y="108478"/>
                </a:lnTo>
                <a:lnTo>
                  <a:pt x="36469" y="105597"/>
                </a:lnTo>
                <a:lnTo>
                  <a:pt x="34549" y="101757"/>
                </a:lnTo>
                <a:lnTo>
                  <a:pt x="33588" y="96956"/>
                </a:lnTo>
                <a:lnTo>
                  <a:pt x="33588" y="39364"/>
                </a:lnTo>
                <a:lnTo>
                  <a:pt x="58552" y="39364"/>
                </a:lnTo>
                <a:lnTo>
                  <a:pt x="58552" y="38389"/>
                </a:lnTo>
                <a:lnTo>
                  <a:pt x="59512" y="37429"/>
                </a:lnTo>
                <a:lnTo>
                  <a:pt x="60472" y="36469"/>
                </a:lnTo>
                <a:lnTo>
                  <a:pt x="60472" y="2782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2" name="object 342"/>
          <p:cNvSpPr/>
          <p:nvPr/>
        </p:nvSpPr>
        <p:spPr>
          <a:xfrm>
            <a:off x="2064181" y="7351501"/>
            <a:ext cx="93116" cy="101757"/>
          </a:xfrm>
          <a:custGeom>
            <a:avLst/>
            <a:gdLst/>
            <a:ahLst/>
            <a:cxnLst/>
            <a:rect l="l" t="t" r="r" b="b"/>
            <a:pathLst>
              <a:path w="93116" h="101757">
                <a:moveTo>
                  <a:pt x="0" y="44165"/>
                </a:moveTo>
                <a:lnTo>
                  <a:pt x="0" y="59527"/>
                </a:lnTo>
                <a:lnTo>
                  <a:pt x="944" y="66248"/>
                </a:lnTo>
                <a:lnTo>
                  <a:pt x="2880" y="72969"/>
                </a:lnTo>
                <a:lnTo>
                  <a:pt x="4785" y="78729"/>
                </a:lnTo>
                <a:lnTo>
                  <a:pt x="7665" y="84490"/>
                </a:lnTo>
                <a:lnTo>
                  <a:pt x="11506" y="88331"/>
                </a:lnTo>
                <a:lnTo>
                  <a:pt x="15346" y="93131"/>
                </a:lnTo>
                <a:lnTo>
                  <a:pt x="20162" y="96012"/>
                </a:lnTo>
                <a:lnTo>
                  <a:pt x="20162" y="69128"/>
                </a:lnTo>
                <a:lnTo>
                  <a:pt x="19187" y="65288"/>
                </a:lnTo>
                <a:lnTo>
                  <a:pt x="18227" y="60487"/>
                </a:lnTo>
                <a:lnTo>
                  <a:pt x="18227" y="40325"/>
                </a:lnTo>
                <a:lnTo>
                  <a:pt x="19187" y="36484"/>
                </a:lnTo>
                <a:lnTo>
                  <a:pt x="21107" y="31683"/>
                </a:lnTo>
                <a:lnTo>
                  <a:pt x="23027" y="27843"/>
                </a:lnTo>
                <a:lnTo>
                  <a:pt x="24947" y="24963"/>
                </a:lnTo>
                <a:lnTo>
                  <a:pt x="26868" y="21122"/>
                </a:lnTo>
                <a:lnTo>
                  <a:pt x="29748" y="19202"/>
                </a:lnTo>
                <a:lnTo>
                  <a:pt x="33588" y="17282"/>
                </a:lnTo>
                <a:lnTo>
                  <a:pt x="37429" y="15361"/>
                </a:lnTo>
                <a:lnTo>
                  <a:pt x="41269" y="14401"/>
                </a:lnTo>
                <a:lnTo>
                  <a:pt x="51831" y="14401"/>
                </a:lnTo>
                <a:lnTo>
                  <a:pt x="56631" y="15361"/>
                </a:lnTo>
                <a:lnTo>
                  <a:pt x="60472" y="17282"/>
                </a:lnTo>
                <a:lnTo>
                  <a:pt x="64312" y="19202"/>
                </a:lnTo>
                <a:lnTo>
                  <a:pt x="67193" y="22082"/>
                </a:lnTo>
                <a:lnTo>
                  <a:pt x="69113" y="24963"/>
                </a:lnTo>
                <a:lnTo>
                  <a:pt x="71033" y="28803"/>
                </a:lnTo>
                <a:lnTo>
                  <a:pt x="72953" y="32644"/>
                </a:lnTo>
                <a:lnTo>
                  <a:pt x="73914" y="36484"/>
                </a:lnTo>
                <a:lnTo>
                  <a:pt x="74874" y="41285"/>
                </a:lnTo>
                <a:lnTo>
                  <a:pt x="74874" y="56647"/>
                </a:lnTo>
                <a:lnTo>
                  <a:pt x="73914" y="61447"/>
                </a:lnTo>
                <a:lnTo>
                  <a:pt x="72953" y="66248"/>
                </a:lnTo>
                <a:lnTo>
                  <a:pt x="71993" y="70088"/>
                </a:lnTo>
                <a:lnTo>
                  <a:pt x="70073" y="73929"/>
                </a:lnTo>
                <a:lnTo>
                  <a:pt x="68153" y="77769"/>
                </a:lnTo>
                <a:lnTo>
                  <a:pt x="65272" y="80650"/>
                </a:lnTo>
                <a:lnTo>
                  <a:pt x="62392" y="83515"/>
                </a:lnTo>
                <a:lnTo>
                  <a:pt x="59512" y="84490"/>
                </a:lnTo>
                <a:lnTo>
                  <a:pt x="55671" y="86410"/>
                </a:lnTo>
                <a:lnTo>
                  <a:pt x="50871" y="87355"/>
                </a:lnTo>
                <a:lnTo>
                  <a:pt x="41269" y="87355"/>
                </a:lnTo>
                <a:lnTo>
                  <a:pt x="36469" y="86410"/>
                </a:lnTo>
                <a:lnTo>
                  <a:pt x="32628" y="84490"/>
                </a:lnTo>
                <a:lnTo>
                  <a:pt x="28788" y="82570"/>
                </a:lnTo>
                <a:lnTo>
                  <a:pt x="25908" y="79689"/>
                </a:lnTo>
                <a:lnTo>
                  <a:pt x="25908" y="97917"/>
                </a:lnTo>
                <a:lnTo>
                  <a:pt x="31668" y="100797"/>
                </a:lnTo>
                <a:lnTo>
                  <a:pt x="37429" y="101757"/>
                </a:lnTo>
                <a:lnTo>
                  <a:pt x="52791" y="101757"/>
                </a:lnTo>
                <a:lnTo>
                  <a:pt x="60472" y="100797"/>
                </a:lnTo>
                <a:lnTo>
                  <a:pt x="66233" y="97917"/>
                </a:lnTo>
                <a:lnTo>
                  <a:pt x="71993" y="95036"/>
                </a:lnTo>
                <a:lnTo>
                  <a:pt x="76794" y="92171"/>
                </a:lnTo>
                <a:lnTo>
                  <a:pt x="80634" y="87355"/>
                </a:lnTo>
                <a:lnTo>
                  <a:pt x="84475" y="82570"/>
                </a:lnTo>
                <a:lnTo>
                  <a:pt x="88315" y="76809"/>
                </a:lnTo>
                <a:lnTo>
                  <a:pt x="90236" y="71048"/>
                </a:lnTo>
                <a:lnTo>
                  <a:pt x="92156" y="64328"/>
                </a:lnTo>
                <a:lnTo>
                  <a:pt x="93116" y="57607"/>
                </a:lnTo>
                <a:lnTo>
                  <a:pt x="93116" y="42245"/>
                </a:lnTo>
                <a:lnTo>
                  <a:pt x="92156" y="35524"/>
                </a:lnTo>
                <a:lnTo>
                  <a:pt x="90236" y="28803"/>
                </a:lnTo>
                <a:lnTo>
                  <a:pt x="88315" y="23042"/>
                </a:lnTo>
                <a:lnTo>
                  <a:pt x="85435" y="17282"/>
                </a:lnTo>
                <a:lnTo>
                  <a:pt x="81594" y="13441"/>
                </a:lnTo>
                <a:lnTo>
                  <a:pt x="77754" y="8656"/>
                </a:lnTo>
                <a:lnTo>
                  <a:pt x="72953" y="5775"/>
                </a:lnTo>
                <a:lnTo>
                  <a:pt x="67193" y="3840"/>
                </a:lnTo>
                <a:lnTo>
                  <a:pt x="61432" y="960"/>
                </a:lnTo>
                <a:lnTo>
                  <a:pt x="54711" y="0"/>
                </a:lnTo>
                <a:lnTo>
                  <a:pt x="39349" y="0"/>
                </a:lnTo>
                <a:lnTo>
                  <a:pt x="32628" y="1935"/>
                </a:lnTo>
                <a:lnTo>
                  <a:pt x="26868" y="3840"/>
                </a:lnTo>
                <a:lnTo>
                  <a:pt x="21107" y="6720"/>
                </a:lnTo>
                <a:lnTo>
                  <a:pt x="15346" y="10561"/>
                </a:lnTo>
                <a:lnTo>
                  <a:pt x="11506" y="14401"/>
                </a:lnTo>
                <a:lnTo>
                  <a:pt x="7665" y="19202"/>
                </a:lnTo>
                <a:lnTo>
                  <a:pt x="4785" y="24963"/>
                </a:lnTo>
                <a:lnTo>
                  <a:pt x="2880" y="30723"/>
                </a:lnTo>
                <a:lnTo>
                  <a:pt x="944" y="37444"/>
                </a:lnTo>
                <a:lnTo>
                  <a:pt x="0" y="4416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3" name="object 343"/>
          <p:cNvSpPr/>
          <p:nvPr/>
        </p:nvSpPr>
        <p:spPr>
          <a:xfrm>
            <a:off x="2084344" y="7420630"/>
            <a:ext cx="5745" cy="28788"/>
          </a:xfrm>
          <a:custGeom>
            <a:avLst/>
            <a:gdLst/>
            <a:ahLst/>
            <a:cxnLst/>
            <a:rect l="l" t="t" r="r" b="b"/>
            <a:pathLst>
              <a:path w="5745" h="28788">
                <a:moveTo>
                  <a:pt x="5745" y="28788"/>
                </a:moveTo>
                <a:lnTo>
                  <a:pt x="5745" y="10561"/>
                </a:lnTo>
                <a:lnTo>
                  <a:pt x="3840" y="7680"/>
                </a:lnTo>
                <a:lnTo>
                  <a:pt x="1905" y="3840"/>
                </a:lnTo>
                <a:lnTo>
                  <a:pt x="0" y="0"/>
                </a:lnTo>
                <a:lnTo>
                  <a:pt x="0" y="26883"/>
                </a:lnTo>
                <a:lnTo>
                  <a:pt x="5745" y="2878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4" name="object 344"/>
          <p:cNvSpPr/>
          <p:nvPr/>
        </p:nvSpPr>
        <p:spPr>
          <a:xfrm>
            <a:off x="2182261" y="7351501"/>
            <a:ext cx="53751" cy="100797"/>
          </a:xfrm>
          <a:custGeom>
            <a:avLst/>
            <a:gdLst/>
            <a:ahLst/>
            <a:cxnLst/>
            <a:rect l="l" t="t" r="r" b="b"/>
            <a:pathLst>
              <a:path w="53751" h="100797">
                <a:moveTo>
                  <a:pt x="53751" y="4800"/>
                </a:moveTo>
                <a:lnTo>
                  <a:pt x="52791" y="4800"/>
                </a:lnTo>
                <a:lnTo>
                  <a:pt x="52791" y="2880"/>
                </a:lnTo>
                <a:lnTo>
                  <a:pt x="51831" y="2880"/>
                </a:lnTo>
                <a:lnTo>
                  <a:pt x="50871" y="1935"/>
                </a:lnTo>
                <a:lnTo>
                  <a:pt x="49910" y="1935"/>
                </a:lnTo>
                <a:lnTo>
                  <a:pt x="48950" y="960"/>
                </a:lnTo>
                <a:lnTo>
                  <a:pt x="45110" y="960"/>
                </a:lnTo>
                <a:lnTo>
                  <a:pt x="44150" y="0"/>
                </a:lnTo>
                <a:lnTo>
                  <a:pt x="36469" y="0"/>
                </a:lnTo>
                <a:lnTo>
                  <a:pt x="34549" y="960"/>
                </a:lnTo>
                <a:lnTo>
                  <a:pt x="32628" y="1935"/>
                </a:lnTo>
                <a:lnTo>
                  <a:pt x="30708" y="2880"/>
                </a:lnTo>
                <a:lnTo>
                  <a:pt x="28788" y="3840"/>
                </a:lnTo>
                <a:lnTo>
                  <a:pt x="25907" y="4800"/>
                </a:lnTo>
                <a:lnTo>
                  <a:pt x="23987" y="6720"/>
                </a:lnTo>
                <a:lnTo>
                  <a:pt x="22067" y="9601"/>
                </a:lnTo>
                <a:lnTo>
                  <a:pt x="20147" y="11521"/>
                </a:lnTo>
                <a:lnTo>
                  <a:pt x="17266" y="14401"/>
                </a:lnTo>
                <a:lnTo>
                  <a:pt x="14386" y="18242"/>
                </a:lnTo>
                <a:lnTo>
                  <a:pt x="14386" y="2880"/>
                </a:lnTo>
                <a:lnTo>
                  <a:pt x="13426" y="2880"/>
                </a:lnTo>
                <a:lnTo>
                  <a:pt x="12466" y="1935"/>
                </a:lnTo>
                <a:lnTo>
                  <a:pt x="1905" y="1935"/>
                </a:lnTo>
                <a:lnTo>
                  <a:pt x="944" y="2880"/>
                </a:lnTo>
                <a:lnTo>
                  <a:pt x="0" y="2880"/>
                </a:lnTo>
                <a:lnTo>
                  <a:pt x="0" y="98877"/>
                </a:lnTo>
                <a:lnTo>
                  <a:pt x="944" y="99852"/>
                </a:lnTo>
                <a:lnTo>
                  <a:pt x="3840" y="99852"/>
                </a:lnTo>
                <a:lnTo>
                  <a:pt x="4785" y="100797"/>
                </a:lnTo>
                <a:lnTo>
                  <a:pt x="11506" y="100797"/>
                </a:lnTo>
                <a:lnTo>
                  <a:pt x="12466" y="99852"/>
                </a:lnTo>
                <a:lnTo>
                  <a:pt x="14386" y="99852"/>
                </a:lnTo>
                <a:lnTo>
                  <a:pt x="15346" y="98877"/>
                </a:lnTo>
                <a:lnTo>
                  <a:pt x="16306" y="98877"/>
                </a:lnTo>
                <a:lnTo>
                  <a:pt x="16306" y="36484"/>
                </a:lnTo>
                <a:lnTo>
                  <a:pt x="19187" y="32644"/>
                </a:lnTo>
                <a:lnTo>
                  <a:pt x="21107" y="29763"/>
                </a:lnTo>
                <a:lnTo>
                  <a:pt x="23027" y="26883"/>
                </a:lnTo>
                <a:lnTo>
                  <a:pt x="24947" y="24003"/>
                </a:lnTo>
                <a:lnTo>
                  <a:pt x="26868" y="22082"/>
                </a:lnTo>
                <a:lnTo>
                  <a:pt x="28788" y="20162"/>
                </a:lnTo>
                <a:lnTo>
                  <a:pt x="30708" y="19202"/>
                </a:lnTo>
                <a:lnTo>
                  <a:pt x="32628" y="18242"/>
                </a:lnTo>
                <a:lnTo>
                  <a:pt x="33588" y="17282"/>
                </a:lnTo>
                <a:lnTo>
                  <a:pt x="35509" y="16337"/>
                </a:lnTo>
                <a:lnTo>
                  <a:pt x="43190" y="16337"/>
                </a:lnTo>
                <a:lnTo>
                  <a:pt x="44150" y="17282"/>
                </a:lnTo>
                <a:lnTo>
                  <a:pt x="46070" y="17282"/>
                </a:lnTo>
                <a:lnTo>
                  <a:pt x="47030" y="18242"/>
                </a:lnTo>
                <a:lnTo>
                  <a:pt x="48950" y="18242"/>
                </a:lnTo>
                <a:lnTo>
                  <a:pt x="49910" y="19202"/>
                </a:lnTo>
                <a:lnTo>
                  <a:pt x="51831" y="19202"/>
                </a:lnTo>
                <a:lnTo>
                  <a:pt x="51831" y="18242"/>
                </a:lnTo>
                <a:lnTo>
                  <a:pt x="52791" y="18242"/>
                </a:lnTo>
                <a:lnTo>
                  <a:pt x="52791" y="17282"/>
                </a:lnTo>
                <a:lnTo>
                  <a:pt x="53751" y="16337"/>
                </a:lnTo>
                <a:lnTo>
                  <a:pt x="53751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5" name="object 345"/>
          <p:cNvSpPr/>
          <p:nvPr/>
        </p:nvSpPr>
        <p:spPr>
          <a:xfrm>
            <a:off x="2244653" y="7351501"/>
            <a:ext cx="65272" cy="101757"/>
          </a:xfrm>
          <a:custGeom>
            <a:avLst/>
            <a:gdLst/>
            <a:ahLst/>
            <a:cxnLst/>
            <a:rect l="l" t="t" r="r" b="b"/>
            <a:pathLst>
              <a:path w="65272" h="101757">
                <a:moveTo>
                  <a:pt x="60472" y="8656"/>
                </a:moveTo>
                <a:lnTo>
                  <a:pt x="59512" y="7680"/>
                </a:lnTo>
                <a:lnTo>
                  <a:pt x="58552" y="6720"/>
                </a:lnTo>
                <a:lnTo>
                  <a:pt x="58552" y="5775"/>
                </a:lnTo>
                <a:lnTo>
                  <a:pt x="57591" y="5775"/>
                </a:lnTo>
                <a:lnTo>
                  <a:pt x="56631" y="4800"/>
                </a:lnTo>
                <a:lnTo>
                  <a:pt x="54711" y="4800"/>
                </a:lnTo>
                <a:lnTo>
                  <a:pt x="53751" y="3840"/>
                </a:lnTo>
                <a:lnTo>
                  <a:pt x="51831" y="2880"/>
                </a:lnTo>
                <a:lnTo>
                  <a:pt x="49911" y="1935"/>
                </a:lnTo>
                <a:lnTo>
                  <a:pt x="47990" y="1935"/>
                </a:lnTo>
                <a:lnTo>
                  <a:pt x="46070" y="960"/>
                </a:lnTo>
                <a:lnTo>
                  <a:pt x="43190" y="960"/>
                </a:lnTo>
                <a:lnTo>
                  <a:pt x="40309" y="0"/>
                </a:lnTo>
                <a:lnTo>
                  <a:pt x="29748" y="0"/>
                </a:lnTo>
                <a:lnTo>
                  <a:pt x="24963" y="960"/>
                </a:lnTo>
                <a:lnTo>
                  <a:pt x="21122" y="2880"/>
                </a:lnTo>
                <a:lnTo>
                  <a:pt x="16306" y="3840"/>
                </a:lnTo>
                <a:lnTo>
                  <a:pt x="13441" y="5775"/>
                </a:lnTo>
                <a:lnTo>
                  <a:pt x="10561" y="8656"/>
                </a:lnTo>
                <a:lnTo>
                  <a:pt x="7680" y="10561"/>
                </a:lnTo>
                <a:lnTo>
                  <a:pt x="5760" y="13441"/>
                </a:lnTo>
                <a:lnTo>
                  <a:pt x="3840" y="17282"/>
                </a:lnTo>
                <a:lnTo>
                  <a:pt x="2880" y="20162"/>
                </a:lnTo>
                <a:lnTo>
                  <a:pt x="1920" y="24003"/>
                </a:lnTo>
                <a:lnTo>
                  <a:pt x="1920" y="31683"/>
                </a:lnTo>
                <a:lnTo>
                  <a:pt x="2880" y="35524"/>
                </a:lnTo>
                <a:lnTo>
                  <a:pt x="3840" y="38404"/>
                </a:lnTo>
                <a:lnTo>
                  <a:pt x="5760" y="41285"/>
                </a:lnTo>
                <a:lnTo>
                  <a:pt x="6720" y="44165"/>
                </a:lnTo>
                <a:lnTo>
                  <a:pt x="9601" y="46085"/>
                </a:lnTo>
                <a:lnTo>
                  <a:pt x="11521" y="48006"/>
                </a:lnTo>
                <a:lnTo>
                  <a:pt x="14401" y="49926"/>
                </a:lnTo>
                <a:lnTo>
                  <a:pt x="16306" y="50886"/>
                </a:lnTo>
                <a:lnTo>
                  <a:pt x="19187" y="52806"/>
                </a:lnTo>
                <a:lnTo>
                  <a:pt x="22082" y="53766"/>
                </a:lnTo>
                <a:lnTo>
                  <a:pt x="24963" y="54726"/>
                </a:lnTo>
                <a:lnTo>
                  <a:pt x="27828" y="56647"/>
                </a:lnTo>
                <a:lnTo>
                  <a:pt x="30708" y="57607"/>
                </a:lnTo>
                <a:lnTo>
                  <a:pt x="33588" y="58567"/>
                </a:lnTo>
                <a:lnTo>
                  <a:pt x="36469" y="59527"/>
                </a:lnTo>
                <a:lnTo>
                  <a:pt x="39364" y="60487"/>
                </a:lnTo>
                <a:lnTo>
                  <a:pt x="41269" y="62407"/>
                </a:lnTo>
                <a:lnTo>
                  <a:pt x="43190" y="63367"/>
                </a:lnTo>
                <a:lnTo>
                  <a:pt x="45110" y="65288"/>
                </a:lnTo>
                <a:lnTo>
                  <a:pt x="46070" y="67208"/>
                </a:lnTo>
                <a:lnTo>
                  <a:pt x="47990" y="69128"/>
                </a:lnTo>
                <a:lnTo>
                  <a:pt x="48950" y="71048"/>
                </a:lnTo>
                <a:lnTo>
                  <a:pt x="48950" y="75849"/>
                </a:lnTo>
                <a:lnTo>
                  <a:pt x="47990" y="77769"/>
                </a:lnTo>
                <a:lnTo>
                  <a:pt x="47030" y="79689"/>
                </a:lnTo>
                <a:lnTo>
                  <a:pt x="46070" y="81610"/>
                </a:lnTo>
                <a:lnTo>
                  <a:pt x="45110" y="83515"/>
                </a:lnTo>
                <a:lnTo>
                  <a:pt x="43190" y="84490"/>
                </a:lnTo>
                <a:lnTo>
                  <a:pt x="41269" y="85450"/>
                </a:lnTo>
                <a:lnTo>
                  <a:pt x="39364" y="86410"/>
                </a:lnTo>
                <a:lnTo>
                  <a:pt x="37429" y="87355"/>
                </a:lnTo>
                <a:lnTo>
                  <a:pt x="34549" y="88331"/>
                </a:lnTo>
                <a:lnTo>
                  <a:pt x="24963" y="88331"/>
                </a:lnTo>
                <a:lnTo>
                  <a:pt x="22082" y="87355"/>
                </a:lnTo>
                <a:lnTo>
                  <a:pt x="19187" y="86410"/>
                </a:lnTo>
                <a:lnTo>
                  <a:pt x="16306" y="85450"/>
                </a:lnTo>
                <a:lnTo>
                  <a:pt x="13441" y="84490"/>
                </a:lnTo>
                <a:lnTo>
                  <a:pt x="11521" y="83515"/>
                </a:lnTo>
                <a:lnTo>
                  <a:pt x="9601" y="82570"/>
                </a:lnTo>
                <a:lnTo>
                  <a:pt x="7680" y="81610"/>
                </a:lnTo>
                <a:lnTo>
                  <a:pt x="5760" y="80650"/>
                </a:lnTo>
                <a:lnTo>
                  <a:pt x="4800" y="79689"/>
                </a:lnTo>
                <a:lnTo>
                  <a:pt x="960" y="79689"/>
                </a:lnTo>
                <a:lnTo>
                  <a:pt x="960" y="80650"/>
                </a:lnTo>
                <a:lnTo>
                  <a:pt x="0" y="81610"/>
                </a:lnTo>
                <a:lnTo>
                  <a:pt x="0" y="91196"/>
                </a:lnTo>
                <a:lnTo>
                  <a:pt x="960" y="92171"/>
                </a:lnTo>
                <a:lnTo>
                  <a:pt x="960" y="94076"/>
                </a:lnTo>
                <a:lnTo>
                  <a:pt x="1920" y="94076"/>
                </a:lnTo>
                <a:lnTo>
                  <a:pt x="2880" y="95036"/>
                </a:lnTo>
                <a:lnTo>
                  <a:pt x="3840" y="96012"/>
                </a:lnTo>
                <a:lnTo>
                  <a:pt x="5760" y="96972"/>
                </a:lnTo>
                <a:lnTo>
                  <a:pt x="6720" y="97917"/>
                </a:lnTo>
                <a:lnTo>
                  <a:pt x="9601" y="97917"/>
                </a:lnTo>
                <a:lnTo>
                  <a:pt x="11521" y="98877"/>
                </a:lnTo>
                <a:lnTo>
                  <a:pt x="14401" y="99852"/>
                </a:lnTo>
                <a:lnTo>
                  <a:pt x="16306" y="100797"/>
                </a:lnTo>
                <a:lnTo>
                  <a:pt x="19187" y="100797"/>
                </a:lnTo>
                <a:lnTo>
                  <a:pt x="23027" y="101757"/>
                </a:lnTo>
                <a:lnTo>
                  <a:pt x="34549" y="101757"/>
                </a:lnTo>
                <a:lnTo>
                  <a:pt x="39364" y="100797"/>
                </a:lnTo>
                <a:lnTo>
                  <a:pt x="44150" y="99852"/>
                </a:lnTo>
                <a:lnTo>
                  <a:pt x="47990" y="98877"/>
                </a:lnTo>
                <a:lnTo>
                  <a:pt x="51831" y="96972"/>
                </a:lnTo>
                <a:lnTo>
                  <a:pt x="55671" y="94076"/>
                </a:lnTo>
                <a:lnTo>
                  <a:pt x="58552" y="91196"/>
                </a:lnTo>
                <a:lnTo>
                  <a:pt x="61432" y="88331"/>
                </a:lnTo>
                <a:lnTo>
                  <a:pt x="62392" y="84490"/>
                </a:lnTo>
                <a:lnTo>
                  <a:pt x="64312" y="80650"/>
                </a:lnTo>
                <a:lnTo>
                  <a:pt x="65272" y="76809"/>
                </a:lnTo>
                <a:lnTo>
                  <a:pt x="65272" y="68168"/>
                </a:lnTo>
                <a:lnTo>
                  <a:pt x="64312" y="64328"/>
                </a:lnTo>
                <a:lnTo>
                  <a:pt x="63352" y="61447"/>
                </a:lnTo>
                <a:lnTo>
                  <a:pt x="62392" y="58567"/>
                </a:lnTo>
                <a:lnTo>
                  <a:pt x="60472" y="56647"/>
                </a:lnTo>
                <a:lnTo>
                  <a:pt x="57591" y="54726"/>
                </a:lnTo>
                <a:lnTo>
                  <a:pt x="55671" y="52806"/>
                </a:lnTo>
                <a:lnTo>
                  <a:pt x="53751" y="50886"/>
                </a:lnTo>
                <a:lnTo>
                  <a:pt x="50871" y="48966"/>
                </a:lnTo>
                <a:lnTo>
                  <a:pt x="47990" y="48006"/>
                </a:lnTo>
                <a:lnTo>
                  <a:pt x="45110" y="46085"/>
                </a:lnTo>
                <a:lnTo>
                  <a:pt x="42230" y="45125"/>
                </a:lnTo>
                <a:lnTo>
                  <a:pt x="39364" y="44165"/>
                </a:lnTo>
                <a:lnTo>
                  <a:pt x="36469" y="43205"/>
                </a:lnTo>
                <a:lnTo>
                  <a:pt x="33588" y="42245"/>
                </a:lnTo>
                <a:lnTo>
                  <a:pt x="30708" y="40325"/>
                </a:lnTo>
                <a:lnTo>
                  <a:pt x="27828" y="39364"/>
                </a:lnTo>
                <a:lnTo>
                  <a:pt x="25923" y="38404"/>
                </a:lnTo>
                <a:lnTo>
                  <a:pt x="23027" y="36484"/>
                </a:lnTo>
                <a:lnTo>
                  <a:pt x="22082" y="35524"/>
                </a:lnTo>
                <a:lnTo>
                  <a:pt x="20147" y="33604"/>
                </a:lnTo>
                <a:lnTo>
                  <a:pt x="19187" y="31683"/>
                </a:lnTo>
                <a:lnTo>
                  <a:pt x="18242" y="29763"/>
                </a:lnTo>
                <a:lnTo>
                  <a:pt x="18242" y="24963"/>
                </a:lnTo>
                <a:lnTo>
                  <a:pt x="19187" y="23042"/>
                </a:lnTo>
                <a:lnTo>
                  <a:pt x="19187" y="21122"/>
                </a:lnTo>
                <a:lnTo>
                  <a:pt x="20147" y="19202"/>
                </a:lnTo>
                <a:lnTo>
                  <a:pt x="21122" y="18242"/>
                </a:lnTo>
                <a:lnTo>
                  <a:pt x="22082" y="17282"/>
                </a:lnTo>
                <a:lnTo>
                  <a:pt x="23987" y="16337"/>
                </a:lnTo>
                <a:lnTo>
                  <a:pt x="25923" y="15361"/>
                </a:lnTo>
                <a:lnTo>
                  <a:pt x="27828" y="14401"/>
                </a:lnTo>
                <a:lnTo>
                  <a:pt x="30708" y="13441"/>
                </a:lnTo>
                <a:lnTo>
                  <a:pt x="41269" y="13441"/>
                </a:lnTo>
                <a:lnTo>
                  <a:pt x="44150" y="14401"/>
                </a:lnTo>
                <a:lnTo>
                  <a:pt x="47030" y="15361"/>
                </a:lnTo>
                <a:lnTo>
                  <a:pt x="48950" y="16337"/>
                </a:lnTo>
                <a:lnTo>
                  <a:pt x="50871" y="17282"/>
                </a:lnTo>
                <a:lnTo>
                  <a:pt x="52791" y="17282"/>
                </a:lnTo>
                <a:lnTo>
                  <a:pt x="53751" y="18242"/>
                </a:lnTo>
                <a:lnTo>
                  <a:pt x="55671" y="19202"/>
                </a:lnTo>
                <a:lnTo>
                  <a:pt x="56631" y="20162"/>
                </a:lnTo>
                <a:lnTo>
                  <a:pt x="59512" y="20162"/>
                </a:lnTo>
                <a:lnTo>
                  <a:pt x="59512" y="19202"/>
                </a:lnTo>
                <a:lnTo>
                  <a:pt x="60472" y="18242"/>
                </a:lnTo>
                <a:lnTo>
                  <a:pt x="60472" y="865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6" name="object 346"/>
          <p:cNvSpPr/>
          <p:nvPr/>
        </p:nvSpPr>
        <p:spPr>
          <a:xfrm>
            <a:off x="2370399" y="7328474"/>
            <a:ext cx="60487" cy="124785"/>
          </a:xfrm>
          <a:custGeom>
            <a:avLst/>
            <a:gdLst/>
            <a:ahLst/>
            <a:cxnLst/>
            <a:rect l="l" t="t" r="r" b="b"/>
            <a:pathLst>
              <a:path w="60487" h="124785">
                <a:moveTo>
                  <a:pt x="60487" y="27828"/>
                </a:moveTo>
                <a:lnTo>
                  <a:pt x="59527" y="26868"/>
                </a:lnTo>
                <a:lnTo>
                  <a:pt x="59527" y="25907"/>
                </a:lnTo>
                <a:lnTo>
                  <a:pt x="58567" y="25907"/>
                </a:lnTo>
                <a:lnTo>
                  <a:pt x="58567" y="24963"/>
                </a:lnTo>
                <a:lnTo>
                  <a:pt x="33604" y="24963"/>
                </a:lnTo>
                <a:lnTo>
                  <a:pt x="33604" y="1920"/>
                </a:lnTo>
                <a:lnTo>
                  <a:pt x="32644" y="1920"/>
                </a:lnTo>
                <a:lnTo>
                  <a:pt x="32644" y="960"/>
                </a:lnTo>
                <a:lnTo>
                  <a:pt x="31683" y="960"/>
                </a:lnTo>
                <a:lnTo>
                  <a:pt x="30723" y="0"/>
                </a:lnTo>
                <a:lnTo>
                  <a:pt x="19202" y="0"/>
                </a:lnTo>
                <a:lnTo>
                  <a:pt x="18242" y="960"/>
                </a:lnTo>
                <a:lnTo>
                  <a:pt x="17282" y="960"/>
                </a:lnTo>
                <a:lnTo>
                  <a:pt x="16322" y="1920"/>
                </a:lnTo>
                <a:lnTo>
                  <a:pt x="16322" y="24963"/>
                </a:lnTo>
                <a:lnTo>
                  <a:pt x="2880" y="24963"/>
                </a:lnTo>
                <a:lnTo>
                  <a:pt x="1920" y="25907"/>
                </a:lnTo>
                <a:lnTo>
                  <a:pt x="975" y="25907"/>
                </a:lnTo>
                <a:lnTo>
                  <a:pt x="975" y="27828"/>
                </a:lnTo>
                <a:lnTo>
                  <a:pt x="0" y="27828"/>
                </a:lnTo>
                <a:lnTo>
                  <a:pt x="0" y="36469"/>
                </a:lnTo>
                <a:lnTo>
                  <a:pt x="975" y="37429"/>
                </a:lnTo>
                <a:lnTo>
                  <a:pt x="1920" y="38389"/>
                </a:lnTo>
                <a:lnTo>
                  <a:pt x="2880" y="39364"/>
                </a:lnTo>
                <a:lnTo>
                  <a:pt x="16322" y="39364"/>
                </a:lnTo>
                <a:lnTo>
                  <a:pt x="16322" y="98877"/>
                </a:lnTo>
                <a:lnTo>
                  <a:pt x="17282" y="103677"/>
                </a:lnTo>
                <a:lnTo>
                  <a:pt x="18242" y="107518"/>
                </a:lnTo>
                <a:lnTo>
                  <a:pt x="19202" y="111358"/>
                </a:lnTo>
                <a:lnTo>
                  <a:pt x="20162" y="114223"/>
                </a:lnTo>
                <a:lnTo>
                  <a:pt x="23042" y="117104"/>
                </a:lnTo>
                <a:lnTo>
                  <a:pt x="24963" y="119999"/>
                </a:lnTo>
                <a:lnTo>
                  <a:pt x="27843" y="121904"/>
                </a:lnTo>
                <a:lnTo>
                  <a:pt x="30723" y="122880"/>
                </a:lnTo>
                <a:lnTo>
                  <a:pt x="34564" y="123825"/>
                </a:lnTo>
                <a:lnTo>
                  <a:pt x="38404" y="124785"/>
                </a:lnTo>
                <a:lnTo>
                  <a:pt x="47045" y="124785"/>
                </a:lnTo>
                <a:lnTo>
                  <a:pt x="48006" y="123825"/>
                </a:lnTo>
                <a:lnTo>
                  <a:pt x="52806" y="123825"/>
                </a:lnTo>
                <a:lnTo>
                  <a:pt x="53766" y="122880"/>
                </a:lnTo>
                <a:lnTo>
                  <a:pt x="55686" y="122880"/>
                </a:lnTo>
                <a:lnTo>
                  <a:pt x="56647" y="121904"/>
                </a:lnTo>
                <a:lnTo>
                  <a:pt x="57607" y="121904"/>
                </a:lnTo>
                <a:lnTo>
                  <a:pt x="58567" y="120944"/>
                </a:lnTo>
                <a:lnTo>
                  <a:pt x="59527" y="119999"/>
                </a:lnTo>
                <a:lnTo>
                  <a:pt x="59527" y="119039"/>
                </a:lnTo>
                <a:lnTo>
                  <a:pt x="60487" y="118064"/>
                </a:lnTo>
                <a:lnTo>
                  <a:pt x="60487" y="108478"/>
                </a:lnTo>
                <a:lnTo>
                  <a:pt x="59527" y="108478"/>
                </a:lnTo>
                <a:lnTo>
                  <a:pt x="59527" y="107518"/>
                </a:lnTo>
                <a:lnTo>
                  <a:pt x="56647" y="107518"/>
                </a:lnTo>
                <a:lnTo>
                  <a:pt x="55686" y="108478"/>
                </a:lnTo>
                <a:lnTo>
                  <a:pt x="53766" y="108478"/>
                </a:lnTo>
                <a:lnTo>
                  <a:pt x="52806" y="109438"/>
                </a:lnTo>
                <a:lnTo>
                  <a:pt x="50886" y="109438"/>
                </a:lnTo>
                <a:lnTo>
                  <a:pt x="48966" y="110383"/>
                </a:lnTo>
                <a:lnTo>
                  <a:pt x="41285" y="110383"/>
                </a:lnTo>
                <a:lnTo>
                  <a:pt x="38404" y="108478"/>
                </a:lnTo>
                <a:lnTo>
                  <a:pt x="36484" y="105597"/>
                </a:lnTo>
                <a:lnTo>
                  <a:pt x="34564" y="101757"/>
                </a:lnTo>
                <a:lnTo>
                  <a:pt x="33604" y="96956"/>
                </a:lnTo>
                <a:lnTo>
                  <a:pt x="33604" y="39364"/>
                </a:lnTo>
                <a:lnTo>
                  <a:pt x="58567" y="39364"/>
                </a:lnTo>
                <a:lnTo>
                  <a:pt x="58567" y="38389"/>
                </a:lnTo>
                <a:lnTo>
                  <a:pt x="59527" y="37429"/>
                </a:lnTo>
                <a:lnTo>
                  <a:pt x="60487" y="36469"/>
                </a:lnTo>
                <a:lnTo>
                  <a:pt x="60487" y="2782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7" name="object 347"/>
          <p:cNvSpPr/>
          <p:nvPr/>
        </p:nvSpPr>
        <p:spPr>
          <a:xfrm>
            <a:off x="2452954" y="7308311"/>
            <a:ext cx="79689" cy="143987"/>
          </a:xfrm>
          <a:custGeom>
            <a:avLst/>
            <a:gdLst/>
            <a:ahLst/>
            <a:cxnLst/>
            <a:rect l="l" t="t" r="r" b="b"/>
            <a:pathLst>
              <a:path w="79689" h="143987">
                <a:moveTo>
                  <a:pt x="975" y="142067"/>
                </a:moveTo>
                <a:lnTo>
                  <a:pt x="975" y="143042"/>
                </a:lnTo>
                <a:lnTo>
                  <a:pt x="4815" y="143042"/>
                </a:lnTo>
                <a:lnTo>
                  <a:pt x="5775" y="143987"/>
                </a:lnTo>
                <a:lnTo>
                  <a:pt x="11521" y="143987"/>
                </a:lnTo>
                <a:lnTo>
                  <a:pt x="12496" y="143042"/>
                </a:lnTo>
                <a:lnTo>
                  <a:pt x="15361" y="143042"/>
                </a:lnTo>
                <a:lnTo>
                  <a:pt x="16337" y="142067"/>
                </a:lnTo>
                <a:lnTo>
                  <a:pt x="17282" y="142067"/>
                </a:lnTo>
                <a:lnTo>
                  <a:pt x="17282" y="75834"/>
                </a:lnTo>
                <a:lnTo>
                  <a:pt x="22082" y="70073"/>
                </a:lnTo>
                <a:lnTo>
                  <a:pt x="26898" y="65272"/>
                </a:lnTo>
                <a:lnTo>
                  <a:pt x="30723" y="62392"/>
                </a:lnTo>
                <a:lnTo>
                  <a:pt x="34564" y="59527"/>
                </a:lnTo>
                <a:lnTo>
                  <a:pt x="39364" y="57591"/>
                </a:lnTo>
                <a:lnTo>
                  <a:pt x="47045" y="57591"/>
                </a:lnTo>
                <a:lnTo>
                  <a:pt x="49926" y="58552"/>
                </a:lnTo>
                <a:lnTo>
                  <a:pt x="51846" y="59527"/>
                </a:lnTo>
                <a:lnTo>
                  <a:pt x="54726" y="61432"/>
                </a:lnTo>
                <a:lnTo>
                  <a:pt x="56647" y="63352"/>
                </a:lnTo>
                <a:lnTo>
                  <a:pt x="58567" y="65272"/>
                </a:lnTo>
                <a:lnTo>
                  <a:pt x="59527" y="67193"/>
                </a:lnTo>
                <a:lnTo>
                  <a:pt x="61447" y="70073"/>
                </a:lnTo>
                <a:lnTo>
                  <a:pt x="61447" y="73914"/>
                </a:lnTo>
                <a:lnTo>
                  <a:pt x="62407" y="76794"/>
                </a:lnTo>
                <a:lnTo>
                  <a:pt x="63367" y="80634"/>
                </a:lnTo>
                <a:lnTo>
                  <a:pt x="63367" y="142067"/>
                </a:lnTo>
                <a:lnTo>
                  <a:pt x="64328" y="143042"/>
                </a:lnTo>
                <a:lnTo>
                  <a:pt x="67208" y="143042"/>
                </a:lnTo>
                <a:lnTo>
                  <a:pt x="68168" y="143987"/>
                </a:lnTo>
                <a:lnTo>
                  <a:pt x="74889" y="143987"/>
                </a:lnTo>
                <a:lnTo>
                  <a:pt x="75849" y="143042"/>
                </a:lnTo>
                <a:lnTo>
                  <a:pt x="78729" y="143042"/>
                </a:lnTo>
                <a:lnTo>
                  <a:pt x="78729" y="142067"/>
                </a:lnTo>
                <a:lnTo>
                  <a:pt x="79689" y="142067"/>
                </a:lnTo>
                <a:lnTo>
                  <a:pt x="79689" y="71993"/>
                </a:lnTo>
                <a:lnTo>
                  <a:pt x="78729" y="67193"/>
                </a:lnTo>
                <a:lnTo>
                  <a:pt x="76809" y="62392"/>
                </a:lnTo>
                <a:lnTo>
                  <a:pt x="74889" y="58552"/>
                </a:lnTo>
                <a:lnTo>
                  <a:pt x="72969" y="54711"/>
                </a:lnTo>
                <a:lnTo>
                  <a:pt x="70088" y="51846"/>
                </a:lnTo>
                <a:lnTo>
                  <a:pt x="66248" y="48966"/>
                </a:lnTo>
                <a:lnTo>
                  <a:pt x="62407" y="46070"/>
                </a:lnTo>
                <a:lnTo>
                  <a:pt x="58567" y="44150"/>
                </a:lnTo>
                <a:lnTo>
                  <a:pt x="52806" y="43190"/>
                </a:lnTo>
                <a:lnTo>
                  <a:pt x="42245" y="43190"/>
                </a:lnTo>
                <a:lnTo>
                  <a:pt x="36484" y="45125"/>
                </a:lnTo>
                <a:lnTo>
                  <a:pt x="31683" y="47030"/>
                </a:lnTo>
                <a:lnTo>
                  <a:pt x="26898" y="49911"/>
                </a:lnTo>
                <a:lnTo>
                  <a:pt x="22082" y="53751"/>
                </a:lnTo>
                <a:lnTo>
                  <a:pt x="17282" y="58552"/>
                </a:lnTo>
                <a:lnTo>
                  <a:pt x="17282" y="1920"/>
                </a:lnTo>
                <a:lnTo>
                  <a:pt x="16337" y="960"/>
                </a:lnTo>
                <a:lnTo>
                  <a:pt x="15361" y="960"/>
                </a:lnTo>
                <a:lnTo>
                  <a:pt x="15361" y="0"/>
                </a:lnTo>
                <a:lnTo>
                  <a:pt x="3840" y="0"/>
                </a:lnTo>
                <a:lnTo>
                  <a:pt x="2895" y="960"/>
                </a:lnTo>
                <a:lnTo>
                  <a:pt x="975" y="960"/>
                </a:lnTo>
                <a:lnTo>
                  <a:pt x="975" y="1920"/>
                </a:lnTo>
                <a:lnTo>
                  <a:pt x="0" y="1920"/>
                </a:lnTo>
                <a:lnTo>
                  <a:pt x="0" y="141107"/>
                </a:lnTo>
                <a:lnTo>
                  <a:pt x="975" y="14206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8" name="object 348"/>
          <p:cNvSpPr/>
          <p:nvPr/>
        </p:nvSpPr>
        <p:spPr>
          <a:xfrm>
            <a:off x="2557592" y="7429271"/>
            <a:ext cx="23042" cy="100797"/>
          </a:xfrm>
          <a:custGeom>
            <a:avLst/>
            <a:gdLst/>
            <a:ahLst/>
            <a:cxnLst/>
            <a:rect l="l" t="t" r="r" b="b"/>
            <a:pathLst>
              <a:path w="23042" h="100797">
                <a:moveTo>
                  <a:pt x="18242" y="3840"/>
                </a:moveTo>
                <a:lnTo>
                  <a:pt x="17282" y="0"/>
                </a:lnTo>
                <a:lnTo>
                  <a:pt x="18242" y="22082"/>
                </a:lnTo>
                <a:lnTo>
                  <a:pt x="23042" y="23027"/>
                </a:lnTo>
                <a:lnTo>
                  <a:pt x="22082" y="6720"/>
                </a:lnTo>
                <a:lnTo>
                  <a:pt x="18242" y="3840"/>
                </a:lnTo>
                <a:close/>
              </a:path>
              <a:path w="23042" h="100797">
                <a:moveTo>
                  <a:pt x="71048" y="-66248"/>
                </a:moveTo>
                <a:lnTo>
                  <a:pt x="68168" y="-69113"/>
                </a:lnTo>
                <a:lnTo>
                  <a:pt x="65288" y="-71993"/>
                </a:lnTo>
                <a:lnTo>
                  <a:pt x="61447" y="-73929"/>
                </a:lnTo>
                <a:lnTo>
                  <a:pt x="56647" y="-74889"/>
                </a:lnTo>
                <a:lnTo>
                  <a:pt x="51846" y="-76809"/>
                </a:lnTo>
                <a:lnTo>
                  <a:pt x="46085" y="-77769"/>
                </a:lnTo>
                <a:lnTo>
                  <a:pt x="35524" y="-77769"/>
                </a:lnTo>
                <a:lnTo>
                  <a:pt x="32644" y="-76809"/>
                </a:lnTo>
                <a:lnTo>
                  <a:pt x="28803" y="-76809"/>
                </a:lnTo>
                <a:lnTo>
                  <a:pt x="24963" y="-75834"/>
                </a:lnTo>
                <a:lnTo>
                  <a:pt x="22082" y="-74889"/>
                </a:lnTo>
                <a:lnTo>
                  <a:pt x="19202" y="-73929"/>
                </a:lnTo>
                <a:lnTo>
                  <a:pt x="16322" y="-72969"/>
                </a:lnTo>
                <a:lnTo>
                  <a:pt x="13456" y="-71993"/>
                </a:lnTo>
                <a:lnTo>
                  <a:pt x="11521" y="-71048"/>
                </a:lnTo>
                <a:lnTo>
                  <a:pt x="8641" y="-69113"/>
                </a:lnTo>
                <a:lnTo>
                  <a:pt x="7680" y="-68168"/>
                </a:lnTo>
                <a:lnTo>
                  <a:pt x="6736" y="-68168"/>
                </a:lnTo>
                <a:lnTo>
                  <a:pt x="5775" y="-67208"/>
                </a:lnTo>
                <a:lnTo>
                  <a:pt x="4800" y="-66248"/>
                </a:lnTo>
                <a:lnTo>
                  <a:pt x="4800" y="-55686"/>
                </a:lnTo>
                <a:lnTo>
                  <a:pt x="5775" y="-55686"/>
                </a:lnTo>
                <a:lnTo>
                  <a:pt x="5775" y="-54726"/>
                </a:lnTo>
                <a:lnTo>
                  <a:pt x="9616" y="-54726"/>
                </a:lnTo>
                <a:lnTo>
                  <a:pt x="11521" y="-55686"/>
                </a:lnTo>
                <a:lnTo>
                  <a:pt x="13456" y="-56647"/>
                </a:lnTo>
                <a:lnTo>
                  <a:pt x="15361" y="-57607"/>
                </a:lnTo>
                <a:lnTo>
                  <a:pt x="18242" y="-58567"/>
                </a:lnTo>
                <a:lnTo>
                  <a:pt x="20177" y="-60487"/>
                </a:lnTo>
                <a:lnTo>
                  <a:pt x="23042" y="-61432"/>
                </a:lnTo>
                <a:lnTo>
                  <a:pt x="26883" y="-62407"/>
                </a:lnTo>
                <a:lnTo>
                  <a:pt x="29763" y="-63367"/>
                </a:lnTo>
                <a:lnTo>
                  <a:pt x="33604" y="-64328"/>
                </a:lnTo>
                <a:lnTo>
                  <a:pt x="42245" y="-64328"/>
                </a:lnTo>
                <a:lnTo>
                  <a:pt x="45125" y="-63367"/>
                </a:lnTo>
                <a:lnTo>
                  <a:pt x="48006" y="-62407"/>
                </a:lnTo>
                <a:lnTo>
                  <a:pt x="50886" y="-61432"/>
                </a:lnTo>
                <a:lnTo>
                  <a:pt x="52806" y="-60487"/>
                </a:lnTo>
                <a:lnTo>
                  <a:pt x="53766" y="-58567"/>
                </a:lnTo>
                <a:lnTo>
                  <a:pt x="55686" y="-56647"/>
                </a:lnTo>
                <a:lnTo>
                  <a:pt x="57607" y="-53766"/>
                </a:lnTo>
                <a:lnTo>
                  <a:pt x="57607" y="-51846"/>
                </a:lnTo>
                <a:lnTo>
                  <a:pt x="58567" y="-48966"/>
                </a:lnTo>
                <a:lnTo>
                  <a:pt x="59527" y="-45125"/>
                </a:lnTo>
                <a:lnTo>
                  <a:pt x="59527" y="-34564"/>
                </a:lnTo>
                <a:lnTo>
                  <a:pt x="32644" y="-34564"/>
                </a:lnTo>
                <a:lnTo>
                  <a:pt x="26883" y="-32644"/>
                </a:lnTo>
                <a:lnTo>
                  <a:pt x="21122" y="-31683"/>
                </a:lnTo>
                <a:lnTo>
                  <a:pt x="16322" y="-29763"/>
                </a:lnTo>
                <a:lnTo>
                  <a:pt x="12481" y="-26883"/>
                </a:lnTo>
                <a:lnTo>
                  <a:pt x="8641" y="-24963"/>
                </a:lnTo>
                <a:lnTo>
                  <a:pt x="4800" y="-21122"/>
                </a:lnTo>
                <a:lnTo>
                  <a:pt x="2895" y="-17282"/>
                </a:lnTo>
                <a:lnTo>
                  <a:pt x="960" y="-13441"/>
                </a:lnTo>
                <a:lnTo>
                  <a:pt x="0" y="-9601"/>
                </a:lnTo>
                <a:lnTo>
                  <a:pt x="0" y="0"/>
                </a:lnTo>
                <a:lnTo>
                  <a:pt x="960" y="3840"/>
                </a:lnTo>
                <a:lnTo>
                  <a:pt x="1935" y="7680"/>
                </a:lnTo>
                <a:lnTo>
                  <a:pt x="3840" y="11521"/>
                </a:lnTo>
                <a:lnTo>
                  <a:pt x="5775" y="14401"/>
                </a:lnTo>
                <a:lnTo>
                  <a:pt x="8641" y="16306"/>
                </a:lnTo>
                <a:lnTo>
                  <a:pt x="11521" y="19202"/>
                </a:lnTo>
                <a:lnTo>
                  <a:pt x="14401" y="21107"/>
                </a:lnTo>
                <a:lnTo>
                  <a:pt x="18242" y="22082"/>
                </a:lnTo>
                <a:lnTo>
                  <a:pt x="17282" y="0"/>
                </a:lnTo>
                <a:lnTo>
                  <a:pt x="17282" y="-7680"/>
                </a:lnTo>
                <a:lnTo>
                  <a:pt x="18242" y="-10561"/>
                </a:lnTo>
                <a:lnTo>
                  <a:pt x="19202" y="-12481"/>
                </a:lnTo>
                <a:lnTo>
                  <a:pt x="20177" y="-14401"/>
                </a:lnTo>
                <a:lnTo>
                  <a:pt x="21122" y="-16322"/>
                </a:lnTo>
                <a:lnTo>
                  <a:pt x="24002" y="-18242"/>
                </a:lnTo>
                <a:lnTo>
                  <a:pt x="25923" y="-19202"/>
                </a:lnTo>
                <a:lnTo>
                  <a:pt x="28803" y="-21122"/>
                </a:lnTo>
                <a:lnTo>
                  <a:pt x="32644" y="-21122"/>
                </a:lnTo>
                <a:lnTo>
                  <a:pt x="35524" y="-22082"/>
                </a:lnTo>
                <a:lnTo>
                  <a:pt x="40325" y="-23042"/>
                </a:lnTo>
                <a:lnTo>
                  <a:pt x="59527" y="-23042"/>
                </a:lnTo>
                <a:lnTo>
                  <a:pt x="59527" y="-2880"/>
                </a:lnTo>
                <a:lnTo>
                  <a:pt x="54726" y="1920"/>
                </a:lnTo>
                <a:lnTo>
                  <a:pt x="50886" y="4800"/>
                </a:lnTo>
                <a:lnTo>
                  <a:pt x="47045" y="7680"/>
                </a:lnTo>
                <a:lnTo>
                  <a:pt x="43205" y="9585"/>
                </a:lnTo>
                <a:lnTo>
                  <a:pt x="39364" y="10561"/>
                </a:lnTo>
                <a:lnTo>
                  <a:pt x="28803" y="10561"/>
                </a:lnTo>
                <a:lnTo>
                  <a:pt x="24963" y="9585"/>
                </a:lnTo>
                <a:lnTo>
                  <a:pt x="22082" y="6720"/>
                </a:lnTo>
                <a:lnTo>
                  <a:pt x="23042" y="23027"/>
                </a:lnTo>
                <a:lnTo>
                  <a:pt x="26883" y="23987"/>
                </a:lnTo>
                <a:lnTo>
                  <a:pt x="37444" y="23987"/>
                </a:lnTo>
                <a:lnTo>
                  <a:pt x="43205" y="23027"/>
                </a:lnTo>
                <a:lnTo>
                  <a:pt x="48006" y="20147"/>
                </a:lnTo>
                <a:lnTo>
                  <a:pt x="52806" y="18242"/>
                </a:lnTo>
                <a:lnTo>
                  <a:pt x="57607" y="14401"/>
                </a:lnTo>
                <a:lnTo>
                  <a:pt x="61447" y="10561"/>
                </a:lnTo>
                <a:lnTo>
                  <a:pt x="61447" y="21107"/>
                </a:lnTo>
                <a:lnTo>
                  <a:pt x="62407" y="21107"/>
                </a:lnTo>
                <a:lnTo>
                  <a:pt x="62407" y="22082"/>
                </a:lnTo>
                <a:lnTo>
                  <a:pt x="64328" y="22082"/>
                </a:lnTo>
                <a:lnTo>
                  <a:pt x="65288" y="23027"/>
                </a:lnTo>
                <a:lnTo>
                  <a:pt x="72008" y="23027"/>
                </a:lnTo>
                <a:lnTo>
                  <a:pt x="72969" y="22082"/>
                </a:lnTo>
                <a:lnTo>
                  <a:pt x="74889" y="22082"/>
                </a:lnTo>
                <a:lnTo>
                  <a:pt x="74889" y="21107"/>
                </a:lnTo>
                <a:lnTo>
                  <a:pt x="75849" y="21107"/>
                </a:lnTo>
                <a:lnTo>
                  <a:pt x="75849" y="-48966"/>
                </a:lnTo>
                <a:lnTo>
                  <a:pt x="74889" y="-53766"/>
                </a:lnTo>
                <a:lnTo>
                  <a:pt x="73929" y="-57607"/>
                </a:lnTo>
                <a:lnTo>
                  <a:pt x="72969" y="-62407"/>
                </a:lnTo>
                <a:lnTo>
                  <a:pt x="71048" y="-6624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9" name="object 349"/>
          <p:cNvSpPr/>
          <p:nvPr/>
        </p:nvSpPr>
        <p:spPr>
          <a:xfrm>
            <a:off x="2650723" y="7328474"/>
            <a:ext cx="60472" cy="124785"/>
          </a:xfrm>
          <a:custGeom>
            <a:avLst/>
            <a:gdLst/>
            <a:ahLst/>
            <a:cxnLst/>
            <a:rect l="l" t="t" r="r" b="b"/>
            <a:pathLst>
              <a:path w="60472" h="124785">
                <a:moveTo>
                  <a:pt x="60472" y="27828"/>
                </a:moveTo>
                <a:lnTo>
                  <a:pt x="59512" y="26868"/>
                </a:lnTo>
                <a:lnTo>
                  <a:pt x="59512" y="25907"/>
                </a:lnTo>
                <a:lnTo>
                  <a:pt x="58552" y="25907"/>
                </a:lnTo>
                <a:lnTo>
                  <a:pt x="58552" y="24963"/>
                </a:lnTo>
                <a:lnTo>
                  <a:pt x="33588" y="24963"/>
                </a:lnTo>
                <a:lnTo>
                  <a:pt x="33588" y="1920"/>
                </a:lnTo>
                <a:lnTo>
                  <a:pt x="32628" y="1920"/>
                </a:lnTo>
                <a:lnTo>
                  <a:pt x="32628" y="960"/>
                </a:lnTo>
                <a:lnTo>
                  <a:pt x="31668" y="960"/>
                </a:lnTo>
                <a:lnTo>
                  <a:pt x="30708" y="0"/>
                </a:lnTo>
                <a:lnTo>
                  <a:pt x="19187" y="0"/>
                </a:lnTo>
                <a:lnTo>
                  <a:pt x="18242" y="960"/>
                </a:lnTo>
                <a:lnTo>
                  <a:pt x="17266" y="960"/>
                </a:lnTo>
                <a:lnTo>
                  <a:pt x="16306" y="1920"/>
                </a:lnTo>
                <a:lnTo>
                  <a:pt x="16306" y="24963"/>
                </a:lnTo>
                <a:lnTo>
                  <a:pt x="1905" y="24963"/>
                </a:lnTo>
                <a:lnTo>
                  <a:pt x="1905" y="25907"/>
                </a:lnTo>
                <a:lnTo>
                  <a:pt x="960" y="25907"/>
                </a:lnTo>
                <a:lnTo>
                  <a:pt x="960" y="27828"/>
                </a:lnTo>
                <a:lnTo>
                  <a:pt x="0" y="27828"/>
                </a:lnTo>
                <a:lnTo>
                  <a:pt x="0" y="36469"/>
                </a:lnTo>
                <a:lnTo>
                  <a:pt x="960" y="37429"/>
                </a:lnTo>
                <a:lnTo>
                  <a:pt x="1905" y="38389"/>
                </a:lnTo>
                <a:lnTo>
                  <a:pt x="1905" y="39364"/>
                </a:lnTo>
                <a:lnTo>
                  <a:pt x="16306" y="39364"/>
                </a:lnTo>
                <a:lnTo>
                  <a:pt x="16306" y="98877"/>
                </a:lnTo>
                <a:lnTo>
                  <a:pt x="17266" y="103677"/>
                </a:lnTo>
                <a:lnTo>
                  <a:pt x="18242" y="107518"/>
                </a:lnTo>
                <a:lnTo>
                  <a:pt x="19187" y="111358"/>
                </a:lnTo>
                <a:lnTo>
                  <a:pt x="20147" y="114223"/>
                </a:lnTo>
                <a:lnTo>
                  <a:pt x="23027" y="117104"/>
                </a:lnTo>
                <a:lnTo>
                  <a:pt x="24963" y="119999"/>
                </a:lnTo>
                <a:lnTo>
                  <a:pt x="27828" y="121904"/>
                </a:lnTo>
                <a:lnTo>
                  <a:pt x="30708" y="122880"/>
                </a:lnTo>
                <a:lnTo>
                  <a:pt x="34549" y="123825"/>
                </a:lnTo>
                <a:lnTo>
                  <a:pt x="38389" y="124785"/>
                </a:lnTo>
                <a:lnTo>
                  <a:pt x="47030" y="124785"/>
                </a:lnTo>
                <a:lnTo>
                  <a:pt x="47990" y="123825"/>
                </a:lnTo>
                <a:lnTo>
                  <a:pt x="52791" y="123825"/>
                </a:lnTo>
                <a:lnTo>
                  <a:pt x="53751" y="122880"/>
                </a:lnTo>
                <a:lnTo>
                  <a:pt x="55671" y="122880"/>
                </a:lnTo>
                <a:lnTo>
                  <a:pt x="56631" y="121904"/>
                </a:lnTo>
                <a:lnTo>
                  <a:pt x="57591" y="121904"/>
                </a:lnTo>
                <a:lnTo>
                  <a:pt x="58552" y="120944"/>
                </a:lnTo>
                <a:lnTo>
                  <a:pt x="59512" y="119999"/>
                </a:lnTo>
                <a:lnTo>
                  <a:pt x="59512" y="119039"/>
                </a:lnTo>
                <a:lnTo>
                  <a:pt x="60472" y="118064"/>
                </a:lnTo>
                <a:lnTo>
                  <a:pt x="60472" y="108478"/>
                </a:lnTo>
                <a:lnTo>
                  <a:pt x="59512" y="108478"/>
                </a:lnTo>
                <a:lnTo>
                  <a:pt x="59512" y="107518"/>
                </a:lnTo>
                <a:lnTo>
                  <a:pt x="56631" y="107518"/>
                </a:lnTo>
                <a:lnTo>
                  <a:pt x="55671" y="108478"/>
                </a:lnTo>
                <a:lnTo>
                  <a:pt x="53751" y="108478"/>
                </a:lnTo>
                <a:lnTo>
                  <a:pt x="52791" y="109438"/>
                </a:lnTo>
                <a:lnTo>
                  <a:pt x="50871" y="109438"/>
                </a:lnTo>
                <a:lnTo>
                  <a:pt x="48950" y="110383"/>
                </a:lnTo>
                <a:lnTo>
                  <a:pt x="41269" y="110383"/>
                </a:lnTo>
                <a:lnTo>
                  <a:pt x="38389" y="108478"/>
                </a:lnTo>
                <a:lnTo>
                  <a:pt x="36469" y="105597"/>
                </a:lnTo>
                <a:lnTo>
                  <a:pt x="34549" y="101757"/>
                </a:lnTo>
                <a:lnTo>
                  <a:pt x="33588" y="96956"/>
                </a:lnTo>
                <a:lnTo>
                  <a:pt x="33588" y="39364"/>
                </a:lnTo>
                <a:lnTo>
                  <a:pt x="58552" y="39364"/>
                </a:lnTo>
                <a:lnTo>
                  <a:pt x="58552" y="38389"/>
                </a:lnTo>
                <a:lnTo>
                  <a:pt x="59512" y="37429"/>
                </a:lnTo>
                <a:lnTo>
                  <a:pt x="60472" y="36469"/>
                </a:lnTo>
                <a:lnTo>
                  <a:pt x="60472" y="2782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0" name="object 350"/>
          <p:cNvSpPr/>
          <p:nvPr/>
        </p:nvSpPr>
        <p:spPr>
          <a:xfrm>
            <a:off x="2773588" y="7351501"/>
            <a:ext cx="66248" cy="101757"/>
          </a:xfrm>
          <a:custGeom>
            <a:avLst/>
            <a:gdLst/>
            <a:ahLst/>
            <a:cxnLst/>
            <a:rect l="l" t="t" r="r" b="b"/>
            <a:pathLst>
              <a:path w="66248" h="101757">
                <a:moveTo>
                  <a:pt x="960" y="80650"/>
                </a:moveTo>
                <a:lnTo>
                  <a:pt x="960" y="83515"/>
                </a:lnTo>
                <a:lnTo>
                  <a:pt x="0" y="83515"/>
                </a:lnTo>
                <a:lnTo>
                  <a:pt x="0" y="88331"/>
                </a:lnTo>
                <a:lnTo>
                  <a:pt x="960" y="90251"/>
                </a:lnTo>
                <a:lnTo>
                  <a:pt x="960" y="92171"/>
                </a:lnTo>
                <a:lnTo>
                  <a:pt x="1920" y="94076"/>
                </a:lnTo>
                <a:lnTo>
                  <a:pt x="2880" y="94076"/>
                </a:lnTo>
                <a:lnTo>
                  <a:pt x="3840" y="95036"/>
                </a:lnTo>
                <a:lnTo>
                  <a:pt x="4800" y="96012"/>
                </a:lnTo>
                <a:lnTo>
                  <a:pt x="5760" y="96972"/>
                </a:lnTo>
                <a:lnTo>
                  <a:pt x="7680" y="97917"/>
                </a:lnTo>
                <a:lnTo>
                  <a:pt x="9601" y="97917"/>
                </a:lnTo>
                <a:lnTo>
                  <a:pt x="12481" y="98877"/>
                </a:lnTo>
                <a:lnTo>
                  <a:pt x="14401" y="99852"/>
                </a:lnTo>
                <a:lnTo>
                  <a:pt x="17282" y="100797"/>
                </a:lnTo>
                <a:lnTo>
                  <a:pt x="20162" y="100797"/>
                </a:lnTo>
                <a:lnTo>
                  <a:pt x="23042" y="101757"/>
                </a:lnTo>
                <a:lnTo>
                  <a:pt x="35524" y="101757"/>
                </a:lnTo>
                <a:lnTo>
                  <a:pt x="40325" y="100797"/>
                </a:lnTo>
                <a:lnTo>
                  <a:pt x="44165" y="99852"/>
                </a:lnTo>
                <a:lnTo>
                  <a:pt x="48966" y="98877"/>
                </a:lnTo>
                <a:lnTo>
                  <a:pt x="52806" y="96972"/>
                </a:lnTo>
                <a:lnTo>
                  <a:pt x="55686" y="94076"/>
                </a:lnTo>
                <a:lnTo>
                  <a:pt x="59527" y="91196"/>
                </a:lnTo>
                <a:lnTo>
                  <a:pt x="61447" y="88331"/>
                </a:lnTo>
                <a:lnTo>
                  <a:pt x="63367" y="84490"/>
                </a:lnTo>
                <a:lnTo>
                  <a:pt x="65288" y="80650"/>
                </a:lnTo>
                <a:lnTo>
                  <a:pt x="66248" y="76809"/>
                </a:lnTo>
                <a:lnTo>
                  <a:pt x="66248" y="68168"/>
                </a:lnTo>
                <a:lnTo>
                  <a:pt x="65288" y="64328"/>
                </a:lnTo>
                <a:lnTo>
                  <a:pt x="64328" y="61447"/>
                </a:lnTo>
                <a:lnTo>
                  <a:pt x="62407" y="58567"/>
                </a:lnTo>
                <a:lnTo>
                  <a:pt x="60487" y="56647"/>
                </a:lnTo>
                <a:lnTo>
                  <a:pt x="58567" y="54726"/>
                </a:lnTo>
                <a:lnTo>
                  <a:pt x="56647" y="52806"/>
                </a:lnTo>
                <a:lnTo>
                  <a:pt x="53766" y="50886"/>
                </a:lnTo>
                <a:lnTo>
                  <a:pt x="50886" y="48966"/>
                </a:lnTo>
                <a:lnTo>
                  <a:pt x="48006" y="48006"/>
                </a:lnTo>
                <a:lnTo>
                  <a:pt x="45125" y="46085"/>
                </a:lnTo>
                <a:lnTo>
                  <a:pt x="42245" y="45125"/>
                </a:lnTo>
                <a:lnTo>
                  <a:pt x="39364" y="44165"/>
                </a:lnTo>
                <a:lnTo>
                  <a:pt x="36484" y="43205"/>
                </a:lnTo>
                <a:lnTo>
                  <a:pt x="33604" y="42245"/>
                </a:lnTo>
                <a:lnTo>
                  <a:pt x="30723" y="40325"/>
                </a:lnTo>
                <a:lnTo>
                  <a:pt x="28803" y="39364"/>
                </a:lnTo>
                <a:lnTo>
                  <a:pt x="26883" y="38404"/>
                </a:lnTo>
                <a:lnTo>
                  <a:pt x="24003" y="36484"/>
                </a:lnTo>
                <a:lnTo>
                  <a:pt x="22082" y="35524"/>
                </a:lnTo>
                <a:lnTo>
                  <a:pt x="21122" y="33604"/>
                </a:lnTo>
                <a:lnTo>
                  <a:pt x="19202" y="31683"/>
                </a:lnTo>
                <a:lnTo>
                  <a:pt x="19202" y="23042"/>
                </a:lnTo>
                <a:lnTo>
                  <a:pt x="20162" y="21122"/>
                </a:lnTo>
                <a:lnTo>
                  <a:pt x="21122" y="19202"/>
                </a:lnTo>
                <a:lnTo>
                  <a:pt x="22082" y="18242"/>
                </a:lnTo>
                <a:lnTo>
                  <a:pt x="23042" y="17282"/>
                </a:lnTo>
                <a:lnTo>
                  <a:pt x="24963" y="16337"/>
                </a:lnTo>
                <a:lnTo>
                  <a:pt x="26883" y="15361"/>
                </a:lnTo>
                <a:lnTo>
                  <a:pt x="28803" y="14401"/>
                </a:lnTo>
                <a:lnTo>
                  <a:pt x="30723" y="13441"/>
                </a:lnTo>
                <a:lnTo>
                  <a:pt x="42245" y="13441"/>
                </a:lnTo>
                <a:lnTo>
                  <a:pt x="45125" y="14401"/>
                </a:lnTo>
                <a:lnTo>
                  <a:pt x="47045" y="15361"/>
                </a:lnTo>
                <a:lnTo>
                  <a:pt x="49926" y="16337"/>
                </a:lnTo>
                <a:lnTo>
                  <a:pt x="51846" y="17282"/>
                </a:lnTo>
                <a:lnTo>
                  <a:pt x="52806" y="17282"/>
                </a:lnTo>
                <a:lnTo>
                  <a:pt x="54726" y="18242"/>
                </a:lnTo>
                <a:lnTo>
                  <a:pt x="55686" y="19202"/>
                </a:lnTo>
                <a:lnTo>
                  <a:pt x="57607" y="20162"/>
                </a:lnTo>
                <a:lnTo>
                  <a:pt x="60487" y="20162"/>
                </a:lnTo>
                <a:lnTo>
                  <a:pt x="60487" y="18242"/>
                </a:lnTo>
                <a:lnTo>
                  <a:pt x="61447" y="17282"/>
                </a:lnTo>
                <a:lnTo>
                  <a:pt x="61447" y="10561"/>
                </a:lnTo>
                <a:lnTo>
                  <a:pt x="60487" y="9601"/>
                </a:lnTo>
                <a:lnTo>
                  <a:pt x="60487" y="7680"/>
                </a:lnTo>
                <a:lnTo>
                  <a:pt x="59527" y="6720"/>
                </a:lnTo>
                <a:lnTo>
                  <a:pt x="58567" y="5775"/>
                </a:lnTo>
                <a:lnTo>
                  <a:pt x="56647" y="4800"/>
                </a:lnTo>
                <a:lnTo>
                  <a:pt x="55686" y="4800"/>
                </a:lnTo>
                <a:lnTo>
                  <a:pt x="53766" y="3840"/>
                </a:lnTo>
                <a:lnTo>
                  <a:pt x="52806" y="2880"/>
                </a:lnTo>
                <a:lnTo>
                  <a:pt x="50886" y="1935"/>
                </a:lnTo>
                <a:lnTo>
                  <a:pt x="48966" y="1935"/>
                </a:lnTo>
                <a:lnTo>
                  <a:pt x="46085" y="960"/>
                </a:lnTo>
                <a:lnTo>
                  <a:pt x="44165" y="960"/>
                </a:lnTo>
                <a:lnTo>
                  <a:pt x="41285" y="0"/>
                </a:lnTo>
                <a:lnTo>
                  <a:pt x="30723" y="0"/>
                </a:lnTo>
                <a:lnTo>
                  <a:pt x="25923" y="960"/>
                </a:lnTo>
                <a:lnTo>
                  <a:pt x="22082" y="2880"/>
                </a:lnTo>
                <a:lnTo>
                  <a:pt x="17282" y="3840"/>
                </a:lnTo>
                <a:lnTo>
                  <a:pt x="14401" y="5775"/>
                </a:lnTo>
                <a:lnTo>
                  <a:pt x="11521" y="8656"/>
                </a:lnTo>
                <a:lnTo>
                  <a:pt x="8641" y="10561"/>
                </a:lnTo>
                <a:lnTo>
                  <a:pt x="5760" y="13441"/>
                </a:lnTo>
                <a:lnTo>
                  <a:pt x="4800" y="17282"/>
                </a:lnTo>
                <a:lnTo>
                  <a:pt x="2880" y="20162"/>
                </a:lnTo>
                <a:lnTo>
                  <a:pt x="2880" y="31683"/>
                </a:lnTo>
                <a:lnTo>
                  <a:pt x="3840" y="35524"/>
                </a:lnTo>
                <a:lnTo>
                  <a:pt x="4800" y="38404"/>
                </a:lnTo>
                <a:lnTo>
                  <a:pt x="5760" y="41285"/>
                </a:lnTo>
                <a:lnTo>
                  <a:pt x="7680" y="44165"/>
                </a:lnTo>
                <a:lnTo>
                  <a:pt x="9601" y="46085"/>
                </a:lnTo>
                <a:lnTo>
                  <a:pt x="12481" y="48006"/>
                </a:lnTo>
                <a:lnTo>
                  <a:pt x="14401" y="49926"/>
                </a:lnTo>
                <a:lnTo>
                  <a:pt x="17282" y="50886"/>
                </a:lnTo>
                <a:lnTo>
                  <a:pt x="20162" y="52806"/>
                </a:lnTo>
                <a:lnTo>
                  <a:pt x="23042" y="53766"/>
                </a:lnTo>
                <a:lnTo>
                  <a:pt x="25923" y="54726"/>
                </a:lnTo>
                <a:lnTo>
                  <a:pt x="28803" y="56647"/>
                </a:lnTo>
                <a:lnTo>
                  <a:pt x="31683" y="57607"/>
                </a:lnTo>
                <a:lnTo>
                  <a:pt x="34564" y="58567"/>
                </a:lnTo>
                <a:lnTo>
                  <a:pt x="37444" y="59527"/>
                </a:lnTo>
                <a:lnTo>
                  <a:pt x="39364" y="60487"/>
                </a:lnTo>
                <a:lnTo>
                  <a:pt x="42245" y="62407"/>
                </a:lnTo>
                <a:lnTo>
                  <a:pt x="44165" y="63367"/>
                </a:lnTo>
                <a:lnTo>
                  <a:pt x="46085" y="65288"/>
                </a:lnTo>
                <a:lnTo>
                  <a:pt x="47045" y="67208"/>
                </a:lnTo>
                <a:lnTo>
                  <a:pt x="48966" y="69128"/>
                </a:lnTo>
                <a:lnTo>
                  <a:pt x="48966" y="77769"/>
                </a:lnTo>
                <a:lnTo>
                  <a:pt x="48006" y="79689"/>
                </a:lnTo>
                <a:lnTo>
                  <a:pt x="47045" y="81610"/>
                </a:lnTo>
                <a:lnTo>
                  <a:pt x="45125" y="83515"/>
                </a:lnTo>
                <a:lnTo>
                  <a:pt x="44165" y="84490"/>
                </a:lnTo>
                <a:lnTo>
                  <a:pt x="42245" y="85450"/>
                </a:lnTo>
                <a:lnTo>
                  <a:pt x="40325" y="86410"/>
                </a:lnTo>
                <a:lnTo>
                  <a:pt x="37444" y="87355"/>
                </a:lnTo>
                <a:lnTo>
                  <a:pt x="35524" y="88331"/>
                </a:lnTo>
                <a:lnTo>
                  <a:pt x="25923" y="88331"/>
                </a:lnTo>
                <a:lnTo>
                  <a:pt x="23042" y="87355"/>
                </a:lnTo>
                <a:lnTo>
                  <a:pt x="20162" y="86410"/>
                </a:lnTo>
                <a:lnTo>
                  <a:pt x="17282" y="85450"/>
                </a:lnTo>
                <a:lnTo>
                  <a:pt x="14401" y="84490"/>
                </a:lnTo>
                <a:lnTo>
                  <a:pt x="12481" y="83515"/>
                </a:lnTo>
                <a:lnTo>
                  <a:pt x="9601" y="82570"/>
                </a:lnTo>
                <a:lnTo>
                  <a:pt x="7680" y="81610"/>
                </a:lnTo>
                <a:lnTo>
                  <a:pt x="6720" y="80650"/>
                </a:lnTo>
                <a:lnTo>
                  <a:pt x="4800" y="79689"/>
                </a:lnTo>
                <a:lnTo>
                  <a:pt x="1920" y="79689"/>
                </a:lnTo>
                <a:lnTo>
                  <a:pt x="960" y="8065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1" name="object 351"/>
          <p:cNvSpPr/>
          <p:nvPr/>
        </p:nvSpPr>
        <p:spPr>
          <a:xfrm>
            <a:off x="2849438" y="7328474"/>
            <a:ext cx="60472" cy="124785"/>
          </a:xfrm>
          <a:custGeom>
            <a:avLst/>
            <a:gdLst/>
            <a:ahLst/>
            <a:cxnLst/>
            <a:rect l="l" t="t" r="r" b="b"/>
            <a:pathLst>
              <a:path w="60472" h="124785">
                <a:moveTo>
                  <a:pt x="60472" y="29748"/>
                </a:moveTo>
                <a:lnTo>
                  <a:pt x="59512" y="28803"/>
                </a:lnTo>
                <a:lnTo>
                  <a:pt x="59512" y="26868"/>
                </a:lnTo>
                <a:lnTo>
                  <a:pt x="58552" y="25907"/>
                </a:lnTo>
                <a:lnTo>
                  <a:pt x="57591" y="24963"/>
                </a:lnTo>
                <a:lnTo>
                  <a:pt x="32628" y="24963"/>
                </a:lnTo>
                <a:lnTo>
                  <a:pt x="32628" y="960"/>
                </a:lnTo>
                <a:lnTo>
                  <a:pt x="31668" y="960"/>
                </a:lnTo>
                <a:lnTo>
                  <a:pt x="30708" y="0"/>
                </a:lnTo>
                <a:lnTo>
                  <a:pt x="19187" y="0"/>
                </a:lnTo>
                <a:lnTo>
                  <a:pt x="18227" y="960"/>
                </a:lnTo>
                <a:lnTo>
                  <a:pt x="16306" y="960"/>
                </a:lnTo>
                <a:lnTo>
                  <a:pt x="16306" y="24963"/>
                </a:lnTo>
                <a:lnTo>
                  <a:pt x="1905" y="24963"/>
                </a:lnTo>
                <a:lnTo>
                  <a:pt x="1905" y="25907"/>
                </a:lnTo>
                <a:lnTo>
                  <a:pt x="960" y="25907"/>
                </a:lnTo>
                <a:lnTo>
                  <a:pt x="960" y="26868"/>
                </a:lnTo>
                <a:lnTo>
                  <a:pt x="0" y="27828"/>
                </a:lnTo>
                <a:lnTo>
                  <a:pt x="0" y="36469"/>
                </a:lnTo>
                <a:lnTo>
                  <a:pt x="960" y="37429"/>
                </a:lnTo>
                <a:lnTo>
                  <a:pt x="960" y="38389"/>
                </a:lnTo>
                <a:lnTo>
                  <a:pt x="1905" y="39364"/>
                </a:lnTo>
                <a:lnTo>
                  <a:pt x="16306" y="39364"/>
                </a:lnTo>
                <a:lnTo>
                  <a:pt x="16306" y="103677"/>
                </a:lnTo>
                <a:lnTo>
                  <a:pt x="17266" y="107518"/>
                </a:lnTo>
                <a:lnTo>
                  <a:pt x="18227" y="111358"/>
                </a:lnTo>
                <a:lnTo>
                  <a:pt x="20147" y="114223"/>
                </a:lnTo>
                <a:lnTo>
                  <a:pt x="22067" y="117104"/>
                </a:lnTo>
                <a:lnTo>
                  <a:pt x="24947" y="119999"/>
                </a:lnTo>
                <a:lnTo>
                  <a:pt x="26868" y="121904"/>
                </a:lnTo>
                <a:lnTo>
                  <a:pt x="30708" y="122880"/>
                </a:lnTo>
                <a:lnTo>
                  <a:pt x="34549" y="123825"/>
                </a:lnTo>
                <a:lnTo>
                  <a:pt x="38389" y="124785"/>
                </a:lnTo>
                <a:lnTo>
                  <a:pt x="46070" y="124785"/>
                </a:lnTo>
                <a:lnTo>
                  <a:pt x="47990" y="123825"/>
                </a:lnTo>
                <a:lnTo>
                  <a:pt x="51831" y="123825"/>
                </a:lnTo>
                <a:lnTo>
                  <a:pt x="53751" y="122880"/>
                </a:lnTo>
                <a:lnTo>
                  <a:pt x="54711" y="122880"/>
                </a:lnTo>
                <a:lnTo>
                  <a:pt x="55671" y="121904"/>
                </a:lnTo>
                <a:lnTo>
                  <a:pt x="57591" y="121904"/>
                </a:lnTo>
                <a:lnTo>
                  <a:pt x="57591" y="120944"/>
                </a:lnTo>
                <a:lnTo>
                  <a:pt x="58552" y="120944"/>
                </a:lnTo>
                <a:lnTo>
                  <a:pt x="59512" y="119999"/>
                </a:lnTo>
                <a:lnTo>
                  <a:pt x="59512" y="118064"/>
                </a:lnTo>
                <a:lnTo>
                  <a:pt x="60472" y="117104"/>
                </a:lnTo>
                <a:lnTo>
                  <a:pt x="60472" y="111358"/>
                </a:lnTo>
                <a:lnTo>
                  <a:pt x="59512" y="110383"/>
                </a:lnTo>
                <a:lnTo>
                  <a:pt x="59512" y="107518"/>
                </a:lnTo>
                <a:lnTo>
                  <a:pt x="55671" y="107518"/>
                </a:lnTo>
                <a:lnTo>
                  <a:pt x="55671" y="108478"/>
                </a:lnTo>
                <a:lnTo>
                  <a:pt x="53751" y="108478"/>
                </a:lnTo>
                <a:lnTo>
                  <a:pt x="52791" y="109438"/>
                </a:lnTo>
                <a:lnTo>
                  <a:pt x="49911" y="109438"/>
                </a:lnTo>
                <a:lnTo>
                  <a:pt x="48950" y="110383"/>
                </a:lnTo>
                <a:lnTo>
                  <a:pt x="41269" y="110383"/>
                </a:lnTo>
                <a:lnTo>
                  <a:pt x="37429" y="108478"/>
                </a:lnTo>
                <a:lnTo>
                  <a:pt x="35509" y="105597"/>
                </a:lnTo>
                <a:lnTo>
                  <a:pt x="33588" y="101757"/>
                </a:lnTo>
                <a:lnTo>
                  <a:pt x="32628" y="96956"/>
                </a:lnTo>
                <a:lnTo>
                  <a:pt x="32628" y="39364"/>
                </a:lnTo>
                <a:lnTo>
                  <a:pt x="57591" y="39364"/>
                </a:lnTo>
                <a:lnTo>
                  <a:pt x="58552" y="38389"/>
                </a:lnTo>
                <a:lnTo>
                  <a:pt x="59512" y="37429"/>
                </a:lnTo>
                <a:lnTo>
                  <a:pt x="59512" y="36469"/>
                </a:lnTo>
                <a:lnTo>
                  <a:pt x="60472" y="34549"/>
                </a:lnTo>
                <a:lnTo>
                  <a:pt x="60472" y="2974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2" name="object 352"/>
          <p:cNvSpPr/>
          <p:nvPr/>
        </p:nvSpPr>
        <p:spPr>
          <a:xfrm>
            <a:off x="2923352" y="7429271"/>
            <a:ext cx="23027" cy="100797"/>
          </a:xfrm>
          <a:custGeom>
            <a:avLst/>
            <a:gdLst/>
            <a:ahLst/>
            <a:cxnLst/>
            <a:rect l="l" t="t" r="r" b="b"/>
            <a:pathLst>
              <a:path w="23027" h="100797">
                <a:moveTo>
                  <a:pt x="19187" y="3840"/>
                </a:moveTo>
                <a:lnTo>
                  <a:pt x="17282" y="0"/>
                </a:lnTo>
                <a:lnTo>
                  <a:pt x="19187" y="22082"/>
                </a:lnTo>
                <a:lnTo>
                  <a:pt x="23027" y="23027"/>
                </a:lnTo>
                <a:lnTo>
                  <a:pt x="22082" y="6720"/>
                </a:lnTo>
                <a:lnTo>
                  <a:pt x="19187" y="3840"/>
                </a:lnTo>
                <a:close/>
              </a:path>
              <a:path w="23027" h="100797">
                <a:moveTo>
                  <a:pt x="71033" y="-66248"/>
                </a:moveTo>
                <a:lnTo>
                  <a:pt x="68153" y="-69113"/>
                </a:lnTo>
                <a:lnTo>
                  <a:pt x="65272" y="-71993"/>
                </a:lnTo>
                <a:lnTo>
                  <a:pt x="61432" y="-73929"/>
                </a:lnTo>
                <a:lnTo>
                  <a:pt x="56631" y="-74889"/>
                </a:lnTo>
                <a:lnTo>
                  <a:pt x="51831" y="-76809"/>
                </a:lnTo>
                <a:lnTo>
                  <a:pt x="46070" y="-77769"/>
                </a:lnTo>
                <a:lnTo>
                  <a:pt x="35524" y="-77769"/>
                </a:lnTo>
                <a:lnTo>
                  <a:pt x="32644" y="-76809"/>
                </a:lnTo>
                <a:lnTo>
                  <a:pt x="28803" y="-76809"/>
                </a:lnTo>
                <a:lnTo>
                  <a:pt x="24963" y="-75834"/>
                </a:lnTo>
                <a:lnTo>
                  <a:pt x="22082" y="-74889"/>
                </a:lnTo>
                <a:lnTo>
                  <a:pt x="19187" y="-73929"/>
                </a:lnTo>
                <a:lnTo>
                  <a:pt x="16322" y="-72969"/>
                </a:lnTo>
                <a:lnTo>
                  <a:pt x="13441" y="-71993"/>
                </a:lnTo>
                <a:lnTo>
                  <a:pt x="11521" y="-71048"/>
                </a:lnTo>
                <a:lnTo>
                  <a:pt x="8641" y="-69113"/>
                </a:lnTo>
                <a:lnTo>
                  <a:pt x="7680" y="-68168"/>
                </a:lnTo>
                <a:lnTo>
                  <a:pt x="6720" y="-68168"/>
                </a:lnTo>
                <a:lnTo>
                  <a:pt x="5760" y="-67208"/>
                </a:lnTo>
                <a:lnTo>
                  <a:pt x="4800" y="-66248"/>
                </a:lnTo>
                <a:lnTo>
                  <a:pt x="4800" y="-55686"/>
                </a:lnTo>
                <a:lnTo>
                  <a:pt x="5760" y="-55686"/>
                </a:lnTo>
                <a:lnTo>
                  <a:pt x="5760" y="-54726"/>
                </a:lnTo>
                <a:lnTo>
                  <a:pt x="9601" y="-54726"/>
                </a:lnTo>
                <a:lnTo>
                  <a:pt x="11521" y="-55686"/>
                </a:lnTo>
                <a:lnTo>
                  <a:pt x="13441" y="-56647"/>
                </a:lnTo>
                <a:lnTo>
                  <a:pt x="15361" y="-57607"/>
                </a:lnTo>
                <a:lnTo>
                  <a:pt x="18242" y="-58567"/>
                </a:lnTo>
                <a:lnTo>
                  <a:pt x="20162" y="-60487"/>
                </a:lnTo>
                <a:lnTo>
                  <a:pt x="23027" y="-61432"/>
                </a:lnTo>
                <a:lnTo>
                  <a:pt x="26868" y="-62407"/>
                </a:lnTo>
                <a:lnTo>
                  <a:pt x="29748" y="-63367"/>
                </a:lnTo>
                <a:lnTo>
                  <a:pt x="33588" y="-64328"/>
                </a:lnTo>
                <a:lnTo>
                  <a:pt x="42230" y="-64328"/>
                </a:lnTo>
                <a:lnTo>
                  <a:pt x="45110" y="-63367"/>
                </a:lnTo>
                <a:lnTo>
                  <a:pt x="47990" y="-62407"/>
                </a:lnTo>
                <a:lnTo>
                  <a:pt x="50871" y="-61432"/>
                </a:lnTo>
                <a:lnTo>
                  <a:pt x="52791" y="-60487"/>
                </a:lnTo>
                <a:lnTo>
                  <a:pt x="54711" y="-58567"/>
                </a:lnTo>
                <a:lnTo>
                  <a:pt x="55671" y="-56647"/>
                </a:lnTo>
                <a:lnTo>
                  <a:pt x="57591" y="-53766"/>
                </a:lnTo>
                <a:lnTo>
                  <a:pt x="57591" y="-51846"/>
                </a:lnTo>
                <a:lnTo>
                  <a:pt x="58552" y="-48966"/>
                </a:lnTo>
                <a:lnTo>
                  <a:pt x="59512" y="-45125"/>
                </a:lnTo>
                <a:lnTo>
                  <a:pt x="59512" y="-34564"/>
                </a:lnTo>
                <a:lnTo>
                  <a:pt x="32644" y="-34564"/>
                </a:lnTo>
                <a:lnTo>
                  <a:pt x="26868" y="-32644"/>
                </a:lnTo>
                <a:lnTo>
                  <a:pt x="21122" y="-31683"/>
                </a:lnTo>
                <a:lnTo>
                  <a:pt x="16322" y="-29763"/>
                </a:lnTo>
                <a:lnTo>
                  <a:pt x="12481" y="-26883"/>
                </a:lnTo>
                <a:lnTo>
                  <a:pt x="8641" y="-24963"/>
                </a:lnTo>
                <a:lnTo>
                  <a:pt x="4800" y="-21122"/>
                </a:lnTo>
                <a:lnTo>
                  <a:pt x="2880" y="-17282"/>
                </a:lnTo>
                <a:lnTo>
                  <a:pt x="960" y="-13441"/>
                </a:lnTo>
                <a:lnTo>
                  <a:pt x="0" y="-9601"/>
                </a:lnTo>
                <a:lnTo>
                  <a:pt x="0" y="0"/>
                </a:lnTo>
                <a:lnTo>
                  <a:pt x="960" y="3840"/>
                </a:lnTo>
                <a:lnTo>
                  <a:pt x="1920" y="7680"/>
                </a:lnTo>
                <a:lnTo>
                  <a:pt x="3840" y="11521"/>
                </a:lnTo>
                <a:lnTo>
                  <a:pt x="5760" y="14401"/>
                </a:lnTo>
                <a:lnTo>
                  <a:pt x="8641" y="16306"/>
                </a:lnTo>
                <a:lnTo>
                  <a:pt x="11521" y="19202"/>
                </a:lnTo>
                <a:lnTo>
                  <a:pt x="14401" y="21107"/>
                </a:lnTo>
                <a:lnTo>
                  <a:pt x="19187" y="22082"/>
                </a:lnTo>
                <a:lnTo>
                  <a:pt x="17282" y="0"/>
                </a:lnTo>
                <a:lnTo>
                  <a:pt x="17282" y="-7680"/>
                </a:lnTo>
                <a:lnTo>
                  <a:pt x="18242" y="-10561"/>
                </a:lnTo>
                <a:lnTo>
                  <a:pt x="19187" y="-12481"/>
                </a:lnTo>
                <a:lnTo>
                  <a:pt x="20162" y="-14401"/>
                </a:lnTo>
                <a:lnTo>
                  <a:pt x="22082" y="-16322"/>
                </a:lnTo>
                <a:lnTo>
                  <a:pt x="24002" y="-18242"/>
                </a:lnTo>
                <a:lnTo>
                  <a:pt x="25907" y="-19202"/>
                </a:lnTo>
                <a:lnTo>
                  <a:pt x="28803" y="-21122"/>
                </a:lnTo>
                <a:lnTo>
                  <a:pt x="32644" y="-21122"/>
                </a:lnTo>
                <a:lnTo>
                  <a:pt x="35524" y="-22082"/>
                </a:lnTo>
                <a:lnTo>
                  <a:pt x="40309" y="-23042"/>
                </a:lnTo>
                <a:lnTo>
                  <a:pt x="59512" y="-23042"/>
                </a:lnTo>
                <a:lnTo>
                  <a:pt x="59512" y="-2880"/>
                </a:lnTo>
                <a:lnTo>
                  <a:pt x="54711" y="1920"/>
                </a:lnTo>
                <a:lnTo>
                  <a:pt x="50871" y="4800"/>
                </a:lnTo>
                <a:lnTo>
                  <a:pt x="47030" y="7680"/>
                </a:lnTo>
                <a:lnTo>
                  <a:pt x="43190" y="9585"/>
                </a:lnTo>
                <a:lnTo>
                  <a:pt x="39364" y="10561"/>
                </a:lnTo>
                <a:lnTo>
                  <a:pt x="28803" y="10561"/>
                </a:lnTo>
                <a:lnTo>
                  <a:pt x="24963" y="9585"/>
                </a:lnTo>
                <a:lnTo>
                  <a:pt x="22082" y="6720"/>
                </a:lnTo>
                <a:lnTo>
                  <a:pt x="23027" y="23027"/>
                </a:lnTo>
                <a:lnTo>
                  <a:pt x="26868" y="23987"/>
                </a:lnTo>
                <a:lnTo>
                  <a:pt x="37429" y="23987"/>
                </a:lnTo>
                <a:lnTo>
                  <a:pt x="43190" y="23027"/>
                </a:lnTo>
                <a:lnTo>
                  <a:pt x="47990" y="20147"/>
                </a:lnTo>
                <a:lnTo>
                  <a:pt x="52791" y="18242"/>
                </a:lnTo>
                <a:lnTo>
                  <a:pt x="57591" y="14401"/>
                </a:lnTo>
                <a:lnTo>
                  <a:pt x="61432" y="10561"/>
                </a:lnTo>
                <a:lnTo>
                  <a:pt x="61432" y="21107"/>
                </a:lnTo>
                <a:lnTo>
                  <a:pt x="62392" y="21107"/>
                </a:lnTo>
                <a:lnTo>
                  <a:pt x="62392" y="22082"/>
                </a:lnTo>
                <a:lnTo>
                  <a:pt x="64312" y="22082"/>
                </a:lnTo>
                <a:lnTo>
                  <a:pt x="65272" y="23027"/>
                </a:lnTo>
                <a:lnTo>
                  <a:pt x="71993" y="23027"/>
                </a:lnTo>
                <a:lnTo>
                  <a:pt x="72953" y="22082"/>
                </a:lnTo>
                <a:lnTo>
                  <a:pt x="74874" y="22082"/>
                </a:lnTo>
                <a:lnTo>
                  <a:pt x="74874" y="21107"/>
                </a:lnTo>
                <a:lnTo>
                  <a:pt x="75834" y="21107"/>
                </a:lnTo>
                <a:lnTo>
                  <a:pt x="75834" y="-48966"/>
                </a:lnTo>
                <a:lnTo>
                  <a:pt x="74874" y="-53766"/>
                </a:lnTo>
                <a:lnTo>
                  <a:pt x="73913" y="-57607"/>
                </a:lnTo>
                <a:lnTo>
                  <a:pt x="72953" y="-62407"/>
                </a:lnTo>
                <a:lnTo>
                  <a:pt x="71033" y="-6624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3" name="object 353"/>
          <p:cNvSpPr/>
          <p:nvPr/>
        </p:nvSpPr>
        <p:spPr>
          <a:xfrm>
            <a:off x="3014548" y="7353437"/>
            <a:ext cx="88315" cy="135346"/>
          </a:xfrm>
          <a:custGeom>
            <a:avLst/>
            <a:gdLst/>
            <a:ahLst/>
            <a:cxnLst/>
            <a:rect l="l" t="t" r="r" b="b"/>
            <a:pathLst>
              <a:path w="88315" h="135346">
                <a:moveTo>
                  <a:pt x="18242" y="2865"/>
                </a:moveTo>
                <a:lnTo>
                  <a:pt x="17282" y="1904"/>
                </a:lnTo>
                <a:lnTo>
                  <a:pt x="17282" y="944"/>
                </a:lnTo>
                <a:lnTo>
                  <a:pt x="16322" y="944"/>
                </a:lnTo>
                <a:lnTo>
                  <a:pt x="16322" y="0"/>
                </a:lnTo>
                <a:lnTo>
                  <a:pt x="1920" y="0"/>
                </a:lnTo>
                <a:lnTo>
                  <a:pt x="960" y="944"/>
                </a:lnTo>
                <a:lnTo>
                  <a:pt x="0" y="944"/>
                </a:lnTo>
                <a:lnTo>
                  <a:pt x="0" y="4785"/>
                </a:lnTo>
                <a:lnTo>
                  <a:pt x="960" y="6720"/>
                </a:lnTo>
                <a:lnTo>
                  <a:pt x="33588" y="95036"/>
                </a:lnTo>
                <a:lnTo>
                  <a:pt x="34564" y="95981"/>
                </a:lnTo>
                <a:lnTo>
                  <a:pt x="34564" y="96941"/>
                </a:lnTo>
                <a:lnTo>
                  <a:pt x="35524" y="96941"/>
                </a:lnTo>
                <a:lnTo>
                  <a:pt x="35524" y="97916"/>
                </a:lnTo>
                <a:lnTo>
                  <a:pt x="36469" y="97916"/>
                </a:lnTo>
                <a:lnTo>
                  <a:pt x="24002" y="129585"/>
                </a:lnTo>
                <a:lnTo>
                  <a:pt x="23042" y="131505"/>
                </a:lnTo>
                <a:lnTo>
                  <a:pt x="23042" y="133426"/>
                </a:lnTo>
                <a:lnTo>
                  <a:pt x="24002" y="133426"/>
                </a:lnTo>
                <a:lnTo>
                  <a:pt x="24002" y="134386"/>
                </a:lnTo>
                <a:lnTo>
                  <a:pt x="25907" y="134386"/>
                </a:lnTo>
                <a:lnTo>
                  <a:pt x="26883" y="135346"/>
                </a:lnTo>
                <a:lnTo>
                  <a:pt x="37429" y="135346"/>
                </a:lnTo>
                <a:lnTo>
                  <a:pt x="38404" y="134386"/>
                </a:lnTo>
                <a:lnTo>
                  <a:pt x="40309" y="133426"/>
                </a:lnTo>
                <a:lnTo>
                  <a:pt x="41269" y="132466"/>
                </a:lnTo>
                <a:lnTo>
                  <a:pt x="42245" y="131505"/>
                </a:lnTo>
                <a:lnTo>
                  <a:pt x="54711" y="97916"/>
                </a:lnTo>
                <a:lnTo>
                  <a:pt x="87355" y="5745"/>
                </a:lnTo>
                <a:lnTo>
                  <a:pt x="88315" y="4785"/>
                </a:lnTo>
                <a:lnTo>
                  <a:pt x="88315" y="1904"/>
                </a:lnTo>
                <a:lnTo>
                  <a:pt x="87355" y="944"/>
                </a:lnTo>
                <a:lnTo>
                  <a:pt x="86395" y="0"/>
                </a:lnTo>
                <a:lnTo>
                  <a:pt x="72953" y="0"/>
                </a:lnTo>
                <a:lnTo>
                  <a:pt x="71993" y="944"/>
                </a:lnTo>
                <a:lnTo>
                  <a:pt x="71033" y="944"/>
                </a:lnTo>
                <a:lnTo>
                  <a:pt x="71033" y="2865"/>
                </a:lnTo>
                <a:lnTo>
                  <a:pt x="45110" y="77754"/>
                </a:lnTo>
                <a:lnTo>
                  <a:pt x="18242" y="3840"/>
                </a:lnTo>
                <a:lnTo>
                  <a:pt x="18242" y="286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4" name="object 354"/>
          <p:cNvSpPr/>
          <p:nvPr/>
        </p:nvSpPr>
        <p:spPr>
          <a:xfrm>
            <a:off x="3167176" y="7315032"/>
            <a:ext cx="21122" cy="20162"/>
          </a:xfrm>
          <a:custGeom>
            <a:avLst/>
            <a:gdLst/>
            <a:ahLst/>
            <a:cxnLst/>
            <a:rect l="l" t="t" r="r" b="b"/>
            <a:pathLst>
              <a:path w="21122" h="20162">
                <a:moveTo>
                  <a:pt x="21122" y="9601"/>
                </a:moveTo>
                <a:lnTo>
                  <a:pt x="21122" y="5760"/>
                </a:lnTo>
                <a:lnTo>
                  <a:pt x="20162" y="3840"/>
                </a:lnTo>
                <a:lnTo>
                  <a:pt x="19202" y="1920"/>
                </a:lnTo>
                <a:lnTo>
                  <a:pt x="17282" y="960"/>
                </a:lnTo>
                <a:lnTo>
                  <a:pt x="14401" y="0"/>
                </a:lnTo>
                <a:lnTo>
                  <a:pt x="6720" y="0"/>
                </a:lnTo>
                <a:lnTo>
                  <a:pt x="3840" y="960"/>
                </a:lnTo>
                <a:lnTo>
                  <a:pt x="1920" y="1920"/>
                </a:lnTo>
                <a:lnTo>
                  <a:pt x="960" y="3840"/>
                </a:lnTo>
                <a:lnTo>
                  <a:pt x="0" y="6720"/>
                </a:lnTo>
                <a:lnTo>
                  <a:pt x="0" y="14401"/>
                </a:lnTo>
                <a:lnTo>
                  <a:pt x="960" y="17282"/>
                </a:lnTo>
                <a:lnTo>
                  <a:pt x="1920" y="18242"/>
                </a:lnTo>
                <a:lnTo>
                  <a:pt x="3840" y="20162"/>
                </a:lnTo>
                <a:lnTo>
                  <a:pt x="14401" y="20162"/>
                </a:lnTo>
                <a:lnTo>
                  <a:pt x="17282" y="19202"/>
                </a:lnTo>
                <a:lnTo>
                  <a:pt x="19202" y="18242"/>
                </a:lnTo>
                <a:lnTo>
                  <a:pt x="20162" y="16322"/>
                </a:lnTo>
                <a:lnTo>
                  <a:pt x="21122" y="14401"/>
                </a:lnTo>
                <a:lnTo>
                  <a:pt x="21122" y="96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5" name="object 355"/>
          <p:cNvSpPr/>
          <p:nvPr/>
        </p:nvSpPr>
        <p:spPr>
          <a:xfrm>
            <a:off x="3169097" y="7353437"/>
            <a:ext cx="17282" cy="98861"/>
          </a:xfrm>
          <a:custGeom>
            <a:avLst/>
            <a:gdLst/>
            <a:ahLst/>
            <a:cxnLst/>
            <a:rect l="l" t="t" r="r" b="b"/>
            <a:pathLst>
              <a:path w="17282" h="98861">
                <a:moveTo>
                  <a:pt x="17282" y="1904"/>
                </a:moveTo>
                <a:lnTo>
                  <a:pt x="16322" y="1904"/>
                </a:lnTo>
                <a:lnTo>
                  <a:pt x="16322" y="944"/>
                </a:lnTo>
                <a:lnTo>
                  <a:pt x="15361" y="944"/>
                </a:lnTo>
                <a:lnTo>
                  <a:pt x="14401" y="0"/>
                </a:lnTo>
                <a:lnTo>
                  <a:pt x="2880" y="0"/>
                </a:lnTo>
                <a:lnTo>
                  <a:pt x="1920" y="944"/>
                </a:lnTo>
                <a:lnTo>
                  <a:pt x="960" y="944"/>
                </a:lnTo>
                <a:lnTo>
                  <a:pt x="960" y="1904"/>
                </a:lnTo>
                <a:lnTo>
                  <a:pt x="0" y="1904"/>
                </a:lnTo>
                <a:lnTo>
                  <a:pt x="0" y="95981"/>
                </a:lnTo>
                <a:lnTo>
                  <a:pt x="960" y="96941"/>
                </a:lnTo>
                <a:lnTo>
                  <a:pt x="960" y="97916"/>
                </a:lnTo>
                <a:lnTo>
                  <a:pt x="4800" y="97916"/>
                </a:lnTo>
                <a:lnTo>
                  <a:pt x="5760" y="98861"/>
                </a:lnTo>
                <a:lnTo>
                  <a:pt x="11521" y="98861"/>
                </a:lnTo>
                <a:lnTo>
                  <a:pt x="12481" y="97916"/>
                </a:lnTo>
                <a:lnTo>
                  <a:pt x="15361" y="97916"/>
                </a:lnTo>
                <a:lnTo>
                  <a:pt x="16322" y="96941"/>
                </a:lnTo>
                <a:lnTo>
                  <a:pt x="17282" y="95981"/>
                </a:lnTo>
                <a:lnTo>
                  <a:pt x="17282" y="190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6" name="object 356"/>
          <p:cNvSpPr/>
          <p:nvPr/>
        </p:nvSpPr>
        <p:spPr>
          <a:xfrm>
            <a:off x="3217103" y="7351501"/>
            <a:ext cx="80634" cy="100797"/>
          </a:xfrm>
          <a:custGeom>
            <a:avLst/>
            <a:gdLst/>
            <a:ahLst/>
            <a:cxnLst/>
            <a:rect l="l" t="t" r="r" b="b"/>
            <a:pathLst>
              <a:path w="80634" h="100797">
                <a:moveTo>
                  <a:pt x="960" y="97917"/>
                </a:moveTo>
                <a:lnTo>
                  <a:pt x="960" y="99852"/>
                </a:lnTo>
                <a:lnTo>
                  <a:pt x="4800" y="99852"/>
                </a:lnTo>
                <a:lnTo>
                  <a:pt x="5760" y="100797"/>
                </a:lnTo>
                <a:lnTo>
                  <a:pt x="12481" y="100797"/>
                </a:lnTo>
                <a:lnTo>
                  <a:pt x="13441" y="99852"/>
                </a:lnTo>
                <a:lnTo>
                  <a:pt x="15361" y="99852"/>
                </a:lnTo>
                <a:lnTo>
                  <a:pt x="16322" y="98877"/>
                </a:lnTo>
                <a:lnTo>
                  <a:pt x="17282" y="98877"/>
                </a:lnTo>
                <a:lnTo>
                  <a:pt x="17282" y="32644"/>
                </a:lnTo>
                <a:lnTo>
                  <a:pt x="22082" y="26883"/>
                </a:lnTo>
                <a:lnTo>
                  <a:pt x="26868" y="22082"/>
                </a:lnTo>
                <a:lnTo>
                  <a:pt x="30708" y="19202"/>
                </a:lnTo>
                <a:lnTo>
                  <a:pt x="35524" y="16337"/>
                </a:lnTo>
                <a:lnTo>
                  <a:pt x="39364" y="14401"/>
                </a:lnTo>
                <a:lnTo>
                  <a:pt x="47030" y="14401"/>
                </a:lnTo>
                <a:lnTo>
                  <a:pt x="49911" y="15361"/>
                </a:lnTo>
                <a:lnTo>
                  <a:pt x="51831" y="16337"/>
                </a:lnTo>
                <a:lnTo>
                  <a:pt x="54711" y="18242"/>
                </a:lnTo>
                <a:lnTo>
                  <a:pt x="56631" y="20162"/>
                </a:lnTo>
                <a:lnTo>
                  <a:pt x="58552" y="22082"/>
                </a:lnTo>
                <a:lnTo>
                  <a:pt x="59512" y="24003"/>
                </a:lnTo>
                <a:lnTo>
                  <a:pt x="61432" y="26883"/>
                </a:lnTo>
                <a:lnTo>
                  <a:pt x="62392" y="30723"/>
                </a:lnTo>
                <a:lnTo>
                  <a:pt x="62392" y="33604"/>
                </a:lnTo>
                <a:lnTo>
                  <a:pt x="63352" y="37444"/>
                </a:lnTo>
                <a:lnTo>
                  <a:pt x="63352" y="98877"/>
                </a:lnTo>
                <a:lnTo>
                  <a:pt x="64312" y="98877"/>
                </a:lnTo>
                <a:lnTo>
                  <a:pt x="64312" y="99852"/>
                </a:lnTo>
                <a:lnTo>
                  <a:pt x="67193" y="99852"/>
                </a:lnTo>
                <a:lnTo>
                  <a:pt x="69113" y="100797"/>
                </a:lnTo>
                <a:lnTo>
                  <a:pt x="74874" y="100797"/>
                </a:lnTo>
                <a:lnTo>
                  <a:pt x="75834" y="99852"/>
                </a:lnTo>
                <a:lnTo>
                  <a:pt x="78714" y="99852"/>
                </a:lnTo>
                <a:lnTo>
                  <a:pt x="78714" y="98877"/>
                </a:lnTo>
                <a:lnTo>
                  <a:pt x="79674" y="98877"/>
                </a:lnTo>
                <a:lnTo>
                  <a:pt x="79674" y="97917"/>
                </a:lnTo>
                <a:lnTo>
                  <a:pt x="80634" y="97917"/>
                </a:lnTo>
                <a:lnTo>
                  <a:pt x="80634" y="34564"/>
                </a:lnTo>
                <a:lnTo>
                  <a:pt x="79674" y="28803"/>
                </a:lnTo>
                <a:lnTo>
                  <a:pt x="78714" y="24003"/>
                </a:lnTo>
                <a:lnTo>
                  <a:pt x="77754" y="19202"/>
                </a:lnTo>
                <a:lnTo>
                  <a:pt x="75834" y="15361"/>
                </a:lnTo>
                <a:lnTo>
                  <a:pt x="72953" y="11521"/>
                </a:lnTo>
                <a:lnTo>
                  <a:pt x="70073" y="8656"/>
                </a:lnTo>
                <a:lnTo>
                  <a:pt x="67193" y="5775"/>
                </a:lnTo>
                <a:lnTo>
                  <a:pt x="62392" y="2880"/>
                </a:lnTo>
                <a:lnTo>
                  <a:pt x="58552" y="960"/>
                </a:lnTo>
                <a:lnTo>
                  <a:pt x="52791" y="0"/>
                </a:lnTo>
                <a:lnTo>
                  <a:pt x="41269" y="0"/>
                </a:lnTo>
                <a:lnTo>
                  <a:pt x="36469" y="1935"/>
                </a:lnTo>
                <a:lnTo>
                  <a:pt x="31683" y="3840"/>
                </a:lnTo>
                <a:lnTo>
                  <a:pt x="25907" y="6720"/>
                </a:lnTo>
                <a:lnTo>
                  <a:pt x="21122" y="11521"/>
                </a:lnTo>
                <a:lnTo>
                  <a:pt x="15361" y="17282"/>
                </a:lnTo>
                <a:lnTo>
                  <a:pt x="15361" y="2880"/>
                </a:lnTo>
                <a:lnTo>
                  <a:pt x="14401" y="2880"/>
                </a:lnTo>
                <a:lnTo>
                  <a:pt x="13441" y="1935"/>
                </a:lnTo>
                <a:lnTo>
                  <a:pt x="2880" y="1935"/>
                </a:lnTo>
                <a:lnTo>
                  <a:pt x="192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97917"/>
                </a:lnTo>
                <a:lnTo>
                  <a:pt x="960" y="9791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7" name="object 357"/>
          <p:cNvSpPr/>
          <p:nvPr/>
        </p:nvSpPr>
        <p:spPr>
          <a:xfrm>
            <a:off x="1721464" y="7603982"/>
            <a:ext cx="79674" cy="99837"/>
          </a:xfrm>
          <a:custGeom>
            <a:avLst/>
            <a:gdLst/>
            <a:ahLst/>
            <a:cxnLst/>
            <a:rect l="l" t="t" r="r" b="b"/>
            <a:pathLst>
              <a:path w="79674" h="99837">
                <a:moveTo>
                  <a:pt x="5760" y="99837"/>
                </a:moveTo>
                <a:lnTo>
                  <a:pt x="15361" y="99837"/>
                </a:lnTo>
                <a:lnTo>
                  <a:pt x="15361" y="98877"/>
                </a:lnTo>
                <a:lnTo>
                  <a:pt x="16322" y="98877"/>
                </a:lnTo>
                <a:lnTo>
                  <a:pt x="16322" y="97917"/>
                </a:lnTo>
                <a:lnTo>
                  <a:pt x="17282" y="97917"/>
                </a:lnTo>
                <a:lnTo>
                  <a:pt x="17282" y="32644"/>
                </a:lnTo>
                <a:lnTo>
                  <a:pt x="22082" y="26868"/>
                </a:lnTo>
                <a:lnTo>
                  <a:pt x="25923" y="22082"/>
                </a:lnTo>
                <a:lnTo>
                  <a:pt x="30723" y="19202"/>
                </a:lnTo>
                <a:lnTo>
                  <a:pt x="34564" y="16322"/>
                </a:lnTo>
                <a:lnTo>
                  <a:pt x="38404" y="14401"/>
                </a:lnTo>
                <a:lnTo>
                  <a:pt x="46070" y="14401"/>
                </a:lnTo>
                <a:lnTo>
                  <a:pt x="48966" y="15361"/>
                </a:lnTo>
                <a:lnTo>
                  <a:pt x="51846" y="16322"/>
                </a:lnTo>
                <a:lnTo>
                  <a:pt x="54726" y="17282"/>
                </a:lnTo>
                <a:lnTo>
                  <a:pt x="56631" y="19202"/>
                </a:lnTo>
                <a:lnTo>
                  <a:pt x="57591" y="22082"/>
                </a:lnTo>
                <a:lnTo>
                  <a:pt x="59527" y="24003"/>
                </a:lnTo>
                <a:lnTo>
                  <a:pt x="60472" y="26868"/>
                </a:lnTo>
                <a:lnTo>
                  <a:pt x="61432" y="29763"/>
                </a:lnTo>
                <a:lnTo>
                  <a:pt x="62407" y="33604"/>
                </a:lnTo>
                <a:lnTo>
                  <a:pt x="62407" y="97917"/>
                </a:lnTo>
                <a:lnTo>
                  <a:pt x="63352" y="97917"/>
                </a:lnTo>
                <a:lnTo>
                  <a:pt x="63352" y="98877"/>
                </a:lnTo>
                <a:lnTo>
                  <a:pt x="64312" y="99837"/>
                </a:lnTo>
                <a:lnTo>
                  <a:pt x="77754" y="99837"/>
                </a:lnTo>
                <a:lnTo>
                  <a:pt x="78714" y="98877"/>
                </a:lnTo>
                <a:lnTo>
                  <a:pt x="79674" y="98877"/>
                </a:lnTo>
                <a:lnTo>
                  <a:pt x="79674" y="34549"/>
                </a:lnTo>
                <a:lnTo>
                  <a:pt x="78714" y="28803"/>
                </a:lnTo>
                <a:lnTo>
                  <a:pt x="77754" y="24003"/>
                </a:lnTo>
                <a:lnTo>
                  <a:pt x="76794" y="19202"/>
                </a:lnTo>
                <a:lnTo>
                  <a:pt x="74874" y="15361"/>
                </a:lnTo>
                <a:lnTo>
                  <a:pt x="71993" y="11521"/>
                </a:lnTo>
                <a:lnTo>
                  <a:pt x="70073" y="7680"/>
                </a:lnTo>
                <a:lnTo>
                  <a:pt x="66248" y="4800"/>
                </a:lnTo>
                <a:lnTo>
                  <a:pt x="62407" y="2880"/>
                </a:lnTo>
                <a:lnTo>
                  <a:pt x="57591" y="960"/>
                </a:lnTo>
                <a:lnTo>
                  <a:pt x="52791" y="0"/>
                </a:lnTo>
                <a:lnTo>
                  <a:pt x="41285" y="0"/>
                </a:lnTo>
                <a:lnTo>
                  <a:pt x="35524" y="960"/>
                </a:lnTo>
                <a:lnTo>
                  <a:pt x="30723" y="3840"/>
                </a:lnTo>
                <a:lnTo>
                  <a:pt x="25923" y="6720"/>
                </a:lnTo>
                <a:lnTo>
                  <a:pt x="20162" y="11521"/>
                </a:lnTo>
                <a:lnTo>
                  <a:pt x="15361" y="17282"/>
                </a:lnTo>
                <a:lnTo>
                  <a:pt x="15361" y="3840"/>
                </a:lnTo>
                <a:lnTo>
                  <a:pt x="14401" y="2880"/>
                </a:lnTo>
                <a:lnTo>
                  <a:pt x="13441" y="1920"/>
                </a:lnTo>
                <a:lnTo>
                  <a:pt x="11521" y="1920"/>
                </a:lnTo>
                <a:lnTo>
                  <a:pt x="10561" y="960"/>
                </a:lnTo>
                <a:lnTo>
                  <a:pt x="5760" y="960"/>
                </a:lnTo>
                <a:lnTo>
                  <a:pt x="480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98877"/>
                </a:lnTo>
                <a:lnTo>
                  <a:pt x="960" y="98877"/>
                </a:lnTo>
                <a:lnTo>
                  <a:pt x="1920" y="99837"/>
                </a:lnTo>
                <a:lnTo>
                  <a:pt x="5760" y="998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8" name="object 358"/>
          <p:cNvSpPr/>
          <p:nvPr/>
        </p:nvSpPr>
        <p:spPr>
          <a:xfrm>
            <a:off x="1826102" y="7651973"/>
            <a:ext cx="22082" cy="52806"/>
          </a:xfrm>
          <a:custGeom>
            <a:avLst/>
            <a:gdLst/>
            <a:ahLst/>
            <a:cxnLst/>
            <a:rect l="l" t="t" r="r" b="b"/>
            <a:pathLst>
              <a:path w="22082" h="52806">
                <a:moveTo>
                  <a:pt x="8641" y="46085"/>
                </a:moveTo>
                <a:lnTo>
                  <a:pt x="11521" y="48966"/>
                </a:lnTo>
                <a:lnTo>
                  <a:pt x="14401" y="50886"/>
                </a:lnTo>
                <a:lnTo>
                  <a:pt x="18242" y="51846"/>
                </a:lnTo>
                <a:lnTo>
                  <a:pt x="22082" y="52806"/>
                </a:lnTo>
                <a:lnTo>
                  <a:pt x="21122" y="36484"/>
                </a:lnTo>
                <a:lnTo>
                  <a:pt x="18242" y="33604"/>
                </a:lnTo>
                <a:lnTo>
                  <a:pt x="17282" y="29763"/>
                </a:lnTo>
                <a:lnTo>
                  <a:pt x="17282" y="19202"/>
                </a:lnTo>
                <a:lnTo>
                  <a:pt x="15361" y="0"/>
                </a:lnTo>
                <a:lnTo>
                  <a:pt x="11521" y="1920"/>
                </a:lnTo>
                <a:lnTo>
                  <a:pt x="7680" y="4800"/>
                </a:lnTo>
                <a:lnTo>
                  <a:pt x="4800" y="7680"/>
                </a:lnTo>
                <a:lnTo>
                  <a:pt x="2880" y="11521"/>
                </a:lnTo>
                <a:lnTo>
                  <a:pt x="960" y="15361"/>
                </a:lnTo>
                <a:lnTo>
                  <a:pt x="0" y="20162"/>
                </a:lnTo>
                <a:lnTo>
                  <a:pt x="0" y="33604"/>
                </a:lnTo>
                <a:lnTo>
                  <a:pt x="1920" y="37444"/>
                </a:lnTo>
                <a:lnTo>
                  <a:pt x="3840" y="41285"/>
                </a:lnTo>
                <a:lnTo>
                  <a:pt x="5760" y="44165"/>
                </a:lnTo>
                <a:lnTo>
                  <a:pt x="8641" y="4608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9" name="object 359"/>
          <p:cNvSpPr/>
          <p:nvPr/>
        </p:nvSpPr>
        <p:spPr>
          <a:xfrm>
            <a:off x="1829943" y="7603982"/>
            <a:ext cx="71993" cy="101757"/>
          </a:xfrm>
          <a:custGeom>
            <a:avLst/>
            <a:gdLst/>
            <a:ahLst/>
            <a:cxnLst/>
            <a:rect l="l" t="t" r="r" b="b"/>
            <a:pathLst>
              <a:path w="71993" h="101757">
                <a:moveTo>
                  <a:pt x="64312" y="99837"/>
                </a:moveTo>
                <a:lnTo>
                  <a:pt x="70073" y="99837"/>
                </a:lnTo>
                <a:lnTo>
                  <a:pt x="71033" y="98877"/>
                </a:lnTo>
                <a:lnTo>
                  <a:pt x="71993" y="98877"/>
                </a:lnTo>
                <a:lnTo>
                  <a:pt x="71993" y="28803"/>
                </a:lnTo>
                <a:lnTo>
                  <a:pt x="71033" y="24003"/>
                </a:lnTo>
                <a:lnTo>
                  <a:pt x="70073" y="20162"/>
                </a:lnTo>
                <a:lnTo>
                  <a:pt x="68153" y="15361"/>
                </a:lnTo>
                <a:lnTo>
                  <a:pt x="66233" y="11521"/>
                </a:lnTo>
                <a:lnTo>
                  <a:pt x="63352" y="8641"/>
                </a:lnTo>
                <a:lnTo>
                  <a:pt x="60472" y="5760"/>
                </a:lnTo>
                <a:lnTo>
                  <a:pt x="56631" y="3840"/>
                </a:lnTo>
                <a:lnTo>
                  <a:pt x="51846" y="1920"/>
                </a:lnTo>
                <a:lnTo>
                  <a:pt x="47030" y="960"/>
                </a:lnTo>
                <a:lnTo>
                  <a:pt x="42230" y="0"/>
                </a:lnTo>
                <a:lnTo>
                  <a:pt x="27843" y="0"/>
                </a:lnTo>
                <a:lnTo>
                  <a:pt x="24963" y="960"/>
                </a:lnTo>
                <a:lnTo>
                  <a:pt x="21122" y="1920"/>
                </a:lnTo>
                <a:lnTo>
                  <a:pt x="18242" y="2880"/>
                </a:lnTo>
                <a:lnTo>
                  <a:pt x="15361" y="3840"/>
                </a:lnTo>
                <a:lnTo>
                  <a:pt x="11521" y="4800"/>
                </a:lnTo>
                <a:lnTo>
                  <a:pt x="9601" y="5760"/>
                </a:lnTo>
                <a:lnTo>
                  <a:pt x="6720" y="6720"/>
                </a:lnTo>
                <a:lnTo>
                  <a:pt x="4800" y="7680"/>
                </a:lnTo>
                <a:lnTo>
                  <a:pt x="2880" y="8641"/>
                </a:lnTo>
                <a:lnTo>
                  <a:pt x="1920" y="9601"/>
                </a:lnTo>
                <a:lnTo>
                  <a:pt x="960" y="10561"/>
                </a:lnTo>
                <a:lnTo>
                  <a:pt x="960" y="12481"/>
                </a:lnTo>
                <a:lnTo>
                  <a:pt x="0" y="13441"/>
                </a:lnTo>
                <a:lnTo>
                  <a:pt x="0" y="19202"/>
                </a:lnTo>
                <a:lnTo>
                  <a:pt x="960" y="20162"/>
                </a:lnTo>
                <a:lnTo>
                  <a:pt x="960" y="22082"/>
                </a:lnTo>
                <a:lnTo>
                  <a:pt x="1920" y="22082"/>
                </a:lnTo>
                <a:lnTo>
                  <a:pt x="1920" y="23042"/>
                </a:lnTo>
                <a:lnTo>
                  <a:pt x="5760" y="23042"/>
                </a:lnTo>
                <a:lnTo>
                  <a:pt x="7680" y="22082"/>
                </a:lnTo>
                <a:lnTo>
                  <a:pt x="8641" y="21122"/>
                </a:lnTo>
                <a:lnTo>
                  <a:pt x="11521" y="20162"/>
                </a:lnTo>
                <a:lnTo>
                  <a:pt x="13441" y="18242"/>
                </a:lnTo>
                <a:lnTo>
                  <a:pt x="16322" y="17282"/>
                </a:lnTo>
                <a:lnTo>
                  <a:pt x="19202" y="16322"/>
                </a:lnTo>
                <a:lnTo>
                  <a:pt x="22082" y="15361"/>
                </a:lnTo>
                <a:lnTo>
                  <a:pt x="25923" y="14401"/>
                </a:lnTo>
                <a:lnTo>
                  <a:pt x="29763" y="13441"/>
                </a:lnTo>
                <a:lnTo>
                  <a:pt x="37444" y="13441"/>
                </a:lnTo>
                <a:lnTo>
                  <a:pt x="41285" y="14401"/>
                </a:lnTo>
                <a:lnTo>
                  <a:pt x="43190" y="15361"/>
                </a:lnTo>
                <a:lnTo>
                  <a:pt x="46070" y="16322"/>
                </a:lnTo>
                <a:lnTo>
                  <a:pt x="48006" y="17282"/>
                </a:lnTo>
                <a:lnTo>
                  <a:pt x="49910" y="19202"/>
                </a:lnTo>
                <a:lnTo>
                  <a:pt x="51846" y="21122"/>
                </a:lnTo>
                <a:lnTo>
                  <a:pt x="52791" y="23042"/>
                </a:lnTo>
                <a:lnTo>
                  <a:pt x="53751" y="25923"/>
                </a:lnTo>
                <a:lnTo>
                  <a:pt x="54726" y="28803"/>
                </a:lnTo>
                <a:lnTo>
                  <a:pt x="54726" y="43205"/>
                </a:lnTo>
                <a:lnTo>
                  <a:pt x="28803" y="43205"/>
                </a:lnTo>
                <a:lnTo>
                  <a:pt x="23042" y="45110"/>
                </a:lnTo>
                <a:lnTo>
                  <a:pt x="17282" y="46070"/>
                </a:lnTo>
                <a:lnTo>
                  <a:pt x="11521" y="47990"/>
                </a:lnTo>
                <a:lnTo>
                  <a:pt x="13441" y="67193"/>
                </a:lnTo>
                <a:lnTo>
                  <a:pt x="14401" y="65272"/>
                </a:lnTo>
                <a:lnTo>
                  <a:pt x="15361" y="63352"/>
                </a:lnTo>
                <a:lnTo>
                  <a:pt x="17282" y="61432"/>
                </a:lnTo>
                <a:lnTo>
                  <a:pt x="19202" y="59512"/>
                </a:lnTo>
                <a:lnTo>
                  <a:pt x="22082" y="57607"/>
                </a:lnTo>
                <a:lnTo>
                  <a:pt x="24963" y="56631"/>
                </a:lnTo>
                <a:lnTo>
                  <a:pt x="27843" y="56631"/>
                </a:lnTo>
                <a:lnTo>
                  <a:pt x="31683" y="55671"/>
                </a:lnTo>
                <a:lnTo>
                  <a:pt x="35509" y="54711"/>
                </a:lnTo>
                <a:lnTo>
                  <a:pt x="54726" y="54711"/>
                </a:lnTo>
                <a:lnTo>
                  <a:pt x="54726" y="74874"/>
                </a:lnTo>
                <a:lnTo>
                  <a:pt x="50871" y="79674"/>
                </a:lnTo>
                <a:lnTo>
                  <a:pt x="47030" y="82555"/>
                </a:lnTo>
                <a:lnTo>
                  <a:pt x="43190" y="84475"/>
                </a:lnTo>
                <a:lnTo>
                  <a:pt x="39349" y="87355"/>
                </a:lnTo>
                <a:lnTo>
                  <a:pt x="34564" y="88315"/>
                </a:lnTo>
                <a:lnTo>
                  <a:pt x="24963" y="88315"/>
                </a:lnTo>
                <a:lnTo>
                  <a:pt x="21122" y="87355"/>
                </a:lnTo>
                <a:lnTo>
                  <a:pt x="17282" y="84475"/>
                </a:lnTo>
                <a:lnTo>
                  <a:pt x="18242" y="100797"/>
                </a:lnTo>
                <a:lnTo>
                  <a:pt x="23042" y="101757"/>
                </a:lnTo>
                <a:lnTo>
                  <a:pt x="33604" y="101757"/>
                </a:lnTo>
                <a:lnTo>
                  <a:pt x="38404" y="100797"/>
                </a:lnTo>
                <a:lnTo>
                  <a:pt x="43190" y="97917"/>
                </a:lnTo>
                <a:lnTo>
                  <a:pt x="48966" y="95996"/>
                </a:lnTo>
                <a:lnTo>
                  <a:pt x="52791" y="92156"/>
                </a:lnTo>
                <a:lnTo>
                  <a:pt x="57591" y="88315"/>
                </a:lnTo>
                <a:lnTo>
                  <a:pt x="57591" y="98877"/>
                </a:lnTo>
                <a:lnTo>
                  <a:pt x="58567" y="99837"/>
                </a:lnTo>
                <a:lnTo>
                  <a:pt x="64312" y="998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0" name="object 360"/>
          <p:cNvSpPr/>
          <p:nvPr/>
        </p:nvSpPr>
        <p:spPr>
          <a:xfrm>
            <a:off x="1919218" y="7580939"/>
            <a:ext cx="60487" cy="124800"/>
          </a:xfrm>
          <a:custGeom>
            <a:avLst/>
            <a:gdLst/>
            <a:ahLst/>
            <a:cxnLst/>
            <a:rect l="l" t="t" r="r" b="b"/>
            <a:pathLst>
              <a:path w="60487" h="124800">
                <a:moveTo>
                  <a:pt x="58552" y="24963"/>
                </a:moveTo>
                <a:lnTo>
                  <a:pt x="32644" y="24963"/>
                </a:lnTo>
                <a:lnTo>
                  <a:pt x="32644" y="960"/>
                </a:lnTo>
                <a:lnTo>
                  <a:pt x="31683" y="960"/>
                </a:lnTo>
                <a:lnTo>
                  <a:pt x="30723" y="0"/>
                </a:lnTo>
                <a:lnTo>
                  <a:pt x="18242" y="0"/>
                </a:lnTo>
                <a:lnTo>
                  <a:pt x="17282" y="960"/>
                </a:lnTo>
                <a:lnTo>
                  <a:pt x="16322" y="960"/>
                </a:lnTo>
                <a:lnTo>
                  <a:pt x="16322" y="24963"/>
                </a:lnTo>
                <a:lnTo>
                  <a:pt x="1920" y="24963"/>
                </a:lnTo>
                <a:lnTo>
                  <a:pt x="960" y="25923"/>
                </a:lnTo>
                <a:lnTo>
                  <a:pt x="960" y="26883"/>
                </a:lnTo>
                <a:lnTo>
                  <a:pt x="0" y="26883"/>
                </a:lnTo>
                <a:lnTo>
                  <a:pt x="0" y="36484"/>
                </a:lnTo>
                <a:lnTo>
                  <a:pt x="960" y="37444"/>
                </a:lnTo>
                <a:lnTo>
                  <a:pt x="960" y="38404"/>
                </a:lnTo>
                <a:lnTo>
                  <a:pt x="1920" y="39364"/>
                </a:lnTo>
                <a:lnTo>
                  <a:pt x="16322" y="39364"/>
                </a:lnTo>
                <a:lnTo>
                  <a:pt x="16322" y="102717"/>
                </a:lnTo>
                <a:lnTo>
                  <a:pt x="17282" y="107518"/>
                </a:lnTo>
                <a:lnTo>
                  <a:pt x="18242" y="111358"/>
                </a:lnTo>
                <a:lnTo>
                  <a:pt x="20162" y="114239"/>
                </a:lnTo>
                <a:lnTo>
                  <a:pt x="22082" y="117119"/>
                </a:lnTo>
                <a:lnTo>
                  <a:pt x="24963" y="119039"/>
                </a:lnTo>
                <a:lnTo>
                  <a:pt x="27843" y="120959"/>
                </a:lnTo>
                <a:lnTo>
                  <a:pt x="30723" y="122880"/>
                </a:lnTo>
                <a:lnTo>
                  <a:pt x="34564" y="123840"/>
                </a:lnTo>
                <a:lnTo>
                  <a:pt x="38404" y="124800"/>
                </a:lnTo>
                <a:lnTo>
                  <a:pt x="46085" y="124800"/>
                </a:lnTo>
                <a:lnTo>
                  <a:pt x="47990" y="123840"/>
                </a:lnTo>
                <a:lnTo>
                  <a:pt x="50871" y="123840"/>
                </a:lnTo>
                <a:lnTo>
                  <a:pt x="51831" y="122880"/>
                </a:lnTo>
                <a:lnTo>
                  <a:pt x="54711" y="122880"/>
                </a:lnTo>
                <a:lnTo>
                  <a:pt x="55671" y="121919"/>
                </a:lnTo>
                <a:lnTo>
                  <a:pt x="57607" y="121919"/>
                </a:lnTo>
                <a:lnTo>
                  <a:pt x="57607" y="120959"/>
                </a:lnTo>
                <a:lnTo>
                  <a:pt x="58552" y="120959"/>
                </a:lnTo>
                <a:lnTo>
                  <a:pt x="59512" y="119999"/>
                </a:lnTo>
                <a:lnTo>
                  <a:pt x="59512" y="118079"/>
                </a:lnTo>
                <a:lnTo>
                  <a:pt x="60487" y="117119"/>
                </a:lnTo>
                <a:lnTo>
                  <a:pt x="60487" y="111358"/>
                </a:lnTo>
                <a:lnTo>
                  <a:pt x="59512" y="110398"/>
                </a:lnTo>
                <a:lnTo>
                  <a:pt x="59512" y="107518"/>
                </a:lnTo>
                <a:lnTo>
                  <a:pt x="55671" y="107518"/>
                </a:lnTo>
                <a:lnTo>
                  <a:pt x="54711" y="108478"/>
                </a:lnTo>
                <a:lnTo>
                  <a:pt x="52806" y="108478"/>
                </a:lnTo>
                <a:lnTo>
                  <a:pt x="51831" y="109438"/>
                </a:lnTo>
                <a:lnTo>
                  <a:pt x="48966" y="109438"/>
                </a:lnTo>
                <a:lnTo>
                  <a:pt x="47990" y="110398"/>
                </a:lnTo>
                <a:lnTo>
                  <a:pt x="41285" y="110398"/>
                </a:lnTo>
                <a:lnTo>
                  <a:pt x="37444" y="108478"/>
                </a:lnTo>
                <a:lnTo>
                  <a:pt x="35524" y="104637"/>
                </a:lnTo>
                <a:lnTo>
                  <a:pt x="33604" y="101757"/>
                </a:lnTo>
                <a:lnTo>
                  <a:pt x="32644" y="96956"/>
                </a:lnTo>
                <a:lnTo>
                  <a:pt x="32644" y="39364"/>
                </a:lnTo>
                <a:lnTo>
                  <a:pt x="57607" y="39364"/>
                </a:lnTo>
                <a:lnTo>
                  <a:pt x="58552" y="38404"/>
                </a:lnTo>
                <a:lnTo>
                  <a:pt x="59512" y="37444"/>
                </a:lnTo>
                <a:lnTo>
                  <a:pt x="59512" y="36484"/>
                </a:lnTo>
                <a:lnTo>
                  <a:pt x="60487" y="34564"/>
                </a:lnTo>
                <a:lnTo>
                  <a:pt x="60487" y="29763"/>
                </a:lnTo>
                <a:lnTo>
                  <a:pt x="59512" y="28803"/>
                </a:lnTo>
                <a:lnTo>
                  <a:pt x="59512" y="26883"/>
                </a:lnTo>
                <a:lnTo>
                  <a:pt x="58552" y="25923"/>
                </a:lnTo>
                <a:lnTo>
                  <a:pt x="58552" y="249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1" name="object 361"/>
          <p:cNvSpPr/>
          <p:nvPr/>
        </p:nvSpPr>
        <p:spPr>
          <a:xfrm>
            <a:off x="1999853" y="7567498"/>
            <a:ext cx="21122" cy="20162"/>
          </a:xfrm>
          <a:custGeom>
            <a:avLst/>
            <a:gdLst/>
            <a:ahLst/>
            <a:cxnLst/>
            <a:rect l="l" t="t" r="r" b="b"/>
            <a:pathLst>
              <a:path w="21122" h="20162">
                <a:moveTo>
                  <a:pt x="21122" y="9601"/>
                </a:moveTo>
                <a:lnTo>
                  <a:pt x="21122" y="5760"/>
                </a:lnTo>
                <a:lnTo>
                  <a:pt x="20162" y="2880"/>
                </a:lnTo>
                <a:lnTo>
                  <a:pt x="18242" y="1920"/>
                </a:lnTo>
                <a:lnTo>
                  <a:pt x="17282" y="960"/>
                </a:lnTo>
                <a:lnTo>
                  <a:pt x="14401" y="0"/>
                </a:lnTo>
                <a:lnTo>
                  <a:pt x="6720" y="0"/>
                </a:lnTo>
                <a:lnTo>
                  <a:pt x="3840" y="960"/>
                </a:lnTo>
                <a:lnTo>
                  <a:pt x="1920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14401"/>
                </a:lnTo>
                <a:lnTo>
                  <a:pt x="960" y="16322"/>
                </a:lnTo>
                <a:lnTo>
                  <a:pt x="1920" y="18242"/>
                </a:lnTo>
                <a:lnTo>
                  <a:pt x="3840" y="19202"/>
                </a:lnTo>
                <a:lnTo>
                  <a:pt x="6720" y="20162"/>
                </a:lnTo>
                <a:lnTo>
                  <a:pt x="14401" y="20162"/>
                </a:lnTo>
                <a:lnTo>
                  <a:pt x="17282" y="19202"/>
                </a:lnTo>
                <a:lnTo>
                  <a:pt x="18242" y="18242"/>
                </a:lnTo>
                <a:lnTo>
                  <a:pt x="20162" y="16322"/>
                </a:lnTo>
                <a:lnTo>
                  <a:pt x="21122" y="13441"/>
                </a:lnTo>
                <a:lnTo>
                  <a:pt x="21122" y="96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2" name="object 362"/>
          <p:cNvSpPr/>
          <p:nvPr/>
        </p:nvSpPr>
        <p:spPr>
          <a:xfrm>
            <a:off x="2001774" y="7604942"/>
            <a:ext cx="17282" cy="98877"/>
          </a:xfrm>
          <a:custGeom>
            <a:avLst/>
            <a:gdLst/>
            <a:ahLst/>
            <a:cxnLst/>
            <a:rect l="l" t="t" r="r" b="b"/>
            <a:pathLst>
              <a:path w="17282" h="98877">
                <a:moveTo>
                  <a:pt x="17282" y="2880"/>
                </a:moveTo>
                <a:lnTo>
                  <a:pt x="16322" y="2880"/>
                </a:lnTo>
                <a:lnTo>
                  <a:pt x="16322" y="1920"/>
                </a:lnTo>
                <a:lnTo>
                  <a:pt x="15361" y="1920"/>
                </a:lnTo>
                <a:lnTo>
                  <a:pt x="15361" y="960"/>
                </a:lnTo>
                <a:lnTo>
                  <a:pt x="12481" y="960"/>
                </a:lnTo>
                <a:lnTo>
                  <a:pt x="11521" y="0"/>
                </a:lnTo>
                <a:lnTo>
                  <a:pt x="6720" y="0"/>
                </a:lnTo>
                <a:lnTo>
                  <a:pt x="576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97917"/>
                </a:lnTo>
                <a:lnTo>
                  <a:pt x="960" y="97917"/>
                </a:lnTo>
                <a:lnTo>
                  <a:pt x="1920" y="98877"/>
                </a:lnTo>
                <a:lnTo>
                  <a:pt x="15361" y="98877"/>
                </a:lnTo>
                <a:lnTo>
                  <a:pt x="15361" y="97917"/>
                </a:lnTo>
                <a:lnTo>
                  <a:pt x="16322" y="97917"/>
                </a:lnTo>
                <a:lnTo>
                  <a:pt x="17282" y="96956"/>
                </a:lnTo>
                <a:lnTo>
                  <a:pt x="17282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3" name="object 363"/>
          <p:cNvSpPr/>
          <p:nvPr/>
        </p:nvSpPr>
        <p:spPr>
          <a:xfrm>
            <a:off x="2043059" y="7603982"/>
            <a:ext cx="93116" cy="101757"/>
          </a:xfrm>
          <a:custGeom>
            <a:avLst/>
            <a:gdLst/>
            <a:ahLst/>
            <a:cxnLst/>
            <a:rect l="l" t="t" r="r" b="b"/>
            <a:pathLst>
              <a:path w="93116" h="101757">
                <a:moveTo>
                  <a:pt x="32628" y="84475"/>
                </a:moveTo>
                <a:lnTo>
                  <a:pt x="28788" y="82555"/>
                </a:lnTo>
                <a:lnTo>
                  <a:pt x="25908" y="79674"/>
                </a:lnTo>
                <a:lnTo>
                  <a:pt x="24003" y="76794"/>
                </a:lnTo>
                <a:lnTo>
                  <a:pt x="25908" y="97917"/>
                </a:lnTo>
                <a:lnTo>
                  <a:pt x="31683" y="100797"/>
                </a:lnTo>
                <a:lnTo>
                  <a:pt x="38404" y="101757"/>
                </a:lnTo>
                <a:lnTo>
                  <a:pt x="53751" y="101757"/>
                </a:lnTo>
                <a:lnTo>
                  <a:pt x="60472" y="99837"/>
                </a:lnTo>
                <a:lnTo>
                  <a:pt x="66233" y="97917"/>
                </a:lnTo>
                <a:lnTo>
                  <a:pt x="71993" y="95036"/>
                </a:lnTo>
                <a:lnTo>
                  <a:pt x="76794" y="91196"/>
                </a:lnTo>
                <a:lnTo>
                  <a:pt x="80634" y="87355"/>
                </a:lnTo>
                <a:lnTo>
                  <a:pt x="85435" y="82555"/>
                </a:lnTo>
                <a:lnTo>
                  <a:pt x="88315" y="76794"/>
                </a:lnTo>
                <a:lnTo>
                  <a:pt x="90236" y="71033"/>
                </a:lnTo>
                <a:lnTo>
                  <a:pt x="92156" y="64312"/>
                </a:lnTo>
                <a:lnTo>
                  <a:pt x="93116" y="57607"/>
                </a:lnTo>
                <a:lnTo>
                  <a:pt x="93116" y="42230"/>
                </a:lnTo>
                <a:lnTo>
                  <a:pt x="92156" y="35524"/>
                </a:lnTo>
                <a:lnTo>
                  <a:pt x="90236" y="28803"/>
                </a:lnTo>
                <a:lnTo>
                  <a:pt x="88315" y="23042"/>
                </a:lnTo>
                <a:lnTo>
                  <a:pt x="85435" y="17282"/>
                </a:lnTo>
                <a:lnTo>
                  <a:pt x="81594" y="13441"/>
                </a:lnTo>
                <a:lnTo>
                  <a:pt x="77754" y="8641"/>
                </a:lnTo>
                <a:lnTo>
                  <a:pt x="72953" y="5760"/>
                </a:lnTo>
                <a:lnTo>
                  <a:pt x="67193" y="3840"/>
                </a:lnTo>
                <a:lnTo>
                  <a:pt x="61432" y="960"/>
                </a:lnTo>
                <a:lnTo>
                  <a:pt x="54711" y="0"/>
                </a:lnTo>
                <a:lnTo>
                  <a:pt x="39349" y="0"/>
                </a:lnTo>
                <a:lnTo>
                  <a:pt x="32628" y="960"/>
                </a:lnTo>
                <a:lnTo>
                  <a:pt x="26883" y="3840"/>
                </a:lnTo>
                <a:lnTo>
                  <a:pt x="21122" y="6720"/>
                </a:lnTo>
                <a:lnTo>
                  <a:pt x="16322" y="9601"/>
                </a:lnTo>
                <a:lnTo>
                  <a:pt x="12481" y="14401"/>
                </a:lnTo>
                <a:lnTo>
                  <a:pt x="7680" y="19202"/>
                </a:lnTo>
                <a:lnTo>
                  <a:pt x="4800" y="24963"/>
                </a:lnTo>
                <a:lnTo>
                  <a:pt x="2880" y="30708"/>
                </a:lnTo>
                <a:lnTo>
                  <a:pt x="960" y="37429"/>
                </a:lnTo>
                <a:lnTo>
                  <a:pt x="0" y="44150"/>
                </a:lnTo>
                <a:lnTo>
                  <a:pt x="0" y="59512"/>
                </a:lnTo>
                <a:lnTo>
                  <a:pt x="960" y="66233"/>
                </a:lnTo>
                <a:lnTo>
                  <a:pt x="2880" y="72953"/>
                </a:lnTo>
                <a:lnTo>
                  <a:pt x="4800" y="78714"/>
                </a:lnTo>
                <a:lnTo>
                  <a:pt x="7680" y="84475"/>
                </a:lnTo>
                <a:lnTo>
                  <a:pt x="11521" y="88315"/>
                </a:lnTo>
                <a:lnTo>
                  <a:pt x="15361" y="93116"/>
                </a:lnTo>
                <a:lnTo>
                  <a:pt x="20162" y="95996"/>
                </a:lnTo>
                <a:lnTo>
                  <a:pt x="18227" y="60472"/>
                </a:lnTo>
                <a:lnTo>
                  <a:pt x="18227" y="45110"/>
                </a:lnTo>
                <a:lnTo>
                  <a:pt x="19202" y="40325"/>
                </a:lnTo>
                <a:lnTo>
                  <a:pt x="20162" y="35524"/>
                </a:lnTo>
                <a:lnTo>
                  <a:pt x="21122" y="31683"/>
                </a:lnTo>
                <a:lnTo>
                  <a:pt x="23042" y="27843"/>
                </a:lnTo>
                <a:lnTo>
                  <a:pt x="24947" y="24003"/>
                </a:lnTo>
                <a:lnTo>
                  <a:pt x="27843" y="21122"/>
                </a:lnTo>
                <a:lnTo>
                  <a:pt x="30723" y="18242"/>
                </a:lnTo>
                <a:lnTo>
                  <a:pt x="33588" y="17282"/>
                </a:lnTo>
                <a:lnTo>
                  <a:pt x="37444" y="15361"/>
                </a:lnTo>
                <a:lnTo>
                  <a:pt x="42230" y="14401"/>
                </a:lnTo>
                <a:lnTo>
                  <a:pt x="51831" y="14401"/>
                </a:lnTo>
                <a:lnTo>
                  <a:pt x="56631" y="15361"/>
                </a:lnTo>
                <a:lnTo>
                  <a:pt x="60472" y="17282"/>
                </a:lnTo>
                <a:lnTo>
                  <a:pt x="64312" y="19202"/>
                </a:lnTo>
                <a:lnTo>
                  <a:pt x="67193" y="22082"/>
                </a:lnTo>
                <a:lnTo>
                  <a:pt x="69113" y="24963"/>
                </a:lnTo>
                <a:lnTo>
                  <a:pt x="71033" y="28803"/>
                </a:lnTo>
                <a:lnTo>
                  <a:pt x="72953" y="32644"/>
                </a:lnTo>
                <a:lnTo>
                  <a:pt x="73914" y="36484"/>
                </a:lnTo>
                <a:lnTo>
                  <a:pt x="74874" y="41269"/>
                </a:lnTo>
                <a:lnTo>
                  <a:pt x="74874" y="61432"/>
                </a:lnTo>
                <a:lnTo>
                  <a:pt x="72953" y="65272"/>
                </a:lnTo>
                <a:lnTo>
                  <a:pt x="71993" y="70073"/>
                </a:lnTo>
                <a:lnTo>
                  <a:pt x="70073" y="73914"/>
                </a:lnTo>
                <a:lnTo>
                  <a:pt x="68153" y="76794"/>
                </a:lnTo>
                <a:lnTo>
                  <a:pt x="66233" y="80634"/>
                </a:lnTo>
                <a:lnTo>
                  <a:pt x="63352" y="82555"/>
                </a:lnTo>
                <a:lnTo>
                  <a:pt x="59512" y="84475"/>
                </a:lnTo>
                <a:lnTo>
                  <a:pt x="55671" y="86395"/>
                </a:lnTo>
                <a:lnTo>
                  <a:pt x="51831" y="87355"/>
                </a:lnTo>
                <a:lnTo>
                  <a:pt x="41285" y="87355"/>
                </a:lnTo>
                <a:lnTo>
                  <a:pt x="36469" y="86395"/>
                </a:lnTo>
                <a:lnTo>
                  <a:pt x="32628" y="844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4" name="object 364"/>
          <p:cNvSpPr/>
          <p:nvPr/>
        </p:nvSpPr>
        <p:spPr>
          <a:xfrm>
            <a:off x="2061286" y="7664455"/>
            <a:ext cx="7680" cy="37444"/>
          </a:xfrm>
          <a:custGeom>
            <a:avLst/>
            <a:gdLst/>
            <a:ahLst/>
            <a:cxnLst/>
            <a:rect l="l" t="t" r="r" b="b"/>
            <a:pathLst>
              <a:path w="7680" h="37444">
                <a:moveTo>
                  <a:pt x="5775" y="16322"/>
                </a:moveTo>
                <a:lnTo>
                  <a:pt x="3840" y="12481"/>
                </a:lnTo>
                <a:lnTo>
                  <a:pt x="1935" y="8641"/>
                </a:lnTo>
                <a:lnTo>
                  <a:pt x="975" y="4800"/>
                </a:lnTo>
                <a:lnTo>
                  <a:pt x="0" y="0"/>
                </a:lnTo>
                <a:lnTo>
                  <a:pt x="1935" y="35524"/>
                </a:lnTo>
                <a:lnTo>
                  <a:pt x="7680" y="37444"/>
                </a:lnTo>
                <a:lnTo>
                  <a:pt x="5775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5" name="object 365"/>
          <p:cNvSpPr/>
          <p:nvPr/>
        </p:nvSpPr>
        <p:spPr>
          <a:xfrm>
            <a:off x="2161138" y="7603982"/>
            <a:ext cx="79674" cy="99837"/>
          </a:xfrm>
          <a:custGeom>
            <a:avLst/>
            <a:gdLst/>
            <a:ahLst/>
            <a:cxnLst/>
            <a:rect l="l" t="t" r="r" b="b"/>
            <a:pathLst>
              <a:path w="79674" h="99837">
                <a:moveTo>
                  <a:pt x="15346" y="17282"/>
                </a:moveTo>
                <a:lnTo>
                  <a:pt x="15346" y="3840"/>
                </a:lnTo>
                <a:lnTo>
                  <a:pt x="14401" y="3840"/>
                </a:lnTo>
                <a:lnTo>
                  <a:pt x="14401" y="2880"/>
                </a:lnTo>
                <a:lnTo>
                  <a:pt x="13426" y="1920"/>
                </a:lnTo>
                <a:lnTo>
                  <a:pt x="11521" y="1920"/>
                </a:lnTo>
                <a:lnTo>
                  <a:pt x="10561" y="960"/>
                </a:lnTo>
                <a:lnTo>
                  <a:pt x="5745" y="960"/>
                </a:lnTo>
                <a:lnTo>
                  <a:pt x="4785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98877"/>
                </a:lnTo>
                <a:lnTo>
                  <a:pt x="960" y="98877"/>
                </a:lnTo>
                <a:lnTo>
                  <a:pt x="960" y="99837"/>
                </a:lnTo>
                <a:lnTo>
                  <a:pt x="15346" y="99837"/>
                </a:lnTo>
                <a:lnTo>
                  <a:pt x="15346" y="98877"/>
                </a:lnTo>
                <a:lnTo>
                  <a:pt x="16306" y="98877"/>
                </a:lnTo>
                <a:lnTo>
                  <a:pt x="16306" y="32644"/>
                </a:lnTo>
                <a:lnTo>
                  <a:pt x="21122" y="26868"/>
                </a:lnTo>
                <a:lnTo>
                  <a:pt x="25907" y="22082"/>
                </a:lnTo>
                <a:lnTo>
                  <a:pt x="29748" y="19202"/>
                </a:lnTo>
                <a:lnTo>
                  <a:pt x="34549" y="16322"/>
                </a:lnTo>
                <a:lnTo>
                  <a:pt x="38389" y="14401"/>
                </a:lnTo>
                <a:lnTo>
                  <a:pt x="46070" y="14401"/>
                </a:lnTo>
                <a:lnTo>
                  <a:pt x="48950" y="15361"/>
                </a:lnTo>
                <a:lnTo>
                  <a:pt x="51831" y="16322"/>
                </a:lnTo>
                <a:lnTo>
                  <a:pt x="53751" y="17282"/>
                </a:lnTo>
                <a:lnTo>
                  <a:pt x="55671" y="19202"/>
                </a:lnTo>
                <a:lnTo>
                  <a:pt x="57591" y="22082"/>
                </a:lnTo>
                <a:lnTo>
                  <a:pt x="59512" y="24003"/>
                </a:lnTo>
                <a:lnTo>
                  <a:pt x="60472" y="26868"/>
                </a:lnTo>
                <a:lnTo>
                  <a:pt x="61432" y="29763"/>
                </a:lnTo>
                <a:lnTo>
                  <a:pt x="62392" y="33604"/>
                </a:lnTo>
                <a:lnTo>
                  <a:pt x="62392" y="97917"/>
                </a:lnTo>
                <a:lnTo>
                  <a:pt x="63352" y="98877"/>
                </a:lnTo>
                <a:lnTo>
                  <a:pt x="64312" y="99837"/>
                </a:lnTo>
                <a:lnTo>
                  <a:pt x="77754" y="99837"/>
                </a:lnTo>
                <a:lnTo>
                  <a:pt x="78714" y="98877"/>
                </a:lnTo>
                <a:lnTo>
                  <a:pt x="79674" y="97917"/>
                </a:lnTo>
                <a:lnTo>
                  <a:pt x="79674" y="34549"/>
                </a:lnTo>
                <a:lnTo>
                  <a:pt x="78714" y="28803"/>
                </a:lnTo>
                <a:lnTo>
                  <a:pt x="77754" y="24003"/>
                </a:lnTo>
                <a:lnTo>
                  <a:pt x="76794" y="19202"/>
                </a:lnTo>
                <a:lnTo>
                  <a:pt x="74874" y="15361"/>
                </a:lnTo>
                <a:lnTo>
                  <a:pt x="71993" y="11521"/>
                </a:lnTo>
                <a:lnTo>
                  <a:pt x="69113" y="7680"/>
                </a:lnTo>
                <a:lnTo>
                  <a:pt x="66233" y="4800"/>
                </a:lnTo>
                <a:lnTo>
                  <a:pt x="61432" y="2880"/>
                </a:lnTo>
                <a:lnTo>
                  <a:pt x="57591" y="960"/>
                </a:lnTo>
                <a:lnTo>
                  <a:pt x="52791" y="0"/>
                </a:lnTo>
                <a:lnTo>
                  <a:pt x="41269" y="0"/>
                </a:lnTo>
                <a:lnTo>
                  <a:pt x="35509" y="960"/>
                </a:lnTo>
                <a:lnTo>
                  <a:pt x="30708" y="3840"/>
                </a:lnTo>
                <a:lnTo>
                  <a:pt x="24963" y="6720"/>
                </a:lnTo>
                <a:lnTo>
                  <a:pt x="20147" y="11521"/>
                </a:lnTo>
                <a:lnTo>
                  <a:pt x="15346" y="172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6" name="object 366"/>
          <p:cNvSpPr/>
          <p:nvPr/>
        </p:nvSpPr>
        <p:spPr>
          <a:xfrm>
            <a:off x="2263841" y="7603982"/>
            <a:ext cx="65288" cy="101757"/>
          </a:xfrm>
          <a:custGeom>
            <a:avLst/>
            <a:gdLst/>
            <a:ahLst/>
            <a:cxnLst/>
            <a:rect l="l" t="t" r="r" b="b"/>
            <a:pathLst>
              <a:path w="65288" h="101757">
                <a:moveTo>
                  <a:pt x="6736" y="80634"/>
                </a:moveTo>
                <a:lnTo>
                  <a:pt x="4800" y="79674"/>
                </a:lnTo>
                <a:lnTo>
                  <a:pt x="3840" y="78714"/>
                </a:lnTo>
                <a:lnTo>
                  <a:pt x="2895" y="78714"/>
                </a:lnTo>
                <a:lnTo>
                  <a:pt x="1935" y="79674"/>
                </a:lnTo>
                <a:lnTo>
                  <a:pt x="960" y="79674"/>
                </a:lnTo>
                <a:lnTo>
                  <a:pt x="960" y="81594"/>
                </a:lnTo>
                <a:lnTo>
                  <a:pt x="0" y="81594"/>
                </a:lnTo>
                <a:lnTo>
                  <a:pt x="0" y="90236"/>
                </a:lnTo>
                <a:lnTo>
                  <a:pt x="960" y="91196"/>
                </a:lnTo>
                <a:lnTo>
                  <a:pt x="960" y="92156"/>
                </a:lnTo>
                <a:lnTo>
                  <a:pt x="1935" y="93116"/>
                </a:lnTo>
                <a:lnTo>
                  <a:pt x="1935" y="94076"/>
                </a:lnTo>
                <a:lnTo>
                  <a:pt x="2895" y="95036"/>
                </a:lnTo>
                <a:lnTo>
                  <a:pt x="3840" y="95996"/>
                </a:lnTo>
                <a:lnTo>
                  <a:pt x="5775" y="95996"/>
                </a:lnTo>
                <a:lnTo>
                  <a:pt x="7680" y="96956"/>
                </a:lnTo>
                <a:lnTo>
                  <a:pt x="9616" y="97917"/>
                </a:lnTo>
                <a:lnTo>
                  <a:pt x="11521" y="98877"/>
                </a:lnTo>
                <a:lnTo>
                  <a:pt x="14401" y="99837"/>
                </a:lnTo>
                <a:lnTo>
                  <a:pt x="17282" y="100797"/>
                </a:lnTo>
                <a:lnTo>
                  <a:pt x="20177" y="100797"/>
                </a:lnTo>
                <a:lnTo>
                  <a:pt x="23042" y="101757"/>
                </a:lnTo>
                <a:lnTo>
                  <a:pt x="34564" y="101757"/>
                </a:lnTo>
                <a:lnTo>
                  <a:pt x="39364" y="100797"/>
                </a:lnTo>
                <a:lnTo>
                  <a:pt x="44165" y="99837"/>
                </a:lnTo>
                <a:lnTo>
                  <a:pt x="48966" y="97917"/>
                </a:lnTo>
                <a:lnTo>
                  <a:pt x="52806" y="95996"/>
                </a:lnTo>
                <a:lnTo>
                  <a:pt x="55686" y="94076"/>
                </a:lnTo>
                <a:lnTo>
                  <a:pt x="58567" y="91196"/>
                </a:lnTo>
                <a:lnTo>
                  <a:pt x="61447" y="88315"/>
                </a:lnTo>
                <a:lnTo>
                  <a:pt x="63367" y="84475"/>
                </a:lnTo>
                <a:lnTo>
                  <a:pt x="65288" y="80634"/>
                </a:lnTo>
                <a:lnTo>
                  <a:pt x="65288" y="64312"/>
                </a:lnTo>
                <a:lnTo>
                  <a:pt x="63367" y="61432"/>
                </a:lnTo>
                <a:lnTo>
                  <a:pt x="62407" y="58552"/>
                </a:lnTo>
                <a:lnTo>
                  <a:pt x="60487" y="56631"/>
                </a:lnTo>
                <a:lnTo>
                  <a:pt x="58567" y="53766"/>
                </a:lnTo>
                <a:lnTo>
                  <a:pt x="55686" y="51831"/>
                </a:lnTo>
                <a:lnTo>
                  <a:pt x="53766" y="50871"/>
                </a:lnTo>
                <a:lnTo>
                  <a:pt x="50886" y="48950"/>
                </a:lnTo>
                <a:lnTo>
                  <a:pt x="48006" y="47990"/>
                </a:lnTo>
                <a:lnTo>
                  <a:pt x="45125" y="46070"/>
                </a:lnTo>
                <a:lnTo>
                  <a:pt x="42245" y="45110"/>
                </a:lnTo>
                <a:lnTo>
                  <a:pt x="39364" y="44150"/>
                </a:lnTo>
                <a:lnTo>
                  <a:pt x="36484" y="43205"/>
                </a:lnTo>
                <a:lnTo>
                  <a:pt x="33604" y="41269"/>
                </a:lnTo>
                <a:lnTo>
                  <a:pt x="30723" y="40325"/>
                </a:lnTo>
                <a:lnTo>
                  <a:pt x="27843" y="39364"/>
                </a:lnTo>
                <a:lnTo>
                  <a:pt x="25923" y="38389"/>
                </a:lnTo>
                <a:lnTo>
                  <a:pt x="24002" y="36484"/>
                </a:lnTo>
                <a:lnTo>
                  <a:pt x="22082" y="34549"/>
                </a:lnTo>
                <a:lnTo>
                  <a:pt x="21122" y="33604"/>
                </a:lnTo>
                <a:lnTo>
                  <a:pt x="19202" y="31683"/>
                </a:lnTo>
                <a:lnTo>
                  <a:pt x="18242" y="28803"/>
                </a:lnTo>
                <a:lnTo>
                  <a:pt x="18242" y="24963"/>
                </a:lnTo>
                <a:lnTo>
                  <a:pt x="19202" y="23042"/>
                </a:lnTo>
                <a:lnTo>
                  <a:pt x="19202" y="21122"/>
                </a:lnTo>
                <a:lnTo>
                  <a:pt x="20177" y="19202"/>
                </a:lnTo>
                <a:lnTo>
                  <a:pt x="21122" y="18242"/>
                </a:lnTo>
                <a:lnTo>
                  <a:pt x="23042" y="17282"/>
                </a:lnTo>
                <a:lnTo>
                  <a:pt x="24002" y="15361"/>
                </a:lnTo>
                <a:lnTo>
                  <a:pt x="25923" y="14401"/>
                </a:lnTo>
                <a:lnTo>
                  <a:pt x="28803" y="14401"/>
                </a:lnTo>
                <a:lnTo>
                  <a:pt x="30723" y="13441"/>
                </a:lnTo>
                <a:lnTo>
                  <a:pt x="42245" y="13441"/>
                </a:lnTo>
                <a:lnTo>
                  <a:pt x="44165" y="14401"/>
                </a:lnTo>
                <a:lnTo>
                  <a:pt x="47045" y="15361"/>
                </a:lnTo>
                <a:lnTo>
                  <a:pt x="48966" y="16322"/>
                </a:lnTo>
                <a:lnTo>
                  <a:pt x="50886" y="16322"/>
                </a:lnTo>
                <a:lnTo>
                  <a:pt x="52806" y="17282"/>
                </a:lnTo>
                <a:lnTo>
                  <a:pt x="54726" y="18242"/>
                </a:lnTo>
                <a:lnTo>
                  <a:pt x="55686" y="19202"/>
                </a:lnTo>
                <a:lnTo>
                  <a:pt x="56647" y="20162"/>
                </a:lnTo>
                <a:lnTo>
                  <a:pt x="59527" y="20162"/>
                </a:lnTo>
                <a:lnTo>
                  <a:pt x="59527" y="19202"/>
                </a:lnTo>
                <a:lnTo>
                  <a:pt x="60487" y="19202"/>
                </a:lnTo>
                <a:lnTo>
                  <a:pt x="60487" y="7680"/>
                </a:lnTo>
                <a:lnTo>
                  <a:pt x="59527" y="7680"/>
                </a:lnTo>
                <a:lnTo>
                  <a:pt x="59527" y="6720"/>
                </a:lnTo>
                <a:lnTo>
                  <a:pt x="58567" y="5760"/>
                </a:lnTo>
                <a:lnTo>
                  <a:pt x="57607" y="5760"/>
                </a:lnTo>
                <a:lnTo>
                  <a:pt x="56647" y="4800"/>
                </a:lnTo>
                <a:lnTo>
                  <a:pt x="55686" y="3840"/>
                </a:lnTo>
                <a:lnTo>
                  <a:pt x="53766" y="3840"/>
                </a:lnTo>
                <a:lnTo>
                  <a:pt x="51846" y="2880"/>
                </a:lnTo>
                <a:lnTo>
                  <a:pt x="49926" y="1920"/>
                </a:lnTo>
                <a:lnTo>
                  <a:pt x="48006" y="1920"/>
                </a:lnTo>
                <a:lnTo>
                  <a:pt x="46085" y="960"/>
                </a:lnTo>
                <a:lnTo>
                  <a:pt x="43205" y="960"/>
                </a:lnTo>
                <a:lnTo>
                  <a:pt x="41285" y="0"/>
                </a:lnTo>
                <a:lnTo>
                  <a:pt x="30723" y="0"/>
                </a:lnTo>
                <a:lnTo>
                  <a:pt x="25923" y="960"/>
                </a:lnTo>
                <a:lnTo>
                  <a:pt x="21122" y="1920"/>
                </a:lnTo>
                <a:lnTo>
                  <a:pt x="17282" y="3840"/>
                </a:lnTo>
                <a:lnTo>
                  <a:pt x="13456" y="5760"/>
                </a:lnTo>
                <a:lnTo>
                  <a:pt x="10561" y="8641"/>
                </a:lnTo>
                <a:lnTo>
                  <a:pt x="7680" y="10561"/>
                </a:lnTo>
                <a:lnTo>
                  <a:pt x="5775" y="13441"/>
                </a:lnTo>
                <a:lnTo>
                  <a:pt x="4800" y="17282"/>
                </a:lnTo>
                <a:lnTo>
                  <a:pt x="2895" y="20162"/>
                </a:lnTo>
                <a:lnTo>
                  <a:pt x="1935" y="24003"/>
                </a:lnTo>
                <a:lnTo>
                  <a:pt x="1935" y="31683"/>
                </a:lnTo>
                <a:lnTo>
                  <a:pt x="2895" y="35524"/>
                </a:lnTo>
                <a:lnTo>
                  <a:pt x="4800" y="38389"/>
                </a:lnTo>
                <a:lnTo>
                  <a:pt x="5775" y="41269"/>
                </a:lnTo>
                <a:lnTo>
                  <a:pt x="7680" y="43205"/>
                </a:lnTo>
                <a:lnTo>
                  <a:pt x="9616" y="45110"/>
                </a:lnTo>
                <a:lnTo>
                  <a:pt x="11521" y="47990"/>
                </a:lnTo>
                <a:lnTo>
                  <a:pt x="14401" y="49911"/>
                </a:lnTo>
                <a:lnTo>
                  <a:pt x="17282" y="50871"/>
                </a:lnTo>
                <a:lnTo>
                  <a:pt x="20177" y="52791"/>
                </a:lnTo>
                <a:lnTo>
                  <a:pt x="23042" y="53766"/>
                </a:lnTo>
                <a:lnTo>
                  <a:pt x="25923" y="54711"/>
                </a:lnTo>
                <a:lnTo>
                  <a:pt x="28803" y="56631"/>
                </a:lnTo>
                <a:lnTo>
                  <a:pt x="31683" y="57607"/>
                </a:lnTo>
                <a:lnTo>
                  <a:pt x="34564" y="58552"/>
                </a:lnTo>
                <a:lnTo>
                  <a:pt x="37444" y="59512"/>
                </a:lnTo>
                <a:lnTo>
                  <a:pt x="39364" y="60472"/>
                </a:lnTo>
                <a:lnTo>
                  <a:pt x="41285" y="62392"/>
                </a:lnTo>
                <a:lnTo>
                  <a:pt x="44165" y="63352"/>
                </a:lnTo>
                <a:lnTo>
                  <a:pt x="46085" y="65272"/>
                </a:lnTo>
                <a:lnTo>
                  <a:pt x="47045" y="66233"/>
                </a:lnTo>
                <a:lnTo>
                  <a:pt x="48006" y="68153"/>
                </a:lnTo>
                <a:lnTo>
                  <a:pt x="48966" y="71033"/>
                </a:lnTo>
                <a:lnTo>
                  <a:pt x="48966" y="75834"/>
                </a:lnTo>
                <a:lnTo>
                  <a:pt x="48006" y="77754"/>
                </a:lnTo>
                <a:lnTo>
                  <a:pt x="47045" y="79674"/>
                </a:lnTo>
                <a:lnTo>
                  <a:pt x="46085" y="81594"/>
                </a:lnTo>
                <a:lnTo>
                  <a:pt x="45125" y="83515"/>
                </a:lnTo>
                <a:lnTo>
                  <a:pt x="43205" y="84475"/>
                </a:lnTo>
                <a:lnTo>
                  <a:pt x="42245" y="85435"/>
                </a:lnTo>
                <a:lnTo>
                  <a:pt x="39364" y="86395"/>
                </a:lnTo>
                <a:lnTo>
                  <a:pt x="37444" y="87355"/>
                </a:lnTo>
                <a:lnTo>
                  <a:pt x="35524" y="87355"/>
                </a:lnTo>
                <a:lnTo>
                  <a:pt x="32644" y="88315"/>
                </a:lnTo>
                <a:lnTo>
                  <a:pt x="25923" y="88315"/>
                </a:lnTo>
                <a:lnTo>
                  <a:pt x="22082" y="87355"/>
                </a:lnTo>
                <a:lnTo>
                  <a:pt x="19202" y="86395"/>
                </a:lnTo>
                <a:lnTo>
                  <a:pt x="16337" y="85435"/>
                </a:lnTo>
                <a:lnTo>
                  <a:pt x="13456" y="84475"/>
                </a:lnTo>
                <a:lnTo>
                  <a:pt x="11521" y="83515"/>
                </a:lnTo>
                <a:lnTo>
                  <a:pt x="9616" y="82555"/>
                </a:lnTo>
                <a:lnTo>
                  <a:pt x="7680" y="81594"/>
                </a:lnTo>
                <a:lnTo>
                  <a:pt x="6736" y="8063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7" name="object 367"/>
          <p:cNvSpPr/>
          <p:nvPr/>
        </p:nvSpPr>
        <p:spPr>
          <a:xfrm>
            <a:off x="2396322" y="7603982"/>
            <a:ext cx="75834" cy="101757"/>
          </a:xfrm>
          <a:custGeom>
            <a:avLst/>
            <a:gdLst/>
            <a:ahLst/>
            <a:cxnLst/>
            <a:rect l="l" t="t" r="r" b="b"/>
            <a:pathLst>
              <a:path w="75834" h="101757">
                <a:moveTo>
                  <a:pt x="68153" y="99837"/>
                </a:moveTo>
                <a:lnTo>
                  <a:pt x="73913" y="99837"/>
                </a:lnTo>
                <a:lnTo>
                  <a:pt x="74874" y="98877"/>
                </a:lnTo>
                <a:lnTo>
                  <a:pt x="75834" y="98877"/>
                </a:lnTo>
                <a:lnTo>
                  <a:pt x="75834" y="28803"/>
                </a:lnTo>
                <a:lnTo>
                  <a:pt x="74874" y="24003"/>
                </a:lnTo>
                <a:lnTo>
                  <a:pt x="73913" y="20162"/>
                </a:lnTo>
                <a:lnTo>
                  <a:pt x="71993" y="15361"/>
                </a:lnTo>
                <a:lnTo>
                  <a:pt x="70088" y="11521"/>
                </a:lnTo>
                <a:lnTo>
                  <a:pt x="67193" y="8641"/>
                </a:lnTo>
                <a:lnTo>
                  <a:pt x="64312" y="5760"/>
                </a:lnTo>
                <a:lnTo>
                  <a:pt x="60472" y="3840"/>
                </a:lnTo>
                <a:lnTo>
                  <a:pt x="55686" y="1920"/>
                </a:lnTo>
                <a:lnTo>
                  <a:pt x="51846" y="960"/>
                </a:lnTo>
                <a:lnTo>
                  <a:pt x="46085" y="0"/>
                </a:lnTo>
                <a:lnTo>
                  <a:pt x="31683" y="0"/>
                </a:lnTo>
                <a:lnTo>
                  <a:pt x="28803" y="960"/>
                </a:lnTo>
                <a:lnTo>
                  <a:pt x="24963" y="1920"/>
                </a:lnTo>
                <a:lnTo>
                  <a:pt x="22082" y="2880"/>
                </a:lnTo>
                <a:lnTo>
                  <a:pt x="19202" y="3840"/>
                </a:lnTo>
                <a:lnTo>
                  <a:pt x="16322" y="4800"/>
                </a:lnTo>
                <a:lnTo>
                  <a:pt x="13441" y="5760"/>
                </a:lnTo>
                <a:lnTo>
                  <a:pt x="10561" y="6720"/>
                </a:lnTo>
                <a:lnTo>
                  <a:pt x="8641" y="7680"/>
                </a:lnTo>
                <a:lnTo>
                  <a:pt x="6720" y="8641"/>
                </a:lnTo>
                <a:lnTo>
                  <a:pt x="5760" y="9601"/>
                </a:lnTo>
                <a:lnTo>
                  <a:pt x="4800" y="10561"/>
                </a:lnTo>
                <a:lnTo>
                  <a:pt x="4800" y="12481"/>
                </a:lnTo>
                <a:lnTo>
                  <a:pt x="3840" y="13441"/>
                </a:lnTo>
                <a:lnTo>
                  <a:pt x="3840" y="19202"/>
                </a:lnTo>
                <a:lnTo>
                  <a:pt x="4800" y="19202"/>
                </a:lnTo>
                <a:lnTo>
                  <a:pt x="4800" y="22082"/>
                </a:lnTo>
                <a:lnTo>
                  <a:pt x="5760" y="22082"/>
                </a:lnTo>
                <a:lnTo>
                  <a:pt x="5760" y="23042"/>
                </a:lnTo>
                <a:lnTo>
                  <a:pt x="9601" y="23042"/>
                </a:lnTo>
                <a:lnTo>
                  <a:pt x="11521" y="22082"/>
                </a:lnTo>
                <a:lnTo>
                  <a:pt x="13441" y="21122"/>
                </a:lnTo>
                <a:lnTo>
                  <a:pt x="15361" y="20162"/>
                </a:lnTo>
                <a:lnTo>
                  <a:pt x="17282" y="18242"/>
                </a:lnTo>
                <a:lnTo>
                  <a:pt x="20162" y="17282"/>
                </a:lnTo>
                <a:lnTo>
                  <a:pt x="23042" y="16322"/>
                </a:lnTo>
                <a:lnTo>
                  <a:pt x="25923" y="15361"/>
                </a:lnTo>
                <a:lnTo>
                  <a:pt x="29763" y="14401"/>
                </a:lnTo>
                <a:lnTo>
                  <a:pt x="33604" y="13441"/>
                </a:lnTo>
                <a:lnTo>
                  <a:pt x="41285" y="13441"/>
                </a:lnTo>
                <a:lnTo>
                  <a:pt x="45125" y="14401"/>
                </a:lnTo>
                <a:lnTo>
                  <a:pt x="47045" y="15361"/>
                </a:lnTo>
                <a:lnTo>
                  <a:pt x="49926" y="16322"/>
                </a:lnTo>
                <a:lnTo>
                  <a:pt x="51846" y="17282"/>
                </a:lnTo>
                <a:lnTo>
                  <a:pt x="53766" y="19202"/>
                </a:lnTo>
                <a:lnTo>
                  <a:pt x="55686" y="21122"/>
                </a:lnTo>
                <a:lnTo>
                  <a:pt x="56631" y="23042"/>
                </a:lnTo>
                <a:lnTo>
                  <a:pt x="57607" y="25923"/>
                </a:lnTo>
                <a:lnTo>
                  <a:pt x="58567" y="28803"/>
                </a:lnTo>
                <a:lnTo>
                  <a:pt x="58567" y="43205"/>
                </a:lnTo>
                <a:lnTo>
                  <a:pt x="32644" y="43205"/>
                </a:lnTo>
                <a:lnTo>
                  <a:pt x="26883" y="45110"/>
                </a:lnTo>
                <a:lnTo>
                  <a:pt x="21122" y="46070"/>
                </a:lnTo>
                <a:lnTo>
                  <a:pt x="16322" y="47990"/>
                </a:lnTo>
                <a:lnTo>
                  <a:pt x="11521" y="49911"/>
                </a:lnTo>
                <a:lnTo>
                  <a:pt x="7680" y="52791"/>
                </a:lnTo>
                <a:lnTo>
                  <a:pt x="4800" y="55671"/>
                </a:lnTo>
                <a:lnTo>
                  <a:pt x="2880" y="59512"/>
                </a:lnTo>
                <a:lnTo>
                  <a:pt x="960" y="63352"/>
                </a:lnTo>
                <a:lnTo>
                  <a:pt x="0" y="68153"/>
                </a:lnTo>
                <a:lnTo>
                  <a:pt x="0" y="81594"/>
                </a:lnTo>
                <a:lnTo>
                  <a:pt x="1920" y="85435"/>
                </a:lnTo>
                <a:lnTo>
                  <a:pt x="3840" y="89275"/>
                </a:lnTo>
                <a:lnTo>
                  <a:pt x="5760" y="92156"/>
                </a:lnTo>
                <a:lnTo>
                  <a:pt x="8641" y="94076"/>
                </a:lnTo>
                <a:lnTo>
                  <a:pt x="11521" y="96956"/>
                </a:lnTo>
                <a:lnTo>
                  <a:pt x="14401" y="98877"/>
                </a:lnTo>
                <a:lnTo>
                  <a:pt x="18242" y="99837"/>
                </a:lnTo>
                <a:lnTo>
                  <a:pt x="17282" y="77754"/>
                </a:lnTo>
                <a:lnTo>
                  <a:pt x="17282" y="67193"/>
                </a:lnTo>
                <a:lnTo>
                  <a:pt x="18242" y="65272"/>
                </a:lnTo>
                <a:lnTo>
                  <a:pt x="19202" y="63352"/>
                </a:lnTo>
                <a:lnTo>
                  <a:pt x="21122" y="61432"/>
                </a:lnTo>
                <a:lnTo>
                  <a:pt x="24002" y="59512"/>
                </a:lnTo>
                <a:lnTo>
                  <a:pt x="25923" y="57607"/>
                </a:lnTo>
                <a:lnTo>
                  <a:pt x="28803" y="56631"/>
                </a:lnTo>
                <a:lnTo>
                  <a:pt x="31683" y="56631"/>
                </a:lnTo>
                <a:lnTo>
                  <a:pt x="35524" y="55671"/>
                </a:lnTo>
                <a:lnTo>
                  <a:pt x="39364" y="54711"/>
                </a:lnTo>
                <a:lnTo>
                  <a:pt x="58567" y="54711"/>
                </a:lnTo>
                <a:lnTo>
                  <a:pt x="58567" y="74874"/>
                </a:lnTo>
                <a:lnTo>
                  <a:pt x="54726" y="79674"/>
                </a:lnTo>
                <a:lnTo>
                  <a:pt x="50886" y="82555"/>
                </a:lnTo>
                <a:lnTo>
                  <a:pt x="47045" y="84475"/>
                </a:lnTo>
                <a:lnTo>
                  <a:pt x="43205" y="87355"/>
                </a:lnTo>
                <a:lnTo>
                  <a:pt x="38404" y="88315"/>
                </a:lnTo>
                <a:lnTo>
                  <a:pt x="28803" y="88315"/>
                </a:lnTo>
                <a:lnTo>
                  <a:pt x="24963" y="87355"/>
                </a:lnTo>
                <a:lnTo>
                  <a:pt x="21122" y="84475"/>
                </a:lnTo>
                <a:lnTo>
                  <a:pt x="22082" y="100797"/>
                </a:lnTo>
                <a:lnTo>
                  <a:pt x="26883" y="101757"/>
                </a:lnTo>
                <a:lnTo>
                  <a:pt x="37444" y="101757"/>
                </a:lnTo>
                <a:lnTo>
                  <a:pt x="42245" y="100797"/>
                </a:lnTo>
                <a:lnTo>
                  <a:pt x="47045" y="97917"/>
                </a:lnTo>
                <a:lnTo>
                  <a:pt x="52806" y="95996"/>
                </a:lnTo>
                <a:lnTo>
                  <a:pt x="56631" y="92156"/>
                </a:lnTo>
                <a:lnTo>
                  <a:pt x="61447" y="88315"/>
                </a:lnTo>
                <a:lnTo>
                  <a:pt x="61447" y="98877"/>
                </a:lnTo>
                <a:lnTo>
                  <a:pt x="62407" y="99837"/>
                </a:lnTo>
                <a:lnTo>
                  <a:pt x="68153" y="998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8" name="object 368"/>
          <p:cNvSpPr/>
          <p:nvPr/>
        </p:nvSpPr>
        <p:spPr>
          <a:xfrm>
            <a:off x="2413604" y="7681737"/>
            <a:ext cx="4800" cy="23042"/>
          </a:xfrm>
          <a:custGeom>
            <a:avLst/>
            <a:gdLst/>
            <a:ahLst/>
            <a:cxnLst/>
            <a:rect l="l" t="t" r="r" b="b"/>
            <a:pathLst>
              <a:path w="4800" h="23042">
                <a:moveTo>
                  <a:pt x="960" y="3840"/>
                </a:moveTo>
                <a:lnTo>
                  <a:pt x="0" y="0"/>
                </a:lnTo>
                <a:lnTo>
                  <a:pt x="960" y="22082"/>
                </a:lnTo>
                <a:lnTo>
                  <a:pt x="4800" y="23042"/>
                </a:lnTo>
                <a:lnTo>
                  <a:pt x="3840" y="6720"/>
                </a:lnTo>
                <a:lnTo>
                  <a:pt x="96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9" name="object 369"/>
          <p:cNvSpPr/>
          <p:nvPr/>
        </p:nvSpPr>
        <p:spPr>
          <a:xfrm>
            <a:off x="2490398" y="7559832"/>
            <a:ext cx="62407" cy="143987"/>
          </a:xfrm>
          <a:custGeom>
            <a:avLst/>
            <a:gdLst/>
            <a:ahLst/>
            <a:cxnLst/>
            <a:rect l="l" t="t" r="r" b="b"/>
            <a:pathLst>
              <a:path w="62407" h="143987">
                <a:moveTo>
                  <a:pt x="56647" y="47990"/>
                </a:moveTo>
                <a:lnTo>
                  <a:pt x="55686" y="47030"/>
                </a:lnTo>
                <a:lnTo>
                  <a:pt x="55686" y="46070"/>
                </a:lnTo>
                <a:lnTo>
                  <a:pt x="33604" y="46070"/>
                </a:lnTo>
                <a:lnTo>
                  <a:pt x="33604" y="28788"/>
                </a:lnTo>
                <a:lnTo>
                  <a:pt x="34564" y="25907"/>
                </a:lnTo>
                <a:lnTo>
                  <a:pt x="34564" y="23027"/>
                </a:lnTo>
                <a:lnTo>
                  <a:pt x="35524" y="21107"/>
                </a:lnTo>
                <a:lnTo>
                  <a:pt x="36484" y="19187"/>
                </a:lnTo>
                <a:lnTo>
                  <a:pt x="37444" y="17266"/>
                </a:lnTo>
                <a:lnTo>
                  <a:pt x="39364" y="16306"/>
                </a:lnTo>
                <a:lnTo>
                  <a:pt x="40325" y="15346"/>
                </a:lnTo>
                <a:lnTo>
                  <a:pt x="42245" y="14386"/>
                </a:lnTo>
                <a:lnTo>
                  <a:pt x="53766" y="14386"/>
                </a:lnTo>
                <a:lnTo>
                  <a:pt x="54726" y="15346"/>
                </a:lnTo>
                <a:lnTo>
                  <a:pt x="55686" y="15346"/>
                </a:lnTo>
                <a:lnTo>
                  <a:pt x="56647" y="16306"/>
                </a:lnTo>
                <a:lnTo>
                  <a:pt x="58567" y="16306"/>
                </a:lnTo>
                <a:lnTo>
                  <a:pt x="59527" y="17266"/>
                </a:lnTo>
                <a:lnTo>
                  <a:pt x="61447" y="17266"/>
                </a:lnTo>
                <a:lnTo>
                  <a:pt x="61447" y="15346"/>
                </a:lnTo>
                <a:lnTo>
                  <a:pt x="62407" y="15346"/>
                </a:lnTo>
                <a:lnTo>
                  <a:pt x="62407" y="5745"/>
                </a:lnTo>
                <a:lnTo>
                  <a:pt x="61447" y="4785"/>
                </a:lnTo>
                <a:lnTo>
                  <a:pt x="61447" y="3840"/>
                </a:lnTo>
                <a:lnTo>
                  <a:pt x="60472" y="3840"/>
                </a:lnTo>
                <a:lnTo>
                  <a:pt x="60472" y="2865"/>
                </a:lnTo>
                <a:lnTo>
                  <a:pt x="59527" y="2865"/>
                </a:lnTo>
                <a:lnTo>
                  <a:pt x="58567" y="1904"/>
                </a:lnTo>
                <a:lnTo>
                  <a:pt x="57607" y="1904"/>
                </a:lnTo>
                <a:lnTo>
                  <a:pt x="55686" y="944"/>
                </a:lnTo>
                <a:lnTo>
                  <a:pt x="52806" y="944"/>
                </a:lnTo>
                <a:lnTo>
                  <a:pt x="50886" y="0"/>
                </a:lnTo>
                <a:lnTo>
                  <a:pt x="41285" y="0"/>
                </a:lnTo>
                <a:lnTo>
                  <a:pt x="36484" y="944"/>
                </a:lnTo>
                <a:lnTo>
                  <a:pt x="32644" y="1904"/>
                </a:lnTo>
                <a:lnTo>
                  <a:pt x="28803" y="3840"/>
                </a:lnTo>
                <a:lnTo>
                  <a:pt x="25923" y="5745"/>
                </a:lnTo>
                <a:lnTo>
                  <a:pt x="24003" y="8625"/>
                </a:lnTo>
                <a:lnTo>
                  <a:pt x="21122" y="11506"/>
                </a:lnTo>
                <a:lnTo>
                  <a:pt x="19202" y="15346"/>
                </a:lnTo>
                <a:lnTo>
                  <a:pt x="18242" y="20147"/>
                </a:lnTo>
                <a:lnTo>
                  <a:pt x="17282" y="24947"/>
                </a:lnTo>
                <a:lnTo>
                  <a:pt x="16322" y="29748"/>
                </a:lnTo>
                <a:lnTo>
                  <a:pt x="16322" y="46070"/>
                </a:lnTo>
                <a:lnTo>
                  <a:pt x="1920" y="46070"/>
                </a:lnTo>
                <a:lnTo>
                  <a:pt x="960" y="47030"/>
                </a:lnTo>
                <a:lnTo>
                  <a:pt x="960" y="47990"/>
                </a:lnTo>
                <a:lnTo>
                  <a:pt x="0" y="47990"/>
                </a:lnTo>
                <a:lnTo>
                  <a:pt x="0" y="57591"/>
                </a:lnTo>
                <a:lnTo>
                  <a:pt x="960" y="58552"/>
                </a:lnTo>
                <a:lnTo>
                  <a:pt x="960" y="59512"/>
                </a:lnTo>
                <a:lnTo>
                  <a:pt x="1920" y="60472"/>
                </a:lnTo>
                <a:lnTo>
                  <a:pt x="16322" y="60472"/>
                </a:lnTo>
                <a:lnTo>
                  <a:pt x="16322" y="143027"/>
                </a:lnTo>
                <a:lnTo>
                  <a:pt x="17282" y="143027"/>
                </a:lnTo>
                <a:lnTo>
                  <a:pt x="18242" y="143987"/>
                </a:lnTo>
                <a:lnTo>
                  <a:pt x="31683" y="143987"/>
                </a:lnTo>
                <a:lnTo>
                  <a:pt x="32644" y="143027"/>
                </a:lnTo>
                <a:lnTo>
                  <a:pt x="33604" y="142067"/>
                </a:lnTo>
                <a:lnTo>
                  <a:pt x="33604" y="60472"/>
                </a:lnTo>
                <a:lnTo>
                  <a:pt x="54726" y="60472"/>
                </a:lnTo>
                <a:lnTo>
                  <a:pt x="55686" y="59512"/>
                </a:lnTo>
                <a:lnTo>
                  <a:pt x="56647" y="58552"/>
                </a:lnTo>
                <a:lnTo>
                  <a:pt x="57607" y="57591"/>
                </a:lnTo>
                <a:lnTo>
                  <a:pt x="57607" y="49910"/>
                </a:lnTo>
                <a:lnTo>
                  <a:pt x="56647" y="48950"/>
                </a:lnTo>
                <a:lnTo>
                  <a:pt x="56647" y="4799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0" name="object 370"/>
          <p:cNvSpPr/>
          <p:nvPr/>
        </p:nvSpPr>
        <p:spPr>
          <a:xfrm>
            <a:off x="2553766" y="7559832"/>
            <a:ext cx="62392" cy="143987"/>
          </a:xfrm>
          <a:custGeom>
            <a:avLst/>
            <a:gdLst/>
            <a:ahLst/>
            <a:cxnLst/>
            <a:rect l="l" t="t" r="r" b="b"/>
            <a:pathLst>
              <a:path w="62392" h="143987">
                <a:moveTo>
                  <a:pt x="56631" y="47990"/>
                </a:moveTo>
                <a:lnTo>
                  <a:pt x="55671" y="47030"/>
                </a:lnTo>
                <a:lnTo>
                  <a:pt x="55671" y="46070"/>
                </a:lnTo>
                <a:lnTo>
                  <a:pt x="33588" y="46070"/>
                </a:lnTo>
                <a:lnTo>
                  <a:pt x="33588" y="28788"/>
                </a:lnTo>
                <a:lnTo>
                  <a:pt x="34549" y="25907"/>
                </a:lnTo>
                <a:lnTo>
                  <a:pt x="34549" y="23027"/>
                </a:lnTo>
                <a:lnTo>
                  <a:pt x="35509" y="21107"/>
                </a:lnTo>
                <a:lnTo>
                  <a:pt x="36469" y="19187"/>
                </a:lnTo>
                <a:lnTo>
                  <a:pt x="37429" y="17266"/>
                </a:lnTo>
                <a:lnTo>
                  <a:pt x="39349" y="16306"/>
                </a:lnTo>
                <a:lnTo>
                  <a:pt x="41269" y="15346"/>
                </a:lnTo>
                <a:lnTo>
                  <a:pt x="42230" y="14386"/>
                </a:lnTo>
                <a:lnTo>
                  <a:pt x="53751" y="14386"/>
                </a:lnTo>
                <a:lnTo>
                  <a:pt x="54711" y="15346"/>
                </a:lnTo>
                <a:lnTo>
                  <a:pt x="55671" y="15346"/>
                </a:lnTo>
                <a:lnTo>
                  <a:pt x="56631" y="16306"/>
                </a:lnTo>
                <a:lnTo>
                  <a:pt x="58552" y="16306"/>
                </a:lnTo>
                <a:lnTo>
                  <a:pt x="59512" y="17266"/>
                </a:lnTo>
                <a:lnTo>
                  <a:pt x="61432" y="17266"/>
                </a:lnTo>
                <a:lnTo>
                  <a:pt x="61432" y="16306"/>
                </a:lnTo>
                <a:lnTo>
                  <a:pt x="62392" y="15346"/>
                </a:lnTo>
                <a:lnTo>
                  <a:pt x="62392" y="4785"/>
                </a:lnTo>
                <a:lnTo>
                  <a:pt x="61432" y="4785"/>
                </a:lnTo>
                <a:lnTo>
                  <a:pt x="61432" y="3840"/>
                </a:lnTo>
                <a:lnTo>
                  <a:pt x="60472" y="3840"/>
                </a:lnTo>
                <a:lnTo>
                  <a:pt x="60472" y="2865"/>
                </a:lnTo>
                <a:lnTo>
                  <a:pt x="59512" y="2865"/>
                </a:lnTo>
                <a:lnTo>
                  <a:pt x="58552" y="1904"/>
                </a:lnTo>
                <a:lnTo>
                  <a:pt x="57591" y="1904"/>
                </a:lnTo>
                <a:lnTo>
                  <a:pt x="55671" y="944"/>
                </a:lnTo>
                <a:lnTo>
                  <a:pt x="52791" y="944"/>
                </a:lnTo>
                <a:lnTo>
                  <a:pt x="50871" y="0"/>
                </a:lnTo>
                <a:lnTo>
                  <a:pt x="41269" y="0"/>
                </a:lnTo>
                <a:lnTo>
                  <a:pt x="36469" y="944"/>
                </a:lnTo>
                <a:lnTo>
                  <a:pt x="32628" y="1904"/>
                </a:lnTo>
                <a:lnTo>
                  <a:pt x="28788" y="3840"/>
                </a:lnTo>
                <a:lnTo>
                  <a:pt x="25907" y="5745"/>
                </a:lnTo>
                <a:lnTo>
                  <a:pt x="24002" y="8625"/>
                </a:lnTo>
                <a:lnTo>
                  <a:pt x="21107" y="11506"/>
                </a:lnTo>
                <a:lnTo>
                  <a:pt x="19187" y="15346"/>
                </a:lnTo>
                <a:lnTo>
                  <a:pt x="18227" y="20147"/>
                </a:lnTo>
                <a:lnTo>
                  <a:pt x="17282" y="24947"/>
                </a:lnTo>
                <a:lnTo>
                  <a:pt x="16306" y="29748"/>
                </a:lnTo>
                <a:lnTo>
                  <a:pt x="16306" y="46070"/>
                </a:lnTo>
                <a:lnTo>
                  <a:pt x="1920" y="46070"/>
                </a:lnTo>
                <a:lnTo>
                  <a:pt x="944" y="47030"/>
                </a:lnTo>
                <a:lnTo>
                  <a:pt x="944" y="47990"/>
                </a:lnTo>
                <a:lnTo>
                  <a:pt x="0" y="47990"/>
                </a:lnTo>
                <a:lnTo>
                  <a:pt x="0" y="57591"/>
                </a:lnTo>
                <a:lnTo>
                  <a:pt x="944" y="58552"/>
                </a:lnTo>
                <a:lnTo>
                  <a:pt x="944" y="59512"/>
                </a:lnTo>
                <a:lnTo>
                  <a:pt x="1920" y="60472"/>
                </a:lnTo>
                <a:lnTo>
                  <a:pt x="16306" y="60472"/>
                </a:lnTo>
                <a:lnTo>
                  <a:pt x="16306" y="143027"/>
                </a:lnTo>
                <a:lnTo>
                  <a:pt x="17282" y="143027"/>
                </a:lnTo>
                <a:lnTo>
                  <a:pt x="18227" y="143987"/>
                </a:lnTo>
                <a:lnTo>
                  <a:pt x="31668" y="143987"/>
                </a:lnTo>
                <a:lnTo>
                  <a:pt x="32628" y="143027"/>
                </a:lnTo>
                <a:lnTo>
                  <a:pt x="33588" y="142067"/>
                </a:lnTo>
                <a:lnTo>
                  <a:pt x="33588" y="60472"/>
                </a:lnTo>
                <a:lnTo>
                  <a:pt x="54711" y="60472"/>
                </a:lnTo>
                <a:lnTo>
                  <a:pt x="55671" y="59512"/>
                </a:lnTo>
                <a:lnTo>
                  <a:pt x="56631" y="58552"/>
                </a:lnTo>
                <a:lnTo>
                  <a:pt x="57591" y="57591"/>
                </a:lnTo>
                <a:lnTo>
                  <a:pt x="57591" y="49910"/>
                </a:lnTo>
                <a:lnTo>
                  <a:pt x="56631" y="48950"/>
                </a:lnTo>
                <a:lnTo>
                  <a:pt x="56631" y="4799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1" name="object 371"/>
          <p:cNvSpPr/>
          <p:nvPr/>
        </p:nvSpPr>
        <p:spPr>
          <a:xfrm>
            <a:off x="2619039" y="7607823"/>
            <a:ext cx="80634" cy="97917"/>
          </a:xfrm>
          <a:custGeom>
            <a:avLst/>
            <a:gdLst/>
            <a:ahLst/>
            <a:cxnLst/>
            <a:rect l="l" t="t" r="r" b="b"/>
            <a:pathLst>
              <a:path w="80634" h="97917">
                <a:moveTo>
                  <a:pt x="20162" y="1920"/>
                </a:moveTo>
                <a:lnTo>
                  <a:pt x="15361" y="5760"/>
                </a:lnTo>
                <a:lnTo>
                  <a:pt x="11521" y="9601"/>
                </a:lnTo>
                <a:lnTo>
                  <a:pt x="7680" y="14401"/>
                </a:lnTo>
                <a:lnTo>
                  <a:pt x="4800" y="19202"/>
                </a:lnTo>
                <a:lnTo>
                  <a:pt x="2880" y="25923"/>
                </a:lnTo>
                <a:lnTo>
                  <a:pt x="960" y="32644"/>
                </a:lnTo>
                <a:lnTo>
                  <a:pt x="0" y="39364"/>
                </a:lnTo>
                <a:lnTo>
                  <a:pt x="0" y="55671"/>
                </a:lnTo>
                <a:lnTo>
                  <a:pt x="960" y="63352"/>
                </a:lnTo>
                <a:lnTo>
                  <a:pt x="2880" y="69113"/>
                </a:lnTo>
                <a:lnTo>
                  <a:pt x="4800" y="75834"/>
                </a:lnTo>
                <a:lnTo>
                  <a:pt x="7680" y="80634"/>
                </a:lnTo>
                <a:lnTo>
                  <a:pt x="11521" y="85435"/>
                </a:lnTo>
                <a:lnTo>
                  <a:pt x="15361" y="89275"/>
                </a:lnTo>
                <a:lnTo>
                  <a:pt x="20162" y="92156"/>
                </a:lnTo>
                <a:lnTo>
                  <a:pt x="25923" y="95036"/>
                </a:lnTo>
                <a:lnTo>
                  <a:pt x="31683" y="96956"/>
                </a:lnTo>
                <a:lnTo>
                  <a:pt x="38404" y="97917"/>
                </a:lnTo>
                <a:lnTo>
                  <a:pt x="49926" y="97917"/>
                </a:lnTo>
                <a:lnTo>
                  <a:pt x="54711" y="96956"/>
                </a:lnTo>
                <a:lnTo>
                  <a:pt x="58552" y="96956"/>
                </a:lnTo>
                <a:lnTo>
                  <a:pt x="62392" y="95996"/>
                </a:lnTo>
                <a:lnTo>
                  <a:pt x="65272" y="95036"/>
                </a:lnTo>
                <a:lnTo>
                  <a:pt x="68153" y="95036"/>
                </a:lnTo>
                <a:lnTo>
                  <a:pt x="71033" y="94076"/>
                </a:lnTo>
                <a:lnTo>
                  <a:pt x="73914" y="93116"/>
                </a:lnTo>
                <a:lnTo>
                  <a:pt x="75834" y="92156"/>
                </a:lnTo>
                <a:lnTo>
                  <a:pt x="77754" y="91196"/>
                </a:lnTo>
                <a:lnTo>
                  <a:pt x="78714" y="90236"/>
                </a:lnTo>
                <a:lnTo>
                  <a:pt x="79674" y="90236"/>
                </a:lnTo>
                <a:lnTo>
                  <a:pt x="79674" y="89275"/>
                </a:lnTo>
                <a:lnTo>
                  <a:pt x="80634" y="88315"/>
                </a:lnTo>
                <a:lnTo>
                  <a:pt x="80634" y="78714"/>
                </a:lnTo>
                <a:lnTo>
                  <a:pt x="79674" y="77754"/>
                </a:lnTo>
                <a:lnTo>
                  <a:pt x="78714" y="76794"/>
                </a:lnTo>
                <a:lnTo>
                  <a:pt x="76794" y="76794"/>
                </a:lnTo>
                <a:lnTo>
                  <a:pt x="75834" y="77754"/>
                </a:lnTo>
                <a:lnTo>
                  <a:pt x="73914" y="77754"/>
                </a:lnTo>
                <a:lnTo>
                  <a:pt x="72953" y="78714"/>
                </a:lnTo>
                <a:lnTo>
                  <a:pt x="71033" y="79674"/>
                </a:lnTo>
                <a:lnTo>
                  <a:pt x="68153" y="80634"/>
                </a:lnTo>
                <a:lnTo>
                  <a:pt x="65272" y="81594"/>
                </a:lnTo>
                <a:lnTo>
                  <a:pt x="62392" y="82555"/>
                </a:lnTo>
                <a:lnTo>
                  <a:pt x="59512" y="82555"/>
                </a:lnTo>
                <a:lnTo>
                  <a:pt x="55671" y="83515"/>
                </a:lnTo>
                <a:lnTo>
                  <a:pt x="37429" y="83515"/>
                </a:lnTo>
                <a:lnTo>
                  <a:pt x="33588" y="81594"/>
                </a:lnTo>
                <a:lnTo>
                  <a:pt x="29748" y="79674"/>
                </a:lnTo>
                <a:lnTo>
                  <a:pt x="26883" y="77754"/>
                </a:lnTo>
                <a:lnTo>
                  <a:pt x="24003" y="74874"/>
                </a:lnTo>
                <a:lnTo>
                  <a:pt x="22082" y="71993"/>
                </a:lnTo>
                <a:lnTo>
                  <a:pt x="20162" y="68153"/>
                </a:lnTo>
                <a:lnTo>
                  <a:pt x="19202" y="64312"/>
                </a:lnTo>
                <a:lnTo>
                  <a:pt x="18242" y="60472"/>
                </a:lnTo>
                <a:lnTo>
                  <a:pt x="17282" y="55671"/>
                </a:lnTo>
                <a:lnTo>
                  <a:pt x="17282" y="34549"/>
                </a:lnTo>
                <a:lnTo>
                  <a:pt x="18242" y="30708"/>
                </a:lnTo>
                <a:lnTo>
                  <a:pt x="19202" y="26868"/>
                </a:lnTo>
                <a:lnTo>
                  <a:pt x="20162" y="24003"/>
                </a:lnTo>
                <a:lnTo>
                  <a:pt x="22082" y="20162"/>
                </a:lnTo>
                <a:lnTo>
                  <a:pt x="25923" y="0"/>
                </a:lnTo>
                <a:lnTo>
                  <a:pt x="20162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2" name="object 372"/>
          <p:cNvSpPr/>
          <p:nvPr/>
        </p:nvSpPr>
        <p:spPr>
          <a:xfrm>
            <a:off x="2636321" y="7603982"/>
            <a:ext cx="67193" cy="53766"/>
          </a:xfrm>
          <a:custGeom>
            <a:avLst/>
            <a:gdLst/>
            <a:ahLst/>
            <a:cxnLst/>
            <a:rect l="l" t="t" r="r" b="b"/>
            <a:pathLst>
              <a:path w="67193" h="53766">
                <a:moveTo>
                  <a:pt x="64312" y="53766"/>
                </a:moveTo>
                <a:lnTo>
                  <a:pt x="65272" y="52791"/>
                </a:lnTo>
                <a:lnTo>
                  <a:pt x="67193" y="50871"/>
                </a:lnTo>
                <a:lnTo>
                  <a:pt x="67193" y="37429"/>
                </a:lnTo>
                <a:lnTo>
                  <a:pt x="66233" y="31683"/>
                </a:lnTo>
                <a:lnTo>
                  <a:pt x="65272" y="26868"/>
                </a:lnTo>
                <a:lnTo>
                  <a:pt x="63352" y="21122"/>
                </a:lnTo>
                <a:lnTo>
                  <a:pt x="61432" y="17282"/>
                </a:lnTo>
                <a:lnTo>
                  <a:pt x="57591" y="12481"/>
                </a:lnTo>
                <a:lnTo>
                  <a:pt x="54711" y="8641"/>
                </a:lnTo>
                <a:lnTo>
                  <a:pt x="50871" y="5760"/>
                </a:lnTo>
                <a:lnTo>
                  <a:pt x="45110" y="3840"/>
                </a:lnTo>
                <a:lnTo>
                  <a:pt x="40309" y="960"/>
                </a:lnTo>
                <a:lnTo>
                  <a:pt x="33588" y="0"/>
                </a:lnTo>
                <a:lnTo>
                  <a:pt x="20147" y="0"/>
                </a:lnTo>
                <a:lnTo>
                  <a:pt x="13441" y="960"/>
                </a:lnTo>
                <a:lnTo>
                  <a:pt x="8641" y="3840"/>
                </a:lnTo>
                <a:lnTo>
                  <a:pt x="4800" y="24003"/>
                </a:lnTo>
                <a:lnTo>
                  <a:pt x="6720" y="22082"/>
                </a:lnTo>
                <a:lnTo>
                  <a:pt x="9601" y="19202"/>
                </a:lnTo>
                <a:lnTo>
                  <a:pt x="11521" y="17282"/>
                </a:lnTo>
                <a:lnTo>
                  <a:pt x="15361" y="15361"/>
                </a:lnTo>
                <a:lnTo>
                  <a:pt x="18242" y="14401"/>
                </a:lnTo>
                <a:lnTo>
                  <a:pt x="22082" y="13441"/>
                </a:lnTo>
                <a:lnTo>
                  <a:pt x="34549" y="13441"/>
                </a:lnTo>
                <a:lnTo>
                  <a:pt x="40309" y="15361"/>
                </a:lnTo>
                <a:lnTo>
                  <a:pt x="44150" y="21122"/>
                </a:lnTo>
                <a:lnTo>
                  <a:pt x="48950" y="25923"/>
                </a:lnTo>
                <a:lnTo>
                  <a:pt x="50871" y="32644"/>
                </a:lnTo>
                <a:lnTo>
                  <a:pt x="50871" y="42230"/>
                </a:lnTo>
                <a:lnTo>
                  <a:pt x="0" y="42230"/>
                </a:lnTo>
                <a:lnTo>
                  <a:pt x="0" y="38389"/>
                </a:lnTo>
                <a:lnTo>
                  <a:pt x="0" y="53766"/>
                </a:lnTo>
                <a:lnTo>
                  <a:pt x="64312" y="5376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3" name="object 373"/>
          <p:cNvSpPr/>
          <p:nvPr/>
        </p:nvSpPr>
        <p:spPr>
          <a:xfrm>
            <a:off x="2722717" y="7603982"/>
            <a:ext cx="73913" cy="101757"/>
          </a:xfrm>
          <a:custGeom>
            <a:avLst/>
            <a:gdLst/>
            <a:ahLst/>
            <a:cxnLst/>
            <a:rect l="l" t="t" r="r" b="b"/>
            <a:pathLst>
              <a:path w="73913" h="101757">
                <a:moveTo>
                  <a:pt x="960" y="67193"/>
                </a:moveTo>
                <a:lnTo>
                  <a:pt x="2880" y="72953"/>
                </a:lnTo>
                <a:lnTo>
                  <a:pt x="4800" y="79674"/>
                </a:lnTo>
                <a:lnTo>
                  <a:pt x="7680" y="84475"/>
                </a:lnTo>
                <a:lnTo>
                  <a:pt x="10561" y="88315"/>
                </a:lnTo>
                <a:lnTo>
                  <a:pt x="14401" y="93116"/>
                </a:lnTo>
                <a:lnTo>
                  <a:pt x="19202" y="95996"/>
                </a:lnTo>
                <a:lnTo>
                  <a:pt x="23987" y="97917"/>
                </a:lnTo>
                <a:lnTo>
                  <a:pt x="28803" y="100797"/>
                </a:lnTo>
                <a:lnTo>
                  <a:pt x="35509" y="101757"/>
                </a:lnTo>
                <a:lnTo>
                  <a:pt x="47990" y="101757"/>
                </a:lnTo>
                <a:lnTo>
                  <a:pt x="50871" y="100797"/>
                </a:lnTo>
                <a:lnTo>
                  <a:pt x="53751" y="99837"/>
                </a:lnTo>
                <a:lnTo>
                  <a:pt x="56631" y="98877"/>
                </a:lnTo>
                <a:lnTo>
                  <a:pt x="59512" y="97917"/>
                </a:lnTo>
                <a:lnTo>
                  <a:pt x="62392" y="96956"/>
                </a:lnTo>
                <a:lnTo>
                  <a:pt x="64312" y="95996"/>
                </a:lnTo>
                <a:lnTo>
                  <a:pt x="66233" y="95036"/>
                </a:lnTo>
                <a:lnTo>
                  <a:pt x="68153" y="93116"/>
                </a:lnTo>
                <a:lnTo>
                  <a:pt x="70073" y="92156"/>
                </a:lnTo>
                <a:lnTo>
                  <a:pt x="71033" y="92156"/>
                </a:lnTo>
                <a:lnTo>
                  <a:pt x="71993" y="91196"/>
                </a:lnTo>
                <a:lnTo>
                  <a:pt x="71993" y="90236"/>
                </a:lnTo>
                <a:lnTo>
                  <a:pt x="72953" y="89275"/>
                </a:lnTo>
                <a:lnTo>
                  <a:pt x="72953" y="86395"/>
                </a:lnTo>
                <a:lnTo>
                  <a:pt x="73913" y="85435"/>
                </a:lnTo>
                <a:lnTo>
                  <a:pt x="73913" y="81594"/>
                </a:lnTo>
                <a:lnTo>
                  <a:pt x="72953" y="80634"/>
                </a:lnTo>
                <a:lnTo>
                  <a:pt x="72953" y="75834"/>
                </a:lnTo>
                <a:lnTo>
                  <a:pt x="71993" y="75834"/>
                </a:lnTo>
                <a:lnTo>
                  <a:pt x="71033" y="74874"/>
                </a:lnTo>
                <a:lnTo>
                  <a:pt x="70073" y="74874"/>
                </a:lnTo>
                <a:lnTo>
                  <a:pt x="68153" y="75834"/>
                </a:lnTo>
                <a:lnTo>
                  <a:pt x="67193" y="76794"/>
                </a:lnTo>
                <a:lnTo>
                  <a:pt x="65272" y="78714"/>
                </a:lnTo>
                <a:lnTo>
                  <a:pt x="64312" y="79674"/>
                </a:lnTo>
                <a:lnTo>
                  <a:pt x="61432" y="80634"/>
                </a:lnTo>
                <a:lnTo>
                  <a:pt x="59512" y="82555"/>
                </a:lnTo>
                <a:lnTo>
                  <a:pt x="56631" y="83515"/>
                </a:lnTo>
                <a:lnTo>
                  <a:pt x="53751" y="85435"/>
                </a:lnTo>
                <a:lnTo>
                  <a:pt x="50871" y="86395"/>
                </a:lnTo>
                <a:lnTo>
                  <a:pt x="47990" y="87355"/>
                </a:lnTo>
                <a:lnTo>
                  <a:pt x="39349" y="87355"/>
                </a:lnTo>
                <a:lnTo>
                  <a:pt x="35509" y="86395"/>
                </a:lnTo>
                <a:lnTo>
                  <a:pt x="32644" y="84475"/>
                </a:lnTo>
                <a:lnTo>
                  <a:pt x="29763" y="83515"/>
                </a:lnTo>
                <a:lnTo>
                  <a:pt x="26883" y="80634"/>
                </a:lnTo>
                <a:lnTo>
                  <a:pt x="24963" y="77754"/>
                </a:lnTo>
                <a:lnTo>
                  <a:pt x="22082" y="74874"/>
                </a:lnTo>
                <a:lnTo>
                  <a:pt x="21122" y="71033"/>
                </a:lnTo>
                <a:lnTo>
                  <a:pt x="20162" y="67193"/>
                </a:lnTo>
                <a:lnTo>
                  <a:pt x="18242" y="62392"/>
                </a:lnTo>
                <a:lnTo>
                  <a:pt x="18242" y="50871"/>
                </a:lnTo>
                <a:lnTo>
                  <a:pt x="18282" y="48049"/>
                </a:lnTo>
                <a:lnTo>
                  <a:pt x="20083" y="34163"/>
                </a:lnTo>
                <a:lnTo>
                  <a:pt x="24963" y="24003"/>
                </a:lnTo>
                <a:lnTo>
                  <a:pt x="28803" y="17282"/>
                </a:lnTo>
                <a:lnTo>
                  <a:pt x="35509" y="14401"/>
                </a:lnTo>
                <a:lnTo>
                  <a:pt x="47030" y="14401"/>
                </a:lnTo>
                <a:lnTo>
                  <a:pt x="50871" y="15361"/>
                </a:lnTo>
                <a:lnTo>
                  <a:pt x="53751" y="16322"/>
                </a:lnTo>
                <a:lnTo>
                  <a:pt x="56631" y="17282"/>
                </a:lnTo>
                <a:lnTo>
                  <a:pt x="59512" y="18242"/>
                </a:lnTo>
                <a:lnTo>
                  <a:pt x="61432" y="20162"/>
                </a:lnTo>
                <a:lnTo>
                  <a:pt x="63352" y="21122"/>
                </a:lnTo>
                <a:lnTo>
                  <a:pt x="65272" y="22082"/>
                </a:lnTo>
                <a:lnTo>
                  <a:pt x="66233" y="24003"/>
                </a:lnTo>
                <a:lnTo>
                  <a:pt x="68153" y="24963"/>
                </a:lnTo>
                <a:lnTo>
                  <a:pt x="71033" y="24963"/>
                </a:lnTo>
                <a:lnTo>
                  <a:pt x="71993" y="24003"/>
                </a:lnTo>
                <a:lnTo>
                  <a:pt x="72953" y="23042"/>
                </a:lnTo>
                <a:lnTo>
                  <a:pt x="72953" y="12481"/>
                </a:lnTo>
                <a:lnTo>
                  <a:pt x="71993" y="12481"/>
                </a:lnTo>
                <a:lnTo>
                  <a:pt x="71993" y="11521"/>
                </a:lnTo>
                <a:lnTo>
                  <a:pt x="71033" y="10561"/>
                </a:lnTo>
                <a:lnTo>
                  <a:pt x="71033" y="9601"/>
                </a:lnTo>
                <a:lnTo>
                  <a:pt x="70073" y="9601"/>
                </a:lnTo>
                <a:lnTo>
                  <a:pt x="69113" y="8641"/>
                </a:lnTo>
                <a:lnTo>
                  <a:pt x="68153" y="7680"/>
                </a:lnTo>
                <a:lnTo>
                  <a:pt x="66233" y="5760"/>
                </a:lnTo>
                <a:lnTo>
                  <a:pt x="64312" y="4800"/>
                </a:lnTo>
                <a:lnTo>
                  <a:pt x="62392" y="3840"/>
                </a:lnTo>
                <a:lnTo>
                  <a:pt x="59512" y="2880"/>
                </a:lnTo>
                <a:lnTo>
                  <a:pt x="57591" y="1920"/>
                </a:lnTo>
                <a:lnTo>
                  <a:pt x="54711" y="960"/>
                </a:lnTo>
                <a:lnTo>
                  <a:pt x="51831" y="960"/>
                </a:lnTo>
                <a:lnTo>
                  <a:pt x="48950" y="0"/>
                </a:lnTo>
                <a:lnTo>
                  <a:pt x="37444" y="0"/>
                </a:lnTo>
                <a:lnTo>
                  <a:pt x="31668" y="960"/>
                </a:lnTo>
                <a:lnTo>
                  <a:pt x="26883" y="2880"/>
                </a:lnTo>
                <a:lnTo>
                  <a:pt x="21122" y="4800"/>
                </a:lnTo>
                <a:lnTo>
                  <a:pt x="16322" y="8641"/>
                </a:lnTo>
                <a:lnTo>
                  <a:pt x="12481" y="12481"/>
                </a:lnTo>
                <a:lnTo>
                  <a:pt x="8641" y="16322"/>
                </a:lnTo>
                <a:lnTo>
                  <a:pt x="5760" y="22082"/>
                </a:lnTo>
                <a:lnTo>
                  <a:pt x="3840" y="28803"/>
                </a:lnTo>
                <a:lnTo>
                  <a:pt x="960" y="35524"/>
                </a:lnTo>
                <a:lnTo>
                  <a:pt x="0" y="43205"/>
                </a:lnTo>
                <a:lnTo>
                  <a:pt x="0" y="59512"/>
                </a:lnTo>
                <a:lnTo>
                  <a:pt x="960" y="6719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4" name="object 374"/>
          <p:cNvSpPr/>
          <p:nvPr/>
        </p:nvSpPr>
        <p:spPr>
          <a:xfrm>
            <a:off x="2805272" y="7580939"/>
            <a:ext cx="60472" cy="124800"/>
          </a:xfrm>
          <a:custGeom>
            <a:avLst/>
            <a:gdLst/>
            <a:ahLst/>
            <a:cxnLst/>
            <a:rect l="l" t="t" r="r" b="b"/>
            <a:pathLst>
              <a:path w="60472" h="124800">
                <a:moveTo>
                  <a:pt x="57591" y="24963"/>
                </a:moveTo>
                <a:lnTo>
                  <a:pt x="33604" y="24963"/>
                </a:lnTo>
                <a:lnTo>
                  <a:pt x="33604" y="1920"/>
                </a:lnTo>
                <a:lnTo>
                  <a:pt x="32644" y="960"/>
                </a:lnTo>
                <a:lnTo>
                  <a:pt x="31683" y="960"/>
                </a:lnTo>
                <a:lnTo>
                  <a:pt x="30723" y="0"/>
                </a:lnTo>
                <a:lnTo>
                  <a:pt x="19202" y="0"/>
                </a:lnTo>
                <a:lnTo>
                  <a:pt x="18242" y="960"/>
                </a:lnTo>
                <a:lnTo>
                  <a:pt x="17282" y="960"/>
                </a:lnTo>
                <a:lnTo>
                  <a:pt x="17282" y="1920"/>
                </a:lnTo>
                <a:lnTo>
                  <a:pt x="16322" y="1920"/>
                </a:lnTo>
                <a:lnTo>
                  <a:pt x="16322" y="24963"/>
                </a:lnTo>
                <a:lnTo>
                  <a:pt x="1920" y="24963"/>
                </a:lnTo>
                <a:lnTo>
                  <a:pt x="1920" y="25923"/>
                </a:lnTo>
                <a:lnTo>
                  <a:pt x="960" y="25923"/>
                </a:lnTo>
                <a:lnTo>
                  <a:pt x="960" y="27843"/>
                </a:lnTo>
                <a:lnTo>
                  <a:pt x="0" y="28803"/>
                </a:lnTo>
                <a:lnTo>
                  <a:pt x="0" y="34564"/>
                </a:lnTo>
                <a:lnTo>
                  <a:pt x="960" y="36484"/>
                </a:lnTo>
                <a:lnTo>
                  <a:pt x="960" y="37444"/>
                </a:lnTo>
                <a:lnTo>
                  <a:pt x="1920" y="38404"/>
                </a:lnTo>
                <a:lnTo>
                  <a:pt x="2880" y="39364"/>
                </a:lnTo>
                <a:lnTo>
                  <a:pt x="16322" y="39364"/>
                </a:lnTo>
                <a:lnTo>
                  <a:pt x="16322" y="98877"/>
                </a:lnTo>
                <a:lnTo>
                  <a:pt x="17282" y="102717"/>
                </a:lnTo>
                <a:lnTo>
                  <a:pt x="18242" y="107518"/>
                </a:lnTo>
                <a:lnTo>
                  <a:pt x="19202" y="111358"/>
                </a:lnTo>
                <a:lnTo>
                  <a:pt x="21122" y="114239"/>
                </a:lnTo>
                <a:lnTo>
                  <a:pt x="23042" y="117119"/>
                </a:lnTo>
                <a:lnTo>
                  <a:pt x="24963" y="119039"/>
                </a:lnTo>
                <a:lnTo>
                  <a:pt x="27843" y="120959"/>
                </a:lnTo>
                <a:lnTo>
                  <a:pt x="31683" y="122880"/>
                </a:lnTo>
                <a:lnTo>
                  <a:pt x="34564" y="123840"/>
                </a:lnTo>
                <a:lnTo>
                  <a:pt x="39349" y="124800"/>
                </a:lnTo>
                <a:lnTo>
                  <a:pt x="47030" y="124800"/>
                </a:lnTo>
                <a:lnTo>
                  <a:pt x="48006" y="123840"/>
                </a:lnTo>
                <a:lnTo>
                  <a:pt x="51846" y="123840"/>
                </a:lnTo>
                <a:lnTo>
                  <a:pt x="52806" y="122880"/>
                </a:lnTo>
                <a:lnTo>
                  <a:pt x="55686" y="122880"/>
                </a:lnTo>
                <a:lnTo>
                  <a:pt x="56631" y="121919"/>
                </a:lnTo>
                <a:lnTo>
                  <a:pt x="57591" y="121919"/>
                </a:lnTo>
                <a:lnTo>
                  <a:pt x="58552" y="120959"/>
                </a:lnTo>
                <a:lnTo>
                  <a:pt x="59527" y="120959"/>
                </a:lnTo>
                <a:lnTo>
                  <a:pt x="59527" y="119999"/>
                </a:lnTo>
                <a:lnTo>
                  <a:pt x="60472" y="119039"/>
                </a:lnTo>
                <a:lnTo>
                  <a:pt x="60472" y="108478"/>
                </a:lnTo>
                <a:lnTo>
                  <a:pt x="59527" y="107518"/>
                </a:lnTo>
                <a:lnTo>
                  <a:pt x="55686" y="107518"/>
                </a:lnTo>
                <a:lnTo>
                  <a:pt x="54711" y="108478"/>
                </a:lnTo>
                <a:lnTo>
                  <a:pt x="52806" y="108478"/>
                </a:lnTo>
                <a:lnTo>
                  <a:pt x="51846" y="109438"/>
                </a:lnTo>
                <a:lnTo>
                  <a:pt x="49911" y="109438"/>
                </a:lnTo>
                <a:lnTo>
                  <a:pt x="48006" y="110398"/>
                </a:lnTo>
                <a:lnTo>
                  <a:pt x="41285" y="110398"/>
                </a:lnTo>
                <a:lnTo>
                  <a:pt x="38404" y="108478"/>
                </a:lnTo>
                <a:lnTo>
                  <a:pt x="36484" y="104637"/>
                </a:lnTo>
                <a:lnTo>
                  <a:pt x="34564" y="101757"/>
                </a:lnTo>
                <a:lnTo>
                  <a:pt x="33604" y="96956"/>
                </a:lnTo>
                <a:lnTo>
                  <a:pt x="33604" y="39364"/>
                </a:lnTo>
                <a:lnTo>
                  <a:pt x="58552" y="39364"/>
                </a:lnTo>
                <a:lnTo>
                  <a:pt x="59527" y="38404"/>
                </a:lnTo>
                <a:lnTo>
                  <a:pt x="59527" y="37444"/>
                </a:lnTo>
                <a:lnTo>
                  <a:pt x="60472" y="36484"/>
                </a:lnTo>
                <a:lnTo>
                  <a:pt x="60472" y="26883"/>
                </a:lnTo>
                <a:lnTo>
                  <a:pt x="59527" y="26883"/>
                </a:lnTo>
                <a:lnTo>
                  <a:pt x="59527" y="25923"/>
                </a:lnTo>
                <a:lnTo>
                  <a:pt x="58552" y="24963"/>
                </a:lnTo>
                <a:lnTo>
                  <a:pt x="57591" y="249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5" name="object 375"/>
          <p:cNvSpPr/>
          <p:nvPr/>
        </p:nvSpPr>
        <p:spPr>
          <a:xfrm>
            <a:off x="1714743" y="7856448"/>
            <a:ext cx="72969" cy="101757"/>
          </a:xfrm>
          <a:custGeom>
            <a:avLst/>
            <a:gdLst/>
            <a:ahLst/>
            <a:cxnLst/>
            <a:rect l="l" t="t" r="r" b="b"/>
            <a:pathLst>
              <a:path w="72969" h="101757">
                <a:moveTo>
                  <a:pt x="72008" y="11521"/>
                </a:moveTo>
                <a:lnTo>
                  <a:pt x="71033" y="10561"/>
                </a:lnTo>
                <a:lnTo>
                  <a:pt x="71033" y="9601"/>
                </a:lnTo>
                <a:lnTo>
                  <a:pt x="70073" y="8641"/>
                </a:lnTo>
                <a:lnTo>
                  <a:pt x="69128" y="7680"/>
                </a:lnTo>
                <a:lnTo>
                  <a:pt x="67193" y="6720"/>
                </a:lnTo>
                <a:lnTo>
                  <a:pt x="66248" y="5760"/>
                </a:lnTo>
                <a:lnTo>
                  <a:pt x="64312" y="4800"/>
                </a:lnTo>
                <a:lnTo>
                  <a:pt x="61447" y="3840"/>
                </a:lnTo>
                <a:lnTo>
                  <a:pt x="59512" y="2880"/>
                </a:lnTo>
                <a:lnTo>
                  <a:pt x="57607" y="1920"/>
                </a:lnTo>
                <a:lnTo>
                  <a:pt x="54726" y="975"/>
                </a:lnTo>
                <a:lnTo>
                  <a:pt x="51846" y="975"/>
                </a:lnTo>
                <a:lnTo>
                  <a:pt x="48966" y="0"/>
                </a:lnTo>
                <a:lnTo>
                  <a:pt x="37444" y="0"/>
                </a:lnTo>
                <a:lnTo>
                  <a:pt x="31683" y="975"/>
                </a:lnTo>
                <a:lnTo>
                  <a:pt x="25923" y="2880"/>
                </a:lnTo>
                <a:lnTo>
                  <a:pt x="21122" y="4800"/>
                </a:lnTo>
                <a:lnTo>
                  <a:pt x="16322" y="7680"/>
                </a:lnTo>
                <a:lnTo>
                  <a:pt x="12481" y="12481"/>
                </a:lnTo>
                <a:lnTo>
                  <a:pt x="8641" y="16322"/>
                </a:lnTo>
                <a:lnTo>
                  <a:pt x="5760" y="22082"/>
                </a:lnTo>
                <a:lnTo>
                  <a:pt x="3840" y="28803"/>
                </a:lnTo>
                <a:lnTo>
                  <a:pt x="960" y="34564"/>
                </a:lnTo>
                <a:lnTo>
                  <a:pt x="0" y="43205"/>
                </a:lnTo>
                <a:lnTo>
                  <a:pt x="0" y="59527"/>
                </a:lnTo>
                <a:lnTo>
                  <a:pt x="960" y="67208"/>
                </a:lnTo>
                <a:lnTo>
                  <a:pt x="2880" y="72969"/>
                </a:lnTo>
                <a:lnTo>
                  <a:pt x="4800" y="79674"/>
                </a:lnTo>
                <a:lnTo>
                  <a:pt x="7680" y="84490"/>
                </a:lnTo>
                <a:lnTo>
                  <a:pt x="10561" y="88331"/>
                </a:lnTo>
                <a:lnTo>
                  <a:pt x="14401" y="93116"/>
                </a:lnTo>
                <a:lnTo>
                  <a:pt x="18242" y="95996"/>
                </a:lnTo>
                <a:lnTo>
                  <a:pt x="24002" y="97916"/>
                </a:lnTo>
                <a:lnTo>
                  <a:pt x="28803" y="100797"/>
                </a:lnTo>
                <a:lnTo>
                  <a:pt x="34564" y="101757"/>
                </a:lnTo>
                <a:lnTo>
                  <a:pt x="45125" y="101757"/>
                </a:lnTo>
                <a:lnTo>
                  <a:pt x="48006" y="100797"/>
                </a:lnTo>
                <a:lnTo>
                  <a:pt x="50886" y="100797"/>
                </a:lnTo>
                <a:lnTo>
                  <a:pt x="53766" y="99837"/>
                </a:lnTo>
                <a:lnTo>
                  <a:pt x="56631" y="98892"/>
                </a:lnTo>
                <a:lnTo>
                  <a:pt x="59512" y="97916"/>
                </a:lnTo>
                <a:lnTo>
                  <a:pt x="61447" y="96956"/>
                </a:lnTo>
                <a:lnTo>
                  <a:pt x="64312" y="95996"/>
                </a:lnTo>
                <a:lnTo>
                  <a:pt x="66248" y="95036"/>
                </a:lnTo>
                <a:lnTo>
                  <a:pt x="68153" y="93116"/>
                </a:lnTo>
                <a:lnTo>
                  <a:pt x="70073" y="92156"/>
                </a:lnTo>
                <a:lnTo>
                  <a:pt x="70073" y="91196"/>
                </a:lnTo>
                <a:lnTo>
                  <a:pt x="71033" y="90236"/>
                </a:lnTo>
                <a:lnTo>
                  <a:pt x="72008" y="90236"/>
                </a:lnTo>
                <a:lnTo>
                  <a:pt x="72008" y="89275"/>
                </a:lnTo>
                <a:lnTo>
                  <a:pt x="72969" y="88331"/>
                </a:lnTo>
                <a:lnTo>
                  <a:pt x="72969" y="76809"/>
                </a:lnTo>
                <a:lnTo>
                  <a:pt x="72008" y="75834"/>
                </a:lnTo>
                <a:lnTo>
                  <a:pt x="71033" y="74889"/>
                </a:lnTo>
                <a:lnTo>
                  <a:pt x="70073" y="74889"/>
                </a:lnTo>
                <a:lnTo>
                  <a:pt x="68153" y="75834"/>
                </a:lnTo>
                <a:lnTo>
                  <a:pt x="67193" y="76809"/>
                </a:lnTo>
                <a:lnTo>
                  <a:pt x="65288" y="77769"/>
                </a:lnTo>
                <a:lnTo>
                  <a:pt x="63352" y="79674"/>
                </a:lnTo>
                <a:lnTo>
                  <a:pt x="61447" y="80650"/>
                </a:lnTo>
                <a:lnTo>
                  <a:pt x="59512" y="82555"/>
                </a:lnTo>
                <a:lnTo>
                  <a:pt x="56631" y="83515"/>
                </a:lnTo>
                <a:lnTo>
                  <a:pt x="53766" y="84490"/>
                </a:lnTo>
                <a:lnTo>
                  <a:pt x="50886" y="86395"/>
                </a:lnTo>
                <a:lnTo>
                  <a:pt x="35524" y="86395"/>
                </a:lnTo>
                <a:lnTo>
                  <a:pt x="32644" y="84490"/>
                </a:lnTo>
                <a:lnTo>
                  <a:pt x="29763" y="82555"/>
                </a:lnTo>
                <a:lnTo>
                  <a:pt x="26883" y="80650"/>
                </a:lnTo>
                <a:lnTo>
                  <a:pt x="24963" y="77769"/>
                </a:lnTo>
                <a:lnTo>
                  <a:pt x="22082" y="74889"/>
                </a:lnTo>
                <a:lnTo>
                  <a:pt x="20162" y="71048"/>
                </a:lnTo>
                <a:lnTo>
                  <a:pt x="19202" y="66248"/>
                </a:lnTo>
                <a:lnTo>
                  <a:pt x="18242" y="62407"/>
                </a:lnTo>
                <a:lnTo>
                  <a:pt x="18242" y="50886"/>
                </a:lnTo>
                <a:lnTo>
                  <a:pt x="18275" y="48288"/>
                </a:lnTo>
                <a:lnTo>
                  <a:pt x="19910" y="34255"/>
                </a:lnTo>
                <a:lnTo>
                  <a:pt x="24002" y="24002"/>
                </a:lnTo>
                <a:lnTo>
                  <a:pt x="28803" y="17282"/>
                </a:lnTo>
                <a:lnTo>
                  <a:pt x="34564" y="14401"/>
                </a:lnTo>
                <a:lnTo>
                  <a:pt x="50886" y="14401"/>
                </a:lnTo>
                <a:lnTo>
                  <a:pt x="53766" y="16322"/>
                </a:lnTo>
                <a:lnTo>
                  <a:pt x="56631" y="17282"/>
                </a:lnTo>
                <a:lnTo>
                  <a:pt x="58567" y="18242"/>
                </a:lnTo>
                <a:lnTo>
                  <a:pt x="61447" y="19202"/>
                </a:lnTo>
                <a:lnTo>
                  <a:pt x="63352" y="21122"/>
                </a:lnTo>
                <a:lnTo>
                  <a:pt x="64312" y="22082"/>
                </a:lnTo>
                <a:lnTo>
                  <a:pt x="66248" y="23042"/>
                </a:lnTo>
                <a:lnTo>
                  <a:pt x="67193" y="24963"/>
                </a:lnTo>
                <a:lnTo>
                  <a:pt x="71033" y="24963"/>
                </a:lnTo>
                <a:lnTo>
                  <a:pt x="72008" y="24002"/>
                </a:lnTo>
                <a:lnTo>
                  <a:pt x="72969" y="22082"/>
                </a:lnTo>
                <a:lnTo>
                  <a:pt x="72969" y="13441"/>
                </a:lnTo>
                <a:lnTo>
                  <a:pt x="72008" y="12481"/>
                </a:lnTo>
                <a:lnTo>
                  <a:pt x="72008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6" name="object 376"/>
          <p:cNvSpPr/>
          <p:nvPr/>
        </p:nvSpPr>
        <p:spPr>
          <a:xfrm>
            <a:off x="1802099" y="7856448"/>
            <a:ext cx="93116" cy="101757"/>
          </a:xfrm>
          <a:custGeom>
            <a:avLst/>
            <a:gdLst/>
            <a:ahLst/>
            <a:cxnLst/>
            <a:rect l="l" t="t" r="r" b="b"/>
            <a:pathLst>
              <a:path w="93116" h="101757">
                <a:moveTo>
                  <a:pt x="0" y="44165"/>
                </a:moveTo>
                <a:lnTo>
                  <a:pt x="0" y="59527"/>
                </a:lnTo>
                <a:lnTo>
                  <a:pt x="960" y="66248"/>
                </a:lnTo>
                <a:lnTo>
                  <a:pt x="2880" y="71993"/>
                </a:lnTo>
                <a:lnTo>
                  <a:pt x="4800" y="78714"/>
                </a:lnTo>
                <a:lnTo>
                  <a:pt x="7680" y="83515"/>
                </a:lnTo>
                <a:lnTo>
                  <a:pt x="11521" y="88331"/>
                </a:lnTo>
                <a:lnTo>
                  <a:pt x="15361" y="92156"/>
                </a:lnTo>
                <a:lnTo>
                  <a:pt x="20162" y="95996"/>
                </a:lnTo>
                <a:lnTo>
                  <a:pt x="20162" y="69128"/>
                </a:lnTo>
                <a:lnTo>
                  <a:pt x="19202" y="64328"/>
                </a:lnTo>
                <a:lnTo>
                  <a:pt x="18242" y="60487"/>
                </a:lnTo>
                <a:lnTo>
                  <a:pt x="18242" y="40325"/>
                </a:lnTo>
                <a:lnTo>
                  <a:pt x="19202" y="35524"/>
                </a:lnTo>
                <a:lnTo>
                  <a:pt x="21122" y="31683"/>
                </a:lnTo>
                <a:lnTo>
                  <a:pt x="22082" y="27843"/>
                </a:lnTo>
                <a:lnTo>
                  <a:pt x="24963" y="24002"/>
                </a:lnTo>
                <a:lnTo>
                  <a:pt x="26883" y="21122"/>
                </a:lnTo>
                <a:lnTo>
                  <a:pt x="29763" y="18242"/>
                </a:lnTo>
                <a:lnTo>
                  <a:pt x="33604" y="16322"/>
                </a:lnTo>
                <a:lnTo>
                  <a:pt x="37444" y="14401"/>
                </a:lnTo>
                <a:lnTo>
                  <a:pt x="51846" y="14401"/>
                </a:lnTo>
                <a:lnTo>
                  <a:pt x="56647" y="15361"/>
                </a:lnTo>
                <a:lnTo>
                  <a:pt x="60487" y="17282"/>
                </a:lnTo>
                <a:lnTo>
                  <a:pt x="64328" y="19202"/>
                </a:lnTo>
                <a:lnTo>
                  <a:pt x="67193" y="21122"/>
                </a:lnTo>
                <a:lnTo>
                  <a:pt x="69128" y="24963"/>
                </a:lnTo>
                <a:lnTo>
                  <a:pt x="71033" y="27843"/>
                </a:lnTo>
                <a:lnTo>
                  <a:pt x="72969" y="32644"/>
                </a:lnTo>
                <a:lnTo>
                  <a:pt x="72969" y="36484"/>
                </a:lnTo>
                <a:lnTo>
                  <a:pt x="74874" y="41285"/>
                </a:lnTo>
                <a:lnTo>
                  <a:pt x="74874" y="55686"/>
                </a:lnTo>
                <a:lnTo>
                  <a:pt x="73914" y="61447"/>
                </a:lnTo>
                <a:lnTo>
                  <a:pt x="72969" y="65288"/>
                </a:lnTo>
                <a:lnTo>
                  <a:pt x="72009" y="70088"/>
                </a:lnTo>
                <a:lnTo>
                  <a:pt x="70073" y="73929"/>
                </a:lnTo>
                <a:lnTo>
                  <a:pt x="68168" y="76809"/>
                </a:lnTo>
                <a:lnTo>
                  <a:pt x="65288" y="80650"/>
                </a:lnTo>
                <a:lnTo>
                  <a:pt x="62407" y="82555"/>
                </a:lnTo>
                <a:lnTo>
                  <a:pt x="59527" y="84490"/>
                </a:lnTo>
                <a:lnTo>
                  <a:pt x="55686" y="86395"/>
                </a:lnTo>
                <a:lnTo>
                  <a:pt x="50886" y="87355"/>
                </a:lnTo>
                <a:lnTo>
                  <a:pt x="40325" y="87355"/>
                </a:lnTo>
                <a:lnTo>
                  <a:pt x="36484" y="86395"/>
                </a:lnTo>
                <a:lnTo>
                  <a:pt x="32644" y="84490"/>
                </a:lnTo>
                <a:lnTo>
                  <a:pt x="28803" y="82555"/>
                </a:lnTo>
                <a:lnTo>
                  <a:pt x="25923" y="79674"/>
                </a:lnTo>
                <a:lnTo>
                  <a:pt x="24963" y="97916"/>
                </a:lnTo>
                <a:lnTo>
                  <a:pt x="31683" y="99837"/>
                </a:lnTo>
                <a:lnTo>
                  <a:pt x="37444" y="101757"/>
                </a:lnTo>
                <a:lnTo>
                  <a:pt x="52806" y="101757"/>
                </a:lnTo>
                <a:lnTo>
                  <a:pt x="60487" y="99837"/>
                </a:lnTo>
                <a:lnTo>
                  <a:pt x="66248" y="97916"/>
                </a:lnTo>
                <a:lnTo>
                  <a:pt x="72009" y="95036"/>
                </a:lnTo>
                <a:lnTo>
                  <a:pt x="76809" y="91196"/>
                </a:lnTo>
                <a:lnTo>
                  <a:pt x="80634" y="86395"/>
                </a:lnTo>
                <a:lnTo>
                  <a:pt x="84475" y="82555"/>
                </a:lnTo>
                <a:lnTo>
                  <a:pt x="87355" y="76809"/>
                </a:lnTo>
                <a:lnTo>
                  <a:pt x="90251" y="70088"/>
                </a:lnTo>
                <a:lnTo>
                  <a:pt x="92156" y="64328"/>
                </a:lnTo>
                <a:lnTo>
                  <a:pt x="93116" y="57607"/>
                </a:lnTo>
                <a:lnTo>
                  <a:pt x="93116" y="42245"/>
                </a:lnTo>
                <a:lnTo>
                  <a:pt x="92156" y="34564"/>
                </a:lnTo>
                <a:lnTo>
                  <a:pt x="90251" y="28803"/>
                </a:lnTo>
                <a:lnTo>
                  <a:pt x="88315" y="23042"/>
                </a:lnTo>
                <a:lnTo>
                  <a:pt x="85435" y="17282"/>
                </a:lnTo>
                <a:lnTo>
                  <a:pt x="81594" y="13441"/>
                </a:lnTo>
                <a:lnTo>
                  <a:pt x="77754" y="8641"/>
                </a:lnTo>
                <a:lnTo>
                  <a:pt x="72969" y="5760"/>
                </a:lnTo>
                <a:lnTo>
                  <a:pt x="67193" y="2880"/>
                </a:lnTo>
                <a:lnTo>
                  <a:pt x="61447" y="975"/>
                </a:lnTo>
                <a:lnTo>
                  <a:pt x="54726" y="0"/>
                </a:lnTo>
                <a:lnTo>
                  <a:pt x="39364" y="0"/>
                </a:lnTo>
                <a:lnTo>
                  <a:pt x="32644" y="975"/>
                </a:lnTo>
                <a:lnTo>
                  <a:pt x="26883" y="3840"/>
                </a:lnTo>
                <a:lnTo>
                  <a:pt x="21122" y="5760"/>
                </a:lnTo>
                <a:lnTo>
                  <a:pt x="15361" y="9601"/>
                </a:lnTo>
                <a:lnTo>
                  <a:pt x="11521" y="14401"/>
                </a:lnTo>
                <a:lnTo>
                  <a:pt x="7680" y="19202"/>
                </a:lnTo>
                <a:lnTo>
                  <a:pt x="4800" y="24002"/>
                </a:lnTo>
                <a:lnTo>
                  <a:pt x="2880" y="30723"/>
                </a:lnTo>
                <a:lnTo>
                  <a:pt x="960" y="37444"/>
                </a:lnTo>
                <a:lnTo>
                  <a:pt x="0" y="4416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7" name="object 377"/>
          <p:cNvSpPr/>
          <p:nvPr/>
        </p:nvSpPr>
        <p:spPr>
          <a:xfrm>
            <a:off x="1822262" y="7925577"/>
            <a:ext cx="5760" cy="28788"/>
          </a:xfrm>
          <a:custGeom>
            <a:avLst/>
            <a:gdLst/>
            <a:ahLst/>
            <a:cxnLst/>
            <a:rect l="l" t="t" r="r" b="b"/>
            <a:pathLst>
              <a:path w="5760" h="28788">
                <a:moveTo>
                  <a:pt x="4800" y="28788"/>
                </a:moveTo>
                <a:lnTo>
                  <a:pt x="5760" y="10546"/>
                </a:lnTo>
                <a:lnTo>
                  <a:pt x="3840" y="7680"/>
                </a:lnTo>
                <a:lnTo>
                  <a:pt x="1920" y="3840"/>
                </a:lnTo>
                <a:lnTo>
                  <a:pt x="0" y="0"/>
                </a:lnTo>
                <a:lnTo>
                  <a:pt x="0" y="26868"/>
                </a:lnTo>
                <a:lnTo>
                  <a:pt x="4800" y="2878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8" name="object 378"/>
          <p:cNvSpPr/>
          <p:nvPr/>
        </p:nvSpPr>
        <p:spPr>
          <a:xfrm>
            <a:off x="1919218" y="7856448"/>
            <a:ext cx="138242" cy="99837"/>
          </a:xfrm>
          <a:custGeom>
            <a:avLst/>
            <a:gdLst/>
            <a:ahLst/>
            <a:cxnLst/>
            <a:rect l="l" t="t" r="r" b="b"/>
            <a:pathLst>
              <a:path w="138242" h="99837">
                <a:moveTo>
                  <a:pt x="133441" y="14401"/>
                </a:moveTo>
                <a:lnTo>
                  <a:pt x="130561" y="11521"/>
                </a:lnTo>
                <a:lnTo>
                  <a:pt x="128640" y="7680"/>
                </a:lnTo>
                <a:lnTo>
                  <a:pt x="124800" y="4800"/>
                </a:lnTo>
                <a:lnTo>
                  <a:pt x="120959" y="2880"/>
                </a:lnTo>
                <a:lnTo>
                  <a:pt x="117119" y="975"/>
                </a:lnTo>
                <a:lnTo>
                  <a:pt x="112318" y="0"/>
                </a:lnTo>
                <a:lnTo>
                  <a:pt x="100797" y="0"/>
                </a:lnTo>
                <a:lnTo>
                  <a:pt x="98877" y="975"/>
                </a:lnTo>
                <a:lnTo>
                  <a:pt x="95996" y="1920"/>
                </a:lnTo>
                <a:lnTo>
                  <a:pt x="94076" y="2880"/>
                </a:lnTo>
                <a:lnTo>
                  <a:pt x="91196" y="3840"/>
                </a:lnTo>
                <a:lnTo>
                  <a:pt x="88315" y="5760"/>
                </a:lnTo>
                <a:lnTo>
                  <a:pt x="85435" y="7680"/>
                </a:lnTo>
                <a:lnTo>
                  <a:pt x="83515" y="9601"/>
                </a:lnTo>
                <a:lnTo>
                  <a:pt x="80634" y="11521"/>
                </a:lnTo>
                <a:lnTo>
                  <a:pt x="77754" y="14401"/>
                </a:lnTo>
                <a:lnTo>
                  <a:pt x="73913" y="18242"/>
                </a:lnTo>
                <a:lnTo>
                  <a:pt x="72953" y="15361"/>
                </a:lnTo>
                <a:lnTo>
                  <a:pt x="71993" y="12481"/>
                </a:lnTo>
                <a:lnTo>
                  <a:pt x="70073" y="10561"/>
                </a:lnTo>
                <a:lnTo>
                  <a:pt x="68153" y="8641"/>
                </a:lnTo>
                <a:lnTo>
                  <a:pt x="66233" y="6720"/>
                </a:lnTo>
                <a:lnTo>
                  <a:pt x="64328" y="4800"/>
                </a:lnTo>
                <a:lnTo>
                  <a:pt x="62392" y="2880"/>
                </a:lnTo>
                <a:lnTo>
                  <a:pt x="59512" y="1920"/>
                </a:lnTo>
                <a:lnTo>
                  <a:pt x="56647" y="975"/>
                </a:lnTo>
                <a:lnTo>
                  <a:pt x="52806" y="0"/>
                </a:lnTo>
                <a:lnTo>
                  <a:pt x="41285" y="0"/>
                </a:lnTo>
                <a:lnTo>
                  <a:pt x="35524" y="975"/>
                </a:lnTo>
                <a:lnTo>
                  <a:pt x="30723" y="3840"/>
                </a:lnTo>
                <a:lnTo>
                  <a:pt x="25923" y="6720"/>
                </a:lnTo>
                <a:lnTo>
                  <a:pt x="21122" y="10561"/>
                </a:lnTo>
                <a:lnTo>
                  <a:pt x="15361" y="16322"/>
                </a:lnTo>
                <a:lnTo>
                  <a:pt x="15361" y="2880"/>
                </a:lnTo>
                <a:lnTo>
                  <a:pt x="14401" y="1920"/>
                </a:lnTo>
                <a:lnTo>
                  <a:pt x="11521" y="1920"/>
                </a:lnTo>
                <a:lnTo>
                  <a:pt x="10561" y="975"/>
                </a:lnTo>
                <a:lnTo>
                  <a:pt x="5760" y="975"/>
                </a:lnTo>
                <a:lnTo>
                  <a:pt x="4800" y="1920"/>
                </a:lnTo>
                <a:lnTo>
                  <a:pt x="960" y="1920"/>
                </a:lnTo>
                <a:lnTo>
                  <a:pt x="960" y="3840"/>
                </a:lnTo>
                <a:lnTo>
                  <a:pt x="0" y="3840"/>
                </a:lnTo>
                <a:lnTo>
                  <a:pt x="0" y="97916"/>
                </a:lnTo>
                <a:lnTo>
                  <a:pt x="960" y="97916"/>
                </a:lnTo>
                <a:lnTo>
                  <a:pt x="960" y="98892"/>
                </a:lnTo>
                <a:lnTo>
                  <a:pt x="1920" y="98892"/>
                </a:lnTo>
                <a:lnTo>
                  <a:pt x="2880" y="99837"/>
                </a:lnTo>
                <a:lnTo>
                  <a:pt x="15361" y="99837"/>
                </a:lnTo>
                <a:lnTo>
                  <a:pt x="15361" y="98892"/>
                </a:lnTo>
                <a:lnTo>
                  <a:pt x="17282" y="98892"/>
                </a:lnTo>
                <a:lnTo>
                  <a:pt x="17282" y="32644"/>
                </a:lnTo>
                <a:lnTo>
                  <a:pt x="22082" y="26883"/>
                </a:lnTo>
                <a:lnTo>
                  <a:pt x="26883" y="22082"/>
                </a:lnTo>
                <a:lnTo>
                  <a:pt x="30723" y="19202"/>
                </a:lnTo>
                <a:lnTo>
                  <a:pt x="34564" y="16322"/>
                </a:lnTo>
                <a:lnTo>
                  <a:pt x="38404" y="14401"/>
                </a:lnTo>
                <a:lnTo>
                  <a:pt x="45125" y="14401"/>
                </a:lnTo>
                <a:lnTo>
                  <a:pt x="47990" y="15361"/>
                </a:lnTo>
                <a:lnTo>
                  <a:pt x="50871" y="16322"/>
                </a:lnTo>
                <a:lnTo>
                  <a:pt x="52806" y="17282"/>
                </a:lnTo>
                <a:lnTo>
                  <a:pt x="54711" y="19202"/>
                </a:lnTo>
                <a:lnTo>
                  <a:pt x="56647" y="22082"/>
                </a:lnTo>
                <a:lnTo>
                  <a:pt x="57607" y="24002"/>
                </a:lnTo>
                <a:lnTo>
                  <a:pt x="58552" y="26883"/>
                </a:lnTo>
                <a:lnTo>
                  <a:pt x="59512" y="29763"/>
                </a:lnTo>
                <a:lnTo>
                  <a:pt x="60487" y="33604"/>
                </a:lnTo>
                <a:lnTo>
                  <a:pt x="60487" y="97916"/>
                </a:lnTo>
                <a:lnTo>
                  <a:pt x="61432" y="97916"/>
                </a:lnTo>
                <a:lnTo>
                  <a:pt x="61432" y="98892"/>
                </a:lnTo>
                <a:lnTo>
                  <a:pt x="62392" y="98892"/>
                </a:lnTo>
                <a:lnTo>
                  <a:pt x="63367" y="99837"/>
                </a:lnTo>
                <a:lnTo>
                  <a:pt x="74874" y="99837"/>
                </a:lnTo>
                <a:lnTo>
                  <a:pt x="75834" y="98892"/>
                </a:lnTo>
                <a:lnTo>
                  <a:pt x="76794" y="98892"/>
                </a:lnTo>
                <a:lnTo>
                  <a:pt x="76794" y="97916"/>
                </a:lnTo>
                <a:lnTo>
                  <a:pt x="77754" y="97916"/>
                </a:lnTo>
                <a:lnTo>
                  <a:pt x="77754" y="32644"/>
                </a:lnTo>
                <a:lnTo>
                  <a:pt x="82555" y="26883"/>
                </a:lnTo>
                <a:lnTo>
                  <a:pt x="86395" y="22082"/>
                </a:lnTo>
                <a:lnTo>
                  <a:pt x="90236" y="19202"/>
                </a:lnTo>
                <a:lnTo>
                  <a:pt x="95036" y="16322"/>
                </a:lnTo>
                <a:lnTo>
                  <a:pt x="98877" y="14401"/>
                </a:lnTo>
                <a:lnTo>
                  <a:pt x="105597" y="14401"/>
                </a:lnTo>
                <a:lnTo>
                  <a:pt x="108478" y="15361"/>
                </a:lnTo>
                <a:lnTo>
                  <a:pt x="110398" y="16322"/>
                </a:lnTo>
                <a:lnTo>
                  <a:pt x="113278" y="17282"/>
                </a:lnTo>
                <a:lnTo>
                  <a:pt x="115199" y="19202"/>
                </a:lnTo>
                <a:lnTo>
                  <a:pt x="116159" y="22082"/>
                </a:lnTo>
                <a:lnTo>
                  <a:pt x="118079" y="24002"/>
                </a:lnTo>
                <a:lnTo>
                  <a:pt x="119039" y="26883"/>
                </a:lnTo>
                <a:lnTo>
                  <a:pt x="119999" y="29763"/>
                </a:lnTo>
                <a:lnTo>
                  <a:pt x="120959" y="33604"/>
                </a:lnTo>
                <a:lnTo>
                  <a:pt x="120959" y="97916"/>
                </a:lnTo>
                <a:lnTo>
                  <a:pt x="121919" y="98892"/>
                </a:lnTo>
                <a:lnTo>
                  <a:pt x="122880" y="98892"/>
                </a:lnTo>
                <a:lnTo>
                  <a:pt x="122880" y="99837"/>
                </a:lnTo>
                <a:lnTo>
                  <a:pt x="135361" y="99837"/>
                </a:lnTo>
                <a:lnTo>
                  <a:pt x="136321" y="98892"/>
                </a:lnTo>
                <a:lnTo>
                  <a:pt x="137281" y="98892"/>
                </a:lnTo>
                <a:lnTo>
                  <a:pt x="137281" y="97916"/>
                </a:lnTo>
                <a:lnTo>
                  <a:pt x="138242" y="97916"/>
                </a:lnTo>
                <a:lnTo>
                  <a:pt x="138242" y="33604"/>
                </a:lnTo>
                <a:lnTo>
                  <a:pt x="137281" y="27843"/>
                </a:lnTo>
                <a:lnTo>
                  <a:pt x="136321" y="24002"/>
                </a:lnTo>
                <a:lnTo>
                  <a:pt x="135361" y="19202"/>
                </a:lnTo>
                <a:lnTo>
                  <a:pt x="133441" y="144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9" name="object 379"/>
          <p:cNvSpPr/>
          <p:nvPr/>
        </p:nvSpPr>
        <p:spPr>
          <a:xfrm>
            <a:off x="2114092" y="7936123"/>
            <a:ext cx="17282" cy="21122"/>
          </a:xfrm>
          <a:custGeom>
            <a:avLst/>
            <a:gdLst/>
            <a:ahLst/>
            <a:cxnLst/>
            <a:rect l="l" t="t" r="r" b="b"/>
            <a:pathLst>
              <a:path w="17282" h="21122">
                <a:moveTo>
                  <a:pt x="12481" y="6720"/>
                </a:moveTo>
                <a:lnTo>
                  <a:pt x="8641" y="5760"/>
                </a:lnTo>
                <a:lnTo>
                  <a:pt x="3840" y="2880"/>
                </a:lnTo>
                <a:lnTo>
                  <a:pt x="0" y="0"/>
                </a:lnTo>
                <a:lnTo>
                  <a:pt x="2880" y="17282"/>
                </a:lnTo>
                <a:lnTo>
                  <a:pt x="4800" y="18242"/>
                </a:lnTo>
                <a:lnTo>
                  <a:pt x="6720" y="19217"/>
                </a:lnTo>
                <a:lnTo>
                  <a:pt x="9601" y="20162"/>
                </a:lnTo>
                <a:lnTo>
                  <a:pt x="11521" y="21122"/>
                </a:lnTo>
                <a:lnTo>
                  <a:pt x="13441" y="21122"/>
                </a:lnTo>
                <a:lnTo>
                  <a:pt x="17282" y="6720"/>
                </a:lnTo>
                <a:lnTo>
                  <a:pt x="12481" y="67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0" name="object 380"/>
          <p:cNvSpPr/>
          <p:nvPr/>
        </p:nvSpPr>
        <p:spPr>
          <a:xfrm>
            <a:off x="2088184" y="7856448"/>
            <a:ext cx="85420" cy="137281"/>
          </a:xfrm>
          <a:custGeom>
            <a:avLst/>
            <a:gdLst/>
            <a:ahLst/>
            <a:cxnLst/>
            <a:rect l="l" t="t" r="r" b="b"/>
            <a:pathLst>
              <a:path w="85420" h="137281">
                <a:moveTo>
                  <a:pt x="944" y="135361"/>
                </a:moveTo>
                <a:lnTo>
                  <a:pt x="1905" y="136321"/>
                </a:lnTo>
                <a:lnTo>
                  <a:pt x="3825" y="136321"/>
                </a:lnTo>
                <a:lnTo>
                  <a:pt x="5745" y="137281"/>
                </a:lnTo>
                <a:lnTo>
                  <a:pt x="10546" y="137281"/>
                </a:lnTo>
                <a:lnTo>
                  <a:pt x="11506" y="136321"/>
                </a:lnTo>
                <a:lnTo>
                  <a:pt x="15346" y="136321"/>
                </a:lnTo>
                <a:lnTo>
                  <a:pt x="15346" y="135361"/>
                </a:lnTo>
                <a:lnTo>
                  <a:pt x="16306" y="135361"/>
                </a:lnTo>
                <a:lnTo>
                  <a:pt x="17266" y="134401"/>
                </a:lnTo>
                <a:lnTo>
                  <a:pt x="17266" y="87355"/>
                </a:lnTo>
                <a:lnTo>
                  <a:pt x="19187" y="90236"/>
                </a:lnTo>
                <a:lnTo>
                  <a:pt x="22067" y="92156"/>
                </a:lnTo>
                <a:lnTo>
                  <a:pt x="23987" y="94076"/>
                </a:lnTo>
                <a:lnTo>
                  <a:pt x="25907" y="95036"/>
                </a:lnTo>
                <a:lnTo>
                  <a:pt x="28788" y="96956"/>
                </a:lnTo>
                <a:lnTo>
                  <a:pt x="25907" y="79674"/>
                </a:lnTo>
                <a:lnTo>
                  <a:pt x="21107" y="74889"/>
                </a:lnTo>
                <a:lnTo>
                  <a:pt x="17266" y="69128"/>
                </a:lnTo>
                <a:lnTo>
                  <a:pt x="17266" y="32644"/>
                </a:lnTo>
                <a:lnTo>
                  <a:pt x="19187" y="28803"/>
                </a:lnTo>
                <a:lnTo>
                  <a:pt x="22067" y="25923"/>
                </a:lnTo>
                <a:lnTo>
                  <a:pt x="24947" y="24002"/>
                </a:lnTo>
                <a:lnTo>
                  <a:pt x="26868" y="22082"/>
                </a:lnTo>
                <a:lnTo>
                  <a:pt x="29748" y="20162"/>
                </a:lnTo>
                <a:lnTo>
                  <a:pt x="31668" y="18242"/>
                </a:lnTo>
                <a:lnTo>
                  <a:pt x="33588" y="17282"/>
                </a:lnTo>
                <a:lnTo>
                  <a:pt x="35509" y="16322"/>
                </a:lnTo>
                <a:lnTo>
                  <a:pt x="38389" y="15361"/>
                </a:lnTo>
                <a:lnTo>
                  <a:pt x="40309" y="14401"/>
                </a:lnTo>
                <a:lnTo>
                  <a:pt x="48950" y="14401"/>
                </a:lnTo>
                <a:lnTo>
                  <a:pt x="52791" y="15361"/>
                </a:lnTo>
                <a:lnTo>
                  <a:pt x="55671" y="17282"/>
                </a:lnTo>
                <a:lnTo>
                  <a:pt x="58552" y="19202"/>
                </a:lnTo>
                <a:lnTo>
                  <a:pt x="60472" y="22082"/>
                </a:lnTo>
                <a:lnTo>
                  <a:pt x="62392" y="25923"/>
                </a:lnTo>
                <a:lnTo>
                  <a:pt x="64312" y="28803"/>
                </a:lnTo>
                <a:lnTo>
                  <a:pt x="65272" y="32644"/>
                </a:lnTo>
                <a:lnTo>
                  <a:pt x="66233" y="37444"/>
                </a:lnTo>
                <a:lnTo>
                  <a:pt x="67193" y="42245"/>
                </a:lnTo>
                <a:lnTo>
                  <a:pt x="67193" y="59527"/>
                </a:lnTo>
                <a:lnTo>
                  <a:pt x="66233" y="64328"/>
                </a:lnTo>
                <a:lnTo>
                  <a:pt x="65272" y="68153"/>
                </a:lnTo>
                <a:lnTo>
                  <a:pt x="63352" y="71993"/>
                </a:lnTo>
                <a:lnTo>
                  <a:pt x="61432" y="75834"/>
                </a:lnTo>
                <a:lnTo>
                  <a:pt x="59512" y="78714"/>
                </a:lnTo>
                <a:lnTo>
                  <a:pt x="57591" y="81610"/>
                </a:lnTo>
                <a:lnTo>
                  <a:pt x="54711" y="83515"/>
                </a:lnTo>
                <a:lnTo>
                  <a:pt x="50871" y="85435"/>
                </a:lnTo>
                <a:lnTo>
                  <a:pt x="47990" y="86395"/>
                </a:lnTo>
                <a:lnTo>
                  <a:pt x="43190" y="86395"/>
                </a:lnTo>
                <a:lnTo>
                  <a:pt x="39349" y="100797"/>
                </a:lnTo>
                <a:lnTo>
                  <a:pt x="42230" y="101757"/>
                </a:lnTo>
                <a:lnTo>
                  <a:pt x="51831" y="101757"/>
                </a:lnTo>
                <a:lnTo>
                  <a:pt x="57591" y="99837"/>
                </a:lnTo>
                <a:lnTo>
                  <a:pt x="62392" y="97916"/>
                </a:lnTo>
                <a:lnTo>
                  <a:pt x="67193" y="95036"/>
                </a:lnTo>
                <a:lnTo>
                  <a:pt x="71018" y="92156"/>
                </a:lnTo>
                <a:lnTo>
                  <a:pt x="74858" y="87355"/>
                </a:lnTo>
                <a:lnTo>
                  <a:pt x="78699" y="82555"/>
                </a:lnTo>
                <a:lnTo>
                  <a:pt x="80634" y="77769"/>
                </a:lnTo>
                <a:lnTo>
                  <a:pt x="82539" y="71048"/>
                </a:lnTo>
                <a:lnTo>
                  <a:pt x="84475" y="64328"/>
                </a:lnTo>
                <a:lnTo>
                  <a:pt x="85420" y="57607"/>
                </a:lnTo>
                <a:lnTo>
                  <a:pt x="85420" y="42245"/>
                </a:lnTo>
                <a:lnTo>
                  <a:pt x="84475" y="36484"/>
                </a:lnTo>
                <a:lnTo>
                  <a:pt x="83515" y="29763"/>
                </a:lnTo>
                <a:lnTo>
                  <a:pt x="81579" y="24002"/>
                </a:lnTo>
                <a:lnTo>
                  <a:pt x="79674" y="19202"/>
                </a:lnTo>
                <a:lnTo>
                  <a:pt x="76794" y="14401"/>
                </a:lnTo>
                <a:lnTo>
                  <a:pt x="73913" y="9601"/>
                </a:lnTo>
                <a:lnTo>
                  <a:pt x="70073" y="6720"/>
                </a:lnTo>
                <a:lnTo>
                  <a:pt x="65272" y="3840"/>
                </a:lnTo>
                <a:lnTo>
                  <a:pt x="60472" y="975"/>
                </a:lnTo>
                <a:lnTo>
                  <a:pt x="54711" y="0"/>
                </a:lnTo>
                <a:lnTo>
                  <a:pt x="41269" y="0"/>
                </a:lnTo>
                <a:lnTo>
                  <a:pt x="39349" y="975"/>
                </a:lnTo>
                <a:lnTo>
                  <a:pt x="36469" y="1920"/>
                </a:lnTo>
                <a:lnTo>
                  <a:pt x="33588" y="2880"/>
                </a:lnTo>
                <a:lnTo>
                  <a:pt x="30708" y="3840"/>
                </a:lnTo>
                <a:lnTo>
                  <a:pt x="27828" y="5760"/>
                </a:lnTo>
                <a:lnTo>
                  <a:pt x="25907" y="7680"/>
                </a:lnTo>
                <a:lnTo>
                  <a:pt x="23027" y="9601"/>
                </a:lnTo>
                <a:lnTo>
                  <a:pt x="20147" y="11521"/>
                </a:lnTo>
                <a:lnTo>
                  <a:pt x="17266" y="14401"/>
                </a:lnTo>
                <a:lnTo>
                  <a:pt x="15346" y="17282"/>
                </a:lnTo>
                <a:lnTo>
                  <a:pt x="15346" y="3840"/>
                </a:lnTo>
                <a:lnTo>
                  <a:pt x="14386" y="2880"/>
                </a:lnTo>
                <a:lnTo>
                  <a:pt x="13426" y="1920"/>
                </a:lnTo>
                <a:lnTo>
                  <a:pt x="10546" y="1920"/>
                </a:lnTo>
                <a:lnTo>
                  <a:pt x="9585" y="975"/>
                </a:lnTo>
                <a:lnTo>
                  <a:pt x="4785" y="975"/>
                </a:lnTo>
                <a:lnTo>
                  <a:pt x="3825" y="1920"/>
                </a:lnTo>
                <a:lnTo>
                  <a:pt x="944" y="1920"/>
                </a:lnTo>
                <a:lnTo>
                  <a:pt x="0" y="2880"/>
                </a:lnTo>
                <a:lnTo>
                  <a:pt x="0" y="135361"/>
                </a:lnTo>
                <a:lnTo>
                  <a:pt x="944" y="1353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1" name="object 381"/>
          <p:cNvSpPr/>
          <p:nvPr/>
        </p:nvSpPr>
        <p:spPr>
          <a:xfrm>
            <a:off x="2196647" y="7856448"/>
            <a:ext cx="71993" cy="101757"/>
          </a:xfrm>
          <a:custGeom>
            <a:avLst/>
            <a:gdLst/>
            <a:ahLst/>
            <a:cxnLst/>
            <a:rect l="l" t="t" r="r" b="b"/>
            <a:pathLst>
              <a:path w="71993" h="101757">
                <a:moveTo>
                  <a:pt x="64312" y="99837"/>
                </a:moveTo>
                <a:lnTo>
                  <a:pt x="70088" y="99837"/>
                </a:lnTo>
                <a:lnTo>
                  <a:pt x="70088" y="98892"/>
                </a:lnTo>
                <a:lnTo>
                  <a:pt x="71993" y="98892"/>
                </a:lnTo>
                <a:lnTo>
                  <a:pt x="71993" y="28803"/>
                </a:lnTo>
                <a:lnTo>
                  <a:pt x="71033" y="24002"/>
                </a:lnTo>
                <a:lnTo>
                  <a:pt x="70088" y="19202"/>
                </a:lnTo>
                <a:lnTo>
                  <a:pt x="68153" y="15361"/>
                </a:lnTo>
                <a:lnTo>
                  <a:pt x="66248" y="11521"/>
                </a:lnTo>
                <a:lnTo>
                  <a:pt x="63367" y="8641"/>
                </a:lnTo>
                <a:lnTo>
                  <a:pt x="60472" y="5760"/>
                </a:lnTo>
                <a:lnTo>
                  <a:pt x="56647" y="3840"/>
                </a:lnTo>
                <a:lnTo>
                  <a:pt x="51846" y="1920"/>
                </a:lnTo>
                <a:lnTo>
                  <a:pt x="47045" y="975"/>
                </a:lnTo>
                <a:lnTo>
                  <a:pt x="42245" y="0"/>
                </a:lnTo>
                <a:lnTo>
                  <a:pt x="27843" y="0"/>
                </a:lnTo>
                <a:lnTo>
                  <a:pt x="24963" y="975"/>
                </a:lnTo>
                <a:lnTo>
                  <a:pt x="21122" y="1920"/>
                </a:lnTo>
                <a:lnTo>
                  <a:pt x="18242" y="1920"/>
                </a:lnTo>
                <a:lnTo>
                  <a:pt x="15361" y="2880"/>
                </a:lnTo>
                <a:lnTo>
                  <a:pt x="11521" y="4800"/>
                </a:lnTo>
                <a:lnTo>
                  <a:pt x="9601" y="5760"/>
                </a:lnTo>
                <a:lnTo>
                  <a:pt x="6720" y="6720"/>
                </a:lnTo>
                <a:lnTo>
                  <a:pt x="4800" y="7680"/>
                </a:lnTo>
                <a:lnTo>
                  <a:pt x="2880" y="8641"/>
                </a:lnTo>
                <a:lnTo>
                  <a:pt x="1920" y="9601"/>
                </a:lnTo>
                <a:lnTo>
                  <a:pt x="960" y="10561"/>
                </a:lnTo>
                <a:lnTo>
                  <a:pt x="960" y="12481"/>
                </a:lnTo>
                <a:lnTo>
                  <a:pt x="0" y="13441"/>
                </a:lnTo>
                <a:lnTo>
                  <a:pt x="0" y="19202"/>
                </a:lnTo>
                <a:lnTo>
                  <a:pt x="960" y="20162"/>
                </a:lnTo>
                <a:lnTo>
                  <a:pt x="960" y="21122"/>
                </a:lnTo>
                <a:lnTo>
                  <a:pt x="1920" y="22082"/>
                </a:lnTo>
                <a:lnTo>
                  <a:pt x="1920" y="23042"/>
                </a:lnTo>
                <a:lnTo>
                  <a:pt x="5760" y="23042"/>
                </a:lnTo>
                <a:lnTo>
                  <a:pt x="7680" y="22082"/>
                </a:lnTo>
                <a:lnTo>
                  <a:pt x="8641" y="21122"/>
                </a:lnTo>
                <a:lnTo>
                  <a:pt x="11521" y="19202"/>
                </a:lnTo>
                <a:lnTo>
                  <a:pt x="13441" y="18242"/>
                </a:lnTo>
                <a:lnTo>
                  <a:pt x="16322" y="17282"/>
                </a:lnTo>
                <a:lnTo>
                  <a:pt x="19202" y="16322"/>
                </a:lnTo>
                <a:lnTo>
                  <a:pt x="22082" y="15361"/>
                </a:lnTo>
                <a:lnTo>
                  <a:pt x="25923" y="14401"/>
                </a:lnTo>
                <a:lnTo>
                  <a:pt x="29763" y="13441"/>
                </a:lnTo>
                <a:lnTo>
                  <a:pt x="37444" y="13441"/>
                </a:lnTo>
                <a:lnTo>
                  <a:pt x="41285" y="14401"/>
                </a:lnTo>
                <a:lnTo>
                  <a:pt x="43205" y="15361"/>
                </a:lnTo>
                <a:lnTo>
                  <a:pt x="46085" y="16322"/>
                </a:lnTo>
                <a:lnTo>
                  <a:pt x="48006" y="17282"/>
                </a:lnTo>
                <a:lnTo>
                  <a:pt x="49926" y="19202"/>
                </a:lnTo>
                <a:lnTo>
                  <a:pt x="51846" y="21122"/>
                </a:lnTo>
                <a:lnTo>
                  <a:pt x="52806" y="23042"/>
                </a:lnTo>
                <a:lnTo>
                  <a:pt x="53766" y="25923"/>
                </a:lnTo>
                <a:lnTo>
                  <a:pt x="54726" y="28803"/>
                </a:lnTo>
                <a:lnTo>
                  <a:pt x="54726" y="42245"/>
                </a:lnTo>
                <a:lnTo>
                  <a:pt x="34564" y="42245"/>
                </a:lnTo>
                <a:lnTo>
                  <a:pt x="28803" y="43205"/>
                </a:lnTo>
                <a:lnTo>
                  <a:pt x="23042" y="44165"/>
                </a:lnTo>
                <a:lnTo>
                  <a:pt x="17282" y="46085"/>
                </a:lnTo>
                <a:lnTo>
                  <a:pt x="11521" y="48005"/>
                </a:lnTo>
                <a:lnTo>
                  <a:pt x="13441" y="67208"/>
                </a:lnTo>
                <a:lnTo>
                  <a:pt x="14401" y="65288"/>
                </a:lnTo>
                <a:lnTo>
                  <a:pt x="15361" y="62407"/>
                </a:lnTo>
                <a:lnTo>
                  <a:pt x="17282" y="60487"/>
                </a:lnTo>
                <a:lnTo>
                  <a:pt x="20162" y="59527"/>
                </a:lnTo>
                <a:lnTo>
                  <a:pt x="22082" y="57607"/>
                </a:lnTo>
                <a:lnTo>
                  <a:pt x="24963" y="56647"/>
                </a:lnTo>
                <a:lnTo>
                  <a:pt x="27843" y="55686"/>
                </a:lnTo>
                <a:lnTo>
                  <a:pt x="31683" y="54726"/>
                </a:lnTo>
                <a:lnTo>
                  <a:pt x="54726" y="54726"/>
                </a:lnTo>
                <a:lnTo>
                  <a:pt x="54726" y="73929"/>
                </a:lnTo>
                <a:lnTo>
                  <a:pt x="50886" y="78714"/>
                </a:lnTo>
                <a:lnTo>
                  <a:pt x="47045" y="82555"/>
                </a:lnTo>
                <a:lnTo>
                  <a:pt x="43205" y="84490"/>
                </a:lnTo>
                <a:lnTo>
                  <a:pt x="39364" y="87355"/>
                </a:lnTo>
                <a:lnTo>
                  <a:pt x="34564" y="88331"/>
                </a:lnTo>
                <a:lnTo>
                  <a:pt x="24963" y="88331"/>
                </a:lnTo>
                <a:lnTo>
                  <a:pt x="21122" y="86395"/>
                </a:lnTo>
                <a:lnTo>
                  <a:pt x="17282" y="83515"/>
                </a:lnTo>
                <a:lnTo>
                  <a:pt x="18242" y="100797"/>
                </a:lnTo>
                <a:lnTo>
                  <a:pt x="23042" y="101757"/>
                </a:lnTo>
                <a:lnTo>
                  <a:pt x="33604" y="101757"/>
                </a:lnTo>
                <a:lnTo>
                  <a:pt x="38404" y="99837"/>
                </a:lnTo>
                <a:lnTo>
                  <a:pt x="43205" y="97916"/>
                </a:lnTo>
                <a:lnTo>
                  <a:pt x="48966" y="95036"/>
                </a:lnTo>
                <a:lnTo>
                  <a:pt x="52806" y="92156"/>
                </a:lnTo>
                <a:lnTo>
                  <a:pt x="57607" y="87355"/>
                </a:lnTo>
                <a:lnTo>
                  <a:pt x="57607" y="98892"/>
                </a:lnTo>
                <a:lnTo>
                  <a:pt x="58567" y="98892"/>
                </a:lnTo>
                <a:lnTo>
                  <a:pt x="59527" y="99837"/>
                </a:lnTo>
                <a:lnTo>
                  <a:pt x="64312" y="998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2" name="object 382"/>
          <p:cNvSpPr/>
          <p:nvPr/>
        </p:nvSpPr>
        <p:spPr>
          <a:xfrm>
            <a:off x="2192807" y="7904454"/>
            <a:ext cx="22082" cy="52791"/>
          </a:xfrm>
          <a:custGeom>
            <a:avLst/>
            <a:gdLst/>
            <a:ahLst/>
            <a:cxnLst/>
            <a:rect l="l" t="t" r="r" b="b"/>
            <a:pathLst>
              <a:path w="22082" h="52791">
                <a:moveTo>
                  <a:pt x="8641" y="46070"/>
                </a:moveTo>
                <a:lnTo>
                  <a:pt x="11521" y="48950"/>
                </a:lnTo>
                <a:lnTo>
                  <a:pt x="14401" y="49910"/>
                </a:lnTo>
                <a:lnTo>
                  <a:pt x="18242" y="51831"/>
                </a:lnTo>
                <a:lnTo>
                  <a:pt x="22082" y="52791"/>
                </a:lnTo>
                <a:lnTo>
                  <a:pt x="21122" y="35509"/>
                </a:lnTo>
                <a:lnTo>
                  <a:pt x="18242" y="32644"/>
                </a:lnTo>
                <a:lnTo>
                  <a:pt x="17282" y="28803"/>
                </a:lnTo>
                <a:lnTo>
                  <a:pt x="17282" y="19202"/>
                </a:lnTo>
                <a:lnTo>
                  <a:pt x="15361" y="0"/>
                </a:lnTo>
                <a:lnTo>
                  <a:pt x="11521" y="1920"/>
                </a:lnTo>
                <a:lnTo>
                  <a:pt x="7680" y="4800"/>
                </a:lnTo>
                <a:lnTo>
                  <a:pt x="4800" y="7680"/>
                </a:lnTo>
                <a:lnTo>
                  <a:pt x="2880" y="11521"/>
                </a:lnTo>
                <a:lnTo>
                  <a:pt x="960" y="15361"/>
                </a:lnTo>
                <a:lnTo>
                  <a:pt x="0" y="20147"/>
                </a:lnTo>
                <a:lnTo>
                  <a:pt x="0" y="33604"/>
                </a:lnTo>
                <a:lnTo>
                  <a:pt x="1920" y="37429"/>
                </a:lnTo>
                <a:lnTo>
                  <a:pt x="3840" y="40325"/>
                </a:lnTo>
                <a:lnTo>
                  <a:pt x="5760" y="43190"/>
                </a:lnTo>
                <a:lnTo>
                  <a:pt x="8641" y="4607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3" name="object 383"/>
          <p:cNvSpPr/>
          <p:nvPr/>
        </p:nvSpPr>
        <p:spPr>
          <a:xfrm>
            <a:off x="2299365" y="7856448"/>
            <a:ext cx="54726" cy="99837"/>
          </a:xfrm>
          <a:custGeom>
            <a:avLst/>
            <a:gdLst/>
            <a:ahLst/>
            <a:cxnLst/>
            <a:rect l="l" t="t" r="r" b="b"/>
            <a:pathLst>
              <a:path w="54726" h="99837">
                <a:moveTo>
                  <a:pt x="52806" y="2880"/>
                </a:moveTo>
                <a:lnTo>
                  <a:pt x="52806" y="1920"/>
                </a:lnTo>
                <a:lnTo>
                  <a:pt x="50886" y="1920"/>
                </a:lnTo>
                <a:lnTo>
                  <a:pt x="49926" y="975"/>
                </a:lnTo>
                <a:lnTo>
                  <a:pt x="48006" y="975"/>
                </a:lnTo>
                <a:lnTo>
                  <a:pt x="46085" y="0"/>
                </a:lnTo>
                <a:lnTo>
                  <a:pt x="37444" y="0"/>
                </a:lnTo>
                <a:lnTo>
                  <a:pt x="35524" y="975"/>
                </a:lnTo>
                <a:lnTo>
                  <a:pt x="33604" y="975"/>
                </a:lnTo>
                <a:lnTo>
                  <a:pt x="31683" y="1920"/>
                </a:lnTo>
                <a:lnTo>
                  <a:pt x="28803" y="3840"/>
                </a:lnTo>
                <a:lnTo>
                  <a:pt x="26883" y="4800"/>
                </a:lnTo>
                <a:lnTo>
                  <a:pt x="24963" y="6720"/>
                </a:lnTo>
                <a:lnTo>
                  <a:pt x="23042" y="8641"/>
                </a:lnTo>
                <a:lnTo>
                  <a:pt x="20162" y="11521"/>
                </a:lnTo>
                <a:lnTo>
                  <a:pt x="18242" y="14401"/>
                </a:lnTo>
                <a:lnTo>
                  <a:pt x="15361" y="18242"/>
                </a:lnTo>
                <a:lnTo>
                  <a:pt x="15361" y="2880"/>
                </a:lnTo>
                <a:lnTo>
                  <a:pt x="14401" y="1920"/>
                </a:lnTo>
                <a:lnTo>
                  <a:pt x="11521" y="1920"/>
                </a:lnTo>
                <a:lnTo>
                  <a:pt x="10561" y="975"/>
                </a:lnTo>
                <a:lnTo>
                  <a:pt x="4800" y="975"/>
                </a:lnTo>
                <a:lnTo>
                  <a:pt x="4800" y="1920"/>
                </a:lnTo>
                <a:lnTo>
                  <a:pt x="960" y="1920"/>
                </a:lnTo>
                <a:lnTo>
                  <a:pt x="960" y="3840"/>
                </a:lnTo>
                <a:lnTo>
                  <a:pt x="0" y="3840"/>
                </a:lnTo>
                <a:lnTo>
                  <a:pt x="0" y="97916"/>
                </a:lnTo>
                <a:lnTo>
                  <a:pt x="960" y="97916"/>
                </a:lnTo>
                <a:lnTo>
                  <a:pt x="960" y="98892"/>
                </a:lnTo>
                <a:lnTo>
                  <a:pt x="1920" y="98892"/>
                </a:lnTo>
                <a:lnTo>
                  <a:pt x="2880" y="99837"/>
                </a:lnTo>
                <a:lnTo>
                  <a:pt x="15361" y="99837"/>
                </a:lnTo>
                <a:lnTo>
                  <a:pt x="15361" y="98892"/>
                </a:lnTo>
                <a:lnTo>
                  <a:pt x="16322" y="98892"/>
                </a:lnTo>
                <a:lnTo>
                  <a:pt x="17282" y="97916"/>
                </a:lnTo>
                <a:lnTo>
                  <a:pt x="17282" y="36484"/>
                </a:lnTo>
                <a:lnTo>
                  <a:pt x="20162" y="32644"/>
                </a:lnTo>
                <a:lnTo>
                  <a:pt x="22082" y="28803"/>
                </a:lnTo>
                <a:lnTo>
                  <a:pt x="24003" y="26883"/>
                </a:lnTo>
                <a:lnTo>
                  <a:pt x="25923" y="24002"/>
                </a:lnTo>
                <a:lnTo>
                  <a:pt x="27843" y="22082"/>
                </a:lnTo>
                <a:lnTo>
                  <a:pt x="29763" y="20162"/>
                </a:lnTo>
                <a:lnTo>
                  <a:pt x="31683" y="18242"/>
                </a:lnTo>
                <a:lnTo>
                  <a:pt x="33604" y="17282"/>
                </a:lnTo>
                <a:lnTo>
                  <a:pt x="34564" y="17282"/>
                </a:lnTo>
                <a:lnTo>
                  <a:pt x="36484" y="16322"/>
                </a:lnTo>
                <a:lnTo>
                  <a:pt x="38404" y="15361"/>
                </a:lnTo>
                <a:lnTo>
                  <a:pt x="41285" y="15361"/>
                </a:lnTo>
                <a:lnTo>
                  <a:pt x="43205" y="16322"/>
                </a:lnTo>
                <a:lnTo>
                  <a:pt x="45125" y="16322"/>
                </a:lnTo>
                <a:lnTo>
                  <a:pt x="46085" y="17282"/>
                </a:lnTo>
                <a:lnTo>
                  <a:pt x="48006" y="17282"/>
                </a:lnTo>
                <a:lnTo>
                  <a:pt x="48966" y="18242"/>
                </a:lnTo>
                <a:lnTo>
                  <a:pt x="52806" y="18242"/>
                </a:lnTo>
                <a:lnTo>
                  <a:pt x="53766" y="17282"/>
                </a:lnTo>
                <a:lnTo>
                  <a:pt x="53766" y="16322"/>
                </a:lnTo>
                <a:lnTo>
                  <a:pt x="54726" y="16322"/>
                </a:lnTo>
                <a:lnTo>
                  <a:pt x="54726" y="4800"/>
                </a:lnTo>
                <a:lnTo>
                  <a:pt x="53766" y="3840"/>
                </a:lnTo>
                <a:lnTo>
                  <a:pt x="53766" y="2880"/>
                </a:lnTo>
                <a:lnTo>
                  <a:pt x="52806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4" name="object 384"/>
          <p:cNvSpPr/>
          <p:nvPr/>
        </p:nvSpPr>
        <p:spPr>
          <a:xfrm>
            <a:off x="2362718" y="7933258"/>
            <a:ext cx="23042" cy="100797"/>
          </a:xfrm>
          <a:custGeom>
            <a:avLst/>
            <a:gdLst/>
            <a:ahLst/>
            <a:cxnLst/>
            <a:rect l="l" t="t" r="r" b="b"/>
            <a:pathLst>
              <a:path w="23042" h="100797">
                <a:moveTo>
                  <a:pt x="19217" y="3840"/>
                </a:moveTo>
                <a:lnTo>
                  <a:pt x="17282" y="0"/>
                </a:lnTo>
                <a:lnTo>
                  <a:pt x="19217" y="23027"/>
                </a:lnTo>
                <a:lnTo>
                  <a:pt x="23042" y="23987"/>
                </a:lnTo>
                <a:lnTo>
                  <a:pt x="22082" y="6705"/>
                </a:lnTo>
                <a:lnTo>
                  <a:pt x="19217" y="3840"/>
                </a:lnTo>
                <a:close/>
              </a:path>
              <a:path w="23042" h="100797">
                <a:moveTo>
                  <a:pt x="71048" y="-65288"/>
                </a:moveTo>
                <a:lnTo>
                  <a:pt x="68168" y="-68168"/>
                </a:lnTo>
                <a:lnTo>
                  <a:pt x="65288" y="-71048"/>
                </a:lnTo>
                <a:lnTo>
                  <a:pt x="61447" y="-72969"/>
                </a:lnTo>
                <a:lnTo>
                  <a:pt x="56647" y="-74889"/>
                </a:lnTo>
                <a:lnTo>
                  <a:pt x="51846" y="-75834"/>
                </a:lnTo>
                <a:lnTo>
                  <a:pt x="46085" y="-76809"/>
                </a:lnTo>
                <a:lnTo>
                  <a:pt x="32644" y="-76809"/>
                </a:lnTo>
                <a:lnTo>
                  <a:pt x="28803" y="-75834"/>
                </a:lnTo>
                <a:lnTo>
                  <a:pt x="24963" y="-74889"/>
                </a:lnTo>
                <a:lnTo>
                  <a:pt x="22082" y="-74889"/>
                </a:lnTo>
                <a:lnTo>
                  <a:pt x="19217" y="-73929"/>
                </a:lnTo>
                <a:lnTo>
                  <a:pt x="16322" y="-72008"/>
                </a:lnTo>
                <a:lnTo>
                  <a:pt x="13441" y="-71048"/>
                </a:lnTo>
                <a:lnTo>
                  <a:pt x="11521" y="-70088"/>
                </a:lnTo>
                <a:lnTo>
                  <a:pt x="8656" y="-69128"/>
                </a:lnTo>
                <a:lnTo>
                  <a:pt x="7680" y="-68168"/>
                </a:lnTo>
                <a:lnTo>
                  <a:pt x="6720" y="-67208"/>
                </a:lnTo>
                <a:lnTo>
                  <a:pt x="5775" y="-66248"/>
                </a:lnTo>
                <a:lnTo>
                  <a:pt x="4815" y="-65288"/>
                </a:lnTo>
                <a:lnTo>
                  <a:pt x="4815" y="-55686"/>
                </a:lnTo>
                <a:lnTo>
                  <a:pt x="5775" y="-55686"/>
                </a:lnTo>
                <a:lnTo>
                  <a:pt x="5775" y="-54726"/>
                </a:lnTo>
                <a:lnTo>
                  <a:pt x="6720" y="-53766"/>
                </a:lnTo>
                <a:lnTo>
                  <a:pt x="9601" y="-53766"/>
                </a:lnTo>
                <a:lnTo>
                  <a:pt x="11521" y="-54726"/>
                </a:lnTo>
                <a:lnTo>
                  <a:pt x="13441" y="-55686"/>
                </a:lnTo>
                <a:lnTo>
                  <a:pt x="15361" y="-57607"/>
                </a:lnTo>
                <a:lnTo>
                  <a:pt x="18242" y="-58567"/>
                </a:lnTo>
                <a:lnTo>
                  <a:pt x="20162" y="-59527"/>
                </a:lnTo>
                <a:lnTo>
                  <a:pt x="23042" y="-60487"/>
                </a:lnTo>
                <a:lnTo>
                  <a:pt x="26883" y="-61447"/>
                </a:lnTo>
                <a:lnTo>
                  <a:pt x="29763" y="-62407"/>
                </a:lnTo>
                <a:lnTo>
                  <a:pt x="33604" y="-63367"/>
                </a:lnTo>
                <a:lnTo>
                  <a:pt x="42245" y="-63367"/>
                </a:lnTo>
                <a:lnTo>
                  <a:pt x="45125" y="-62407"/>
                </a:lnTo>
                <a:lnTo>
                  <a:pt x="48006" y="-61447"/>
                </a:lnTo>
                <a:lnTo>
                  <a:pt x="50886" y="-60487"/>
                </a:lnTo>
                <a:lnTo>
                  <a:pt x="52806" y="-59527"/>
                </a:lnTo>
                <a:lnTo>
                  <a:pt x="54726" y="-57607"/>
                </a:lnTo>
                <a:lnTo>
                  <a:pt x="55686" y="-55686"/>
                </a:lnTo>
                <a:lnTo>
                  <a:pt x="57607" y="-53766"/>
                </a:lnTo>
                <a:lnTo>
                  <a:pt x="57607" y="-50886"/>
                </a:lnTo>
                <a:lnTo>
                  <a:pt x="58567" y="-48005"/>
                </a:lnTo>
                <a:lnTo>
                  <a:pt x="59527" y="-45125"/>
                </a:lnTo>
                <a:lnTo>
                  <a:pt x="59527" y="-34564"/>
                </a:lnTo>
                <a:lnTo>
                  <a:pt x="39364" y="-34564"/>
                </a:lnTo>
                <a:lnTo>
                  <a:pt x="32644" y="-33604"/>
                </a:lnTo>
                <a:lnTo>
                  <a:pt x="26883" y="-32644"/>
                </a:lnTo>
                <a:lnTo>
                  <a:pt x="21122" y="-30723"/>
                </a:lnTo>
                <a:lnTo>
                  <a:pt x="16322" y="-28803"/>
                </a:lnTo>
                <a:lnTo>
                  <a:pt x="12496" y="-26883"/>
                </a:lnTo>
                <a:lnTo>
                  <a:pt x="8656" y="-24002"/>
                </a:lnTo>
                <a:lnTo>
                  <a:pt x="4815" y="-21122"/>
                </a:lnTo>
                <a:lnTo>
                  <a:pt x="2880" y="-17282"/>
                </a:lnTo>
                <a:lnTo>
                  <a:pt x="975" y="-13441"/>
                </a:lnTo>
                <a:lnTo>
                  <a:pt x="0" y="-8656"/>
                </a:lnTo>
                <a:lnTo>
                  <a:pt x="0" y="960"/>
                </a:lnTo>
                <a:lnTo>
                  <a:pt x="975" y="4800"/>
                </a:lnTo>
                <a:lnTo>
                  <a:pt x="1935" y="8625"/>
                </a:lnTo>
                <a:lnTo>
                  <a:pt x="3840" y="11521"/>
                </a:lnTo>
                <a:lnTo>
                  <a:pt x="5775" y="14386"/>
                </a:lnTo>
                <a:lnTo>
                  <a:pt x="8656" y="17266"/>
                </a:lnTo>
                <a:lnTo>
                  <a:pt x="11521" y="20147"/>
                </a:lnTo>
                <a:lnTo>
                  <a:pt x="14401" y="21107"/>
                </a:lnTo>
                <a:lnTo>
                  <a:pt x="19217" y="23027"/>
                </a:lnTo>
                <a:lnTo>
                  <a:pt x="17282" y="0"/>
                </a:lnTo>
                <a:lnTo>
                  <a:pt x="17282" y="-7680"/>
                </a:lnTo>
                <a:lnTo>
                  <a:pt x="18242" y="-9601"/>
                </a:lnTo>
                <a:lnTo>
                  <a:pt x="19217" y="-11521"/>
                </a:lnTo>
                <a:lnTo>
                  <a:pt x="20162" y="-14401"/>
                </a:lnTo>
                <a:lnTo>
                  <a:pt x="22082" y="-16322"/>
                </a:lnTo>
                <a:lnTo>
                  <a:pt x="24002" y="-17282"/>
                </a:lnTo>
                <a:lnTo>
                  <a:pt x="25923" y="-19202"/>
                </a:lnTo>
                <a:lnTo>
                  <a:pt x="28803" y="-20162"/>
                </a:lnTo>
                <a:lnTo>
                  <a:pt x="32644" y="-21122"/>
                </a:lnTo>
                <a:lnTo>
                  <a:pt x="35524" y="-22082"/>
                </a:lnTo>
                <a:lnTo>
                  <a:pt x="59527" y="-22082"/>
                </a:lnTo>
                <a:lnTo>
                  <a:pt x="59527" y="-2880"/>
                </a:lnTo>
                <a:lnTo>
                  <a:pt x="54726" y="1905"/>
                </a:lnTo>
                <a:lnTo>
                  <a:pt x="50886" y="5745"/>
                </a:lnTo>
                <a:lnTo>
                  <a:pt x="47045" y="7680"/>
                </a:lnTo>
                <a:lnTo>
                  <a:pt x="43205" y="10546"/>
                </a:lnTo>
                <a:lnTo>
                  <a:pt x="39364" y="11521"/>
                </a:lnTo>
                <a:lnTo>
                  <a:pt x="28803" y="11521"/>
                </a:lnTo>
                <a:lnTo>
                  <a:pt x="24963" y="9585"/>
                </a:lnTo>
                <a:lnTo>
                  <a:pt x="22082" y="6705"/>
                </a:lnTo>
                <a:lnTo>
                  <a:pt x="23042" y="23987"/>
                </a:lnTo>
                <a:lnTo>
                  <a:pt x="26883" y="24947"/>
                </a:lnTo>
                <a:lnTo>
                  <a:pt x="37444" y="24947"/>
                </a:lnTo>
                <a:lnTo>
                  <a:pt x="43205" y="23027"/>
                </a:lnTo>
                <a:lnTo>
                  <a:pt x="48006" y="21107"/>
                </a:lnTo>
                <a:lnTo>
                  <a:pt x="52806" y="18227"/>
                </a:lnTo>
                <a:lnTo>
                  <a:pt x="57607" y="15346"/>
                </a:lnTo>
                <a:lnTo>
                  <a:pt x="61447" y="10546"/>
                </a:lnTo>
                <a:lnTo>
                  <a:pt x="61447" y="22082"/>
                </a:lnTo>
                <a:lnTo>
                  <a:pt x="62407" y="22082"/>
                </a:lnTo>
                <a:lnTo>
                  <a:pt x="63367" y="23027"/>
                </a:lnTo>
                <a:lnTo>
                  <a:pt x="73929" y="23027"/>
                </a:lnTo>
                <a:lnTo>
                  <a:pt x="74889" y="22082"/>
                </a:lnTo>
                <a:lnTo>
                  <a:pt x="75849" y="22082"/>
                </a:lnTo>
                <a:lnTo>
                  <a:pt x="75849" y="-48005"/>
                </a:lnTo>
                <a:lnTo>
                  <a:pt x="74889" y="-52806"/>
                </a:lnTo>
                <a:lnTo>
                  <a:pt x="73929" y="-57607"/>
                </a:lnTo>
                <a:lnTo>
                  <a:pt x="72969" y="-61447"/>
                </a:lnTo>
                <a:lnTo>
                  <a:pt x="71048" y="-6528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5" name="object 385"/>
          <p:cNvSpPr/>
          <p:nvPr/>
        </p:nvSpPr>
        <p:spPr>
          <a:xfrm>
            <a:off x="2455849" y="7833420"/>
            <a:ext cx="60472" cy="123825"/>
          </a:xfrm>
          <a:custGeom>
            <a:avLst/>
            <a:gdLst/>
            <a:ahLst/>
            <a:cxnLst/>
            <a:rect l="l" t="t" r="r" b="b"/>
            <a:pathLst>
              <a:path w="60472" h="123825">
                <a:moveTo>
                  <a:pt x="24947" y="119024"/>
                </a:moveTo>
                <a:lnTo>
                  <a:pt x="27828" y="120944"/>
                </a:lnTo>
                <a:lnTo>
                  <a:pt x="30708" y="122864"/>
                </a:lnTo>
                <a:lnTo>
                  <a:pt x="34549" y="123825"/>
                </a:lnTo>
                <a:lnTo>
                  <a:pt x="50871" y="123825"/>
                </a:lnTo>
                <a:lnTo>
                  <a:pt x="52791" y="122864"/>
                </a:lnTo>
                <a:lnTo>
                  <a:pt x="55671" y="122864"/>
                </a:lnTo>
                <a:lnTo>
                  <a:pt x="56631" y="121919"/>
                </a:lnTo>
                <a:lnTo>
                  <a:pt x="57591" y="121919"/>
                </a:lnTo>
                <a:lnTo>
                  <a:pt x="58552" y="120944"/>
                </a:lnTo>
                <a:lnTo>
                  <a:pt x="58552" y="119984"/>
                </a:lnTo>
                <a:lnTo>
                  <a:pt x="59512" y="119984"/>
                </a:lnTo>
                <a:lnTo>
                  <a:pt x="59512" y="119024"/>
                </a:lnTo>
                <a:lnTo>
                  <a:pt x="60472" y="118064"/>
                </a:lnTo>
                <a:lnTo>
                  <a:pt x="60472" y="109423"/>
                </a:lnTo>
                <a:lnTo>
                  <a:pt x="59512" y="108463"/>
                </a:lnTo>
                <a:lnTo>
                  <a:pt x="59512" y="107518"/>
                </a:lnTo>
                <a:lnTo>
                  <a:pt x="58552" y="107518"/>
                </a:lnTo>
                <a:lnTo>
                  <a:pt x="58552" y="106542"/>
                </a:lnTo>
                <a:lnTo>
                  <a:pt x="57591" y="106542"/>
                </a:lnTo>
                <a:lnTo>
                  <a:pt x="56631" y="107518"/>
                </a:lnTo>
                <a:lnTo>
                  <a:pt x="55671" y="107518"/>
                </a:lnTo>
                <a:lnTo>
                  <a:pt x="54711" y="108463"/>
                </a:lnTo>
                <a:lnTo>
                  <a:pt x="52791" y="108463"/>
                </a:lnTo>
                <a:lnTo>
                  <a:pt x="51831" y="109423"/>
                </a:lnTo>
                <a:lnTo>
                  <a:pt x="41269" y="109423"/>
                </a:lnTo>
                <a:lnTo>
                  <a:pt x="37429" y="108463"/>
                </a:lnTo>
                <a:lnTo>
                  <a:pt x="36469" y="104637"/>
                </a:lnTo>
                <a:lnTo>
                  <a:pt x="34549" y="101742"/>
                </a:lnTo>
                <a:lnTo>
                  <a:pt x="33588" y="96956"/>
                </a:lnTo>
                <a:lnTo>
                  <a:pt x="33588" y="38389"/>
                </a:lnTo>
                <a:lnTo>
                  <a:pt x="58552" y="38389"/>
                </a:lnTo>
                <a:lnTo>
                  <a:pt x="59512" y="37429"/>
                </a:lnTo>
                <a:lnTo>
                  <a:pt x="60472" y="36469"/>
                </a:lnTo>
                <a:lnTo>
                  <a:pt x="60472" y="27828"/>
                </a:lnTo>
                <a:lnTo>
                  <a:pt x="59512" y="26868"/>
                </a:lnTo>
                <a:lnTo>
                  <a:pt x="59512" y="25907"/>
                </a:lnTo>
                <a:lnTo>
                  <a:pt x="58552" y="24947"/>
                </a:lnTo>
                <a:lnTo>
                  <a:pt x="33588" y="24947"/>
                </a:lnTo>
                <a:lnTo>
                  <a:pt x="33588" y="1920"/>
                </a:lnTo>
                <a:lnTo>
                  <a:pt x="32628" y="1920"/>
                </a:lnTo>
                <a:lnTo>
                  <a:pt x="32628" y="944"/>
                </a:lnTo>
                <a:lnTo>
                  <a:pt x="31668" y="944"/>
                </a:lnTo>
                <a:lnTo>
                  <a:pt x="31668" y="0"/>
                </a:lnTo>
                <a:lnTo>
                  <a:pt x="18227" y="0"/>
                </a:lnTo>
                <a:lnTo>
                  <a:pt x="17282" y="944"/>
                </a:lnTo>
                <a:lnTo>
                  <a:pt x="16306" y="944"/>
                </a:lnTo>
                <a:lnTo>
                  <a:pt x="16306" y="24947"/>
                </a:lnTo>
                <a:lnTo>
                  <a:pt x="944" y="24947"/>
                </a:lnTo>
                <a:lnTo>
                  <a:pt x="944" y="26868"/>
                </a:lnTo>
                <a:lnTo>
                  <a:pt x="0" y="27828"/>
                </a:lnTo>
                <a:lnTo>
                  <a:pt x="0" y="36469"/>
                </a:lnTo>
                <a:lnTo>
                  <a:pt x="944" y="37429"/>
                </a:lnTo>
                <a:lnTo>
                  <a:pt x="944" y="38389"/>
                </a:lnTo>
                <a:lnTo>
                  <a:pt x="16306" y="38389"/>
                </a:lnTo>
                <a:lnTo>
                  <a:pt x="16306" y="102702"/>
                </a:lnTo>
                <a:lnTo>
                  <a:pt x="17282" y="106542"/>
                </a:lnTo>
                <a:lnTo>
                  <a:pt x="19187" y="110383"/>
                </a:lnTo>
                <a:lnTo>
                  <a:pt x="20147" y="114223"/>
                </a:lnTo>
                <a:lnTo>
                  <a:pt x="22067" y="117104"/>
                </a:lnTo>
                <a:lnTo>
                  <a:pt x="24947" y="11902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6" name="object 386"/>
          <p:cNvSpPr/>
          <p:nvPr/>
        </p:nvSpPr>
        <p:spPr>
          <a:xfrm>
            <a:off x="2536484" y="7819979"/>
            <a:ext cx="21107" cy="20162"/>
          </a:xfrm>
          <a:custGeom>
            <a:avLst/>
            <a:gdLst/>
            <a:ahLst/>
            <a:cxnLst/>
            <a:rect l="l" t="t" r="r" b="b"/>
            <a:pathLst>
              <a:path w="21107" h="20162">
                <a:moveTo>
                  <a:pt x="21107" y="9601"/>
                </a:moveTo>
                <a:lnTo>
                  <a:pt x="21107" y="5760"/>
                </a:lnTo>
                <a:lnTo>
                  <a:pt x="20162" y="2880"/>
                </a:lnTo>
                <a:lnTo>
                  <a:pt x="19202" y="1920"/>
                </a:lnTo>
                <a:lnTo>
                  <a:pt x="17282" y="0"/>
                </a:lnTo>
                <a:lnTo>
                  <a:pt x="3840" y="0"/>
                </a:lnTo>
                <a:lnTo>
                  <a:pt x="1920" y="1920"/>
                </a:lnTo>
                <a:lnTo>
                  <a:pt x="960" y="2880"/>
                </a:lnTo>
                <a:lnTo>
                  <a:pt x="0" y="5760"/>
                </a:lnTo>
                <a:lnTo>
                  <a:pt x="0" y="13441"/>
                </a:lnTo>
                <a:lnTo>
                  <a:pt x="960" y="16322"/>
                </a:lnTo>
                <a:lnTo>
                  <a:pt x="1920" y="18227"/>
                </a:lnTo>
                <a:lnTo>
                  <a:pt x="3840" y="19202"/>
                </a:lnTo>
                <a:lnTo>
                  <a:pt x="6720" y="20162"/>
                </a:lnTo>
                <a:lnTo>
                  <a:pt x="14386" y="20162"/>
                </a:lnTo>
                <a:lnTo>
                  <a:pt x="17282" y="19202"/>
                </a:lnTo>
                <a:lnTo>
                  <a:pt x="19202" y="18227"/>
                </a:lnTo>
                <a:lnTo>
                  <a:pt x="20162" y="16322"/>
                </a:lnTo>
                <a:lnTo>
                  <a:pt x="21107" y="13441"/>
                </a:lnTo>
                <a:lnTo>
                  <a:pt x="21107" y="96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7" name="object 387"/>
          <p:cNvSpPr/>
          <p:nvPr/>
        </p:nvSpPr>
        <p:spPr>
          <a:xfrm>
            <a:off x="2538404" y="7857423"/>
            <a:ext cx="17282" cy="98861"/>
          </a:xfrm>
          <a:custGeom>
            <a:avLst/>
            <a:gdLst/>
            <a:ahLst/>
            <a:cxnLst/>
            <a:rect l="l" t="t" r="r" b="b"/>
            <a:pathLst>
              <a:path w="17282" h="98861">
                <a:moveTo>
                  <a:pt x="960" y="97917"/>
                </a:moveTo>
                <a:lnTo>
                  <a:pt x="1920" y="97917"/>
                </a:lnTo>
                <a:lnTo>
                  <a:pt x="2880" y="98861"/>
                </a:lnTo>
                <a:lnTo>
                  <a:pt x="14401" y="98861"/>
                </a:lnTo>
                <a:lnTo>
                  <a:pt x="15361" y="97917"/>
                </a:lnTo>
                <a:lnTo>
                  <a:pt x="16306" y="97917"/>
                </a:lnTo>
                <a:lnTo>
                  <a:pt x="16306" y="96941"/>
                </a:lnTo>
                <a:lnTo>
                  <a:pt x="17282" y="96941"/>
                </a:lnTo>
                <a:lnTo>
                  <a:pt x="17282" y="2865"/>
                </a:lnTo>
                <a:lnTo>
                  <a:pt x="16306" y="1905"/>
                </a:lnTo>
                <a:lnTo>
                  <a:pt x="16306" y="944"/>
                </a:lnTo>
                <a:lnTo>
                  <a:pt x="12466" y="944"/>
                </a:lnTo>
                <a:lnTo>
                  <a:pt x="11521" y="0"/>
                </a:lnTo>
                <a:lnTo>
                  <a:pt x="5760" y="0"/>
                </a:lnTo>
                <a:lnTo>
                  <a:pt x="4800" y="944"/>
                </a:lnTo>
                <a:lnTo>
                  <a:pt x="960" y="944"/>
                </a:lnTo>
                <a:lnTo>
                  <a:pt x="960" y="1905"/>
                </a:lnTo>
                <a:lnTo>
                  <a:pt x="0" y="1905"/>
                </a:lnTo>
                <a:lnTo>
                  <a:pt x="0" y="96941"/>
                </a:lnTo>
                <a:lnTo>
                  <a:pt x="960" y="9791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8" name="object 388"/>
          <p:cNvSpPr/>
          <p:nvPr/>
        </p:nvSpPr>
        <p:spPr>
          <a:xfrm>
            <a:off x="2574874" y="7857423"/>
            <a:ext cx="87370" cy="98861"/>
          </a:xfrm>
          <a:custGeom>
            <a:avLst/>
            <a:gdLst/>
            <a:ahLst/>
            <a:cxnLst/>
            <a:rect l="l" t="t" r="r" b="b"/>
            <a:pathLst>
              <a:path w="87370" h="98861">
                <a:moveTo>
                  <a:pt x="70088" y="3825"/>
                </a:moveTo>
                <a:lnTo>
                  <a:pt x="45125" y="79674"/>
                </a:lnTo>
                <a:lnTo>
                  <a:pt x="44165" y="80634"/>
                </a:lnTo>
                <a:lnTo>
                  <a:pt x="44165" y="79674"/>
                </a:lnTo>
                <a:lnTo>
                  <a:pt x="18242" y="3825"/>
                </a:lnTo>
                <a:lnTo>
                  <a:pt x="17282" y="2865"/>
                </a:lnTo>
                <a:lnTo>
                  <a:pt x="17282" y="1905"/>
                </a:lnTo>
                <a:lnTo>
                  <a:pt x="16322" y="1905"/>
                </a:lnTo>
                <a:lnTo>
                  <a:pt x="16322" y="944"/>
                </a:lnTo>
                <a:lnTo>
                  <a:pt x="12481" y="944"/>
                </a:lnTo>
                <a:lnTo>
                  <a:pt x="11521" y="0"/>
                </a:lnTo>
                <a:lnTo>
                  <a:pt x="3840" y="0"/>
                </a:lnTo>
                <a:lnTo>
                  <a:pt x="2895" y="944"/>
                </a:lnTo>
                <a:lnTo>
                  <a:pt x="0" y="944"/>
                </a:lnTo>
                <a:lnTo>
                  <a:pt x="0" y="6705"/>
                </a:lnTo>
                <a:lnTo>
                  <a:pt x="960" y="7665"/>
                </a:lnTo>
                <a:lnTo>
                  <a:pt x="31683" y="95021"/>
                </a:lnTo>
                <a:lnTo>
                  <a:pt x="32644" y="95981"/>
                </a:lnTo>
                <a:lnTo>
                  <a:pt x="32644" y="96941"/>
                </a:lnTo>
                <a:lnTo>
                  <a:pt x="33604" y="96941"/>
                </a:lnTo>
                <a:lnTo>
                  <a:pt x="33604" y="97917"/>
                </a:lnTo>
                <a:lnTo>
                  <a:pt x="35524" y="97917"/>
                </a:lnTo>
                <a:lnTo>
                  <a:pt x="36484" y="98861"/>
                </a:lnTo>
                <a:lnTo>
                  <a:pt x="51846" y="98861"/>
                </a:lnTo>
                <a:lnTo>
                  <a:pt x="52806" y="97917"/>
                </a:lnTo>
                <a:lnTo>
                  <a:pt x="53766" y="97917"/>
                </a:lnTo>
                <a:lnTo>
                  <a:pt x="54726" y="96941"/>
                </a:lnTo>
                <a:lnTo>
                  <a:pt x="54726" y="95981"/>
                </a:lnTo>
                <a:lnTo>
                  <a:pt x="55686" y="95021"/>
                </a:lnTo>
                <a:lnTo>
                  <a:pt x="87370" y="7665"/>
                </a:lnTo>
                <a:lnTo>
                  <a:pt x="87370" y="1905"/>
                </a:lnTo>
                <a:lnTo>
                  <a:pt x="86410" y="944"/>
                </a:lnTo>
                <a:lnTo>
                  <a:pt x="85435" y="944"/>
                </a:lnTo>
                <a:lnTo>
                  <a:pt x="84475" y="0"/>
                </a:lnTo>
                <a:lnTo>
                  <a:pt x="76809" y="0"/>
                </a:lnTo>
                <a:lnTo>
                  <a:pt x="75849" y="944"/>
                </a:lnTo>
                <a:lnTo>
                  <a:pt x="72009" y="944"/>
                </a:lnTo>
                <a:lnTo>
                  <a:pt x="72009" y="1905"/>
                </a:lnTo>
                <a:lnTo>
                  <a:pt x="71048" y="1905"/>
                </a:lnTo>
                <a:lnTo>
                  <a:pt x="71048" y="2865"/>
                </a:lnTo>
                <a:lnTo>
                  <a:pt x="70088" y="382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9" name="object 389"/>
          <p:cNvSpPr/>
          <p:nvPr/>
        </p:nvSpPr>
        <p:spPr>
          <a:xfrm>
            <a:off x="2691993" y="7856448"/>
            <a:ext cx="67208" cy="53766"/>
          </a:xfrm>
          <a:custGeom>
            <a:avLst/>
            <a:gdLst/>
            <a:ahLst/>
            <a:cxnLst/>
            <a:rect l="l" t="t" r="r" b="b"/>
            <a:pathLst>
              <a:path w="67208" h="53766">
                <a:moveTo>
                  <a:pt x="60487" y="16322"/>
                </a:moveTo>
                <a:lnTo>
                  <a:pt x="57607" y="12481"/>
                </a:lnTo>
                <a:lnTo>
                  <a:pt x="53766" y="8641"/>
                </a:lnTo>
                <a:lnTo>
                  <a:pt x="49926" y="5760"/>
                </a:lnTo>
                <a:lnTo>
                  <a:pt x="45125" y="2880"/>
                </a:lnTo>
                <a:lnTo>
                  <a:pt x="39364" y="975"/>
                </a:lnTo>
                <a:lnTo>
                  <a:pt x="33604" y="0"/>
                </a:lnTo>
                <a:lnTo>
                  <a:pt x="19202" y="0"/>
                </a:lnTo>
                <a:lnTo>
                  <a:pt x="13441" y="975"/>
                </a:lnTo>
                <a:lnTo>
                  <a:pt x="7680" y="3840"/>
                </a:lnTo>
                <a:lnTo>
                  <a:pt x="1920" y="5760"/>
                </a:lnTo>
                <a:lnTo>
                  <a:pt x="1920" y="30723"/>
                </a:lnTo>
                <a:lnTo>
                  <a:pt x="2880" y="26883"/>
                </a:lnTo>
                <a:lnTo>
                  <a:pt x="4800" y="24002"/>
                </a:lnTo>
                <a:lnTo>
                  <a:pt x="6720" y="22082"/>
                </a:lnTo>
                <a:lnTo>
                  <a:pt x="8641" y="19202"/>
                </a:lnTo>
                <a:lnTo>
                  <a:pt x="11521" y="17282"/>
                </a:lnTo>
                <a:lnTo>
                  <a:pt x="14401" y="15361"/>
                </a:lnTo>
                <a:lnTo>
                  <a:pt x="17282" y="13441"/>
                </a:lnTo>
                <a:lnTo>
                  <a:pt x="33604" y="13441"/>
                </a:lnTo>
                <a:lnTo>
                  <a:pt x="39364" y="15361"/>
                </a:lnTo>
                <a:lnTo>
                  <a:pt x="44165" y="21122"/>
                </a:lnTo>
                <a:lnTo>
                  <a:pt x="48006" y="25923"/>
                </a:lnTo>
                <a:lnTo>
                  <a:pt x="49926" y="32644"/>
                </a:lnTo>
                <a:lnTo>
                  <a:pt x="49926" y="41285"/>
                </a:lnTo>
                <a:lnTo>
                  <a:pt x="0" y="41285"/>
                </a:lnTo>
                <a:lnTo>
                  <a:pt x="0" y="53766"/>
                </a:lnTo>
                <a:lnTo>
                  <a:pt x="63367" y="53766"/>
                </a:lnTo>
                <a:lnTo>
                  <a:pt x="65272" y="52806"/>
                </a:lnTo>
                <a:lnTo>
                  <a:pt x="66233" y="50886"/>
                </a:lnTo>
                <a:lnTo>
                  <a:pt x="67208" y="48966"/>
                </a:lnTo>
                <a:lnTo>
                  <a:pt x="67208" y="37444"/>
                </a:lnTo>
                <a:lnTo>
                  <a:pt x="66233" y="31683"/>
                </a:lnTo>
                <a:lnTo>
                  <a:pt x="64328" y="26883"/>
                </a:lnTo>
                <a:lnTo>
                  <a:pt x="63367" y="21122"/>
                </a:lnTo>
                <a:lnTo>
                  <a:pt x="60487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0" name="object 390"/>
          <p:cNvSpPr/>
          <p:nvPr/>
        </p:nvSpPr>
        <p:spPr>
          <a:xfrm>
            <a:off x="2673751" y="7862209"/>
            <a:ext cx="81610" cy="95996"/>
          </a:xfrm>
          <a:custGeom>
            <a:avLst/>
            <a:gdLst/>
            <a:ahLst/>
            <a:cxnLst/>
            <a:rect l="l" t="t" r="r" b="b"/>
            <a:pathLst>
              <a:path w="81610" h="95996">
                <a:moveTo>
                  <a:pt x="81610" y="80634"/>
                </a:moveTo>
                <a:lnTo>
                  <a:pt x="80634" y="79674"/>
                </a:lnTo>
                <a:lnTo>
                  <a:pt x="80634" y="75849"/>
                </a:lnTo>
                <a:lnTo>
                  <a:pt x="79674" y="75849"/>
                </a:lnTo>
                <a:lnTo>
                  <a:pt x="79674" y="74889"/>
                </a:lnTo>
                <a:lnTo>
                  <a:pt x="76794" y="74889"/>
                </a:lnTo>
                <a:lnTo>
                  <a:pt x="74889" y="75849"/>
                </a:lnTo>
                <a:lnTo>
                  <a:pt x="72953" y="76794"/>
                </a:lnTo>
                <a:lnTo>
                  <a:pt x="71048" y="77754"/>
                </a:lnTo>
                <a:lnTo>
                  <a:pt x="68168" y="78729"/>
                </a:lnTo>
                <a:lnTo>
                  <a:pt x="66248" y="79674"/>
                </a:lnTo>
                <a:lnTo>
                  <a:pt x="63367" y="79674"/>
                </a:lnTo>
                <a:lnTo>
                  <a:pt x="59527" y="80634"/>
                </a:lnTo>
                <a:lnTo>
                  <a:pt x="56647" y="81594"/>
                </a:lnTo>
                <a:lnTo>
                  <a:pt x="42245" y="81594"/>
                </a:lnTo>
                <a:lnTo>
                  <a:pt x="37444" y="80634"/>
                </a:lnTo>
                <a:lnTo>
                  <a:pt x="33604" y="79674"/>
                </a:lnTo>
                <a:lnTo>
                  <a:pt x="29763" y="77754"/>
                </a:lnTo>
                <a:lnTo>
                  <a:pt x="26883" y="75849"/>
                </a:lnTo>
                <a:lnTo>
                  <a:pt x="24963" y="72953"/>
                </a:lnTo>
                <a:lnTo>
                  <a:pt x="22082" y="70073"/>
                </a:lnTo>
                <a:lnTo>
                  <a:pt x="20162" y="66233"/>
                </a:lnTo>
                <a:lnTo>
                  <a:pt x="19202" y="62392"/>
                </a:lnTo>
                <a:lnTo>
                  <a:pt x="18242" y="57607"/>
                </a:lnTo>
                <a:lnTo>
                  <a:pt x="18242" y="28803"/>
                </a:lnTo>
                <a:lnTo>
                  <a:pt x="20162" y="24963"/>
                </a:lnTo>
                <a:lnTo>
                  <a:pt x="20162" y="0"/>
                </a:lnTo>
                <a:lnTo>
                  <a:pt x="15361" y="3840"/>
                </a:lnTo>
                <a:lnTo>
                  <a:pt x="11521" y="7680"/>
                </a:lnTo>
                <a:lnTo>
                  <a:pt x="7680" y="12481"/>
                </a:lnTo>
                <a:lnTo>
                  <a:pt x="4800" y="17282"/>
                </a:lnTo>
                <a:lnTo>
                  <a:pt x="2880" y="24003"/>
                </a:lnTo>
                <a:lnTo>
                  <a:pt x="960" y="30723"/>
                </a:lnTo>
                <a:lnTo>
                  <a:pt x="0" y="37444"/>
                </a:lnTo>
                <a:lnTo>
                  <a:pt x="0" y="53766"/>
                </a:lnTo>
                <a:lnTo>
                  <a:pt x="960" y="61447"/>
                </a:lnTo>
                <a:lnTo>
                  <a:pt x="2880" y="67208"/>
                </a:lnTo>
                <a:lnTo>
                  <a:pt x="4800" y="73914"/>
                </a:lnTo>
                <a:lnTo>
                  <a:pt x="7680" y="78729"/>
                </a:lnTo>
                <a:lnTo>
                  <a:pt x="11521" y="82570"/>
                </a:lnTo>
                <a:lnTo>
                  <a:pt x="15361" y="87355"/>
                </a:lnTo>
                <a:lnTo>
                  <a:pt x="20162" y="90236"/>
                </a:lnTo>
                <a:lnTo>
                  <a:pt x="25923" y="92156"/>
                </a:lnTo>
                <a:lnTo>
                  <a:pt x="31683" y="95036"/>
                </a:lnTo>
                <a:lnTo>
                  <a:pt x="38404" y="95996"/>
                </a:lnTo>
                <a:lnTo>
                  <a:pt x="50886" y="95996"/>
                </a:lnTo>
                <a:lnTo>
                  <a:pt x="54726" y="95036"/>
                </a:lnTo>
                <a:lnTo>
                  <a:pt x="58567" y="95036"/>
                </a:lnTo>
                <a:lnTo>
                  <a:pt x="62407" y="94076"/>
                </a:lnTo>
                <a:lnTo>
                  <a:pt x="66248" y="93131"/>
                </a:lnTo>
                <a:lnTo>
                  <a:pt x="69128" y="92156"/>
                </a:lnTo>
                <a:lnTo>
                  <a:pt x="72009" y="91196"/>
                </a:lnTo>
                <a:lnTo>
                  <a:pt x="73929" y="91196"/>
                </a:lnTo>
                <a:lnTo>
                  <a:pt x="75849" y="90236"/>
                </a:lnTo>
                <a:lnTo>
                  <a:pt x="77769" y="89275"/>
                </a:lnTo>
                <a:lnTo>
                  <a:pt x="78729" y="88315"/>
                </a:lnTo>
                <a:lnTo>
                  <a:pt x="79674" y="88315"/>
                </a:lnTo>
                <a:lnTo>
                  <a:pt x="79674" y="87355"/>
                </a:lnTo>
                <a:lnTo>
                  <a:pt x="80634" y="87355"/>
                </a:lnTo>
                <a:lnTo>
                  <a:pt x="80634" y="83515"/>
                </a:lnTo>
                <a:lnTo>
                  <a:pt x="81610" y="83515"/>
                </a:lnTo>
                <a:lnTo>
                  <a:pt x="81610" y="8063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1" name="object 391"/>
          <p:cNvSpPr/>
          <p:nvPr/>
        </p:nvSpPr>
        <p:spPr>
          <a:xfrm>
            <a:off x="2825435" y="7856448"/>
            <a:ext cx="75834" cy="101757"/>
          </a:xfrm>
          <a:custGeom>
            <a:avLst/>
            <a:gdLst/>
            <a:ahLst/>
            <a:cxnLst/>
            <a:rect l="l" t="t" r="r" b="b"/>
            <a:pathLst>
              <a:path w="75834" h="101757">
                <a:moveTo>
                  <a:pt x="0" y="72969"/>
                </a:moveTo>
                <a:lnTo>
                  <a:pt x="0" y="77769"/>
                </a:lnTo>
                <a:lnTo>
                  <a:pt x="960" y="81610"/>
                </a:lnTo>
                <a:lnTo>
                  <a:pt x="1920" y="85435"/>
                </a:lnTo>
                <a:lnTo>
                  <a:pt x="3840" y="88331"/>
                </a:lnTo>
                <a:lnTo>
                  <a:pt x="5760" y="91196"/>
                </a:lnTo>
                <a:lnTo>
                  <a:pt x="8641" y="94076"/>
                </a:lnTo>
                <a:lnTo>
                  <a:pt x="11521" y="96956"/>
                </a:lnTo>
                <a:lnTo>
                  <a:pt x="14401" y="97916"/>
                </a:lnTo>
                <a:lnTo>
                  <a:pt x="18242" y="99837"/>
                </a:lnTo>
                <a:lnTo>
                  <a:pt x="17282" y="76809"/>
                </a:lnTo>
                <a:lnTo>
                  <a:pt x="17282" y="69128"/>
                </a:lnTo>
                <a:lnTo>
                  <a:pt x="18242" y="67208"/>
                </a:lnTo>
                <a:lnTo>
                  <a:pt x="19187" y="65288"/>
                </a:lnTo>
                <a:lnTo>
                  <a:pt x="20162" y="62407"/>
                </a:lnTo>
                <a:lnTo>
                  <a:pt x="21122" y="60487"/>
                </a:lnTo>
                <a:lnTo>
                  <a:pt x="24002" y="59527"/>
                </a:lnTo>
                <a:lnTo>
                  <a:pt x="25907" y="57607"/>
                </a:lnTo>
                <a:lnTo>
                  <a:pt x="28803" y="56647"/>
                </a:lnTo>
                <a:lnTo>
                  <a:pt x="32644" y="55686"/>
                </a:lnTo>
                <a:lnTo>
                  <a:pt x="35524" y="54726"/>
                </a:lnTo>
                <a:lnTo>
                  <a:pt x="59512" y="54726"/>
                </a:lnTo>
                <a:lnTo>
                  <a:pt x="59512" y="73929"/>
                </a:lnTo>
                <a:lnTo>
                  <a:pt x="54711" y="78714"/>
                </a:lnTo>
                <a:lnTo>
                  <a:pt x="50871" y="82555"/>
                </a:lnTo>
                <a:lnTo>
                  <a:pt x="47030" y="84490"/>
                </a:lnTo>
                <a:lnTo>
                  <a:pt x="43190" y="87355"/>
                </a:lnTo>
                <a:lnTo>
                  <a:pt x="39364" y="88331"/>
                </a:lnTo>
                <a:lnTo>
                  <a:pt x="28803" y="88331"/>
                </a:lnTo>
                <a:lnTo>
                  <a:pt x="24963" y="86395"/>
                </a:lnTo>
                <a:lnTo>
                  <a:pt x="22082" y="83515"/>
                </a:lnTo>
                <a:lnTo>
                  <a:pt x="23027" y="100797"/>
                </a:lnTo>
                <a:lnTo>
                  <a:pt x="26868" y="101757"/>
                </a:lnTo>
                <a:lnTo>
                  <a:pt x="37429" y="101757"/>
                </a:lnTo>
                <a:lnTo>
                  <a:pt x="43190" y="99837"/>
                </a:lnTo>
                <a:lnTo>
                  <a:pt x="47990" y="97916"/>
                </a:lnTo>
                <a:lnTo>
                  <a:pt x="52791" y="95036"/>
                </a:lnTo>
                <a:lnTo>
                  <a:pt x="57591" y="92156"/>
                </a:lnTo>
                <a:lnTo>
                  <a:pt x="61432" y="87355"/>
                </a:lnTo>
                <a:lnTo>
                  <a:pt x="61432" y="98892"/>
                </a:lnTo>
                <a:lnTo>
                  <a:pt x="62392" y="98892"/>
                </a:lnTo>
                <a:lnTo>
                  <a:pt x="63352" y="99837"/>
                </a:lnTo>
                <a:lnTo>
                  <a:pt x="73913" y="99837"/>
                </a:lnTo>
                <a:lnTo>
                  <a:pt x="74874" y="98892"/>
                </a:lnTo>
                <a:lnTo>
                  <a:pt x="75834" y="98892"/>
                </a:lnTo>
                <a:lnTo>
                  <a:pt x="75834" y="28803"/>
                </a:lnTo>
                <a:lnTo>
                  <a:pt x="74874" y="24002"/>
                </a:lnTo>
                <a:lnTo>
                  <a:pt x="73913" y="19202"/>
                </a:lnTo>
                <a:lnTo>
                  <a:pt x="72953" y="15361"/>
                </a:lnTo>
                <a:lnTo>
                  <a:pt x="71033" y="11521"/>
                </a:lnTo>
                <a:lnTo>
                  <a:pt x="68153" y="8641"/>
                </a:lnTo>
                <a:lnTo>
                  <a:pt x="65272" y="5760"/>
                </a:lnTo>
                <a:lnTo>
                  <a:pt x="61432" y="3840"/>
                </a:lnTo>
                <a:lnTo>
                  <a:pt x="56631" y="1920"/>
                </a:lnTo>
                <a:lnTo>
                  <a:pt x="51831" y="975"/>
                </a:lnTo>
                <a:lnTo>
                  <a:pt x="46070" y="0"/>
                </a:lnTo>
                <a:lnTo>
                  <a:pt x="32644" y="0"/>
                </a:lnTo>
                <a:lnTo>
                  <a:pt x="28803" y="975"/>
                </a:lnTo>
                <a:lnTo>
                  <a:pt x="24963" y="1920"/>
                </a:lnTo>
                <a:lnTo>
                  <a:pt x="22082" y="1920"/>
                </a:lnTo>
                <a:lnTo>
                  <a:pt x="19187" y="2880"/>
                </a:lnTo>
                <a:lnTo>
                  <a:pt x="16322" y="4800"/>
                </a:lnTo>
                <a:lnTo>
                  <a:pt x="13441" y="5760"/>
                </a:lnTo>
                <a:lnTo>
                  <a:pt x="11521" y="6720"/>
                </a:lnTo>
                <a:lnTo>
                  <a:pt x="8641" y="7680"/>
                </a:lnTo>
                <a:lnTo>
                  <a:pt x="7680" y="8641"/>
                </a:lnTo>
                <a:lnTo>
                  <a:pt x="6720" y="9601"/>
                </a:lnTo>
                <a:lnTo>
                  <a:pt x="5760" y="10561"/>
                </a:lnTo>
                <a:lnTo>
                  <a:pt x="4800" y="11521"/>
                </a:lnTo>
                <a:lnTo>
                  <a:pt x="4800" y="21122"/>
                </a:lnTo>
                <a:lnTo>
                  <a:pt x="5760" y="22082"/>
                </a:lnTo>
                <a:lnTo>
                  <a:pt x="6720" y="23042"/>
                </a:lnTo>
                <a:lnTo>
                  <a:pt x="9601" y="23042"/>
                </a:lnTo>
                <a:lnTo>
                  <a:pt x="11521" y="22082"/>
                </a:lnTo>
                <a:lnTo>
                  <a:pt x="13441" y="21122"/>
                </a:lnTo>
                <a:lnTo>
                  <a:pt x="15361" y="19202"/>
                </a:lnTo>
                <a:lnTo>
                  <a:pt x="18242" y="18242"/>
                </a:lnTo>
                <a:lnTo>
                  <a:pt x="20162" y="17282"/>
                </a:lnTo>
                <a:lnTo>
                  <a:pt x="23027" y="16322"/>
                </a:lnTo>
                <a:lnTo>
                  <a:pt x="26868" y="15361"/>
                </a:lnTo>
                <a:lnTo>
                  <a:pt x="29748" y="14401"/>
                </a:lnTo>
                <a:lnTo>
                  <a:pt x="33588" y="13441"/>
                </a:lnTo>
                <a:lnTo>
                  <a:pt x="41269" y="13441"/>
                </a:lnTo>
                <a:lnTo>
                  <a:pt x="45110" y="14401"/>
                </a:lnTo>
                <a:lnTo>
                  <a:pt x="47990" y="15361"/>
                </a:lnTo>
                <a:lnTo>
                  <a:pt x="49911" y="16322"/>
                </a:lnTo>
                <a:lnTo>
                  <a:pt x="52791" y="17282"/>
                </a:lnTo>
                <a:lnTo>
                  <a:pt x="53751" y="19202"/>
                </a:lnTo>
                <a:lnTo>
                  <a:pt x="55671" y="21122"/>
                </a:lnTo>
                <a:lnTo>
                  <a:pt x="57591" y="23042"/>
                </a:lnTo>
                <a:lnTo>
                  <a:pt x="57591" y="25923"/>
                </a:lnTo>
                <a:lnTo>
                  <a:pt x="58552" y="28803"/>
                </a:lnTo>
                <a:lnTo>
                  <a:pt x="59512" y="31683"/>
                </a:lnTo>
                <a:lnTo>
                  <a:pt x="59512" y="42245"/>
                </a:lnTo>
                <a:lnTo>
                  <a:pt x="39364" y="42245"/>
                </a:lnTo>
                <a:lnTo>
                  <a:pt x="32644" y="43205"/>
                </a:lnTo>
                <a:lnTo>
                  <a:pt x="26868" y="44165"/>
                </a:lnTo>
                <a:lnTo>
                  <a:pt x="21122" y="46085"/>
                </a:lnTo>
                <a:lnTo>
                  <a:pt x="16322" y="48005"/>
                </a:lnTo>
                <a:lnTo>
                  <a:pt x="12481" y="49926"/>
                </a:lnTo>
                <a:lnTo>
                  <a:pt x="8641" y="52806"/>
                </a:lnTo>
                <a:lnTo>
                  <a:pt x="4800" y="55686"/>
                </a:lnTo>
                <a:lnTo>
                  <a:pt x="2880" y="59527"/>
                </a:lnTo>
                <a:lnTo>
                  <a:pt x="960" y="63367"/>
                </a:lnTo>
                <a:lnTo>
                  <a:pt x="0" y="68153"/>
                </a:lnTo>
                <a:lnTo>
                  <a:pt x="0" y="7296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2" name="object 392"/>
          <p:cNvSpPr/>
          <p:nvPr/>
        </p:nvSpPr>
        <p:spPr>
          <a:xfrm>
            <a:off x="2842717" y="7933258"/>
            <a:ext cx="5745" cy="23987"/>
          </a:xfrm>
          <a:custGeom>
            <a:avLst/>
            <a:gdLst/>
            <a:ahLst/>
            <a:cxnLst/>
            <a:rect l="l" t="t" r="r" b="b"/>
            <a:pathLst>
              <a:path w="5745" h="23987">
                <a:moveTo>
                  <a:pt x="960" y="3840"/>
                </a:moveTo>
                <a:lnTo>
                  <a:pt x="0" y="0"/>
                </a:lnTo>
                <a:lnTo>
                  <a:pt x="960" y="23027"/>
                </a:lnTo>
                <a:lnTo>
                  <a:pt x="5745" y="23987"/>
                </a:lnTo>
                <a:lnTo>
                  <a:pt x="4800" y="6705"/>
                </a:lnTo>
                <a:lnTo>
                  <a:pt x="96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3" name="object 393"/>
          <p:cNvSpPr/>
          <p:nvPr/>
        </p:nvSpPr>
        <p:spPr>
          <a:xfrm>
            <a:off x="2944474" y="7915976"/>
            <a:ext cx="6720" cy="40309"/>
          </a:xfrm>
          <a:custGeom>
            <a:avLst/>
            <a:gdLst/>
            <a:ahLst/>
            <a:cxnLst/>
            <a:rect l="l" t="t" r="r" b="b"/>
            <a:pathLst>
              <a:path w="6720" h="40309">
                <a:moveTo>
                  <a:pt x="960" y="3840"/>
                </a:moveTo>
                <a:lnTo>
                  <a:pt x="0" y="0"/>
                </a:lnTo>
                <a:lnTo>
                  <a:pt x="1905" y="38389"/>
                </a:lnTo>
                <a:lnTo>
                  <a:pt x="6720" y="40309"/>
                </a:lnTo>
                <a:lnTo>
                  <a:pt x="6720" y="19187"/>
                </a:lnTo>
                <a:lnTo>
                  <a:pt x="4785" y="16306"/>
                </a:lnTo>
                <a:lnTo>
                  <a:pt x="2880" y="12466"/>
                </a:lnTo>
                <a:lnTo>
                  <a:pt x="960" y="8625"/>
                </a:lnTo>
                <a:lnTo>
                  <a:pt x="96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4" name="object 394"/>
          <p:cNvSpPr/>
          <p:nvPr/>
        </p:nvSpPr>
        <p:spPr>
          <a:xfrm>
            <a:off x="2926232" y="7813258"/>
            <a:ext cx="85435" cy="144947"/>
          </a:xfrm>
          <a:custGeom>
            <a:avLst/>
            <a:gdLst/>
            <a:ahLst/>
            <a:cxnLst/>
            <a:rect l="l" t="t" r="r" b="b"/>
            <a:pathLst>
              <a:path w="85435" h="144947">
                <a:moveTo>
                  <a:pt x="960" y="108478"/>
                </a:moveTo>
                <a:lnTo>
                  <a:pt x="1920" y="114239"/>
                </a:lnTo>
                <a:lnTo>
                  <a:pt x="3840" y="119999"/>
                </a:lnTo>
                <a:lnTo>
                  <a:pt x="5760" y="125745"/>
                </a:lnTo>
                <a:lnTo>
                  <a:pt x="8641" y="129585"/>
                </a:lnTo>
                <a:lnTo>
                  <a:pt x="11521" y="134386"/>
                </a:lnTo>
                <a:lnTo>
                  <a:pt x="15361" y="138226"/>
                </a:lnTo>
                <a:lnTo>
                  <a:pt x="20147" y="141107"/>
                </a:lnTo>
                <a:lnTo>
                  <a:pt x="18242" y="102717"/>
                </a:lnTo>
                <a:lnTo>
                  <a:pt x="18242" y="84475"/>
                </a:lnTo>
                <a:lnTo>
                  <a:pt x="19202" y="80634"/>
                </a:lnTo>
                <a:lnTo>
                  <a:pt x="20147" y="75834"/>
                </a:lnTo>
                <a:lnTo>
                  <a:pt x="21122" y="71993"/>
                </a:lnTo>
                <a:lnTo>
                  <a:pt x="23027" y="69113"/>
                </a:lnTo>
                <a:lnTo>
                  <a:pt x="24963" y="65272"/>
                </a:lnTo>
                <a:lnTo>
                  <a:pt x="27828" y="62392"/>
                </a:lnTo>
                <a:lnTo>
                  <a:pt x="30708" y="60472"/>
                </a:lnTo>
                <a:lnTo>
                  <a:pt x="33588" y="58552"/>
                </a:lnTo>
                <a:lnTo>
                  <a:pt x="37429" y="57591"/>
                </a:lnTo>
                <a:lnTo>
                  <a:pt x="46070" y="57591"/>
                </a:lnTo>
                <a:lnTo>
                  <a:pt x="50871" y="59512"/>
                </a:lnTo>
                <a:lnTo>
                  <a:pt x="54711" y="62392"/>
                </a:lnTo>
                <a:lnTo>
                  <a:pt x="59512" y="65272"/>
                </a:lnTo>
                <a:lnTo>
                  <a:pt x="64312" y="69113"/>
                </a:lnTo>
                <a:lnTo>
                  <a:pt x="68153" y="74874"/>
                </a:lnTo>
                <a:lnTo>
                  <a:pt x="68153" y="112318"/>
                </a:lnTo>
                <a:lnTo>
                  <a:pt x="66233" y="115183"/>
                </a:lnTo>
                <a:lnTo>
                  <a:pt x="63352" y="118079"/>
                </a:lnTo>
                <a:lnTo>
                  <a:pt x="60472" y="120959"/>
                </a:lnTo>
                <a:lnTo>
                  <a:pt x="58552" y="122864"/>
                </a:lnTo>
                <a:lnTo>
                  <a:pt x="55671" y="124800"/>
                </a:lnTo>
                <a:lnTo>
                  <a:pt x="53751" y="125745"/>
                </a:lnTo>
                <a:lnTo>
                  <a:pt x="51831" y="127680"/>
                </a:lnTo>
                <a:lnTo>
                  <a:pt x="49911" y="128625"/>
                </a:lnTo>
                <a:lnTo>
                  <a:pt x="47030" y="129585"/>
                </a:lnTo>
                <a:lnTo>
                  <a:pt x="45110" y="129585"/>
                </a:lnTo>
                <a:lnTo>
                  <a:pt x="43190" y="130545"/>
                </a:lnTo>
                <a:lnTo>
                  <a:pt x="36484" y="130545"/>
                </a:lnTo>
                <a:lnTo>
                  <a:pt x="32644" y="128625"/>
                </a:lnTo>
                <a:lnTo>
                  <a:pt x="29763" y="126705"/>
                </a:lnTo>
                <a:lnTo>
                  <a:pt x="26868" y="124800"/>
                </a:lnTo>
                <a:lnTo>
                  <a:pt x="24963" y="121904"/>
                </a:lnTo>
                <a:lnTo>
                  <a:pt x="24963" y="143027"/>
                </a:lnTo>
                <a:lnTo>
                  <a:pt x="30708" y="144947"/>
                </a:lnTo>
                <a:lnTo>
                  <a:pt x="44150" y="144947"/>
                </a:lnTo>
                <a:lnTo>
                  <a:pt x="49911" y="143027"/>
                </a:lnTo>
                <a:lnTo>
                  <a:pt x="54711" y="140147"/>
                </a:lnTo>
                <a:lnTo>
                  <a:pt x="60472" y="137266"/>
                </a:lnTo>
                <a:lnTo>
                  <a:pt x="65272" y="133426"/>
                </a:lnTo>
                <a:lnTo>
                  <a:pt x="70073" y="127680"/>
                </a:lnTo>
                <a:lnTo>
                  <a:pt x="70073" y="141107"/>
                </a:lnTo>
                <a:lnTo>
                  <a:pt x="71033" y="141107"/>
                </a:lnTo>
                <a:lnTo>
                  <a:pt x="71033" y="142082"/>
                </a:lnTo>
                <a:lnTo>
                  <a:pt x="71993" y="142082"/>
                </a:lnTo>
                <a:lnTo>
                  <a:pt x="71993" y="143027"/>
                </a:lnTo>
                <a:lnTo>
                  <a:pt x="83515" y="143027"/>
                </a:lnTo>
                <a:lnTo>
                  <a:pt x="84475" y="142082"/>
                </a:lnTo>
                <a:lnTo>
                  <a:pt x="85435" y="141107"/>
                </a:lnTo>
                <a:lnTo>
                  <a:pt x="85435" y="1920"/>
                </a:lnTo>
                <a:lnTo>
                  <a:pt x="84475" y="960"/>
                </a:lnTo>
                <a:lnTo>
                  <a:pt x="83515" y="960"/>
                </a:lnTo>
                <a:lnTo>
                  <a:pt x="82555" y="0"/>
                </a:lnTo>
                <a:lnTo>
                  <a:pt x="71993" y="0"/>
                </a:lnTo>
                <a:lnTo>
                  <a:pt x="71033" y="960"/>
                </a:lnTo>
                <a:lnTo>
                  <a:pt x="69113" y="960"/>
                </a:lnTo>
                <a:lnTo>
                  <a:pt x="69113" y="1920"/>
                </a:lnTo>
                <a:lnTo>
                  <a:pt x="68153" y="1920"/>
                </a:lnTo>
                <a:lnTo>
                  <a:pt x="68153" y="56631"/>
                </a:lnTo>
                <a:lnTo>
                  <a:pt x="64312" y="52791"/>
                </a:lnTo>
                <a:lnTo>
                  <a:pt x="59512" y="48950"/>
                </a:lnTo>
                <a:lnTo>
                  <a:pt x="54711" y="47030"/>
                </a:lnTo>
                <a:lnTo>
                  <a:pt x="50871" y="44165"/>
                </a:lnTo>
                <a:lnTo>
                  <a:pt x="45110" y="43190"/>
                </a:lnTo>
                <a:lnTo>
                  <a:pt x="33588" y="43190"/>
                </a:lnTo>
                <a:lnTo>
                  <a:pt x="27828" y="44165"/>
                </a:lnTo>
                <a:lnTo>
                  <a:pt x="23027" y="47030"/>
                </a:lnTo>
                <a:lnTo>
                  <a:pt x="18242" y="48950"/>
                </a:lnTo>
                <a:lnTo>
                  <a:pt x="13441" y="52791"/>
                </a:lnTo>
                <a:lnTo>
                  <a:pt x="10561" y="56631"/>
                </a:lnTo>
                <a:lnTo>
                  <a:pt x="6720" y="61432"/>
                </a:lnTo>
                <a:lnTo>
                  <a:pt x="4800" y="67193"/>
                </a:lnTo>
                <a:lnTo>
                  <a:pt x="2880" y="73913"/>
                </a:lnTo>
                <a:lnTo>
                  <a:pt x="960" y="79674"/>
                </a:lnTo>
                <a:lnTo>
                  <a:pt x="0" y="87355"/>
                </a:lnTo>
                <a:lnTo>
                  <a:pt x="0" y="101757"/>
                </a:lnTo>
                <a:lnTo>
                  <a:pt x="960" y="10847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5" name="object 395"/>
          <p:cNvSpPr/>
          <p:nvPr/>
        </p:nvSpPr>
        <p:spPr>
          <a:xfrm>
            <a:off x="3030870" y="7857423"/>
            <a:ext cx="88315" cy="98861"/>
          </a:xfrm>
          <a:custGeom>
            <a:avLst/>
            <a:gdLst/>
            <a:ahLst/>
            <a:cxnLst/>
            <a:rect l="l" t="t" r="r" b="b"/>
            <a:pathLst>
              <a:path w="88315" h="98861">
                <a:moveTo>
                  <a:pt x="44150" y="79674"/>
                </a:moveTo>
                <a:lnTo>
                  <a:pt x="18242" y="3825"/>
                </a:lnTo>
                <a:lnTo>
                  <a:pt x="17266" y="2865"/>
                </a:lnTo>
                <a:lnTo>
                  <a:pt x="17266" y="1905"/>
                </a:lnTo>
                <a:lnTo>
                  <a:pt x="16306" y="1905"/>
                </a:lnTo>
                <a:lnTo>
                  <a:pt x="16306" y="944"/>
                </a:lnTo>
                <a:lnTo>
                  <a:pt x="12481" y="944"/>
                </a:lnTo>
                <a:lnTo>
                  <a:pt x="11521" y="0"/>
                </a:lnTo>
                <a:lnTo>
                  <a:pt x="3840" y="0"/>
                </a:lnTo>
                <a:lnTo>
                  <a:pt x="2880" y="944"/>
                </a:lnTo>
                <a:lnTo>
                  <a:pt x="0" y="944"/>
                </a:lnTo>
                <a:lnTo>
                  <a:pt x="0" y="5745"/>
                </a:lnTo>
                <a:lnTo>
                  <a:pt x="960" y="6705"/>
                </a:lnTo>
                <a:lnTo>
                  <a:pt x="960" y="7665"/>
                </a:lnTo>
                <a:lnTo>
                  <a:pt x="32628" y="95021"/>
                </a:lnTo>
                <a:lnTo>
                  <a:pt x="32628" y="96941"/>
                </a:lnTo>
                <a:lnTo>
                  <a:pt x="33588" y="96941"/>
                </a:lnTo>
                <a:lnTo>
                  <a:pt x="33588" y="97917"/>
                </a:lnTo>
                <a:lnTo>
                  <a:pt x="35509" y="97917"/>
                </a:lnTo>
                <a:lnTo>
                  <a:pt x="36469" y="98861"/>
                </a:lnTo>
                <a:lnTo>
                  <a:pt x="52791" y="98861"/>
                </a:lnTo>
                <a:lnTo>
                  <a:pt x="53751" y="97917"/>
                </a:lnTo>
                <a:lnTo>
                  <a:pt x="54711" y="96941"/>
                </a:lnTo>
                <a:lnTo>
                  <a:pt x="55671" y="95981"/>
                </a:lnTo>
                <a:lnTo>
                  <a:pt x="55671" y="95021"/>
                </a:lnTo>
                <a:lnTo>
                  <a:pt x="87355" y="7665"/>
                </a:lnTo>
                <a:lnTo>
                  <a:pt x="87355" y="4785"/>
                </a:lnTo>
                <a:lnTo>
                  <a:pt x="88315" y="4785"/>
                </a:lnTo>
                <a:lnTo>
                  <a:pt x="88315" y="2865"/>
                </a:lnTo>
                <a:lnTo>
                  <a:pt x="87355" y="1905"/>
                </a:lnTo>
                <a:lnTo>
                  <a:pt x="87355" y="944"/>
                </a:lnTo>
                <a:lnTo>
                  <a:pt x="85435" y="944"/>
                </a:lnTo>
                <a:lnTo>
                  <a:pt x="85435" y="0"/>
                </a:lnTo>
                <a:lnTo>
                  <a:pt x="76794" y="0"/>
                </a:lnTo>
                <a:lnTo>
                  <a:pt x="75834" y="944"/>
                </a:lnTo>
                <a:lnTo>
                  <a:pt x="71993" y="944"/>
                </a:lnTo>
                <a:lnTo>
                  <a:pt x="71993" y="1905"/>
                </a:lnTo>
                <a:lnTo>
                  <a:pt x="71033" y="1905"/>
                </a:lnTo>
                <a:lnTo>
                  <a:pt x="71033" y="3825"/>
                </a:lnTo>
                <a:lnTo>
                  <a:pt x="45110" y="79674"/>
                </a:lnTo>
                <a:lnTo>
                  <a:pt x="44150" y="80634"/>
                </a:lnTo>
                <a:lnTo>
                  <a:pt x="44150" y="7967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6" name="object 396"/>
          <p:cNvSpPr/>
          <p:nvPr/>
        </p:nvSpPr>
        <p:spPr>
          <a:xfrm>
            <a:off x="3128787" y="7933258"/>
            <a:ext cx="23042" cy="100797"/>
          </a:xfrm>
          <a:custGeom>
            <a:avLst/>
            <a:gdLst/>
            <a:ahLst/>
            <a:cxnLst/>
            <a:rect l="l" t="t" r="r" b="b"/>
            <a:pathLst>
              <a:path w="23042" h="100797">
                <a:moveTo>
                  <a:pt x="19202" y="3840"/>
                </a:moveTo>
                <a:lnTo>
                  <a:pt x="17266" y="0"/>
                </a:lnTo>
                <a:lnTo>
                  <a:pt x="19202" y="23027"/>
                </a:lnTo>
                <a:lnTo>
                  <a:pt x="23042" y="23987"/>
                </a:lnTo>
                <a:lnTo>
                  <a:pt x="22082" y="6705"/>
                </a:lnTo>
                <a:lnTo>
                  <a:pt x="19202" y="3840"/>
                </a:lnTo>
                <a:close/>
              </a:path>
              <a:path w="23042" h="100797">
                <a:moveTo>
                  <a:pt x="71033" y="-65288"/>
                </a:moveTo>
                <a:lnTo>
                  <a:pt x="68153" y="-68168"/>
                </a:lnTo>
                <a:lnTo>
                  <a:pt x="65272" y="-71048"/>
                </a:lnTo>
                <a:lnTo>
                  <a:pt x="61432" y="-72969"/>
                </a:lnTo>
                <a:lnTo>
                  <a:pt x="56631" y="-74889"/>
                </a:lnTo>
                <a:lnTo>
                  <a:pt x="51831" y="-75834"/>
                </a:lnTo>
                <a:lnTo>
                  <a:pt x="46070" y="-76809"/>
                </a:lnTo>
                <a:lnTo>
                  <a:pt x="32628" y="-76809"/>
                </a:lnTo>
                <a:lnTo>
                  <a:pt x="28788" y="-75834"/>
                </a:lnTo>
                <a:lnTo>
                  <a:pt x="25923" y="-74889"/>
                </a:lnTo>
                <a:lnTo>
                  <a:pt x="22082" y="-74889"/>
                </a:lnTo>
                <a:lnTo>
                  <a:pt x="19202" y="-73929"/>
                </a:lnTo>
                <a:lnTo>
                  <a:pt x="16306" y="-72008"/>
                </a:lnTo>
                <a:lnTo>
                  <a:pt x="13426" y="-71048"/>
                </a:lnTo>
                <a:lnTo>
                  <a:pt x="11521" y="-70088"/>
                </a:lnTo>
                <a:lnTo>
                  <a:pt x="9585" y="-69128"/>
                </a:lnTo>
                <a:lnTo>
                  <a:pt x="7680" y="-68168"/>
                </a:lnTo>
                <a:lnTo>
                  <a:pt x="6720" y="-67208"/>
                </a:lnTo>
                <a:lnTo>
                  <a:pt x="5760" y="-66248"/>
                </a:lnTo>
                <a:lnTo>
                  <a:pt x="4800" y="-65288"/>
                </a:lnTo>
                <a:lnTo>
                  <a:pt x="4800" y="-55686"/>
                </a:lnTo>
                <a:lnTo>
                  <a:pt x="5760" y="-55686"/>
                </a:lnTo>
                <a:lnTo>
                  <a:pt x="5760" y="-54726"/>
                </a:lnTo>
                <a:lnTo>
                  <a:pt x="6720" y="-53766"/>
                </a:lnTo>
                <a:lnTo>
                  <a:pt x="9585" y="-53766"/>
                </a:lnTo>
                <a:lnTo>
                  <a:pt x="11521" y="-54726"/>
                </a:lnTo>
                <a:lnTo>
                  <a:pt x="13426" y="-55686"/>
                </a:lnTo>
                <a:lnTo>
                  <a:pt x="15361" y="-57607"/>
                </a:lnTo>
                <a:lnTo>
                  <a:pt x="18242" y="-58567"/>
                </a:lnTo>
                <a:lnTo>
                  <a:pt x="20147" y="-59527"/>
                </a:lnTo>
                <a:lnTo>
                  <a:pt x="23042" y="-60487"/>
                </a:lnTo>
                <a:lnTo>
                  <a:pt x="26868" y="-61447"/>
                </a:lnTo>
                <a:lnTo>
                  <a:pt x="29763" y="-62407"/>
                </a:lnTo>
                <a:lnTo>
                  <a:pt x="33588" y="-63367"/>
                </a:lnTo>
                <a:lnTo>
                  <a:pt x="42230" y="-63367"/>
                </a:lnTo>
                <a:lnTo>
                  <a:pt x="45110" y="-62407"/>
                </a:lnTo>
                <a:lnTo>
                  <a:pt x="47990" y="-61447"/>
                </a:lnTo>
                <a:lnTo>
                  <a:pt x="50871" y="-60487"/>
                </a:lnTo>
                <a:lnTo>
                  <a:pt x="52791" y="-59527"/>
                </a:lnTo>
                <a:lnTo>
                  <a:pt x="54711" y="-57607"/>
                </a:lnTo>
                <a:lnTo>
                  <a:pt x="55671" y="-55686"/>
                </a:lnTo>
                <a:lnTo>
                  <a:pt x="57591" y="-53766"/>
                </a:lnTo>
                <a:lnTo>
                  <a:pt x="58552" y="-50886"/>
                </a:lnTo>
                <a:lnTo>
                  <a:pt x="58552" y="-48005"/>
                </a:lnTo>
                <a:lnTo>
                  <a:pt x="59512" y="-45125"/>
                </a:lnTo>
                <a:lnTo>
                  <a:pt x="59512" y="-34564"/>
                </a:lnTo>
                <a:lnTo>
                  <a:pt x="39349" y="-34564"/>
                </a:lnTo>
                <a:lnTo>
                  <a:pt x="32628" y="-33604"/>
                </a:lnTo>
                <a:lnTo>
                  <a:pt x="26868" y="-32644"/>
                </a:lnTo>
                <a:lnTo>
                  <a:pt x="21107" y="-30723"/>
                </a:lnTo>
                <a:lnTo>
                  <a:pt x="16306" y="-28803"/>
                </a:lnTo>
                <a:lnTo>
                  <a:pt x="12481" y="-26883"/>
                </a:lnTo>
                <a:lnTo>
                  <a:pt x="8641" y="-24002"/>
                </a:lnTo>
                <a:lnTo>
                  <a:pt x="4800" y="-21122"/>
                </a:lnTo>
                <a:lnTo>
                  <a:pt x="2880" y="-17282"/>
                </a:lnTo>
                <a:lnTo>
                  <a:pt x="960" y="-13441"/>
                </a:lnTo>
                <a:lnTo>
                  <a:pt x="0" y="-8656"/>
                </a:lnTo>
                <a:lnTo>
                  <a:pt x="0" y="960"/>
                </a:lnTo>
                <a:lnTo>
                  <a:pt x="960" y="4800"/>
                </a:lnTo>
                <a:lnTo>
                  <a:pt x="1920" y="8625"/>
                </a:lnTo>
                <a:lnTo>
                  <a:pt x="3840" y="11521"/>
                </a:lnTo>
                <a:lnTo>
                  <a:pt x="5760" y="14386"/>
                </a:lnTo>
                <a:lnTo>
                  <a:pt x="8641" y="17266"/>
                </a:lnTo>
                <a:lnTo>
                  <a:pt x="11521" y="20147"/>
                </a:lnTo>
                <a:lnTo>
                  <a:pt x="15361" y="21107"/>
                </a:lnTo>
                <a:lnTo>
                  <a:pt x="19202" y="23027"/>
                </a:lnTo>
                <a:lnTo>
                  <a:pt x="17266" y="0"/>
                </a:lnTo>
                <a:lnTo>
                  <a:pt x="17266" y="-7680"/>
                </a:lnTo>
                <a:lnTo>
                  <a:pt x="18242" y="-9601"/>
                </a:lnTo>
                <a:lnTo>
                  <a:pt x="19202" y="-11521"/>
                </a:lnTo>
                <a:lnTo>
                  <a:pt x="20147" y="-14401"/>
                </a:lnTo>
                <a:lnTo>
                  <a:pt x="22082" y="-16322"/>
                </a:lnTo>
                <a:lnTo>
                  <a:pt x="23987" y="-17282"/>
                </a:lnTo>
                <a:lnTo>
                  <a:pt x="25923" y="-19202"/>
                </a:lnTo>
                <a:lnTo>
                  <a:pt x="28788" y="-20162"/>
                </a:lnTo>
                <a:lnTo>
                  <a:pt x="32628" y="-21122"/>
                </a:lnTo>
                <a:lnTo>
                  <a:pt x="36469" y="-22082"/>
                </a:lnTo>
                <a:lnTo>
                  <a:pt x="59512" y="-22082"/>
                </a:lnTo>
                <a:lnTo>
                  <a:pt x="59512" y="-2880"/>
                </a:lnTo>
                <a:lnTo>
                  <a:pt x="54711" y="1905"/>
                </a:lnTo>
                <a:lnTo>
                  <a:pt x="50871" y="5745"/>
                </a:lnTo>
                <a:lnTo>
                  <a:pt x="47030" y="7680"/>
                </a:lnTo>
                <a:lnTo>
                  <a:pt x="43190" y="10546"/>
                </a:lnTo>
                <a:lnTo>
                  <a:pt x="39349" y="11521"/>
                </a:lnTo>
                <a:lnTo>
                  <a:pt x="28788" y="11521"/>
                </a:lnTo>
                <a:lnTo>
                  <a:pt x="24947" y="9585"/>
                </a:lnTo>
                <a:lnTo>
                  <a:pt x="22082" y="6705"/>
                </a:lnTo>
                <a:lnTo>
                  <a:pt x="23042" y="23987"/>
                </a:lnTo>
                <a:lnTo>
                  <a:pt x="26868" y="24947"/>
                </a:lnTo>
                <a:lnTo>
                  <a:pt x="37429" y="24947"/>
                </a:lnTo>
                <a:lnTo>
                  <a:pt x="43190" y="23027"/>
                </a:lnTo>
                <a:lnTo>
                  <a:pt x="47990" y="21107"/>
                </a:lnTo>
                <a:lnTo>
                  <a:pt x="52791" y="18227"/>
                </a:lnTo>
                <a:lnTo>
                  <a:pt x="57591" y="15346"/>
                </a:lnTo>
                <a:lnTo>
                  <a:pt x="61432" y="10546"/>
                </a:lnTo>
                <a:lnTo>
                  <a:pt x="61432" y="22082"/>
                </a:lnTo>
                <a:lnTo>
                  <a:pt x="62392" y="22082"/>
                </a:lnTo>
                <a:lnTo>
                  <a:pt x="63352" y="23027"/>
                </a:lnTo>
                <a:lnTo>
                  <a:pt x="73913" y="23027"/>
                </a:lnTo>
                <a:lnTo>
                  <a:pt x="74874" y="22082"/>
                </a:lnTo>
                <a:lnTo>
                  <a:pt x="75834" y="22082"/>
                </a:lnTo>
                <a:lnTo>
                  <a:pt x="75834" y="-52806"/>
                </a:lnTo>
                <a:lnTo>
                  <a:pt x="73913" y="-57607"/>
                </a:lnTo>
                <a:lnTo>
                  <a:pt x="72953" y="-61447"/>
                </a:lnTo>
                <a:lnTo>
                  <a:pt x="71033" y="-6528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7" name="object 397"/>
          <p:cNvSpPr/>
          <p:nvPr/>
        </p:nvSpPr>
        <p:spPr>
          <a:xfrm>
            <a:off x="3236290" y="7856448"/>
            <a:ext cx="79689" cy="99837"/>
          </a:xfrm>
          <a:custGeom>
            <a:avLst/>
            <a:gdLst/>
            <a:ahLst/>
            <a:cxnLst/>
            <a:rect l="l" t="t" r="r" b="b"/>
            <a:pathLst>
              <a:path w="79689" h="99837">
                <a:moveTo>
                  <a:pt x="43205" y="14401"/>
                </a:moveTo>
                <a:lnTo>
                  <a:pt x="46085" y="14401"/>
                </a:lnTo>
                <a:lnTo>
                  <a:pt x="48966" y="15361"/>
                </a:lnTo>
                <a:lnTo>
                  <a:pt x="51846" y="16322"/>
                </a:lnTo>
                <a:lnTo>
                  <a:pt x="54726" y="17282"/>
                </a:lnTo>
                <a:lnTo>
                  <a:pt x="56647" y="19202"/>
                </a:lnTo>
                <a:lnTo>
                  <a:pt x="57607" y="22082"/>
                </a:lnTo>
                <a:lnTo>
                  <a:pt x="59527" y="24002"/>
                </a:lnTo>
                <a:lnTo>
                  <a:pt x="60487" y="26883"/>
                </a:lnTo>
                <a:lnTo>
                  <a:pt x="61447" y="29763"/>
                </a:lnTo>
                <a:lnTo>
                  <a:pt x="62407" y="33604"/>
                </a:lnTo>
                <a:lnTo>
                  <a:pt x="62407" y="97916"/>
                </a:lnTo>
                <a:lnTo>
                  <a:pt x="63367" y="97916"/>
                </a:lnTo>
                <a:lnTo>
                  <a:pt x="63367" y="98892"/>
                </a:lnTo>
                <a:lnTo>
                  <a:pt x="64328" y="98892"/>
                </a:lnTo>
                <a:lnTo>
                  <a:pt x="65288" y="99837"/>
                </a:lnTo>
                <a:lnTo>
                  <a:pt x="77769" y="99837"/>
                </a:lnTo>
                <a:lnTo>
                  <a:pt x="77769" y="98892"/>
                </a:lnTo>
                <a:lnTo>
                  <a:pt x="78729" y="98892"/>
                </a:lnTo>
                <a:lnTo>
                  <a:pt x="79689" y="97916"/>
                </a:lnTo>
                <a:lnTo>
                  <a:pt x="79689" y="33604"/>
                </a:lnTo>
                <a:lnTo>
                  <a:pt x="78729" y="27843"/>
                </a:lnTo>
                <a:lnTo>
                  <a:pt x="77769" y="24002"/>
                </a:lnTo>
                <a:lnTo>
                  <a:pt x="76809" y="19202"/>
                </a:lnTo>
                <a:lnTo>
                  <a:pt x="74889" y="14401"/>
                </a:lnTo>
                <a:lnTo>
                  <a:pt x="72009" y="11521"/>
                </a:lnTo>
                <a:lnTo>
                  <a:pt x="70088" y="7680"/>
                </a:lnTo>
                <a:lnTo>
                  <a:pt x="66248" y="4800"/>
                </a:lnTo>
                <a:lnTo>
                  <a:pt x="62407" y="2880"/>
                </a:lnTo>
                <a:lnTo>
                  <a:pt x="57607" y="975"/>
                </a:lnTo>
                <a:lnTo>
                  <a:pt x="52806" y="0"/>
                </a:lnTo>
                <a:lnTo>
                  <a:pt x="41285" y="0"/>
                </a:lnTo>
                <a:lnTo>
                  <a:pt x="35524" y="975"/>
                </a:lnTo>
                <a:lnTo>
                  <a:pt x="30723" y="3840"/>
                </a:lnTo>
                <a:lnTo>
                  <a:pt x="25923" y="6720"/>
                </a:lnTo>
                <a:lnTo>
                  <a:pt x="20177" y="10561"/>
                </a:lnTo>
                <a:lnTo>
                  <a:pt x="15361" y="16322"/>
                </a:lnTo>
                <a:lnTo>
                  <a:pt x="15361" y="3840"/>
                </a:lnTo>
                <a:lnTo>
                  <a:pt x="14401" y="2880"/>
                </a:lnTo>
                <a:lnTo>
                  <a:pt x="14401" y="1920"/>
                </a:lnTo>
                <a:lnTo>
                  <a:pt x="11521" y="1920"/>
                </a:lnTo>
                <a:lnTo>
                  <a:pt x="10561" y="975"/>
                </a:lnTo>
                <a:lnTo>
                  <a:pt x="4815" y="975"/>
                </a:lnTo>
                <a:lnTo>
                  <a:pt x="3840" y="1920"/>
                </a:lnTo>
                <a:lnTo>
                  <a:pt x="975" y="1920"/>
                </a:lnTo>
                <a:lnTo>
                  <a:pt x="0" y="2880"/>
                </a:lnTo>
                <a:lnTo>
                  <a:pt x="0" y="97916"/>
                </a:lnTo>
                <a:lnTo>
                  <a:pt x="975" y="98892"/>
                </a:lnTo>
                <a:lnTo>
                  <a:pt x="1935" y="98892"/>
                </a:lnTo>
                <a:lnTo>
                  <a:pt x="1935" y="99837"/>
                </a:lnTo>
                <a:lnTo>
                  <a:pt x="14401" y="99837"/>
                </a:lnTo>
                <a:lnTo>
                  <a:pt x="15361" y="98892"/>
                </a:lnTo>
                <a:lnTo>
                  <a:pt x="16337" y="98892"/>
                </a:lnTo>
                <a:lnTo>
                  <a:pt x="16337" y="97916"/>
                </a:lnTo>
                <a:lnTo>
                  <a:pt x="17282" y="97916"/>
                </a:lnTo>
                <a:lnTo>
                  <a:pt x="17282" y="32644"/>
                </a:lnTo>
                <a:lnTo>
                  <a:pt x="22082" y="26883"/>
                </a:lnTo>
                <a:lnTo>
                  <a:pt x="25923" y="22082"/>
                </a:lnTo>
                <a:lnTo>
                  <a:pt x="30723" y="19202"/>
                </a:lnTo>
                <a:lnTo>
                  <a:pt x="34564" y="16322"/>
                </a:lnTo>
                <a:lnTo>
                  <a:pt x="38404" y="14401"/>
                </a:lnTo>
                <a:lnTo>
                  <a:pt x="43205" y="144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8" name="object 398"/>
          <p:cNvSpPr/>
          <p:nvPr/>
        </p:nvSpPr>
        <p:spPr>
          <a:xfrm>
            <a:off x="3332302" y="7833420"/>
            <a:ext cx="60472" cy="123825"/>
          </a:xfrm>
          <a:custGeom>
            <a:avLst/>
            <a:gdLst/>
            <a:ahLst/>
            <a:cxnLst/>
            <a:rect l="l" t="t" r="r" b="b"/>
            <a:pathLst>
              <a:path w="60472" h="123825">
                <a:moveTo>
                  <a:pt x="60472" y="26868"/>
                </a:moveTo>
                <a:lnTo>
                  <a:pt x="59512" y="26868"/>
                </a:lnTo>
                <a:lnTo>
                  <a:pt x="59512" y="24947"/>
                </a:lnTo>
                <a:lnTo>
                  <a:pt x="33588" y="24947"/>
                </a:lnTo>
                <a:lnTo>
                  <a:pt x="33588" y="1920"/>
                </a:lnTo>
                <a:lnTo>
                  <a:pt x="32628" y="944"/>
                </a:lnTo>
                <a:lnTo>
                  <a:pt x="31668" y="0"/>
                </a:lnTo>
                <a:lnTo>
                  <a:pt x="18242" y="0"/>
                </a:lnTo>
                <a:lnTo>
                  <a:pt x="17266" y="944"/>
                </a:lnTo>
                <a:lnTo>
                  <a:pt x="17266" y="1920"/>
                </a:lnTo>
                <a:lnTo>
                  <a:pt x="16306" y="1920"/>
                </a:lnTo>
                <a:lnTo>
                  <a:pt x="16306" y="24947"/>
                </a:lnTo>
                <a:lnTo>
                  <a:pt x="1904" y="24947"/>
                </a:lnTo>
                <a:lnTo>
                  <a:pt x="1904" y="25907"/>
                </a:lnTo>
                <a:lnTo>
                  <a:pt x="960" y="26868"/>
                </a:lnTo>
                <a:lnTo>
                  <a:pt x="960" y="28788"/>
                </a:lnTo>
                <a:lnTo>
                  <a:pt x="0" y="29748"/>
                </a:lnTo>
                <a:lnTo>
                  <a:pt x="0" y="34549"/>
                </a:lnTo>
                <a:lnTo>
                  <a:pt x="960" y="36469"/>
                </a:lnTo>
                <a:lnTo>
                  <a:pt x="960" y="37429"/>
                </a:lnTo>
                <a:lnTo>
                  <a:pt x="1904" y="38389"/>
                </a:lnTo>
                <a:lnTo>
                  <a:pt x="16306" y="38389"/>
                </a:lnTo>
                <a:lnTo>
                  <a:pt x="16306" y="97917"/>
                </a:lnTo>
                <a:lnTo>
                  <a:pt x="17266" y="102702"/>
                </a:lnTo>
                <a:lnTo>
                  <a:pt x="18242" y="106542"/>
                </a:lnTo>
                <a:lnTo>
                  <a:pt x="19187" y="110383"/>
                </a:lnTo>
                <a:lnTo>
                  <a:pt x="21107" y="114223"/>
                </a:lnTo>
                <a:lnTo>
                  <a:pt x="23027" y="117104"/>
                </a:lnTo>
                <a:lnTo>
                  <a:pt x="24947" y="119024"/>
                </a:lnTo>
                <a:lnTo>
                  <a:pt x="27828" y="120944"/>
                </a:lnTo>
                <a:lnTo>
                  <a:pt x="31668" y="122864"/>
                </a:lnTo>
                <a:lnTo>
                  <a:pt x="34549" y="123825"/>
                </a:lnTo>
                <a:lnTo>
                  <a:pt x="51831" y="123825"/>
                </a:lnTo>
                <a:lnTo>
                  <a:pt x="52791" y="122864"/>
                </a:lnTo>
                <a:lnTo>
                  <a:pt x="55671" y="122864"/>
                </a:lnTo>
                <a:lnTo>
                  <a:pt x="56631" y="121919"/>
                </a:lnTo>
                <a:lnTo>
                  <a:pt x="57591" y="121919"/>
                </a:lnTo>
                <a:lnTo>
                  <a:pt x="58552" y="120944"/>
                </a:lnTo>
                <a:lnTo>
                  <a:pt x="59512" y="119984"/>
                </a:lnTo>
                <a:lnTo>
                  <a:pt x="60472" y="119024"/>
                </a:lnTo>
                <a:lnTo>
                  <a:pt x="60472" y="108463"/>
                </a:lnTo>
                <a:lnTo>
                  <a:pt x="59512" y="107518"/>
                </a:lnTo>
                <a:lnTo>
                  <a:pt x="59512" y="106542"/>
                </a:lnTo>
                <a:lnTo>
                  <a:pt x="57591" y="106542"/>
                </a:lnTo>
                <a:lnTo>
                  <a:pt x="57591" y="107518"/>
                </a:lnTo>
                <a:lnTo>
                  <a:pt x="55671" y="107518"/>
                </a:lnTo>
                <a:lnTo>
                  <a:pt x="54711" y="108463"/>
                </a:lnTo>
                <a:lnTo>
                  <a:pt x="52791" y="108463"/>
                </a:lnTo>
                <a:lnTo>
                  <a:pt x="51831" y="109423"/>
                </a:lnTo>
                <a:lnTo>
                  <a:pt x="41269" y="109423"/>
                </a:lnTo>
                <a:lnTo>
                  <a:pt x="38389" y="108463"/>
                </a:lnTo>
                <a:lnTo>
                  <a:pt x="36469" y="104637"/>
                </a:lnTo>
                <a:lnTo>
                  <a:pt x="34549" y="101742"/>
                </a:lnTo>
                <a:lnTo>
                  <a:pt x="33588" y="96956"/>
                </a:lnTo>
                <a:lnTo>
                  <a:pt x="33588" y="38389"/>
                </a:lnTo>
                <a:lnTo>
                  <a:pt x="59512" y="38389"/>
                </a:lnTo>
                <a:lnTo>
                  <a:pt x="59512" y="37429"/>
                </a:lnTo>
                <a:lnTo>
                  <a:pt x="60472" y="36469"/>
                </a:lnTo>
                <a:lnTo>
                  <a:pt x="60472" y="2686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9" name="object 399"/>
          <p:cNvSpPr/>
          <p:nvPr/>
        </p:nvSpPr>
        <p:spPr>
          <a:xfrm>
            <a:off x="3406216" y="7856448"/>
            <a:ext cx="75834" cy="101757"/>
          </a:xfrm>
          <a:custGeom>
            <a:avLst/>
            <a:gdLst/>
            <a:ahLst/>
            <a:cxnLst/>
            <a:rect l="l" t="t" r="r" b="b"/>
            <a:pathLst>
              <a:path w="75834" h="101757">
                <a:moveTo>
                  <a:pt x="71033" y="11521"/>
                </a:moveTo>
                <a:lnTo>
                  <a:pt x="68153" y="8641"/>
                </a:lnTo>
                <a:lnTo>
                  <a:pt x="65272" y="5760"/>
                </a:lnTo>
                <a:lnTo>
                  <a:pt x="61432" y="3840"/>
                </a:lnTo>
                <a:lnTo>
                  <a:pt x="56631" y="1920"/>
                </a:lnTo>
                <a:lnTo>
                  <a:pt x="51831" y="975"/>
                </a:lnTo>
                <a:lnTo>
                  <a:pt x="46085" y="0"/>
                </a:lnTo>
                <a:lnTo>
                  <a:pt x="32628" y="0"/>
                </a:lnTo>
                <a:lnTo>
                  <a:pt x="28803" y="975"/>
                </a:lnTo>
                <a:lnTo>
                  <a:pt x="25908" y="1920"/>
                </a:lnTo>
                <a:lnTo>
                  <a:pt x="22082" y="1920"/>
                </a:lnTo>
                <a:lnTo>
                  <a:pt x="19202" y="2880"/>
                </a:lnTo>
                <a:lnTo>
                  <a:pt x="16322" y="4800"/>
                </a:lnTo>
                <a:lnTo>
                  <a:pt x="13441" y="5760"/>
                </a:lnTo>
                <a:lnTo>
                  <a:pt x="11521" y="6720"/>
                </a:lnTo>
                <a:lnTo>
                  <a:pt x="9601" y="7680"/>
                </a:lnTo>
                <a:lnTo>
                  <a:pt x="7680" y="8641"/>
                </a:lnTo>
                <a:lnTo>
                  <a:pt x="6720" y="9601"/>
                </a:lnTo>
                <a:lnTo>
                  <a:pt x="5760" y="10561"/>
                </a:lnTo>
                <a:lnTo>
                  <a:pt x="4800" y="11521"/>
                </a:lnTo>
                <a:lnTo>
                  <a:pt x="4800" y="20162"/>
                </a:lnTo>
                <a:lnTo>
                  <a:pt x="5760" y="21122"/>
                </a:lnTo>
                <a:lnTo>
                  <a:pt x="5760" y="22082"/>
                </a:lnTo>
                <a:lnTo>
                  <a:pt x="6720" y="22082"/>
                </a:lnTo>
                <a:lnTo>
                  <a:pt x="6720" y="23042"/>
                </a:lnTo>
                <a:lnTo>
                  <a:pt x="10561" y="23042"/>
                </a:lnTo>
                <a:lnTo>
                  <a:pt x="11521" y="22082"/>
                </a:lnTo>
                <a:lnTo>
                  <a:pt x="13441" y="21122"/>
                </a:lnTo>
                <a:lnTo>
                  <a:pt x="15361" y="19202"/>
                </a:lnTo>
                <a:lnTo>
                  <a:pt x="18242" y="18242"/>
                </a:lnTo>
                <a:lnTo>
                  <a:pt x="21122" y="17282"/>
                </a:lnTo>
                <a:lnTo>
                  <a:pt x="24002" y="16322"/>
                </a:lnTo>
                <a:lnTo>
                  <a:pt x="26883" y="15361"/>
                </a:lnTo>
                <a:lnTo>
                  <a:pt x="30723" y="14401"/>
                </a:lnTo>
                <a:lnTo>
                  <a:pt x="33588" y="13441"/>
                </a:lnTo>
                <a:lnTo>
                  <a:pt x="42245" y="13441"/>
                </a:lnTo>
                <a:lnTo>
                  <a:pt x="45110" y="14401"/>
                </a:lnTo>
                <a:lnTo>
                  <a:pt x="47990" y="15361"/>
                </a:lnTo>
                <a:lnTo>
                  <a:pt x="50871" y="16322"/>
                </a:lnTo>
                <a:lnTo>
                  <a:pt x="52791" y="17282"/>
                </a:lnTo>
                <a:lnTo>
                  <a:pt x="54711" y="19202"/>
                </a:lnTo>
                <a:lnTo>
                  <a:pt x="56631" y="21122"/>
                </a:lnTo>
                <a:lnTo>
                  <a:pt x="57591" y="23042"/>
                </a:lnTo>
                <a:lnTo>
                  <a:pt x="58552" y="25923"/>
                </a:lnTo>
                <a:lnTo>
                  <a:pt x="59512" y="28803"/>
                </a:lnTo>
                <a:lnTo>
                  <a:pt x="59512" y="42245"/>
                </a:lnTo>
                <a:lnTo>
                  <a:pt x="39364" y="42245"/>
                </a:lnTo>
                <a:lnTo>
                  <a:pt x="32628" y="43205"/>
                </a:lnTo>
                <a:lnTo>
                  <a:pt x="26883" y="44165"/>
                </a:lnTo>
                <a:lnTo>
                  <a:pt x="21122" y="46085"/>
                </a:lnTo>
                <a:lnTo>
                  <a:pt x="16322" y="48005"/>
                </a:lnTo>
                <a:lnTo>
                  <a:pt x="12481" y="49926"/>
                </a:lnTo>
                <a:lnTo>
                  <a:pt x="8641" y="52806"/>
                </a:lnTo>
                <a:lnTo>
                  <a:pt x="5760" y="55686"/>
                </a:lnTo>
                <a:lnTo>
                  <a:pt x="3840" y="59527"/>
                </a:lnTo>
                <a:lnTo>
                  <a:pt x="960" y="63367"/>
                </a:lnTo>
                <a:lnTo>
                  <a:pt x="0" y="68153"/>
                </a:lnTo>
                <a:lnTo>
                  <a:pt x="0" y="77769"/>
                </a:lnTo>
                <a:lnTo>
                  <a:pt x="960" y="81610"/>
                </a:lnTo>
                <a:lnTo>
                  <a:pt x="2880" y="85435"/>
                </a:lnTo>
                <a:lnTo>
                  <a:pt x="3840" y="88331"/>
                </a:lnTo>
                <a:lnTo>
                  <a:pt x="6720" y="91196"/>
                </a:lnTo>
                <a:lnTo>
                  <a:pt x="8641" y="94076"/>
                </a:lnTo>
                <a:lnTo>
                  <a:pt x="11521" y="96956"/>
                </a:lnTo>
                <a:lnTo>
                  <a:pt x="15361" y="97916"/>
                </a:lnTo>
                <a:lnTo>
                  <a:pt x="19202" y="99837"/>
                </a:lnTo>
                <a:lnTo>
                  <a:pt x="17282" y="76809"/>
                </a:lnTo>
                <a:lnTo>
                  <a:pt x="17282" y="69128"/>
                </a:lnTo>
                <a:lnTo>
                  <a:pt x="18242" y="67208"/>
                </a:lnTo>
                <a:lnTo>
                  <a:pt x="19202" y="65288"/>
                </a:lnTo>
                <a:lnTo>
                  <a:pt x="20162" y="62407"/>
                </a:lnTo>
                <a:lnTo>
                  <a:pt x="22082" y="60487"/>
                </a:lnTo>
                <a:lnTo>
                  <a:pt x="24002" y="59527"/>
                </a:lnTo>
                <a:lnTo>
                  <a:pt x="26883" y="57607"/>
                </a:lnTo>
                <a:lnTo>
                  <a:pt x="29748" y="56647"/>
                </a:lnTo>
                <a:lnTo>
                  <a:pt x="32628" y="55686"/>
                </a:lnTo>
                <a:lnTo>
                  <a:pt x="36469" y="54726"/>
                </a:lnTo>
                <a:lnTo>
                  <a:pt x="59512" y="54726"/>
                </a:lnTo>
                <a:lnTo>
                  <a:pt x="59512" y="73929"/>
                </a:lnTo>
                <a:lnTo>
                  <a:pt x="54711" y="78714"/>
                </a:lnTo>
                <a:lnTo>
                  <a:pt x="50871" y="82555"/>
                </a:lnTo>
                <a:lnTo>
                  <a:pt x="47030" y="84490"/>
                </a:lnTo>
                <a:lnTo>
                  <a:pt x="43190" y="87355"/>
                </a:lnTo>
                <a:lnTo>
                  <a:pt x="39364" y="88331"/>
                </a:lnTo>
                <a:lnTo>
                  <a:pt x="29748" y="88331"/>
                </a:lnTo>
                <a:lnTo>
                  <a:pt x="24963" y="86395"/>
                </a:lnTo>
                <a:lnTo>
                  <a:pt x="22082" y="83515"/>
                </a:lnTo>
                <a:lnTo>
                  <a:pt x="23042" y="100797"/>
                </a:lnTo>
                <a:lnTo>
                  <a:pt x="27843" y="101757"/>
                </a:lnTo>
                <a:lnTo>
                  <a:pt x="37429" y="101757"/>
                </a:lnTo>
                <a:lnTo>
                  <a:pt x="43190" y="99837"/>
                </a:lnTo>
                <a:lnTo>
                  <a:pt x="47990" y="97916"/>
                </a:lnTo>
                <a:lnTo>
                  <a:pt x="52791" y="95036"/>
                </a:lnTo>
                <a:lnTo>
                  <a:pt x="57591" y="92156"/>
                </a:lnTo>
                <a:lnTo>
                  <a:pt x="61432" y="87355"/>
                </a:lnTo>
                <a:lnTo>
                  <a:pt x="61432" y="97916"/>
                </a:lnTo>
                <a:lnTo>
                  <a:pt x="62392" y="98892"/>
                </a:lnTo>
                <a:lnTo>
                  <a:pt x="63352" y="98892"/>
                </a:lnTo>
                <a:lnTo>
                  <a:pt x="63352" y="99837"/>
                </a:lnTo>
                <a:lnTo>
                  <a:pt x="73913" y="99837"/>
                </a:lnTo>
                <a:lnTo>
                  <a:pt x="74874" y="98892"/>
                </a:lnTo>
                <a:lnTo>
                  <a:pt x="75834" y="98892"/>
                </a:lnTo>
                <a:lnTo>
                  <a:pt x="75834" y="24002"/>
                </a:lnTo>
                <a:lnTo>
                  <a:pt x="73913" y="19202"/>
                </a:lnTo>
                <a:lnTo>
                  <a:pt x="72953" y="15361"/>
                </a:lnTo>
                <a:lnTo>
                  <a:pt x="71033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0" name="object 400"/>
          <p:cNvSpPr/>
          <p:nvPr/>
        </p:nvSpPr>
        <p:spPr>
          <a:xfrm>
            <a:off x="3423498" y="7933258"/>
            <a:ext cx="5760" cy="23987"/>
          </a:xfrm>
          <a:custGeom>
            <a:avLst/>
            <a:gdLst/>
            <a:ahLst/>
            <a:cxnLst/>
            <a:rect l="l" t="t" r="r" b="b"/>
            <a:pathLst>
              <a:path w="5760" h="23987">
                <a:moveTo>
                  <a:pt x="1920" y="3840"/>
                </a:moveTo>
                <a:lnTo>
                  <a:pt x="0" y="0"/>
                </a:lnTo>
                <a:lnTo>
                  <a:pt x="1920" y="23027"/>
                </a:lnTo>
                <a:lnTo>
                  <a:pt x="5760" y="23987"/>
                </a:lnTo>
                <a:lnTo>
                  <a:pt x="4800" y="6705"/>
                </a:lnTo>
                <a:lnTo>
                  <a:pt x="192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1" name="object 401"/>
          <p:cNvSpPr/>
          <p:nvPr/>
        </p:nvSpPr>
        <p:spPr>
          <a:xfrm>
            <a:off x="3524295" y="7933258"/>
            <a:ext cx="65272" cy="60472"/>
          </a:xfrm>
          <a:custGeom>
            <a:avLst/>
            <a:gdLst/>
            <a:ahLst/>
            <a:cxnLst/>
            <a:rect l="l" t="t" r="r" b="b"/>
            <a:pathLst>
              <a:path w="65272" h="60472">
                <a:moveTo>
                  <a:pt x="46070" y="55671"/>
                </a:moveTo>
                <a:lnTo>
                  <a:pt x="50871" y="53751"/>
                </a:lnTo>
                <a:lnTo>
                  <a:pt x="54711" y="50871"/>
                </a:lnTo>
                <a:lnTo>
                  <a:pt x="58552" y="47990"/>
                </a:lnTo>
                <a:lnTo>
                  <a:pt x="61432" y="44150"/>
                </a:lnTo>
                <a:lnTo>
                  <a:pt x="63352" y="40309"/>
                </a:lnTo>
                <a:lnTo>
                  <a:pt x="64312" y="36469"/>
                </a:lnTo>
                <a:lnTo>
                  <a:pt x="65272" y="32628"/>
                </a:lnTo>
                <a:lnTo>
                  <a:pt x="65272" y="23987"/>
                </a:lnTo>
                <a:lnTo>
                  <a:pt x="64312" y="21107"/>
                </a:lnTo>
                <a:lnTo>
                  <a:pt x="63352" y="18227"/>
                </a:lnTo>
                <a:lnTo>
                  <a:pt x="61432" y="14386"/>
                </a:lnTo>
                <a:lnTo>
                  <a:pt x="59512" y="12466"/>
                </a:lnTo>
                <a:lnTo>
                  <a:pt x="56631" y="10546"/>
                </a:lnTo>
                <a:lnTo>
                  <a:pt x="53751" y="7680"/>
                </a:lnTo>
                <a:lnTo>
                  <a:pt x="50871" y="6705"/>
                </a:lnTo>
                <a:lnTo>
                  <a:pt x="47030" y="5745"/>
                </a:lnTo>
                <a:lnTo>
                  <a:pt x="43190" y="3840"/>
                </a:lnTo>
                <a:lnTo>
                  <a:pt x="33588" y="3840"/>
                </a:lnTo>
                <a:lnTo>
                  <a:pt x="9585" y="2865"/>
                </a:lnTo>
                <a:lnTo>
                  <a:pt x="5745" y="1905"/>
                </a:lnTo>
                <a:lnTo>
                  <a:pt x="2880" y="960"/>
                </a:lnTo>
                <a:lnTo>
                  <a:pt x="960" y="0"/>
                </a:lnTo>
                <a:lnTo>
                  <a:pt x="0" y="22082"/>
                </a:lnTo>
                <a:lnTo>
                  <a:pt x="960" y="21107"/>
                </a:lnTo>
                <a:lnTo>
                  <a:pt x="2880" y="19187"/>
                </a:lnTo>
                <a:lnTo>
                  <a:pt x="4800" y="17266"/>
                </a:lnTo>
                <a:lnTo>
                  <a:pt x="6720" y="16306"/>
                </a:lnTo>
                <a:lnTo>
                  <a:pt x="30708" y="17266"/>
                </a:lnTo>
                <a:lnTo>
                  <a:pt x="36469" y="17266"/>
                </a:lnTo>
                <a:lnTo>
                  <a:pt x="40309" y="18227"/>
                </a:lnTo>
                <a:lnTo>
                  <a:pt x="44150" y="20147"/>
                </a:lnTo>
                <a:lnTo>
                  <a:pt x="47030" y="22082"/>
                </a:lnTo>
                <a:lnTo>
                  <a:pt x="48950" y="25908"/>
                </a:lnTo>
                <a:lnTo>
                  <a:pt x="48950" y="31668"/>
                </a:lnTo>
                <a:lnTo>
                  <a:pt x="47990" y="33588"/>
                </a:lnTo>
                <a:lnTo>
                  <a:pt x="47030" y="36469"/>
                </a:lnTo>
                <a:lnTo>
                  <a:pt x="46070" y="38389"/>
                </a:lnTo>
                <a:lnTo>
                  <a:pt x="45110" y="40309"/>
                </a:lnTo>
                <a:lnTo>
                  <a:pt x="42230" y="42230"/>
                </a:lnTo>
                <a:lnTo>
                  <a:pt x="40309" y="43190"/>
                </a:lnTo>
                <a:lnTo>
                  <a:pt x="37429" y="45110"/>
                </a:lnTo>
                <a:lnTo>
                  <a:pt x="34549" y="46070"/>
                </a:lnTo>
                <a:lnTo>
                  <a:pt x="30708" y="47030"/>
                </a:lnTo>
                <a:lnTo>
                  <a:pt x="21107" y="47030"/>
                </a:lnTo>
                <a:lnTo>
                  <a:pt x="28788" y="60472"/>
                </a:lnTo>
                <a:lnTo>
                  <a:pt x="34549" y="59512"/>
                </a:lnTo>
                <a:lnTo>
                  <a:pt x="40309" y="57591"/>
                </a:lnTo>
                <a:lnTo>
                  <a:pt x="46070" y="5567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2" name="object 402"/>
          <p:cNvSpPr/>
          <p:nvPr/>
        </p:nvSpPr>
        <p:spPr>
          <a:xfrm>
            <a:off x="3503173" y="7856448"/>
            <a:ext cx="87355" cy="137281"/>
          </a:xfrm>
          <a:custGeom>
            <a:avLst/>
            <a:gdLst/>
            <a:ahLst/>
            <a:cxnLst/>
            <a:rect l="l" t="t" r="r" b="b"/>
            <a:pathLst>
              <a:path w="87355" h="137281">
                <a:moveTo>
                  <a:pt x="18242" y="72969"/>
                </a:moveTo>
                <a:lnTo>
                  <a:pt x="18242" y="69128"/>
                </a:lnTo>
                <a:lnTo>
                  <a:pt x="19202" y="67208"/>
                </a:lnTo>
                <a:lnTo>
                  <a:pt x="20162" y="65288"/>
                </a:lnTo>
                <a:lnTo>
                  <a:pt x="20162" y="63367"/>
                </a:lnTo>
                <a:lnTo>
                  <a:pt x="22082" y="62407"/>
                </a:lnTo>
                <a:lnTo>
                  <a:pt x="23042" y="61447"/>
                </a:lnTo>
                <a:lnTo>
                  <a:pt x="24963" y="62407"/>
                </a:lnTo>
                <a:lnTo>
                  <a:pt x="27843" y="63367"/>
                </a:lnTo>
                <a:lnTo>
                  <a:pt x="30708" y="51846"/>
                </a:lnTo>
                <a:lnTo>
                  <a:pt x="26868" y="48005"/>
                </a:lnTo>
                <a:lnTo>
                  <a:pt x="23042" y="44165"/>
                </a:lnTo>
                <a:lnTo>
                  <a:pt x="22082" y="39364"/>
                </a:lnTo>
                <a:lnTo>
                  <a:pt x="22082" y="27843"/>
                </a:lnTo>
                <a:lnTo>
                  <a:pt x="23042" y="25923"/>
                </a:lnTo>
                <a:lnTo>
                  <a:pt x="24002" y="23042"/>
                </a:lnTo>
                <a:lnTo>
                  <a:pt x="24963" y="21122"/>
                </a:lnTo>
                <a:lnTo>
                  <a:pt x="26868" y="19202"/>
                </a:lnTo>
                <a:lnTo>
                  <a:pt x="27843" y="17282"/>
                </a:lnTo>
                <a:lnTo>
                  <a:pt x="29763" y="15361"/>
                </a:lnTo>
                <a:lnTo>
                  <a:pt x="32644" y="14401"/>
                </a:lnTo>
                <a:lnTo>
                  <a:pt x="35524" y="13441"/>
                </a:lnTo>
                <a:lnTo>
                  <a:pt x="38389" y="12481"/>
                </a:lnTo>
                <a:lnTo>
                  <a:pt x="47990" y="12481"/>
                </a:lnTo>
                <a:lnTo>
                  <a:pt x="52791" y="14401"/>
                </a:lnTo>
                <a:lnTo>
                  <a:pt x="55671" y="18242"/>
                </a:lnTo>
                <a:lnTo>
                  <a:pt x="59512" y="22082"/>
                </a:lnTo>
                <a:lnTo>
                  <a:pt x="61432" y="26883"/>
                </a:lnTo>
                <a:lnTo>
                  <a:pt x="71033" y="15361"/>
                </a:lnTo>
                <a:lnTo>
                  <a:pt x="86395" y="15361"/>
                </a:lnTo>
                <a:lnTo>
                  <a:pt x="86395" y="13441"/>
                </a:lnTo>
                <a:lnTo>
                  <a:pt x="87355" y="12481"/>
                </a:lnTo>
                <a:lnTo>
                  <a:pt x="87355" y="4800"/>
                </a:lnTo>
                <a:lnTo>
                  <a:pt x="86395" y="3840"/>
                </a:lnTo>
                <a:lnTo>
                  <a:pt x="86395" y="1920"/>
                </a:lnTo>
                <a:lnTo>
                  <a:pt x="56631" y="1920"/>
                </a:lnTo>
                <a:lnTo>
                  <a:pt x="53751" y="975"/>
                </a:lnTo>
                <a:lnTo>
                  <a:pt x="48950" y="975"/>
                </a:lnTo>
                <a:lnTo>
                  <a:pt x="47045" y="0"/>
                </a:lnTo>
                <a:lnTo>
                  <a:pt x="36484" y="0"/>
                </a:lnTo>
                <a:lnTo>
                  <a:pt x="31683" y="975"/>
                </a:lnTo>
                <a:lnTo>
                  <a:pt x="26868" y="1920"/>
                </a:lnTo>
                <a:lnTo>
                  <a:pt x="23042" y="3840"/>
                </a:lnTo>
                <a:lnTo>
                  <a:pt x="19202" y="5760"/>
                </a:lnTo>
                <a:lnTo>
                  <a:pt x="15361" y="8641"/>
                </a:lnTo>
                <a:lnTo>
                  <a:pt x="12481" y="11521"/>
                </a:lnTo>
                <a:lnTo>
                  <a:pt x="9601" y="15361"/>
                </a:lnTo>
                <a:lnTo>
                  <a:pt x="8641" y="19202"/>
                </a:lnTo>
                <a:lnTo>
                  <a:pt x="6720" y="24002"/>
                </a:lnTo>
                <a:lnTo>
                  <a:pt x="5760" y="28803"/>
                </a:lnTo>
                <a:lnTo>
                  <a:pt x="5760" y="42245"/>
                </a:lnTo>
                <a:lnTo>
                  <a:pt x="7680" y="45125"/>
                </a:lnTo>
                <a:lnTo>
                  <a:pt x="8641" y="48966"/>
                </a:lnTo>
                <a:lnTo>
                  <a:pt x="10561" y="51846"/>
                </a:lnTo>
                <a:lnTo>
                  <a:pt x="12481" y="53766"/>
                </a:lnTo>
                <a:lnTo>
                  <a:pt x="9601" y="56647"/>
                </a:lnTo>
                <a:lnTo>
                  <a:pt x="7680" y="59527"/>
                </a:lnTo>
                <a:lnTo>
                  <a:pt x="5760" y="62407"/>
                </a:lnTo>
                <a:lnTo>
                  <a:pt x="4800" y="66248"/>
                </a:lnTo>
                <a:lnTo>
                  <a:pt x="3840" y="70088"/>
                </a:lnTo>
                <a:lnTo>
                  <a:pt x="3840" y="76809"/>
                </a:lnTo>
                <a:lnTo>
                  <a:pt x="4800" y="79674"/>
                </a:lnTo>
                <a:lnTo>
                  <a:pt x="5760" y="82555"/>
                </a:lnTo>
                <a:lnTo>
                  <a:pt x="7680" y="85435"/>
                </a:lnTo>
                <a:lnTo>
                  <a:pt x="10561" y="87355"/>
                </a:lnTo>
                <a:lnTo>
                  <a:pt x="13441" y="88331"/>
                </a:lnTo>
                <a:lnTo>
                  <a:pt x="11521" y="90236"/>
                </a:lnTo>
                <a:lnTo>
                  <a:pt x="9601" y="92156"/>
                </a:lnTo>
                <a:lnTo>
                  <a:pt x="7680" y="94076"/>
                </a:lnTo>
                <a:lnTo>
                  <a:pt x="5760" y="95996"/>
                </a:lnTo>
                <a:lnTo>
                  <a:pt x="4800" y="97916"/>
                </a:lnTo>
                <a:lnTo>
                  <a:pt x="2880" y="99837"/>
                </a:lnTo>
                <a:lnTo>
                  <a:pt x="1920" y="101757"/>
                </a:lnTo>
                <a:lnTo>
                  <a:pt x="960" y="103677"/>
                </a:lnTo>
                <a:lnTo>
                  <a:pt x="960" y="105597"/>
                </a:lnTo>
                <a:lnTo>
                  <a:pt x="0" y="107518"/>
                </a:lnTo>
                <a:lnTo>
                  <a:pt x="0" y="116159"/>
                </a:lnTo>
                <a:lnTo>
                  <a:pt x="960" y="119039"/>
                </a:lnTo>
                <a:lnTo>
                  <a:pt x="1920" y="121919"/>
                </a:lnTo>
                <a:lnTo>
                  <a:pt x="3840" y="124800"/>
                </a:lnTo>
                <a:lnTo>
                  <a:pt x="6720" y="127680"/>
                </a:lnTo>
                <a:lnTo>
                  <a:pt x="9601" y="129600"/>
                </a:lnTo>
                <a:lnTo>
                  <a:pt x="13441" y="132481"/>
                </a:lnTo>
                <a:lnTo>
                  <a:pt x="17282" y="133441"/>
                </a:lnTo>
                <a:lnTo>
                  <a:pt x="22082" y="135361"/>
                </a:lnTo>
                <a:lnTo>
                  <a:pt x="27843" y="136321"/>
                </a:lnTo>
                <a:lnTo>
                  <a:pt x="34549" y="137281"/>
                </a:lnTo>
                <a:lnTo>
                  <a:pt x="49911" y="137281"/>
                </a:lnTo>
                <a:lnTo>
                  <a:pt x="42230" y="123840"/>
                </a:lnTo>
                <a:lnTo>
                  <a:pt x="34549" y="123840"/>
                </a:lnTo>
                <a:lnTo>
                  <a:pt x="27843" y="122880"/>
                </a:lnTo>
                <a:lnTo>
                  <a:pt x="23042" y="120959"/>
                </a:lnTo>
                <a:lnTo>
                  <a:pt x="19202" y="118079"/>
                </a:lnTo>
                <a:lnTo>
                  <a:pt x="16322" y="115199"/>
                </a:lnTo>
                <a:lnTo>
                  <a:pt x="16322" y="109438"/>
                </a:lnTo>
                <a:lnTo>
                  <a:pt x="17282" y="107518"/>
                </a:lnTo>
                <a:lnTo>
                  <a:pt x="17282" y="104637"/>
                </a:lnTo>
                <a:lnTo>
                  <a:pt x="18242" y="103677"/>
                </a:lnTo>
                <a:lnTo>
                  <a:pt x="19202" y="101757"/>
                </a:lnTo>
                <a:lnTo>
                  <a:pt x="20162" y="100797"/>
                </a:lnTo>
                <a:lnTo>
                  <a:pt x="21122" y="98892"/>
                </a:lnTo>
                <a:lnTo>
                  <a:pt x="22082" y="76809"/>
                </a:lnTo>
                <a:lnTo>
                  <a:pt x="20162" y="74889"/>
                </a:lnTo>
                <a:lnTo>
                  <a:pt x="18242" y="7296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3" name="object 403"/>
          <p:cNvSpPr/>
          <p:nvPr/>
        </p:nvSpPr>
        <p:spPr>
          <a:xfrm>
            <a:off x="3531016" y="7871810"/>
            <a:ext cx="49911" cy="50886"/>
          </a:xfrm>
          <a:custGeom>
            <a:avLst/>
            <a:gdLst/>
            <a:ahLst/>
            <a:cxnLst/>
            <a:rect l="l" t="t" r="r" b="b"/>
            <a:pathLst>
              <a:path w="49911" h="50886">
                <a:moveTo>
                  <a:pt x="19202" y="50886"/>
                </a:moveTo>
                <a:lnTo>
                  <a:pt x="23987" y="49926"/>
                </a:lnTo>
                <a:lnTo>
                  <a:pt x="27828" y="48966"/>
                </a:lnTo>
                <a:lnTo>
                  <a:pt x="32628" y="47045"/>
                </a:lnTo>
                <a:lnTo>
                  <a:pt x="36469" y="45125"/>
                </a:lnTo>
                <a:lnTo>
                  <a:pt x="39349" y="42245"/>
                </a:lnTo>
                <a:lnTo>
                  <a:pt x="43190" y="39364"/>
                </a:lnTo>
                <a:lnTo>
                  <a:pt x="45110" y="35524"/>
                </a:lnTo>
                <a:lnTo>
                  <a:pt x="47030" y="31683"/>
                </a:lnTo>
                <a:lnTo>
                  <a:pt x="48950" y="27843"/>
                </a:lnTo>
                <a:lnTo>
                  <a:pt x="49911" y="23042"/>
                </a:lnTo>
                <a:lnTo>
                  <a:pt x="49911" y="14401"/>
                </a:lnTo>
                <a:lnTo>
                  <a:pt x="48950" y="11521"/>
                </a:lnTo>
                <a:lnTo>
                  <a:pt x="47990" y="8641"/>
                </a:lnTo>
                <a:lnTo>
                  <a:pt x="47030" y="4800"/>
                </a:lnTo>
                <a:lnTo>
                  <a:pt x="45110" y="2880"/>
                </a:lnTo>
                <a:lnTo>
                  <a:pt x="43190" y="0"/>
                </a:lnTo>
                <a:lnTo>
                  <a:pt x="33588" y="11521"/>
                </a:lnTo>
                <a:lnTo>
                  <a:pt x="33588" y="20162"/>
                </a:lnTo>
                <a:lnTo>
                  <a:pt x="32628" y="23042"/>
                </a:lnTo>
                <a:lnTo>
                  <a:pt x="31668" y="24963"/>
                </a:lnTo>
                <a:lnTo>
                  <a:pt x="31668" y="27843"/>
                </a:lnTo>
                <a:lnTo>
                  <a:pt x="29748" y="29763"/>
                </a:lnTo>
                <a:lnTo>
                  <a:pt x="28788" y="31683"/>
                </a:lnTo>
                <a:lnTo>
                  <a:pt x="26868" y="33604"/>
                </a:lnTo>
                <a:lnTo>
                  <a:pt x="24947" y="35524"/>
                </a:lnTo>
                <a:lnTo>
                  <a:pt x="22067" y="36484"/>
                </a:lnTo>
                <a:lnTo>
                  <a:pt x="20147" y="37444"/>
                </a:lnTo>
                <a:lnTo>
                  <a:pt x="7680" y="37444"/>
                </a:lnTo>
                <a:lnTo>
                  <a:pt x="2865" y="36484"/>
                </a:lnTo>
                <a:lnTo>
                  <a:pt x="0" y="48005"/>
                </a:lnTo>
                <a:lnTo>
                  <a:pt x="2865" y="49926"/>
                </a:lnTo>
                <a:lnTo>
                  <a:pt x="6705" y="50886"/>
                </a:lnTo>
                <a:lnTo>
                  <a:pt x="19202" y="5088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4" name="object 404"/>
          <p:cNvSpPr/>
          <p:nvPr/>
        </p:nvSpPr>
        <p:spPr>
          <a:xfrm>
            <a:off x="3623172" y="7856448"/>
            <a:ext cx="67193" cy="53766"/>
          </a:xfrm>
          <a:custGeom>
            <a:avLst/>
            <a:gdLst/>
            <a:ahLst/>
            <a:cxnLst/>
            <a:rect l="l" t="t" r="r" b="b"/>
            <a:pathLst>
              <a:path w="67193" h="53766">
                <a:moveTo>
                  <a:pt x="60472" y="16322"/>
                </a:moveTo>
                <a:lnTo>
                  <a:pt x="57591" y="12481"/>
                </a:lnTo>
                <a:lnTo>
                  <a:pt x="53751" y="8641"/>
                </a:lnTo>
                <a:lnTo>
                  <a:pt x="49910" y="5760"/>
                </a:lnTo>
                <a:lnTo>
                  <a:pt x="45110" y="2880"/>
                </a:lnTo>
                <a:lnTo>
                  <a:pt x="39349" y="975"/>
                </a:lnTo>
                <a:lnTo>
                  <a:pt x="33588" y="0"/>
                </a:lnTo>
                <a:lnTo>
                  <a:pt x="19187" y="0"/>
                </a:lnTo>
                <a:lnTo>
                  <a:pt x="13441" y="975"/>
                </a:lnTo>
                <a:lnTo>
                  <a:pt x="7680" y="3840"/>
                </a:lnTo>
                <a:lnTo>
                  <a:pt x="4785" y="24002"/>
                </a:lnTo>
                <a:lnTo>
                  <a:pt x="6720" y="22082"/>
                </a:lnTo>
                <a:lnTo>
                  <a:pt x="8625" y="19202"/>
                </a:lnTo>
                <a:lnTo>
                  <a:pt x="11506" y="17282"/>
                </a:lnTo>
                <a:lnTo>
                  <a:pt x="14401" y="15361"/>
                </a:lnTo>
                <a:lnTo>
                  <a:pt x="17282" y="13441"/>
                </a:lnTo>
                <a:lnTo>
                  <a:pt x="33588" y="13441"/>
                </a:lnTo>
                <a:lnTo>
                  <a:pt x="39349" y="15361"/>
                </a:lnTo>
                <a:lnTo>
                  <a:pt x="44150" y="21122"/>
                </a:lnTo>
                <a:lnTo>
                  <a:pt x="47990" y="25923"/>
                </a:lnTo>
                <a:lnTo>
                  <a:pt x="49910" y="32644"/>
                </a:lnTo>
                <a:lnTo>
                  <a:pt x="49910" y="41285"/>
                </a:lnTo>
                <a:lnTo>
                  <a:pt x="0" y="41285"/>
                </a:lnTo>
                <a:lnTo>
                  <a:pt x="0" y="53766"/>
                </a:lnTo>
                <a:lnTo>
                  <a:pt x="63352" y="53766"/>
                </a:lnTo>
                <a:lnTo>
                  <a:pt x="65272" y="52806"/>
                </a:lnTo>
                <a:lnTo>
                  <a:pt x="66233" y="50886"/>
                </a:lnTo>
                <a:lnTo>
                  <a:pt x="67193" y="48966"/>
                </a:lnTo>
                <a:lnTo>
                  <a:pt x="67193" y="37444"/>
                </a:lnTo>
                <a:lnTo>
                  <a:pt x="66233" y="31683"/>
                </a:lnTo>
                <a:lnTo>
                  <a:pt x="64312" y="26883"/>
                </a:lnTo>
                <a:lnTo>
                  <a:pt x="63352" y="21122"/>
                </a:lnTo>
                <a:lnTo>
                  <a:pt x="60472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5" name="object 405"/>
          <p:cNvSpPr/>
          <p:nvPr/>
        </p:nvSpPr>
        <p:spPr>
          <a:xfrm>
            <a:off x="3604930" y="7860289"/>
            <a:ext cx="81594" cy="97916"/>
          </a:xfrm>
          <a:custGeom>
            <a:avLst/>
            <a:gdLst/>
            <a:ahLst/>
            <a:cxnLst/>
            <a:rect l="l" t="t" r="r" b="b"/>
            <a:pathLst>
              <a:path w="81594" h="97917">
                <a:moveTo>
                  <a:pt x="81594" y="81594"/>
                </a:moveTo>
                <a:lnTo>
                  <a:pt x="80634" y="80650"/>
                </a:lnTo>
                <a:lnTo>
                  <a:pt x="80634" y="77769"/>
                </a:lnTo>
                <a:lnTo>
                  <a:pt x="79674" y="76809"/>
                </a:lnTo>
                <a:lnTo>
                  <a:pt x="76794" y="76809"/>
                </a:lnTo>
                <a:lnTo>
                  <a:pt x="74874" y="77769"/>
                </a:lnTo>
                <a:lnTo>
                  <a:pt x="72953" y="78714"/>
                </a:lnTo>
                <a:lnTo>
                  <a:pt x="71033" y="79674"/>
                </a:lnTo>
                <a:lnTo>
                  <a:pt x="69113" y="80650"/>
                </a:lnTo>
                <a:lnTo>
                  <a:pt x="66233" y="81594"/>
                </a:lnTo>
                <a:lnTo>
                  <a:pt x="63352" y="81594"/>
                </a:lnTo>
                <a:lnTo>
                  <a:pt x="59512" y="82555"/>
                </a:lnTo>
                <a:lnTo>
                  <a:pt x="56631" y="83515"/>
                </a:lnTo>
                <a:lnTo>
                  <a:pt x="42230" y="83515"/>
                </a:lnTo>
                <a:lnTo>
                  <a:pt x="37429" y="82555"/>
                </a:lnTo>
                <a:lnTo>
                  <a:pt x="33588" y="81594"/>
                </a:lnTo>
                <a:lnTo>
                  <a:pt x="29748" y="79674"/>
                </a:lnTo>
                <a:lnTo>
                  <a:pt x="26868" y="77769"/>
                </a:lnTo>
                <a:lnTo>
                  <a:pt x="24963" y="74874"/>
                </a:lnTo>
                <a:lnTo>
                  <a:pt x="22082" y="71993"/>
                </a:lnTo>
                <a:lnTo>
                  <a:pt x="20162" y="68153"/>
                </a:lnTo>
                <a:lnTo>
                  <a:pt x="19202" y="64312"/>
                </a:lnTo>
                <a:lnTo>
                  <a:pt x="18242" y="59527"/>
                </a:lnTo>
                <a:lnTo>
                  <a:pt x="18242" y="30723"/>
                </a:lnTo>
                <a:lnTo>
                  <a:pt x="20162" y="26883"/>
                </a:lnTo>
                <a:lnTo>
                  <a:pt x="21122" y="23042"/>
                </a:lnTo>
                <a:lnTo>
                  <a:pt x="23027" y="20162"/>
                </a:lnTo>
                <a:lnTo>
                  <a:pt x="25923" y="0"/>
                </a:lnTo>
                <a:lnTo>
                  <a:pt x="20162" y="1920"/>
                </a:lnTo>
                <a:lnTo>
                  <a:pt x="15361" y="5760"/>
                </a:lnTo>
                <a:lnTo>
                  <a:pt x="11521" y="9601"/>
                </a:lnTo>
                <a:lnTo>
                  <a:pt x="7680" y="14401"/>
                </a:lnTo>
                <a:lnTo>
                  <a:pt x="4800" y="19202"/>
                </a:lnTo>
                <a:lnTo>
                  <a:pt x="2880" y="25923"/>
                </a:lnTo>
                <a:lnTo>
                  <a:pt x="960" y="32644"/>
                </a:lnTo>
                <a:lnTo>
                  <a:pt x="0" y="39364"/>
                </a:lnTo>
                <a:lnTo>
                  <a:pt x="0" y="55686"/>
                </a:lnTo>
                <a:lnTo>
                  <a:pt x="960" y="63367"/>
                </a:lnTo>
                <a:lnTo>
                  <a:pt x="2880" y="69128"/>
                </a:lnTo>
                <a:lnTo>
                  <a:pt x="4800" y="75834"/>
                </a:lnTo>
                <a:lnTo>
                  <a:pt x="7680" y="80650"/>
                </a:lnTo>
                <a:lnTo>
                  <a:pt x="11521" y="84490"/>
                </a:lnTo>
                <a:lnTo>
                  <a:pt x="15361" y="89275"/>
                </a:lnTo>
                <a:lnTo>
                  <a:pt x="20162" y="92156"/>
                </a:lnTo>
                <a:lnTo>
                  <a:pt x="25923" y="94076"/>
                </a:lnTo>
                <a:lnTo>
                  <a:pt x="31683" y="96956"/>
                </a:lnTo>
                <a:lnTo>
                  <a:pt x="38389" y="97917"/>
                </a:lnTo>
                <a:lnTo>
                  <a:pt x="50871" y="97917"/>
                </a:lnTo>
                <a:lnTo>
                  <a:pt x="54711" y="96956"/>
                </a:lnTo>
                <a:lnTo>
                  <a:pt x="58552" y="96956"/>
                </a:lnTo>
                <a:lnTo>
                  <a:pt x="62392" y="95996"/>
                </a:lnTo>
                <a:lnTo>
                  <a:pt x="66233" y="95051"/>
                </a:lnTo>
                <a:lnTo>
                  <a:pt x="69113" y="94076"/>
                </a:lnTo>
                <a:lnTo>
                  <a:pt x="71993" y="93116"/>
                </a:lnTo>
                <a:lnTo>
                  <a:pt x="73913" y="93116"/>
                </a:lnTo>
                <a:lnTo>
                  <a:pt x="75834" y="92156"/>
                </a:lnTo>
                <a:lnTo>
                  <a:pt x="77754" y="91196"/>
                </a:lnTo>
                <a:lnTo>
                  <a:pt x="78714" y="90236"/>
                </a:lnTo>
                <a:lnTo>
                  <a:pt x="79674" y="90236"/>
                </a:lnTo>
                <a:lnTo>
                  <a:pt x="79674" y="89275"/>
                </a:lnTo>
                <a:lnTo>
                  <a:pt x="80634" y="89275"/>
                </a:lnTo>
                <a:lnTo>
                  <a:pt x="80634" y="87355"/>
                </a:lnTo>
                <a:lnTo>
                  <a:pt x="81594" y="86395"/>
                </a:lnTo>
                <a:lnTo>
                  <a:pt x="81594" y="8159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6" name="object 406"/>
          <p:cNvSpPr/>
          <p:nvPr/>
        </p:nvSpPr>
        <p:spPr>
          <a:xfrm>
            <a:off x="3704767" y="7933258"/>
            <a:ext cx="33604" cy="52791"/>
          </a:xfrm>
          <a:custGeom>
            <a:avLst/>
            <a:gdLst/>
            <a:ahLst/>
            <a:cxnLst/>
            <a:rect l="l" t="t" r="r" b="b"/>
            <a:pathLst>
              <a:path w="33604" h="52791">
                <a:moveTo>
                  <a:pt x="33604" y="4800"/>
                </a:moveTo>
                <a:lnTo>
                  <a:pt x="32628" y="3840"/>
                </a:lnTo>
                <a:lnTo>
                  <a:pt x="32628" y="2865"/>
                </a:lnTo>
                <a:lnTo>
                  <a:pt x="31668" y="1905"/>
                </a:lnTo>
                <a:lnTo>
                  <a:pt x="31668" y="960"/>
                </a:lnTo>
                <a:lnTo>
                  <a:pt x="30723" y="0"/>
                </a:lnTo>
                <a:lnTo>
                  <a:pt x="18242" y="0"/>
                </a:lnTo>
                <a:lnTo>
                  <a:pt x="17282" y="960"/>
                </a:lnTo>
                <a:lnTo>
                  <a:pt x="16322" y="960"/>
                </a:lnTo>
                <a:lnTo>
                  <a:pt x="15361" y="1905"/>
                </a:lnTo>
                <a:lnTo>
                  <a:pt x="14401" y="2865"/>
                </a:lnTo>
                <a:lnTo>
                  <a:pt x="14401" y="4800"/>
                </a:lnTo>
                <a:lnTo>
                  <a:pt x="13441" y="5745"/>
                </a:lnTo>
                <a:lnTo>
                  <a:pt x="13441" y="21107"/>
                </a:lnTo>
                <a:lnTo>
                  <a:pt x="0" y="48950"/>
                </a:lnTo>
                <a:lnTo>
                  <a:pt x="0" y="51831"/>
                </a:lnTo>
                <a:lnTo>
                  <a:pt x="1920" y="51831"/>
                </a:lnTo>
                <a:lnTo>
                  <a:pt x="2880" y="52791"/>
                </a:lnTo>
                <a:lnTo>
                  <a:pt x="7680" y="52791"/>
                </a:lnTo>
                <a:lnTo>
                  <a:pt x="8641" y="51831"/>
                </a:lnTo>
                <a:lnTo>
                  <a:pt x="11521" y="51831"/>
                </a:lnTo>
                <a:lnTo>
                  <a:pt x="11521" y="50871"/>
                </a:lnTo>
                <a:lnTo>
                  <a:pt x="12481" y="50871"/>
                </a:lnTo>
                <a:lnTo>
                  <a:pt x="13441" y="49911"/>
                </a:lnTo>
                <a:lnTo>
                  <a:pt x="27828" y="28788"/>
                </a:lnTo>
                <a:lnTo>
                  <a:pt x="28788" y="26868"/>
                </a:lnTo>
                <a:lnTo>
                  <a:pt x="29763" y="24947"/>
                </a:lnTo>
                <a:lnTo>
                  <a:pt x="30723" y="23027"/>
                </a:lnTo>
                <a:lnTo>
                  <a:pt x="30723" y="22082"/>
                </a:lnTo>
                <a:lnTo>
                  <a:pt x="31668" y="20147"/>
                </a:lnTo>
                <a:lnTo>
                  <a:pt x="32628" y="19187"/>
                </a:lnTo>
                <a:lnTo>
                  <a:pt x="32628" y="15346"/>
                </a:lnTo>
                <a:lnTo>
                  <a:pt x="33604" y="13426"/>
                </a:lnTo>
                <a:lnTo>
                  <a:pt x="33604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7" name="object 407"/>
          <p:cNvSpPr/>
          <p:nvPr/>
        </p:nvSpPr>
        <p:spPr>
          <a:xfrm>
            <a:off x="1738746" y="8108929"/>
            <a:ext cx="68153" cy="100797"/>
          </a:xfrm>
          <a:custGeom>
            <a:avLst/>
            <a:gdLst/>
            <a:ahLst/>
            <a:cxnLst/>
            <a:rect l="l" t="t" r="r" b="b"/>
            <a:pathLst>
              <a:path w="68153" h="100797">
                <a:moveTo>
                  <a:pt x="4800" y="92156"/>
                </a:moveTo>
                <a:lnTo>
                  <a:pt x="7680" y="95036"/>
                </a:lnTo>
                <a:lnTo>
                  <a:pt x="10561" y="95996"/>
                </a:lnTo>
                <a:lnTo>
                  <a:pt x="12481" y="97917"/>
                </a:lnTo>
                <a:lnTo>
                  <a:pt x="15361" y="98877"/>
                </a:lnTo>
                <a:lnTo>
                  <a:pt x="17282" y="99837"/>
                </a:lnTo>
                <a:lnTo>
                  <a:pt x="20162" y="100797"/>
                </a:lnTo>
                <a:lnTo>
                  <a:pt x="34564" y="100797"/>
                </a:lnTo>
                <a:lnTo>
                  <a:pt x="40309" y="99837"/>
                </a:lnTo>
                <a:lnTo>
                  <a:pt x="45125" y="97917"/>
                </a:lnTo>
                <a:lnTo>
                  <a:pt x="49911" y="95036"/>
                </a:lnTo>
                <a:lnTo>
                  <a:pt x="53751" y="92156"/>
                </a:lnTo>
                <a:lnTo>
                  <a:pt x="57591" y="87355"/>
                </a:lnTo>
                <a:lnTo>
                  <a:pt x="61432" y="82555"/>
                </a:lnTo>
                <a:lnTo>
                  <a:pt x="63352" y="77754"/>
                </a:lnTo>
                <a:lnTo>
                  <a:pt x="65272" y="71033"/>
                </a:lnTo>
                <a:lnTo>
                  <a:pt x="67193" y="64312"/>
                </a:lnTo>
                <a:lnTo>
                  <a:pt x="68153" y="57591"/>
                </a:lnTo>
                <a:lnTo>
                  <a:pt x="68153" y="42245"/>
                </a:lnTo>
                <a:lnTo>
                  <a:pt x="67193" y="36469"/>
                </a:lnTo>
                <a:lnTo>
                  <a:pt x="66233" y="29748"/>
                </a:lnTo>
                <a:lnTo>
                  <a:pt x="64312" y="24003"/>
                </a:lnTo>
                <a:lnTo>
                  <a:pt x="62392" y="19187"/>
                </a:lnTo>
                <a:lnTo>
                  <a:pt x="59512" y="14401"/>
                </a:lnTo>
                <a:lnTo>
                  <a:pt x="56631" y="9601"/>
                </a:lnTo>
                <a:lnTo>
                  <a:pt x="52791" y="6720"/>
                </a:lnTo>
                <a:lnTo>
                  <a:pt x="48006" y="3840"/>
                </a:lnTo>
                <a:lnTo>
                  <a:pt x="43190" y="960"/>
                </a:lnTo>
                <a:lnTo>
                  <a:pt x="37444" y="0"/>
                </a:lnTo>
                <a:lnTo>
                  <a:pt x="23042" y="0"/>
                </a:lnTo>
                <a:lnTo>
                  <a:pt x="20162" y="960"/>
                </a:lnTo>
                <a:lnTo>
                  <a:pt x="17282" y="1920"/>
                </a:lnTo>
                <a:lnTo>
                  <a:pt x="15361" y="2880"/>
                </a:lnTo>
                <a:lnTo>
                  <a:pt x="12481" y="4800"/>
                </a:lnTo>
                <a:lnTo>
                  <a:pt x="10561" y="5760"/>
                </a:lnTo>
                <a:lnTo>
                  <a:pt x="7680" y="7680"/>
                </a:lnTo>
                <a:lnTo>
                  <a:pt x="4800" y="9601"/>
                </a:lnTo>
                <a:lnTo>
                  <a:pt x="1920" y="12481"/>
                </a:lnTo>
                <a:lnTo>
                  <a:pt x="0" y="14401"/>
                </a:lnTo>
                <a:lnTo>
                  <a:pt x="1920" y="28788"/>
                </a:lnTo>
                <a:lnTo>
                  <a:pt x="4800" y="25908"/>
                </a:lnTo>
                <a:lnTo>
                  <a:pt x="6720" y="24003"/>
                </a:lnTo>
                <a:lnTo>
                  <a:pt x="9601" y="21122"/>
                </a:lnTo>
                <a:lnTo>
                  <a:pt x="11521" y="19187"/>
                </a:lnTo>
                <a:lnTo>
                  <a:pt x="14401" y="18242"/>
                </a:lnTo>
                <a:lnTo>
                  <a:pt x="16322" y="16322"/>
                </a:lnTo>
                <a:lnTo>
                  <a:pt x="18242" y="15346"/>
                </a:lnTo>
                <a:lnTo>
                  <a:pt x="20162" y="15346"/>
                </a:lnTo>
                <a:lnTo>
                  <a:pt x="23042" y="14401"/>
                </a:lnTo>
                <a:lnTo>
                  <a:pt x="31683" y="14401"/>
                </a:lnTo>
                <a:lnTo>
                  <a:pt x="35509" y="15346"/>
                </a:lnTo>
                <a:lnTo>
                  <a:pt x="38404" y="17282"/>
                </a:lnTo>
                <a:lnTo>
                  <a:pt x="41285" y="19187"/>
                </a:lnTo>
                <a:lnTo>
                  <a:pt x="43190" y="22067"/>
                </a:lnTo>
                <a:lnTo>
                  <a:pt x="45125" y="25908"/>
                </a:lnTo>
                <a:lnTo>
                  <a:pt x="47030" y="28788"/>
                </a:lnTo>
                <a:lnTo>
                  <a:pt x="48006" y="32628"/>
                </a:lnTo>
                <a:lnTo>
                  <a:pt x="48966" y="37429"/>
                </a:lnTo>
                <a:lnTo>
                  <a:pt x="49911" y="42245"/>
                </a:lnTo>
                <a:lnTo>
                  <a:pt x="49911" y="59512"/>
                </a:lnTo>
                <a:lnTo>
                  <a:pt x="48966" y="64312"/>
                </a:lnTo>
                <a:lnTo>
                  <a:pt x="48006" y="68153"/>
                </a:lnTo>
                <a:lnTo>
                  <a:pt x="46070" y="71993"/>
                </a:lnTo>
                <a:lnTo>
                  <a:pt x="44150" y="75834"/>
                </a:lnTo>
                <a:lnTo>
                  <a:pt x="42245" y="78714"/>
                </a:lnTo>
                <a:lnTo>
                  <a:pt x="40309" y="81594"/>
                </a:lnTo>
                <a:lnTo>
                  <a:pt x="37444" y="83515"/>
                </a:lnTo>
                <a:lnTo>
                  <a:pt x="34564" y="85435"/>
                </a:lnTo>
                <a:lnTo>
                  <a:pt x="30723" y="86395"/>
                </a:lnTo>
                <a:lnTo>
                  <a:pt x="22082" y="86395"/>
                </a:lnTo>
                <a:lnTo>
                  <a:pt x="17282" y="85435"/>
                </a:lnTo>
                <a:lnTo>
                  <a:pt x="13441" y="82555"/>
                </a:lnTo>
                <a:lnTo>
                  <a:pt x="8641" y="78714"/>
                </a:lnTo>
                <a:lnTo>
                  <a:pt x="3840" y="74874"/>
                </a:lnTo>
                <a:lnTo>
                  <a:pt x="0" y="69113"/>
                </a:lnTo>
                <a:lnTo>
                  <a:pt x="2880" y="90236"/>
                </a:lnTo>
                <a:lnTo>
                  <a:pt x="4800" y="9215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8" name="object 408"/>
          <p:cNvSpPr/>
          <p:nvPr/>
        </p:nvSpPr>
        <p:spPr>
          <a:xfrm>
            <a:off x="1721464" y="8064764"/>
            <a:ext cx="20162" cy="144002"/>
          </a:xfrm>
          <a:custGeom>
            <a:avLst/>
            <a:gdLst/>
            <a:ahLst/>
            <a:cxnLst/>
            <a:rect l="l" t="t" r="r" b="b"/>
            <a:pathLst>
              <a:path w="20162" h="144002">
                <a:moveTo>
                  <a:pt x="10561" y="144002"/>
                </a:moveTo>
                <a:lnTo>
                  <a:pt x="12481" y="144002"/>
                </a:lnTo>
                <a:lnTo>
                  <a:pt x="13441" y="143042"/>
                </a:lnTo>
                <a:lnTo>
                  <a:pt x="14401" y="143042"/>
                </a:lnTo>
                <a:lnTo>
                  <a:pt x="14401" y="142082"/>
                </a:lnTo>
                <a:lnTo>
                  <a:pt x="15361" y="141122"/>
                </a:lnTo>
                <a:lnTo>
                  <a:pt x="15361" y="129600"/>
                </a:lnTo>
                <a:lnTo>
                  <a:pt x="17282" y="132481"/>
                </a:lnTo>
                <a:lnTo>
                  <a:pt x="20162" y="134401"/>
                </a:lnTo>
                <a:lnTo>
                  <a:pt x="17282" y="113278"/>
                </a:lnTo>
                <a:lnTo>
                  <a:pt x="17282" y="76794"/>
                </a:lnTo>
                <a:lnTo>
                  <a:pt x="19202" y="72953"/>
                </a:lnTo>
                <a:lnTo>
                  <a:pt x="17282" y="58567"/>
                </a:lnTo>
                <a:lnTo>
                  <a:pt x="17282" y="2880"/>
                </a:lnTo>
                <a:lnTo>
                  <a:pt x="16322" y="2880"/>
                </a:lnTo>
                <a:lnTo>
                  <a:pt x="16322" y="1920"/>
                </a:lnTo>
                <a:lnTo>
                  <a:pt x="15361" y="960"/>
                </a:lnTo>
                <a:lnTo>
                  <a:pt x="12481" y="960"/>
                </a:lnTo>
                <a:lnTo>
                  <a:pt x="11521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43042"/>
                </a:lnTo>
                <a:lnTo>
                  <a:pt x="1920" y="143042"/>
                </a:lnTo>
                <a:lnTo>
                  <a:pt x="1920" y="144002"/>
                </a:lnTo>
                <a:lnTo>
                  <a:pt x="10561" y="1440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9" name="object 409"/>
          <p:cNvSpPr/>
          <p:nvPr/>
        </p:nvSpPr>
        <p:spPr>
          <a:xfrm>
            <a:off x="1830903" y="8109889"/>
            <a:ext cx="80634" cy="99837"/>
          </a:xfrm>
          <a:custGeom>
            <a:avLst/>
            <a:gdLst/>
            <a:ahLst/>
            <a:cxnLst/>
            <a:rect l="l" t="t" r="r" b="b"/>
            <a:pathLst>
              <a:path w="80634" h="99837">
                <a:moveTo>
                  <a:pt x="79674" y="97916"/>
                </a:moveTo>
                <a:lnTo>
                  <a:pt x="79674" y="96956"/>
                </a:lnTo>
                <a:lnTo>
                  <a:pt x="80634" y="96956"/>
                </a:lnTo>
                <a:lnTo>
                  <a:pt x="80634" y="1920"/>
                </a:lnTo>
                <a:lnTo>
                  <a:pt x="79674" y="1920"/>
                </a:lnTo>
                <a:lnTo>
                  <a:pt x="78714" y="960"/>
                </a:lnTo>
                <a:lnTo>
                  <a:pt x="77754" y="960"/>
                </a:lnTo>
                <a:lnTo>
                  <a:pt x="76794" y="0"/>
                </a:lnTo>
                <a:lnTo>
                  <a:pt x="66233" y="0"/>
                </a:lnTo>
                <a:lnTo>
                  <a:pt x="65272" y="960"/>
                </a:lnTo>
                <a:lnTo>
                  <a:pt x="64312" y="960"/>
                </a:lnTo>
                <a:lnTo>
                  <a:pt x="63352" y="1920"/>
                </a:lnTo>
                <a:lnTo>
                  <a:pt x="63352" y="68153"/>
                </a:lnTo>
                <a:lnTo>
                  <a:pt x="58552" y="73913"/>
                </a:lnTo>
                <a:lnTo>
                  <a:pt x="53766" y="77754"/>
                </a:lnTo>
                <a:lnTo>
                  <a:pt x="49911" y="81594"/>
                </a:lnTo>
                <a:lnTo>
                  <a:pt x="45110" y="84475"/>
                </a:lnTo>
                <a:lnTo>
                  <a:pt x="41269" y="85435"/>
                </a:lnTo>
                <a:lnTo>
                  <a:pt x="30723" y="85435"/>
                </a:lnTo>
                <a:lnTo>
                  <a:pt x="28803" y="83515"/>
                </a:lnTo>
                <a:lnTo>
                  <a:pt x="25923" y="82555"/>
                </a:lnTo>
                <a:lnTo>
                  <a:pt x="24002" y="80634"/>
                </a:lnTo>
                <a:lnTo>
                  <a:pt x="22082" y="78714"/>
                </a:lnTo>
                <a:lnTo>
                  <a:pt x="21122" y="75834"/>
                </a:lnTo>
                <a:lnTo>
                  <a:pt x="19202" y="72953"/>
                </a:lnTo>
                <a:lnTo>
                  <a:pt x="18242" y="70073"/>
                </a:lnTo>
                <a:lnTo>
                  <a:pt x="18242" y="67193"/>
                </a:lnTo>
                <a:lnTo>
                  <a:pt x="17282" y="62392"/>
                </a:lnTo>
                <a:lnTo>
                  <a:pt x="17282" y="1920"/>
                </a:lnTo>
                <a:lnTo>
                  <a:pt x="16322" y="960"/>
                </a:lnTo>
                <a:lnTo>
                  <a:pt x="15361" y="960"/>
                </a:lnTo>
                <a:lnTo>
                  <a:pt x="14401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66233"/>
                </a:lnTo>
                <a:lnTo>
                  <a:pt x="960" y="71993"/>
                </a:lnTo>
                <a:lnTo>
                  <a:pt x="1920" y="76794"/>
                </a:lnTo>
                <a:lnTo>
                  <a:pt x="2880" y="81594"/>
                </a:lnTo>
                <a:lnTo>
                  <a:pt x="4800" y="85435"/>
                </a:lnTo>
                <a:lnTo>
                  <a:pt x="7680" y="89275"/>
                </a:lnTo>
                <a:lnTo>
                  <a:pt x="10561" y="92156"/>
                </a:lnTo>
                <a:lnTo>
                  <a:pt x="13441" y="95036"/>
                </a:lnTo>
                <a:lnTo>
                  <a:pt x="18242" y="96956"/>
                </a:lnTo>
                <a:lnTo>
                  <a:pt x="22082" y="98877"/>
                </a:lnTo>
                <a:lnTo>
                  <a:pt x="27843" y="99837"/>
                </a:lnTo>
                <a:lnTo>
                  <a:pt x="39364" y="99837"/>
                </a:lnTo>
                <a:lnTo>
                  <a:pt x="44165" y="98877"/>
                </a:lnTo>
                <a:lnTo>
                  <a:pt x="48950" y="95996"/>
                </a:lnTo>
                <a:lnTo>
                  <a:pt x="54726" y="94076"/>
                </a:lnTo>
                <a:lnTo>
                  <a:pt x="59512" y="89275"/>
                </a:lnTo>
                <a:lnTo>
                  <a:pt x="65272" y="83515"/>
                </a:lnTo>
                <a:lnTo>
                  <a:pt x="65272" y="97916"/>
                </a:lnTo>
                <a:lnTo>
                  <a:pt x="66233" y="97916"/>
                </a:lnTo>
                <a:lnTo>
                  <a:pt x="67193" y="98877"/>
                </a:lnTo>
                <a:lnTo>
                  <a:pt x="76794" y="98877"/>
                </a:lnTo>
                <a:lnTo>
                  <a:pt x="77754" y="97916"/>
                </a:lnTo>
                <a:lnTo>
                  <a:pt x="79674" y="9791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0" name="object 410"/>
          <p:cNvSpPr/>
          <p:nvPr/>
        </p:nvSpPr>
        <p:spPr>
          <a:xfrm>
            <a:off x="1929780" y="8084926"/>
            <a:ext cx="60487" cy="124800"/>
          </a:xfrm>
          <a:custGeom>
            <a:avLst/>
            <a:gdLst/>
            <a:ahLst/>
            <a:cxnLst/>
            <a:rect l="l" t="t" r="r" b="b"/>
            <a:pathLst>
              <a:path w="60487" h="124800">
                <a:moveTo>
                  <a:pt x="16322" y="2880"/>
                </a:moveTo>
                <a:lnTo>
                  <a:pt x="16322" y="25923"/>
                </a:lnTo>
                <a:lnTo>
                  <a:pt x="1920" y="25923"/>
                </a:lnTo>
                <a:lnTo>
                  <a:pt x="960" y="26883"/>
                </a:lnTo>
                <a:lnTo>
                  <a:pt x="960" y="29763"/>
                </a:lnTo>
                <a:lnTo>
                  <a:pt x="0" y="30723"/>
                </a:lnTo>
                <a:lnTo>
                  <a:pt x="0" y="35509"/>
                </a:lnTo>
                <a:lnTo>
                  <a:pt x="960" y="37444"/>
                </a:lnTo>
                <a:lnTo>
                  <a:pt x="960" y="38404"/>
                </a:lnTo>
                <a:lnTo>
                  <a:pt x="1920" y="39349"/>
                </a:lnTo>
                <a:lnTo>
                  <a:pt x="16322" y="39349"/>
                </a:lnTo>
                <a:lnTo>
                  <a:pt x="16322" y="98877"/>
                </a:lnTo>
                <a:lnTo>
                  <a:pt x="17282" y="103677"/>
                </a:lnTo>
                <a:lnTo>
                  <a:pt x="18242" y="107518"/>
                </a:lnTo>
                <a:lnTo>
                  <a:pt x="19202" y="111358"/>
                </a:lnTo>
                <a:lnTo>
                  <a:pt x="21122" y="115199"/>
                </a:lnTo>
                <a:lnTo>
                  <a:pt x="23042" y="117119"/>
                </a:lnTo>
                <a:lnTo>
                  <a:pt x="24963" y="119999"/>
                </a:lnTo>
                <a:lnTo>
                  <a:pt x="27843" y="121920"/>
                </a:lnTo>
                <a:lnTo>
                  <a:pt x="31683" y="122880"/>
                </a:lnTo>
                <a:lnTo>
                  <a:pt x="34564" y="124800"/>
                </a:lnTo>
                <a:lnTo>
                  <a:pt x="49926" y="124800"/>
                </a:lnTo>
                <a:lnTo>
                  <a:pt x="51831" y="123840"/>
                </a:lnTo>
                <a:lnTo>
                  <a:pt x="54711" y="123840"/>
                </a:lnTo>
                <a:lnTo>
                  <a:pt x="55671" y="122880"/>
                </a:lnTo>
                <a:lnTo>
                  <a:pt x="56647" y="122880"/>
                </a:lnTo>
                <a:lnTo>
                  <a:pt x="57591" y="121920"/>
                </a:lnTo>
                <a:lnTo>
                  <a:pt x="58552" y="121920"/>
                </a:lnTo>
                <a:lnTo>
                  <a:pt x="59512" y="120959"/>
                </a:lnTo>
                <a:lnTo>
                  <a:pt x="60487" y="119999"/>
                </a:lnTo>
                <a:lnTo>
                  <a:pt x="60487" y="108478"/>
                </a:lnTo>
                <a:lnTo>
                  <a:pt x="59512" y="108478"/>
                </a:lnTo>
                <a:lnTo>
                  <a:pt x="59512" y="107518"/>
                </a:lnTo>
                <a:lnTo>
                  <a:pt x="57591" y="107518"/>
                </a:lnTo>
                <a:lnTo>
                  <a:pt x="56647" y="108478"/>
                </a:lnTo>
                <a:lnTo>
                  <a:pt x="54711" y="108478"/>
                </a:lnTo>
                <a:lnTo>
                  <a:pt x="53766" y="109438"/>
                </a:lnTo>
                <a:lnTo>
                  <a:pt x="51831" y="109438"/>
                </a:lnTo>
                <a:lnTo>
                  <a:pt x="50871" y="110398"/>
                </a:lnTo>
                <a:lnTo>
                  <a:pt x="41269" y="110398"/>
                </a:lnTo>
                <a:lnTo>
                  <a:pt x="38404" y="108478"/>
                </a:lnTo>
                <a:lnTo>
                  <a:pt x="36484" y="105597"/>
                </a:lnTo>
                <a:lnTo>
                  <a:pt x="34564" y="102717"/>
                </a:lnTo>
                <a:lnTo>
                  <a:pt x="33588" y="97917"/>
                </a:lnTo>
                <a:lnTo>
                  <a:pt x="33588" y="39349"/>
                </a:lnTo>
                <a:lnTo>
                  <a:pt x="59512" y="39349"/>
                </a:lnTo>
                <a:lnTo>
                  <a:pt x="59512" y="38404"/>
                </a:lnTo>
                <a:lnTo>
                  <a:pt x="60487" y="36484"/>
                </a:lnTo>
                <a:lnTo>
                  <a:pt x="60487" y="27843"/>
                </a:lnTo>
                <a:lnTo>
                  <a:pt x="59512" y="26883"/>
                </a:lnTo>
                <a:lnTo>
                  <a:pt x="59512" y="25923"/>
                </a:lnTo>
                <a:lnTo>
                  <a:pt x="33588" y="25923"/>
                </a:lnTo>
                <a:lnTo>
                  <a:pt x="33588" y="1920"/>
                </a:lnTo>
                <a:lnTo>
                  <a:pt x="32644" y="1920"/>
                </a:lnTo>
                <a:lnTo>
                  <a:pt x="31683" y="960"/>
                </a:lnTo>
                <a:lnTo>
                  <a:pt x="29763" y="960"/>
                </a:lnTo>
                <a:lnTo>
                  <a:pt x="27843" y="0"/>
                </a:lnTo>
                <a:lnTo>
                  <a:pt x="22082" y="0"/>
                </a:lnTo>
                <a:lnTo>
                  <a:pt x="21122" y="960"/>
                </a:lnTo>
                <a:lnTo>
                  <a:pt x="18242" y="960"/>
                </a:lnTo>
                <a:lnTo>
                  <a:pt x="17282" y="1920"/>
                </a:lnTo>
                <a:lnTo>
                  <a:pt x="16322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1" name="object 411"/>
          <p:cNvSpPr/>
          <p:nvPr/>
        </p:nvSpPr>
        <p:spPr>
          <a:xfrm>
            <a:off x="2055540" y="8108929"/>
            <a:ext cx="75834" cy="100797"/>
          </a:xfrm>
          <a:custGeom>
            <a:avLst/>
            <a:gdLst/>
            <a:ahLst/>
            <a:cxnLst/>
            <a:rect l="l" t="t" r="r" b="b"/>
            <a:pathLst>
              <a:path w="75834" h="100797">
                <a:moveTo>
                  <a:pt x="0" y="72953"/>
                </a:moveTo>
                <a:lnTo>
                  <a:pt x="0" y="77754"/>
                </a:lnTo>
                <a:lnTo>
                  <a:pt x="960" y="81594"/>
                </a:lnTo>
                <a:lnTo>
                  <a:pt x="1920" y="85435"/>
                </a:lnTo>
                <a:lnTo>
                  <a:pt x="3840" y="88315"/>
                </a:lnTo>
                <a:lnTo>
                  <a:pt x="5745" y="91196"/>
                </a:lnTo>
                <a:lnTo>
                  <a:pt x="8641" y="94076"/>
                </a:lnTo>
                <a:lnTo>
                  <a:pt x="11521" y="95996"/>
                </a:lnTo>
                <a:lnTo>
                  <a:pt x="15361" y="97917"/>
                </a:lnTo>
                <a:lnTo>
                  <a:pt x="19202" y="98877"/>
                </a:lnTo>
                <a:lnTo>
                  <a:pt x="17266" y="76794"/>
                </a:lnTo>
                <a:lnTo>
                  <a:pt x="17266" y="69113"/>
                </a:lnTo>
                <a:lnTo>
                  <a:pt x="18242" y="67193"/>
                </a:lnTo>
                <a:lnTo>
                  <a:pt x="19202" y="65272"/>
                </a:lnTo>
                <a:lnTo>
                  <a:pt x="20147" y="62392"/>
                </a:lnTo>
                <a:lnTo>
                  <a:pt x="22082" y="60472"/>
                </a:lnTo>
                <a:lnTo>
                  <a:pt x="23987" y="59512"/>
                </a:lnTo>
                <a:lnTo>
                  <a:pt x="25923" y="57591"/>
                </a:lnTo>
                <a:lnTo>
                  <a:pt x="28803" y="56631"/>
                </a:lnTo>
                <a:lnTo>
                  <a:pt x="32644" y="55671"/>
                </a:lnTo>
                <a:lnTo>
                  <a:pt x="36469" y="54711"/>
                </a:lnTo>
                <a:lnTo>
                  <a:pt x="59512" y="54711"/>
                </a:lnTo>
                <a:lnTo>
                  <a:pt x="59512" y="73914"/>
                </a:lnTo>
                <a:lnTo>
                  <a:pt x="54711" y="78714"/>
                </a:lnTo>
                <a:lnTo>
                  <a:pt x="50871" y="82555"/>
                </a:lnTo>
                <a:lnTo>
                  <a:pt x="47030" y="84475"/>
                </a:lnTo>
                <a:lnTo>
                  <a:pt x="43190" y="86395"/>
                </a:lnTo>
                <a:lnTo>
                  <a:pt x="39349" y="88315"/>
                </a:lnTo>
                <a:lnTo>
                  <a:pt x="28803" y="88315"/>
                </a:lnTo>
                <a:lnTo>
                  <a:pt x="24963" y="86395"/>
                </a:lnTo>
                <a:lnTo>
                  <a:pt x="22082" y="83515"/>
                </a:lnTo>
                <a:lnTo>
                  <a:pt x="23027" y="100797"/>
                </a:lnTo>
                <a:lnTo>
                  <a:pt x="37429" y="100797"/>
                </a:lnTo>
                <a:lnTo>
                  <a:pt x="43190" y="99837"/>
                </a:lnTo>
                <a:lnTo>
                  <a:pt x="47990" y="97917"/>
                </a:lnTo>
                <a:lnTo>
                  <a:pt x="52791" y="95036"/>
                </a:lnTo>
                <a:lnTo>
                  <a:pt x="57591" y="92156"/>
                </a:lnTo>
                <a:lnTo>
                  <a:pt x="61432" y="87355"/>
                </a:lnTo>
                <a:lnTo>
                  <a:pt x="61432" y="97917"/>
                </a:lnTo>
                <a:lnTo>
                  <a:pt x="62392" y="98877"/>
                </a:lnTo>
                <a:lnTo>
                  <a:pt x="63352" y="99837"/>
                </a:lnTo>
                <a:lnTo>
                  <a:pt x="73913" y="99837"/>
                </a:lnTo>
                <a:lnTo>
                  <a:pt x="74874" y="98877"/>
                </a:lnTo>
                <a:lnTo>
                  <a:pt x="75834" y="97917"/>
                </a:lnTo>
                <a:lnTo>
                  <a:pt x="75834" y="28788"/>
                </a:lnTo>
                <a:lnTo>
                  <a:pt x="74874" y="24003"/>
                </a:lnTo>
                <a:lnTo>
                  <a:pt x="73913" y="19187"/>
                </a:lnTo>
                <a:lnTo>
                  <a:pt x="72953" y="15346"/>
                </a:lnTo>
                <a:lnTo>
                  <a:pt x="71033" y="11506"/>
                </a:lnTo>
                <a:lnTo>
                  <a:pt x="68153" y="8641"/>
                </a:lnTo>
                <a:lnTo>
                  <a:pt x="65272" y="5760"/>
                </a:lnTo>
                <a:lnTo>
                  <a:pt x="61432" y="2880"/>
                </a:lnTo>
                <a:lnTo>
                  <a:pt x="56631" y="1920"/>
                </a:lnTo>
                <a:lnTo>
                  <a:pt x="51831" y="0"/>
                </a:lnTo>
                <a:lnTo>
                  <a:pt x="32644" y="0"/>
                </a:lnTo>
                <a:lnTo>
                  <a:pt x="28803" y="960"/>
                </a:lnTo>
                <a:lnTo>
                  <a:pt x="24963" y="960"/>
                </a:lnTo>
                <a:lnTo>
                  <a:pt x="22082" y="1920"/>
                </a:lnTo>
                <a:lnTo>
                  <a:pt x="19202" y="2880"/>
                </a:lnTo>
                <a:lnTo>
                  <a:pt x="16306" y="3840"/>
                </a:lnTo>
                <a:lnTo>
                  <a:pt x="13426" y="4800"/>
                </a:lnTo>
                <a:lnTo>
                  <a:pt x="11521" y="6720"/>
                </a:lnTo>
                <a:lnTo>
                  <a:pt x="9585" y="7680"/>
                </a:lnTo>
                <a:lnTo>
                  <a:pt x="7680" y="8641"/>
                </a:lnTo>
                <a:lnTo>
                  <a:pt x="6720" y="9601"/>
                </a:lnTo>
                <a:lnTo>
                  <a:pt x="5745" y="10561"/>
                </a:lnTo>
                <a:lnTo>
                  <a:pt x="4800" y="11506"/>
                </a:lnTo>
                <a:lnTo>
                  <a:pt x="4800" y="21122"/>
                </a:lnTo>
                <a:lnTo>
                  <a:pt x="5745" y="21122"/>
                </a:lnTo>
                <a:lnTo>
                  <a:pt x="5745" y="22067"/>
                </a:lnTo>
                <a:lnTo>
                  <a:pt x="6720" y="22067"/>
                </a:lnTo>
                <a:lnTo>
                  <a:pt x="6720" y="23027"/>
                </a:lnTo>
                <a:lnTo>
                  <a:pt x="8641" y="23027"/>
                </a:lnTo>
                <a:lnTo>
                  <a:pt x="9585" y="22067"/>
                </a:lnTo>
                <a:lnTo>
                  <a:pt x="11521" y="21122"/>
                </a:lnTo>
                <a:lnTo>
                  <a:pt x="13426" y="20162"/>
                </a:lnTo>
                <a:lnTo>
                  <a:pt x="15361" y="19187"/>
                </a:lnTo>
                <a:lnTo>
                  <a:pt x="18242" y="18242"/>
                </a:lnTo>
                <a:lnTo>
                  <a:pt x="20147" y="17282"/>
                </a:lnTo>
                <a:lnTo>
                  <a:pt x="23027" y="16322"/>
                </a:lnTo>
                <a:lnTo>
                  <a:pt x="26868" y="15346"/>
                </a:lnTo>
                <a:lnTo>
                  <a:pt x="29748" y="13441"/>
                </a:lnTo>
                <a:lnTo>
                  <a:pt x="45110" y="13441"/>
                </a:lnTo>
                <a:lnTo>
                  <a:pt x="47990" y="14401"/>
                </a:lnTo>
                <a:lnTo>
                  <a:pt x="50871" y="15346"/>
                </a:lnTo>
                <a:lnTo>
                  <a:pt x="52791" y="17282"/>
                </a:lnTo>
                <a:lnTo>
                  <a:pt x="54711" y="19187"/>
                </a:lnTo>
                <a:lnTo>
                  <a:pt x="55671" y="21122"/>
                </a:lnTo>
                <a:lnTo>
                  <a:pt x="57591" y="23027"/>
                </a:lnTo>
                <a:lnTo>
                  <a:pt x="57591" y="25908"/>
                </a:lnTo>
                <a:lnTo>
                  <a:pt x="58552" y="28788"/>
                </a:lnTo>
                <a:lnTo>
                  <a:pt x="59512" y="31683"/>
                </a:lnTo>
                <a:lnTo>
                  <a:pt x="59512" y="42245"/>
                </a:lnTo>
                <a:lnTo>
                  <a:pt x="39349" y="42245"/>
                </a:lnTo>
                <a:lnTo>
                  <a:pt x="32644" y="43190"/>
                </a:lnTo>
                <a:lnTo>
                  <a:pt x="26868" y="44150"/>
                </a:lnTo>
                <a:lnTo>
                  <a:pt x="21107" y="45110"/>
                </a:lnTo>
                <a:lnTo>
                  <a:pt x="16306" y="47030"/>
                </a:lnTo>
                <a:lnTo>
                  <a:pt x="12466" y="49911"/>
                </a:lnTo>
                <a:lnTo>
                  <a:pt x="8641" y="52791"/>
                </a:lnTo>
                <a:lnTo>
                  <a:pt x="4800" y="55671"/>
                </a:lnTo>
                <a:lnTo>
                  <a:pt x="2880" y="59512"/>
                </a:lnTo>
                <a:lnTo>
                  <a:pt x="960" y="63352"/>
                </a:lnTo>
                <a:lnTo>
                  <a:pt x="0" y="68153"/>
                </a:lnTo>
                <a:lnTo>
                  <a:pt x="0" y="7295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2" name="object 412"/>
          <p:cNvSpPr/>
          <p:nvPr/>
        </p:nvSpPr>
        <p:spPr>
          <a:xfrm>
            <a:off x="2072807" y="8185724"/>
            <a:ext cx="5760" cy="24002"/>
          </a:xfrm>
          <a:custGeom>
            <a:avLst/>
            <a:gdLst/>
            <a:ahLst/>
            <a:cxnLst/>
            <a:rect l="l" t="t" r="r" b="b"/>
            <a:pathLst>
              <a:path w="5760" h="24002">
                <a:moveTo>
                  <a:pt x="1935" y="3840"/>
                </a:moveTo>
                <a:lnTo>
                  <a:pt x="0" y="0"/>
                </a:lnTo>
                <a:lnTo>
                  <a:pt x="1935" y="22082"/>
                </a:lnTo>
                <a:lnTo>
                  <a:pt x="5760" y="24002"/>
                </a:lnTo>
                <a:lnTo>
                  <a:pt x="4815" y="6720"/>
                </a:lnTo>
                <a:lnTo>
                  <a:pt x="1935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3" name="object 413"/>
          <p:cNvSpPr/>
          <p:nvPr/>
        </p:nvSpPr>
        <p:spPr>
          <a:xfrm>
            <a:off x="2163043" y="8064764"/>
            <a:ext cx="17282" cy="144002"/>
          </a:xfrm>
          <a:custGeom>
            <a:avLst/>
            <a:gdLst/>
            <a:ahLst/>
            <a:cxnLst/>
            <a:rect l="l" t="t" r="r" b="b"/>
            <a:pathLst>
              <a:path w="17282" h="144002">
                <a:moveTo>
                  <a:pt x="17282" y="3840"/>
                </a:moveTo>
                <a:lnTo>
                  <a:pt x="17282" y="2880"/>
                </a:lnTo>
                <a:lnTo>
                  <a:pt x="16337" y="2880"/>
                </a:lnTo>
                <a:lnTo>
                  <a:pt x="16337" y="1920"/>
                </a:lnTo>
                <a:lnTo>
                  <a:pt x="15361" y="960"/>
                </a:lnTo>
                <a:lnTo>
                  <a:pt x="12496" y="960"/>
                </a:lnTo>
                <a:lnTo>
                  <a:pt x="11521" y="0"/>
                </a:lnTo>
                <a:lnTo>
                  <a:pt x="4815" y="0"/>
                </a:lnTo>
                <a:lnTo>
                  <a:pt x="3840" y="960"/>
                </a:lnTo>
                <a:lnTo>
                  <a:pt x="1935" y="960"/>
                </a:lnTo>
                <a:lnTo>
                  <a:pt x="975" y="1920"/>
                </a:lnTo>
                <a:lnTo>
                  <a:pt x="0" y="1920"/>
                </a:lnTo>
                <a:lnTo>
                  <a:pt x="0" y="143042"/>
                </a:lnTo>
                <a:lnTo>
                  <a:pt x="1935" y="143042"/>
                </a:lnTo>
                <a:lnTo>
                  <a:pt x="1935" y="144002"/>
                </a:lnTo>
                <a:lnTo>
                  <a:pt x="13441" y="144002"/>
                </a:lnTo>
                <a:lnTo>
                  <a:pt x="14401" y="143042"/>
                </a:lnTo>
                <a:lnTo>
                  <a:pt x="16337" y="143042"/>
                </a:lnTo>
                <a:lnTo>
                  <a:pt x="16337" y="142082"/>
                </a:lnTo>
                <a:lnTo>
                  <a:pt x="17282" y="141122"/>
                </a:lnTo>
                <a:lnTo>
                  <a:pt x="17282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4" name="object 414"/>
          <p:cNvSpPr/>
          <p:nvPr/>
        </p:nvSpPr>
        <p:spPr>
          <a:xfrm>
            <a:off x="2203368" y="8108929"/>
            <a:ext cx="66248" cy="100797"/>
          </a:xfrm>
          <a:custGeom>
            <a:avLst/>
            <a:gdLst/>
            <a:ahLst/>
            <a:cxnLst/>
            <a:rect l="l" t="t" r="r" b="b"/>
            <a:pathLst>
              <a:path w="66248" h="100797">
                <a:moveTo>
                  <a:pt x="21122" y="19187"/>
                </a:moveTo>
                <a:lnTo>
                  <a:pt x="22082" y="17282"/>
                </a:lnTo>
                <a:lnTo>
                  <a:pt x="23042" y="16322"/>
                </a:lnTo>
                <a:lnTo>
                  <a:pt x="24963" y="15346"/>
                </a:lnTo>
                <a:lnTo>
                  <a:pt x="26883" y="14401"/>
                </a:lnTo>
                <a:lnTo>
                  <a:pt x="28803" y="13441"/>
                </a:lnTo>
                <a:lnTo>
                  <a:pt x="30723" y="13441"/>
                </a:lnTo>
                <a:lnTo>
                  <a:pt x="33604" y="12481"/>
                </a:lnTo>
                <a:lnTo>
                  <a:pt x="39364" y="12481"/>
                </a:lnTo>
                <a:lnTo>
                  <a:pt x="42245" y="13441"/>
                </a:lnTo>
                <a:lnTo>
                  <a:pt x="45125" y="13441"/>
                </a:lnTo>
                <a:lnTo>
                  <a:pt x="47045" y="14401"/>
                </a:lnTo>
                <a:lnTo>
                  <a:pt x="49926" y="15346"/>
                </a:lnTo>
                <a:lnTo>
                  <a:pt x="51846" y="16322"/>
                </a:lnTo>
                <a:lnTo>
                  <a:pt x="52806" y="17282"/>
                </a:lnTo>
                <a:lnTo>
                  <a:pt x="54726" y="18242"/>
                </a:lnTo>
                <a:lnTo>
                  <a:pt x="55686" y="19187"/>
                </a:lnTo>
                <a:lnTo>
                  <a:pt x="57591" y="19187"/>
                </a:lnTo>
                <a:lnTo>
                  <a:pt x="57591" y="20162"/>
                </a:lnTo>
                <a:lnTo>
                  <a:pt x="59527" y="20162"/>
                </a:lnTo>
                <a:lnTo>
                  <a:pt x="59527" y="19187"/>
                </a:lnTo>
                <a:lnTo>
                  <a:pt x="60472" y="19187"/>
                </a:lnTo>
                <a:lnTo>
                  <a:pt x="60472" y="17282"/>
                </a:lnTo>
                <a:lnTo>
                  <a:pt x="61432" y="17282"/>
                </a:lnTo>
                <a:lnTo>
                  <a:pt x="61432" y="9601"/>
                </a:lnTo>
                <a:lnTo>
                  <a:pt x="60472" y="8641"/>
                </a:lnTo>
                <a:lnTo>
                  <a:pt x="60472" y="6720"/>
                </a:lnTo>
                <a:lnTo>
                  <a:pt x="59527" y="5760"/>
                </a:lnTo>
                <a:lnTo>
                  <a:pt x="58567" y="5760"/>
                </a:lnTo>
                <a:lnTo>
                  <a:pt x="58567" y="4800"/>
                </a:lnTo>
                <a:lnTo>
                  <a:pt x="56647" y="4800"/>
                </a:lnTo>
                <a:lnTo>
                  <a:pt x="55686" y="3840"/>
                </a:lnTo>
                <a:lnTo>
                  <a:pt x="53751" y="2880"/>
                </a:lnTo>
                <a:lnTo>
                  <a:pt x="52806" y="2880"/>
                </a:lnTo>
                <a:lnTo>
                  <a:pt x="50886" y="1920"/>
                </a:lnTo>
                <a:lnTo>
                  <a:pt x="48966" y="960"/>
                </a:lnTo>
                <a:lnTo>
                  <a:pt x="46085" y="960"/>
                </a:lnTo>
                <a:lnTo>
                  <a:pt x="44165" y="0"/>
                </a:lnTo>
                <a:lnTo>
                  <a:pt x="25923" y="0"/>
                </a:lnTo>
                <a:lnTo>
                  <a:pt x="22082" y="1920"/>
                </a:lnTo>
                <a:lnTo>
                  <a:pt x="17282" y="3840"/>
                </a:lnTo>
                <a:lnTo>
                  <a:pt x="14401" y="5760"/>
                </a:lnTo>
                <a:lnTo>
                  <a:pt x="11521" y="7680"/>
                </a:lnTo>
                <a:lnTo>
                  <a:pt x="8641" y="10561"/>
                </a:lnTo>
                <a:lnTo>
                  <a:pt x="5760" y="13441"/>
                </a:lnTo>
                <a:lnTo>
                  <a:pt x="4800" y="16322"/>
                </a:lnTo>
                <a:lnTo>
                  <a:pt x="2880" y="20162"/>
                </a:lnTo>
                <a:lnTo>
                  <a:pt x="2880" y="30708"/>
                </a:lnTo>
                <a:lnTo>
                  <a:pt x="3840" y="34549"/>
                </a:lnTo>
                <a:lnTo>
                  <a:pt x="4800" y="37429"/>
                </a:lnTo>
                <a:lnTo>
                  <a:pt x="5760" y="40309"/>
                </a:lnTo>
                <a:lnTo>
                  <a:pt x="7680" y="43190"/>
                </a:lnTo>
                <a:lnTo>
                  <a:pt x="9601" y="45110"/>
                </a:lnTo>
                <a:lnTo>
                  <a:pt x="12481" y="47030"/>
                </a:lnTo>
                <a:lnTo>
                  <a:pt x="14401" y="48950"/>
                </a:lnTo>
                <a:lnTo>
                  <a:pt x="17282" y="50871"/>
                </a:lnTo>
                <a:lnTo>
                  <a:pt x="20162" y="51831"/>
                </a:lnTo>
                <a:lnTo>
                  <a:pt x="23042" y="53751"/>
                </a:lnTo>
                <a:lnTo>
                  <a:pt x="25923" y="54711"/>
                </a:lnTo>
                <a:lnTo>
                  <a:pt x="28803" y="55671"/>
                </a:lnTo>
                <a:lnTo>
                  <a:pt x="31683" y="56631"/>
                </a:lnTo>
                <a:lnTo>
                  <a:pt x="34564" y="57591"/>
                </a:lnTo>
                <a:lnTo>
                  <a:pt x="37444" y="58552"/>
                </a:lnTo>
                <a:lnTo>
                  <a:pt x="39364" y="60472"/>
                </a:lnTo>
                <a:lnTo>
                  <a:pt x="42245" y="61432"/>
                </a:lnTo>
                <a:lnTo>
                  <a:pt x="44165" y="63352"/>
                </a:lnTo>
                <a:lnTo>
                  <a:pt x="46085" y="64312"/>
                </a:lnTo>
                <a:lnTo>
                  <a:pt x="47045" y="66233"/>
                </a:lnTo>
                <a:lnTo>
                  <a:pt x="48966" y="68153"/>
                </a:lnTo>
                <a:lnTo>
                  <a:pt x="48966" y="77754"/>
                </a:lnTo>
                <a:lnTo>
                  <a:pt x="48006" y="79674"/>
                </a:lnTo>
                <a:lnTo>
                  <a:pt x="47045" y="81594"/>
                </a:lnTo>
                <a:lnTo>
                  <a:pt x="45125" y="82555"/>
                </a:lnTo>
                <a:lnTo>
                  <a:pt x="44165" y="84475"/>
                </a:lnTo>
                <a:lnTo>
                  <a:pt x="42245" y="85435"/>
                </a:lnTo>
                <a:lnTo>
                  <a:pt x="40325" y="86395"/>
                </a:lnTo>
                <a:lnTo>
                  <a:pt x="37444" y="86395"/>
                </a:lnTo>
                <a:lnTo>
                  <a:pt x="35524" y="87355"/>
                </a:lnTo>
                <a:lnTo>
                  <a:pt x="23042" y="87355"/>
                </a:lnTo>
                <a:lnTo>
                  <a:pt x="20162" y="86395"/>
                </a:lnTo>
                <a:lnTo>
                  <a:pt x="17282" y="85435"/>
                </a:lnTo>
                <a:lnTo>
                  <a:pt x="14401" y="84475"/>
                </a:lnTo>
                <a:lnTo>
                  <a:pt x="12481" y="83515"/>
                </a:lnTo>
                <a:lnTo>
                  <a:pt x="9601" y="82555"/>
                </a:lnTo>
                <a:lnTo>
                  <a:pt x="7680" y="80634"/>
                </a:lnTo>
                <a:lnTo>
                  <a:pt x="6720" y="80634"/>
                </a:lnTo>
                <a:lnTo>
                  <a:pt x="4800" y="79674"/>
                </a:lnTo>
                <a:lnTo>
                  <a:pt x="3840" y="78714"/>
                </a:lnTo>
                <a:lnTo>
                  <a:pt x="2880" y="78714"/>
                </a:lnTo>
                <a:lnTo>
                  <a:pt x="1920" y="79674"/>
                </a:lnTo>
                <a:lnTo>
                  <a:pt x="960" y="79674"/>
                </a:lnTo>
                <a:lnTo>
                  <a:pt x="960" y="82555"/>
                </a:lnTo>
                <a:lnTo>
                  <a:pt x="0" y="83515"/>
                </a:lnTo>
                <a:lnTo>
                  <a:pt x="0" y="88315"/>
                </a:lnTo>
                <a:lnTo>
                  <a:pt x="960" y="89275"/>
                </a:lnTo>
                <a:lnTo>
                  <a:pt x="960" y="92156"/>
                </a:lnTo>
                <a:lnTo>
                  <a:pt x="1920" y="93116"/>
                </a:lnTo>
                <a:lnTo>
                  <a:pt x="2880" y="94076"/>
                </a:lnTo>
                <a:lnTo>
                  <a:pt x="3840" y="94076"/>
                </a:lnTo>
                <a:lnTo>
                  <a:pt x="4800" y="95036"/>
                </a:lnTo>
                <a:lnTo>
                  <a:pt x="5760" y="95996"/>
                </a:lnTo>
                <a:lnTo>
                  <a:pt x="7680" y="96956"/>
                </a:lnTo>
                <a:lnTo>
                  <a:pt x="9601" y="97917"/>
                </a:lnTo>
                <a:lnTo>
                  <a:pt x="12481" y="98877"/>
                </a:lnTo>
                <a:lnTo>
                  <a:pt x="14401" y="99837"/>
                </a:lnTo>
                <a:lnTo>
                  <a:pt x="17282" y="99837"/>
                </a:lnTo>
                <a:lnTo>
                  <a:pt x="20162" y="100797"/>
                </a:lnTo>
                <a:lnTo>
                  <a:pt x="40325" y="100797"/>
                </a:lnTo>
                <a:lnTo>
                  <a:pt x="44165" y="98877"/>
                </a:lnTo>
                <a:lnTo>
                  <a:pt x="48966" y="97917"/>
                </a:lnTo>
                <a:lnTo>
                  <a:pt x="52806" y="95996"/>
                </a:lnTo>
                <a:lnTo>
                  <a:pt x="55686" y="93116"/>
                </a:lnTo>
                <a:lnTo>
                  <a:pt x="59527" y="91196"/>
                </a:lnTo>
                <a:lnTo>
                  <a:pt x="61432" y="88315"/>
                </a:lnTo>
                <a:lnTo>
                  <a:pt x="63367" y="84475"/>
                </a:lnTo>
                <a:lnTo>
                  <a:pt x="65272" y="80634"/>
                </a:lnTo>
                <a:lnTo>
                  <a:pt x="66248" y="75834"/>
                </a:lnTo>
                <a:lnTo>
                  <a:pt x="66248" y="67193"/>
                </a:lnTo>
                <a:lnTo>
                  <a:pt x="65272" y="64312"/>
                </a:lnTo>
                <a:lnTo>
                  <a:pt x="64312" y="61432"/>
                </a:lnTo>
                <a:lnTo>
                  <a:pt x="62407" y="58552"/>
                </a:lnTo>
                <a:lnTo>
                  <a:pt x="60472" y="55671"/>
                </a:lnTo>
                <a:lnTo>
                  <a:pt x="58567" y="53751"/>
                </a:lnTo>
                <a:lnTo>
                  <a:pt x="56647" y="51831"/>
                </a:lnTo>
                <a:lnTo>
                  <a:pt x="53751" y="49911"/>
                </a:lnTo>
                <a:lnTo>
                  <a:pt x="50886" y="48950"/>
                </a:lnTo>
                <a:lnTo>
                  <a:pt x="48006" y="47030"/>
                </a:lnTo>
                <a:lnTo>
                  <a:pt x="45125" y="46070"/>
                </a:lnTo>
                <a:lnTo>
                  <a:pt x="42245" y="45110"/>
                </a:lnTo>
                <a:lnTo>
                  <a:pt x="39364" y="43190"/>
                </a:lnTo>
                <a:lnTo>
                  <a:pt x="36484" y="42245"/>
                </a:lnTo>
                <a:lnTo>
                  <a:pt x="33604" y="41269"/>
                </a:lnTo>
                <a:lnTo>
                  <a:pt x="30723" y="40309"/>
                </a:lnTo>
                <a:lnTo>
                  <a:pt x="28803" y="39349"/>
                </a:lnTo>
                <a:lnTo>
                  <a:pt x="26883" y="37429"/>
                </a:lnTo>
                <a:lnTo>
                  <a:pt x="24003" y="36469"/>
                </a:lnTo>
                <a:lnTo>
                  <a:pt x="22082" y="34549"/>
                </a:lnTo>
                <a:lnTo>
                  <a:pt x="21122" y="32628"/>
                </a:lnTo>
                <a:lnTo>
                  <a:pt x="19202" y="30708"/>
                </a:lnTo>
                <a:lnTo>
                  <a:pt x="19202" y="22067"/>
                </a:lnTo>
                <a:lnTo>
                  <a:pt x="20162" y="21122"/>
                </a:lnTo>
                <a:lnTo>
                  <a:pt x="21122" y="1918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5" name="object 415"/>
          <p:cNvSpPr/>
          <p:nvPr/>
        </p:nvSpPr>
        <p:spPr>
          <a:xfrm>
            <a:off x="2286883" y="8108929"/>
            <a:ext cx="93116" cy="100797"/>
          </a:xfrm>
          <a:custGeom>
            <a:avLst/>
            <a:gdLst/>
            <a:ahLst/>
            <a:cxnLst/>
            <a:rect l="l" t="t" r="r" b="b"/>
            <a:pathLst>
              <a:path w="93116" h="100797">
                <a:moveTo>
                  <a:pt x="32644" y="84475"/>
                </a:moveTo>
                <a:lnTo>
                  <a:pt x="28803" y="81594"/>
                </a:lnTo>
                <a:lnTo>
                  <a:pt x="25923" y="79674"/>
                </a:lnTo>
                <a:lnTo>
                  <a:pt x="24003" y="75834"/>
                </a:lnTo>
                <a:lnTo>
                  <a:pt x="25923" y="97917"/>
                </a:lnTo>
                <a:lnTo>
                  <a:pt x="31683" y="99837"/>
                </a:lnTo>
                <a:lnTo>
                  <a:pt x="38404" y="100797"/>
                </a:lnTo>
                <a:lnTo>
                  <a:pt x="53766" y="100797"/>
                </a:lnTo>
                <a:lnTo>
                  <a:pt x="60487" y="99837"/>
                </a:lnTo>
                <a:lnTo>
                  <a:pt x="66248" y="97917"/>
                </a:lnTo>
                <a:lnTo>
                  <a:pt x="71993" y="95036"/>
                </a:lnTo>
                <a:lnTo>
                  <a:pt x="76809" y="91196"/>
                </a:lnTo>
                <a:lnTo>
                  <a:pt x="80650" y="86395"/>
                </a:lnTo>
                <a:lnTo>
                  <a:pt x="85435" y="81594"/>
                </a:lnTo>
                <a:lnTo>
                  <a:pt x="88331" y="76794"/>
                </a:lnTo>
                <a:lnTo>
                  <a:pt x="90236" y="70073"/>
                </a:lnTo>
                <a:lnTo>
                  <a:pt x="92156" y="64312"/>
                </a:lnTo>
                <a:lnTo>
                  <a:pt x="93116" y="56631"/>
                </a:lnTo>
                <a:lnTo>
                  <a:pt x="93116" y="41269"/>
                </a:lnTo>
                <a:lnTo>
                  <a:pt x="92156" y="34549"/>
                </a:lnTo>
                <a:lnTo>
                  <a:pt x="90236" y="28788"/>
                </a:lnTo>
                <a:lnTo>
                  <a:pt x="88331" y="22067"/>
                </a:lnTo>
                <a:lnTo>
                  <a:pt x="85435" y="17282"/>
                </a:lnTo>
                <a:lnTo>
                  <a:pt x="81610" y="12481"/>
                </a:lnTo>
                <a:lnTo>
                  <a:pt x="77769" y="8641"/>
                </a:lnTo>
                <a:lnTo>
                  <a:pt x="72969" y="5760"/>
                </a:lnTo>
                <a:lnTo>
                  <a:pt x="67208" y="2880"/>
                </a:lnTo>
                <a:lnTo>
                  <a:pt x="61447" y="960"/>
                </a:lnTo>
                <a:lnTo>
                  <a:pt x="55686" y="0"/>
                </a:lnTo>
                <a:lnTo>
                  <a:pt x="39364" y="0"/>
                </a:lnTo>
                <a:lnTo>
                  <a:pt x="32644" y="960"/>
                </a:lnTo>
                <a:lnTo>
                  <a:pt x="26883" y="3840"/>
                </a:lnTo>
                <a:lnTo>
                  <a:pt x="21122" y="5760"/>
                </a:lnTo>
                <a:lnTo>
                  <a:pt x="16322" y="9601"/>
                </a:lnTo>
                <a:lnTo>
                  <a:pt x="12481" y="14401"/>
                </a:lnTo>
                <a:lnTo>
                  <a:pt x="8641" y="19187"/>
                </a:lnTo>
                <a:lnTo>
                  <a:pt x="4800" y="24003"/>
                </a:lnTo>
                <a:lnTo>
                  <a:pt x="2880" y="30708"/>
                </a:lnTo>
                <a:lnTo>
                  <a:pt x="960" y="36469"/>
                </a:lnTo>
                <a:lnTo>
                  <a:pt x="0" y="44150"/>
                </a:lnTo>
                <a:lnTo>
                  <a:pt x="0" y="59512"/>
                </a:lnTo>
                <a:lnTo>
                  <a:pt x="960" y="66233"/>
                </a:lnTo>
                <a:lnTo>
                  <a:pt x="2880" y="71993"/>
                </a:lnTo>
                <a:lnTo>
                  <a:pt x="4800" y="78714"/>
                </a:lnTo>
                <a:lnTo>
                  <a:pt x="7680" y="83515"/>
                </a:lnTo>
                <a:lnTo>
                  <a:pt x="11521" y="88315"/>
                </a:lnTo>
                <a:lnTo>
                  <a:pt x="15361" y="92156"/>
                </a:lnTo>
                <a:lnTo>
                  <a:pt x="20162" y="95996"/>
                </a:lnTo>
                <a:lnTo>
                  <a:pt x="18242" y="59512"/>
                </a:lnTo>
                <a:lnTo>
                  <a:pt x="18242" y="45110"/>
                </a:lnTo>
                <a:lnTo>
                  <a:pt x="19202" y="40309"/>
                </a:lnTo>
                <a:lnTo>
                  <a:pt x="20162" y="35509"/>
                </a:lnTo>
                <a:lnTo>
                  <a:pt x="21122" y="30708"/>
                </a:lnTo>
                <a:lnTo>
                  <a:pt x="23042" y="26868"/>
                </a:lnTo>
                <a:lnTo>
                  <a:pt x="24963" y="24003"/>
                </a:lnTo>
                <a:lnTo>
                  <a:pt x="27843" y="21122"/>
                </a:lnTo>
                <a:lnTo>
                  <a:pt x="30723" y="18242"/>
                </a:lnTo>
                <a:lnTo>
                  <a:pt x="33604" y="16322"/>
                </a:lnTo>
                <a:lnTo>
                  <a:pt x="37444" y="14401"/>
                </a:lnTo>
                <a:lnTo>
                  <a:pt x="42245" y="13441"/>
                </a:lnTo>
                <a:lnTo>
                  <a:pt x="52806" y="13441"/>
                </a:lnTo>
                <a:lnTo>
                  <a:pt x="56647" y="14401"/>
                </a:lnTo>
                <a:lnTo>
                  <a:pt x="60487" y="16322"/>
                </a:lnTo>
                <a:lnTo>
                  <a:pt x="64328" y="19187"/>
                </a:lnTo>
                <a:lnTo>
                  <a:pt x="67208" y="21122"/>
                </a:lnTo>
                <a:lnTo>
                  <a:pt x="69128" y="24963"/>
                </a:lnTo>
                <a:lnTo>
                  <a:pt x="71048" y="27843"/>
                </a:lnTo>
                <a:lnTo>
                  <a:pt x="72969" y="31683"/>
                </a:lnTo>
                <a:lnTo>
                  <a:pt x="73929" y="36469"/>
                </a:lnTo>
                <a:lnTo>
                  <a:pt x="74874" y="41269"/>
                </a:lnTo>
                <a:lnTo>
                  <a:pt x="74874" y="60472"/>
                </a:lnTo>
                <a:lnTo>
                  <a:pt x="73929" y="65272"/>
                </a:lnTo>
                <a:lnTo>
                  <a:pt x="71993" y="70073"/>
                </a:lnTo>
                <a:lnTo>
                  <a:pt x="71048" y="73914"/>
                </a:lnTo>
                <a:lnTo>
                  <a:pt x="68153" y="76794"/>
                </a:lnTo>
                <a:lnTo>
                  <a:pt x="66248" y="79674"/>
                </a:lnTo>
                <a:lnTo>
                  <a:pt x="63367" y="82555"/>
                </a:lnTo>
                <a:lnTo>
                  <a:pt x="59527" y="84475"/>
                </a:lnTo>
                <a:lnTo>
                  <a:pt x="55686" y="86395"/>
                </a:lnTo>
                <a:lnTo>
                  <a:pt x="51846" y="87355"/>
                </a:lnTo>
                <a:lnTo>
                  <a:pt x="41285" y="87355"/>
                </a:lnTo>
                <a:lnTo>
                  <a:pt x="36484" y="86395"/>
                </a:lnTo>
                <a:lnTo>
                  <a:pt x="32644" y="844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6" name="object 416"/>
          <p:cNvSpPr/>
          <p:nvPr/>
        </p:nvSpPr>
        <p:spPr>
          <a:xfrm>
            <a:off x="2305126" y="8168441"/>
            <a:ext cx="7680" cy="38404"/>
          </a:xfrm>
          <a:custGeom>
            <a:avLst/>
            <a:gdLst/>
            <a:ahLst/>
            <a:cxnLst/>
            <a:rect l="l" t="t" r="r" b="b"/>
            <a:pathLst>
              <a:path w="7680" h="38404">
                <a:moveTo>
                  <a:pt x="5760" y="16322"/>
                </a:moveTo>
                <a:lnTo>
                  <a:pt x="3840" y="13441"/>
                </a:lnTo>
                <a:lnTo>
                  <a:pt x="1920" y="9601"/>
                </a:lnTo>
                <a:lnTo>
                  <a:pt x="960" y="4800"/>
                </a:lnTo>
                <a:lnTo>
                  <a:pt x="0" y="0"/>
                </a:lnTo>
                <a:lnTo>
                  <a:pt x="1920" y="36484"/>
                </a:lnTo>
                <a:lnTo>
                  <a:pt x="7680" y="38404"/>
                </a:lnTo>
                <a:lnTo>
                  <a:pt x="5760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7" name="object 417"/>
          <p:cNvSpPr/>
          <p:nvPr/>
        </p:nvSpPr>
        <p:spPr>
          <a:xfrm>
            <a:off x="2440487" y="8064764"/>
            <a:ext cx="62392" cy="144002"/>
          </a:xfrm>
          <a:custGeom>
            <a:avLst/>
            <a:gdLst/>
            <a:ahLst/>
            <a:cxnLst/>
            <a:rect l="l" t="t" r="r" b="b"/>
            <a:pathLst>
              <a:path w="62392" h="144002">
                <a:moveTo>
                  <a:pt x="17282" y="143042"/>
                </a:moveTo>
                <a:lnTo>
                  <a:pt x="18242" y="143042"/>
                </a:lnTo>
                <a:lnTo>
                  <a:pt x="19187" y="144002"/>
                </a:lnTo>
                <a:lnTo>
                  <a:pt x="29748" y="144002"/>
                </a:lnTo>
                <a:lnTo>
                  <a:pt x="30708" y="143042"/>
                </a:lnTo>
                <a:lnTo>
                  <a:pt x="32644" y="143042"/>
                </a:lnTo>
                <a:lnTo>
                  <a:pt x="32644" y="142082"/>
                </a:lnTo>
                <a:lnTo>
                  <a:pt x="33588" y="142082"/>
                </a:lnTo>
                <a:lnTo>
                  <a:pt x="33588" y="59512"/>
                </a:lnTo>
                <a:lnTo>
                  <a:pt x="55671" y="59512"/>
                </a:lnTo>
                <a:lnTo>
                  <a:pt x="56631" y="58567"/>
                </a:lnTo>
                <a:lnTo>
                  <a:pt x="57591" y="56647"/>
                </a:lnTo>
                <a:lnTo>
                  <a:pt x="57591" y="49926"/>
                </a:lnTo>
                <a:lnTo>
                  <a:pt x="56631" y="48966"/>
                </a:lnTo>
                <a:lnTo>
                  <a:pt x="56631" y="47045"/>
                </a:lnTo>
                <a:lnTo>
                  <a:pt x="55671" y="47045"/>
                </a:lnTo>
                <a:lnTo>
                  <a:pt x="55671" y="46085"/>
                </a:lnTo>
                <a:lnTo>
                  <a:pt x="33588" y="46085"/>
                </a:lnTo>
                <a:lnTo>
                  <a:pt x="33588" y="25923"/>
                </a:lnTo>
                <a:lnTo>
                  <a:pt x="34549" y="23042"/>
                </a:lnTo>
                <a:lnTo>
                  <a:pt x="35509" y="20162"/>
                </a:lnTo>
                <a:lnTo>
                  <a:pt x="36469" y="19202"/>
                </a:lnTo>
                <a:lnTo>
                  <a:pt x="37429" y="17282"/>
                </a:lnTo>
                <a:lnTo>
                  <a:pt x="39364" y="15361"/>
                </a:lnTo>
                <a:lnTo>
                  <a:pt x="40309" y="15361"/>
                </a:lnTo>
                <a:lnTo>
                  <a:pt x="42230" y="14401"/>
                </a:lnTo>
                <a:lnTo>
                  <a:pt x="45110" y="13441"/>
                </a:lnTo>
                <a:lnTo>
                  <a:pt x="50871" y="13441"/>
                </a:lnTo>
                <a:lnTo>
                  <a:pt x="51831" y="14401"/>
                </a:lnTo>
                <a:lnTo>
                  <a:pt x="54711" y="14401"/>
                </a:lnTo>
                <a:lnTo>
                  <a:pt x="55671" y="15361"/>
                </a:lnTo>
                <a:lnTo>
                  <a:pt x="56631" y="15361"/>
                </a:lnTo>
                <a:lnTo>
                  <a:pt x="57591" y="16322"/>
                </a:lnTo>
                <a:lnTo>
                  <a:pt x="61432" y="16322"/>
                </a:lnTo>
                <a:lnTo>
                  <a:pt x="61432" y="15361"/>
                </a:lnTo>
                <a:lnTo>
                  <a:pt x="62392" y="15361"/>
                </a:lnTo>
                <a:lnTo>
                  <a:pt x="62392" y="5760"/>
                </a:lnTo>
                <a:lnTo>
                  <a:pt x="61432" y="4800"/>
                </a:lnTo>
                <a:lnTo>
                  <a:pt x="61432" y="3840"/>
                </a:lnTo>
                <a:lnTo>
                  <a:pt x="60472" y="2880"/>
                </a:lnTo>
                <a:lnTo>
                  <a:pt x="59512" y="1920"/>
                </a:lnTo>
                <a:lnTo>
                  <a:pt x="58552" y="1920"/>
                </a:lnTo>
                <a:lnTo>
                  <a:pt x="57591" y="960"/>
                </a:lnTo>
                <a:lnTo>
                  <a:pt x="55671" y="960"/>
                </a:lnTo>
                <a:lnTo>
                  <a:pt x="52791" y="0"/>
                </a:lnTo>
                <a:lnTo>
                  <a:pt x="36469" y="0"/>
                </a:lnTo>
                <a:lnTo>
                  <a:pt x="32644" y="1920"/>
                </a:lnTo>
                <a:lnTo>
                  <a:pt x="28803" y="2880"/>
                </a:lnTo>
                <a:lnTo>
                  <a:pt x="25923" y="5760"/>
                </a:lnTo>
                <a:lnTo>
                  <a:pt x="23987" y="8641"/>
                </a:lnTo>
                <a:lnTo>
                  <a:pt x="21122" y="11521"/>
                </a:lnTo>
                <a:lnTo>
                  <a:pt x="19187" y="15361"/>
                </a:lnTo>
                <a:lnTo>
                  <a:pt x="18242" y="19202"/>
                </a:lnTo>
                <a:lnTo>
                  <a:pt x="16306" y="24002"/>
                </a:lnTo>
                <a:lnTo>
                  <a:pt x="16306" y="46085"/>
                </a:lnTo>
                <a:lnTo>
                  <a:pt x="960" y="46085"/>
                </a:lnTo>
                <a:lnTo>
                  <a:pt x="960" y="47045"/>
                </a:lnTo>
                <a:lnTo>
                  <a:pt x="0" y="48006"/>
                </a:lnTo>
                <a:lnTo>
                  <a:pt x="0" y="57607"/>
                </a:lnTo>
                <a:lnTo>
                  <a:pt x="960" y="58567"/>
                </a:lnTo>
                <a:lnTo>
                  <a:pt x="960" y="59512"/>
                </a:lnTo>
                <a:lnTo>
                  <a:pt x="16306" y="59512"/>
                </a:lnTo>
                <a:lnTo>
                  <a:pt x="16306" y="142082"/>
                </a:lnTo>
                <a:lnTo>
                  <a:pt x="17282" y="1430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8" name="object 418"/>
          <p:cNvSpPr/>
          <p:nvPr/>
        </p:nvSpPr>
        <p:spPr>
          <a:xfrm>
            <a:off x="2524003" y="8185724"/>
            <a:ext cx="5760" cy="24002"/>
          </a:xfrm>
          <a:custGeom>
            <a:avLst/>
            <a:gdLst/>
            <a:ahLst/>
            <a:cxnLst/>
            <a:rect l="l" t="t" r="r" b="b"/>
            <a:pathLst>
              <a:path w="5760" h="24002">
                <a:moveTo>
                  <a:pt x="960" y="3840"/>
                </a:moveTo>
                <a:lnTo>
                  <a:pt x="0" y="0"/>
                </a:lnTo>
                <a:lnTo>
                  <a:pt x="960" y="22082"/>
                </a:lnTo>
                <a:lnTo>
                  <a:pt x="5760" y="24002"/>
                </a:lnTo>
                <a:lnTo>
                  <a:pt x="4800" y="6720"/>
                </a:lnTo>
                <a:lnTo>
                  <a:pt x="96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9" name="object 419"/>
          <p:cNvSpPr/>
          <p:nvPr/>
        </p:nvSpPr>
        <p:spPr>
          <a:xfrm>
            <a:off x="2506720" y="8108929"/>
            <a:ext cx="75834" cy="100797"/>
          </a:xfrm>
          <a:custGeom>
            <a:avLst/>
            <a:gdLst/>
            <a:ahLst/>
            <a:cxnLst/>
            <a:rect l="l" t="t" r="r" b="b"/>
            <a:pathLst>
              <a:path w="75834" h="100797">
                <a:moveTo>
                  <a:pt x="63352" y="99837"/>
                </a:moveTo>
                <a:lnTo>
                  <a:pt x="73913" y="99837"/>
                </a:lnTo>
                <a:lnTo>
                  <a:pt x="74874" y="98877"/>
                </a:lnTo>
                <a:lnTo>
                  <a:pt x="75834" y="97917"/>
                </a:lnTo>
                <a:lnTo>
                  <a:pt x="75834" y="28788"/>
                </a:lnTo>
                <a:lnTo>
                  <a:pt x="74874" y="24003"/>
                </a:lnTo>
                <a:lnTo>
                  <a:pt x="73913" y="19187"/>
                </a:lnTo>
                <a:lnTo>
                  <a:pt x="72953" y="15346"/>
                </a:lnTo>
                <a:lnTo>
                  <a:pt x="70073" y="11506"/>
                </a:lnTo>
                <a:lnTo>
                  <a:pt x="67193" y="8641"/>
                </a:lnTo>
                <a:lnTo>
                  <a:pt x="64328" y="5760"/>
                </a:lnTo>
                <a:lnTo>
                  <a:pt x="60487" y="2880"/>
                </a:lnTo>
                <a:lnTo>
                  <a:pt x="56647" y="1920"/>
                </a:lnTo>
                <a:lnTo>
                  <a:pt x="51831" y="0"/>
                </a:lnTo>
                <a:lnTo>
                  <a:pt x="32644" y="0"/>
                </a:lnTo>
                <a:lnTo>
                  <a:pt x="28803" y="960"/>
                </a:lnTo>
                <a:lnTo>
                  <a:pt x="24963" y="960"/>
                </a:lnTo>
                <a:lnTo>
                  <a:pt x="22082" y="1920"/>
                </a:lnTo>
                <a:lnTo>
                  <a:pt x="19202" y="2880"/>
                </a:lnTo>
                <a:lnTo>
                  <a:pt x="16322" y="3840"/>
                </a:lnTo>
                <a:lnTo>
                  <a:pt x="13441" y="4800"/>
                </a:lnTo>
                <a:lnTo>
                  <a:pt x="11521" y="6720"/>
                </a:lnTo>
                <a:lnTo>
                  <a:pt x="8641" y="7680"/>
                </a:lnTo>
                <a:lnTo>
                  <a:pt x="7680" y="8641"/>
                </a:lnTo>
                <a:lnTo>
                  <a:pt x="6720" y="9601"/>
                </a:lnTo>
                <a:lnTo>
                  <a:pt x="5760" y="10561"/>
                </a:lnTo>
                <a:lnTo>
                  <a:pt x="4800" y="11506"/>
                </a:lnTo>
                <a:lnTo>
                  <a:pt x="4800" y="13441"/>
                </a:lnTo>
                <a:lnTo>
                  <a:pt x="3840" y="14401"/>
                </a:lnTo>
                <a:lnTo>
                  <a:pt x="3840" y="17282"/>
                </a:lnTo>
                <a:lnTo>
                  <a:pt x="4800" y="18242"/>
                </a:lnTo>
                <a:lnTo>
                  <a:pt x="4800" y="21122"/>
                </a:lnTo>
                <a:lnTo>
                  <a:pt x="5760" y="22067"/>
                </a:lnTo>
                <a:lnTo>
                  <a:pt x="6720" y="22067"/>
                </a:lnTo>
                <a:lnTo>
                  <a:pt x="6720" y="23027"/>
                </a:lnTo>
                <a:lnTo>
                  <a:pt x="8641" y="23027"/>
                </a:lnTo>
                <a:lnTo>
                  <a:pt x="9601" y="22067"/>
                </a:lnTo>
                <a:lnTo>
                  <a:pt x="11521" y="21122"/>
                </a:lnTo>
                <a:lnTo>
                  <a:pt x="13441" y="20162"/>
                </a:lnTo>
                <a:lnTo>
                  <a:pt x="15361" y="19187"/>
                </a:lnTo>
                <a:lnTo>
                  <a:pt x="17282" y="18242"/>
                </a:lnTo>
                <a:lnTo>
                  <a:pt x="20162" y="17282"/>
                </a:lnTo>
                <a:lnTo>
                  <a:pt x="23042" y="16322"/>
                </a:lnTo>
                <a:lnTo>
                  <a:pt x="26883" y="15346"/>
                </a:lnTo>
                <a:lnTo>
                  <a:pt x="29763" y="13441"/>
                </a:lnTo>
                <a:lnTo>
                  <a:pt x="45125" y="13441"/>
                </a:lnTo>
                <a:lnTo>
                  <a:pt x="47990" y="14401"/>
                </a:lnTo>
                <a:lnTo>
                  <a:pt x="49926" y="15346"/>
                </a:lnTo>
                <a:lnTo>
                  <a:pt x="52806" y="17282"/>
                </a:lnTo>
                <a:lnTo>
                  <a:pt x="53766" y="19187"/>
                </a:lnTo>
                <a:lnTo>
                  <a:pt x="55671" y="21122"/>
                </a:lnTo>
                <a:lnTo>
                  <a:pt x="57607" y="23027"/>
                </a:lnTo>
                <a:lnTo>
                  <a:pt x="57607" y="25908"/>
                </a:lnTo>
                <a:lnTo>
                  <a:pt x="58552" y="28788"/>
                </a:lnTo>
                <a:lnTo>
                  <a:pt x="58552" y="42245"/>
                </a:lnTo>
                <a:lnTo>
                  <a:pt x="39364" y="42245"/>
                </a:lnTo>
                <a:lnTo>
                  <a:pt x="32644" y="43190"/>
                </a:lnTo>
                <a:lnTo>
                  <a:pt x="26883" y="44150"/>
                </a:lnTo>
                <a:lnTo>
                  <a:pt x="21122" y="45110"/>
                </a:lnTo>
                <a:lnTo>
                  <a:pt x="16322" y="47030"/>
                </a:lnTo>
                <a:lnTo>
                  <a:pt x="12481" y="49911"/>
                </a:lnTo>
                <a:lnTo>
                  <a:pt x="7680" y="52791"/>
                </a:lnTo>
                <a:lnTo>
                  <a:pt x="4800" y="55671"/>
                </a:lnTo>
                <a:lnTo>
                  <a:pt x="2880" y="59512"/>
                </a:lnTo>
                <a:lnTo>
                  <a:pt x="960" y="63352"/>
                </a:lnTo>
                <a:lnTo>
                  <a:pt x="0" y="68153"/>
                </a:lnTo>
                <a:lnTo>
                  <a:pt x="0" y="77754"/>
                </a:lnTo>
                <a:lnTo>
                  <a:pt x="960" y="81594"/>
                </a:lnTo>
                <a:lnTo>
                  <a:pt x="1920" y="85435"/>
                </a:lnTo>
                <a:lnTo>
                  <a:pt x="3840" y="88315"/>
                </a:lnTo>
                <a:lnTo>
                  <a:pt x="5760" y="91196"/>
                </a:lnTo>
                <a:lnTo>
                  <a:pt x="8641" y="94076"/>
                </a:lnTo>
                <a:lnTo>
                  <a:pt x="11521" y="95996"/>
                </a:lnTo>
                <a:lnTo>
                  <a:pt x="14401" y="97917"/>
                </a:lnTo>
                <a:lnTo>
                  <a:pt x="18242" y="98877"/>
                </a:lnTo>
                <a:lnTo>
                  <a:pt x="17282" y="76794"/>
                </a:lnTo>
                <a:lnTo>
                  <a:pt x="17282" y="67193"/>
                </a:lnTo>
                <a:lnTo>
                  <a:pt x="19202" y="65272"/>
                </a:lnTo>
                <a:lnTo>
                  <a:pt x="20162" y="62392"/>
                </a:lnTo>
                <a:lnTo>
                  <a:pt x="21122" y="60472"/>
                </a:lnTo>
                <a:lnTo>
                  <a:pt x="24003" y="59512"/>
                </a:lnTo>
                <a:lnTo>
                  <a:pt x="25923" y="57591"/>
                </a:lnTo>
                <a:lnTo>
                  <a:pt x="28803" y="56631"/>
                </a:lnTo>
                <a:lnTo>
                  <a:pt x="32644" y="55671"/>
                </a:lnTo>
                <a:lnTo>
                  <a:pt x="35524" y="54711"/>
                </a:lnTo>
                <a:lnTo>
                  <a:pt x="58552" y="54711"/>
                </a:lnTo>
                <a:lnTo>
                  <a:pt x="58552" y="73914"/>
                </a:lnTo>
                <a:lnTo>
                  <a:pt x="54711" y="78714"/>
                </a:lnTo>
                <a:lnTo>
                  <a:pt x="50871" y="82555"/>
                </a:lnTo>
                <a:lnTo>
                  <a:pt x="47045" y="84475"/>
                </a:lnTo>
                <a:lnTo>
                  <a:pt x="43205" y="86395"/>
                </a:lnTo>
                <a:lnTo>
                  <a:pt x="39364" y="88315"/>
                </a:lnTo>
                <a:lnTo>
                  <a:pt x="28803" y="88315"/>
                </a:lnTo>
                <a:lnTo>
                  <a:pt x="24963" y="86395"/>
                </a:lnTo>
                <a:lnTo>
                  <a:pt x="22082" y="83515"/>
                </a:lnTo>
                <a:lnTo>
                  <a:pt x="23042" y="100797"/>
                </a:lnTo>
                <a:lnTo>
                  <a:pt x="37444" y="100797"/>
                </a:lnTo>
                <a:lnTo>
                  <a:pt x="42245" y="99837"/>
                </a:lnTo>
                <a:lnTo>
                  <a:pt x="47990" y="97917"/>
                </a:lnTo>
                <a:lnTo>
                  <a:pt x="52806" y="95036"/>
                </a:lnTo>
                <a:lnTo>
                  <a:pt x="57607" y="92156"/>
                </a:lnTo>
                <a:lnTo>
                  <a:pt x="61432" y="87355"/>
                </a:lnTo>
                <a:lnTo>
                  <a:pt x="61432" y="97917"/>
                </a:lnTo>
                <a:lnTo>
                  <a:pt x="62392" y="98877"/>
                </a:lnTo>
                <a:lnTo>
                  <a:pt x="63352" y="998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0" name="object 420"/>
          <p:cNvSpPr/>
          <p:nvPr/>
        </p:nvSpPr>
        <p:spPr>
          <a:xfrm>
            <a:off x="2607518" y="8108929"/>
            <a:ext cx="72953" cy="100797"/>
          </a:xfrm>
          <a:custGeom>
            <a:avLst/>
            <a:gdLst/>
            <a:ahLst/>
            <a:cxnLst/>
            <a:rect l="l" t="t" r="r" b="b"/>
            <a:pathLst>
              <a:path w="72953" h="100797">
                <a:moveTo>
                  <a:pt x="0" y="51831"/>
                </a:moveTo>
                <a:lnTo>
                  <a:pt x="0" y="59512"/>
                </a:lnTo>
                <a:lnTo>
                  <a:pt x="960" y="67193"/>
                </a:lnTo>
                <a:lnTo>
                  <a:pt x="2880" y="72953"/>
                </a:lnTo>
                <a:lnTo>
                  <a:pt x="4800" y="78714"/>
                </a:lnTo>
                <a:lnTo>
                  <a:pt x="6720" y="84475"/>
                </a:lnTo>
                <a:lnTo>
                  <a:pt x="10561" y="88315"/>
                </a:lnTo>
                <a:lnTo>
                  <a:pt x="14401" y="92156"/>
                </a:lnTo>
                <a:lnTo>
                  <a:pt x="18242" y="95996"/>
                </a:lnTo>
                <a:lnTo>
                  <a:pt x="23042" y="97917"/>
                </a:lnTo>
                <a:lnTo>
                  <a:pt x="28803" y="99837"/>
                </a:lnTo>
                <a:lnTo>
                  <a:pt x="34564" y="100797"/>
                </a:lnTo>
                <a:lnTo>
                  <a:pt x="50886" y="100797"/>
                </a:lnTo>
                <a:lnTo>
                  <a:pt x="53766" y="99837"/>
                </a:lnTo>
                <a:lnTo>
                  <a:pt x="56631" y="98877"/>
                </a:lnTo>
                <a:lnTo>
                  <a:pt x="58552" y="97917"/>
                </a:lnTo>
                <a:lnTo>
                  <a:pt x="61447" y="96956"/>
                </a:lnTo>
                <a:lnTo>
                  <a:pt x="64312" y="95996"/>
                </a:lnTo>
                <a:lnTo>
                  <a:pt x="66233" y="95036"/>
                </a:lnTo>
                <a:lnTo>
                  <a:pt x="68168" y="93116"/>
                </a:lnTo>
                <a:lnTo>
                  <a:pt x="69113" y="92156"/>
                </a:lnTo>
                <a:lnTo>
                  <a:pt x="70073" y="91196"/>
                </a:lnTo>
                <a:lnTo>
                  <a:pt x="71033" y="90236"/>
                </a:lnTo>
                <a:lnTo>
                  <a:pt x="71993" y="90236"/>
                </a:lnTo>
                <a:lnTo>
                  <a:pt x="71993" y="88315"/>
                </a:lnTo>
                <a:lnTo>
                  <a:pt x="72953" y="88315"/>
                </a:lnTo>
                <a:lnTo>
                  <a:pt x="72953" y="77754"/>
                </a:lnTo>
                <a:lnTo>
                  <a:pt x="71993" y="76794"/>
                </a:lnTo>
                <a:lnTo>
                  <a:pt x="71993" y="75834"/>
                </a:lnTo>
                <a:lnTo>
                  <a:pt x="71033" y="74874"/>
                </a:lnTo>
                <a:lnTo>
                  <a:pt x="69113" y="74874"/>
                </a:lnTo>
                <a:lnTo>
                  <a:pt x="68168" y="75834"/>
                </a:lnTo>
                <a:lnTo>
                  <a:pt x="67193" y="76794"/>
                </a:lnTo>
                <a:lnTo>
                  <a:pt x="65272" y="77754"/>
                </a:lnTo>
                <a:lnTo>
                  <a:pt x="63352" y="79674"/>
                </a:lnTo>
                <a:lnTo>
                  <a:pt x="61447" y="80634"/>
                </a:lnTo>
                <a:lnTo>
                  <a:pt x="59512" y="82555"/>
                </a:lnTo>
                <a:lnTo>
                  <a:pt x="56631" y="83515"/>
                </a:lnTo>
                <a:lnTo>
                  <a:pt x="53766" y="84475"/>
                </a:lnTo>
                <a:lnTo>
                  <a:pt x="50886" y="86395"/>
                </a:lnTo>
                <a:lnTo>
                  <a:pt x="39364" y="86395"/>
                </a:lnTo>
                <a:lnTo>
                  <a:pt x="35524" y="85435"/>
                </a:lnTo>
                <a:lnTo>
                  <a:pt x="32644" y="84475"/>
                </a:lnTo>
                <a:lnTo>
                  <a:pt x="28803" y="82555"/>
                </a:lnTo>
                <a:lnTo>
                  <a:pt x="26883" y="80634"/>
                </a:lnTo>
                <a:lnTo>
                  <a:pt x="24003" y="77754"/>
                </a:lnTo>
                <a:lnTo>
                  <a:pt x="22082" y="74874"/>
                </a:lnTo>
                <a:lnTo>
                  <a:pt x="20162" y="71033"/>
                </a:lnTo>
                <a:lnTo>
                  <a:pt x="19202" y="66233"/>
                </a:lnTo>
                <a:lnTo>
                  <a:pt x="18242" y="61432"/>
                </a:lnTo>
                <a:lnTo>
                  <a:pt x="17282" y="56631"/>
                </a:lnTo>
                <a:lnTo>
                  <a:pt x="17282" y="50871"/>
                </a:lnTo>
                <a:lnTo>
                  <a:pt x="17390" y="46776"/>
                </a:lnTo>
                <a:lnTo>
                  <a:pt x="19628" y="33267"/>
                </a:lnTo>
                <a:lnTo>
                  <a:pt x="24003" y="23027"/>
                </a:lnTo>
                <a:lnTo>
                  <a:pt x="28803" y="17282"/>
                </a:lnTo>
                <a:lnTo>
                  <a:pt x="34564" y="14401"/>
                </a:lnTo>
                <a:lnTo>
                  <a:pt x="49926" y="14401"/>
                </a:lnTo>
                <a:lnTo>
                  <a:pt x="52791" y="15346"/>
                </a:lnTo>
                <a:lnTo>
                  <a:pt x="56631" y="17282"/>
                </a:lnTo>
                <a:lnTo>
                  <a:pt x="58552" y="18242"/>
                </a:lnTo>
                <a:lnTo>
                  <a:pt x="60472" y="19187"/>
                </a:lnTo>
                <a:lnTo>
                  <a:pt x="62392" y="21122"/>
                </a:lnTo>
                <a:lnTo>
                  <a:pt x="64312" y="22067"/>
                </a:lnTo>
                <a:lnTo>
                  <a:pt x="66233" y="23027"/>
                </a:lnTo>
                <a:lnTo>
                  <a:pt x="67193" y="24003"/>
                </a:lnTo>
                <a:lnTo>
                  <a:pt x="68168" y="24963"/>
                </a:lnTo>
                <a:lnTo>
                  <a:pt x="70073" y="24963"/>
                </a:lnTo>
                <a:lnTo>
                  <a:pt x="71033" y="24003"/>
                </a:lnTo>
                <a:lnTo>
                  <a:pt x="71993" y="23027"/>
                </a:lnTo>
                <a:lnTo>
                  <a:pt x="71993" y="22067"/>
                </a:lnTo>
                <a:lnTo>
                  <a:pt x="72953" y="20162"/>
                </a:lnTo>
                <a:lnTo>
                  <a:pt x="72953" y="14401"/>
                </a:lnTo>
                <a:lnTo>
                  <a:pt x="71993" y="13441"/>
                </a:lnTo>
                <a:lnTo>
                  <a:pt x="71993" y="11506"/>
                </a:lnTo>
                <a:lnTo>
                  <a:pt x="71033" y="10561"/>
                </a:lnTo>
                <a:lnTo>
                  <a:pt x="70073" y="9601"/>
                </a:lnTo>
                <a:lnTo>
                  <a:pt x="70073" y="8641"/>
                </a:lnTo>
                <a:lnTo>
                  <a:pt x="69113" y="7680"/>
                </a:lnTo>
                <a:lnTo>
                  <a:pt x="67193" y="6720"/>
                </a:lnTo>
                <a:lnTo>
                  <a:pt x="65272" y="5760"/>
                </a:lnTo>
                <a:lnTo>
                  <a:pt x="63352" y="4800"/>
                </a:lnTo>
                <a:lnTo>
                  <a:pt x="61447" y="3840"/>
                </a:lnTo>
                <a:lnTo>
                  <a:pt x="59512" y="2880"/>
                </a:lnTo>
                <a:lnTo>
                  <a:pt x="56631" y="1920"/>
                </a:lnTo>
                <a:lnTo>
                  <a:pt x="54726" y="960"/>
                </a:lnTo>
                <a:lnTo>
                  <a:pt x="51831" y="960"/>
                </a:lnTo>
                <a:lnTo>
                  <a:pt x="48950" y="0"/>
                </a:lnTo>
                <a:lnTo>
                  <a:pt x="37444" y="0"/>
                </a:lnTo>
                <a:lnTo>
                  <a:pt x="31683" y="960"/>
                </a:lnTo>
                <a:lnTo>
                  <a:pt x="25923" y="2880"/>
                </a:lnTo>
                <a:lnTo>
                  <a:pt x="21122" y="4800"/>
                </a:lnTo>
                <a:lnTo>
                  <a:pt x="16322" y="7680"/>
                </a:lnTo>
                <a:lnTo>
                  <a:pt x="12481" y="12481"/>
                </a:lnTo>
                <a:lnTo>
                  <a:pt x="8641" y="16322"/>
                </a:lnTo>
                <a:lnTo>
                  <a:pt x="5760" y="22067"/>
                </a:lnTo>
                <a:lnTo>
                  <a:pt x="2880" y="27843"/>
                </a:lnTo>
                <a:lnTo>
                  <a:pt x="960" y="34549"/>
                </a:lnTo>
                <a:lnTo>
                  <a:pt x="0" y="42245"/>
                </a:lnTo>
                <a:lnTo>
                  <a:pt x="0" y="5183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1" name="object 421"/>
          <p:cNvSpPr/>
          <p:nvPr/>
        </p:nvSpPr>
        <p:spPr>
          <a:xfrm>
            <a:off x="2690073" y="8084926"/>
            <a:ext cx="61447" cy="124800"/>
          </a:xfrm>
          <a:custGeom>
            <a:avLst/>
            <a:gdLst/>
            <a:ahLst/>
            <a:cxnLst/>
            <a:rect l="l" t="t" r="r" b="b"/>
            <a:pathLst>
              <a:path w="61447" h="124800">
                <a:moveTo>
                  <a:pt x="17282" y="2880"/>
                </a:moveTo>
                <a:lnTo>
                  <a:pt x="17282" y="25923"/>
                </a:lnTo>
                <a:lnTo>
                  <a:pt x="1920" y="25923"/>
                </a:lnTo>
                <a:lnTo>
                  <a:pt x="1920" y="26883"/>
                </a:lnTo>
                <a:lnTo>
                  <a:pt x="960" y="26883"/>
                </a:lnTo>
                <a:lnTo>
                  <a:pt x="960" y="29763"/>
                </a:lnTo>
                <a:lnTo>
                  <a:pt x="0" y="30723"/>
                </a:lnTo>
                <a:lnTo>
                  <a:pt x="0" y="35509"/>
                </a:lnTo>
                <a:lnTo>
                  <a:pt x="960" y="37444"/>
                </a:lnTo>
                <a:lnTo>
                  <a:pt x="960" y="38404"/>
                </a:lnTo>
                <a:lnTo>
                  <a:pt x="1920" y="39349"/>
                </a:lnTo>
                <a:lnTo>
                  <a:pt x="17282" y="39349"/>
                </a:lnTo>
                <a:lnTo>
                  <a:pt x="17282" y="103677"/>
                </a:lnTo>
                <a:lnTo>
                  <a:pt x="18242" y="107518"/>
                </a:lnTo>
                <a:lnTo>
                  <a:pt x="19202" y="111358"/>
                </a:lnTo>
                <a:lnTo>
                  <a:pt x="21122" y="115199"/>
                </a:lnTo>
                <a:lnTo>
                  <a:pt x="23042" y="117119"/>
                </a:lnTo>
                <a:lnTo>
                  <a:pt x="24963" y="119999"/>
                </a:lnTo>
                <a:lnTo>
                  <a:pt x="27843" y="121920"/>
                </a:lnTo>
                <a:lnTo>
                  <a:pt x="31683" y="122880"/>
                </a:lnTo>
                <a:lnTo>
                  <a:pt x="35524" y="124800"/>
                </a:lnTo>
                <a:lnTo>
                  <a:pt x="49926" y="124800"/>
                </a:lnTo>
                <a:lnTo>
                  <a:pt x="51846" y="123840"/>
                </a:lnTo>
                <a:lnTo>
                  <a:pt x="54726" y="123840"/>
                </a:lnTo>
                <a:lnTo>
                  <a:pt x="55686" y="122880"/>
                </a:lnTo>
                <a:lnTo>
                  <a:pt x="56631" y="122880"/>
                </a:lnTo>
                <a:lnTo>
                  <a:pt x="57607" y="121920"/>
                </a:lnTo>
                <a:lnTo>
                  <a:pt x="58567" y="121920"/>
                </a:lnTo>
                <a:lnTo>
                  <a:pt x="59527" y="120959"/>
                </a:lnTo>
                <a:lnTo>
                  <a:pt x="60472" y="119999"/>
                </a:lnTo>
                <a:lnTo>
                  <a:pt x="60472" y="117119"/>
                </a:lnTo>
                <a:lnTo>
                  <a:pt x="61447" y="116159"/>
                </a:lnTo>
                <a:lnTo>
                  <a:pt x="61447" y="112318"/>
                </a:lnTo>
                <a:lnTo>
                  <a:pt x="60472" y="111358"/>
                </a:lnTo>
                <a:lnTo>
                  <a:pt x="60472" y="108478"/>
                </a:lnTo>
                <a:lnTo>
                  <a:pt x="59527" y="108478"/>
                </a:lnTo>
                <a:lnTo>
                  <a:pt x="59527" y="107518"/>
                </a:lnTo>
                <a:lnTo>
                  <a:pt x="57607" y="107518"/>
                </a:lnTo>
                <a:lnTo>
                  <a:pt x="56631" y="108478"/>
                </a:lnTo>
                <a:lnTo>
                  <a:pt x="55686" y="108478"/>
                </a:lnTo>
                <a:lnTo>
                  <a:pt x="54726" y="109438"/>
                </a:lnTo>
                <a:lnTo>
                  <a:pt x="51846" y="109438"/>
                </a:lnTo>
                <a:lnTo>
                  <a:pt x="50886" y="110398"/>
                </a:lnTo>
                <a:lnTo>
                  <a:pt x="42245" y="110398"/>
                </a:lnTo>
                <a:lnTo>
                  <a:pt x="38404" y="108478"/>
                </a:lnTo>
                <a:lnTo>
                  <a:pt x="36484" y="105597"/>
                </a:lnTo>
                <a:lnTo>
                  <a:pt x="34564" y="102717"/>
                </a:lnTo>
                <a:lnTo>
                  <a:pt x="33604" y="97917"/>
                </a:lnTo>
                <a:lnTo>
                  <a:pt x="33604" y="39349"/>
                </a:lnTo>
                <a:lnTo>
                  <a:pt x="59527" y="39349"/>
                </a:lnTo>
                <a:lnTo>
                  <a:pt x="60472" y="38404"/>
                </a:lnTo>
                <a:lnTo>
                  <a:pt x="60472" y="36484"/>
                </a:lnTo>
                <a:lnTo>
                  <a:pt x="61447" y="35509"/>
                </a:lnTo>
                <a:lnTo>
                  <a:pt x="61447" y="31683"/>
                </a:lnTo>
                <a:lnTo>
                  <a:pt x="60472" y="29763"/>
                </a:lnTo>
                <a:lnTo>
                  <a:pt x="60472" y="26883"/>
                </a:lnTo>
                <a:lnTo>
                  <a:pt x="59527" y="26883"/>
                </a:lnTo>
                <a:lnTo>
                  <a:pt x="59527" y="25923"/>
                </a:lnTo>
                <a:lnTo>
                  <a:pt x="33604" y="25923"/>
                </a:lnTo>
                <a:lnTo>
                  <a:pt x="33604" y="1920"/>
                </a:lnTo>
                <a:lnTo>
                  <a:pt x="32644" y="1920"/>
                </a:lnTo>
                <a:lnTo>
                  <a:pt x="31683" y="960"/>
                </a:lnTo>
                <a:lnTo>
                  <a:pt x="29763" y="960"/>
                </a:lnTo>
                <a:lnTo>
                  <a:pt x="28803" y="0"/>
                </a:lnTo>
                <a:lnTo>
                  <a:pt x="22082" y="0"/>
                </a:lnTo>
                <a:lnTo>
                  <a:pt x="21122" y="960"/>
                </a:lnTo>
                <a:lnTo>
                  <a:pt x="18242" y="960"/>
                </a:lnTo>
                <a:lnTo>
                  <a:pt x="18242" y="1920"/>
                </a:lnTo>
                <a:lnTo>
                  <a:pt x="17282" y="1920"/>
                </a:lnTo>
                <a:lnTo>
                  <a:pt x="17282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2" name="object 422"/>
          <p:cNvSpPr/>
          <p:nvPr/>
        </p:nvSpPr>
        <p:spPr>
          <a:xfrm>
            <a:off x="2764947" y="8108929"/>
            <a:ext cx="92171" cy="100797"/>
          </a:xfrm>
          <a:custGeom>
            <a:avLst/>
            <a:gdLst/>
            <a:ahLst/>
            <a:cxnLst/>
            <a:rect l="l" t="t" r="r" b="b"/>
            <a:pathLst>
              <a:path w="92171" h="100797">
                <a:moveTo>
                  <a:pt x="32644" y="84475"/>
                </a:moveTo>
                <a:lnTo>
                  <a:pt x="28803" y="81594"/>
                </a:lnTo>
                <a:lnTo>
                  <a:pt x="25923" y="79674"/>
                </a:lnTo>
                <a:lnTo>
                  <a:pt x="23042" y="75834"/>
                </a:lnTo>
                <a:lnTo>
                  <a:pt x="24963" y="97917"/>
                </a:lnTo>
                <a:lnTo>
                  <a:pt x="30723" y="99837"/>
                </a:lnTo>
                <a:lnTo>
                  <a:pt x="37444" y="100797"/>
                </a:lnTo>
                <a:lnTo>
                  <a:pt x="52806" y="100797"/>
                </a:lnTo>
                <a:lnTo>
                  <a:pt x="59527" y="99837"/>
                </a:lnTo>
                <a:lnTo>
                  <a:pt x="65288" y="97917"/>
                </a:lnTo>
                <a:lnTo>
                  <a:pt x="71048" y="95036"/>
                </a:lnTo>
                <a:lnTo>
                  <a:pt x="76809" y="91196"/>
                </a:lnTo>
                <a:lnTo>
                  <a:pt x="80650" y="86395"/>
                </a:lnTo>
                <a:lnTo>
                  <a:pt x="84490" y="81594"/>
                </a:lnTo>
                <a:lnTo>
                  <a:pt x="87355" y="76794"/>
                </a:lnTo>
                <a:lnTo>
                  <a:pt x="89291" y="70073"/>
                </a:lnTo>
                <a:lnTo>
                  <a:pt x="91196" y="64312"/>
                </a:lnTo>
                <a:lnTo>
                  <a:pt x="92171" y="56631"/>
                </a:lnTo>
                <a:lnTo>
                  <a:pt x="92171" y="41269"/>
                </a:lnTo>
                <a:lnTo>
                  <a:pt x="91196" y="34549"/>
                </a:lnTo>
                <a:lnTo>
                  <a:pt x="89291" y="28788"/>
                </a:lnTo>
                <a:lnTo>
                  <a:pt x="87355" y="22067"/>
                </a:lnTo>
                <a:lnTo>
                  <a:pt x="84490" y="17282"/>
                </a:lnTo>
                <a:lnTo>
                  <a:pt x="80650" y="12481"/>
                </a:lnTo>
                <a:lnTo>
                  <a:pt x="76809" y="8641"/>
                </a:lnTo>
                <a:lnTo>
                  <a:pt x="72008" y="5760"/>
                </a:lnTo>
                <a:lnTo>
                  <a:pt x="67208" y="2880"/>
                </a:lnTo>
                <a:lnTo>
                  <a:pt x="61447" y="960"/>
                </a:lnTo>
                <a:lnTo>
                  <a:pt x="54726" y="0"/>
                </a:lnTo>
                <a:lnTo>
                  <a:pt x="39364" y="0"/>
                </a:lnTo>
                <a:lnTo>
                  <a:pt x="31683" y="960"/>
                </a:lnTo>
                <a:lnTo>
                  <a:pt x="25923" y="3840"/>
                </a:lnTo>
                <a:lnTo>
                  <a:pt x="20162" y="5760"/>
                </a:lnTo>
                <a:lnTo>
                  <a:pt x="15361" y="9601"/>
                </a:lnTo>
                <a:lnTo>
                  <a:pt x="11521" y="14401"/>
                </a:lnTo>
                <a:lnTo>
                  <a:pt x="7680" y="19187"/>
                </a:lnTo>
                <a:lnTo>
                  <a:pt x="4800" y="24003"/>
                </a:lnTo>
                <a:lnTo>
                  <a:pt x="2880" y="30708"/>
                </a:lnTo>
                <a:lnTo>
                  <a:pt x="960" y="36469"/>
                </a:lnTo>
                <a:lnTo>
                  <a:pt x="0" y="44150"/>
                </a:lnTo>
                <a:lnTo>
                  <a:pt x="0" y="59512"/>
                </a:lnTo>
                <a:lnTo>
                  <a:pt x="960" y="66233"/>
                </a:lnTo>
                <a:lnTo>
                  <a:pt x="2880" y="71993"/>
                </a:lnTo>
                <a:lnTo>
                  <a:pt x="3840" y="78714"/>
                </a:lnTo>
                <a:lnTo>
                  <a:pt x="6720" y="83515"/>
                </a:lnTo>
                <a:lnTo>
                  <a:pt x="10561" y="88315"/>
                </a:lnTo>
                <a:lnTo>
                  <a:pt x="14401" y="92156"/>
                </a:lnTo>
                <a:lnTo>
                  <a:pt x="19202" y="95996"/>
                </a:lnTo>
                <a:lnTo>
                  <a:pt x="19202" y="64312"/>
                </a:lnTo>
                <a:lnTo>
                  <a:pt x="18242" y="59512"/>
                </a:lnTo>
                <a:lnTo>
                  <a:pt x="17282" y="55671"/>
                </a:lnTo>
                <a:lnTo>
                  <a:pt x="17282" y="45110"/>
                </a:lnTo>
                <a:lnTo>
                  <a:pt x="18242" y="40309"/>
                </a:lnTo>
                <a:lnTo>
                  <a:pt x="19202" y="35509"/>
                </a:lnTo>
                <a:lnTo>
                  <a:pt x="20162" y="30708"/>
                </a:lnTo>
                <a:lnTo>
                  <a:pt x="22082" y="26868"/>
                </a:lnTo>
                <a:lnTo>
                  <a:pt x="24002" y="24003"/>
                </a:lnTo>
                <a:lnTo>
                  <a:pt x="26883" y="21122"/>
                </a:lnTo>
                <a:lnTo>
                  <a:pt x="29763" y="18242"/>
                </a:lnTo>
                <a:lnTo>
                  <a:pt x="33604" y="16322"/>
                </a:lnTo>
                <a:lnTo>
                  <a:pt x="36484" y="14401"/>
                </a:lnTo>
                <a:lnTo>
                  <a:pt x="41285" y="13441"/>
                </a:lnTo>
                <a:lnTo>
                  <a:pt x="51846" y="13441"/>
                </a:lnTo>
                <a:lnTo>
                  <a:pt x="56647" y="14401"/>
                </a:lnTo>
                <a:lnTo>
                  <a:pt x="59527" y="16322"/>
                </a:lnTo>
                <a:lnTo>
                  <a:pt x="63367" y="19187"/>
                </a:lnTo>
                <a:lnTo>
                  <a:pt x="66248" y="21122"/>
                </a:lnTo>
                <a:lnTo>
                  <a:pt x="68168" y="24963"/>
                </a:lnTo>
                <a:lnTo>
                  <a:pt x="71048" y="27843"/>
                </a:lnTo>
                <a:lnTo>
                  <a:pt x="72008" y="31683"/>
                </a:lnTo>
                <a:lnTo>
                  <a:pt x="72969" y="36469"/>
                </a:lnTo>
                <a:lnTo>
                  <a:pt x="73929" y="41269"/>
                </a:lnTo>
                <a:lnTo>
                  <a:pt x="73929" y="60472"/>
                </a:lnTo>
                <a:lnTo>
                  <a:pt x="72969" y="65272"/>
                </a:lnTo>
                <a:lnTo>
                  <a:pt x="72008" y="70073"/>
                </a:lnTo>
                <a:lnTo>
                  <a:pt x="70088" y="73914"/>
                </a:lnTo>
                <a:lnTo>
                  <a:pt x="67208" y="76794"/>
                </a:lnTo>
                <a:lnTo>
                  <a:pt x="65288" y="79674"/>
                </a:lnTo>
                <a:lnTo>
                  <a:pt x="62407" y="82555"/>
                </a:lnTo>
                <a:lnTo>
                  <a:pt x="58567" y="84475"/>
                </a:lnTo>
                <a:lnTo>
                  <a:pt x="54726" y="86395"/>
                </a:lnTo>
                <a:lnTo>
                  <a:pt x="50886" y="87355"/>
                </a:lnTo>
                <a:lnTo>
                  <a:pt x="40325" y="87355"/>
                </a:lnTo>
                <a:lnTo>
                  <a:pt x="35524" y="86395"/>
                </a:lnTo>
                <a:lnTo>
                  <a:pt x="32644" y="844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3" name="object 423"/>
          <p:cNvSpPr/>
          <p:nvPr/>
        </p:nvSpPr>
        <p:spPr>
          <a:xfrm>
            <a:off x="2784149" y="8173242"/>
            <a:ext cx="5760" cy="33604"/>
          </a:xfrm>
          <a:custGeom>
            <a:avLst/>
            <a:gdLst/>
            <a:ahLst/>
            <a:cxnLst/>
            <a:rect l="l" t="t" r="r" b="b"/>
            <a:pathLst>
              <a:path w="5760" h="33604">
                <a:moveTo>
                  <a:pt x="5760" y="33604"/>
                </a:moveTo>
                <a:lnTo>
                  <a:pt x="3840" y="11521"/>
                </a:lnTo>
                <a:lnTo>
                  <a:pt x="1920" y="8641"/>
                </a:lnTo>
                <a:lnTo>
                  <a:pt x="960" y="4800"/>
                </a:lnTo>
                <a:lnTo>
                  <a:pt x="0" y="0"/>
                </a:lnTo>
                <a:lnTo>
                  <a:pt x="0" y="31683"/>
                </a:lnTo>
                <a:lnTo>
                  <a:pt x="5760" y="3360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4" name="object 424"/>
          <p:cNvSpPr/>
          <p:nvPr/>
        </p:nvSpPr>
        <p:spPr>
          <a:xfrm>
            <a:off x="2882066" y="8108929"/>
            <a:ext cx="53766" cy="99837"/>
          </a:xfrm>
          <a:custGeom>
            <a:avLst/>
            <a:gdLst/>
            <a:ahLst/>
            <a:cxnLst/>
            <a:rect l="l" t="t" r="r" b="b"/>
            <a:pathLst>
              <a:path w="53766" h="99837">
                <a:moveTo>
                  <a:pt x="4800" y="960"/>
                </a:move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97917"/>
                </a:lnTo>
                <a:lnTo>
                  <a:pt x="960" y="98877"/>
                </a:lnTo>
                <a:lnTo>
                  <a:pt x="1920" y="98877"/>
                </a:lnTo>
                <a:lnTo>
                  <a:pt x="1920" y="99837"/>
                </a:lnTo>
                <a:lnTo>
                  <a:pt x="13441" y="99837"/>
                </a:lnTo>
                <a:lnTo>
                  <a:pt x="14401" y="98877"/>
                </a:lnTo>
                <a:lnTo>
                  <a:pt x="16322" y="98877"/>
                </a:lnTo>
                <a:lnTo>
                  <a:pt x="16322" y="97917"/>
                </a:lnTo>
                <a:lnTo>
                  <a:pt x="17282" y="97917"/>
                </a:lnTo>
                <a:lnTo>
                  <a:pt x="17282" y="35509"/>
                </a:lnTo>
                <a:lnTo>
                  <a:pt x="19202" y="31683"/>
                </a:lnTo>
                <a:lnTo>
                  <a:pt x="22082" y="28788"/>
                </a:lnTo>
                <a:lnTo>
                  <a:pt x="24002" y="25908"/>
                </a:lnTo>
                <a:lnTo>
                  <a:pt x="25923" y="24003"/>
                </a:lnTo>
                <a:lnTo>
                  <a:pt x="27843" y="22067"/>
                </a:lnTo>
                <a:lnTo>
                  <a:pt x="28803" y="20162"/>
                </a:lnTo>
                <a:lnTo>
                  <a:pt x="30723" y="18242"/>
                </a:lnTo>
                <a:lnTo>
                  <a:pt x="32644" y="17282"/>
                </a:lnTo>
                <a:lnTo>
                  <a:pt x="34564" y="16322"/>
                </a:lnTo>
                <a:lnTo>
                  <a:pt x="36484" y="16322"/>
                </a:lnTo>
                <a:lnTo>
                  <a:pt x="37444" y="15346"/>
                </a:lnTo>
                <a:lnTo>
                  <a:pt x="41285" y="15346"/>
                </a:lnTo>
                <a:lnTo>
                  <a:pt x="42245" y="16322"/>
                </a:lnTo>
                <a:lnTo>
                  <a:pt x="46085" y="16322"/>
                </a:lnTo>
                <a:lnTo>
                  <a:pt x="47045" y="17282"/>
                </a:lnTo>
                <a:lnTo>
                  <a:pt x="48966" y="17282"/>
                </a:lnTo>
                <a:lnTo>
                  <a:pt x="49926" y="18242"/>
                </a:lnTo>
                <a:lnTo>
                  <a:pt x="52806" y="18242"/>
                </a:lnTo>
                <a:lnTo>
                  <a:pt x="52806" y="17282"/>
                </a:lnTo>
                <a:lnTo>
                  <a:pt x="53766" y="17282"/>
                </a:lnTo>
                <a:lnTo>
                  <a:pt x="53766" y="2880"/>
                </a:lnTo>
                <a:lnTo>
                  <a:pt x="52806" y="2880"/>
                </a:lnTo>
                <a:lnTo>
                  <a:pt x="52806" y="1920"/>
                </a:lnTo>
                <a:lnTo>
                  <a:pt x="51846" y="1920"/>
                </a:lnTo>
                <a:lnTo>
                  <a:pt x="50886" y="960"/>
                </a:lnTo>
                <a:lnTo>
                  <a:pt x="48966" y="960"/>
                </a:lnTo>
                <a:lnTo>
                  <a:pt x="47045" y="0"/>
                </a:lnTo>
                <a:lnTo>
                  <a:pt x="34564" y="0"/>
                </a:lnTo>
                <a:lnTo>
                  <a:pt x="32644" y="960"/>
                </a:lnTo>
                <a:lnTo>
                  <a:pt x="30723" y="1920"/>
                </a:lnTo>
                <a:lnTo>
                  <a:pt x="28803" y="2880"/>
                </a:lnTo>
                <a:lnTo>
                  <a:pt x="26883" y="4800"/>
                </a:lnTo>
                <a:lnTo>
                  <a:pt x="24963" y="6720"/>
                </a:lnTo>
                <a:lnTo>
                  <a:pt x="22082" y="8641"/>
                </a:lnTo>
                <a:lnTo>
                  <a:pt x="20162" y="10561"/>
                </a:lnTo>
                <a:lnTo>
                  <a:pt x="18242" y="14401"/>
                </a:lnTo>
                <a:lnTo>
                  <a:pt x="15361" y="17282"/>
                </a:lnTo>
                <a:lnTo>
                  <a:pt x="15361" y="2880"/>
                </a:lnTo>
                <a:lnTo>
                  <a:pt x="14401" y="2880"/>
                </a:lnTo>
                <a:lnTo>
                  <a:pt x="14401" y="1920"/>
                </a:lnTo>
                <a:lnTo>
                  <a:pt x="13441" y="1920"/>
                </a:lnTo>
                <a:lnTo>
                  <a:pt x="12481" y="960"/>
                </a:lnTo>
                <a:lnTo>
                  <a:pt x="4800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5" name="object 425"/>
          <p:cNvSpPr/>
          <p:nvPr/>
        </p:nvSpPr>
        <p:spPr>
          <a:xfrm>
            <a:off x="2944474" y="8108929"/>
            <a:ext cx="66233" cy="100797"/>
          </a:xfrm>
          <a:custGeom>
            <a:avLst/>
            <a:gdLst/>
            <a:ahLst/>
            <a:cxnLst/>
            <a:rect l="l" t="t" r="r" b="b"/>
            <a:pathLst>
              <a:path w="66233" h="100797">
                <a:moveTo>
                  <a:pt x="25908" y="0"/>
                </a:moveTo>
                <a:lnTo>
                  <a:pt x="21107" y="1920"/>
                </a:lnTo>
                <a:lnTo>
                  <a:pt x="17266" y="3840"/>
                </a:lnTo>
                <a:lnTo>
                  <a:pt x="13426" y="5760"/>
                </a:lnTo>
                <a:lnTo>
                  <a:pt x="10561" y="7680"/>
                </a:lnTo>
                <a:lnTo>
                  <a:pt x="7680" y="10561"/>
                </a:lnTo>
                <a:lnTo>
                  <a:pt x="5745" y="13441"/>
                </a:lnTo>
                <a:lnTo>
                  <a:pt x="4785" y="16322"/>
                </a:lnTo>
                <a:lnTo>
                  <a:pt x="2880" y="20162"/>
                </a:lnTo>
                <a:lnTo>
                  <a:pt x="2880" y="34549"/>
                </a:lnTo>
                <a:lnTo>
                  <a:pt x="4785" y="37429"/>
                </a:lnTo>
                <a:lnTo>
                  <a:pt x="5745" y="40309"/>
                </a:lnTo>
                <a:lnTo>
                  <a:pt x="7680" y="43190"/>
                </a:lnTo>
                <a:lnTo>
                  <a:pt x="9585" y="45110"/>
                </a:lnTo>
                <a:lnTo>
                  <a:pt x="12466" y="47030"/>
                </a:lnTo>
                <a:lnTo>
                  <a:pt x="14401" y="48950"/>
                </a:lnTo>
                <a:lnTo>
                  <a:pt x="17266" y="50871"/>
                </a:lnTo>
                <a:lnTo>
                  <a:pt x="20147" y="51831"/>
                </a:lnTo>
                <a:lnTo>
                  <a:pt x="23027" y="53751"/>
                </a:lnTo>
                <a:lnTo>
                  <a:pt x="25908" y="54711"/>
                </a:lnTo>
                <a:lnTo>
                  <a:pt x="28788" y="55671"/>
                </a:lnTo>
                <a:lnTo>
                  <a:pt x="31668" y="56631"/>
                </a:lnTo>
                <a:lnTo>
                  <a:pt x="34549" y="57591"/>
                </a:lnTo>
                <a:lnTo>
                  <a:pt x="37429" y="58552"/>
                </a:lnTo>
                <a:lnTo>
                  <a:pt x="39349" y="60472"/>
                </a:lnTo>
                <a:lnTo>
                  <a:pt x="41269" y="61432"/>
                </a:lnTo>
                <a:lnTo>
                  <a:pt x="44150" y="63352"/>
                </a:lnTo>
                <a:lnTo>
                  <a:pt x="46070" y="64312"/>
                </a:lnTo>
                <a:lnTo>
                  <a:pt x="47030" y="66233"/>
                </a:lnTo>
                <a:lnTo>
                  <a:pt x="47990" y="68153"/>
                </a:lnTo>
                <a:lnTo>
                  <a:pt x="48950" y="70073"/>
                </a:lnTo>
                <a:lnTo>
                  <a:pt x="48950" y="77754"/>
                </a:lnTo>
                <a:lnTo>
                  <a:pt x="47990" y="79674"/>
                </a:lnTo>
                <a:lnTo>
                  <a:pt x="47030" y="81594"/>
                </a:lnTo>
                <a:lnTo>
                  <a:pt x="45110" y="82555"/>
                </a:lnTo>
                <a:lnTo>
                  <a:pt x="44150" y="84475"/>
                </a:lnTo>
                <a:lnTo>
                  <a:pt x="42230" y="85435"/>
                </a:lnTo>
                <a:lnTo>
                  <a:pt x="40309" y="86395"/>
                </a:lnTo>
                <a:lnTo>
                  <a:pt x="37429" y="86395"/>
                </a:lnTo>
                <a:lnTo>
                  <a:pt x="35509" y="87355"/>
                </a:lnTo>
                <a:lnTo>
                  <a:pt x="22067" y="87355"/>
                </a:lnTo>
                <a:lnTo>
                  <a:pt x="19187" y="86395"/>
                </a:lnTo>
                <a:lnTo>
                  <a:pt x="16306" y="85435"/>
                </a:lnTo>
                <a:lnTo>
                  <a:pt x="14401" y="84475"/>
                </a:lnTo>
                <a:lnTo>
                  <a:pt x="11521" y="83515"/>
                </a:lnTo>
                <a:lnTo>
                  <a:pt x="9585" y="82555"/>
                </a:lnTo>
                <a:lnTo>
                  <a:pt x="7680" y="80634"/>
                </a:lnTo>
                <a:lnTo>
                  <a:pt x="6720" y="80634"/>
                </a:lnTo>
                <a:lnTo>
                  <a:pt x="4785" y="79674"/>
                </a:lnTo>
                <a:lnTo>
                  <a:pt x="3840" y="78714"/>
                </a:lnTo>
                <a:lnTo>
                  <a:pt x="1905" y="78714"/>
                </a:lnTo>
                <a:lnTo>
                  <a:pt x="1905" y="79674"/>
                </a:lnTo>
                <a:lnTo>
                  <a:pt x="960" y="79674"/>
                </a:lnTo>
                <a:lnTo>
                  <a:pt x="960" y="81594"/>
                </a:lnTo>
                <a:lnTo>
                  <a:pt x="0" y="82555"/>
                </a:lnTo>
                <a:lnTo>
                  <a:pt x="0" y="89275"/>
                </a:lnTo>
                <a:lnTo>
                  <a:pt x="960" y="91196"/>
                </a:lnTo>
                <a:lnTo>
                  <a:pt x="960" y="92156"/>
                </a:lnTo>
                <a:lnTo>
                  <a:pt x="1905" y="93116"/>
                </a:lnTo>
                <a:lnTo>
                  <a:pt x="2880" y="94076"/>
                </a:lnTo>
                <a:lnTo>
                  <a:pt x="4785" y="95036"/>
                </a:lnTo>
                <a:lnTo>
                  <a:pt x="5745" y="95996"/>
                </a:lnTo>
                <a:lnTo>
                  <a:pt x="7680" y="96956"/>
                </a:lnTo>
                <a:lnTo>
                  <a:pt x="9585" y="97917"/>
                </a:lnTo>
                <a:lnTo>
                  <a:pt x="11521" y="98877"/>
                </a:lnTo>
                <a:lnTo>
                  <a:pt x="14401" y="99837"/>
                </a:lnTo>
                <a:lnTo>
                  <a:pt x="17266" y="99837"/>
                </a:lnTo>
                <a:lnTo>
                  <a:pt x="20147" y="100797"/>
                </a:lnTo>
                <a:lnTo>
                  <a:pt x="39349" y="100797"/>
                </a:lnTo>
                <a:lnTo>
                  <a:pt x="44150" y="98877"/>
                </a:lnTo>
                <a:lnTo>
                  <a:pt x="48950" y="97917"/>
                </a:lnTo>
                <a:lnTo>
                  <a:pt x="52791" y="95996"/>
                </a:lnTo>
                <a:lnTo>
                  <a:pt x="55671" y="93116"/>
                </a:lnTo>
                <a:lnTo>
                  <a:pt x="59512" y="91196"/>
                </a:lnTo>
                <a:lnTo>
                  <a:pt x="61432" y="88315"/>
                </a:lnTo>
                <a:lnTo>
                  <a:pt x="63352" y="84475"/>
                </a:lnTo>
                <a:lnTo>
                  <a:pt x="65272" y="80634"/>
                </a:lnTo>
                <a:lnTo>
                  <a:pt x="66233" y="75834"/>
                </a:lnTo>
                <a:lnTo>
                  <a:pt x="66233" y="67193"/>
                </a:lnTo>
                <a:lnTo>
                  <a:pt x="65272" y="64312"/>
                </a:lnTo>
                <a:lnTo>
                  <a:pt x="63352" y="61432"/>
                </a:lnTo>
                <a:lnTo>
                  <a:pt x="62392" y="58552"/>
                </a:lnTo>
                <a:lnTo>
                  <a:pt x="60472" y="55671"/>
                </a:lnTo>
                <a:lnTo>
                  <a:pt x="58552" y="53751"/>
                </a:lnTo>
                <a:lnTo>
                  <a:pt x="56631" y="51831"/>
                </a:lnTo>
                <a:lnTo>
                  <a:pt x="53751" y="49911"/>
                </a:lnTo>
                <a:lnTo>
                  <a:pt x="50871" y="48950"/>
                </a:lnTo>
                <a:lnTo>
                  <a:pt x="47990" y="47030"/>
                </a:lnTo>
                <a:lnTo>
                  <a:pt x="45110" y="46070"/>
                </a:lnTo>
                <a:lnTo>
                  <a:pt x="42230" y="45110"/>
                </a:lnTo>
                <a:lnTo>
                  <a:pt x="39349" y="43190"/>
                </a:lnTo>
                <a:lnTo>
                  <a:pt x="36469" y="42245"/>
                </a:lnTo>
                <a:lnTo>
                  <a:pt x="33588" y="41269"/>
                </a:lnTo>
                <a:lnTo>
                  <a:pt x="30708" y="40309"/>
                </a:lnTo>
                <a:lnTo>
                  <a:pt x="28788" y="39349"/>
                </a:lnTo>
                <a:lnTo>
                  <a:pt x="25908" y="37429"/>
                </a:lnTo>
                <a:lnTo>
                  <a:pt x="23987" y="36469"/>
                </a:lnTo>
                <a:lnTo>
                  <a:pt x="22067" y="34549"/>
                </a:lnTo>
                <a:lnTo>
                  <a:pt x="21107" y="32628"/>
                </a:lnTo>
                <a:lnTo>
                  <a:pt x="19187" y="30708"/>
                </a:lnTo>
                <a:lnTo>
                  <a:pt x="19187" y="22067"/>
                </a:lnTo>
                <a:lnTo>
                  <a:pt x="20147" y="21122"/>
                </a:lnTo>
                <a:lnTo>
                  <a:pt x="21107" y="19187"/>
                </a:lnTo>
                <a:lnTo>
                  <a:pt x="22067" y="17282"/>
                </a:lnTo>
                <a:lnTo>
                  <a:pt x="23027" y="16322"/>
                </a:lnTo>
                <a:lnTo>
                  <a:pt x="23987" y="15346"/>
                </a:lnTo>
                <a:lnTo>
                  <a:pt x="25908" y="14401"/>
                </a:lnTo>
                <a:lnTo>
                  <a:pt x="28788" y="13441"/>
                </a:lnTo>
                <a:lnTo>
                  <a:pt x="30708" y="13441"/>
                </a:lnTo>
                <a:lnTo>
                  <a:pt x="33588" y="12481"/>
                </a:lnTo>
                <a:lnTo>
                  <a:pt x="39349" y="12481"/>
                </a:lnTo>
                <a:lnTo>
                  <a:pt x="42230" y="13441"/>
                </a:lnTo>
                <a:lnTo>
                  <a:pt x="44150" y="13441"/>
                </a:lnTo>
                <a:lnTo>
                  <a:pt x="47030" y="14401"/>
                </a:lnTo>
                <a:lnTo>
                  <a:pt x="48950" y="15346"/>
                </a:lnTo>
                <a:lnTo>
                  <a:pt x="50871" y="16322"/>
                </a:lnTo>
                <a:lnTo>
                  <a:pt x="52791" y="17282"/>
                </a:lnTo>
                <a:lnTo>
                  <a:pt x="54711" y="18242"/>
                </a:lnTo>
                <a:lnTo>
                  <a:pt x="55671" y="19187"/>
                </a:lnTo>
                <a:lnTo>
                  <a:pt x="56631" y="19187"/>
                </a:lnTo>
                <a:lnTo>
                  <a:pt x="57591" y="20162"/>
                </a:lnTo>
                <a:lnTo>
                  <a:pt x="59512" y="20162"/>
                </a:lnTo>
                <a:lnTo>
                  <a:pt x="59512" y="19187"/>
                </a:lnTo>
                <a:lnTo>
                  <a:pt x="60472" y="19187"/>
                </a:lnTo>
                <a:lnTo>
                  <a:pt x="60472" y="16322"/>
                </a:lnTo>
                <a:lnTo>
                  <a:pt x="61432" y="15346"/>
                </a:lnTo>
                <a:lnTo>
                  <a:pt x="61432" y="11506"/>
                </a:lnTo>
                <a:lnTo>
                  <a:pt x="60472" y="10561"/>
                </a:lnTo>
                <a:lnTo>
                  <a:pt x="60472" y="6720"/>
                </a:lnTo>
                <a:lnTo>
                  <a:pt x="59512" y="6720"/>
                </a:lnTo>
                <a:lnTo>
                  <a:pt x="59512" y="5760"/>
                </a:lnTo>
                <a:lnTo>
                  <a:pt x="58552" y="5760"/>
                </a:lnTo>
                <a:lnTo>
                  <a:pt x="57591" y="4800"/>
                </a:lnTo>
                <a:lnTo>
                  <a:pt x="56631" y="4800"/>
                </a:lnTo>
                <a:lnTo>
                  <a:pt x="55671" y="3840"/>
                </a:lnTo>
                <a:lnTo>
                  <a:pt x="53751" y="2880"/>
                </a:lnTo>
                <a:lnTo>
                  <a:pt x="52791" y="2880"/>
                </a:lnTo>
                <a:lnTo>
                  <a:pt x="49911" y="1920"/>
                </a:lnTo>
                <a:lnTo>
                  <a:pt x="47990" y="960"/>
                </a:lnTo>
                <a:lnTo>
                  <a:pt x="46070" y="960"/>
                </a:lnTo>
                <a:lnTo>
                  <a:pt x="44150" y="0"/>
                </a:lnTo>
                <a:lnTo>
                  <a:pt x="25908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6" name="object 426"/>
          <p:cNvSpPr/>
          <p:nvPr/>
        </p:nvSpPr>
        <p:spPr>
          <a:xfrm>
            <a:off x="3070219" y="8084926"/>
            <a:ext cx="60487" cy="124800"/>
          </a:xfrm>
          <a:custGeom>
            <a:avLst/>
            <a:gdLst/>
            <a:ahLst/>
            <a:cxnLst/>
            <a:rect l="l" t="t" r="r" b="b"/>
            <a:pathLst>
              <a:path w="60487" h="124800">
                <a:moveTo>
                  <a:pt x="16322" y="2880"/>
                </a:moveTo>
                <a:lnTo>
                  <a:pt x="16322" y="25923"/>
                </a:lnTo>
                <a:lnTo>
                  <a:pt x="960" y="25923"/>
                </a:lnTo>
                <a:lnTo>
                  <a:pt x="960" y="26883"/>
                </a:lnTo>
                <a:lnTo>
                  <a:pt x="0" y="26883"/>
                </a:lnTo>
                <a:lnTo>
                  <a:pt x="0" y="38404"/>
                </a:lnTo>
                <a:lnTo>
                  <a:pt x="960" y="39349"/>
                </a:lnTo>
                <a:lnTo>
                  <a:pt x="16322" y="39349"/>
                </a:lnTo>
                <a:lnTo>
                  <a:pt x="16322" y="103677"/>
                </a:lnTo>
                <a:lnTo>
                  <a:pt x="17282" y="107518"/>
                </a:lnTo>
                <a:lnTo>
                  <a:pt x="18242" y="111358"/>
                </a:lnTo>
                <a:lnTo>
                  <a:pt x="20162" y="115199"/>
                </a:lnTo>
                <a:lnTo>
                  <a:pt x="22082" y="117119"/>
                </a:lnTo>
                <a:lnTo>
                  <a:pt x="24002" y="119999"/>
                </a:lnTo>
                <a:lnTo>
                  <a:pt x="26883" y="121920"/>
                </a:lnTo>
                <a:lnTo>
                  <a:pt x="30723" y="122880"/>
                </a:lnTo>
                <a:lnTo>
                  <a:pt x="34564" y="124800"/>
                </a:lnTo>
                <a:lnTo>
                  <a:pt x="48966" y="124800"/>
                </a:lnTo>
                <a:lnTo>
                  <a:pt x="50886" y="123840"/>
                </a:lnTo>
                <a:lnTo>
                  <a:pt x="53766" y="123840"/>
                </a:lnTo>
                <a:lnTo>
                  <a:pt x="54726" y="122880"/>
                </a:lnTo>
                <a:lnTo>
                  <a:pt x="55686" y="122880"/>
                </a:lnTo>
                <a:lnTo>
                  <a:pt x="56647" y="121920"/>
                </a:lnTo>
                <a:lnTo>
                  <a:pt x="57607" y="121920"/>
                </a:lnTo>
                <a:lnTo>
                  <a:pt x="58567" y="120959"/>
                </a:lnTo>
                <a:lnTo>
                  <a:pt x="59527" y="120959"/>
                </a:lnTo>
                <a:lnTo>
                  <a:pt x="59527" y="117119"/>
                </a:lnTo>
                <a:lnTo>
                  <a:pt x="60487" y="116159"/>
                </a:lnTo>
                <a:lnTo>
                  <a:pt x="60487" y="112318"/>
                </a:lnTo>
                <a:lnTo>
                  <a:pt x="59527" y="111358"/>
                </a:lnTo>
                <a:lnTo>
                  <a:pt x="59527" y="108478"/>
                </a:lnTo>
                <a:lnTo>
                  <a:pt x="58567" y="108478"/>
                </a:lnTo>
                <a:lnTo>
                  <a:pt x="58567" y="107518"/>
                </a:lnTo>
                <a:lnTo>
                  <a:pt x="56647" y="107518"/>
                </a:lnTo>
                <a:lnTo>
                  <a:pt x="55686" y="108478"/>
                </a:lnTo>
                <a:lnTo>
                  <a:pt x="54726" y="108478"/>
                </a:lnTo>
                <a:lnTo>
                  <a:pt x="53766" y="109438"/>
                </a:lnTo>
                <a:lnTo>
                  <a:pt x="50886" y="109438"/>
                </a:lnTo>
                <a:lnTo>
                  <a:pt x="49926" y="110398"/>
                </a:lnTo>
                <a:lnTo>
                  <a:pt x="41285" y="110398"/>
                </a:lnTo>
                <a:lnTo>
                  <a:pt x="37444" y="108478"/>
                </a:lnTo>
                <a:lnTo>
                  <a:pt x="35524" y="105597"/>
                </a:lnTo>
                <a:lnTo>
                  <a:pt x="33604" y="102717"/>
                </a:lnTo>
                <a:lnTo>
                  <a:pt x="32644" y="97917"/>
                </a:lnTo>
                <a:lnTo>
                  <a:pt x="32644" y="39349"/>
                </a:lnTo>
                <a:lnTo>
                  <a:pt x="58567" y="39349"/>
                </a:lnTo>
                <a:lnTo>
                  <a:pt x="59527" y="38404"/>
                </a:lnTo>
                <a:lnTo>
                  <a:pt x="59527" y="36484"/>
                </a:lnTo>
                <a:lnTo>
                  <a:pt x="60487" y="35509"/>
                </a:lnTo>
                <a:lnTo>
                  <a:pt x="60487" y="31683"/>
                </a:lnTo>
                <a:lnTo>
                  <a:pt x="59527" y="29763"/>
                </a:lnTo>
                <a:lnTo>
                  <a:pt x="59527" y="26883"/>
                </a:lnTo>
                <a:lnTo>
                  <a:pt x="58567" y="26883"/>
                </a:lnTo>
                <a:lnTo>
                  <a:pt x="58567" y="25923"/>
                </a:lnTo>
                <a:lnTo>
                  <a:pt x="32644" y="25923"/>
                </a:lnTo>
                <a:lnTo>
                  <a:pt x="32644" y="1920"/>
                </a:lnTo>
                <a:lnTo>
                  <a:pt x="31683" y="1920"/>
                </a:lnTo>
                <a:lnTo>
                  <a:pt x="30723" y="960"/>
                </a:lnTo>
                <a:lnTo>
                  <a:pt x="28803" y="960"/>
                </a:lnTo>
                <a:lnTo>
                  <a:pt x="27843" y="0"/>
                </a:lnTo>
                <a:lnTo>
                  <a:pt x="21122" y="0"/>
                </a:lnTo>
                <a:lnTo>
                  <a:pt x="20162" y="960"/>
                </a:lnTo>
                <a:lnTo>
                  <a:pt x="17282" y="960"/>
                </a:lnTo>
                <a:lnTo>
                  <a:pt x="17282" y="1920"/>
                </a:lnTo>
                <a:lnTo>
                  <a:pt x="16322" y="1920"/>
                </a:lnTo>
                <a:lnTo>
                  <a:pt x="16322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7" name="object 427"/>
          <p:cNvSpPr/>
          <p:nvPr/>
        </p:nvSpPr>
        <p:spPr>
          <a:xfrm>
            <a:off x="3152775" y="8064764"/>
            <a:ext cx="79689" cy="144002"/>
          </a:xfrm>
          <a:custGeom>
            <a:avLst/>
            <a:gdLst/>
            <a:ahLst/>
            <a:cxnLst/>
            <a:rect l="l" t="t" r="r" b="b"/>
            <a:pathLst>
              <a:path w="79689" h="144002">
                <a:moveTo>
                  <a:pt x="960" y="143042"/>
                </a:moveTo>
                <a:lnTo>
                  <a:pt x="1935" y="144002"/>
                </a:lnTo>
                <a:lnTo>
                  <a:pt x="13441" y="144002"/>
                </a:lnTo>
                <a:lnTo>
                  <a:pt x="14401" y="143042"/>
                </a:lnTo>
                <a:lnTo>
                  <a:pt x="16322" y="143042"/>
                </a:lnTo>
                <a:lnTo>
                  <a:pt x="16322" y="75849"/>
                </a:lnTo>
                <a:lnTo>
                  <a:pt x="21122" y="70073"/>
                </a:lnTo>
                <a:lnTo>
                  <a:pt x="25923" y="66233"/>
                </a:lnTo>
                <a:lnTo>
                  <a:pt x="29763" y="63352"/>
                </a:lnTo>
                <a:lnTo>
                  <a:pt x="34564" y="59512"/>
                </a:lnTo>
                <a:lnTo>
                  <a:pt x="38404" y="58567"/>
                </a:lnTo>
                <a:lnTo>
                  <a:pt x="46085" y="58567"/>
                </a:lnTo>
                <a:lnTo>
                  <a:pt x="48966" y="59512"/>
                </a:lnTo>
                <a:lnTo>
                  <a:pt x="51846" y="60487"/>
                </a:lnTo>
                <a:lnTo>
                  <a:pt x="53766" y="61447"/>
                </a:lnTo>
                <a:lnTo>
                  <a:pt x="56647" y="63352"/>
                </a:lnTo>
                <a:lnTo>
                  <a:pt x="57607" y="65288"/>
                </a:lnTo>
                <a:lnTo>
                  <a:pt x="59527" y="68168"/>
                </a:lnTo>
                <a:lnTo>
                  <a:pt x="60487" y="71033"/>
                </a:lnTo>
                <a:lnTo>
                  <a:pt x="61447" y="73913"/>
                </a:lnTo>
                <a:lnTo>
                  <a:pt x="62407" y="77754"/>
                </a:lnTo>
                <a:lnTo>
                  <a:pt x="62407" y="142082"/>
                </a:lnTo>
                <a:lnTo>
                  <a:pt x="63367" y="142082"/>
                </a:lnTo>
                <a:lnTo>
                  <a:pt x="63367" y="143042"/>
                </a:lnTo>
                <a:lnTo>
                  <a:pt x="64328" y="143042"/>
                </a:lnTo>
                <a:lnTo>
                  <a:pt x="65288" y="144002"/>
                </a:lnTo>
                <a:lnTo>
                  <a:pt x="76809" y="144002"/>
                </a:lnTo>
                <a:lnTo>
                  <a:pt x="76809" y="143042"/>
                </a:lnTo>
                <a:lnTo>
                  <a:pt x="78729" y="143042"/>
                </a:lnTo>
                <a:lnTo>
                  <a:pt x="78729" y="142082"/>
                </a:lnTo>
                <a:lnTo>
                  <a:pt x="79689" y="142082"/>
                </a:lnTo>
                <a:lnTo>
                  <a:pt x="79689" y="77754"/>
                </a:lnTo>
                <a:lnTo>
                  <a:pt x="78729" y="72008"/>
                </a:lnTo>
                <a:lnTo>
                  <a:pt x="77769" y="67193"/>
                </a:lnTo>
                <a:lnTo>
                  <a:pt x="76809" y="63352"/>
                </a:lnTo>
                <a:lnTo>
                  <a:pt x="74889" y="58567"/>
                </a:lnTo>
                <a:lnTo>
                  <a:pt x="72008" y="55671"/>
                </a:lnTo>
                <a:lnTo>
                  <a:pt x="69128" y="51846"/>
                </a:lnTo>
                <a:lnTo>
                  <a:pt x="66248" y="48966"/>
                </a:lnTo>
                <a:lnTo>
                  <a:pt x="62407" y="47045"/>
                </a:lnTo>
                <a:lnTo>
                  <a:pt x="57607" y="45125"/>
                </a:lnTo>
                <a:lnTo>
                  <a:pt x="52806" y="44165"/>
                </a:lnTo>
                <a:lnTo>
                  <a:pt x="41285" y="44165"/>
                </a:lnTo>
                <a:lnTo>
                  <a:pt x="36484" y="45125"/>
                </a:lnTo>
                <a:lnTo>
                  <a:pt x="31683" y="48006"/>
                </a:lnTo>
                <a:lnTo>
                  <a:pt x="26883" y="49926"/>
                </a:lnTo>
                <a:lnTo>
                  <a:pt x="22082" y="53766"/>
                </a:lnTo>
                <a:lnTo>
                  <a:pt x="16322" y="58567"/>
                </a:lnTo>
                <a:lnTo>
                  <a:pt x="16322" y="1920"/>
                </a:lnTo>
                <a:lnTo>
                  <a:pt x="15361" y="960"/>
                </a:lnTo>
                <a:lnTo>
                  <a:pt x="12481" y="960"/>
                </a:lnTo>
                <a:lnTo>
                  <a:pt x="11521" y="0"/>
                </a:lnTo>
                <a:lnTo>
                  <a:pt x="4800" y="0"/>
                </a:lnTo>
                <a:lnTo>
                  <a:pt x="384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43042"/>
                </a:lnTo>
                <a:lnTo>
                  <a:pt x="960" y="1430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8" name="object 428"/>
          <p:cNvSpPr/>
          <p:nvPr/>
        </p:nvSpPr>
        <p:spPr>
          <a:xfrm>
            <a:off x="3273734" y="8185724"/>
            <a:ext cx="5760" cy="24002"/>
          </a:xfrm>
          <a:custGeom>
            <a:avLst/>
            <a:gdLst/>
            <a:ahLst/>
            <a:cxnLst/>
            <a:rect l="l" t="t" r="r" b="b"/>
            <a:pathLst>
              <a:path w="5760" h="24002">
                <a:moveTo>
                  <a:pt x="1920" y="3840"/>
                </a:moveTo>
                <a:lnTo>
                  <a:pt x="0" y="0"/>
                </a:lnTo>
                <a:lnTo>
                  <a:pt x="1920" y="22082"/>
                </a:lnTo>
                <a:lnTo>
                  <a:pt x="5760" y="24002"/>
                </a:lnTo>
                <a:lnTo>
                  <a:pt x="4800" y="6720"/>
                </a:lnTo>
                <a:lnTo>
                  <a:pt x="192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9" name="object 429"/>
          <p:cNvSpPr/>
          <p:nvPr/>
        </p:nvSpPr>
        <p:spPr>
          <a:xfrm>
            <a:off x="3256467" y="8108929"/>
            <a:ext cx="76794" cy="100797"/>
          </a:xfrm>
          <a:custGeom>
            <a:avLst/>
            <a:gdLst/>
            <a:ahLst/>
            <a:cxnLst/>
            <a:rect l="l" t="t" r="r" b="b"/>
            <a:pathLst>
              <a:path w="76794" h="100797">
                <a:moveTo>
                  <a:pt x="69113" y="99837"/>
                </a:moveTo>
                <a:lnTo>
                  <a:pt x="73913" y="99837"/>
                </a:lnTo>
                <a:lnTo>
                  <a:pt x="74874" y="98877"/>
                </a:lnTo>
                <a:lnTo>
                  <a:pt x="75834" y="98877"/>
                </a:lnTo>
                <a:lnTo>
                  <a:pt x="75834" y="97917"/>
                </a:lnTo>
                <a:lnTo>
                  <a:pt x="76794" y="97917"/>
                </a:lnTo>
                <a:lnTo>
                  <a:pt x="76794" y="28788"/>
                </a:lnTo>
                <a:lnTo>
                  <a:pt x="75834" y="24003"/>
                </a:lnTo>
                <a:lnTo>
                  <a:pt x="74874" y="19187"/>
                </a:lnTo>
                <a:lnTo>
                  <a:pt x="72953" y="15346"/>
                </a:lnTo>
                <a:lnTo>
                  <a:pt x="71033" y="11506"/>
                </a:lnTo>
                <a:lnTo>
                  <a:pt x="68153" y="8641"/>
                </a:lnTo>
                <a:lnTo>
                  <a:pt x="65272" y="5760"/>
                </a:lnTo>
                <a:lnTo>
                  <a:pt x="61432" y="2880"/>
                </a:lnTo>
                <a:lnTo>
                  <a:pt x="56631" y="1920"/>
                </a:lnTo>
                <a:lnTo>
                  <a:pt x="51831" y="0"/>
                </a:lnTo>
                <a:lnTo>
                  <a:pt x="32628" y="0"/>
                </a:lnTo>
                <a:lnTo>
                  <a:pt x="28788" y="960"/>
                </a:lnTo>
                <a:lnTo>
                  <a:pt x="25907" y="960"/>
                </a:lnTo>
                <a:lnTo>
                  <a:pt x="22067" y="1920"/>
                </a:lnTo>
                <a:lnTo>
                  <a:pt x="19187" y="2880"/>
                </a:lnTo>
                <a:lnTo>
                  <a:pt x="16306" y="3840"/>
                </a:lnTo>
                <a:lnTo>
                  <a:pt x="14386" y="4800"/>
                </a:lnTo>
                <a:lnTo>
                  <a:pt x="11506" y="6720"/>
                </a:lnTo>
                <a:lnTo>
                  <a:pt x="9585" y="7680"/>
                </a:lnTo>
                <a:lnTo>
                  <a:pt x="7665" y="8641"/>
                </a:lnTo>
                <a:lnTo>
                  <a:pt x="6705" y="9601"/>
                </a:lnTo>
                <a:lnTo>
                  <a:pt x="5745" y="10561"/>
                </a:lnTo>
                <a:lnTo>
                  <a:pt x="5745" y="11506"/>
                </a:lnTo>
                <a:lnTo>
                  <a:pt x="4785" y="12481"/>
                </a:lnTo>
                <a:lnTo>
                  <a:pt x="4785" y="20162"/>
                </a:lnTo>
                <a:lnTo>
                  <a:pt x="5745" y="21122"/>
                </a:lnTo>
                <a:lnTo>
                  <a:pt x="5745" y="22067"/>
                </a:lnTo>
                <a:lnTo>
                  <a:pt x="6705" y="22067"/>
                </a:lnTo>
                <a:lnTo>
                  <a:pt x="7665" y="23027"/>
                </a:lnTo>
                <a:lnTo>
                  <a:pt x="8625" y="23027"/>
                </a:lnTo>
                <a:lnTo>
                  <a:pt x="10546" y="22067"/>
                </a:lnTo>
                <a:lnTo>
                  <a:pt x="11506" y="21122"/>
                </a:lnTo>
                <a:lnTo>
                  <a:pt x="13426" y="20162"/>
                </a:lnTo>
                <a:lnTo>
                  <a:pt x="15346" y="19187"/>
                </a:lnTo>
                <a:lnTo>
                  <a:pt x="18227" y="18242"/>
                </a:lnTo>
                <a:lnTo>
                  <a:pt x="21107" y="17282"/>
                </a:lnTo>
                <a:lnTo>
                  <a:pt x="23987" y="16322"/>
                </a:lnTo>
                <a:lnTo>
                  <a:pt x="26868" y="15346"/>
                </a:lnTo>
                <a:lnTo>
                  <a:pt x="30708" y="13441"/>
                </a:lnTo>
                <a:lnTo>
                  <a:pt x="45110" y="13441"/>
                </a:lnTo>
                <a:lnTo>
                  <a:pt x="47990" y="14401"/>
                </a:lnTo>
                <a:lnTo>
                  <a:pt x="50871" y="15346"/>
                </a:lnTo>
                <a:lnTo>
                  <a:pt x="52791" y="17282"/>
                </a:lnTo>
                <a:lnTo>
                  <a:pt x="54711" y="19187"/>
                </a:lnTo>
                <a:lnTo>
                  <a:pt x="56631" y="21122"/>
                </a:lnTo>
                <a:lnTo>
                  <a:pt x="57591" y="23027"/>
                </a:lnTo>
                <a:lnTo>
                  <a:pt x="58552" y="25908"/>
                </a:lnTo>
                <a:lnTo>
                  <a:pt x="59512" y="28788"/>
                </a:lnTo>
                <a:lnTo>
                  <a:pt x="59512" y="42245"/>
                </a:lnTo>
                <a:lnTo>
                  <a:pt x="39349" y="42245"/>
                </a:lnTo>
                <a:lnTo>
                  <a:pt x="32628" y="43190"/>
                </a:lnTo>
                <a:lnTo>
                  <a:pt x="26868" y="44150"/>
                </a:lnTo>
                <a:lnTo>
                  <a:pt x="21107" y="45110"/>
                </a:lnTo>
                <a:lnTo>
                  <a:pt x="16306" y="47030"/>
                </a:lnTo>
                <a:lnTo>
                  <a:pt x="12466" y="49911"/>
                </a:lnTo>
                <a:lnTo>
                  <a:pt x="8625" y="52791"/>
                </a:lnTo>
                <a:lnTo>
                  <a:pt x="5745" y="55671"/>
                </a:lnTo>
                <a:lnTo>
                  <a:pt x="3825" y="59512"/>
                </a:lnTo>
                <a:lnTo>
                  <a:pt x="944" y="63352"/>
                </a:lnTo>
                <a:lnTo>
                  <a:pt x="0" y="68153"/>
                </a:lnTo>
                <a:lnTo>
                  <a:pt x="0" y="77754"/>
                </a:lnTo>
                <a:lnTo>
                  <a:pt x="944" y="81594"/>
                </a:lnTo>
                <a:lnTo>
                  <a:pt x="2865" y="85435"/>
                </a:lnTo>
                <a:lnTo>
                  <a:pt x="3825" y="88315"/>
                </a:lnTo>
                <a:lnTo>
                  <a:pt x="6705" y="91196"/>
                </a:lnTo>
                <a:lnTo>
                  <a:pt x="8625" y="94076"/>
                </a:lnTo>
                <a:lnTo>
                  <a:pt x="11506" y="95996"/>
                </a:lnTo>
                <a:lnTo>
                  <a:pt x="15346" y="97917"/>
                </a:lnTo>
                <a:lnTo>
                  <a:pt x="19187" y="98877"/>
                </a:lnTo>
                <a:lnTo>
                  <a:pt x="17266" y="76794"/>
                </a:lnTo>
                <a:lnTo>
                  <a:pt x="17266" y="69113"/>
                </a:lnTo>
                <a:lnTo>
                  <a:pt x="18227" y="67193"/>
                </a:lnTo>
                <a:lnTo>
                  <a:pt x="19187" y="65272"/>
                </a:lnTo>
                <a:lnTo>
                  <a:pt x="20147" y="62392"/>
                </a:lnTo>
                <a:lnTo>
                  <a:pt x="22067" y="60472"/>
                </a:lnTo>
                <a:lnTo>
                  <a:pt x="23987" y="59512"/>
                </a:lnTo>
                <a:lnTo>
                  <a:pt x="26868" y="57591"/>
                </a:lnTo>
                <a:lnTo>
                  <a:pt x="29748" y="56631"/>
                </a:lnTo>
                <a:lnTo>
                  <a:pt x="32628" y="55671"/>
                </a:lnTo>
                <a:lnTo>
                  <a:pt x="36469" y="54711"/>
                </a:lnTo>
                <a:lnTo>
                  <a:pt x="59512" y="54711"/>
                </a:lnTo>
                <a:lnTo>
                  <a:pt x="59512" y="73914"/>
                </a:lnTo>
                <a:lnTo>
                  <a:pt x="55671" y="78714"/>
                </a:lnTo>
                <a:lnTo>
                  <a:pt x="50871" y="82555"/>
                </a:lnTo>
                <a:lnTo>
                  <a:pt x="47030" y="84475"/>
                </a:lnTo>
                <a:lnTo>
                  <a:pt x="43190" y="86395"/>
                </a:lnTo>
                <a:lnTo>
                  <a:pt x="39349" y="88315"/>
                </a:lnTo>
                <a:lnTo>
                  <a:pt x="29748" y="88315"/>
                </a:lnTo>
                <a:lnTo>
                  <a:pt x="24947" y="86395"/>
                </a:lnTo>
                <a:lnTo>
                  <a:pt x="22067" y="83515"/>
                </a:lnTo>
                <a:lnTo>
                  <a:pt x="23027" y="100797"/>
                </a:lnTo>
                <a:lnTo>
                  <a:pt x="38389" y="100797"/>
                </a:lnTo>
                <a:lnTo>
                  <a:pt x="43190" y="99837"/>
                </a:lnTo>
                <a:lnTo>
                  <a:pt x="47990" y="97917"/>
                </a:lnTo>
                <a:lnTo>
                  <a:pt x="52791" y="95036"/>
                </a:lnTo>
                <a:lnTo>
                  <a:pt x="57591" y="92156"/>
                </a:lnTo>
                <a:lnTo>
                  <a:pt x="61432" y="87355"/>
                </a:lnTo>
                <a:lnTo>
                  <a:pt x="61432" y="97917"/>
                </a:lnTo>
                <a:lnTo>
                  <a:pt x="62392" y="97917"/>
                </a:lnTo>
                <a:lnTo>
                  <a:pt x="62392" y="98877"/>
                </a:lnTo>
                <a:lnTo>
                  <a:pt x="63352" y="98877"/>
                </a:lnTo>
                <a:lnTo>
                  <a:pt x="63352" y="99837"/>
                </a:lnTo>
                <a:lnTo>
                  <a:pt x="69113" y="998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0" name="object 430"/>
          <p:cNvSpPr/>
          <p:nvPr/>
        </p:nvSpPr>
        <p:spPr>
          <a:xfrm>
            <a:off x="3349569" y="8084926"/>
            <a:ext cx="61447" cy="124800"/>
          </a:xfrm>
          <a:custGeom>
            <a:avLst/>
            <a:gdLst/>
            <a:ahLst/>
            <a:cxnLst/>
            <a:rect l="l" t="t" r="r" b="b"/>
            <a:pathLst>
              <a:path w="61447" h="124800">
                <a:moveTo>
                  <a:pt x="17282" y="2880"/>
                </a:moveTo>
                <a:lnTo>
                  <a:pt x="17282" y="25923"/>
                </a:lnTo>
                <a:lnTo>
                  <a:pt x="1920" y="25923"/>
                </a:lnTo>
                <a:lnTo>
                  <a:pt x="1920" y="26883"/>
                </a:lnTo>
                <a:lnTo>
                  <a:pt x="975" y="26883"/>
                </a:lnTo>
                <a:lnTo>
                  <a:pt x="975" y="29763"/>
                </a:lnTo>
                <a:lnTo>
                  <a:pt x="0" y="30723"/>
                </a:lnTo>
                <a:lnTo>
                  <a:pt x="0" y="35509"/>
                </a:lnTo>
                <a:lnTo>
                  <a:pt x="975" y="37444"/>
                </a:lnTo>
                <a:lnTo>
                  <a:pt x="975" y="38404"/>
                </a:lnTo>
                <a:lnTo>
                  <a:pt x="1920" y="39349"/>
                </a:lnTo>
                <a:lnTo>
                  <a:pt x="17282" y="39349"/>
                </a:lnTo>
                <a:lnTo>
                  <a:pt x="17282" y="103677"/>
                </a:lnTo>
                <a:lnTo>
                  <a:pt x="18242" y="107518"/>
                </a:lnTo>
                <a:lnTo>
                  <a:pt x="19202" y="111358"/>
                </a:lnTo>
                <a:lnTo>
                  <a:pt x="21122" y="115199"/>
                </a:lnTo>
                <a:lnTo>
                  <a:pt x="23042" y="117119"/>
                </a:lnTo>
                <a:lnTo>
                  <a:pt x="24963" y="119999"/>
                </a:lnTo>
                <a:lnTo>
                  <a:pt x="27843" y="121920"/>
                </a:lnTo>
                <a:lnTo>
                  <a:pt x="31683" y="122880"/>
                </a:lnTo>
                <a:lnTo>
                  <a:pt x="35524" y="124800"/>
                </a:lnTo>
                <a:lnTo>
                  <a:pt x="49926" y="124800"/>
                </a:lnTo>
                <a:lnTo>
                  <a:pt x="51846" y="123840"/>
                </a:lnTo>
                <a:lnTo>
                  <a:pt x="54726" y="123840"/>
                </a:lnTo>
                <a:lnTo>
                  <a:pt x="55686" y="122880"/>
                </a:lnTo>
                <a:lnTo>
                  <a:pt x="56647" y="122880"/>
                </a:lnTo>
                <a:lnTo>
                  <a:pt x="57607" y="121920"/>
                </a:lnTo>
                <a:lnTo>
                  <a:pt x="58567" y="121920"/>
                </a:lnTo>
                <a:lnTo>
                  <a:pt x="59527" y="120959"/>
                </a:lnTo>
                <a:lnTo>
                  <a:pt x="60487" y="119999"/>
                </a:lnTo>
                <a:lnTo>
                  <a:pt x="60487" y="117119"/>
                </a:lnTo>
                <a:lnTo>
                  <a:pt x="61447" y="116159"/>
                </a:lnTo>
                <a:lnTo>
                  <a:pt x="61447" y="112318"/>
                </a:lnTo>
                <a:lnTo>
                  <a:pt x="60487" y="111358"/>
                </a:lnTo>
                <a:lnTo>
                  <a:pt x="60487" y="108478"/>
                </a:lnTo>
                <a:lnTo>
                  <a:pt x="59527" y="108478"/>
                </a:lnTo>
                <a:lnTo>
                  <a:pt x="59527" y="107518"/>
                </a:lnTo>
                <a:lnTo>
                  <a:pt x="57607" y="107518"/>
                </a:lnTo>
                <a:lnTo>
                  <a:pt x="56647" y="108478"/>
                </a:lnTo>
                <a:lnTo>
                  <a:pt x="55686" y="108478"/>
                </a:lnTo>
                <a:lnTo>
                  <a:pt x="54726" y="109438"/>
                </a:lnTo>
                <a:lnTo>
                  <a:pt x="51846" y="109438"/>
                </a:lnTo>
                <a:lnTo>
                  <a:pt x="50886" y="110398"/>
                </a:lnTo>
                <a:lnTo>
                  <a:pt x="42245" y="110398"/>
                </a:lnTo>
                <a:lnTo>
                  <a:pt x="38404" y="108478"/>
                </a:lnTo>
                <a:lnTo>
                  <a:pt x="36484" y="105597"/>
                </a:lnTo>
                <a:lnTo>
                  <a:pt x="34564" y="102717"/>
                </a:lnTo>
                <a:lnTo>
                  <a:pt x="33604" y="97917"/>
                </a:lnTo>
                <a:lnTo>
                  <a:pt x="33604" y="39349"/>
                </a:lnTo>
                <a:lnTo>
                  <a:pt x="59527" y="39349"/>
                </a:lnTo>
                <a:lnTo>
                  <a:pt x="60487" y="38404"/>
                </a:lnTo>
                <a:lnTo>
                  <a:pt x="60487" y="36484"/>
                </a:lnTo>
                <a:lnTo>
                  <a:pt x="61447" y="35509"/>
                </a:lnTo>
                <a:lnTo>
                  <a:pt x="61447" y="31683"/>
                </a:lnTo>
                <a:lnTo>
                  <a:pt x="60487" y="29763"/>
                </a:lnTo>
                <a:lnTo>
                  <a:pt x="60487" y="26883"/>
                </a:lnTo>
                <a:lnTo>
                  <a:pt x="59527" y="26883"/>
                </a:lnTo>
                <a:lnTo>
                  <a:pt x="59527" y="25923"/>
                </a:lnTo>
                <a:lnTo>
                  <a:pt x="33604" y="25923"/>
                </a:lnTo>
                <a:lnTo>
                  <a:pt x="33604" y="1920"/>
                </a:lnTo>
                <a:lnTo>
                  <a:pt x="32644" y="1920"/>
                </a:lnTo>
                <a:lnTo>
                  <a:pt x="31683" y="960"/>
                </a:lnTo>
                <a:lnTo>
                  <a:pt x="29763" y="960"/>
                </a:lnTo>
                <a:lnTo>
                  <a:pt x="28803" y="0"/>
                </a:lnTo>
                <a:lnTo>
                  <a:pt x="22082" y="0"/>
                </a:lnTo>
                <a:lnTo>
                  <a:pt x="21122" y="960"/>
                </a:lnTo>
                <a:lnTo>
                  <a:pt x="18242" y="960"/>
                </a:lnTo>
                <a:lnTo>
                  <a:pt x="18242" y="1920"/>
                </a:lnTo>
                <a:lnTo>
                  <a:pt x="17282" y="1920"/>
                </a:lnTo>
                <a:lnTo>
                  <a:pt x="17282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1" name="object 431"/>
          <p:cNvSpPr/>
          <p:nvPr/>
        </p:nvSpPr>
        <p:spPr>
          <a:xfrm>
            <a:off x="1714743" y="8364275"/>
            <a:ext cx="81594" cy="97916"/>
          </a:xfrm>
          <a:custGeom>
            <a:avLst/>
            <a:gdLst/>
            <a:ahLst/>
            <a:cxnLst/>
            <a:rect l="l" t="t" r="r" b="b"/>
            <a:pathLst>
              <a:path w="81594" h="97917">
                <a:moveTo>
                  <a:pt x="21122" y="2880"/>
                </a:moveTo>
                <a:lnTo>
                  <a:pt x="16322" y="5760"/>
                </a:lnTo>
                <a:lnTo>
                  <a:pt x="12481" y="10561"/>
                </a:lnTo>
                <a:lnTo>
                  <a:pt x="8641" y="14401"/>
                </a:lnTo>
                <a:lnTo>
                  <a:pt x="5760" y="20162"/>
                </a:lnTo>
                <a:lnTo>
                  <a:pt x="3840" y="26883"/>
                </a:lnTo>
                <a:lnTo>
                  <a:pt x="1920" y="32644"/>
                </a:lnTo>
                <a:lnTo>
                  <a:pt x="0" y="40325"/>
                </a:lnTo>
                <a:lnTo>
                  <a:pt x="0" y="56647"/>
                </a:lnTo>
                <a:lnTo>
                  <a:pt x="1920" y="63367"/>
                </a:lnTo>
                <a:lnTo>
                  <a:pt x="3840" y="70088"/>
                </a:lnTo>
                <a:lnTo>
                  <a:pt x="5760" y="75834"/>
                </a:lnTo>
                <a:lnTo>
                  <a:pt x="8641" y="81594"/>
                </a:lnTo>
                <a:lnTo>
                  <a:pt x="12481" y="85435"/>
                </a:lnTo>
                <a:lnTo>
                  <a:pt x="16322" y="90236"/>
                </a:lnTo>
                <a:lnTo>
                  <a:pt x="21122" y="93116"/>
                </a:lnTo>
                <a:lnTo>
                  <a:pt x="26883" y="95036"/>
                </a:lnTo>
                <a:lnTo>
                  <a:pt x="32644" y="96956"/>
                </a:lnTo>
                <a:lnTo>
                  <a:pt x="39364" y="97917"/>
                </a:lnTo>
                <a:lnTo>
                  <a:pt x="55686" y="97917"/>
                </a:lnTo>
                <a:lnTo>
                  <a:pt x="59512" y="96956"/>
                </a:lnTo>
                <a:lnTo>
                  <a:pt x="63352" y="96956"/>
                </a:lnTo>
                <a:lnTo>
                  <a:pt x="66248" y="95996"/>
                </a:lnTo>
                <a:lnTo>
                  <a:pt x="69128" y="95036"/>
                </a:lnTo>
                <a:lnTo>
                  <a:pt x="72008" y="94076"/>
                </a:lnTo>
                <a:lnTo>
                  <a:pt x="74874" y="93116"/>
                </a:lnTo>
                <a:lnTo>
                  <a:pt x="76794" y="92156"/>
                </a:lnTo>
                <a:lnTo>
                  <a:pt x="78714" y="91196"/>
                </a:lnTo>
                <a:lnTo>
                  <a:pt x="79689" y="91196"/>
                </a:lnTo>
                <a:lnTo>
                  <a:pt x="79689" y="90236"/>
                </a:lnTo>
                <a:lnTo>
                  <a:pt x="80634" y="90236"/>
                </a:lnTo>
                <a:lnTo>
                  <a:pt x="80634" y="89275"/>
                </a:lnTo>
                <a:lnTo>
                  <a:pt x="81594" y="89275"/>
                </a:lnTo>
                <a:lnTo>
                  <a:pt x="81594" y="78714"/>
                </a:lnTo>
                <a:lnTo>
                  <a:pt x="80634" y="78714"/>
                </a:lnTo>
                <a:lnTo>
                  <a:pt x="80634" y="77754"/>
                </a:lnTo>
                <a:lnTo>
                  <a:pt x="76794" y="77754"/>
                </a:lnTo>
                <a:lnTo>
                  <a:pt x="74874" y="78714"/>
                </a:lnTo>
                <a:lnTo>
                  <a:pt x="73913" y="79674"/>
                </a:lnTo>
                <a:lnTo>
                  <a:pt x="72008" y="79674"/>
                </a:lnTo>
                <a:lnTo>
                  <a:pt x="69128" y="80634"/>
                </a:lnTo>
                <a:lnTo>
                  <a:pt x="66248" y="81594"/>
                </a:lnTo>
                <a:lnTo>
                  <a:pt x="63352" y="82555"/>
                </a:lnTo>
                <a:lnTo>
                  <a:pt x="60472" y="83515"/>
                </a:lnTo>
                <a:lnTo>
                  <a:pt x="56631" y="84475"/>
                </a:lnTo>
                <a:lnTo>
                  <a:pt x="43205" y="84475"/>
                </a:lnTo>
                <a:lnTo>
                  <a:pt x="38404" y="83515"/>
                </a:lnTo>
                <a:lnTo>
                  <a:pt x="34564" y="81594"/>
                </a:lnTo>
                <a:lnTo>
                  <a:pt x="30723" y="80634"/>
                </a:lnTo>
                <a:lnTo>
                  <a:pt x="27843" y="77754"/>
                </a:lnTo>
                <a:lnTo>
                  <a:pt x="24963" y="74874"/>
                </a:lnTo>
                <a:lnTo>
                  <a:pt x="23042" y="71993"/>
                </a:lnTo>
                <a:lnTo>
                  <a:pt x="21122" y="69113"/>
                </a:lnTo>
                <a:lnTo>
                  <a:pt x="20162" y="64312"/>
                </a:lnTo>
                <a:lnTo>
                  <a:pt x="19202" y="60472"/>
                </a:lnTo>
                <a:lnTo>
                  <a:pt x="18242" y="55686"/>
                </a:lnTo>
                <a:lnTo>
                  <a:pt x="18242" y="34564"/>
                </a:lnTo>
                <a:lnTo>
                  <a:pt x="19202" y="30723"/>
                </a:lnTo>
                <a:lnTo>
                  <a:pt x="20162" y="27843"/>
                </a:lnTo>
                <a:lnTo>
                  <a:pt x="21122" y="24003"/>
                </a:lnTo>
                <a:lnTo>
                  <a:pt x="23042" y="21122"/>
                </a:lnTo>
                <a:lnTo>
                  <a:pt x="26883" y="0"/>
                </a:lnTo>
                <a:lnTo>
                  <a:pt x="21122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2" name="object 432"/>
          <p:cNvSpPr/>
          <p:nvPr/>
        </p:nvSpPr>
        <p:spPr>
          <a:xfrm>
            <a:off x="1732986" y="8360435"/>
            <a:ext cx="67193" cy="54726"/>
          </a:xfrm>
          <a:custGeom>
            <a:avLst/>
            <a:gdLst/>
            <a:ahLst/>
            <a:cxnLst/>
            <a:rect l="l" t="t" r="r" b="b"/>
            <a:pathLst>
              <a:path w="67193" h="54726">
                <a:moveTo>
                  <a:pt x="20162" y="0"/>
                </a:moveTo>
                <a:lnTo>
                  <a:pt x="13441" y="1920"/>
                </a:lnTo>
                <a:lnTo>
                  <a:pt x="8641" y="3840"/>
                </a:lnTo>
                <a:lnTo>
                  <a:pt x="4800" y="24963"/>
                </a:lnTo>
                <a:lnTo>
                  <a:pt x="6720" y="22082"/>
                </a:lnTo>
                <a:lnTo>
                  <a:pt x="9601" y="19202"/>
                </a:lnTo>
                <a:lnTo>
                  <a:pt x="11521" y="17282"/>
                </a:lnTo>
                <a:lnTo>
                  <a:pt x="15361" y="16322"/>
                </a:lnTo>
                <a:lnTo>
                  <a:pt x="18242" y="14401"/>
                </a:lnTo>
                <a:lnTo>
                  <a:pt x="22082" y="13441"/>
                </a:lnTo>
                <a:lnTo>
                  <a:pt x="34549" y="13441"/>
                </a:lnTo>
                <a:lnTo>
                  <a:pt x="40325" y="16322"/>
                </a:lnTo>
                <a:lnTo>
                  <a:pt x="44165" y="21122"/>
                </a:lnTo>
                <a:lnTo>
                  <a:pt x="48950" y="26883"/>
                </a:lnTo>
                <a:lnTo>
                  <a:pt x="50886" y="33604"/>
                </a:lnTo>
                <a:lnTo>
                  <a:pt x="49911" y="42245"/>
                </a:lnTo>
                <a:lnTo>
                  <a:pt x="0" y="42245"/>
                </a:lnTo>
                <a:lnTo>
                  <a:pt x="0" y="38404"/>
                </a:lnTo>
                <a:lnTo>
                  <a:pt x="0" y="54726"/>
                </a:lnTo>
                <a:lnTo>
                  <a:pt x="62392" y="54726"/>
                </a:lnTo>
                <a:lnTo>
                  <a:pt x="64312" y="53751"/>
                </a:lnTo>
                <a:lnTo>
                  <a:pt x="65272" y="52806"/>
                </a:lnTo>
                <a:lnTo>
                  <a:pt x="67193" y="51846"/>
                </a:lnTo>
                <a:lnTo>
                  <a:pt x="67193" y="38404"/>
                </a:lnTo>
                <a:lnTo>
                  <a:pt x="66233" y="32644"/>
                </a:lnTo>
                <a:lnTo>
                  <a:pt x="65272" y="26883"/>
                </a:lnTo>
                <a:lnTo>
                  <a:pt x="63352" y="22082"/>
                </a:lnTo>
                <a:lnTo>
                  <a:pt x="61447" y="17282"/>
                </a:lnTo>
                <a:lnTo>
                  <a:pt x="57607" y="13441"/>
                </a:lnTo>
                <a:lnTo>
                  <a:pt x="54726" y="9601"/>
                </a:lnTo>
                <a:lnTo>
                  <a:pt x="49911" y="5760"/>
                </a:lnTo>
                <a:lnTo>
                  <a:pt x="45110" y="3840"/>
                </a:lnTo>
                <a:lnTo>
                  <a:pt x="40325" y="1920"/>
                </a:lnTo>
                <a:lnTo>
                  <a:pt x="33604" y="0"/>
                </a:lnTo>
                <a:lnTo>
                  <a:pt x="2016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3" name="object 433"/>
          <p:cNvSpPr/>
          <p:nvPr/>
        </p:nvSpPr>
        <p:spPr>
          <a:xfrm>
            <a:off x="1826102" y="8360435"/>
            <a:ext cx="79674" cy="100797"/>
          </a:xfrm>
          <a:custGeom>
            <a:avLst/>
            <a:gdLst/>
            <a:ahLst/>
            <a:cxnLst/>
            <a:rect l="l" t="t" r="r" b="b"/>
            <a:pathLst>
              <a:path w="79674" h="100797">
                <a:moveTo>
                  <a:pt x="0" y="97916"/>
                </a:moveTo>
                <a:lnTo>
                  <a:pt x="0" y="98877"/>
                </a:lnTo>
                <a:lnTo>
                  <a:pt x="960" y="99837"/>
                </a:lnTo>
                <a:lnTo>
                  <a:pt x="2880" y="99837"/>
                </a:lnTo>
                <a:lnTo>
                  <a:pt x="3840" y="100797"/>
                </a:lnTo>
                <a:lnTo>
                  <a:pt x="12481" y="100797"/>
                </a:lnTo>
                <a:lnTo>
                  <a:pt x="13441" y="99837"/>
                </a:lnTo>
                <a:lnTo>
                  <a:pt x="16322" y="99837"/>
                </a:lnTo>
                <a:lnTo>
                  <a:pt x="16322" y="98877"/>
                </a:lnTo>
                <a:lnTo>
                  <a:pt x="17282" y="98877"/>
                </a:lnTo>
                <a:lnTo>
                  <a:pt x="17282" y="32644"/>
                </a:lnTo>
                <a:lnTo>
                  <a:pt x="22082" y="26883"/>
                </a:lnTo>
                <a:lnTo>
                  <a:pt x="25923" y="23042"/>
                </a:lnTo>
                <a:lnTo>
                  <a:pt x="30723" y="19202"/>
                </a:lnTo>
                <a:lnTo>
                  <a:pt x="34564" y="16322"/>
                </a:lnTo>
                <a:lnTo>
                  <a:pt x="39349" y="15361"/>
                </a:lnTo>
                <a:lnTo>
                  <a:pt x="48966" y="15361"/>
                </a:lnTo>
                <a:lnTo>
                  <a:pt x="51846" y="17282"/>
                </a:lnTo>
                <a:lnTo>
                  <a:pt x="54711" y="18242"/>
                </a:lnTo>
                <a:lnTo>
                  <a:pt x="56631" y="20162"/>
                </a:lnTo>
                <a:lnTo>
                  <a:pt x="57591" y="22082"/>
                </a:lnTo>
                <a:lnTo>
                  <a:pt x="59527" y="24963"/>
                </a:lnTo>
                <a:lnTo>
                  <a:pt x="60472" y="27843"/>
                </a:lnTo>
                <a:lnTo>
                  <a:pt x="61432" y="30723"/>
                </a:lnTo>
                <a:lnTo>
                  <a:pt x="62407" y="33604"/>
                </a:lnTo>
                <a:lnTo>
                  <a:pt x="62407" y="97916"/>
                </a:lnTo>
                <a:lnTo>
                  <a:pt x="63352" y="98877"/>
                </a:lnTo>
                <a:lnTo>
                  <a:pt x="63352" y="99837"/>
                </a:lnTo>
                <a:lnTo>
                  <a:pt x="65272" y="99837"/>
                </a:lnTo>
                <a:lnTo>
                  <a:pt x="66248" y="100797"/>
                </a:lnTo>
                <a:lnTo>
                  <a:pt x="75834" y="100797"/>
                </a:lnTo>
                <a:lnTo>
                  <a:pt x="76794" y="99837"/>
                </a:lnTo>
                <a:lnTo>
                  <a:pt x="78714" y="99837"/>
                </a:lnTo>
                <a:lnTo>
                  <a:pt x="79674" y="98877"/>
                </a:lnTo>
                <a:lnTo>
                  <a:pt x="79674" y="28803"/>
                </a:lnTo>
                <a:lnTo>
                  <a:pt x="77754" y="24002"/>
                </a:lnTo>
                <a:lnTo>
                  <a:pt x="76794" y="19202"/>
                </a:lnTo>
                <a:lnTo>
                  <a:pt x="74874" y="15361"/>
                </a:lnTo>
                <a:lnTo>
                  <a:pt x="72953" y="11521"/>
                </a:lnTo>
                <a:lnTo>
                  <a:pt x="70073" y="8641"/>
                </a:lnTo>
                <a:lnTo>
                  <a:pt x="66248" y="5760"/>
                </a:lnTo>
                <a:lnTo>
                  <a:pt x="62407" y="3840"/>
                </a:lnTo>
                <a:lnTo>
                  <a:pt x="57591" y="1920"/>
                </a:lnTo>
                <a:lnTo>
                  <a:pt x="52806" y="0"/>
                </a:lnTo>
                <a:lnTo>
                  <a:pt x="41285" y="0"/>
                </a:lnTo>
                <a:lnTo>
                  <a:pt x="36484" y="1920"/>
                </a:lnTo>
                <a:lnTo>
                  <a:pt x="30723" y="4800"/>
                </a:lnTo>
                <a:lnTo>
                  <a:pt x="25923" y="7680"/>
                </a:lnTo>
                <a:lnTo>
                  <a:pt x="20162" y="11521"/>
                </a:lnTo>
                <a:lnTo>
                  <a:pt x="15361" y="17282"/>
                </a:lnTo>
                <a:lnTo>
                  <a:pt x="15361" y="3840"/>
                </a:lnTo>
                <a:lnTo>
                  <a:pt x="14401" y="2880"/>
                </a:lnTo>
                <a:lnTo>
                  <a:pt x="13441" y="2880"/>
                </a:lnTo>
                <a:lnTo>
                  <a:pt x="13441" y="1920"/>
                </a:lnTo>
                <a:lnTo>
                  <a:pt x="192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0" y="3840"/>
                </a:lnTo>
                <a:lnTo>
                  <a:pt x="0" y="9791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4" name="object 434"/>
          <p:cNvSpPr/>
          <p:nvPr/>
        </p:nvSpPr>
        <p:spPr>
          <a:xfrm>
            <a:off x="1922099" y="8337392"/>
            <a:ext cx="61447" cy="124800"/>
          </a:xfrm>
          <a:custGeom>
            <a:avLst/>
            <a:gdLst/>
            <a:ahLst/>
            <a:cxnLst/>
            <a:rect l="l" t="t" r="r" b="b"/>
            <a:pathLst>
              <a:path w="61447" h="124800">
                <a:moveTo>
                  <a:pt x="21122" y="114239"/>
                </a:moveTo>
                <a:lnTo>
                  <a:pt x="23042" y="117119"/>
                </a:lnTo>
                <a:lnTo>
                  <a:pt x="24963" y="119999"/>
                </a:lnTo>
                <a:lnTo>
                  <a:pt x="27843" y="121919"/>
                </a:lnTo>
                <a:lnTo>
                  <a:pt x="31683" y="122880"/>
                </a:lnTo>
                <a:lnTo>
                  <a:pt x="35524" y="123840"/>
                </a:lnTo>
                <a:lnTo>
                  <a:pt x="39364" y="124800"/>
                </a:lnTo>
                <a:lnTo>
                  <a:pt x="49926" y="124800"/>
                </a:lnTo>
                <a:lnTo>
                  <a:pt x="51831" y="123840"/>
                </a:lnTo>
                <a:lnTo>
                  <a:pt x="54726" y="123840"/>
                </a:lnTo>
                <a:lnTo>
                  <a:pt x="55671" y="122880"/>
                </a:lnTo>
                <a:lnTo>
                  <a:pt x="56631" y="122880"/>
                </a:lnTo>
                <a:lnTo>
                  <a:pt x="57607" y="121919"/>
                </a:lnTo>
                <a:lnTo>
                  <a:pt x="58552" y="121919"/>
                </a:lnTo>
                <a:lnTo>
                  <a:pt x="59512" y="120959"/>
                </a:lnTo>
                <a:lnTo>
                  <a:pt x="59512" y="119999"/>
                </a:lnTo>
                <a:lnTo>
                  <a:pt x="60487" y="119999"/>
                </a:lnTo>
                <a:lnTo>
                  <a:pt x="60487" y="117119"/>
                </a:lnTo>
                <a:lnTo>
                  <a:pt x="61447" y="116159"/>
                </a:lnTo>
                <a:lnTo>
                  <a:pt x="61447" y="112318"/>
                </a:lnTo>
                <a:lnTo>
                  <a:pt x="60487" y="111358"/>
                </a:lnTo>
                <a:lnTo>
                  <a:pt x="60487" y="108478"/>
                </a:lnTo>
                <a:lnTo>
                  <a:pt x="59512" y="107518"/>
                </a:lnTo>
                <a:lnTo>
                  <a:pt x="57607" y="107518"/>
                </a:lnTo>
                <a:lnTo>
                  <a:pt x="56631" y="108478"/>
                </a:lnTo>
                <a:lnTo>
                  <a:pt x="54726" y="108478"/>
                </a:lnTo>
                <a:lnTo>
                  <a:pt x="52791" y="109438"/>
                </a:lnTo>
                <a:lnTo>
                  <a:pt x="51831" y="109438"/>
                </a:lnTo>
                <a:lnTo>
                  <a:pt x="50886" y="110398"/>
                </a:lnTo>
                <a:lnTo>
                  <a:pt x="42245" y="110398"/>
                </a:lnTo>
                <a:lnTo>
                  <a:pt x="38404" y="108478"/>
                </a:lnTo>
                <a:lnTo>
                  <a:pt x="36484" y="105597"/>
                </a:lnTo>
                <a:lnTo>
                  <a:pt x="34564" y="102717"/>
                </a:lnTo>
                <a:lnTo>
                  <a:pt x="33604" y="96972"/>
                </a:lnTo>
                <a:lnTo>
                  <a:pt x="33604" y="39364"/>
                </a:lnTo>
                <a:lnTo>
                  <a:pt x="58552" y="39364"/>
                </a:lnTo>
                <a:lnTo>
                  <a:pt x="59512" y="38404"/>
                </a:lnTo>
                <a:lnTo>
                  <a:pt x="60487" y="37444"/>
                </a:lnTo>
                <a:lnTo>
                  <a:pt x="60487" y="36484"/>
                </a:lnTo>
                <a:lnTo>
                  <a:pt x="61447" y="34564"/>
                </a:lnTo>
                <a:lnTo>
                  <a:pt x="61447" y="30723"/>
                </a:lnTo>
                <a:lnTo>
                  <a:pt x="60487" y="29763"/>
                </a:lnTo>
                <a:lnTo>
                  <a:pt x="60487" y="26883"/>
                </a:lnTo>
                <a:lnTo>
                  <a:pt x="59512" y="26883"/>
                </a:lnTo>
                <a:lnTo>
                  <a:pt x="59512" y="25923"/>
                </a:lnTo>
                <a:lnTo>
                  <a:pt x="58552" y="25923"/>
                </a:lnTo>
                <a:lnTo>
                  <a:pt x="58552" y="24963"/>
                </a:lnTo>
                <a:lnTo>
                  <a:pt x="33604" y="24963"/>
                </a:lnTo>
                <a:lnTo>
                  <a:pt x="33604" y="1920"/>
                </a:lnTo>
                <a:lnTo>
                  <a:pt x="32644" y="1920"/>
                </a:lnTo>
                <a:lnTo>
                  <a:pt x="32644" y="960"/>
                </a:lnTo>
                <a:lnTo>
                  <a:pt x="31683" y="960"/>
                </a:lnTo>
                <a:lnTo>
                  <a:pt x="30723" y="0"/>
                </a:lnTo>
                <a:lnTo>
                  <a:pt x="21122" y="0"/>
                </a:lnTo>
                <a:lnTo>
                  <a:pt x="20162" y="960"/>
                </a:lnTo>
                <a:lnTo>
                  <a:pt x="18242" y="960"/>
                </a:lnTo>
                <a:lnTo>
                  <a:pt x="17282" y="1920"/>
                </a:lnTo>
                <a:lnTo>
                  <a:pt x="17282" y="24963"/>
                </a:lnTo>
                <a:lnTo>
                  <a:pt x="2880" y="24963"/>
                </a:lnTo>
                <a:lnTo>
                  <a:pt x="2880" y="25923"/>
                </a:lnTo>
                <a:lnTo>
                  <a:pt x="1920" y="25923"/>
                </a:lnTo>
                <a:lnTo>
                  <a:pt x="1920" y="26883"/>
                </a:lnTo>
                <a:lnTo>
                  <a:pt x="960" y="26883"/>
                </a:lnTo>
                <a:lnTo>
                  <a:pt x="960" y="28803"/>
                </a:lnTo>
                <a:lnTo>
                  <a:pt x="0" y="29763"/>
                </a:lnTo>
                <a:lnTo>
                  <a:pt x="0" y="34564"/>
                </a:lnTo>
                <a:lnTo>
                  <a:pt x="960" y="36484"/>
                </a:lnTo>
                <a:lnTo>
                  <a:pt x="960" y="37444"/>
                </a:lnTo>
                <a:lnTo>
                  <a:pt x="1920" y="39364"/>
                </a:lnTo>
                <a:lnTo>
                  <a:pt x="17282" y="39364"/>
                </a:lnTo>
                <a:lnTo>
                  <a:pt x="17282" y="103677"/>
                </a:lnTo>
                <a:lnTo>
                  <a:pt x="18242" y="107518"/>
                </a:lnTo>
                <a:lnTo>
                  <a:pt x="19202" y="111358"/>
                </a:lnTo>
                <a:lnTo>
                  <a:pt x="21122" y="11423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5" name="object 435"/>
          <p:cNvSpPr/>
          <p:nvPr/>
        </p:nvSpPr>
        <p:spPr>
          <a:xfrm>
            <a:off x="1996973" y="8367156"/>
            <a:ext cx="81594" cy="95036"/>
          </a:xfrm>
          <a:custGeom>
            <a:avLst/>
            <a:gdLst/>
            <a:ahLst/>
            <a:cxnLst/>
            <a:rect l="l" t="t" r="r" b="b"/>
            <a:pathLst>
              <a:path w="81594" h="95036">
                <a:moveTo>
                  <a:pt x="18242" y="27843"/>
                </a:moveTo>
                <a:lnTo>
                  <a:pt x="20162" y="0"/>
                </a:lnTo>
                <a:lnTo>
                  <a:pt x="15361" y="2880"/>
                </a:lnTo>
                <a:lnTo>
                  <a:pt x="11521" y="7680"/>
                </a:lnTo>
                <a:lnTo>
                  <a:pt x="7680" y="11521"/>
                </a:lnTo>
                <a:lnTo>
                  <a:pt x="4800" y="17282"/>
                </a:lnTo>
                <a:lnTo>
                  <a:pt x="2880" y="24003"/>
                </a:lnTo>
                <a:lnTo>
                  <a:pt x="960" y="29763"/>
                </a:lnTo>
                <a:lnTo>
                  <a:pt x="0" y="37444"/>
                </a:lnTo>
                <a:lnTo>
                  <a:pt x="0" y="53766"/>
                </a:lnTo>
                <a:lnTo>
                  <a:pt x="960" y="60487"/>
                </a:lnTo>
                <a:lnTo>
                  <a:pt x="2880" y="67208"/>
                </a:lnTo>
                <a:lnTo>
                  <a:pt x="4800" y="72953"/>
                </a:lnTo>
                <a:lnTo>
                  <a:pt x="7680" y="78714"/>
                </a:lnTo>
                <a:lnTo>
                  <a:pt x="11521" y="82555"/>
                </a:lnTo>
                <a:lnTo>
                  <a:pt x="15361" y="87355"/>
                </a:lnTo>
                <a:lnTo>
                  <a:pt x="20162" y="90236"/>
                </a:lnTo>
                <a:lnTo>
                  <a:pt x="25923" y="92156"/>
                </a:lnTo>
                <a:lnTo>
                  <a:pt x="31683" y="94076"/>
                </a:lnTo>
                <a:lnTo>
                  <a:pt x="38404" y="95036"/>
                </a:lnTo>
                <a:lnTo>
                  <a:pt x="54726" y="95036"/>
                </a:lnTo>
                <a:lnTo>
                  <a:pt x="58567" y="94076"/>
                </a:lnTo>
                <a:lnTo>
                  <a:pt x="62407" y="94076"/>
                </a:lnTo>
                <a:lnTo>
                  <a:pt x="66248" y="93116"/>
                </a:lnTo>
                <a:lnTo>
                  <a:pt x="69128" y="92156"/>
                </a:lnTo>
                <a:lnTo>
                  <a:pt x="71993" y="91196"/>
                </a:lnTo>
                <a:lnTo>
                  <a:pt x="73929" y="90236"/>
                </a:lnTo>
                <a:lnTo>
                  <a:pt x="75834" y="89275"/>
                </a:lnTo>
                <a:lnTo>
                  <a:pt x="77769" y="88315"/>
                </a:lnTo>
                <a:lnTo>
                  <a:pt x="78714" y="88315"/>
                </a:lnTo>
                <a:lnTo>
                  <a:pt x="79674" y="87355"/>
                </a:lnTo>
                <a:lnTo>
                  <a:pt x="80650" y="86395"/>
                </a:lnTo>
                <a:lnTo>
                  <a:pt x="80650" y="84475"/>
                </a:lnTo>
                <a:lnTo>
                  <a:pt x="81594" y="84475"/>
                </a:lnTo>
                <a:lnTo>
                  <a:pt x="81594" y="78714"/>
                </a:lnTo>
                <a:lnTo>
                  <a:pt x="80650" y="77754"/>
                </a:lnTo>
                <a:lnTo>
                  <a:pt x="80650" y="75834"/>
                </a:lnTo>
                <a:lnTo>
                  <a:pt x="79674" y="74874"/>
                </a:lnTo>
                <a:lnTo>
                  <a:pt x="76809" y="74874"/>
                </a:lnTo>
                <a:lnTo>
                  <a:pt x="74874" y="75834"/>
                </a:lnTo>
                <a:lnTo>
                  <a:pt x="72969" y="76794"/>
                </a:lnTo>
                <a:lnTo>
                  <a:pt x="71033" y="76794"/>
                </a:lnTo>
                <a:lnTo>
                  <a:pt x="68153" y="77754"/>
                </a:lnTo>
                <a:lnTo>
                  <a:pt x="66248" y="78714"/>
                </a:lnTo>
                <a:lnTo>
                  <a:pt x="63367" y="79674"/>
                </a:lnTo>
                <a:lnTo>
                  <a:pt x="59527" y="80634"/>
                </a:lnTo>
                <a:lnTo>
                  <a:pt x="56647" y="81594"/>
                </a:lnTo>
                <a:lnTo>
                  <a:pt x="42245" y="81594"/>
                </a:lnTo>
                <a:lnTo>
                  <a:pt x="37444" y="80634"/>
                </a:lnTo>
                <a:lnTo>
                  <a:pt x="33604" y="78714"/>
                </a:lnTo>
                <a:lnTo>
                  <a:pt x="29763" y="77754"/>
                </a:lnTo>
                <a:lnTo>
                  <a:pt x="26883" y="74874"/>
                </a:lnTo>
                <a:lnTo>
                  <a:pt x="24963" y="71993"/>
                </a:lnTo>
                <a:lnTo>
                  <a:pt x="22082" y="69113"/>
                </a:lnTo>
                <a:lnTo>
                  <a:pt x="20162" y="66233"/>
                </a:lnTo>
                <a:lnTo>
                  <a:pt x="19202" y="61432"/>
                </a:lnTo>
                <a:lnTo>
                  <a:pt x="18242" y="57591"/>
                </a:lnTo>
                <a:lnTo>
                  <a:pt x="18242" y="2784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6" name="object 436"/>
          <p:cNvSpPr/>
          <p:nvPr/>
        </p:nvSpPr>
        <p:spPr>
          <a:xfrm>
            <a:off x="2015215" y="8360435"/>
            <a:ext cx="67193" cy="54726"/>
          </a:xfrm>
          <a:custGeom>
            <a:avLst/>
            <a:gdLst/>
            <a:ahLst/>
            <a:cxnLst/>
            <a:rect l="l" t="t" r="r" b="b"/>
            <a:pathLst>
              <a:path w="67193" h="54726">
                <a:moveTo>
                  <a:pt x="60472" y="17282"/>
                </a:moveTo>
                <a:lnTo>
                  <a:pt x="57591" y="13441"/>
                </a:lnTo>
                <a:lnTo>
                  <a:pt x="53751" y="9601"/>
                </a:lnTo>
                <a:lnTo>
                  <a:pt x="49911" y="5760"/>
                </a:lnTo>
                <a:lnTo>
                  <a:pt x="45125" y="3840"/>
                </a:lnTo>
                <a:lnTo>
                  <a:pt x="39364" y="1920"/>
                </a:lnTo>
                <a:lnTo>
                  <a:pt x="33604" y="0"/>
                </a:lnTo>
                <a:lnTo>
                  <a:pt x="19202" y="0"/>
                </a:lnTo>
                <a:lnTo>
                  <a:pt x="13441" y="1920"/>
                </a:lnTo>
                <a:lnTo>
                  <a:pt x="7680" y="3840"/>
                </a:lnTo>
                <a:lnTo>
                  <a:pt x="1920" y="6720"/>
                </a:lnTo>
                <a:lnTo>
                  <a:pt x="0" y="34564"/>
                </a:lnTo>
                <a:lnTo>
                  <a:pt x="1920" y="31683"/>
                </a:lnTo>
                <a:lnTo>
                  <a:pt x="2880" y="27843"/>
                </a:lnTo>
                <a:lnTo>
                  <a:pt x="4800" y="24963"/>
                </a:lnTo>
                <a:lnTo>
                  <a:pt x="6720" y="22082"/>
                </a:lnTo>
                <a:lnTo>
                  <a:pt x="8641" y="19202"/>
                </a:lnTo>
                <a:lnTo>
                  <a:pt x="11521" y="17282"/>
                </a:lnTo>
                <a:lnTo>
                  <a:pt x="14401" y="16322"/>
                </a:lnTo>
                <a:lnTo>
                  <a:pt x="17282" y="14401"/>
                </a:lnTo>
                <a:lnTo>
                  <a:pt x="21122" y="13441"/>
                </a:lnTo>
                <a:lnTo>
                  <a:pt x="33604" y="13441"/>
                </a:lnTo>
                <a:lnTo>
                  <a:pt x="39364" y="16322"/>
                </a:lnTo>
                <a:lnTo>
                  <a:pt x="44165" y="21122"/>
                </a:lnTo>
                <a:lnTo>
                  <a:pt x="48006" y="26883"/>
                </a:lnTo>
                <a:lnTo>
                  <a:pt x="49911" y="33604"/>
                </a:lnTo>
                <a:lnTo>
                  <a:pt x="49911" y="42245"/>
                </a:lnTo>
                <a:lnTo>
                  <a:pt x="0" y="42245"/>
                </a:lnTo>
                <a:lnTo>
                  <a:pt x="0" y="54726"/>
                </a:lnTo>
                <a:lnTo>
                  <a:pt x="62407" y="54726"/>
                </a:lnTo>
                <a:lnTo>
                  <a:pt x="63352" y="53751"/>
                </a:lnTo>
                <a:lnTo>
                  <a:pt x="65288" y="52806"/>
                </a:lnTo>
                <a:lnTo>
                  <a:pt x="66248" y="51846"/>
                </a:lnTo>
                <a:lnTo>
                  <a:pt x="67193" y="49926"/>
                </a:lnTo>
                <a:lnTo>
                  <a:pt x="67193" y="38404"/>
                </a:lnTo>
                <a:lnTo>
                  <a:pt x="66248" y="32644"/>
                </a:lnTo>
                <a:lnTo>
                  <a:pt x="64312" y="26883"/>
                </a:lnTo>
                <a:lnTo>
                  <a:pt x="63352" y="22082"/>
                </a:lnTo>
                <a:lnTo>
                  <a:pt x="60472" y="172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7" name="object 437"/>
          <p:cNvSpPr/>
          <p:nvPr/>
        </p:nvSpPr>
        <p:spPr>
          <a:xfrm>
            <a:off x="2108332" y="8360435"/>
            <a:ext cx="53766" cy="100797"/>
          </a:xfrm>
          <a:custGeom>
            <a:avLst/>
            <a:gdLst/>
            <a:ahLst/>
            <a:cxnLst/>
            <a:rect l="l" t="t" r="r" b="b"/>
            <a:pathLst>
              <a:path w="53766" h="100797">
                <a:moveTo>
                  <a:pt x="16322" y="97916"/>
                </a:moveTo>
                <a:lnTo>
                  <a:pt x="16322" y="36484"/>
                </a:lnTo>
                <a:lnTo>
                  <a:pt x="19202" y="32644"/>
                </a:lnTo>
                <a:lnTo>
                  <a:pt x="21122" y="29763"/>
                </a:lnTo>
                <a:lnTo>
                  <a:pt x="23042" y="26883"/>
                </a:lnTo>
                <a:lnTo>
                  <a:pt x="24963" y="24002"/>
                </a:lnTo>
                <a:lnTo>
                  <a:pt x="26883" y="22082"/>
                </a:lnTo>
                <a:lnTo>
                  <a:pt x="28803" y="21122"/>
                </a:lnTo>
                <a:lnTo>
                  <a:pt x="30723" y="19202"/>
                </a:lnTo>
                <a:lnTo>
                  <a:pt x="32644" y="18242"/>
                </a:lnTo>
                <a:lnTo>
                  <a:pt x="34564" y="17282"/>
                </a:lnTo>
                <a:lnTo>
                  <a:pt x="35524" y="16322"/>
                </a:lnTo>
                <a:lnTo>
                  <a:pt x="42245" y="16322"/>
                </a:lnTo>
                <a:lnTo>
                  <a:pt x="43205" y="17282"/>
                </a:lnTo>
                <a:lnTo>
                  <a:pt x="45125" y="17282"/>
                </a:lnTo>
                <a:lnTo>
                  <a:pt x="46085" y="18242"/>
                </a:lnTo>
                <a:lnTo>
                  <a:pt x="48966" y="18242"/>
                </a:lnTo>
                <a:lnTo>
                  <a:pt x="49926" y="19202"/>
                </a:lnTo>
                <a:lnTo>
                  <a:pt x="51846" y="19202"/>
                </a:lnTo>
                <a:lnTo>
                  <a:pt x="52806" y="18242"/>
                </a:lnTo>
                <a:lnTo>
                  <a:pt x="52806" y="17282"/>
                </a:lnTo>
                <a:lnTo>
                  <a:pt x="53766" y="16322"/>
                </a:lnTo>
                <a:lnTo>
                  <a:pt x="53766" y="4800"/>
                </a:lnTo>
                <a:lnTo>
                  <a:pt x="52806" y="4800"/>
                </a:lnTo>
                <a:lnTo>
                  <a:pt x="52806" y="3840"/>
                </a:lnTo>
                <a:lnTo>
                  <a:pt x="51846" y="2880"/>
                </a:lnTo>
                <a:lnTo>
                  <a:pt x="50871" y="1920"/>
                </a:lnTo>
                <a:lnTo>
                  <a:pt x="48966" y="1920"/>
                </a:lnTo>
                <a:lnTo>
                  <a:pt x="48006" y="960"/>
                </a:lnTo>
                <a:lnTo>
                  <a:pt x="43205" y="960"/>
                </a:lnTo>
                <a:lnTo>
                  <a:pt x="42245" y="0"/>
                </a:lnTo>
                <a:lnTo>
                  <a:pt x="38404" y="0"/>
                </a:lnTo>
                <a:lnTo>
                  <a:pt x="36484" y="960"/>
                </a:lnTo>
                <a:lnTo>
                  <a:pt x="34564" y="960"/>
                </a:lnTo>
                <a:lnTo>
                  <a:pt x="32644" y="1920"/>
                </a:lnTo>
                <a:lnTo>
                  <a:pt x="30723" y="2880"/>
                </a:lnTo>
                <a:lnTo>
                  <a:pt x="28803" y="3840"/>
                </a:lnTo>
                <a:lnTo>
                  <a:pt x="25923" y="5760"/>
                </a:lnTo>
                <a:lnTo>
                  <a:pt x="24002" y="7680"/>
                </a:lnTo>
                <a:lnTo>
                  <a:pt x="22082" y="9601"/>
                </a:lnTo>
                <a:lnTo>
                  <a:pt x="20162" y="11521"/>
                </a:lnTo>
                <a:lnTo>
                  <a:pt x="17282" y="14401"/>
                </a:lnTo>
                <a:lnTo>
                  <a:pt x="15361" y="18242"/>
                </a:lnTo>
                <a:lnTo>
                  <a:pt x="15361" y="4800"/>
                </a:lnTo>
                <a:lnTo>
                  <a:pt x="14401" y="3840"/>
                </a:lnTo>
                <a:lnTo>
                  <a:pt x="14401" y="2880"/>
                </a:lnTo>
                <a:lnTo>
                  <a:pt x="13441" y="2880"/>
                </a:lnTo>
                <a:lnTo>
                  <a:pt x="12481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99837"/>
                </a:lnTo>
                <a:lnTo>
                  <a:pt x="1920" y="99837"/>
                </a:lnTo>
                <a:lnTo>
                  <a:pt x="2880" y="100797"/>
                </a:lnTo>
                <a:lnTo>
                  <a:pt x="12481" y="100797"/>
                </a:lnTo>
                <a:lnTo>
                  <a:pt x="13441" y="99837"/>
                </a:lnTo>
                <a:lnTo>
                  <a:pt x="15361" y="99837"/>
                </a:lnTo>
                <a:lnTo>
                  <a:pt x="16322" y="98877"/>
                </a:lnTo>
                <a:lnTo>
                  <a:pt x="16322" y="9791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8" name="object 438"/>
          <p:cNvSpPr/>
          <p:nvPr/>
        </p:nvSpPr>
        <p:spPr>
          <a:xfrm>
            <a:off x="2160178" y="8437229"/>
            <a:ext cx="22082" cy="24003"/>
          </a:xfrm>
          <a:custGeom>
            <a:avLst/>
            <a:gdLst/>
            <a:ahLst/>
            <a:cxnLst/>
            <a:rect l="l" t="t" r="r" b="b"/>
            <a:pathLst>
              <a:path w="22082" h="24002">
                <a:moveTo>
                  <a:pt x="22082" y="12481"/>
                </a:moveTo>
                <a:lnTo>
                  <a:pt x="22082" y="7680"/>
                </a:lnTo>
                <a:lnTo>
                  <a:pt x="21107" y="3840"/>
                </a:lnTo>
                <a:lnTo>
                  <a:pt x="20147" y="2880"/>
                </a:lnTo>
                <a:lnTo>
                  <a:pt x="18227" y="960"/>
                </a:lnTo>
                <a:lnTo>
                  <a:pt x="15361" y="0"/>
                </a:lnTo>
                <a:lnTo>
                  <a:pt x="6705" y="0"/>
                </a:lnTo>
                <a:lnTo>
                  <a:pt x="3840" y="960"/>
                </a:lnTo>
                <a:lnTo>
                  <a:pt x="192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7282"/>
                </a:lnTo>
                <a:lnTo>
                  <a:pt x="960" y="20162"/>
                </a:lnTo>
                <a:lnTo>
                  <a:pt x="1920" y="22082"/>
                </a:lnTo>
                <a:lnTo>
                  <a:pt x="3840" y="23042"/>
                </a:lnTo>
                <a:lnTo>
                  <a:pt x="6705" y="24003"/>
                </a:lnTo>
                <a:lnTo>
                  <a:pt x="15361" y="24003"/>
                </a:lnTo>
                <a:lnTo>
                  <a:pt x="18227" y="23042"/>
                </a:lnTo>
                <a:lnTo>
                  <a:pt x="19202" y="22082"/>
                </a:lnTo>
                <a:lnTo>
                  <a:pt x="21107" y="20162"/>
                </a:lnTo>
                <a:lnTo>
                  <a:pt x="22082" y="17282"/>
                </a:lnTo>
                <a:lnTo>
                  <a:pt x="22082" y="1248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9" name="object 439"/>
          <p:cNvSpPr/>
          <p:nvPr/>
        </p:nvSpPr>
        <p:spPr>
          <a:xfrm>
            <a:off x="1514112" y="8663790"/>
            <a:ext cx="51843" cy="51834"/>
          </a:xfrm>
          <a:custGeom>
            <a:avLst/>
            <a:gdLst/>
            <a:ahLst/>
            <a:cxnLst/>
            <a:rect l="l" t="t" r="r" b="b"/>
            <a:pathLst>
              <a:path w="51843" h="51834">
                <a:moveTo>
                  <a:pt x="0" y="25914"/>
                </a:moveTo>
                <a:lnTo>
                  <a:pt x="0" y="32634"/>
                </a:lnTo>
                <a:lnTo>
                  <a:pt x="1921" y="39357"/>
                </a:lnTo>
                <a:lnTo>
                  <a:pt x="6720" y="44154"/>
                </a:lnTo>
                <a:lnTo>
                  <a:pt x="12478" y="48958"/>
                </a:lnTo>
                <a:lnTo>
                  <a:pt x="18239" y="51834"/>
                </a:lnTo>
                <a:lnTo>
                  <a:pt x="32641" y="51834"/>
                </a:lnTo>
                <a:lnTo>
                  <a:pt x="39361" y="48958"/>
                </a:lnTo>
                <a:lnTo>
                  <a:pt x="44162" y="44154"/>
                </a:lnTo>
                <a:lnTo>
                  <a:pt x="48963" y="39357"/>
                </a:lnTo>
                <a:lnTo>
                  <a:pt x="51843" y="32634"/>
                </a:lnTo>
                <a:lnTo>
                  <a:pt x="51843" y="18234"/>
                </a:lnTo>
                <a:lnTo>
                  <a:pt x="48963" y="12478"/>
                </a:lnTo>
                <a:lnTo>
                  <a:pt x="44162" y="7679"/>
                </a:lnTo>
                <a:lnTo>
                  <a:pt x="38401" y="1917"/>
                </a:lnTo>
                <a:lnTo>
                  <a:pt x="32641" y="0"/>
                </a:lnTo>
                <a:lnTo>
                  <a:pt x="18239" y="0"/>
                </a:lnTo>
                <a:lnTo>
                  <a:pt x="12478" y="1917"/>
                </a:lnTo>
                <a:lnTo>
                  <a:pt x="6720" y="7679"/>
                </a:lnTo>
                <a:lnTo>
                  <a:pt x="1921" y="12478"/>
                </a:lnTo>
                <a:lnTo>
                  <a:pt x="0" y="18234"/>
                </a:lnTo>
                <a:lnTo>
                  <a:pt x="0" y="2591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0" name="object 440"/>
          <p:cNvSpPr/>
          <p:nvPr/>
        </p:nvSpPr>
        <p:spPr>
          <a:xfrm>
            <a:off x="1714743" y="8628269"/>
            <a:ext cx="108478" cy="137278"/>
          </a:xfrm>
          <a:custGeom>
            <a:avLst/>
            <a:gdLst/>
            <a:ahLst/>
            <a:cxnLst/>
            <a:rect l="l" t="t" r="r" b="b"/>
            <a:pathLst>
              <a:path w="108478" h="137278">
                <a:moveTo>
                  <a:pt x="28014" y="11325"/>
                </a:moveTo>
                <a:lnTo>
                  <a:pt x="18242" y="19197"/>
                </a:lnTo>
                <a:lnTo>
                  <a:pt x="10322" y="29355"/>
                </a:lnTo>
                <a:lnTo>
                  <a:pt x="4800" y="41279"/>
                </a:lnTo>
                <a:lnTo>
                  <a:pt x="3727" y="44698"/>
                </a:lnTo>
                <a:lnTo>
                  <a:pt x="1010" y="56843"/>
                </a:lnTo>
                <a:lnTo>
                  <a:pt x="0" y="70079"/>
                </a:lnTo>
                <a:lnTo>
                  <a:pt x="27" y="72086"/>
                </a:lnTo>
                <a:lnTo>
                  <a:pt x="1501" y="85188"/>
                </a:lnTo>
                <a:lnTo>
                  <a:pt x="4800" y="96958"/>
                </a:lnTo>
                <a:lnTo>
                  <a:pt x="7680" y="105596"/>
                </a:lnTo>
                <a:lnTo>
                  <a:pt x="11521" y="112317"/>
                </a:lnTo>
                <a:lnTo>
                  <a:pt x="17282" y="118073"/>
                </a:lnTo>
                <a:lnTo>
                  <a:pt x="17393" y="118203"/>
                </a:lnTo>
                <a:lnTo>
                  <a:pt x="26830" y="126398"/>
                </a:lnTo>
                <a:lnTo>
                  <a:pt x="38404" y="132475"/>
                </a:lnTo>
                <a:lnTo>
                  <a:pt x="52086" y="136128"/>
                </a:lnTo>
                <a:lnTo>
                  <a:pt x="65288" y="137278"/>
                </a:lnTo>
                <a:lnTo>
                  <a:pt x="69128" y="137278"/>
                </a:lnTo>
                <a:lnTo>
                  <a:pt x="72008" y="136314"/>
                </a:lnTo>
                <a:lnTo>
                  <a:pt x="79689" y="136314"/>
                </a:lnTo>
                <a:lnTo>
                  <a:pt x="82555" y="135355"/>
                </a:lnTo>
                <a:lnTo>
                  <a:pt x="86395" y="134396"/>
                </a:lnTo>
                <a:lnTo>
                  <a:pt x="89275" y="133438"/>
                </a:lnTo>
                <a:lnTo>
                  <a:pt x="93116" y="132475"/>
                </a:lnTo>
                <a:lnTo>
                  <a:pt x="95996" y="131516"/>
                </a:lnTo>
                <a:lnTo>
                  <a:pt x="98877" y="130558"/>
                </a:lnTo>
                <a:lnTo>
                  <a:pt x="101757" y="129599"/>
                </a:lnTo>
                <a:lnTo>
                  <a:pt x="103677" y="128634"/>
                </a:lnTo>
                <a:lnTo>
                  <a:pt x="105597" y="127676"/>
                </a:lnTo>
                <a:lnTo>
                  <a:pt x="106558" y="125758"/>
                </a:lnTo>
                <a:lnTo>
                  <a:pt x="107518" y="124794"/>
                </a:lnTo>
                <a:lnTo>
                  <a:pt x="108478" y="123837"/>
                </a:lnTo>
                <a:lnTo>
                  <a:pt x="108478" y="67197"/>
                </a:lnTo>
                <a:lnTo>
                  <a:pt x="107518" y="66240"/>
                </a:lnTo>
                <a:lnTo>
                  <a:pt x="107518" y="65275"/>
                </a:lnTo>
                <a:lnTo>
                  <a:pt x="106558" y="64317"/>
                </a:lnTo>
                <a:lnTo>
                  <a:pt x="105597" y="63358"/>
                </a:lnTo>
                <a:lnTo>
                  <a:pt x="104637" y="63358"/>
                </a:lnTo>
                <a:lnTo>
                  <a:pt x="104637" y="62400"/>
                </a:lnTo>
                <a:lnTo>
                  <a:pt x="58567" y="62400"/>
                </a:lnTo>
                <a:lnTo>
                  <a:pt x="57607" y="63358"/>
                </a:lnTo>
                <a:lnTo>
                  <a:pt x="56631" y="64317"/>
                </a:lnTo>
                <a:lnTo>
                  <a:pt x="56631" y="74878"/>
                </a:lnTo>
                <a:lnTo>
                  <a:pt x="57607" y="75835"/>
                </a:lnTo>
                <a:lnTo>
                  <a:pt x="58567" y="76800"/>
                </a:lnTo>
                <a:lnTo>
                  <a:pt x="90236" y="76800"/>
                </a:lnTo>
                <a:lnTo>
                  <a:pt x="90236" y="115199"/>
                </a:lnTo>
                <a:lnTo>
                  <a:pt x="87355" y="117114"/>
                </a:lnTo>
                <a:lnTo>
                  <a:pt x="82555" y="119038"/>
                </a:lnTo>
                <a:lnTo>
                  <a:pt x="78714" y="119996"/>
                </a:lnTo>
                <a:lnTo>
                  <a:pt x="74874" y="120955"/>
                </a:lnTo>
                <a:lnTo>
                  <a:pt x="70073" y="121919"/>
                </a:lnTo>
                <a:lnTo>
                  <a:pt x="59512" y="121919"/>
                </a:lnTo>
                <a:lnTo>
                  <a:pt x="52791" y="119996"/>
                </a:lnTo>
                <a:lnTo>
                  <a:pt x="47045" y="118073"/>
                </a:lnTo>
                <a:lnTo>
                  <a:pt x="41285" y="115199"/>
                </a:lnTo>
                <a:lnTo>
                  <a:pt x="36484" y="112317"/>
                </a:lnTo>
                <a:lnTo>
                  <a:pt x="32644" y="107519"/>
                </a:lnTo>
                <a:lnTo>
                  <a:pt x="27843" y="102714"/>
                </a:lnTo>
                <a:lnTo>
                  <a:pt x="24963" y="97916"/>
                </a:lnTo>
                <a:lnTo>
                  <a:pt x="22082" y="91196"/>
                </a:lnTo>
                <a:lnTo>
                  <a:pt x="20162" y="84479"/>
                </a:lnTo>
                <a:lnTo>
                  <a:pt x="19202" y="76800"/>
                </a:lnTo>
                <a:lnTo>
                  <a:pt x="19202" y="60476"/>
                </a:lnTo>
                <a:lnTo>
                  <a:pt x="20162" y="53756"/>
                </a:lnTo>
                <a:lnTo>
                  <a:pt x="22082" y="47041"/>
                </a:lnTo>
                <a:lnTo>
                  <a:pt x="24002" y="40320"/>
                </a:lnTo>
                <a:lnTo>
                  <a:pt x="27843" y="35521"/>
                </a:lnTo>
                <a:lnTo>
                  <a:pt x="31683" y="30717"/>
                </a:lnTo>
                <a:lnTo>
                  <a:pt x="35524" y="25920"/>
                </a:lnTo>
                <a:lnTo>
                  <a:pt x="40325" y="22079"/>
                </a:lnTo>
                <a:lnTo>
                  <a:pt x="46085" y="19197"/>
                </a:lnTo>
                <a:lnTo>
                  <a:pt x="51846" y="16317"/>
                </a:lnTo>
                <a:lnTo>
                  <a:pt x="58567" y="15358"/>
                </a:lnTo>
                <a:lnTo>
                  <a:pt x="72008" y="15358"/>
                </a:lnTo>
                <a:lnTo>
                  <a:pt x="77754" y="16317"/>
                </a:lnTo>
                <a:lnTo>
                  <a:pt x="81594" y="17282"/>
                </a:lnTo>
                <a:lnTo>
                  <a:pt x="86395" y="18239"/>
                </a:lnTo>
                <a:lnTo>
                  <a:pt x="90236" y="20162"/>
                </a:lnTo>
                <a:lnTo>
                  <a:pt x="93116" y="22079"/>
                </a:lnTo>
                <a:lnTo>
                  <a:pt x="96956" y="23038"/>
                </a:lnTo>
                <a:lnTo>
                  <a:pt x="99837" y="24961"/>
                </a:lnTo>
                <a:lnTo>
                  <a:pt x="101757" y="25920"/>
                </a:lnTo>
                <a:lnTo>
                  <a:pt x="103677" y="26877"/>
                </a:lnTo>
                <a:lnTo>
                  <a:pt x="104637" y="27841"/>
                </a:lnTo>
                <a:lnTo>
                  <a:pt x="106558" y="27841"/>
                </a:lnTo>
                <a:lnTo>
                  <a:pt x="107518" y="26877"/>
                </a:lnTo>
                <a:lnTo>
                  <a:pt x="107518" y="25920"/>
                </a:lnTo>
                <a:lnTo>
                  <a:pt x="108478" y="24961"/>
                </a:lnTo>
                <a:lnTo>
                  <a:pt x="108478" y="15358"/>
                </a:lnTo>
                <a:lnTo>
                  <a:pt x="107518" y="13441"/>
                </a:lnTo>
                <a:lnTo>
                  <a:pt x="107518" y="12476"/>
                </a:lnTo>
                <a:lnTo>
                  <a:pt x="106558" y="12476"/>
                </a:lnTo>
                <a:lnTo>
                  <a:pt x="105597" y="11518"/>
                </a:lnTo>
                <a:lnTo>
                  <a:pt x="103677" y="9602"/>
                </a:lnTo>
                <a:lnTo>
                  <a:pt x="101757" y="8638"/>
                </a:lnTo>
                <a:lnTo>
                  <a:pt x="98877" y="7679"/>
                </a:lnTo>
                <a:lnTo>
                  <a:pt x="95996" y="5762"/>
                </a:lnTo>
                <a:lnTo>
                  <a:pt x="92156" y="4797"/>
                </a:lnTo>
                <a:lnTo>
                  <a:pt x="89275" y="3838"/>
                </a:lnTo>
                <a:lnTo>
                  <a:pt x="85435" y="1921"/>
                </a:lnTo>
                <a:lnTo>
                  <a:pt x="80634" y="1921"/>
                </a:lnTo>
                <a:lnTo>
                  <a:pt x="75849" y="958"/>
                </a:lnTo>
                <a:lnTo>
                  <a:pt x="71033" y="0"/>
                </a:lnTo>
                <a:lnTo>
                  <a:pt x="66248" y="0"/>
                </a:lnTo>
                <a:lnTo>
                  <a:pt x="64233" y="27"/>
                </a:lnTo>
                <a:lnTo>
                  <a:pt x="51128" y="1501"/>
                </a:lnTo>
                <a:lnTo>
                  <a:pt x="39364" y="4797"/>
                </a:lnTo>
                <a:lnTo>
                  <a:pt x="39216" y="4871"/>
                </a:lnTo>
                <a:lnTo>
                  <a:pt x="28014" y="1132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1" name="object 441"/>
          <p:cNvSpPr/>
          <p:nvPr/>
        </p:nvSpPr>
        <p:spPr>
          <a:xfrm>
            <a:off x="1841464" y="8630191"/>
            <a:ext cx="112318" cy="133433"/>
          </a:xfrm>
          <a:custGeom>
            <a:avLst/>
            <a:gdLst/>
            <a:ahLst/>
            <a:cxnLst/>
            <a:rect l="l" t="t" r="r" b="b"/>
            <a:pathLst>
              <a:path w="112318" h="133433">
                <a:moveTo>
                  <a:pt x="960" y="6716"/>
                </a:moveTo>
                <a:lnTo>
                  <a:pt x="44165" y="129594"/>
                </a:lnTo>
                <a:lnTo>
                  <a:pt x="45110" y="130553"/>
                </a:lnTo>
                <a:lnTo>
                  <a:pt x="45110" y="131516"/>
                </a:lnTo>
                <a:lnTo>
                  <a:pt x="46070" y="132475"/>
                </a:lnTo>
                <a:lnTo>
                  <a:pt x="47045" y="132475"/>
                </a:lnTo>
                <a:lnTo>
                  <a:pt x="47990" y="133433"/>
                </a:lnTo>
                <a:lnTo>
                  <a:pt x="65272" y="133433"/>
                </a:lnTo>
                <a:lnTo>
                  <a:pt x="65272" y="132475"/>
                </a:lnTo>
                <a:lnTo>
                  <a:pt x="66233" y="132475"/>
                </a:lnTo>
                <a:lnTo>
                  <a:pt x="67193" y="131516"/>
                </a:lnTo>
                <a:lnTo>
                  <a:pt x="68153" y="130553"/>
                </a:lnTo>
                <a:lnTo>
                  <a:pt x="68153" y="129594"/>
                </a:lnTo>
                <a:lnTo>
                  <a:pt x="111358" y="6716"/>
                </a:lnTo>
                <a:lnTo>
                  <a:pt x="112318" y="4799"/>
                </a:lnTo>
                <a:lnTo>
                  <a:pt x="112318" y="958"/>
                </a:lnTo>
                <a:lnTo>
                  <a:pt x="111358" y="0"/>
                </a:lnTo>
                <a:lnTo>
                  <a:pt x="96956" y="0"/>
                </a:lnTo>
                <a:lnTo>
                  <a:pt x="95996" y="958"/>
                </a:lnTo>
                <a:lnTo>
                  <a:pt x="95036" y="958"/>
                </a:lnTo>
                <a:lnTo>
                  <a:pt x="95036" y="2875"/>
                </a:lnTo>
                <a:lnTo>
                  <a:pt x="94076" y="2875"/>
                </a:lnTo>
                <a:lnTo>
                  <a:pt x="57591" y="115193"/>
                </a:lnTo>
                <a:lnTo>
                  <a:pt x="56631" y="115193"/>
                </a:lnTo>
                <a:lnTo>
                  <a:pt x="19202" y="2875"/>
                </a:lnTo>
                <a:lnTo>
                  <a:pt x="18242" y="1917"/>
                </a:lnTo>
                <a:lnTo>
                  <a:pt x="18242" y="958"/>
                </a:lnTo>
                <a:lnTo>
                  <a:pt x="17282" y="958"/>
                </a:lnTo>
                <a:lnTo>
                  <a:pt x="17282" y="0"/>
                </a:lnTo>
                <a:lnTo>
                  <a:pt x="1920" y="0"/>
                </a:lnTo>
                <a:lnTo>
                  <a:pt x="960" y="958"/>
                </a:lnTo>
                <a:lnTo>
                  <a:pt x="0" y="958"/>
                </a:lnTo>
                <a:lnTo>
                  <a:pt x="0" y="4799"/>
                </a:lnTo>
                <a:lnTo>
                  <a:pt x="960" y="671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2" name="object 442"/>
          <p:cNvSpPr/>
          <p:nvPr/>
        </p:nvSpPr>
        <p:spPr>
          <a:xfrm>
            <a:off x="1965304" y="8628269"/>
            <a:ext cx="96956" cy="136314"/>
          </a:xfrm>
          <a:custGeom>
            <a:avLst/>
            <a:gdLst/>
            <a:ahLst/>
            <a:cxnLst/>
            <a:rect l="l" t="t" r="r" b="b"/>
            <a:pathLst>
              <a:path w="96956" h="136314">
                <a:moveTo>
                  <a:pt x="96956" y="19197"/>
                </a:moveTo>
                <a:lnTo>
                  <a:pt x="95981" y="18239"/>
                </a:lnTo>
                <a:lnTo>
                  <a:pt x="95981" y="14400"/>
                </a:lnTo>
                <a:lnTo>
                  <a:pt x="95036" y="14400"/>
                </a:lnTo>
                <a:lnTo>
                  <a:pt x="95036" y="13441"/>
                </a:lnTo>
                <a:lnTo>
                  <a:pt x="94076" y="12476"/>
                </a:lnTo>
                <a:lnTo>
                  <a:pt x="93116" y="11518"/>
                </a:lnTo>
                <a:lnTo>
                  <a:pt x="92156" y="10559"/>
                </a:lnTo>
                <a:lnTo>
                  <a:pt x="91196" y="9602"/>
                </a:lnTo>
                <a:lnTo>
                  <a:pt x="88315" y="7679"/>
                </a:lnTo>
                <a:lnTo>
                  <a:pt x="86395" y="6720"/>
                </a:lnTo>
                <a:lnTo>
                  <a:pt x="83515" y="4797"/>
                </a:lnTo>
                <a:lnTo>
                  <a:pt x="80634" y="3838"/>
                </a:lnTo>
                <a:lnTo>
                  <a:pt x="76794" y="2880"/>
                </a:lnTo>
                <a:lnTo>
                  <a:pt x="73914" y="1921"/>
                </a:lnTo>
                <a:lnTo>
                  <a:pt x="70073" y="1921"/>
                </a:lnTo>
                <a:lnTo>
                  <a:pt x="66233" y="958"/>
                </a:lnTo>
                <a:lnTo>
                  <a:pt x="62392" y="0"/>
                </a:lnTo>
                <a:lnTo>
                  <a:pt x="49911" y="0"/>
                </a:lnTo>
                <a:lnTo>
                  <a:pt x="42230" y="1921"/>
                </a:lnTo>
                <a:lnTo>
                  <a:pt x="35509" y="4797"/>
                </a:lnTo>
                <a:lnTo>
                  <a:pt x="27828" y="8638"/>
                </a:lnTo>
                <a:lnTo>
                  <a:pt x="22067" y="13441"/>
                </a:lnTo>
                <a:lnTo>
                  <a:pt x="16306" y="19197"/>
                </a:lnTo>
                <a:lnTo>
                  <a:pt x="11521" y="24961"/>
                </a:lnTo>
                <a:lnTo>
                  <a:pt x="7680" y="32641"/>
                </a:lnTo>
                <a:lnTo>
                  <a:pt x="4785" y="41279"/>
                </a:lnTo>
                <a:lnTo>
                  <a:pt x="1004" y="56842"/>
                </a:lnTo>
                <a:lnTo>
                  <a:pt x="0" y="70079"/>
                </a:lnTo>
                <a:lnTo>
                  <a:pt x="86" y="74015"/>
                </a:lnTo>
                <a:lnTo>
                  <a:pt x="1476" y="86996"/>
                </a:lnTo>
                <a:lnTo>
                  <a:pt x="3840" y="98875"/>
                </a:lnTo>
                <a:lnTo>
                  <a:pt x="6720" y="107519"/>
                </a:lnTo>
                <a:lnTo>
                  <a:pt x="10561" y="114234"/>
                </a:lnTo>
                <a:lnTo>
                  <a:pt x="15346" y="119996"/>
                </a:lnTo>
                <a:lnTo>
                  <a:pt x="20147" y="124794"/>
                </a:lnTo>
                <a:lnTo>
                  <a:pt x="26868" y="129599"/>
                </a:lnTo>
                <a:lnTo>
                  <a:pt x="33588" y="132475"/>
                </a:lnTo>
                <a:lnTo>
                  <a:pt x="40309" y="135355"/>
                </a:lnTo>
                <a:lnTo>
                  <a:pt x="47990" y="136314"/>
                </a:lnTo>
                <a:lnTo>
                  <a:pt x="66233" y="136314"/>
                </a:lnTo>
                <a:lnTo>
                  <a:pt x="71033" y="135355"/>
                </a:lnTo>
                <a:lnTo>
                  <a:pt x="74874" y="134396"/>
                </a:lnTo>
                <a:lnTo>
                  <a:pt x="78714" y="133438"/>
                </a:lnTo>
                <a:lnTo>
                  <a:pt x="81594" y="131516"/>
                </a:lnTo>
                <a:lnTo>
                  <a:pt x="85435" y="130558"/>
                </a:lnTo>
                <a:lnTo>
                  <a:pt x="88315" y="129599"/>
                </a:lnTo>
                <a:lnTo>
                  <a:pt x="90236" y="127676"/>
                </a:lnTo>
                <a:lnTo>
                  <a:pt x="92156" y="126717"/>
                </a:lnTo>
                <a:lnTo>
                  <a:pt x="94076" y="124794"/>
                </a:lnTo>
                <a:lnTo>
                  <a:pt x="95036" y="123837"/>
                </a:lnTo>
                <a:lnTo>
                  <a:pt x="95981" y="122878"/>
                </a:lnTo>
                <a:lnTo>
                  <a:pt x="95981" y="121919"/>
                </a:lnTo>
                <a:lnTo>
                  <a:pt x="96956" y="120955"/>
                </a:lnTo>
                <a:lnTo>
                  <a:pt x="96956" y="110393"/>
                </a:lnTo>
                <a:lnTo>
                  <a:pt x="95981" y="110393"/>
                </a:lnTo>
                <a:lnTo>
                  <a:pt x="95981" y="108476"/>
                </a:lnTo>
                <a:lnTo>
                  <a:pt x="93116" y="108476"/>
                </a:lnTo>
                <a:lnTo>
                  <a:pt x="92156" y="109435"/>
                </a:lnTo>
                <a:lnTo>
                  <a:pt x="90236" y="110393"/>
                </a:lnTo>
                <a:lnTo>
                  <a:pt x="88315" y="111358"/>
                </a:lnTo>
                <a:lnTo>
                  <a:pt x="86395" y="113275"/>
                </a:lnTo>
                <a:lnTo>
                  <a:pt x="83515" y="115199"/>
                </a:lnTo>
                <a:lnTo>
                  <a:pt x="80634" y="116156"/>
                </a:lnTo>
                <a:lnTo>
                  <a:pt x="76794" y="118073"/>
                </a:lnTo>
                <a:lnTo>
                  <a:pt x="72953" y="119038"/>
                </a:lnTo>
                <a:lnTo>
                  <a:pt x="69113" y="119996"/>
                </a:lnTo>
                <a:lnTo>
                  <a:pt x="64312" y="120955"/>
                </a:lnTo>
                <a:lnTo>
                  <a:pt x="52791" y="120955"/>
                </a:lnTo>
                <a:lnTo>
                  <a:pt x="47030" y="119996"/>
                </a:lnTo>
                <a:lnTo>
                  <a:pt x="42230" y="118073"/>
                </a:lnTo>
                <a:lnTo>
                  <a:pt x="37429" y="115199"/>
                </a:lnTo>
                <a:lnTo>
                  <a:pt x="33588" y="112317"/>
                </a:lnTo>
                <a:lnTo>
                  <a:pt x="29748" y="107519"/>
                </a:lnTo>
                <a:lnTo>
                  <a:pt x="26868" y="103679"/>
                </a:lnTo>
                <a:lnTo>
                  <a:pt x="23987" y="97916"/>
                </a:lnTo>
                <a:lnTo>
                  <a:pt x="22067" y="91196"/>
                </a:lnTo>
                <a:lnTo>
                  <a:pt x="20147" y="85438"/>
                </a:lnTo>
                <a:lnTo>
                  <a:pt x="19187" y="77759"/>
                </a:lnTo>
                <a:lnTo>
                  <a:pt x="19187" y="60476"/>
                </a:lnTo>
                <a:lnTo>
                  <a:pt x="20147" y="52797"/>
                </a:lnTo>
                <a:lnTo>
                  <a:pt x="22067" y="47041"/>
                </a:lnTo>
                <a:lnTo>
                  <a:pt x="23987" y="40320"/>
                </a:lnTo>
                <a:lnTo>
                  <a:pt x="26868" y="34558"/>
                </a:lnTo>
                <a:lnTo>
                  <a:pt x="30708" y="29759"/>
                </a:lnTo>
                <a:lnTo>
                  <a:pt x="33588" y="24961"/>
                </a:lnTo>
                <a:lnTo>
                  <a:pt x="38389" y="22079"/>
                </a:lnTo>
                <a:lnTo>
                  <a:pt x="42230" y="19197"/>
                </a:lnTo>
                <a:lnTo>
                  <a:pt x="47990" y="17282"/>
                </a:lnTo>
                <a:lnTo>
                  <a:pt x="52791" y="16317"/>
                </a:lnTo>
                <a:lnTo>
                  <a:pt x="69113" y="16317"/>
                </a:lnTo>
                <a:lnTo>
                  <a:pt x="72953" y="18239"/>
                </a:lnTo>
                <a:lnTo>
                  <a:pt x="76794" y="19197"/>
                </a:lnTo>
                <a:lnTo>
                  <a:pt x="79674" y="21121"/>
                </a:lnTo>
                <a:lnTo>
                  <a:pt x="82555" y="22079"/>
                </a:lnTo>
                <a:lnTo>
                  <a:pt x="85435" y="24002"/>
                </a:lnTo>
                <a:lnTo>
                  <a:pt x="87355" y="24961"/>
                </a:lnTo>
                <a:lnTo>
                  <a:pt x="89275" y="26877"/>
                </a:lnTo>
                <a:lnTo>
                  <a:pt x="91196" y="27841"/>
                </a:lnTo>
                <a:lnTo>
                  <a:pt x="92156" y="28800"/>
                </a:lnTo>
                <a:lnTo>
                  <a:pt x="94076" y="28800"/>
                </a:lnTo>
                <a:lnTo>
                  <a:pt x="95036" y="27841"/>
                </a:lnTo>
                <a:lnTo>
                  <a:pt x="95981" y="26877"/>
                </a:lnTo>
                <a:lnTo>
                  <a:pt x="95981" y="24002"/>
                </a:lnTo>
                <a:lnTo>
                  <a:pt x="96956" y="23038"/>
                </a:lnTo>
                <a:lnTo>
                  <a:pt x="96956" y="1919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3" name="object 443"/>
          <p:cNvSpPr/>
          <p:nvPr/>
        </p:nvSpPr>
        <p:spPr>
          <a:xfrm>
            <a:off x="2124654" y="8620589"/>
            <a:ext cx="85435" cy="144958"/>
          </a:xfrm>
          <a:custGeom>
            <a:avLst/>
            <a:gdLst/>
            <a:ahLst/>
            <a:cxnLst/>
            <a:rect l="l" t="t" r="r" b="b"/>
            <a:pathLst>
              <a:path w="85435" h="144958">
                <a:moveTo>
                  <a:pt x="19202" y="75835"/>
                </a:moveTo>
                <a:lnTo>
                  <a:pt x="21122" y="71996"/>
                </a:lnTo>
                <a:lnTo>
                  <a:pt x="23042" y="69114"/>
                </a:lnTo>
                <a:lnTo>
                  <a:pt x="24963" y="65275"/>
                </a:lnTo>
                <a:lnTo>
                  <a:pt x="26883" y="62400"/>
                </a:lnTo>
                <a:lnTo>
                  <a:pt x="30723" y="60476"/>
                </a:lnTo>
                <a:lnTo>
                  <a:pt x="33604" y="58559"/>
                </a:lnTo>
                <a:lnTo>
                  <a:pt x="36484" y="57596"/>
                </a:lnTo>
                <a:lnTo>
                  <a:pt x="46070" y="57596"/>
                </a:lnTo>
                <a:lnTo>
                  <a:pt x="50886" y="59518"/>
                </a:lnTo>
                <a:lnTo>
                  <a:pt x="54726" y="62400"/>
                </a:lnTo>
                <a:lnTo>
                  <a:pt x="58552" y="65275"/>
                </a:lnTo>
                <a:lnTo>
                  <a:pt x="63352" y="69114"/>
                </a:lnTo>
                <a:lnTo>
                  <a:pt x="68153" y="74877"/>
                </a:lnTo>
                <a:lnTo>
                  <a:pt x="68153" y="112317"/>
                </a:lnTo>
                <a:lnTo>
                  <a:pt x="65272" y="115199"/>
                </a:lnTo>
                <a:lnTo>
                  <a:pt x="62392" y="118073"/>
                </a:lnTo>
                <a:lnTo>
                  <a:pt x="60472" y="120955"/>
                </a:lnTo>
                <a:lnTo>
                  <a:pt x="57607" y="122878"/>
                </a:lnTo>
                <a:lnTo>
                  <a:pt x="55671" y="124794"/>
                </a:lnTo>
                <a:lnTo>
                  <a:pt x="53751" y="125752"/>
                </a:lnTo>
                <a:lnTo>
                  <a:pt x="50886" y="127676"/>
                </a:lnTo>
                <a:lnTo>
                  <a:pt x="48950" y="128634"/>
                </a:lnTo>
                <a:lnTo>
                  <a:pt x="47045" y="129599"/>
                </a:lnTo>
                <a:lnTo>
                  <a:pt x="45110" y="129599"/>
                </a:lnTo>
                <a:lnTo>
                  <a:pt x="43205" y="130558"/>
                </a:lnTo>
                <a:lnTo>
                  <a:pt x="36484" y="130558"/>
                </a:lnTo>
                <a:lnTo>
                  <a:pt x="32644" y="129599"/>
                </a:lnTo>
                <a:lnTo>
                  <a:pt x="29763" y="126717"/>
                </a:lnTo>
                <a:lnTo>
                  <a:pt x="26883" y="124794"/>
                </a:lnTo>
                <a:lnTo>
                  <a:pt x="24002" y="121913"/>
                </a:lnTo>
                <a:lnTo>
                  <a:pt x="24963" y="143035"/>
                </a:lnTo>
                <a:lnTo>
                  <a:pt x="30723" y="144958"/>
                </a:lnTo>
                <a:lnTo>
                  <a:pt x="44165" y="144958"/>
                </a:lnTo>
                <a:lnTo>
                  <a:pt x="49911" y="143035"/>
                </a:lnTo>
                <a:lnTo>
                  <a:pt x="54726" y="140154"/>
                </a:lnTo>
                <a:lnTo>
                  <a:pt x="60472" y="137278"/>
                </a:lnTo>
                <a:lnTo>
                  <a:pt x="65272" y="133438"/>
                </a:lnTo>
                <a:lnTo>
                  <a:pt x="70073" y="127676"/>
                </a:lnTo>
                <a:lnTo>
                  <a:pt x="70073" y="141117"/>
                </a:lnTo>
                <a:lnTo>
                  <a:pt x="71033" y="142076"/>
                </a:lnTo>
                <a:lnTo>
                  <a:pt x="71993" y="143035"/>
                </a:lnTo>
                <a:lnTo>
                  <a:pt x="83515" y="143035"/>
                </a:lnTo>
                <a:lnTo>
                  <a:pt x="84475" y="142076"/>
                </a:lnTo>
                <a:lnTo>
                  <a:pt x="84475" y="141117"/>
                </a:lnTo>
                <a:lnTo>
                  <a:pt x="85435" y="141117"/>
                </a:lnTo>
                <a:lnTo>
                  <a:pt x="85435" y="2880"/>
                </a:lnTo>
                <a:lnTo>
                  <a:pt x="84475" y="1921"/>
                </a:lnTo>
                <a:lnTo>
                  <a:pt x="84475" y="958"/>
                </a:lnTo>
                <a:lnTo>
                  <a:pt x="82555" y="958"/>
                </a:lnTo>
                <a:lnTo>
                  <a:pt x="81594" y="0"/>
                </a:lnTo>
                <a:lnTo>
                  <a:pt x="71993" y="0"/>
                </a:lnTo>
                <a:lnTo>
                  <a:pt x="71033" y="958"/>
                </a:lnTo>
                <a:lnTo>
                  <a:pt x="69113" y="958"/>
                </a:lnTo>
                <a:lnTo>
                  <a:pt x="68153" y="1921"/>
                </a:lnTo>
                <a:lnTo>
                  <a:pt x="68153" y="56637"/>
                </a:lnTo>
                <a:lnTo>
                  <a:pt x="63352" y="52797"/>
                </a:lnTo>
                <a:lnTo>
                  <a:pt x="59512" y="48958"/>
                </a:lnTo>
                <a:lnTo>
                  <a:pt x="54726" y="47041"/>
                </a:lnTo>
                <a:lnTo>
                  <a:pt x="49911" y="44159"/>
                </a:lnTo>
                <a:lnTo>
                  <a:pt x="45110" y="43200"/>
                </a:lnTo>
                <a:lnTo>
                  <a:pt x="33604" y="43200"/>
                </a:lnTo>
                <a:lnTo>
                  <a:pt x="27843" y="44159"/>
                </a:lnTo>
                <a:lnTo>
                  <a:pt x="22082" y="47041"/>
                </a:lnTo>
                <a:lnTo>
                  <a:pt x="17282" y="48958"/>
                </a:lnTo>
                <a:lnTo>
                  <a:pt x="13441" y="52797"/>
                </a:lnTo>
                <a:lnTo>
                  <a:pt x="9601" y="57596"/>
                </a:lnTo>
                <a:lnTo>
                  <a:pt x="6720" y="61435"/>
                </a:lnTo>
                <a:lnTo>
                  <a:pt x="3840" y="67197"/>
                </a:lnTo>
                <a:lnTo>
                  <a:pt x="2880" y="73920"/>
                </a:lnTo>
                <a:lnTo>
                  <a:pt x="960" y="79676"/>
                </a:lnTo>
                <a:lnTo>
                  <a:pt x="0" y="87355"/>
                </a:lnTo>
                <a:lnTo>
                  <a:pt x="0" y="101755"/>
                </a:lnTo>
                <a:lnTo>
                  <a:pt x="960" y="108476"/>
                </a:lnTo>
                <a:lnTo>
                  <a:pt x="1920" y="114234"/>
                </a:lnTo>
                <a:lnTo>
                  <a:pt x="3840" y="119996"/>
                </a:lnTo>
                <a:lnTo>
                  <a:pt x="5760" y="125752"/>
                </a:lnTo>
                <a:lnTo>
                  <a:pt x="8641" y="129599"/>
                </a:lnTo>
                <a:lnTo>
                  <a:pt x="11521" y="134396"/>
                </a:lnTo>
                <a:lnTo>
                  <a:pt x="15361" y="138237"/>
                </a:lnTo>
                <a:lnTo>
                  <a:pt x="20162" y="141117"/>
                </a:lnTo>
                <a:lnTo>
                  <a:pt x="18242" y="106555"/>
                </a:lnTo>
                <a:lnTo>
                  <a:pt x="18242" y="102714"/>
                </a:lnTo>
                <a:lnTo>
                  <a:pt x="17282" y="97916"/>
                </a:lnTo>
                <a:lnTo>
                  <a:pt x="17282" y="88320"/>
                </a:lnTo>
                <a:lnTo>
                  <a:pt x="18242" y="84479"/>
                </a:lnTo>
                <a:lnTo>
                  <a:pt x="19202" y="80640"/>
                </a:lnTo>
                <a:lnTo>
                  <a:pt x="19202" y="7583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4" name="object 444"/>
          <p:cNvSpPr/>
          <p:nvPr/>
        </p:nvSpPr>
        <p:spPr>
          <a:xfrm>
            <a:off x="2142896" y="8727144"/>
            <a:ext cx="6720" cy="36479"/>
          </a:xfrm>
          <a:custGeom>
            <a:avLst/>
            <a:gdLst/>
            <a:ahLst/>
            <a:cxnLst/>
            <a:rect l="l" t="t" r="r" b="b"/>
            <a:pathLst>
              <a:path w="6720" h="36479">
                <a:moveTo>
                  <a:pt x="5760" y="15358"/>
                </a:moveTo>
                <a:lnTo>
                  <a:pt x="3840" y="12483"/>
                </a:lnTo>
                <a:lnTo>
                  <a:pt x="1920" y="8644"/>
                </a:lnTo>
                <a:lnTo>
                  <a:pt x="960" y="4803"/>
                </a:lnTo>
                <a:lnTo>
                  <a:pt x="0" y="0"/>
                </a:lnTo>
                <a:lnTo>
                  <a:pt x="1920" y="34562"/>
                </a:lnTo>
                <a:lnTo>
                  <a:pt x="6720" y="36479"/>
                </a:lnTo>
                <a:lnTo>
                  <a:pt x="5760" y="1535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5" name="object 445"/>
          <p:cNvSpPr/>
          <p:nvPr/>
        </p:nvSpPr>
        <p:spPr>
          <a:xfrm>
            <a:off x="2252334" y="8663790"/>
            <a:ext cx="68153" cy="53757"/>
          </a:xfrm>
          <a:custGeom>
            <a:avLst/>
            <a:gdLst/>
            <a:ahLst/>
            <a:cxnLst/>
            <a:rect l="l" t="t" r="r" b="b"/>
            <a:pathLst>
              <a:path w="68153" h="53757">
                <a:moveTo>
                  <a:pt x="4785" y="23996"/>
                </a:moveTo>
                <a:lnTo>
                  <a:pt x="7680" y="22075"/>
                </a:lnTo>
                <a:lnTo>
                  <a:pt x="9601" y="19199"/>
                </a:lnTo>
                <a:lnTo>
                  <a:pt x="12466" y="17276"/>
                </a:lnTo>
                <a:lnTo>
                  <a:pt x="15346" y="15358"/>
                </a:lnTo>
                <a:lnTo>
                  <a:pt x="18242" y="13437"/>
                </a:lnTo>
                <a:lnTo>
                  <a:pt x="34549" y="13437"/>
                </a:lnTo>
                <a:lnTo>
                  <a:pt x="40309" y="15358"/>
                </a:lnTo>
                <a:lnTo>
                  <a:pt x="45110" y="21116"/>
                </a:lnTo>
                <a:lnTo>
                  <a:pt x="48950" y="25914"/>
                </a:lnTo>
                <a:lnTo>
                  <a:pt x="50871" y="32634"/>
                </a:lnTo>
                <a:lnTo>
                  <a:pt x="50871" y="41279"/>
                </a:lnTo>
                <a:lnTo>
                  <a:pt x="0" y="41279"/>
                </a:lnTo>
                <a:lnTo>
                  <a:pt x="0" y="53757"/>
                </a:lnTo>
                <a:lnTo>
                  <a:pt x="64312" y="53757"/>
                </a:lnTo>
                <a:lnTo>
                  <a:pt x="65272" y="52798"/>
                </a:lnTo>
                <a:lnTo>
                  <a:pt x="67193" y="50875"/>
                </a:lnTo>
                <a:lnTo>
                  <a:pt x="68153" y="48958"/>
                </a:lnTo>
                <a:lnTo>
                  <a:pt x="68153" y="37440"/>
                </a:lnTo>
                <a:lnTo>
                  <a:pt x="67193" y="31676"/>
                </a:lnTo>
                <a:lnTo>
                  <a:pt x="65272" y="26878"/>
                </a:lnTo>
                <a:lnTo>
                  <a:pt x="64312" y="21116"/>
                </a:lnTo>
                <a:lnTo>
                  <a:pt x="61432" y="16317"/>
                </a:lnTo>
                <a:lnTo>
                  <a:pt x="58552" y="12478"/>
                </a:lnTo>
                <a:lnTo>
                  <a:pt x="54711" y="8638"/>
                </a:lnTo>
                <a:lnTo>
                  <a:pt x="50871" y="5757"/>
                </a:lnTo>
                <a:lnTo>
                  <a:pt x="45110" y="2875"/>
                </a:lnTo>
                <a:lnTo>
                  <a:pt x="40309" y="958"/>
                </a:lnTo>
                <a:lnTo>
                  <a:pt x="34549" y="0"/>
                </a:lnTo>
                <a:lnTo>
                  <a:pt x="20147" y="0"/>
                </a:lnTo>
                <a:lnTo>
                  <a:pt x="14401" y="958"/>
                </a:lnTo>
                <a:lnTo>
                  <a:pt x="8625" y="3840"/>
                </a:lnTo>
                <a:lnTo>
                  <a:pt x="2880" y="5757"/>
                </a:lnTo>
                <a:lnTo>
                  <a:pt x="960" y="34558"/>
                </a:lnTo>
                <a:lnTo>
                  <a:pt x="1920" y="30719"/>
                </a:lnTo>
                <a:lnTo>
                  <a:pt x="3840" y="27837"/>
                </a:lnTo>
                <a:lnTo>
                  <a:pt x="4785" y="2399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6" name="object 446"/>
          <p:cNvSpPr/>
          <p:nvPr/>
        </p:nvSpPr>
        <p:spPr>
          <a:xfrm>
            <a:off x="2235052" y="8669548"/>
            <a:ext cx="81594" cy="95999"/>
          </a:xfrm>
          <a:custGeom>
            <a:avLst/>
            <a:gdLst/>
            <a:ahLst/>
            <a:cxnLst/>
            <a:rect l="l" t="t" r="r" b="b"/>
            <a:pathLst>
              <a:path w="81594" h="95999">
                <a:moveTo>
                  <a:pt x="81594" y="80640"/>
                </a:moveTo>
                <a:lnTo>
                  <a:pt x="80634" y="79676"/>
                </a:lnTo>
                <a:lnTo>
                  <a:pt x="80634" y="75835"/>
                </a:lnTo>
                <a:lnTo>
                  <a:pt x="79674" y="75835"/>
                </a:lnTo>
                <a:lnTo>
                  <a:pt x="79674" y="74877"/>
                </a:lnTo>
                <a:lnTo>
                  <a:pt x="75834" y="74877"/>
                </a:lnTo>
                <a:lnTo>
                  <a:pt x="74874" y="75835"/>
                </a:lnTo>
                <a:lnTo>
                  <a:pt x="72953" y="76794"/>
                </a:lnTo>
                <a:lnTo>
                  <a:pt x="71033" y="77759"/>
                </a:lnTo>
                <a:lnTo>
                  <a:pt x="68153" y="78717"/>
                </a:lnTo>
                <a:lnTo>
                  <a:pt x="66233" y="79676"/>
                </a:lnTo>
                <a:lnTo>
                  <a:pt x="63352" y="80640"/>
                </a:lnTo>
                <a:lnTo>
                  <a:pt x="59512" y="80640"/>
                </a:lnTo>
                <a:lnTo>
                  <a:pt x="55671" y="81599"/>
                </a:lnTo>
                <a:lnTo>
                  <a:pt x="42245" y="81599"/>
                </a:lnTo>
                <a:lnTo>
                  <a:pt x="37429" y="80640"/>
                </a:lnTo>
                <a:lnTo>
                  <a:pt x="33588" y="79676"/>
                </a:lnTo>
                <a:lnTo>
                  <a:pt x="29748" y="77759"/>
                </a:lnTo>
                <a:lnTo>
                  <a:pt x="26883" y="75835"/>
                </a:lnTo>
                <a:lnTo>
                  <a:pt x="24003" y="72955"/>
                </a:lnTo>
                <a:lnTo>
                  <a:pt x="22067" y="70079"/>
                </a:lnTo>
                <a:lnTo>
                  <a:pt x="20162" y="66240"/>
                </a:lnTo>
                <a:lnTo>
                  <a:pt x="19202" y="62400"/>
                </a:lnTo>
                <a:lnTo>
                  <a:pt x="18242" y="58559"/>
                </a:lnTo>
                <a:lnTo>
                  <a:pt x="17282" y="53756"/>
                </a:lnTo>
                <a:lnTo>
                  <a:pt x="17282" y="35521"/>
                </a:lnTo>
                <a:lnTo>
                  <a:pt x="18242" y="31682"/>
                </a:lnTo>
                <a:lnTo>
                  <a:pt x="18242" y="28800"/>
                </a:lnTo>
                <a:lnTo>
                  <a:pt x="20162" y="0"/>
                </a:lnTo>
                <a:lnTo>
                  <a:pt x="15361" y="3838"/>
                </a:lnTo>
                <a:lnTo>
                  <a:pt x="11521" y="7679"/>
                </a:lnTo>
                <a:lnTo>
                  <a:pt x="7680" y="12476"/>
                </a:lnTo>
                <a:lnTo>
                  <a:pt x="4800" y="17282"/>
                </a:lnTo>
                <a:lnTo>
                  <a:pt x="2880" y="23996"/>
                </a:lnTo>
                <a:lnTo>
                  <a:pt x="960" y="30717"/>
                </a:lnTo>
                <a:lnTo>
                  <a:pt x="0" y="37438"/>
                </a:lnTo>
                <a:lnTo>
                  <a:pt x="0" y="53756"/>
                </a:lnTo>
                <a:lnTo>
                  <a:pt x="960" y="61435"/>
                </a:lnTo>
                <a:lnTo>
                  <a:pt x="2880" y="67197"/>
                </a:lnTo>
                <a:lnTo>
                  <a:pt x="4800" y="73920"/>
                </a:lnTo>
                <a:lnTo>
                  <a:pt x="7680" y="78717"/>
                </a:lnTo>
                <a:lnTo>
                  <a:pt x="11521" y="83515"/>
                </a:lnTo>
                <a:lnTo>
                  <a:pt x="15361" y="87355"/>
                </a:lnTo>
                <a:lnTo>
                  <a:pt x="20162" y="90237"/>
                </a:lnTo>
                <a:lnTo>
                  <a:pt x="25907" y="92159"/>
                </a:lnTo>
                <a:lnTo>
                  <a:pt x="31683" y="95035"/>
                </a:lnTo>
                <a:lnTo>
                  <a:pt x="38404" y="95999"/>
                </a:lnTo>
                <a:lnTo>
                  <a:pt x="50871" y="95999"/>
                </a:lnTo>
                <a:lnTo>
                  <a:pt x="54711" y="95035"/>
                </a:lnTo>
                <a:lnTo>
                  <a:pt x="58552" y="95035"/>
                </a:lnTo>
                <a:lnTo>
                  <a:pt x="62392" y="94076"/>
                </a:lnTo>
                <a:lnTo>
                  <a:pt x="66233" y="93117"/>
                </a:lnTo>
                <a:lnTo>
                  <a:pt x="69113" y="92159"/>
                </a:lnTo>
                <a:lnTo>
                  <a:pt x="71993" y="92159"/>
                </a:lnTo>
                <a:lnTo>
                  <a:pt x="73913" y="91196"/>
                </a:lnTo>
                <a:lnTo>
                  <a:pt x="75834" y="90237"/>
                </a:lnTo>
                <a:lnTo>
                  <a:pt x="77754" y="89278"/>
                </a:lnTo>
                <a:lnTo>
                  <a:pt x="78714" y="88320"/>
                </a:lnTo>
                <a:lnTo>
                  <a:pt x="79674" y="88320"/>
                </a:lnTo>
                <a:lnTo>
                  <a:pt x="79674" y="87355"/>
                </a:lnTo>
                <a:lnTo>
                  <a:pt x="80634" y="87355"/>
                </a:lnTo>
                <a:lnTo>
                  <a:pt x="80634" y="83515"/>
                </a:lnTo>
                <a:lnTo>
                  <a:pt x="81594" y="83515"/>
                </a:lnTo>
                <a:lnTo>
                  <a:pt x="81594" y="806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7" name="object 447"/>
          <p:cNvSpPr/>
          <p:nvPr/>
        </p:nvSpPr>
        <p:spPr>
          <a:xfrm>
            <a:off x="2332009" y="8640746"/>
            <a:ext cx="60472" cy="123837"/>
          </a:xfrm>
          <a:custGeom>
            <a:avLst/>
            <a:gdLst/>
            <a:ahLst/>
            <a:cxnLst/>
            <a:rect l="l" t="t" r="r" b="b"/>
            <a:pathLst>
              <a:path w="60472" h="123837">
                <a:moveTo>
                  <a:pt x="57591" y="24961"/>
                </a:moveTo>
                <a:lnTo>
                  <a:pt x="33588" y="24961"/>
                </a:lnTo>
                <a:lnTo>
                  <a:pt x="33588" y="1923"/>
                </a:lnTo>
                <a:lnTo>
                  <a:pt x="32644" y="1923"/>
                </a:lnTo>
                <a:lnTo>
                  <a:pt x="32644" y="964"/>
                </a:lnTo>
                <a:lnTo>
                  <a:pt x="31683" y="964"/>
                </a:lnTo>
                <a:lnTo>
                  <a:pt x="30708" y="0"/>
                </a:lnTo>
                <a:lnTo>
                  <a:pt x="19202" y="0"/>
                </a:lnTo>
                <a:lnTo>
                  <a:pt x="18242" y="964"/>
                </a:lnTo>
                <a:lnTo>
                  <a:pt x="17282" y="964"/>
                </a:lnTo>
                <a:lnTo>
                  <a:pt x="17282" y="1923"/>
                </a:lnTo>
                <a:lnTo>
                  <a:pt x="16322" y="1923"/>
                </a:lnTo>
                <a:lnTo>
                  <a:pt x="16322" y="24961"/>
                </a:lnTo>
                <a:lnTo>
                  <a:pt x="1920" y="24961"/>
                </a:lnTo>
                <a:lnTo>
                  <a:pt x="1920" y="25920"/>
                </a:lnTo>
                <a:lnTo>
                  <a:pt x="960" y="25920"/>
                </a:lnTo>
                <a:lnTo>
                  <a:pt x="960" y="27843"/>
                </a:lnTo>
                <a:lnTo>
                  <a:pt x="0" y="28802"/>
                </a:lnTo>
                <a:lnTo>
                  <a:pt x="0" y="36481"/>
                </a:lnTo>
                <a:lnTo>
                  <a:pt x="960" y="37440"/>
                </a:lnTo>
                <a:lnTo>
                  <a:pt x="1920" y="38403"/>
                </a:lnTo>
                <a:lnTo>
                  <a:pt x="2880" y="39361"/>
                </a:lnTo>
                <a:lnTo>
                  <a:pt x="16322" y="39361"/>
                </a:lnTo>
                <a:lnTo>
                  <a:pt x="16322" y="97916"/>
                </a:lnTo>
                <a:lnTo>
                  <a:pt x="17282" y="102722"/>
                </a:lnTo>
                <a:lnTo>
                  <a:pt x="18242" y="106561"/>
                </a:lnTo>
                <a:lnTo>
                  <a:pt x="19202" y="110401"/>
                </a:lnTo>
                <a:lnTo>
                  <a:pt x="21122" y="114240"/>
                </a:lnTo>
                <a:lnTo>
                  <a:pt x="23027" y="117122"/>
                </a:lnTo>
                <a:lnTo>
                  <a:pt x="24963" y="119039"/>
                </a:lnTo>
                <a:lnTo>
                  <a:pt x="27843" y="120961"/>
                </a:lnTo>
                <a:lnTo>
                  <a:pt x="31683" y="122878"/>
                </a:lnTo>
                <a:lnTo>
                  <a:pt x="34549" y="123837"/>
                </a:lnTo>
                <a:lnTo>
                  <a:pt x="51831" y="123837"/>
                </a:lnTo>
                <a:lnTo>
                  <a:pt x="52791" y="122878"/>
                </a:lnTo>
                <a:lnTo>
                  <a:pt x="55671" y="122878"/>
                </a:lnTo>
                <a:lnTo>
                  <a:pt x="56631" y="121919"/>
                </a:lnTo>
                <a:lnTo>
                  <a:pt x="57591" y="121919"/>
                </a:lnTo>
                <a:lnTo>
                  <a:pt x="58552" y="120961"/>
                </a:lnTo>
                <a:lnTo>
                  <a:pt x="59512" y="120961"/>
                </a:lnTo>
                <a:lnTo>
                  <a:pt x="59512" y="119998"/>
                </a:lnTo>
                <a:lnTo>
                  <a:pt x="60472" y="119039"/>
                </a:lnTo>
                <a:lnTo>
                  <a:pt x="60472" y="108478"/>
                </a:lnTo>
                <a:lnTo>
                  <a:pt x="59512" y="108478"/>
                </a:lnTo>
                <a:lnTo>
                  <a:pt x="59512" y="107519"/>
                </a:lnTo>
                <a:lnTo>
                  <a:pt x="58552" y="106561"/>
                </a:lnTo>
                <a:lnTo>
                  <a:pt x="57591" y="106561"/>
                </a:lnTo>
                <a:lnTo>
                  <a:pt x="56631" y="107519"/>
                </a:lnTo>
                <a:lnTo>
                  <a:pt x="55671" y="107519"/>
                </a:lnTo>
                <a:lnTo>
                  <a:pt x="54711" y="108478"/>
                </a:lnTo>
                <a:lnTo>
                  <a:pt x="52791" y="108478"/>
                </a:lnTo>
                <a:lnTo>
                  <a:pt x="51831" y="109443"/>
                </a:lnTo>
                <a:lnTo>
                  <a:pt x="41269" y="109443"/>
                </a:lnTo>
                <a:lnTo>
                  <a:pt x="38389" y="108478"/>
                </a:lnTo>
                <a:lnTo>
                  <a:pt x="36484" y="104637"/>
                </a:lnTo>
                <a:lnTo>
                  <a:pt x="34549" y="101757"/>
                </a:lnTo>
                <a:lnTo>
                  <a:pt x="33588" y="96958"/>
                </a:lnTo>
                <a:lnTo>
                  <a:pt x="33588" y="39361"/>
                </a:lnTo>
                <a:lnTo>
                  <a:pt x="58552" y="39361"/>
                </a:lnTo>
                <a:lnTo>
                  <a:pt x="59512" y="38403"/>
                </a:lnTo>
                <a:lnTo>
                  <a:pt x="59512" y="37440"/>
                </a:lnTo>
                <a:lnTo>
                  <a:pt x="60472" y="36481"/>
                </a:lnTo>
                <a:lnTo>
                  <a:pt x="60472" y="26884"/>
                </a:lnTo>
                <a:lnTo>
                  <a:pt x="59512" y="26884"/>
                </a:lnTo>
                <a:lnTo>
                  <a:pt x="59512" y="25920"/>
                </a:lnTo>
                <a:lnTo>
                  <a:pt x="58552" y="24961"/>
                </a:lnTo>
                <a:lnTo>
                  <a:pt x="57591" y="249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8" name="object 448"/>
          <p:cNvSpPr/>
          <p:nvPr/>
        </p:nvSpPr>
        <p:spPr>
          <a:xfrm>
            <a:off x="2422245" y="8669548"/>
            <a:ext cx="4800" cy="31682"/>
          </a:xfrm>
          <a:custGeom>
            <a:avLst/>
            <a:gdLst/>
            <a:ahLst/>
            <a:cxnLst/>
            <a:rect l="l" t="t" r="r" b="b"/>
            <a:pathLst>
              <a:path w="4800" h="31682">
                <a:moveTo>
                  <a:pt x="4800" y="0"/>
                </a:moveTo>
                <a:lnTo>
                  <a:pt x="0" y="3838"/>
                </a:lnTo>
                <a:lnTo>
                  <a:pt x="1920" y="31682"/>
                </a:lnTo>
                <a:lnTo>
                  <a:pt x="2880" y="28800"/>
                </a:lnTo>
                <a:lnTo>
                  <a:pt x="480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9" name="object 449"/>
          <p:cNvSpPr/>
          <p:nvPr/>
        </p:nvSpPr>
        <p:spPr>
          <a:xfrm>
            <a:off x="2406883" y="8663790"/>
            <a:ext cx="84475" cy="101757"/>
          </a:xfrm>
          <a:custGeom>
            <a:avLst/>
            <a:gdLst/>
            <a:ahLst/>
            <a:cxnLst/>
            <a:rect l="l" t="t" r="r" b="b"/>
            <a:pathLst>
              <a:path w="84475" h="101757">
                <a:moveTo>
                  <a:pt x="84475" y="31676"/>
                </a:moveTo>
                <a:lnTo>
                  <a:pt x="82555" y="26878"/>
                </a:lnTo>
                <a:lnTo>
                  <a:pt x="80634" y="21116"/>
                </a:lnTo>
                <a:lnTo>
                  <a:pt x="78714" y="16317"/>
                </a:lnTo>
                <a:lnTo>
                  <a:pt x="74874" y="12478"/>
                </a:lnTo>
                <a:lnTo>
                  <a:pt x="71993" y="8638"/>
                </a:lnTo>
                <a:lnTo>
                  <a:pt x="68153" y="5757"/>
                </a:lnTo>
                <a:lnTo>
                  <a:pt x="62407" y="2875"/>
                </a:lnTo>
                <a:lnTo>
                  <a:pt x="57591" y="958"/>
                </a:lnTo>
                <a:lnTo>
                  <a:pt x="50886" y="0"/>
                </a:lnTo>
                <a:lnTo>
                  <a:pt x="37444" y="0"/>
                </a:lnTo>
                <a:lnTo>
                  <a:pt x="30723" y="958"/>
                </a:lnTo>
                <a:lnTo>
                  <a:pt x="25923" y="3840"/>
                </a:lnTo>
                <a:lnTo>
                  <a:pt x="20162" y="5757"/>
                </a:lnTo>
                <a:lnTo>
                  <a:pt x="18242" y="34558"/>
                </a:lnTo>
                <a:lnTo>
                  <a:pt x="19202" y="30719"/>
                </a:lnTo>
                <a:lnTo>
                  <a:pt x="21122" y="27837"/>
                </a:lnTo>
                <a:lnTo>
                  <a:pt x="22082" y="23996"/>
                </a:lnTo>
                <a:lnTo>
                  <a:pt x="24002" y="22075"/>
                </a:lnTo>
                <a:lnTo>
                  <a:pt x="26883" y="19199"/>
                </a:lnTo>
                <a:lnTo>
                  <a:pt x="29763" y="17276"/>
                </a:lnTo>
                <a:lnTo>
                  <a:pt x="32644" y="15358"/>
                </a:lnTo>
                <a:lnTo>
                  <a:pt x="35524" y="13437"/>
                </a:lnTo>
                <a:lnTo>
                  <a:pt x="51846" y="13437"/>
                </a:lnTo>
                <a:lnTo>
                  <a:pt x="57591" y="15358"/>
                </a:lnTo>
                <a:lnTo>
                  <a:pt x="61432" y="21116"/>
                </a:lnTo>
                <a:lnTo>
                  <a:pt x="66248" y="25914"/>
                </a:lnTo>
                <a:lnTo>
                  <a:pt x="68153" y="32634"/>
                </a:lnTo>
                <a:lnTo>
                  <a:pt x="68153" y="41279"/>
                </a:lnTo>
                <a:lnTo>
                  <a:pt x="17282" y="41279"/>
                </a:lnTo>
                <a:lnTo>
                  <a:pt x="17282" y="37440"/>
                </a:lnTo>
                <a:lnTo>
                  <a:pt x="15361" y="9596"/>
                </a:lnTo>
                <a:lnTo>
                  <a:pt x="11521" y="13437"/>
                </a:lnTo>
                <a:lnTo>
                  <a:pt x="7680" y="18234"/>
                </a:lnTo>
                <a:lnTo>
                  <a:pt x="4800" y="23039"/>
                </a:lnTo>
                <a:lnTo>
                  <a:pt x="2880" y="29754"/>
                </a:lnTo>
                <a:lnTo>
                  <a:pt x="960" y="36475"/>
                </a:lnTo>
                <a:lnTo>
                  <a:pt x="0" y="43196"/>
                </a:lnTo>
                <a:lnTo>
                  <a:pt x="0" y="59513"/>
                </a:lnTo>
                <a:lnTo>
                  <a:pt x="960" y="67193"/>
                </a:lnTo>
                <a:lnTo>
                  <a:pt x="2880" y="72955"/>
                </a:lnTo>
                <a:lnTo>
                  <a:pt x="4800" y="79677"/>
                </a:lnTo>
                <a:lnTo>
                  <a:pt x="7680" y="84475"/>
                </a:lnTo>
                <a:lnTo>
                  <a:pt x="11521" y="89272"/>
                </a:lnTo>
                <a:lnTo>
                  <a:pt x="15361" y="93113"/>
                </a:lnTo>
                <a:lnTo>
                  <a:pt x="20162" y="95995"/>
                </a:lnTo>
                <a:lnTo>
                  <a:pt x="25923" y="97917"/>
                </a:lnTo>
                <a:lnTo>
                  <a:pt x="31683" y="100792"/>
                </a:lnTo>
                <a:lnTo>
                  <a:pt x="38404" y="101757"/>
                </a:lnTo>
                <a:lnTo>
                  <a:pt x="49911" y="101757"/>
                </a:lnTo>
                <a:lnTo>
                  <a:pt x="54726" y="100792"/>
                </a:lnTo>
                <a:lnTo>
                  <a:pt x="58567" y="100792"/>
                </a:lnTo>
                <a:lnTo>
                  <a:pt x="62407" y="99834"/>
                </a:lnTo>
                <a:lnTo>
                  <a:pt x="65272" y="98875"/>
                </a:lnTo>
                <a:lnTo>
                  <a:pt x="68153" y="97917"/>
                </a:lnTo>
                <a:lnTo>
                  <a:pt x="71993" y="97917"/>
                </a:lnTo>
                <a:lnTo>
                  <a:pt x="73913" y="96953"/>
                </a:lnTo>
                <a:lnTo>
                  <a:pt x="75834" y="95995"/>
                </a:lnTo>
                <a:lnTo>
                  <a:pt x="77754" y="95036"/>
                </a:lnTo>
                <a:lnTo>
                  <a:pt x="78714" y="94078"/>
                </a:lnTo>
                <a:lnTo>
                  <a:pt x="79674" y="93113"/>
                </a:lnTo>
                <a:lnTo>
                  <a:pt x="80634" y="92154"/>
                </a:lnTo>
                <a:lnTo>
                  <a:pt x="80634" y="82552"/>
                </a:lnTo>
                <a:lnTo>
                  <a:pt x="79674" y="81593"/>
                </a:lnTo>
                <a:lnTo>
                  <a:pt x="79674" y="80634"/>
                </a:lnTo>
                <a:lnTo>
                  <a:pt x="75834" y="80634"/>
                </a:lnTo>
                <a:lnTo>
                  <a:pt x="74874" y="81593"/>
                </a:lnTo>
                <a:lnTo>
                  <a:pt x="72969" y="82552"/>
                </a:lnTo>
                <a:lnTo>
                  <a:pt x="71033" y="83516"/>
                </a:lnTo>
                <a:lnTo>
                  <a:pt x="68153" y="84475"/>
                </a:lnTo>
                <a:lnTo>
                  <a:pt x="66248" y="85433"/>
                </a:lnTo>
                <a:lnTo>
                  <a:pt x="62407" y="86398"/>
                </a:lnTo>
                <a:lnTo>
                  <a:pt x="59527" y="86398"/>
                </a:lnTo>
                <a:lnTo>
                  <a:pt x="55686" y="87357"/>
                </a:lnTo>
                <a:lnTo>
                  <a:pt x="42245" y="87357"/>
                </a:lnTo>
                <a:lnTo>
                  <a:pt x="37444" y="86398"/>
                </a:lnTo>
                <a:lnTo>
                  <a:pt x="33604" y="85433"/>
                </a:lnTo>
                <a:lnTo>
                  <a:pt x="29763" y="83516"/>
                </a:lnTo>
                <a:lnTo>
                  <a:pt x="26883" y="81593"/>
                </a:lnTo>
                <a:lnTo>
                  <a:pt x="24002" y="78713"/>
                </a:lnTo>
                <a:lnTo>
                  <a:pt x="22082" y="75837"/>
                </a:lnTo>
                <a:lnTo>
                  <a:pt x="20162" y="71998"/>
                </a:lnTo>
                <a:lnTo>
                  <a:pt x="19202" y="68157"/>
                </a:lnTo>
                <a:lnTo>
                  <a:pt x="18242" y="64317"/>
                </a:lnTo>
                <a:lnTo>
                  <a:pt x="17282" y="59513"/>
                </a:lnTo>
                <a:lnTo>
                  <a:pt x="17282" y="53757"/>
                </a:lnTo>
                <a:lnTo>
                  <a:pt x="81594" y="53757"/>
                </a:lnTo>
                <a:lnTo>
                  <a:pt x="82555" y="52798"/>
                </a:lnTo>
                <a:lnTo>
                  <a:pt x="84475" y="50875"/>
                </a:lnTo>
                <a:lnTo>
                  <a:pt x="84475" y="3167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0" name="object 450"/>
          <p:cNvSpPr/>
          <p:nvPr/>
        </p:nvSpPr>
        <p:spPr>
          <a:xfrm>
            <a:off x="2517282" y="8663790"/>
            <a:ext cx="54711" cy="99834"/>
          </a:xfrm>
          <a:custGeom>
            <a:avLst/>
            <a:gdLst/>
            <a:ahLst/>
            <a:cxnLst/>
            <a:rect l="l" t="t" r="r" b="b"/>
            <a:pathLst>
              <a:path w="54711" h="99834">
                <a:moveTo>
                  <a:pt x="54711" y="5757"/>
                </a:moveTo>
                <a:lnTo>
                  <a:pt x="53766" y="4799"/>
                </a:lnTo>
                <a:lnTo>
                  <a:pt x="53766" y="2875"/>
                </a:lnTo>
                <a:lnTo>
                  <a:pt x="52791" y="2875"/>
                </a:lnTo>
                <a:lnTo>
                  <a:pt x="52791" y="1917"/>
                </a:lnTo>
                <a:lnTo>
                  <a:pt x="50871" y="1917"/>
                </a:lnTo>
                <a:lnTo>
                  <a:pt x="49926" y="958"/>
                </a:lnTo>
                <a:lnTo>
                  <a:pt x="47045" y="958"/>
                </a:lnTo>
                <a:lnTo>
                  <a:pt x="46085" y="0"/>
                </a:lnTo>
                <a:lnTo>
                  <a:pt x="36484" y="0"/>
                </a:lnTo>
                <a:lnTo>
                  <a:pt x="34564" y="958"/>
                </a:lnTo>
                <a:lnTo>
                  <a:pt x="32644" y="958"/>
                </a:lnTo>
                <a:lnTo>
                  <a:pt x="30723" y="1917"/>
                </a:lnTo>
                <a:lnTo>
                  <a:pt x="28803" y="3840"/>
                </a:lnTo>
                <a:lnTo>
                  <a:pt x="26883" y="4799"/>
                </a:lnTo>
                <a:lnTo>
                  <a:pt x="24963" y="6716"/>
                </a:lnTo>
                <a:lnTo>
                  <a:pt x="23042" y="8638"/>
                </a:lnTo>
                <a:lnTo>
                  <a:pt x="20162" y="11519"/>
                </a:lnTo>
                <a:lnTo>
                  <a:pt x="18242" y="14395"/>
                </a:lnTo>
                <a:lnTo>
                  <a:pt x="15361" y="18234"/>
                </a:lnTo>
                <a:lnTo>
                  <a:pt x="15361" y="2875"/>
                </a:lnTo>
                <a:lnTo>
                  <a:pt x="14401" y="1917"/>
                </a:lnTo>
                <a:lnTo>
                  <a:pt x="11521" y="1917"/>
                </a:lnTo>
                <a:lnTo>
                  <a:pt x="10561" y="958"/>
                </a:lnTo>
                <a:lnTo>
                  <a:pt x="4800" y="958"/>
                </a:lnTo>
                <a:lnTo>
                  <a:pt x="3840" y="1917"/>
                </a:lnTo>
                <a:lnTo>
                  <a:pt x="1920" y="1917"/>
                </a:lnTo>
                <a:lnTo>
                  <a:pt x="960" y="2875"/>
                </a:lnTo>
                <a:lnTo>
                  <a:pt x="0" y="3840"/>
                </a:lnTo>
                <a:lnTo>
                  <a:pt x="0" y="97917"/>
                </a:lnTo>
                <a:lnTo>
                  <a:pt x="960" y="97917"/>
                </a:lnTo>
                <a:lnTo>
                  <a:pt x="960" y="98875"/>
                </a:lnTo>
                <a:lnTo>
                  <a:pt x="1920" y="98875"/>
                </a:lnTo>
                <a:lnTo>
                  <a:pt x="2880" y="99834"/>
                </a:lnTo>
                <a:lnTo>
                  <a:pt x="14401" y="99834"/>
                </a:lnTo>
                <a:lnTo>
                  <a:pt x="15361" y="98875"/>
                </a:lnTo>
                <a:lnTo>
                  <a:pt x="16322" y="98875"/>
                </a:lnTo>
                <a:lnTo>
                  <a:pt x="17282" y="97917"/>
                </a:lnTo>
                <a:lnTo>
                  <a:pt x="17282" y="36475"/>
                </a:lnTo>
                <a:lnTo>
                  <a:pt x="20162" y="32634"/>
                </a:lnTo>
                <a:lnTo>
                  <a:pt x="22082" y="28795"/>
                </a:lnTo>
                <a:lnTo>
                  <a:pt x="24002" y="26878"/>
                </a:lnTo>
                <a:lnTo>
                  <a:pt x="25923" y="23996"/>
                </a:lnTo>
                <a:lnTo>
                  <a:pt x="27843" y="22075"/>
                </a:lnTo>
                <a:lnTo>
                  <a:pt x="29763" y="20157"/>
                </a:lnTo>
                <a:lnTo>
                  <a:pt x="31683" y="18234"/>
                </a:lnTo>
                <a:lnTo>
                  <a:pt x="32644" y="17276"/>
                </a:lnTo>
                <a:lnTo>
                  <a:pt x="34564" y="17276"/>
                </a:lnTo>
                <a:lnTo>
                  <a:pt x="36484" y="16317"/>
                </a:lnTo>
                <a:lnTo>
                  <a:pt x="45110" y="16317"/>
                </a:lnTo>
                <a:lnTo>
                  <a:pt x="46085" y="17276"/>
                </a:lnTo>
                <a:lnTo>
                  <a:pt x="47990" y="17276"/>
                </a:lnTo>
                <a:lnTo>
                  <a:pt x="48950" y="18234"/>
                </a:lnTo>
                <a:lnTo>
                  <a:pt x="52791" y="18234"/>
                </a:lnTo>
                <a:lnTo>
                  <a:pt x="53766" y="17276"/>
                </a:lnTo>
                <a:lnTo>
                  <a:pt x="53766" y="16317"/>
                </a:lnTo>
                <a:lnTo>
                  <a:pt x="54711" y="15358"/>
                </a:lnTo>
                <a:lnTo>
                  <a:pt x="54711" y="575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1" name="object 451"/>
          <p:cNvSpPr/>
          <p:nvPr/>
        </p:nvSpPr>
        <p:spPr>
          <a:xfrm>
            <a:off x="2591196" y="8663790"/>
            <a:ext cx="137281" cy="99834"/>
          </a:xfrm>
          <a:custGeom>
            <a:avLst/>
            <a:gdLst/>
            <a:ahLst/>
            <a:cxnLst/>
            <a:rect l="l" t="t" r="r" b="b"/>
            <a:pathLst>
              <a:path w="137281" h="99834">
                <a:moveTo>
                  <a:pt x="128640" y="99834"/>
                </a:moveTo>
                <a:lnTo>
                  <a:pt x="135361" y="99834"/>
                </a:lnTo>
                <a:lnTo>
                  <a:pt x="135361" y="98875"/>
                </a:lnTo>
                <a:lnTo>
                  <a:pt x="136321" y="98875"/>
                </a:lnTo>
                <a:lnTo>
                  <a:pt x="137281" y="97917"/>
                </a:lnTo>
                <a:lnTo>
                  <a:pt x="137281" y="33599"/>
                </a:lnTo>
                <a:lnTo>
                  <a:pt x="136321" y="27837"/>
                </a:lnTo>
                <a:lnTo>
                  <a:pt x="135361" y="23996"/>
                </a:lnTo>
                <a:lnTo>
                  <a:pt x="134401" y="19199"/>
                </a:lnTo>
                <a:lnTo>
                  <a:pt x="132481" y="14395"/>
                </a:lnTo>
                <a:lnTo>
                  <a:pt x="130561" y="11519"/>
                </a:lnTo>
                <a:lnTo>
                  <a:pt x="127680" y="7679"/>
                </a:lnTo>
                <a:lnTo>
                  <a:pt x="124800" y="4799"/>
                </a:lnTo>
                <a:lnTo>
                  <a:pt x="120959" y="2875"/>
                </a:lnTo>
                <a:lnTo>
                  <a:pt x="116159" y="958"/>
                </a:lnTo>
                <a:lnTo>
                  <a:pt x="111358" y="0"/>
                </a:lnTo>
                <a:lnTo>
                  <a:pt x="100797" y="0"/>
                </a:lnTo>
                <a:lnTo>
                  <a:pt x="97917" y="958"/>
                </a:lnTo>
                <a:lnTo>
                  <a:pt x="95996" y="1917"/>
                </a:lnTo>
                <a:lnTo>
                  <a:pt x="93116" y="2875"/>
                </a:lnTo>
                <a:lnTo>
                  <a:pt x="90236" y="3840"/>
                </a:lnTo>
                <a:lnTo>
                  <a:pt x="88315" y="5757"/>
                </a:lnTo>
                <a:lnTo>
                  <a:pt x="85435" y="7679"/>
                </a:lnTo>
                <a:lnTo>
                  <a:pt x="82555" y="9596"/>
                </a:lnTo>
                <a:lnTo>
                  <a:pt x="79674" y="11519"/>
                </a:lnTo>
                <a:lnTo>
                  <a:pt x="76794" y="14395"/>
                </a:lnTo>
                <a:lnTo>
                  <a:pt x="73929" y="18234"/>
                </a:lnTo>
                <a:lnTo>
                  <a:pt x="72953" y="15358"/>
                </a:lnTo>
                <a:lnTo>
                  <a:pt x="71048" y="12478"/>
                </a:lnTo>
                <a:lnTo>
                  <a:pt x="70088" y="10555"/>
                </a:lnTo>
                <a:lnTo>
                  <a:pt x="68153" y="8638"/>
                </a:lnTo>
                <a:lnTo>
                  <a:pt x="66248" y="6716"/>
                </a:lnTo>
                <a:lnTo>
                  <a:pt x="63367" y="4799"/>
                </a:lnTo>
                <a:lnTo>
                  <a:pt x="61432" y="2875"/>
                </a:lnTo>
                <a:lnTo>
                  <a:pt x="58567" y="1917"/>
                </a:lnTo>
                <a:lnTo>
                  <a:pt x="55686" y="958"/>
                </a:lnTo>
                <a:lnTo>
                  <a:pt x="52806" y="0"/>
                </a:lnTo>
                <a:lnTo>
                  <a:pt x="40325" y="0"/>
                </a:lnTo>
                <a:lnTo>
                  <a:pt x="35524" y="958"/>
                </a:lnTo>
                <a:lnTo>
                  <a:pt x="30723" y="3840"/>
                </a:lnTo>
                <a:lnTo>
                  <a:pt x="24963" y="6716"/>
                </a:lnTo>
                <a:lnTo>
                  <a:pt x="20162" y="10555"/>
                </a:lnTo>
                <a:lnTo>
                  <a:pt x="15361" y="16317"/>
                </a:lnTo>
                <a:lnTo>
                  <a:pt x="15361" y="3840"/>
                </a:lnTo>
                <a:lnTo>
                  <a:pt x="14401" y="2875"/>
                </a:lnTo>
                <a:lnTo>
                  <a:pt x="14401" y="1917"/>
                </a:lnTo>
                <a:lnTo>
                  <a:pt x="11521" y="1917"/>
                </a:lnTo>
                <a:lnTo>
                  <a:pt x="10561" y="958"/>
                </a:lnTo>
                <a:lnTo>
                  <a:pt x="4800" y="958"/>
                </a:lnTo>
                <a:lnTo>
                  <a:pt x="3840" y="1917"/>
                </a:lnTo>
                <a:lnTo>
                  <a:pt x="960" y="1917"/>
                </a:lnTo>
                <a:lnTo>
                  <a:pt x="960" y="2875"/>
                </a:lnTo>
                <a:lnTo>
                  <a:pt x="0" y="2875"/>
                </a:lnTo>
                <a:lnTo>
                  <a:pt x="0" y="98875"/>
                </a:lnTo>
                <a:lnTo>
                  <a:pt x="1920" y="98875"/>
                </a:lnTo>
                <a:lnTo>
                  <a:pt x="1920" y="99834"/>
                </a:lnTo>
                <a:lnTo>
                  <a:pt x="14401" y="99834"/>
                </a:lnTo>
                <a:lnTo>
                  <a:pt x="15361" y="98875"/>
                </a:lnTo>
                <a:lnTo>
                  <a:pt x="16322" y="98875"/>
                </a:lnTo>
                <a:lnTo>
                  <a:pt x="16322" y="97917"/>
                </a:lnTo>
                <a:lnTo>
                  <a:pt x="17282" y="97917"/>
                </a:lnTo>
                <a:lnTo>
                  <a:pt x="17282" y="32634"/>
                </a:lnTo>
                <a:lnTo>
                  <a:pt x="21122" y="26878"/>
                </a:lnTo>
                <a:lnTo>
                  <a:pt x="25923" y="22075"/>
                </a:lnTo>
                <a:lnTo>
                  <a:pt x="29763" y="19199"/>
                </a:lnTo>
                <a:lnTo>
                  <a:pt x="33604" y="16317"/>
                </a:lnTo>
                <a:lnTo>
                  <a:pt x="37444" y="14395"/>
                </a:lnTo>
                <a:lnTo>
                  <a:pt x="45125" y="14395"/>
                </a:lnTo>
                <a:lnTo>
                  <a:pt x="48006" y="15358"/>
                </a:lnTo>
                <a:lnTo>
                  <a:pt x="49926" y="16317"/>
                </a:lnTo>
                <a:lnTo>
                  <a:pt x="51846" y="17276"/>
                </a:lnTo>
                <a:lnTo>
                  <a:pt x="53766" y="19199"/>
                </a:lnTo>
                <a:lnTo>
                  <a:pt x="55686" y="22075"/>
                </a:lnTo>
                <a:lnTo>
                  <a:pt x="56647" y="23996"/>
                </a:lnTo>
                <a:lnTo>
                  <a:pt x="58567" y="26878"/>
                </a:lnTo>
                <a:lnTo>
                  <a:pt x="58567" y="29754"/>
                </a:lnTo>
                <a:lnTo>
                  <a:pt x="59527" y="33599"/>
                </a:lnTo>
                <a:lnTo>
                  <a:pt x="60487" y="36475"/>
                </a:lnTo>
                <a:lnTo>
                  <a:pt x="60487" y="98875"/>
                </a:lnTo>
                <a:lnTo>
                  <a:pt x="61432" y="98875"/>
                </a:lnTo>
                <a:lnTo>
                  <a:pt x="62407" y="99834"/>
                </a:lnTo>
                <a:lnTo>
                  <a:pt x="74874" y="99834"/>
                </a:lnTo>
                <a:lnTo>
                  <a:pt x="74874" y="98875"/>
                </a:lnTo>
                <a:lnTo>
                  <a:pt x="76794" y="98875"/>
                </a:lnTo>
                <a:lnTo>
                  <a:pt x="76794" y="32634"/>
                </a:lnTo>
                <a:lnTo>
                  <a:pt x="81594" y="26878"/>
                </a:lnTo>
                <a:lnTo>
                  <a:pt x="86395" y="22075"/>
                </a:lnTo>
                <a:lnTo>
                  <a:pt x="90236" y="19199"/>
                </a:lnTo>
                <a:lnTo>
                  <a:pt x="94076" y="16317"/>
                </a:lnTo>
                <a:lnTo>
                  <a:pt x="97917" y="14395"/>
                </a:lnTo>
                <a:lnTo>
                  <a:pt x="104637" y="14395"/>
                </a:lnTo>
                <a:lnTo>
                  <a:pt x="107518" y="15358"/>
                </a:lnTo>
                <a:lnTo>
                  <a:pt x="110398" y="16317"/>
                </a:lnTo>
                <a:lnTo>
                  <a:pt x="112318" y="17276"/>
                </a:lnTo>
                <a:lnTo>
                  <a:pt x="114239" y="19199"/>
                </a:lnTo>
                <a:lnTo>
                  <a:pt x="116159" y="22075"/>
                </a:lnTo>
                <a:lnTo>
                  <a:pt x="117119" y="23996"/>
                </a:lnTo>
                <a:lnTo>
                  <a:pt x="118079" y="26878"/>
                </a:lnTo>
                <a:lnTo>
                  <a:pt x="119039" y="29754"/>
                </a:lnTo>
                <a:lnTo>
                  <a:pt x="119999" y="33599"/>
                </a:lnTo>
                <a:lnTo>
                  <a:pt x="119999" y="97917"/>
                </a:lnTo>
                <a:lnTo>
                  <a:pt x="120959" y="97917"/>
                </a:lnTo>
                <a:lnTo>
                  <a:pt x="120959" y="98875"/>
                </a:lnTo>
                <a:lnTo>
                  <a:pt x="121919" y="98875"/>
                </a:lnTo>
                <a:lnTo>
                  <a:pt x="122880" y="99834"/>
                </a:lnTo>
                <a:lnTo>
                  <a:pt x="128640" y="9983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2" name="object 452"/>
          <p:cNvSpPr/>
          <p:nvPr/>
        </p:nvSpPr>
        <p:spPr>
          <a:xfrm>
            <a:off x="2759202" y="8664749"/>
            <a:ext cx="17266" cy="98875"/>
          </a:xfrm>
          <a:custGeom>
            <a:avLst/>
            <a:gdLst/>
            <a:ahLst/>
            <a:cxnLst/>
            <a:rect l="l" t="t" r="r" b="b"/>
            <a:pathLst>
              <a:path w="17266" h="98875">
                <a:moveTo>
                  <a:pt x="17266" y="1917"/>
                </a:moveTo>
                <a:lnTo>
                  <a:pt x="16306" y="1917"/>
                </a:lnTo>
                <a:lnTo>
                  <a:pt x="16306" y="958"/>
                </a:lnTo>
                <a:lnTo>
                  <a:pt x="12466" y="958"/>
                </a:lnTo>
                <a:lnTo>
                  <a:pt x="11506" y="0"/>
                </a:lnTo>
                <a:lnTo>
                  <a:pt x="5745" y="0"/>
                </a:lnTo>
                <a:lnTo>
                  <a:pt x="4785" y="958"/>
                </a:lnTo>
                <a:lnTo>
                  <a:pt x="1905" y="958"/>
                </a:lnTo>
                <a:lnTo>
                  <a:pt x="960" y="1917"/>
                </a:lnTo>
                <a:lnTo>
                  <a:pt x="0" y="2881"/>
                </a:lnTo>
                <a:lnTo>
                  <a:pt x="0" y="96958"/>
                </a:lnTo>
                <a:lnTo>
                  <a:pt x="960" y="96958"/>
                </a:lnTo>
                <a:lnTo>
                  <a:pt x="960" y="97916"/>
                </a:lnTo>
                <a:lnTo>
                  <a:pt x="1905" y="97916"/>
                </a:lnTo>
                <a:lnTo>
                  <a:pt x="2865" y="98875"/>
                </a:lnTo>
                <a:lnTo>
                  <a:pt x="14386" y="98875"/>
                </a:lnTo>
                <a:lnTo>
                  <a:pt x="15346" y="97916"/>
                </a:lnTo>
                <a:lnTo>
                  <a:pt x="16306" y="97916"/>
                </a:lnTo>
                <a:lnTo>
                  <a:pt x="17266" y="96958"/>
                </a:lnTo>
                <a:lnTo>
                  <a:pt x="17266" y="191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3" name="object 453"/>
          <p:cNvSpPr/>
          <p:nvPr/>
        </p:nvSpPr>
        <p:spPr>
          <a:xfrm>
            <a:off x="2757266" y="8627310"/>
            <a:ext cx="21122" cy="20156"/>
          </a:xfrm>
          <a:custGeom>
            <a:avLst/>
            <a:gdLst/>
            <a:ahLst/>
            <a:cxnLst/>
            <a:rect l="l" t="t" r="r" b="b"/>
            <a:pathLst>
              <a:path w="21122" h="20156">
                <a:moveTo>
                  <a:pt x="21122" y="9596"/>
                </a:moveTo>
                <a:lnTo>
                  <a:pt x="21122" y="5756"/>
                </a:lnTo>
                <a:lnTo>
                  <a:pt x="20162" y="2880"/>
                </a:lnTo>
                <a:lnTo>
                  <a:pt x="19202" y="1917"/>
                </a:lnTo>
                <a:lnTo>
                  <a:pt x="17282" y="0"/>
                </a:lnTo>
                <a:lnTo>
                  <a:pt x="3840" y="0"/>
                </a:lnTo>
                <a:lnTo>
                  <a:pt x="1935" y="1917"/>
                </a:lnTo>
                <a:lnTo>
                  <a:pt x="960" y="2880"/>
                </a:lnTo>
                <a:lnTo>
                  <a:pt x="0" y="5756"/>
                </a:lnTo>
                <a:lnTo>
                  <a:pt x="0" y="13435"/>
                </a:lnTo>
                <a:lnTo>
                  <a:pt x="960" y="16317"/>
                </a:lnTo>
                <a:lnTo>
                  <a:pt x="1935" y="18240"/>
                </a:lnTo>
                <a:lnTo>
                  <a:pt x="3840" y="19197"/>
                </a:lnTo>
                <a:lnTo>
                  <a:pt x="6720" y="20156"/>
                </a:lnTo>
                <a:lnTo>
                  <a:pt x="14401" y="20156"/>
                </a:lnTo>
                <a:lnTo>
                  <a:pt x="17282" y="19197"/>
                </a:lnTo>
                <a:lnTo>
                  <a:pt x="19202" y="18240"/>
                </a:lnTo>
                <a:lnTo>
                  <a:pt x="20162" y="16317"/>
                </a:lnTo>
                <a:lnTo>
                  <a:pt x="21122" y="13435"/>
                </a:lnTo>
                <a:lnTo>
                  <a:pt x="21122" y="959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4" name="object 454"/>
          <p:cNvSpPr/>
          <p:nvPr/>
        </p:nvSpPr>
        <p:spPr>
          <a:xfrm>
            <a:off x="2807192" y="8663790"/>
            <a:ext cx="80634" cy="99834"/>
          </a:xfrm>
          <a:custGeom>
            <a:avLst/>
            <a:gdLst/>
            <a:ahLst/>
            <a:cxnLst/>
            <a:rect l="l" t="t" r="r" b="b"/>
            <a:pathLst>
              <a:path w="80634" h="99834">
                <a:moveTo>
                  <a:pt x="75834" y="14395"/>
                </a:moveTo>
                <a:lnTo>
                  <a:pt x="72953" y="11519"/>
                </a:lnTo>
                <a:lnTo>
                  <a:pt x="70073" y="7679"/>
                </a:lnTo>
                <a:lnTo>
                  <a:pt x="67193" y="4799"/>
                </a:lnTo>
                <a:lnTo>
                  <a:pt x="62392" y="2875"/>
                </a:lnTo>
                <a:lnTo>
                  <a:pt x="58552" y="958"/>
                </a:lnTo>
                <a:lnTo>
                  <a:pt x="53766" y="0"/>
                </a:lnTo>
                <a:lnTo>
                  <a:pt x="42245" y="0"/>
                </a:lnTo>
                <a:lnTo>
                  <a:pt x="36484" y="958"/>
                </a:lnTo>
                <a:lnTo>
                  <a:pt x="31683" y="3840"/>
                </a:lnTo>
                <a:lnTo>
                  <a:pt x="25923" y="6716"/>
                </a:lnTo>
                <a:lnTo>
                  <a:pt x="21122" y="10555"/>
                </a:lnTo>
                <a:lnTo>
                  <a:pt x="15361" y="16317"/>
                </a:lnTo>
                <a:lnTo>
                  <a:pt x="15361" y="2875"/>
                </a:lnTo>
                <a:lnTo>
                  <a:pt x="14401" y="1917"/>
                </a:lnTo>
                <a:lnTo>
                  <a:pt x="11521" y="1917"/>
                </a:lnTo>
                <a:lnTo>
                  <a:pt x="10561" y="958"/>
                </a:lnTo>
                <a:lnTo>
                  <a:pt x="5760" y="958"/>
                </a:lnTo>
                <a:lnTo>
                  <a:pt x="4800" y="1917"/>
                </a:lnTo>
                <a:lnTo>
                  <a:pt x="1920" y="1917"/>
                </a:lnTo>
                <a:lnTo>
                  <a:pt x="960" y="2875"/>
                </a:lnTo>
                <a:lnTo>
                  <a:pt x="960" y="3840"/>
                </a:lnTo>
                <a:lnTo>
                  <a:pt x="0" y="3840"/>
                </a:lnTo>
                <a:lnTo>
                  <a:pt x="0" y="97917"/>
                </a:lnTo>
                <a:lnTo>
                  <a:pt x="960" y="97917"/>
                </a:lnTo>
                <a:lnTo>
                  <a:pt x="960" y="98875"/>
                </a:lnTo>
                <a:lnTo>
                  <a:pt x="1920" y="98875"/>
                </a:lnTo>
                <a:lnTo>
                  <a:pt x="2880" y="99834"/>
                </a:lnTo>
                <a:lnTo>
                  <a:pt x="15361" y="99834"/>
                </a:lnTo>
                <a:lnTo>
                  <a:pt x="15361" y="98875"/>
                </a:lnTo>
                <a:lnTo>
                  <a:pt x="17282" y="98875"/>
                </a:lnTo>
                <a:lnTo>
                  <a:pt x="17282" y="32634"/>
                </a:lnTo>
                <a:lnTo>
                  <a:pt x="22082" y="26878"/>
                </a:lnTo>
                <a:lnTo>
                  <a:pt x="26883" y="22075"/>
                </a:lnTo>
                <a:lnTo>
                  <a:pt x="30723" y="19199"/>
                </a:lnTo>
                <a:lnTo>
                  <a:pt x="35524" y="16317"/>
                </a:lnTo>
                <a:lnTo>
                  <a:pt x="39364" y="14395"/>
                </a:lnTo>
                <a:lnTo>
                  <a:pt x="47045" y="14395"/>
                </a:lnTo>
                <a:lnTo>
                  <a:pt x="49926" y="15358"/>
                </a:lnTo>
                <a:lnTo>
                  <a:pt x="51831" y="16317"/>
                </a:lnTo>
                <a:lnTo>
                  <a:pt x="54711" y="17276"/>
                </a:lnTo>
                <a:lnTo>
                  <a:pt x="56631" y="19199"/>
                </a:lnTo>
                <a:lnTo>
                  <a:pt x="58552" y="22075"/>
                </a:lnTo>
                <a:lnTo>
                  <a:pt x="60472" y="23996"/>
                </a:lnTo>
                <a:lnTo>
                  <a:pt x="61432" y="26878"/>
                </a:lnTo>
                <a:lnTo>
                  <a:pt x="62392" y="29754"/>
                </a:lnTo>
                <a:lnTo>
                  <a:pt x="62392" y="33599"/>
                </a:lnTo>
                <a:lnTo>
                  <a:pt x="63352" y="37440"/>
                </a:lnTo>
                <a:lnTo>
                  <a:pt x="63352" y="97917"/>
                </a:lnTo>
                <a:lnTo>
                  <a:pt x="64312" y="98875"/>
                </a:lnTo>
                <a:lnTo>
                  <a:pt x="65272" y="98875"/>
                </a:lnTo>
                <a:lnTo>
                  <a:pt x="65272" y="99834"/>
                </a:lnTo>
                <a:lnTo>
                  <a:pt x="77754" y="99834"/>
                </a:lnTo>
                <a:lnTo>
                  <a:pt x="78714" y="98875"/>
                </a:lnTo>
                <a:lnTo>
                  <a:pt x="79674" y="98875"/>
                </a:lnTo>
                <a:lnTo>
                  <a:pt x="79674" y="97917"/>
                </a:lnTo>
                <a:lnTo>
                  <a:pt x="80634" y="97917"/>
                </a:lnTo>
                <a:lnTo>
                  <a:pt x="80634" y="33599"/>
                </a:lnTo>
                <a:lnTo>
                  <a:pt x="79674" y="27837"/>
                </a:lnTo>
                <a:lnTo>
                  <a:pt x="78714" y="23996"/>
                </a:lnTo>
                <a:lnTo>
                  <a:pt x="77754" y="19199"/>
                </a:lnTo>
                <a:lnTo>
                  <a:pt x="75834" y="1439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5" name="object 455"/>
          <p:cNvSpPr/>
          <p:nvPr/>
        </p:nvSpPr>
        <p:spPr>
          <a:xfrm>
            <a:off x="2911830" y="8663790"/>
            <a:ext cx="75834" cy="101757"/>
          </a:xfrm>
          <a:custGeom>
            <a:avLst/>
            <a:gdLst/>
            <a:ahLst/>
            <a:cxnLst/>
            <a:rect l="l" t="t" r="r" b="b"/>
            <a:pathLst>
              <a:path w="75834" h="101757">
                <a:moveTo>
                  <a:pt x="71033" y="11519"/>
                </a:moveTo>
                <a:lnTo>
                  <a:pt x="68153" y="8638"/>
                </a:lnTo>
                <a:lnTo>
                  <a:pt x="65272" y="5757"/>
                </a:lnTo>
                <a:lnTo>
                  <a:pt x="61432" y="3840"/>
                </a:lnTo>
                <a:lnTo>
                  <a:pt x="56631" y="1917"/>
                </a:lnTo>
                <a:lnTo>
                  <a:pt x="51831" y="958"/>
                </a:lnTo>
                <a:lnTo>
                  <a:pt x="46070" y="0"/>
                </a:lnTo>
                <a:lnTo>
                  <a:pt x="32644" y="0"/>
                </a:lnTo>
                <a:lnTo>
                  <a:pt x="28803" y="958"/>
                </a:lnTo>
                <a:lnTo>
                  <a:pt x="25923" y="1917"/>
                </a:lnTo>
                <a:lnTo>
                  <a:pt x="22082" y="1917"/>
                </a:lnTo>
                <a:lnTo>
                  <a:pt x="19202" y="2875"/>
                </a:lnTo>
                <a:lnTo>
                  <a:pt x="16322" y="4799"/>
                </a:lnTo>
                <a:lnTo>
                  <a:pt x="13441" y="5757"/>
                </a:lnTo>
                <a:lnTo>
                  <a:pt x="11521" y="6716"/>
                </a:lnTo>
                <a:lnTo>
                  <a:pt x="9601" y="7679"/>
                </a:lnTo>
                <a:lnTo>
                  <a:pt x="7680" y="8638"/>
                </a:lnTo>
                <a:lnTo>
                  <a:pt x="6720" y="9596"/>
                </a:lnTo>
                <a:lnTo>
                  <a:pt x="5760" y="10555"/>
                </a:lnTo>
                <a:lnTo>
                  <a:pt x="4800" y="11519"/>
                </a:lnTo>
                <a:lnTo>
                  <a:pt x="4800" y="20157"/>
                </a:lnTo>
                <a:lnTo>
                  <a:pt x="5760" y="21116"/>
                </a:lnTo>
                <a:lnTo>
                  <a:pt x="5760" y="22075"/>
                </a:lnTo>
                <a:lnTo>
                  <a:pt x="6720" y="22075"/>
                </a:lnTo>
                <a:lnTo>
                  <a:pt x="6720" y="23039"/>
                </a:lnTo>
                <a:lnTo>
                  <a:pt x="10561" y="23039"/>
                </a:lnTo>
                <a:lnTo>
                  <a:pt x="11521" y="22075"/>
                </a:lnTo>
                <a:lnTo>
                  <a:pt x="13441" y="21116"/>
                </a:lnTo>
                <a:lnTo>
                  <a:pt x="15361" y="19199"/>
                </a:lnTo>
                <a:lnTo>
                  <a:pt x="18242" y="18234"/>
                </a:lnTo>
                <a:lnTo>
                  <a:pt x="21122" y="17276"/>
                </a:lnTo>
                <a:lnTo>
                  <a:pt x="24003" y="16317"/>
                </a:lnTo>
                <a:lnTo>
                  <a:pt x="26883" y="15358"/>
                </a:lnTo>
                <a:lnTo>
                  <a:pt x="30708" y="14395"/>
                </a:lnTo>
                <a:lnTo>
                  <a:pt x="33604" y="13437"/>
                </a:lnTo>
                <a:lnTo>
                  <a:pt x="42230" y="13437"/>
                </a:lnTo>
                <a:lnTo>
                  <a:pt x="45110" y="14395"/>
                </a:lnTo>
                <a:lnTo>
                  <a:pt x="47990" y="15358"/>
                </a:lnTo>
                <a:lnTo>
                  <a:pt x="50886" y="16317"/>
                </a:lnTo>
                <a:lnTo>
                  <a:pt x="52791" y="17276"/>
                </a:lnTo>
                <a:lnTo>
                  <a:pt x="54711" y="19199"/>
                </a:lnTo>
                <a:lnTo>
                  <a:pt x="56631" y="21116"/>
                </a:lnTo>
                <a:lnTo>
                  <a:pt x="57591" y="23039"/>
                </a:lnTo>
                <a:lnTo>
                  <a:pt x="58552" y="25914"/>
                </a:lnTo>
                <a:lnTo>
                  <a:pt x="59512" y="28795"/>
                </a:lnTo>
                <a:lnTo>
                  <a:pt x="59512" y="42237"/>
                </a:lnTo>
                <a:lnTo>
                  <a:pt x="39364" y="42237"/>
                </a:lnTo>
                <a:lnTo>
                  <a:pt x="32644" y="43196"/>
                </a:lnTo>
                <a:lnTo>
                  <a:pt x="26883" y="44154"/>
                </a:lnTo>
                <a:lnTo>
                  <a:pt x="21122" y="46078"/>
                </a:lnTo>
                <a:lnTo>
                  <a:pt x="16322" y="47995"/>
                </a:lnTo>
                <a:lnTo>
                  <a:pt x="12481" y="49917"/>
                </a:lnTo>
                <a:lnTo>
                  <a:pt x="8641" y="52798"/>
                </a:lnTo>
                <a:lnTo>
                  <a:pt x="5760" y="55674"/>
                </a:lnTo>
                <a:lnTo>
                  <a:pt x="3840" y="59513"/>
                </a:lnTo>
                <a:lnTo>
                  <a:pt x="960" y="63354"/>
                </a:lnTo>
                <a:lnTo>
                  <a:pt x="0" y="68157"/>
                </a:lnTo>
                <a:lnTo>
                  <a:pt x="0" y="77754"/>
                </a:lnTo>
                <a:lnTo>
                  <a:pt x="960" y="81593"/>
                </a:lnTo>
                <a:lnTo>
                  <a:pt x="2880" y="85433"/>
                </a:lnTo>
                <a:lnTo>
                  <a:pt x="3840" y="88315"/>
                </a:lnTo>
                <a:lnTo>
                  <a:pt x="6720" y="92154"/>
                </a:lnTo>
                <a:lnTo>
                  <a:pt x="8641" y="94078"/>
                </a:lnTo>
                <a:lnTo>
                  <a:pt x="11521" y="96953"/>
                </a:lnTo>
                <a:lnTo>
                  <a:pt x="15361" y="97917"/>
                </a:lnTo>
                <a:lnTo>
                  <a:pt x="19202" y="99834"/>
                </a:lnTo>
                <a:lnTo>
                  <a:pt x="17282" y="76795"/>
                </a:lnTo>
                <a:lnTo>
                  <a:pt x="17282" y="70075"/>
                </a:lnTo>
                <a:lnTo>
                  <a:pt x="18242" y="67193"/>
                </a:lnTo>
                <a:lnTo>
                  <a:pt x="19202" y="65275"/>
                </a:lnTo>
                <a:lnTo>
                  <a:pt x="20162" y="62395"/>
                </a:lnTo>
                <a:lnTo>
                  <a:pt x="22082" y="61437"/>
                </a:lnTo>
                <a:lnTo>
                  <a:pt x="24003" y="59513"/>
                </a:lnTo>
                <a:lnTo>
                  <a:pt x="26883" y="57596"/>
                </a:lnTo>
                <a:lnTo>
                  <a:pt x="29763" y="56637"/>
                </a:lnTo>
                <a:lnTo>
                  <a:pt x="32644" y="55674"/>
                </a:lnTo>
                <a:lnTo>
                  <a:pt x="36484" y="55674"/>
                </a:lnTo>
                <a:lnTo>
                  <a:pt x="40325" y="54716"/>
                </a:lnTo>
                <a:lnTo>
                  <a:pt x="59512" y="54716"/>
                </a:lnTo>
                <a:lnTo>
                  <a:pt x="59512" y="74872"/>
                </a:lnTo>
                <a:lnTo>
                  <a:pt x="54711" y="78713"/>
                </a:lnTo>
                <a:lnTo>
                  <a:pt x="50886" y="82552"/>
                </a:lnTo>
                <a:lnTo>
                  <a:pt x="47045" y="84475"/>
                </a:lnTo>
                <a:lnTo>
                  <a:pt x="43205" y="87357"/>
                </a:lnTo>
                <a:lnTo>
                  <a:pt x="39364" y="88315"/>
                </a:lnTo>
                <a:lnTo>
                  <a:pt x="29763" y="88315"/>
                </a:lnTo>
                <a:lnTo>
                  <a:pt x="24963" y="86398"/>
                </a:lnTo>
                <a:lnTo>
                  <a:pt x="22082" y="83516"/>
                </a:lnTo>
                <a:lnTo>
                  <a:pt x="23042" y="100792"/>
                </a:lnTo>
                <a:lnTo>
                  <a:pt x="27843" y="101757"/>
                </a:lnTo>
                <a:lnTo>
                  <a:pt x="37429" y="101757"/>
                </a:lnTo>
                <a:lnTo>
                  <a:pt x="43205" y="99834"/>
                </a:lnTo>
                <a:lnTo>
                  <a:pt x="47990" y="97917"/>
                </a:lnTo>
                <a:lnTo>
                  <a:pt x="52791" y="95036"/>
                </a:lnTo>
                <a:lnTo>
                  <a:pt x="57591" y="92154"/>
                </a:lnTo>
                <a:lnTo>
                  <a:pt x="61432" y="87357"/>
                </a:lnTo>
                <a:lnTo>
                  <a:pt x="61432" y="97917"/>
                </a:lnTo>
                <a:lnTo>
                  <a:pt x="62392" y="98875"/>
                </a:lnTo>
                <a:lnTo>
                  <a:pt x="63352" y="98875"/>
                </a:lnTo>
                <a:lnTo>
                  <a:pt x="63352" y="99834"/>
                </a:lnTo>
                <a:lnTo>
                  <a:pt x="73914" y="99834"/>
                </a:lnTo>
                <a:lnTo>
                  <a:pt x="74874" y="98875"/>
                </a:lnTo>
                <a:lnTo>
                  <a:pt x="75834" y="98875"/>
                </a:lnTo>
                <a:lnTo>
                  <a:pt x="75834" y="23996"/>
                </a:lnTo>
                <a:lnTo>
                  <a:pt x="73914" y="19199"/>
                </a:lnTo>
                <a:lnTo>
                  <a:pt x="72953" y="15358"/>
                </a:lnTo>
                <a:lnTo>
                  <a:pt x="71033" y="1151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6" name="object 456"/>
          <p:cNvSpPr/>
          <p:nvPr/>
        </p:nvSpPr>
        <p:spPr>
          <a:xfrm>
            <a:off x="2929112" y="8740586"/>
            <a:ext cx="5760" cy="23996"/>
          </a:xfrm>
          <a:custGeom>
            <a:avLst/>
            <a:gdLst/>
            <a:ahLst/>
            <a:cxnLst/>
            <a:rect l="l" t="t" r="r" b="b"/>
            <a:pathLst>
              <a:path w="5760" h="23996">
                <a:moveTo>
                  <a:pt x="1920" y="3838"/>
                </a:moveTo>
                <a:lnTo>
                  <a:pt x="0" y="0"/>
                </a:lnTo>
                <a:lnTo>
                  <a:pt x="1920" y="23038"/>
                </a:lnTo>
                <a:lnTo>
                  <a:pt x="5760" y="23996"/>
                </a:lnTo>
                <a:lnTo>
                  <a:pt x="4800" y="6720"/>
                </a:lnTo>
                <a:lnTo>
                  <a:pt x="1920" y="383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7" name="object 457"/>
          <p:cNvSpPr/>
          <p:nvPr/>
        </p:nvSpPr>
        <p:spPr>
          <a:xfrm>
            <a:off x="3019348" y="8663790"/>
            <a:ext cx="79674" cy="99834"/>
          </a:xfrm>
          <a:custGeom>
            <a:avLst/>
            <a:gdLst/>
            <a:ahLst/>
            <a:cxnLst/>
            <a:rect l="l" t="t" r="r" b="b"/>
            <a:pathLst>
              <a:path w="79674" h="99834">
                <a:moveTo>
                  <a:pt x="43190" y="14395"/>
                </a:moveTo>
                <a:lnTo>
                  <a:pt x="46070" y="14395"/>
                </a:lnTo>
                <a:lnTo>
                  <a:pt x="48950" y="15358"/>
                </a:lnTo>
                <a:lnTo>
                  <a:pt x="51831" y="16317"/>
                </a:lnTo>
                <a:lnTo>
                  <a:pt x="54711" y="17276"/>
                </a:lnTo>
                <a:lnTo>
                  <a:pt x="56631" y="19199"/>
                </a:lnTo>
                <a:lnTo>
                  <a:pt x="57591" y="22075"/>
                </a:lnTo>
                <a:lnTo>
                  <a:pt x="59512" y="23996"/>
                </a:lnTo>
                <a:lnTo>
                  <a:pt x="60472" y="26878"/>
                </a:lnTo>
                <a:lnTo>
                  <a:pt x="61432" y="29754"/>
                </a:lnTo>
                <a:lnTo>
                  <a:pt x="62392" y="33599"/>
                </a:lnTo>
                <a:lnTo>
                  <a:pt x="62392" y="97917"/>
                </a:lnTo>
                <a:lnTo>
                  <a:pt x="63352" y="97917"/>
                </a:lnTo>
                <a:lnTo>
                  <a:pt x="63352" y="98875"/>
                </a:lnTo>
                <a:lnTo>
                  <a:pt x="64312" y="98875"/>
                </a:lnTo>
                <a:lnTo>
                  <a:pt x="65272" y="99834"/>
                </a:lnTo>
                <a:lnTo>
                  <a:pt x="77754" y="99834"/>
                </a:lnTo>
                <a:lnTo>
                  <a:pt x="77754" y="98875"/>
                </a:lnTo>
                <a:lnTo>
                  <a:pt x="78714" y="98875"/>
                </a:lnTo>
                <a:lnTo>
                  <a:pt x="79674" y="97917"/>
                </a:lnTo>
                <a:lnTo>
                  <a:pt x="79674" y="33599"/>
                </a:lnTo>
                <a:lnTo>
                  <a:pt x="78714" y="27837"/>
                </a:lnTo>
                <a:lnTo>
                  <a:pt x="77754" y="23996"/>
                </a:lnTo>
                <a:lnTo>
                  <a:pt x="76794" y="19199"/>
                </a:lnTo>
                <a:lnTo>
                  <a:pt x="74874" y="14395"/>
                </a:lnTo>
                <a:lnTo>
                  <a:pt x="71993" y="11519"/>
                </a:lnTo>
                <a:lnTo>
                  <a:pt x="70073" y="7679"/>
                </a:lnTo>
                <a:lnTo>
                  <a:pt x="66233" y="4799"/>
                </a:lnTo>
                <a:lnTo>
                  <a:pt x="62392" y="2875"/>
                </a:lnTo>
                <a:lnTo>
                  <a:pt x="57591" y="958"/>
                </a:lnTo>
                <a:lnTo>
                  <a:pt x="52791" y="0"/>
                </a:lnTo>
                <a:lnTo>
                  <a:pt x="41285" y="0"/>
                </a:lnTo>
                <a:lnTo>
                  <a:pt x="35509" y="958"/>
                </a:lnTo>
                <a:lnTo>
                  <a:pt x="30723" y="3840"/>
                </a:lnTo>
                <a:lnTo>
                  <a:pt x="25923" y="6716"/>
                </a:lnTo>
                <a:lnTo>
                  <a:pt x="20162" y="10555"/>
                </a:lnTo>
                <a:lnTo>
                  <a:pt x="15361" y="16317"/>
                </a:lnTo>
                <a:lnTo>
                  <a:pt x="15361" y="3840"/>
                </a:lnTo>
                <a:lnTo>
                  <a:pt x="14401" y="2875"/>
                </a:lnTo>
                <a:lnTo>
                  <a:pt x="14401" y="1917"/>
                </a:lnTo>
                <a:lnTo>
                  <a:pt x="11521" y="1917"/>
                </a:lnTo>
                <a:lnTo>
                  <a:pt x="10561" y="958"/>
                </a:lnTo>
                <a:lnTo>
                  <a:pt x="4800" y="958"/>
                </a:lnTo>
                <a:lnTo>
                  <a:pt x="3840" y="1917"/>
                </a:lnTo>
                <a:lnTo>
                  <a:pt x="960" y="1917"/>
                </a:lnTo>
                <a:lnTo>
                  <a:pt x="960" y="2875"/>
                </a:lnTo>
                <a:lnTo>
                  <a:pt x="0" y="2875"/>
                </a:lnTo>
                <a:lnTo>
                  <a:pt x="0" y="97917"/>
                </a:lnTo>
                <a:lnTo>
                  <a:pt x="960" y="98875"/>
                </a:lnTo>
                <a:lnTo>
                  <a:pt x="1920" y="98875"/>
                </a:lnTo>
                <a:lnTo>
                  <a:pt x="1920" y="99834"/>
                </a:lnTo>
                <a:lnTo>
                  <a:pt x="14401" y="99834"/>
                </a:lnTo>
                <a:lnTo>
                  <a:pt x="15361" y="98875"/>
                </a:lnTo>
                <a:lnTo>
                  <a:pt x="16322" y="98875"/>
                </a:lnTo>
                <a:lnTo>
                  <a:pt x="16322" y="97917"/>
                </a:lnTo>
                <a:lnTo>
                  <a:pt x="17282" y="97917"/>
                </a:lnTo>
                <a:lnTo>
                  <a:pt x="17282" y="32634"/>
                </a:lnTo>
                <a:lnTo>
                  <a:pt x="22082" y="26878"/>
                </a:lnTo>
                <a:lnTo>
                  <a:pt x="25923" y="22075"/>
                </a:lnTo>
                <a:lnTo>
                  <a:pt x="30723" y="19199"/>
                </a:lnTo>
                <a:lnTo>
                  <a:pt x="34564" y="16317"/>
                </a:lnTo>
                <a:lnTo>
                  <a:pt x="38389" y="14395"/>
                </a:lnTo>
                <a:lnTo>
                  <a:pt x="43190" y="1439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8" name="object 458"/>
          <p:cNvSpPr/>
          <p:nvPr/>
        </p:nvSpPr>
        <p:spPr>
          <a:xfrm>
            <a:off x="3115345" y="8640746"/>
            <a:ext cx="60472" cy="123837"/>
          </a:xfrm>
          <a:custGeom>
            <a:avLst/>
            <a:gdLst/>
            <a:ahLst/>
            <a:cxnLst/>
            <a:rect l="l" t="t" r="r" b="b"/>
            <a:pathLst>
              <a:path w="60472" h="123837">
                <a:moveTo>
                  <a:pt x="57591" y="24961"/>
                </a:moveTo>
                <a:lnTo>
                  <a:pt x="33588" y="24961"/>
                </a:lnTo>
                <a:lnTo>
                  <a:pt x="33588" y="1923"/>
                </a:lnTo>
                <a:lnTo>
                  <a:pt x="32644" y="964"/>
                </a:lnTo>
                <a:lnTo>
                  <a:pt x="31683" y="964"/>
                </a:lnTo>
                <a:lnTo>
                  <a:pt x="31683" y="0"/>
                </a:lnTo>
                <a:lnTo>
                  <a:pt x="19202" y="0"/>
                </a:lnTo>
                <a:lnTo>
                  <a:pt x="18242" y="964"/>
                </a:lnTo>
                <a:lnTo>
                  <a:pt x="17282" y="964"/>
                </a:lnTo>
                <a:lnTo>
                  <a:pt x="17282" y="1923"/>
                </a:lnTo>
                <a:lnTo>
                  <a:pt x="16322" y="1923"/>
                </a:lnTo>
                <a:lnTo>
                  <a:pt x="16322" y="24961"/>
                </a:lnTo>
                <a:lnTo>
                  <a:pt x="1920" y="24961"/>
                </a:lnTo>
                <a:lnTo>
                  <a:pt x="1920" y="25920"/>
                </a:lnTo>
                <a:lnTo>
                  <a:pt x="960" y="25920"/>
                </a:lnTo>
                <a:lnTo>
                  <a:pt x="960" y="27843"/>
                </a:lnTo>
                <a:lnTo>
                  <a:pt x="0" y="28802"/>
                </a:lnTo>
                <a:lnTo>
                  <a:pt x="0" y="34564"/>
                </a:lnTo>
                <a:lnTo>
                  <a:pt x="960" y="36481"/>
                </a:lnTo>
                <a:lnTo>
                  <a:pt x="960" y="37440"/>
                </a:lnTo>
                <a:lnTo>
                  <a:pt x="1920" y="38403"/>
                </a:lnTo>
                <a:lnTo>
                  <a:pt x="2880" y="39361"/>
                </a:lnTo>
                <a:lnTo>
                  <a:pt x="16322" y="39361"/>
                </a:lnTo>
                <a:lnTo>
                  <a:pt x="16322" y="97916"/>
                </a:lnTo>
                <a:lnTo>
                  <a:pt x="17282" y="102722"/>
                </a:lnTo>
                <a:lnTo>
                  <a:pt x="18242" y="106561"/>
                </a:lnTo>
                <a:lnTo>
                  <a:pt x="19202" y="110401"/>
                </a:lnTo>
                <a:lnTo>
                  <a:pt x="21122" y="114240"/>
                </a:lnTo>
                <a:lnTo>
                  <a:pt x="23027" y="117122"/>
                </a:lnTo>
                <a:lnTo>
                  <a:pt x="24963" y="119039"/>
                </a:lnTo>
                <a:lnTo>
                  <a:pt x="27843" y="120961"/>
                </a:lnTo>
                <a:lnTo>
                  <a:pt x="31683" y="122878"/>
                </a:lnTo>
                <a:lnTo>
                  <a:pt x="34549" y="123837"/>
                </a:lnTo>
                <a:lnTo>
                  <a:pt x="51831" y="123837"/>
                </a:lnTo>
                <a:lnTo>
                  <a:pt x="52791" y="122878"/>
                </a:lnTo>
                <a:lnTo>
                  <a:pt x="55671" y="122878"/>
                </a:lnTo>
                <a:lnTo>
                  <a:pt x="56631" y="121919"/>
                </a:lnTo>
                <a:lnTo>
                  <a:pt x="57591" y="121919"/>
                </a:lnTo>
                <a:lnTo>
                  <a:pt x="58552" y="120961"/>
                </a:lnTo>
                <a:lnTo>
                  <a:pt x="59512" y="120961"/>
                </a:lnTo>
                <a:lnTo>
                  <a:pt x="59512" y="119998"/>
                </a:lnTo>
                <a:lnTo>
                  <a:pt x="60472" y="119039"/>
                </a:lnTo>
                <a:lnTo>
                  <a:pt x="60472" y="108478"/>
                </a:lnTo>
                <a:lnTo>
                  <a:pt x="59512" y="107519"/>
                </a:lnTo>
                <a:lnTo>
                  <a:pt x="59512" y="106561"/>
                </a:lnTo>
                <a:lnTo>
                  <a:pt x="57591" y="106561"/>
                </a:lnTo>
                <a:lnTo>
                  <a:pt x="57591" y="107519"/>
                </a:lnTo>
                <a:lnTo>
                  <a:pt x="55671" y="107519"/>
                </a:lnTo>
                <a:lnTo>
                  <a:pt x="54711" y="108478"/>
                </a:lnTo>
                <a:lnTo>
                  <a:pt x="52791" y="108478"/>
                </a:lnTo>
                <a:lnTo>
                  <a:pt x="51831" y="109443"/>
                </a:lnTo>
                <a:lnTo>
                  <a:pt x="41269" y="109443"/>
                </a:lnTo>
                <a:lnTo>
                  <a:pt x="38389" y="108478"/>
                </a:lnTo>
                <a:lnTo>
                  <a:pt x="36484" y="104637"/>
                </a:lnTo>
                <a:lnTo>
                  <a:pt x="34549" y="101757"/>
                </a:lnTo>
                <a:lnTo>
                  <a:pt x="33588" y="96958"/>
                </a:lnTo>
                <a:lnTo>
                  <a:pt x="33588" y="39361"/>
                </a:lnTo>
                <a:lnTo>
                  <a:pt x="58552" y="39361"/>
                </a:lnTo>
                <a:lnTo>
                  <a:pt x="59512" y="38403"/>
                </a:lnTo>
                <a:lnTo>
                  <a:pt x="59512" y="37440"/>
                </a:lnTo>
                <a:lnTo>
                  <a:pt x="60472" y="36481"/>
                </a:lnTo>
                <a:lnTo>
                  <a:pt x="60472" y="26884"/>
                </a:lnTo>
                <a:lnTo>
                  <a:pt x="59512" y="26884"/>
                </a:lnTo>
                <a:lnTo>
                  <a:pt x="59512" y="25920"/>
                </a:lnTo>
                <a:lnTo>
                  <a:pt x="58552" y="24961"/>
                </a:lnTo>
                <a:lnTo>
                  <a:pt x="57591" y="249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9" name="object 459"/>
          <p:cNvSpPr/>
          <p:nvPr/>
        </p:nvSpPr>
        <p:spPr>
          <a:xfrm>
            <a:off x="3191179" y="8663790"/>
            <a:ext cx="65288" cy="101757"/>
          </a:xfrm>
          <a:custGeom>
            <a:avLst/>
            <a:gdLst/>
            <a:ahLst/>
            <a:cxnLst/>
            <a:rect l="l" t="t" r="r" b="b"/>
            <a:pathLst>
              <a:path w="65288" h="101757">
                <a:moveTo>
                  <a:pt x="960" y="92154"/>
                </a:moveTo>
                <a:lnTo>
                  <a:pt x="960" y="93113"/>
                </a:lnTo>
                <a:lnTo>
                  <a:pt x="1920" y="94078"/>
                </a:lnTo>
                <a:lnTo>
                  <a:pt x="2880" y="95036"/>
                </a:lnTo>
                <a:lnTo>
                  <a:pt x="3840" y="95036"/>
                </a:lnTo>
                <a:lnTo>
                  <a:pt x="5760" y="95995"/>
                </a:lnTo>
                <a:lnTo>
                  <a:pt x="7680" y="96953"/>
                </a:lnTo>
                <a:lnTo>
                  <a:pt x="9601" y="97917"/>
                </a:lnTo>
                <a:lnTo>
                  <a:pt x="11521" y="98875"/>
                </a:lnTo>
                <a:lnTo>
                  <a:pt x="14401" y="99834"/>
                </a:lnTo>
                <a:lnTo>
                  <a:pt x="17282" y="99834"/>
                </a:lnTo>
                <a:lnTo>
                  <a:pt x="20162" y="100792"/>
                </a:lnTo>
                <a:lnTo>
                  <a:pt x="23042" y="100792"/>
                </a:lnTo>
                <a:lnTo>
                  <a:pt x="25923" y="101757"/>
                </a:lnTo>
                <a:lnTo>
                  <a:pt x="34564" y="101757"/>
                </a:lnTo>
                <a:lnTo>
                  <a:pt x="39364" y="100792"/>
                </a:lnTo>
                <a:lnTo>
                  <a:pt x="44165" y="99834"/>
                </a:lnTo>
                <a:lnTo>
                  <a:pt x="48006" y="97917"/>
                </a:lnTo>
                <a:lnTo>
                  <a:pt x="51831" y="95995"/>
                </a:lnTo>
                <a:lnTo>
                  <a:pt x="55671" y="94078"/>
                </a:lnTo>
                <a:lnTo>
                  <a:pt x="58567" y="91196"/>
                </a:lnTo>
                <a:lnTo>
                  <a:pt x="61447" y="88315"/>
                </a:lnTo>
                <a:lnTo>
                  <a:pt x="62392" y="84475"/>
                </a:lnTo>
                <a:lnTo>
                  <a:pt x="64312" y="80634"/>
                </a:lnTo>
                <a:lnTo>
                  <a:pt x="65288" y="76795"/>
                </a:lnTo>
                <a:lnTo>
                  <a:pt x="65288" y="68157"/>
                </a:lnTo>
                <a:lnTo>
                  <a:pt x="64312" y="64317"/>
                </a:lnTo>
                <a:lnTo>
                  <a:pt x="63352" y="61437"/>
                </a:lnTo>
                <a:lnTo>
                  <a:pt x="62392" y="58555"/>
                </a:lnTo>
                <a:lnTo>
                  <a:pt x="60472" y="55674"/>
                </a:lnTo>
                <a:lnTo>
                  <a:pt x="58567" y="53757"/>
                </a:lnTo>
                <a:lnTo>
                  <a:pt x="55671" y="51834"/>
                </a:lnTo>
                <a:lnTo>
                  <a:pt x="53766" y="49917"/>
                </a:lnTo>
                <a:lnTo>
                  <a:pt x="50886" y="48958"/>
                </a:lnTo>
                <a:lnTo>
                  <a:pt x="48006" y="47036"/>
                </a:lnTo>
                <a:lnTo>
                  <a:pt x="45110" y="46078"/>
                </a:lnTo>
                <a:lnTo>
                  <a:pt x="42245" y="45119"/>
                </a:lnTo>
                <a:lnTo>
                  <a:pt x="39364" y="44154"/>
                </a:lnTo>
                <a:lnTo>
                  <a:pt x="36484" y="42237"/>
                </a:lnTo>
                <a:lnTo>
                  <a:pt x="33604" y="41279"/>
                </a:lnTo>
                <a:lnTo>
                  <a:pt x="30723" y="40314"/>
                </a:lnTo>
                <a:lnTo>
                  <a:pt x="27843" y="39357"/>
                </a:lnTo>
                <a:lnTo>
                  <a:pt x="25923" y="37440"/>
                </a:lnTo>
                <a:lnTo>
                  <a:pt x="24002" y="36475"/>
                </a:lnTo>
                <a:lnTo>
                  <a:pt x="22082" y="34558"/>
                </a:lnTo>
                <a:lnTo>
                  <a:pt x="20162" y="33599"/>
                </a:lnTo>
                <a:lnTo>
                  <a:pt x="19202" y="31676"/>
                </a:lnTo>
                <a:lnTo>
                  <a:pt x="18242" y="28795"/>
                </a:lnTo>
                <a:lnTo>
                  <a:pt x="18242" y="23996"/>
                </a:lnTo>
                <a:lnTo>
                  <a:pt x="19202" y="23039"/>
                </a:lnTo>
                <a:lnTo>
                  <a:pt x="19202" y="21116"/>
                </a:lnTo>
                <a:lnTo>
                  <a:pt x="20162" y="19199"/>
                </a:lnTo>
                <a:lnTo>
                  <a:pt x="21122" y="18234"/>
                </a:lnTo>
                <a:lnTo>
                  <a:pt x="23042" y="17276"/>
                </a:lnTo>
                <a:lnTo>
                  <a:pt x="24002" y="15358"/>
                </a:lnTo>
                <a:lnTo>
                  <a:pt x="25923" y="14395"/>
                </a:lnTo>
                <a:lnTo>
                  <a:pt x="27843" y="14395"/>
                </a:lnTo>
                <a:lnTo>
                  <a:pt x="30723" y="13437"/>
                </a:lnTo>
                <a:lnTo>
                  <a:pt x="42245" y="13437"/>
                </a:lnTo>
                <a:lnTo>
                  <a:pt x="44165" y="14395"/>
                </a:lnTo>
                <a:lnTo>
                  <a:pt x="47045" y="15358"/>
                </a:lnTo>
                <a:lnTo>
                  <a:pt x="48950" y="15358"/>
                </a:lnTo>
                <a:lnTo>
                  <a:pt x="50886" y="16317"/>
                </a:lnTo>
                <a:lnTo>
                  <a:pt x="52791" y="17276"/>
                </a:lnTo>
                <a:lnTo>
                  <a:pt x="54726" y="18234"/>
                </a:lnTo>
                <a:lnTo>
                  <a:pt x="55671" y="19199"/>
                </a:lnTo>
                <a:lnTo>
                  <a:pt x="56631" y="20157"/>
                </a:lnTo>
                <a:lnTo>
                  <a:pt x="59512" y="20157"/>
                </a:lnTo>
                <a:lnTo>
                  <a:pt x="59512" y="19199"/>
                </a:lnTo>
                <a:lnTo>
                  <a:pt x="60472" y="18234"/>
                </a:lnTo>
                <a:lnTo>
                  <a:pt x="60472" y="8638"/>
                </a:lnTo>
                <a:lnTo>
                  <a:pt x="59512" y="7679"/>
                </a:lnTo>
                <a:lnTo>
                  <a:pt x="59512" y="6716"/>
                </a:lnTo>
                <a:lnTo>
                  <a:pt x="58567" y="6716"/>
                </a:lnTo>
                <a:lnTo>
                  <a:pt x="58567" y="5757"/>
                </a:lnTo>
                <a:lnTo>
                  <a:pt x="57607" y="5757"/>
                </a:lnTo>
                <a:lnTo>
                  <a:pt x="56631" y="4799"/>
                </a:lnTo>
                <a:lnTo>
                  <a:pt x="54726" y="3840"/>
                </a:lnTo>
                <a:lnTo>
                  <a:pt x="53766" y="2875"/>
                </a:lnTo>
                <a:lnTo>
                  <a:pt x="51831" y="2875"/>
                </a:lnTo>
                <a:lnTo>
                  <a:pt x="49926" y="1917"/>
                </a:lnTo>
                <a:lnTo>
                  <a:pt x="48006" y="958"/>
                </a:lnTo>
                <a:lnTo>
                  <a:pt x="46085" y="958"/>
                </a:lnTo>
                <a:lnTo>
                  <a:pt x="43205" y="0"/>
                </a:lnTo>
                <a:lnTo>
                  <a:pt x="30723" y="0"/>
                </a:lnTo>
                <a:lnTo>
                  <a:pt x="24963" y="958"/>
                </a:lnTo>
                <a:lnTo>
                  <a:pt x="21122" y="1917"/>
                </a:lnTo>
                <a:lnTo>
                  <a:pt x="17282" y="3840"/>
                </a:lnTo>
                <a:lnTo>
                  <a:pt x="13441" y="5757"/>
                </a:lnTo>
                <a:lnTo>
                  <a:pt x="10561" y="8638"/>
                </a:lnTo>
                <a:lnTo>
                  <a:pt x="7680" y="10555"/>
                </a:lnTo>
                <a:lnTo>
                  <a:pt x="5760" y="13437"/>
                </a:lnTo>
                <a:lnTo>
                  <a:pt x="3840" y="17276"/>
                </a:lnTo>
                <a:lnTo>
                  <a:pt x="2880" y="20157"/>
                </a:lnTo>
                <a:lnTo>
                  <a:pt x="1920" y="23996"/>
                </a:lnTo>
                <a:lnTo>
                  <a:pt x="1920" y="31676"/>
                </a:lnTo>
                <a:lnTo>
                  <a:pt x="2880" y="34558"/>
                </a:lnTo>
                <a:lnTo>
                  <a:pt x="3840" y="37440"/>
                </a:lnTo>
                <a:lnTo>
                  <a:pt x="5760" y="41279"/>
                </a:lnTo>
                <a:lnTo>
                  <a:pt x="7680" y="43196"/>
                </a:lnTo>
                <a:lnTo>
                  <a:pt x="9601" y="45119"/>
                </a:lnTo>
                <a:lnTo>
                  <a:pt x="11521" y="47995"/>
                </a:lnTo>
                <a:lnTo>
                  <a:pt x="14401" y="49917"/>
                </a:lnTo>
                <a:lnTo>
                  <a:pt x="17282" y="50875"/>
                </a:lnTo>
                <a:lnTo>
                  <a:pt x="20162" y="52798"/>
                </a:lnTo>
                <a:lnTo>
                  <a:pt x="23042" y="53757"/>
                </a:lnTo>
                <a:lnTo>
                  <a:pt x="25923" y="54716"/>
                </a:lnTo>
                <a:lnTo>
                  <a:pt x="28803" y="55674"/>
                </a:lnTo>
                <a:lnTo>
                  <a:pt x="31683" y="57596"/>
                </a:lnTo>
                <a:lnTo>
                  <a:pt x="33604" y="58555"/>
                </a:lnTo>
                <a:lnTo>
                  <a:pt x="36484" y="59513"/>
                </a:lnTo>
                <a:lnTo>
                  <a:pt x="39364" y="60478"/>
                </a:lnTo>
                <a:lnTo>
                  <a:pt x="41285" y="61437"/>
                </a:lnTo>
                <a:lnTo>
                  <a:pt x="44165" y="63354"/>
                </a:lnTo>
                <a:lnTo>
                  <a:pt x="45110" y="64317"/>
                </a:lnTo>
                <a:lnTo>
                  <a:pt x="47045" y="66234"/>
                </a:lnTo>
                <a:lnTo>
                  <a:pt x="48006" y="68157"/>
                </a:lnTo>
                <a:lnTo>
                  <a:pt x="48950" y="70075"/>
                </a:lnTo>
                <a:lnTo>
                  <a:pt x="48950" y="75837"/>
                </a:lnTo>
                <a:lnTo>
                  <a:pt x="48006" y="77754"/>
                </a:lnTo>
                <a:lnTo>
                  <a:pt x="47045" y="79677"/>
                </a:lnTo>
                <a:lnTo>
                  <a:pt x="46085" y="81593"/>
                </a:lnTo>
                <a:lnTo>
                  <a:pt x="45110" y="83516"/>
                </a:lnTo>
                <a:lnTo>
                  <a:pt x="43205" y="84475"/>
                </a:lnTo>
                <a:lnTo>
                  <a:pt x="41285" y="85433"/>
                </a:lnTo>
                <a:lnTo>
                  <a:pt x="39364" y="86398"/>
                </a:lnTo>
                <a:lnTo>
                  <a:pt x="37444" y="87357"/>
                </a:lnTo>
                <a:lnTo>
                  <a:pt x="34564" y="87357"/>
                </a:lnTo>
                <a:lnTo>
                  <a:pt x="32644" y="88315"/>
                </a:lnTo>
                <a:lnTo>
                  <a:pt x="25923" y="88315"/>
                </a:lnTo>
                <a:lnTo>
                  <a:pt x="22082" y="87357"/>
                </a:lnTo>
                <a:lnTo>
                  <a:pt x="19202" y="86398"/>
                </a:lnTo>
                <a:lnTo>
                  <a:pt x="16322" y="85433"/>
                </a:lnTo>
                <a:lnTo>
                  <a:pt x="13441" y="84475"/>
                </a:lnTo>
                <a:lnTo>
                  <a:pt x="11521" y="83516"/>
                </a:lnTo>
                <a:lnTo>
                  <a:pt x="9601" y="82552"/>
                </a:lnTo>
                <a:lnTo>
                  <a:pt x="7680" y="81593"/>
                </a:lnTo>
                <a:lnTo>
                  <a:pt x="5760" y="80634"/>
                </a:lnTo>
                <a:lnTo>
                  <a:pt x="4800" y="79677"/>
                </a:lnTo>
                <a:lnTo>
                  <a:pt x="3840" y="78713"/>
                </a:lnTo>
                <a:lnTo>
                  <a:pt x="1920" y="78713"/>
                </a:lnTo>
                <a:lnTo>
                  <a:pt x="1920" y="79677"/>
                </a:lnTo>
                <a:lnTo>
                  <a:pt x="960" y="79677"/>
                </a:lnTo>
                <a:lnTo>
                  <a:pt x="960" y="80634"/>
                </a:lnTo>
                <a:lnTo>
                  <a:pt x="0" y="81593"/>
                </a:lnTo>
                <a:lnTo>
                  <a:pt x="0" y="91196"/>
                </a:lnTo>
                <a:lnTo>
                  <a:pt x="960" y="9215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0" name="object 460"/>
          <p:cNvSpPr/>
          <p:nvPr/>
        </p:nvSpPr>
        <p:spPr>
          <a:xfrm>
            <a:off x="3322701" y="8740586"/>
            <a:ext cx="23027" cy="100792"/>
          </a:xfrm>
          <a:custGeom>
            <a:avLst/>
            <a:gdLst/>
            <a:ahLst/>
            <a:cxnLst/>
            <a:rect l="l" t="t" r="r" b="b"/>
            <a:pathLst>
              <a:path w="23027" h="100792">
                <a:moveTo>
                  <a:pt x="19187" y="3838"/>
                </a:moveTo>
                <a:lnTo>
                  <a:pt x="17282" y="0"/>
                </a:lnTo>
                <a:lnTo>
                  <a:pt x="19187" y="23038"/>
                </a:lnTo>
                <a:lnTo>
                  <a:pt x="23027" y="23996"/>
                </a:lnTo>
                <a:lnTo>
                  <a:pt x="22067" y="6720"/>
                </a:lnTo>
                <a:lnTo>
                  <a:pt x="19187" y="3838"/>
                </a:lnTo>
                <a:close/>
              </a:path>
              <a:path w="23027" h="100792">
                <a:moveTo>
                  <a:pt x="71033" y="-65275"/>
                </a:moveTo>
                <a:lnTo>
                  <a:pt x="68153" y="-68157"/>
                </a:lnTo>
                <a:lnTo>
                  <a:pt x="65272" y="-71038"/>
                </a:lnTo>
                <a:lnTo>
                  <a:pt x="61432" y="-72955"/>
                </a:lnTo>
                <a:lnTo>
                  <a:pt x="56631" y="-74878"/>
                </a:lnTo>
                <a:lnTo>
                  <a:pt x="51831" y="-75837"/>
                </a:lnTo>
                <a:lnTo>
                  <a:pt x="46070" y="-76795"/>
                </a:lnTo>
                <a:lnTo>
                  <a:pt x="32628" y="-76795"/>
                </a:lnTo>
                <a:lnTo>
                  <a:pt x="28788" y="-75837"/>
                </a:lnTo>
                <a:lnTo>
                  <a:pt x="25908" y="-74878"/>
                </a:lnTo>
                <a:lnTo>
                  <a:pt x="22067" y="-74878"/>
                </a:lnTo>
                <a:lnTo>
                  <a:pt x="19187" y="-73920"/>
                </a:lnTo>
                <a:lnTo>
                  <a:pt x="16322" y="-71996"/>
                </a:lnTo>
                <a:lnTo>
                  <a:pt x="13441" y="-71038"/>
                </a:lnTo>
                <a:lnTo>
                  <a:pt x="11506" y="-70079"/>
                </a:lnTo>
                <a:lnTo>
                  <a:pt x="9601" y="-69116"/>
                </a:lnTo>
                <a:lnTo>
                  <a:pt x="7680" y="-68157"/>
                </a:lnTo>
                <a:lnTo>
                  <a:pt x="6720" y="-67199"/>
                </a:lnTo>
                <a:lnTo>
                  <a:pt x="5760" y="-66240"/>
                </a:lnTo>
                <a:lnTo>
                  <a:pt x="4800" y="-65275"/>
                </a:lnTo>
                <a:lnTo>
                  <a:pt x="4800" y="-55679"/>
                </a:lnTo>
                <a:lnTo>
                  <a:pt x="5760" y="-55679"/>
                </a:lnTo>
                <a:lnTo>
                  <a:pt x="5760" y="-54720"/>
                </a:lnTo>
                <a:lnTo>
                  <a:pt x="6720" y="-53756"/>
                </a:lnTo>
                <a:lnTo>
                  <a:pt x="10561" y="-53756"/>
                </a:lnTo>
                <a:lnTo>
                  <a:pt x="11506" y="-54720"/>
                </a:lnTo>
                <a:lnTo>
                  <a:pt x="13441" y="-55679"/>
                </a:lnTo>
                <a:lnTo>
                  <a:pt x="15346" y="-57596"/>
                </a:lnTo>
                <a:lnTo>
                  <a:pt x="18227" y="-58561"/>
                </a:lnTo>
                <a:lnTo>
                  <a:pt x="20162" y="-59519"/>
                </a:lnTo>
                <a:lnTo>
                  <a:pt x="23027" y="-60478"/>
                </a:lnTo>
                <a:lnTo>
                  <a:pt x="26868" y="-61437"/>
                </a:lnTo>
                <a:lnTo>
                  <a:pt x="29748" y="-62400"/>
                </a:lnTo>
                <a:lnTo>
                  <a:pt x="33588" y="-63358"/>
                </a:lnTo>
                <a:lnTo>
                  <a:pt x="42230" y="-63358"/>
                </a:lnTo>
                <a:lnTo>
                  <a:pt x="45110" y="-62400"/>
                </a:lnTo>
                <a:lnTo>
                  <a:pt x="47990" y="-61437"/>
                </a:lnTo>
                <a:lnTo>
                  <a:pt x="50871" y="-60478"/>
                </a:lnTo>
                <a:lnTo>
                  <a:pt x="52791" y="-59519"/>
                </a:lnTo>
                <a:lnTo>
                  <a:pt x="54711" y="-57596"/>
                </a:lnTo>
                <a:lnTo>
                  <a:pt x="56631" y="-55679"/>
                </a:lnTo>
                <a:lnTo>
                  <a:pt x="57591" y="-53756"/>
                </a:lnTo>
                <a:lnTo>
                  <a:pt x="58552" y="-50881"/>
                </a:lnTo>
                <a:lnTo>
                  <a:pt x="58552" y="-47999"/>
                </a:lnTo>
                <a:lnTo>
                  <a:pt x="59512" y="-45119"/>
                </a:lnTo>
                <a:lnTo>
                  <a:pt x="59512" y="-34558"/>
                </a:lnTo>
                <a:lnTo>
                  <a:pt x="39349" y="-34558"/>
                </a:lnTo>
                <a:lnTo>
                  <a:pt x="32628" y="-33599"/>
                </a:lnTo>
                <a:lnTo>
                  <a:pt x="26868" y="-32641"/>
                </a:lnTo>
                <a:lnTo>
                  <a:pt x="21122" y="-30717"/>
                </a:lnTo>
                <a:lnTo>
                  <a:pt x="16322" y="-28800"/>
                </a:lnTo>
                <a:lnTo>
                  <a:pt x="12481" y="-26878"/>
                </a:lnTo>
                <a:lnTo>
                  <a:pt x="8641" y="-23996"/>
                </a:lnTo>
                <a:lnTo>
                  <a:pt x="5760" y="-21121"/>
                </a:lnTo>
                <a:lnTo>
                  <a:pt x="2880" y="-17282"/>
                </a:lnTo>
                <a:lnTo>
                  <a:pt x="960" y="-13441"/>
                </a:lnTo>
                <a:lnTo>
                  <a:pt x="0" y="-8638"/>
                </a:lnTo>
                <a:lnTo>
                  <a:pt x="0" y="958"/>
                </a:lnTo>
                <a:lnTo>
                  <a:pt x="960" y="4797"/>
                </a:lnTo>
                <a:lnTo>
                  <a:pt x="1920" y="8638"/>
                </a:lnTo>
                <a:lnTo>
                  <a:pt x="3840" y="11519"/>
                </a:lnTo>
                <a:lnTo>
                  <a:pt x="5760" y="15358"/>
                </a:lnTo>
                <a:lnTo>
                  <a:pt x="8641" y="17282"/>
                </a:lnTo>
                <a:lnTo>
                  <a:pt x="11506" y="20157"/>
                </a:lnTo>
                <a:lnTo>
                  <a:pt x="15346" y="21121"/>
                </a:lnTo>
                <a:lnTo>
                  <a:pt x="19187" y="23038"/>
                </a:lnTo>
                <a:lnTo>
                  <a:pt x="17282" y="0"/>
                </a:lnTo>
                <a:lnTo>
                  <a:pt x="17282" y="-6720"/>
                </a:lnTo>
                <a:lnTo>
                  <a:pt x="18227" y="-9602"/>
                </a:lnTo>
                <a:lnTo>
                  <a:pt x="19187" y="-11519"/>
                </a:lnTo>
                <a:lnTo>
                  <a:pt x="20162" y="-14400"/>
                </a:lnTo>
                <a:lnTo>
                  <a:pt x="22067" y="-15358"/>
                </a:lnTo>
                <a:lnTo>
                  <a:pt x="24002" y="-17282"/>
                </a:lnTo>
                <a:lnTo>
                  <a:pt x="25908" y="-19199"/>
                </a:lnTo>
                <a:lnTo>
                  <a:pt x="28788" y="-20157"/>
                </a:lnTo>
                <a:lnTo>
                  <a:pt x="32628" y="-21121"/>
                </a:lnTo>
                <a:lnTo>
                  <a:pt x="36469" y="-21121"/>
                </a:lnTo>
                <a:lnTo>
                  <a:pt x="40309" y="-22079"/>
                </a:lnTo>
                <a:lnTo>
                  <a:pt x="59512" y="-22079"/>
                </a:lnTo>
                <a:lnTo>
                  <a:pt x="59512" y="-1923"/>
                </a:lnTo>
                <a:lnTo>
                  <a:pt x="54711" y="1917"/>
                </a:lnTo>
                <a:lnTo>
                  <a:pt x="50871" y="5756"/>
                </a:lnTo>
                <a:lnTo>
                  <a:pt x="47030" y="7679"/>
                </a:lnTo>
                <a:lnTo>
                  <a:pt x="43190" y="10561"/>
                </a:lnTo>
                <a:lnTo>
                  <a:pt x="39349" y="11519"/>
                </a:lnTo>
                <a:lnTo>
                  <a:pt x="29748" y="11519"/>
                </a:lnTo>
                <a:lnTo>
                  <a:pt x="24963" y="9602"/>
                </a:lnTo>
                <a:lnTo>
                  <a:pt x="22067" y="6720"/>
                </a:lnTo>
                <a:lnTo>
                  <a:pt x="23027" y="23996"/>
                </a:lnTo>
                <a:lnTo>
                  <a:pt x="27843" y="24961"/>
                </a:lnTo>
                <a:lnTo>
                  <a:pt x="37429" y="24961"/>
                </a:lnTo>
                <a:lnTo>
                  <a:pt x="43190" y="23038"/>
                </a:lnTo>
                <a:lnTo>
                  <a:pt x="47990" y="21121"/>
                </a:lnTo>
                <a:lnTo>
                  <a:pt x="52791" y="18240"/>
                </a:lnTo>
                <a:lnTo>
                  <a:pt x="57591" y="15358"/>
                </a:lnTo>
                <a:lnTo>
                  <a:pt x="61432" y="10561"/>
                </a:lnTo>
                <a:lnTo>
                  <a:pt x="61432" y="22079"/>
                </a:lnTo>
                <a:lnTo>
                  <a:pt x="62392" y="22079"/>
                </a:lnTo>
                <a:lnTo>
                  <a:pt x="63352" y="23038"/>
                </a:lnTo>
                <a:lnTo>
                  <a:pt x="73913" y="23038"/>
                </a:lnTo>
                <a:lnTo>
                  <a:pt x="74874" y="22079"/>
                </a:lnTo>
                <a:lnTo>
                  <a:pt x="75834" y="22079"/>
                </a:lnTo>
                <a:lnTo>
                  <a:pt x="75834" y="-52798"/>
                </a:lnTo>
                <a:lnTo>
                  <a:pt x="73913" y="-57596"/>
                </a:lnTo>
                <a:lnTo>
                  <a:pt x="72953" y="-61437"/>
                </a:lnTo>
                <a:lnTo>
                  <a:pt x="71033" y="-652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1" name="object 461"/>
          <p:cNvSpPr/>
          <p:nvPr/>
        </p:nvSpPr>
        <p:spPr>
          <a:xfrm>
            <a:off x="3430219" y="8663790"/>
            <a:ext cx="53751" cy="99834"/>
          </a:xfrm>
          <a:custGeom>
            <a:avLst/>
            <a:gdLst/>
            <a:ahLst/>
            <a:cxnLst/>
            <a:rect l="l" t="t" r="r" b="b"/>
            <a:pathLst>
              <a:path w="53751" h="99834">
                <a:moveTo>
                  <a:pt x="17266" y="36475"/>
                </a:moveTo>
                <a:lnTo>
                  <a:pt x="19187" y="32634"/>
                </a:lnTo>
                <a:lnTo>
                  <a:pt x="22082" y="28795"/>
                </a:lnTo>
                <a:lnTo>
                  <a:pt x="23987" y="26878"/>
                </a:lnTo>
                <a:lnTo>
                  <a:pt x="25908" y="23996"/>
                </a:lnTo>
                <a:lnTo>
                  <a:pt x="27828" y="22075"/>
                </a:lnTo>
                <a:lnTo>
                  <a:pt x="28788" y="20157"/>
                </a:lnTo>
                <a:lnTo>
                  <a:pt x="30708" y="18234"/>
                </a:lnTo>
                <a:lnTo>
                  <a:pt x="32628" y="17276"/>
                </a:lnTo>
                <a:lnTo>
                  <a:pt x="34549" y="17276"/>
                </a:lnTo>
                <a:lnTo>
                  <a:pt x="36469" y="16317"/>
                </a:lnTo>
                <a:lnTo>
                  <a:pt x="45110" y="16317"/>
                </a:lnTo>
                <a:lnTo>
                  <a:pt x="46070" y="17276"/>
                </a:lnTo>
                <a:lnTo>
                  <a:pt x="47990" y="17276"/>
                </a:lnTo>
                <a:lnTo>
                  <a:pt x="48950" y="18234"/>
                </a:lnTo>
                <a:lnTo>
                  <a:pt x="52791" y="18234"/>
                </a:lnTo>
                <a:lnTo>
                  <a:pt x="52791" y="17276"/>
                </a:lnTo>
                <a:lnTo>
                  <a:pt x="53751" y="17276"/>
                </a:lnTo>
                <a:lnTo>
                  <a:pt x="53751" y="2875"/>
                </a:lnTo>
                <a:lnTo>
                  <a:pt x="52791" y="2875"/>
                </a:lnTo>
                <a:lnTo>
                  <a:pt x="51831" y="1917"/>
                </a:lnTo>
                <a:lnTo>
                  <a:pt x="50871" y="1917"/>
                </a:lnTo>
                <a:lnTo>
                  <a:pt x="49911" y="958"/>
                </a:lnTo>
                <a:lnTo>
                  <a:pt x="47030" y="958"/>
                </a:lnTo>
                <a:lnTo>
                  <a:pt x="46070" y="0"/>
                </a:lnTo>
                <a:lnTo>
                  <a:pt x="36469" y="0"/>
                </a:lnTo>
                <a:lnTo>
                  <a:pt x="34549" y="958"/>
                </a:lnTo>
                <a:lnTo>
                  <a:pt x="32628" y="958"/>
                </a:lnTo>
                <a:lnTo>
                  <a:pt x="30708" y="1917"/>
                </a:lnTo>
                <a:lnTo>
                  <a:pt x="28788" y="3840"/>
                </a:lnTo>
                <a:lnTo>
                  <a:pt x="26868" y="4799"/>
                </a:lnTo>
                <a:lnTo>
                  <a:pt x="24947" y="6716"/>
                </a:lnTo>
                <a:lnTo>
                  <a:pt x="22082" y="8638"/>
                </a:lnTo>
                <a:lnTo>
                  <a:pt x="20147" y="11519"/>
                </a:lnTo>
                <a:lnTo>
                  <a:pt x="18242" y="14395"/>
                </a:lnTo>
                <a:lnTo>
                  <a:pt x="15361" y="18234"/>
                </a:lnTo>
                <a:lnTo>
                  <a:pt x="15361" y="2875"/>
                </a:lnTo>
                <a:lnTo>
                  <a:pt x="14401" y="2875"/>
                </a:lnTo>
                <a:lnTo>
                  <a:pt x="14401" y="1917"/>
                </a:lnTo>
                <a:lnTo>
                  <a:pt x="11521" y="1917"/>
                </a:lnTo>
                <a:lnTo>
                  <a:pt x="10561" y="958"/>
                </a:lnTo>
                <a:lnTo>
                  <a:pt x="4800" y="958"/>
                </a:lnTo>
                <a:lnTo>
                  <a:pt x="3840" y="1917"/>
                </a:lnTo>
                <a:lnTo>
                  <a:pt x="1905" y="1917"/>
                </a:lnTo>
                <a:lnTo>
                  <a:pt x="960" y="2875"/>
                </a:lnTo>
                <a:lnTo>
                  <a:pt x="0" y="2875"/>
                </a:lnTo>
                <a:lnTo>
                  <a:pt x="0" y="97917"/>
                </a:lnTo>
                <a:lnTo>
                  <a:pt x="960" y="98875"/>
                </a:lnTo>
                <a:lnTo>
                  <a:pt x="1905" y="98875"/>
                </a:lnTo>
                <a:lnTo>
                  <a:pt x="1905" y="99834"/>
                </a:lnTo>
                <a:lnTo>
                  <a:pt x="14401" y="99834"/>
                </a:lnTo>
                <a:lnTo>
                  <a:pt x="15361" y="98875"/>
                </a:lnTo>
                <a:lnTo>
                  <a:pt x="16306" y="98875"/>
                </a:lnTo>
                <a:lnTo>
                  <a:pt x="16306" y="97917"/>
                </a:lnTo>
                <a:lnTo>
                  <a:pt x="17266" y="97917"/>
                </a:lnTo>
                <a:lnTo>
                  <a:pt x="17266" y="364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2" name="object 462"/>
          <p:cNvSpPr/>
          <p:nvPr/>
        </p:nvSpPr>
        <p:spPr>
          <a:xfrm>
            <a:off x="3495492" y="8663790"/>
            <a:ext cx="84475" cy="101757"/>
          </a:xfrm>
          <a:custGeom>
            <a:avLst/>
            <a:gdLst/>
            <a:ahLst/>
            <a:cxnLst/>
            <a:rect l="l" t="t" r="r" b="b"/>
            <a:pathLst>
              <a:path w="84475" h="101757">
                <a:moveTo>
                  <a:pt x="39364" y="13437"/>
                </a:moveTo>
                <a:lnTo>
                  <a:pt x="51831" y="13437"/>
                </a:lnTo>
                <a:lnTo>
                  <a:pt x="57591" y="15358"/>
                </a:lnTo>
                <a:lnTo>
                  <a:pt x="61432" y="21116"/>
                </a:lnTo>
                <a:lnTo>
                  <a:pt x="66233" y="25914"/>
                </a:lnTo>
                <a:lnTo>
                  <a:pt x="68153" y="32634"/>
                </a:lnTo>
                <a:lnTo>
                  <a:pt x="68153" y="41279"/>
                </a:lnTo>
                <a:lnTo>
                  <a:pt x="17282" y="41279"/>
                </a:lnTo>
                <a:lnTo>
                  <a:pt x="17282" y="37440"/>
                </a:lnTo>
                <a:lnTo>
                  <a:pt x="18242" y="34558"/>
                </a:lnTo>
                <a:lnTo>
                  <a:pt x="19202" y="30719"/>
                </a:lnTo>
                <a:lnTo>
                  <a:pt x="20162" y="27837"/>
                </a:lnTo>
                <a:lnTo>
                  <a:pt x="22082" y="23996"/>
                </a:lnTo>
                <a:lnTo>
                  <a:pt x="25923" y="3840"/>
                </a:lnTo>
                <a:lnTo>
                  <a:pt x="20162" y="5757"/>
                </a:lnTo>
                <a:lnTo>
                  <a:pt x="15361" y="9596"/>
                </a:lnTo>
                <a:lnTo>
                  <a:pt x="11521" y="13437"/>
                </a:lnTo>
                <a:lnTo>
                  <a:pt x="7680" y="18234"/>
                </a:lnTo>
                <a:lnTo>
                  <a:pt x="4800" y="23039"/>
                </a:lnTo>
                <a:lnTo>
                  <a:pt x="2880" y="29754"/>
                </a:lnTo>
                <a:lnTo>
                  <a:pt x="960" y="36475"/>
                </a:lnTo>
                <a:lnTo>
                  <a:pt x="0" y="43196"/>
                </a:lnTo>
                <a:lnTo>
                  <a:pt x="0" y="59513"/>
                </a:lnTo>
                <a:lnTo>
                  <a:pt x="960" y="67193"/>
                </a:lnTo>
                <a:lnTo>
                  <a:pt x="2880" y="72955"/>
                </a:lnTo>
                <a:lnTo>
                  <a:pt x="4800" y="79677"/>
                </a:lnTo>
                <a:lnTo>
                  <a:pt x="7680" y="84475"/>
                </a:lnTo>
                <a:lnTo>
                  <a:pt x="11521" y="89272"/>
                </a:lnTo>
                <a:lnTo>
                  <a:pt x="15361" y="93113"/>
                </a:lnTo>
                <a:lnTo>
                  <a:pt x="20162" y="95995"/>
                </a:lnTo>
                <a:lnTo>
                  <a:pt x="25923" y="97917"/>
                </a:lnTo>
                <a:lnTo>
                  <a:pt x="31683" y="100792"/>
                </a:lnTo>
                <a:lnTo>
                  <a:pt x="38389" y="101757"/>
                </a:lnTo>
                <a:lnTo>
                  <a:pt x="49911" y="101757"/>
                </a:lnTo>
                <a:lnTo>
                  <a:pt x="54726" y="100792"/>
                </a:lnTo>
                <a:lnTo>
                  <a:pt x="58552" y="100792"/>
                </a:lnTo>
                <a:lnTo>
                  <a:pt x="62392" y="99834"/>
                </a:lnTo>
                <a:lnTo>
                  <a:pt x="65272" y="98875"/>
                </a:lnTo>
                <a:lnTo>
                  <a:pt x="68153" y="97917"/>
                </a:lnTo>
                <a:lnTo>
                  <a:pt x="71033" y="97917"/>
                </a:lnTo>
                <a:lnTo>
                  <a:pt x="73914" y="96953"/>
                </a:lnTo>
                <a:lnTo>
                  <a:pt x="75834" y="95995"/>
                </a:lnTo>
                <a:lnTo>
                  <a:pt x="77754" y="95036"/>
                </a:lnTo>
                <a:lnTo>
                  <a:pt x="78714" y="94078"/>
                </a:lnTo>
                <a:lnTo>
                  <a:pt x="79674" y="93113"/>
                </a:lnTo>
                <a:lnTo>
                  <a:pt x="80634" y="92154"/>
                </a:lnTo>
                <a:lnTo>
                  <a:pt x="80634" y="82552"/>
                </a:lnTo>
                <a:lnTo>
                  <a:pt x="79674" y="81593"/>
                </a:lnTo>
                <a:lnTo>
                  <a:pt x="79674" y="80634"/>
                </a:lnTo>
                <a:lnTo>
                  <a:pt x="75834" y="80634"/>
                </a:lnTo>
                <a:lnTo>
                  <a:pt x="73914" y="81593"/>
                </a:lnTo>
                <a:lnTo>
                  <a:pt x="72953" y="82552"/>
                </a:lnTo>
                <a:lnTo>
                  <a:pt x="71033" y="83516"/>
                </a:lnTo>
                <a:lnTo>
                  <a:pt x="68153" y="84475"/>
                </a:lnTo>
                <a:lnTo>
                  <a:pt x="65272" y="85433"/>
                </a:lnTo>
                <a:lnTo>
                  <a:pt x="62392" y="86398"/>
                </a:lnTo>
                <a:lnTo>
                  <a:pt x="59512" y="86398"/>
                </a:lnTo>
                <a:lnTo>
                  <a:pt x="55671" y="87357"/>
                </a:lnTo>
                <a:lnTo>
                  <a:pt x="42230" y="87357"/>
                </a:lnTo>
                <a:lnTo>
                  <a:pt x="37444" y="86398"/>
                </a:lnTo>
                <a:lnTo>
                  <a:pt x="33604" y="85433"/>
                </a:lnTo>
                <a:lnTo>
                  <a:pt x="29763" y="83516"/>
                </a:lnTo>
                <a:lnTo>
                  <a:pt x="26883" y="81593"/>
                </a:lnTo>
                <a:lnTo>
                  <a:pt x="24003" y="78713"/>
                </a:lnTo>
                <a:lnTo>
                  <a:pt x="22082" y="75837"/>
                </a:lnTo>
                <a:lnTo>
                  <a:pt x="20162" y="71998"/>
                </a:lnTo>
                <a:lnTo>
                  <a:pt x="19202" y="68157"/>
                </a:lnTo>
                <a:lnTo>
                  <a:pt x="18242" y="64317"/>
                </a:lnTo>
                <a:lnTo>
                  <a:pt x="17282" y="59513"/>
                </a:lnTo>
                <a:lnTo>
                  <a:pt x="17282" y="53757"/>
                </a:lnTo>
                <a:lnTo>
                  <a:pt x="81594" y="53757"/>
                </a:lnTo>
                <a:lnTo>
                  <a:pt x="82555" y="52798"/>
                </a:lnTo>
                <a:lnTo>
                  <a:pt x="84475" y="50875"/>
                </a:lnTo>
                <a:lnTo>
                  <a:pt x="84475" y="37440"/>
                </a:lnTo>
                <a:lnTo>
                  <a:pt x="83515" y="31676"/>
                </a:lnTo>
                <a:lnTo>
                  <a:pt x="82555" y="26878"/>
                </a:lnTo>
                <a:lnTo>
                  <a:pt x="80634" y="21116"/>
                </a:lnTo>
                <a:lnTo>
                  <a:pt x="78714" y="16317"/>
                </a:lnTo>
                <a:lnTo>
                  <a:pt x="74874" y="12478"/>
                </a:lnTo>
                <a:lnTo>
                  <a:pt x="71993" y="8638"/>
                </a:lnTo>
                <a:lnTo>
                  <a:pt x="68153" y="5757"/>
                </a:lnTo>
                <a:lnTo>
                  <a:pt x="62392" y="2875"/>
                </a:lnTo>
                <a:lnTo>
                  <a:pt x="57591" y="958"/>
                </a:lnTo>
                <a:lnTo>
                  <a:pt x="50886" y="0"/>
                </a:lnTo>
                <a:lnTo>
                  <a:pt x="37444" y="0"/>
                </a:lnTo>
                <a:lnTo>
                  <a:pt x="30723" y="958"/>
                </a:lnTo>
                <a:lnTo>
                  <a:pt x="32644" y="15358"/>
                </a:lnTo>
                <a:lnTo>
                  <a:pt x="35524" y="13437"/>
                </a:lnTo>
                <a:lnTo>
                  <a:pt x="39364" y="134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3" name="object 463"/>
          <p:cNvSpPr/>
          <p:nvPr/>
        </p:nvSpPr>
        <p:spPr>
          <a:xfrm>
            <a:off x="3517574" y="8664749"/>
            <a:ext cx="10561" cy="23038"/>
          </a:xfrm>
          <a:custGeom>
            <a:avLst/>
            <a:gdLst/>
            <a:ahLst/>
            <a:cxnLst/>
            <a:rect l="l" t="t" r="r" b="b"/>
            <a:pathLst>
              <a:path w="10561" h="23038">
                <a:moveTo>
                  <a:pt x="0" y="23038"/>
                </a:moveTo>
                <a:lnTo>
                  <a:pt x="1920" y="21116"/>
                </a:lnTo>
                <a:lnTo>
                  <a:pt x="4800" y="18240"/>
                </a:lnTo>
                <a:lnTo>
                  <a:pt x="6720" y="16317"/>
                </a:lnTo>
                <a:lnTo>
                  <a:pt x="10561" y="14400"/>
                </a:lnTo>
                <a:lnTo>
                  <a:pt x="8641" y="0"/>
                </a:lnTo>
                <a:lnTo>
                  <a:pt x="3840" y="2881"/>
                </a:lnTo>
                <a:lnTo>
                  <a:pt x="0" y="2303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4" name="object 464"/>
          <p:cNvSpPr/>
          <p:nvPr/>
        </p:nvSpPr>
        <p:spPr>
          <a:xfrm>
            <a:off x="1714743" y="8916262"/>
            <a:ext cx="72969" cy="101757"/>
          </a:xfrm>
          <a:custGeom>
            <a:avLst/>
            <a:gdLst/>
            <a:ahLst/>
            <a:cxnLst/>
            <a:rect l="l" t="t" r="r" b="b"/>
            <a:pathLst>
              <a:path w="72969" h="101757">
                <a:moveTo>
                  <a:pt x="24963" y="77754"/>
                </a:moveTo>
                <a:lnTo>
                  <a:pt x="22082" y="74872"/>
                </a:lnTo>
                <a:lnTo>
                  <a:pt x="20162" y="71033"/>
                </a:lnTo>
                <a:lnTo>
                  <a:pt x="19202" y="66234"/>
                </a:lnTo>
                <a:lnTo>
                  <a:pt x="18242" y="62395"/>
                </a:lnTo>
                <a:lnTo>
                  <a:pt x="18242" y="50875"/>
                </a:lnTo>
                <a:lnTo>
                  <a:pt x="18307" y="47019"/>
                </a:lnTo>
                <a:lnTo>
                  <a:pt x="20005" y="33367"/>
                </a:lnTo>
                <a:lnTo>
                  <a:pt x="24002" y="23039"/>
                </a:lnTo>
                <a:lnTo>
                  <a:pt x="28803" y="17276"/>
                </a:lnTo>
                <a:lnTo>
                  <a:pt x="34564" y="14395"/>
                </a:lnTo>
                <a:lnTo>
                  <a:pt x="50886" y="14395"/>
                </a:lnTo>
                <a:lnTo>
                  <a:pt x="53766" y="15360"/>
                </a:lnTo>
                <a:lnTo>
                  <a:pt x="56631" y="17276"/>
                </a:lnTo>
                <a:lnTo>
                  <a:pt x="58567" y="18234"/>
                </a:lnTo>
                <a:lnTo>
                  <a:pt x="61447" y="19199"/>
                </a:lnTo>
                <a:lnTo>
                  <a:pt x="63352" y="21116"/>
                </a:lnTo>
                <a:lnTo>
                  <a:pt x="64312" y="22075"/>
                </a:lnTo>
                <a:lnTo>
                  <a:pt x="66248" y="23039"/>
                </a:lnTo>
                <a:lnTo>
                  <a:pt x="67193" y="23996"/>
                </a:lnTo>
                <a:lnTo>
                  <a:pt x="68153" y="24955"/>
                </a:lnTo>
                <a:lnTo>
                  <a:pt x="70073" y="24955"/>
                </a:lnTo>
                <a:lnTo>
                  <a:pt x="71033" y="23996"/>
                </a:lnTo>
                <a:lnTo>
                  <a:pt x="72008" y="23039"/>
                </a:lnTo>
                <a:lnTo>
                  <a:pt x="72969" y="22075"/>
                </a:lnTo>
                <a:lnTo>
                  <a:pt x="72969" y="13437"/>
                </a:lnTo>
                <a:lnTo>
                  <a:pt x="72008" y="12478"/>
                </a:lnTo>
                <a:lnTo>
                  <a:pt x="72008" y="11519"/>
                </a:lnTo>
                <a:lnTo>
                  <a:pt x="71033" y="10555"/>
                </a:lnTo>
                <a:lnTo>
                  <a:pt x="71033" y="9596"/>
                </a:lnTo>
                <a:lnTo>
                  <a:pt x="70073" y="8638"/>
                </a:lnTo>
                <a:lnTo>
                  <a:pt x="69128" y="7679"/>
                </a:lnTo>
                <a:lnTo>
                  <a:pt x="67193" y="6716"/>
                </a:lnTo>
                <a:lnTo>
                  <a:pt x="66248" y="5757"/>
                </a:lnTo>
                <a:lnTo>
                  <a:pt x="64312" y="4799"/>
                </a:lnTo>
                <a:lnTo>
                  <a:pt x="61447" y="3840"/>
                </a:lnTo>
                <a:lnTo>
                  <a:pt x="59512" y="2875"/>
                </a:lnTo>
                <a:lnTo>
                  <a:pt x="57607" y="1917"/>
                </a:lnTo>
                <a:lnTo>
                  <a:pt x="54726" y="958"/>
                </a:lnTo>
                <a:lnTo>
                  <a:pt x="51846" y="958"/>
                </a:lnTo>
                <a:lnTo>
                  <a:pt x="48966" y="0"/>
                </a:lnTo>
                <a:lnTo>
                  <a:pt x="37444" y="0"/>
                </a:lnTo>
                <a:lnTo>
                  <a:pt x="31683" y="958"/>
                </a:lnTo>
                <a:lnTo>
                  <a:pt x="25923" y="2875"/>
                </a:lnTo>
                <a:lnTo>
                  <a:pt x="21122" y="4799"/>
                </a:lnTo>
                <a:lnTo>
                  <a:pt x="16322" y="7679"/>
                </a:lnTo>
                <a:lnTo>
                  <a:pt x="12481" y="12478"/>
                </a:lnTo>
                <a:lnTo>
                  <a:pt x="8641" y="16317"/>
                </a:lnTo>
                <a:lnTo>
                  <a:pt x="5760" y="22075"/>
                </a:lnTo>
                <a:lnTo>
                  <a:pt x="3840" y="27837"/>
                </a:lnTo>
                <a:lnTo>
                  <a:pt x="960" y="34558"/>
                </a:lnTo>
                <a:lnTo>
                  <a:pt x="0" y="42237"/>
                </a:lnTo>
                <a:lnTo>
                  <a:pt x="0" y="59513"/>
                </a:lnTo>
                <a:lnTo>
                  <a:pt x="960" y="67193"/>
                </a:lnTo>
                <a:lnTo>
                  <a:pt x="2880" y="72955"/>
                </a:lnTo>
                <a:lnTo>
                  <a:pt x="4800" y="78719"/>
                </a:lnTo>
                <a:lnTo>
                  <a:pt x="7680" y="84475"/>
                </a:lnTo>
                <a:lnTo>
                  <a:pt x="10561" y="88315"/>
                </a:lnTo>
                <a:lnTo>
                  <a:pt x="14401" y="93113"/>
                </a:lnTo>
                <a:lnTo>
                  <a:pt x="18242" y="95995"/>
                </a:lnTo>
                <a:lnTo>
                  <a:pt x="24002" y="97917"/>
                </a:lnTo>
                <a:lnTo>
                  <a:pt x="28803" y="99834"/>
                </a:lnTo>
                <a:lnTo>
                  <a:pt x="34564" y="101757"/>
                </a:lnTo>
                <a:lnTo>
                  <a:pt x="45125" y="101757"/>
                </a:lnTo>
                <a:lnTo>
                  <a:pt x="48006" y="100792"/>
                </a:lnTo>
                <a:lnTo>
                  <a:pt x="50886" y="100792"/>
                </a:lnTo>
                <a:lnTo>
                  <a:pt x="53766" y="99834"/>
                </a:lnTo>
                <a:lnTo>
                  <a:pt x="56631" y="98875"/>
                </a:lnTo>
                <a:lnTo>
                  <a:pt x="59512" y="97917"/>
                </a:lnTo>
                <a:lnTo>
                  <a:pt x="61447" y="96953"/>
                </a:lnTo>
                <a:lnTo>
                  <a:pt x="64312" y="95995"/>
                </a:lnTo>
                <a:lnTo>
                  <a:pt x="66248" y="95036"/>
                </a:lnTo>
                <a:lnTo>
                  <a:pt x="68153" y="93113"/>
                </a:lnTo>
                <a:lnTo>
                  <a:pt x="70073" y="92154"/>
                </a:lnTo>
                <a:lnTo>
                  <a:pt x="70073" y="91196"/>
                </a:lnTo>
                <a:lnTo>
                  <a:pt x="71033" y="90237"/>
                </a:lnTo>
                <a:lnTo>
                  <a:pt x="72008" y="90237"/>
                </a:lnTo>
                <a:lnTo>
                  <a:pt x="72008" y="89274"/>
                </a:lnTo>
                <a:lnTo>
                  <a:pt x="72969" y="88315"/>
                </a:lnTo>
                <a:lnTo>
                  <a:pt x="72969" y="76795"/>
                </a:lnTo>
                <a:lnTo>
                  <a:pt x="72008" y="75837"/>
                </a:lnTo>
                <a:lnTo>
                  <a:pt x="72008" y="74872"/>
                </a:lnTo>
                <a:lnTo>
                  <a:pt x="70073" y="74872"/>
                </a:lnTo>
                <a:lnTo>
                  <a:pt x="68153" y="75837"/>
                </a:lnTo>
                <a:lnTo>
                  <a:pt x="67193" y="76795"/>
                </a:lnTo>
                <a:lnTo>
                  <a:pt x="65288" y="77754"/>
                </a:lnTo>
                <a:lnTo>
                  <a:pt x="63352" y="79677"/>
                </a:lnTo>
                <a:lnTo>
                  <a:pt x="61447" y="80636"/>
                </a:lnTo>
                <a:lnTo>
                  <a:pt x="59512" y="82558"/>
                </a:lnTo>
                <a:lnTo>
                  <a:pt x="56631" y="83516"/>
                </a:lnTo>
                <a:lnTo>
                  <a:pt x="53766" y="84475"/>
                </a:lnTo>
                <a:lnTo>
                  <a:pt x="50886" y="86398"/>
                </a:lnTo>
                <a:lnTo>
                  <a:pt x="39364" y="86398"/>
                </a:lnTo>
                <a:lnTo>
                  <a:pt x="35524" y="85433"/>
                </a:lnTo>
                <a:lnTo>
                  <a:pt x="32644" y="84475"/>
                </a:lnTo>
                <a:lnTo>
                  <a:pt x="29763" y="82558"/>
                </a:lnTo>
                <a:lnTo>
                  <a:pt x="26883" y="80636"/>
                </a:lnTo>
                <a:lnTo>
                  <a:pt x="24963" y="7775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5" name="object 465"/>
          <p:cNvSpPr/>
          <p:nvPr/>
        </p:nvSpPr>
        <p:spPr>
          <a:xfrm>
            <a:off x="1822262" y="8985379"/>
            <a:ext cx="5760" cy="28800"/>
          </a:xfrm>
          <a:custGeom>
            <a:avLst/>
            <a:gdLst/>
            <a:ahLst/>
            <a:cxnLst/>
            <a:rect l="l" t="t" r="r" b="b"/>
            <a:pathLst>
              <a:path w="5760" h="28800">
                <a:moveTo>
                  <a:pt x="4800" y="28800"/>
                </a:moveTo>
                <a:lnTo>
                  <a:pt x="5760" y="10561"/>
                </a:lnTo>
                <a:lnTo>
                  <a:pt x="3840" y="6720"/>
                </a:lnTo>
                <a:lnTo>
                  <a:pt x="960" y="3838"/>
                </a:lnTo>
                <a:lnTo>
                  <a:pt x="0" y="0"/>
                </a:lnTo>
                <a:lnTo>
                  <a:pt x="0" y="26878"/>
                </a:lnTo>
                <a:lnTo>
                  <a:pt x="4800" y="28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6" name="object 466"/>
          <p:cNvSpPr/>
          <p:nvPr/>
        </p:nvSpPr>
        <p:spPr>
          <a:xfrm>
            <a:off x="1802099" y="8916262"/>
            <a:ext cx="92156" cy="101757"/>
          </a:xfrm>
          <a:custGeom>
            <a:avLst/>
            <a:gdLst/>
            <a:ahLst/>
            <a:cxnLst/>
            <a:rect l="l" t="t" r="r" b="b"/>
            <a:pathLst>
              <a:path w="92156" h="101757">
                <a:moveTo>
                  <a:pt x="0" y="50875"/>
                </a:moveTo>
                <a:lnTo>
                  <a:pt x="0" y="59513"/>
                </a:lnTo>
                <a:lnTo>
                  <a:pt x="960" y="66234"/>
                </a:lnTo>
                <a:lnTo>
                  <a:pt x="2880" y="71998"/>
                </a:lnTo>
                <a:lnTo>
                  <a:pt x="4800" y="78719"/>
                </a:lnTo>
                <a:lnTo>
                  <a:pt x="7680" y="83516"/>
                </a:lnTo>
                <a:lnTo>
                  <a:pt x="11521" y="88315"/>
                </a:lnTo>
                <a:lnTo>
                  <a:pt x="15361" y="92154"/>
                </a:lnTo>
                <a:lnTo>
                  <a:pt x="20162" y="95995"/>
                </a:lnTo>
                <a:lnTo>
                  <a:pt x="20162" y="69116"/>
                </a:lnTo>
                <a:lnTo>
                  <a:pt x="19202" y="64318"/>
                </a:lnTo>
                <a:lnTo>
                  <a:pt x="18242" y="59513"/>
                </a:lnTo>
                <a:lnTo>
                  <a:pt x="17282" y="55674"/>
                </a:lnTo>
                <a:lnTo>
                  <a:pt x="17282" y="45119"/>
                </a:lnTo>
                <a:lnTo>
                  <a:pt x="18242" y="40315"/>
                </a:lnTo>
                <a:lnTo>
                  <a:pt x="19202" y="35516"/>
                </a:lnTo>
                <a:lnTo>
                  <a:pt x="20162" y="30719"/>
                </a:lnTo>
                <a:lnTo>
                  <a:pt x="22082" y="26878"/>
                </a:lnTo>
                <a:lnTo>
                  <a:pt x="24963" y="23996"/>
                </a:lnTo>
                <a:lnTo>
                  <a:pt x="26883" y="21116"/>
                </a:lnTo>
                <a:lnTo>
                  <a:pt x="29763" y="18234"/>
                </a:lnTo>
                <a:lnTo>
                  <a:pt x="33604" y="16317"/>
                </a:lnTo>
                <a:lnTo>
                  <a:pt x="37444" y="14395"/>
                </a:lnTo>
                <a:lnTo>
                  <a:pt x="41285" y="13437"/>
                </a:lnTo>
                <a:lnTo>
                  <a:pt x="51846" y="13437"/>
                </a:lnTo>
                <a:lnTo>
                  <a:pt x="56647" y="15360"/>
                </a:lnTo>
                <a:lnTo>
                  <a:pt x="60487" y="17276"/>
                </a:lnTo>
                <a:lnTo>
                  <a:pt x="63352" y="19199"/>
                </a:lnTo>
                <a:lnTo>
                  <a:pt x="66248" y="21116"/>
                </a:lnTo>
                <a:lnTo>
                  <a:pt x="69128" y="24955"/>
                </a:lnTo>
                <a:lnTo>
                  <a:pt x="71033" y="27837"/>
                </a:lnTo>
                <a:lnTo>
                  <a:pt x="72009" y="31677"/>
                </a:lnTo>
                <a:lnTo>
                  <a:pt x="72969" y="36475"/>
                </a:lnTo>
                <a:lnTo>
                  <a:pt x="73914" y="41279"/>
                </a:lnTo>
                <a:lnTo>
                  <a:pt x="74874" y="46078"/>
                </a:lnTo>
                <a:lnTo>
                  <a:pt x="74874" y="55674"/>
                </a:lnTo>
                <a:lnTo>
                  <a:pt x="73914" y="60478"/>
                </a:lnTo>
                <a:lnTo>
                  <a:pt x="72969" y="65275"/>
                </a:lnTo>
                <a:lnTo>
                  <a:pt x="72009" y="70075"/>
                </a:lnTo>
                <a:lnTo>
                  <a:pt x="70073" y="73914"/>
                </a:lnTo>
                <a:lnTo>
                  <a:pt x="68168" y="76795"/>
                </a:lnTo>
                <a:lnTo>
                  <a:pt x="65288" y="79677"/>
                </a:lnTo>
                <a:lnTo>
                  <a:pt x="62407" y="82558"/>
                </a:lnTo>
                <a:lnTo>
                  <a:pt x="58567" y="84475"/>
                </a:lnTo>
                <a:lnTo>
                  <a:pt x="55686" y="86398"/>
                </a:lnTo>
                <a:lnTo>
                  <a:pt x="50886" y="87357"/>
                </a:lnTo>
                <a:lnTo>
                  <a:pt x="40325" y="87357"/>
                </a:lnTo>
                <a:lnTo>
                  <a:pt x="36484" y="86398"/>
                </a:lnTo>
                <a:lnTo>
                  <a:pt x="32644" y="84475"/>
                </a:lnTo>
                <a:lnTo>
                  <a:pt x="28803" y="81593"/>
                </a:lnTo>
                <a:lnTo>
                  <a:pt x="25923" y="79677"/>
                </a:lnTo>
                <a:lnTo>
                  <a:pt x="24963" y="97917"/>
                </a:lnTo>
                <a:lnTo>
                  <a:pt x="30723" y="99834"/>
                </a:lnTo>
                <a:lnTo>
                  <a:pt x="37444" y="101757"/>
                </a:lnTo>
                <a:lnTo>
                  <a:pt x="52806" y="101757"/>
                </a:lnTo>
                <a:lnTo>
                  <a:pt x="59527" y="99834"/>
                </a:lnTo>
                <a:lnTo>
                  <a:pt x="66248" y="97917"/>
                </a:lnTo>
                <a:lnTo>
                  <a:pt x="72009" y="95036"/>
                </a:lnTo>
                <a:lnTo>
                  <a:pt x="76809" y="91196"/>
                </a:lnTo>
                <a:lnTo>
                  <a:pt x="80634" y="86398"/>
                </a:lnTo>
                <a:lnTo>
                  <a:pt x="84475" y="81593"/>
                </a:lnTo>
                <a:lnTo>
                  <a:pt x="87355" y="76795"/>
                </a:lnTo>
                <a:lnTo>
                  <a:pt x="89275" y="70075"/>
                </a:lnTo>
                <a:lnTo>
                  <a:pt x="91196" y="64318"/>
                </a:lnTo>
                <a:lnTo>
                  <a:pt x="92156" y="56637"/>
                </a:lnTo>
                <a:lnTo>
                  <a:pt x="92156" y="41279"/>
                </a:lnTo>
                <a:lnTo>
                  <a:pt x="91196" y="34558"/>
                </a:lnTo>
                <a:lnTo>
                  <a:pt x="89275" y="28795"/>
                </a:lnTo>
                <a:lnTo>
                  <a:pt x="88315" y="22075"/>
                </a:lnTo>
                <a:lnTo>
                  <a:pt x="85435" y="17276"/>
                </a:lnTo>
                <a:lnTo>
                  <a:pt x="81594" y="12478"/>
                </a:lnTo>
                <a:lnTo>
                  <a:pt x="77754" y="8638"/>
                </a:lnTo>
                <a:lnTo>
                  <a:pt x="72969" y="5757"/>
                </a:lnTo>
                <a:lnTo>
                  <a:pt x="67193" y="2875"/>
                </a:lnTo>
                <a:lnTo>
                  <a:pt x="61447" y="958"/>
                </a:lnTo>
                <a:lnTo>
                  <a:pt x="54726" y="0"/>
                </a:lnTo>
                <a:lnTo>
                  <a:pt x="39364" y="0"/>
                </a:lnTo>
                <a:lnTo>
                  <a:pt x="32644" y="958"/>
                </a:lnTo>
                <a:lnTo>
                  <a:pt x="26883" y="3840"/>
                </a:lnTo>
                <a:lnTo>
                  <a:pt x="20162" y="5757"/>
                </a:lnTo>
                <a:lnTo>
                  <a:pt x="15361" y="9596"/>
                </a:lnTo>
                <a:lnTo>
                  <a:pt x="11521" y="14395"/>
                </a:lnTo>
                <a:lnTo>
                  <a:pt x="7680" y="19199"/>
                </a:lnTo>
                <a:lnTo>
                  <a:pt x="4800" y="23996"/>
                </a:lnTo>
                <a:lnTo>
                  <a:pt x="2880" y="30719"/>
                </a:lnTo>
                <a:lnTo>
                  <a:pt x="960" y="37440"/>
                </a:lnTo>
                <a:lnTo>
                  <a:pt x="0" y="44154"/>
                </a:lnTo>
                <a:lnTo>
                  <a:pt x="0" y="508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7" name="object 467"/>
          <p:cNvSpPr/>
          <p:nvPr/>
        </p:nvSpPr>
        <p:spPr>
          <a:xfrm>
            <a:off x="1919218" y="8916262"/>
            <a:ext cx="137281" cy="99834"/>
          </a:xfrm>
          <a:custGeom>
            <a:avLst/>
            <a:gdLst/>
            <a:ahLst/>
            <a:cxnLst/>
            <a:rect l="l" t="t" r="r" b="b"/>
            <a:pathLst>
              <a:path w="137281" h="99834">
                <a:moveTo>
                  <a:pt x="133441" y="14395"/>
                </a:moveTo>
                <a:lnTo>
                  <a:pt x="130561" y="11519"/>
                </a:lnTo>
                <a:lnTo>
                  <a:pt x="128640" y="7679"/>
                </a:lnTo>
                <a:lnTo>
                  <a:pt x="124800" y="4799"/>
                </a:lnTo>
                <a:lnTo>
                  <a:pt x="120959" y="2875"/>
                </a:lnTo>
                <a:lnTo>
                  <a:pt x="117119" y="958"/>
                </a:lnTo>
                <a:lnTo>
                  <a:pt x="112318" y="0"/>
                </a:lnTo>
                <a:lnTo>
                  <a:pt x="100797" y="0"/>
                </a:lnTo>
                <a:lnTo>
                  <a:pt x="98877" y="958"/>
                </a:lnTo>
                <a:lnTo>
                  <a:pt x="95996" y="958"/>
                </a:lnTo>
                <a:lnTo>
                  <a:pt x="93116" y="1917"/>
                </a:lnTo>
                <a:lnTo>
                  <a:pt x="91196" y="3840"/>
                </a:lnTo>
                <a:lnTo>
                  <a:pt x="88315" y="4799"/>
                </a:lnTo>
                <a:lnTo>
                  <a:pt x="85435" y="6716"/>
                </a:lnTo>
                <a:lnTo>
                  <a:pt x="82555" y="9596"/>
                </a:lnTo>
                <a:lnTo>
                  <a:pt x="80634" y="11519"/>
                </a:lnTo>
                <a:lnTo>
                  <a:pt x="77754" y="14395"/>
                </a:lnTo>
                <a:lnTo>
                  <a:pt x="73913" y="18234"/>
                </a:lnTo>
                <a:lnTo>
                  <a:pt x="72953" y="15360"/>
                </a:lnTo>
                <a:lnTo>
                  <a:pt x="71993" y="12478"/>
                </a:lnTo>
                <a:lnTo>
                  <a:pt x="70073" y="10555"/>
                </a:lnTo>
                <a:lnTo>
                  <a:pt x="68153" y="8638"/>
                </a:lnTo>
                <a:lnTo>
                  <a:pt x="66233" y="6716"/>
                </a:lnTo>
                <a:lnTo>
                  <a:pt x="64328" y="4799"/>
                </a:lnTo>
                <a:lnTo>
                  <a:pt x="61432" y="2875"/>
                </a:lnTo>
                <a:lnTo>
                  <a:pt x="59512" y="1917"/>
                </a:lnTo>
                <a:lnTo>
                  <a:pt x="55671" y="958"/>
                </a:lnTo>
                <a:lnTo>
                  <a:pt x="52806" y="0"/>
                </a:lnTo>
                <a:lnTo>
                  <a:pt x="40325" y="0"/>
                </a:lnTo>
                <a:lnTo>
                  <a:pt x="35524" y="958"/>
                </a:lnTo>
                <a:lnTo>
                  <a:pt x="30723" y="3840"/>
                </a:lnTo>
                <a:lnTo>
                  <a:pt x="25923" y="6716"/>
                </a:lnTo>
                <a:lnTo>
                  <a:pt x="21122" y="10555"/>
                </a:lnTo>
                <a:lnTo>
                  <a:pt x="15361" y="16317"/>
                </a:lnTo>
                <a:lnTo>
                  <a:pt x="15361" y="2875"/>
                </a:lnTo>
                <a:lnTo>
                  <a:pt x="14401" y="1917"/>
                </a:lnTo>
                <a:lnTo>
                  <a:pt x="13441" y="1917"/>
                </a:lnTo>
                <a:lnTo>
                  <a:pt x="12481" y="958"/>
                </a:lnTo>
                <a:lnTo>
                  <a:pt x="2880" y="958"/>
                </a:lnTo>
                <a:lnTo>
                  <a:pt x="2880" y="1917"/>
                </a:lnTo>
                <a:lnTo>
                  <a:pt x="960" y="1917"/>
                </a:lnTo>
                <a:lnTo>
                  <a:pt x="960" y="2875"/>
                </a:lnTo>
                <a:lnTo>
                  <a:pt x="0" y="3840"/>
                </a:lnTo>
                <a:lnTo>
                  <a:pt x="0" y="97917"/>
                </a:lnTo>
                <a:lnTo>
                  <a:pt x="960" y="97917"/>
                </a:lnTo>
                <a:lnTo>
                  <a:pt x="960" y="98875"/>
                </a:lnTo>
                <a:lnTo>
                  <a:pt x="1920" y="98875"/>
                </a:lnTo>
                <a:lnTo>
                  <a:pt x="2880" y="99834"/>
                </a:lnTo>
                <a:lnTo>
                  <a:pt x="14401" y="99834"/>
                </a:lnTo>
                <a:lnTo>
                  <a:pt x="15361" y="98875"/>
                </a:lnTo>
                <a:lnTo>
                  <a:pt x="16322" y="98875"/>
                </a:lnTo>
                <a:lnTo>
                  <a:pt x="17282" y="97917"/>
                </a:lnTo>
                <a:lnTo>
                  <a:pt x="17282" y="31677"/>
                </a:lnTo>
                <a:lnTo>
                  <a:pt x="22082" y="25914"/>
                </a:lnTo>
                <a:lnTo>
                  <a:pt x="25923" y="22075"/>
                </a:lnTo>
                <a:lnTo>
                  <a:pt x="29763" y="19199"/>
                </a:lnTo>
                <a:lnTo>
                  <a:pt x="34564" y="15360"/>
                </a:lnTo>
                <a:lnTo>
                  <a:pt x="38404" y="14395"/>
                </a:lnTo>
                <a:lnTo>
                  <a:pt x="45125" y="14395"/>
                </a:lnTo>
                <a:lnTo>
                  <a:pt x="47990" y="15360"/>
                </a:lnTo>
                <a:lnTo>
                  <a:pt x="49926" y="16317"/>
                </a:lnTo>
                <a:lnTo>
                  <a:pt x="52806" y="17276"/>
                </a:lnTo>
                <a:lnTo>
                  <a:pt x="54711" y="19199"/>
                </a:lnTo>
                <a:lnTo>
                  <a:pt x="55671" y="21116"/>
                </a:lnTo>
                <a:lnTo>
                  <a:pt x="57607" y="23996"/>
                </a:lnTo>
                <a:lnTo>
                  <a:pt x="58552" y="26878"/>
                </a:lnTo>
                <a:lnTo>
                  <a:pt x="59512" y="29760"/>
                </a:lnTo>
                <a:lnTo>
                  <a:pt x="60487" y="33599"/>
                </a:lnTo>
                <a:lnTo>
                  <a:pt x="60487" y="97917"/>
                </a:lnTo>
                <a:lnTo>
                  <a:pt x="61432" y="98875"/>
                </a:lnTo>
                <a:lnTo>
                  <a:pt x="62392" y="98875"/>
                </a:lnTo>
                <a:lnTo>
                  <a:pt x="62392" y="99834"/>
                </a:lnTo>
                <a:lnTo>
                  <a:pt x="73913" y="99834"/>
                </a:lnTo>
                <a:lnTo>
                  <a:pt x="74874" y="98875"/>
                </a:lnTo>
                <a:lnTo>
                  <a:pt x="76794" y="98875"/>
                </a:lnTo>
                <a:lnTo>
                  <a:pt x="76794" y="97917"/>
                </a:lnTo>
                <a:lnTo>
                  <a:pt x="77754" y="97917"/>
                </a:lnTo>
                <a:lnTo>
                  <a:pt x="77754" y="31677"/>
                </a:lnTo>
                <a:lnTo>
                  <a:pt x="82555" y="25914"/>
                </a:lnTo>
                <a:lnTo>
                  <a:pt x="86395" y="22075"/>
                </a:lnTo>
                <a:lnTo>
                  <a:pt x="90236" y="19199"/>
                </a:lnTo>
                <a:lnTo>
                  <a:pt x="94076" y="15360"/>
                </a:lnTo>
                <a:lnTo>
                  <a:pt x="97917" y="14395"/>
                </a:lnTo>
                <a:lnTo>
                  <a:pt x="105597" y="14395"/>
                </a:lnTo>
                <a:lnTo>
                  <a:pt x="108478" y="15360"/>
                </a:lnTo>
                <a:lnTo>
                  <a:pt x="110398" y="16317"/>
                </a:lnTo>
                <a:lnTo>
                  <a:pt x="113278" y="17276"/>
                </a:lnTo>
                <a:lnTo>
                  <a:pt x="115199" y="19199"/>
                </a:lnTo>
                <a:lnTo>
                  <a:pt x="116159" y="21116"/>
                </a:lnTo>
                <a:lnTo>
                  <a:pt x="118079" y="23996"/>
                </a:lnTo>
                <a:lnTo>
                  <a:pt x="119039" y="26878"/>
                </a:lnTo>
                <a:lnTo>
                  <a:pt x="119999" y="29760"/>
                </a:lnTo>
                <a:lnTo>
                  <a:pt x="119999" y="33599"/>
                </a:lnTo>
                <a:lnTo>
                  <a:pt x="120959" y="36475"/>
                </a:lnTo>
                <a:lnTo>
                  <a:pt x="120959" y="98875"/>
                </a:lnTo>
                <a:lnTo>
                  <a:pt x="121919" y="98875"/>
                </a:lnTo>
                <a:lnTo>
                  <a:pt x="122880" y="99834"/>
                </a:lnTo>
                <a:lnTo>
                  <a:pt x="134401" y="99834"/>
                </a:lnTo>
                <a:lnTo>
                  <a:pt x="135361" y="98875"/>
                </a:lnTo>
                <a:lnTo>
                  <a:pt x="137281" y="98875"/>
                </a:lnTo>
                <a:lnTo>
                  <a:pt x="137281" y="27837"/>
                </a:lnTo>
                <a:lnTo>
                  <a:pt x="136321" y="23039"/>
                </a:lnTo>
                <a:lnTo>
                  <a:pt x="135361" y="19199"/>
                </a:lnTo>
                <a:lnTo>
                  <a:pt x="133441" y="1439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8" name="object 468"/>
          <p:cNvSpPr/>
          <p:nvPr/>
        </p:nvSpPr>
        <p:spPr>
          <a:xfrm>
            <a:off x="2112172" y="8994981"/>
            <a:ext cx="10561" cy="20156"/>
          </a:xfrm>
          <a:custGeom>
            <a:avLst/>
            <a:gdLst/>
            <a:ahLst/>
            <a:cxnLst/>
            <a:rect l="l" t="t" r="r" b="b"/>
            <a:pathLst>
              <a:path w="10561" h="20156">
                <a:moveTo>
                  <a:pt x="0" y="14394"/>
                </a:moveTo>
                <a:lnTo>
                  <a:pt x="1920" y="16317"/>
                </a:lnTo>
                <a:lnTo>
                  <a:pt x="3840" y="18234"/>
                </a:lnTo>
                <a:lnTo>
                  <a:pt x="6720" y="19197"/>
                </a:lnTo>
                <a:lnTo>
                  <a:pt x="8641" y="20156"/>
                </a:lnTo>
                <a:lnTo>
                  <a:pt x="10561" y="6714"/>
                </a:lnTo>
                <a:lnTo>
                  <a:pt x="5760" y="3838"/>
                </a:lnTo>
                <a:lnTo>
                  <a:pt x="1920" y="0"/>
                </a:lnTo>
                <a:lnTo>
                  <a:pt x="0" y="1439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9" name="object 469"/>
          <p:cNvSpPr/>
          <p:nvPr/>
        </p:nvSpPr>
        <p:spPr>
          <a:xfrm>
            <a:off x="2088184" y="8916262"/>
            <a:ext cx="85420" cy="136315"/>
          </a:xfrm>
          <a:custGeom>
            <a:avLst/>
            <a:gdLst/>
            <a:ahLst/>
            <a:cxnLst/>
            <a:rect l="l" t="t" r="r" b="b"/>
            <a:pathLst>
              <a:path w="85420" h="136315">
                <a:moveTo>
                  <a:pt x="6705" y="958"/>
                </a:moveTo>
                <a:lnTo>
                  <a:pt x="2865" y="958"/>
                </a:lnTo>
                <a:lnTo>
                  <a:pt x="1905" y="1917"/>
                </a:lnTo>
                <a:lnTo>
                  <a:pt x="944" y="1917"/>
                </a:lnTo>
                <a:lnTo>
                  <a:pt x="0" y="2875"/>
                </a:lnTo>
                <a:lnTo>
                  <a:pt x="0" y="135357"/>
                </a:lnTo>
                <a:lnTo>
                  <a:pt x="944" y="135357"/>
                </a:lnTo>
                <a:lnTo>
                  <a:pt x="944" y="136315"/>
                </a:lnTo>
                <a:lnTo>
                  <a:pt x="15346" y="136315"/>
                </a:lnTo>
                <a:lnTo>
                  <a:pt x="15346" y="135357"/>
                </a:lnTo>
                <a:lnTo>
                  <a:pt x="16306" y="135357"/>
                </a:lnTo>
                <a:lnTo>
                  <a:pt x="16306" y="87357"/>
                </a:lnTo>
                <a:lnTo>
                  <a:pt x="19187" y="89274"/>
                </a:lnTo>
                <a:lnTo>
                  <a:pt x="21107" y="92154"/>
                </a:lnTo>
                <a:lnTo>
                  <a:pt x="23987" y="93113"/>
                </a:lnTo>
                <a:lnTo>
                  <a:pt x="25907" y="78719"/>
                </a:lnTo>
                <a:lnTo>
                  <a:pt x="21107" y="74872"/>
                </a:lnTo>
                <a:lnTo>
                  <a:pt x="16306" y="69116"/>
                </a:lnTo>
                <a:lnTo>
                  <a:pt x="16306" y="32634"/>
                </a:lnTo>
                <a:lnTo>
                  <a:pt x="19187" y="28795"/>
                </a:lnTo>
                <a:lnTo>
                  <a:pt x="22067" y="25914"/>
                </a:lnTo>
                <a:lnTo>
                  <a:pt x="23987" y="23996"/>
                </a:lnTo>
                <a:lnTo>
                  <a:pt x="26868" y="21116"/>
                </a:lnTo>
                <a:lnTo>
                  <a:pt x="28788" y="20157"/>
                </a:lnTo>
                <a:lnTo>
                  <a:pt x="31668" y="18234"/>
                </a:lnTo>
                <a:lnTo>
                  <a:pt x="33588" y="17276"/>
                </a:lnTo>
                <a:lnTo>
                  <a:pt x="35509" y="16317"/>
                </a:lnTo>
                <a:lnTo>
                  <a:pt x="37429" y="15360"/>
                </a:lnTo>
                <a:lnTo>
                  <a:pt x="40309" y="14395"/>
                </a:lnTo>
                <a:lnTo>
                  <a:pt x="48950" y="14395"/>
                </a:lnTo>
                <a:lnTo>
                  <a:pt x="52791" y="15360"/>
                </a:lnTo>
                <a:lnTo>
                  <a:pt x="55671" y="17276"/>
                </a:lnTo>
                <a:lnTo>
                  <a:pt x="58552" y="19199"/>
                </a:lnTo>
                <a:lnTo>
                  <a:pt x="60472" y="22075"/>
                </a:lnTo>
                <a:lnTo>
                  <a:pt x="62392" y="25914"/>
                </a:lnTo>
                <a:lnTo>
                  <a:pt x="64312" y="28795"/>
                </a:lnTo>
                <a:lnTo>
                  <a:pt x="65272" y="32634"/>
                </a:lnTo>
                <a:lnTo>
                  <a:pt x="66233" y="37440"/>
                </a:lnTo>
                <a:lnTo>
                  <a:pt x="67193" y="42237"/>
                </a:lnTo>
                <a:lnTo>
                  <a:pt x="67193" y="55674"/>
                </a:lnTo>
                <a:lnTo>
                  <a:pt x="66233" y="59513"/>
                </a:lnTo>
                <a:lnTo>
                  <a:pt x="65272" y="64318"/>
                </a:lnTo>
                <a:lnTo>
                  <a:pt x="65272" y="68157"/>
                </a:lnTo>
                <a:lnTo>
                  <a:pt x="63352" y="71998"/>
                </a:lnTo>
                <a:lnTo>
                  <a:pt x="61432" y="75837"/>
                </a:lnTo>
                <a:lnTo>
                  <a:pt x="59512" y="78719"/>
                </a:lnTo>
                <a:lnTo>
                  <a:pt x="57591" y="81593"/>
                </a:lnTo>
                <a:lnTo>
                  <a:pt x="53751" y="83516"/>
                </a:lnTo>
                <a:lnTo>
                  <a:pt x="50871" y="85433"/>
                </a:lnTo>
                <a:lnTo>
                  <a:pt x="47030" y="86398"/>
                </a:lnTo>
                <a:lnTo>
                  <a:pt x="38389" y="86398"/>
                </a:lnTo>
                <a:lnTo>
                  <a:pt x="34549" y="85433"/>
                </a:lnTo>
                <a:lnTo>
                  <a:pt x="32628" y="98875"/>
                </a:lnTo>
                <a:lnTo>
                  <a:pt x="34549" y="99834"/>
                </a:lnTo>
                <a:lnTo>
                  <a:pt x="37429" y="100792"/>
                </a:lnTo>
                <a:lnTo>
                  <a:pt x="39349" y="100792"/>
                </a:lnTo>
                <a:lnTo>
                  <a:pt x="42230" y="101757"/>
                </a:lnTo>
                <a:lnTo>
                  <a:pt x="50871" y="101757"/>
                </a:lnTo>
                <a:lnTo>
                  <a:pt x="56631" y="99834"/>
                </a:lnTo>
                <a:lnTo>
                  <a:pt x="62392" y="97917"/>
                </a:lnTo>
                <a:lnTo>
                  <a:pt x="67193" y="95036"/>
                </a:lnTo>
                <a:lnTo>
                  <a:pt x="71018" y="92154"/>
                </a:lnTo>
                <a:lnTo>
                  <a:pt x="74858" y="87357"/>
                </a:lnTo>
                <a:lnTo>
                  <a:pt x="77739" y="82558"/>
                </a:lnTo>
                <a:lnTo>
                  <a:pt x="80634" y="76795"/>
                </a:lnTo>
                <a:lnTo>
                  <a:pt x="82539" y="71033"/>
                </a:lnTo>
                <a:lnTo>
                  <a:pt x="84475" y="64318"/>
                </a:lnTo>
                <a:lnTo>
                  <a:pt x="85420" y="56637"/>
                </a:lnTo>
                <a:lnTo>
                  <a:pt x="85420" y="42237"/>
                </a:lnTo>
                <a:lnTo>
                  <a:pt x="84475" y="36475"/>
                </a:lnTo>
                <a:lnTo>
                  <a:pt x="82539" y="29760"/>
                </a:lnTo>
                <a:lnTo>
                  <a:pt x="81579" y="23996"/>
                </a:lnTo>
                <a:lnTo>
                  <a:pt x="79674" y="19199"/>
                </a:lnTo>
                <a:lnTo>
                  <a:pt x="76794" y="14395"/>
                </a:lnTo>
                <a:lnTo>
                  <a:pt x="72953" y="9596"/>
                </a:lnTo>
                <a:lnTo>
                  <a:pt x="69113" y="5757"/>
                </a:lnTo>
                <a:lnTo>
                  <a:pt x="65272" y="3840"/>
                </a:lnTo>
                <a:lnTo>
                  <a:pt x="60472" y="958"/>
                </a:lnTo>
                <a:lnTo>
                  <a:pt x="54711" y="0"/>
                </a:lnTo>
                <a:lnTo>
                  <a:pt x="41269" y="0"/>
                </a:lnTo>
                <a:lnTo>
                  <a:pt x="38389" y="958"/>
                </a:lnTo>
                <a:lnTo>
                  <a:pt x="36469" y="1917"/>
                </a:lnTo>
                <a:lnTo>
                  <a:pt x="33588" y="2875"/>
                </a:lnTo>
                <a:lnTo>
                  <a:pt x="30708" y="3840"/>
                </a:lnTo>
                <a:lnTo>
                  <a:pt x="27828" y="5757"/>
                </a:lnTo>
                <a:lnTo>
                  <a:pt x="24947" y="6716"/>
                </a:lnTo>
                <a:lnTo>
                  <a:pt x="23027" y="9596"/>
                </a:lnTo>
                <a:lnTo>
                  <a:pt x="20147" y="11519"/>
                </a:lnTo>
                <a:lnTo>
                  <a:pt x="17266" y="13437"/>
                </a:lnTo>
                <a:lnTo>
                  <a:pt x="14386" y="16317"/>
                </a:lnTo>
                <a:lnTo>
                  <a:pt x="14386" y="2875"/>
                </a:lnTo>
                <a:lnTo>
                  <a:pt x="13426" y="1917"/>
                </a:lnTo>
                <a:lnTo>
                  <a:pt x="12466" y="1917"/>
                </a:lnTo>
                <a:lnTo>
                  <a:pt x="11506" y="958"/>
                </a:lnTo>
                <a:lnTo>
                  <a:pt x="6705" y="95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0" name="object 470"/>
          <p:cNvSpPr/>
          <p:nvPr/>
        </p:nvSpPr>
        <p:spPr>
          <a:xfrm>
            <a:off x="2198568" y="8993058"/>
            <a:ext cx="22082" cy="23038"/>
          </a:xfrm>
          <a:custGeom>
            <a:avLst/>
            <a:gdLst/>
            <a:ahLst/>
            <a:cxnLst/>
            <a:rect l="l" t="t" r="r" b="b"/>
            <a:pathLst>
              <a:path w="22082" h="23038">
                <a:moveTo>
                  <a:pt x="22082" y="11519"/>
                </a:moveTo>
                <a:lnTo>
                  <a:pt x="22082" y="6720"/>
                </a:lnTo>
                <a:lnTo>
                  <a:pt x="21122" y="3840"/>
                </a:lnTo>
                <a:lnTo>
                  <a:pt x="19202" y="1923"/>
                </a:lnTo>
                <a:lnTo>
                  <a:pt x="18242" y="0"/>
                </a:lnTo>
                <a:lnTo>
                  <a:pt x="3840" y="0"/>
                </a:lnTo>
                <a:lnTo>
                  <a:pt x="1920" y="1923"/>
                </a:lnTo>
                <a:lnTo>
                  <a:pt x="0" y="3840"/>
                </a:lnTo>
                <a:lnTo>
                  <a:pt x="0" y="16317"/>
                </a:lnTo>
                <a:lnTo>
                  <a:pt x="960" y="19199"/>
                </a:lnTo>
                <a:lnTo>
                  <a:pt x="1920" y="21121"/>
                </a:lnTo>
                <a:lnTo>
                  <a:pt x="3840" y="23038"/>
                </a:lnTo>
                <a:lnTo>
                  <a:pt x="18242" y="23038"/>
                </a:lnTo>
                <a:lnTo>
                  <a:pt x="19202" y="21121"/>
                </a:lnTo>
                <a:lnTo>
                  <a:pt x="21122" y="19199"/>
                </a:lnTo>
                <a:lnTo>
                  <a:pt x="22082" y="16317"/>
                </a:lnTo>
                <a:lnTo>
                  <a:pt x="22082" y="1151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1" name="object 471"/>
          <p:cNvSpPr/>
          <p:nvPr/>
        </p:nvSpPr>
        <p:spPr>
          <a:xfrm>
            <a:off x="2245614" y="8916262"/>
            <a:ext cx="75834" cy="101757"/>
          </a:xfrm>
          <a:custGeom>
            <a:avLst/>
            <a:gdLst/>
            <a:ahLst/>
            <a:cxnLst/>
            <a:rect l="l" t="t" r="r" b="b"/>
            <a:pathLst>
              <a:path w="75834" h="101757">
                <a:moveTo>
                  <a:pt x="63352" y="99834"/>
                </a:moveTo>
                <a:lnTo>
                  <a:pt x="73913" y="99834"/>
                </a:lnTo>
                <a:lnTo>
                  <a:pt x="74874" y="98875"/>
                </a:lnTo>
                <a:lnTo>
                  <a:pt x="75834" y="97917"/>
                </a:lnTo>
                <a:lnTo>
                  <a:pt x="75834" y="28795"/>
                </a:lnTo>
                <a:lnTo>
                  <a:pt x="74874" y="23996"/>
                </a:lnTo>
                <a:lnTo>
                  <a:pt x="73913" y="19199"/>
                </a:lnTo>
                <a:lnTo>
                  <a:pt x="72953" y="15360"/>
                </a:lnTo>
                <a:lnTo>
                  <a:pt x="70073" y="11519"/>
                </a:lnTo>
                <a:lnTo>
                  <a:pt x="67193" y="8638"/>
                </a:lnTo>
                <a:lnTo>
                  <a:pt x="64312" y="5757"/>
                </a:lnTo>
                <a:lnTo>
                  <a:pt x="60472" y="3840"/>
                </a:lnTo>
                <a:lnTo>
                  <a:pt x="56631" y="1917"/>
                </a:lnTo>
                <a:lnTo>
                  <a:pt x="51831" y="0"/>
                </a:lnTo>
                <a:lnTo>
                  <a:pt x="32628" y="0"/>
                </a:lnTo>
                <a:lnTo>
                  <a:pt x="28788" y="958"/>
                </a:lnTo>
                <a:lnTo>
                  <a:pt x="24963" y="958"/>
                </a:lnTo>
                <a:lnTo>
                  <a:pt x="22067" y="1917"/>
                </a:lnTo>
                <a:lnTo>
                  <a:pt x="19187" y="2875"/>
                </a:lnTo>
                <a:lnTo>
                  <a:pt x="16322" y="3840"/>
                </a:lnTo>
                <a:lnTo>
                  <a:pt x="13441" y="4799"/>
                </a:lnTo>
                <a:lnTo>
                  <a:pt x="11506" y="6716"/>
                </a:lnTo>
                <a:lnTo>
                  <a:pt x="8641" y="7679"/>
                </a:lnTo>
                <a:lnTo>
                  <a:pt x="7680" y="8638"/>
                </a:lnTo>
                <a:lnTo>
                  <a:pt x="6720" y="9596"/>
                </a:lnTo>
                <a:lnTo>
                  <a:pt x="5760" y="10555"/>
                </a:lnTo>
                <a:lnTo>
                  <a:pt x="4800" y="11519"/>
                </a:lnTo>
                <a:lnTo>
                  <a:pt x="4800" y="13437"/>
                </a:lnTo>
                <a:lnTo>
                  <a:pt x="3840" y="14395"/>
                </a:lnTo>
                <a:lnTo>
                  <a:pt x="3840" y="17276"/>
                </a:lnTo>
                <a:lnTo>
                  <a:pt x="4800" y="18234"/>
                </a:lnTo>
                <a:lnTo>
                  <a:pt x="4800" y="21116"/>
                </a:lnTo>
                <a:lnTo>
                  <a:pt x="5760" y="22075"/>
                </a:lnTo>
                <a:lnTo>
                  <a:pt x="5760" y="23039"/>
                </a:lnTo>
                <a:lnTo>
                  <a:pt x="8641" y="23039"/>
                </a:lnTo>
                <a:lnTo>
                  <a:pt x="9601" y="22075"/>
                </a:lnTo>
                <a:lnTo>
                  <a:pt x="11506" y="21116"/>
                </a:lnTo>
                <a:lnTo>
                  <a:pt x="13441" y="20157"/>
                </a:lnTo>
                <a:lnTo>
                  <a:pt x="15346" y="19199"/>
                </a:lnTo>
                <a:lnTo>
                  <a:pt x="17282" y="18234"/>
                </a:lnTo>
                <a:lnTo>
                  <a:pt x="20162" y="17276"/>
                </a:lnTo>
                <a:lnTo>
                  <a:pt x="23027" y="16317"/>
                </a:lnTo>
                <a:lnTo>
                  <a:pt x="26868" y="15360"/>
                </a:lnTo>
                <a:lnTo>
                  <a:pt x="29748" y="14395"/>
                </a:lnTo>
                <a:lnTo>
                  <a:pt x="33588" y="13437"/>
                </a:lnTo>
                <a:lnTo>
                  <a:pt x="41269" y="13437"/>
                </a:lnTo>
                <a:lnTo>
                  <a:pt x="45110" y="14395"/>
                </a:lnTo>
                <a:lnTo>
                  <a:pt x="47990" y="15360"/>
                </a:lnTo>
                <a:lnTo>
                  <a:pt x="49911" y="15360"/>
                </a:lnTo>
                <a:lnTo>
                  <a:pt x="52791" y="17276"/>
                </a:lnTo>
                <a:lnTo>
                  <a:pt x="53751" y="19199"/>
                </a:lnTo>
                <a:lnTo>
                  <a:pt x="55671" y="21116"/>
                </a:lnTo>
                <a:lnTo>
                  <a:pt x="56631" y="23039"/>
                </a:lnTo>
                <a:lnTo>
                  <a:pt x="57591" y="25914"/>
                </a:lnTo>
                <a:lnTo>
                  <a:pt x="58552" y="28795"/>
                </a:lnTo>
                <a:lnTo>
                  <a:pt x="58552" y="42237"/>
                </a:lnTo>
                <a:lnTo>
                  <a:pt x="39349" y="42237"/>
                </a:lnTo>
                <a:lnTo>
                  <a:pt x="32628" y="43196"/>
                </a:lnTo>
                <a:lnTo>
                  <a:pt x="26868" y="44154"/>
                </a:lnTo>
                <a:lnTo>
                  <a:pt x="21122" y="46078"/>
                </a:lnTo>
                <a:lnTo>
                  <a:pt x="16322" y="47995"/>
                </a:lnTo>
                <a:lnTo>
                  <a:pt x="12481" y="49917"/>
                </a:lnTo>
                <a:lnTo>
                  <a:pt x="7680" y="52798"/>
                </a:lnTo>
                <a:lnTo>
                  <a:pt x="4800" y="55674"/>
                </a:lnTo>
                <a:lnTo>
                  <a:pt x="2880" y="59513"/>
                </a:lnTo>
                <a:lnTo>
                  <a:pt x="960" y="63354"/>
                </a:lnTo>
                <a:lnTo>
                  <a:pt x="0" y="68157"/>
                </a:lnTo>
                <a:lnTo>
                  <a:pt x="0" y="77754"/>
                </a:lnTo>
                <a:lnTo>
                  <a:pt x="960" y="81593"/>
                </a:lnTo>
                <a:lnTo>
                  <a:pt x="1920" y="85433"/>
                </a:lnTo>
                <a:lnTo>
                  <a:pt x="3840" y="88315"/>
                </a:lnTo>
                <a:lnTo>
                  <a:pt x="5760" y="91196"/>
                </a:lnTo>
                <a:lnTo>
                  <a:pt x="8641" y="94078"/>
                </a:lnTo>
                <a:lnTo>
                  <a:pt x="11506" y="95995"/>
                </a:lnTo>
                <a:lnTo>
                  <a:pt x="14401" y="97917"/>
                </a:lnTo>
                <a:lnTo>
                  <a:pt x="18227" y="98875"/>
                </a:lnTo>
                <a:lnTo>
                  <a:pt x="17282" y="76795"/>
                </a:lnTo>
                <a:lnTo>
                  <a:pt x="17282" y="67193"/>
                </a:lnTo>
                <a:lnTo>
                  <a:pt x="18227" y="65275"/>
                </a:lnTo>
                <a:lnTo>
                  <a:pt x="20162" y="62395"/>
                </a:lnTo>
                <a:lnTo>
                  <a:pt x="21122" y="60478"/>
                </a:lnTo>
                <a:lnTo>
                  <a:pt x="24002" y="59513"/>
                </a:lnTo>
                <a:lnTo>
                  <a:pt x="25907" y="57596"/>
                </a:lnTo>
                <a:lnTo>
                  <a:pt x="28788" y="56637"/>
                </a:lnTo>
                <a:lnTo>
                  <a:pt x="32628" y="55674"/>
                </a:lnTo>
                <a:lnTo>
                  <a:pt x="35509" y="54716"/>
                </a:lnTo>
                <a:lnTo>
                  <a:pt x="58552" y="54716"/>
                </a:lnTo>
                <a:lnTo>
                  <a:pt x="58552" y="73914"/>
                </a:lnTo>
                <a:lnTo>
                  <a:pt x="54711" y="78719"/>
                </a:lnTo>
                <a:lnTo>
                  <a:pt x="50871" y="82558"/>
                </a:lnTo>
                <a:lnTo>
                  <a:pt x="47030" y="84475"/>
                </a:lnTo>
                <a:lnTo>
                  <a:pt x="43190" y="87357"/>
                </a:lnTo>
                <a:lnTo>
                  <a:pt x="39349" y="88315"/>
                </a:lnTo>
                <a:lnTo>
                  <a:pt x="28788" y="88315"/>
                </a:lnTo>
                <a:lnTo>
                  <a:pt x="24963" y="86398"/>
                </a:lnTo>
                <a:lnTo>
                  <a:pt x="22067" y="83516"/>
                </a:lnTo>
                <a:lnTo>
                  <a:pt x="23027" y="100792"/>
                </a:lnTo>
                <a:lnTo>
                  <a:pt x="26868" y="101757"/>
                </a:lnTo>
                <a:lnTo>
                  <a:pt x="37429" y="101757"/>
                </a:lnTo>
                <a:lnTo>
                  <a:pt x="42230" y="99834"/>
                </a:lnTo>
                <a:lnTo>
                  <a:pt x="47990" y="97917"/>
                </a:lnTo>
                <a:lnTo>
                  <a:pt x="52791" y="95036"/>
                </a:lnTo>
                <a:lnTo>
                  <a:pt x="57591" y="92154"/>
                </a:lnTo>
                <a:lnTo>
                  <a:pt x="61432" y="87357"/>
                </a:lnTo>
                <a:lnTo>
                  <a:pt x="61432" y="97917"/>
                </a:lnTo>
                <a:lnTo>
                  <a:pt x="62392" y="98875"/>
                </a:lnTo>
                <a:lnTo>
                  <a:pt x="63352" y="9983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2" name="object 472"/>
          <p:cNvSpPr/>
          <p:nvPr/>
        </p:nvSpPr>
        <p:spPr>
          <a:xfrm>
            <a:off x="2262896" y="8993058"/>
            <a:ext cx="5745" cy="23996"/>
          </a:xfrm>
          <a:custGeom>
            <a:avLst/>
            <a:gdLst/>
            <a:ahLst/>
            <a:cxnLst/>
            <a:rect l="l" t="t" r="r" b="b"/>
            <a:pathLst>
              <a:path w="5745" h="23996">
                <a:moveTo>
                  <a:pt x="944" y="3840"/>
                </a:moveTo>
                <a:lnTo>
                  <a:pt x="0" y="0"/>
                </a:lnTo>
                <a:lnTo>
                  <a:pt x="944" y="22079"/>
                </a:lnTo>
                <a:lnTo>
                  <a:pt x="5745" y="23996"/>
                </a:lnTo>
                <a:lnTo>
                  <a:pt x="4785" y="6720"/>
                </a:lnTo>
                <a:lnTo>
                  <a:pt x="944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3" name="object 473"/>
          <p:cNvSpPr/>
          <p:nvPr/>
        </p:nvSpPr>
        <p:spPr>
          <a:xfrm>
            <a:off x="2366558" y="8984420"/>
            <a:ext cx="12481" cy="33599"/>
          </a:xfrm>
          <a:custGeom>
            <a:avLst/>
            <a:gdLst/>
            <a:ahLst/>
            <a:cxnLst/>
            <a:rect l="l" t="t" r="r" b="b"/>
            <a:pathLst>
              <a:path w="12481" h="33599">
                <a:moveTo>
                  <a:pt x="12481" y="17276"/>
                </a:moveTo>
                <a:lnTo>
                  <a:pt x="9601" y="15358"/>
                </a:lnTo>
                <a:lnTo>
                  <a:pt x="6720" y="13435"/>
                </a:lnTo>
                <a:lnTo>
                  <a:pt x="4815" y="10561"/>
                </a:lnTo>
                <a:lnTo>
                  <a:pt x="2880" y="7679"/>
                </a:lnTo>
                <a:lnTo>
                  <a:pt x="975" y="3840"/>
                </a:lnTo>
                <a:lnTo>
                  <a:pt x="0" y="0"/>
                </a:lnTo>
                <a:lnTo>
                  <a:pt x="975" y="28795"/>
                </a:lnTo>
                <a:lnTo>
                  <a:pt x="5760" y="31676"/>
                </a:lnTo>
                <a:lnTo>
                  <a:pt x="11521" y="33599"/>
                </a:lnTo>
                <a:lnTo>
                  <a:pt x="12481" y="1727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4" name="object 474"/>
          <p:cNvSpPr/>
          <p:nvPr/>
        </p:nvSpPr>
        <p:spPr>
          <a:xfrm>
            <a:off x="2347371" y="8873061"/>
            <a:ext cx="84475" cy="144958"/>
          </a:xfrm>
          <a:custGeom>
            <a:avLst/>
            <a:gdLst/>
            <a:ahLst/>
            <a:cxnLst/>
            <a:rect l="l" t="t" r="r" b="b"/>
            <a:pathLst>
              <a:path w="84475" h="144958">
                <a:moveTo>
                  <a:pt x="84475" y="1921"/>
                </a:moveTo>
                <a:lnTo>
                  <a:pt x="83515" y="958"/>
                </a:lnTo>
                <a:lnTo>
                  <a:pt x="82555" y="958"/>
                </a:lnTo>
                <a:lnTo>
                  <a:pt x="82555" y="0"/>
                </a:lnTo>
                <a:lnTo>
                  <a:pt x="71033" y="0"/>
                </a:lnTo>
                <a:lnTo>
                  <a:pt x="70073" y="958"/>
                </a:lnTo>
                <a:lnTo>
                  <a:pt x="68153" y="958"/>
                </a:lnTo>
                <a:lnTo>
                  <a:pt x="68153" y="56637"/>
                </a:lnTo>
                <a:lnTo>
                  <a:pt x="63352" y="51838"/>
                </a:lnTo>
                <a:lnTo>
                  <a:pt x="58552" y="48958"/>
                </a:lnTo>
                <a:lnTo>
                  <a:pt x="54711" y="46076"/>
                </a:lnTo>
                <a:lnTo>
                  <a:pt x="49911" y="44159"/>
                </a:lnTo>
                <a:lnTo>
                  <a:pt x="45110" y="43200"/>
                </a:lnTo>
                <a:lnTo>
                  <a:pt x="32628" y="43200"/>
                </a:lnTo>
                <a:lnTo>
                  <a:pt x="26868" y="44159"/>
                </a:lnTo>
                <a:lnTo>
                  <a:pt x="22067" y="47041"/>
                </a:lnTo>
                <a:lnTo>
                  <a:pt x="17282" y="48958"/>
                </a:lnTo>
                <a:lnTo>
                  <a:pt x="13441" y="52797"/>
                </a:lnTo>
                <a:lnTo>
                  <a:pt x="9601" y="56637"/>
                </a:lnTo>
                <a:lnTo>
                  <a:pt x="6720" y="61435"/>
                </a:lnTo>
                <a:lnTo>
                  <a:pt x="3840" y="67197"/>
                </a:lnTo>
                <a:lnTo>
                  <a:pt x="1920" y="72961"/>
                </a:lnTo>
                <a:lnTo>
                  <a:pt x="0" y="79676"/>
                </a:lnTo>
                <a:lnTo>
                  <a:pt x="0" y="108476"/>
                </a:lnTo>
                <a:lnTo>
                  <a:pt x="1920" y="114234"/>
                </a:lnTo>
                <a:lnTo>
                  <a:pt x="2880" y="119996"/>
                </a:lnTo>
                <a:lnTo>
                  <a:pt x="4800" y="125758"/>
                </a:lnTo>
                <a:lnTo>
                  <a:pt x="7665" y="129599"/>
                </a:lnTo>
                <a:lnTo>
                  <a:pt x="11506" y="134396"/>
                </a:lnTo>
                <a:lnTo>
                  <a:pt x="15346" y="138237"/>
                </a:lnTo>
                <a:lnTo>
                  <a:pt x="20162" y="140154"/>
                </a:lnTo>
                <a:lnTo>
                  <a:pt x="19187" y="111358"/>
                </a:lnTo>
                <a:lnTo>
                  <a:pt x="18227" y="106555"/>
                </a:lnTo>
                <a:lnTo>
                  <a:pt x="17282" y="101755"/>
                </a:lnTo>
                <a:lnTo>
                  <a:pt x="17282" y="84479"/>
                </a:lnTo>
                <a:lnTo>
                  <a:pt x="18227" y="79676"/>
                </a:lnTo>
                <a:lnTo>
                  <a:pt x="19187" y="75835"/>
                </a:lnTo>
                <a:lnTo>
                  <a:pt x="21122" y="71996"/>
                </a:lnTo>
                <a:lnTo>
                  <a:pt x="22067" y="69114"/>
                </a:lnTo>
                <a:lnTo>
                  <a:pt x="24003" y="65275"/>
                </a:lnTo>
                <a:lnTo>
                  <a:pt x="26868" y="62400"/>
                </a:lnTo>
                <a:lnTo>
                  <a:pt x="29748" y="60476"/>
                </a:lnTo>
                <a:lnTo>
                  <a:pt x="32628" y="58561"/>
                </a:lnTo>
                <a:lnTo>
                  <a:pt x="36469" y="57596"/>
                </a:lnTo>
                <a:lnTo>
                  <a:pt x="46070" y="57596"/>
                </a:lnTo>
                <a:lnTo>
                  <a:pt x="49911" y="58561"/>
                </a:lnTo>
                <a:lnTo>
                  <a:pt x="54711" y="62400"/>
                </a:lnTo>
                <a:lnTo>
                  <a:pt x="58552" y="65275"/>
                </a:lnTo>
                <a:lnTo>
                  <a:pt x="63352" y="69114"/>
                </a:lnTo>
                <a:lnTo>
                  <a:pt x="68153" y="74878"/>
                </a:lnTo>
                <a:lnTo>
                  <a:pt x="68153" y="112317"/>
                </a:lnTo>
                <a:lnTo>
                  <a:pt x="65272" y="115199"/>
                </a:lnTo>
                <a:lnTo>
                  <a:pt x="62392" y="118073"/>
                </a:lnTo>
                <a:lnTo>
                  <a:pt x="60472" y="119996"/>
                </a:lnTo>
                <a:lnTo>
                  <a:pt x="57591" y="122878"/>
                </a:lnTo>
                <a:lnTo>
                  <a:pt x="55671" y="124794"/>
                </a:lnTo>
                <a:lnTo>
                  <a:pt x="52791" y="125758"/>
                </a:lnTo>
                <a:lnTo>
                  <a:pt x="50871" y="127676"/>
                </a:lnTo>
                <a:lnTo>
                  <a:pt x="48950" y="128634"/>
                </a:lnTo>
                <a:lnTo>
                  <a:pt x="47030" y="128634"/>
                </a:lnTo>
                <a:lnTo>
                  <a:pt x="44150" y="129599"/>
                </a:lnTo>
                <a:lnTo>
                  <a:pt x="35509" y="129599"/>
                </a:lnTo>
                <a:lnTo>
                  <a:pt x="31668" y="128634"/>
                </a:lnTo>
                <a:lnTo>
                  <a:pt x="30708" y="144958"/>
                </a:lnTo>
                <a:lnTo>
                  <a:pt x="43190" y="144958"/>
                </a:lnTo>
                <a:lnTo>
                  <a:pt x="48950" y="143035"/>
                </a:lnTo>
                <a:lnTo>
                  <a:pt x="54711" y="140154"/>
                </a:lnTo>
                <a:lnTo>
                  <a:pt x="59512" y="137278"/>
                </a:lnTo>
                <a:lnTo>
                  <a:pt x="65272" y="133438"/>
                </a:lnTo>
                <a:lnTo>
                  <a:pt x="70073" y="127676"/>
                </a:lnTo>
                <a:lnTo>
                  <a:pt x="70073" y="142076"/>
                </a:lnTo>
                <a:lnTo>
                  <a:pt x="71033" y="142076"/>
                </a:lnTo>
                <a:lnTo>
                  <a:pt x="71993" y="143035"/>
                </a:lnTo>
                <a:lnTo>
                  <a:pt x="82555" y="143035"/>
                </a:lnTo>
                <a:lnTo>
                  <a:pt x="83515" y="142076"/>
                </a:lnTo>
                <a:lnTo>
                  <a:pt x="84475" y="142076"/>
                </a:lnTo>
                <a:lnTo>
                  <a:pt x="84475" y="19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5" name="object 475"/>
          <p:cNvSpPr/>
          <p:nvPr/>
        </p:nvSpPr>
        <p:spPr>
          <a:xfrm>
            <a:off x="2451049" y="8917221"/>
            <a:ext cx="88315" cy="98875"/>
          </a:xfrm>
          <a:custGeom>
            <a:avLst/>
            <a:gdLst/>
            <a:ahLst/>
            <a:cxnLst/>
            <a:rect l="l" t="t" r="r" b="b"/>
            <a:pathLst>
              <a:path w="88315" h="98875">
                <a:moveTo>
                  <a:pt x="18242" y="2881"/>
                </a:moveTo>
                <a:lnTo>
                  <a:pt x="17266" y="1917"/>
                </a:lnTo>
                <a:lnTo>
                  <a:pt x="16306" y="958"/>
                </a:lnTo>
                <a:lnTo>
                  <a:pt x="15361" y="958"/>
                </a:lnTo>
                <a:lnTo>
                  <a:pt x="14401" y="0"/>
                </a:lnTo>
                <a:lnTo>
                  <a:pt x="2880" y="0"/>
                </a:lnTo>
                <a:lnTo>
                  <a:pt x="1905" y="958"/>
                </a:lnTo>
                <a:lnTo>
                  <a:pt x="960" y="958"/>
                </a:lnTo>
                <a:lnTo>
                  <a:pt x="0" y="1917"/>
                </a:lnTo>
                <a:lnTo>
                  <a:pt x="0" y="5757"/>
                </a:lnTo>
                <a:lnTo>
                  <a:pt x="960" y="5757"/>
                </a:lnTo>
                <a:lnTo>
                  <a:pt x="960" y="7679"/>
                </a:lnTo>
                <a:lnTo>
                  <a:pt x="32628" y="95036"/>
                </a:lnTo>
                <a:lnTo>
                  <a:pt x="32628" y="95995"/>
                </a:lnTo>
                <a:lnTo>
                  <a:pt x="33588" y="96958"/>
                </a:lnTo>
                <a:lnTo>
                  <a:pt x="34549" y="97916"/>
                </a:lnTo>
                <a:lnTo>
                  <a:pt x="35509" y="97916"/>
                </a:lnTo>
                <a:lnTo>
                  <a:pt x="36469" y="98875"/>
                </a:lnTo>
                <a:lnTo>
                  <a:pt x="51831" y="98875"/>
                </a:lnTo>
                <a:lnTo>
                  <a:pt x="52791" y="97916"/>
                </a:lnTo>
                <a:lnTo>
                  <a:pt x="54711" y="97916"/>
                </a:lnTo>
                <a:lnTo>
                  <a:pt x="54711" y="96958"/>
                </a:lnTo>
                <a:lnTo>
                  <a:pt x="55671" y="95995"/>
                </a:lnTo>
                <a:lnTo>
                  <a:pt x="55671" y="95036"/>
                </a:lnTo>
                <a:lnTo>
                  <a:pt x="87355" y="7679"/>
                </a:lnTo>
                <a:lnTo>
                  <a:pt x="87355" y="5757"/>
                </a:lnTo>
                <a:lnTo>
                  <a:pt x="88315" y="5757"/>
                </a:lnTo>
                <a:lnTo>
                  <a:pt x="88315" y="1917"/>
                </a:lnTo>
                <a:lnTo>
                  <a:pt x="87355" y="1917"/>
                </a:lnTo>
                <a:lnTo>
                  <a:pt x="87355" y="958"/>
                </a:lnTo>
                <a:lnTo>
                  <a:pt x="86395" y="958"/>
                </a:lnTo>
                <a:lnTo>
                  <a:pt x="86395" y="0"/>
                </a:lnTo>
                <a:lnTo>
                  <a:pt x="74874" y="0"/>
                </a:lnTo>
                <a:lnTo>
                  <a:pt x="73913" y="958"/>
                </a:lnTo>
                <a:lnTo>
                  <a:pt x="72953" y="958"/>
                </a:lnTo>
                <a:lnTo>
                  <a:pt x="71993" y="1917"/>
                </a:lnTo>
                <a:lnTo>
                  <a:pt x="71033" y="1917"/>
                </a:lnTo>
                <a:lnTo>
                  <a:pt x="71033" y="3840"/>
                </a:lnTo>
                <a:lnTo>
                  <a:pt x="45110" y="79677"/>
                </a:lnTo>
                <a:lnTo>
                  <a:pt x="45110" y="80634"/>
                </a:lnTo>
                <a:lnTo>
                  <a:pt x="44150" y="79677"/>
                </a:lnTo>
                <a:lnTo>
                  <a:pt x="18242" y="3840"/>
                </a:lnTo>
                <a:lnTo>
                  <a:pt x="18242" y="288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6" name="object 476"/>
          <p:cNvSpPr/>
          <p:nvPr/>
        </p:nvSpPr>
        <p:spPr>
          <a:xfrm>
            <a:off x="2541285" y="8993058"/>
            <a:ext cx="22082" cy="23038"/>
          </a:xfrm>
          <a:custGeom>
            <a:avLst/>
            <a:gdLst/>
            <a:ahLst/>
            <a:cxnLst/>
            <a:rect l="l" t="t" r="r" b="b"/>
            <a:pathLst>
              <a:path w="22082" h="23038">
                <a:moveTo>
                  <a:pt x="22082" y="11519"/>
                </a:moveTo>
                <a:lnTo>
                  <a:pt x="22082" y="6720"/>
                </a:lnTo>
                <a:lnTo>
                  <a:pt x="21107" y="3840"/>
                </a:lnTo>
                <a:lnTo>
                  <a:pt x="20147" y="1923"/>
                </a:lnTo>
                <a:lnTo>
                  <a:pt x="18242" y="0"/>
                </a:lnTo>
                <a:lnTo>
                  <a:pt x="3840" y="0"/>
                </a:lnTo>
                <a:lnTo>
                  <a:pt x="1920" y="1923"/>
                </a:lnTo>
                <a:lnTo>
                  <a:pt x="960" y="3840"/>
                </a:lnTo>
                <a:lnTo>
                  <a:pt x="0" y="6720"/>
                </a:lnTo>
                <a:lnTo>
                  <a:pt x="0" y="16317"/>
                </a:lnTo>
                <a:lnTo>
                  <a:pt x="960" y="19199"/>
                </a:lnTo>
                <a:lnTo>
                  <a:pt x="1920" y="21121"/>
                </a:lnTo>
                <a:lnTo>
                  <a:pt x="3840" y="23038"/>
                </a:lnTo>
                <a:lnTo>
                  <a:pt x="18242" y="23038"/>
                </a:lnTo>
                <a:lnTo>
                  <a:pt x="19202" y="21121"/>
                </a:lnTo>
                <a:lnTo>
                  <a:pt x="21107" y="19199"/>
                </a:lnTo>
                <a:lnTo>
                  <a:pt x="22082" y="16317"/>
                </a:lnTo>
                <a:lnTo>
                  <a:pt x="22082" y="1151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7" name="object 477"/>
          <p:cNvSpPr/>
          <p:nvPr/>
        </p:nvSpPr>
        <p:spPr>
          <a:xfrm>
            <a:off x="1715703" y="9125533"/>
            <a:ext cx="85435" cy="143993"/>
          </a:xfrm>
          <a:custGeom>
            <a:avLst/>
            <a:gdLst/>
            <a:ahLst/>
            <a:cxnLst/>
            <a:rect l="l" t="t" r="r" b="b"/>
            <a:pathLst>
              <a:path w="85435" h="143993">
                <a:moveTo>
                  <a:pt x="70073" y="0"/>
                </a:moveTo>
                <a:lnTo>
                  <a:pt x="70073" y="958"/>
                </a:lnTo>
                <a:lnTo>
                  <a:pt x="68168" y="958"/>
                </a:lnTo>
                <a:lnTo>
                  <a:pt x="68168" y="56637"/>
                </a:lnTo>
                <a:lnTo>
                  <a:pt x="63352" y="51838"/>
                </a:lnTo>
                <a:lnTo>
                  <a:pt x="59512" y="48958"/>
                </a:lnTo>
                <a:lnTo>
                  <a:pt x="54726" y="46076"/>
                </a:lnTo>
                <a:lnTo>
                  <a:pt x="49926" y="44159"/>
                </a:lnTo>
                <a:lnTo>
                  <a:pt x="45125" y="42237"/>
                </a:lnTo>
                <a:lnTo>
                  <a:pt x="33604" y="42237"/>
                </a:lnTo>
                <a:lnTo>
                  <a:pt x="27843" y="44159"/>
                </a:lnTo>
                <a:lnTo>
                  <a:pt x="22082" y="46076"/>
                </a:lnTo>
                <a:lnTo>
                  <a:pt x="17282" y="48958"/>
                </a:lnTo>
                <a:lnTo>
                  <a:pt x="13441" y="51838"/>
                </a:lnTo>
                <a:lnTo>
                  <a:pt x="9601" y="56637"/>
                </a:lnTo>
                <a:lnTo>
                  <a:pt x="6720" y="61435"/>
                </a:lnTo>
                <a:lnTo>
                  <a:pt x="3840" y="67199"/>
                </a:lnTo>
                <a:lnTo>
                  <a:pt x="1920" y="72961"/>
                </a:lnTo>
                <a:lnTo>
                  <a:pt x="960" y="79676"/>
                </a:lnTo>
                <a:lnTo>
                  <a:pt x="0" y="86397"/>
                </a:lnTo>
                <a:lnTo>
                  <a:pt x="0" y="101755"/>
                </a:lnTo>
                <a:lnTo>
                  <a:pt x="960" y="107519"/>
                </a:lnTo>
                <a:lnTo>
                  <a:pt x="1920" y="114234"/>
                </a:lnTo>
                <a:lnTo>
                  <a:pt x="2880" y="119996"/>
                </a:lnTo>
                <a:lnTo>
                  <a:pt x="5760" y="124795"/>
                </a:lnTo>
                <a:lnTo>
                  <a:pt x="8641" y="129599"/>
                </a:lnTo>
                <a:lnTo>
                  <a:pt x="11521" y="134396"/>
                </a:lnTo>
                <a:lnTo>
                  <a:pt x="15361" y="137278"/>
                </a:lnTo>
                <a:lnTo>
                  <a:pt x="20162" y="140154"/>
                </a:lnTo>
                <a:lnTo>
                  <a:pt x="18242" y="106555"/>
                </a:lnTo>
                <a:lnTo>
                  <a:pt x="17282" y="101755"/>
                </a:lnTo>
                <a:lnTo>
                  <a:pt x="17282" y="88320"/>
                </a:lnTo>
                <a:lnTo>
                  <a:pt x="18242" y="84479"/>
                </a:lnTo>
                <a:lnTo>
                  <a:pt x="18242" y="79676"/>
                </a:lnTo>
                <a:lnTo>
                  <a:pt x="19202" y="75837"/>
                </a:lnTo>
                <a:lnTo>
                  <a:pt x="21122" y="71996"/>
                </a:lnTo>
                <a:lnTo>
                  <a:pt x="23042" y="68156"/>
                </a:lnTo>
                <a:lnTo>
                  <a:pt x="24963" y="65275"/>
                </a:lnTo>
                <a:lnTo>
                  <a:pt x="26883" y="62400"/>
                </a:lnTo>
                <a:lnTo>
                  <a:pt x="29763" y="60476"/>
                </a:lnTo>
                <a:lnTo>
                  <a:pt x="33604" y="58561"/>
                </a:lnTo>
                <a:lnTo>
                  <a:pt x="36484" y="57596"/>
                </a:lnTo>
                <a:lnTo>
                  <a:pt x="46085" y="57596"/>
                </a:lnTo>
                <a:lnTo>
                  <a:pt x="49926" y="58561"/>
                </a:lnTo>
                <a:lnTo>
                  <a:pt x="54726" y="61435"/>
                </a:lnTo>
                <a:lnTo>
                  <a:pt x="58552" y="64317"/>
                </a:lnTo>
                <a:lnTo>
                  <a:pt x="63352" y="69121"/>
                </a:lnTo>
                <a:lnTo>
                  <a:pt x="68168" y="74878"/>
                </a:lnTo>
                <a:lnTo>
                  <a:pt x="68168" y="111358"/>
                </a:lnTo>
                <a:lnTo>
                  <a:pt x="65288" y="115199"/>
                </a:lnTo>
                <a:lnTo>
                  <a:pt x="62392" y="118079"/>
                </a:lnTo>
                <a:lnTo>
                  <a:pt x="60487" y="119996"/>
                </a:lnTo>
                <a:lnTo>
                  <a:pt x="57607" y="122878"/>
                </a:lnTo>
                <a:lnTo>
                  <a:pt x="55671" y="124795"/>
                </a:lnTo>
                <a:lnTo>
                  <a:pt x="53766" y="125758"/>
                </a:lnTo>
                <a:lnTo>
                  <a:pt x="50886" y="127676"/>
                </a:lnTo>
                <a:lnTo>
                  <a:pt x="48966" y="128634"/>
                </a:lnTo>
                <a:lnTo>
                  <a:pt x="47045" y="128634"/>
                </a:lnTo>
                <a:lnTo>
                  <a:pt x="45125" y="129599"/>
                </a:lnTo>
                <a:lnTo>
                  <a:pt x="35524" y="129599"/>
                </a:lnTo>
                <a:lnTo>
                  <a:pt x="32644" y="128634"/>
                </a:lnTo>
                <a:lnTo>
                  <a:pt x="29763" y="126717"/>
                </a:lnTo>
                <a:lnTo>
                  <a:pt x="25923" y="124795"/>
                </a:lnTo>
                <a:lnTo>
                  <a:pt x="24002" y="121919"/>
                </a:lnTo>
                <a:lnTo>
                  <a:pt x="24963" y="143035"/>
                </a:lnTo>
                <a:lnTo>
                  <a:pt x="30723" y="143993"/>
                </a:lnTo>
                <a:lnTo>
                  <a:pt x="44165" y="143993"/>
                </a:lnTo>
                <a:lnTo>
                  <a:pt x="49926" y="143035"/>
                </a:lnTo>
                <a:lnTo>
                  <a:pt x="54726" y="140154"/>
                </a:lnTo>
                <a:lnTo>
                  <a:pt x="60487" y="137278"/>
                </a:lnTo>
                <a:lnTo>
                  <a:pt x="65288" y="132475"/>
                </a:lnTo>
                <a:lnTo>
                  <a:pt x="70073" y="127676"/>
                </a:lnTo>
                <a:lnTo>
                  <a:pt x="70073" y="141117"/>
                </a:lnTo>
                <a:lnTo>
                  <a:pt x="71048" y="142076"/>
                </a:lnTo>
                <a:lnTo>
                  <a:pt x="72008" y="142076"/>
                </a:lnTo>
                <a:lnTo>
                  <a:pt x="72953" y="143035"/>
                </a:lnTo>
                <a:lnTo>
                  <a:pt x="82555" y="143035"/>
                </a:lnTo>
                <a:lnTo>
                  <a:pt x="82555" y="142076"/>
                </a:lnTo>
                <a:lnTo>
                  <a:pt x="84475" y="142076"/>
                </a:lnTo>
                <a:lnTo>
                  <a:pt x="84475" y="141117"/>
                </a:lnTo>
                <a:lnTo>
                  <a:pt x="85435" y="140154"/>
                </a:lnTo>
                <a:lnTo>
                  <a:pt x="85435" y="2880"/>
                </a:lnTo>
                <a:lnTo>
                  <a:pt x="84475" y="1923"/>
                </a:lnTo>
                <a:lnTo>
                  <a:pt x="84475" y="958"/>
                </a:lnTo>
                <a:lnTo>
                  <a:pt x="83515" y="958"/>
                </a:lnTo>
                <a:lnTo>
                  <a:pt x="82555" y="0"/>
                </a:lnTo>
                <a:lnTo>
                  <a:pt x="70073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8" name="object 478"/>
          <p:cNvSpPr/>
          <p:nvPr/>
        </p:nvSpPr>
        <p:spPr>
          <a:xfrm>
            <a:off x="1733946" y="9232088"/>
            <a:ext cx="6720" cy="36479"/>
          </a:xfrm>
          <a:custGeom>
            <a:avLst/>
            <a:gdLst/>
            <a:ahLst/>
            <a:cxnLst/>
            <a:rect l="l" t="t" r="r" b="b"/>
            <a:pathLst>
              <a:path w="6720" h="36479">
                <a:moveTo>
                  <a:pt x="5760" y="15364"/>
                </a:moveTo>
                <a:lnTo>
                  <a:pt x="3840" y="11524"/>
                </a:lnTo>
                <a:lnTo>
                  <a:pt x="1920" y="8644"/>
                </a:lnTo>
                <a:lnTo>
                  <a:pt x="960" y="4803"/>
                </a:lnTo>
                <a:lnTo>
                  <a:pt x="0" y="0"/>
                </a:lnTo>
                <a:lnTo>
                  <a:pt x="1920" y="33599"/>
                </a:lnTo>
                <a:lnTo>
                  <a:pt x="6720" y="36479"/>
                </a:lnTo>
                <a:lnTo>
                  <a:pt x="5760" y="1536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9" name="object 479"/>
          <p:cNvSpPr/>
          <p:nvPr/>
        </p:nvSpPr>
        <p:spPr>
          <a:xfrm>
            <a:off x="1826102" y="9174492"/>
            <a:ext cx="80634" cy="95035"/>
          </a:xfrm>
          <a:custGeom>
            <a:avLst/>
            <a:gdLst/>
            <a:ahLst/>
            <a:cxnLst/>
            <a:rect l="l" t="t" r="r" b="b"/>
            <a:pathLst>
              <a:path w="80634" h="95035">
                <a:moveTo>
                  <a:pt x="960" y="60476"/>
                </a:moveTo>
                <a:lnTo>
                  <a:pt x="2880" y="67199"/>
                </a:lnTo>
                <a:lnTo>
                  <a:pt x="4800" y="72961"/>
                </a:lnTo>
                <a:lnTo>
                  <a:pt x="7680" y="78717"/>
                </a:lnTo>
                <a:lnTo>
                  <a:pt x="11521" y="82558"/>
                </a:lnTo>
                <a:lnTo>
                  <a:pt x="15361" y="87355"/>
                </a:lnTo>
                <a:lnTo>
                  <a:pt x="20162" y="90237"/>
                </a:lnTo>
                <a:lnTo>
                  <a:pt x="25923" y="92159"/>
                </a:lnTo>
                <a:lnTo>
                  <a:pt x="31683" y="94076"/>
                </a:lnTo>
                <a:lnTo>
                  <a:pt x="38404" y="95035"/>
                </a:lnTo>
                <a:lnTo>
                  <a:pt x="54711" y="95035"/>
                </a:lnTo>
                <a:lnTo>
                  <a:pt x="58567" y="94076"/>
                </a:lnTo>
                <a:lnTo>
                  <a:pt x="62407" y="94076"/>
                </a:lnTo>
                <a:lnTo>
                  <a:pt x="66248" y="93117"/>
                </a:lnTo>
                <a:lnTo>
                  <a:pt x="69113" y="92159"/>
                </a:lnTo>
                <a:lnTo>
                  <a:pt x="71993" y="91196"/>
                </a:lnTo>
                <a:lnTo>
                  <a:pt x="73913" y="90237"/>
                </a:lnTo>
                <a:lnTo>
                  <a:pt x="75834" y="89278"/>
                </a:lnTo>
                <a:lnTo>
                  <a:pt x="77754" y="88320"/>
                </a:lnTo>
                <a:lnTo>
                  <a:pt x="79674" y="88320"/>
                </a:lnTo>
                <a:lnTo>
                  <a:pt x="79674" y="86397"/>
                </a:lnTo>
                <a:lnTo>
                  <a:pt x="80634" y="86397"/>
                </a:lnTo>
                <a:lnTo>
                  <a:pt x="80634" y="75837"/>
                </a:lnTo>
                <a:lnTo>
                  <a:pt x="79674" y="74878"/>
                </a:lnTo>
                <a:lnTo>
                  <a:pt x="75834" y="74878"/>
                </a:lnTo>
                <a:lnTo>
                  <a:pt x="74874" y="75837"/>
                </a:lnTo>
                <a:lnTo>
                  <a:pt x="72953" y="76800"/>
                </a:lnTo>
                <a:lnTo>
                  <a:pt x="71033" y="76800"/>
                </a:lnTo>
                <a:lnTo>
                  <a:pt x="68153" y="77759"/>
                </a:lnTo>
                <a:lnTo>
                  <a:pt x="66248" y="78717"/>
                </a:lnTo>
                <a:lnTo>
                  <a:pt x="63352" y="79676"/>
                </a:lnTo>
                <a:lnTo>
                  <a:pt x="59527" y="80640"/>
                </a:lnTo>
                <a:lnTo>
                  <a:pt x="55686" y="81599"/>
                </a:lnTo>
                <a:lnTo>
                  <a:pt x="42245" y="81599"/>
                </a:lnTo>
                <a:lnTo>
                  <a:pt x="37444" y="80640"/>
                </a:lnTo>
                <a:lnTo>
                  <a:pt x="33604" y="79676"/>
                </a:lnTo>
                <a:lnTo>
                  <a:pt x="29763" y="77759"/>
                </a:lnTo>
                <a:lnTo>
                  <a:pt x="26883" y="74878"/>
                </a:lnTo>
                <a:lnTo>
                  <a:pt x="24002" y="71996"/>
                </a:lnTo>
                <a:lnTo>
                  <a:pt x="22082" y="69121"/>
                </a:lnTo>
                <a:lnTo>
                  <a:pt x="20162" y="66240"/>
                </a:lnTo>
                <a:lnTo>
                  <a:pt x="19202" y="61435"/>
                </a:lnTo>
                <a:lnTo>
                  <a:pt x="18242" y="57596"/>
                </a:lnTo>
                <a:lnTo>
                  <a:pt x="17282" y="52797"/>
                </a:lnTo>
                <a:lnTo>
                  <a:pt x="17282" y="35521"/>
                </a:lnTo>
                <a:lnTo>
                  <a:pt x="18242" y="31682"/>
                </a:lnTo>
                <a:lnTo>
                  <a:pt x="18242" y="27841"/>
                </a:lnTo>
                <a:lnTo>
                  <a:pt x="20162" y="0"/>
                </a:lnTo>
                <a:lnTo>
                  <a:pt x="15361" y="2880"/>
                </a:lnTo>
                <a:lnTo>
                  <a:pt x="11521" y="7679"/>
                </a:lnTo>
                <a:lnTo>
                  <a:pt x="7680" y="11518"/>
                </a:lnTo>
                <a:lnTo>
                  <a:pt x="4800" y="17282"/>
                </a:lnTo>
                <a:lnTo>
                  <a:pt x="2880" y="24002"/>
                </a:lnTo>
                <a:lnTo>
                  <a:pt x="960" y="29759"/>
                </a:lnTo>
                <a:lnTo>
                  <a:pt x="0" y="37438"/>
                </a:lnTo>
                <a:lnTo>
                  <a:pt x="0" y="53756"/>
                </a:lnTo>
                <a:lnTo>
                  <a:pt x="960" y="6047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0" name="object 480"/>
          <p:cNvSpPr/>
          <p:nvPr/>
        </p:nvSpPr>
        <p:spPr>
          <a:xfrm>
            <a:off x="1843384" y="9167771"/>
            <a:ext cx="68153" cy="54720"/>
          </a:xfrm>
          <a:custGeom>
            <a:avLst/>
            <a:gdLst/>
            <a:ahLst/>
            <a:cxnLst/>
            <a:rect l="l" t="t" r="r" b="b"/>
            <a:pathLst>
              <a:path w="68153" h="54720">
                <a:moveTo>
                  <a:pt x="4800" y="24961"/>
                </a:moveTo>
                <a:lnTo>
                  <a:pt x="7680" y="22079"/>
                </a:lnTo>
                <a:lnTo>
                  <a:pt x="9601" y="19197"/>
                </a:lnTo>
                <a:lnTo>
                  <a:pt x="12481" y="17280"/>
                </a:lnTo>
                <a:lnTo>
                  <a:pt x="15361" y="16323"/>
                </a:lnTo>
                <a:lnTo>
                  <a:pt x="18242" y="14400"/>
                </a:lnTo>
                <a:lnTo>
                  <a:pt x="22067" y="13441"/>
                </a:lnTo>
                <a:lnTo>
                  <a:pt x="34564" y="13441"/>
                </a:lnTo>
                <a:lnTo>
                  <a:pt x="40309" y="16323"/>
                </a:lnTo>
                <a:lnTo>
                  <a:pt x="45125" y="21121"/>
                </a:lnTo>
                <a:lnTo>
                  <a:pt x="48966" y="26883"/>
                </a:lnTo>
                <a:lnTo>
                  <a:pt x="50871" y="33599"/>
                </a:lnTo>
                <a:lnTo>
                  <a:pt x="50871" y="42242"/>
                </a:lnTo>
                <a:lnTo>
                  <a:pt x="0" y="42242"/>
                </a:lnTo>
                <a:lnTo>
                  <a:pt x="0" y="54720"/>
                </a:lnTo>
                <a:lnTo>
                  <a:pt x="62392" y="54720"/>
                </a:lnTo>
                <a:lnTo>
                  <a:pt x="64312" y="53762"/>
                </a:lnTo>
                <a:lnTo>
                  <a:pt x="65272" y="52797"/>
                </a:lnTo>
                <a:lnTo>
                  <a:pt x="67193" y="51838"/>
                </a:lnTo>
                <a:lnTo>
                  <a:pt x="68153" y="49921"/>
                </a:lnTo>
                <a:lnTo>
                  <a:pt x="68153" y="38403"/>
                </a:lnTo>
                <a:lnTo>
                  <a:pt x="67193" y="32641"/>
                </a:lnTo>
                <a:lnTo>
                  <a:pt x="65272" y="26883"/>
                </a:lnTo>
                <a:lnTo>
                  <a:pt x="63352" y="22079"/>
                </a:lnTo>
                <a:lnTo>
                  <a:pt x="61432" y="17280"/>
                </a:lnTo>
                <a:lnTo>
                  <a:pt x="58552" y="13441"/>
                </a:lnTo>
                <a:lnTo>
                  <a:pt x="54711" y="9601"/>
                </a:lnTo>
                <a:lnTo>
                  <a:pt x="50871" y="5762"/>
                </a:lnTo>
                <a:lnTo>
                  <a:pt x="45125" y="3838"/>
                </a:lnTo>
                <a:lnTo>
                  <a:pt x="40309" y="1921"/>
                </a:lnTo>
                <a:lnTo>
                  <a:pt x="34564" y="0"/>
                </a:lnTo>
                <a:lnTo>
                  <a:pt x="20162" y="0"/>
                </a:lnTo>
                <a:lnTo>
                  <a:pt x="14401" y="1921"/>
                </a:lnTo>
                <a:lnTo>
                  <a:pt x="8641" y="3838"/>
                </a:lnTo>
                <a:lnTo>
                  <a:pt x="2880" y="6720"/>
                </a:lnTo>
                <a:lnTo>
                  <a:pt x="960" y="34562"/>
                </a:lnTo>
                <a:lnTo>
                  <a:pt x="1920" y="31682"/>
                </a:lnTo>
                <a:lnTo>
                  <a:pt x="3840" y="27841"/>
                </a:lnTo>
                <a:lnTo>
                  <a:pt x="4800" y="249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1" name="object 481"/>
          <p:cNvSpPr/>
          <p:nvPr/>
        </p:nvSpPr>
        <p:spPr>
          <a:xfrm>
            <a:off x="1923059" y="9144731"/>
            <a:ext cx="60487" cy="124795"/>
          </a:xfrm>
          <a:custGeom>
            <a:avLst/>
            <a:gdLst/>
            <a:ahLst/>
            <a:cxnLst/>
            <a:rect l="l" t="t" r="r" b="b"/>
            <a:pathLst>
              <a:path w="60487" h="124795">
                <a:moveTo>
                  <a:pt x="32644" y="964"/>
                </a:moveTo>
                <a:lnTo>
                  <a:pt x="29763" y="964"/>
                </a:lnTo>
                <a:lnTo>
                  <a:pt x="28803" y="0"/>
                </a:lnTo>
                <a:lnTo>
                  <a:pt x="21122" y="0"/>
                </a:lnTo>
                <a:lnTo>
                  <a:pt x="19202" y="964"/>
                </a:lnTo>
                <a:lnTo>
                  <a:pt x="17282" y="964"/>
                </a:lnTo>
                <a:lnTo>
                  <a:pt x="17282" y="1923"/>
                </a:lnTo>
                <a:lnTo>
                  <a:pt x="16322" y="1923"/>
                </a:lnTo>
                <a:lnTo>
                  <a:pt x="16322" y="25920"/>
                </a:lnTo>
                <a:lnTo>
                  <a:pt x="1920" y="25920"/>
                </a:lnTo>
                <a:lnTo>
                  <a:pt x="960" y="26878"/>
                </a:lnTo>
                <a:lnTo>
                  <a:pt x="960" y="28802"/>
                </a:lnTo>
                <a:lnTo>
                  <a:pt x="0" y="28802"/>
                </a:lnTo>
                <a:lnTo>
                  <a:pt x="0" y="36481"/>
                </a:lnTo>
                <a:lnTo>
                  <a:pt x="960" y="37440"/>
                </a:lnTo>
                <a:lnTo>
                  <a:pt x="1920" y="39363"/>
                </a:lnTo>
                <a:lnTo>
                  <a:pt x="16322" y="39363"/>
                </a:lnTo>
                <a:lnTo>
                  <a:pt x="16322" y="98881"/>
                </a:lnTo>
                <a:lnTo>
                  <a:pt x="17282" y="103680"/>
                </a:lnTo>
                <a:lnTo>
                  <a:pt x="18242" y="107519"/>
                </a:lnTo>
                <a:lnTo>
                  <a:pt x="19202" y="111360"/>
                </a:lnTo>
                <a:lnTo>
                  <a:pt x="20162" y="115199"/>
                </a:lnTo>
                <a:lnTo>
                  <a:pt x="23042" y="117116"/>
                </a:lnTo>
                <a:lnTo>
                  <a:pt x="24963" y="119998"/>
                </a:lnTo>
                <a:lnTo>
                  <a:pt x="27843" y="121920"/>
                </a:lnTo>
                <a:lnTo>
                  <a:pt x="30723" y="122878"/>
                </a:lnTo>
                <a:lnTo>
                  <a:pt x="34564" y="123837"/>
                </a:lnTo>
                <a:lnTo>
                  <a:pt x="38404" y="124795"/>
                </a:lnTo>
                <a:lnTo>
                  <a:pt x="49926" y="124795"/>
                </a:lnTo>
                <a:lnTo>
                  <a:pt x="50871" y="123837"/>
                </a:lnTo>
                <a:lnTo>
                  <a:pt x="53766" y="123837"/>
                </a:lnTo>
                <a:lnTo>
                  <a:pt x="55671" y="122878"/>
                </a:lnTo>
                <a:lnTo>
                  <a:pt x="56647" y="122878"/>
                </a:lnTo>
                <a:lnTo>
                  <a:pt x="57591" y="121920"/>
                </a:lnTo>
                <a:lnTo>
                  <a:pt x="58552" y="121920"/>
                </a:lnTo>
                <a:lnTo>
                  <a:pt x="58552" y="120956"/>
                </a:lnTo>
                <a:lnTo>
                  <a:pt x="59527" y="120956"/>
                </a:lnTo>
                <a:lnTo>
                  <a:pt x="60487" y="119998"/>
                </a:lnTo>
                <a:lnTo>
                  <a:pt x="60487" y="109436"/>
                </a:lnTo>
                <a:lnTo>
                  <a:pt x="59527" y="108478"/>
                </a:lnTo>
                <a:lnTo>
                  <a:pt x="59527" y="107519"/>
                </a:lnTo>
                <a:lnTo>
                  <a:pt x="56647" y="107519"/>
                </a:lnTo>
                <a:lnTo>
                  <a:pt x="56647" y="108478"/>
                </a:lnTo>
                <a:lnTo>
                  <a:pt x="54711" y="108478"/>
                </a:lnTo>
                <a:lnTo>
                  <a:pt x="53766" y="109436"/>
                </a:lnTo>
                <a:lnTo>
                  <a:pt x="51831" y="109436"/>
                </a:lnTo>
                <a:lnTo>
                  <a:pt x="50871" y="110401"/>
                </a:lnTo>
                <a:lnTo>
                  <a:pt x="41285" y="110401"/>
                </a:lnTo>
                <a:lnTo>
                  <a:pt x="38404" y="108478"/>
                </a:lnTo>
                <a:lnTo>
                  <a:pt x="36484" y="105597"/>
                </a:lnTo>
                <a:lnTo>
                  <a:pt x="34564" y="102722"/>
                </a:lnTo>
                <a:lnTo>
                  <a:pt x="33604" y="97917"/>
                </a:lnTo>
                <a:lnTo>
                  <a:pt x="33604" y="39363"/>
                </a:lnTo>
                <a:lnTo>
                  <a:pt x="59527" y="39363"/>
                </a:lnTo>
                <a:lnTo>
                  <a:pt x="59527" y="37440"/>
                </a:lnTo>
                <a:lnTo>
                  <a:pt x="60487" y="36481"/>
                </a:lnTo>
                <a:lnTo>
                  <a:pt x="60487" y="27843"/>
                </a:lnTo>
                <a:lnTo>
                  <a:pt x="59527" y="26878"/>
                </a:lnTo>
                <a:lnTo>
                  <a:pt x="59527" y="25920"/>
                </a:lnTo>
                <a:lnTo>
                  <a:pt x="33604" y="25920"/>
                </a:lnTo>
                <a:lnTo>
                  <a:pt x="33604" y="2881"/>
                </a:lnTo>
                <a:lnTo>
                  <a:pt x="32644" y="1923"/>
                </a:lnTo>
                <a:lnTo>
                  <a:pt x="32644" y="96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2" name="object 482"/>
          <p:cNvSpPr/>
          <p:nvPr/>
        </p:nvSpPr>
        <p:spPr>
          <a:xfrm>
            <a:off x="1997933" y="9174492"/>
            <a:ext cx="80634" cy="95035"/>
          </a:xfrm>
          <a:custGeom>
            <a:avLst/>
            <a:gdLst/>
            <a:ahLst/>
            <a:cxnLst/>
            <a:rect l="l" t="t" r="r" b="b"/>
            <a:pathLst>
              <a:path w="80634" h="95035">
                <a:moveTo>
                  <a:pt x="20162" y="0"/>
                </a:moveTo>
                <a:lnTo>
                  <a:pt x="15361" y="2880"/>
                </a:lnTo>
                <a:lnTo>
                  <a:pt x="11521" y="7679"/>
                </a:lnTo>
                <a:lnTo>
                  <a:pt x="7680" y="11518"/>
                </a:lnTo>
                <a:lnTo>
                  <a:pt x="4800" y="17282"/>
                </a:lnTo>
                <a:lnTo>
                  <a:pt x="2880" y="24002"/>
                </a:lnTo>
                <a:lnTo>
                  <a:pt x="960" y="29759"/>
                </a:lnTo>
                <a:lnTo>
                  <a:pt x="0" y="37438"/>
                </a:lnTo>
                <a:lnTo>
                  <a:pt x="0" y="53756"/>
                </a:lnTo>
                <a:lnTo>
                  <a:pt x="960" y="60476"/>
                </a:lnTo>
                <a:lnTo>
                  <a:pt x="2880" y="67199"/>
                </a:lnTo>
                <a:lnTo>
                  <a:pt x="4800" y="72961"/>
                </a:lnTo>
                <a:lnTo>
                  <a:pt x="7680" y="78717"/>
                </a:lnTo>
                <a:lnTo>
                  <a:pt x="11521" y="82558"/>
                </a:lnTo>
                <a:lnTo>
                  <a:pt x="15361" y="87355"/>
                </a:lnTo>
                <a:lnTo>
                  <a:pt x="20162" y="90237"/>
                </a:lnTo>
                <a:lnTo>
                  <a:pt x="25923" y="92159"/>
                </a:lnTo>
                <a:lnTo>
                  <a:pt x="31683" y="94076"/>
                </a:lnTo>
                <a:lnTo>
                  <a:pt x="38404" y="95035"/>
                </a:lnTo>
                <a:lnTo>
                  <a:pt x="54726" y="95035"/>
                </a:lnTo>
                <a:lnTo>
                  <a:pt x="58567" y="94076"/>
                </a:lnTo>
                <a:lnTo>
                  <a:pt x="62407" y="94076"/>
                </a:lnTo>
                <a:lnTo>
                  <a:pt x="65288" y="93117"/>
                </a:lnTo>
                <a:lnTo>
                  <a:pt x="68168" y="92159"/>
                </a:lnTo>
                <a:lnTo>
                  <a:pt x="72008" y="91196"/>
                </a:lnTo>
                <a:lnTo>
                  <a:pt x="73913" y="90237"/>
                </a:lnTo>
                <a:lnTo>
                  <a:pt x="75849" y="89278"/>
                </a:lnTo>
                <a:lnTo>
                  <a:pt x="77754" y="88320"/>
                </a:lnTo>
                <a:lnTo>
                  <a:pt x="78714" y="88320"/>
                </a:lnTo>
                <a:lnTo>
                  <a:pt x="79689" y="87355"/>
                </a:lnTo>
                <a:lnTo>
                  <a:pt x="79689" y="86397"/>
                </a:lnTo>
                <a:lnTo>
                  <a:pt x="80634" y="86397"/>
                </a:lnTo>
                <a:lnTo>
                  <a:pt x="80634" y="75837"/>
                </a:lnTo>
                <a:lnTo>
                  <a:pt x="79689" y="75837"/>
                </a:lnTo>
                <a:lnTo>
                  <a:pt x="79689" y="74878"/>
                </a:lnTo>
                <a:lnTo>
                  <a:pt x="75849" y="74878"/>
                </a:lnTo>
                <a:lnTo>
                  <a:pt x="74874" y="75837"/>
                </a:lnTo>
                <a:lnTo>
                  <a:pt x="72969" y="76800"/>
                </a:lnTo>
                <a:lnTo>
                  <a:pt x="71033" y="76800"/>
                </a:lnTo>
                <a:lnTo>
                  <a:pt x="68168" y="77759"/>
                </a:lnTo>
                <a:lnTo>
                  <a:pt x="66248" y="78717"/>
                </a:lnTo>
                <a:lnTo>
                  <a:pt x="62407" y="79676"/>
                </a:lnTo>
                <a:lnTo>
                  <a:pt x="59527" y="80640"/>
                </a:lnTo>
                <a:lnTo>
                  <a:pt x="55686" y="81599"/>
                </a:lnTo>
                <a:lnTo>
                  <a:pt x="42245" y="81599"/>
                </a:lnTo>
                <a:lnTo>
                  <a:pt x="37444" y="80640"/>
                </a:lnTo>
                <a:lnTo>
                  <a:pt x="33604" y="79676"/>
                </a:lnTo>
                <a:lnTo>
                  <a:pt x="29763" y="77759"/>
                </a:lnTo>
                <a:lnTo>
                  <a:pt x="26883" y="74878"/>
                </a:lnTo>
                <a:lnTo>
                  <a:pt x="24002" y="71996"/>
                </a:lnTo>
                <a:lnTo>
                  <a:pt x="22082" y="69121"/>
                </a:lnTo>
                <a:lnTo>
                  <a:pt x="20162" y="66240"/>
                </a:lnTo>
                <a:lnTo>
                  <a:pt x="19202" y="61435"/>
                </a:lnTo>
                <a:lnTo>
                  <a:pt x="18242" y="57596"/>
                </a:lnTo>
                <a:lnTo>
                  <a:pt x="17282" y="52797"/>
                </a:lnTo>
                <a:lnTo>
                  <a:pt x="17282" y="31682"/>
                </a:lnTo>
                <a:lnTo>
                  <a:pt x="18242" y="27841"/>
                </a:lnTo>
                <a:lnTo>
                  <a:pt x="2016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3" name="object 483"/>
          <p:cNvSpPr/>
          <p:nvPr/>
        </p:nvSpPr>
        <p:spPr>
          <a:xfrm>
            <a:off x="2015215" y="9167771"/>
            <a:ext cx="67193" cy="54720"/>
          </a:xfrm>
          <a:custGeom>
            <a:avLst/>
            <a:gdLst/>
            <a:ahLst/>
            <a:cxnLst/>
            <a:rect l="l" t="t" r="r" b="b"/>
            <a:pathLst>
              <a:path w="67193" h="54720">
                <a:moveTo>
                  <a:pt x="64312" y="53762"/>
                </a:moveTo>
                <a:lnTo>
                  <a:pt x="65288" y="52797"/>
                </a:lnTo>
                <a:lnTo>
                  <a:pt x="67193" y="51838"/>
                </a:lnTo>
                <a:lnTo>
                  <a:pt x="67193" y="38403"/>
                </a:lnTo>
                <a:lnTo>
                  <a:pt x="66248" y="32641"/>
                </a:lnTo>
                <a:lnTo>
                  <a:pt x="65288" y="26883"/>
                </a:lnTo>
                <a:lnTo>
                  <a:pt x="63352" y="22079"/>
                </a:lnTo>
                <a:lnTo>
                  <a:pt x="61432" y="17280"/>
                </a:lnTo>
                <a:lnTo>
                  <a:pt x="57591" y="13441"/>
                </a:lnTo>
                <a:lnTo>
                  <a:pt x="54726" y="9601"/>
                </a:lnTo>
                <a:lnTo>
                  <a:pt x="50886" y="5762"/>
                </a:lnTo>
                <a:lnTo>
                  <a:pt x="45125" y="3838"/>
                </a:lnTo>
                <a:lnTo>
                  <a:pt x="40325" y="1921"/>
                </a:lnTo>
                <a:lnTo>
                  <a:pt x="33604" y="0"/>
                </a:lnTo>
                <a:lnTo>
                  <a:pt x="20162" y="0"/>
                </a:lnTo>
                <a:lnTo>
                  <a:pt x="13441" y="1921"/>
                </a:lnTo>
                <a:lnTo>
                  <a:pt x="8641" y="3838"/>
                </a:lnTo>
                <a:lnTo>
                  <a:pt x="2880" y="6720"/>
                </a:lnTo>
                <a:lnTo>
                  <a:pt x="960" y="34562"/>
                </a:lnTo>
                <a:lnTo>
                  <a:pt x="1920" y="31682"/>
                </a:lnTo>
                <a:lnTo>
                  <a:pt x="3840" y="27841"/>
                </a:lnTo>
                <a:lnTo>
                  <a:pt x="4800" y="24961"/>
                </a:lnTo>
                <a:lnTo>
                  <a:pt x="6720" y="22079"/>
                </a:lnTo>
                <a:lnTo>
                  <a:pt x="9601" y="19197"/>
                </a:lnTo>
                <a:lnTo>
                  <a:pt x="11521" y="17280"/>
                </a:lnTo>
                <a:lnTo>
                  <a:pt x="15361" y="16323"/>
                </a:lnTo>
                <a:lnTo>
                  <a:pt x="18242" y="14400"/>
                </a:lnTo>
                <a:lnTo>
                  <a:pt x="22082" y="13441"/>
                </a:lnTo>
                <a:lnTo>
                  <a:pt x="34564" y="13441"/>
                </a:lnTo>
                <a:lnTo>
                  <a:pt x="40325" y="16323"/>
                </a:lnTo>
                <a:lnTo>
                  <a:pt x="44165" y="21121"/>
                </a:lnTo>
                <a:lnTo>
                  <a:pt x="48966" y="26883"/>
                </a:lnTo>
                <a:lnTo>
                  <a:pt x="50886" y="33599"/>
                </a:lnTo>
                <a:lnTo>
                  <a:pt x="50886" y="42242"/>
                </a:lnTo>
                <a:lnTo>
                  <a:pt x="0" y="42242"/>
                </a:lnTo>
                <a:lnTo>
                  <a:pt x="0" y="38403"/>
                </a:lnTo>
                <a:lnTo>
                  <a:pt x="0" y="54720"/>
                </a:lnTo>
                <a:lnTo>
                  <a:pt x="62407" y="54720"/>
                </a:lnTo>
                <a:lnTo>
                  <a:pt x="64312" y="537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4" name="object 484"/>
          <p:cNvSpPr/>
          <p:nvPr/>
        </p:nvSpPr>
        <p:spPr>
          <a:xfrm>
            <a:off x="2108332" y="9167771"/>
            <a:ext cx="54711" cy="100797"/>
          </a:xfrm>
          <a:custGeom>
            <a:avLst/>
            <a:gdLst/>
            <a:ahLst/>
            <a:cxnLst/>
            <a:rect l="l" t="t" r="r" b="b"/>
            <a:pathLst>
              <a:path w="54711" h="100797">
                <a:moveTo>
                  <a:pt x="960" y="98880"/>
                </a:moveTo>
                <a:lnTo>
                  <a:pt x="960" y="99838"/>
                </a:lnTo>
                <a:lnTo>
                  <a:pt x="2880" y="99838"/>
                </a:lnTo>
                <a:lnTo>
                  <a:pt x="3840" y="100797"/>
                </a:lnTo>
                <a:lnTo>
                  <a:pt x="14401" y="100797"/>
                </a:lnTo>
                <a:lnTo>
                  <a:pt x="14401" y="99838"/>
                </a:lnTo>
                <a:lnTo>
                  <a:pt x="16322" y="99838"/>
                </a:lnTo>
                <a:lnTo>
                  <a:pt x="16322" y="98880"/>
                </a:lnTo>
                <a:lnTo>
                  <a:pt x="17282" y="98880"/>
                </a:lnTo>
                <a:lnTo>
                  <a:pt x="17282" y="36479"/>
                </a:lnTo>
                <a:lnTo>
                  <a:pt x="19202" y="32641"/>
                </a:lnTo>
                <a:lnTo>
                  <a:pt x="22082" y="29759"/>
                </a:lnTo>
                <a:lnTo>
                  <a:pt x="24002" y="26883"/>
                </a:lnTo>
                <a:lnTo>
                  <a:pt x="25923" y="24961"/>
                </a:lnTo>
                <a:lnTo>
                  <a:pt x="27843" y="22079"/>
                </a:lnTo>
                <a:lnTo>
                  <a:pt x="29763" y="21121"/>
                </a:lnTo>
                <a:lnTo>
                  <a:pt x="31683" y="19197"/>
                </a:lnTo>
                <a:lnTo>
                  <a:pt x="32644" y="18239"/>
                </a:lnTo>
                <a:lnTo>
                  <a:pt x="34564" y="17280"/>
                </a:lnTo>
                <a:lnTo>
                  <a:pt x="36484" y="16323"/>
                </a:lnTo>
                <a:lnTo>
                  <a:pt x="42245" y="16323"/>
                </a:lnTo>
                <a:lnTo>
                  <a:pt x="44165" y="17280"/>
                </a:lnTo>
                <a:lnTo>
                  <a:pt x="46085" y="17280"/>
                </a:lnTo>
                <a:lnTo>
                  <a:pt x="47045" y="18239"/>
                </a:lnTo>
                <a:lnTo>
                  <a:pt x="48966" y="18239"/>
                </a:lnTo>
                <a:lnTo>
                  <a:pt x="49926" y="19197"/>
                </a:lnTo>
                <a:lnTo>
                  <a:pt x="52806" y="19197"/>
                </a:lnTo>
                <a:lnTo>
                  <a:pt x="53766" y="18239"/>
                </a:lnTo>
                <a:lnTo>
                  <a:pt x="53766" y="15358"/>
                </a:lnTo>
                <a:lnTo>
                  <a:pt x="54711" y="14400"/>
                </a:lnTo>
                <a:lnTo>
                  <a:pt x="54711" y="9601"/>
                </a:lnTo>
                <a:lnTo>
                  <a:pt x="53766" y="8644"/>
                </a:lnTo>
                <a:lnTo>
                  <a:pt x="53766" y="3838"/>
                </a:lnTo>
                <a:lnTo>
                  <a:pt x="52806" y="2880"/>
                </a:lnTo>
                <a:lnTo>
                  <a:pt x="51846" y="2880"/>
                </a:lnTo>
                <a:lnTo>
                  <a:pt x="50871" y="1921"/>
                </a:lnTo>
                <a:lnTo>
                  <a:pt x="49926" y="1921"/>
                </a:lnTo>
                <a:lnTo>
                  <a:pt x="48966" y="963"/>
                </a:lnTo>
                <a:lnTo>
                  <a:pt x="44165" y="963"/>
                </a:lnTo>
                <a:lnTo>
                  <a:pt x="42245" y="0"/>
                </a:lnTo>
                <a:lnTo>
                  <a:pt x="38404" y="0"/>
                </a:lnTo>
                <a:lnTo>
                  <a:pt x="36484" y="963"/>
                </a:lnTo>
                <a:lnTo>
                  <a:pt x="34564" y="963"/>
                </a:lnTo>
                <a:lnTo>
                  <a:pt x="32644" y="1921"/>
                </a:lnTo>
                <a:lnTo>
                  <a:pt x="30723" y="2880"/>
                </a:lnTo>
                <a:lnTo>
                  <a:pt x="28803" y="3838"/>
                </a:lnTo>
                <a:lnTo>
                  <a:pt x="26883" y="5762"/>
                </a:lnTo>
                <a:lnTo>
                  <a:pt x="24963" y="7679"/>
                </a:lnTo>
                <a:lnTo>
                  <a:pt x="23042" y="9601"/>
                </a:lnTo>
                <a:lnTo>
                  <a:pt x="20162" y="11518"/>
                </a:lnTo>
                <a:lnTo>
                  <a:pt x="18242" y="14400"/>
                </a:lnTo>
                <a:lnTo>
                  <a:pt x="15361" y="18239"/>
                </a:lnTo>
                <a:lnTo>
                  <a:pt x="15361" y="2880"/>
                </a:lnTo>
                <a:lnTo>
                  <a:pt x="14401" y="2880"/>
                </a:lnTo>
                <a:lnTo>
                  <a:pt x="13441" y="1921"/>
                </a:lnTo>
                <a:lnTo>
                  <a:pt x="2880" y="1921"/>
                </a:lnTo>
                <a:lnTo>
                  <a:pt x="1920" y="2880"/>
                </a:lnTo>
                <a:lnTo>
                  <a:pt x="960" y="2880"/>
                </a:lnTo>
                <a:lnTo>
                  <a:pt x="960" y="3838"/>
                </a:lnTo>
                <a:lnTo>
                  <a:pt x="0" y="3838"/>
                </a:lnTo>
                <a:lnTo>
                  <a:pt x="0" y="98880"/>
                </a:lnTo>
                <a:lnTo>
                  <a:pt x="960" y="98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5" name="object 485"/>
          <p:cNvSpPr/>
          <p:nvPr/>
        </p:nvSpPr>
        <p:spPr>
          <a:xfrm>
            <a:off x="2182261" y="9167771"/>
            <a:ext cx="137266" cy="100797"/>
          </a:xfrm>
          <a:custGeom>
            <a:avLst/>
            <a:gdLst/>
            <a:ahLst/>
            <a:cxnLst/>
            <a:rect l="l" t="t" r="r" b="b"/>
            <a:pathLst>
              <a:path w="137266" h="100797">
                <a:moveTo>
                  <a:pt x="63352" y="5762"/>
                </a:moveTo>
                <a:lnTo>
                  <a:pt x="61432" y="3838"/>
                </a:lnTo>
                <a:lnTo>
                  <a:pt x="58552" y="2880"/>
                </a:lnTo>
                <a:lnTo>
                  <a:pt x="55671" y="1921"/>
                </a:lnTo>
                <a:lnTo>
                  <a:pt x="52791" y="963"/>
                </a:lnTo>
                <a:lnTo>
                  <a:pt x="48950" y="0"/>
                </a:lnTo>
                <a:lnTo>
                  <a:pt x="40309" y="0"/>
                </a:lnTo>
                <a:lnTo>
                  <a:pt x="35509" y="1921"/>
                </a:lnTo>
                <a:lnTo>
                  <a:pt x="30708" y="4803"/>
                </a:lnTo>
                <a:lnTo>
                  <a:pt x="24947" y="7679"/>
                </a:lnTo>
                <a:lnTo>
                  <a:pt x="20147" y="11518"/>
                </a:lnTo>
                <a:lnTo>
                  <a:pt x="15346" y="17280"/>
                </a:lnTo>
                <a:lnTo>
                  <a:pt x="15346" y="3838"/>
                </a:lnTo>
                <a:lnTo>
                  <a:pt x="14386" y="3838"/>
                </a:lnTo>
                <a:lnTo>
                  <a:pt x="14386" y="2880"/>
                </a:lnTo>
                <a:lnTo>
                  <a:pt x="13426" y="2880"/>
                </a:lnTo>
                <a:lnTo>
                  <a:pt x="13426" y="1921"/>
                </a:lnTo>
                <a:lnTo>
                  <a:pt x="2865" y="1921"/>
                </a:lnTo>
                <a:lnTo>
                  <a:pt x="1905" y="2880"/>
                </a:lnTo>
                <a:lnTo>
                  <a:pt x="0" y="2880"/>
                </a:lnTo>
                <a:lnTo>
                  <a:pt x="0" y="99838"/>
                </a:lnTo>
                <a:lnTo>
                  <a:pt x="1905" y="99838"/>
                </a:lnTo>
                <a:lnTo>
                  <a:pt x="2865" y="100797"/>
                </a:lnTo>
                <a:lnTo>
                  <a:pt x="13426" y="100797"/>
                </a:lnTo>
                <a:lnTo>
                  <a:pt x="14386" y="99838"/>
                </a:lnTo>
                <a:lnTo>
                  <a:pt x="15346" y="99838"/>
                </a:lnTo>
                <a:lnTo>
                  <a:pt x="16306" y="98880"/>
                </a:lnTo>
                <a:lnTo>
                  <a:pt x="17266" y="97917"/>
                </a:lnTo>
                <a:lnTo>
                  <a:pt x="17266" y="32641"/>
                </a:lnTo>
                <a:lnTo>
                  <a:pt x="21107" y="26883"/>
                </a:lnTo>
                <a:lnTo>
                  <a:pt x="25907" y="23038"/>
                </a:lnTo>
                <a:lnTo>
                  <a:pt x="29748" y="19197"/>
                </a:lnTo>
                <a:lnTo>
                  <a:pt x="33588" y="16323"/>
                </a:lnTo>
                <a:lnTo>
                  <a:pt x="37429" y="15358"/>
                </a:lnTo>
                <a:lnTo>
                  <a:pt x="47030" y="15358"/>
                </a:lnTo>
                <a:lnTo>
                  <a:pt x="49910" y="17280"/>
                </a:lnTo>
                <a:lnTo>
                  <a:pt x="51831" y="18239"/>
                </a:lnTo>
                <a:lnTo>
                  <a:pt x="53751" y="20162"/>
                </a:lnTo>
                <a:lnTo>
                  <a:pt x="55671" y="22079"/>
                </a:lnTo>
                <a:lnTo>
                  <a:pt x="56631" y="24961"/>
                </a:lnTo>
                <a:lnTo>
                  <a:pt x="58552" y="27841"/>
                </a:lnTo>
                <a:lnTo>
                  <a:pt x="58552" y="30723"/>
                </a:lnTo>
                <a:lnTo>
                  <a:pt x="59512" y="33599"/>
                </a:lnTo>
                <a:lnTo>
                  <a:pt x="60472" y="37438"/>
                </a:lnTo>
                <a:lnTo>
                  <a:pt x="60472" y="99838"/>
                </a:lnTo>
                <a:lnTo>
                  <a:pt x="62392" y="99838"/>
                </a:lnTo>
                <a:lnTo>
                  <a:pt x="63352" y="100797"/>
                </a:lnTo>
                <a:lnTo>
                  <a:pt x="73913" y="100797"/>
                </a:lnTo>
                <a:lnTo>
                  <a:pt x="74858" y="99838"/>
                </a:lnTo>
                <a:lnTo>
                  <a:pt x="75834" y="99838"/>
                </a:lnTo>
                <a:lnTo>
                  <a:pt x="76794" y="98880"/>
                </a:lnTo>
                <a:lnTo>
                  <a:pt x="76794" y="32641"/>
                </a:lnTo>
                <a:lnTo>
                  <a:pt x="81579" y="26883"/>
                </a:lnTo>
                <a:lnTo>
                  <a:pt x="86380" y="23038"/>
                </a:lnTo>
                <a:lnTo>
                  <a:pt x="90220" y="19197"/>
                </a:lnTo>
                <a:lnTo>
                  <a:pt x="94061" y="16323"/>
                </a:lnTo>
                <a:lnTo>
                  <a:pt x="97916" y="15358"/>
                </a:lnTo>
                <a:lnTo>
                  <a:pt x="107502" y="15358"/>
                </a:lnTo>
                <a:lnTo>
                  <a:pt x="110383" y="17280"/>
                </a:lnTo>
                <a:lnTo>
                  <a:pt x="112303" y="18239"/>
                </a:lnTo>
                <a:lnTo>
                  <a:pt x="114223" y="20162"/>
                </a:lnTo>
                <a:lnTo>
                  <a:pt x="116144" y="22079"/>
                </a:lnTo>
                <a:lnTo>
                  <a:pt x="117104" y="24961"/>
                </a:lnTo>
                <a:lnTo>
                  <a:pt x="118064" y="27841"/>
                </a:lnTo>
                <a:lnTo>
                  <a:pt x="119024" y="30723"/>
                </a:lnTo>
                <a:lnTo>
                  <a:pt x="119984" y="33599"/>
                </a:lnTo>
                <a:lnTo>
                  <a:pt x="119984" y="98880"/>
                </a:lnTo>
                <a:lnTo>
                  <a:pt x="120944" y="98880"/>
                </a:lnTo>
                <a:lnTo>
                  <a:pt x="120944" y="99838"/>
                </a:lnTo>
                <a:lnTo>
                  <a:pt x="122864" y="99838"/>
                </a:lnTo>
                <a:lnTo>
                  <a:pt x="123825" y="100797"/>
                </a:lnTo>
                <a:lnTo>
                  <a:pt x="134386" y="100797"/>
                </a:lnTo>
                <a:lnTo>
                  <a:pt x="135346" y="99838"/>
                </a:lnTo>
                <a:lnTo>
                  <a:pt x="136306" y="99838"/>
                </a:lnTo>
                <a:lnTo>
                  <a:pt x="136306" y="98880"/>
                </a:lnTo>
                <a:lnTo>
                  <a:pt x="137266" y="98880"/>
                </a:lnTo>
                <a:lnTo>
                  <a:pt x="137266" y="33599"/>
                </a:lnTo>
                <a:lnTo>
                  <a:pt x="136306" y="28800"/>
                </a:lnTo>
                <a:lnTo>
                  <a:pt x="135346" y="24003"/>
                </a:lnTo>
                <a:lnTo>
                  <a:pt x="134386" y="19197"/>
                </a:lnTo>
                <a:lnTo>
                  <a:pt x="132466" y="15358"/>
                </a:lnTo>
                <a:lnTo>
                  <a:pt x="130545" y="11518"/>
                </a:lnTo>
                <a:lnTo>
                  <a:pt x="127665" y="8644"/>
                </a:lnTo>
                <a:lnTo>
                  <a:pt x="124785" y="5762"/>
                </a:lnTo>
                <a:lnTo>
                  <a:pt x="120944" y="3838"/>
                </a:lnTo>
                <a:lnTo>
                  <a:pt x="116144" y="1921"/>
                </a:lnTo>
                <a:lnTo>
                  <a:pt x="111343" y="0"/>
                </a:lnTo>
                <a:lnTo>
                  <a:pt x="102702" y="0"/>
                </a:lnTo>
                <a:lnTo>
                  <a:pt x="100782" y="963"/>
                </a:lnTo>
                <a:lnTo>
                  <a:pt x="97916" y="1921"/>
                </a:lnTo>
                <a:lnTo>
                  <a:pt x="95981" y="1921"/>
                </a:lnTo>
                <a:lnTo>
                  <a:pt x="93101" y="2880"/>
                </a:lnTo>
                <a:lnTo>
                  <a:pt x="90220" y="4803"/>
                </a:lnTo>
                <a:lnTo>
                  <a:pt x="88315" y="5762"/>
                </a:lnTo>
                <a:lnTo>
                  <a:pt x="85420" y="7679"/>
                </a:lnTo>
                <a:lnTo>
                  <a:pt x="82539" y="10559"/>
                </a:lnTo>
                <a:lnTo>
                  <a:pt x="79674" y="12483"/>
                </a:lnTo>
                <a:lnTo>
                  <a:pt x="76794" y="15358"/>
                </a:lnTo>
                <a:lnTo>
                  <a:pt x="73913" y="19197"/>
                </a:lnTo>
                <a:lnTo>
                  <a:pt x="72953" y="16323"/>
                </a:lnTo>
                <a:lnTo>
                  <a:pt x="71033" y="13441"/>
                </a:lnTo>
                <a:lnTo>
                  <a:pt x="70073" y="11518"/>
                </a:lnTo>
                <a:lnTo>
                  <a:pt x="68153" y="8644"/>
                </a:lnTo>
                <a:lnTo>
                  <a:pt x="66233" y="6720"/>
                </a:lnTo>
                <a:lnTo>
                  <a:pt x="63352" y="57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6" name="object 486"/>
          <p:cNvSpPr/>
          <p:nvPr/>
        </p:nvSpPr>
        <p:spPr>
          <a:xfrm>
            <a:off x="2348331" y="9131295"/>
            <a:ext cx="21107" cy="20157"/>
          </a:xfrm>
          <a:custGeom>
            <a:avLst/>
            <a:gdLst/>
            <a:ahLst/>
            <a:cxnLst/>
            <a:rect l="l" t="t" r="r" b="b"/>
            <a:pathLst>
              <a:path w="21107" h="20157">
                <a:moveTo>
                  <a:pt x="21107" y="10555"/>
                </a:moveTo>
                <a:lnTo>
                  <a:pt x="21107" y="6714"/>
                </a:lnTo>
                <a:lnTo>
                  <a:pt x="20162" y="3840"/>
                </a:lnTo>
                <a:lnTo>
                  <a:pt x="19202" y="2875"/>
                </a:lnTo>
                <a:lnTo>
                  <a:pt x="17266" y="958"/>
                </a:lnTo>
                <a:lnTo>
                  <a:pt x="14386" y="0"/>
                </a:lnTo>
                <a:lnTo>
                  <a:pt x="6705" y="0"/>
                </a:lnTo>
                <a:lnTo>
                  <a:pt x="3840" y="958"/>
                </a:lnTo>
                <a:lnTo>
                  <a:pt x="2880" y="2875"/>
                </a:lnTo>
                <a:lnTo>
                  <a:pt x="960" y="3840"/>
                </a:lnTo>
                <a:lnTo>
                  <a:pt x="0" y="6714"/>
                </a:lnTo>
                <a:lnTo>
                  <a:pt x="0" y="14400"/>
                </a:lnTo>
                <a:lnTo>
                  <a:pt x="960" y="17276"/>
                </a:lnTo>
                <a:lnTo>
                  <a:pt x="1920" y="18240"/>
                </a:lnTo>
                <a:lnTo>
                  <a:pt x="3840" y="20157"/>
                </a:lnTo>
                <a:lnTo>
                  <a:pt x="17266" y="20157"/>
                </a:lnTo>
                <a:lnTo>
                  <a:pt x="19202" y="18240"/>
                </a:lnTo>
                <a:lnTo>
                  <a:pt x="20162" y="17276"/>
                </a:lnTo>
                <a:lnTo>
                  <a:pt x="21107" y="14400"/>
                </a:lnTo>
                <a:lnTo>
                  <a:pt x="21107" y="1055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7" name="object 487"/>
          <p:cNvSpPr/>
          <p:nvPr/>
        </p:nvSpPr>
        <p:spPr>
          <a:xfrm>
            <a:off x="2350251" y="9169693"/>
            <a:ext cx="17282" cy="98875"/>
          </a:xfrm>
          <a:custGeom>
            <a:avLst/>
            <a:gdLst/>
            <a:ahLst/>
            <a:cxnLst/>
            <a:rect l="l" t="t" r="r" b="b"/>
            <a:pathLst>
              <a:path w="17282" h="98875">
                <a:moveTo>
                  <a:pt x="960" y="96958"/>
                </a:moveTo>
                <a:lnTo>
                  <a:pt x="960" y="97916"/>
                </a:lnTo>
                <a:lnTo>
                  <a:pt x="2880" y="97916"/>
                </a:lnTo>
                <a:lnTo>
                  <a:pt x="3840" y="98875"/>
                </a:lnTo>
                <a:lnTo>
                  <a:pt x="14401" y="98875"/>
                </a:lnTo>
                <a:lnTo>
                  <a:pt x="15346" y="97916"/>
                </a:lnTo>
                <a:lnTo>
                  <a:pt x="16306" y="97916"/>
                </a:lnTo>
                <a:lnTo>
                  <a:pt x="16306" y="96958"/>
                </a:lnTo>
                <a:lnTo>
                  <a:pt x="17282" y="96958"/>
                </a:lnTo>
                <a:lnTo>
                  <a:pt x="17282" y="1917"/>
                </a:lnTo>
                <a:lnTo>
                  <a:pt x="16306" y="958"/>
                </a:lnTo>
                <a:lnTo>
                  <a:pt x="15346" y="958"/>
                </a:lnTo>
                <a:lnTo>
                  <a:pt x="14401" y="0"/>
                </a:lnTo>
                <a:lnTo>
                  <a:pt x="3840" y="0"/>
                </a:lnTo>
                <a:lnTo>
                  <a:pt x="2880" y="958"/>
                </a:lnTo>
                <a:lnTo>
                  <a:pt x="960" y="958"/>
                </a:lnTo>
                <a:lnTo>
                  <a:pt x="960" y="1917"/>
                </a:lnTo>
                <a:lnTo>
                  <a:pt x="0" y="1917"/>
                </a:lnTo>
                <a:lnTo>
                  <a:pt x="0" y="96958"/>
                </a:lnTo>
                <a:lnTo>
                  <a:pt x="960" y="9695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8" name="object 488"/>
          <p:cNvSpPr/>
          <p:nvPr/>
        </p:nvSpPr>
        <p:spPr>
          <a:xfrm>
            <a:off x="2399202" y="9167771"/>
            <a:ext cx="79674" cy="100797"/>
          </a:xfrm>
          <a:custGeom>
            <a:avLst/>
            <a:gdLst/>
            <a:ahLst/>
            <a:cxnLst/>
            <a:rect l="l" t="t" r="r" b="b"/>
            <a:pathLst>
              <a:path w="79674" h="100797">
                <a:moveTo>
                  <a:pt x="16322" y="97917"/>
                </a:moveTo>
                <a:lnTo>
                  <a:pt x="16322" y="32641"/>
                </a:lnTo>
                <a:lnTo>
                  <a:pt x="21122" y="26883"/>
                </a:lnTo>
                <a:lnTo>
                  <a:pt x="25923" y="23038"/>
                </a:lnTo>
                <a:lnTo>
                  <a:pt x="29763" y="19197"/>
                </a:lnTo>
                <a:lnTo>
                  <a:pt x="34564" y="16323"/>
                </a:lnTo>
                <a:lnTo>
                  <a:pt x="38404" y="15358"/>
                </a:lnTo>
                <a:lnTo>
                  <a:pt x="48966" y="15358"/>
                </a:lnTo>
                <a:lnTo>
                  <a:pt x="51846" y="17280"/>
                </a:lnTo>
                <a:lnTo>
                  <a:pt x="53751" y="18239"/>
                </a:lnTo>
                <a:lnTo>
                  <a:pt x="55686" y="20162"/>
                </a:lnTo>
                <a:lnTo>
                  <a:pt x="57591" y="22079"/>
                </a:lnTo>
                <a:lnTo>
                  <a:pt x="59527" y="24961"/>
                </a:lnTo>
                <a:lnTo>
                  <a:pt x="60472" y="27841"/>
                </a:lnTo>
                <a:lnTo>
                  <a:pt x="61432" y="30723"/>
                </a:lnTo>
                <a:lnTo>
                  <a:pt x="62407" y="33599"/>
                </a:lnTo>
                <a:lnTo>
                  <a:pt x="62407" y="98880"/>
                </a:lnTo>
                <a:lnTo>
                  <a:pt x="63367" y="99838"/>
                </a:lnTo>
                <a:lnTo>
                  <a:pt x="64312" y="99838"/>
                </a:lnTo>
                <a:lnTo>
                  <a:pt x="65272" y="100797"/>
                </a:lnTo>
                <a:lnTo>
                  <a:pt x="75834" y="100797"/>
                </a:lnTo>
                <a:lnTo>
                  <a:pt x="76794" y="99838"/>
                </a:lnTo>
                <a:lnTo>
                  <a:pt x="77754" y="99838"/>
                </a:lnTo>
                <a:lnTo>
                  <a:pt x="78714" y="98880"/>
                </a:lnTo>
                <a:lnTo>
                  <a:pt x="79674" y="98880"/>
                </a:lnTo>
                <a:lnTo>
                  <a:pt x="79674" y="34562"/>
                </a:lnTo>
                <a:lnTo>
                  <a:pt x="78714" y="28800"/>
                </a:lnTo>
                <a:lnTo>
                  <a:pt x="77754" y="24003"/>
                </a:lnTo>
                <a:lnTo>
                  <a:pt x="76794" y="19197"/>
                </a:lnTo>
                <a:lnTo>
                  <a:pt x="74874" y="15358"/>
                </a:lnTo>
                <a:lnTo>
                  <a:pt x="71993" y="11518"/>
                </a:lnTo>
                <a:lnTo>
                  <a:pt x="69113" y="8644"/>
                </a:lnTo>
                <a:lnTo>
                  <a:pt x="66248" y="5762"/>
                </a:lnTo>
                <a:lnTo>
                  <a:pt x="61432" y="3838"/>
                </a:lnTo>
                <a:lnTo>
                  <a:pt x="57591" y="1921"/>
                </a:lnTo>
                <a:lnTo>
                  <a:pt x="52806" y="0"/>
                </a:lnTo>
                <a:lnTo>
                  <a:pt x="41285" y="0"/>
                </a:lnTo>
                <a:lnTo>
                  <a:pt x="35524" y="1921"/>
                </a:lnTo>
                <a:lnTo>
                  <a:pt x="30723" y="4803"/>
                </a:lnTo>
                <a:lnTo>
                  <a:pt x="24963" y="7679"/>
                </a:lnTo>
                <a:lnTo>
                  <a:pt x="20162" y="11518"/>
                </a:lnTo>
                <a:lnTo>
                  <a:pt x="15361" y="17280"/>
                </a:lnTo>
                <a:lnTo>
                  <a:pt x="15361" y="4803"/>
                </a:lnTo>
                <a:lnTo>
                  <a:pt x="14401" y="3838"/>
                </a:lnTo>
                <a:lnTo>
                  <a:pt x="14401" y="2880"/>
                </a:lnTo>
                <a:lnTo>
                  <a:pt x="13441" y="2880"/>
                </a:lnTo>
                <a:lnTo>
                  <a:pt x="12481" y="1921"/>
                </a:lnTo>
                <a:lnTo>
                  <a:pt x="2880" y="1921"/>
                </a:lnTo>
                <a:lnTo>
                  <a:pt x="1920" y="2880"/>
                </a:lnTo>
                <a:lnTo>
                  <a:pt x="0" y="2880"/>
                </a:lnTo>
                <a:lnTo>
                  <a:pt x="0" y="99838"/>
                </a:lnTo>
                <a:lnTo>
                  <a:pt x="1920" y="99838"/>
                </a:lnTo>
                <a:lnTo>
                  <a:pt x="2880" y="100797"/>
                </a:lnTo>
                <a:lnTo>
                  <a:pt x="13441" y="100797"/>
                </a:lnTo>
                <a:lnTo>
                  <a:pt x="14401" y="99838"/>
                </a:lnTo>
                <a:lnTo>
                  <a:pt x="15361" y="99838"/>
                </a:lnTo>
                <a:lnTo>
                  <a:pt x="16322" y="98880"/>
                </a:lnTo>
                <a:lnTo>
                  <a:pt x="16322" y="9791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9" name="object 489"/>
          <p:cNvSpPr/>
          <p:nvPr/>
        </p:nvSpPr>
        <p:spPr>
          <a:xfrm>
            <a:off x="2520162" y="9245530"/>
            <a:ext cx="5760" cy="23996"/>
          </a:xfrm>
          <a:custGeom>
            <a:avLst/>
            <a:gdLst/>
            <a:ahLst/>
            <a:cxnLst/>
            <a:rect l="l" t="t" r="r" b="b"/>
            <a:pathLst>
              <a:path w="5760" h="23996">
                <a:moveTo>
                  <a:pt x="1920" y="3840"/>
                </a:moveTo>
                <a:lnTo>
                  <a:pt x="0" y="0"/>
                </a:lnTo>
                <a:lnTo>
                  <a:pt x="1920" y="22079"/>
                </a:lnTo>
                <a:lnTo>
                  <a:pt x="5760" y="23996"/>
                </a:lnTo>
                <a:lnTo>
                  <a:pt x="4800" y="6720"/>
                </a:lnTo>
                <a:lnTo>
                  <a:pt x="192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0" name="object 490"/>
          <p:cNvSpPr/>
          <p:nvPr/>
        </p:nvSpPr>
        <p:spPr>
          <a:xfrm>
            <a:off x="2502880" y="9167771"/>
            <a:ext cx="76794" cy="101755"/>
          </a:xfrm>
          <a:custGeom>
            <a:avLst/>
            <a:gdLst/>
            <a:ahLst/>
            <a:cxnLst/>
            <a:rect l="l" t="t" r="r" b="b"/>
            <a:pathLst>
              <a:path w="76794" h="101755">
                <a:moveTo>
                  <a:pt x="69113" y="100797"/>
                </a:moveTo>
                <a:lnTo>
                  <a:pt x="72953" y="100797"/>
                </a:lnTo>
                <a:lnTo>
                  <a:pt x="73914" y="99838"/>
                </a:lnTo>
                <a:lnTo>
                  <a:pt x="75834" y="99838"/>
                </a:lnTo>
                <a:lnTo>
                  <a:pt x="75834" y="98880"/>
                </a:lnTo>
                <a:lnTo>
                  <a:pt x="76794" y="98880"/>
                </a:lnTo>
                <a:lnTo>
                  <a:pt x="76794" y="29759"/>
                </a:lnTo>
                <a:lnTo>
                  <a:pt x="75834" y="24961"/>
                </a:lnTo>
                <a:lnTo>
                  <a:pt x="74889" y="20162"/>
                </a:lnTo>
                <a:lnTo>
                  <a:pt x="72953" y="16323"/>
                </a:lnTo>
                <a:lnTo>
                  <a:pt x="71033" y="12483"/>
                </a:lnTo>
                <a:lnTo>
                  <a:pt x="68168" y="9601"/>
                </a:lnTo>
                <a:lnTo>
                  <a:pt x="65272" y="6720"/>
                </a:lnTo>
                <a:lnTo>
                  <a:pt x="61447" y="3838"/>
                </a:lnTo>
                <a:lnTo>
                  <a:pt x="56647" y="2880"/>
                </a:lnTo>
                <a:lnTo>
                  <a:pt x="51831" y="963"/>
                </a:lnTo>
                <a:lnTo>
                  <a:pt x="46085" y="0"/>
                </a:lnTo>
                <a:lnTo>
                  <a:pt x="36484" y="0"/>
                </a:lnTo>
                <a:lnTo>
                  <a:pt x="32644" y="963"/>
                </a:lnTo>
                <a:lnTo>
                  <a:pt x="28803" y="1921"/>
                </a:lnTo>
                <a:lnTo>
                  <a:pt x="25923" y="1921"/>
                </a:lnTo>
                <a:lnTo>
                  <a:pt x="22082" y="2880"/>
                </a:lnTo>
                <a:lnTo>
                  <a:pt x="19202" y="3838"/>
                </a:lnTo>
                <a:lnTo>
                  <a:pt x="16322" y="4803"/>
                </a:lnTo>
                <a:lnTo>
                  <a:pt x="14401" y="5762"/>
                </a:lnTo>
                <a:lnTo>
                  <a:pt x="11521" y="7679"/>
                </a:lnTo>
                <a:lnTo>
                  <a:pt x="9601" y="8644"/>
                </a:lnTo>
                <a:lnTo>
                  <a:pt x="7680" y="9601"/>
                </a:lnTo>
                <a:lnTo>
                  <a:pt x="6720" y="10559"/>
                </a:lnTo>
                <a:lnTo>
                  <a:pt x="5760" y="11518"/>
                </a:lnTo>
                <a:lnTo>
                  <a:pt x="5760" y="12483"/>
                </a:lnTo>
                <a:lnTo>
                  <a:pt x="4800" y="13441"/>
                </a:lnTo>
                <a:lnTo>
                  <a:pt x="4800" y="21121"/>
                </a:lnTo>
                <a:lnTo>
                  <a:pt x="5760" y="22079"/>
                </a:lnTo>
                <a:lnTo>
                  <a:pt x="5760" y="23038"/>
                </a:lnTo>
                <a:lnTo>
                  <a:pt x="6720" y="23038"/>
                </a:lnTo>
                <a:lnTo>
                  <a:pt x="6720" y="24003"/>
                </a:lnTo>
                <a:lnTo>
                  <a:pt x="8641" y="24003"/>
                </a:lnTo>
                <a:lnTo>
                  <a:pt x="10561" y="23038"/>
                </a:lnTo>
                <a:lnTo>
                  <a:pt x="11521" y="22079"/>
                </a:lnTo>
                <a:lnTo>
                  <a:pt x="13441" y="21121"/>
                </a:lnTo>
                <a:lnTo>
                  <a:pt x="15361" y="20162"/>
                </a:lnTo>
                <a:lnTo>
                  <a:pt x="18242" y="19197"/>
                </a:lnTo>
                <a:lnTo>
                  <a:pt x="21122" y="18239"/>
                </a:lnTo>
                <a:lnTo>
                  <a:pt x="24003" y="16323"/>
                </a:lnTo>
                <a:lnTo>
                  <a:pt x="26883" y="15358"/>
                </a:lnTo>
                <a:lnTo>
                  <a:pt x="30723" y="14400"/>
                </a:lnTo>
                <a:lnTo>
                  <a:pt x="45125" y="14400"/>
                </a:lnTo>
                <a:lnTo>
                  <a:pt x="47990" y="15358"/>
                </a:lnTo>
                <a:lnTo>
                  <a:pt x="50886" y="16323"/>
                </a:lnTo>
                <a:lnTo>
                  <a:pt x="52806" y="18239"/>
                </a:lnTo>
                <a:lnTo>
                  <a:pt x="54711" y="20162"/>
                </a:lnTo>
                <a:lnTo>
                  <a:pt x="56647" y="22079"/>
                </a:lnTo>
                <a:lnTo>
                  <a:pt x="57607" y="24003"/>
                </a:lnTo>
                <a:lnTo>
                  <a:pt x="58552" y="26883"/>
                </a:lnTo>
                <a:lnTo>
                  <a:pt x="59512" y="29759"/>
                </a:lnTo>
                <a:lnTo>
                  <a:pt x="59512" y="43200"/>
                </a:lnTo>
                <a:lnTo>
                  <a:pt x="39364" y="43200"/>
                </a:lnTo>
                <a:lnTo>
                  <a:pt x="32644" y="44159"/>
                </a:lnTo>
                <a:lnTo>
                  <a:pt x="26883" y="45118"/>
                </a:lnTo>
                <a:lnTo>
                  <a:pt x="21122" y="46082"/>
                </a:lnTo>
                <a:lnTo>
                  <a:pt x="16322" y="47999"/>
                </a:lnTo>
                <a:lnTo>
                  <a:pt x="12481" y="50880"/>
                </a:lnTo>
                <a:lnTo>
                  <a:pt x="8641" y="53762"/>
                </a:lnTo>
                <a:lnTo>
                  <a:pt x="5760" y="56637"/>
                </a:lnTo>
                <a:lnTo>
                  <a:pt x="3840" y="60476"/>
                </a:lnTo>
                <a:lnTo>
                  <a:pt x="960" y="64317"/>
                </a:lnTo>
                <a:lnTo>
                  <a:pt x="0" y="69121"/>
                </a:lnTo>
                <a:lnTo>
                  <a:pt x="0" y="78717"/>
                </a:lnTo>
                <a:lnTo>
                  <a:pt x="960" y="82558"/>
                </a:lnTo>
                <a:lnTo>
                  <a:pt x="2880" y="85438"/>
                </a:lnTo>
                <a:lnTo>
                  <a:pt x="3840" y="89278"/>
                </a:lnTo>
                <a:lnTo>
                  <a:pt x="6720" y="92159"/>
                </a:lnTo>
                <a:lnTo>
                  <a:pt x="8641" y="95041"/>
                </a:lnTo>
                <a:lnTo>
                  <a:pt x="11521" y="96958"/>
                </a:lnTo>
                <a:lnTo>
                  <a:pt x="15361" y="98880"/>
                </a:lnTo>
                <a:lnTo>
                  <a:pt x="19202" y="99838"/>
                </a:lnTo>
                <a:lnTo>
                  <a:pt x="17282" y="77759"/>
                </a:lnTo>
                <a:lnTo>
                  <a:pt x="17282" y="70079"/>
                </a:lnTo>
                <a:lnTo>
                  <a:pt x="18242" y="68156"/>
                </a:lnTo>
                <a:lnTo>
                  <a:pt x="19202" y="65282"/>
                </a:lnTo>
                <a:lnTo>
                  <a:pt x="20162" y="63358"/>
                </a:lnTo>
                <a:lnTo>
                  <a:pt x="22082" y="61441"/>
                </a:lnTo>
                <a:lnTo>
                  <a:pt x="24003" y="60476"/>
                </a:lnTo>
                <a:lnTo>
                  <a:pt x="26883" y="58559"/>
                </a:lnTo>
                <a:lnTo>
                  <a:pt x="29763" y="57602"/>
                </a:lnTo>
                <a:lnTo>
                  <a:pt x="32644" y="56637"/>
                </a:lnTo>
                <a:lnTo>
                  <a:pt x="36484" y="55679"/>
                </a:lnTo>
                <a:lnTo>
                  <a:pt x="59512" y="55679"/>
                </a:lnTo>
                <a:lnTo>
                  <a:pt x="59512" y="74877"/>
                </a:lnTo>
                <a:lnTo>
                  <a:pt x="55671" y="79682"/>
                </a:lnTo>
                <a:lnTo>
                  <a:pt x="50886" y="83521"/>
                </a:lnTo>
                <a:lnTo>
                  <a:pt x="47045" y="85438"/>
                </a:lnTo>
                <a:lnTo>
                  <a:pt x="43205" y="87361"/>
                </a:lnTo>
                <a:lnTo>
                  <a:pt x="39364" y="89278"/>
                </a:lnTo>
                <a:lnTo>
                  <a:pt x="29763" y="89278"/>
                </a:lnTo>
                <a:lnTo>
                  <a:pt x="24963" y="87361"/>
                </a:lnTo>
                <a:lnTo>
                  <a:pt x="22082" y="84479"/>
                </a:lnTo>
                <a:lnTo>
                  <a:pt x="23042" y="101755"/>
                </a:lnTo>
                <a:lnTo>
                  <a:pt x="38404" y="101755"/>
                </a:lnTo>
                <a:lnTo>
                  <a:pt x="43205" y="100797"/>
                </a:lnTo>
                <a:lnTo>
                  <a:pt x="47990" y="98880"/>
                </a:lnTo>
                <a:lnTo>
                  <a:pt x="52806" y="95999"/>
                </a:lnTo>
                <a:lnTo>
                  <a:pt x="57607" y="93117"/>
                </a:lnTo>
                <a:lnTo>
                  <a:pt x="61447" y="88320"/>
                </a:lnTo>
                <a:lnTo>
                  <a:pt x="61447" y="98880"/>
                </a:lnTo>
                <a:lnTo>
                  <a:pt x="62392" y="98880"/>
                </a:lnTo>
                <a:lnTo>
                  <a:pt x="62392" y="99838"/>
                </a:lnTo>
                <a:lnTo>
                  <a:pt x="63352" y="99838"/>
                </a:lnTo>
                <a:lnTo>
                  <a:pt x="64328" y="100797"/>
                </a:lnTo>
                <a:lnTo>
                  <a:pt x="69113" y="10079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1" name="object 491"/>
          <p:cNvSpPr/>
          <p:nvPr/>
        </p:nvSpPr>
        <p:spPr>
          <a:xfrm>
            <a:off x="2610398" y="9167771"/>
            <a:ext cx="79674" cy="100797"/>
          </a:xfrm>
          <a:custGeom>
            <a:avLst/>
            <a:gdLst/>
            <a:ahLst/>
            <a:cxnLst/>
            <a:rect l="l" t="t" r="r" b="b"/>
            <a:pathLst>
              <a:path w="79674" h="100797">
                <a:moveTo>
                  <a:pt x="0" y="97917"/>
                </a:moveTo>
                <a:lnTo>
                  <a:pt x="0" y="98880"/>
                </a:lnTo>
                <a:lnTo>
                  <a:pt x="960" y="99838"/>
                </a:lnTo>
                <a:lnTo>
                  <a:pt x="1920" y="99838"/>
                </a:lnTo>
                <a:lnTo>
                  <a:pt x="2880" y="100797"/>
                </a:lnTo>
                <a:lnTo>
                  <a:pt x="13441" y="100797"/>
                </a:lnTo>
                <a:lnTo>
                  <a:pt x="14401" y="99838"/>
                </a:lnTo>
                <a:lnTo>
                  <a:pt x="16322" y="99838"/>
                </a:lnTo>
                <a:lnTo>
                  <a:pt x="16322" y="98880"/>
                </a:lnTo>
                <a:lnTo>
                  <a:pt x="17282" y="98880"/>
                </a:lnTo>
                <a:lnTo>
                  <a:pt x="17282" y="32641"/>
                </a:lnTo>
                <a:lnTo>
                  <a:pt x="22082" y="26883"/>
                </a:lnTo>
                <a:lnTo>
                  <a:pt x="25923" y="23038"/>
                </a:lnTo>
                <a:lnTo>
                  <a:pt x="30723" y="19197"/>
                </a:lnTo>
                <a:lnTo>
                  <a:pt x="34564" y="16323"/>
                </a:lnTo>
                <a:lnTo>
                  <a:pt x="39364" y="15358"/>
                </a:lnTo>
                <a:lnTo>
                  <a:pt x="48950" y="15358"/>
                </a:lnTo>
                <a:lnTo>
                  <a:pt x="51846" y="17280"/>
                </a:lnTo>
                <a:lnTo>
                  <a:pt x="54726" y="18239"/>
                </a:lnTo>
                <a:lnTo>
                  <a:pt x="56631" y="20162"/>
                </a:lnTo>
                <a:lnTo>
                  <a:pt x="57591" y="22079"/>
                </a:lnTo>
                <a:lnTo>
                  <a:pt x="59512" y="24961"/>
                </a:lnTo>
                <a:lnTo>
                  <a:pt x="60472" y="27841"/>
                </a:lnTo>
                <a:lnTo>
                  <a:pt x="61432" y="30723"/>
                </a:lnTo>
                <a:lnTo>
                  <a:pt x="62392" y="33599"/>
                </a:lnTo>
                <a:lnTo>
                  <a:pt x="62392" y="97917"/>
                </a:lnTo>
                <a:lnTo>
                  <a:pt x="63352" y="98880"/>
                </a:lnTo>
                <a:lnTo>
                  <a:pt x="63352" y="99838"/>
                </a:lnTo>
                <a:lnTo>
                  <a:pt x="65288" y="99838"/>
                </a:lnTo>
                <a:lnTo>
                  <a:pt x="66233" y="100797"/>
                </a:lnTo>
                <a:lnTo>
                  <a:pt x="76794" y="100797"/>
                </a:lnTo>
                <a:lnTo>
                  <a:pt x="77754" y="99838"/>
                </a:lnTo>
                <a:lnTo>
                  <a:pt x="78714" y="99838"/>
                </a:lnTo>
                <a:lnTo>
                  <a:pt x="79674" y="98880"/>
                </a:lnTo>
                <a:lnTo>
                  <a:pt x="79674" y="28800"/>
                </a:lnTo>
                <a:lnTo>
                  <a:pt x="77754" y="24003"/>
                </a:lnTo>
                <a:lnTo>
                  <a:pt x="76794" y="19197"/>
                </a:lnTo>
                <a:lnTo>
                  <a:pt x="74874" y="15358"/>
                </a:lnTo>
                <a:lnTo>
                  <a:pt x="72953" y="11518"/>
                </a:lnTo>
                <a:lnTo>
                  <a:pt x="70073" y="8644"/>
                </a:lnTo>
                <a:lnTo>
                  <a:pt x="66233" y="5762"/>
                </a:lnTo>
                <a:lnTo>
                  <a:pt x="62392" y="3838"/>
                </a:lnTo>
                <a:lnTo>
                  <a:pt x="57591" y="1921"/>
                </a:lnTo>
                <a:lnTo>
                  <a:pt x="52791" y="0"/>
                </a:lnTo>
                <a:lnTo>
                  <a:pt x="41285" y="0"/>
                </a:lnTo>
                <a:lnTo>
                  <a:pt x="36484" y="1921"/>
                </a:lnTo>
                <a:lnTo>
                  <a:pt x="30723" y="4803"/>
                </a:lnTo>
                <a:lnTo>
                  <a:pt x="25923" y="7679"/>
                </a:lnTo>
                <a:lnTo>
                  <a:pt x="20162" y="11518"/>
                </a:lnTo>
                <a:lnTo>
                  <a:pt x="15361" y="17280"/>
                </a:lnTo>
                <a:lnTo>
                  <a:pt x="15361" y="3838"/>
                </a:lnTo>
                <a:lnTo>
                  <a:pt x="14401" y="2880"/>
                </a:lnTo>
                <a:lnTo>
                  <a:pt x="13441" y="2880"/>
                </a:lnTo>
                <a:lnTo>
                  <a:pt x="13441" y="1921"/>
                </a:lnTo>
                <a:lnTo>
                  <a:pt x="2880" y="1921"/>
                </a:lnTo>
                <a:lnTo>
                  <a:pt x="1920" y="2880"/>
                </a:lnTo>
                <a:lnTo>
                  <a:pt x="960" y="2880"/>
                </a:lnTo>
                <a:lnTo>
                  <a:pt x="0" y="3838"/>
                </a:lnTo>
                <a:lnTo>
                  <a:pt x="0" y="9791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2" name="object 492"/>
          <p:cNvSpPr/>
          <p:nvPr/>
        </p:nvSpPr>
        <p:spPr>
          <a:xfrm>
            <a:off x="2706395" y="9144731"/>
            <a:ext cx="60487" cy="124795"/>
          </a:xfrm>
          <a:custGeom>
            <a:avLst/>
            <a:gdLst/>
            <a:ahLst/>
            <a:cxnLst/>
            <a:rect l="l" t="t" r="r" b="b"/>
            <a:pathLst>
              <a:path w="60487" h="124795">
                <a:moveTo>
                  <a:pt x="60487" y="26878"/>
                </a:moveTo>
                <a:lnTo>
                  <a:pt x="59512" y="26878"/>
                </a:lnTo>
                <a:lnTo>
                  <a:pt x="59512" y="25920"/>
                </a:lnTo>
                <a:lnTo>
                  <a:pt x="33604" y="25920"/>
                </a:lnTo>
                <a:lnTo>
                  <a:pt x="33604" y="1923"/>
                </a:lnTo>
                <a:lnTo>
                  <a:pt x="32644" y="1923"/>
                </a:lnTo>
                <a:lnTo>
                  <a:pt x="32644" y="964"/>
                </a:lnTo>
                <a:lnTo>
                  <a:pt x="30723" y="964"/>
                </a:lnTo>
                <a:lnTo>
                  <a:pt x="29763" y="0"/>
                </a:lnTo>
                <a:lnTo>
                  <a:pt x="21122" y="0"/>
                </a:lnTo>
                <a:lnTo>
                  <a:pt x="20162" y="964"/>
                </a:lnTo>
                <a:lnTo>
                  <a:pt x="18242" y="964"/>
                </a:lnTo>
                <a:lnTo>
                  <a:pt x="17282" y="1923"/>
                </a:lnTo>
                <a:lnTo>
                  <a:pt x="17282" y="2881"/>
                </a:lnTo>
                <a:lnTo>
                  <a:pt x="16322" y="2881"/>
                </a:lnTo>
                <a:lnTo>
                  <a:pt x="16322" y="25920"/>
                </a:lnTo>
                <a:lnTo>
                  <a:pt x="1920" y="25920"/>
                </a:lnTo>
                <a:lnTo>
                  <a:pt x="1920" y="26878"/>
                </a:lnTo>
                <a:lnTo>
                  <a:pt x="960" y="26878"/>
                </a:lnTo>
                <a:lnTo>
                  <a:pt x="960" y="28802"/>
                </a:lnTo>
                <a:lnTo>
                  <a:pt x="0" y="29760"/>
                </a:lnTo>
                <a:lnTo>
                  <a:pt x="0" y="34558"/>
                </a:lnTo>
                <a:lnTo>
                  <a:pt x="960" y="36481"/>
                </a:lnTo>
                <a:lnTo>
                  <a:pt x="960" y="37440"/>
                </a:lnTo>
                <a:lnTo>
                  <a:pt x="1920" y="39363"/>
                </a:lnTo>
                <a:lnTo>
                  <a:pt x="16322" y="39363"/>
                </a:lnTo>
                <a:lnTo>
                  <a:pt x="16322" y="98881"/>
                </a:lnTo>
                <a:lnTo>
                  <a:pt x="17282" y="103680"/>
                </a:lnTo>
                <a:lnTo>
                  <a:pt x="18242" y="107519"/>
                </a:lnTo>
                <a:lnTo>
                  <a:pt x="19202" y="111360"/>
                </a:lnTo>
                <a:lnTo>
                  <a:pt x="21122" y="115199"/>
                </a:lnTo>
                <a:lnTo>
                  <a:pt x="23042" y="117116"/>
                </a:lnTo>
                <a:lnTo>
                  <a:pt x="24963" y="119998"/>
                </a:lnTo>
                <a:lnTo>
                  <a:pt x="27843" y="121920"/>
                </a:lnTo>
                <a:lnTo>
                  <a:pt x="31683" y="122878"/>
                </a:lnTo>
                <a:lnTo>
                  <a:pt x="34564" y="123837"/>
                </a:lnTo>
                <a:lnTo>
                  <a:pt x="39364" y="124795"/>
                </a:lnTo>
                <a:lnTo>
                  <a:pt x="49926" y="124795"/>
                </a:lnTo>
                <a:lnTo>
                  <a:pt x="51831" y="123837"/>
                </a:lnTo>
                <a:lnTo>
                  <a:pt x="54711" y="123837"/>
                </a:lnTo>
                <a:lnTo>
                  <a:pt x="55671" y="122878"/>
                </a:lnTo>
                <a:lnTo>
                  <a:pt x="56647" y="122878"/>
                </a:lnTo>
                <a:lnTo>
                  <a:pt x="57591" y="121920"/>
                </a:lnTo>
                <a:lnTo>
                  <a:pt x="58552" y="121920"/>
                </a:lnTo>
                <a:lnTo>
                  <a:pt x="59512" y="120956"/>
                </a:lnTo>
                <a:lnTo>
                  <a:pt x="60487" y="119998"/>
                </a:lnTo>
                <a:lnTo>
                  <a:pt x="60487" y="108478"/>
                </a:lnTo>
                <a:lnTo>
                  <a:pt x="59512" y="107519"/>
                </a:lnTo>
                <a:lnTo>
                  <a:pt x="57591" y="107519"/>
                </a:lnTo>
                <a:lnTo>
                  <a:pt x="56647" y="108478"/>
                </a:lnTo>
                <a:lnTo>
                  <a:pt x="54711" y="108478"/>
                </a:lnTo>
                <a:lnTo>
                  <a:pt x="54711" y="109436"/>
                </a:lnTo>
                <a:lnTo>
                  <a:pt x="51831" y="109436"/>
                </a:lnTo>
                <a:lnTo>
                  <a:pt x="50871" y="110401"/>
                </a:lnTo>
                <a:lnTo>
                  <a:pt x="42245" y="110401"/>
                </a:lnTo>
                <a:lnTo>
                  <a:pt x="38404" y="108478"/>
                </a:lnTo>
                <a:lnTo>
                  <a:pt x="36484" y="105597"/>
                </a:lnTo>
                <a:lnTo>
                  <a:pt x="34564" y="102722"/>
                </a:lnTo>
                <a:lnTo>
                  <a:pt x="33604" y="97917"/>
                </a:lnTo>
                <a:lnTo>
                  <a:pt x="33604" y="39363"/>
                </a:lnTo>
                <a:lnTo>
                  <a:pt x="59512" y="39363"/>
                </a:lnTo>
                <a:lnTo>
                  <a:pt x="60487" y="37440"/>
                </a:lnTo>
                <a:lnTo>
                  <a:pt x="60487" y="2687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3" name="object 493"/>
          <p:cNvSpPr/>
          <p:nvPr/>
        </p:nvSpPr>
        <p:spPr>
          <a:xfrm>
            <a:off x="2782229" y="9167771"/>
            <a:ext cx="65288" cy="101755"/>
          </a:xfrm>
          <a:custGeom>
            <a:avLst/>
            <a:gdLst/>
            <a:ahLst/>
            <a:cxnLst/>
            <a:rect l="l" t="t" r="r" b="b"/>
            <a:pathLst>
              <a:path w="65288" h="101755">
                <a:moveTo>
                  <a:pt x="18242" y="24961"/>
                </a:moveTo>
                <a:lnTo>
                  <a:pt x="19202" y="23038"/>
                </a:lnTo>
                <a:lnTo>
                  <a:pt x="20162" y="22079"/>
                </a:lnTo>
                <a:lnTo>
                  <a:pt x="20162" y="20162"/>
                </a:lnTo>
                <a:lnTo>
                  <a:pt x="21122" y="18239"/>
                </a:lnTo>
                <a:lnTo>
                  <a:pt x="23042" y="17280"/>
                </a:lnTo>
                <a:lnTo>
                  <a:pt x="24002" y="16323"/>
                </a:lnTo>
                <a:lnTo>
                  <a:pt x="25923" y="15358"/>
                </a:lnTo>
                <a:lnTo>
                  <a:pt x="28803" y="14400"/>
                </a:lnTo>
                <a:lnTo>
                  <a:pt x="30723" y="14400"/>
                </a:lnTo>
                <a:lnTo>
                  <a:pt x="32644" y="13441"/>
                </a:lnTo>
                <a:lnTo>
                  <a:pt x="39364" y="13441"/>
                </a:lnTo>
                <a:lnTo>
                  <a:pt x="42245" y="14400"/>
                </a:lnTo>
                <a:lnTo>
                  <a:pt x="44165" y="14400"/>
                </a:lnTo>
                <a:lnTo>
                  <a:pt x="47045" y="15358"/>
                </a:lnTo>
                <a:lnTo>
                  <a:pt x="48966" y="16323"/>
                </a:lnTo>
                <a:lnTo>
                  <a:pt x="50886" y="17280"/>
                </a:lnTo>
                <a:lnTo>
                  <a:pt x="52806" y="18239"/>
                </a:lnTo>
                <a:lnTo>
                  <a:pt x="54726" y="19197"/>
                </a:lnTo>
                <a:lnTo>
                  <a:pt x="55686" y="19197"/>
                </a:lnTo>
                <a:lnTo>
                  <a:pt x="56647" y="20162"/>
                </a:lnTo>
                <a:lnTo>
                  <a:pt x="57607" y="21121"/>
                </a:lnTo>
                <a:lnTo>
                  <a:pt x="58567" y="21121"/>
                </a:lnTo>
                <a:lnTo>
                  <a:pt x="59527" y="20162"/>
                </a:lnTo>
                <a:lnTo>
                  <a:pt x="60487" y="19197"/>
                </a:lnTo>
                <a:lnTo>
                  <a:pt x="60487" y="17280"/>
                </a:lnTo>
                <a:lnTo>
                  <a:pt x="61447" y="16323"/>
                </a:lnTo>
                <a:lnTo>
                  <a:pt x="61447" y="12483"/>
                </a:lnTo>
                <a:lnTo>
                  <a:pt x="60487" y="11518"/>
                </a:lnTo>
                <a:lnTo>
                  <a:pt x="60487" y="8644"/>
                </a:lnTo>
                <a:lnTo>
                  <a:pt x="59527" y="7679"/>
                </a:lnTo>
                <a:lnTo>
                  <a:pt x="59527" y="6720"/>
                </a:lnTo>
                <a:lnTo>
                  <a:pt x="58567" y="6720"/>
                </a:lnTo>
                <a:lnTo>
                  <a:pt x="57607" y="5762"/>
                </a:lnTo>
                <a:lnTo>
                  <a:pt x="56647" y="5762"/>
                </a:lnTo>
                <a:lnTo>
                  <a:pt x="55686" y="4803"/>
                </a:lnTo>
                <a:lnTo>
                  <a:pt x="53766" y="3838"/>
                </a:lnTo>
                <a:lnTo>
                  <a:pt x="51846" y="2880"/>
                </a:lnTo>
                <a:lnTo>
                  <a:pt x="49926" y="2880"/>
                </a:lnTo>
                <a:lnTo>
                  <a:pt x="48006" y="1921"/>
                </a:lnTo>
                <a:lnTo>
                  <a:pt x="46085" y="1921"/>
                </a:lnTo>
                <a:lnTo>
                  <a:pt x="43205" y="963"/>
                </a:lnTo>
                <a:lnTo>
                  <a:pt x="41285" y="963"/>
                </a:lnTo>
                <a:lnTo>
                  <a:pt x="38404" y="0"/>
                </a:lnTo>
                <a:lnTo>
                  <a:pt x="30723" y="0"/>
                </a:lnTo>
                <a:lnTo>
                  <a:pt x="25923" y="963"/>
                </a:lnTo>
                <a:lnTo>
                  <a:pt x="21122" y="2880"/>
                </a:lnTo>
                <a:lnTo>
                  <a:pt x="17282" y="3838"/>
                </a:lnTo>
                <a:lnTo>
                  <a:pt x="13441" y="6720"/>
                </a:lnTo>
                <a:lnTo>
                  <a:pt x="10561" y="8644"/>
                </a:lnTo>
                <a:lnTo>
                  <a:pt x="7680" y="11518"/>
                </a:lnTo>
                <a:lnTo>
                  <a:pt x="5760" y="14400"/>
                </a:lnTo>
                <a:lnTo>
                  <a:pt x="4800" y="17280"/>
                </a:lnTo>
                <a:lnTo>
                  <a:pt x="2880" y="21121"/>
                </a:lnTo>
                <a:lnTo>
                  <a:pt x="1920" y="24003"/>
                </a:lnTo>
                <a:lnTo>
                  <a:pt x="1920" y="31682"/>
                </a:lnTo>
                <a:lnTo>
                  <a:pt x="2880" y="35521"/>
                </a:lnTo>
                <a:lnTo>
                  <a:pt x="4800" y="38403"/>
                </a:lnTo>
                <a:lnTo>
                  <a:pt x="5760" y="41279"/>
                </a:lnTo>
                <a:lnTo>
                  <a:pt x="7680" y="44159"/>
                </a:lnTo>
                <a:lnTo>
                  <a:pt x="9601" y="46082"/>
                </a:lnTo>
                <a:lnTo>
                  <a:pt x="11521" y="47999"/>
                </a:lnTo>
                <a:lnTo>
                  <a:pt x="14401" y="49921"/>
                </a:lnTo>
                <a:lnTo>
                  <a:pt x="17282" y="51838"/>
                </a:lnTo>
                <a:lnTo>
                  <a:pt x="20162" y="52797"/>
                </a:lnTo>
                <a:lnTo>
                  <a:pt x="23042" y="54720"/>
                </a:lnTo>
                <a:lnTo>
                  <a:pt x="25923" y="55679"/>
                </a:lnTo>
                <a:lnTo>
                  <a:pt x="28803" y="56637"/>
                </a:lnTo>
                <a:lnTo>
                  <a:pt x="31683" y="57602"/>
                </a:lnTo>
                <a:lnTo>
                  <a:pt x="34564" y="58559"/>
                </a:lnTo>
                <a:lnTo>
                  <a:pt x="37444" y="59518"/>
                </a:lnTo>
                <a:lnTo>
                  <a:pt x="39364" y="61441"/>
                </a:lnTo>
                <a:lnTo>
                  <a:pt x="41285" y="62400"/>
                </a:lnTo>
                <a:lnTo>
                  <a:pt x="44165" y="64317"/>
                </a:lnTo>
                <a:lnTo>
                  <a:pt x="46085" y="65282"/>
                </a:lnTo>
                <a:lnTo>
                  <a:pt x="47045" y="67197"/>
                </a:lnTo>
                <a:lnTo>
                  <a:pt x="48006" y="69121"/>
                </a:lnTo>
                <a:lnTo>
                  <a:pt x="48966" y="71038"/>
                </a:lnTo>
                <a:lnTo>
                  <a:pt x="48966" y="75841"/>
                </a:lnTo>
                <a:lnTo>
                  <a:pt x="48006" y="78717"/>
                </a:lnTo>
                <a:lnTo>
                  <a:pt x="47045" y="80640"/>
                </a:lnTo>
                <a:lnTo>
                  <a:pt x="46085" y="82558"/>
                </a:lnTo>
                <a:lnTo>
                  <a:pt x="45125" y="83521"/>
                </a:lnTo>
                <a:lnTo>
                  <a:pt x="43205" y="84479"/>
                </a:lnTo>
                <a:lnTo>
                  <a:pt x="42245" y="86397"/>
                </a:lnTo>
                <a:lnTo>
                  <a:pt x="39364" y="87361"/>
                </a:lnTo>
                <a:lnTo>
                  <a:pt x="37444" y="87361"/>
                </a:lnTo>
                <a:lnTo>
                  <a:pt x="35524" y="88320"/>
                </a:lnTo>
                <a:lnTo>
                  <a:pt x="22082" y="88320"/>
                </a:lnTo>
                <a:lnTo>
                  <a:pt x="19202" y="87361"/>
                </a:lnTo>
                <a:lnTo>
                  <a:pt x="16322" y="86397"/>
                </a:lnTo>
                <a:lnTo>
                  <a:pt x="14401" y="85438"/>
                </a:lnTo>
                <a:lnTo>
                  <a:pt x="11521" y="84479"/>
                </a:lnTo>
                <a:lnTo>
                  <a:pt x="9601" y="82558"/>
                </a:lnTo>
                <a:lnTo>
                  <a:pt x="7680" y="81599"/>
                </a:lnTo>
                <a:lnTo>
                  <a:pt x="6720" y="80640"/>
                </a:lnTo>
                <a:lnTo>
                  <a:pt x="4800" y="79682"/>
                </a:lnTo>
                <a:lnTo>
                  <a:pt x="1920" y="79682"/>
                </a:lnTo>
                <a:lnTo>
                  <a:pt x="960" y="80640"/>
                </a:lnTo>
                <a:lnTo>
                  <a:pt x="960" y="81599"/>
                </a:lnTo>
                <a:lnTo>
                  <a:pt x="0" y="82558"/>
                </a:lnTo>
                <a:lnTo>
                  <a:pt x="0" y="90237"/>
                </a:lnTo>
                <a:lnTo>
                  <a:pt x="960" y="92159"/>
                </a:lnTo>
                <a:lnTo>
                  <a:pt x="960" y="93117"/>
                </a:lnTo>
                <a:lnTo>
                  <a:pt x="1920" y="94076"/>
                </a:lnTo>
                <a:lnTo>
                  <a:pt x="1920" y="95041"/>
                </a:lnTo>
                <a:lnTo>
                  <a:pt x="2880" y="95041"/>
                </a:lnTo>
                <a:lnTo>
                  <a:pt x="3840" y="95999"/>
                </a:lnTo>
                <a:lnTo>
                  <a:pt x="5760" y="96958"/>
                </a:lnTo>
                <a:lnTo>
                  <a:pt x="7680" y="97917"/>
                </a:lnTo>
                <a:lnTo>
                  <a:pt x="9601" y="98880"/>
                </a:lnTo>
                <a:lnTo>
                  <a:pt x="11521" y="99838"/>
                </a:lnTo>
                <a:lnTo>
                  <a:pt x="14401" y="99838"/>
                </a:lnTo>
                <a:lnTo>
                  <a:pt x="17282" y="100797"/>
                </a:lnTo>
                <a:lnTo>
                  <a:pt x="20162" y="100797"/>
                </a:lnTo>
                <a:lnTo>
                  <a:pt x="23042" y="101755"/>
                </a:lnTo>
                <a:lnTo>
                  <a:pt x="39364" y="101755"/>
                </a:lnTo>
                <a:lnTo>
                  <a:pt x="44165" y="99838"/>
                </a:lnTo>
                <a:lnTo>
                  <a:pt x="48966" y="98880"/>
                </a:lnTo>
                <a:lnTo>
                  <a:pt x="52806" y="96958"/>
                </a:lnTo>
                <a:lnTo>
                  <a:pt x="55686" y="94076"/>
                </a:lnTo>
                <a:lnTo>
                  <a:pt x="58567" y="92159"/>
                </a:lnTo>
                <a:lnTo>
                  <a:pt x="61447" y="88320"/>
                </a:lnTo>
                <a:lnTo>
                  <a:pt x="63367" y="85438"/>
                </a:lnTo>
                <a:lnTo>
                  <a:pt x="65288" y="81599"/>
                </a:lnTo>
                <a:lnTo>
                  <a:pt x="65288" y="65282"/>
                </a:lnTo>
                <a:lnTo>
                  <a:pt x="63367" y="62400"/>
                </a:lnTo>
                <a:lnTo>
                  <a:pt x="62392" y="59518"/>
                </a:lnTo>
                <a:lnTo>
                  <a:pt x="60487" y="56637"/>
                </a:lnTo>
                <a:lnTo>
                  <a:pt x="58567" y="54720"/>
                </a:lnTo>
                <a:lnTo>
                  <a:pt x="55686" y="52797"/>
                </a:lnTo>
                <a:lnTo>
                  <a:pt x="53766" y="50880"/>
                </a:lnTo>
                <a:lnTo>
                  <a:pt x="50886" y="49921"/>
                </a:lnTo>
                <a:lnTo>
                  <a:pt x="48006" y="47999"/>
                </a:lnTo>
                <a:lnTo>
                  <a:pt x="45125" y="47041"/>
                </a:lnTo>
                <a:lnTo>
                  <a:pt x="42245" y="45118"/>
                </a:lnTo>
                <a:lnTo>
                  <a:pt x="39364" y="44159"/>
                </a:lnTo>
                <a:lnTo>
                  <a:pt x="36484" y="43200"/>
                </a:lnTo>
                <a:lnTo>
                  <a:pt x="33604" y="42242"/>
                </a:lnTo>
                <a:lnTo>
                  <a:pt x="30723" y="41279"/>
                </a:lnTo>
                <a:lnTo>
                  <a:pt x="27843" y="39361"/>
                </a:lnTo>
                <a:lnTo>
                  <a:pt x="25923" y="38403"/>
                </a:lnTo>
                <a:lnTo>
                  <a:pt x="24002" y="37438"/>
                </a:lnTo>
                <a:lnTo>
                  <a:pt x="22082" y="35521"/>
                </a:lnTo>
                <a:lnTo>
                  <a:pt x="21122" y="33599"/>
                </a:lnTo>
                <a:lnTo>
                  <a:pt x="19202" y="31682"/>
                </a:lnTo>
                <a:lnTo>
                  <a:pt x="18242" y="29759"/>
                </a:lnTo>
                <a:lnTo>
                  <a:pt x="18242" y="249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4" name="object 494"/>
          <p:cNvSpPr/>
          <p:nvPr/>
        </p:nvSpPr>
        <p:spPr>
          <a:xfrm>
            <a:off x="2871505" y="9244571"/>
            <a:ext cx="23042" cy="23996"/>
          </a:xfrm>
          <a:custGeom>
            <a:avLst/>
            <a:gdLst/>
            <a:ahLst/>
            <a:cxnLst/>
            <a:rect l="l" t="t" r="r" b="b"/>
            <a:pathLst>
              <a:path w="23042" h="23996">
                <a:moveTo>
                  <a:pt x="23042" y="12478"/>
                </a:moveTo>
                <a:lnTo>
                  <a:pt x="23042" y="7679"/>
                </a:lnTo>
                <a:lnTo>
                  <a:pt x="22082" y="3840"/>
                </a:lnTo>
                <a:lnTo>
                  <a:pt x="20162" y="2881"/>
                </a:lnTo>
                <a:lnTo>
                  <a:pt x="18242" y="958"/>
                </a:lnTo>
                <a:lnTo>
                  <a:pt x="15361" y="0"/>
                </a:lnTo>
                <a:lnTo>
                  <a:pt x="7680" y="0"/>
                </a:lnTo>
                <a:lnTo>
                  <a:pt x="4800" y="958"/>
                </a:lnTo>
                <a:lnTo>
                  <a:pt x="2880" y="2881"/>
                </a:lnTo>
                <a:lnTo>
                  <a:pt x="960" y="4799"/>
                </a:lnTo>
                <a:lnTo>
                  <a:pt x="0" y="7679"/>
                </a:lnTo>
                <a:lnTo>
                  <a:pt x="0" y="17276"/>
                </a:lnTo>
                <a:lnTo>
                  <a:pt x="960" y="20157"/>
                </a:lnTo>
                <a:lnTo>
                  <a:pt x="2880" y="22079"/>
                </a:lnTo>
                <a:lnTo>
                  <a:pt x="4800" y="23996"/>
                </a:lnTo>
                <a:lnTo>
                  <a:pt x="15361" y="23996"/>
                </a:lnTo>
                <a:lnTo>
                  <a:pt x="18242" y="23038"/>
                </a:lnTo>
                <a:lnTo>
                  <a:pt x="20162" y="22079"/>
                </a:lnTo>
                <a:lnTo>
                  <a:pt x="22082" y="20157"/>
                </a:lnTo>
                <a:lnTo>
                  <a:pt x="23042" y="17276"/>
                </a:lnTo>
                <a:lnTo>
                  <a:pt x="23042" y="1247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5" name="object 495"/>
          <p:cNvSpPr/>
          <p:nvPr/>
        </p:nvSpPr>
        <p:spPr>
          <a:xfrm>
            <a:off x="4456420" y="6374253"/>
            <a:ext cx="0" cy="2410492"/>
          </a:xfrm>
          <a:custGeom>
            <a:avLst/>
            <a:gdLst/>
            <a:ahLst/>
            <a:cxnLst/>
            <a:rect l="l" t="t" r="r" b="b"/>
            <a:pathLst>
              <a:path w="0" h="2410492">
                <a:moveTo>
                  <a:pt x="0" y="0"/>
                </a:moveTo>
                <a:lnTo>
                  <a:pt x="0" y="2410492"/>
                </a:lnTo>
              </a:path>
            </a:pathLst>
          </a:custGeom>
          <a:ln w="10872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6" name="object 496"/>
          <p:cNvSpPr/>
          <p:nvPr/>
        </p:nvSpPr>
        <p:spPr>
          <a:xfrm>
            <a:off x="4416110" y="8755946"/>
            <a:ext cx="40309" cy="0"/>
          </a:xfrm>
          <a:custGeom>
            <a:avLst/>
            <a:gdLst/>
            <a:ahLst/>
            <a:cxnLst/>
            <a:rect l="l" t="t" r="r" b="b"/>
            <a:pathLst>
              <a:path w="40309" h="0">
                <a:moveTo>
                  <a:pt x="0" y="0"/>
                </a:moveTo>
                <a:lnTo>
                  <a:pt x="40309" y="0"/>
                </a:lnTo>
              </a:path>
            </a:pathLst>
          </a:custGeom>
          <a:ln w="1086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7" name="object 497"/>
          <p:cNvSpPr/>
          <p:nvPr/>
        </p:nvSpPr>
        <p:spPr>
          <a:xfrm>
            <a:off x="4416110" y="8518352"/>
            <a:ext cx="40309" cy="0"/>
          </a:xfrm>
          <a:custGeom>
            <a:avLst/>
            <a:gdLst/>
            <a:ahLst/>
            <a:cxnLst/>
            <a:rect l="l" t="t" r="r" b="b"/>
            <a:pathLst>
              <a:path w="40309" h="0">
                <a:moveTo>
                  <a:pt x="0" y="0"/>
                </a:moveTo>
                <a:lnTo>
                  <a:pt x="40309" y="0"/>
                </a:lnTo>
              </a:path>
            </a:pathLst>
          </a:custGeom>
          <a:ln w="1181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8" name="object 498"/>
          <p:cNvSpPr/>
          <p:nvPr/>
        </p:nvSpPr>
        <p:spPr>
          <a:xfrm>
            <a:off x="4416110" y="8278840"/>
            <a:ext cx="40309" cy="0"/>
          </a:xfrm>
          <a:custGeom>
            <a:avLst/>
            <a:gdLst/>
            <a:ahLst/>
            <a:cxnLst/>
            <a:rect l="l" t="t" r="r" b="b"/>
            <a:pathLst>
              <a:path w="40309" h="0">
                <a:moveTo>
                  <a:pt x="0" y="0"/>
                </a:moveTo>
                <a:lnTo>
                  <a:pt x="40309" y="0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9" name="object 499"/>
          <p:cNvSpPr/>
          <p:nvPr/>
        </p:nvSpPr>
        <p:spPr>
          <a:xfrm>
            <a:off x="4416110" y="8041721"/>
            <a:ext cx="40309" cy="0"/>
          </a:xfrm>
          <a:custGeom>
            <a:avLst/>
            <a:gdLst/>
            <a:ahLst/>
            <a:cxnLst/>
            <a:rect l="l" t="t" r="r" b="b"/>
            <a:pathLst>
              <a:path w="40309" h="0">
                <a:moveTo>
                  <a:pt x="0" y="0"/>
                </a:moveTo>
                <a:lnTo>
                  <a:pt x="40309" y="0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0" name="object 500"/>
          <p:cNvSpPr/>
          <p:nvPr/>
        </p:nvSpPr>
        <p:spPr>
          <a:xfrm>
            <a:off x="4416110" y="7802697"/>
            <a:ext cx="40309" cy="0"/>
          </a:xfrm>
          <a:custGeom>
            <a:avLst/>
            <a:gdLst/>
            <a:ahLst/>
            <a:cxnLst/>
            <a:rect l="l" t="t" r="r" b="b"/>
            <a:pathLst>
              <a:path w="40309" h="0">
                <a:moveTo>
                  <a:pt x="0" y="0"/>
                </a:moveTo>
                <a:lnTo>
                  <a:pt x="40309" y="0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1" name="object 501"/>
          <p:cNvSpPr/>
          <p:nvPr/>
        </p:nvSpPr>
        <p:spPr>
          <a:xfrm>
            <a:off x="4416110" y="7565577"/>
            <a:ext cx="40309" cy="0"/>
          </a:xfrm>
          <a:custGeom>
            <a:avLst/>
            <a:gdLst/>
            <a:ahLst/>
            <a:cxnLst/>
            <a:rect l="l" t="t" r="r" b="b"/>
            <a:pathLst>
              <a:path w="40309" h="0">
                <a:moveTo>
                  <a:pt x="0" y="0"/>
                </a:moveTo>
                <a:lnTo>
                  <a:pt x="40309" y="0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2" name="object 502"/>
          <p:cNvSpPr/>
          <p:nvPr/>
        </p:nvSpPr>
        <p:spPr>
          <a:xfrm>
            <a:off x="4416110" y="7326553"/>
            <a:ext cx="40309" cy="0"/>
          </a:xfrm>
          <a:custGeom>
            <a:avLst/>
            <a:gdLst/>
            <a:ahLst/>
            <a:cxnLst/>
            <a:rect l="l" t="t" r="r" b="b"/>
            <a:pathLst>
              <a:path w="40309" h="0">
                <a:moveTo>
                  <a:pt x="0" y="0"/>
                </a:moveTo>
                <a:lnTo>
                  <a:pt x="40309" y="0"/>
                </a:lnTo>
              </a:path>
            </a:pathLst>
          </a:custGeom>
          <a:ln w="1087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3" name="object 503"/>
          <p:cNvSpPr/>
          <p:nvPr/>
        </p:nvSpPr>
        <p:spPr>
          <a:xfrm>
            <a:off x="4416110" y="7088954"/>
            <a:ext cx="40309" cy="0"/>
          </a:xfrm>
          <a:custGeom>
            <a:avLst/>
            <a:gdLst/>
            <a:ahLst/>
            <a:cxnLst/>
            <a:rect l="l" t="t" r="r" b="b"/>
            <a:pathLst>
              <a:path w="40309" h="0">
                <a:moveTo>
                  <a:pt x="0" y="0"/>
                </a:moveTo>
                <a:lnTo>
                  <a:pt x="40309" y="0"/>
                </a:lnTo>
              </a:path>
            </a:pathLst>
          </a:custGeom>
          <a:ln w="118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4" name="object 504"/>
          <p:cNvSpPr/>
          <p:nvPr/>
        </p:nvSpPr>
        <p:spPr>
          <a:xfrm>
            <a:off x="4416110" y="6850402"/>
            <a:ext cx="40309" cy="0"/>
          </a:xfrm>
          <a:custGeom>
            <a:avLst/>
            <a:gdLst/>
            <a:ahLst/>
            <a:cxnLst/>
            <a:rect l="l" t="t" r="r" b="b"/>
            <a:pathLst>
              <a:path w="40309" h="0">
                <a:moveTo>
                  <a:pt x="0" y="0"/>
                </a:moveTo>
                <a:lnTo>
                  <a:pt x="40309" y="0"/>
                </a:lnTo>
              </a:path>
            </a:pathLst>
          </a:custGeom>
          <a:ln w="10855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5" name="object 505"/>
          <p:cNvSpPr/>
          <p:nvPr/>
        </p:nvSpPr>
        <p:spPr>
          <a:xfrm>
            <a:off x="4416110" y="6612811"/>
            <a:ext cx="40309" cy="0"/>
          </a:xfrm>
          <a:custGeom>
            <a:avLst/>
            <a:gdLst/>
            <a:ahLst/>
            <a:cxnLst/>
            <a:rect l="l" t="t" r="r" b="b"/>
            <a:pathLst>
              <a:path w="40309" h="0">
                <a:moveTo>
                  <a:pt x="0" y="0"/>
                </a:moveTo>
                <a:lnTo>
                  <a:pt x="40309" y="0"/>
                </a:lnTo>
              </a:path>
            </a:pathLst>
          </a:custGeom>
          <a:ln w="1183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6" name="object 506"/>
          <p:cNvSpPr/>
          <p:nvPr/>
        </p:nvSpPr>
        <p:spPr>
          <a:xfrm>
            <a:off x="4456419" y="8755946"/>
            <a:ext cx="1727941" cy="0"/>
          </a:xfrm>
          <a:custGeom>
            <a:avLst/>
            <a:gdLst/>
            <a:ahLst/>
            <a:cxnLst/>
            <a:rect l="l" t="t" r="r" b="b"/>
            <a:pathLst>
              <a:path w="1727941" h="0">
                <a:moveTo>
                  <a:pt x="0" y="0"/>
                </a:moveTo>
                <a:lnTo>
                  <a:pt x="1727941" y="0"/>
                </a:lnTo>
              </a:path>
            </a:pathLst>
          </a:custGeom>
          <a:ln w="10866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7" name="object 507"/>
          <p:cNvSpPr/>
          <p:nvPr/>
        </p:nvSpPr>
        <p:spPr>
          <a:xfrm>
            <a:off x="4493864" y="8779945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926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8" name="object 508"/>
          <p:cNvSpPr/>
          <p:nvPr/>
        </p:nvSpPr>
        <p:spPr>
          <a:xfrm>
            <a:off x="4536094" y="8779945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926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9" name="object 509"/>
          <p:cNvSpPr/>
          <p:nvPr/>
        </p:nvSpPr>
        <p:spPr>
          <a:xfrm>
            <a:off x="4578339" y="8779945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926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0" name="object 510"/>
          <p:cNvSpPr/>
          <p:nvPr/>
        </p:nvSpPr>
        <p:spPr>
          <a:xfrm>
            <a:off x="4619625" y="8779945"/>
            <a:ext cx="10546" cy="0"/>
          </a:xfrm>
          <a:custGeom>
            <a:avLst/>
            <a:gdLst/>
            <a:ahLst/>
            <a:cxnLst/>
            <a:rect l="l" t="t" r="r" b="b"/>
            <a:pathLst>
              <a:path w="10546" h="0">
                <a:moveTo>
                  <a:pt x="0" y="0"/>
                </a:moveTo>
                <a:lnTo>
                  <a:pt x="10546" y="0"/>
                </a:lnTo>
              </a:path>
            </a:pathLst>
          </a:custGeom>
          <a:ln w="4926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1" name="object 511"/>
          <p:cNvSpPr/>
          <p:nvPr/>
        </p:nvSpPr>
        <p:spPr>
          <a:xfrm>
            <a:off x="4661855" y="8779945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926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2" name="object 512"/>
          <p:cNvSpPr/>
          <p:nvPr/>
        </p:nvSpPr>
        <p:spPr>
          <a:xfrm>
            <a:off x="4704100" y="8779945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926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3" name="object 513"/>
          <p:cNvSpPr/>
          <p:nvPr/>
        </p:nvSpPr>
        <p:spPr>
          <a:xfrm>
            <a:off x="4746330" y="8779945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926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4" name="object 514"/>
          <p:cNvSpPr/>
          <p:nvPr/>
        </p:nvSpPr>
        <p:spPr>
          <a:xfrm>
            <a:off x="4789535" y="8779945"/>
            <a:ext cx="10546" cy="0"/>
          </a:xfrm>
          <a:custGeom>
            <a:avLst/>
            <a:gdLst/>
            <a:ahLst/>
            <a:cxnLst/>
            <a:rect l="l" t="t" r="r" b="b"/>
            <a:pathLst>
              <a:path w="10546" h="0">
                <a:moveTo>
                  <a:pt x="0" y="0"/>
                </a:moveTo>
                <a:lnTo>
                  <a:pt x="10546" y="0"/>
                </a:lnTo>
              </a:path>
            </a:pathLst>
          </a:custGeom>
          <a:ln w="4926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5" name="object 515"/>
          <p:cNvSpPr/>
          <p:nvPr/>
        </p:nvSpPr>
        <p:spPr>
          <a:xfrm>
            <a:off x="4831765" y="8779945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926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6" name="object 516"/>
          <p:cNvSpPr/>
          <p:nvPr/>
        </p:nvSpPr>
        <p:spPr>
          <a:xfrm>
            <a:off x="4874011" y="8779945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926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7" name="object 517"/>
          <p:cNvSpPr/>
          <p:nvPr/>
        </p:nvSpPr>
        <p:spPr>
          <a:xfrm>
            <a:off x="4916241" y="8779945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926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8" name="object 518"/>
          <p:cNvSpPr/>
          <p:nvPr/>
        </p:nvSpPr>
        <p:spPr>
          <a:xfrm>
            <a:off x="4958486" y="8779945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926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9" name="object 519"/>
          <p:cNvSpPr/>
          <p:nvPr/>
        </p:nvSpPr>
        <p:spPr>
          <a:xfrm>
            <a:off x="4999756" y="8779945"/>
            <a:ext cx="10561" cy="0"/>
          </a:xfrm>
          <a:custGeom>
            <a:avLst/>
            <a:gdLst/>
            <a:ahLst/>
            <a:cxnLst/>
            <a:rect l="l" t="t" r="r" b="b"/>
            <a:pathLst>
              <a:path w="10561" h="0">
                <a:moveTo>
                  <a:pt x="0" y="0"/>
                </a:moveTo>
                <a:lnTo>
                  <a:pt x="10561" y="0"/>
                </a:lnTo>
              </a:path>
            </a:pathLst>
          </a:custGeom>
          <a:ln w="4926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0" name="object 520"/>
          <p:cNvSpPr/>
          <p:nvPr/>
        </p:nvSpPr>
        <p:spPr>
          <a:xfrm>
            <a:off x="5042961" y="8779945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926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1" name="object 521"/>
          <p:cNvSpPr/>
          <p:nvPr/>
        </p:nvSpPr>
        <p:spPr>
          <a:xfrm>
            <a:off x="5084246" y="8779945"/>
            <a:ext cx="9585" cy="0"/>
          </a:xfrm>
          <a:custGeom>
            <a:avLst/>
            <a:gdLst/>
            <a:ahLst/>
            <a:cxnLst/>
            <a:rect l="l" t="t" r="r" b="b"/>
            <a:pathLst>
              <a:path w="9585" h="0">
                <a:moveTo>
                  <a:pt x="0" y="0"/>
                </a:moveTo>
                <a:lnTo>
                  <a:pt x="9585" y="0"/>
                </a:lnTo>
              </a:path>
            </a:pathLst>
          </a:custGeom>
          <a:ln w="4926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2" name="object 522"/>
          <p:cNvSpPr/>
          <p:nvPr/>
        </p:nvSpPr>
        <p:spPr>
          <a:xfrm>
            <a:off x="5126476" y="8779945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926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3" name="object 523"/>
          <p:cNvSpPr/>
          <p:nvPr/>
        </p:nvSpPr>
        <p:spPr>
          <a:xfrm>
            <a:off x="5168722" y="8779945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926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4" name="object 524"/>
          <p:cNvSpPr/>
          <p:nvPr/>
        </p:nvSpPr>
        <p:spPr>
          <a:xfrm>
            <a:off x="5209992" y="8779945"/>
            <a:ext cx="10561" cy="0"/>
          </a:xfrm>
          <a:custGeom>
            <a:avLst/>
            <a:gdLst/>
            <a:ahLst/>
            <a:cxnLst/>
            <a:rect l="l" t="t" r="r" b="b"/>
            <a:pathLst>
              <a:path w="10561" h="0">
                <a:moveTo>
                  <a:pt x="0" y="0"/>
                </a:moveTo>
                <a:lnTo>
                  <a:pt x="10561" y="0"/>
                </a:lnTo>
              </a:path>
            </a:pathLst>
          </a:custGeom>
          <a:ln w="4926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5" name="object 525"/>
          <p:cNvSpPr/>
          <p:nvPr/>
        </p:nvSpPr>
        <p:spPr>
          <a:xfrm>
            <a:off x="5252237" y="8779945"/>
            <a:ext cx="10561" cy="0"/>
          </a:xfrm>
          <a:custGeom>
            <a:avLst/>
            <a:gdLst/>
            <a:ahLst/>
            <a:cxnLst/>
            <a:rect l="l" t="t" r="r" b="b"/>
            <a:pathLst>
              <a:path w="10561" h="0">
                <a:moveTo>
                  <a:pt x="0" y="0"/>
                </a:moveTo>
                <a:lnTo>
                  <a:pt x="10561" y="0"/>
                </a:lnTo>
              </a:path>
            </a:pathLst>
          </a:custGeom>
          <a:ln w="4926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6" name="object 526"/>
          <p:cNvSpPr/>
          <p:nvPr/>
        </p:nvSpPr>
        <p:spPr>
          <a:xfrm>
            <a:off x="5294482" y="8779945"/>
            <a:ext cx="9585" cy="0"/>
          </a:xfrm>
          <a:custGeom>
            <a:avLst/>
            <a:gdLst/>
            <a:ahLst/>
            <a:cxnLst/>
            <a:rect l="l" t="t" r="r" b="b"/>
            <a:pathLst>
              <a:path w="9585" h="0">
                <a:moveTo>
                  <a:pt x="0" y="0"/>
                </a:moveTo>
                <a:lnTo>
                  <a:pt x="9585" y="0"/>
                </a:lnTo>
              </a:path>
            </a:pathLst>
          </a:custGeom>
          <a:ln w="4926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7" name="object 527"/>
          <p:cNvSpPr/>
          <p:nvPr/>
        </p:nvSpPr>
        <p:spPr>
          <a:xfrm>
            <a:off x="5336712" y="8779945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926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8" name="object 528"/>
          <p:cNvSpPr/>
          <p:nvPr/>
        </p:nvSpPr>
        <p:spPr>
          <a:xfrm>
            <a:off x="5378958" y="8779945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926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9" name="object 529"/>
          <p:cNvSpPr/>
          <p:nvPr/>
        </p:nvSpPr>
        <p:spPr>
          <a:xfrm>
            <a:off x="5421188" y="8779945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926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0" name="object 530"/>
          <p:cNvSpPr/>
          <p:nvPr/>
        </p:nvSpPr>
        <p:spPr>
          <a:xfrm>
            <a:off x="5462473" y="8779945"/>
            <a:ext cx="10561" cy="0"/>
          </a:xfrm>
          <a:custGeom>
            <a:avLst/>
            <a:gdLst/>
            <a:ahLst/>
            <a:cxnLst/>
            <a:rect l="l" t="t" r="r" b="b"/>
            <a:pathLst>
              <a:path w="10561" h="0">
                <a:moveTo>
                  <a:pt x="0" y="0"/>
                </a:moveTo>
                <a:lnTo>
                  <a:pt x="10561" y="0"/>
                </a:lnTo>
              </a:path>
            </a:pathLst>
          </a:custGeom>
          <a:ln w="4926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1" name="object 531"/>
          <p:cNvSpPr/>
          <p:nvPr/>
        </p:nvSpPr>
        <p:spPr>
          <a:xfrm>
            <a:off x="5504718" y="8779945"/>
            <a:ext cx="9585" cy="0"/>
          </a:xfrm>
          <a:custGeom>
            <a:avLst/>
            <a:gdLst/>
            <a:ahLst/>
            <a:cxnLst/>
            <a:rect l="l" t="t" r="r" b="b"/>
            <a:pathLst>
              <a:path w="9585" h="0">
                <a:moveTo>
                  <a:pt x="0" y="0"/>
                </a:moveTo>
                <a:lnTo>
                  <a:pt x="9585" y="0"/>
                </a:lnTo>
              </a:path>
            </a:pathLst>
          </a:custGeom>
          <a:ln w="4926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2" name="object 532"/>
          <p:cNvSpPr/>
          <p:nvPr/>
        </p:nvSpPr>
        <p:spPr>
          <a:xfrm>
            <a:off x="5546948" y="8779945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926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3" name="object 533"/>
          <p:cNvSpPr/>
          <p:nvPr/>
        </p:nvSpPr>
        <p:spPr>
          <a:xfrm>
            <a:off x="5589193" y="8779945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926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4" name="object 534"/>
          <p:cNvSpPr/>
          <p:nvPr/>
        </p:nvSpPr>
        <p:spPr>
          <a:xfrm>
            <a:off x="5631423" y="8779945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926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5" name="object 535"/>
          <p:cNvSpPr/>
          <p:nvPr/>
        </p:nvSpPr>
        <p:spPr>
          <a:xfrm>
            <a:off x="5673669" y="8779945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926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6" name="object 536"/>
          <p:cNvSpPr/>
          <p:nvPr/>
        </p:nvSpPr>
        <p:spPr>
          <a:xfrm>
            <a:off x="5714939" y="8779945"/>
            <a:ext cx="10561" cy="0"/>
          </a:xfrm>
          <a:custGeom>
            <a:avLst/>
            <a:gdLst/>
            <a:ahLst/>
            <a:cxnLst/>
            <a:rect l="l" t="t" r="r" b="b"/>
            <a:pathLst>
              <a:path w="10561" h="0">
                <a:moveTo>
                  <a:pt x="0" y="0"/>
                </a:moveTo>
                <a:lnTo>
                  <a:pt x="10561" y="0"/>
                </a:lnTo>
              </a:path>
            </a:pathLst>
          </a:custGeom>
          <a:ln w="4926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7" name="object 537"/>
          <p:cNvSpPr/>
          <p:nvPr/>
        </p:nvSpPr>
        <p:spPr>
          <a:xfrm>
            <a:off x="5758144" y="8779945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926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8" name="object 538"/>
          <p:cNvSpPr/>
          <p:nvPr/>
        </p:nvSpPr>
        <p:spPr>
          <a:xfrm>
            <a:off x="5799414" y="8779945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926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9" name="object 539"/>
          <p:cNvSpPr/>
          <p:nvPr/>
        </p:nvSpPr>
        <p:spPr>
          <a:xfrm>
            <a:off x="5843579" y="8779945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926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0" name="object 540"/>
          <p:cNvSpPr/>
          <p:nvPr/>
        </p:nvSpPr>
        <p:spPr>
          <a:xfrm>
            <a:off x="5885825" y="8779945"/>
            <a:ext cx="8625" cy="0"/>
          </a:xfrm>
          <a:custGeom>
            <a:avLst/>
            <a:gdLst/>
            <a:ahLst/>
            <a:cxnLst/>
            <a:rect l="l" t="t" r="r" b="b"/>
            <a:pathLst>
              <a:path w="8625" h="0">
                <a:moveTo>
                  <a:pt x="0" y="0"/>
                </a:moveTo>
                <a:lnTo>
                  <a:pt x="8625" y="0"/>
                </a:lnTo>
              </a:path>
            </a:pathLst>
          </a:custGeom>
          <a:ln w="4926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1" name="object 541"/>
          <p:cNvSpPr/>
          <p:nvPr/>
        </p:nvSpPr>
        <p:spPr>
          <a:xfrm>
            <a:off x="5927095" y="8779945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926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2" name="object 542"/>
          <p:cNvSpPr/>
          <p:nvPr/>
        </p:nvSpPr>
        <p:spPr>
          <a:xfrm>
            <a:off x="5969340" y="8779945"/>
            <a:ext cx="9585" cy="0"/>
          </a:xfrm>
          <a:custGeom>
            <a:avLst/>
            <a:gdLst/>
            <a:ahLst/>
            <a:cxnLst/>
            <a:rect l="l" t="t" r="r" b="b"/>
            <a:pathLst>
              <a:path w="9585" h="0">
                <a:moveTo>
                  <a:pt x="0" y="0"/>
                </a:moveTo>
                <a:lnTo>
                  <a:pt x="9585" y="0"/>
                </a:lnTo>
              </a:path>
            </a:pathLst>
          </a:custGeom>
          <a:ln w="4926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3" name="object 543"/>
          <p:cNvSpPr/>
          <p:nvPr/>
        </p:nvSpPr>
        <p:spPr>
          <a:xfrm>
            <a:off x="6011570" y="8779945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926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4" name="object 544"/>
          <p:cNvSpPr/>
          <p:nvPr/>
        </p:nvSpPr>
        <p:spPr>
          <a:xfrm>
            <a:off x="6053815" y="8779945"/>
            <a:ext cx="9601" cy="0"/>
          </a:xfrm>
          <a:custGeom>
            <a:avLst/>
            <a:gdLst/>
            <a:ahLst/>
            <a:cxnLst/>
            <a:rect l="l" t="t" r="r" b="b"/>
            <a:pathLst>
              <a:path w="9601" h="0">
                <a:moveTo>
                  <a:pt x="0" y="0"/>
                </a:moveTo>
                <a:lnTo>
                  <a:pt x="9601" y="0"/>
                </a:lnTo>
              </a:path>
            </a:pathLst>
          </a:custGeom>
          <a:ln w="4926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5" name="object 545"/>
          <p:cNvSpPr/>
          <p:nvPr/>
        </p:nvSpPr>
        <p:spPr>
          <a:xfrm>
            <a:off x="6096060" y="8779945"/>
            <a:ext cx="9585" cy="0"/>
          </a:xfrm>
          <a:custGeom>
            <a:avLst/>
            <a:gdLst/>
            <a:ahLst/>
            <a:cxnLst/>
            <a:rect l="l" t="t" r="r" b="b"/>
            <a:pathLst>
              <a:path w="9585" h="0">
                <a:moveTo>
                  <a:pt x="0" y="0"/>
                </a:moveTo>
                <a:lnTo>
                  <a:pt x="9585" y="0"/>
                </a:lnTo>
              </a:path>
            </a:pathLst>
          </a:custGeom>
          <a:ln w="4926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6" name="object 546"/>
          <p:cNvSpPr/>
          <p:nvPr/>
        </p:nvSpPr>
        <p:spPr>
          <a:xfrm>
            <a:off x="6138291" y="8779945"/>
            <a:ext cx="8641" cy="0"/>
          </a:xfrm>
          <a:custGeom>
            <a:avLst/>
            <a:gdLst/>
            <a:ahLst/>
            <a:cxnLst/>
            <a:rect l="l" t="t" r="r" b="b"/>
            <a:pathLst>
              <a:path w="8641" h="0">
                <a:moveTo>
                  <a:pt x="0" y="0"/>
                </a:moveTo>
                <a:lnTo>
                  <a:pt x="8641" y="0"/>
                </a:lnTo>
              </a:path>
            </a:pathLst>
          </a:custGeom>
          <a:ln w="4926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7" name="object 547"/>
          <p:cNvSpPr/>
          <p:nvPr/>
        </p:nvSpPr>
        <p:spPr>
          <a:xfrm>
            <a:off x="6179576" y="8779945"/>
            <a:ext cx="9585" cy="0"/>
          </a:xfrm>
          <a:custGeom>
            <a:avLst/>
            <a:gdLst/>
            <a:ahLst/>
            <a:cxnLst/>
            <a:rect l="l" t="t" r="r" b="b"/>
            <a:pathLst>
              <a:path w="9585" h="0">
                <a:moveTo>
                  <a:pt x="0" y="0"/>
                </a:moveTo>
                <a:lnTo>
                  <a:pt x="9585" y="0"/>
                </a:lnTo>
              </a:path>
            </a:pathLst>
          </a:custGeom>
          <a:ln w="49269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8" name="object 548"/>
          <p:cNvSpPr/>
          <p:nvPr/>
        </p:nvSpPr>
        <p:spPr>
          <a:xfrm>
            <a:off x="4461220" y="6533616"/>
            <a:ext cx="1718355" cy="1427469"/>
          </a:xfrm>
          <a:custGeom>
            <a:avLst/>
            <a:gdLst/>
            <a:ahLst/>
            <a:cxnLst/>
            <a:rect l="l" t="t" r="r" b="b"/>
            <a:pathLst>
              <a:path w="1718355" h="1427469">
                <a:moveTo>
                  <a:pt x="215036" y="1360276"/>
                </a:moveTo>
                <a:lnTo>
                  <a:pt x="174711" y="1307470"/>
                </a:lnTo>
                <a:lnTo>
                  <a:pt x="173204" y="1306099"/>
                </a:lnTo>
                <a:lnTo>
                  <a:pt x="215036" y="1360276"/>
                </a:lnTo>
                <a:close/>
              </a:path>
              <a:path w="1718355" h="1427469">
                <a:moveTo>
                  <a:pt x="556778" y="1242197"/>
                </a:moveTo>
                <a:lnTo>
                  <a:pt x="594222" y="1170203"/>
                </a:lnTo>
                <a:lnTo>
                  <a:pt x="554070" y="1244105"/>
                </a:lnTo>
                <a:lnTo>
                  <a:pt x="556778" y="1242197"/>
                </a:lnTo>
                <a:close/>
              </a:path>
              <a:path w="1718355" h="1427469">
                <a:moveTo>
                  <a:pt x="54711" y="1386199"/>
                </a:moveTo>
                <a:lnTo>
                  <a:pt x="88315" y="1331473"/>
                </a:lnTo>
                <a:lnTo>
                  <a:pt x="50122" y="1387452"/>
                </a:lnTo>
                <a:lnTo>
                  <a:pt x="54711" y="1386199"/>
                </a:lnTo>
                <a:close/>
              </a:path>
              <a:path w="1718355" h="1427469">
                <a:moveTo>
                  <a:pt x="132481" y="1269080"/>
                </a:moveTo>
                <a:lnTo>
                  <a:pt x="131521" y="1247957"/>
                </a:lnTo>
                <a:lnTo>
                  <a:pt x="129600" y="1251798"/>
                </a:lnTo>
                <a:lnTo>
                  <a:pt x="88315" y="1331473"/>
                </a:lnTo>
                <a:lnTo>
                  <a:pt x="54711" y="1386199"/>
                </a:lnTo>
                <a:lnTo>
                  <a:pt x="50122" y="1387452"/>
                </a:lnTo>
                <a:lnTo>
                  <a:pt x="12481" y="1397721"/>
                </a:lnTo>
                <a:lnTo>
                  <a:pt x="4800" y="1399641"/>
                </a:lnTo>
                <a:lnTo>
                  <a:pt x="0" y="1407322"/>
                </a:lnTo>
                <a:lnTo>
                  <a:pt x="2880" y="1414988"/>
                </a:lnTo>
                <a:lnTo>
                  <a:pt x="3840" y="1422669"/>
                </a:lnTo>
                <a:lnTo>
                  <a:pt x="12481" y="1427469"/>
                </a:lnTo>
                <a:lnTo>
                  <a:pt x="20162" y="1425549"/>
                </a:lnTo>
                <a:lnTo>
                  <a:pt x="47045" y="1391960"/>
                </a:lnTo>
                <a:lnTo>
                  <a:pt x="62392" y="1414028"/>
                </a:lnTo>
                <a:lnTo>
                  <a:pt x="65272" y="1413068"/>
                </a:lnTo>
                <a:lnTo>
                  <a:pt x="68168" y="1411163"/>
                </a:lnTo>
                <a:lnTo>
                  <a:pt x="70073" y="1408267"/>
                </a:lnTo>
                <a:lnTo>
                  <a:pt x="112318" y="1348755"/>
                </a:lnTo>
                <a:lnTo>
                  <a:pt x="146534" y="1281855"/>
                </a:lnTo>
                <a:lnTo>
                  <a:pt x="155524" y="1264279"/>
                </a:lnTo>
                <a:lnTo>
                  <a:pt x="135361" y="1244117"/>
                </a:lnTo>
                <a:lnTo>
                  <a:pt x="131521" y="1247957"/>
                </a:lnTo>
                <a:lnTo>
                  <a:pt x="132481" y="1269080"/>
                </a:lnTo>
                <a:close/>
              </a:path>
              <a:path w="1718355" h="1427469">
                <a:moveTo>
                  <a:pt x="155524" y="1264279"/>
                </a:moveTo>
                <a:lnTo>
                  <a:pt x="146534" y="1281855"/>
                </a:lnTo>
                <a:lnTo>
                  <a:pt x="172791" y="1305565"/>
                </a:lnTo>
                <a:lnTo>
                  <a:pt x="193913" y="1285402"/>
                </a:lnTo>
                <a:lnTo>
                  <a:pt x="152628" y="1246997"/>
                </a:lnTo>
                <a:lnTo>
                  <a:pt x="148803" y="1244117"/>
                </a:lnTo>
                <a:lnTo>
                  <a:pt x="144962" y="1243157"/>
                </a:lnTo>
                <a:lnTo>
                  <a:pt x="140162" y="1243157"/>
                </a:lnTo>
                <a:lnTo>
                  <a:pt x="135361" y="1244117"/>
                </a:lnTo>
                <a:lnTo>
                  <a:pt x="155524" y="1264279"/>
                </a:lnTo>
                <a:close/>
              </a:path>
              <a:path w="1718355" h="1427469">
                <a:moveTo>
                  <a:pt x="278389" y="1294043"/>
                </a:moveTo>
                <a:lnTo>
                  <a:pt x="281269" y="1291163"/>
                </a:lnTo>
                <a:lnTo>
                  <a:pt x="300471" y="1234516"/>
                </a:lnTo>
                <a:lnTo>
                  <a:pt x="259186" y="1272920"/>
                </a:lnTo>
                <a:lnTo>
                  <a:pt x="258226" y="1273881"/>
                </a:lnTo>
                <a:lnTo>
                  <a:pt x="257281" y="1274841"/>
                </a:lnTo>
                <a:lnTo>
                  <a:pt x="256321" y="1276761"/>
                </a:lnTo>
                <a:lnTo>
                  <a:pt x="278389" y="1294043"/>
                </a:lnTo>
                <a:close/>
              </a:path>
              <a:path w="1718355" h="1427469">
                <a:moveTo>
                  <a:pt x="357103" y="1217234"/>
                </a:moveTo>
                <a:lnTo>
                  <a:pt x="349422" y="1189405"/>
                </a:lnTo>
                <a:lnTo>
                  <a:pt x="346557" y="1190365"/>
                </a:lnTo>
                <a:lnTo>
                  <a:pt x="344637" y="1192286"/>
                </a:lnTo>
                <a:lnTo>
                  <a:pt x="300471" y="1234516"/>
                </a:lnTo>
                <a:lnTo>
                  <a:pt x="281269" y="1291163"/>
                </a:lnTo>
                <a:lnTo>
                  <a:pt x="278389" y="1294043"/>
                </a:lnTo>
                <a:lnTo>
                  <a:pt x="256321" y="1276761"/>
                </a:lnTo>
                <a:lnTo>
                  <a:pt x="225181" y="1326290"/>
                </a:lnTo>
                <a:lnTo>
                  <a:pt x="195833" y="1288282"/>
                </a:lnTo>
                <a:lnTo>
                  <a:pt x="195833" y="1287322"/>
                </a:lnTo>
                <a:lnTo>
                  <a:pt x="194873" y="1286362"/>
                </a:lnTo>
                <a:lnTo>
                  <a:pt x="193913" y="1285402"/>
                </a:lnTo>
                <a:lnTo>
                  <a:pt x="172791" y="1305565"/>
                </a:lnTo>
                <a:lnTo>
                  <a:pt x="146534" y="1281855"/>
                </a:lnTo>
                <a:lnTo>
                  <a:pt x="173204" y="1306099"/>
                </a:lnTo>
                <a:lnTo>
                  <a:pt x="174711" y="1307470"/>
                </a:lnTo>
                <a:lnTo>
                  <a:pt x="215036" y="1360276"/>
                </a:lnTo>
                <a:lnTo>
                  <a:pt x="214076" y="1343954"/>
                </a:lnTo>
                <a:lnTo>
                  <a:pt x="238079" y="1342994"/>
                </a:lnTo>
                <a:lnTo>
                  <a:pt x="239039" y="1359316"/>
                </a:lnTo>
                <a:lnTo>
                  <a:pt x="280897" y="1291762"/>
                </a:lnTo>
                <a:lnTo>
                  <a:pt x="320634" y="1255638"/>
                </a:lnTo>
                <a:lnTo>
                  <a:pt x="361631" y="1216410"/>
                </a:lnTo>
                <a:lnTo>
                  <a:pt x="364784" y="1213393"/>
                </a:lnTo>
                <a:lnTo>
                  <a:pt x="357103" y="1217234"/>
                </a:lnTo>
                <a:close/>
              </a:path>
              <a:path w="1718355" h="1427469">
                <a:moveTo>
                  <a:pt x="393588" y="1180764"/>
                </a:moveTo>
                <a:lnTo>
                  <a:pt x="383987" y="1202832"/>
                </a:lnTo>
                <a:lnTo>
                  <a:pt x="399348" y="1209553"/>
                </a:lnTo>
                <a:lnTo>
                  <a:pt x="399348" y="1179804"/>
                </a:lnTo>
                <a:lnTo>
                  <a:pt x="393588" y="1180764"/>
                </a:lnTo>
                <a:close/>
              </a:path>
              <a:path w="1718355" h="1427469">
                <a:moveTo>
                  <a:pt x="430072" y="1252758"/>
                </a:moveTo>
                <a:lnTo>
                  <a:pt x="426232" y="1271960"/>
                </a:lnTo>
                <a:lnTo>
                  <a:pt x="428152" y="1275801"/>
                </a:lnTo>
                <a:lnTo>
                  <a:pt x="431993" y="1277721"/>
                </a:lnTo>
                <a:lnTo>
                  <a:pt x="435833" y="1278681"/>
                </a:lnTo>
                <a:lnTo>
                  <a:pt x="439658" y="1279641"/>
                </a:lnTo>
                <a:lnTo>
                  <a:pt x="444474" y="1278681"/>
                </a:lnTo>
                <a:lnTo>
                  <a:pt x="447339" y="1276761"/>
                </a:lnTo>
                <a:lnTo>
                  <a:pt x="478245" y="1253581"/>
                </a:lnTo>
                <a:lnTo>
                  <a:pt x="451180" y="1256598"/>
                </a:lnTo>
                <a:lnTo>
                  <a:pt x="443062" y="1243312"/>
                </a:lnTo>
                <a:lnTo>
                  <a:pt x="408950" y="1187485"/>
                </a:lnTo>
                <a:lnTo>
                  <a:pt x="406069" y="1181724"/>
                </a:lnTo>
                <a:lnTo>
                  <a:pt x="399348" y="1179804"/>
                </a:lnTo>
                <a:lnTo>
                  <a:pt x="399348" y="1209553"/>
                </a:lnTo>
                <a:lnTo>
                  <a:pt x="383987" y="1202832"/>
                </a:lnTo>
                <a:lnTo>
                  <a:pt x="393588" y="1180764"/>
                </a:lnTo>
                <a:lnTo>
                  <a:pt x="352303" y="1189405"/>
                </a:lnTo>
                <a:lnTo>
                  <a:pt x="349422" y="1189405"/>
                </a:lnTo>
                <a:lnTo>
                  <a:pt x="357103" y="1217234"/>
                </a:lnTo>
                <a:lnTo>
                  <a:pt x="364784" y="1213393"/>
                </a:lnTo>
                <a:lnTo>
                  <a:pt x="361631" y="1216410"/>
                </a:lnTo>
                <a:lnTo>
                  <a:pt x="389219" y="1211394"/>
                </a:lnTo>
                <a:lnTo>
                  <a:pt x="426232" y="1271960"/>
                </a:lnTo>
                <a:lnTo>
                  <a:pt x="430072" y="1252758"/>
                </a:lnTo>
                <a:close/>
              </a:path>
              <a:path w="1718355" h="1427469">
                <a:moveTo>
                  <a:pt x="489585" y="1245077"/>
                </a:moveTo>
                <a:lnTo>
                  <a:pt x="491505" y="1224914"/>
                </a:lnTo>
                <a:lnTo>
                  <a:pt x="486704" y="1219154"/>
                </a:lnTo>
                <a:lnTo>
                  <a:pt x="478063" y="1217234"/>
                </a:lnTo>
                <a:lnTo>
                  <a:pt x="472302" y="1222049"/>
                </a:lnTo>
                <a:lnTo>
                  <a:pt x="469422" y="1243157"/>
                </a:lnTo>
                <a:lnTo>
                  <a:pt x="489585" y="1245077"/>
                </a:lnTo>
                <a:close/>
              </a:path>
              <a:path w="1718355" h="1427469">
                <a:moveTo>
                  <a:pt x="719983" y="1052123"/>
                </a:moveTo>
                <a:lnTo>
                  <a:pt x="681842" y="1127505"/>
                </a:lnTo>
                <a:lnTo>
                  <a:pt x="678698" y="1133718"/>
                </a:lnTo>
                <a:lnTo>
                  <a:pt x="657575" y="1161562"/>
                </a:lnTo>
                <a:lnTo>
                  <a:pt x="651830" y="1163482"/>
                </a:lnTo>
                <a:lnTo>
                  <a:pt x="641268" y="1137559"/>
                </a:lnTo>
                <a:lnTo>
                  <a:pt x="599023" y="1165402"/>
                </a:lnTo>
                <a:lnTo>
                  <a:pt x="597103" y="1166362"/>
                </a:lnTo>
                <a:lnTo>
                  <a:pt x="615345" y="1189405"/>
                </a:lnTo>
                <a:lnTo>
                  <a:pt x="620146" y="1183645"/>
                </a:lnTo>
                <a:lnTo>
                  <a:pt x="617948" y="1187689"/>
                </a:lnTo>
                <a:lnTo>
                  <a:pt x="656154" y="1162499"/>
                </a:lnTo>
                <a:lnTo>
                  <a:pt x="694060" y="1153881"/>
                </a:lnTo>
                <a:lnTo>
                  <a:pt x="688299" y="1126037"/>
                </a:lnTo>
                <a:lnTo>
                  <a:pt x="719983" y="1052123"/>
                </a:lnTo>
                <a:close/>
              </a:path>
              <a:path w="1718355" h="1427469">
                <a:moveTo>
                  <a:pt x="615345" y="1189405"/>
                </a:moveTo>
                <a:lnTo>
                  <a:pt x="597103" y="1166362"/>
                </a:lnTo>
                <a:lnTo>
                  <a:pt x="595182" y="1168283"/>
                </a:lnTo>
                <a:lnTo>
                  <a:pt x="594222" y="1170203"/>
                </a:lnTo>
                <a:lnTo>
                  <a:pt x="556778" y="1242197"/>
                </a:lnTo>
                <a:lnTo>
                  <a:pt x="554070" y="1244105"/>
                </a:lnTo>
                <a:lnTo>
                  <a:pt x="525050" y="1264559"/>
                </a:lnTo>
                <a:lnTo>
                  <a:pt x="491505" y="1224914"/>
                </a:lnTo>
                <a:lnTo>
                  <a:pt x="489585" y="1245077"/>
                </a:lnTo>
                <a:lnTo>
                  <a:pt x="469422" y="1243157"/>
                </a:lnTo>
                <a:lnTo>
                  <a:pt x="472302" y="1222049"/>
                </a:lnTo>
                <a:lnTo>
                  <a:pt x="443062" y="1243312"/>
                </a:lnTo>
                <a:lnTo>
                  <a:pt x="451180" y="1256598"/>
                </a:lnTo>
                <a:lnTo>
                  <a:pt x="478245" y="1253581"/>
                </a:lnTo>
                <a:lnTo>
                  <a:pt x="511667" y="1293068"/>
                </a:lnTo>
                <a:lnTo>
                  <a:pt x="516468" y="1298844"/>
                </a:lnTo>
                <a:lnTo>
                  <a:pt x="514548" y="1271960"/>
                </a:lnTo>
                <a:lnTo>
                  <a:pt x="533750" y="1274841"/>
                </a:lnTo>
                <a:lnTo>
                  <a:pt x="551977" y="1247957"/>
                </a:lnTo>
                <a:lnTo>
                  <a:pt x="573100" y="1267160"/>
                </a:lnTo>
                <a:lnTo>
                  <a:pt x="575020" y="1265240"/>
                </a:lnTo>
                <a:lnTo>
                  <a:pt x="576940" y="1263319"/>
                </a:lnTo>
                <a:lnTo>
                  <a:pt x="577900" y="1261399"/>
                </a:lnTo>
                <a:lnTo>
                  <a:pt x="617948" y="1187689"/>
                </a:lnTo>
                <a:lnTo>
                  <a:pt x="620146" y="1183645"/>
                </a:lnTo>
                <a:lnTo>
                  <a:pt x="615345" y="1189405"/>
                </a:lnTo>
                <a:close/>
              </a:path>
              <a:path w="1718355" h="1427469">
                <a:moveTo>
                  <a:pt x="651830" y="1163482"/>
                </a:moveTo>
                <a:lnTo>
                  <a:pt x="657575" y="1161562"/>
                </a:lnTo>
                <a:lnTo>
                  <a:pt x="678698" y="1133718"/>
                </a:lnTo>
                <a:lnTo>
                  <a:pt x="681842" y="1127505"/>
                </a:lnTo>
                <a:lnTo>
                  <a:pt x="646054" y="1135639"/>
                </a:lnTo>
                <a:lnTo>
                  <a:pt x="644149" y="1135639"/>
                </a:lnTo>
                <a:lnTo>
                  <a:pt x="643173" y="1136599"/>
                </a:lnTo>
                <a:lnTo>
                  <a:pt x="641268" y="1137559"/>
                </a:lnTo>
                <a:lnTo>
                  <a:pt x="651830" y="1163482"/>
                </a:lnTo>
                <a:close/>
              </a:path>
              <a:path w="1718355" h="1427469">
                <a:moveTo>
                  <a:pt x="771814" y="990691"/>
                </a:moveTo>
                <a:lnTo>
                  <a:pt x="765093" y="964768"/>
                </a:lnTo>
                <a:lnTo>
                  <a:pt x="762213" y="970528"/>
                </a:lnTo>
                <a:lnTo>
                  <a:pt x="719983" y="1052123"/>
                </a:lnTo>
                <a:lnTo>
                  <a:pt x="688299" y="1126037"/>
                </a:lnTo>
                <a:lnTo>
                  <a:pt x="694060" y="1153881"/>
                </a:lnTo>
                <a:lnTo>
                  <a:pt x="698860" y="1152921"/>
                </a:lnTo>
                <a:lnTo>
                  <a:pt x="701741" y="1151000"/>
                </a:lnTo>
                <a:lnTo>
                  <a:pt x="703661" y="1146200"/>
                </a:lnTo>
                <a:lnTo>
                  <a:pt x="745906" y="1065565"/>
                </a:lnTo>
                <a:lnTo>
                  <a:pt x="783186" y="993534"/>
                </a:lnTo>
                <a:lnTo>
                  <a:pt x="814059" y="1001252"/>
                </a:lnTo>
                <a:lnTo>
                  <a:pt x="788136" y="983970"/>
                </a:lnTo>
                <a:lnTo>
                  <a:pt x="771814" y="961887"/>
                </a:lnTo>
                <a:lnTo>
                  <a:pt x="765093" y="964768"/>
                </a:lnTo>
                <a:lnTo>
                  <a:pt x="771814" y="990691"/>
                </a:lnTo>
                <a:close/>
              </a:path>
              <a:path w="1718355" h="1427469">
                <a:moveTo>
                  <a:pt x="863010" y="982050"/>
                </a:moveTo>
                <a:lnTo>
                  <a:pt x="820780" y="972449"/>
                </a:lnTo>
                <a:lnTo>
                  <a:pt x="849569" y="1006998"/>
                </a:lnTo>
                <a:lnTo>
                  <a:pt x="856289" y="1010838"/>
                </a:lnTo>
                <a:lnTo>
                  <a:pt x="863010" y="982050"/>
                </a:lnTo>
                <a:close/>
              </a:path>
              <a:path w="1718355" h="1427469">
                <a:moveTo>
                  <a:pt x="867811" y="983970"/>
                </a:moveTo>
                <a:lnTo>
                  <a:pt x="864930" y="983010"/>
                </a:lnTo>
                <a:lnTo>
                  <a:pt x="863010" y="982050"/>
                </a:lnTo>
                <a:lnTo>
                  <a:pt x="856289" y="1010838"/>
                </a:lnTo>
                <a:lnTo>
                  <a:pt x="849569" y="1006998"/>
                </a:lnTo>
                <a:lnTo>
                  <a:pt x="820780" y="972449"/>
                </a:lnTo>
                <a:lnTo>
                  <a:pt x="778535" y="962847"/>
                </a:lnTo>
                <a:lnTo>
                  <a:pt x="771814" y="961887"/>
                </a:lnTo>
                <a:lnTo>
                  <a:pt x="788136" y="983970"/>
                </a:lnTo>
                <a:lnTo>
                  <a:pt x="814059" y="1001252"/>
                </a:lnTo>
                <a:lnTo>
                  <a:pt x="852750" y="1010035"/>
                </a:lnTo>
                <a:lnTo>
                  <a:pt x="891814" y="1047323"/>
                </a:lnTo>
                <a:lnTo>
                  <a:pt x="895654" y="1051163"/>
                </a:lnTo>
                <a:lnTo>
                  <a:pt x="894694" y="1023320"/>
                </a:lnTo>
                <a:lnTo>
                  <a:pt x="911016" y="1026215"/>
                </a:lnTo>
                <a:lnTo>
                  <a:pt x="933084" y="1006053"/>
                </a:lnTo>
                <a:lnTo>
                  <a:pt x="950366" y="1028120"/>
                </a:lnTo>
                <a:lnTo>
                  <a:pt x="951326" y="1028120"/>
                </a:lnTo>
                <a:lnTo>
                  <a:pt x="953246" y="1027160"/>
                </a:lnTo>
                <a:lnTo>
                  <a:pt x="972449" y="967648"/>
                </a:lnTo>
                <a:lnTo>
                  <a:pt x="936924" y="1003157"/>
                </a:lnTo>
                <a:lnTo>
                  <a:pt x="973261" y="965875"/>
                </a:lnTo>
                <a:lnTo>
                  <a:pt x="935116" y="1004021"/>
                </a:lnTo>
                <a:lnTo>
                  <a:pt x="903666" y="1019036"/>
                </a:lnTo>
                <a:lnTo>
                  <a:pt x="869731" y="985890"/>
                </a:lnTo>
                <a:lnTo>
                  <a:pt x="867811" y="983970"/>
                </a:lnTo>
                <a:close/>
              </a:path>
              <a:path w="1718355" h="1427469">
                <a:moveTo>
                  <a:pt x="972449" y="967648"/>
                </a:moveTo>
                <a:lnTo>
                  <a:pt x="953246" y="1027160"/>
                </a:lnTo>
                <a:lnTo>
                  <a:pt x="954206" y="1026215"/>
                </a:lnTo>
                <a:lnTo>
                  <a:pt x="995492" y="983970"/>
                </a:lnTo>
                <a:lnTo>
                  <a:pt x="975329" y="963808"/>
                </a:lnTo>
                <a:lnTo>
                  <a:pt x="973261" y="965875"/>
                </a:lnTo>
                <a:lnTo>
                  <a:pt x="936924" y="1003157"/>
                </a:lnTo>
                <a:lnTo>
                  <a:pt x="972449" y="967648"/>
                </a:lnTo>
                <a:close/>
              </a:path>
              <a:path w="1718355" h="1427469">
                <a:moveTo>
                  <a:pt x="1292123" y="447339"/>
                </a:moveTo>
                <a:lnTo>
                  <a:pt x="1293083" y="432937"/>
                </a:lnTo>
                <a:lnTo>
                  <a:pt x="1290203" y="428152"/>
                </a:lnTo>
                <a:lnTo>
                  <a:pt x="1286362" y="425272"/>
                </a:lnTo>
                <a:lnTo>
                  <a:pt x="1280601" y="425272"/>
                </a:lnTo>
                <a:lnTo>
                  <a:pt x="1275801" y="424312"/>
                </a:lnTo>
                <a:lnTo>
                  <a:pt x="1271000" y="427177"/>
                </a:lnTo>
                <a:lnTo>
                  <a:pt x="1268120" y="431993"/>
                </a:lnTo>
                <a:lnTo>
                  <a:pt x="1267160" y="446379"/>
                </a:lnTo>
                <a:lnTo>
                  <a:pt x="1292123" y="447339"/>
                </a:lnTo>
                <a:close/>
              </a:path>
              <a:path w="1718355" h="1427469">
                <a:moveTo>
                  <a:pt x="1394849" y="394820"/>
                </a:moveTo>
                <a:lnTo>
                  <a:pt x="1353555" y="448299"/>
                </a:lnTo>
                <a:lnTo>
                  <a:pt x="1393880" y="398388"/>
                </a:lnTo>
                <a:lnTo>
                  <a:pt x="1395801" y="393588"/>
                </a:lnTo>
                <a:lnTo>
                  <a:pt x="1436110" y="242879"/>
                </a:lnTo>
                <a:lnTo>
                  <a:pt x="1394849" y="394820"/>
                </a:lnTo>
                <a:close/>
              </a:path>
              <a:path w="1718355" h="1427469">
                <a:moveTo>
                  <a:pt x="1335313" y="513572"/>
                </a:moveTo>
                <a:lnTo>
                  <a:pt x="1310365" y="511667"/>
                </a:lnTo>
                <a:lnTo>
                  <a:pt x="1311325" y="530854"/>
                </a:lnTo>
                <a:lnTo>
                  <a:pt x="1316126" y="534695"/>
                </a:lnTo>
                <a:lnTo>
                  <a:pt x="1326687" y="534695"/>
                </a:lnTo>
                <a:lnTo>
                  <a:pt x="1331473" y="532790"/>
                </a:lnTo>
                <a:lnTo>
                  <a:pt x="1334368" y="527974"/>
                </a:lnTo>
                <a:lnTo>
                  <a:pt x="1377558" y="465581"/>
                </a:lnTo>
                <a:lnTo>
                  <a:pt x="1335313" y="513572"/>
                </a:lnTo>
                <a:close/>
              </a:path>
              <a:path w="1718355" h="1427469">
                <a:moveTo>
                  <a:pt x="1698193" y="106558"/>
                </a:moveTo>
                <a:lnTo>
                  <a:pt x="1690512" y="111358"/>
                </a:lnTo>
                <a:lnTo>
                  <a:pt x="1688591" y="119039"/>
                </a:lnTo>
                <a:lnTo>
                  <a:pt x="1661421" y="223997"/>
                </a:lnTo>
                <a:lnTo>
                  <a:pt x="1631944" y="87355"/>
                </a:lnTo>
                <a:lnTo>
                  <a:pt x="1631944" y="86395"/>
                </a:lnTo>
                <a:lnTo>
                  <a:pt x="1631000" y="84475"/>
                </a:lnTo>
                <a:lnTo>
                  <a:pt x="1631000" y="83515"/>
                </a:lnTo>
                <a:lnTo>
                  <a:pt x="1589714" y="20147"/>
                </a:lnTo>
                <a:lnTo>
                  <a:pt x="1562831" y="21122"/>
                </a:lnTo>
                <a:lnTo>
                  <a:pt x="1562831" y="8641"/>
                </a:lnTo>
                <a:lnTo>
                  <a:pt x="1522521" y="107518"/>
                </a:lnTo>
                <a:lnTo>
                  <a:pt x="1520586" y="110398"/>
                </a:lnTo>
                <a:lnTo>
                  <a:pt x="1479316" y="167030"/>
                </a:lnTo>
                <a:lnTo>
                  <a:pt x="1437071" y="239984"/>
                </a:lnTo>
                <a:lnTo>
                  <a:pt x="1437071" y="240944"/>
                </a:lnTo>
                <a:lnTo>
                  <a:pt x="1436110" y="241904"/>
                </a:lnTo>
                <a:lnTo>
                  <a:pt x="1436110" y="242879"/>
                </a:lnTo>
                <a:lnTo>
                  <a:pt x="1395801" y="393588"/>
                </a:lnTo>
                <a:lnTo>
                  <a:pt x="1393880" y="398388"/>
                </a:lnTo>
                <a:lnTo>
                  <a:pt x="1353555" y="448299"/>
                </a:lnTo>
                <a:lnTo>
                  <a:pt x="1323909" y="491796"/>
                </a:lnTo>
                <a:lnTo>
                  <a:pt x="1293083" y="432937"/>
                </a:lnTo>
                <a:lnTo>
                  <a:pt x="1292123" y="447339"/>
                </a:lnTo>
                <a:lnTo>
                  <a:pt x="1267160" y="446379"/>
                </a:lnTo>
                <a:lnTo>
                  <a:pt x="1268120" y="431993"/>
                </a:lnTo>
                <a:lnTo>
                  <a:pt x="1225890" y="496305"/>
                </a:lnTo>
                <a:lnTo>
                  <a:pt x="1224930" y="497265"/>
                </a:lnTo>
                <a:lnTo>
                  <a:pt x="1224930" y="498226"/>
                </a:lnTo>
                <a:lnTo>
                  <a:pt x="1223954" y="499186"/>
                </a:lnTo>
                <a:lnTo>
                  <a:pt x="1182684" y="611489"/>
                </a:lnTo>
                <a:lnTo>
                  <a:pt x="1183645" y="608624"/>
                </a:lnTo>
                <a:lnTo>
                  <a:pt x="1141415" y="672937"/>
                </a:lnTo>
                <a:lnTo>
                  <a:pt x="1101434" y="748341"/>
                </a:lnTo>
                <a:lnTo>
                  <a:pt x="1060764" y="783335"/>
                </a:lnTo>
                <a:lnTo>
                  <a:pt x="1079007" y="805418"/>
                </a:lnTo>
                <a:lnTo>
                  <a:pt x="1060764" y="783335"/>
                </a:lnTo>
                <a:lnTo>
                  <a:pt x="1058844" y="785256"/>
                </a:lnTo>
                <a:lnTo>
                  <a:pt x="1057884" y="786216"/>
                </a:lnTo>
                <a:lnTo>
                  <a:pt x="1056924" y="788136"/>
                </a:lnTo>
                <a:lnTo>
                  <a:pt x="1014694" y="875492"/>
                </a:lnTo>
                <a:lnTo>
                  <a:pt x="973261" y="965875"/>
                </a:lnTo>
                <a:lnTo>
                  <a:pt x="975329" y="963808"/>
                </a:lnTo>
                <a:lnTo>
                  <a:pt x="995492" y="983970"/>
                </a:lnTo>
                <a:lnTo>
                  <a:pt x="997412" y="983010"/>
                </a:lnTo>
                <a:lnTo>
                  <a:pt x="998372" y="981090"/>
                </a:lnTo>
                <a:lnTo>
                  <a:pt x="999332" y="980130"/>
                </a:lnTo>
                <a:lnTo>
                  <a:pt x="1040617" y="887973"/>
                </a:lnTo>
                <a:lnTo>
                  <a:pt x="1081567" y="803265"/>
                </a:lnTo>
                <a:lnTo>
                  <a:pt x="1082847" y="800618"/>
                </a:lnTo>
                <a:lnTo>
                  <a:pt x="1099169" y="752612"/>
                </a:lnTo>
                <a:lnTo>
                  <a:pt x="1102050" y="747811"/>
                </a:lnTo>
                <a:lnTo>
                  <a:pt x="1121252" y="769894"/>
                </a:lnTo>
                <a:lnTo>
                  <a:pt x="1122197" y="768934"/>
                </a:lnTo>
                <a:lnTo>
                  <a:pt x="1124132" y="767974"/>
                </a:lnTo>
                <a:lnTo>
                  <a:pt x="1125077" y="766053"/>
                </a:lnTo>
                <a:lnTo>
                  <a:pt x="1167323" y="686379"/>
                </a:lnTo>
                <a:lnTo>
                  <a:pt x="1207648" y="624931"/>
                </a:lnTo>
                <a:lnTo>
                  <a:pt x="1208608" y="623986"/>
                </a:lnTo>
                <a:lnTo>
                  <a:pt x="1209568" y="623011"/>
                </a:lnTo>
                <a:lnTo>
                  <a:pt x="1209568" y="622051"/>
                </a:lnTo>
                <a:lnTo>
                  <a:pt x="1251798" y="508787"/>
                </a:lnTo>
                <a:lnTo>
                  <a:pt x="1250838" y="511667"/>
                </a:lnTo>
                <a:lnTo>
                  <a:pt x="1278656" y="468322"/>
                </a:lnTo>
                <a:lnTo>
                  <a:pt x="1309405" y="527014"/>
                </a:lnTo>
                <a:lnTo>
                  <a:pt x="1311325" y="530854"/>
                </a:lnTo>
                <a:lnTo>
                  <a:pt x="1310365" y="511667"/>
                </a:lnTo>
                <a:lnTo>
                  <a:pt x="1335313" y="513572"/>
                </a:lnTo>
                <a:lnTo>
                  <a:pt x="1377558" y="465581"/>
                </a:lnTo>
                <a:lnTo>
                  <a:pt x="1418828" y="410870"/>
                </a:lnTo>
                <a:lnTo>
                  <a:pt x="1420764" y="409910"/>
                </a:lnTo>
                <a:lnTo>
                  <a:pt x="1421724" y="407990"/>
                </a:lnTo>
                <a:lnTo>
                  <a:pt x="1421724" y="406069"/>
                </a:lnTo>
                <a:lnTo>
                  <a:pt x="1463954" y="250545"/>
                </a:lnTo>
                <a:lnTo>
                  <a:pt x="1462994" y="254386"/>
                </a:lnTo>
                <a:lnTo>
                  <a:pt x="1504279" y="182392"/>
                </a:lnTo>
                <a:lnTo>
                  <a:pt x="1546509" y="124800"/>
                </a:lnTo>
                <a:lnTo>
                  <a:pt x="1546509" y="123840"/>
                </a:lnTo>
                <a:lnTo>
                  <a:pt x="1547469" y="122880"/>
                </a:lnTo>
                <a:lnTo>
                  <a:pt x="1547469" y="121904"/>
                </a:lnTo>
                <a:lnTo>
                  <a:pt x="1578067" y="48203"/>
                </a:lnTo>
                <a:lnTo>
                  <a:pt x="1604116" y="94076"/>
                </a:lnTo>
                <a:lnTo>
                  <a:pt x="1606036" y="97916"/>
                </a:lnTo>
                <a:lnTo>
                  <a:pt x="1646346" y="288950"/>
                </a:lnTo>
                <a:lnTo>
                  <a:pt x="1647306" y="295671"/>
                </a:lnTo>
                <a:lnTo>
                  <a:pt x="1646346" y="282229"/>
                </a:lnTo>
                <a:lnTo>
                  <a:pt x="1674190" y="283189"/>
                </a:lnTo>
                <a:lnTo>
                  <a:pt x="1716420" y="126720"/>
                </a:lnTo>
                <a:lnTo>
                  <a:pt x="1718355" y="119039"/>
                </a:lnTo>
                <a:lnTo>
                  <a:pt x="1713539" y="110398"/>
                </a:lnTo>
                <a:lnTo>
                  <a:pt x="1705858" y="108478"/>
                </a:lnTo>
                <a:lnTo>
                  <a:pt x="1698193" y="106558"/>
                </a:lnTo>
                <a:close/>
              </a:path>
              <a:path w="1718355" h="1427469">
                <a:moveTo>
                  <a:pt x="1520794" y="109897"/>
                </a:moveTo>
                <a:lnTo>
                  <a:pt x="1479316" y="167030"/>
                </a:lnTo>
                <a:lnTo>
                  <a:pt x="1520586" y="110398"/>
                </a:lnTo>
                <a:lnTo>
                  <a:pt x="1522521" y="107518"/>
                </a:lnTo>
                <a:lnTo>
                  <a:pt x="1562831" y="8641"/>
                </a:lnTo>
                <a:lnTo>
                  <a:pt x="1520794" y="109897"/>
                </a:lnTo>
                <a:close/>
              </a:path>
              <a:path w="1718355" h="1427469">
                <a:moveTo>
                  <a:pt x="1604267" y="94771"/>
                </a:moveTo>
                <a:lnTo>
                  <a:pt x="1646346" y="288950"/>
                </a:lnTo>
                <a:lnTo>
                  <a:pt x="1606036" y="97916"/>
                </a:lnTo>
                <a:lnTo>
                  <a:pt x="1604116" y="94076"/>
                </a:lnTo>
                <a:lnTo>
                  <a:pt x="1578067" y="48203"/>
                </a:lnTo>
                <a:lnTo>
                  <a:pt x="1604267" y="94771"/>
                </a:lnTo>
                <a:close/>
              </a:path>
              <a:path w="1718355" h="1427469">
                <a:moveTo>
                  <a:pt x="1589714" y="20147"/>
                </a:moveTo>
                <a:lnTo>
                  <a:pt x="1631000" y="83515"/>
                </a:lnTo>
                <a:lnTo>
                  <a:pt x="1588754" y="7680"/>
                </a:lnTo>
                <a:lnTo>
                  <a:pt x="1585874" y="2880"/>
                </a:lnTo>
                <a:lnTo>
                  <a:pt x="1581073" y="0"/>
                </a:lnTo>
                <a:lnTo>
                  <a:pt x="1569552" y="0"/>
                </a:lnTo>
                <a:lnTo>
                  <a:pt x="1564751" y="3840"/>
                </a:lnTo>
                <a:lnTo>
                  <a:pt x="1562831" y="8641"/>
                </a:lnTo>
                <a:lnTo>
                  <a:pt x="1562831" y="21122"/>
                </a:lnTo>
                <a:lnTo>
                  <a:pt x="1589714" y="20147"/>
                </a:lnTo>
                <a:close/>
              </a:path>
              <a:path w="1718355" h="1427469">
                <a:moveTo>
                  <a:pt x="1674190" y="283189"/>
                </a:moveTo>
                <a:lnTo>
                  <a:pt x="1646346" y="282229"/>
                </a:lnTo>
                <a:lnTo>
                  <a:pt x="1647306" y="295671"/>
                </a:lnTo>
                <a:lnTo>
                  <a:pt x="1653067" y="300471"/>
                </a:lnTo>
                <a:lnTo>
                  <a:pt x="1666509" y="300471"/>
                </a:lnTo>
                <a:lnTo>
                  <a:pt x="1672269" y="295671"/>
                </a:lnTo>
                <a:lnTo>
                  <a:pt x="1674190" y="289910"/>
                </a:lnTo>
                <a:lnTo>
                  <a:pt x="1716420" y="126720"/>
                </a:lnTo>
                <a:lnTo>
                  <a:pt x="1674190" y="283189"/>
                </a:lnTo>
                <a:close/>
              </a:path>
              <a:path w="1718355" h="1427469">
                <a:moveTo>
                  <a:pt x="1121252" y="769894"/>
                </a:moveTo>
                <a:lnTo>
                  <a:pt x="1102050" y="747811"/>
                </a:lnTo>
                <a:lnTo>
                  <a:pt x="1099169" y="752612"/>
                </a:lnTo>
                <a:lnTo>
                  <a:pt x="1082847" y="800618"/>
                </a:lnTo>
                <a:lnTo>
                  <a:pt x="1081567" y="803265"/>
                </a:lnTo>
                <a:lnTo>
                  <a:pt x="1121252" y="769894"/>
                </a:lnTo>
                <a:close/>
              </a:path>
              <a:path w="1718355" h="1427469">
                <a:moveTo>
                  <a:pt x="911016" y="1026215"/>
                </a:moveTo>
                <a:lnTo>
                  <a:pt x="894694" y="1023320"/>
                </a:lnTo>
                <a:lnTo>
                  <a:pt x="895654" y="1051163"/>
                </a:lnTo>
                <a:lnTo>
                  <a:pt x="902375" y="1052123"/>
                </a:lnTo>
                <a:lnTo>
                  <a:pt x="908136" y="1050203"/>
                </a:lnTo>
                <a:lnTo>
                  <a:pt x="950366" y="1028120"/>
                </a:lnTo>
                <a:lnTo>
                  <a:pt x="933084" y="1006053"/>
                </a:lnTo>
                <a:lnTo>
                  <a:pt x="911016" y="1026215"/>
                </a:lnTo>
                <a:close/>
              </a:path>
              <a:path w="1718355" h="1427469">
                <a:moveTo>
                  <a:pt x="533750" y="1274841"/>
                </a:moveTo>
                <a:lnTo>
                  <a:pt x="514548" y="1271960"/>
                </a:lnTo>
                <a:lnTo>
                  <a:pt x="516468" y="1298844"/>
                </a:lnTo>
                <a:lnTo>
                  <a:pt x="525109" y="1299804"/>
                </a:lnTo>
                <a:lnTo>
                  <a:pt x="530854" y="1295963"/>
                </a:lnTo>
                <a:lnTo>
                  <a:pt x="573100" y="1267160"/>
                </a:lnTo>
                <a:lnTo>
                  <a:pt x="551977" y="1247957"/>
                </a:lnTo>
                <a:lnTo>
                  <a:pt x="533750" y="1274841"/>
                </a:lnTo>
                <a:close/>
              </a:path>
              <a:path w="1718355" h="1427469">
                <a:moveTo>
                  <a:pt x="238079" y="1342994"/>
                </a:moveTo>
                <a:lnTo>
                  <a:pt x="214076" y="1343954"/>
                </a:lnTo>
                <a:lnTo>
                  <a:pt x="215036" y="1360276"/>
                </a:lnTo>
                <a:lnTo>
                  <a:pt x="217916" y="1364117"/>
                </a:lnTo>
                <a:lnTo>
                  <a:pt x="222717" y="1366037"/>
                </a:lnTo>
                <a:lnTo>
                  <a:pt x="232318" y="1366037"/>
                </a:lnTo>
                <a:lnTo>
                  <a:pt x="237103" y="1363157"/>
                </a:lnTo>
                <a:lnTo>
                  <a:pt x="239039" y="1359316"/>
                </a:lnTo>
                <a:lnTo>
                  <a:pt x="238079" y="1342994"/>
                </a:lnTo>
                <a:close/>
              </a:path>
              <a:path w="1718355" h="1427469">
                <a:moveTo>
                  <a:pt x="62392" y="1414028"/>
                </a:moveTo>
                <a:lnTo>
                  <a:pt x="47045" y="1391960"/>
                </a:lnTo>
                <a:lnTo>
                  <a:pt x="20162" y="1425549"/>
                </a:lnTo>
                <a:lnTo>
                  <a:pt x="62392" y="1414028"/>
                </a:lnTo>
                <a:close/>
              </a:path>
            </a:pathLst>
          </a:custGeom>
          <a:solidFill>
            <a:srgbClr val="3F6DA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9" name="object 549"/>
          <p:cNvSpPr/>
          <p:nvPr/>
        </p:nvSpPr>
        <p:spPr>
          <a:xfrm>
            <a:off x="4462180" y="6769775"/>
            <a:ext cx="1717395" cy="1969852"/>
          </a:xfrm>
          <a:custGeom>
            <a:avLst/>
            <a:gdLst/>
            <a:ahLst/>
            <a:cxnLst/>
            <a:rect l="l" t="t" r="r" b="b"/>
            <a:pathLst>
              <a:path w="1717395" h="1969852">
                <a:moveTo>
                  <a:pt x="1377558" y="1194191"/>
                </a:moveTo>
                <a:lnTo>
                  <a:pt x="1377558" y="1193231"/>
                </a:lnTo>
                <a:lnTo>
                  <a:pt x="1352595" y="1178829"/>
                </a:lnTo>
                <a:lnTo>
                  <a:pt x="1351635" y="1180749"/>
                </a:lnTo>
                <a:lnTo>
                  <a:pt x="1333408" y="1268105"/>
                </a:lnTo>
                <a:lnTo>
                  <a:pt x="1377558" y="1194191"/>
                </a:lnTo>
                <a:close/>
              </a:path>
              <a:path w="1717395" h="1969852">
                <a:moveTo>
                  <a:pt x="184312" y="1930490"/>
                </a:moveTo>
                <a:lnTo>
                  <a:pt x="184312" y="1960249"/>
                </a:lnTo>
                <a:lnTo>
                  <a:pt x="185272" y="1960249"/>
                </a:lnTo>
                <a:lnTo>
                  <a:pt x="184312" y="1930490"/>
                </a:lnTo>
                <a:close/>
              </a:path>
              <a:path w="1717395" h="1969852">
                <a:moveTo>
                  <a:pt x="892774" y="1765374"/>
                </a:moveTo>
                <a:lnTo>
                  <a:pt x="932124" y="1722180"/>
                </a:lnTo>
                <a:lnTo>
                  <a:pt x="890235" y="1766932"/>
                </a:lnTo>
                <a:lnTo>
                  <a:pt x="892774" y="1765374"/>
                </a:lnTo>
                <a:close/>
              </a:path>
              <a:path w="1717395" h="1969852">
                <a:moveTo>
                  <a:pt x="437753" y="1927614"/>
                </a:moveTo>
                <a:lnTo>
                  <a:pt x="480943" y="1925691"/>
                </a:lnTo>
                <a:lnTo>
                  <a:pt x="523189" y="1920893"/>
                </a:lnTo>
                <a:lnTo>
                  <a:pt x="566379" y="1913214"/>
                </a:lnTo>
                <a:lnTo>
                  <a:pt x="609584" y="1900731"/>
                </a:lnTo>
                <a:lnTo>
                  <a:pt x="611504" y="1900731"/>
                </a:lnTo>
                <a:lnTo>
                  <a:pt x="653626" y="1881078"/>
                </a:lnTo>
                <a:lnTo>
                  <a:pt x="654710" y="1880573"/>
                </a:lnTo>
                <a:lnTo>
                  <a:pt x="686379" y="1842176"/>
                </a:lnTo>
                <a:lnTo>
                  <a:pt x="644149" y="1853694"/>
                </a:lnTo>
                <a:lnTo>
                  <a:pt x="651814" y="1881531"/>
                </a:lnTo>
                <a:lnTo>
                  <a:pt x="644149" y="1853694"/>
                </a:lnTo>
                <a:lnTo>
                  <a:pt x="643188" y="1853694"/>
                </a:lnTo>
                <a:lnTo>
                  <a:pt x="642213" y="1854653"/>
                </a:lnTo>
                <a:lnTo>
                  <a:pt x="599983" y="1873852"/>
                </a:lnTo>
                <a:lnTo>
                  <a:pt x="601903" y="1872893"/>
                </a:lnTo>
                <a:lnTo>
                  <a:pt x="561578" y="1884413"/>
                </a:lnTo>
                <a:lnTo>
                  <a:pt x="520308" y="1892093"/>
                </a:lnTo>
                <a:lnTo>
                  <a:pt x="479023" y="1896890"/>
                </a:lnTo>
                <a:lnTo>
                  <a:pt x="436793" y="1898814"/>
                </a:lnTo>
                <a:lnTo>
                  <a:pt x="434873" y="1898814"/>
                </a:lnTo>
                <a:lnTo>
                  <a:pt x="393588" y="1906493"/>
                </a:lnTo>
                <a:lnTo>
                  <a:pt x="351342" y="1911291"/>
                </a:lnTo>
                <a:lnTo>
                  <a:pt x="307192" y="1919929"/>
                </a:lnTo>
                <a:lnTo>
                  <a:pt x="265907" y="1926649"/>
                </a:lnTo>
                <a:lnTo>
                  <a:pt x="268787" y="1925691"/>
                </a:lnTo>
                <a:lnTo>
                  <a:pt x="226557" y="1924734"/>
                </a:lnTo>
                <a:lnTo>
                  <a:pt x="225597" y="1924734"/>
                </a:lnTo>
                <a:lnTo>
                  <a:pt x="228478" y="1953528"/>
                </a:lnTo>
                <a:lnTo>
                  <a:pt x="224637" y="1953528"/>
                </a:lnTo>
                <a:lnTo>
                  <a:pt x="223677" y="1924734"/>
                </a:lnTo>
                <a:lnTo>
                  <a:pt x="181432" y="1930490"/>
                </a:lnTo>
                <a:lnTo>
                  <a:pt x="140162" y="1930490"/>
                </a:lnTo>
                <a:lnTo>
                  <a:pt x="56647" y="1937211"/>
                </a:lnTo>
                <a:lnTo>
                  <a:pt x="14401" y="1940093"/>
                </a:lnTo>
                <a:lnTo>
                  <a:pt x="6720" y="1941051"/>
                </a:lnTo>
                <a:lnTo>
                  <a:pt x="0" y="1947772"/>
                </a:lnTo>
                <a:lnTo>
                  <a:pt x="960" y="1956410"/>
                </a:lnTo>
                <a:lnTo>
                  <a:pt x="1920" y="1964090"/>
                </a:lnTo>
                <a:lnTo>
                  <a:pt x="8641" y="1969852"/>
                </a:lnTo>
                <a:lnTo>
                  <a:pt x="16322" y="1969852"/>
                </a:lnTo>
                <a:lnTo>
                  <a:pt x="58552" y="1966970"/>
                </a:lnTo>
                <a:lnTo>
                  <a:pt x="100797" y="1963131"/>
                </a:lnTo>
                <a:lnTo>
                  <a:pt x="143042" y="1960249"/>
                </a:lnTo>
                <a:lnTo>
                  <a:pt x="184312" y="1960249"/>
                </a:lnTo>
                <a:lnTo>
                  <a:pt x="184312" y="1930490"/>
                </a:lnTo>
                <a:lnTo>
                  <a:pt x="185272" y="1960249"/>
                </a:lnTo>
                <a:lnTo>
                  <a:pt x="227623" y="1953661"/>
                </a:lnTo>
                <a:lnTo>
                  <a:pt x="267827" y="1955452"/>
                </a:lnTo>
                <a:lnTo>
                  <a:pt x="269748" y="1955452"/>
                </a:lnTo>
                <a:lnTo>
                  <a:pt x="269748" y="1954493"/>
                </a:lnTo>
                <a:lnTo>
                  <a:pt x="311993" y="1948731"/>
                </a:lnTo>
                <a:lnTo>
                  <a:pt x="356143" y="1940093"/>
                </a:lnTo>
                <a:lnTo>
                  <a:pt x="397428" y="1935294"/>
                </a:lnTo>
                <a:lnTo>
                  <a:pt x="440634" y="1927614"/>
                </a:lnTo>
                <a:lnTo>
                  <a:pt x="437753" y="1927614"/>
                </a:lnTo>
                <a:close/>
              </a:path>
              <a:path w="1717395" h="1969852">
                <a:moveTo>
                  <a:pt x="224637" y="1924734"/>
                </a:moveTo>
                <a:lnTo>
                  <a:pt x="223677" y="1924734"/>
                </a:lnTo>
                <a:lnTo>
                  <a:pt x="224637" y="1953528"/>
                </a:lnTo>
                <a:lnTo>
                  <a:pt x="228478" y="1953528"/>
                </a:lnTo>
                <a:lnTo>
                  <a:pt x="225597" y="1924734"/>
                </a:lnTo>
                <a:lnTo>
                  <a:pt x="224637" y="1924734"/>
                </a:lnTo>
                <a:close/>
              </a:path>
              <a:path w="1717395" h="1969852">
                <a:moveTo>
                  <a:pt x="654710" y="1880573"/>
                </a:moveTo>
                <a:lnTo>
                  <a:pt x="653626" y="1881078"/>
                </a:lnTo>
                <a:lnTo>
                  <a:pt x="694060" y="1870970"/>
                </a:lnTo>
                <a:lnTo>
                  <a:pt x="737250" y="1853694"/>
                </a:lnTo>
                <a:lnTo>
                  <a:pt x="777851" y="1832515"/>
                </a:lnTo>
                <a:lnTo>
                  <a:pt x="818860" y="1823935"/>
                </a:lnTo>
                <a:lnTo>
                  <a:pt x="781415" y="1830656"/>
                </a:lnTo>
                <a:lnTo>
                  <a:pt x="814059" y="1795134"/>
                </a:lnTo>
                <a:lnTo>
                  <a:pt x="771814" y="1803777"/>
                </a:lnTo>
                <a:lnTo>
                  <a:pt x="777575" y="1832573"/>
                </a:lnTo>
                <a:lnTo>
                  <a:pt x="771814" y="1803777"/>
                </a:lnTo>
                <a:lnTo>
                  <a:pt x="769894" y="1803777"/>
                </a:lnTo>
                <a:lnTo>
                  <a:pt x="768934" y="1804736"/>
                </a:lnTo>
                <a:lnTo>
                  <a:pt x="767013" y="1805694"/>
                </a:lnTo>
                <a:lnTo>
                  <a:pt x="726704" y="1826817"/>
                </a:lnTo>
                <a:lnTo>
                  <a:pt x="686379" y="1842176"/>
                </a:lnTo>
                <a:lnTo>
                  <a:pt x="654710" y="1880573"/>
                </a:lnTo>
                <a:close/>
              </a:path>
              <a:path w="1717395" h="1969852">
                <a:moveTo>
                  <a:pt x="889894" y="1767297"/>
                </a:moveTo>
                <a:lnTo>
                  <a:pt x="856289" y="1789377"/>
                </a:lnTo>
                <a:lnTo>
                  <a:pt x="850544" y="1791294"/>
                </a:lnTo>
                <a:lnTo>
                  <a:pt x="818860" y="1823935"/>
                </a:lnTo>
                <a:lnTo>
                  <a:pt x="861090" y="1818173"/>
                </a:lnTo>
                <a:lnTo>
                  <a:pt x="862050" y="1817214"/>
                </a:lnTo>
                <a:lnTo>
                  <a:pt x="863970" y="1817214"/>
                </a:lnTo>
                <a:lnTo>
                  <a:pt x="865891" y="1815297"/>
                </a:lnTo>
                <a:lnTo>
                  <a:pt x="908136" y="1790335"/>
                </a:lnTo>
                <a:lnTo>
                  <a:pt x="889894" y="1767297"/>
                </a:lnTo>
                <a:close/>
              </a:path>
              <a:path w="1717395" h="1969852">
                <a:moveTo>
                  <a:pt x="1715460" y="18227"/>
                </a:moveTo>
                <a:lnTo>
                  <a:pt x="1717395" y="10561"/>
                </a:lnTo>
                <a:lnTo>
                  <a:pt x="1711619" y="2880"/>
                </a:lnTo>
                <a:lnTo>
                  <a:pt x="1703953" y="1904"/>
                </a:lnTo>
                <a:lnTo>
                  <a:pt x="1696272" y="0"/>
                </a:lnTo>
                <a:lnTo>
                  <a:pt x="1688591" y="5745"/>
                </a:lnTo>
                <a:lnTo>
                  <a:pt x="1686671" y="13426"/>
                </a:lnTo>
                <a:lnTo>
                  <a:pt x="1645386" y="242864"/>
                </a:lnTo>
                <a:lnTo>
                  <a:pt x="1603156" y="381106"/>
                </a:lnTo>
                <a:lnTo>
                  <a:pt x="1560911" y="527974"/>
                </a:lnTo>
                <a:lnTo>
                  <a:pt x="1518681" y="716127"/>
                </a:lnTo>
                <a:lnTo>
                  <a:pt x="1477396" y="858210"/>
                </a:lnTo>
                <a:lnTo>
                  <a:pt x="1435150" y="974354"/>
                </a:lnTo>
                <a:lnTo>
                  <a:pt x="1393880" y="1078031"/>
                </a:lnTo>
                <a:lnTo>
                  <a:pt x="1352053" y="1179733"/>
                </a:lnTo>
                <a:lnTo>
                  <a:pt x="1309405" y="1250838"/>
                </a:lnTo>
                <a:lnTo>
                  <a:pt x="1267160" y="1307470"/>
                </a:lnTo>
                <a:lnTo>
                  <a:pt x="1225875" y="1366022"/>
                </a:lnTo>
                <a:lnTo>
                  <a:pt x="1183645" y="1414028"/>
                </a:lnTo>
                <a:lnTo>
                  <a:pt x="1141399" y="1461074"/>
                </a:lnTo>
                <a:lnTo>
                  <a:pt x="1099169" y="1512905"/>
                </a:lnTo>
                <a:lnTo>
                  <a:pt x="1057884" y="1564736"/>
                </a:lnTo>
                <a:lnTo>
                  <a:pt x="1014694" y="1615622"/>
                </a:lnTo>
                <a:lnTo>
                  <a:pt x="973409" y="1673214"/>
                </a:lnTo>
                <a:lnTo>
                  <a:pt x="932124" y="1722180"/>
                </a:lnTo>
                <a:lnTo>
                  <a:pt x="892774" y="1765374"/>
                </a:lnTo>
                <a:lnTo>
                  <a:pt x="890235" y="1766932"/>
                </a:lnTo>
                <a:lnTo>
                  <a:pt x="852919" y="1789836"/>
                </a:lnTo>
                <a:lnTo>
                  <a:pt x="814059" y="1795134"/>
                </a:lnTo>
                <a:lnTo>
                  <a:pt x="781415" y="1830656"/>
                </a:lnTo>
                <a:lnTo>
                  <a:pt x="818860" y="1823935"/>
                </a:lnTo>
                <a:lnTo>
                  <a:pt x="850544" y="1791294"/>
                </a:lnTo>
                <a:lnTo>
                  <a:pt x="856289" y="1789377"/>
                </a:lnTo>
                <a:lnTo>
                  <a:pt x="889894" y="1767297"/>
                </a:lnTo>
                <a:lnTo>
                  <a:pt x="908136" y="1790335"/>
                </a:lnTo>
                <a:lnTo>
                  <a:pt x="909096" y="1789377"/>
                </a:lnTo>
                <a:lnTo>
                  <a:pt x="953246" y="1742328"/>
                </a:lnTo>
                <a:lnTo>
                  <a:pt x="995492" y="1691457"/>
                </a:lnTo>
                <a:lnTo>
                  <a:pt x="1038697" y="1632905"/>
                </a:lnTo>
                <a:lnTo>
                  <a:pt x="1079967" y="1583938"/>
                </a:lnTo>
                <a:lnTo>
                  <a:pt x="1164442" y="1480261"/>
                </a:lnTo>
                <a:lnTo>
                  <a:pt x="1205727" y="1433230"/>
                </a:lnTo>
                <a:lnTo>
                  <a:pt x="1247957" y="1385224"/>
                </a:lnTo>
                <a:lnTo>
                  <a:pt x="1291163" y="1323792"/>
                </a:lnTo>
                <a:lnTo>
                  <a:pt x="1333408" y="1268105"/>
                </a:lnTo>
                <a:lnTo>
                  <a:pt x="1351635" y="1180749"/>
                </a:lnTo>
                <a:lnTo>
                  <a:pt x="1352595" y="1178829"/>
                </a:lnTo>
                <a:lnTo>
                  <a:pt x="1377558" y="1193231"/>
                </a:lnTo>
                <a:lnTo>
                  <a:pt x="1378518" y="1192270"/>
                </a:lnTo>
                <a:lnTo>
                  <a:pt x="1420764" y="1088593"/>
                </a:lnTo>
                <a:lnTo>
                  <a:pt x="1462994" y="984915"/>
                </a:lnTo>
                <a:lnTo>
                  <a:pt x="1505239" y="868756"/>
                </a:lnTo>
                <a:lnTo>
                  <a:pt x="1546509" y="723808"/>
                </a:lnTo>
                <a:lnTo>
                  <a:pt x="1589714" y="534695"/>
                </a:lnTo>
                <a:lnTo>
                  <a:pt x="1630984" y="389732"/>
                </a:lnTo>
                <a:lnTo>
                  <a:pt x="1673230" y="250545"/>
                </a:lnTo>
                <a:lnTo>
                  <a:pt x="1715460" y="1822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0" name="object 550"/>
          <p:cNvSpPr/>
          <p:nvPr/>
        </p:nvSpPr>
        <p:spPr>
          <a:xfrm>
            <a:off x="4461220" y="7485903"/>
            <a:ext cx="1718355" cy="886053"/>
          </a:xfrm>
          <a:custGeom>
            <a:avLst/>
            <a:gdLst/>
            <a:ahLst/>
            <a:cxnLst/>
            <a:rect l="l" t="t" r="r" b="b"/>
            <a:pathLst>
              <a:path w="1718355" h="886053">
                <a:moveTo>
                  <a:pt x="234238" y="780455"/>
                </a:moveTo>
                <a:lnTo>
                  <a:pt x="216956" y="783336"/>
                </a:lnTo>
                <a:lnTo>
                  <a:pt x="218876" y="805418"/>
                </a:lnTo>
                <a:lnTo>
                  <a:pt x="224637" y="809259"/>
                </a:lnTo>
                <a:lnTo>
                  <a:pt x="232318" y="808299"/>
                </a:lnTo>
                <a:lnTo>
                  <a:pt x="237103" y="803498"/>
                </a:lnTo>
                <a:lnTo>
                  <a:pt x="234238" y="780455"/>
                </a:lnTo>
                <a:close/>
              </a:path>
              <a:path w="1718355" h="886053">
                <a:moveTo>
                  <a:pt x="218876" y="805418"/>
                </a:moveTo>
                <a:lnTo>
                  <a:pt x="179511" y="781415"/>
                </a:lnTo>
                <a:lnTo>
                  <a:pt x="178647" y="781093"/>
                </a:lnTo>
                <a:lnTo>
                  <a:pt x="218876" y="805418"/>
                </a:lnTo>
                <a:close/>
              </a:path>
              <a:path w="1718355" h="886053">
                <a:moveTo>
                  <a:pt x="725744" y="456940"/>
                </a:moveTo>
                <a:lnTo>
                  <a:pt x="763173" y="396468"/>
                </a:lnTo>
                <a:lnTo>
                  <a:pt x="721829" y="459431"/>
                </a:lnTo>
                <a:lnTo>
                  <a:pt x="725744" y="456940"/>
                </a:lnTo>
                <a:close/>
              </a:path>
              <a:path w="1718355" h="886053">
                <a:moveTo>
                  <a:pt x="1646346" y="269763"/>
                </a:moveTo>
                <a:lnTo>
                  <a:pt x="1615622" y="35524"/>
                </a:lnTo>
                <a:lnTo>
                  <a:pt x="1605862" y="34162"/>
                </a:lnTo>
                <a:lnTo>
                  <a:pt x="1646346" y="269763"/>
                </a:lnTo>
                <a:close/>
              </a:path>
              <a:path w="1718355" h="886053">
                <a:moveTo>
                  <a:pt x="597103" y="552952"/>
                </a:moveTo>
                <a:lnTo>
                  <a:pt x="636452" y="485744"/>
                </a:lnTo>
                <a:lnTo>
                  <a:pt x="595880" y="554004"/>
                </a:lnTo>
                <a:lnTo>
                  <a:pt x="597103" y="552952"/>
                </a:lnTo>
                <a:close/>
              </a:path>
              <a:path w="1718355" h="886053">
                <a:moveTo>
                  <a:pt x="3840" y="875492"/>
                </a:moveTo>
                <a:lnTo>
                  <a:pt x="6720" y="883173"/>
                </a:lnTo>
                <a:lnTo>
                  <a:pt x="15361" y="886053"/>
                </a:lnTo>
                <a:lnTo>
                  <a:pt x="22082" y="882213"/>
                </a:lnTo>
                <a:lnTo>
                  <a:pt x="65272" y="863010"/>
                </a:lnTo>
                <a:lnTo>
                  <a:pt x="88315" y="802538"/>
                </a:lnTo>
                <a:lnTo>
                  <a:pt x="90236" y="800618"/>
                </a:lnTo>
                <a:lnTo>
                  <a:pt x="110398" y="821740"/>
                </a:lnTo>
                <a:lnTo>
                  <a:pt x="111358" y="820780"/>
                </a:lnTo>
                <a:lnTo>
                  <a:pt x="112318" y="819820"/>
                </a:lnTo>
                <a:lnTo>
                  <a:pt x="148379" y="769827"/>
                </a:lnTo>
                <a:lnTo>
                  <a:pt x="154564" y="761253"/>
                </a:lnTo>
                <a:lnTo>
                  <a:pt x="141122" y="737265"/>
                </a:lnTo>
                <a:lnTo>
                  <a:pt x="134401" y="739185"/>
                </a:lnTo>
                <a:lnTo>
                  <a:pt x="138242" y="766053"/>
                </a:lnTo>
                <a:lnTo>
                  <a:pt x="134401" y="739185"/>
                </a:lnTo>
                <a:lnTo>
                  <a:pt x="130561" y="743971"/>
                </a:lnTo>
                <a:lnTo>
                  <a:pt x="88608" y="802132"/>
                </a:lnTo>
                <a:lnTo>
                  <a:pt x="51831" y="837102"/>
                </a:lnTo>
                <a:lnTo>
                  <a:pt x="48966" y="839022"/>
                </a:lnTo>
                <a:lnTo>
                  <a:pt x="50229" y="837847"/>
                </a:lnTo>
                <a:lnTo>
                  <a:pt x="10561" y="856289"/>
                </a:lnTo>
                <a:lnTo>
                  <a:pt x="2880" y="859170"/>
                </a:lnTo>
                <a:lnTo>
                  <a:pt x="0" y="867811"/>
                </a:lnTo>
                <a:lnTo>
                  <a:pt x="3840" y="875492"/>
                </a:lnTo>
                <a:close/>
              </a:path>
              <a:path w="1718355" h="886053">
                <a:moveTo>
                  <a:pt x="88315" y="802538"/>
                </a:moveTo>
                <a:lnTo>
                  <a:pt x="65272" y="863010"/>
                </a:lnTo>
                <a:lnTo>
                  <a:pt x="66233" y="862050"/>
                </a:lnTo>
                <a:lnTo>
                  <a:pt x="67193" y="862050"/>
                </a:lnTo>
                <a:lnTo>
                  <a:pt x="68168" y="861090"/>
                </a:lnTo>
                <a:lnTo>
                  <a:pt x="110398" y="821740"/>
                </a:lnTo>
                <a:lnTo>
                  <a:pt x="90236" y="800618"/>
                </a:lnTo>
                <a:lnTo>
                  <a:pt x="88315" y="802538"/>
                </a:lnTo>
                <a:close/>
              </a:path>
              <a:path w="1718355" h="886053">
                <a:moveTo>
                  <a:pt x="51831" y="837102"/>
                </a:moveTo>
                <a:lnTo>
                  <a:pt x="88608" y="802132"/>
                </a:lnTo>
                <a:lnTo>
                  <a:pt x="50229" y="837847"/>
                </a:lnTo>
                <a:lnTo>
                  <a:pt x="48966" y="839022"/>
                </a:lnTo>
                <a:lnTo>
                  <a:pt x="51831" y="837102"/>
                </a:lnTo>
                <a:close/>
              </a:path>
              <a:path w="1718355" h="886053">
                <a:moveTo>
                  <a:pt x="191033" y="754532"/>
                </a:moveTo>
                <a:lnTo>
                  <a:pt x="190073" y="753572"/>
                </a:lnTo>
                <a:lnTo>
                  <a:pt x="189113" y="753572"/>
                </a:lnTo>
                <a:lnTo>
                  <a:pt x="177591" y="780455"/>
                </a:lnTo>
                <a:lnTo>
                  <a:pt x="148379" y="769827"/>
                </a:lnTo>
                <a:lnTo>
                  <a:pt x="178647" y="781093"/>
                </a:lnTo>
                <a:lnTo>
                  <a:pt x="179511" y="781415"/>
                </a:lnTo>
                <a:lnTo>
                  <a:pt x="218876" y="805418"/>
                </a:lnTo>
                <a:lnTo>
                  <a:pt x="216956" y="783336"/>
                </a:lnTo>
                <a:lnTo>
                  <a:pt x="234238" y="780455"/>
                </a:lnTo>
                <a:lnTo>
                  <a:pt x="237103" y="803498"/>
                </a:lnTo>
                <a:lnTo>
                  <a:pt x="276715" y="763886"/>
                </a:lnTo>
                <a:lnTo>
                  <a:pt x="315833" y="748786"/>
                </a:lnTo>
                <a:lnTo>
                  <a:pt x="343677" y="709422"/>
                </a:lnTo>
                <a:lnTo>
                  <a:pt x="349422" y="705581"/>
                </a:lnTo>
                <a:lnTo>
                  <a:pt x="359984" y="732449"/>
                </a:lnTo>
                <a:lnTo>
                  <a:pt x="361919" y="731504"/>
                </a:lnTo>
                <a:lnTo>
                  <a:pt x="363824" y="730544"/>
                </a:lnTo>
                <a:lnTo>
                  <a:pt x="365744" y="728624"/>
                </a:lnTo>
                <a:lnTo>
                  <a:pt x="404027" y="685000"/>
                </a:lnTo>
                <a:lnTo>
                  <a:pt x="407029" y="681578"/>
                </a:lnTo>
                <a:lnTo>
                  <a:pt x="431993" y="638373"/>
                </a:lnTo>
                <a:lnTo>
                  <a:pt x="390707" y="659495"/>
                </a:lnTo>
                <a:lnTo>
                  <a:pt x="403189" y="685419"/>
                </a:lnTo>
                <a:lnTo>
                  <a:pt x="390707" y="659495"/>
                </a:lnTo>
                <a:lnTo>
                  <a:pt x="388787" y="660455"/>
                </a:lnTo>
                <a:lnTo>
                  <a:pt x="386867" y="661416"/>
                </a:lnTo>
                <a:lnTo>
                  <a:pt x="385907" y="662376"/>
                </a:lnTo>
                <a:lnTo>
                  <a:pt x="345983" y="706853"/>
                </a:lnTo>
                <a:lnTo>
                  <a:pt x="305272" y="721903"/>
                </a:lnTo>
                <a:lnTo>
                  <a:pt x="279349" y="761253"/>
                </a:lnTo>
                <a:lnTo>
                  <a:pt x="273588" y="765093"/>
                </a:lnTo>
                <a:lnTo>
                  <a:pt x="258226" y="741105"/>
                </a:lnTo>
                <a:lnTo>
                  <a:pt x="225067" y="775036"/>
                </a:lnTo>
                <a:lnTo>
                  <a:pt x="191993" y="755492"/>
                </a:lnTo>
                <a:lnTo>
                  <a:pt x="191033" y="754532"/>
                </a:lnTo>
                <a:close/>
              </a:path>
              <a:path w="1718355" h="886053">
                <a:moveTo>
                  <a:pt x="154564" y="761253"/>
                </a:moveTo>
                <a:lnTo>
                  <a:pt x="148379" y="769827"/>
                </a:lnTo>
                <a:lnTo>
                  <a:pt x="177591" y="780455"/>
                </a:lnTo>
                <a:lnTo>
                  <a:pt x="189113" y="753572"/>
                </a:lnTo>
                <a:lnTo>
                  <a:pt x="147843" y="739185"/>
                </a:lnTo>
                <a:lnTo>
                  <a:pt x="141122" y="737265"/>
                </a:lnTo>
                <a:lnTo>
                  <a:pt x="154564" y="761253"/>
                </a:lnTo>
                <a:close/>
              </a:path>
              <a:path w="1718355" h="886053">
                <a:moveTo>
                  <a:pt x="273588" y="765093"/>
                </a:moveTo>
                <a:lnTo>
                  <a:pt x="279349" y="761253"/>
                </a:lnTo>
                <a:lnTo>
                  <a:pt x="305272" y="721903"/>
                </a:lnTo>
                <a:lnTo>
                  <a:pt x="263027" y="737265"/>
                </a:lnTo>
                <a:lnTo>
                  <a:pt x="262067" y="738225"/>
                </a:lnTo>
                <a:lnTo>
                  <a:pt x="260162" y="739185"/>
                </a:lnTo>
                <a:lnTo>
                  <a:pt x="258226" y="741105"/>
                </a:lnTo>
                <a:lnTo>
                  <a:pt x="273588" y="765093"/>
                </a:lnTo>
                <a:close/>
              </a:path>
              <a:path w="1718355" h="886053">
                <a:moveTo>
                  <a:pt x="594222" y="556793"/>
                </a:moveTo>
                <a:lnTo>
                  <a:pt x="560618" y="585581"/>
                </a:lnTo>
                <a:lnTo>
                  <a:pt x="555818" y="588462"/>
                </a:lnTo>
                <a:lnTo>
                  <a:pt x="527989" y="625906"/>
                </a:lnTo>
                <a:lnTo>
                  <a:pt x="569259" y="613425"/>
                </a:lnTo>
                <a:lnTo>
                  <a:pt x="571179" y="612465"/>
                </a:lnTo>
                <a:lnTo>
                  <a:pt x="573100" y="611505"/>
                </a:lnTo>
                <a:lnTo>
                  <a:pt x="574060" y="610544"/>
                </a:lnTo>
                <a:lnTo>
                  <a:pt x="616305" y="575020"/>
                </a:lnTo>
                <a:lnTo>
                  <a:pt x="594222" y="556793"/>
                </a:lnTo>
                <a:close/>
              </a:path>
              <a:path w="1718355" h="886053">
                <a:moveTo>
                  <a:pt x="695980" y="509747"/>
                </a:moveTo>
                <a:lnTo>
                  <a:pt x="698860" y="508787"/>
                </a:lnTo>
                <a:lnTo>
                  <a:pt x="741090" y="480943"/>
                </a:lnTo>
                <a:lnTo>
                  <a:pt x="720943" y="460781"/>
                </a:lnTo>
                <a:lnTo>
                  <a:pt x="692139" y="481904"/>
                </a:lnTo>
                <a:lnTo>
                  <a:pt x="683498" y="483824"/>
                </a:lnTo>
                <a:lnTo>
                  <a:pt x="650854" y="479023"/>
                </a:lnTo>
                <a:lnTo>
                  <a:pt x="644149" y="478063"/>
                </a:lnTo>
                <a:lnTo>
                  <a:pt x="639333" y="480943"/>
                </a:lnTo>
                <a:lnTo>
                  <a:pt x="647989" y="507827"/>
                </a:lnTo>
                <a:lnTo>
                  <a:pt x="661415" y="500146"/>
                </a:lnTo>
                <a:lnTo>
                  <a:pt x="656611" y="508415"/>
                </a:lnTo>
                <a:lnTo>
                  <a:pt x="690219" y="510707"/>
                </a:lnTo>
                <a:lnTo>
                  <a:pt x="693099" y="510707"/>
                </a:lnTo>
                <a:lnTo>
                  <a:pt x="695980" y="509747"/>
                </a:lnTo>
                <a:close/>
              </a:path>
              <a:path w="1718355" h="886053">
                <a:moveTo>
                  <a:pt x="647989" y="507827"/>
                </a:moveTo>
                <a:lnTo>
                  <a:pt x="639333" y="480943"/>
                </a:lnTo>
                <a:lnTo>
                  <a:pt x="636452" y="485744"/>
                </a:lnTo>
                <a:lnTo>
                  <a:pt x="597103" y="552952"/>
                </a:lnTo>
                <a:lnTo>
                  <a:pt x="595880" y="554004"/>
                </a:lnTo>
                <a:lnTo>
                  <a:pt x="558343" y="586289"/>
                </a:lnTo>
                <a:lnTo>
                  <a:pt x="517428" y="599023"/>
                </a:lnTo>
                <a:lnTo>
                  <a:pt x="474223" y="616305"/>
                </a:lnTo>
                <a:lnTo>
                  <a:pt x="431993" y="638373"/>
                </a:lnTo>
                <a:lnTo>
                  <a:pt x="407029" y="681578"/>
                </a:lnTo>
                <a:lnTo>
                  <a:pt x="404027" y="685000"/>
                </a:lnTo>
                <a:lnTo>
                  <a:pt x="445434" y="664296"/>
                </a:lnTo>
                <a:lnTo>
                  <a:pt x="487664" y="641268"/>
                </a:lnTo>
                <a:lnTo>
                  <a:pt x="527989" y="625906"/>
                </a:lnTo>
                <a:lnTo>
                  <a:pt x="555818" y="588462"/>
                </a:lnTo>
                <a:lnTo>
                  <a:pt x="560618" y="585581"/>
                </a:lnTo>
                <a:lnTo>
                  <a:pt x="594222" y="556793"/>
                </a:lnTo>
                <a:lnTo>
                  <a:pt x="616305" y="575020"/>
                </a:lnTo>
                <a:lnTo>
                  <a:pt x="617265" y="574060"/>
                </a:lnTo>
                <a:lnTo>
                  <a:pt x="619185" y="573100"/>
                </a:lnTo>
                <a:lnTo>
                  <a:pt x="620146" y="571179"/>
                </a:lnTo>
                <a:lnTo>
                  <a:pt x="656611" y="508415"/>
                </a:lnTo>
                <a:lnTo>
                  <a:pt x="661415" y="500146"/>
                </a:lnTo>
                <a:lnTo>
                  <a:pt x="647989" y="507827"/>
                </a:lnTo>
                <a:close/>
              </a:path>
              <a:path w="1718355" h="886053">
                <a:moveTo>
                  <a:pt x="650854" y="479023"/>
                </a:moveTo>
                <a:lnTo>
                  <a:pt x="683498" y="483824"/>
                </a:lnTo>
                <a:lnTo>
                  <a:pt x="692139" y="481904"/>
                </a:lnTo>
                <a:lnTo>
                  <a:pt x="720943" y="460781"/>
                </a:lnTo>
                <a:lnTo>
                  <a:pt x="741090" y="480943"/>
                </a:lnTo>
                <a:lnTo>
                  <a:pt x="743026" y="479983"/>
                </a:lnTo>
                <a:lnTo>
                  <a:pt x="743971" y="478063"/>
                </a:lnTo>
                <a:lnTo>
                  <a:pt x="744931" y="477103"/>
                </a:lnTo>
                <a:lnTo>
                  <a:pt x="787176" y="411830"/>
                </a:lnTo>
                <a:lnTo>
                  <a:pt x="828446" y="358063"/>
                </a:lnTo>
                <a:lnTo>
                  <a:pt x="871651" y="287990"/>
                </a:lnTo>
                <a:lnTo>
                  <a:pt x="870691" y="288950"/>
                </a:lnTo>
                <a:lnTo>
                  <a:pt x="905585" y="249310"/>
                </a:lnTo>
                <a:lnTo>
                  <a:pt x="934044" y="261106"/>
                </a:lnTo>
                <a:lnTo>
                  <a:pt x="937900" y="263987"/>
                </a:lnTo>
                <a:lnTo>
                  <a:pt x="936657" y="263422"/>
                </a:lnTo>
                <a:lnTo>
                  <a:pt x="976289" y="298551"/>
                </a:lnTo>
                <a:lnTo>
                  <a:pt x="977249" y="300471"/>
                </a:lnTo>
                <a:lnTo>
                  <a:pt x="979169" y="301431"/>
                </a:lnTo>
                <a:lnTo>
                  <a:pt x="990691" y="273603"/>
                </a:lnTo>
                <a:lnTo>
                  <a:pt x="995492" y="277428"/>
                </a:lnTo>
                <a:lnTo>
                  <a:pt x="991524" y="273913"/>
                </a:lnTo>
                <a:lnTo>
                  <a:pt x="953246" y="239999"/>
                </a:lnTo>
                <a:lnTo>
                  <a:pt x="952286" y="239039"/>
                </a:lnTo>
                <a:lnTo>
                  <a:pt x="951326" y="238079"/>
                </a:lnTo>
                <a:lnTo>
                  <a:pt x="949421" y="237119"/>
                </a:lnTo>
                <a:lnTo>
                  <a:pt x="912936" y="240959"/>
                </a:lnTo>
                <a:lnTo>
                  <a:pt x="895654" y="244800"/>
                </a:lnTo>
                <a:lnTo>
                  <a:pt x="890854" y="221757"/>
                </a:lnTo>
                <a:lnTo>
                  <a:pt x="848608" y="270708"/>
                </a:lnTo>
                <a:lnTo>
                  <a:pt x="847664" y="270708"/>
                </a:lnTo>
                <a:lnTo>
                  <a:pt x="847664" y="271668"/>
                </a:lnTo>
                <a:lnTo>
                  <a:pt x="846688" y="272628"/>
                </a:lnTo>
                <a:lnTo>
                  <a:pt x="805418" y="339836"/>
                </a:lnTo>
                <a:lnTo>
                  <a:pt x="763173" y="396468"/>
                </a:lnTo>
                <a:lnTo>
                  <a:pt x="725744" y="456940"/>
                </a:lnTo>
                <a:lnTo>
                  <a:pt x="721829" y="459431"/>
                </a:lnTo>
                <a:lnTo>
                  <a:pt x="687071" y="481550"/>
                </a:lnTo>
                <a:lnTo>
                  <a:pt x="650854" y="479023"/>
                </a:lnTo>
                <a:close/>
              </a:path>
              <a:path w="1718355" h="886053">
                <a:moveTo>
                  <a:pt x="934044" y="261106"/>
                </a:moveTo>
                <a:lnTo>
                  <a:pt x="905585" y="249310"/>
                </a:lnTo>
                <a:lnTo>
                  <a:pt x="936657" y="263422"/>
                </a:lnTo>
                <a:lnTo>
                  <a:pt x="937900" y="263987"/>
                </a:lnTo>
                <a:lnTo>
                  <a:pt x="934044" y="261106"/>
                </a:lnTo>
                <a:close/>
              </a:path>
              <a:path w="1718355" h="886053">
                <a:moveTo>
                  <a:pt x="949421" y="237119"/>
                </a:moveTo>
                <a:lnTo>
                  <a:pt x="908136" y="217916"/>
                </a:lnTo>
                <a:lnTo>
                  <a:pt x="901415" y="215036"/>
                </a:lnTo>
                <a:lnTo>
                  <a:pt x="894694" y="216956"/>
                </a:lnTo>
                <a:lnTo>
                  <a:pt x="890854" y="221757"/>
                </a:lnTo>
                <a:lnTo>
                  <a:pt x="895654" y="244800"/>
                </a:lnTo>
                <a:lnTo>
                  <a:pt x="912936" y="240959"/>
                </a:lnTo>
                <a:lnTo>
                  <a:pt x="949421" y="237119"/>
                </a:lnTo>
                <a:close/>
              </a:path>
              <a:path w="1718355" h="886053">
                <a:moveTo>
                  <a:pt x="1236451" y="268787"/>
                </a:moveTo>
                <a:lnTo>
                  <a:pt x="1239332" y="239039"/>
                </a:lnTo>
                <a:lnTo>
                  <a:pt x="1231939" y="238535"/>
                </a:lnTo>
                <a:lnTo>
                  <a:pt x="1203687" y="236609"/>
                </a:lnTo>
                <a:lnTo>
                  <a:pt x="1165402" y="185272"/>
                </a:lnTo>
                <a:lnTo>
                  <a:pt x="1161562" y="206395"/>
                </a:lnTo>
                <a:lnTo>
                  <a:pt x="1142359" y="202554"/>
                </a:lnTo>
                <a:lnTo>
                  <a:pt x="1146200" y="181432"/>
                </a:lnTo>
                <a:lnTo>
                  <a:pt x="1103970" y="207355"/>
                </a:lnTo>
                <a:lnTo>
                  <a:pt x="1103010" y="208315"/>
                </a:lnTo>
                <a:lnTo>
                  <a:pt x="1119332" y="232318"/>
                </a:lnTo>
                <a:lnTo>
                  <a:pt x="1122197" y="230398"/>
                </a:lnTo>
                <a:lnTo>
                  <a:pt x="1121823" y="230789"/>
                </a:lnTo>
                <a:lnTo>
                  <a:pt x="1150229" y="213352"/>
                </a:lnTo>
                <a:lnTo>
                  <a:pt x="1183645" y="259201"/>
                </a:lnTo>
                <a:lnTo>
                  <a:pt x="1197086" y="236159"/>
                </a:lnTo>
                <a:lnTo>
                  <a:pt x="1207648" y="241919"/>
                </a:lnTo>
                <a:lnTo>
                  <a:pt x="1226835" y="244800"/>
                </a:lnTo>
                <a:lnTo>
                  <a:pt x="1236451" y="268787"/>
                </a:lnTo>
                <a:close/>
              </a:path>
              <a:path w="1718355" h="886053">
                <a:moveTo>
                  <a:pt x="1119332" y="232318"/>
                </a:moveTo>
                <a:lnTo>
                  <a:pt x="1103010" y="208315"/>
                </a:lnTo>
                <a:lnTo>
                  <a:pt x="1102050" y="209275"/>
                </a:lnTo>
                <a:lnTo>
                  <a:pt x="1101089" y="210235"/>
                </a:lnTo>
                <a:lnTo>
                  <a:pt x="1059804" y="252481"/>
                </a:lnTo>
                <a:lnTo>
                  <a:pt x="1023887" y="285948"/>
                </a:lnTo>
                <a:lnTo>
                  <a:pt x="991524" y="273913"/>
                </a:lnTo>
                <a:lnTo>
                  <a:pt x="995492" y="277428"/>
                </a:lnTo>
                <a:lnTo>
                  <a:pt x="990691" y="273603"/>
                </a:lnTo>
                <a:lnTo>
                  <a:pt x="979169" y="301431"/>
                </a:lnTo>
                <a:lnTo>
                  <a:pt x="981090" y="301431"/>
                </a:lnTo>
                <a:lnTo>
                  <a:pt x="1023335" y="315833"/>
                </a:lnTo>
                <a:lnTo>
                  <a:pt x="1017574" y="291830"/>
                </a:lnTo>
                <a:lnTo>
                  <a:pt x="1031961" y="288950"/>
                </a:lnTo>
                <a:lnTo>
                  <a:pt x="1033881" y="316793"/>
                </a:lnTo>
                <a:lnTo>
                  <a:pt x="1037722" y="312953"/>
                </a:lnTo>
                <a:lnTo>
                  <a:pt x="1079967" y="274548"/>
                </a:lnTo>
                <a:lnTo>
                  <a:pt x="1121823" y="230789"/>
                </a:lnTo>
                <a:lnTo>
                  <a:pt x="1122197" y="230398"/>
                </a:lnTo>
                <a:lnTo>
                  <a:pt x="1119332" y="232318"/>
                </a:lnTo>
                <a:close/>
              </a:path>
              <a:path w="1718355" h="886053">
                <a:moveTo>
                  <a:pt x="1161562" y="206395"/>
                </a:moveTo>
                <a:lnTo>
                  <a:pt x="1165402" y="185272"/>
                </a:lnTo>
                <a:lnTo>
                  <a:pt x="1160602" y="179511"/>
                </a:lnTo>
                <a:lnTo>
                  <a:pt x="1152921" y="178551"/>
                </a:lnTo>
                <a:lnTo>
                  <a:pt x="1146200" y="181432"/>
                </a:lnTo>
                <a:lnTo>
                  <a:pt x="1142359" y="202554"/>
                </a:lnTo>
                <a:lnTo>
                  <a:pt x="1161562" y="206395"/>
                </a:lnTo>
                <a:close/>
              </a:path>
              <a:path w="1718355" h="886053">
                <a:moveTo>
                  <a:pt x="1197086" y="236159"/>
                </a:moveTo>
                <a:lnTo>
                  <a:pt x="1183645" y="259201"/>
                </a:lnTo>
                <a:lnTo>
                  <a:pt x="1186525" y="263042"/>
                </a:lnTo>
                <a:lnTo>
                  <a:pt x="1190365" y="264947"/>
                </a:lnTo>
                <a:lnTo>
                  <a:pt x="1195166" y="264947"/>
                </a:lnTo>
                <a:lnTo>
                  <a:pt x="1236451" y="268787"/>
                </a:lnTo>
                <a:lnTo>
                  <a:pt x="1226835" y="244800"/>
                </a:lnTo>
                <a:lnTo>
                  <a:pt x="1207648" y="241919"/>
                </a:lnTo>
                <a:lnTo>
                  <a:pt x="1197086" y="236159"/>
                </a:lnTo>
                <a:close/>
              </a:path>
              <a:path w="1718355" h="886053">
                <a:moveTo>
                  <a:pt x="1242197" y="268787"/>
                </a:moveTo>
                <a:lnTo>
                  <a:pt x="1246037" y="266867"/>
                </a:lnTo>
                <a:lnTo>
                  <a:pt x="1249878" y="263042"/>
                </a:lnTo>
                <a:lnTo>
                  <a:pt x="1279168" y="226258"/>
                </a:lnTo>
                <a:lnTo>
                  <a:pt x="1310365" y="268787"/>
                </a:lnTo>
                <a:lnTo>
                  <a:pt x="1326687" y="246705"/>
                </a:lnTo>
                <a:lnTo>
                  <a:pt x="1334368" y="251520"/>
                </a:lnTo>
                <a:lnTo>
                  <a:pt x="1354515" y="265907"/>
                </a:lnTo>
                <a:lnTo>
                  <a:pt x="1361236" y="288950"/>
                </a:lnTo>
                <a:lnTo>
                  <a:pt x="1366997" y="290870"/>
                </a:lnTo>
                <a:lnTo>
                  <a:pt x="1370838" y="261106"/>
                </a:lnTo>
                <a:lnTo>
                  <a:pt x="1361034" y="257909"/>
                </a:lnTo>
                <a:lnTo>
                  <a:pt x="1332141" y="248484"/>
                </a:lnTo>
                <a:lnTo>
                  <a:pt x="1292123" y="193913"/>
                </a:lnTo>
                <a:lnTo>
                  <a:pt x="1291163" y="211195"/>
                </a:lnTo>
                <a:lnTo>
                  <a:pt x="1268120" y="211195"/>
                </a:lnTo>
                <a:lnTo>
                  <a:pt x="1269080" y="192953"/>
                </a:lnTo>
                <a:lnTo>
                  <a:pt x="1231939" y="238535"/>
                </a:lnTo>
                <a:lnTo>
                  <a:pt x="1239332" y="239039"/>
                </a:lnTo>
                <a:lnTo>
                  <a:pt x="1236451" y="268787"/>
                </a:lnTo>
                <a:lnTo>
                  <a:pt x="1242197" y="268787"/>
                </a:lnTo>
                <a:close/>
              </a:path>
              <a:path w="1718355" h="886053">
                <a:moveTo>
                  <a:pt x="1291163" y="211195"/>
                </a:moveTo>
                <a:lnTo>
                  <a:pt x="1292123" y="193913"/>
                </a:lnTo>
                <a:lnTo>
                  <a:pt x="1289243" y="190073"/>
                </a:lnTo>
                <a:lnTo>
                  <a:pt x="1285402" y="188153"/>
                </a:lnTo>
                <a:lnTo>
                  <a:pt x="1280601" y="188153"/>
                </a:lnTo>
                <a:lnTo>
                  <a:pt x="1275801" y="187192"/>
                </a:lnTo>
                <a:lnTo>
                  <a:pt x="1271960" y="190073"/>
                </a:lnTo>
                <a:lnTo>
                  <a:pt x="1269080" y="192953"/>
                </a:lnTo>
                <a:lnTo>
                  <a:pt x="1268120" y="211195"/>
                </a:lnTo>
                <a:lnTo>
                  <a:pt x="1291163" y="211195"/>
                </a:lnTo>
                <a:close/>
              </a:path>
              <a:path w="1718355" h="886053">
                <a:moveTo>
                  <a:pt x="1326687" y="246705"/>
                </a:moveTo>
                <a:lnTo>
                  <a:pt x="1310365" y="268787"/>
                </a:lnTo>
                <a:lnTo>
                  <a:pt x="1312285" y="271668"/>
                </a:lnTo>
                <a:lnTo>
                  <a:pt x="1314190" y="273603"/>
                </a:lnTo>
                <a:lnTo>
                  <a:pt x="1318031" y="273603"/>
                </a:lnTo>
                <a:lnTo>
                  <a:pt x="1361236" y="288950"/>
                </a:lnTo>
                <a:lnTo>
                  <a:pt x="1354515" y="265907"/>
                </a:lnTo>
                <a:lnTo>
                  <a:pt x="1334368" y="251520"/>
                </a:lnTo>
                <a:lnTo>
                  <a:pt x="1326687" y="246705"/>
                </a:lnTo>
                <a:close/>
              </a:path>
              <a:path w="1718355" h="886053">
                <a:moveTo>
                  <a:pt x="1573392" y="0"/>
                </a:moveTo>
                <a:lnTo>
                  <a:pt x="1574352" y="29763"/>
                </a:lnTo>
                <a:lnTo>
                  <a:pt x="1586834" y="24003"/>
                </a:lnTo>
                <a:lnTo>
                  <a:pt x="1604116" y="24003"/>
                </a:lnTo>
                <a:lnTo>
                  <a:pt x="1620438" y="7680"/>
                </a:lnTo>
                <a:lnTo>
                  <a:pt x="1578193" y="960"/>
                </a:lnTo>
                <a:lnTo>
                  <a:pt x="1573392" y="0"/>
                </a:lnTo>
                <a:close/>
              </a:path>
              <a:path w="1718355" h="886053">
                <a:moveTo>
                  <a:pt x="1699153" y="98877"/>
                </a:moveTo>
                <a:lnTo>
                  <a:pt x="1690512" y="103677"/>
                </a:lnTo>
                <a:lnTo>
                  <a:pt x="1688591" y="111358"/>
                </a:lnTo>
                <a:lnTo>
                  <a:pt x="1663954" y="199820"/>
                </a:lnTo>
                <a:lnTo>
                  <a:pt x="1632905" y="19202"/>
                </a:lnTo>
                <a:lnTo>
                  <a:pt x="1631000" y="12481"/>
                </a:lnTo>
                <a:lnTo>
                  <a:pt x="1626184" y="8641"/>
                </a:lnTo>
                <a:lnTo>
                  <a:pt x="1620438" y="7680"/>
                </a:lnTo>
                <a:lnTo>
                  <a:pt x="1604116" y="24003"/>
                </a:lnTo>
                <a:lnTo>
                  <a:pt x="1586834" y="24003"/>
                </a:lnTo>
                <a:lnTo>
                  <a:pt x="1574352" y="29763"/>
                </a:lnTo>
                <a:lnTo>
                  <a:pt x="1573392" y="0"/>
                </a:lnTo>
                <a:lnTo>
                  <a:pt x="1568592" y="1920"/>
                </a:lnTo>
                <a:lnTo>
                  <a:pt x="1564751" y="5760"/>
                </a:lnTo>
                <a:lnTo>
                  <a:pt x="1524426" y="52806"/>
                </a:lnTo>
                <a:lnTo>
                  <a:pt x="1482196" y="93116"/>
                </a:lnTo>
                <a:lnTo>
                  <a:pt x="1481236" y="94076"/>
                </a:lnTo>
                <a:lnTo>
                  <a:pt x="1480276" y="95036"/>
                </a:lnTo>
                <a:lnTo>
                  <a:pt x="1438031" y="153603"/>
                </a:lnTo>
                <a:lnTo>
                  <a:pt x="1396761" y="214076"/>
                </a:lnTo>
                <a:lnTo>
                  <a:pt x="1361034" y="257909"/>
                </a:lnTo>
                <a:lnTo>
                  <a:pt x="1370838" y="261106"/>
                </a:lnTo>
                <a:lnTo>
                  <a:pt x="1366997" y="290870"/>
                </a:lnTo>
                <a:lnTo>
                  <a:pt x="1372758" y="288950"/>
                </a:lnTo>
                <a:lnTo>
                  <a:pt x="1377558" y="284149"/>
                </a:lnTo>
                <a:lnTo>
                  <a:pt x="1418828" y="232318"/>
                </a:lnTo>
                <a:lnTo>
                  <a:pt x="1462034" y="169910"/>
                </a:lnTo>
                <a:lnTo>
                  <a:pt x="1503319" y="112318"/>
                </a:lnTo>
                <a:lnTo>
                  <a:pt x="1502359" y="114239"/>
                </a:lnTo>
                <a:lnTo>
                  <a:pt x="1544589" y="73929"/>
                </a:lnTo>
                <a:lnTo>
                  <a:pt x="1581156" y="30713"/>
                </a:lnTo>
                <a:lnTo>
                  <a:pt x="1605862" y="34162"/>
                </a:lnTo>
                <a:lnTo>
                  <a:pt x="1615622" y="35524"/>
                </a:lnTo>
                <a:lnTo>
                  <a:pt x="1646346" y="269763"/>
                </a:lnTo>
                <a:lnTo>
                  <a:pt x="1647306" y="275508"/>
                </a:lnTo>
                <a:lnTo>
                  <a:pt x="1646346" y="263042"/>
                </a:lnTo>
                <a:lnTo>
                  <a:pt x="1675150" y="264947"/>
                </a:lnTo>
                <a:lnTo>
                  <a:pt x="1716420" y="119039"/>
                </a:lnTo>
                <a:lnTo>
                  <a:pt x="1718355" y="111358"/>
                </a:lnTo>
                <a:lnTo>
                  <a:pt x="1714515" y="103677"/>
                </a:lnTo>
                <a:lnTo>
                  <a:pt x="1706834" y="100797"/>
                </a:lnTo>
                <a:lnTo>
                  <a:pt x="1699153" y="98877"/>
                </a:lnTo>
                <a:close/>
              </a:path>
              <a:path w="1718355" h="886053">
                <a:moveTo>
                  <a:pt x="1675150" y="264947"/>
                </a:moveTo>
                <a:lnTo>
                  <a:pt x="1646346" y="263042"/>
                </a:lnTo>
                <a:lnTo>
                  <a:pt x="1647306" y="275508"/>
                </a:lnTo>
                <a:lnTo>
                  <a:pt x="1653067" y="281269"/>
                </a:lnTo>
                <a:lnTo>
                  <a:pt x="1666509" y="281269"/>
                </a:lnTo>
                <a:lnTo>
                  <a:pt x="1672269" y="277428"/>
                </a:lnTo>
                <a:lnTo>
                  <a:pt x="1674190" y="270708"/>
                </a:lnTo>
                <a:lnTo>
                  <a:pt x="1716420" y="119039"/>
                </a:lnTo>
                <a:lnTo>
                  <a:pt x="1675150" y="264947"/>
                </a:lnTo>
                <a:close/>
              </a:path>
              <a:path w="1718355" h="886053">
                <a:moveTo>
                  <a:pt x="1031961" y="288950"/>
                </a:moveTo>
                <a:lnTo>
                  <a:pt x="1017574" y="291830"/>
                </a:lnTo>
                <a:lnTo>
                  <a:pt x="1023335" y="315833"/>
                </a:lnTo>
                <a:lnTo>
                  <a:pt x="1028120" y="317754"/>
                </a:lnTo>
                <a:lnTo>
                  <a:pt x="1033881" y="316793"/>
                </a:lnTo>
                <a:lnTo>
                  <a:pt x="1031961" y="288950"/>
                </a:lnTo>
                <a:close/>
              </a:path>
              <a:path w="1718355" h="886053">
                <a:moveTo>
                  <a:pt x="343677" y="709422"/>
                </a:moveTo>
                <a:lnTo>
                  <a:pt x="315833" y="748786"/>
                </a:lnTo>
                <a:lnTo>
                  <a:pt x="359984" y="732449"/>
                </a:lnTo>
                <a:lnTo>
                  <a:pt x="349422" y="705581"/>
                </a:lnTo>
                <a:lnTo>
                  <a:pt x="343677" y="709422"/>
                </a:lnTo>
                <a:close/>
              </a:path>
            </a:pathLst>
          </a:custGeom>
          <a:solidFill>
            <a:srgbClr val="85A44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1" name="object 551"/>
          <p:cNvSpPr/>
          <p:nvPr/>
        </p:nvSpPr>
        <p:spPr>
          <a:xfrm>
            <a:off x="4462180" y="7984129"/>
            <a:ext cx="1718340" cy="361904"/>
          </a:xfrm>
          <a:custGeom>
            <a:avLst/>
            <a:gdLst/>
            <a:ahLst/>
            <a:cxnLst/>
            <a:rect l="l" t="t" r="r" b="b"/>
            <a:pathLst>
              <a:path w="1718340" h="361904">
                <a:moveTo>
                  <a:pt x="396468" y="243839"/>
                </a:moveTo>
                <a:lnTo>
                  <a:pt x="402229" y="270708"/>
                </a:lnTo>
                <a:lnTo>
                  <a:pt x="438698" y="246720"/>
                </a:lnTo>
                <a:lnTo>
                  <a:pt x="396468" y="243839"/>
                </a:lnTo>
                <a:close/>
              </a:path>
              <a:path w="1718340" h="361904">
                <a:moveTo>
                  <a:pt x="188153" y="288950"/>
                </a:moveTo>
                <a:lnTo>
                  <a:pt x="185272" y="288950"/>
                </a:lnTo>
                <a:lnTo>
                  <a:pt x="185272" y="317754"/>
                </a:lnTo>
                <a:lnTo>
                  <a:pt x="176631" y="315833"/>
                </a:lnTo>
                <a:lnTo>
                  <a:pt x="182392" y="288950"/>
                </a:lnTo>
                <a:lnTo>
                  <a:pt x="140162" y="293750"/>
                </a:lnTo>
                <a:lnTo>
                  <a:pt x="138226" y="293750"/>
                </a:lnTo>
                <a:lnTo>
                  <a:pt x="143042" y="322554"/>
                </a:lnTo>
                <a:lnTo>
                  <a:pt x="148788" y="320634"/>
                </a:lnTo>
                <a:lnTo>
                  <a:pt x="146323" y="322181"/>
                </a:lnTo>
                <a:lnTo>
                  <a:pt x="180890" y="318252"/>
                </a:lnTo>
                <a:lnTo>
                  <a:pt x="218876" y="339821"/>
                </a:lnTo>
                <a:lnTo>
                  <a:pt x="216956" y="315833"/>
                </a:lnTo>
                <a:lnTo>
                  <a:pt x="233278" y="314873"/>
                </a:lnTo>
                <a:lnTo>
                  <a:pt x="234238" y="339821"/>
                </a:lnTo>
                <a:lnTo>
                  <a:pt x="275185" y="310977"/>
                </a:lnTo>
                <a:lnTo>
                  <a:pt x="314873" y="299511"/>
                </a:lnTo>
                <a:lnTo>
                  <a:pt x="311993" y="299511"/>
                </a:lnTo>
                <a:lnTo>
                  <a:pt x="276468" y="310073"/>
                </a:lnTo>
                <a:lnTo>
                  <a:pt x="271668" y="311993"/>
                </a:lnTo>
                <a:lnTo>
                  <a:pt x="260146" y="286070"/>
                </a:lnTo>
                <a:lnTo>
                  <a:pt x="225241" y="310124"/>
                </a:lnTo>
                <a:lnTo>
                  <a:pt x="191033" y="289910"/>
                </a:lnTo>
                <a:lnTo>
                  <a:pt x="188153" y="288950"/>
                </a:lnTo>
                <a:close/>
              </a:path>
              <a:path w="1718340" h="361904">
                <a:moveTo>
                  <a:pt x="143042" y="322554"/>
                </a:moveTo>
                <a:lnTo>
                  <a:pt x="138226" y="293750"/>
                </a:lnTo>
                <a:lnTo>
                  <a:pt x="135361" y="294711"/>
                </a:lnTo>
                <a:lnTo>
                  <a:pt x="133441" y="295671"/>
                </a:lnTo>
                <a:lnTo>
                  <a:pt x="92156" y="321594"/>
                </a:lnTo>
                <a:lnTo>
                  <a:pt x="58552" y="332140"/>
                </a:lnTo>
                <a:lnTo>
                  <a:pt x="53751" y="333115"/>
                </a:lnTo>
                <a:lnTo>
                  <a:pt x="56647" y="360944"/>
                </a:lnTo>
                <a:lnTo>
                  <a:pt x="58552" y="361904"/>
                </a:lnTo>
                <a:lnTo>
                  <a:pt x="60487" y="360944"/>
                </a:lnTo>
                <a:lnTo>
                  <a:pt x="61432" y="360944"/>
                </a:lnTo>
                <a:lnTo>
                  <a:pt x="103677" y="347502"/>
                </a:lnTo>
                <a:lnTo>
                  <a:pt x="104637" y="347502"/>
                </a:lnTo>
                <a:lnTo>
                  <a:pt x="106558" y="346542"/>
                </a:lnTo>
                <a:lnTo>
                  <a:pt x="107518" y="346542"/>
                </a:lnTo>
                <a:lnTo>
                  <a:pt x="146323" y="322181"/>
                </a:lnTo>
                <a:lnTo>
                  <a:pt x="148788" y="320634"/>
                </a:lnTo>
                <a:lnTo>
                  <a:pt x="143042" y="322554"/>
                </a:lnTo>
                <a:close/>
              </a:path>
              <a:path w="1718340" h="361904">
                <a:moveTo>
                  <a:pt x="182392" y="288950"/>
                </a:moveTo>
                <a:lnTo>
                  <a:pt x="176631" y="315833"/>
                </a:lnTo>
                <a:lnTo>
                  <a:pt x="185272" y="317754"/>
                </a:lnTo>
                <a:lnTo>
                  <a:pt x="185272" y="288950"/>
                </a:lnTo>
                <a:lnTo>
                  <a:pt x="182392" y="288950"/>
                </a:lnTo>
                <a:close/>
              </a:path>
              <a:path w="1718340" h="361904">
                <a:moveTo>
                  <a:pt x="651279" y="249585"/>
                </a:moveTo>
                <a:lnTo>
                  <a:pt x="687339" y="249585"/>
                </a:lnTo>
                <a:lnTo>
                  <a:pt x="654710" y="247680"/>
                </a:lnTo>
                <a:lnTo>
                  <a:pt x="647989" y="249585"/>
                </a:lnTo>
                <a:lnTo>
                  <a:pt x="611504" y="271668"/>
                </a:lnTo>
                <a:lnTo>
                  <a:pt x="651279" y="249585"/>
                </a:lnTo>
                <a:close/>
              </a:path>
              <a:path w="1718340" h="361904">
                <a:moveTo>
                  <a:pt x="692139" y="220797"/>
                </a:moveTo>
                <a:lnTo>
                  <a:pt x="690219" y="220797"/>
                </a:lnTo>
                <a:lnTo>
                  <a:pt x="690219" y="249585"/>
                </a:lnTo>
                <a:lnTo>
                  <a:pt x="690219" y="220797"/>
                </a:lnTo>
                <a:lnTo>
                  <a:pt x="646054" y="220797"/>
                </a:lnTo>
                <a:lnTo>
                  <a:pt x="643188" y="221757"/>
                </a:lnTo>
                <a:lnTo>
                  <a:pt x="641253" y="222717"/>
                </a:lnTo>
                <a:lnTo>
                  <a:pt x="599983" y="244784"/>
                </a:lnTo>
                <a:lnTo>
                  <a:pt x="562538" y="261106"/>
                </a:lnTo>
                <a:lnTo>
                  <a:pt x="559383" y="261393"/>
                </a:lnTo>
                <a:lnTo>
                  <a:pt x="524580" y="264558"/>
                </a:lnTo>
                <a:lnTo>
                  <a:pt x="481904" y="253425"/>
                </a:lnTo>
                <a:lnTo>
                  <a:pt x="438698" y="246720"/>
                </a:lnTo>
                <a:lnTo>
                  <a:pt x="402229" y="270708"/>
                </a:lnTo>
                <a:lnTo>
                  <a:pt x="396468" y="243839"/>
                </a:lnTo>
                <a:lnTo>
                  <a:pt x="393588" y="242879"/>
                </a:lnTo>
                <a:lnTo>
                  <a:pt x="394548" y="272628"/>
                </a:lnTo>
                <a:lnTo>
                  <a:pt x="393588" y="242879"/>
                </a:lnTo>
                <a:lnTo>
                  <a:pt x="390707" y="243839"/>
                </a:lnTo>
                <a:lnTo>
                  <a:pt x="388787" y="245744"/>
                </a:lnTo>
                <a:lnTo>
                  <a:pt x="349685" y="266192"/>
                </a:lnTo>
                <a:lnTo>
                  <a:pt x="308152" y="270708"/>
                </a:lnTo>
                <a:lnTo>
                  <a:pt x="307192" y="270708"/>
                </a:lnTo>
                <a:lnTo>
                  <a:pt x="307192" y="271668"/>
                </a:lnTo>
                <a:lnTo>
                  <a:pt x="306232" y="271668"/>
                </a:lnTo>
                <a:lnTo>
                  <a:pt x="263042" y="284149"/>
                </a:lnTo>
                <a:lnTo>
                  <a:pt x="262067" y="285109"/>
                </a:lnTo>
                <a:lnTo>
                  <a:pt x="261106" y="285109"/>
                </a:lnTo>
                <a:lnTo>
                  <a:pt x="260146" y="286070"/>
                </a:lnTo>
                <a:lnTo>
                  <a:pt x="271668" y="311993"/>
                </a:lnTo>
                <a:lnTo>
                  <a:pt x="276468" y="310073"/>
                </a:lnTo>
                <a:lnTo>
                  <a:pt x="311993" y="299511"/>
                </a:lnTo>
                <a:lnTo>
                  <a:pt x="346557" y="267827"/>
                </a:lnTo>
                <a:lnTo>
                  <a:pt x="352303" y="265907"/>
                </a:lnTo>
                <a:lnTo>
                  <a:pt x="355183" y="294711"/>
                </a:lnTo>
                <a:lnTo>
                  <a:pt x="359023" y="294711"/>
                </a:lnTo>
                <a:lnTo>
                  <a:pt x="359984" y="293750"/>
                </a:lnTo>
                <a:lnTo>
                  <a:pt x="398246" y="272880"/>
                </a:lnTo>
                <a:lnTo>
                  <a:pt x="436793" y="275508"/>
                </a:lnTo>
                <a:lnTo>
                  <a:pt x="477103" y="282229"/>
                </a:lnTo>
                <a:lnTo>
                  <a:pt x="518388" y="292790"/>
                </a:lnTo>
                <a:lnTo>
                  <a:pt x="520308" y="293750"/>
                </a:lnTo>
                <a:lnTo>
                  <a:pt x="520308" y="264947"/>
                </a:lnTo>
                <a:lnTo>
                  <a:pt x="526069" y="264947"/>
                </a:lnTo>
                <a:lnTo>
                  <a:pt x="557738" y="262067"/>
                </a:lnTo>
                <a:lnTo>
                  <a:pt x="565419" y="289910"/>
                </a:lnTo>
                <a:lnTo>
                  <a:pt x="568299" y="289910"/>
                </a:lnTo>
                <a:lnTo>
                  <a:pt x="569259" y="288950"/>
                </a:lnTo>
                <a:lnTo>
                  <a:pt x="611504" y="271668"/>
                </a:lnTo>
                <a:lnTo>
                  <a:pt x="647989" y="249585"/>
                </a:lnTo>
                <a:lnTo>
                  <a:pt x="654710" y="247680"/>
                </a:lnTo>
                <a:lnTo>
                  <a:pt x="687339" y="249585"/>
                </a:lnTo>
                <a:lnTo>
                  <a:pt x="729569" y="258226"/>
                </a:lnTo>
                <a:lnTo>
                  <a:pt x="725728" y="230398"/>
                </a:lnTo>
                <a:lnTo>
                  <a:pt x="735345" y="229438"/>
                </a:lnTo>
                <a:lnTo>
                  <a:pt x="739170" y="256306"/>
                </a:lnTo>
                <a:lnTo>
                  <a:pt x="780455" y="235198"/>
                </a:lnTo>
                <a:lnTo>
                  <a:pt x="782375" y="235198"/>
                </a:lnTo>
                <a:lnTo>
                  <a:pt x="782375" y="234223"/>
                </a:lnTo>
                <a:lnTo>
                  <a:pt x="824621" y="205435"/>
                </a:lnTo>
                <a:lnTo>
                  <a:pt x="865891" y="181432"/>
                </a:lnTo>
                <a:lnTo>
                  <a:pt x="901595" y="162334"/>
                </a:lnTo>
                <a:lnTo>
                  <a:pt x="933126" y="173083"/>
                </a:lnTo>
                <a:lnTo>
                  <a:pt x="937900" y="174711"/>
                </a:lnTo>
                <a:lnTo>
                  <a:pt x="973409" y="218876"/>
                </a:lnTo>
                <a:lnTo>
                  <a:pt x="979169" y="195833"/>
                </a:lnTo>
                <a:lnTo>
                  <a:pt x="995492" y="199674"/>
                </a:lnTo>
                <a:lnTo>
                  <a:pt x="1025255" y="206395"/>
                </a:lnTo>
                <a:lnTo>
                  <a:pt x="1031976" y="205435"/>
                </a:lnTo>
                <a:lnTo>
                  <a:pt x="1070366" y="182392"/>
                </a:lnTo>
                <a:lnTo>
                  <a:pt x="1028136" y="177591"/>
                </a:lnTo>
                <a:lnTo>
                  <a:pt x="1026200" y="176631"/>
                </a:lnTo>
                <a:lnTo>
                  <a:pt x="1023320" y="177591"/>
                </a:lnTo>
                <a:lnTo>
                  <a:pt x="1021415" y="178551"/>
                </a:lnTo>
                <a:lnTo>
                  <a:pt x="988686" y="191940"/>
                </a:lnTo>
                <a:lnTo>
                  <a:pt x="953246" y="151668"/>
                </a:lnTo>
                <a:lnTo>
                  <a:pt x="952286" y="149763"/>
                </a:lnTo>
                <a:lnTo>
                  <a:pt x="949406" y="147828"/>
                </a:lnTo>
                <a:lnTo>
                  <a:pt x="947486" y="147828"/>
                </a:lnTo>
                <a:lnTo>
                  <a:pt x="931179" y="170870"/>
                </a:lnTo>
                <a:lnTo>
                  <a:pt x="907176" y="159349"/>
                </a:lnTo>
                <a:lnTo>
                  <a:pt x="895654" y="160309"/>
                </a:lnTo>
                <a:lnTo>
                  <a:pt x="897575" y="131521"/>
                </a:lnTo>
                <a:lnTo>
                  <a:pt x="893734" y="133441"/>
                </a:lnTo>
                <a:lnTo>
                  <a:pt x="851489" y="156484"/>
                </a:lnTo>
                <a:lnTo>
                  <a:pt x="808299" y="181432"/>
                </a:lnTo>
                <a:lnTo>
                  <a:pt x="767974" y="209275"/>
                </a:lnTo>
                <a:lnTo>
                  <a:pt x="808299" y="181432"/>
                </a:lnTo>
                <a:lnTo>
                  <a:pt x="766053" y="210235"/>
                </a:lnTo>
                <a:lnTo>
                  <a:pt x="729883" y="228321"/>
                </a:lnTo>
                <a:lnTo>
                  <a:pt x="693099" y="220797"/>
                </a:lnTo>
                <a:lnTo>
                  <a:pt x="692139" y="220797"/>
                </a:lnTo>
                <a:close/>
              </a:path>
              <a:path w="1718340" h="361904">
                <a:moveTo>
                  <a:pt x="907176" y="159349"/>
                </a:moveTo>
                <a:lnTo>
                  <a:pt x="931179" y="170870"/>
                </a:lnTo>
                <a:lnTo>
                  <a:pt x="947486" y="147828"/>
                </a:lnTo>
                <a:lnTo>
                  <a:pt x="905255" y="132481"/>
                </a:lnTo>
                <a:lnTo>
                  <a:pt x="901415" y="131521"/>
                </a:lnTo>
                <a:lnTo>
                  <a:pt x="897575" y="131521"/>
                </a:lnTo>
                <a:lnTo>
                  <a:pt x="895654" y="160309"/>
                </a:lnTo>
                <a:lnTo>
                  <a:pt x="907176" y="159349"/>
                </a:lnTo>
                <a:close/>
              </a:path>
              <a:path w="1718340" h="361904">
                <a:moveTo>
                  <a:pt x="1154841" y="197754"/>
                </a:moveTo>
                <a:lnTo>
                  <a:pt x="1160602" y="195833"/>
                </a:lnTo>
                <a:lnTo>
                  <a:pt x="1192286" y="163189"/>
                </a:lnTo>
                <a:lnTo>
                  <a:pt x="1151001" y="168950"/>
                </a:lnTo>
                <a:lnTo>
                  <a:pt x="1149080" y="169910"/>
                </a:lnTo>
                <a:lnTo>
                  <a:pt x="1147160" y="169910"/>
                </a:lnTo>
                <a:lnTo>
                  <a:pt x="1145240" y="171831"/>
                </a:lnTo>
                <a:lnTo>
                  <a:pt x="1154841" y="197754"/>
                </a:lnTo>
                <a:close/>
              </a:path>
              <a:path w="1718340" h="361904">
                <a:moveTo>
                  <a:pt x="1282522" y="143987"/>
                </a:moveTo>
                <a:lnTo>
                  <a:pt x="1272920" y="117119"/>
                </a:lnTo>
                <a:lnTo>
                  <a:pt x="1271000" y="118079"/>
                </a:lnTo>
                <a:lnTo>
                  <a:pt x="1269080" y="119999"/>
                </a:lnTo>
                <a:lnTo>
                  <a:pt x="1231044" y="158022"/>
                </a:lnTo>
                <a:lnTo>
                  <a:pt x="1192286" y="163189"/>
                </a:lnTo>
                <a:lnTo>
                  <a:pt x="1160602" y="195833"/>
                </a:lnTo>
                <a:lnTo>
                  <a:pt x="1154841" y="197754"/>
                </a:lnTo>
                <a:lnTo>
                  <a:pt x="1145240" y="171831"/>
                </a:lnTo>
                <a:lnTo>
                  <a:pt x="1108433" y="193588"/>
                </a:lnTo>
                <a:lnTo>
                  <a:pt x="1073246" y="182392"/>
                </a:lnTo>
                <a:lnTo>
                  <a:pt x="1070366" y="182392"/>
                </a:lnTo>
                <a:lnTo>
                  <a:pt x="1031976" y="205435"/>
                </a:lnTo>
                <a:lnTo>
                  <a:pt x="1025255" y="206395"/>
                </a:lnTo>
                <a:lnTo>
                  <a:pt x="995492" y="199674"/>
                </a:lnTo>
                <a:lnTo>
                  <a:pt x="979169" y="195833"/>
                </a:lnTo>
                <a:lnTo>
                  <a:pt x="973409" y="218876"/>
                </a:lnTo>
                <a:lnTo>
                  <a:pt x="977249" y="223677"/>
                </a:lnTo>
                <a:lnTo>
                  <a:pt x="983970" y="225597"/>
                </a:lnTo>
                <a:lnTo>
                  <a:pt x="990691" y="222717"/>
                </a:lnTo>
                <a:lnTo>
                  <a:pt x="1028737" y="206791"/>
                </a:lnTo>
                <a:lnTo>
                  <a:pt x="1067485" y="211195"/>
                </a:lnTo>
                <a:lnTo>
                  <a:pt x="1064605" y="210235"/>
                </a:lnTo>
                <a:lnTo>
                  <a:pt x="1106850" y="223677"/>
                </a:lnTo>
                <a:lnTo>
                  <a:pt x="1103010" y="196794"/>
                </a:lnTo>
                <a:lnTo>
                  <a:pt x="1115491" y="195833"/>
                </a:lnTo>
                <a:lnTo>
                  <a:pt x="1118372" y="221757"/>
                </a:lnTo>
                <a:lnTo>
                  <a:pt x="1158225" y="197292"/>
                </a:lnTo>
                <a:lnTo>
                  <a:pt x="1197086" y="191993"/>
                </a:lnTo>
                <a:lnTo>
                  <a:pt x="1226835" y="162229"/>
                </a:lnTo>
                <a:lnTo>
                  <a:pt x="1235491" y="157429"/>
                </a:lnTo>
                <a:lnTo>
                  <a:pt x="1238371" y="187192"/>
                </a:lnTo>
                <a:lnTo>
                  <a:pt x="1242212" y="186232"/>
                </a:lnTo>
                <a:lnTo>
                  <a:pt x="1245077" y="185272"/>
                </a:lnTo>
                <a:lnTo>
                  <a:pt x="1246997" y="182392"/>
                </a:lnTo>
                <a:lnTo>
                  <a:pt x="1287311" y="143009"/>
                </a:lnTo>
                <a:lnTo>
                  <a:pt x="1289243" y="141122"/>
                </a:lnTo>
                <a:lnTo>
                  <a:pt x="1282522" y="143987"/>
                </a:lnTo>
                <a:close/>
              </a:path>
              <a:path w="1718340" h="361904">
                <a:moveTo>
                  <a:pt x="1324752" y="135361"/>
                </a:moveTo>
                <a:lnTo>
                  <a:pt x="1325727" y="106558"/>
                </a:lnTo>
                <a:lnTo>
                  <a:pt x="1318046" y="106558"/>
                </a:lnTo>
                <a:lnTo>
                  <a:pt x="1317071" y="134401"/>
                </a:lnTo>
                <a:lnTo>
                  <a:pt x="1324752" y="135361"/>
                </a:lnTo>
                <a:close/>
              </a:path>
              <a:path w="1718340" h="361904">
                <a:moveTo>
                  <a:pt x="1361236" y="147828"/>
                </a:moveTo>
                <a:lnTo>
                  <a:pt x="1363157" y="147828"/>
                </a:lnTo>
                <a:lnTo>
                  <a:pt x="1364117" y="148803"/>
                </a:lnTo>
                <a:lnTo>
                  <a:pt x="1366037" y="147828"/>
                </a:lnTo>
                <a:lnTo>
                  <a:pt x="1409242" y="143042"/>
                </a:lnTo>
                <a:lnTo>
                  <a:pt x="1400601" y="116159"/>
                </a:lnTo>
                <a:lnTo>
                  <a:pt x="1368917" y="119999"/>
                </a:lnTo>
                <a:lnTo>
                  <a:pt x="1363157" y="119039"/>
                </a:lnTo>
                <a:lnTo>
                  <a:pt x="1361236" y="147828"/>
                </a:lnTo>
                <a:close/>
              </a:path>
              <a:path w="1718340" h="361904">
                <a:moveTo>
                  <a:pt x="1442831" y="93116"/>
                </a:moveTo>
                <a:lnTo>
                  <a:pt x="1441871" y="93116"/>
                </a:lnTo>
                <a:lnTo>
                  <a:pt x="1405402" y="114239"/>
                </a:lnTo>
                <a:lnTo>
                  <a:pt x="1403693" y="114433"/>
                </a:lnTo>
                <a:lnTo>
                  <a:pt x="1365117" y="118816"/>
                </a:lnTo>
                <a:lnTo>
                  <a:pt x="1325727" y="106558"/>
                </a:lnTo>
                <a:lnTo>
                  <a:pt x="1324752" y="135361"/>
                </a:lnTo>
                <a:lnTo>
                  <a:pt x="1317071" y="134401"/>
                </a:lnTo>
                <a:lnTo>
                  <a:pt x="1318046" y="106558"/>
                </a:lnTo>
                <a:lnTo>
                  <a:pt x="1275801" y="116159"/>
                </a:lnTo>
                <a:lnTo>
                  <a:pt x="1272920" y="117119"/>
                </a:lnTo>
                <a:lnTo>
                  <a:pt x="1282522" y="143987"/>
                </a:lnTo>
                <a:lnTo>
                  <a:pt x="1289243" y="141122"/>
                </a:lnTo>
                <a:lnTo>
                  <a:pt x="1287311" y="143009"/>
                </a:lnTo>
                <a:lnTo>
                  <a:pt x="1322047" y="135914"/>
                </a:lnTo>
                <a:lnTo>
                  <a:pt x="1361236" y="147828"/>
                </a:lnTo>
                <a:lnTo>
                  <a:pt x="1363157" y="119039"/>
                </a:lnTo>
                <a:lnTo>
                  <a:pt x="1368917" y="119999"/>
                </a:lnTo>
                <a:lnTo>
                  <a:pt x="1400601" y="116159"/>
                </a:lnTo>
                <a:lnTo>
                  <a:pt x="1409242" y="143042"/>
                </a:lnTo>
                <a:lnTo>
                  <a:pt x="1412123" y="143042"/>
                </a:lnTo>
                <a:lnTo>
                  <a:pt x="1414043" y="142082"/>
                </a:lnTo>
                <a:lnTo>
                  <a:pt x="1455313" y="119039"/>
                </a:lnTo>
                <a:lnTo>
                  <a:pt x="1480276" y="82555"/>
                </a:lnTo>
                <a:lnTo>
                  <a:pt x="1486037" y="77754"/>
                </a:lnTo>
                <a:lnTo>
                  <a:pt x="1495638" y="105597"/>
                </a:lnTo>
                <a:lnTo>
                  <a:pt x="1498518" y="104637"/>
                </a:lnTo>
                <a:lnTo>
                  <a:pt x="1500438" y="102717"/>
                </a:lnTo>
                <a:lnTo>
                  <a:pt x="1502359" y="100797"/>
                </a:lnTo>
                <a:lnTo>
                  <a:pt x="1544589" y="52791"/>
                </a:lnTo>
                <a:lnTo>
                  <a:pt x="1540748" y="54726"/>
                </a:lnTo>
                <a:lnTo>
                  <a:pt x="1574288" y="33383"/>
                </a:lnTo>
                <a:lnTo>
                  <a:pt x="1604633" y="55451"/>
                </a:lnTo>
                <a:lnTo>
                  <a:pt x="1603156" y="50886"/>
                </a:lnTo>
                <a:lnTo>
                  <a:pt x="1608917" y="58567"/>
                </a:lnTo>
                <a:lnTo>
                  <a:pt x="1604633" y="55451"/>
                </a:lnTo>
                <a:lnTo>
                  <a:pt x="1645386" y="181432"/>
                </a:lnTo>
                <a:lnTo>
                  <a:pt x="1647306" y="187192"/>
                </a:lnTo>
                <a:lnTo>
                  <a:pt x="1646346" y="169910"/>
                </a:lnTo>
                <a:lnTo>
                  <a:pt x="1673230" y="172791"/>
                </a:lnTo>
                <a:lnTo>
                  <a:pt x="1713555" y="117119"/>
                </a:lnTo>
                <a:lnTo>
                  <a:pt x="1718340" y="110398"/>
                </a:lnTo>
                <a:lnTo>
                  <a:pt x="1715460" y="100797"/>
                </a:lnTo>
                <a:lnTo>
                  <a:pt x="1708739" y="96956"/>
                </a:lnTo>
                <a:lnTo>
                  <a:pt x="1702033" y="93116"/>
                </a:lnTo>
                <a:lnTo>
                  <a:pt x="1693392" y="95036"/>
                </a:lnTo>
                <a:lnTo>
                  <a:pt x="1689552" y="101757"/>
                </a:lnTo>
                <a:lnTo>
                  <a:pt x="1663528" y="142807"/>
                </a:lnTo>
                <a:lnTo>
                  <a:pt x="1630984" y="42230"/>
                </a:lnTo>
                <a:lnTo>
                  <a:pt x="1628104" y="36484"/>
                </a:lnTo>
                <a:lnTo>
                  <a:pt x="1583954" y="3840"/>
                </a:lnTo>
                <a:lnTo>
                  <a:pt x="1582994" y="27843"/>
                </a:lnTo>
                <a:lnTo>
                  <a:pt x="1566672" y="27843"/>
                </a:lnTo>
                <a:lnTo>
                  <a:pt x="1567632" y="3840"/>
                </a:lnTo>
                <a:lnTo>
                  <a:pt x="1525402" y="30723"/>
                </a:lnTo>
                <a:lnTo>
                  <a:pt x="1523466" y="31683"/>
                </a:lnTo>
                <a:lnTo>
                  <a:pt x="1523466" y="32644"/>
                </a:lnTo>
                <a:lnTo>
                  <a:pt x="1522506" y="33604"/>
                </a:lnTo>
                <a:lnTo>
                  <a:pt x="1483743" y="78536"/>
                </a:lnTo>
                <a:lnTo>
                  <a:pt x="1443791" y="92156"/>
                </a:lnTo>
                <a:lnTo>
                  <a:pt x="1442831" y="93116"/>
                </a:lnTo>
                <a:close/>
              </a:path>
              <a:path w="1718340" h="361904">
                <a:moveTo>
                  <a:pt x="1582994" y="27843"/>
                </a:moveTo>
                <a:lnTo>
                  <a:pt x="1583954" y="3840"/>
                </a:lnTo>
                <a:lnTo>
                  <a:pt x="1579153" y="960"/>
                </a:lnTo>
                <a:lnTo>
                  <a:pt x="1572432" y="0"/>
                </a:lnTo>
                <a:lnTo>
                  <a:pt x="1567632" y="3840"/>
                </a:lnTo>
                <a:lnTo>
                  <a:pt x="1566672" y="27843"/>
                </a:lnTo>
                <a:lnTo>
                  <a:pt x="1582994" y="27843"/>
                </a:lnTo>
                <a:close/>
              </a:path>
              <a:path w="1718340" h="361904">
                <a:moveTo>
                  <a:pt x="1673230" y="172791"/>
                </a:moveTo>
                <a:lnTo>
                  <a:pt x="1646346" y="169910"/>
                </a:lnTo>
                <a:lnTo>
                  <a:pt x="1647306" y="187192"/>
                </a:lnTo>
                <a:lnTo>
                  <a:pt x="1652107" y="191033"/>
                </a:lnTo>
                <a:lnTo>
                  <a:pt x="1657868" y="191993"/>
                </a:lnTo>
                <a:lnTo>
                  <a:pt x="1662668" y="191993"/>
                </a:lnTo>
                <a:lnTo>
                  <a:pt x="1668429" y="190073"/>
                </a:lnTo>
                <a:lnTo>
                  <a:pt x="1671309" y="185272"/>
                </a:lnTo>
                <a:lnTo>
                  <a:pt x="1713555" y="117119"/>
                </a:lnTo>
                <a:lnTo>
                  <a:pt x="1673230" y="172791"/>
                </a:lnTo>
                <a:close/>
              </a:path>
              <a:path w="1718340" h="361904">
                <a:moveTo>
                  <a:pt x="1495638" y="105597"/>
                </a:moveTo>
                <a:lnTo>
                  <a:pt x="1486037" y="77754"/>
                </a:lnTo>
                <a:lnTo>
                  <a:pt x="1480276" y="82555"/>
                </a:lnTo>
                <a:lnTo>
                  <a:pt x="1455313" y="119039"/>
                </a:lnTo>
                <a:lnTo>
                  <a:pt x="1454353" y="119999"/>
                </a:lnTo>
                <a:lnTo>
                  <a:pt x="1495638" y="105597"/>
                </a:lnTo>
                <a:close/>
              </a:path>
              <a:path w="1718340" h="361904">
                <a:moveTo>
                  <a:pt x="1226835" y="162229"/>
                </a:moveTo>
                <a:lnTo>
                  <a:pt x="1197086" y="191993"/>
                </a:lnTo>
                <a:lnTo>
                  <a:pt x="1238371" y="187192"/>
                </a:lnTo>
                <a:lnTo>
                  <a:pt x="1235491" y="157429"/>
                </a:lnTo>
                <a:lnTo>
                  <a:pt x="1226835" y="162229"/>
                </a:lnTo>
                <a:close/>
              </a:path>
              <a:path w="1718340" h="361904">
                <a:moveTo>
                  <a:pt x="1115491" y="195833"/>
                </a:moveTo>
                <a:lnTo>
                  <a:pt x="1103010" y="196794"/>
                </a:lnTo>
                <a:lnTo>
                  <a:pt x="1106850" y="223677"/>
                </a:lnTo>
                <a:lnTo>
                  <a:pt x="1110691" y="224637"/>
                </a:lnTo>
                <a:lnTo>
                  <a:pt x="1114531" y="223677"/>
                </a:lnTo>
                <a:lnTo>
                  <a:pt x="1118372" y="221757"/>
                </a:lnTo>
                <a:lnTo>
                  <a:pt x="1115491" y="195833"/>
                </a:lnTo>
                <a:close/>
              </a:path>
              <a:path w="1718340" h="361904">
                <a:moveTo>
                  <a:pt x="735345" y="229438"/>
                </a:moveTo>
                <a:lnTo>
                  <a:pt x="725728" y="230398"/>
                </a:lnTo>
                <a:lnTo>
                  <a:pt x="729569" y="258226"/>
                </a:lnTo>
                <a:lnTo>
                  <a:pt x="735345" y="258226"/>
                </a:lnTo>
                <a:lnTo>
                  <a:pt x="739170" y="256306"/>
                </a:lnTo>
                <a:lnTo>
                  <a:pt x="735345" y="229438"/>
                </a:lnTo>
                <a:close/>
              </a:path>
              <a:path w="1718340" h="361904">
                <a:moveTo>
                  <a:pt x="526069" y="264947"/>
                </a:moveTo>
                <a:lnTo>
                  <a:pt x="520308" y="264947"/>
                </a:lnTo>
                <a:lnTo>
                  <a:pt x="520308" y="293750"/>
                </a:lnTo>
                <a:lnTo>
                  <a:pt x="523189" y="293750"/>
                </a:lnTo>
                <a:lnTo>
                  <a:pt x="565419" y="289910"/>
                </a:lnTo>
                <a:lnTo>
                  <a:pt x="557738" y="262067"/>
                </a:lnTo>
                <a:lnTo>
                  <a:pt x="526069" y="264947"/>
                </a:lnTo>
                <a:close/>
              </a:path>
              <a:path w="1718340" h="361904">
                <a:moveTo>
                  <a:pt x="346557" y="267827"/>
                </a:moveTo>
                <a:lnTo>
                  <a:pt x="311993" y="299511"/>
                </a:lnTo>
                <a:lnTo>
                  <a:pt x="355183" y="294711"/>
                </a:lnTo>
                <a:lnTo>
                  <a:pt x="352303" y="265907"/>
                </a:lnTo>
                <a:lnTo>
                  <a:pt x="346557" y="267827"/>
                </a:lnTo>
                <a:close/>
              </a:path>
              <a:path w="1718340" h="361904">
                <a:moveTo>
                  <a:pt x="233278" y="314873"/>
                </a:moveTo>
                <a:lnTo>
                  <a:pt x="216956" y="315833"/>
                </a:lnTo>
                <a:lnTo>
                  <a:pt x="218876" y="339821"/>
                </a:lnTo>
                <a:lnTo>
                  <a:pt x="223677" y="342701"/>
                </a:lnTo>
                <a:lnTo>
                  <a:pt x="229438" y="342701"/>
                </a:lnTo>
                <a:lnTo>
                  <a:pt x="234238" y="339821"/>
                </a:lnTo>
                <a:lnTo>
                  <a:pt x="233278" y="314873"/>
                </a:lnTo>
                <a:close/>
              </a:path>
              <a:path w="1718340" h="361904">
                <a:moveTo>
                  <a:pt x="960" y="342701"/>
                </a:moveTo>
                <a:lnTo>
                  <a:pt x="0" y="350382"/>
                </a:lnTo>
                <a:lnTo>
                  <a:pt x="6720" y="357103"/>
                </a:lnTo>
                <a:lnTo>
                  <a:pt x="14401" y="358063"/>
                </a:lnTo>
                <a:lnTo>
                  <a:pt x="56647" y="360944"/>
                </a:lnTo>
                <a:lnTo>
                  <a:pt x="53751" y="333115"/>
                </a:lnTo>
                <a:lnTo>
                  <a:pt x="58552" y="332140"/>
                </a:lnTo>
                <a:lnTo>
                  <a:pt x="92156" y="321594"/>
                </a:lnTo>
                <a:lnTo>
                  <a:pt x="95036" y="319674"/>
                </a:lnTo>
                <a:lnTo>
                  <a:pt x="57058" y="332039"/>
                </a:lnTo>
                <a:lnTo>
                  <a:pt x="16322" y="329275"/>
                </a:lnTo>
                <a:lnTo>
                  <a:pt x="8641" y="328315"/>
                </a:lnTo>
                <a:lnTo>
                  <a:pt x="1920" y="334076"/>
                </a:lnTo>
                <a:lnTo>
                  <a:pt x="960" y="342701"/>
                </a:lnTo>
                <a:close/>
              </a:path>
              <a:path w="1718340" h="361904">
                <a:moveTo>
                  <a:pt x="1608917" y="58567"/>
                </a:moveTo>
                <a:lnTo>
                  <a:pt x="1603156" y="50886"/>
                </a:lnTo>
                <a:lnTo>
                  <a:pt x="1604633" y="55451"/>
                </a:lnTo>
                <a:lnTo>
                  <a:pt x="1608917" y="58567"/>
                </a:lnTo>
                <a:close/>
              </a:path>
              <a:path w="1718340" h="361904">
                <a:moveTo>
                  <a:pt x="1405402" y="114239"/>
                </a:moveTo>
                <a:lnTo>
                  <a:pt x="1441871" y="93116"/>
                </a:lnTo>
                <a:lnTo>
                  <a:pt x="1403693" y="114433"/>
                </a:lnTo>
                <a:lnTo>
                  <a:pt x="1405402" y="114239"/>
                </a:lnTo>
                <a:close/>
              </a:path>
              <a:path w="1718340" h="361904">
                <a:moveTo>
                  <a:pt x="973409" y="218876"/>
                </a:moveTo>
                <a:lnTo>
                  <a:pt x="937900" y="174711"/>
                </a:lnTo>
                <a:lnTo>
                  <a:pt x="933126" y="173083"/>
                </a:lnTo>
                <a:lnTo>
                  <a:pt x="973409" y="218876"/>
                </a:lnTo>
                <a:close/>
              </a:path>
              <a:path w="1718340" h="361904">
                <a:moveTo>
                  <a:pt x="562538" y="261106"/>
                </a:moveTo>
                <a:lnTo>
                  <a:pt x="599983" y="244784"/>
                </a:lnTo>
                <a:lnTo>
                  <a:pt x="559383" y="261393"/>
                </a:lnTo>
                <a:lnTo>
                  <a:pt x="562538" y="261106"/>
                </a:lnTo>
                <a:close/>
              </a:path>
            </a:pathLst>
          </a:custGeom>
          <a:solidFill>
            <a:srgbClr val="6C528C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2" name="object 552"/>
          <p:cNvSpPr/>
          <p:nvPr/>
        </p:nvSpPr>
        <p:spPr>
          <a:xfrm>
            <a:off x="4463140" y="8406521"/>
            <a:ext cx="1716435" cy="357103"/>
          </a:xfrm>
          <a:custGeom>
            <a:avLst/>
            <a:gdLst/>
            <a:ahLst/>
            <a:cxnLst/>
            <a:rect l="l" t="t" r="r" b="b"/>
            <a:pathLst>
              <a:path w="1716435" h="357103">
                <a:moveTo>
                  <a:pt x="1660748" y="72953"/>
                </a:moveTo>
                <a:lnTo>
                  <a:pt x="1665549" y="71993"/>
                </a:lnTo>
                <a:lnTo>
                  <a:pt x="1668429" y="68153"/>
                </a:lnTo>
                <a:lnTo>
                  <a:pt x="1710659" y="26868"/>
                </a:lnTo>
                <a:lnTo>
                  <a:pt x="1716435" y="21122"/>
                </a:lnTo>
                <a:lnTo>
                  <a:pt x="1716435" y="11506"/>
                </a:lnTo>
                <a:lnTo>
                  <a:pt x="1710659" y="6720"/>
                </a:lnTo>
                <a:lnTo>
                  <a:pt x="1704914" y="0"/>
                </a:lnTo>
                <a:lnTo>
                  <a:pt x="1696272" y="0"/>
                </a:lnTo>
                <a:lnTo>
                  <a:pt x="1690512" y="6720"/>
                </a:lnTo>
                <a:lnTo>
                  <a:pt x="1659788" y="44150"/>
                </a:lnTo>
                <a:lnTo>
                  <a:pt x="1656908" y="72953"/>
                </a:lnTo>
                <a:lnTo>
                  <a:pt x="1660748" y="72953"/>
                </a:lnTo>
                <a:close/>
              </a:path>
              <a:path w="1716435" h="357103">
                <a:moveTo>
                  <a:pt x="1399641" y="122864"/>
                </a:moveTo>
                <a:lnTo>
                  <a:pt x="1368917" y="161269"/>
                </a:lnTo>
                <a:lnTo>
                  <a:pt x="1409242" y="149751"/>
                </a:lnTo>
                <a:lnTo>
                  <a:pt x="1401561" y="121920"/>
                </a:lnTo>
                <a:lnTo>
                  <a:pt x="1399641" y="122864"/>
                </a:lnTo>
                <a:close/>
              </a:path>
              <a:path w="1716435" h="357103">
                <a:moveTo>
                  <a:pt x="1286362" y="180469"/>
                </a:moveTo>
                <a:lnTo>
                  <a:pt x="1283934" y="181904"/>
                </a:lnTo>
                <a:lnTo>
                  <a:pt x="1321887" y="177587"/>
                </a:lnTo>
                <a:lnTo>
                  <a:pt x="1315166" y="149751"/>
                </a:lnTo>
                <a:lnTo>
                  <a:pt x="1286362" y="180469"/>
                </a:lnTo>
                <a:close/>
              </a:path>
              <a:path w="1716435" h="357103">
                <a:moveTo>
                  <a:pt x="1197086" y="209269"/>
                </a:moveTo>
                <a:lnTo>
                  <a:pt x="1185565" y="211186"/>
                </a:lnTo>
                <a:lnTo>
                  <a:pt x="1190365" y="237106"/>
                </a:lnTo>
                <a:lnTo>
                  <a:pt x="1195166" y="238065"/>
                </a:lnTo>
                <a:lnTo>
                  <a:pt x="1199006" y="237106"/>
                </a:lnTo>
                <a:lnTo>
                  <a:pt x="1197086" y="209269"/>
                </a:lnTo>
                <a:close/>
              </a:path>
              <a:path w="1716435" h="357103">
                <a:moveTo>
                  <a:pt x="1318046" y="148792"/>
                </a:moveTo>
                <a:lnTo>
                  <a:pt x="1358356" y="133433"/>
                </a:lnTo>
                <a:lnTo>
                  <a:pt x="1317551" y="148850"/>
                </a:lnTo>
                <a:lnTo>
                  <a:pt x="1318046" y="148792"/>
                </a:lnTo>
                <a:close/>
              </a:path>
              <a:path w="1716435" h="357103">
                <a:moveTo>
                  <a:pt x="1154841" y="227510"/>
                </a:moveTo>
                <a:lnTo>
                  <a:pt x="1154841" y="198709"/>
                </a:lnTo>
                <a:lnTo>
                  <a:pt x="1149080" y="198709"/>
                </a:lnTo>
                <a:lnTo>
                  <a:pt x="1149080" y="227510"/>
                </a:lnTo>
                <a:lnTo>
                  <a:pt x="1154841" y="227510"/>
                </a:lnTo>
                <a:close/>
              </a:path>
              <a:path w="1716435" h="357103">
                <a:moveTo>
                  <a:pt x="1690512" y="6720"/>
                </a:moveTo>
                <a:lnTo>
                  <a:pt x="1652989" y="43377"/>
                </a:lnTo>
                <a:lnTo>
                  <a:pt x="1648266" y="47990"/>
                </a:lnTo>
                <a:lnTo>
                  <a:pt x="1619463" y="68153"/>
                </a:lnTo>
                <a:lnTo>
                  <a:pt x="1614677" y="68153"/>
                </a:lnTo>
                <a:lnTo>
                  <a:pt x="1614677" y="39349"/>
                </a:lnTo>
                <a:lnTo>
                  <a:pt x="1613702" y="39349"/>
                </a:lnTo>
                <a:lnTo>
                  <a:pt x="1571472" y="47030"/>
                </a:lnTo>
                <a:lnTo>
                  <a:pt x="1570512" y="47990"/>
                </a:lnTo>
                <a:lnTo>
                  <a:pt x="1568592" y="47990"/>
                </a:lnTo>
                <a:lnTo>
                  <a:pt x="1568592" y="48950"/>
                </a:lnTo>
                <a:lnTo>
                  <a:pt x="1526346" y="68153"/>
                </a:lnTo>
                <a:lnTo>
                  <a:pt x="1485077" y="86395"/>
                </a:lnTo>
                <a:lnTo>
                  <a:pt x="1441871" y="101757"/>
                </a:lnTo>
                <a:lnTo>
                  <a:pt x="1401498" y="121936"/>
                </a:lnTo>
                <a:lnTo>
                  <a:pt x="1358356" y="133433"/>
                </a:lnTo>
                <a:lnTo>
                  <a:pt x="1318046" y="148792"/>
                </a:lnTo>
                <a:lnTo>
                  <a:pt x="1317551" y="148850"/>
                </a:lnTo>
                <a:lnTo>
                  <a:pt x="1276761" y="153590"/>
                </a:lnTo>
                <a:lnTo>
                  <a:pt x="1279641" y="182392"/>
                </a:lnTo>
                <a:lnTo>
                  <a:pt x="1276761" y="153590"/>
                </a:lnTo>
                <a:lnTo>
                  <a:pt x="1273881" y="154548"/>
                </a:lnTo>
                <a:lnTo>
                  <a:pt x="1271960" y="154548"/>
                </a:lnTo>
                <a:lnTo>
                  <a:pt x="1271000" y="155513"/>
                </a:lnTo>
                <a:lnTo>
                  <a:pt x="1227795" y="182392"/>
                </a:lnTo>
                <a:lnTo>
                  <a:pt x="1190713" y="207676"/>
                </a:lnTo>
                <a:lnTo>
                  <a:pt x="1154841" y="198709"/>
                </a:lnTo>
                <a:lnTo>
                  <a:pt x="1154841" y="227510"/>
                </a:lnTo>
                <a:lnTo>
                  <a:pt x="1149080" y="227510"/>
                </a:lnTo>
                <a:lnTo>
                  <a:pt x="1149080" y="198709"/>
                </a:lnTo>
                <a:lnTo>
                  <a:pt x="1106850" y="207347"/>
                </a:lnTo>
                <a:lnTo>
                  <a:pt x="1063645" y="215027"/>
                </a:lnTo>
                <a:lnTo>
                  <a:pt x="1022360" y="226545"/>
                </a:lnTo>
                <a:lnTo>
                  <a:pt x="982050" y="236148"/>
                </a:lnTo>
                <a:lnTo>
                  <a:pt x="939820" y="240945"/>
                </a:lnTo>
                <a:lnTo>
                  <a:pt x="896614" y="245751"/>
                </a:lnTo>
                <a:lnTo>
                  <a:pt x="855329" y="254389"/>
                </a:lnTo>
                <a:lnTo>
                  <a:pt x="814059" y="260145"/>
                </a:lnTo>
                <a:lnTo>
                  <a:pt x="770854" y="263985"/>
                </a:lnTo>
                <a:lnTo>
                  <a:pt x="727664" y="271665"/>
                </a:lnTo>
                <a:lnTo>
                  <a:pt x="686379" y="281266"/>
                </a:lnTo>
                <a:lnTo>
                  <a:pt x="644133" y="291827"/>
                </a:lnTo>
                <a:lnTo>
                  <a:pt x="646069" y="290869"/>
                </a:lnTo>
                <a:lnTo>
                  <a:pt x="602863" y="293744"/>
                </a:lnTo>
                <a:lnTo>
                  <a:pt x="561578" y="300465"/>
                </a:lnTo>
                <a:lnTo>
                  <a:pt x="553526" y="301715"/>
                </a:lnTo>
                <a:lnTo>
                  <a:pt x="540890" y="303390"/>
                </a:lnTo>
                <a:lnTo>
                  <a:pt x="528255" y="304748"/>
                </a:lnTo>
                <a:lnTo>
                  <a:pt x="515619" y="305824"/>
                </a:lnTo>
                <a:lnTo>
                  <a:pt x="502983" y="306653"/>
                </a:lnTo>
                <a:lnTo>
                  <a:pt x="490348" y="307270"/>
                </a:lnTo>
                <a:lnTo>
                  <a:pt x="477712" y="307710"/>
                </a:lnTo>
                <a:lnTo>
                  <a:pt x="465076" y="308007"/>
                </a:lnTo>
                <a:lnTo>
                  <a:pt x="452440" y="308198"/>
                </a:lnTo>
                <a:lnTo>
                  <a:pt x="439803" y="308316"/>
                </a:lnTo>
                <a:lnTo>
                  <a:pt x="427167" y="308397"/>
                </a:lnTo>
                <a:lnTo>
                  <a:pt x="414530" y="308477"/>
                </a:lnTo>
                <a:lnTo>
                  <a:pt x="401893" y="308589"/>
                </a:lnTo>
                <a:lnTo>
                  <a:pt x="389256" y="308769"/>
                </a:lnTo>
                <a:lnTo>
                  <a:pt x="376618" y="309052"/>
                </a:lnTo>
                <a:lnTo>
                  <a:pt x="363981" y="309474"/>
                </a:lnTo>
                <a:lnTo>
                  <a:pt x="351342" y="310068"/>
                </a:lnTo>
                <a:lnTo>
                  <a:pt x="308152" y="315824"/>
                </a:lnTo>
                <a:lnTo>
                  <a:pt x="265907" y="318706"/>
                </a:lnTo>
                <a:lnTo>
                  <a:pt x="223677" y="321586"/>
                </a:lnTo>
                <a:lnTo>
                  <a:pt x="182392" y="323504"/>
                </a:lnTo>
                <a:lnTo>
                  <a:pt x="97916" y="326385"/>
                </a:lnTo>
                <a:lnTo>
                  <a:pt x="56631" y="328303"/>
                </a:lnTo>
                <a:lnTo>
                  <a:pt x="6720" y="328303"/>
                </a:lnTo>
                <a:lnTo>
                  <a:pt x="0" y="335023"/>
                </a:lnTo>
                <a:lnTo>
                  <a:pt x="0" y="350382"/>
                </a:lnTo>
                <a:lnTo>
                  <a:pt x="6720" y="357103"/>
                </a:lnTo>
                <a:lnTo>
                  <a:pt x="56631" y="357103"/>
                </a:lnTo>
                <a:lnTo>
                  <a:pt x="98877" y="355186"/>
                </a:lnTo>
                <a:lnTo>
                  <a:pt x="107296" y="354853"/>
                </a:lnTo>
                <a:lnTo>
                  <a:pt x="120178" y="354353"/>
                </a:lnTo>
                <a:lnTo>
                  <a:pt x="132991" y="353864"/>
                </a:lnTo>
                <a:lnTo>
                  <a:pt x="145745" y="353379"/>
                </a:lnTo>
                <a:lnTo>
                  <a:pt x="158447" y="352892"/>
                </a:lnTo>
                <a:lnTo>
                  <a:pt x="171107" y="352397"/>
                </a:lnTo>
                <a:lnTo>
                  <a:pt x="183734" y="351887"/>
                </a:lnTo>
                <a:lnTo>
                  <a:pt x="196335" y="351357"/>
                </a:lnTo>
                <a:lnTo>
                  <a:pt x="208920" y="350800"/>
                </a:lnTo>
                <a:lnTo>
                  <a:pt x="221498" y="350210"/>
                </a:lnTo>
                <a:lnTo>
                  <a:pt x="234077" y="349580"/>
                </a:lnTo>
                <a:lnTo>
                  <a:pt x="246667" y="348905"/>
                </a:lnTo>
                <a:lnTo>
                  <a:pt x="259275" y="348177"/>
                </a:lnTo>
                <a:lnTo>
                  <a:pt x="271911" y="347392"/>
                </a:lnTo>
                <a:lnTo>
                  <a:pt x="284584" y="346543"/>
                </a:lnTo>
                <a:lnTo>
                  <a:pt x="297301" y="345623"/>
                </a:lnTo>
                <a:lnTo>
                  <a:pt x="310073" y="344626"/>
                </a:lnTo>
                <a:lnTo>
                  <a:pt x="354223" y="338862"/>
                </a:lnTo>
                <a:lnTo>
                  <a:pt x="395508" y="337904"/>
                </a:lnTo>
                <a:lnTo>
                  <a:pt x="436793" y="337904"/>
                </a:lnTo>
                <a:lnTo>
                  <a:pt x="479983" y="335982"/>
                </a:lnTo>
                <a:lnTo>
                  <a:pt x="521268" y="334065"/>
                </a:lnTo>
                <a:lnTo>
                  <a:pt x="564459" y="330224"/>
                </a:lnTo>
                <a:lnTo>
                  <a:pt x="607664" y="323504"/>
                </a:lnTo>
                <a:lnTo>
                  <a:pt x="648934" y="319665"/>
                </a:lnTo>
                <a:lnTo>
                  <a:pt x="649909" y="319665"/>
                </a:lnTo>
                <a:lnTo>
                  <a:pt x="692139" y="310068"/>
                </a:lnTo>
                <a:lnTo>
                  <a:pt x="734385" y="300465"/>
                </a:lnTo>
                <a:lnTo>
                  <a:pt x="776615" y="292786"/>
                </a:lnTo>
                <a:lnTo>
                  <a:pt x="815980" y="288945"/>
                </a:lnTo>
                <a:lnTo>
                  <a:pt x="860130" y="282224"/>
                </a:lnTo>
                <a:lnTo>
                  <a:pt x="902375" y="274545"/>
                </a:lnTo>
                <a:lnTo>
                  <a:pt x="943660" y="269748"/>
                </a:lnTo>
                <a:lnTo>
                  <a:pt x="984930" y="264948"/>
                </a:lnTo>
                <a:lnTo>
                  <a:pt x="1029080" y="255347"/>
                </a:lnTo>
                <a:lnTo>
                  <a:pt x="1071326" y="243827"/>
                </a:lnTo>
                <a:lnTo>
                  <a:pt x="1112611" y="235189"/>
                </a:lnTo>
                <a:lnTo>
                  <a:pt x="1151609" y="228098"/>
                </a:lnTo>
                <a:lnTo>
                  <a:pt x="1190365" y="237106"/>
                </a:lnTo>
                <a:lnTo>
                  <a:pt x="1185565" y="211186"/>
                </a:lnTo>
                <a:lnTo>
                  <a:pt x="1197086" y="209269"/>
                </a:lnTo>
                <a:lnTo>
                  <a:pt x="1199006" y="237106"/>
                </a:lnTo>
                <a:lnTo>
                  <a:pt x="1202847" y="235189"/>
                </a:lnTo>
                <a:lnTo>
                  <a:pt x="1244117" y="205430"/>
                </a:lnTo>
                <a:lnTo>
                  <a:pt x="1283934" y="181904"/>
                </a:lnTo>
                <a:lnTo>
                  <a:pt x="1286362" y="180469"/>
                </a:lnTo>
                <a:lnTo>
                  <a:pt x="1315166" y="149751"/>
                </a:lnTo>
                <a:lnTo>
                  <a:pt x="1321887" y="177587"/>
                </a:lnTo>
                <a:lnTo>
                  <a:pt x="1324767" y="177587"/>
                </a:lnTo>
                <a:lnTo>
                  <a:pt x="1324767" y="176628"/>
                </a:lnTo>
                <a:lnTo>
                  <a:pt x="1368917" y="161269"/>
                </a:lnTo>
                <a:lnTo>
                  <a:pt x="1399641" y="122864"/>
                </a:lnTo>
                <a:lnTo>
                  <a:pt x="1401561" y="121920"/>
                </a:lnTo>
                <a:lnTo>
                  <a:pt x="1409242" y="149751"/>
                </a:lnTo>
                <a:lnTo>
                  <a:pt x="1410187" y="149751"/>
                </a:lnTo>
                <a:lnTo>
                  <a:pt x="1411163" y="148792"/>
                </a:lnTo>
                <a:lnTo>
                  <a:pt x="1412123" y="148792"/>
                </a:lnTo>
                <a:lnTo>
                  <a:pt x="1454353" y="127665"/>
                </a:lnTo>
                <a:lnTo>
                  <a:pt x="1494678" y="114239"/>
                </a:lnTo>
                <a:lnTo>
                  <a:pt x="1537868" y="94076"/>
                </a:lnTo>
                <a:lnTo>
                  <a:pt x="1577233" y="75834"/>
                </a:lnTo>
                <a:lnTo>
                  <a:pt x="1580113" y="74874"/>
                </a:lnTo>
                <a:lnTo>
                  <a:pt x="1617622" y="68488"/>
                </a:lnTo>
                <a:lnTo>
                  <a:pt x="1656908" y="72953"/>
                </a:lnTo>
                <a:lnTo>
                  <a:pt x="1659788" y="44150"/>
                </a:lnTo>
                <a:lnTo>
                  <a:pt x="1690512" y="6720"/>
                </a:lnTo>
                <a:close/>
              </a:path>
              <a:path w="1716435" h="357103">
                <a:moveTo>
                  <a:pt x="1578513" y="75601"/>
                </a:moveTo>
                <a:lnTo>
                  <a:pt x="1617622" y="68488"/>
                </a:lnTo>
                <a:lnTo>
                  <a:pt x="1580113" y="74874"/>
                </a:lnTo>
                <a:lnTo>
                  <a:pt x="1577233" y="75834"/>
                </a:lnTo>
                <a:lnTo>
                  <a:pt x="1537868" y="94076"/>
                </a:lnTo>
                <a:lnTo>
                  <a:pt x="1578513" y="75601"/>
                </a:lnTo>
                <a:close/>
              </a:path>
              <a:path w="1716435" h="357103">
                <a:moveTo>
                  <a:pt x="1619463" y="68153"/>
                </a:moveTo>
                <a:lnTo>
                  <a:pt x="1648266" y="47990"/>
                </a:lnTo>
                <a:lnTo>
                  <a:pt x="1652989" y="43377"/>
                </a:lnTo>
                <a:lnTo>
                  <a:pt x="1617543" y="39349"/>
                </a:lnTo>
                <a:lnTo>
                  <a:pt x="1616582" y="38389"/>
                </a:lnTo>
                <a:lnTo>
                  <a:pt x="1614677" y="39349"/>
                </a:lnTo>
                <a:lnTo>
                  <a:pt x="1614677" y="68153"/>
                </a:lnTo>
                <a:lnTo>
                  <a:pt x="1619463" y="681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3" name="object 553"/>
          <p:cNvSpPr/>
          <p:nvPr/>
        </p:nvSpPr>
        <p:spPr>
          <a:xfrm>
            <a:off x="4463140" y="8370036"/>
            <a:ext cx="1716435" cy="260154"/>
          </a:xfrm>
          <a:custGeom>
            <a:avLst/>
            <a:gdLst/>
            <a:ahLst/>
            <a:cxnLst/>
            <a:rect l="l" t="t" r="r" b="b"/>
            <a:pathLst>
              <a:path w="1716435" h="260154">
                <a:moveTo>
                  <a:pt x="563499" y="123840"/>
                </a:moveTo>
                <a:lnTo>
                  <a:pt x="522229" y="123840"/>
                </a:lnTo>
                <a:lnTo>
                  <a:pt x="559658" y="124800"/>
                </a:lnTo>
                <a:lnTo>
                  <a:pt x="563499" y="123840"/>
                </a:lnTo>
                <a:close/>
              </a:path>
              <a:path w="1716435" h="260154">
                <a:moveTo>
                  <a:pt x="53751" y="229436"/>
                </a:moveTo>
                <a:lnTo>
                  <a:pt x="55686" y="228471"/>
                </a:lnTo>
                <a:lnTo>
                  <a:pt x="14401" y="230395"/>
                </a:lnTo>
                <a:lnTo>
                  <a:pt x="5760" y="230395"/>
                </a:lnTo>
                <a:lnTo>
                  <a:pt x="0" y="237116"/>
                </a:lnTo>
                <a:lnTo>
                  <a:pt x="0" y="253433"/>
                </a:lnTo>
                <a:lnTo>
                  <a:pt x="6720" y="260154"/>
                </a:lnTo>
                <a:lnTo>
                  <a:pt x="15361" y="259191"/>
                </a:lnTo>
                <a:lnTo>
                  <a:pt x="56631" y="258232"/>
                </a:lnTo>
                <a:lnTo>
                  <a:pt x="92156" y="220792"/>
                </a:lnTo>
                <a:lnTo>
                  <a:pt x="93236" y="220252"/>
                </a:lnTo>
                <a:lnTo>
                  <a:pt x="53751" y="229436"/>
                </a:lnTo>
                <a:close/>
              </a:path>
              <a:path w="1716435" h="260154">
                <a:moveTo>
                  <a:pt x="92156" y="220792"/>
                </a:moveTo>
                <a:lnTo>
                  <a:pt x="56631" y="258232"/>
                </a:lnTo>
                <a:lnTo>
                  <a:pt x="57591" y="258232"/>
                </a:lnTo>
                <a:lnTo>
                  <a:pt x="58567" y="257274"/>
                </a:lnTo>
                <a:lnTo>
                  <a:pt x="59527" y="257274"/>
                </a:lnTo>
                <a:lnTo>
                  <a:pt x="101757" y="247671"/>
                </a:lnTo>
                <a:lnTo>
                  <a:pt x="95036" y="219833"/>
                </a:lnTo>
                <a:lnTo>
                  <a:pt x="93236" y="220252"/>
                </a:lnTo>
                <a:lnTo>
                  <a:pt x="92156" y="220792"/>
                </a:lnTo>
                <a:close/>
              </a:path>
              <a:path w="1716435" h="260154">
                <a:moveTo>
                  <a:pt x="259186" y="168953"/>
                </a:moveTo>
                <a:lnTo>
                  <a:pt x="221809" y="192747"/>
                </a:lnTo>
                <a:lnTo>
                  <a:pt x="216956" y="195837"/>
                </a:lnTo>
                <a:lnTo>
                  <a:pt x="187192" y="213113"/>
                </a:lnTo>
                <a:lnTo>
                  <a:pt x="179511" y="214071"/>
                </a:lnTo>
                <a:lnTo>
                  <a:pt x="180472" y="185277"/>
                </a:lnTo>
                <a:lnTo>
                  <a:pt x="178551" y="186235"/>
                </a:lnTo>
                <a:lnTo>
                  <a:pt x="136321" y="198712"/>
                </a:lnTo>
                <a:lnTo>
                  <a:pt x="135361" y="198712"/>
                </a:lnTo>
                <a:lnTo>
                  <a:pt x="144962" y="226556"/>
                </a:lnTo>
                <a:lnTo>
                  <a:pt x="146883" y="225591"/>
                </a:lnTo>
                <a:lnTo>
                  <a:pt x="145054" y="226527"/>
                </a:lnTo>
                <a:lnTo>
                  <a:pt x="182508" y="214604"/>
                </a:lnTo>
                <a:lnTo>
                  <a:pt x="222717" y="221751"/>
                </a:lnTo>
                <a:lnTo>
                  <a:pt x="227517" y="193915"/>
                </a:lnTo>
                <a:lnTo>
                  <a:pt x="259186" y="168953"/>
                </a:lnTo>
                <a:close/>
              </a:path>
              <a:path w="1716435" h="260154">
                <a:moveTo>
                  <a:pt x="144962" y="226556"/>
                </a:moveTo>
                <a:lnTo>
                  <a:pt x="135361" y="198712"/>
                </a:lnTo>
                <a:lnTo>
                  <a:pt x="135361" y="199677"/>
                </a:lnTo>
                <a:lnTo>
                  <a:pt x="134401" y="199677"/>
                </a:lnTo>
                <a:lnTo>
                  <a:pt x="93236" y="220252"/>
                </a:lnTo>
                <a:lnTo>
                  <a:pt x="95036" y="219833"/>
                </a:lnTo>
                <a:lnTo>
                  <a:pt x="101757" y="247671"/>
                </a:lnTo>
                <a:lnTo>
                  <a:pt x="103677" y="247671"/>
                </a:lnTo>
                <a:lnTo>
                  <a:pt x="105597" y="246712"/>
                </a:lnTo>
                <a:lnTo>
                  <a:pt x="145054" y="226527"/>
                </a:lnTo>
                <a:lnTo>
                  <a:pt x="146883" y="225591"/>
                </a:lnTo>
                <a:lnTo>
                  <a:pt x="144962" y="226556"/>
                </a:lnTo>
                <a:close/>
              </a:path>
              <a:path w="1716435" h="260154">
                <a:moveTo>
                  <a:pt x="187192" y="213113"/>
                </a:moveTo>
                <a:lnTo>
                  <a:pt x="216956" y="195837"/>
                </a:lnTo>
                <a:lnTo>
                  <a:pt x="221809" y="192747"/>
                </a:lnTo>
                <a:lnTo>
                  <a:pt x="185272" y="185277"/>
                </a:lnTo>
                <a:lnTo>
                  <a:pt x="180472" y="185277"/>
                </a:lnTo>
                <a:lnTo>
                  <a:pt x="179511" y="214071"/>
                </a:lnTo>
                <a:lnTo>
                  <a:pt x="187192" y="213113"/>
                </a:lnTo>
                <a:close/>
              </a:path>
              <a:path w="1716435" h="260154">
                <a:moveTo>
                  <a:pt x="269748" y="194873"/>
                </a:moveTo>
                <a:lnTo>
                  <a:pt x="263987" y="166077"/>
                </a:lnTo>
                <a:lnTo>
                  <a:pt x="262082" y="167036"/>
                </a:lnTo>
                <a:lnTo>
                  <a:pt x="260146" y="167995"/>
                </a:lnTo>
                <a:lnTo>
                  <a:pt x="259186" y="168953"/>
                </a:lnTo>
                <a:lnTo>
                  <a:pt x="227517" y="193915"/>
                </a:lnTo>
                <a:lnTo>
                  <a:pt x="222717" y="221751"/>
                </a:lnTo>
                <a:lnTo>
                  <a:pt x="225597" y="222715"/>
                </a:lnTo>
                <a:lnTo>
                  <a:pt x="229438" y="221751"/>
                </a:lnTo>
                <a:lnTo>
                  <a:pt x="232318" y="219833"/>
                </a:lnTo>
                <a:lnTo>
                  <a:pt x="273968" y="193915"/>
                </a:lnTo>
                <a:lnTo>
                  <a:pt x="311993" y="185277"/>
                </a:lnTo>
                <a:lnTo>
                  <a:pt x="275508" y="192956"/>
                </a:lnTo>
                <a:lnTo>
                  <a:pt x="306232" y="156469"/>
                </a:lnTo>
                <a:lnTo>
                  <a:pt x="263987" y="166077"/>
                </a:lnTo>
                <a:lnTo>
                  <a:pt x="269748" y="194873"/>
                </a:lnTo>
                <a:close/>
              </a:path>
              <a:path w="1716435" h="260154">
                <a:moveTo>
                  <a:pt x="601903" y="114239"/>
                </a:moveTo>
                <a:lnTo>
                  <a:pt x="563499" y="123840"/>
                </a:lnTo>
                <a:lnTo>
                  <a:pt x="559658" y="124800"/>
                </a:lnTo>
                <a:lnTo>
                  <a:pt x="522229" y="123840"/>
                </a:lnTo>
                <a:lnTo>
                  <a:pt x="480943" y="120959"/>
                </a:lnTo>
                <a:lnTo>
                  <a:pt x="439674" y="144962"/>
                </a:lnTo>
                <a:lnTo>
                  <a:pt x="434858" y="144962"/>
                </a:lnTo>
                <a:lnTo>
                  <a:pt x="435833" y="116159"/>
                </a:lnTo>
                <a:lnTo>
                  <a:pt x="433913" y="116159"/>
                </a:lnTo>
                <a:lnTo>
                  <a:pt x="391667" y="125760"/>
                </a:lnTo>
                <a:lnTo>
                  <a:pt x="389747" y="125760"/>
                </a:lnTo>
                <a:lnTo>
                  <a:pt x="397428" y="153588"/>
                </a:lnTo>
                <a:lnTo>
                  <a:pt x="401269" y="152628"/>
                </a:lnTo>
                <a:lnTo>
                  <a:pt x="400772" y="152905"/>
                </a:lnTo>
                <a:lnTo>
                  <a:pt x="437955" y="145313"/>
                </a:lnTo>
                <a:lnTo>
                  <a:pt x="477103" y="149748"/>
                </a:lnTo>
                <a:lnTo>
                  <a:pt x="519348" y="153588"/>
                </a:lnTo>
                <a:lnTo>
                  <a:pt x="563499" y="153588"/>
                </a:lnTo>
                <a:lnTo>
                  <a:pt x="563499" y="123840"/>
                </a:lnTo>
                <a:lnTo>
                  <a:pt x="601903" y="114239"/>
                </a:lnTo>
                <a:close/>
              </a:path>
              <a:path w="1716435" h="260154">
                <a:moveTo>
                  <a:pt x="397428" y="153588"/>
                </a:moveTo>
                <a:lnTo>
                  <a:pt x="389747" y="125760"/>
                </a:lnTo>
                <a:lnTo>
                  <a:pt x="388787" y="126720"/>
                </a:lnTo>
                <a:lnTo>
                  <a:pt x="387827" y="127680"/>
                </a:lnTo>
                <a:lnTo>
                  <a:pt x="348562" y="148198"/>
                </a:lnTo>
                <a:lnTo>
                  <a:pt x="306232" y="156469"/>
                </a:lnTo>
                <a:lnTo>
                  <a:pt x="275508" y="192956"/>
                </a:lnTo>
                <a:lnTo>
                  <a:pt x="311993" y="185277"/>
                </a:lnTo>
                <a:lnTo>
                  <a:pt x="345597" y="149748"/>
                </a:lnTo>
                <a:lnTo>
                  <a:pt x="350382" y="147843"/>
                </a:lnTo>
                <a:lnTo>
                  <a:pt x="355183" y="176633"/>
                </a:lnTo>
                <a:lnTo>
                  <a:pt x="357103" y="176633"/>
                </a:lnTo>
                <a:lnTo>
                  <a:pt x="358063" y="175674"/>
                </a:lnTo>
                <a:lnTo>
                  <a:pt x="359999" y="175674"/>
                </a:lnTo>
                <a:lnTo>
                  <a:pt x="400772" y="152905"/>
                </a:lnTo>
                <a:lnTo>
                  <a:pt x="401269" y="152628"/>
                </a:lnTo>
                <a:lnTo>
                  <a:pt x="397428" y="153588"/>
                </a:lnTo>
                <a:close/>
              </a:path>
              <a:path w="1716435" h="260154">
                <a:moveTo>
                  <a:pt x="815980" y="87355"/>
                </a:moveTo>
                <a:lnTo>
                  <a:pt x="814059" y="57607"/>
                </a:lnTo>
                <a:lnTo>
                  <a:pt x="813099" y="58552"/>
                </a:lnTo>
                <a:lnTo>
                  <a:pt x="811179" y="58552"/>
                </a:lnTo>
                <a:lnTo>
                  <a:pt x="767013" y="71993"/>
                </a:lnTo>
                <a:lnTo>
                  <a:pt x="726060" y="90609"/>
                </a:lnTo>
                <a:lnTo>
                  <a:pt x="686379" y="99837"/>
                </a:lnTo>
                <a:lnTo>
                  <a:pt x="644133" y="106558"/>
                </a:lnTo>
                <a:lnTo>
                  <a:pt x="601903" y="114239"/>
                </a:lnTo>
                <a:lnTo>
                  <a:pt x="563499" y="123840"/>
                </a:lnTo>
                <a:lnTo>
                  <a:pt x="563499" y="153588"/>
                </a:lnTo>
                <a:lnTo>
                  <a:pt x="564459" y="153588"/>
                </a:lnTo>
                <a:lnTo>
                  <a:pt x="565419" y="152628"/>
                </a:lnTo>
                <a:lnTo>
                  <a:pt x="566379" y="152628"/>
                </a:lnTo>
                <a:lnTo>
                  <a:pt x="608624" y="143042"/>
                </a:lnTo>
                <a:lnTo>
                  <a:pt x="649909" y="135361"/>
                </a:lnTo>
                <a:lnTo>
                  <a:pt x="691179" y="128640"/>
                </a:lnTo>
                <a:lnTo>
                  <a:pt x="724768" y="91196"/>
                </a:lnTo>
                <a:lnTo>
                  <a:pt x="727664" y="90236"/>
                </a:lnTo>
                <a:lnTo>
                  <a:pt x="734385" y="119039"/>
                </a:lnTo>
                <a:lnTo>
                  <a:pt x="735329" y="118079"/>
                </a:lnTo>
                <a:lnTo>
                  <a:pt x="736290" y="118079"/>
                </a:lnTo>
                <a:lnTo>
                  <a:pt x="737265" y="117119"/>
                </a:lnTo>
                <a:lnTo>
                  <a:pt x="779495" y="97917"/>
                </a:lnTo>
                <a:lnTo>
                  <a:pt x="816684" y="87291"/>
                </a:lnTo>
                <a:lnTo>
                  <a:pt x="819820" y="86395"/>
                </a:lnTo>
                <a:lnTo>
                  <a:pt x="856289" y="54711"/>
                </a:lnTo>
                <a:lnTo>
                  <a:pt x="814059" y="57607"/>
                </a:lnTo>
                <a:lnTo>
                  <a:pt x="815980" y="87355"/>
                </a:lnTo>
                <a:close/>
              </a:path>
              <a:path w="1716435" h="260154">
                <a:moveTo>
                  <a:pt x="1277721" y="35524"/>
                </a:moveTo>
                <a:lnTo>
                  <a:pt x="1276761" y="5760"/>
                </a:lnTo>
                <a:lnTo>
                  <a:pt x="1274841" y="6720"/>
                </a:lnTo>
                <a:lnTo>
                  <a:pt x="1272921" y="6720"/>
                </a:lnTo>
                <a:lnTo>
                  <a:pt x="1234216" y="21122"/>
                </a:lnTo>
                <a:lnTo>
                  <a:pt x="1193246" y="21122"/>
                </a:lnTo>
                <a:lnTo>
                  <a:pt x="1150040" y="24003"/>
                </a:lnTo>
                <a:lnTo>
                  <a:pt x="1110691" y="28803"/>
                </a:lnTo>
                <a:lnTo>
                  <a:pt x="1108633" y="28710"/>
                </a:lnTo>
                <a:lnTo>
                  <a:pt x="1107810" y="28803"/>
                </a:lnTo>
                <a:lnTo>
                  <a:pt x="1108633" y="28710"/>
                </a:lnTo>
                <a:lnTo>
                  <a:pt x="1068445" y="26883"/>
                </a:lnTo>
                <a:lnTo>
                  <a:pt x="1073246" y="54711"/>
                </a:lnTo>
                <a:lnTo>
                  <a:pt x="1109731" y="57607"/>
                </a:lnTo>
                <a:lnTo>
                  <a:pt x="1111651" y="57607"/>
                </a:lnTo>
                <a:lnTo>
                  <a:pt x="1153881" y="52806"/>
                </a:lnTo>
                <a:lnTo>
                  <a:pt x="1195166" y="49926"/>
                </a:lnTo>
                <a:lnTo>
                  <a:pt x="1231635" y="22082"/>
                </a:lnTo>
                <a:lnTo>
                  <a:pt x="1236436" y="21122"/>
                </a:lnTo>
                <a:lnTo>
                  <a:pt x="1237411" y="49926"/>
                </a:lnTo>
                <a:lnTo>
                  <a:pt x="1239316" y="49926"/>
                </a:lnTo>
                <a:lnTo>
                  <a:pt x="1241252" y="48966"/>
                </a:lnTo>
                <a:lnTo>
                  <a:pt x="1279645" y="35568"/>
                </a:lnTo>
                <a:lnTo>
                  <a:pt x="1282522" y="34564"/>
                </a:lnTo>
                <a:lnTo>
                  <a:pt x="1278681" y="6720"/>
                </a:lnTo>
                <a:lnTo>
                  <a:pt x="1276761" y="5760"/>
                </a:lnTo>
                <a:lnTo>
                  <a:pt x="1277721" y="35524"/>
                </a:lnTo>
                <a:close/>
              </a:path>
              <a:path w="1716435" h="260154">
                <a:moveTo>
                  <a:pt x="1405402" y="21122"/>
                </a:moveTo>
                <a:lnTo>
                  <a:pt x="1403482" y="49926"/>
                </a:lnTo>
                <a:lnTo>
                  <a:pt x="1406362" y="49926"/>
                </a:lnTo>
                <a:lnTo>
                  <a:pt x="1448592" y="47990"/>
                </a:lnTo>
                <a:lnTo>
                  <a:pt x="1409242" y="21122"/>
                </a:lnTo>
                <a:lnTo>
                  <a:pt x="1408602" y="20977"/>
                </a:lnTo>
                <a:lnTo>
                  <a:pt x="1366997" y="11521"/>
                </a:lnTo>
                <a:lnTo>
                  <a:pt x="1366037" y="11521"/>
                </a:lnTo>
                <a:lnTo>
                  <a:pt x="1365077" y="10561"/>
                </a:lnTo>
                <a:lnTo>
                  <a:pt x="1320927" y="7680"/>
                </a:lnTo>
                <a:lnTo>
                  <a:pt x="1278681" y="6720"/>
                </a:lnTo>
                <a:lnTo>
                  <a:pt x="1282522" y="34564"/>
                </a:lnTo>
                <a:lnTo>
                  <a:pt x="1279645" y="35568"/>
                </a:lnTo>
                <a:lnTo>
                  <a:pt x="1319951" y="36484"/>
                </a:lnTo>
                <a:lnTo>
                  <a:pt x="1363157" y="40325"/>
                </a:lnTo>
                <a:lnTo>
                  <a:pt x="1360276" y="39364"/>
                </a:lnTo>
                <a:lnTo>
                  <a:pt x="1402521" y="48966"/>
                </a:lnTo>
                <a:lnTo>
                  <a:pt x="1403482" y="49926"/>
                </a:lnTo>
                <a:lnTo>
                  <a:pt x="1405402" y="21122"/>
                </a:lnTo>
                <a:close/>
              </a:path>
              <a:path w="1716435" h="260154">
                <a:moveTo>
                  <a:pt x="1621383" y="18242"/>
                </a:moveTo>
                <a:lnTo>
                  <a:pt x="1580113" y="960"/>
                </a:lnTo>
                <a:lnTo>
                  <a:pt x="1577233" y="0"/>
                </a:lnTo>
                <a:lnTo>
                  <a:pt x="1571472" y="0"/>
                </a:lnTo>
                <a:lnTo>
                  <a:pt x="1568592" y="27843"/>
                </a:lnTo>
                <a:lnTo>
                  <a:pt x="1577233" y="28803"/>
                </a:lnTo>
                <a:lnTo>
                  <a:pt x="1605076" y="40325"/>
                </a:lnTo>
                <a:lnTo>
                  <a:pt x="1621383" y="18242"/>
                </a:lnTo>
                <a:close/>
              </a:path>
              <a:path w="1716435" h="260154">
                <a:moveTo>
                  <a:pt x="1654027" y="73914"/>
                </a:moveTo>
                <a:lnTo>
                  <a:pt x="1646346" y="96956"/>
                </a:lnTo>
                <a:lnTo>
                  <a:pt x="1650187" y="102717"/>
                </a:lnTo>
                <a:lnTo>
                  <a:pt x="1656908" y="103677"/>
                </a:lnTo>
                <a:lnTo>
                  <a:pt x="1670349" y="79674"/>
                </a:lnTo>
                <a:lnTo>
                  <a:pt x="1663880" y="71002"/>
                </a:lnTo>
                <a:lnTo>
                  <a:pt x="1628104" y="23042"/>
                </a:lnTo>
                <a:lnTo>
                  <a:pt x="1624263" y="19202"/>
                </a:lnTo>
                <a:lnTo>
                  <a:pt x="1621383" y="18242"/>
                </a:lnTo>
                <a:lnTo>
                  <a:pt x="1605076" y="40325"/>
                </a:lnTo>
                <a:lnTo>
                  <a:pt x="1577233" y="28803"/>
                </a:lnTo>
                <a:lnTo>
                  <a:pt x="1568592" y="27843"/>
                </a:lnTo>
                <a:lnTo>
                  <a:pt x="1571472" y="0"/>
                </a:lnTo>
                <a:lnTo>
                  <a:pt x="1528282" y="7680"/>
                </a:lnTo>
                <a:lnTo>
                  <a:pt x="1486037" y="19202"/>
                </a:lnTo>
                <a:lnTo>
                  <a:pt x="1489877" y="19202"/>
                </a:lnTo>
                <a:lnTo>
                  <a:pt x="1491797" y="47990"/>
                </a:lnTo>
                <a:lnTo>
                  <a:pt x="1493718" y="47990"/>
                </a:lnTo>
                <a:lnTo>
                  <a:pt x="1535948" y="36484"/>
                </a:lnTo>
                <a:lnTo>
                  <a:pt x="1572906" y="29608"/>
                </a:lnTo>
                <a:lnTo>
                  <a:pt x="1607614" y="43807"/>
                </a:lnTo>
                <a:lnTo>
                  <a:pt x="1610837" y="45125"/>
                </a:lnTo>
                <a:lnTo>
                  <a:pt x="1646346" y="96956"/>
                </a:lnTo>
                <a:lnTo>
                  <a:pt x="1654027" y="73914"/>
                </a:lnTo>
                <a:close/>
              </a:path>
              <a:path w="1716435" h="260154">
                <a:moveTo>
                  <a:pt x="1670349" y="79674"/>
                </a:moveTo>
                <a:lnTo>
                  <a:pt x="1656908" y="103677"/>
                </a:lnTo>
                <a:lnTo>
                  <a:pt x="1662668" y="102717"/>
                </a:lnTo>
                <a:lnTo>
                  <a:pt x="1704914" y="89275"/>
                </a:lnTo>
                <a:lnTo>
                  <a:pt x="1712594" y="87355"/>
                </a:lnTo>
                <a:lnTo>
                  <a:pt x="1716435" y="78714"/>
                </a:lnTo>
                <a:lnTo>
                  <a:pt x="1714500" y="71033"/>
                </a:lnTo>
                <a:lnTo>
                  <a:pt x="1712594" y="63352"/>
                </a:lnTo>
                <a:lnTo>
                  <a:pt x="1703938" y="59512"/>
                </a:lnTo>
                <a:lnTo>
                  <a:pt x="1696272" y="61432"/>
                </a:lnTo>
                <a:lnTo>
                  <a:pt x="1663880" y="71002"/>
                </a:lnTo>
                <a:lnTo>
                  <a:pt x="1670349" y="79674"/>
                </a:lnTo>
                <a:close/>
              </a:path>
              <a:path w="1716435" h="260154">
                <a:moveTo>
                  <a:pt x="1408602" y="20977"/>
                </a:moveTo>
                <a:lnTo>
                  <a:pt x="1409242" y="21122"/>
                </a:lnTo>
                <a:lnTo>
                  <a:pt x="1448592" y="47990"/>
                </a:lnTo>
                <a:lnTo>
                  <a:pt x="1491797" y="47990"/>
                </a:lnTo>
                <a:lnTo>
                  <a:pt x="1489877" y="19202"/>
                </a:lnTo>
                <a:lnTo>
                  <a:pt x="1447632" y="19202"/>
                </a:lnTo>
                <a:lnTo>
                  <a:pt x="1408602" y="20977"/>
                </a:lnTo>
                <a:close/>
              </a:path>
              <a:path w="1716435" h="260154">
                <a:moveTo>
                  <a:pt x="1236436" y="49926"/>
                </a:moveTo>
                <a:lnTo>
                  <a:pt x="1237411" y="49926"/>
                </a:lnTo>
                <a:lnTo>
                  <a:pt x="1236436" y="21122"/>
                </a:lnTo>
                <a:lnTo>
                  <a:pt x="1231635" y="22082"/>
                </a:lnTo>
                <a:lnTo>
                  <a:pt x="1195166" y="49926"/>
                </a:lnTo>
                <a:lnTo>
                  <a:pt x="1236436" y="49926"/>
                </a:lnTo>
                <a:close/>
              </a:path>
              <a:path w="1716435" h="260154">
                <a:moveTo>
                  <a:pt x="985890" y="62392"/>
                </a:moveTo>
                <a:lnTo>
                  <a:pt x="977249" y="64328"/>
                </a:lnTo>
                <a:lnTo>
                  <a:pt x="982050" y="91196"/>
                </a:lnTo>
                <a:lnTo>
                  <a:pt x="983970" y="92156"/>
                </a:lnTo>
                <a:lnTo>
                  <a:pt x="986850" y="91196"/>
                </a:lnTo>
                <a:lnTo>
                  <a:pt x="985890" y="62392"/>
                </a:lnTo>
                <a:close/>
              </a:path>
              <a:path w="1716435" h="260154">
                <a:moveTo>
                  <a:pt x="819820" y="86395"/>
                </a:moveTo>
                <a:lnTo>
                  <a:pt x="816684" y="87291"/>
                </a:lnTo>
                <a:lnTo>
                  <a:pt x="858210" y="83515"/>
                </a:lnTo>
                <a:lnTo>
                  <a:pt x="899495" y="83515"/>
                </a:lnTo>
                <a:lnTo>
                  <a:pt x="940780" y="85435"/>
                </a:lnTo>
                <a:lnTo>
                  <a:pt x="982050" y="91196"/>
                </a:lnTo>
                <a:lnTo>
                  <a:pt x="977249" y="64328"/>
                </a:lnTo>
                <a:lnTo>
                  <a:pt x="985890" y="62392"/>
                </a:lnTo>
                <a:lnTo>
                  <a:pt x="986850" y="91196"/>
                </a:lnTo>
                <a:lnTo>
                  <a:pt x="989731" y="90236"/>
                </a:lnTo>
                <a:lnTo>
                  <a:pt x="1031961" y="71033"/>
                </a:lnTo>
                <a:lnTo>
                  <a:pt x="1068303" y="56665"/>
                </a:lnTo>
                <a:lnTo>
                  <a:pt x="1109731" y="57607"/>
                </a:lnTo>
                <a:lnTo>
                  <a:pt x="1073246" y="54711"/>
                </a:lnTo>
                <a:lnTo>
                  <a:pt x="1068445" y="26883"/>
                </a:lnTo>
                <a:lnTo>
                  <a:pt x="1066525" y="26883"/>
                </a:lnTo>
                <a:lnTo>
                  <a:pt x="1067485" y="56647"/>
                </a:lnTo>
                <a:lnTo>
                  <a:pt x="1066525" y="26883"/>
                </a:lnTo>
                <a:lnTo>
                  <a:pt x="1064605" y="27843"/>
                </a:lnTo>
                <a:lnTo>
                  <a:pt x="1062685" y="27843"/>
                </a:lnTo>
                <a:lnTo>
                  <a:pt x="1019495" y="44150"/>
                </a:lnTo>
                <a:lnTo>
                  <a:pt x="982301" y="61915"/>
                </a:lnTo>
                <a:lnTo>
                  <a:pt x="942685" y="56647"/>
                </a:lnTo>
                <a:lnTo>
                  <a:pt x="899495" y="54711"/>
                </a:lnTo>
                <a:lnTo>
                  <a:pt x="856289" y="54711"/>
                </a:lnTo>
                <a:lnTo>
                  <a:pt x="819820" y="86395"/>
                </a:lnTo>
                <a:close/>
              </a:path>
              <a:path w="1716435" h="260154">
                <a:moveTo>
                  <a:pt x="724768" y="91196"/>
                </a:moveTo>
                <a:lnTo>
                  <a:pt x="691179" y="128640"/>
                </a:lnTo>
                <a:lnTo>
                  <a:pt x="734385" y="119039"/>
                </a:lnTo>
                <a:lnTo>
                  <a:pt x="727664" y="90236"/>
                </a:lnTo>
                <a:lnTo>
                  <a:pt x="724768" y="91196"/>
                </a:lnTo>
                <a:close/>
              </a:path>
              <a:path w="1716435" h="260154">
                <a:moveTo>
                  <a:pt x="439674" y="144962"/>
                </a:moveTo>
                <a:lnTo>
                  <a:pt x="480943" y="120959"/>
                </a:lnTo>
                <a:lnTo>
                  <a:pt x="438698" y="116159"/>
                </a:lnTo>
                <a:lnTo>
                  <a:pt x="435833" y="116159"/>
                </a:lnTo>
                <a:lnTo>
                  <a:pt x="434858" y="144962"/>
                </a:lnTo>
                <a:lnTo>
                  <a:pt x="439674" y="144962"/>
                </a:lnTo>
                <a:close/>
              </a:path>
              <a:path w="1716435" h="260154">
                <a:moveTo>
                  <a:pt x="345597" y="149748"/>
                </a:moveTo>
                <a:lnTo>
                  <a:pt x="311993" y="185277"/>
                </a:lnTo>
                <a:lnTo>
                  <a:pt x="355183" y="176633"/>
                </a:lnTo>
                <a:lnTo>
                  <a:pt x="350382" y="147843"/>
                </a:lnTo>
                <a:lnTo>
                  <a:pt x="345597" y="149748"/>
                </a:lnTo>
                <a:close/>
              </a:path>
              <a:path w="1716435" h="260154">
                <a:moveTo>
                  <a:pt x="1646346" y="96956"/>
                </a:moveTo>
                <a:lnTo>
                  <a:pt x="1610837" y="45125"/>
                </a:lnTo>
                <a:lnTo>
                  <a:pt x="1607614" y="43807"/>
                </a:lnTo>
                <a:lnTo>
                  <a:pt x="1646346" y="96956"/>
                </a:lnTo>
                <a:close/>
              </a:path>
              <a:path w="1716435" h="260154">
                <a:moveTo>
                  <a:pt x="1110691" y="28803"/>
                </a:moveTo>
                <a:lnTo>
                  <a:pt x="1150040" y="24003"/>
                </a:lnTo>
                <a:lnTo>
                  <a:pt x="1108633" y="28710"/>
                </a:lnTo>
                <a:lnTo>
                  <a:pt x="1110691" y="28803"/>
                </a:lnTo>
                <a:close/>
              </a:path>
            </a:pathLst>
          </a:custGeom>
          <a:solidFill>
            <a:srgbClr val="D97F3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4" name="object 554"/>
          <p:cNvSpPr/>
          <p:nvPr/>
        </p:nvSpPr>
        <p:spPr>
          <a:xfrm>
            <a:off x="4470821" y="8420922"/>
            <a:ext cx="1700098" cy="122870"/>
          </a:xfrm>
          <a:custGeom>
            <a:avLst/>
            <a:gdLst/>
            <a:ahLst/>
            <a:cxnLst/>
            <a:rect l="l" t="t" r="r" b="b"/>
            <a:pathLst>
              <a:path w="1700098" h="122870">
                <a:moveTo>
                  <a:pt x="386462" y="82968"/>
                </a:moveTo>
                <a:lnTo>
                  <a:pt x="427177" y="94076"/>
                </a:lnTo>
                <a:lnTo>
                  <a:pt x="388787" y="82555"/>
                </a:lnTo>
                <a:lnTo>
                  <a:pt x="387827" y="70073"/>
                </a:lnTo>
                <a:lnTo>
                  <a:pt x="385907" y="70073"/>
                </a:lnTo>
                <a:lnTo>
                  <a:pt x="344637" y="77754"/>
                </a:lnTo>
                <a:lnTo>
                  <a:pt x="300471" y="84475"/>
                </a:lnTo>
                <a:lnTo>
                  <a:pt x="299511" y="84475"/>
                </a:lnTo>
                <a:lnTo>
                  <a:pt x="257266" y="97917"/>
                </a:lnTo>
                <a:lnTo>
                  <a:pt x="218876" y="103677"/>
                </a:lnTo>
                <a:lnTo>
                  <a:pt x="215996" y="103677"/>
                </a:lnTo>
                <a:lnTo>
                  <a:pt x="215036" y="116150"/>
                </a:lnTo>
                <a:lnTo>
                  <a:pt x="215996" y="117108"/>
                </a:lnTo>
                <a:lnTo>
                  <a:pt x="217916" y="117108"/>
                </a:lnTo>
                <a:lnTo>
                  <a:pt x="260146" y="110383"/>
                </a:lnTo>
                <a:lnTo>
                  <a:pt x="261106" y="110383"/>
                </a:lnTo>
                <a:lnTo>
                  <a:pt x="303352" y="96956"/>
                </a:lnTo>
                <a:lnTo>
                  <a:pt x="302392" y="96956"/>
                </a:lnTo>
                <a:lnTo>
                  <a:pt x="345597" y="90236"/>
                </a:lnTo>
                <a:lnTo>
                  <a:pt x="384947" y="82555"/>
                </a:lnTo>
                <a:lnTo>
                  <a:pt x="386462" y="82968"/>
                </a:lnTo>
                <a:close/>
              </a:path>
              <a:path w="1700098" h="122870">
                <a:moveTo>
                  <a:pt x="1271960" y="14386"/>
                </a:moveTo>
                <a:lnTo>
                  <a:pt x="1313246" y="6720"/>
                </a:lnTo>
                <a:lnTo>
                  <a:pt x="1271000" y="1920"/>
                </a:lnTo>
                <a:lnTo>
                  <a:pt x="1270040" y="1920"/>
                </a:lnTo>
                <a:lnTo>
                  <a:pt x="1270040" y="14386"/>
                </a:lnTo>
                <a:lnTo>
                  <a:pt x="1271960" y="14386"/>
                </a:lnTo>
                <a:close/>
              </a:path>
              <a:path w="1700098" h="122870">
                <a:moveTo>
                  <a:pt x="1567632" y="0"/>
                </a:moveTo>
                <a:lnTo>
                  <a:pt x="1566671" y="0"/>
                </a:lnTo>
                <a:lnTo>
                  <a:pt x="1566671" y="13441"/>
                </a:lnTo>
                <a:lnTo>
                  <a:pt x="1564751" y="13441"/>
                </a:lnTo>
                <a:lnTo>
                  <a:pt x="1566671" y="0"/>
                </a:lnTo>
                <a:lnTo>
                  <a:pt x="1523481" y="1920"/>
                </a:lnTo>
                <a:lnTo>
                  <a:pt x="1482196" y="6720"/>
                </a:lnTo>
                <a:lnTo>
                  <a:pt x="1439951" y="6720"/>
                </a:lnTo>
                <a:lnTo>
                  <a:pt x="1439951" y="20147"/>
                </a:lnTo>
                <a:lnTo>
                  <a:pt x="1438991" y="6720"/>
                </a:lnTo>
                <a:lnTo>
                  <a:pt x="1397721" y="13441"/>
                </a:lnTo>
                <a:lnTo>
                  <a:pt x="1357396" y="13441"/>
                </a:lnTo>
                <a:lnTo>
                  <a:pt x="1313246" y="6720"/>
                </a:lnTo>
                <a:lnTo>
                  <a:pt x="1356436" y="13441"/>
                </a:lnTo>
                <a:lnTo>
                  <a:pt x="1398681" y="25908"/>
                </a:lnTo>
                <a:lnTo>
                  <a:pt x="1398681" y="13441"/>
                </a:lnTo>
                <a:lnTo>
                  <a:pt x="1399641" y="25908"/>
                </a:lnTo>
                <a:lnTo>
                  <a:pt x="1440911" y="20147"/>
                </a:lnTo>
                <a:lnTo>
                  <a:pt x="1482196" y="20147"/>
                </a:lnTo>
                <a:lnTo>
                  <a:pt x="1525386" y="14386"/>
                </a:lnTo>
                <a:lnTo>
                  <a:pt x="1564927" y="13481"/>
                </a:lnTo>
                <a:lnTo>
                  <a:pt x="1605949" y="22789"/>
                </a:lnTo>
                <a:lnTo>
                  <a:pt x="1606997" y="23027"/>
                </a:lnTo>
                <a:lnTo>
                  <a:pt x="1646346" y="55671"/>
                </a:lnTo>
                <a:lnTo>
                  <a:pt x="1649227" y="44150"/>
                </a:lnTo>
                <a:lnTo>
                  <a:pt x="1646346" y="55671"/>
                </a:lnTo>
                <a:lnTo>
                  <a:pt x="1648266" y="56631"/>
                </a:lnTo>
                <a:lnTo>
                  <a:pt x="1650187" y="57591"/>
                </a:lnTo>
                <a:lnTo>
                  <a:pt x="1652107" y="56631"/>
                </a:lnTo>
                <a:lnTo>
                  <a:pt x="1694352" y="47030"/>
                </a:lnTo>
                <a:lnTo>
                  <a:pt x="1654987" y="45110"/>
                </a:lnTo>
                <a:lnTo>
                  <a:pt x="1652768" y="43345"/>
                </a:lnTo>
                <a:lnTo>
                  <a:pt x="1612742" y="11506"/>
                </a:lnTo>
                <a:lnTo>
                  <a:pt x="1611782" y="10546"/>
                </a:lnTo>
                <a:lnTo>
                  <a:pt x="1609862" y="10546"/>
                </a:lnTo>
                <a:lnTo>
                  <a:pt x="1605061" y="22067"/>
                </a:lnTo>
                <a:lnTo>
                  <a:pt x="1568592" y="0"/>
                </a:lnTo>
                <a:lnTo>
                  <a:pt x="1567632" y="0"/>
                </a:lnTo>
                <a:close/>
              </a:path>
              <a:path w="1700098" h="122870">
                <a:moveTo>
                  <a:pt x="1652768" y="43345"/>
                </a:moveTo>
                <a:lnTo>
                  <a:pt x="1654987" y="45110"/>
                </a:lnTo>
                <a:lnTo>
                  <a:pt x="1694352" y="47030"/>
                </a:lnTo>
                <a:lnTo>
                  <a:pt x="1697233" y="46070"/>
                </a:lnTo>
                <a:lnTo>
                  <a:pt x="1700098" y="43190"/>
                </a:lnTo>
                <a:lnTo>
                  <a:pt x="1699153" y="39349"/>
                </a:lnTo>
                <a:lnTo>
                  <a:pt x="1698193" y="36469"/>
                </a:lnTo>
                <a:lnTo>
                  <a:pt x="1695312" y="33588"/>
                </a:lnTo>
                <a:lnTo>
                  <a:pt x="1691472" y="34549"/>
                </a:lnTo>
                <a:lnTo>
                  <a:pt x="1652768" y="43345"/>
                </a:lnTo>
                <a:close/>
              </a:path>
              <a:path w="1700098" h="122870">
                <a:moveTo>
                  <a:pt x="891814" y="44150"/>
                </a:moveTo>
                <a:lnTo>
                  <a:pt x="889894" y="56631"/>
                </a:lnTo>
                <a:lnTo>
                  <a:pt x="934044" y="56631"/>
                </a:lnTo>
                <a:lnTo>
                  <a:pt x="891814" y="44150"/>
                </a:lnTo>
                <a:close/>
              </a:path>
              <a:path w="1700098" h="122870">
                <a:moveTo>
                  <a:pt x="1398681" y="13441"/>
                </a:moveTo>
                <a:lnTo>
                  <a:pt x="1398681" y="25908"/>
                </a:lnTo>
                <a:lnTo>
                  <a:pt x="1399641" y="25908"/>
                </a:lnTo>
                <a:lnTo>
                  <a:pt x="1398681" y="13441"/>
                </a:lnTo>
                <a:close/>
              </a:path>
              <a:path w="1700098" h="122870">
                <a:moveTo>
                  <a:pt x="1646346" y="55671"/>
                </a:moveTo>
                <a:lnTo>
                  <a:pt x="1606997" y="23027"/>
                </a:lnTo>
                <a:lnTo>
                  <a:pt x="1605949" y="22789"/>
                </a:lnTo>
                <a:lnTo>
                  <a:pt x="1646346" y="55671"/>
                </a:lnTo>
                <a:close/>
              </a:path>
              <a:path w="1700098" h="122870">
                <a:moveTo>
                  <a:pt x="1605061" y="22067"/>
                </a:moveTo>
                <a:lnTo>
                  <a:pt x="1609862" y="10546"/>
                </a:lnTo>
                <a:lnTo>
                  <a:pt x="1568592" y="0"/>
                </a:lnTo>
                <a:lnTo>
                  <a:pt x="1605061" y="22067"/>
                </a:lnTo>
                <a:close/>
              </a:path>
              <a:path w="1700098" h="122870">
                <a:moveTo>
                  <a:pt x="1439951" y="20147"/>
                </a:moveTo>
                <a:lnTo>
                  <a:pt x="1439951" y="6720"/>
                </a:lnTo>
                <a:lnTo>
                  <a:pt x="1438991" y="6720"/>
                </a:lnTo>
                <a:lnTo>
                  <a:pt x="1439951" y="20147"/>
                </a:lnTo>
                <a:close/>
              </a:path>
              <a:path w="1700098" h="122870">
                <a:moveTo>
                  <a:pt x="1566671" y="0"/>
                </a:moveTo>
                <a:lnTo>
                  <a:pt x="1564751" y="13441"/>
                </a:lnTo>
                <a:lnTo>
                  <a:pt x="1566671" y="13441"/>
                </a:lnTo>
                <a:lnTo>
                  <a:pt x="1566671" y="0"/>
                </a:lnTo>
                <a:close/>
              </a:path>
              <a:path w="1700098" h="122870">
                <a:moveTo>
                  <a:pt x="975329" y="41269"/>
                </a:moveTo>
                <a:lnTo>
                  <a:pt x="934044" y="44150"/>
                </a:lnTo>
                <a:lnTo>
                  <a:pt x="893734" y="44150"/>
                </a:lnTo>
                <a:lnTo>
                  <a:pt x="852449" y="29748"/>
                </a:lnTo>
                <a:lnTo>
                  <a:pt x="849569" y="29748"/>
                </a:lnTo>
                <a:lnTo>
                  <a:pt x="849569" y="42230"/>
                </a:lnTo>
                <a:lnTo>
                  <a:pt x="849569" y="29748"/>
                </a:lnTo>
                <a:lnTo>
                  <a:pt x="806378" y="29748"/>
                </a:lnTo>
                <a:lnTo>
                  <a:pt x="808299" y="42230"/>
                </a:lnTo>
                <a:lnTo>
                  <a:pt x="847648" y="42230"/>
                </a:lnTo>
                <a:lnTo>
                  <a:pt x="889894" y="56631"/>
                </a:lnTo>
                <a:lnTo>
                  <a:pt x="891814" y="44150"/>
                </a:lnTo>
                <a:lnTo>
                  <a:pt x="934044" y="56631"/>
                </a:lnTo>
                <a:lnTo>
                  <a:pt x="976289" y="53751"/>
                </a:lnTo>
                <a:lnTo>
                  <a:pt x="977249" y="53751"/>
                </a:lnTo>
                <a:lnTo>
                  <a:pt x="978209" y="52791"/>
                </a:lnTo>
                <a:lnTo>
                  <a:pt x="1020455" y="38389"/>
                </a:lnTo>
                <a:lnTo>
                  <a:pt x="1018519" y="39349"/>
                </a:lnTo>
                <a:lnTo>
                  <a:pt x="1103010" y="32628"/>
                </a:lnTo>
                <a:lnTo>
                  <a:pt x="1145240" y="27828"/>
                </a:lnTo>
                <a:lnTo>
                  <a:pt x="1186525" y="24947"/>
                </a:lnTo>
                <a:lnTo>
                  <a:pt x="1228755" y="21107"/>
                </a:lnTo>
                <a:lnTo>
                  <a:pt x="1271052" y="14527"/>
                </a:lnTo>
                <a:lnTo>
                  <a:pt x="1311310" y="20147"/>
                </a:lnTo>
                <a:lnTo>
                  <a:pt x="1355476" y="25908"/>
                </a:lnTo>
                <a:lnTo>
                  <a:pt x="1398681" y="25908"/>
                </a:lnTo>
                <a:lnTo>
                  <a:pt x="1356436" y="13441"/>
                </a:lnTo>
                <a:lnTo>
                  <a:pt x="1313246" y="6720"/>
                </a:lnTo>
                <a:lnTo>
                  <a:pt x="1271960" y="14386"/>
                </a:lnTo>
                <a:lnTo>
                  <a:pt x="1270040" y="14386"/>
                </a:lnTo>
                <a:lnTo>
                  <a:pt x="1270040" y="1920"/>
                </a:lnTo>
                <a:lnTo>
                  <a:pt x="1227795" y="8625"/>
                </a:lnTo>
                <a:lnTo>
                  <a:pt x="1185565" y="11506"/>
                </a:lnTo>
                <a:lnTo>
                  <a:pt x="1143320" y="14386"/>
                </a:lnTo>
                <a:lnTo>
                  <a:pt x="1102050" y="20147"/>
                </a:lnTo>
                <a:lnTo>
                  <a:pt x="1059804" y="23027"/>
                </a:lnTo>
                <a:lnTo>
                  <a:pt x="1017559" y="25908"/>
                </a:lnTo>
                <a:lnTo>
                  <a:pt x="1016614" y="25908"/>
                </a:lnTo>
                <a:lnTo>
                  <a:pt x="1016614" y="26868"/>
                </a:lnTo>
                <a:lnTo>
                  <a:pt x="1015654" y="26868"/>
                </a:lnTo>
                <a:lnTo>
                  <a:pt x="974369" y="41269"/>
                </a:lnTo>
                <a:lnTo>
                  <a:pt x="975329" y="41269"/>
                </a:lnTo>
                <a:close/>
              </a:path>
              <a:path w="1700098" h="122870">
                <a:moveTo>
                  <a:pt x="431017" y="81594"/>
                </a:moveTo>
                <a:lnTo>
                  <a:pt x="471342" y="95996"/>
                </a:lnTo>
                <a:lnTo>
                  <a:pt x="473262" y="95996"/>
                </a:lnTo>
                <a:lnTo>
                  <a:pt x="431017" y="81594"/>
                </a:lnTo>
                <a:close/>
              </a:path>
              <a:path w="1700098" h="122870">
                <a:moveTo>
                  <a:pt x="721903" y="60472"/>
                </a:moveTo>
                <a:lnTo>
                  <a:pt x="679658" y="71993"/>
                </a:lnTo>
                <a:lnTo>
                  <a:pt x="680618" y="71993"/>
                </a:lnTo>
                <a:lnTo>
                  <a:pt x="638388" y="74874"/>
                </a:lnTo>
                <a:lnTo>
                  <a:pt x="596143" y="82555"/>
                </a:lnTo>
                <a:lnTo>
                  <a:pt x="554857" y="91180"/>
                </a:lnTo>
                <a:lnTo>
                  <a:pt x="513588" y="95996"/>
                </a:lnTo>
                <a:lnTo>
                  <a:pt x="471342" y="95996"/>
                </a:lnTo>
                <a:lnTo>
                  <a:pt x="431017" y="81594"/>
                </a:lnTo>
                <a:lnTo>
                  <a:pt x="388787" y="70073"/>
                </a:lnTo>
                <a:lnTo>
                  <a:pt x="387827" y="70073"/>
                </a:lnTo>
                <a:lnTo>
                  <a:pt x="388787" y="82555"/>
                </a:lnTo>
                <a:lnTo>
                  <a:pt x="427177" y="94076"/>
                </a:lnTo>
                <a:lnTo>
                  <a:pt x="469422" y="108463"/>
                </a:lnTo>
                <a:lnTo>
                  <a:pt x="513588" y="108463"/>
                </a:lnTo>
                <a:lnTo>
                  <a:pt x="555818" y="103677"/>
                </a:lnTo>
                <a:lnTo>
                  <a:pt x="599023" y="95996"/>
                </a:lnTo>
                <a:lnTo>
                  <a:pt x="641253" y="87355"/>
                </a:lnTo>
                <a:lnTo>
                  <a:pt x="681578" y="84475"/>
                </a:lnTo>
                <a:lnTo>
                  <a:pt x="683498" y="84475"/>
                </a:lnTo>
                <a:lnTo>
                  <a:pt x="724768" y="72953"/>
                </a:lnTo>
                <a:lnTo>
                  <a:pt x="725744" y="72953"/>
                </a:lnTo>
                <a:lnTo>
                  <a:pt x="768934" y="52791"/>
                </a:lnTo>
                <a:lnTo>
                  <a:pt x="767013" y="53751"/>
                </a:lnTo>
                <a:lnTo>
                  <a:pt x="809259" y="42230"/>
                </a:lnTo>
                <a:lnTo>
                  <a:pt x="808299" y="42230"/>
                </a:lnTo>
                <a:lnTo>
                  <a:pt x="806378" y="29748"/>
                </a:lnTo>
                <a:lnTo>
                  <a:pt x="764133" y="41269"/>
                </a:lnTo>
                <a:lnTo>
                  <a:pt x="763173" y="41269"/>
                </a:lnTo>
                <a:lnTo>
                  <a:pt x="720928" y="60472"/>
                </a:lnTo>
                <a:lnTo>
                  <a:pt x="721903" y="60472"/>
                </a:lnTo>
                <a:close/>
              </a:path>
              <a:path w="1700098" h="122870">
                <a:moveTo>
                  <a:pt x="386462" y="82968"/>
                </a:moveTo>
                <a:lnTo>
                  <a:pt x="384947" y="82555"/>
                </a:lnTo>
                <a:lnTo>
                  <a:pt x="345597" y="90236"/>
                </a:lnTo>
                <a:lnTo>
                  <a:pt x="386462" y="82968"/>
                </a:lnTo>
                <a:close/>
              </a:path>
              <a:path w="1700098" h="122870">
                <a:moveTo>
                  <a:pt x="93116" y="119032"/>
                </a:moveTo>
                <a:lnTo>
                  <a:pt x="94076" y="119032"/>
                </a:lnTo>
                <a:lnTo>
                  <a:pt x="134057" y="99041"/>
                </a:lnTo>
                <a:lnTo>
                  <a:pt x="174711" y="103677"/>
                </a:lnTo>
                <a:lnTo>
                  <a:pt x="172791" y="103677"/>
                </a:lnTo>
                <a:lnTo>
                  <a:pt x="215036" y="116150"/>
                </a:lnTo>
                <a:lnTo>
                  <a:pt x="215996" y="103677"/>
                </a:lnTo>
                <a:lnTo>
                  <a:pt x="218876" y="103677"/>
                </a:lnTo>
                <a:lnTo>
                  <a:pt x="257266" y="97917"/>
                </a:lnTo>
                <a:lnTo>
                  <a:pt x="258226" y="96956"/>
                </a:lnTo>
                <a:lnTo>
                  <a:pt x="217869" y="103379"/>
                </a:lnTo>
                <a:lnTo>
                  <a:pt x="176631" y="91180"/>
                </a:lnTo>
                <a:lnTo>
                  <a:pt x="175671" y="91180"/>
                </a:lnTo>
                <a:lnTo>
                  <a:pt x="136306" y="97917"/>
                </a:lnTo>
                <a:lnTo>
                  <a:pt x="132481" y="86395"/>
                </a:lnTo>
                <a:lnTo>
                  <a:pt x="131521" y="86395"/>
                </a:lnTo>
                <a:lnTo>
                  <a:pt x="132481" y="98861"/>
                </a:lnTo>
                <a:lnTo>
                  <a:pt x="131521" y="86395"/>
                </a:lnTo>
                <a:lnTo>
                  <a:pt x="130561" y="86395"/>
                </a:lnTo>
                <a:lnTo>
                  <a:pt x="88315" y="107518"/>
                </a:lnTo>
                <a:lnTo>
                  <a:pt x="90236" y="106542"/>
                </a:lnTo>
                <a:lnTo>
                  <a:pt x="48950" y="110383"/>
                </a:lnTo>
                <a:lnTo>
                  <a:pt x="6720" y="108463"/>
                </a:lnTo>
                <a:lnTo>
                  <a:pt x="2880" y="108463"/>
                </a:lnTo>
                <a:lnTo>
                  <a:pt x="960" y="111358"/>
                </a:lnTo>
                <a:lnTo>
                  <a:pt x="0" y="115191"/>
                </a:lnTo>
                <a:lnTo>
                  <a:pt x="0" y="118067"/>
                </a:lnTo>
                <a:lnTo>
                  <a:pt x="2880" y="120947"/>
                </a:lnTo>
                <a:lnTo>
                  <a:pt x="6720" y="121906"/>
                </a:lnTo>
                <a:lnTo>
                  <a:pt x="48005" y="122870"/>
                </a:lnTo>
                <a:lnTo>
                  <a:pt x="91196" y="119989"/>
                </a:lnTo>
                <a:lnTo>
                  <a:pt x="92156" y="119989"/>
                </a:lnTo>
                <a:lnTo>
                  <a:pt x="93116" y="119032"/>
                </a:lnTo>
                <a:close/>
              </a:path>
              <a:path w="1700098" h="122870">
                <a:moveTo>
                  <a:pt x="133426" y="86395"/>
                </a:moveTo>
                <a:lnTo>
                  <a:pt x="132481" y="86395"/>
                </a:lnTo>
                <a:lnTo>
                  <a:pt x="136306" y="97917"/>
                </a:lnTo>
                <a:lnTo>
                  <a:pt x="175671" y="91180"/>
                </a:lnTo>
                <a:lnTo>
                  <a:pt x="133426" y="8639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5" name="object 555"/>
          <p:cNvSpPr/>
          <p:nvPr/>
        </p:nvSpPr>
        <p:spPr>
          <a:xfrm>
            <a:off x="4464100" y="8434364"/>
            <a:ext cx="1714500" cy="199666"/>
          </a:xfrm>
          <a:custGeom>
            <a:avLst/>
            <a:gdLst/>
            <a:ahLst/>
            <a:cxnLst/>
            <a:rect l="l" t="t" r="r" b="b"/>
            <a:pathLst>
              <a:path w="1714500" h="199666">
                <a:moveTo>
                  <a:pt x="939820" y="78714"/>
                </a:moveTo>
                <a:lnTo>
                  <a:pt x="898535" y="80634"/>
                </a:lnTo>
                <a:lnTo>
                  <a:pt x="937884" y="104625"/>
                </a:lnTo>
                <a:lnTo>
                  <a:pt x="940765" y="104625"/>
                </a:lnTo>
                <a:lnTo>
                  <a:pt x="941725" y="78714"/>
                </a:lnTo>
                <a:lnTo>
                  <a:pt x="939820" y="78714"/>
                </a:lnTo>
                <a:close/>
              </a:path>
              <a:path w="1714500" h="199666">
                <a:moveTo>
                  <a:pt x="985890" y="89260"/>
                </a:moveTo>
                <a:lnTo>
                  <a:pt x="980130" y="89260"/>
                </a:lnTo>
                <a:lnTo>
                  <a:pt x="980130" y="114226"/>
                </a:lnTo>
                <a:lnTo>
                  <a:pt x="985890" y="114226"/>
                </a:lnTo>
                <a:lnTo>
                  <a:pt x="1027176" y="104625"/>
                </a:lnTo>
                <a:lnTo>
                  <a:pt x="985890" y="89260"/>
                </a:lnTo>
                <a:close/>
              </a:path>
              <a:path w="1714500" h="199666">
                <a:moveTo>
                  <a:pt x="1363157" y="21107"/>
                </a:moveTo>
                <a:lnTo>
                  <a:pt x="1361236" y="21107"/>
                </a:lnTo>
                <a:lnTo>
                  <a:pt x="1320927" y="45110"/>
                </a:lnTo>
                <a:lnTo>
                  <a:pt x="1318991" y="45110"/>
                </a:lnTo>
                <a:lnTo>
                  <a:pt x="1280601" y="48950"/>
                </a:lnTo>
                <a:lnTo>
                  <a:pt x="1278681" y="49910"/>
                </a:lnTo>
                <a:lnTo>
                  <a:pt x="1320610" y="45146"/>
                </a:lnTo>
                <a:lnTo>
                  <a:pt x="1362196" y="46070"/>
                </a:lnTo>
                <a:lnTo>
                  <a:pt x="1363157" y="21107"/>
                </a:lnTo>
                <a:close/>
              </a:path>
              <a:path w="1714500" h="199666">
                <a:moveTo>
                  <a:pt x="1575313" y="25907"/>
                </a:moveTo>
                <a:lnTo>
                  <a:pt x="1606997" y="30708"/>
                </a:lnTo>
                <a:lnTo>
                  <a:pt x="1575313" y="0"/>
                </a:lnTo>
                <a:lnTo>
                  <a:pt x="1571472" y="0"/>
                </a:lnTo>
                <a:lnTo>
                  <a:pt x="1570512" y="24947"/>
                </a:lnTo>
                <a:lnTo>
                  <a:pt x="1575313" y="25907"/>
                </a:lnTo>
                <a:close/>
              </a:path>
              <a:path w="1714500" h="199666">
                <a:moveTo>
                  <a:pt x="1711634" y="38389"/>
                </a:moveTo>
                <a:lnTo>
                  <a:pt x="1714500" y="30708"/>
                </a:lnTo>
                <a:lnTo>
                  <a:pt x="1710659" y="23987"/>
                </a:lnTo>
                <a:lnTo>
                  <a:pt x="1706819" y="18227"/>
                </a:lnTo>
                <a:lnTo>
                  <a:pt x="1699153" y="16306"/>
                </a:lnTo>
                <a:lnTo>
                  <a:pt x="1693392" y="19187"/>
                </a:lnTo>
                <a:lnTo>
                  <a:pt x="1658828" y="39611"/>
                </a:lnTo>
                <a:lnTo>
                  <a:pt x="1623303" y="10546"/>
                </a:lnTo>
                <a:lnTo>
                  <a:pt x="1621398" y="9585"/>
                </a:lnTo>
                <a:lnTo>
                  <a:pt x="1620423" y="8625"/>
                </a:lnTo>
                <a:lnTo>
                  <a:pt x="1617558" y="8625"/>
                </a:lnTo>
                <a:lnTo>
                  <a:pt x="1575313" y="0"/>
                </a:lnTo>
                <a:lnTo>
                  <a:pt x="1606997" y="30708"/>
                </a:lnTo>
                <a:lnTo>
                  <a:pt x="1575313" y="25907"/>
                </a:lnTo>
                <a:lnTo>
                  <a:pt x="1570512" y="24947"/>
                </a:lnTo>
                <a:lnTo>
                  <a:pt x="1571472" y="0"/>
                </a:lnTo>
                <a:lnTo>
                  <a:pt x="1531147" y="6705"/>
                </a:lnTo>
                <a:lnTo>
                  <a:pt x="1486997" y="6705"/>
                </a:lnTo>
                <a:lnTo>
                  <a:pt x="1488917" y="31668"/>
                </a:lnTo>
                <a:lnTo>
                  <a:pt x="1533067" y="31668"/>
                </a:lnTo>
                <a:lnTo>
                  <a:pt x="1575248" y="25916"/>
                </a:lnTo>
                <a:lnTo>
                  <a:pt x="1609774" y="32981"/>
                </a:lnTo>
                <a:lnTo>
                  <a:pt x="1612742" y="33588"/>
                </a:lnTo>
                <a:lnTo>
                  <a:pt x="1649227" y="65272"/>
                </a:lnTo>
                <a:lnTo>
                  <a:pt x="1651147" y="44150"/>
                </a:lnTo>
                <a:lnTo>
                  <a:pt x="1665549" y="45110"/>
                </a:lnTo>
                <a:lnTo>
                  <a:pt x="1705874" y="41269"/>
                </a:lnTo>
                <a:lnTo>
                  <a:pt x="1711634" y="38389"/>
                </a:lnTo>
                <a:close/>
              </a:path>
              <a:path w="1714500" h="199666">
                <a:moveTo>
                  <a:pt x="1665549" y="45110"/>
                </a:moveTo>
                <a:lnTo>
                  <a:pt x="1651147" y="44150"/>
                </a:lnTo>
                <a:lnTo>
                  <a:pt x="1649227" y="65272"/>
                </a:lnTo>
                <a:lnTo>
                  <a:pt x="1653067" y="68153"/>
                </a:lnTo>
                <a:lnTo>
                  <a:pt x="1658828" y="68153"/>
                </a:lnTo>
                <a:lnTo>
                  <a:pt x="1663628" y="66233"/>
                </a:lnTo>
                <a:lnTo>
                  <a:pt x="1705874" y="41269"/>
                </a:lnTo>
                <a:lnTo>
                  <a:pt x="1665549" y="45110"/>
                </a:lnTo>
                <a:close/>
              </a:path>
              <a:path w="1714500" h="199666">
                <a:moveTo>
                  <a:pt x="1066525" y="66233"/>
                </a:moveTo>
                <a:lnTo>
                  <a:pt x="1065565" y="66233"/>
                </a:lnTo>
                <a:lnTo>
                  <a:pt x="1066525" y="92141"/>
                </a:lnTo>
                <a:lnTo>
                  <a:pt x="1070366" y="91196"/>
                </a:lnTo>
                <a:lnTo>
                  <a:pt x="1105890" y="66233"/>
                </a:lnTo>
                <a:lnTo>
                  <a:pt x="1066525" y="66233"/>
                </a:lnTo>
                <a:close/>
              </a:path>
              <a:path w="1714500" h="199666">
                <a:moveTo>
                  <a:pt x="224637" y="142064"/>
                </a:moveTo>
                <a:lnTo>
                  <a:pt x="220797" y="142064"/>
                </a:lnTo>
                <a:lnTo>
                  <a:pt x="222717" y="167984"/>
                </a:lnTo>
                <a:lnTo>
                  <a:pt x="225597" y="167984"/>
                </a:lnTo>
                <a:lnTo>
                  <a:pt x="224637" y="142064"/>
                </a:lnTo>
                <a:close/>
              </a:path>
              <a:path w="1714500" h="199666">
                <a:moveTo>
                  <a:pt x="1108770" y="66233"/>
                </a:moveTo>
                <a:lnTo>
                  <a:pt x="1108770" y="92141"/>
                </a:lnTo>
                <a:lnTo>
                  <a:pt x="1109731" y="92141"/>
                </a:lnTo>
                <a:lnTo>
                  <a:pt x="1108770" y="66233"/>
                </a:lnTo>
                <a:close/>
              </a:path>
              <a:path w="1714500" h="199666">
                <a:moveTo>
                  <a:pt x="1649227" y="65272"/>
                </a:moveTo>
                <a:lnTo>
                  <a:pt x="1612742" y="33588"/>
                </a:lnTo>
                <a:lnTo>
                  <a:pt x="1609774" y="32981"/>
                </a:lnTo>
                <a:lnTo>
                  <a:pt x="1649227" y="65272"/>
                </a:lnTo>
                <a:close/>
              </a:path>
              <a:path w="1714500" h="199666">
                <a:moveTo>
                  <a:pt x="1531147" y="6705"/>
                </a:moveTo>
                <a:lnTo>
                  <a:pt x="1571472" y="0"/>
                </a:lnTo>
                <a:lnTo>
                  <a:pt x="1529227" y="6705"/>
                </a:lnTo>
                <a:lnTo>
                  <a:pt x="1531147" y="6705"/>
                </a:lnTo>
                <a:close/>
              </a:path>
              <a:path w="1714500" h="199666">
                <a:moveTo>
                  <a:pt x="730529" y="104625"/>
                </a:moveTo>
                <a:lnTo>
                  <a:pt x="768934" y="95981"/>
                </a:lnTo>
                <a:lnTo>
                  <a:pt x="727649" y="104625"/>
                </a:lnTo>
                <a:lnTo>
                  <a:pt x="730529" y="104625"/>
                </a:lnTo>
                <a:close/>
              </a:path>
              <a:path w="1714500" h="199666">
                <a:moveTo>
                  <a:pt x="960" y="188146"/>
                </a:moveTo>
                <a:lnTo>
                  <a:pt x="1920" y="194863"/>
                </a:lnTo>
                <a:lnTo>
                  <a:pt x="8641" y="199666"/>
                </a:lnTo>
                <a:lnTo>
                  <a:pt x="16322" y="198702"/>
                </a:lnTo>
                <a:lnTo>
                  <a:pt x="57607" y="190064"/>
                </a:lnTo>
                <a:lnTo>
                  <a:pt x="100797" y="180467"/>
                </a:lnTo>
                <a:lnTo>
                  <a:pt x="143027" y="170866"/>
                </a:lnTo>
                <a:lnTo>
                  <a:pt x="182335" y="164313"/>
                </a:lnTo>
                <a:lnTo>
                  <a:pt x="222717" y="167984"/>
                </a:lnTo>
                <a:lnTo>
                  <a:pt x="220797" y="142064"/>
                </a:lnTo>
                <a:lnTo>
                  <a:pt x="224637" y="142064"/>
                </a:lnTo>
                <a:lnTo>
                  <a:pt x="225597" y="167984"/>
                </a:lnTo>
                <a:lnTo>
                  <a:pt x="227517" y="167025"/>
                </a:lnTo>
                <a:lnTo>
                  <a:pt x="268787" y="155505"/>
                </a:lnTo>
                <a:lnTo>
                  <a:pt x="310073" y="148785"/>
                </a:lnTo>
                <a:lnTo>
                  <a:pt x="352318" y="144946"/>
                </a:lnTo>
                <a:lnTo>
                  <a:pt x="395508" y="140147"/>
                </a:lnTo>
                <a:lnTo>
                  <a:pt x="436778" y="135349"/>
                </a:lnTo>
                <a:lnTo>
                  <a:pt x="478063" y="135349"/>
                </a:lnTo>
                <a:lnTo>
                  <a:pt x="519348" y="137266"/>
                </a:lnTo>
                <a:lnTo>
                  <a:pt x="563499" y="133426"/>
                </a:lnTo>
                <a:lnTo>
                  <a:pt x="603824" y="133426"/>
                </a:lnTo>
                <a:lnTo>
                  <a:pt x="647014" y="132467"/>
                </a:lnTo>
                <a:lnTo>
                  <a:pt x="688299" y="130545"/>
                </a:lnTo>
                <a:lnTo>
                  <a:pt x="733425" y="130545"/>
                </a:lnTo>
                <a:lnTo>
                  <a:pt x="775655" y="120949"/>
                </a:lnTo>
                <a:lnTo>
                  <a:pt x="816940" y="111346"/>
                </a:lnTo>
                <a:lnTo>
                  <a:pt x="815019" y="111346"/>
                </a:lnTo>
                <a:lnTo>
                  <a:pt x="857250" y="108464"/>
                </a:lnTo>
                <a:lnTo>
                  <a:pt x="898535" y="106547"/>
                </a:lnTo>
                <a:lnTo>
                  <a:pt x="938365" y="104734"/>
                </a:lnTo>
                <a:lnTo>
                  <a:pt x="980130" y="114226"/>
                </a:lnTo>
                <a:lnTo>
                  <a:pt x="980130" y="89260"/>
                </a:lnTo>
                <a:lnTo>
                  <a:pt x="985890" y="89260"/>
                </a:lnTo>
                <a:lnTo>
                  <a:pt x="1027176" y="104625"/>
                </a:lnTo>
                <a:lnTo>
                  <a:pt x="1067327" y="92141"/>
                </a:lnTo>
                <a:lnTo>
                  <a:pt x="1108770" y="92141"/>
                </a:lnTo>
                <a:lnTo>
                  <a:pt x="1108770" y="66233"/>
                </a:lnTo>
                <a:lnTo>
                  <a:pt x="1109731" y="92141"/>
                </a:lnTo>
                <a:lnTo>
                  <a:pt x="1110691" y="92141"/>
                </a:lnTo>
                <a:lnTo>
                  <a:pt x="1111651" y="91196"/>
                </a:lnTo>
                <a:lnTo>
                  <a:pt x="1153881" y="82555"/>
                </a:lnTo>
                <a:lnTo>
                  <a:pt x="1196126" y="70073"/>
                </a:lnTo>
                <a:lnTo>
                  <a:pt x="1237396" y="62392"/>
                </a:lnTo>
                <a:lnTo>
                  <a:pt x="1280601" y="48950"/>
                </a:lnTo>
                <a:lnTo>
                  <a:pt x="1318991" y="45110"/>
                </a:lnTo>
                <a:lnTo>
                  <a:pt x="1320927" y="45110"/>
                </a:lnTo>
                <a:lnTo>
                  <a:pt x="1361236" y="21107"/>
                </a:lnTo>
                <a:lnTo>
                  <a:pt x="1363157" y="21107"/>
                </a:lnTo>
                <a:lnTo>
                  <a:pt x="1362196" y="46070"/>
                </a:lnTo>
                <a:lnTo>
                  <a:pt x="1363157" y="47030"/>
                </a:lnTo>
                <a:lnTo>
                  <a:pt x="1364117" y="46070"/>
                </a:lnTo>
                <a:lnTo>
                  <a:pt x="1406362" y="42230"/>
                </a:lnTo>
                <a:lnTo>
                  <a:pt x="1447632" y="38389"/>
                </a:lnTo>
                <a:lnTo>
                  <a:pt x="1491797" y="31668"/>
                </a:lnTo>
                <a:lnTo>
                  <a:pt x="1488917" y="31668"/>
                </a:lnTo>
                <a:lnTo>
                  <a:pt x="1486997" y="6705"/>
                </a:lnTo>
                <a:lnTo>
                  <a:pt x="1445712" y="12466"/>
                </a:lnTo>
                <a:lnTo>
                  <a:pt x="1403482" y="16306"/>
                </a:lnTo>
                <a:lnTo>
                  <a:pt x="1361776" y="21046"/>
                </a:lnTo>
                <a:lnTo>
                  <a:pt x="1319966" y="19187"/>
                </a:lnTo>
                <a:lnTo>
                  <a:pt x="1318031" y="19187"/>
                </a:lnTo>
                <a:lnTo>
                  <a:pt x="1275801" y="23987"/>
                </a:lnTo>
                <a:lnTo>
                  <a:pt x="1273881" y="23987"/>
                </a:lnTo>
                <a:lnTo>
                  <a:pt x="1272921" y="24947"/>
                </a:lnTo>
                <a:lnTo>
                  <a:pt x="1232611" y="37429"/>
                </a:lnTo>
                <a:lnTo>
                  <a:pt x="1189405" y="45110"/>
                </a:lnTo>
                <a:lnTo>
                  <a:pt x="1148120" y="56631"/>
                </a:lnTo>
                <a:lnTo>
                  <a:pt x="1105890" y="66233"/>
                </a:lnTo>
                <a:lnTo>
                  <a:pt x="1070366" y="91196"/>
                </a:lnTo>
                <a:lnTo>
                  <a:pt x="1066525" y="92141"/>
                </a:lnTo>
                <a:lnTo>
                  <a:pt x="1065565" y="66233"/>
                </a:lnTo>
                <a:lnTo>
                  <a:pt x="1064605" y="66233"/>
                </a:lnTo>
                <a:lnTo>
                  <a:pt x="1062685" y="67193"/>
                </a:lnTo>
                <a:lnTo>
                  <a:pt x="1021400" y="79674"/>
                </a:lnTo>
                <a:lnTo>
                  <a:pt x="982976" y="88599"/>
                </a:lnTo>
                <a:lnTo>
                  <a:pt x="943645" y="79674"/>
                </a:lnTo>
                <a:lnTo>
                  <a:pt x="942700" y="78714"/>
                </a:lnTo>
                <a:lnTo>
                  <a:pt x="941725" y="78714"/>
                </a:lnTo>
                <a:lnTo>
                  <a:pt x="940765" y="104625"/>
                </a:lnTo>
                <a:lnTo>
                  <a:pt x="937884" y="104625"/>
                </a:lnTo>
                <a:lnTo>
                  <a:pt x="898535" y="80634"/>
                </a:lnTo>
                <a:lnTo>
                  <a:pt x="855329" y="82555"/>
                </a:lnTo>
                <a:lnTo>
                  <a:pt x="814059" y="85420"/>
                </a:lnTo>
                <a:lnTo>
                  <a:pt x="811179" y="85420"/>
                </a:lnTo>
                <a:lnTo>
                  <a:pt x="768934" y="95981"/>
                </a:lnTo>
                <a:lnTo>
                  <a:pt x="730529" y="104625"/>
                </a:lnTo>
                <a:lnTo>
                  <a:pt x="687339" y="104625"/>
                </a:lnTo>
                <a:lnTo>
                  <a:pt x="646069" y="106547"/>
                </a:lnTo>
                <a:lnTo>
                  <a:pt x="603824" y="108464"/>
                </a:lnTo>
                <a:lnTo>
                  <a:pt x="561578" y="108464"/>
                </a:lnTo>
                <a:lnTo>
                  <a:pt x="520308" y="111346"/>
                </a:lnTo>
                <a:lnTo>
                  <a:pt x="478063" y="109429"/>
                </a:lnTo>
                <a:lnTo>
                  <a:pt x="434873" y="109429"/>
                </a:lnTo>
                <a:lnTo>
                  <a:pt x="392628" y="114226"/>
                </a:lnTo>
                <a:lnTo>
                  <a:pt x="351358" y="119025"/>
                </a:lnTo>
                <a:lnTo>
                  <a:pt x="305272" y="122864"/>
                </a:lnTo>
                <a:lnTo>
                  <a:pt x="262067" y="131509"/>
                </a:lnTo>
                <a:lnTo>
                  <a:pt x="221619" y="141853"/>
                </a:lnTo>
                <a:lnTo>
                  <a:pt x="183352" y="139188"/>
                </a:lnTo>
                <a:lnTo>
                  <a:pt x="183352" y="164143"/>
                </a:lnTo>
                <a:lnTo>
                  <a:pt x="180472" y="164143"/>
                </a:lnTo>
                <a:lnTo>
                  <a:pt x="179511" y="139188"/>
                </a:lnTo>
                <a:lnTo>
                  <a:pt x="137281" y="145904"/>
                </a:lnTo>
                <a:lnTo>
                  <a:pt x="95036" y="155505"/>
                </a:lnTo>
                <a:lnTo>
                  <a:pt x="53766" y="165108"/>
                </a:lnTo>
                <a:lnTo>
                  <a:pt x="10561" y="172788"/>
                </a:lnTo>
                <a:lnTo>
                  <a:pt x="3840" y="174705"/>
                </a:lnTo>
                <a:lnTo>
                  <a:pt x="0" y="181426"/>
                </a:lnTo>
                <a:lnTo>
                  <a:pt x="960" y="188146"/>
                </a:lnTo>
                <a:close/>
              </a:path>
              <a:path w="1714500" h="199666">
                <a:moveTo>
                  <a:pt x="179511" y="139188"/>
                </a:moveTo>
                <a:lnTo>
                  <a:pt x="180472" y="164143"/>
                </a:lnTo>
                <a:lnTo>
                  <a:pt x="183352" y="164143"/>
                </a:lnTo>
                <a:lnTo>
                  <a:pt x="183352" y="139188"/>
                </a:lnTo>
                <a:lnTo>
                  <a:pt x="179511" y="13918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6" name="object 556"/>
          <p:cNvSpPr/>
          <p:nvPr/>
        </p:nvSpPr>
        <p:spPr>
          <a:xfrm>
            <a:off x="5924214" y="6437619"/>
            <a:ext cx="114239" cy="109438"/>
          </a:xfrm>
          <a:custGeom>
            <a:avLst/>
            <a:gdLst/>
            <a:ahLst/>
            <a:cxnLst/>
            <a:rect l="l" t="t" r="r" b="b"/>
            <a:pathLst>
              <a:path w="114239" h="109438">
                <a:moveTo>
                  <a:pt x="53751" y="102717"/>
                </a:moveTo>
                <a:lnTo>
                  <a:pt x="48966" y="101757"/>
                </a:lnTo>
                <a:lnTo>
                  <a:pt x="45125" y="99837"/>
                </a:lnTo>
                <a:lnTo>
                  <a:pt x="41285" y="97916"/>
                </a:lnTo>
                <a:lnTo>
                  <a:pt x="38404" y="95036"/>
                </a:lnTo>
                <a:lnTo>
                  <a:pt x="36484" y="92156"/>
                </a:lnTo>
                <a:lnTo>
                  <a:pt x="34564" y="89275"/>
                </a:lnTo>
                <a:lnTo>
                  <a:pt x="32644" y="85435"/>
                </a:lnTo>
                <a:lnTo>
                  <a:pt x="32644" y="79674"/>
                </a:lnTo>
                <a:lnTo>
                  <a:pt x="31683" y="73913"/>
                </a:lnTo>
                <a:lnTo>
                  <a:pt x="30723" y="69113"/>
                </a:lnTo>
                <a:lnTo>
                  <a:pt x="30723" y="12481"/>
                </a:lnTo>
                <a:lnTo>
                  <a:pt x="31683" y="8641"/>
                </a:lnTo>
                <a:lnTo>
                  <a:pt x="33604" y="6720"/>
                </a:lnTo>
                <a:lnTo>
                  <a:pt x="35524" y="3840"/>
                </a:lnTo>
                <a:lnTo>
                  <a:pt x="38404" y="2880"/>
                </a:lnTo>
                <a:lnTo>
                  <a:pt x="47030" y="2880"/>
                </a:lnTo>
                <a:lnTo>
                  <a:pt x="47030" y="0"/>
                </a:lnTo>
                <a:lnTo>
                  <a:pt x="0" y="0"/>
                </a:lnTo>
                <a:lnTo>
                  <a:pt x="0" y="2880"/>
                </a:lnTo>
                <a:lnTo>
                  <a:pt x="8641" y="2880"/>
                </a:lnTo>
                <a:lnTo>
                  <a:pt x="11521" y="3840"/>
                </a:lnTo>
                <a:lnTo>
                  <a:pt x="13441" y="5760"/>
                </a:lnTo>
                <a:lnTo>
                  <a:pt x="15361" y="7680"/>
                </a:lnTo>
                <a:lnTo>
                  <a:pt x="16322" y="12481"/>
                </a:lnTo>
                <a:lnTo>
                  <a:pt x="16331" y="62746"/>
                </a:lnTo>
                <a:lnTo>
                  <a:pt x="16985" y="77910"/>
                </a:lnTo>
                <a:lnTo>
                  <a:pt x="18242" y="87355"/>
                </a:lnTo>
                <a:lnTo>
                  <a:pt x="21122" y="94076"/>
                </a:lnTo>
                <a:lnTo>
                  <a:pt x="24963" y="98877"/>
                </a:lnTo>
                <a:lnTo>
                  <a:pt x="31683" y="103677"/>
                </a:lnTo>
                <a:lnTo>
                  <a:pt x="43044" y="108119"/>
                </a:lnTo>
                <a:lnTo>
                  <a:pt x="57591" y="109438"/>
                </a:lnTo>
                <a:lnTo>
                  <a:pt x="59350" y="109423"/>
                </a:lnTo>
                <a:lnTo>
                  <a:pt x="73376" y="107706"/>
                </a:lnTo>
                <a:lnTo>
                  <a:pt x="83515" y="102717"/>
                </a:lnTo>
                <a:lnTo>
                  <a:pt x="90236" y="98877"/>
                </a:lnTo>
                <a:lnTo>
                  <a:pt x="94076" y="93116"/>
                </a:lnTo>
                <a:lnTo>
                  <a:pt x="95996" y="87355"/>
                </a:lnTo>
                <a:lnTo>
                  <a:pt x="97916" y="81594"/>
                </a:lnTo>
                <a:lnTo>
                  <a:pt x="98877" y="73913"/>
                </a:lnTo>
                <a:lnTo>
                  <a:pt x="98877" y="13441"/>
                </a:lnTo>
                <a:lnTo>
                  <a:pt x="99837" y="9601"/>
                </a:lnTo>
                <a:lnTo>
                  <a:pt x="100797" y="7680"/>
                </a:lnTo>
                <a:lnTo>
                  <a:pt x="103677" y="4800"/>
                </a:lnTo>
                <a:lnTo>
                  <a:pt x="106558" y="2880"/>
                </a:lnTo>
                <a:lnTo>
                  <a:pt x="114239" y="2880"/>
                </a:lnTo>
                <a:lnTo>
                  <a:pt x="114239" y="0"/>
                </a:lnTo>
                <a:lnTo>
                  <a:pt x="76794" y="0"/>
                </a:lnTo>
                <a:lnTo>
                  <a:pt x="76794" y="2880"/>
                </a:lnTo>
                <a:lnTo>
                  <a:pt x="84475" y="2880"/>
                </a:lnTo>
                <a:lnTo>
                  <a:pt x="88315" y="3840"/>
                </a:lnTo>
                <a:lnTo>
                  <a:pt x="90236" y="6720"/>
                </a:lnTo>
                <a:lnTo>
                  <a:pt x="91196" y="7680"/>
                </a:lnTo>
                <a:lnTo>
                  <a:pt x="92156" y="12481"/>
                </a:lnTo>
                <a:lnTo>
                  <a:pt x="92156" y="72953"/>
                </a:lnTo>
                <a:lnTo>
                  <a:pt x="91196" y="81594"/>
                </a:lnTo>
                <a:lnTo>
                  <a:pt x="89275" y="86395"/>
                </a:lnTo>
                <a:lnTo>
                  <a:pt x="87355" y="91196"/>
                </a:lnTo>
                <a:lnTo>
                  <a:pt x="83515" y="95036"/>
                </a:lnTo>
                <a:lnTo>
                  <a:pt x="77754" y="97916"/>
                </a:lnTo>
                <a:lnTo>
                  <a:pt x="71993" y="100797"/>
                </a:lnTo>
                <a:lnTo>
                  <a:pt x="66233" y="102717"/>
                </a:lnTo>
                <a:lnTo>
                  <a:pt x="53751" y="102717"/>
                </a:lnTo>
                <a:close/>
              </a:path>
            </a:pathLst>
          </a:custGeom>
          <a:solidFill>
            <a:srgbClr val="32329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7" name="object 557"/>
          <p:cNvSpPr/>
          <p:nvPr/>
        </p:nvSpPr>
        <p:spPr>
          <a:xfrm>
            <a:off x="6049975" y="6434739"/>
            <a:ext cx="71033" cy="112318"/>
          </a:xfrm>
          <a:custGeom>
            <a:avLst/>
            <a:gdLst/>
            <a:ahLst/>
            <a:cxnLst/>
            <a:rect l="l" t="t" r="r" b="b"/>
            <a:pathLst>
              <a:path w="71033" h="112318">
                <a:moveTo>
                  <a:pt x="960" y="36484"/>
                </a:moveTo>
                <a:lnTo>
                  <a:pt x="2880" y="40325"/>
                </a:lnTo>
                <a:lnTo>
                  <a:pt x="4800" y="44165"/>
                </a:lnTo>
                <a:lnTo>
                  <a:pt x="7680" y="48006"/>
                </a:lnTo>
                <a:lnTo>
                  <a:pt x="11521" y="50871"/>
                </a:lnTo>
                <a:lnTo>
                  <a:pt x="15361" y="53751"/>
                </a:lnTo>
                <a:lnTo>
                  <a:pt x="22082" y="57591"/>
                </a:lnTo>
                <a:lnTo>
                  <a:pt x="31683" y="63352"/>
                </a:lnTo>
                <a:lnTo>
                  <a:pt x="40309" y="68153"/>
                </a:lnTo>
                <a:lnTo>
                  <a:pt x="46085" y="71033"/>
                </a:lnTo>
                <a:lnTo>
                  <a:pt x="47990" y="72953"/>
                </a:lnTo>
                <a:lnTo>
                  <a:pt x="50871" y="74874"/>
                </a:lnTo>
                <a:lnTo>
                  <a:pt x="53751" y="77754"/>
                </a:lnTo>
                <a:lnTo>
                  <a:pt x="54711" y="80634"/>
                </a:lnTo>
                <a:lnTo>
                  <a:pt x="56631" y="83515"/>
                </a:lnTo>
                <a:lnTo>
                  <a:pt x="56631" y="93116"/>
                </a:lnTo>
                <a:lnTo>
                  <a:pt x="54711" y="96956"/>
                </a:lnTo>
                <a:lnTo>
                  <a:pt x="50871" y="100797"/>
                </a:lnTo>
                <a:lnTo>
                  <a:pt x="47030" y="104637"/>
                </a:lnTo>
                <a:lnTo>
                  <a:pt x="42245" y="105597"/>
                </a:lnTo>
                <a:lnTo>
                  <a:pt x="29748" y="105597"/>
                </a:lnTo>
                <a:lnTo>
                  <a:pt x="24963" y="104637"/>
                </a:lnTo>
                <a:lnTo>
                  <a:pt x="20162" y="101757"/>
                </a:lnTo>
                <a:lnTo>
                  <a:pt x="15361" y="99837"/>
                </a:lnTo>
                <a:lnTo>
                  <a:pt x="11521" y="95996"/>
                </a:lnTo>
                <a:lnTo>
                  <a:pt x="9601" y="93116"/>
                </a:lnTo>
                <a:lnTo>
                  <a:pt x="6720" y="89275"/>
                </a:lnTo>
                <a:lnTo>
                  <a:pt x="4800" y="83515"/>
                </a:lnTo>
                <a:lnTo>
                  <a:pt x="3840" y="75834"/>
                </a:lnTo>
                <a:lnTo>
                  <a:pt x="960" y="75834"/>
                </a:lnTo>
                <a:lnTo>
                  <a:pt x="960" y="112318"/>
                </a:lnTo>
                <a:lnTo>
                  <a:pt x="3840" y="112318"/>
                </a:lnTo>
                <a:lnTo>
                  <a:pt x="3840" y="109438"/>
                </a:lnTo>
                <a:lnTo>
                  <a:pt x="4800" y="107518"/>
                </a:lnTo>
                <a:lnTo>
                  <a:pt x="5760" y="107518"/>
                </a:lnTo>
                <a:lnTo>
                  <a:pt x="6720" y="106558"/>
                </a:lnTo>
                <a:lnTo>
                  <a:pt x="7680" y="105597"/>
                </a:lnTo>
                <a:lnTo>
                  <a:pt x="10561" y="105597"/>
                </a:lnTo>
                <a:lnTo>
                  <a:pt x="13441" y="106558"/>
                </a:lnTo>
                <a:lnTo>
                  <a:pt x="18242" y="108478"/>
                </a:lnTo>
                <a:lnTo>
                  <a:pt x="24003" y="110398"/>
                </a:lnTo>
                <a:lnTo>
                  <a:pt x="26868" y="111358"/>
                </a:lnTo>
                <a:lnTo>
                  <a:pt x="28803" y="111358"/>
                </a:lnTo>
                <a:lnTo>
                  <a:pt x="31683" y="112318"/>
                </a:lnTo>
                <a:lnTo>
                  <a:pt x="37554" y="112318"/>
                </a:lnTo>
                <a:lnTo>
                  <a:pt x="50924" y="110139"/>
                </a:lnTo>
                <a:lnTo>
                  <a:pt x="61432" y="103677"/>
                </a:lnTo>
                <a:lnTo>
                  <a:pt x="68153" y="96956"/>
                </a:lnTo>
                <a:lnTo>
                  <a:pt x="71033" y="90236"/>
                </a:lnTo>
                <a:lnTo>
                  <a:pt x="71033" y="77754"/>
                </a:lnTo>
                <a:lnTo>
                  <a:pt x="70073" y="73914"/>
                </a:lnTo>
                <a:lnTo>
                  <a:pt x="68153" y="70073"/>
                </a:lnTo>
                <a:lnTo>
                  <a:pt x="66233" y="66233"/>
                </a:lnTo>
                <a:lnTo>
                  <a:pt x="63352" y="63352"/>
                </a:lnTo>
                <a:lnTo>
                  <a:pt x="59512" y="60472"/>
                </a:lnTo>
                <a:lnTo>
                  <a:pt x="55671" y="57591"/>
                </a:lnTo>
                <a:lnTo>
                  <a:pt x="48950" y="52791"/>
                </a:lnTo>
                <a:lnTo>
                  <a:pt x="39364" y="48006"/>
                </a:lnTo>
                <a:lnTo>
                  <a:pt x="35733" y="46003"/>
                </a:lnTo>
                <a:lnTo>
                  <a:pt x="23107" y="37932"/>
                </a:lnTo>
                <a:lnTo>
                  <a:pt x="16322" y="31668"/>
                </a:lnTo>
                <a:lnTo>
                  <a:pt x="13441" y="28788"/>
                </a:lnTo>
                <a:lnTo>
                  <a:pt x="12481" y="25923"/>
                </a:lnTo>
                <a:lnTo>
                  <a:pt x="12481" y="19202"/>
                </a:lnTo>
                <a:lnTo>
                  <a:pt x="14401" y="15361"/>
                </a:lnTo>
                <a:lnTo>
                  <a:pt x="18242" y="11521"/>
                </a:lnTo>
                <a:lnTo>
                  <a:pt x="21122" y="8641"/>
                </a:lnTo>
                <a:lnTo>
                  <a:pt x="25908" y="6720"/>
                </a:lnTo>
                <a:lnTo>
                  <a:pt x="36469" y="6720"/>
                </a:lnTo>
                <a:lnTo>
                  <a:pt x="41269" y="7680"/>
                </a:lnTo>
                <a:lnTo>
                  <a:pt x="45110" y="10561"/>
                </a:lnTo>
                <a:lnTo>
                  <a:pt x="49911" y="12481"/>
                </a:lnTo>
                <a:lnTo>
                  <a:pt x="53751" y="16322"/>
                </a:lnTo>
                <a:lnTo>
                  <a:pt x="55671" y="20162"/>
                </a:lnTo>
                <a:lnTo>
                  <a:pt x="58552" y="24947"/>
                </a:lnTo>
                <a:lnTo>
                  <a:pt x="60472" y="29763"/>
                </a:lnTo>
                <a:lnTo>
                  <a:pt x="61432" y="37444"/>
                </a:lnTo>
                <a:lnTo>
                  <a:pt x="64312" y="37444"/>
                </a:lnTo>
                <a:lnTo>
                  <a:pt x="64312" y="0"/>
                </a:lnTo>
                <a:lnTo>
                  <a:pt x="61432" y="0"/>
                </a:lnTo>
                <a:lnTo>
                  <a:pt x="60472" y="2880"/>
                </a:lnTo>
                <a:lnTo>
                  <a:pt x="59512" y="4800"/>
                </a:lnTo>
                <a:lnTo>
                  <a:pt x="58552" y="4800"/>
                </a:lnTo>
                <a:lnTo>
                  <a:pt x="58552" y="5760"/>
                </a:lnTo>
                <a:lnTo>
                  <a:pt x="56631" y="6720"/>
                </a:lnTo>
                <a:lnTo>
                  <a:pt x="54711" y="6720"/>
                </a:lnTo>
                <a:lnTo>
                  <a:pt x="52791" y="5760"/>
                </a:lnTo>
                <a:lnTo>
                  <a:pt x="48950" y="4800"/>
                </a:lnTo>
                <a:lnTo>
                  <a:pt x="43190" y="1920"/>
                </a:lnTo>
                <a:lnTo>
                  <a:pt x="37429" y="0"/>
                </a:lnTo>
                <a:lnTo>
                  <a:pt x="22082" y="0"/>
                </a:lnTo>
                <a:lnTo>
                  <a:pt x="14401" y="2880"/>
                </a:lnTo>
                <a:lnTo>
                  <a:pt x="8641" y="8641"/>
                </a:lnTo>
                <a:lnTo>
                  <a:pt x="2880" y="14401"/>
                </a:lnTo>
                <a:lnTo>
                  <a:pt x="0" y="21107"/>
                </a:lnTo>
                <a:lnTo>
                  <a:pt x="0" y="32644"/>
                </a:lnTo>
                <a:lnTo>
                  <a:pt x="960" y="36484"/>
                </a:lnTo>
                <a:close/>
              </a:path>
            </a:pathLst>
          </a:custGeom>
          <a:solidFill>
            <a:srgbClr val="32329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8" name="object 558"/>
          <p:cNvSpPr/>
          <p:nvPr/>
        </p:nvSpPr>
        <p:spPr>
          <a:xfrm>
            <a:off x="5619902" y="7283348"/>
            <a:ext cx="95996" cy="112318"/>
          </a:xfrm>
          <a:custGeom>
            <a:avLst/>
            <a:gdLst/>
            <a:ahLst/>
            <a:cxnLst/>
            <a:rect l="l" t="t" r="r" b="b"/>
            <a:pathLst>
              <a:path w="95996" h="112318">
                <a:moveTo>
                  <a:pt x="51846" y="112318"/>
                </a:moveTo>
                <a:lnTo>
                  <a:pt x="65622" y="110335"/>
                </a:lnTo>
                <a:lnTo>
                  <a:pt x="76809" y="105597"/>
                </a:lnTo>
                <a:lnTo>
                  <a:pt x="79266" y="103949"/>
                </a:lnTo>
                <a:lnTo>
                  <a:pt x="88139" y="95673"/>
                </a:lnTo>
                <a:lnTo>
                  <a:pt x="95996" y="84490"/>
                </a:lnTo>
                <a:lnTo>
                  <a:pt x="93116" y="82555"/>
                </a:lnTo>
                <a:lnTo>
                  <a:pt x="87355" y="91196"/>
                </a:lnTo>
                <a:lnTo>
                  <a:pt x="81594" y="97917"/>
                </a:lnTo>
                <a:lnTo>
                  <a:pt x="75834" y="100797"/>
                </a:lnTo>
                <a:lnTo>
                  <a:pt x="71033" y="103677"/>
                </a:lnTo>
                <a:lnTo>
                  <a:pt x="64312" y="104637"/>
                </a:lnTo>
                <a:lnTo>
                  <a:pt x="49926" y="104637"/>
                </a:lnTo>
                <a:lnTo>
                  <a:pt x="42245" y="102717"/>
                </a:lnTo>
                <a:lnTo>
                  <a:pt x="36484" y="98877"/>
                </a:lnTo>
                <a:lnTo>
                  <a:pt x="29763" y="95036"/>
                </a:lnTo>
                <a:lnTo>
                  <a:pt x="24963" y="90236"/>
                </a:lnTo>
                <a:lnTo>
                  <a:pt x="22082" y="82555"/>
                </a:lnTo>
                <a:lnTo>
                  <a:pt x="18600" y="71149"/>
                </a:lnTo>
                <a:lnTo>
                  <a:pt x="17282" y="57591"/>
                </a:lnTo>
                <a:lnTo>
                  <a:pt x="17376" y="53210"/>
                </a:lnTo>
                <a:lnTo>
                  <a:pt x="18947" y="39920"/>
                </a:lnTo>
                <a:lnTo>
                  <a:pt x="22082" y="28803"/>
                </a:lnTo>
                <a:lnTo>
                  <a:pt x="25923" y="20162"/>
                </a:lnTo>
                <a:lnTo>
                  <a:pt x="30723" y="14401"/>
                </a:lnTo>
                <a:lnTo>
                  <a:pt x="36484" y="11521"/>
                </a:lnTo>
                <a:lnTo>
                  <a:pt x="42245" y="7680"/>
                </a:lnTo>
                <a:lnTo>
                  <a:pt x="48005" y="5760"/>
                </a:lnTo>
                <a:lnTo>
                  <a:pt x="64312" y="5760"/>
                </a:lnTo>
                <a:lnTo>
                  <a:pt x="71033" y="8641"/>
                </a:lnTo>
                <a:lnTo>
                  <a:pt x="76809" y="12481"/>
                </a:lnTo>
                <a:lnTo>
                  <a:pt x="78618" y="13908"/>
                </a:lnTo>
                <a:lnTo>
                  <a:pt x="86089" y="23471"/>
                </a:lnTo>
                <a:lnTo>
                  <a:pt x="91196" y="36484"/>
                </a:lnTo>
                <a:lnTo>
                  <a:pt x="93116" y="36484"/>
                </a:lnTo>
                <a:lnTo>
                  <a:pt x="91196" y="0"/>
                </a:lnTo>
                <a:lnTo>
                  <a:pt x="88315" y="0"/>
                </a:lnTo>
                <a:lnTo>
                  <a:pt x="87355" y="2880"/>
                </a:lnTo>
                <a:lnTo>
                  <a:pt x="86395" y="4800"/>
                </a:lnTo>
                <a:lnTo>
                  <a:pt x="85435" y="5760"/>
                </a:lnTo>
                <a:lnTo>
                  <a:pt x="84490" y="6720"/>
                </a:lnTo>
                <a:lnTo>
                  <a:pt x="83515" y="7680"/>
                </a:lnTo>
                <a:lnTo>
                  <a:pt x="80650" y="7680"/>
                </a:lnTo>
                <a:lnTo>
                  <a:pt x="79674" y="6720"/>
                </a:lnTo>
                <a:lnTo>
                  <a:pt x="76809" y="5760"/>
                </a:lnTo>
                <a:lnTo>
                  <a:pt x="69113" y="1920"/>
                </a:lnTo>
                <a:lnTo>
                  <a:pt x="61432" y="0"/>
                </a:lnTo>
                <a:lnTo>
                  <a:pt x="53766" y="0"/>
                </a:lnTo>
                <a:lnTo>
                  <a:pt x="38358" y="2417"/>
                </a:lnTo>
                <a:lnTo>
                  <a:pt x="26883" y="7680"/>
                </a:lnTo>
                <a:lnTo>
                  <a:pt x="14278" y="17440"/>
                </a:lnTo>
                <a:lnTo>
                  <a:pt x="6720" y="27843"/>
                </a:lnTo>
                <a:lnTo>
                  <a:pt x="4550" y="32662"/>
                </a:lnTo>
                <a:lnTo>
                  <a:pt x="1068" y="44840"/>
                </a:lnTo>
                <a:lnTo>
                  <a:pt x="0" y="57591"/>
                </a:lnTo>
                <a:lnTo>
                  <a:pt x="813" y="69068"/>
                </a:lnTo>
                <a:lnTo>
                  <a:pt x="4159" y="81323"/>
                </a:lnTo>
                <a:lnTo>
                  <a:pt x="10561" y="92156"/>
                </a:lnTo>
                <a:lnTo>
                  <a:pt x="15820" y="98454"/>
                </a:lnTo>
                <a:lnTo>
                  <a:pt x="25831" y="106156"/>
                </a:lnTo>
                <a:lnTo>
                  <a:pt x="37799" y="110778"/>
                </a:lnTo>
                <a:lnTo>
                  <a:pt x="51846" y="11231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9" name="object 559"/>
          <p:cNvSpPr/>
          <p:nvPr/>
        </p:nvSpPr>
        <p:spPr>
          <a:xfrm>
            <a:off x="5722620" y="7280468"/>
            <a:ext cx="78714" cy="112318"/>
          </a:xfrm>
          <a:custGeom>
            <a:avLst/>
            <a:gdLst/>
            <a:ahLst/>
            <a:cxnLst/>
            <a:rect l="l" t="t" r="r" b="b"/>
            <a:pathLst>
              <a:path w="78714" h="112318">
                <a:moveTo>
                  <a:pt x="25923" y="103677"/>
                </a:moveTo>
                <a:lnTo>
                  <a:pt x="24963" y="100797"/>
                </a:lnTo>
                <a:lnTo>
                  <a:pt x="24963" y="57607"/>
                </a:lnTo>
                <a:lnTo>
                  <a:pt x="29763" y="53766"/>
                </a:lnTo>
                <a:lnTo>
                  <a:pt x="32644" y="50886"/>
                </a:lnTo>
                <a:lnTo>
                  <a:pt x="35524" y="49926"/>
                </a:lnTo>
                <a:lnTo>
                  <a:pt x="38404" y="48005"/>
                </a:lnTo>
                <a:lnTo>
                  <a:pt x="41285" y="47045"/>
                </a:lnTo>
                <a:lnTo>
                  <a:pt x="46085" y="47045"/>
                </a:lnTo>
                <a:lnTo>
                  <a:pt x="48006" y="48005"/>
                </a:lnTo>
                <a:lnTo>
                  <a:pt x="49926" y="48966"/>
                </a:lnTo>
                <a:lnTo>
                  <a:pt x="51846" y="50886"/>
                </a:lnTo>
                <a:lnTo>
                  <a:pt x="52791" y="52806"/>
                </a:lnTo>
                <a:lnTo>
                  <a:pt x="53766" y="54726"/>
                </a:lnTo>
                <a:lnTo>
                  <a:pt x="54726" y="57607"/>
                </a:lnTo>
                <a:lnTo>
                  <a:pt x="54726" y="105597"/>
                </a:lnTo>
                <a:lnTo>
                  <a:pt x="53766" y="106558"/>
                </a:lnTo>
                <a:lnTo>
                  <a:pt x="51846" y="107518"/>
                </a:lnTo>
                <a:lnTo>
                  <a:pt x="50886" y="109438"/>
                </a:lnTo>
                <a:lnTo>
                  <a:pt x="43205" y="109438"/>
                </a:lnTo>
                <a:lnTo>
                  <a:pt x="43205" y="112318"/>
                </a:lnTo>
                <a:lnTo>
                  <a:pt x="78714" y="112318"/>
                </a:lnTo>
                <a:lnTo>
                  <a:pt x="78714" y="109438"/>
                </a:lnTo>
                <a:lnTo>
                  <a:pt x="72969" y="109438"/>
                </a:lnTo>
                <a:lnTo>
                  <a:pt x="72009" y="108478"/>
                </a:lnTo>
                <a:lnTo>
                  <a:pt x="71033" y="107518"/>
                </a:lnTo>
                <a:lnTo>
                  <a:pt x="70073" y="106558"/>
                </a:lnTo>
                <a:lnTo>
                  <a:pt x="69128" y="105597"/>
                </a:lnTo>
                <a:lnTo>
                  <a:pt x="68153" y="103677"/>
                </a:lnTo>
                <a:lnTo>
                  <a:pt x="68153" y="61447"/>
                </a:lnTo>
                <a:lnTo>
                  <a:pt x="67193" y="55686"/>
                </a:lnTo>
                <a:lnTo>
                  <a:pt x="66233" y="51846"/>
                </a:lnTo>
                <a:lnTo>
                  <a:pt x="65288" y="47045"/>
                </a:lnTo>
                <a:lnTo>
                  <a:pt x="63352" y="43205"/>
                </a:lnTo>
                <a:lnTo>
                  <a:pt x="60472" y="41285"/>
                </a:lnTo>
                <a:lnTo>
                  <a:pt x="57607" y="39364"/>
                </a:lnTo>
                <a:lnTo>
                  <a:pt x="53766" y="38404"/>
                </a:lnTo>
                <a:lnTo>
                  <a:pt x="46085" y="38404"/>
                </a:lnTo>
                <a:lnTo>
                  <a:pt x="42245" y="39364"/>
                </a:lnTo>
                <a:lnTo>
                  <a:pt x="39364" y="40325"/>
                </a:lnTo>
                <a:lnTo>
                  <a:pt x="35524" y="42245"/>
                </a:lnTo>
                <a:lnTo>
                  <a:pt x="31683" y="47045"/>
                </a:lnTo>
                <a:lnTo>
                  <a:pt x="24963" y="52806"/>
                </a:lnTo>
                <a:lnTo>
                  <a:pt x="24963" y="0"/>
                </a:lnTo>
                <a:lnTo>
                  <a:pt x="22082" y="0"/>
                </a:lnTo>
                <a:lnTo>
                  <a:pt x="0" y="8641"/>
                </a:lnTo>
                <a:lnTo>
                  <a:pt x="960" y="11521"/>
                </a:lnTo>
                <a:lnTo>
                  <a:pt x="3840" y="10561"/>
                </a:lnTo>
                <a:lnTo>
                  <a:pt x="8641" y="10561"/>
                </a:lnTo>
                <a:lnTo>
                  <a:pt x="9601" y="11521"/>
                </a:lnTo>
                <a:lnTo>
                  <a:pt x="10561" y="12481"/>
                </a:lnTo>
                <a:lnTo>
                  <a:pt x="11521" y="13441"/>
                </a:lnTo>
                <a:lnTo>
                  <a:pt x="11521" y="15361"/>
                </a:lnTo>
                <a:lnTo>
                  <a:pt x="12481" y="17282"/>
                </a:lnTo>
                <a:lnTo>
                  <a:pt x="12481" y="100797"/>
                </a:lnTo>
                <a:lnTo>
                  <a:pt x="11521" y="103677"/>
                </a:lnTo>
                <a:lnTo>
                  <a:pt x="11521" y="104637"/>
                </a:lnTo>
                <a:lnTo>
                  <a:pt x="10561" y="106558"/>
                </a:lnTo>
                <a:lnTo>
                  <a:pt x="9601" y="107518"/>
                </a:lnTo>
                <a:lnTo>
                  <a:pt x="8641" y="107518"/>
                </a:lnTo>
                <a:lnTo>
                  <a:pt x="6720" y="109438"/>
                </a:lnTo>
                <a:lnTo>
                  <a:pt x="960" y="109438"/>
                </a:lnTo>
                <a:lnTo>
                  <a:pt x="960" y="112318"/>
                </a:lnTo>
                <a:lnTo>
                  <a:pt x="37444" y="112318"/>
                </a:lnTo>
                <a:lnTo>
                  <a:pt x="37444" y="109438"/>
                </a:lnTo>
                <a:lnTo>
                  <a:pt x="30723" y="109438"/>
                </a:lnTo>
                <a:lnTo>
                  <a:pt x="28803" y="108478"/>
                </a:lnTo>
                <a:lnTo>
                  <a:pt x="27843" y="107518"/>
                </a:lnTo>
                <a:lnTo>
                  <a:pt x="26883" y="106558"/>
                </a:lnTo>
                <a:lnTo>
                  <a:pt x="25923" y="105597"/>
                </a:lnTo>
                <a:lnTo>
                  <a:pt x="25923" y="103677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0" name="object 560"/>
          <p:cNvSpPr/>
          <p:nvPr/>
        </p:nvSpPr>
        <p:spPr>
          <a:xfrm>
            <a:off x="5807095" y="7318872"/>
            <a:ext cx="36484" cy="73913"/>
          </a:xfrm>
          <a:custGeom>
            <a:avLst/>
            <a:gdLst/>
            <a:ahLst/>
            <a:cxnLst/>
            <a:rect l="l" t="t" r="r" b="b"/>
            <a:pathLst>
              <a:path w="36484" h="73914">
                <a:moveTo>
                  <a:pt x="12481" y="57591"/>
                </a:moveTo>
                <a:lnTo>
                  <a:pt x="12481" y="65272"/>
                </a:lnTo>
                <a:lnTo>
                  <a:pt x="11521" y="66233"/>
                </a:lnTo>
                <a:lnTo>
                  <a:pt x="10561" y="68153"/>
                </a:lnTo>
                <a:lnTo>
                  <a:pt x="9601" y="69113"/>
                </a:lnTo>
                <a:lnTo>
                  <a:pt x="8641" y="70073"/>
                </a:lnTo>
                <a:lnTo>
                  <a:pt x="7680" y="71033"/>
                </a:lnTo>
                <a:lnTo>
                  <a:pt x="1920" y="71033"/>
                </a:lnTo>
                <a:lnTo>
                  <a:pt x="1920" y="73913"/>
                </a:lnTo>
                <a:lnTo>
                  <a:pt x="36484" y="73913"/>
                </a:lnTo>
                <a:lnTo>
                  <a:pt x="36484" y="71033"/>
                </a:lnTo>
                <a:lnTo>
                  <a:pt x="30723" y="71033"/>
                </a:lnTo>
                <a:lnTo>
                  <a:pt x="29763" y="70073"/>
                </a:lnTo>
                <a:lnTo>
                  <a:pt x="27843" y="69113"/>
                </a:lnTo>
                <a:lnTo>
                  <a:pt x="26883" y="68153"/>
                </a:lnTo>
                <a:lnTo>
                  <a:pt x="26883" y="66233"/>
                </a:lnTo>
                <a:lnTo>
                  <a:pt x="25923" y="65272"/>
                </a:lnTo>
                <a:lnTo>
                  <a:pt x="25923" y="0"/>
                </a:lnTo>
                <a:lnTo>
                  <a:pt x="22082" y="0"/>
                </a:lnTo>
                <a:lnTo>
                  <a:pt x="0" y="8641"/>
                </a:lnTo>
                <a:lnTo>
                  <a:pt x="1920" y="11521"/>
                </a:lnTo>
                <a:lnTo>
                  <a:pt x="3840" y="10561"/>
                </a:lnTo>
                <a:lnTo>
                  <a:pt x="5760" y="9601"/>
                </a:lnTo>
                <a:lnTo>
                  <a:pt x="8641" y="9601"/>
                </a:lnTo>
                <a:lnTo>
                  <a:pt x="9601" y="10561"/>
                </a:lnTo>
                <a:lnTo>
                  <a:pt x="9601" y="11521"/>
                </a:lnTo>
                <a:lnTo>
                  <a:pt x="10561" y="11521"/>
                </a:lnTo>
                <a:lnTo>
                  <a:pt x="11521" y="12481"/>
                </a:lnTo>
                <a:lnTo>
                  <a:pt x="11521" y="14401"/>
                </a:lnTo>
                <a:lnTo>
                  <a:pt x="12481" y="17282"/>
                </a:lnTo>
                <a:lnTo>
                  <a:pt x="12481" y="5759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1" name="object 561"/>
          <p:cNvSpPr/>
          <p:nvPr/>
        </p:nvSpPr>
        <p:spPr>
          <a:xfrm>
            <a:off x="5817656" y="7280468"/>
            <a:ext cx="16322" cy="16322"/>
          </a:xfrm>
          <a:custGeom>
            <a:avLst/>
            <a:gdLst/>
            <a:ahLst/>
            <a:cxnLst/>
            <a:rect l="l" t="t" r="r" b="b"/>
            <a:pathLst>
              <a:path w="16322" h="16322">
                <a:moveTo>
                  <a:pt x="960" y="12481"/>
                </a:moveTo>
                <a:lnTo>
                  <a:pt x="2880" y="13441"/>
                </a:lnTo>
                <a:lnTo>
                  <a:pt x="4800" y="15361"/>
                </a:lnTo>
                <a:lnTo>
                  <a:pt x="6720" y="16322"/>
                </a:lnTo>
                <a:lnTo>
                  <a:pt x="10561" y="16322"/>
                </a:lnTo>
                <a:lnTo>
                  <a:pt x="12481" y="15361"/>
                </a:lnTo>
                <a:lnTo>
                  <a:pt x="14401" y="13441"/>
                </a:lnTo>
                <a:lnTo>
                  <a:pt x="15361" y="12481"/>
                </a:lnTo>
                <a:lnTo>
                  <a:pt x="16322" y="10561"/>
                </a:lnTo>
                <a:lnTo>
                  <a:pt x="16322" y="5760"/>
                </a:lnTo>
                <a:lnTo>
                  <a:pt x="15361" y="3840"/>
                </a:lnTo>
                <a:lnTo>
                  <a:pt x="14401" y="2880"/>
                </a:lnTo>
                <a:lnTo>
                  <a:pt x="12481" y="960"/>
                </a:lnTo>
                <a:lnTo>
                  <a:pt x="10561" y="0"/>
                </a:lnTo>
                <a:lnTo>
                  <a:pt x="576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3840"/>
                </a:lnTo>
                <a:lnTo>
                  <a:pt x="0" y="5760"/>
                </a:lnTo>
                <a:lnTo>
                  <a:pt x="0" y="10561"/>
                </a:lnTo>
                <a:lnTo>
                  <a:pt x="960" y="1248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2" name="object 562"/>
          <p:cNvSpPr/>
          <p:nvPr/>
        </p:nvSpPr>
        <p:spPr>
          <a:xfrm>
            <a:off x="5848380" y="7318872"/>
            <a:ext cx="79674" cy="73913"/>
          </a:xfrm>
          <a:custGeom>
            <a:avLst/>
            <a:gdLst/>
            <a:ahLst/>
            <a:cxnLst/>
            <a:rect l="l" t="t" r="r" b="b"/>
            <a:pathLst>
              <a:path w="79674" h="73914">
                <a:moveTo>
                  <a:pt x="27843" y="69113"/>
                </a:moveTo>
                <a:lnTo>
                  <a:pt x="26883" y="68153"/>
                </a:lnTo>
                <a:lnTo>
                  <a:pt x="26883" y="66233"/>
                </a:lnTo>
                <a:lnTo>
                  <a:pt x="25923" y="65272"/>
                </a:lnTo>
                <a:lnTo>
                  <a:pt x="25923" y="19202"/>
                </a:lnTo>
                <a:lnTo>
                  <a:pt x="31668" y="12481"/>
                </a:lnTo>
                <a:lnTo>
                  <a:pt x="38389" y="9601"/>
                </a:lnTo>
                <a:lnTo>
                  <a:pt x="48006" y="9601"/>
                </a:lnTo>
                <a:lnTo>
                  <a:pt x="50871" y="10561"/>
                </a:lnTo>
                <a:lnTo>
                  <a:pt x="52791" y="13441"/>
                </a:lnTo>
                <a:lnTo>
                  <a:pt x="54711" y="16322"/>
                </a:lnTo>
                <a:lnTo>
                  <a:pt x="55671" y="21122"/>
                </a:lnTo>
                <a:lnTo>
                  <a:pt x="55671" y="65272"/>
                </a:lnTo>
                <a:lnTo>
                  <a:pt x="54711" y="67193"/>
                </a:lnTo>
                <a:lnTo>
                  <a:pt x="53751" y="68153"/>
                </a:lnTo>
                <a:lnTo>
                  <a:pt x="52791" y="69113"/>
                </a:lnTo>
                <a:lnTo>
                  <a:pt x="50871" y="71033"/>
                </a:lnTo>
                <a:lnTo>
                  <a:pt x="44150" y="71033"/>
                </a:lnTo>
                <a:lnTo>
                  <a:pt x="44150" y="73913"/>
                </a:lnTo>
                <a:lnTo>
                  <a:pt x="79674" y="73913"/>
                </a:lnTo>
                <a:lnTo>
                  <a:pt x="79674" y="71033"/>
                </a:lnTo>
                <a:lnTo>
                  <a:pt x="73913" y="71033"/>
                </a:lnTo>
                <a:lnTo>
                  <a:pt x="71993" y="70073"/>
                </a:lnTo>
                <a:lnTo>
                  <a:pt x="71033" y="69113"/>
                </a:lnTo>
                <a:lnTo>
                  <a:pt x="70073" y="68153"/>
                </a:lnTo>
                <a:lnTo>
                  <a:pt x="70073" y="67193"/>
                </a:lnTo>
                <a:lnTo>
                  <a:pt x="69113" y="65272"/>
                </a:lnTo>
                <a:lnTo>
                  <a:pt x="68153" y="62392"/>
                </a:lnTo>
                <a:lnTo>
                  <a:pt x="68153" y="15361"/>
                </a:lnTo>
                <a:lnTo>
                  <a:pt x="67193" y="12481"/>
                </a:lnTo>
                <a:lnTo>
                  <a:pt x="65272" y="7680"/>
                </a:lnTo>
                <a:lnTo>
                  <a:pt x="62392" y="4800"/>
                </a:lnTo>
                <a:lnTo>
                  <a:pt x="60472" y="2880"/>
                </a:lnTo>
                <a:lnTo>
                  <a:pt x="57591" y="960"/>
                </a:lnTo>
                <a:lnTo>
                  <a:pt x="53751" y="0"/>
                </a:lnTo>
                <a:lnTo>
                  <a:pt x="49911" y="0"/>
                </a:lnTo>
                <a:lnTo>
                  <a:pt x="47764" y="122"/>
                </a:lnTo>
                <a:lnTo>
                  <a:pt x="36789" y="4294"/>
                </a:lnTo>
                <a:lnTo>
                  <a:pt x="25923" y="14401"/>
                </a:lnTo>
                <a:lnTo>
                  <a:pt x="25923" y="0"/>
                </a:lnTo>
                <a:lnTo>
                  <a:pt x="22082" y="0"/>
                </a:lnTo>
                <a:lnTo>
                  <a:pt x="0" y="8641"/>
                </a:lnTo>
                <a:lnTo>
                  <a:pt x="1920" y="11521"/>
                </a:lnTo>
                <a:lnTo>
                  <a:pt x="3840" y="10561"/>
                </a:lnTo>
                <a:lnTo>
                  <a:pt x="5760" y="9601"/>
                </a:lnTo>
                <a:lnTo>
                  <a:pt x="8641" y="9601"/>
                </a:lnTo>
                <a:lnTo>
                  <a:pt x="9601" y="10561"/>
                </a:lnTo>
                <a:lnTo>
                  <a:pt x="10561" y="11521"/>
                </a:lnTo>
                <a:lnTo>
                  <a:pt x="11521" y="13441"/>
                </a:lnTo>
                <a:lnTo>
                  <a:pt x="11521" y="15361"/>
                </a:lnTo>
                <a:lnTo>
                  <a:pt x="12481" y="17282"/>
                </a:lnTo>
                <a:lnTo>
                  <a:pt x="12481" y="62392"/>
                </a:lnTo>
                <a:lnTo>
                  <a:pt x="11521" y="66233"/>
                </a:lnTo>
                <a:lnTo>
                  <a:pt x="10561" y="68153"/>
                </a:lnTo>
                <a:lnTo>
                  <a:pt x="9601" y="70073"/>
                </a:lnTo>
                <a:lnTo>
                  <a:pt x="6720" y="71033"/>
                </a:lnTo>
                <a:lnTo>
                  <a:pt x="1920" y="71033"/>
                </a:lnTo>
                <a:lnTo>
                  <a:pt x="1920" y="73913"/>
                </a:lnTo>
                <a:lnTo>
                  <a:pt x="37444" y="73913"/>
                </a:lnTo>
                <a:lnTo>
                  <a:pt x="37444" y="71033"/>
                </a:lnTo>
                <a:lnTo>
                  <a:pt x="30723" y="71033"/>
                </a:lnTo>
                <a:lnTo>
                  <a:pt x="29763" y="70073"/>
                </a:lnTo>
                <a:lnTo>
                  <a:pt x="27843" y="6911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3" name="object 563"/>
          <p:cNvSpPr/>
          <p:nvPr/>
        </p:nvSpPr>
        <p:spPr>
          <a:xfrm>
            <a:off x="5934776" y="7318872"/>
            <a:ext cx="65272" cy="75834"/>
          </a:xfrm>
          <a:custGeom>
            <a:avLst/>
            <a:gdLst/>
            <a:ahLst/>
            <a:cxnLst/>
            <a:rect l="l" t="t" r="r" b="b"/>
            <a:pathLst>
              <a:path w="65272" h="75834">
                <a:moveTo>
                  <a:pt x="52806" y="12481"/>
                </a:moveTo>
                <a:lnTo>
                  <a:pt x="51831" y="10561"/>
                </a:lnTo>
                <a:lnTo>
                  <a:pt x="49910" y="6720"/>
                </a:lnTo>
                <a:lnTo>
                  <a:pt x="47990" y="4800"/>
                </a:lnTo>
                <a:lnTo>
                  <a:pt x="45125" y="2880"/>
                </a:lnTo>
                <a:lnTo>
                  <a:pt x="40309" y="960"/>
                </a:lnTo>
                <a:lnTo>
                  <a:pt x="35524" y="0"/>
                </a:lnTo>
                <a:lnTo>
                  <a:pt x="21122" y="0"/>
                </a:lnTo>
                <a:lnTo>
                  <a:pt x="14401" y="1920"/>
                </a:lnTo>
                <a:lnTo>
                  <a:pt x="9601" y="4800"/>
                </a:lnTo>
                <a:lnTo>
                  <a:pt x="4800" y="8641"/>
                </a:lnTo>
                <a:lnTo>
                  <a:pt x="2880" y="13441"/>
                </a:lnTo>
                <a:lnTo>
                  <a:pt x="2880" y="22067"/>
                </a:lnTo>
                <a:lnTo>
                  <a:pt x="4800" y="23042"/>
                </a:lnTo>
                <a:lnTo>
                  <a:pt x="5760" y="24963"/>
                </a:lnTo>
                <a:lnTo>
                  <a:pt x="12481" y="24963"/>
                </a:lnTo>
                <a:lnTo>
                  <a:pt x="14401" y="23042"/>
                </a:lnTo>
                <a:lnTo>
                  <a:pt x="15361" y="22067"/>
                </a:lnTo>
                <a:lnTo>
                  <a:pt x="16322" y="20162"/>
                </a:lnTo>
                <a:lnTo>
                  <a:pt x="16322" y="18227"/>
                </a:lnTo>
                <a:lnTo>
                  <a:pt x="15361" y="13441"/>
                </a:lnTo>
                <a:lnTo>
                  <a:pt x="15361" y="10561"/>
                </a:lnTo>
                <a:lnTo>
                  <a:pt x="17282" y="8641"/>
                </a:lnTo>
                <a:lnTo>
                  <a:pt x="19202" y="6720"/>
                </a:lnTo>
                <a:lnTo>
                  <a:pt x="21122" y="4800"/>
                </a:lnTo>
                <a:lnTo>
                  <a:pt x="30723" y="4800"/>
                </a:lnTo>
                <a:lnTo>
                  <a:pt x="34564" y="5760"/>
                </a:lnTo>
                <a:lnTo>
                  <a:pt x="36469" y="8641"/>
                </a:lnTo>
                <a:lnTo>
                  <a:pt x="39364" y="11521"/>
                </a:lnTo>
                <a:lnTo>
                  <a:pt x="40309" y="16322"/>
                </a:lnTo>
                <a:lnTo>
                  <a:pt x="40309" y="25907"/>
                </a:lnTo>
                <a:lnTo>
                  <a:pt x="35600" y="27752"/>
                </a:lnTo>
                <a:lnTo>
                  <a:pt x="22657" y="33143"/>
                </a:lnTo>
                <a:lnTo>
                  <a:pt x="24963" y="37429"/>
                </a:lnTo>
                <a:lnTo>
                  <a:pt x="26883" y="36469"/>
                </a:lnTo>
                <a:lnTo>
                  <a:pt x="32644" y="33588"/>
                </a:lnTo>
                <a:lnTo>
                  <a:pt x="40309" y="30723"/>
                </a:lnTo>
                <a:lnTo>
                  <a:pt x="40309" y="58552"/>
                </a:lnTo>
                <a:lnTo>
                  <a:pt x="33604" y="63352"/>
                </a:lnTo>
                <a:lnTo>
                  <a:pt x="27843" y="66233"/>
                </a:lnTo>
                <a:lnTo>
                  <a:pt x="21122" y="66233"/>
                </a:lnTo>
                <a:lnTo>
                  <a:pt x="18242" y="65272"/>
                </a:lnTo>
                <a:lnTo>
                  <a:pt x="16322" y="62392"/>
                </a:lnTo>
                <a:lnTo>
                  <a:pt x="14401" y="60472"/>
                </a:lnTo>
                <a:lnTo>
                  <a:pt x="13441" y="56631"/>
                </a:lnTo>
                <a:lnTo>
                  <a:pt x="13441" y="49910"/>
                </a:lnTo>
                <a:lnTo>
                  <a:pt x="14401" y="47030"/>
                </a:lnTo>
                <a:lnTo>
                  <a:pt x="15361" y="45125"/>
                </a:lnTo>
                <a:lnTo>
                  <a:pt x="13441" y="37429"/>
                </a:lnTo>
                <a:lnTo>
                  <a:pt x="7680" y="40309"/>
                </a:lnTo>
                <a:lnTo>
                  <a:pt x="4800" y="44150"/>
                </a:lnTo>
                <a:lnTo>
                  <a:pt x="1920" y="47990"/>
                </a:lnTo>
                <a:lnTo>
                  <a:pt x="960" y="49910"/>
                </a:lnTo>
                <a:lnTo>
                  <a:pt x="0" y="53751"/>
                </a:lnTo>
                <a:lnTo>
                  <a:pt x="0" y="62392"/>
                </a:lnTo>
                <a:lnTo>
                  <a:pt x="1920" y="67193"/>
                </a:lnTo>
                <a:lnTo>
                  <a:pt x="4800" y="70073"/>
                </a:lnTo>
                <a:lnTo>
                  <a:pt x="7680" y="73913"/>
                </a:lnTo>
                <a:lnTo>
                  <a:pt x="12481" y="75834"/>
                </a:lnTo>
                <a:lnTo>
                  <a:pt x="20162" y="75834"/>
                </a:lnTo>
                <a:lnTo>
                  <a:pt x="23042" y="74874"/>
                </a:lnTo>
                <a:lnTo>
                  <a:pt x="25923" y="72953"/>
                </a:lnTo>
                <a:lnTo>
                  <a:pt x="27843" y="72953"/>
                </a:lnTo>
                <a:lnTo>
                  <a:pt x="32644" y="69113"/>
                </a:lnTo>
                <a:lnTo>
                  <a:pt x="40309" y="63352"/>
                </a:lnTo>
                <a:lnTo>
                  <a:pt x="40309" y="68153"/>
                </a:lnTo>
                <a:lnTo>
                  <a:pt x="41285" y="71033"/>
                </a:lnTo>
                <a:lnTo>
                  <a:pt x="42245" y="72953"/>
                </a:lnTo>
                <a:lnTo>
                  <a:pt x="44150" y="74874"/>
                </a:lnTo>
                <a:lnTo>
                  <a:pt x="53751" y="74874"/>
                </a:lnTo>
                <a:lnTo>
                  <a:pt x="59527" y="71033"/>
                </a:lnTo>
                <a:lnTo>
                  <a:pt x="65272" y="63352"/>
                </a:lnTo>
                <a:lnTo>
                  <a:pt x="65272" y="59512"/>
                </a:lnTo>
                <a:lnTo>
                  <a:pt x="62392" y="62392"/>
                </a:lnTo>
                <a:lnTo>
                  <a:pt x="60472" y="64312"/>
                </a:lnTo>
                <a:lnTo>
                  <a:pt x="59527" y="65272"/>
                </a:lnTo>
                <a:lnTo>
                  <a:pt x="55671" y="65272"/>
                </a:lnTo>
                <a:lnTo>
                  <a:pt x="54711" y="64312"/>
                </a:lnTo>
                <a:lnTo>
                  <a:pt x="53751" y="64312"/>
                </a:lnTo>
                <a:lnTo>
                  <a:pt x="53751" y="61432"/>
                </a:lnTo>
                <a:lnTo>
                  <a:pt x="52806" y="59512"/>
                </a:lnTo>
                <a:lnTo>
                  <a:pt x="52806" y="1248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4" name="object 564"/>
          <p:cNvSpPr/>
          <p:nvPr/>
        </p:nvSpPr>
        <p:spPr>
          <a:xfrm>
            <a:off x="5948217" y="7352016"/>
            <a:ext cx="11521" cy="11982"/>
          </a:xfrm>
          <a:custGeom>
            <a:avLst/>
            <a:gdLst/>
            <a:ahLst/>
            <a:cxnLst/>
            <a:rect l="l" t="t" r="r" b="b"/>
            <a:pathLst>
              <a:path w="11521" h="11982">
                <a:moveTo>
                  <a:pt x="9215" y="0"/>
                </a:moveTo>
                <a:lnTo>
                  <a:pt x="0" y="4286"/>
                </a:lnTo>
                <a:lnTo>
                  <a:pt x="1920" y="11982"/>
                </a:lnTo>
                <a:lnTo>
                  <a:pt x="3840" y="9086"/>
                </a:lnTo>
                <a:lnTo>
                  <a:pt x="6720" y="7166"/>
                </a:lnTo>
                <a:lnTo>
                  <a:pt x="11521" y="4286"/>
                </a:lnTo>
                <a:lnTo>
                  <a:pt x="9215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5" name="object 565"/>
          <p:cNvSpPr/>
          <p:nvPr/>
        </p:nvSpPr>
        <p:spPr>
          <a:xfrm>
            <a:off x="6116208" y="7482062"/>
            <a:ext cx="48966" cy="91196"/>
          </a:xfrm>
          <a:custGeom>
            <a:avLst/>
            <a:gdLst/>
            <a:ahLst/>
            <a:cxnLst/>
            <a:rect l="l" t="t" r="r" b="b"/>
            <a:pathLst>
              <a:path w="48966" h="91196">
                <a:moveTo>
                  <a:pt x="960" y="77769"/>
                </a:moveTo>
                <a:lnTo>
                  <a:pt x="0" y="78714"/>
                </a:lnTo>
                <a:lnTo>
                  <a:pt x="0" y="83515"/>
                </a:lnTo>
                <a:lnTo>
                  <a:pt x="960" y="86395"/>
                </a:lnTo>
                <a:lnTo>
                  <a:pt x="3840" y="88315"/>
                </a:lnTo>
                <a:lnTo>
                  <a:pt x="5760" y="90236"/>
                </a:lnTo>
                <a:lnTo>
                  <a:pt x="9601" y="91196"/>
                </a:lnTo>
                <a:lnTo>
                  <a:pt x="18242" y="91196"/>
                </a:lnTo>
                <a:lnTo>
                  <a:pt x="23042" y="89275"/>
                </a:lnTo>
                <a:lnTo>
                  <a:pt x="25923" y="86395"/>
                </a:lnTo>
                <a:lnTo>
                  <a:pt x="29763" y="83515"/>
                </a:lnTo>
                <a:lnTo>
                  <a:pt x="32644" y="79674"/>
                </a:lnTo>
                <a:lnTo>
                  <a:pt x="33604" y="75834"/>
                </a:lnTo>
                <a:lnTo>
                  <a:pt x="35524" y="71993"/>
                </a:lnTo>
                <a:lnTo>
                  <a:pt x="35524" y="10561"/>
                </a:lnTo>
                <a:lnTo>
                  <a:pt x="36484" y="7680"/>
                </a:lnTo>
                <a:lnTo>
                  <a:pt x="37444" y="5760"/>
                </a:lnTo>
                <a:lnTo>
                  <a:pt x="39364" y="3840"/>
                </a:lnTo>
                <a:lnTo>
                  <a:pt x="42245" y="2880"/>
                </a:lnTo>
                <a:lnTo>
                  <a:pt x="48966" y="2880"/>
                </a:lnTo>
                <a:lnTo>
                  <a:pt x="48966" y="0"/>
                </a:lnTo>
                <a:lnTo>
                  <a:pt x="10561" y="0"/>
                </a:lnTo>
                <a:lnTo>
                  <a:pt x="10561" y="2880"/>
                </a:lnTo>
                <a:lnTo>
                  <a:pt x="18242" y="2880"/>
                </a:lnTo>
                <a:lnTo>
                  <a:pt x="20162" y="4800"/>
                </a:lnTo>
                <a:lnTo>
                  <a:pt x="21122" y="4800"/>
                </a:lnTo>
                <a:lnTo>
                  <a:pt x="22082" y="5760"/>
                </a:lnTo>
                <a:lnTo>
                  <a:pt x="22082" y="6720"/>
                </a:lnTo>
                <a:lnTo>
                  <a:pt x="23042" y="8641"/>
                </a:lnTo>
                <a:lnTo>
                  <a:pt x="23042" y="82555"/>
                </a:lnTo>
                <a:lnTo>
                  <a:pt x="22082" y="84475"/>
                </a:lnTo>
                <a:lnTo>
                  <a:pt x="21122" y="85435"/>
                </a:lnTo>
                <a:lnTo>
                  <a:pt x="20162" y="86395"/>
                </a:lnTo>
                <a:lnTo>
                  <a:pt x="17282" y="86395"/>
                </a:lnTo>
                <a:lnTo>
                  <a:pt x="15361" y="85435"/>
                </a:lnTo>
                <a:lnTo>
                  <a:pt x="14401" y="82555"/>
                </a:lnTo>
                <a:lnTo>
                  <a:pt x="13441" y="78714"/>
                </a:lnTo>
                <a:lnTo>
                  <a:pt x="11521" y="76794"/>
                </a:lnTo>
                <a:lnTo>
                  <a:pt x="10561" y="75834"/>
                </a:lnTo>
                <a:lnTo>
                  <a:pt x="9601" y="74874"/>
                </a:lnTo>
                <a:lnTo>
                  <a:pt x="7680" y="73914"/>
                </a:lnTo>
                <a:lnTo>
                  <a:pt x="4800" y="73914"/>
                </a:lnTo>
                <a:lnTo>
                  <a:pt x="2880" y="74874"/>
                </a:lnTo>
                <a:lnTo>
                  <a:pt x="1920" y="75834"/>
                </a:lnTo>
                <a:lnTo>
                  <a:pt x="960" y="77769"/>
                </a:lnTo>
                <a:close/>
              </a:path>
            </a:pathLst>
          </a:custGeom>
          <a:solidFill>
            <a:srgbClr val="7E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6" name="object 566"/>
          <p:cNvSpPr/>
          <p:nvPr/>
        </p:nvSpPr>
        <p:spPr>
          <a:xfrm>
            <a:off x="6171895" y="7509906"/>
            <a:ext cx="54711" cy="62392"/>
          </a:xfrm>
          <a:custGeom>
            <a:avLst/>
            <a:gdLst/>
            <a:ahLst/>
            <a:cxnLst/>
            <a:rect l="l" t="t" r="r" b="b"/>
            <a:pathLst>
              <a:path w="54711" h="62392">
                <a:moveTo>
                  <a:pt x="54711" y="48950"/>
                </a:moveTo>
                <a:lnTo>
                  <a:pt x="51831" y="51831"/>
                </a:lnTo>
                <a:lnTo>
                  <a:pt x="49911" y="52791"/>
                </a:lnTo>
                <a:lnTo>
                  <a:pt x="48950" y="53766"/>
                </a:lnTo>
                <a:lnTo>
                  <a:pt x="45110" y="53766"/>
                </a:lnTo>
                <a:lnTo>
                  <a:pt x="45110" y="52791"/>
                </a:lnTo>
                <a:lnTo>
                  <a:pt x="44150" y="51831"/>
                </a:lnTo>
                <a:lnTo>
                  <a:pt x="44150" y="10561"/>
                </a:lnTo>
                <a:lnTo>
                  <a:pt x="43190" y="8641"/>
                </a:lnTo>
                <a:lnTo>
                  <a:pt x="41269" y="5760"/>
                </a:lnTo>
                <a:lnTo>
                  <a:pt x="39349" y="3840"/>
                </a:lnTo>
                <a:lnTo>
                  <a:pt x="37429" y="1920"/>
                </a:lnTo>
                <a:lnTo>
                  <a:pt x="33588" y="0"/>
                </a:lnTo>
                <a:lnTo>
                  <a:pt x="17266" y="0"/>
                </a:lnTo>
                <a:lnTo>
                  <a:pt x="11521" y="960"/>
                </a:lnTo>
                <a:lnTo>
                  <a:pt x="7680" y="3840"/>
                </a:lnTo>
                <a:lnTo>
                  <a:pt x="3840" y="7680"/>
                </a:lnTo>
                <a:lnTo>
                  <a:pt x="1904" y="10561"/>
                </a:lnTo>
                <a:lnTo>
                  <a:pt x="1904" y="16322"/>
                </a:lnTo>
                <a:lnTo>
                  <a:pt x="2865" y="18242"/>
                </a:lnTo>
                <a:lnTo>
                  <a:pt x="3840" y="19202"/>
                </a:lnTo>
                <a:lnTo>
                  <a:pt x="4800" y="20162"/>
                </a:lnTo>
                <a:lnTo>
                  <a:pt x="5745" y="21122"/>
                </a:lnTo>
                <a:lnTo>
                  <a:pt x="9585" y="21122"/>
                </a:lnTo>
                <a:lnTo>
                  <a:pt x="10546" y="20162"/>
                </a:lnTo>
                <a:lnTo>
                  <a:pt x="11521" y="19202"/>
                </a:lnTo>
                <a:lnTo>
                  <a:pt x="12466" y="18242"/>
                </a:lnTo>
                <a:lnTo>
                  <a:pt x="13426" y="16322"/>
                </a:lnTo>
                <a:lnTo>
                  <a:pt x="13426" y="8641"/>
                </a:lnTo>
                <a:lnTo>
                  <a:pt x="14386" y="7680"/>
                </a:lnTo>
                <a:lnTo>
                  <a:pt x="15361" y="5760"/>
                </a:lnTo>
                <a:lnTo>
                  <a:pt x="17266" y="3840"/>
                </a:lnTo>
                <a:lnTo>
                  <a:pt x="25908" y="3840"/>
                </a:lnTo>
                <a:lnTo>
                  <a:pt x="28788" y="4800"/>
                </a:lnTo>
                <a:lnTo>
                  <a:pt x="30708" y="6720"/>
                </a:lnTo>
                <a:lnTo>
                  <a:pt x="32628" y="9601"/>
                </a:lnTo>
                <a:lnTo>
                  <a:pt x="33588" y="13441"/>
                </a:lnTo>
                <a:lnTo>
                  <a:pt x="33588" y="21122"/>
                </a:lnTo>
                <a:lnTo>
                  <a:pt x="23027" y="24963"/>
                </a:lnTo>
                <a:lnTo>
                  <a:pt x="15361" y="28803"/>
                </a:lnTo>
                <a:lnTo>
                  <a:pt x="13426" y="37429"/>
                </a:lnTo>
                <a:lnTo>
                  <a:pt x="14386" y="35524"/>
                </a:lnTo>
                <a:lnTo>
                  <a:pt x="17266" y="32644"/>
                </a:lnTo>
                <a:lnTo>
                  <a:pt x="20147" y="30708"/>
                </a:lnTo>
                <a:lnTo>
                  <a:pt x="22082" y="29763"/>
                </a:lnTo>
                <a:lnTo>
                  <a:pt x="26868" y="27843"/>
                </a:lnTo>
                <a:lnTo>
                  <a:pt x="33588" y="25923"/>
                </a:lnTo>
                <a:lnTo>
                  <a:pt x="33588" y="47990"/>
                </a:lnTo>
                <a:lnTo>
                  <a:pt x="27828" y="52791"/>
                </a:lnTo>
                <a:lnTo>
                  <a:pt x="23027" y="54711"/>
                </a:lnTo>
                <a:lnTo>
                  <a:pt x="17266" y="54711"/>
                </a:lnTo>
                <a:lnTo>
                  <a:pt x="15361" y="53766"/>
                </a:lnTo>
                <a:lnTo>
                  <a:pt x="13426" y="51831"/>
                </a:lnTo>
                <a:lnTo>
                  <a:pt x="11521" y="49926"/>
                </a:lnTo>
                <a:lnTo>
                  <a:pt x="10546" y="47030"/>
                </a:lnTo>
                <a:lnTo>
                  <a:pt x="10546" y="41269"/>
                </a:lnTo>
                <a:lnTo>
                  <a:pt x="11521" y="30708"/>
                </a:lnTo>
                <a:lnTo>
                  <a:pt x="6705" y="33588"/>
                </a:lnTo>
                <a:lnTo>
                  <a:pt x="3840" y="36484"/>
                </a:lnTo>
                <a:lnTo>
                  <a:pt x="1904" y="39364"/>
                </a:lnTo>
                <a:lnTo>
                  <a:pt x="960" y="41269"/>
                </a:lnTo>
                <a:lnTo>
                  <a:pt x="0" y="44150"/>
                </a:lnTo>
                <a:lnTo>
                  <a:pt x="0" y="51831"/>
                </a:lnTo>
                <a:lnTo>
                  <a:pt x="960" y="55671"/>
                </a:lnTo>
                <a:lnTo>
                  <a:pt x="3840" y="58552"/>
                </a:lnTo>
                <a:lnTo>
                  <a:pt x="6705" y="61432"/>
                </a:lnTo>
                <a:lnTo>
                  <a:pt x="9585" y="62392"/>
                </a:lnTo>
                <a:lnTo>
                  <a:pt x="19187" y="62392"/>
                </a:lnTo>
                <a:lnTo>
                  <a:pt x="22082" y="60472"/>
                </a:lnTo>
                <a:lnTo>
                  <a:pt x="23027" y="60472"/>
                </a:lnTo>
                <a:lnTo>
                  <a:pt x="26868" y="57591"/>
                </a:lnTo>
                <a:lnTo>
                  <a:pt x="33588" y="52791"/>
                </a:lnTo>
                <a:lnTo>
                  <a:pt x="33588" y="58552"/>
                </a:lnTo>
                <a:lnTo>
                  <a:pt x="35509" y="60472"/>
                </a:lnTo>
                <a:lnTo>
                  <a:pt x="36469" y="61432"/>
                </a:lnTo>
                <a:lnTo>
                  <a:pt x="38389" y="62392"/>
                </a:lnTo>
                <a:lnTo>
                  <a:pt x="45110" y="62392"/>
                </a:lnTo>
                <a:lnTo>
                  <a:pt x="49911" y="59512"/>
                </a:lnTo>
                <a:lnTo>
                  <a:pt x="54711" y="52791"/>
                </a:lnTo>
                <a:lnTo>
                  <a:pt x="54711" y="48950"/>
                </a:lnTo>
                <a:close/>
              </a:path>
            </a:pathLst>
          </a:custGeom>
          <a:solidFill>
            <a:srgbClr val="7E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7" name="object 567"/>
          <p:cNvSpPr/>
          <p:nvPr/>
        </p:nvSpPr>
        <p:spPr>
          <a:xfrm>
            <a:off x="6182441" y="7538709"/>
            <a:ext cx="4815" cy="12466"/>
          </a:xfrm>
          <a:custGeom>
            <a:avLst/>
            <a:gdLst/>
            <a:ahLst/>
            <a:cxnLst/>
            <a:rect l="l" t="t" r="r" b="b"/>
            <a:pathLst>
              <a:path w="4815" h="12466">
                <a:moveTo>
                  <a:pt x="975" y="1905"/>
                </a:moveTo>
                <a:lnTo>
                  <a:pt x="0" y="12466"/>
                </a:lnTo>
                <a:lnTo>
                  <a:pt x="975" y="10561"/>
                </a:lnTo>
                <a:lnTo>
                  <a:pt x="2880" y="8625"/>
                </a:lnTo>
                <a:lnTo>
                  <a:pt x="4815" y="0"/>
                </a:lnTo>
                <a:lnTo>
                  <a:pt x="975" y="1905"/>
                </a:lnTo>
                <a:close/>
              </a:path>
            </a:pathLst>
          </a:custGeom>
          <a:solidFill>
            <a:srgbClr val="7E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8" name="object 568"/>
          <p:cNvSpPr/>
          <p:nvPr/>
        </p:nvSpPr>
        <p:spPr>
          <a:xfrm>
            <a:off x="6248689" y="7509906"/>
            <a:ext cx="40309" cy="63352"/>
          </a:xfrm>
          <a:custGeom>
            <a:avLst/>
            <a:gdLst/>
            <a:ahLst/>
            <a:cxnLst/>
            <a:rect l="l" t="t" r="r" b="b"/>
            <a:pathLst>
              <a:path w="40309" h="63352">
                <a:moveTo>
                  <a:pt x="26868" y="49926"/>
                </a:moveTo>
                <a:lnTo>
                  <a:pt x="23027" y="53766"/>
                </a:lnTo>
                <a:lnTo>
                  <a:pt x="21122" y="57591"/>
                </a:lnTo>
                <a:lnTo>
                  <a:pt x="17282" y="59512"/>
                </a:lnTo>
                <a:lnTo>
                  <a:pt x="9601" y="59512"/>
                </a:lnTo>
                <a:lnTo>
                  <a:pt x="5760" y="58552"/>
                </a:lnTo>
                <a:lnTo>
                  <a:pt x="3840" y="56631"/>
                </a:lnTo>
                <a:lnTo>
                  <a:pt x="960" y="54711"/>
                </a:lnTo>
                <a:lnTo>
                  <a:pt x="0" y="51831"/>
                </a:lnTo>
                <a:lnTo>
                  <a:pt x="960" y="59512"/>
                </a:lnTo>
                <a:lnTo>
                  <a:pt x="2880" y="61432"/>
                </a:lnTo>
                <a:lnTo>
                  <a:pt x="4800" y="61432"/>
                </a:lnTo>
                <a:lnTo>
                  <a:pt x="6720" y="62392"/>
                </a:lnTo>
                <a:lnTo>
                  <a:pt x="9601" y="63352"/>
                </a:lnTo>
                <a:lnTo>
                  <a:pt x="20147" y="63352"/>
                </a:lnTo>
                <a:lnTo>
                  <a:pt x="26868" y="60472"/>
                </a:lnTo>
                <a:lnTo>
                  <a:pt x="31668" y="54711"/>
                </a:lnTo>
                <a:lnTo>
                  <a:pt x="38441" y="42284"/>
                </a:lnTo>
                <a:lnTo>
                  <a:pt x="40309" y="28803"/>
                </a:lnTo>
                <a:lnTo>
                  <a:pt x="40309" y="20162"/>
                </a:lnTo>
                <a:lnTo>
                  <a:pt x="37429" y="12481"/>
                </a:lnTo>
                <a:lnTo>
                  <a:pt x="32644" y="6720"/>
                </a:lnTo>
                <a:lnTo>
                  <a:pt x="28803" y="1920"/>
                </a:lnTo>
                <a:lnTo>
                  <a:pt x="23987" y="0"/>
                </a:lnTo>
                <a:lnTo>
                  <a:pt x="18242" y="0"/>
                </a:lnTo>
                <a:lnTo>
                  <a:pt x="20147" y="10561"/>
                </a:lnTo>
                <a:lnTo>
                  <a:pt x="23027" y="14401"/>
                </a:lnTo>
                <a:lnTo>
                  <a:pt x="26868" y="19202"/>
                </a:lnTo>
                <a:lnTo>
                  <a:pt x="28803" y="25923"/>
                </a:lnTo>
                <a:lnTo>
                  <a:pt x="28803" y="43205"/>
                </a:lnTo>
                <a:lnTo>
                  <a:pt x="26868" y="49926"/>
                </a:lnTo>
                <a:close/>
              </a:path>
            </a:pathLst>
          </a:custGeom>
          <a:solidFill>
            <a:srgbClr val="7E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9" name="object 569"/>
          <p:cNvSpPr/>
          <p:nvPr/>
        </p:nvSpPr>
        <p:spPr>
          <a:xfrm>
            <a:off x="6225646" y="7509906"/>
            <a:ext cx="43190" cy="90236"/>
          </a:xfrm>
          <a:custGeom>
            <a:avLst/>
            <a:gdLst/>
            <a:ahLst/>
            <a:cxnLst/>
            <a:rect l="l" t="t" r="r" b="b"/>
            <a:pathLst>
              <a:path w="43190" h="90236">
                <a:moveTo>
                  <a:pt x="31683" y="90236"/>
                </a:moveTo>
                <a:lnTo>
                  <a:pt x="31683" y="87355"/>
                </a:lnTo>
                <a:lnTo>
                  <a:pt x="25923" y="87355"/>
                </a:lnTo>
                <a:lnTo>
                  <a:pt x="24963" y="86395"/>
                </a:lnTo>
                <a:lnTo>
                  <a:pt x="24002" y="85435"/>
                </a:lnTo>
                <a:lnTo>
                  <a:pt x="23042" y="85435"/>
                </a:lnTo>
                <a:lnTo>
                  <a:pt x="22082" y="83515"/>
                </a:lnTo>
                <a:lnTo>
                  <a:pt x="22082" y="57591"/>
                </a:lnTo>
                <a:lnTo>
                  <a:pt x="24002" y="59512"/>
                </a:lnTo>
                <a:lnTo>
                  <a:pt x="23042" y="51831"/>
                </a:lnTo>
                <a:lnTo>
                  <a:pt x="22082" y="49926"/>
                </a:lnTo>
                <a:lnTo>
                  <a:pt x="22082" y="17282"/>
                </a:lnTo>
                <a:lnTo>
                  <a:pt x="24963" y="13441"/>
                </a:lnTo>
                <a:lnTo>
                  <a:pt x="27843" y="11521"/>
                </a:lnTo>
                <a:lnTo>
                  <a:pt x="29763" y="10561"/>
                </a:lnTo>
                <a:lnTo>
                  <a:pt x="31683" y="9601"/>
                </a:lnTo>
                <a:lnTo>
                  <a:pt x="33604" y="8641"/>
                </a:lnTo>
                <a:lnTo>
                  <a:pt x="39349" y="8641"/>
                </a:lnTo>
                <a:lnTo>
                  <a:pt x="43190" y="10561"/>
                </a:lnTo>
                <a:lnTo>
                  <a:pt x="41285" y="0"/>
                </a:lnTo>
                <a:lnTo>
                  <a:pt x="37444" y="0"/>
                </a:lnTo>
                <a:lnTo>
                  <a:pt x="34564" y="960"/>
                </a:lnTo>
                <a:lnTo>
                  <a:pt x="30723" y="2880"/>
                </a:lnTo>
                <a:lnTo>
                  <a:pt x="27843" y="4800"/>
                </a:lnTo>
                <a:lnTo>
                  <a:pt x="24963" y="8641"/>
                </a:lnTo>
                <a:lnTo>
                  <a:pt x="22082" y="13441"/>
                </a:lnTo>
                <a:lnTo>
                  <a:pt x="22082" y="0"/>
                </a:lnTo>
                <a:lnTo>
                  <a:pt x="19202" y="0"/>
                </a:lnTo>
                <a:lnTo>
                  <a:pt x="960" y="7680"/>
                </a:lnTo>
                <a:lnTo>
                  <a:pt x="1920" y="9601"/>
                </a:lnTo>
                <a:lnTo>
                  <a:pt x="2880" y="8641"/>
                </a:lnTo>
                <a:lnTo>
                  <a:pt x="7680" y="8641"/>
                </a:lnTo>
                <a:lnTo>
                  <a:pt x="8641" y="9601"/>
                </a:lnTo>
                <a:lnTo>
                  <a:pt x="9601" y="9601"/>
                </a:lnTo>
                <a:lnTo>
                  <a:pt x="9601" y="10561"/>
                </a:lnTo>
                <a:lnTo>
                  <a:pt x="10561" y="11521"/>
                </a:lnTo>
                <a:lnTo>
                  <a:pt x="10561" y="83515"/>
                </a:lnTo>
                <a:lnTo>
                  <a:pt x="9601" y="84475"/>
                </a:lnTo>
                <a:lnTo>
                  <a:pt x="8641" y="85435"/>
                </a:lnTo>
                <a:lnTo>
                  <a:pt x="8641" y="86395"/>
                </a:lnTo>
                <a:lnTo>
                  <a:pt x="6720" y="87355"/>
                </a:lnTo>
                <a:lnTo>
                  <a:pt x="0" y="87355"/>
                </a:lnTo>
                <a:lnTo>
                  <a:pt x="0" y="90236"/>
                </a:lnTo>
                <a:lnTo>
                  <a:pt x="31683" y="90236"/>
                </a:lnTo>
                <a:close/>
              </a:path>
            </a:pathLst>
          </a:custGeom>
          <a:solidFill>
            <a:srgbClr val="7E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0" name="object 570"/>
          <p:cNvSpPr/>
          <p:nvPr/>
        </p:nvSpPr>
        <p:spPr>
          <a:xfrm>
            <a:off x="6311082" y="7538709"/>
            <a:ext cx="4800" cy="15346"/>
          </a:xfrm>
          <a:custGeom>
            <a:avLst/>
            <a:gdLst/>
            <a:ahLst/>
            <a:cxnLst/>
            <a:rect l="l" t="t" r="r" b="b"/>
            <a:pathLst>
              <a:path w="4800" h="15346">
                <a:moveTo>
                  <a:pt x="0" y="1905"/>
                </a:moveTo>
                <a:lnTo>
                  <a:pt x="0" y="15346"/>
                </a:lnTo>
                <a:lnTo>
                  <a:pt x="0" y="10561"/>
                </a:lnTo>
                <a:lnTo>
                  <a:pt x="1920" y="8625"/>
                </a:lnTo>
                <a:lnTo>
                  <a:pt x="4800" y="0"/>
                </a:lnTo>
                <a:lnTo>
                  <a:pt x="0" y="1905"/>
                </a:lnTo>
                <a:close/>
              </a:path>
            </a:pathLst>
          </a:custGeom>
          <a:solidFill>
            <a:srgbClr val="7E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1" name="object 571"/>
          <p:cNvSpPr/>
          <p:nvPr/>
        </p:nvSpPr>
        <p:spPr>
          <a:xfrm>
            <a:off x="6299560" y="7509906"/>
            <a:ext cx="54726" cy="62392"/>
          </a:xfrm>
          <a:custGeom>
            <a:avLst/>
            <a:gdLst/>
            <a:ahLst/>
            <a:cxnLst/>
            <a:rect l="l" t="t" r="r" b="b"/>
            <a:pathLst>
              <a:path w="54726" h="62392">
                <a:moveTo>
                  <a:pt x="44165" y="10561"/>
                </a:moveTo>
                <a:lnTo>
                  <a:pt x="43205" y="8641"/>
                </a:lnTo>
                <a:lnTo>
                  <a:pt x="42245" y="5760"/>
                </a:lnTo>
                <a:lnTo>
                  <a:pt x="40325" y="3840"/>
                </a:lnTo>
                <a:lnTo>
                  <a:pt x="37444" y="1920"/>
                </a:lnTo>
                <a:lnTo>
                  <a:pt x="34564" y="0"/>
                </a:lnTo>
                <a:lnTo>
                  <a:pt x="17282" y="0"/>
                </a:lnTo>
                <a:lnTo>
                  <a:pt x="12481" y="960"/>
                </a:lnTo>
                <a:lnTo>
                  <a:pt x="8641" y="3840"/>
                </a:lnTo>
                <a:lnTo>
                  <a:pt x="4800" y="7680"/>
                </a:lnTo>
                <a:lnTo>
                  <a:pt x="2880" y="10561"/>
                </a:lnTo>
                <a:lnTo>
                  <a:pt x="2880" y="18242"/>
                </a:lnTo>
                <a:lnTo>
                  <a:pt x="3840" y="19202"/>
                </a:lnTo>
                <a:lnTo>
                  <a:pt x="4800" y="20162"/>
                </a:lnTo>
                <a:lnTo>
                  <a:pt x="6720" y="21122"/>
                </a:lnTo>
                <a:lnTo>
                  <a:pt x="9601" y="21122"/>
                </a:lnTo>
                <a:lnTo>
                  <a:pt x="10561" y="20162"/>
                </a:lnTo>
                <a:lnTo>
                  <a:pt x="11521" y="19202"/>
                </a:lnTo>
                <a:lnTo>
                  <a:pt x="13441" y="18242"/>
                </a:lnTo>
                <a:lnTo>
                  <a:pt x="13441" y="8641"/>
                </a:lnTo>
                <a:lnTo>
                  <a:pt x="14401" y="7680"/>
                </a:lnTo>
                <a:lnTo>
                  <a:pt x="16322" y="5760"/>
                </a:lnTo>
                <a:lnTo>
                  <a:pt x="17282" y="3840"/>
                </a:lnTo>
                <a:lnTo>
                  <a:pt x="25923" y="3840"/>
                </a:lnTo>
                <a:lnTo>
                  <a:pt x="28803" y="4800"/>
                </a:lnTo>
                <a:lnTo>
                  <a:pt x="30723" y="6720"/>
                </a:lnTo>
                <a:lnTo>
                  <a:pt x="32644" y="9601"/>
                </a:lnTo>
                <a:lnTo>
                  <a:pt x="33604" y="13441"/>
                </a:lnTo>
                <a:lnTo>
                  <a:pt x="33604" y="21122"/>
                </a:lnTo>
                <a:lnTo>
                  <a:pt x="23042" y="24963"/>
                </a:lnTo>
                <a:lnTo>
                  <a:pt x="16322" y="28803"/>
                </a:lnTo>
                <a:lnTo>
                  <a:pt x="13441" y="37429"/>
                </a:lnTo>
                <a:lnTo>
                  <a:pt x="15361" y="35524"/>
                </a:lnTo>
                <a:lnTo>
                  <a:pt x="17282" y="32644"/>
                </a:lnTo>
                <a:lnTo>
                  <a:pt x="21122" y="30708"/>
                </a:lnTo>
                <a:lnTo>
                  <a:pt x="23042" y="29763"/>
                </a:lnTo>
                <a:lnTo>
                  <a:pt x="26883" y="27843"/>
                </a:lnTo>
                <a:lnTo>
                  <a:pt x="33604" y="25923"/>
                </a:lnTo>
                <a:lnTo>
                  <a:pt x="33604" y="47990"/>
                </a:lnTo>
                <a:lnTo>
                  <a:pt x="27843" y="52791"/>
                </a:lnTo>
                <a:lnTo>
                  <a:pt x="24003" y="54711"/>
                </a:lnTo>
                <a:lnTo>
                  <a:pt x="18242" y="54711"/>
                </a:lnTo>
                <a:lnTo>
                  <a:pt x="15361" y="53766"/>
                </a:lnTo>
                <a:lnTo>
                  <a:pt x="14401" y="51831"/>
                </a:lnTo>
                <a:lnTo>
                  <a:pt x="12481" y="49926"/>
                </a:lnTo>
                <a:lnTo>
                  <a:pt x="11521" y="47030"/>
                </a:lnTo>
                <a:lnTo>
                  <a:pt x="11521" y="30708"/>
                </a:lnTo>
                <a:lnTo>
                  <a:pt x="6720" y="33588"/>
                </a:lnTo>
                <a:lnTo>
                  <a:pt x="3840" y="36484"/>
                </a:lnTo>
                <a:lnTo>
                  <a:pt x="1920" y="39364"/>
                </a:lnTo>
                <a:lnTo>
                  <a:pt x="960" y="41269"/>
                </a:lnTo>
                <a:lnTo>
                  <a:pt x="0" y="44150"/>
                </a:lnTo>
                <a:lnTo>
                  <a:pt x="0" y="51831"/>
                </a:lnTo>
                <a:lnTo>
                  <a:pt x="1920" y="55671"/>
                </a:lnTo>
                <a:lnTo>
                  <a:pt x="3840" y="58552"/>
                </a:lnTo>
                <a:lnTo>
                  <a:pt x="6720" y="61432"/>
                </a:lnTo>
                <a:lnTo>
                  <a:pt x="10561" y="62392"/>
                </a:lnTo>
                <a:lnTo>
                  <a:pt x="19202" y="62392"/>
                </a:lnTo>
                <a:lnTo>
                  <a:pt x="22082" y="60472"/>
                </a:lnTo>
                <a:lnTo>
                  <a:pt x="24003" y="60472"/>
                </a:lnTo>
                <a:lnTo>
                  <a:pt x="27843" y="57591"/>
                </a:lnTo>
                <a:lnTo>
                  <a:pt x="33604" y="52791"/>
                </a:lnTo>
                <a:lnTo>
                  <a:pt x="33604" y="56631"/>
                </a:lnTo>
                <a:lnTo>
                  <a:pt x="34564" y="58552"/>
                </a:lnTo>
                <a:lnTo>
                  <a:pt x="35524" y="60472"/>
                </a:lnTo>
                <a:lnTo>
                  <a:pt x="36484" y="61432"/>
                </a:lnTo>
                <a:lnTo>
                  <a:pt x="38404" y="62392"/>
                </a:lnTo>
                <a:lnTo>
                  <a:pt x="45125" y="62392"/>
                </a:lnTo>
                <a:lnTo>
                  <a:pt x="49926" y="59512"/>
                </a:lnTo>
                <a:lnTo>
                  <a:pt x="54726" y="52791"/>
                </a:lnTo>
                <a:lnTo>
                  <a:pt x="54726" y="48950"/>
                </a:lnTo>
                <a:lnTo>
                  <a:pt x="51846" y="51831"/>
                </a:lnTo>
                <a:lnTo>
                  <a:pt x="49926" y="52791"/>
                </a:lnTo>
                <a:lnTo>
                  <a:pt x="48966" y="53766"/>
                </a:lnTo>
                <a:lnTo>
                  <a:pt x="46085" y="53766"/>
                </a:lnTo>
                <a:lnTo>
                  <a:pt x="45125" y="52791"/>
                </a:lnTo>
                <a:lnTo>
                  <a:pt x="45125" y="50871"/>
                </a:lnTo>
                <a:lnTo>
                  <a:pt x="44165" y="49926"/>
                </a:lnTo>
                <a:lnTo>
                  <a:pt x="44165" y="10561"/>
                </a:lnTo>
                <a:close/>
              </a:path>
            </a:pathLst>
          </a:custGeom>
          <a:solidFill>
            <a:srgbClr val="7E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2" name="object 572"/>
          <p:cNvSpPr/>
          <p:nvPr/>
        </p:nvSpPr>
        <p:spPr>
          <a:xfrm>
            <a:off x="6355247" y="7509906"/>
            <a:ext cx="66233" cy="61432"/>
          </a:xfrm>
          <a:custGeom>
            <a:avLst/>
            <a:gdLst/>
            <a:ahLst/>
            <a:cxnLst/>
            <a:rect l="l" t="t" r="r" b="b"/>
            <a:pathLst>
              <a:path w="66233" h="61432">
                <a:moveTo>
                  <a:pt x="30708" y="61432"/>
                </a:moveTo>
                <a:lnTo>
                  <a:pt x="30708" y="58552"/>
                </a:lnTo>
                <a:lnTo>
                  <a:pt x="24947" y="58552"/>
                </a:lnTo>
                <a:lnTo>
                  <a:pt x="24002" y="57591"/>
                </a:lnTo>
                <a:lnTo>
                  <a:pt x="23027" y="57591"/>
                </a:lnTo>
                <a:lnTo>
                  <a:pt x="22067" y="56631"/>
                </a:lnTo>
                <a:lnTo>
                  <a:pt x="22067" y="55671"/>
                </a:lnTo>
                <a:lnTo>
                  <a:pt x="21107" y="54711"/>
                </a:lnTo>
                <a:lnTo>
                  <a:pt x="21107" y="16322"/>
                </a:lnTo>
                <a:lnTo>
                  <a:pt x="25907" y="10561"/>
                </a:lnTo>
                <a:lnTo>
                  <a:pt x="31668" y="7680"/>
                </a:lnTo>
                <a:lnTo>
                  <a:pt x="40309" y="7680"/>
                </a:lnTo>
                <a:lnTo>
                  <a:pt x="42230" y="8641"/>
                </a:lnTo>
                <a:lnTo>
                  <a:pt x="44150" y="11521"/>
                </a:lnTo>
                <a:lnTo>
                  <a:pt x="45110" y="13441"/>
                </a:lnTo>
                <a:lnTo>
                  <a:pt x="46070" y="18242"/>
                </a:lnTo>
                <a:lnTo>
                  <a:pt x="46070" y="52791"/>
                </a:lnTo>
                <a:lnTo>
                  <a:pt x="45110" y="53766"/>
                </a:lnTo>
                <a:lnTo>
                  <a:pt x="45110" y="55671"/>
                </a:lnTo>
                <a:lnTo>
                  <a:pt x="44150" y="56631"/>
                </a:lnTo>
                <a:lnTo>
                  <a:pt x="43190" y="57591"/>
                </a:lnTo>
                <a:lnTo>
                  <a:pt x="42230" y="58552"/>
                </a:lnTo>
                <a:lnTo>
                  <a:pt x="36469" y="58552"/>
                </a:lnTo>
                <a:lnTo>
                  <a:pt x="36469" y="61432"/>
                </a:lnTo>
                <a:lnTo>
                  <a:pt x="66233" y="61432"/>
                </a:lnTo>
                <a:lnTo>
                  <a:pt x="66233" y="58552"/>
                </a:lnTo>
                <a:lnTo>
                  <a:pt x="60472" y="58552"/>
                </a:lnTo>
                <a:lnTo>
                  <a:pt x="59512" y="57591"/>
                </a:lnTo>
                <a:lnTo>
                  <a:pt x="58552" y="57591"/>
                </a:lnTo>
                <a:lnTo>
                  <a:pt x="57591" y="56631"/>
                </a:lnTo>
                <a:lnTo>
                  <a:pt x="57591" y="55671"/>
                </a:lnTo>
                <a:lnTo>
                  <a:pt x="56631" y="53766"/>
                </a:lnTo>
                <a:lnTo>
                  <a:pt x="56631" y="16322"/>
                </a:lnTo>
                <a:lnTo>
                  <a:pt x="55671" y="12481"/>
                </a:lnTo>
                <a:lnTo>
                  <a:pt x="55671" y="10561"/>
                </a:lnTo>
                <a:lnTo>
                  <a:pt x="53751" y="6720"/>
                </a:lnTo>
                <a:lnTo>
                  <a:pt x="51831" y="3840"/>
                </a:lnTo>
                <a:lnTo>
                  <a:pt x="49911" y="1920"/>
                </a:lnTo>
                <a:lnTo>
                  <a:pt x="47030" y="0"/>
                </a:lnTo>
                <a:lnTo>
                  <a:pt x="34564" y="0"/>
                </a:lnTo>
                <a:lnTo>
                  <a:pt x="27843" y="3840"/>
                </a:lnTo>
                <a:lnTo>
                  <a:pt x="21107" y="12481"/>
                </a:lnTo>
                <a:lnTo>
                  <a:pt x="21107" y="0"/>
                </a:lnTo>
                <a:lnTo>
                  <a:pt x="18227" y="0"/>
                </a:lnTo>
                <a:lnTo>
                  <a:pt x="0" y="6720"/>
                </a:lnTo>
                <a:lnTo>
                  <a:pt x="960" y="9601"/>
                </a:lnTo>
                <a:lnTo>
                  <a:pt x="2880" y="8641"/>
                </a:lnTo>
                <a:lnTo>
                  <a:pt x="7665" y="8641"/>
                </a:lnTo>
                <a:lnTo>
                  <a:pt x="7665" y="9601"/>
                </a:lnTo>
                <a:lnTo>
                  <a:pt x="8641" y="9601"/>
                </a:lnTo>
                <a:lnTo>
                  <a:pt x="9601" y="10561"/>
                </a:lnTo>
                <a:lnTo>
                  <a:pt x="9601" y="13441"/>
                </a:lnTo>
                <a:lnTo>
                  <a:pt x="10561" y="18242"/>
                </a:lnTo>
                <a:lnTo>
                  <a:pt x="10561" y="51831"/>
                </a:lnTo>
                <a:lnTo>
                  <a:pt x="9601" y="54711"/>
                </a:lnTo>
                <a:lnTo>
                  <a:pt x="8641" y="56631"/>
                </a:lnTo>
                <a:lnTo>
                  <a:pt x="7665" y="58552"/>
                </a:lnTo>
                <a:lnTo>
                  <a:pt x="960" y="58552"/>
                </a:lnTo>
                <a:lnTo>
                  <a:pt x="960" y="61432"/>
                </a:lnTo>
                <a:lnTo>
                  <a:pt x="30708" y="61432"/>
                </a:lnTo>
                <a:close/>
              </a:path>
            </a:pathLst>
          </a:custGeom>
          <a:solidFill>
            <a:srgbClr val="7E7E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3" name="object 573"/>
          <p:cNvSpPr/>
          <p:nvPr/>
        </p:nvSpPr>
        <p:spPr>
          <a:xfrm>
            <a:off x="5908852" y="7908295"/>
            <a:ext cx="72953" cy="74874"/>
          </a:xfrm>
          <a:custGeom>
            <a:avLst/>
            <a:gdLst/>
            <a:ahLst/>
            <a:cxnLst/>
            <a:rect l="l" t="t" r="r" b="b"/>
            <a:pathLst>
              <a:path w="72953" h="74874">
                <a:moveTo>
                  <a:pt x="0" y="38389"/>
                </a:moveTo>
                <a:lnTo>
                  <a:pt x="0" y="47045"/>
                </a:lnTo>
                <a:lnTo>
                  <a:pt x="2880" y="54711"/>
                </a:lnTo>
                <a:lnTo>
                  <a:pt x="8641" y="61432"/>
                </a:lnTo>
                <a:lnTo>
                  <a:pt x="14714" y="67416"/>
                </a:lnTo>
                <a:lnTo>
                  <a:pt x="25951" y="72961"/>
                </a:lnTo>
                <a:lnTo>
                  <a:pt x="40325" y="74874"/>
                </a:lnTo>
                <a:lnTo>
                  <a:pt x="48966" y="74874"/>
                </a:lnTo>
                <a:lnTo>
                  <a:pt x="52806" y="73914"/>
                </a:lnTo>
                <a:lnTo>
                  <a:pt x="56647" y="71993"/>
                </a:lnTo>
                <a:lnTo>
                  <a:pt x="61447" y="71033"/>
                </a:lnTo>
                <a:lnTo>
                  <a:pt x="65288" y="69113"/>
                </a:lnTo>
                <a:lnTo>
                  <a:pt x="65288" y="40309"/>
                </a:lnTo>
                <a:lnTo>
                  <a:pt x="66233" y="39349"/>
                </a:lnTo>
                <a:lnTo>
                  <a:pt x="67208" y="37429"/>
                </a:lnTo>
                <a:lnTo>
                  <a:pt x="69113" y="36484"/>
                </a:lnTo>
                <a:lnTo>
                  <a:pt x="72953" y="36484"/>
                </a:lnTo>
                <a:lnTo>
                  <a:pt x="72953" y="34549"/>
                </a:lnTo>
                <a:lnTo>
                  <a:pt x="45125" y="34549"/>
                </a:lnTo>
                <a:lnTo>
                  <a:pt x="45125" y="36484"/>
                </a:lnTo>
                <a:lnTo>
                  <a:pt x="49926" y="36484"/>
                </a:lnTo>
                <a:lnTo>
                  <a:pt x="51846" y="37429"/>
                </a:lnTo>
                <a:lnTo>
                  <a:pt x="52806" y="37429"/>
                </a:lnTo>
                <a:lnTo>
                  <a:pt x="53766" y="38389"/>
                </a:lnTo>
                <a:lnTo>
                  <a:pt x="53766" y="39349"/>
                </a:lnTo>
                <a:lnTo>
                  <a:pt x="54726" y="41269"/>
                </a:lnTo>
                <a:lnTo>
                  <a:pt x="54726" y="67193"/>
                </a:lnTo>
                <a:lnTo>
                  <a:pt x="52806" y="69113"/>
                </a:lnTo>
                <a:lnTo>
                  <a:pt x="49926" y="70073"/>
                </a:lnTo>
                <a:lnTo>
                  <a:pt x="48006" y="70073"/>
                </a:lnTo>
                <a:lnTo>
                  <a:pt x="45125" y="71033"/>
                </a:lnTo>
                <a:lnTo>
                  <a:pt x="35524" y="71033"/>
                </a:lnTo>
                <a:lnTo>
                  <a:pt x="30723" y="70073"/>
                </a:lnTo>
                <a:lnTo>
                  <a:pt x="26883" y="67193"/>
                </a:lnTo>
                <a:lnTo>
                  <a:pt x="22082" y="65272"/>
                </a:lnTo>
                <a:lnTo>
                  <a:pt x="19202" y="60472"/>
                </a:lnTo>
                <a:lnTo>
                  <a:pt x="16322" y="54711"/>
                </a:lnTo>
                <a:lnTo>
                  <a:pt x="13441" y="48950"/>
                </a:lnTo>
                <a:lnTo>
                  <a:pt x="12481" y="43190"/>
                </a:lnTo>
                <a:lnTo>
                  <a:pt x="12481" y="27828"/>
                </a:lnTo>
                <a:lnTo>
                  <a:pt x="14401" y="21122"/>
                </a:lnTo>
                <a:lnTo>
                  <a:pt x="18242" y="14401"/>
                </a:lnTo>
                <a:lnTo>
                  <a:pt x="23042" y="7680"/>
                </a:lnTo>
                <a:lnTo>
                  <a:pt x="29763" y="3840"/>
                </a:lnTo>
                <a:lnTo>
                  <a:pt x="46085" y="3840"/>
                </a:lnTo>
                <a:lnTo>
                  <a:pt x="51846" y="5760"/>
                </a:lnTo>
                <a:lnTo>
                  <a:pt x="55686" y="9601"/>
                </a:lnTo>
                <a:lnTo>
                  <a:pt x="58567" y="12481"/>
                </a:lnTo>
                <a:lnTo>
                  <a:pt x="61447" y="17282"/>
                </a:lnTo>
                <a:lnTo>
                  <a:pt x="63367" y="23042"/>
                </a:lnTo>
                <a:lnTo>
                  <a:pt x="65288" y="23042"/>
                </a:lnTo>
                <a:lnTo>
                  <a:pt x="63367" y="0"/>
                </a:lnTo>
                <a:lnTo>
                  <a:pt x="61447" y="0"/>
                </a:lnTo>
                <a:lnTo>
                  <a:pt x="60487" y="1920"/>
                </a:lnTo>
                <a:lnTo>
                  <a:pt x="60487" y="3840"/>
                </a:lnTo>
                <a:lnTo>
                  <a:pt x="59527" y="4800"/>
                </a:lnTo>
                <a:lnTo>
                  <a:pt x="57607" y="4800"/>
                </a:lnTo>
                <a:lnTo>
                  <a:pt x="56647" y="3840"/>
                </a:lnTo>
                <a:lnTo>
                  <a:pt x="54726" y="3840"/>
                </a:lnTo>
                <a:lnTo>
                  <a:pt x="50886" y="1920"/>
                </a:lnTo>
                <a:lnTo>
                  <a:pt x="47045" y="960"/>
                </a:lnTo>
                <a:lnTo>
                  <a:pt x="45125" y="960"/>
                </a:lnTo>
                <a:lnTo>
                  <a:pt x="43205" y="0"/>
                </a:lnTo>
                <a:lnTo>
                  <a:pt x="30723" y="0"/>
                </a:lnTo>
                <a:lnTo>
                  <a:pt x="24963" y="1920"/>
                </a:lnTo>
                <a:lnTo>
                  <a:pt x="19202" y="4800"/>
                </a:lnTo>
                <a:lnTo>
                  <a:pt x="13441" y="8641"/>
                </a:lnTo>
                <a:lnTo>
                  <a:pt x="8641" y="13441"/>
                </a:lnTo>
                <a:lnTo>
                  <a:pt x="4800" y="20147"/>
                </a:lnTo>
                <a:lnTo>
                  <a:pt x="1920" y="25923"/>
                </a:lnTo>
                <a:lnTo>
                  <a:pt x="0" y="32644"/>
                </a:lnTo>
                <a:lnTo>
                  <a:pt x="0" y="38389"/>
                </a:lnTo>
                <a:close/>
              </a:path>
            </a:pathLst>
          </a:custGeom>
          <a:solidFill>
            <a:srgbClr val="64649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4" name="object 574"/>
          <p:cNvSpPr/>
          <p:nvPr/>
        </p:nvSpPr>
        <p:spPr>
          <a:xfrm>
            <a:off x="5984687" y="7931337"/>
            <a:ext cx="41285" cy="51831"/>
          </a:xfrm>
          <a:custGeom>
            <a:avLst/>
            <a:gdLst/>
            <a:ahLst/>
            <a:cxnLst/>
            <a:rect l="l" t="t" r="r" b="b"/>
            <a:pathLst>
              <a:path w="41285" h="51831">
                <a:moveTo>
                  <a:pt x="7680" y="17266"/>
                </a:moveTo>
                <a:lnTo>
                  <a:pt x="8641" y="13441"/>
                </a:lnTo>
                <a:lnTo>
                  <a:pt x="9616" y="9601"/>
                </a:lnTo>
                <a:lnTo>
                  <a:pt x="12481" y="7665"/>
                </a:lnTo>
                <a:lnTo>
                  <a:pt x="16322" y="0"/>
                </a:lnTo>
                <a:lnTo>
                  <a:pt x="11521" y="2880"/>
                </a:lnTo>
                <a:lnTo>
                  <a:pt x="6736" y="7665"/>
                </a:lnTo>
                <a:lnTo>
                  <a:pt x="2895" y="12466"/>
                </a:lnTo>
                <a:lnTo>
                  <a:pt x="0" y="18227"/>
                </a:lnTo>
                <a:lnTo>
                  <a:pt x="0" y="34549"/>
                </a:lnTo>
                <a:lnTo>
                  <a:pt x="2895" y="40309"/>
                </a:lnTo>
                <a:lnTo>
                  <a:pt x="6736" y="45110"/>
                </a:lnTo>
                <a:lnTo>
                  <a:pt x="10561" y="49910"/>
                </a:lnTo>
                <a:lnTo>
                  <a:pt x="15361" y="51831"/>
                </a:lnTo>
                <a:lnTo>
                  <a:pt x="26883" y="51831"/>
                </a:lnTo>
                <a:lnTo>
                  <a:pt x="31683" y="49910"/>
                </a:lnTo>
                <a:lnTo>
                  <a:pt x="34564" y="46070"/>
                </a:lnTo>
                <a:lnTo>
                  <a:pt x="38404" y="42230"/>
                </a:lnTo>
                <a:lnTo>
                  <a:pt x="40325" y="37429"/>
                </a:lnTo>
                <a:lnTo>
                  <a:pt x="41285" y="32628"/>
                </a:lnTo>
                <a:lnTo>
                  <a:pt x="39364" y="31668"/>
                </a:lnTo>
                <a:lnTo>
                  <a:pt x="38404" y="35509"/>
                </a:lnTo>
                <a:lnTo>
                  <a:pt x="36484" y="38389"/>
                </a:lnTo>
                <a:lnTo>
                  <a:pt x="33604" y="40309"/>
                </a:lnTo>
                <a:lnTo>
                  <a:pt x="31683" y="42230"/>
                </a:lnTo>
                <a:lnTo>
                  <a:pt x="28803" y="43190"/>
                </a:lnTo>
                <a:lnTo>
                  <a:pt x="21122" y="43190"/>
                </a:lnTo>
                <a:lnTo>
                  <a:pt x="16322" y="41269"/>
                </a:lnTo>
                <a:lnTo>
                  <a:pt x="13456" y="37429"/>
                </a:lnTo>
                <a:lnTo>
                  <a:pt x="9616" y="32628"/>
                </a:lnTo>
                <a:lnTo>
                  <a:pt x="7680" y="26868"/>
                </a:lnTo>
                <a:lnTo>
                  <a:pt x="7680" y="17266"/>
                </a:lnTo>
                <a:close/>
              </a:path>
            </a:pathLst>
          </a:custGeom>
          <a:solidFill>
            <a:srgbClr val="64649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5" name="object 575"/>
          <p:cNvSpPr/>
          <p:nvPr/>
        </p:nvSpPr>
        <p:spPr>
          <a:xfrm>
            <a:off x="5992368" y="7931337"/>
            <a:ext cx="33604" cy="20147"/>
          </a:xfrm>
          <a:custGeom>
            <a:avLst/>
            <a:gdLst/>
            <a:ahLst/>
            <a:cxnLst/>
            <a:rect l="l" t="t" r="r" b="b"/>
            <a:pathLst>
              <a:path w="33604" h="20147">
                <a:moveTo>
                  <a:pt x="4800" y="7665"/>
                </a:moveTo>
                <a:lnTo>
                  <a:pt x="6720" y="5760"/>
                </a:lnTo>
                <a:lnTo>
                  <a:pt x="9601" y="3825"/>
                </a:lnTo>
                <a:lnTo>
                  <a:pt x="14401" y="3825"/>
                </a:lnTo>
                <a:lnTo>
                  <a:pt x="16322" y="4785"/>
                </a:lnTo>
                <a:lnTo>
                  <a:pt x="17282" y="5760"/>
                </a:lnTo>
                <a:lnTo>
                  <a:pt x="19202" y="6720"/>
                </a:lnTo>
                <a:lnTo>
                  <a:pt x="21122" y="8625"/>
                </a:lnTo>
                <a:lnTo>
                  <a:pt x="22082" y="10546"/>
                </a:lnTo>
                <a:lnTo>
                  <a:pt x="22082" y="11506"/>
                </a:lnTo>
                <a:lnTo>
                  <a:pt x="23042" y="14386"/>
                </a:lnTo>
                <a:lnTo>
                  <a:pt x="23042" y="17266"/>
                </a:lnTo>
                <a:lnTo>
                  <a:pt x="0" y="17266"/>
                </a:lnTo>
                <a:lnTo>
                  <a:pt x="0" y="20147"/>
                </a:lnTo>
                <a:lnTo>
                  <a:pt x="33604" y="20147"/>
                </a:lnTo>
                <a:lnTo>
                  <a:pt x="33604" y="14386"/>
                </a:lnTo>
                <a:lnTo>
                  <a:pt x="31683" y="9601"/>
                </a:lnTo>
                <a:lnTo>
                  <a:pt x="28803" y="5760"/>
                </a:lnTo>
                <a:lnTo>
                  <a:pt x="24963" y="1920"/>
                </a:lnTo>
                <a:lnTo>
                  <a:pt x="20162" y="0"/>
                </a:lnTo>
                <a:lnTo>
                  <a:pt x="8641" y="0"/>
                </a:lnTo>
                <a:lnTo>
                  <a:pt x="4800" y="7665"/>
                </a:lnTo>
                <a:close/>
              </a:path>
            </a:pathLst>
          </a:custGeom>
          <a:solidFill>
            <a:srgbClr val="64649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6" name="object 576"/>
          <p:cNvSpPr/>
          <p:nvPr/>
        </p:nvSpPr>
        <p:spPr>
          <a:xfrm>
            <a:off x="6028852" y="7932282"/>
            <a:ext cx="36484" cy="48966"/>
          </a:xfrm>
          <a:custGeom>
            <a:avLst/>
            <a:gdLst/>
            <a:ahLst/>
            <a:cxnLst/>
            <a:rect l="l" t="t" r="r" b="b"/>
            <a:pathLst>
              <a:path w="36484" h="48966">
                <a:moveTo>
                  <a:pt x="24002" y="6720"/>
                </a:moveTo>
                <a:lnTo>
                  <a:pt x="24963" y="6720"/>
                </a:lnTo>
                <a:lnTo>
                  <a:pt x="25923" y="7680"/>
                </a:lnTo>
                <a:lnTo>
                  <a:pt x="26883" y="8656"/>
                </a:lnTo>
                <a:lnTo>
                  <a:pt x="28803" y="9601"/>
                </a:lnTo>
                <a:lnTo>
                  <a:pt x="29763" y="10561"/>
                </a:lnTo>
                <a:lnTo>
                  <a:pt x="32644" y="10561"/>
                </a:lnTo>
                <a:lnTo>
                  <a:pt x="33604" y="9601"/>
                </a:lnTo>
                <a:lnTo>
                  <a:pt x="34564" y="8656"/>
                </a:lnTo>
                <a:lnTo>
                  <a:pt x="35524" y="7680"/>
                </a:lnTo>
                <a:lnTo>
                  <a:pt x="36484" y="6720"/>
                </a:lnTo>
                <a:lnTo>
                  <a:pt x="36484" y="3840"/>
                </a:lnTo>
                <a:lnTo>
                  <a:pt x="35524" y="2880"/>
                </a:lnTo>
                <a:lnTo>
                  <a:pt x="34564" y="975"/>
                </a:lnTo>
                <a:lnTo>
                  <a:pt x="32644" y="0"/>
                </a:lnTo>
                <a:lnTo>
                  <a:pt x="24963" y="0"/>
                </a:lnTo>
                <a:lnTo>
                  <a:pt x="21122" y="2880"/>
                </a:lnTo>
                <a:lnTo>
                  <a:pt x="17282" y="10561"/>
                </a:lnTo>
                <a:lnTo>
                  <a:pt x="17282" y="0"/>
                </a:lnTo>
                <a:lnTo>
                  <a:pt x="14401" y="0"/>
                </a:lnTo>
                <a:lnTo>
                  <a:pt x="0" y="5775"/>
                </a:lnTo>
                <a:lnTo>
                  <a:pt x="0" y="7680"/>
                </a:lnTo>
                <a:lnTo>
                  <a:pt x="1920" y="6720"/>
                </a:lnTo>
                <a:lnTo>
                  <a:pt x="5760" y="6720"/>
                </a:lnTo>
                <a:lnTo>
                  <a:pt x="6720" y="7680"/>
                </a:lnTo>
                <a:lnTo>
                  <a:pt x="7680" y="8656"/>
                </a:lnTo>
                <a:lnTo>
                  <a:pt x="7680" y="45125"/>
                </a:lnTo>
                <a:lnTo>
                  <a:pt x="6720" y="46085"/>
                </a:lnTo>
                <a:lnTo>
                  <a:pt x="5760" y="46085"/>
                </a:lnTo>
                <a:lnTo>
                  <a:pt x="4800" y="47045"/>
                </a:lnTo>
                <a:lnTo>
                  <a:pt x="0" y="47045"/>
                </a:lnTo>
                <a:lnTo>
                  <a:pt x="0" y="48966"/>
                </a:lnTo>
                <a:lnTo>
                  <a:pt x="24963" y="48966"/>
                </a:lnTo>
                <a:lnTo>
                  <a:pt x="24963" y="47045"/>
                </a:lnTo>
                <a:lnTo>
                  <a:pt x="21122" y="47045"/>
                </a:lnTo>
                <a:lnTo>
                  <a:pt x="20162" y="46085"/>
                </a:lnTo>
                <a:lnTo>
                  <a:pt x="19202" y="46085"/>
                </a:lnTo>
                <a:lnTo>
                  <a:pt x="18242" y="45125"/>
                </a:lnTo>
                <a:lnTo>
                  <a:pt x="18242" y="44165"/>
                </a:lnTo>
                <a:lnTo>
                  <a:pt x="17282" y="43205"/>
                </a:lnTo>
                <a:lnTo>
                  <a:pt x="17282" y="14401"/>
                </a:lnTo>
                <a:lnTo>
                  <a:pt x="18242" y="11521"/>
                </a:lnTo>
                <a:lnTo>
                  <a:pt x="20162" y="9601"/>
                </a:lnTo>
                <a:lnTo>
                  <a:pt x="22082" y="7680"/>
                </a:lnTo>
                <a:lnTo>
                  <a:pt x="22082" y="6720"/>
                </a:lnTo>
                <a:lnTo>
                  <a:pt x="24002" y="6720"/>
                </a:lnTo>
                <a:close/>
              </a:path>
            </a:pathLst>
          </a:custGeom>
          <a:solidFill>
            <a:srgbClr val="64649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7" name="object 577"/>
          <p:cNvSpPr/>
          <p:nvPr/>
        </p:nvSpPr>
        <p:spPr>
          <a:xfrm>
            <a:off x="6064377" y="7932282"/>
            <a:ext cx="83515" cy="48966"/>
          </a:xfrm>
          <a:custGeom>
            <a:avLst/>
            <a:gdLst/>
            <a:ahLst/>
            <a:cxnLst/>
            <a:rect l="l" t="t" r="r" b="b"/>
            <a:pathLst>
              <a:path w="83515" h="48966">
                <a:moveTo>
                  <a:pt x="83515" y="48966"/>
                </a:moveTo>
                <a:lnTo>
                  <a:pt x="83515" y="47045"/>
                </a:lnTo>
                <a:lnTo>
                  <a:pt x="78714" y="47045"/>
                </a:lnTo>
                <a:lnTo>
                  <a:pt x="77754" y="46085"/>
                </a:lnTo>
                <a:lnTo>
                  <a:pt x="76794" y="45125"/>
                </a:lnTo>
                <a:lnTo>
                  <a:pt x="75834" y="43205"/>
                </a:lnTo>
                <a:lnTo>
                  <a:pt x="75834" y="9601"/>
                </a:lnTo>
                <a:lnTo>
                  <a:pt x="74874" y="7680"/>
                </a:lnTo>
                <a:lnTo>
                  <a:pt x="73913" y="4815"/>
                </a:lnTo>
                <a:lnTo>
                  <a:pt x="71993" y="2880"/>
                </a:lnTo>
                <a:lnTo>
                  <a:pt x="70073" y="1935"/>
                </a:lnTo>
                <a:lnTo>
                  <a:pt x="68153" y="0"/>
                </a:lnTo>
                <a:lnTo>
                  <a:pt x="57591" y="0"/>
                </a:lnTo>
                <a:lnTo>
                  <a:pt x="55671" y="1935"/>
                </a:lnTo>
                <a:lnTo>
                  <a:pt x="52791" y="2880"/>
                </a:lnTo>
                <a:lnTo>
                  <a:pt x="49911" y="5775"/>
                </a:lnTo>
                <a:lnTo>
                  <a:pt x="46070" y="9601"/>
                </a:lnTo>
                <a:lnTo>
                  <a:pt x="45110" y="6720"/>
                </a:lnTo>
                <a:lnTo>
                  <a:pt x="44150" y="3840"/>
                </a:lnTo>
                <a:lnTo>
                  <a:pt x="42230" y="1935"/>
                </a:lnTo>
                <a:lnTo>
                  <a:pt x="39349" y="0"/>
                </a:lnTo>
                <a:lnTo>
                  <a:pt x="30708" y="0"/>
                </a:lnTo>
                <a:lnTo>
                  <a:pt x="28788" y="975"/>
                </a:lnTo>
                <a:lnTo>
                  <a:pt x="26868" y="975"/>
                </a:lnTo>
                <a:lnTo>
                  <a:pt x="24963" y="2880"/>
                </a:lnTo>
                <a:lnTo>
                  <a:pt x="23027" y="3840"/>
                </a:lnTo>
                <a:lnTo>
                  <a:pt x="21122" y="6720"/>
                </a:lnTo>
                <a:lnTo>
                  <a:pt x="17282" y="9601"/>
                </a:lnTo>
                <a:lnTo>
                  <a:pt x="17282" y="0"/>
                </a:lnTo>
                <a:lnTo>
                  <a:pt x="15346" y="0"/>
                </a:lnTo>
                <a:lnTo>
                  <a:pt x="0" y="5775"/>
                </a:lnTo>
                <a:lnTo>
                  <a:pt x="960" y="7680"/>
                </a:lnTo>
                <a:lnTo>
                  <a:pt x="2880" y="6720"/>
                </a:lnTo>
                <a:lnTo>
                  <a:pt x="6720" y="6720"/>
                </a:lnTo>
                <a:lnTo>
                  <a:pt x="6720" y="7680"/>
                </a:lnTo>
                <a:lnTo>
                  <a:pt x="7680" y="7680"/>
                </a:lnTo>
                <a:lnTo>
                  <a:pt x="7680" y="9601"/>
                </a:lnTo>
                <a:lnTo>
                  <a:pt x="8625" y="11521"/>
                </a:lnTo>
                <a:lnTo>
                  <a:pt x="8625" y="43205"/>
                </a:lnTo>
                <a:lnTo>
                  <a:pt x="7680" y="44165"/>
                </a:lnTo>
                <a:lnTo>
                  <a:pt x="7680" y="45125"/>
                </a:lnTo>
                <a:lnTo>
                  <a:pt x="6720" y="46085"/>
                </a:lnTo>
                <a:lnTo>
                  <a:pt x="5760" y="47045"/>
                </a:lnTo>
                <a:lnTo>
                  <a:pt x="960" y="47045"/>
                </a:lnTo>
                <a:lnTo>
                  <a:pt x="960" y="48966"/>
                </a:lnTo>
                <a:lnTo>
                  <a:pt x="24963" y="48966"/>
                </a:lnTo>
                <a:lnTo>
                  <a:pt x="24963" y="47045"/>
                </a:lnTo>
                <a:lnTo>
                  <a:pt x="20147" y="47045"/>
                </a:lnTo>
                <a:lnTo>
                  <a:pt x="19187" y="46085"/>
                </a:lnTo>
                <a:lnTo>
                  <a:pt x="18227" y="45125"/>
                </a:lnTo>
                <a:lnTo>
                  <a:pt x="18227" y="44165"/>
                </a:lnTo>
                <a:lnTo>
                  <a:pt x="17282" y="43205"/>
                </a:lnTo>
                <a:lnTo>
                  <a:pt x="17282" y="12496"/>
                </a:lnTo>
                <a:lnTo>
                  <a:pt x="19187" y="10561"/>
                </a:lnTo>
                <a:lnTo>
                  <a:pt x="21122" y="8656"/>
                </a:lnTo>
                <a:lnTo>
                  <a:pt x="23987" y="7680"/>
                </a:lnTo>
                <a:lnTo>
                  <a:pt x="25907" y="5775"/>
                </a:lnTo>
                <a:lnTo>
                  <a:pt x="32628" y="5775"/>
                </a:lnTo>
                <a:lnTo>
                  <a:pt x="34549" y="6720"/>
                </a:lnTo>
                <a:lnTo>
                  <a:pt x="36469" y="8656"/>
                </a:lnTo>
                <a:lnTo>
                  <a:pt x="37429" y="10561"/>
                </a:lnTo>
                <a:lnTo>
                  <a:pt x="37429" y="45125"/>
                </a:lnTo>
                <a:lnTo>
                  <a:pt x="36469" y="46085"/>
                </a:lnTo>
                <a:lnTo>
                  <a:pt x="35509" y="46085"/>
                </a:lnTo>
                <a:lnTo>
                  <a:pt x="34549" y="47045"/>
                </a:lnTo>
                <a:lnTo>
                  <a:pt x="29748" y="47045"/>
                </a:lnTo>
                <a:lnTo>
                  <a:pt x="29748" y="48966"/>
                </a:lnTo>
                <a:lnTo>
                  <a:pt x="54711" y="48966"/>
                </a:lnTo>
                <a:lnTo>
                  <a:pt x="54711" y="47045"/>
                </a:lnTo>
                <a:lnTo>
                  <a:pt x="48950" y="47045"/>
                </a:lnTo>
                <a:lnTo>
                  <a:pt x="47990" y="46085"/>
                </a:lnTo>
                <a:lnTo>
                  <a:pt x="47030" y="45125"/>
                </a:lnTo>
                <a:lnTo>
                  <a:pt x="47030" y="15361"/>
                </a:lnTo>
                <a:lnTo>
                  <a:pt x="46070" y="13441"/>
                </a:lnTo>
                <a:lnTo>
                  <a:pt x="47030" y="12496"/>
                </a:lnTo>
                <a:lnTo>
                  <a:pt x="48950" y="9601"/>
                </a:lnTo>
                <a:lnTo>
                  <a:pt x="51831" y="8656"/>
                </a:lnTo>
                <a:lnTo>
                  <a:pt x="53751" y="7680"/>
                </a:lnTo>
                <a:lnTo>
                  <a:pt x="55671" y="6720"/>
                </a:lnTo>
                <a:lnTo>
                  <a:pt x="57591" y="5775"/>
                </a:lnTo>
                <a:lnTo>
                  <a:pt x="62392" y="5775"/>
                </a:lnTo>
                <a:lnTo>
                  <a:pt x="64312" y="6720"/>
                </a:lnTo>
                <a:lnTo>
                  <a:pt x="65272" y="9601"/>
                </a:lnTo>
                <a:lnTo>
                  <a:pt x="66233" y="10561"/>
                </a:lnTo>
                <a:lnTo>
                  <a:pt x="67193" y="13441"/>
                </a:lnTo>
                <a:lnTo>
                  <a:pt x="67193" y="43205"/>
                </a:lnTo>
                <a:lnTo>
                  <a:pt x="66233" y="45125"/>
                </a:lnTo>
                <a:lnTo>
                  <a:pt x="66233" y="46085"/>
                </a:lnTo>
                <a:lnTo>
                  <a:pt x="65272" y="46085"/>
                </a:lnTo>
                <a:lnTo>
                  <a:pt x="64312" y="47045"/>
                </a:lnTo>
                <a:lnTo>
                  <a:pt x="59512" y="47045"/>
                </a:lnTo>
                <a:lnTo>
                  <a:pt x="59512" y="48966"/>
                </a:lnTo>
                <a:lnTo>
                  <a:pt x="83515" y="48966"/>
                </a:lnTo>
                <a:close/>
              </a:path>
            </a:pathLst>
          </a:custGeom>
          <a:solidFill>
            <a:srgbClr val="64649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8" name="object 578"/>
          <p:cNvSpPr/>
          <p:nvPr/>
        </p:nvSpPr>
        <p:spPr>
          <a:xfrm>
            <a:off x="6161333" y="7972607"/>
            <a:ext cx="4800" cy="9601"/>
          </a:xfrm>
          <a:custGeom>
            <a:avLst/>
            <a:gdLst/>
            <a:ahLst/>
            <a:cxnLst/>
            <a:rect l="l" t="t" r="r" b="b"/>
            <a:pathLst>
              <a:path w="4800" h="9601">
                <a:moveTo>
                  <a:pt x="1920" y="960"/>
                </a:moveTo>
                <a:lnTo>
                  <a:pt x="0" y="0"/>
                </a:lnTo>
                <a:lnTo>
                  <a:pt x="1920" y="9601"/>
                </a:lnTo>
                <a:lnTo>
                  <a:pt x="4800" y="9601"/>
                </a:lnTo>
                <a:lnTo>
                  <a:pt x="3840" y="2880"/>
                </a:lnTo>
                <a:lnTo>
                  <a:pt x="1920" y="960"/>
                </a:lnTo>
                <a:close/>
              </a:path>
            </a:pathLst>
          </a:custGeom>
          <a:solidFill>
            <a:srgbClr val="64649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9" name="object 579"/>
          <p:cNvSpPr/>
          <p:nvPr/>
        </p:nvSpPr>
        <p:spPr>
          <a:xfrm>
            <a:off x="6151732" y="7932282"/>
            <a:ext cx="44150" cy="49926"/>
          </a:xfrm>
          <a:custGeom>
            <a:avLst/>
            <a:gdLst/>
            <a:ahLst/>
            <a:cxnLst/>
            <a:rect l="l" t="t" r="r" b="b"/>
            <a:pathLst>
              <a:path w="44150" h="49926">
                <a:moveTo>
                  <a:pt x="2880" y="14401"/>
                </a:moveTo>
                <a:lnTo>
                  <a:pt x="3840" y="15361"/>
                </a:lnTo>
                <a:lnTo>
                  <a:pt x="3840" y="16322"/>
                </a:lnTo>
                <a:lnTo>
                  <a:pt x="5760" y="17282"/>
                </a:lnTo>
                <a:lnTo>
                  <a:pt x="7680" y="17282"/>
                </a:lnTo>
                <a:lnTo>
                  <a:pt x="8641" y="16322"/>
                </a:lnTo>
                <a:lnTo>
                  <a:pt x="9601" y="15361"/>
                </a:lnTo>
                <a:lnTo>
                  <a:pt x="10561" y="14401"/>
                </a:lnTo>
                <a:lnTo>
                  <a:pt x="11521" y="13441"/>
                </a:lnTo>
                <a:lnTo>
                  <a:pt x="11521" y="5775"/>
                </a:lnTo>
                <a:lnTo>
                  <a:pt x="13441" y="4815"/>
                </a:lnTo>
                <a:lnTo>
                  <a:pt x="14401" y="2880"/>
                </a:lnTo>
                <a:lnTo>
                  <a:pt x="21122" y="2880"/>
                </a:lnTo>
                <a:lnTo>
                  <a:pt x="24002" y="3840"/>
                </a:lnTo>
                <a:lnTo>
                  <a:pt x="24963" y="5775"/>
                </a:lnTo>
                <a:lnTo>
                  <a:pt x="26868" y="7680"/>
                </a:lnTo>
                <a:lnTo>
                  <a:pt x="26868" y="17282"/>
                </a:lnTo>
                <a:lnTo>
                  <a:pt x="19187" y="20162"/>
                </a:lnTo>
                <a:lnTo>
                  <a:pt x="13441" y="23058"/>
                </a:lnTo>
                <a:lnTo>
                  <a:pt x="9601" y="24963"/>
                </a:lnTo>
                <a:lnTo>
                  <a:pt x="5760" y="26883"/>
                </a:lnTo>
                <a:lnTo>
                  <a:pt x="3840" y="29763"/>
                </a:lnTo>
                <a:lnTo>
                  <a:pt x="1920" y="31683"/>
                </a:lnTo>
                <a:lnTo>
                  <a:pt x="960" y="33604"/>
                </a:lnTo>
                <a:lnTo>
                  <a:pt x="0" y="35524"/>
                </a:lnTo>
                <a:lnTo>
                  <a:pt x="0" y="41285"/>
                </a:lnTo>
                <a:lnTo>
                  <a:pt x="1920" y="45125"/>
                </a:lnTo>
                <a:lnTo>
                  <a:pt x="3840" y="47045"/>
                </a:lnTo>
                <a:lnTo>
                  <a:pt x="5760" y="48966"/>
                </a:lnTo>
                <a:lnTo>
                  <a:pt x="8641" y="49926"/>
                </a:lnTo>
                <a:lnTo>
                  <a:pt x="11521" y="49926"/>
                </a:lnTo>
                <a:lnTo>
                  <a:pt x="9601" y="40325"/>
                </a:lnTo>
                <a:lnTo>
                  <a:pt x="9601" y="31683"/>
                </a:lnTo>
                <a:lnTo>
                  <a:pt x="11521" y="29763"/>
                </a:lnTo>
                <a:lnTo>
                  <a:pt x="12481" y="27843"/>
                </a:lnTo>
                <a:lnTo>
                  <a:pt x="14401" y="26883"/>
                </a:lnTo>
                <a:lnTo>
                  <a:pt x="17282" y="24963"/>
                </a:lnTo>
                <a:lnTo>
                  <a:pt x="18242" y="24003"/>
                </a:lnTo>
                <a:lnTo>
                  <a:pt x="22067" y="23058"/>
                </a:lnTo>
                <a:lnTo>
                  <a:pt x="26868" y="20162"/>
                </a:lnTo>
                <a:lnTo>
                  <a:pt x="26868" y="39364"/>
                </a:lnTo>
                <a:lnTo>
                  <a:pt x="23027" y="42245"/>
                </a:lnTo>
                <a:lnTo>
                  <a:pt x="19187" y="44165"/>
                </a:lnTo>
                <a:lnTo>
                  <a:pt x="14401" y="44165"/>
                </a:lnTo>
                <a:lnTo>
                  <a:pt x="13441" y="43205"/>
                </a:lnTo>
                <a:lnTo>
                  <a:pt x="14401" y="49926"/>
                </a:lnTo>
                <a:lnTo>
                  <a:pt x="16322" y="49926"/>
                </a:lnTo>
                <a:lnTo>
                  <a:pt x="18242" y="48966"/>
                </a:lnTo>
                <a:lnTo>
                  <a:pt x="19187" y="48006"/>
                </a:lnTo>
                <a:lnTo>
                  <a:pt x="22067" y="46085"/>
                </a:lnTo>
                <a:lnTo>
                  <a:pt x="26868" y="42245"/>
                </a:lnTo>
                <a:lnTo>
                  <a:pt x="27843" y="45125"/>
                </a:lnTo>
                <a:lnTo>
                  <a:pt x="27843" y="47045"/>
                </a:lnTo>
                <a:lnTo>
                  <a:pt x="28788" y="48966"/>
                </a:lnTo>
                <a:lnTo>
                  <a:pt x="29748" y="49926"/>
                </a:lnTo>
                <a:lnTo>
                  <a:pt x="36469" y="49926"/>
                </a:lnTo>
                <a:lnTo>
                  <a:pt x="40309" y="48006"/>
                </a:lnTo>
                <a:lnTo>
                  <a:pt x="44150" y="42245"/>
                </a:lnTo>
                <a:lnTo>
                  <a:pt x="44150" y="39364"/>
                </a:lnTo>
                <a:lnTo>
                  <a:pt x="42245" y="41285"/>
                </a:lnTo>
                <a:lnTo>
                  <a:pt x="41269" y="43205"/>
                </a:lnTo>
                <a:lnTo>
                  <a:pt x="36469" y="43205"/>
                </a:lnTo>
                <a:lnTo>
                  <a:pt x="36469" y="11521"/>
                </a:lnTo>
                <a:lnTo>
                  <a:pt x="35524" y="8656"/>
                </a:lnTo>
                <a:lnTo>
                  <a:pt x="35524" y="6720"/>
                </a:lnTo>
                <a:lnTo>
                  <a:pt x="34549" y="4815"/>
                </a:lnTo>
                <a:lnTo>
                  <a:pt x="32628" y="2880"/>
                </a:lnTo>
                <a:lnTo>
                  <a:pt x="30708" y="1935"/>
                </a:lnTo>
                <a:lnTo>
                  <a:pt x="27843" y="0"/>
                </a:lnTo>
                <a:lnTo>
                  <a:pt x="14401" y="0"/>
                </a:lnTo>
                <a:lnTo>
                  <a:pt x="9601" y="975"/>
                </a:lnTo>
                <a:lnTo>
                  <a:pt x="6720" y="2880"/>
                </a:lnTo>
                <a:lnTo>
                  <a:pt x="3840" y="5775"/>
                </a:lnTo>
                <a:lnTo>
                  <a:pt x="1920" y="8656"/>
                </a:lnTo>
                <a:lnTo>
                  <a:pt x="1920" y="13441"/>
                </a:lnTo>
                <a:lnTo>
                  <a:pt x="2880" y="14401"/>
                </a:lnTo>
                <a:close/>
              </a:path>
            </a:pathLst>
          </a:custGeom>
          <a:solidFill>
            <a:srgbClr val="64649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0" name="object 580"/>
          <p:cNvSpPr/>
          <p:nvPr/>
        </p:nvSpPr>
        <p:spPr>
          <a:xfrm>
            <a:off x="6196843" y="7932282"/>
            <a:ext cx="53766" cy="48966"/>
          </a:xfrm>
          <a:custGeom>
            <a:avLst/>
            <a:gdLst/>
            <a:ahLst/>
            <a:cxnLst/>
            <a:rect l="l" t="t" r="r" b="b"/>
            <a:pathLst>
              <a:path w="53766" h="48966">
                <a:moveTo>
                  <a:pt x="53766" y="48966"/>
                </a:moveTo>
                <a:lnTo>
                  <a:pt x="53766" y="47045"/>
                </a:lnTo>
                <a:lnTo>
                  <a:pt x="48966" y="47045"/>
                </a:lnTo>
                <a:lnTo>
                  <a:pt x="48005" y="46085"/>
                </a:lnTo>
                <a:lnTo>
                  <a:pt x="47045" y="45125"/>
                </a:lnTo>
                <a:lnTo>
                  <a:pt x="46085" y="43205"/>
                </a:lnTo>
                <a:lnTo>
                  <a:pt x="46085" y="13441"/>
                </a:lnTo>
                <a:lnTo>
                  <a:pt x="45125" y="10561"/>
                </a:lnTo>
                <a:lnTo>
                  <a:pt x="45125" y="7680"/>
                </a:lnTo>
                <a:lnTo>
                  <a:pt x="43205" y="4815"/>
                </a:lnTo>
                <a:lnTo>
                  <a:pt x="42245" y="2880"/>
                </a:lnTo>
                <a:lnTo>
                  <a:pt x="40325" y="1935"/>
                </a:lnTo>
                <a:lnTo>
                  <a:pt x="38404" y="0"/>
                </a:lnTo>
                <a:lnTo>
                  <a:pt x="27843" y="0"/>
                </a:lnTo>
                <a:lnTo>
                  <a:pt x="23042" y="2880"/>
                </a:lnTo>
                <a:lnTo>
                  <a:pt x="17282" y="9601"/>
                </a:lnTo>
                <a:lnTo>
                  <a:pt x="17282" y="0"/>
                </a:lnTo>
                <a:lnTo>
                  <a:pt x="15361" y="0"/>
                </a:lnTo>
                <a:lnTo>
                  <a:pt x="0" y="5775"/>
                </a:lnTo>
                <a:lnTo>
                  <a:pt x="960" y="7680"/>
                </a:lnTo>
                <a:lnTo>
                  <a:pt x="2880" y="6720"/>
                </a:lnTo>
                <a:lnTo>
                  <a:pt x="6720" y="6720"/>
                </a:lnTo>
                <a:lnTo>
                  <a:pt x="6720" y="7680"/>
                </a:lnTo>
                <a:lnTo>
                  <a:pt x="7680" y="7680"/>
                </a:lnTo>
                <a:lnTo>
                  <a:pt x="7680" y="9601"/>
                </a:lnTo>
                <a:lnTo>
                  <a:pt x="8641" y="11521"/>
                </a:lnTo>
                <a:lnTo>
                  <a:pt x="8641" y="42245"/>
                </a:lnTo>
                <a:lnTo>
                  <a:pt x="7680" y="44165"/>
                </a:lnTo>
                <a:lnTo>
                  <a:pt x="6720" y="45125"/>
                </a:lnTo>
                <a:lnTo>
                  <a:pt x="6720" y="47045"/>
                </a:lnTo>
                <a:lnTo>
                  <a:pt x="960" y="47045"/>
                </a:lnTo>
                <a:lnTo>
                  <a:pt x="960" y="48966"/>
                </a:lnTo>
                <a:lnTo>
                  <a:pt x="24963" y="48966"/>
                </a:lnTo>
                <a:lnTo>
                  <a:pt x="24963" y="47045"/>
                </a:lnTo>
                <a:lnTo>
                  <a:pt x="20162" y="47045"/>
                </a:lnTo>
                <a:lnTo>
                  <a:pt x="19202" y="46085"/>
                </a:lnTo>
                <a:lnTo>
                  <a:pt x="18242" y="45125"/>
                </a:lnTo>
                <a:lnTo>
                  <a:pt x="18242" y="44165"/>
                </a:lnTo>
                <a:lnTo>
                  <a:pt x="17282" y="44165"/>
                </a:lnTo>
                <a:lnTo>
                  <a:pt x="17282" y="12496"/>
                </a:lnTo>
                <a:lnTo>
                  <a:pt x="21122" y="8656"/>
                </a:lnTo>
                <a:lnTo>
                  <a:pt x="25923" y="5775"/>
                </a:lnTo>
                <a:lnTo>
                  <a:pt x="32644" y="5775"/>
                </a:lnTo>
                <a:lnTo>
                  <a:pt x="34564" y="6720"/>
                </a:lnTo>
                <a:lnTo>
                  <a:pt x="35524" y="8656"/>
                </a:lnTo>
                <a:lnTo>
                  <a:pt x="36484" y="11521"/>
                </a:lnTo>
                <a:lnTo>
                  <a:pt x="37444" y="14401"/>
                </a:lnTo>
                <a:lnTo>
                  <a:pt x="37444" y="43205"/>
                </a:lnTo>
                <a:lnTo>
                  <a:pt x="36484" y="45125"/>
                </a:lnTo>
                <a:lnTo>
                  <a:pt x="36484" y="46085"/>
                </a:lnTo>
                <a:lnTo>
                  <a:pt x="35524" y="46085"/>
                </a:lnTo>
                <a:lnTo>
                  <a:pt x="34564" y="47045"/>
                </a:lnTo>
                <a:lnTo>
                  <a:pt x="29763" y="47045"/>
                </a:lnTo>
                <a:lnTo>
                  <a:pt x="29763" y="48966"/>
                </a:lnTo>
                <a:lnTo>
                  <a:pt x="53766" y="48966"/>
                </a:lnTo>
                <a:close/>
              </a:path>
            </a:pathLst>
          </a:custGeom>
          <a:solidFill>
            <a:srgbClr val="64649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1" name="object 581"/>
          <p:cNvSpPr/>
          <p:nvPr/>
        </p:nvSpPr>
        <p:spPr>
          <a:xfrm>
            <a:off x="6252530" y="7933258"/>
            <a:ext cx="52791" cy="71993"/>
          </a:xfrm>
          <a:custGeom>
            <a:avLst/>
            <a:gdLst/>
            <a:ahLst/>
            <a:cxnLst/>
            <a:rect l="l" t="t" r="r" b="b"/>
            <a:pathLst>
              <a:path w="52791" h="71993">
                <a:moveTo>
                  <a:pt x="48950" y="2865"/>
                </a:moveTo>
                <a:lnTo>
                  <a:pt x="49911" y="2865"/>
                </a:lnTo>
                <a:lnTo>
                  <a:pt x="49911" y="1905"/>
                </a:lnTo>
                <a:lnTo>
                  <a:pt x="52791" y="1905"/>
                </a:lnTo>
                <a:lnTo>
                  <a:pt x="52791" y="0"/>
                </a:lnTo>
                <a:lnTo>
                  <a:pt x="36469" y="0"/>
                </a:lnTo>
                <a:lnTo>
                  <a:pt x="36469" y="1905"/>
                </a:lnTo>
                <a:lnTo>
                  <a:pt x="40309" y="1905"/>
                </a:lnTo>
                <a:lnTo>
                  <a:pt x="40309" y="2865"/>
                </a:lnTo>
                <a:lnTo>
                  <a:pt x="41269" y="2865"/>
                </a:lnTo>
                <a:lnTo>
                  <a:pt x="41269" y="8625"/>
                </a:lnTo>
                <a:lnTo>
                  <a:pt x="29748" y="35509"/>
                </a:lnTo>
                <a:lnTo>
                  <a:pt x="18242" y="11521"/>
                </a:lnTo>
                <a:lnTo>
                  <a:pt x="17282" y="8625"/>
                </a:lnTo>
                <a:lnTo>
                  <a:pt x="16306" y="6705"/>
                </a:lnTo>
                <a:lnTo>
                  <a:pt x="16306" y="4800"/>
                </a:lnTo>
                <a:lnTo>
                  <a:pt x="17282" y="3840"/>
                </a:lnTo>
                <a:lnTo>
                  <a:pt x="17282" y="2865"/>
                </a:lnTo>
                <a:lnTo>
                  <a:pt x="18242" y="1905"/>
                </a:lnTo>
                <a:lnTo>
                  <a:pt x="22082" y="1905"/>
                </a:lnTo>
                <a:lnTo>
                  <a:pt x="22082" y="0"/>
                </a:lnTo>
                <a:lnTo>
                  <a:pt x="0" y="0"/>
                </a:lnTo>
                <a:lnTo>
                  <a:pt x="0" y="1905"/>
                </a:lnTo>
                <a:lnTo>
                  <a:pt x="1920" y="1905"/>
                </a:lnTo>
                <a:lnTo>
                  <a:pt x="2880" y="2865"/>
                </a:lnTo>
                <a:lnTo>
                  <a:pt x="3840" y="3840"/>
                </a:lnTo>
                <a:lnTo>
                  <a:pt x="4800" y="4800"/>
                </a:lnTo>
                <a:lnTo>
                  <a:pt x="5760" y="5745"/>
                </a:lnTo>
                <a:lnTo>
                  <a:pt x="6720" y="7680"/>
                </a:lnTo>
                <a:lnTo>
                  <a:pt x="7680" y="8625"/>
                </a:lnTo>
                <a:lnTo>
                  <a:pt x="8641" y="9585"/>
                </a:lnTo>
                <a:lnTo>
                  <a:pt x="25907" y="46070"/>
                </a:lnTo>
                <a:lnTo>
                  <a:pt x="22082" y="54711"/>
                </a:lnTo>
                <a:lnTo>
                  <a:pt x="21122" y="57591"/>
                </a:lnTo>
                <a:lnTo>
                  <a:pt x="20147" y="60472"/>
                </a:lnTo>
                <a:lnTo>
                  <a:pt x="18242" y="61432"/>
                </a:lnTo>
                <a:lnTo>
                  <a:pt x="17282" y="62392"/>
                </a:lnTo>
                <a:lnTo>
                  <a:pt x="12466" y="62392"/>
                </a:lnTo>
                <a:lnTo>
                  <a:pt x="10561" y="61432"/>
                </a:lnTo>
                <a:lnTo>
                  <a:pt x="8641" y="60472"/>
                </a:lnTo>
                <a:lnTo>
                  <a:pt x="5760" y="60472"/>
                </a:lnTo>
                <a:lnTo>
                  <a:pt x="4800" y="61432"/>
                </a:lnTo>
                <a:lnTo>
                  <a:pt x="3840" y="62392"/>
                </a:lnTo>
                <a:lnTo>
                  <a:pt x="2880" y="63352"/>
                </a:lnTo>
                <a:lnTo>
                  <a:pt x="1920" y="64312"/>
                </a:lnTo>
                <a:lnTo>
                  <a:pt x="1920" y="67193"/>
                </a:lnTo>
                <a:lnTo>
                  <a:pt x="2880" y="69113"/>
                </a:lnTo>
                <a:lnTo>
                  <a:pt x="3840" y="70073"/>
                </a:lnTo>
                <a:lnTo>
                  <a:pt x="5760" y="71033"/>
                </a:lnTo>
                <a:lnTo>
                  <a:pt x="7680" y="71993"/>
                </a:lnTo>
                <a:lnTo>
                  <a:pt x="12466" y="71993"/>
                </a:lnTo>
                <a:lnTo>
                  <a:pt x="15361" y="70073"/>
                </a:lnTo>
                <a:lnTo>
                  <a:pt x="18242" y="68153"/>
                </a:lnTo>
                <a:lnTo>
                  <a:pt x="21122" y="65272"/>
                </a:lnTo>
                <a:lnTo>
                  <a:pt x="23987" y="62392"/>
                </a:lnTo>
                <a:lnTo>
                  <a:pt x="25907" y="57591"/>
                </a:lnTo>
                <a:lnTo>
                  <a:pt x="45110" y="9585"/>
                </a:lnTo>
                <a:lnTo>
                  <a:pt x="46070" y="6705"/>
                </a:lnTo>
                <a:lnTo>
                  <a:pt x="47030" y="5745"/>
                </a:lnTo>
                <a:lnTo>
                  <a:pt x="47030" y="4800"/>
                </a:lnTo>
                <a:lnTo>
                  <a:pt x="47990" y="3840"/>
                </a:lnTo>
                <a:lnTo>
                  <a:pt x="48950" y="2865"/>
                </a:lnTo>
                <a:close/>
              </a:path>
            </a:pathLst>
          </a:custGeom>
          <a:solidFill>
            <a:srgbClr val="646499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2" name="object 582"/>
          <p:cNvSpPr/>
          <p:nvPr/>
        </p:nvSpPr>
        <p:spPr>
          <a:xfrm>
            <a:off x="5836859" y="8588913"/>
            <a:ext cx="95996" cy="89272"/>
          </a:xfrm>
          <a:custGeom>
            <a:avLst/>
            <a:gdLst/>
            <a:ahLst/>
            <a:cxnLst/>
            <a:rect l="l" t="t" r="r" b="b"/>
            <a:pathLst>
              <a:path w="95996" h="89272">
                <a:moveTo>
                  <a:pt x="55671" y="74877"/>
                </a:moveTo>
                <a:lnTo>
                  <a:pt x="58552" y="76794"/>
                </a:lnTo>
                <a:lnTo>
                  <a:pt x="59527" y="78717"/>
                </a:lnTo>
                <a:lnTo>
                  <a:pt x="59527" y="79676"/>
                </a:lnTo>
                <a:lnTo>
                  <a:pt x="60472" y="80634"/>
                </a:lnTo>
                <a:lnTo>
                  <a:pt x="60472" y="83515"/>
                </a:lnTo>
                <a:lnTo>
                  <a:pt x="59527" y="84473"/>
                </a:lnTo>
                <a:lnTo>
                  <a:pt x="58552" y="85432"/>
                </a:lnTo>
                <a:lnTo>
                  <a:pt x="57591" y="86397"/>
                </a:lnTo>
                <a:lnTo>
                  <a:pt x="53751" y="86397"/>
                </a:lnTo>
                <a:lnTo>
                  <a:pt x="53751" y="89272"/>
                </a:lnTo>
                <a:lnTo>
                  <a:pt x="95996" y="89272"/>
                </a:lnTo>
                <a:lnTo>
                  <a:pt x="95996" y="86397"/>
                </a:lnTo>
                <a:lnTo>
                  <a:pt x="92156" y="86397"/>
                </a:lnTo>
                <a:lnTo>
                  <a:pt x="88315" y="85432"/>
                </a:lnTo>
                <a:lnTo>
                  <a:pt x="84475" y="83515"/>
                </a:lnTo>
                <a:lnTo>
                  <a:pt x="80634" y="81593"/>
                </a:lnTo>
                <a:lnTo>
                  <a:pt x="75834" y="77752"/>
                </a:lnTo>
                <a:lnTo>
                  <a:pt x="70073" y="71996"/>
                </a:lnTo>
                <a:lnTo>
                  <a:pt x="37444" y="39355"/>
                </a:lnTo>
                <a:lnTo>
                  <a:pt x="50871" y="25918"/>
                </a:lnTo>
                <a:lnTo>
                  <a:pt x="59527" y="18239"/>
                </a:lnTo>
                <a:lnTo>
                  <a:pt x="63367" y="13435"/>
                </a:lnTo>
                <a:lnTo>
                  <a:pt x="64312" y="12476"/>
                </a:lnTo>
                <a:lnTo>
                  <a:pt x="68153" y="9595"/>
                </a:lnTo>
                <a:lnTo>
                  <a:pt x="71033" y="7679"/>
                </a:lnTo>
                <a:lnTo>
                  <a:pt x="72953" y="5756"/>
                </a:lnTo>
                <a:lnTo>
                  <a:pt x="74874" y="4797"/>
                </a:lnTo>
                <a:lnTo>
                  <a:pt x="76794" y="3838"/>
                </a:lnTo>
                <a:lnTo>
                  <a:pt x="78714" y="2874"/>
                </a:lnTo>
                <a:lnTo>
                  <a:pt x="83515" y="2874"/>
                </a:lnTo>
                <a:lnTo>
                  <a:pt x="83515" y="0"/>
                </a:lnTo>
                <a:lnTo>
                  <a:pt x="50871" y="0"/>
                </a:lnTo>
                <a:lnTo>
                  <a:pt x="50871" y="2874"/>
                </a:lnTo>
                <a:lnTo>
                  <a:pt x="56647" y="2874"/>
                </a:lnTo>
                <a:lnTo>
                  <a:pt x="57591" y="3838"/>
                </a:lnTo>
                <a:lnTo>
                  <a:pt x="58552" y="4797"/>
                </a:lnTo>
                <a:lnTo>
                  <a:pt x="59527" y="5756"/>
                </a:lnTo>
                <a:lnTo>
                  <a:pt x="59527" y="7679"/>
                </a:lnTo>
                <a:lnTo>
                  <a:pt x="58552" y="9595"/>
                </a:lnTo>
                <a:lnTo>
                  <a:pt x="57591" y="10559"/>
                </a:lnTo>
                <a:lnTo>
                  <a:pt x="54746" y="14456"/>
                </a:lnTo>
                <a:lnTo>
                  <a:pt x="46751" y="22987"/>
                </a:lnTo>
                <a:lnTo>
                  <a:pt x="34564" y="34556"/>
                </a:lnTo>
                <a:lnTo>
                  <a:pt x="28803" y="39355"/>
                </a:lnTo>
                <a:lnTo>
                  <a:pt x="25923" y="42236"/>
                </a:lnTo>
                <a:lnTo>
                  <a:pt x="24963" y="43194"/>
                </a:lnTo>
                <a:lnTo>
                  <a:pt x="24963" y="8636"/>
                </a:lnTo>
                <a:lnTo>
                  <a:pt x="25923" y="6714"/>
                </a:lnTo>
                <a:lnTo>
                  <a:pt x="26883" y="5756"/>
                </a:lnTo>
                <a:lnTo>
                  <a:pt x="27843" y="4797"/>
                </a:lnTo>
                <a:lnTo>
                  <a:pt x="28803" y="3838"/>
                </a:lnTo>
                <a:lnTo>
                  <a:pt x="30723" y="2874"/>
                </a:lnTo>
                <a:lnTo>
                  <a:pt x="37444" y="2874"/>
                </a:lnTo>
                <a:lnTo>
                  <a:pt x="37444" y="0"/>
                </a:lnTo>
                <a:lnTo>
                  <a:pt x="0" y="0"/>
                </a:lnTo>
                <a:lnTo>
                  <a:pt x="0" y="2874"/>
                </a:lnTo>
                <a:lnTo>
                  <a:pt x="6720" y="2874"/>
                </a:lnTo>
                <a:lnTo>
                  <a:pt x="8641" y="3838"/>
                </a:lnTo>
                <a:lnTo>
                  <a:pt x="10561" y="4797"/>
                </a:lnTo>
                <a:lnTo>
                  <a:pt x="11521" y="5756"/>
                </a:lnTo>
                <a:lnTo>
                  <a:pt x="11521" y="6714"/>
                </a:lnTo>
                <a:lnTo>
                  <a:pt x="12481" y="8636"/>
                </a:lnTo>
                <a:lnTo>
                  <a:pt x="12481" y="78717"/>
                </a:lnTo>
                <a:lnTo>
                  <a:pt x="11521" y="81593"/>
                </a:lnTo>
                <a:lnTo>
                  <a:pt x="10561" y="83515"/>
                </a:lnTo>
                <a:lnTo>
                  <a:pt x="9601" y="85432"/>
                </a:lnTo>
                <a:lnTo>
                  <a:pt x="6720" y="86397"/>
                </a:lnTo>
                <a:lnTo>
                  <a:pt x="0" y="86397"/>
                </a:lnTo>
                <a:lnTo>
                  <a:pt x="0" y="89272"/>
                </a:lnTo>
                <a:lnTo>
                  <a:pt x="37444" y="89272"/>
                </a:lnTo>
                <a:lnTo>
                  <a:pt x="37444" y="86397"/>
                </a:lnTo>
                <a:lnTo>
                  <a:pt x="32644" y="86397"/>
                </a:lnTo>
                <a:lnTo>
                  <a:pt x="30723" y="85432"/>
                </a:lnTo>
                <a:lnTo>
                  <a:pt x="28803" y="84473"/>
                </a:lnTo>
                <a:lnTo>
                  <a:pt x="26883" y="84473"/>
                </a:lnTo>
                <a:lnTo>
                  <a:pt x="25923" y="83515"/>
                </a:lnTo>
                <a:lnTo>
                  <a:pt x="25923" y="81593"/>
                </a:lnTo>
                <a:lnTo>
                  <a:pt x="24963" y="80634"/>
                </a:lnTo>
                <a:lnTo>
                  <a:pt x="24963" y="44153"/>
                </a:lnTo>
                <a:lnTo>
                  <a:pt x="55671" y="748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3" name="object 583"/>
          <p:cNvSpPr/>
          <p:nvPr/>
        </p:nvSpPr>
        <p:spPr>
          <a:xfrm>
            <a:off x="5936696" y="8622511"/>
            <a:ext cx="27843" cy="56637"/>
          </a:xfrm>
          <a:custGeom>
            <a:avLst/>
            <a:gdLst/>
            <a:ahLst/>
            <a:cxnLst/>
            <a:rect l="l" t="t" r="r" b="b"/>
            <a:pathLst>
              <a:path w="27843" h="56637">
                <a:moveTo>
                  <a:pt x="0" y="25920"/>
                </a:moveTo>
                <a:lnTo>
                  <a:pt x="0" y="33599"/>
                </a:lnTo>
                <a:lnTo>
                  <a:pt x="1920" y="40315"/>
                </a:lnTo>
                <a:lnTo>
                  <a:pt x="6720" y="46078"/>
                </a:lnTo>
                <a:lnTo>
                  <a:pt x="11521" y="53757"/>
                </a:lnTo>
                <a:lnTo>
                  <a:pt x="19202" y="56637"/>
                </a:lnTo>
                <a:lnTo>
                  <a:pt x="27843" y="56637"/>
                </a:lnTo>
                <a:lnTo>
                  <a:pt x="20162" y="48958"/>
                </a:lnTo>
                <a:lnTo>
                  <a:pt x="17282" y="43196"/>
                </a:lnTo>
                <a:lnTo>
                  <a:pt x="13441" y="36475"/>
                </a:lnTo>
                <a:lnTo>
                  <a:pt x="11521" y="28795"/>
                </a:lnTo>
                <a:lnTo>
                  <a:pt x="11521" y="15360"/>
                </a:lnTo>
                <a:lnTo>
                  <a:pt x="9601" y="0"/>
                </a:lnTo>
                <a:lnTo>
                  <a:pt x="6720" y="3840"/>
                </a:lnTo>
                <a:lnTo>
                  <a:pt x="3840" y="9596"/>
                </a:lnTo>
                <a:lnTo>
                  <a:pt x="960" y="15360"/>
                </a:lnTo>
                <a:lnTo>
                  <a:pt x="0" y="20157"/>
                </a:lnTo>
                <a:lnTo>
                  <a:pt x="0" y="25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4" name="object 584"/>
          <p:cNvSpPr/>
          <p:nvPr/>
        </p:nvSpPr>
        <p:spPr>
          <a:xfrm>
            <a:off x="5946297" y="8615790"/>
            <a:ext cx="48005" cy="63358"/>
          </a:xfrm>
          <a:custGeom>
            <a:avLst/>
            <a:gdLst/>
            <a:ahLst/>
            <a:cxnLst/>
            <a:rect l="l" t="t" r="r" b="b"/>
            <a:pathLst>
              <a:path w="48005" h="63358">
                <a:moveTo>
                  <a:pt x="33604" y="59519"/>
                </a:moveTo>
                <a:lnTo>
                  <a:pt x="38389" y="56637"/>
                </a:lnTo>
                <a:lnTo>
                  <a:pt x="41285" y="52798"/>
                </a:lnTo>
                <a:lnTo>
                  <a:pt x="44150" y="47036"/>
                </a:lnTo>
                <a:lnTo>
                  <a:pt x="47030" y="41279"/>
                </a:lnTo>
                <a:lnTo>
                  <a:pt x="48005" y="36481"/>
                </a:lnTo>
                <a:lnTo>
                  <a:pt x="48005" y="23038"/>
                </a:lnTo>
                <a:lnTo>
                  <a:pt x="45125" y="16317"/>
                </a:lnTo>
                <a:lnTo>
                  <a:pt x="41285" y="10561"/>
                </a:lnTo>
                <a:lnTo>
                  <a:pt x="35509" y="3840"/>
                </a:lnTo>
                <a:lnTo>
                  <a:pt x="27843" y="0"/>
                </a:lnTo>
                <a:lnTo>
                  <a:pt x="14401" y="0"/>
                </a:lnTo>
                <a:lnTo>
                  <a:pt x="9601" y="1917"/>
                </a:lnTo>
                <a:lnTo>
                  <a:pt x="4800" y="3840"/>
                </a:lnTo>
                <a:lnTo>
                  <a:pt x="0" y="6720"/>
                </a:lnTo>
                <a:lnTo>
                  <a:pt x="1920" y="22081"/>
                </a:lnTo>
                <a:lnTo>
                  <a:pt x="2880" y="17276"/>
                </a:lnTo>
                <a:lnTo>
                  <a:pt x="3840" y="13437"/>
                </a:lnTo>
                <a:lnTo>
                  <a:pt x="5760" y="10561"/>
                </a:lnTo>
                <a:lnTo>
                  <a:pt x="7680" y="7679"/>
                </a:lnTo>
                <a:lnTo>
                  <a:pt x="9601" y="6720"/>
                </a:lnTo>
                <a:lnTo>
                  <a:pt x="12481" y="4799"/>
                </a:lnTo>
                <a:lnTo>
                  <a:pt x="22082" y="4799"/>
                </a:lnTo>
                <a:lnTo>
                  <a:pt x="25923" y="6720"/>
                </a:lnTo>
                <a:lnTo>
                  <a:pt x="28788" y="10561"/>
                </a:lnTo>
                <a:lnTo>
                  <a:pt x="34009" y="21807"/>
                </a:lnTo>
                <a:lnTo>
                  <a:pt x="35509" y="35516"/>
                </a:lnTo>
                <a:lnTo>
                  <a:pt x="35509" y="44160"/>
                </a:lnTo>
                <a:lnTo>
                  <a:pt x="34564" y="50875"/>
                </a:lnTo>
                <a:lnTo>
                  <a:pt x="31668" y="53757"/>
                </a:lnTo>
                <a:lnTo>
                  <a:pt x="28788" y="57596"/>
                </a:lnTo>
                <a:lnTo>
                  <a:pt x="24947" y="59519"/>
                </a:lnTo>
                <a:lnTo>
                  <a:pt x="15361" y="59519"/>
                </a:lnTo>
                <a:lnTo>
                  <a:pt x="10561" y="55679"/>
                </a:lnTo>
                <a:lnTo>
                  <a:pt x="18242" y="63358"/>
                </a:lnTo>
                <a:lnTo>
                  <a:pt x="24002" y="63358"/>
                </a:lnTo>
                <a:lnTo>
                  <a:pt x="28788" y="62395"/>
                </a:lnTo>
                <a:lnTo>
                  <a:pt x="33604" y="595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5" name="object 585"/>
          <p:cNvSpPr/>
          <p:nvPr/>
        </p:nvSpPr>
        <p:spPr>
          <a:xfrm>
            <a:off x="6000048" y="8615790"/>
            <a:ext cx="45125" cy="62395"/>
          </a:xfrm>
          <a:custGeom>
            <a:avLst/>
            <a:gdLst/>
            <a:ahLst/>
            <a:cxnLst/>
            <a:rect l="l" t="t" r="r" b="b"/>
            <a:pathLst>
              <a:path w="45125" h="62395">
                <a:moveTo>
                  <a:pt x="21122" y="50875"/>
                </a:moveTo>
                <a:lnTo>
                  <a:pt x="21122" y="19199"/>
                </a:lnTo>
                <a:lnTo>
                  <a:pt x="23042" y="15358"/>
                </a:lnTo>
                <a:lnTo>
                  <a:pt x="24963" y="12478"/>
                </a:lnTo>
                <a:lnTo>
                  <a:pt x="26883" y="10561"/>
                </a:lnTo>
                <a:lnTo>
                  <a:pt x="27843" y="9596"/>
                </a:lnTo>
                <a:lnTo>
                  <a:pt x="28803" y="8638"/>
                </a:lnTo>
                <a:lnTo>
                  <a:pt x="30723" y="8638"/>
                </a:lnTo>
                <a:lnTo>
                  <a:pt x="31683" y="9596"/>
                </a:lnTo>
                <a:lnTo>
                  <a:pt x="33604" y="11519"/>
                </a:lnTo>
                <a:lnTo>
                  <a:pt x="35524" y="12478"/>
                </a:lnTo>
                <a:lnTo>
                  <a:pt x="37444" y="13437"/>
                </a:lnTo>
                <a:lnTo>
                  <a:pt x="42245" y="13437"/>
                </a:lnTo>
                <a:lnTo>
                  <a:pt x="43205" y="11519"/>
                </a:lnTo>
                <a:lnTo>
                  <a:pt x="44165" y="10561"/>
                </a:lnTo>
                <a:lnTo>
                  <a:pt x="45125" y="9596"/>
                </a:lnTo>
                <a:lnTo>
                  <a:pt x="45125" y="5757"/>
                </a:lnTo>
                <a:lnTo>
                  <a:pt x="44165" y="3840"/>
                </a:lnTo>
                <a:lnTo>
                  <a:pt x="42245" y="2881"/>
                </a:lnTo>
                <a:lnTo>
                  <a:pt x="40325" y="958"/>
                </a:lnTo>
                <a:lnTo>
                  <a:pt x="38404" y="0"/>
                </a:lnTo>
                <a:lnTo>
                  <a:pt x="30723" y="0"/>
                </a:lnTo>
                <a:lnTo>
                  <a:pt x="25923" y="4799"/>
                </a:lnTo>
                <a:lnTo>
                  <a:pt x="21122" y="13437"/>
                </a:lnTo>
                <a:lnTo>
                  <a:pt x="21122" y="0"/>
                </a:lnTo>
                <a:lnTo>
                  <a:pt x="18242" y="0"/>
                </a:lnTo>
                <a:lnTo>
                  <a:pt x="0" y="7679"/>
                </a:lnTo>
                <a:lnTo>
                  <a:pt x="960" y="9596"/>
                </a:lnTo>
                <a:lnTo>
                  <a:pt x="1920" y="9596"/>
                </a:lnTo>
                <a:lnTo>
                  <a:pt x="3840" y="8638"/>
                </a:lnTo>
                <a:lnTo>
                  <a:pt x="6720" y="8638"/>
                </a:lnTo>
                <a:lnTo>
                  <a:pt x="7680" y="9596"/>
                </a:lnTo>
                <a:lnTo>
                  <a:pt x="8641" y="10561"/>
                </a:lnTo>
                <a:lnTo>
                  <a:pt x="9601" y="11519"/>
                </a:lnTo>
                <a:lnTo>
                  <a:pt x="9601" y="14400"/>
                </a:lnTo>
                <a:lnTo>
                  <a:pt x="10561" y="18240"/>
                </a:lnTo>
                <a:lnTo>
                  <a:pt x="10561" y="51840"/>
                </a:lnTo>
                <a:lnTo>
                  <a:pt x="9601" y="53757"/>
                </a:lnTo>
                <a:lnTo>
                  <a:pt x="9601" y="56637"/>
                </a:lnTo>
                <a:lnTo>
                  <a:pt x="8641" y="57596"/>
                </a:lnTo>
                <a:lnTo>
                  <a:pt x="7680" y="58555"/>
                </a:lnTo>
                <a:lnTo>
                  <a:pt x="5760" y="59519"/>
                </a:lnTo>
                <a:lnTo>
                  <a:pt x="960" y="59519"/>
                </a:lnTo>
                <a:lnTo>
                  <a:pt x="960" y="62395"/>
                </a:lnTo>
                <a:lnTo>
                  <a:pt x="31683" y="62395"/>
                </a:lnTo>
                <a:lnTo>
                  <a:pt x="31683" y="59519"/>
                </a:lnTo>
                <a:lnTo>
                  <a:pt x="26883" y="59519"/>
                </a:lnTo>
                <a:lnTo>
                  <a:pt x="24963" y="58555"/>
                </a:lnTo>
                <a:lnTo>
                  <a:pt x="24002" y="57596"/>
                </a:lnTo>
                <a:lnTo>
                  <a:pt x="23042" y="56637"/>
                </a:lnTo>
                <a:lnTo>
                  <a:pt x="22082" y="55679"/>
                </a:lnTo>
                <a:lnTo>
                  <a:pt x="21122" y="53757"/>
                </a:lnTo>
                <a:lnTo>
                  <a:pt x="21122" y="508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6" name="object 586"/>
          <p:cNvSpPr/>
          <p:nvPr/>
        </p:nvSpPr>
        <p:spPr>
          <a:xfrm>
            <a:off x="6049975" y="8624428"/>
            <a:ext cx="50871" cy="54720"/>
          </a:xfrm>
          <a:custGeom>
            <a:avLst/>
            <a:gdLst/>
            <a:ahLst/>
            <a:cxnLst/>
            <a:rect l="l" t="t" r="r" b="b"/>
            <a:pathLst>
              <a:path w="50871" h="54720">
                <a:moveTo>
                  <a:pt x="9601" y="6720"/>
                </a:moveTo>
                <a:lnTo>
                  <a:pt x="7680" y="0"/>
                </a:lnTo>
                <a:lnTo>
                  <a:pt x="2880" y="5762"/>
                </a:lnTo>
                <a:lnTo>
                  <a:pt x="0" y="13443"/>
                </a:lnTo>
                <a:lnTo>
                  <a:pt x="0" y="33599"/>
                </a:lnTo>
                <a:lnTo>
                  <a:pt x="1920" y="41279"/>
                </a:lnTo>
                <a:lnTo>
                  <a:pt x="7680" y="47041"/>
                </a:lnTo>
                <a:lnTo>
                  <a:pt x="12481" y="52798"/>
                </a:lnTo>
                <a:lnTo>
                  <a:pt x="19187" y="54720"/>
                </a:lnTo>
                <a:lnTo>
                  <a:pt x="32628" y="54720"/>
                </a:lnTo>
                <a:lnTo>
                  <a:pt x="38389" y="52798"/>
                </a:lnTo>
                <a:lnTo>
                  <a:pt x="42245" y="47999"/>
                </a:lnTo>
                <a:lnTo>
                  <a:pt x="47030" y="43202"/>
                </a:lnTo>
                <a:lnTo>
                  <a:pt x="49911" y="37440"/>
                </a:lnTo>
                <a:lnTo>
                  <a:pt x="50871" y="31682"/>
                </a:lnTo>
                <a:lnTo>
                  <a:pt x="48950" y="29760"/>
                </a:lnTo>
                <a:lnTo>
                  <a:pt x="47030" y="35522"/>
                </a:lnTo>
                <a:lnTo>
                  <a:pt x="44150" y="39361"/>
                </a:lnTo>
                <a:lnTo>
                  <a:pt x="41269" y="41279"/>
                </a:lnTo>
                <a:lnTo>
                  <a:pt x="38389" y="43202"/>
                </a:lnTo>
                <a:lnTo>
                  <a:pt x="34549" y="44160"/>
                </a:lnTo>
                <a:lnTo>
                  <a:pt x="24963" y="44160"/>
                </a:lnTo>
                <a:lnTo>
                  <a:pt x="20162" y="42237"/>
                </a:lnTo>
                <a:lnTo>
                  <a:pt x="15361" y="36481"/>
                </a:lnTo>
                <a:lnTo>
                  <a:pt x="11521" y="31682"/>
                </a:lnTo>
                <a:lnTo>
                  <a:pt x="8641" y="24961"/>
                </a:lnTo>
                <a:lnTo>
                  <a:pt x="8641" y="12478"/>
                </a:lnTo>
                <a:lnTo>
                  <a:pt x="960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7" name="object 587"/>
          <p:cNvSpPr/>
          <p:nvPr/>
        </p:nvSpPr>
        <p:spPr>
          <a:xfrm>
            <a:off x="6057656" y="8615790"/>
            <a:ext cx="43190" cy="24955"/>
          </a:xfrm>
          <a:custGeom>
            <a:avLst/>
            <a:gdLst/>
            <a:ahLst/>
            <a:cxnLst/>
            <a:rect l="l" t="t" r="r" b="b"/>
            <a:pathLst>
              <a:path w="43190" h="24955">
                <a:moveTo>
                  <a:pt x="6720" y="8638"/>
                </a:moveTo>
                <a:lnTo>
                  <a:pt x="9601" y="5757"/>
                </a:lnTo>
                <a:lnTo>
                  <a:pt x="12481" y="4799"/>
                </a:lnTo>
                <a:lnTo>
                  <a:pt x="18227" y="4799"/>
                </a:lnTo>
                <a:lnTo>
                  <a:pt x="21122" y="5757"/>
                </a:lnTo>
                <a:lnTo>
                  <a:pt x="23027" y="6720"/>
                </a:lnTo>
                <a:lnTo>
                  <a:pt x="24947" y="8638"/>
                </a:lnTo>
                <a:lnTo>
                  <a:pt x="26868" y="10561"/>
                </a:lnTo>
                <a:lnTo>
                  <a:pt x="27843" y="12478"/>
                </a:lnTo>
                <a:lnTo>
                  <a:pt x="28788" y="14400"/>
                </a:lnTo>
                <a:lnTo>
                  <a:pt x="28788" y="21116"/>
                </a:lnTo>
                <a:lnTo>
                  <a:pt x="960" y="21116"/>
                </a:lnTo>
                <a:lnTo>
                  <a:pt x="960" y="24955"/>
                </a:lnTo>
                <a:lnTo>
                  <a:pt x="43190" y="24955"/>
                </a:lnTo>
                <a:lnTo>
                  <a:pt x="43190" y="17276"/>
                </a:lnTo>
                <a:lnTo>
                  <a:pt x="40309" y="11519"/>
                </a:lnTo>
                <a:lnTo>
                  <a:pt x="36469" y="6720"/>
                </a:lnTo>
                <a:lnTo>
                  <a:pt x="31683" y="2881"/>
                </a:lnTo>
                <a:lnTo>
                  <a:pt x="26868" y="0"/>
                </a:lnTo>
                <a:lnTo>
                  <a:pt x="11506" y="0"/>
                </a:lnTo>
                <a:lnTo>
                  <a:pt x="4800" y="2881"/>
                </a:lnTo>
                <a:lnTo>
                  <a:pt x="0" y="8638"/>
                </a:lnTo>
                <a:lnTo>
                  <a:pt x="1920" y="15358"/>
                </a:lnTo>
                <a:lnTo>
                  <a:pt x="3840" y="11519"/>
                </a:lnTo>
                <a:lnTo>
                  <a:pt x="6720" y="8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8" name="object 588"/>
          <p:cNvSpPr/>
          <p:nvPr/>
        </p:nvSpPr>
        <p:spPr>
          <a:xfrm>
            <a:off x="6109487" y="8615790"/>
            <a:ext cx="53766" cy="63358"/>
          </a:xfrm>
          <a:custGeom>
            <a:avLst/>
            <a:gdLst/>
            <a:ahLst/>
            <a:cxnLst/>
            <a:rect l="l" t="t" r="r" b="b"/>
            <a:pathLst>
              <a:path w="53766" h="63358">
                <a:moveTo>
                  <a:pt x="12481" y="11519"/>
                </a:moveTo>
                <a:lnTo>
                  <a:pt x="12481" y="9596"/>
                </a:lnTo>
                <a:lnTo>
                  <a:pt x="13441" y="7679"/>
                </a:lnTo>
                <a:lnTo>
                  <a:pt x="15361" y="6720"/>
                </a:lnTo>
                <a:lnTo>
                  <a:pt x="17282" y="4799"/>
                </a:lnTo>
                <a:lnTo>
                  <a:pt x="19202" y="3840"/>
                </a:lnTo>
                <a:lnTo>
                  <a:pt x="25923" y="3840"/>
                </a:lnTo>
                <a:lnTo>
                  <a:pt x="28803" y="5757"/>
                </a:lnTo>
                <a:lnTo>
                  <a:pt x="29763" y="7679"/>
                </a:lnTo>
                <a:lnTo>
                  <a:pt x="32644" y="9596"/>
                </a:lnTo>
                <a:lnTo>
                  <a:pt x="33604" y="14400"/>
                </a:lnTo>
                <a:lnTo>
                  <a:pt x="33604" y="22081"/>
                </a:lnTo>
                <a:lnTo>
                  <a:pt x="23042" y="25920"/>
                </a:lnTo>
                <a:lnTo>
                  <a:pt x="15361" y="28795"/>
                </a:lnTo>
                <a:lnTo>
                  <a:pt x="12481" y="37440"/>
                </a:lnTo>
                <a:lnTo>
                  <a:pt x="14401" y="35516"/>
                </a:lnTo>
                <a:lnTo>
                  <a:pt x="17282" y="33599"/>
                </a:lnTo>
                <a:lnTo>
                  <a:pt x="20162" y="31676"/>
                </a:lnTo>
                <a:lnTo>
                  <a:pt x="22082" y="30717"/>
                </a:lnTo>
                <a:lnTo>
                  <a:pt x="26883" y="28795"/>
                </a:lnTo>
                <a:lnTo>
                  <a:pt x="33604" y="25920"/>
                </a:lnTo>
                <a:lnTo>
                  <a:pt x="33604" y="48958"/>
                </a:lnTo>
                <a:lnTo>
                  <a:pt x="27843" y="53757"/>
                </a:lnTo>
                <a:lnTo>
                  <a:pt x="23042" y="55679"/>
                </a:lnTo>
                <a:lnTo>
                  <a:pt x="17282" y="55679"/>
                </a:lnTo>
                <a:lnTo>
                  <a:pt x="15361" y="54716"/>
                </a:lnTo>
                <a:lnTo>
                  <a:pt x="13441" y="52798"/>
                </a:lnTo>
                <a:lnTo>
                  <a:pt x="11521" y="50875"/>
                </a:lnTo>
                <a:lnTo>
                  <a:pt x="10561" y="47999"/>
                </a:lnTo>
                <a:lnTo>
                  <a:pt x="10561" y="31676"/>
                </a:lnTo>
                <a:lnTo>
                  <a:pt x="6720" y="34558"/>
                </a:lnTo>
                <a:lnTo>
                  <a:pt x="3840" y="37440"/>
                </a:lnTo>
                <a:lnTo>
                  <a:pt x="1920" y="40320"/>
                </a:lnTo>
                <a:lnTo>
                  <a:pt x="0" y="42237"/>
                </a:lnTo>
                <a:lnTo>
                  <a:pt x="0" y="52798"/>
                </a:lnTo>
                <a:lnTo>
                  <a:pt x="960" y="55679"/>
                </a:lnTo>
                <a:lnTo>
                  <a:pt x="3840" y="58555"/>
                </a:lnTo>
                <a:lnTo>
                  <a:pt x="6720" y="61437"/>
                </a:lnTo>
                <a:lnTo>
                  <a:pt x="9601" y="63358"/>
                </a:lnTo>
                <a:lnTo>
                  <a:pt x="16322" y="63358"/>
                </a:lnTo>
                <a:lnTo>
                  <a:pt x="19202" y="62395"/>
                </a:lnTo>
                <a:lnTo>
                  <a:pt x="21122" y="61437"/>
                </a:lnTo>
                <a:lnTo>
                  <a:pt x="23042" y="60478"/>
                </a:lnTo>
                <a:lnTo>
                  <a:pt x="26883" y="57596"/>
                </a:lnTo>
                <a:lnTo>
                  <a:pt x="33604" y="53757"/>
                </a:lnTo>
                <a:lnTo>
                  <a:pt x="33604" y="59519"/>
                </a:lnTo>
                <a:lnTo>
                  <a:pt x="35524" y="60478"/>
                </a:lnTo>
                <a:lnTo>
                  <a:pt x="36484" y="62395"/>
                </a:lnTo>
                <a:lnTo>
                  <a:pt x="38404" y="63358"/>
                </a:lnTo>
                <a:lnTo>
                  <a:pt x="45125" y="63358"/>
                </a:lnTo>
                <a:lnTo>
                  <a:pt x="48966" y="59519"/>
                </a:lnTo>
                <a:lnTo>
                  <a:pt x="53766" y="53757"/>
                </a:lnTo>
                <a:lnTo>
                  <a:pt x="53766" y="49917"/>
                </a:lnTo>
                <a:lnTo>
                  <a:pt x="51846" y="51840"/>
                </a:lnTo>
                <a:lnTo>
                  <a:pt x="49926" y="53757"/>
                </a:lnTo>
                <a:lnTo>
                  <a:pt x="48966" y="54716"/>
                </a:lnTo>
                <a:lnTo>
                  <a:pt x="46085" y="54716"/>
                </a:lnTo>
                <a:lnTo>
                  <a:pt x="45125" y="53757"/>
                </a:lnTo>
                <a:lnTo>
                  <a:pt x="44165" y="52798"/>
                </a:lnTo>
                <a:lnTo>
                  <a:pt x="44165" y="15358"/>
                </a:lnTo>
                <a:lnTo>
                  <a:pt x="43205" y="11519"/>
                </a:lnTo>
                <a:lnTo>
                  <a:pt x="43205" y="9596"/>
                </a:lnTo>
                <a:lnTo>
                  <a:pt x="41285" y="6720"/>
                </a:lnTo>
                <a:lnTo>
                  <a:pt x="39364" y="3840"/>
                </a:lnTo>
                <a:lnTo>
                  <a:pt x="37444" y="2881"/>
                </a:lnTo>
                <a:lnTo>
                  <a:pt x="33604" y="958"/>
                </a:lnTo>
                <a:lnTo>
                  <a:pt x="28803" y="0"/>
                </a:lnTo>
                <a:lnTo>
                  <a:pt x="17282" y="0"/>
                </a:lnTo>
                <a:lnTo>
                  <a:pt x="11521" y="1917"/>
                </a:lnTo>
                <a:lnTo>
                  <a:pt x="7680" y="4799"/>
                </a:lnTo>
                <a:lnTo>
                  <a:pt x="3840" y="7679"/>
                </a:lnTo>
                <a:lnTo>
                  <a:pt x="1920" y="11519"/>
                </a:lnTo>
                <a:lnTo>
                  <a:pt x="1920" y="17276"/>
                </a:lnTo>
                <a:lnTo>
                  <a:pt x="2880" y="19199"/>
                </a:lnTo>
                <a:lnTo>
                  <a:pt x="3840" y="20157"/>
                </a:lnTo>
                <a:lnTo>
                  <a:pt x="4800" y="21116"/>
                </a:lnTo>
                <a:lnTo>
                  <a:pt x="5760" y="22081"/>
                </a:lnTo>
                <a:lnTo>
                  <a:pt x="9601" y="22081"/>
                </a:lnTo>
                <a:lnTo>
                  <a:pt x="10561" y="21116"/>
                </a:lnTo>
                <a:lnTo>
                  <a:pt x="11521" y="20157"/>
                </a:lnTo>
                <a:lnTo>
                  <a:pt x="12481" y="19199"/>
                </a:lnTo>
                <a:lnTo>
                  <a:pt x="13441" y="17276"/>
                </a:lnTo>
                <a:lnTo>
                  <a:pt x="13441" y="15358"/>
                </a:lnTo>
                <a:lnTo>
                  <a:pt x="12481" y="115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9" name="object 589"/>
          <p:cNvSpPr/>
          <p:nvPr/>
        </p:nvSpPr>
        <p:spPr>
          <a:xfrm>
            <a:off x="6120048" y="8644586"/>
            <a:ext cx="4800" cy="16323"/>
          </a:xfrm>
          <a:custGeom>
            <a:avLst/>
            <a:gdLst/>
            <a:ahLst/>
            <a:cxnLst/>
            <a:rect l="l" t="t" r="r" b="b"/>
            <a:pathLst>
              <a:path w="4800" h="16323">
                <a:moveTo>
                  <a:pt x="0" y="16323"/>
                </a:moveTo>
                <a:lnTo>
                  <a:pt x="0" y="13441"/>
                </a:lnTo>
                <a:lnTo>
                  <a:pt x="960" y="11524"/>
                </a:lnTo>
                <a:lnTo>
                  <a:pt x="1920" y="8644"/>
                </a:lnTo>
                <a:lnTo>
                  <a:pt x="4800" y="0"/>
                </a:lnTo>
                <a:lnTo>
                  <a:pt x="0" y="2880"/>
                </a:lnTo>
                <a:lnTo>
                  <a:pt x="0" y="163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0" name="object 590"/>
          <p:cNvSpPr/>
          <p:nvPr/>
        </p:nvSpPr>
        <p:spPr>
          <a:xfrm>
            <a:off x="5792693" y="8261558"/>
            <a:ext cx="38404" cy="89275"/>
          </a:xfrm>
          <a:custGeom>
            <a:avLst/>
            <a:gdLst/>
            <a:ahLst/>
            <a:cxnLst/>
            <a:rect l="l" t="t" r="r" b="b"/>
            <a:pathLst>
              <a:path w="38404" h="89275">
                <a:moveTo>
                  <a:pt x="27843" y="84475"/>
                </a:moveTo>
                <a:lnTo>
                  <a:pt x="26883" y="83515"/>
                </a:lnTo>
                <a:lnTo>
                  <a:pt x="26883" y="82555"/>
                </a:lnTo>
                <a:lnTo>
                  <a:pt x="25923" y="80634"/>
                </a:lnTo>
                <a:lnTo>
                  <a:pt x="25923" y="7680"/>
                </a:lnTo>
                <a:lnTo>
                  <a:pt x="26883" y="5760"/>
                </a:lnTo>
                <a:lnTo>
                  <a:pt x="28803" y="3840"/>
                </a:lnTo>
                <a:lnTo>
                  <a:pt x="31683" y="2880"/>
                </a:lnTo>
                <a:lnTo>
                  <a:pt x="38404" y="2880"/>
                </a:lnTo>
                <a:lnTo>
                  <a:pt x="38404" y="0"/>
                </a:lnTo>
                <a:lnTo>
                  <a:pt x="0" y="0"/>
                </a:lnTo>
                <a:lnTo>
                  <a:pt x="0" y="2880"/>
                </a:lnTo>
                <a:lnTo>
                  <a:pt x="7680" y="2880"/>
                </a:lnTo>
                <a:lnTo>
                  <a:pt x="9616" y="4800"/>
                </a:lnTo>
                <a:lnTo>
                  <a:pt x="10561" y="4800"/>
                </a:lnTo>
                <a:lnTo>
                  <a:pt x="11521" y="5760"/>
                </a:lnTo>
                <a:lnTo>
                  <a:pt x="12481" y="6720"/>
                </a:lnTo>
                <a:lnTo>
                  <a:pt x="12481" y="8641"/>
                </a:lnTo>
                <a:lnTo>
                  <a:pt x="13441" y="11521"/>
                </a:lnTo>
                <a:lnTo>
                  <a:pt x="13441" y="78714"/>
                </a:lnTo>
                <a:lnTo>
                  <a:pt x="12481" y="81594"/>
                </a:lnTo>
                <a:lnTo>
                  <a:pt x="11521" y="83515"/>
                </a:lnTo>
                <a:lnTo>
                  <a:pt x="9616" y="85435"/>
                </a:lnTo>
                <a:lnTo>
                  <a:pt x="6720" y="86395"/>
                </a:lnTo>
                <a:lnTo>
                  <a:pt x="0" y="86395"/>
                </a:lnTo>
                <a:lnTo>
                  <a:pt x="0" y="89275"/>
                </a:lnTo>
                <a:lnTo>
                  <a:pt x="38404" y="89275"/>
                </a:lnTo>
                <a:lnTo>
                  <a:pt x="38404" y="86395"/>
                </a:lnTo>
                <a:lnTo>
                  <a:pt x="30723" y="86395"/>
                </a:lnTo>
                <a:lnTo>
                  <a:pt x="29763" y="85435"/>
                </a:lnTo>
                <a:lnTo>
                  <a:pt x="27843" y="84475"/>
                </a:lnTo>
                <a:close/>
              </a:path>
            </a:pathLst>
          </a:custGeom>
          <a:solidFill>
            <a:srgbClr val="98460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1" name="object 591"/>
          <p:cNvSpPr/>
          <p:nvPr/>
        </p:nvSpPr>
        <p:spPr>
          <a:xfrm>
            <a:off x="5835898" y="8271159"/>
            <a:ext cx="36484" cy="80634"/>
          </a:xfrm>
          <a:custGeom>
            <a:avLst/>
            <a:gdLst/>
            <a:ahLst/>
            <a:cxnLst/>
            <a:rect l="l" t="t" r="r" b="b"/>
            <a:pathLst>
              <a:path w="36484" h="80634">
                <a:moveTo>
                  <a:pt x="10561" y="73913"/>
                </a:moveTo>
                <a:lnTo>
                  <a:pt x="11521" y="75834"/>
                </a:lnTo>
                <a:lnTo>
                  <a:pt x="13441" y="77754"/>
                </a:lnTo>
                <a:lnTo>
                  <a:pt x="15361" y="78714"/>
                </a:lnTo>
                <a:lnTo>
                  <a:pt x="17282" y="79674"/>
                </a:lnTo>
                <a:lnTo>
                  <a:pt x="19202" y="80634"/>
                </a:lnTo>
                <a:lnTo>
                  <a:pt x="24002" y="80634"/>
                </a:lnTo>
                <a:lnTo>
                  <a:pt x="26883" y="79674"/>
                </a:lnTo>
                <a:lnTo>
                  <a:pt x="29763" y="76794"/>
                </a:lnTo>
                <a:lnTo>
                  <a:pt x="32644" y="74874"/>
                </a:lnTo>
                <a:lnTo>
                  <a:pt x="34564" y="71993"/>
                </a:lnTo>
                <a:lnTo>
                  <a:pt x="36484" y="67193"/>
                </a:lnTo>
                <a:lnTo>
                  <a:pt x="33604" y="67193"/>
                </a:lnTo>
                <a:lnTo>
                  <a:pt x="32644" y="69113"/>
                </a:lnTo>
                <a:lnTo>
                  <a:pt x="31683" y="71033"/>
                </a:lnTo>
                <a:lnTo>
                  <a:pt x="30723" y="71993"/>
                </a:lnTo>
                <a:lnTo>
                  <a:pt x="28803" y="71993"/>
                </a:lnTo>
                <a:lnTo>
                  <a:pt x="27843" y="72953"/>
                </a:lnTo>
                <a:lnTo>
                  <a:pt x="24963" y="72953"/>
                </a:lnTo>
                <a:lnTo>
                  <a:pt x="23042" y="71993"/>
                </a:lnTo>
                <a:lnTo>
                  <a:pt x="22082" y="71033"/>
                </a:lnTo>
                <a:lnTo>
                  <a:pt x="21122" y="69113"/>
                </a:lnTo>
                <a:lnTo>
                  <a:pt x="20162" y="67193"/>
                </a:lnTo>
                <a:lnTo>
                  <a:pt x="20162" y="24002"/>
                </a:lnTo>
                <a:lnTo>
                  <a:pt x="34564" y="24002"/>
                </a:lnTo>
                <a:lnTo>
                  <a:pt x="34564" y="19202"/>
                </a:lnTo>
                <a:lnTo>
                  <a:pt x="20162" y="19202"/>
                </a:lnTo>
                <a:lnTo>
                  <a:pt x="20162" y="0"/>
                </a:lnTo>
                <a:lnTo>
                  <a:pt x="18242" y="0"/>
                </a:lnTo>
                <a:lnTo>
                  <a:pt x="16322" y="3840"/>
                </a:lnTo>
                <a:lnTo>
                  <a:pt x="15361" y="7680"/>
                </a:lnTo>
                <a:lnTo>
                  <a:pt x="14401" y="8641"/>
                </a:lnTo>
                <a:lnTo>
                  <a:pt x="12481" y="12481"/>
                </a:lnTo>
                <a:lnTo>
                  <a:pt x="9601" y="14401"/>
                </a:lnTo>
                <a:lnTo>
                  <a:pt x="7680" y="17282"/>
                </a:lnTo>
                <a:lnTo>
                  <a:pt x="4800" y="19202"/>
                </a:lnTo>
                <a:lnTo>
                  <a:pt x="2880" y="21122"/>
                </a:lnTo>
                <a:lnTo>
                  <a:pt x="0" y="22082"/>
                </a:lnTo>
                <a:lnTo>
                  <a:pt x="0" y="24002"/>
                </a:lnTo>
                <a:lnTo>
                  <a:pt x="9601" y="24002"/>
                </a:lnTo>
                <a:lnTo>
                  <a:pt x="9601" y="71993"/>
                </a:lnTo>
                <a:lnTo>
                  <a:pt x="10561" y="73913"/>
                </a:lnTo>
                <a:close/>
              </a:path>
            </a:pathLst>
          </a:custGeom>
          <a:solidFill>
            <a:srgbClr val="98460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2" name="object 592"/>
          <p:cNvSpPr/>
          <p:nvPr/>
        </p:nvSpPr>
        <p:spPr>
          <a:xfrm>
            <a:off x="5877168" y="8289401"/>
            <a:ext cx="54726" cy="62392"/>
          </a:xfrm>
          <a:custGeom>
            <a:avLst/>
            <a:gdLst/>
            <a:ahLst/>
            <a:cxnLst/>
            <a:rect l="l" t="t" r="r" b="b"/>
            <a:pathLst>
              <a:path w="54726" h="62392">
                <a:moveTo>
                  <a:pt x="54726" y="48950"/>
                </a:moveTo>
                <a:lnTo>
                  <a:pt x="51846" y="51831"/>
                </a:lnTo>
                <a:lnTo>
                  <a:pt x="49926" y="52791"/>
                </a:lnTo>
                <a:lnTo>
                  <a:pt x="48966" y="53751"/>
                </a:lnTo>
                <a:lnTo>
                  <a:pt x="45125" y="53751"/>
                </a:lnTo>
                <a:lnTo>
                  <a:pt x="45125" y="52791"/>
                </a:lnTo>
                <a:lnTo>
                  <a:pt x="44165" y="51831"/>
                </a:lnTo>
                <a:lnTo>
                  <a:pt x="44165" y="14401"/>
                </a:lnTo>
                <a:lnTo>
                  <a:pt x="43205" y="10561"/>
                </a:lnTo>
                <a:lnTo>
                  <a:pt x="43205" y="8641"/>
                </a:lnTo>
                <a:lnTo>
                  <a:pt x="41285" y="5760"/>
                </a:lnTo>
                <a:lnTo>
                  <a:pt x="39364" y="3840"/>
                </a:lnTo>
                <a:lnTo>
                  <a:pt x="37444" y="1920"/>
                </a:lnTo>
                <a:lnTo>
                  <a:pt x="33604" y="0"/>
                </a:lnTo>
                <a:lnTo>
                  <a:pt x="17282" y="0"/>
                </a:lnTo>
                <a:lnTo>
                  <a:pt x="11521" y="960"/>
                </a:lnTo>
                <a:lnTo>
                  <a:pt x="7680" y="3840"/>
                </a:lnTo>
                <a:lnTo>
                  <a:pt x="3840" y="7680"/>
                </a:lnTo>
                <a:lnTo>
                  <a:pt x="1935" y="10561"/>
                </a:lnTo>
                <a:lnTo>
                  <a:pt x="1935" y="16322"/>
                </a:lnTo>
                <a:lnTo>
                  <a:pt x="2880" y="18242"/>
                </a:lnTo>
                <a:lnTo>
                  <a:pt x="3840" y="19202"/>
                </a:lnTo>
                <a:lnTo>
                  <a:pt x="4815" y="20162"/>
                </a:lnTo>
                <a:lnTo>
                  <a:pt x="5775" y="21122"/>
                </a:lnTo>
                <a:lnTo>
                  <a:pt x="9601" y="21122"/>
                </a:lnTo>
                <a:lnTo>
                  <a:pt x="10561" y="20162"/>
                </a:lnTo>
                <a:lnTo>
                  <a:pt x="11521" y="19202"/>
                </a:lnTo>
                <a:lnTo>
                  <a:pt x="12496" y="18242"/>
                </a:lnTo>
                <a:lnTo>
                  <a:pt x="13441" y="16322"/>
                </a:lnTo>
                <a:lnTo>
                  <a:pt x="13441" y="6720"/>
                </a:lnTo>
                <a:lnTo>
                  <a:pt x="15361" y="5760"/>
                </a:lnTo>
                <a:lnTo>
                  <a:pt x="17282" y="3840"/>
                </a:lnTo>
                <a:lnTo>
                  <a:pt x="25923" y="3840"/>
                </a:lnTo>
                <a:lnTo>
                  <a:pt x="28803" y="4800"/>
                </a:lnTo>
                <a:lnTo>
                  <a:pt x="30723" y="6720"/>
                </a:lnTo>
                <a:lnTo>
                  <a:pt x="32644" y="8641"/>
                </a:lnTo>
                <a:lnTo>
                  <a:pt x="33604" y="13441"/>
                </a:lnTo>
                <a:lnTo>
                  <a:pt x="33604" y="21122"/>
                </a:lnTo>
                <a:lnTo>
                  <a:pt x="23058" y="24963"/>
                </a:lnTo>
                <a:lnTo>
                  <a:pt x="15361" y="28803"/>
                </a:lnTo>
                <a:lnTo>
                  <a:pt x="13441" y="37429"/>
                </a:lnTo>
                <a:lnTo>
                  <a:pt x="14401" y="34549"/>
                </a:lnTo>
                <a:lnTo>
                  <a:pt x="17282" y="32644"/>
                </a:lnTo>
                <a:lnTo>
                  <a:pt x="20162" y="30708"/>
                </a:lnTo>
                <a:lnTo>
                  <a:pt x="22082" y="29763"/>
                </a:lnTo>
                <a:lnTo>
                  <a:pt x="26883" y="27843"/>
                </a:lnTo>
                <a:lnTo>
                  <a:pt x="33604" y="25923"/>
                </a:lnTo>
                <a:lnTo>
                  <a:pt x="33604" y="47990"/>
                </a:lnTo>
                <a:lnTo>
                  <a:pt x="27843" y="52791"/>
                </a:lnTo>
                <a:lnTo>
                  <a:pt x="23058" y="54711"/>
                </a:lnTo>
                <a:lnTo>
                  <a:pt x="17282" y="54711"/>
                </a:lnTo>
                <a:lnTo>
                  <a:pt x="15361" y="53751"/>
                </a:lnTo>
                <a:lnTo>
                  <a:pt x="13441" y="51831"/>
                </a:lnTo>
                <a:lnTo>
                  <a:pt x="11521" y="49911"/>
                </a:lnTo>
                <a:lnTo>
                  <a:pt x="10561" y="47045"/>
                </a:lnTo>
                <a:lnTo>
                  <a:pt x="10561" y="41269"/>
                </a:lnTo>
                <a:lnTo>
                  <a:pt x="11521" y="30708"/>
                </a:lnTo>
                <a:lnTo>
                  <a:pt x="6720" y="33604"/>
                </a:lnTo>
                <a:lnTo>
                  <a:pt x="3840" y="36484"/>
                </a:lnTo>
                <a:lnTo>
                  <a:pt x="1935" y="39364"/>
                </a:lnTo>
                <a:lnTo>
                  <a:pt x="0" y="41269"/>
                </a:lnTo>
                <a:lnTo>
                  <a:pt x="0" y="51831"/>
                </a:lnTo>
                <a:lnTo>
                  <a:pt x="975" y="55671"/>
                </a:lnTo>
                <a:lnTo>
                  <a:pt x="3840" y="58552"/>
                </a:lnTo>
                <a:lnTo>
                  <a:pt x="6720" y="61432"/>
                </a:lnTo>
                <a:lnTo>
                  <a:pt x="9601" y="62392"/>
                </a:lnTo>
                <a:lnTo>
                  <a:pt x="16337" y="62392"/>
                </a:lnTo>
                <a:lnTo>
                  <a:pt x="19217" y="61432"/>
                </a:lnTo>
                <a:lnTo>
                  <a:pt x="22082" y="60472"/>
                </a:lnTo>
                <a:lnTo>
                  <a:pt x="23058" y="60472"/>
                </a:lnTo>
                <a:lnTo>
                  <a:pt x="26883" y="57591"/>
                </a:lnTo>
                <a:lnTo>
                  <a:pt x="33604" y="52791"/>
                </a:lnTo>
                <a:lnTo>
                  <a:pt x="33604" y="58552"/>
                </a:lnTo>
                <a:lnTo>
                  <a:pt x="35524" y="60472"/>
                </a:lnTo>
                <a:lnTo>
                  <a:pt x="36484" y="61432"/>
                </a:lnTo>
                <a:lnTo>
                  <a:pt x="38404" y="62392"/>
                </a:lnTo>
                <a:lnTo>
                  <a:pt x="45125" y="62392"/>
                </a:lnTo>
                <a:lnTo>
                  <a:pt x="49926" y="59512"/>
                </a:lnTo>
                <a:lnTo>
                  <a:pt x="54726" y="52791"/>
                </a:lnTo>
                <a:lnTo>
                  <a:pt x="54726" y="48950"/>
                </a:lnTo>
                <a:close/>
              </a:path>
            </a:pathLst>
          </a:custGeom>
          <a:solidFill>
            <a:srgbClr val="98460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3" name="object 593"/>
          <p:cNvSpPr/>
          <p:nvPr/>
        </p:nvSpPr>
        <p:spPr>
          <a:xfrm>
            <a:off x="5887730" y="8318205"/>
            <a:ext cx="4800" cy="12466"/>
          </a:xfrm>
          <a:custGeom>
            <a:avLst/>
            <a:gdLst/>
            <a:ahLst/>
            <a:cxnLst/>
            <a:rect l="l" t="t" r="r" b="b"/>
            <a:pathLst>
              <a:path w="4800" h="12466">
                <a:moveTo>
                  <a:pt x="960" y="1904"/>
                </a:moveTo>
                <a:lnTo>
                  <a:pt x="0" y="12466"/>
                </a:lnTo>
                <a:lnTo>
                  <a:pt x="960" y="10561"/>
                </a:lnTo>
                <a:lnTo>
                  <a:pt x="2880" y="8625"/>
                </a:lnTo>
                <a:lnTo>
                  <a:pt x="4800" y="0"/>
                </a:lnTo>
                <a:lnTo>
                  <a:pt x="960" y="1904"/>
                </a:lnTo>
                <a:close/>
              </a:path>
            </a:pathLst>
          </a:custGeom>
          <a:solidFill>
            <a:srgbClr val="98460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4" name="object 594"/>
          <p:cNvSpPr/>
          <p:nvPr/>
        </p:nvSpPr>
        <p:spPr>
          <a:xfrm>
            <a:off x="5935736" y="8257717"/>
            <a:ext cx="30723" cy="93116"/>
          </a:xfrm>
          <a:custGeom>
            <a:avLst/>
            <a:gdLst/>
            <a:ahLst/>
            <a:cxnLst/>
            <a:rect l="l" t="t" r="r" b="b"/>
            <a:pathLst>
              <a:path w="30723" h="93116">
                <a:moveTo>
                  <a:pt x="18242" y="0"/>
                </a:moveTo>
                <a:lnTo>
                  <a:pt x="0" y="6720"/>
                </a:lnTo>
                <a:lnTo>
                  <a:pt x="960" y="9601"/>
                </a:lnTo>
                <a:lnTo>
                  <a:pt x="2880" y="8641"/>
                </a:lnTo>
                <a:lnTo>
                  <a:pt x="7680" y="8641"/>
                </a:lnTo>
                <a:lnTo>
                  <a:pt x="8641" y="9601"/>
                </a:lnTo>
                <a:lnTo>
                  <a:pt x="9601" y="10561"/>
                </a:lnTo>
                <a:lnTo>
                  <a:pt x="9601" y="14401"/>
                </a:lnTo>
                <a:lnTo>
                  <a:pt x="10561" y="18242"/>
                </a:lnTo>
                <a:lnTo>
                  <a:pt x="10561" y="83515"/>
                </a:lnTo>
                <a:lnTo>
                  <a:pt x="9601" y="85435"/>
                </a:lnTo>
                <a:lnTo>
                  <a:pt x="9601" y="87355"/>
                </a:lnTo>
                <a:lnTo>
                  <a:pt x="8641" y="88315"/>
                </a:lnTo>
                <a:lnTo>
                  <a:pt x="7680" y="89275"/>
                </a:lnTo>
                <a:lnTo>
                  <a:pt x="6720" y="89275"/>
                </a:lnTo>
                <a:lnTo>
                  <a:pt x="5760" y="90236"/>
                </a:lnTo>
                <a:lnTo>
                  <a:pt x="960" y="90236"/>
                </a:lnTo>
                <a:lnTo>
                  <a:pt x="960" y="93116"/>
                </a:lnTo>
                <a:lnTo>
                  <a:pt x="30723" y="93116"/>
                </a:lnTo>
                <a:lnTo>
                  <a:pt x="30723" y="90236"/>
                </a:lnTo>
                <a:lnTo>
                  <a:pt x="25923" y="90236"/>
                </a:lnTo>
                <a:lnTo>
                  <a:pt x="24002" y="89275"/>
                </a:lnTo>
                <a:lnTo>
                  <a:pt x="23042" y="89275"/>
                </a:lnTo>
                <a:lnTo>
                  <a:pt x="22082" y="88315"/>
                </a:lnTo>
                <a:lnTo>
                  <a:pt x="22082" y="86395"/>
                </a:lnTo>
                <a:lnTo>
                  <a:pt x="21122" y="85435"/>
                </a:lnTo>
                <a:lnTo>
                  <a:pt x="2112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98460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5" name="object 595"/>
          <p:cNvSpPr/>
          <p:nvPr/>
        </p:nvSpPr>
        <p:spPr>
          <a:xfrm>
            <a:off x="5970300" y="8290361"/>
            <a:ext cx="65272" cy="89275"/>
          </a:xfrm>
          <a:custGeom>
            <a:avLst/>
            <a:gdLst/>
            <a:ahLst/>
            <a:cxnLst/>
            <a:rect l="l" t="t" r="r" b="b"/>
            <a:pathLst>
              <a:path w="65272" h="89275">
                <a:moveTo>
                  <a:pt x="2880" y="81594"/>
                </a:moveTo>
                <a:lnTo>
                  <a:pt x="2880" y="83515"/>
                </a:lnTo>
                <a:lnTo>
                  <a:pt x="3840" y="85435"/>
                </a:lnTo>
                <a:lnTo>
                  <a:pt x="5760" y="87355"/>
                </a:lnTo>
                <a:lnTo>
                  <a:pt x="7665" y="88315"/>
                </a:lnTo>
                <a:lnTo>
                  <a:pt x="9601" y="89275"/>
                </a:lnTo>
                <a:lnTo>
                  <a:pt x="15346" y="89275"/>
                </a:lnTo>
                <a:lnTo>
                  <a:pt x="19187" y="87355"/>
                </a:lnTo>
                <a:lnTo>
                  <a:pt x="23027" y="84475"/>
                </a:lnTo>
                <a:lnTo>
                  <a:pt x="26868" y="81594"/>
                </a:lnTo>
                <a:lnTo>
                  <a:pt x="29748" y="77754"/>
                </a:lnTo>
                <a:lnTo>
                  <a:pt x="32628" y="71993"/>
                </a:lnTo>
                <a:lnTo>
                  <a:pt x="56631" y="11521"/>
                </a:lnTo>
                <a:lnTo>
                  <a:pt x="57591" y="8641"/>
                </a:lnTo>
                <a:lnTo>
                  <a:pt x="58552" y="7680"/>
                </a:lnTo>
                <a:lnTo>
                  <a:pt x="58552" y="6720"/>
                </a:lnTo>
                <a:lnTo>
                  <a:pt x="59512" y="5760"/>
                </a:lnTo>
                <a:lnTo>
                  <a:pt x="61432" y="4800"/>
                </a:lnTo>
                <a:lnTo>
                  <a:pt x="61432" y="3840"/>
                </a:lnTo>
                <a:lnTo>
                  <a:pt x="62392" y="2880"/>
                </a:lnTo>
                <a:lnTo>
                  <a:pt x="65272" y="2880"/>
                </a:lnTo>
                <a:lnTo>
                  <a:pt x="65272" y="0"/>
                </a:lnTo>
                <a:lnTo>
                  <a:pt x="46070" y="0"/>
                </a:lnTo>
                <a:lnTo>
                  <a:pt x="46070" y="2880"/>
                </a:lnTo>
                <a:lnTo>
                  <a:pt x="49911" y="2880"/>
                </a:lnTo>
                <a:lnTo>
                  <a:pt x="50871" y="3840"/>
                </a:lnTo>
                <a:lnTo>
                  <a:pt x="51831" y="4800"/>
                </a:lnTo>
                <a:lnTo>
                  <a:pt x="51831" y="9601"/>
                </a:lnTo>
                <a:lnTo>
                  <a:pt x="50871" y="11521"/>
                </a:lnTo>
                <a:lnTo>
                  <a:pt x="37429" y="44150"/>
                </a:lnTo>
                <a:lnTo>
                  <a:pt x="23027" y="14401"/>
                </a:lnTo>
                <a:lnTo>
                  <a:pt x="21122" y="11521"/>
                </a:lnTo>
                <a:lnTo>
                  <a:pt x="21122" y="4800"/>
                </a:lnTo>
                <a:lnTo>
                  <a:pt x="22067" y="3840"/>
                </a:lnTo>
                <a:lnTo>
                  <a:pt x="23027" y="2880"/>
                </a:lnTo>
                <a:lnTo>
                  <a:pt x="27843" y="2880"/>
                </a:lnTo>
                <a:lnTo>
                  <a:pt x="27843" y="0"/>
                </a:lnTo>
                <a:lnTo>
                  <a:pt x="0" y="0"/>
                </a:lnTo>
                <a:lnTo>
                  <a:pt x="0" y="2880"/>
                </a:lnTo>
                <a:lnTo>
                  <a:pt x="1920" y="2880"/>
                </a:lnTo>
                <a:lnTo>
                  <a:pt x="3840" y="3840"/>
                </a:lnTo>
                <a:lnTo>
                  <a:pt x="4785" y="4800"/>
                </a:lnTo>
                <a:lnTo>
                  <a:pt x="5760" y="4800"/>
                </a:lnTo>
                <a:lnTo>
                  <a:pt x="6720" y="5760"/>
                </a:lnTo>
                <a:lnTo>
                  <a:pt x="7665" y="7680"/>
                </a:lnTo>
                <a:lnTo>
                  <a:pt x="8625" y="9601"/>
                </a:lnTo>
                <a:lnTo>
                  <a:pt x="9601" y="11521"/>
                </a:lnTo>
                <a:lnTo>
                  <a:pt x="10561" y="12481"/>
                </a:lnTo>
                <a:lnTo>
                  <a:pt x="32628" y="57591"/>
                </a:lnTo>
                <a:lnTo>
                  <a:pt x="27843" y="68153"/>
                </a:lnTo>
                <a:lnTo>
                  <a:pt x="26868" y="71993"/>
                </a:lnTo>
                <a:lnTo>
                  <a:pt x="24947" y="74874"/>
                </a:lnTo>
                <a:lnTo>
                  <a:pt x="23027" y="75834"/>
                </a:lnTo>
                <a:lnTo>
                  <a:pt x="22067" y="77754"/>
                </a:lnTo>
                <a:lnTo>
                  <a:pt x="17282" y="77754"/>
                </a:lnTo>
                <a:lnTo>
                  <a:pt x="15346" y="76794"/>
                </a:lnTo>
                <a:lnTo>
                  <a:pt x="13441" y="75834"/>
                </a:lnTo>
                <a:lnTo>
                  <a:pt x="7665" y="75834"/>
                </a:lnTo>
                <a:lnTo>
                  <a:pt x="5760" y="76794"/>
                </a:lnTo>
                <a:lnTo>
                  <a:pt x="4785" y="77754"/>
                </a:lnTo>
                <a:lnTo>
                  <a:pt x="3840" y="78714"/>
                </a:lnTo>
                <a:lnTo>
                  <a:pt x="2880" y="79674"/>
                </a:lnTo>
                <a:lnTo>
                  <a:pt x="2880" y="81594"/>
                </a:lnTo>
                <a:close/>
              </a:path>
            </a:pathLst>
          </a:custGeom>
          <a:solidFill>
            <a:srgbClr val="984606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6" name="object 596"/>
          <p:cNvSpPr/>
          <p:nvPr/>
        </p:nvSpPr>
        <p:spPr>
          <a:xfrm>
            <a:off x="4497705" y="8412281"/>
            <a:ext cx="95036" cy="91196"/>
          </a:xfrm>
          <a:custGeom>
            <a:avLst/>
            <a:gdLst/>
            <a:ahLst/>
            <a:cxnLst/>
            <a:rect l="l" t="t" r="r" b="b"/>
            <a:pathLst>
              <a:path w="95036" h="91196">
                <a:moveTo>
                  <a:pt x="25908" y="7680"/>
                </a:moveTo>
                <a:lnTo>
                  <a:pt x="26868" y="5745"/>
                </a:lnTo>
                <a:lnTo>
                  <a:pt x="28788" y="3840"/>
                </a:lnTo>
                <a:lnTo>
                  <a:pt x="31683" y="2880"/>
                </a:lnTo>
                <a:lnTo>
                  <a:pt x="38389" y="2880"/>
                </a:lnTo>
                <a:lnTo>
                  <a:pt x="38389" y="0"/>
                </a:lnTo>
                <a:lnTo>
                  <a:pt x="0" y="0"/>
                </a:lnTo>
                <a:lnTo>
                  <a:pt x="0" y="2880"/>
                </a:lnTo>
                <a:lnTo>
                  <a:pt x="6720" y="2880"/>
                </a:lnTo>
                <a:lnTo>
                  <a:pt x="9601" y="3840"/>
                </a:lnTo>
                <a:lnTo>
                  <a:pt x="10561" y="4800"/>
                </a:lnTo>
                <a:lnTo>
                  <a:pt x="12481" y="6720"/>
                </a:lnTo>
                <a:lnTo>
                  <a:pt x="13441" y="10561"/>
                </a:lnTo>
                <a:lnTo>
                  <a:pt x="13441" y="68153"/>
                </a:lnTo>
                <a:lnTo>
                  <a:pt x="15346" y="71993"/>
                </a:lnTo>
                <a:lnTo>
                  <a:pt x="17282" y="77754"/>
                </a:lnTo>
                <a:lnTo>
                  <a:pt x="21122" y="82555"/>
                </a:lnTo>
                <a:lnTo>
                  <a:pt x="25908" y="85435"/>
                </a:lnTo>
                <a:lnTo>
                  <a:pt x="30708" y="89275"/>
                </a:lnTo>
                <a:lnTo>
                  <a:pt x="38389" y="91196"/>
                </a:lnTo>
                <a:lnTo>
                  <a:pt x="56631" y="91196"/>
                </a:lnTo>
                <a:lnTo>
                  <a:pt x="64312" y="89275"/>
                </a:lnTo>
                <a:lnTo>
                  <a:pt x="69113" y="85435"/>
                </a:lnTo>
                <a:lnTo>
                  <a:pt x="73913" y="82555"/>
                </a:lnTo>
                <a:lnTo>
                  <a:pt x="77754" y="77754"/>
                </a:lnTo>
                <a:lnTo>
                  <a:pt x="79674" y="72953"/>
                </a:lnTo>
                <a:lnTo>
                  <a:pt x="81594" y="68153"/>
                </a:lnTo>
                <a:lnTo>
                  <a:pt x="82555" y="61432"/>
                </a:lnTo>
                <a:lnTo>
                  <a:pt x="82555" y="8641"/>
                </a:lnTo>
                <a:lnTo>
                  <a:pt x="83515" y="6720"/>
                </a:lnTo>
                <a:lnTo>
                  <a:pt x="85435" y="3840"/>
                </a:lnTo>
                <a:lnTo>
                  <a:pt x="88315" y="2880"/>
                </a:lnTo>
                <a:lnTo>
                  <a:pt x="95036" y="2880"/>
                </a:lnTo>
                <a:lnTo>
                  <a:pt x="95036" y="0"/>
                </a:lnTo>
                <a:lnTo>
                  <a:pt x="63352" y="0"/>
                </a:lnTo>
                <a:lnTo>
                  <a:pt x="63352" y="2880"/>
                </a:lnTo>
                <a:lnTo>
                  <a:pt x="70073" y="2880"/>
                </a:lnTo>
                <a:lnTo>
                  <a:pt x="72953" y="3840"/>
                </a:lnTo>
                <a:lnTo>
                  <a:pt x="74874" y="5745"/>
                </a:lnTo>
                <a:lnTo>
                  <a:pt x="75834" y="6720"/>
                </a:lnTo>
                <a:lnTo>
                  <a:pt x="75834" y="68153"/>
                </a:lnTo>
                <a:lnTo>
                  <a:pt x="73913" y="71993"/>
                </a:lnTo>
                <a:lnTo>
                  <a:pt x="71993" y="75834"/>
                </a:lnTo>
                <a:lnTo>
                  <a:pt x="69113" y="78714"/>
                </a:lnTo>
                <a:lnTo>
                  <a:pt x="64312" y="81594"/>
                </a:lnTo>
                <a:lnTo>
                  <a:pt x="59512" y="84475"/>
                </a:lnTo>
                <a:lnTo>
                  <a:pt x="54711" y="85435"/>
                </a:lnTo>
                <a:lnTo>
                  <a:pt x="44150" y="85435"/>
                </a:lnTo>
                <a:lnTo>
                  <a:pt x="40309" y="84475"/>
                </a:lnTo>
                <a:lnTo>
                  <a:pt x="37429" y="82555"/>
                </a:lnTo>
                <a:lnTo>
                  <a:pt x="33588" y="81594"/>
                </a:lnTo>
                <a:lnTo>
                  <a:pt x="31683" y="79674"/>
                </a:lnTo>
                <a:lnTo>
                  <a:pt x="29748" y="76794"/>
                </a:lnTo>
                <a:lnTo>
                  <a:pt x="28788" y="73913"/>
                </a:lnTo>
                <a:lnTo>
                  <a:pt x="26868" y="71033"/>
                </a:lnTo>
                <a:lnTo>
                  <a:pt x="26868" y="66233"/>
                </a:lnTo>
                <a:lnTo>
                  <a:pt x="25908" y="61432"/>
                </a:lnTo>
                <a:lnTo>
                  <a:pt x="25908" y="768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7" name="object 597"/>
          <p:cNvSpPr/>
          <p:nvPr/>
        </p:nvSpPr>
        <p:spPr>
          <a:xfrm>
            <a:off x="4596582" y="8412281"/>
            <a:ext cx="95996" cy="89275"/>
          </a:xfrm>
          <a:custGeom>
            <a:avLst/>
            <a:gdLst/>
            <a:ahLst/>
            <a:cxnLst/>
            <a:rect l="l" t="t" r="r" b="b"/>
            <a:pathLst>
              <a:path w="95996" h="89275">
                <a:moveTo>
                  <a:pt x="55671" y="74874"/>
                </a:moveTo>
                <a:lnTo>
                  <a:pt x="58552" y="76794"/>
                </a:lnTo>
                <a:lnTo>
                  <a:pt x="59512" y="78714"/>
                </a:lnTo>
                <a:lnTo>
                  <a:pt x="59512" y="79674"/>
                </a:lnTo>
                <a:lnTo>
                  <a:pt x="60472" y="80634"/>
                </a:lnTo>
                <a:lnTo>
                  <a:pt x="60472" y="83515"/>
                </a:lnTo>
                <a:lnTo>
                  <a:pt x="59512" y="84475"/>
                </a:lnTo>
                <a:lnTo>
                  <a:pt x="58552" y="85435"/>
                </a:lnTo>
                <a:lnTo>
                  <a:pt x="57591" y="86395"/>
                </a:lnTo>
                <a:lnTo>
                  <a:pt x="53751" y="86395"/>
                </a:lnTo>
                <a:lnTo>
                  <a:pt x="53751" y="89275"/>
                </a:lnTo>
                <a:lnTo>
                  <a:pt x="95996" y="89275"/>
                </a:lnTo>
                <a:lnTo>
                  <a:pt x="95996" y="86395"/>
                </a:lnTo>
                <a:lnTo>
                  <a:pt x="92156" y="86395"/>
                </a:lnTo>
                <a:lnTo>
                  <a:pt x="88315" y="85435"/>
                </a:lnTo>
                <a:lnTo>
                  <a:pt x="84475" y="83515"/>
                </a:lnTo>
                <a:lnTo>
                  <a:pt x="80634" y="81594"/>
                </a:lnTo>
                <a:lnTo>
                  <a:pt x="75834" y="77754"/>
                </a:lnTo>
                <a:lnTo>
                  <a:pt x="70073" y="71993"/>
                </a:lnTo>
                <a:lnTo>
                  <a:pt x="37429" y="39349"/>
                </a:lnTo>
                <a:lnTo>
                  <a:pt x="50871" y="25907"/>
                </a:lnTo>
                <a:lnTo>
                  <a:pt x="59512" y="18242"/>
                </a:lnTo>
                <a:lnTo>
                  <a:pt x="63352" y="13426"/>
                </a:lnTo>
                <a:lnTo>
                  <a:pt x="64312" y="12466"/>
                </a:lnTo>
                <a:lnTo>
                  <a:pt x="68153" y="9585"/>
                </a:lnTo>
                <a:lnTo>
                  <a:pt x="71033" y="7680"/>
                </a:lnTo>
                <a:lnTo>
                  <a:pt x="72953" y="5745"/>
                </a:lnTo>
                <a:lnTo>
                  <a:pt x="74874" y="4800"/>
                </a:lnTo>
                <a:lnTo>
                  <a:pt x="76794" y="3840"/>
                </a:lnTo>
                <a:lnTo>
                  <a:pt x="78714" y="2880"/>
                </a:lnTo>
                <a:lnTo>
                  <a:pt x="84475" y="2880"/>
                </a:lnTo>
                <a:lnTo>
                  <a:pt x="84475" y="0"/>
                </a:lnTo>
                <a:lnTo>
                  <a:pt x="50871" y="0"/>
                </a:lnTo>
                <a:lnTo>
                  <a:pt x="50871" y="2880"/>
                </a:lnTo>
                <a:lnTo>
                  <a:pt x="57591" y="2880"/>
                </a:lnTo>
                <a:lnTo>
                  <a:pt x="57591" y="3840"/>
                </a:lnTo>
                <a:lnTo>
                  <a:pt x="58552" y="4800"/>
                </a:lnTo>
                <a:lnTo>
                  <a:pt x="59512" y="5745"/>
                </a:lnTo>
                <a:lnTo>
                  <a:pt x="59512" y="7680"/>
                </a:lnTo>
                <a:lnTo>
                  <a:pt x="58552" y="9585"/>
                </a:lnTo>
                <a:lnTo>
                  <a:pt x="57591" y="10561"/>
                </a:lnTo>
                <a:lnTo>
                  <a:pt x="54744" y="14458"/>
                </a:lnTo>
                <a:lnTo>
                  <a:pt x="46746" y="22983"/>
                </a:lnTo>
                <a:lnTo>
                  <a:pt x="34549" y="34549"/>
                </a:lnTo>
                <a:lnTo>
                  <a:pt x="28788" y="39349"/>
                </a:lnTo>
                <a:lnTo>
                  <a:pt x="25907" y="42230"/>
                </a:lnTo>
                <a:lnTo>
                  <a:pt x="24947" y="43190"/>
                </a:lnTo>
                <a:lnTo>
                  <a:pt x="24947" y="8641"/>
                </a:lnTo>
                <a:lnTo>
                  <a:pt x="25907" y="6720"/>
                </a:lnTo>
                <a:lnTo>
                  <a:pt x="26883" y="5745"/>
                </a:lnTo>
                <a:lnTo>
                  <a:pt x="27828" y="4800"/>
                </a:lnTo>
                <a:lnTo>
                  <a:pt x="28788" y="3840"/>
                </a:lnTo>
                <a:lnTo>
                  <a:pt x="30723" y="2880"/>
                </a:lnTo>
                <a:lnTo>
                  <a:pt x="37429" y="2880"/>
                </a:lnTo>
                <a:lnTo>
                  <a:pt x="37429" y="0"/>
                </a:lnTo>
                <a:lnTo>
                  <a:pt x="0" y="0"/>
                </a:lnTo>
                <a:lnTo>
                  <a:pt x="0" y="2880"/>
                </a:lnTo>
                <a:lnTo>
                  <a:pt x="6720" y="2880"/>
                </a:lnTo>
                <a:lnTo>
                  <a:pt x="8641" y="3840"/>
                </a:lnTo>
                <a:lnTo>
                  <a:pt x="10546" y="4800"/>
                </a:lnTo>
                <a:lnTo>
                  <a:pt x="11521" y="5745"/>
                </a:lnTo>
                <a:lnTo>
                  <a:pt x="11521" y="6720"/>
                </a:lnTo>
                <a:lnTo>
                  <a:pt x="12481" y="8641"/>
                </a:lnTo>
                <a:lnTo>
                  <a:pt x="12481" y="81594"/>
                </a:lnTo>
                <a:lnTo>
                  <a:pt x="10546" y="83515"/>
                </a:lnTo>
                <a:lnTo>
                  <a:pt x="9601" y="85435"/>
                </a:lnTo>
                <a:lnTo>
                  <a:pt x="6720" y="86395"/>
                </a:lnTo>
                <a:lnTo>
                  <a:pt x="0" y="86395"/>
                </a:lnTo>
                <a:lnTo>
                  <a:pt x="0" y="89275"/>
                </a:lnTo>
                <a:lnTo>
                  <a:pt x="37429" y="89275"/>
                </a:lnTo>
                <a:lnTo>
                  <a:pt x="37429" y="86395"/>
                </a:lnTo>
                <a:lnTo>
                  <a:pt x="32628" y="86395"/>
                </a:lnTo>
                <a:lnTo>
                  <a:pt x="30723" y="85435"/>
                </a:lnTo>
                <a:lnTo>
                  <a:pt x="28788" y="84475"/>
                </a:lnTo>
                <a:lnTo>
                  <a:pt x="26883" y="84475"/>
                </a:lnTo>
                <a:lnTo>
                  <a:pt x="25907" y="83515"/>
                </a:lnTo>
                <a:lnTo>
                  <a:pt x="25907" y="81594"/>
                </a:lnTo>
                <a:lnTo>
                  <a:pt x="24947" y="80634"/>
                </a:lnTo>
                <a:lnTo>
                  <a:pt x="24947" y="44150"/>
                </a:lnTo>
                <a:lnTo>
                  <a:pt x="55671" y="7487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8" name="object 598"/>
          <p:cNvSpPr/>
          <p:nvPr/>
        </p:nvSpPr>
        <p:spPr>
          <a:xfrm>
            <a:off x="4599462" y="8538031"/>
            <a:ext cx="447347" cy="194875"/>
          </a:xfrm>
          <a:custGeom>
            <a:avLst/>
            <a:gdLst/>
            <a:ahLst/>
            <a:cxnLst/>
            <a:rect l="l" t="t" r="r" b="b"/>
            <a:pathLst>
              <a:path w="447347" h="194875">
                <a:moveTo>
                  <a:pt x="0" y="194875"/>
                </a:moveTo>
                <a:lnTo>
                  <a:pt x="447347" y="194875"/>
                </a:lnTo>
                <a:lnTo>
                  <a:pt x="447347" y="0"/>
                </a:lnTo>
                <a:lnTo>
                  <a:pt x="0" y="0"/>
                </a:lnTo>
                <a:lnTo>
                  <a:pt x="0" y="19487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9" name="object 599"/>
          <p:cNvSpPr/>
          <p:nvPr/>
        </p:nvSpPr>
        <p:spPr>
          <a:xfrm>
            <a:off x="4643612" y="8596592"/>
            <a:ext cx="67208" cy="88314"/>
          </a:xfrm>
          <a:custGeom>
            <a:avLst/>
            <a:gdLst/>
            <a:ahLst/>
            <a:cxnLst/>
            <a:rect l="l" t="t" r="r" b="b"/>
            <a:pathLst>
              <a:path w="67208" h="88314">
                <a:moveTo>
                  <a:pt x="55686" y="26877"/>
                </a:moveTo>
                <a:lnTo>
                  <a:pt x="52806" y="26877"/>
                </a:lnTo>
                <a:lnTo>
                  <a:pt x="52806" y="31676"/>
                </a:lnTo>
                <a:lnTo>
                  <a:pt x="51846" y="35515"/>
                </a:lnTo>
                <a:lnTo>
                  <a:pt x="49926" y="36473"/>
                </a:lnTo>
                <a:lnTo>
                  <a:pt x="48006" y="38397"/>
                </a:lnTo>
                <a:lnTo>
                  <a:pt x="45125" y="39355"/>
                </a:lnTo>
                <a:lnTo>
                  <a:pt x="25923" y="39355"/>
                </a:lnTo>
                <a:lnTo>
                  <a:pt x="25923" y="4797"/>
                </a:lnTo>
                <a:lnTo>
                  <a:pt x="52806" y="4797"/>
                </a:lnTo>
                <a:lnTo>
                  <a:pt x="55686" y="5756"/>
                </a:lnTo>
                <a:lnTo>
                  <a:pt x="57607" y="6720"/>
                </a:lnTo>
                <a:lnTo>
                  <a:pt x="59527" y="7679"/>
                </a:lnTo>
                <a:lnTo>
                  <a:pt x="60487" y="9595"/>
                </a:lnTo>
                <a:lnTo>
                  <a:pt x="62407" y="11518"/>
                </a:lnTo>
                <a:lnTo>
                  <a:pt x="63367" y="15358"/>
                </a:lnTo>
                <a:lnTo>
                  <a:pt x="65272" y="19197"/>
                </a:lnTo>
                <a:lnTo>
                  <a:pt x="67208" y="19197"/>
                </a:lnTo>
                <a:lnTo>
                  <a:pt x="66248" y="0"/>
                </a:lnTo>
                <a:lnTo>
                  <a:pt x="0" y="0"/>
                </a:lnTo>
                <a:lnTo>
                  <a:pt x="0" y="1915"/>
                </a:lnTo>
                <a:lnTo>
                  <a:pt x="5760" y="1915"/>
                </a:lnTo>
                <a:lnTo>
                  <a:pt x="7680" y="2880"/>
                </a:lnTo>
                <a:lnTo>
                  <a:pt x="9601" y="3838"/>
                </a:lnTo>
                <a:lnTo>
                  <a:pt x="10561" y="4797"/>
                </a:lnTo>
                <a:lnTo>
                  <a:pt x="11521" y="5756"/>
                </a:lnTo>
                <a:lnTo>
                  <a:pt x="12481" y="6720"/>
                </a:lnTo>
                <a:lnTo>
                  <a:pt x="12481" y="81593"/>
                </a:lnTo>
                <a:lnTo>
                  <a:pt x="11521" y="82556"/>
                </a:lnTo>
                <a:lnTo>
                  <a:pt x="9601" y="84473"/>
                </a:lnTo>
                <a:lnTo>
                  <a:pt x="6720" y="86397"/>
                </a:lnTo>
                <a:lnTo>
                  <a:pt x="0" y="86397"/>
                </a:lnTo>
                <a:lnTo>
                  <a:pt x="0" y="88314"/>
                </a:lnTo>
                <a:lnTo>
                  <a:pt x="38404" y="88314"/>
                </a:lnTo>
                <a:lnTo>
                  <a:pt x="38404" y="86397"/>
                </a:lnTo>
                <a:lnTo>
                  <a:pt x="32644" y="86397"/>
                </a:lnTo>
                <a:lnTo>
                  <a:pt x="30723" y="85432"/>
                </a:lnTo>
                <a:lnTo>
                  <a:pt x="28803" y="84473"/>
                </a:lnTo>
                <a:lnTo>
                  <a:pt x="27843" y="83515"/>
                </a:lnTo>
                <a:lnTo>
                  <a:pt x="26883" y="82556"/>
                </a:lnTo>
                <a:lnTo>
                  <a:pt x="25923" y="81593"/>
                </a:lnTo>
                <a:lnTo>
                  <a:pt x="25923" y="45118"/>
                </a:lnTo>
                <a:lnTo>
                  <a:pt x="47045" y="45118"/>
                </a:lnTo>
                <a:lnTo>
                  <a:pt x="48006" y="46076"/>
                </a:lnTo>
                <a:lnTo>
                  <a:pt x="49926" y="47035"/>
                </a:lnTo>
                <a:lnTo>
                  <a:pt x="50886" y="47993"/>
                </a:lnTo>
                <a:lnTo>
                  <a:pt x="51846" y="49915"/>
                </a:lnTo>
                <a:lnTo>
                  <a:pt x="52806" y="50874"/>
                </a:lnTo>
                <a:lnTo>
                  <a:pt x="52806" y="57596"/>
                </a:lnTo>
                <a:lnTo>
                  <a:pt x="55686" y="57596"/>
                </a:lnTo>
                <a:lnTo>
                  <a:pt x="55686" y="2687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0" name="object 600"/>
          <p:cNvSpPr/>
          <p:nvPr/>
        </p:nvSpPr>
        <p:spPr>
          <a:xfrm>
            <a:off x="4717542" y="8623470"/>
            <a:ext cx="44150" cy="61437"/>
          </a:xfrm>
          <a:custGeom>
            <a:avLst/>
            <a:gdLst/>
            <a:ahLst/>
            <a:cxnLst/>
            <a:rect l="l" t="t" r="r" b="b"/>
            <a:pathLst>
              <a:path w="44150" h="61437">
                <a:moveTo>
                  <a:pt x="30708" y="0"/>
                </a:moveTo>
                <a:lnTo>
                  <a:pt x="25908" y="3840"/>
                </a:lnTo>
                <a:lnTo>
                  <a:pt x="20147" y="13437"/>
                </a:lnTo>
                <a:lnTo>
                  <a:pt x="20147" y="0"/>
                </a:lnTo>
                <a:lnTo>
                  <a:pt x="17266" y="0"/>
                </a:lnTo>
                <a:lnTo>
                  <a:pt x="0" y="6720"/>
                </a:lnTo>
                <a:lnTo>
                  <a:pt x="0" y="9596"/>
                </a:lnTo>
                <a:lnTo>
                  <a:pt x="1905" y="8638"/>
                </a:lnTo>
                <a:lnTo>
                  <a:pt x="6705" y="8638"/>
                </a:lnTo>
                <a:lnTo>
                  <a:pt x="7680" y="9596"/>
                </a:lnTo>
                <a:lnTo>
                  <a:pt x="8625" y="9596"/>
                </a:lnTo>
                <a:lnTo>
                  <a:pt x="8625" y="10561"/>
                </a:lnTo>
                <a:lnTo>
                  <a:pt x="9585" y="12478"/>
                </a:lnTo>
                <a:lnTo>
                  <a:pt x="9585" y="54716"/>
                </a:lnTo>
                <a:lnTo>
                  <a:pt x="8625" y="55679"/>
                </a:lnTo>
                <a:lnTo>
                  <a:pt x="7680" y="56637"/>
                </a:lnTo>
                <a:lnTo>
                  <a:pt x="6705" y="57596"/>
                </a:lnTo>
                <a:lnTo>
                  <a:pt x="5745" y="58555"/>
                </a:lnTo>
                <a:lnTo>
                  <a:pt x="2865" y="59519"/>
                </a:lnTo>
                <a:lnTo>
                  <a:pt x="0" y="59519"/>
                </a:lnTo>
                <a:lnTo>
                  <a:pt x="0" y="61437"/>
                </a:lnTo>
                <a:lnTo>
                  <a:pt x="30708" y="61437"/>
                </a:lnTo>
                <a:lnTo>
                  <a:pt x="30708" y="59519"/>
                </a:lnTo>
                <a:lnTo>
                  <a:pt x="27828" y="59519"/>
                </a:lnTo>
                <a:lnTo>
                  <a:pt x="25908" y="58555"/>
                </a:lnTo>
                <a:lnTo>
                  <a:pt x="24947" y="57596"/>
                </a:lnTo>
                <a:lnTo>
                  <a:pt x="23027" y="57596"/>
                </a:lnTo>
                <a:lnTo>
                  <a:pt x="22067" y="56637"/>
                </a:lnTo>
                <a:lnTo>
                  <a:pt x="22067" y="54716"/>
                </a:lnTo>
                <a:lnTo>
                  <a:pt x="21107" y="53757"/>
                </a:lnTo>
                <a:lnTo>
                  <a:pt x="20147" y="50875"/>
                </a:lnTo>
                <a:lnTo>
                  <a:pt x="20147" y="19199"/>
                </a:lnTo>
                <a:lnTo>
                  <a:pt x="23027" y="14401"/>
                </a:lnTo>
                <a:lnTo>
                  <a:pt x="24947" y="11519"/>
                </a:lnTo>
                <a:lnTo>
                  <a:pt x="26868" y="9596"/>
                </a:lnTo>
                <a:lnTo>
                  <a:pt x="27828" y="8638"/>
                </a:lnTo>
                <a:lnTo>
                  <a:pt x="29748" y="8638"/>
                </a:lnTo>
                <a:lnTo>
                  <a:pt x="31668" y="9596"/>
                </a:lnTo>
                <a:lnTo>
                  <a:pt x="33588" y="10561"/>
                </a:lnTo>
                <a:lnTo>
                  <a:pt x="35509" y="12478"/>
                </a:lnTo>
                <a:lnTo>
                  <a:pt x="37429" y="13437"/>
                </a:lnTo>
                <a:lnTo>
                  <a:pt x="40309" y="13437"/>
                </a:lnTo>
                <a:lnTo>
                  <a:pt x="41269" y="12478"/>
                </a:lnTo>
                <a:lnTo>
                  <a:pt x="42230" y="11519"/>
                </a:lnTo>
                <a:lnTo>
                  <a:pt x="44150" y="10561"/>
                </a:lnTo>
                <a:lnTo>
                  <a:pt x="44150" y="4799"/>
                </a:lnTo>
                <a:lnTo>
                  <a:pt x="43190" y="3840"/>
                </a:lnTo>
                <a:lnTo>
                  <a:pt x="42230" y="1917"/>
                </a:lnTo>
                <a:lnTo>
                  <a:pt x="40309" y="958"/>
                </a:lnTo>
                <a:lnTo>
                  <a:pt x="38389" y="0"/>
                </a:lnTo>
                <a:lnTo>
                  <a:pt x="30708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1" name="object 601"/>
          <p:cNvSpPr/>
          <p:nvPr/>
        </p:nvSpPr>
        <p:spPr>
          <a:xfrm>
            <a:off x="4777054" y="8652272"/>
            <a:ext cx="4800" cy="15358"/>
          </a:xfrm>
          <a:custGeom>
            <a:avLst/>
            <a:gdLst/>
            <a:ahLst/>
            <a:cxnLst/>
            <a:rect l="l" t="t" r="r" b="b"/>
            <a:pathLst>
              <a:path w="4800" h="15358">
                <a:moveTo>
                  <a:pt x="0" y="2874"/>
                </a:moveTo>
                <a:lnTo>
                  <a:pt x="0" y="15358"/>
                </a:lnTo>
                <a:lnTo>
                  <a:pt x="0" y="10555"/>
                </a:lnTo>
                <a:lnTo>
                  <a:pt x="1920" y="8638"/>
                </a:lnTo>
                <a:lnTo>
                  <a:pt x="4800" y="0"/>
                </a:lnTo>
                <a:lnTo>
                  <a:pt x="0" y="287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2" name="object 602"/>
          <p:cNvSpPr/>
          <p:nvPr/>
        </p:nvSpPr>
        <p:spPr>
          <a:xfrm>
            <a:off x="4765532" y="8623470"/>
            <a:ext cx="54711" cy="62395"/>
          </a:xfrm>
          <a:custGeom>
            <a:avLst/>
            <a:gdLst/>
            <a:ahLst/>
            <a:cxnLst/>
            <a:rect l="l" t="t" r="r" b="b"/>
            <a:pathLst>
              <a:path w="54711" h="62395">
                <a:moveTo>
                  <a:pt x="44150" y="10561"/>
                </a:moveTo>
                <a:lnTo>
                  <a:pt x="43205" y="8638"/>
                </a:lnTo>
                <a:lnTo>
                  <a:pt x="42245" y="5757"/>
                </a:lnTo>
                <a:lnTo>
                  <a:pt x="40325" y="3840"/>
                </a:lnTo>
                <a:lnTo>
                  <a:pt x="37429" y="2881"/>
                </a:lnTo>
                <a:lnTo>
                  <a:pt x="34549" y="958"/>
                </a:lnTo>
                <a:lnTo>
                  <a:pt x="29763" y="0"/>
                </a:lnTo>
                <a:lnTo>
                  <a:pt x="17282" y="0"/>
                </a:lnTo>
                <a:lnTo>
                  <a:pt x="12481" y="958"/>
                </a:lnTo>
                <a:lnTo>
                  <a:pt x="8641" y="4799"/>
                </a:lnTo>
                <a:lnTo>
                  <a:pt x="4800" y="7679"/>
                </a:lnTo>
                <a:lnTo>
                  <a:pt x="2880" y="11519"/>
                </a:lnTo>
                <a:lnTo>
                  <a:pt x="2880" y="18240"/>
                </a:lnTo>
                <a:lnTo>
                  <a:pt x="3840" y="19199"/>
                </a:lnTo>
                <a:lnTo>
                  <a:pt x="4800" y="21116"/>
                </a:lnTo>
                <a:lnTo>
                  <a:pt x="9601" y="21116"/>
                </a:lnTo>
                <a:lnTo>
                  <a:pt x="10561" y="20157"/>
                </a:lnTo>
                <a:lnTo>
                  <a:pt x="11521" y="19199"/>
                </a:lnTo>
                <a:lnTo>
                  <a:pt x="13441" y="18240"/>
                </a:lnTo>
                <a:lnTo>
                  <a:pt x="13441" y="9596"/>
                </a:lnTo>
                <a:lnTo>
                  <a:pt x="14401" y="7679"/>
                </a:lnTo>
                <a:lnTo>
                  <a:pt x="16322" y="5757"/>
                </a:lnTo>
                <a:lnTo>
                  <a:pt x="17282" y="4799"/>
                </a:lnTo>
                <a:lnTo>
                  <a:pt x="20162" y="3840"/>
                </a:lnTo>
                <a:lnTo>
                  <a:pt x="25923" y="3840"/>
                </a:lnTo>
                <a:lnTo>
                  <a:pt x="28803" y="4799"/>
                </a:lnTo>
                <a:lnTo>
                  <a:pt x="30708" y="6720"/>
                </a:lnTo>
                <a:lnTo>
                  <a:pt x="32644" y="9596"/>
                </a:lnTo>
                <a:lnTo>
                  <a:pt x="33604" y="13437"/>
                </a:lnTo>
                <a:lnTo>
                  <a:pt x="33604" y="22081"/>
                </a:lnTo>
                <a:lnTo>
                  <a:pt x="23042" y="25920"/>
                </a:lnTo>
                <a:lnTo>
                  <a:pt x="16322" y="28802"/>
                </a:lnTo>
                <a:lnTo>
                  <a:pt x="13441" y="37440"/>
                </a:lnTo>
                <a:lnTo>
                  <a:pt x="15361" y="35516"/>
                </a:lnTo>
                <a:lnTo>
                  <a:pt x="17282" y="33599"/>
                </a:lnTo>
                <a:lnTo>
                  <a:pt x="21122" y="31676"/>
                </a:lnTo>
                <a:lnTo>
                  <a:pt x="23042" y="29760"/>
                </a:lnTo>
                <a:lnTo>
                  <a:pt x="26883" y="28802"/>
                </a:lnTo>
                <a:lnTo>
                  <a:pt x="33604" y="25920"/>
                </a:lnTo>
                <a:lnTo>
                  <a:pt x="33604" y="48958"/>
                </a:lnTo>
                <a:lnTo>
                  <a:pt x="27843" y="52798"/>
                </a:lnTo>
                <a:lnTo>
                  <a:pt x="24002" y="54716"/>
                </a:lnTo>
                <a:lnTo>
                  <a:pt x="18242" y="54716"/>
                </a:lnTo>
                <a:lnTo>
                  <a:pt x="16322" y="53757"/>
                </a:lnTo>
                <a:lnTo>
                  <a:pt x="14401" y="51840"/>
                </a:lnTo>
                <a:lnTo>
                  <a:pt x="12481" y="49917"/>
                </a:lnTo>
                <a:lnTo>
                  <a:pt x="11521" y="47036"/>
                </a:lnTo>
                <a:lnTo>
                  <a:pt x="11521" y="31676"/>
                </a:lnTo>
                <a:lnTo>
                  <a:pt x="6720" y="33599"/>
                </a:lnTo>
                <a:lnTo>
                  <a:pt x="3840" y="36481"/>
                </a:lnTo>
                <a:lnTo>
                  <a:pt x="1920" y="39357"/>
                </a:lnTo>
                <a:lnTo>
                  <a:pt x="960" y="42237"/>
                </a:lnTo>
                <a:lnTo>
                  <a:pt x="0" y="44160"/>
                </a:lnTo>
                <a:lnTo>
                  <a:pt x="0" y="51840"/>
                </a:lnTo>
                <a:lnTo>
                  <a:pt x="1920" y="55679"/>
                </a:lnTo>
                <a:lnTo>
                  <a:pt x="3840" y="58555"/>
                </a:lnTo>
                <a:lnTo>
                  <a:pt x="6720" y="61437"/>
                </a:lnTo>
                <a:lnTo>
                  <a:pt x="10561" y="62395"/>
                </a:lnTo>
                <a:lnTo>
                  <a:pt x="19202" y="62395"/>
                </a:lnTo>
                <a:lnTo>
                  <a:pt x="22082" y="61437"/>
                </a:lnTo>
                <a:lnTo>
                  <a:pt x="24002" y="60478"/>
                </a:lnTo>
                <a:lnTo>
                  <a:pt x="27843" y="57596"/>
                </a:lnTo>
                <a:lnTo>
                  <a:pt x="33604" y="52798"/>
                </a:lnTo>
                <a:lnTo>
                  <a:pt x="33604" y="56637"/>
                </a:lnTo>
                <a:lnTo>
                  <a:pt x="34549" y="58555"/>
                </a:lnTo>
                <a:lnTo>
                  <a:pt x="35524" y="60478"/>
                </a:lnTo>
                <a:lnTo>
                  <a:pt x="36484" y="62395"/>
                </a:lnTo>
                <a:lnTo>
                  <a:pt x="45110" y="62395"/>
                </a:lnTo>
                <a:lnTo>
                  <a:pt x="49926" y="59519"/>
                </a:lnTo>
                <a:lnTo>
                  <a:pt x="54711" y="52798"/>
                </a:lnTo>
                <a:lnTo>
                  <a:pt x="54711" y="48958"/>
                </a:lnTo>
                <a:lnTo>
                  <a:pt x="51831" y="51840"/>
                </a:lnTo>
                <a:lnTo>
                  <a:pt x="49926" y="53757"/>
                </a:lnTo>
                <a:lnTo>
                  <a:pt x="48950" y="53757"/>
                </a:lnTo>
                <a:lnTo>
                  <a:pt x="48950" y="54716"/>
                </a:lnTo>
                <a:lnTo>
                  <a:pt x="47045" y="54716"/>
                </a:lnTo>
                <a:lnTo>
                  <a:pt x="46085" y="53757"/>
                </a:lnTo>
                <a:lnTo>
                  <a:pt x="45110" y="53757"/>
                </a:lnTo>
                <a:lnTo>
                  <a:pt x="45110" y="50875"/>
                </a:lnTo>
                <a:lnTo>
                  <a:pt x="44150" y="49917"/>
                </a:lnTo>
                <a:lnTo>
                  <a:pt x="44150" y="1056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3" name="object 603"/>
          <p:cNvSpPr/>
          <p:nvPr/>
        </p:nvSpPr>
        <p:spPr>
          <a:xfrm>
            <a:off x="4821204" y="8623470"/>
            <a:ext cx="66248" cy="61437"/>
          </a:xfrm>
          <a:custGeom>
            <a:avLst/>
            <a:gdLst/>
            <a:ahLst/>
            <a:cxnLst/>
            <a:rect l="l" t="t" r="r" b="b"/>
            <a:pathLst>
              <a:path w="66248" h="61437">
                <a:moveTo>
                  <a:pt x="66248" y="61437"/>
                </a:moveTo>
                <a:lnTo>
                  <a:pt x="66248" y="59519"/>
                </a:lnTo>
                <a:lnTo>
                  <a:pt x="63367" y="59519"/>
                </a:lnTo>
                <a:lnTo>
                  <a:pt x="60487" y="58555"/>
                </a:lnTo>
                <a:lnTo>
                  <a:pt x="59527" y="58555"/>
                </a:lnTo>
                <a:lnTo>
                  <a:pt x="58567" y="57596"/>
                </a:lnTo>
                <a:lnTo>
                  <a:pt x="57607" y="56637"/>
                </a:lnTo>
                <a:lnTo>
                  <a:pt x="57607" y="55679"/>
                </a:lnTo>
                <a:lnTo>
                  <a:pt x="56647" y="54716"/>
                </a:lnTo>
                <a:lnTo>
                  <a:pt x="56647" y="12478"/>
                </a:lnTo>
                <a:lnTo>
                  <a:pt x="55686" y="10561"/>
                </a:lnTo>
                <a:lnTo>
                  <a:pt x="53766" y="6720"/>
                </a:lnTo>
                <a:lnTo>
                  <a:pt x="51846" y="3840"/>
                </a:lnTo>
                <a:lnTo>
                  <a:pt x="49926" y="1917"/>
                </a:lnTo>
                <a:lnTo>
                  <a:pt x="47045" y="958"/>
                </a:lnTo>
                <a:lnTo>
                  <a:pt x="44165" y="0"/>
                </a:lnTo>
                <a:lnTo>
                  <a:pt x="34564" y="0"/>
                </a:lnTo>
                <a:lnTo>
                  <a:pt x="27843" y="3840"/>
                </a:lnTo>
                <a:lnTo>
                  <a:pt x="21122" y="12478"/>
                </a:lnTo>
                <a:lnTo>
                  <a:pt x="21122" y="0"/>
                </a:lnTo>
                <a:lnTo>
                  <a:pt x="18242" y="0"/>
                </a:lnTo>
                <a:lnTo>
                  <a:pt x="0" y="6720"/>
                </a:lnTo>
                <a:lnTo>
                  <a:pt x="960" y="9596"/>
                </a:lnTo>
                <a:lnTo>
                  <a:pt x="2880" y="8638"/>
                </a:lnTo>
                <a:lnTo>
                  <a:pt x="7680" y="8638"/>
                </a:lnTo>
                <a:lnTo>
                  <a:pt x="8641" y="9596"/>
                </a:lnTo>
                <a:lnTo>
                  <a:pt x="9601" y="10561"/>
                </a:lnTo>
                <a:lnTo>
                  <a:pt x="9601" y="14401"/>
                </a:lnTo>
                <a:lnTo>
                  <a:pt x="10561" y="18240"/>
                </a:lnTo>
                <a:lnTo>
                  <a:pt x="10561" y="52798"/>
                </a:lnTo>
                <a:lnTo>
                  <a:pt x="9601" y="55679"/>
                </a:lnTo>
                <a:lnTo>
                  <a:pt x="8641" y="56637"/>
                </a:lnTo>
                <a:lnTo>
                  <a:pt x="7680" y="58555"/>
                </a:lnTo>
                <a:lnTo>
                  <a:pt x="5760" y="59519"/>
                </a:lnTo>
                <a:lnTo>
                  <a:pt x="960" y="59519"/>
                </a:lnTo>
                <a:lnTo>
                  <a:pt x="960" y="61437"/>
                </a:lnTo>
                <a:lnTo>
                  <a:pt x="30723" y="61437"/>
                </a:lnTo>
                <a:lnTo>
                  <a:pt x="30723" y="59519"/>
                </a:lnTo>
                <a:lnTo>
                  <a:pt x="27843" y="59519"/>
                </a:lnTo>
                <a:lnTo>
                  <a:pt x="24963" y="58555"/>
                </a:lnTo>
                <a:lnTo>
                  <a:pt x="24002" y="58555"/>
                </a:lnTo>
                <a:lnTo>
                  <a:pt x="23042" y="57596"/>
                </a:lnTo>
                <a:lnTo>
                  <a:pt x="22082" y="56637"/>
                </a:lnTo>
                <a:lnTo>
                  <a:pt x="22082" y="55679"/>
                </a:lnTo>
                <a:lnTo>
                  <a:pt x="21122" y="54716"/>
                </a:lnTo>
                <a:lnTo>
                  <a:pt x="21122" y="16317"/>
                </a:lnTo>
                <a:lnTo>
                  <a:pt x="25923" y="10561"/>
                </a:lnTo>
                <a:lnTo>
                  <a:pt x="31683" y="7679"/>
                </a:lnTo>
                <a:lnTo>
                  <a:pt x="40325" y="7679"/>
                </a:lnTo>
                <a:lnTo>
                  <a:pt x="42245" y="8638"/>
                </a:lnTo>
                <a:lnTo>
                  <a:pt x="44165" y="11519"/>
                </a:lnTo>
                <a:lnTo>
                  <a:pt x="45125" y="14401"/>
                </a:lnTo>
                <a:lnTo>
                  <a:pt x="46085" y="18240"/>
                </a:lnTo>
                <a:lnTo>
                  <a:pt x="46085" y="53757"/>
                </a:lnTo>
                <a:lnTo>
                  <a:pt x="45125" y="55679"/>
                </a:lnTo>
                <a:lnTo>
                  <a:pt x="44165" y="56637"/>
                </a:lnTo>
                <a:lnTo>
                  <a:pt x="43205" y="57596"/>
                </a:lnTo>
                <a:lnTo>
                  <a:pt x="42245" y="58555"/>
                </a:lnTo>
                <a:lnTo>
                  <a:pt x="40325" y="59519"/>
                </a:lnTo>
                <a:lnTo>
                  <a:pt x="36484" y="59519"/>
                </a:lnTo>
                <a:lnTo>
                  <a:pt x="36484" y="61437"/>
                </a:lnTo>
                <a:lnTo>
                  <a:pt x="66248" y="6143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4" name="object 604"/>
          <p:cNvSpPr/>
          <p:nvPr/>
        </p:nvSpPr>
        <p:spPr>
          <a:xfrm>
            <a:off x="4892253" y="8623470"/>
            <a:ext cx="50871" cy="63360"/>
          </a:xfrm>
          <a:custGeom>
            <a:avLst/>
            <a:gdLst/>
            <a:ahLst/>
            <a:cxnLst/>
            <a:rect l="l" t="t" r="r" b="b"/>
            <a:pathLst>
              <a:path w="50871" h="63360">
                <a:moveTo>
                  <a:pt x="2880" y="48958"/>
                </a:moveTo>
                <a:lnTo>
                  <a:pt x="7680" y="54716"/>
                </a:lnTo>
                <a:lnTo>
                  <a:pt x="12466" y="60478"/>
                </a:lnTo>
                <a:lnTo>
                  <a:pt x="18242" y="63360"/>
                </a:lnTo>
                <a:lnTo>
                  <a:pt x="30708" y="63360"/>
                </a:lnTo>
                <a:lnTo>
                  <a:pt x="36469" y="61437"/>
                </a:lnTo>
                <a:lnTo>
                  <a:pt x="41269" y="56637"/>
                </a:lnTo>
                <a:lnTo>
                  <a:pt x="46070" y="52798"/>
                </a:lnTo>
                <a:lnTo>
                  <a:pt x="48950" y="47036"/>
                </a:lnTo>
                <a:lnTo>
                  <a:pt x="50871" y="38398"/>
                </a:lnTo>
                <a:lnTo>
                  <a:pt x="48950" y="37440"/>
                </a:lnTo>
                <a:lnTo>
                  <a:pt x="46070" y="43196"/>
                </a:lnTo>
                <a:lnTo>
                  <a:pt x="44150" y="47036"/>
                </a:lnTo>
                <a:lnTo>
                  <a:pt x="41269" y="48958"/>
                </a:lnTo>
                <a:lnTo>
                  <a:pt x="38389" y="51840"/>
                </a:lnTo>
                <a:lnTo>
                  <a:pt x="34549" y="52798"/>
                </a:lnTo>
                <a:lnTo>
                  <a:pt x="23987" y="52798"/>
                </a:lnTo>
                <a:lnTo>
                  <a:pt x="19187" y="49917"/>
                </a:lnTo>
                <a:lnTo>
                  <a:pt x="16306" y="45119"/>
                </a:lnTo>
                <a:lnTo>
                  <a:pt x="12466" y="39357"/>
                </a:lnTo>
                <a:lnTo>
                  <a:pt x="10561" y="32641"/>
                </a:lnTo>
                <a:lnTo>
                  <a:pt x="10561" y="19199"/>
                </a:lnTo>
                <a:lnTo>
                  <a:pt x="12466" y="13437"/>
                </a:lnTo>
                <a:lnTo>
                  <a:pt x="16306" y="8638"/>
                </a:lnTo>
                <a:lnTo>
                  <a:pt x="18242" y="5757"/>
                </a:lnTo>
                <a:lnTo>
                  <a:pt x="22082" y="3840"/>
                </a:lnTo>
                <a:lnTo>
                  <a:pt x="28803" y="3840"/>
                </a:lnTo>
                <a:lnTo>
                  <a:pt x="31668" y="4799"/>
                </a:lnTo>
                <a:lnTo>
                  <a:pt x="32628" y="5757"/>
                </a:lnTo>
                <a:lnTo>
                  <a:pt x="34549" y="7679"/>
                </a:lnTo>
                <a:lnTo>
                  <a:pt x="35509" y="9596"/>
                </a:lnTo>
                <a:lnTo>
                  <a:pt x="35509" y="14401"/>
                </a:lnTo>
                <a:lnTo>
                  <a:pt x="36469" y="16317"/>
                </a:lnTo>
                <a:lnTo>
                  <a:pt x="37429" y="17276"/>
                </a:lnTo>
                <a:lnTo>
                  <a:pt x="38389" y="19199"/>
                </a:lnTo>
                <a:lnTo>
                  <a:pt x="40309" y="20157"/>
                </a:lnTo>
                <a:lnTo>
                  <a:pt x="45110" y="20157"/>
                </a:lnTo>
                <a:lnTo>
                  <a:pt x="46070" y="19199"/>
                </a:lnTo>
                <a:lnTo>
                  <a:pt x="47030" y="18240"/>
                </a:lnTo>
                <a:lnTo>
                  <a:pt x="47990" y="17276"/>
                </a:lnTo>
                <a:lnTo>
                  <a:pt x="48950" y="15358"/>
                </a:lnTo>
                <a:lnTo>
                  <a:pt x="48950" y="10561"/>
                </a:lnTo>
                <a:lnTo>
                  <a:pt x="47030" y="7679"/>
                </a:lnTo>
                <a:lnTo>
                  <a:pt x="43190" y="4799"/>
                </a:lnTo>
                <a:lnTo>
                  <a:pt x="39349" y="958"/>
                </a:lnTo>
                <a:lnTo>
                  <a:pt x="34549" y="0"/>
                </a:lnTo>
                <a:lnTo>
                  <a:pt x="21122" y="0"/>
                </a:lnTo>
                <a:lnTo>
                  <a:pt x="14401" y="2881"/>
                </a:lnTo>
                <a:lnTo>
                  <a:pt x="8625" y="8638"/>
                </a:lnTo>
                <a:lnTo>
                  <a:pt x="2880" y="14401"/>
                </a:lnTo>
                <a:lnTo>
                  <a:pt x="0" y="22081"/>
                </a:lnTo>
                <a:lnTo>
                  <a:pt x="0" y="41279"/>
                </a:lnTo>
                <a:lnTo>
                  <a:pt x="2880" y="4895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5" name="object 605"/>
          <p:cNvSpPr/>
          <p:nvPr/>
        </p:nvSpPr>
        <p:spPr>
          <a:xfrm>
            <a:off x="4951765" y="8623470"/>
            <a:ext cx="50871" cy="63360"/>
          </a:xfrm>
          <a:custGeom>
            <a:avLst/>
            <a:gdLst/>
            <a:ahLst/>
            <a:cxnLst/>
            <a:rect l="l" t="t" r="r" b="b"/>
            <a:pathLst>
              <a:path w="50871" h="63360">
                <a:moveTo>
                  <a:pt x="14401" y="8638"/>
                </a:moveTo>
                <a:lnTo>
                  <a:pt x="17282" y="5757"/>
                </a:lnTo>
                <a:lnTo>
                  <a:pt x="21122" y="4799"/>
                </a:lnTo>
                <a:lnTo>
                  <a:pt x="28803" y="4799"/>
                </a:lnTo>
                <a:lnTo>
                  <a:pt x="31683" y="6720"/>
                </a:lnTo>
                <a:lnTo>
                  <a:pt x="33604" y="7679"/>
                </a:lnTo>
                <a:lnTo>
                  <a:pt x="35524" y="9596"/>
                </a:lnTo>
                <a:lnTo>
                  <a:pt x="36484" y="12478"/>
                </a:lnTo>
                <a:lnTo>
                  <a:pt x="36484" y="13437"/>
                </a:lnTo>
                <a:lnTo>
                  <a:pt x="37444" y="16317"/>
                </a:lnTo>
                <a:lnTo>
                  <a:pt x="37444" y="20157"/>
                </a:lnTo>
                <a:lnTo>
                  <a:pt x="9601" y="20157"/>
                </a:lnTo>
                <a:lnTo>
                  <a:pt x="10561" y="15358"/>
                </a:lnTo>
                <a:lnTo>
                  <a:pt x="8641" y="8638"/>
                </a:lnTo>
                <a:lnTo>
                  <a:pt x="2141" y="18892"/>
                </a:lnTo>
                <a:lnTo>
                  <a:pt x="0" y="32641"/>
                </a:lnTo>
                <a:lnTo>
                  <a:pt x="0" y="42237"/>
                </a:lnTo>
                <a:lnTo>
                  <a:pt x="2880" y="48958"/>
                </a:lnTo>
                <a:lnTo>
                  <a:pt x="7680" y="54716"/>
                </a:lnTo>
                <a:lnTo>
                  <a:pt x="13441" y="60478"/>
                </a:lnTo>
                <a:lnTo>
                  <a:pt x="19202" y="63360"/>
                </a:lnTo>
                <a:lnTo>
                  <a:pt x="33604" y="63360"/>
                </a:lnTo>
                <a:lnTo>
                  <a:pt x="38404" y="60478"/>
                </a:lnTo>
                <a:lnTo>
                  <a:pt x="43205" y="55679"/>
                </a:lnTo>
                <a:lnTo>
                  <a:pt x="47990" y="50875"/>
                </a:lnTo>
                <a:lnTo>
                  <a:pt x="49926" y="45119"/>
                </a:lnTo>
                <a:lnTo>
                  <a:pt x="50871" y="39357"/>
                </a:lnTo>
                <a:lnTo>
                  <a:pt x="48966" y="38398"/>
                </a:lnTo>
                <a:lnTo>
                  <a:pt x="47030" y="43196"/>
                </a:lnTo>
                <a:lnTo>
                  <a:pt x="45125" y="47036"/>
                </a:lnTo>
                <a:lnTo>
                  <a:pt x="42245" y="49917"/>
                </a:lnTo>
                <a:lnTo>
                  <a:pt x="39364" y="51840"/>
                </a:lnTo>
                <a:lnTo>
                  <a:pt x="35524" y="52798"/>
                </a:lnTo>
                <a:lnTo>
                  <a:pt x="25923" y="52798"/>
                </a:lnTo>
                <a:lnTo>
                  <a:pt x="20162" y="49917"/>
                </a:lnTo>
                <a:lnTo>
                  <a:pt x="16322" y="45119"/>
                </a:lnTo>
                <a:lnTo>
                  <a:pt x="11521" y="40320"/>
                </a:lnTo>
                <a:lnTo>
                  <a:pt x="9601" y="32641"/>
                </a:lnTo>
                <a:lnTo>
                  <a:pt x="9601" y="23996"/>
                </a:lnTo>
                <a:lnTo>
                  <a:pt x="50871" y="23996"/>
                </a:lnTo>
                <a:lnTo>
                  <a:pt x="50871" y="16317"/>
                </a:lnTo>
                <a:lnTo>
                  <a:pt x="48966" y="10561"/>
                </a:lnTo>
                <a:lnTo>
                  <a:pt x="45125" y="6720"/>
                </a:lnTo>
                <a:lnTo>
                  <a:pt x="40309" y="1917"/>
                </a:lnTo>
                <a:lnTo>
                  <a:pt x="34564" y="0"/>
                </a:lnTo>
                <a:lnTo>
                  <a:pt x="20162" y="0"/>
                </a:lnTo>
                <a:lnTo>
                  <a:pt x="14401" y="863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6" name="object 606"/>
          <p:cNvSpPr/>
          <p:nvPr/>
        </p:nvSpPr>
        <p:spPr>
          <a:xfrm>
            <a:off x="4960406" y="8623470"/>
            <a:ext cx="11521" cy="15358"/>
          </a:xfrm>
          <a:custGeom>
            <a:avLst/>
            <a:gdLst/>
            <a:ahLst/>
            <a:cxnLst/>
            <a:rect l="l" t="t" r="r" b="b"/>
            <a:pathLst>
              <a:path w="11521" h="15358">
                <a:moveTo>
                  <a:pt x="4800" y="2881"/>
                </a:moveTo>
                <a:lnTo>
                  <a:pt x="0" y="8638"/>
                </a:lnTo>
                <a:lnTo>
                  <a:pt x="1920" y="15358"/>
                </a:lnTo>
                <a:lnTo>
                  <a:pt x="2880" y="11519"/>
                </a:lnTo>
                <a:lnTo>
                  <a:pt x="5760" y="8638"/>
                </a:lnTo>
                <a:lnTo>
                  <a:pt x="11521" y="0"/>
                </a:lnTo>
                <a:lnTo>
                  <a:pt x="4800" y="288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7" name="object 607"/>
          <p:cNvSpPr/>
          <p:nvPr/>
        </p:nvSpPr>
        <p:spPr>
          <a:xfrm>
            <a:off x="4416110" y="6373787"/>
            <a:ext cx="40309" cy="0"/>
          </a:xfrm>
          <a:custGeom>
            <a:avLst/>
            <a:gdLst/>
            <a:ahLst/>
            <a:cxnLst/>
            <a:rect l="l" t="t" r="r" b="b"/>
            <a:pathLst>
              <a:path w="40309" h="0">
                <a:moveTo>
                  <a:pt x="0" y="0"/>
                </a:moveTo>
                <a:lnTo>
                  <a:pt x="40309" y="0"/>
                </a:lnTo>
              </a:path>
            </a:pathLst>
          </a:custGeom>
          <a:ln w="9911">
            <a:solidFill>
              <a:srgbClr val="858585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8" name="object 608"/>
          <p:cNvSpPr/>
          <p:nvPr/>
        </p:nvSpPr>
        <p:spPr>
          <a:xfrm>
            <a:off x="4280748" y="8707945"/>
            <a:ext cx="56631" cy="91202"/>
          </a:xfrm>
          <a:custGeom>
            <a:avLst/>
            <a:gdLst/>
            <a:ahLst/>
            <a:cxnLst/>
            <a:rect l="l" t="t" r="r" b="b"/>
            <a:pathLst>
              <a:path w="56631" h="91202">
                <a:moveTo>
                  <a:pt x="6720" y="12483"/>
                </a:moveTo>
                <a:lnTo>
                  <a:pt x="3840" y="20162"/>
                </a:lnTo>
                <a:lnTo>
                  <a:pt x="3581" y="20871"/>
                </a:lnTo>
                <a:lnTo>
                  <a:pt x="785" y="32799"/>
                </a:lnTo>
                <a:lnTo>
                  <a:pt x="0" y="46082"/>
                </a:lnTo>
                <a:lnTo>
                  <a:pt x="219" y="52974"/>
                </a:lnTo>
                <a:lnTo>
                  <a:pt x="2250" y="65735"/>
                </a:lnTo>
                <a:lnTo>
                  <a:pt x="6720" y="76801"/>
                </a:lnTo>
                <a:lnTo>
                  <a:pt x="6832" y="76986"/>
                </a:lnTo>
                <a:lnTo>
                  <a:pt x="16269" y="87646"/>
                </a:lnTo>
                <a:lnTo>
                  <a:pt x="17282" y="77759"/>
                </a:lnTo>
                <a:lnTo>
                  <a:pt x="15997" y="73986"/>
                </a:lnTo>
                <a:lnTo>
                  <a:pt x="13432" y="62311"/>
                </a:lnTo>
                <a:lnTo>
                  <a:pt x="12481" y="47999"/>
                </a:lnTo>
                <a:lnTo>
                  <a:pt x="12481" y="40320"/>
                </a:lnTo>
                <a:lnTo>
                  <a:pt x="13441" y="32641"/>
                </a:lnTo>
                <a:lnTo>
                  <a:pt x="14401" y="24961"/>
                </a:lnTo>
                <a:lnTo>
                  <a:pt x="15361" y="17282"/>
                </a:lnTo>
                <a:lnTo>
                  <a:pt x="17282" y="11519"/>
                </a:lnTo>
                <a:lnTo>
                  <a:pt x="20162" y="7679"/>
                </a:lnTo>
                <a:lnTo>
                  <a:pt x="23042" y="4803"/>
                </a:lnTo>
                <a:lnTo>
                  <a:pt x="25907" y="3840"/>
                </a:lnTo>
                <a:lnTo>
                  <a:pt x="30723" y="3840"/>
                </a:lnTo>
                <a:lnTo>
                  <a:pt x="33604" y="4803"/>
                </a:lnTo>
                <a:lnTo>
                  <a:pt x="34564" y="5762"/>
                </a:lnTo>
                <a:lnTo>
                  <a:pt x="37444" y="7679"/>
                </a:lnTo>
                <a:lnTo>
                  <a:pt x="39349" y="11519"/>
                </a:lnTo>
                <a:lnTo>
                  <a:pt x="41285" y="16323"/>
                </a:lnTo>
                <a:lnTo>
                  <a:pt x="43468" y="28179"/>
                </a:lnTo>
                <a:lnTo>
                  <a:pt x="44150" y="42243"/>
                </a:lnTo>
                <a:lnTo>
                  <a:pt x="44033" y="50011"/>
                </a:lnTo>
                <a:lnTo>
                  <a:pt x="43114" y="63342"/>
                </a:lnTo>
                <a:lnTo>
                  <a:pt x="41285" y="73920"/>
                </a:lnTo>
                <a:lnTo>
                  <a:pt x="40309" y="78717"/>
                </a:lnTo>
                <a:lnTo>
                  <a:pt x="37444" y="82558"/>
                </a:lnTo>
                <a:lnTo>
                  <a:pt x="35524" y="84481"/>
                </a:lnTo>
                <a:lnTo>
                  <a:pt x="32628" y="86397"/>
                </a:lnTo>
                <a:lnTo>
                  <a:pt x="32628" y="91202"/>
                </a:lnTo>
                <a:lnTo>
                  <a:pt x="36469" y="90237"/>
                </a:lnTo>
                <a:lnTo>
                  <a:pt x="41285" y="86397"/>
                </a:lnTo>
                <a:lnTo>
                  <a:pt x="46085" y="83516"/>
                </a:lnTo>
                <a:lnTo>
                  <a:pt x="49910" y="78717"/>
                </a:lnTo>
                <a:lnTo>
                  <a:pt x="52806" y="71038"/>
                </a:lnTo>
                <a:lnTo>
                  <a:pt x="53064" y="70413"/>
                </a:lnTo>
                <a:lnTo>
                  <a:pt x="55847" y="58750"/>
                </a:lnTo>
                <a:lnTo>
                  <a:pt x="56631" y="45118"/>
                </a:lnTo>
                <a:lnTo>
                  <a:pt x="55775" y="31928"/>
                </a:lnTo>
                <a:lnTo>
                  <a:pt x="52657" y="19617"/>
                </a:lnTo>
                <a:lnTo>
                  <a:pt x="47030" y="9602"/>
                </a:lnTo>
                <a:lnTo>
                  <a:pt x="41285" y="2881"/>
                </a:lnTo>
                <a:lnTo>
                  <a:pt x="35524" y="0"/>
                </a:lnTo>
                <a:lnTo>
                  <a:pt x="24002" y="0"/>
                </a:lnTo>
                <a:lnTo>
                  <a:pt x="20162" y="964"/>
                </a:lnTo>
                <a:lnTo>
                  <a:pt x="16322" y="3840"/>
                </a:lnTo>
                <a:lnTo>
                  <a:pt x="11521" y="7679"/>
                </a:lnTo>
                <a:lnTo>
                  <a:pt x="6720" y="124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9" name="object 609"/>
          <p:cNvSpPr/>
          <p:nvPr/>
        </p:nvSpPr>
        <p:spPr>
          <a:xfrm>
            <a:off x="4297017" y="8785704"/>
            <a:ext cx="16359" cy="13443"/>
          </a:xfrm>
          <a:custGeom>
            <a:avLst/>
            <a:gdLst/>
            <a:ahLst/>
            <a:cxnLst/>
            <a:rect l="l" t="t" r="r" b="b"/>
            <a:pathLst>
              <a:path w="16359" h="13443">
                <a:moveTo>
                  <a:pt x="16359" y="8638"/>
                </a:moveTo>
                <a:lnTo>
                  <a:pt x="14454" y="9596"/>
                </a:lnTo>
                <a:lnTo>
                  <a:pt x="6773" y="9596"/>
                </a:lnTo>
                <a:lnTo>
                  <a:pt x="2933" y="6722"/>
                </a:lnTo>
                <a:lnTo>
                  <a:pt x="1012" y="0"/>
                </a:lnTo>
                <a:lnTo>
                  <a:pt x="0" y="9887"/>
                </a:lnTo>
                <a:lnTo>
                  <a:pt x="11574" y="13443"/>
                </a:lnTo>
                <a:lnTo>
                  <a:pt x="16359" y="13443"/>
                </a:lnTo>
                <a:lnTo>
                  <a:pt x="16359" y="8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0" name="object 610"/>
          <p:cNvSpPr/>
          <p:nvPr/>
        </p:nvSpPr>
        <p:spPr>
          <a:xfrm>
            <a:off x="4143466" y="8469873"/>
            <a:ext cx="58567" cy="90237"/>
          </a:xfrm>
          <a:custGeom>
            <a:avLst/>
            <a:gdLst/>
            <a:ahLst/>
            <a:cxnLst/>
            <a:rect l="l" t="t" r="r" b="b"/>
            <a:pathLst>
              <a:path w="58567" h="90237">
                <a:moveTo>
                  <a:pt x="34564" y="58567"/>
                </a:moveTo>
                <a:lnTo>
                  <a:pt x="44122" y="46544"/>
                </a:lnTo>
                <a:lnTo>
                  <a:pt x="49926" y="36484"/>
                </a:lnTo>
                <a:lnTo>
                  <a:pt x="51846" y="31683"/>
                </a:lnTo>
                <a:lnTo>
                  <a:pt x="52806" y="27843"/>
                </a:lnTo>
                <a:lnTo>
                  <a:pt x="52806" y="16322"/>
                </a:lnTo>
                <a:lnTo>
                  <a:pt x="50886" y="11521"/>
                </a:lnTo>
                <a:lnTo>
                  <a:pt x="46085" y="6720"/>
                </a:lnTo>
                <a:lnTo>
                  <a:pt x="41285" y="1920"/>
                </a:lnTo>
                <a:lnTo>
                  <a:pt x="34564" y="0"/>
                </a:lnTo>
                <a:lnTo>
                  <a:pt x="21122" y="0"/>
                </a:lnTo>
                <a:lnTo>
                  <a:pt x="15361" y="1920"/>
                </a:lnTo>
                <a:lnTo>
                  <a:pt x="10561" y="5760"/>
                </a:lnTo>
                <a:lnTo>
                  <a:pt x="6720" y="10561"/>
                </a:lnTo>
                <a:lnTo>
                  <a:pt x="3840" y="16322"/>
                </a:lnTo>
                <a:lnTo>
                  <a:pt x="2880" y="24963"/>
                </a:lnTo>
                <a:lnTo>
                  <a:pt x="4800" y="24963"/>
                </a:lnTo>
                <a:lnTo>
                  <a:pt x="6720" y="20162"/>
                </a:lnTo>
                <a:lnTo>
                  <a:pt x="9601" y="16322"/>
                </a:lnTo>
                <a:lnTo>
                  <a:pt x="12481" y="13441"/>
                </a:lnTo>
                <a:lnTo>
                  <a:pt x="16322" y="10561"/>
                </a:lnTo>
                <a:lnTo>
                  <a:pt x="20162" y="9601"/>
                </a:lnTo>
                <a:lnTo>
                  <a:pt x="28803" y="9601"/>
                </a:lnTo>
                <a:lnTo>
                  <a:pt x="33604" y="11521"/>
                </a:lnTo>
                <a:lnTo>
                  <a:pt x="36484" y="15361"/>
                </a:lnTo>
                <a:lnTo>
                  <a:pt x="40325" y="19202"/>
                </a:lnTo>
                <a:lnTo>
                  <a:pt x="42245" y="23042"/>
                </a:lnTo>
                <a:lnTo>
                  <a:pt x="42245" y="28803"/>
                </a:lnTo>
                <a:lnTo>
                  <a:pt x="39348" y="41174"/>
                </a:lnTo>
                <a:lnTo>
                  <a:pt x="32644" y="53751"/>
                </a:lnTo>
                <a:lnTo>
                  <a:pt x="28175" y="59249"/>
                </a:lnTo>
                <a:lnTo>
                  <a:pt x="20656" y="67709"/>
                </a:lnTo>
                <a:lnTo>
                  <a:pt x="11300" y="77398"/>
                </a:lnTo>
                <a:lnTo>
                  <a:pt x="0" y="88320"/>
                </a:lnTo>
                <a:lnTo>
                  <a:pt x="0" y="90237"/>
                </a:lnTo>
                <a:lnTo>
                  <a:pt x="52806" y="90237"/>
                </a:lnTo>
                <a:lnTo>
                  <a:pt x="58567" y="72955"/>
                </a:lnTo>
                <a:lnTo>
                  <a:pt x="55686" y="72955"/>
                </a:lnTo>
                <a:lnTo>
                  <a:pt x="54726" y="74878"/>
                </a:lnTo>
                <a:lnTo>
                  <a:pt x="53766" y="76795"/>
                </a:lnTo>
                <a:lnTo>
                  <a:pt x="51846" y="77760"/>
                </a:lnTo>
                <a:lnTo>
                  <a:pt x="50886" y="78717"/>
                </a:lnTo>
                <a:lnTo>
                  <a:pt x="48966" y="79676"/>
                </a:lnTo>
                <a:lnTo>
                  <a:pt x="47045" y="79676"/>
                </a:lnTo>
                <a:lnTo>
                  <a:pt x="45125" y="80640"/>
                </a:lnTo>
                <a:lnTo>
                  <a:pt x="13441" y="80640"/>
                </a:lnTo>
                <a:lnTo>
                  <a:pt x="15230" y="78846"/>
                </a:lnTo>
                <a:lnTo>
                  <a:pt x="22615" y="71276"/>
                </a:lnTo>
                <a:lnTo>
                  <a:pt x="34564" y="585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1" name="object 611"/>
          <p:cNvSpPr/>
          <p:nvPr/>
        </p:nvSpPr>
        <p:spPr>
          <a:xfrm>
            <a:off x="4229543" y="8543864"/>
            <a:ext cx="12800" cy="18169"/>
          </a:xfrm>
          <a:custGeom>
            <a:avLst/>
            <a:gdLst/>
            <a:ahLst/>
            <a:cxnLst/>
            <a:rect l="l" t="t" r="r" b="b"/>
            <a:pathLst>
              <a:path w="12800" h="18169">
                <a:moveTo>
                  <a:pt x="12800" y="13364"/>
                </a:moveTo>
                <a:lnTo>
                  <a:pt x="7039" y="13364"/>
                </a:lnTo>
                <a:lnTo>
                  <a:pt x="4159" y="10490"/>
                </a:lnTo>
                <a:lnTo>
                  <a:pt x="1278" y="3769"/>
                </a:lnTo>
                <a:lnTo>
                  <a:pt x="0" y="0"/>
                </a:lnTo>
                <a:lnTo>
                  <a:pt x="853" y="14649"/>
                </a:lnTo>
                <a:lnTo>
                  <a:pt x="11840" y="18169"/>
                </a:lnTo>
                <a:lnTo>
                  <a:pt x="12800" y="13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2" name="object 612"/>
          <p:cNvSpPr/>
          <p:nvPr/>
        </p:nvSpPr>
        <p:spPr>
          <a:xfrm>
            <a:off x="4213555" y="8469873"/>
            <a:ext cx="57591" cy="92160"/>
          </a:xfrm>
          <a:custGeom>
            <a:avLst/>
            <a:gdLst/>
            <a:ahLst/>
            <a:cxnLst/>
            <a:rect l="l" t="t" r="r" b="b"/>
            <a:pathLst>
              <a:path w="57591" h="92160">
                <a:moveTo>
                  <a:pt x="1225" y="32869"/>
                </a:moveTo>
                <a:lnTo>
                  <a:pt x="0" y="46070"/>
                </a:lnTo>
                <a:lnTo>
                  <a:pt x="218" y="52975"/>
                </a:lnTo>
                <a:lnTo>
                  <a:pt x="2244" y="65737"/>
                </a:lnTo>
                <a:lnTo>
                  <a:pt x="6720" y="76795"/>
                </a:lnTo>
                <a:lnTo>
                  <a:pt x="7192" y="77641"/>
                </a:lnTo>
                <a:lnTo>
                  <a:pt x="16841" y="88640"/>
                </a:lnTo>
                <a:lnTo>
                  <a:pt x="15988" y="73991"/>
                </a:lnTo>
                <a:lnTo>
                  <a:pt x="13422" y="62312"/>
                </a:lnTo>
                <a:lnTo>
                  <a:pt x="12466" y="48005"/>
                </a:lnTo>
                <a:lnTo>
                  <a:pt x="12466" y="40325"/>
                </a:lnTo>
                <a:lnTo>
                  <a:pt x="13426" y="32644"/>
                </a:lnTo>
                <a:lnTo>
                  <a:pt x="14401" y="24963"/>
                </a:lnTo>
                <a:lnTo>
                  <a:pt x="15361" y="17282"/>
                </a:lnTo>
                <a:lnTo>
                  <a:pt x="18242" y="11521"/>
                </a:lnTo>
                <a:lnTo>
                  <a:pt x="21107" y="7680"/>
                </a:lnTo>
                <a:lnTo>
                  <a:pt x="23027" y="5760"/>
                </a:lnTo>
                <a:lnTo>
                  <a:pt x="25908" y="3840"/>
                </a:lnTo>
                <a:lnTo>
                  <a:pt x="31668" y="3840"/>
                </a:lnTo>
                <a:lnTo>
                  <a:pt x="33588" y="4800"/>
                </a:lnTo>
                <a:lnTo>
                  <a:pt x="35509" y="5760"/>
                </a:lnTo>
                <a:lnTo>
                  <a:pt x="37429" y="8641"/>
                </a:lnTo>
                <a:lnTo>
                  <a:pt x="40309" y="11521"/>
                </a:lnTo>
                <a:lnTo>
                  <a:pt x="41269" y="17282"/>
                </a:lnTo>
                <a:lnTo>
                  <a:pt x="43190" y="24002"/>
                </a:lnTo>
                <a:lnTo>
                  <a:pt x="44150" y="31683"/>
                </a:lnTo>
                <a:lnTo>
                  <a:pt x="44150" y="42230"/>
                </a:lnTo>
                <a:lnTo>
                  <a:pt x="44033" y="50021"/>
                </a:lnTo>
                <a:lnTo>
                  <a:pt x="43110" y="63349"/>
                </a:lnTo>
                <a:lnTo>
                  <a:pt x="41269" y="73920"/>
                </a:lnTo>
                <a:lnTo>
                  <a:pt x="40309" y="78717"/>
                </a:lnTo>
                <a:lnTo>
                  <a:pt x="38389" y="82558"/>
                </a:lnTo>
                <a:lnTo>
                  <a:pt x="35509" y="84481"/>
                </a:lnTo>
                <a:lnTo>
                  <a:pt x="33588" y="86398"/>
                </a:lnTo>
                <a:lnTo>
                  <a:pt x="30708" y="87355"/>
                </a:lnTo>
                <a:lnTo>
                  <a:pt x="28788" y="87355"/>
                </a:lnTo>
                <a:lnTo>
                  <a:pt x="27828" y="92160"/>
                </a:lnTo>
                <a:lnTo>
                  <a:pt x="32628" y="92160"/>
                </a:lnTo>
                <a:lnTo>
                  <a:pt x="37429" y="90237"/>
                </a:lnTo>
                <a:lnTo>
                  <a:pt x="41269" y="87355"/>
                </a:lnTo>
                <a:lnTo>
                  <a:pt x="46070" y="83516"/>
                </a:lnTo>
                <a:lnTo>
                  <a:pt x="49911" y="78717"/>
                </a:lnTo>
                <a:lnTo>
                  <a:pt x="52791" y="71038"/>
                </a:lnTo>
                <a:lnTo>
                  <a:pt x="53100" y="70300"/>
                </a:lnTo>
                <a:lnTo>
                  <a:pt x="56361" y="59049"/>
                </a:lnTo>
                <a:lnTo>
                  <a:pt x="57591" y="45125"/>
                </a:lnTo>
                <a:lnTo>
                  <a:pt x="56599" y="32868"/>
                </a:lnTo>
                <a:lnTo>
                  <a:pt x="53006" y="20311"/>
                </a:lnTo>
                <a:lnTo>
                  <a:pt x="47030" y="10561"/>
                </a:lnTo>
                <a:lnTo>
                  <a:pt x="42230" y="2880"/>
                </a:lnTo>
                <a:lnTo>
                  <a:pt x="35509" y="0"/>
                </a:lnTo>
                <a:lnTo>
                  <a:pt x="24947" y="0"/>
                </a:lnTo>
                <a:lnTo>
                  <a:pt x="21107" y="960"/>
                </a:lnTo>
                <a:lnTo>
                  <a:pt x="16306" y="3840"/>
                </a:lnTo>
                <a:lnTo>
                  <a:pt x="11521" y="7680"/>
                </a:lnTo>
                <a:lnTo>
                  <a:pt x="7680" y="13441"/>
                </a:lnTo>
                <a:lnTo>
                  <a:pt x="4800" y="20162"/>
                </a:lnTo>
                <a:lnTo>
                  <a:pt x="4491" y="20996"/>
                </a:lnTo>
                <a:lnTo>
                  <a:pt x="1225" y="328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3" name="object 613"/>
          <p:cNvSpPr/>
          <p:nvPr/>
        </p:nvSpPr>
        <p:spPr>
          <a:xfrm>
            <a:off x="4308591" y="8556272"/>
            <a:ext cx="8625" cy="5762"/>
          </a:xfrm>
          <a:custGeom>
            <a:avLst/>
            <a:gdLst/>
            <a:ahLst/>
            <a:cxnLst/>
            <a:rect l="l" t="t" r="r" b="b"/>
            <a:pathLst>
              <a:path w="8625" h="5762">
                <a:moveTo>
                  <a:pt x="3840" y="5762"/>
                </a:moveTo>
                <a:lnTo>
                  <a:pt x="8625" y="3838"/>
                </a:lnTo>
                <a:lnTo>
                  <a:pt x="4785" y="0"/>
                </a:lnTo>
                <a:lnTo>
                  <a:pt x="1920" y="957"/>
                </a:lnTo>
                <a:lnTo>
                  <a:pt x="0" y="957"/>
                </a:lnTo>
                <a:lnTo>
                  <a:pt x="0" y="5762"/>
                </a:lnTo>
                <a:lnTo>
                  <a:pt x="3840" y="5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4" name="object 614"/>
          <p:cNvSpPr/>
          <p:nvPr/>
        </p:nvSpPr>
        <p:spPr>
          <a:xfrm>
            <a:off x="4279788" y="8469873"/>
            <a:ext cx="57591" cy="92160"/>
          </a:xfrm>
          <a:custGeom>
            <a:avLst/>
            <a:gdLst/>
            <a:ahLst/>
            <a:cxnLst/>
            <a:rect l="l" t="t" r="r" b="b"/>
            <a:pathLst>
              <a:path w="57591" h="92160">
                <a:moveTo>
                  <a:pt x="14401" y="24963"/>
                </a:moveTo>
                <a:lnTo>
                  <a:pt x="15361" y="17282"/>
                </a:lnTo>
                <a:lnTo>
                  <a:pt x="18242" y="11521"/>
                </a:lnTo>
                <a:lnTo>
                  <a:pt x="21122" y="7680"/>
                </a:lnTo>
                <a:lnTo>
                  <a:pt x="23042" y="5760"/>
                </a:lnTo>
                <a:lnTo>
                  <a:pt x="25923" y="3840"/>
                </a:lnTo>
                <a:lnTo>
                  <a:pt x="31683" y="3840"/>
                </a:lnTo>
                <a:lnTo>
                  <a:pt x="33588" y="4800"/>
                </a:lnTo>
                <a:lnTo>
                  <a:pt x="35524" y="5760"/>
                </a:lnTo>
                <a:lnTo>
                  <a:pt x="38404" y="8641"/>
                </a:lnTo>
                <a:lnTo>
                  <a:pt x="40309" y="11521"/>
                </a:lnTo>
                <a:lnTo>
                  <a:pt x="41269" y="17282"/>
                </a:lnTo>
                <a:lnTo>
                  <a:pt x="43205" y="24002"/>
                </a:lnTo>
                <a:lnTo>
                  <a:pt x="45110" y="31683"/>
                </a:lnTo>
                <a:lnTo>
                  <a:pt x="45110" y="42230"/>
                </a:lnTo>
                <a:lnTo>
                  <a:pt x="44887" y="50114"/>
                </a:lnTo>
                <a:lnTo>
                  <a:pt x="43447" y="63387"/>
                </a:lnTo>
                <a:lnTo>
                  <a:pt x="41269" y="73920"/>
                </a:lnTo>
                <a:lnTo>
                  <a:pt x="40309" y="78717"/>
                </a:lnTo>
                <a:lnTo>
                  <a:pt x="38404" y="82558"/>
                </a:lnTo>
                <a:lnTo>
                  <a:pt x="35524" y="84481"/>
                </a:lnTo>
                <a:lnTo>
                  <a:pt x="33588" y="86398"/>
                </a:lnTo>
                <a:lnTo>
                  <a:pt x="37429" y="90237"/>
                </a:lnTo>
                <a:lnTo>
                  <a:pt x="41269" y="87355"/>
                </a:lnTo>
                <a:lnTo>
                  <a:pt x="46085" y="83516"/>
                </a:lnTo>
                <a:lnTo>
                  <a:pt x="49926" y="78717"/>
                </a:lnTo>
                <a:lnTo>
                  <a:pt x="52791" y="71038"/>
                </a:lnTo>
                <a:lnTo>
                  <a:pt x="53100" y="70300"/>
                </a:lnTo>
                <a:lnTo>
                  <a:pt x="56361" y="59049"/>
                </a:lnTo>
                <a:lnTo>
                  <a:pt x="57591" y="45125"/>
                </a:lnTo>
                <a:lnTo>
                  <a:pt x="56603" y="32872"/>
                </a:lnTo>
                <a:lnTo>
                  <a:pt x="53018" y="20313"/>
                </a:lnTo>
                <a:lnTo>
                  <a:pt x="47045" y="10561"/>
                </a:lnTo>
                <a:lnTo>
                  <a:pt x="42245" y="2880"/>
                </a:lnTo>
                <a:lnTo>
                  <a:pt x="35524" y="0"/>
                </a:lnTo>
                <a:lnTo>
                  <a:pt x="24963" y="0"/>
                </a:lnTo>
                <a:lnTo>
                  <a:pt x="21122" y="960"/>
                </a:lnTo>
                <a:lnTo>
                  <a:pt x="17282" y="3840"/>
                </a:lnTo>
                <a:lnTo>
                  <a:pt x="11521" y="7680"/>
                </a:lnTo>
                <a:lnTo>
                  <a:pt x="7680" y="13441"/>
                </a:lnTo>
                <a:lnTo>
                  <a:pt x="4800" y="20162"/>
                </a:lnTo>
                <a:lnTo>
                  <a:pt x="1230" y="32869"/>
                </a:lnTo>
                <a:lnTo>
                  <a:pt x="0" y="46070"/>
                </a:lnTo>
                <a:lnTo>
                  <a:pt x="331" y="53167"/>
                </a:lnTo>
                <a:lnTo>
                  <a:pt x="2894" y="65818"/>
                </a:lnTo>
                <a:lnTo>
                  <a:pt x="7680" y="76795"/>
                </a:lnTo>
                <a:lnTo>
                  <a:pt x="17100" y="88643"/>
                </a:lnTo>
                <a:lnTo>
                  <a:pt x="28803" y="92160"/>
                </a:lnTo>
                <a:lnTo>
                  <a:pt x="28803" y="87355"/>
                </a:lnTo>
                <a:lnTo>
                  <a:pt x="24003" y="87355"/>
                </a:lnTo>
                <a:lnTo>
                  <a:pt x="20162" y="84481"/>
                </a:lnTo>
                <a:lnTo>
                  <a:pt x="17282" y="77760"/>
                </a:lnTo>
                <a:lnTo>
                  <a:pt x="15998" y="73991"/>
                </a:lnTo>
                <a:lnTo>
                  <a:pt x="13432" y="62312"/>
                </a:lnTo>
                <a:lnTo>
                  <a:pt x="12481" y="48005"/>
                </a:lnTo>
                <a:lnTo>
                  <a:pt x="12481" y="40325"/>
                </a:lnTo>
                <a:lnTo>
                  <a:pt x="13441" y="32644"/>
                </a:lnTo>
                <a:lnTo>
                  <a:pt x="14401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5" name="object 615"/>
          <p:cNvSpPr/>
          <p:nvPr/>
        </p:nvSpPr>
        <p:spPr>
          <a:xfrm>
            <a:off x="4142506" y="8230849"/>
            <a:ext cx="60487" cy="91196"/>
          </a:xfrm>
          <a:custGeom>
            <a:avLst/>
            <a:gdLst/>
            <a:ahLst/>
            <a:cxnLst/>
            <a:rect l="l" t="t" r="r" b="b"/>
            <a:pathLst>
              <a:path w="60487" h="91196">
                <a:moveTo>
                  <a:pt x="0" y="67193"/>
                </a:moveTo>
                <a:lnTo>
                  <a:pt x="37444" y="67193"/>
                </a:lnTo>
                <a:lnTo>
                  <a:pt x="6720" y="58552"/>
                </a:lnTo>
                <a:lnTo>
                  <a:pt x="37444" y="14386"/>
                </a:lnTo>
                <a:lnTo>
                  <a:pt x="37444" y="58552"/>
                </a:lnTo>
                <a:lnTo>
                  <a:pt x="6720" y="58552"/>
                </a:lnTo>
                <a:lnTo>
                  <a:pt x="37444" y="67193"/>
                </a:lnTo>
                <a:lnTo>
                  <a:pt x="37444" y="91196"/>
                </a:lnTo>
                <a:lnTo>
                  <a:pt x="48966" y="91196"/>
                </a:lnTo>
                <a:lnTo>
                  <a:pt x="48966" y="67193"/>
                </a:lnTo>
                <a:lnTo>
                  <a:pt x="60487" y="67193"/>
                </a:lnTo>
                <a:lnTo>
                  <a:pt x="60487" y="58552"/>
                </a:lnTo>
                <a:lnTo>
                  <a:pt x="48966" y="58552"/>
                </a:lnTo>
                <a:lnTo>
                  <a:pt x="48966" y="0"/>
                </a:lnTo>
                <a:lnTo>
                  <a:pt x="41285" y="0"/>
                </a:lnTo>
                <a:lnTo>
                  <a:pt x="0" y="59512"/>
                </a:lnTo>
                <a:lnTo>
                  <a:pt x="0" y="67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6" name="object 616"/>
          <p:cNvSpPr/>
          <p:nvPr/>
        </p:nvSpPr>
        <p:spPr>
          <a:xfrm>
            <a:off x="4230168" y="8316269"/>
            <a:ext cx="12175" cy="6736"/>
          </a:xfrm>
          <a:custGeom>
            <a:avLst/>
            <a:gdLst/>
            <a:ahLst/>
            <a:cxnLst/>
            <a:rect l="l" t="t" r="r" b="b"/>
            <a:pathLst>
              <a:path w="12175" h="6736">
                <a:moveTo>
                  <a:pt x="6414" y="2895"/>
                </a:moveTo>
                <a:lnTo>
                  <a:pt x="3534" y="0"/>
                </a:lnTo>
                <a:lnTo>
                  <a:pt x="0" y="3178"/>
                </a:lnTo>
                <a:lnTo>
                  <a:pt x="11215" y="6736"/>
                </a:lnTo>
                <a:lnTo>
                  <a:pt x="12175" y="2895"/>
                </a:lnTo>
                <a:lnTo>
                  <a:pt x="6414" y="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7" name="object 617"/>
          <p:cNvSpPr/>
          <p:nvPr/>
        </p:nvSpPr>
        <p:spPr>
          <a:xfrm>
            <a:off x="4213555" y="8230849"/>
            <a:ext cx="57591" cy="92156"/>
          </a:xfrm>
          <a:custGeom>
            <a:avLst/>
            <a:gdLst/>
            <a:ahLst/>
            <a:cxnLst/>
            <a:rect l="l" t="t" r="r" b="b"/>
            <a:pathLst>
              <a:path w="57591" h="92156">
                <a:moveTo>
                  <a:pt x="1223" y="33823"/>
                </a:moveTo>
                <a:lnTo>
                  <a:pt x="0" y="47030"/>
                </a:lnTo>
                <a:lnTo>
                  <a:pt x="218" y="53566"/>
                </a:lnTo>
                <a:lnTo>
                  <a:pt x="2244" y="66410"/>
                </a:lnTo>
                <a:lnTo>
                  <a:pt x="6720" y="77754"/>
                </a:lnTo>
                <a:lnTo>
                  <a:pt x="6823" y="77925"/>
                </a:lnTo>
                <a:lnTo>
                  <a:pt x="16613" y="88598"/>
                </a:lnTo>
                <a:lnTo>
                  <a:pt x="20147" y="85420"/>
                </a:lnTo>
                <a:lnTo>
                  <a:pt x="17266" y="78714"/>
                </a:lnTo>
                <a:lnTo>
                  <a:pt x="15986" y="74878"/>
                </a:lnTo>
                <a:lnTo>
                  <a:pt x="13421" y="62856"/>
                </a:lnTo>
                <a:lnTo>
                  <a:pt x="12466" y="48950"/>
                </a:lnTo>
                <a:lnTo>
                  <a:pt x="12466" y="41269"/>
                </a:lnTo>
                <a:lnTo>
                  <a:pt x="13426" y="33588"/>
                </a:lnTo>
                <a:lnTo>
                  <a:pt x="14401" y="25908"/>
                </a:lnTo>
                <a:lnTo>
                  <a:pt x="15361" y="18227"/>
                </a:lnTo>
                <a:lnTo>
                  <a:pt x="18242" y="12466"/>
                </a:lnTo>
                <a:lnTo>
                  <a:pt x="21107" y="8625"/>
                </a:lnTo>
                <a:lnTo>
                  <a:pt x="23027" y="5745"/>
                </a:lnTo>
                <a:lnTo>
                  <a:pt x="25908" y="4785"/>
                </a:lnTo>
                <a:lnTo>
                  <a:pt x="31668" y="4785"/>
                </a:lnTo>
                <a:lnTo>
                  <a:pt x="33588" y="5745"/>
                </a:lnTo>
                <a:lnTo>
                  <a:pt x="35509" y="6705"/>
                </a:lnTo>
                <a:lnTo>
                  <a:pt x="37429" y="8625"/>
                </a:lnTo>
                <a:lnTo>
                  <a:pt x="40309" y="12466"/>
                </a:lnTo>
                <a:lnTo>
                  <a:pt x="41269" y="17266"/>
                </a:lnTo>
                <a:lnTo>
                  <a:pt x="41418" y="17798"/>
                </a:lnTo>
                <a:lnTo>
                  <a:pt x="43467" y="29128"/>
                </a:lnTo>
                <a:lnTo>
                  <a:pt x="44150" y="43190"/>
                </a:lnTo>
                <a:lnTo>
                  <a:pt x="44033" y="50969"/>
                </a:lnTo>
                <a:lnTo>
                  <a:pt x="43110" y="64298"/>
                </a:lnTo>
                <a:lnTo>
                  <a:pt x="41269" y="74874"/>
                </a:lnTo>
                <a:lnTo>
                  <a:pt x="40309" y="79674"/>
                </a:lnTo>
                <a:lnTo>
                  <a:pt x="38389" y="83515"/>
                </a:lnTo>
                <a:lnTo>
                  <a:pt x="35509" y="85420"/>
                </a:lnTo>
                <a:lnTo>
                  <a:pt x="33588" y="87355"/>
                </a:lnTo>
                <a:lnTo>
                  <a:pt x="30708" y="88315"/>
                </a:lnTo>
                <a:lnTo>
                  <a:pt x="28788" y="88315"/>
                </a:lnTo>
                <a:lnTo>
                  <a:pt x="27828" y="92156"/>
                </a:lnTo>
                <a:lnTo>
                  <a:pt x="32628" y="92156"/>
                </a:lnTo>
                <a:lnTo>
                  <a:pt x="37429" y="91196"/>
                </a:lnTo>
                <a:lnTo>
                  <a:pt x="41269" y="87355"/>
                </a:lnTo>
                <a:lnTo>
                  <a:pt x="46070" y="84475"/>
                </a:lnTo>
                <a:lnTo>
                  <a:pt x="49911" y="78714"/>
                </a:lnTo>
                <a:lnTo>
                  <a:pt x="52791" y="71993"/>
                </a:lnTo>
                <a:lnTo>
                  <a:pt x="56362" y="59277"/>
                </a:lnTo>
                <a:lnTo>
                  <a:pt x="57591" y="46070"/>
                </a:lnTo>
                <a:lnTo>
                  <a:pt x="56481" y="32680"/>
                </a:lnTo>
                <a:lnTo>
                  <a:pt x="52886" y="20482"/>
                </a:lnTo>
                <a:lnTo>
                  <a:pt x="47030" y="10546"/>
                </a:lnTo>
                <a:lnTo>
                  <a:pt x="42230" y="3840"/>
                </a:lnTo>
                <a:lnTo>
                  <a:pt x="35509" y="0"/>
                </a:lnTo>
                <a:lnTo>
                  <a:pt x="24947" y="0"/>
                </a:lnTo>
                <a:lnTo>
                  <a:pt x="21107" y="1905"/>
                </a:lnTo>
                <a:lnTo>
                  <a:pt x="16306" y="4785"/>
                </a:lnTo>
                <a:lnTo>
                  <a:pt x="11521" y="8625"/>
                </a:lnTo>
                <a:lnTo>
                  <a:pt x="7680" y="13426"/>
                </a:lnTo>
                <a:lnTo>
                  <a:pt x="4800" y="21107"/>
                </a:lnTo>
                <a:lnTo>
                  <a:pt x="4486" y="21953"/>
                </a:lnTo>
                <a:lnTo>
                  <a:pt x="1223" y="338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8" name="object 618"/>
          <p:cNvSpPr/>
          <p:nvPr/>
        </p:nvSpPr>
        <p:spPr>
          <a:xfrm>
            <a:off x="4308591" y="8318205"/>
            <a:ext cx="8625" cy="4800"/>
          </a:xfrm>
          <a:custGeom>
            <a:avLst/>
            <a:gdLst/>
            <a:ahLst/>
            <a:cxnLst/>
            <a:rect l="l" t="t" r="r" b="b"/>
            <a:pathLst>
              <a:path w="8625" h="4800">
                <a:moveTo>
                  <a:pt x="3840" y="4800"/>
                </a:moveTo>
                <a:lnTo>
                  <a:pt x="8625" y="3840"/>
                </a:lnTo>
                <a:lnTo>
                  <a:pt x="4785" y="0"/>
                </a:lnTo>
                <a:lnTo>
                  <a:pt x="1920" y="960"/>
                </a:lnTo>
                <a:lnTo>
                  <a:pt x="0" y="960"/>
                </a:lnTo>
                <a:lnTo>
                  <a:pt x="0" y="4800"/>
                </a:lnTo>
                <a:lnTo>
                  <a:pt x="384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9" name="object 619"/>
          <p:cNvSpPr/>
          <p:nvPr/>
        </p:nvSpPr>
        <p:spPr>
          <a:xfrm>
            <a:off x="4279788" y="8230849"/>
            <a:ext cx="57591" cy="92156"/>
          </a:xfrm>
          <a:custGeom>
            <a:avLst/>
            <a:gdLst/>
            <a:ahLst/>
            <a:cxnLst/>
            <a:rect l="l" t="t" r="r" b="b"/>
            <a:pathLst>
              <a:path w="57591" h="92156">
                <a:moveTo>
                  <a:pt x="15361" y="18227"/>
                </a:moveTo>
                <a:lnTo>
                  <a:pt x="18242" y="12466"/>
                </a:lnTo>
                <a:lnTo>
                  <a:pt x="21122" y="8625"/>
                </a:lnTo>
                <a:lnTo>
                  <a:pt x="23042" y="5745"/>
                </a:lnTo>
                <a:lnTo>
                  <a:pt x="25923" y="4785"/>
                </a:lnTo>
                <a:lnTo>
                  <a:pt x="31683" y="4785"/>
                </a:lnTo>
                <a:lnTo>
                  <a:pt x="33588" y="5745"/>
                </a:lnTo>
                <a:lnTo>
                  <a:pt x="35524" y="6705"/>
                </a:lnTo>
                <a:lnTo>
                  <a:pt x="38404" y="8625"/>
                </a:lnTo>
                <a:lnTo>
                  <a:pt x="40309" y="12466"/>
                </a:lnTo>
                <a:lnTo>
                  <a:pt x="41269" y="17266"/>
                </a:lnTo>
                <a:lnTo>
                  <a:pt x="41448" y="17892"/>
                </a:lnTo>
                <a:lnTo>
                  <a:pt x="43981" y="29188"/>
                </a:lnTo>
                <a:lnTo>
                  <a:pt x="45110" y="43190"/>
                </a:lnTo>
                <a:lnTo>
                  <a:pt x="44888" y="51062"/>
                </a:lnTo>
                <a:lnTo>
                  <a:pt x="43447" y="64336"/>
                </a:lnTo>
                <a:lnTo>
                  <a:pt x="41269" y="74874"/>
                </a:lnTo>
                <a:lnTo>
                  <a:pt x="40309" y="79674"/>
                </a:lnTo>
                <a:lnTo>
                  <a:pt x="38404" y="83515"/>
                </a:lnTo>
                <a:lnTo>
                  <a:pt x="35524" y="85420"/>
                </a:lnTo>
                <a:lnTo>
                  <a:pt x="33588" y="87355"/>
                </a:lnTo>
                <a:lnTo>
                  <a:pt x="37429" y="91196"/>
                </a:lnTo>
                <a:lnTo>
                  <a:pt x="41269" y="87355"/>
                </a:lnTo>
                <a:lnTo>
                  <a:pt x="46085" y="84475"/>
                </a:lnTo>
                <a:lnTo>
                  <a:pt x="49926" y="78714"/>
                </a:lnTo>
                <a:lnTo>
                  <a:pt x="52791" y="71993"/>
                </a:lnTo>
                <a:lnTo>
                  <a:pt x="56362" y="59277"/>
                </a:lnTo>
                <a:lnTo>
                  <a:pt x="57591" y="46070"/>
                </a:lnTo>
                <a:lnTo>
                  <a:pt x="56485" y="32683"/>
                </a:lnTo>
                <a:lnTo>
                  <a:pt x="52898" y="20484"/>
                </a:lnTo>
                <a:lnTo>
                  <a:pt x="47045" y="10546"/>
                </a:lnTo>
                <a:lnTo>
                  <a:pt x="42245" y="3840"/>
                </a:lnTo>
                <a:lnTo>
                  <a:pt x="35524" y="0"/>
                </a:lnTo>
                <a:lnTo>
                  <a:pt x="24963" y="0"/>
                </a:lnTo>
                <a:lnTo>
                  <a:pt x="21122" y="1905"/>
                </a:lnTo>
                <a:lnTo>
                  <a:pt x="17282" y="4785"/>
                </a:lnTo>
                <a:lnTo>
                  <a:pt x="11521" y="8625"/>
                </a:lnTo>
                <a:lnTo>
                  <a:pt x="7680" y="13426"/>
                </a:lnTo>
                <a:lnTo>
                  <a:pt x="4800" y="21107"/>
                </a:lnTo>
                <a:lnTo>
                  <a:pt x="1229" y="33823"/>
                </a:lnTo>
                <a:lnTo>
                  <a:pt x="0" y="47030"/>
                </a:lnTo>
                <a:lnTo>
                  <a:pt x="331" y="53752"/>
                </a:lnTo>
                <a:lnTo>
                  <a:pt x="2893" y="66494"/>
                </a:lnTo>
                <a:lnTo>
                  <a:pt x="7680" y="77754"/>
                </a:lnTo>
                <a:lnTo>
                  <a:pt x="16871" y="88602"/>
                </a:lnTo>
                <a:lnTo>
                  <a:pt x="28803" y="92156"/>
                </a:lnTo>
                <a:lnTo>
                  <a:pt x="28803" y="88315"/>
                </a:lnTo>
                <a:lnTo>
                  <a:pt x="24003" y="88315"/>
                </a:lnTo>
                <a:lnTo>
                  <a:pt x="20162" y="85420"/>
                </a:lnTo>
                <a:lnTo>
                  <a:pt x="17282" y="78714"/>
                </a:lnTo>
                <a:lnTo>
                  <a:pt x="15996" y="74878"/>
                </a:lnTo>
                <a:lnTo>
                  <a:pt x="13432" y="62856"/>
                </a:lnTo>
                <a:lnTo>
                  <a:pt x="12481" y="48950"/>
                </a:lnTo>
                <a:lnTo>
                  <a:pt x="12481" y="41269"/>
                </a:lnTo>
                <a:lnTo>
                  <a:pt x="13441" y="33588"/>
                </a:lnTo>
                <a:lnTo>
                  <a:pt x="14401" y="25908"/>
                </a:lnTo>
                <a:lnTo>
                  <a:pt x="15361" y="182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0" name="object 620"/>
          <p:cNvSpPr/>
          <p:nvPr/>
        </p:nvSpPr>
        <p:spPr>
          <a:xfrm>
            <a:off x="4159788" y="8061883"/>
            <a:ext cx="8641" cy="24002"/>
          </a:xfrm>
          <a:custGeom>
            <a:avLst/>
            <a:gdLst/>
            <a:ahLst/>
            <a:cxnLst/>
            <a:rect l="l" t="t" r="r" b="b"/>
            <a:pathLst>
              <a:path w="8641" h="24002">
                <a:moveTo>
                  <a:pt x="7680" y="17282"/>
                </a:moveTo>
                <a:lnTo>
                  <a:pt x="4800" y="14401"/>
                </a:lnTo>
                <a:lnTo>
                  <a:pt x="2880" y="9601"/>
                </a:lnTo>
                <a:lnTo>
                  <a:pt x="960" y="4800"/>
                </a:lnTo>
                <a:lnTo>
                  <a:pt x="0" y="0"/>
                </a:lnTo>
                <a:lnTo>
                  <a:pt x="2880" y="22082"/>
                </a:lnTo>
                <a:lnTo>
                  <a:pt x="8641" y="24003"/>
                </a:lnTo>
                <a:lnTo>
                  <a:pt x="7680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1" name="object 621"/>
          <p:cNvSpPr/>
          <p:nvPr/>
        </p:nvSpPr>
        <p:spPr>
          <a:xfrm>
            <a:off x="4146346" y="7993730"/>
            <a:ext cx="55686" cy="92156"/>
          </a:xfrm>
          <a:custGeom>
            <a:avLst/>
            <a:gdLst/>
            <a:ahLst/>
            <a:cxnLst/>
            <a:rect l="l" t="t" r="r" b="b"/>
            <a:pathLst>
              <a:path w="55686" h="92156">
                <a:moveTo>
                  <a:pt x="532" y="63265"/>
                </a:moveTo>
                <a:lnTo>
                  <a:pt x="4452" y="75417"/>
                </a:lnTo>
                <a:lnTo>
                  <a:pt x="12481" y="85435"/>
                </a:lnTo>
                <a:lnTo>
                  <a:pt x="16322" y="90236"/>
                </a:lnTo>
                <a:lnTo>
                  <a:pt x="13441" y="68153"/>
                </a:lnTo>
                <a:lnTo>
                  <a:pt x="12481" y="64312"/>
                </a:lnTo>
                <a:lnTo>
                  <a:pt x="12481" y="50871"/>
                </a:lnTo>
                <a:lnTo>
                  <a:pt x="13441" y="45125"/>
                </a:lnTo>
                <a:lnTo>
                  <a:pt x="17282" y="43190"/>
                </a:lnTo>
                <a:lnTo>
                  <a:pt x="20162" y="41285"/>
                </a:lnTo>
                <a:lnTo>
                  <a:pt x="22082" y="41285"/>
                </a:lnTo>
                <a:lnTo>
                  <a:pt x="24002" y="40309"/>
                </a:lnTo>
                <a:lnTo>
                  <a:pt x="32644" y="40309"/>
                </a:lnTo>
                <a:lnTo>
                  <a:pt x="37444" y="42245"/>
                </a:lnTo>
                <a:lnTo>
                  <a:pt x="40325" y="47990"/>
                </a:lnTo>
                <a:lnTo>
                  <a:pt x="43205" y="53751"/>
                </a:lnTo>
                <a:lnTo>
                  <a:pt x="44165" y="59527"/>
                </a:lnTo>
                <a:lnTo>
                  <a:pt x="44165" y="73914"/>
                </a:lnTo>
                <a:lnTo>
                  <a:pt x="43205" y="79674"/>
                </a:lnTo>
                <a:lnTo>
                  <a:pt x="40325" y="82555"/>
                </a:lnTo>
                <a:lnTo>
                  <a:pt x="36484" y="86395"/>
                </a:lnTo>
                <a:lnTo>
                  <a:pt x="33604" y="88315"/>
                </a:lnTo>
                <a:lnTo>
                  <a:pt x="26883" y="88315"/>
                </a:lnTo>
                <a:lnTo>
                  <a:pt x="24002" y="87355"/>
                </a:lnTo>
                <a:lnTo>
                  <a:pt x="21122" y="85435"/>
                </a:lnTo>
                <a:lnTo>
                  <a:pt x="22082" y="92156"/>
                </a:lnTo>
                <a:lnTo>
                  <a:pt x="36484" y="92156"/>
                </a:lnTo>
                <a:lnTo>
                  <a:pt x="44165" y="88315"/>
                </a:lnTo>
                <a:lnTo>
                  <a:pt x="48966" y="80634"/>
                </a:lnTo>
                <a:lnTo>
                  <a:pt x="53766" y="74874"/>
                </a:lnTo>
                <a:lnTo>
                  <a:pt x="55686" y="68153"/>
                </a:lnTo>
                <a:lnTo>
                  <a:pt x="55686" y="52791"/>
                </a:lnTo>
                <a:lnTo>
                  <a:pt x="53766" y="46070"/>
                </a:lnTo>
                <a:lnTo>
                  <a:pt x="48966" y="41285"/>
                </a:lnTo>
                <a:lnTo>
                  <a:pt x="45125" y="36469"/>
                </a:lnTo>
                <a:lnTo>
                  <a:pt x="39364" y="34564"/>
                </a:lnTo>
                <a:lnTo>
                  <a:pt x="26883" y="34564"/>
                </a:lnTo>
                <a:lnTo>
                  <a:pt x="21122" y="36469"/>
                </a:lnTo>
                <a:lnTo>
                  <a:pt x="14401" y="40309"/>
                </a:lnTo>
                <a:lnTo>
                  <a:pt x="16322" y="34564"/>
                </a:lnTo>
                <a:lnTo>
                  <a:pt x="18242" y="29763"/>
                </a:lnTo>
                <a:lnTo>
                  <a:pt x="20162" y="24963"/>
                </a:lnTo>
                <a:lnTo>
                  <a:pt x="23042" y="21122"/>
                </a:lnTo>
                <a:lnTo>
                  <a:pt x="25923" y="17282"/>
                </a:lnTo>
                <a:lnTo>
                  <a:pt x="29763" y="13441"/>
                </a:lnTo>
                <a:lnTo>
                  <a:pt x="32644" y="9601"/>
                </a:lnTo>
                <a:lnTo>
                  <a:pt x="36484" y="7680"/>
                </a:lnTo>
                <a:lnTo>
                  <a:pt x="40325" y="5760"/>
                </a:lnTo>
                <a:lnTo>
                  <a:pt x="44165" y="3840"/>
                </a:lnTo>
                <a:lnTo>
                  <a:pt x="48966" y="2880"/>
                </a:lnTo>
                <a:lnTo>
                  <a:pt x="54726" y="1920"/>
                </a:lnTo>
                <a:lnTo>
                  <a:pt x="54726" y="0"/>
                </a:lnTo>
                <a:lnTo>
                  <a:pt x="46085" y="0"/>
                </a:lnTo>
                <a:lnTo>
                  <a:pt x="40325" y="960"/>
                </a:lnTo>
                <a:lnTo>
                  <a:pt x="35524" y="2880"/>
                </a:lnTo>
                <a:lnTo>
                  <a:pt x="29763" y="4800"/>
                </a:lnTo>
                <a:lnTo>
                  <a:pt x="24002" y="8641"/>
                </a:lnTo>
                <a:lnTo>
                  <a:pt x="18242" y="13441"/>
                </a:lnTo>
                <a:lnTo>
                  <a:pt x="12481" y="19202"/>
                </a:lnTo>
                <a:lnTo>
                  <a:pt x="7680" y="25923"/>
                </a:lnTo>
                <a:lnTo>
                  <a:pt x="4800" y="32628"/>
                </a:lnTo>
                <a:lnTo>
                  <a:pt x="1920" y="40309"/>
                </a:lnTo>
                <a:lnTo>
                  <a:pt x="0" y="47030"/>
                </a:lnTo>
                <a:lnTo>
                  <a:pt x="0" y="55671"/>
                </a:lnTo>
                <a:lnTo>
                  <a:pt x="532" y="632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2" name="object 622"/>
          <p:cNvSpPr/>
          <p:nvPr/>
        </p:nvSpPr>
        <p:spPr>
          <a:xfrm>
            <a:off x="4229541" y="8067709"/>
            <a:ext cx="12802" cy="18177"/>
          </a:xfrm>
          <a:custGeom>
            <a:avLst/>
            <a:gdLst/>
            <a:ahLst/>
            <a:cxnLst/>
            <a:rect l="l" t="t" r="r" b="b"/>
            <a:pathLst>
              <a:path w="12802" h="18177">
                <a:moveTo>
                  <a:pt x="12802" y="13377"/>
                </a:moveTo>
                <a:lnTo>
                  <a:pt x="7041" y="13377"/>
                </a:lnTo>
                <a:lnTo>
                  <a:pt x="4161" y="10496"/>
                </a:lnTo>
                <a:lnTo>
                  <a:pt x="1280" y="3775"/>
                </a:lnTo>
                <a:lnTo>
                  <a:pt x="0" y="0"/>
                </a:lnTo>
                <a:lnTo>
                  <a:pt x="854" y="14308"/>
                </a:lnTo>
                <a:lnTo>
                  <a:pt x="11841" y="18177"/>
                </a:lnTo>
                <a:lnTo>
                  <a:pt x="12802" y="133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3" name="object 623"/>
          <p:cNvSpPr/>
          <p:nvPr/>
        </p:nvSpPr>
        <p:spPr>
          <a:xfrm>
            <a:off x="4213555" y="7993730"/>
            <a:ext cx="57591" cy="92156"/>
          </a:xfrm>
          <a:custGeom>
            <a:avLst/>
            <a:gdLst/>
            <a:ahLst/>
            <a:cxnLst/>
            <a:rect l="l" t="t" r="r" b="b"/>
            <a:pathLst>
              <a:path w="57591" h="92156">
                <a:moveTo>
                  <a:pt x="1225" y="32863"/>
                </a:moveTo>
                <a:lnTo>
                  <a:pt x="0" y="46070"/>
                </a:lnTo>
                <a:lnTo>
                  <a:pt x="218" y="52967"/>
                </a:lnTo>
                <a:lnTo>
                  <a:pt x="2244" y="65730"/>
                </a:lnTo>
                <a:lnTo>
                  <a:pt x="6720" y="76794"/>
                </a:lnTo>
                <a:lnTo>
                  <a:pt x="7191" y="77564"/>
                </a:lnTo>
                <a:lnTo>
                  <a:pt x="16841" y="88287"/>
                </a:lnTo>
                <a:lnTo>
                  <a:pt x="15986" y="73978"/>
                </a:lnTo>
                <a:lnTo>
                  <a:pt x="13421" y="62302"/>
                </a:lnTo>
                <a:lnTo>
                  <a:pt x="12466" y="47990"/>
                </a:lnTo>
                <a:lnTo>
                  <a:pt x="12466" y="40309"/>
                </a:lnTo>
                <a:lnTo>
                  <a:pt x="13426" y="32628"/>
                </a:lnTo>
                <a:lnTo>
                  <a:pt x="14401" y="24963"/>
                </a:lnTo>
                <a:lnTo>
                  <a:pt x="15361" y="17282"/>
                </a:lnTo>
                <a:lnTo>
                  <a:pt x="18242" y="11521"/>
                </a:lnTo>
                <a:lnTo>
                  <a:pt x="21107" y="7680"/>
                </a:lnTo>
                <a:lnTo>
                  <a:pt x="23027" y="4800"/>
                </a:lnTo>
                <a:lnTo>
                  <a:pt x="25908" y="3840"/>
                </a:lnTo>
                <a:lnTo>
                  <a:pt x="31668" y="3840"/>
                </a:lnTo>
                <a:lnTo>
                  <a:pt x="33588" y="4800"/>
                </a:lnTo>
                <a:lnTo>
                  <a:pt x="35509" y="5760"/>
                </a:lnTo>
                <a:lnTo>
                  <a:pt x="37429" y="8641"/>
                </a:lnTo>
                <a:lnTo>
                  <a:pt x="40309" y="11521"/>
                </a:lnTo>
                <a:lnTo>
                  <a:pt x="41269" y="16322"/>
                </a:lnTo>
                <a:lnTo>
                  <a:pt x="41418" y="16925"/>
                </a:lnTo>
                <a:lnTo>
                  <a:pt x="43467" y="28534"/>
                </a:lnTo>
                <a:lnTo>
                  <a:pt x="44150" y="42245"/>
                </a:lnTo>
                <a:lnTo>
                  <a:pt x="44033" y="50003"/>
                </a:lnTo>
                <a:lnTo>
                  <a:pt x="43111" y="63333"/>
                </a:lnTo>
                <a:lnTo>
                  <a:pt x="41269" y="73914"/>
                </a:lnTo>
                <a:lnTo>
                  <a:pt x="40309" y="78714"/>
                </a:lnTo>
                <a:lnTo>
                  <a:pt x="38389" y="82555"/>
                </a:lnTo>
                <a:lnTo>
                  <a:pt x="35509" y="84475"/>
                </a:lnTo>
                <a:lnTo>
                  <a:pt x="33588" y="86395"/>
                </a:lnTo>
                <a:lnTo>
                  <a:pt x="30708" y="87355"/>
                </a:lnTo>
                <a:lnTo>
                  <a:pt x="28788" y="87355"/>
                </a:lnTo>
                <a:lnTo>
                  <a:pt x="27828" y="92156"/>
                </a:lnTo>
                <a:lnTo>
                  <a:pt x="32628" y="92156"/>
                </a:lnTo>
                <a:lnTo>
                  <a:pt x="37429" y="90236"/>
                </a:lnTo>
                <a:lnTo>
                  <a:pt x="41269" y="87355"/>
                </a:lnTo>
                <a:lnTo>
                  <a:pt x="46070" y="83515"/>
                </a:lnTo>
                <a:lnTo>
                  <a:pt x="49911" y="78714"/>
                </a:lnTo>
                <a:lnTo>
                  <a:pt x="52791" y="71033"/>
                </a:lnTo>
                <a:lnTo>
                  <a:pt x="53098" y="70299"/>
                </a:lnTo>
                <a:lnTo>
                  <a:pt x="56361" y="59045"/>
                </a:lnTo>
                <a:lnTo>
                  <a:pt x="57591" y="45125"/>
                </a:lnTo>
                <a:lnTo>
                  <a:pt x="56481" y="32161"/>
                </a:lnTo>
                <a:lnTo>
                  <a:pt x="52886" y="19760"/>
                </a:lnTo>
                <a:lnTo>
                  <a:pt x="47030" y="9601"/>
                </a:lnTo>
                <a:lnTo>
                  <a:pt x="42230" y="2880"/>
                </a:lnTo>
                <a:lnTo>
                  <a:pt x="35509" y="0"/>
                </a:lnTo>
                <a:lnTo>
                  <a:pt x="24947" y="0"/>
                </a:lnTo>
                <a:lnTo>
                  <a:pt x="21107" y="960"/>
                </a:lnTo>
                <a:lnTo>
                  <a:pt x="16306" y="3840"/>
                </a:lnTo>
                <a:lnTo>
                  <a:pt x="11521" y="7680"/>
                </a:lnTo>
                <a:lnTo>
                  <a:pt x="7680" y="12481"/>
                </a:lnTo>
                <a:lnTo>
                  <a:pt x="4800" y="20162"/>
                </a:lnTo>
                <a:lnTo>
                  <a:pt x="4491" y="20996"/>
                </a:lnTo>
                <a:lnTo>
                  <a:pt x="1225" y="328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4" name="object 624"/>
          <p:cNvSpPr/>
          <p:nvPr/>
        </p:nvSpPr>
        <p:spPr>
          <a:xfrm>
            <a:off x="4308591" y="8080126"/>
            <a:ext cx="8625" cy="5760"/>
          </a:xfrm>
          <a:custGeom>
            <a:avLst/>
            <a:gdLst/>
            <a:ahLst/>
            <a:cxnLst/>
            <a:rect l="l" t="t" r="r" b="b"/>
            <a:pathLst>
              <a:path w="8625" h="5760">
                <a:moveTo>
                  <a:pt x="3840" y="5760"/>
                </a:moveTo>
                <a:lnTo>
                  <a:pt x="8625" y="3840"/>
                </a:lnTo>
                <a:lnTo>
                  <a:pt x="4785" y="0"/>
                </a:lnTo>
                <a:lnTo>
                  <a:pt x="1920" y="960"/>
                </a:lnTo>
                <a:lnTo>
                  <a:pt x="0" y="960"/>
                </a:lnTo>
                <a:lnTo>
                  <a:pt x="0" y="5760"/>
                </a:lnTo>
                <a:lnTo>
                  <a:pt x="384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5" name="object 625"/>
          <p:cNvSpPr/>
          <p:nvPr/>
        </p:nvSpPr>
        <p:spPr>
          <a:xfrm>
            <a:off x="4279788" y="7993730"/>
            <a:ext cx="57591" cy="92156"/>
          </a:xfrm>
          <a:custGeom>
            <a:avLst/>
            <a:gdLst/>
            <a:ahLst/>
            <a:cxnLst/>
            <a:rect l="l" t="t" r="r" b="b"/>
            <a:pathLst>
              <a:path w="57591" h="92156">
                <a:moveTo>
                  <a:pt x="15361" y="17282"/>
                </a:moveTo>
                <a:lnTo>
                  <a:pt x="18242" y="11521"/>
                </a:lnTo>
                <a:lnTo>
                  <a:pt x="21122" y="7680"/>
                </a:lnTo>
                <a:lnTo>
                  <a:pt x="23042" y="4800"/>
                </a:lnTo>
                <a:lnTo>
                  <a:pt x="25923" y="3840"/>
                </a:lnTo>
                <a:lnTo>
                  <a:pt x="31683" y="3840"/>
                </a:lnTo>
                <a:lnTo>
                  <a:pt x="33588" y="4800"/>
                </a:lnTo>
                <a:lnTo>
                  <a:pt x="35524" y="5760"/>
                </a:lnTo>
                <a:lnTo>
                  <a:pt x="38404" y="8641"/>
                </a:lnTo>
                <a:lnTo>
                  <a:pt x="40309" y="11521"/>
                </a:lnTo>
                <a:lnTo>
                  <a:pt x="41269" y="16322"/>
                </a:lnTo>
                <a:lnTo>
                  <a:pt x="41448" y="17030"/>
                </a:lnTo>
                <a:lnTo>
                  <a:pt x="43981" y="28592"/>
                </a:lnTo>
                <a:lnTo>
                  <a:pt x="45110" y="42245"/>
                </a:lnTo>
                <a:lnTo>
                  <a:pt x="44888" y="50096"/>
                </a:lnTo>
                <a:lnTo>
                  <a:pt x="43448" y="63371"/>
                </a:lnTo>
                <a:lnTo>
                  <a:pt x="41269" y="73914"/>
                </a:lnTo>
                <a:lnTo>
                  <a:pt x="40309" y="78714"/>
                </a:lnTo>
                <a:lnTo>
                  <a:pt x="38404" y="82555"/>
                </a:lnTo>
                <a:lnTo>
                  <a:pt x="35524" y="84475"/>
                </a:lnTo>
                <a:lnTo>
                  <a:pt x="33588" y="86395"/>
                </a:lnTo>
                <a:lnTo>
                  <a:pt x="37429" y="90236"/>
                </a:lnTo>
                <a:lnTo>
                  <a:pt x="41269" y="87355"/>
                </a:lnTo>
                <a:lnTo>
                  <a:pt x="46085" y="83515"/>
                </a:lnTo>
                <a:lnTo>
                  <a:pt x="49926" y="78714"/>
                </a:lnTo>
                <a:lnTo>
                  <a:pt x="52791" y="71033"/>
                </a:lnTo>
                <a:lnTo>
                  <a:pt x="53098" y="70299"/>
                </a:lnTo>
                <a:lnTo>
                  <a:pt x="56361" y="59045"/>
                </a:lnTo>
                <a:lnTo>
                  <a:pt x="57591" y="45125"/>
                </a:lnTo>
                <a:lnTo>
                  <a:pt x="56485" y="32164"/>
                </a:lnTo>
                <a:lnTo>
                  <a:pt x="52898" y="19761"/>
                </a:lnTo>
                <a:lnTo>
                  <a:pt x="47045" y="9601"/>
                </a:lnTo>
                <a:lnTo>
                  <a:pt x="42245" y="2880"/>
                </a:lnTo>
                <a:lnTo>
                  <a:pt x="35524" y="0"/>
                </a:lnTo>
                <a:lnTo>
                  <a:pt x="24963" y="0"/>
                </a:lnTo>
                <a:lnTo>
                  <a:pt x="21122" y="960"/>
                </a:lnTo>
                <a:lnTo>
                  <a:pt x="17282" y="3840"/>
                </a:lnTo>
                <a:lnTo>
                  <a:pt x="11521" y="7680"/>
                </a:lnTo>
                <a:lnTo>
                  <a:pt x="7680" y="12481"/>
                </a:lnTo>
                <a:lnTo>
                  <a:pt x="4800" y="20162"/>
                </a:lnTo>
                <a:lnTo>
                  <a:pt x="1230" y="32863"/>
                </a:lnTo>
                <a:lnTo>
                  <a:pt x="0" y="46070"/>
                </a:lnTo>
                <a:lnTo>
                  <a:pt x="331" y="53159"/>
                </a:lnTo>
                <a:lnTo>
                  <a:pt x="2893" y="65811"/>
                </a:lnTo>
                <a:lnTo>
                  <a:pt x="7680" y="76794"/>
                </a:lnTo>
                <a:lnTo>
                  <a:pt x="17100" y="88290"/>
                </a:lnTo>
                <a:lnTo>
                  <a:pt x="28803" y="92156"/>
                </a:lnTo>
                <a:lnTo>
                  <a:pt x="28803" y="87355"/>
                </a:lnTo>
                <a:lnTo>
                  <a:pt x="24003" y="87355"/>
                </a:lnTo>
                <a:lnTo>
                  <a:pt x="20162" y="84475"/>
                </a:lnTo>
                <a:lnTo>
                  <a:pt x="17282" y="77754"/>
                </a:lnTo>
                <a:lnTo>
                  <a:pt x="15996" y="73978"/>
                </a:lnTo>
                <a:lnTo>
                  <a:pt x="13432" y="62302"/>
                </a:lnTo>
                <a:lnTo>
                  <a:pt x="12481" y="47990"/>
                </a:lnTo>
                <a:lnTo>
                  <a:pt x="12481" y="40309"/>
                </a:lnTo>
                <a:lnTo>
                  <a:pt x="13441" y="32628"/>
                </a:lnTo>
                <a:lnTo>
                  <a:pt x="14401" y="24963"/>
                </a:lnTo>
                <a:lnTo>
                  <a:pt x="15361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6" name="object 626"/>
          <p:cNvSpPr/>
          <p:nvPr/>
        </p:nvSpPr>
        <p:spPr>
          <a:xfrm>
            <a:off x="4149227" y="7754691"/>
            <a:ext cx="48966" cy="40325"/>
          </a:xfrm>
          <a:custGeom>
            <a:avLst/>
            <a:gdLst/>
            <a:ahLst/>
            <a:cxnLst/>
            <a:rect l="l" t="t" r="r" b="b"/>
            <a:pathLst>
              <a:path w="48966" h="40325">
                <a:moveTo>
                  <a:pt x="43205" y="32644"/>
                </a:moveTo>
                <a:lnTo>
                  <a:pt x="45125" y="29763"/>
                </a:lnTo>
                <a:lnTo>
                  <a:pt x="47045" y="25923"/>
                </a:lnTo>
                <a:lnTo>
                  <a:pt x="48966" y="23042"/>
                </a:lnTo>
                <a:lnTo>
                  <a:pt x="48966" y="14401"/>
                </a:lnTo>
                <a:lnTo>
                  <a:pt x="46085" y="9601"/>
                </a:lnTo>
                <a:lnTo>
                  <a:pt x="42245" y="5760"/>
                </a:lnTo>
                <a:lnTo>
                  <a:pt x="37444" y="1920"/>
                </a:lnTo>
                <a:lnTo>
                  <a:pt x="31683" y="0"/>
                </a:lnTo>
                <a:lnTo>
                  <a:pt x="17282" y="0"/>
                </a:lnTo>
                <a:lnTo>
                  <a:pt x="11521" y="2880"/>
                </a:lnTo>
                <a:lnTo>
                  <a:pt x="6720" y="6720"/>
                </a:lnTo>
                <a:lnTo>
                  <a:pt x="2880" y="10561"/>
                </a:lnTo>
                <a:lnTo>
                  <a:pt x="0" y="15361"/>
                </a:lnTo>
                <a:lnTo>
                  <a:pt x="0" y="24963"/>
                </a:lnTo>
                <a:lnTo>
                  <a:pt x="960" y="28803"/>
                </a:lnTo>
                <a:lnTo>
                  <a:pt x="3840" y="32644"/>
                </a:lnTo>
                <a:lnTo>
                  <a:pt x="5760" y="35524"/>
                </a:lnTo>
                <a:lnTo>
                  <a:pt x="9601" y="40325"/>
                </a:lnTo>
                <a:lnTo>
                  <a:pt x="9601" y="13441"/>
                </a:lnTo>
                <a:lnTo>
                  <a:pt x="11521" y="10561"/>
                </a:lnTo>
                <a:lnTo>
                  <a:pt x="14401" y="7680"/>
                </a:lnTo>
                <a:lnTo>
                  <a:pt x="17282" y="5760"/>
                </a:lnTo>
                <a:lnTo>
                  <a:pt x="20162" y="3840"/>
                </a:lnTo>
                <a:lnTo>
                  <a:pt x="29763" y="3840"/>
                </a:lnTo>
                <a:lnTo>
                  <a:pt x="32644" y="5760"/>
                </a:lnTo>
                <a:lnTo>
                  <a:pt x="35524" y="7680"/>
                </a:lnTo>
                <a:lnTo>
                  <a:pt x="38404" y="10561"/>
                </a:lnTo>
                <a:lnTo>
                  <a:pt x="39364" y="14401"/>
                </a:lnTo>
                <a:lnTo>
                  <a:pt x="39364" y="22082"/>
                </a:lnTo>
                <a:lnTo>
                  <a:pt x="38404" y="24963"/>
                </a:lnTo>
                <a:lnTo>
                  <a:pt x="37444" y="27843"/>
                </a:lnTo>
                <a:lnTo>
                  <a:pt x="35524" y="30723"/>
                </a:lnTo>
                <a:lnTo>
                  <a:pt x="32644" y="34564"/>
                </a:lnTo>
                <a:lnTo>
                  <a:pt x="37444" y="37444"/>
                </a:lnTo>
                <a:lnTo>
                  <a:pt x="43205" y="32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7" name="object 627"/>
          <p:cNvSpPr/>
          <p:nvPr/>
        </p:nvSpPr>
        <p:spPr>
          <a:xfrm>
            <a:off x="4154987" y="7800776"/>
            <a:ext cx="11521" cy="20162"/>
          </a:xfrm>
          <a:custGeom>
            <a:avLst/>
            <a:gdLst/>
            <a:ahLst/>
            <a:cxnLst/>
            <a:rect l="l" t="t" r="r" b="b"/>
            <a:pathLst>
              <a:path w="11521" h="20162">
                <a:moveTo>
                  <a:pt x="4800" y="4800"/>
                </a:moveTo>
                <a:lnTo>
                  <a:pt x="0" y="8641"/>
                </a:lnTo>
                <a:lnTo>
                  <a:pt x="3840" y="20162"/>
                </a:lnTo>
                <a:lnTo>
                  <a:pt x="4800" y="16322"/>
                </a:lnTo>
                <a:lnTo>
                  <a:pt x="6720" y="12481"/>
                </a:lnTo>
                <a:lnTo>
                  <a:pt x="7680" y="8641"/>
                </a:lnTo>
                <a:lnTo>
                  <a:pt x="11521" y="0"/>
                </a:lnTo>
                <a:lnTo>
                  <a:pt x="480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8" name="object 628"/>
          <p:cNvSpPr/>
          <p:nvPr/>
        </p:nvSpPr>
        <p:spPr>
          <a:xfrm>
            <a:off x="4148267" y="7768132"/>
            <a:ext cx="51846" cy="78729"/>
          </a:xfrm>
          <a:custGeom>
            <a:avLst/>
            <a:gdLst/>
            <a:ahLst/>
            <a:cxnLst/>
            <a:rect l="l" t="t" r="r" b="b"/>
            <a:pathLst>
              <a:path w="51846" h="78729">
                <a:moveTo>
                  <a:pt x="1920" y="48966"/>
                </a:moveTo>
                <a:lnTo>
                  <a:pt x="0" y="53766"/>
                </a:lnTo>
                <a:lnTo>
                  <a:pt x="0" y="62392"/>
                </a:lnTo>
                <a:lnTo>
                  <a:pt x="1920" y="67208"/>
                </a:lnTo>
                <a:lnTo>
                  <a:pt x="5760" y="71048"/>
                </a:lnTo>
                <a:lnTo>
                  <a:pt x="10561" y="76794"/>
                </a:lnTo>
                <a:lnTo>
                  <a:pt x="17282" y="78729"/>
                </a:lnTo>
                <a:lnTo>
                  <a:pt x="33604" y="78729"/>
                </a:lnTo>
                <a:lnTo>
                  <a:pt x="39364" y="76794"/>
                </a:lnTo>
                <a:lnTo>
                  <a:pt x="44165" y="72009"/>
                </a:lnTo>
                <a:lnTo>
                  <a:pt x="48966" y="68168"/>
                </a:lnTo>
                <a:lnTo>
                  <a:pt x="51846" y="62392"/>
                </a:lnTo>
                <a:lnTo>
                  <a:pt x="51846" y="51846"/>
                </a:lnTo>
                <a:lnTo>
                  <a:pt x="49926" y="47045"/>
                </a:lnTo>
                <a:lnTo>
                  <a:pt x="47045" y="42245"/>
                </a:lnTo>
                <a:lnTo>
                  <a:pt x="44165" y="39364"/>
                </a:lnTo>
                <a:lnTo>
                  <a:pt x="39364" y="34564"/>
                </a:lnTo>
                <a:lnTo>
                  <a:pt x="31683" y="27843"/>
                </a:lnTo>
                <a:lnTo>
                  <a:pt x="38404" y="24003"/>
                </a:lnTo>
                <a:lnTo>
                  <a:pt x="33604" y="21122"/>
                </a:lnTo>
                <a:lnTo>
                  <a:pt x="27843" y="25923"/>
                </a:lnTo>
                <a:lnTo>
                  <a:pt x="17282" y="17282"/>
                </a:lnTo>
                <a:lnTo>
                  <a:pt x="15361" y="14401"/>
                </a:lnTo>
                <a:lnTo>
                  <a:pt x="13441" y="12481"/>
                </a:lnTo>
                <a:lnTo>
                  <a:pt x="12481" y="10561"/>
                </a:lnTo>
                <a:lnTo>
                  <a:pt x="11521" y="7680"/>
                </a:lnTo>
                <a:lnTo>
                  <a:pt x="10561" y="5760"/>
                </a:lnTo>
                <a:lnTo>
                  <a:pt x="10561" y="0"/>
                </a:lnTo>
                <a:lnTo>
                  <a:pt x="10561" y="26883"/>
                </a:lnTo>
                <a:lnTo>
                  <a:pt x="18242" y="32644"/>
                </a:lnTo>
                <a:lnTo>
                  <a:pt x="14401" y="41285"/>
                </a:lnTo>
                <a:lnTo>
                  <a:pt x="17282" y="38404"/>
                </a:lnTo>
                <a:lnTo>
                  <a:pt x="21122" y="35524"/>
                </a:lnTo>
                <a:lnTo>
                  <a:pt x="22284" y="36351"/>
                </a:lnTo>
                <a:lnTo>
                  <a:pt x="33264" y="45748"/>
                </a:lnTo>
                <a:lnTo>
                  <a:pt x="40325" y="53766"/>
                </a:lnTo>
                <a:lnTo>
                  <a:pt x="41285" y="55686"/>
                </a:lnTo>
                <a:lnTo>
                  <a:pt x="42245" y="58552"/>
                </a:lnTo>
                <a:lnTo>
                  <a:pt x="42245" y="65288"/>
                </a:lnTo>
                <a:lnTo>
                  <a:pt x="41285" y="69113"/>
                </a:lnTo>
                <a:lnTo>
                  <a:pt x="38404" y="71048"/>
                </a:lnTo>
                <a:lnTo>
                  <a:pt x="35524" y="73914"/>
                </a:lnTo>
                <a:lnTo>
                  <a:pt x="31683" y="75834"/>
                </a:lnTo>
                <a:lnTo>
                  <a:pt x="22082" y="75834"/>
                </a:lnTo>
                <a:lnTo>
                  <a:pt x="18242" y="73914"/>
                </a:lnTo>
                <a:lnTo>
                  <a:pt x="15361" y="70073"/>
                </a:lnTo>
                <a:lnTo>
                  <a:pt x="11521" y="67208"/>
                </a:lnTo>
                <a:lnTo>
                  <a:pt x="10561" y="62392"/>
                </a:lnTo>
                <a:lnTo>
                  <a:pt x="10561" y="52806"/>
                </a:lnTo>
                <a:lnTo>
                  <a:pt x="6720" y="41285"/>
                </a:lnTo>
                <a:lnTo>
                  <a:pt x="3840" y="45125"/>
                </a:lnTo>
                <a:lnTo>
                  <a:pt x="1920" y="489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9" name="object 629"/>
          <p:cNvSpPr/>
          <p:nvPr/>
        </p:nvSpPr>
        <p:spPr>
          <a:xfrm>
            <a:off x="4230168" y="7840141"/>
            <a:ext cx="12175" cy="6720"/>
          </a:xfrm>
          <a:custGeom>
            <a:avLst/>
            <a:gdLst/>
            <a:ahLst/>
            <a:cxnLst/>
            <a:rect l="l" t="t" r="r" b="b"/>
            <a:pathLst>
              <a:path w="12175" h="6720">
                <a:moveTo>
                  <a:pt x="6414" y="2880"/>
                </a:moveTo>
                <a:lnTo>
                  <a:pt x="3534" y="0"/>
                </a:lnTo>
                <a:lnTo>
                  <a:pt x="0" y="3157"/>
                </a:lnTo>
                <a:lnTo>
                  <a:pt x="11215" y="6720"/>
                </a:lnTo>
                <a:lnTo>
                  <a:pt x="12175" y="2880"/>
                </a:lnTo>
                <a:lnTo>
                  <a:pt x="6414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0" name="object 630"/>
          <p:cNvSpPr/>
          <p:nvPr/>
        </p:nvSpPr>
        <p:spPr>
          <a:xfrm>
            <a:off x="4213555" y="7754691"/>
            <a:ext cx="57591" cy="92171"/>
          </a:xfrm>
          <a:custGeom>
            <a:avLst/>
            <a:gdLst/>
            <a:ahLst/>
            <a:cxnLst/>
            <a:rect l="l" t="t" r="r" b="b"/>
            <a:pathLst>
              <a:path w="57591" h="92171">
                <a:moveTo>
                  <a:pt x="1223" y="33492"/>
                </a:moveTo>
                <a:lnTo>
                  <a:pt x="0" y="47045"/>
                </a:lnTo>
                <a:lnTo>
                  <a:pt x="218" y="53581"/>
                </a:lnTo>
                <a:lnTo>
                  <a:pt x="2244" y="66425"/>
                </a:lnTo>
                <a:lnTo>
                  <a:pt x="6720" y="77769"/>
                </a:lnTo>
                <a:lnTo>
                  <a:pt x="6823" y="77940"/>
                </a:lnTo>
                <a:lnTo>
                  <a:pt x="16613" y="88608"/>
                </a:lnTo>
                <a:lnTo>
                  <a:pt x="20147" y="85450"/>
                </a:lnTo>
                <a:lnTo>
                  <a:pt x="17266" y="78729"/>
                </a:lnTo>
                <a:lnTo>
                  <a:pt x="15986" y="74893"/>
                </a:lnTo>
                <a:lnTo>
                  <a:pt x="13421" y="62871"/>
                </a:lnTo>
                <a:lnTo>
                  <a:pt x="12466" y="48966"/>
                </a:lnTo>
                <a:lnTo>
                  <a:pt x="12466" y="41285"/>
                </a:lnTo>
                <a:lnTo>
                  <a:pt x="13426" y="33604"/>
                </a:lnTo>
                <a:lnTo>
                  <a:pt x="14401" y="25923"/>
                </a:lnTo>
                <a:lnTo>
                  <a:pt x="15361" y="18242"/>
                </a:lnTo>
                <a:lnTo>
                  <a:pt x="18242" y="12481"/>
                </a:lnTo>
                <a:lnTo>
                  <a:pt x="21107" y="8641"/>
                </a:lnTo>
                <a:lnTo>
                  <a:pt x="23027" y="5760"/>
                </a:lnTo>
                <a:lnTo>
                  <a:pt x="25908" y="4815"/>
                </a:lnTo>
                <a:lnTo>
                  <a:pt x="31668" y="4815"/>
                </a:lnTo>
                <a:lnTo>
                  <a:pt x="33588" y="5760"/>
                </a:lnTo>
                <a:lnTo>
                  <a:pt x="35509" y="6720"/>
                </a:lnTo>
                <a:lnTo>
                  <a:pt x="37429" y="8641"/>
                </a:lnTo>
                <a:lnTo>
                  <a:pt x="40309" y="12481"/>
                </a:lnTo>
                <a:lnTo>
                  <a:pt x="41269" y="17282"/>
                </a:lnTo>
                <a:lnTo>
                  <a:pt x="41418" y="17813"/>
                </a:lnTo>
                <a:lnTo>
                  <a:pt x="43467" y="29143"/>
                </a:lnTo>
                <a:lnTo>
                  <a:pt x="44150" y="43205"/>
                </a:lnTo>
                <a:lnTo>
                  <a:pt x="44033" y="50984"/>
                </a:lnTo>
                <a:lnTo>
                  <a:pt x="43110" y="64313"/>
                </a:lnTo>
                <a:lnTo>
                  <a:pt x="41269" y="74889"/>
                </a:lnTo>
                <a:lnTo>
                  <a:pt x="40309" y="79674"/>
                </a:lnTo>
                <a:lnTo>
                  <a:pt x="38389" y="83515"/>
                </a:lnTo>
                <a:lnTo>
                  <a:pt x="35509" y="85450"/>
                </a:lnTo>
                <a:lnTo>
                  <a:pt x="33588" y="87355"/>
                </a:lnTo>
                <a:lnTo>
                  <a:pt x="30708" y="88331"/>
                </a:lnTo>
                <a:lnTo>
                  <a:pt x="28788" y="88331"/>
                </a:lnTo>
                <a:lnTo>
                  <a:pt x="27828" y="92171"/>
                </a:lnTo>
                <a:lnTo>
                  <a:pt x="32628" y="92171"/>
                </a:lnTo>
                <a:lnTo>
                  <a:pt x="37429" y="91196"/>
                </a:lnTo>
                <a:lnTo>
                  <a:pt x="41269" y="87355"/>
                </a:lnTo>
                <a:lnTo>
                  <a:pt x="46070" y="84490"/>
                </a:lnTo>
                <a:lnTo>
                  <a:pt x="49911" y="78729"/>
                </a:lnTo>
                <a:lnTo>
                  <a:pt x="52791" y="71993"/>
                </a:lnTo>
                <a:lnTo>
                  <a:pt x="56361" y="59297"/>
                </a:lnTo>
                <a:lnTo>
                  <a:pt x="57591" y="46085"/>
                </a:lnTo>
                <a:lnTo>
                  <a:pt x="56481" y="32695"/>
                </a:lnTo>
                <a:lnTo>
                  <a:pt x="52886" y="20497"/>
                </a:lnTo>
                <a:lnTo>
                  <a:pt x="47030" y="10561"/>
                </a:lnTo>
                <a:lnTo>
                  <a:pt x="42230" y="3840"/>
                </a:lnTo>
                <a:lnTo>
                  <a:pt x="35509" y="0"/>
                </a:lnTo>
                <a:lnTo>
                  <a:pt x="24947" y="0"/>
                </a:lnTo>
                <a:lnTo>
                  <a:pt x="21107" y="1920"/>
                </a:lnTo>
                <a:lnTo>
                  <a:pt x="16306" y="4815"/>
                </a:lnTo>
                <a:lnTo>
                  <a:pt x="11521" y="8641"/>
                </a:lnTo>
                <a:lnTo>
                  <a:pt x="7680" y="13441"/>
                </a:lnTo>
                <a:lnTo>
                  <a:pt x="4800" y="21122"/>
                </a:lnTo>
                <a:lnTo>
                  <a:pt x="4486" y="21871"/>
                </a:lnTo>
                <a:lnTo>
                  <a:pt x="1223" y="334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1" name="object 631"/>
          <p:cNvSpPr/>
          <p:nvPr/>
        </p:nvSpPr>
        <p:spPr>
          <a:xfrm>
            <a:off x="4291309" y="7754691"/>
            <a:ext cx="46070" cy="92171"/>
          </a:xfrm>
          <a:custGeom>
            <a:avLst/>
            <a:gdLst/>
            <a:ahLst/>
            <a:cxnLst/>
            <a:rect l="l" t="t" r="r" b="b"/>
            <a:pathLst>
              <a:path w="46070" h="92171">
                <a:moveTo>
                  <a:pt x="21122" y="92171"/>
                </a:moveTo>
                <a:lnTo>
                  <a:pt x="25908" y="91196"/>
                </a:lnTo>
                <a:lnTo>
                  <a:pt x="29748" y="87355"/>
                </a:lnTo>
                <a:lnTo>
                  <a:pt x="34564" y="84490"/>
                </a:lnTo>
                <a:lnTo>
                  <a:pt x="38404" y="78729"/>
                </a:lnTo>
                <a:lnTo>
                  <a:pt x="41269" y="71993"/>
                </a:lnTo>
                <a:lnTo>
                  <a:pt x="44839" y="59297"/>
                </a:lnTo>
                <a:lnTo>
                  <a:pt x="46070" y="46085"/>
                </a:lnTo>
                <a:lnTo>
                  <a:pt x="44963" y="32698"/>
                </a:lnTo>
                <a:lnTo>
                  <a:pt x="41376" y="20499"/>
                </a:lnTo>
                <a:lnTo>
                  <a:pt x="35524" y="10561"/>
                </a:lnTo>
                <a:lnTo>
                  <a:pt x="30723" y="3840"/>
                </a:lnTo>
                <a:lnTo>
                  <a:pt x="24003" y="0"/>
                </a:lnTo>
                <a:lnTo>
                  <a:pt x="13441" y="0"/>
                </a:lnTo>
                <a:lnTo>
                  <a:pt x="9601" y="1920"/>
                </a:lnTo>
                <a:lnTo>
                  <a:pt x="5760" y="4815"/>
                </a:lnTo>
                <a:lnTo>
                  <a:pt x="0" y="8641"/>
                </a:lnTo>
                <a:lnTo>
                  <a:pt x="960" y="48966"/>
                </a:lnTo>
                <a:lnTo>
                  <a:pt x="960" y="41285"/>
                </a:lnTo>
                <a:lnTo>
                  <a:pt x="1920" y="33604"/>
                </a:lnTo>
                <a:lnTo>
                  <a:pt x="2880" y="25923"/>
                </a:lnTo>
                <a:lnTo>
                  <a:pt x="3840" y="18242"/>
                </a:lnTo>
                <a:lnTo>
                  <a:pt x="6720" y="12481"/>
                </a:lnTo>
                <a:lnTo>
                  <a:pt x="9601" y="8641"/>
                </a:lnTo>
                <a:lnTo>
                  <a:pt x="11521" y="5760"/>
                </a:lnTo>
                <a:lnTo>
                  <a:pt x="14401" y="4815"/>
                </a:lnTo>
                <a:lnTo>
                  <a:pt x="20162" y="4815"/>
                </a:lnTo>
                <a:lnTo>
                  <a:pt x="22067" y="5760"/>
                </a:lnTo>
                <a:lnTo>
                  <a:pt x="24003" y="6720"/>
                </a:lnTo>
                <a:lnTo>
                  <a:pt x="26883" y="8641"/>
                </a:lnTo>
                <a:lnTo>
                  <a:pt x="28788" y="12481"/>
                </a:lnTo>
                <a:lnTo>
                  <a:pt x="29748" y="17282"/>
                </a:lnTo>
                <a:lnTo>
                  <a:pt x="29926" y="17907"/>
                </a:lnTo>
                <a:lnTo>
                  <a:pt x="32460" y="29203"/>
                </a:lnTo>
                <a:lnTo>
                  <a:pt x="33588" y="43205"/>
                </a:lnTo>
                <a:lnTo>
                  <a:pt x="33366" y="51077"/>
                </a:lnTo>
                <a:lnTo>
                  <a:pt x="31926" y="64351"/>
                </a:lnTo>
                <a:lnTo>
                  <a:pt x="29748" y="74889"/>
                </a:lnTo>
                <a:lnTo>
                  <a:pt x="28788" y="79674"/>
                </a:lnTo>
                <a:lnTo>
                  <a:pt x="26883" y="83515"/>
                </a:lnTo>
                <a:lnTo>
                  <a:pt x="24003" y="85450"/>
                </a:lnTo>
                <a:lnTo>
                  <a:pt x="22067" y="87355"/>
                </a:lnTo>
                <a:lnTo>
                  <a:pt x="19202" y="88331"/>
                </a:lnTo>
                <a:lnTo>
                  <a:pt x="12481" y="88331"/>
                </a:lnTo>
                <a:lnTo>
                  <a:pt x="8641" y="85450"/>
                </a:lnTo>
                <a:lnTo>
                  <a:pt x="5760" y="78729"/>
                </a:lnTo>
                <a:lnTo>
                  <a:pt x="4474" y="74893"/>
                </a:lnTo>
                <a:lnTo>
                  <a:pt x="5350" y="88611"/>
                </a:lnTo>
                <a:lnTo>
                  <a:pt x="17282" y="92171"/>
                </a:lnTo>
                <a:lnTo>
                  <a:pt x="21122" y="921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2" name="object 632"/>
          <p:cNvSpPr/>
          <p:nvPr/>
        </p:nvSpPr>
        <p:spPr>
          <a:xfrm>
            <a:off x="4279788" y="7763332"/>
            <a:ext cx="16871" cy="79970"/>
          </a:xfrm>
          <a:custGeom>
            <a:avLst/>
            <a:gdLst/>
            <a:ahLst/>
            <a:cxnLst/>
            <a:rect l="l" t="t" r="r" b="b"/>
            <a:pathLst>
              <a:path w="16871" h="79970">
                <a:moveTo>
                  <a:pt x="0" y="38404"/>
                </a:moveTo>
                <a:lnTo>
                  <a:pt x="331" y="45126"/>
                </a:lnTo>
                <a:lnTo>
                  <a:pt x="2893" y="57868"/>
                </a:lnTo>
                <a:lnTo>
                  <a:pt x="7680" y="69128"/>
                </a:lnTo>
                <a:lnTo>
                  <a:pt x="16871" y="79970"/>
                </a:lnTo>
                <a:lnTo>
                  <a:pt x="15996" y="66252"/>
                </a:lnTo>
                <a:lnTo>
                  <a:pt x="13432" y="54230"/>
                </a:lnTo>
                <a:lnTo>
                  <a:pt x="12481" y="40325"/>
                </a:lnTo>
                <a:lnTo>
                  <a:pt x="11521" y="0"/>
                </a:lnTo>
                <a:lnTo>
                  <a:pt x="7680" y="4800"/>
                </a:lnTo>
                <a:lnTo>
                  <a:pt x="4800" y="12481"/>
                </a:lnTo>
                <a:lnTo>
                  <a:pt x="4488" y="13230"/>
                </a:lnTo>
                <a:lnTo>
                  <a:pt x="1229" y="24851"/>
                </a:lnTo>
                <a:lnTo>
                  <a:pt x="0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3" name="object 633"/>
          <p:cNvSpPr/>
          <p:nvPr/>
        </p:nvSpPr>
        <p:spPr>
          <a:xfrm>
            <a:off x="4088754" y="7516627"/>
            <a:ext cx="35509" cy="90236"/>
          </a:xfrm>
          <a:custGeom>
            <a:avLst/>
            <a:gdLst/>
            <a:ahLst/>
            <a:cxnLst/>
            <a:rect l="l" t="t" r="r" b="b"/>
            <a:pathLst>
              <a:path w="35509" h="90236">
                <a:moveTo>
                  <a:pt x="35509" y="90236"/>
                </a:moveTo>
                <a:lnTo>
                  <a:pt x="35509" y="88315"/>
                </a:lnTo>
                <a:lnTo>
                  <a:pt x="30723" y="88315"/>
                </a:lnTo>
                <a:lnTo>
                  <a:pt x="28788" y="87355"/>
                </a:lnTo>
                <a:lnTo>
                  <a:pt x="26883" y="87355"/>
                </a:lnTo>
                <a:lnTo>
                  <a:pt x="25923" y="86395"/>
                </a:lnTo>
                <a:lnTo>
                  <a:pt x="24963" y="85435"/>
                </a:lnTo>
                <a:lnTo>
                  <a:pt x="24963" y="84475"/>
                </a:lnTo>
                <a:lnTo>
                  <a:pt x="24002" y="82555"/>
                </a:lnTo>
                <a:lnTo>
                  <a:pt x="24002" y="0"/>
                </a:lnTo>
                <a:lnTo>
                  <a:pt x="22067" y="0"/>
                </a:lnTo>
                <a:lnTo>
                  <a:pt x="0" y="10561"/>
                </a:lnTo>
                <a:lnTo>
                  <a:pt x="960" y="12481"/>
                </a:lnTo>
                <a:lnTo>
                  <a:pt x="3840" y="11521"/>
                </a:lnTo>
                <a:lnTo>
                  <a:pt x="6720" y="10561"/>
                </a:lnTo>
                <a:lnTo>
                  <a:pt x="9601" y="10561"/>
                </a:lnTo>
                <a:lnTo>
                  <a:pt x="10561" y="11521"/>
                </a:lnTo>
                <a:lnTo>
                  <a:pt x="11521" y="12481"/>
                </a:lnTo>
                <a:lnTo>
                  <a:pt x="12481" y="13441"/>
                </a:lnTo>
                <a:lnTo>
                  <a:pt x="12481" y="16306"/>
                </a:lnTo>
                <a:lnTo>
                  <a:pt x="13441" y="21122"/>
                </a:lnTo>
                <a:lnTo>
                  <a:pt x="13441" y="80634"/>
                </a:lnTo>
                <a:lnTo>
                  <a:pt x="12481" y="83515"/>
                </a:lnTo>
                <a:lnTo>
                  <a:pt x="12481" y="84475"/>
                </a:lnTo>
                <a:lnTo>
                  <a:pt x="11521" y="85435"/>
                </a:lnTo>
                <a:lnTo>
                  <a:pt x="11521" y="86395"/>
                </a:lnTo>
                <a:lnTo>
                  <a:pt x="9601" y="87355"/>
                </a:lnTo>
                <a:lnTo>
                  <a:pt x="8641" y="87355"/>
                </a:lnTo>
                <a:lnTo>
                  <a:pt x="5760" y="88315"/>
                </a:lnTo>
                <a:lnTo>
                  <a:pt x="1920" y="88315"/>
                </a:lnTo>
                <a:lnTo>
                  <a:pt x="1920" y="90236"/>
                </a:lnTo>
                <a:lnTo>
                  <a:pt x="35509" y="90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4" name="object 634"/>
          <p:cNvSpPr/>
          <p:nvPr/>
        </p:nvSpPr>
        <p:spPr>
          <a:xfrm>
            <a:off x="4163206" y="7601102"/>
            <a:ext cx="11944" cy="7680"/>
          </a:xfrm>
          <a:custGeom>
            <a:avLst/>
            <a:gdLst/>
            <a:ahLst/>
            <a:cxnLst/>
            <a:rect l="l" t="t" r="r" b="b"/>
            <a:pathLst>
              <a:path w="11944" h="7680">
                <a:moveTo>
                  <a:pt x="6183" y="3840"/>
                </a:moveTo>
                <a:lnTo>
                  <a:pt x="3302" y="0"/>
                </a:lnTo>
                <a:lnTo>
                  <a:pt x="0" y="4165"/>
                </a:lnTo>
                <a:lnTo>
                  <a:pt x="10983" y="7680"/>
                </a:lnTo>
                <a:lnTo>
                  <a:pt x="11944" y="3840"/>
                </a:lnTo>
                <a:lnTo>
                  <a:pt x="618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5" name="object 635"/>
          <p:cNvSpPr/>
          <p:nvPr/>
        </p:nvSpPr>
        <p:spPr>
          <a:xfrm>
            <a:off x="4146346" y="7516627"/>
            <a:ext cx="57607" cy="92156"/>
          </a:xfrm>
          <a:custGeom>
            <a:avLst/>
            <a:gdLst/>
            <a:ahLst/>
            <a:cxnLst/>
            <a:rect l="l" t="t" r="r" b="b"/>
            <a:pathLst>
              <a:path w="57607" h="92156">
                <a:moveTo>
                  <a:pt x="883" y="33114"/>
                </a:moveTo>
                <a:lnTo>
                  <a:pt x="0" y="47045"/>
                </a:lnTo>
                <a:lnTo>
                  <a:pt x="165" y="52727"/>
                </a:lnTo>
                <a:lnTo>
                  <a:pt x="2152" y="65840"/>
                </a:lnTo>
                <a:lnTo>
                  <a:pt x="6720" y="76794"/>
                </a:lnTo>
                <a:lnTo>
                  <a:pt x="7200" y="77652"/>
                </a:lnTo>
                <a:lnTo>
                  <a:pt x="16859" y="88640"/>
                </a:lnTo>
                <a:lnTo>
                  <a:pt x="20162" y="84475"/>
                </a:lnTo>
                <a:lnTo>
                  <a:pt x="17282" y="78714"/>
                </a:lnTo>
                <a:lnTo>
                  <a:pt x="15801" y="74209"/>
                </a:lnTo>
                <a:lnTo>
                  <a:pt x="13377" y="62257"/>
                </a:lnTo>
                <a:lnTo>
                  <a:pt x="12481" y="47990"/>
                </a:lnTo>
                <a:lnTo>
                  <a:pt x="12481" y="41269"/>
                </a:lnTo>
                <a:lnTo>
                  <a:pt x="13441" y="33588"/>
                </a:lnTo>
                <a:lnTo>
                  <a:pt x="14401" y="24963"/>
                </a:lnTo>
                <a:lnTo>
                  <a:pt x="15361" y="17282"/>
                </a:lnTo>
                <a:lnTo>
                  <a:pt x="17282" y="11521"/>
                </a:lnTo>
                <a:lnTo>
                  <a:pt x="21122" y="8641"/>
                </a:lnTo>
                <a:lnTo>
                  <a:pt x="23042" y="5760"/>
                </a:lnTo>
                <a:lnTo>
                  <a:pt x="25923" y="4800"/>
                </a:lnTo>
                <a:lnTo>
                  <a:pt x="33604" y="4800"/>
                </a:lnTo>
                <a:lnTo>
                  <a:pt x="35524" y="6720"/>
                </a:lnTo>
                <a:lnTo>
                  <a:pt x="37444" y="8641"/>
                </a:lnTo>
                <a:lnTo>
                  <a:pt x="39364" y="12481"/>
                </a:lnTo>
                <a:lnTo>
                  <a:pt x="41285" y="17282"/>
                </a:lnTo>
                <a:lnTo>
                  <a:pt x="43205" y="23987"/>
                </a:lnTo>
                <a:lnTo>
                  <a:pt x="44165" y="32644"/>
                </a:lnTo>
                <a:lnTo>
                  <a:pt x="44165" y="42230"/>
                </a:lnTo>
                <a:lnTo>
                  <a:pt x="44048" y="50472"/>
                </a:lnTo>
                <a:lnTo>
                  <a:pt x="43125" y="64029"/>
                </a:lnTo>
                <a:lnTo>
                  <a:pt x="41285" y="73913"/>
                </a:lnTo>
                <a:lnTo>
                  <a:pt x="40325" y="79674"/>
                </a:lnTo>
                <a:lnTo>
                  <a:pt x="38404" y="82555"/>
                </a:lnTo>
                <a:lnTo>
                  <a:pt x="35524" y="84475"/>
                </a:lnTo>
                <a:lnTo>
                  <a:pt x="33604" y="87355"/>
                </a:lnTo>
                <a:lnTo>
                  <a:pt x="30723" y="88315"/>
                </a:lnTo>
                <a:lnTo>
                  <a:pt x="28803" y="88315"/>
                </a:lnTo>
                <a:lnTo>
                  <a:pt x="27843" y="92156"/>
                </a:lnTo>
                <a:lnTo>
                  <a:pt x="32644" y="92156"/>
                </a:lnTo>
                <a:lnTo>
                  <a:pt x="36484" y="90236"/>
                </a:lnTo>
                <a:lnTo>
                  <a:pt x="41285" y="87355"/>
                </a:lnTo>
                <a:lnTo>
                  <a:pt x="46085" y="84475"/>
                </a:lnTo>
                <a:lnTo>
                  <a:pt x="49926" y="78714"/>
                </a:lnTo>
                <a:lnTo>
                  <a:pt x="52806" y="71993"/>
                </a:lnTo>
                <a:lnTo>
                  <a:pt x="56457" y="58695"/>
                </a:lnTo>
                <a:lnTo>
                  <a:pt x="57607" y="45110"/>
                </a:lnTo>
                <a:lnTo>
                  <a:pt x="56616" y="33046"/>
                </a:lnTo>
                <a:lnTo>
                  <a:pt x="53024" y="20737"/>
                </a:lnTo>
                <a:lnTo>
                  <a:pt x="47045" y="10561"/>
                </a:lnTo>
                <a:lnTo>
                  <a:pt x="41285" y="3840"/>
                </a:lnTo>
                <a:lnTo>
                  <a:pt x="35524" y="0"/>
                </a:lnTo>
                <a:lnTo>
                  <a:pt x="24963" y="0"/>
                </a:lnTo>
                <a:lnTo>
                  <a:pt x="20162" y="1920"/>
                </a:lnTo>
                <a:lnTo>
                  <a:pt x="16322" y="3840"/>
                </a:lnTo>
                <a:lnTo>
                  <a:pt x="11521" y="7680"/>
                </a:lnTo>
                <a:lnTo>
                  <a:pt x="7680" y="13441"/>
                </a:lnTo>
                <a:lnTo>
                  <a:pt x="4800" y="21122"/>
                </a:lnTo>
                <a:lnTo>
                  <a:pt x="4390" y="21866"/>
                </a:lnTo>
                <a:lnTo>
                  <a:pt x="883" y="33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6" name="object 636"/>
          <p:cNvSpPr/>
          <p:nvPr/>
        </p:nvSpPr>
        <p:spPr>
          <a:xfrm>
            <a:off x="4212595" y="7516627"/>
            <a:ext cx="56631" cy="92156"/>
          </a:xfrm>
          <a:custGeom>
            <a:avLst/>
            <a:gdLst/>
            <a:ahLst/>
            <a:cxnLst/>
            <a:rect l="l" t="t" r="r" b="b"/>
            <a:pathLst>
              <a:path w="56631" h="92156">
                <a:moveTo>
                  <a:pt x="6705" y="13441"/>
                </a:moveTo>
                <a:lnTo>
                  <a:pt x="3840" y="21122"/>
                </a:lnTo>
                <a:lnTo>
                  <a:pt x="3580" y="21747"/>
                </a:lnTo>
                <a:lnTo>
                  <a:pt x="785" y="33038"/>
                </a:lnTo>
                <a:lnTo>
                  <a:pt x="0" y="47045"/>
                </a:lnTo>
                <a:lnTo>
                  <a:pt x="165" y="52724"/>
                </a:lnTo>
                <a:lnTo>
                  <a:pt x="2149" y="65838"/>
                </a:lnTo>
                <a:lnTo>
                  <a:pt x="6705" y="76794"/>
                </a:lnTo>
                <a:lnTo>
                  <a:pt x="7184" y="77652"/>
                </a:lnTo>
                <a:lnTo>
                  <a:pt x="16486" y="88640"/>
                </a:lnTo>
                <a:lnTo>
                  <a:pt x="17266" y="78714"/>
                </a:lnTo>
                <a:lnTo>
                  <a:pt x="15436" y="74210"/>
                </a:lnTo>
                <a:lnTo>
                  <a:pt x="13087" y="62258"/>
                </a:lnTo>
                <a:lnTo>
                  <a:pt x="12481" y="47990"/>
                </a:lnTo>
                <a:lnTo>
                  <a:pt x="12481" y="41269"/>
                </a:lnTo>
                <a:lnTo>
                  <a:pt x="13426" y="33588"/>
                </a:lnTo>
                <a:lnTo>
                  <a:pt x="14386" y="24963"/>
                </a:lnTo>
                <a:lnTo>
                  <a:pt x="15361" y="17282"/>
                </a:lnTo>
                <a:lnTo>
                  <a:pt x="17266" y="11521"/>
                </a:lnTo>
                <a:lnTo>
                  <a:pt x="20147" y="8641"/>
                </a:lnTo>
                <a:lnTo>
                  <a:pt x="23042" y="5760"/>
                </a:lnTo>
                <a:lnTo>
                  <a:pt x="25908" y="4800"/>
                </a:lnTo>
                <a:lnTo>
                  <a:pt x="33588" y="4800"/>
                </a:lnTo>
                <a:lnTo>
                  <a:pt x="34549" y="6720"/>
                </a:lnTo>
                <a:lnTo>
                  <a:pt x="37429" y="8641"/>
                </a:lnTo>
                <a:lnTo>
                  <a:pt x="39349" y="12481"/>
                </a:lnTo>
                <a:lnTo>
                  <a:pt x="41269" y="17282"/>
                </a:lnTo>
                <a:lnTo>
                  <a:pt x="43190" y="23987"/>
                </a:lnTo>
                <a:lnTo>
                  <a:pt x="44150" y="32644"/>
                </a:lnTo>
                <a:lnTo>
                  <a:pt x="44150" y="42230"/>
                </a:lnTo>
                <a:lnTo>
                  <a:pt x="44033" y="50472"/>
                </a:lnTo>
                <a:lnTo>
                  <a:pt x="43110" y="64029"/>
                </a:lnTo>
                <a:lnTo>
                  <a:pt x="41269" y="73913"/>
                </a:lnTo>
                <a:lnTo>
                  <a:pt x="40309" y="79674"/>
                </a:lnTo>
                <a:lnTo>
                  <a:pt x="37429" y="82555"/>
                </a:lnTo>
                <a:lnTo>
                  <a:pt x="35509" y="84475"/>
                </a:lnTo>
                <a:lnTo>
                  <a:pt x="32628" y="87355"/>
                </a:lnTo>
                <a:lnTo>
                  <a:pt x="30708" y="88315"/>
                </a:lnTo>
                <a:lnTo>
                  <a:pt x="27828" y="88315"/>
                </a:lnTo>
                <a:lnTo>
                  <a:pt x="27828" y="92156"/>
                </a:lnTo>
                <a:lnTo>
                  <a:pt x="32628" y="92156"/>
                </a:lnTo>
                <a:lnTo>
                  <a:pt x="36469" y="90236"/>
                </a:lnTo>
                <a:lnTo>
                  <a:pt x="41269" y="87355"/>
                </a:lnTo>
                <a:lnTo>
                  <a:pt x="46070" y="84475"/>
                </a:lnTo>
                <a:lnTo>
                  <a:pt x="49911" y="78714"/>
                </a:lnTo>
                <a:lnTo>
                  <a:pt x="52791" y="71993"/>
                </a:lnTo>
                <a:lnTo>
                  <a:pt x="55903" y="58766"/>
                </a:lnTo>
                <a:lnTo>
                  <a:pt x="56631" y="45110"/>
                </a:lnTo>
                <a:lnTo>
                  <a:pt x="55872" y="33247"/>
                </a:lnTo>
                <a:lnTo>
                  <a:pt x="52769" y="20822"/>
                </a:lnTo>
                <a:lnTo>
                  <a:pt x="47030" y="10561"/>
                </a:lnTo>
                <a:lnTo>
                  <a:pt x="41269" y="3840"/>
                </a:lnTo>
                <a:lnTo>
                  <a:pt x="35509" y="0"/>
                </a:lnTo>
                <a:lnTo>
                  <a:pt x="23987" y="0"/>
                </a:lnTo>
                <a:lnTo>
                  <a:pt x="20147" y="1920"/>
                </a:lnTo>
                <a:lnTo>
                  <a:pt x="16322" y="3840"/>
                </a:lnTo>
                <a:lnTo>
                  <a:pt x="11521" y="7680"/>
                </a:lnTo>
                <a:lnTo>
                  <a:pt x="6705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7" name="object 637"/>
          <p:cNvSpPr/>
          <p:nvPr/>
        </p:nvSpPr>
        <p:spPr>
          <a:xfrm>
            <a:off x="4229081" y="7595341"/>
            <a:ext cx="11342" cy="13441"/>
          </a:xfrm>
          <a:custGeom>
            <a:avLst/>
            <a:gdLst/>
            <a:ahLst/>
            <a:cxnLst/>
            <a:rect l="l" t="t" r="r" b="b"/>
            <a:pathLst>
              <a:path w="11342" h="13441">
                <a:moveTo>
                  <a:pt x="6556" y="9601"/>
                </a:moveTo>
                <a:lnTo>
                  <a:pt x="2716" y="5760"/>
                </a:lnTo>
                <a:lnTo>
                  <a:pt x="780" y="0"/>
                </a:lnTo>
                <a:lnTo>
                  <a:pt x="0" y="9926"/>
                </a:lnTo>
                <a:lnTo>
                  <a:pt x="11342" y="13441"/>
                </a:lnTo>
                <a:lnTo>
                  <a:pt x="11342" y="9601"/>
                </a:lnTo>
                <a:lnTo>
                  <a:pt x="6556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8" name="object 638"/>
          <p:cNvSpPr/>
          <p:nvPr/>
        </p:nvSpPr>
        <p:spPr>
          <a:xfrm>
            <a:off x="4280748" y="7516627"/>
            <a:ext cx="56631" cy="92156"/>
          </a:xfrm>
          <a:custGeom>
            <a:avLst/>
            <a:gdLst/>
            <a:ahLst/>
            <a:cxnLst/>
            <a:rect l="l" t="t" r="r" b="b"/>
            <a:pathLst>
              <a:path w="56631" h="92156">
                <a:moveTo>
                  <a:pt x="6720" y="13441"/>
                </a:moveTo>
                <a:lnTo>
                  <a:pt x="3840" y="21122"/>
                </a:lnTo>
                <a:lnTo>
                  <a:pt x="3580" y="21747"/>
                </a:lnTo>
                <a:lnTo>
                  <a:pt x="785" y="33038"/>
                </a:lnTo>
                <a:lnTo>
                  <a:pt x="0" y="47045"/>
                </a:lnTo>
                <a:lnTo>
                  <a:pt x="165" y="52727"/>
                </a:lnTo>
                <a:lnTo>
                  <a:pt x="2152" y="65840"/>
                </a:lnTo>
                <a:lnTo>
                  <a:pt x="6720" y="76794"/>
                </a:lnTo>
                <a:lnTo>
                  <a:pt x="7198" y="77652"/>
                </a:lnTo>
                <a:lnTo>
                  <a:pt x="16489" y="88640"/>
                </a:lnTo>
                <a:lnTo>
                  <a:pt x="17282" y="78714"/>
                </a:lnTo>
                <a:lnTo>
                  <a:pt x="15801" y="74209"/>
                </a:lnTo>
                <a:lnTo>
                  <a:pt x="13377" y="62257"/>
                </a:lnTo>
                <a:lnTo>
                  <a:pt x="12481" y="47990"/>
                </a:lnTo>
                <a:lnTo>
                  <a:pt x="12481" y="41269"/>
                </a:lnTo>
                <a:lnTo>
                  <a:pt x="13441" y="33588"/>
                </a:lnTo>
                <a:lnTo>
                  <a:pt x="14401" y="24963"/>
                </a:lnTo>
                <a:lnTo>
                  <a:pt x="15361" y="17282"/>
                </a:lnTo>
                <a:lnTo>
                  <a:pt x="17282" y="11521"/>
                </a:lnTo>
                <a:lnTo>
                  <a:pt x="20162" y="8641"/>
                </a:lnTo>
                <a:lnTo>
                  <a:pt x="23042" y="5760"/>
                </a:lnTo>
                <a:lnTo>
                  <a:pt x="25907" y="4800"/>
                </a:lnTo>
                <a:lnTo>
                  <a:pt x="33604" y="4800"/>
                </a:lnTo>
                <a:lnTo>
                  <a:pt x="34564" y="6720"/>
                </a:lnTo>
                <a:lnTo>
                  <a:pt x="37444" y="8641"/>
                </a:lnTo>
                <a:lnTo>
                  <a:pt x="39349" y="12481"/>
                </a:lnTo>
                <a:lnTo>
                  <a:pt x="41285" y="17282"/>
                </a:lnTo>
                <a:lnTo>
                  <a:pt x="43190" y="23987"/>
                </a:lnTo>
                <a:lnTo>
                  <a:pt x="44150" y="32644"/>
                </a:lnTo>
                <a:lnTo>
                  <a:pt x="44150" y="42230"/>
                </a:lnTo>
                <a:lnTo>
                  <a:pt x="44033" y="50471"/>
                </a:lnTo>
                <a:lnTo>
                  <a:pt x="43113" y="64028"/>
                </a:lnTo>
                <a:lnTo>
                  <a:pt x="41285" y="73913"/>
                </a:lnTo>
                <a:lnTo>
                  <a:pt x="40309" y="79674"/>
                </a:lnTo>
                <a:lnTo>
                  <a:pt x="37444" y="82555"/>
                </a:lnTo>
                <a:lnTo>
                  <a:pt x="35524" y="84475"/>
                </a:lnTo>
                <a:lnTo>
                  <a:pt x="32628" y="87355"/>
                </a:lnTo>
                <a:lnTo>
                  <a:pt x="30723" y="88315"/>
                </a:lnTo>
                <a:lnTo>
                  <a:pt x="27843" y="88315"/>
                </a:lnTo>
                <a:lnTo>
                  <a:pt x="27843" y="92156"/>
                </a:lnTo>
                <a:lnTo>
                  <a:pt x="32628" y="92156"/>
                </a:lnTo>
                <a:lnTo>
                  <a:pt x="36469" y="90236"/>
                </a:lnTo>
                <a:lnTo>
                  <a:pt x="41285" y="87355"/>
                </a:lnTo>
                <a:lnTo>
                  <a:pt x="46085" y="84475"/>
                </a:lnTo>
                <a:lnTo>
                  <a:pt x="49910" y="78714"/>
                </a:lnTo>
                <a:lnTo>
                  <a:pt x="52806" y="71993"/>
                </a:lnTo>
                <a:lnTo>
                  <a:pt x="55905" y="58767"/>
                </a:lnTo>
                <a:lnTo>
                  <a:pt x="56631" y="45110"/>
                </a:lnTo>
                <a:lnTo>
                  <a:pt x="55872" y="33247"/>
                </a:lnTo>
                <a:lnTo>
                  <a:pt x="52769" y="20822"/>
                </a:lnTo>
                <a:lnTo>
                  <a:pt x="47030" y="10561"/>
                </a:lnTo>
                <a:lnTo>
                  <a:pt x="41285" y="3840"/>
                </a:lnTo>
                <a:lnTo>
                  <a:pt x="35524" y="0"/>
                </a:lnTo>
                <a:lnTo>
                  <a:pt x="24002" y="0"/>
                </a:lnTo>
                <a:lnTo>
                  <a:pt x="20162" y="1920"/>
                </a:lnTo>
                <a:lnTo>
                  <a:pt x="16322" y="3840"/>
                </a:lnTo>
                <a:lnTo>
                  <a:pt x="11521" y="7680"/>
                </a:lnTo>
                <a:lnTo>
                  <a:pt x="672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9" name="object 639"/>
          <p:cNvSpPr/>
          <p:nvPr/>
        </p:nvSpPr>
        <p:spPr>
          <a:xfrm>
            <a:off x="4297238" y="7595341"/>
            <a:ext cx="11353" cy="13441"/>
          </a:xfrm>
          <a:custGeom>
            <a:avLst/>
            <a:gdLst/>
            <a:ahLst/>
            <a:cxnLst/>
            <a:rect l="l" t="t" r="r" b="b"/>
            <a:pathLst>
              <a:path w="11353" h="13441">
                <a:moveTo>
                  <a:pt x="6552" y="9601"/>
                </a:moveTo>
                <a:lnTo>
                  <a:pt x="2712" y="5760"/>
                </a:lnTo>
                <a:lnTo>
                  <a:pt x="792" y="0"/>
                </a:lnTo>
                <a:lnTo>
                  <a:pt x="0" y="9926"/>
                </a:lnTo>
                <a:lnTo>
                  <a:pt x="11353" y="13441"/>
                </a:lnTo>
                <a:lnTo>
                  <a:pt x="11353" y="9601"/>
                </a:lnTo>
                <a:lnTo>
                  <a:pt x="6552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0" name="object 640"/>
          <p:cNvSpPr/>
          <p:nvPr/>
        </p:nvSpPr>
        <p:spPr>
          <a:xfrm>
            <a:off x="4088754" y="7278547"/>
            <a:ext cx="35509" cy="91196"/>
          </a:xfrm>
          <a:custGeom>
            <a:avLst/>
            <a:gdLst/>
            <a:ahLst/>
            <a:cxnLst/>
            <a:rect l="l" t="t" r="r" b="b"/>
            <a:pathLst>
              <a:path w="35509" h="91196">
                <a:moveTo>
                  <a:pt x="35509" y="91196"/>
                </a:moveTo>
                <a:lnTo>
                  <a:pt x="35509" y="88315"/>
                </a:lnTo>
                <a:lnTo>
                  <a:pt x="28788" y="88315"/>
                </a:lnTo>
                <a:lnTo>
                  <a:pt x="26883" y="87355"/>
                </a:lnTo>
                <a:lnTo>
                  <a:pt x="25923" y="86395"/>
                </a:lnTo>
                <a:lnTo>
                  <a:pt x="24963" y="85450"/>
                </a:lnTo>
                <a:lnTo>
                  <a:pt x="24963" y="84475"/>
                </a:lnTo>
                <a:lnTo>
                  <a:pt x="24002" y="83515"/>
                </a:lnTo>
                <a:lnTo>
                  <a:pt x="24002" y="0"/>
                </a:lnTo>
                <a:lnTo>
                  <a:pt x="22067" y="0"/>
                </a:lnTo>
                <a:lnTo>
                  <a:pt x="0" y="10561"/>
                </a:lnTo>
                <a:lnTo>
                  <a:pt x="960" y="12481"/>
                </a:lnTo>
                <a:lnTo>
                  <a:pt x="3840" y="11521"/>
                </a:lnTo>
                <a:lnTo>
                  <a:pt x="6720" y="10561"/>
                </a:lnTo>
                <a:lnTo>
                  <a:pt x="8641" y="10561"/>
                </a:lnTo>
                <a:lnTo>
                  <a:pt x="9601" y="11521"/>
                </a:lnTo>
                <a:lnTo>
                  <a:pt x="10561" y="11521"/>
                </a:lnTo>
                <a:lnTo>
                  <a:pt x="11521" y="12481"/>
                </a:lnTo>
                <a:lnTo>
                  <a:pt x="12481" y="13441"/>
                </a:lnTo>
                <a:lnTo>
                  <a:pt x="12481" y="16322"/>
                </a:lnTo>
                <a:lnTo>
                  <a:pt x="13441" y="21122"/>
                </a:lnTo>
                <a:lnTo>
                  <a:pt x="13441" y="80634"/>
                </a:lnTo>
                <a:lnTo>
                  <a:pt x="12481" y="83515"/>
                </a:lnTo>
                <a:lnTo>
                  <a:pt x="12481" y="84475"/>
                </a:lnTo>
                <a:lnTo>
                  <a:pt x="11521" y="85450"/>
                </a:lnTo>
                <a:lnTo>
                  <a:pt x="11521" y="86395"/>
                </a:lnTo>
                <a:lnTo>
                  <a:pt x="9601" y="87355"/>
                </a:lnTo>
                <a:lnTo>
                  <a:pt x="8641" y="88315"/>
                </a:lnTo>
                <a:lnTo>
                  <a:pt x="1920" y="88315"/>
                </a:lnTo>
                <a:lnTo>
                  <a:pt x="1920" y="91196"/>
                </a:lnTo>
                <a:lnTo>
                  <a:pt x="35509" y="91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1" name="object 641"/>
          <p:cNvSpPr/>
          <p:nvPr/>
        </p:nvSpPr>
        <p:spPr>
          <a:xfrm>
            <a:off x="4144426" y="7278547"/>
            <a:ext cx="58567" cy="91196"/>
          </a:xfrm>
          <a:custGeom>
            <a:avLst/>
            <a:gdLst/>
            <a:ahLst/>
            <a:cxnLst/>
            <a:rect l="l" t="t" r="r" b="b"/>
            <a:pathLst>
              <a:path w="58567" h="91196">
                <a:moveTo>
                  <a:pt x="34564" y="59527"/>
                </a:moveTo>
                <a:lnTo>
                  <a:pt x="44122" y="47504"/>
                </a:lnTo>
                <a:lnTo>
                  <a:pt x="49926" y="37444"/>
                </a:lnTo>
                <a:lnTo>
                  <a:pt x="51846" y="32644"/>
                </a:lnTo>
                <a:lnTo>
                  <a:pt x="52806" y="27843"/>
                </a:lnTo>
                <a:lnTo>
                  <a:pt x="52806" y="17282"/>
                </a:lnTo>
                <a:lnTo>
                  <a:pt x="50886" y="11521"/>
                </a:lnTo>
                <a:lnTo>
                  <a:pt x="46085" y="6720"/>
                </a:lnTo>
                <a:lnTo>
                  <a:pt x="41285" y="2880"/>
                </a:lnTo>
                <a:lnTo>
                  <a:pt x="34564" y="0"/>
                </a:lnTo>
                <a:lnTo>
                  <a:pt x="21122" y="0"/>
                </a:lnTo>
                <a:lnTo>
                  <a:pt x="15361" y="1920"/>
                </a:lnTo>
                <a:lnTo>
                  <a:pt x="10561" y="6720"/>
                </a:lnTo>
                <a:lnTo>
                  <a:pt x="6720" y="10561"/>
                </a:lnTo>
                <a:lnTo>
                  <a:pt x="3840" y="17282"/>
                </a:lnTo>
                <a:lnTo>
                  <a:pt x="1920" y="24963"/>
                </a:lnTo>
                <a:lnTo>
                  <a:pt x="4800" y="24963"/>
                </a:lnTo>
                <a:lnTo>
                  <a:pt x="6720" y="20162"/>
                </a:lnTo>
                <a:lnTo>
                  <a:pt x="8641" y="16322"/>
                </a:lnTo>
                <a:lnTo>
                  <a:pt x="12481" y="14401"/>
                </a:lnTo>
                <a:lnTo>
                  <a:pt x="16322" y="11521"/>
                </a:lnTo>
                <a:lnTo>
                  <a:pt x="20162" y="10561"/>
                </a:lnTo>
                <a:lnTo>
                  <a:pt x="28803" y="10561"/>
                </a:lnTo>
                <a:lnTo>
                  <a:pt x="33604" y="12481"/>
                </a:lnTo>
                <a:lnTo>
                  <a:pt x="36484" y="15361"/>
                </a:lnTo>
                <a:lnTo>
                  <a:pt x="40325" y="19202"/>
                </a:lnTo>
                <a:lnTo>
                  <a:pt x="42245" y="24002"/>
                </a:lnTo>
                <a:lnTo>
                  <a:pt x="42241" y="30118"/>
                </a:lnTo>
                <a:lnTo>
                  <a:pt x="39516" y="41259"/>
                </a:lnTo>
                <a:lnTo>
                  <a:pt x="32644" y="53766"/>
                </a:lnTo>
                <a:lnTo>
                  <a:pt x="28182" y="59243"/>
                </a:lnTo>
                <a:lnTo>
                  <a:pt x="20661" y="67697"/>
                </a:lnTo>
                <a:lnTo>
                  <a:pt x="11303" y="77388"/>
                </a:lnTo>
                <a:lnTo>
                  <a:pt x="0" y="88315"/>
                </a:lnTo>
                <a:lnTo>
                  <a:pt x="0" y="91196"/>
                </a:lnTo>
                <a:lnTo>
                  <a:pt x="51846" y="91196"/>
                </a:lnTo>
                <a:lnTo>
                  <a:pt x="58567" y="73913"/>
                </a:lnTo>
                <a:lnTo>
                  <a:pt x="55686" y="73913"/>
                </a:lnTo>
                <a:lnTo>
                  <a:pt x="54726" y="75834"/>
                </a:lnTo>
                <a:lnTo>
                  <a:pt x="53766" y="76794"/>
                </a:lnTo>
                <a:lnTo>
                  <a:pt x="51846" y="78729"/>
                </a:lnTo>
                <a:lnTo>
                  <a:pt x="50886" y="79674"/>
                </a:lnTo>
                <a:lnTo>
                  <a:pt x="48966" y="79674"/>
                </a:lnTo>
                <a:lnTo>
                  <a:pt x="47045" y="80634"/>
                </a:lnTo>
                <a:lnTo>
                  <a:pt x="13441" y="80634"/>
                </a:lnTo>
                <a:lnTo>
                  <a:pt x="14992" y="79400"/>
                </a:lnTo>
                <a:lnTo>
                  <a:pt x="22395" y="71994"/>
                </a:lnTo>
                <a:lnTo>
                  <a:pt x="34564" y="595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2" name="object 642"/>
          <p:cNvSpPr/>
          <p:nvPr/>
        </p:nvSpPr>
        <p:spPr>
          <a:xfrm>
            <a:off x="4228860" y="7357277"/>
            <a:ext cx="11562" cy="13426"/>
          </a:xfrm>
          <a:custGeom>
            <a:avLst/>
            <a:gdLst/>
            <a:ahLst/>
            <a:cxnLst/>
            <a:rect l="l" t="t" r="r" b="b"/>
            <a:pathLst>
              <a:path w="11562" h="13426">
                <a:moveTo>
                  <a:pt x="1001" y="0"/>
                </a:moveTo>
                <a:lnTo>
                  <a:pt x="0" y="9872"/>
                </a:lnTo>
                <a:lnTo>
                  <a:pt x="11562" y="13426"/>
                </a:lnTo>
                <a:lnTo>
                  <a:pt x="11562" y="9585"/>
                </a:lnTo>
                <a:lnTo>
                  <a:pt x="6777" y="9585"/>
                </a:lnTo>
                <a:lnTo>
                  <a:pt x="2936" y="6720"/>
                </a:lnTo>
                <a:lnTo>
                  <a:pt x="10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3" name="object 643"/>
          <p:cNvSpPr/>
          <p:nvPr/>
        </p:nvSpPr>
        <p:spPr>
          <a:xfrm>
            <a:off x="4212595" y="7278547"/>
            <a:ext cx="56631" cy="92156"/>
          </a:xfrm>
          <a:custGeom>
            <a:avLst/>
            <a:gdLst/>
            <a:ahLst/>
            <a:cxnLst/>
            <a:rect l="l" t="t" r="r" b="b"/>
            <a:pathLst>
              <a:path w="56631" h="92156">
                <a:moveTo>
                  <a:pt x="6705" y="13441"/>
                </a:moveTo>
                <a:lnTo>
                  <a:pt x="3840" y="21122"/>
                </a:lnTo>
                <a:lnTo>
                  <a:pt x="3580" y="21748"/>
                </a:lnTo>
                <a:lnTo>
                  <a:pt x="785" y="33044"/>
                </a:lnTo>
                <a:lnTo>
                  <a:pt x="0" y="47045"/>
                </a:lnTo>
                <a:lnTo>
                  <a:pt x="218" y="53559"/>
                </a:lnTo>
                <a:lnTo>
                  <a:pt x="2245" y="66404"/>
                </a:lnTo>
                <a:lnTo>
                  <a:pt x="6705" y="77754"/>
                </a:lnTo>
                <a:lnTo>
                  <a:pt x="6817" y="77939"/>
                </a:lnTo>
                <a:lnTo>
                  <a:pt x="16265" y="88602"/>
                </a:lnTo>
                <a:lnTo>
                  <a:pt x="17266" y="78729"/>
                </a:lnTo>
                <a:lnTo>
                  <a:pt x="15660" y="74895"/>
                </a:lnTo>
                <a:lnTo>
                  <a:pt x="13130" y="62872"/>
                </a:lnTo>
                <a:lnTo>
                  <a:pt x="12481" y="48966"/>
                </a:lnTo>
                <a:lnTo>
                  <a:pt x="12481" y="41285"/>
                </a:lnTo>
                <a:lnTo>
                  <a:pt x="13426" y="33604"/>
                </a:lnTo>
                <a:lnTo>
                  <a:pt x="14386" y="25923"/>
                </a:lnTo>
                <a:lnTo>
                  <a:pt x="15361" y="18242"/>
                </a:lnTo>
                <a:lnTo>
                  <a:pt x="17266" y="12481"/>
                </a:lnTo>
                <a:lnTo>
                  <a:pt x="20147" y="8641"/>
                </a:lnTo>
                <a:lnTo>
                  <a:pt x="23042" y="5760"/>
                </a:lnTo>
                <a:lnTo>
                  <a:pt x="25908" y="4800"/>
                </a:lnTo>
                <a:lnTo>
                  <a:pt x="33588" y="4800"/>
                </a:lnTo>
                <a:lnTo>
                  <a:pt x="34549" y="6720"/>
                </a:lnTo>
                <a:lnTo>
                  <a:pt x="37429" y="8641"/>
                </a:lnTo>
                <a:lnTo>
                  <a:pt x="39349" y="12481"/>
                </a:lnTo>
                <a:lnTo>
                  <a:pt x="41269" y="17282"/>
                </a:lnTo>
                <a:lnTo>
                  <a:pt x="43190" y="24002"/>
                </a:lnTo>
                <a:lnTo>
                  <a:pt x="44150" y="32644"/>
                </a:lnTo>
                <a:lnTo>
                  <a:pt x="44150" y="42245"/>
                </a:lnTo>
                <a:lnTo>
                  <a:pt x="44004" y="51391"/>
                </a:lnTo>
                <a:lnTo>
                  <a:pt x="43069" y="64605"/>
                </a:lnTo>
                <a:lnTo>
                  <a:pt x="41269" y="74889"/>
                </a:lnTo>
                <a:lnTo>
                  <a:pt x="40309" y="79674"/>
                </a:lnTo>
                <a:lnTo>
                  <a:pt x="37429" y="82555"/>
                </a:lnTo>
                <a:lnTo>
                  <a:pt x="35509" y="85450"/>
                </a:lnTo>
                <a:lnTo>
                  <a:pt x="32628" y="87355"/>
                </a:lnTo>
                <a:lnTo>
                  <a:pt x="30708" y="88315"/>
                </a:lnTo>
                <a:lnTo>
                  <a:pt x="27828" y="88315"/>
                </a:lnTo>
                <a:lnTo>
                  <a:pt x="27828" y="92156"/>
                </a:lnTo>
                <a:lnTo>
                  <a:pt x="32628" y="92156"/>
                </a:lnTo>
                <a:lnTo>
                  <a:pt x="36469" y="91196"/>
                </a:lnTo>
                <a:lnTo>
                  <a:pt x="41269" y="87355"/>
                </a:lnTo>
                <a:lnTo>
                  <a:pt x="46070" y="84475"/>
                </a:lnTo>
                <a:lnTo>
                  <a:pt x="49911" y="78729"/>
                </a:lnTo>
                <a:lnTo>
                  <a:pt x="52791" y="72008"/>
                </a:lnTo>
                <a:lnTo>
                  <a:pt x="55903" y="58781"/>
                </a:lnTo>
                <a:lnTo>
                  <a:pt x="56631" y="45125"/>
                </a:lnTo>
                <a:lnTo>
                  <a:pt x="55871" y="33248"/>
                </a:lnTo>
                <a:lnTo>
                  <a:pt x="52767" y="20821"/>
                </a:lnTo>
                <a:lnTo>
                  <a:pt x="47030" y="10561"/>
                </a:lnTo>
                <a:lnTo>
                  <a:pt x="41269" y="3840"/>
                </a:lnTo>
                <a:lnTo>
                  <a:pt x="35509" y="0"/>
                </a:lnTo>
                <a:lnTo>
                  <a:pt x="23987" y="0"/>
                </a:lnTo>
                <a:lnTo>
                  <a:pt x="20147" y="1920"/>
                </a:lnTo>
                <a:lnTo>
                  <a:pt x="16322" y="4800"/>
                </a:lnTo>
                <a:lnTo>
                  <a:pt x="11521" y="7680"/>
                </a:lnTo>
                <a:lnTo>
                  <a:pt x="6705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4" name="object 644"/>
          <p:cNvSpPr/>
          <p:nvPr/>
        </p:nvSpPr>
        <p:spPr>
          <a:xfrm>
            <a:off x="4297017" y="7357277"/>
            <a:ext cx="11573" cy="13426"/>
          </a:xfrm>
          <a:custGeom>
            <a:avLst/>
            <a:gdLst/>
            <a:ahLst/>
            <a:cxnLst/>
            <a:rect l="l" t="t" r="r" b="b"/>
            <a:pathLst>
              <a:path w="11573" h="13426">
                <a:moveTo>
                  <a:pt x="1012" y="0"/>
                </a:moveTo>
                <a:lnTo>
                  <a:pt x="0" y="9872"/>
                </a:lnTo>
                <a:lnTo>
                  <a:pt x="11573" y="13426"/>
                </a:lnTo>
                <a:lnTo>
                  <a:pt x="11573" y="9585"/>
                </a:lnTo>
                <a:lnTo>
                  <a:pt x="6773" y="9585"/>
                </a:lnTo>
                <a:lnTo>
                  <a:pt x="2932" y="6720"/>
                </a:lnTo>
                <a:lnTo>
                  <a:pt x="10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5" name="object 645"/>
          <p:cNvSpPr/>
          <p:nvPr/>
        </p:nvSpPr>
        <p:spPr>
          <a:xfrm>
            <a:off x="4280748" y="7278547"/>
            <a:ext cx="56631" cy="92156"/>
          </a:xfrm>
          <a:custGeom>
            <a:avLst/>
            <a:gdLst/>
            <a:ahLst/>
            <a:cxnLst/>
            <a:rect l="l" t="t" r="r" b="b"/>
            <a:pathLst>
              <a:path w="56631" h="92156">
                <a:moveTo>
                  <a:pt x="6720" y="13441"/>
                </a:moveTo>
                <a:lnTo>
                  <a:pt x="3840" y="21122"/>
                </a:lnTo>
                <a:lnTo>
                  <a:pt x="3580" y="21748"/>
                </a:lnTo>
                <a:lnTo>
                  <a:pt x="785" y="33044"/>
                </a:lnTo>
                <a:lnTo>
                  <a:pt x="0" y="47045"/>
                </a:lnTo>
                <a:lnTo>
                  <a:pt x="219" y="53561"/>
                </a:lnTo>
                <a:lnTo>
                  <a:pt x="2249" y="66405"/>
                </a:lnTo>
                <a:lnTo>
                  <a:pt x="6720" y="77754"/>
                </a:lnTo>
                <a:lnTo>
                  <a:pt x="6832" y="77939"/>
                </a:lnTo>
                <a:lnTo>
                  <a:pt x="16269" y="88602"/>
                </a:lnTo>
                <a:lnTo>
                  <a:pt x="17282" y="78729"/>
                </a:lnTo>
                <a:lnTo>
                  <a:pt x="15996" y="74893"/>
                </a:lnTo>
                <a:lnTo>
                  <a:pt x="13432" y="62871"/>
                </a:lnTo>
                <a:lnTo>
                  <a:pt x="12481" y="48966"/>
                </a:lnTo>
                <a:lnTo>
                  <a:pt x="12481" y="41285"/>
                </a:lnTo>
                <a:lnTo>
                  <a:pt x="13441" y="33604"/>
                </a:lnTo>
                <a:lnTo>
                  <a:pt x="14401" y="25923"/>
                </a:lnTo>
                <a:lnTo>
                  <a:pt x="15361" y="18242"/>
                </a:lnTo>
                <a:lnTo>
                  <a:pt x="17282" y="12481"/>
                </a:lnTo>
                <a:lnTo>
                  <a:pt x="20162" y="8641"/>
                </a:lnTo>
                <a:lnTo>
                  <a:pt x="23042" y="5760"/>
                </a:lnTo>
                <a:lnTo>
                  <a:pt x="25907" y="4800"/>
                </a:lnTo>
                <a:lnTo>
                  <a:pt x="33604" y="4800"/>
                </a:lnTo>
                <a:lnTo>
                  <a:pt x="34564" y="6720"/>
                </a:lnTo>
                <a:lnTo>
                  <a:pt x="37444" y="8641"/>
                </a:lnTo>
                <a:lnTo>
                  <a:pt x="39349" y="12481"/>
                </a:lnTo>
                <a:lnTo>
                  <a:pt x="41285" y="17282"/>
                </a:lnTo>
                <a:lnTo>
                  <a:pt x="43190" y="24002"/>
                </a:lnTo>
                <a:lnTo>
                  <a:pt x="44150" y="32644"/>
                </a:lnTo>
                <a:lnTo>
                  <a:pt x="44150" y="42245"/>
                </a:lnTo>
                <a:lnTo>
                  <a:pt x="44004" y="51389"/>
                </a:lnTo>
                <a:lnTo>
                  <a:pt x="43073" y="64605"/>
                </a:lnTo>
                <a:lnTo>
                  <a:pt x="41285" y="74889"/>
                </a:lnTo>
                <a:lnTo>
                  <a:pt x="40309" y="79674"/>
                </a:lnTo>
                <a:lnTo>
                  <a:pt x="37444" y="82555"/>
                </a:lnTo>
                <a:lnTo>
                  <a:pt x="35524" y="85450"/>
                </a:lnTo>
                <a:lnTo>
                  <a:pt x="32628" y="87355"/>
                </a:lnTo>
                <a:lnTo>
                  <a:pt x="30723" y="88315"/>
                </a:lnTo>
                <a:lnTo>
                  <a:pt x="27843" y="88315"/>
                </a:lnTo>
                <a:lnTo>
                  <a:pt x="27843" y="92156"/>
                </a:lnTo>
                <a:lnTo>
                  <a:pt x="32628" y="92156"/>
                </a:lnTo>
                <a:lnTo>
                  <a:pt x="36469" y="91196"/>
                </a:lnTo>
                <a:lnTo>
                  <a:pt x="41285" y="87355"/>
                </a:lnTo>
                <a:lnTo>
                  <a:pt x="46085" y="84475"/>
                </a:lnTo>
                <a:lnTo>
                  <a:pt x="49910" y="78729"/>
                </a:lnTo>
                <a:lnTo>
                  <a:pt x="52806" y="72008"/>
                </a:lnTo>
                <a:lnTo>
                  <a:pt x="55905" y="58782"/>
                </a:lnTo>
                <a:lnTo>
                  <a:pt x="56631" y="45125"/>
                </a:lnTo>
                <a:lnTo>
                  <a:pt x="55871" y="33248"/>
                </a:lnTo>
                <a:lnTo>
                  <a:pt x="52767" y="20821"/>
                </a:lnTo>
                <a:lnTo>
                  <a:pt x="47030" y="10561"/>
                </a:lnTo>
                <a:lnTo>
                  <a:pt x="41285" y="3840"/>
                </a:lnTo>
                <a:lnTo>
                  <a:pt x="35524" y="0"/>
                </a:lnTo>
                <a:lnTo>
                  <a:pt x="24002" y="0"/>
                </a:lnTo>
                <a:lnTo>
                  <a:pt x="20162" y="1920"/>
                </a:lnTo>
                <a:lnTo>
                  <a:pt x="16322" y="4800"/>
                </a:lnTo>
                <a:lnTo>
                  <a:pt x="11521" y="7680"/>
                </a:lnTo>
                <a:lnTo>
                  <a:pt x="672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6" name="object 646"/>
          <p:cNvSpPr/>
          <p:nvPr/>
        </p:nvSpPr>
        <p:spPr>
          <a:xfrm>
            <a:off x="4088754" y="7040483"/>
            <a:ext cx="35509" cy="90236"/>
          </a:xfrm>
          <a:custGeom>
            <a:avLst/>
            <a:gdLst/>
            <a:ahLst/>
            <a:cxnLst/>
            <a:rect l="l" t="t" r="r" b="b"/>
            <a:pathLst>
              <a:path w="35509" h="90236">
                <a:moveTo>
                  <a:pt x="13441" y="74874"/>
                </a:moveTo>
                <a:lnTo>
                  <a:pt x="13441" y="80634"/>
                </a:lnTo>
                <a:lnTo>
                  <a:pt x="12481" y="83515"/>
                </a:lnTo>
                <a:lnTo>
                  <a:pt x="12481" y="84475"/>
                </a:lnTo>
                <a:lnTo>
                  <a:pt x="11521" y="85435"/>
                </a:lnTo>
                <a:lnTo>
                  <a:pt x="11521" y="86395"/>
                </a:lnTo>
                <a:lnTo>
                  <a:pt x="9601" y="87355"/>
                </a:lnTo>
                <a:lnTo>
                  <a:pt x="8641" y="87355"/>
                </a:lnTo>
                <a:lnTo>
                  <a:pt x="5760" y="88315"/>
                </a:lnTo>
                <a:lnTo>
                  <a:pt x="1920" y="88315"/>
                </a:lnTo>
                <a:lnTo>
                  <a:pt x="1920" y="90236"/>
                </a:lnTo>
                <a:lnTo>
                  <a:pt x="35509" y="90236"/>
                </a:lnTo>
                <a:lnTo>
                  <a:pt x="35509" y="88315"/>
                </a:lnTo>
                <a:lnTo>
                  <a:pt x="30723" y="88315"/>
                </a:lnTo>
                <a:lnTo>
                  <a:pt x="28788" y="87355"/>
                </a:lnTo>
                <a:lnTo>
                  <a:pt x="26883" y="87355"/>
                </a:lnTo>
                <a:lnTo>
                  <a:pt x="25923" y="86395"/>
                </a:lnTo>
                <a:lnTo>
                  <a:pt x="24963" y="85435"/>
                </a:lnTo>
                <a:lnTo>
                  <a:pt x="24963" y="84475"/>
                </a:lnTo>
                <a:lnTo>
                  <a:pt x="24002" y="82555"/>
                </a:lnTo>
                <a:lnTo>
                  <a:pt x="24002" y="0"/>
                </a:lnTo>
                <a:lnTo>
                  <a:pt x="22067" y="0"/>
                </a:lnTo>
                <a:lnTo>
                  <a:pt x="0" y="10546"/>
                </a:lnTo>
                <a:lnTo>
                  <a:pt x="960" y="12481"/>
                </a:lnTo>
                <a:lnTo>
                  <a:pt x="3840" y="11521"/>
                </a:lnTo>
                <a:lnTo>
                  <a:pt x="6720" y="10546"/>
                </a:lnTo>
                <a:lnTo>
                  <a:pt x="9601" y="10546"/>
                </a:lnTo>
                <a:lnTo>
                  <a:pt x="10561" y="11521"/>
                </a:lnTo>
                <a:lnTo>
                  <a:pt x="11521" y="12481"/>
                </a:lnTo>
                <a:lnTo>
                  <a:pt x="12481" y="13426"/>
                </a:lnTo>
                <a:lnTo>
                  <a:pt x="12481" y="16322"/>
                </a:lnTo>
                <a:lnTo>
                  <a:pt x="13441" y="20147"/>
                </a:lnTo>
                <a:lnTo>
                  <a:pt x="13441" y="74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7" name="object 647"/>
          <p:cNvSpPr/>
          <p:nvPr/>
        </p:nvSpPr>
        <p:spPr>
          <a:xfrm>
            <a:off x="4143466" y="7040483"/>
            <a:ext cx="60487" cy="90236"/>
          </a:xfrm>
          <a:custGeom>
            <a:avLst/>
            <a:gdLst/>
            <a:ahLst/>
            <a:cxnLst/>
            <a:rect l="l" t="t" r="r" b="b"/>
            <a:pathLst>
              <a:path w="60487" h="90236">
                <a:moveTo>
                  <a:pt x="0" y="67193"/>
                </a:moveTo>
                <a:lnTo>
                  <a:pt x="37444" y="67193"/>
                </a:lnTo>
                <a:lnTo>
                  <a:pt x="6720" y="57591"/>
                </a:lnTo>
                <a:lnTo>
                  <a:pt x="37444" y="13426"/>
                </a:lnTo>
                <a:lnTo>
                  <a:pt x="37444" y="57591"/>
                </a:lnTo>
                <a:lnTo>
                  <a:pt x="6720" y="57591"/>
                </a:lnTo>
                <a:lnTo>
                  <a:pt x="37444" y="67193"/>
                </a:lnTo>
                <a:lnTo>
                  <a:pt x="37444" y="90236"/>
                </a:lnTo>
                <a:lnTo>
                  <a:pt x="48006" y="90236"/>
                </a:lnTo>
                <a:lnTo>
                  <a:pt x="48006" y="67193"/>
                </a:lnTo>
                <a:lnTo>
                  <a:pt x="60487" y="67193"/>
                </a:lnTo>
                <a:lnTo>
                  <a:pt x="60487" y="57591"/>
                </a:lnTo>
                <a:lnTo>
                  <a:pt x="48006" y="57591"/>
                </a:lnTo>
                <a:lnTo>
                  <a:pt x="48006" y="0"/>
                </a:lnTo>
                <a:lnTo>
                  <a:pt x="41285" y="0"/>
                </a:lnTo>
                <a:lnTo>
                  <a:pt x="0" y="58552"/>
                </a:lnTo>
                <a:lnTo>
                  <a:pt x="0" y="67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8" name="object 648"/>
          <p:cNvSpPr/>
          <p:nvPr/>
        </p:nvSpPr>
        <p:spPr>
          <a:xfrm>
            <a:off x="4212595" y="7040483"/>
            <a:ext cx="56631" cy="92156"/>
          </a:xfrm>
          <a:custGeom>
            <a:avLst/>
            <a:gdLst/>
            <a:ahLst/>
            <a:cxnLst/>
            <a:rect l="l" t="t" r="r" b="b"/>
            <a:pathLst>
              <a:path w="56631" h="92156">
                <a:moveTo>
                  <a:pt x="6705" y="13426"/>
                </a:moveTo>
                <a:lnTo>
                  <a:pt x="3840" y="20147"/>
                </a:lnTo>
                <a:lnTo>
                  <a:pt x="3305" y="21649"/>
                </a:lnTo>
                <a:lnTo>
                  <a:pt x="728" y="33374"/>
                </a:lnTo>
                <a:lnTo>
                  <a:pt x="0" y="47030"/>
                </a:lnTo>
                <a:lnTo>
                  <a:pt x="166" y="52729"/>
                </a:lnTo>
                <a:lnTo>
                  <a:pt x="2150" y="65843"/>
                </a:lnTo>
                <a:lnTo>
                  <a:pt x="6705" y="76794"/>
                </a:lnTo>
                <a:lnTo>
                  <a:pt x="7184" y="77652"/>
                </a:lnTo>
                <a:lnTo>
                  <a:pt x="16486" y="88640"/>
                </a:lnTo>
                <a:lnTo>
                  <a:pt x="17266" y="77754"/>
                </a:lnTo>
                <a:lnTo>
                  <a:pt x="15660" y="73980"/>
                </a:lnTo>
                <a:lnTo>
                  <a:pt x="13130" y="62303"/>
                </a:lnTo>
                <a:lnTo>
                  <a:pt x="12481" y="47990"/>
                </a:lnTo>
                <a:lnTo>
                  <a:pt x="12481" y="40309"/>
                </a:lnTo>
                <a:lnTo>
                  <a:pt x="13426" y="32628"/>
                </a:lnTo>
                <a:lnTo>
                  <a:pt x="14386" y="24947"/>
                </a:lnTo>
                <a:lnTo>
                  <a:pt x="15361" y="17266"/>
                </a:lnTo>
                <a:lnTo>
                  <a:pt x="17266" y="11521"/>
                </a:lnTo>
                <a:lnTo>
                  <a:pt x="20147" y="8641"/>
                </a:lnTo>
                <a:lnTo>
                  <a:pt x="23042" y="5760"/>
                </a:lnTo>
                <a:lnTo>
                  <a:pt x="25908" y="3840"/>
                </a:lnTo>
                <a:lnTo>
                  <a:pt x="30708" y="3840"/>
                </a:lnTo>
                <a:lnTo>
                  <a:pt x="33588" y="4800"/>
                </a:lnTo>
                <a:lnTo>
                  <a:pt x="34549" y="6705"/>
                </a:lnTo>
                <a:lnTo>
                  <a:pt x="37429" y="8641"/>
                </a:lnTo>
                <a:lnTo>
                  <a:pt x="39349" y="12481"/>
                </a:lnTo>
                <a:lnTo>
                  <a:pt x="41269" y="17266"/>
                </a:lnTo>
                <a:lnTo>
                  <a:pt x="43190" y="23987"/>
                </a:lnTo>
                <a:lnTo>
                  <a:pt x="44150" y="32628"/>
                </a:lnTo>
                <a:lnTo>
                  <a:pt x="44150" y="42230"/>
                </a:lnTo>
                <a:lnTo>
                  <a:pt x="44033" y="50009"/>
                </a:lnTo>
                <a:lnTo>
                  <a:pt x="43110" y="63338"/>
                </a:lnTo>
                <a:lnTo>
                  <a:pt x="41269" y="73914"/>
                </a:lnTo>
                <a:lnTo>
                  <a:pt x="40309" y="78714"/>
                </a:lnTo>
                <a:lnTo>
                  <a:pt x="37429" y="82555"/>
                </a:lnTo>
                <a:lnTo>
                  <a:pt x="35509" y="84475"/>
                </a:lnTo>
                <a:lnTo>
                  <a:pt x="32628" y="87355"/>
                </a:lnTo>
                <a:lnTo>
                  <a:pt x="30708" y="88315"/>
                </a:lnTo>
                <a:lnTo>
                  <a:pt x="27828" y="88315"/>
                </a:lnTo>
                <a:lnTo>
                  <a:pt x="27828" y="92156"/>
                </a:lnTo>
                <a:lnTo>
                  <a:pt x="32628" y="92156"/>
                </a:lnTo>
                <a:lnTo>
                  <a:pt x="36469" y="90236"/>
                </a:lnTo>
                <a:lnTo>
                  <a:pt x="41269" y="87355"/>
                </a:lnTo>
                <a:lnTo>
                  <a:pt x="46070" y="83515"/>
                </a:lnTo>
                <a:lnTo>
                  <a:pt x="49911" y="78714"/>
                </a:lnTo>
                <a:lnTo>
                  <a:pt x="52791" y="71993"/>
                </a:lnTo>
                <a:lnTo>
                  <a:pt x="55903" y="58766"/>
                </a:lnTo>
                <a:lnTo>
                  <a:pt x="56631" y="45110"/>
                </a:lnTo>
                <a:lnTo>
                  <a:pt x="55871" y="33235"/>
                </a:lnTo>
                <a:lnTo>
                  <a:pt x="52767" y="20813"/>
                </a:lnTo>
                <a:lnTo>
                  <a:pt x="47030" y="10546"/>
                </a:lnTo>
                <a:lnTo>
                  <a:pt x="41269" y="3840"/>
                </a:lnTo>
                <a:lnTo>
                  <a:pt x="35509" y="0"/>
                </a:lnTo>
                <a:lnTo>
                  <a:pt x="23987" y="0"/>
                </a:lnTo>
                <a:lnTo>
                  <a:pt x="20147" y="960"/>
                </a:lnTo>
                <a:lnTo>
                  <a:pt x="16322" y="3840"/>
                </a:lnTo>
                <a:lnTo>
                  <a:pt x="11521" y="7680"/>
                </a:lnTo>
                <a:lnTo>
                  <a:pt x="6705" y="13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9" name="object 649"/>
          <p:cNvSpPr/>
          <p:nvPr/>
        </p:nvSpPr>
        <p:spPr>
          <a:xfrm>
            <a:off x="4229081" y="7118238"/>
            <a:ext cx="11342" cy="14401"/>
          </a:xfrm>
          <a:custGeom>
            <a:avLst/>
            <a:gdLst/>
            <a:ahLst/>
            <a:cxnLst/>
            <a:rect l="l" t="t" r="r" b="b"/>
            <a:pathLst>
              <a:path w="11342" h="14401">
                <a:moveTo>
                  <a:pt x="6556" y="10561"/>
                </a:moveTo>
                <a:lnTo>
                  <a:pt x="2716" y="6720"/>
                </a:lnTo>
                <a:lnTo>
                  <a:pt x="780" y="0"/>
                </a:lnTo>
                <a:lnTo>
                  <a:pt x="0" y="10886"/>
                </a:lnTo>
                <a:lnTo>
                  <a:pt x="11342" y="14401"/>
                </a:lnTo>
                <a:lnTo>
                  <a:pt x="11342" y="10561"/>
                </a:lnTo>
                <a:lnTo>
                  <a:pt x="6556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0" name="object 650"/>
          <p:cNvSpPr/>
          <p:nvPr/>
        </p:nvSpPr>
        <p:spPr>
          <a:xfrm>
            <a:off x="4280748" y="7040483"/>
            <a:ext cx="56631" cy="92156"/>
          </a:xfrm>
          <a:custGeom>
            <a:avLst/>
            <a:gdLst/>
            <a:ahLst/>
            <a:cxnLst/>
            <a:rect l="l" t="t" r="r" b="b"/>
            <a:pathLst>
              <a:path w="56631" h="92156">
                <a:moveTo>
                  <a:pt x="6720" y="13426"/>
                </a:moveTo>
                <a:lnTo>
                  <a:pt x="3840" y="20147"/>
                </a:lnTo>
                <a:lnTo>
                  <a:pt x="3305" y="21649"/>
                </a:lnTo>
                <a:lnTo>
                  <a:pt x="728" y="33374"/>
                </a:lnTo>
                <a:lnTo>
                  <a:pt x="0" y="47030"/>
                </a:lnTo>
                <a:lnTo>
                  <a:pt x="166" y="52732"/>
                </a:lnTo>
                <a:lnTo>
                  <a:pt x="2154" y="65845"/>
                </a:lnTo>
                <a:lnTo>
                  <a:pt x="6720" y="76794"/>
                </a:lnTo>
                <a:lnTo>
                  <a:pt x="7198" y="77652"/>
                </a:lnTo>
                <a:lnTo>
                  <a:pt x="16489" y="88640"/>
                </a:lnTo>
                <a:lnTo>
                  <a:pt x="17282" y="77754"/>
                </a:lnTo>
                <a:lnTo>
                  <a:pt x="15996" y="73978"/>
                </a:lnTo>
                <a:lnTo>
                  <a:pt x="13432" y="62302"/>
                </a:lnTo>
                <a:lnTo>
                  <a:pt x="12481" y="47990"/>
                </a:lnTo>
                <a:lnTo>
                  <a:pt x="12481" y="40309"/>
                </a:lnTo>
                <a:lnTo>
                  <a:pt x="13441" y="32628"/>
                </a:lnTo>
                <a:lnTo>
                  <a:pt x="14401" y="24947"/>
                </a:lnTo>
                <a:lnTo>
                  <a:pt x="15361" y="17266"/>
                </a:lnTo>
                <a:lnTo>
                  <a:pt x="17282" y="11521"/>
                </a:lnTo>
                <a:lnTo>
                  <a:pt x="20162" y="8641"/>
                </a:lnTo>
                <a:lnTo>
                  <a:pt x="23042" y="5760"/>
                </a:lnTo>
                <a:lnTo>
                  <a:pt x="25907" y="3840"/>
                </a:lnTo>
                <a:lnTo>
                  <a:pt x="30723" y="3840"/>
                </a:lnTo>
                <a:lnTo>
                  <a:pt x="33604" y="4800"/>
                </a:lnTo>
                <a:lnTo>
                  <a:pt x="34564" y="6705"/>
                </a:lnTo>
                <a:lnTo>
                  <a:pt x="37444" y="8641"/>
                </a:lnTo>
                <a:lnTo>
                  <a:pt x="39349" y="12481"/>
                </a:lnTo>
                <a:lnTo>
                  <a:pt x="41285" y="17266"/>
                </a:lnTo>
                <a:lnTo>
                  <a:pt x="43190" y="23987"/>
                </a:lnTo>
                <a:lnTo>
                  <a:pt x="44150" y="32628"/>
                </a:lnTo>
                <a:lnTo>
                  <a:pt x="44150" y="42230"/>
                </a:lnTo>
                <a:lnTo>
                  <a:pt x="44033" y="50008"/>
                </a:lnTo>
                <a:lnTo>
                  <a:pt x="43113" y="63338"/>
                </a:lnTo>
                <a:lnTo>
                  <a:pt x="41285" y="73914"/>
                </a:lnTo>
                <a:lnTo>
                  <a:pt x="40309" y="78714"/>
                </a:lnTo>
                <a:lnTo>
                  <a:pt x="37444" y="82555"/>
                </a:lnTo>
                <a:lnTo>
                  <a:pt x="35524" y="84475"/>
                </a:lnTo>
                <a:lnTo>
                  <a:pt x="32628" y="87355"/>
                </a:lnTo>
                <a:lnTo>
                  <a:pt x="30723" y="88315"/>
                </a:lnTo>
                <a:lnTo>
                  <a:pt x="27843" y="88315"/>
                </a:lnTo>
                <a:lnTo>
                  <a:pt x="27843" y="92156"/>
                </a:lnTo>
                <a:lnTo>
                  <a:pt x="32628" y="92156"/>
                </a:lnTo>
                <a:lnTo>
                  <a:pt x="36469" y="90236"/>
                </a:lnTo>
                <a:lnTo>
                  <a:pt x="41285" y="87355"/>
                </a:lnTo>
                <a:lnTo>
                  <a:pt x="46085" y="83515"/>
                </a:lnTo>
                <a:lnTo>
                  <a:pt x="49910" y="78714"/>
                </a:lnTo>
                <a:lnTo>
                  <a:pt x="52806" y="71993"/>
                </a:lnTo>
                <a:lnTo>
                  <a:pt x="55905" y="58767"/>
                </a:lnTo>
                <a:lnTo>
                  <a:pt x="56631" y="45110"/>
                </a:lnTo>
                <a:lnTo>
                  <a:pt x="55871" y="33235"/>
                </a:lnTo>
                <a:lnTo>
                  <a:pt x="52767" y="20813"/>
                </a:lnTo>
                <a:lnTo>
                  <a:pt x="47030" y="10546"/>
                </a:lnTo>
                <a:lnTo>
                  <a:pt x="41285" y="3840"/>
                </a:lnTo>
                <a:lnTo>
                  <a:pt x="35524" y="0"/>
                </a:lnTo>
                <a:lnTo>
                  <a:pt x="24002" y="0"/>
                </a:lnTo>
                <a:lnTo>
                  <a:pt x="20162" y="960"/>
                </a:lnTo>
                <a:lnTo>
                  <a:pt x="16322" y="3840"/>
                </a:lnTo>
                <a:lnTo>
                  <a:pt x="11521" y="7680"/>
                </a:lnTo>
                <a:lnTo>
                  <a:pt x="6720" y="13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1" name="object 651"/>
          <p:cNvSpPr/>
          <p:nvPr/>
        </p:nvSpPr>
        <p:spPr>
          <a:xfrm>
            <a:off x="4297238" y="7118238"/>
            <a:ext cx="11353" cy="14401"/>
          </a:xfrm>
          <a:custGeom>
            <a:avLst/>
            <a:gdLst/>
            <a:ahLst/>
            <a:cxnLst/>
            <a:rect l="l" t="t" r="r" b="b"/>
            <a:pathLst>
              <a:path w="11353" h="14401">
                <a:moveTo>
                  <a:pt x="6552" y="10561"/>
                </a:moveTo>
                <a:lnTo>
                  <a:pt x="2712" y="6720"/>
                </a:lnTo>
                <a:lnTo>
                  <a:pt x="792" y="0"/>
                </a:lnTo>
                <a:lnTo>
                  <a:pt x="0" y="10886"/>
                </a:lnTo>
                <a:lnTo>
                  <a:pt x="11353" y="14401"/>
                </a:lnTo>
                <a:lnTo>
                  <a:pt x="11353" y="10561"/>
                </a:lnTo>
                <a:lnTo>
                  <a:pt x="6552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2" name="object 652"/>
          <p:cNvSpPr/>
          <p:nvPr/>
        </p:nvSpPr>
        <p:spPr>
          <a:xfrm>
            <a:off x="4088754" y="6802404"/>
            <a:ext cx="35509" cy="90236"/>
          </a:xfrm>
          <a:custGeom>
            <a:avLst/>
            <a:gdLst/>
            <a:ahLst/>
            <a:cxnLst/>
            <a:rect l="l" t="t" r="r" b="b"/>
            <a:pathLst>
              <a:path w="35509" h="90236">
                <a:moveTo>
                  <a:pt x="35509" y="90236"/>
                </a:moveTo>
                <a:lnTo>
                  <a:pt x="35509" y="88315"/>
                </a:lnTo>
                <a:lnTo>
                  <a:pt x="30723" y="88315"/>
                </a:lnTo>
                <a:lnTo>
                  <a:pt x="28788" y="87355"/>
                </a:lnTo>
                <a:lnTo>
                  <a:pt x="26883" y="87355"/>
                </a:lnTo>
                <a:lnTo>
                  <a:pt x="25923" y="86395"/>
                </a:lnTo>
                <a:lnTo>
                  <a:pt x="24963" y="85435"/>
                </a:lnTo>
                <a:lnTo>
                  <a:pt x="24963" y="84475"/>
                </a:lnTo>
                <a:lnTo>
                  <a:pt x="24002" y="83515"/>
                </a:lnTo>
                <a:lnTo>
                  <a:pt x="24002" y="0"/>
                </a:lnTo>
                <a:lnTo>
                  <a:pt x="22067" y="0"/>
                </a:lnTo>
                <a:lnTo>
                  <a:pt x="0" y="10561"/>
                </a:lnTo>
                <a:lnTo>
                  <a:pt x="960" y="12481"/>
                </a:lnTo>
                <a:lnTo>
                  <a:pt x="3840" y="11521"/>
                </a:lnTo>
                <a:lnTo>
                  <a:pt x="6720" y="10561"/>
                </a:lnTo>
                <a:lnTo>
                  <a:pt x="9601" y="10561"/>
                </a:lnTo>
                <a:lnTo>
                  <a:pt x="10561" y="11521"/>
                </a:lnTo>
                <a:lnTo>
                  <a:pt x="11521" y="12481"/>
                </a:lnTo>
                <a:lnTo>
                  <a:pt x="12481" y="13441"/>
                </a:lnTo>
                <a:lnTo>
                  <a:pt x="12481" y="16322"/>
                </a:lnTo>
                <a:lnTo>
                  <a:pt x="13441" y="21122"/>
                </a:lnTo>
                <a:lnTo>
                  <a:pt x="13441" y="80634"/>
                </a:lnTo>
                <a:lnTo>
                  <a:pt x="12481" y="83515"/>
                </a:lnTo>
                <a:lnTo>
                  <a:pt x="12481" y="84475"/>
                </a:lnTo>
                <a:lnTo>
                  <a:pt x="11521" y="85435"/>
                </a:lnTo>
                <a:lnTo>
                  <a:pt x="11521" y="86395"/>
                </a:lnTo>
                <a:lnTo>
                  <a:pt x="9601" y="87355"/>
                </a:lnTo>
                <a:lnTo>
                  <a:pt x="8641" y="88315"/>
                </a:lnTo>
                <a:lnTo>
                  <a:pt x="1920" y="88315"/>
                </a:lnTo>
                <a:lnTo>
                  <a:pt x="1920" y="90236"/>
                </a:lnTo>
                <a:lnTo>
                  <a:pt x="35509" y="90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3" name="object 653"/>
          <p:cNvSpPr/>
          <p:nvPr/>
        </p:nvSpPr>
        <p:spPr>
          <a:xfrm>
            <a:off x="4160748" y="6871517"/>
            <a:ext cx="8641" cy="23042"/>
          </a:xfrm>
          <a:custGeom>
            <a:avLst/>
            <a:gdLst/>
            <a:ahLst/>
            <a:cxnLst/>
            <a:rect l="l" t="t" r="r" b="b"/>
            <a:pathLst>
              <a:path w="8641" h="23042">
                <a:moveTo>
                  <a:pt x="7680" y="16322"/>
                </a:moveTo>
                <a:lnTo>
                  <a:pt x="4800" y="13441"/>
                </a:lnTo>
                <a:lnTo>
                  <a:pt x="2880" y="9601"/>
                </a:lnTo>
                <a:lnTo>
                  <a:pt x="960" y="4800"/>
                </a:lnTo>
                <a:lnTo>
                  <a:pt x="0" y="0"/>
                </a:lnTo>
                <a:lnTo>
                  <a:pt x="2880" y="21122"/>
                </a:lnTo>
                <a:lnTo>
                  <a:pt x="8641" y="23042"/>
                </a:lnTo>
                <a:lnTo>
                  <a:pt x="768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4" name="object 654"/>
          <p:cNvSpPr/>
          <p:nvPr/>
        </p:nvSpPr>
        <p:spPr>
          <a:xfrm>
            <a:off x="4147306" y="6802404"/>
            <a:ext cx="55686" cy="92156"/>
          </a:xfrm>
          <a:custGeom>
            <a:avLst/>
            <a:gdLst/>
            <a:ahLst/>
            <a:cxnLst/>
            <a:rect l="l" t="t" r="r" b="b"/>
            <a:pathLst>
              <a:path w="55686" h="92156">
                <a:moveTo>
                  <a:pt x="643" y="64114"/>
                </a:moveTo>
                <a:lnTo>
                  <a:pt x="4612" y="76361"/>
                </a:lnTo>
                <a:lnTo>
                  <a:pt x="12481" y="86395"/>
                </a:lnTo>
                <a:lnTo>
                  <a:pt x="16322" y="90236"/>
                </a:lnTo>
                <a:lnTo>
                  <a:pt x="13441" y="69113"/>
                </a:lnTo>
                <a:lnTo>
                  <a:pt x="12481" y="64328"/>
                </a:lnTo>
                <a:lnTo>
                  <a:pt x="12481" y="51846"/>
                </a:lnTo>
                <a:lnTo>
                  <a:pt x="13441" y="46085"/>
                </a:lnTo>
                <a:lnTo>
                  <a:pt x="17282" y="43205"/>
                </a:lnTo>
                <a:lnTo>
                  <a:pt x="20162" y="42245"/>
                </a:lnTo>
                <a:lnTo>
                  <a:pt x="22082" y="41285"/>
                </a:lnTo>
                <a:lnTo>
                  <a:pt x="24002" y="40325"/>
                </a:lnTo>
                <a:lnTo>
                  <a:pt x="32644" y="40325"/>
                </a:lnTo>
                <a:lnTo>
                  <a:pt x="36484" y="43205"/>
                </a:lnTo>
                <a:lnTo>
                  <a:pt x="40325" y="48950"/>
                </a:lnTo>
                <a:lnTo>
                  <a:pt x="43205" y="53766"/>
                </a:lnTo>
                <a:lnTo>
                  <a:pt x="44165" y="60472"/>
                </a:lnTo>
                <a:lnTo>
                  <a:pt x="44165" y="74874"/>
                </a:lnTo>
                <a:lnTo>
                  <a:pt x="43205" y="79674"/>
                </a:lnTo>
                <a:lnTo>
                  <a:pt x="39364" y="83515"/>
                </a:lnTo>
                <a:lnTo>
                  <a:pt x="36484" y="86395"/>
                </a:lnTo>
                <a:lnTo>
                  <a:pt x="33604" y="88315"/>
                </a:lnTo>
                <a:lnTo>
                  <a:pt x="26883" y="88315"/>
                </a:lnTo>
                <a:lnTo>
                  <a:pt x="24002" y="87355"/>
                </a:lnTo>
                <a:lnTo>
                  <a:pt x="21122" y="85435"/>
                </a:lnTo>
                <a:lnTo>
                  <a:pt x="22082" y="92156"/>
                </a:lnTo>
                <a:lnTo>
                  <a:pt x="36484" y="92156"/>
                </a:lnTo>
                <a:lnTo>
                  <a:pt x="44165" y="88315"/>
                </a:lnTo>
                <a:lnTo>
                  <a:pt x="48966" y="81594"/>
                </a:lnTo>
                <a:lnTo>
                  <a:pt x="53766" y="74874"/>
                </a:lnTo>
                <a:lnTo>
                  <a:pt x="55686" y="68168"/>
                </a:lnTo>
                <a:lnTo>
                  <a:pt x="55686" y="52791"/>
                </a:lnTo>
                <a:lnTo>
                  <a:pt x="53766" y="47045"/>
                </a:lnTo>
                <a:lnTo>
                  <a:pt x="48966" y="42245"/>
                </a:lnTo>
                <a:lnTo>
                  <a:pt x="45125" y="37444"/>
                </a:lnTo>
                <a:lnTo>
                  <a:pt x="39364" y="34564"/>
                </a:lnTo>
                <a:lnTo>
                  <a:pt x="26883" y="34564"/>
                </a:lnTo>
                <a:lnTo>
                  <a:pt x="21122" y="36484"/>
                </a:lnTo>
                <a:lnTo>
                  <a:pt x="14401" y="41285"/>
                </a:lnTo>
                <a:lnTo>
                  <a:pt x="16322" y="35524"/>
                </a:lnTo>
                <a:lnTo>
                  <a:pt x="18242" y="29763"/>
                </a:lnTo>
                <a:lnTo>
                  <a:pt x="20162" y="25923"/>
                </a:lnTo>
                <a:lnTo>
                  <a:pt x="23042" y="21122"/>
                </a:lnTo>
                <a:lnTo>
                  <a:pt x="25923" y="17282"/>
                </a:lnTo>
                <a:lnTo>
                  <a:pt x="28803" y="13441"/>
                </a:lnTo>
                <a:lnTo>
                  <a:pt x="32644" y="10561"/>
                </a:lnTo>
                <a:lnTo>
                  <a:pt x="36484" y="7680"/>
                </a:lnTo>
                <a:lnTo>
                  <a:pt x="40325" y="5760"/>
                </a:lnTo>
                <a:lnTo>
                  <a:pt x="44165" y="3840"/>
                </a:lnTo>
                <a:lnTo>
                  <a:pt x="48005" y="2880"/>
                </a:lnTo>
                <a:lnTo>
                  <a:pt x="53766" y="2880"/>
                </a:lnTo>
                <a:lnTo>
                  <a:pt x="53766" y="0"/>
                </a:lnTo>
                <a:lnTo>
                  <a:pt x="46085" y="0"/>
                </a:lnTo>
                <a:lnTo>
                  <a:pt x="40325" y="960"/>
                </a:lnTo>
                <a:lnTo>
                  <a:pt x="35524" y="2880"/>
                </a:lnTo>
                <a:lnTo>
                  <a:pt x="29763" y="4800"/>
                </a:lnTo>
                <a:lnTo>
                  <a:pt x="24002" y="8641"/>
                </a:lnTo>
                <a:lnTo>
                  <a:pt x="18242" y="14401"/>
                </a:lnTo>
                <a:lnTo>
                  <a:pt x="12481" y="20162"/>
                </a:lnTo>
                <a:lnTo>
                  <a:pt x="7680" y="25923"/>
                </a:lnTo>
                <a:lnTo>
                  <a:pt x="4800" y="33604"/>
                </a:lnTo>
                <a:lnTo>
                  <a:pt x="960" y="40325"/>
                </a:lnTo>
                <a:lnTo>
                  <a:pt x="0" y="48006"/>
                </a:lnTo>
                <a:lnTo>
                  <a:pt x="0" y="55671"/>
                </a:lnTo>
                <a:lnTo>
                  <a:pt x="643" y="64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5" name="object 655"/>
          <p:cNvSpPr/>
          <p:nvPr/>
        </p:nvSpPr>
        <p:spPr>
          <a:xfrm>
            <a:off x="4212595" y="6802404"/>
            <a:ext cx="56631" cy="92156"/>
          </a:xfrm>
          <a:custGeom>
            <a:avLst/>
            <a:gdLst/>
            <a:ahLst/>
            <a:cxnLst/>
            <a:rect l="l" t="t" r="r" b="b"/>
            <a:pathLst>
              <a:path w="56631" h="92156">
                <a:moveTo>
                  <a:pt x="6705" y="13441"/>
                </a:moveTo>
                <a:lnTo>
                  <a:pt x="3840" y="21122"/>
                </a:lnTo>
                <a:lnTo>
                  <a:pt x="3580" y="21748"/>
                </a:lnTo>
                <a:lnTo>
                  <a:pt x="785" y="33044"/>
                </a:lnTo>
                <a:lnTo>
                  <a:pt x="0" y="47045"/>
                </a:lnTo>
                <a:lnTo>
                  <a:pt x="218" y="53564"/>
                </a:lnTo>
                <a:lnTo>
                  <a:pt x="2245" y="66408"/>
                </a:lnTo>
                <a:lnTo>
                  <a:pt x="6705" y="77754"/>
                </a:lnTo>
                <a:lnTo>
                  <a:pt x="6817" y="77939"/>
                </a:lnTo>
                <a:lnTo>
                  <a:pt x="16265" y="88602"/>
                </a:lnTo>
                <a:lnTo>
                  <a:pt x="17266" y="78714"/>
                </a:lnTo>
                <a:lnTo>
                  <a:pt x="15660" y="74880"/>
                </a:lnTo>
                <a:lnTo>
                  <a:pt x="13130" y="62857"/>
                </a:lnTo>
                <a:lnTo>
                  <a:pt x="12481" y="48950"/>
                </a:lnTo>
                <a:lnTo>
                  <a:pt x="12481" y="41285"/>
                </a:lnTo>
                <a:lnTo>
                  <a:pt x="13426" y="33604"/>
                </a:lnTo>
                <a:lnTo>
                  <a:pt x="14386" y="25923"/>
                </a:lnTo>
                <a:lnTo>
                  <a:pt x="15361" y="17282"/>
                </a:lnTo>
                <a:lnTo>
                  <a:pt x="17266" y="12481"/>
                </a:lnTo>
                <a:lnTo>
                  <a:pt x="20147" y="8641"/>
                </a:lnTo>
                <a:lnTo>
                  <a:pt x="23042" y="5760"/>
                </a:lnTo>
                <a:lnTo>
                  <a:pt x="25908" y="4800"/>
                </a:lnTo>
                <a:lnTo>
                  <a:pt x="33588" y="4800"/>
                </a:lnTo>
                <a:lnTo>
                  <a:pt x="34549" y="6720"/>
                </a:lnTo>
                <a:lnTo>
                  <a:pt x="37429" y="8641"/>
                </a:lnTo>
                <a:lnTo>
                  <a:pt x="39349" y="12481"/>
                </a:lnTo>
                <a:lnTo>
                  <a:pt x="41269" y="17282"/>
                </a:lnTo>
                <a:lnTo>
                  <a:pt x="43190" y="24003"/>
                </a:lnTo>
                <a:lnTo>
                  <a:pt x="44150" y="32644"/>
                </a:lnTo>
                <a:lnTo>
                  <a:pt x="44150" y="42245"/>
                </a:lnTo>
                <a:lnTo>
                  <a:pt x="44033" y="50466"/>
                </a:lnTo>
                <a:lnTo>
                  <a:pt x="43111" y="64024"/>
                </a:lnTo>
                <a:lnTo>
                  <a:pt x="41269" y="73914"/>
                </a:lnTo>
                <a:lnTo>
                  <a:pt x="40309" y="79674"/>
                </a:lnTo>
                <a:lnTo>
                  <a:pt x="37429" y="82555"/>
                </a:lnTo>
                <a:lnTo>
                  <a:pt x="35509" y="85435"/>
                </a:lnTo>
                <a:lnTo>
                  <a:pt x="32628" y="87355"/>
                </a:lnTo>
                <a:lnTo>
                  <a:pt x="30708" y="88315"/>
                </a:lnTo>
                <a:lnTo>
                  <a:pt x="27828" y="88315"/>
                </a:lnTo>
                <a:lnTo>
                  <a:pt x="27828" y="92156"/>
                </a:lnTo>
                <a:lnTo>
                  <a:pt x="32628" y="92156"/>
                </a:lnTo>
                <a:lnTo>
                  <a:pt x="36469" y="90236"/>
                </a:lnTo>
                <a:lnTo>
                  <a:pt x="41269" y="87355"/>
                </a:lnTo>
                <a:lnTo>
                  <a:pt x="46070" y="84475"/>
                </a:lnTo>
                <a:lnTo>
                  <a:pt x="49911" y="78714"/>
                </a:lnTo>
                <a:lnTo>
                  <a:pt x="52791" y="72009"/>
                </a:lnTo>
                <a:lnTo>
                  <a:pt x="55904" y="58765"/>
                </a:lnTo>
                <a:lnTo>
                  <a:pt x="56631" y="45110"/>
                </a:lnTo>
                <a:lnTo>
                  <a:pt x="55872" y="33254"/>
                </a:lnTo>
                <a:lnTo>
                  <a:pt x="52769" y="20825"/>
                </a:lnTo>
                <a:lnTo>
                  <a:pt x="47030" y="10561"/>
                </a:lnTo>
                <a:lnTo>
                  <a:pt x="41269" y="3840"/>
                </a:lnTo>
                <a:lnTo>
                  <a:pt x="35509" y="0"/>
                </a:lnTo>
                <a:lnTo>
                  <a:pt x="23987" y="0"/>
                </a:lnTo>
                <a:lnTo>
                  <a:pt x="20147" y="1920"/>
                </a:lnTo>
                <a:lnTo>
                  <a:pt x="16322" y="4800"/>
                </a:lnTo>
                <a:lnTo>
                  <a:pt x="11521" y="7680"/>
                </a:lnTo>
                <a:lnTo>
                  <a:pt x="6705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6" name="object 656"/>
          <p:cNvSpPr/>
          <p:nvPr/>
        </p:nvSpPr>
        <p:spPr>
          <a:xfrm>
            <a:off x="4228860" y="6881119"/>
            <a:ext cx="11562" cy="13441"/>
          </a:xfrm>
          <a:custGeom>
            <a:avLst/>
            <a:gdLst/>
            <a:ahLst/>
            <a:cxnLst/>
            <a:rect l="l" t="t" r="r" b="b"/>
            <a:pathLst>
              <a:path w="11562" h="13441">
                <a:moveTo>
                  <a:pt x="6777" y="9601"/>
                </a:moveTo>
                <a:lnTo>
                  <a:pt x="2936" y="5760"/>
                </a:lnTo>
                <a:lnTo>
                  <a:pt x="1001" y="0"/>
                </a:lnTo>
                <a:lnTo>
                  <a:pt x="0" y="9887"/>
                </a:lnTo>
                <a:lnTo>
                  <a:pt x="11562" y="13441"/>
                </a:lnTo>
                <a:lnTo>
                  <a:pt x="11562" y="9601"/>
                </a:lnTo>
                <a:lnTo>
                  <a:pt x="6777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7" name="object 657"/>
          <p:cNvSpPr/>
          <p:nvPr/>
        </p:nvSpPr>
        <p:spPr>
          <a:xfrm>
            <a:off x="4280748" y="6802404"/>
            <a:ext cx="56631" cy="92156"/>
          </a:xfrm>
          <a:custGeom>
            <a:avLst/>
            <a:gdLst/>
            <a:ahLst/>
            <a:cxnLst/>
            <a:rect l="l" t="t" r="r" b="b"/>
            <a:pathLst>
              <a:path w="56631" h="92156">
                <a:moveTo>
                  <a:pt x="6720" y="13441"/>
                </a:moveTo>
                <a:lnTo>
                  <a:pt x="3840" y="21122"/>
                </a:lnTo>
                <a:lnTo>
                  <a:pt x="3580" y="21748"/>
                </a:lnTo>
                <a:lnTo>
                  <a:pt x="785" y="33044"/>
                </a:lnTo>
                <a:lnTo>
                  <a:pt x="0" y="47045"/>
                </a:lnTo>
                <a:lnTo>
                  <a:pt x="219" y="53567"/>
                </a:lnTo>
                <a:lnTo>
                  <a:pt x="2249" y="66409"/>
                </a:lnTo>
                <a:lnTo>
                  <a:pt x="6720" y="77754"/>
                </a:lnTo>
                <a:lnTo>
                  <a:pt x="6832" y="77939"/>
                </a:lnTo>
                <a:lnTo>
                  <a:pt x="16269" y="88602"/>
                </a:lnTo>
                <a:lnTo>
                  <a:pt x="17282" y="78714"/>
                </a:lnTo>
                <a:lnTo>
                  <a:pt x="15996" y="74878"/>
                </a:lnTo>
                <a:lnTo>
                  <a:pt x="13432" y="62856"/>
                </a:lnTo>
                <a:lnTo>
                  <a:pt x="12481" y="48950"/>
                </a:lnTo>
                <a:lnTo>
                  <a:pt x="12481" y="41285"/>
                </a:lnTo>
                <a:lnTo>
                  <a:pt x="13441" y="33604"/>
                </a:lnTo>
                <a:lnTo>
                  <a:pt x="14401" y="25923"/>
                </a:lnTo>
                <a:lnTo>
                  <a:pt x="15361" y="17282"/>
                </a:lnTo>
                <a:lnTo>
                  <a:pt x="17282" y="12481"/>
                </a:lnTo>
                <a:lnTo>
                  <a:pt x="20162" y="8641"/>
                </a:lnTo>
                <a:lnTo>
                  <a:pt x="23042" y="5760"/>
                </a:lnTo>
                <a:lnTo>
                  <a:pt x="25907" y="4800"/>
                </a:lnTo>
                <a:lnTo>
                  <a:pt x="33604" y="4800"/>
                </a:lnTo>
                <a:lnTo>
                  <a:pt x="34564" y="6720"/>
                </a:lnTo>
                <a:lnTo>
                  <a:pt x="37444" y="8641"/>
                </a:lnTo>
                <a:lnTo>
                  <a:pt x="39349" y="12481"/>
                </a:lnTo>
                <a:lnTo>
                  <a:pt x="41285" y="17282"/>
                </a:lnTo>
                <a:lnTo>
                  <a:pt x="43190" y="24003"/>
                </a:lnTo>
                <a:lnTo>
                  <a:pt x="44150" y="32644"/>
                </a:lnTo>
                <a:lnTo>
                  <a:pt x="44150" y="42245"/>
                </a:lnTo>
                <a:lnTo>
                  <a:pt x="44033" y="50464"/>
                </a:lnTo>
                <a:lnTo>
                  <a:pt x="43114" y="64024"/>
                </a:lnTo>
                <a:lnTo>
                  <a:pt x="41285" y="73914"/>
                </a:lnTo>
                <a:lnTo>
                  <a:pt x="40309" y="79674"/>
                </a:lnTo>
                <a:lnTo>
                  <a:pt x="37444" y="82555"/>
                </a:lnTo>
                <a:lnTo>
                  <a:pt x="35524" y="85435"/>
                </a:lnTo>
                <a:lnTo>
                  <a:pt x="32628" y="87355"/>
                </a:lnTo>
                <a:lnTo>
                  <a:pt x="30723" y="88315"/>
                </a:lnTo>
                <a:lnTo>
                  <a:pt x="27843" y="88315"/>
                </a:lnTo>
                <a:lnTo>
                  <a:pt x="27843" y="92156"/>
                </a:lnTo>
                <a:lnTo>
                  <a:pt x="32628" y="92156"/>
                </a:lnTo>
                <a:lnTo>
                  <a:pt x="36469" y="90236"/>
                </a:lnTo>
                <a:lnTo>
                  <a:pt x="41285" y="87355"/>
                </a:lnTo>
                <a:lnTo>
                  <a:pt x="46085" y="84475"/>
                </a:lnTo>
                <a:lnTo>
                  <a:pt x="49910" y="78714"/>
                </a:lnTo>
                <a:lnTo>
                  <a:pt x="52806" y="72009"/>
                </a:lnTo>
                <a:lnTo>
                  <a:pt x="55905" y="58766"/>
                </a:lnTo>
                <a:lnTo>
                  <a:pt x="56631" y="45110"/>
                </a:lnTo>
                <a:lnTo>
                  <a:pt x="55872" y="33254"/>
                </a:lnTo>
                <a:lnTo>
                  <a:pt x="52769" y="20825"/>
                </a:lnTo>
                <a:lnTo>
                  <a:pt x="47030" y="10561"/>
                </a:lnTo>
                <a:lnTo>
                  <a:pt x="41285" y="3840"/>
                </a:lnTo>
                <a:lnTo>
                  <a:pt x="35524" y="0"/>
                </a:lnTo>
                <a:lnTo>
                  <a:pt x="24002" y="0"/>
                </a:lnTo>
                <a:lnTo>
                  <a:pt x="20162" y="1920"/>
                </a:lnTo>
                <a:lnTo>
                  <a:pt x="16322" y="4800"/>
                </a:lnTo>
                <a:lnTo>
                  <a:pt x="11521" y="7680"/>
                </a:lnTo>
                <a:lnTo>
                  <a:pt x="672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8" name="object 658"/>
          <p:cNvSpPr/>
          <p:nvPr/>
        </p:nvSpPr>
        <p:spPr>
          <a:xfrm>
            <a:off x="4297017" y="6881119"/>
            <a:ext cx="11573" cy="13441"/>
          </a:xfrm>
          <a:custGeom>
            <a:avLst/>
            <a:gdLst/>
            <a:ahLst/>
            <a:cxnLst/>
            <a:rect l="l" t="t" r="r" b="b"/>
            <a:pathLst>
              <a:path w="11573" h="13441">
                <a:moveTo>
                  <a:pt x="6773" y="9601"/>
                </a:moveTo>
                <a:lnTo>
                  <a:pt x="2932" y="5760"/>
                </a:lnTo>
                <a:lnTo>
                  <a:pt x="1012" y="0"/>
                </a:lnTo>
                <a:lnTo>
                  <a:pt x="0" y="9887"/>
                </a:lnTo>
                <a:lnTo>
                  <a:pt x="11573" y="13441"/>
                </a:lnTo>
                <a:lnTo>
                  <a:pt x="11573" y="9601"/>
                </a:lnTo>
                <a:lnTo>
                  <a:pt x="6773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9" name="object 659"/>
          <p:cNvSpPr/>
          <p:nvPr/>
        </p:nvSpPr>
        <p:spPr>
          <a:xfrm>
            <a:off x="4088754" y="6564325"/>
            <a:ext cx="35509" cy="90251"/>
          </a:xfrm>
          <a:custGeom>
            <a:avLst/>
            <a:gdLst/>
            <a:ahLst/>
            <a:cxnLst/>
            <a:rect l="l" t="t" r="r" b="b"/>
            <a:pathLst>
              <a:path w="35509" h="90251">
                <a:moveTo>
                  <a:pt x="13441" y="74889"/>
                </a:moveTo>
                <a:lnTo>
                  <a:pt x="13441" y="80650"/>
                </a:lnTo>
                <a:lnTo>
                  <a:pt x="12481" y="83530"/>
                </a:lnTo>
                <a:lnTo>
                  <a:pt x="12481" y="84490"/>
                </a:lnTo>
                <a:lnTo>
                  <a:pt x="11521" y="85450"/>
                </a:lnTo>
                <a:lnTo>
                  <a:pt x="11521" y="86410"/>
                </a:lnTo>
                <a:lnTo>
                  <a:pt x="9601" y="87355"/>
                </a:lnTo>
                <a:lnTo>
                  <a:pt x="8641" y="87355"/>
                </a:lnTo>
                <a:lnTo>
                  <a:pt x="5760" y="88331"/>
                </a:lnTo>
                <a:lnTo>
                  <a:pt x="1920" y="88331"/>
                </a:lnTo>
                <a:lnTo>
                  <a:pt x="1920" y="90251"/>
                </a:lnTo>
                <a:lnTo>
                  <a:pt x="35509" y="90251"/>
                </a:lnTo>
                <a:lnTo>
                  <a:pt x="35509" y="88331"/>
                </a:lnTo>
                <a:lnTo>
                  <a:pt x="30723" y="88331"/>
                </a:lnTo>
                <a:lnTo>
                  <a:pt x="28788" y="87355"/>
                </a:lnTo>
                <a:lnTo>
                  <a:pt x="26883" y="87355"/>
                </a:lnTo>
                <a:lnTo>
                  <a:pt x="25923" y="86410"/>
                </a:lnTo>
                <a:lnTo>
                  <a:pt x="24963" y="85450"/>
                </a:lnTo>
                <a:lnTo>
                  <a:pt x="24963" y="84490"/>
                </a:lnTo>
                <a:lnTo>
                  <a:pt x="24002" y="82570"/>
                </a:lnTo>
                <a:lnTo>
                  <a:pt x="24002" y="0"/>
                </a:lnTo>
                <a:lnTo>
                  <a:pt x="22067" y="0"/>
                </a:lnTo>
                <a:lnTo>
                  <a:pt x="0" y="10561"/>
                </a:lnTo>
                <a:lnTo>
                  <a:pt x="960" y="12496"/>
                </a:lnTo>
                <a:lnTo>
                  <a:pt x="3840" y="11521"/>
                </a:lnTo>
                <a:lnTo>
                  <a:pt x="6720" y="10561"/>
                </a:lnTo>
                <a:lnTo>
                  <a:pt x="9601" y="10561"/>
                </a:lnTo>
                <a:lnTo>
                  <a:pt x="10561" y="11521"/>
                </a:lnTo>
                <a:lnTo>
                  <a:pt x="11521" y="12496"/>
                </a:lnTo>
                <a:lnTo>
                  <a:pt x="12481" y="13441"/>
                </a:lnTo>
                <a:lnTo>
                  <a:pt x="12481" y="16337"/>
                </a:lnTo>
                <a:lnTo>
                  <a:pt x="13441" y="20177"/>
                </a:lnTo>
                <a:lnTo>
                  <a:pt x="13441" y="748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0" name="object 660"/>
          <p:cNvSpPr/>
          <p:nvPr/>
        </p:nvSpPr>
        <p:spPr>
          <a:xfrm>
            <a:off x="4150187" y="6564325"/>
            <a:ext cx="48966" cy="40325"/>
          </a:xfrm>
          <a:custGeom>
            <a:avLst/>
            <a:gdLst/>
            <a:ahLst/>
            <a:cxnLst/>
            <a:rect l="l" t="t" r="r" b="b"/>
            <a:pathLst>
              <a:path w="48966" h="40325">
                <a:moveTo>
                  <a:pt x="0" y="21122"/>
                </a:moveTo>
                <a:lnTo>
                  <a:pt x="0" y="24963"/>
                </a:lnTo>
                <a:lnTo>
                  <a:pt x="960" y="28803"/>
                </a:lnTo>
                <a:lnTo>
                  <a:pt x="2880" y="31683"/>
                </a:lnTo>
                <a:lnTo>
                  <a:pt x="5760" y="35524"/>
                </a:lnTo>
                <a:lnTo>
                  <a:pt x="9601" y="40325"/>
                </a:lnTo>
                <a:lnTo>
                  <a:pt x="9601" y="13441"/>
                </a:lnTo>
                <a:lnTo>
                  <a:pt x="11521" y="9616"/>
                </a:lnTo>
                <a:lnTo>
                  <a:pt x="14401" y="7680"/>
                </a:lnTo>
                <a:lnTo>
                  <a:pt x="17282" y="4815"/>
                </a:lnTo>
                <a:lnTo>
                  <a:pt x="20162" y="3840"/>
                </a:lnTo>
                <a:lnTo>
                  <a:pt x="29763" y="3840"/>
                </a:lnTo>
                <a:lnTo>
                  <a:pt x="32644" y="4815"/>
                </a:lnTo>
                <a:lnTo>
                  <a:pt x="35524" y="7680"/>
                </a:lnTo>
                <a:lnTo>
                  <a:pt x="38404" y="10561"/>
                </a:lnTo>
                <a:lnTo>
                  <a:pt x="39364" y="13441"/>
                </a:lnTo>
                <a:lnTo>
                  <a:pt x="39364" y="22082"/>
                </a:lnTo>
                <a:lnTo>
                  <a:pt x="38404" y="24963"/>
                </a:lnTo>
                <a:lnTo>
                  <a:pt x="37444" y="27843"/>
                </a:lnTo>
                <a:lnTo>
                  <a:pt x="37444" y="36484"/>
                </a:lnTo>
                <a:lnTo>
                  <a:pt x="42245" y="32644"/>
                </a:lnTo>
                <a:lnTo>
                  <a:pt x="45125" y="28803"/>
                </a:lnTo>
                <a:lnTo>
                  <a:pt x="47045" y="25923"/>
                </a:lnTo>
                <a:lnTo>
                  <a:pt x="48966" y="22082"/>
                </a:lnTo>
                <a:lnTo>
                  <a:pt x="48966" y="14401"/>
                </a:lnTo>
                <a:lnTo>
                  <a:pt x="46085" y="9616"/>
                </a:lnTo>
                <a:lnTo>
                  <a:pt x="42245" y="5775"/>
                </a:lnTo>
                <a:lnTo>
                  <a:pt x="37444" y="1935"/>
                </a:lnTo>
                <a:lnTo>
                  <a:pt x="31683" y="0"/>
                </a:lnTo>
                <a:lnTo>
                  <a:pt x="17282" y="0"/>
                </a:lnTo>
                <a:lnTo>
                  <a:pt x="11521" y="1935"/>
                </a:lnTo>
                <a:lnTo>
                  <a:pt x="6720" y="5775"/>
                </a:lnTo>
                <a:lnTo>
                  <a:pt x="2880" y="10561"/>
                </a:lnTo>
                <a:lnTo>
                  <a:pt x="0" y="15361"/>
                </a:lnTo>
                <a:lnTo>
                  <a:pt x="0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1" name="object 661"/>
          <p:cNvSpPr/>
          <p:nvPr/>
        </p:nvSpPr>
        <p:spPr>
          <a:xfrm>
            <a:off x="4159788" y="6583527"/>
            <a:ext cx="41285" cy="72969"/>
          </a:xfrm>
          <a:custGeom>
            <a:avLst/>
            <a:gdLst/>
            <a:ahLst/>
            <a:cxnLst/>
            <a:rect l="l" t="t" r="r" b="b"/>
            <a:pathLst>
              <a:path w="41285" h="72969">
                <a:moveTo>
                  <a:pt x="25923" y="11521"/>
                </a:moveTo>
                <a:lnTo>
                  <a:pt x="23042" y="14401"/>
                </a:lnTo>
                <a:lnTo>
                  <a:pt x="17282" y="19202"/>
                </a:lnTo>
                <a:lnTo>
                  <a:pt x="6720" y="10561"/>
                </a:lnTo>
                <a:lnTo>
                  <a:pt x="4800" y="8641"/>
                </a:lnTo>
                <a:lnTo>
                  <a:pt x="2880" y="6720"/>
                </a:lnTo>
                <a:lnTo>
                  <a:pt x="1920" y="3840"/>
                </a:lnTo>
                <a:lnTo>
                  <a:pt x="960" y="1920"/>
                </a:lnTo>
                <a:lnTo>
                  <a:pt x="0" y="0"/>
                </a:lnTo>
                <a:lnTo>
                  <a:pt x="0" y="21122"/>
                </a:lnTo>
                <a:lnTo>
                  <a:pt x="7680" y="26883"/>
                </a:lnTo>
                <a:lnTo>
                  <a:pt x="960" y="31683"/>
                </a:lnTo>
                <a:lnTo>
                  <a:pt x="0" y="46085"/>
                </a:lnTo>
                <a:lnTo>
                  <a:pt x="960" y="42245"/>
                </a:lnTo>
                <a:lnTo>
                  <a:pt x="1920" y="39364"/>
                </a:lnTo>
                <a:lnTo>
                  <a:pt x="3840" y="35524"/>
                </a:lnTo>
                <a:lnTo>
                  <a:pt x="6720" y="31683"/>
                </a:lnTo>
                <a:lnTo>
                  <a:pt x="10561" y="28803"/>
                </a:lnTo>
                <a:lnTo>
                  <a:pt x="11003" y="29158"/>
                </a:lnTo>
                <a:lnTo>
                  <a:pt x="22341" y="39143"/>
                </a:lnTo>
                <a:lnTo>
                  <a:pt x="28803" y="47045"/>
                </a:lnTo>
                <a:lnTo>
                  <a:pt x="30723" y="49926"/>
                </a:lnTo>
                <a:lnTo>
                  <a:pt x="31683" y="52806"/>
                </a:lnTo>
                <a:lnTo>
                  <a:pt x="31683" y="59527"/>
                </a:lnTo>
                <a:lnTo>
                  <a:pt x="30723" y="62407"/>
                </a:lnTo>
                <a:lnTo>
                  <a:pt x="27843" y="65288"/>
                </a:lnTo>
                <a:lnTo>
                  <a:pt x="24963" y="68153"/>
                </a:lnTo>
                <a:lnTo>
                  <a:pt x="21122" y="69128"/>
                </a:lnTo>
                <a:lnTo>
                  <a:pt x="11521" y="69128"/>
                </a:lnTo>
                <a:lnTo>
                  <a:pt x="7680" y="67208"/>
                </a:lnTo>
                <a:lnTo>
                  <a:pt x="6720" y="72969"/>
                </a:lnTo>
                <a:lnTo>
                  <a:pt x="23042" y="72969"/>
                </a:lnTo>
                <a:lnTo>
                  <a:pt x="28803" y="71048"/>
                </a:lnTo>
                <a:lnTo>
                  <a:pt x="33604" y="66248"/>
                </a:lnTo>
                <a:lnTo>
                  <a:pt x="38404" y="61447"/>
                </a:lnTo>
                <a:lnTo>
                  <a:pt x="41285" y="56647"/>
                </a:lnTo>
                <a:lnTo>
                  <a:pt x="41285" y="45125"/>
                </a:lnTo>
                <a:lnTo>
                  <a:pt x="39364" y="40325"/>
                </a:lnTo>
                <a:lnTo>
                  <a:pt x="35524" y="36484"/>
                </a:lnTo>
                <a:lnTo>
                  <a:pt x="33604" y="32644"/>
                </a:lnTo>
                <a:lnTo>
                  <a:pt x="28803" y="27843"/>
                </a:lnTo>
                <a:lnTo>
                  <a:pt x="21122" y="22082"/>
                </a:lnTo>
                <a:lnTo>
                  <a:pt x="27843" y="17282"/>
                </a:lnTo>
                <a:lnTo>
                  <a:pt x="27843" y="8641"/>
                </a:lnTo>
                <a:lnTo>
                  <a:pt x="2592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2" name="object 662"/>
          <p:cNvSpPr/>
          <p:nvPr/>
        </p:nvSpPr>
        <p:spPr>
          <a:xfrm>
            <a:off x="4149227" y="6615211"/>
            <a:ext cx="18242" cy="41285"/>
          </a:xfrm>
          <a:custGeom>
            <a:avLst/>
            <a:gdLst/>
            <a:ahLst/>
            <a:cxnLst/>
            <a:rect l="l" t="t" r="r" b="b"/>
            <a:pathLst>
              <a:path w="18242" h="41285">
                <a:moveTo>
                  <a:pt x="1920" y="11521"/>
                </a:moveTo>
                <a:lnTo>
                  <a:pt x="0" y="15361"/>
                </a:lnTo>
                <a:lnTo>
                  <a:pt x="0" y="24002"/>
                </a:lnTo>
                <a:lnTo>
                  <a:pt x="1920" y="28803"/>
                </a:lnTo>
                <a:lnTo>
                  <a:pt x="5760" y="33604"/>
                </a:lnTo>
                <a:lnTo>
                  <a:pt x="10561" y="38404"/>
                </a:lnTo>
                <a:lnTo>
                  <a:pt x="17282" y="41285"/>
                </a:lnTo>
                <a:lnTo>
                  <a:pt x="18242" y="35524"/>
                </a:lnTo>
                <a:lnTo>
                  <a:pt x="14401" y="32644"/>
                </a:lnTo>
                <a:lnTo>
                  <a:pt x="11521" y="28803"/>
                </a:lnTo>
                <a:lnTo>
                  <a:pt x="10561" y="24963"/>
                </a:lnTo>
                <a:lnTo>
                  <a:pt x="10561" y="14401"/>
                </a:lnTo>
                <a:lnTo>
                  <a:pt x="11521" y="0"/>
                </a:lnTo>
                <a:lnTo>
                  <a:pt x="6720" y="3840"/>
                </a:lnTo>
                <a:lnTo>
                  <a:pt x="3840" y="7680"/>
                </a:lnTo>
                <a:lnTo>
                  <a:pt x="1920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3" name="object 663"/>
          <p:cNvSpPr/>
          <p:nvPr/>
        </p:nvSpPr>
        <p:spPr>
          <a:xfrm>
            <a:off x="4212595" y="6564325"/>
            <a:ext cx="56631" cy="92171"/>
          </a:xfrm>
          <a:custGeom>
            <a:avLst/>
            <a:gdLst/>
            <a:ahLst/>
            <a:cxnLst/>
            <a:rect l="l" t="t" r="r" b="b"/>
            <a:pathLst>
              <a:path w="56631" h="92171">
                <a:moveTo>
                  <a:pt x="6705" y="13441"/>
                </a:moveTo>
                <a:lnTo>
                  <a:pt x="3840" y="20177"/>
                </a:lnTo>
                <a:lnTo>
                  <a:pt x="3309" y="21665"/>
                </a:lnTo>
                <a:lnTo>
                  <a:pt x="729" y="33384"/>
                </a:lnTo>
                <a:lnTo>
                  <a:pt x="0" y="47045"/>
                </a:lnTo>
                <a:lnTo>
                  <a:pt x="166" y="52744"/>
                </a:lnTo>
                <a:lnTo>
                  <a:pt x="2150" y="65858"/>
                </a:lnTo>
                <a:lnTo>
                  <a:pt x="6705" y="76809"/>
                </a:lnTo>
                <a:lnTo>
                  <a:pt x="7184" y="77666"/>
                </a:lnTo>
                <a:lnTo>
                  <a:pt x="16486" y="88650"/>
                </a:lnTo>
                <a:lnTo>
                  <a:pt x="17266" y="77769"/>
                </a:lnTo>
                <a:lnTo>
                  <a:pt x="15660" y="73995"/>
                </a:lnTo>
                <a:lnTo>
                  <a:pt x="13130" y="62319"/>
                </a:lnTo>
                <a:lnTo>
                  <a:pt x="12481" y="48006"/>
                </a:lnTo>
                <a:lnTo>
                  <a:pt x="12481" y="40325"/>
                </a:lnTo>
                <a:lnTo>
                  <a:pt x="13426" y="32644"/>
                </a:lnTo>
                <a:lnTo>
                  <a:pt x="14386" y="24963"/>
                </a:lnTo>
                <a:lnTo>
                  <a:pt x="15361" y="17282"/>
                </a:lnTo>
                <a:lnTo>
                  <a:pt x="17266" y="11521"/>
                </a:lnTo>
                <a:lnTo>
                  <a:pt x="20147" y="8656"/>
                </a:lnTo>
                <a:lnTo>
                  <a:pt x="23042" y="5775"/>
                </a:lnTo>
                <a:lnTo>
                  <a:pt x="25908" y="3840"/>
                </a:lnTo>
                <a:lnTo>
                  <a:pt x="30708" y="3840"/>
                </a:lnTo>
                <a:lnTo>
                  <a:pt x="33588" y="4815"/>
                </a:lnTo>
                <a:lnTo>
                  <a:pt x="34549" y="6720"/>
                </a:lnTo>
                <a:lnTo>
                  <a:pt x="37429" y="8656"/>
                </a:lnTo>
                <a:lnTo>
                  <a:pt x="39349" y="12496"/>
                </a:lnTo>
                <a:lnTo>
                  <a:pt x="41269" y="17282"/>
                </a:lnTo>
                <a:lnTo>
                  <a:pt x="43190" y="24003"/>
                </a:lnTo>
                <a:lnTo>
                  <a:pt x="44150" y="32644"/>
                </a:lnTo>
                <a:lnTo>
                  <a:pt x="44150" y="42245"/>
                </a:lnTo>
                <a:lnTo>
                  <a:pt x="44033" y="50024"/>
                </a:lnTo>
                <a:lnTo>
                  <a:pt x="43110" y="63353"/>
                </a:lnTo>
                <a:lnTo>
                  <a:pt x="41269" y="73929"/>
                </a:lnTo>
                <a:lnTo>
                  <a:pt x="40309" y="78729"/>
                </a:lnTo>
                <a:lnTo>
                  <a:pt x="37429" y="82570"/>
                </a:lnTo>
                <a:lnTo>
                  <a:pt x="35509" y="84490"/>
                </a:lnTo>
                <a:lnTo>
                  <a:pt x="32628" y="86410"/>
                </a:lnTo>
                <a:lnTo>
                  <a:pt x="30708" y="88331"/>
                </a:lnTo>
                <a:lnTo>
                  <a:pt x="27828" y="88331"/>
                </a:lnTo>
                <a:lnTo>
                  <a:pt x="27828" y="92171"/>
                </a:lnTo>
                <a:lnTo>
                  <a:pt x="32628" y="92171"/>
                </a:lnTo>
                <a:lnTo>
                  <a:pt x="36469" y="90251"/>
                </a:lnTo>
                <a:lnTo>
                  <a:pt x="41269" y="87355"/>
                </a:lnTo>
                <a:lnTo>
                  <a:pt x="46070" y="83530"/>
                </a:lnTo>
                <a:lnTo>
                  <a:pt x="49911" y="78729"/>
                </a:lnTo>
                <a:lnTo>
                  <a:pt x="52791" y="71048"/>
                </a:lnTo>
                <a:lnTo>
                  <a:pt x="53051" y="70423"/>
                </a:lnTo>
                <a:lnTo>
                  <a:pt x="55846" y="59127"/>
                </a:lnTo>
                <a:lnTo>
                  <a:pt x="56631" y="45125"/>
                </a:lnTo>
                <a:lnTo>
                  <a:pt x="55871" y="33248"/>
                </a:lnTo>
                <a:lnTo>
                  <a:pt x="52767" y="20821"/>
                </a:lnTo>
                <a:lnTo>
                  <a:pt x="47030" y="10561"/>
                </a:lnTo>
                <a:lnTo>
                  <a:pt x="41269" y="2895"/>
                </a:lnTo>
                <a:lnTo>
                  <a:pt x="35509" y="0"/>
                </a:lnTo>
                <a:lnTo>
                  <a:pt x="23987" y="0"/>
                </a:lnTo>
                <a:lnTo>
                  <a:pt x="20147" y="960"/>
                </a:lnTo>
                <a:lnTo>
                  <a:pt x="16322" y="3840"/>
                </a:lnTo>
                <a:lnTo>
                  <a:pt x="11521" y="7680"/>
                </a:lnTo>
                <a:lnTo>
                  <a:pt x="6705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4" name="object 664"/>
          <p:cNvSpPr/>
          <p:nvPr/>
        </p:nvSpPr>
        <p:spPr>
          <a:xfrm>
            <a:off x="4229081" y="6642094"/>
            <a:ext cx="11342" cy="14401"/>
          </a:xfrm>
          <a:custGeom>
            <a:avLst/>
            <a:gdLst/>
            <a:ahLst/>
            <a:cxnLst/>
            <a:rect l="l" t="t" r="r" b="b"/>
            <a:pathLst>
              <a:path w="11342" h="14401">
                <a:moveTo>
                  <a:pt x="6556" y="10561"/>
                </a:moveTo>
                <a:lnTo>
                  <a:pt x="2716" y="6720"/>
                </a:lnTo>
                <a:lnTo>
                  <a:pt x="780" y="0"/>
                </a:lnTo>
                <a:lnTo>
                  <a:pt x="0" y="10880"/>
                </a:lnTo>
                <a:lnTo>
                  <a:pt x="11342" y="14401"/>
                </a:lnTo>
                <a:lnTo>
                  <a:pt x="11342" y="10561"/>
                </a:lnTo>
                <a:lnTo>
                  <a:pt x="6556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5" name="object 665"/>
          <p:cNvSpPr/>
          <p:nvPr/>
        </p:nvSpPr>
        <p:spPr>
          <a:xfrm>
            <a:off x="4280748" y="6564325"/>
            <a:ext cx="56631" cy="92171"/>
          </a:xfrm>
          <a:custGeom>
            <a:avLst/>
            <a:gdLst/>
            <a:ahLst/>
            <a:cxnLst/>
            <a:rect l="l" t="t" r="r" b="b"/>
            <a:pathLst>
              <a:path w="56631" h="92171">
                <a:moveTo>
                  <a:pt x="6720" y="13441"/>
                </a:moveTo>
                <a:lnTo>
                  <a:pt x="3840" y="20177"/>
                </a:lnTo>
                <a:lnTo>
                  <a:pt x="3309" y="21665"/>
                </a:lnTo>
                <a:lnTo>
                  <a:pt x="729" y="33384"/>
                </a:lnTo>
                <a:lnTo>
                  <a:pt x="0" y="47045"/>
                </a:lnTo>
                <a:lnTo>
                  <a:pt x="166" y="52747"/>
                </a:lnTo>
                <a:lnTo>
                  <a:pt x="2154" y="65860"/>
                </a:lnTo>
                <a:lnTo>
                  <a:pt x="6720" y="76809"/>
                </a:lnTo>
                <a:lnTo>
                  <a:pt x="7198" y="77666"/>
                </a:lnTo>
                <a:lnTo>
                  <a:pt x="16489" y="88650"/>
                </a:lnTo>
                <a:lnTo>
                  <a:pt x="17282" y="77769"/>
                </a:lnTo>
                <a:lnTo>
                  <a:pt x="15996" y="73993"/>
                </a:lnTo>
                <a:lnTo>
                  <a:pt x="13432" y="62317"/>
                </a:lnTo>
                <a:lnTo>
                  <a:pt x="12481" y="48006"/>
                </a:lnTo>
                <a:lnTo>
                  <a:pt x="12481" y="40325"/>
                </a:lnTo>
                <a:lnTo>
                  <a:pt x="13441" y="32644"/>
                </a:lnTo>
                <a:lnTo>
                  <a:pt x="14401" y="24963"/>
                </a:lnTo>
                <a:lnTo>
                  <a:pt x="15361" y="17282"/>
                </a:lnTo>
                <a:lnTo>
                  <a:pt x="17282" y="11521"/>
                </a:lnTo>
                <a:lnTo>
                  <a:pt x="20162" y="8656"/>
                </a:lnTo>
                <a:lnTo>
                  <a:pt x="23042" y="5775"/>
                </a:lnTo>
                <a:lnTo>
                  <a:pt x="25907" y="3840"/>
                </a:lnTo>
                <a:lnTo>
                  <a:pt x="30723" y="3840"/>
                </a:lnTo>
                <a:lnTo>
                  <a:pt x="33604" y="4815"/>
                </a:lnTo>
                <a:lnTo>
                  <a:pt x="34564" y="6720"/>
                </a:lnTo>
                <a:lnTo>
                  <a:pt x="37444" y="8656"/>
                </a:lnTo>
                <a:lnTo>
                  <a:pt x="39349" y="12496"/>
                </a:lnTo>
                <a:lnTo>
                  <a:pt x="41285" y="17282"/>
                </a:lnTo>
                <a:lnTo>
                  <a:pt x="43190" y="24003"/>
                </a:lnTo>
                <a:lnTo>
                  <a:pt x="44150" y="32644"/>
                </a:lnTo>
                <a:lnTo>
                  <a:pt x="44150" y="42245"/>
                </a:lnTo>
                <a:lnTo>
                  <a:pt x="44033" y="50023"/>
                </a:lnTo>
                <a:lnTo>
                  <a:pt x="43113" y="63353"/>
                </a:lnTo>
                <a:lnTo>
                  <a:pt x="41285" y="73929"/>
                </a:lnTo>
                <a:lnTo>
                  <a:pt x="40309" y="78729"/>
                </a:lnTo>
                <a:lnTo>
                  <a:pt x="37444" y="82570"/>
                </a:lnTo>
                <a:lnTo>
                  <a:pt x="35524" y="84490"/>
                </a:lnTo>
                <a:lnTo>
                  <a:pt x="32628" y="86410"/>
                </a:lnTo>
                <a:lnTo>
                  <a:pt x="30723" y="88331"/>
                </a:lnTo>
                <a:lnTo>
                  <a:pt x="27843" y="88331"/>
                </a:lnTo>
                <a:lnTo>
                  <a:pt x="27843" y="92171"/>
                </a:lnTo>
                <a:lnTo>
                  <a:pt x="32628" y="92171"/>
                </a:lnTo>
                <a:lnTo>
                  <a:pt x="36469" y="90251"/>
                </a:lnTo>
                <a:lnTo>
                  <a:pt x="41285" y="87355"/>
                </a:lnTo>
                <a:lnTo>
                  <a:pt x="46085" y="83530"/>
                </a:lnTo>
                <a:lnTo>
                  <a:pt x="49910" y="78729"/>
                </a:lnTo>
                <a:lnTo>
                  <a:pt x="52806" y="71048"/>
                </a:lnTo>
                <a:lnTo>
                  <a:pt x="53064" y="70424"/>
                </a:lnTo>
                <a:lnTo>
                  <a:pt x="55847" y="59128"/>
                </a:lnTo>
                <a:lnTo>
                  <a:pt x="56631" y="45125"/>
                </a:lnTo>
                <a:lnTo>
                  <a:pt x="55871" y="33248"/>
                </a:lnTo>
                <a:lnTo>
                  <a:pt x="52767" y="20821"/>
                </a:lnTo>
                <a:lnTo>
                  <a:pt x="47030" y="10561"/>
                </a:lnTo>
                <a:lnTo>
                  <a:pt x="41285" y="2895"/>
                </a:lnTo>
                <a:lnTo>
                  <a:pt x="35524" y="0"/>
                </a:lnTo>
                <a:lnTo>
                  <a:pt x="24002" y="0"/>
                </a:lnTo>
                <a:lnTo>
                  <a:pt x="20162" y="960"/>
                </a:lnTo>
                <a:lnTo>
                  <a:pt x="16322" y="3840"/>
                </a:lnTo>
                <a:lnTo>
                  <a:pt x="11521" y="7680"/>
                </a:lnTo>
                <a:lnTo>
                  <a:pt x="672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6" name="object 666"/>
          <p:cNvSpPr/>
          <p:nvPr/>
        </p:nvSpPr>
        <p:spPr>
          <a:xfrm>
            <a:off x="4297238" y="6642094"/>
            <a:ext cx="11353" cy="14401"/>
          </a:xfrm>
          <a:custGeom>
            <a:avLst/>
            <a:gdLst/>
            <a:ahLst/>
            <a:cxnLst/>
            <a:rect l="l" t="t" r="r" b="b"/>
            <a:pathLst>
              <a:path w="11353" h="14401">
                <a:moveTo>
                  <a:pt x="6552" y="10561"/>
                </a:moveTo>
                <a:lnTo>
                  <a:pt x="2712" y="6720"/>
                </a:lnTo>
                <a:lnTo>
                  <a:pt x="792" y="0"/>
                </a:lnTo>
                <a:lnTo>
                  <a:pt x="0" y="10880"/>
                </a:lnTo>
                <a:lnTo>
                  <a:pt x="11353" y="14401"/>
                </a:lnTo>
                <a:lnTo>
                  <a:pt x="11353" y="10561"/>
                </a:lnTo>
                <a:lnTo>
                  <a:pt x="6552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7" name="object 667"/>
          <p:cNvSpPr/>
          <p:nvPr/>
        </p:nvSpPr>
        <p:spPr>
          <a:xfrm>
            <a:off x="4076273" y="6326261"/>
            <a:ext cx="58552" cy="90236"/>
          </a:xfrm>
          <a:custGeom>
            <a:avLst/>
            <a:gdLst/>
            <a:ahLst/>
            <a:cxnLst/>
            <a:rect l="l" t="t" r="r" b="b"/>
            <a:pathLst>
              <a:path w="58552" h="90236">
                <a:moveTo>
                  <a:pt x="34549" y="59512"/>
                </a:moveTo>
                <a:lnTo>
                  <a:pt x="36195" y="57409"/>
                </a:lnTo>
                <a:lnTo>
                  <a:pt x="44323" y="46723"/>
                </a:lnTo>
                <a:lnTo>
                  <a:pt x="49926" y="36484"/>
                </a:lnTo>
                <a:lnTo>
                  <a:pt x="51831" y="32644"/>
                </a:lnTo>
                <a:lnTo>
                  <a:pt x="52791" y="27843"/>
                </a:lnTo>
                <a:lnTo>
                  <a:pt x="52791" y="17282"/>
                </a:lnTo>
                <a:lnTo>
                  <a:pt x="50886" y="11521"/>
                </a:lnTo>
                <a:lnTo>
                  <a:pt x="46085" y="6720"/>
                </a:lnTo>
                <a:lnTo>
                  <a:pt x="41269" y="1920"/>
                </a:lnTo>
                <a:lnTo>
                  <a:pt x="34549" y="0"/>
                </a:lnTo>
                <a:lnTo>
                  <a:pt x="21122" y="0"/>
                </a:lnTo>
                <a:lnTo>
                  <a:pt x="15361" y="1920"/>
                </a:lnTo>
                <a:lnTo>
                  <a:pt x="10561" y="6720"/>
                </a:lnTo>
                <a:lnTo>
                  <a:pt x="5760" y="10561"/>
                </a:lnTo>
                <a:lnTo>
                  <a:pt x="3840" y="17282"/>
                </a:lnTo>
                <a:lnTo>
                  <a:pt x="1920" y="24963"/>
                </a:lnTo>
                <a:lnTo>
                  <a:pt x="4800" y="24963"/>
                </a:lnTo>
                <a:lnTo>
                  <a:pt x="6720" y="20162"/>
                </a:lnTo>
                <a:lnTo>
                  <a:pt x="8641" y="16322"/>
                </a:lnTo>
                <a:lnTo>
                  <a:pt x="12481" y="14401"/>
                </a:lnTo>
                <a:lnTo>
                  <a:pt x="16322" y="11521"/>
                </a:lnTo>
                <a:lnTo>
                  <a:pt x="20162" y="9601"/>
                </a:lnTo>
                <a:lnTo>
                  <a:pt x="28803" y="9601"/>
                </a:lnTo>
                <a:lnTo>
                  <a:pt x="33604" y="11521"/>
                </a:lnTo>
                <a:lnTo>
                  <a:pt x="36484" y="15361"/>
                </a:lnTo>
                <a:lnTo>
                  <a:pt x="40325" y="19202"/>
                </a:lnTo>
                <a:lnTo>
                  <a:pt x="42245" y="24002"/>
                </a:lnTo>
                <a:lnTo>
                  <a:pt x="42241" y="30107"/>
                </a:lnTo>
                <a:lnTo>
                  <a:pt x="39518" y="41250"/>
                </a:lnTo>
                <a:lnTo>
                  <a:pt x="32644" y="53751"/>
                </a:lnTo>
                <a:lnTo>
                  <a:pt x="28177" y="59247"/>
                </a:lnTo>
                <a:lnTo>
                  <a:pt x="20657" y="67705"/>
                </a:lnTo>
                <a:lnTo>
                  <a:pt x="11301" y="77393"/>
                </a:lnTo>
                <a:lnTo>
                  <a:pt x="0" y="88315"/>
                </a:lnTo>
                <a:lnTo>
                  <a:pt x="0" y="90236"/>
                </a:lnTo>
                <a:lnTo>
                  <a:pt x="51831" y="90236"/>
                </a:lnTo>
                <a:lnTo>
                  <a:pt x="58552" y="73913"/>
                </a:lnTo>
                <a:lnTo>
                  <a:pt x="55671" y="73913"/>
                </a:lnTo>
                <a:lnTo>
                  <a:pt x="54726" y="75834"/>
                </a:lnTo>
                <a:lnTo>
                  <a:pt x="53766" y="76794"/>
                </a:lnTo>
                <a:lnTo>
                  <a:pt x="51831" y="77754"/>
                </a:lnTo>
                <a:lnTo>
                  <a:pt x="50886" y="78714"/>
                </a:lnTo>
                <a:lnTo>
                  <a:pt x="48950" y="79674"/>
                </a:lnTo>
                <a:lnTo>
                  <a:pt x="47045" y="80634"/>
                </a:lnTo>
                <a:lnTo>
                  <a:pt x="13441" y="80634"/>
                </a:lnTo>
                <a:lnTo>
                  <a:pt x="14992" y="79394"/>
                </a:lnTo>
                <a:lnTo>
                  <a:pt x="22392" y="71980"/>
                </a:lnTo>
                <a:lnTo>
                  <a:pt x="34549" y="595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8" name="object 668"/>
          <p:cNvSpPr/>
          <p:nvPr/>
        </p:nvSpPr>
        <p:spPr>
          <a:xfrm>
            <a:off x="4163206" y="6410736"/>
            <a:ext cx="11944" cy="7680"/>
          </a:xfrm>
          <a:custGeom>
            <a:avLst/>
            <a:gdLst/>
            <a:ahLst/>
            <a:cxnLst/>
            <a:rect l="l" t="t" r="r" b="b"/>
            <a:pathLst>
              <a:path w="11944" h="7680">
                <a:moveTo>
                  <a:pt x="6183" y="3840"/>
                </a:moveTo>
                <a:lnTo>
                  <a:pt x="3302" y="0"/>
                </a:lnTo>
                <a:lnTo>
                  <a:pt x="0" y="4165"/>
                </a:lnTo>
                <a:lnTo>
                  <a:pt x="10983" y="7680"/>
                </a:lnTo>
                <a:lnTo>
                  <a:pt x="11944" y="3840"/>
                </a:lnTo>
                <a:lnTo>
                  <a:pt x="618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9" name="object 669"/>
          <p:cNvSpPr/>
          <p:nvPr/>
        </p:nvSpPr>
        <p:spPr>
          <a:xfrm>
            <a:off x="4146346" y="6326261"/>
            <a:ext cx="57607" cy="92156"/>
          </a:xfrm>
          <a:custGeom>
            <a:avLst/>
            <a:gdLst/>
            <a:ahLst/>
            <a:cxnLst/>
            <a:rect l="l" t="t" r="r" b="b"/>
            <a:pathLst>
              <a:path w="57607" h="92156">
                <a:moveTo>
                  <a:pt x="883" y="33119"/>
                </a:moveTo>
                <a:lnTo>
                  <a:pt x="0" y="47045"/>
                </a:lnTo>
                <a:lnTo>
                  <a:pt x="165" y="52733"/>
                </a:lnTo>
                <a:lnTo>
                  <a:pt x="2152" y="65844"/>
                </a:lnTo>
                <a:lnTo>
                  <a:pt x="6720" y="76794"/>
                </a:lnTo>
                <a:lnTo>
                  <a:pt x="7200" y="77652"/>
                </a:lnTo>
                <a:lnTo>
                  <a:pt x="16859" y="88640"/>
                </a:lnTo>
                <a:lnTo>
                  <a:pt x="20162" y="84475"/>
                </a:lnTo>
                <a:lnTo>
                  <a:pt x="17282" y="78714"/>
                </a:lnTo>
                <a:lnTo>
                  <a:pt x="15804" y="74219"/>
                </a:lnTo>
                <a:lnTo>
                  <a:pt x="13377" y="62266"/>
                </a:lnTo>
                <a:lnTo>
                  <a:pt x="12481" y="48006"/>
                </a:lnTo>
                <a:lnTo>
                  <a:pt x="12481" y="41285"/>
                </a:lnTo>
                <a:lnTo>
                  <a:pt x="13441" y="33604"/>
                </a:lnTo>
                <a:lnTo>
                  <a:pt x="14401" y="25923"/>
                </a:lnTo>
                <a:lnTo>
                  <a:pt x="15361" y="17282"/>
                </a:lnTo>
                <a:lnTo>
                  <a:pt x="17282" y="11521"/>
                </a:lnTo>
                <a:lnTo>
                  <a:pt x="21122" y="8641"/>
                </a:lnTo>
                <a:lnTo>
                  <a:pt x="23042" y="5760"/>
                </a:lnTo>
                <a:lnTo>
                  <a:pt x="25923" y="4800"/>
                </a:lnTo>
                <a:lnTo>
                  <a:pt x="33604" y="4800"/>
                </a:lnTo>
                <a:lnTo>
                  <a:pt x="35524" y="6720"/>
                </a:lnTo>
                <a:lnTo>
                  <a:pt x="37444" y="8641"/>
                </a:lnTo>
                <a:lnTo>
                  <a:pt x="39364" y="12481"/>
                </a:lnTo>
                <a:lnTo>
                  <a:pt x="41285" y="17282"/>
                </a:lnTo>
                <a:lnTo>
                  <a:pt x="43205" y="24002"/>
                </a:lnTo>
                <a:lnTo>
                  <a:pt x="44165" y="32644"/>
                </a:lnTo>
                <a:lnTo>
                  <a:pt x="44165" y="42230"/>
                </a:lnTo>
                <a:lnTo>
                  <a:pt x="44048" y="50472"/>
                </a:lnTo>
                <a:lnTo>
                  <a:pt x="43125" y="64029"/>
                </a:lnTo>
                <a:lnTo>
                  <a:pt x="41285" y="73913"/>
                </a:lnTo>
                <a:lnTo>
                  <a:pt x="40325" y="79674"/>
                </a:lnTo>
                <a:lnTo>
                  <a:pt x="38404" y="82555"/>
                </a:lnTo>
                <a:lnTo>
                  <a:pt x="35524" y="84475"/>
                </a:lnTo>
                <a:lnTo>
                  <a:pt x="33604" y="87355"/>
                </a:lnTo>
                <a:lnTo>
                  <a:pt x="30723" y="88315"/>
                </a:lnTo>
                <a:lnTo>
                  <a:pt x="28803" y="88315"/>
                </a:lnTo>
                <a:lnTo>
                  <a:pt x="27843" y="92156"/>
                </a:lnTo>
                <a:lnTo>
                  <a:pt x="32644" y="92156"/>
                </a:lnTo>
                <a:lnTo>
                  <a:pt x="36484" y="90236"/>
                </a:lnTo>
                <a:lnTo>
                  <a:pt x="41285" y="87355"/>
                </a:lnTo>
                <a:lnTo>
                  <a:pt x="46085" y="84475"/>
                </a:lnTo>
                <a:lnTo>
                  <a:pt x="49926" y="78714"/>
                </a:lnTo>
                <a:lnTo>
                  <a:pt x="52806" y="71993"/>
                </a:lnTo>
                <a:lnTo>
                  <a:pt x="56456" y="58705"/>
                </a:lnTo>
                <a:lnTo>
                  <a:pt x="57607" y="45125"/>
                </a:lnTo>
                <a:lnTo>
                  <a:pt x="56614" y="33047"/>
                </a:lnTo>
                <a:lnTo>
                  <a:pt x="53022" y="20737"/>
                </a:lnTo>
                <a:lnTo>
                  <a:pt x="47045" y="10561"/>
                </a:lnTo>
                <a:lnTo>
                  <a:pt x="41285" y="3840"/>
                </a:lnTo>
                <a:lnTo>
                  <a:pt x="35524" y="0"/>
                </a:lnTo>
                <a:lnTo>
                  <a:pt x="24963" y="0"/>
                </a:lnTo>
                <a:lnTo>
                  <a:pt x="20162" y="1920"/>
                </a:lnTo>
                <a:lnTo>
                  <a:pt x="16322" y="3840"/>
                </a:lnTo>
                <a:lnTo>
                  <a:pt x="11521" y="7680"/>
                </a:lnTo>
                <a:lnTo>
                  <a:pt x="7680" y="13441"/>
                </a:lnTo>
                <a:lnTo>
                  <a:pt x="4800" y="21122"/>
                </a:lnTo>
                <a:lnTo>
                  <a:pt x="4390" y="21867"/>
                </a:lnTo>
                <a:lnTo>
                  <a:pt x="883" y="331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0" name="object 670"/>
          <p:cNvSpPr/>
          <p:nvPr/>
        </p:nvSpPr>
        <p:spPr>
          <a:xfrm>
            <a:off x="4212595" y="6326261"/>
            <a:ext cx="56631" cy="92156"/>
          </a:xfrm>
          <a:custGeom>
            <a:avLst/>
            <a:gdLst/>
            <a:ahLst/>
            <a:cxnLst/>
            <a:rect l="l" t="t" r="r" b="b"/>
            <a:pathLst>
              <a:path w="56631" h="92156">
                <a:moveTo>
                  <a:pt x="6705" y="13441"/>
                </a:moveTo>
                <a:lnTo>
                  <a:pt x="3840" y="21122"/>
                </a:lnTo>
                <a:lnTo>
                  <a:pt x="3580" y="21748"/>
                </a:lnTo>
                <a:lnTo>
                  <a:pt x="785" y="33044"/>
                </a:lnTo>
                <a:lnTo>
                  <a:pt x="0" y="47045"/>
                </a:lnTo>
                <a:lnTo>
                  <a:pt x="165" y="52730"/>
                </a:lnTo>
                <a:lnTo>
                  <a:pt x="2149" y="65843"/>
                </a:lnTo>
                <a:lnTo>
                  <a:pt x="6705" y="76794"/>
                </a:lnTo>
                <a:lnTo>
                  <a:pt x="7184" y="77652"/>
                </a:lnTo>
                <a:lnTo>
                  <a:pt x="16486" y="88640"/>
                </a:lnTo>
                <a:lnTo>
                  <a:pt x="17266" y="78714"/>
                </a:lnTo>
                <a:lnTo>
                  <a:pt x="15439" y="74221"/>
                </a:lnTo>
                <a:lnTo>
                  <a:pt x="13087" y="62267"/>
                </a:lnTo>
                <a:lnTo>
                  <a:pt x="12481" y="48006"/>
                </a:lnTo>
                <a:lnTo>
                  <a:pt x="12481" y="41285"/>
                </a:lnTo>
                <a:lnTo>
                  <a:pt x="13426" y="33604"/>
                </a:lnTo>
                <a:lnTo>
                  <a:pt x="14386" y="25923"/>
                </a:lnTo>
                <a:lnTo>
                  <a:pt x="15361" y="17282"/>
                </a:lnTo>
                <a:lnTo>
                  <a:pt x="17266" y="11521"/>
                </a:lnTo>
                <a:lnTo>
                  <a:pt x="20147" y="8641"/>
                </a:lnTo>
                <a:lnTo>
                  <a:pt x="23042" y="5760"/>
                </a:lnTo>
                <a:lnTo>
                  <a:pt x="25908" y="4800"/>
                </a:lnTo>
                <a:lnTo>
                  <a:pt x="33588" y="4800"/>
                </a:lnTo>
                <a:lnTo>
                  <a:pt x="34549" y="6720"/>
                </a:lnTo>
                <a:lnTo>
                  <a:pt x="37429" y="8641"/>
                </a:lnTo>
                <a:lnTo>
                  <a:pt x="39349" y="12481"/>
                </a:lnTo>
                <a:lnTo>
                  <a:pt x="41269" y="17282"/>
                </a:lnTo>
                <a:lnTo>
                  <a:pt x="43190" y="24002"/>
                </a:lnTo>
                <a:lnTo>
                  <a:pt x="44150" y="32644"/>
                </a:lnTo>
                <a:lnTo>
                  <a:pt x="44150" y="42230"/>
                </a:lnTo>
                <a:lnTo>
                  <a:pt x="44033" y="50472"/>
                </a:lnTo>
                <a:lnTo>
                  <a:pt x="43110" y="64029"/>
                </a:lnTo>
                <a:lnTo>
                  <a:pt x="41269" y="73913"/>
                </a:lnTo>
                <a:lnTo>
                  <a:pt x="40309" y="79674"/>
                </a:lnTo>
                <a:lnTo>
                  <a:pt x="37429" y="82555"/>
                </a:lnTo>
                <a:lnTo>
                  <a:pt x="35509" y="84475"/>
                </a:lnTo>
                <a:lnTo>
                  <a:pt x="32628" y="87355"/>
                </a:lnTo>
                <a:lnTo>
                  <a:pt x="30708" y="88315"/>
                </a:lnTo>
                <a:lnTo>
                  <a:pt x="27828" y="88315"/>
                </a:lnTo>
                <a:lnTo>
                  <a:pt x="27828" y="92156"/>
                </a:lnTo>
                <a:lnTo>
                  <a:pt x="32628" y="92156"/>
                </a:lnTo>
                <a:lnTo>
                  <a:pt x="36469" y="90236"/>
                </a:lnTo>
                <a:lnTo>
                  <a:pt x="41269" y="87355"/>
                </a:lnTo>
                <a:lnTo>
                  <a:pt x="46070" y="84475"/>
                </a:lnTo>
                <a:lnTo>
                  <a:pt x="49911" y="78714"/>
                </a:lnTo>
                <a:lnTo>
                  <a:pt x="52791" y="71993"/>
                </a:lnTo>
                <a:lnTo>
                  <a:pt x="55902" y="58775"/>
                </a:lnTo>
                <a:lnTo>
                  <a:pt x="56631" y="45125"/>
                </a:lnTo>
                <a:lnTo>
                  <a:pt x="55871" y="33248"/>
                </a:lnTo>
                <a:lnTo>
                  <a:pt x="52767" y="20821"/>
                </a:lnTo>
                <a:lnTo>
                  <a:pt x="47030" y="10561"/>
                </a:lnTo>
                <a:lnTo>
                  <a:pt x="41269" y="3840"/>
                </a:lnTo>
                <a:lnTo>
                  <a:pt x="35509" y="0"/>
                </a:lnTo>
                <a:lnTo>
                  <a:pt x="23987" y="0"/>
                </a:lnTo>
                <a:lnTo>
                  <a:pt x="20147" y="1920"/>
                </a:lnTo>
                <a:lnTo>
                  <a:pt x="16322" y="3840"/>
                </a:lnTo>
                <a:lnTo>
                  <a:pt x="11521" y="7680"/>
                </a:lnTo>
                <a:lnTo>
                  <a:pt x="6705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1" name="object 671"/>
          <p:cNvSpPr/>
          <p:nvPr/>
        </p:nvSpPr>
        <p:spPr>
          <a:xfrm>
            <a:off x="4229081" y="6404975"/>
            <a:ext cx="11342" cy="13441"/>
          </a:xfrm>
          <a:custGeom>
            <a:avLst/>
            <a:gdLst/>
            <a:ahLst/>
            <a:cxnLst/>
            <a:rect l="l" t="t" r="r" b="b"/>
            <a:pathLst>
              <a:path w="11342" h="13441">
                <a:moveTo>
                  <a:pt x="6556" y="9601"/>
                </a:moveTo>
                <a:lnTo>
                  <a:pt x="2716" y="5760"/>
                </a:lnTo>
                <a:lnTo>
                  <a:pt x="780" y="0"/>
                </a:lnTo>
                <a:lnTo>
                  <a:pt x="0" y="9926"/>
                </a:lnTo>
                <a:lnTo>
                  <a:pt x="11342" y="13441"/>
                </a:lnTo>
                <a:lnTo>
                  <a:pt x="11342" y="9601"/>
                </a:lnTo>
                <a:lnTo>
                  <a:pt x="6556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2" name="object 672"/>
          <p:cNvSpPr/>
          <p:nvPr/>
        </p:nvSpPr>
        <p:spPr>
          <a:xfrm>
            <a:off x="4280748" y="6326261"/>
            <a:ext cx="56631" cy="92156"/>
          </a:xfrm>
          <a:custGeom>
            <a:avLst/>
            <a:gdLst/>
            <a:ahLst/>
            <a:cxnLst/>
            <a:rect l="l" t="t" r="r" b="b"/>
            <a:pathLst>
              <a:path w="56631" h="92156">
                <a:moveTo>
                  <a:pt x="6720" y="13441"/>
                </a:moveTo>
                <a:lnTo>
                  <a:pt x="3840" y="21122"/>
                </a:lnTo>
                <a:lnTo>
                  <a:pt x="3580" y="21748"/>
                </a:lnTo>
                <a:lnTo>
                  <a:pt x="785" y="33044"/>
                </a:lnTo>
                <a:lnTo>
                  <a:pt x="0" y="47045"/>
                </a:lnTo>
                <a:lnTo>
                  <a:pt x="165" y="52733"/>
                </a:lnTo>
                <a:lnTo>
                  <a:pt x="2152" y="65844"/>
                </a:lnTo>
                <a:lnTo>
                  <a:pt x="6720" y="76794"/>
                </a:lnTo>
                <a:lnTo>
                  <a:pt x="7198" y="77652"/>
                </a:lnTo>
                <a:lnTo>
                  <a:pt x="16489" y="88640"/>
                </a:lnTo>
                <a:lnTo>
                  <a:pt x="17282" y="78714"/>
                </a:lnTo>
                <a:lnTo>
                  <a:pt x="15804" y="74219"/>
                </a:lnTo>
                <a:lnTo>
                  <a:pt x="13377" y="62266"/>
                </a:lnTo>
                <a:lnTo>
                  <a:pt x="12481" y="48006"/>
                </a:lnTo>
                <a:lnTo>
                  <a:pt x="12481" y="41285"/>
                </a:lnTo>
                <a:lnTo>
                  <a:pt x="13441" y="33604"/>
                </a:lnTo>
                <a:lnTo>
                  <a:pt x="14401" y="25923"/>
                </a:lnTo>
                <a:lnTo>
                  <a:pt x="15361" y="17282"/>
                </a:lnTo>
                <a:lnTo>
                  <a:pt x="17282" y="11521"/>
                </a:lnTo>
                <a:lnTo>
                  <a:pt x="20162" y="8641"/>
                </a:lnTo>
                <a:lnTo>
                  <a:pt x="23042" y="5760"/>
                </a:lnTo>
                <a:lnTo>
                  <a:pt x="25907" y="4800"/>
                </a:lnTo>
                <a:lnTo>
                  <a:pt x="33604" y="4800"/>
                </a:lnTo>
                <a:lnTo>
                  <a:pt x="34564" y="6720"/>
                </a:lnTo>
                <a:lnTo>
                  <a:pt x="37444" y="8641"/>
                </a:lnTo>
                <a:lnTo>
                  <a:pt x="39349" y="12481"/>
                </a:lnTo>
                <a:lnTo>
                  <a:pt x="41285" y="17282"/>
                </a:lnTo>
                <a:lnTo>
                  <a:pt x="43190" y="24002"/>
                </a:lnTo>
                <a:lnTo>
                  <a:pt x="44150" y="32644"/>
                </a:lnTo>
                <a:lnTo>
                  <a:pt x="44150" y="42230"/>
                </a:lnTo>
                <a:lnTo>
                  <a:pt x="44033" y="50471"/>
                </a:lnTo>
                <a:lnTo>
                  <a:pt x="43113" y="64028"/>
                </a:lnTo>
                <a:lnTo>
                  <a:pt x="41285" y="73913"/>
                </a:lnTo>
                <a:lnTo>
                  <a:pt x="40309" y="79674"/>
                </a:lnTo>
                <a:lnTo>
                  <a:pt x="37444" y="82555"/>
                </a:lnTo>
                <a:lnTo>
                  <a:pt x="35524" y="84475"/>
                </a:lnTo>
                <a:lnTo>
                  <a:pt x="32628" y="87355"/>
                </a:lnTo>
                <a:lnTo>
                  <a:pt x="30723" y="88315"/>
                </a:lnTo>
                <a:lnTo>
                  <a:pt x="27843" y="88315"/>
                </a:lnTo>
                <a:lnTo>
                  <a:pt x="27843" y="92156"/>
                </a:lnTo>
                <a:lnTo>
                  <a:pt x="32628" y="92156"/>
                </a:lnTo>
                <a:lnTo>
                  <a:pt x="36469" y="90236"/>
                </a:lnTo>
                <a:lnTo>
                  <a:pt x="41285" y="87355"/>
                </a:lnTo>
                <a:lnTo>
                  <a:pt x="46085" y="84475"/>
                </a:lnTo>
                <a:lnTo>
                  <a:pt x="49910" y="78714"/>
                </a:lnTo>
                <a:lnTo>
                  <a:pt x="52806" y="71993"/>
                </a:lnTo>
                <a:lnTo>
                  <a:pt x="55904" y="58776"/>
                </a:lnTo>
                <a:lnTo>
                  <a:pt x="56631" y="45125"/>
                </a:lnTo>
                <a:lnTo>
                  <a:pt x="55871" y="33248"/>
                </a:lnTo>
                <a:lnTo>
                  <a:pt x="52767" y="20821"/>
                </a:lnTo>
                <a:lnTo>
                  <a:pt x="47030" y="10561"/>
                </a:lnTo>
                <a:lnTo>
                  <a:pt x="41285" y="3840"/>
                </a:lnTo>
                <a:lnTo>
                  <a:pt x="35524" y="0"/>
                </a:lnTo>
                <a:lnTo>
                  <a:pt x="24002" y="0"/>
                </a:lnTo>
                <a:lnTo>
                  <a:pt x="20162" y="1920"/>
                </a:lnTo>
                <a:lnTo>
                  <a:pt x="16322" y="3840"/>
                </a:lnTo>
                <a:lnTo>
                  <a:pt x="11521" y="7680"/>
                </a:lnTo>
                <a:lnTo>
                  <a:pt x="672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3" name="object 673"/>
          <p:cNvSpPr/>
          <p:nvPr/>
        </p:nvSpPr>
        <p:spPr>
          <a:xfrm>
            <a:off x="4297238" y="6404975"/>
            <a:ext cx="11353" cy="13441"/>
          </a:xfrm>
          <a:custGeom>
            <a:avLst/>
            <a:gdLst/>
            <a:ahLst/>
            <a:cxnLst/>
            <a:rect l="l" t="t" r="r" b="b"/>
            <a:pathLst>
              <a:path w="11353" h="13441">
                <a:moveTo>
                  <a:pt x="6552" y="9601"/>
                </a:moveTo>
                <a:lnTo>
                  <a:pt x="2712" y="5760"/>
                </a:lnTo>
                <a:lnTo>
                  <a:pt x="792" y="0"/>
                </a:lnTo>
                <a:lnTo>
                  <a:pt x="0" y="9926"/>
                </a:lnTo>
                <a:lnTo>
                  <a:pt x="11353" y="13441"/>
                </a:lnTo>
                <a:lnTo>
                  <a:pt x="11353" y="9601"/>
                </a:lnTo>
                <a:lnTo>
                  <a:pt x="6552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4" name="object 674"/>
          <p:cNvSpPr/>
          <p:nvPr/>
        </p:nvSpPr>
        <p:spPr>
          <a:xfrm>
            <a:off x="4423791" y="9114972"/>
            <a:ext cx="109423" cy="41279"/>
          </a:xfrm>
          <a:custGeom>
            <a:avLst/>
            <a:gdLst/>
            <a:ahLst/>
            <a:cxnLst/>
            <a:rect l="l" t="t" r="r" b="b"/>
            <a:pathLst>
              <a:path w="109423" h="41279">
                <a:moveTo>
                  <a:pt x="12466" y="41279"/>
                </a:moveTo>
                <a:lnTo>
                  <a:pt x="14386" y="40320"/>
                </a:lnTo>
                <a:lnTo>
                  <a:pt x="13426" y="37440"/>
                </a:lnTo>
                <a:lnTo>
                  <a:pt x="12466" y="34564"/>
                </a:lnTo>
                <a:lnTo>
                  <a:pt x="12466" y="29759"/>
                </a:lnTo>
                <a:lnTo>
                  <a:pt x="13426" y="28802"/>
                </a:lnTo>
                <a:lnTo>
                  <a:pt x="14386" y="27843"/>
                </a:lnTo>
                <a:lnTo>
                  <a:pt x="15346" y="26878"/>
                </a:lnTo>
                <a:lnTo>
                  <a:pt x="17266" y="26878"/>
                </a:lnTo>
                <a:lnTo>
                  <a:pt x="19187" y="25920"/>
                </a:lnTo>
                <a:lnTo>
                  <a:pt x="96941" y="25920"/>
                </a:lnTo>
                <a:lnTo>
                  <a:pt x="100782" y="26878"/>
                </a:lnTo>
                <a:lnTo>
                  <a:pt x="101757" y="26878"/>
                </a:lnTo>
                <a:lnTo>
                  <a:pt x="102702" y="27843"/>
                </a:lnTo>
                <a:lnTo>
                  <a:pt x="103662" y="28802"/>
                </a:lnTo>
                <a:lnTo>
                  <a:pt x="104622" y="29759"/>
                </a:lnTo>
                <a:lnTo>
                  <a:pt x="105597" y="31682"/>
                </a:lnTo>
                <a:lnTo>
                  <a:pt x="105597" y="34564"/>
                </a:lnTo>
                <a:lnTo>
                  <a:pt x="106542" y="39361"/>
                </a:lnTo>
                <a:lnTo>
                  <a:pt x="109423" y="39361"/>
                </a:lnTo>
                <a:lnTo>
                  <a:pt x="109423" y="0"/>
                </a:lnTo>
                <a:lnTo>
                  <a:pt x="106542" y="0"/>
                </a:lnTo>
                <a:lnTo>
                  <a:pt x="105597" y="4803"/>
                </a:lnTo>
                <a:lnTo>
                  <a:pt x="105597" y="7679"/>
                </a:lnTo>
                <a:lnTo>
                  <a:pt x="104622" y="9602"/>
                </a:lnTo>
                <a:lnTo>
                  <a:pt x="103662" y="10561"/>
                </a:lnTo>
                <a:lnTo>
                  <a:pt x="102702" y="11519"/>
                </a:lnTo>
                <a:lnTo>
                  <a:pt x="101757" y="12484"/>
                </a:lnTo>
                <a:lnTo>
                  <a:pt x="99822" y="12484"/>
                </a:lnTo>
                <a:lnTo>
                  <a:pt x="95981" y="13441"/>
                </a:lnTo>
                <a:lnTo>
                  <a:pt x="0" y="13441"/>
                </a:lnTo>
                <a:lnTo>
                  <a:pt x="0" y="15358"/>
                </a:lnTo>
                <a:lnTo>
                  <a:pt x="12466" y="412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5" name="object 675"/>
          <p:cNvSpPr/>
          <p:nvPr/>
        </p:nvSpPr>
        <p:spPr>
          <a:xfrm>
            <a:off x="4426656" y="9020895"/>
            <a:ext cx="108478" cy="67197"/>
          </a:xfrm>
          <a:custGeom>
            <a:avLst/>
            <a:gdLst/>
            <a:ahLst/>
            <a:cxnLst/>
            <a:rect l="l" t="t" r="r" b="b"/>
            <a:pathLst>
              <a:path w="108478" h="67197">
                <a:moveTo>
                  <a:pt x="64328" y="54720"/>
                </a:moveTo>
                <a:lnTo>
                  <a:pt x="67208" y="47999"/>
                </a:lnTo>
                <a:lnTo>
                  <a:pt x="67208" y="33599"/>
                </a:lnTo>
                <a:lnTo>
                  <a:pt x="64328" y="25918"/>
                </a:lnTo>
                <a:lnTo>
                  <a:pt x="59527" y="18239"/>
                </a:lnTo>
                <a:lnTo>
                  <a:pt x="61500" y="18711"/>
                </a:lnTo>
                <a:lnTo>
                  <a:pt x="73326" y="23008"/>
                </a:lnTo>
                <a:lnTo>
                  <a:pt x="84490" y="29759"/>
                </a:lnTo>
                <a:lnTo>
                  <a:pt x="92171" y="34562"/>
                </a:lnTo>
                <a:lnTo>
                  <a:pt x="97916" y="40320"/>
                </a:lnTo>
                <a:lnTo>
                  <a:pt x="100797" y="46082"/>
                </a:lnTo>
                <a:lnTo>
                  <a:pt x="103677" y="52797"/>
                </a:lnTo>
                <a:lnTo>
                  <a:pt x="105597" y="58559"/>
                </a:lnTo>
                <a:lnTo>
                  <a:pt x="105597" y="65282"/>
                </a:lnTo>
                <a:lnTo>
                  <a:pt x="108478" y="65282"/>
                </a:lnTo>
                <a:lnTo>
                  <a:pt x="108478" y="61441"/>
                </a:lnTo>
                <a:lnTo>
                  <a:pt x="108335" y="57455"/>
                </a:lnTo>
                <a:lnTo>
                  <a:pt x="105726" y="45051"/>
                </a:lnTo>
                <a:lnTo>
                  <a:pt x="99837" y="33599"/>
                </a:lnTo>
                <a:lnTo>
                  <a:pt x="93417" y="24813"/>
                </a:lnTo>
                <a:lnTo>
                  <a:pt x="84392" y="15777"/>
                </a:lnTo>
                <a:lnTo>
                  <a:pt x="73929" y="8644"/>
                </a:lnTo>
                <a:lnTo>
                  <a:pt x="66466" y="4890"/>
                </a:lnTo>
                <a:lnTo>
                  <a:pt x="54182" y="1222"/>
                </a:lnTo>
                <a:lnTo>
                  <a:pt x="41285" y="0"/>
                </a:lnTo>
                <a:lnTo>
                  <a:pt x="30283" y="935"/>
                </a:lnTo>
                <a:lnTo>
                  <a:pt x="18009" y="4754"/>
                </a:lnTo>
                <a:lnTo>
                  <a:pt x="7680" y="11518"/>
                </a:lnTo>
                <a:lnTo>
                  <a:pt x="0" y="18239"/>
                </a:lnTo>
                <a:lnTo>
                  <a:pt x="1920" y="31682"/>
                </a:lnTo>
                <a:lnTo>
                  <a:pt x="3840" y="28800"/>
                </a:lnTo>
                <a:lnTo>
                  <a:pt x="6720" y="24961"/>
                </a:lnTo>
                <a:lnTo>
                  <a:pt x="9601" y="22079"/>
                </a:lnTo>
                <a:lnTo>
                  <a:pt x="14401" y="19197"/>
                </a:lnTo>
                <a:lnTo>
                  <a:pt x="20162" y="18239"/>
                </a:lnTo>
                <a:lnTo>
                  <a:pt x="25923" y="16323"/>
                </a:lnTo>
                <a:lnTo>
                  <a:pt x="31683" y="15358"/>
                </a:lnTo>
                <a:lnTo>
                  <a:pt x="46085" y="15358"/>
                </a:lnTo>
                <a:lnTo>
                  <a:pt x="53766" y="16323"/>
                </a:lnTo>
                <a:lnTo>
                  <a:pt x="55686" y="19197"/>
                </a:lnTo>
                <a:lnTo>
                  <a:pt x="56647" y="22079"/>
                </a:lnTo>
                <a:lnTo>
                  <a:pt x="58567" y="24961"/>
                </a:lnTo>
                <a:lnTo>
                  <a:pt x="59527" y="28800"/>
                </a:lnTo>
                <a:lnTo>
                  <a:pt x="59527" y="39361"/>
                </a:lnTo>
                <a:lnTo>
                  <a:pt x="57607" y="43200"/>
                </a:lnTo>
                <a:lnTo>
                  <a:pt x="52806" y="47041"/>
                </a:lnTo>
                <a:lnTo>
                  <a:pt x="41331" y="52023"/>
                </a:lnTo>
                <a:lnTo>
                  <a:pt x="26883" y="53762"/>
                </a:lnTo>
                <a:lnTo>
                  <a:pt x="18242" y="53762"/>
                </a:lnTo>
                <a:lnTo>
                  <a:pt x="12481" y="51838"/>
                </a:lnTo>
                <a:lnTo>
                  <a:pt x="22309" y="65616"/>
                </a:lnTo>
                <a:lnTo>
                  <a:pt x="35524" y="67197"/>
                </a:lnTo>
                <a:lnTo>
                  <a:pt x="45125" y="67197"/>
                </a:lnTo>
                <a:lnTo>
                  <a:pt x="52806" y="65282"/>
                </a:lnTo>
                <a:lnTo>
                  <a:pt x="58567" y="59518"/>
                </a:lnTo>
                <a:lnTo>
                  <a:pt x="64328" y="54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6" name="object 676"/>
          <p:cNvSpPr/>
          <p:nvPr/>
        </p:nvSpPr>
        <p:spPr>
          <a:xfrm>
            <a:off x="4423791" y="9039135"/>
            <a:ext cx="25174" cy="47377"/>
          </a:xfrm>
          <a:custGeom>
            <a:avLst/>
            <a:gdLst/>
            <a:ahLst/>
            <a:cxnLst/>
            <a:rect l="l" t="t" r="r" b="b"/>
            <a:pathLst>
              <a:path w="25174" h="47377">
                <a:moveTo>
                  <a:pt x="125" y="19516"/>
                </a:moveTo>
                <a:lnTo>
                  <a:pt x="3828" y="31492"/>
                </a:lnTo>
                <a:lnTo>
                  <a:pt x="13426" y="41279"/>
                </a:lnTo>
                <a:lnTo>
                  <a:pt x="13984" y="41745"/>
                </a:lnTo>
                <a:lnTo>
                  <a:pt x="25174" y="47377"/>
                </a:lnTo>
                <a:lnTo>
                  <a:pt x="15346" y="33599"/>
                </a:lnTo>
                <a:lnTo>
                  <a:pt x="11506" y="29760"/>
                </a:lnTo>
                <a:lnTo>
                  <a:pt x="6705" y="26878"/>
                </a:lnTo>
                <a:lnTo>
                  <a:pt x="4785" y="22081"/>
                </a:lnTo>
                <a:lnTo>
                  <a:pt x="4785" y="13443"/>
                </a:lnTo>
                <a:lnTo>
                  <a:pt x="2865" y="0"/>
                </a:lnTo>
                <a:lnTo>
                  <a:pt x="0" y="7679"/>
                </a:lnTo>
                <a:lnTo>
                  <a:pt x="0" y="16323"/>
                </a:lnTo>
                <a:lnTo>
                  <a:pt x="125" y="195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7" name="object 677"/>
          <p:cNvSpPr/>
          <p:nvPr/>
        </p:nvSpPr>
        <p:spPr>
          <a:xfrm>
            <a:off x="4425695" y="8941218"/>
            <a:ext cx="109438" cy="67199"/>
          </a:xfrm>
          <a:custGeom>
            <a:avLst/>
            <a:gdLst/>
            <a:ahLst/>
            <a:cxnLst/>
            <a:rect l="l" t="t" r="r" b="b"/>
            <a:pathLst>
              <a:path w="109438" h="67199">
                <a:moveTo>
                  <a:pt x="12481" y="12484"/>
                </a:moveTo>
                <a:lnTo>
                  <a:pt x="109438" y="44160"/>
                </a:lnTo>
                <a:lnTo>
                  <a:pt x="109438" y="35522"/>
                </a:lnTo>
                <a:lnTo>
                  <a:pt x="2880" y="0"/>
                </a:lnTo>
                <a:lnTo>
                  <a:pt x="0" y="0"/>
                </a:lnTo>
                <a:lnTo>
                  <a:pt x="0" y="56637"/>
                </a:lnTo>
                <a:lnTo>
                  <a:pt x="24963" y="67199"/>
                </a:lnTo>
                <a:lnTo>
                  <a:pt x="25923" y="65282"/>
                </a:lnTo>
                <a:lnTo>
                  <a:pt x="21122" y="62401"/>
                </a:lnTo>
                <a:lnTo>
                  <a:pt x="17282" y="58561"/>
                </a:lnTo>
                <a:lnTo>
                  <a:pt x="15361" y="53763"/>
                </a:lnTo>
                <a:lnTo>
                  <a:pt x="13441" y="51840"/>
                </a:lnTo>
                <a:lnTo>
                  <a:pt x="12481" y="47042"/>
                </a:lnTo>
                <a:lnTo>
                  <a:pt x="12481" y="12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8" name="object 678"/>
          <p:cNvSpPr/>
          <p:nvPr/>
        </p:nvSpPr>
        <p:spPr>
          <a:xfrm>
            <a:off x="4423791" y="8858661"/>
            <a:ext cx="111343" cy="69121"/>
          </a:xfrm>
          <a:custGeom>
            <a:avLst/>
            <a:gdLst/>
            <a:ahLst/>
            <a:cxnLst/>
            <a:rect l="l" t="t" r="r" b="b"/>
            <a:pathLst>
              <a:path w="111343" h="69121">
                <a:moveTo>
                  <a:pt x="24947" y="63358"/>
                </a:moveTo>
                <a:lnTo>
                  <a:pt x="30003" y="65315"/>
                </a:lnTo>
                <a:lnTo>
                  <a:pt x="42168" y="68169"/>
                </a:lnTo>
                <a:lnTo>
                  <a:pt x="55671" y="69121"/>
                </a:lnTo>
                <a:lnTo>
                  <a:pt x="56025" y="69120"/>
                </a:lnTo>
                <a:lnTo>
                  <a:pt x="69644" y="68128"/>
                </a:lnTo>
                <a:lnTo>
                  <a:pt x="82000" y="65247"/>
                </a:lnTo>
                <a:lnTo>
                  <a:pt x="93101" y="60476"/>
                </a:lnTo>
                <a:lnTo>
                  <a:pt x="98795" y="56706"/>
                </a:lnTo>
                <a:lnTo>
                  <a:pt x="108073" y="46799"/>
                </a:lnTo>
                <a:lnTo>
                  <a:pt x="111343" y="35521"/>
                </a:lnTo>
                <a:lnTo>
                  <a:pt x="111343" y="29759"/>
                </a:lnTo>
                <a:lnTo>
                  <a:pt x="108463" y="24960"/>
                </a:lnTo>
                <a:lnTo>
                  <a:pt x="104622" y="19197"/>
                </a:lnTo>
                <a:lnTo>
                  <a:pt x="100782" y="13441"/>
                </a:lnTo>
                <a:lnTo>
                  <a:pt x="95036" y="8642"/>
                </a:lnTo>
                <a:lnTo>
                  <a:pt x="86395" y="5762"/>
                </a:lnTo>
                <a:lnTo>
                  <a:pt x="80661" y="3585"/>
                </a:lnTo>
                <a:lnTo>
                  <a:pt x="68582" y="896"/>
                </a:lnTo>
                <a:lnTo>
                  <a:pt x="54711" y="0"/>
                </a:lnTo>
                <a:lnTo>
                  <a:pt x="47576" y="212"/>
                </a:lnTo>
                <a:lnTo>
                  <a:pt x="33976" y="2137"/>
                </a:lnTo>
                <a:lnTo>
                  <a:pt x="22365" y="6181"/>
                </a:lnTo>
                <a:lnTo>
                  <a:pt x="12466" y="12483"/>
                </a:lnTo>
                <a:lnTo>
                  <a:pt x="3840" y="19197"/>
                </a:lnTo>
                <a:lnTo>
                  <a:pt x="0" y="25918"/>
                </a:lnTo>
                <a:lnTo>
                  <a:pt x="0" y="39361"/>
                </a:lnTo>
                <a:lnTo>
                  <a:pt x="1904" y="44159"/>
                </a:lnTo>
                <a:lnTo>
                  <a:pt x="4785" y="48958"/>
                </a:lnTo>
                <a:lnTo>
                  <a:pt x="9585" y="54720"/>
                </a:lnTo>
                <a:lnTo>
                  <a:pt x="6705" y="41277"/>
                </a:lnTo>
                <a:lnTo>
                  <a:pt x="4785" y="38403"/>
                </a:lnTo>
                <a:lnTo>
                  <a:pt x="4785" y="31682"/>
                </a:lnTo>
                <a:lnTo>
                  <a:pt x="5745" y="28800"/>
                </a:lnTo>
                <a:lnTo>
                  <a:pt x="7680" y="26877"/>
                </a:lnTo>
                <a:lnTo>
                  <a:pt x="9585" y="24002"/>
                </a:lnTo>
                <a:lnTo>
                  <a:pt x="14386" y="21121"/>
                </a:lnTo>
                <a:lnTo>
                  <a:pt x="20147" y="19197"/>
                </a:lnTo>
                <a:lnTo>
                  <a:pt x="24908" y="17827"/>
                </a:lnTo>
                <a:lnTo>
                  <a:pt x="36833" y="15910"/>
                </a:lnTo>
                <a:lnTo>
                  <a:pt x="50871" y="15358"/>
                </a:lnTo>
                <a:lnTo>
                  <a:pt x="51480" y="15359"/>
                </a:lnTo>
                <a:lnTo>
                  <a:pt x="66514" y="15734"/>
                </a:lnTo>
                <a:lnTo>
                  <a:pt x="79245" y="16945"/>
                </a:lnTo>
                <a:lnTo>
                  <a:pt x="89260" y="19197"/>
                </a:lnTo>
                <a:lnTo>
                  <a:pt x="95036" y="21121"/>
                </a:lnTo>
                <a:lnTo>
                  <a:pt x="99822" y="23038"/>
                </a:lnTo>
                <a:lnTo>
                  <a:pt x="101757" y="25918"/>
                </a:lnTo>
                <a:lnTo>
                  <a:pt x="104622" y="28800"/>
                </a:lnTo>
                <a:lnTo>
                  <a:pt x="105597" y="31682"/>
                </a:lnTo>
                <a:lnTo>
                  <a:pt x="105597" y="41277"/>
                </a:lnTo>
                <a:lnTo>
                  <a:pt x="101757" y="45118"/>
                </a:lnTo>
                <a:lnTo>
                  <a:pt x="94076" y="47999"/>
                </a:lnTo>
                <a:lnTo>
                  <a:pt x="84459" y="51036"/>
                </a:lnTo>
                <a:lnTo>
                  <a:pt x="72153" y="53080"/>
                </a:lnTo>
                <a:lnTo>
                  <a:pt x="57591" y="53762"/>
                </a:lnTo>
                <a:lnTo>
                  <a:pt x="56089" y="53752"/>
                </a:lnTo>
                <a:lnTo>
                  <a:pt x="43362" y="53096"/>
                </a:lnTo>
                <a:lnTo>
                  <a:pt x="30708" y="51838"/>
                </a:lnTo>
                <a:lnTo>
                  <a:pt x="21107" y="49921"/>
                </a:lnTo>
                <a:lnTo>
                  <a:pt x="14386" y="47999"/>
                </a:lnTo>
                <a:lnTo>
                  <a:pt x="15346" y="60476"/>
                </a:lnTo>
                <a:lnTo>
                  <a:pt x="24947" y="63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9" name="object 679"/>
          <p:cNvSpPr/>
          <p:nvPr/>
        </p:nvSpPr>
        <p:spPr>
          <a:xfrm>
            <a:off x="4430496" y="8899939"/>
            <a:ext cx="8641" cy="19199"/>
          </a:xfrm>
          <a:custGeom>
            <a:avLst/>
            <a:gdLst/>
            <a:ahLst/>
            <a:cxnLst/>
            <a:rect l="l" t="t" r="r" b="b"/>
            <a:pathLst>
              <a:path w="8641" h="19199">
                <a:moveTo>
                  <a:pt x="2880" y="2881"/>
                </a:moveTo>
                <a:lnTo>
                  <a:pt x="0" y="0"/>
                </a:lnTo>
                <a:lnTo>
                  <a:pt x="2880" y="13443"/>
                </a:lnTo>
                <a:lnTo>
                  <a:pt x="8641" y="19199"/>
                </a:lnTo>
                <a:lnTo>
                  <a:pt x="7680" y="6722"/>
                </a:lnTo>
                <a:lnTo>
                  <a:pt x="2880" y="28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0" name="object 680"/>
          <p:cNvSpPr/>
          <p:nvPr/>
        </p:nvSpPr>
        <p:spPr>
          <a:xfrm>
            <a:off x="4634011" y="9114972"/>
            <a:ext cx="109438" cy="41279"/>
          </a:xfrm>
          <a:custGeom>
            <a:avLst/>
            <a:gdLst/>
            <a:ahLst/>
            <a:cxnLst/>
            <a:rect l="l" t="t" r="r" b="b"/>
            <a:pathLst>
              <a:path w="109438" h="41279">
                <a:moveTo>
                  <a:pt x="13441" y="41279"/>
                </a:moveTo>
                <a:lnTo>
                  <a:pt x="15361" y="40320"/>
                </a:lnTo>
                <a:lnTo>
                  <a:pt x="13441" y="37440"/>
                </a:lnTo>
                <a:lnTo>
                  <a:pt x="13441" y="29759"/>
                </a:lnTo>
                <a:lnTo>
                  <a:pt x="14401" y="28802"/>
                </a:lnTo>
                <a:lnTo>
                  <a:pt x="15361" y="27843"/>
                </a:lnTo>
                <a:lnTo>
                  <a:pt x="16322" y="26878"/>
                </a:lnTo>
                <a:lnTo>
                  <a:pt x="18242" y="26878"/>
                </a:lnTo>
                <a:lnTo>
                  <a:pt x="20162" y="25920"/>
                </a:lnTo>
                <a:lnTo>
                  <a:pt x="96956" y="25920"/>
                </a:lnTo>
                <a:lnTo>
                  <a:pt x="100797" y="26878"/>
                </a:lnTo>
                <a:lnTo>
                  <a:pt x="102717" y="26878"/>
                </a:lnTo>
                <a:lnTo>
                  <a:pt x="103677" y="27843"/>
                </a:lnTo>
                <a:lnTo>
                  <a:pt x="104637" y="28802"/>
                </a:lnTo>
                <a:lnTo>
                  <a:pt x="105597" y="29759"/>
                </a:lnTo>
                <a:lnTo>
                  <a:pt x="106558" y="31682"/>
                </a:lnTo>
                <a:lnTo>
                  <a:pt x="106558" y="39361"/>
                </a:lnTo>
                <a:lnTo>
                  <a:pt x="109438" y="39361"/>
                </a:lnTo>
                <a:lnTo>
                  <a:pt x="109438" y="0"/>
                </a:lnTo>
                <a:lnTo>
                  <a:pt x="106558" y="0"/>
                </a:lnTo>
                <a:lnTo>
                  <a:pt x="106558" y="7679"/>
                </a:lnTo>
                <a:lnTo>
                  <a:pt x="105597" y="9602"/>
                </a:lnTo>
                <a:lnTo>
                  <a:pt x="104637" y="10561"/>
                </a:lnTo>
                <a:lnTo>
                  <a:pt x="103677" y="11519"/>
                </a:lnTo>
                <a:lnTo>
                  <a:pt x="101757" y="12484"/>
                </a:lnTo>
                <a:lnTo>
                  <a:pt x="100797" y="12484"/>
                </a:lnTo>
                <a:lnTo>
                  <a:pt x="96956" y="13441"/>
                </a:lnTo>
                <a:lnTo>
                  <a:pt x="0" y="13441"/>
                </a:lnTo>
                <a:lnTo>
                  <a:pt x="0" y="15358"/>
                </a:lnTo>
                <a:lnTo>
                  <a:pt x="13441" y="412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1" name="object 681"/>
          <p:cNvSpPr/>
          <p:nvPr/>
        </p:nvSpPr>
        <p:spPr>
          <a:xfrm>
            <a:off x="4634011" y="9020895"/>
            <a:ext cx="112318" cy="67197"/>
          </a:xfrm>
          <a:custGeom>
            <a:avLst/>
            <a:gdLst/>
            <a:ahLst/>
            <a:cxnLst/>
            <a:rect l="l" t="t" r="r" b="b"/>
            <a:pathLst>
              <a:path w="112318" h="67197">
                <a:moveTo>
                  <a:pt x="63367" y="39361"/>
                </a:moveTo>
                <a:lnTo>
                  <a:pt x="61447" y="43200"/>
                </a:lnTo>
                <a:lnTo>
                  <a:pt x="56647" y="47041"/>
                </a:lnTo>
                <a:lnTo>
                  <a:pt x="44453" y="52023"/>
                </a:lnTo>
                <a:lnTo>
                  <a:pt x="30723" y="53762"/>
                </a:lnTo>
                <a:lnTo>
                  <a:pt x="22082" y="53762"/>
                </a:lnTo>
                <a:lnTo>
                  <a:pt x="25909" y="65616"/>
                </a:lnTo>
                <a:lnTo>
                  <a:pt x="38404" y="67197"/>
                </a:lnTo>
                <a:lnTo>
                  <a:pt x="48006" y="67197"/>
                </a:lnTo>
                <a:lnTo>
                  <a:pt x="55686" y="65282"/>
                </a:lnTo>
                <a:lnTo>
                  <a:pt x="62407" y="59518"/>
                </a:lnTo>
                <a:lnTo>
                  <a:pt x="68153" y="54720"/>
                </a:lnTo>
                <a:lnTo>
                  <a:pt x="71033" y="47999"/>
                </a:lnTo>
                <a:lnTo>
                  <a:pt x="71033" y="33599"/>
                </a:lnTo>
                <a:lnTo>
                  <a:pt x="68153" y="25918"/>
                </a:lnTo>
                <a:lnTo>
                  <a:pt x="62407" y="18239"/>
                </a:lnTo>
                <a:lnTo>
                  <a:pt x="65377" y="18902"/>
                </a:lnTo>
                <a:lnTo>
                  <a:pt x="77429" y="23177"/>
                </a:lnTo>
                <a:lnTo>
                  <a:pt x="88315" y="29759"/>
                </a:lnTo>
                <a:lnTo>
                  <a:pt x="95996" y="34562"/>
                </a:lnTo>
                <a:lnTo>
                  <a:pt x="100797" y="40320"/>
                </a:lnTo>
                <a:lnTo>
                  <a:pt x="104637" y="46082"/>
                </a:lnTo>
                <a:lnTo>
                  <a:pt x="107518" y="52797"/>
                </a:lnTo>
                <a:lnTo>
                  <a:pt x="108478" y="58559"/>
                </a:lnTo>
                <a:lnTo>
                  <a:pt x="108478" y="65282"/>
                </a:lnTo>
                <a:lnTo>
                  <a:pt x="112318" y="65282"/>
                </a:lnTo>
                <a:lnTo>
                  <a:pt x="112318" y="61441"/>
                </a:lnTo>
                <a:lnTo>
                  <a:pt x="112175" y="57455"/>
                </a:lnTo>
                <a:lnTo>
                  <a:pt x="109566" y="45051"/>
                </a:lnTo>
                <a:lnTo>
                  <a:pt x="103677" y="33599"/>
                </a:lnTo>
                <a:lnTo>
                  <a:pt x="97249" y="24807"/>
                </a:lnTo>
                <a:lnTo>
                  <a:pt x="88219" y="15775"/>
                </a:lnTo>
                <a:lnTo>
                  <a:pt x="77754" y="8644"/>
                </a:lnTo>
                <a:lnTo>
                  <a:pt x="69246" y="4635"/>
                </a:lnTo>
                <a:lnTo>
                  <a:pt x="57197" y="1158"/>
                </a:lnTo>
                <a:lnTo>
                  <a:pt x="44165" y="0"/>
                </a:lnTo>
                <a:lnTo>
                  <a:pt x="34436" y="816"/>
                </a:lnTo>
                <a:lnTo>
                  <a:pt x="22100" y="4616"/>
                </a:lnTo>
                <a:lnTo>
                  <a:pt x="11521" y="11518"/>
                </a:lnTo>
                <a:lnTo>
                  <a:pt x="2799" y="22482"/>
                </a:lnTo>
                <a:lnTo>
                  <a:pt x="0" y="34562"/>
                </a:lnTo>
                <a:lnTo>
                  <a:pt x="154" y="37762"/>
                </a:lnTo>
                <a:lnTo>
                  <a:pt x="4226" y="49734"/>
                </a:lnTo>
                <a:lnTo>
                  <a:pt x="5760" y="40320"/>
                </a:lnTo>
                <a:lnTo>
                  <a:pt x="5760" y="31682"/>
                </a:lnTo>
                <a:lnTo>
                  <a:pt x="6720" y="28800"/>
                </a:lnTo>
                <a:lnTo>
                  <a:pt x="10561" y="24961"/>
                </a:lnTo>
                <a:lnTo>
                  <a:pt x="13441" y="22079"/>
                </a:lnTo>
                <a:lnTo>
                  <a:pt x="18242" y="19197"/>
                </a:lnTo>
                <a:lnTo>
                  <a:pt x="24003" y="18239"/>
                </a:lnTo>
                <a:lnTo>
                  <a:pt x="29763" y="16323"/>
                </a:lnTo>
                <a:lnTo>
                  <a:pt x="35524" y="15358"/>
                </a:lnTo>
                <a:lnTo>
                  <a:pt x="49926" y="15358"/>
                </a:lnTo>
                <a:lnTo>
                  <a:pt x="56647" y="16323"/>
                </a:lnTo>
                <a:lnTo>
                  <a:pt x="58567" y="19197"/>
                </a:lnTo>
                <a:lnTo>
                  <a:pt x="60487" y="22079"/>
                </a:lnTo>
                <a:lnTo>
                  <a:pt x="61447" y="24961"/>
                </a:lnTo>
                <a:lnTo>
                  <a:pt x="62407" y="28800"/>
                </a:lnTo>
                <a:lnTo>
                  <a:pt x="63367" y="31682"/>
                </a:lnTo>
                <a:lnTo>
                  <a:pt x="63367" y="39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2" name="object 682"/>
          <p:cNvSpPr/>
          <p:nvPr/>
        </p:nvSpPr>
        <p:spPr>
          <a:xfrm>
            <a:off x="4638237" y="9061216"/>
            <a:ext cx="21683" cy="25296"/>
          </a:xfrm>
          <a:custGeom>
            <a:avLst/>
            <a:gdLst/>
            <a:ahLst/>
            <a:cxnLst/>
            <a:rect l="l" t="t" r="r" b="b"/>
            <a:pathLst>
              <a:path w="21683" h="25296">
                <a:moveTo>
                  <a:pt x="12095" y="11518"/>
                </a:moveTo>
                <a:lnTo>
                  <a:pt x="7295" y="7679"/>
                </a:lnTo>
                <a:lnTo>
                  <a:pt x="3454" y="4797"/>
                </a:lnTo>
                <a:lnTo>
                  <a:pt x="1534" y="0"/>
                </a:lnTo>
                <a:lnTo>
                  <a:pt x="0" y="9414"/>
                </a:lnTo>
                <a:lnTo>
                  <a:pt x="9215" y="19197"/>
                </a:lnTo>
                <a:lnTo>
                  <a:pt x="9850" y="19664"/>
                </a:lnTo>
                <a:lnTo>
                  <a:pt x="21683" y="25296"/>
                </a:lnTo>
                <a:lnTo>
                  <a:pt x="17856" y="13441"/>
                </a:lnTo>
                <a:lnTo>
                  <a:pt x="12095" y="115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3" name="object 683"/>
          <p:cNvSpPr/>
          <p:nvPr/>
        </p:nvSpPr>
        <p:spPr>
          <a:xfrm>
            <a:off x="4636891" y="8941218"/>
            <a:ext cx="109438" cy="67199"/>
          </a:xfrm>
          <a:custGeom>
            <a:avLst/>
            <a:gdLst/>
            <a:ahLst/>
            <a:cxnLst/>
            <a:rect l="l" t="t" r="r" b="b"/>
            <a:pathLst>
              <a:path w="109438" h="67199">
                <a:moveTo>
                  <a:pt x="109438" y="35522"/>
                </a:moveTo>
                <a:lnTo>
                  <a:pt x="2880" y="0"/>
                </a:lnTo>
                <a:lnTo>
                  <a:pt x="0" y="0"/>
                </a:lnTo>
                <a:lnTo>
                  <a:pt x="0" y="56637"/>
                </a:lnTo>
                <a:lnTo>
                  <a:pt x="24963" y="67199"/>
                </a:lnTo>
                <a:lnTo>
                  <a:pt x="25923" y="65282"/>
                </a:lnTo>
                <a:lnTo>
                  <a:pt x="21122" y="62401"/>
                </a:lnTo>
                <a:lnTo>
                  <a:pt x="17282" y="58561"/>
                </a:lnTo>
                <a:lnTo>
                  <a:pt x="14401" y="53763"/>
                </a:lnTo>
                <a:lnTo>
                  <a:pt x="13441" y="51840"/>
                </a:lnTo>
                <a:lnTo>
                  <a:pt x="12481" y="47042"/>
                </a:lnTo>
                <a:lnTo>
                  <a:pt x="12481" y="12484"/>
                </a:lnTo>
                <a:lnTo>
                  <a:pt x="109438" y="44160"/>
                </a:lnTo>
                <a:lnTo>
                  <a:pt x="109438" y="355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4" name="object 684"/>
          <p:cNvSpPr/>
          <p:nvPr/>
        </p:nvSpPr>
        <p:spPr>
          <a:xfrm>
            <a:off x="4636891" y="8863465"/>
            <a:ext cx="108478" cy="62394"/>
          </a:xfrm>
          <a:custGeom>
            <a:avLst/>
            <a:gdLst/>
            <a:ahLst/>
            <a:cxnLst/>
            <a:rect l="l" t="t" r="r" b="b"/>
            <a:pathLst>
              <a:path w="108478" h="62394">
                <a:moveTo>
                  <a:pt x="93116" y="59513"/>
                </a:moveTo>
                <a:lnTo>
                  <a:pt x="94076" y="60476"/>
                </a:lnTo>
                <a:lnTo>
                  <a:pt x="95036" y="61435"/>
                </a:lnTo>
                <a:lnTo>
                  <a:pt x="96956" y="62394"/>
                </a:lnTo>
                <a:lnTo>
                  <a:pt x="100797" y="62394"/>
                </a:lnTo>
                <a:lnTo>
                  <a:pt x="103677" y="61435"/>
                </a:lnTo>
                <a:lnTo>
                  <a:pt x="105597" y="58555"/>
                </a:lnTo>
                <a:lnTo>
                  <a:pt x="107518" y="54714"/>
                </a:lnTo>
                <a:lnTo>
                  <a:pt x="108478" y="50875"/>
                </a:lnTo>
                <a:lnTo>
                  <a:pt x="108478" y="37438"/>
                </a:lnTo>
                <a:lnTo>
                  <a:pt x="107518" y="31676"/>
                </a:lnTo>
                <a:lnTo>
                  <a:pt x="104637" y="25914"/>
                </a:lnTo>
                <a:lnTo>
                  <a:pt x="102717" y="21115"/>
                </a:lnTo>
                <a:lnTo>
                  <a:pt x="99837" y="17276"/>
                </a:lnTo>
                <a:lnTo>
                  <a:pt x="95996" y="13435"/>
                </a:lnTo>
                <a:lnTo>
                  <a:pt x="93116" y="10555"/>
                </a:lnTo>
                <a:lnTo>
                  <a:pt x="88331" y="7679"/>
                </a:lnTo>
                <a:lnTo>
                  <a:pt x="83515" y="5756"/>
                </a:lnTo>
                <a:lnTo>
                  <a:pt x="78714" y="2875"/>
                </a:lnTo>
                <a:lnTo>
                  <a:pt x="73929" y="1917"/>
                </a:lnTo>
                <a:lnTo>
                  <a:pt x="68153" y="1917"/>
                </a:lnTo>
                <a:lnTo>
                  <a:pt x="66369" y="1961"/>
                </a:lnTo>
                <a:lnTo>
                  <a:pt x="53823" y="5023"/>
                </a:lnTo>
                <a:lnTo>
                  <a:pt x="43205" y="12476"/>
                </a:lnTo>
                <a:lnTo>
                  <a:pt x="36518" y="20253"/>
                </a:lnTo>
                <a:lnTo>
                  <a:pt x="30984" y="31720"/>
                </a:lnTo>
                <a:lnTo>
                  <a:pt x="27843" y="45118"/>
                </a:lnTo>
                <a:lnTo>
                  <a:pt x="13441" y="38397"/>
                </a:lnTo>
                <a:lnTo>
                  <a:pt x="13441" y="6714"/>
                </a:lnTo>
                <a:lnTo>
                  <a:pt x="0" y="0"/>
                </a:lnTo>
                <a:lnTo>
                  <a:pt x="0" y="38397"/>
                </a:lnTo>
                <a:lnTo>
                  <a:pt x="41285" y="58555"/>
                </a:lnTo>
                <a:lnTo>
                  <a:pt x="41285" y="48958"/>
                </a:lnTo>
                <a:lnTo>
                  <a:pt x="43205" y="41279"/>
                </a:lnTo>
                <a:lnTo>
                  <a:pt x="45125" y="35516"/>
                </a:lnTo>
                <a:lnTo>
                  <a:pt x="48005" y="27835"/>
                </a:lnTo>
                <a:lnTo>
                  <a:pt x="52806" y="22073"/>
                </a:lnTo>
                <a:lnTo>
                  <a:pt x="58567" y="18234"/>
                </a:lnTo>
                <a:lnTo>
                  <a:pt x="64328" y="14394"/>
                </a:lnTo>
                <a:lnTo>
                  <a:pt x="70088" y="12476"/>
                </a:lnTo>
                <a:lnTo>
                  <a:pt x="83515" y="12476"/>
                </a:lnTo>
                <a:lnTo>
                  <a:pt x="89275" y="14394"/>
                </a:lnTo>
                <a:lnTo>
                  <a:pt x="93116" y="19199"/>
                </a:lnTo>
                <a:lnTo>
                  <a:pt x="97916" y="23996"/>
                </a:lnTo>
                <a:lnTo>
                  <a:pt x="100797" y="28794"/>
                </a:lnTo>
                <a:lnTo>
                  <a:pt x="100797" y="39355"/>
                </a:lnTo>
                <a:lnTo>
                  <a:pt x="98877" y="43196"/>
                </a:lnTo>
                <a:lnTo>
                  <a:pt x="95996" y="47035"/>
                </a:lnTo>
                <a:lnTo>
                  <a:pt x="95036" y="49917"/>
                </a:lnTo>
                <a:lnTo>
                  <a:pt x="93116" y="51834"/>
                </a:lnTo>
                <a:lnTo>
                  <a:pt x="93116" y="53756"/>
                </a:lnTo>
                <a:lnTo>
                  <a:pt x="92156" y="54714"/>
                </a:lnTo>
                <a:lnTo>
                  <a:pt x="92156" y="57596"/>
                </a:lnTo>
                <a:lnTo>
                  <a:pt x="93116" y="595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5" name="object 685"/>
          <p:cNvSpPr/>
          <p:nvPr/>
        </p:nvSpPr>
        <p:spPr>
          <a:xfrm>
            <a:off x="4845207" y="9114972"/>
            <a:ext cx="108478" cy="41279"/>
          </a:xfrm>
          <a:custGeom>
            <a:avLst/>
            <a:gdLst/>
            <a:ahLst/>
            <a:cxnLst/>
            <a:rect l="l" t="t" r="r" b="b"/>
            <a:pathLst>
              <a:path w="108478" h="41279">
                <a:moveTo>
                  <a:pt x="12481" y="41279"/>
                </a:moveTo>
                <a:lnTo>
                  <a:pt x="14401" y="40320"/>
                </a:lnTo>
                <a:lnTo>
                  <a:pt x="13441" y="37440"/>
                </a:lnTo>
                <a:lnTo>
                  <a:pt x="12481" y="34564"/>
                </a:lnTo>
                <a:lnTo>
                  <a:pt x="12481" y="29759"/>
                </a:lnTo>
                <a:lnTo>
                  <a:pt x="13441" y="28802"/>
                </a:lnTo>
                <a:lnTo>
                  <a:pt x="14401" y="27843"/>
                </a:lnTo>
                <a:lnTo>
                  <a:pt x="15361" y="26878"/>
                </a:lnTo>
                <a:lnTo>
                  <a:pt x="17282" y="26878"/>
                </a:lnTo>
                <a:lnTo>
                  <a:pt x="19202" y="25920"/>
                </a:lnTo>
                <a:lnTo>
                  <a:pt x="95996" y="25920"/>
                </a:lnTo>
                <a:lnTo>
                  <a:pt x="99837" y="26878"/>
                </a:lnTo>
                <a:lnTo>
                  <a:pt x="101757" y="26878"/>
                </a:lnTo>
                <a:lnTo>
                  <a:pt x="102717" y="27843"/>
                </a:lnTo>
                <a:lnTo>
                  <a:pt x="103677" y="28802"/>
                </a:lnTo>
                <a:lnTo>
                  <a:pt x="104637" y="29759"/>
                </a:lnTo>
                <a:lnTo>
                  <a:pt x="105597" y="31682"/>
                </a:lnTo>
                <a:lnTo>
                  <a:pt x="105597" y="39361"/>
                </a:lnTo>
                <a:lnTo>
                  <a:pt x="108478" y="39361"/>
                </a:lnTo>
                <a:lnTo>
                  <a:pt x="108478" y="0"/>
                </a:lnTo>
                <a:lnTo>
                  <a:pt x="105597" y="0"/>
                </a:lnTo>
                <a:lnTo>
                  <a:pt x="105597" y="7679"/>
                </a:lnTo>
                <a:lnTo>
                  <a:pt x="104637" y="9602"/>
                </a:lnTo>
                <a:lnTo>
                  <a:pt x="103677" y="10561"/>
                </a:lnTo>
                <a:lnTo>
                  <a:pt x="102717" y="11519"/>
                </a:lnTo>
                <a:lnTo>
                  <a:pt x="100797" y="12484"/>
                </a:lnTo>
                <a:lnTo>
                  <a:pt x="99837" y="12484"/>
                </a:lnTo>
                <a:lnTo>
                  <a:pt x="95996" y="13441"/>
                </a:lnTo>
                <a:lnTo>
                  <a:pt x="0" y="13441"/>
                </a:lnTo>
                <a:lnTo>
                  <a:pt x="0" y="15358"/>
                </a:lnTo>
                <a:lnTo>
                  <a:pt x="12481" y="412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6" name="object 686"/>
          <p:cNvSpPr/>
          <p:nvPr/>
        </p:nvSpPr>
        <p:spPr>
          <a:xfrm>
            <a:off x="4845207" y="9061216"/>
            <a:ext cx="24949" cy="65616"/>
          </a:xfrm>
          <a:custGeom>
            <a:avLst/>
            <a:gdLst/>
            <a:ahLst/>
            <a:cxnLst/>
            <a:rect l="l" t="t" r="r" b="b"/>
            <a:pathLst>
              <a:path w="24949" h="65616">
                <a:moveTo>
                  <a:pt x="15361" y="11518"/>
                </a:moveTo>
                <a:lnTo>
                  <a:pt x="10561" y="7679"/>
                </a:lnTo>
                <a:lnTo>
                  <a:pt x="6720" y="4797"/>
                </a:lnTo>
                <a:lnTo>
                  <a:pt x="4800" y="0"/>
                </a:lnTo>
                <a:lnTo>
                  <a:pt x="3575" y="9244"/>
                </a:lnTo>
                <a:lnTo>
                  <a:pt x="12481" y="19197"/>
                </a:lnTo>
                <a:lnTo>
                  <a:pt x="13116" y="19664"/>
                </a:lnTo>
                <a:lnTo>
                  <a:pt x="24949" y="25296"/>
                </a:lnTo>
                <a:lnTo>
                  <a:pt x="15361" y="11518"/>
                </a:lnTo>
                <a:close/>
              </a:path>
              <a:path w="24949" h="65616">
                <a:moveTo>
                  <a:pt x="93" y="-2985"/>
                </a:moveTo>
                <a:lnTo>
                  <a:pt x="3575" y="9244"/>
                </a:lnTo>
                <a:lnTo>
                  <a:pt x="4800" y="0"/>
                </a:lnTo>
                <a:lnTo>
                  <a:pt x="4800" y="-8638"/>
                </a:lnTo>
                <a:lnTo>
                  <a:pt x="5760" y="-11519"/>
                </a:lnTo>
                <a:lnTo>
                  <a:pt x="9601" y="-15358"/>
                </a:lnTo>
                <a:lnTo>
                  <a:pt x="12481" y="-18240"/>
                </a:lnTo>
                <a:lnTo>
                  <a:pt x="17282" y="-21122"/>
                </a:lnTo>
                <a:lnTo>
                  <a:pt x="23042" y="-22081"/>
                </a:lnTo>
                <a:lnTo>
                  <a:pt x="28803" y="-23996"/>
                </a:lnTo>
                <a:lnTo>
                  <a:pt x="34564" y="-24961"/>
                </a:lnTo>
                <a:lnTo>
                  <a:pt x="48950" y="-24961"/>
                </a:lnTo>
                <a:lnTo>
                  <a:pt x="55671" y="-23996"/>
                </a:lnTo>
                <a:lnTo>
                  <a:pt x="58567" y="-21122"/>
                </a:lnTo>
                <a:lnTo>
                  <a:pt x="59512" y="-18240"/>
                </a:lnTo>
                <a:lnTo>
                  <a:pt x="60487" y="-15358"/>
                </a:lnTo>
                <a:lnTo>
                  <a:pt x="62392" y="-11519"/>
                </a:lnTo>
                <a:lnTo>
                  <a:pt x="62392" y="-958"/>
                </a:lnTo>
                <a:lnTo>
                  <a:pt x="60487" y="2880"/>
                </a:lnTo>
                <a:lnTo>
                  <a:pt x="55671" y="6720"/>
                </a:lnTo>
                <a:lnTo>
                  <a:pt x="44217" y="11700"/>
                </a:lnTo>
                <a:lnTo>
                  <a:pt x="29763" y="13441"/>
                </a:lnTo>
                <a:lnTo>
                  <a:pt x="21122" y="13441"/>
                </a:lnTo>
                <a:lnTo>
                  <a:pt x="15361" y="11518"/>
                </a:lnTo>
                <a:lnTo>
                  <a:pt x="24949" y="25296"/>
                </a:lnTo>
                <a:lnTo>
                  <a:pt x="37444" y="26877"/>
                </a:lnTo>
                <a:lnTo>
                  <a:pt x="48006" y="26877"/>
                </a:lnTo>
                <a:lnTo>
                  <a:pt x="55671" y="24961"/>
                </a:lnTo>
                <a:lnTo>
                  <a:pt x="61447" y="19197"/>
                </a:lnTo>
                <a:lnTo>
                  <a:pt x="67193" y="14400"/>
                </a:lnTo>
                <a:lnTo>
                  <a:pt x="70073" y="7679"/>
                </a:lnTo>
                <a:lnTo>
                  <a:pt x="70073" y="-6720"/>
                </a:lnTo>
                <a:lnTo>
                  <a:pt x="67193" y="-14401"/>
                </a:lnTo>
                <a:lnTo>
                  <a:pt x="61447" y="-22081"/>
                </a:lnTo>
                <a:lnTo>
                  <a:pt x="64412" y="-21417"/>
                </a:lnTo>
                <a:lnTo>
                  <a:pt x="76457" y="-17142"/>
                </a:lnTo>
                <a:lnTo>
                  <a:pt x="87355" y="-10561"/>
                </a:lnTo>
                <a:lnTo>
                  <a:pt x="95036" y="-5757"/>
                </a:lnTo>
                <a:lnTo>
                  <a:pt x="99837" y="0"/>
                </a:lnTo>
                <a:lnTo>
                  <a:pt x="103677" y="5762"/>
                </a:lnTo>
                <a:lnTo>
                  <a:pt x="106558" y="12476"/>
                </a:lnTo>
                <a:lnTo>
                  <a:pt x="108478" y="18239"/>
                </a:lnTo>
                <a:lnTo>
                  <a:pt x="108478" y="24961"/>
                </a:lnTo>
                <a:lnTo>
                  <a:pt x="111358" y="24961"/>
                </a:lnTo>
                <a:lnTo>
                  <a:pt x="111358" y="21121"/>
                </a:lnTo>
                <a:lnTo>
                  <a:pt x="111215" y="17134"/>
                </a:lnTo>
                <a:lnTo>
                  <a:pt x="108606" y="4731"/>
                </a:lnTo>
                <a:lnTo>
                  <a:pt x="102717" y="-6720"/>
                </a:lnTo>
                <a:lnTo>
                  <a:pt x="96289" y="-15513"/>
                </a:lnTo>
                <a:lnTo>
                  <a:pt x="87259" y="-24545"/>
                </a:lnTo>
                <a:lnTo>
                  <a:pt x="76794" y="-31676"/>
                </a:lnTo>
                <a:lnTo>
                  <a:pt x="69341" y="-35426"/>
                </a:lnTo>
                <a:lnTo>
                  <a:pt x="57056" y="-39097"/>
                </a:lnTo>
                <a:lnTo>
                  <a:pt x="44165" y="-40320"/>
                </a:lnTo>
                <a:lnTo>
                  <a:pt x="33163" y="-39385"/>
                </a:lnTo>
                <a:lnTo>
                  <a:pt x="20889" y="-35565"/>
                </a:lnTo>
                <a:lnTo>
                  <a:pt x="10561" y="-28802"/>
                </a:lnTo>
                <a:lnTo>
                  <a:pt x="2880" y="-22081"/>
                </a:lnTo>
                <a:lnTo>
                  <a:pt x="0" y="-14401"/>
                </a:lnTo>
                <a:lnTo>
                  <a:pt x="0" y="-5757"/>
                </a:lnTo>
                <a:lnTo>
                  <a:pt x="93" y="-29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7" name="object 687"/>
          <p:cNvSpPr/>
          <p:nvPr/>
        </p:nvSpPr>
        <p:spPr>
          <a:xfrm>
            <a:off x="4902814" y="8979616"/>
            <a:ext cx="17266" cy="23044"/>
          </a:xfrm>
          <a:custGeom>
            <a:avLst/>
            <a:gdLst/>
            <a:ahLst/>
            <a:cxnLst/>
            <a:rect l="l" t="t" r="r" b="b"/>
            <a:pathLst>
              <a:path w="17266" h="23044">
                <a:moveTo>
                  <a:pt x="0" y="0"/>
                </a:moveTo>
                <a:lnTo>
                  <a:pt x="2880" y="11518"/>
                </a:lnTo>
                <a:lnTo>
                  <a:pt x="7680" y="17282"/>
                </a:lnTo>
                <a:lnTo>
                  <a:pt x="12466" y="20162"/>
                </a:lnTo>
                <a:lnTo>
                  <a:pt x="17266" y="23044"/>
                </a:lnTo>
                <a:lnTo>
                  <a:pt x="16306" y="11518"/>
                </a:lnTo>
                <a:lnTo>
                  <a:pt x="12466" y="9601"/>
                </a:lnTo>
                <a:lnTo>
                  <a:pt x="7680" y="7679"/>
                </a:lnTo>
                <a:lnTo>
                  <a:pt x="3840" y="480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8" name="object 688"/>
          <p:cNvSpPr/>
          <p:nvPr/>
        </p:nvSpPr>
        <p:spPr>
          <a:xfrm>
            <a:off x="4847127" y="8945058"/>
            <a:ext cx="14401" cy="23038"/>
          </a:xfrm>
          <a:custGeom>
            <a:avLst/>
            <a:gdLst/>
            <a:ahLst/>
            <a:cxnLst/>
            <a:rect l="l" t="t" r="r" b="b"/>
            <a:pathLst>
              <a:path w="14401" h="23038">
                <a:moveTo>
                  <a:pt x="1920" y="23038"/>
                </a:moveTo>
                <a:lnTo>
                  <a:pt x="3840" y="19199"/>
                </a:lnTo>
                <a:lnTo>
                  <a:pt x="6720" y="16323"/>
                </a:lnTo>
                <a:lnTo>
                  <a:pt x="10561" y="12483"/>
                </a:lnTo>
                <a:lnTo>
                  <a:pt x="14401" y="0"/>
                </a:lnTo>
                <a:lnTo>
                  <a:pt x="9601" y="2881"/>
                </a:lnTo>
                <a:lnTo>
                  <a:pt x="4800" y="7679"/>
                </a:lnTo>
                <a:lnTo>
                  <a:pt x="0" y="13441"/>
                </a:lnTo>
                <a:lnTo>
                  <a:pt x="1920" y="230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9" name="object 689"/>
          <p:cNvSpPr/>
          <p:nvPr/>
        </p:nvSpPr>
        <p:spPr>
          <a:xfrm>
            <a:off x="4845207" y="8943141"/>
            <a:ext cx="110398" cy="61437"/>
          </a:xfrm>
          <a:custGeom>
            <a:avLst/>
            <a:gdLst/>
            <a:ahLst/>
            <a:cxnLst/>
            <a:rect l="l" t="t" r="r" b="b"/>
            <a:pathLst>
              <a:path w="110398" h="61437">
                <a:moveTo>
                  <a:pt x="79674" y="61437"/>
                </a:moveTo>
                <a:lnTo>
                  <a:pt x="90236" y="61437"/>
                </a:lnTo>
                <a:lnTo>
                  <a:pt x="95996" y="59519"/>
                </a:lnTo>
                <a:lnTo>
                  <a:pt x="100797" y="54714"/>
                </a:lnTo>
                <a:lnTo>
                  <a:pt x="101142" y="54414"/>
                </a:lnTo>
                <a:lnTo>
                  <a:pt x="108198" y="44312"/>
                </a:lnTo>
                <a:lnTo>
                  <a:pt x="110398" y="30717"/>
                </a:lnTo>
                <a:lnTo>
                  <a:pt x="110398" y="21116"/>
                </a:lnTo>
                <a:lnTo>
                  <a:pt x="108478" y="14400"/>
                </a:lnTo>
                <a:lnTo>
                  <a:pt x="102717" y="8638"/>
                </a:lnTo>
                <a:lnTo>
                  <a:pt x="96956" y="2881"/>
                </a:lnTo>
                <a:lnTo>
                  <a:pt x="91196" y="0"/>
                </a:lnTo>
                <a:lnTo>
                  <a:pt x="77754" y="0"/>
                </a:lnTo>
                <a:lnTo>
                  <a:pt x="72009" y="1917"/>
                </a:lnTo>
                <a:lnTo>
                  <a:pt x="66233" y="5756"/>
                </a:lnTo>
                <a:lnTo>
                  <a:pt x="62392" y="8638"/>
                </a:lnTo>
                <a:lnTo>
                  <a:pt x="56631" y="14400"/>
                </a:lnTo>
                <a:lnTo>
                  <a:pt x="49926" y="23996"/>
                </a:lnTo>
                <a:lnTo>
                  <a:pt x="44165" y="15358"/>
                </a:lnTo>
                <a:lnTo>
                  <a:pt x="39364" y="9596"/>
                </a:lnTo>
                <a:lnTo>
                  <a:pt x="34564" y="6720"/>
                </a:lnTo>
                <a:lnTo>
                  <a:pt x="30723" y="3840"/>
                </a:lnTo>
                <a:lnTo>
                  <a:pt x="26883" y="1917"/>
                </a:lnTo>
                <a:lnTo>
                  <a:pt x="16322" y="1917"/>
                </a:lnTo>
                <a:lnTo>
                  <a:pt x="12481" y="14400"/>
                </a:lnTo>
                <a:lnTo>
                  <a:pt x="16322" y="13437"/>
                </a:lnTo>
                <a:lnTo>
                  <a:pt x="25923" y="13437"/>
                </a:lnTo>
                <a:lnTo>
                  <a:pt x="29763" y="14400"/>
                </a:lnTo>
                <a:lnTo>
                  <a:pt x="32644" y="15358"/>
                </a:lnTo>
                <a:lnTo>
                  <a:pt x="36484" y="17276"/>
                </a:lnTo>
                <a:lnTo>
                  <a:pt x="40325" y="21116"/>
                </a:lnTo>
                <a:lnTo>
                  <a:pt x="46085" y="27837"/>
                </a:lnTo>
                <a:lnTo>
                  <a:pt x="35524" y="40314"/>
                </a:lnTo>
                <a:lnTo>
                  <a:pt x="33604" y="43196"/>
                </a:lnTo>
                <a:lnTo>
                  <a:pt x="30723" y="45119"/>
                </a:lnTo>
                <a:lnTo>
                  <a:pt x="27843" y="47035"/>
                </a:lnTo>
                <a:lnTo>
                  <a:pt x="24963" y="47993"/>
                </a:lnTo>
                <a:lnTo>
                  <a:pt x="22082" y="48958"/>
                </a:lnTo>
                <a:lnTo>
                  <a:pt x="15361" y="48958"/>
                </a:lnTo>
                <a:lnTo>
                  <a:pt x="11521" y="47035"/>
                </a:lnTo>
                <a:lnTo>
                  <a:pt x="8641" y="44154"/>
                </a:lnTo>
                <a:lnTo>
                  <a:pt x="5760" y="40314"/>
                </a:lnTo>
                <a:lnTo>
                  <a:pt x="3840" y="35516"/>
                </a:lnTo>
                <a:lnTo>
                  <a:pt x="3840" y="24955"/>
                </a:lnTo>
                <a:lnTo>
                  <a:pt x="1920" y="15358"/>
                </a:lnTo>
                <a:lnTo>
                  <a:pt x="0" y="22079"/>
                </a:lnTo>
                <a:lnTo>
                  <a:pt x="0" y="39355"/>
                </a:lnTo>
                <a:lnTo>
                  <a:pt x="1920" y="47035"/>
                </a:lnTo>
                <a:lnTo>
                  <a:pt x="6720" y="51840"/>
                </a:lnTo>
                <a:lnTo>
                  <a:pt x="12481" y="57596"/>
                </a:lnTo>
                <a:lnTo>
                  <a:pt x="18242" y="60478"/>
                </a:lnTo>
                <a:lnTo>
                  <a:pt x="29763" y="60478"/>
                </a:lnTo>
                <a:lnTo>
                  <a:pt x="33604" y="58555"/>
                </a:lnTo>
                <a:lnTo>
                  <a:pt x="38404" y="56637"/>
                </a:lnTo>
                <a:lnTo>
                  <a:pt x="42245" y="53757"/>
                </a:lnTo>
                <a:lnTo>
                  <a:pt x="48006" y="48958"/>
                </a:lnTo>
                <a:lnTo>
                  <a:pt x="54726" y="40314"/>
                </a:lnTo>
                <a:lnTo>
                  <a:pt x="60487" y="47993"/>
                </a:lnTo>
                <a:lnTo>
                  <a:pt x="57607" y="36475"/>
                </a:lnTo>
                <a:lnTo>
                  <a:pt x="63127" y="29910"/>
                </a:lnTo>
                <a:lnTo>
                  <a:pt x="72218" y="19847"/>
                </a:lnTo>
                <a:lnTo>
                  <a:pt x="79674" y="13437"/>
                </a:lnTo>
                <a:lnTo>
                  <a:pt x="82555" y="11519"/>
                </a:lnTo>
                <a:lnTo>
                  <a:pt x="86395" y="10561"/>
                </a:lnTo>
                <a:lnTo>
                  <a:pt x="94076" y="10561"/>
                </a:lnTo>
                <a:lnTo>
                  <a:pt x="98877" y="12478"/>
                </a:lnTo>
                <a:lnTo>
                  <a:pt x="101757" y="16317"/>
                </a:lnTo>
                <a:lnTo>
                  <a:pt x="104637" y="19199"/>
                </a:lnTo>
                <a:lnTo>
                  <a:pt x="106558" y="23996"/>
                </a:lnTo>
                <a:lnTo>
                  <a:pt x="106558" y="35516"/>
                </a:lnTo>
                <a:lnTo>
                  <a:pt x="104637" y="40314"/>
                </a:lnTo>
                <a:lnTo>
                  <a:pt x="100797" y="44154"/>
                </a:lnTo>
                <a:lnTo>
                  <a:pt x="95996" y="47035"/>
                </a:lnTo>
                <a:lnTo>
                  <a:pt x="91196" y="48958"/>
                </a:lnTo>
                <a:lnTo>
                  <a:pt x="78714" y="48958"/>
                </a:lnTo>
                <a:lnTo>
                  <a:pt x="73914" y="47993"/>
                </a:lnTo>
                <a:lnTo>
                  <a:pt x="74874" y="59519"/>
                </a:lnTo>
                <a:lnTo>
                  <a:pt x="79674" y="614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0" name="object 690"/>
          <p:cNvSpPr/>
          <p:nvPr/>
        </p:nvSpPr>
        <p:spPr>
          <a:xfrm>
            <a:off x="4845207" y="8858661"/>
            <a:ext cx="110398" cy="69121"/>
          </a:xfrm>
          <a:custGeom>
            <a:avLst/>
            <a:gdLst/>
            <a:ahLst/>
            <a:cxnLst/>
            <a:rect l="l" t="t" r="r" b="b"/>
            <a:pathLst>
              <a:path w="110398" h="69121">
                <a:moveTo>
                  <a:pt x="55671" y="69121"/>
                </a:moveTo>
                <a:lnTo>
                  <a:pt x="69658" y="68127"/>
                </a:lnTo>
                <a:lnTo>
                  <a:pt x="82016" y="65245"/>
                </a:lnTo>
                <a:lnTo>
                  <a:pt x="93116" y="60476"/>
                </a:lnTo>
                <a:lnTo>
                  <a:pt x="98298" y="57038"/>
                </a:lnTo>
                <a:lnTo>
                  <a:pt x="107373" y="46994"/>
                </a:lnTo>
                <a:lnTo>
                  <a:pt x="110398" y="35521"/>
                </a:lnTo>
                <a:lnTo>
                  <a:pt x="110398" y="29759"/>
                </a:lnTo>
                <a:lnTo>
                  <a:pt x="108478" y="24960"/>
                </a:lnTo>
                <a:lnTo>
                  <a:pt x="104637" y="19197"/>
                </a:lnTo>
                <a:lnTo>
                  <a:pt x="100797" y="13441"/>
                </a:lnTo>
                <a:lnTo>
                  <a:pt x="95036" y="8642"/>
                </a:lnTo>
                <a:lnTo>
                  <a:pt x="86395" y="5762"/>
                </a:lnTo>
                <a:lnTo>
                  <a:pt x="80192" y="3588"/>
                </a:lnTo>
                <a:lnTo>
                  <a:pt x="67903" y="897"/>
                </a:lnTo>
                <a:lnTo>
                  <a:pt x="54726" y="0"/>
                </a:lnTo>
                <a:lnTo>
                  <a:pt x="47546" y="212"/>
                </a:lnTo>
                <a:lnTo>
                  <a:pt x="33693" y="2137"/>
                </a:lnTo>
                <a:lnTo>
                  <a:pt x="21959" y="6181"/>
                </a:lnTo>
                <a:lnTo>
                  <a:pt x="12481" y="12483"/>
                </a:lnTo>
                <a:lnTo>
                  <a:pt x="3840" y="19197"/>
                </a:lnTo>
                <a:lnTo>
                  <a:pt x="0" y="25918"/>
                </a:lnTo>
                <a:lnTo>
                  <a:pt x="0" y="39361"/>
                </a:lnTo>
                <a:lnTo>
                  <a:pt x="960" y="44159"/>
                </a:lnTo>
                <a:lnTo>
                  <a:pt x="4800" y="48958"/>
                </a:lnTo>
                <a:lnTo>
                  <a:pt x="8641" y="54720"/>
                </a:lnTo>
                <a:lnTo>
                  <a:pt x="6720" y="41277"/>
                </a:lnTo>
                <a:lnTo>
                  <a:pt x="4800" y="38403"/>
                </a:lnTo>
                <a:lnTo>
                  <a:pt x="4800" y="31682"/>
                </a:lnTo>
                <a:lnTo>
                  <a:pt x="5760" y="28800"/>
                </a:lnTo>
                <a:lnTo>
                  <a:pt x="7680" y="26877"/>
                </a:lnTo>
                <a:lnTo>
                  <a:pt x="9601" y="24002"/>
                </a:lnTo>
                <a:lnTo>
                  <a:pt x="14401" y="21121"/>
                </a:lnTo>
                <a:lnTo>
                  <a:pt x="20162" y="19197"/>
                </a:lnTo>
                <a:lnTo>
                  <a:pt x="24923" y="17827"/>
                </a:lnTo>
                <a:lnTo>
                  <a:pt x="36848" y="15910"/>
                </a:lnTo>
                <a:lnTo>
                  <a:pt x="50886" y="15358"/>
                </a:lnTo>
                <a:lnTo>
                  <a:pt x="51494" y="15359"/>
                </a:lnTo>
                <a:lnTo>
                  <a:pt x="66298" y="15734"/>
                </a:lnTo>
                <a:lnTo>
                  <a:pt x="78824" y="16945"/>
                </a:lnTo>
                <a:lnTo>
                  <a:pt x="89275" y="19197"/>
                </a:lnTo>
                <a:lnTo>
                  <a:pt x="95036" y="21121"/>
                </a:lnTo>
                <a:lnTo>
                  <a:pt x="99837" y="23038"/>
                </a:lnTo>
                <a:lnTo>
                  <a:pt x="101757" y="25918"/>
                </a:lnTo>
                <a:lnTo>
                  <a:pt x="104637" y="28800"/>
                </a:lnTo>
                <a:lnTo>
                  <a:pt x="105597" y="31682"/>
                </a:lnTo>
                <a:lnTo>
                  <a:pt x="105597" y="41277"/>
                </a:lnTo>
                <a:lnTo>
                  <a:pt x="101757" y="45118"/>
                </a:lnTo>
                <a:lnTo>
                  <a:pt x="94076" y="47999"/>
                </a:lnTo>
                <a:lnTo>
                  <a:pt x="84469" y="51033"/>
                </a:lnTo>
                <a:lnTo>
                  <a:pt x="72163" y="53079"/>
                </a:lnTo>
                <a:lnTo>
                  <a:pt x="57607" y="53762"/>
                </a:lnTo>
                <a:lnTo>
                  <a:pt x="55250" y="53739"/>
                </a:lnTo>
                <a:lnTo>
                  <a:pt x="42774" y="53059"/>
                </a:lnTo>
                <a:lnTo>
                  <a:pt x="30205" y="65532"/>
                </a:lnTo>
                <a:lnTo>
                  <a:pt x="42494" y="68223"/>
                </a:lnTo>
                <a:lnTo>
                  <a:pt x="55671" y="691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1" name="object 691"/>
          <p:cNvSpPr/>
          <p:nvPr/>
        </p:nvSpPr>
        <p:spPr>
          <a:xfrm>
            <a:off x="4851928" y="8899939"/>
            <a:ext cx="36053" cy="24254"/>
          </a:xfrm>
          <a:custGeom>
            <a:avLst/>
            <a:gdLst/>
            <a:ahLst/>
            <a:cxnLst/>
            <a:rect l="l" t="t" r="r" b="b"/>
            <a:pathLst>
              <a:path w="36053" h="24254">
                <a:moveTo>
                  <a:pt x="6720" y="6722"/>
                </a:moveTo>
                <a:lnTo>
                  <a:pt x="2880" y="2881"/>
                </a:lnTo>
                <a:lnTo>
                  <a:pt x="0" y="0"/>
                </a:lnTo>
                <a:lnTo>
                  <a:pt x="1920" y="13443"/>
                </a:lnTo>
                <a:lnTo>
                  <a:pt x="8641" y="19199"/>
                </a:lnTo>
                <a:lnTo>
                  <a:pt x="17282" y="22081"/>
                </a:lnTo>
                <a:lnTo>
                  <a:pt x="23484" y="24254"/>
                </a:lnTo>
                <a:lnTo>
                  <a:pt x="36053" y="11782"/>
                </a:lnTo>
                <a:lnTo>
                  <a:pt x="23042" y="10561"/>
                </a:lnTo>
                <a:lnTo>
                  <a:pt x="14401" y="8644"/>
                </a:lnTo>
                <a:lnTo>
                  <a:pt x="6720" y="67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2" name="object 692"/>
          <p:cNvSpPr/>
          <p:nvPr/>
        </p:nvSpPr>
        <p:spPr>
          <a:xfrm>
            <a:off x="5055443" y="9114972"/>
            <a:ext cx="109438" cy="41279"/>
          </a:xfrm>
          <a:custGeom>
            <a:avLst/>
            <a:gdLst/>
            <a:ahLst/>
            <a:cxnLst/>
            <a:rect l="l" t="t" r="r" b="b"/>
            <a:pathLst>
              <a:path w="109438" h="41279">
                <a:moveTo>
                  <a:pt x="15361" y="40320"/>
                </a:moveTo>
                <a:lnTo>
                  <a:pt x="13441" y="37440"/>
                </a:lnTo>
                <a:lnTo>
                  <a:pt x="12481" y="34564"/>
                </a:lnTo>
                <a:lnTo>
                  <a:pt x="12481" y="30723"/>
                </a:lnTo>
                <a:lnTo>
                  <a:pt x="13441" y="29759"/>
                </a:lnTo>
                <a:lnTo>
                  <a:pt x="14401" y="28802"/>
                </a:lnTo>
                <a:lnTo>
                  <a:pt x="14401" y="27843"/>
                </a:lnTo>
                <a:lnTo>
                  <a:pt x="16322" y="26878"/>
                </a:lnTo>
                <a:lnTo>
                  <a:pt x="17282" y="26878"/>
                </a:lnTo>
                <a:lnTo>
                  <a:pt x="20162" y="25920"/>
                </a:lnTo>
                <a:lnTo>
                  <a:pt x="96956" y="25920"/>
                </a:lnTo>
                <a:lnTo>
                  <a:pt x="100797" y="26878"/>
                </a:lnTo>
                <a:lnTo>
                  <a:pt x="101757" y="26878"/>
                </a:lnTo>
                <a:lnTo>
                  <a:pt x="103677" y="27843"/>
                </a:lnTo>
                <a:lnTo>
                  <a:pt x="104637" y="28802"/>
                </a:lnTo>
                <a:lnTo>
                  <a:pt x="105597" y="29759"/>
                </a:lnTo>
                <a:lnTo>
                  <a:pt x="105597" y="31682"/>
                </a:lnTo>
                <a:lnTo>
                  <a:pt x="106558" y="34564"/>
                </a:lnTo>
                <a:lnTo>
                  <a:pt x="106558" y="39361"/>
                </a:lnTo>
                <a:lnTo>
                  <a:pt x="109438" y="39361"/>
                </a:lnTo>
                <a:lnTo>
                  <a:pt x="109438" y="0"/>
                </a:lnTo>
                <a:lnTo>
                  <a:pt x="106558" y="0"/>
                </a:lnTo>
                <a:lnTo>
                  <a:pt x="106558" y="4803"/>
                </a:lnTo>
                <a:lnTo>
                  <a:pt x="105597" y="7679"/>
                </a:lnTo>
                <a:lnTo>
                  <a:pt x="105597" y="9602"/>
                </a:lnTo>
                <a:lnTo>
                  <a:pt x="104637" y="10561"/>
                </a:lnTo>
                <a:lnTo>
                  <a:pt x="103677" y="11519"/>
                </a:lnTo>
                <a:lnTo>
                  <a:pt x="101757" y="12484"/>
                </a:lnTo>
                <a:lnTo>
                  <a:pt x="99837" y="12484"/>
                </a:lnTo>
                <a:lnTo>
                  <a:pt x="96956" y="13441"/>
                </a:lnTo>
                <a:lnTo>
                  <a:pt x="0" y="13441"/>
                </a:lnTo>
                <a:lnTo>
                  <a:pt x="0" y="15358"/>
                </a:lnTo>
                <a:lnTo>
                  <a:pt x="12481" y="41279"/>
                </a:lnTo>
                <a:lnTo>
                  <a:pt x="15361" y="40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3" name="object 693"/>
          <p:cNvSpPr/>
          <p:nvPr/>
        </p:nvSpPr>
        <p:spPr>
          <a:xfrm>
            <a:off x="5055443" y="9061216"/>
            <a:ext cx="25531" cy="65614"/>
          </a:xfrm>
          <a:custGeom>
            <a:avLst/>
            <a:gdLst/>
            <a:ahLst/>
            <a:cxnLst/>
            <a:rect l="l" t="t" r="r" b="b"/>
            <a:pathLst>
              <a:path w="25531" h="65614">
                <a:moveTo>
                  <a:pt x="15361" y="11518"/>
                </a:moveTo>
                <a:lnTo>
                  <a:pt x="11521" y="7679"/>
                </a:lnTo>
                <a:lnTo>
                  <a:pt x="7680" y="4797"/>
                </a:lnTo>
                <a:lnTo>
                  <a:pt x="4800" y="0"/>
                </a:lnTo>
                <a:lnTo>
                  <a:pt x="4226" y="9414"/>
                </a:lnTo>
                <a:lnTo>
                  <a:pt x="13441" y="19197"/>
                </a:lnTo>
                <a:lnTo>
                  <a:pt x="14062" y="19655"/>
                </a:lnTo>
                <a:lnTo>
                  <a:pt x="25531" y="25294"/>
                </a:lnTo>
                <a:lnTo>
                  <a:pt x="22082" y="13441"/>
                </a:lnTo>
                <a:lnTo>
                  <a:pt x="15361" y="11518"/>
                </a:lnTo>
                <a:close/>
              </a:path>
              <a:path w="25531" h="65614">
                <a:moveTo>
                  <a:pt x="154" y="-2558"/>
                </a:moveTo>
                <a:lnTo>
                  <a:pt x="4226" y="9414"/>
                </a:lnTo>
                <a:lnTo>
                  <a:pt x="4800" y="0"/>
                </a:lnTo>
                <a:lnTo>
                  <a:pt x="4800" y="-8638"/>
                </a:lnTo>
                <a:lnTo>
                  <a:pt x="6720" y="-11519"/>
                </a:lnTo>
                <a:lnTo>
                  <a:pt x="9601" y="-15358"/>
                </a:lnTo>
                <a:lnTo>
                  <a:pt x="13441" y="-18240"/>
                </a:lnTo>
                <a:lnTo>
                  <a:pt x="17282" y="-21122"/>
                </a:lnTo>
                <a:lnTo>
                  <a:pt x="24002" y="-22081"/>
                </a:lnTo>
                <a:lnTo>
                  <a:pt x="29763" y="-23996"/>
                </a:lnTo>
                <a:lnTo>
                  <a:pt x="35524" y="-24961"/>
                </a:lnTo>
                <a:lnTo>
                  <a:pt x="49926" y="-24961"/>
                </a:lnTo>
                <a:lnTo>
                  <a:pt x="56631" y="-23996"/>
                </a:lnTo>
                <a:lnTo>
                  <a:pt x="58552" y="-21122"/>
                </a:lnTo>
                <a:lnTo>
                  <a:pt x="60472" y="-18240"/>
                </a:lnTo>
                <a:lnTo>
                  <a:pt x="61447" y="-15358"/>
                </a:lnTo>
                <a:lnTo>
                  <a:pt x="62392" y="-11519"/>
                </a:lnTo>
                <a:lnTo>
                  <a:pt x="63352" y="-8638"/>
                </a:lnTo>
                <a:lnTo>
                  <a:pt x="63352" y="-958"/>
                </a:lnTo>
                <a:lnTo>
                  <a:pt x="60472" y="2880"/>
                </a:lnTo>
                <a:lnTo>
                  <a:pt x="56631" y="6720"/>
                </a:lnTo>
                <a:lnTo>
                  <a:pt x="55590" y="7300"/>
                </a:lnTo>
                <a:lnTo>
                  <a:pt x="44452" y="11700"/>
                </a:lnTo>
                <a:lnTo>
                  <a:pt x="30723" y="13441"/>
                </a:lnTo>
                <a:lnTo>
                  <a:pt x="22082" y="13441"/>
                </a:lnTo>
                <a:lnTo>
                  <a:pt x="25531" y="25294"/>
                </a:lnTo>
                <a:lnTo>
                  <a:pt x="38389" y="26877"/>
                </a:lnTo>
                <a:lnTo>
                  <a:pt x="47990" y="26877"/>
                </a:lnTo>
                <a:lnTo>
                  <a:pt x="55671" y="24961"/>
                </a:lnTo>
                <a:lnTo>
                  <a:pt x="61447" y="19197"/>
                </a:lnTo>
                <a:lnTo>
                  <a:pt x="67193" y="14400"/>
                </a:lnTo>
                <a:lnTo>
                  <a:pt x="70073" y="7679"/>
                </a:lnTo>
                <a:lnTo>
                  <a:pt x="70073" y="-6720"/>
                </a:lnTo>
                <a:lnTo>
                  <a:pt x="68153" y="-14401"/>
                </a:lnTo>
                <a:lnTo>
                  <a:pt x="62392" y="-22081"/>
                </a:lnTo>
                <a:lnTo>
                  <a:pt x="64552" y="-21608"/>
                </a:lnTo>
                <a:lnTo>
                  <a:pt x="76522" y="-17311"/>
                </a:lnTo>
                <a:lnTo>
                  <a:pt x="87355" y="-10561"/>
                </a:lnTo>
                <a:lnTo>
                  <a:pt x="95996" y="-5757"/>
                </a:lnTo>
                <a:lnTo>
                  <a:pt x="100797" y="0"/>
                </a:lnTo>
                <a:lnTo>
                  <a:pt x="103677" y="5762"/>
                </a:lnTo>
                <a:lnTo>
                  <a:pt x="107518" y="12476"/>
                </a:lnTo>
                <a:lnTo>
                  <a:pt x="108478" y="18239"/>
                </a:lnTo>
                <a:lnTo>
                  <a:pt x="108478" y="24961"/>
                </a:lnTo>
                <a:lnTo>
                  <a:pt x="111358" y="24961"/>
                </a:lnTo>
                <a:lnTo>
                  <a:pt x="111358" y="21121"/>
                </a:lnTo>
                <a:lnTo>
                  <a:pt x="111234" y="17381"/>
                </a:lnTo>
                <a:lnTo>
                  <a:pt x="108814" y="4841"/>
                </a:lnTo>
                <a:lnTo>
                  <a:pt x="103677" y="-6720"/>
                </a:lnTo>
                <a:lnTo>
                  <a:pt x="97249" y="-15513"/>
                </a:lnTo>
                <a:lnTo>
                  <a:pt x="88219" y="-24545"/>
                </a:lnTo>
                <a:lnTo>
                  <a:pt x="77754" y="-31676"/>
                </a:lnTo>
                <a:lnTo>
                  <a:pt x="69237" y="-35684"/>
                </a:lnTo>
                <a:lnTo>
                  <a:pt x="57187" y="-39161"/>
                </a:lnTo>
                <a:lnTo>
                  <a:pt x="44165" y="-40320"/>
                </a:lnTo>
                <a:lnTo>
                  <a:pt x="33331" y="-39385"/>
                </a:lnTo>
                <a:lnTo>
                  <a:pt x="21314" y="-35565"/>
                </a:lnTo>
                <a:lnTo>
                  <a:pt x="10561" y="-28802"/>
                </a:lnTo>
                <a:lnTo>
                  <a:pt x="3840" y="-22081"/>
                </a:lnTo>
                <a:lnTo>
                  <a:pt x="0" y="-14401"/>
                </a:lnTo>
                <a:lnTo>
                  <a:pt x="0" y="-5757"/>
                </a:lnTo>
                <a:lnTo>
                  <a:pt x="154" y="-25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4" name="object 694"/>
          <p:cNvSpPr/>
          <p:nvPr/>
        </p:nvSpPr>
        <p:spPr>
          <a:xfrm>
            <a:off x="5055443" y="8943141"/>
            <a:ext cx="111358" cy="61437"/>
          </a:xfrm>
          <a:custGeom>
            <a:avLst/>
            <a:gdLst/>
            <a:ahLst/>
            <a:cxnLst/>
            <a:rect l="l" t="t" r="r" b="b"/>
            <a:pathLst>
              <a:path w="111358" h="61437">
                <a:moveTo>
                  <a:pt x="85435" y="61437"/>
                </a:moveTo>
                <a:lnTo>
                  <a:pt x="91196" y="61437"/>
                </a:lnTo>
                <a:lnTo>
                  <a:pt x="96956" y="59519"/>
                </a:lnTo>
                <a:lnTo>
                  <a:pt x="101757" y="54714"/>
                </a:lnTo>
                <a:lnTo>
                  <a:pt x="102102" y="54414"/>
                </a:lnTo>
                <a:lnTo>
                  <a:pt x="109158" y="44312"/>
                </a:lnTo>
                <a:lnTo>
                  <a:pt x="111358" y="30717"/>
                </a:lnTo>
                <a:lnTo>
                  <a:pt x="111358" y="21116"/>
                </a:lnTo>
                <a:lnTo>
                  <a:pt x="108478" y="14400"/>
                </a:lnTo>
                <a:lnTo>
                  <a:pt x="103677" y="8638"/>
                </a:lnTo>
                <a:lnTo>
                  <a:pt x="97916" y="2881"/>
                </a:lnTo>
                <a:lnTo>
                  <a:pt x="91196" y="0"/>
                </a:lnTo>
                <a:lnTo>
                  <a:pt x="77754" y="0"/>
                </a:lnTo>
                <a:lnTo>
                  <a:pt x="71993" y="1917"/>
                </a:lnTo>
                <a:lnTo>
                  <a:pt x="67193" y="5756"/>
                </a:lnTo>
                <a:lnTo>
                  <a:pt x="63352" y="8638"/>
                </a:lnTo>
                <a:lnTo>
                  <a:pt x="57607" y="14400"/>
                </a:lnTo>
                <a:lnTo>
                  <a:pt x="49926" y="23996"/>
                </a:lnTo>
                <a:lnTo>
                  <a:pt x="44165" y="15358"/>
                </a:lnTo>
                <a:lnTo>
                  <a:pt x="39364" y="9596"/>
                </a:lnTo>
                <a:lnTo>
                  <a:pt x="35524" y="6720"/>
                </a:lnTo>
                <a:lnTo>
                  <a:pt x="31683" y="3840"/>
                </a:lnTo>
                <a:lnTo>
                  <a:pt x="26883" y="1917"/>
                </a:lnTo>
                <a:lnTo>
                  <a:pt x="17282" y="1917"/>
                </a:lnTo>
                <a:lnTo>
                  <a:pt x="12481" y="14400"/>
                </a:lnTo>
                <a:lnTo>
                  <a:pt x="17282" y="13437"/>
                </a:lnTo>
                <a:lnTo>
                  <a:pt x="26883" y="13437"/>
                </a:lnTo>
                <a:lnTo>
                  <a:pt x="30723" y="14400"/>
                </a:lnTo>
                <a:lnTo>
                  <a:pt x="33604" y="15358"/>
                </a:lnTo>
                <a:lnTo>
                  <a:pt x="36484" y="17276"/>
                </a:lnTo>
                <a:lnTo>
                  <a:pt x="41269" y="21116"/>
                </a:lnTo>
                <a:lnTo>
                  <a:pt x="47045" y="27837"/>
                </a:lnTo>
                <a:lnTo>
                  <a:pt x="36484" y="40314"/>
                </a:lnTo>
                <a:lnTo>
                  <a:pt x="33604" y="43196"/>
                </a:lnTo>
                <a:lnTo>
                  <a:pt x="30723" y="45119"/>
                </a:lnTo>
                <a:lnTo>
                  <a:pt x="28803" y="47035"/>
                </a:lnTo>
                <a:lnTo>
                  <a:pt x="25923" y="47993"/>
                </a:lnTo>
                <a:lnTo>
                  <a:pt x="23042" y="48958"/>
                </a:lnTo>
                <a:lnTo>
                  <a:pt x="16322" y="48958"/>
                </a:lnTo>
                <a:lnTo>
                  <a:pt x="12481" y="47035"/>
                </a:lnTo>
                <a:lnTo>
                  <a:pt x="9601" y="44154"/>
                </a:lnTo>
                <a:lnTo>
                  <a:pt x="5760" y="40314"/>
                </a:lnTo>
                <a:lnTo>
                  <a:pt x="4800" y="35516"/>
                </a:lnTo>
                <a:lnTo>
                  <a:pt x="4800" y="24955"/>
                </a:lnTo>
                <a:lnTo>
                  <a:pt x="6720" y="9596"/>
                </a:lnTo>
                <a:lnTo>
                  <a:pt x="2880" y="15358"/>
                </a:lnTo>
                <a:lnTo>
                  <a:pt x="0" y="22079"/>
                </a:lnTo>
                <a:lnTo>
                  <a:pt x="0" y="39355"/>
                </a:lnTo>
                <a:lnTo>
                  <a:pt x="2880" y="47035"/>
                </a:lnTo>
                <a:lnTo>
                  <a:pt x="7680" y="51840"/>
                </a:lnTo>
                <a:lnTo>
                  <a:pt x="12481" y="57596"/>
                </a:lnTo>
                <a:lnTo>
                  <a:pt x="18242" y="60478"/>
                </a:lnTo>
                <a:lnTo>
                  <a:pt x="29763" y="60478"/>
                </a:lnTo>
                <a:lnTo>
                  <a:pt x="34549" y="58555"/>
                </a:lnTo>
                <a:lnTo>
                  <a:pt x="38389" y="56637"/>
                </a:lnTo>
                <a:lnTo>
                  <a:pt x="43205" y="53757"/>
                </a:lnTo>
                <a:lnTo>
                  <a:pt x="48950" y="48958"/>
                </a:lnTo>
                <a:lnTo>
                  <a:pt x="55671" y="40314"/>
                </a:lnTo>
                <a:lnTo>
                  <a:pt x="61447" y="47993"/>
                </a:lnTo>
                <a:lnTo>
                  <a:pt x="58552" y="36475"/>
                </a:lnTo>
                <a:lnTo>
                  <a:pt x="63714" y="29902"/>
                </a:lnTo>
                <a:lnTo>
                  <a:pt x="72905" y="19845"/>
                </a:lnTo>
                <a:lnTo>
                  <a:pt x="80634" y="13437"/>
                </a:lnTo>
                <a:lnTo>
                  <a:pt x="83515" y="11519"/>
                </a:lnTo>
                <a:lnTo>
                  <a:pt x="86395" y="10561"/>
                </a:lnTo>
                <a:lnTo>
                  <a:pt x="95036" y="10561"/>
                </a:lnTo>
                <a:lnTo>
                  <a:pt x="98877" y="12478"/>
                </a:lnTo>
                <a:lnTo>
                  <a:pt x="102717" y="16317"/>
                </a:lnTo>
                <a:lnTo>
                  <a:pt x="105597" y="19199"/>
                </a:lnTo>
                <a:lnTo>
                  <a:pt x="107518" y="23996"/>
                </a:lnTo>
                <a:lnTo>
                  <a:pt x="107518" y="35516"/>
                </a:lnTo>
                <a:lnTo>
                  <a:pt x="104637" y="40314"/>
                </a:lnTo>
                <a:lnTo>
                  <a:pt x="100797" y="44154"/>
                </a:lnTo>
                <a:lnTo>
                  <a:pt x="96956" y="47035"/>
                </a:lnTo>
                <a:lnTo>
                  <a:pt x="91196" y="48958"/>
                </a:lnTo>
                <a:lnTo>
                  <a:pt x="79674" y="48958"/>
                </a:lnTo>
                <a:lnTo>
                  <a:pt x="74874" y="47993"/>
                </a:lnTo>
                <a:lnTo>
                  <a:pt x="75834" y="59519"/>
                </a:lnTo>
                <a:lnTo>
                  <a:pt x="80634" y="61437"/>
                </a:lnTo>
                <a:lnTo>
                  <a:pt x="85435" y="614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5" name="object 695"/>
          <p:cNvSpPr/>
          <p:nvPr/>
        </p:nvSpPr>
        <p:spPr>
          <a:xfrm>
            <a:off x="5113995" y="8979616"/>
            <a:ext cx="17282" cy="23044"/>
          </a:xfrm>
          <a:custGeom>
            <a:avLst/>
            <a:gdLst/>
            <a:ahLst/>
            <a:cxnLst/>
            <a:rect l="l" t="t" r="r" b="b"/>
            <a:pathLst>
              <a:path w="17282" h="23044">
                <a:moveTo>
                  <a:pt x="0" y="0"/>
                </a:moveTo>
                <a:lnTo>
                  <a:pt x="2895" y="11518"/>
                </a:lnTo>
                <a:lnTo>
                  <a:pt x="7680" y="17282"/>
                </a:lnTo>
                <a:lnTo>
                  <a:pt x="12481" y="20162"/>
                </a:lnTo>
                <a:lnTo>
                  <a:pt x="17282" y="23044"/>
                </a:lnTo>
                <a:lnTo>
                  <a:pt x="16322" y="11518"/>
                </a:lnTo>
                <a:lnTo>
                  <a:pt x="12481" y="9601"/>
                </a:lnTo>
                <a:lnTo>
                  <a:pt x="7680" y="7679"/>
                </a:lnTo>
                <a:lnTo>
                  <a:pt x="3840" y="480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6" name="object 696"/>
          <p:cNvSpPr/>
          <p:nvPr/>
        </p:nvSpPr>
        <p:spPr>
          <a:xfrm>
            <a:off x="5060243" y="8945058"/>
            <a:ext cx="12481" cy="23038"/>
          </a:xfrm>
          <a:custGeom>
            <a:avLst/>
            <a:gdLst/>
            <a:ahLst/>
            <a:cxnLst/>
            <a:rect l="l" t="t" r="r" b="b"/>
            <a:pathLst>
              <a:path w="12481" h="23038">
                <a:moveTo>
                  <a:pt x="0" y="23038"/>
                </a:moveTo>
                <a:lnTo>
                  <a:pt x="1920" y="19199"/>
                </a:lnTo>
                <a:lnTo>
                  <a:pt x="4800" y="16323"/>
                </a:lnTo>
                <a:lnTo>
                  <a:pt x="7680" y="12483"/>
                </a:lnTo>
                <a:lnTo>
                  <a:pt x="12481" y="0"/>
                </a:lnTo>
                <a:lnTo>
                  <a:pt x="6720" y="2881"/>
                </a:lnTo>
                <a:lnTo>
                  <a:pt x="1920" y="7679"/>
                </a:lnTo>
                <a:lnTo>
                  <a:pt x="0" y="230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7" name="object 697"/>
          <p:cNvSpPr/>
          <p:nvPr/>
        </p:nvSpPr>
        <p:spPr>
          <a:xfrm>
            <a:off x="5057363" y="8863465"/>
            <a:ext cx="109438" cy="62394"/>
          </a:xfrm>
          <a:custGeom>
            <a:avLst/>
            <a:gdLst/>
            <a:ahLst/>
            <a:cxnLst/>
            <a:rect l="l" t="t" r="r" b="b"/>
            <a:pathLst>
              <a:path w="109438" h="62394">
                <a:moveTo>
                  <a:pt x="13441" y="6714"/>
                </a:moveTo>
                <a:lnTo>
                  <a:pt x="0" y="0"/>
                </a:lnTo>
                <a:lnTo>
                  <a:pt x="0" y="38397"/>
                </a:lnTo>
                <a:lnTo>
                  <a:pt x="42245" y="58555"/>
                </a:lnTo>
                <a:lnTo>
                  <a:pt x="42245" y="48958"/>
                </a:lnTo>
                <a:lnTo>
                  <a:pt x="44150" y="41279"/>
                </a:lnTo>
                <a:lnTo>
                  <a:pt x="46070" y="35516"/>
                </a:lnTo>
                <a:lnTo>
                  <a:pt x="48966" y="27835"/>
                </a:lnTo>
                <a:lnTo>
                  <a:pt x="53751" y="22073"/>
                </a:lnTo>
                <a:lnTo>
                  <a:pt x="59527" y="18234"/>
                </a:lnTo>
                <a:lnTo>
                  <a:pt x="65272" y="14394"/>
                </a:lnTo>
                <a:lnTo>
                  <a:pt x="71033" y="12476"/>
                </a:lnTo>
                <a:lnTo>
                  <a:pt x="83515" y="12476"/>
                </a:lnTo>
                <a:lnTo>
                  <a:pt x="89275" y="14394"/>
                </a:lnTo>
                <a:lnTo>
                  <a:pt x="94076" y="19199"/>
                </a:lnTo>
                <a:lnTo>
                  <a:pt x="98877" y="23996"/>
                </a:lnTo>
                <a:lnTo>
                  <a:pt x="101757" y="28794"/>
                </a:lnTo>
                <a:lnTo>
                  <a:pt x="101757" y="39355"/>
                </a:lnTo>
                <a:lnTo>
                  <a:pt x="99837" y="43196"/>
                </a:lnTo>
                <a:lnTo>
                  <a:pt x="96956" y="47035"/>
                </a:lnTo>
                <a:lnTo>
                  <a:pt x="95036" y="49917"/>
                </a:lnTo>
                <a:lnTo>
                  <a:pt x="94076" y="51834"/>
                </a:lnTo>
                <a:lnTo>
                  <a:pt x="94076" y="52797"/>
                </a:lnTo>
                <a:lnTo>
                  <a:pt x="93116" y="53756"/>
                </a:lnTo>
                <a:lnTo>
                  <a:pt x="93116" y="57596"/>
                </a:lnTo>
                <a:lnTo>
                  <a:pt x="94076" y="59513"/>
                </a:lnTo>
                <a:lnTo>
                  <a:pt x="95036" y="60476"/>
                </a:lnTo>
                <a:lnTo>
                  <a:pt x="95996" y="61435"/>
                </a:lnTo>
                <a:lnTo>
                  <a:pt x="97916" y="62394"/>
                </a:lnTo>
                <a:lnTo>
                  <a:pt x="101757" y="62394"/>
                </a:lnTo>
                <a:lnTo>
                  <a:pt x="103677" y="61435"/>
                </a:lnTo>
                <a:lnTo>
                  <a:pt x="106558" y="58555"/>
                </a:lnTo>
                <a:lnTo>
                  <a:pt x="108478" y="54714"/>
                </a:lnTo>
                <a:lnTo>
                  <a:pt x="109438" y="50875"/>
                </a:lnTo>
                <a:lnTo>
                  <a:pt x="109438" y="37438"/>
                </a:lnTo>
                <a:lnTo>
                  <a:pt x="107518" y="31676"/>
                </a:lnTo>
                <a:lnTo>
                  <a:pt x="104637" y="25914"/>
                </a:lnTo>
                <a:lnTo>
                  <a:pt x="102717" y="21115"/>
                </a:lnTo>
                <a:lnTo>
                  <a:pt x="99837" y="17276"/>
                </a:lnTo>
                <a:lnTo>
                  <a:pt x="96956" y="13435"/>
                </a:lnTo>
                <a:lnTo>
                  <a:pt x="93116" y="10555"/>
                </a:lnTo>
                <a:lnTo>
                  <a:pt x="89275" y="7679"/>
                </a:lnTo>
                <a:lnTo>
                  <a:pt x="84475" y="5756"/>
                </a:lnTo>
                <a:lnTo>
                  <a:pt x="79674" y="2875"/>
                </a:lnTo>
                <a:lnTo>
                  <a:pt x="74874" y="1917"/>
                </a:lnTo>
                <a:lnTo>
                  <a:pt x="69113" y="1917"/>
                </a:lnTo>
                <a:lnTo>
                  <a:pt x="67315" y="1962"/>
                </a:lnTo>
                <a:lnTo>
                  <a:pt x="54768" y="5026"/>
                </a:lnTo>
                <a:lnTo>
                  <a:pt x="44150" y="12476"/>
                </a:lnTo>
                <a:lnTo>
                  <a:pt x="37292" y="20487"/>
                </a:lnTo>
                <a:lnTo>
                  <a:pt x="31629" y="31861"/>
                </a:lnTo>
                <a:lnTo>
                  <a:pt x="27843" y="45118"/>
                </a:lnTo>
                <a:lnTo>
                  <a:pt x="13441" y="38397"/>
                </a:lnTo>
                <a:lnTo>
                  <a:pt x="13441" y="6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8" name="object 698"/>
          <p:cNvSpPr/>
          <p:nvPr/>
        </p:nvSpPr>
        <p:spPr>
          <a:xfrm>
            <a:off x="5265679" y="9114972"/>
            <a:ext cx="109438" cy="41279"/>
          </a:xfrm>
          <a:custGeom>
            <a:avLst/>
            <a:gdLst/>
            <a:ahLst/>
            <a:cxnLst/>
            <a:rect l="l" t="t" r="r" b="b"/>
            <a:pathLst>
              <a:path w="109438" h="41279">
                <a:moveTo>
                  <a:pt x="13441" y="41279"/>
                </a:moveTo>
                <a:lnTo>
                  <a:pt x="15361" y="40320"/>
                </a:lnTo>
                <a:lnTo>
                  <a:pt x="13441" y="37440"/>
                </a:lnTo>
                <a:lnTo>
                  <a:pt x="13441" y="29759"/>
                </a:lnTo>
                <a:lnTo>
                  <a:pt x="14401" y="28802"/>
                </a:lnTo>
                <a:lnTo>
                  <a:pt x="15361" y="27843"/>
                </a:lnTo>
                <a:lnTo>
                  <a:pt x="16322" y="26878"/>
                </a:lnTo>
                <a:lnTo>
                  <a:pt x="18242" y="26878"/>
                </a:lnTo>
                <a:lnTo>
                  <a:pt x="20147" y="25920"/>
                </a:lnTo>
                <a:lnTo>
                  <a:pt x="96956" y="25920"/>
                </a:lnTo>
                <a:lnTo>
                  <a:pt x="100797" y="26878"/>
                </a:lnTo>
                <a:lnTo>
                  <a:pt x="102717" y="26878"/>
                </a:lnTo>
                <a:lnTo>
                  <a:pt x="103677" y="27843"/>
                </a:lnTo>
                <a:lnTo>
                  <a:pt x="104637" y="28802"/>
                </a:lnTo>
                <a:lnTo>
                  <a:pt x="105597" y="29759"/>
                </a:lnTo>
                <a:lnTo>
                  <a:pt x="106558" y="31682"/>
                </a:lnTo>
                <a:lnTo>
                  <a:pt x="106558" y="39361"/>
                </a:lnTo>
                <a:lnTo>
                  <a:pt x="109438" y="39361"/>
                </a:lnTo>
                <a:lnTo>
                  <a:pt x="109438" y="0"/>
                </a:lnTo>
                <a:lnTo>
                  <a:pt x="106558" y="0"/>
                </a:lnTo>
                <a:lnTo>
                  <a:pt x="106558" y="7679"/>
                </a:lnTo>
                <a:lnTo>
                  <a:pt x="105597" y="9602"/>
                </a:lnTo>
                <a:lnTo>
                  <a:pt x="104637" y="10561"/>
                </a:lnTo>
                <a:lnTo>
                  <a:pt x="103677" y="11519"/>
                </a:lnTo>
                <a:lnTo>
                  <a:pt x="101757" y="12484"/>
                </a:lnTo>
                <a:lnTo>
                  <a:pt x="100797" y="12484"/>
                </a:lnTo>
                <a:lnTo>
                  <a:pt x="96956" y="13441"/>
                </a:lnTo>
                <a:lnTo>
                  <a:pt x="0" y="13441"/>
                </a:lnTo>
                <a:lnTo>
                  <a:pt x="0" y="15358"/>
                </a:lnTo>
                <a:lnTo>
                  <a:pt x="13441" y="412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9" name="object 699"/>
          <p:cNvSpPr/>
          <p:nvPr/>
        </p:nvSpPr>
        <p:spPr>
          <a:xfrm>
            <a:off x="5265679" y="9061216"/>
            <a:ext cx="13441" cy="59518"/>
          </a:xfrm>
          <a:custGeom>
            <a:avLst/>
            <a:gdLst/>
            <a:ahLst/>
            <a:cxnLst/>
            <a:rect l="l" t="t" r="r" b="b"/>
            <a:pathLst>
              <a:path w="13441" h="59518">
                <a:moveTo>
                  <a:pt x="13441" y="19197"/>
                </a:moveTo>
                <a:lnTo>
                  <a:pt x="11521" y="7679"/>
                </a:lnTo>
                <a:lnTo>
                  <a:pt x="7680" y="4797"/>
                </a:lnTo>
                <a:lnTo>
                  <a:pt x="5760" y="0"/>
                </a:lnTo>
                <a:lnTo>
                  <a:pt x="4226" y="9414"/>
                </a:lnTo>
                <a:lnTo>
                  <a:pt x="13441" y="19197"/>
                </a:lnTo>
                <a:close/>
              </a:path>
              <a:path w="13441" h="59518">
                <a:moveTo>
                  <a:pt x="63352" y="-6720"/>
                </a:moveTo>
                <a:lnTo>
                  <a:pt x="63352" y="-958"/>
                </a:lnTo>
                <a:lnTo>
                  <a:pt x="61432" y="2880"/>
                </a:lnTo>
                <a:lnTo>
                  <a:pt x="56631" y="6720"/>
                </a:lnTo>
                <a:lnTo>
                  <a:pt x="55577" y="7306"/>
                </a:lnTo>
                <a:lnTo>
                  <a:pt x="44438" y="11702"/>
                </a:lnTo>
                <a:lnTo>
                  <a:pt x="30708" y="13441"/>
                </a:lnTo>
                <a:lnTo>
                  <a:pt x="22082" y="13441"/>
                </a:lnTo>
                <a:lnTo>
                  <a:pt x="16322" y="11518"/>
                </a:lnTo>
                <a:lnTo>
                  <a:pt x="11521" y="7679"/>
                </a:lnTo>
                <a:lnTo>
                  <a:pt x="13441" y="19197"/>
                </a:lnTo>
                <a:lnTo>
                  <a:pt x="14064" y="19655"/>
                </a:lnTo>
                <a:lnTo>
                  <a:pt x="25900" y="25294"/>
                </a:lnTo>
                <a:lnTo>
                  <a:pt x="38389" y="26877"/>
                </a:lnTo>
                <a:lnTo>
                  <a:pt x="47990" y="26877"/>
                </a:lnTo>
                <a:lnTo>
                  <a:pt x="55671" y="24961"/>
                </a:lnTo>
                <a:lnTo>
                  <a:pt x="61432" y="19197"/>
                </a:lnTo>
                <a:lnTo>
                  <a:pt x="68153" y="14400"/>
                </a:lnTo>
                <a:lnTo>
                  <a:pt x="71033" y="7679"/>
                </a:lnTo>
                <a:lnTo>
                  <a:pt x="71033" y="-6720"/>
                </a:lnTo>
                <a:lnTo>
                  <a:pt x="68153" y="-14401"/>
                </a:lnTo>
                <a:lnTo>
                  <a:pt x="62392" y="-22081"/>
                </a:lnTo>
                <a:lnTo>
                  <a:pt x="65374" y="-21414"/>
                </a:lnTo>
                <a:lnTo>
                  <a:pt x="77422" y="-17140"/>
                </a:lnTo>
                <a:lnTo>
                  <a:pt x="88315" y="-10561"/>
                </a:lnTo>
                <a:lnTo>
                  <a:pt x="95996" y="-5757"/>
                </a:lnTo>
                <a:lnTo>
                  <a:pt x="100797" y="0"/>
                </a:lnTo>
                <a:lnTo>
                  <a:pt x="104637" y="5762"/>
                </a:lnTo>
                <a:lnTo>
                  <a:pt x="107518" y="12476"/>
                </a:lnTo>
                <a:lnTo>
                  <a:pt x="108478" y="18239"/>
                </a:lnTo>
                <a:lnTo>
                  <a:pt x="108478" y="24961"/>
                </a:lnTo>
                <a:lnTo>
                  <a:pt x="111358" y="24961"/>
                </a:lnTo>
                <a:lnTo>
                  <a:pt x="111358" y="21121"/>
                </a:lnTo>
                <a:lnTo>
                  <a:pt x="111271" y="17381"/>
                </a:lnTo>
                <a:lnTo>
                  <a:pt x="109212" y="4841"/>
                </a:lnTo>
                <a:lnTo>
                  <a:pt x="103677" y="-6720"/>
                </a:lnTo>
                <a:lnTo>
                  <a:pt x="97249" y="-15513"/>
                </a:lnTo>
                <a:lnTo>
                  <a:pt x="88219" y="-24545"/>
                </a:lnTo>
                <a:lnTo>
                  <a:pt x="77754" y="-31676"/>
                </a:lnTo>
                <a:lnTo>
                  <a:pt x="69227" y="-35688"/>
                </a:lnTo>
                <a:lnTo>
                  <a:pt x="57177" y="-39162"/>
                </a:lnTo>
                <a:lnTo>
                  <a:pt x="44150" y="-40320"/>
                </a:lnTo>
                <a:lnTo>
                  <a:pt x="34432" y="-39505"/>
                </a:lnTo>
                <a:lnTo>
                  <a:pt x="22093" y="-35705"/>
                </a:lnTo>
                <a:lnTo>
                  <a:pt x="11521" y="-28802"/>
                </a:lnTo>
                <a:lnTo>
                  <a:pt x="2799" y="-17838"/>
                </a:lnTo>
                <a:lnTo>
                  <a:pt x="0" y="-5757"/>
                </a:lnTo>
                <a:lnTo>
                  <a:pt x="154" y="-2558"/>
                </a:lnTo>
                <a:lnTo>
                  <a:pt x="4226" y="9414"/>
                </a:lnTo>
                <a:lnTo>
                  <a:pt x="5760" y="0"/>
                </a:lnTo>
                <a:lnTo>
                  <a:pt x="5760" y="-8638"/>
                </a:lnTo>
                <a:lnTo>
                  <a:pt x="6720" y="-11519"/>
                </a:lnTo>
                <a:lnTo>
                  <a:pt x="10561" y="-15358"/>
                </a:lnTo>
                <a:lnTo>
                  <a:pt x="13441" y="-18240"/>
                </a:lnTo>
                <a:lnTo>
                  <a:pt x="18242" y="-21122"/>
                </a:lnTo>
                <a:lnTo>
                  <a:pt x="23987" y="-22081"/>
                </a:lnTo>
                <a:lnTo>
                  <a:pt x="29763" y="-23996"/>
                </a:lnTo>
                <a:lnTo>
                  <a:pt x="35524" y="-24961"/>
                </a:lnTo>
                <a:lnTo>
                  <a:pt x="49910" y="-24961"/>
                </a:lnTo>
                <a:lnTo>
                  <a:pt x="56631" y="-23996"/>
                </a:lnTo>
                <a:lnTo>
                  <a:pt x="58552" y="-21122"/>
                </a:lnTo>
                <a:lnTo>
                  <a:pt x="60472" y="-18240"/>
                </a:lnTo>
                <a:lnTo>
                  <a:pt x="61432" y="-15358"/>
                </a:lnTo>
                <a:lnTo>
                  <a:pt x="62392" y="-11519"/>
                </a:lnTo>
                <a:lnTo>
                  <a:pt x="63352" y="-8638"/>
                </a:lnTo>
                <a:lnTo>
                  <a:pt x="63352" y="-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0" name="object 700"/>
          <p:cNvSpPr/>
          <p:nvPr/>
        </p:nvSpPr>
        <p:spPr>
          <a:xfrm>
            <a:off x="5265679" y="8980581"/>
            <a:ext cx="13441" cy="59519"/>
          </a:xfrm>
          <a:custGeom>
            <a:avLst/>
            <a:gdLst/>
            <a:ahLst/>
            <a:cxnLst/>
            <a:rect l="l" t="t" r="r" b="b"/>
            <a:pathLst>
              <a:path w="13441" h="59519">
                <a:moveTo>
                  <a:pt x="13441" y="19197"/>
                </a:moveTo>
                <a:lnTo>
                  <a:pt x="11521" y="7679"/>
                </a:lnTo>
                <a:lnTo>
                  <a:pt x="7680" y="4797"/>
                </a:lnTo>
                <a:lnTo>
                  <a:pt x="5760" y="0"/>
                </a:lnTo>
                <a:lnTo>
                  <a:pt x="4227" y="9415"/>
                </a:lnTo>
                <a:lnTo>
                  <a:pt x="13441" y="19197"/>
                </a:lnTo>
                <a:close/>
              </a:path>
              <a:path w="13441" h="59519">
                <a:moveTo>
                  <a:pt x="63352" y="-6722"/>
                </a:moveTo>
                <a:lnTo>
                  <a:pt x="63352" y="-964"/>
                </a:lnTo>
                <a:lnTo>
                  <a:pt x="61432" y="2874"/>
                </a:lnTo>
                <a:lnTo>
                  <a:pt x="56631" y="6714"/>
                </a:lnTo>
                <a:lnTo>
                  <a:pt x="55577" y="7300"/>
                </a:lnTo>
                <a:lnTo>
                  <a:pt x="44438" y="11696"/>
                </a:lnTo>
                <a:lnTo>
                  <a:pt x="30708" y="13435"/>
                </a:lnTo>
                <a:lnTo>
                  <a:pt x="22082" y="13435"/>
                </a:lnTo>
                <a:lnTo>
                  <a:pt x="16322" y="11518"/>
                </a:lnTo>
                <a:lnTo>
                  <a:pt x="11521" y="7679"/>
                </a:lnTo>
                <a:lnTo>
                  <a:pt x="13441" y="19197"/>
                </a:lnTo>
                <a:lnTo>
                  <a:pt x="14064" y="19654"/>
                </a:lnTo>
                <a:lnTo>
                  <a:pt x="25900" y="25292"/>
                </a:lnTo>
                <a:lnTo>
                  <a:pt x="38389" y="26877"/>
                </a:lnTo>
                <a:lnTo>
                  <a:pt x="47990" y="26877"/>
                </a:lnTo>
                <a:lnTo>
                  <a:pt x="55671" y="24955"/>
                </a:lnTo>
                <a:lnTo>
                  <a:pt x="61432" y="19197"/>
                </a:lnTo>
                <a:lnTo>
                  <a:pt x="68153" y="14400"/>
                </a:lnTo>
                <a:lnTo>
                  <a:pt x="71033" y="7679"/>
                </a:lnTo>
                <a:lnTo>
                  <a:pt x="71033" y="-6722"/>
                </a:lnTo>
                <a:lnTo>
                  <a:pt x="68153" y="-14401"/>
                </a:lnTo>
                <a:lnTo>
                  <a:pt x="62392" y="-22081"/>
                </a:lnTo>
                <a:lnTo>
                  <a:pt x="65374" y="-21416"/>
                </a:lnTo>
                <a:lnTo>
                  <a:pt x="77422" y="-17144"/>
                </a:lnTo>
                <a:lnTo>
                  <a:pt x="88315" y="-10561"/>
                </a:lnTo>
                <a:lnTo>
                  <a:pt x="95996" y="-5763"/>
                </a:lnTo>
                <a:lnTo>
                  <a:pt x="100797" y="0"/>
                </a:lnTo>
                <a:lnTo>
                  <a:pt x="104637" y="5756"/>
                </a:lnTo>
                <a:lnTo>
                  <a:pt x="107518" y="12476"/>
                </a:lnTo>
                <a:lnTo>
                  <a:pt x="108478" y="18239"/>
                </a:lnTo>
                <a:lnTo>
                  <a:pt x="108478" y="24955"/>
                </a:lnTo>
                <a:lnTo>
                  <a:pt x="111358" y="24955"/>
                </a:lnTo>
                <a:lnTo>
                  <a:pt x="111358" y="21115"/>
                </a:lnTo>
                <a:lnTo>
                  <a:pt x="111271" y="17379"/>
                </a:lnTo>
                <a:lnTo>
                  <a:pt x="109213" y="4837"/>
                </a:lnTo>
                <a:lnTo>
                  <a:pt x="103677" y="-6722"/>
                </a:lnTo>
                <a:lnTo>
                  <a:pt x="97247" y="-15519"/>
                </a:lnTo>
                <a:lnTo>
                  <a:pt x="88218" y="-24549"/>
                </a:lnTo>
                <a:lnTo>
                  <a:pt x="77754" y="-31683"/>
                </a:lnTo>
                <a:lnTo>
                  <a:pt x="69228" y="-35691"/>
                </a:lnTo>
                <a:lnTo>
                  <a:pt x="57178" y="-39164"/>
                </a:lnTo>
                <a:lnTo>
                  <a:pt x="44150" y="-40321"/>
                </a:lnTo>
                <a:lnTo>
                  <a:pt x="34431" y="-39507"/>
                </a:lnTo>
                <a:lnTo>
                  <a:pt x="22093" y="-35706"/>
                </a:lnTo>
                <a:lnTo>
                  <a:pt x="11521" y="-28802"/>
                </a:lnTo>
                <a:lnTo>
                  <a:pt x="2800" y="-17841"/>
                </a:lnTo>
                <a:lnTo>
                  <a:pt x="0" y="-5763"/>
                </a:lnTo>
                <a:lnTo>
                  <a:pt x="154" y="-2557"/>
                </a:lnTo>
                <a:lnTo>
                  <a:pt x="4227" y="9415"/>
                </a:lnTo>
                <a:lnTo>
                  <a:pt x="5760" y="0"/>
                </a:lnTo>
                <a:lnTo>
                  <a:pt x="5760" y="-8644"/>
                </a:lnTo>
                <a:lnTo>
                  <a:pt x="6720" y="-11519"/>
                </a:lnTo>
                <a:lnTo>
                  <a:pt x="10561" y="-15360"/>
                </a:lnTo>
                <a:lnTo>
                  <a:pt x="13441" y="-18240"/>
                </a:lnTo>
                <a:lnTo>
                  <a:pt x="18242" y="-21122"/>
                </a:lnTo>
                <a:lnTo>
                  <a:pt x="23987" y="-22081"/>
                </a:lnTo>
                <a:lnTo>
                  <a:pt x="29763" y="-24002"/>
                </a:lnTo>
                <a:lnTo>
                  <a:pt x="35524" y="-24961"/>
                </a:lnTo>
                <a:lnTo>
                  <a:pt x="49910" y="-24961"/>
                </a:lnTo>
                <a:lnTo>
                  <a:pt x="56631" y="-24002"/>
                </a:lnTo>
                <a:lnTo>
                  <a:pt x="58552" y="-21122"/>
                </a:lnTo>
                <a:lnTo>
                  <a:pt x="60472" y="-18240"/>
                </a:lnTo>
                <a:lnTo>
                  <a:pt x="61432" y="-15360"/>
                </a:lnTo>
                <a:lnTo>
                  <a:pt x="62392" y="-11519"/>
                </a:lnTo>
                <a:lnTo>
                  <a:pt x="63352" y="-8644"/>
                </a:lnTo>
                <a:lnTo>
                  <a:pt x="63352" y="-67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1" name="object 701"/>
          <p:cNvSpPr/>
          <p:nvPr/>
        </p:nvSpPr>
        <p:spPr>
          <a:xfrm>
            <a:off x="5270479" y="8858661"/>
            <a:ext cx="106558" cy="69121"/>
          </a:xfrm>
          <a:custGeom>
            <a:avLst/>
            <a:gdLst/>
            <a:ahLst/>
            <a:cxnLst/>
            <a:rect l="l" t="t" r="r" b="b"/>
            <a:pathLst>
              <a:path w="106558" h="69121">
                <a:moveTo>
                  <a:pt x="16322" y="49921"/>
                </a:moveTo>
                <a:lnTo>
                  <a:pt x="9601" y="47999"/>
                </a:lnTo>
                <a:lnTo>
                  <a:pt x="5760" y="44159"/>
                </a:lnTo>
                <a:lnTo>
                  <a:pt x="1920" y="41277"/>
                </a:lnTo>
                <a:lnTo>
                  <a:pt x="4800" y="54720"/>
                </a:lnTo>
                <a:lnTo>
                  <a:pt x="11521" y="60476"/>
                </a:lnTo>
                <a:lnTo>
                  <a:pt x="20162" y="63358"/>
                </a:lnTo>
                <a:lnTo>
                  <a:pt x="25878" y="65532"/>
                </a:lnTo>
                <a:lnTo>
                  <a:pt x="37955" y="68223"/>
                </a:lnTo>
                <a:lnTo>
                  <a:pt x="51831" y="69121"/>
                </a:lnTo>
                <a:lnTo>
                  <a:pt x="65136" y="68221"/>
                </a:lnTo>
                <a:lnTo>
                  <a:pt x="77605" y="65340"/>
                </a:lnTo>
                <a:lnTo>
                  <a:pt x="88315" y="60476"/>
                </a:lnTo>
                <a:lnTo>
                  <a:pt x="94357" y="56706"/>
                </a:lnTo>
                <a:lnTo>
                  <a:pt x="103574" y="46799"/>
                </a:lnTo>
                <a:lnTo>
                  <a:pt x="106558" y="35521"/>
                </a:lnTo>
                <a:lnTo>
                  <a:pt x="106558" y="29759"/>
                </a:lnTo>
                <a:lnTo>
                  <a:pt x="104637" y="24960"/>
                </a:lnTo>
                <a:lnTo>
                  <a:pt x="100797" y="19197"/>
                </a:lnTo>
                <a:lnTo>
                  <a:pt x="96956" y="13441"/>
                </a:lnTo>
                <a:lnTo>
                  <a:pt x="90236" y="8642"/>
                </a:lnTo>
                <a:lnTo>
                  <a:pt x="81594" y="5762"/>
                </a:lnTo>
                <a:lnTo>
                  <a:pt x="75861" y="3585"/>
                </a:lnTo>
                <a:lnTo>
                  <a:pt x="63781" y="896"/>
                </a:lnTo>
                <a:lnTo>
                  <a:pt x="49911" y="0"/>
                </a:lnTo>
                <a:lnTo>
                  <a:pt x="43081" y="211"/>
                </a:lnTo>
                <a:lnTo>
                  <a:pt x="29595" y="2135"/>
                </a:lnTo>
                <a:lnTo>
                  <a:pt x="17750" y="6180"/>
                </a:lnTo>
                <a:lnTo>
                  <a:pt x="7680" y="12483"/>
                </a:lnTo>
                <a:lnTo>
                  <a:pt x="0" y="19197"/>
                </a:lnTo>
                <a:lnTo>
                  <a:pt x="1920" y="28800"/>
                </a:lnTo>
                <a:lnTo>
                  <a:pt x="2880" y="26877"/>
                </a:lnTo>
                <a:lnTo>
                  <a:pt x="5760" y="24002"/>
                </a:lnTo>
                <a:lnTo>
                  <a:pt x="10561" y="21121"/>
                </a:lnTo>
                <a:lnTo>
                  <a:pt x="16322" y="19197"/>
                </a:lnTo>
                <a:lnTo>
                  <a:pt x="20724" y="17830"/>
                </a:lnTo>
                <a:lnTo>
                  <a:pt x="32713" y="15911"/>
                </a:lnTo>
                <a:lnTo>
                  <a:pt x="47030" y="15358"/>
                </a:lnTo>
                <a:lnTo>
                  <a:pt x="47658" y="15359"/>
                </a:lnTo>
                <a:lnTo>
                  <a:pt x="62463" y="15734"/>
                </a:lnTo>
                <a:lnTo>
                  <a:pt x="74987" y="16946"/>
                </a:lnTo>
                <a:lnTo>
                  <a:pt x="85435" y="19197"/>
                </a:lnTo>
                <a:lnTo>
                  <a:pt x="91196" y="21121"/>
                </a:lnTo>
                <a:lnTo>
                  <a:pt x="95036" y="23038"/>
                </a:lnTo>
                <a:lnTo>
                  <a:pt x="97916" y="25918"/>
                </a:lnTo>
                <a:lnTo>
                  <a:pt x="100797" y="28800"/>
                </a:lnTo>
                <a:lnTo>
                  <a:pt x="101757" y="31682"/>
                </a:lnTo>
                <a:lnTo>
                  <a:pt x="101757" y="41277"/>
                </a:lnTo>
                <a:lnTo>
                  <a:pt x="97916" y="45118"/>
                </a:lnTo>
                <a:lnTo>
                  <a:pt x="90236" y="47999"/>
                </a:lnTo>
                <a:lnTo>
                  <a:pt x="80425" y="51036"/>
                </a:lnTo>
                <a:lnTo>
                  <a:pt x="67886" y="53080"/>
                </a:lnTo>
                <a:lnTo>
                  <a:pt x="53751" y="53762"/>
                </a:lnTo>
                <a:lnTo>
                  <a:pt x="51398" y="53739"/>
                </a:lnTo>
                <a:lnTo>
                  <a:pt x="38930" y="53059"/>
                </a:lnTo>
                <a:lnTo>
                  <a:pt x="25908" y="51838"/>
                </a:lnTo>
                <a:lnTo>
                  <a:pt x="16322" y="49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2" name="object 702"/>
          <p:cNvSpPr/>
          <p:nvPr/>
        </p:nvSpPr>
        <p:spPr>
          <a:xfrm>
            <a:off x="5265679" y="8877859"/>
            <a:ext cx="9601" cy="35522"/>
          </a:xfrm>
          <a:custGeom>
            <a:avLst/>
            <a:gdLst/>
            <a:ahLst/>
            <a:cxnLst/>
            <a:rect l="l" t="t" r="r" b="b"/>
            <a:pathLst>
              <a:path w="9601" h="35522">
                <a:moveTo>
                  <a:pt x="0" y="6720"/>
                </a:moveTo>
                <a:lnTo>
                  <a:pt x="0" y="20164"/>
                </a:lnTo>
                <a:lnTo>
                  <a:pt x="1920" y="24961"/>
                </a:lnTo>
                <a:lnTo>
                  <a:pt x="5760" y="29760"/>
                </a:lnTo>
                <a:lnTo>
                  <a:pt x="9601" y="35522"/>
                </a:lnTo>
                <a:lnTo>
                  <a:pt x="6720" y="22079"/>
                </a:lnTo>
                <a:lnTo>
                  <a:pt x="5760" y="19205"/>
                </a:lnTo>
                <a:lnTo>
                  <a:pt x="5760" y="12484"/>
                </a:lnTo>
                <a:lnTo>
                  <a:pt x="6720" y="9602"/>
                </a:lnTo>
                <a:lnTo>
                  <a:pt x="4800" y="0"/>
                </a:lnTo>
                <a:lnTo>
                  <a:pt x="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3" name="object 703"/>
          <p:cNvSpPr/>
          <p:nvPr/>
        </p:nvSpPr>
        <p:spPr>
          <a:xfrm>
            <a:off x="5476875" y="9114972"/>
            <a:ext cx="109423" cy="41279"/>
          </a:xfrm>
          <a:custGeom>
            <a:avLst/>
            <a:gdLst/>
            <a:ahLst/>
            <a:cxnLst/>
            <a:rect l="l" t="t" r="r" b="b"/>
            <a:pathLst>
              <a:path w="109423" h="41279">
                <a:moveTo>
                  <a:pt x="109423" y="39361"/>
                </a:moveTo>
                <a:lnTo>
                  <a:pt x="109423" y="0"/>
                </a:lnTo>
                <a:lnTo>
                  <a:pt x="106542" y="0"/>
                </a:lnTo>
                <a:lnTo>
                  <a:pt x="106542" y="4803"/>
                </a:lnTo>
                <a:lnTo>
                  <a:pt x="105597" y="7679"/>
                </a:lnTo>
                <a:lnTo>
                  <a:pt x="104637" y="9602"/>
                </a:lnTo>
                <a:lnTo>
                  <a:pt x="104637" y="10561"/>
                </a:lnTo>
                <a:lnTo>
                  <a:pt x="102702" y="11519"/>
                </a:lnTo>
                <a:lnTo>
                  <a:pt x="101757" y="12484"/>
                </a:lnTo>
                <a:lnTo>
                  <a:pt x="99837" y="12484"/>
                </a:lnTo>
                <a:lnTo>
                  <a:pt x="95996" y="13441"/>
                </a:lnTo>
                <a:lnTo>
                  <a:pt x="0" y="13441"/>
                </a:lnTo>
                <a:lnTo>
                  <a:pt x="0" y="15358"/>
                </a:lnTo>
                <a:lnTo>
                  <a:pt x="12466" y="41279"/>
                </a:lnTo>
                <a:lnTo>
                  <a:pt x="15346" y="40320"/>
                </a:lnTo>
                <a:lnTo>
                  <a:pt x="13441" y="37440"/>
                </a:lnTo>
                <a:lnTo>
                  <a:pt x="12466" y="34564"/>
                </a:lnTo>
                <a:lnTo>
                  <a:pt x="12466" y="30723"/>
                </a:lnTo>
                <a:lnTo>
                  <a:pt x="13441" y="29759"/>
                </a:lnTo>
                <a:lnTo>
                  <a:pt x="13441" y="28802"/>
                </a:lnTo>
                <a:lnTo>
                  <a:pt x="14401" y="27843"/>
                </a:lnTo>
                <a:lnTo>
                  <a:pt x="16306" y="26878"/>
                </a:lnTo>
                <a:lnTo>
                  <a:pt x="17282" y="26878"/>
                </a:lnTo>
                <a:lnTo>
                  <a:pt x="20147" y="25920"/>
                </a:lnTo>
                <a:lnTo>
                  <a:pt x="96956" y="25920"/>
                </a:lnTo>
                <a:lnTo>
                  <a:pt x="100797" y="26878"/>
                </a:lnTo>
                <a:lnTo>
                  <a:pt x="101757" y="26878"/>
                </a:lnTo>
                <a:lnTo>
                  <a:pt x="103677" y="27843"/>
                </a:lnTo>
                <a:lnTo>
                  <a:pt x="104637" y="28802"/>
                </a:lnTo>
                <a:lnTo>
                  <a:pt x="104637" y="29759"/>
                </a:lnTo>
                <a:lnTo>
                  <a:pt x="105597" y="31682"/>
                </a:lnTo>
                <a:lnTo>
                  <a:pt x="106542" y="34564"/>
                </a:lnTo>
                <a:lnTo>
                  <a:pt x="106542" y="39361"/>
                </a:lnTo>
                <a:lnTo>
                  <a:pt x="109423" y="39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4" name="object 704"/>
          <p:cNvSpPr/>
          <p:nvPr/>
        </p:nvSpPr>
        <p:spPr>
          <a:xfrm>
            <a:off x="5476875" y="9020895"/>
            <a:ext cx="111358" cy="67197"/>
          </a:xfrm>
          <a:custGeom>
            <a:avLst/>
            <a:gdLst/>
            <a:ahLst/>
            <a:cxnLst/>
            <a:rect l="l" t="t" r="r" b="b"/>
            <a:pathLst>
              <a:path w="111358" h="67197">
                <a:moveTo>
                  <a:pt x="153" y="37762"/>
                </a:moveTo>
                <a:lnTo>
                  <a:pt x="4219" y="49734"/>
                </a:lnTo>
                <a:lnTo>
                  <a:pt x="13441" y="59518"/>
                </a:lnTo>
                <a:lnTo>
                  <a:pt x="25525" y="65614"/>
                </a:lnTo>
                <a:lnTo>
                  <a:pt x="38389" y="67197"/>
                </a:lnTo>
                <a:lnTo>
                  <a:pt x="47990" y="67197"/>
                </a:lnTo>
                <a:lnTo>
                  <a:pt x="55671" y="65282"/>
                </a:lnTo>
                <a:lnTo>
                  <a:pt x="61432" y="59518"/>
                </a:lnTo>
                <a:lnTo>
                  <a:pt x="60472" y="43200"/>
                </a:lnTo>
                <a:lnTo>
                  <a:pt x="56631" y="47041"/>
                </a:lnTo>
                <a:lnTo>
                  <a:pt x="54909" y="47980"/>
                </a:lnTo>
                <a:lnTo>
                  <a:pt x="43866" y="52131"/>
                </a:lnTo>
                <a:lnTo>
                  <a:pt x="29748" y="53762"/>
                </a:lnTo>
                <a:lnTo>
                  <a:pt x="22067" y="53762"/>
                </a:lnTo>
                <a:lnTo>
                  <a:pt x="15346" y="51838"/>
                </a:lnTo>
                <a:lnTo>
                  <a:pt x="11506" y="47999"/>
                </a:lnTo>
                <a:lnTo>
                  <a:pt x="6720" y="45118"/>
                </a:lnTo>
                <a:lnTo>
                  <a:pt x="4785" y="40320"/>
                </a:lnTo>
                <a:lnTo>
                  <a:pt x="4785" y="31682"/>
                </a:lnTo>
                <a:lnTo>
                  <a:pt x="6720" y="28800"/>
                </a:lnTo>
                <a:lnTo>
                  <a:pt x="9601" y="24961"/>
                </a:lnTo>
                <a:lnTo>
                  <a:pt x="13441" y="22079"/>
                </a:lnTo>
                <a:lnTo>
                  <a:pt x="17282" y="19197"/>
                </a:lnTo>
                <a:lnTo>
                  <a:pt x="23027" y="18239"/>
                </a:lnTo>
                <a:lnTo>
                  <a:pt x="29748" y="16323"/>
                </a:lnTo>
                <a:lnTo>
                  <a:pt x="34549" y="15358"/>
                </a:lnTo>
                <a:lnTo>
                  <a:pt x="49911" y="15358"/>
                </a:lnTo>
                <a:lnTo>
                  <a:pt x="56631" y="16323"/>
                </a:lnTo>
                <a:lnTo>
                  <a:pt x="58552" y="19197"/>
                </a:lnTo>
                <a:lnTo>
                  <a:pt x="60472" y="22079"/>
                </a:lnTo>
                <a:lnTo>
                  <a:pt x="61432" y="24961"/>
                </a:lnTo>
                <a:lnTo>
                  <a:pt x="62392" y="28800"/>
                </a:lnTo>
                <a:lnTo>
                  <a:pt x="62392" y="18239"/>
                </a:lnTo>
                <a:lnTo>
                  <a:pt x="64365" y="18711"/>
                </a:lnTo>
                <a:lnTo>
                  <a:pt x="76191" y="23008"/>
                </a:lnTo>
                <a:lnTo>
                  <a:pt x="87355" y="29759"/>
                </a:lnTo>
                <a:lnTo>
                  <a:pt x="95036" y="34562"/>
                </a:lnTo>
                <a:lnTo>
                  <a:pt x="100797" y="40320"/>
                </a:lnTo>
                <a:lnTo>
                  <a:pt x="103677" y="46082"/>
                </a:lnTo>
                <a:lnTo>
                  <a:pt x="106542" y="52797"/>
                </a:lnTo>
                <a:lnTo>
                  <a:pt x="108478" y="58559"/>
                </a:lnTo>
                <a:lnTo>
                  <a:pt x="108478" y="65282"/>
                </a:lnTo>
                <a:lnTo>
                  <a:pt x="111358" y="65282"/>
                </a:lnTo>
                <a:lnTo>
                  <a:pt x="111358" y="61441"/>
                </a:lnTo>
                <a:lnTo>
                  <a:pt x="111215" y="57451"/>
                </a:lnTo>
                <a:lnTo>
                  <a:pt x="108603" y="45049"/>
                </a:lnTo>
                <a:lnTo>
                  <a:pt x="102702" y="33599"/>
                </a:lnTo>
                <a:lnTo>
                  <a:pt x="96631" y="25198"/>
                </a:lnTo>
                <a:lnTo>
                  <a:pt x="87702" y="15935"/>
                </a:lnTo>
                <a:lnTo>
                  <a:pt x="77754" y="8644"/>
                </a:lnTo>
                <a:lnTo>
                  <a:pt x="69075" y="4631"/>
                </a:lnTo>
                <a:lnTo>
                  <a:pt x="56754" y="1157"/>
                </a:lnTo>
                <a:lnTo>
                  <a:pt x="44150" y="0"/>
                </a:lnTo>
                <a:lnTo>
                  <a:pt x="33326" y="933"/>
                </a:lnTo>
                <a:lnTo>
                  <a:pt x="21308" y="4752"/>
                </a:lnTo>
                <a:lnTo>
                  <a:pt x="10561" y="11518"/>
                </a:lnTo>
                <a:lnTo>
                  <a:pt x="3840" y="18239"/>
                </a:lnTo>
                <a:lnTo>
                  <a:pt x="0" y="25918"/>
                </a:lnTo>
                <a:lnTo>
                  <a:pt x="0" y="34562"/>
                </a:lnTo>
                <a:lnTo>
                  <a:pt x="153" y="37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5" name="object 705"/>
          <p:cNvSpPr/>
          <p:nvPr/>
        </p:nvSpPr>
        <p:spPr>
          <a:xfrm>
            <a:off x="5537347" y="9039135"/>
            <a:ext cx="9601" cy="41279"/>
          </a:xfrm>
          <a:custGeom>
            <a:avLst/>
            <a:gdLst/>
            <a:ahLst/>
            <a:cxnLst/>
            <a:rect l="l" t="t" r="r" b="b"/>
            <a:pathLst>
              <a:path w="9601" h="41279">
                <a:moveTo>
                  <a:pt x="9601" y="22081"/>
                </a:moveTo>
                <a:lnTo>
                  <a:pt x="9601" y="15360"/>
                </a:lnTo>
                <a:lnTo>
                  <a:pt x="6720" y="7679"/>
                </a:lnTo>
                <a:lnTo>
                  <a:pt x="1920" y="0"/>
                </a:lnTo>
                <a:lnTo>
                  <a:pt x="1920" y="10561"/>
                </a:lnTo>
                <a:lnTo>
                  <a:pt x="2880" y="13443"/>
                </a:lnTo>
                <a:lnTo>
                  <a:pt x="2880" y="21122"/>
                </a:lnTo>
                <a:lnTo>
                  <a:pt x="0" y="24961"/>
                </a:lnTo>
                <a:lnTo>
                  <a:pt x="960" y="41279"/>
                </a:lnTo>
                <a:lnTo>
                  <a:pt x="6720" y="36481"/>
                </a:lnTo>
                <a:lnTo>
                  <a:pt x="9601" y="29760"/>
                </a:lnTo>
                <a:lnTo>
                  <a:pt x="9601" y="220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6" name="object 706"/>
          <p:cNvSpPr/>
          <p:nvPr/>
        </p:nvSpPr>
        <p:spPr>
          <a:xfrm>
            <a:off x="5476875" y="8940259"/>
            <a:ext cx="111358" cy="67199"/>
          </a:xfrm>
          <a:custGeom>
            <a:avLst/>
            <a:gdLst/>
            <a:ahLst/>
            <a:cxnLst/>
            <a:rect l="l" t="t" r="r" b="b"/>
            <a:pathLst>
              <a:path w="111358" h="67199">
                <a:moveTo>
                  <a:pt x="154" y="37764"/>
                </a:moveTo>
                <a:lnTo>
                  <a:pt x="4221" y="49737"/>
                </a:lnTo>
                <a:lnTo>
                  <a:pt x="13441" y="59519"/>
                </a:lnTo>
                <a:lnTo>
                  <a:pt x="25525" y="65614"/>
                </a:lnTo>
                <a:lnTo>
                  <a:pt x="38389" y="67199"/>
                </a:lnTo>
                <a:lnTo>
                  <a:pt x="47990" y="67199"/>
                </a:lnTo>
                <a:lnTo>
                  <a:pt x="55671" y="65277"/>
                </a:lnTo>
                <a:lnTo>
                  <a:pt x="61432" y="59519"/>
                </a:lnTo>
                <a:lnTo>
                  <a:pt x="60472" y="43196"/>
                </a:lnTo>
                <a:lnTo>
                  <a:pt x="56631" y="47036"/>
                </a:lnTo>
                <a:lnTo>
                  <a:pt x="54909" y="47976"/>
                </a:lnTo>
                <a:lnTo>
                  <a:pt x="43866" y="52126"/>
                </a:lnTo>
                <a:lnTo>
                  <a:pt x="29748" y="53757"/>
                </a:lnTo>
                <a:lnTo>
                  <a:pt x="22067" y="53757"/>
                </a:lnTo>
                <a:lnTo>
                  <a:pt x="15346" y="51840"/>
                </a:lnTo>
                <a:lnTo>
                  <a:pt x="11506" y="48001"/>
                </a:lnTo>
                <a:lnTo>
                  <a:pt x="6720" y="45119"/>
                </a:lnTo>
                <a:lnTo>
                  <a:pt x="4785" y="40321"/>
                </a:lnTo>
                <a:lnTo>
                  <a:pt x="4785" y="31677"/>
                </a:lnTo>
                <a:lnTo>
                  <a:pt x="6720" y="28802"/>
                </a:lnTo>
                <a:lnTo>
                  <a:pt x="9601" y="24961"/>
                </a:lnTo>
                <a:lnTo>
                  <a:pt x="13441" y="22081"/>
                </a:lnTo>
                <a:lnTo>
                  <a:pt x="17282" y="19199"/>
                </a:lnTo>
                <a:lnTo>
                  <a:pt x="23027" y="18240"/>
                </a:lnTo>
                <a:lnTo>
                  <a:pt x="29748" y="16318"/>
                </a:lnTo>
                <a:lnTo>
                  <a:pt x="34549" y="15360"/>
                </a:lnTo>
                <a:lnTo>
                  <a:pt x="49911" y="15360"/>
                </a:lnTo>
                <a:lnTo>
                  <a:pt x="56631" y="16318"/>
                </a:lnTo>
                <a:lnTo>
                  <a:pt x="58552" y="19199"/>
                </a:lnTo>
                <a:lnTo>
                  <a:pt x="60472" y="22081"/>
                </a:lnTo>
                <a:lnTo>
                  <a:pt x="61432" y="24961"/>
                </a:lnTo>
                <a:lnTo>
                  <a:pt x="62392" y="28802"/>
                </a:lnTo>
                <a:lnTo>
                  <a:pt x="62392" y="18240"/>
                </a:lnTo>
                <a:lnTo>
                  <a:pt x="64365" y="18712"/>
                </a:lnTo>
                <a:lnTo>
                  <a:pt x="76191" y="23005"/>
                </a:lnTo>
                <a:lnTo>
                  <a:pt x="87355" y="29760"/>
                </a:lnTo>
                <a:lnTo>
                  <a:pt x="95036" y="34558"/>
                </a:lnTo>
                <a:lnTo>
                  <a:pt x="100797" y="40321"/>
                </a:lnTo>
                <a:lnTo>
                  <a:pt x="103677" y="46078"/>
                </a:lnTo>
                <a:lnTo>
                  <a:pt x="106542" y="52798"/>
                </a:lnTo>
                <a:lnTo>
                  <a:pt x="108478" y="58561"/>
                </a:lnTo>
                <a:lnTo>
                  <a:pt x="108478" y="65277"/>
                </a:lnTo>
                <a:lnTo>
                  <a:pt x="111358" y="65277"/>
                </a:lnTo>
                <a:lnTo>
                  <a:pt x="111358" y="61437"/>
                </a:lnTo>
                <a:lnTo>
                  <a:pt x="111215" y="57450"/>
                </a:lnTo>
                <a:lnTo>
                  <a:pt x="108603" y="45047"/>
                </a:lnTo>
                <a:lnTo>
                  <a:pt x="102702" y="33599"/>
                </a:lnTo>
                <a:lnTo>
                  <a:pt x="96629" y="25194"/>
                </a:lnTo>
                <a:lnTo>
                  <a:pt x="87701" y="15932"/>
                </a:lnTo>
                <a:lnTo>
                  <a:pt x="77754" y="8638"/>
                </a:lnTo>
                <a:lnTo>
                  <a:pt x="69076" y="4630"/>
                </a:lnTo>
                <a:lnTo>
                  <a:pt x="56754" y="1157"/>
                </a:lnTo>
                <a:lnTo>
                  <a:pt x="44150" y="0"/>
                </a:lnTo>
                <a:lnTo>
                  <a:pt x="33326" y="933"/>
                </a:lnTo>
                <a:lnTo>
                  <a:pt x="21308" y="4753"/>
                </a:lnTo>
                <a:lnTo>
                  <a:pt x="10561" y="11519"/>
                </a:lnTo>
                <a:lnTo>
                  <a:pt x="3840" y="18240"/>
                </a:lnTo>
                <a:lnTo>
                  <a:pt x="0" y="25920"/>
                </a:lnTo>
                <a:lnTo>
                  <a:pt x="0" y="34558"/>
                </a:lnTo>
                <a:lnTo>
                  <a:pt x="154" y="377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7" name="object 707"/>
          <p:cNvSpPr/>
          <p:nvPr/>
        </p:nvSpPr>
        <p:spPr>
          <a:xfrm>
            <a:off x="5537347" y="8958500"/>
            <a:ext cx="9601" cy="41279"/>
          </a:xfrm>
          <a:custGeom>
            <a:avLst/>
            <a:gdLst/>
            <a:ahLst/>
            <a:cxnLst/>
            <a:rect l="l" t="t" r="r" b="b"/>
            <a:pathLst>
              <a:path w="9601" h="41279">
                <a:moveTo>
                  <a:pt x="9601" y="22081"/>
                </a:moveTo>
                <a:lnTo>
                  <a:pt x="9601" y="15358"/>
                </a:lnTo>
                <a:lnTo>
                  <a:pt x="6720" y="7679"/>
                </a:lnTo>
                <a:lnTo>
                  <a:pt x="1920" y="0"/>
                </a:lnTo>
                <a:lnTo>
                  <a:pt x="1920" y="10561"/>
                </a:lnTo>
                <a:lnTo>
                  <a:pt x="2880" y="13437"/>
                </a:lnTo>
                <a:lnTo>
                  <a:pt x="2880" y="21116"/>
                </a:lnTo>
                <a:lnTo>
                  <a:pt x="0" y="24955"/>
                </a:lnTo>
                <a:lnTo>
                  <a:pt x="960" y="41279"/>
                </a:lnTo>
                <a:lnTo>
                  <a:pt x="6720" y="36481"/>
                </a:lnTo>
                <a:lnTo>
                  <a:pt x="9601" y="29760"/>
                </a:lnTo>
                <a:lnTo>
                  <a:pt x="9601" y="220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8" name="object 708"/>
          <p:cNvSpPr/>
          <p:nvPr/>
        </p:nvSpPr>
        <p:spPr>
          <a:xfrm>
            <a:off x="5478795" y="8863465"/>
            <a:ext cx="109438" cy="62394"/>
          </a:xfrm>
          <a:custGeom>
            <a:avLst/>
            <a:gdLst/>
            <a:ahLst/>
            <a:cxnLst/>
            <a:rect l="l" t="t" r="r" b="b"/>
            <a:pathLst>
              <a:path w="109438" h="62394">
                <a:moveTo>
                  <a:pt x="94076" y="59513"/>
                </a:moveTo>
                <a:lnTo>
                  <a:pt x="95036" y="60476"/>
                </a:lnTo>
                <a:lnTo>
                  <a:pt x="95996" y="61435"/>
                </a:lnTo>
                <a:lnTo>
                  <a:pt x="96956" y="62394"/>
                </a:lnTo>
                <a:lnTo>
                  <a:pt x="101757" y="62394"/>
                </a:lnTo>
                <a:lnTo>
                  <a:pt x="103677" y="61435"/>
                </a:lnTo>
                <a:lnTo>
                  <a:pt x="105597" y="58555"/>
                </a:lnTo>
                <a:lnTo>
                  <a:pt x="108463" y="54714"/>
                </a:lnTo>
                <a:lnTo>
                  <a:pt x="109438" y="50875"/>
                </a:lnTo>
                <a:lnTo>
                  <a:pt x="109438" y="37438"/>
                </a:lnTo>
                <a:lnTo>
                  <a:pt x="107502" y="31676"/>
                </a:lnTo>
                <a:lnTo>
                  <a:pt x="104622" y="25914"/>
                </a:lnTo>
                <a:lnTo>
                  <a:pt x="102717" y="21115"/>
                </a:lnTo>
                <a:lnTo>
                  <a:pt x="99837" y="17276"/>
                </a:lnTo>
                <a:lnTo>
                  <a:pt x="96956" y="13435"/>
                </a:lnTo>
                <a:lnTo>
                  <a:pt x="93116" y="10555"/>
                </a:lnTo>
                <a:lnTo>
                  <a:pt x="89275" y="7679"/>
                </a:lnTo>
                <a:lnTo>
                  <a:pt x="84475" y="5756"/>
                </a:lnTo>
                <a:lnTo>
                  <a:pt x="79674" y="2875"/>
                </a:lnTo>
                <a:lnTo>
                  <a:pt x="74874" y="1917"/>
                </a:lnTo>
                <a:lnTo>
                  <a:pt x="69113" y="1917"/>
                </a:lnTo>
                <a:lnTo>
                  <a:pt x="66471" y="2015"/>
                </a:lnTo>
                <a:lnTo>
                  <a:pt x="54237" y="5198"/>
                </a:lnTo>
                <a:lnTo>
                  <a:pt x="43190" y="12476"/>
                </a:lnTo>
                <a:lnTo>
                  <a:pt x="36928" y="20253"/>
                </a:lnTo>
                <a:lnTo>
                  <a:pt x="31207" y="31720"/>
                </a:lnTo>
                <a:lnTo>
                  <a:pt x="27828" y="45118"/>
                </a:lnTo>
                <a:lnTo>
                  <a:pt x="13426" y="38397"/>
                </a:lnTo>
                <a:lnTo>
                  <a:pt x="13426" y="6714"/>
                </a:lnTo>
                <a:lnTo>
                  <a:pt x="0" y="0"/>
                </a:lnTo>
                <a:lnTo>
                  <a:pt x="0" y="38397"/>
                </a:lnTo>
                <a:lnTo>
                  <a:pt x="42230" y="58555"/>
                </a:lnTo>
                <a:lnTo>
                  <a:pt x="42230" y="48958"/>
                </a:lnTo>
                <a:lnTo>
                  <a:pt x="43190" y="41279"/>
                </a:lnTo>
                <a:lnTo>
                  <a:pt x="46070" y="35516"/>
                </a:lnTo>
                <a:lnTo>
                  <a:pt x="48950" y="27835"/>
                </a:lnTo>
                <a:lnTo>
                  <a:pt x="53751" y="22073"/>
                </a:lnTo>
                <a:lnTo>
                  <a:pt x="58552" y="18234"/>
                </a:lnTo>
                <a:lnTo>
                  <a:pt x="64312" y="14394"/>
                </a:lnTo>
                <a:lnTo>
                  <a:pt x="71033" y="12476"/>
                </a:lnTo>
                <a:lnTo>
                  <a:pt x="83515" y="12476"/>
                </a:lnTo>
                <a:lnTo>
                  <a:pt x="89275" y="14394"/>
                </a:lnTo>
                <a:lnTo>
                  <a:pt x="94076" y="19199"/>
                </a:lnTo>
                <a:lnTo>
                  <a:pt x="98877" y="23996"/>
                </a:lnTo>
                <a:lnTo>
                  <a:pt x="100782" y="28794"/>
                </a:lnTo>
                <a:lnTo>
                  <a:pt x="100782" y="39355"/>
                </a:lnTo>
                <a:lnTo>
                  <a:pt x="99837" y="43196"/>
                </a:lnTo>
                <a:lnTo>
                  <a:pt x="96956" y="47035"/>
                </a:lnTo>
                <a:lnTo>
                  <a:pt x="95036" y="49917"/>
                </a:lnTo>
                <a:lnTo>
                  <a:pt x="94076" y="51834"/>
                </a:lnTo>
                <a:lnTo>
                  <a:pt x="94076" y="52797"/>
                </a:lnTo>
                <a:lnTo>
                  <a:pt x="93116" y="53756"/>
                </a:lnTo>
                <a:lnTo>
                  <a:pt x="93116" y="57596"/>
                </a:lnTo>
                <a:lnTo>
                  <a:pt x="94076" y="595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9" name="object 709"/>
          <p:cNvSpPr/>
          <p:nvPr/>
        </p:nvSpPr>
        <p:spPr>
          <a:xfrm>
            <a:off x="5687110" y="9101536"/>
            <a:ext cx="109423" cy="71038"/>
          </a:xfrm>
          <a:custGeom>
            <a:avLst/>
            <a:gdLst/>
            <a:ahLst/>
            <a:cxnLst/>
            <a:rect l="l" t="t" r="r" b="b"/>
            <a:pathLst>
              <a:path w="109423" h="71038">
                <a:moveTo>
                  <a:pt x="12466" y="35515"/>
                </a:moveTo>
                <a:lnTo>
                  <a:pt x="14386" y="30717"/>
                </a:lnTo>
                <a:lnTo>
                  <a:pt x="19187" y="25920"/>
                </a:lnTo>
                <a:lnTo>
                  <a:pt x="23027" y="22079"/>
                </a:lnTo>
                <a:lnTo>
                  <a:pt x="28788" y="20156"/>
                </a:lnTo>
                <a:lnTo>
                  <a:pt x="35509" y="20156"/>
                </a:lnTo>
                <a:lnTo>
                  <a:pt x="40929" y="20636"/>
                </a:lnTo>
                <a:lnTo>
                  <a:pt x="52370" y="24332"/>
                </a:lnTo>
                <a:lnTo>
                  <a:pt x="65272" y="31676"/>
                </a:lnTo>
                <a:lnTo>
                  <a:pt x="68839" y="34368"/>
                </a:lnTo>
                <a:lnTo>
                  <a:pt x="76776" y="40981"/>
                </a:lnTo>
                <a:lnTo>
                  <a:pt x="85665" y="49213"/>
                </a:lnTo>
                <a:lnTo>
                  <a:pt x="95566" y="59190"/>
                </a:lnTo>
                <a:lnTo>
                  <a:pt x="106542" y="71038"/>
                </a:lnTo>
                <a:lnTo>
                  <a:pt x="109423" y="71038"/>
                </a:lnTo>
                <a:lnTo>
                  <a:pt x="109423" y="7679"/>
                </a:lnTo>
                <a:lnTo>
                  <a:pt x="89275" y="0"/>
                </a:lnTo>
                <a:lnTo>
                  <a:pt x="89275" y="2880"/>
                </a:lnTo>
                <a:lnTo>
                  <a:pt x="91196" y="4797"/>
                </a:lnTo>
                <a:lnTo>
                  <a:pt x="93116" y="5756"/>
                </a:lnTo>
                <a:lnTo>
                  <a:pt x="94076" y="7679"/>
                </a:lnTo>
                <a:lnTo>
                  <a:pt x="95981" y="9596"/>
                </a:lnTo>
                <a:lnTo>
                  <a:pt x="95981" y="11518"/>
                </a:lnTo>
                <a:lnTo>
                  <a:pt x="96956" y="14400"/>
                </a:lnTo>
                <a:lnTo>
                  <a:pt x="96956" y="16317"/>
                </a:lnTo>
                <a:lnTo>
                  <a:pt x="97916" y="20156"/>
                </a:lnTo>
                <a:lnTo>
                  <a:pt x="97916" y="53756"/>
                </a:lnTo>
                <a:lnTo>
                  <a:pt x="93542" y="50007"/>
                </a:lnTo>
                <a:lnTo>
                  <a:pt x="84629" y="41639"/>
                </a:lnTo>
                <a:lnTo>
                  <a:pt x="71993" y="29759"/>
                </a:lnTo>
                <a:lnTo>
                  <a:pt x="64836" y="23271"/>
                </a:lnTo>
                <a:lnTo>
                  <a:pt x="54239" y="15798"/>
                </a:lnTo>
                <a:lnTo>
                  <a:pt x="44150" y="10559"/>
                </a:lnTo>
                <a:lnTo>
                  <a:pt x="39349" y="7679"/>
                </a:lnTo>
                <a:lnTo>
                  <a:pt x="33588" y="6720"/>
                </a:lnTo>
                <a:lnTo>
                  <a:pt x="21107" y="6720"/>
                </a:lnTo>
                <a:lnTo>
                  <a:pt x="14386" y="9596"/>
                </a:lnTo>
                <a:lnTo>
                  <a:pt x="8625" y="15358"/>
                </a:lnTo>
                <a:lnTo>
                  <a:pt x="2880" y="21115"/>
                </a:lnTo>
                <a:lnTo>
                  <a:pt x="0" y="28794"/>
                </a:lnTo>
                <a:lnTo>
                  <a:pt x="0" y="45118"/>
                </a:lnTo>
                <a:lnTo>
                  <a:pt x="2880" y="51838"/>
                </a:lnTo>
                <a:lnTo>
                  <a:pt x="7665" y="57596"/>
                </a:lnTo>
                <a:lnTo>
                  <a:pt x="13441" y="62394"/>
                </a:lnTo>
                <a:lnTo>
                  <a:pt x="21107" y="66234"/>
                </a:lnTo>
                <a:lnTo>
                  <a:pt x="30708" y="67197"/>
                </a:lnTo>
                <a:lnTo>
                  <a:pt x="30708" y="64317"/>
                </a:lnTo>
                <a:lnTo>
                  <a:pt x="23987" y="62394"/>
                </a:lnTo>
                <a:lnTo>
                  <a:pt x="20147" y="59518"/>
                </a:lnTo>
                <a:lnTo>
                  <a:pt x="17282" y="55679"/>
                </a:lnTo>
                <a:lnTo>
                  <a:pt x="13441" y="50875"/>
                </a:lnTo>
                <a:lnTo>
                  <a:pt x="12466" y="46076"/>
                </a:lnTo>
                <a:lnTo>
                  <a:pt x="12466" y="35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0" name="object 710"/>
          <p:cNvSpPr/>
          <p:nvPr/>
        </p:nvSpPr>
        <p:spPr>
          <a:xfrm>
            <a:off x="5687110" y="9019937"/>
            <a:ext cx="111358" cy="69114"/>
          </a:xfrm>
          <a:custGeom>
            <a:avLst/>
            <a:gdLst/>
            <a:ahLst/>
            <a:cxnLst/>
            <a:rect l="l" t="t" r="r" b="b"/>
            <a:pathLst>
              <a:path w="111358" h="69114">
                <a:moveTo>
                  <a:pt x="21107" y="49917"/>
                </a:moveTo>
                <a:lnTo>
                  <a:pt x="14386" y="47999"/>
                </a:lnTo>
                <a:lnTo>
                  <a:pt x="10561" y="44159"/>
                </a:lnTo>
                <a:lnTo>
                  <a:pt x="6720" y="41279"/>
                </a:lnTo>
                <a:lnTo>
                  <a:pt x="9601" y="54720"/>
                </a:lnTo>
                <a:lnTo>
                  <a:pt x="16306" y="60476"/>
                </a:lnTo>
                <a:lnTo>
                  <a:pt x="24947" y="63358"/>
                </a:lnTo>
                <a:lnTo>
                  <a:pt x="30681" y="65534"/>
                </a:lnTo>
                <a:lnTo>
                  <a:pt x="42760" y="68220"/>
                </a:lnTo>
                <a:lnTo>
                  <a:pt x="56631" y="69114"/>
                </a:lnTo>
                <a:lnTo>
                  <a:pt x="69935" y="68217"/>
                </a:lnTo>
                <a:lnTo>
                  <a:pt x="82405" y="65339"/>
                </a:lnTo>
                <a:lnTo>
                  <a:pt x="93116" y="60476"/>
                </a:lnTo>
                <a:lnTo>
                  <a:pt x="99152" y="56704"/>
                </a:lnTo>
                <a:lnTo>
                  <a:pt x="108370" y="46797"/>
                </a:lnTo>
                <a:lnTo>
                  <a:pt x="111358" y="35521"/>
                </a:lnTo>
                <a:lnTo>
                  <a:pt x="111358" y="29759"/>
                </a:lnTo>
                <a:lnTo>
                  <a:pt x="109423" y="24961"/>
                </a:lnTo>
                <a:lnTo>
                  <a:pt x="105582" y="19197"/>
                </a:lnTo>
                <a:lnTo>
                  <a:pt x="101742" y="13441"/>
                </a:lnTo>
                <a:lnTo>
                  <a:pt x="95021" y="8638"/>
                </a:lnTo>
                <a:lnTo>
                  <a:pt x="86395" y="5762"/>
                </a:lnTo>
                <a:lnTo>
                  <a:pt x="80661" y="3585"/>
                </a:lnTo>
                <a:lnTo>
                  <a:pt x="68582" y="896"/>
                </a:lnTo>
                <a:lnTo>
                  <a:pt x="54711" y="0"/>
                </a:lnTo>
                <a:lnTo>
                  <a:pt x="47869" y="212"/>
                </a:lnTo>
                <a:lnTo>
                  <a:pt x="34382" y="2137"/>
                </a:lnTo>
                <a:lnTo>
                  <a:pt x="22535" y="6179"/>
                </a:lnTo>
                <a:lnTo>
                  <a:pt x="12466" y="12476"/>
                </a:lnTo>
                <a:lnTo>
                  <a:pt x="3825" y="19197"/>
                </a:lnTo>
                <a:lnTo>
                  <a:pt x="0" y="25920"/>
                </a:lnTo>
                <a:lnTo>
                  <a:pt x="0" y="39361"/>
                </a:lnTo>
                <a:lnTo>
                  <a:pt x="1904" y="44159"/>
                </a:lnTo>
                <a:lnTo>
                  <a:pt x="4785" y="48958"/>
                </a:lnTo>
                <a:lnTo>
                  <a:pt x="5745" y="38397"/>
                </a:lnTo>
                <a:lnTo>
                  <a:pt x="5745" y="28800"/>
                </a:lnTo>
                <a:lnTo>
                  <a:pt x="7665" y="26877"/>
                </a:lnTo>
                <a:lnTo>
                  <a:pt x="10561" y="24003"/>
                </a:lnTo>
                <a:lnTo>
                  <a:pt x="14386" y="21121"/>
                </a:lnTo>
                <a:lnTo>
                  <a:pt x="21107" y="19197"/>
                </a:lnTo>
                <a:lnTo>
                  <a:pt x="25520" y="17825"/>
                </a:lnTo>
                <a:lnTo>
                  <a:pt x="37507" y="15909"/>
                </a:lnTo>
                <a:lnTo>
                  <a:pt x="51831" y="15358"/>
                </a:lnTo>
                <a:lnTo>
                  <a:pt x="66536" y="15696"/>
                </a:lnTo>
                <a:lnTo>
                  <a:pt x="79217" y="16901"/>
                </a:lnTo>
                <a:lnTo>
                  <a:pt x="89275" y="19197"/>
                </a:lnTo>
                <a:lnTo>
                  <a:pt x="95981" y="21121"/>
                </a:lnTo>
                <a:lnTo>
                  <a:pt x="99822" y="23038"/>
                </a:lnTo>
                <a:lnTo>
                  <a:pt x="102702" y="25920"/>
                </a:lnTo>
                <a:lnTo>
                  <a:pt x="104637" y="28800"/>
                </a:lnTo>
                <a:lnTo>
                  <a:pt x="106542" y="31682"/>
                </a:lnTo>
                <a:lnTo>
                  <a:pt x="106542" y="41279"/>
                </a:lnTo>
                <a:lnTo>
                  <a:pt x="102702" y="45118"/>
                </a:lnTo>
                <a:lnTo>
                  <a:pt x="95021" y="47999"/>
                </a:lnTo>
                <a:lnTo>
                  <a:pt x="85231" y="51032"/>
                </a:lnTo>
                <a:lnTo>
                  <a:pt x="72692" y="53075"/>
                </a:lnTo>
                <a:lnTo>
                  <a:pt x="58552" y="53756"/>
                </a:lnTo>
                <a:lnTo>
                  <a:pt x="55984" y="53733"/>
                </a:lnTo>
                <a:lnTo>
                  <a:pt x="43400" y="53057"/>
                </a:lnTo>
                <a:lnTo>
                  <a:pt x="30708" y="51838"/>
                </a:lnTo>
                <a:lnTo>
                  <a:pt x="21107" y="49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1" name="object 711"/>
          <p:cNvSpPr/>
          <p:nvPr/>
        </p:nvSpPr>
        <p:spPr>
          <a:xfrm>
            <a:off x="5691896" y="9058334"/>
            <a:ext cx="4815" cy="16323"/>
          </a:xfrm>
          <a:custGeom>
            <a:avLst/>
            <a:gdLst/>
            <a:ahLst/>
            <a:cxnLst/>
            <a:rect l="l" t="t" r="r" b="b"/>
            <a:pathLst>
              <a:path w="4815" h="16323">
                <a:moveTo>
                  <a:pt x="960" y="0"/>
                </a:moveTo>
                <a:lnTo>
                  <a:pt x="0" y="10561"/>
                </a:lnTo>
                <a:lnTo>
                  <a:pt x="4815" y="16323"/>
                </a:lnTo>
                <a:lnTo>
                  <a:pt x="1935" y="2881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2" name="object 712"/>
          <p:cNvSpPr/>
          <p:nvPr/>
        </p:nvSpPr>
        <p:spPr>
          <a:xfrm>
            <a:off x="5687110" y="8939302"/>
            <a:ext cx="111358" cy="69114"/>
          </a:xfrm>
          <a:custGeom>
            <a:avLst/>
            <a:gdLst/>
            <a:ahLst/>
            <a:cxnLst/>
            <a:rect l="l" t="t" r="r" b="b"/>
            <a:pathLst>
              <a:path w="111358" h="69114">
                <a:moveTo>
                  <a:pt x="21107" y="49915"/>
                </a:moveTo>
                <a:lnTo>
                  <a:pt x="14386" y="47993"/>
                </a:lnTo>
                <a:lnTo>
                  <a:pt x="10561" y="44153"/>
                </a:lnTo>
                <a:lnTo>
                  <a:pt x="6720" y="41279"/>
                </a:lnTo>
                <a:lnTo>
                  <a:pt x="9601" y="54714"/>
                </a:lnTo>
                <a:lnTo>
                  <a:pt x="16306" y="60476"/>
                </a:lnTo>
                <a:lnTo>
                  <a:pt x="24947" y="63358"/>
                </a:lnTo>
                <a:lnTo>
                  <a:pt x="30681" y="65534"/>
                </a:lnTo>
                <a:lnTo>
                  <a:pt x="42760" y="68220"/>
                </a:lnTo>
                <a:lnTo>
                  <a:pt x="56631" y="69114"/>
                </a:lnTo>
                <a:lnTo>
                  <a:pt x="69935" y="68216"/>
                </a:lnTo>
                <a:lnTo>
                  <a:pt x="82405" y="65337"/>
                </a:lnTo>
                <a:lnTo>
                  <a:pt x="93116" y="60476"/>
                </a:lnTo>
                <a:lnTo>
                  <a:pt x="99156" y="56701"/>
                </a:lnTo>
                <a:lnTo>
                  <a:pt x="108371" y="46794"/>
                </a:lnTo>
                <a:lnTo>
                  <a:pt x="111358" y="35515"/>
                </a:lnTo>
                <a:lnTo>
                  <a:pt x="111358" y="29759"/>
                </a:lnTo>
                <a:lnTo>
                  <a:pt x="109423" y="24955"/>
                </a:lnTo>
                <a:lnTo>
                  <a:pt x="105582" y="19197"/>
                </a:lnTo>
                <a:lnTo>
                  <a:pt x="101742" y="13435"/>
                </a:lnTo>
                <a:lnTo>
                  <a:pt x="95021" y="8638"/>
                </a:lnTo>
                <a:lnTo>
                  <a:pt x="86395" y="5756"/>
                </a:lnTo>
                <a:lnTo>
                  <a:pt x="80662" y="3579"/>
                </a:lnTo>
                <a:lnTo>
                  <a:pt x="68582" y="894"/>
                </a:lnTo>
                <a:lnTo>
                  <a:pt x="54711" y="0"/>
                </a:lnTo>
                <a:lnTo>
                  <a:pt x="47869" y="212"/>
                </a:lnTo>
                <a:lnTo>
                  <a:pt x="34382" y="2137"/>
                </a:lnTo>
                <a:lnTo>
                  <a:pt x="22535" y="6179"/>
                </a:lnTo>
                <a:lnTo>
                  <a:pt x="12466" y="12476"/>
                </a:lnTo>
                <a:lnTo>
                  <a:pt x="3825" y="19197"/>
                </a:lnTo>
                <a:lnTo>
                  <a:pt x="0" y="25918"/>
                </a:lnTo>
                <a:lnTo>
                  <a:pt x="0" y="39355"/>
                </a:lnTo>
                <a:lnTo>
                  <a:pt x="1904" y="44153"/>
                </a:lnTo>
                <a:lnTo>
                  <a:pt x="4785" y="48958"/>
                </a:lnTo>
                <a:lnTo>
                  <a:pt x="5745" y="38397"/>
                </a:lnTo>
                <a:lnTo>
                  <a:pt x="5745" y="28794"/>
                </a:lnTo>
                <a:lnTo>
                  <a:pt x="7665" y="26877"/>
                </a:lnTo>
                <a:lnTo>
                  <a:pt x="10561" y="23996"/>
                </a:lnTo>
                <a:lnTo>
                  <a:pt x="14386" y="21115"/>
                </a:lnTo>
                <a:lnTo>
                  <a:pt x="21107" y="19197"/>
                </a:lnTo>
                <a:lnTo>
                  <a:pt x="25520" y="17825"/>
                </a:lnTo>
                <a:lnTo>
                  <a:pt x="37507" y="15909"/>
                </a:lnTo>
                <a:lnTo>
                  <a:pt x="51831" y="15358"/>
                </a:lnTo>
                <a:lnTo>
                  <a:pt x="66536" y="15696"/>
                </a:lnTo>
                <a:lnTo>
                  <a:pt x="79217" y="16901"/>
                </a:lnTo>
                <a:lnTo>
                  <a:pt x="89275" y="19197"/>
                </a:lnTo>
                <a:lnTo>
                  <a:pt x="95981" y="21115"/>
                </a:lnTo>
                <a:lnTo>
                  <a:pt x="99822" y="23038"/>
                </a:lnTo>
                <a:lnTo>
                  <a:pt x="102702" y="25918"/>
                </a:lnTo>
                <a:lnTo>
                  <a:pt x="104637" y="28794"/>
                </a:lnTo>
                <a:lnTo>
                  <a:pt x="106542" y="31676"/>
                </a:lnTo>
                <a:lnTo>
                  <a:pt x="106542" y="41279"/>
                </a:lnTo>
                <a:lnTo>
                  <a:pt x="102702" y="45118"/>
                </a:lnTo>
                <a:lnTo>
                  <a:pt x="95021" y="47993"/>
                </a:lnTo>
                <a:lnTo>
                  <a:pt x="85230" y="51027"/>
                </a:lnTo>
                <a:lnTo>
                  <a:pt x="72692" y="53073"/>
                </a:lnTo>
                <a:lnTo>
                  <a:pt x="58552" y="53756"/>
                </a:lnTo>
                <a:lnTo>
                  <a:pt x="55983" y="53733"/>
                </a:lnTo>
                <a:lnTo>
                  <a:pt x="43399" y="53056"/>
                </a:lnTo>
                <a:lnTo>
                  <a:pt x="30708" y="51832"/>
                </a:lnTo>
                <a:lnTo>
                  <a:pt x="21107" y="499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3" name="object 713"/>
          <p:cNvSpPr/>
          <p:nvPr/>
        </p:nvSpPr>
        <p:spPr>
          <a:xfrm>
            <a:off x="5691896" y="8977699"/>
            <a:ext cx="4815" cy="16317"/>
          </a:xfrm>
          <a:custGeom>
            <a:avLst/>
            <a:gdLst/>
            <a:ahLst/>
            <a:cxnLst/>
            <a:rect l="l" t="t" r="r" b="b"/>
            <a:pathLst>
              <a:path w="4815" h="16317">
                <a:moveTo>
                  <a:pt x="960" y="0"/>
                </a:moveTo>
                <a:lnTo>
                  <a:pt x="0" y="10561"/>
                </a:lnTo>
                <a:lnTo>
                  <a:pt x="4815" y="16317"/>
                </a:lnTo>
                <a:lnTo>
                  <a:pt x="1935" y="2881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4" name="object 714"/>
          <p:cNvSpPr/>
          <p:nvPr/>
        </p:nvSpPr>
        <p:spPr>
          <a:xfrm>
            <a:off x="5687110" y="8858661"/>
            <a:ext cx="111358" cy="69121"/>
          </a:xfrm>
          <a:custGeom>
            <a:avLst/>
            <a:gdLst/>
            <a:ahLst/>
            <a:cxnLst/>
            <a:rect l="l" t="t" r="r" b="b"/>
            <a:pathLst>
              <a:path w="111358" h="69121">
                <a:moveTo>
                  <a:pt x="21107" y="49921"/>
                </a:moveTo>
                <a:lnTo>
                  <a:pt x="14386" y="47999"/>
                </a:lnTo>
                <a:lnTo>
                  <a:pt x="10561" y="44159"/>
                </a:lnTo>
                <a:lnTo>
                  <a:pt x="6720" y="41277"/>
                </a:lnTo>
                <a:lnTo>
                  <a:pt x="9601" y="54720"/>
                </a:lnTo>
                <a:lnTo>
                  <a:pt x="16306" y="60476"/>
                </a:lnTo>
                <a:lnTo>
                  <a:pt x="24947" y="63358"/>
                </a:lnTo>
                <a:lnTo>
                  <a:pt x="30681" y="65535"/>
                </a:lnTo>
                <a:lnTo>
                  <a:pt x="42760" y="68224"/>
                </a:lnTo>
                <a:lnTo>
                  <a:pt x="56631" y="69121"/>
                </a:lnTo>
                <a:lnTo>
                  <a:pt x="69936" y="68221"/>
                </a:lnTo>
                <a:lnTo>
                  <a:pt x="82406" y="65340"/>
                </a:lnTo>
                <a:lnTo>
                  <a:pt x="93116" y="60476"/>
                </a:lnTo>
                <a:lnTo>
                  <a:pt x="99152" y="56706"/>
                </a:lnTo>
                <a:lnTo>
                  <a:pt x="108370" y="46799"/>
                </a:lnTo>
                <a:lnTo>
                  <a:pt x="111358" y="35521"/>
                </a:lnTo>
                <a:lnTo>
                  <a:pt x="111358" y="29759"/>
                </a:lnTo>
                <a:lnTo>
                  <a:pt x="109423" y="24960"/>
                </a:lnTo>
                <a:lnTo>
                  <a:pt x="105582" y="19197"/>
                </a:lnTo>
                <a:lnTo>
                  <a:pt x="101742" y="13441"/>
                </a:lnTo>
                <a:lnTo>
                  <a:pt x="95021" y="8642"/>
                </a:lnTo>
                <a:lnTo>
                  <a:pt x="86395" y="5762"/>
                </a:lnTo>
                <a:lnTo>
                  <a:pt x="80661" y="3585"/>
                </a:lnTo>
                <a:lnTo>
                  <a:pt x="68582" y="896"/>
                </a:lnTo>
                <a:lnTo>
                  <a:pt x="54711" y="0"/>
                </a:lnTo>
                <a:lnTo>
                  <a:pt x="47867" y="212"/>
                </a:lnTo>
                <a:lnTo>
                  <a:pt x="34381" y="2137"/>
                </a:lnTo>
                <a:lnTo>
                  <a:pt x="22535" y="6181"/>
                </a:lnTo>
                <a:lnTo>
                  <a:pt x="12466" y="12483"/>
                </a:lnTo>
                <a:lnTo>
                  <a:pt x="3825" y="19197"/>
                </a:lnTo>
                <a:lnTo>
                  <a:pt x="0" y="25918"/>
                </a:lnTo>
                <a:lnTo>
                  <a:pt x="0" y="39361"/>
                </a:lnTo>
                <a:lnTo>
                  <a:pt x="1904" y="44159"/>
                </a:lnTo>
                <a:lnTo>
                  <a:pt x="4785" y="48958"/>
                </a:lnTo>
                <a:lnTo>
                  <a:pt x="5745" y="38403"/>
                </a:lnTo>
                <a:lnTo>
                  <a:pt x="5745" y="28800"/>
                </a:lnTo>
                <a:lnTo>
                  <a:pt x="7665" y="26877"/>
                </a:lnTo>
                <a:lnTo>
                  <a:pt x="10561" y="24002"/>
                </a:lnTo>
                <a:lnTo>
                  <a:pt x="14386" y="21121"/>
                </a:lnTo>
                <a:lnTo>
                  <a:pt x="21107" y="19197"/>
                </a:lnTo>
                <a:lnTo>
                  <a:pt x="25520" y="17827"/>
                </a:lnTo>
                <a:lnTo>
                  <a:pt x="37507" y="15910"/>
                </a:lnTo>
                <a:lnTo>
                  <a:pt x="51831" y="15358"/>
                </a:lnTo>
                <a:lnTo>
                  <a:pt x="66536" y="15697"/>
                </a:lnTo>
                <a:lnTo>
                  <a:pt x="79217" y="16903"/>
                </a:lnTo>
                <a:lnTo>
                  <a:pt x="89275" y="19197"/>
                </a:lnTo>
                <a:lnTo>
                  <a:pt x="95981" y="21121"/>
                </a:lnTo>
                <a:lnTo>
                  <a:pt x="99822" y="23038"/>
                </a:lnTo>
                <a:lnTo>
                  <a:pt x="102702" y="25918"/>
                </a:lnTo>
                <a:lnTo>
                  <a:pt x="104637" y="28800"/>
                </a:lnTo>
                <a:lnTo>
                  <a:pt x="106542" y="31682"/>
                </a:lnTo>
                <a:lnTo>
                  <a:pt x="106542" y="41277"/>
                </a:lnTo>
                <a:lnTo>
                  <a:pt x="102702" y="45118"/>
                </a:lnTo>
                <a:lnTo>
                  <a:pt x="95021" y="47999"/>
                </a:lnTo>
                <a:lnTo>
                  <a:pt x="85230" y="51033"/>
                </a:lnTo>
                <a:lnTo>
                  <a:pt x="72692" y="53079"/>
                </a:lnTo>
                <a:lnTo>
                  <a:pt x="58552" y="53762"/>
                </a:lnTo>
                <a:lnTo>
                  <a:pt x="55983" y="53739"/>
                </a:lnTo>
                <a:lnTo>
                  <a:pt x="43399" y="53059"/>
                </a:lnTo>
                <a:lnTo>
                  <a:pt x="30708" y="51838"/>
                </a:lnTo>
                <a:lnTo>
                  <a:pt x="21107" y="49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5" name="object 715"/>
          <p:cNvSpPr/>
          <p:nvPr/>
        </p:nvSpPr>
        <p:spPr>
          <a:xfrm>
            <a:off x="5691896" y="8897064"/>
            <a:ext cx="4815" cy="16317"/>
          </a:xfrm>
          <a:custGeom>
            <a:avLst/>
            <a:gdLst/>
            <a:ahLst/>
            <a:cxnLst/>
            <a:rect l="l" t="t" r="r" b="b"/>
            <a:pathLst>
              <a:path w="4815" h="16317">
                <a:moveTo>
                  <a:pt x="960" y="0"/>
                </a:moveTo>
                <a:lnTo>
                  <a:pt x="0" y="10555"/>
                </a:lnTo>
                <a:lnTo>
                  <a:pt x="4815" y="16317"/>
                </a:lnTo>
                <a:lnTo>
                  <a:pt x="1935" y="2874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6" name="object 716"/>
          <p:cNvSpPr/>
          <p:nvPr/>
        </p:nvSpPr>
        <p:spPr>
          <a:xfrm>
            <a:off x="5898291" y="9101536"/>
            <a:ext cx="109438" cy="71038"/>
          </a:xfrm>
          <a:custGeom>
            <a:avLst/>
            <a:gdLst/>
            <a:ahLst/>
            <a:cxnLst/>
            <a:rect l="l" t="t" r="r" b="b"/>
            <a:pathLst>
              <a:path w="109438" h="71038">
                <a:moveTo>
                  <a:pt x="11521" y="35515"/>
                </a:moveTo>
                <a:lnTo>
                  <a:pt x="14401" y="30717"/>
                </a:lnTo>
                <a:lnTo>
                  <a:pt x="18242" y="25920"/>
                </a:lnTo>
                <a:lnTo>
                  <a:pt x="23042" y="22079"/>
                </a:lnTo>
                <a:lnTo>
                  <a:pt x="28803" y="20156"/>
                </a:lnTo>
                <a:lnTo>
                  <a:pt x="35524" y="20156"/>
                </a:lnTo>
                <a:lnTo>
                  <a:pt x="40316" y="20534"/>
                </a:lnTo>
                <a:lnTo>
                  <a:pt x="51839" y="24175"/>
                </a:lnTo>
                <a:lnTo>
                  <a:pt x="64328" y="31676"/>
                </a:lnTo>
                <a:lnTo>
                  <a:pt x="68563" y="34652"/>
                </a:lnTo>
                <a:lnTo>
                  <a:pt x="76821" y="41251"/>
                </a:lnTo>
                <a:lnTo>
                  <a:pt x="85826" y="49433"/>
                </a:lnTo>
                <a:lnTo>
                  <a:pt x="95697" y="59321"/>
                </a:lnTo>
                <a:lnTo>
                  <a:pt x="106558" y="71038"/>
                </a:lnTo>
                <a:lnTo>
                  <a:pt x="109438" y="71038"/>
                </a:lnTo>
                <a:lnTo>
                  <a:pt x="109438" y="7679"/>
                </a:lnTo>
                <a:lnTo>
                  <a:pt x="88315" y="0"/>
                </a:lnTo>
                <a:lnTo>
                  <a:pt x="88315" y="2880"/>
                </a:lnTo>
                <a:lnTo>
                  <a:pt x="91196" y="4797"/>
                </a:lnTo>
                <a:lnTo>
                  <a:pt x="93131" y="5756"/>
                </a:lnTo>
                <a:lnTo>
                  <a:pt x="94076" y="7679"/>
                </a:lnTo>
                <a:lnTo>
                  <a:pt x="95036" y="9596"/>
                </a:lnTo>
                <a:lnTo>
                  <a:pt x="96012" y="11518"/>
                </a:lnTo>
                <a:lnTo>
                  <a:pt x="96956" y="14400"/>
                </a:lnTo>
                <a:lnTo>
                  <a:pt x="96956" y="53756"/>
                </a:lnTo>
                <a:lnTo>
                  <a:pt x="93171" y="50011"/>
                </a:lnTo>
                <a:lnTo>
                  <a:pt x="84347" y="41642"/>
                </a:lnTo>
                <a:lnTo>
                  <a:pt x="71048" y="29759"/>
                </a:lnTo>
                <a:lnTo>
                  <a:pt x="64533" y="23693"/>
                </a:lnTo>
                <a:lnTo>
                  <a:pt x="54185" y="15948"/>
                </a:lnTo>
                <a:lnTo>
                  <a:pt x="44165" y="10559"/>
                </a:lnTo>
                <a:lnTo>
                  <a:pt x="38404" y="7679"/>
                </a:lnTo>
                <a:lnTo>
                  <a:pt x="33604" y="6720"/>
                </a:lnTo>
                <a:lnTo>
                  <a:pt x="20162" y="6720"/>
                </a:lnTo>
                <a:lnTo>
                  <a:pt x="13441" y="9596"/>
                </a:lnTo>
                <a:lnTo>
                  <a:pt x="7680" y="15358"/>
                </a:lnTo>
                <a:lnTo>
                  <a:pt x="2880" y="21115"/>
                </a:lnTo>
                <a:lnTo>
                  <a:pt x="0" y="28794"/>
                </a:lnTo>
                <a:lnTo>
                  <a:pt x="0" y="45118"/>
                </a:lnTo>
                <a:lnTo>
                  <a:pt x="1935" y="51838"/>
                </a:lnTo>
                <a:lnTo>
                  <a:pt x="7680" y="57596"/>
                </a:lnTo>
                <a:lnTo>
                  <a:pt x="12481" y="62394"/>
                </a:lnTo>
                <a:lnTo>
                  <a:pt x="20162" y="66234"/>
                </a:lnTo>
                <a:lnTo>
                  <a:pt x="29763" y="67197"/>
                </a:lnTo>
                <a:lnTo>
                  <a:pt x="29763" y="64317"/>
                </a:lnTo>
                <a:lnTo>
                  <a:pt x="24002" y="62394"/>
                </a:lnTo>
                <a:lnTo>
                  <a:pt x="19202" y="59518"/>
                </a:lnTo>
                <a:lnTo>
                  <a:pt x="16322" y="55679"/>
                </a:lnTo>
                <a:lnTo>
                  <a:pt x="13441" y="50875"/>
                </a:lnTo>
                <a:lnTo>
                  <a:pt x="11521" y="46076"/>
                </a:lnTo>
                <a:lnTo>
                  <a:pt x="11521" y="35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7" name="object 717"/>
          <p:cNvSpPr/>
          <p:nvPr/>
        </p:nvSpPr>
        <p:spPr>
          <a:xfrm>
            <a:off x="5898291" y="9039135"/>
            <a:ext cx="9601" cy="35522"/>
          </a:xfrm>
          <a:custGeom>
            <a:avLst/>
            <a:gdLst/>
            <a:ahLst/>
            <a:cxnLst/>
            <a:rect l="l" t="t" r="r" b="b"/>
            <a:pathLst>
              <a:path w="9601" h="35522">
                <a:moveTo>
                  <a:pt x="0" y="6722"/>
                </a:moveTo>
                <a:lnTo>
                  <a:pt x="0" y="20164"/>
                </a:lnTo>
                <a:lnTo>
                  <a:pt x="1935" y="24961"/>
                </a:lnTo>
                <a:lnTo>
                  <a:pt x="4800" y="29760"/>
                </a:lnTo>
                <a:lnTo>
                  <a:pt x="9601" y="35522"/>
                </a:lnTo>
                <a:lnTo>
                  <a:pt x="6720" y="22081"/>
                </a:lnTo>
                <a:lnTo>
                  <a:pt x="4800" y="19199"/>
                </a:lnTo>
                <a:lnTo>
                  <a:pt x="4800" y="12484"/>
                </a:lnTo>
                <a:lnTo>
                  <a:pt x="5760" y="9602"/>
                </a:lnTo>
                <a:lnTo>
                  <a:pt x="3840" y="0"/>
                </a:lnTo>
                <a:lnTo>
                  <a:pt x="0" y="67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8" name="object 718"/>
          <p:cNvSpPr/>
          <p:nvPr/>
        </p:nvSpPr>
        <p:spPr>
          <a:xfrm>
            <a:off x="5902131" y="9019937"/>
            <a:ext cx="107518" cy="69114"/>
          </a:xfrm>
          <a:custGeom>
            <a:avLst/>
            <a:gdLst/>
            <a:ahLst/>
            <a:cxnLst/>
            <a:rect l="l" t="t" r="r" b="b"/>
            <a:pathLst>
              <a:path w="107518" h="69114">
                <a:moveTo>
                  <a:pt x="17282" y="49917"/>
                </a:moveTo>
                <a:lnTo>
                  <a:pt x="10561" y="47999"/>
                </a:lnTo>
                <a:lnTo>
                  <a:pt x="5760" y="44159"/>
                </a:lnTo>
                <a:lnTo>
                  <a:pt x="2880" y="41279"/>
                </a:lnTo>
                <a:lnTo>
                  <a:pt x="5760" y="54720"/>
                </a:lnTo>
                <a:lnTo>
                  <a:pt x="11521" y="60476"/>
                </a:lnTo>
                <a:lnTo>
                  <a:pt x="21122" y="63358"/>
                </a:lnTo>
                <a:lnTo>
                  <a:pt x="26855" y="65534"/>
                </a:lnTo>
                <a:lnTo>
                  <a:pt x="38935" y="68220"/>
                </a:lnTo>
                <a:lnTo>
                  <a:pt x="52806" y="69114"/>
                </a:lnTo>
                <a:lnTo>
                  <a:pt x="65481" y="68217"/>
                </a:lnTo>
                <a:lnTo>
                  <a:pt x="77935" y="65339"/>
                </a:lnTo>
                <a:lnTo>
                  <a:pt x="89291" y="60476"/>
                </a:lnTo>
                <a:lnTo>
                  <a:pt x="94971" y="56709"/>
                </a:lnTo>
                <a:lnTo>
                  <a:pt x="104247" y="46800"/>
                </a:lnTo>
                <a:lnTo>
                  <a:pt x="107518" y="35521"/>
                </a:lnTo>
                <a:lnTo>
                  <a:pt x="107518" y="29759"/>
                </a:lnTo>
                <a:lnTo>
                  <a:pt x="105597" y="24961"/>
                </a:lnTo>
                <a:lnTo>
                  <a:pt x="101757" y="19197"/>
                </a:lnTo>
                <a:lnTo>
                  <a:pt x="96956" y="13441"/>
                </a:lnTo>
                <a:lnTo>
                  <a:pt x="91196" y="8638"/>
                </a:lnTo>
                <a:lnTo>
                  <a:pt x="82555" y="5762"/>
                </a:lnTo>
                <a:lnTo>
                  <a:pt x="76839" y="3588"/>
                </a:lnTo>
                <a:lnTo>
                  <a:pt x="64762" y="897"/>
                </a:lnTo>
                <a:lnTo>
                  <a:pt x="50886" y="0"/>
                </a:lnTo>
                <a:lnTo>
                  <a:pt x="43752" y="212"/>
                </a:lnTo>
                <a:lnTo>
                  <a:pt x="30152" y="2137"/>
                </a:lnTo>
                <a:lnTo>
                  <a:pt x="18540" y="6179"/>
                </a:lnTo>
                <a:lnTo>
                  <a:pt x="8641" y="12476"/>
                </a:lnTo>
                <a:lnTo>
                  <a:pt x="0" y="19197"/>
                </a:lnTo>
                <a:lnTo>
                  <a:pt x="1920" y="28800"/>
                </a:lnTo>
                <a:lnTo>
                  <a:pt x="3840" y="26877"/>
                </a:lnTo>
                <a:lnTo>
                  <a:pt x="6720" y="24003"/>
                </a:lnTo>
                <a:lnTo>
                  <a:pt x="10561" y="21121"/>
                </a:lnTo>
                <a:lnTo>
                  <a:pt x="16322" y="19197"/>
                </a:lnTo>
                <a:lnTo>
                  <a:pt x="21083" y="17825"/>
                </a:lnTo>
                <a:lnTo>
                  <a:pt x="33008" y="15909"/>
                </a:lnTo>
                <a:lnTo>
                  <a:pt x="47045" y="15358"/>
                </a:lnTo>
                <a:lnTo>
                  <a:pt x="47673" y="15359"/>
                </a:lnTo>
                <a:lnTo>
                  <a:pt x="62697" y="15733"/>
                </a:lnTo>
                <a:lnTo>
                  <a:pt x="75423" y="16944"/>
                </a:lnTo>
                <a:lnTo>
                  <a:pt x="85450" y="19197"/>
                </a:lnTo>
                <a:lnTo>
                  <a:pt x="91196" y="21121"/>
                </a:lnTo>
                <a:lnTo>
                  <a:pt x="96012" y="23038"/>
                </a:lnTo>
                <a:lnTo>
                  <a:pt x="97917" y="25920"/>
                </a:lnTo>
                <a:lnTo>
                  <a:pt x="100797" y="28800"/>
                </a:lnTo>
                <a:lnTo>
                  <a:pt x="101757" y="31682"/>
                </a:lnTo>
                <a:lnTo>
                  <a:pt x="101757" y="41279"/>
                </a:lnTo>
                <a:lnTo>
                  <a:pt x="97917" y="45118"/>
                </a:lnTo>
                <a:lnTo>
                  <a:pt x="90236" y="47999"/>
                </a:lnTo>
                <a:lnTo>
                  <a:pt x="81248" y="50886"/>
                </a:lnTo>
                <a:lnTo>
                  <a:pt x="68934" y="53038"/>
                </a:lnTo>
                <a:lnTo>
                  <a:pt x="54726" y="53756"/>
                </a:lnTo>
                <a:lnTo>
                  <a:pt x="52137" y="53733"/>
                </a:lnTo>
                <a:lnTo>
                  <a:pt x="39185" y="53057"/>
                </a:lnTo>
                <a:lnTo>
                  <a:pt x="26883" y="51838"/>
                </a:lnTo>
                <a:lnTo>
                  <a:pt x="17282" y="49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9" name="object 719"/>
          <p:cNvSpPr/>
          <p:nvPr/>
        </p:nvSpPr>
        <p:spPr>
          <a:xfrm>
            <a:off x="5898291" y="8958500"/>
            <a:ext cx="9601" cy="35516"/>
          </a:xfrm>
          <a:custGeom>
            <a:avLst/>
            <a:gdLst/>
            <a:ahLst/>
            <a:cxnLst/>
            <a:rect l="l" t="t" r="r" b="b"/>
            <a:pathLst>
              <a:path w="9601" h="35516">
                <a:moveTo>
                  <a:pt x="0" y="6720"/>
                </a:moveTo>
                <a:lnTo>
                  <a:pt x="0" y="20157"/>
                </a:lnTo>
                <a:lnTo>
                  <a:pt x="1935" y="24955"/>
                </a:lnTo>
                <a:lnTo>
                  <a:pt x="4800" y="29760"/>
                </a:lnTo>
                <a:lnTo>
                  <a:pt x="9601" y="35516"/>
                </a:lnTo>
                <a:lnTo>
                  <a:pt x="6720" y="22081"/>
                </a:lnTo>
                <a:lnTo>
                  <a:pt x="4800" y="19199"/>
                </a:lnTo>
                <a:lnTo>
                  <a:pt x="4800" y="12478"/>
                </a:lnTo>
                <a:lnTo>
                  <a:pt x="5760" y="9596"/>
                </a:lnTo>
                <a:lnTo>
                  <a:pt x="3840" y="0"/>
                </a:lnTo>
                <a:lnTo>
                  <a:pt x="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0" name="object 720"/>
          <p:cNvSpPr/>
          <p:nvPr/>
        </p:nvSpPr>
        <p:spPr>
          <a:xfrm>
            <a:off x="5902131" y="8939302"/>
            <a:ext cx="107518" cy="69114"/>
          </a:xfrm>
          <a:custGeom>
            <a:avLst/>
            <a:gdLst/>
            <a:ahLst/>
            <a:cxnLst/>
            <a:rect l="l" t="t" r="r" b="b"/>
            <a:pathLst>
              <a:path w="107518" h="69114">
                <a:moveTo>
                  <a:pt x="17282" y="49915"/>
                </a:moveTo>
                <a:lnTo>
                  <a:pt x="10561" y="47993"/>
                </a:lnTo>
                <a:lnTo>
                  <a:pt x="5760" y="44153"/>
                </a:lnTo>
                <a:lnTo>
                  <a:pt x="2880" y="41279"/>
                </a:lnTo>
                <a:lnTo>
                  <a:pt x="5760" y="54714"/>
                </a:lnTo>
                <a:lnTo>
                  <a:pt x="11521" y="60476"/>
                </a:lnTo>
                <a:lnTo>
                  <a:pt x="21122" y="63358"/>
                </a:lnTo>
                <a:lnTo>
                  <a:pt x="26855" y="65534"/>
                </a:lnTo>
                <a:lnTo>
                  <a:pt x="38935" y="68220"/>
                </a:lnTo>
                <a:lnTo>
                  <a:pt x="52806" y="69114"/>
                </a:lnTo>
                <a:lnTo>
                  <a:pt x="65481" y="68216"/>
                </a:lnTo>
                <a:lnTo>
                  <a:pt x="77935" y="65337"/>
                </a:lnTo>
                <a:lnTo>
                  <a:pt x="89291" y="60476"/>
                </a:lnTo>
                <a:lnTo>
                  <a:pt x="94975" y="56706"/>
                </a:lnTo>
                <a:lnTo>
                  <a:pt x="104248" y="46797"/>
                </a:lnTo>
                <a:lnTo>
                  <a:pt x="107518" y="35515"/>
                </a:lnTo>
                <a:lnTo>
                  <a:pt x="107518" y="29759"/>
                </a:lnTo>
                <a:lnTo>
                  <a:pt x="105597" y="24955"/>
                </a:lnTo>
                <a:lnTo>
                  <a:pt x="101757" y="19197"/>
                </a:lnTo>
                <a:lnTo>
                  <a:pt x="96956" y="13435"/>
                </a:lnTo>
                <a:lnTo>
                  <a:pt x="91196" y="8638"/>
                </a:lnTo>
                <a:lnTo>
                  <a:pt x="82555" y="5756"/>
                </a:lnTo>
                <a:lnTo>
                  <a:pt x="76840" y="3583"/>
                </a:lnTo>
                <a:lnTo>
                  <a:pt x="64762" y="895"/>
                </a:lnTo>
                <a:lnTo>
                  <a:pt x="50886" y="0"/>
                </a:lnTo>
                <a:lnTo>
                  <a:pt x="43752" y="212"/>
                </a:lnTo>
                <a:lnTo>
                  <a:pt x="30152" y="2137"/>
                </a:lnTo>
                <a:lnTo>
                  <a:pt x="18540" y="6179"/>
                </a:lnTo>
                <a:lnTo>
                  <a:pt x="8641" y="12476"/>
                </a:lnTo>
                <a:lnTo>
                  <a:pt x="0" y="19197"/>
                </a:lnTo>
                <a:lnTo>
                  <a:pt x="1920" y="28794"/>
                </a:lnTo>
                <a:lnTo>
                  <a:pt x="3840" y="26877"/>
                </a:lnTo>
                <a:lnTo>
                  <a:pt x="6720" y="23996"/>
                </a:lnTo>
                <a:lnTo>
                  <a:pt x="10561" y="21115"/>
                </a:lnTo>
                <a:lnTo>
                  <a:pt x="16322" y="19197"/>
                </a:lnTo>
                <a:lnTo>
                  <a:pt x="21083" y="17825"/>
                </a:lnTo>
                <a:lnTo>
                  <a:pt x="33008" y="15909"/>
                </a:lnTo>
                <a:lnTo>
                  <a:pt x="47045" y="15358"/>
                </a:lnTo>
                <a:lnTo>
                  <a:pt x="47673" y="15359"/>
                </a:lnTo>
                <a:lnTo>
                  <a:pt x="62697" y="15733"/>
                </a:lnTo>
                <a:lnTo>
                  <a:pt x="75423" y="16944"/>
                </a:lnTo>
                <a:lnTo>
                  <a:pt x="85450" y="19197"/>
                </a:lnTo>
                <a:lnTo>
                  <a:pt x="91196" y="21115"/>
                </a:lnTo>
                <a:lnTo>
                  <a:pt x="96012" y="23038"/>
                </a:lnTo>
                <a:lnTo>
                  <a:pt x="97917" y="25918"/>
                </a:lnTo>
                <a:lnTo>
                  <a:pt x="100797" y="28794"/>
                </a:lnTo>
                <a:lnTo>
                  <a:pt x="101757" y="31676"/>
                </a:lnTo>
                <a:lnTo>
                  <a:pt x="101757" y="41279"/>
                </a:lnTo>
                <a:lnTo>
                  <a:pt x="97917" y="45118"/>
                </a:lnTo>
                <a:lnTo>
                  <a:pt x="90236" y="47993"/>
                </a:lnTo>
                <a:lnTo>
                  <a:pt x="81248" y="50882"/>
                </a:lnTo>
                <a:lnTo>
                  <a:pt x="68934" y="53037"/>
                </a:lnTo>
                <a:lnTo>
                  <a:pt x="54726" y="53756"/>
                </a:lnTo>
                <a:lnTo>
                  <a:pt x="52137" y="53733"/>
                </a:lnTo>
                <a:lnTo>
                  <a:pt x="39185" y="53056"/>
                </a:lnTo>
                <a:lnTo>
                  <a:pt x="26883" y="51832"/>
                </a:lnTo>
                <a:lnTo>
                  <a:pt x="17282" y="499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1" name="object 721"/>
          <p:cNvSpPr/>
          <p:nvPr/>
        </p:nvSpPr>
        <p:spPr>
          <a:xfrm>
            <a:off x="5900226" y="8863465"/>
            <a:ext cx="109423" cy="62394"/>
          </a:xfrm>
          <a:custGeom>
            <a:avLst/>
            <a:gdLst/>
            <a:ahLst/>
            <a:cxnLst/>
            <a:rect l="l" t="t" r="r" b="b"/>
            <a:pathLst>
              <a:path w="109423" h="62394">
                <a:moveTo>
                  <a:pt x="95021" y="49917"/>
                </a:moveTo>
                <a:lnTo>
                  <a:pt x="94076" y="51834"/>
                </a:lnTo>
                <a:lnTo>
                  <a:pt x="93101" y="52797"/>
                </a:lnTo>
                <a:lnTo>
                  <a:pt x="93101" y="59513"/>
                </a:lnTo>
                <a:lnTo>
                  <a:pt x="95021" y="60476"/>
                </a:lnTo>
                <a:lnTo>
                  <a:pt x="95981" y="61435"/>
                </a:lnTo>
                <a:lnTo>
                  <a:pt x="96941" y="62394"/>
                </a:lnTo>
                <a:lnTo>
                  <a:pt x="100782" y="62394"/>
                </a:lnTo>
                <a:lnTo>
                  <a:pt x="103662" y="61435"/>
                </a:lnTo>
                <a:lnTo>
                  <a:pt x="105582" y="58555"/>
                </a:lnTo>
                <a:lnTo>
                  <a:pt x="108463" y="54714"/>
                </a:lnTo>
                <a:lnTo>
                  <a:pt x="109423" y="50875"/>
                </a:lnTo>
                <a:lnTo>
                  <a:pt x="109423" y="37438"/>
                </a:lnTo>
                <a:lnTo>
                  <a:pt x="107502" y="31676"/>
                </a:lnTo>
                <a:lnTo>
                  <a:pt x="104622" y="25914"/>
                </a:lnTo>
                <a:lnTo>
                  <a:pt x="102702" y="21115"/>
                </a:lnTo>
                <a:lnTo>
                  <a:pt x="99822" y="17276"/>
                </a:lnTo>
                <a:lnTo>
                  <a:pt x="96941" y="13435"/>
                </a:lnTo>
                <a:lnTo>
                  <a:pt x="93101" y="10555"/>
                </a:lnTo>
                <a:lnTo>
                  <a:pt x="89260" y="7679"/>
                </a:lnTo>
                <a:lnTo>
                  <a:pt x="84460" y="5756"/>
                </a:lnTo>
                <a:lnTo>
                  <a:pt x="79674" y="2875"/>
                </a:lnTo>
                <a:lnTo>
                  <a:pt x="73913" y="1917"/>
                </a:lnTo>
                <a:lnTo>
                  <a:pt x="69113" y="1917"/>
                </a:lnTo>
                <a:lnTo>
                  <a:pt x="66251" y="2015"/>
                </a:lnTo>
                <a:lnTo>
                  <a:pt x="53913" y="5198"/>
                </a:lnTo>
                <a:lnTo>
                  <a:pt x="43190" y="12476"/>
                </a:lnTo>
                <a:lnTo>
                  <a:pt x="36925" y="20253"/>
                </a:lnTo>
                <a:lnTo>
                  <a:pt x="31200" y="31720"/>
                </a:lnTo>
                <a:lnTo>
                  <a:pt x="27828" y="45118"/>
                </a:lnTo>
                <a:lnTo>
                  <a:pt x="13426" y="38397"/>
                </a:lnTo>
                <a:lnTo>
                  <a:pt x="13426" y="6714"/>
                </a:lnTo>
                <a:lnTo>
                  <a:pt x="0" y="0"/>
                </a:lnTo>
                <a:lnTo>
                  <a:pt x="0" y="38397"/>
                </a:lnTo>
                <a:lnTo>
                  <a:pt x="41269" y="58555"/>
                </a:lnTo>
                <a:lnTo>
                  <a:pt x="42230" y="48958"/>
                </a:lnTo>
                <a:lnTo>
                  <a:pt x="43190" y="41279"/>
                </a:lnTo>
                <a:lnTo>
                  <a:pt x="46070" y="35516"/>
                </a:lnTo>
                <a:lnTo>
                  <a:pt x="48950" y="27835"/>
                </a:lnTo>
                <a:lnTo>
                  <a:pt x="52791" y="22073"/>
                </a:lnTo>
                <a:lnTo>
                  <a:pt x="58552" y="18234"/>
                </a:lnTo>
                <a:lnTo>
                  <a:pt x="64312" y="14394"/>
                </a:lnTo>
                <a:lnTo>
                  <a:pt x="70073" y="12476"/>
                </a:lnTo>
                <a:lnTo>
                  <a:pt x="83515" y="12476"/>
                </a:lnTo>
                <a:lnTo>
                  <a:pt x="89260" y="14394"/>
                </a:lnTo>
                <a:lnTo>
                  <a:pt x="94076" y="19199"/>
                </a:lnTo>
                <a:lnTo>
                  <a:pt x="98861" y="23996"/>
                </a:lnTo>
                <a:lnTo>
                  <a:pt x="100782" y="28794"/>
                </a:lnTo>
                <a:lnTo>
                  <a:pt x="100782" y="39355"/>
                </a:lnTo>
                <a:lnTo>
                  <a:pt x="99822" y="43196"/>
                </a:lnTo>
                <a:lnTo>
                  <a:pt x="96941" y="47035"/>
                </a:lnTo>
                <a:lnTo>
                  <a:pt x="95021" y="49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2" name="object 722"/>
          <p:cNvSpPr/>
          <p:nvPr/>
        </p:nvSpPr>
        <p:spPr>
          <a:xfrm>
            <a:off x="6108527" y="9101536"/>
            <a:ext cx="109438" cy="71038"/>
          </a:xfrm>
          <a:custGeom>
            <a:avLst/>
            <a:gdLst/>
            <a:ahLst/>
            <a:cxnLst/>
            <a:rect l="l" t="t" r="r" b="b"/>
            <a:pathLst>
              <a:path w="109438" h="71038">
                <a:moveTo>
                  <a:pt x="12481" y="35515"/>
                </a:moveTo>
                <a:lnTo>
                  <a:pt x="14401" y="30717"/>
                </a:lnTo>
                <a:lnTo>
                  <a:pt x="18242" y="25920"/>
                </a:lnTo>
                <a:lnTo>
                  <a:pt x="23042" y="22079"/>
                </a:lnTo>
                <a:lnTo>
                  <a:pt x="28803" y="20156"/>
                </a:lnTo>
                <a:lnTo>
                  <a:pt x="35524" y="20156"/>
                </a:lnTo>
                <a:lnTo>
                  <a:pt x="40316" y="20534"/>
                </a:lnTo>
                <a:lnTo>
                  <a:pt x="51839" y="24175"/>
                </a:lnTo>
                <a:lnTo>
                  <a:pt x="64328" y="31676"/>
                </a:lnTo>
                <a:lnTo>
                  <a:pt x="68558" y="34652"/>
                </a:lnTo>
                <a:lnTo>
                  <a:pt x="76811" y="41251"/>
                </a:lnTo>
                <a:lnTo>
                  <a:pt x="85814" y="49433"/>
                </a:lnTo>
                <a:lnTo>
                  <a:pt x="95689" y="59321"/>
                </a:lnTo>
                <a:lnTo>
                  <a:pt x="106558" y="71038"/>
                </a:lnTo>
                <a:lnTo>
                  <a:pt x="109438" y="71038"/>
                </a:lnTo>
                <a:lnTo>
                  <a:pt x="109438" y="7679"/>
                </a:lnTo>
                <a:lnTo>
                  <a:pt x="88315" y="0"/>
                </a:lnTo>
                <a:lnTo>
                  <a:pt x="88315" y="2880"/>
                </a:lnTo>
                <a:lnTo>
                  <a:pt x="91196" y="4797"/>
                </a:lnTo>
                <a:lnTo>
                  <a:pt x="93116" y="5756"/>
                </a:lnTo>
                <a:lnTo>
                  <a:pt x="94076" y="7679"/>
                </a:lnTo>
                <a:lnTo>
                  <a:pt x="95036" y="9596"/>
                </a:lnTo>
                <a:lnTo>
                  <a:pt x="95996" y="11518"/>
                </a:lnTo>
                <a:lnTo>
                  <a:pt x="96956" y="14400"/>
                </a:lnTo>
                <a:lnTo>
                  <a:pt x="96956" y="53756"/>
                </a:lnTo>
                <a:lnTo>
                  <a:pt x="93171" y="50011"/>
                </a:lnTo>
                <a:lnTo>
                  <a:pt x="84347" y="41642"/>
                </a:lnTo>
                <a:lnTo>
                  <a:pt x="71048" y="29759"/>
                </a:lnTo>
                <a:lnTo>
                  <a:pt x="64533" y="23693"/>
                </a:lnTo>
                <a:lnTo>
                  <a:pt x="54185" y="15948"/>
                </a:lnTo>
                <a:lnTo>
                  <a:pt x="44165" y="10559"/>
                </a:lnTo>
                <a:lnTo>
                  <a:pt x="38404" y="7679"/>
                </a:lnTo>
                <a:lnTo>
                  <a:pt x="33604" y="6720"/>
                </a:lnTo>
                <a:lnTo>
                  <a:pt x="20162" y="6720"/>
                </a:lnTo>
                <a:lnTo>
                  <a:pt x="13441" y="9596"/>
                </a:lnTo>
                <a:lnTo>
                  <a:pt x="8641" y="15358"/>
                </a:lnTo>
                <a:lnTo>
                  <a:pt x="2880" y="21115"/>
                </a:lnTo>
                <a:lnTo>
                  <a:pt x="0" y="28794"/>
                </a:lnTo>
                <a:lnTo>
                  <a:pt x="0" y="45118"/>
                </a:lnTo>
                <a:lnTo>
                  <a:pt x="2880" y="51838"/>
                </a:lnTo>
                <a:lnTo>
                  <a:pt x="7680" y="57596"/>
                </a:lnTo>
                <a:lnTo>
                  <a:pt x="13441" y="62394"/>
                </a:lnTo>
                <a:lnTo>
                  <a:pt x="20162" y="66234"/>
                </a:lnTo>
                <a:lnTo>
                  <a:pt x="29763" y="67197"/>
                </a:lnTo>
                <a:lnTo>
                  <a:pt x="29763" y="64317"/>
                </a:lnTo>
                <a:lnTo>
                  <a:pt x="24002" y="62394"/>
                </a:lnTo>
                <a:lnTo>
                  <a:pt x="20162" y="59518"/>
                </a:lnTo>
                <a:lnTo>
                  <a:pt x="16322" y="55679"/>
                </a:lnTo>
                <a:lnTo>
                  <a:pt x="13441" y="50875"/>
                </a:lnTo>
                <a:lnTo>
                  <a:pt x="12481" y="46076"/>
                </a:lnTo>
                <a:lnTo>
                  <a:pt x="12481" y="35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3" name="object 723"/>
          <p:cNvSpPr/>
          <p:nvPr/>
        </p:nvSpPr>
        <p:spPr>
          <a:xfrm>
            <a:off x="6108527" y="9019937"/>
            <a:ext cx="111358" cy="69114"/>
          </a:xfrm>
          <a:custGeom>
            <a:avLst/>
            <a:gdLst/>
            <a:ahLst/>
            <a:cxnLst/>
            <a:rect l="l" t="t" r="r" b="b"/>
            <a:pathLst>
              <a:path w="111358" h="69114">
                <a:moveTo>
                  <a:pt x="56001" y="53733"/>
                </a:moveTo>
                <a:lnTo>
                  <a:pt x="43420" y="53057"/>
                </a:lnTo>
                <a:lnTo>
                  <a:pt x="30723" y="51838"/>
                </a:lnTo>
                <a:lnTo>
                  <a:pt x="24963" y="63358"/>
                </a:lnTo>
                <a:lnTo>
                  <a:pt x="30696" y="65534"/>
                </a:lnTo>
                <a:lnTo>
                  <a:pt x="42775" y="68220"/>
                </a:lnTo>
                <a:lnTo>
                  <a:pt x="56647" y="69114"/>
                </a:lnTo>
                <a:lnTo>
                  <a:pt x="69734" y="68218"/>
                </a:lnTo>
                <a:lnTo>
                  <a:pt x="81978" y="65341"/>
                </a:lnTo>
                <a:lnTo>
                  <a:pt x="93116" y="60476"/>
                </a:lnTo>
                <a:lnTo>
                  <a:pt x="99157" y="56704"/>
                </a:lnTo>
                <a:lnTo>
                  <a:pt x="108375" y="46797"/>
                </a:lnTo>
                <a:lnTo>
                  <a:pt x="111358" y="35521"/>
                </a:lnTo>
                <a:lnTo>
                  <a:pt x="111358" y="29759"/>
                </a:lnTo>
                <a:lnTo>
                  <a:pt x="109438" y="24961"/>
                </a:lnTo>
                <a:lnTo>
                  <a:pt x="105597" y="19197"/>
                </a:lnTo>
                <a:lnTo>
                  <a:pt x="101757" y="13441"/>
                </a:lnTo>
                <a:lnTo>
                  <a:pt x="95036" y="8638"/>
                </a:lnTo>
                <a:lnTo>
                  <a:pt x="86395" y="5762"/>
                </a:lnTo>
                <a:lnTo>
                  <a:pt x="80673" y="3588"/>
                </a:lnTo>
                <a:lnTo>
                  <a:pt x="68598" y="897"/>
                </a:lnTo>
                <a:lnTo>
                  <a:pt x="54726" y="0"/>
                </a:lnTo>
                <a:lnTo>
                  <a:pt x="47593" y="212"/>
                </a:lnTo>
                <a:lnTo>
                  <a:pt x="33992" y="2137"/>
                </a:lnTo>
                <a:lnTo>
                  <a:pt x="22380" y="6179"/>
                </a:lnTo>
                <a:lnTo>
                  <a:pt x="12481" y="12476"/>
                </a:lnTo>
                <a:lnTo>
                  <a:pt x="3840" y="19197"/>
                </a:lnTo>
                <a:lnTo>
                  <a:pt x="0" y="25920"/>
                </a:lnTo>
                <a:lnTo>
                  <a:pt x="0" y="39361"/>
                </a:lnTo>
                <a:lnTo>
                  <a:pt x="1920" y="44159"/>
                </a:lnTo>
                <a:lnTo>
                  <a:pt x="4800" y="48958"/>
                </a:lnTo>
                <a:lnTo>
                  <a:pt x="9601" y="54720"/>
                </a:lnTo>
                <a:lnTo>
                  <a:pt x="6720" y="41279"/>
                </a:lnTo>
                <a:lnTo>
                  <a:pt x="4800" y="38397"/>
                </a:lnTo>
                <a:lnTo>
                  <a:pt x="4800" y="31682"/>
                </a:lnTo>
                <a:lnTo>
                  <a:pt x="7680" y="26877"/>
                </a:lnTo>
                <a:lnTo>
                  <a:pt x="10561" y="24003"/>
                </a:lnTo>
                <a:lnTo>
                  <a:pt x="14401" y="21121"/>
                </a:lnTo>
                <a:lnTo>
                  <a:pt x="20162" y="19197"/>
                </a:lnTo>
                <a:lnTo>
                  <a:pt x="25000" y="17825"/>
                </a:lnTo>
                <a:lnTo>
                  <a:pt x="37259" y="15909"/>
                </a:lnTo>
                <a:lnTo>
                  <a:pt x="50886" y="15358"/>
                </a:lnTo>
                <a:lnTo>
                  <a:pt x="51530" y="15359"/>
                </a:lnTo>
                <a:lnTo>
                  <a:pt x="66952" y="15732"/>
                </a:lnTo>
                <a:lnTo>
                  <a:pt x="79463" y="16943"/>
                </a:lnTo>
                <a:lnTo>
                  <a:pt x="89275" y="19197"/>
                </a:lnTo>
                <a:lnTo>
                  <a:pt x="95036" y="21121"/>
                </a:lnTo>
                <a:lnTo>
                  <a:pt x="99837" y="23038"/>
                </a:lnTo>
                <a:lnTo>
                  <a:pt x="102717" y="25920"/>
                </a:lnTo>
                <a:lnTo>
                  <a:pt x="104637" y="28800"/>
                </a:lnTo>
                <a:lnTo>
                  <a:pt x="106558" y="31682"/>
                </a:lnTo>
                <a:lnTo>
                  <a:pt x="106558" y="41279"/>
                </a:lnTo>
                <a:lnTo>
                  <a:pt x="101757" y="45118"/>
                </a:lnTo>
                <a:lnTo>
                  <a:pt x="94076" y="47999"/>
                </a:lnTo>
                <a:lnTo>
                  <a:pt x="85508" y="50889"/>
                </a:lnTo>
                <a:lnTo>
                  <a:pt x="73001" y="53039"/>
                </a:lnTo>
                <a:lnTo>
                  <a:pt x="58552" y="53756"/>
                </a:lnTo>
                <a:lnTo>
                  <a:pt x="56001" y="537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4" name="object 724"/>
          <p:cNvSpPr/>
          <p:nvPr/>
        </p:nvSpPr>
        <p:spPr>
          <a:xfrm>
            <a:off x="6115248" y="9061216"/>
            <a:ext cx="24002" cy="22079"/>
          </a:xfrm>
          <a:custGeom>
            <a:avLst/>
            <a:gdLst/>
            <a:ahLst/>
            <a:cxnLst/>
            <a:rect l="l" t="t" r="r" b="b"/>
            <a:pathLst>
              <a:path w="24002" h="22079">
                <a:moveTo>
                  <a:pt x="14401" y="8638"/>
                </a:moveTo>
                <a:lnTo>
                  <a:pt x="7680" y="6720"/>
                </a:lnTo>
                <a:lnTo>
                  <a:pt x="2880" y="2880"/>
                </a:lnTo>
                <a:lnTo>
                  <a:pt x="0" y="0"/>
                </a:lnTo>
                <a:lnTo>
                  <a:pt x="2880" y="13441"/>
                </a:lnTo>
                <a:lnTo>
                  <a:pt x="9601" y="19197"/>
                </a:lnTo>
                <a:lnTo>
                  <a:pt x="18242" y="22079"/>
                </a:lnTo>
                <a:lnTo>
                  <a:pt x="24002" y="10559"/>
                </a:lnTo>
                <a:lnTo>
                  <a:pt x="14401" y="8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5" name="object 725"/>
          <p:cNvSpPr/>
          <p:nvPr/>
        </p:nvSpPr>
        <p:spPr>
          <a:xfrm>
            <a:off x="6108527" y="8953702"/>
            <a:ext cx="109438" cy="41279"/>
          </a:xfrm>
          <a:custGeom>
            <a:avLst/>
            <a:gdLst/>
            <a:ahLst/>
            <a:cxnLst/>
            <a:rect l="l" t="t" r="r" b="b"/>
            <a:pathLst>
              <a:path w="109438" h="41279">
                <a:moveTo>
                  <a:pt x="109438" y="39355"/>
                </a:moveTo>
                <a:lnTo>
                  <a:pt x="109438" y="0"/>
                </a:lnTo>
                <a:lnTo>
                  <a:pt x="106558" y="0"/>
                </a:lnTo>
                <a:lnTo>
                  <a:pt x="106558" y="4797"/>
                </a:lnTo>
                <a:lnTo>
                  <a:pt x="105597" y="7679"/>
                </a:lnTo>
                <a:lnTo>
                  <a:pt x="104637" y="9596"/>
                </a:lnTo>
                <a:lnTo>
                  <a:pt x="104637" y="10555"/>
                </a:lnTo>
                <a:lnTo>
                  <a:pt x="102717" y="11518"/>
                </a:lnTo>
                <a:lnTo>
                  <a:pt x="101757" y="12476"/>
                </a:lnTo>
                <a:lnTo>
                  <a:pt x="99837" y="12476"/>
                </a:lnTo>
                <a:lnTo>
                  <a:pt x="95996" y="13435"/>
                </a:lnTo>
                <a:lnTo>
                  <a:pt x="0" y="13435"/>
                </a:lnTo>
                <a:lnTo>
                  <a:pt x="0" y="15358"/>
                </a:lnTo>
                <a:lnTo>
                  <a:pt x="12481" y="41279"/>
                </a:lnTo>
                <a:lnTo>
                  <a:pt x="15361" y="40314"/>
                </a:lnTo>
                <a:lnTo>
                  <a:pt x="13441" y="37432"/>
                </a:lnTo>
                <a:lnTo>
                  <a:pt x="12481" y="34558"/>
                </a:lnTo>
                <a:lnTo>
                  <a:pt x="12481" y="30717"/>
                </a:lnTo>
                <a:lnTo>
                  <a:pt x="13441" y="29753"/>
                </a:lnTo>
                <a:lnTo>
                  <a:pt x="13441" y="28794"/>
                </a:lnTo>
                <a:lnTo>
                  <a:pt x="14401" y="27835"/>
                </a:lnTo>
                <a:lnTo>
                  <a:pt x="16322" y="26878"/>
                </a:lnTo>
                <a:lnTo>
                  <a:pt x="17282" y="26878"/>
                </a:lnTo>
                <a:lnTo>
                  <a:pt x="20162" y="25914"/>
                </a:lnTo>
                <a:lnTo>
                  <a:pt x="100797" y="25914"/>
                </a:lnTo>
                <a:lnTo>
                  <a:pt x="101757" y="26878"/>
                </a:lnTo>
                <a:lnTo>
                  <a:pt x="103677" y="27835"/>
                </a:lnTo>
                <a:lnTo>
                  <a:pt x="104637" y="28794"/>
                </a:lnTo>
                <a:lnTo>
                  <a:pt x="104637" y="29753"/>
                </a:lnTo>
                <a:lnTo>
                  <a:pt x="105597" y="31676"/>
                </a:lnTo>
                <a:lnTo>
                  <a:pt x="106558" y="34558"/>
                </a:lnTo>
                <a:lnTo>
                  <a:pt x="106558" y="39355"/>
                </a:lnTo>
                <a:lnTo>
                  <a:pt x="109438" y="393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6" name="object 726"/>
          <p:cNvSpPr/>
          <p:nvPr/>
        </p:nvSpPr>
        <p:spPr>
          <a:xfrm>
            <a:off x="6108527" y="8858661"/>
            <a:ext cx="111358" cy="69121"/>
          </a:xfrm>
          <a:custGeom>
            <a:avLst/>
            <a:gdLst/>
            <a:ahLst/>
            <a:cxnLst/>
            <a:rect l="l" t="t" r="r" b="b"/>
            <a:pathLst>
              <a:path w="111358" h="69121">
                <a:moveTo>
                  <a:pt x="56001" y="53739"/>
                </a:moveTo>
                <a:lnTo>
                  <a:pt x="43420" y="53060"/>
                </a:lnTo>
                <a:lnTo>
                  <a:pt x="30723" y="51838"/>
                </a:lnTo>
                <a:lnTo>
                  <a:pt x="24963" y="63358"/>
                </a:lnTo>
                <a:lnTo>
                  <a:pt x="30697" y="65535"/>
                </a:lnTo>
                <a:lnTo>
                  <a:pt x="42776" y="68224"/>
                </a:lnTo>
                <a:lnTo>
                  <a:pt x="56647" y="69121"/>
                </a:lnTo>
                <a:lnTo>
                  <a:pt x="69735" y="68222"/>
                </a:lnTo>
                <a:lnTo>
                  <a:pt x="81978" y="65342"/>
                </a:lnTo>
                <a:lnTo>
                  <a:pt x="93116" y="60476"/>
                </a:lnTo>
                <a:lnTo>
                  <a:pt x="99157" y="56706"/>
                </a:lnTo>
                <a:lnTo>
                  <a:pt x="108375" y="46799"/>
                </a:lnTo>
                <a:lnTo>
                  <a:pt x="111358" y="35521"/>
                </a:lnTo>
                <a:lnTo>
                  <a:pt x="111358" y="29759"/>
                </a:lnTo>
                <a:lnTo>
                  <a:pt x="109438" y="24960"/>
                </a:lnTo>
                <a:lnTo>
                  <a:pt x="105597" y="19197"/>
                </a:lnTo>
                <a:lnTo>
                  <a:pt x="101757" y="13441"/>
                </a:lnTo>
                <a:lnTo>
                  <a:pt x="95036" y="8642"/>
                </a:lnTo>
                <a:lnTo>
                  <a:pt x="86395" y="5762"/>
                </a:lnTo>
                <a:lnTo>
                  <a:pt x="80673" y="3588"/>
                </a:lnTo>
                <a:lnTo>
                  <a:pt x="68598" y="897"/>
                </a:lnTo>
                <a:lnTo>
                  <a:pt x="54726" y="0"/>
                </a:lnTo>
                <a:lnTo>
                  <a:pt x="47591" y="212"/>
                </a:lnTo>
                <a:lnTo>
                  <a:pt x="33991" y="2137"/>
                </a:lnTo>
                <a:lnTo>
                  <a:pt x="22380" y="6181"/>
                </a:lnTo>
                <a:lnTo>
                  <a:pt x="12481" y="12483"/>
                </a:lnTo>
                <a:lnTo>
                  <a:pt x="3840" y="19197"/>
                </a:lnTo>
                <a:lnTo>
                  <a:pt x="0" y="25918"/>
                </a:lnTo>
                <a:lnTo>
                  <a:pt x="0" y="39361"/>
                </a:lnTo>
                <a:lnTo>
                  <a:pt x="1920" y="44159"/>
                </a:lnTo>
                <a:lnTo>
                  <a:pt x="4800" y="48958"/>
                </a:lnTo>
                <a:lnTo>
                  <a:pt x="9601" y="54720"/>
                </a:lnTo>
                <a:lnTo>
                  <a:pt x="6720" y="41277"/>
                </a:lnTo>
                <a:lnTo>
                  <a:pt x="4800" y="38403"/>
                </a:lnTo>
                <a:lnTo>
                  <a:pt x="4800" y="31682"/>
                </a:lnTo>
                <a:lnTo>
                  <a:pt x="7680" y="26877"/>
                </a:lnTo>
                <a:lnTo>
                  <a:pt x="10561" y="24002"/>
                </a:lnTo>
                <a:lnTo>
                  <a:pt x="14401" y="21121"/>
                </a:lnTo>
                <a:lnTo>
                  <a:pt x="20162" y="19197"/>
                </a:lnTo>
                <a:lnTo>
                  <a:pt x="25000" y="17827"/>
                </a:lnTo>
                <a:lnTo>
                  <a:pt x="37259" y="15910"/>
                </a:lnTo>
                <a:lnTo>
                  <a:pt x="50886" y="15358"/>
                </a:lnTo>
                <a:lnTo>
                  <a:pt x="51530" y="15359"/>
                </a:lnTo>
                <a:lnTo>
                  <a:pt x="66952" y="15734"/>
                </a:lnTo>
                <a:lnTo>
                  <a:pt x="79463" y="16945"/>
                </a:lnTo>
                <a:lnTo>
                  <a:pt x="89275" y="19197"/>
                </a:lnTo>
                <a:lnTo>
                  <a:pt x="95036" y="21121"/>
                </a:lnTo>
                <a:lnTo>
                  <a:pt x="99837" y="23038"/>
                </a:lnTo>
                <a:lnTo>
                  <a:pt x="102717" y="25918"/>
                </a:lnTo>
                <a:lnTo>
                  <a:pt x="104637" y="28800"/>
                </a:lnTo>
                <a:lnTo>
                  <a:pt x="106558" y="31682"/>
                </a:lnTo>
                <a:lnTo>
                  <a:pt x="106558" y="41277"/>
                </a:lnTo>
                <a:lnTo>
                  <a:pt x="101757" y="45118"/>
                </a:lnTo>
                <a:lnTo>
                  <a:pt x="94076" y="47999"/>
                </a:lnTo>
                <a:lnTo>
                  <a:pt x="85507" y="50890"/>
                </a:lnTo>
                <a:lnTo>
                  <a:pt x="73000" y="53043"/>
                </a:lnTo>
                <a:lnTo>
                  <a:pt x="58552" y="53762"/>
                </a:lnTo>
                <a:lnTo>
                  <a:pt x="56001" y="537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7" name="object 727"/>
          <p:cNvSpPr/>
          <p:nvPr/>
        </p:nvSpPr>
        <p:spPr>
          <a:xfrm>
            <a:off x="6115248" y="8899939"/>
            <a:ext cx="24002" cy="22081"/>
          </a:xfrm>
          <a:custGeom>
            <a:avLst/>
            <a:gdLst/>
            <a:ahLst/>
            <a:cxnLst/>
            <a:rect l="l" t="t" r="r" b="b"/>
            <a:pathLst>
              <a:path w="24002" h="22081">
                <a:moveTo>
                  <a:pt x="14401" y="8644"/>
                </a:moveTo>
                <a:lnTo>
                  <a:pt x="7680" y="6722"/>
                </a:lnTo>
                <a:lnTo>
                  <a:pt x="2880" y="2881"/>
                </a:lnTo>
                <a:lnTo>
                  <a:pt x="0" y="0"/>
                </a:lnTo>
                <a:lnTo>
                  <a:pt x="2880" y="13443"/>
                </a:lnTo>
                <a:lnTo>
                  <a:pt x="9601" y="19199"/>
                </a:lnTo>
                <a:lnTo>
                  <a:pt x="18242" y="22081"/>
                </a:lnTo>
                <a:lnTo>
                  <a:pt x="24002" y="10561"/>
                </a:lnTo>
                <a:lnTo>
                  <a:pt x="14401" y="8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8" name="object 728"/>
          <p:cNvSpPr/>
          <p:nvPr/>
        </p:nvSpPr>
        <p:spPr>
          <a:xfrm>
            <a:off x="3910203" y="7798856"/>
            <a:ext cx="10561" cy="32644"/>
          </a:xfrm>
          <a:custGeom>
            <a:avLst/>
            <a:gdLst/>
            <a:ahLst/>
            <a:cxnLst/>
            <a:rect l="l" t="t" r="r" b="b"/>
            <a:pathLst>
              <a:path w="10561" h="32644">
                <a:moveTo>
                  <a:pt x="0" y="5760"/>
                </a:moveTo>
                <a:lnTo>
                  <a:pt x="0" y="9601"/>
                </a:lnTo>
                <a:lnTo>
                  <a:pt x="4800" y="11521"/>
                </a:lnTo>
                <a:lnTo>
                  <a:pt x="4800" y="23042"/>
                </a:lnTo>
                <a:lnTo>
                  <a:pt x="6720" y="27828"/>
                </a:lnTo>
                <a:lnTo>
                  <a:pt x="10561" y="32644"/>
                </a:lnTo>
                <a:lnTo>
                  <a:pt x="7680" y="20162"/>
                </a:lnTo>
                <a:lnTo>
                  <a:pt x="7680" y="15361"/>
                </a:lnTo>
                <a:lnTo>
                  <a:pt x="8641" y="14401"/>
                </a:lnTo>
                <a:lnTo>
                  <a:pt x="8641" y="0"/>
                </a:lnTo>
                <a:lnTo>
                  <a:pt x="7680" y="1920"/>
                </a:lnTo>
                <a:lnTo>
                  <a:pt x="6720" y="3840"/>
                </a:lnTo>
                <a:lnTo>
                  <a:pt x="5760" y="7680"/>
                </a:lnTo>
                <a:lnTo>
                  <a:pt x="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9" name="object 729"/>
          <p:cNvSpPr/>
          <p:nvPr/>
        </p:nvSpPr>
        <p:spPr>
          <a:xfrm>
            <a:off x="3970675" y="7798856"/>
            <a:ext cx="11521" cy="13441"/>
          </a:xfrm>
          <a:custGeom>
            <a:avLst/>
            <a:gdLst/>
            <a:ahLst/>
            <a:cxnLst/>
            <a:rect l="l" t="t" r="r" b="b"/>
            <a:pathLst>
              <a:path w="11521" h="13441">
                <a:moveTo>
                  <a:pt x="0" y="13441"/>
                </a:moveTo>
                <a:lnTo>
                  <a:pt x="2880" y="11521"/>
                </a:lnTo>
                <a:lnTo>
                  <a:pt x="5760" y="10561"/>
                </a:lnTo>
                <a:lnTo>
                  <a:pt x="8641" y="9601"/>
                </a:lnTo>
                <a:lnTo>
                  <a:pt x="11521" y="0"/>
                </a:lnTo>
                <a:lnTo>
                  <a:pt x="2880" y="0"/>
                </a:lnTo>
                <a:lnTo>
                  <a:pt x="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0" name="object 730"/>
          <p:cNvSpPr/>
          <p:nvPr/>
        </p:nvSpPr>
        <p:spPr>
          <a:xfrm>
            <a:off x="3917883" y="7793095"/>
            <a:ext cx="95021" cy="59512"/>
          </a:xfrm>
          <a:custGeom>
            <a:avLst/>
            <a:gdLst/>
            <a:ahLst/>
            <a:cxnLst/>
            <a:rect l="l" t="t" r="r" b="b"/>
            <a:pathLst>
              <a:path w="95021" h="59512">
                <a:moveTo>
                  <a:pt x="79674" y="47990"/>
                </a:moveTo>
                <a:lnTo>
                  <a:pt x="77754" y="48950"/>
                </a:lnTo>
                <a:lnTo>
                  <a:pt x="74874" y="50871"/>
                </a:lnTo>
                <a:lnTo>
                  <a:pt x="71993" y="51831"/>
                </a:lnTo>
                <a:lnTo>
                  <a:pt x="61432" y="51831"/>
                </a:lnTo>
                <a:lnTo>
                  <a:pt x="61432" y="53766"/>
                </a:lnTo>
                <a:lnTo>
                  <a:pt x="79674" y="59512"/>
                </a:lnTo>
                <a:lnTo>
                  <a:pt x="82555" y="56631"/>
                </a:lnTo>
                <a:lnTo>
                  <a:pt x="83515" y="53766"/>
                </a:lnTo>
                <a:lnTo>
                  <a:pt x="84475" y="51831"/>
                </a:lnTo>
                <a:lnTo>
                  <a:pt x="85435" y="49926"/>
                </a:lnTo>
                <a:lnTo>
                  <a:pt x="86395" y="47045"/>
                </a:lnTo>
                <a:lnTo>
                  <a:pt x="87355" y="43205"/>
                </a:lnTo>
                <a:lnTo>
                  <a:pt x="95021" y="45110"/>
                </a:lnTo>
                <a:lnTo>
                  <a:pt x="95021" y="41269"/>
                </a:lnTo>
                <a:lnTo>
                  <a:pt x="87355" y="39364"/>
                </a:lnTo>
                <a:lnTo>
                  <a:pt x="87355" y="31683"/>
                </a:lnTo>
                <a:lnTo>
                  <a:pt x="86395" y="25923"/>
                </a:lnTo>
                <a:lnTo>
                  <a:pt x="84475" y="21122"/>
                </a:lnTo>
                <a:lnTo>
                  <a:pt x="81594" y="16322"/>
                </a:lnTo>
                <a:lnTo>
                  <a:pt x="78714" y="12481"/>
                </a:lnTo>
                <a:lnTo>
                  <a:pt x="73913" y="10561"/>
                </a:lnTo>
                <a:lnTo>
                  <a:pt x="69113" y="7680"/>
                </a:lnTo>
                <a:lnTo>
                  <a:pt x="64312" y="5760"/>
                </a:lnTo>
                <a:lnTo>
                  <a:pt x="61432" y="15361"/>
                </a:lnTo>
                <a:lnTo>
                  <a:pt x="68153" y="15361"/>
                </a:lnTo>
                <a:lnTo>
                  <a:pt x="71033" y="16322"/>
                </a:lnTo>
                <a:lnTo>
                  <a:pt x="74874" y="18242"/>
                </a:lnTo>
                <a:lnTo>
                  <a:pt x="77754" y="19202"/>
                </a:lnTo>
                <a:lnTo>
                  <a:pt x="79674" y="22082"/>
                </a:lnTo>
                <a:lnTo>
                  <a:pt x="81594" y="25923"/>
                </a:lnTo>
                <a:lnTo>
                  <a:pt x="83515" y="28803"/>
                </a:lnTo>
                <a:lnTo>
                  <a:pt x="84475" y="31683"/>
                </a:lnTo>
                <a:lnTo>
                  <a:pt x="84475" y="35524"/>
                </a:lnTo>
                <a:lnTo>
                  <a:pt x="83515" y="36484"/>
                </a:lnTo>
                <a:lnTo>
                  <a:pt x="83515" y="38404"/>
                </a:lnTo>
                <a:lnTo>
                  <a:pt x="46070" y="26883"/>
                </a:lnTo>
                <a:lnTo>
                  <a:pt x="49911" y="22082"/>
                </a:lnTo>
                <a:lnTo>
                  <a:pt x="52791" y="19202"/>
                </a:lnTo>
                <a:lnTo>
                  <a:pt x="55671" y="5760"/>
                </a:lnTo>
                <a:lnTo>
                  <a:pt x="51831" y="6720"/>
                </a:lnTo>
                <a:lnTo>
                  <a:pt x="48950" y="8641"/>
                </a:lnTo>
                <a:lnTo>
                  <a:pt x="44150" y="11521"/>
                </a:lnTo>
                <a:lnTo>
                  <a:pt x="39349" y="16322"/>
                </a:lnTo>
                <a:lnTo>
                  <a:pt x="33588" y="23042"/>
                </a:lnTo>
                <a:lnTo>
                  <a:pt x="1920" y="14401"/>
                </a:lnTo>
                <a:lnTo>
                  <a:pt x="3825" y="11521"/>
                </a:lnTo>
                <a:lnTo>
                  <a:pt x="4800" y="9601"/>
                </a:lnTo>
                <a:lnTo>
                  <a:pt x="6720" y="8641"/>
                </a:lnTo>
                <a:lnTo>
                  <a:pt x="9601" y="6720"/>
                </a:lnTo>
                <a:lnTo>
                  <a:pt x="21107" y="6720"/>
                </a:lnTo>
                <a:lnTo>
                  <a:pt x="21107" y="3840"/>
                </a:lnTo>
                <a:lnTo>
                  <a:pt x="5760" y="0"/>
                </a:lnTo>
                <a:lnTo>
                  <a:pt x="3825" y="1920"/>
                </a:lnTo>
                <a:lnTo>
                  <a:pt x="1920" y="3840"/>
                </a:lnTo>
                <a:lnTo>
                  <a:pt x="960" y="5760"/>
                </a:lnTo>
                <a:lnTo>
                  <a:pt x="960" y="20162"/>
                </a:lnTo>
                <a:lnTo>
                  <a:pt x="960" y="18242"/>
                </a:lnTo>
                <a:lnTo>
                  <a:pt x="30708" y="26883"/>
                </a:lnTo>
                <a:lnTo>
                  <a:pt x="27828" y="30723"/>
                </a:lnTo>
                <a:lnTo>
                  <a:pt x="24947" y="32644"/>
                </a:lnTo>
                <a:lnTo>
                  <a:pt x="22067" y="34564"/>
                </a:lnTo>
                <a:lnTo>
                  <a:pt x="20162" y="35524"/>
                </a:lnTo>
                <a:lnTo>
                  <a:pt x="17282" y="36484"/>
                </a:lnTo>
                <a:lnTo>
                  <a:pt x="10546" y="36484"/>
                </a:lnTo>
                <a:lnTo>
                  <a:pt x="7665" y="34564"/>
                </a:lnTo>
                <a:lnTo>
                  <a:pt x="4800" y="32644"/>
                </a:lnTo>
                <a:lnTo>
                  <a:pt x="1920" y="29763"/>
                </a:lnTo>
                <a:lnTo>
                  <a:pt x="0" y="25923"/>
                </a:lnTo>
                <a:lnTo>
                  <a:pt x="2880" y="38404"/>
                </a:lnTo>
                <a:lnTo>
                  <a:pt x="6720" y="43205"/>
                </a:lnTo>
                <a:lnTo>
                  <a:pt x="12481" y="46085"/>
                </a:lnTo>
                <a:lnTo>
                  <a:pt x="23027" y="46085"/>
                </a:lnTo>
                <a:lnTo>
                  <a:pt x="26868" y="45110"/>
                </a:lnTo>
                <a:lnTo>
                  <a:pt x="30708" y="42245"/>
                </a:lnTo>
                <a:lnTo>
                  <a:pt x="34549" y="40325"/>
                </a:lnTo>
                <a:lnTo>
                  <a:pt x="38389" y="36484"/>
                </a:lnTo>
                <a:lnTo>
                  <a:pt x="43190" y="29763"/>
                </a:lnTo>
                <a:lnTo>
                  <a:pt x="83515" y="41269"/>
                </a:lnTo>
                <a:lnTo>
                  <a:pt x="81594" y="45110"/>
                </a:lnTo>
                <a:lnTo>
                  <a:pt x="79674" y="479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1" name="object 731"/>
          <p:cNvSpPr/>
          <p:nvPr/>
        </p:nvSpPr>
        <p:spPr>
          <a:xfrm>
            <a:off x="3911163" y="7695178"/>
            <a:ext cx="94076" cy="59512"/>
          </a:xfrm>
          <a:custGeom>
            <a:avLst/>
            <a:gdLst/>
            <a:ahLst/>
            <a:cxnLst/>
            <a:rect l="l" t="t" r="r" b="b"/>
            <a:pathLst>
              <a:path w="94076" h="59512">
                <a:moveTo>
                  <a:pt x="40309" y="18242"/>
                </a:moveTo>
                <a:lnTo>
                  <a:pt x="38389" y="4800"/>
                </a:lnTo>
                <a:lnTo>
                  <a:pt x="35509" y="7680"/>
                </a:lnTo>
                <a:lnTo>
                  <a:pt x="33588" y="11521"/>
                </a:lnTo>
                <a:lnTo>
                  <a:pt x="33588" y="20162"/>
                </a:lnTo>
                <a:lnTo>
                  <a:pt x="34549" y="23042"/>
                </a:lnTo>
                <a:lnTo>
                  <a:pt x="36469" y="25923"/>
                </a:lnTo>
                <a:lnTo>
                  <a:pt x="37429" y="29763"/>
                </a:lnTo>
                <a:lnTo>
                  <a:pt x="40309" y="32644"/>
                </a:lnTo>
                <a:lnTo>
                  <a:pt x="45110" y="37429"/>
                </a:lnTo>
                <a:lnTo>
                  <a:pt x="0" y="24003"/>
                </a:lnTo>
                <a:lnTo>
                  <a:pt x="3840" y="47045"/>
                </a:lnTo>
                <a:lnTo>
                  <a:pt x="5760" y="47045"/>
                </a:lnTo>
                <a:lnTo>
                  <a:pt x="5760" y="39364"/>
                </a:lnTo>
                <a:lnTo>
                  <a:pt x="6720" y="38404"/>
                </a:lnTo>
                <a:lnTo>
                  <a:pt x="7680" y="37429"/>
                </a:lnTo>
                <a:lnTo>
                  <a:pt x="10546" y="37429"/>
                </a:lnTo>
                <a:lnTo>
                  <a:pt x="13441" y="38404"/>
                </a:lnTo>
                <a:lnTo>
                  <a:pt x="18227" y="39364"/>
                </a:lnTo>
                <a:lnTo>
                  <a:pt x="87355" y="59512"/>
                </a:lnTo>
                <a:lnTo>
                  <a:pt x="88315" y="49926"/>
                </a:lnTo>
                <a:lnTo>
                  <a:pt x="58552" y="41269"/>
                </a:lnTo>
                <a:lnTo>
                  <a:pt x="52791" y="39364"/>
                </a:lnTo>
                <a:lnTo>
                  <a:pt x="47990" y="36484"/>
                </a:lnTo>
                <a:lnTo>
                  <a:pt x="45110" y="32644"/>
                </a:lnTo>
                <a:lnTo>
                  <a:pt x="41269" y="28803"/>
                </a:lnTo>
                <a:lnTo>
                  <a:pt x="40309" y="24963"/>
                </a:lnTo>
                <a:lnTo>
                  <a:pt x="40309" y="18242"/>
                </a:lnTo>
                <a:close/>
              </a:path>
              <a:path w="94076" h="59512">
                <a:moveTo>
                  <a:pt x="43190" y="14401"/>
                </a:moveTo>
                <a:lnTo>
                  <a:pt x="45110" y="11521"/>
                </a:lnTo>
                <a:lnTo>
                  <a:pt x="48950" y="10561"/>
                </a:lnTo>
                <a:lnTo>
                  <a:pt x="59512" y="10561"/>
                </a:lnTo>
                <a:lnTo>
                  <a:pt x="66233" y="12481"/>
                </a:lnTo>
                <a:lnTo>
                  <a:pt x="72953" y="15361"/>
                </a:lnTo>
                <a:lnTo>
                  <a:pt x="79674" y="18242"/>
                </a:lnTo>
                <a:lnTo>
                  <a:pt x="84475" y="22082"/>
                </a:lnTo>
                <a:lnTo>
                  <a:pt x="87355" y="25923"/>
                </a:lnTo>
                <a:lnTo>
                  <a:pt x="90236" y="30723"/>
                </a:lnTo>
                <a:lnTo>
                  <a:pt x="91196" y="34564"/>
                </a:lnTo>
                <a:lnTo>
                  <a:pt x="91196" y="41269"/>
                </a:lnTo>
                <a:lnTo>
                  <a:pt x="90236" y="45110"/>
                </a:lnTo>
                <a:lnTo>
                  <a:pt x="88315" y="49926"/>
                </a:lnTo>
                <a:lnTo>
                  <a:pt x="87355" y="59512"/>
                </a:lnTo>
                <a:lnTo>
                  <a:pt x="92156" y="52791"/>
                </a:lnTo>
                <a:lnTo>
                  <a:pt x="94076" y="46085"/>
                </a:lnTo>
                <a:lnTo>
                  <a:pt x="94076" y="33588"/>
                </a:lnTo>
                <a:lnTo>
                  <a:pt x="92156" y="26883"/>
                </a:lnTo>
                <a:lnTo>
                  <a:pt x="88315" y="21122"/>
                </a:lnTo>
                <a:lnTo>
                  <a:pt x="84475" y="15361"/>
                </a:lnTo>
                <a:lnTo>
                  <a:pt x="79674" y="10561"/>
                </a:lnTo>
                <a:lnTo>
                  <a:pt x="71993" y="5760"/>
                </a:lnTo>
                <a:lnTo>
                  <a:pt x="65272" y="1920"/>
                </a:lnTo>
                <a:lnTo>
                  <a:pt x="58552" y="0"/>
                </a:lnTo>
                <a:lnTo>
                  <a:pt x="46070" y="0"/>
                </a:lnTo>
                <a:lnTo>
                  <a:pt x="41269" y="1920"/>
                </a:lnTo>
                <a:lnTo>
                  <a:pt x="38389" y="4800"/>
                </a:lnTo>
                <a:lnTo>
                  <a:pt x="40309" y="18242"/>
                </a:lnTo>
                <a:lnTo>
                  <a:pt x="41269" y="16322"/>
                </a:lnTo>
                <a:lnTo>
                  <a:pt x="4319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2" name="object 732"/>
          <p:cNvSpPr/>
          <p:nvPr/>
        </p:nvSpPr>
        <p:spPr>
          <a:xfrm>
            <a:off x="3918844" y="7653893"/>
            <a:ext cx="86395" cy="30723"/>
          </a:xfrm>
          <a:custGeom>
            <a:avLst/>
            <a:gdLst/>
            <a:ahLst/>
            <a:cxnLst/>
            <a:rect l="l" t="t" r="r" b="b"/>
            <a:pathLst>
              <a:path w="86395" h="30723">
                <a:moveTo>
                  <a:pt x="13426" y="6720"/>
                </a:moveTo>
                <a:lnTo>
                  <a:pt x="13426" y="4800"/>
                </a:lnTo>
                <a:lnTo>
                  <a:pt x="12481" y="3855"/>
                </a:lnTo>
                <a:lnTo>
                  <a:pt x="11521" y="1920"/>
                </a:lnTo>
                <a:lnTo>
                  <a:pt x="9585" y="960"/>
                </a:lnTo>
                <a:lnTo>
                  <a:pt x="8641" y="0"/>
                </a:lnTo>
                <a:lnTo>
                  <a:pt x="4800" y="0"/>
                </a:lnTo>
                <a:lnTo>
                  <a:pt x="2865" y="960"/>
                </a:lnTo>
                <a:lnTo>
                  <a:pt x="1920" y="1920"/>
                </a:lnTo>
                <a:lnTo>
                  <a:pt x="960" y="3855"/>
                </a:lnTo>
                <a:lnTo>
                  <a:pt x="0" y="4800"/>
                </a:lnTo>
                <a:lnTo>
                  <a:pt x="0" y="8641"/>
                </a:lnTo>
                <a:lnTo>
                  <a:pt x="960" y="10561"/>
                </a:lnTo>
                <a:lnTo>
                  <a:pt x="1920" y="11521"/>
                </a:lnTo>
                <a:lnTo>
                  <a:pt x="2865" y="12481"/>
                </a:lnTo>
                <a:lnTo>
                  <a:pt x="4800" y="13441"/>
                </a:lnTo>
                <a:lnTo>
                  <a:pt x="8641" y="13441"/>
                </a:lnTo>
                <a:lnTo>
                  <a:pt x="9585" y="12481"/>
                </a:lnTo>
                <a:lnTo>
                  <a:pt x="11521" y="11521"/>
                </a:lnTo>
                <a:lnTo>
                  <a:pt x="12481" y="10561"/>
                </a:lnTo>
                <a:lnTo>
                  <a:pt x="13426" y="8641"/>
                </a:lnTo>
                <a:lnTo>
                  <a:pt x="13426" y="6720"/>
                </a:lnTo>
                <a:close/>
              </a:path>
              <a:path w="86395" h="30723">
                <a:moveTo>
                  <a:pt x="32628" y="28803"/>
                </a:moveTo>
                <a:lnTo>
                  <a:pt x="31668" y="25923"/>
                </a:lnTo>
                <a:lnTo>
                  <a:pt x="31668" y="20162"/>
                </a:lnTo>
                <a:lnTo>
                  <a:pt x="32628" y="20162"/>
                </a:lnTo>
                <a:lnTo>
                  <a:pt x="32628" y="19202"/>
                </a:lnTo>
                <a:lnTo>
                  <a:pt x="39349" y="19202"/>
                </a:lnTo>
                <a:lnTo>
                  <a:pt x="44150" y="21122"/>
                </a:lnTo>
                <a:lnTo>
                  <a:pt x="72953" y="29763"/>
                </a:lnTo>
                <a:lnTo>
                  <a:pt x="76794" y="30723"/>
                </a:lnTo>
                <a:lnTo>
                  <a:pt x="84475" y="30723"/>
                </a:lnTo>
                <a:lnTo>
                  <a:pt x="85435" y="28803"/>
                </a:lnTo>
                <a:lnTo>
                  <a:pt x="86395" y="27843"/>
                </a:lnTo>
                <a:lnTo>
                  <a:pt x="86395" y="22082"/>
                </a:lnTo>
                <a:lnTo>
                  <a:pt x="85435" y="19202"/>
                </a:lnTo>
                <a:lnTo>
                  <a:pt x="83515" y="16322"/>
                </a:lnTo>
                <a:lnTo>
                  <a:pt x="80634" y="12481"/>
                </a:lnTo>
                <a:lnTo>
                  <a:pt x="76794" y="8641"/>
                </a:lnTo>
                <a:lnTo>
                  <a:pt x="71993" y="5760"/>
                </a:lnTo>
                <a:lnTo>
                  <a:pt x="70073" y="8641"/>
                </a:lnTo>
                <a:lnTo>
                  <a:pt x="73913" y="10561"/>
                </a:lnTo>
                <a:lnTo>
                  <a:pt x="76794" y="13441"/>
                </a:lnTo>
                <a:lnTo>
                  <a:pt x="78714" y="15361"/>
                </a:lnTo>
                <a:lnTo>
                  <a:pt x="79674" y="16322"/>
                </a:lnTo>
                <a:lnTo>
                  <a:pt x="79674" y="19202"/>
                </a:lnTo>
                <a:lnTo>
                  <a:pt x="78714" y="19202"/>
                </a:lnTo>
                <a:lnTo>
                  <a:pt x="78714" y="20162"/>
                </a:lnTo>
                <a:lnTo>
                  <a:pt x="74874" y="20162"/>
                </a:lnTo>
                <a:lnTo>
                  <a:pt x="71993" y="19202"/>
                </a:lnTo>
                <a:lnTo>
                  <a:pt x="25907" y="5760"/>
                </a:lnTo>
                <a:lnTo>
                  <a:pt x="29748" y="28803"/>
                </a:lnTo>
                <a:lnTo>
                  <a:pt x="32628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3" name="object 733"/>
          <p:cNvSpPr/>
          <p:nvPr/>
        </p:nvSpPr>
        <p:spPr>
          <a:xfrm>
            <a:off x="3911163" y="7612623"/>
            <a:ext cx="94076" cy="34564"/>
          </a:xfrm>
          <a:custGeom>
            <a:avLst/>
            <a:gdLst/>
            <a:ahLst/>
            <a:cxnLst/>
            <a:rect l="l" t="t" r="r" b="b"/>
            <a:pathLst>
              <a:path w="94076" h="34564">
                <a:moveTo>
                  <a:pt x="5760" y="15361"/>
                </a:moveTo>
                <a:lnTo>
                  <a:pt x="6720" y="14401"/>
                </a:lnTo>
                <a:lnTo>
                  <a:pt x="6720" y="13441"/>
                </a:lnTo>
                <a:lnTo>
                  <a:pt x="12481" y="13441"/>
                </a:lnTo>
                <a:lnTo>
                  <a:pt x="17266" y="15361"/>
                </a:lnTo>
                <a:lnTo>
                  <a:pt x="78714" y="32628"/>
                </a:lnTo>
                <a:lnTo>
                  <a:pt x="84475" y="34564"/>
                </a:lnTo>
                <a:lnTo>
                  <a:pt x="92156" y="34564"/>
                </a:lnTo>
                <a:lnTo>
                  <a:pt x="93116" y="33588"/>
                </a:lnTo>
                <a:lnTo>
                  <a:pt x="94076" y="32628"/>
                </a:lnTo>
                <a:lnTo>
                  <a:pt x="94076" y="24002"/>
                </a:lnTo>
                <a:lnTo>
                  <a:pt x="92156" y="22067"/>
                </a:lnTo>
                <a:lnTo>
                  <a:pt x="89275" y="18227"/>
                </a:lnTo>
                <a:lnTo>
                  <a:pt x="85435" y="14401"/>
                </a:lnTo>
                <a:lnTo>
                  <a:pt x="79674" y="10561"/>
                </a:lnTo>
                <a:lnTo>
                  <a:pt x="77754" y="12481"/>
                </a:lnTo>
                <a:lnTo>
                  <a:pt x="81594" y="14401"/>
                </a:lnTo>
                <a:lnTo>
                  <a:pt x="84475" y="17282"/>
                </a:lnTo>
                <a:lnTo>
                  <a:pt x="86395" y="19202"/>
                </a:lnTo>
                <a:lnTo>
                  <a:pt x="86395" y="20162"/>
                </a:lnTo>
                <a:lnTo>
                  <a:pt x="87355" y="21122"/>
                </a:lnTo>
                <a:lnTo>
                  <a:pt x="87355" y="23042"/>
                </a:lnTo>
                <a:lnTo>
                  <a:pt x="86395" y="24002"/>
                </a:lnTo>
                <a:lnTo>
                  <a:pt x="81594" y="24002"/>
                </a:lnTo>
                <a:lnTo>
                  <a:pt x="77754" y="23042"/>
                </a:lnTo>
                <a:lnTo>
                  <a:pt x="0" y="0"/>
                </a:lnTo>
                <a:lnTo>
                  <a:pt x="3840" y="23042"/>
                </a:lnTo>
                <a:lnTo>
                  <a:pt x="5760" y="23042"/>
                </a:lnTo>
                <a:lnTo>
                  <a:pt x="576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4" name="object 734"/>
          <p:cNvSpPr/>
          <p:nvPr/>
        </p:nvSpPr>
        <p:spPr>
          <a:xfrm>
            <a:off x="3911163" y="7576139"/>
            <a:ext cx="94076" cy="34564"/>
          </a:xfrm>
          <a:custGeom>
            <a:avLst/>
            <a:gdLst/>
            <a:ahLst/>
            <a:cxnLst/>
            <a:rect l="l" t="t" r="r" b="b"/>
            <a:pathLst>
              <a:path w="94076" h="34564">
                <a:moveTo>
                  <a:pt x="5760" y="14401"/>
                </a:moveTo>
                <a:lnTo>
                  <a:pt x="6720" y="13441"/>
                </a:lnTo>
                <a:lnTo>
                  <a:pt x="6720" y="12481"/>
                </a:lnTo>
                <a:lnTo>
                  <a:pt x="9601" y="12481"/>
                </a:lnTo>
                <a:lnTo>
                  <a:pt x="12481" y="13441"/>
                </a:lnTo>
                <a:lnTo>
                  <a:pt x="17266" y="14401"/>
                </a:lnTo>
                <a:lnTo>
                  <a:pt x="78714" y="32644"/>
                </a:lnTo>
                <a:lnTo>
                  <a:pt x="84475" y="33604"/>
                </a:lnTo>
                <a:lnTo>
                  <a:pt x="87355" y="34564"/>
                </a:lnTo>
                <a:lnTo>
                  <a:pt x="90236" y="34564"/>
                </a:lnTo>
                <a:lnTo>
                  <a:pt x="92156" y="33604"/>
                </a:lnTo>
                <a:lnTo>
                  <a:pt x="93116" y="32644"/>
                </a:lnTo>
                <a:lnTo>
                  <a:pt x="94076" y="31683"/>
                </a:lnTo>
                <a:lnTo>
                  <a:pt x="94076" y="24003"/>
                </a:lnTo>
                <a:lnTo>
                  <a:pt x="92156" y="21122"/>
                </a:lnTo>
                <a:lnTo>
                  <a:pt x="89275" y="18242"/>
                </a:lnTo>
                <a:lnTo>
                  <a:pt x="85435" y="14401"/>
                </a:lnTo>
                <a:lnTo>
                  <a:pt x="79674" y="9601"/>
                </a:lnTo>
                <a:lnTo>
                  <a:pt x="77754" y="11521"/>
                </a:lnTo>
                <a:lnTo>
                  <a:pt x="81594" y="14401"/>
                </a:lnTo>
                <a:lnTo>
                  <a:pt x="84475" y="17282"/>
                </a:lnTo>
                <a:lnTo>
                  <a:pt x="86395" y="19202"/>
                </a:lnTo>
                <a:lnTo>
                  <a:pt x="86395" y="20162"/>
                </a:lnTo>
                <a:lnTo>
                  <a:pt x="87355" y="21122"/>
                </a:lnTo>
                <a:lnTo>
                  <a:pt x="87355" y="23042"/>
                </a:lnTo>
                <a:lnTo>
                  <a:pt x="86395" y="23042"/>
                </a:lnTo>
                <a:lnTo>
                  <a:pt x="86395" y="24003"/>
                </a:lnTo>
                <a:lnTo>
                  <a:pt x="83515" y="24003"/>
                </a:lnTo>
                <a:lnTo>
                  <a:pt x="81594" y="23042"/>
                </a:lnTo>
                <a:lnTo>
                  <a:pt x="77754" y="22082"/>
                </a:lnTo>
                <a:lnTo>
                  <a:pt x="0" y="0"/>
                </a:lnTo>
                <a:lnTo>
                  <a:pt x="3840" y="22082"/>
                </a:lnTo>
                <a:lnTo>
                  <a:pt x="5760" y="22082"/>
                </a:lnTo>
                <a:lnTo>
                  <a:pt x="576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5" name="object 735"/>
          <p:cNvSpPr/>
          <p:nvPr/>
        </p:nvSpPr>
        <p:spPr>
          <a:xfrm>
            <a:off x="3913083" y="7482062"/>
            <a:ext cx="91196" cy="60487"/>
          </a:xfrm>
          <a:custGeom>
            <a:avLst/>
            <a:gdLst/>
            <a:ahLst/>
            <a:cxnLst/>
            <a:rect l="l" t="t" r="r" b="b"/>
            <a:pathLst>
              <a:path w="91196" h="60487">
                <a:moveTo>
                  <a:pt x="0" y="20162"/>
                </a:moveTo>
                <a:lnTo>
                  <a:pt x="0" y="24963"/>
                </a:lnTo>
                <a:lnTo>
                  <a:pt x="1920" y="29763"/>
                </a:lnTo>
                <a:lnTo>
                  <a:pt x="4800" y="33604"/>
                </a:lnTo>
                <a:lnTo>
                  <a:pt x="8625" y="38404"/>
                </a:lnTo>
                <a:lnTo>
                  <a:pt x="12466" y="41285"/>
                </a:lnTo>
                <a:lnTo>
                  <a:pt x="18242" y="43205"/>
                </a:lnTo>
                <a:lnTo>
                  <a:pt x="19187" y="41285"/>
                </a:lnTo>
                <a:lnTo>
                  <a:pt x="13441" y="37444"/>
                </a:lnTo>
                <a:lnTo>
                  <a:pt x="10561" y="31683"/>
                </a:lnTo>
                <a:lnTo>
                  <a:pt x="10561" y="21122"/>
                </a:lnTo>
                <a:lnTo>
                  <a:pt x="11521" y="18242"/>
                </a:lnTo>
                <a:lnTo>
                  <a:pt x="14401" y="15361"/>
                </a:lnTo>
                <a:lnTo>
                  <a:pt x="17282" y="12481"/>
                </a:lnTo>
                <a:lnTo>
                  <a:pt x="21122" y="10561"/>
                </a:lnTo>
                <a:lnTo>
                  <a:pt x="31668" y="10561"/>
                </a:lnTo>
                <a:lnTo>
                  <a:pt x="36469" y="12481"/>
                </a:lnTo>
                <a:lnTo>
                  <a:pt x="42230" y="16322"/>
                </a:lnTo>
                <a:lnTo>
                  <a:pt x="42409" y="16427"/>
                </a:lnTo>
                <a:lnTo>
                  <a:pt x="49766" y="21502"/>
                </a:lnTo>
                <a:lnTo>
                  <a:pt x="58035" y="28536"/>
                </a:lnTo>
                <a:lnTo>
                  <a:pt x="67216" y="37439"/>
                </a:lnTo>
                <a:lnTo>
                  <a:pt x="77310" y="48120"/>
                </a:lnTo>
                <a:lnTo>
                  <a:pt x="88315" y="60487"/>
                </a:lnTo>
                <a:lnTo>
                  <a:pt x="91196" y="60487"/>
                </a:lnTo>
                <a:lnTo>
                  <a:pt x="91196" y="16322"/>
                </a:lnTo>
                <a:lnTo>
                  <a:pt x="72953" y="8641"/>
                </a:lnTo>
                <a:lnTo>
                  <a:pt x="72953" y="11521"/>
                </a:lnTo>
                <a:lnTo>
                  <a:pt x="75834" y="12481"/>
                </a:lnTo>
                <a:lnTo>
                  <a:pt x="77754" y="14401"/>
                </a:lnTo>
                <a:lnTo>
                  <a:pt x="79674" y="16322"/>
                </a:lnTo>
                <a:lnTo>
                  <a:pt x="80634" y="19202"/>
                </a:lnTo>
                <a:lnTo>
                  <a:pt x="81594" y="22082"/>
                </a:lnTo>
                <a:lnTo>
                  <a:pt x="81594" y="48006"/>
                </a:lnTo>
                <a:lnTo>
                  <a:pt x="73879" y="39327"/>
                </a:lnTo>
                <a:lnTo>
                  <a:pt x="64625" y="29499"/>
                </a:lnTo>
                <a:lnTo>
                  <a:pt x="55961" y="20870"/>
                </a:lnTo>
                <a:lnTo>
                  <a:pt x="47990" y="13441"/>
                </a:lnTo>
                <a:lnTo>
                  <a:pt x="41269" y="7680"/>
                </a:lnTo>
                <a:lnTo>
                  <a:pt x="35509" y="3840"/>
                </a:lnTo>
                <a:lnTo>
                  <a:pt x="30708" y="1920"/>
                </a:lnTo>
                <a:lnTo>
                  <a:pt x="27828" y="0"/>
                </a:lnTo>
                <a:lnTo>
                  <a:pt x="14401" y="0"/>
                </a:lnTo>
                <a:lnTo>
                  <a:pt x="9601" y="1920"/>
                </a:lnTo>
                <a:lnTo>
                  <a:pt x="5760" y="5760"/>
                </a:lnTo>
                <a:lnTo>
                  <a:pt x="1920" y="9601"/>
                </a:lnTo>
                <a:lnTo>
                  <a:pt x="0" y="14401"/>
                </a:lnTo>
                <a:lnTo>
                  <a:pt x="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6" name="object 736"/>
          <p:cNvSpPr/>
          <p:nvPr/>
        </p:nvSpPr>
        <p:spPr>
          <a:xfrm>
            <a:off x="3913083" y="7411029"/>
            <a:ext cx="92156" cy="58552"/>
          </a:xfrm>
          <a:custGeom>
            <a:avLst/>
            <a:gdLst/>
            <a:ahLst/>
            <a:cxnLst/>
            <a:rect l="l" t="t" r="r" b="b"/>
            <a:pathLst>
              <a:path w="92156" h="58552">
                <a:moveTo>
                  <a:pt x="3840" y="17282"/>
                </a:moveTo>
                <a:lnTo>
                  <a:pt x="4800" y="14401"/>
                </a:lnTo>
                <a:lnTo>
                  <a:pt x="6720" y="12481"/>
                </a:lnTo>
                <a:lnTo>
                  <a:pt x="9601" y="10561"/>
                </a:lnTo>
                <a:lnTo>
                  <a:pt x="13441" y="9601"/>
                </a:lnTo>
                <a:lnTo>
                  <a:pt x="18242" y="9601"/>
                </a:lnTo>
                <a:lnTo>
                  <a:pt x="24458" y="9852"/>
                </a:lnTo>
                <a:lnTo>
                  <a:pt x="35895" y="11327"/>
                </a:lnTo>
                <a:lnTo>
                  <a:pt x="48901" y="14124"/>
                </a:lnTo>
                <a:lnTo>
                  <a:pt x="63352" y="18242"/>
                </a:lnTo>
                <a:lnTo>
                  <a:pt x="78768" y="25125"/>
                </a:lnTo>
                <a:lnTo>
                  <a:pt x="87355" y="31668"/>
                </a:lnTo>
                <a:lnTo>
                  <a:pt x="90236" y="35509"/>
                </a:lnTo>
                <a:lnTo>
                  <a:pt x="90236" y="41269"/>
                </a:lnTo>
                <a:lnTo>
                  <a:pt x="89275" y="43190"/>
                </a:lnTo>
                <a:lnTo>
                  <a:pt x="86395" y="45110"/>
                </a:lnTo>
                <a:lnTo>
                  <a:pt x="84475" y="47045"/>
                </a:lnTo>
                <a:lnTo>
                  <a:pt x="81594" y="47990"/>
                </a:lnTo>
                <a:lnTo>
                  <a:pt x="76794" y="47990"/>
                </a:lnTo>
                <a:lnTo>
                  <a:pt x="69330" y="47779"/>
                </a:lnTo>
                <a:lnTo>
                  <a:pt x="57168" y="46398"/>
                </a:lnTo>
                <a:lnTo>
                  <a:pt x="43190" y="43190"/>
                </a:lnTo>
                <a:lnTo>
                  <a:pt x="33588" y="41269"/>
                </a:lnTo>
                <a:lnTo>
                  <a:pt x="24963" y="38389"/>
                </a:lnTo>
                <a:lnTo>
                  <a:pt x="19187" y="35509"/>
                </a:lnTo>
                <a:lnTo>
                  <a:pt x="20471" y="46610"/>
                </a:lnTo>
                <a:lnTo>
                  <a:pt x="33588" y="52791"/>
                </a:lnTo>
                <a:lnTo>
                  <a:pt x="38327" y="54508"/>
                </a:lnTo>
                <a:lnTo>
                  <a:pt x="50921" y="57541"/>
                </a:lnTo>
                <a:lnTo>
                  <a:pt x="63352" y="58552"/>
                </a:lnTo>
                <a:lnTo>
                  <a:pt x="73913" y="58552"/>
                </a:lnTo>
                <a:lnTo>
                  <a:pt x="80634" y="56631"/>
                </a:lnTo>
                <a:lnTo>
                  <a:pt x="85435" y="52791"/>
                </a:lnTo>
                <a:lnTo>
                  <a:pt x="90236" y="48950"/>
                </a:lnTo>
                <a:lnTo>
                  <a:pt x="92156" y="44165"/>
                </a:lnTo>
                <a:lnTo>
                  <a:pt x="92156" y="31668"/>
                </a:lnTo>
                <a:lnTo>
                  <a:pt x="90236" y="28803"/>
                </a:lnTo>
                <a:lnTo>
                  <a:pt x="88315" y="24963"/>
                </a:lnTo>
                <a:lnTo>
                  <a:pt x="84475" y="20162"/>
                </a:lnTo>
                <a:lnTo>
                  <a:pt x="79674" y="16322"/>
                </a:lnTo>
                <a:lnTo>
                  <a:pt x="78430" y="15286"/>
                </a:lnTo>
                <a:lnTo>
                  <a:pt x="68022" y="8630"/>
                </a:lnTo>
                <a:lnTo>
                  <a:pt x="55671" y="3840"/>
                </a:lnTo>
                <a:lnTo>
                  <a:pt x="42311" y="785"/>
                </a:lnTo>
                <a:lnTo>
                  <a:pt x="29748" y="0"/>
                </a:lnTo>
                <a:lnTo>
                  <a:pt x="19187" y="0"/>
                </a:lnTo>
                <a:lnTo>
                  <a:pt x="11521" y="1920"/>
                </a:lnTo>
                <a:lnTo>
                  <a:pt x="7680" y="5760"/>
                </a:lnTo>
                <a:lnTo>
                  <a:pt x="2880" y="9601"/>
                </a:lnTo>
                <a:lnTo>
                  <a:pt x="0" y="14401"/>
                </a:lnTo>
                <a:lnTo>
                  <a:pt x="0" y="25923"/>
                </a:lnTo>
                <a:lnTo>
                  <a:pt x="1920" y="30723"/>
                </a:lnTo>
                <a:lnTo>
                  <a:pt x="6720" y="35509"/>
                </a:lnTo>
                <a:lnTo>
                  <a:pt x="4800" y="24963"/>
                </a:lnTo>
                <a:lnTo>
                  <a:pt x="3840" y="22082"/>
                </a:lnTo>
                <a:lnTo>
                  <a:pt x="3840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7" name="object 737"/>
          <p:cNvSpPr/>
          <p:nvPr/>
        </p:nvSpPr>
        <p:spPr>
          <a:xfrm>
            <a:off x="3917883" y="7435992"/>
            <a:ext cx="15670" cy="21647"/>
          </a:xfrm>
          <a:custGeom>
            <a:avLst/>
            <a:gdLst/>
            <a:ahLst/>
            <a:cxnLst/>
            <a:rect l="l" t="t" r="r" b="b"/>
            <a:pathLst>
              <a:path w="15670" h="21647">
                <a:moveTo>
                  <a:pt x="7665" y="7680"/>
                </a:moveTo>
                <a:lnTo>
                  <a:pt x="3825" y="4800"/>
                </a:lnTo>
                <a:lnTo>
                  <a:pt x="1920" y="2865"/>
                </a:lnTo>
                <a:lnTo>
                  <a:pt x="0" y="0"/>
                </a:lnTo>
                <a:lnTo>
                  <a:pt x="1920" y="10546"/>
                </a:lnTo>
                <a:lnTo>
                  <a:pt x="5826" y="14556"/>
                </a:lnTo>
                <a:lnTo>
                  <a:pt x="15670" y="21647"/>
                </a:lnTo>
                <a:lnTo>
                  <a:pt x="14386" y="10546"/>
                </a:lnTo>
                <a:lnTo>
                  <a:pt x="7665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8" name="object 738"/>
          <p:cNvSpPr/>
          <p:nvPr/>
        </p:nvSpPr>
        <p:spPr>
          <a:xfrm>
            <a:off x="3917883" y="7367838"/>
            <a:ext cx="15670" cy="22337"/>
          </a:xfrm>
          <a:custGeom>
            <a:avLst/>
            <a:gdLst/>
            <a:ahLst/>
            <a:cxnLst/>
            <a:rect l="l" t="t" r="r" b="b"/>
            <a:pathLst>
              <a:path w="15670" h="22337">
                <a:moveTo>
                  <a:pt x="7665" y="8625"/>
                </a:moveTo>
                <a:lnTo>
                  <a:pt x="3825" y="5745"/>
                </a:lnTo>
                <a:lnTo>
                  <a:pt x="1920" y="2865"/>
                </a:lnTo>
                <a:lnTo>
                  <a:pt x="0" y="0"/>
                </a:lnTo>
                <a:lnTo>
                  <a:pt x="1920" y="10546"/>
                </a:lnTo>
                <a:lnTo>
                  <a:pt x="5826" y="15026"/>
                </a:lnTo>
                <a:lnTo>
                  <a:pt x="15670" y="22337"/>
                </a:lnTo>
                <a:lnTo>
                  <a:pt x="14386" y="11506"/>
                </a:lnTo>
                <a:lnTo>
                  <a:pt x="7665" y="86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9" name="object 739"/>
          <p:cNvSpPr/>
          <p:nvPr/>
        </p:nvSpPr>
        <p:spPr>
          <a:xfrm>
            <a:off x="3913083" y="7343835"/>
            <a:ext cx="92156" cy="57591"/>
          </a:xfrm>
          <a:custGeom>
            <a:avLst/>
            <a:gdLst/>
            <a:ahLst/>
            <a:cxnLst/>
            <a:rect l="l" t="t" r="r" b="b"/>
            <a:pathLst>
              <a:path w="92156" h="57591">
                <a:moveTo>
                  <a:pt x="86395" y="45110"/>
                </a:moveTo>
                <a:lnTo>
                  <a:pt x="84475" y="47030"/>
                </a:lnTo>
                <a:lnTo>
                  <a:pt x="81594" y="47990"/>
                </a:lnTo>
                <a:lnTo>
                  <a:pt x="76794" y="47990"/>
                </a:lnTo>
                <a:lnTo>
                  <a:pt x="69330" y="47641"/>
                </a:lnTo>
                <a:lnTo>
                  <a:pt x="57168" y="45969"/>
                </a:lnTo>
                <a:lnTo>
                  <a:pt x="43190" y="43190"/>
                </a:lnTo>
                <a:lnTo>
                  <a:pt x="33588" y="40309"/>
                </a:lnTo>
                <a:lnTo>
                  <a:pt x="24963" y="37429"/>
                </a:lnTo>
                <a:lnTo>
                  <a:pt x="19187" y="35509"/>
                </a:lnTo>
                <a:lnTo>
                  <a:pt x="20471" y="46340"/>
                </a:lnTo>
                <a:lnTo>
                  <a:pt x="33588" y="51831"/>
                </a:lnTo>
                <a:lnTo>
                  <a:pt x="38327" y="53548"/>
                </a:lnTo>
                <a:lnTo>
                  <a:pt x="50921" y="56580"/>
                </a:lnTo>
                <a:lnTo>
                  <a:pt x="63352" y="57591"/>
                </a:lnTo>
                <a:lnTo>
                  <a:pt x="73913" y="57591"/>
                </a:lnTo>
                <a:lnTo>
                  <a:pt x="80634" y="55671"/>
                </a:lnTo>
                <a:lnTo>
                  <a:pt x="85435" y="51831"/>
                </a:lnTo>
                <a:lnTo>
                  <a:pt x="90236" y="47990"/>
                </a:lnTo>
                <a:lnTo>
                  <a:pt x="92156" y="43190"/>
                </a:lnTo>
                <a:lnTo>
                  <a:pt x="92156" y="31668"/>
                </a:lnTo>
                <a:lnTo>
                  <a:pt x="90236" y="28788"/>
                </a:lnTo>
                <a:lnTo>
                  <a:pt x="88315" y="24002"/>
                </a:lnTo>
                <a:lnTo>
                  <a:pt x="84475" y="20162"/>
                </a:lnTo>
                <a:lnTo>
                  <a:pt x="79674" y="15346"/>
                </a:lnTo>
                <a:lnTo>
                  <a:pt x="78740" y="14690"/>
                </a:lnTo>
                <a:lnTo>
                  <a:pt x="68204" y="8608"/>
                </a:lnTo>
                <a:lnTo>
                  <a:pt x="55671" y="3825"/>
                </a:lnTo>
                <a:lnTo>
                  <a:pt x="42312" y="778"/>
                </a:lnTo>
                <a:lnTo>
                  <a:pt x="29748" y="0"/>
                </a:lnTo>
                <a:lnTo>
                  <a:pt x="19187" y="0"/>
                </a:lnTo>
                <a:lnTo>
                  <a:pt x="11521" y="1920"/>
                </a:lnTo>
                <a:lnTo>
                  <a:pt x="7680" y="5760"/>
                </a:lnTo>
                <a:lnTo>
                  <a:pt x="2880" y="8625"/>
                </a:lnTo>
                <a:lnTo>
                  <a:pt x="0" y="13441"/>
                </a:lnTo>
                <a:lnTo>
                  <a:pt x="0" y="24947"/>
                </a:lnTo>
                <a:lnTo>
                  <a:pt x="1920" y="29748"/>
                </a:lnTo>
                <a:lnTo>
                  <a:pt x="6720" y="34549"/>
                </a:lnTo>
                <a:lnTo>
                  <a:pt x="4800" y="24002"/>
                </a:lnTo>
                <a:lnTo>
                  <a:pt x="3840" y="22067"/>
                </a:lnTo>
                <a:lnTo>
                  <a:pt x="3840" y="16322"/>
                </a:lnTo>
                <a:lnTo>
                  <a:pt x="4800" y="14386"/>
                </a:lnTo>
                <a:lnTo>
                  <a:pt x="6720" y="12466"/>
                </a:lnTo>
                <a:lnTo>
                  <a:pt x="9601" y="10546"/>
                </a:lnTo>
                <a:lnTo>
                  <a:pt x="13441" y="9601"/>
                </a:lnTo>
                <a:lnTo>
                  <a:pt x="18242" y="9601"/>
                </a:lnTo>
                <a:lnTo>
                  <a:pt x="24456" y="9851"/>
                </a:lnTo>
                <a:lnTo>
                  <a:pt x="35894" y="11321"/>
                </a:lnTo>
                <a:lnTo>
                  <a:pt x="48900" y="14111"/>
                </a:lnTo>
                <a:lnTo>
                  <a:pt x="63352" y="18227"/>
                </a:lnTo>
                <a:lnTo>
                  <a:pt x="78591" y="24483"/>
                </a:lnTo>
                <a:lnTo>
                  <a:pt x="87355" y="30708"/>
                </a:lnTo>
                <a:lnTo>
                  <a:pt x="90236" y="35509"/>
                </a:lnTo>
                <a:lnTo>
                  <a:pt x="90236" y="40309"/>
                </a:lnTo>
                <a:lnTo>
                  <a:pt x="89275" y="43190"/>
                </a:lnTo>
                <a:lnTo>
                  <a:pt x="86395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0" name="object 740"/>
          <p:cNvSpPr/>
          <p:nvPr/>
        </p:nvSpPr>
        <p:spPr>
          <a:xfrm>
            <a:off x="3915003" y="7277587"/>
            <a:ext cx="90236" cy="59512"/>
          </a:xfrm>
          <a:custGeom>
            <a:avLst/>
            <a:gdLst/>
            <a:ahLst/>
            <a:cxnLst/>
            <a:rect l="l" t="t" r="r" b="b"/>
            <a:pathLst>
              <a:path w="90236" h="59512">
                <a:moveTo>
                  <a:pt x="76794" y="53766"/>
                </a:moveTo>
                <a:lnTo>
                  <a:pt x="76794" y="55686"/>
                </a:lnTo>
                <a:lnTo>
                  <a:pt x="77754" y="56647"/>
                </a:lnTo>
                <a:lnTo>
                  <a:pt x="78714" y="57607"/>
                </a:lnTo>
                <a:lnTo>
                  <a:pt x="79674" y="59512"/>
                </a:lnTo>
                <a:lnTo>
                  <a:pt x="84475" y="59512"/>
                </a:lnTo>
                <a:lnTo>
                  <a:pt x="86395" y="58567"/>
                </a:lnTo>
                <a:lnTo>
                  <a:pt x="87355" y="56647"/>
                </a:lnTo>
                <a:lnTo>
                  <a:pt x="90236" y="54726"/>
                </a:lnTo>
                <a:lnTo>
                  <a:pt x="90236" y="41285"/>
                </a:lnTo>
                <a:lnTo>
                  <a:pt x="89275" y="36484"/>
                </a:lnTo>
                <a:lnTo>
                  <a:pt x="86395" y="31683"/>
                </a:lnTo>
                <a:lnTo>
                  <a:pt x="84475" y="27843"/>
                </a:lnTo>
                <a:lnTo>
                  <a:pt x="82555" y="24002"/>
                </a:lnTo>
                <a:lnTo>
                  <a:pt x="78714" y="21122"/>
                </a:lnTo>
                <a:lnTo>
                  <a:pt x="75834" y="17282"/>
                </a:lnTo>
                <a:lnTo>
                  <a:pt x="71033" y="14401"/>
                </a:lnTo>
                <a:lnTo>
                  <a:pt x="66233" y="12481"/>
                </a:lnTo>
                <a:lnTo>
                  <a:pt x="61432" y="10561"/>
                </a:lnTo>
                <a:lnTo>
                  <a:pt x="55671" y="9601"/>
                </a:lnTo>
                <a:lnTo>
                  <a:pt x="41269" y="9601"/>
                </a:lnTo>
                <a:lnTo>
                  <a:pt x="33588" y="12481"/>
                </a:lnTo>
                <a:lnTo>
                  <a:pt x="28788" y="18242"/>
                </a:lnTo>
                <a:lnTo>
                  <a:pt x="24947" y="22082"/>
                </a:lnTo>
                <a:lnTo>
                  <a:pt x="23042" y="27843"/>
                </a:lnTo>
                <a:lnTo>
                  <a:pt x="22067" y="34564"/>
                </a:lnTo>
                <a:lnTo>
                  <a:pt x="11521" y="29763"/>
                </a:lnTo>
                <a:lnTo>
                  <a:pt x="11521" y="2880"/>
                </a:lnTo>
                <a:lnTo>
                  <a:pt x="0" y="0"/>
                </a:lnTo>
                <a:lnTo>
                  <a:pt x="0" y="29763"/>
                </a:lnTo>
                <a:lnTo>
                  <a:pt x="31668" y="44165"/>
                </a:lnTo>
                <a:lnTo>
                  <a:pt x="32628" y="38404"/>
                </a:lnTo>
                <a:lnTo>
                  <a:pt x="33588" y="33604"/>
                </a:lnTo>
                <a:lnTo>
                  <a:pt x="35509" y="30723"/>
                </a:lnTo>
                <a:lnTo>
                  <a:pt x="37429" y="26883"/>
                </a:lnTo>
                <a:lnTo>
                  <a:pt x="39349" y="24002"/>
                </a:lnTo>
                <a:lnTo>
                  <a:pt x="43190" y="22082"/>
                </a:lnTo>
                <a:lnTo>
                  <a:pt x="47030" y="20162"/>
                </a:lnTo>
                <a:lnTo>
                  <a:pt x="51831" y="18242"/>
                </a:lnTo>
                <a:lnTo>
                  <a:pt x="65272" y="18242"/>
                </a:lnTo>
                <a:lnTo>
                  <a:pt x="71993" y="21122"/>
                </a:lnTo>
                <a:lnTo>
                  <a:pt x="76794" y="24963"/>
                </a:lnTo>
                <a:lnTo>
                  <a:pt x="81594" y="28803"/>
                </a:lnTo>
                <a:lnTo>
                  <a:pt x="84475" y="33604"/>
                </a:lnTo>
                <a:lnTo>
                  <a:pt x="84475" y="39364"/>
                </a:lnTo>
                <a:lnTo>
                  <a:pt x="83515" y="40325"/>
                </a:lnTo>
                <a:lnTo>
                  <a:pt x="83515" y="41285"/>
                </a:lnTo>
                <a:lnTo>
                  <a:pt x="82555" y="43205"/>
                </a:lnTo>
                <a:lnTo>
                  <a:pt x="81594" y="44165"/>
                </a:lnTo>
                <a:lnTo>
                  <a:pt x="80634" y="46085"/>
                </a:lnTo>
                <a:lnTo>
                  <a:pt x="77754" y="48966"/>
                </a:lnTo>
                <a:lnTo>
                  <a:pt x="76794" y="51846"/>
                </a:lnTo>
                <a:lnTo>
                  <a:pt x="76794" y="537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1" name="object 741"/>
          <p:cNvSpPr/>
          <p:nvPr/>
        </p:nvSpPr>
        <p:spPr>
          <a:xfrm>
            <a:off x="3837249" y="6231224"/>
            <a:ext cx="2627421" cy="3037344"/>
          </a:xfrm>
          <a:custGeom>
            <a:avLst/>
            <a:gdLst/>
            <a:ahLst/>
            <a:cxnLst/>
            <a:rect l="l" t="t" r="r" b="b"/>
            <a:pathLst>
              <a:path w="2627421" h="3037344">
                <a:moveTo>
                  <a:pt x="10546" y="3033506"/>
                </a:moveTo>
                <a:lnTo>
                  <a:pt x="10546" y="3037344"/>
                </a:lnTo>
                <a:lnTo>
                  <a:pt x="2622636" y="3037344"/>
                </a:lnTo>
                <a:lnTo>
                  <a:pt x="10546" y="3033506"/>
                </a:lnTo>
                <a:close/>
              </a:path>
              <a:path w="2627421" h="3037344">
                <a:moveTo>
                  <a:pt x="2627421" y="3035427"/>
                </a:moveTo>
                <a:lnTo>
                  <a:pt x="2627421" y="46070"/>
                </a:lnTo>
                <a:lnTo>
                  <a:pt x="2622670" y="46070"/>
                </a:lnTo>
                <a:lnTo>
                  <a:pt x="2625516" y="3037344"/>
                </a:lnTo>
                <a:lnTo>
                  <a:pt x="2627421" y="3035427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2" name="object 742"/>
          <p:cNvSpPr/>
          <p:nvPr/>
        </p:nvSpPr>
        <p:spPr>
          <a:xfrm>
            <a:off x="3846835" y="6241785"/>
            <a:ext cx="2613050" cy="3026782"/>
          </a:xfrm>
          <a:custGeom>
            <a:avLst/>
            <a:gdLst/>
            <a:ahLst/>
            <a:cxnLst/>
            <a:rect l="l" t="t" r="r" b="b"/>
            <a:pathLst>
              <a:path w="2613050" h="3026782">
                <a:moveTo>
                  <a:pt x="2608249" y="3022943"/>
                </a:moveTo>
                <a:lnTo>
                  <a:pt x="2613050" y="3017186"/>
                </a:lnTo>
                <a:lnTo>
                  <a:pt x="2613050" y="35509"/>
                </a:lnTo>
                <a:lnTo>
                  <a:pt x="2608249" y="35509"/>
                </a:lnTo>
                <a:lnTo>
                  <a:pt x="2608249" y="3017186"/>
                </a:lnTo>
                <a:lnTo>
                  <a:pt x="960" y="3017186"/>
                </a:lnTo>
                <a:lnTo>
                  <a:pt x="960" y="3022945"/>
                </a:lnTo>
                <a:lnTo>
                  <a:pt x="2613050" y="3026782"/>
                </a:lnTo>
                <a:lnTo>
                  <a:pt x="2608249" y="3022943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3" name="object 743"/>
          <p:cNvSpPr/>
          <p:nvPr/>
        </p:nvSpPr>
        <p:spPr>
          <a:xfrm>
            <a:off x="654795" y="5029203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" name="object 14"/>
          <p:cNvSpPr txBox="1"/>
          <p:nvPr/>
        </p:nvSpPr>
        <p:spPr>
          <a:xfrm>
            <a:off x="4416110" y="6373787"/>
            <a:ext cx="40310" cy="2390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" name="object 13"/>
          <p:cNvSpPr txBox="1"/>
          <p:nvPr/>
        </p:nvSpPr>
        <p:spPr>
          <a:xfrm>
            <a:off x="4456420" y="6373787"/>
            <a:ext cx="1732741" cy="238215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" name="object 12"/>
          <p:cNvSpPr txBox="1"/>
          <p:nvPr/>
        </p:nvSpPr>
        <p:spPr>
          <a:xfrm>
            <a:off x="4416110" y="6612811"/>
            <a:ext cx="40310" cy="2375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" name="object 11"/>
          <p:cNvSpPr txBox="1"/>
          <p:nvPr/>
        </p:nvSpPr>
        <p:spPr>
          <a:xfrm>
            <a:off x="4416110" y="6850402"/>
            <a:ext cx="40310" cy="2385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4416110" y="7088954"/>
            <a:ext cx="40310" cy="2375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4416110" y="7326553"/>
            <a:ext cx="40310" cy="2390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4416110" y="7565577"/>
            <a:ext cx="40310" cy="2371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4416110" y="7802697"/>
            <a:ext cx="40310" cy="2390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4416110" y="8041721"/>
            <a:ext cx="40310" cy="2371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4416110" y="8278840"/>
            <a:ext cx="40310" cy="2395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4416110" y="8518352"/>
            <a:ext cx="40310" cy="23759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654795" y="6355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654795" y="5029201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/>
          <p:nvPr/>
        </p:nvSpPr>
        <p:spPr>
          <a:xfrm>
            <a:off x="2087209" y="1332219"/>
            <a:ext cx="101757" cy="210220"/>
          </a:xfrm>
          <a:custGeom>
            <a:avLst/>
            <a:gdLst/>
            <a:ahLst/>
            <a:cxnLst/>
            <a:rect l="l" t="t" r="r" b="b"/>
            <a:pathLst>
              <a:path w="101757" h="210220">
                <a:moveTo>
                  <a:pt x="15361" y="1904"/>
                </a:moveTo>
                <a:lnTo>
                  <a:pt x="14401" y="1904"/>
                </a:lnTo>
                <a:lnTo>
                  <a:pt x="13441" y="960"/>
                </a:lnTo>
                <a:lnTo>
                  <a:pt x="11521" y="0"/>
                </a:lnTo>
                <a:lnTo>
                  <a:pt x="0" y="0"/>
                </a:lnTo>
                <a:lnTo>
                  <a:pt x="0" y="130545"/>
                </a:lnTo>
                <a:lnTo>
                  <a:pt x="6720" y="76794"/>
                </a:lnTo>
                <a:lnTo>
                  <a:pt x="51846" y="76794"/>
                </a:lnTo>
                <a:lnTo>
                  <a:pt x="45125" y="130545"/>
                </a:lnTo>
                <a:lnTo>
                  <a:pt x="47045" y="210220"/>
                </a:lnTo>
                <a:lnTo>
                  <a:pt x="55686" y="210220"/>
                </a:lnTo>
                <a:lnTo>
                  <a:pt x="56647" y="209260"/>
                </a:lnTo>
                <a:lnTo>
                  <a:pt x="57607" y="209260"/>
                </a:lnTo>
                <a:lnTo>
                  <a:pt x="58567" y="208300"/>
                </a:lnTo>
                <a:lnTo>
                  <a:pt x="58567" y="207340"/>
                </a:lnTo>
                <a:lnTo>
                  <a:pt x="59527" y="206380"/>
                </a:lnTo>
                <a:lnTo>
                  <a:pt x="66248" y="150708"/>
                </a:lnTo>
                <a:lnTo>
                  <a:pt x="89275" y="150708"/>
                </a:lnTo>
                <a:lnTo>
                  <a:pt x="90236" y="149748"/>
                </a:lnTo>
                <a:lnTo>
                  <a:pt x="91211" y="149748"/>
                </a:lnTo>
                <a:lnTo>
                  <a:pt x="91211" y="148788"/>
                </a:lnTo>
                <a:lnTo>
                  <a:pt x="92171" y="147827"/>
                </a:lnTo>
                <a:lnTo>
                  <a:pt x="92171" y="144947"/>
                </a:lnTo>
                <a:lnTo>
                  <a:pt x="93116" y="143987"/>
                </a:lnTo>
                <a:lnTo>
                  <a:pt x="93116" y="137266"/>
                </a:lnTo>
                <a:lnTo>
                  <a:pt x="92171" y="134386"/>
                </a:lnTo>
                <a:lnTo>
                  <a:pt x="91211" y="132466"/>
                </a:lnTo>
                <a:lnTo>
                  <a:pt x="90236" y="131505"/>
                </a:lnTo>
                <a:lnTo>
                  <a:pt x="89275" y="130545"/>
                </a:lnTo>
                <a:lnTo>
                  <a:pt x="69128" y="130545"/>
                </a:lnTo>
                <a:lnTo>
                  <a:pt x="74889" y="76794"/>
                </a:lnTo>
                <a:lnTo>
                  <a:pt x="98892" y="76794"/>
                </a:lnTo>
                <a:lnTo>
                  <a:pt x="98892" y="75834"/>
                </a:lnTo>
                <a:lnTo>
                  <a:pt x="99837" y="74874"/>
                </a:lnTo>
                <a:lnTo>
                  <a:pt x="100797" y="73913"/>
                </a:lnTo>
                <a:lnTo>
                  <a:pt x="100797" y="72953"/>
                </a:lnTo>
                <a:lnTo>
                  <a:pt x="101757" y="71033"/>
                </a:lnTo>
                <a:lnTo>
                  <a:pt x="101757" y="63352"/>
                </a:lnTo>
                <a:lnTo>
                  <a:pt x="100797" y="60472"/>
                </a:lnTo>
                <a:lnTo>
                  <a:pt x="99837" y="58552"/>
                </a:lnTo>
                <a:lnTo>
                  <a:pt x="98892" y="57591"/>
                </a:lnTo>
                <a:lnTo>
                  <a:pt x="97917" y="56631"/>
                </a:lnTo>
                <a:lnTo>
                  <a:pt x="77769" y="56631"/>
                </a:lnTo>
                <a:lnTo>
                  <a:pt x="84490" y="4785"/>
                </a:lnTo>
                <a:lnTo>
                  <a:pt x="84490" y="2865"/>
                </a:lnTo>
                <a:lnTo>
                  <a:pt x="83515" y="2865"/>
                </a:lnTo>
                <a:lnTo>
                  <a:pt x="83515" y="1904"/>
                </a:lnTo>
                <a:lnTo>
                  <a:pt x="82555" y="960"/>
                </a:lnTo>
                <a:lnTo>
                  <a:pt x="81610" y="960"/>
                </a:lnTo>
                <a:lnTo>
                  <a:pt x="80650" y="0"/>
                </a:lnTo>
                <a:lnTo>
                  <a:pt x="66248" y="0"/>
                </a:lnTo>
                <a:lnTo>
                  <a:pt x="65288" y="960"/>
                </a:lnTo>
                <a:lnTo>
                  <a:pt x="63367" y="960"/>
                </a:lnTo>
                <a:lnTo>
                  <a:pt x="62407" y="1904"/>
                </a:lnTo>
                <a:lnTo>
                  <a:pt x="61447" y="1904"/>
                </a:lnTo>
                <a:lnTo>
                  <a:pt x="61447" y="2865"/>
                </a:lnTo>
                <a:lnTo>
                  <a:pt x="60487" y="2865"/>
                </a:lnTo>
                <a:lnTo>
                  <a:pt x="60487" y="4785"/>
                </a:lnTo>
                <a:lnTo>
                  <a:pt x="53766" y="56631"/>
                </a:lnTo>
                <a:lnTo>
                  <a:pt x="8641" y="56631"/>
                </a:lnTo>
                <a:lnTo>
                  <a:pt x="15361" y="4785"/>
                </a:lnTo>
                <a:lnTo>
                  <a:pt x="15361" y="19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" name="object 5"/>
          <p:cNvSpPr/>
          <p:nvPr/>
        </p:nvSpPr>
        <p:spPr>
          <a:xfrm>
            <a:off x="2036338" y="1332219"/>
            <a:ext cx="97917" cy="210220"/>
          </a:xfrm>
          <a:custGeom>
            <a:avLst/>
            <a:gdLst/>
            <a:ahLst/>
            <a:cxnLst/>
            <a:rect l="l" t="t" r="r" b="b"/>
            <a:pathLst>
              <a:path w="97917" h="210220">
                <a:moveTo>
                  <a:pt x="93116" y="150708"/>
                </a:moveTo>
                <a:lnTo>
                  <a:pt x="86395" y="206380"/>
                </a:lnTo>
                <a:lnTo>
                  <a:pt x="86395" y="208300"/>
                </a:lnTo>
                <a:lnTo>
                  <a:pt x="87355" y="209260"/>
                </a:lnTo>
                <a:lnTo>
                  <a:pt x="88315" y="209260"/>
                </a:lnTo>
                <a:lnTo>
                  <a:pt x="89275" y="210220"/>
                </a:lnTo>
                <a:lnTo>
                  <a:pt x="97917" y="210220"/>
                </a:lnTo>
                <a:lnTo>
                  <a:pt x="95996" y="130545"/>
                </a:lnTo>
                <a:lnTo>
                  <a:pt x="50871" y="130545"/>
                </a:lnTo>
                <a:lnTo>
                  <a:pt x="50871" y="0"/>
                </a:lnTo>
                <a:lnTo>
                  <a:pt x="48950" y="0"/>
                </a:lnTo>
                <a:lnTo>
                  <a:pt x="47030" y="960"/>
                </a:lnTo>
                <a:lnTo>
                  <a:pt x="45125" y="960"/>
                </a:lnTo>
                <a:lnTo>
                  <a:pt x="44165" y="1904"/>
                </a:lnTo>
                <a:lnTo>
                  <a:pt x="43190" y="1904"/>
                </a:lnTo>
                <a:lnTo>
                  <a:pt x="43190" y="2865"/>
                </a:lnTo>
                <a:lnTo>
                  <a:pt x="42230" y="3840"/>
                </a:lnTo>
                <a:lnTo>
                  <a:pt x="42230" y="4785"/>
                </a:lnTo>
                <a:lnTo>
                  <a:pt x="35509" y="56631"/>
                </a:lnTo>
                <a:lnTo>
                  <a:pt x="12481" y="56631"/>
                </a:lnTo>
                <a:lnTo>
                  <a:pt x="10561" y="57591"/>
                </a:lnTo>
                <a:lnTo>
                  <a:pt x="9601" y="58552"/>
                </a:lnTo>
                <a:lnTo>
                  <a:pt x="8641" y="60472"/>
                </a:lnTo>
                <a:lnTo>
                  <a:pt x="8641" y="72953"/>
                </a:lnTo>
                <a:lnTo>
                  <a:pt x="9601" y="74874"/>
                </a:lnTo>
                <a:lnTo>
                  <a:pt x="10561" y="75834"/>
                </a:lnTo>
                <a:lnTo>
                  <a:pt x="12481" y="76794"/>
                </a:lnTo>
                <a:lnTo>
                  <a:pt x="33604" y="76794"/>
                </a:lnTo>
                <a:lnTo>
                  <a:pt x="26883" y="130545"/>
                </a:lnTo>
                <a:lnTo>
                  <a:pt x="3840" y="130545"/>
                </a:lnTo>
                <a:lnTo>
                  <a:pt x="2880" y="131505"/>
                </a:lnTo>
                <a:lnTo>
                  <a:pt x="1920" y="131505"/>
                </a:lnTo>
                <a:lnTo>
                  <a:pt x="1920" y="132466"/>
                </a:lnTo>
                <a:lnTo>
                  <a:pt x="960" y="133426"/>
                </a:lnTo>
                <a:lnTo>
                  <a:pt x="960" y="134386"/>
                </a:lnTo>
                <a:lnTo>
                  <a:pt x="0" y="136306"/>
                </a:lnTo>
                <a:lnTo>
                  <a:pt x="0" y="146867"/>
                </a:lnTo>
                <a:lnTo>
                  <a:pt x="960" y="148788"/>
                </a:lnTo>
                <a:lnTo>
                  <a:pt x="1920" y="150708"/>
                </a:lnTo>
                <a:lnTo>
                  <a:pt x="24003" y="150708"/>
                </a:lnTo>
                <a:lnTo>
                  <a:pt x="17282" y="206380"/>
                </a:lnTo>
                <a:lnTo>
                  <a:pt x="17282" y="208300"/>
                </a:lnTo>
                <a:lnTo>
                  <a:pt x="18242" y="208300"/>
                </a:lnTo>
                <a:lnTo>
                  <a:pt x="18242" y="209260"/>
                </a:lnTo>
                <a:lnTo>
                  <a:pt x="19202" y="209260"/>
                </a:lnTo>
                <a:lnTo>
                  <a:pt x="20162" y="210220"/>
                </a:lnTo>
                <a:lnTo>
                  <a:pt x="38404" y="210220"/>
                </a:lnTo>
                <a:lnTo>
                  <a:pt x="38404" y="209260"/>
                </a:lnTo>
                <a:lnTo>
                  <a:pt x="39349" y="209260"/>
                </a:lnTo>
                <a:lnTo>
                  <a:pt x="40325" y="208300"/>
                </a:lnTo>
                <a:lnTo>
                  <a:pt x="40325" y="207340"/>
                </a:lnTo>
                <a:lnTo>
                  <a:pt x="41285" y="206380"/>
                </a:lnTo>
                <a:lnTo>
                  <a:pt x="48006" y="150708"/>
                </a:lnTo>
                <a:lnTo>
                  <a:pt x="93116" y="15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" name="object 6"/>
          <p:cNvSpPr/>
          <p:nvPr/>
        </p:nvSpPr>
        <p:spPr>
          <a:xfrm>
            <a:off x="2212009" y="1330284"/>
            <a:ext cx="130561" cy="215036"/>
          </a:xfrm>
          <a:custGeom>
            <a:avLst/>
            <a:gdLst/>
            <a:ahLst/>
            <a:cxnLst/>
            <a:rect l="l" t="t" r="r" b="b"/>
            <a:pathLst>
              <a:path w="130561" h="215036">
                <a:moveTo>
                  <a:pt x="6720" y="38404"/>
                </a:moveTo>
                <a:lnTo>
                  <a:pt x="6720" y="39364"/>
                </a:lnTo>
                <a:lnTo>
                  <a:pt x="7680" y="39364"/>
                </a:lnTo>
                <a:lnTo>
                  <a:pt x="7680" y="40325"/>
                </a:lnTo>
                <a:lnTo>
                  <a:pt x="11521" y="40325"/>
                </a:lnTo>
                <a:lnTo>
                  <a:pt x="13441" y="39364"/>
                </a:lnTo>
                <a:lnTo>
                  <a:pt x="15361" y="37444"/>
                </a:lnTo>
                <a:lnTo>
                  <a:pt x="18242" y="35524"/>
                </a:lnTo>
                <a:lnTo>
                  <a:pt x="22082" y="33604"/>
                </a:lnTo>
                <a:lnTo>
                  <a:pt x="25923" y="31683"/>
                </a:lnTo>
                <a:lnTo>
                  <a:pt x="29763" y="29763"/>
                </a:lnTo>
                <a:lnTo>
                  <a:pt x="34564" y="26883"/>
                </a:lnTo>
                <a:lnTo>
                  <a:pt x="40325" y="25923"/>
                </a:lnTo>
                <a:lnTo>
                  <a:pt x="45110" y="24002"/>
                </a:lnTo>
                <a:lnTo>
                  <a:pt x="50886" y="23042"/>
                </a:lnTo>
                <a:lnTo>
                  <a:pt x="63352" y="23042"/>
                </a:lnTo>
                <a:lnTo>
                  <a:pt x="68168" y="24002"/>
                </a:lnTo>
                <a:lnTo>
                  <a:pt x="72008" y="24963"/>
                </a:lnTo>
                <a:lnTo>
                  <a:pt x="76794" y="26883"/>
                </a:lnTo>
                <a:lnTo>
                  <a:pt x="80634" y="28803"/>
                </a:lnTo>
                <a:lnTo>
                  <a:pt x="82555" y="31683"/>
                </a:lnTo>
                <a:lnTo>
                  <a:pt x="85435" y="34564"/>
                </a:lnTo>
                <a:lnTo>
                  <a:pt x="88315" y="38404"/>
                </a:lnTo>
                <a:lnTo>
                  <a:pt x="89275" y="42245"/>
                </a:lnTo>
                <a:lnTo>
                  <a:pt x="91196" y="46085"/>
                </a:lnTo>
                <a:lnTo>
                  <a:pt x="91196" y="60487"/>
                </a:lnTo>
                <a:lnTo>
                  <a:pt x="90236" y="66248"/>
                </a:lnTo>
                <a:lnTo>
                  <a:pt x="88315" y="71048"/>
                </a:lnTo>
                <a:lnTo>
                  <a:pt x="86395" y="75849"/>
                </a:lnTo>
                <a:lnTo>
                  <a:pt x="82555" y="79689"/>
                </a:lnTo>
                <a:lnTo>
                  <a:pt x="78714" y="82570"/>
                </a:lnTo>
                <a:lnTo>
                  <a:pt x="74874" y="86410"/>
                </a:lnTo>
                <a:lnTo>
                  <a:pt x="70073" y="89291"/>
                </a:lnTo>
                <a:lnTo>
                  <a:pt x="64328" y="91196"/>
                </a:lnTo>
                <a:lnTo>
                  <a:pt x="59512" y="93131"/>
                </a:lnTo>
                <a:lnTo>
                  <a:pt x="52791" y="94076"/>
                </a:lnTo>
                <a:lnTo>
                  <a:pt x="24963" y="94076"/>
                </a:lnTo>
                <a:lnTo>
                  <a:pt x="24002" y="95036"/>
                </a:lnTo>
                <a:lnTo>
                  <a:pt x="23042" y="95036"/>
                </a:lnTo>
                <a:lnTo>
                  <a:pt x="23042" y="95996"/>
                </a:lnTo>
                <a:lnTo>
                  <a:pt x="22082" y="96972"/>
                </a:lnTo>
                <a:lnTo>
                  <a:pt x="22082" y="97916"/>
                </a:lnTo>
                <a:lnTo>
                  <a:pt x="21122" y="98877"/>
                </a:lnTo>
                <a:lnTo>
                  <a:pt x="21122" y="109438"/>
                </a:lnTo>
                <a:lnTo>
                  <a:pt x="22082" y="111358"/>
                </a:lnTo>
                <a:lnTo>
                  <a:pt x="22082" y="112318"/>
                </a:lnTo>
                <a:lnTo>
                  <a:pt x="23042" y="113278"/>
                </a:lnTo>
                <a:lnTo>
                  <a:pt x="24002" y="114239"/>
                </a:lnTo>
                <a:lnTo>
                  <a:pt x="24002" y="115199"/>
                </a:lnTo>
                <a:lnTo>
                  <a:pt x="55671" y="115199"/>
                </a:lnTo>
                <a:lnTo>
                  <a:pt x="63352" y="116159"/>
                </a:lnTo>
                <a:lnTo>
                  <a:pt x="69113" y="118079"/>
                </a:lnTo>
                <a:lnTo>
                  <a:pt x="75834" y="119999"/>
                </a:lnTo>
                <a:lnTo>
                  <a:pt x="81594" y="122880"/>
                </a:lnTo>
                <a:lnTo>
                  <a:pt x="86395" y="125760"/>
                </a:lnTo>
                <a:lnTo>
                  <a:pt x="90236" y="129600"/>
                </a:lnTo>
                <a:lnTo>
                  <a:pt x="94076" y="133441"/>
                </a:lnTo>
                <a:lnTo>
                  <a:pt x="95996" y="138242"/>
                </a:lnTo>
                <a:lnTo>
                  <a:pt x="98877" y="143042"/>
                </a:lnTo>
                <a:lnTo>
                  <a:pt x="99837" y="148803"/>
                </a:lnTo>
                <a:lnTo>
                  <a:pt x="99837" y="160324"/>
                </a:lnTo>
                <a:lnTo>
                  <a:pt x="98877" y="165125"/>
                </a:lnTo>
                <a:lnTo>
                  <a:pt x="96956" y="168965"/>
                </a:lnTo>
                <a:lnTo>
                  <a:pt x="95036" y="173766"/>
                </a:lnTo>
                <a:lnTo>
                  <a:pt x="92156" y="177606"/>
                </a:lnTo>
                <a:lnTo>
                  <a:pt x="89275" y="181447"/>
                </a:lnTo>
                <a:lnTo>
                  <a:pt x="85435" y="184327"/>
                </a:lnTo>
                <a:lnTo>
                  <a:pt x="80634" y="187208"/>
                </a:lnTo>
                <a:lnTo>
                  <a:pt x="74874" y="189113"/>
                </a:lnTo>
                <a:lnTo>
                  <a:pt x="70073" y="191048"/>
                </a:lnTo>
                <a:lnTo>
                  <a:pt x="63352" y="191993"/>
                </a:lnTo>
                <a:lnTo>
                  <a:pt x="48950" y="191993"/>
                </a:lnTo>
                <a:lnTo>
                  <a:pt x="42245" y="191048"/>
                </a:lnTo>
                <a:lnTo>
                  <a:pt x="36484" y="189113"/>
                </a:lnTo>
                <a:lnTo>
                  <a:pt x="30723" y="187208"/>
                </a:lnTo>
                <a:lnTo>
                  <a:pt x="24963" y="185272"/>
                </a:lnTo>
                <a:lnTo>
                  <a:pt x="21122" y="183367"/>
                </a:lnTo>
                <a:lnTo>
                  <a:pt x="16322" y="181447"/>
                </a:lnTo>
                <a:lnTo>
                  <a:pt x="12481" y="179527"/>
                </a:lnTo>
                <a:lnTo>
                  <a:pt x="9601" y="177606"/>
                </a:lnTo>
                <a:lnTo>
                  <a:pt x="6720" y="176646"/>
                </a:lnTo>
                <a:lnTo>
                  <a:pt x="4800" y="175686"/>
                </a:lnTo>
                <a:lnTo>
                  <a:pt x="2880" y="175686"/>
                </a:lnTo>
                <a:lnTo>
                  <a:pt x="1920" y="176646"/>
                </a:lnTo>
                <a:lnTo>
                  <a:pt x="960" y="177606"/>
                </a:lnTo>
                <a:lnTo>
                  <a:pt x="0" y="179527"/>
                </a:lnTo>
                <a:lnTo>
                  <a:pt x="0" y="194889"/>
                </a:lnTo>
                <a:lnTo>
                  <a:pt x="960" y="195833"/>
                </a:lnTo>
                <a:lnTo>
                  <a:pt x="960" y="196794"/>
                </a:lnTo>
                <a:lnTo>
                  <a:pt x="1920" y="197769"/>
                </a:lnTo>
                <a:lnTo>
                  <a:pt x="1920" y="198729"/>
                </a:lnTo>
                <a:lnTo>
                  <a:pt x="2880" y="199674"/>
                </a:lnTo>
                <a:lnTo>
                  <a:pt x="3840" y="200634"/>
                </a:lnTo>
                <a:lnTo>
                  <a:pt x="4800" y="201609"/>
                </a:lnTo>
                <a:lnTo>
                  <a:pt x="6720" y="202554"/>
                </a:lnTo>
                <a:lnTo>
                  <a:pt x="9601" y="204475"/>
                </a:lnTo>
                <a:lnTo>
                  <a:pt x="12481" y="205450"/>
                </a:lnTo>
                <a:lnTo>
                  <a:pt x="16322" y="207355"/>
                </a:lnTo>
                <a:lnTo>
                  <a:pt x="21122" y="209275"/>
                </a:lnTo>
                <a:lnTo>
                  <a:pt x="25923" y="210235"/>
                </a:lnTo>
                <a:lnTo>
                  <a:pt x="31683" y="212156"/>
                </a:lnTo>
                <a:lnTo>
                  <a:pt x="37444" y="213116"/>
                </a:lnTo>
                <a:lnTo>
                  <a:pt x="44165" y="214076"/>
                </a:lnTo>
                <a:lnTo>
                  <a:pt x="49926" y="215036"/>
                </a:lnTo>
                <a:lnTo>
                  <a:pt x="57607" y="215036"/>
                </a:lnTo>
                <a:lnTo>
                  <a:pt x="63816" y="214849"/>
                </a:lnTo>
                <a:lnTo>
                  <a:pt x="76828" y="213220"/>
                </a:lnTo>
                <a:lnTo>
                  <a:pt x="88315" y="210235"/>
                </a:lnTo>
                <a:lnTo>
                  <a:pt x="101627" y="204518"/>
                </a:lnTo>
                <a:lnTo>
                  <a:pt x="111358" y="197769"/>
                </a:lnTo>
                <a:lnTo>
                  <a:pt x="118079" y="191993"/>
                </a:lnTo>
                <a:lnTo>
                  <a:pt x="122880" y="185272"/>
                </a:lnTo>
                <a:lnTo>
                  <a:pt x="125760" y="177606"/>
                </a:lnTo>
                <a:lnTo>
                  <a:pt x="126170" y="176760"/>
                </a:lnTo>
                <a:lnTo>
                  <a:pt x="129678" y="164890"/>
                </a:lnTo>
                <a:lnTo>
                  <a:pt x="130561" y="151683"/>
                </a:lnTo>
                <a:lnTo>
                  <a:pt x="130561" y="144962"/>
                </a:lnTo>
                <a:lnTo>
                  <a:pt x="129600" y="139202"/>
                </a:lnTo>
                <a:lnTo>
                  <a:pt x="126720" y="133441"/>
                </a:lnTo>
                <a:lnTo>
                  <a:pt x="124800" y="127680"/>
                </a:lnTo>
                <a:lnTo>
                  <a:pt x="120959" y="122880"/>
                </a:lnTo>
                <a:lnTo>
                  <a:pt x="117119" y="118079"/>
                </a:lnTo>
                <a:lnTo>
                  <a:pt x="112318" y="114239"/>
                </a:lnTo>
                <a:lnTo>
                  <a:pt x="107518" y="110398"/>
                </a:lnTo>
                <a:lnTo>
                  <a:pt x="101757" y="107533"/>
                </a:lnTo>
                <a:lnTo>
                  <a:pt x="95996" y="104637"/>
                </a:lnTo>
                <a:lnTo>
                  <a:pt x="89275" y="102717"/>
                </a:lnTo>
                <a:lnTo>
                  <a:pt x="81594" y="101757"/>
                </a:lnTo>
                <a:lnTo>
                  <a:pt x="88315" y="100812"/>
                </a:lnTo>
                <a:lnTo>
                  <a:pt x="94076" y="98877"/>
                </a:lnTo>
                <a:lnTo>
                  <a:pt x="98877" y="95996"/>
                </a:lnTo>
                <a:lnTo>
                  <a:pt x="103677" y="92156"/>
                </a:lnTo>
                <a:lnTo>
                  <a:pt x="107518" y="88315"/>
                </a:lnTo>
                <a:lnTo>
                  <a:pt x="111358" y="84475"/>
                </a:lnTo>
                <a:lnTo>
                  <a:pt x="114239" y="79689"/>
                </a:lnTo>
                <a:lnTo>
                  <a:pt x="117119" y="74889"/>
                </a:lnTo>
                <a:lnTo>
                  <a:pt x="118079" y="69128"/>
                </a:lnTo>
                <a:lnTo>
                  <a:pt x="119999" y="63367"/>
                </a:lnTo>
                <a:lnTo>
                  <a:pt x="120959" y="57607"/>
                </a:lnTo>
                <a:lnTo>
                  <a:pt x="120959" y="43205"/>
                </a:lnTo>
                <a:lnTo>
                  <a:pt x="119999" y="36484"/>
                </a:lnTo>
                <a:lnTo>
                  <a:pt x="117119" y="30723"/>
                </a:lnTo>
                <a:lnTo>
                  <a:pt x="115199" y="24002"/>
                </a:lnTo>
                <a:lnTo>
                  <a:pt x="111358" y="18242"/>
                </a:lnTo>
                <a:lnTo>
                  <a:pt x="106558" y="14401"/>
                </a:lnTo>
                <a:lnTo>
                  <a:pt x="101757" y="9616"/>
                </a:lnTo>
                <a:lnTo>
                  <a:pt x="95036" y="5775"/>
                </a:lnTo>
                <a:lnTo>
                  <a:pt x="88315" y="3840"/>
                </a:lnTo>
                <a:lnTo>
                  <a:pt x="87604" y="3580"/>
                </a:lnTo>
                <a:lnTo>
                  <a:pt x="75680" y="785"/>
                </a:lnTo>
                <a:lnTo>
                  <a:pt x="62392" y="0"/>
                </a:lnTo>
                <a:lnTo>
                  <a:pt x="48950" y="0"/>
                </a:lnTo>
                <a:lnTo>
                  <a:pt x="43205" y="1935"/>
                </a:lnTo>
                <a:lnTo>
                  <a:pt x="37444" y="2895"/>
                </a:lnTo>
                <a:lnTo>
                  <a:pt x="31683" y="4800"/>
                </a:lnTo>
                <a:lnTo>
                  <a:pt x="27843" y="6720"/>
                </a:lnTo>
                <a:lnTo>
                  <a:pt x="23042" y="8641"/>
                </a:lnTo>
                <a:lnTo>
                  <a:pt x="19202" y="10561"/>
                </a:lnTo>
                <a:lnTo>
                  <a:pt x="16322" y="12481"/>
                </a:lnTo>
                <a:lnTo>
                  <a:pt x="12481" y="14401"/>
                </a:lnTo>
                <a:lnTo>
                  <a:pt x="10561" y="15361"/>
                </a:lnTo>
                <a:lnTo>
                  <a:pt x="9601" y="16322"/>
                </a:lnTo>
                <a:lnTo>
                  <a:pt x="8641" y="17282"/>
                </a:lnTo>
                <a:lnTo>
                  <a:pt x="7680" y="18242"/>
                </a:lnTo>
                <a:lnTo>
                  <a:pt x="7680" y="19202"/>
                </a:lnTo>
                <a:lnTo>
                  <a:pt x="6720" y="20162"/>
                </a:lnTo>
                <a:lnTo>
                  <a:pt x="6720" y="22082"/>
                </a:lnTo>
                <a:lnTo>
                  <a:pt x="5760" y="23042"/>
                </a:lnTo>
                <a:lnTo>
                  <a:pt x="5760" y="37444"/>
                </a:lnTo>
                <a:lnTo>
                  <a:pt x="6720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" name="object 7"/>
          <p:cNvSpPr/>
          <p:nvPr/>
        </p:nvSpPr>
        <p:spPr>
          <a:xfrm>
            <a:off x="2393441" y="1393652"/>
            <a:ext cx="33604" cy="37444"/>
          </a:xfrm>
          <a:custGeom>
            <a:avLst/>
            <a:gdLst/>
            <a:ahLst/>
            <a:cxnLst/>
            <a:rect l="l" t="t" r="r" b="b"/>
            <a:pathLst>
              <a:path w="33604" h="37444">
                <a:moveTo>
                  <a:pt x="960" y="30708"/>
                </a:moveTo>
                <a:lnTo>
                  <a:pt x="1920" y="32628"/>
                </a:lnTo>
                <a:lnTo>
                  <a:pt x="2880" y="33604"/>
                </a:lnTo>
                <a:lnTo>
                  <a:pt x="4800" y="35509"/>
                </a:lnTo>
                <a:lnTo>
                  <a:pt x="6720" y="36484"/>
                </a:lnTo>
                <a:lnTo>
                  <a:pt x="8641" y="36484"/>
                </a:lnTo>
                <a:lnTo>
                  <a:pt x="10561" y="37444"/>
                </a:lnTo>
                <a:lnTo>
                  <a:pt x="23042" y="37444"/>
                </a:lnTo>
                <a:lnTo>
                  <a:pt x="24963" y="36484"/>
                </a:lnTo>
                <a:lnTo>
                  <a:pt x="26883" y="36484"/>
                </a:lnTo>
                <a:lnTo>
                  <a:pt x="28803" y="34549"/>
                </a:lnTo>
                <a:lnTo>
                  <a:pt x="29763" y="33604"/>
                </a:lnTo>
                <a:lnTo>
                  <a:pt x="31683" y="31668"/>
                </a:lnTo>
                <a:lnTo>
                  <a:pt x="32644" y="29763"/>
                </a:lnTo>
                <a:lnTo>
                  <a:pt x="32644" y="27828"/>
                </a:lnTo>
                <a:lnTo>
                  <a:pt x="33604" y="24947"/>
                </a:lnTo>
                <a:lnTo>
                  <a:pt x="33604" y="12481"/>
                </a:lnTo>
                <a:lnTo>
                  <a:pt x="32644" y="10561"/>
                </a:lnTo>
                <a:lnTo>
                  <a:pt x="32644" y="7680"/>
                </a:lnTo>
                <a:lnTo>
                  <a:pt x="31683" y="5760"/>
                </a:lnTo>
                <a:lnTo>
                  <a:pt x="29763" y="3840"/>
                </a:lnTo>
                <a:lnTo>
                  <a:pt x="28803" y="2880"/>
                </a:lnTo>
                <a:lnTo>
                  <a:pt x="2688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0162" y="0"/>
                </a:lnTo>
                <a:lnTo>
                  <a:pt x="13441" y="0"/>
                </a:lnTo>
                <a:lnTo>
                  <a:pt x="10561" y="960"/>
                </a:lnTo>
                <a:lnTo>
                  <a:pt x="8641" y="960"/>
                </a:lnTo>
                <a:lnTo>
                  <a:pt x="5760" y="1920"/>
                </a:lnTo>
                <a:lnTo>
                  <a:pt x="4800" y="2880"/>
                </a:lnTo>
                <a:lnTo>
                  <a:pt x="2880" y="3840"/>
                </a:lnTo>
                <a:lnTo>
                  <a:pt x="1920" y="5760"/>
                </a:lnTo>
                <a:lnTo>
                  <a:pt x="960" y="7680"/>
                </a:lnTo>
                <a:lnTo>
                  <a:pt x="0" y="10561"/>
                </a:lnTo>
                <a:lnTo>
                  <a:pt x="0" y="27828"/>
                </a:lnTo>
                <a:lnTo>
                  <a:pt x="960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" name="object 8"/>
          <p:cNvSpPr/>
          <p:nvPr/>
        </p:nvSpPr>
        <p:spPr>
          <a:xfrm>
            <a:off x="2393441" y="1505971"/>
            <a:ext cx="33604" cy="37429"/>
          </a:xfrm>
          <a:custGeom>
            <a:avLst/>
            <a:gdLst/>
            <a:ahLst/>
            <a:cxnLst/>
            <a:rect l="l" t="t" r="r" b="b"/>
            <a:pathLst>
              <a:path w="33604" h="37429">
                <a:moveTo>
                  <a:pt x="960" y="29763"/>
                </a:moveTo>
                <a:lnTo>
                  <a:pt x="1920" y="31668"/>
                </a:lnTo>
                <a:lnTo>
                  <a:pt x="2880" y="33588"/>
                </a:lnTo>
                <a:lnTo>
                  <a:pt x="4800" y="34549"/>
                </a:lnTo>
                <a:lnTo>
                  <a:pt x="6720" y="35509"/>
                </a:lnTo>
                <a:lnTo>
                  <a:pt x="8641" y="36469"/>
                </a:lnTo>
                <a:lnTo>
                  <a:pt x="10561" y="37429"/>
                </a:lnTo>
                <a:lnTo>
                  <a:pt x="23042" y="37429"/>
                </a:lnTo>
                <a:lnTo>
                  <a:pt x="24963" y="36469"/>
                </a:lnTo>
                <a:lnTo>
                  <a:pt x="26883" y="35509"/>
                </a:lnTo>
                <a:lnTo>
                  <a:pt x="28803" y="34549"/>
                </a:lnTo>
                <a:lnTo>
                  <a:pt x="29763" y="33588"/>
                </a:lnTo>
                <a:lnTo>
                  <a:pt x="31683" y="31668"/>
                </a:lnTo>
                <a:lnTo>
                  <a:pt x="32644" y="29763"/>
                </a:lnTo>
                <a:lnTo>
                  <a:pt x="32644" y="27828"/>
                </a:lnTo>
                <a:lnTo>
                  <a:pt x="33604" y="24947"/>
                </a:lnTo>
                <a:lnTo>
                  <a:pt x="33604" y="12481"/>
                </a:lnTo>
                <a:lnTo>
                  <a:pt x="32644" y="9585"/>
                </a:lnTo>
                <a:lnTo>
                  <a:pt x="32644" y="7680"/>
                </a:lnTo>
                <a:lnTo>
                  <a:pt x="31683" y="5760"/>
                </a:lnTo>
                <a:lnTo>
                  <a:pt x="29763" y="3840"/>
                </a:lnTo>
                <a:lnTo>
                  <a:pt x="28803" y="2865"/>
                </a:lnTo>
                <a:lnTo>
                  <a:pt x="26883" y="1920"/>
                </a:lnTo>
                <a:lnTo>
                  <a:pt x="24963" y="960"/>
                </a:lnTo>
                <a:lnTo>
                  <a:pt x="23042" y="0"/>
                </a:lnTo>
                <a:lnTo>
                  <a:pt x="10561" y="0"/>
                </a:lnTo>
                <a:lnTo>
                  <a:pt x="8641" y="960"/>
                </a:lnTo>
                <a:lnTo>
                  <a:pt x="5760" y="1920"/>
                </a:lnTo>
                <a:lnTo>
                  <a:pt x="4800" y="2865"/>
                </a:lnTo>
                <a:lnTo>
                  <a:pt x="2880" y="3840"/>
                </a:lnTo>
                <a:lnTo>
                  <a:pt x="1920" y="5760"/>
                </a:lnTo>
                <a:lnTo>
                  <a:pt x="960" y="7680"/>
                </a:lnTo>
                <a:lnTo>
                  <a:pt x="0" y="9585"/>
                </a:lnTo>
                <a:lnTo>
                  <a:pt x="0" y="27828"/>
                </a:lnTo>
                <a:lnTo>
                  <a:pt x="960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" name="object 9"/>
          <p:cNvSpPr/>
          <p:nvPr/>
        </p:nvSpPr>
        <p:spPr>
          <a:xfrm>
            <a:off x="2540325" y="1330284"/>
            <a:ext cx="170870" cy="214076"/>
          </a:xfrm>
          <a:custGeom>
            <a:avLst/>
            <a:gdLst/>
            <a:ahLst/>
            <a:cxnLst/>
            <a:rect l="l" t="t" r="r" b="b"/>
            <a:pathLst>
              <a:path w="170870" h="214076">
                <a:moveTo>
                  <a:pt x="34549" y="73929"/>
                </a:moveTo>
                <a:lnTo>
                  <a:pt x="36555" y="68789"/>
                </a:lnTo>
                <a:lnTo>
                  <a:pt x="42253" y="57210"/>
                </a:lnTo>
                <a:lnTo>
                  <a:pt x="48950" y="47045"/>
                </a:lnTo>
                <a:lnTo>
                  <a:pt x="51858" y="44255"/>
                </a:lnTo>
                <a:lnTo>
                  <a:pt x="61572" y="36478"/>
                </a:lnTo>
                <a:lnTo>
                  <a:pt x="72953" y="29763"/>
                </a:lnTo>
                <a:lnTo>
                  <a:pt x="78009" y="27806"/>
                </a:lnTo>
                <a:lnTo>
                  <a:pt x="90174" y="24953"/>
                </a:lnTo>
                <a:lnTo>
                  <a:pt x="103677" y="24002"/>
                </a:lnTo>
                <a:lnTo>
                  <a:pt x="113278" y="24002"/>
                </a:lnTo>
                <a:lnTo>
                  <a:pt x="121919" y="24963"/>
                </a:lnTo>
                <a:lnTo>
                  <a:pt x="128640" y="26883"/>
                </a:lnTo>
                <a:lnTo>
                  <a:pt x="135361" y="28803"/>
                </a:lnTo>
                <a:lnTo>
                  <a:pt x="142067" y="30723"/>
                </a:lnTo>
                <a:lnTo>
                  <a:pt x="146867" y="33604"/>
                </a:lnTo>
                <a:lnTo>
                  <a:pt x="151668" y="36484"/>
                </a:lnTo>
                <a:lnTo>
                  <a:pt x="156469" y="38404"/>
                </a:lnTo>
                <a:lnTo>
                  <a:pt x="159349" y="40325"/>
                </a:lnTo>
                <a:lnTo>
                  <a:pt x="162229" y="42245"/>
                </a:lnTo>
                <a:lnTo>
                  <a:pt x="164150" y="43205"/>
                </a:lnTo>
                <a:lnTo>
                  <a:pt x="167030" y="43205"/>
                </a:lnTo>
                <a:lnTo>
                  <a:pt x="167990" y="42245"/>
                </a:lnTo>
                <a:lnTo>
                  <a:pt x="168950" y="41285"/>
                </a:lnTo>
                <a:lnTo>
                  <a:pt x="168950" y="40325"/>
                </a:lnTo>
                <a:lnTo>
                  <a:pt x="169910" y="39364"/>
                </a:lnTo>
                <a:lnTo>
                  <a:pt x="169910" y="36484"/>
                </a:lnTo>
                <a:lnTo>
                  <a:pt x="170870" y="35524"/>
                </a:lnTo>
                <a:lnTo>
                  <a:pt x="170870" y="27843"/>
                </a:lnTo>
                <a:lnTo>
                  <a:pt x="169910" y="24963"/>
                </a:lnTo>
                <a:lnTo>
                  <a:pt x="169910" y="23042"/>
                </a:lnTo>
                <a:lnTo>
                  <a:pt x="168950" y="21122"/>
                </a:lnTo>
                <a:lnTo>
                  <a:pt x="167990" y="20162"/>
                </a:lnTo>
                <a:lnTo>
                  <a:pt x="167030" y="18242"/>
                </a:lnTo>
                <a:lnTo>
                  <a:pt x="165110" y="17282"/>
                </a:lnTo>
                <a:lnTo>
                  <a:pt x="163189" y="15361"/>
                </a:lnTo>
                <a:lnTo>
                  <a:pt x="159349" y="13441"/>
                </a:lnTo>
                <a:lnTo>
                  <a:pt x="155508" y="10561"/>
                </a:lnTo>
                <a:lnTo>
                  <a:pt x="150708" y="8641"/>
                </a:lnTo>
                <a:lnTo>
                  <a:pt x="144947" y="6720"/>
                </a:lnTo>
                <a:lnTo>
                  <a:pt x="140147" y="4800"/>
                </a:lnTo>
                <a:lnTo>
                  <a:pt x="133426" y="2895"/>
                </a:lnTo>
                <a:lnTo>
                  <a:pt x="126705" y="1935"/>
                </a:lnTo>
                <a:lnTo>
                  <a:pt x="119984" y="960"/>
                </a:lnTo>
                <a:lnTo>
                  <a:pt x="112303" y="0"/>
                </a:lnTo>
                <a:lnTo>
                  <a:pt x="104637" y="0"/>
                </a:lnTo>
                <a:lnTo>
                  <a:pt x="85331" y="1465"/>
                </a:lnTo>
                <a:lnTo>
                  <a:pt x="73172" y="4025"/>
                </a:lnTo>
                <a:lnTo>
                  <a:pt x="61432" y="7680"/>
                </a:lnTo>
                <a:lnTo>
                  <a:pt x="48805" y="14275"/>
                </a:lnTo>
                <a:lnTo>
                  <a:pt x="38401" y="21315"/>
                </a:lnTo>
                <a:lnTo>
                  <a:pt x="28788" y="29763"/>
                </a:lnTo>
                <a:lnTo>
                  <a:pt x="19634" y="41303"/>
                </a:lnTo>
                <a:lnTo>
                  <a:pt x="12987" y="52249"/>
                </a:lnTo>
                <a:lnTo>
                  <a:pt x="7680" y="64328"/>
                </a:lnTo>
                <a:lnTo>
                  <a:pt x="5436" y="71234"/>
                </a:lnTo>
                <a:lnTo>
                  <a:pt x="2498" y="83324"/>
                </a:lnTo>
                <a:lnTo>
                  <a:pt x="645" y="96100"/>
                </a:lnTo>
                <a:lnTo>
                  <a:pt x="0" y="109438"/>
                </a:lnTo>
                <a:lnTo>
                  <a:pt x="147" y="115461"/>
                </a:lnTo>
                <a:lnTo>
                  <a:pt x="1461" y="128338"/>
                </a:lnTo>
                <a:lnTo>
                  <a:pt x="4018" y="140732"/>
                </a:lnTo>
                <a:lnTo>
                  <a:pt x="7680" y="152643"/>
                </a:lnTo>
                <a:lnTo>
                  <a:pt x="12371" y="164586"/>
                </a:lnTo>
                <a:lnTo>
                  <a:pt x="18865" y="175687"/>
                </a:lnTo>
                <a:lnTo>
                  <a:pt x="26883" y="185272"/>
                </a:lnTo>
                <a:lnTo>
                  <a:pt x="37513" y="194512"/>
                </a:lnTo>
                <a:lnTo>
                  <a:pt x="48009" y="201431"/>
                </a:lnTo>
                <a:lnTo>
                  <a:pt x="59512" y="207355"/>
                </a:lnTo>
                <a:lnTo>
                  <a:pt x="76216" y="211944"/>
                </a:lnTo>
                <a:lnTo>
                  <a:pt x="88981" y="213566"/>
                </a:lnTo>
                <a:lnTo>
                  <a:pt x="102717" y="214076"/>
                </a:lnTo>
                <a:lnTo>
                  <a:pt x="113278" y="214076"/>
                </a:lnTo>
                <a:lnTo>
                  <a:pt x="119024" y="213116"/>
                </a:lnTo>
                <a:lnTo>
                  <a:pt x="124800" y="213116"/>
                </a:lnTo>
                <a:lnTo>
                  <a:pt x="129585" y="212156"/>
                </a:lnTo>
                <a:lnTo>
                  <a:pt x="135361" y="210235"/>
                </a:lnTo>
                <a:lnTo>
                  <a:pt x="140147" y="209275"/>
                </a:lnTo>
                <a:lnTo>
                  <a:pt x="145907" y="207355"/>
                </a:lnTo>
                <a:lnTo>
                  <a:pt x="150708" y="205450"/>
                </a:lnTo>
                <a:lnTo>
                  <a:pt x="155508" y="203514"/>
                </a:lnTo>
                <a:lnTo>
                  <a:pt x="159349" y="202554"/>
                </a:lnTo>
                <a:lnTo>
                  <a:pt x="162229" y="200634"/>
                </a:lnTo>
                <a:lnTo>
                  <a:pt x="166070" y="199674"/>
                </a:lnTo>
                <a:lnTo>
                  <a:pt x="167990" y="197769"/>
                </a:lnTo>
                <a:lnTo>
                  <a:pt x="168950" y="195833"/>
                </a:lnTo>
                <a:lnTo>
                  <a:pt x="169910" y="192953"/>
                </a:lnTo>
                <a:lnTo>
                  <a:pt x="169910" y="104637"/>
                </a:lnTo>
                <a:lnTo>
                  <a:pt x="168950" y="103692"/>
                </a:lnTo>
                <a:lnTo>
                  <a:pt x="168950" y="101757"/>
                </a:lnTo>
                <a:lnTo>
                  <a:pt x="167990" y="100812"/>
                </a:lnTo>
                <a:lnTo>
                  <a:pt x="167030" y="99852"/>
                </a:lnTo>
                <a:lnTo>
                  <a:pt x="166070" y="98877"/>
                </a:lnTo>
                <a:lnTo>
                  <a:pt x="165110" y="97916"/>
                </a:lnTo>
                <a:lnTo>
                  <a:pt x="162229" y="97916"/>
                </a:lnTo>
                <a:lnTo>
                  <a:pt x="161269" y="96972"/>
                </a:lnTo>
                <a:lnTo>
                  <a:pt x="93116" y="96972"/>
                </a:lnTo>
                <a:lnTo>
                  <a:pt x="92156" y="97916"/>
                </a:lnTo>
                <a:lnTo>
                  <a:pt x="91196" y="97916"/>
                </a:lnTo>
                <a:lnTo>
                  <a:pt x="90236" y="98877"/>
                </a:lnTo>
                <a:lnTo>
                  <a:pt x="89275" y="99852"/>
                </a:lnTo>
                <a:lnTo>
                  <a:pt x="89275" y="100812"/>
                </a:lnTo>
                <a:lnTo>
                  <a:pt x="88315" y="101757"/>
                </a:lnTo>
                <a:lnTo>
                  <a:pt x="88315" y="115199"/>
                </a:lnTo>
                <a:lnTo>
                  <a:pt x="89275" y="117119"/>
                </a:lnTo>
                <a:lnTo>
                  <a:pt x="90236" y="119039"/>
                </a:lnTo>
                <a:lnTo>
                  <a:pt x="92156" y="119999"/>
                </a:lnTo>
                <a:lnTo>
                  <a:pt x="142067" y="119999"/>
                </a:lnTo>
                <a:lnTo>
                  <a:pt x="142067" y="180487"/>
                </a:lnTo>
                <a:lnTo>
                  <a:pt x="136306" y="184327"/>
                </a:lnTo>
                <a:lnTo>
                  <a:pt x="130545" y="186232"/>
                </a:lnTo>
                <a:lnTo>
                  <a:pt x="123825" y="188168"/>
                </a:lnTo>
                <a:lnTo>
                  <a:pt x="117119" y="189113"/>
                </a:lnTo>
                <a:lnTo>
                  <a:pt x="110398" y="190073"/>
                </a:lnTo>
                <a:lnTo>
                  <a:pt x="103677" y="190073"/>
                </a:lnTo>
                <a:lnTo>
                  <a:pt x="98613" y="189923"/>
                </a:lnTo>
                <a:lnTo>
                  <a:pt x="86052" y="188137"/>
                </a:lnTo>
                <a:lnTo>
                  <a:pt x="73914" y="184327"/>
                </a:lnTo>
                <a:lnTo>
                  <a:pt x="60335" y="177421"/>
                </a:lnTo>
                <a:lnTo>
                  <a:pt x="50871" y="168965"/>
                </a:lnTo>
                <a:lnTo>
                  <a:pt x="47352" y="164727"/>
                </a:lnTo>
                <a:lnTo>
                  <a:pt x="40374" y="154175"/>
                </a:lnTo>
                <a:lnTo>
                  <a:pt x="35509" y="142082"/>
                </a:lnTo>
                <a:lnTo>
                  <a:pt x="32618" y="132908"/>
                </a:lnTo>
                <a:lnTo>
                  <a:pt x="30465" y="120345"/>
                </a:lnTo>
                <a:lnTo>
                  <a:pt x="29748" y="106558"/>
                </a:lnTo>
                <a:lnTo>
                  <a:pt x="30041" y="98639"/>
                </a:lnTo>
                <a:lnTo>
                  <a:pt x="31703" y="85760"/>
                </a:lnTo>
                <a:lnTo>
                  <a:pt x="34549" y="739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" name="object 10"/>
          <p:cNvSpPr/>
          <p:nvPr/>
        </p:nvSpPr>
        <p:spPr>
          <a:xfrm>
            <a:off x="2759202" y="1316842"/>
            <a:ext cx="26868" cy="225597"/>
          </a:xfrm>
          <a:custGeom>
            <a:avLst/>
            <a:gdLst/>
            <a:ahLst/>
            <a:cxnLst/>
            <a:rect l="l" t="t" r="r" b="b"/>
            <a:pathLst>
              <a:path w="26868" h="225597">
                <a:moveTo>
                  <a:pt x="26868" y="2880"/>
                </a:moveTo>
                <a:lnTo>
                  <a:pt x="25907" y="2880"/>
                </a:lnTo>
                <a:lnTo>
                  <a:pt x="24947" y="1935"/>
                </a:lnTo>
                <a:lnTo>
                  <a:pt x="23987" y="1935"/>
                </a:lnTo>
                <a:lnTo>
                  <a:pt x="23027" y="975"/>
                </a:lnTo>
                <a:lnTo>
                  <a:pt x="20147" y="975"/>
                </a:lnTo>
                <a:lnTo>
                  <a:pt x="18227" y="0"/>
                </a:lnTo>
                <a:lnTo>
                  <a:pt x="11506" y="0"/>
                </a:lnTo>
                <a:lnTo>
                  <a:pt x="8625" y="975"/>
                </a:lnTo>
                <a:lnTo>
                  <a:pt x="3840" y="975"/>
                </a:lnTo>
                <a:lnTo>
                  <a:pt x="2865" y="1935"/>
                </a:lnTo>
                <a:lnTo>
                  <a:pt x="1905" y="1935"/>
                </a:lnTo>
                <a:lnTo>
                  <a:pt x="960" y="2880"/>
                </a:lnTo>
                <a:lnTo>
                  <a:pt x="960" y="3840"/>
                </a:lnTo>
                <a:lnTo>
                  <a:pt x="0" y="4815"/>
                </a:lnTo>
                <a:lnTo>
                  <a:pt x="0" y="221757"/>
                </a:lnTo>
                <a:lnTo>
                  <a:pt x="960" y="222717"/>
                </a:lnTo>
                <a:lnTo>
                  <a:pt x="960" y="223677"/>
                </a:lnTo>
                <a:lnTo>
                  <a:pt x="1905" y="224637"/>
                </a:lnTo>
                <a:lnTo>
                  <a:pt x="2865" y="224637"/>
                </a:lnTo>
                <a:lnTo>
                  <a:pt x="3840" y="225597"/>
                </a:lnTo>
                <a:lnTo>
                  <a:pt x="22067" y="225597"/>
                </a:lnTo>
                <a:lnTo>
                  <a:pt x="23027" y="224637"/>
                </a:lnTo>
                <a:lnTo>
                  <a:pt x="23987" y="224637"/>
                </a:lnTo>
                <a:lnTo>
                  <a:pt x="24947" y="223677"/>
                </a:lnTo>
                <a:lnTo>
                  <a:pt x="25907" y="223677"/>
                </a:lnTo>
                <a:lnTo>
                  <a:pt x="26868" y="222717"/>
                </a:lnTo>
                <a:lnTo>
                  <a:pt x="26868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" name="object 11"/>
          <p:cNvSpPr/>
          <p:nvPr/>
        </p:nvSpPr>
        <p:spPr>
          <a:xfrm>
            <a:off x="2853292" y="1486768"/>
            <a:ext cx="11506" cy="52791"/>
          </a:xfrm>
          <a:custGeom>
            <a:avLst/>
            <a:gdLst/>
            <a:ahLst/>
            <a:cxnLst/>
            <a:rect l="l" t="t" r="r" b="b"/>
            <a:pathLst>
              <a:path w="11506" h="52791">
                <a:moveTo>
                  <a:pt x="11506" y="52791"/>
                </a:moveTo>
                <a:lnTo>
                  <a:pt x="9571" y="19202"/>
                </a:lnTo>
                <a:lnTo>
                  <a:pt x="5731" y="13441"/>
                </a:lnTo>
                <a:lnTo>
                  <a:pt x="3826" y="7680"/>
                </a:lnTo>
                <a:lnTo>
                  <a:pt x="1890" y="0"/>
                </a:lnTo>
                <a:lnTo>
                  <a:pt x="0" y="46614"/>
                </a:lnTo>
                <a:lnTo>
                  <a:pt x="11506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" name="object 12"/>
          <p:cNvSpPr/>
          <p:nvPr/>
        </p:nvSpPr>
        <p:spPr>
          <a:xfrm>
            <a:off x="2825435" y="1385011"/>
            <a:ext cx="144947" cy="160309"/>
          </a:xfrm>
          <a:custGeom>
            <a:avLst/>
            <a:gdLst/>
            <a:ahLst/>
            <a:cxnLst/>
            <a:rect l="l" t="t" r="r" b="b"/>
            <a:pathLst>
              <a:path w="144947" h="160309">
                <a:moveTo>
                  <a:pt x="0" y="81594"/>
                </a:moveTo>
                <a:lnTo>
                  <a:pt x="160" y="89817"/>
                </a:lnTo>
                <a:lnTo>
                  <a:pt x="1306" y="102624"/>
                </a:lnTo>
                <a:lnTo>
                  <a:pt x="3840" y="114239"/>
                </a:lnTo>
                <a:lnTo>
                  <a:pt x="4797" y="117189"/>
                </a:lnTo>
                <a:lnTo>
                  <a:pt x="10202" y="129088"/>
                </a:lnTo>
                <a:lnTo>
                  <a:pt x="17282" y="139186"/>
                </a:lnTo>
                <a:lnTo>
                  <a:pt x="27857" y="148372"/>
                </a:lnTo>
                <a:lnTo>
                  <a:pt x="29748" y="101757"/>
                </a:lnTo>
                <a:lnTo>
                  <a:pt x="28803" y="95036"/>
                </a:lnTo>
                <a:lnTo>
                  <a:pt x="27843" y="87355"/>
                </a:lnTo>
                <a:lnTo>
                  <a:pt x="27843" y="71033"/>
                </a:lnTo>
                <a:lnTo>
                  <a:pt x="28803" y="63352"/>
                </a:lnTo>
                <a:lnTo>
                  <a:pt x="30708" y="56631"/>
                </a:lnTo>
                <a:lnTo>
                  <a:pt x="32644" y="49911"/>
                </a:lnTo>
                <a:lnTo>
                  <a:pt x="35524" y="44150"/>
                </a:lnTo>
                <a:lnTo>
                  <a:pt x="38389" y="38404"/>
                </a:lnTo>
                <a:lnTo>
                  <a:pt x="42245" y="33588"/>
                </a:lnTo>
                <a:lnTo>
                  <a:pt x="47030" y="29748"/>
                </a:lnTo>
                <a:lnTo>
                  <a:pt x="52791" y="26883"/>
                </a:lnTo>
                <a:lnTo>
                  <a:pt x="58552" y="24002"/>
                </a:lnTo>
                <a:lnTo>
                  <a:pt x="65272" y="23042"/>
                </a:lnTo>
                <a:lnTo>
                  <a:pt x="81594" y="23042"/>
                </a:lnTo>
                <a:lnTo>
                  <a:pt x="88315" y="24002"/>
                </a:lnTo>
                <a:lnTo>
                  <a:pt x="94076" y="26883"/>
                </a:lnTo>
                <a:lnTo>
                  <a:pt x="99837" y="30723"/>
                </a:lnTo>
                <a:lnTo>
                  <a:pt x="104637" y="34564"/>
                </a:lnTo>
                <a:lnTo>
                  <a:pt x="107518" y="39349"/>
                </a:lnTo>
                <a:lnTo>
                  <a:pt x="111358" y="45125"/>
                </a:lnTo>
                <a:lnTo>
                  <a:pt x="113278" y="50871"/>
                </a:lnTo>
                <a:lnTo>
                  <a:pt x="115199" y="58552"/>
                </a:lnTo>
                <a:lnTo>
                  <a:pt x="116159" y="65272"/>
                </a:lnTo>
                <a:lnTo>
                  <a:pt x="117104" y="72953"/>
                </a:lnTo>
                <a:lnTo>
                  <a:pt x="117104" y="88315"/>
                </a:lnTo>
                <a:lnTo>
                  <a:pt x="116159" y="96956"/>
                </a:lnTo>
                <a:lnTo>
                  <a:pt x="114239" y="103677"/>
                </a:lnTo>
                <a:lnTo>
                  <a:pt x="112318" y="110398"/>
                </a:lnTo>
                <a:lnTo>
                  <a:pt x="110398" y="116159"/>
                </a:lnTo>
                <a:lnTo>
                  <a:pt x="106558" y="121920"/>
                </a:lnTo>
                <a:lnTo>
                  <a:pt x="102717" y="126720"/>
                </a:lnTo>
                <a:lnTo>
                  <a:pt x="97917" y="130545"/>
                </a:lnTo>
                <a:lnTo>
                  <a:pt x="92156" y="133441"/>
                </a:lnTo>
                <a:lnTo>
                  <a:pt x="86395" y="136321"/>
                </a:lnTo>
                <a:lnTo>
                  <a:pt x="79674" y="137266"/>
                </a:lnTo>
                <a:lnTo>
                  <a:pt x="63352" y="137266"/>
                </a:lnTo>
                <a:lnTo>
                  <a:pt x="56631" y="135346"/>
                </a:lnTo>
                <a:lnTo>
                  <a:pt x="50871" y="132481"/>
                </a:lnTo>
                <a:lnTo>
                  <a:pt x="45110" y="129600"/>
                </a:lnTo>
                <a:lnTo>
                  <a:pt x="40309" y="125760"/>
                </a:lnTo>
                <a:lnTo>
                  <a:pt x="37429" y="120959"/>
                </a:lnTo>
                <a:lnTo>
                  <a:pt x="39364" y="154548"/>
                </a:lnTo>
                <a:lnTo>
                  <a:pt x="45458" y="156722"/>
                </a:lnTo>
                <a:lnTo>
                  <a:pt x="57428" y="159412"/>
                </a:lnTo>
                <a:lnTo>
                  <a:pt x="71033" y="160309"/>
                </a:lnTo>
                <a:lnTo>
                  <a:pt x="79628" y="159846"/>
                </a:lnTo>
                <a:lnTo>
                  <a:pt x="92230" y="157454"/>
                </a:lnTo>
                <a:lnTo>
                  <a:pt x="103677" y="153588"/>
                </a:lnTo>
                <a:lnTo>
                  <a:pt x="117069" y="145671"/>
                </a:lnTo>
                <a:lnTo>
                  <a:pt x="126720" y="137266"/>
                </a:lnTo>
                <a:lnTo>
                  <a:pt x="135385" y="123345"/>
                </a:lnTo>
                <a:lnTo>
                  <a:pt x="140162" y="111358"/>
                </a:lnTo>
                <a:lnTo>
                  <a:pt x="142377" y="104448"/>
                </a:lnTo>
                <a:lnTo>
                  <a:pt x="144416" y="91909"/>
                </a:lnTo>
                <a:lnTo>
                  <a:pt x="144947" y="78714"/>
                </a:lnTo>
                <a:lnTo>
                  <a:pt x="144789" y="70504"/>
                </a:lnTo>
                <a:lnTo>
                  <a:pt x="143648" y="57694"/>
                </a:lnTo>
                <a:lnTo>
                  <a:pt x="141107" y="46085"/>
                </a:lnTo>
                <a:lnTo>
                  <a:pt x="134748" y="31218"/>
                </a:lnTo>
                <a:lnTo>
                  <a:pt x="127665" y="21122"/>
                </a:lnTo>
                <a:lnTo>
                  <a:pt x="117096" y="11946"/>
                </a:lnTo>
                <a:lnTo>
                  <a:pt x="105597" y="5760"/>
                </a:lnTo>
                <a:lnTo>
                  <a:pt x="99485" y="3583"/>
                </a:lnTo>
                <a:lnTo>
                  <a:pt x="87513" y="895"/>
                </a:lnTo>
                <a:lnTo>
                  <a:pt x="73913" y="0"/>
                </a:lnTo>
                <a:lnTo>
                  <a:pt x="65319" y="463"/>
                </a:lnTo>
                <a:lnTo>
                  <a:pt x="52716" y="2855"/>
                </a:lnTo>
                <a:lnTo>
                  <a:pt x="41269" y="6720"/>
                </a:lnTo>
                <a:lnTo>
                  <a:pt x="27183" y="14641"/>
                </a:lnTo>
                <a:lnTo>
                  <a:pt x="18242" y="23042"/>
                </a:lnTo>
                <a:lnTo>
                  <a:pt x="9569" y="36977"/>
                </a:lnTo>
                <a:lnTo>
                  <a:pt x="4800" y="48966"/>
                </a:lnTo>
                <a:lnTo>
                  <a:pt x="2585" y="55859"/>
                </a:lnTo>
                <a:lnTo>
                  <a:pt x="536" y="68395"/>
                </a:lnTo>
                <a:lnTo>
                  <a:pt x="0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" name="object 13"/>
          <p:cNvSpPr/>
          <p:nvPr/>
        </p:nvSpPr>
        <p:spPr>
          <a:xfrm>
            <a:off x="3036630" y="1494449"/>
            <a:ext cx="18487" cy="40309"/>
          </a:xfrm>
          <a:custGeom>
            <a:avLst/>
            <a:gdLst/>
            <a:ahLst/>
            <a:cxnLst/>
            <a:rect l="l" t="t" r="r" b="b"/>
            <a:pathLst>
              <a:path w="18487" h="40309">
                <a:moveTo>
                  <a:pt x="9546" y="10188"/>
                </a:moveTo>
                <a:lnTo>
                  <a:pt x="0" y="0"/>
                </a:lnTo>
                <a:lnTo>
                  <a:pt x="960" y="29748"/>
                </a:lnTo>
                <a:lnTo>
                  <a:pt x="4800" y="33604"/>
                </a:lnTo>
                <a:lnTo>
                  <a:pt x="8641" y="36469"/>
                </a:lnTo>
                <a:lnTo>
                  <a:pt x="12481" y="40309"/>
                </a:lnTo>
                <a:lnTo>
                  <a:pt x="18487" y="18195"/>
                </a:lnTo>
                <a:lnTo>
                  <a:pt x="9546" y="10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" name="object 14"/>
          <p:cNvSpPr/>
          <p:nvPr/>
        </p:nvSpPr>
        <p:spPr>
          <a:xfrm>
            <a:off x="3009747" y="1316842"/>
            <a:ext cx="134401" cy="228478"/>
          </a:xfrm>
          <a:custGeom>
            <a:avLst/>
            <a:gdLst/>
            <a:ahLst/>
            <a:cxnLst/>
            <a:rect l="l" t="t" r="r" b="b"/>
            <a:pathLst>
              <a:path w="134401" h="228478">
                <a:moveTo>
                  <a:pt x="20162" y="975"/>
                </a:moveTo>
                <a:lnTo>
                  <a:pt x="18242" y="0"/>
                </a:lnTo>
                <a:lnTo>
                  <a:pt x="10561" y="0"/>
                </a:lnTo>
                <a:lnTo>
                  <a:pt x="8641" y="975"/>
                </a:lnTo>
                <a:lnTo>
                  <a:pt x="3840" y="975"/>
                </a:lnTo>
                <a:lnTo>
                  <a:pt x="2880" y="1935"/>
                </a:lnTo>
                <a:lnTo>
                  <a:pt x="1920" y="1935"/>
                </a:lnTo>
                <a:lnTo>
                  <a:pt x="960" y="2880"/>
                </a:lnTo>
                <a:lnTo>
                  <a:pt x="0" y="3840"/>
                </a:lnTo>
                <a:lnTo>
                  <a:pt x="0" y="222717"/>
                </a:lnTo>
                <a:lnTo>
                  <a:pt x="960" y="222717"/>
                </a:lnTo>
                <a:lnTo>
                  <a:pt x="960" y="223677"/>
                </a:lnTo>
                <a:lnTo>
                  <a:pt x="1920" y="224637"/>
                </a:lnTo>
                <a:lnTo>
                  <a:pt x="2880" y="224637"/>
                </a:lnTo>
                <a:lnTo>
                  <a:pt x="3840" y="225597"/>
                </a:lnTo>
                <a:lnTo>
                  <a:pt x="20162" y="225597"/>
                </a:lnTo>
                <a:lnTo>
                  <a:pt x="21122" y="224637"/>
                </a:lnTo>
                <a:lnTo>
                  <a:pt x="22082" y="224637"/>
                </a:lnTo>
                <a:lnTo>
                  <a:pt x="23042" y="223677"/>
                </a:lnTo>
                <a:lnTo>
                  <a:pt x="23042" y="222717"/>
                </a:lnTo>
                <a:lnTo>
                  <a:pt x="24003" y="222717"/>
                </a:lnTo>
                <a:lnTo>
                  <a:pt x="24003" y="203514"/>
                </a:lnTo>
                <a:lnTo>
                  <a:pt x="27843" y="207355"/>
                </a:lnTo>
                <a:lnTo>
                  <a:pt x="26883" y="177606"/>
                </a:lnTo>
                <a:lnTo>
                  <a:pt x="26883" y="119999"/>
                </a:lnTo>
                <a:lnTo>
                  <a:pt x="30708" y="114254"/>
                </a:lnTo>
                <a:lnTo>
                  <a:pt x="35524" y="110413"/>
                </a:lnTo>
                <a:lnTo>
                  <a:pt x="38389" y="106573"/>
                </a:lnTo>
                <a:lnTo>
                  <a:pt x="42230" y="102732"/>
                </a:lnTo>
                <a:lnTo>
                  <a:pt x="46070" y="99852"/>
                </a:lnTo>
                <a:lnTo>
                  <a:pt x="49911" y="97917"/>
                </a:lnTo>
                <a:lnTo>
                  <a:pt x="52791" y="95051"/>
                </a:lnTo>
                <a:lnTo>
                  <a:pt x="56631" y="94076"/>
                </a:lnTo>
                <a:lnTo>
                  <a:pt x="59512" y="93131"/>
                </a:lnTo>
                <a:lnTo>
                  <a:pt x="63352" y="92171"/>
                </a:lnTo>
                <a:lnTo>
                  <a:pt x="66233" y="91211"/>
                </a:lnTo>
                <a:lnTo>
                  <a:pt x="76794" y="91211"/>
                </a:lnTo>
                <a:lnTo>
                  <a:pt x="82555" y="93131"/>
                </a:lnTo>
                <a:lnTo>
                  <a:pt x="87355" y="96011"/>
                </a:lnTo>
                <a:lnTo>
                  <a:pt x="92156" y="99852"/>
                </a:lnTo>
                <a:lnTo>
                  <a:pt x="95036" y="103692"/>
                </a:lnTo>
                <a:lnTo>
                  <a:pt x="97917" y="109438"/>
                </a:lnTo>
                <a:lnTo>
                  <a:pt x="100797" y="115199"/>
                </a:lnTo>
                <a:lnTo>
                  <a:pt x="102717" y="120975"/>
                </a:lnTo>
                <a:lnTo>
                  <a:pt x="103677" y="127680"/>
                </a:lnTo>
                <a:lnTo>
                  <a:pt x="105597" y="135361"/>
                </a:lnTo>
                <a:lnTo>
                  <a:pt x="105597" y="156484"/>
                </a:lnTo>
                <a:lnTo>
                  <a:pt x="104637" y="163205"/>
                </a:lnTo>
                <a:lnTo>
                  <a:pt x="103677" y="169925"/>
                </a:lnTo>
                <a:lnTo>
                  <a:pt x="102717" y="176646"/>
                </a:lnTo>
                <a:lnTo>
                  <a:pt x="99837" y="182407"/>
                </a:lnTo>
                <a:lnTo>
                  <a:pt x="96956" y="187208"/>
                </a:lnTo>
                <a:lnTo>
                  <a:pt x="94076" y="192968"/>
                </a:lnTo>
                <a:lnTo>
                  <a:pt x="90236" y="196809"/>
                </a:lnTo>
                <a:lnTo>
                  <a:pt x="85435" y="200649"/>
                </a:lnTo>
                <a:lnTo>
                  <a:pt x="80634" y="203514"/>
                </a:lnTo>
                <a:lnTo>
                  <a:pt x="74874" y="205435"/>
                </a:lnTo>
                <a:lnTo>
                  <a:pt x="61432" y="205435"/>
                </a:lnTo>
                <a:lnTo>
                  <a:pt x="54711" y="202554"/>
                </a:lnTo>
                <a:lnTo>
                  <a:pt x="47990" y="197769"/>
                </a:lnTo>
                <a:lnTo>
                  <a:pt x="45370" y="195802"/>
                </a:lnTo>
                <a:lnTo>
                  <a:pt x="39364" y="217916"/>
                </a:lnTo>
                <a:lnTo>
                  <a:pt x="43205" y="219836"/>
                </a:lnTo>
                <a:lnTo>
                  <a:pt x="47045" y="221757"/>
                </a:lnTo>
                <a:lnTo>
                  <a:pt x="50886" y="224637"/>
                </a:lnTo>
                <a:lnTo>
                  <a:pt x="54711" y="225597"/>
                </a:lnTo>
                <a:lnTo>
                  <a:pt x="58552" y="226557"/>
                </a:lnTo>
                <a:lnTo>
                  <a:pt x="62392" y="227517"/>
                </a:lnTo>
                <a:lnTo>
                  <a:pt x="67193" y="228478"/>
                </a:lnTo>
                <a:lnTo>
                  <a:pt x="71033" y="228478"/>
                </a:lnTo>
                <a:lnTo>
                  <a:pt x="73413" y="228444"/>
                </a:lnTo>
                <a:lnTo>
                  <a:pt x="86563" y="226810"/>
                </a:lnTo>
                <a:lnTo>
                  <a:pt x="97917" y="222717"/>
                </a:lnTo>
                <a:lnTo>
                  <a:pt x="108928" y="215468"/>
                </a:lnTo>
                <a:lnTo>
                  <a:pt x="118079" y="206395"/>
                </a:lnTo>
                <a:lnTo>
                  <a:pt x="125152" y="192804"/>
                </a:lnTo>
                <a:lnTo>
                  <a:pt x="129600" y="180487"/>
                </a:lnTo>
                <a:lnTo>
                  <a:pt x="131571" y="172480"/>
                </a:lnTo>
                <a:lnTo>
                  <a:pt x="133641" y="160186"/>
                </a:lnTo>
                <a:lnTo>
                  <a:pt x="134401" y="146883"/>
                </a:lnTo>
                <a:lnTo>
                  <a:pt x="134225" y="140847"/>
                </a:lnTo>
                <a:lnTo>
                  <a:pt x="132784" y="128106"/>
                </a:lnTo>
                <a:lnTo>
                  <a:pt x="130561" y="116159"/>
                </a:lnTo>
                <a:lnTo>
                  <a:pt x="126187" y="102725"/>
                </a:lnTo>
                <a:lnTo>
                  <a:pt x="119999" y="92171"/>
                </a:lnTo>
                <a:lnTo>
                  <a:pt x="116159" y="84490"/>
                </a:lnTo>
                <a:lnTo>
                  <a:pt x="109438" y="78729"/>
                </a:lnTo>
                <a:lnTo>
                  <a:pt x="101757" y="74889"/>
                </a:lnTo>
                <a:lnTo>
                  <a:pt x="100017" y="73949"/>
                </a:lnTo>
                <a:lnTo>
                  <a:pt x="88605" y="69798"/>
                </a:lnTo>
                <a:lnTo>
                  <a:pt x="74874" y="68168"/>
                </a:lnTo>
                <a:lnTo>
                  <a:pt x="71033" y="68168"/>
                </a:lnTo>
                <a:lnTo>
                  <a:pt x="67193" y="69128"/>
                </a:lnTo>
                <a:lnTo>
                  <a:pt x="62392" y="70088"/>
                </a:lnTo>
                <a:lnTo>
                  <a:pt x="58552" y="71048"/>
                </a:lnTo>
                <a:lnTo>
                  <a:pt x="54711" y="72008"/>
                </a:lnTo>
                <a:lnTo>
                  <a:pt x="50886" y="73929"/>
                </a:lnTo>
                <a:lnTo>
                  <a:pt x="47045" y="75849"/>
                </a:lnTo>
                <a:lnTo>
                  <a:pt x="43205" y="78729"/>
                </a:lnTo>
                <a:lnTo>
                  <a:pt x="39364" y="81610"/>
                </a:lnTo>
                <a:lnTo>
                  <a:pt x="35524" y="84490"/>
                </a:lnTo>
                <a:lnTo>
                  <a:pt x="30708" y="88331"/>
                </a:lnTo>
                <a:lnTo>
                  <a:pt x="26883" y="92171"/>
                </a:lnTo>
                <a:lnTo>
                  <a:pt x="26883" y="3840"/>
                </a:lnTo>
                <a:lnTo>
                  <a:pt x="25923" y="2880"/>
                </a:lnTo>
                <a:lnTo>
                  <a:pt x="24963" y="1935"/>
                </a:lnTo>
                <a:lnTo>
                  <a:pt x="24003" y="1935"/>
                </a:lnTo>
                <a:lnTo>
                  <a:pt x="23042" y="975"/>
                </a:lnTo>
                <a:lnTo>
                  <a:pt x="20162" y="9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" name="object 15"/>
          <p:cNvSpPr/>
          <p:nvPr/>
        </p:nvSpPr>
        <p:spPr>
          <a:xfrm>
            <a:off x="3203661" y="1512676"/>
            <a:ext cx="33468" cy="32644"/>
          </a:xfrm>
          <a:custGeom>
            <a:avLst/>
            <a:gdLst/>
            <a:ahLst/>
            <a:cxnLst/>
            <a:rect l="l" t="t" r="r" b="b"/>
            <a:pathLst>
              <a:path w="33468" h="32644">
                <a:moveTo>
                  <a:pt x="24963" y="11521"/>
                </a:moveTo>
                <a:lnTo>
                  <a:pt x="16322" y="11521"/>
                </a:lnTo>
                <a:lnTo>
                  <a:pt x="9601" y="9601"/>
                </a:lnTo>
                <a:lnTo>
                  <a:pt x="4800" y="4815"/>
                </a:lnTo>
                <a:lnTo>
                  <a:pt x="0" y="0"/>
                </a:lnTo>
                <a:lnTo>
                  <a:pt x="5760" y="31683"/>
                </a:lnTo>
                <a:lnTo>
                  <a:pt x="13441" y="32644"/>
                </a:lnTo>
                <a:lnTo>
                  <a:pt x="20408" y="32643"/>
                </a:lnTo>
                <a:lnTo>
                  <a:pt x="33468" y="31179"/>
                </a:lnTo>
                <a:lnTo>
                  <a:pt x="31683" y="11521"/>
                </a:lnTo>
                <a:lnTo>
                  <a:pt x="2496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" name="object 16"/>
          <p:cNvSpPr/>
          <p:nvPr/>
        </p:nvSpPr>
        <p:spPr>
          <a:xfrm>
            <a:off x="3173897" y="1385011"/>
            <a:ext cx="119039" cy="159349"/>
          </a:xfrm>
          <a:custGeom>
            <a:avLst/>
            <a:gdLst/>
            <a:ahLst/>
            <a:cxnLst/>
            <a:rect l="l" t="t" r="r" b="b"/>
            <a:pathLst>
              <a:path w="119039" h="159349">
                <a:moveTo>
                  <a:pt x="7680" y="29748"/>
                </a:moveTo>
                <a:lnTo>
                  <a:pt x="7680" y="33588"/>
                </a:lnTo>
                <a:lnTo>
                  <a:pt x="8641" y="34564"/>
                </a:lnTo>
                <a:lnTo>
                  <a:pt x="8641" y="35524"/>
                </a:lnTo>
                <a:lnTo>
                  <a:pt x="9601" y="36469"/>
                </a:lnTo>
                <a:lnTo>
                  <a:pt x="10561" y="36469"/>
                </a:lnTo>
                <a:lnTo>
                  <a:pt x="11521" y="37429"/>
                </a:lnTo>
                <a:lnTo>
                  <a:pt x="13441" y="37429"/>
                </a:lnTo>
                <a:lnTo>
                  <a:pt x="15361" y="36469"/>
                </a:lnTo>
                <a:lnTo>
                  <a:pt x="18242" y="34564"/>
                </a:lnTo>
                <a:lnTo>
                  <a:pt x="21122" y="32628"/>
                </a:lnTo>
                <a:lnTo>
                  <a:pt x="24002" y="31683"/>
                </a:lnTo>
                <a:lnTo>
                  <a:pt x="27843" y="29748"/>
                </a:lnTo>
                <a:lnTo>
                  <a:pt x="31683" y="27843"/>
                </a:lnTo>
                <a:lnTo>
                  <a:pt x="36484" y="25907"/>
                </a:lnTo>
                <a:lnTo>
                  <a:pt x="42245" y="24002"/>
                </a:lnTo>
                <a:lnTo>
                  <a:pt x="47045" y="23042"/>
                </a:lnTo>
                <a:lnTo>
                  <a:pt x="52806" y="22082"/>
                </a:lnTo>
                <a:lnTo>
                  <a:pt x="65288" y="22082"/>
                </a:lnTo>
                <a:lnTo>
                  <a:pt x="71048" y="23042"/>
                </a:lnTo>
                <a:lnTo>
                  <a:pt x="74889" y="24002"/>
                </a:lnTo>
                <a:lnTo>
                  <a:pt x="79674" y="25907"/>
                </a:lnTo>
                <a:lnTo>
                  <a:pt x="82570" y="27843"/>
                </a:lnTo>
                <a:lnTo>
                  <a:pt x="85435" y="30723"/>
                </a:lnTo>
                <a:lnTo>
                  <a:pt x="88315" y="33588"/>
                </a:lnTo>
                <a:lnTo>
                  <a:pt x="90236" y="37429"/>
                </a:lnTo>
                <a:lnTo>
                  <a:pt x="91196" y="41269"/>
                </a:lnTo>
                <a:lnTo>
                  <a:pt x="92156" y="46085"/>
                </a:lnTo>
                <a:lnTo>
                  <a:pt x="93116" y="50871"/>
                </a:lnTo>
                <a:lnTo>
                  <a:pt x="93116" y="67193"/>
                </a:lnTo>
                <a:lnTo>
                  <a:pt x="72953" y="67193"/>
                </a:lnTo>
                <a:lnTo>
                  <a:pt x="66955" y="67282"/>
                </a:lnTo>
                <a:lnTo>
                  <a:pt x="53827" y="68189"/>
                </a:lnTo>
                <a:lnTo>
                  <a:pt x="42245" y="70073"/>
                </a:lnTo>
                <a:lnTo>
                  <a:pt x="33604" y="71993"/>
                </a:lnTo>
                <a:lnTo>
                  <a:pt x="25923" y="75834"/>
                </a:lnTo>
                <a:lnTo>
                  <a:pt x="19202" y="79674"/>
                </a:lnTo>
                <a:lnTo>
                  <a:pt x="13441" y="83515"/>
                </a:lnTo>
                <a:lnTo>
                  <a:pt x="8641" y="88315"/>
                </a:lnTo>
                <a:lnTo>
                  <a:pt x="480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3840" y="134386"/>
                </a:lnTo>
                <a:lnTo>
                  <a:pt x="5760" y="140162"/>
                </a:lnTo>
                <a:lnTo>
                  <a:pt x="9601" y="144947"/>
                </a:lnTo>
                <a:lnTo>
                  <a:pt x="13441" y="147827"/>
                </a:lnTo>
                <a:lnTo>
                  <a:pt x="18242" y="151668"/>
                </a:lnTo>
                <a:lnTo>
                  <a:pt x="23042" y="154548"/>
                </a:lnTo>
                <a:lnTo>
                  <a:pt x="29763" y="156469"/>
                </a:lnTo>
                <a:lnTo>
                  <a:pt x="35524" y="159349"/>
                </a:lnTo>
                <a:lnTo>
                  <a:pt x="29763" y="127665"/>
                </a:lnTo>
                <a:lnTo>
                  <a:pt x="26883" y="121920"/>
                </a:lnTo>
                <a:lnTo>
                  <a:pt x="26883" y="109438"/>
                </a:lnTo>
                <a:lnTo>
                  <a:pt x="2784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3604" y="95996"/>
                </a:lnTo>
                <a:lnTo>
                  <a:pt x="37444" y="94076"/>
                </a:lnTo>
                <a:lnTo>
                  <a:pt x="41285" y="91196"/>
                </a:lnTo>
                <a:lnTo>
                  <a:pt x="46085" y="89275"/>
                </a:lnTo>
                <a:lnTo>
                  <a:pt x="50886" y="88315"/>
                </a:lnTo>
                <a:lnTo>
                  <a:pt x="56647" y="87355"/>
                </a:lnTo>
                <a:lnTo>
                  <a:pt x="6239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79674" y="130545"/>
                </a:lnTo>
                <a:lnTo>
                  <a:pt x="73913" y="133441"/>
                </a:lnTo>
                <a:lnTo>
                  <a:pt x="68168" y="137266"/>
                </a:lnTo>
                <a:lnTo>
                  <a:pt x="61447" y="139186"/>
                </a:lnTo>
                <a:lnTo>
                  <a:pt x="63232" y="158844"/>
                </a:lnTo>
                <a:lnTo>
                  <a:pt x="74889" y="154548"/>
                </a:lnTo>
                <a:lnTo>
                  <a:pt x="75996" y="153984"/>
                </a:lnTo>
                <a:lnTo>
                  <a:pt x="86679" y="147073"/>
                </a:lnTo>
                <a:lnTo>
                  <a:pt x="95996" y="138226"/>
                </a:lnTo>
                <a:lnTo>
                  <a:pt x="95996" y="154548"/>
                </a:lnTo>
                <a:lnTo>
                  <a:pt x="96956" y="155508"/>
                </a:lnTo>
                <a:lnTo>
                  <a:pt x="97916" y="155508"/>
                </a:lnTo>
                <a:lnTo>
                  <a:pt x="97916" y="156469"/>
                </a:lnTo>
                <a:lnTo>
                  <a:pt x="99837" y="157429"/>
                </a:lnTo>
                <a:lnTo>
                  <a:pt x="116159" y="157429"/>
                </a:lnTo>
                <a:lnTo>
                  <a:pt x="117119" y="156469"/>
                </a:lnTo>
                <a:lnTo>
                  <a:pt x="118079" y="155508"/>
                </a:lnTo>
                <a:lnTo>
                  <a:pt x="119039" y="155508"/>
                </a:lnTo>
                <a:lnTo>
                  <a:pt x="119039" y="46085"/>
                </a:lnTo>
                <a:lnTo>
                  <a:pt x="118079" y="38404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5760"/>
                </a:lnTo>
                <a:lnTo>
                  <a:pt x="88315" y="3840"/>
                </a:lnTo>
                <a:lnTo>
                  <a:pt x="87687" y="3663"/>
                </a:lnTo>
                <a:lnTo>
                  <a:pt x="76029" y="1134"/>
                </a:lnTo>
                <a:lnTo>
                  <a:pt x="62392" y="0"/>
                </a:lnTo>
                <a:lnTo>
                  <a:pt x="56647" y="0"/>
                </a:lnTo>
                <a:lnTo>
                  <a:pt x="50886" y="960"/>
                </a:lnTo>
                <a:lnTo>
                  <a:pt x="45125" y="1920"/>
                </a:lnTo>
                <a:lnTo>
                  <a:pt x="40325" y="2880"/>
                </a:lnTo>
                <a:lnTo>
                  <a:pt x="34564" y="3840"/>
                </a:lnTo>
                <a:lnTo>
                  <a:pt x="29763" y="5760"/>
                </a:lnTo>
                <a:lnTo>
                  <a:pt x="25923" y="7680"/>
                </a:lnTo>
                <a:lnTo>
                  <a:pt x="21122" y="8641"/>
                </a:lnTo>
                <a:lnTo>
                  <a:pt x="18242" y="10561"/>
                </a:lnTo>
                <a:lnTo>
                  <a:pt x="14401" y="12481"/>
                </a:lnTo>
                <a:lnTo>
                  <a:pt x="11521" y="14401"/>
                </a:lnTo>
                <a:lnTo>
                  <a:pt x="10561" y="16322"/>
                </a:lnTo>
                <a:lnTo>
                  <a:pt x="8641" y="17282"/>
                </a:lnTo>
                <a:lnTo>
                  <a:pt x="7680" y="19202"/>
                </a:lnTo>
                <a:lnTo>
                  <a:pt x="7680" y="22082"/>
                </a:lnTo>
                <a:lnTo>
                  <a:pt x="6720" y="24002"/>
                </a:lnTo>
                <a:lnTo>
                  <a:pt x="6720" y="27843"/>
                </a:lnTo>
                <a:lnTo>
                  <a:pt x="7680" y="2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/>
          <p:nvPr/>
        </p:nvSpPr>
        <p:spPr>
          <a:xfrm>
            <a:off x="3341888" y="1316842"/>
            <a:ext cx="26883" cy="225597"/>
          </a:xfrm>
          <a:custGeom>
            <a:avLst/>
            <a:gdLst/>
            <a:ahLst/>
            <a:cxnLst/>
            <a:rect l="l" t="t" r="r" b="b"/>
            <a:pathLst>
              <a:path w="26883" h="225597">
                <a:moveTo>
                  <a:pt x="26883" y="220797"/>
                </a:moveTo>
                <a:lnTo>
                  <a:pt x="26883" y="2880"/>
                </a:lnTo>
                <a:lnTo>
                  <a:pt x="25923" y="2880"/>
                </a:lnTo>
                <a:lnTo>
                  <a:pt x="24963" y="1935"/>
                </a:lnTo>
                <a:lnTo>
                  <a:pt x="24002" y="1935"/>
                </a:lnTo>
                <a:lnTo>
                  <a:pt x="23042" y="975"/>
                </a:lnTo>
                <a:lnTo>
                  <a:pt x="20162" y="975"/>
                </a:lnTo>
                <a:lnTo>
                  <a:pt x="18242" y="0"/>
                </a:lnTo>
                <a:lnTo>
                  <a:pt x="11521" y="0"/>
                </a:lnTo>
                <a:lnTo>
                  <a:pt x="8656" y="975"/>
                </a:lnTo>
                <a:lnTo>
                  <a:pt x="3840" y="975"/>
                </a:lnTo>
                <a:lnTo>
                  <a:pt x="2880" y="1935"/>
                </a:lnTo>
                <a:lnTo>
                  <a:pt x="1935" y="1935"/>
                </a:lnTo>
                <a:lnTo>
                  <a:pt x="975" y="2880"/>
                </a:lnTo>
                <a:lnTo>
                  <a:pt x="975" y="3840"/>
                </a:lnTo>
                <a:lnTo>
                  <a:pt x="0" y="4815"/>
                </a:lnTo>
                <a:lnTo>
                  <a:pt x="0" y="221757"/>
                </a:lnTo>
                <a:lnTo>
                  <a:pt x="975" y="222717"/>
                </a:lnTo>
                <a:lnTo>
                  <a:pt x="975" y="223677"/>
                </a:lnTo>
                <a:lnTo>
                  <a:pt x="1935" y="224637"/>
                </a:lnTo>
                <a:lnTo>
                  <a:pt x="2880" y="224637"/>
                </a:lnTo>
                <a:lnTo>
                  <a:pt x="3840" y="225597"/>
                </a:lnTo>
                <a:lnTo>
                  <a:pt x="22082" y="225597"/>
                </a:lnTo>
                <a:lnTo>
                  <a:pt x="23042" y="224637"/>
                </a:lnTo>
                <a:lnTo>
                  <a:pt x="24002" y="224637"/>
                </a:lnTo>
                <a:lnTo>
                  <a:pt x="24963" y="223677"/>
                </a:lnTo>
                <a:lnTo>
                  <a:pt x="25923" y="223677"/>
                </a:lnTo>
                <a:lnTo>
                  <a:pt x="26883" y="222717"/>
                </a:lnTo>
                <a:lnTo>
                  <a:pt x="26883" y="220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/>
          <p:nvPr/>
        </p:nvSpPr>
        <p:spPr>
          <a:xfrm>
            <a:off x="3417737" y="1387891"/>
            <a:ext cx="26883" cy="154548"/>
          </a:xfrm>
          <a:custGeom>
            <a:avLst/>
            <a:gdLst/>
            <a:ahLst/>
            <a:cxnLst/>
            <a:rect l="l" t="t" r="r" b="b"/>
            <a:pathLst>
              <a:path w="26883" h="154548">
                <a:moveTo>
                  <a:pt x="26883" y="2880"/>
                </a:moveTo>
                <a:lnTo>
                  <a:pt x="25908" y="1920"/>
                </a:lnTo>
                <a:lnTo>
                  <a:pt x="24947" y="960"/>
                </a:lnTo>
                <a:lnTo>
                  <a:pt x="23042" y="960"/>
                </a:lnTo>
                <a:lnTo>
                  <a:pt x="22067" y="0"/>
                </a:lnTo>
                <a:lnTo>
                  <a:pt x="576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50708"/>
                </a:lnTo>
                <a:lnTo>
                  <a:pt x="960" y="151668"/>
                </a:lnTo>
                <a:lnTo>
                  <a:pt x="960" y="152628"/>
                </a:lnTo>
                <a:lnTo>
                  <a:pt x="1920" y="153588"/>
                </a:lnTo>
                <a:lnTo>
                  <a:pt x="2880" y="153588"/>
                </a:lnTo>
                <a:lnTo>
                  <a:pt x="3840" y="154548"/>
                </a:lnTo>
                <a:lnTo>
                  <a:pt x="22067" y="154548"/>
                </a:lnTo>
                <a:lnTo>
                  <a:pt x="23042" y="153588"/>
                </a:lnTo>
                <a:lnTo>
                  <a:pt x="24002" y="153588"/>
                </a:lnTo>
                <a:lnTo>
                  <a:pt x="24947" y="152628"/>
                </a:lnTo>
                <a:lnTo>
                  <a:pt x="25908" y="152628"/>
                </a:lnTo>
                <a:lnTo>
                  <a:pt x="26883" y="151668"/>
                </a:lnTo>
                <a:lnTo>
                  <a:pt x="26883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/>
          <p:nvPr/>
        </p:nvSpPr>
        <p:spPr>
          <a:xfrm>
            <a:off x="3414857" y="1327403"/>
            <a:ext cx="32628" cy="32644"/>
          </a:xfrm>
          <a:custGeom>
            <a:avLst/>
            <a:gdLst/>
            <a:ahLst/>
            <a:cxnLst/>
            <a:rect l="l" t="t" r="r" b="b"/>
            <a:pathLst>
              <a:path w="32628" h="32644">
                <a:moveTo>
                  <a:pt x="32628" y="16322"/>
                </a:moveTo>
                <a:lnTo>
                  <a:pt x="32628" y="10561"/>
                </a:lnTo>
                <a:lnTo>
                  <a:pt x="31668" y="5775"/>
                </a:lnTo>
                <a:lnTo>
                  <a:pt x="29763" y="3840"/>
                </a:lnTo>
                <a:lnTo>
                  <a:pt x="26883" y="1935"/>
                </a:lnTo>
                <a:lnTo>
                  <a:pt x="23042" y="0"/>
                </a:lnTo>
                <a:lnTo>
                  <a:pt x="10561" y="0"/>
                </a:lnTo>
                <a:lnTo>
                  <a:pt x="5760" y="1935"/>
                </a:lnTo>
                <a:lnTo>
                  <a:pt x="3840" y="3840"/>
                </a:lnTo>
                <a:lnTo>
                  <a:pt x="960" y="5775"/>
                </a:lnTo>
                <a:lnTo>
                  <a:pt x="0" y="10561"/>
                </a:lnTo>
                <a:lnTo>
                  <a:pt x="0" y="23042"/>
                </a:lnTo>
                <a:lnTo>
                  <a:pt x="960" y="26883"/>
                </a:lnTo>
                <a:lnTo>
                  <a:pt x="3840" y="28803"/>
                </a:lnTo>
                <a:lnTo>
                  <a:pt x="5760" y="31683"/>
                </a:lnTo>
                <a:lnTo>
                  <a:pt x="10561" y="32644"/>
                </a:lnTo>
                <a:lnTo>
                  <a:pt x="23042" y="32644"/>
                </a:lnTo>
                <a:lnTo>
                  <a:pt x="26883" y="31683"/>
                </a:lnTo>
                <a:lnTo>
                  <a:pt x="29763" y="28803"/>
                </a:lnTo>
                <a:lnTo>
                  <a:pt x="31668" y="26883"/>
                </a:lnTo>
                <a:lnTo>
                  <a:pt x="32628" y="22082"/>
                </a:lnTo>
                <a:lnTo>
                  <a:pt x="32628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3482050" y="1385011"/>
            <a:ext cx="103677" cy="160309"/>
          </a:xfrm>
          <a:custGeom>
            <a:avLst/>
            <a:gdLst/>
            <a:ahLst/>
            <a:cxnLst/>
            <a:rect l="l" t="t" r="r" b="b"/>
            <a:pathLst>
              <a:path w="103677" h="160309">
                <a:moveTo>
                  <a:pt x="6720" y="150723"/>
                </a:moveTo>
                <a:lnTo>
                  <a:pt x="9601" y="151668"/>
                </a:lnTo>
                <a:lnTo>
                  <a:pt x="11521" y="152628"/>
                </a:lnTo>
                <a:lnTo>
                  <a:pt x="15361" y="154548"/>
                </a:lnTo>
                <a:lnTo>
                  <a:pt x="19202" y="155508"/>
                </a:lnTo>
                <a:lnTo>
                  <a:pt x="23042" y="157429"/>
                </a:lnTo>
                <a:lnTo>
                  <a:pt x="26883" y="158389"/>
                </a:lnTo>
                <a:lnTo>
                  <a:pt x="31683" y="158389"/>
                </a:lnTo>
                <a:lnTo>
                  <a:pt x="36484" y="159349"/>
                </a:lnTo>
                <a:lnTo>
                  <a:pt x="41285" y="160309"/>
                </a:lnTo>
                <a:lnTo>
                  <a:pt x="54711" y="160309"/>
                </a:lnTo>
                <a:lnTo>
                  <a:pt x="62392" y="158389"/>
                </a:lnTo>
                <a:lnTo>
                  <a:pt x="69113" y="156469"/>
                </a:lnTo>
                <a:lnTo>
                  <a:pt x="76794" y="154548"/>
                </a:lnTo>
                <a:lnTo>
                  <a:pt x="82555" y="151668"/>
                </a:lnTo>
                <a:lnTo>
                  <a:pt x="87355" y="147827"/>
                </a:lnTo>
                <a:lnTo>
                  <a:pt x="92156" y="144002"/>
                </a:lnTo>
                <a:lnTo>
                  <a:pt x="95996" y="139186"/>
                </a:lnTo>
                <a:lnTo>
                  <a:pt x="98877" y="133441"/>
                </a:lnTo>
                <a:lnTo>
                  <a:pt x="101757" y="127665"/>
                </a:lnTo>
                <a:lnTo>
                  <a:pt x="103677" y="120959"/>
                </a:lnTo>
                <a:lnTo>
                  <a:pt x="103677" y="106558"/>
                </a:lnTo>
                <a:lnTo>
                  <a:pt x="101757" y="101757"/>
                </a:lnTo>
                <a:lnTo>
                  <a:pt x="99837" y="96956"/>
                </a:lnTo>
                <a:lnTo>
                  <a:pt x="97917" y="92156"/>
                </a:lnTo>
                <a:lnTo>
                  <a:pt x="95036" y="88315"/>
                </a:lnTo>
                <a:lnTo>
                  <a:pt x="92156" y="85435"/>
                </a:lnTo>
                <a:lnTo>
                  <a:pt x="88315" y="82555"/>
                </a:lnTo>
                <a:lnTo>
                  <a:pt x="84475" y="79674"/>
                </a:lnTo>
                <a:lnTo>
                  <a:pt x="79674" y="77754"/>
                </a:lnTo>
                <a:lnTo>
                  <a:pt x="74889" y="74874"/>
                </a:lnTo>
                <a:lnTo>
                  <a:pt x="71033" y="72953"/>
                </a:lnTo>
                <a:lnTo>
                  <a:pt x="66233" y="71033"/>
                </a:lnTo>
                <a:lnTo>
                  <a:pt x="61447" y="69113"/>
                </a:lnTo>
                <a:lnTo>
                  <a:pt x="57607" y="67193"/>
                </a:lnTo>
                <a:lnTo>
                  <a:pt x="52806" y="66233"/>
                </a:lnTo>
                <a:lnTo>
                  <a:pt x="47990" y="64312"/>
                </a:lnTo>
                <a:lnTo>
                  <a:pt x="44165" y="62392"/>
                </a:lnTo>
                <a:lnTo>
                  <a:pt x="41285" y="60472"/>
                </a:lnTo>
                <a:lnTo>
                  <a:pt x="37444" y="57591"/>
                </a:lnTo>
                <a:lnTo>
                  <a:pt x="34564" y="55671"/>
                </a:lnTo>
                <a:lnTo>
                  <a:pt x="32644" y="52806"/>
                </a:lnTo>
                <a:lnTo>
                  <a:pt x="30723" y="49911"/>
                </a:lnTo>
                <a:lnTo>
                  <a:pt x="29763" y="46085"/>
                </a:lnTo>
                <a:lnTo>
                  <a:pt x="29763" y="36469"/>
                </a:lnTo>
                <a:lnTo>
                  <a:pt x="30723" y="33588"/>
                </a:lnTo>
                <a:lnTo>
                  <a:pt x="32644" y="30723"/>
                </a:lnTo>
                <a:lnTo>
                  <a:pt x="33604" y="28803"/>
                </a:lnTo>
                <a:lnTo>
                  <a:pt x="36484" y="26883"/>
                </a:lnTo>
                <a:lnTo>
                  <a:pt x="38404" y="24963"/>
                </a:lnTo>
                <a:lnTo>
                  <a:pt x="41285" y="24002"/>
                </a:lnTo>
                <a:lnTo>
                  <a:pt x="44165" y="23042"/>
                </a:lnTo>
                <a:lnTo>
                  <a:pt x="47990" y="21122"/>
                </a:lnTo>
                <a:lnTo>
                  <a:pt x="61447" y="21122"/>
                </a:lnTo>
                <a:lnTo>
                  <a:pt x="66233" y="22082"/>
                </a:lnTo>
                <a:lnTo>
                  <a:pt x="70073" y="23042"/>
                </a:lnTo>
                <a:lnTo>
                  <a:pt x="73913" y="24002"/>
                </a:lnTo>
                <a:lnTo>
                  <a:pt x="77754" y="24963"/>
                </a:lnTo>
                <a:lnTo>
                  <a:pt x="80634" y="26883"/>
                </a:lnTo>
                <a:lnTo>
                  <a:pt x="83515" y="27843"/>
                </a:lnTo>
                <a:lnTo>
                  <a:pt x="85435" y="28803"/>
                </a:lnTo>
                <a:lnTo>
                  <a:pt x="87355" y="30723"/>
                </a:lnTo>
                <a:lnTo>
                  <a:pt x="89275" y="31683"/>
                </a:lnTo>
                <a:lnTo>
                  <a:pt x="93116" y="31683"/>
                </a:lnTo>
                <a:lnTo>
                  <a:pt x="94076" y="30723"/>
                </a:lnTo>
                <a:lnTo>
                  <a:pt x="95036" y="29748"/>
                </a:lnTo>
                <a:lnTo>
                  <a:pt x="95036" y="26883"/>
                </a:lnTo>
                <a:lnTo>
                  <a:pt x="95996" y="24963"/>
                </a:lnTo>
                <a:lnTo>
                  <a:pt x="95996" y="18242"/>
                </a:lnTo>
                <a:lnTo>
                  <a:pt x="95036" y="17282"/>
                </a:lnTo>
                <a:lnTo>
                  <a:pt x="95036" y="13441"/>
                </a:lnTo>
                <a:lnTo>
                  <a:pt x="94076" y="12481"/>
                </a:lnTo>
                <a:lnTo>
                  <a:pt x="94076" y="11521"/>
                </a:lnTo>
                <a:lnTo>
                  <a:pt x="93116" y="10561"/>
                </a:lnTo>
                <a:lnTo>
                  <a:pt x="92156" y="9601"/>
                </a:lnTo>
                <a:lnTo>
                  <a:pt x="91196" y="8641"/>
                </a:lnTo>
                <a:lnTo>
                  <a:pt x="89275" y="7680"/>
                </a:lnTo>
                <a:lnTo>
                  <a:pt x="87355" y="6720"/>
                </a:lnTo>
                <a:lnTo>
                  <a:pt x="84475" y="5760"/>
                </a:lnTo>
                <a:lnTo>
                  <a:pt x="82555" y="4800"/>
                </a:lnTo>
                <a:lnTo>
                  <a:pt x="78714" y="3840"/>
                </a:lnTo>
                <a:lnTo>
                  <a:pt x="75834" y="2880"/>
                </a:lnTo>
                <a:lnTo>
                  <a:pt x="71993" y="1920"/>
                </a:lnTo>
                <a:lnTo>
                  <a:pt x="68168" y="960"/>
                </a:lnTo>
                <a:lnTo>
                  <a:pt x="64328" y="960"/>
                </a:lnTo>
                <a:lnTo>
                  <a:pt x="60487" y="0"/>
                </a:lnTo>
                <a:lnTo>
                  <a:pt x="47990" y="0"/>
                </a:lnTo>
                <a:lnTo>
                  <a:pt x="40325" y="1920"/>
                </a:lnTo>
                <a:lnTo>
                  <a:pt x="33604" y="3840"/>
                </a:lnTo>
                <a:lnTo>
                  <a:pt x="26883" y="6720"/>
                </a:lnTo>
                <a:lnTo>
                  <a:pt x="21122" y="9601"/>
                </a:lnTo>
                <a:lnTo>
                  <a:pt x="17282" y="13441"/>
                </a:lnTo>
                <a:lnTo>
                  <a:pt x="12481" y="17282"/>
                </a:lnTo>
                <a:lnTo>
                  <a:pt x="9601" y="22082"/>
                </a:lnTo>
                <a:lnTo>
                  <a:pt x="6720" y="26883"/>
                </a:lnTo>
                <a:lnTo>
                  <a:pt x="4800" y="32628"/>
                </a:lnTo>
                <a:lnTo>
                  <a:pt x="3840" y="37429"/>
                </a:lnTo>
                <a:lnTo>
                  <a:pt x="3840" y="49911"/>
                </a:lnTo>
                <a:lnTo>
                  <a:pt x="4800" y="55671"/>
                </a:lnTo>
                <a:lnTo>
                  <a:pt x="6720" y="60472"/>
                </a:lnTo>
                <a:lnTo>
                  <a:pt x="9601" y="64312"/>
                </a:lnTo>
                <a:lnTo>
                  <a:pt x="11521" y="69113"/>
                </a:lnTo>
                <a:lnTo>
                  <a:pt x="15361" y="71993"/>
                </a:lnTo>
                <a:lnTo>
                  <a:pt x="19202" y="75834"/>
                </a:lnTo>
                <a:lnTo>
                  <a:pt x="23042" y="78714"/>
                </a:lnTo>
                <a:lnTo>
                  <a:pt x="26883" y="80634"/>
                </a:lnTo>
                <a:lnTo>
                  <a:pt x="31683" y="82555"/>
                </a:lnTo>
                <a:lnTo>
                  <a:pt x="35524" y="84475"/>
                </a:lnTo>
                <a:lnTo>
                  <a:pt x="40325" y="86395"/>
                </a:lnTo>
                <a:lnTo>
                  <a:pt x="45125" y="88315"/>
                </a:lnTo>
                <a:lnTo>
                  <a:pt x="49926" y="90236"/>
                </a:lnTo>
                <a:lnTo>
                  <a:pt x="53766" y="92156"/>
                </a:lnTo>
                <a:lnTo>
                  <a:pt x="58552" y="93116"/>
                </a:lnTo>
                <a:lnTo>
                  <a:pt x="62392" y="95996"/>
                </a:lnTo>
                <a:lnTo>
                  <a:pt x="65272" y="97917"/>
                </a:lnTo>
                <a:lnTo>
                  <a:pt x="69113" y="99837"/>
                </a:lnTo>
                <a:lnTo>
                  <a:pt x="71993" y="102717"/>
                </a:lnTo>
                <a:lnTo>
                  <a:pt x="73913" y="104637"/>
                </a:lnTo>
                <a:lnTo>
                  <a:pt x="75834" y="107518"/>
                </a:lnTo>
                <a:lnTo>
                  <a:pt x="76794" y="111358"/>
                </a:lnTo>
                <a:lnTo>
                  <a:pt x="76794" y="119039"/>
                </a:lnTo>
                <a:lnTo>
                  <a:pt x="75834" y="122880"/>
                </a:lnTo>
                <a:lnTo>
                  <a:pt x="74889" y="125760"/>
                </a:lnTo>
                <a:lnTo>
                  <a:pt x="72953" y="128640"/>
                </a:lnTo>
                <a:lnTo>
                  <a:pt x="71033" y="130545"/>
                </a:lnTo>
                <a:lnTo>
                  <a:pt x="68168" y="132481"/>
                </a:lnTo>
                <a:lnTo>
                  <a:pt x="66233" y="134386"/>
                </a:lnTo>
                <a:lnTo>
                  <a:pt x="62392" y="136321"/>
                </a:lnTo>
                <a:lnTo>
                  <a:pt x="58552" y="137266"/>
                </a:lnTo>
                <a:lnTo>
                  <a:pt x="55671" y="138226"/>
                </a:lnTo>
                <a:lnTo>
                  <a:pt x="35524" y="138226"/>
                </a:lnTo>
                <a:lnTo>
                  <a:pt x="30723" y="136321"/>
                </a:lnTo>
                <a:lnTo>
                  <a:pt x="25923" y="134386"/>
                </a:lnTo>
                <a:lnTo>
                  <a:pt x="22082" y="133441"/>
                </a:lnTo>
                <a:lnTo>
                  <a:pt x="18242" y="131505"/>
                </a:lnTo>
                <a:lnTo>
                  <a:pt x="15361" y="129600"/>
                </a:lnTo>
                <a:lnTo>
                  <a:pt x="12481" y="128640"/>
                </a:lnTo>
                <a:lnTo>
                  <a:pt x="9601" y="126720"/>
                </a:lnTo>
                <a:lnTo>
                  <a:pt x="7680" y="125760"/>
                </a:lnTo>
                <a:lnTo>
                  <a:pt x="5760" y="124800"/>
                </a:lnTo>
                <a:lnTo>
                  <a:pt x="3840" y="124800"/>
                </a:lnTo>
                <a:lnTo>
                  <a:pt x="2880" y="125760"/>
                </a:lnTo>
                <a:lnTo>
                  <a:pt x="1920" y="125760"/>
                </a:lnTo>
                <a:lnTo>
                  <a:pt x="1920" y="126720"/>
                </a:lnTo>
                <a:lnTo>
                  <a:pt x="960" y="127665"/>
                </a:lnTo>
                <a:lnTo>
                  <a:pt x="960" y="130545"/>
                </a:lnTo>
                <a:lnTo>
                  <a:pt x="0" y="131505"/>
                </a:lnTo>
                <a:lnTo>
                  <a:pt x="0" y="139186"/>
                </a:lnTo>
                <a:lnTo>
                  <a:pt x="960" y="142067"/>
                </a:lnTo>
                <a:lnTo>
                  <a:pt x="960" y="144002"/>
                </a:lnTo>
                <a:lnTo>
                  <a:pt x="1920" y="145907"/>
                </a:lnTo>
                <a:lnTo>
                  <a:pt x="2880" y="146883"/>
                </a:lnTo>
                <a:lnTo>
                  <a:pt x="3840" y="147827"/>
                </a:lnTo>
                <a:lnTo>
                  <a:pt x="4800" y="148788"/>
                </a:lnTo>
                <a:lnTo>
                  <a:pt x="6720" y="15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3640454" y="1506931"/>
            <a:ext cx="8625" cy="37429"/>
          </a:xfrm>
          <a:custGeom>
            <a:avLst/>
            <a:gdLst/>
            <a:ahLst/>
            <a:cxnLst/>
            <a:rect l="l" t="t" r="r" b="b"/>
            <a:pathLst>
              <a:path w="8625" h="37429">
                <a:moveTo>
                  <a:pt x="2865" y="5745"/>
                </a:moveTo>
                <a:lnTo>
                  <a:pt x="0" y="0"/>
                </a:lnTo>
                <a:lnTo>
                  <a:pt x="2865" y="34549"/>
                </a:lnTo>
                <a:lnTo>
                  <a:pt x="8625" y="37429"/>
                </a:lnTo>
                <a:lnTo>
                  <a:pt x="7680" y="10561"/>
                </a:lnTo>
                <a:lnTo>
                  <a:pt x="2865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3613571" y="1385011"/>
            <a:ext cx="119024" cy="160309"/>
          </a:xfrm>
          <a:custGeom>
            <a:avLst/>
            <a:gdLst/>
            <a:ahLst/>
            <a:cxnLst/>
            <a:rect l="l" t="t" r="r" b="b"/>
            <a:pathLst>
              <a:path w="119024" h="160309">
                <a:moveTo>
                  <a:pt x="7680" y="29748"/>
                </a:moveTo>
                <a:lnTo>
                  <a:pt x="7680" y="33588"/>
                </a:lnTo>
                <a:lnTo>
                  <a:pt x="8641" y="34564"/>
                </a:lnTo>
                <a:lnTo>
                  <a:pt x="8641" y="35524"/>
                </a:lnTo>
                <a:lnTo>
                  <a:pt x="9601" y="36469"/>
                </a:lnTo>
                <a:lnTo>
                  <a:pt x="10561" y="36469"/>
                </a:lnTo>
                <a:lnTo>
                  <a:pt x="11521" y="37429"/>
                </a:lnTo>
                <a:lnTo>
                  <a:pt x="13441" y="37429"/>
                </a:lnTo>
                <a:lnTo>
                  <a:pt x="15361" y="36469"/>
                </a:lnTo>
                <a:lnTo>
                  <a:pt x="18227" y="34564"/>
                </a:lnTo>
                <a:lnTo>
                  <a:pt x="21107" y="32628"/>
                </a:lnTo>
                <a:lnTo>
                  <a:pt x="24002" y="31683"/>
                </a:lnTo>
                <a:lnTo>
                  <a:pt x="27843" y="29748"/>
                </a:lnTo>
                <a:lnTo>
                  <a:pt x="32628" y="27843"/>
                </a:lnTo>
                <a:lnTo>
                  <a:pt x="36469" y="25907"/>
                </a:lnTo>
                <a:lnTo>
                  <a:pt x="42230" y="24002"/>
                </a:lnTo>
                <a:lnTo>
                  <a:pt x="47030" y="23042"/>
                </a:lnTo>
                <a:lnTo>
                  <a:pt x="52791" y="22082"/>
                </a:lnTo>
                <a:lnTo>
                  <a:pt x="66233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9674" y="25907"/>
                </a:lnTo>
                <a:lnTo>
                  <a:pt x="82555" y="27843"/>
                </a:lnTo>
                <a:lnTo>
                  <a:pt x="85435" y="30723"/>
                </a:lnTo>
                <a:lnTo>
                  <a:pt x="88315" y="33588"/>
                </a:lnTo>
                <a:lnTo>
                  <a:pt x="90236" y="37429"/>
                </a:lnTo>
                <a:lnTo>
                  <a:pt x="91196" y="41269"/>
                </a:lnTo>
                <a:lnTo>
                  <a:pt x="92156" y="46085"/>
                </a:lnTo>
                <a:lnTo>
                  <a:pt x="93116" y="50871"/>
                </a:lnTo>
                <a:lnTo>
                  <a:pt x="93116" y="67193"/>
                </a:lnTo>
                <a:lnTo>
                  <a:pt x="72953" y="67193"/>
                </a:lnTo>
                <a:lnTo>
                  <a:pt x="67009" y="67283"/>
                </a:lnTo>
                <a:lnTo>
                  <a:pt x="54218" y="68190"/>
                </a:lnTo>
                <a:lnTo>
                  <a:pt x="42230" y="70073"/>
                </a:lnTo>
                <a:lnTo>
                  <a:pt x="33588" y="71993"/>
                </a:lnTo>
                <a:lnTo>
                  <a:pt x="25907" y="75834"/>
                </a:lnTo>
                <a:lnTo>
                  <a:pt x="19202" y="79674"/>
                </a:lnTo>
                <a:lnTo>
                  <a:pt x="13441" y="83515"/>
                </a:lnTo>
                <a:lnTo>
                  <a:pt x="8641" y="88315"/>
                </a:lnTo>
                <a:lnTo>
                  <a:pt x="480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3840" y="134386"/>
                </a:lnTo>
                <a:lnTo>
                  <a:pt x="5760" y="140162"/>
                </a:lnTo>
                <a:lnTo>
                  <a:pt x="9601" y="144947"/>
                </a:lnTo>
                <a:lnTo>
                  <a:pt x="13441" y="147827"/>
                </a:lnTo>
                <a:lnTo>
                  <a:pt x="18227" y="151668"/>
                </a:lnTo>
                <a:lnTo>
                  <a:pt x="23042" y="154548"/>
                </a:lnTo>
                <a:lnTo>
                  <a:pt x="29748" y="156469"/>
                </a:lnTo>
                <a:lnTo>
                  <a:pt x="26883" y="121920"/>
                </a:lnTo>
                <a:lnTo>
                  <a:pt x="26883" y="109438"/>
                </a:lnTo>
                <a:lnTo>
                  <a:pt x="27843" y="105597"/>
                </a:lnTo>
                <a:lnTo>
                  <a:pt x="29748" y="102717"/>
                </a:lnTo>
                <a:lnTo>
                  <a:pt x="31668" y="98877"/>
                </a:lnTo>
                <a:lnTo>
                  <a:pt x="34564" y="95996"/>
                </a:lnTo>
                <a:lnTo>
                  <a:pt x="37429" y="94076"/>
                </a:lnTo>
                <a:lnTo>
                  <a:pt x="41269" y="91196"/>
                </a:lnTo>
                <a:lnTo>
                  <a:pt x="46070" y="89275"/>
                </a:lnTo>
                <a:lnTo>
                  <a:pt x="50871" y="88315"/>
                </a:lnTo>
                <a:lnTo>
                  <a:pt x="56631" y="87355"/>
                </a:lnTo>
                <a:lnTo>
                  <a:pt x="6335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79674" y="130545"/>
                </a:lnTo>
                <a:lnTo>
                  <a:pt x="73913" y="133441"/>
                </a:lnTo>
                <a:lnTo>
                  <a:pt x="68153" y="137266"/>
                </a:lnTo>
                <a:lnTo>
                  <a:pt x="61432" y="139186"/>
                </a:lnTo>
                <a:lnTo>
                  <a:pt x="46070" y="139186"/>
                </a:lnTo>
                <a:lnTo>
                  <a:pt x="39349" y="137266"/>
                </a:lnTo>
                <a:lnTo>
                  <a:pt x="34564" y="132481"/>
                </a:lnTo>
                <a:lnTo>
                  <a:pt x="35509" y="159349"/>
                </a:lnTo>
                <a:lnTo>
                  <a:pt x="43190" y="160309"/>
                </a:lnTo>
                <a:lnTo>
                  <a:pt x="59512" y="160309"/>
                </a:lnTo>
                <a:lnTo>
                  <a:pt x="67193" y="158389"/>
                </a:lnTo>
                <a:lnTo>
                  <a:pt x="74874" y="154548"/>
                </a:lnTo>
                <a:lnTo>
                  <a:pt x="76787" y="153655"/>
                </a:lnTo>
                <a:lnTo>
                  <a:pt x="87441" y="146845"/>
                </a:lnTo>
                <a:lnTo>
                  <a:pt x="96956" y="138226"/>
                </a:lnTo>
                <a:lnTo>
                  <a:pt x="96956" y="155508"/>
                </a:lnTo>
                <a:lnTo>
                  <a:pt x="97916" y="155508"/>
                </a:lnTo>
                <a:lnTo>
                  <a:pt x="98877" y="156469"/>
                </a:lnTo>
                <a:lnTo>
                  <a:pt x="99837" y="157429"/>
                </a:lnTo>
                <a:lnTo>
                  <a:pt x="116144" y="157429"/>
                </a:lnTo>
                <a:lnTo>
                  <a:pt x="117119" y="156469"/>
                </a:lnTo>
                <a:lnTo>
                  <a:pt x="118079" y="155508"/>
                </a:lnTo>
                <a:lnTo>
                  <a:pt x="119024" y="155508"/>
                </a:lnTo>
                <a:lnTo>
                  <a:pt x="119024" y="46085"/>
                </a:lnTo>
                <a:lnTo>
                  <a:pt x="118079" y="38404"/>
                </a:lnTo>
                <a:lnTo>
                  <a:pt x="116144" y="31683"/>
                </a:lnTo>
                <a:lnTo>
                  <a:pt x="114239" y="24963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5760"/>
                </a:lnTo>
                <a:lnTo>
                  <a:pt x="88315" y="3840"/>
                </a:lnTo>
                <a:lnTo>
                  <a:pt x="87687" y="3663"/>
                </a:lnTo>
                <a:lnTo>
                  <a:pt x="76023" y="1134"/>
                </a:lnTo>
                <a:lnTo>
                  <a:pt x="62392" y="0"/>
                </a:lnTo>
                <a:lnTo>
                  <a:pt x="56631" y="0"/>
                </a:lnTo>
                <a:lnTo>
                  <a:pt x="50871" y="960"/>
                </a:lnTo>
                <a:lnTo>
                  <a:pt x="45110" y="1920"/>
                </a:lnTo>
                <a:lnTo>
                  <a:pt x="40309" y="2880"/>
                </a:lnTo>
                <a:lnTo>
                  <a:pt x="34564" y="3840"/>
                </a:lnTo>
                <a:lnTo>
                  <a:pt x="30723" y="5760"/>
                </a:lnTo>
                <a:lnTo>
                  <a:pt x="25907" y="7680"/>
                </a:lnTo>
                <a:lnTo>
                  <a:pt x="21107" y="8641"/>
                </a:lnTo>
                <a:lnTo>
                  <a:pt x="18227" y="10561"/>
                </a:lnTo>
                <a:lnTo>
                  <a:pt x="14386" y="12481"/>
                </a:lnTo>
                <a:lnTo>
                  <a:pt x="11521" y="14401"/>
                </a:lnTo>
                <a:lnTo>
                  <a:pt x="10561" y="16322"/>
                </a:lnTo>
                <a:lnTo>
                  <a:pt x="8641" y="17282"/>
                </a:lnTo>
                <a:lnTo>
                  <a:pt x="7680" y="19202"/>
                </a:lnTo>
                <a:lnTo>
                  <a:pt x="7680" y="22082"/>
                </a:lnTo>
                <a:lnTo>
                  <a:pt x="6720" y="24002"/>
                </a:lnTo>
                <a:lnTo>
                  <a:pt x="6720" y="27843"/>
                </a:lnTo>
                <a:lnTo>
                  <a:pt x="7680" y="2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3759479" y="1348526"/>
            <a:ext cx="95036" cy="195834"/>
          </a:xfrm>
          <a:custGeom>
            <a:avLst/>
            <a:gdLst/>
            <a:ahLst/>
            <a:cxnLst/>
            <a:rect l="l" t="t" r="r" b="b"/>
            <a:pathLst>
              <a:path w="95036" h="195834">
                <a:moveTo>
                  <a:pt x="94076" y="43205"/>
                </a:moveTo>
                <a:lnTo>
                  <a:pt x="93116" y="42245"/>
                </a:lnTo>
                <a:lnTo>
                  <a:pt x="93116" y="41285"/>
                </a:lnTo>
                <a:lnTo>
                  <a:pt x="92156" y="41285"/>
                </a:lnTo>
                <a:lnTo>
                  <a:pt x="92156" y="40325"/>
                </a:lnTo>
                <a:lnTo>
                  <a:pt x="51846" y="40325"/>
                </a:lnTo>
                <a:lnTo>
                  <a:pt x="51846" y="2880"/>
                </a:lnTo>
                <a:lnTo>
                  <a:pt x="50886" y="2880"/>
                </a:lnTo>
                <a:lnTo>
                  <a:pt x="50886" y="1920"/>
                </a:lnTo>
                <a:lnTo>
                  <a:pt x="49926" y="1920"/>
                </a:lnTo>
                <a:lnTo>
                  <a:pt x="48966" y="960"/>
                </a:lnTo>
                <a:lnTo>
                  <a:pt x="45125" y="960"/>
                </a:lnTo>
                <a:lnTo>
                  <a:pt x="44165" y="0"/>
                </a:lnTo>
                <a:lnTo>
                  <a:pt x="33604" y="0"/>
                </a:lnTo>
                <a:lnTo>
                  <a:pt x="32644" y="960"/>
                </a:lnTo>
                <a:lnTo>
                  <a:pt x="28803" y="960"/>
                </a:lnTo>
                <a:lnTo>
                  <a:pt x="27843" y="1920"/>
                </a:lnTo>
                <a:lnTo>
                  <a:pt x="26883" y="1920"/>
                </a:lnTo>
                <a:lnTo>
                  <a:pt x="26883" y="2880"/>
                </a:lnTo>
                <a:lnTo>
                  <a:pt x="25923" y="2880"/>
                </a:lnTo>
                <a:lnTo>
                  <a:pt x="25923" y="40325"/>
                </a:lnTo>
                <a:lnTo>
                  <a:pt x="2880" y="40325"/>
                </a:lnTo>
                <a:lnTo>
                  <a:pt x="1920" y="41285"/>
                </a:lnTo>
                <a:lnTo>
                  <a:pt x="960" y="42245"/>
                </a:lnTo>
                <a:lnTo>
                  <a:pt x="960" y="44165"/>
                </a:lnTo>
                <a:lnTo>
                  <a:pt x="0" y="46085"/>
                </a:lnTo>
                <a:lnTo>
                  <a:pt x="0" y="57607"/>
                </a:lnTo>
                <a:lnTo>
                  <a:pt x="960" y="59527"/>
                </a:lnTo>
                <a:lnTo>
                  <a:pt x="1920" y="61447"/>
                </a:lnTo>
                <a:lnTo>
                  <a:pt x="3840" y="62392"/>
                </a:lnTo>
                <a:lnTo>
                  <a:pt x="25923" y="62392"/>
                </a:lnTo>
                <a:lnTo>
                  <a:pt x="25923" y="155524"/>
                </a:lnTo>
                <a:lnTo>
                  <a:pt x="26883" y="162245"/>
                </a:lnTo>
                <a:lnTo>
                  <a:pt x="27843" y="168965"/>
                </a:lnTo>
                <a:lnTo>
                  <a:pt x="29763" y="174711"/>
                </a:lnTo>
                <a:lnTo>
                  <a:pt x="31683" y="180487"/>
                </a:lnTo>
                <a:lnTo>
                  <a:pt x="35524" y="184312"/>
                </a:lnTo>
                <a:lnTo>
                  <a:pt x="39364" y="188153"/>
                </a:lnTo>
                <a:lnTo>
                  <a:pt x="43205" y="191033"/>
                </a:lnTo>
                <a:lnTo>
                  <a:pt x="48966" y="192953"/>
                </a:lnTo>
                <a:lnTo>
                  <a:pt x="53766" y="194873"/>
                </a:lnTo>
                <a:lnTo>
                  <a:pt x="60487" y="195834"/>
                </a:lnTo>
                <a:lnTo>
                  <a:pt x="75834" y="195834"/>
                </a:lnTo>
                <a:lnTo>
                  <a:pt x="77769" y="194873"/>
                </a:lnTo>
                <a:lnTo>
                  <a:pt x="80650" y="194873"/>
                </a:lnTo>
                <a:lnTo>
                  <a:pt x="82555" y="193913"/>
                </a:lnTo>
                <a:lnTo>
                  <a:pt x="84490" y="193913"/>
                </a:lnTo>
                <a:lnTo>
                  <a:pt x="86395" y="192953"/>
                </a:lnTo>
                <a:lnTo>
                  <a:pt x="88315" y="191993"/>
                </a:lnTo>
                <a:lnTo>
                  <a:pt x="90236" y="191993"/>
                </a:lnTo>
                <a:lnTo>
                  <a:pt x="91196" y="191033"/>
                </a:lnTo>
                <a:lnTo>
                  <a:pt x="92156" y="190073"/>
                </a:lnTo>
                <a:lnTo>
                  <a:pt x="93116" y="189113"/>
                </a:lnTo>
                <a:lnTo>
                  <a:pt x="94076" y="188153"/>
                </a:lnTo>
                <a:lnTo>
                  <a:pt x="94076" y="186232"/>
                </a:lnTo>
                <a:lnTo>
                  <a:pt x="95036" y="184312"/>
                </a:lnTo>
                <a:lnTo>
                  <a:pt x="95036" y="173751"/>
                </a:lnTo>
                <a:lnTo>
                  <a:pt x="94076" y="172806"/>
                </a:lnTo>
                <a:lnTo>
                  <a:pt x="94076" y="170870"/>
                </a:lnTo>
                <a:lnTo>
                  <a:pt x="93116" y="169925"/>
                </a:lnTo>
                <a:lnTo>
                  <a:pt x="93116" y="168965"/>
                </a:lnTo>
                <a:lnTo>
                  <a:pt x="89275" y="168965"/>
                </a:lnTo>
                <a:lnTo>
                  <a:pt x="88315" y="169925"/>
                </a:lnTo>
                <a:lnTo>
                  <a:pt x="87355" y="169925"/>
                </a:lnTo>
                <a:lnTo>
                  <a:pt x="85435" y="170870"/>
                </a:lnTo>
                <a:lnTo>
                  <a:pt x="84490" y="170870"/>
                </a:lnTo>
                <a:lnTo>
                  <a:pt x="82555" y="171831"/>
                </a:lnTo>
                <a:lnTo>
                  <a:pt x="81594" y="171831"/>
                </a:lnTo>
                <a:lnTo>
                  <a:pt x="79674" y="172806"/>
                </a:lnTo>
                <a:lnTo>
                  <a:pt x="77769" y="172806"/>
                </a:lnTo>
                <a:lnTo>
                  <a:pt x="74874" y="173751"/>
                </a:lnTo>
                <a:lnTo>
                  <a:pt x="65288" y="173751"/>
                </a:lnTo>
                <a:lnTo>
                  <a:pt x="59527" y="170870"/>
                </a:lnTo>
                <a:lnTo>
                  <a:pt x="56647" y="166085"/>
                </a:lnTo>
                <a:lnTo>
                  <a:pt x="53766" y="160309"/>
                </a:lnTo>
                <a:lnTo>
                  <a:pt x="51846" y="152643"/>
                </a:lnTo>
                <a:lnTo>
                  <a:pt x="51846" y="62392"/>
                </a:lnTo>
                <a:lnTo>
                  <a:pt x="91196" y="62392"/>
                </a:lnTo>
                <a:lnTo>
                  <a:pt x="92156" y="61447"/>
                </a:lnTo>
                <a:lnTo>
                  <a:pt x="93116" y="59527"/>
                </a:lnTo>
                <a:lnTo>
                  <a:pt x="94076" y="57607"/>
                </a:lnTo>
                <a:lnTo>
                  <a:pt x="95036" y="54726"/>
                </a:lnTo>
                <a:lnTo>
                  <a:pt x="95036" y="46085"/>
                </a:lnTo>
                <a:lnTo>
                  <a:pt x="94076" y="44165"/>
                </a:lnTo>
                <a:lnTo>
                  <a:pt x="94076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3887160" y="1327403"/>
            <a:ext cx="32644" cy="32644"/>
          </a:xfrm>
          <a:custGeom>
            <a:avLst/>
            <a:gdLst/>
            <a:ahLst/>
            <a:cxnLst/>
            <a:rect l="l" t="t" r="r" b="b"/>
            <a:pathLst>
              <a:path w="32644" h="32644">
                <a:moveTo>
                  <a:pt x="32644" y="16322"/>
                </a:moveTo>
                <a:lnTo>
                  <a:pt x="32644" y="10561"/>
                </a:lnTo>
                <a:lnTo>
                  <a:pt x="31683" y="5775"/>
                </a:lnTo>
                <a:lnTo>
                  <a:pt x="29763" y="3840"/>
                </a:lnTo>
                <a:lnTo>
                  <a:pt x="26883" y="1935"/>
                </a:lnTo>
                <a:lnTo>
                  <a:pt x="23042" y="0"/>
                </a:lnTo>
                <a:lnTo>
                  <a:pt x="10561" y="0"/>
                </a:lnTo>
                <a:lnTo>
                  <a:pt x="5760" y="1935"/>
                </a:lnTo>
                <a:lnTo>
                  <a:pt x="3840" y="3840"/>
                </a:lnTo>
                <a:lnTo>
                  <a:pt x="960" y="5775"/>
                </a:lnTo>
                <a:lnTo>
                  <a:pt x="0" y="10561"/>
                </a:lnTo>
                <a:lnTo>
                  <a:pt x="0" y="23042"/>
                </a:lnTo>
                <a:lnTo>
                  <a:pt x="960" y="26883"/>
                </a:lnTo>
                <a:lnTo>
                  <a:pt x="2880" y="28803"/>
                </a:lnTo>
                <a:lnTo>
                  <a:pt x="5760" y="31683"/>
                </a:lnTo>
                <a:lnTo>
                  <a:pt x="10561" y="32644"/>
                </a:lnTo>
                <a:lnTo>
                  <a:pt x="23042" y="32644"/>
                </a:lnTo>
                <a:lnTo>
                  <a:pt x="26883" y="31683"/>
                </a:lnTo>
                <a:lnTo>
                  <a:pt x="29763" y="28803"/>
                </a:lnTo>
                <a:lnTo>
                  <a:pt x="31683" y="26883"/>
                </a:lnTo>
                <a:lnTo>
                  <a:pt x="32644" y="22082"/>
                </a:lnTo>
                <a:lnTo>
                  <a:pt x="32644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3890040" y="1387891"/>
            <a:ext cx="26883" cy="154548"/>
          </a:xfrm>
          <a:custGeom>
            <a:avLst/>
            <a:gdLst/>
            <a:ahLst/>
            <a:cxnLst/>
            <a:rect l="l" t="t" r="r" b="b"/>
            <a:pathLst>
              <a:path w="26883" h="154548">
                <a:moveTo>
                  <a:pt x="5760" y="154548"/>
                </a:moveTo>
                <a:lnTo>
                  <a:pt x="22082" y="154548"/>
                </a:lnTo>
                <a:lnTo>
                  <a:pt x="23042" y="153588"/>
                </a:lnTo>
                <a:lnTo>
                  <a:pt x="24002" y="153588"/>
                </a:lnTo>
                <a:lnTo>
                  <a:pt x="24963" y="152628"/>
                </a:lnTo>
                <a:lnTo>
                  <a:pt x="25923" y="152628"/>
                </a:lnTo>
                <a:lnTo>
                  <a:pt x="25923" y="151668"/>
                </a:lnTo>
                <a:lnTo>
                  <a:pt x="26883" y="151668"/>
                </a:lnTo>
                <a:lnTo>
                  <a:pt x="26883" y="2880"/>
                </a:lnTo>
                <a:lnTo>
                  <a:pt x="2592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2082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51668"/>
                </a:lnTo>
                <a:lnTo>
                  <a:pt x="960" y="151668"/>
                </a:lnTo>
                <a:lnTo>
                  <a:pt x="960" y="152628"/>
                </a:lnTo>
                <a:lnTo>
                  <a:pt x="1920" y="153588"/>
                </a:lnTo>
                <a:lnTo>
                  <a:pt x="2880" y="153588"/>
                </a:lnTo>
                <a:lnTo>
                  <a:pt x="3840" y="154548"/>
                </a:lnTo>
                <a:lnTo>
                  <a:pt x="5760" y="1545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3984142" y="1486768"/>
            <a:ext cx="17597" cy="54964"/>
          </a:xfrm>
          <a:custGeom>
            <a:avLst/>
            <a:gdLst/>
            <a:ahLst/>
            <a:cxnLst/>
            <a:rect l="l" t="t" r="r" b="b"/>
            <a:pathLst>
              <a:path w="17597" h="54964">
                <a:moveTo>
                  <a:pt x="12455" y="24002"/>
                </a:moveTo>
                <a:lnTo>
                  <a:pt x="9575" y="19202"/>
                </a:lnTo>
                <a:lnTo>
                  <a:pt x="5734" y="13441"/>
                </a:lnTo>
                <a:lnTo>
                  <a:pt x="3814" y="7680"/>
                </a:lnTo>
                <a:lnTo>
                  <a:pt x="1894" y="0"/>
                </a:lnTo>
                <a:lnTo>
                  <a:pt x="0" y="46614"/>
                </a:lnTo>
                <a:lnTo>
                  <a:pt x="11495" y="52791"/>
                </a:lnTo>
                <a:lnTo>
                  <a:pt x="17597" y="54964"/>
                </a:lnTo>
                <a:lnTo>
                  <a:pt x="17256" y="27843"/>
                </a:lnTo>
                <a:lnTo>
                  <a:pt x="12455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3956273" y="1385011"/>
            <a:ext cx="144962" cy="160309"/>
          </a:xfrm>
          <a:custGeom>
            <a:avLst/>
            <a:gdLst/>
            <a:ahLst/>
            <a:cxnLst/>
            <a:rect l="l" t="t" r="r" b="b"/>
            <a:pathLst>
              <a:path w="144962" h="160309">
                <a:moveTo>
                  <a:pt x="27843" y="95036"/>
                </a:moveTo>
                <a:lnTo>
                  <a:pt x="27843" y="71033"/>
                </a:lnTo>
                <a:lnTo>
                  <a:pt x="28803" y="63352"/>
                </a:lnTo>
                <a:lnTo>
                  <a:pt x="29763" y="56631"/>
                </a:lnTo>
                <a:lnTo>
                  <a:pt x="32644" y="49911"/>
                </a:lnTo>
                <a:lnTo>
                  <a:pt x="34564" y="44150"/>
                </a:lnTo>
                <a:lnTo>
                  <a:pt x="38404" y="38404"/>
                </a:lnTo>
                <a:lnTo>
                  <a:pt x="42245" y="33588"/>
                </a:lnTo>
                <a:lnTo>
                  <a:pt x="47045" y="29748"/>
                </a:lnTo>
                <a:lnTo>
                  <a:pt x="52806" y="26883"/>
                </a:lnTo>
                <a:lnTo>
                  <a:pt x="58567" y="24002"/>
                </a:lnTo>
                <a:lnTo>
                  <a:pt x="65288" y="23042"/>
                </a:lnTo>
                <a:lnTo>
                  <a:pt x="81594" y="23042"/>
                </a:lnTo>
                <a:lnTo>
                  <a:pt x="88315" y="24002"/>
                </a:lnTo>
                <a:lnTo>
                  <a:pt x="94076" y="26883"/>
                </a:lnTo>
                <a:lnTo>
                  <a:pt x="99837" y="30723"/>
                </a:lnTo>
                <a:lnTo>
                  <a:pt x="104637" y="34564"/>
                </a:lnTo>
                <a:lnTo>
                  <a:pt x="107518" y="39349"/>
                </a:lnTo>
                <a:lnTo>
                  <a:pt x="111358" y="45125"/>
                </a:lnTo>
                <a:lnTo>
                  <a:pt x="113278" y="50871"/>
                </a:lnTo>
                <a:lnTo>
                  <a:pt x="115199" y="58552"/>
                </a:lnTo>
                <a:lnTo>
                  <a:pt x="116159" y="65272"/>
                </a:lnTo>
                <a:lnTo>
                  <a:pt x="117119" y="72953"/>
                </a:lnTo>
                <a:lnTo>
                  <a:pt x="117119" y="88315"/>
                </a:lnTo>
                <a:lnTo>
                  <a:pt x="116159" y="96956"/>
                </a:lnTo>
                <a:lnTo>
                  <a:pt x="114239" y="103677"/>
                </a:lnTo>
                <a:lnTo>
                  <a:pt x="112318" y="110398"/>
                </a:lnTo>
                <a:lnTo>
                  <a:pt x="109438" y="116159"/>
                </a:lnTo>
                <a:lnTo>
                  <a:pt x="106558" y="121920"/>
                </a:lnTo>
                <a:lnTo>
                  <a:pt x="102717" y="126720"/>
                </a:lnTo>
                <a:lnTo>
                  <a:pt x="97916" y="130545"/>
                </a:lnTo>
                <a:lnTo>
                  <a:pt x="92156" y="133441"/>
                </a:lnTo>
                <a:lnTo>
                  <a:pt x="86395" y="136321"/>
                </a:lnTo>
                <a:lnTo>
                  <a:pt x="79689" y="137266"/>
                </a:lnTo>
                <a:lnTo>
                  <a:pt x="63352" y="137266"/>
                </a:lnTo>
                <a:lnTo>
                  <a:pt x="56647" y="135346"/>
                </a:lnTo>
                <a:lnTo>
                  <a:pt x="50886" y="132481"/>
                </a:lnTo>
                <a:lnTo>
                  <a:pt x="45125" y="129600"/>
                </a:lnTo>
                <a:lnTo>
                  <a:pt x="45466" y="156722"/>
                </a:lnTo>
                <a:lnTo>
                  <a:pt x="57439" y="159412"/>
                </a:lnTo>
                <a:lnTo>
                  <a:pt x="71033" y="160309"/>
                </a:lnTo>
                <a:lnTo>
                  <a:pt x="78851" y="159926"/>
                </a:lnTo>
                <a:lnTo>
                  <a:pt x="91671" y="157547"/>
                </a:lnTo>
                <a:lnTo>
                  <a:pt x="102717" y="153588"/>
                </a:lnTo>
                <a:lnTo>
                  <a:pt x="117267" y="145462"/>
                </a:lnTo>
                <a:lnTo>
                  <a:pt x="126720" y="137266"/>
                </a:lnTo>
                <a:lnTo>
                  <a:pt x="135390" y="123345"/>
                </a:lnTo>
                <a:lnTo>
                  <a:pt x="140162" y="111358"/>
                </a:lnTo>
                <a:lnTo>
                  <a:pt x="142379" y="104446"/>
                </a:lnTo>
                <a:lnTo>
                  <a:pt x="144426" y="91909"/>
                </a:lnTo>
                <a:lnTo>
                  <a:pt x="144962" y="78714"/>
                </a:lnTo>
                <a:lnTo>
                  <a:pt x="144670" y="70401"/>
                </a:lnTo>
                <a:lnTo>
                  <a:pt x="143007" y="57647"/>
                </a:lnTo>
                <a:lnTo>
                  <a:pt x="140162" y="46085"/>
                </a:lnTo>
                <a:lnTo>
                  <a:pt x="134442" y="31394"/>
                </a:lnTo>
                <a:lnTo>
                  <a:pt x="127680" y="21122"/>
                </a:lnTo>
                <a:lnTo>
                  <a:pt x="116307" y="11742"/>
                </a:lnTo>
                <a:lnTo>
                  <a:pt x="104637" y="5760"/>
                </a:lnTo>
                <a:lnTo>
                  <a:pt x="99582" y="3803"/>
                </a:lnTo>
                <a:lnTo>
                  <a:pt x="87416" y="950"/>
                </a:lnTo>
                <a:lnTo>
                  <a:pt x="73913" y="0"/>
                </a:lnTo>
                <a:lnTo>
                  <a:pt x="65339" y="461"/>
                </a:lnTo>
                <a:lnTo>
                  <a:pt x="52736" y="2853"/>
                </a:lnTo>
                <a:lnTo>
                  <a:pt x="41285" y="6720"/>
                </a:lnTo>
                <a:lnTo>
                  <a:pt x="27180" y="14644"/>
                </a:lnTo>
                <a:lnTo>
                  <a:pt x="18242" y="23042"/>
                </a:lnTo>
                <a:lnTo>
                  <a:pt x="9000" y="37152"/>
                </a:lnTo>
                <a:lnTo>
                  <a:pt x="3840" y="48966"/>
                </a:lnTo>
                <a:lnTo>
                  <a:pt x="2165" y="55767"/>
                </a:lnTo>
                <a:lnTo>
                  <a:pt x="485" y="68345"/>
                </a:lnTo>
                <a:lnTo>
                  <a:pt x="0" y="81594"/>
                </a:lnTo>
                <a:lnTo>
                  <a:pt x="160" y="89817"/>
                </a:lnTo>
                <a:lnTo>
                  <a:pt x="1306" y="102624"/>
                </a:lnTo>
                <a:lnTo>
                  <a:pt x="3840" y="114239"/>
                </a:lnTo>
                <a:lnTo>
                  <a:pt x="10202" y="129088"/>
                </a:lnTo>
                <a:lnTo>
                  <a:pt x="17282" y="139186"/>
                </a:lnTo>
                <a:lnTo>
                  <a:pt x="27869" y="148372"/>
                </a:lnTo>
                <a:lnTo>
                  <a:pt x="29763" y="101757"/>
                </a:lnTo>
                <a:lnTo>
                  <a:pt x="27843" y="950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4140586" y="1385011"/>
            <a:ext cx="124800" cy="157429"/>
          </a:xfrm>
          <a:custGeom>
            <a:avLst/>
            <a:gdLst/>
            <a:ahLst/>
            <a:cxnLst/>
            <a:rect l="l" t="t" r="r" b="b"/>
            <a:pathLst>
              <a:path w="124800" h="157429">
                <a:moveTo>
                  <a:pt x="960" y="154548"/>
                </a:moveTo>
                <a:lnTo>
                  <a:pt x="960" y="155508"/>
                </a:lnTo>
                <a:lnTo>
                  <a:pt x="1920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2082" y="157429"/>
                </a:lnTo>
                <a:lnTo>
                  <a:pt x="23042" y="156469"/>
                </a:lnTo>
                <a:lnTo>
                  <a:pt x="24002" y="156469"/>
                </a:lnTo>
                <a:lnTo>
                  <a:pt x="24963" y="155508"/>
                </a:lnTo>
                <a:lnTo>
                  <a:pt x="25923" y="155508"/>
                </a:lnTo>
                <a:lnTo>
                  <a:pt x="25923" y="154548"/>
                </a:lnTo>
                <a:lnTo>
                  <a:pt x="26883" y="154548"/>
                </a:lnTo>
                <a:lnTo>
                  <a:pt x="26883" y="50871"/>
                </a:lnTo>
                <a:lnTo>
                  <a:pt x="29829" y="47607"/>
                </a:lnTo>
                <a:lnTo>
                  <a:pt x="39154" y="38078"/>
                </a:lnTo>
                <a:lnTo>
                  <a:pt x="48006" y="30723"/>
                </a:lnTo>
                <a:lnTo>
                  <a:pt x="54726" y="25907"/>
                </a:lnTo>
                <a:lnTo>
                  <a:pt x="61447" y="23042"/>
                </a:lnTo>
                <a:lnTo>
                  <a:pt x="72969" y="23042"/>
                </a:lnTo>
                <a:lnTo>
                  <a:pt x="77769" y="24002"/>
                </a:lnTo>
                <a:lnTo>
                  <a:pt x="85435" y="27843"/>
                </a:lnTo>
                <a:lnTo>
                  <a:pt x="91211" y="34564"/>
                </a:lnTo>
                <a:lnTo>
                  <a:pt x="95051" y="43190"/>
                </a:lnTo>
                <a:lnTo>
                  <a:pt x="96956" y="47990"/>
                </a:lnTo>
                <a:lnTo>
                  <a:pt x="97917" y="52806"/>
                </a:lnTo>
                <a:lnTo>
                  <a:pt x="98877" y="59512"/>
                </a:lnTo>
                <a:lnTo>
                  <a:pt x="98877" y="154548"/>
                </a:lnTo>
                <a:lnTo>
                  <a:pt x="99837" y="155508"/>
                </a:lnTo>
                <a:lnTo>
                  <a:pt x="100797" y="156469"/>
                </a:lnTo>
                <a:lnTo>
                  <a:pt x="101757" y="156469"/>
                </a:lnTo>
                <a:lnTo>
                  <a:pt x="102717" y="157429"/>
                </a:lnTo>
                <a:lnTo>
                  <a:pt x="119999" y="157429"/>
                </a:lnTo>
                <a:lnTo>
                  <a:pt x="121920" y="156469"/>
                </a:lnTo>
                <a:lnTo>
                  <a:pt x="122880" y="156469"/>
                </a:lnTo>
                <a:lnTo>
                  <a:pt x="123840" y="155508"/>
                </a:lnTo>
                <a:lnTo>
                  <a:pt x="124800" y="154548"/>
                </a:lnTo>
                <a:lnTo>
                  <a:pt x="124790" y="62507"/>
                </a:lnTo>
                <a:lnTo>
                  <a:pt x="124136" y="49033"/>
                </a:lnTo>
                <a:lnTo>
                  <a:pt x="122880" y="37429"/>
                </a:lnTo>
                <a:lnTo>
                  <a:pt x="120959" y="30723"/>
                </a:lnTo>
                <a:lnTo>
                  <a:pt x="118079" y="24002"/>
                </a:lnTo>
                <a:lnTo>
                  <a:pt x="114239" y="18242"/>
                </a:lnTo>
                <a:lnTo>
                  <a:pt x="109438" y="12481"/>
                </a:lnTo>
                <a:lnTo>
                  <a:pt x="104637" y="8641"/>
                </a:lnTo>
                <a:lnTo>
                  <a:pt x="97917" y="5760"/>
                </a:lnTo>
                <a:lnTo>
                  <a:pt x="97756" y="5669"/>
                </a:lnTo>
                <a:lnTo>
                  <a:pt x="86422" y="1417"/>
                </a:lnTo>
                <a:lnTo>
                  <a:pt x="72969" y="0"/>
                </a:lnTo>
                <a:lnTo>
                  <a:pt x="65288" y="0"/>
                </a:lnTo>
                <a:lnTo>
                  <a:pt x="56647" y="2880"/>
                </a:lnTo>
                <a:lnTo>
                  <a:pt x="48966" y="6720"/>
                </a:lnTo>
                <a:lnTo>
                  <a:pt x="43670" y="9596"/>
                </a:lnTo>
                <a:lnTo>
                  <a:pt x="33930" y="17253"/>
                </a:lnTo>
                <a:lnTo>
                  <a:pt x="24002" y="26883"/>
                </a:lnTo>
                <a:lnTo>
                  <a:pt x="24002" y="576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5760"/>
                </a:lnTo>
                <a:lnTo>
                  <a:pt x="0" y="5760"/>
                </a:lnTo>
                <a:lnTo>
                  <a:pt x="0" y="154548"/>
                </a:lnTo>
                <a:lnTo>
                  <a:pt x="960" y="1545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4376745" y="1387891"/>
            <a:ext cx="161269" cy="154548"/>
          </a:xfrm>
          <a:custGeom>
            <a:avLst/>
            <a:gdLst/>
            <a:ahLst/>
            <a:cxnLst/>
            <a:rect l="l" t="t" r="r" b="b"/>
            <a:pathLst>
              <a:path w="161269" h="154548">
                <a:moveTo>
                  <a:pt x="161269" y="154548"/>
                </a:moveTo>
                <a:lnTo>
                  <a:pt x="158389" y="125760"/>
                </a:lnTo>
                <a:lnTo>
                  <a:pt x="158389" y="154548"/>
                </a:lnTo>
                <a:lnTo>
                  <a:pt x="161269" y="154548"/>
                </a:lnTo>
                <a:close/>
              </a:path>
              <a:path w="161269" h="154548">
                <a:moveTo>
                  <a:pt x="26883" y="1920"/>
                </a:moveTo>
                <a:lnTo>
                  <a:pt x="25923" y="960"/>
                </a:lnTo>
                <a:lnTo>
                  <a:pt x="24963" y="960"/>
                </a:lnTo>
                <a:lnTo>
                  <a:pt x="24002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4800"/>
                </a:lnTo>
                <a:lnTo>
                  <a:pt x="960" y="5760"/>
                </a:lnTo>
                <a:lnTo>
                  <a:pt x="960" y="9601"/>
                </a:lnTo>
                <a:lnTo>
                  <a:pt x="1920" y="11521"/>
                </a:lnTo>
                <a:lnTo>
                  <a:pt x="44165" y="148788"/>
                </a:lnTo>
                <a:lnTo>
                  <a:pt x="44165" y="149748"/>
                </a:lnTo>
                <a:lnTo>
                  <a:pt x="45110" y="150708"/>
                </a:lnTo>
                <a:lnTo>
                  <a:pt x="46070" y="151668"/>
                </a:lnTo>
                <a:lnTo>
                  <a:pt x="46070" y="152628"/>
                </a:lnTo>
                <a:lnTo>
                  <a:pt x="47045" y="153588"/>
                </a:lnTo>
                <a:lnTo>
                  <a:pt x="48950" y="153588"/>
                </a:lnTo>
                <a:lnTo>
                  <a:pt x="49911" y="154548"/>
                </a:lnTo>
                <a:lnTo>
                  <a:pt x="73913" y="154548"/>
                </a:lnTo>
                <a:lnTo>
                  <a:pt x="75834" y="153588"/>
                </a:lnTo>
                <a:lnTo>
                  <a:pt x="76794" y="153588"/>
                </a:lnTo>
                <a:lnTo>
                  <a:pt x="77754" y="152628"/>
                </a:lnTo>
                <a:lnTo>
                  <a:pt x="78714" y="151668"/>
                </a:lnTo>
                <a:lnTo>
                  <a:pt x="79674" y="150708"/>
                </a:lnTo>
                <a:lnTo>
                  <a:pt x="79674" y="149748"/>
                </a:lnTo>
                <a:lnTo>
                  <a:pt x="80634" y="148788"/>
                </a:lnTo>
                <a:lnTo>
                  <a:pt x="108478" y="44150"/>
                </a:lnTo>
                <a:lnTo>
                  <a:pt x="108478" y="42245"/>
                </a:lnTo>
                <a:lnTo>
                  <a:pt x="109438" y="44150"/>
                </a:lnTo>
                <a:lnTo>
                  <a:pt x="140147" y="148788"/>
                </a:lnTo>
                <a:lnTo>
                  <a:pt x="140147" y="150708"/>
                </a:lnTo>
                <a:lnTo>
                  <a:pt x="141122" y="151668"/>
                </a:lnTo>
                <a:lnTo>
                  <a:pt x="142082" y="152628"/>
                </a:lnTo>
                <a:lnTo>
                  <a:pt x="143027" y="153588"/>
                </a:lnTo>
                <a:lnTo>
                  <a:pt x="143987" y="153588"/>
                </a:lnTo>
                <a:lnTo>
                  <a:pt x="145922" y="154548"/>
                </a:lnTo>
                <a:lnTo>
                  <a:pt x="158389" y="154548"/>
                </a:lnTo>
                <a:lnTo>
                  <a:pt x="158389" y="125760"/>
                </a:lnTo>
                <a:lnTo>
                  <a:pt x="161269" y="154548"/>
                </a:lnTo>
                <a:lnTo>
                  <a:pt x="169910" y="154548"/>
                </a:lnTo>
                <a:lnTo>
                  <a:pt x="170870" y="153588"/>
                </a:lnTo>
                <a:lnTo>
                  <a:pt x="172791" y="153588"/>
                </a:lnTo>
                <a:lnTo>
                  <a:pt x="173751" y="152628"/>
                </a:lnTo>
                <a:lnTo>
                  <a:pt x="173751" y="151668"/>
                </a:lnTo>
                <a:lnTo>
                  <a:pt x="174711" y="150708"/>
                </a:lnTo>
                <a:lnTo>
                  <a:pt x="175671" y="149748"/>
                </a:lnTo>
                <a:lnTo>
                  <a:pt x="175671" y="148788"/>
                </a:lnTo>
                <a:lnTo>
                  <a:pt x="218876" y="11521"/>
                </a:lnTo>
                <a:lnTo>
                  <a:pt x="218876" y="9601"/>
                </a:lnTo>
                <a:lnTo>
                  <a:pt x="219837" y="7680"/>
                </a:lnTo>
                <a:lnTo>
                  <a:pt x="219837" y="2880"/>
                </a:lnTo>
                <a:lnTo>
                  <a:pt x="218876" y="1920"/>
                </a:lnTo>
                <a:lnTo>
                  <a:pt x="217916" y="960"/>
                </a:lnTo>
                <a:lnTo>
                  <a:pt x="216956" y="960"/>
                </a:lnTo>
                <a:lnTo>
                  <a:pt x="215996" y="0"/>
                </a:lnTo>
                <a:lnTo>
                  <a:pt x="198714" y="0"/>
                </a:lnTo>
                <a:lnTo>
                  <a:pt x="197754" y="960"/>
                </a:lnTo>
                <a:lnTo>
                  <a:pt x="195833" y="960"/>
                </a:lnTo>
                <a:lnTo>
                  <a:pt x="194873" y="1920"/>
                </a:lnTo>
                <a:lnTo>
                  <a:pt x="193913" y="2880"/>
                </a:lnTo>
                <a:lnTo>
                  <a:pt x="192953" y="3840"/>
                </a:lnTo>
                <a:lnTo>
                  <a:pt x="192953" y="4800"/>
                </a:lnTo>
                <a:lnTo>
                  <a:pt x="158389" y="124785"/>
                </a:lnTo>
                <a:lnTo>
                  <a:pt x="122880" y="4800"/>
                </a:lnTo>
                <a:lnTo>
                  <a:pt x="122880" y="2880"/>
                </a:lnTo>
                <a:lnTo>
                  <a:pt x="121919" y="1920"/>
                </a:lnTo>
                <a:lnTo>
                  <a:pt x="120959" y="960"/>
                </a:lnTo>
                <a:lnTo>
                  <a:pt x="119999" y="960"/>
                </a:lnTo>
                <a:lnTo>
                  <a:pt x="119039" y="0"/>
                </a:lnTo>
                <a:lnTo>
                  <a:pt x="101757" y="0"/>
                </a:lnTo>
                <a:lnTo>
                  <a:pt x="100797" y="960"/>
                </a:lnTo>
                <a:lnTo>
                  <a:pt x="98877" y="960"/>
                </a:lnTo>
                <a:lnTo>
                  <a:pt x="97916" y="1920"/>
                </a:lnTo>
                <a:lnTo>
                  <a:pt x="96956" y="2880"/>
                </a:lnTo>
                <a:lnTo>
                  <a:pt x="95996" y="3840"/>
                </a:lnTo>
                <a:lnTo>
                  <a:pt x="95996" y="4800"/>
                </a:lnTo>
                <a:lnTo>
                  <a:pt x="64312" y="124785"/>
                </a:lnTo>
                <a:lnTo>
                  <a:pt x="63352" y="125760"/>
                </a:lnTo>
                <a:lnTo>
                  <a:pt x="63352" y="124785"/>
                </a:lnTo>
                <a:lnTo>
                  <a:pt x="27843" y="4800"/>
                </a:lnTo>
                <a:lnTo>
                  <a:pt x="27843" y="2880"/>
                </a:lnTo>
                <a:lnTo>
                  <a:pt x="26883" y="2880"/>
                </a:lnTo>
                <a:lnTo>
                  <a:pt x="26883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4630171" y="1387891"/>
            <a:ext cx="25923" cy="154548"/>
          </a:xfrm>
          <a:custGeom>
            <a:avLst/>
            <a:gdLst/>
            <a:ahLst/>
            <a:cxnLst/>
            <a:rect l="l" t="t" r="r" b="b"/>
            <a:pathLst>
              <a:path w="25923" h="154548">
                <a:moveTo>
                  <a:pt x="960" y="152628"/>
                </a:moveTo>
                <a:lnTo>
                  <a:pt x="960" y="153588"/>
                </a:lnTo>
                <a:lnTo>
                  <a:pt x="1920" y="153588"/>
                </a:lnTo>
                <a:lnTo>
                  <a:pt x="3840" y="154548"/>
                </a:lnTo>
                <a:lnTo>
                  <a:pt x="21122" y="154548"/>
                </a:lnTo>
                <a:lnTo>
                  <a:pt x="23042" y="153588"/>
                </a:lnTo>
                <a:lnTo>
                  <a:pt x="24002" y="153588"/>
                </a:lnTo>
                <a:lnTo>
                  <a:pt x="24963" y="152628"/>
                </a:lnTo>
                <a:lnTo>
                  <a:pt x="25923" y="151668"/>
                </a:lnTo>
                <a:lnTo>
                  <a:pt x="25923" y="2880"/>
                </a:lnTo>
                <a:lnTo>
                  <a:pt x="2496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1122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51668"/>
                </a:lnTo>
                <a:lnTo>
                  <a:pt x="960" y="1526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4626330" y="1327403"/>
            <a:ext cx="33604" cy="32644"/>
          </a:xfrm>
          <a:custGeom>
            <a:avLst/>
            <a:gdLst/>
            <a:ahLst/>
            <a:cxnLst/>
            <a:rect l="l" t="t" r="r" b="b"/>
            <a:pathLst>
              <a:path w="33604" h="32644">
                <a:moveTo>
                  <a:pt x="0" y="16322"/>
                </a:moveTo>
                <a:lnTo>
                  <a:pt x="0" y="23042"/>
                </a:lnTo>
                <a:lnTo>
                  <a:pt x="1920" y="26883"/>
                </a:lnTo>
                <a:lnTo>
                  <a:pt x="3840" y="28803"/>
                </a:lnTo>
                <a:lnTo>
                  <a:pt x="5760" y="31683"/>
                </a:lnTo>
                <a:lnTo>
                  <a:pt x="10561" y="32644"/>
                </a:lnTo>
                <a:lnTo>
                  <a:pt x="23042" y="32644"/>
                </a:lnTo>
                <a:lnTo>
                  <a:pt x="27843" y="31683"/>
                </a:lnTo>
                <a:lnTo>
                  <a:pt x="29763" y="28803"/>
                </a:lnTo>
                <a:lnTo>
                  <a:pt x="32644" y="26883"/>
                </a:lnTo>
                <a:lnTo>
                  <a:pt x="33604" y="22082"/>
                </a:lnTo>
                <a:lnTo>
                  <a:pt x="33604" y="10561"/>
                </a:lnTo>
                <a:lnTo>
                  <a:pt x="31683" y="5775"/>
                </a:lnTo>
                <a:lnTo>
                  <a:pt x="29763" y="3840"/>
                </a:lnTo>
                <a:lnTo>
                  <a:pt x="27843" y="1935"/>
                </a:lnTo>
                <a:lnTo>
                  <a:pt x="23042" y="0"/>
                </a:lnTo>
                <a:lnTo>
                  <a:pt x="10561" y="0"/>
                </a:lnTo>
                <a:lnTo>
                  <a:pt x="5760" y="1935"/>
                </a:lnTo>
                <a:lnTo>
                  <a:pt x="3840" y="3840"/>
                </a:lnTo>
                <a:lnTo>
                  <a:pt x="1920" y="5775"/>
                </a:lnTo>
                <a:lnTo>
                  <a:pt x="0" y="10561"/>
                </a:lnTo>
                <a:lnTo>
                  <a:pt x="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4686818" y="1348526"/>
            <a:ext cx="95036" cy="195834"/>
          </a:xfrm>
          <a:custGeom>
            <a:avLst/>
            <a:gdLst/>
            <a:ahLst/>
            <a:cxnLst/>
            <a:rect l="l" t="t" r="r" b="b"/>
            <a:pathLst>
              <a:path w="95036" h="195834">
                <a:moveTo>
                  <a:pt x="89275" y="62392"/>
                </a:moveTo>
                <a:lnTo>
                  <a:pt x="91196" y="62392"/>
                </a:lnTo>
                <a:lnTo>
                  <a:pt x="92156" y="61447"/>
                </a:lnTo>
                <a:lnTo>
                  <a:pt x="93116" y="59527"/>
                </a:lnTo>
                <a:lnTo>
                  <a:pt x="94076" y="57607"/>
                </a:lnTo>
                <a:lnTo>
                  <a:pt x="95036" y="54726"/>
                </a:lnTo>
                <a:lnTo>
                  <a:pt x="95036" y="48966"/>
                </a:lnTo>
                <a:lnTo>
                  <a:pt x="94076" y="47045"/>
                </a:lnTo>
                <a:lnTo>
                  <a:pt x="94076" y="43205"/>
                </a:lnTo>
                <a:lnTo>
                  <a:pt x="93116" y="42245"/>
                </a:lnTo>
                <a:lnTo>
                  <a:pt x="92156" y="41285"/>
                </a:lnTo>
                <a:lnTo>
                  <a:pt x="91196" y="40325"/>
                </a:lnTo>
                <a:lnTo>
                  <a:pt x="51831" y="40325"/>
                </a:lnTo>
                <a:lnTo>
                  <a:pt x="51831" y="3840"/>
                </a:lnTo>
                <a:lnTo>
                  <a:pt x="50871" y="2880"/>
                </a:lnTo>
                <a:lnTo>
                  <a:pt x="49911" y="1920"/>
                </a:lnTo>
                <a:lnTo>
                  <a:pt x="48950" y="1920"/>
                </a:lnTo>
                <a:lnTo>
                  <a:pt x="47990" y="960"/>
                </a:lnTo>
                <a:lnTo>
                  <a:pt x="45110" y="960"/>
                </a:lnTo>
                <a:lnTo>
                  <a:pt x="43190" y="0"/>
                </a:lnTo>
                <a:lnTo>
                  <a:pt x="33588" y="0"/>
                </a:lnTo>
                <a:lnTo>
                  <a:pt x="31683" y="960"/>
                </a:lnTo>
                <a:lnTo>
                  <a:pt x="28788" y="960"/>
                </a:lnTo>
                <a:lnTo>
                  <a:pt x="27843" y="1920"/>
                </a:lnTo>
                <a:lnTo>
                  <a:pt x="26883" y="1920"/>
                </a:lnTo>
                <a:lnTo>
                  <a:pt x="25908" y="2880"/>
                </a:lnTo>
                <a:lnTo>
                  <a:pt x="24947" y="3840"/>
                </a:lnTo>
                <a:lnTo>
                  <a:pt x="24947" y="40325"/>
                </a:lnTo>
                <a:lnTo>
                  <a:pt x="2880" y="40325"/>
                </a:lnTo>
                <a:lnTo>
                  <a:pt x="1920" y="41285"/>
                </a:lnTo>
                <a:lnTo>
                  <a:pt x="960" y="41285"/>
                </a:lnTo>
                <a:lnTo>
                  <a:pt x="960" y="43205"/>
                </a:lnTo>
                <a:lnTo>
                  <a:pt x="0" y="44165"/>
                </a:lnTo>
                <a:lnTo>
                  <a:pt x="0" y="57607"/>
                </a:lnTo>
                <a:lnTo>
                  <a:pt x="960" y="59527"/>
                </a:lnTo>
                <a:lnTo>
                  <a:pt x="1920" y="61447"/>
                </a:lnTo>
                <a:lnTo>
                  <a:pt x="2880" y="62392"/>
                </a:lnTo>
                <a:lnTo>
                  <a:pt x="24947" y="62392"/>
                </a:lnTo>
                <a:lnTo>
                  <a:pt x="24947" y="155524"/>
                </a:lnTo>
                <a:lnTo>
                  <a:pt x="25908" y="162245"/>
                </a:lnTo>
                <a:lnTo>
                  <a:pt x="27843" y="168965"/>
                </a:lnTo>
                <a:lnTo>
                  <a:pt x="28788" y="174711"/>
                </a:lnTo>
                <a:lnTo>
                  <a:pt x="31683" y="180487"/>
                </a:lnTo>
                <a:lnTo>
                  <a:pt x="35509" y="184312"/>
                </a:lnTo>
                <a:lnTo>
                  <a:pt x="38404" y="188153"/>
                </a:lnTo>
                <a:lnTo>
                  <a:pt x="43190" y="191033"/>
                </a:lnTo>
                <a:lnTo>
                  <a:pt x="47990" y="192953"/>
                </a:lnTo>
                <a:lnTo>
                  <a:pt x="53751" y="194873"/>
                </a:lnTo>
                <a:lnTo>
                  <a:pt x="60472" y="195834"/>
                </a:lnTo>
                <a:lnTo>
                  <a:pt x="74874" y="195834"/>
                </a:lnTo>
                <a:lnTo>
                  <a:pt x="77754" y="194873"/>
                </a:lnTo>
                <a:lnTo>
                  <a:pt x="79674" y="194873"/>
                </a:lnTo>
                <a:lnTo>
                  <a:pt x="82555" y="193913"/>
                </a:lnTo>
                <a:lnTo>
                  <a:pt x="84475" y="193913"/>
                </a:lnTo>
                <a:lnTo>
                  <a:pt x="86395" y="192953"/>
                </a:lnTo>
                <a:lnTo>
                  <a:pt x="88315" y="191993"/>
                </a:lnTo>
                <a:lnTo>
                  <a:pt x="90236" y="191993"/>
                </a:lnTo>
                <a:lnTo>
                  <a:pt x="91196" y="191033"/>
                </a:lnTo>
                <a:lnTo>
                  <a:pt x="92156" y="190073"/>
                </a:lnTo>
                <a:lnTo>
                  <a:pt x="93116" y="189113"/>
                </a:lnTo>
                <a:lnTo>
                  <a:pt x="94076" y="188153"/>
                </a:lnTo>
                <a:lnTo>
                  <a:pt x="94076" y="184312"/>
                </a:lnTo>
                <a:lnTo>
                  <a:pt x="95036" y="181432"/>
                </a:lnTo>
                <a:lnTo>
                  <a:pt x="95036" y="176646"/>
                </a:lnTo>
                <a:lnTo>
                  <a:pt x="94076" y="174711"/>
                </a:lnTo>
                <a:lnTo>
                  <a:pt x="94076" y="170870"/>
                </a:lnTo>
                <a:lnTo>
                  <a:pt x="93116" y="170870"/>
                </a:lnTo>
                <a:lnTo>
                  <a:pt x="93116" y="168965"/>
                </a:lnTo>
                <a:lnTo>
                  <a:pt x="89275" y="168965"/>
                </a:lnTo>
                <a:lnTo>
                  <a:pt x="88315" y="169925"/>
                </a:lnTo>
                <a:lnTo>
                  <a:pt x="86395" y="169925"/>
                </a:lnTo>
                <a:lnTo>
                  <a:pt x="85435" y="170870"/>
                </a:lnTo>
                <a:lnTo>
                  <a:pt x="84475" y="170870"/>
                </a:lnTo>
                <a:lnTo>
                  <a:pt x="82555" y="171831"/>
                </a:lnTo>
                <a:lnTo>
                  <a:pt x="80634" y="171831"/>
                </a:lnTo>
                <a:lnTo>
                  <a:pt x="78714" y="172806"/>
                </a:lnTo>
                <a:lnTo>
                  <a:pt x="76794" y="172806"/>
                </a:lnTo>
                <a:lnTo>
                  <a:pt x="74874" y="173751"/>
                </a:lnTo>
                <a:lnTo>
                  <a:pt x="64312" y="173751"/>
                </a:lnTo>
                <a:lnTo>
                  <a:pt x="59512" y="170870"/>
                </a:lnTo>
                <a:lnTo>
                  <a:pt x="56631" y="166085"/>
                </a:lnTo>
                <a:lnTo>
                  <a:pt x="53751" y="160309"/>
                </a:lnTo>
                <a:lnTo>
                  <a:pt x="51831" y="152643"/>
                </a:lnTo>
                <a:lnTo>
                  <a:pt x="51831" y="62392"/>
                </a:lnTo>
                <a:lnTo>
                  <a:pt x="89275" y="62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4816419" y="1316842"/>
            <a:ext cx="125745" cy="225597"/>
          </a:xfrm>
          <a:custGeom>
            <a:avLst/>
            <a:gdLst/>
            <a:ahLst/>
            <a:cxnLst/>
            <a:rect l="l" t="t" r="r" b="b"/>
            <a:pathLst>
              <a:path w="125745" h="225597">
                <a:moveTo>
                  <a:pt x="0" y="3840"/>
                </a:moveTo>
                <a:lnTo>
                  <a:pt x="0" y="222717"/>
                </a:lnTo>
                <a:lnTo>
                  <a:pt x="944" y="222717"/>
                </a:lnTo>
                <a:lnTo>
                  <a:pt x="944" y="223677"/>
                </a:lnTo>
                <a:lnTo>
                  <a:pt x="1904" y="224637"/>
                </a:lnTo>
                <a:lnTo>
                  <a:pt x="2880" y="224637"/>
                </a:lnTo>
                <a:lnTo>
                  <a:pt x="3825" y="225597"/>
                </a:lnTo>
                <a:lnTo>
                  <a:pt x="22067" y="225597"/>
                </a:lnTo>
                <a:lnTo>
                  <a:pt x="23027" y="224637"/>
                </a:lnTo>
                <a:lnTo>
                  <a:pt x="23987" y="224637"/>
                </a:lnTo>
                <a:lnTo>
                  <a:pt x="24947" y="223677"/>
                </a:lnTo>
                <a:lnTo>
                  <a:pt x="25907" y="223677"/>
                </a:lnTo>
                <a:lnTo>
                  <a:pt x="25907" y="222717"/>
                </a:lnTo>
                <a:lnTo>
                  <a:pt x="26868" y="222717"/>
                </a:lnTo>
                <a:lnTo>
                  <a:pt x="26868" y="119039"/>
                </a:lnTo>
                <a:lnTo>
                  <a:pt x="29813" y="115775"/>
                </a:lnTo>
                <a:lnTo>
                  <a:pt x="39139" y="106247"/>
                </a:lnTo>
                <a:lnTo>
                  <a:pt x="47990" y="98892"/>
                </a:lnTo>
                <a:lnTo>
                  <a:pt x="54711" y="94076"/>
                </a:lnTo>
                <a:lnTo>
                  <a:pt x="61432" y="91211"/>
                </a:lnTo>
                <a:lnTo>
                  <a:pt x="72953" y="91211"/>
                </a:lnTo>
                <a:lnTo>
                  <a:pt x="77754" y="92171"/>
                </a:lnTo>
                <a:lnTo>
                  <a:pt x="81594" y="94076"/>
                </a:lnTo>
                <a:lnTo>
                  <a:pt x="85435" y="96011"/>
                </a:lnTo>
                <a:lnTo>
                  <a:pt x="89275" y="98892"/>
                </a:lnTo>
                <a:lnTo>
                  <a:pt x="91180" y="102732"/>
                </a:lnTo>
                <a:lnTo>
                  <a:pt x="94076" y="106573"/>
                </a:lnTo>
                <a:lnTo>
                  <a:pt x="95981" y="111358"/>
                </a:lnTo>
                <a:lnTo>
                  <a:pt x="96956" y="116159"/>
                </a:lnTo>
                <a:lnTo>
                  <a:pt x="97916" y="120975"/>
                </a:lnTo>
                <a:lnTo>
                  <a:pt x="98861" y="127680"/>
                </a:lnTo>
                <a:lnTo>
                  <a:pt x="98861" y="222717"/>
                </a:lnTo>
                <a:lnTo>
                  <a:pt x="99821" y="222717"/>
                </a:lnTo>
                <a:lnTo>
                  <a:pt x="99821" y="223677"/>
                </a:lnTo>
                <a:lnTo>
                  <a:pt x="100797" y="224637"/>
                </a:lnTo>
                <a:lnTo>
                  <a:pt x="101742" y="224637"/>
                </a:lnTo>
                <a:lnTo>
                  <a:pt x="102702" y="225597"/>
                </a:lnTo>
                <a:lnTo>
                  <a:pt x="120944" y="225597"/>
                </a:lnTo>
                <a:lnTo>
                  <a:pt x="121904" y="224637"/>
                </a:lnTo>
                <a:lnTo>
                  <a:pt x="122864" y="224637"/>
                </a:lnTo>
                <a:lnTo>
                  <a:pt x="123825" y="223677"/>
                </a:lnTo>
                <a:lnTo>
                  <a:pt x="124785" y="223677"/>
                </a:lnTo>
                <a:lnTo>
                  <a:pt x="124785" y="222717"/>
                </a:lnTo>
                <a:lnTo>
                  <a:pt x="125745" y="222717"/>
                </a:lnTo>
                <a:lnTo>
                  <a:pt x="125734" y="130583"/>
                </a:lnTo>
                <a:lnTo>
                  <a:pt x="124935" y="117162"/>
                </a:lnTo>
                <a:lnTo>
                  <a:pt x="122864" y="105597"/>
                </a:lnTo>
                <a:lnTo>
                  <a:pt x="120944" y="98892"/>
                </a:lnTo>
                <a:lnTo>
                  <a:pt x="118064" y="92171"/>
                </a:lnTo>
                <a:lnTo>
                  <a:pt x="114223" y="86410"/>
                </a:lnTo>
                <a:lnTo>
                  <a:pt x="109423" y="80650"/>
                </a:lnTo>
                <a:lnTo>
                  <a:pt x="104637" y="76809"/>
                </a:lnTo>
                <a:lnTo>
                  <a:pt x="97916" y="73929"/>
                </a:lnTo>
                <a:lnTo>
                  <a:pt x="91180" y="70088"/>
                </a:lnTo>
                <a:lnTo>
                  <a:pt x="83515" y="68168"/>
                </a:lnTo>
                <a:lnTo>
                  <a:pt x="65272" y="68168"/>
                </a:lnTo>
                <a:lnTo>
                  <a:pt x="57591" y="71048"/>
                </a:lnTo>
                <a:lnTo>
                  <a:pt x="49910" y="74889"/>
                </a:lnTo>
                <a:lnTo>
                  <a:pt x="47188" y="76331"/>
                </a:lnTo>
                <a:lnTo>
                  <a:pt x="37028" y="83131"/>
                </a:lnTo>
                <a:lnTo>
                  <a:pt x="26868" y="92171"/>
                </a:lnTo>
                <a:lnTo>
                  <a:pt x="26868" y="3840"/>
                </a:lnTo>
                <a:lnTo>
                  <a:pt x="25907" y="2880"/>
                </a:lnTo>
                <a:lnTo>
                  <a:pt x="24947" y="1935"/>
                </a:lnTo>
                <a:lnTo>
                  <a:pt x="23987" y="1935"/>
                </a:lnTo>
                <a:lnTo>
                  <a:pt x="23027" y="975"/>
                </a:lnTo>
                <a:lnTo>
                  <a:pt x="20147" y="975"/>
                </a:lnTo>
                <a:lnTo>
                  <a:pt x="18227" y="0"/>
                </a:lnTo>
                <a:lnTo>
                  <a:pt x="10546" y="0"/>
                </a:lnTo>
                <a:lnTo>
                  <a:pt x="8625" y="975"/>
                </a:lnTo>
                <a:lnTo>
                  <a:pt x="3825" y="975"/>
                </a:lnTo>
                <a:lnTo>
                  <a:pt x="2880" y="1935"/>
                </a:lnTo>
                <a:lnTo>
                  <a:pt x="1904" y="1935"/>
                </a:lnTo>
                <a:lnTo>
                  <a:pt x="944" y="2880"/>
                </a:lnTo>
                <a:lnTo>
                  <a:pt x="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5064084" y="1315897"/>
            <a:ext cx="52806" cy="83515"/>
          </a:xfrm>
          <a:custGeom>
            <a:avLst/>
            <a:gdLst/>
            <a:ahLst/>
            <a:cxnLst/>
            <a:rect l="l" t="t" r="r" b="b"/>
            <a:pathLst>
              <a:path w="52806" h="83515">
                <a:moveTo>
                  <a:pt x="960" y="74874"/>
                </a:moveTo>
                <a:lnTo>
                  <a:pt x="960" y="76794"/>
                </a:lnTo>
                <a:lnTo>
                  <a:pt x="1920" y="78714"/>
                </a:lnTo>
                <a:lnTo>
                  <a:pt x="2880" y="79674"/>
                </a:lnTo>
                <a:lnTo>
                  <a:pt x="3840" y="80634"/>
                </a:lnTo>
                <a:lnTo>
                  <a:pt x="4800" y="81594"/>
                </a:lnTo>
                <a:lnTo>
                  <a:pt x="6720" y="82555"/>
                </a:lnTo>
                <a:lnTo>
                  <a:pt x="8641" y="82555"/>
                </a:lnTo>
                <a:lnTo>
                  <a:pt x="10561" y="83515"/>
                </a:lnTo>
                <a:lnTo>
                  <a:pt x="20162" y="83515"/>
                </a:lnTo>
                <a:lnTo>
                  <a:pt x="22082" y="82555"/>
                </a:lnTo>
                <a:lnTo>
                  <a:pt x="24003" y="82555"/>
                </a:lnTo>
                <a:lnTo>
                  <a:pt x="25923" y="81594"/>
                </a:lnTo>
                <a:lnTo>
                  <a:pt x="26883" y="80634"/>
                </a:lnTo>
                <a:lnTo>
                  <a:pt x="28803" y="79674"/>
                </a:lnTo>
                <a:lnTo>
                  <a:pt x="29763" y="78714"/>
                </a:lnTo>
                <a:lnTo>
                  <a:pt x="30723" y="76794"/>
                </a:lnTo>
                <a:lnTo>
                  <a:pt x="30723" y="74874"/>
                </a:lnTo>
                <a:lnTo>
                  <a:pt x="31683" y="72953"/>
                </a:lnTo>
                <a:lnTo>
                  <a:pt x="31683" y="49910"/>
                </a:lnTo>
                <a:lnTo>
                  <a:pt x="52806" y="4785"/>
                </a:lnTo>
                <a:lnTo>
                  <a:pt x="52806" y="1920"/>
                </a:lnTo>
                <a:lnTo>
                  <a:pt x="51831" y="944"/>
                </a:lnTo>
                <a:lnTo>
                  <a:pt x="50871" y="0"/>
                </a:lnTo>
                <a:lnTo>
                  <a:pt x="39349" y="0"/>
                </a:lnTo>
                <a:lnTo>
                  <a:pt x="38404" y="944"/>
                </a:lnTo>
                <a:lnTo>
                  <a:pt x="37444" y="944"/>
                </a:lnTo>
                <a:lnTo>
                  <a:pt x="36469" y="1920"/>
                </a:lnTo>
                <a:lnTo>
                  <a:pt x="34564" y="1920"/>
                </a:lnTo>
                <a:lnTo>
                  <a:pt x="33604" y="2880"/>
                </a:lnTo>
                <a:lnTo>
                  <a:pt x="33604" y="3825"/>
                </a:lnTo>
                <a:lnTo>
                  <a:pt x="32628" y="3825"/>
                </a:lnTo>
                <a:lnTo>
                  <a:pt x="31683" y="4785"/>
                </a:lnTo>
                <a:lnTo>
                  <a:pt x="9601" y="38389"/>
                </a:lnTo>
                <a:lnTo>
                  <a:pt x="7680" y="40309"/>
                </a:lnTo>
                <a:lnTo>
                  <a:pt x="6720" y="43190"/>
                </a:lnTo>
                <a:lnTo>
                  <a:pt x="4800" y="46070"/>
                </a:lnTo>
                <a:lnTo>
                  <a:pt x="3840" y="47990"/>
                </a:lnTo>
                <a:lnTo>
                  <a:pt x="2880" y="50871"/>
                </a:lnTo>
                <a:lnTo>
                  <a:pt x="1920" y="52791"/>
                </a:lnTo>
                <a:lnTo>
                  <a:pt x="1920" y="55671"/>
                </a:lnTo>
                <a:lnTo>
                  <a:pt x="960" y="58552"/>
                </a:lnTo>
                <a:lnTo>
                  <a:pt x="960" y="60472"/>
                </a:lnTo>
                <a:lnTo>
                  <a:pt x="0" y="64312"/>
                </a:lnTo>
                <a:lnTo>
                  <a:pt x="0" y="72953"/>
                </a:lnTo>
                <a:lnTo>
                  <a:pt x="960" y="74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5130317" y="1315897"/>
            <a:ext cx="98877" cy="226542"/>
          </a:xfrm>
          <a:custGeom>
            <a:avLst/>
            <a:gdLst/>
            <a:ahLst/>
            <a:cxnLst/>
            <a:rect l="l" t="t" r="r" b="b"/>
            <a:pathLst>
              <a:path w="98877" h="226542">
                <a:moveTo>
                  <a:pt x="89275" y="75834"/>
                </a:moveTo>
                <a:lnTo>
                  <a:pt x="88315" y="74874"/>
                </a:lnTo>
                <a:lnTo>
                  <a:pt x="88315" y="73913"/>
                </a:lnTo>
                <a:lnTo>
                  <a:pt x="87355" y="73913"/>
                </a:lnTo>
                <a:lnTo>
                  <a:pt x="87355" y="72953"/>
                </a:lnTo>
                <a:lnTo>
                  <a:pt x="52806" y="72953"/>
                </a:lnTo>
                <a:lnTo>
                  <a:pt x="52806" y="45110"/>
                </a:lnTo>
                <a:lnTo>
                  <a:pt x="53766" y="41269"/>
                </a:lnTo>
                <a:lnTo>
                  <a:pt x="54726" y="36469"/>
                </a:lnTo>
                <a:lnTo>
                  <a:pt x="55686" y="32628"/>
                </a:lnTo>
                <a:lnTo>
                  <a:pt x="57607" y="30708"/>
                </a:lnTo>
                <a:lnTo>
                  <a:pt x="59527" y="27828"/>
                </a:lnTo>
                <a:lnTo>
                  <a:pt x="61447" y="25907"/>
                </a:lnTo>
                <a:lnTo>
                  <a:pt x="64312" y="24002"/>
                </a:lnTo>
                <a:lnTo>
                  <a:pt x="67208" y="23027"/>
                </a:lnTo>
                <a:lnTo>
                  <a:pt x="70088" y="22067"/>
                </a:lnTo>
                <a:lnTo>
                  <a:pt x="77769" y="22067"/>
                </a:lnTo>
                <a:lnTo>
                  <a:pt x="79674" y="23027"/>
                </a:lnTo>
                <a:lnTo>
                  <a:pt x="81594" y="23027"/>
                </a:lnTo>
                <a:lnTo>
                  <a:pt x="84490" y="24002"/>
                </a:lnTo>
                <a:lnTo>
                  <a:pt x="86395" y="24002"/>
                </a:lnTo>
                <a:lnTo>
                  <a:pt x="87355" y="24947"/>
                </a:lnTo>
                <a:lnTo>
                  <a:pt x="89275" y="24947"/>
                </a:lnTo>
                <a:lnTo>
                  <a:pt x="91196" y="25907"/>
                </a:lnTo>
                <a:lnTo>
                  <a:pt x="92156" y="25907"/>
                </a:lnTo>
                <a:lnTo>
                  <a:pt x="93116" y="26868"/>
                </a:lnTo>
                <a:lnTo>
                  <a:pt x="95996" y="26868"/>
                </a:lnTo>
                <a:lnTo>
                  <a:pt x="96956" y="25907"/>
                </a:lnTo>
                <a:lnTo>
                  <a:pt x="96956" y="24947"/>
                </a:lnTo>
                <a:lnTo>
                  <a:pt x="97916" y="24002"/>
                </a:lnTo>
                <a:lnTo>
                  <a:pt x="97916" y="22067"/>
                </a:lnTo>
                <a:lnTo>
                  <a:pt x="98877" y="21107"/>
                </a:lnTo>
                <a:lnTo>
                  <a:pt x="98877" y="15346"/>
                </a:lnTo>
                <a:lnTo>
                  <a:pt x="97916" y="13441"/>
                </a:lnTo>
                <a:lnTo>
                  <a:pt x="97916" y="9601"/>
                </a:lnTo>
                <a:lnTo>
                  <a:pt x="96956" y="8625"/>
                </a:lnTo>
                <a:lnTo>
                  <a:pt x="96956" y="6720"/>
                </a:lnTo>
                <a:lnTo>
                  <a:pt x="95996" y="6720"/>
                </a:lnTo>
                <a:lnTo>
                  <a:pt x="95996" y="5760"/>
                </a:lnTo>
                <a:lnTo>
                  <a:pt x="95036" y="4785"/>
                </a:lnTo>
                <a:lnTo>
                  <a:pt x="94076" y="3825"/>
                </a:lnTo>
                <a:lnTo>
                  <a:pt x="92156" y="3825"/>
                </a:lnTo>
                <a:lnTo>
                  <a:pt x="90236" y="2880"/>
                </a:lnTo>
                <a:lnTo>
                  <a:pt x="87355" y="1920"/>
                </a:lnTo>
                <a:lnTo>
                  <a:pt x="83515" y="944"/>
                </a:lnTo>
                <a:lnTo>
                  <a:pt x="79674" y="0"/>
                </a:lnTo>
                <a:lnTo>
                  <a:pt x="64312" y="0"/>
                </a:lnTo>
                <a:lnTo>
                  <a:pt x="57607" y="944"/>
                </a:lnTo>
                <a:lnTo>
                  <a:pt x="51846" y="3825"/>
                </a:lnTo>
                <a:lnTo>
                  <a:pt x="46085" y="5760"/>
                </a:lnTo>
                <a:lnTo>
                  <a:pt x="41285" y="9601"/>
                </a:lnTo>
                <a:lnTo>
                  <a:pt x="37444" y="13441"/>
                </a:lnTo>
                <a:lnTo>
                  <a:pt x="33604" y="18227"/>
                </a:lnTo>
                <a:lnTo>
                  <a:pt x="30723" y="24002"/>
                </a:lnTo>
                <a:lnTo>
                  <a:pt x="28803" y="31668"/>
                </a:lnTo>
                <a:lnTo>
                  <a:pt x="28654" y="32202"/>
                </a:lnTo>
                <a:lnTo>
                  <a:pt x="26606" y="43899"/>
                </a:lnTo>
                <a:lnTo>
                  <a:pt x="25923" y="57591"/>
                </a:lnTo>
                <a:lnTo>
                  <a:pt x="25923" y="72953"/>
                </a:lnTo>
                <a:lnTo>
                  <a:pt x="2880" y="72953"/>
                </a:lnTo>
                <a:lnTo>
                  <a:pt x="1920" y="73913"/>
                </a:lnTo>
                <a:lnTo>
                  <a:pt x="960" y="74874"/>
                </a:lnTo>
                <a:lnTo>
                  <a:pt x="960" y="76794"/>
                </a:lnTo>
                <a:lnTo>
                  <a:pt x="0" y="78714"/>
                </a:lnTo>
                <a:lnTo>
                  <a:pt x="0" y="87355"/>
                </a:lnTo>
                <a:lnTo>
                  <a:pt x="960" y="90236"/>
                </a:lnTo>
                <a:lnTo>
                  <a:pt x="960" y="92156"/>
                </a:lnTo>
                <a:lnTo>
                  <a:pt x="1920" y="94076"/>
                </a:lnTo>
                <a:lnTo>
                  <a:pt x="3840" y="95021"/>
                </a:lnTo>
                <a:lnTo>
                  <a:pt x="25923" y="95021"/>
                </a:lnTo>
                <a:lnTo>
                  <a:pt x="25923" y="223662"/>
                </a:lnTo>
                <a:lnTo>
                  <a:pt x="26883" y="223662"/>
                </a:lnTo>
                <a:lnTo>
                  <a:pt x="26883" y="224622"/>
                </a:lnTo>
                <a:lnTo>
                  <a:pt x="27843" y="225582"/>
                </a:lnTo>
                <a:lnTo>
                  <a:pt x="28803" y="225582"/>
                </a:lnTo>
                <a:lnTo>
                  <a:pt x="29763" y="226542"/>
                </a:lnTo>
                <a:lnTo>
                  <a:pt x="47045" y="226542"/>
                </a:lnTo>
                <a:lnTo>
                  <a:pt x="48966" y="225582"/>
                </a:lnTo>
                <a:lnTo>
                  <a:pt x="49926" y="225582"/>
                </a:lnTo>
                <a:lnTo>
                  <a:pt x="50886" y="224622"/>
                </a:lnTo>
                <a:lnTo>
                  <a:pt x="51846" y="224622"/>
                </a:lnTo>
                <a:lnTo>
                  <a:pt x="51846" y="223662"/>
                </a:lnTo>
                <a:lnTo>
                  <a:pt x="52806" y="223662"/>
                </a:lnTo>
                <a:lnTo>
                  <a:pt x="52806" y="95021"/>
                </a:lnTo>
                <a:lnTo>
                  <a:pt x="86395" y="95021"/>
                </a:lnTo>
                <a:lnTo>
                  <a:pt x="88315" y="94076"/>
                </a:lnTo>
                <a:lnTo>
                  <a:pt x="89275" y="92156"/>
                </a:lnTo>
                <a:lnTo>
                  <a:pt x="90236" y="90236"/>
                </a:lnTo>
                <a:lnTo>
                  <a:pt x="90236" y="78714"/>
                </a:lnTo>
                <a:lnTo>
                  <a:pt x="89275" y="76794"/>
                </a:lnTo>
                <a:lnTo>
                  <a:pt x="89275" y="75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/>
          <p:nvPr/>
        </p:nvSpPr>
        <p:spPr>
          <a:xfrm>
            <a:off x="5246476" y="1327403"/>
            <a:ext cx="33604" cy="32644"/>
          </a:xfrm>
          <a:custGeom>
            <a:avLst/>
            <a:gdLst/>
            <a:ahLst/>
            <a:cxnLst/>
            <a:rect l="l" t="t" r="r" b="b"/>
            <a:pathLst>
              <a:path w="33604" h="32644">
                <a:moveTo>
                  <a:pt x="0" y="16322"/>
                </a:moveTo>
                <a:lnTo>
                  <a:pt x="0" y="23042"/>
                </a:lnTo>
                <a:lnTo>
                  <a:pt x="1920" y="26883"/>
                </a:lnTo>
                <a:lnTo>
                  <a:pt x="3840" y="28803"/>
                </a:lnTo>
                <a:lnTo>
                  <a:pt x="5760" y="31683"/>
                </a:lnTo>
                <a:lnTo>
                  <a:pt x="10561" y="32644"/>
                </a:lnTo>
                <a:lnTo>
                  <a:pt x="23042" y="32644"/>
                </a:lnTo>
                <a:lnTo>
                  <a:pt x="27843" y="31683"/>
                </a:lnTo>
                <a:lnTo>
                  <a:pt x="29763" y="28803"/>
                </a:lnTo>
                <a:lnTo>
                  <a:pt x="32644" y="26883"/>
                </a:lnTo>
                <a:lnTo>
                  <a:pt x="33604" y="22082"/>
                </a:lnTo>
                <a:lnTo>
                  <a:pt x="33604" y="10561"/>
                </a:lnTo>
                <a:lnTo>
                  <a:pt x="31683" y="5775"/>
                </a:lnTo>
                <a:lnTo>
                  <a:pt x="29763" y="3840"/>
                </a:lnTo>
                <a:lnTo>
                  <a:pt x="27843" y="1935"/>
                </a:lnTo>
                <a:lnTo>
                  <a:pt x="23042" y="0"/>
                </a:lnTo>
                <a:lnTo>
                  <a:pt x="10561" y="0"/>
                </a:lnTo>
                <a:lnTo>
                  <a:pt x="5760" y="1935"/>
                </a:lnTo>
                <a:lnTo>
                  <a:pt x="3840" y="3840"/>
                </a:lnTo>
                <a:lnTo>
                  <a:pt x="1920" y="5775"/>
                </a:lnTo>
                <a:lnTo>
                  <a:pt x="0" y="10561"/>
                </a:lnTo>
                <a:lnTo>
                  <a:pt x="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/>
          <p:nvPr/>
        </p:nvSpPr>
        <p:spPr>
          <a:xfrm>
            <a:off x="5250317" y="1387891"/>
            <a:ext cx="26883" cy="154548"/>
          </a:xfrm>
          <a:custGeom>
            <a:avLst/>
            <a:gdLst/>
            <a:ahLst/>
            <a:cxnLst/>
            <a:rect l="l" t="t" r="r" b="b"/>
            <a:pathLst>
              <a:path w="26883" h="154548">
                <a:moveTo>
                  <a:pt x="25923" y="152628"/>
                </a:moveTo>
                <a:lnTo>
                  <a:pt x="25923" y="151668"/>
                </a:lnTo>
                <a:lnTo>
                  <a:pt x="26883" y="150708"/>
                </a:lnTo>
                <a:lnTo>
                  <a:pt x="2688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1122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51668"/>
                </a:lnTo>
                <a:lnTo>
                  <a:pt x="960" y="152628"/>
                </a:lnTo>
                <a:lnTo>
                  <a:pt x="960" y="153588"/>
                </a:lnTo>
                <a:lnTo>
                  <a:pt x="1920" y="153588"/>
                </a:lnTo>
                <a:lnTo>
                  <a:pt x="3840" y="154548"/>
                </a:lnTo>
                <a:lnTo>
                  <a:pt x="21122" y="154548"/>
                </a:lnTo>
                <a:lnTo>
                  <a:pt x="23042" y="153588"/>
                </a:lnTo>
                <a:lnTo>
                  <a:pt x="24002" y="153588"/>
                </a:lnTo>
                <a:lnTo>
                  <a:pt x="24963" y="152628"/>
                </a:lnTo>
                <a:lnTo>
                  <a:pt x="25923" y="1526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" name="object 38"/>
          <p:cNvSpPr/>
          <p:nvPr/>
        </p:nvSpPr>
        <p:spPr>
          <a:xfrm>
            <a:off x="5326151" y="1385011"/>
            <a:ext cx="124800" cy="157429"/>
          </a:xfrm>
          <a:custGeom>
            <a:avLst/>
            <a:gdLst/>
            <a:ahLst/>
            <a:cxnLst/>
            <a:rect l="l" t="t" r="r" b="b"/>
            <a:pathLst>
              <a:path w="124800" h="157429">
                <a:moveTo>
                  <a:pt x="25923" y="154548"/>
                </a:moveTo>
                <a:lnTo>
                  <a:pt x="26883" y="153588"/>
                </a:lnTo>
                <a:lnTo>
                  <a:pt x="26883" y="50871"/>
                </a:lnTo>
                <a:lnTo>
                  <a:pt x="29109" y="48121"/>
                </a:lnTo>
                <a:lnTo>
                  <a:pt x="38456" y="38283"/>
                </a:lnTo>
                <a:lnTo>
                  <a:pt x="47045" y="30723"/>
                </a:lnTo>
                <a:lnTo>
                  <a:pt x="53766" y="25907"/>
                </a:lnTo>
                <a:lnTo>
                  <a:pt x="60487" y="23042"/>
                </a:lnTo>
                <a:lnTo>
                  <a:pt x="72969" y="23042"/>
                </a:lnTo>
                <a:lnTo>
                  <a:pt x="76809" y="24002"/>
                </a:lnTo>
                <a:lnTo>
                  <a:pt x="80650" y="25907"/>
                </a:lnTo>
                <a:lnTo>
                  <a:pt x="85435" y="27843"/>
                </a:lnTo>
                <a:lnTo>
                  <a:pt x="88315" y="30723"/>
                </a:lnTo>
                <a:lnTo>
                  <a:pt x="91196" y="34564"/>
                </a:lnTo>
                <a:lnTo>
                  <a:pt x="93116" y="38404"/>
                </a:lnTo>
                <a:lnTo>
                  <a:pt x="95036" y="43190"/>
                </a:lnTo>
                <a:lnTo>
                  <a:pt x="95996" y="47990"/>
                </a:lnTo>
                <a:lnTo>
                  <a:pt x="97917" y="52806"/>
                </a:lnTo>
                <a:lnTo>
                  <a:pt x="97917" y="153588"/>
                </a:lnTo>
                <a:lnTo>
                  <a:pt x="98877" y="154548"/>
                </a:lnTo>
                <a:lnTo>
                  <a:pt x="99837" y="155508"/>
                </a:lnTo>
                <a:lnTo>
                  <a:pt x="99837" y="156469"/>
                </a:lnTo>
                <a:lnTo>
                  <a:pt x="100797" y="156469"/>
                </a:lnTo>
                <a:lnTo>
                  <a:pt x="101757" y="157429"/>
                </a:lnTo>
                <a:lnTo>
                  <a:pt x="119999" y="157429"/>
                </a:lnTo>
                <a:lnTo>
                  <a:pt x="120959" y="156469"/>
                </a:lnTo>
                <a:lnTo>
                  <a:pt x="121920" y="156469"/>
                </a:lnTo>
                <a:lnTo>
                  <a:pt x="122880" y="155508"/>
                </a:lnTo>
                <a:lnTo>
                  <a:pt x="123840" y="155508"/>
                </a:lnTo>
                <a:lnTo>
                  <a:pt x="124800" y="154548"/>
                </a:lnTo>
                <a:lnTo>
                  <a:pt x="124789" y="62415"/>
                </a:lnTo>
                <a:lnTo>
                  <a:pt x="123990" y="48994"/>
                </a:lnTo>
                <a:lnTo>
                  <a:pt x="121920" y="37429"/>
                </a:lnTo>
                <a:lnTo>
                  <a:pt x="120959" y="30723"/>
                </a:lnTo>
                <a:lnTo>
                  <a:pt x="117119" y="24002"/>
                </a:lnTo>
                <a:lnTo>
                  <a:pt x="113278" y="18242"/>
                </a:lnTo>
                <a:lnTo>
                  <a:pt x="109438" y="12481"/>
                </a:lnTo>
                <a:lnTo>
                  <a:pt x="103677" y="8641"/>
                </a:lnTo>
                <a:lnTo>
                  <a:pt x="96956" y="5760"/>
                </a:lnTo>
                <a:lnTo>
                  <a:pt x="91196" y="1920"/>
                </a:lnTo>
                <a:lnTo>
                  <a:pt x="82555" y="0"/>
                </a:lnTo>
                <a:lnTo>
                  <a:pt x="72515" y="2"/>
                </a:lnTo>
                <a:lnTo>
                  <a:pt x="60267" y="1983"/>
                </a:lnTo>
                <a:lnTo>
                  <a:pt x="48006" y="6720"/>
                </a:lnTo>
                <a:lnTo>
                  <a:pt x="43543" y="9301"/>
                </a:lnTo>
                <a:lnTo>
                  <a:pt x="33683" y="17045"/>
                </a:lnTo>
                <a:lnTo>
                  <a:pt x="24003" y="26883"/>
                </a:lnTo>
                <a:lnTo>
                  <a:pt x="24003" y="576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4548"/>
                </a:lnTo>
                <a:lnTo>
                  <a:pt x="960" y="155508"/>
                </a:lnTo>
                <a:lnTo>
                  <a:pt x="960" y="156469"/>
                </a:lnTo>
                <a:lnTo>
                  <a:pt x="1920" y="156469"/>
                </a:lnTo>
                <a:lnTo>
                  <a:pt x="3840" y="157429"/>
                </a:lnTo>
                <a:lnTo>
                  <a:pt x="21122" y="157429"/>
                </a:lnTo>
                <a:lnTo>
                  <a:pt x="23042" y="156469"/>
                </a:lnTo>
                <a:lnTo>
                  <a:pt x="24003" y="156469"/>
                </a:lnTo>
                <a:lnTo>
                  <a:pt x="24963" y="155508"/>
                </a:lnTo>
                <a:lnTo>
                  <a:pt x="25923" y="155508"/>
                </a:lnTo>
                <a:lnTo>
                  <a:pt x="25923" y="1545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" name="object 39"/>
          <p:cNvSpPr/>
          <p:nvPr/>
        </p:nvSpPr>
        <p:spPr>
          <a:xfrm>
            <a:off x="5518065" y="1390771"/>
            <a:ext cx="14481" cy="54711"/>
          </a:xfrm>
          <a:custGeom>
            <a:avLst/>
            <a:gdLst/>
            <a:ahLst/>
            <a:cxnLst/>
            <a:rect l="l" t="t" r="r" b="b"/>
            <a:pathLst>
              <a:path w="14481" h="54711">
                <a:moveTo>
                  <a:pt x="10658" y="891"/>
                </a:moveTo>
                <a:lnTo>
                  <a:pt x="0" y="7704"/>
                </a:lnTo>
                <a:lnTo>
                  <a:pt x="79" y="54711"/>
                </a:lnTo>
                <a:lnTo>
                  <a:pt x="1039" y="48950"/>
                </a:lnTo>
                <a:lnTo>
                  <a:pt x="2959" y="43205"/>
                </a:lnTo>
                <a:lnTo>
                  <a:pt x="4880" y="37429"/>
                </a:lnTo>
                <a:lnTo>
                  <a:pt x="7760" y="32644"/>
                </a:lnTo>
                <a:lnTo>
                  <a:pt x="10640" y="28803"/>
                </a:lnTo>
                <a:lnTo>
                  <a:pt x="14481" y="24963"/>
                </a:lnTo>
                <a:lnTo>
                  <a:pt x="12561" y="0"/>
                </a:lnTo>
                <a:lnTo>
                  <a:pt x="10658" y="8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" name="object 40"/>
          <p:cNvSpPr/>
          <p:nvPr/>
        </p:nvSpPr>
        <p:spPr>
          <a:xfrm>
            <a:off x="5490316" y="1385011"/>
            <a:ext cx="133426" cy="160309"/>
          </a:xfrm>
          <a:custGeom>
            <a:avLst/>
            <a:gdLst/>
            <a:ahLst/>
            <a:cxnLst/>
            <a:rect l="l" t="t" r="r" b="b"/>
            <a:pathLst>
              <a:path w="133426" h="160309">
                <a:moveTo>
                  <a:pt x="127665" y="134386"/>
                </a:moveTo>
                <a:lnTo>
                  <a:pt x="126705" y="132481"/>
                </a:lnTo>
                <a:lnTo>
                  <a:pt x="126705" y="129600"/>
                </a:lnTo>
                <a:lnTo>
                  <a:pt x="125745" y="128640"/>
                </a:lnTo>
                <a:lnTo>
                  <a:pt x="124785" y="127665"/>
                </a:lnTo>
                <a:lnTo>
                  <a:pt x="119984" y="127665"/>
                </a:lnTo>
                <a:lnTo>
                  <a:pt x="117104" y="128640"/>
                </a:lnTo>
                <a:lnTo>
                  <a:pt x="114223" y="130545"/>
                </a:lnTo>
                <a:lnTo>
                  <a:pt x="111343" y="131505"/>
                </a:lnTo>
                <a:lnTo>
                  <a:pt x="107502" y="132481"/>
                </a:lnTo>
                <a:lnTo>
                  <a:pt x="103662" y="134386"/>
                </a:lnTo>
                <a:lnTo>
                  <a:pt x="98877" y="135346"/>
                </a:lnTo>
                <a:lnTo>
                  <a:pt x="93116" y="136321"/>
                </a:lnTo>
                <a:lnTo>
                  <a:pt x="88315" y="138226"/>
                </a:lnTo>
                <a:lnTo>
                  <a:pt x="66233" y="138226"/>
                </a:lnTo>
                <a:lnTo>
                  <a:pt x="58552" y="137266"/>
                </a:lnTo>
                <a:lnTo>
                  <a:pt x="52791" y="134386"/>
                </a:lnTo>
                <a:lnTo>
                  <a:pt x="47030" y="131505"/>
                </a:lnTo>
                <a:lnTo>
                  <a:pt x="42230" y="128640"/>
                </a:lnTo>
                <a:lnTo>
                  <a:pt x="38389" y="123825"/>
                </a:lnTo>
                <a:lnTo>
                  <a:pt x="34549" y="119039"/>
                </a:lnTo>
                <a:lnTo>
                  <a:pt x="31668" y="113278"/>
                </a:lnTo>
                <a:lnTo>
                  <a:pt x="30708" y="107518"/>
                </a:lnTo>
                <a:lnTo>
                  <a:pt x="28788" y="100797"/>
                </a:lnTo>
                <a:lnTo>
                  <a:pt x="27828" y="93116"/>
                </a:lnTo>
                <a:lnTo>
                  <a:pt x="27828" y="85435"/>
                </a:lnTo>
                <a:lnTo>
                  <a:pt x="125745" y="85435"/>
                </a:lnTo>
                <a:lnTo>
                  <a:pt x="128625" y="84475"/>
                </a:lnTo>
                <a:lnTo>
                  <a:pt x="130545" y="82555"/>
                </a:lnTo>
                <a:lnTo>
                  <a:pt x="132466" y="80634"/>
                </a:lnTo>
                <a:lnTo>
                  <a:pt x="133426" y="77754"/>
                </a:lnTo>
                <a:lnTo>
                  <a:pt x="133414" y="67277"/>
                </a:lnTo>
                <a:lnTo>
                  <a:pt x="132466" y="54460"/>
                </a:lnTo>
                <a:lnTo>
                  <a:pt x="129585" y="42245"/>
                </a:lnTo>
                <a:lnTo>
                  <a:pt x="127665" y="33588"/>
                </a:lnTo>
                <a:lnTo>
                  <a:pt x="123825" y="26883"/>
                </a:lnTo>
                <a:lnTo>
                  <a:pt x="118064" y="21122"/>
                </a:lnTo>
                <a:lnTo>
                  <a:pt x="113263" y="14401"/>
                </a:lnTo>
                <a:lnTo>
                  <a:pt x="106542" y="9601"/>
                </a:lnTo>
                <a:lnTo>
                  <a:pt x="98877" y="5760"/>
                </a:lnTo>
                <a:lnTo>
                  <a:pt x="94593" y="4043"/>
                </a:lnTo>
                <a:lnTo>
                  <a:pt x="82652" y="1010"/>
                </a:lnTo>
                <a:lnTo>
                  <a:pt x="69113" y="0"/>
                </a:lnTo>
                <a:lnTo>
                  <a:pt x="64879" y="105"/>
                </a:lnTo>
                <a:lnTo>
                  <a:pt x="52056" y="1856"/>
                </a:lnTo>
                <a:lnTo>
                  <a:pt x="40309" y="5760"/>
                </a:lnTo>
                <a:lnTo>
                  <a:pt x="42230" y="30723"/>
                </a:lnTo>
                <a:lnTo>
                  <a:pt x="46070" y="26883"/>
                </a:lnTo>
                <a:lnTo>
                  <a:pt x="50871" y="24963"/>
                </a:lnTo>
                <a:lnTo>
                  <a:pt x="55671" y="22082"/>
                </a:lnTo>
                <a:lnTo>
                  <a:pt x="61432" y="21122"/>
                </a:lnTo>
                <a:lnTo>
                  <a:pt x="68153" y="21122"/>
                </a:lnTo>
                <a:lnTo>
                  <a:pt x="75077" y="21500"/>
                </a:lnTo>
                <a:lnTo>
                  <a:pt x="87948" y="25137"/>
                </a:lnTo>
                <a:lnTo>
                  <a:pt x="96956" y="32628"/>
                </a:lnTo>
                <a:lnTo>
                  <a:pt x="101614" y="40178"/>
                </a:lnTo>
                <a:lnTo>
                  <a:pt x="105356" y="51960"/>
                </a:lnTo>
                <a:lnTo>
                  <a:pt x="106542" y="66233"/>
                </a:lnTo>
                <a:lnTo>
                  <a:pt x="27828" y="66233"/>
                </a:lnTo>
                <a:lnTo>
                  <a:pt x="27828" y="60472"/>
                </a:lnTo>
                <a:lnTo>
                  <a:pt x="27748" y="13465"/>
                </a:lnTo>
                <a:lnTo>
                  <a:pt x="18242" y="22082"/>
                </a:lnTo>
                <a:lnTo>
                  <a:pt x="9734" y="34796"/>
                </a:lnTo>
                <a:lnTo>
                  <a:pt x="4785" y="47030"/>
                </a:lnTo>
                <a:lnTo>
                  <a:pt x="2411" y="55035"/>
                </a:lnTo>
                <a:lnTo>
                  <a:pt x="503" y="67330"/>
                </a:lnTo>
                <a:lnTo>
                  <a:pt x="0" y="80634"/>
                </a:lnTo>
                <a:lnTo>
                  <a:pt x="251" y="91180"/>
                </a:lnTo>
                <a:lnTo>
                  <a:pt x="1655" y="103952"/>
                </a:lnTo>
                <a:lnTo>
                  <a:pt x="4785" y="115199"/>
                </a:lnTo>
                <a:lnTo>
                  <a:pt x="11159" y="130382"/>
                </a:lnTo>
                <a:lnTo>
                  <a:pt x="18242" y="140162"/>
                </a:lnTo>
                <a:lnTo>
                  <a:pt x="29059" y="149253"/>
                </a:lnTo>
                <a:lnTo>
                  <a:pt x="41269" y="154548"/>
                </a:lnTo>
                <a:lnTo>
                  <a:pt x="46325" y="156506"/>
                </a:lnTo>
                <a:lnTo>
                  <a:pt x="58490" y="159358"/>
                </a:lnTo>
                <a:lnTo>
                  <a:pt x="71993" y="160309"/>
                </a:lnTo>
                <a:lnTo>
                  <a:pt x="79674" y="160309"/>
                </a:lnTo>
                <a:lnTo>
                  <a:pt x="85435" y="159349"/>
                </a:lnTo>
                <a:lnTo>
                  <a:pt x="92156" y="158389"/>
                </a:lnTo>
                <a:lnTo>
                  <a:pt x="97916" y="157429"/>
                </a:lnTo>
                <a:lnTo>
                  <a:pt x="103662" y="156469"/>
                </a:lnTo>
                <a:lnTo>
                  <a:pt x="107502" y="154548"/>
                </a:lnTo>
                <a:lnTo>
                  <a:pt x="112318" y="153588"/>
                </a:lnTo>
                <a:lnTo>
                  <a:pt x="116159" y="152628"/>
                </a:lnTo>
                <a:lnTo>
                  <a:pt x="119024" y="150723"/>
                </a:lnTo>
                <a:lnTo>
                  <a:pt x="121904" y="149748"/>
                </a:lnTo>
                <a:lnTo>
                  <a:pt x="123825" y="148788"/>
                </a:lnTo>
                <a:lnTo>
                  <a:pt x="124785" y="147827"/>
                </a:lnTo>
                <a:lnTo>
                  <a:pt x="125745" y="146883"/>
                </a:lnTo>
                <a:lnTo>
                  <a:pt x="125745" y="145907"/>
                </a:lnTo>
                <a:lnTo>
                  <a:pt x="126705" y="145907"/>
                </a:lnTo>
                <a:lnTo>
                  <a:pt x="126705" y="143042"/>
                </a:lnTo>
                <a:lnTo>
                  <a:pt x="127665" y="142067"/>
                </a:lnTo>
                <a:lnTo>
                  <a:pt x="127665" y="1343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" name="object 41"/>
          <p:cNvSpPr/>
          <p:nvPr/>
        </p:nvSpPr>
        <p:spPr>
          <a:xfrm>
            <a:off x="5665028" y="1385011"/>
            <a:ext cx="84475" cy="157429"/>
          </a:xfrm>
          <a:custGeom>
            <a:avLst/>
            <a:gdLst/>
            <a:ahLst/>
            <a:cxnLst/>
            <a:rect l="l" t="t" r="r" b="b"/>
            <a:pathLst>
              <a:path w="84475" h="157429">
                <a:moveTo>
                  <a:pt x="24002" y="28803"/>
                </a:moveTo>
                <a:lnTo>
                  <a:pt x="24002" y="6720"/>
                </a:lnTo>
                <a:lnTo>
                  <a:pt x="23027" y="5760"/>
                </a:lnTo>
                <a:lnTo>
                  <a:pt x="23027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4800"/>
                </a:lnTo>
                <a:lnTo>
                  <a:pt x="0" y="154548"/>
                </a:lnTo>
                <a:lnTo>
                  <a:pt x="960" y="155508"/>
                </a:lnTo>
                <a:lnTo>
                  <a:pt x="960" y="156469"/>
                </a:lnTo>
                <a:lnTo>
                  <a:pt x="1920" y="156469"/>
                </a:lnTo>
                <a:lnTo>
                  <a:pt x="2880" y="157429"/>
                </a:lnTo>
                <a:lnTo>
                  <a:pt x="21122" y="157429"/>
                </a:lnTo>
                <a:lnTo>
                  <a:pt x="22082" y="156469"/>
                </a:lnTo>
                <a:lnTo>
                  <a:pt x="23027" y="156469"/>
                </a:lnTo>
                <a:lnTo>
                  <a:pt x="24002" y="155508"/>
                </a:lnTo>
                <a:lnTo>
                  <a:pt x="24963" y="155508"/>
                </a:lnTo>
                <a:lnTo>
                  <a:pt x="25907" y="154548"/>
                </a:lnTo>
                <a:lnTo>
                  <a:pt x="25907" y="57591"/>
                </a:lnTo>
                <a:lnTo>
                  <a:pt x="29748" y="50871"/>
                </a:lnTo>
                <a:lnTo>
                  <a:pt x="33588" y="46085"/>
                </a:lnTo>
                <a:lnTo>
                  <a:pt x="36469" y="42245"/>
                </a:lnTo>
                <a:lnTo>
                  <a:pt x="39364" y="38404"/>
                </a:lnTo>
                <a:lnTo>
                  <a:pt x="42230" y="34564"/>
                </a:lnTo>
                <a:lnTo>
                  <a:pt x="45110" y="32628"/>
                </a:lnTo>
                <a:lnTo>
                  <a:pt x="47990" y="29748"/>
                </a:lnTo>
                <a:lnTo>
                  <a:pt x="50871" y="27843"/>
                </a:lnTo>
                <a:lnTo>
                  <a:pt x="53751" y="26883"/>
                </a:lnTo>
                <a:lnTo>
                  <a:pt x="56631" y="25907"/>
                </a:lnTo>
                <a:lnTo>
                  <a:pt x="68153" y="25907"/>
                </a:lnTo>
                <a:lnTo>
                  <a:pt x="70073" y="26883"/>
                </a:lnTo>
                <a:lnTo>
                  <a:pt x="71993" y="26883"/>
                </a:lnTo>
                <a:lnTo>
                  <a:pt x="72953" y="27843"/>
                </a:lnTo>
                <a:lnTo>
                  <a:pt x="74874" y="27843"/>
                </a:lnTo>
                <a:lnTo>
                  <a:pt x="75834" y="28803"/>
                </a:lnTo>
                <a:lnTo>
                  <a:pt x="76794" y="28803"/>
                </a:lnTo>
                <a:lnTo>
                  <a:pt x="78714" y="29748"/>
                </a:lnTo>
                <a:lnTo>
                  <a:pt x="82555" y="29748"/>
                </a:lnTo>
                <a:lnTo>
                  <a:pt x="82555" y="28803"/>
                </a:lnTo>
                <a:lnTo>
                  <a:pt x="83515" y="28803"/>
                </a:lnTo>
                <a:lnTo>
                  <a:pt x="83515" y="26883"/>
                </a:lnTo>
                <a:lnTo>
                  <a:pt x="84475" y="25907"/>
                </a:lnTo>
                <a:lnTo>
                  <a:pt x="84475" y="7680"/>
                </a:lnTo>
                <a:lnTo>
                  <a:pt x="83515" y="6720"/>
                </a:lnTo>
                <a:lnTo>
                  <a:pt x="83515" y="5760"/>
                </a:lnTo>
                <a:lnTo>
                  <a:pt x="82555" y="4800"/>
                </a:lnTo>
                <a:lnTo>
                  <a:pt x="81594" y="3840"/>
                </a:lnTo>
                <a:lnTo>
                  <a:pt x="80634" y="3840"/>
                </a:lnTo>
                <a:lnTo>
                  <a:pt x="78714" y="2880"/>
                </a:lnTo>
                <a:lnTo>
                  <a:pt x="76794" y="1920"/>
                </a:lnTo>
                <a:lnTo>
                  <a:pt x="73913" y="1920"/>
                </a:lnTo>
                <a:lnTo>
                  <a:pt x="71993" y="960"/>
                </a:lnTo>
                <a:lnTo>
                  <a:pt x="68153" y="960"/>
                </a:lnTo>
                <a:lnTo>
                  <a:pt x="66233" y="0"/>
                </a:lnTo>
                <a:lnTo>
                  <a:pt x="60472" y="0"/>
                </a:lnTo>
                <a:lnTo>
                  <a:pt x="56631" y="960"/>
                </a:lnTo>
                <a:lnTo>
                  <a:pt x="53751" y="1920"/>
                </a:lnTo>
                <a:lnTo>
                  <a:pt x="50871" y="2880"/>
                </a:lnTo>
                <a:lnTo>
                  <a:pt x="47990" y="3840"/>
                </a:lnTo>
                <a:lnTo>
                  <a:pt x="45110" y="5760"/>
                </a:lnTo>
                <a:lnTo>
                  <a:pt x="41269" y="7680"/>
                </a:lnTo>
                <a:lnTo>
                  <a:pt x="38389" y="10561"/>
                </a:lnTo>
                <a:lnTo>
                  <a:pt x="34549" y="14401"/>
                </a:lnTo>
                <a:lnTo>
                  <a:pt x="30708" y="18242"/>
                </a:lnTo>
                <a:lnTo>
                  <a:pt x="27843" y="23042"/>
                </a:lnTo>
                <a:lnTo>
                  <a:pt x="24002" y="2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" name="object 42"/>
          <p:cNvSpPr/>
          <p:nvPr/>
        </p:nvSpPr>
        <p:spPr>
          <a:xfrm>
            <a:off x="2569113" y="1874596"/>
            <a:ext cx="22126" cy="65976"/>
          </a:xfrm>
          <a:custGeom>
            <a:avLst/>
            <a:gdLst/>
            <a:ahLst/>
            <a:cxnLst/>
            <a:rect l="l" t="t" r="r" b="b"/>
            <a:pathLst>
              <a:path w="22126" h="65976">
                <a:moveTo>
                  <a:pt x="17282" y="35524"/>
                </a:moveTo>
                <a:lnTo>
                  <a:pt x="14401" y="31683"/>
                </a:lnTo>
                <a:lnTo>
                  <a:pt x="11521" y="25908"/>
                </a:lnTo>
                <a:lnTo>
                  <a:pt x="8656" y="20162"/>
                </a:lnTo>
                <a:lnTo>
                  <a:pt x="6720" y="14401"/>
                </a:lnTo>
                <a:lnTo>
                  <a:pt x="4815" y="7680"/>
                </a:lnTo>
                <a:lnTo>
                  <a:pt x="3840" y="0"/>
                </a:lnTo>
                <a:lnTo>
                  <a:pt x="0" y="56631"/>
                </a:lnTo>
                <a:lnTo>
                  <a:pt x="7680" y="60472"/>
                </a:lnTo>
                <a:lnTo>
                  <a:pt x="10362" y="61993"/>
                </a:lnTo>
                <a:lnTo>
                  <a:pt x="22126" y="65976"/>
                </a:lnTo>
                <a:lnTo>
                  <a:pt x="17282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" name="object 43"/>
          <p:cNvSpPr/>
          <p:nvPr/>
        </p:nvSpPr>
        <p:spPr>
          <a:xfrm>
            <a:off x="2545125" y="1714286"/>
            <a:ext cx="133426" cy="227502"/>
          </a:xfrm>
          <a:custGeom>
            <a:avLst/>
            <a:gdLst/>
            <a:ahLst/>
            <a:cxnLst/>
            <a:rect l="l" t="t" r="r" b="b"/>
            <a:pathLst>
              <a:path w="133426" h="227502">
                <a:moveTo>
                  <a:pt x="59512" y="227502"/>
                </a:moveTo>
                <a:lnTo>
                  <a:pt x="62125" y="227431"/>
                </a:lnTo>
                <a:lnTo>
                  <a:pt x="74530" y="225084"/>
                </a:lnTo>
                <a:lnTo>
                  <a:pt x="86395" y="219821"/>
                </a:lnTo>
                <a:lnTo>
                  <a:pt x="90466" y="217229"/>
                </a:lnTo>
                <a:lnTo>
                  <a:pt x="100514" y="209999"/>
                </a:lnTo>
                <a:lnTo>
                  <a:pt x="110383" y="200619"/>
                </a:lnTo>
                <a:lnTo>
                  <a:pt x="110383" y="221741"/>
                </a:lnTo>
                <a:lnTo>
                  <a:pt x="111343" y="222702"/>
                </a:lnTo>
                <a:lnTo>
                  <a:pt x="111343" y="223662"/>
                </a:lnTo>
                <a:lnTo>
                  <a:pt x="113278" y="223662"/>
                </a:lnTo>
                <a:lnTo>
                  <a:pt x="114223" y="224622"/>
                </a:lnTo>
                <a:lnTo>
                  <a:pt x="130561" y="224622"/>
                </a:lnTo>
                <a:lnTo>
                  <a:pt x="131505" y="223662"/>
                </a:lnTo>
                <a:lnTo>
                  <a:pt x="132466" y="223662"/>
                </a:lnTo>
                <a:lnTo>
                  <a:pt x="132466" y="222702"/>
                </a:lnTo>
                <a:lnTo>
                  <a:pt x="133426" y="221741"/>
                </a:lnTo>
                <a:lnTo>
                  <a:pt x="133426" y="2880"/>
                </a:lnTo>
                <a:lnTo>
                  <a:pt x="132466" y="1904"/>
                </a:lnTo>
                <a:lnTo>
                  <a:pt x="130561" y="1904"/>
                </a:lnTo>
                <a:lnTo>
                  <a:pt x="129585" y="944"/>
                </a:lnTo>
                <a:lnTo>
                  <a:pt x="126720" y="944"/>
                </a:lnTo>
                <a:lnTo>
                  <a:pt x="124785" y="0"/>
                </a:lnTo>
                <a:lnTo>
                  <a:pt x="115183" y="0"/>
                </a:lnTo>
                <a:lnTo>
                  <a:pt x="114223" y="944"/>
                </a:lnTo>
                <a:lnTo>
                  <a:pt x="110383" y="944"/>
                </a:lnTo>
                <a:lnTo>
                  <a:pt x="109438" y="1904"/>
                </a:lnTo>
                <a:lnTo>
                  <a:pt x="108478" y="1904"/>
                </a:lnTo>
                <a:lnTo>
                  <a:pt x="107502" y="2880"/>
                </a:lnTo>
                <a:lnTo>
                  <a:pt x="107502" y="3825"/>
                </a:lnTo>
                <a:lnTo>
                  <a:pt x="106558" y="4785"/>
                </a:lnTo>
                <a:lnTo>
                  <a:pt x="106558" y="89275"/>
                </a:lnTo>
                <a:lnTo>
                  <a:pt x="106137" y="88856"/>
                </a:lnTo>
                <a:lnTo>
                  <a:pt x="96266" y="79862"/>
                </a:lnTo>
                <a:lnTo>
                  <a:pt x="86395" y="72953"/>
                </a:lnTo>
                <a:lnTo>
                  <a:pt x="78714" y="69113"/>
                </a:lnTo>
                <a:lnTo>
                  <a:pt x="71033" y="67193"/>
                </a:lnTo>
                <a:lnTo>
                  <a:pt x="62392" y="67193"/>
                </a:lnTo>
                <a:lnTo>
                  <a:pt x="47193" y="68861"/>
                </a:lnTo>
                <a:lnTo>
                  <a:pt x="35509" y="72953"/>
                </a:lnTo>
                <a:lnTo>
                  <a:pt x="27828" y="76794"/>
                </a:lnTo>
                <a:lnTo>
                  <a:pt x="21107" y="82555"/>
                </a:lnTo>
                <a:lnTo>
                  <a:pt x="16306" y="89275"/>
                </a:lnTo>
                <a:lnTo>
                  <a:pt x="8298" y="103037"/>
                </a:lnTo>
                <a:lnTo>
                  <a:pt x="3840" y="115199"/>
                </a:lnTo>
                <a:lnTo>
                  <a:pt x="2033" y="123099"/>
                </a:lnTo>
                <a:lnTo>
                  <a:pt x="457" y="135433"/>
                </a:lnTo>
                <a:lnTo>
                  <a:pt x="0" y="148788"/>
                </a:lnTo>
                <a:lnTo>
                  <a:pt x="90" y="154387"/>
                </a:lnTo>
                <a:lnTo>
                  <a:pt x="997" y="167236"/>
                </a:lnTo>
                <a:lnTo>
                  <a:pt x="2880" y="179511"/>
                </a:lnTo>
                <a:lnTo>
                  <a:pt x="7749" y="193464"/>
                </a:lnTo>
                <a:lnTo>
                  <a:pt x="13426" y="204459"/>
                </a:lnTo>
                <a:lnTo>
                  <a:pt x="18242" y="211180"/>
                </a:lnTo>
                <a:lnTo>
                  <a:pt x="23987" y="216941"/>
                </a:lnTo>
                <a:lnTo>
                  <a:pt x="27828" y="160309"/>
                </a:lnTo>
                <a:lnTo>
                  <a:pt x="27828" y="132466"/>
                </a:lnTo>
                <a:lnTo>
                  <a:pt x="29748" y="125745"/>
                </a:lnTo>
                <a:lnTo>
                  <a:pt x="30708" y="119024"/>
                </a:lnTo>
                <a:lnTo>
                  <a:pt x="33588" y="113263"/>
                </a:lnTo>
                <a:lnTo>
                  <a:pt x="36469" y="108478"/>
                </a:lnTo>
                <a:lnTo>
                  <a:pt x="39349" y="102702"/>
                </a:lnTo>
                <a:lnTo>
                  <a:pt x="43190" y="98861"/>
                </a:lnTo>
                <a:lnTo>
                  <a:pt x="47990" y="95021"/>
                </a:lnTo>
                <a:lnTo>
                  <a:pt x="52791" y="92141"/>
                </a:lnTo>
                <a:lnTo>
                  <a:pt x="58552" y="90236"/>
                </a:lnTo>
                <a:lnTo>
                  <a:pt x="71993" y="90236"/>
                </a:lnTo>
                <a:lnTo>
                  <a:pt x="79674" y="93116"/>
                </a:lnTo>
                <a:lnTo>
                  <a:pt x="86395" y="97916"/>
                </a:lnTo>
                <a:lnTo>
                  <a:pt x="97574" y="107658"/>
                </a:lnTo>
                <a:lnTo>
                  <a:pt x="106558" y="118064"/>
                </a:lnTo>
                <a:lnTo>
                  <a:pt x="106558" y="175671"/>
                </a:lnTo>
                <a:lnTo>
                  <a:pt x="102717" y="181432"/>
                </a:lnTo>
                <a:lnTo>
                  <a:pt x="98877" y="186217"/>
                </a:lnTo>
                <a:lnTo>
                  <a:pt x="95036" y="189113"/>
                </a:lnTo>
                <a:lnTo>
                  <a:pt x="91196" y="192938"/>
                </a:lnTo>
                <a:lnTo>
                  <a:pt x="87355" y="195833"/>
                </a:lnTo>
                <a:lnTo>
                  <a:pt x="84475" y="197738"/>
                </a:lnTo>
                <a:lnTo>
                  <a:pt x="80634" y="200619"/>
                </a:lnTo>
                <a:lnTo>
                  <a:pt x="76794" y="201579"/>
                </a:lnTo>
                <a:lnTo>
                  <a:pt x="73913" y="202554"/>
                </a:lnTo>
                <a:lnTo>
                  <a:pt x="71033" y="203499"/>
                </a:lnTo>
                <a:lnTo>
                  <a:pt x="67193" y="204459"/>
                </a:lnTo>
                <a:lnTo>
                  <a:pt x="56631" y="204459"/>
                </a:lnTo>
                <a:lnTo>
                  <a:pt x="50871" y="202554"/>
                </a:lnTo>
                <a:lnTo>
                  <a:pt x="46070" y="199659"/>
                </a:lnTo>
                <a:lnTo>
                  <a:pt x="41269" y="195833"/>
                </a:lnTo>
                <a:lnTo>
                  <a:pt x="46113" y="226286"/>
                </a:lnTo>
                <a:lnTo>
                  <a:pt x="59512" y="2275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/>
          <p:nvPr/>
        </p:nvSpPr>
        <p:spPr>
          <a:xfrm>
            <a:off x="2746244" y="1787240"/>
            <a:ext cx="14862" cy="48950"/>
          </a:xfrm>
          <a:custGeom>
            <a:avLst/>
            <a:gdLst/>
            <a:ahLst/>
            <a:cxnLst/>
            <a:rect l="l" t="t" r="r" b="b"/>
            <a:pathLst>
              <a:path w="14862" h="48950">
                <a:moveTo>
                  <a:pt x="11026" y="896"/>
                </a:moveTo>
                <a:lnTo>
                  <a:pt x="0" y="7708"/>
                </a:lnTo>
                <a:lnTo>
                  <a:pt x="1436" y="48950"/>
                </a:lnTo>
                <a:lnTo>
                  <a:pt x="3356" y="43190"/>
                </a:lnTo>
                <a:lnTo>
                  <a:pt x="5277" y="37429"/>
                </a:lnTo>
                <a:lnTo>
                  <a:pt x="8142" y="32628"/>
                </a:lnTo>
                <a:lnTo>
                  <a:pt x="11022" y="28788"/>
                </a:lnTo>
                <a:lnTo>
                  <a:pt x="14862" y="24963"/>
                </a:lnTo>
                <a:lnTo>
                  <a:pt x="12957" y="0"/>
                </a:lnTo>
                <a:lnTo>
                  <a:pt x="11026" y="8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" name="object 45"/>
          <p:cNvSpPr/>
          <p:nvPr/>
        </p:nvSpPr>
        <p:spPr>
          <a:xfrm>
            <a:off x="2718876" y="1781479"/>
            <a:ext cx="133426" cy="160309"/>
          </a:xfrm>
          <a:custGeom>
            <a:avLst/>
            <a:gdLst/>
            <a:ahLst/>
            <a:cxnLst/>
            <a:rect l="l" t="t" r="r" b="b"/>
            <a:pathLst>
              <a:path w="133426" h="160309">
                <a:moveTo>
                  <a:pt x="55671" y="22082"/>
                </a:moveTo>
                <a:lnTo>
                  <a:pt x="61432" y="21107"/>
                </a:lnTo>
                <a:lnTo>
                  <a:pt x="68153" y="21107"/>
                </a:lnTo>
                <a:lnTo>
                  <a:pt x="75005" y="21485"/>
                </a:lnTo>
                <a:lnTo>
                  <a:pt x="87539" y="25126"/>
                </a:lnTo>
                <a:lnTo>
                  <a:pt x="96956" y="32628"/>
                </a:lnTo>
                <a:lnTo>
                  <a:pt x="101625" y="40187"/>
                </a:lnTo>
                <a:lnTo>
                  <a:pt x="105370" y="51965"/>
                </a:lnTo>
                <a:lnTo>
                  <a:pt x="106558" y="66233"/>
                </a:lnTo>
                <a:lnTo>
                  <a:pt x="27828" y="66233"/>
                </a:lnTo>
                <a:lnTo>
                  <a:pt x="27828" y="60472"/>
                </a:lnTo>
                <a:lnTo>
                  <a:pt x="28803" y="54711"/>
                </a:lnTo>
                <a:lnTo>
                  <a:pt x="27367" y="13468"/>
                </a:lnTo>
                <a:lnTo>
                  <a:pt x="18242" y="22082"/>
                </a:lnTo>
                <a:lnTo>
                  <a:pt x="9743" y="34794"/>
                </a:lnTo>
                <a:lnTo>
                  <a:pt x="4800" y="47030"/>
                </a:lnTo>
                <a:lnTo>
                  <a:pt x="2417" y="55037"/>
                </a:lnTo>
                <a:lnTo>
                  <a:pt x="503" y="67331"/>
                </a:lnTo>
                <a:lnTo>
                  <a:pt x="0" y="80634"/>
                </a:lnTo>
                <a:lnTo>
                  <a:pt x="228" y="91088"/>
                </a:lnTo>
                <a:lnTo>
                  <a:pt x="1406" y="103912"/>
                </a:lnTo>
                <a:lnTo>
                  <a:pt x="3840" y="115199"/>
                </a:lnTo>
                <a:lnTo>
                  <a:pt x="11182" y="130534"/>
                </a:lnTo>
                <a:lnTo>
                  <a:pt x="18242" y="140147"/>
                </a:lnTo>
                <a:lnTo>
                  <a:pt x="28607" y="149049"/>
                </a:lnTo>
                <a:lnTo>
                  <a:pt x="40325" y="154548"/>
                </a:lnTo>
                <a:lnTo>
                  <a:pt x="46519" y="156722"/>
                </a:lnTo>
                <a:lnTo>
                  <a:pt x="58805" y="159412"/>
                </a:lnTo>
                <a:lnTo>
                  <a:pt x="71993" y="160309"/>
                </a:lnTo>
                <a:lnTo>
                  <a:pt x="79674" y="160309"/>
                </a:lnTo>
                <a:lnTo>
                  <a:pt x="85435" y="159349"/>
                </a:lnTo>
                <a:lnTo>
                  <a:pt x="92156" y="158389"/>
                </a:lnTo>
                <a:lnTo>
                  <a:pt x="97916" y="157429"/>
                </a:lnTo>
                <a:lnTo>
                  <a:pt x="103677" y="156469"/>
                </a:lnTo>
                <a:lnTo>
                  <a:pt x="107518" y="154548"/>
                </a:lnTo>
                <a:lnTo>
                  <a:pt x="112318" y="153588"/>
                </a:lnTo>
                <a:lnTo>
                  <a:pt x="116159" y="152628"/>
                </a:lnTo>
                <a:lnTo>
                  <a:pt x="119039" y="150708"/>
                </a:lnTo>
                <a:lnTo>
                  <a:pt x="121919" y="149748"/>
                </a:lnTo>
                <a:lnTo>
                  <a:pt x="123840" y="148788"/>
                </a:lnTo>
                <a:lnTo>
                  <a:pt x="124800" y="147827"/>
                </a:lnTo>
                <a:lnTo>
                  <a:pt x="125745" y="146867"/>
                </a:lnTo>
                <a:lnTo>
                  <a:pt x="125745" y="145923"/>
                </a:lnTo>
                <a:lnTo>
                  <a:pt x="126720" y="145923"/>
                </a:lnTo>
                <a:lnTo>
                  <a:pt x="126720" y="141107"/>
                </a:lnTo>
                <a:lnTo>
                  <a:pt x="127680" y="140147"/>
                </a:lnTo>
                <a:lnTo>
                  <a:pt x="127680" y="135361"/>
                </a:lnTo>
                <a:lnTo>
                  <a:pt x="126720" y="134386"/>
                </a:lnTo>
                <a:lnTo>
                  <a:pt x="126720" y="129585"/>
                </a:lnTo>
                <a:lnTo>
                  <a:pt x="125745" y="128640"/>
                </a:lnTo>
                <a:lnTo>
                  <a:pt x="124800" y="127680"/>
                </a:lnTo>
                <a:lnTo>
                  <a:pt x="119999" y="127680"/>
                </a:lnTo>
                <a:lnTo>
                  <a:pt x="117119" y="128640"/>
                </a:lnTo>
                <a:lnTo>
                  <a:pt x="114239" y="130545"/>
                </a:lnTo>
                <a:lnTo>
                  <a:pt x="111358" y="131521"/>
                </a:lnTo>
                <a:lnTo>
                  <a:pt x="107518" y="132466"/>
                </a:lnTo>
                <a:lnTo>
                  <a:pt x="103677" y="134386"/>
                </a:lnTo>
                <a:lnTo>
                  <a:pt x="98877" y="135361"/>
                </a:lnTo>
                <a:lnTo>
                  <a:pt x="93116" y="136306"/>
                </a:lnTo>
                <a:lnTo>
                  <a:pt x="88315" y="138226"/>
                </a:lnTo>
                <a:lnTo>
                  <a:pt x="66233" y="138226"/>
                </a:lnTo>
                <a:lnTo>
                  <a:pt x="58552" y="137266"/>
                </a:lnTo>
                <a:lnTo>
                  <a:pt x="52791" y="134386"/>
                </a:lnTo>
                <a:lnTo>
                  <a:pt x="47030" y="131521"/>
                </a:lnTo>
                <a:lnTo>
                  <a:pt x="42230" y="128640"/>
                </a:lnTo>
                <a:lnTo>
                  <a:pt x="38389" y="123840"/>
                </a:lnTo>
                <a:lnTo>
                  <a:pt x="34549" y="119024"/>
                </a:lnTo>
                <a:lnTo>
                  <a:pt x="31668" y="113278"/>
                </a:lnTo>
                <a:lnTo>
                  <a:pt x="29763" y="107518"/>
                </a:lnTo>
                <a:lnTo>
                  <a:pt x="28803" y="100797"/>
                </a:lnTo>
                <a:lnTo>
                  <a:pt x="27828" y="93116"/>
                </a:lnTo>
                <a:lnTo>
                  <a:pt x="27828" y="85435"/>
                </a:lnTo>
                <a:lnTo>
                  <a:pt x="125745" y="85435"/>
                </a:lnTo>
                <a:lnTo>
                  <a:pt x="128640" y="84475"/>
                </a:lnTo>
                <a:lnTo>
                  <a:pt x="130561" y="82555"/>
                </a:lnTo>
                <a:lnTo>
                  <a:pt x="132466" y="80634"/>
                </a:lnTo>
                <a:lnTo>
                  <a:pt x="133426" y="77754"/>
                </a:lnTo>
                <a:lnTo>
                  <a:pt x="133413" y="67262"/>
                </a:lnTo>
                <a:lnTo>
                  <a:pt x="132465" y="54451"/>
                </a:lnTo>
                <a:lnTo>
                  <a:pt x="129585" y="42230"/>
                </a:lnTo>
                <a:lnTo>
                  <a:pt x="127680" y="34549"/>
                </a:lnTo>
                <a:lnTo>
                  <a:pt x="123840" y="26883"/>
                </a:lnTo>
                <a:lnTo>
                  <a:pt x="118079" y="21107"/>
                </a:lnTo>
                <a:lnTo>
                  <a:pt x="113278" y="14401"/>
                </a:lnTo>
                <a:lnTo>
                  <a:pt x="106558" y="9601"/>
                </a:lnTo>
                <a:lnTo>
                  <a:pt x="98877" y="5760"/>
                </a:lnTo>
                <a:lnTo>
                  <a:pt x="94593" y="4043"/>
                </a:lnTo>
                <a:lnTo>
                  <a:pt x="82652" y="1010"/>
                </a:lnTo>
                <a:lnTo>
                  <a:pt x="69113" y="0"/>
                </a:lnTo>
                <a:lnTo>
                  <a:pt x="64893" y="104"/>
                </a:lnTo>
                <a:lnTo>
                  <a:pt x="52065" y="1854"/>
                </a:lnTo>
                <a:lnTo>
                  <a:pt x="40325" y="5760"/>
                </a:lnTo>
                <a:lnTo>
                  <a:pt x="42230" y="30723"/>
                </a:lnTo>
                <a:lnTo>
                  <a:pt x="46070" y="26883"/>
                </a:lnTo>
                <a:lnTo>
                  <a:pt x="50886" y="24947"/>
                </a:lnTo>
                <a:lnTo>
                  <a:pt x="55671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/>
          <p:nvPr/>
        </p:nvSpPr>
        <p:spPr>
          <a:xfrm>
            <a:off x="2877266" y="1782439"/>
            <a:ext cx="137281" cy="215036"/>
          </a:xfrm>
          <a:custGeom>
            <a:avLst/>
            <a:gdLst/>
            <a:ahLst/>
            <a:cxnLst/>
            <a:rect l="l" t="t" r="r" b="b"/>
            <a:pathLst>
              <a:path w="137281" h="215036">
                <a:moveTo>
                  <a:pt x="28803" y="9601"/>
                </a:moveTo>
                <a:lnTo>
                  <a:pt x="24002" y="13441"/>
                </a:lnTo>
                <a:lnTo>
                  <a:pt x="19202" y="18242"/>
                </a:lnTo>
                <a:lnTo>
                  <a:pt x="15361" y="23987"/>
                </a:lnTo>
                <a:lnTo>
                  <a:pt x="12481" y="30708"/>
                </a:lnTo>
                <a:lnTo>
                  <a:pt x="9601" y="37429"/>
                </a:lnTo>
                <a:lnTo>
                  <a:pt x="8641" y="44150"/>
                </a:lnTo>
                <a:lnTo>
                  <a:pt x="8641" y="59512"/>
                </a:lnTo>
                <a:lnTo>
                  <a:pt x="9601" y="66233"/>
                </a:lnTo>
                <a:lnTo>
                  <a:pt x="11521" y="71033"/>
                </a:lnTo>
                <a:lnTo>
                  <a:pt x="13441" y="75834"/>
                </a:lnTo>
                <a:lnTo>
                  <a:pt x="16322" y="80634"/>
                </a:lnTo>
                <a:lnTo>
                  <a:pt x="19202" y="84475"/>
                </a:lnTo>
                <a:lnTo>
                  <a:pt x="15361" y="88315"/>
                </a:lnTo>
                <a:lnTo>
                  <a:pt x="11521" y="93116"/>
                </a:lnTo>
                <a:lnTo>
                  <a:pt x="9601" y="97917"/>
                </a:lnTo>
                <a:lnTo>
                  <a:pt x="6720" y="103677"/>
                </a:lnTo>
                <a:lnTo>
                  <a:pt x="4800" y="109438"/>
                </a:lnTo>
                <a:lnTo>
                  <a:pt x="4800" y="120959"/>
                </a:lnTo>
                <a:lnTo>
                  <a:pt x="6720" y="124785"/>
                </a:lnTo>
                <a:lnTo>
                  <a:pt x="8641" y="128625"/>
                </a:lnTo>
                <a:lnTo>
                  <a:pt x="11521" y="133426"/>
                </a:lnTo>
                <a:lnTo>
                  <a:pt x="15361" y="136306"/>
                </a:lnTo>
                <a:lnTo>
                  <a:pt x="20162" y="139186"/>
                </a:lnTo>
                <a:lnTo>
                  <a:pt x="17282" y="142067"/>
                </a:lnTo>
                <a:lnTo>
                  <a:pt x="14401" y="144962"/>
                </a:lnTo>
                <a:lnTo>
                  <a:pt x="11521" y="146867"/>
                </a:lnTo>
                <a:lnTo>
                  <a:pt x="8641" y="149748"/>
                </a:lnTo>
                <a:lnTo>
                  <a:pt x="6720" y="152628"/>
                </a:lnTo>
                <a:lnTo>
                  <a:pt x="4800" y="155508"/>
                </a:lnTo>
                <a:lnTo>
                  <a:pt x="2880" y="159349"/>
                </a:lnTo>
                <a:lnTo>
                  <a:pt x="1920" y="162229"/>
                </a:lnTo>
                <a:lnTo>
                  <a:pt x="960" y="165110"/>
                </a:lnTo>
                <a:lnTo>
                  <a:pt x="0" y="168950"/>
                </a:lnTo>
                <a:lnTo>
                  <a:pt x="0" y="181432"/>
                </a:lnTo>
                <a:lnTo>
                  <a:pt x="960" y="186232"/>
                </a:lnTo>
                <a:lnTo>
                  <a:pt x="2880" y="191033"/>
                </a:lnTo>
                <a:lnTo>
                  <a:pt x="5760" y="195833"/>
                </a:lnTo>
                <a:lnTo>
                  <a:pt x="9601" y="200634"/>
                </a:lnTo>
                <a:lnTo>
                  <a:pt x="14401" y="203514"/>
                </a:lnTo>
                <a:lnTo>
                  <a:pt x="20162" y="207355"/>
                </a:lnTo>
                <a:lnTo>
                  <a:pt x="26883" y="209275"/>
                </a:lnTo>
                <a:lnTo>
                  <a:pt x="34564" y="211195"/>
                </a:lnTo>
                <a:lnTo>
                  <a:pt x="39314" y="212565"/>
                </a:lnTo>
                <a:lnTo>
                  <a:pt x="51241" y="214484"/>
                </a:lnTo>
                <a:lnTo>
                  <a:pt x="65272" y="215036"/>
                </a:lnTo>
                <a:lnTo>
                  <a:pt x="72316" y="214797"/>
                </a:lnTo>
                <a:lnTo>
                  <a:pt x="85089" y="213148"/>
                </a:lnTo>
                <a:lnTo>
                  <a:pt x="86395" y="191993"/>
                </a:lnTo>
                <a:lnTo>
                  <a:pt x="80634" y="193913"/>
                </a:lnTo>
                <a:lnTo>
                  <a:pt x="66248" y="193913"/>
                </a:lnTo>
                <a:lnTo>
                  <a:pt x="60501" y="193774"/>
                </a:lnTo>
                <a:lnTo>
                  <a:pt x="46878" y="192170"/>
                </a:lnTo>
                <a:lnTo>
                  <a:pt x="36484" y="189113"/>
                </a:lnTo>
                <a:lnTo>
                  <a:pt x="29763" y="185272"/>
                </a:lnTo>
                <a:lnTo>
                  <a:pt x="25923" y="180472"/>
                </a:lnTo>
                <a:lnTo>
                  <a:pt x="25923" y="168950"/>
                </a:lnTo>
                <a:lnTo>
                  <a:pt x="26883" y="166070"/>
                </a:lnTo>
                <a:lnTo>
                  <a:pt x="26883" y="164150"/>
                </a:lnTo>
                <a:lnTo>
                  <a:pt x="27843" y="162229"/>
                </a:lnTo>
                <a:lnTo>
                  <a:pt x="28803" y="160309"/>
                </a:lnTo>
                <a:lnTo>
                  <a:pt x="30723" y="157429"/>
                </a:lnTo>
                <a:lnTo>
                  <a:pt x="28803" y="114239"/>
                </a:lnTo>
                <a:lnTo>
                  <a:pt x="28803" y="107518"/>
                </a:lnTo>
                <a:lnTo>
                  <a:pt x="29763" y="104637"/>
                </a:lnTo>
                <a:lnTo>
                  <a:pt x="30723" y="101757"/>
                </a:lnTo>
                <a:lnTo>
                  <a:pt x="31683" y="99837"/>
                </a:lnTo>
                <a:lnTo>
                  <a:pt x="33604" y="97917"/>
                </a:lnTo>
                <a:lnTo>
                  <a:pt x="35524" y="95996"/>
                </a:lnTo>
                <a:lnTo>
                  <a:pt x="33604" y="62392"/>
                </a:lnTo>
                <a:lnTo>
                  <a:pt x="33604" y="47990"/>
                </a:lnTo>
                <a:lnTo>
                  <a:pt x="34564" y="44150"/>
                </a:lnTo>
                <a:lnTo>
                  <a:pt x="35524" y="40325"/>
                </a:lnTo>
                <a:lnTo>
                  <a:pt x="36484" y="36484"/>
                </a:lnTo>
                <a:lnTo>
                  <a:pt x="38404" y="32644"/>
                </a:lnTo>
                <a:lnTo>
                  <a:pt x="41285" y="29763"/>
                </a:lnTo>
                <a:lnTo>
                  <a:pt x="44165" y="26868"/>
                </a:lnTo>
                <a:lnTo>
                  <a:pt x="47045" y="23987"/>
                </a:lnTo>
                <a:lnTo>
                  <a:pt x="50886" y="23042"/>
                </a:lnTo>
                <a:lnTo>
                  <a:pt x="54726" y="21122"/>
                </a:lnTo>
                <a:lnTo>
                  <a:pt x="59527" y="20147"/>
                </a:lnTo>
                <a:lnTo>
                  <a:pt x="73929" y="20147"/>
                </a:lnTo>
                <a:lnTo>
                  <a:pt x="81610" y="23042"/>
                </a:lnTo>
                <a:lnTo>
                  <a:pt x="87355" y="28803"/>
                </a:lnTo>
                <a:lnTo>
                  <a:pt x="93116" y="33588"/>
                </a:lnTo>
                <a:lnTo>
                  <a:pt x="95996" y="41269"/>
                </a:lnTo>
                <a:lnTo>
                  <a:pt x="111358" y="23987"/>
                </a:lnTo>
                <a:lnTo>
                  <a:pt x="133441" y="23987"/>
                </a:lnTo>
                <a:lnTo>
                  <a:pt x="134401" y="23042"/>
                </a:lnTo>
                <a:lnTo>
                  <a:pt x="135361" y="21122"/>
                </a:lnTo>
                <a:lnTo>
                  <a:pt x="136321" y="20147"/>
                </a:lnTo>
                <a:lnTo>
                  <a:pt x="137281" y="17282"/>
                </a:lnTo>
                <a:lnTo>
                  <a:pt x="137281" y="9601"/>
                </a:lnTo>
                <a:lnTo>
                  <a:pt x="136321" y="6720"/>
                </a:lnTo>
                <a:lnTo>
                  <a:pt x="135361" y="4800"/>
                </a:lnTo>
                <a:lnTo>
                  <a:pt x="134401" y="2880"/>
                </a:lnTo>
                <a:lnTo>
                  <a:pt x="87355" y="2880"/>
                </a:lnTo>
                <a:lnTo>
                  <a:pt x="84475" y="1920"/>
                </a:lnTo>
                <a:lnTo>
                  <a:pt x="80634" y="960"/>
                </a:lnTo>
                <a:lnTo>
                  <a:pt x="76794" y="960"/>
                </a:lnTo>
                <a:lnTo>
                  <a:pt x="72953" y="0"/>
                </a:lnTo>
                <a:lnTo>
                  <a:pt x="56647" y="0"/>
                </a:lnTo>
                <a:lnTo>
                  <a:pt x="48966" y="960"/>
                </a:lnTo>
                <a:lnTo>
                  <a:pt x="42245" y="3840"/>
                </a:lnTo>
                <a:lnTo>
                  <a:pt x="34564" y="5760"/>
                </a:lnTo>
                <a:lnTo>
                  <a:pt x="28803" y="9601"/>
                </a:lnTo>
                <a:close/>
              </a:path>
              <a:path w="137281" h="215036">
                <a:moveTo>
                  <a:pt x="38404" y="97917"/>
                </a:moveTo>
                <a:lnTo>
                  <a:pt x="42245" y="99837"/>
                </a:lnTo>
                <a:lnTo>
                  <a:pt x="48006" y="101757"/>
                </a:lnTo>
                <a:lnTo>
                  <a:pt x="52806" y="102717"/>
                </a:lnTo>
                <a:lnTo>
                  <a:pt x="58567" y="103677"/>
                </a:lnTo>
                <a:lnTo>
                  <a:pt x="72953" y="103677"/>
                </a:lnTo>
                <a:lnTo>
                  <a:pt x="80634" y="102717"/>
                </a:lnTo>
                <a:lnTo>
                  <a:pt x="87355" y="99837"/>
                </a:lnTo>
                <a:lnTo>
                  <a:pt x="95036" y="97917"/>
                </a:lnTo>
                <a:lnTo>
                  <a:pt x="100797" y="94076"/>
                </a:lnTo>
                <a:lnTo>
                  <a:pt x="105597" y="90236"/>
                </a:lnTo>
                <a:lnTo>
                  <a:pt x="110398" y="85435"/>
                </a:lnTo>
                <a:lnTo>
                  <a:pt x="114239" y="79674"/>
                </a:lnTo>
                <a:lnTo>
                  <a:pt x="117119" y="73914"/>
                </a:lnTo>
                <a:lnTo>
                  <a:pt x="119999" y="67193"/>
                </a:lnTo>
                <a:lnTo>
                  <a:pt x="120959" y="59512"/>
                </a:lnTo>
                <a:lnTo>
                  <a:pt x="120959" y="46070"/>
                </a:lnTo>
                <a:lnTo>
                  <a:pt x="119999" y="41269"/>
                </a:lnTo>
                <a:lnTo>
                  <a:pt x="119039" y="36484"/>
                </a:lnTo>
                <a:lnTo>
                  <a:pt x="117119" y="31668"/>
                </a:lnTo>
                <a:lnTo>
                  <a:pt x="114239" y="27828"/>
                </a:lnTo>
                <a:lnTo>
                  <a:pt x="111358" y="23987"/>
                </a:lnTo>
                <a:lnTo>
                  <a:pt x="95996" y="41269"/>
                </a:lnTo>
                <a:lnTo>
                  <a:pt x="95996" y="55671"/>
                </a:lnTo>
                <a:lnTo>
                  <a:pt x="95036" y="59512"/>
                </a:lnTo>
                <a:lnTo>
                  <a:pt x="94076" y="63352"/>
                </a:lnTo>
                <a:lnTo>
                  <a:pt x="92171" y="67193"/>
                </a:lnTo>
                <a:lnTo>
                  <a:pt x="90236" y="71033"/>
                </a:lnTo>
                <a:lnTo>
                  <a:pt x="88331" y="73914"/>
                </a:lnTo>
                <a:lnTo>
                  <a:pt x="85450" y="76794"/>
                </a:lnTo>
                <a:lnTo>
                  <a:pt x="82555" y="79674"/>
                </a:lnTo>
                <a:lnTo>
                  <a:pt x="78729" y="80634"/>
                </a:lnTo>
                <a:lnTo>
                  <a:pt x="74889" y="82555"/>
                </a:lnTo>
                <a:lnTo>
                  <a:pt x="70088" y="83515"/>
                </a:lnTo>
                <a:lnTo>
                  <a:pt x="54726" y="83515"/>
                </a:lnTo>
                <a:lnTo>
                  <a:pt x="47045" y="80634"/>
                </a:lnTo>
                <a:lnTo>
                  <a:pt x="42245" y="74874"/>
                </a:lnTo>
                <a:lnTo>
                  <a:pt x="36484" y="69113"/>
                </a:lnTo>
                <a:lnTo>
                  <a:pt x="33604" y="62392"/>
                </a:lnTo>
                <a:lnTo>
                  <a:pt x="35524" y="95996"/>
                </a:lnTo>
                <a:lnTo>
                  <a:pt x="38404" y="97917"/>
                </a:lnTo>
                <a:close/>
              </a:path>
              <a:path w="137281" h="215036">
                <a:moveTo>
                  <a:pt x="105597" y="180472"/>
                </a:moveTo>
                <a:lnTo>
                  <a:pt x="102717" y="183352"/>
                </a:lnTo>
                <a:lnTo>
                  <a:pt x="99837" y="186232"/>
                </a:lnTo>
                <a:lnTo>
                  <a:pt x="95996" y="188153"/>
                </a:lnTo>
                <a:lnTo>
                  <a:pt x="92171" y="190073"/>
                </a:lnTo>
                <a:lnTo>
                  <a:pt x="86395" y="191993"/>
                </a:lnTo>
                <a:lnTo>
                  <a:pt x="85089" y="213148"/>
                </a:lnTo>
                <a:lnTo>
                  <a:pt x="96956" y="210235"/>
                </a:lnTo>
                <a:lnTo>
                  <a:pt x="105597" y="208315"/>
                </a:lnTo>
                <a:lnTo>
                  <a:pt x="113278" y="204475"/>
                </a:lnTo>
                <a:lnTo>
                  <a:pt x="118079" y="199674"/>
                </a:lnTo>
                <a:lnTo>
                  <a:pt x="124800" y="194873"/>
                </a:lnTo>
                <a:lnTo>
                  <a:pt x="128640" y="190073"/>
                </a:lnTo>
                <a:lnTo>
                  <a:pt x="131521" y="184312"/>
                </a:lnTo>
                <a:lnTo>
                  <a:pt x="134401" y="177591"/>
                </a:lnTo>
                <a:lnTo>
                  <a:pt x="135361" y="171830"/>
                </a:lnTo>
                <a:lnTo>
                  <a:pt x="135361" y="158389"/>
                </a:lnTo>
                <a:lnTo>
                  <a:pt x="134401" y="152628"/>
                </a:lnTo>
                <a:lnTo>
                  <a:pt x="131521" y="148788"/>
                </a:lnTo>
                <a:lnTo>
                  <a:pt x="129600" y="143987"/>
                </a:lnTo>
                <a:lnTo>
                  <a:pt x="125760" y="139186"/>
                </a:lnTo>
                <a:lnTo>
                  <a:pt x="121919" y="136306"/>
                </a:lnTo>
                <a:lnTo>
                  <a:pt x="117119" y="132466"/>
                </a:lnTo>
                <a:lnTo>
                  <a:pt x="112318" y="130561"/>
                </a:lnTo>
                <a:lnTo>
                  <a:pt x="105597" y="128625"/>
                </a:lnTo>
                <a:lnTo>
                  <a:pt x="99837" y="126720"/>
                </a:lnTo>
                <a:lnTo>
                  <a:pt x="93116" y="125745"/>
                </a:lnTo>
                <a:lnTo>
                  <a:pt x="86395" y="125745"/>
                </a:lnTo>
                <a:lnTo>
                  <a:pt x="48006" y="123840"/>
                </a:lnTo>
                <a:lnTo>
                  <a:pt x="42245" y="123840"/>
                </a:lnTo>
                <a:lnTo>
                  <a:pt x="37444" y="122880"/>
                </a:lnTo>
                <a:lnTo>
                  <a:pt x="33604" y="119999"/>
                </a:lnTo>
                <a:lnTo>
                  <a:pt x="30723" y="117119"/>
                </a:lnTo>
                <a:lnTo>
                  <a:pt x="28803" y="114239"/>
                </a:lnTo>
                <a:lnTo>
                  <a:pt x="30723" y="157429"/>
                </a:lnTo>
                <a:lnTo>
                  <a:pt x="32644" y="155508"/>
                </a:lnTo>
                <a:lnTo>
                  <a:pt x="34564" y="152628"/>
                </a:lnTo>
                <a:lnTo>
                  <a:pt x="36484" y="150708"/>
                </a:lnTo>
                <a:lnTo>
                  <a:pt x="39364" y="147827"/>
                </a:lnTo>
                <a:lnTo>
                  <a:pt x="43205" y="144962"/>
                </a:lnTo>
                <a:lnTo>
                  <a:pt x="80634" y="146867"/>
                </a:lnTo>
                <a:lnTo>
                  <a:pt x="89275" y="146867"/>
                </a:lnTo>
                <a:lnTo>
                  <a:pt x="95996" y="148788"/>
                </a:lnTo>
                <a:lnTo>
                  <a:pt x="100797" y="151668"/>
                </a:lnTo>
                <a:lnTo>
                  <a:pt x="106558" y="155508"/>
                </a:lnTo>
                <a:lnTo>
                  <a:pt x="109438" y="160309"/>
                </a:lnTo>
                <a:lnTo>
                  <a:pt x="109438" y="169910"/>
                </a:lnTo>
                <a:lnTo>
                  <a:pt x="108478" y="173751"/>
                </a:lnTo>
                <a:lnTo>
                  <a:pt x="106558" y="176631"/>
                </a:lnTo>
                <a:lnTo>
                  <a:pt x="105597" y="180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" name="object 47"/>
          <p:cNvSpPr/>
          <p:nvPr/>
        </p:nvSpPr>
        <p:spPr>
          <a:xfrm>
            <a:off x="3049112" y="1781479"/>
            <a:ext cx="84475" cy="157429"/>
          </a:xfrm>
          <a:custGeom>
            <a:avLst/>
            <a:gdLst/>
            <a:ahLst/>
            <a:cxnLst/>
            <a:rect l="l" t="t" r="r" b="b"/>
            <a:pathLst>
              <a:path w="84475" h="157429">
                <a:moveTo>
                  <a:pt x="25908" y="154548"/>
                </a:moveTo>
                <a:lnTo>
                  <a:pt x="26868" y="153588"/>
                </a:lnTo>
                <a:lnTo>
                  <a:pt x="26868" y="57591"/>
                </a:lnTo>
                <a:lnTo>
                  <a:pt x="30708" y="50871"/>
                </a:lnTo>
                <a:lnTo>
                  <a:pt x="33588" y="46070"/>
                </a:lnTo>
                <a:lnTo>
                  <a:pt x="36469" y="42230"/>
                </a:lnTo>
                <a:lnTo>
                  <a:pt x="40309" y="38389"/>
                </a:lnTo>
                <a:lnTo>
                  <a:pt x="43190" y="34549"/>
                </a:lnTo>
                <a:lnTo>
                  <a:pt x="46070" y="32628"/>
                </a:lnTo>
                <a:lnTo>
                  <a:pt x="48950" y="29763"/>
                </a:lnTo>
                <a:lnTo>
                  <a:pt x="51831" y="27828"/>
                </a:lnTo>
                <a:lnTo>
                  <a:pt x="53751" y="26883"/>
                </a:lnTo>
                <a:lnTo>
                  <a:pt x="56631" y="25923"/>
                </a:lnTo>
                <a:lnTo>
                  <a:pt x="68153" y="25923"/>
                </a:lnTo>
                <a:lnTo>
                  <a:pt x="70073" y="26883"/>
                </a:lnTo>
                <a:lnTo>
                  <a:pt x="71993" y="26883"/>
                </a:lnTo>
                <a:lnTo>
                  <a:pt x="72953" y="27828"/>
                </a:lnTo>
                <a:lnTo>
                  <a:pt x="74874" y="27828"/>
                </a:lnTo>
                <a:lnTo>
                  <a:pt x="76794" y="28788"/>
                </a:lnTo>
                <a:lnTo>
                  <a:pt x="77754" y="28788"/>
                </a:lnTo>
                <a:lnTo>
                  <a:pt x="78714" y="29763"/>
                </a:lnTo>
                <a:lnTo>
                  <a:pt x="82555" y="29763"/>
                </a:lnTo>
                <a:lnTo>
                  <a:pt x="82555" y="28788"/>
                </a:lnTo>
                <a:lnTo>
                  <a:pt x="83515" y="28788"/>
                </a:lnTo>
                <a:lnTo>
                  <a:pt x="83515" y="27828"/>
                </a:lnTo>
                <a:lnTo>
                  <a:pt x="84475" y="26883"/>
                </a:lnTo>
                <a:lnTo>
                  <a:pt x="84475" y="6720"/>
                </a:lnTo>
                <a:lnTo>
                  <a:pt x="83515" y="5760"/>
                </a:lnTo>
                <a:lnTo>
                  <a:pt x="83515" y="4800"/>
                </a:lnTo>
                <a:lnTo>
                  <a:pt x="82555" y="4800"/>
                </a:lnTo>
                <a:lnTo>
                  <a:pt x="81594" y="3840"/>
                </a:lnTo>
                <a:lnTo>
                  <a:pt x="80634" y="3840"/>
                </a:lnTo>
                <a:lnTo>
                  <a:pt x="78714" y="2880"/>
                </a:lnTo>
                <a:lnTo>
                  <a:pt x="77754" y="1920"/>
                </a:lnTo>
                <a:lnTo>
                  <a:pt x="73914" y="1920"/>
                </a:lnTo>
                <a:lnTo>
                  <a:pt x="71993" y="960"/>
                </a:lnTo>
                <a:lnTo>
                  <a:pt x="68153" y="960"/>
                </a:lnTo>
                <a:lnTo>
                  <a:pt x="66233" y="0"/>
                </a:lnTo>
                <a:lnTo>
                  <a:pt x="60472" y="0"/>
                </a:lnTo>
                <a:lnTo>
                  <a:pt x="57591" y="960"/>
                </a:lnTo>
                <a:lnTo>
                  <a:pt x="54711" y="1920"/>
                </a:lnTo>
                <a:lnTo>
                  <a:pt x="50871" y="2880"/>
                </a:lnTo>
                <a:lnTo>
                  <a:pt x="47990" y="3840"/>
                </a:lnTo>
                <a:lnTo>
                  <a:pt x="45110" y="5760"/>
                </a:lnTo>
                <a:lnTo>
                  <a:pt x="42230" y="7680"/>
                </a:lnTo>
                <a:lnTo>
                  <a:pt x="38389" y="10561"/>
                </a:lnTo>
                <a:lnTo>
                  <a:pt x="35509" y="14401"/>
                </a:lnTo>
                <a:lnTo>
                  <a:pt x="31668" y="18242"/>
                </a:lnTo>
                <a:lnTo>
                  <a:pt x="27828" y="23042"/>
                </a:lnTo>
                <a:lnTo>
                  <a:pt x="23987" y="28788"/>
                </a:lnTo>
                <a:lnTo>
                  <a:pt x="23987" y="5760"/>
                </a:lnTo>
                <a:lnTo>
                  <a:pt x="23027" y="5760"/>
                </a:lnTo>
                <a:lnTo>
                  <a:pt x="23027" y="4800"/>
                </a:lnTo>
                <a:lnTo>
                  <a:pt x="22067" y="3840"/>
                </a:lnTo>
                <a:lnTo>
                  <a:pt x="21107" y="3840"/>
                </a:lnTo>
                <a:lnTo>
                  <a:pt x="20147" y="2880"/>
                </a:lnTo>
                <a:lnTo>
                  <a:pt x="4800" y="2880"/>
                </a:lnTo>
                <a:lnTo>
                  <a:pt x="2865" y="3840"/>
                </a:lnTo>
                <a:lnTo>
                  <a:pt x="1905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4548"/>
                </a:lnTo>
                <a:lnTo>
                  <a:pt x="960" y="155508"/>
                </a:lnTo>
                <a:lnTo>
                  <a:pt x="1905" y="156469"/>
                </a:lnTo>
                <a:lnTo>
                  <a:pt x="2865" y="156469"/>
                </a:lnTo>
                <a:lnTo>
                  <a:pt x="3840" y="157429"/>
                </a:lnTo>
                <a:lnTo>
                  <a:pt x="21107" y="157429"/>
                </a:lnTo>
                <a:lnTo>
                  <a:pt x="23027" y="156469"/>
                </a:lnTo>
                <a:lnTo>
                  <a:pt x="23987" y="156469"/>
                </a:lnTo>
                <a:lnTo>
                  <a:pt x="24947" y="155508"/>
                </a:lnTo>
                <a:lnTo>
                  <a:pt x="25908" y="155508"/>
                </a:lnTo>
                <a:lnTo>
                  <a:pt x="25908" y="1545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/>
          <p:nvPr/>
        </p:nvSpPr>
        <p:spPr>
          <a:xfrm>
            <a:off x="3178611" y="1787240"/>
            <a:ext cx="14488" cy="54711"/>
          </a:xfrm>
          <a:custGeom>
            <a:avLst/>
            <a:gdLst/>
            <a:ahLst/>
            <a:cxnLst/>
            <a:rect l="l" t="t" r="r" b="b"/>
            <a:pathLst>
              <a:path w="14488" h="54711">
                <a:moveTo>
                  <a:pt x="10654" y="896"/>
                </a:moveTo>
                <a:lnTo>
                  <a:pt x="0" y="7708"/>
                </a:lnTo>
                <a:lnTo>
                  <a:pt x="86" y="54711"/>
                </a:lnTo>
                <a:lnTo>
                  <a:pt x="1046" y="48950"/>
                </a:lnTo>
                <a:lnTo>
                  <a:pt x="2966" y="43190"/>
                </a:lnTo>
                <a:lnTo>
                  <a:pt x="4886" y="37429"/>
                </a:lnTo>
                <a:lnTo>
                  <a:pt x="7767" y="32628"/>
                </a:lnTo>
                <a:lnTo>
                  <a:pt x="10647" y="28788"/>
                </a:lnTo>
                <a:lnTo>
                  <a:pt x="14488" y="24963"/>
                </a:lnTo>
                <a:lnTo>
                  <a:pt x="12567" y="0"/>
                </a:lnTo>
                <a:lnTo>
                  <a:pt x="10654" y="8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" name="object 49"/>
          <p:cNvSpPr/>
          <p:nvPr/>
        </p:nvSpPr>
        <p:spPr>
          <a:xfrm>
            <a:off x="3150869" y="1781479"/>
            <a:ext cx="133426" cy="160309"/>
          </a:xfrm>
          <a:custGeom>
            <a:avLst/>
            <a:gdLst/>
            <a:ahLst/>
            <a:cxnLst/>
            <a:rect l="l" t="t" r="r" b="b"/>
            <a:pathLst>
              <a:path w="133426" h="160309">
                <a:moveTo>
                  <a:pt x="133426" y="73914"/>
                </a:moveTo>
                <a:lnTo>
                  <a:pt x="133413" y="67262"/>
                </a:lnTo>
                <a:lnTo>
                  <a:pt x="132465" y="54451"/>
                </a:lnTo>
                <a:lnTo>
                  <a:pt x="129585" y="42230"/>
                </a:lnTo>
                <a:lnTo>
                  <a:pt x="127665" y="34549"/>
                </a:lnTo>
                <a:lnTo>
                  <a:pt x="123824" y="26883"/>
                </a:lnTo>
                <a:lnTo>
                  <a:pt x="118064" y="21107"/>
                </a:lnTo>
                <a:lnTo>
                  <a:pt x="113263" y="14401"/>
                </a:lnTo>
                <a:lnTo>
                  <a:pt x="106542" y="9601"/>
                </a:lnTo>
                <a:lnTo>
                  <a:pt x="98877" y="5760"/>
                </a:lnTo>
                <a:lnTo>
                  <a:pt x="94593" y="4043"/>
                </a:lnTo>
                <a:lnTo>
                  <a:pt x="82652" y="1010"/>
                </a:lnTo>
                <a:lnTo>
                  <a:pt x="69113" y="0"/>
                </a:lnTo>
                <a:lnTo>
                  <a:pt x="64879" y="105"/>
                </a:lnTo>
                <a:lnTo>
                  <a:pt x="52056" y="1856"/>
                </a:lnTo>
                <a:lnTo>
                  <a:pt x="40309" y="5760"/>
                </a:lnTo>
                <a:lnTo>
                  <a:pt x="42230" y="30723"/>
                </a:lnTo>
                <a:lnTo>
                  <a:pt x="46070" y="26883"/>
                </a:lnTo>
                <a:lnTo>
                  <a:pt x="50871" y="24947"/>
                </a:lnTo>
                <a:lnTo>
                  <a:pt x="55671" y="22082"/>
                </a:lnTo>
                <a:lnTo>
                  <a:pt x="61432" y="21107"/>
                </a:lnTo>
                <a:lnTo>
                  <a:pt x="68153" y="21107"/>
                </a:lnTo>
                <a:lnTo>
                  <a:pt x="75069" y="21484"/>
                </a:lnTo>
                <a:lnTo>
                  <a:pt x="87942" y="25123"/>
                </a:lnTo>
                <a:lnTo>
                  <a:pt x="96941" y="32628"/>
                </a:lnTo>
                <a:lnTo>
                  <a:pt x="101610" y="40187"/>
                </a:lnTo>
                <a:lnTo>
                  <a:pt x="105355" y="51965"/>
                </a:lnTo>
                <a:lnTo>
                  <a:pt x="106542" y="66233"/>
                </a:lnTo>
                <a:lnTo>
                  <a:pt x="27828" y="66233"/>
                </a:lnTo>
                <a:lnTo>
                  <a:pt x="27828" y="60472"/>
                </a:lnTo>
                <a:lnTo>
                  <a:pt x="27741" y="13468"/>
                </a:lnTo>
                <a:lnTo>
                  <a:pt x="18227" y="22082"/>
                </a:lnTo>
                <a:lnTo>
                  <a:pt x="9734" y="34794"/>
                </a:lnTo>
                <a:lnTo>
                  <a:pt x="4785" y="47030"/>
                </a:lnTo>
                <a:lnTo>
                  <a:pt x="2411" y="55035"/>
                </a:lnTo>
                <a:lnTo>
                  <a:pt x="503" y="67330"/>
                </a:lnTo>
                <a:lnTo>
                  <a:pt x="0" y="80634"/>
                </a:lnTo>
                <a:lnTo>
                  <a:pt x="228" y="91088"/>
                </a:lnTo>
                <a:lnTo>
                  <a:pt x="1406" y="103912"/>
                </a:lnTo>
                <a:lnTo>
                  <a:pt x="3840" y="115199"/>
                </a:lnTo>
                <a:lnTo>
                  <a:pt x="11172" y="130532"/>
                </a:lnTo>
                <a:lnTo>
                  <a:pt x="18227" y="140147"/>
                </a:lnTo>
                <a:lnTo>
                  <a:pt x="29066" y="149251"/>
                </a:lnTo>
                <a:lnTo>
                  <a:pt x="41269" y="154548"/>
                </a:lnTo>
                <a:lnTo>
                  <a:pt x="46325" y="156506"/>
                </a:lnTo>
                <a:lnTo>
                  <a:pt x="58490" y="159358"/>
                </a:lnTo>
                <a:lnTo>
                  <a:pt x="71993" y="160309"/>
                </a:lnTo>
                <a:lnTo>
                  <a:pt x="79674" y="160309"/>
                </a:lnTo>
                <a:lnTo>
                  <a:pt x="85420" y="159349"/>
                </a:lnTo>
                <a:lnTo>
                  <a:pt x="92141" y="158389"/>
                </a:lnTo>
                <a:lnTo>
                  <a:pt x="97917" y="157429"/>
                </a:lnTo>
                <a:lnTo>
                  <a:pt x="103662" y="156469"/>
                </a:lnTo>
                <a:lnTo>
                  <a:pt x="107502" y="154548"/>
                </a:lnTo>
                <a:lnTo>
                  <a:pt x="112318" y="153588"/>
                </a:lnTo>
                <a:lnTo>
                  <a:pt x="116144" y="152628"/>
                </a:lnTo>
                <a:lnTo>
                  <a:pt x="119024" y="150708"/>
                </a:lnTo>
                <a:lnTo>
                  <a:pt x="121904" y="149748"/>
                </a:lnTo>
                <a:lnTo>
                  <a:pt x="123824" y="148788"/>
                </a:lnTo>
                <a:lnTo>
                  <a:pt x="124785" y="147827"/>
                </a:lnTo>
                <a:lnTo>
                  <a:pt x="125745" y="146867"/>
                </a:lnTo>
                <a:lnTo>
                  <a:pt x="125745" y="145923"/>
                </a:lnTo>
                <a:lnTo>
                  <a:pt x="126705" y="145923"/>
                </a:lnTo>
                <a:lnTo>
                  <a:pt x="126705" y="141107"/>
                </a:lnTo>
                <a:lnTo>
                  <a:pt x="127665" y="140147"/>
                </a:lnTo>
                <a:lnTo>
                  <a:pt x="127665" y="135361"/>
                </a:lnTo>
                <a:lnTo>
                  <a:pt x="126705" y="134386"/>
                </a:lnTo>
                <a:lnTo>
                  <a:pt x="126705" y="129585"/>
                </a:lnTo>
                <a:lnTo>
                  <a:pt x="125745" y="128640"/>
                </a:lnTo>
                <a:lnTo>
                  <a:pt x="124785" y="127680"/>
                </a:lnTo>
                <a:lnTo>
                  <a:pt x="119984" y="127680"/>
                </a:lnTo>
                <a:lnTo>
                  <a:pt x="117104" y="128640"/>
                </a:lnTo>
                <a:lnTo>
                  <a:pt x="114223" y="130545"/>
                </a:lnTo>
                <a:lnTo>
                  <a:pt x="111343" y="131521"/>
                </a:lnTo>
                <a:lnTo>
                  <a:pt x="107502" y="132466"/>
                </a:lnTo>
                <a:lnTo>
                  <a:pt x="103662" y="134386"/>
                </a:lnTo>
                <a:lnTo>
                  <a:pt x="98877" y="135361"/>
                </a:lnTo>
                <a:lnTo>
                  <a:pt x="93101" y="136306"/>
                </a:lnTo>
                <a:lnTo>
                  <a:pt x="88315" y="138226"/>
                </a:lnTo>
                <a:lnTo>
                  <a:pt x="66233" y="138226"/>
                </a:lnTo>
                <a:lnTo>
                  <a:pt x="58552" y="137266"/>
                </a:lnTo>
                <a:lnTo>
                  <a:pt x="52791" y="134386"/>
                </a:lnTo>
                <a:lnTo>
                  <a:pt x="47030" y="131521"/>
                </a:lnTo>
                <a:lnTo>
                  <a:pt x="42230" y="128640"/>
                </a:lnTo>
                <a:lnTo>
                  <a:pt x="38389" y="123840"/>
                </a:lnTo>
                <a:lnTo>
                  <a:pt x="34549" y="119024"/>
                </a:lnTo>
                <a:lnTo>
                  <a:pt x="31668" y="113278"/>
                </a:lnTo>
                <a:lnTo>
                  <a:pt x="29748" y="107518"/>
                </a:lnTo>
                <a:lnTo>
                  <a:pt x="28788" y="100797"/>
                </a:lnTo>
                <a:lnTo>
                  <a:pt x="27828" y="93116"/>
                </a:lnTo>
                <a:lnTo>
                  <a:pt x="27828" y="85435"/>
                </a:lnTo>
                <a:lnTo>
                  <a:pt x="125745" y="85435"/>
                </a:lnTo>
                <a:lnTo>
                  <a:pt x="128625" y="84475"/>
                </a:lnTo>
                <a:lnTo>
                  <a:pt x="130545" y="82555"/>
                </a:lnTo>
                <a:lnTo>
                  <a:pt x="132466" y="80634"/>
                </a:lnTo>
                <a:lnTo>
                  <a:pt x="133426" y="77754"/>
                </a:lnTo>
                <a:lnTo>
                  <a:pt x="133426" y="739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" name="object 50"/>
          <p:cNvSpPr/>
          <p:nvPr/>
        </p:nvSpPr>
        <p:spPr>
          <a:xfrm>
            <a:off x="3315020" y="1794948"/>
            <a:ext cx="127665" cy="146840"/>
          </a:xfrm>
          <a:custGeom>
            <a:avLst/>
            <a:gdLst/>
            <a:ahLst/>
            <a:cxnLst/>
            <a:rect l="l" t="t" r="r" b="b"/>
            <a:pathLst>
              <a:path w="127665" h="146840">
                <a:moveTo>
                  <a:pt x="29748" y="41242"/>
                </a:moveTo>
                <a:lnTo>
                  <a:pt x="28328" y="0"/>
                </a:lnTo>
                <a:lnTo>
                  <a:pt x="19187" y="8613"/>
                </a:lnTo>
                <a:lnTo>
                  <a:pt x="16928" y="11067"/>
                </a:lnTo>
                <a:lnTo>
                  <a:pt x="10127" y="21509"/>
                </a:lnTo>
                <a:lnTo>
                  <a:pt x="4800" y="33561"/>
                </a:lnTo>
                <a:lnTo>
                  <a:pt x="2823" y="41568"/>
                </a:lnTo>
                <a:lnTo>
                  <a:pt x="756" y="53862"/>
                </a:lnTo>
                <a:lnTo>
                  <a:pt x="0" y="67165"/>
                </a:lnTo>
                <a:lnTo>
                  <a:pt x="407" y="77712"/>
                </a:lnTo>
                <a:lnTo>
                  <a:pt x="2083" y="90484"/>
                </a:lnTo>
                <a:lnTo>
                  <a:pt x="4800" y="101730"/>
                </a:lnTo>
                <a:lnTo>
                  <a:pt x="11741" y="117063"/>
                </a:lnTo>
                <a:lnTo>
                  <a:pt x="19187" y="126678"/>
                </a:lnTo>
                <a:lnTo>
                  <a:pt x="29569" y="135580"/>
                </a:lnTo>
                <a:lnTo>
                  <a:pt x="41269" y="141079"/>
                </a:lnTo>
                <a:lnTo>
                  <a:pt x="47483" y="143256"/>
                </a:lnTo>
                <a:lnTo>
                  <a:pt x="59770" y="145944"/>
                </a:lnTo>
                <a:lnTo>
                  <a:pt x="72953" y="146840"/>
                </a:lnTo>
                <a:lnTo>
                  <a:pt x="79674" y="146840"/>
                </a:lnTo>
                <a:lnTo>
                  <a:pt x="86395" y="145880"/>
                </a:lnTo>
                <a:lnTo>
                  <a:pt x="92156" y="144920"/>
                </a:lnTo>
                <a:lnTo>
                  <a:pt x="98877" y="143960"/>
                </a:lnTo>
                <a:lnTo>
                  <a:pt x="103677" y="143000"/>
                </a:lnTo>
                <a:lnTo>
                  <a:pt x="108478" y="141079"/>
                </a:lnTo>
                <a:lnTo>
                  <a:pt x="113278" y="140119"/>
                </a:lnTo>
                <a:lnTo>
                  <a:pt x="117104" y="139159"/>
                </a:lnTo>
                <a:lnTo>
                  <a:pt x="119999" y="137239"/>
                </a:lnTo>
                <a:lnTo>
                  <a:pt x="122880" y="136279"/>
                </a:lnTo>
                <a:lnTo>
                  <a:pt x="124785" y="135319"/>
                </a:lnTo>
                <a:lnTo>
                  <a:pt x="124785" y="134359"/>
                </a:lnTo>
                <a:lnTo>
                  <a:pt x="125760" y="134359"/>
                </a:lnTo>
                <a:lnTo>
                  <a:pt x="125760" y="133398"/>
                </a:lnTo>
                <a:lnTo>
                  <a:pt x="126720" y="132454"/>
                </a:lnTo>
                <a:lnTo>
                  <a:pt x="127665" y="131478"/>
                </a:lnTo>
                <a:lnTo>
                  <a:pt x="127665" y="117076"/>
                </a:lnTo>
                <a:lnTo>
                  <a:pt x="126720" y="116116"/>
                </a:lnTo>
                <a:lnTo>
                  <a:pt x="126720" y="115171"/>
                </a:lnTo>
                <a:lnTo>
                  <a:pt x="125760" y="115171"/>
                </a:lnTo>
                <a:lnTo>
                  <a:pt x="125760" y="114211"/>
                </a:lnTo>
                <a:lnTo>
                  <a:pt x="119999" y="114211"/>
                </a:lnTo>
                <a:lnTo>
                  <a:pt x="118079" y="115171"/>
                </a:lnTo>
                <a:lnTo>
                  <a:pt x="115199" y="117076"/>
                </a:lnTo>
                <a:lnTo>
                  <a:pt x="112318" y="118052"/>
                </a:lnTo>
                <a:lnTo>
                  <a:pt x="108478" y="118997"/>
                </a:lnTo>
                <a:lnTo>
                  <a:pt x="104637" y="120917"/>
                </a:lnTo>
                <a:lnTo>
                  <a:pt x="99837" y="121892"/>
                </a:lnTo>
                <a:lnTo>
                  <a:pt x="94076" y="122837"/>
                </a:lnTo>
                <a:lnTo>
                  <a:pt x="88315" y="124757"/>
                </a:lnTo>
                <a:lnTo>
                  <a:pt x="67193" y="124757"/>
                </a:lnTo>
                <a:lnTo>
                  <a:pt x="59512" y="123797"/>
                </a:lnTo>
                <a:lnTo>
                  <a:pt x="53751" y="120917"/>
                </a:lnTo>
                <a:lnTo>
                  <a:pt x="47030" y="118052"/>
                </a:lnTo>
                <a:lnTo>
                  <a:pt x="42230" y="115171"/>
                </a:lnTo>
                <a:lnTo>
                  <a:pt x="39364" y="110371"/>
                </a:lnTo>
                <a:lnTo>
                  <a:pt x="35524" y="105555"/>
                </a:lnTo>
                <a:lnTo>
                  <a:pt x="32644" y="99810"/>
                </a:lnTo>
                <a:lnTo>
                  <a:pt x="30708" y="94049"/>
                </a:lnTo>
                <a:lnTo>
                  <a:pt x="28803" y="87328"/>
                </a:lnTo>
                <a:lnTo>
                  <a:pt x="28803" y="47003"/>
                </a:lnTo>
                <a:lnTo>
                  <a:pt x="29748" y="41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" name="object 51"/>
          <p:cNvSpPr/>
          <p:nvPr/>
        </p:nvSpPr>
        <p:spPr>
          <a:xfrm>
            <a:off x="3343348" y="1781479"/>
            <a:ext cx="106057" cy="93116"/>
          </a:xfrm>
          <a:custGeom>
            <a:avLst/>
            <a:gdLst/>
            <a:ahLst/>
            <a:cxnLst/>
            <a:rect l="l" t="t" r="r" b="b"/>
            <a:pathLst>
              <a:path w="106057" h="93116">
                <a:moveTo>
                  <a:pt x="85910" y="14401"/>
                </a:moveTo>
                <a:lnTo>
                  <a:pt x="79189" y="9601"/>
                </a:lnTo>
                <a:lnTo>
                  <a:pt x="70548" y="5760"/>
                </a:lnTo>
                <a:lnTo>
                  <a:pt x="67325" y="4307"/>
                </a:lnTo>
                <a:lnTo>
                  <a:pt x="55612" y="1076"/>
                </a:lnTo>
                <a:lnTo>
                  <a:pt x="41744" y="0"/>
                </a:lnTo>
                <a:lnTo>
                  <a:pt x="37511" y="105"/>
                </a:lnTo>
                <a:lnTo>
                  <a:pt x="24687" y="1856"/>
                </a:lnTo>
                <a:lnTo>
                  <a:pt x="12941" y="5760"/>
                </a:lnTo>
                <a:lnTo>
                  <a:pt x="11016" y="6657"/>
                </a:lnTo>
                <a:lnTo>
                  <a:pt x="0" y="13468"/>
                </a:lnTo>
                <a:lnTo>
                  <a:pt x="1419" y="54711"/>
                </a:lnTo>
                <a:lnTo>
                  <a:pt x="3355" y="48950"/>
                </a:lnTo>
                <a:lnTo>
                  <a:pt x="5260" y="43190"/>
                </a:lnTo>
                <a:lnTo>
                  <a:pt x="8140" y="38389"/>
                </a:lnTo>
                <a:lnTo>
                  <a:pt x="11036" y="34549"/>
                </a:lnTo>
                <a:lnTo>
                  <a:pt x="13901" y="30723"/>
                </a:lnTo>
                <a:lnTo>
                  <a:pt x="18702" y="26883"/>
                </a:lnTo>
                <a:lnTo>
                  <a:pt x="23502" y="24947"/>
                </a:lnTo>
                <a:lnTo>
                  <a:pt x="28303" y="22082"/>
                </a:lnTo>
                <a:lnTo>
                  <a:pt x="34064" y="21107"/>
                </a:lnTo>
                <a:lnTo>
                  <a:pt x="40784" y="21107"/>
                </a:lnTo>
                <a:lnTo>
                  <a:pt x="47287" y="21485"/>
                </a:lnTo>
                <a:lnTo>
                  <a:pt x="59886" y="25126"/>
                </a:lnTo>
                <a:lnTo>
                  <a:pt x="69588" y="32628"/>
                </a:lnTo>
                <a:lnTo>
                  <a:pt x="74256" y="40187"/>
                </a:lnTo>
                <a:lnTo>
                  <a:pt x="78002" y="51965"/>
                </a:lnTo>
                <a:lnTo>
                  <a:pt x="79189" y="66233"/>
                </a:lnTo>
                <a:lnTo>
                  <a:pt x="475" y="66233"/>
                </a:lnTo>
                <a:lnTo>
                  <a:pt x="475" y="60472"/>
                </a:lnTo>
                <a:lnTo>
                  <a:pt x="475" y="93116"/>
                </a:lnTo>
                <a:lnTo>
                  <a:pt x="475" y="85435"/>
                </a:lnTo>
                <a:lnTo>
                  <a:pt x="98392" y="85435"/>
                </a:lnTo>
                <a:lnTo>
                  <a:pt x="100297" y="84475"/>
                </a:lnTo>
                <a:lnTo>
                  <a:pt x="102232" y="82555"/>
                </a:lnTo>
                <a:lnTo>
                  <a:pt x="105112" y="80634"/>
                </a:lnTo>
                <a:lnTo>
                  <a:pt x="106057" y="77754"/>
                </a:lnTo>
                <a:lnTo>
                  <a:pt x="106057" y="69113"/>
                </a:lnTo>
                <a:lnTo>
                  <a:pt x="106034" y="67264"/>
                </a:lnTo>
                <a:lnTo>
                  <a:pt x="104717" y="54452"/>
                </a:lnTo>
                <a:lnTo>
                  <a:pt x="102232" y="42230"/>
                </a:lnTo>
                <a:lnTo>
                  <a:pt x="99336" y="34549"/>
                </a:lnTo>
                <a:lnTo>
                  <a:pt x="95496" y="26883"/>
                </a:lnTo>
                <a:lnTo>
                  <a:pt x="90711" y="21107"/>
                </a:lnTo>
                <a:lnTo>
                  <a:pt x="8591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/>
          <p:nvPr/>
        </p:nvSpPr>
        <p:spPr>
          <a:xfrm>
            <a:off x="3555004" y="1796124"/>
            <a:ext cx="39364" cy="139904"/>
          </a:xfrm>
          <a:custGeom>
            <a:avLst/>
            <a:gdLst/>
            <a:ahLst/>
            <a:cxnLst/>
            <a:rect l="l" t="t" r="r" b="b"/>
            <a:pathLst>
              <a:path w="39364" h="139904">
                <a:moveTo>
                  <a:pt x="30723" y="94793"/>
                </a:moveTo>
                <a:lnTo>
                  <a:pt x="29763" y="87112"/>
                </a:lnTo>
                <a:lnTo>
                  <a:pt x="27843" y="80391"/>
                </a:lnTo>
                <a:lnTo>
                  <a:pt x="27843" y="56388"/>
                </a:lnTo>
                <a:lnTo>
                  <a:pt x="28803" y="48707"/>
                </a:lnTo>
                <a:lnTo>
                  <a:pt x="29763" y="41987"/>
                </a:lnTo>
                <a:lnTo>
                  <a:pt x="27180" y="0"/>
                </a:lnTo>
                <a:lnTo>
                  <a:pt x="18242" y="8398"/>
                </a:lnTo>
                <a:lnTo>
                  <a:pt x="8600" y="22499"/>
                </a:lnTo>
                <a:lnTo>
                  <a:pt x="3840" y="34306"/>
                </a:lnTo>
                <a:lnTo>
                  <a:pt x="2163" y="41126"/>
                </a:lnTo>
                <a:lnTo>
                  <a:pt x="485" y="53705"/>
                </a:lnTo>
                <a:lnTo>
                  <a:pt x="0" y="66950"/>
                </a:lnTo>
                <a:lnTo>
                  <a:pt x="160" y="75172"/>
                </a:lnTo>
                <a:lnTo>
                  <a:pt x="1306" y="87979"/>
                </a:lnTo>
                <a:lnTo>
                  <a:pt x="3840" y="99594"/>
                </a:lnTo>
                <a:lnTo>
                  <a:pt x="10205" y="114449"/>
                </a:lnTo>
                <a:lnTo>
                  <a:pt x="17282" y="124557"/>
                </a:lnTo>
                <a:lnTo>
                  <a:pt x="27865" y="133726"/>
                </a:lnTo>
                <a:lnTo>
                  <a:pt x="39364" y="139904"/>
                </a:lnTo>
                <a:lnTo>
                  <a:pt x="33604" y="100554"/>
                </a:lnTo>
                <a:lnTo>
                  <a:pt x="30723" y="947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" name="object 53"/>
          <p:cNvSpPr/>
          <p:nvPr/>
        </p:nvSpPr>
        <p:spPr>
          <a:xfrm>
            <a:off x="3582184" y="1781479"/>
            <a:ext cx="117782" cy="160309"/>
          </a:xfrm>
          <a:custGeom>
            <a:avLst/>
            <a:gdLst/>
            <a:ahLst/>
            <a:cxnLst/>
            <a:rect l="l" t="t" r="r" b="b"/>
            <a:pathLst>
              <a:path w="117782" h="160309">
                <a:moveTo>
                  <a:pt x="29466" y="135361"/>
                </a:moveTo>
                <a:lnTo>
                  <a:pt x="23706" y="132466"/>
                </a:lnTo>
                <a:lnTo>
                  <a:pt x="17945" y="129585"/>
                </a:lnTo>
                <a:lnTo>
                  <a:pt x="13144" y="125745"/>
                </a:lnTo>
                <a:lnTo>
                  <a:pt x="9304" y="120959"/>
                </a:lnTo>
                <a:lnTo>
                  <a:pt x="6424" y="115199"/>
                </a:lnTo>
                <a:lnTo>
                  <a:pt x="12184" y="154548"/>
                </a:lnTo>
                <a:lnTo>
                  <a:pt x="17918" y="156725"/>
                </a:lnTo>
                <a:lnTo>
                  <a:pt x="29997" y="159413"/>
                </a:lnTo>
                <a:lnTo>
                  <a:pt x="43868" y="160309"/>
                </a:lnTo>
                <a:lnTo>
                  <a:pt x="51283" y="159927"/>
                </a:lnTo>
                <a:lnTo>
                  <a:pt x="64217" y="157549"/>
                </a:lnTo>
                <a:lnTo>
                  <a:pt x="75537" y="153588"/>
                </a:lnTo>
                <a:lnTo>
                  <a:pt x="90086" y="145456"/>
                </a:lnTo>
                <a:lnTo>
                  <a:pt x="99540" y="137266"/>
                </a:lnTo>
                <a:lnTo>
                  <a:pt x="108210" y="123340"/>
                </a:lnTo>
                <a:lnTo>
                  <a:pt x="112982" y="111358"/>
                </a:lnTo>
                <a:lnTo>
                  <a:pt x="115199" y="104446"/>
                </a:lnTo>
                <a:lnTo>
                  <a:pt x="117246" y="91909"/>
                </a:lnTo>
                <a:lnTo>
                  <a:pt x="117782" y="78714"/>
                </a:lnTo>
                <a:lnTo>
                  <a:pt x="117489" y="70388"/>
                </a:lnTo>
                <a:lnTo>
                  <a:pt x="115826" y="57638"/>
                </a:lnTo>
                <a:lnTo>
                  <a:pt x="112982" y="46070"/>
                </a:lnTo>
                <a:lnTo>
                  <a:pt x="107262" y="31384"/>
                </a:lnTo>
                <a:lnTo>
                  <a:pt x="100500" y="21107"/>
                </a:lnTo>
                <a:lnTo>
                  <a:pt x="89130" y="11743"/>
                </a:lnTo>
                <a:lnTo>
                  <a:pt x="77457" y="5760"/>
                </a:lnTo>
                <a:lnTo>
                  <a:pt x="72414" y="3807"/>
                </a:lnTo>
                <a:lnTo>
                  <a:pt x="60252" y="951"/>
                </a:lnTo>
                <a:lnTo>
                  <a:pt x="46749" y="0"/>
                </a:lnTo>
                <a:lnTo>
                  <a:pt x="38154" y="463"/>
                </a:lnTo>
                <a:lnTo>
                  <a:pt x="25552" y="2855"/>
                </a:lnTo>
                <a:lnTo>
                  <a:pt x="14105" y="6720"/>
                </a:lnTo>
                <a:lnTo>
                  <a:pt x="11268" y="7935"/>
                </a:lnTo>
                <a:lnTo>
                  <a:pt x="0" y="14644"/>
                </a:lnTo>
                <a:lnTo>
                  <a:pt x="2583" y="56631"/>
                </a:lnTo>
                <a:lnTo>
                  <a:pt x="4503" y="49910"/>
                </a:lnTo>
                <a:lnTo>
                  <a:pt x="7384" y="44165"/>
                </a:lnTo>
                <a:lnTo>
                  <a:pt x="11224" y="38389"/>
                </a:lnTo>
                <a:lnTo>
                  <a:pt x="15065" y="33604"/>
                </a:lnTo>
                <a:lnTo>
                  <a:pt x="19865" y="29763"/>
                </a:lnTo>
                <a:lnTo>
                  <a:pt x="24666" y="26883"/>
                </a:lnTo>
                <a:lnTo>
                  <a:pt x="30427" y="24002"/>
                </a:lnTo>
                <a:lnTo>
                  <a:pt x="38108" y="23042"/>
                </a:lnTo>
                <a:lnTo>
                  <a:pt x="54430" y="23042"/>
                </a:lnTo>
                <a:lnTo>
                  <a:pt x="61135" y="24002"/>
                </a:lnTo>
                <a:lnTo>
                  <a:pt x="66896" y="26883"/>
                </a:lnTo>
                <a:lnTo>
                  <a:pt x="72657" y="30723"/>
                </a:lnTo>
                <a:lnTo>
                  <a:pt x="77457" y="34549"/>
                </a:lnTo>
                <a:lnTo>
                  <a:pt x="80338" y="39349"/>
                </a:lnTo>
                <a:lnTo>
                  <a:pt x="84178" y="45110"/>
                </a:lnTo>
                <a:lnTo>
                  <a:pt x="86098" y="50871"/>
                </a:lnTo>
                <a:lnTo>
                  <a:pt x="87058" y="58552"/>
                </a:lnTo>
                <a:lnTo>
                  <a:pt x="88979" y="65272"/>
                </a:lnTo>
                <a:lnTo>
                  <a:pt x="89939" y="72953"/>
                </a:lnTo>
                <a:lnTo>
                  <a:pt x="89939" y="88315"/>
                </a:lnTo>
                <a:lnTo>
                  <a:pt x="88979" y="96956"/>
                </a:lnTo>
                <a:lnTo>
                  <a:pt x="87058" y="103677"/>
                </a:lnTo>
                <a:lnTo>
                  <a:pt x="85138" y="110398"/>
                </a:lnTo>
                <a:lnTo>
                  <a:pt x="82258" y="116159"/>
                </a:lnTo>
                <a:lnTo>
                  <a:pt x="79377" y="121920"/>
                </a:lnTo>
                <a:lnTo>
                  <a:pt x="75537" y="126705"/>
                </a:lnTo>
                <a:lnTo>
                  <a:pt x="70736" y="130545"/>
                </a:lnTo>
                <a:lnTo>
                  <a:pt x="64976" y="133426"/>
                </a:lnTo>
                <a:lnTo>
                  <a:pt x="59230" y="136306"/>
                </a:lnTo>
                <a:lnTo>
                  <a:pt x="52494" y="137266"/>
                </a:lnTo>
                <a:lnTo>
                  <a:pt x="36187" y="137266"/>
                </a:lnTo>
                <a:lnTo>
                  <a:pt x="29466" y="13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" name="object 54"/>
          <p:cNvSpPr/>
          <p:nvPr/>
        </p:nvSpPr>
        <p:spPr>
          <a:xfrm>
            <a:off x="3721089" y="1712351"/>
            <a:ext cx="97916" cy="226557"/>
          </a:xfrm>
          <a:custGeom>
            <a:avLst/>
            <a:gdLst/>
            <a:ahLst/>
            <a:cxnLst/>
            <a:rect l="l" t="t" r="r" b="b"/>
            <a:pathLst>
              <a:path w="97916" h="226557">
                <a:moveTo>
                  <a:pt x="30708" y="226557"/>
                </a:moveTo>
                <a:lnTo>
                  <a:pt x="47030" y="226557"/>
                </a:lnTo>
                <a:lnTo>
                  <a:pt x="47990" y="225597"/>
                </a:lnTo>
                <a:lnTo>
                  <a:pt x="48950" y="225597"/>
                </a:lnTo>
                <a:lnTo>
                  <a:pt x="49911" y="224637"/>
                </a:lnTo>
                <a:lnTo>
                  <a:pt x="50871" y="224637"/>
                </a:lnTo>
                <a:lnTo>
                  <a:pt x="51831" y="223677"/>
                </a:lnTo>
                <a:lnTo>
                  <a:pt x="51831" y="95051"/>
                </a:lnTo>
                <a:lnTo>
                  <a:pt x="86395" y="95051"/>
                </a:lnTo>
                <a:lnTo>
                  <a:pt x="87355" y="94076"/>
                </a:lnTo>
                <a:lnTo>
                  <a:pt x="88315" y="92171"/>
                </a:lnTo>
                <a:lnTo>
                  <a:pt x="89275" y="90236"/>
                </a:lnTo>
                <a:lnTo>
                  <a:pt x="90236" y="87370"/>
                </a:lnTo>
                <a:lnTo>
                  <a:pt x="90236" y="81610"/>
                </a:lnTo>
                <a:lnTo>
                  <a:pt x="89275" y="79689"/>
                </a:lnTo>
                <a:lnTo>
                  <a:pt x="89275" y="76809"/>
                </a:lnTo>
                <a:lnTo>
                  <a:pt x="88315" y="75849"/>
                </a:lnTo>
                <a:lnTo>
                  <a:pt x="88315" y="74889"/>
                </a:lnTo>
                <a:lnTo>
                  <a:pt x="87355" y="73929"/>
                </a:lnTo>
                <a:lnTo>
                  <a:pt x="86395" y="72969"/>
                </a:lnTo>
                <a:lnTo>
                  <a:pt x="51831" y="72969"/>
                </a:lnTo>
                <a:lnTo>
                  <a:pt x="51831" y="50886"/>
                </a:lnTo>
                <a:lnTo>
                  <a:pt x="52791" y="45125"/>
                </a:lnTo>
                <a:lnTo>
                  <a:pt x="52791" y="41285"/>
                </a:lnTo>
                <a:lnTo>
                  <a:pt x="53751" y="36484"/>
                </a:lnTo>
                <a:lnTo>
                  <a:pt x="55671" y="32644"/>
                </a:lnTo>
                <a:lnTo>
                  <a:pt x="56631" y="30723"/>
                </a:lnTo>
                <a:lnTo>
                  <a:pt x="58552" y="27843"/>
                </a:lnTo>
                <a:lnTo>
                  <a:pt x="60472" y="25923"/>
                </a:lnTo>
                <a:lnTo>
                  <a:pt x="63352" y="24002"/>
                </a:lnTo>
                <a:lnTo>
                  <a:pt x="66233" y="23042"/>
                </a:lnTo>
                <a:lnTo>
                  <a:pt x="70073" y="22082"/>
                </a:lnTo>
                <a:lnTo>
                  <a:pt x="76794" y="22082"/>
                </a:lnTo>
                <a:lnTo>
                  <a:pt x="79674" y="23042"/>
                </a:lnTo>
                <a:lnTo>
                  <a:pt x="81594" y="23042"/>
                </a:lnTo>
                <a:lnTo>
                  <a:pt x="83515" y="24002"/>
                </a:lnTo>
                <a:lnTo>
                  <a:pt x="85435" y="24002"/>
                </a:lnTo>
                <a:lnTo>
                  <a:pt x="87355" y="24963"/>
                </a:lnTo>
                <a:lnTo>
                  <a:pt x="89275" y="24963"/>
                </a:lnTo>
                <a:lnTo>
                  <a:pt x="90236" y="25923"/>
                </a:lnTo>
                <a:lnTo>
                  <a:pt x="91196" y="25923"/>
                </a:lnTo>
                <a:lnTo>
                  <a:pt x="92156" y="26883"/>
                </a:lnTo>
                <a:lnTo>
                  <a:pt x="95996" y="26883"/>
                </a:lnTo>
                <a:lnTo>
                  <a:pt x="95996" y="25923"/>
                </a:lnTo>
                <a:lnTo>
                  <a:pt x="96956" y="25923"/>
                </a:lnTo>
                <a:lnTo>
                  <a:pt x="96956" y="24002"/>
                </a:lnTo>
                <a:lnTo>
                  <a:pt x="97916" y="23042"/>
                </a:lnTo>
                <a:lnTo>
                  <a:pt x="97916" y="10561"/>
                </a:lnTo>
                <a:lnTo>
                  <a:pt x="96956" y="9601"/>
                </a:lnTo>
                <a:lnTo>
                  <a:pt x="96956" y="8656"/>
                </a:lnTo>
                <a:lnTo>
                  <a:pt x="95996" y="6720"/>
                </a:lnTo>
                <a:lnTo>
                  <a:pt x="95036" y="5760"/>
                </a:lnTo>
                <a:lnTo>
                  <a:pt x="94076" y="4815"/>
                </a:lnTo>
                <a:lnTo>
                  <a:pt x="93116" y="3840"/>
                </a:lnTo>
                <a:lnTo>
                  <a:pt x="91196" y="3840"/>
                </a:lnTo>
                <a:lnTo>
                  <a:pt x="89275" y="2880"/>
                </a:lnTo>
                <a:lnTo>
                  <a:pt x="86395" y="1935"/>
                </a:lnTo>
                <a:lnTo>
                  <a:pt x="83515" y="975"/>
                </a:lnTo>
                <a:lnTo>
                  <a:pt x="79674" y="0"/>
                </a:lnTo>
                <a:lnTo>
                  <a:pt x="64312" y="0"/>
                </a:lnTo>
                <a:lnTo>
                  <a:pt x="56631" y="975"/>
                </a:lnTo>
                <a:lnTo>
                  <a:pt x="50871" y="3840"/>
                </a:lnTo>
                <a:lnTo>
                  <a:pt x="45110" y="5760"/>
                </a:lnTo>
                <a:lnTo>
                  <a:pt x="40309" y="9601"/>
                </a:lnTo>
                <a:lnTo>
                  <a:pt x="36469" y="13441"/>
                </a:lnTo>
                <a:lnTo>
                  <a:pt x="32628" y="18242"/>
                </a:lnTo>
                <a:lnTo>
                  <a:pt x="29748" y="24002"/>
                </a:lnTo>
                <a:lnTo>
                  <a:pt x="27828" y="31683"/>
                </a:lnTo>
                <a:lnTo>
                  <a:pt x="27679" y="32216"/>
                </a:lnTo>
                <a:lnTo>
                  <a:pt x="25638" y="43914"/>
                </a:lnTo>
                <a:lnTo>
                  <a:pt x="24963" y="57607"/>
                </a:lnTo>
                <a:lnTo>
                  <a:pt x="24963" y="72969"/>
                </a:lnTo>
                <a:lnTo>
                  <a:pt x="2880" y="72969"/>
                </a:lnTo>
                <a:lnTo>
                  <a:pt x="1920" y="73929"/>
                </a:lnTo>
                <a:lnTo>
                  <a:pt x="960" y="73929"/>
                </a:lnTo>
                <a:lnTo>
                  <a:pt x="960" y="74889"/>
                </a:lnTo>
                <a:lnTo>
                  <a:pt x="0" y="75849"/>
                </a:lnTo>
                <a:lnTo>
                  <a:pt x="0" y="90236"/>
                </a:lnTo>
                <a:lnTo>
                  <a:pt x="960" y="92171"/>
                </a:lnTo>
                <a:lnTo>
                  <a:pt x="1920" y="94076"/>
                </a:lnTo>
                <a:lnTo>
                  <a:pt x="2880" y="95051"/>
                </a:lnTo>
                <a:lnTo>
                  <a:pt x="24963" y="95051"/>
                </a:lnTo>
                <a:lnTo>
                  <a:pt x="24963" y="222717"/>
                </a:lnTo>
                <a:lnTo>
                  <a:pt x="25908" y="223677"/>
                </a:lnTo>
                <a:lnTo>
                  <a:pt x="25908" y="224637"/>
                </a:lnTo>
                <a:lnTo>
                  <a:pt x="26868" y="225597"/>
                </a:lnTo>
                <a:lnTo>
                  <a:pt x="27828" y="225597"/>
                </a:lnTo>
                <a:lnTo>
                  <a:pt x="28788" y="226557"/>
                </a:lnTo>
                <a:lnTo>
                  <a:pt x="30708" y="2265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" name="object 55"/>
          <p:cNvSpPr/>
          <p:nvPr/>
        </p:nvSpPr>
        <p:spPr>
          <a:xfrm>
            <a:off x="3915963" y="1781479"/>
            <a:ext cx="84475" cy="157429"/>
          </a:xfrm>
          <a:custGeom>
            <a:avLst/>
            <a:gdLst/>
            <a:ahLst/>
            <a:cxnLst/>
            <a:rect l="l" t="t" r="r" b="b"/>
            <a:pathLst>
              <a:path w="84475" h="157429">
                <a:moveTo>
                  <a:pt x="23987" y="28788"/>
                </a:moveTo>
                <a:lnTo>
                  <a:pt x="23987" y="6720"/>
                </a:lnTo>
                <a:lnTo>
                  <a:pt x="23027" y="5760"/>
                </a:lnTo>
                <a:lnTo>
                  <a:pt x="23027" y="4800"/>
                </a:lnTo>
                <a:lnTo>
                  <a:pt x="22082" y="3840"/>
                </a:lnTo>
                <a:lnTo>
                  <a:pt x="21107" y="3840"/>
                </a:lnTo>
                <a:lnTo>
                  <a:pt x="20147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4800"/>
                </a:lnTo>
                <a:lnTo>
                  <a:pt x="0" y="154548"/>
                </a:lnTo>
                <a:lnTo>
                  <a:pt x="960" y="155508"/>
                </a:lnTo>
                <a:lnTo>
                  <a:pt x="960" y="156469"/>
                </a:lnTo>
                <a:lnTo>
                  <a:pt x="1920" y="156469"/>
                </a:lnTo>
                <a:lnTo>
                  <a:pt x="2880" y="157429"/>
                </a:lnTo>
                <a:lnTo>
                  <a:pt x="21107" y="157429"/>
                </a:lnTo>
                <a:lnTo>
                  <a:pt x="23027" y="156469"/>
                </a:lnTo>
                <a:lnTo>
                  <a:pt x="23987" y="156469"/>
                </a:lnTo>
                <a:lnTo>
                  <a:pt x="24947" y="155508"/>
                </a:lnTo>
                <a:lnTo>
                  <a:pt x="25923" y="154548"/>
                </a:lnTo>
                <a:lnTo>
                  <a:pt x="25923" y="57591"/>
                </a:lnTo>
                <a:lnTo>
                  <a:pt x="29748" y="50871"/>
                </a:lnTo>
                <a:lnTo>
                  <a:pt x="33588" y="46070"/>
                </a:lnTo>
                <a:lnTo>
                  <a:pt x="36469" y="42230"/>
                </a:lnTo>
                <a:lnTo>
                  <a:pt x="40309" y="38389"/>
                </a:lnTo>
                <a:lnTo>
                  <a:pt x="43190" y="34549"/>
                </a:lnTo>
                <a:lnTo>
                  <a:pt x="45110" y="32628"/>
                </a:lnTo>
                <a:lnTo>
                  <a:pt x="47990" y="29763"/>
                </a:lnTo>
                <a:lnTo>
                  <a:pt x="50871" y="27828"/>
                </a:lnTo>
                <a:lnTo>
                  <a:pt x="53751" y="26883"/>
                </a:lnTo>
                <a:lnTo>
                  <a:pt x="56631" y="25923"/>
                </a:lnTo>
                <a:lnTo>
                  <a:pt x="68153" y="25923"/>
                </a:lnTo>
                <a:lnTo>
                  <a:pt x="70073" y="26883"/>
                </a:lnTo>
                <a:lnTo>
                  <a:pt x="71993" y="26883"/>
                </a:lnTo>
                <a:lnTo>
                  <a:pt x="72953" y="27828"/>
                </a:lnTo>
                <a:lnTo>
                  <a:pt x="74874" y="27828"/>
                </a:lnTo>
                <a:lnTo>
                  <a:pt x="75834" y="28788"/>
                </a:lnTo>
                <a:lnTo>
                  <a:pt x="77754" y="28788"/>
                </a:lnTo>
                <a:lnTo>
                  <a:pt x="78714" y="29763"/>
                </a:lnTo>
                <a:lnTo>
                  <a:pt x="82555" y="29763"/>
                </a:lnTo>
                <a:lnTo>
                  <a:pt x="82555" y="28788"/>
                </a:lnTo>
                <a:lnTo>
                  <a:pt x="83515" y="28788"/>
                </a:lnTo>
                <a:lnTo>
                  <a:pt x="83515" y="26883"/>
                </a:lnTo>
                <a:lnTo>
                  <a:pt x="84475" y="25923"/>
                </a:lnTo>
                <a:lnTo>
                  <a:pt x="84475" y="7680"/>
                </a:lnTo>
                <a:lnTo>
                  <a:pt x="83515" y="6720"/>
                </a:lnTo>
                <a:lnTo>
                  <a:pt x="83515" y="5760"/>
                </a:lnTo>
                <a:lnTo>
                  <a:pt x="82555" y="4800"/>
                </a:lnTo>
                <a:lnTo>
                  <a:pt x="81594" y="3840"/>
                </a:lnTo>
                <a:lnTo>
                  <a:pt x="80634" y="3840"/>
                </a:lnTo>
                <a:lnTo>
                  <a:pt x="78714" y="2880"/>
                </a:lnTo>
                <a:lnTo>
                  <a:pt x="77754" y="1920"/>
                </a:lnTo>
                <a:lnTo>
                  <a:pt x="73913" y="1920"/>
                </a:lnTo>
                <a:lnTo>
                  <a:pt x="71993" y="960"/>
                </a:lnTo>
                <a:lnTo>
                  <a:pt x="68153" y="960"/>
                </a:lnTo>
                <a:lnTo>
                  <a:pt x="66233" y="0"/>
                </a:lnTo>
                <a:lnTo>
                  <a:pt x="60472" y="0"/>
                </a:lnTo>
                <a:lnTo>
                  <a:pt x="57591" y="960"/>
                </a:lnTo>
                <a:lnTo>
                  <a:pt x="53751" y="1920"/>
                </a:lnTo>
                <a:lnTo>
                  <a:pt x="50871" y="2880"/>
                </a:lnTo>
                <a:lnTo>
                  <a:pt x="47990" y="3840"/>
                </a:lnTo>
                <a:lnTo>
                  <a:pt x="45110" y="5760"/>
                </a:lnTo>
                <a:lnTo>
                  <a:pt x="41269" y="7680"/>
                </a:lnTo>
                <a:lnTo>
                  <a:pt x="38389" y="10561"/>
                </a:lnTo>
                <a:lnTo>
                  <a:pt x="34549" y="14401"/>
                </a:lnTo>
                <a:lnTo>
                  <a:pt x="31668" y="18242"/>
                </a:lnTo>
                <a:lnTo>
                  <a:pt x="27828" y="23042"/>
                </a:lnTo>
                <a:lnTo>
                  <a:pt x="23987" y="287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" name="object 56"/>
          <p:cNvSpPr/>
          <p:nvPr/>
        </p:nvSpPr>
        <p:spPr>
          <a:xfrm>
            <a:off x="4045085" y="1787240"/>
            <a:ext cx="13905" cy="54711"/>
          </a:xfrm>
          <a:custGeom>
            <a:avLst/>
            <a:gdLst/>
            <a:ahLst/>
            <a:cxnLst/>
            <a:rect l="l" t="t" r="r" b="b"/>
            <a:pathLst>
              <a:path w="13905" h="54711">
                <a:moveTo>
                  <a:pt x="11028" y="891"/>
                </a:moveTo>
                <a:lnTo>
                  <a:pt x="0" y="7704"/>
                </a:lnTo>
                <a:lnTo>
                  <a:pt x="464" y="54711"/>
                </a:lnTo>
                <a:lnTo>
                  <a:pt x="1424" y="48950"/>
                </a:lnTo>
                <a:lnTo>
                  <a:pt x="3344" y="43190"/>
                </a:lnTo>
                <a:lnTo>
                  <a:pt x="5264" y="37429"/>
                </a:lnTo>
                <a:lnTo>
                  <a:pt x="8145" y="32628"/>
                </a:lnTo>
                <a:lnTo>
                  <a:pt x="11025" y="28788"/>
                </a:lnTo>
                <a:lnTo>
                  <a:pt x="13905" y="24963"/>
                </a:lnTo>
                <a:lnTo>
                  <a:pt x="12945" y="0"/>
                </a:lnTo>
                <a:lnTo>
                  <a:pt x="11028" y="8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" name="object 57"/>
          <p:cNvSpPr/>
          <p:nvPr/>
        </p:nvSpPr>
        <p:spPr>
          <a:xfrm>
            <a:off x="4016761" y="1781479"/>
            <a:ext cx="134386" cy="160309"/>
          </a:xfrm>
          <a:custGeom>
            <a:avLst/>
            <a:gdLst/>
            <a:ahLst/>
            <a:cxnLst/>
            <a:rect l="l" t="t" r="r" b="b"/>
            <a:pathLst>
              <a:path w="134386" h="160309">
                <a:moveTo>
                  <a:pt x="127665" y="130545"/>
                </a:moveTo>
                <a:lnTo>
                  <a:pt x="126705" y="129585"/>
                </a:lnTo>
                <a:lnTo>
                  <a:pt x="126705" y="128640"/>
                </a:lnTo>
                <a:lnTo>
                  <a:pt x="125745" y="128640"/>
                </a:lnTo>
                <a:lnTo>
                  <a:pt x="125745" y="127680"/>
                </a:lnTo>
                <a:lnTo>
                  <a:pt x="119984" y="127680"/>
                </a:lnTo>
                <a:lnTo>
                  <a:pt x="118064" y="128640"/>
                </a:lnTo>
                <a:lnTo>
                  <a:pt x="115183" y="130545"/>
                </a:lnTo>
                <a:lnTo>
                  <a:pt x="112303" y="131521"/>
                </a:lnTo>
                <a:lnTo>
                  <a:pt x="108463" y="132466"/>
                </a:lnTo>
                <a:lnTo>
                  <a:pt x="104622" y="134386"/>
                </a:lnTo>
                <a:lnTo>
                  <a:pt x="99837" y="135361"/>
                </a:lnTo>
                <a:lnTo>
                  <a:pt x="94076" y="136306"/>
                </a:lnTo>
                <a:lnTo>
                  <a:pt x="88315" y="138226"/>
                </a:lnTo>
                <a:lnTo>
                  <a:pt x="67193" y="138226"/>
                </a:lnTo>
                <a:lnTo>
                  <a:pt x="59512" y="137266"/>
                </a:lnTo>
                <a:lnTo>
                  <a:pt x="53751" y="134386"/>
                </a:lnTo>
                <a:lnTo>
                  <a:pt x="47030" y="131521"/>
                </a:lnTo>
                <a:lnTo>
                  <a:pt x="42230" y="128640"/>
                </a:lnTo>
                <a:lnTo>
                  <a:pt x="39349" y="123840"/>
                </a:lnTo>
                <a:lnTo>
                  <a:pt x="35509" y="119024"/>
                </a:lnTo>
                <a:lnTo>
                  <a:pt x="32628" y="113278"/>
                </a:lnTo>
                <a:lnTo>
                  <a:pt x="30708" y="107518"/>
                </a:lnTo>
                <a:lnTo>
                  <a:pt x="28788" y="100797"/>
                </a:lnTo>
                <a:lnTo>
                  <a:pt x="28788" y="85435"/>
                </a:lnTo>
                <a:lnTo>
                  <a:pt x="126705" y="85435"/>
                </a:lnTo>
                <a:lnTo>
                  <a:pt x="128625" y="84475"/>
                </a:lnTo>
                <a:lnTo>
                  <a:pt x="130545" y="82555"/>
                </a:lnTo>
                <a:lnTo>
                  <a:pt x="133426" y="80634"/>
                </a:lnTo>
                <a:lnTo>
                  <a:pt x="134386" y="77754"/>
                </a:lnTo>
                <a:lnTo>
                  <a:pt x="134386" y="69113"/>
                </a:lnTo>
                <a:lnTo>
                  <a:pt x="134362" y="67262"/>
                </a:lnTo>
                <a:lnTo>
                  <a:pt x="133043" y="54451"/>
                </a:lnTo>
                <a:lnTo>
                  <a:pt x="130545" y="42230"/>
                </a:lnTo>
                <a:lnTo>
                  <a:pt x="127665" y="34549"/>
                </a:lnTo>
                <a:lnTo>
                  <a:pt x="123825" y="26883"/>
                </a:lnTo>
                <a:lnTo>
                  <a:pt x="119024" y="21107"/>
                </a:lnTo>
                <a:lnTo>
                  <a:pt x="114239" y="14401"/>
                </a:lnTo>
                <a:lnTo>
                  <a:pt x="107502" y="9601"/>
                </a:lnTo>
                <a:lnTo>
                  <a:pt x="98877" y="5760"/>
                </a:lnTo>
                <a:lnTo>
                  <a:pt x="95654" y="4307"/>
                </a:lnTo>
                <a:lnTo>
                  <a:pt x="83940" y="1076"/>
                </a:lnTo>
                <a:lnTo>
                  <a:pt x="70073" y="0"/>
                </a:lnTo>
                <a:lnTo>
                  <a:pt x="65839" y="105"/>
                </a:lnTo>
                <a:lnTo>
                  <a:pt x="53016" y="1856"/>
                </a:lnTo>
                <a:lnTo>
                  <a:pt x="41269" y="5760"/>
                </a:lnTo>
                <a:lnTo>
                  <a:pt x="42230" y="30723"/>
                </a:lnTo>
                <a:lnTo>
                  <a:pt x="47030" y="26883"/>
                </a:lnTo>
                <a:lnTo>
                  <a:pt x="51831" y="24947"/>
                </a:lnTo>
                <a:lnTo>
                  <a:pt x="56631" y="22082"/>
                </a:lnTo>
                <a:lnTo>
                  <a:pt x="62392" y="21107"/>
                </a:lnTo>
                <a:lnTo>
                  <a:pt x="69113" y="21107"/>
                </a:lnTo>
                <a:lnTo>
                  <a:pt x="75615" y="21485"/>
                </a:lnTo>
                <a:lnTo>
                  <a:pt x="88214" y="25126"/>
                </a:lnTo>
                <a:lnTo>
                  <a:pt x="97917" y="32628"/>
                </a:lnTo>
                <a:lnTo>
                  <a:pt x="102574" y="40184"/>
                </a:lnTo>
                <a:lnTo>
                  <a:pt x="106316" y="51964"/>
                </a:lnTo>
                <a:lnTo>
                  <a:pt x="107502" y="66233"/>
                </a:lnTo>
                <a:lnTo>
                  <a:pt x="28788" y="66233"/>
                </a:lnTo>
                <a:lnTo>
                  <a:pt x="28788" y="60472"/>
                </a:lnTo>
                <a:lnTo>
                  <a:pt x="28324" y="13465"/>
                </a:lnTo>
                <a:lnTo>
                  <a:pt x="19202" y="22082"/>
                </a:lnTo>
                <a:lnTo>
                  <a:pt x="10126" y="34981"/>
                </a:lnTo>
                <a:lnTo>
                  <a:pt x="4800" y="47030"/>
                </a:lnTo>
                <a:lnTo>
                  <a:pt x="2823" y="55037"/>
                </a:lnTo>
                <a:lnTo>
                  <a:pt x="756" y="67331"/>
                </a:lnTo>
                <a:lnTo>
                  <a:pt x="0" y="80634"/>
                </a:lnTo>
                <a:lnTo>
                  <a:pt x="407" y="91181"/>
                </a:lnTo>
                <a:lnTo>
                  <a:pt x="2083" y="103953"/>
                </a:lnTo>
                <a:lnTo>
                  <a:pt x="4800" y="115199"/>
                </a:lnTo>
                <a:lnTo>
                  <a:pt x="11746" y="130534"/>
                </a:lnTo>
                <a:lnTo>
                  <a:pt x="19202" y="140147"/>
                </a:lnTo>
                <a:lnTo>
                  <a:pt x="29554" y="149046"/>
                </a:lnTo>
                <a:lnTo>
                  <a:pt x="41269" y="154548"/>
                </a:lnTo>
                <a:lnTo>
                  <a:pt x="47483" y="156725"/>
                </a:lnTo>
                <a:lnTo>
                  <a:pt x="59770" y="159413"/>
                </a:lnTo>
                <a:lnTo>
                  <a:pt x="72953" y="160309"/>
                </a:lnTo>
                <a:lnTo>
                  <a:pt x="79674" y="160309"/>
                </a:lnTo>
                <a:lnTo>
                  <a:pt x="86395" y="159349"/>
                </a:lnTo>
                <a:lnTo>
                  <a:pt x="92156" y="158389"/>
                </a:lnTo>
                <a:lnTo>
                  <a:pt x="98877" y="157429"/>
                </a:lnTo>
                <a:lnTo>
                  <a:pt x="103677" y="156469"/>
                </a:lnTo>
                <a:lnTo>
                  <a:pt x="108463" y="154548"/>
                </a:lnTo>
                <a:lnTo>
                  <a:pt x="113278" y="153588"/>
                </a:lnTo>
                <a:lnTo>
                  <a:pt x="117119" y="152628"/>
                </a:lnTo>
                <a:lnTo>
                  <a:pt x="119984" y="150708"/>
                </a:lnTo>
                <a:lnTo>
                  <a:pt x="122864" y="149748"/>
                </a:lnTo>
                <a:lnTo>
                  <a:pt x="124785" y="148788"/>
                </a:lnTo>
                <a:lnTo>
                  <a:pt x="124785" y="147827"/>
                </a:lnTo>
                <a:lnTo>
                  <a:pt x="125745" y="147827"/>
                </a:lnTo>
                <a:lnTo>
                  <a:pt x="125745" y="146867"/>
                </a:lnTo>
                <a:lnTo>
                  <a:pt x="126705" y="145923"/>
                </a:lnTo>
                <a:lnTo>
                  <a:pt x="127665" y="144947"/>
                </a:lnTo>
                <a:lnTo>
                  <a:pt x="127665" y="1305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/>
          <p:nvPr/>
        </p:nvSpPr>
        <p:spPr>
          <a:xfrm>
            <a:off x="4179951" y="1781479"/>
            <a:ext cx="102717" cy="160309"/>
          </a:xfrm>
          <a:custGeom>
            <a:avLst/>
            <a:gdLst/>
            <a:ahLst/>
            <a:cxnLst/>
            <a:rect l="l" t="t" r="r" b="b"/>
            <a:pathLst>
              <a:path w="102717" h="160309">
                <a:moveTo>
                  <a:pt x="33604" y="3840"/>
                </a:moveTo>
                <a:lnTo>
                  <a:pt x="26883" y="6720"/>
                </a:lnTo>
                <a:lnTo>
                  <a:pt x="21122" y="9601"/>
                </a:lnTo>
                <a:lnTo>
                  <a:pt x="17282" y="13441"/>
                </a:lnTo>
                <a:lnTo>
                  <a:pt x="12481" y="17282"/>
                </a:lnTo>
                <a:lnTo>
                  <a:pt x="9601" y="22082"/>
                </a:lnTo>
                <a:lnTo>
                  <a:pt x="6720" y="26883"/>
                </a:lnTo>
                <a:lnTo>
                  <a:pt x="4800" y="32628"/>
                </a:lnTo>
                <a:lnTo>
                  <a:pt x="3840" y="37444"/>
                </a:lnTo>
                <a:lnTo>
                  <a:pt x="3840" y="49910"/>
                </a:lnTo>
                <a:lnTo>
                  <a:pt x="4800" y="55671"/>
                </a:lnTo>
                <a:lnTo>
                  <a:pt x="6720" y="60472"/>
                </a:lnTo>
                <a:lnTo>
                  <a:pt x="8641" y="64312"/>
                </a:lnTo>
                <a:lnTo>
                  <a:pt x="11521" y="69113"/>
                </a:lnTo>
                <a:lnTo>
                  <a:pt x="15361" y="71993"/>
                </a:lnTo>
                <a:lnTo>
                  <a:pt x="18242" y="75834"/>
                </a:lnTo>
                <a:lnTo>
                  <a:pt x="22082" y="78714"/>
                </a:lnTo>
                <a:lnTo>
                  <a:pt x="26883" y="80634"/>
                </a:lnTo>
                <a:lnTo>
                  <a:pt x="31683" y="82555"/>
                </a:lnTo>
                <a:lnTo>
                  <a:pt x="35509" y="84475"/>
                </a:lnTo>
                <a:lnTo>
                  <a:pt x="40325" y="86395"/>
                </a:lnTo>
                <a:lnTo>
                  <a:pt x="45125" y="88315"/>
                </a:lnTo>
                <a:lnTo>
                  <a:pt x="48966" y="90236"/>
                </a:lnTo>
                <a:lnTo>
                  <a:pt x="53751" y="92156"/>
                </a:lnTo>
                <a:lnTo>
                  <a:pt x="57591" y="93116"/>
                </a:lnTo>
                <a:lnTo>
                  <a:pt x="61432" y="95996"/>
                </a:lnTo>
                <a:lnTo>
                  <a:pt x="65272" y="97917"/>
                </a:lnTo>
                <a:lnTo>
                  <a:pt x="69113" y="99837"/>
                </a:lnTo>
                <a:lnTo>
                  <a:pt x="71993" y="102717"/>
                </a:lnTo>
                <a:lnTo>
                  <a:pt x="73913" y="104637"/>
                </a:lnTo>
                <a:lnTo>
                  <a:pt x="75834" y="107518"/>
                </a:lnTo>
                <a:lnTo>
                  <a:pt x="76794" y="111358"/>
                </a:lnTo>
                <a:lnTo>
                  <a:pt x="76794" y="119024"/>
                </a:lnTo>
                <a:lnTo>
                  <a:pt x="75834" y="122864"/>
                </a:lnTo>
                <a:lnTo>
                  <a:pt x="74874" y="125745"/>
                </a:lnTo>
                <a:lnTo>
                  <a:pt x="72953" y="128640"/>
                </a:lnTo>
                <a:lnTo>
                  <a:pt x="71033" y="130545"/>
                </a:lnTo>
                <a:lnTo>
                  <a:pt x="68153" y="132466"/>
                </a:lnTo>
                <a:lnTo>
                  <a:pt x="65272" y="134386"/>
                </a:lnTo>
                <a:lnTo>
                  <a:pt x="62392" y="136306"/>
                </a:lnTo>
                <a:lnTo>
                  <a:pt x="58552" y="137266"/>
                </a:lnTo>
                <a:lnTo>
                  <a:pt x="54711" y="138226"/>
                </a:lnTo>
                <a:lnTo>
                  <a:pt x="34564" y="138226"/>
                </a:lnTo>
                <a:lnTo>
                  <a:pt x="30723" y="136306"/>
                </a:lnTo>
                <a:lnTo>
                  <a:pt x="25923" y="134386"/>
                </a:lnTo>
                <a:lnTo>
                  <a:pt x="22082" y="133426"/>
                </a:lnTo>
                <a:lnTo>
                  <a:pt x="18242" y="131521"/>
                </a:lnTo>
                <a:lnTo>
                  <a:pt x="15361" y="129585"/>
                </a:lnTo>
                <a:lnTo>
                  <a:pt x="12481" y="128640"/>
                </a:lnTo>
                <a:lnTo>
                  <a:pt x="9601" y="126705"/>
                </a:lnTo>
                <a:lnTo>
                  <a:pt x="7680" y="125745"/>
                </a:lnTo>
                <a:lnTo>
                  <a:pt x="5760" y="124800"/>
                </a:lnTo>
                <a:lnTo>
                  <a:pt x="2880" y="124800"/>
                </a:lnTo>
                <a:lnTo>
                  <a:pt x="2880" y="125745"/>
                </a:lnTo>
                <a:lnTo>
                  <a:pt x="1920" y="125745"/>
                </a:lnTo>
                <a:lnTo>
                  <a:pt x="1920" y="126705"/>
                </a:lnTo>
                <a:lnTo>
                  <a:pt x="960" y="126705"/>
                </a:lnTo>
                <a:lnTo>
                  <a:pt x="960" y="129585"/>
                </a:lnTo>
                <a:lnTo>
                  <a:pt x="0" y="130545"/>
                </a:lnTo>
                <a:lnTo>
                  <a:pt x="0" y="142082"/>
                </a:lnTo>
                <a:lnTo>
                  <a:pt x="960" y="143987"/>
                </a:lnTo>
                <a:lnTo>
                  <a:pt x="1920" y="145923"/>
                </a:lnTo>
                <a:lnTo>
                  <a:pt x="1920" y="146867"/>
                </a:lnTo>
                <a:lnTo>
                  <a:pt x="3840" y="147827"/>
                </a:lnTo>
                <a:lnTo>
                  <a:pt x="4800" y="148788"/>
                </a:lnTo>
                <a:lnTo>
                  <a:pt x="6720" y="150708"/>
                </a:lnTo>
                <a:lnTo>
                  <a:pt x="9601" y="151668"/>
                </a:lnTo>
                <a:lnTo>
                  <a:pt x="11521" y="152628"/>
                </a:lnTo>
                <a:lnTo>
                  <a:pt x="15361" y="154548"/>
                </a:lnTo>
                <a:lnTo>
                  <a:pt x="18242" y="155508"/>
                </a:lnTo>
                <a:lnTo>
                  <a:pt x="22082" y="157429"/>
                </a:lnTo>
                <a:lnTo>
                  <a:pt x="26883" y="158389"/>
                </a:lnTo>
                <a:lnTo>
                  <a:pt x="30723" y="158389"/>
                </a:lnTo>
                <a:lnTo>
                  <a:pt x="35509" y="159349"/>
                </a:lnTo>
                <a:lnTo>
                  <a:pt x="41285" y="160309"/>
                </a:lnTo>
                <a:lnTo>
                  <a:pt x="54711" y="160309"/>
                </a:lnTo>
                <a:lnTo>
                  <a:pt x="62392" y="158389"/>
                </a:lnTo>
                <a:lnTo>
                  <a:pt x="69113" y="156469"/>
                </a:lnTo>
                <a:lnTo>
                  <a:pt x="75834" y="154548"/>
                </a:lnTo>
                <a:lnTo>
                  <a:pt x="82555" y="151668"/>
                </a:lnTo>
                <a:lnTo>
                  <a:pt x="87355" y="147827"/>
                </a:lnTo>
                <a:lnTo>
                  <a:pt x="92156" y="143987"/>
                </a:lnTo>
                <a:lnTo>
                  <a:pt x="95996" y="139202"/>
                </a:lnTo>
                <a:lnTo>
                  <a:pt x="98877" y="133426"/>
                </a:lnTo>
                <a:lnTo>
                  <a:pt x="101757" y="12768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57"/>
                </a:lnTo>
                <a:lnTo>
                  <a:pt x="99837" y="96956"/>
                </a:lnTo>
                <a:lnTo>
                  <a:pt x="97916" y="92156"/>
                </a:lnTo>
                <a:lnTo>
                  <a:pt x="95036" y="88315"/>
                </a:lnTo>
                <a:lnTo>
                  <a:pt x="91196" y="85435"/>
                </a:lnTo>
                <a:lnTo>
                  <a:pt x="88315" y="82555"/>
                </a:lnTo>
                <a:lnTo>
                  <a:pt x="84475" y="79674"/>
                </a:lnTo>
                <a:lnTo>
                  <a:pt x="79674" y="77754"/>
                </a:lnTo>
                <a:lnTo>
                  <a:pt x="74874" y="74874"/>
                </a:lnTo>
                <a:lnTo>
                  <a:pt x="70073" y="72953"/>
                </a:lnTo>
                <a:lnTo>
                  <a:pt x="66233" y="71033"/>
                </a:lnTo>
                <a:lnTo>
                  <a:pt x="61432" y="69113"/>
                </a:lnTo>
                <a:lnTo>
                  <a:pt x="56631" y="67193"/>
                </a:lnTo>
                <a:lnTo>
                  <a:pt x="52791" y="66233"/>
                </a:lnTo>
                <a:lnTo>
                  <a:pt x="48005" y="64312"/>
                </a:lnTo>
                <a:lnTo>
                  <a:pt x="44165" y="62392"/>
                </a:lnTo>
                <a:lnTo>
                  <a:pt x="41285" y="60472"/>
                </a:lnTo>
                <a:lnTo>
                  <a:pt x="37444" y="57591"/>
                </a:lnTo>
                <a:lnTo>
                  <a:pt x="34564" y="55671"/>
                </a:lnTo>
                <a:lnTo>
                  <a:pt x="32644" y="52791"/>
                </a:lnTo>
                <a:lnTo>
                  <a:pt x="29763" y="49910"/>
                </a:lnTo>
                <a:lnTo>
                  <a:pt x="28803" y="46070"/>
                </a:lnTo>
                <a:lnTo>
                  <a:pt x="28803" y="39349"/>
                </a:lnTo>
                <a:lnTo>
                  <a:pt x="29763" y="36469"/>
                </a:lnTo>
                <a:lnTo>
                  <a:pt x="30723" y="33604"/>
                </a:lnTo>
                <a:lnTo>
                  <a:pt x="31683" y="30723"/>
                </a:lnTo>
                <a:lnTo>
                  <a:pt x="33604" y="28788"/>
                </a:lnTo>
                <a:lnTo>
                  <a:pt x="35509" y="26883"/>
                </a:lnTo>
                <a:lnTo>
                  <a:pt x="38404" y="24947"/>
                </a:lnTo>
                <a:lnTo>
                  <a:pt x="41285" y="24002"/>
                </a:lnTo>
                <a:lnTo>
                  <a:pt x="44165" y="23042"/>
                </a:lnTo>
                <a:lnTo>
                  <a:pt x="48005" y="21107"/>
                </a:lnTo>
                <a:lnTo>
                  <a:pt x="61432" y="21107"/>
                </a:lnTo>
                <a:lnTo>
                  <a:pt x="66233" y="22082"/>
                </a:lnTo>
                <a:lnTo>
                  <a:pt x="70073" y="23042"/>
                </a:lnTo>
                <a:lnTo>
                  <a:pt x="73913" y="24002"/>
                </a:lnTo>
                <a:lnTo>
                  <a:pt x="76794" y="24947"/>
                </a:lnTo>
                <a:lnTo>
                  <a:pt x="79674" y="26883"/>
                </a:lnTo>
                <a:lnTo>
                  <a:pt x="82555" y="27828"/>
                </a:lnTo>
                <a:lnTo>
                  <a:pt x="85435" y="28788"/>
                </a:lnTo>
                <a:lnTo>
                  <a:pt x="87355" y="30723"/>
                </a:lnTo>
                <a:lnTo>
                  <a:pt x="89275" y="31668"/>
                </a:lnTo>
                <a:lnTo>
                  <a:pt x="93116" y="31668"/>
                </a:lnTo>
                <a:lnTo>
                  <a:pt x="94076" y="30723"/>
                </a:lnTo>
                <a:lnTo>
                  <a:pt x="94076" y="29763"/>
                </a:lnTo>
                <a:lnTo>
                  <a:pt x="95036" y="28788"/>
                </a:lnTo>
                <a:lnTo>
                  <a:pt x="95036" y="26883"/>
                </a:lnTo>
                <a:lnTo>
                  <a:pt x="95996" y="24947"/>
                </a:lnTo>
                <a:lnTo>
                  <a:pt x="95996" y="20162"/>
                </a:lnTo>
                <a:lnTo>
                  <a:pt x="95036" y="18242"/>
                </a:lnTo>
                <a:lnTo>
                  <a:pt x="95036" y="13441"/>
                </a:lnTo>
                <a:lnTo>
                  <a:pt x="94076" y="12481"/>
                </a:lnTo>
                <a:lnTo>
                  <a:pt x="94076" y="11521"/>
                </a:lnTo>
                <a:lnTo>
                  <a:pt x="93116" y="10561"/>
                </a:lnTo>
                <a:lnTo>
                  <a:pt x="92156" y="9601"/>
                </a:lnTo>
                <a:lnTo>
                  <a:pt x="90236" y="8641"/>
                </a:lnTo>
                <a:lnTo>
                  <a:pt x="89275" y="7680"/>
                </a:lnTo>
                <a:lnTo>
                  <a:pt x="86395" y="6720"/>
                </a:lnTo>
                <a:lnTo>
                  <a:pt x="84475" y="5760"/>
                </a:lnTo>
                <a:lnTo>
                  <a:pt x="81594" y="4800"/>
                </a:lnTo>
                <a:lnTo>
                  <a:pt x="78714" y="3840"/>
                </a:lnTo>
                <a:lnTo>
                  <a:pt x="75834" y="2880"/>
                </a:lnTo>
                <a:lnTo>
                  <a:pt x="71993" y="1920"/>
                </a:lnTo>
                <a:lnTo>
                  <a:pt x="68153" y="960"/>
                </a:lnTo>
                <a:lnTo>
                  <a:pt x="64312" y="960"/>
                </a:lnTo>
                <a:lnTo>
                  <a:pt x="60472" y="0"/>
                </a:lnTo>
                <a:lnTo>
                  <a:pt x="48005" y="0"/>
                </a:lnTo>
                <a:lnTo>
                  <a:pt x="40325" y="1920"/>
                </a:lnTo>
                <a:lnTo>
                  <a:pt x="33604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/>
          <p:nvPr/>
        </p:nvSpPr>
        <p:spPr>
          <a:xfrm>
            <a:off x="4311472" y="1796121"/>
            <a:ext cx="29748" cy="133729"/>
          </a:xfrm>
          <a:custGeom>
            <a:avLst/>
            <a:gdLst/>
            <a:ahLst/>
            <a:cxnLst/>
            <a:rect l="l" t="t" r="r" b="b"/>
            <a:pathLst>
              <a:path w="29748" h="133729">
                <a:moveTo>
                  <a:pt x="18243" y="125661"/>
                </a:moveTo>
                <a:lnTo>
                  <a:pt x="27850" y="133729"/>
                </a:lnTo>
                <a:lnTo>
                  <a:pt x="29748" y="87116"/>
                </a:lnTo>
                <a:lnTo>
                  <a:pt x="27828" y="80395"/>
                </a:lnTo>
                <a:lnTo>
                  <a:pt x="27828" y="56392"/>
                </a:lnTo>
                <a:lnTo>
                  <a:pt x="28788" y="48711"/>
                </a:lnTo>
                <a:lnTo>
                  <a:pt x="29748" y="41990"/>
                </a:lnTo>
                <a:lnTo>
                  <a:pt x="27171" y="0"/>
                </a:lnTo>
                <a:lnTo>
                  <a:pt x="18242" y="8401"/>
                </a:lnTo>
                <a:lnTo>
                  <a:pt x="15474" y="11757"/>
                </a:lnTo>
                <a:lnTo>
                  <a:pt x="8600" y="22503"/>
                </a:lnTo>
                <a:lnTo>
                  <a:pt x="3840" y="34309"/>
                </a:lnTo>
                <a:lnTo>
                  <a:pt x="2163" y="41129"/>
                </a:lnTo>
                <a:lnTo>
                  <a:pt x="485" y="53709"/>
                </a:lnTo>
                <a:lnTo>
                  <a:pt x="0" y="66953"/>
                </a:lnTo>
                <a:lnTo>
                  <a:pt x="160" y="75176"/>
                </a:lnTo>
                <a:lnTo>
                  <a:pt x="1306" y="87983"/>
                </a:lnTo>
                <a:lnTo>
                  <a:pt x="3840" y="99597"/>
                </a:lnTo>
                <a:lnTo>
                  <a:pt x="10200" y="114450"/>
                </a:lnTo>
                <a:lnTo>
                  <a:pt x="17266" y="124560"/>
                </a:lnTo>
                <a:lnTo>
                  <a:pt x="18243" y="1256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/>
          <p:nvPr/>
        </p:nvSpPr>
        <p:spPr>
          <a:xfrm>
            <a:off x="4338644" y="1781479"/>
            <a:ext cx="117775" cy="160309"/>
          </a:xfrm>
          <a:custGeom>
            <a:avLst/>
            <a:gdLst/>
            <a:ahLst/>
            <a:cxnLst/>
            <a:rect l="l" t="t" r="r" b="b"/>
            <a:pathLst>
              <a:path w="117775" h="160309">
                <a:moveTo>
                  <a:pt x="29459" y="135361"/>
                </a:moveTo>
                <a:lnTo>
                  <a:pt x="23699" y="132466"/>
                </a:lnTo>
                <a:lnTo>
                  <a:pt x="17938" y="129585"/>
                </a:lnTo>
                <a:lnTo>
                  <a:pt x="13137" y="125745"/>
                </a:lnTo>
                <a:lnTo>
                  <a:pt x="9297" y="120959"/>
                </a:lnTo>
                <a:lnTo>
                  <a:pt x="6417" y="115199"/>
                </a:lnTo>
                <a:lnTo>
                  <a:pt x="3536" y="109438"/>
                </a:lnTo>
                <a:lnTo>
                  <a:pt x="2576" y="101757"/>
                </a:lnTo>
                <a:lnTo>
                  <a:pt x="678" y="148371"/>
                </a:lnTo>
                <a:lnTo>
                  <a:pt x="12177" y="154548"/>
                </a:lnTo>
                <a:lnTo>
                  <a:pt x="17911" y="156725"/>
                </a:lnTo>
                <a:lnTo>
                  <a:pt x="29990" y="159413"/>
                </a:lnTo>
                <a:lnTo>
                  <a:pt x="43861" y="160309"/>
                </a:lnTo>
                <a:lnTo>
                  <a:pt x="51291" y="159926"/>
                </a:lnTo>
                <a:lnTo>
                  <a:pt x="64226" y="157547"/>
                </a:lnTo>
                <a:lnTo>
                  <a:pt x="75545" y="153588"/>
                </a:lnTo>
                <a:lnTo>
                  <a:pt x="89643" y="145668"/>
                </a:lnTo>
                <a:lnTo>
                  <a:pt x="98573" y="137266"/>
                </a:lnTo>
                <a:lnTo>
                  <a:pt x="108215" y="123164"/>
                </a:lnTo>
                <a:lnTo>
                  <a:pt x="112975" y="111358"/>
                </a:lnTo>
                <a:lnTo>
                  <a:pt x="114799" y="104446"/>
                </a:lnTo>
                <a:lnTo>
                  <a:pt x="116977" y="91909"/>
                </a:lnTo>
                <a:lnTo>
                  <a:pt x="117775" y="78714"/>
                </a:lnTo>
                <a:lnTo>
                  <a:pt x="117482" y="70388"/>
                </a:lnTo>
                <a:lnTo>
                  <a:pt x="115819" y="57638"/>
                </a:lnTo>
                <a:lnTo>
                  <a:pt x="112975" y="46070"/>
                </a:lnTo>
                <a:lnTo>
                  <a:pt x="107003" y="31208"/>
                </a:lnTo>
                <a:lnTo>
                  <a:pt x="99533" y="21107"/>
                </a:lnTo>
                <a:lnTo>
                  <a:pt x="89335" y="11947"/>
                </a:lnTo>
                <a:lnTo>
                  <a:pt x="77465" y="5760"/>
                </a:lnTo>
                <a:lnTo>
                  <a:pt x="72410" y="3803"/>
                </a:lnTo>
                <a:lnTo>
                  <a:pt x="60245" y="950"/>
                </a:lnTo>
                <a:lnTo>
                  <a:pt x="46742" y="0"/>
                </a:lnTo>
                <a:lnTo>
                  <a:pt x="38147" y="463"/>
                </a:lnTo>
                <a:lnTo>
                  <a:pt x="25545" y="2855"/>
                </a:lnTo>
                <a:lnTo>
                  <a:pt x="14098" y="6720"/>
                </a:lnTo>
                <a:lnTo>
                  <a:pt x="11272" y="7930"/>
                </a:lnTo>
                <a:lnTo>
                  <a:pt x="0" y="14641"/>
                </a:lnTo>
                <a:lnTo>
                  <a:pt x="2576" y="56631"/>
                </a:lnTo>
                <a:lnTo>
                  <a:pt x="4496" y="49910"/>
                </a:lnTo>
                <a:lnTo>
                  <a:pt x="7377" y="44165"/>
                </a:lnTo>
                <a:lnTo>
                  <a:pt x="11217" y="38389"/>
                </a:lnTo>
                <a:lnTo>
                  <a:pt x="15058" y="33604"/>
                </a:lnTo>
                <a:lnTo>
                  <a:pt x="19858" y="29763"/>
                </a:lnTo>
                <a:lnTo>
                  <a:pt x="24659" y="26883"/>
                </a:lnTo>
                <a:lnTo>
                  <a:pt x="30420" y="24002"/>
                </a:lnTo>
                <a:lnTo>
                  <a:pt x="38101" y="23042"/>
                </a:lnTo>
                <a:lnTo>
                  <a:pt x="54423" y="23042"/>
                </a:lnTo>
                <a:lnTo>
                  <a:pt x="61143" y="24002"/>
                </a:lnTo>
                <a:lnTo>
                  <a:pt x="66904" y="26883"/>
                </a:lnTo>
                <a:lnTo>
                  <a:pt x="72650" y="30723"/>
                </a:lnTo>
                <a:lnTo>
                  <a:pt x="77465" y="34549"/>
                </a:lnTo>
                <a:lnTo>
                  <a:pt x="80331" y="39349"/>
                </a:lnTo>
                <a:lnTo>
                  <a:pt x="83211" y="45110"/>
                </a:lnTo>
                <a:lnTo>
                  <a:pt x="86107" y="50871"/>
                </a:lnTo>
                <a:lnTo>
                  <a:pt x="87051" y="58552"/>
                </a:lnTo>
                <a:lnTo>
                  <a:pt x="88987" y="65272"/>
                </a:lnTo>
                <a:lnTo>
                  <a:pt x="89932" y="72953"/>
                </a:lnTo>
                <a:lnTo>
                  <a:pt x="89932" y="88315"/>
                </a:lnTo>
                <a:lnTo>
                  <a:pt x="88987" y="96956"/>
                </a:lnTo>
                <a:lnTo>
                  <a:pt x="87051" y="103677"/>
                </a:lnTo>
                <a:lnTo>
                  <a:pt x="85146" y="110398"/>
                </a:lnTo>
                <a:lnTo>
                  <a:pt x="82266" y="116159"/>
                </a:lnTo>
                <a:lnTo>
                  <a:pt x="79370" y="121920"/>
                </a:lnTo>
                <a:lnTo>
                  <a:pt x="75545" y="126705"/>
                </a:lnTo>
                <a:lnTo>
                  <a:pt x="70745" y="130545"/>
                </a:lnTo>
                <a:lnTo>
                  <a:pt x="64984" y="133426"/>
                </a:lnTo>
                <a:lnTo>
                  <a:pt x="59223" y="136306"/>
                </a:lnTo>
                <a:lnTo>
                  <a:pt x="52502" y="137266"/>
                </a:lnTo>
                <a:lnTo>
                  <a:pt x="36180" y="137266"/>
                </a:lnTo>
                <a:lnTo>
                  <a:pt x="29459" y="13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" name="object 61"/>
          <p:cNvSpPr/>
          <p:nvPr/>
        </p:nvSpPr>
        <p:spPr>
          <a:xfrm>
            <a:off x="4495784" y="1713326"/>
            <a:ext cx="26883" cy="225582"/>
          </a:xfrm>
          <a:custGeom>
            <a:avLst/>
            <a:gdLst/>
            <a:ahLst/>
            <a:cxnLst/>
            <a:rect l="l" t="t" r="r" b="b"/>
            <a:pathLst>
              <a:path w="26883" h="225582">
                <a:moveTo>
                  <a:pt x="24947" y="2865"/>
                </a:moveTo>
                <a:lnTo>
                  <a:pt x="24947" y="1904"/>
                </a:lnTo>
                <a:lnTo>
                  <a:pt x="23987" y="1904"/>
                </a:lnTo>
                <a:lnTo>
                  <a:pt x="23042" y="960"/>
                </a:lnTo>
                <a:lnTo>
                  <a:pt x="20147" y="960"/>
                </a:lnTo>
                <a:lnTo>
                  <a:pt x="18242" y="0"/>
                </a:lnTo>
                <a:lnTo>
                  <a:pt x="10561" y="0"/>
                </a:lnTo>
                <a:lnTo>
                  <a:pt x="8641" y="960"/>
                </a:lnTo>
                <a:lnTo>
                  <a:pt x="3840" y="960"/>
                </a:lnTo>
                <a:lnTo>
                  <a:pt x="2880" y="1904"/>
                </a:lnTo>
                <a:lnTo>
                  <a:pt x="1920" y="1904"/>
                </a:lnTo>
                <a:lnTo>
                  <a:pt x="960" y="2865"/>
                </a:lnTo>
                <a:lnTo>
                  <a:pt x="0" y="2865"/>
                </a:lnTo>
                <a:lnTo>
                  <a:pt x="0" y="222702"/>
                </a:lnTo>
                <a:lnTo>
                  <a:pt x="960" y="223662"/>
                </a:lnTo>
                <a:lnTo>
                  <a:pt x="1920" y="224622"/>
                </a:lnTo>
                <a:lnTo>
                  <a:pt x="2880" y="224622"/>
                </a:lnTo>
                <a:lnTo>
                  <a:pt x="3840" y="225582"/>
                </a:lnTo>
                <a:lnTo>
                  <a:pt x="21107" y="225582"/>
                </a:lnTo>
                <a:lnTo>
                  <a:pt x="23042" y="224622"/>
                </a:lnTo>
                <a:lnTo>
                  <a:pt x="23987" y="224622"/>
                </a:lnTo>
                <a:lnTo>
                  <a:pt x="24947" y="223662"/>
                </a:lnTo>
                <a:lnTo>
                  <a:pt x="25923" y="223662"/>
                </a:lnTo>
                <a:lnTo>
                  <a:pt x="25923" y="222702"/>
                </a:lnTo>
                <a:lnTo>
                  <a:pt x="26883" y="222702"/>
                </a:lnTo>
                <a:lnTo>
                  <a:pt x="26883" y="4785"/>
                </a:lnTo>
                <a:lnTo>
                  <a:pt x="25923" y="3840"/>
                </a:lnTo>
                <a:lnTo>
                  <a:pt x="25923" y="2865"/>
                </a:lnTo>
                <a:lnTo>
                  <a:pt x="24947" y="2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" name="object 62"/>
          <p:cNvSpPr/>
          <p:nvPr/>
        </p:nvSpPr>
        <p:spPr>
          <a:xfrm>
            <a:off x="4570658" y="1784360"/>
            <a:ext cx="125760" cy="157429"/>
          </a:xfrm>
          <a:custGeom>
            <a:avLst/>
            <a:gdLst/>
            <a:ahLst/>
            <a:cxnLst/>
            <a:rect l="l" t="t" r="r" b="b"/>
            <a:pathLst>
              <a:path w="125760" h="157429">
                <a:moveTo>
                  <a:pt x="125760" y="3840"/>
                </a:moveTo>
                <a:lnTo>
                  <a:pt x="124800" y="2880"/>
                </a:lnTo>
                <a:lnTo>
                  <a:pt x="123840" y="1920"/>
                </a:lnTo>
                <a:lnTo>
                  <a:pt x="123840" y="960"/>
                </a:lnTo>
                <a:lnTo>
                  <a:pt x="122880" y="960"/>
                </a:lnTo>
                <a:lnTo>
                  <a:pt x="121920" y="0"/>
                </a:lnTo>
                <a:lnTo>
                  <a:pt x="103677" y="0"/>
                </a:lnTo>
                <a:lnTo>
                  <a:pt x="102717" y="960"/>
                </a:lnTo>
                <a:lnTo>
                  <a:pt x="101757" y="960"/>
                </a:lnTo>
                <a:lnTo>
                  <a:pt x="99837" y="1920"/>
                </a:lnTo>
                <a:lnTo>
                  <a:pt x="98877" y="2880"/>
                </a:lnTo>
                <a:lnTo>
                  <a:pt x="98877" y="106558"/>
                </a:lnTo>
                <a:lnTo>
                  <a:pt x="95931" y="109827"/>
                </a:lnTo>
                <a:lnTo>
                  <a:pt x="86605" y="119361"/>
                </a:lnTo>
                <a:lnTo>
                  <a:pt x="77754" y="126705"/>
                </a:lnTo>
                <a:lnTo>
                  <a:pt x="71033" y="131505"/>
                </a:lnTo>
                <a:lnTo>
                  <a:pt x="64312" y="134386"/>
                </a:lnTo>
                <a:lnTo>
                  <a:pt x="52806" y="134386"/>
                </a:lnTo>
                <a:lnTo>
                  <a:pt x="47990" y="133426"/>
                </a:lnTo>
                <a:lnTo>
                  <a:pt x="44150" y="131505"/>
                </a:lnTo>
                <a:lnTo>
                  <a:pt x="40309" y="128640"/>
                </a:lnTo>
                <a:lnTo>
                  <a:pt x="36469" y="126705"/>
                </a:lnTo>
                <a:lnTo>
                  <a:pt x="34564" y="122864"/>
                </a:lnTo>
                <a:lnTo>
                  <a:pt x="31683" y="119039"/>
                </a:lnTo>
                <a:lnTo>
                  <a:pt x="29763" y="115199"/>
                </a:lnTo>
                <a:lnTo>
                  <a:pt x="28803" y="109438"/>
                </a:lnTo>
                <a:lnTo>
                  <a:pt x="27843" y="104637"/>
                </a:lnTo>
                <a:lnTo>
                  <a:pt x="26883" y="97917"/>
                </a:lnTo>
                <a:lnTo>
                  <a:pt x="26883" y="2880"/>
                </a:lnTo>
                <a:lnTo>
                  <a:pt x="2592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4002" y="960"/>
                </a:lnTo>
                <a:lnTo>
                  <a:pt x="23042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10" y="94997"/>
                </a:lnTo>
                <a:lnTo>
                  <a:pt x="809" y="108431"/>
                </a:lnTo>
                <a:lnTo>
                  <a:pt x="2880" y="119984"/>
                </a:lnTo>
                <a:lnTo>
                  <a:pt x="4800" y="126705"/>
                </a:lnTo>
                <a:lnTo>
                  <a:pt x="7680" y="133426"/>
                </a:lnTo>
                <a:lnTo>
                  <a:pt x="11521" y="139202"/>
                </a:lnTo>
                <a:lnTo>
                  <a:pt x="15361" y="144947"/>
                </a:lnTo>
                <a:lnTo>
                  <a:pt x="21122" y="148788"/>
                </a:lnTo>
                <a:lnTo>
                  <a:pt x="27843" y="151668"/>
                </a:lnTo>
                <a:lnTo>
                  <a:pt x="34564" y="155508"/>
                </a:lnTo>
                <a:lnTo>
                  <a:pt x="42245" y="157429"/>
                </a:lnTo>
                <a:lnTo>
                  <a:pt x="52283" y="157426"/>
                </a:lnTo>
                <a:lnTo>
                  <a:pt x="64526" y="155445"/>
                </a:lnTo>
                <a:lnTo>
                  <a:pt x="76794" y="150708"/>
                </a:lnTo>
                <a:lnTo>
                  <a:pt x="81256" y="148211"/>
                </a:lnTo>
                <a:lnTo>
                  <a:pt x="91116" y="140796"/>
                </a:lnTo>
                <a:lnTo>
                  <a:pt x="100797" y="130545"/>
                </a:lnTo>
                <a:lnTo>
                  <a:pt x="100797" y="150708"/>
                </a:lnTo>
                <a:lnTo>
                  <a:pt x="101757" y="151668"/>
                </a:lnTo>
                <a:lnTo>
                  <a:pt x="101757" y="152628"/>
                </a:lnTo>
                <a:lnTo>
                  <a:pt x="102717" y="153588"/>
                </a:lnTo>
                <a:lnTo>
                  <a:pt x="103677" y="153588"/>
                </a:lnTo>
                <a:lnTo>
                  <a:pt x="104637" y="154548"/>
                </a:lnTo>
                <a:lnTo>
                  <a:pt x="120959" y="154548"/>
                </a:lnTo>
                <a:lnTo>
                  <a:pt x="121920" y="153588"/>
                </a:lnTo>
                <a:lnTo>
                  <a:pt x="122880" y="153588"/>
                </a:lnTo>
                <a:lnTo>
                  <a:pt x="123840" y="152628"/>
                </a:lnTo>
                <a:lnTo>
                  <a:pt x="124800" y="152628"/>
                </a:lnTo>
                <a:lnTo>
                  <a:pt x="124800" y="151668"/>
                </a:lnTo>
                <a:lnTo>
                  <a:pt x="125760" y="151668"/>
                </a:lnTo>
                <a:lnTo>
                  <a:pt x="12576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" name="object 63"/>
          <p:cNvSpPr/>
          <p:nvPr/>
        </p:nvSpPr>
        <p:spPr>
          <a:xfrm>
            <a:off x="4726167" y="1744995"/>
            <a:ext cx="95036" cy="195834"/>
          </a:xfrm>
          <a:custGeom>
            <a:avLst/>
            <a:gdLst/>
            <a:ahLst/>
            <a:cxnLst/>
            <a:rect l="l" t="t" r="r" b="b"/>
            <a:pathLst>
              <a:path w="95036" h="195834">
                <a:moveTo>
                  <a:pt x="960" y="59527"/>
                </a:moveTo>
                <a:lnTo>
                  <a:pt x="1920" y="61432"/>
                </a:lnTo>
                <a:lnTo>
                  <a:pt x="3840" y="62407"/>
                </a:lnTo>
                <a:lnTo>
                  <a:pt x="25923" y="62407"/>
                </a:lnTo>
                <a:lnTo>
                  <a:pt x="25923" y="162229"/>
                </a:lnTo>
                <a:lnTo>
                  <a:pt x="27843" y="168950"/>
                </a:lnTo>
                <a:lnTo>
                  <a:pt x="29763" y="174711"/>
                </a:lnTo>
                <a:lnTo>
                  <a:pt x="31683" y="180472"/>
                </a:lnTo>
                <a:lnTo>
                  <a:pt x="35524" y="184312"/>
                </a:lnTo>
                <a:lnTo>
                  <a:pt x="39364" y="188153"/>
                </a:lnTo>
                <a:lnTo>
                  <a:pt x="43205" y="191033"/>
                </a:lnTo>
                <a:lnTo>
                  <a:pt x="48966" y="192953"/>
                </a:lnTo>
                <a:lnTo>
                  <a:pt x="53766" y="194873"/>
                </a:lnTo>
                <a:lnTo>
                  <a:pt x="60487" y="195834"/>
                </a:lnTo>
                <a:lnTo>
                  <a:pt x="75849" y="195834"/>
                </a:lnTo>
                <a:lnTo>
                  <a:pt x="77769" y="194873"/>
                </a:lnTo>
                <a:lnTo>
                  <a:pt x="80634" y="194873"/>
                </a:lnTo>
                <a:lnTo>
                  <a:pt x="82570" y="193913"/>
                </a:lnTo>
                <a:lnTo>
                  <a:pt x="84475" y="193913"/>
                </a:lnTo>
                <a:lnTo>
                  <a:pt x="86410" y="192953"/>
                </a:lnTo>
                <a:lnTo>
                  <a:pt x="88315" y="191993"/>
                </a:lnTo>
                <a:lnTo>
                  <a:pt x="90251" y="191993"/>
                </a:lnTo>
                <a:lnTo>
                  <a:pt x="91196" y="191033"/>
                </a:lnTo>
                <a:lnTo>
                  <a:pt x="92156" y="190073"/>
                </a:lnTo>
                <a:lnTo>
                  <a:pt x="93131" y="189113"/>
                </a:lnTo>
                <a:lnTo>
                  <a:pt x="94076" y="188153"/>
                </a:lnTo>
                <a:lnTo>
                  <a:pt x="94076" y="186232"/>
                </a:lnTo>
                <a:lnTo>
                  <a:pt x="95036" y="184312"/>
                </a:lnTo>
                <a:lnTo>
                  <a:pt x="95036" y="174711"/>
                </a:lnTo>
                <a:lnTo>
                  <a:pt x="94076" y="173751"/>
                </a:lnTo>
                <a:lnTo>
                  <a:pt x="94076" y="170870"/>
                </a:lnTo>
                <a:lnTo>
                  <a:pt x="93131" y="169910"/>
                </a:lnTo>
                <a:lnTo>
                  <a:pt x="93131" y="168950"/>
                </a:lnTo>
                <a:lnTo>
                  <a:pt x="89291" y="168950"/>
                </a:lnTo>
                <a:lnTo>
                  <a:pt x="88315" y="169910"/>
                </a:lnTo>
                <a:lnTo>
                  <a:pt x="87355" y="169910"/>
                </a:lnTo>
                <a:lnTo>
                  <a:pt x="85450" y="170870"/>
                </a:lnTo>
                <a:lnTo>
                  <a:pt x="84475" y="170870"/>
                </a:lnTo>
                <a:lnTo>
                  <a:pt x="82570" y="171846"/>
                </a:lnTo>
                <a:lnTo>
                  <a:pt x="81610" y="171846"/>
                </a:lnTo>
                <a:lnTo>
                  <a:pt x="78729" y="172791"/>
                </a:lnTo>
                <a:lnTo>
                  <a:pt x="76794" y="172791"/>
                </a:lnTo>
                <a:lnTo>
                  <a:pt x="74889" y="173751"/>
                </a:lnTo>
                <a:lnTo>
                  <a:pt x="65288" y="173751"/>
                </a:lnTo>
                <a:lnTo>
                  <a:pt x="59527" y="170870"/>
                </a:lnTo>
                <a:lnTo>
                  <a:pt x="56647" y="166070"/>
                </a:lnTo>
                <a:lnTo>
                  <a:pt x="53766" y="160324"/>
                </a:lnTo>
                <a:lnTo>
                  <a:pt x="51846" y="152643"/>
                </a:lnTo>
                <a:lnTo>
                  <a:pt x="51846" y="62407"/>
                </a:lnTo>
                <a:lnTo>
                  <a:pt x="91196" y="62407"/>
                </a:lnTo>
                <a:lnTo>
                  <a:pt x="92156" y="61432"/>
                </a:lnTo>
                <a:lnTo>
                  <a:pt x="93131" y="59527"/>
                </a:lnTo>
                <a:lnTo>
                  <a:pt x="94076" y="57591"/>
                </a:lnTo>
                <a:lnTo>
                  <a:pt x="95036" y="54726"/>
                </a:lnTo>
                <a:lnTo>
                  <a:pt x="95036" y="47045"/>
                </a:lnTo>
                <a:lnTo>
                  <a:pt x="94076" y="46085"/>
                </a:lnTo>
                <a:lnTo>
                  <a:pt x="94076" y="43205"/>
                </a:lnTo>
                <a:lnTo>
                  <a:pt x="93131" y="42245"/>
                </a:lnTo>
                <a:lnTo>
                  <a:pt x="93131" y="41285"/>
                </a:lnTo>
                <a:lnTo>
                  <a:pt x="92156" y="41285"/>
                </a:lnTo>
                <a:lnTo>
                  <a:pt x="92156" y="40325"/>
                </a:lnTo>
                <a:lnTo>
                  <a:pt x="51846" y="40325"/>
                </a:lnTo>
                <a:lnTo>
                  <a:pt x="51846" y="2880"/>
                </a:lnTo>
                <a:lnTo>
                  <a:pt x="50886" y="2880"/>
                </a:lnTo>
                <a:lnTo>
                  <a:pt x="50886" y="1920"/>
                </a:lnTo>
                <a:lnTo>
                  <a:pt x="49926" y="1920"/>
                </a:lnTo>
                <a:lnTo>
                  <a:pt x="48966" y="960"/>
                </a:lnTo>
                <a:lnTo>
                  <a:pt x="45125" y="960"/>
                </a:lnTo>
                <a:lnTo>
                  <a:pt x="43205" y="0"/>
                </a:lnTo>
                <a:lnTo>
                  <a:pt x="33604" y="0"/>
                </a:lnTo>
                <a:lnTo>
                  <a:pt x="32644" y="960"/>
                </a:lnTo>
                <a:lnTo>
                  <a:pt x="28803" y="960"/>
                </a:lnTo>
                <a:lnTo>
                  <a:pt x="27843" y="1920"/>
                </a:lnTo>
                <a:lnTo>
                  <a:pt x="26883" y="1920"/>
                </a:lnTo>
                <a:lnTo>
                  <a:pt x="25923" y="2880"/>
                </a:lnTo>
                <a:lnTo>
                  <a:pt x="25923" y="40325"/>
                </a:lnTo>
                <a:lnTo>
                  <a:pt x="2880" y="40325"/>
                </a:lnTo>
                <a:lnTo>
                  <a:pt x="1920" y="41285"/>
                </a:lnTo>
                <a:lnTo>
                  <a:pt x="960" y="42245"/>
                </a:lnTo>
                <a:lnTo>
                  <a:pt x="960" y="44165"/>
                </a:lnTo>
                <a:lnTo>
                  <a:pt x="0" y="46085"/>
                </a:lnTo>
                <a:lnTo>
                  <a:pt x="0" y="57591"/>
                </a:lnTo>
                <a:lnTo>
                  <a:pt x="960" y="595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" name="object 64"/>
          <p:cNvSpPr/>
          <p:nvPr/>
        </p:nvSpPr>
        <p:spPr>
          <a:xfrm>
            <a:off x="4852888" y="1723872"/>
            <a:ext cx="33604" cy="32644"/>
          </a:xfrm>
          <a:custGeom>
            <a:avLst/>
            <a:gdLst/>
            <a:ahLst/>
            <a:cxnLst/>
            <a:rect l="l" t="t" r="r" b="b"/>
            <a:pathLst>
              <a:path w="33604" h="32644">
                <a:moveTo>
                  <a:pt x="33604" y="16322"/>
                </a:moveTo>
                <a:lnTo>
                  <a:pt x="33604" y="10561"/>
                </a:lnTo>
                <a:lnTo>
                  <a:pt x="31683" y="5760"/>
                </a:lnTo>
                <a:lnTo>
                  <a:pt x="29763" y="3855"/>
                </a:lnTo>
                <a:lnTo>
                  <a:pt x="27843" y="1920"/>
                </a:lnTo>
                <a:lnTo>
                  <a:pt x="23042" y="0"/>
                </a:lnTo>
                <a:lnTo>
                  <a:pt x="10561" y="0"/>
                </a:lnTo>
                <a:lnTo>
                  <a:pt x="5760" y="1920"/>
                </a:lnTo>
                <a:lnTo>
                  <a:pt x="3840" y="3855"/>
                </a:lnTo>
                <a:lnTo>
                  <a:pt x="960" y="5760"/>
                </a:lnTo>
                <a:lnTo>
                  <a:pt x="0" y="10561"/>
                </a:lnTo>
                <a:lnTo>
                  <a:pt x="0" y="23042"/>
                </a:lnTo>
                <a:lnTo>
                  <a:pt x="960" y="26883"/>
                </a:lnTo>
                <a:lnTo>
                  <a:pt x="3840" y="28803"/>
                </a:lnTo>
                <a:lnTo>
                  <a:pt x="5760" y="31683"/>
                </a:lnTo>
                <a:lnTo>
                  <a:pt x="10561" y="32644"/>
                </a:lnTo>
                <a:lnTo>
                  <a:pt x="23042" y="32644"/>
                </a:lnTo>
                <a:lnTo>
                  <a:pt x="27843" y="31683"/>
                </a:lnTo>
                <a:lnTo>
                  <a:pt x="29763" y="28803"/>
                </a:lnTo>
                <a:lnTo>
                  <a:pt x="31683" y="26883"/>
                </a:lnTo>
                <a:lnTo>
                  <a:pt x="33604" y="22082"/>
                </a:lnTo>
                <a:lnTo>
                  <a:pt x="33604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" name="object 65"/>
          <p:cNvSpPr/>
          <p:nvPr/>
        </p:nvSpPr>
        <p:spPr>
          <a:xfrm>
            <a:off x="4856728" y="1784360"/>
            <a:ext cx="25923" cy="154548"/>
          </a:xfrm>
          <a:custGeom>
            <a:avLst/>
            <a:gdLst/>
            <a:ahLst/>
            <a:cxnLst/>
            <a:rect l="l" t="t" r="r" b="b"/>
            <a:pathLst>
              <a:path w="25923" h="154548">
                <a:moveTo>
                  <a:pt x="25923" y="2880"/>
                </a:moveTo>
                <a:lnTo>
                  <a:pt x="2496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1122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51668"/>
                </a:lnTo>
                <a:lnTo>
                  <a:pt x="960" y="152628"/>
                </a:lnTo>
                <a:lnTo>
                  <a:pt x="960" y="153588"/>
                </a:lnTo>
                <a:lnTo>
                  <a:pt x="1920" y="153588"/>
                </a:lnTo>
                <a:lnTo>
                  <a:pt x="2880" y="154548"/>
                </a:lnTo>
                <a:lnTo>
                  <a:pt x="21122" y="154548"/>
                </a:lnTo>
                <a:lnTo>
                  <a:pt x="23042" y="153588"/>
                </a:lnTo>
                <a:lnTo>
                  <a:pt x="24002" y="153588"/>
                </a:lnTo>
                <a:lnTo>
                  <a:pt x="24963" y="152628"/>
                </a:lnTo>
                <a:lnTo>
                  <a:pt x="25923" y="151668"/>
                </a:lnTo>
                <a:lnTo>
                  <a:pt x="25923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/>
          <p:nvPr/>
        </p:nvSpPr>
        <p:spPr>
          <a:xfrm>
            <a:off x="4950206" y="1883237"/>
            <a:ext cx="12120" cy="52791"/>
          </a:xfrm>
          <a:custGeom>
            <a:avLst/>
            <a:gdLst/>
            <a:ahLst/>
            <a:cxnLst/>
            <a:rect l="l" t="t" r="r" b="b"/>
            <a:pathLst>
              <a:path w="12120" h="52791">
                <a:moveTo>
                  <a:pt x="11160" y="52791"/>
                </a:moveTo>
                <a:lnTo>
                  <a:pt x="12120" y="23987"/>
                </a:lnTo>
                <a:lnTo>
                  <a:pt x="9239" y="19202"/>
                </a:lnTo>
                <a:lnTo>
                  <a:pt x="5399" y="13441"/>
                </a:lnTo>
                <a:lnTo>
                  <a:pt x="3479" y="7680"/>
                </a:lnTo>
                <a:lnTo>
                  <a:pt x="1558" y="0"/>
                </a:lnTo>
                <a:lnTo>
                  <a:pt x="0" y="46613"/>
                </a:lnTo>
                <a:lnTo>
                  <a:pt x="11160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" name="object 67"/>
          <p:cNvSpPr/>
          <p:nvPr/>
        </p:nvSpPr>
        <p:spPr>
          <a:xfrm>
            <a:off x="4922001" y="1781479"/>
            <a:ext cx="145923" cy="160309"/>
          </a:xfrm>
          <a:custGeom>
            <a:avLst/>
            <a:gdLst/>
            <a:ahLst/>
            <a:cxnLst/>
            <a:rect l="l" t="t" r="r" b="b"/>
            <a:pathLst>
              <a:path w="145923" h="160309">
                <a:moveTo>
                  <a:pt x="45578" y="156725"/>
                </a:moveTo>
                <a:lnTo>
                  <a:pt x="57865" y="159413"/>
                </a:lnTo>
                <a:lnTo>
                  <a:pt x="71048" y="160309"/>
                </a:lnTo>
                <a:lnTo>
                  <a:pt x="79623" y="159847"/>
                </a:lnTo>
                <a:lnTo>
                  <a:pt x="92226" y="157455"/>
                </a:lnTo>
                <a:lnTo>
                  <a:pt x="103677" y="153588"/>
                </a:lnTo>
                <a:lnTo>
                  <a:pt x="117782" y="145664"/>
                </a:lnTo>
                <a:lnTo>
                  <a:pt x="126720" y="137266"/>
                </a:lnTo>
                <a:lnTo>
                  <a:pt x="135959" y="123164"/>
                </a:lnTo>
                <a:lnTo>
                  <a:pt x="141122" y="111358"/>
                </a:lnTo>
                <a:lnTo>
                  <a:pt x="142947" y="104446"/>
                </a:lnTo>
                <a:lnTo>
                  <a:pt x="145124" y="91909"/>
                </a:lnTo>
                <a:lnTo>
                  <a:pt x="145923" y="78714"/>
                </a:lnTo>
                <a:lnTo>
                  <a:pt x="145629" y="70388"/>
                </a:lnTo>
                <a:lnTo>
                  <a:pt x="143966" y="57638"/>
                </a:lnTo>
                <a:lnTo>
                  <a:pt x="141122" y="46070"/>
                </a:lnTo>
                <a:lnTo>
                  <a:pt x="134757" y="31208"/>
                </a:lnTo>
                <a:lnTo>
                  <a:pt x="127680" y="21107"/>
                </a:lnTo>
                <a:lnTo>
                  <a:pt x="117097" y="11943"/>
                </a:lnTo>
                <a:lnTo>
                  <a:pt x="105597" y="5760"/>
                </a:lnTo>
                <a:lnTo>
                  <a:pt x="99882" y="3587"/>
                </a:lnTo>
                <a:lnTo>
                  <a:pt x="87805" y="896"/>
                </a:lnTo>
                <a:lnTo>
                  <a:pt x="73929" y="0"/>
                </a:lnTo>
                <a:lnTo>
                  <a:pt x="65334" y="463"/>
                </a:lnTo>
                <a:lnTo>
                  <a:pt x="52732" y="2855"/>
                </a:lnTo>
                <a:lnTo>
                  <a:pt x="41285" y="6720"/>
                </a:lnTo>
                <a:lnTo>
                  <a:pt x="27892" y="14644"/>
                </a:lnTo>
                <a:lnTo>
                  <a:pt x="18242" y="23042"/>
                </a:lnTo>
                <a:lnTo>
                  <a:pt x="9572" y="36969"/>
                </a:lnTo>
                <a:lnTo>
                  <a:pt x="4800" y="48950"/>
                </a:lnTo>
                <a:lnTo>
                  <a:pt x="2975" y="55863"/>
                </a:lnTo>
                <a:lnTo>
                  <a:pt x="798" y="68400"/>
                </a:lnTo>
                <a:lnTo>
                  <a:pt x="0" y="81594"/>
                </a:lnTo>
                <a:lnTo>
                  <a:pt x="293" y="89920"/>
                </a:lnTo>
                <a:lnTo>
                  <a:pt x="1956" y="102670"/>
                </a:lnTo>
                <a:lnTo>
                  <a:pt x="4800" y="114239"/>
                </a:lnTo>
                <a:lnTo>
                  <a:pt x="10520" y="128918"/>
                </a:lnTo>
                <a:lnTo>
                  <a:pt x="17282" y="139202"/>
                </a:lnTo>
                <a:lnTo>
                  <a:pt x="28204" y="148371"/>
                </a:lnTo>
                <a:lnTo>
                  <a:pt x="29763" y="101757"/>
                </a:lnTo>
                <a:lnTo>
                  <a:pt x="28803" y="95036"/>
                </a:lnTo>
                <a:lnTo>
                  <a:pt x="27843" y="87355"/>
                </a:lnTo>
                <a:lnTo>
                  <a:pt x="27843" y="71033"/>
                </a:lnTo>
                <a:lnTo>
                  <a:pt x="28803" y="63352"/>
                </a:lnTo>
                <a:lnTo>
                  <a:pt x="30723" y="56631"/>
                </a:lnTo>
                <a:lnTo>
                  <a:pt x="32644" y="49910"/>
                </a:lnTo>
                <a:lnTo>
                  <a:pt x="35524" y="44165"/>
                </a:lnTo>
                <a:lnTo>
                  <a:pt x="38404" y="38389"/>
                </a:lnTo>
                <a:lnTo>
                  <a:pt x="42245" y="33604"/>
                </a:lnTo>
                <a:lnTo>
                  <a:pt x="47045" y="29763"/>
                </a:lnTo>
                <a:lnTo>
                  <a:pt x="52806" y="26883"/>
                </a:lnTo>
                <a:lnTo>
                  <a:pt x="58567" y="24002"/>
                </a:lnTo>
                <a:lnTo>
                  <a:pt x="65288" y="23042"/>
                </a:lnTo>
                <a:lnTo>
                  <a:pt x="81610" y="23042"/>
                </a:lnTo>
                <a:lnTo>
                  <a:pt x="88315" y="24002"/>
                </a:lnTo>
                <a:lnTo>
                  <a:pt x="94076" y="26883"/>
                </a:lnTo>
                <a:lnTo>
                  <a:pt x="99837" y="30723"/>
                </a:lnTo>
                <a:lnTo>
                  <a:pt x="104637" y="34549"/>
                </a:lnTo>
                <a:lnTo>
                  <a:pt x="108478" y="39349"/>
                </a:lnTo>
                <a:lnTo>
                  <a:pt x="111358" y="45110"/>
                </a:lnTo>
                <a:lnTo>
                  <a:pt x="114239" y="50871"/>
                </a:lnTo>
                <a:lnTo>
                  <a:pt x="115199" y="58552"/>
                </a:lnTo>
                <a:lnTo>
                  <a:pt x="117119" y="65272"/>
                </a:lnTo>
                <a:lnTo>
                  <a:pt x="117119" y="88315"/>
                </a:lnTo>
                <a:lnTo>
                  <a:pt x="116159" y="96956"/>
                </a:lnTo>
                <a:lnTo>
                  <a:pt x="115199" y="103677"/>
                </a:lnTo>
                <a:lnTo>
                  <a:pt x="113278" y="110398"/>
                </a:lnTo>
                <a:lnTo>
                  <a:pt x="110398" y="116159"/>
                </a:lnTo>
                <a:lnTo>
                  <a:pt x="106558" y="121920"/>
                </a:lnTo>
                <a:lnTo>
                  <a:pt x="102717" y="126705"/>
                </a:lnTo>
                <a:lnTo>
                  <a:pt x="97916" y="130545"/>
                </a:lnTo>
                <a:lnTo>
                  <a:pt x="93131" y="133426"/>
                </a:lnTo>
                <a:lnTo>
                  <a:pt x="86410" y="136306"/>
                </a:lnTo>
                <a:lnTo>
                  <a:pt x="80634" y="137266"/>
                </a:lnTo>
                <a:lnTo>
                  <a:pt x="64328" y="137266"/>
                </a:lnTo>
                <a:lnTo>
                  <a:pt x="56647" y="135361"/>
                </a:lnTo>
                <a:lnTo>
                  <a:pt x="50886" y="132466"/>
                </a:lnTo>
                <a:lnTo>
                  <a:pt x="45125" y="129585"/>
                </a:lnTo>
                <a:lnTo>
                  <a:pt x="40325" y="125745"/>
                </a:lnTo>
                <a:lnTo>
                  <a:pt x="39364" y="154548"/>
                </a:lnTo>
                <a:lnTo>
                  <a:pt x="45578" y="1567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/>
          <p:nvPr/>
        </p:nvSpPr>
        <p:spPr>
          <a:xfrm>
            <a:off x="5106329" y="1781479"/>
            <a:ext cx="125745" cy="157429"/>
          </a:xfrm>
          <a:custGeom>
            <a:avLst/>
            <a:gdLst/>
            <a:ahLst/>
            <a:cxnLst/>
            <a:rect l="l" t="t" r="r" b="b"/>
            <a:pathLst>
              <a:path w="125745" h="157429">
                <a:moveTo>
                  <a:pt x="944" y="154548"/>
                </a:moveTo>
                <a:lnTo>
                  <a:pt x="944" y="155508"/>
                </a:lnTo>
                <a:lnTo>
                  <a:pt x="1905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2067" y="157429"/>
                </a:lnTo>
                <a:lnTo>
                  <a:pt x="23027" y="156469"/>
                </a:lnTo>
                <a:lnTo>
                  <a:pt x="23987" y="156469"/>
                </a:lnTo>
                <a:lnTo>
                  <a:pt x="24947" y="155508"/>
                </a:lnTo>
                <a:lnTo>
                  <a:pt x="25908" y="155508"/>
                </a:lnTo>
                <a:lnTo>
                  <a:pt x="26868" y="154548"/>
                </a:lnTo>
                <a:lnTo>
                  <a:pt x="26868" y="50871"/>
                </a:lnTo>
                <a:lnTo>
                  <a:pt x="29813" y="47602"/>
                </a:lnTo>
                <a:lnTo>
                  <a:pt x="39139" y="38067"/>
                </a:lnTo>
                <a:lnTo>
                  <a:pt x="47990" y="30723"/>
                </a:lnTo>
                <a:lnTo>
                  <a:pt x="54711" y="25923"/>
                </a:lnTo>
                <a:lnTo>
                  <a:pt x="61432" y="23042"/>
                </a:lnTo>
                <a:lnTo>
                  <a:pt x="72953" y="23042"/>
                </a:lnTo>
                <a:lnTo>
                  <a:pt x="77754" y="24002"/>
                </a:lnTo>
                <a:lnTo>
                  <a:pt x="81594" y="25923"/>
                </a:lnTo>
                <a:lnTo>
                  <a:pt x="85435" y="27828"/>
                </a:lnTo>
                <a:lnTo>
                  <a:pt x="89275" y="30723"/>
                </a:lnTo>
                <a:lnTo>
                  <a:pt x="91196" y="34549"/>
                </a:lnTo>
                <a:lnTo>
                  <a:pt x="94076" y="38389"/>
                </a:lnTo>
                <a:lnTo>
                  <a:pt x="95981" y="43190"/>
                </a:lnTo>
                <a:lnTo>
                  <a:pt x="96956" y="48005"/>
                </a:lnTo>
                <a:lnTo>
                  <a:pt x="97917" y="52791"/>
                </a:lnTo>
                <a:lnTo>
                  <a:pt x="98861" y="59512"/>
                </a:lnTo>
                <a:lnTo>
                  <a:pt x="98861" y="154548"/>
                </a:lnTo>
                <a:lnTo>
                  <a:pt x="99822" y="154548"/>
                </a:lnTo>
                <a:lnTo>
                  <a:pt x="99822" y="155508"/>
                </a:lnTo>
                <a:lnTo>
                  <a:pt x="100797" y="156469"/>
                </a:lnTo>
                <a:lnTo>
                  <a:pt x="101757" y="156469"/>
                </a:lnTo>
                <a:lnTo>
                  <a:pt x="102702" y="157429"/>
                </a:lnTo>
                <a:lnTo>
                  <a:pt x="120944" y="157429"/>
                </a:lnTo>
                <a:lnTo>
                  <a:pt x="121904" y="156469"/>
                </a:lnTo>
                <a:lnTo>
                  <a:pt x="122864" y="156469"/>
                </a:lnTo>
                <a:lnTo>
                  <a:pt x="123825" y="155508"/>
                </a:lnTo>
                <a:lnTo>
                  <a:pt x="124785" y="155508"/>
                </a:lnTo>
                <a:lnTo>
                  <a:pt x="124785" y="154548"/>
                </a:lnTo>
                <a:lnTo>
                  <a:pt x="125745" y="154548"/>
                </a:lnTo>
                <a:lnTo>
                  <a:pt x="125734" y="62431"/>
                </a:lnTo>
                <a:lnTo>
                  <a:pt x="124936" y="48997"/>
                </a:lnTo>
                <a:lnTo>
                  <a:pt x="122864" y="37444"/>
                </a:lnTo>
                <a:lnTo>
                  <a:pt x="120944" y="30723"/>
                </a:lnTo>
                <a:lnTo>
                  <a:pt x="118064" y="24002"/>
                </a:lnTo>
                <a:lnTo>
                  <a:pt x="114223" y="18242"/>
                </a:lnTo>
                <a:lnTo>
                  <a:pt x="110383" y="12481"/>
                </a:lnTo>
                <a:lnTo>
                  <a:pt x="104637" y="8641"/>
                </a:lnTo>
                <a:lnTo>
                  <a:pt x="97917" y="5760"/>
                </a:lnTo>
                <a:lnTo>
                  <a:pt x="91196" y="1920"/>
                </a:lnTo>
                <a:lnTo>
                  <a:pt x="83515" y="0"/>
                </a:lnTo>
                <a:lnTo>
                  <a:pt x="73460" y="2"/>
                </a:lnTo>
                <a:lnTo>
                  <a:pt x="60852" y="1983"/>
                </a:lnTo>
                <a:lnTo>
                  <a:pt x="48950" y="6720"/>
                </a:lnTo>
                <a:lnTo>
                  <a:pt x="44488" y="9301"/>
                </a:lnTo>
                <a:lnTo>
                  <a:pt x="34628" y="17045"/>
                </a:lnTo>
                <a:lnTo>
                  <a:pt x="24947" y="26883"/>
                </a:lnTo>
                <a:lnTo>
                  <a:pt x="24947" y="6720"/>
                </a:lnTo>
                <a:lnTo>
                  <a:pt x="23987" y="5760"/>
                </a:lnTo>
                <a:lnTo>
                  <a:pt x="23987" y="4800"/>
                </a:lnTo>
                <a:lnTo>
                  <a:pt x="23027" y="3840"/>
                </a:lnTo>
                <a:lnTo>
                  <a:pt x="22067" y="3840"/>
                </a:lnTo>
                <a:lnTo>
                  <a:pt x="21107" y="2880"/>
                </a:lnTo>
                <a:lnTo>
                  <a:pt x="4785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05" y="4800"/>
                </a:lnTo>
                <a:lnTo>
                  <a:pt x="944" y="4800"/>
                </a:lnTo>
                <a:lnTo>
                  <a:pt x="944" y="5760"/>
                </a:lnTo>
                <a:lnTo>
                  <a:pt x="0" y="6720"/>
                </a:lnTo>
                <a:lnTo>
                  <a:pt x="0" y="153588"/>
                </a:lnTo>
                <a:lnTo>
                  <a:pt x="944" y="1545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" name="object 69"/>
          <p:cNvSpPr/>
          <p:nvPr/>
        </p:nvSpPr>
        <p:spPr>
          <a:xfrm>
            <a:off x="2666070" y="2381463"/>
            <a:ext cx="123840" cy="156469"/>
          </a:xfrm>
          <a:custGeom>
            <a:avLst/>
            <a:gdLst/>
            <a:ahLst/>
            <a:cxnLst/>
            <a:rect l="l" t="t" r="r" b="b"/>
            <a:pathLst>
              <a:path w="123840" h="156469">
                <a:moveTo>
                  <a:pt x="65288" y="85435"/>
                </a:moveTo>
                <a:lnTo>
                  <a:pt x="65288" y="87355"/>
                </a:lnTo>
                <a:lnTo>
                  <a:pt x="103692" y="87355"/>
                </a:lnTo>
                <a:lnTo>
                  <a:pt x="103692" y="131505"/>
                </a:lnTo>
                <a:lnTo>
                  <a:pt x="98877" y="134386"/>
                </a:lnTo>
                <a:lnTo>
                  <a:pt x="95036" y="136306"/>
                </a:lnTo>
                <a:lnTo>
                  <a:pt x="90251" y="137266"/>
                </a:lnTo>
                <a:lnTo>
                  <a:pt x="85450" y="138226"/>
                </a:lnTo>
                <a:lnTo>
                  <a:pt x="80634" y="139186"/>
                </a:lnTo>
                <a:lnTo>
                  <a:pt x="67208" y="139186"/>
                </a:lnTo>
                <a:lnTo>
                  <a:pt x="60487" y="137266"/>
                </a:lnTo>
                <a:lnTo>
                  <a:pt x="53766" y="134386"/>
                </a:lnTo>
                <a:lnTo>
                  <a:pt x="47045" y="132466"/>
                </a:lnTo>
                <a:lnTo>
                  <a:pt x="41285" y="128625"/>
                </a:lnTo>
                <a:lnTo>
                  <a:pt x="36484" y="122880"/>
                </a:lnTo>
                <a:lnTo>
                  <a:pt x="31683" y="118064"/>
                </a:lnTo>
                <a:lnTo>
                  <a:pt x="27843" y="111358"/>
                </a:lnTo>
                <a:lnTo>
                  <a:pt x="24963" y="103677"/>
                </a:lnTo>
                <a:lnTo>
                  <a:pt x="23042" y="96956"/>
                </a:lnTo>
                <a:lnTo>
                  <a:pt x="21122" y="88315"/>
                </a:lnTo>
                <a:lnTo>
                  <a:pt x="21122" y="70073"/>
                </a:lnTo>
                <a:lnTo>
                  <a:pt x="23042" y="61432"/>
                </a:lnTo>
                <a:lnTo>
                  <a:pt x="24963" y="53751"/>
                </a:lnTo>
                <a:lnTo>
                  <a:pt x="27843" y="47030"/>
                </a:lnTo>
                <a:lnTo>
                  <a:pt x="30723" y="40309"/>
                </a:lnTo>
                <a:lnTo>
                  <a:pt x="35524" y="34549"/>
                </a:lnTo>
                <a:lnTo>
                  <a:pt x="40325" y="29748"/>
                </a:lnTo>
                <a:lnTo>
                  <a:pt x="46085" y="24963"/>
                </a:lnTo>
                <a:lnTo>
                  <a:pt x="52806" y="22067"/>
                </a:lnTo>
                <a:lnTo>
                  <a:pt x="59527" y="19187"/>
                </a:lnTo>
                <a:lnTo>
                  <a:pt x="67208" y="17282"/>
                </a:lnTo>
                <a:lnTo>
                  <a:pt x="82570" y="17282"/>
                </a:lnTo>
                <a:lnTo>
                  <a:pt x="88315" y="18242"/>
                </a:lnTo>
                <a:lnTo>
                  <a:pt x="93131" y="20147"/>
                </a:lnTo>
                <a:lnTo>
                  <a:pt x="98877" y="21122"/>
                </a:lnTo>
                <a:lnTo>
                  <a:pt x="102717" y="23027"/>
                </a:lnTo>
                <a:lnTo>
                  <a:pt x="106558" y="24963"/>
                </a:lnTo>
                <a:lnTo>
                  <a:pt x="110398" y="26868"/>
                </a:lnTo>
                <a:lnTo>
                  <a:pt x="113278" y="28803"/>
                </a:lnTo>
                <a:lnTo>
                  <a:pt x="115199" y="29748"/>
                </a:lnTo>
                <a:lnTo>
                  <a:pt x="118079" y="31668"/>
                </a:lnTo>
                <a:lnTo>
                  <a:pt x="121919" y="31668"/>
                </a:lnTo>
                <a:lnTo>
                  <a:pt x="121919" y="30708"/>
                </a:lnTo>
                <a:lnTo>
                  <a:pt x="122880" y="30708"/>
                </a:lnTo>
                <a:lnTo>
                  <a:pt x="122880" y="28803"/>
                </a:lnTo>
                <a:lnTo>
                  <a:pt x="123840" y="27828"/>
                </a:lnTo>
                <a:lnTo>
                  <a:pt x="123840" y="18242"/>
                </a:lnTo>
                <a:lnTo>
                  <a:pt x="122880" y="17282"/>
                </a:lnTo>
                <a:lnTo>
                  <a:pt x="122880" y="16306"/>
                </a:lnTo>
                <a:lnTo>
                  <a:pt x="121919" y="14401"/>
                </a:lnTo>
                <a:lnTo>
                  <a:pt x="120959" y="13441"/>
                </a:lnTo>
                <a:lnTo>
                  <a:pt x="119999" y="12466"/>
                </a:lnTo>
                <a:lnTo>
                  <a:pt x="118079" y="11521"/>
                </a:lnTo>
                <a:lnTo>
                  <a:pt x="115199" y="9601"/>
                </a:lnTo>
                <a:lnTo>
                  <a:pt x="113278" y="8625"/>
                </a:lnTo>
                <a:lnTo>
                  <a:pt x="109438" y="6720"/>
                </a:lnTo>
                <a:lnTo>
                  <a:pt x="105597" y="5760"/>
                </a:lnTo>
                <a:lnTo>
                  <a:pt x="101757" y="3840"/>
                </a:lnTo>
                <a:lnTo>
                  <a:pt x="96972" y="2880"/>
                </a:lnTo>
                <a:lnTo>
                  <a:pt x="92156" y="1920"/>
                </a:lnTo>
                <a:lnTo>
                  <a:pt x="86410" y="960"/>
                </a:lnTo>
                <a:lnTo>
                  <a:pt x="81610" y="0"/>
                </a:lnTo>
                <a:lnTo>
                  <a:pt x="75849" y="0"/>
                </a:lnTo>
                <a:lnTo>
                  <a:pt x="69478" y="284"/>
                </a:lnTo>
                <a:lnTo>
                  <a:pt x="56544" y="2443"/>
                </a:lnTo>
                <a:lnTo>
                  <a:pt x="45125" y="5760"/>
                </a:lnTo>
                <a:lnTo>
                  <a:pt x="30579" y="13881"/>
                </a:lnTo>
                <a:lnTo>
                  <a:pt x="21122" y="22067"/>
                </a:lnTo>
                <a:lnTo>
                  <a:pt x="11382" y="35171"/>
                </a:lnTo>
                <a:lnTo>
                  <a:pt x="5775" y="47030"/>
                </a:lnTo>
                <a:lnTo>
                  <a:pt x="3388" y="54055"/>
                </a:lnTo>
                <a:lnTo>
                  <a:pt x="846" y="66541"/>
                </a:lnTo>
                <a:lnTo>
                  <a:pt x="0" y="79674"/>
                </a:lnTo>
                <a:lnTo>
                  <a:pt x="239" y="86718"/>
                </a:lnTo>
                <a:lnTo>
                  <a:pt x="1888" y="99491"/>
                </a:lnTo>
                <a:lnTo>
                  <a:pt x="4800" y="111358"/>
                </a:lnTo>
                <a:lnTo>
                  <a:pt x="12233" y="125700"/>
                </a:lnTo>
                <a:lnTo>
                  <a:pt x="20162" y="135346"/>
                </a:lnTo>
                <a:lnTo>
                  <a:pt x="31595" y="144726"/>
                </a:lnTo>
                <a:lnTo>
                  <a:pt x="43205" y="150708"/>
                </a:lnTo>
                <a:lnTo>
                  <a:pt x="49419" y="152885"/>
                </a:lnTo>
                <a:lnTo>
                  <a:pt x="61706" y="155573"/>
                </a:lnTo>
                <a:lnTo>
                  <a:pt x="74889" y="156469"/>
                </a:lnTo>
                <a:lnTo>
                  <a:pt x="82570" y="156469"/>
                </a:lnTo>
                <a:lnTo>
                  <a:pt x="86410" y="155508"/>
                </a:lnTo>
                <a:lnTo>
                  <a:pt x="90251" y="155508"/>
                </a:lnTo>
                <a:lnTo>
                  <a:pt x="94091" y="154548"/>
                </a:lnTo>
                <a:lnTo>
                  <a:pt x="97916" y="153588"/>
                </a:lnTo>
                <a:lnTo>
                  <a:pt x="101757" y="152628"/>
                </a:lnTo>
                <a:lnTo>
                  <a:pt x="105597" y="151668"/>
                </a:lnTo>
                <a:lnTo>
                  <a:pt x="109438" y="149748"/>
                </a:lnTo>
                <a:lnTo>
                  <a:pt x="113278" y="148788"/>
                </a:lnTo>
                <a:lnTo>
                  <a:pt x="116159" y="147827"/>
                </a:lnTo>
                <a:lnTo>
                  <a:pt x="118079" y="146867"/>
                </a:lnTo>
                <a:lnTo>
                  <a:pt x="119999" y="144947"/>
                </a:lnTo>
                <a:lnTo>
                  <a:pt x="121919" y="143987"/>
                </a:lnTo>
                <a:lnTo>
                  <a:pt x="122880" y="142067"/>
                </a:lnTo>
                <a:lnTo>
                  <a:pt x="122880" y="141107"/>
                </a:lnTo>
                <a:lnTo>
                  <a:pt x="123840" y="139186"/>
                </a:lnTo>
                <a:lnTo>
                  <a:pt x="123840" y="77754"/>
                </a:lnTo>
                <a:lnTo>
                  <a:pt x="122880" y="76794"/>
                </a:lnTo>
                <a:lnTo>
                  <a:pt x="122880" y="74874"/>
                </a:lnTo>
                <a:lnTo>
                  <a:pt x="121919" y="73913"/>
                </a:lnTo>
                <a:lnTo>
                  <a:pt x="120959" y="72953"/>
                </a:lnTo>
                <a:lnTo>
                  <a:pt x="120959" y="71993"/>
                </a:lnTo>
                <a:lnTo>
                  <a:pt x="119039" y="71993"/>
                </a:lnTo>
                <a:lnTo>
                  <a:pt x="118079" y="71033"/>
                </a:lnTo>
                <a:lnTo>
                  <a:pt x="67208" y="71033"/>
                </a:lnTo>
                <a:lnTo>
                  <a:pt x="66248" y="71993"/>
                </a:lnTo>
                <a:lnTo>
                  <a:pt x="65288" y="72953"/>
                </a:lnTo>
                <a:lnTo>
                  <a:pt x="64328" y="73913"/>
                </a:lnTo>
                <a:lnTo>
                  <a:pt x="64328" y="84475"/>
                </a:lnTo>
                <a:lnTo>
                  <a:pt x="65288" y="8543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/>
          <p:nvPr/>
        </p:nvSpPr>
        <p:spPr>
          <a:xfrm>
            <a:off x="2825435" y="2372822"/>
            <a:ext cx="19187" cy="163189"/>
          </a:xfrm>
          <a:custGeom>
            <a:avLst/>
            <a:gdLst/>
            <a:ahLst/>
            <a:cxnLst/>
            <a:rect l="l" t="t" r="r" b="b"/>
            <a:pathLst>
              <a:path w="19187" h="163189">
                <a:moveTo>
                  <a:pt x="19187" y="160309"/>
                </a:moveTo>
                <a:lnTo>
                  <a:pt x="19187" y="1920"/>
                </a:lnTo>
                <a:lnTo>
                  <a:pt x="18242" y="960"/>
                </a:lnTo>
                <a:lnTo>
                  <a:pt x="17282" y="960"/>
                </a:lnTo>
                <a:lnTo>
                  <a:pt x="16322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161269"/>
                </a:lnTo>
                <a:lnTo>
                  <a:pt x="960" y="162229"/>
                </a:lnTo>
                <a:lnTo>
                  <a:pt x="1920" y="162229"/>
                </a:lnTo>
                <a:lnTo>
                  <a:pt x="2880" y="163189"/>
                </a:lnTo>
                <a:lnTo>
                  <a:pt x="16322" y="163189"/>
                </a:lnTo>
                <a:lnTo>
                  <a:pt x="17282" y="162229"/>
                </a:lnTo>
                <a:lnTo>
                  <a:pt x="19187" y="162229"/>
                </a:lnTo>
                <a:lnTo>
                  <a:pt x="19187" y="16030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" name="object 71"/>
          <p:cNvSpPr/>
          <p:nvPr/>
        </p:nvSpPr>
        <p:spPr>
          <a:xfrm>
            <a:off x="2873425" y="2421773"/>
            <a:ext cx="105597" cy="116159"/>
          </a:xfrm>
          <a:custGeom>
            <a:avLst/>
            <a:gdLst/>
            <a:ahLst/>
            <a:cxnLst/>
            <a:rect l="l" t="t" r="r" b="b"/>
            <a:pathLst>
              <a:path w="105597" h="116159">
                <a:moveTo>
                  <a:pt x="0" y="59527"/>
                </a:moveTo>
                <a:lnTo>
                  <a:pt x="0" y="68168"/>
                </a:lnTo>
                <a:lnTo>
                  <a:pt x="960" y="75849"/>
                </a:lnTo>
                <a:lnTo>
                  <a:pt x="2880" y="83515"/>
                </a:lnTo>
                <a:lnTo>
                  <a:pt x="4800" y="90236"/>
                </a:lnTo>
                <a:lnTo>
                  <a:pt x="8641" y="95996"/>
                </a:lnTo>
                <a:lnTo>
                  <a:pt x="12481" y="100797"/>
                </a:lnTo>
                <a:lnTo>
                  <a:pt x="17282" y="105597"/>
                </a:lnTo>
                <a:lnTo>
                  <a:pt x="22082" y="109438"/>
                </a:lnTo>
                <a:lnTo>
                  <a:pt x="21122" y="69128"/>
                </a:lnTo>
                <a:lnTo>
                  <a:pt x="20162" y="63367"/>
                </a:lnTo>
                <a:lnTo>
                  <a:pt x="20162" y="51846"/>
                </a:lnTo>
                <a:lnTo>
                  <a:pt x="21122" y="46085"/>
                </a:lnTo>
                <a:lnTo>
                  <a:pt x="22082" y="41285"/>
                </a:lnTo>
                <a:lnTo>
                  <a:pt x="24003" y="36484"/>
                </a:lnTo>
                <a:lnTo>
                  <a:pt x="25923" y="31683"/>
                </a:lnTo>
                <a:lnTo>
                  <a:pt x="27843" y="27843"/>
                </a:lnTo>
                <a:lnTo>
                  <a:pt x="30723" y="24002"/>
                </a:lnTo>
                <a:lnTo>
                  <a:pt x="34564" y="21122"/>
                </a:lnTo>
                <a:lnTo>
                  <a:pt x="38404" y="19202"/>
                </a:lnTo>
                <a:lnTo>
                  <a:pt x="42245" y="17282"/>
                </a:lnTo>
                <a:lnTo>
                  <a:pt x="47045" y="16322"/>
                </a:lnTo>
                <a:lnTo>
                  <a:pt x="59527" y="16322"/>
                </a:lnTo>
                <a:lnTo>
                  <a:pt x="64328" y="17282"/>
                </a:lnTo>
                <a:lnTo>
                  <a:pt x="68168" y="20162"/>
                </a:lnTo>
                <a:lnTo>
                  <a:pt x="72953" y="22082"/>
                </a:lnTo>
                <a:lnTo>
                  <a:pt x="75834" y="24963"/>
                </a:lnTo>
                <a:lnTo>
                  <a:pt x="78729" y="28803"/>
                </a:lnTo>
                <a:lnTo>
                  <a:pt x="80634" y="32644"/>
                </a:lnTo>
                <a:lnTo>
                  <a:pt x="82570" y="37444"/>
                </a:lnTo>
                <a:lnTo>
                  <a:pt x="83515" y="42245"/>
                </a:lnTo>
                <a:lnTo>
                  <a:pt x="84475" y="47045"/>
                </a:lnTo>
                <a:lnTo>
                  <a:pt x="85450" y="52806"/>
                </a:lnTo>
                <a:lnTo>
                  <a:pt x="85450" y="64328"/>
                </a:lnTo>
                <a:lnTo>
                  <a:pt x="84475" y="70073"/>
                </a:lnTo>
                <a:lnTo>
                  <a:pt x="83515" y="74889"/>
                </a:lnTo>
                <a:lnTo>
                  <a:pt x="81610" y="80634"/>
                </a:lnTo>
                <a:lnTo>
                  <a:pt x="79674" y="84475"/>
                </a:lnTo>
                <a:lnTo>
                  <a:pt x="77769" y="88315"/>
                </a:lnTo>
                <a:lnTo>
                  <a:pt x="74889" y="92156"/>
                </a:lnTo>
                <a:lnTo>
                  <a:pt x="71048" y="95036"/>
                </a:lnTo>
                <a:lnTo>
                  <a:pt x="67208" y="96956"/>
                </a:lnTo>
                <a:lnTo>
                  <a:pt x="63367" y="98877"/>
                </a:lnTo>
                <a:lnTo>
                  <a:pt x="58567" y="99837"/>
                </a:lnTo>
                <a:lnTo>
                  <a:pt x="46085" y="99837"/>
                </a:lnTo>
                <a:lnTo>
                  <a:pt x="41285" y="98877"/>
                </a:lnTo>
                <a:lnTo>
                  <a:pt x="37444" y="96956"/>
                </a:lnTo>
                <a:lnTo>
                  <a:pt x="32644" y="94076"/>
                </a:lnTo>
                <a:lnTo>
                  <a:pt x="29763" y="91196"/>
                </a:lnTo>
                <a:lnTo>
                  <a:pt x="26883" y="87355"/>
                </a:lnTo>
                <a:lnTo>
                  <a:pt x="28803" y="112318"/>
                </a:lnTo>
                <a:lnTo>
                  <a:pt x="35524" y="115199"/>
                </a:lnTo>
                <a:lnTo>
                  <a:pt x="43205" y="116159"/>
                </a:lnTo>
                <a:lnTo>
                  <a:pt x="60487" y="116159"/>
                </a:lnTo>
                <a:lnTo>
                  <a:pt x="68168" y="114239"/>
                </a:lnTo>
                <a:lnTo>
                  <a:pt x="74889" y="111358"/>
                </a:lnTo>
                <a:lnTo>
                  <a:pt x="81610" y="108478"/>
                </a:lnTo>
                <a:lnTo>
                  <a:pt x="87355" y="104637"/>
                </a:lnTo>
                <a:lnTo>
                  <a:pt x="92171" y="99837"/>
                </a:lnTo>
                <a:lnTo>
                  <a:pt x="96956" y="94076"/>
                </a:lnTo>
                <a:lnTo>
                  <a:pt x="99837" y="88315"/>
                </a:lnTo>
                <a:lnTo>
                  <a:pt x="102717" y="80634"/>
                </a:lnTo>
                <a:lnTo>
                  <a:pt x="104637" y="73913"/>
                </a:lnTo>
                <a:lnTo>
                  <a:pt x="105597" y="65288"/>
                </a:lnTo>
                <a:lnTo>
                  <a:pt x="105597" y="48005"/>
                </a:lnTo>
                <a:lnTo>
                  <a:pt x="104637" y="40325"/>
                </a:lnTo>
                <a:lnTo>
                  <a:pt x="102717" y="33604"/>
                </a:lnTo>
                <a:lnTo>
                  <a:pt x="99837" y="25923"/>
                </a:lnTo>
                <a:lnTo>
                  <a:pt x="96956" y="20162"/>
                </a:lnTo>
                <a:lnTo>
                  <a:pt x="93116" y="15361"/>
                </a:lnTo>
                <a:lnTo>
                  <a:pt x="88315" y="10561"/>
                </a:lnTo>
                <a:lnTo>
                  <a:pt x="82570" y="6720"/>
                </a:lnTo>
                <a:lnTo>
                  <a:pt x="76794" y="3840"/>
                </a:lnTo>
                <a:lnTo>
                  <a:pt x="70088" y="1920"/>
                </a:lnTo>
                <a:lnTo>
                  <a:pt x="62407" y="0"/>
                </a:lnTo>
                <a:lnTo>
                  <a:pt x="45125" y="0"/>
                </a:lnTo>
                <a:lnTo>
                  <a:pt x="36484" y="1920"/>
                </a:lnTo>
                <a:lnTo>
                  <a:pt x="29763" y="4800"/>
                </a:lnTo>
                <a:lnTo>
                  <a:pt x="23042" y="7680"/>
                </a:lnTo>
                <a:lnTo>
                  <a:pt x="18242" y="11521"/>
                </a:lnTo>
                <a:lnTo>
                  <a:pt x="13441" y="16322"/>
                </a:lnTo>
                <a:lnTo>
                  <a:pt x="8641" y="22082"/>
                </a:lnTo>
                <a:lnTo>
                  <a:pt x="5760" y="27843"/>
                </a:lnTo>
                <a:lnTo>
                  <a:pt x="2880" y="35524"/>
                </a:lnTo>
                <a:lnTo>
                  <a:pt x="960" y="43205"/>
                </a:lnTo>
                <a:lnTo>
                  <a:pt x="0" y="50886"/>
                </a:lnTo>
                <a:lnTo>
                  <a:pt x="0" y="5952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/>
          <p:nvPr/>
        </p:nvSpPr>
        <p:spPr>
          <a:xfrm>
            <a:off x="2894548" y="2490901"/>
            <a:ext cx="7680" cy="43190"/>
          </a:xfrm>
          <a:custGeom>
            <a:avLst/>
            <a:gdLst/>
            <a:ahLst/>
            <a:cxnLst/>
            <a:rect l="l" t="t" r="r" b="b"/>
            <a:pathLst>
              <a:path w="7680" h="43190">
                <a:moveTo>
                  <a:pt x="5760" y="18227"/>
                </a:moveTo>
                <a:lnTo>
                  <a:pt x="3840" y="14386"/>
                </a:lnTo>
                <a:lnTo>
                  <a:pt x="1920" y="10546"/>
                </a:lnTo>
                <a:lnTo>
                  <a:pt x="960" y="4785"/>
                </a:lnTo>
                <a:lnTo>
                  <a:pt x="0" y="0"/>
                </a:lnTo>
                <a:lnTo>
                  <a:pt x="960" y="40309"/>
                </a:lnTo>
                <a:lnTo>
                  <a:pt x="7680" y="43190"/>
                </a:lnTo>
                <a:lnTo>
                  <a:pt x="5760" y="1822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/>
          <p:nvPr/>
        </p:nvSpPr>
        <p:spPr>
          <a:xfrm>
            <a:off x="3025109" y="2373782"/>
            <a:ext cx="79674" cy="164150"/>
          </a:xfrm>
          <a:custGeom>
            <a:avLst/>
            <a:gdLst/>
            <a:ahLst/>
            <a:cxnLst/>
            <a:rect l="l" t="t" r="r" b="b"/>
            <a:pathLst>
              <a:path w="79674" h="164150">
                <a:moveTo>
                  <a:pt x="17282" y="142067"/>
                </a:moveTo>
                <a:lnTo>
                  <a:pt x="12481" y="139186"/>
                </a:lnTo>
                <a:lnTo>
                  <a:pt x="7680" y="134401"/>
                </a:lnTo>
                <a:lnTo>
                  <a:pt x="2880" y="149748"/>
                </a:lnTo>
                <a:lnTo>
                  <a:pt x="5760" y="151668"/>
                </a:lnTo>
                <a:lnTo>
                  <a:pt x="8641" y="154548"/>
                </a:lnTo>
                <a:lnTo>
                  <a:pt x="11521" y="156469"/>
                </a:lnTo>
                <a:lnTo>
                  <a:pt x="14401" y="158389"/>
                </a:lnTo>
                <a:lnTo>
                  <a:pt x="16322" y="160309"/>
                </a:lnTo>
                <a:lnTo>
                  <a:pt x="19187" y="161269"/>
                </a:lnTo>
                <a:lnTo>
                  <a:pt x="22067" y="162229"/>
                </a:lnTo>
                <a:lnTo>
                  <a:pt x="24963" y="163189"/>
                </a:lnTo>
                <a:lnTo>
                  <a:pt x="27843" y="164150"/>
                </a:lnTo>
                <a:lnTo>
                  <a:pt x="41269" y="164150"/>
                </a:lnTo>
                <a:lnTo>
                  <a:pt x="47990" y="163189"/>
                </a:lnTo>
                <a:lnTo>
                  <a:pt x="53751" y="160309"/>
                </a:lnTo>
                <a:lnTo>
                  <a:pt x="59512" y="157429"/>
                </a:lnTo>
                <a:lnTo>
                  <a:pt x="64312" y="153588"/>
                </a:lnTo>
                <a:lnTo>
                  <a:pt x="68153" y="147827"/>
                </a:lnTo>
                <a:lnTo>
                  <a:pt x="71993" y="143027"/>
                </a:lnTo>
                <a:lnTo>
                  <a:pt x="74874" y="137266"/>
                </a:lnTo>
                <a:lnTo>
                  <a:pt x="76794" y="129585"/>
                </a:lnTo>
                <a:lnTo>
                  <a:pt x="78714" y="121904"/>
                </a:lnTo>
                <a:lnTo>
                  <a:pt x="79674" y="114223"/>
                </a:lnTo>
                <a:lnTo>
                  <a:pt x="79674" y="96956"/>
                </a:lnTo>
                <a:lnTo>
                  <a:pt x="78714" y="90236"/>
                </a:lnTo>
                <a:lnTo>
                  <a:pt x="77754" y="82555"/>
                </a:lnTo>
                <a:lnTo>
                  <a:pt x="75834" y="75834"/>
                </a:lnTo>
                <a:lnTo>
                  <a:pt x="72953" y="70073"/>
                </a:lnTo>
                <a:lnTo>
                  <a:pt x="70073" y="65272"/>
                </a:lnTo>
                <a:lnTo>
                  <a:pt x="66233" y="59512"/>
                </a:lnTo>
                <a:lnTo>
                  <a:pt x="62392" y="55671"/>
                </a:lnTo>
                <a:lnTo>
                  <a:pt x="56631" y="52791"/>
                </a:lnTo>
                <a:lnTo>
                  <a:pt x="50871" y="49911"/>
                </a:lnTo>
                <a:lnTo>
                  <a:pt x="45110" y="47990"/>
                </a:lnTo>
                <a:lnTo>
                  <a:pt x="33588" y="47990"/>
                </a:lnTo>
                <a:lnTo>
                  <a:pt x="30708" y="48950"/>
                </a:lnTo>
                <a:lnTo>
                  <a:pt x="27843" y="48950"/>
                </a:lnTo>
                <a:lnTo>
                  <a:pt x="24963" y="49911"/>
                </a:lnTo>
                <a:lnTo>
                  <a:pt x="23027" y="50871"/>
                </a:lnTo>
                <a:lnTo>
                  <a:pt x="20162" y="51831"/>
                </a:lnTo>
                <a:lnTo>
                  <a:pt x="17282" y="53751"/>
                </a:lnTo>
                <a:lnTo>
                  <a:pt x="14401" y="55671"/>
                </a:lnTo>
                <a:lnTo>
                  <a:pt x="11521" y="57591"/>
                </a:lnTo>
                <a:lnTo>
                  <a:pt x="7680" y="59512"/>
                </a:lnTo>
                <a:lnTo>
                  <a:pt x="4800" y="62392"/>
                </a:lnTo>
                <a:lnTo>
                  <a:pt x="1920" y="65272"/>
                </a:lnTo>
                <a:lnTo>
                  <a:pt x="1920" y="960"/>
                </a:lnTo>
                <a:lnTo>
                  <a:pt x="960" y="0"/>
                </a:lnTo>
                <a:lnTo>
                  <a:pt x="0" y="0"/>
                </a:lnTo>
                <a:lnTo>
                  <a:pt x="1920" y="127665"/>
                </a:lnTo>
                <a:lnTo>
                  <a:pt x="1920" y="85435"/>
                </a:lnTo>
                <a:lnTo>
                  <a:pt x="4800" y="81594"/>
                </a:lnTo>
                <a:lnTo>
                  <a:pt x="7680" y="78714"/>
                </a:lnTo>
                <a:lnTo>
                  <a:pt x="10561" y="75834"/>
                </a:lnTo>
                <a:lnTo>
                  <a:pt x="13441" y="72953"/>
                </a:lnTo>
                <a:lnTo>
                  <a:pt x="16322" y="71033"/>
                </a:lnTo>
                <a:lnTo>
                  <a:pt x="18242" y="69113"/>
                </a:lnTo>
                <a:lnTo>
                  <a:pt x="21122" y="68153"/>
                </a:lnTo>
                <a:lnTo>
                  <a:pt x="23027" y="66233"/>
                </a:lnTo>
                <a:lnTo>
                  <a:pt x="25907" y="66233"/>
                </a:lnTo>
                <a:lnTo>
                  <a:pt x="27843" y="65272"/>
                </a:lnTo>
                <a:lnTo>
                  <a:pt x="38404" y="65272"/>
                </a:lnTo>
                <a:lnTo>
                  <a:pt x="42245" y="66233"/>
                </a:lnTo>
                <a:lnTo>
                  <a:pt x="46070" y="68153"/>
                </a:lnTo>
                <a:lnTo>
                  <a:pt x="48950" y="71033"/>
                </a:lnTo>
                <a:lnTo>
                  <a:pt x="51831" y="73914"/>
                </a:lnTo>
                <a:lnTo>
                  <a:pt x="53751" y="77754"/>
                </a:lnTo>
                <a:lnTo>
                  <a:pt x="55671" y="81594"/>
                </a:lnTo>
                <a:lnTo>
                  <a:pt x="57591" y="86395"/>
                </a:lnTo>
                <a:lnTo>
                  <a:pt x="58552" y="91196"/>
                </a:lnTo>
                <a:lnTo>
                  <a:pt x="59512" y="96956"/>
                </a:lnTo>
                <a:lnTo>
                  <a:pt x="59512" y="112318"/>
                </a:lnTo>
                <a:lnTo>
                  <a:pt x="58552" y="117119"/>
                </a:lnTo>
                <a:lnTo>
                  <a:pt x="57591" y="121904"/>
                </a:lnTo>
                <a:lnTo>
                  <a:pt x="56631" y="126720"/>
                </a:lnTo>
                <a:lnTo>
                  <a:pt x="55671" y="130561"/>
                </a:lnTo>
                <a:lnTo>
                  <a:pt x="52791" y="134401"/>
                </a:lnTo>
                <a:lnTo>
                  <a:pt x="50871" y="138226"/>
                </a:lnTo>
                <a:lnTo>
                  <a:pt x="47990" y="142067"/>
                </a:lnTo>
                <a:lnTo>
                  <a:pt x="45110" y="143987"/>
                </a:lnTo>
                <a:lnTo>
                  <a:pt x="41269" y="145907"/>
                </a:lnTo>
                <a:lnTo>
                  <a:pt x="37429" y="147827"/>
                </a:lnTo>
                <a:lnTo>
                  <a:pt x="26868" y="147827"/>
                </a:lnTo>
                <a:lnTo>
                  <a:pt x="22067" y="145907"/>
                </a:lnTo>
                <a:lnTo>
                  <a:pt x="17282" y="14206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/>
          <p:nvPr/>
        </p:nvSpPr>
        <p:spPr>
          <a:xfrm>
            <a:off x="3007827" y="2372822"/>
            <a:ext cx="24963" cy="163189"/>
          </a:xfrm>
          <a:custGeom>
            <a:avLst/>
            <a:gdLst/>
            <a:ahLst/>
            <a:cxnLst/>
            <a:rect l="l" t="t" r="r" b="b"/>
            <a:pathLst>
              <a:path w="24963" h="163189">
                <a:moveTo>
                  <a:pt x="960" y="162229"/>
                </a:moveTo>
                <a:lnTo>
                  <a:pt x="1920" y="163189"/>
                </a:lnTo>
                <a:lnTo>
                  <a:pt x="15361" y="163189"/>
                </a:lnTo>
                <a:lnTo>
                  <a:pt x="15361" y="162229"/>
                </a:lnTo>
                <a:lnTo>
                  <a:pt x="16322" y="162229"/>
                </a:lnTo>
                <a:lnTo>
                  <a:pt x="16322" y="161269"/>
                </a:lnTo>
                <a:lnTo>
                  <a:pt x="17282" y="161269"/>
                </a:lnTo>
                <a:lnTo>
                  <a:pt x="17282" y="146867"/>
                </a:lnTo>
                <a:lnTo>
                  <a:pt x="20162" y="150708"/>
                </a:lnTo>
                <a:lnTo>
                  <a:pt x="24963" y="135361"/>
                </a:lnTo>
                <a:lnTo>
                  <a:pt x="19202" y="128625"/>
                </a:lnTo>
                <a:lnTo>
                  <a:pt x="17282" y="960"/>
                </a:lnTo>
                <a:lnTo>
                  <a:pt x="16322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162229"/>
                </a:lnTo>
                <a:lnTo>
                  <a:pt x="960" y="16222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/>
          <p:nvPr/>
        </p:nvSpPr>
        <p:spPr>
          <a:xfrm>
            <a:off x="3126866" y="2510088"/>
            <a:ext cx="25908" cy="115199"/>
          </a:xfrm>
          <a:custGeom>
            <a:avLst/>
            <a:gdLst/>
            <a:ahLst/>
            <a:cxnLst/>
            <a:rect l="l" t="t" r="r" b="b"/>
            <a:pathLst>
              <a:path w="25908" h="115199">
                <a:moveTo>
                  <a:pt x="22067" y="4815"/>
                </a:moveTo>
                <a:lnTo>
                  <a:pt x="20162" y="0"/>
                </a:lnTo>
                <a:lnTo>
                  <a:pt x="22067" y="25923"/>
                </a:lnTo>
                <a:lnTo>
                  <a:pt x="25908" y="26883"/>
                </a:lnTo>
                <a:lnTo>
                  <a:pt x="24963" y="7680"/>
                </a:lnTo>
                <a:lnTo>
                  <a:pt x="22067" y="4815"/>
                </a:lnTo>
                <a:close/>
              </a:path>
              <a:path w="25908" h="115199">
                <a:moveTo>
                  <a:pt x="80634" y="-74874"/>
                </a:moveTo>
                <a:lnTo>
                  <a:pt x="77754" y="-77754"/>
                </a:lnTo>
                <a:lnTo>
                  <a:pt x="73914" y="-81594"/>
                </a:lnTo>
                <a:lnTo>
                  <a:pt x="70073" y="-83515"/>
                </a:lnTo>
                <a:lnTo>
                  <a:pt x="64312" y="-85435"/>
                </a:lnTo>
                <a:lnTo>
                  <a:pt x="59512" y="-87355"/>
                </a:lnTo>
                <a:lnTo>
                  <a:pt x="52791" y="-88315"/>
                </a:lnTo>
                <a:lnTo>
                  <a:pt x="41269" y="-88315"/>
                </a:lnTo>
                <a:lnTo>
                  <a:pt x="37429" y="-87355"/>
                </a:lnTo>
                <a:lnTo>
                  <a:pt x="33588" y="-87355"/>
                </a:lnTo>
                <a:lnTo>
                  <a:pt x="28788" y="-86395"/>
                </a:lnTo>
                <a:lnTo>
                  <a:pt x="24963" y="-85435"/>
                </a:lnTo>
                <a:lnTo>
                  <a:pt x="22067" y="-84475"/>
                </a:lnTo>
                <a:lnTo>
                  <a:pt x="19187" y="-82555"/>
                </a:lnTo>
                <a:lnTo>
                  <a:pt x="15346" y="-81594"/>
                </a:lnTo>
                <a:lnTo>
                  <a:pt x="13441" y="-80634"/>
                </a:lnTo>
                <a:lnTo>
                  <a:pt x="10561" y="-78714"/>
                </a:lnTo>
                <a:lnTo>
                  <a:pt x="8641" y="-77754"/>
                </a:lnTo>
                <a:lnTo>
                  <a:pt x="7680" y="-76794"/>
                </a:lnTo>
                <a:lnTo>
                  <a:pt x="6720" y="-75834"/>
                </a:lnTo>
                <a:lnTo>
                  <a:pt x="5760" y="-74874"/>
                </a:lnTo>
                <a:lnTo>
                  <a:pt x="5760" y="-64312"/>
                </a:lnTo>
                <a:lnTo>
                  <a:pt x="6720" y="-63352"/>
                </a:lnTo>
                <a:lnTo>
                  <a:pt x="6720" y="-62392"/>
                </a:lnTo>
                <a:lnTo>
                  <a:pt x="7680" y="-62392"/>
                </a:lnTo>
                <a:lnTo>
                  <a:pt x="7680" y="-61432"/>
                </a:lnTo>
                <a:lnTo>
                  <a:pt x="10561" y="-61432"/>
                </a:lnTo>
                <a:lnTo>
                  <a:pt x="11506" y="-62392"/>
                </a:lnTo>
                <a:lnTo>
                  <a:pt x="13441" y="-63352"/>
                </a:lnTo>
                <a:lnTo>
                  <a:pt x="15346" y="-64312"/>
                </a:lnTo>
                <a:lnTo>
                  <a:pt x="18227" y="-65272"/>
                </a:lnTo>
                <a:lnTo>
                  <a:pt x="20162" y="-67193"/>
                </a:lnTo>
                <a:lnTo>
                  <a:pt x="24003" y="-68153"/>
                </a:lnTo>
                <a:lnTo>
                  <a:pt x="26868" y="-69113"/>
                </a:lnTo>
                <a:lnTo>
                  <a:pt x="30708" y="-71033"/>
                </a:lnTo>
                <a:lnTo>
                  <a:pt x="34549" y="-71993"/>
                </a:lnTo>
                <a:lnTo>
                  <a:pt x="51831" y="-71993"/>
                </a:lnTo>
                <a:lnTo>
                  <a:pt x="54711" y="-71033"/>
                </a:lnTo>
                <a:lnTo>
                  <a:pt x="57591" y="-70073"/>
                </a:lnTo>
                <a:lnTo>
                  <a:pt x="60472" y="-68153"/>
                </a:lnTo>
                <a:lnTo>
                  <a:pt x="62392" y="-66233"/>
                </a:lnTo>
                <a:lnTo>
                  <a:pt x="64312" y="-64312"/>
                </a:lnTo>
                <a:lnTo>
                  <a:pt x="65272" y="-61432"/>
                </a:lnTo>
                <a:lnTo>
                  <a:pt x="66233" y="-58552"/>
                </a:lnTo>
                <a:lnTo>
                  <a:pt x="67193" y="-54711"/>
                </a:lnTo>
                <a:lnTo>
                  <a:pt x="68153" y="-51831"/>
                </a:lnTo>
                <a:lnTo>
                  <a:pt x="68153" y="-39349"/>
                </a:lnTo>
                <a:lnTo>
                  <a:pt x="45110" y="-39349"/>
                </a:lnTo>
                <a:lnTo>
                  <a:pt x="37429" y="-38389"/>
                </a:lnTo>
                <a:lnTo>
                  <a:pt x="30708" y="-37429"/>
                </a:lnTo>
                <a:lnTo>
                  <a:pt x="24003" y="-35509"/>
                </a:lnTo>
                <a:lnTo>
                  <a:pt x="19187" y="-33588"/>
                </a:lnTo>
                <a:lnTo>
                  <a:pt x="14401" y="-30708"/>
                </a:lnTo>
                <a:lnTo>
                  <a:pt x="9601" y="-27828"/>
                </a:lnTo>
                <a:lnTo>
                  <a:pt x="5760" y="-23987"/>
                </a:lnTo>
                <a:lnTo>
                  <a:pt x="3840" y="-20147"/>
                </a:lnTo>
                <a:lnTo>
                  <a:pt x="960" y="-15361"/>
                </a:lnTo>
                <a:lnTo>
                  <a:pt x="0" y="-10561"/>
                </a:lnTo>
                <a:lnTo>
                  <a:pt x="0" y="960"/>
                </a:lnTo>
                <a:lnTo>
                  <a:pt x="960" y="5760"/>
                </a:lnTo>
                <a:lnTo>
                  <a:pt x="2880" y="9601"/>
                </a:lnTo>
                <a:lnTo>
                  <a:pt x="4800" y="13441"/>
                </a:lnTo>
                <a:lnTo>
                  <a:pt x="6720" y="16322"/>
                </a:lnTo>
                <a:lnTo>
                  <a:pt x="10561" y="19202"/>
                </a:lnTo>
                <a:lnTo>
                  <a:pt x="13441" y="22082"/>
                </a:lnTo>
                <a:lnTo>
                  <a:pt x="17282" y="24002"/>
                </a:lnTo>
                <a:lnTo>
                  <a:pt x="22067" y="25923"/>
                </a:lnTo>
                <a:lnTo>
                  <a:pt x="20162" y="0"/>
                </a:lnTo>
                <a:lnTo>
                  <a:pt x="20162" y="-11521"/>
                </a:lnTo>
                <a:lnTo>
                  <a:pt x="22067" y="-13426"/>
                </a:lnTo>
                <a:lnTo>
                  <a:pt x="23027" y="-16306"/>
                </a:lnTo>
                <a:lnTo>
                  <a:pt x="24963" y="-18242"/>
                </a:lnTo>
                <a:lnTo>
                  <a:pt x="27843" y="-20147"/>
                </a:lnTo>
                <a:lnTo>
                  <a:pt x="29748" y="-22082"/>
                </a:lnTo>
                <a:lnTo>
                  <a:pt x="33588" y="-23027"/>
                </a:lnTo>
                <a:lnTo>
                  <a:pt x="37429" y="-23987"/>
                </a:lnTo>
                <a:lnTo>
                  <a:pt x="41269" y="-24947"/>
                </a:lnTo>
                <a:lnTo>
                  <a:pt x="68153" y="-24947"/>
                </a:lnTo>
                <a:lnTo>
                  <a:pt x="68153" y="-2880"/>
                </a:lnTo>
                <a:lnTo>
                  <a:pt x="63352" y="2880"/>
                </a:lnTo>
                <a:lnTo>
                  <a:pt x="58552" y="6720"/>
                </a:lnTo>
                <a:lnTo>
                  <a:pt x="53751" y="8641"/>
                </a:lnTo>
                <a:lnTo>
                  <a:pt x="49911" y="11521"/>
                </a:lnTo>
                <a:lnTo>
                  <a:pt x="45110" y="12481"/>
                </a:lnTo>
                <a:lnTo>
                  <a:pt x="33588" y="12481"/>
                </a:lnTo>
                <a:lnTo>
                  <a:pt x="28788" y="11521"/>
                </a:lnTo>
                <a:lnTo>
                  <a:pt x="24963" y="7680"/>
                </a:lnTo>
                <a:lnTo>
                  <a:pt x="25908" y="26883"/>
                </a:lnTo>
                <a:lnTo>
                  <a:pt x="31683" y="27843"/>
                </a:lnTo>
                <a:lnTo>
                  <a:pt x="43190" y="27843"/>
                </a:lnTo>
                <a:lnTo>
                  <a:pt x="48950" y="26883"/>
                </a:lnTo>
                <a:lnTo>
                  <a:pt x="54711" y="24002"/>
                </a:lnTo>
                <a:lnTo>
                  <a:pt x="60472" y="21122"/>
                </a:lnTo>
                <a:lnTo>
                  <a:pt x="65272" y="17282"/>
                </a:lnTo>
                <a:lnTo>
                  <a:pt x="70073" y="12481"/>
                </a:lnTo>
                <a:lnTo>
                  <a:pt x="70073" y="24002"/>
                </a:lnTo>
                <a:lnTo>
                  <a:pt x="71033" y="24002"/>
                </a:lnTo>
                <a:lnTo>
                  <a:pt x="71033" y="24963"/>
                </a:lnTo>
                <a:lnTo>
                  <a:pt x="71993" y="24963"/>
                </a:lnTo>
                <a:lnTo>
                  <a:pt x="72953" y="25923"/>
                </a:lnTo>
                <a:lnTo>
                  <a:pt x="84475" y="25923"/>
                </a:lnTo>
                <a:lnTo>
                  <a:pt x="85435" y="24963"/>
                </a:lnTo>
                <a:lnTo>
                  <a:pt x="86395" y="24963"/>
                </a:lnTo>
                <a:lnTo>
                  <a:pt x="86395" y="24002"/>
                </a:lnTo>
                <a:lnTo>
                  <a:pt x="87355" y="24002"/>
                </a:lnTo>
                <a:lnTo>
                  <a:pt x="87355" y="-54711"/>
                </a:lnTo>
                <a:lnTo>
                  <a:pt x="86395" y="-60472"/>
                </a:lnTo>
                <a:lnTo>
                  <a:pt x="84475" y="-65272"/>
                </a:lnTo>
                <a:lnTo>
                  <a:pt x="83515" y="-70073"/>
                </a:lnTo>
                <a:lnTo>
                  <a:pt x="80634" y="-7487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/>
          <p:nvPr/>
        </p:nvSpPr>
        <p:spPr>
          <a:xfrm>
            <a:off x="3249747" y="2372822"/>
            <a:ext cx="19187" cy="163189"/>
          </a:xfrm>
          <a:custGeom>
            <a:avLst/>
            <a:gdLst/>
            <a:ahLst/>
            <a:cxnLst/>
            <a:rect l="l" t="t" r="r" b="b"/>
            <a:pathLst>
              <a:path w="19187" h="163189">
                <a:moveTo>
                  <a:pt x="19187" y="160309"/>
                </a:moveTo>
                <a:lnTo>
                  <a:pt x="19187" y="1920"/>
                </a:lnTo>
                <a:lnTo>
                  <a:pt x="18227" y="960"/>
                </a:lnTo>
                <a:lnTo>
                  <a:pt x="17266" y="960"/>
                </a:lnTo>
                <a:lnTo>
                  <a:pt x="16306" y="0"/>
                </a:lnTo>
                <a:lnTo>
                  <a:pt x="2880" y="0"/>
                </a:lnTo>
                <a:lnTo>
                  <a:pt x="1904" y="960"/>
                </a:lnTo>
                <a:lnTo>
                  <a:pt x="0" y="960"/>
                </a:lnTo>
                <a:lnTo>
                  <a:pt x="0" y="161269"/>
                </a:lnTo>
                <a:lnTo>
                  <a:pt x="944" y="162229"/>
                </a:lnTo>
                <a:lnTo>
                  <a:pt x="1904" y="162229"/>
                </a:lnTo>
                <a:lnTo>
                  <a:pt x="2880" y="163189"/>
                </a:lnTo>
                <a:lnTo>
                  <a:pt x="16306" y="163189"/>
                </a:lnTo>
                <a:lnTo>
                  <a:pt x="17266" y="162229"/>
                </a:lnTo>
                <a:lnTo>
                  <a:pt x="18227" y="162229"/>
                </a:lnTo>
                <a:lnTo>
                  <a:pt x="19187" y="161269"/>
                </a:lnTo>
                <a:lnTo>
                  <a:pt x="19187" y="16030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/>
          <p:nvPr/>
        </p:nvSpPr>
        <p:spPr>
          <a:xfrm>
            <a:off x="3304458" y="2423693"/>
            <a:ext cx="20162" cy="112318"/>
          </a:xfrm>
          <a:custGeom>
            <a:avLst/>
            <a:gdLst/>
            <a:ahLst/>
            <a:cxnLst/>
            <a:rect l="l" t="t" r="r" b="b"/>
            <a:pathLst>
              <a:path w="20162" h="112318">
                <a:moveTo>
                  <a:pt x="20162" y="3840"/>
                </a:moveTo>
                <a:lnTo>
                  <a:pt x="20162" y="2880"/>
                </a:lnTo>
                <a:lnTo>
                  <a:pt x="19202" y="2880"/>
                </a:lnTo>
                <a:lnTo>
                  <a:pt x="19202" y="1920"/>
                </a:lnTo>
                <a:lnTo>
                  <a:pt x="18242" y="960"/>
                </a:lnTo>
                <a:lnTo>
                  <a:pt x="17282" y="960"/>
                </a:lnTo>
                <a:lnTo>
                  <a:pt x="16322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09438"/>
                </a:lnTo>
                <a:lnTo>
                  <a:pt x="960" y="110398"/>
                </a:lnTo>
                <a:lnTo>
                  <a:pt x="960" y="111358"/>
                </a:lnTo>
                <a:lnTo>
                  <a:pt x="1920" y="111358"/>
                </a:lnTo>
                <a:lnTo>
                  <a:pt x="2880" y="112318"/>
                </a:lnTo>
                <a:lnTo>
                  <a:pt x="17282" y="112318"/>
                </a:lnTo>
                <a:lnTo>
                  <a:pt x="18242" y="111358"/>
                </a:lnTo>
                <a:lnTo>
                  <a:pt x="19202" y="111358"/>
                </a:lnTo>
                <a:lnTo>
                  <a:pt x="19202" y="110398"/>
                </a:lnTo>
                <a:lnTo>
                  <a:pt x="20162" y="109438"/>
                </a:lnTo>
                <a:lnTo>
                  <a:pt x="20162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/>
          <p:nvPr/>
        </p:nvSpPr>
        <p:spPr>
          <a:xfrm>
            <a:off x="3302538" y="2380503"/>
            <a:ext cx="24002" cy="23027"/>
          </a:xfrm>
          <a:custGeom>
            <a:avLst/>
            <a:gdLst/>
            <a:ahLst/>
            <a:cxnLst/>
            <a:rect l="l" t="t" r="r" b="b"/>
            <a:pathLst>
              <a:path w="24002" h="23027">
                <a:moveTo>
                  <a:pt x="24002" y="11521"/>
                </a:moveTo>
                <a:lnTo>
                  <a:pt x="24002" y="6720"/>
                </a:lnTo>
                <a:lnTo>
                  <a:pt x="23042" y="3840"/>
                </a:lnTo>
                <a:lnTo>
                  <a:pt x="21122" y="1920"/>
                </a:lnTo>
                <a:lnTo>
                  <a:pt x="20162" y="0"/>
                </a:lnTo>
                <a:lnTo>
                  <a:pt x="3840" y="0"/>
                </a:lnTo>
                <a:lnTo>
                  <a:pt x="2880" y="1920"/>
                </a:lnTo>
                <a:lnTo>
                  <a:pt x="960" y="3840"/>
                </a:lnTo>
                <a:lnTo>
                  <a:pt x="0" y="6720"/>
                </a:lnTo>
                <a:lnTo>
                  <a:pt x="0" y="15361"/>
                </a:lnTo>
                <a:lnTo>
                  <a:pt x="960" y="19202"/>
                </a:lnTo>
                <a:lnTo>
                  <a:pt x="2880" y="20147"/>
                </a:lnTo>
                <a:lnTo>
                  <a:pt x="3840" y="22082"/>
                </a:lnTo>
                <a:lnTo>
                  <a:pt x="7680" y="23027"/>
                </a:lnTo>
                <a:lnTo>
                  <a:pt x="16322" y="23027"/>
                </a:lnTo>
                <a:lnTo>
                  <a:pt x="20162" y="22082"/>
                </a:lnTo>
                <a:lnTo>
                  <a:pt x="21122" y="20147"/>
                </a:lnTo>
                <a:lnTo>
                  <a:pt x="23042" y="19202"/>
                </a:lnTo>
                <a:lnTo>
                  <a:pt x="24002" y="15361"/>
                </a:lnTo>
                <a:lnTo>
                  <a:pt x="24002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/>
          <p:nvPr/>
        </p:nvSpPr>
        <p:spPr>
          <a:xfrm>
            <a:off x="3351489" y="2421773"/>
            <a:ext cx="74889" cy="116159"/>
          </a:xfrm>
          <a:custGeom>
            <a:avLst/>
            <a:gdLst/>
            <a:ahLst/>
            <a:cxnLst/>
            <a:rect l="l" t="t" r="r" b="b"/>
            <a:pathLst>
              <a:path w="74889" h="116159">
                <a:moveTo>
                  <a:pt x="22082" y="24002"/>
                </a:moveTo>
                <a:lnTo>
                  <a:pt x="23042" y="22082"/>
                </a:lnTo>
                <a:lnTo>
                  <a:pt x="24963" y="21122"/>
                </a:lnTo>
                <a:lnTo>
                  <a:pt x="25923" y="19202"/>
                </a:lnTo>
                <a:lnTo>
                  <a:pt x="27843" y="18242"/>
                </a:lnTo>
                <a:lnTo>
                  <a:pt x="29763" y="17282"/>
                </a:lnTo>
                <a:lnTo>
                  <a:pt x="32644" y="16322"/>
                </a:lnTo>
                <a:lnTo>
                  <a:pt x="34564" y="15361"/>
                </a:lnTo>
                <a:lnTo>
                  <a:pt x="48005" y="15361"/>
                </a:lnTo>
                <a:lnTo>
                  <a:pt x="50886" y="16322"/>
                </a:lnTo>
                <a:lnTo>
                  <a:pt x="53766" y="17282"/>
                </a:lnTo>
                <a:lnTo>
                  <a:pt x="56647" y="18242"/>
                </a:lnTo>
                <a:lnTo>
                  <a:pt x="58567" y="19202"/>
                </a:lnTo>
                <a:lnTo>
                  <a:pt x="60487" y="20162"/>
                </a:lnTo>
                <a:lnTo>
                  <a:pt x="62407" y="21122"/>
                </a:lnTo>
                <a:lnTo>
                  <a:pt x="63367" y="22082"/>
                </a:lnTo>
                <a:lnTo>
                  <a:pt x="65288" y="23042"/>
                </a:lnTo>
                <a:lnTo>
                  <a:pt x="68168" y="23042"/>
                </a:lnTo>
                <a:lnTo>
                  <a:pt x="68168" y="22082"/>
                </a:lnTo>
                <a:lnTo>
                  <a:pt x="69128" y="21122"/>
                </a:lnTo>
                <a:lnTo>
                  <a:pt x="69128" y="9601"/>
                </a:lnTo>
                <a:lnTo>
                  <a:pt x="68168" y="8641"/>
                </a:lnTo>
                <a:lnTo>
                  <a:pt x="67208" y="7680"/>
                </a:lnTo>
                <a:lnTo>
                  <a:pt x="67208" y="6720"/>
                </a:lnTo>
                <a:lnTo>
                  <a:pt x="66248" y="6720"/>
                </a:lnTo>
                <a:lnTo>
                  <a:pt x="64328" y="5760"/>
                </a:lnTo>
                <a:lnTo>
                  <a:pt x="63367" y="4800"/>
                </a:lnTo>
                <a:lnTo>
                  <a:pt x="61447" y="3840"/>
                </a:lnTo>
                <a:lnTo>
                  <a:pt x="59527" y="3840"/>
                </a:lnTo>
                <a:lnTo>
                  <a:pt x="57607" y="2880"/>
                </a:lnTo>
                <a:lnTo>
                  <a:pt x="54726" y="1920"/>
                </a:lnTo>
                <a:lnTo>
                  <a:pt x="52806" y="960"/>
                </a:lnTo>
                <a:lnTo>
                  <a:pt x="49926" y="960"/>
                </a:lnTo>
                <a:lnTo>
                  <a:pt x="47045" y="0"/>
                </a:lnTo>
                <a:lnTo>
                  <a:pt x="34564" y="0"/>
                </a:lnTo>
                <a:lnTo>
                  <a:pt x="28803" y="960"/>
                </a:lnTo>
                <a:lnTo>
                  <a:pt x="24002" y="2880"/>
                </a:lnTo>
                <a:lnTo>
                  <a:pt x="19202" y="4800"/>
                </a:lnTo>
                <a:lnTo>
                  <a:pt x="15361" y="6720"/>
                </a:lnTo>
                <a:lnTo>
                  <a:pt x="12481" y="9601"/>
                </a:lnTo>
                <a:lnTo>
                  <a:pt x="8641" y="12481"/>
                </a:lnTo>
                <a:lnTo>
                  <a:pt x="6720" y="16322"/>
                </a:lnTo>
                <a:lnTo>
                  <a:pt x="4800" y="19202"/>
                </a:lnTo>
                <a:lnTo>
                  <a:pt x="3840" y="23042"/>
                </a:lnTo>
                <a:lnTo>
                  <a:pt x="2895" y="27843"/>
                </a:lnTo>
                <a:lnTo>
                  <a:pt x="2895" y="36484"/>
                </a:lnTo>
                <a:lnTo>
                  <a:pt x="3840" y="40325"/>
                </a:lnTo>
                <a:lnTo>
                  <a:pt x="4800" y="43205"/>
                </a:lnTo>
                <a:lnTo>
                  <a:pt x="6720" y="47045"/>
                </a:lnTo>
                <a:lnTo>
                  <a:pt x="8641" y="49926"/>
                </a:lnTo>
                <a:lnTo>
                  <a:pt x="11521" y="51846"/>
                </a:lnTo>
                <a:lnTo>
                  <a:pt x="13441" y="54726"/>
                </a:lnTo>
                <a:lnTo>
                  <a:pt x="16322" y="56647"/>
                </a:lnTo>
                <a:lnTo>
                  <a:pt x="19202" y="58567"/>
                </a:lnTo>
                <a:lnTo>
                  <a:pt x="23042" y="60487"/>
                </a:lnTo>
                <a:lnTo>
                  <a:pt x="25923" y="61447"/>
                </a:lnTo>
                <a:lnTo>
                  <a:pt x="29763" y="63367"/>
                </a:lnTo>
                <a:lnTo>
                  <a:pt x="32644" y="64328"/>
                </a:lnTo>
                <a:lnTo>
                  <a:pt x="35524" y="65288"/>
                </a:lnTo>
                <a:lnTo>
                  <a:pt x="39364" y="67208"/>
                </a:lnTo>
                <a:lnTo>
                  <a:pt x="42245" y="68168"/>
                </a:lnTo>
                <a:lnTo>
                  <a:pt x="45125" y="69128"/>
                </a:lnTo>
                <a:lnTo>
                  <a:pt x="47045" y="71048"/>
                </a:lnTo>
                <a:lnTo>
                  <a:pt x="49926" y="72953"/>
                </a:lnTo>
                <a:lnTo>
                  <a:pt x="51846" y="73913"/>
                </a:lnTo>
                <a:lnTo>
                  <a:pt x="53766" y="75849"/>
                </a:lnTo>
                <a:lnTo>
                  <a:pt x="54726" y="78729"/>
                </a:lnTo>
                <a:lnTo>
                  <a:pt x="55686" y="80634"/>
                </a:lnTo>
                <a:lnTo>
                  <a:pt x="55686" y="89275"/>
                </a:lnTo>
                <a:lnTo>
                  <a:pt x="53766" y="91196"/>
                </a:lnTo>
                <a:lnTo>
                  <a:pt x="52806" y="93131"/>
                </a:lnTo>
                <a:lnTo>
                  <a:pt x="51846" y="95036"/>
                </a:lnTo>
                <a:lnTo>
                  <a:pt x="49926" y="96956"/>
                </a:lnTo>
                <a:lnTo>
                  <a:pt x="48005" y="97916"/>
                </a:lnTo>
                <a:lnTo>
                  <a:pt x="45125" y="98877"/>
                </a:lnTo>
                <a:lnTo>
                  <a:pt x="43205" y="99837"/>
                </a:lnTo>
                <a:lnTo>
                  <a:pt x="40325" y="100797"/>
                </a:lnTo>
                <a:lnTo>
                  <a:pt x="29763" y="100797"/>
                </a:lnTo>
                <a:lnTo>
                  <a:pt x="25923" y="99837"/>
                </a:lnTo>
                <a:lnTo>
                  <a:pt x="22082" y="98877"/>
                </a:lnTo>
                <a:lnTo>
                  <a:pt x="19202" y="97916"/>
                </a:lnTo>
                <a:lnTo>
                  <a:pt x="16322" y="96956"/>
                </a:lnTo>
                <a:lnTo>
                  <a:pt x="13441" y="95996"/>
                </a:lnTo>
                <a:lnTo>
                  <a:pt x="10561" y="94076"/>
                </a:lnTo>
                <a:lnTo>
                  <a:pt x="8641" y="93131"/>
                </a:lnTo>
                <a:lnTo>
                  <a:pt x="7680" y="92156"/>
                </a:lnTo>
                <a:lnTo>
                  <a:pt x="5760" y="91196"/>
                </a:lnTo>
                <a:lnTo>
                  <a:pt x="3840" y="90236"/>
                </a:lnTo>
                <a:lnTo>
                  <a:pt x="2895" y="90236"/>
                </a:lnTo>
                <a:lnTo>
                  <a:pt x="1920" y="91196"/>
                </a:lnTo>
                <a:lnTo>
                  <a:pt x="960" y="92156"/>
                </a:lnTo>
                <a:lnTo>
                  <a:pt x="960" y="94076"/>
                </a:lnTo>
                <a:lnTo>
                  <a:pt x="0" y="95036"/>
                </a:lnTo>
                <a:lnTo>
                  <a:pt x="0" y="102717"/>
                </a:lnTo>
                <a:lnTo>
                  <a:pt x="960" y="104637"/>
                </a:lnTo>
                <a:lnTo>
                  <a:pt x="960" y="105597"/>
                </a:lnTo>
                <a:lnTo>
                  <a:pt x="1920" y="106558"/>
                </a:lnTo>
                <a:lnTo>
                  <a:pt x="2895" y="107518"/>
                </a:lnTo>
                <a:lnTo>
                  <a:pt x="3840" y="108478"/>
                </a:lnTo>
                <a:lnTo>
                  <a:pt x="4800" y="109438"/>
                </a:lnTo>
                <a:lnTo>
                  <a:pt x="6720" y="110398"/>
                </a:lnTo>
                <a:lnTo>
                  <a:pt x="8641" y="111358"/>
                </a:lnTo>
                <a:lnTo>
                  <a:pt x="10561" y="112318"/>
                </a:lnTo>
                <a:lnTo>
                  <a:pt x="13441" y="113278"/>
                </a:lnTo>
                <a:lnTo>
                  <a:pt x="16322" y="114239"/>
                </a:lnTo>
                <a:lnTo>
                  <a:pt x="19202" y="115199"/>
                </a:lnTo>
                <a:lnTo>
                  <a:pt x="23042" y="115199"/>
                </a:lnTo>
                <a:lnTo>
                  <a:pt x="25923" y="116159"/>
                </a:lnTo>
                <a:lnTo>
                  <a:pt x="39364" y="116159"/>
                </a:lnTo>
                <a:lnTo>
                  <a:pt x="45125" y="115199"/>
                </a:lnTo>
                <a:lnTo>
                  <a:pt x="49926" y="114239"/>
                </a:lnTo>
                <a:lnTo>
                  <a:pt x="55686" y="112318"/>
                </a:lnTo>
                <a:lnTo>
                  <a:pt x="59527" y="110398"/>
                </a:lnTo>
                <a:lnTo>
                  <a:pt x="63367" y="107518"/>
                </a:lnTo>
                <a:lnTo>
                  <a:pt x="67208" y="104637"/>
                </a:lnTo>
                <a:lnTo>
                  <a:pt x="70088" y="100797"/>
                </a:lnTo>
                <a:lnTo>
                  <a:pt x="72009" y="96956"/>
                </a:lnTo>
                <a:lnTo>
                  <a:pt x="73929" y="92156"/>
                </a:lnTo>
                <a:lnTo>
                  <a:pt x="74889" y="87355"/>
                </a:lnTo>
                <a:lnTo>
                  <a:pt x="74889" y="77754"/>
                </a:lnTo>
                <a:lnTo>
                  <a:pt x="73929" y="73913"/>
                </a:lnTo>
                <a:lnTo>
                  <a:pt x="72969" y="71048"/>
                </a:lnTo>
                <a:lnTo>
                  <a:pt x="71048" y="67208"/>
                </a:lnTo>
                <a:lnTo>
                  <a:pt x="69128" y="64328"/>
                </a:lnTo>
                <a:lnTo>
                  <a:pt x="66248" y="62407"/>
                </a:lnTo>
                <a:lnTo>
                  <a:pt x="64328" y="59527"/>
                </a:lnTo>
                <a:lnTo>
                  <a:pt x="61447" y="57607"/>
                </a:lnTo>
                <a:lnTo>
                  <a:pt x="57607" y="55686"/>
                </a:lnTo>
                <a:lnTo>
                  <a:pt x="54726" y="54726"/>
                </a:lnTo>
                <a:lnTo>
                  <a:pt x="51846" y="52806"/>
                </a:lnTo>
                <a:lnTo>
                  <a:pt x="48005" y="51846"/>
                </a:lnTo>
                <a:lnTo>
                  <a:pt x="45125" y="49926"/>
                </a:lnTo>
                <a:lnTo>
                  <a:pt x="41285" y="48966"/>
                </a:lnTo>
                <a:lnTo>
                  <a:pt x="38404" y="48005"/>
                </a:lnTo>
                <a:lnTo>
                  <a:pt x="35524" y="46085"/>
                </a:lnTo>
                <a:lnTo>
                  <a:pt x="32644" y="45125"/>
                </a:lnTo>
                <a:lnTo>
                  <a:pt x="29763" y="43205"/>
                </a:lnTo>
                <a:lnTo>
                  <a:pt x="26883" y="42245"/>
                </a:lnTo>
                <a:lnTo>
                  <a:pt x="24963" y="40325"/>
                </a:lnTo>
                <a:lnTo>
                  <a:pt x="24002" y="38404"/>
                </a:lnTo>
                <a:lnTo>
                  <a:pt x="22082" y="36484"/>
                </a:lnTo>
                <a:lnTo>
                  <a:pt x="21122" y="33604"/>
                </a:lnTo>
                <a:lnTo>
                  <a:pt x="21122" y="27843"/>
                </a:lnTo>
                <a:lnTo>
                  <a:pt x="22082" y="25923"/>
                </a:lnTo>
                <a:lnTo>
                  <a:pt x="22082" y="240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" name="object 80"/>
          <p:cNvSpPr/>
          <p:nvPr/>
        </p:nvSpPr>
        <p:spPr>
          <a:xfrm>
            <a:off x="3447486" y="2421773"/>
            <a:ext cx="86395" cy="116159"/>
          </a:xfrm>
          <a:custGeom>
            <a:avLst/>
            <a:gdLst/>
            <a:ahLst/>
            <a:cxnLst/>
            <a:rect l="l" t="t" r="r" b="b"/>
            <a:pathLst>
              <a:path w="86395" h="116159">
                <a:moveTo>
                  <a:pt x="0" y="84475"/>
                </a:moveTo>
                <a:lnTo>
                  <a:pt x="0" y="89275"/>
                </a:lnTo>
                <a:lnTo>
                  <a:pt x="975" y="94076"/>
                </a:lnTo>
                <a:lnTo>
                  <a:pt x="1920" y="97916"/>
                </a:lnTo>
                <a:lnTo>
                  <a:pt x="3840" y="101757"/>
                </a:lnTo>
                <a:lnTo>
                  <a:pt x="6720" y="104637"/>
                </a:lnTo>
                <a:lnTo>
                  <a:pt x="9601" y="107518"/>
                </a:lnTo>
                <a:lnTo>
                  <a:pt x="13441" y="110398"/>
                </a:lnTo>
                <a:lnTo>
                  <a:pt x="16322" y="112318"/>
                </a:lnTo>
                <a:lnTo>
                  <a:pt x="21122" y="114239"/>
                </a:lnTo>
                <a:lnTo>
                  <a:pt x="19202" y="88315"/>
                </a:lnTo>
                <a:lnTo>
                  <a:pt x="19202" y="79674"/>
                </a:lnTo>
                <a:lnTo>
                  <a:pt x="20162" y="76794"/>
                </a:lnTo>
                <a:lnTo>
                  <a:pt x="21122" y="74889"/>
                </a:lnTo>
                <a:lnTo>
                  <a:pt x="23042" y="72008"/>
                </a:lnTo>
                <a:lnTo>
                  <a:pt x="24002" y="70073"/>
                </a:lnTo>
                <a:lnTo>
                  <a:pt x="26883" y="68168"/>
                </a:lnTo>
                <a:lnTo>
                  <a:pt x="29763" y="66233"/>
                </a:lnTo>
                <a:lnTo>
                  <a:pt x="32644" y="65288"/>
                </a:lnTo>
                <a:lnTo>
                  <a:pt x="36484" y="64328"/>
                </a:lnTo>
                <a:lnTo>
                  <a:pt x="41285" y="63367"/>
                </a:lnTo>
                <a:lnTo>
                  <a:pt x="67208" y="63367"/>
                </a:lnTo>
                <a:lnTo>
                  <a:pt x="67208" y="85435"/>
                </a:lnTo>
                <a:lnTo>
                  <a:pt x="62407" y="91196"/>
                </a:lnTo>
                <a:lnTo>
                  <a:pt x="57607" y="95036"/>
                </a:lnTo>
                <a:lnTo>
                  <a:pt x="53766" y="96956"/>
                </a:lnTo>
                <a:lnTo>
                  <a:pt x="48966" y="99837"/>
                </a:lnTo>
                <a:lnTo>
                  <a:pt x="44165" y="100797"/>
                </a:lnTo>
                <a:lnTo>
                  <a:pt x="32644" y="100797"/>
                </a:lnTo>
                <a:lnTo>
                  <a:pt x="27843" y="99837"/>
                </a:lnTo>
                <a:lnTo>
                  <a:pt x="24963" y="95996"/>
                </a:lnTo>
                <a:lnTo>
                  <a:pt x="25923" y="115199"/>
                </a:lnTo>
                <a:lnTo>
                  <a:pt x="30723" y="116159"/>
                </a:lnTo>
                <a:lnTo>
                  <a:pt x="42245" y="116159"/>
                </a:lnTo>
                <a:lnTo>
                  <a:pt x="48966" y="115199"/>
                </a:lnTo>
                <a:lnTo>
                  <a:pt x="54726" y="112318"/>
                </a:lnTo>
                <a:lnTo>
                  <a:pt x="60487" y="109438"/>
                </a:lnTo>
                <a:lnTo>
                  <a:pt x="65288" y="105597"/>
                </a:lnTo>
                <a:lnTo>
                  <a:pt x="70088" y="100797"/>
                </a:lnTo>
                <a:lnTo>
                  <a:pt x="70088" y="112318"/>
                </a:lnTo>
                <a:lnTo>
                  <a:pt x="71048" y="113278"/>
                </a:lnTo>
                <a:lnTo>
                  <a:pt x="72009" y="114239"/>
                </a:lnTo>
                <a:lnTo>
                  <a:pt x="84490" y="114239"/>
                </a:lnTo>
                <a:lnTo>
                  <a:pt x="85450" y="113278"/>
                </a:lnTo>
                <a:lnTo>
                  <a:pt x="86395" y="112318"/>
                </a:lnTo>
                <a:lnTo>
                  <a:pt x="86395" y="33604"/>
                </a:lnTo>
                <a:lnTo>
                  <a:pt x="85450" y="27843"/>
                </a:lnTo>
                <a:lnTo>
                  <a:pt x="84490" y="23042"/>
                </a:lnTo>
                <a:lnTo>
                  <a:pt x="82555" y="18242"/>
                </a:lnTo>
                <a:lnTo>
                  <a:pt x="80650" y="13441"/>
                </a:lnTo>
                <a:lnTo>
                  <a:pt x="76809" y="10561"/>
                </a:lnTo>
                <a:lnTo>
                  <a:pt x="73929" y="6720"/>
                </a:lnTo>
                <a:lnTo>
                  <a:pt x="69128" y="4800"/>
                </a:lnTo>
                <a:lnTo>
                  <a:pt x="64328" y="2880"/>
                </a:lnTo>
                <a:lnTo>
                  <a:pt x="58567" y="960"/>
                </a:lnTo>
                <a:lnTo>
                  <a:pt x="52806" y="0"/>
                </a:lnTo>
                <a:lnTo>
                  <a:pt x="40325" y="0"/>
                </a:lnTo>
                <a:lnTo>
                  <a:pt x="36484" y="960"/>
                </a:lnTo>
                <a:lnTo>
                  <a:pt x="32644" y="960"/>
                </a:lnTo>
                <a:lnTo>
                  <a:pt x="28803" y="1920"/>
                </a:lnTo>
                <a:lnTo>
                  <a:pt x="24963" y="2880"/>
                </a:lnTo>
                <a:lnTo>
                  <a:pt x="22082" y="3840"/>
                </a:lnTo>
                <a:lnTo>
                  <a:pt x="18242" y="5760"/>
                </a:lnTo>
                <a:lnTo>
                  <a:pt x="15361" y="6720"/>
                </a:lnTo>
                <a:lnTo>
                  <a:pt x="12481" y="7680"/>
                </a:lnTo>
                <a:lnTo>
                  <a:pt x="10561" y="9601"/>
                </a:lnTo>
                <a:lnTo>
                  <a:pt x="8641" y="10561"/>
                </a:lnTo>
                <a:lnTo>
                  <a:pt x="7680" y="11521"/>
                </a:lnTo>
                <a:lnTo>
                  <a:pt x="5760" y="12481"/>
                </a:lnTo>
                <a:lnTo>
                  <a:pt x="5760" y="13441"/>
                </a:lnTo>
                <a:lnTo>
                  <a:pt x="4815" y="14401"/>
                </a:lnTo>
                <a:lnTo>
                  <a:pt x="4815" y="23042"/>
                </a:lnTo>
                <a:lnTo>
                  <a:pt x="5760" y="24002"/>
                </a:lnTo>
                <a:lnTo>
                  <a:pt x="5760" y="24963"/>
                </a:lnTo>
                <a:lnTo>
                  <a:pt x="6720" y="25923"/>
                </a:lnTo>
                <a:lnTo>
                  <a:pt x="7680" y="26883"/>
                </a:lnTo>
                <a:lnTo>
                  <a:pt x="9601" y="26883"/>
                </a:lnTo>
                <a:lnTo>
                  <a:pt x="11536" y="25923"/>
                </a:lnTo>
                <a:lnTo>
                  <a:pt x="13441" y="24963"/>
                </a:lnTo>
                <a:lnTo>
                  <a:pt x="15361" y="24002"/>
                </a:lnTo>
                <a:lnTo>
                  <a:pt x="17282" y="23042"/>
                </a:lnTo>
                <a:lnTo>
                  <a:pt x="20162" y="21122"/>
                </a:lnTo>
                <a:lnTo>
                  <a:pt x="23042" y="20162"/>
                </a:lnTo>
                <a:lnTo>
                  <a:pt x="25923" y="19202"/>
                </a:lnTo>
                <a:lnTo>
                  <a:pt x="29763" y="17282"/>
                </a:lnTo>
                <a:lnTo>
                  <a:pt x="33604" y="16322"/>
                </a:lnTo>
                <a:lnTo>
                  <a:pt x="50886" y="16322"/>
                </a:lnTo>
                <a:lnTo>
                  <a:pt x="54726" y="17282"/>
                </a:lnTo>
                <a:lnTo>
                  <a:pt x="57607" y="18242"/>
                </a:lnTo>
                <a:lnTo>
                  <a:pt x="59527" y="20162"/>
                </a:lnTo>
                <a:lnTo>
                  <a:pt x="61447" y="22082"/>
                </a:lnTo>
                <a:lnTo>
                  <a:pt x="63367" y="24002"/>
                </a:lnTo>
                <a:lnTo>
                  <a:pt x="65288" y="26883"/>
                </a:lnTo>
                <a:lnTo>
                  <a:pt x="66248" y="29763"/>
                </a:lnTo>
                <a:lnTo>
                  <a:pt x="67208" y="33604"/>
                </a:lnTo>
                <a:lnTo>
                  <a:pt x="67208" y="48966"/>
                </a:lnTo>
                <a:lnTo>
                  <a:pt x="44165" y="48966"/>
                </a:lnTo>
                <a:lnTo>
                  <a:pt x="37444" y="49926"/>
                </a:lnTo>
                <a:lnTo>
                  <a:pt x="30723" y="50886"/>
                </a:lnTo>
                <a:lnTo>
                  <a:pt x="24002" y="52806"/>
                </a:lnTo>
                <a:lnTo>
                  <a:pt x="18242" y="54726"/>
                </a:lnTo>
                <a:lnTo>
                  <a:pt x="13441" y="57607"/>
                </a:lnTo>
                <a:lnTo>
                  <a:pt x="9601" y="60487"/>
                </a:lnTo>
                <a:lnTo>
                  <a:pt x="5760" y="64328"/>
                </a:lnTo>
                <a:lnTo>
                  <a:pt x="2880" y="68168"/>
                </a:lnTo>
                <a:lnTo>
                  <a:pt x="975" y="72953"/>
                </a:lnTo>
                <a:lnTo>
                  <a:pt x="0" y="77754"/>
                </a:lnTo>
                <a:lnTo>
                  <a:pt x="0" y="844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" name="object 81"/>
          <p:cNvSpPr/>
          <p:nvPr/>
        </p:nvSpPr>
        <p:spPr>
          <a:xfrm>
            <a:off x="3466688" y="2510088"/>
            <a:ext cx="6720" cy="26883"/>
          </a:xfrm>
          <a:custGeom>
            <a:avLst/>
            <a:gdLst/>
            <a:ahLst/>
            <a:cxnLst/>
            <a:rect l="l" t="t" r="r" b="b"/>
            <a:pathLst>
              <a:path w="6720" h="26883">
                <a:moveTo>
                  <a:pt x="1920" y="4815"/>
                </a:moveTo>
                <a:lnTo>
                  <a:pt x="0" y="0"/>
                </a:lnTo>
                <a:lnTo>
                  <a:pt x="1920" y="25923"/>
                </a:lnTo>
                <a:lnTo>
                  <a:pt x="6720" y="26883"/>
                </a:lnTo>
                <a:lnTo>
                  <a:pt x="5760" y="7680"/>
                </a:lnTo>
                <a:lnTo>
                  <a:pt x="1920" y="481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" name="object 82"/>
          <p:cNvSpPr/>
          <p:nvPr/>
        </p:nvSpPr>
        <p:spPr>
          <a:xfrm>
            <a:off x="3553084" y="2394905"/>
            <a:ext cx="69128" cy="143027"/>
          </a:xfrm>
          <a:custGeom>
            <a:avLst/>
            <a:gdLst/>
            <a:ahLst/>
            <a:cxnLst/>
            <a:rect l="l" t="t" r="r" b="b"/>
            <a:pathLst>
              <a:path w="69128" h="143027">
                <a:moveTo>
                  <a:pt x="66248" y="29748"/>
                </a:moveTo>
                <a:lnTo>
                  <a:pt x="38404" y="29748"/>
                </a:lnTo>
                <a:lnTo>
                  <a:pt x="38404" y="2865"/>
                </a:lnTo>
                <a:lnTo>
                  <a:pt x="37444" y="1904"/>
                </a:lnTo>
                <a:lnTo>
                  <a:pt x="36484" y="1904"/>
                </a:lnTo>
                <a:lnTo>
                  <a:pt x="35524" y="960"/>
                </a:lnTo>
                <a:lnTo>
                  <a:pt x="33604" y="960"/>
                </a:lnTo>
                <a:lnTo>
                  <a:pt x="32644" y="0"/>
                </a:lnTo>
                <a:lnTo>
                  <a:pt x="26883" y="0"/>
                </a:lnTo>
                <a:lnTo>
                  <a:pt x="24963" y="960"/>
                </a:lnTo>
                <a:lnTo>
                  <a:pt x="22082" y="960"/>
                </a:lnTo>
                <a:lnTo>
                  <a:pt x="21122" y="1904"/>
                </a:lnTo>
                <a:lnTo>
                  <a:pt x="20162" y="1904"/>
                </a:lnTo>
                <a:lnTo>
                  <a:pt x="19202" y="2865"/>
                </a:lnTo>
                <a:lnTo>
                  <a:pt x="19202" y="29748"/>
                </a:lnTo>
                <a:lnTo>
                  <a:pt x="1920" y="29748"/>
                </a:lnTo>
                <a:lnTo>
                  <a:pt x="1920" y="30708"/>
                </a:lnTo>
                <a:lnTo>
                  <a:pt x="960" y="31668"/>
                </a:lnTo>
                <a:lnTo>
                  <a:pt x="960" y="33588"/>
                </a:lnTo>
                <a:lnTo>
                  <a:pt x="0" y="34549"/>
                </a:lnTo>
                <a:lnTo>
                  <a:pt x="0" y="40309"/>
                </a:lnTo>
                <a:lnTo>
                  <a:pt x="960" y="42230"/>
                </a:lnTo>
                <a:lnTo>
                  <a:pt x="1920" y="43190"/>
                </a:lnTo>
                <a:lnTo>
                  <a:pt x="1920" y="45110"/>
                </a:lnTo>
                <a:lnTo>
                  <a:pt x="19202" y="45110"/>
                </a:lnTo>
                <a:lnTo>
                  <a:pt x="19202" y="113278"/>
                </a:lnTo>
                <a:lnTo>
                  <a:pt x="20162" y="118064"/>
                </a:lnTo>
                <a:lnTo>
                  <a:pt x="21122" y="122864"/>
                </a:lnTo>
                <a:lnTo>
                  <a:pt x="22082" y="127665"/>
                </a:lnTo>
                <a:lnTo>
                  <a:pt x="24002" y="131505"/>
                </a:lnTo>
                <a:lnTo>
                  <a:pt x="25923" y="134386"/>
                </a:lnTo>
                <a:lnTo>
                  <a:pt x="28803" y="137266"/>
                </a:lnTo>
                <a:lnTo>
                  <a:pt x="31683" y="139186"/>
                </a:lnTo>
                <a:lnTo>
                  <a:pt x="35524" y="141107"/>
                </a:lnTo>
                <a:lnTo>
                  <a:pt x="40325" y="142067"/>
                </a:lnTo>
                <a:lnTo>
                  <a:pt x="45125" y="143027"/>
                </a:lnTo>
                <a:lnTo>
                  <a:pt x="53766" y="143027"/>
                </a:lnTo>
                <a:lnTo>
                  <a:pt x="55686" y="142067"/>
                </a:lnTo>
                <a:lnTo>
                  <a:pt x="58567" y="142067"/>
                </a:lnTo>
                <a:lnTo>
                  <a:pt x="60487" y="141107"/>
                </a:lnTo>
                <a:lnTo>
                  <a:pt x="63367" y="141107"/>
                </a:lnTo>
                <a:lnTo>
                  <a:pt x="65288" y="140147"/>
                </a:lnTo>
                <a:lnTo>
                  <a:pt x="66248" y="139186"/>
                </a:lnTo>
                <a:lnTo>
                  <a:pt x="67208" y="139186"/>
                </a:lnTo>
                <a:lnTo>
                  <a:pt x="68168" y="138226"/>
                </a:lnTo>
                <a:lnTo>
                  <a:pt x="69128" y="137266"/>
                </a:lnTo>
                <a:lnTo>
                  <a:pt x="69128" y="124785"/>
                </a:lnTo>
                <a:lnTo>
                  <a:pt x="68168" y="123825"/>
                </a:lnTo>
                <a:lnTo>
                  <a:pt x="68168" y="122864"/>
                </a:lnTo>
                <a:lnTo>
                  <a:pt x="65288" y="122864"/>
                </a:lnTo>
                <a:lnTo>
                  <a:pt x="64328" y="123825"/>
                </a:lnTo>
                <a:lnTo>
                  <a:pt x="63367" y="123825"/>
                </a:lnTo>
                <a:lnTo>
                  <a:pt x="62407" y="124785"/>
                </a:lnTo>
                <a:lnTo>
                  <a:pt x="60487" y="124785"/>
                </a:lnTo>
                <a:lnTo>
                  <a:pt x="59527" y="125745"/>
                </a:lnTo>
                <a:lnTo>
                  <a:pt x="56647" y="125745"/>
                </a:lnTo>
                <a:lnTo>
                  <a:pt x="54726" y="126705"/>
                </a:lnTo>
                <a:lnTo>
                  <a:pt x="48006" y="126705"/>
                </a:lnTo>
                <a:lnTo>
                  <a:pt x="44165" y="124785"/>
                </a:lnTo>
                <a:lnTo>
                  <a:pt x="41285" y="120944"/>
                </a:lnTo>
                <a:lnTo>
                  <a:pt x="39364" y="117104"/>
                </a:lnTo>
                <a:lnTo>
                  <a:pt x="38404" y="111343"/>
                </a:lnTo>
                <a:lnTo>
                  <a:pt x="38404" y="45110"/>
                </a:lnTo>
                <a:lnTo>
                  <a:pt x="68168" y="45110"/>
                </a:lnTo>
                <a:lnTo>
                  <a:pt x="68168" y="43190"/>
                </a:lnTo>
                <a:lnTo>
                  <a:pt x="69128" y="42230"/>
                </a:lnTo>
                <a:lnTo>
                  <a:pt x="69128" y="31668"/>
                </a:lnTo>
                <a:lnTo>
                  <a:pt x="68168" y="30708"/>
                </a:lnTo>
                <a:lnTo>
                  <a:pt x="68168" y="29748"/>
                </a:lnTo>
                <a:lnTo>
                  <a:pt x="66248" y="2974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/>
          <p:nvPr/>
        </p:nvSpPr>
        <p:spPr>
          <a:xfrm>
            <a:off x="3648135" y="2423693"/>
            <a:ext cx="20147" cy="112318"/>
          </a:xfrm>
          <a:custGeom>
            <a:avLst/>
            <a:gdLst/>
            <a:ahLst/>
            <a:cxnLst/>
            <a:rect l="l" t="t" r="r" b="b"/>
            <a:pathLst>
              <a:path w="20147" h="112318">
                <a:moveTo>
                  <a:pt x="0" y="2880"/>
                </a:moveTo>
                <a:lnTo>
                  <a:pt x="0" y="110398"/>
                </a:lnTo>
                <a:lnTo>
                  <a:pt x="944" y="110398"/>
                </a:lnTo>
                <a:lnTo>
                  <a:pt x="944" y="111358"/>
                </a:lnTo>
                <a:lnTo>
                  <a:pt x="1904" y="111358"/>
                </a:lnTo>
                <a:lnTo>
                  <a:pt x="2865" y="112318"/>
                </a:lnTo>
                <a:lnTo>
                  <a:pt x="17266" y="112318"/>
                </a:lnTo>
                <a:lnTo>
                  <a:pt x="17266" y="111358"/>
                </a:lnTo>
                <a:lnTo>
                  <a:pt x="19187" y="111358"/>
                </a:lnTo>
                <a:lnTo>
                  <a:pt x="19187" y="110398"/>
                </a:lnTo>
                <a:lnTo>
                  <a:pt x="20147" y="109438"/>
                </a:lnTo>
                <a:lnTo>
                  <a:pt x="20147" y="2880"/>
                </a:lnTo>
                <a:lnTo>
                  <a:pt x="19187" y="2880"/>
                </a:lnTo>
                <a:lnTo>
                  <a:pt x="19187" y="1920"/>
                </a:lnTo>
                <a:lnTo>
                  <a:pt x="18227" y="960"/>
                </a:lnTo>
                <a:lnTo>
                  <a:pt x="17266" y="960"/>
                </a:lnTo>
                <a:lnTo>
                  <a:pt x="16306" y="0"/>
                </a:lnTo>
                <a:lnTo>
                  <a:pt x="3825" y="0"/>
                </a:lnTo>
                <a:lnTo>
                  <a:pt x="2865" y="960"/>
                </a:lnTo>
                <a:lnTo>
                  <a:pt x="1904" y="960"/>
                </a:lnTo>
                <a:lnTo>
                  <a:pt x="944" y="1920"/>
                </a:lnTo>
                <a:lnTo>
                  <a:pt x="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/>
          <p:nvPr/>
        </p:nvSpPr>
        <p:spPr>
          <a:xfrm>
            <a:off x="3646200" y="2380503"/>
            <a:ext cx="24002" cy="23027"/>
          </a:xfrm>
          <a:custGeom>
            <a:avLst/>
            <a:gdLst/>
            <a:ahLst/>
            <a:cxnLst/>
            <a:rect l="l" t="t" r="r" b="b"/>
            <a:pathLst>
              <a:path w="24002" h="23027">
                <a:moveTo>
                  <a:pt x="24002" y="11521"/>
                </a:moveTo>
                <a:lnTo>
                  <a:pt x="24002" y="6720"/>
                </a:lnTo>
                <a:lnTo>
                  <a:pt x="23042" y="3840"/>
                </a:lnTo>
                <a:lnTo>
                  <a:pt x="21122" y="1920"/>
                </a:lnTo>
                <a:lnTo>
                  <a:pt x="19202" y="0"/>
                </a:lnTo>
                <a:lnTo>
                  <a:pt x="3840" y="0"/>
                </a:lnTo>
                <a:lnTo>
                  <a:pt x="2880" y="1920"/>
                </a:lnTo>
                <a:lnTo>
                  <a:pt x="960" y="3840"/>
                </a:lnTo>
                <a:lnTo>
                  <a:pt x="0" y="6720"/>
                </a:lnTo>
                <a:lnTo>
                  <a:pt x="0" y="15361"/>
                </a:lnTo>
                <a:lnTo>
                  <a:pt x="960" y="19202"/>
                </a:lnTo>
                <a:lnTo>
                  <a:pt x="1935" y="20147"/>
                </a:lnTo>
                <a:lnTo>
                  <a:pt x="3840" y="22082"/>
                </a:lnTo>
                <a:lnTo>
                  <a:pt x="7680" y="23027"/>
                </a:lnTo>
                <a:lnTo>
                  <a:pt x="16322" y="23027"/>
                </a:lnTo>
                <a:lnTo>
                  <a:pt x="19202" y="22082"/>
                </a:lnTo>
                <a:lnTo>
                  <a:pt x="21122" y="20147"/>
                </a:lnTo>
                <a:lnTo>
                  <a:pt x="23042" y="19202"/>
                </a:lnTo>
                <a:lnTo>
                  <a:pt x="24002" y="15361"/>
                </a:lnTo>
                <a:lnTo>
                  <a:pt x="24002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3713408" y="2485141"/>
            <a:ext cx="11521" cy="48950"/>
          </a:xfrm>
          <a:custGeom>
            <a:avLst/>
            <a:gdLst/>
            <a:ahLst/>
            <a:cxnLst/>
            <a:rect l="l" t="t" r="r" b="b"/>
            <a:pathLst>
              <a:path w="11521" h="48950">
                <a:moveTo>
                  <a:pt x="9601" y="23987"/>
                </a:moveTo>
                <a:lnTo>
                  <a:pt x="7680" y="20147"/>
                </a:lnTo>
                <a:lnTo>
                  <a:pt x="5760" y="16306"/>
                </a:lnTo>
                <a:lnTo>
                  <a:pt x="4800" y="10546"/>
                </a:lnTo>
                <a:lnTo>
                  <a:pt x="3840" y="5760"/>
                </a:lnTo>
                <a:lnTo>
                  <a:pt x="2880" y="0"/>
                </a:lnTo>
                <a:lnTo>
                  <a:pt x="0" y="42230"/>
                </a:lnTo>
                <a:lnTo>
                  <a:pt x="5760" y="46070"/>
                </a:lnTo>
                <a:lnTo>
                  <a:pt x="11521" y="48950"/>
                </a:lnTo>
                <a:lnTo>
                  <a:pt x="9601" y="2398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3696126" y="2421773"/>
            <a:ext cx="105597" cy="116159"/>
          </a:xfrm>
          <a:custGeom>
            <a:avLst/>
            <a:gdLst/>
            <a:ahLst/>
            <a:cxnLst/>
            <a:rect l="l" t="t" r="r" b="b"/>
            <a:pathLst>
              <a:path w="105597" h="116159">
                <a:moveTo>
                  <a:pt x="20162" y="51846"/>
                </a:moveTo>
                <a:lnTo>
                  <a:pt x="21122" y="46085"/>
                </a:lnTo>
                <a:lnTo>
                  <a:pt x="22082" y="41285"/>
                </a:lnTo>
                <a:lnTo>
                  <a:pt x="24002" y="36484"/>
                </a:lnTo>
                <a:lnTo>
                  <a:pt x="25923" y="31683"/>
                </a:lnTo>
                <a:lnTo>
                  <a:pt x="28803" y="27843"/>
                </a:lnTo>
                <a:lnTo>
                  <a:pt x="30723" y="24002"/>
                </a:lnTo>
                <a:lnTo>
                  <a:pt x="34564" y="21122"/>
                </a:lnTo>
                <a:lnTo>
                  <a:pt x="38404" y="19202"/>
                </a:lnTo>
                <a:lnTo>
                  <a:pt x="42245" y="17282"/>
                </a:lnTo>
                <a:lnTo>
                  <a:pt x="47990" y="16322"/>
                </a:lnTo>
                <a:lnTo>
                  <a:pt x="59512" y="16322"/>
                </a:lnTo>
                <a:lnTo>
                  <a:pt x="64312" y="17282"/>
                </a:lnTo>
                <a:lnTo>
                  <a:pt x="69113" y="20162"/>
                </a:lnTo>
                <a:lnTo>
                  <a:pt x="72953" y="22082"/>
                </a:lnTo>
                <a:lnTo>
                  <a:pt x="75834" y="24963"/>
                </a:lnTo>
                <a:lnTo>
                  <a:pt x="78714" y="28803"/>
                </a:lnTo>
                <a:lnTo>
                  <a:pt x="80634" y="32644"/>
                </a:lnTo>
                <a:lnTo>
                  <a:pt x="82555" y="37444"/>
                </a:lnTo>
                <a:lnTo>
                  <a:pt x="83515" y="42245"/>
                </a:lnTo>
                <a:lnTo>
                  <a:pt x="85435" y="47045"/>
                </a:lnTo>
                <a:lnTo>
                  <a:pt x="85435" y="64328"/>
                </a:lnTo>
                <a:lnTo>
                  <a:pt x="84475" y="70073"/>
                </a:lnTo>
                <a:lnTo>
                  <a:pt x="83515" y="74889"/>
                </a:lnTo>
                <a:lnTo>
                  <a:pt x="82555" y="80634"/>
                </a:lnTo>
                <a:lnTo>
                  <a:pt x="80634" y="84475"/>
                </a:lnTo>
                <a:lnTo>
                  <a:pt x="77754" y="88315"/>
                </a:lnTo>
                <a:lnTo>
                  <a:pt x="74874" y="92156"/>
                </a:lnTo>
                <a:lnTo>
                  <a:pt x="71993" y="95036"/>
                </a:lnTo>
                <a:lnTo>
                  <a:pt x="67193" y="96956"/>
                </a:lnTo>
                <a:lnTo>
                  <a:pt x="63352" y="98877"/>
                </a:lnTo>
                <a:lnTo>
                  <a:pt x="58552" y="99837"/>
                </a:lnTo>
                <a:lnTo>
                  <a:pt x="46085" y="99837"/>
                </a:lnTo>
                <a:lnTo>
                  <a:pt x="41269" y="98877"/>
                </a:lnTo>
                <a:lnTo>
                  <a:pt x="37429" y="96956"/>
                </a:lnTo>
                <a:lnTo>
                  <a:pt x="32644" y="94076"/>
                </a:lnTo>
                <a:lnTo>
                  <a:pt x="29748" y="91196"/>
                </a:lnTo>
                <a:lnTo>
                  <a:pt x="26883" y="87355"/>
                </a:lnTo>
                <a:lnTo>
                  <a:pt x="28803" y="112318"/>
                </a:lnTo>
                <a:lnTo>
                  <a:pt x="35524" y="115199"/>
                </a:lnTo>
                <a:lnTo>
                  <a:pt x="43205" y="116159"/>
                </a:lnTo>
                <a:lnTo>
                  <a:pt x="60472" y="116159"/>
                </a:lnTo>
                <a:lnTo>
                  <a:pt x="69113" y="114239"/>
                </a:lnTo>
                <a:lnTo>
                  <a:pt x="74874" y="111358"/>
                </a:lnTo>
                <a:lnTo>
                  <a:pt x="82555" y="108478"/>
                </a:lnTo>
                <a:lnTo>
                  <a:pt x="87355" y="104637"/>
                </a:lnTo>
                <a:lnTo>
                  <a:pt x="92156" y="99837"/>
                </a:lnTo>
                <a:lnTo>
                  <a:pt x="96956" y="94076"/>
                </a:lnTo>
                <a:lnTo>
                  <a:pt x="99837" y="88315"/>
                </a:lnTo>
                <a:lnTo>
                  <a:pt x="102717" y="80634"/>
                </a:lnTo>
                <a:lnTo>
                  <a:pt x="104637" y="73913"/>
                </a:lnTo>
                <a:lnTo>
                  <a:pt x="105597" y="65288"/>
                </a:lnTo>
                <a:lnTo>
                  <a:pt x="105597" y="48005"/>
                </a:lnTo>
                <a:lnTo>
                  <a:pt x="104637" y="40325"/>
                </a:lnTo>
                <a:lnTo>
                  <a:pt x="102717" y="33604"/>
                </a:lnTo>
                <a:lnTo>
                  <a:pt x="100797" y="25923"/>
                </a:lnTo>
                <a:lnTo>
                  <a:pt x="96956" y="20162"/>
                </a:lnTo>
                <a:lnTo>
                  <a:pt x="93116" y="15361"/>
                </a:lnTo>
                <a:lnTo>
                  <a:pt x="88315" y="10561"/>
                </a:lnTo>
                <a:lnTo>
                  <a:pt x="83515" y="6720"/>
                </a:lnTo>
                <a:lnTo>
                  <a:pt x="76794" y="3840"/>
                </a:lnTo>
                <a:lnTo>
                  <a:pt x="70073" y="1920"/>
                </a:lnTo>
                <a:lnTo>
                  <a:pt x="62392" y="0"/>
                </a:lnTo>
                <a:lnTo>
                  <a:pt x="45110" y="0"/>
                </a:lnTo>
                <a:lnTo>
                  <a:pt x="37429" y="1920"/>
                </a:lnTo>
                <a:lnTo>
                  <a:pt x="30723" y="4800"/>
                </a:lnTo>
                <a:lnTo>
                  <a:pt x="24002" y="7680"/>
                </a:lnTo>
                <a:lnTo>
                  <a:pt x="18242" y="11521"/>
                </a:lnTo>
                <a:lnTo>
                  <a:pt x="13441" y="16322"/>
                </a:lnTo>
                <a:lnTo>
                  <a:pt x="8641" y="22082"/>
                </a:lnTo>
                <a:lnTo>
                  <a:pt x="5760" y="27843"/>
                </a:lnTo>
                <a:lnTo>
                  <a:pt x="3840" y="35524"/>
                </a:lnTo>
                <a:lnTo>
                  <a:pt x="960" y="43205"/>
                </a:lnTo>
                <a:lnTo>
                  <a:pt x="0" y="50886"/>
                </a:lnTo>
                <a:lnTo>
                  <a:pt x="0" y="68168"/>
                </a:lnTo>
                <a:lnTo>
                  <a:pt x="960" y="75849"/>
                </a:lnTo>
                <a:lnTo>
                  <a:pt x="2880" y="83515"/>
                </a:lnTo>
                <a:lnTo>
                  <a:pt x="5760" y="90236"/>
                </a:lnTo>
                <a:lnTo>
                  <a:pt x="8641" y="95996"/>
                </a:lnTo>
                <a:lnTo>
                  <a:pt x="12481" y="100797"/>
                </a:lnTo>
                <a:lnTo>
                  <a:pt x="17282" y="105597"/>
                </a:lnTo>
                <a:lnTo>
                  <a:pt x="20162" y="63367"/>
                </a:lnTo>
                <a:lnTo>
                  <a:pt x="20162" y="5184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3830513" y="2421773"/>
            <a:ext cx="91196" cy="114239"/>
          </a:xfrm>
          <a:custGeom>
            <a:avLst/>
            <a:gdLst/>
            <a:ahLst/>
            <a:cxnLst/>
            <a:rect l="l" t="t" r="r" b="b"/>
            <a:pathLst>
              <a:path w="91196" h="114239">
                <a:moveTo>
                  <a:pt x="19202" y="37444"/>
                </a:moveTo>
                <a:lnTo>
                  <a:pt x="24963" y="30723"/>
                </a:lnTo>
                <a:lnTo>
                  <a:pt x="29763" y="25923"/>
                </a:lnTo>
                <a:lnTo>
                  <a:pt x="34564" y="22082"/>
                </a:lnTo>
                <a:lnTo>
                  <a:pt x="39364" y="18242"/>
                </a:lnTo>
                <a:lnTo>
                  <a:pt x="44165" y="17282"/>
                </a:lnTo>
                <a:lnTo>
                  <a:pt x="56647" y="17282"/>
                </a:lnTo>
                <a:lnTo>
                  <a:pt x="59527" y="19202"/>
                </a:lnTo>
                <a:lnTo>
                  <a:pt x="62407" y="20162"/>
                </a:lnTo>
                <a:lnTo>
                  <a:pt x="64328" y="23042"/>
                </a:lnTo>
                <a:lnTo>
                  <a:pt x="66248" y="24963"/>
                </a:lnTo>
                <a:lnTo>
                  <a:pt x="68168" y="27843"/>
                </a:lnTo>
                <a:lnTo>
                  <a:pt x="69128" y="30723"/>
                </a:lnTo>
                <a:lnTo>
                  <a:pt x="70088" y="34564"/>
                </a:lnTo>
                <a:lnTo>
                  <a:pt x="71048" y="38404"/>
                </a:lnTo>
                <a:lnTo>
                  <a:pt x="72008" y="43205"/>
                </a:lnTo>
                <a:lnTo>
                  <a:pt x="72008" y="112318"/>
                </a:lnTo>
                <a:lnTo>
                  <a:pt x="72969" y="113278"/>
                </a:lnTo>
                <a:lnTo>
                  <a:pt x="73929" y="113278"/>
                </a:lnTo>
                <a:lnTo>
                  <a:pt x="74889" y="114239"/>
                </a:lnTo>
                <a:lnTo>
                  <a:pt x="88331" y="114239"/>
                </a:lnTo>
                <a:lnTo>
                  <a:pt x="89291" y="113278"/>
                </a:lnTo>
                <a:lnTo>
                  <a:pt x="90251" y="113278"/>
                </a:lnTo>
                <a:lnTo>
                  <a:pt x="90251" y="112318"/>
                </a:lnTo>
                <a:lnTo>
                  <a:pt x="91196" y="112318"/>
                </a:lnTo>
                <a:lnTo>
                  <a:pt x="91196" y="39364"/>
                </a:lnTo>
                <a:lnTo>
                  <a:pt x="90251" y="32644"/>
                </a:lnTo>
                <a:lnTo>
                  <a:pt x="89291" y="27843"/>
                </a:lnTo>
                <a:lnTo>
                  <a:pt x="88331" y="22082"/>
                </a:lnTo>
                <a:lnTo>
                  <a:pt x="85450" y="17282"/>
                </a:lnTo>
                <a:lnTo>
                  <a:pt x="82570" y="13441"/>
                </a:lnTo>
                <a:lnTo>
                  <a:pt x="79689" y="9601"/>
                </a:lnTo>
                <a:lnTo>
                  <a:pt x="75849" y="5760"/>
                </a:lnTo>
                <a:lnTo>
                  <a:pt x="71048" y="3840"/>
                </a:lnTo>
                <a:lnTo>
                  <a:pt x="66248" y="960"/>
                </a:lnTo>
                <a:lnTo>
                  <a:pt x="60487" y="0"/>
                </a:lnTo>
                <a:lnTo>
                  <a:pt x="47045" y="0"/>
                </a:lnTo>
                <a:lnTo>
                  <a:pt x="41285" y="1920"/>
                </a:lnTo>
                <a:lnTo>
                  <a:pt x="35524" y="4800"/>
                </a:lnTo>
                <a:lnTo>
                  <a:pt x="29763" y="7680"/>
                </a:lnTo>
                <a:lnTo>
                  <a:pt x="23042" y="12481"/>
                </a:lnTo>
                <a:lnTo>
                  <a:pt x="17282" y="19202"/>
                </a:lnTo>
                <a:lnTo>
                  <a:pt x="17282" y="3840"/>
                </a:lnTo>
                <a:lnTo>
                  <a:pt x="16322" y="2880"/>
                </a:lnTo>
                <a:lnTo>
                  <a:pt x="15361" y="1920"/>
                </a:lnTo>
                <a:lnTo>
                  <a:pt x="3840" y="1920"/>
                </a:lnTo>
                <a:lnTo>
                  <a:pt x="2895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12318"/>
                </a:lnTo>
                <a:lnTo>
                  <a:pt x="960" y="113278"/>
                </a:lnTo>
                <a:lnTo>
                  <a:pt x="1935" y="113278"/>
                </a:lnTo>
                <a:lnTo>
                  <a:pt x="2895" y="114239"/>
                </a:lnTo>
                <a:lnTo>
                  <a:pt x="16322" y="114239"/>
                </a:lnTo>
                <a:lnTo>
                  <a:pt x="17282" y="113278"/>
                </a:lnTo>
                <a:lnTo>
                  <a:pt x="19202" y="113278"/>
                </a:lnTo>
                <a:lnTo>
                  <a:pt x="19202" y="374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3943791" y="2371862"/>
            <a:ext cx="39364" cy="60472"/>
          </a:xfrm>
          <a:custGeom>
            <a:avLst/>
            <a:gdLst/>
            <a:ahLst/>
            <a:cxnLst/>
            <a:rect l="l" t="t" r="r" b="b"/>
            <a:pathLst>
              <a:path w="39364" h="60472">
                <a:moveTo>
                  <a:pt x="16322" y="24002"/>
                </a:moveTo>
                <a:lnTo>
                  <a:pt x="960" y="56631"/>
                </a:lnTo>
                <a:lnTo>
                  <a:pt x="0" y="57591"/>
                </a:lnTo>
                <a:lnTo>
                  <a:pt x="0" y="58552"/>
                </a:lnTo>
                <a:lnTo>
                  <a:pt x="960" y="59512"/>
                </a:lnTo>
                <a:lnTo>
                  <a:pt x="2880" y="59512"/>
                </a:lnTo>
                <a:lnTo>
                  <a:pt x="3840" y="60472"/>
                </a:lnTo>
                <a:lnTo>
                  <a:pt x="7680" y="60472"/>
                </a:lnTo>
                <a:lnTo>
                  <a:pt x="8641" y="59512"/>
                </a:lnTo>
                <a:lnTo>
                  <a:pt x="12481" y="59512"/>
                </a:lnTo>
                <a:lnTo>
                  <a:pt x="13441" y="58552"/>
                </a:lnTo>
                <a:lnTo>
                  <a:pt x="14401" y="58552"/>
                </a:lnTo>
                <a:lnTo>
                  <a:pt x="15361" y="57591"/>
                </a:lnTo>
                <a:lnTo>
                  <a:pt x="15361" y="56631"/>
                </a:lnTo>
                <a:lnTo>
                  <a:pt x="31683" y="32628"/>
                </a:lnTo>
                <a:lnTo>
                  <a:pt x="33604" y="30723"/>
                </a:lnTo>
                <a:lnTo>
                  <a:pt x="34564" y="28788"/>
                </a:lnTo>
                <a:lnTo>
                  <a:pt x="35524" y="26883"/>
                </a:lnTo>
                <a:lnTo>
                  <a:pt x="36484" y="24947"/>
                </a:lnTo>
                <a:lnTo>
                  <a:pt x="36484" y="23042"/>
                </a:lnTo>
                <a:lnTo>
                  <a:pt x="37444" y="22067"/>
                </a:lnTo>
                <a:lnTo>
                  <a:pt x="38404" y="20162"/>
                </a:lnTo>
                <a:lnTo>
                  <a:pt x="38404" y="13441"/>
                </a:lnTo>
                <a:lnTo>
                  <a:pt x="39364" y="11521"/>
                </a:lnTo>
                <a:lnTo>
                  <a:pt x="39364" y="7680"/>
                </a:lnTo>
                <a:lnTo>
                  <a:pt x="38404" y="5760"/>
                </a:lnTo>
                <a:lnTo>
                  <a:pt x="38404" y="4800"/>
                </a:lnTo>
                <a:lnTo>
                  <a:pt x="37444" y="2880"/>
                </a:lnTo>
                <a:lnTo>
                  <a:pt x="37444" y="1920"/>
                </a:lnTo>
                <a:lnTo>
                  <a:pt x="36484" y="1920"/>
                </a:lnTo>
                <a:lnTo>
                  <a:pt x="35524" y="960"/>
                </a:lnTo>
                <a:lnTo>
                  <a:pt x="34564" y="0"/>
                </a:lnTo>
                <a:lnTo>
                  <a:pt x="21122" y="0"/>
                </a:lnTo>
                <a:lnTo>
                  <a:pt x="20162" y="960"/>
                </a:lnTo>
                <a:lnTo>
                  <a:pt x="19202" y="1920"/>
                </a:lnTo>
                <a:lnTo>
                  <a:pt x="18242" y="1920"/>
                </a:lnTo>
                <a:lnTo>
                  <a:pt x="17282" y="2880"/>
                </a:lnTo>
                <a:lnTo>
                  <a:pt x="17282" y="4800"/>
                </a:lnTo>
                <a:lnTo>
                  <a:pt x="16322" y="5760"/>
                </a:lnTo>
                <a:lnTo>
                  <a:pt x="16322" y="240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3993718" y="2421773"/>
            <a:ext cx="74874" cy="116159"/>
          </a:xfrm>
          <a:custGeom>
            <a:avLst/>
            <a:gdLst/>
            <a:ahLst/>
            <a:cxnLst/>
            <a:rect l="l" t="t" r="r" b="b"/>
            <a:pathLst>
              <a:path w="74874" h="116159">
                <a:moveTo>
                  <a:pt x="960" y="104637"/>
                </a:moveTo>
                <a:lnTo>
                  <a:pt x="960" y="105597"/>
                </a:lnTo>
                <a:lnTo>
                  <a:pt x="1920" y="106558"/>
                </a:lnTo>
                <a:lnTo>
                  <a:pt x="2880" y="107518"/>
                </a:lnTo>
                <a:lnTo>
                  <a:pt x="3840" y="108478"/>
                </a:lnTo>
                <a:lnTo>
                  <a:pt x="4800" y="109438"/>
                </a:lnTo>
                <a:lnTo>
                  <a:pt x="6720" y="110398"/>
                </a:lnTo>
                <a:lnTo>
                  <a:pt x="8641" y="111358"/>
                </a:lnTo>
                <a:lnTo>
                  <a:pt x="10561" y="112318"/>
                </a:lnTo>
                <a:lnTo>
                  <a:pt x="13441" y="113278"/>
                </a:lnTo>
                <a:lnTo>
                  <a:pt x="16322" y="114239"/>
                </a:lnTo>
                <a:lnTo>
                  <a:pt x="19202" y="115199"/>
                </a:lnTo>
                <a:lnTo>
                  <a:pt x="23042" y="115199"/>
                </a:lnTo>
                <a:lnTo>
                  <a:pt x="25908" y="116159"/>
                </a:lnTo>
                <a:lnTo>
                  <a:pt x="39364" y="116159"/>
                </a:lnTo>
                <a:lnTo>
                  <a:pt x="45110" y="115199"/>
                </a:lnTo>
                <a:lnTo>
                  <a:pt x="49911" y="114239"/>
                </a:lnTo>
                <a:lnTo>
                  <a:pt x="55671" y="112318"/>
                </a:lnTo>
                <a:lnTo>
                  <a:pt x="59512" y="110398"/>
                </a:lnTo>
                <a:lnTo>
                  <a:pt x="63352" y="107518"/>
                </a:lnTo>
                <a:lnTo>
                  <a:pt x="67193" y="104637"/>
                </a:lnTo>
                <a:lnTo>
                  <a:pt x="70073" y="100797"/>
                </a:lnTo>
                <a:lnTo>
                  <a:pt x="71993" y="96956"/>
                </a:lnTo>
                <a:lnTo>
                  <a:pt x="73913" y="92156"/>
                </a:lnTo>
                <a:lnTo>
                  <a:pt x="74874" y="87355"/>
                </a:lnTo>
                <a:lnTo>
                  <a:pt x="74874" y="77754"/>
                </a:lnTo>
                <a:lnTo>
                  <a:pt x="73913" y="73913"/>
                </a:lnTo>
                <a:lnTo>
                  <a:pt x="72953" y="71048"/>
                </a:lnTo>
                <a:lnTo>
                  <a:pt x="71033" y="67208"/>
                </a:lnTo>
                <a:lnTo>
                  <a:pt x="69113" y="64328"/>
                </a:lnTo>
                <a:lnTo>
                  <a:pt x="66233" y="62407"/>
                </a:lnTo>
                <a:lnTo>
                  <a:pt x="64312" y="59527"/>
                </a:lnTo>
                <a:lnTo>
                  <a:pt x="61432" y="57607"/>
                </a:lnTo>
                <a:lnTo>
                  <a:pt x="57591" y="55686"/>
                </a:lnTo>
                <a:lnTo>
                  <a:pt x="54711" y="54726"/>
                </a:lnTo>
                <a:lnTo>
                  <a:pt x="51831" y="52806"/>
                </a:lnTo>
                <a:lnTo>
                  <a:pt x="47990" y="51846"/>
                </a:lnTo>
                <a:lnTo>
                  <a:pt x="45110" y="49926"/>
                </a:lnTo>
                <a:lnTo>
                  <a:pt x="41269" y="48966"/>
                </a:lnTo>
                <a:lnTo>
                  <a:pt x="38404" y="48005"/>
                </a:lnTo>
                <a:lnTo>
                  <a:pt x="35524" y="46085"/>
                </a:lnTo>
                <a:lnTo>
                  <a:pt x="32628" y="45125"/>
                </a:lnTo>
                <a:lnTo>
                  <a:pt x="29748" y="43205"/>
                </a:lnTo>
                <a:lnTo>
                  <a:pt x="26883" y="42245"/>
                </a:lnTo>
                <a:lnTo>
                  <a:pt x="24963" y="40325"/>
                </a:lnTo>
                <a:lnTo>
                  <a:pt x="24002" y="38404"/>
                </a:lnTo>
                <a:lnTo>
                  <a:pt x="22082" y="36484"/>
                </a:lnTo>
                <a:lnTo>
                  <a:pt x="21122" y="33604"/>
                </a:lnTo>
                <a:lnTo>
                  <a:pt x="21122" y="27843"/>
                </a:lnTo>
                <a:lnTo>
                  <a:pt x="22082" y="25923"/>
                </a:lnTo>
                <a:lnTo>
                  <a:pt x="22082" y="24002"/>
                </a:lnTo>
                <a:lnTo>
                  <a:pt x="23042" y="22082"/>
                </a:lnTo>
                <a:lnTo>
                  <a:pt x="24963" y="21122"/>
                </a:lnTo>
                <a:lnTo>
                  <a:pt x="25908" y="19202"/>
                </a:lnTo>
                <a:lnTo>
                  <a:pt x="27843" y="18242"/>
                </a:lnTo>
                <a:lnTo>
                  <a:pt x="29748" y="17282"/>
                </a:lnTo>
                <a:lnTo>
                  <a:pt x="32628" y="16322"/>
                </a:lnTo>
                <a:lnTo>
                  <a:pt x="34564" y="15361"/>
                </a:lnTo>
                <a:lnTo>
                  <a:pt x="47990" y="15361"/>
                </a:lnTo>
                <a:lnTo>
                  <a:pt x="50871" y="16322"/>
                </a:lnTo>
                <a:lnTo>
                  <a:pt x="53751" y="17282"/>
                </a:lnTo>
                <a:lnTo>
                  <a:pt x="56631" y="18242"/>
                </a:lnTo>
                <a:lnTo>
                  <a:pt x="58552" y="19202"/>
                </a:lnTo>
                <a:lnTo>
                  <a:pt x="60472" y="20162"/>
                </a:lnTo>
                <a:lnTo>
                  <a:pt x="62392" y="21122"/>
                </a:lnTo>
                <a:lnTo>
                  <a:pt x="63352" y="22082"/>
                </a:lnTo>
                <a:lnTo>
                  <a:pt x="65272" y="23042"/>
                </a:lnTo>
                <a:lnTo>
                  <a:pt x="68153" y="23042"/>
                </a:lnTo>
                <a:lnTo>
                  <a:pt x="68153" y="22082"/>
                </a:lnTo>
                <a:lnTo>
                  <a:pt x="69113" y="21122"/>
                </a:lnTo>
                <a:lnTo>
                  <a:pt x="69113" y="19202"/>
                </a:lnTo>
                <a:lnTo>
                  <a:pt x="70073" y="18242"/>
                </a:lnTo>
                <a:lnTo>
                  <a:pt x="70073" y="14401"/>
                </a:lnTo>
                <a:lnTo>
                  <a:pt x="69113" y="13441"/>
                </a:lnTo>
                <a:lnTo>
                  <a:pt x="69113" y="9601"/>
                </a:lnTo>
                <a:lnTo>
                  <a:pt x="68153" y="8641"/>
                </a:lnTo>
                <a:lnTo>
                  <a:pt x="67193" y="7680"/>
                </a:lnTo>
                <a:lnTo>
                  <a:pt x="67193" y="6720"/>
                </a:lnTo>
                <a:lnTo>
                  <a:pt x="66233" y="6720"/>
                </a:lnTo>
                <a:lnTo>
                  <a:pt x="65272" y="5760"/>
                </a:lnTo>
                <a:lnTo>
                  <a:pt x="63352" y="4800"/>
                </a:lnTo>
                <a:lnTo>
                  <a:pt x="61432" y="3840"/>
                </a:lnTo>
                <a:lnTo>
                  <a:pt x="59512" y="3840"/>
                </a:lnTo>
                <a:lnTo>
                  <a:pt x="57591" y="2880"/>
                </a:lnTo>
                <a:lnTo>
                  <a:pt x="54711" y="1920"/>
                </a:lnTo>
                <a:lnTo>
                  <a:pt x="52791" y="960"/>
                </a:lnTo>
                <a:lnTo>
                  <a:pt x="49911" y="960"/>
                </a:lnTo>
                <a:lnTo>
                  <a:pt x="47030" y="0"/>
                </a:lnTo>
                <a:lnTo>
                  <a:pt x="34564" y="0"/>
                </a:lnTo>
                <a:lnTo>
                  <a:pt x="28803" y="960"/>
                </a:lnTo>
                <a:lnTo>
                  <a:pt x="24002" y="2880"/>
                </a:lnTo>
                <a:lnTo>
                  <a:pt x="19202" y="4800"/>
                </a:lnTo>
                <a:lnTo>
                  <a:pt x="15361" y="6720"/>
                </a:lnTo>
                <a:lnTo>
                  <a:pt x="12481" y="9601"/>
                </a:lnTo>
                <a:lnTo>
                  <a:pt x="9601" y="12481"/>
                </a:lnTo>
                <a:lnTo>
                  <a:pt x="6720" y="16322"/>
                </a:lnTo>
                <a:lnTo>
                  <a:pt x="4800" y="19202"/>
                </a:lnTo>
                <a:lnTo>
                  <a:pt x="3840" y="23042"/>
                </a:lnTo>
                <a:lnTo>
                  <a:pt x="2880" y="27843"/>
                </a:lnTo>
                <a:lnTo>
                  <a:pt x="2880" y="36484"/>
                </a:lnTo>
                <a:lnTo>
                  <a:pt x="3840" y="40325"/>
                </a:lnTo>
                <a:lnTo>
                  <a:pt x="4800" y="43205"/>
                </a:lnTo>
                <a:lnTo>
                  <a:pt x="6720" y="47045"/>
                </a:lnTo>
                <a:lnTo>
                  <a:pt x="8641" y="49926"/>
                </a:lnTo>
                <a:lnTo>
                  <a:pt x="11521" y="51846"/>
                </a:lnTo>
                <a:lnTo>
                  <a:pt x="13441" y="54726"/>
                </a:lnTo>
                <a:lnTo>
                  <a:pt x="16322" y="56647"/>
                </a:lnTo>
                <a:lnTo>
                  <a:pt x="19202" y="58567"/>
                </a:lnTo>
                <a:lnTo>
                  <a:pt x="23042" y="60487"/>
                </a:lnTo>
                <a:lnTo>
                  <a:pt x="25908" y="61447"/>
                </a:lnTo>
                <a:lnTo>
                  <a:pt x="29748" y="63367"/>
                </a:lnTo>
                <a:lnTo>
                  <a:pt x="32628" y="64328"/>
                </a:lnTo>
                <a:lnTo>
                  <a:pt x="36469" y="65288"/>
                </a:lnTo>
                <a:lnTo>
                  <a:pt x="39364" y="67208"/>
                </a:lnTo>
                <a:lnTo>
                  <a:pt x="42245" y="68168"/>
                </a:lnTo>
                <a:lnTo>
                  <a:pt x="45110" y="69128"/>
                </a:lnTo>
                <a:lnTo>
                  <a:pt x="47990" y="71048"/>
                </a:lnTo>
                <a:lnTo>
                  <a:pt x="49911" y="72953"/>
                </a:lnTo>
                <a:lnTo>
                  <a:pt x="51831" y="73913"/>
                </a:lnTo>
                <a:lnTo>
                  <a:pt x="53751" y="75849"/>
                </a:lnTo>
                <a:lnTo>
                  <a:pt x="54711" y="78729"/>
                </a:lnTo>
                <a:lnTo>
                  <a:pt x="55671" y="80634"/>
                </a:lnTo>
                <a:lnTo>
                  <a:pt x="55671" y="89275"/>
                </a:lnTo>
                <a:lnTo>
                  <a:pt x="54711" y="91196"/>
                </a:lnTo>
                <a:lnTo>
                  <a:pt x="52791" y="93131"/>
                </a:lnTo>
                <a:lnTo>
                  <a:pt x="51831" y="95036"/>
                </a:lnTo>
                <a:lnTo>
                  <a:pt x="49911" y="96956"/>
                </a:lnTo>
                <a:lnTo>
                  <a:pt x="47990" y="97916"/>
                </a:lnTo>
                <a:lnTo>
                  <a:pt x="45110" y="98877"/>
                </a:lnTo>
                <a:lnTo>
                  <a:pt x="43190" y="99837"/>
                </a:lnTo>
                <a:lnTo>
                  <a:pt x="40309" y="100797"/>
                </a:lnTo>
                <a:lnTo>
                  <a:pt x="29748" y="100797"/>
                </a:lnTo>
                <a:lnTo>
                  <a:pt x="25908" y="99837"/>
                </a:lnTo>
                <a:lnTo>
                  <a:pt x="22082" y="98877"/>
                </a:lnTo>
                <a:lnTo>
                  <a:pt x="19202" y="97916"/>
                </a:lnTo>
                <a:lnTo>
                  <a:pt x="16322" y="96956"/>
                </a:lnTo>
                <a:lnTo>
                  <a:pt x="13441" y="95996"/>
                </a:lnTo>
                <a:lnTo>
                  <a:pt x="10561" y="94076"/>
                </a:lnTo>
                <a:lnTo>
                  <a:pt x="8641" y="93131"/>
                </a:lnTo>
                <a:lnTo>
                  <a:pt x="7680" y="92156"/>
                </a:lnTo>
                <a:lnTo>
                  <a:pt x="5760" y="91196"/>
                </a:lnTo>
                <a:lnTo>
                  <a:pt x="3840" y="90236"/>
                </a:lnTo>
                <a:lnTo>
                  <a:pt x="2880" y="90236"/>
                </a:lnTo>
                <a:lnTo>
                  <a:pt x="2880" y="91196"/>
                </a:lnTo>
                <a:lnTo>
                  <a:pt x="1920" y="91196"/>
                </a:lnTo>
                <a:lnTo>
                  <a:pt x="960" y="92156"/>
                </a:lnTo>
                <a:lnTo>
                  <a:pt x="960" y="94076"/>
                </a:lnTo>
                <a:lnTo>
                  <a:pt x="0" y="95036"/>
                </a:lnTo>
                <a:lnTo>
                  <a:pt x="0" y="102717"/>
                </a:lnTo>
                <a:lnTo>
                  <a:pt x="960" y="1046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4151147" y="2380503"/>
            <a:ext cx="24002" cy="23027"/>
          </a:xfrm>
          <a:custGeom>
            <a:avLst/>
            <a:gdLst/>
            <a:ahLst/>
            <a:cxnLst/>
            <a:rect l="l" t="t" r="r" b="b"/>
            <a:pathLst>
              <a:path w="24002" h="23027">
                <a:moveTo>
                  <a:pt x="0" y="11521"/>
                </a:moveTo>
                <a:lnTo>
                  <a:pt x="0" y="15361"/>
                </a:lnTo>
                <a:lnTo>
                  <a:pt x="960" y="19202"/>
                </a:lnTo>
                <a:lnTo>
                  <a:pt x="2880" y="20147"/>
                </a:lnTo>
                <a:lnTo>
                  <a:pt x="4800" y="22082"/>
                </a:lnTo>
                <a:lnTo>
                  <a:pt x="7680" y="23027"/>
                </a:lnTo>
                <a:lnTo>
                  <a:pt x="17282" y="23027"/>
                </a:lnTo>
                <a:lnTo>
                  <a:pt x="20162" y="22082"/>
                </a:lnTo>
                <a:lnTo>
                  <a:pt x="22082" y="20147"/>
                </a:lnTo>
                <a:lnTo>
                  <a:pt x="24002" y="19202"/>
                </a:lnTo>
                <a:lnTo>
                  <a:pt x="24002" y="6720"/>
                </a:lnTo>
                <a:lnTo>
                  <a:pt x="23042" y="3840"/>
                </a:lnTo>
                <a:lnTo>
                  <a:pt x="22082" y="1920"/>
                </a:lnTo>
                <a:lnTo>
                  <a:pt x="20162" y="0"/>
                </a:lnTo>
                <a:lnTo>
                  <a:pt x="4800" y="0"/>
                </a:lnTo>
                <a:lnTo>
                  <a:pt x="2880" y="1920"/>
                </a:lnTo>
                <a:lnTo>
                  <a:pt x="960" y="3840"/>
                </a:lnTo>
                <a:lnTo>
                  <a:pt x="0" y="6720"/>
                </a:lnTo>
                <a:lnTo>
                  <a:pt x="0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4154027" y="2423693"/>
            <a:ext cx="19202" cy="112318"/>
          </a:xfrm>
          <a:custGeom>
            <a:avLst/>
            <a:gdLst/>
            <a:ahLst/>
            <a:cxnLst/>
            <a:rect l="l" t="t" r="r" b="b"/>
            <a:pathLst>
              <a:path w="19202" h="112318">
                <a:moveTo>
                  <a:pt x="19202" y="1920"/>
                </a:moveTo>
                <a:lnTo>
                  <a:pt x="18242" y="1920"/>
                </a:lnTo>
                <a:lnTo>
                  <a:pt x="18242" y="960"/>
                </a:lnTo>
                <a:lnTo>
                  <a:pt x="16322" y="960"/>
                </a:lnTo>
                <a:lnTo>
                  <a:pt x="15361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10398"/>
                </a:lnTo>
                <a:lnTo>
                  <a:pt x="960" y="111358"/>
                </a:lnTo>
                <a:lnTo>
                  <a:pt x="1920" y="111358"/>
                </a:lnTo>
                <a:lnTo>
                  <a:pt x="2880" y="112318"/>
                </a:lnTo>
                <a:lnTo>
                  <a:pt x="16322" y="112318"/>
                </a:lnTo>
                <a:lnTo>
                  <a:pt x="17282" y="111358"/>
                </a:lnTo>
                <a:lnTo>
                  <a:pt x="18242" y="111358"/>
                </a:lnTo>
                <a:lnTo>
                  <a:pt x="19202" y="110398"/>
                </a:lnTo>
                <a:lnTo>
                  <a:pt x="19202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4208754" y="2421773"/>
            <a:ext cx="157429" cy="114239"/>
          </a:xfrm>
          <a:custGeom>
            <a:avLst/>
            <a:gdLst/>
            <a:ahLst/>
            <a:cxnLst/>
            <a:rect l="l" t="t" r="r" b="b"/>
            <a:pathLst>
              <a:path w="157429" h="114239">
                <a:moveTo>
                  <a:pt x="47990" y="17282"/>
                </a:moveTo>
                <a:lnTo>
                  <a:pt x="54711" y="17282"/>
                </a:lnTo>
                <a:lnTo>
                  <a:pt x="57591" y="19202"/>
                </a:lnTo>
                <a:lnTo>
                  <a:pt x="59512" y="20162"/>
                </a:lnTo>
                <a:lnTo>
                  <a:pt x="62392" y="23042"/>
                </a:lnTo>
                <a:lnTo>
                  <a:pt x="63352" y="24963"/>
                </a:lnTo>
                <a:lnTo>
                  <a:pt x="65272" y="27843"/>
                </a:lnTo>
                <a:lnTo>
                  <a:pt x="67193" y="30723"/>
                </a:lnTo>
                <a:lnTo>
                  <a:pt x="67193" y="34564"/>
                </a:lnTo>
                <a:lnTo>
                  <a:pt x="68153" y="38404"/>
                </a:lnTo>
                <a:lnTo>
                  <a:pt x="69113" y="42245"/>
                </a:lnTo>
                <a:lnTo>
                  <a:pt x="69113" y="112318"/>
                </a:lnTo>
                <a:lnTo>
                  <a:pt x="70073" y="113278"/>
                </a:lnTo>
                <a:lnTo>
                  <a:pt x="71033" y="113278"/>
                </a:lnTo>
                <a:lnTo>
                  <a:pt x="71993" y="114239"/>
                </a:lnTo>
                <a:lnTo>
                  <a:pt x="85435" y="114239"/>
                </a:lnTo>
                <a:lnTo>
                  <a:pt x="86395" y="113278"/>
                </a:lnTo>
                <a:lnTo>
                  <a:pt x="87355" y="113278"/>
                </a:lnTo>
                <a:lnTo>
                  <a:pt x="88315" y="112318"/>
                </a:lnTo>
                <a:lnTo>
                  <a:pt x="88315" y="37444"/>
                </a:lnTo>
                <a:lnTo>
                  <a:pt x="94076" y="30723"/>
                </a:lnTo>
                <a:lnTo>
                  <a:pt x="98877" y="25923"/>
                </a:lnTo>
                <a:lnTo>
                  <a:pt x="102717" y="22082"/>
                </a:lnTo>
                <a:lnTo>
                  <a:pt x="107518" y="18242"/>
                </a:lnTo>
                <a:lnTo>
                  <a:pt x="112303" y="17282"/>
                </a:lnTo>
                <a:lnTo>
                  <a:pt x="123825" y="17282"/>
                </a:lnTo>
                <a:lnTo>
                  <a:pt x="125745" y="19202"/>
                </a:lnTo>
                <a:lnTo>
                  <a:pt x="128625" y="20162"/>
                </a:lnTo>
                <a:lnTo>
                  <a:pt x="130545" y="23042"/>
                </a:lnTo>
                <a:lnTo>
                  <a:pt x="132466" y="24963"/>
                </a:lnTo>
                <a:lnTo>
                  <a:pt x="134386" y="27843"/>
                </a:lnTo>
                <a:lnTo>
                  <a:pt x="135346" y="30723"/>
                </a:lnTo>
                <a:lnTo>
                  <a:pt x="136306" y="34564"/>
                </a:lnTo>
                <a:lnTo>
                  <a:pt x="137266" y="38404"/>
                </a:lnTo>
                <a:lnTo>
                  <a:pt x="137266" y="111358"/>
                </a:lnTo>
                <a:lnTo>
                  <a:pt x="138226" y="112318"/>
                </a:lnTo>
                <a:lnTo>
                  <a:pt x="138226" y="113278"/>
                </a:lnTo>
                <a:lnTo>
                  <a:pt x="139186" y="113278"/>
                </a:lnTo>
                <a:lnTo>
                  <a:pt x="140147" y="114239"/>
                </a:lnTo>
                <a:lnTo>
                  <a:pt x="154548" y="114239"/>
                </a:lnTo>
                <a:lnTo>
                  <a:pt x="155508" y="113278"/>
                </a:lnTo>
                <a:lnTo>
                  <a:pt x="156469" y="113278"/>
                </a:lnTo>
                <a:lnTo>
                  <a:pt x="156469" y="112318"/>
                </a:lnTo>
                <a:lnTo>
                  <a:pt x="157429" y="111358"/>
                </a:lnTo>
                <a:lnTo>
                  <a:pt x="157429" y="38404"/>
                </a:lnTo>
                <a:lnTo>
                  <a:pt x="156469" y="32644"/>
                </a:lnTo>
                <a:lnTo>
                  <a:pt x="155508" y="27843"/>
                </a:lnTo>
                <a:lnTo>
                  <a:pt x="153588" y="22082"/>
                </a:lnTo>
                <a:lnTo>
                  <a:pt x="151668" y="17282"/>
                </a:lnTo>
                <a:lnTo>
                  <a:pt x="148788" y="13441"/>
                </a:lnTo>
                <a:lnTo>
                  <a:pt x="145907" y="9601"/>
                </a:lnTo>
                <a:lnTo>
                  <a:pt x="142067" y="5760"/>
                </a:lnTo>
                <a:lnTo>
                  <a:pt x="138226" y="3840"/>
                </a:lnTo>
                <a:lnTo>
                  <a:pt x="133426" y="960"/>
                </a:lnTo>
                <a:lnTo>
                  <a:pt x="127665" y="0"/>
                </a:lnTo>
                <a:lnTo>
                  <a:pt x="118079" y="0"/>
                </a:lnTo>
                <a:lnTo>
                  <a:pt x="115183" y="960"/>
                </a:lnTo>
                <a:lnTo>
                  <a:pt x="112303" y="960"/>
                </a:lnTo>
                <a:lnTo>
                  <a:pt x="109438" y="1920"/>
                </a:lnTo>
                <a:lnTo>
                  <a:pt x="106558" y="2880"/>
                </a:lnTo>
                <a:lnTo>
                  <a:pt x="103677" y="4800"/>
                </a:lnTo>
                <a:lnTo>
                  <a:pt x="100797" y="6720"/>
                </a:lnTo>
                <a:lnTo>
                  <a:pt x="97916" y="8641"/>
                </a:lnTo>
                <a:lnTo>
                  <a:pt x="94076" y="11521"/>
                </a:lnTo>
                <a:lnTo>
                  <a:pt x="91196" y="14401"/>
                </a:lnTo>
                <a:lnTo>
                  <a:pt x="88315" y="17282"/>
                </a:lnTo>
                <a:lnTo>
                  <a:pt x="84475" y="21122"/>
                </a:lnTo>
                <a:lnTo>
                  <a:pt x="83515" y="18242"/>
                </a:lnTo>
                <a:lnTo>
                  <a:pt x="81594" y="15361"/>
                </a:lnTo>
                <a:lnTo>
                  <a:pt x="79674" y="12481"/>
                </a:lnTo>
                <a:lnTo>
                  <a:pt x="77754" y="9601"/>
                </a:lnTo>
                <a:lnTo>
                  <a:pt x="75834" y="7680"/>
                </a:lnTo>
                <a:lnTo>
                  <a:pt x="72953" y="5760"/>
                </a:lnTo>
                <a:lnTo>
                  <a:pt x="70073" y="3840"/>
                </a:lnTo>
                <a:lnTo>
                  <a:pt x="67193" y="2880"/>
                </a:lnTo>
                <a:lnTo>
                  <a:pt x="63352" y="1920"/>
                </a:lnTo>
                <a:lnTo>
                  <a:pt x="60472" y="960"/>
                </a:lnTo>
                <a:lnTo>
                  <a:pt x="56631" y="0"/>
                </a:lnTo>
                <a:lnTo>
                  <a:pt x="46070" y="0"/>
                </a:lnTo>
                <a:lnTo>
                  <a:pt x="40309" y="1920"/>
                </a:lnTo>
                <a:lnTo>
                  <a:pt x="34549" y="4800"/>
                </a:lnTo>
                <a:lnTo>
                  <a:pt x="29748" y="7680"/>
                </a:lnTo>
                <a:lnTo>
                  <a:pt x="23987" y="12481"/>
                </a:lnTo>
                <a:lnTo>
                  <a:pt x="17266" y="19202"/>
                </a:lnTo>
                <a:lnTo>
                  <a:pt x="17266" y="3840"/>
                </a:lnTo>
                <a:lnTo>
                  <a:pt x="16322" y="2880"/>
                </a:lnTo>
                <a:lnTo>
                  <a:pt x="15361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12318"/>
                </a:lnTo>
                <a:lnTo>
                  <a:pt x="960" y="112318"/>
                </a:lnTo>
                <a:lnTo>
                  <a:pt x="960" y="113278"/>
                </a:lnTo>
                <a:lnTo>
                  <a:pt x="1920" y="113278"/>
                </a:lnTo>
                <a:lnTo>
                  <a:pt x="2880" y="114239"/>
                </a:lnTo>
                <a:lnTo>
                  <a:pt x="17266" y="114239"/>
                </a:lnTo>
                <a:lnTo>
                  <a:pt x="17266" y="113278"/>
                </a:lnTo>
                <a:lnTo>
                  <a:pt x="19202" y="113278"/>
                </a:lnTo>
                <a:lnTo>
                  <a:pt x="19202" y="37444"/>
                </a:lnTo>
                <a:lnTo>
                  <a:pt x="24947" y="30723"/>
                </a:lnTo>
                <a:lnTo>
                  <a:pt x="29748" y="25923"/>
                </a:lnTo>
                <a:lnTo>
                  <a:pt x="34549" y="22082"/>
                </a:lnTo>
                <a:lnTo>
                  <a:pt x="39349" y="18242"/>
                </a:lnTo>
                <a:lnTo>
                  <a:pt x="43190" y="17282"/>
                </a:lnTo>
                <a:lnTo>
                  <a:pt x="47990" y="172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4400748" y="2421773"/>
            <a:ext cx="97916" cy="156484"/>
          </a:xfrm>
          <a:custGeom>
            <a:avLst/>
            <a:gdLst/>
            <a:ahLst/>
            <a:cxnLst/>
            <a:rect l="l" t="t" r="r" b="b"/>
            <a:pathLst>
              <a:path w="97916" h="156484">
                <a:moveTo>
                  <a:pt x="960" y="153603"/>
                </a:moveTo>
                <a:lnTo>
                  <a:pt x="960" y="154564"/>
                </a:lnTo>
                <a:lnTo>
                  <a:pt x="1920" y="155524"/>
                </a:lnTo>
                <a:lnTo>
                  <a:pt x="2880" y="156484"/>
                </a:lnTo>
                <a:lnTo>
                  <a:pt x="16322" y="156484"/>
                </a:lnTo>
                <a:lnTo>
                  <a:pt x="17266" y="155524"/>
                </a:lnTo>
                <a:lnTo>
                  <a:pt x="18227" y="155524"/>
                </a:lnTo>
                <a:lnTo>
                  <a:pt x="19202" y="154564"/>
                </a:lnTo>
                <a:lnTo>
                  <a:pt x="19202" y="153603"/>
                </a:lnTo>
                <a:lnTo>
                  <a:pt x="20162" y="153603"/>
                </a:lnTo>
                <a:lnTo>
                  <a:pt x="20162" y="99837"/>
                </a:lnTo>
                <a:lnTo>
                  <a:pt x="23042" y="102717"/>
                </a:lnTo>
                <a:lnTo>
                  <a:pt x="24947" y="105597"/>
                </a:lnTo>
                <a:lnTo>
                  <a:pt x="27828" y="107518"/>
                </a:lnTo>
                <a:lnTo>
                  <a:pt x="30723" y="109438"/>
                </a:lnTo>
                <a:lnTo>
                  <a:pt x="34549" y="94076"/>
                </a:lnTo>
                <a:lnTo>
                  <a:pt x="29748" y="91196"/>
                </a:lnTo>
                <a:lnTo>
                  <a:pt x="24947" y="86410"/>
                </a:lnTo>
                <a:lnTo>
                  <a:pt x="20162" y="79674"/>
                </a:lnTo>
                <a:lnTo>
                  <a:pt x="20162" y="37444"/>
                </a:lnTo>
                <a:lnTo>
                  <a:pt x="23042" y="33604"/>
                </a:lnTo>
                <a:lnTo>
                  <a:pt x="25908" y="30723"/>
                </a:lnTo>
                <a:lnTo>
                  <a:pt x="28788" y="27843"/>
                </a:lnTo>
                <a:lnTo>
                  <a:pt x="31668" y="24963"/>
                </a:lnTo>
                <a:lnTo>
                  <a:pt x="33588" y="23042"/>
                </a:lnTo>
                <a:lnTo>
                  <a:pt x="36469" y="21122"/>
                </a:lnTo>
                <a:lnTo>
                  <a:pt x="39349" y="20162"/>
                </a:lnTo>
                <a:lnTo>
                  <a:pt x="41269" y="19202"/>
                </a:lnTo>
                <a:lnTo>
                  <a:pt x="44150" y="18242"/>
                </a:lnTo>
                <a:lnTo>
                  <a:pt x="46070" y="17282"/>
                </a:lnTo>
                <a:lnTo>
                  <a:pt x="56631" y="17282"/>
                </a:lnTo>
                <a:lnTo>
                  <a:pt x="60472" y="18242"/>
                </a:lnTo>
                <a:lnTo>
                  <a:pt x="63352" y="20162"/>
                </a:lnTo>
                <a:lnTo>
                  <a:pt x="67193" y="23042"/>
                </a:lnTo>
                <a:lnTo>
                  <a:pt x="70073" y="25923"/>
                </a:lnTo>
                <a:lnTo>
                  <a:pt x="71993" y="29763"/>
                </a:lnTo>
                <a:lnTo>
                  <a:pt x="73913" y="33604"/>
                </a:lnTo>
                <a:lnTo>
                  <a:pt x="74874" y="38404"/>
                </a:lnTo>
                <a:lnTo>
                  <a:pt x="75834" y="43205"/>
                </a:lnTo>
                <a:lnTo>
                  <a:pt x="76794" y="48005"/>
                </a:lnTo>
                <a:lnTo>
                  <a:pt x="76794" y="69128"/>
                </a:lnTo>
                <a:lnTo>
                  <a:pt x="75834" y="73913"/>
                </a:lnTo>
                <a:lnTo>
                  <a:pt x="74874" y="78729"/>
                </a:lnTo>
                <a:lnTo>
                  <a:pt x="72953" y="82570"/>
                </a:lnTo>
                <a:lnTo>
                  <a:pt x="71033" y="86410"/>
                </a:lnTo>
                <a:lnTo>
                  <a:pt x="69113" y="90236"/>
                </a:lnTo>
                <a:lnTo>
                  <a:pt x="66233" y="94076"/>
                </a:lnTo>
                <a:lnTo>
                  <a:pt x="62392" y="95996"/>
                </a:lnTo>
                <a:lnTo>
                  <a:pt x="58552" y="97916"/>
                </a:lnTo>
                <a:lnTo>
                  <a:pt x="54711" y="99837"/>
                </a:lnTo>
                <a:lnTo>
                  <a:pt x="45110" y="99837"/>
                </a:lnTo>
                <a:lnTo>
                  <a:pt x="39349" y="97916"/>
                </a:lnTo>
                <a:lnTo>
                  <a:pt x="40309" y="114239"/>
                </a:lnTo>
                <a:lnTo>
                  <a:pt x="43190" y="115199"/>
                </a:lnTo>
                <a:lnTo>
                  <a:pt x="46070" y="116159"/>
                </a:lnTo>
                <a:lnTo>
                  <a:pt x="59512" y="116159"/>
                </a:lnTo>
                <a:lnTo>
                  <a:pt x="66233" y="115199"/>
                </a:lnTo>
                <a:lnTo>
                  <a:pt x="71033" y="112318"/>
                </a:lnTo>
                <a:lnTo>
                  <a:pt x="76794" y="109438"/>
                </a:lnTo>
                <a:lnTo>
                  <a:pt x="81594" y="105597"/>
                </a:lnTo>
                <a:lnTo>
                  <a:pt x="85435" y="99837"/>
                </a:lnTo>
                <a:lnTo>
                  <a:pt x="90236" y="95036"/>
                </a:lnTo>
                <a:lnTo>
                  <a:pt x="93116" y="88315"/>
                </a:lnTo>
                <a:lnTo>
                  <a:pt x="95036" y="81594"/>
                </a:lnTo>
                <a:lnTo>
                  <a:pt x="96956" y="73913"/>
                </a:lnTo>
                <a:lnTo>
                  <a:pt x="97916" y="65288"/>
                </a:lnTo>
                <a:lnTo>
                  <a:pt x="97916" y="48966"/>
                </a:lnTo>
                <a:lnTo>
                  <a:pt x="96956" y="41285"/>
                </a:lnTo>
                <a:lnTo>
                  <a:pt x="95036" y="34564"/>
                </a:lnTo>
                <a:lnTo>
                  <a:pt x="94076" y="27843"/>
                </a:lnTo>
                <a:lnTo>
                  <a:pt x="91196" y="22082"/>
                </a:lnTo>
                <a:lnTo>
                  <a:pt x="87355" y="17282"/>
                </a:lnTo>
                <a:lnTo>
                  <a:pt x="84475" y="11521"/>
                </a:lnTo>
                <a:lnTo>
                  <a:pt x="79674" y="7680"/>
                </a:lnTo>
                <a:lnTo>
                  <a:pt x="74874" y="4800"/>
                </a:lnTo>
                <a:lnTo>
                  <a:pt x="69113" y="1920"/>
                </a:lnTo>
                <a:lnTo>
                  <a:pt x="62392" y="0"/>
                </a:lnTo>
                <a:lnTo>
                  <a:pt x="51831" y="0"/>
                </a:lnTo>
                <a:lnTo>
                  <a:pt x="47990" y="960"/>
                </a:lnTo>
                <a:lnTo>
                  <a:pt x="45110" y="1920"/>
                </a:lnTo>
                <a:lnTo>
                  <a:pt x="41269" y="1920"/>
                </a:lnTo>
                <a:lnTo>
                  <a:pt x="38389" y="3840"/>
                </a:lnTo>
                <a:lnTo>
                  <a:pt x="35509" y="4800"/>
                </a:lnTo>
                <a:lnTo>
                  <a:pt x="32628" y="6720"/>
                </a:lnTo>
                <a:lnTo>
                  <a:pt x="29748" y="8641"/>
                </a:lnTo>
                <a:lnTo>
                  <a:pt x="26883" y="11521"/>
                </a:lnTo>
                <a:lnTo>
                  <a:pt x="24002" y="13441"/>
                </a:lnTo>
                <a:lnTo>
                  <a:pt x="20162" y="16322"/>
                </a:lnTo>
                <a:lnTo>
                  <a:pt x="17266" y="19202"/>
                </a:lnTo>
                <a:lnTo>
                  <a:pt x="17266" y="3840"/>
                </a:lnTo>
                <a:lnTo>
                  <a:pt x="16322" y="3840"/>
                </a:lnTo>
                <a:lnTo>
                  <a:pt x="16322" y="2880"/>
                </a:lnTo>
                <a:lnTo>
                  <a:pt x="15361" y="2880"/>
                </a:lnTo>
                <a:lnTo>
                  <a:pt x="14386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53603"/>
                </a:lnTo>
                <a:lnTo>
                  <a:pt x="960" y="1536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4431471" y="2515849"/>
            <a:ext cx="9585" cy="20162"/>
          </a:xfrm>
          <a:custGeom>
            <a:avLst/>
            <a:gdLst/>
            <a:ahLst/>
            <a:cxnLst/>
            <a:rect l="l" t="t" r="r" b="b"/>
            <a:pathLst>
              <a:path w="9585" h="20162">
                <a:moveTo>
                  <a:pt x="0" y="15361"/>
                </a:moveTo>
                <a:lnTo>
                  <a:pt x="1904" y="17282"/>
                </a:lnTo>
                <a:lnTo>
                  <a:pt x="4785" y="18242"/>
                </a:lnTo>
                <a:lnTo>
                  <a:pt x="6705" y="19202"/>
                </a:lnTo>
                <a:lnTo>
                  <a:pt x="9585" y="20162"/>
                </a:lnTo>
                <a:lnTo>
                  <a:pt x="8625" y="3840"/>
                </a:lnTo>
                <a:lnTo>
                  <a:pt x="3825" y="0"/>
                </a:lnTo>
                <a:lnTo>
                  <a:pt x="0" y="153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4519772" y="2421773"/>
            <a:ext cx="87355" cy="116159"/>
          </a:xfrm>
          <a:custGeom>
            <a:avLst/>
            <a:gdLst/>
            <a:ahLst/>
            <a:cxnLst/>
            <a:rect l="l" t="t" r="r" b="b"/>
            <a:pathLst>
              <a:path w="87355" h="116159">
                <a:moveTo>
                  <a:pt x="72009" y="113278"/>
                </a:moveTo>
                <a:lnTo>
                  <a:pt x="72969" y="114239"/>
                </a:lnTo>
                <a:lnTo>
                  <a:pt x="84490" y="114239"/>
                </a:lnTo>
                <a:lnTo>
                  <a:pt x="85450" y="113278"/>
                </a:lnTo>
                <a:lnTo>
                  <a:pt x="86410" y="113278"/>
                </a:lnTo>
                <a:lnTo>
                  <a:pt x="87355" y="112318"/>
                </a:lnTo>
                <a:lnTo>
                  <a:pt x="87355" y="33604"/>
                </a:lnTo>
                <a:lnTo>
                  <a:pt x="86410" y="27843"/>
                </a:lnTo>
                <a:lnTo>
                  <a:pt x="85450" y="23042"/>
                </a:lnTo>
                <a:lnTo>
                  <a:pt x="83530" y="18242"/>
                </a:lnTo>
                <a:lnTo>
                  <a:pt x="81610" y="13441"/>
                </a:lnTo>
                <a:lnTo>
                  <a:pt x="77769" y="10561"/>
                </a:lnTo>
                <a:lnTo>
                  <a:pt x="74889" y="6720"/>
                </a:lnTo>
                <a:lnTo>
                  <a:pt x="70088" y="4800"/>
                </a:lnTo>
                <a:lnTo>
                  <a:pt x="65288" y="2880"/>
                </a:lnTo>
                <a:lnTo>
                  <a:pt x="59527" y="960"/>
                </a:lnTo>
                <a:lnTo>
                  <a:pt x="52806" y="0"/>
                </a:lnTo>
                <a:lnTo>
                  <a:pt x="41285" y="0"/>
                </a:lnTo>
                <a:lnTo>
                  <a:pt x="37444" y="960"/>
                </a:lnTo>
                <a:lnTo>
                  <a:pt x="33604" y="960"/>
                </a:lnTo>
                <a:lnTo>
                  <a:pt x="29763" y="1920"/>
                </a:lnTo>
                <a:lnTo>
                  <a:pt x="25923" y="2880"/>
                </a:lnTo>
                <a:lnTo>
                  <a:pt x="22082" y="3840"/>
                </a:lnTo>
                <a:lnTo>
                  <a:pt x="19202" y="5760"/>
                </a:lnTo>
                <a:lnTo>
                  <a:pt x="16322" y="6720"/>
                </a:lnTo>
                <a:lnTo>
                  <a:pt x="13441" y="7680"/>
                </a:lnTo>
                <a:lnTo>
                  <a:pt x="10561" y="9601"/>
                </a:lnTo>
                <a:lnTo>
                  <a:pt x="8641" y="10561"/>
                </a:lnTo>
                <a:lnTo>
                  <a:pt x="7680" y="11521"/>
                </a:lnTo>
                <a:lnTo>
                  <a:pt x="6720" y="12481"/>
                </a:lnTo>
                <a:lnTo>
                  <a:pt x="5775" y="13441"/>
                </a:lnTo>
                <a:lnTo>
                  <a:pt x="5775" y="24002"/>
                </a:lnTo>
                <a:lnTo>
                  <a:pt x="6720" y="24002"/>
                </a:lnTo>
                <a:lnTo>
                  <a:pt x="6720" y="25923"/>
                </a:lnTo>
                <a:lnTo>
                  <a:pt x="7680" y="25923"/>
                </a:lnTo>
                <a:lnTo>
                  <a:pt x="8641" y="26883"/>
                </a:lnTo>
                <a:lnTo>
                  <a:pt x="10561" y="26883"/>
                </a:lnTo>
                <a:lnTo>
                  <a:pt x="11521" y="25923"/>
                </a:lnTo>
                <a:lnTo>
                  <a:pt x="13441" y="24963"/>
                </a:lnTo>
                <a:lnTo>
                  <a:pt x="15361" y="24002"/>
                </a:lnTo>
                <a:lnTo>
                  <a:pt x="18242" y="23042"/>
                </a:lnTo>
                <a:lnTo>
                  <a:pt x="21122" y="21122"/>
                </a:lnTo>
                <a:lnTo>
                  <a:pt x="24003" y="20162"/>
                </a:lnTo>
                <a:lnTo>
                  <a:pt x="26883" y="19202"/>
                </a:lnTo>
                <a:lnTo>
                  <a:pt x="30723" y="17282"/>
                </a:lnTo>
                <a:lnTo>
                  <a:pt x="34564" y="16322"/>
                </a:lnTo>
                <a:lnTo>
                  <a:pt x="51846" y="16322"/>
                </a:lnTo>
                <a:lnTo>
                  <a:pt x="54726" y="17282"/>
                </a:lnTo>
                <a:lnTo>
                  <a:pt x="58567" y="18242"/>
                </a:lnTo>
                <a:lnTo>
                  <a:pt x="60487" y="20162"/>
                </a:lnTo>
                <a:lnTo>
                  <a:pt x="62407" y="22082"/>
                </a:lnTo>
                <a:lnTo>
                  <a:pt x="64328" y="24002"/>
                </a:lnTo>
                <a:lnTo>
                  <a:pt x="66248" y="26883"/>
                </a:lnTo>
                <a:lnTo>
                  <a:pt x="66248" y="29763"/>
                </a:lnTo>
                <a:lnTo>
                  <a:pt x="67208" y="33604"/>
                </a:lnTo>
                <a:lnTo>
                  <a:pt x="68168" y="36484"/>
                </a:lnTo>
                <a:lnTo>
                  <a:pt x="68168" y="48966"/>
                </a:lnTo>
                <a:lnTo>
                  <a:pt x="45125" y="48966"/>
                </a:lnTo>
                <a:lnTo>
                  <a:pt x="37444" y="49926"/>
                </a:lnTo>
                <a:lnTo>
                  <a:pt x="30723" y="50886"/>
                </a:lnTo>
                <a:lnTo>
                  <a:pt x="24963" y="52806"/>
                </a:lnTo>
                <a:lnTo>
                  <a:pt x="19202" y="54726"/>
                </a:lnTo>
                <a:lnTo>
                  <a:pt x="14401" y="57607"/>
                </a:lnTo>
                <a:lnTo>
                  <a:pt x="9616" y="60487"/>
                </a:lnTo>
                <a:lnTo>
                  <a:pt x="6720" y="64328"/>
                </a:lnTo>
                <a:lnTo>
                  <a:pt x="3840" y="68168"/>
                </a:lnTo>
                <a:lnTo>
                  <a:pt x="1935" y="72953"/>
                </a:lnTo>
                <a:lnTo>
                  <a:pt x="0" y="77754"/>
                </a:lnTo>
                <a:lnTo>
                  <a:pt x="0" y="89275"/>
                </a:lnTo>
                <a:lnTo>
                  <a:pt x="960" y="94076"/>
                </a:lnTo>
                <a:lnTo>
                  <a:pt x="2895" y="97916"/>
                </a:lnTo>
                <a:lnTo>
                  <a:pt x="4800" y="101757"/>
                </a:lnTo>
                <a:lnTo>
                  <a:pt x="7680" y="104637"/>
                </a:lnTo>
                <a:lnTo>
                  <a:pt x="10561" y="107518"/>
                </a:lnTo>
                <a:lnTo>
                  <a:pt x="13441" y="110398"/>
                </a:lnTo>
                <a:lnTo>
                  <a:pt x="17282" y="112318"/>
                </a:lnTo>
                <a:lnTo>
                  <a:pt x="22082" y="114239"/>
                </a:lnTo>
                <a:lnTo>
                  <a:pt x="20162" y="88315"/>
                </a:lnTo>
                <a:lnTo>
                  <a:pt x="20162" y="79674"/>
                </a:lnTo>
                <a:lnTo>
                  <a:pt x="21122" y="76794"/>
                </a:lnTo>
                <a:lnTo>
                  <a:pt x="22082" y="74889"/>
                </a:lnTo>
                <a:lnTo>
                  <a:pt x="23042" y="72008"/>
                </a:lnTo>
                <a:lnTo>
                  <a:pt x="24963" y="70073"/>
                </a:lnTo>
                <a:lnTo>
                  <a:pt x="27843" y="68168"/>
                </a:lnTo>
                <a:lnTo>
                  <a:pt x="30723" y="66233"/>
                </a:lnTo>
                <a:lnTo>
                  <a:pt x="33604" y="65288"/>
                </a:lnTo>
                <a:lnTo>
                  <a:pt x="37444" y="64328"/>
                </a:lnTo>
                <a:lnTo>
                  <a:pt x="41285" y="63367"/>
                </a:lnTo>
                <a:lnTo>
                  <a:pt x="68168" y="63367"/>
                </a:lnTo>
                <a:lnTo>
                  <a:pt x="68168" y="85435"/>
                </a:lnTo>
                <a:lnTo>
                  <a:pt x="63367" y="91196"/>
                </a:lnTo>
                <a:lnTo>
                  <a:pt x="58567" y="95036"/>
                </a:lnTo>
                <a:lnTo>
                  <a:pt x="53766" y="96956"/>
                </a:lnTo>
                <a:lnTo>
                  <a:pt x="49926" y="99837"/>
                </a:lnTo>
                <a:lnTo>
                  <a:pt x="45125" y="100797"/>
                </a:lnTo>
                <a:lnTo>
                  <a:pt x="33604" y="100797"/>
                </a:lnTo>
                <a:lnTo>
                  <a:pt x="28803" y="99837"/>
                </a:lnTo>
                <a:lnTo>
                  <a:pt x="24963" y="95996"/>
                </a:lnTo>
                <a:lnTo>
                  <a:pt x="26883" y="115199"/>
                </a:lnTo>
                <a:lnTo>
                  <a:pt x="31683" y="116159"/>
                </a:lnTo>
                <a:lnTo>
                  <a:pt x="43205" y="116159"/>
                </a:lnTo>
                <a:lnTo>
                  <a:pt x="48966" y="115199"/>
                </a:lnTo>
                <a:lnTo>
                  <a:pt x="54726" y="112318"/>
                </a:lnTo>
                <a:lnTo>
                  <a:pt x="60487" y="109438"/>
                </a:lnTo>
                <a:lnTo>
                  <a:pt x="66248" y="105597"/>
                </a:lnTo>
                <a:lnTo>
                  <a:pt x="71048" y="100797"/>
                </a:lnTo>
                <a:lnTo>
                  <a:pt x="71048" y="113278"/>
                </a:lnTo>
                <a:lnTo>
                  <a:pt x="72009" y="11327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4539935" y="2510088"/>
            <a:ext cx="6720" cy="26883"/>
          </a:xfrm>
          <a:custGeom>
            <a:avLst/>
            <a:gdLst/>
            <a:ahLst/>
            <a:cxnLst/>
            <a:rect l="l" t="t" r="r" b="b"/>
            <a:pathLst>
              <a:path w="6720" h="26883">
                <a:moveTo>
                  <a:pt x="1920" y="4815"/>
                </a:moveTo>
                <a:lnTo>
                  <a:pt x="0" y="0"/>
                </a:lnTo>
                <a:lnTo>
                  <a:pt x="1920" y="25923"/>
                </a:lnTo>
                <a:lnTo>
                  <a:pt x="6720" y="26883"/>
                </a:lnTo>
                <a:lnTo>
                  <a:pt x="4800" y="7680"/>
                </a:lnTo>
                <a:lnTo>
                  <a:pt x="1920" y="481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4634971" y="2421773"/>
            <a:ext cx="83530" cy="116159"/>
          </a:xfrm>
          <a:custGeom>
            <a:avLst/>
            <a:gdLst/>
            <a:ahLst/>
            <a:cxnLst/>
            <a:rect l="l" t="t" r="r" b="b"/>
            <a:pathLst>
              <a:path w="83530" h="116159">
                <a:moveTo>
                  <a:pt x="20493" y="50930"/>
                </a:moveTo>
                <a:lnTo>
                  <a:pt x="23056" y="37719"/>
                </a:lnTo>
                <a:lnTo>
                  <a:pt x="27843" y="27843"/>
                </a:lnTo>
                <a:lnTo>
                  <a:pt x="32644" y="20162"/>
                </a:lnTo>
                <a:lnTo>
                  <a:pt x="40325" y="16322"/>
                </a:lnTo>
                <a:lnTo>
                  <a:pt x="53766" y="16322"/>
                </a:lnTo>
                <a:lnTo>
                  <a:pt x="57607" y="17282"/>
                </a:lnTo>
                <a:lnTo>
                  <a:pt x="61447" y="18242"/>
                </a:lnTo>
                <a:lnTo>
                  <a:pt x="64328" y="20162"/>
                </a:lnTo>
                <a:lnTo>
                  <a:pt x="67208" y="21122"/>
                </a:lnTo>
                <a:lnTo>
                  <a:pt x="69128" y="23042"/>
                </a:lnTo>
                <a:lnTo>
                  <a:pt x="72009" y="24002"/>
                </a:lnTo>
                <a:lnTo>
                  <a:pt x="73914" y="25923"/>
                </a:lnTo>
                <a:lnTo>
                  <a:pt x="74889" y="26883"/>
                </a:lnTo>
                <a:lnTo>
                  <a:pt x="76794" y="28803"/>
                </a:lnTo>
                <a:lnTo>
                  <a:pt x="81594" y="28803"/>
                </a:lnTo>
                <a:lnTo>
                  <a:pt x="81594" y="26883"/>
                </a:lnTo>
                <a:lnTo>
                  <a:pt x="82570" y="25923"/>
                </a:lnTo>
                <a:lnTo>
                  <a:pt x="83530" y="24002"/>
                </a:lnTo>
                <a:lnTo>
                  <a:pt x="83530" y="19202"/>
                </a:lnTo>
                <a:lnTo>
                  <a:pt x="82570" y="18242"/>
                </a:lnTo>
                <a:lnTo>
                  <a:pt x="82570" y="14401"/>
                </a:lnTo>
                <a:lnTo>
                  <a:pt x="81594" y="13441"/>
                </a:lnTo>
                <a:lnTo>
                  <a:pt x="81594" y="12481"/>
                </a:lnTo>
                <a:lnTo>
                  <a:pt x="80634" y="11521"/>
                </a:lnTo>
                <a:lnTo>
                  <a:pt x="79689" y="10561"/>
                </a:lnTo>
                <a:lnTo>
                  <a:pt x="78729" y="9601"/>
                </a:lnTo>
                <a:lnTo>
                  <a:pt x="76794" y="8641"/>
                </a:lnTo>
                <a:lnTo>
                  <a:pt x="74889" y="7680"/>
                </a:lnTo>
                <a:lnTo>
                  <a:pt x="72969" y="5760"/>
                </a:lnTo>
                <a:lnTo>
                  <a:pt x="71048" y="4800"/>
                </a:lnTo>
                <a:lnTo>
                  <a:pt x="68168" y="3840"/>
                </a:lnTo>
                <a:lnTo>
                  <a:pt x="65288" y="2880"/>
                </a:lnTo>
                <a:lnTo>
                  <a:pt x="62407" y="1920"/>
                </a:lnTo>
                <a:lnTo>
                  <a:pt x="59527" y="960"/>
                </a:lnTo>
                <a:lnTo>
                  <a:pt x="55686" y="960"/>
                </a:lnTo>
                <a:lnTo>
                  <a:pt x="52806" y="0"/>
                </a:lnTo>
                <a:lnTo>
                  <a:pt x="42245" y="0"/>
                </a:lnTo>
                <a:lnTo>
                  <a:pt x="35524" y="1920"/>
                </a:lnTo>
                <a:lnTo>
                  <a:pt x="29763" y="3840"/>
                </a:lnTo>
                <a:lnTo>
                  <a:pt x="24003" y="5760"/>
                </a:lnTo>
                <a:lnTo>
                  <a:pt x="19202" y="9601"/>
                </a:lnTo>
                <a:lnTo>
                  <a:pt x="14401" y="14401"/>
                </a:lnTo>
                <a:lnTo>
                  <a:pt x="9601" y="19202"/>
                </a:lnTo>
                <a:lnTo>
                  <a:pt x="6720" y="24963"/>
                </a:lnTo>
                <a:lnTo>
                  <a:pt x="3840" y="32644"/>
                </a:lnTo>
                <a:lnTo>
                  <a:pt x="728" y="45871"/>
                </a:lnTo>
                <a:lnTo>
                  <a:pt x="0" y="59527"/>
                </a:lnTo>
                <a:lnTo>
                  <a:pt x="0" y="69128"/>
                </a:lnTo>
                <a:lnTo>
                  <a:pt x="960" y="76794"/>
                </a:lnTo>
                <a:lnTo>
                  <a:pt x="2880" y="83515"/>
                </a:lnTo>
                <a:lnTo>
                  <a:pt x="5760" y="91196"/>
                </a:lnTo>
                <a:lnTo>
                  <a:pt x="8641" y="96956"/>
                </a:lnTo>
                <a:lnTo>
                  <a:pt x="12481" y="101757"/>
                </a:lnTo>
                <a:lnTo>
                  <a:pt x="16322" y="106558"/>
                </a:lnTo>
                <a:lnTo>
                  <a:pt x="21122" y="110398"/>
                </a:lnTo>
                <a:lnTo>
                  <a:pt x="26883" y="112318"/>
                </a:lnTo>
                <a:lnTo>
                  <a:pt x="32644" y="115199"/>
                </a:lnTo>
                <a:lnTo>
                  <a:pt x="39364" y="116159"/>
                </a:lnTo>
                <a:lnTo>
                  <a:pt x="54726" y="116159"/>
                </a:lnTo>
                <a:lnTo>
                  <a:pt x="57607" y="115199"/>
                </a:lnTo>
                <a:lnTo>
                  <a:pt x="61447" y="114239"/>
                </a:lnTo>
                <a:lnTo>
                  <a:pt x="64328" y="113278"/>
                </a:lnTo>
                <a:lnTo>
                  <a:pt x="67208" y="112318"/>
                </a:lnTo>
                <a:lnTo>
                  <a:pt x="70073" y="111358"/>
                </a:lnTo>
                <a:lnTo>
                  <a:pt x="72969" y="110398"/>
                </a:lnTo>
                <a:lnTo>
                  <a:pt x="75849" y="108478"/>
                </a:lnTo>
                <a:lnTo>
                  <a:pt x="77754" y="106558"/>
                </a:lnTo>
                <a:lnTo>
                  <a:pt x="79689" y="105597"/>
                </a:lnTo>
                <a:lnTo>
                  <a:pt x="80634" y="104637"/>
                </a:lnTo>
                <a:lnTo>
                  <a:pt x="81594" y="103677"/>
                </a:lnTo>
                <a:lnTo>
                  <a:pt x="81594" y="102717"/>
                </a:lnTo>
                <a:lnTo>
                  <a:pt x="82570" y="102717"/>
                </a:lnTo>
                <a:lnTo>
                  <a:pt x="82570" y="100797"/>
                </a:lnTo>
                <a:lnTo>
                  <a:pt x="83530" y="99837"/>
                </a:lnTo>
                <a:lnTo>
                  <a:pt x="83530" y="90236"/>
                </a:lnTo>
                <a:lnTo>
                  <a:pt x="82570" y="89275"/>
                </a:lnTo>
                <a:lnTo>
                  <a:pt x="82570" y="86410"/>
                </a:lnTo>
                <a:lnTo>
                  <a:pt x="77754" y="86410"/>
                </a:lnTo>
                <a:lnTo>
                  <a:pt x="76794" y="88315"/>
                </a:lnTo>
                <a:lnTo>
                  <a:pt x="74889" y="89275"/>
                </a:lnTo>
                <a:lnTo>
                  <a:pt x="72969" y="91196"/>
                </a:lnTo>
                <a:lnTo>
                  <a:pt x="70073" y="93131"/>
                </a:lnTo>
                <a:lnTo>
                  <a:pt x="68168" y="94076"/>
                </a:lnTo>
                <a:lnTo>
                  <a:pt x="64328" y="95996"/>
                </a:lnTo>
                <a:lnTo>
                  <a:pt x="61447" y="96956"/>
                </a:lnTo>
                <a:lnTo>
                  <a:pt x="57607" y="98877"/>
                </a:lnTo>
                <a:lnTo>
                  <a:pt x="53766" y="99837"/>
                </a:lnTo>
                <a:lnTo>
                  <a:pt x="45125" y="99837"/>
                </a:lnTo>
                <a:lnTo>
                  <a:pt x="41285" y="98877"/>
                </a:lnTo>
                <a:lnTo>
                  <a:pt x="37444" y="96956"/>
                </a:lnTo>
                <a:lnTo>
                  <a:pt x="33604" y="95036"/>
                </a:lnTo>
                <a:lnTo>
                  <a:pt x="30723" y="92156"/>
                </a:lnTo>
                <a:lnTo>
                  <a:pt x="27843" y="89275"/>
                </a:lnTo>
                <a:lnTo>
                  <a:pt x="24963" y="85435"/>
                </a:lnTo>
                <a:lnTo>
                  <a:pt x="24003" y="81594"/>
                </a:lnTo>
                <a:lnTo>
                  <a:pt x="22082" y="76794"/>
                </a:lnTo>
                <a:lnTo>
                  <a:pt x="21122" y="71048"/>
                </a:lnTo>
                <a:lnTo>
                  <a:pt x="20162" y="65288"/>
                </a:lnTo>
                <a:lnTo>
                  <a:pt x="20162" y="58567"/>
                </a:lnTo>
                <a:lnTo>
                  <a:pt x="20493" y="5093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4730008" y="2394905"/>
            <a:ext cx="69128" cy="143027"/>
          </a:xfrm>
          <a:custGeom>
            <a:avLst/>
            <a:gdLst/>
            <a:ahLst/>
            <a:cxnLst/>
            <a:rect l="l" t="t" r="r" b="b"/>
            <a:pathLst>
              <a:path w="69128" h="143027">
                <a:moveTo>
                  <a:pt x="38404" y="29748"/>
                </a:moveTo>
                <a:lnTo>
                  <a:pt x="38404" y="2865"/>
                </a:lnTo>
                <a:lnTo>
                  <a:pt x="37444" y="2865"/>
                </a:lnTo>
                <a:lnTo>
                  <a:pt x="37444" y="1904"/>
                </a:lnTo>
                <a:lnTo>
                  <a:pt x="36484" y="1904"/>
                </a:lnTo>
                <a:lnTo>
                  <a:pt x="35524" y="960"/>
                </a:lnTo>
                <a:lnTo>
                  <a:pt x="33604" y="960"/>
                </a:lnTo>
                <a:lnTo>
                  <a:pt x="31683" y="0"/>
                </a:lnTo>
                <a:lnTo>
                  <a:pt x="26883" y="0"/>
                </a:lnTo>
                <a:lnTo>
                  <a:pt x="24963" y="960"/>
                </a:lnTo>
                <a:lnTo>
                  <a:pt x="21122" y="960"/>
                </a:lnTo>
                <a:lnTo>
                  <a:pt x="21122" y="1904"/>
                </a:lnTo>
                <a:lnTo>
                  <a:pt x="19202" y="1904"/>
                </a:lnTo>
                <a:lnTo>
                  <a:pt x="19202" y="29748"/>
                </a:lnTo>
                <a:lnTo>
                  <a:pt x="1920" y="29748"/>
                </a:lnTo>
                <a:lnTo>
                  <a:pt x="960" y="30708"/>
                </a:lnTo>
                <a:lnTo>
                  <a:pt x="960" y="32628"/>
                </a:lnTo>
                <a:lnTo>
                  <a:pt x="0" y="33588"/>
                </a:lnTo>
                <a:lnTo>
                  <a:pt x="0" y="42230"/>
                </a:lnTo>
                <a:lnTo>
                  <a:pt x="960" y="43190"/>
                </a:lnTo>
                <a:lnTo>
                  <a:pt x="1920" y="45110"/>
                </a:lnTo>
                <a:lnTo>
                  <a:pt x="19202" y="45110"/>
                </a:lnTo>
                <a:lnTo>
                  <a:pt x="19202" y="118064"/>
                </a:lnTo>
                <a:lnTo>
                  <a:pt x="20162" y="122864"/>
                </a:lnTo>
                <a:lnTo>
                  <a:pt x="22082" y="127665"/>
                </a:lnTo>
                <a:lnTo>
                  <a:pt x="23042" y="131505"/>
                </a:lnTo>
                <a:lnTo>
                  <a:pt x="25923" y="134386"/>
                </a:lnTo>
                <a:lnTo>
                  <a:pt x="28803" y="137266"/>
                </a:lnTo>
                <a:lnTo>
                  <a:pt x="31683" y="139186"/>
                </a:lnTo>
                <a:lnTo>
                  <a:pt x="35524" y="141107"/>
                </a:lnTo>
                <a:lnTo>
                  <a:pt x="39364" y="142067"/>
                </a:lnTo>
                <a:lnTo>
                  <a:pt x="44165" y="143027"/>
                </a:lnTo>
                <a:lnTo>
                  <a:pt x="53766" y="143027"/>
                </a:lnTo>
                <a:lnTo>
                  <a:pt x="54726" y="142067"/>
                </a:lnTo>
                <a:lnTo>
                  <a:pt x="58567" y="142067"/>
                </a:lnTo>
                <a:lnTo>
                  <a:pt x="60487" y="141107"/>
                </a:lnTo>
                <a:lnTo>
                  <a:pt x="63367" y="141107"/>
                </a:lnTo>
                <a:lnTo>
                  <a:pt x="64328" y="140147"/>
                </a:lnTo>
                <a:lnTo>
                  <a:pt x="66248" y="139186"/>
                </a:lnTo>
                <a:lnTo>
                  <a:pt x="67208" y="139186"/>
                </a:lnTo>
                <a:lnTo>
                  <a:pt x="67208" y="138226"/>
                </a:lnTo>
                <a:lnTo>
                  <a:pt x="68168" y="138226"/>
                </a:lnTo>
                <a:lnTo>
                  <a:pt x="68168" y="137266"/>
                </a:lnTo>
                <a:lnTo>
                  <a:pt x="69128" y="135346"/>
                </a:lnTo>
                <a:lnTo>
                  <a:pt x="69128" y="125745"/>
                </a:lnTo>
                <a:lnTo>
                  <a:pt x="68168" y="124785"/>
                </a:lnTo>
                <a:lnTo>
                  <a:pt x="68168" y="123825"/>
                </a:lnTo>
                <a:lnTo>
                  <a:pt x="67208" y="122864"/>
                </a:lnTo>
                <a:lnTo>
                  <a:pt x="65288" y="122864"/>
                </a:lnTo>
                <a:lnTo>
                  <a:pt x="64328" y="123825"/>
                </a:lnTo>
                <a:lnTo>
                  <a:pt x="62407" y="123825"/>
                </a:lnTo>
                <a:lnTo>
                  <a:pt x="61447" y="124785"/>
                </a:lnTo>
                <a:lnTo>
                  <a:pt x="60487" y="124785"/>
                </a:lnTo>
                <a:lnTo>
                  <a:pt x="59527" y="125745"/>
                </a:lnTo>
                <a:lnTo>
                  <a:pt x="56647" y="125745"/>
                </a:lnTo>
                <a:lnTo>
                  <a:pt x="54726" y="126705"/>
                </a:lnTo>
                <a:lnTo>
                  <a:pt x="47045" y="126705"/>
                </a:lnTo>
                <a:lnTo>
                  <a:pt x="43205" y="124785"/>
                </a:lnTo>
                <a:lnTo>
                  <a:pt x="41285" y="120944"/>
                </a:lnTo>
                <a:lnTo>
                  <a:pt x="39364" y="117104"/>
                </a:lnTo>
                <a:lnTo>
                  <a:pt x="38404" y="111343"/>
                </a:lnTo>
                <a:lnTo>
                  <a:pt x="38404" y="45110"/>
                </a:lnTo>
                <a:lnTo>
                  <a:pt x="67208" y="45110"/>
                </a:lnTo>
                <a:lnTo>
                  <a:pt x="68168" y="43190"/>
                </a:lnTo>
                <a:lnTo>
                  <a:pt x="69128" y="42230"/>
                </a:lnTo>
                <a:lnTo>
                  <a:pt x="69128" y="32628"/>
                </a:lnTo>
                <a:lnTo>
                  <a:pt x="68168" y="31668"/>
                </a:lnTo>
                <a:lnTo>
                  <a:pt x="68168" y="30708"/>
                </a:lnTo>
                <a:lnTo>
                  <a:pt x="67208" y="29748"/>
                </a:lnTo>
                <a:lnTo>
                  <a:pt x="38404" y="2974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4882652" y="2423693"/>
            <a:ext cx="19202" cy="112318"/>
          </a:xfrm>
          <a:custGeom>
            <a:avLst/>
            <a:gdLst/>
            <a:ahLst/>
            <a:cxnLst/>
            <a:rect l="l" t="t" r="r" b="b"/>
            <a:pathLst>
              <a:path w="19202" h="112318">
                <a:moveTo>
                  <a:pt x="0" y="1920"/>
                </a:moveTo>
                <a:lnTo>
                  <a:pt x="0" y="111358"/>
                </a:lnTo>
                <a:lnTo>
                  <a:pt x="960" y="111358"/>
                </a:lnTo>
                <a:lnTo>
                  <a:pt x="1920" y="112318"/>
                </a:lnTo>
                <a:lnTo>
                  <a:pt x="16322" y="112318"/>
                </a:lnTo>
                <a:lnTo>
                  <a:pt x="17282" y="111358"/>
                </a:lnTo>
                <a:lnTo>
                  <a:pt x="18227" y="111358"/>
                </a:lnTo>
                <a:lnTo>
                  <a:pt x="18227" y="110398"/>
                </a:lnTo>
                <a:lnTo>
                  <a:pt x="19202" y="110398"/>
                </a:lnTo>
                <a:lnTo>
                  <a:pt x="19202" y="2880"/>
                </a:lnTo>
                <a:lnTo>
                  <a:pt x="18227" y="2880"/>
                </a:lnTo>
                <a:lnTo>
                  <a:pt x="18227" y="1920"/>
                </a:lnTo>
                <a:lnTo>
                  <a:pt x="17282" y="960"/>
                </a:lnTo>
                <a:lnTo>
                  <a:pt x="16322" y="960"/>
                </a:lnTo>
                <a:lnTo>
                  <a:pt x="1536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4879771" y="2380503"/>
            <a:ext cx="24002" cy="23027"/>
          </a:xfrm>
          <a:custGeom>
            <a:avLst/>
            <a:gdLst/>
            <a:ahLst/>
            <a:cxnLst/>
            <a:rect l="l" t="t" r="r" b="b"/>
            <a:pathLst>
              <a:path w="24002" h="23027">
                <a:moveTo>
                  <a:pt x="24002" y="11521"/>
                </a:moveTo>
                <a:lnTo>
                  <a:pt x="24002" y="6720"/>
                </a:lnTo>
                <a:lnTo>
                  <a:pt x="23042" y="3840"/>
                </a:lnTo>
                <a:lnTo>
                  <a:pt x="21107" y="1920"/>
                </a:lnTo>
                <a:lnTo>
                  <a:pt x="20162" y="0"/>
                </a:lnTo>
                <a:lnTo>
                  <a:pt x="3840" y="0"/>
                </a:lnTo>
                <a:lnTo>
                  <a:pt x="2880" y="1920"/>
                </a:lnTo>
                <a:lnTo>
                  <a:pt x="960" y="3840"/>
                </a:lnTo>
                <a:lnTo>
                  <a:pt x="0" y="6720"/>
                </a:lnTo>
                <a:lnTo>
                  <a:pt x="0" y="15361"/>
                </a:lnTo>
                <a:lnTo>
                  <a:pt x="960" y="19202"/>
                </a:lnTo>
                <a:lnTo>
                  <a:pt x="2880" y="20147"/>
                </a:lnTo>
                <a:lnTo>
                  <a:pt x="3840" y="22082"/>
                </a:lnTo>
                <a:lnTo>
                  <a:pt x="7680" y="23027"/>
                </a:lnTo>
                <a:lnTo>
                  <a:pt x="16322" y="23027"/>
                </a:lnTo>
                <a:lnTo>
                  <a:pt x="20162" y="22082"/>
                </a:lnTo>
                <a:lnTo>
                  <a:pt x="21107" y="20147"/>
                </a:lnTo>
                <a:lnTo>
                  <a:pt x="23042" y="19202"/>
                </a:lnTo>
                <a:lnTo>
                  <a:pt x="24002" y="15361"/>
                </a:lnTo>
                <a:lnTo>
                  <a:pt x="24002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4928722" y="2421773"/>
            <a:ext cx="74889" cy="116159"/>
          </a:xfrm>
          <a:custGeom>
            <a:avLst/>
            <a:gdLst/>
            <a:ahLst/>
            <a:cxnLst/>
            <a:rect l="l" t="t" r="r" b="b"/>
            <a:pathLst>
              <a:path w="74889" h="116159">
                <a:moveTo>
                  <a:pt x="24003" y="2880"/>
                </a:moveTo>
                <a:lnTo>
                  <a:pt x="19202" y="4800"/>
                </a:lnTo>
                <a:lnTo>
                  <a:pt x="15361" y="6720"/>
                </a:lnTo>
                <a:lnTo>
                  <a:pt x="12481" y="9601"/>
                </a:lnTo>
                <a:lnTo>
                  <a:pt x="8641" y="12481"/>
                </a:lnTo>
                <a:lnTo>
                  <a:pt x="6720" y="16322"/>
                </a:lnTo>
                <a:lnTo>
                  <a:pt x="4800" y="19202"/>
                </a:lnTo>
                <a:lnTo>
                  <a:pt x="2880" y="23042"/>
                </a:lnTo>
                <a:lnTo>
                  <a:pt x="2880" y="40325"/>
                </a:lnTo>
                <a:lnTo>
                  <a:pt x="4800" y="43205"/>
                </a:lnTo>
                <a:lnTo>
                  <a:pt x="6720" y="47045"/>
                </a:lnTo>
                <a:lnTo>
                  <a:pt x="8641" y="49926"/>
                </a:lnTo>
                <a:lnTo>
                  <a:pt x="10561" y="51846"/>
                </a:lnTo>
                <a:lnTo>
                  <a:pt x="13441" y="54726"/>
                </a:lnTo>
                <a:lnTo>
                  <a:pt x="16322" y="56647"/>
                </a:lnTo>
                <a:lnTo>
                  <a:pt x="19202" y="58567"/>
                </a:lnTo>
                <a:lnTo>
                  <a:pt x="23042" y="60487"/>
                </a:lnTo>
                <a:lnTo>
                  <a:pt x="25923" y="61447"/>
                </a:lnTo>
                <a:lnTo>
                  <a:pt x="28803" y="63367"/>
                </a:lnTo>
                <a:lnTo>
                  <a:pt x="32644" y="64328"/>
                </a:lnTo>
                <a:lnTo>
                  <a:pt x="35524" y="65288"/>
                </a:lnTo>
                <a:lnTo>
                  <a:pt x="38404" y="67208"/>
                </a:lnTo>
                <a:lnTo>
                  <a:pt x="42245" y="68168"/>
                </a:lnTo>
                <a:lnTo>
                  <a:pt x="45125" y="69128"/>
                </a:lnTo>
                <a:lnTo>
                  <a:pt x="47045" y="71048"/>
                </a:lnTo>
                <a:lnTo>
                  <a:pt x="49926" y="72953"/>
                </a:lnTo>
                <a:lnTo>
                  <a:pt x="51846" y="73913"/>
                </a:lnTo>
                <a:lnTo>
                  <a:pt x="52806" y="75849"/>
                </a:lnTo>
                <a:lnTo>
                  <a:pt x="54726" y="78729"/>
                </a:lnTo>
                <a:lnTo>
                  <a:pt x="55686" y="80634"/>
                </a:lnTo>
                <a:lnTo>
                  <a:pt x="55686" y="86410"/>
                </a:lnTo>
                <a:lnTo>
                  <a:pt x="54726" y="89275"/>
                </a:lnTo>
                <a:lnTo>
                  <a:pt x="53766" y="91196"/>
                </a:lnTo>
                <a:lnTo>
                  <a:pt x="52806" y="93131"/>
                </a:lnTo>
                <a:lnTo>
                  <a:pt x="51846" y="95036"/>
                </a:lnTo>
                <a:lnTo>
                  <a:pt x="49926" y="96956"/>
                </a:lnTo>
                <a:lnTo>
                  <a:pt x="47045" y="97916"/>
                </a:lnTo>
                <a:lnTo>
                  <a:pt x="45125" y="98877"/>
                </a:lnTo>
                <a:lnTo>
                  <a:pt x="42245" y="99837"/>
                </a:lnTo>
                <a:lnTo>
                  <a:pt x="40325" y="100797"/>
                </a:lnTo>
                <a:lnTo>
                  <a:pt x="28803" y="100797"/>
                </a:lnTo>
                <a:lnTo>
                  <a:pt x="24963" y="99837"/>
                </a:lnTo>
                <a:lnTo>
                  <a:pt x="22082" y="98877"/>
                </a:lnTo>
                <a:lnTo>
                  <a:pt x="18242" y="97916"/>
                </a:lnTo>
                <a:lnTo>
                  <a:pt x="15361" y="96956"/>
                </a:lnTo>
                <a:lnTo>
                  <a:pt x="13441" y="95996"/>
                </a:lnTo>
                <a:lnTo>
                  <a:pt x="10561" y="94076"/>
                </a:lnTo>
                <a:lnTo>
                  <a:pt x="8641" y="93131"/>
                </a:lnTo>
                <a:lnTo>
                  <a:pt x="6720" y="92156"/>
                </a:lnTo>
                <a:lnTo>
                  <a:pt x="5760" y="91196"/>
                </a:lnTo>
                <a:lnTo>
                  <a:pt x="3840" y="90236"/>
                </a:lnTo>
                <a:lnTo>
                  <a:pt x="2880" y="90236"/>
                </a:lnTo>
                <a:lnTo>
                  <a:pt x="1920" y="91196"/>
                </a:lnTo>
                <a:lnTo>
                  <a:pt x="960" y="91196"/>
                </a:lnTo>
                <a:lnTo>
                  <a:pt x="960" y="93131"/>
                </a:lnTo>
                <a:lnTo>
                  <a:pt x="0" y="94076"/>
                </a:lnTo>
                <a:lnTo>
                  <a:pt x="0" y="102717"/>
                </a:lnTo>
                <a:lnTo>
                  <a:pt x="960" y="104637"/>
                </a:lnTo>
                <a:lnTo>
                  <a:pt x="960" y="105597"/>
                </a:lnTo>
                <a:lnTo>
                  <a:pt x="1920" y="106558"/>
                </a:lnTo>
                <a:lnTo>
                  <a:pt x="1920" y="107518"/>
                </a:lnTo>
                <a:lnTo>
                  <a:pt x="2880" y="108478"/>
                </a:lnTo>
                <a:lnTo>
                  <a:pt x="4800" y="109438"/>
                </a:lnTo>
                <a:lnTo>
                  <a:pt x="6720" y="110398"/>
                </a:lnTo>
                <a:lnTo>
                  <a:pt x="8641" y="111358"/>
                </a:lnTo>
                <a:lnTo>
                  <a:pt x="10561" y="112318"/>
                </a:lnTo>
                <a:lnTo>
                  <a:pt x="13441" y="113278"/>
                </a:lnTo>
                <a:lnTo>
                  <a:pt x="16322" y="114239"/>
                </a:lnTo>
                <a:lnTo>
                  <a:pt x="19202" y="115199"/>
                </a:lnTo>
                <a:lnTo>
                  <a:pt x="22082" y="115199"/>
                </a:lnTo>
                <a:lnTo>
                  <a:pt x="25923" y="116159"/>
                </a:lnTo>
                <a:lnTo>
                  <a:pt x="39364" y="116159"/>
                </a:lnTo>
                <a:lnTo>
                  <a:pt x="45125" y="115199"/>
                </a:lnTo>
                <a:lnTo>
                  <a:pt x="49926" y="114239"/>
                </a:lnTo>
                <a:lnTo>
                  <a:pt x="55686" y="112318"/>
                </a:lnTo>
                <a:lnTo>
                  <a:pt x="59527" y="110398"/>
                </a:lnTo>
                <a:lnTo>
                  <a:pt x="63367" y="107518"/>
                </a:lnTo>
                <a:lnTo>
                  <a:pt x="67208" y="104637"/>
                </a:lnTo>
                <a:lnTo>
                  <a:pt x="70073" y="100797"/>
                </a:lnTo>
                <a:lnTo>
                  <a:pt x="72009" y="96956"/>
                </a:lnTo>
                <a:lnTo>
                  <a:pt x="73914" y="92156"/>
                </a:lnTo>
                <a:lnTo>
                  <a:pt x="74889" y="87355"/>
                </a:lnTo>
                <a:lnTo>
                  <a:pt x="74889" y="77754"/>
                </a:lnTo>
                <a:lnTo>
                  <a:pt x="73914" y="73913"/>
                </a:lnTo>
                <a:lnTo>
                  <a:pt x="72009" y="71048"/>
                </a:lnTo>
                <a:lnTo>
                  <a:pt x="71048" y="67208"/>
                </a:lnTo>
                <a:lnTo>
                  <a:pt x="69128" y="64328"/>
                </a:lnTo>
                <a:lnTo>
                  <a:pt x="66248" y="62407"/>
                </a:lnTo>
                <a:lnTo>
                  <a:pt x="63367" y="59527"/>
                </a:lnTo>
                <a:lnTo>
                  <a:pt x="61447" y="57607"/>
                </a:lnTo>
                <a:lnTo>
                  <a:pt x="57607" y="55686"/>
                </a:lnTo>
                <a:lnTo>
                  <a:pt x="54726" y="54726"/>
                </a:lnTo>
                <a:lnTo>
                  <a:pt x="50886" y="52806"/>
                </a:lnTo>
                <a:lnTo>
                  <a:pt x="48006" y="51846"/>
                </a:lnTo>
                <a:lnTo>
                  <a:pt x="44165" y="49926"/>
                </a:lnTo>
                <a:lnTo>
                  <a:pt x="41285" y="48966"/>
                </a:lnTo>
                <a:lnTo>
                  <a:pt x="38404" y="48005"/>
                </a:lnTo>
                <a:lnTo>
                  <a:pt x="34564" y="46085"/>
                </a:lnTo>
                <a:lnTo>
                  <a:pt x="31683" y="45125"/>
                </a:lnTo>
                <a:lnTo>
                  <a:pt x="29763" y="43205"/>
                </a:lnTo>
                <a:lnTo>
                  <a:pt x="26883" y="42245"/>
                </a:lnTo>
                <a:lnTo>
                  <a:pt x="24963" y="40325"/>
                </a:lnTo>
                <a:lnTo>
                  <a:pt x="23042" y="38404"/>
                </a:lnTo>
                <a:lnTo>
                  <a:pt x="22082" y="36484"/>
                </a:lnTo>
                <a:lnTo>
                  <a:pt x="21122" y="33604"/>
                </a:lnTo>
                <a:lnTo>
                  <a:pt x="21122" y="25923"/>
                </a:lnTo>
                <a:lnTo>
                  <a:pt x="22082" y="24002"/>
                </a:lnTo>
                <a:lnTo>
                  <a:pt x="23042" y="22082"/>
                </a:lnTo>
                <a:lnTo>
                  <a:pt x="24003" y="21122"/>
                </a:lnTo>
                <a:lnTo>
                  <a:pt x="25923" y="19202"/>
                </a:lnTo>
                <a:lnTo>
                  <a:pt x="27843" y="18242"/>
                </a:lnTo>
                <a:lnTo>
                  <a:pt x="29763" y="17282"/>
                </a:lnTo>
                <a:lnTo>
                  <a:pt x="31683" y="16322"/>
                </a:lnTo>
                <a:lnTo>
                  <a:pt x="34564" y="15361"/>
                </a:lnTo>
                <a:lnTo>
                  <a:pt x="48006" y="15361"/>
                </a:lnTo>
                <a:lnTo>
                  <a:pt x="50886" y="16322"/>
                </a:lnTo>
                <a:lnTo>
                  <a:pt x="53766" y="17282"/>
                </a:lnTo>
                <a:lnTo>
                  <a:pt x="55686" y="18242"/>
                </a:lnTo>
                <a:lnTo>
                  <a:pt x="57607" y="19202"/>
                </a:lnTo>
                <a:lnTo>
                  <a:pt x="60487" y="20162"/>
                </a:lnTo>
                <a:lnTo>
                  <a:pt x="62407" y="21122"/>
                </a:lnTo>
                <a:lnTo>
                  <a:pt x="63367" y="22082"/>
                </a:lnTo>
                <a:lnTo>
                  <a:pt x="64328" y="23042"/>
                </a:lnTo>
                <a:lnTo>
                  <a:pt x="68168" y="23042"/>
                </a:lnTo>
                <a:lnTo>
                  <a:pt x="68168" y="21122"/>
                </a:lnTo>
                <a:lnTo>
                  <a:pt x="69128" y="21122"/>
                </a:lnTo>
                <a:lnTo>
                  <a:pt x="69128" y="9601"/>
                </a:lnTo>
                <a:lnTo>
                  <a:pt x="68168" y="9601"/>
                </a:lnTo>
                <a:lnTo>
                  <a:pt x="68168" y="8641"/>
                </a:lnTo>
                <a:lnTo>
                  <a:pt x="67208" y="7680"/>
                </a:lnTo>
                <a:lnTo>
                  <a:pt x="66248" y="6720"/>
                </a:lnTo>
                <a:lnTo>
                  <a:pt x="65288" y="6720"/>
                </a:lnTo>
                <a:lnTo>
                  <a:pt x="64328" y="5760"/>
                </a:lnTo>
                <a:lnTo>
                  <a:pt x="63367" y="4800"/>
                </a:lnTo>
                <a:lnTo>
                  <a:pt x="61447" y="3840"/>
                </a:lnTo>
                <a:lnTo>
                  <a:pt x="59527" y="3840"/>
                </a:lnTo>
                <a:lnTo>
                  <a:pt x="57607" y="2880"/>
                </a:lnTo>
                <a:lnTo>
                  <a:pt x="54726" y="1920"/>
                </a:lnTo>
                <a:lnTo>
                  <a:pt x="51846" y="960"/>
                </a:lnTo>
                <a:lnTo>
                  <a:pt x="49926" y="960"/>
                </a:lnTo>
                <a:lnTo>
                  <a:pt x="47045" y="0"/>
                </a:lnTo>
                <a:lnTo>
                  <a:pt x="34564" y="0"/>
                </a:lnTo>
                <a:lnTo>
                  <a:pt x="28803" y="960"/>
                </a:lnTo>
                <a:lnTo>
                  <a:pt x="24003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5035280" y="2428494"/>
            <a:ext cx="24002" cy="26883"/>
          </a:xfrm>
          <a:custGeom>
            <a:avLst/>
            <a:gdLst/>
            <a:ahLst/>
            <a:cxnLst/>
            <a:rect l="l" t="t" r="r" b="b"/>
            <a:pathLst>
              <a:path w="24002" h="26883">
                <a:moveTo>
                  <a:pt x="960" y="21122"/>
                </a:moveTo>
                <a:lnTo>
                  <a:pt x="960" y="23042"/>
                </a:lnTo>
                <a:lnTo>
                  <a:pt x="1920" y="24002"/>
                </a:lnTo>
                <a:lnTo>
                  <a:pt x="2880" y="24963"/>
                </a:lnTo>
                <a:lnTo>
                  <a:pt x="4800" y="25923"/>
                </a:lnTo>
                <a:lnTo>
                  <a:pt x="5760" y="25923"/>
                </a:lnTo>
                <a:lnTo>
                  <a:pt x="7680" y="26883"/>
                </a:lnTo>
                <a:lnTo>
                  <a:pt x="16322" y="26883"/>
                </a:lnTo>
                <a:lnTo>
                  <a:pt x="18242" y="25923"/>
                </a:lnTo>
                <a:lnTo>
                  <a:pt x="20162" y="25923"/>
                </a:lnTo>
                <a:lnTo>
                  <a:pt x="21122" y="24963"/>
                </a:lnTo>
                <a:lnTo>
                  <a:pt x="22082" y="24002"/>
                </a:lnTo>
                <a:lnTo>
                  <a:pt x="23042" y="23042"/>
                </a:lnTo>
                <a:lnTo>
                  <a:pt x="24002" y="21122"/>
                </a:lnTo>
                <a:lnTo>
                  <a:pt x="24002" y="672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2880"/>
                </a:lnTo>
                <a:lnTo>
                  <a:pt x="21122" y="1920"/>
                </a:lnTo>
                <a:lnTo>
                  <a:pt x="19202" y="960"/>
                </a:lnTo>
                <a:lnTo>
                  <a:pt x="18242" y="0"/>
                </a:lnTo>
                <a:lnTo>
                  <a:pt x="5760" y="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3840"/>
                </a:lnTo>
                <a:lnTo>
                  <a:pt x="960" y="4800"/>
                </a:lnTo>
                <a:lnTo>
                  <a:pt x="0" y="6720"/>
                </a:lnTo>
                <a:lnTo>
                  <a:pt x="0" y="20162"/>
                </a:lnTo>
                <a:lnTo>
                  <a:pt x="960" y="211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5035280" y="2510088"/>
            <a:ext cx="24002" cy="26883"/>
          </a:xfrm>
          <a:custGeom>
            <a:avLst/>
            <a:gdLst/>
            <a:ahLst/>
            <a:cxnLst/>
            <a:rect l="l" t="t" r="r" b="b"/>
            <a:pathLst>
              <a:path w="24002" h="26883">
                <a:moveTo>
                  <a:pt x="960" y="21122"/>
                </a:moveTo>
                <a:lnTo>
                  <a:pt x="960" y="23042"/>
                </a:lnTo>
                <a:lnTo>
                  <a:pt x="1920" y="24002"/>
                </a:lnTo>
                <a:lnTo>
                  <a:pt x="2880" y="24963"/>
                </a:lnTo>
                <a:lnTo>
                  <a:pt x="4800" y="25923"/>
                </a:lnTo>
                <a:lnTo>
                  <a:pt x="5760" y="25923"/>
                </a:lnTo>
                <a:lnTo>
                  <a:pt x="7680" y="26883"/>
                </a:lnTo>
                <a:lnTo>
                  <a:pt x="16322" y="26883"/>
                </a:lnTo>
                <a:lnTo>
                  <a:pt x="18242" y="25923"/>
                </a:lnTo>
                <a:lnTo>
                  <a:pt x="20162" y="25923"/>
                </a:lnTo>
                <a:lnTo>
                  <a:pt x="21122" y="24963"/>
                </a:lnTo>
                <a:lnTo>
                  <a:pt x="22082" y="24002"/>
                </a:lnTo>
                <a:lnTo>
                  <a:pt x="23042" y="23042"/>
                </a:lnTo>
                <a:lnTo>
                  <a:pt x="24002" y="21122"/>
                </a:lnTo>
                <a:lnTo>
                  <a:pt x="24002" y="6720"/>
                </a:lnTo>
                <a:lnTo>
                  <a:pt x="23042" y="4815"/>
                </a:lnTo>
                <a:lnTo>
                  <a:pt x="23042" y="3840"/>
                </a:lnTo>
                <a:lnTo>
                  <a:pt x="22082" y="2880"/>
                </a:lnTo>
                <a:lnTo>
                  <a:pt x="21122" y="1920"/>
                </a:lnTo>
                <a:lnTo>
                  <a:pt x="19202" y="960"/>
                </a:lnTo>
                <a:lnTo>
                  <a:pt x="18242" y="0"/>
                </a:lnTo>
                <a:lnTo>
                  <a:pt x="5760" y="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3840"/>
                </a:lnTo>
                <a:lnTo>
                  <a:pt x="960" y="4815"/>
                </a:lnTo>
                <a:lnTo>
                  <a:pt x="0" y="6720"/>
                </a:lnTo>
                <a:lnTo>
                  <a:pt x="0" y="19202"/>
                </a:lnTo>
                <a:lnTo>
                  <a:pt x="960" y="211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2667990" y="2768330"/>
            <a:ext cx="59527" cy="58552"/>
          </a:xfrm>
          <a:custGeom>
            <a:avLst/>
            <a:gdLst/>
            <a:ahLst/>
            <a:cxnLst/>
            <a:rect l="l" t="t" r="r" b="b"/>
            <a:pathLst>
              <a:path w="59527" h="58552">
                <a:moveTo>
                  <a:pt x="0" y="28788"/>
                </a:moveTo>
                <a:lnTo>
                  <a:pt x="0" y="37429"/>
                </a:lnTo>
                <a:lnTo>
                  <a:pt x="2880" y="44150"/>
                </a:lnTo>
                <a:lnTo>
                  <a:pt x="8641" y="49911"/>
                </a:lnTo>
                <a:lnTo>
                  <a:pt x="15361" y="56631"/>
                </a:lnTo>
                <a:lnTo>
                  <a:pt x="22082" y="58552"/>
                </a:lnTo>
                <a:lnTo>
                  <a:pt x="38404" y="58552"/>
                </a:lnTo>
                <a:lnTo>
                  <a:pt x="45125" y="55671"/>
                </a:lnTo>
                <a:lnTo>
                  <a:pt x="50886" y="49911"/>
                </a:lnTo>
                <a:lnTo>
                  <a:pt x="56647" y="44150"/>
                </a:lnTo>
                <a:lnTo>
                  <a:pt x="59527" y="37429"/>
                </a:lnTo>
                <a:lnTo>
                  <a:pt x="59527" y="21107"/>
                </a:lnTo>
                <a:lnTo>
                  <a:pt x="56647" y="14401"/>
                </a:lnTo>
                <a:lnTo>
                  <a:pt x="50886" y="8641"/>
                </a:lnTo>
                <a:lnTo>
                  <a:pt x="45125" y="1920"/>
                </a:lnTo>
                <a:lnTo>
                  <a:pt x="38404" y="0"/>
                </a:lnTo>
                <a:lnTo>
                  <a:pt x="22082" y="0"/>
                </a:lnTo>
                <a:lnTo>
                  <a:pt x="15361" y="2880"/>
                </a:lnTo>
                <a:lnTo>
                  <a:pt x="8641" y="8641"/>
                </a:lnTo>
                <a:lnTo>
                  <a:pt x="2880" y="14401"/>
                </a:lnTo>
                <a:lnTo>
                  <a:pt x="0" y="21107"/>
                </a:lnTo>
                <a:lnTo>
                  <a:pt x="0" y="2878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2946379" y="2729925"/>
            <a:ext cx="165125" cy="152643"/>
          </a:xfrm>
          <a:custGeom>
            <a:avLst/>
            <a:gdLst/>
            <a:ahLst/>
            <a:cxnLst/>
            <a:rect l="l" t="t" r="r" b="b"/>
            <a:pathLst>
              <a:path w="165125" h="152643">
                <a:moveTo>
                  <a:pt x="147843" y="151683"/>
                </a:moveTo>
                <a:lnTo>
                  <a:pt x="149763" y="151683"/>
                </a:lnTo>
                <a:lnTo>
                  <a:pt x="150723" y="152643"/>
                </a:lnTo>
                <a:lnTo>
                  <a:pt x="160324" y="152643"/>
                </a:lnTo>
                <a:lnTo>
                  <a:pt x="161284" y="151683"/>
                </a:lnTo>
                <a:lnTo>
                  <a:pt x="164165" y="151683"/>
                </a:lnTo>
                <a:lnTo>
                  <a:pt x="165125" y="150723"/>
                </a:lnTo>
                <a:lnTo>
                  <a:pt x="165125" y="4800"/>
                </a:lnTo>
                <a:lnTo>
                  <a:pt x="164165" y="3840"/>
                </a:lnTo>
                <a:lnTo>
                  <a:pt x="164165" y="2880"/>
                </a:lnTo>
                <a:lnTo>
                  <a:pt x="163205" y="1920"/>
                </a:lnTo>
                <a:lnTo>
                  <a:pt x="162245" y="1920"/>
                </a:lnTo>
                <a:lnTo>
                  <a:pt x="161284" y="960"/>
                </a:lnTo>
                <a:lnTo>
                  <a:pt x="160324" y="960"/>
                </a:lnTo>
                <a:lnTo>
                  <a:pt x="159364" y="0"/>
                </a:lnTo>
                <a:lnTo>
                  <a:pt x="140162" y="0"/>
                </a:lnTo>
                <a:lnTo>
                  <a:pt x="139202" y="960"/>
                </a:lnTo>
                <a:lnTo>
                  <a:pt x="137281" y="960"/>
                </a:lnTo>
                <a:lnTo>
                  <a:pt x="136321" y="1920"/>
                </a:lnTo>
                <a:lnTo>
                  <a:pt x="135361" y="2880"/>
                </a:lnTo>
                <a:lnTo>
                  <a:pt x="133441" y="3840"/>
                </a:lnTo>
                <a:lnTo>
                  <a:pt x="132481" y="4800"/>
                </a:lnTo>
                <a:lnTo>
                  <a:pt x="131521" y="6720"/>
                </a:lnTo>
                <a:lnTo>
                  <a:pt x="130561" y="8641"/>
                </a:lnTo>
                <a:lnTo>
                  <a:pt x="129600" y="10561"/>
                </a:lnTo>
                <a:lnTo>
                  <a:pt x="128640" y="12481"/>
                </a:lnTo>
                <a:lnTo>
                  <a:pt x="82570" y="121920"/>
                </a:lnTo>
                <a:lnTo>
                  <a:pt x="38404" y="12481"/>
                </a:lnTo>
                <a:lnTo>
                  <a:pt x="37444" y="10561"/>
                </a:lnTo>
                <a:lnTo>
                  <a:pt x="36484" y="8641"/>
                </a:lnTo>
                <a:lnTo>
                  <a:pt x="35524" y="6720"/>
                </a:lnTo>
                <a:lnTo>
                  <a:pt x="34564" y="4800"/>
                </a:lnTo>
                <a:lnTo>
                  <a:pt x="33604" y="3840"/>
                </a:lnTo>
                <a:lnTo>
                  <a:pt x="32644" y="2880"/>
                </a:lnTo>
                <a:lnTo>
                  <a:pt x="30723" y="1920"/>
                </a:lnTo>
                <a:lnTo>
                  <a:pt x="29763" y="960"/>
                </a:lnTo>
                <a:lnTo>
                  <a:pt x="27843" y="960"/>
                </a:lnTo>
                <a:lnTo>
                  <a:pt x="25923" y="0"/>
                </a:lnTo>
                <a:lnTo>
                  <a:pt x="6720" y="0"/>
                </a:lnTo>
                <a:lnTo>
                  <a:pt x="4815" y="960"/>
                </a:lnTo>
                <a:lnTo>
                  <a:pt x="2880" y="1920"/>
                </a:lnTo>
                <a:lnTo>
                  <a:pt x="975" y="3840"/>
                </a:lnTo>
                <a:lnTo>
                  <a:pt x="0" y="5760"/>
                </a:lnTo>
                <a:lnTo>
                  <a:pt x="0" y="149748"/>
                </a:lnTo>
                <a:lnTo>
                  <a:pt x="975" y="150723"/>
                </a:lnTo>
                <a:lnTo>
                  <a:pt x="1935" y="151683"/>
                </a:lnTo>
                <a:lnTo>
                  <a:pt x="3840" y="151683"/>
                </a:lnTo>
                <a:lnTo>
                  <a:pt x="4815" y="152643"/>
                </a:lnTo>
                <a:lnTo>
                  <a:pt x="14401" y="152643"/>
                </a:lnTo>
                <a:lnTo>
                  <a:pt x="16337" y="151683"/>
                </a:lnTo>
                <a:lnTo>
                  <a:pt x="18242" y="151683"/>
                </a:lnTo>
                <a:lnTo>
                  <a:pt x="19217" y="150723"/>
                </a:lnTo>
                <a:lnTo>
                  <a:pt x="20162" y="149748"/>
                </a:lnTo>
                <a:lnTo>
                  <a:pt x="20162" y="16322"/>
                </a:lnTo>
                <a:lnTo>
                  <a:pt x="72009" y="149748"/>
                </a:lnTo>
                <a:lnTo>
                  <a:pt x="72009" y="150723"/>
                </a:lnTo>
                <a:lnTo>
                  <a:pt x="72969" y="150723"/>
                </a:lnTo>
                <a:lnTo>
                  <a:pt x="73929" y="151683"/>
                </a:lnTo>
                <a:lnTo>
                  <a:pt x="74889" y="151683"/>
                </a:lnTo>
                <a:lnTo>
                  <a:pt x="75849" y="152643"/>
                </a:lnTo>
                <a:lnTo>
                  <a:pt x="86410" y="152643"/>
                </a:lnTo>
                <a:lnTo>
                  <a:pt x="88331" y="151683"/>
                </a:lnTo>
                <a:lnTo>
                  <a:pt x="89291" y="151683"/>
                </a:lnTo>
                <a:lnTo>
                  <a:pt x="90251" y="150723"/>
                </a:lnTo>
                <a:lnTo>
                  <a:pt x="91211" y="150723"/>
                </a:lnTo>
                <a:lnTo>
                  <a:pt x="91211" y="149748"/>
                </a:lnTo>
                <a:lnTo>
                  <a:pt x="145923" y="16322"/>
                </a:lnTo>
                <a:lnTo>
                  <a:pt x="145923" y="149748"/>
                </a:lnTo>
                <a:lnTo>
                  <a:pt x="146883" y="150723"/>
                </a:lnTo>
                <a:lnTo>
                  <a:pt x="146883" y="151683"/>
                </a:lnTo>
                <a:lnTo>
                  <a:pt x="147843" y="1516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3170057" y="2855686"/>
            <a:ext cx="15361" cy="27828"/>
          </a:xfrm>
          <a:custGeom>
            <a:avLst/>
            <a:gdLst/>
            <a:ahLst/>
            <a:cxnLst/>
            <a:rect l="l" t="t" r="r" b="b"/>
            <a:pathLst>
              <a:path w="15361" h="27828">
                <a:moveTo>
                  <a:pt x="9601" y="8641"/>
                </a:moveTo>
                <a:lnTo>
                  <a:pt x="5760" y="6720"/>
                </a:lnTo>
                <a:lnTo>
                  <a:pt x="1920" y="3840"/>
                </a:lnTo>
                <a:lnTo>
                  <a:pt x="0" y="0"/>
                </a:lnTo>
                <a:lnTo>
                  <a:pt x="1920" y="23987"/>
                </a:lnTo>
                <a:lnTo>
                  <a:pt x="8641" y="26883"/>
                </a:lnTo>
                <a:lnTo>
                  <a:pt x="15361" y="27828"/>
                </a:lnTo>
                <a:lnTo>
                  <a:pt x="14401" y="10561"/>
                </a:lnTo>
                <a:lnTo>
                  <a:pt x="9601" y="86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3143189" y="2768330"/>
            <a:ext cx="105597" cy="115183"/>
          </a:xfrm>
          <a:custGeom>
            <a:avLst/>
            <a:gdLst/>
            <a:ahLst/>
            <a:cxnLst/>
            <a:rect l="l" t="t" r="r" b="b"/>
            <a:pathLst>
              <a:path w="105597" h="115183">
                <a:moveTo>
                  <a:pt x="0" y="58552"/>
                </a:moveTo>
                <a:lnTo>
                  <a:pt x="0" y="67193"/>
                </a:lnTo>
                <a:lnTo>
                  <a:pt x="960" y="75834"/>
                </a:lnTo>
                <a:lnTo>
                  <a:pt x="2865" y="82555"/>
                </a:lnTo>
                <a:lnTo>
                  <a:pt x="4800" y="89275"/>
                </a:lnTo>
                <a:lnTo>
                  <a:pt x="8641" y="95996"/>
                </a:lnTo>
                <a:lnTo>
                  <a:pt x="12466" y="100797"/>
                </a:lnTo>
                <a:lnTo>
                  <a:pt x="17266" y="105597"/>
                </a:lnTo>
                <a:lnTo>
                  <a:pt x="22082" y="109438"/>
                </a:lnTo>
                <a:lnTo>
                  <a:pt x="28788" y="111343"/>
                </a:lnTo>
                <a:lnTo>
                  <a:pt x="26868" y="87355"/>
                </a:lnTo>
                <a:lnTo>
                  <a:pt x="23987" y="83515"/>
                </a:lnTo>
                <a:lnTo>
                  <a:pt x="23027" y="78714"/>
                </a:lnTo>
                <a:lnTo>
                  <a:pt x="21107" y="73914"/>
                </a:lnTo>
                <a:lnTo>
                  <a:pt x="20147" y="68153"/>
                </a:lnTo>
                <a:lnTo>
                  <a:pt x="20147" y="50871"/>
                </a:lnTo>
                <a:lnTo>
                  <a:pt x="21107" y="46070"/>
                </a:lnTo>
                <a:lnTo>
                  <a:pt x="22082" y="40309"/>
                </a:lnTo>
                <a:lnTo>
                  <a:pt x="23027" y="35509"/>
                </a:lnTo>
                <a:lnTo>
                  <a:pt x="24947" y="31668"/>
                </a:lnTo>
                <a:lnTo>
                  <a:pt x="27828" y="27828"/>
                </a:lnTo>
                <a:lnTo>
                  <a:pt x="30708" y="23987"/>
                </a:lnTo>
                <a:lnTo>
                  <a:pt x="33588" y="21107"/>
                </a:lnTo>
                <a:lnTo>
                  <a:pt x="38389" y="19202"/>
                </a:lnTo>
                <a:lnTo>
                  <a:pt x="42230" y="16322"/>
                </a:lnTo>
                <a:lnTo>
                  <a:pt x="58552" y="16322"/>
                </a:lnTo>
                <a:lnTo>
                  <a:pt x="64312" y="17266"/>
                </a:lnTo>
                <a:lnTo>
                  <a:pt x="68153" y="19202"/>
                </a:lnTo>
                <a:lnTo>
                  <a:pt x="72953" y="21107"/>
                </a:lnTo>
                <a:lnTo>
                  <a:pt x="75834" y="24947"/>
                </a:lnTo>
                <a:lnTo>
                  <a:pt x="77754" y="27828"/>
                </a:lnTo>
                <a:lnTo>
                  <a:pt x="80634" y="31668"/>
                </a:lnTo>
                <a:lnTo>
                  <a:pt x="82555" y="36469"/>
                </a:lnTo>
                <a:lnTo>
                  <a:pt x="83515" y="41269"/>
                </a:lnTo>
                <a:lnTo>
                  <a:pt x="84475" y="47030"/>
                </a:lnTo>
                <a:lnTo>
                  <a:pt x="85435" y="51831"/>
                </a:lnTo>
                <a:lnTo>
                  <a:pt x="85435" y="64312"/>
                </a:lnTo>
                <a:lnTo>
                  <a:pt x="84475" y="69113"/>
                </a:lnTo>
                <a:lnTo>
                  <a:pt x="83515" y="74874"/>
                </a:lnTo>
                <a:lnTo>
                  <a:pt x="81594" y="79674"/>
                </a:lnTo>
                <a:lnTo>
                  <a:pt x="79674" y="84475"/>
                </a:lnTo>
                <a:lnTo>
                  <a:pt x="76794" y="87355"/>
                </a:lnTo>
                <a:lnTo>
                  <a:pt x="74874" y="91196"/>
                </a:lnTo>
                <a:lnTo>
                  <a:pt x="71033" y="94076"/>
                </a:lnTo>
                <a:lnTo>
                  <a:pt x="67193" y="95996"/>
                </a:lnTo>
                <a:lnTo>
                  <a:pt x="62392" y="98877"/>
                </a:lnTo>
                <a:lnTo>
                  <a:pt x="46070" y="98877"/>
                </a:lnTo>
                <a:lnTo>
                  <a:pt x="41269" y="97917"/>
                </a:lnTo>
                <a:lnTo>
                  <a:pt x="42230" y="115183"/>
                </a:lnTo>
                <a:lnTo>
                  <a:pt x="60472" y="115183"/>
                </a:lnTo>
                <a:lnTo>
                  <a:pt x="68153" y="114239"/>
                </a:lnTo>
                <a:lnTo>
                  <a:pt x="74874" y="111343"/>
                </a:lnTo>
                <a:lnTo>
                  <a:pt x="81594" y="108478"/>
                </a:lnTo>
                <a:lnTo>
                  <a:pt x="87355" y="103677"/>
                </a:lnTo>
                <a:lnTo>
                  <a:pt x="92156" y="98877"/>
                </a:lnTo>
                <a:lnTo>
                  <a:pt x="95996" y="94076"/>
                </a:lnTo>
                <a:lnTo>
                  <a:pt x="99822" y="87355"/>
                </a:lnTo>
                <a:lnTo>
                  <a:pt x="101757" y="80634"/>
                </a:lnTo>
                <a:lnTo>
                  <a:pt x="104622" y="72953"/>
                </a:lnTo>
                <a:lnTo>
                  <a:pt x="105597" y="65272"/>
                </a:lnTo>
                <a:lnTo>
                  <a:pt x="105597" y="47990"/>
                </a:lnTo>
                <a:lnTo>
                  <a:pt x="104622" y="39349"/>
                </a:lnTo>
                <a:lnTo>
                  <a:pt x="101757" y="32628"/>
                </a:lnTo>
                <a:lnTo>
                  <a:pt x="99822" y="25923"/>
                </a:lnTo>
                <a:lnTo>
                  <a:pt x="96941" y="20147"/>
                </a:lnTo>
                <a:lnTo>
                  <a:pt x="92156" y="14401"/>
                </a:lnTo>
                <a:lnTo>
                  <a:pt x="88315" y="9601"/>
                </a:lnTo>
                <a:lnTo>
                  <a:pt x="82555" y="5760"/>
                </a:lnTo>
                <a:lnTo>
                  <a:pt x="75834" y="3840"/>
                </a:lnTo>
                <a:lnTo>
                  <a:pt x="70073" y="960"/>
                </a:lnTo>
                <a:lnTo>
                  <a:pt x="62392" y="0"/>
                </a:lnTo>
                <a:lnTo>
                  <a:pt x="44150" y="0"/>
                </a:lnTo>
                <a:lnTo>
                  <a:pt x="36469" y="960"/>
                </a:lnTo>
                <a:lnTo>
                  <a:pt x="29748" y="3840"/>
                </a:lnTo>
                <a:lnTo>
                  <a:pt x="23027" y="6720"/>
                </a:lnTo>
                <a:lnTo>
                  <a:pt x="17266" y="11521"/>
                </a:lnTo>
                <a:lnTo>
                  <a:pt x="13426" y="16322"/>
                </a:lnTo>
                <a:lnTo>
                  <a:pt x="8641" y="21107"/>
                </a:lnTo>
                <a:lnTo>
                  <a:pt x="4800" y="27828"/>
                </a:lnTo>
                <a:lnTo>
                  <a:pt x="2865" y="34549"/>
                </a:lnTo>
                <a:lnTo>
                  <a:pt x="960" y="42230"/>
                </a:lnTo>
                <a:lnTo>
                  <a:pt x="0" y="49911"/>
                </a:lnTo>
                <a:lnTo>
                  <a:pt x="0" y="5855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3277575" y="2768330"/>
            <a:ext cx="61447" cy="114239"/>
          </a:xfrm>
          <a:custGeom>
            <a:avLst/>
            <a:gdLst/>
            <a:ahLst/>
            <a:cxnLst/>
            <a:rect l="l" t="t" r="r" b="b"/>
            <a:pathLst>
              <a:path w="61447" h="114239">
                <a:moveTo>
                  <a:pt x="32644" y="3840"/>
                </a:moveTo>
                <a:lnTo>
                  <a:pt x="29763" y="5760"/>
                </a:lnTo>
                <a:lnTo>
                  <a:pt x="27843" y="7680"/>
                </a:lnTo>
                <a:lnTo>
                  <a:pt x="24963" y="9601"/>
                </a:lnTo>
                <a:lnTo>
                  <a:pt x="23042" y="12481"/>
                </a:lnTo>
                <a:lnTo>
                  <a:pt x="20162" y="16322"/>
                </a:lnTo>
                <a:lnTo>
                  <a:pt x="17282" y="20147"/>
                </a:lnTo>
                <a:lnTo>
                  <a:pt x="17282" y="3840"/>
                </a:lnTo>
                <a:lnTo>
                  <a:pt x="16322" y="3840"/>
                </a:lnTo>
                <a:lnTo>
                  <a:pt x="16322" y="2880"/>
                </a:lnTo>
                <a:lnTo>
                  <a:pt x="15361" y="1920"/>
                </a:lnTo>
                <a:lnTo>
                  <a:pt x="12481" y="1920"/>
                </a:lnTo>
                <a:lnTo>
                  <a:pt x="11521" y="960"/>
                </a:lnTo>
                <a:lnTo>
                  <a:pt x="4800" y="960"/>
                </a:lnTo>
                <a:lnTo>
                  <a:pt x="384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12318"/>
                </a:lnTo>
                <a:lnTo>
                  <a:pt x="960" y="113278"/>
                </a:lnTo>
                <a:lnTo>
                  <a:pt x="1920" y="113278"/>
                </a:lnTo>
                <a:lnTo>
                  <a:pt x="2880" y="114239"/>
                </a:lnTo>
                <a:lnTo>
                  <a:pt x="14401" y="114239"/>
                </a:lnTo>
                <a:lnTo>
                  <a:pt x="15361" y="113278"/>
                </a:lnTo>
                <a:lnTo>
                  <a:pt x="17282" y="113278"/>
                </a:lnTo>
                <a:lnTo>
                  <a:pt x="18242" y="112318"/>
                </a:lnTo>
                <a:lnTo>
                  <a:pt x="19202" y="111343"/>
                </a:lnTo>
                <a:lnTo>
                  <a:pt x="19202" y="41269"/>
                </a:lnTo>
                <a:lnTo>
                  <a:pt x="22082" y="36469"/>
                </a:lnTo>
                <a:lnTo>
                  <a:pt x="24002" y="32628"/>
                </a:lnTo>
                <a:lnTo>
                  <a:pt x="26883" y="29763"/>
                </a:lnTo>
                <a:lnTo>
                  <a:pt x="28803" y="26868"/>
                </a:lnTo>
                <a:lnTo>
                  <a:pt x="30723" y="24947"/>
                </a:lnTo>
                <a:lnTo>
                  <a:pt x="32644" y="23042"/>
                </a:lnTo>
                <a:lnTo>
                  <a:pt x="35524" y="21107"/>
                </a:lnTo>
                <a:lnTo>
                  <a:pt x="37444" y="20147"/>
                </a:lnTo>
                <a:lnTo>
                  <a:pt x="39364" y="19202"/>
                </a:lnTo>
                <a:lnTo>
                  <a:pt x="41285" y="18242"/>
                </a:lnTo>
                <a:lnTo>
                  <a:pt x="48966" y="18242"/>
                </a:lnTo>
                <a:lnTo>
                  <a:pt x="50886" y="19202"/>
                </a:lnTo>
                <a:lnTo>
                  <a:pt x="52806" y="19202"/>
                </a:lnTo>
                <a:lnTo>
                  <a:pt x="53766" y="20147"/>
                </a:lnTo>
                <a:lnTo>
                  <a:pt x="55686" y="20147"/>
                </a:lnTo>
                <a:lnTo>
                  <a:pt x="56631" y="21107"/>
                </a:lnTo>
                <a:lnTo>
                  <a:pt x="59527" y="21107"/>
                </a:lnTo>
                <a:lnTo>
                  <a:pt x="59527" y="20147"/>
                </a:lnTo>
                <a:lnTo>
                  <a:pt x="60472" y="20147"/>
                </a:lnTo>
                <a:lnTo>
                  <a:pt x="60472" y="19202"/>
                </a:lnTo>
                <a:lnTo>
                  <a:pt x="61447" y="18242"/>
                </a:lnTo>
                <a:lnTo>
                  <a:pt x="61447" y="4800"/>
                </a:lnTo>
                <a:lnTo>
                  <a:pt x="60472" y="4800"/>
                </a:lnTo>
                <a:lnTo>
                  <a:pt x="60472" y="2880"/>
                </a:lnTo>
                <a:lnTo>
                  <a:pt x="59527" y="2880"/>
                </a:lnTo>
                <a:lnTo>
                  <a:pt x="59527" y="1920"/>
                </a:lnTo>
                <a:lnTo>
                  <a:pt x="57607" y="1920"/>
                </a:lnTo>
                <a:lnTo>
                  <a:pt x="55686" y="960"/>
                </a:lnTo>
                <a:lnTo>
                  <a:pt x="53766" y="960"/>
                </a:lnTo>
                <a:lnTo>
                  <a:pt x="51846" y="0"/>
                </a:lnTo>
                <a:lnTo>
                  <a:pt x="41285" y="0"/>
                </a:lnTo>
                <a:lnTo>
                  <a:pt x="39364" y="960"/>
                </a:lnTo>
                <a:lnTo>
                  <a:pt x="36484" y="960"/>
                </a:lnTo>
                <a:lnTo>
                  <a:pt x="34564" y="1920"/>
                </a:lnTo>
                <a:lnTo>
                  <a:pt x="32644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3371651" y="2768330"/>
            <a:ext cx="76809" cy="61432"/>
          </a:xfrm>
          <a:custGeom>
            <a:avLst/>
            <a:gdLst/>
            <a:ahLst/>
            <a:cxnLst/>
            <a:rect l="l" t="t" r="r" b="b"/>
            <a:pathLst>
              <a:path w="76809" h="61432">
                <a:moveTo>
                  <a:pt x="960" y="39349"/>
                </a:moveTo>
                <a:lnTo>
                  <a:pt x="1920" y="35509"/>
                </a:lnTo>
                <a:lnTo>
                  <a:pt x="3840" y="30708"/>
                </a:lnTo>
                <a:lnTo>
                  <a:pt x="5760" y="27828"/>
                </a:lnTo>
                <a:lnTo>
                  <a:pt x="7680" y="24947"/>
                </a:lnTo>
                <a:lnTo>
                  <a:pt x="10561" y="22082"/>
                </a:lnTo>
                <a:lnTo>
                  <a:pt x="13441" y="19202"/>
                </a:lnTo>
                <a:lnTo>
                  <a:pt x="16322" y="17266"/>
                </a:lnTo>
                <a:lnTo>
                  <a:pt x="20162" y="15361"/>
                </a:lnTo>
                <a:lnTo>
                  <a:pt x="24963" y="14401"/>
                </a:lnTo>
                <a:lnTo>
                  <a:pt x="38404" y="14401"/>
                </a:lnTo>
                <a:lnTo>
                  <a:pt x="46085" y="17266"/>
                </a:lnTo>
                <a:lnTo>
                  <a:pt x="49926" y="23042"/>
                </a:lnTo>
                <a:lnTo>
                  <a:pt x="54726" y="29763"/>
                </a:lnTo>
                <a:lnTo>
                  <a:pt x="57607" y="37429"/>
                </a:lnTo>
                <a:lnTo>
                  <a:pt x="57607" y="47030"/>
                </a:lnTo>
                <a:lnTo>
                  <a:pt x="0" y="47030"/>
                </a:lnTo>
                <a:lnTo>
                  <a:pt x="0" y="61432"/>
                </a:lnTo>
                <a:lnTo>
                  <a:pt x="71033" y="61432"/>
                </a:lnTo>
                <a:lnTo>
                  <a:pt x="72969" y="60472"/>
                </a:lnTo>
                <a:lnTo>
                  <a:pt x="73929" y="59512"/>
                </a:lnTo>
                <a:lnTo>
                  <a:pt x="75834" y="58552"/>
                </a:lnTo>
                <a:lnTo>
                  <a:pt x="76809" y="56631"/>
                </a:lnTo>
                <a:lnTo>
                  <a:pt x="76809" y="42230"/>
                </a:lnTo>
                <a:lnTo>
                  <a:pt x="75834" y="36469"/>
                </a:lnTo>
                <a:lnTo>
                  <a:pt x="73929" y="30708"/>
                </a:lnTo>
                <a:lnTo>
                  <a:pt x="71993" y="23987"/>
                </a:lnTo>
                <a:lnTo>
                  <a:pt x="69128" y="19202"/>
                </a:lnTo>
                <a:lnTo>
                  <a:pt x="65288" y="14401"/>
                </a:lnTo>
                <a:lnTo>
                  <a:pt x="62407" y="9601"/>
                </a:lnTo>
                <a:lnTo>
                  <a:pt x="57607" y="6720"/>
                </a:lnTo>
                <a:lnTo>
                  <a:pt x="50886" y="3840"/>
                </a:lnTo>
                <a:lnTo>
                  <a:pt x="45125" y="960"/>
                </a:lnTo>
                <a:lnTo>
                  <a:pt x="38404" y="0"/>
                </a:lnTo>
                <a:lnTo>
                  <a:pt x="22082" y="0"/>
                </a:lnTo>
                <a:lnTo>
                  <a:pt x="15361" y="960"/>
                </a:lnTo>
                <a:lnTo>
                  <a:pt x="8641" y="3840"/>
                </a:lnTo>
                <a:lnTo>
                  <a:pt x="2880" y="6720"/>
                </a:lnTo>
                <a:lnTo>
                  <a:pt x="960" y="3934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3350544" y="2775051"/>
            <a:ext cx="93101" cy="108463"/>
          </a:xfrm>
          <a:custGeom>
            <a:avLst/>
            <a:gdLst/>
            <a:ahLst/>
            <a:cxnLst/>
            <a:rect l="l" t="t" r="r" b="b"/>
            <a:pathLst>
              <a:path w="93101" h="108463">
                <a:moveTo>
                  <a:pt x="21107" y="36469"/>
                </a:moveTo>
                <a:lnTo>
                  <a:pt x="22067" y="32628"/>
                </a:lnTo>
                <a:lnTo>
                  <a:pt x="23987" y="0"/>
                </a:lnTo>
                <a:lnTo>
                  <a:pt x="18227" y="3840"/>
                </a:lnTo>
                <a:lnTo>
                  <a:pt x="14386" y="8641"/>
                </a:lnTo>
                <a:lnTo>
                  <a:pt x="9585" y="13426"/>
                </a:lnTo>
                <a:lnTo>
                  <a:pt x="6705" y="20147"/>
                </a:lnTo>
                <a:lnTo>
                  <a:pt x="3840" y="26883"/>
                </a:lnTo>
                <a:lnTo>
                  <a:pt x="1904" y="34549"/>
                </a:lnTo>
                <a:lnTo>
                  <a:pt x="0" y="42230"/>
                </a:lnTo>
                <a:lnTo>
                  <a:pt x="0" y="61432"/>
                </a:lnTo>
                <a:lnTo>
                  <a:pt x="1904" y="69113"/>
                </a:lnTo>
                <a:lnTo>
                  <a:pt x="3840" y="76794"/>
                </a:lnTo>
                <a:lnTo>
                  <a:pt x="5745" y="83515"/>
                </a:lnTo>
                <a:lnTo>
                  <a:pt x="9585" y="90236"/>
                </a:lnTo>
                <a:lnTo>
                  <a:pt x="14386" y="94076"/>
                </a:lnTo>
                <a:lnTo>
                  <a:pt x="18227" y="98877"/>
                </a:lnTo>
                <a:lnTo>
                  <a:pt x="23987" y="102717"/>
                </a:lnTo>
                <a:lnTo>
                  <a:pt x="30708" y="105597"/>
                </a:lnTo>
                <a:lnTo>
                  <a:pt x="37429" y="107518"/>
                </a:lnTo>
                <a:lnTo>
                  <a:pt x="44150" y="108463"/>
                </a:lnTo>
                <a:lnTo>
                  <a:pt x="63352" y="108463"/>
                </a:lnTo>
                <a:lnTo>
                  <a:pt x="67193" y="107518"/>
                </a:lnTo>
                <a:lnTo>
                  <a:pt x="71993" y="107518"/>
                </a:lnTo>
                <a:lnTo>
                  <a:pt x="75834" y="106558"/>
                </a:lnTo>
                <a:lnTo>
                  <a:pt x="78714" y="105597"/>
                </a:lnTo>
                <a:lnTo>
                  <a:pt x="82555" y="104622"/>
                </a:lnTo>
                <a:lnTo>
                  <a:pt x="85420" y="103677"/>
                </a:lnTo>
                <a:lnTo>
                  <a:pt x="87355" y="102717"/>
                </a:lnTo>
                <a:lnTo>
                  <a:pt x="89260" y="101757"/>
                </a:lnTo>
                <a:lnTo>
                  <a:pt x="91196" y="100797"/>
                </a:lnTo>
                <a:lnTo>
                  <a:pt x="91196" y="99837"/>
                </a:lnTo>
                <a:lnTo>
                  <a:pt x="92141" y="99837"/>
                </a:lnTo>
                <a:lnTo>
                  <a:pt x="92141" y="98877"/>
                </a:lnTo>
                <a:lnTo>
                  <a:pt x="93101" y="97917"/>
                </a:lnTo>
                <a:lnTo>
                  <a:pt x="93101" y="87355"/>
                </a:lnTo>
                <a:lnTo>
                  <a:pt x="92141" y="87355"/>
                </a:lnTo>
                <a:lnTo>
                  <a:pt x="92141" y="86395"/>
                </a:lnTo>
                <a:lnTo>
                  <a:pt x="91196" y="85435"/>
                </a:lnTo>
                <a:lnTo>
                  <a:pt x="87355" y="85435"/>
                </a:lnTo>
                <a:lnTo>
                  <a:pt x="85420" y="86395"/>
                </a:lnTo>
                <a:lnTo>
                  <a:pt x="83515" y="87355"/>
                </a:lnTo>
                <a:lnTo>
                  <a:pt x="81579" y="88315"/>
                </a:lnTo>
                <a:lnTo>
                  <a:pt x="78714" y="89275"/>
                </a:lnTo>
                <a:lnTo>
                  <a:pt x="75834" y="90236"/>
                </a:lnTo>
                <a:lnTo>
                  <a:pt x="72953" y="91196"/>
                </a:lnTo>
                <a:lnTo>
                  <a:pt x="69113" y="92156"/>
                </a:lnTo>
                <a:lnTo>
                  <a:pt x="64312" y="93116"/>
                </a:lnTo>
                <a:lnTo>
                  <a:pt x="48950" y="93116"/>
                </a:lnTo>
                <a:lnTo>
                  <a:pt x="43190" y="92156"/>
                </a:lnTo>
                <a:lnTo>
                  <a:pt x="39349" y="90236"/>
                </a:lnTo>
                <a:lnTo>
                  <a:pt x="34549" y="88315"/>
                </a:lnTo>
                <a:lnTo>
                  <a:pt x="31668" y="86395"/>
                </a:lnTo>
                <a:lnTo>
                  <a:pt x="28788" y="82555"/>
                </a:lnTo>
                <a:lnTo>
                  <a:pt x="25907" y="79674"/>
                </a:lnTo>
                <a:lnTo>
                  <a:pt x="23987" y="75834"/>
                </a:lnTo>
                <a:lnTo>
                  <a:pt x="23027" y="71033"/>
                </a:lnTo>
                <a:lnTo>
                  <a:pt x="21107" y="66233"/>
                </a:lnTo>
                <a:lnTo>
                  <a:pt x="21107" y="3646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3523335" y="2768330"/>
            <a:ext cx="74874" cy="115183"/>
          </a:xfrm>
          <a:custGeom>
            <a:avLst/>
            <a:gdLst/>
            <a:ahLst/>
            <a:cxnLst/>
            <a:rect l="l" t="t" r="r" b="b"/>
            <a:pathLst>
              <a:path w="74874" h="115183">
                <a:moveTo>
                  <a:pt x="960" y="103677"/>
                </a:moveTo>
                <a:lnTo>
                  <a:pt x="960" y="105597"/>
                </a:lnTo>
                <a:lnTo>
                  <a:pt x="1920" y="106558"/>
                </a:lnTo>
                <a:lnTo>
                  <a:pt x="2880" y="107518"/>
                </a:lnTo>
                <a:lnTo>
                  <a:pt x="3840" y="107518"/>
                </a:lnTo>
                <a:lnTo>
                  <a:pt x="4800" y="108478"/>
                </a:lnTo>
                <a:lnTo>
                  <a:pt x="6705" y="109438"/>
                </a:lnTo>
                <a:lnTo>
                  <a:pt x="8641" y="110398"/>
                </a:lnTo>
                <a:lnTo>
                  <a:pt x="10546" y="111343"/>
                </a:lnTo>
                <a:lnTo>
                  <a:pt x="13426" y="112318"/>
                </a:lnTo>
                <a:lnTo>
                  <a:pt x="16322" y="113278"/>
                </a:lnTo>
                <a:lnTo>
                  <a:pt x="19202" y="114239"/>
                </a:lnTo>
                <a:lnTo>
                  <a:pt x="23042" y="114239"/>
                </a:lnTo>
                <a:lnTo>
                  <a:pt x="25908" y="115183"/>
                </a:lnTo>
                <a:lnTo>
                  <a:pt x="45110" y="115183"/>
                </a:lnTo>
                <a:lnTo>
                  <a:pt x="49911" y="113278"/>
                </a:lnTo>
                <a:lnTo>
                  <a:pt x="55671" y="112318"/>
                </a:lnTo>
                <a:lnTo>
                  <a:pt x="59512" y="109438"/>
                </a:lnTo>
                <a:lnTo>
                  <a:pt x="63352" y="106558"/>
                </a:lnTo>
                <a:lnTo>
                  <a:pt x="67193" y="103677"/>
                </a:lnTo>
                <a:lnTo>
                  <a:pt x="70073" y="100797"/>
                </a:lnTo>
                <a:lnTo>
                  <a:pt x="71993" y="95996"/>
                </a:lnTo>
                <a:lnTo>
                  <a:pt x="73913" y="92156"/>
                </a:lnTo>
                <a:lnTo>
                  <a:pt x="74874" y="87355"/>
                </a:lnTo>
                <a:lnTo>
                  <a:pt x="74874" y="76794"/>
                </a:lnTo>
                <a:lnTo>
                  <a:pt x="73913" y="72953"/>
                </a:lnTo>
                <a:lnTo>
                  <a:pt x="72953" y="70073"/>
                </a:lnTo>
                <a:lnTo>
                  <a:pt x="71033" y="67193"/>
                </a:lnTo>
                <a:lnTo>
                  <a:pt x="69113" y="64312"/>
                </a:lnTo>
                <a:lnTo>
                  <a:pt x="66233" y="61432"/>
                </a:lnTo>
                <a:lnTo>
                  <a:pt x="64312" y="59512"/>
                </a:lnTo>
                <a:lnTo>
                  <a:pt x="61432" y="57591"/>
                </a:lnTo>
                <a:lnTo>
                  <a:pt x="57591" y="55671"/>
                </a:lnTo>
                <a:lnTo>
                  <a:pt x="54711" y="53751"/>
                </a:lnTo>
                <a:lnTo>
                  <a:pt x="50871" y="52791"/>
                </a:lnTo>
                <a:lnTo>
                  <a:pt x="47990" y="50871"/>
                </a:lnTo>
                <a:lnTo>
                  <a:pt x="45110" y="49911"/>
                </a:lnTo>
                <a:lnTo>
                  <a:pt x="41269" y="47990"/>
                </a:lnTo>
                <a:lnTo>
                  <a:pt x="38389" y="47030"/>
                </a:lnTo>
                <a:lnTo>
                  <a:pt x="34549" y="46070"/>
                </a:lnTo>
                <a:lnTo>
                  <a:pt x="31668" y="44150"/>
                </a:lnTo>
                <a:lnTo>
                  <a:pt x="29748" y="43190"/>
                </a:lnTo>
                <a:lnTo>
                  <a:pt x="26883" y="41269"/>
                </a:lnTo>
                <a:lnTo>
                  <a:pt x="24947" y="39349"/>
                </a:lnTo>
                <a:lnTo>
                  <a:pt x="23042" y="37429"/>
                </a:lnTo>
                <a:lnTo>
                  <a:pt x="22067" y="35509"/>
                </a:lnTo>
                <a:lnTo>
                  <a:pt x="21107" y="32628"/>
                </a:lnTo>
                <a:lnTo>
                  <a:pt x="21107" y="27828"/>
                </a:lnTo>
                <a:lnTo>
                  <a:pt x="22067" y="25923"/>
                </a:lnTo>
                <a:lnTo>
                  <a:pt x="22067" y="23987"/>
                </a:lnTo>
                <a:lnTo>
                  <a:pt x="23042" y="22082"/>
                </a:lnTo>
                <a:lnTo>
                  <a:pt x="23987" y="20147"/>
                </a:lnTo>
                <a:lnTo>
                  <a:pt x="25908" y="19202"/>
                </a:lnTo>
                <a:lnTo>
                  <a:pt x="27828" y="17266"/>
                </a:lnTo>
                <a:lnTo>
                  <a:pt x="29748" y="16322"/>
                </a:lnTo>
                <a:lnTo>
                  <a:pt x="32628" y="16322"/>
                </a:lnTo>
                <a:lnTo>
                  <a:pt x="34549" y="15361"/>
                </a:lnTo>
                <a:lnTo>
                  <a:pt x="37429" y="14401"/>
                </a:lnTo>
                <a:lnTo>
                  <a:pt x="45110" y="14401"/>
                </a:lnTo>
                <a:lnTo>
                  <a:pt x="47990" y="15361"/>
                </a:lnTo>
                <a:lnTo>
                  <a:pt x="50871" y="16322"/>
                </a:lnTo>
                <a:lnTo>
                  <a:pt x="53751" y="17266"/>
                </a:lnTo>
                <a:lnTo>
                  <a:pt x="55671" y="18242"/>
                </a:lnTo>
                <a:lnTo>
                  <a:pt x="58552" y="19202"/>
                </a:lnTo>
                <a:lnTo>
                  <a:pt x="60472" y="20147"/>
                </a:lnTo>
                <a:lnTo>
                  <a:pt x="62392" y="21107"/>
                </a:lnTo>
                <a:lnTo>
                  <a:pt x="63352" y="21107"/>
                </a:lnTo>
                <a:lnTo>
                  <a:pt x="64312" y="22082"/>
                </a:lnTo>
                <a:lnTo>
                  <a:pt x="65272" y="23042"/>
                </a:lnTo>
                <a:lnTo>
                  <a:pt x="67193" y="23042"/>
                </a:lnTo>
                <a:lnTo>
                  <a:pt x="68153" y="22082"/>
                </a:lnTo>
                <a:lnTo>
                  <a:pt x="68153" y="21107"/>
                </a:lnTo>
                <a:lnTo>
                  <a:pt x="69113" y="20147"/>
                </a:lnTo>
                <a:lnTo>
                  <a:pt x="69113" y="9601"/>
                </a:lnTo>
                <a:lnTo>
                  <a:pt x="68153" y="8641"/>
                </a:lnTo>
                <a:lnTo>
                  <a:pt x="68153" y="7680"/>
                </a:lnTo>
                <a:lnTo>
                  <a:pt x="67193" y="6720"/>
                </a:lnTo>
                <a:lnTo>
                  <a:pt x="66233" y="6720"/>
                </a:lnTo>
                <a:lnTo>
                  <a:pt x="66233" y="5760"/>
                </a:lnTo>
                <a:lnTo>
                  <a:pt x="64312" y="4800"/>
                </a:lnTo>
                <a:lnTo>
                  <a:pt x="63352" y="4800"/>
                </a:lnTo>
                <a:lnTo>
                  <a:pt x="61432" y="3840"/>
                </a:lnTo>
                <a:lnTo>
                  <a:pt x="59512" y="2880"/>
                </a:lnTo>
                <a:lnTo>
                  <a:pt x="57591" y="1920"/>
                </a:lnTo>
                <a:lnTo>
                  <a:pt x="54711" y="960"/>
                </a:lnTo>
                <a:lnTo>
                  <a:pt x="52791" y="960"/>
                </a:lnTo>
                <a:lnTo>
                  <a:pt x="49911" y="0"/>
                </a:lnTo>
                <a:lnTo>
                  <a:pt x="34549" y="0"/>
                </a:lnTo>
                <a:lnTo>
                  <a:pt x="28788" y="960"/>
                </a:lnTo>
                <a:lnTo>
                  <a:pt x="23987" y="1920"/>
                </a:lnTo>
                <a:lnTo>
                  <a:pt x="19202" y="3840"/>
                </a:lnTo>
                <a:lnTo>
                  <a:pt x="15361" y="6720"/>
                </a:lnTo>
                <a:lnTo>
                  <a:pt x="12481" y="9601"/>
                </a:lnTo>
                <a:lnTo>
                  <a:pt x="8641" y="11521"/>
                </a:lnTo>
                <a:lnTo>
                  <a:pt x="6705" y="15361"/>
                </a:lnTo>
                <a:lnTo>
                  <a:pt x="4800" y="19202"/>
                </a:lnTo>
                <a:lnTo>
                  <a:pt x="2880" y="23042"/>
                </a:lnTo>
                <a:lnTo>
                  <a:pt x="2880" y="35509"/>
                </a:lnTo>
                <a:lnTo>
                  <a:pt x="3840" y="39349"/>
                </a:lnTo>
                <a:lnTo>
                  <a:pt x="4800" y="43190"/>
                </a:lnTo>
                <a:lnTo>
                  <a:pt x="6705" y="46070"/>
                </a:lnTo>
                <a:lnTo>
                  <a:pt x="8641" y="48950"/>
                </a:lnTo>
                <a:lnTo>
                  <a:pt x="10546" y="51831"/>
                </a:lnTo>
                <a:lnTo>
                  <a:pt x="13426" y="53751"/>
                </a:lnTo>
                <a:lnTo>
                  <a:pt x="16322" y="56631"/>
                </a:lnTo>
                <a:lnTo>
                  <a:pt x="19202" y="57591"/>
                </a:lnTo>
                <a:lnTo>
                  <a:pt x="23042" y="59512"/>
                </a:lnTo>
                <a:lnTo>
                  <a:pt x="25908" y="61432"/>
                </a:lnTo>
                <a:lnTo>
                  <a:pt x="28788" y="62392"/>
                </a:lnTo>
                <a:lnTo>
                  <a:pt x="32628" y="63352"/>
                </a:lnTo>
                <a:lnTo>
                  <a:pt x="35509" y="65272"/>
                </a:lnTo>
                <a:lnTo>
                  <a:pt x="39349" y="66233"/>
                </a:lnTo>
                <a:lnTo>
                  <a:pt x="42230" y="67193"/>
                </a:lnTo>
                <a:lnTo>
                  <a:pt x="45110" y="69113"/>
                </a:lnTo>
                <a:lnTo>
                  <a:pt x="47030" y="70073"/>
                </a:lnTo>
                <a:lnTo>
                  <a:pt x="49911" y="71993"/>
                </a:lnTo>
                <a:lnTo>
                  <a:pt x="51831" y="73914"/>
                </a:lnTo>
                <a:lnTo>
                  <a:pt x="53751" y="75834"/>
                </a:lnTo>
                <a:lnTo>
                  <a:pt x="54711" y="77754"/>
                </a:lnTo>
                <a:lnTo>
                  <a:pt x="55671" y="80634"/>
                </a:lnTo>
                <a:lnTo>
                  <a:pt x="55671" y="86395"/>
                </a:lnTo>
                <a:lnTo>
                  <a:pt x="54711" y="88315"/>
                </a:lnTo>
                <a:lnTo>
                  <a:pt x="53751" y="91196"/>
                </a:lnTo>
                <a:lnTo>
                  <a:pt x="52791" y="93116"/>
                </a:lnTo>
                <a:lnTo>
                  <a:pt x="51831" y="95036"/>
                </a:lnTo>
                <a:lnTo>
                  <a:pt x="49911" y="95996"/>
                </a:lnTo>
                <a:lnTo>
                  <a:pt x="47990" y="97917"/>
                </a:lnTo>
                <a:lnTo>
                  <a:pt x="45110" y="98877"/>
                </a:lnTo>
                <a:lnTo>
                  <a:pt x="42230" y="98877"/>
                </a:lnTo>
                <a:lnTo>
                  <a:pt x="40309" y="99837"/>
                </a:lnTo>
                <a:lnTo>
                  <a:pt x="24947" y="99837"/>
                </a:lnTo>
                <a:lnTo>
                  <a:pt x="22067" y="98877"/>
                </a:lnTo>
                <a:lnTo>
                  <a:pt x="18227" y="97917"/>
                </a:lnTo>
                <a:lnTo>
                  <a:pt x="15361" y="95996"/>
                </a:lnTo>
                <a:lnTo>
                  <a:pt x="13426" y="95036"/>
                </a:lnTo>
                <a:lnTo>
                  <a:pt x="10546" y="94076"/>
                </a:lnTo>
                <a:lnTo>
                  <a:pt x="8641" y="93116"/>
                </a:lnTo>
                <a:lnTo>
                  <a:pt x="6705" y="92156"/>
                </a:lnTo>
                <a:lnTo>
                  <a:pt x="5760" y="90236"/>
                </a:lnTo>
                <a:lnTo>
                  <a:pt x="1920" y="90236"/>
                </a:lnTo>
                <a:lnTo>
                  <a:pt x="960" y="91196"/>
                </a:lnTo>
                <a:lnTo>
                  <a:pt x="960" y="92156"/>
                </a:lnTo>
                <a:lnTo>
                  <a:pt x="0" y="93116"/>
                </a:lnTo>
                <a:lnTo>
                  <a:pt x="0" y="102717"/>
                </a:lnTo>
                <a:lnTo>
                  <a:pt x="960" y="10367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3625093" y="2769290"/>
            <a:ext cx="91196" cy="114223"/>
          </a:xfrm>
          <a:custGeom>
            <a:avLst/>
            <a:gdLst/>
            <a:ahLst/>
            <a:cxnLst/>
            <a:rect l="l" t="t" r="r" b="b"/>
            <a:pathLst>
              <a:path w="91196" h="114223">
                <a:moveTo>
                  <a:pt x="91196" y="2880"/>
                </a:moveTo>
                <a:lnTo>
                  <a:pt x="90236" y="1920"/>
                </a:lnTo>
                <a:lnTo>
                  <a:pt x="89275" y="960"/>
                </a:lnTo>
                <a:lnTo>
                  <a:pt x="86395" y="960"/>
                </a:lnTo>
                <a:lnTo>
                  <a:pt x="85435" y="0"/>
                </a:lnTo>
                <a:lnTo>
                  <a:pt x="77754" y="0"/>
                </a:lnTo>
                <a:lnTo>
                  <a:pt x="76794" y="960"/>
                </a:lnTo>
                <a:lnTo>
                  <a:pt x="73913" y="960"/>
                </a:lnTo>
                <a:lnTo>
                  <a:pt x="72953" y="1920"/>
                </a:lnTo>
                <a:lnTo>
                  <a:pt x="71993" y="2880"/>
                </a:lnTo>
                <a:lnTo>
                  <a:pt x="71993" y="77754"/>
                </a:lnTo>
                <a:lnTo>
                  <a:pt x="66233" y="84475"/>
                </a:lnTo>
                <a:lnTo>
                  <a:pt x="61432" y="89275"/>
                </a:lnTo>
                <a:lnTo>
                  <a:pt x="56631" y="93116"/>
                </a:lnTo>
                <a:lnTo>
                  <a:pt x="51831" y="95996"/>
                </a:lnTo>
                <a:lnTo>
                  <a:pt x="47030" y="97917"/>
                </a:lnTo>
                <a:lnTo>
                  <a:pt x="38389" y="97917"/>
                </a:lnTo>
                <a:lnTo>
                  <a:pt x="35509" y="96956"/>
                </a:lnTo>
                <a:lnTo>
                  <a:pt x="32628" y="95996"/>
                </a:lnTo>
                <a:lnTo>
                  <a:pt x="29748" y="94076"/>
                </a:lnTo>
                <a:lnTo>
                  <a:pt x="26868" y="92156"/>
                </a:lnTo>
                <a:lnTo>
                  <a:pt x="24947" y="90236"/>
                </a:lnTo>
                <a:lnTo>
                  <a:pt x="23042" y="87355"/>
                </a:lnTo>
                <a:lnTo>
                  <a:pt x="22067" y="83515"/>
                </a:lnTo>
                <a:lnTo>
                  <a:pt x="21107" y="80634"/>
                </a:lnTo>
                <a:lnTo>
                  <a:pt x="20147" y="76794"/>
                </a:lnTo>
                <a:lnTo>
                  <a:pt x="20147" y="2880"/>
                </a:lnTo>
                <a:lnTo>
                  <a:pt x="19202" y="2880"/>
                </a:lnTo>
                <a:lnTo>
                  <a:pt x="19202" y="1920"/>
                </a:lnTo>
                <a:lnTo>
                  <a:pt x="18227" y="1920"/>
                </a:lnTo>
                <a:lnTo>
                  <a:pt x="17266" y="960"/>
                </a:lnTo>
                <a:lnTo>
                  <a:pt x="14386" y="960"/>
                </a:lnTo>
                <a:lnTo>
                  <a:pt x="13426" y="0"/>
                </a:lnTo>
                <a:lnTo>
                  <a:pt x="6705" y="0"/>
                </a:lnTo>
                <a:lnTo>
                  <a:pt x="5760" y="960"/>
                </a:lnTo>
                <a:lnTo>
                  <a:pt x="192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75834"/>
                </a:lnTo>
                <a:lnTo>
                  <a:pt x="960" y="82555"/>
                </a:lnTo>
                <a:lnTo>
                  <a:pt x="1920" y="87355"/>
                </a:lnTo>
                <a:lnTo>
                  <a:pt x="3840" y="93116"/>
                </a:lnTo>
                <a:lnTo>
                  <a:pt x="5760" y="97917"/>
                </a:lnTo>
                <a:lnTo>
                  <a:pt x="8641" y="101757"/>
                </a:lnTo>
                <a:lnTo>
                  <a:pt x="11521" y="105597"/>
                </a:lnTo>
                <a:lnTo>
                  <a:pt x="15361" y="108478"/>
                </a:lnTo>
                <a:lnTo>
                  <a:pt x="20147" y="111358"/>
                </a:lnTo>
                <a:lnTo>
                  <a:pt x="24947" y="113278"/>
                </a:lnTo>
                <a:lnTo>
                  <a:pt x="30708" y="114223"/>
                </a:lnTo>
                <a:lnTo>
                  <a:pt x="44150" y="114223"/>
                </a:lnTo>
                <a:lnTo>
                  <a:pt x="49911" y="113278"/>
                </a:lnTo>
                <a:lnTo>
                  <a:pt x="55671" y="110383"/>
                </a:lnTo>
                <a:lnTo>
                  <a:pt x="61432" y="107518"/>
                </a:lnTo>
                <a:lnTo>
                  <a:pt x="68153" y="101757"/>
                </a:lnTo>
                <a:lnTo>
                  <a:pt x="73913" y="95996"/>
                </a:lnTo>
                <a:lnTo>
                  <a:pt x="73913" y="111358"/>
                </a:lnTo>
                <a:lnTo>
                  <a:pt x="74874" y="111358"/>
                </a:lnTo>
                <a:lnTo>
                  <a:pt x="74874" y="112318"/>
                </a:lnTo>
                <a:lnTo>
                  <a:pt x="75834" y="112318"/>
                </a:lnTo>
                <a:lnTo>
                  <a:pt x="76794" y="113278"/>
                </a:lnTo>
                <a:lnTo>
                  <a:pt x="86395" y="113278"/>
                </a:lnTo>
                <a:lnTo>
                  <a:pt x="88315" y="112318"/>
                </a:lnTo>
                <a:lnTo>
                  <a:pt x="90236" y="112318"/>
                </a:lnTo>
                <a:lnTo>
                  <a:pt x="91196" y="111358"/>
                </a:lnTo>
                <a:lnTo>
                  <a:pt x="91196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3746052" y="2718404"/>
            <a:ext cx="96941" cy="165110"/>
          </a:xfrm>
          <a:custGeom>
            <a:avLst/>
            <a:gdLst/>
            <a:ahLst/>
            <a:cxnLst/>
            <a:rect l="l" t="t" r="r" b="b"/>
            <a:pathLst>
              <a:path w="96941" h="165110">
                <a:moveTo>
                  <a:pt x="81579" y="163205"/>
                </a:moveTo>
                <a:lnTo>
                  <a:pt x="82555" y="163205"/>
                </a:lnTo>
                <a:lnTo>
                  <a:pt x="83515" y="164165"/>
                </a:lnTo>
                <a:lnTo>
                  <a:pt x="92141" y="164165"/>
                </a:lnTo>
                <a:lnTo>
                  <a:pt x="94076" y="163205"/>
                </a:lnTo>
                <a:lnTo>
                  <a:pt x="95981" y="163205"/>
                </a:lnTo>
                <a:lnTo>
                  <a:pt x="95981" y="162245"/>
                </a:lnTo>
                <a:lnTo>
                  <a:pt x="96941" y="161269"/>
                </a:lnTo>
                <a:lnTo>
                  <a:pt x="96941" y="2880"/>
                </a:lnTo>
                <a:lnTo>
                  <a:pt x="95981" y="2880"/>
                </a:lnTo>
                <a:lnTo>
                  <a:pt x="95981" y="1920"/>
                </a:lnTo>
                <a:lnTo>
                  <a:pt x="95021" y="1920"/>
                </a:lnTo>
                <a:lnTo>
                  <a:pt x="94076" y="960"/>
                </a:lnTo>
                <a:lnTo>
                  <a:pt x="90236" y="960"/>
                </a:lnTo>
                <a:lnTo>
                  <a:pt x="89260" y="0"/>
                </a:lnTo>
                <a:lnTo>
                  <a:pt x="85420" y="0"/>
                </a:lnTo>
                <a:lnTo>
                  <a:pt x="83515" y="960"/>
                </a:lnTo>
                <a:lnTo>
                  <a:pt x="79674" y="960"/>
                </a:lnTo>
                <a:lnTo>
                  <a:pt x="79674" y="1920"/>
                </a:lnTo>
                <a:lnTo>
                  <a:pt x="77739" y="1920"/>
                </a:lnTo>
                <a:lnTo>
                  <a:pt x="77739" y="65288"/>
                </a:lnTo>
                <a:lnTo>
                  <a:pt x="71993" y="60487"/>
                </a:lnTo>
                <a:lnTo>
                  <a:pt x="67193" y="56647"/>
                </a:lnTo>
                <a:lnTo>
                  <a:pt x="62392" y="53766"/>
                </a:lnTo>
                <a:lnTo>
                  <a:pt x="56631" y="50886"/>
                </a:lnTo>
                <a:lnTo>
                  <a:pt x="50871" y="49926"/>
                </a:lnTo>
                <a:lnTo>
                  <a:pt x="37429" y="49926"/>
                </a:lnTo>
                <a:lnTo>
                  <a:pt x="30708" y="50886"/>
                </a:lnTo>
                <a:lnTo>
                  <a:pt x="25908" y="53766"/>
                </a:lnTo>
                <a:lnTo>
                  <a:pt x="20147" y="56647"/>
                </a:lnTo>
                <a:lnTo>
                  <a:pt x="15346" y="60487"/>
                </a:lnTo>
                <a:lnTo>
                  <a:pt x="11506" y="65288"/>
                </a:lnTo>
                <a:lnTo>
                  <a:pt x="7665" y="71033"/>
                </a:lnTo>
                <a:lnTo>
                  <a:pt x="4785" y="76794"/>
                </a:lnTo>
                <a:lnTo>
                  <a:pt x="2865" y="84475"/>
                </a:lnTo>
                <a:lnTo>
                  <a:pt x="944" y="92156"/>
                </a:lnTo>
                <a:lnTo>
                  <a:pt x="0" y="99837"/>
                </a:lnTo>
                <a:lnTo>
                  <a:pt x="0" y="123840"/>
                </a:lnTo>
                <a:lnTo>
                  <a:pt x="1905" y="130561"/>
                </a:lnTo>
                <a:lnTo>
                  <a:pt x="3825" y="138242"/>
                </a:lnTo>
                <a:lnTo>
                  <a:pt x="5745" y="144002"/>
                </a:lnTo>
                <a:lnTo>
                  <a:pt x="9585" y="148803"/>
                </a:lnTo>
                <a:lnTo>
                  <a:pt x="12466" y="153603"/>
                </a:lnTo>
                <a:lnTo>
                  <a:pt x="17266" y="158404"/>
                </a:lnTo>
                <a:lnTo>
                  <a:pt x="23027" y="161269"/>
                </a:lnTo>
                <a:lnTo>
                  <a:pt x="21107" y="122880"/>
                </a:lnTo>
                <a:lnTo>
                  <a:pt x="20147" y="117119"/>
                </a:lnTo>
                <a:lnTo>
                  <a:pt x="20147" y="96956"/>
                </a:lnTo>
                <a:lnTo>
                  <a:pt x="21107" y="92156"/>
                </a:lnTo>
                <a:lnTo>
                  <a:pt x="22067" y="87355"/>
                </a:lnTo>
                <a:lnTo>
                  <a:pt x="23987" y="82555"/>
                </a:lnTo>
                <a:lnTo>
                  <a:pt x="25908" y="78714"/>
                </a:lnTo>
                <a:lnTo>
                  <a:pt x="27828" y="74874"/>
                </a:lnTo>
                <a:lnTo>
                  <a:pt x="30708" y="72008"/>
                </a:lnTo>
                <a:lnTo>
                  <a:pt x="34549" y="70073"/>
                </a:lnTo>
                <a:lnTo>
                  <a:pt x="37429" y="67193"/>
                </a:lnTo>
                <a:lnTo>
                  <a:pt x="42230" y="66248"/>
                </a:lnTo>
                <a:lnTo>
                  <a:pt x="51831" y="66248"/>
                </a:lnTo>
                <a:lnTo>
                  <a:pt x="57591" y="68168"/>
                </a:lnTo>
                <a:lnTo>
                  <a:pt x="62392" y="71033"/>
                </a:lnTo>
                <a:lnTo>
                  <a:pt x="67193" y="74874"/>
                </a:lnTo>
                <a:lnTo>
                  <a:pt x="71993" y="79689"/>
                </a:lnTo>
                <a:lnTo>
                  <a:pt x="77739" y="86395"/>
                </a:lnTo>
                <a:lnTo>
                  <a:pt x="77739" y="128640"/>
                </a:lnTo>
                <a:lnTo>
                  <a:pt x="73913" y="132481"/>
                </a:lnTo>
                <a:lnTo>
                  <a:pt x="71033" y="135361"/>
                </a:lnTo>
                <a:lnTo>
                  <a:pt x="69113" y="138242"/>
                </a:lnTo>
                <a:lnTo>
                  <a:pt x="66233" y="141122"/>
                </a:lnTo>
                <a:lnTo>
                  <a:pt x="63352" y="143042"/>
                </a:lnTo>
                <a:lnTo>
                  <a:pt x="60472" y="144002"/>
                </a:lnTo>
                <a:lnTo>
                  <a:pt x="58552" y="145923"/>
                </a:lnTo>
                <a:lnTo>
                  <a:pt x="55671" y="146883"/>
                </a:lnTo>
                <a:lnTo>
                  <a:pt x="53751" y="147843"/>
                </a:lnTo>
                <a:lnTo>
                  <a:pt x="50871" y="148803"/>
                </a:lnTo>
                <a:lnTo>
                  <a:pt x="41269" y="148803"/>
                </a:lnTo>
                <a:lnTo>
                  <a:pt x="36469" y="147843"/>
                </a:lnTo>
                <a:lnTo>
                  <a:pt x="33588" y="145923"/>
                </a:lnTo>
                <a:lnTo>
                  <a:pt x="29748" y="143042"/>
                </a:lnTo>
                <a:lnTo>
                  <a:pt x="26868" y="140162"/>
                </a:lnTo>
                <a:lnTo>
                  <a:pt x="27828" y="164165"/>
                </a:lnTo>
                <a:lnTo>
                  <a:pt x="34549" y="165110"/>
                </a:lnTo>
                <a:lnTo>
                  <a:pt x="49911" y="165110"/>
                </a:lnTo>
                <a:lnTo>
                  <a:pt x="56631" y="164165"/>
                </a:lnTo>
                <a:lnTo>
                  <a:pt x="62392" y="160324"/>
                </a:lnTo>
                <a:lnTo>
                  <a:pt x="68153" y="157444"/>
                </a:lnTo>
                <a:lnTo>
                  <a:pt x="73913" y="152643"/>
                </a:lnTo>
                <a:lnTo>
                  <a:pt x="79674" y="146883"/>
                </a:lnTo>
                <a:lnTo>
                  <a:pt x="79674" y="162245"/>
                </a:lnTo>
                <a:lnTo>
                  <a:pt x="80634" y="162245"/>
                </a:lnTo>
                <a:lnTo>
                  <a:pt x="80634" y="163205"/>
                </a:lnTo>
                <a:lnTo>
                  <a:pt x="81579" y="16320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3767160" y="2841284"/>
            <a:ext cx="6720" cy="41285"/>
          </a:xfrm>
          <a:custGeom>
            <a:avLst/>
            <a:gdLst/>
            <a:ahLst/>
            <a:cxnLst/>
            <a:rect l="l" t="t" r="r" b="b"/>
            <a:pathLst>
              <a:path w="6720" h="41285">
                <a:moveTo>
                  <a:pt x="5760" y="17282"/>
                </a:moveTo>
                <a:lnTo>
                  <a:pt x="3840" y="13441"/>
                </a:lnTo>
                <a:lnTo>
                  <a:pt x="1920" y="9601"/>
                </a:lnTo>
                <a:lnTo>
                  <a:pt x="960" y="4800"/>
                </a:lnTo>
                <a:lnTo>
                  <a:pt x="0" y="0"/>
                </a:lnTo>
                <a:lnTo>
                  <a:pt x="1920" y="38389"/>
                </a:lnTo>
                <a:lnTo>
                  <a:pt x="6720" y="41285"/>
                </a:lnTo>
                <a:lnTo>
                  <a:pt x="5760" y="172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3871798" y="2718404"/>
            <a:ext cx="97917" cy="165110"/>
          </a:xfrm>
          <a:custGeom>
            <a:avLst/>
            <a:gdLst/>
            <a:ahLst/>
            <a:cxnLst/>
            <a:rect l="l" t="t" r="r" b="b"/>
            <a:pathLst>
              <a:path w="97917" h="165110">
                <a:moveTo>
                  <a:pt x="960" y="123840"/>
                </a:moveTo>
                <a:lnTo>
                  <a:pt x="2880" y="130561"/>
                </a:lnTo>
                <a:lnTo>
                  <a:pt x="3840" y="138242"/>
                </a:lnTo>
                <a:lnTo>
                  <a:pt x="6720" y="144002"/>
                </a:lnTo>
                <a:lnTo>
                  <a:pt x="9601" y="148803"/>
                </a:lnTo>
                <a:lnTo>
                  <a:pt x="13441" y="153603"/>
                </a:lnTo>
                <a:lnTo>
                  <a:pt x="18242" y="158404"/>
                </a:lnTo>
                <a:lnTo>
                  <a:pt x="23042" y="161269"/>
                </a:lnTo>
                <a:lnTo>
                  <a:pt x="22082" y="127680"/>
                </a:lnTo>
                <a:lnTo>
                  <a:pt x="21122" y="122880"/>
                </a:lnTo>
                <a:lnTo>
                  <a:pt x="21122" y="117119"/>
                </a:lnTo>
                <a:lnTo>
                  <a:pt x="20162" y="112318"/>
                </a:lnTo>
                <a:lnTo>
                  <a:pt x="20162" y="101757"/>
                </a:lnTo>
                <a:lnTo>
                  <a:pt x="21122" y="96956"/>
                </a:lnTo>
                <a:lnTo>
                  <a:pt x="22082" y="92156"/>
                </a:lnTo>
                <a:lnTo>
                  <a:pt x="23042" y="87355"/>
                </a:lnTo>
                <a:lnTo>
                  <a:pt x="24003" y="82555"/>
                </a:lnTo>
                <a:lnTo>
                  <a:pt x="26883" y="78714"/>
                </a:lnTo>
                <a:lnTo>
                  <a:pt x="28803" y="74874"/>
                </a:lnTo>
                <a:lnTo>
                  <a:pt x="31683" y="72008"/>
                </a:lnTo>
                <a:lnTo>
                  <a:pt x="34564" y="70073"/>
                </a:lnTo>
                <a:lnTo>
                  <a:pt x="38404" y="67193"/>
                </a:lnTo>
                <a:lnTo>
                  <a:pt x="42245" y="66248"/>
                </a:lnTo>
                <a:lnTo>
                  <a:pt x="52806" y="66248"/>
                </a:lnTo>
                <a:lnTo>
                  <a:pt x="57591" y="68168"/>
                </a:lnTo>
                <a:lnTo>
                  <a:pt x="62407" y="71033"/>
                </a:lnTo>
                <a:lnTo>
                  <a:pt x="68153" y="74874"/>
                </a:lnTo>
                <a:lnTo>
                  <a:pt x="72953" y="79689"/>
                </a:lnTo>
                <a:lnTo>
                  <a:pt x="77754" y="86395"/>
                </a:lnTo>
                <a:lnTo>
                  <a:pt x="77754" y="128640"/>
                </a:lnTo>
                <a:lnTo>
                  <a:pt x="74874" y="132481"/>
                </a:lnTo>
                <a:lnTo>
                  <a:pt x="71993" y="135361"/>
                </a:lnTo>
                <a:lnTo>
                  <a:pt x="69113" y="138242"/>
                </a:lnTo>
                <a:lnTo>
                  <a:pt x="66248" y="141122"/>
                </a:lnTo>
                <a:lnTo>
                  <a:pt x="64312" y="143042"/>
                </a:lnTo>
                <a:lnTo>
                  <a:pt x="61432" y="144002"/>
                </a:lnTo>
                <a:lnTo>
                  <a:pt x="58567" y="145923"/>
                </a:lnTo>
                <a:lnTo>
                  <a:pt x="56631" y="146883"/>
                </a:lnTo>
                <a:lnTo>
                  <a:pt x="53751" y="147843"/>
                </a:lnTo>
                <a:lnTo>
                  <a:pt x="51846" y="148803"/>
                </a:lnTo>
                <a:lnTo>
                  <a:pt x="41285" y="148803"/>
                </a:lnTo>
                <a:lnTo>
                  <a:pt x="37444" y="147843"/>
                </a:lnTo>
                <a:lnTo>
                  <a:pt x="35524" y="165110"/>
                </a:lnTo>
                <a:lnTo>
                  <a:pt x="50886" y="165110"/>
                </a:lnTo>
                <a:lnTo>
                  <a:pt x="56631" y="164165"/>
                </a:lnTo>
                <a:lnTo>
                  <a:pt x="63367" y="160324"/>
                </a:lnTo>
                <a:lnTo>
                  <a:pt x="69113" y="157444"/>
                </a:lnTo>
                <a:lnTo>
                  <a:pt x="74874" y="152643"/>
                </a:lnTo>
                <a:lnTo>
                  <a:pt x="80634" y="146883"/>
                </a:lnTo>
                <a:lnTo>
                  <a:pt x="80634" y="162245"/>
                </a:lnTo>
                <a:lnTo>
                  <a:pt x="81594" y="162245"/>
                </a:lnTo>
                <a:lnTo>
                  <a:pt x="81594" y="163205"/>
                </a:lnTo>
                <a:lnTo>
                  <a:pt x="82555" y="163205"/>
                </a:lnTo>
                <a:lnTo>
                  <a:pt x="83515" y="164165"/>
                </a:lnTo>
                <a:lnTo>
                  <a:pt x="93116" y="164165"/>
                </a:lnTo>
                <a:lnTo>
                  <a:pt x="94076" y="163205"/>
                </a:lnTo>
                <a:lnTo>
                  <a:pt x="95996" y="163205"/>
                </a:lnTo>
                <a:lnTo>
                  <a:pt x="96956" y="162245"/>
                </a:lnTo>
                <a:lnTo>
                  <a:pt x="97917" y="161269"/>
                </a:lnTo>
                <a:lnTo>
                  <a:pt x="97917" y="3840"/>
                </a:lnTo>
                <a:lnTo>
                  <a:pt x="96956" y="2880"/>
                </a:lnTo>
                <a:lnTo>
                  <a:pt x="96956" y="1920"/>
                </a:lnTo>
                <a:lnTo>
                  <a:pt x="95036" y="1920"/>
                </a:lnTo>
                <a:lnTo>
                  <a:pt x="95036" y="960"/>
                </a:lnTo>
                <a:lnTo>
                  <a:pt x="91196" y="960"/>
                </a:lnTo>
                <a:lnTo>
                  <a:pt x="89275" y="0"/>
                </a:lnTo>
                <a:lnTo>
                  <a:pt x="85435" y="0"/>
                </a:lnTo>
                <a:lnTo>
                  <a:pt x="84475" y="960"/>
                </a:lnTo>
                <a:lnTo>
                  <a:pt x="80634" y="960"/>
                </a:lnTo>
                <a:lnTo>
                  <a:pt x="79674" y="1920"/>
                </a:lnTo>
                <a:lnTo>
                  <a:pt x="78714" y="1920"/>
                </a:lnTo>
                <a:lnTo>
                  <a:pt x="78714" y="2880"/>
                </a:lnTo>
                <a:lnTo>
                  <a:pt x="77754" y="2880"/>
                </a:lnTo>
                <a:lnTo>
                  <a:pt x="77754" y="65288"/>
                </a:lnTo>
                <a:lnTo>
                  <a:pt x="72953" y="60487"/>
                </a:lnTo>
                <a:lnTo>
                  <a:pt x="68153" y="56647"/>
                </a:lnTo>
                <a:lnTo>
                  <a:pt x="62407" y="53766"/>
                </a:lnTo>
                <a:lnTo>
                  <a:pt x="57591" y="50886"/>
                </a:lnTo>
                <a:lnTo>
                  <a:pt x="51846" y="49926"/>
                </a:lnTo>
                <a:lnTo>
                  <a:pt x="38404" y="49926"/>
                </a:lnTo>
                <a:lnTo>
                  <a:pt x="31683" y="50886"/>
                </a:lnTo>
                <a:lnTo>
                  <a:pt x="25923" y="53766"/>
                </a:lnTo>
                <a:lnTo>
                  <a:pt x="20162" y="56647"/>
                </a:lnTo>
                <a:lnTo>
                  <a:pt x="15361" y="60487"/>
                </a:lnTo>
                <a:lnTo>
                  <a:pt x="11521" y="65288"/>
                </a:lnTo>
                <a:lnTo>
                  <a:pt x="7680" y="71033"/>
                </a:lnTo>
                <a:lnTo>
                  <a:pt x="4800" y="76794"/>
                </a:lnTo>
                <a:lnTo>
                  <a:pt x="2880" y="84475"/>
                </a:lnTo>
                <a:lnTo>
                  <a:pt x="960" y="92156"/>
                </a:lnTo>
                <a:lnTo>
                  <a:pt x="0" y="99837"/>
                </a:lnTo>
                <a:lnTo>
                  <a:pt x="0" y="117119"/>
                </a:lnTo>
                <a:lnTo>
                  <a:pt x="960" y="12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3893880" y="2846085"/>
            <a:ext cx="15361" cy="37429"/>
          </a:xfrm>
          <a:custGeom>
            <a:avLst/>
            <a:gdLst/>
            <a:ahLst/>
            <a:cxnLst/>
            <a:rect l="l" t="t" r="r" b="b"/>
            <a:pathLst>
              <a:path w="15361" h="37429">
                <a:moveTo>
                  <a:pt x="15361" y="20162"/>
                </a:moveTo>
                <a:lnTo>
                  <a:pt x="11521" y="18242"/>
                </a:lnTo>
                <a:lnTo>
                  <a:pt x="8641" y="15361"/>
                </a:lnTo>
                <a:lnTo>
                  <a:pt x="5760" y="12481"/>
                </a:lnTo>
                <a:lnTo>
                  <a:pt x="3840" y="8641"/>
                </a:lnTo>
                <a:lnTo>
                  <a:pt x="1920" y="4800"/>
                </a:lnTo>
                <a:lnTo>
                  <a:pt x="0" y="0"/>
                </a:lnTo>
                <a:lnTo>
                  <a:pt x="960" y="33588"/>
                </a:lnTo>
                <a:lnTo>
                  <a:pt x="6720" y="36484"/>
                </a:lnTo>
                <a:lnTo>
                  <a:pt x="13441" y="37429"/>
                </a:lnTo>
                <a:lnTo>
                  <a:pt x="15361" y="201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4018681" y="2768330"/>
            <a:ext cx="76794" cy="61432"/>
          </a:xfrm>
          <a:custGeom>
            <a:avLst/>
            <a:gdLst/>
            <a:ahLst/>
            <a:cxnLst/>
            <a:rect l="l" t="t" r="r" b="b"/>
            <a:pathLst>
              <a:path w="76794" h="61432">
                <a:moveTo>
                  <a:pt x="944" y="39349"/>
                </a:moveTo>
                <a:lnTo>
                  <a:pt x="1920" y="35509"/>
                </a:lnTo>
                <a:lnTo>
                  <a:pt x="3840" y="30708"/>
                </a:lnTo>
                <a:lnTo>
                  <a:pt x="5760" y="27828"/>
                </a:lnTo>
                <a:lnTo>
                  <a:pt x="7665" y="24947"/>
                </a:lnTo>
                <a:lnTo>
                  <a:pt x="10561" y="22082"/>
                </a:lnTo>
                <a:lnTo>
                  <a:pt x="13441" y="19202"/>
                </a:lnTo>
                <a:lnTo>
                  <a:pt x="17282" y="17266"/>
                </a:lnTo>
                <a:lnTo>
                  <a:pt x="20147" y="15361"/>
                </a:lnTo>
                <a:lnTo>
                  <a:pt x="24947" y="14401"/>
                </a:lnTo>
                <a:lnTo>
                  <a:pt x="38389" y="14401"/>
                </a:lnTo>
                <a:lnTo>
                  <a:pt x="46070" y="17266"/>
                </a:lnTo>
                <a:lnTo>
                  <a:pt x="50871" y="23042"/>
                </a:lnTo>
                <a:lnTo>
                  <a:pt x="55671" y="29763"/>
                </a:lnTo>
                <a:lnTo>
                  <a:pt x="57591" y="37429"/>
                </a:lnTo>
                <a:lnTo>
                  <a:pt x="57591" y="47030"/>
                </a:lnTo>
                <a:lnTo>
                  <a:pt x="0" y="47030"/>
                </a:lnTo>
                <a:lnTo>
                  <a:pt x="0" y="43190"/>
                </a:lnTo>
                <a:lnTo>
                  <a:pt x="0" y="61432"/>
                </a:lnTo>
                <a:lnTo>
                  <a:pt x="71033" y="61432"/>
                </a:lnTo>
                <a:lnTo>
                  <a:pt x="72953" y="60472"/>
                </a:lnTo>
                <a:lnTo>
                  <a:pt x="74874" y="59512"/>
                </a:lnTo>
                <a:lnTo>
                  <a:pt x="75834" y="58552"/>
                </a:lnTo>
                <a:lnTo>
                  <a:pt x="76794" y="56631"/>
                </a:lnTo>
                <a:lnTo>
                  <a:pt x="76794" y="42230"/>
                </a:lnTo>
                <a:lnTo>
                  <a:pt x="75834" y="36469"/>
                </a:lnTo>
                <a:lnTo>
                  <a:pt x="73914" y="30708"/>
                </a:lnTo>
                <a:lnTo>
                  <a:pt x="71993" y="23987"/>
                </a:lnTo>
                <a:lnTo>
                  <a:pt x="69113" y="19202"/>
                </a:lnTo>
                <a:lnTo>
                  <a:pt x="66233" y="14401"/>
                </a:lnTo>
                <a:lnTo>
                  <a:pt x="62392" y="9601"/>
                </a:lnTo>
                <a:lnTo>
                  <a:pt x="57591" y="6720"/>
                </a:lnTo>
                <a:lnTo>
                  <a:pt x="51831" y="3840"/>
                </a:lnTo>
                <a:lnTo>
                  <a:pt x="45110" y="960"/>
                </a:lnTo>
                <a:lnTo>
                  <a:pt x="38389" y="0"/>
                </a:lnTo>
                <a:lnTo>
                  <a:pt x="22067" y="0"/>
                </a:lnTo>
                <a:lnTo>
                  <a:pt x="15346" y="960"/>
                </a:lnTo>
                <a:lnTo>
                  <a:pt x="9601" y="3840"/>
                </a:lnTo>
                <a:lnTo>
                  <a:pt x="2880" y="6720"/>
                </a:lnTo>
                <a:lnTo>
                  <a:pt x="944" y="3934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3998518" y="2775051"/>
            <a:ext cx="92156" cy="108463"/>
          </a:xfrm>
          <a:custGeom>
            <a:avLst/>
            <a:gdLst/>
            <a:ahLst/>
            <a:cxnLst/>
            <a:rect l="l" t="t" r="r" b="b"/>
            <a:pathLst>
              <a:path w="92156" h="108463">
                <a:moveTo>
                  <a:pt x="23042" y="0"/>
                </a:moveTo>
                <a:lnTo>
                  <a:pt x="17282" y="3840"/>
                </a:lnTo>
                <a:lnTo>
                  <a:pt x="13441" y="8641"/>
                </a:lnTo>
                <a:lnTo>
                  <a:pt x="8641" y="13426"/>
                </a:lnTo>
                <a:lnTo>
                  <a:pt x="5760" y="20147"/>
                </a:lnTo>
                <a:lnTo>
                  <a:pt x="2880" y="26883"/>
                </a:lnTo>
                <a:lnTo>
                  <a:pt x="960" y="34549"/>
                </a:lnTo>
                <a:lnTo>
                  <a:pt x="0" y="42230"/>
                </a:lnTo>
                <a:lnTo>
                  <a:pt x="0" y="61432"/>
                </a:lnTo>
                <a:lnTo>
                  <a:pt x="960" y="69113"/>
                </a:lnTo>
                <a:lnTo>
                  <a:pt x="2880" y="76794"/>
                </a:lnTo>
                <a:lnTo>
                  <a:pt x="5760" y="83515"/>
                </a:lnTo>
                <a:lnTo>
                  <a:pt x="8641" y="90236"/>
                </a:lnTo>
                <a:lnTo>
                  <a:pt x="13441" y="94076"/>
                </a:lnTo>
                <a:lnTo>
                  <a:pt x="17282" y="98877"/>
                </a:lnTo>
                <a:lnTo>
                  <a:pt x="23042" y="102717"/>
                </a:lnTo>
                <a:lnTo>
                  <a:pt x="29763" y="105597"/>
                </a:lnTo>
                <a:lnTo>
                  <a:pt x="36469" y="107518"/>
                </a:lnTo>
                <a:lnTo>
                  <a:pt x="44150" y="108463"/>
                </a:lnTo>
                <a:lnTo>
                  <a:pt x="62392" y="108463"/>
                </a:lnTo>
                <a:lnTo>
                  <a:pt x="66233" y="107518"/>
                </a:lnTo>
                <a:lnTo>
                  <a:pt x="71033" y="107518"/>
                </a:lnTo>
                <a:lnTo>
                  <a:pt x="74874" y="106558"/>
                </a:lnTo>
                <a:lnTo>
                  <a:pt x="78714" y="105597"/>
                </a:lnTo>
                <a:lnTo>
                  <a:pt x="81594" y="104622"/>
                </a:lnTo>
                <a:lnTo>
                  <a:pt x="84475" y="103677"/>
                </a:lnTo>
                <a:lnTo>
                  <a:pt x="86395" y="102717"/>
                </a:lnTo>
                <a:lnTo>
                  <a:pt x="88315" y="101757"/>
                </a:lnTo>
                <a:lnTo>
                  <a:pt x="90236" y="100797"/>
                </a:lnTo>
                <a:lnTo>
                  <a:pt x="91196" y="99837"/>
                </a:lnTo>
                <a:lnTo>
                  <a:pt x="91196" y="98877"/>
                </a:lnTo>
                <a:lnTo>
                  <a:pt x="92156" y="98877"/>
                </a:lnTo>
                <a:lnTo>
                  <a:pt x="92156" y="87355"/>
                </a:lnTo>
                <a:lnTo>
                  <a:pt x="91196" y="86395"/>
                </a:lnTo>
                <a:lnTo>
                  <a:pt x="90236" y="85435"/>
                </a:lnTo>
                <a:lnTo>
                  <a:pt x="87355" y="85435"/>
                </a:lnTo>
                <a:lnTo>
                  <a:pt x="85435" y="86395"/>
                </a:lnTo>
                <a:lnTo>
                  <a:pt x="83515" y="87355"/>
                </a:lnTo>
                <a:lnTo>
                  <a:pt x="80634" y="88315"/>
                </a:lnTo>
                <a:lnTo>
                  <a:pt x="77754" y="89275"/>
                </a:lnTo>
                <a:lnTo>
                  <a:pt x="74874" y="90236"/>
                </a:lnTo>
                <a:lnTo>
                  <a:pt x="71993" y="91196"/>
                </a:lnTo>
                <a:lnTo>
                  <a:pt x="68153" y="92156"/>
                </a:lnTo>
                <a:lnTo>
                  <a:pt x="64312" y="93116"/>
                </a:lnTo>
                <a:lnTo>
                  <a:pt x="47990" y="93116"/>
                </a:lnTo>
                <a:lnTo>
                  <a:pt x="43190" y="92156"/>
                </a:lnTo>
                <a:lnTo>
                  <a:pt x="38389" y="90236"/>
                </a:lnTo>
                <a:lnTo>
                  <a:pt x="33604" y="88315"/>
                </a:lnTo>
                <a:lnTo>
                  <a:pt x="30723" y="86395"/>
                </a:lnTo>
                <a:lnTo>
                  <a:pt x="27828" y="82555"/>
                </a:lnTo>
                <a:lnTo>
                  <a:pt x="24947" y="79674"/>
                </a:lnTo>
                <a:lnTo>
                  <a:pt x="23042" y="75834"/>
                </a:lnTo>
                <a:lnTo>
                  <a:pt x="22082" y="71033"/>
                </a:lnTo>
                <a:lnTo>
                  <a:pt x="21107" y="66233"/>
                </a:lnTo>
                <a:lnTo>
                  <a:pt x="20162" y="60472"/>
                </a:lnTo>
                <a:lnTo>
                  <a:pt x="20162" y="36469"/>
                </a:lnTo>
                <a:lnTo>
                  <a:pt x="21107" y="32628"/>
                </a:lnTo>
                <a:lnTo>
                  <a:pt x="2304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4125224" y="2768330"/>
            <a:ext cx="91211" cy="114239"/>
          </a:xfrm>
          <a:custGeom>
            <a:avLst/>
            <a:gdLst/>
            <a:ahLst/>
            <a:cxnLst/>
            <a:rect l="l" t="t" r="r" b="b"/>
            <a:pathLst>
              <a:path w="91211" h="114239">
                <a:moveTo>
                  <a:pt x="19202" y="36469"/>
                </a:moveTo>
                <a:lnTo>
                  <a:pt x="24963" y="29763"/>
                </a:lnTo>
                <a:lnTo>
                  <a:pt x="29763" y="24947"/>
                </a:lnTo>
                <a:lnTo>
                  <a:pt x="34564" y="22082"/>
                </a:lnTo>
                <a:lnTo>
                  <a:pt x="39364" y="18242"/>
                </a:lnTo>
                <a:lnTo>
                  <a:pt x="44165" y="16322"/>
                </a:lnTo>
                <a:lnTo>
                  <a:pt x="52806" y="16322"/>
                </a:lnTo>
                <a:lnTo>
                  <a:pt x="55686" y="17266"/>
                </a:lnTo>
                <a:lnTo>
                  <a:pt x="58567" y="18242"/>
                </a:lnTo>
                <a:lnTo>
                  <a:pt x="61447" y="20147"/>
                </a:lnTo>
                <a:lnTo>
                  <a:pt x="64328" y="22082"/>
                </a:lnTo>
                <a:lnTo>
                  <a:pt x="66248" y="24947"/>
                </a:lnTo>
                <a:lnTo>
                  <a:pt x="68168" y="26868"/>
                </a:lnTo>
                <a:lnTo>
                  <a:pt x="69128" y="30708"/>
                </a:lnTo>
                <a:lnTo>
                  <a:pt x="70088" y="34549"/>
                </a:lnTo>
                <a:lnTo>
                  <a:pt x="71048" y="37429"/>
                </a:lnTo>
                <a:lnTo>
                  <a:pt x="72008" y="42230"/>
                </a:lnTo>
                <a:lnTo>
                  <a:pt x="72008" y="112318"/>
                </a:lnTo>
                <a:lnTo>
                  <a:pt x="72969" y="113278"/>
                </a:lnTo>
                <a:lnTo>
                  <a:pt x="73929" y="113278"/>
                </a:lnTo>
                <a:lnTo>
                  <a:pt x="74889" y="114239"/>
                </a:lnTo>
                <a:lnTo>
                  <a:pt x="86410" y="114239"/>
                </a:lnTo>
                <a:lnTo>
                  <a:pt x="87370" y="113278"/>
                </a:lnTo>
                <a:lnTo>
                  <a:pt x="89291" y="113278"/>
                </a:lnTo>
                <a:lnTo>
                  <a:pt x="90236" y="112318"/>
                </a:lnTo>
                <a:lnTo>
                  <a:pt x="91211" y="111343"/>
                </a:lnTo>
                <a:lnTo>
                  <a:pt x="91211" y="38389"/>
                </a:lnTo>
                <a:lnTo>
                  <a:pt x="90236" y="31668"/>
                </a:lnTo>
                <a:lnTo>
                  <a:pt x="89291" y="26868"/>
                </a:lnTo>
                <a:lnTo>
                  <a:pt x="87370" y="21107"/>
                </a:lnTo>
                <a:lnTo>
                  <a:pt x="85450" y="16322"/>
                </a:lnTo>
                <a:lnTo>
                  <a:pt x="82570" y="12481"/>
                </a:lnTo>
                <a:lnTo>
                  <a:pt x="79689" y="8641"/>
                </a:lnTo>
                <a:lnTo>
                  <a:pt x="75849" y="5760"/>
                </a:lnTo>
                <a:lnTo>
                  <a:pt x="71048" y="2880"/>
                </a:lnTo>
                <a:lnTo>
                  <a:pt x="66248" y="960"/>
                </a:lnTo>
                <a:lnTo>
                  <a:pt x="60487" y="0"/>
                </a:lnTo>
                <a:lnTo>
                  <a:pt x="47045" y="0"/>
                </a:lnTo>
                <a:lnTo>
                  <a:pt x="41285" y="960"/>
                </a:lnTo>
                <a:lnTo>
                  <a:pt x="35524" y="4800"/>
                </a:lnTo>
                <a:lnTo>
                  <a:pt x="28803" y="7680"/>
                </a:lnTo>
                <a:lnTo>
                  <a:pt x="23042" y="12481"/>
                </a:lnTo>
                <a:lnTo>
                  <a:pt x="17282" y="19202"/>
                </a:lnTo>
                <a:lnTo>
                  <a:pt x="17282" y="3840"/>
                </a:lnTo>
                <a:lnTo>
                  <a:pt x="16322" y="2880"/>
                </a:lnTo>
                <a:lnTo>
                  <a:pt x="15361" y="1920"/>
                </a:lnTo>
                <a:lnTo>
                  <a:pt x="12496" y="1920"/>
                </a:lnTo>
                <a:lnTo>
                  <a:pt x="11521" y="960"/>
                </a:lnTo>
                <a:lnTo>
                  <a:pt x="5775" y="960"/>
                </a:lnTo>
                <a:lnTo>
                  <a:pt x="4815" y="1920"/>
                </a:lnTo>
                <a:lnTo>
                  <a:pt x="1935" y="1920"/>
                </a:lnTo>
                <a:lnTo>
                  <a:pt x="975" y="2880"/>
                </a:lnTo>
                <a:lnTo>
                  <a:pt x="0" y="2880"/>
                </a:lnTo>
                <a:lnTo>
                  <a:pt x="0" y="112318"/>
                </a:lnTo>
                <a:lnTo>
                  <a:pt x="975" y="112318"/>
                </a:lnTo>
                <a:lnTo>
                  <a:pt x="975" y="113278"/>
                </a:lnTo>
                <a:lnTo>
                  <a:pt x="2880" y="113278"/>
                </a:lnTo>
                <a:lnTo>
                  <a:pt x="3840" y="114239"/>
                </a:lnTo>
                <a:lnTo>
                  <a:pt x="14401" y="114239"/>
                </a:lnTo>
                <a:lnTo>
                  <a:pt x="15361" y="113278"/>
                </a:lnTo>
                <a:lnTo>
                  <a:pt x="18242" y="113278"/>
                </a:lnTo>
                <a:lnTo>
                  <a:pt x="18242" y="112318"/>
                </a:lnTo>
                <a:lnTo>
                  <a:pt x="19202" y="112318"/>
                </a:lnTo>
                <a:lnTo>
                  <a:pt x="19202" y="3646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4242343" y="2774091"/>
            <a:ext cx="37444" cy="141107"/>
          </a:xfrm>
          <a:custGeom>
            <a:avLst/>
            <a:gdLst/>
            <a:ahLst/>
            <a:cxnLst/>
            <a:rect l="l" t="t" r="r" b="b"/>
            <a:pathLst>
              <a:path w="37444" h="141107">
                <a:moveTo>
                  <a:pt x="15361" y="105582"/>
                </a:moveTo>
                <a:lnTo>
                  <a:pt x="0" y="138226"/>
                </a:lnTo>
                <a:lnTo>
                  <a:pt x="0" y="141107"/>
                </a:lnTo>
                <a:lnTo>
                  <a:pt x="11521" y="141107"/>
                </a:lnTo>
                <a:lnTo>
                  <a:pt x="11521" y="140147"/>
                </a:lnTo>
                <a:lnTo>
                  <a:pt x="13441" y="140147"/>
                </a:lnTo>
                <a:lnTo>
                  <a:pt x="13441" y="139186"/>
                </a:lnTo>
                <a:lnTo>
                  <a:pt x="14401" y="139186"/>
                </a:lnTo>
                <a:lnTo>
                  <a:pt x="15361" y="138226"/>
                </a:lnTo>
                <a:lnTo>
                  <a:pt x="30723" y="114239"/>
                </a:lnTo>
                <a:lnTo>
                  <a:pt x="32644" y="112303"/>
                </a:lnTo>
                <a:lnTo>
                  <a:pt x="33604" y="110398"/>
                </a:lnTo>
                <a:lnTo>
                  <a:pt x="34564" y="108478"/>
                </a:lnTo>
                <a:lnTo>
                  <a:pt x="35524" y="106558"/>
                </a:lnTo>
                <a:lnTo>
                  <a:pt x="35524" y="104637"/>
                </a:lnTo>
                <a:lnTo>
                  <a:pt x="36484" y="103677"/>
                </a:lnTo>
                <a:lnTo>
                  <a:pt x="36484" y="101757"/>
                </a:lnTo>
                <a:lnTo>
                  <a:pt x="37444" y="99837"/>
                </a:lnTo>
                <a:lnTo>
                  <a:pt x="37444" y="85435"/>
                </a:lnTo>
                <a:lnTo>
                  <a:pt x="36484" y="84475"/>
                </a:lnTo>
                <a:lnTo>
                  <a:pt x="36484" y="83515"/>
                </a:lnTo>
                <a:lnTo>
                  <a:pt x="35524" y="82555"/>
                </a:lnTo>
                <a:lnTo>
                  <a:pt x="34564" y="82555"/>
                </a:lnTo>
                <a:lnTo>
                  <a:pt x="33604" y="81594"/>
                </a:lnTo>
                <a:lnTo>
                  <a:pt x="20162" y="81594"/>
                </a:lnTo>
                <a:lnTo>
                  <a:pt x="19202" y="82555"/>
                </a:lnTo>
                <a:lnTo>
                  <a:pt x="18242" y="82555"/>
                </a:lnTo>
                <a:lnTo>
                  <a:pt x="17282" y="83515"/>
                </a:lnTo>
                <a:lnTo>
                  <a:pt x="16322" y="84475"/>
                </a:lnTo>
                <a:lnTo>
                  <a:pt x="16322" y="85435"/>
                </a:lnTo>
                <a:lnTo>
                  <a:pt x="15361" y="87355"/>
                </a:lnTo>
                <a:lnTo>
                  <a:pt x="15361" y="105582"/>
                </a:lnTo>
                <a:close/>
              </a:path>
              <a:path w="37444" h="141107">
                <a:moveTo>
                  <a:pt x="14401" y="22067"/>
                </a:moveTo>
                <a:lnTo>
                  <a:pt x="14401" y="23027"/>
                </a:lnTo>
                <a:lnTo>
                  <a:pt x="15361" y="24003"/>
                </a:lnTo>
                <a:lnTo>
                  <a:pt x="16322" y="25908"/>
                </a:lnTo>
                <a:lnTo>
                  <a:pt x="18242" y="25908"/>
                </a:lnTo>
                <a:lnTo>
                  <a:pt x="19202" y="26868"/>
                </a:lnTo>
                <a:lnTo>
                  <a:pt x="31683" y="26868"/>
                </a:lnTo>
                <a:lnTo>
                  <a:pt x="33604" y="25908"/>
                </a:lnTo>
                <a:lnTo>
                  <a:pt x="34564" y="24947"/>
                </a:lnTo>
                <a:lnTo>
                  <a:pt x="35524" y="24003"/>
                </a:lnTo>
                <a:lnTo>
                  <a:pt x="36484" y="23027"/>
                </a:lnTo>
                <a:lnTo>
                  <a:pt x="37444" y="22067"/>
                </a:lnTo>
                <a:lnTo>
                  <a:pt x="37444" y="7665"/>
                </a:lnTo>
                <a:lnTo>
                  <a:pt x="36484" y="5760"/>
                </a:lnTo>
                <a:lnTo>
                  <a:pt x="36484" y="3840"/>
                </a:lnTo>
                <a:lnTo>
                  <a:pt x="35524" y="2880"/>
                </a:lnTo>
                <a:lnTo>
                  <a:pt x="34564" y="1920"/>
                </a:lnTo>
                <a:lnTo>
                  <a:pt x="32644" y="960"/>
                </a:lnTo>
                <a:lnTo>
                  <a:pt x="31683" y="960"/>
                </a:lnTo>
                <a:lnTo>
                  <a:pt x="29763" y="0"/>
                </a:lnTo>
                <a:lnTo>
                  <a:pt x="21122" y="0"/>
                </a:lnTo>
                <a:lnTo>
                  <a:pt x="19202" y="960"/>
                </a:lnTo>
                <a:lnTo>
                  <a:pt x="17282" y="960"/>
                </a:lnTo>
                <a:lnTo>
                  <a:pt x="16322" y="1920"/>
                </a:lnTo>
                <a:lnTo>
                  <a:pt x="15361" y="2880"/>
                </a:lnTo>
                <a:lnTo>
                  <a:pt x="14401" y="3840"/>
                </a:lnTo>
                <a:lnTo>
                  <a:pt x="14401" y="5760"/>
                </a:lnTo>
                <a:lnTo>
                  <a:pt x="13441" y="7665"/>
                </a:lnTo>
                <a:lnTo>
                  <a:pt x="13441" y="20162"/>
                </a:lnTo>
                <a:lnTo>
                  <a:pt x="14401" y="2206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2667990" y="3113913"/>
            <a:ext cx="59527" cy="59512"/>
          </a:xfrm>
          <a:custGeom>
            <a:avLst/>
            <a:gdLst/>
            <a:ahLst/>
            <a:cxnLst/>
            <a:rect l="l" t="t" r="r" b="b"/>
            <a:pathLst>
              <a:path w="59527" h="59512">
                <a:moveTo>
                  <a:pt x="0" y="29763"/>
                </a:moveTo>
                <a:lnTo>
                  <a:pt x="0" y="37444"/>
                </a:lnTo>
                <a:lnTo>
                  <a:pt x="2880" y="45125"/>
                </a:lnTo>
                <a:lnTo>
                  <a:pt x="8641" y="50886"/>
                </a:lnTo>
                <a:lnTo>
                  <a:pt x="15361" y="56647"/>
                </a:lnTo>
                <a:lnTo>
                  <a:pt x="22082" y="59512"/>
                </a:lnTo>
                <a:lnTo>
                  <a:pt x="38404" y="59512"/>
                </a:lnTo>
                <a:lnTo>
                  <a:pt x="45125" y="56647"/>
                </a:lnTo>
                <a:lnTo>
                  <a:pt x="50886" y="50886"/>
                </a:lnTo>
                <a:lnTo>
                  <a:pt x="56647" y="45125"/>
                </a:lnTo>
                <a:lnTo>
                  <a:pt x="59527" y="37444"/>
                </a:lnTo>
                <a:lnTo>
                  <a:pt x="59527" y="21122"/>
                </a:lnTo>
                <a:lnTo>
                  <a:pt x="56647" y="14401"/>
                </a:lnTo>
                <a:lnTo>
                  <a:pt x="50886" y="8641"/>
                </a:lnTo>
                <a:lnTo>
                  <a:pt x="45125" y="2880"/>
                </a:lnTo>
                <a:lnTo>
                  <a:pt x="38404" y="0"/>
                </a:lnTo>
                <a:lnTo>
                  <a:pt x="22082" y="0"/>
                </a:lnTo>
                <a:lnTo>
                  <a:pt x="15361" y="2880"/>
                </a:lnTo>
                <a:lnTo>
                  <a:pt x="8641" y="8641"/>
                </a:lnTo>
                <a:lnTo>
                  <a:pt x="2880" y="14401"/>
                </a:lnTo>
                <a:lnTo>
                  <a:pt x="0" y="21122"/>
                </a:lnTo>
                <a:lnTo>
                  <a:pt x="0" y="297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2946379" y="3076483"/>
            <a:ext cx="165125" cy="151668"/>
          </a:xfrm>
          <a:custGeom>
            <a:avLst/>
            <a:gdLst/>
            <a:ahLst/>
            <a:cxnLst/>
            <a:rect l="l" t="t" r="r" b="b"/>
            <a:pathLst>
              <a:path w="165125" h="151668">
                <a:moveTo>
                  <a:pt x="19217" y="149748"/>
                </a:moveTo>
                <a:lnTo>
                  <a:pt x="20162" y="149748"/>
                </a:lnTo>
                <a:lnTo>
                  <a:pt x="20162" y="16306"/>
                </a:lnTo>
                <a:lnTo>
                  <a:pt x="72009" y="148788"/>
                </a:lnTo>
                <a:lnTo>
                  <a:pt x="72009" y="149748"/>
                </a:lnTo>
                <a:lnTo>
                  <a:pt x="72969" y="149748"/>
                </a:lnTo>
                <a:lnTo>
                  <a:pt x="72969" y="150708"/>
                </a:lnTo>
                <a:lnTo>
                  <a:pt x="74889" y="150708"/>
                </a:lnTo>
                <a:lnTo>
                  <a:pt x="74889" y="151668"/>
                </a:lnTo>
                <a:lnTo>
                  <a:pt x="88331" y="151668"/>
                </a:lnTo>
                <a:lnTo>
                  <a:pt x="89291" y="150708"/>
                </a:lnTo>
                <a:lnTo>
                  <a:pt x="90251" y="150708"/>
                </a:lnTo>
                <a:lnTo>
                  <a:pt x="91211" y="149748"/>
                </a:lnTo>
                <a:lnTo>
                  <a:pt x="91211" y="148788"/>
                </a:lnTo>
                <a:lnTo>
                  <a:pt x="145923" y="16306"/>
                </a:lnTo>
                <a:lnTo>
                  <a:pt x="145923" y="149748"/>
                </a:lnTo>
                <a:lnTo>
                  <a:pt x="146883" y="149748"/>
                </a:lnTo>
                <a:lnTo>
                  <a:pt x="146883" y="150708"/>
                </a:lnTo>
                <a:lnTo>
                  <a:pt x="147843" y="150708"/>
                </a:lnTo>
                <a:lnTo>
                  <a:pt x="148803" y="151668"/>
                </a:lnTo>
                <a:lnTo>
                  <a:pt x="163205" y="151668"/>
                </a:lnTo>
                <a:lnTo>
                  <a:pt x="163205" y="150708"/>
                </a:lnTo>
                <a:lnTo>
                  <a:pt x="165125" y="150708"/>
                </a:lnTo>
                <a:lnTo>
                  <a:pt x="165125" y="4800"/>
                </a:lnTo>
                <a:lnTo>
                  <a:pt x="164165" y="3840"/>
                </a:lnTo>
                <a:lnTo>
                  <a:pt x="164165" y="2865"/>
                </a:lnTo>
                <a:lnTo>
                  <a:pt x="163205" y="1920"/>
                </a:lnTo>
                <a:lnTo>
                  <a:pt x="162245" y="960"/>
                </a:lnTo>
                <a:lnTo>
                  <a:pt x="161284" y="0"/>
                </a:lnTo>
                <a:lnTo>
                  <a:pt x="139202" y="0"/>
                </a:lnTo>
                <a:lnTo>
                  <a:pt x="137281" y="960"/>
                </a:lnTo>
                <a:lnTo>
                  <a:pt x="136321" y="960"/>
                </a:lnTo>
                <a:lnTo>
                  <a:pt x="135361" y="1920"/>
                </a:lnTo>
                <a:lnTo>
                  <a:pt x="133441" y="2865"/>
                </a:lnTo>
                <a:lnTo>
                  <a:pt x="132481" y="4800"/>
                </a:lnTo>
                <a:lnTo>
                  <a:pt x="131521" y="6705"/>
                </a:lnTo>
                <a:lnTo>
                  <a:pt x="130561" y="7680"/>
                </a:lnTo>
                <a:lnTo>
                  <a:pt x="129600" y="9585"/>
                </a:lnTo>
                <a:lnTo>
                  <a:pt x="128640" y="12466"/>
                </a:lnTo>
                <a:lnTo>
                  <a:pt x="82570" y="121904"/>
                </a:lnTo>
                <a:lnTo>
                  <a:pt x="38404" y="11521"/>
                </a:lnTo>
                <a:lnTo>
                  <a:pt x="37444" y="9585"/>
                </a:lnTo>
                <a:lnTo>
                  <a:pt x="36484" y="7680"/>
                </a:lnTo>
                <a:lnTo>
                  <a:pt x="35524" y="6705"/>
                </a:lnTo>
                <a:lnTo>
                  <a:pt x="34564" y="4800"/>
                </a:lnTo>
                <a:lnTo>
                  <a:pt x="33604" y="3840"/>
                </a:lnTo>
                <a:lnTo>
                  <a:pt x="32644" y="2865"/>
                </a:lnTo>
                <a:lnTo>
                  <a:pt x="30723" y="960"/>
                </a:lnTo>
                <a:lnTo>
                  <a:pt x="29763" y="960"/>
                </a:lnTo>
                <a:lnTo>
                  <a:pt x="27843" y="0"/>
                </a:lnTo>
                <a:lnTo>
                  <a:pt x="4815" y="0"/>
                </a:lnTo>
                <a:lnTo>
                  <a:pt x="2880" y="1920"/>
                </a:lnTo>
                <a:lnTo>
                  <a:pt x="975" y="2865"/>
                </a:lnTo>
                <a:lnTo>
                  <a:pt x="0" y="5745"/>
                </a:lnTo>
                <a:lnTo>
                  <a:pt x="0" y="149748"/>
                </a:lnTo>
                <a:lnTo>
                  <a:pt x="975" y="149748"/>
                </a:lnTo>
                <a:lnTo>
                  <a:pt x="975" y="150708"/>
                </a:lnTo>
                <a:lnTo>
                  <a:pt x="1935" y="150708"/>
                </a:lnTo>
                <a:lnTo>
                  <a:pt x="2880" y="151668"/>
                </a:lnTo>
                <a:lnTo>
                  <a:pt x="17282" y="151668"/>
                </a:lnTo>
                <a:lnTo>
                  <a:pt x="18242" y="150708"/>
                </a:lnTo>
                <a:lnTo>
                  <a:pt x="19217" y="150708"/>
                </a:lnTo>
                <a:lnTo>
                  <a:pt x="19217" y="14974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3170057" y="3201268"/>
            <a:ext cx="15361" cy="28803"/>
          </a:xfrm>
          <a:custGeom>
            <a:avLst/>
            <a:gdLst/>
            <a:ahLst/>
            <a:cxnLst/>
            <a:rect l="l" t="t" r="r" b="b"/>
            <a:pathLst>
              <a:path w="15361" h="28803">
                <a:moveTo>
                  <a:pt x="9601" y="9601"/>
                </a:moveTo>
                <a:lnTo>
                  <a:pt x="5760" y="6720"/>
                </a:lnTo>
                <a:lnTo>
                  <a:pt x="1920" y="3840"/>
                </a:lnTo>
                <a:lnTo>
                  <a:pt x="0" y="0"/>
                </a:lnTo>
                <a:lnTo>
                  <a:pt x="1920" y="24963"/>
                </a:lnTo>
                <a:lnTo>
                  <a:pt x="8641" y="27843"/>
                </a:lnTo>
                <a:lnTo>
                  <a:pt x="15361" y="28803"/>
                </a:lnTo>
                <a:lnTo>
                  <a:pt x="14401" y="11521"/>
                </a:lnTo>
                <a:lnTo>
                  <a:pt x="9601" y="96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3143189" y="3113913"/>
            <a:ext cx="105597" cy="116159"/>
          </a:xfrm>
          <a:custGeom>
            <a:avLst/>
            <a:gdLst/>
            <a:ahLst/>
            <a:cxnLst/>
            <a:rect l="l" t="t" r="r" b="b"/>
            <a:pathLst>
              <a:path w="105597" h="116159">
                <a:moveTo>
                  <a:pt x="0" y="59512"/>
                </a:moveTo>
                <a:lnTo>
                  <a:pt x="0" y="68168"/>
                </a:lnTo>
                <a:lnTo>
                  <a:pt x="960" y="75849"/>
                </a:lnTo>
                <a:lnTo>
                  <a:pt x="2865" y="82555"/>
                </a:lnTo>
                <a:lnTo>
                  <a:pt x="4800" y="90236"/>
                </a:lnTo>
                <a:lnTo>
                  <a:pt x="8641" y="95996"/>
                </a:lnTo>
                <a:lnTo>
                  <a:pt x="12466" y="100797"/>
                </a:lnTo>
                <a:lnTo>
                  <a:pt x="17266" y="105597"/>
                </a:lnTo>
                <a:lnTo>
                  <a:pt x="22082" y="109438"/>
                </a:lnTo>
                <a:lnTo>
                  <a:pt x="28788" y="112318"/>
                </a:lnTo>
                <a:lnTo>
                  <a:pt x="26868" y="87355"/>
                </a:lnTo>
                <a:lnTo>
                  <a:pt x="23987" y="83515"/>
                </a:lnTo>
                <a:lnTo>
                  <a:pt x="23027" y="78714"/>
                </a:lnTo>
                <a:lnTo>
                  <a:pt x="21107" y="73913"/>
                </a:lnTo>
                <a:lnTo>
                  <a:pt x="20147" y="69128"/>
                </a:lnTo>
                <a:lnTo>
                  <a:pt x="20147" y="51846"/>
                </a:lnTo>
                <a:lnTo>
                  <a:pt x="21107" y="46085"/>
                </a:lnTo>
                <a:lnTo>
                  <a:pt x="22082" y="41285"/>
                </a:lnTo>
                <a:lnTo>
                  <a:pt x="23027" y="35524"/>
                </a:lnTo>
                <a:lnTo>
                  <a:pt x="24947" y="31683"/>
                </a:lnTo>
                <a:lnTo>
                  <a:pt x="27828" y="27843"/>
                </a:lnTo>
                <a:lnTo>
                  <a:pt x="30708" y="24002"/>
                </a:lnTo>
                <a:lnTo>
                  <a:pt x="33588" y="21122"/>
                </a:lnTo>
                <a:lnTo>
                  <a:pt x="38389" y="19202"/>
                </a:lnTo>
                <a:lnTo>
                  <a:pt x="42230" y="17282"/>
                </a:lnTo>
                <a:lnTo>
                  <a:pt x="47030" y="16322"/>
                </a:lnTo>
                <a:lnTo>
                  <a:pt x="58552" y="16322"/>
                </a:lnTo>
                <a:lnTo>
                  <a:pt x="64312" y="17282"/>
                </a:lnTo>
                <a:lnTo>
                  <a:pt x="68153" y="20162"/>
                </a:lnTo>
                <a:lnTo>
                  <a:pt x="72953" y="22082"/>
                </a:lnTo>
                <a:lnTo>
                  <a:pt x="75834" y="24963"/>
                </a:lnTo>
                <a:lnTo>
                  <a:pt x="77754" y="28803"/>
                </a:lnTo>
                <a:lnTo>
                  <a:pt x="80634" y="32644"/>
                </a:lnTo>
                <a:lnTo>
                  <a:pt x="82555" y="37444"/>
                </a:lnTo>
                <a:lnTo>
                  <a:pt x="83515" y="42245"/>
                </a:lnTo>
                <a:lnTo>
                  <a:pt x="84475" y="47045"/>
                </a:lnTo>
                <a:lnTo>
                  <a:pt x="85435" y="52806"/>
                </a:lnTo>
                <a:lnTo>
                  <a:pt x="85435" y="64328"/>
                </a:lnTo>
                <a:lnTo>
                  <a:pt x="84475" y="70073"/>
                </a:lnTo>
                <a:lnTo>
                  <a:pt x="83515" y="74874"/>
                </a:lnTo>
                <a:lnTo>
                  <a:pt x="81594" y="80634"/>
                </a:lnTo>
                <a:lnTo>
                  <a:pt x="79674" y="84475"/>
                </a:lnTo>
                <a:lnTo>
                  <a:pt x="76794" y="88315"/>
                </a:lnTo>
                <a:lnTo>
                  <a:pt x="74874" y="92156"/>
                </a:lnTo>
                <a:lnTo>
                  <a:pt x="71033" y="95036"/>
                </a:lnTo>
                <a:lnTo>
                  <a:pt x="67193" y="96956"/>
                </a:lnTo>
                <a:lnTo>
                  <a:pt x="62392" y="98877"/>
                </a:lnTo>
                <a:lnTo>
                  <a:pt x="57591" y="99837"/>
                </a:lnTo>
                <a:lnTo>
                  <a:pt x="46070" y="99837"/>
                </a:lnTo>
                <a:lnTo>
                  <a:pt x="41269" y="98877"/>
                </a:lnTo>
                <a:lnTo>
                  <a:pt x="42230" y="116159"/>
                </a:lnTo>
                <a:lnTo>
                  <a:pt x="60472" y="116159"/>
                </a:lnTo>
                <a:lnTo>
                  <a:pt x="68153" y="114239"/>
                </a:lnTo>
                <a:lnTo>
                  <a:pt x="74874" y="111358"/>
                </a:lnTo>
                <a:lnTo>
                  <a:pt x="81594" y="108478"/>
                </a:lnTo>
                <a:lnTo>
                  <a:pt x="87355" y="104637"/>
                </a:lnTo>
                <a:lnTo>
                  <a:pt x="92156" y="99837"/>
                </a:lnTo>
                <a:lnTo>
                  <a:pt x="95996" y="94076"/>
                </a:lnTo>
                <a:lnTo>
                  <a:pt x="99822" y="88315"/>
                </a:lnTo>
                <a:lnTo>
                  <a:pt x="101757" y="80634"/>
                </a:lnTo>
                <a:lnTo>
                  <a:pt x="104622" y="73913"/>
                </a:lnTo>
                <a:lnTo>
                  <a:pt x="105597" y="65288"/>
                </a:lnTo>
                <a:lnTo>
                  <a:pt x="105597" y="48005"/>
                </a:lnTo>
                <a:lnTo>
                  <a:pt x="104622" y="40325"/>
                </a:lnTo>
                <a:lnTo>
                  <a:pt x="101757" y="33604"/>
                </a:lnTo>
                <a:lnTo>
                  <a:pt x="99822" y="25923"/>
                </a:lnTo>
                <a:lnTo>
                  <a:pt x="96941" y="20162"/>
                </a:lnTo>
                <a:lnTo>
                  <a:pt x="92156" y="15361"/>
                </a:lnTo>
                <a:lnTo>
                  <a:pt x="88315" y="10561"/>
                </a:lnTo>
                <a:lnTo>
                  <a:pt x="82555" y="6720"/>
                </a:lnTo>
                <a:lnTo>
                  <a:pt x="75834" y="3840"/>
                </a:lnTo>
                <a:lnTo>
                  <a:pt x="70073" y="960"/>
                </a:lnTo>
                <a:lnTo>
                  <a:pt x="62392" y="0"/>
                </a:lnTo>
                <a:lnTo>
                  <a:pt x="44150" y="0"/>
                </a:lnTo>
                <a:lnTo>
                  <a:pt x="36469" y="1920"/>
                </a:lnTo>
                <a:lnTo>
                  <a:pt x="29748" y="4800"/>
                </a:lnTo>
                <a:lnTo>
                  <a:pt x="23027" y="7680"/>
                </a:lnTo>
                <a:lnTo>
                  <a:pt x="17266" y="11521"/>
                </a:lnTo>
                <a:lnTo>
                  <a:pt x="13426" y="16322"/>
                </a:lnTo>
                <a:lnTo>
                  <a:pt x="8641" y="22082"/>
                </a:lnTo>
                <a:lnTo>
                  <a:pt x="4800" y="27843"/>
                </a:lnTo>
                <a:lnTo>
                  <a:pt x="2865" y="35524"/>
                </a:lnTo>
                <a:lnTo>
                  <a:pt x="960" y="42245"/>
                </a:lnTo>
                <a:lnTo>
                  <a:pt x="0" y="50886"/>
                </a:lnTo>
                <a:lnTo>
                  <a:pt x="0" y="5951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3277575" y="3113913"/>
            <a:ext cx="61447" cy="114239"/>
          </a:xfrm>
          <a:custGeom>
            <a:avLst/>
            <a:gdLst/>
            <a:ahLst/>
            <a:cxnLst/>
            <a:rect l="l" t="t" r="r" b="b"/>
            <a:pathLst>
              <a:path w="61447" h="114239">
                <a:moveTo>
                  <a:pt x="17282" y="3840"/>
                </a:moveTo>
                <a:lnTo>
                  <a:pt x="16322" y="3840"/>
                </a:lnTo>
                <a:lnTo>
                  <a:pt x="16322" y="2880"/>
                </a:lnTo>
                <a:lnTo>
                  <a:pt x="15361" y="2880"/>
                </a:lnTo>
                <a:lnTo>
                  <a:pt x="14401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13278"/>
                </a:lnTo>
                <a:lnTo>
                  <a:pt x="960" y="113278"/>
                </a:lnTo>
                <a:lnTo>
                  <a:pt x="1920" y="114239"/>
                </a:lnTo>
                <a:lnTo>
                  <a:pt x="16322" y="114239"/>
                </a:lnTo>
                <a:lnTo>
                  <a:pt x="17282" y="113278"/>
                </a:lnTo>
                <a:lnTo>
                  <a:pt x="18242" y="113278"/>
                </a:lnTo>
                <a:lnTo>
                  <a:pt x="18242" y="112318"/>
                </a:lnTo>
                <a:lnTo>
                  <a:pt x="19202" y="112318"/>
                </a:lnTo>
                <a:lnTo>
                  <a:pt x="19202" y="41285"/>
                </a:lnTo>
                <a:lnTo>
                  <a:pt x="22082" y="37444"/>
                </a:lnTo>
                <a:lnTo>
                  <a:pt x="24002" y="33604"/>
                </a:lnTo>
                <a:lnTo>
                  <a:pt x="26883" y="30723"/>
                </a:lnTo>
                <a:lnTo>
                  <a:pt x="28803" y="27843"/>
                </a:lnTo>
                <a:lnTo>
                  <a:pt x="30723" y="24963"/>
                </a:lnTo>
                <a:lnTo>
                  <a:pt x="32644" y="23042"/>
                </a:lnTo>
                <a:lnTo>
                  <a:pt x="35524" y="21122"/>
                </a:lnTo>
                <a:lnTo>
                  <a:pt x="37444" y="20162"/>
                </a:lnTo>
                <a:lnTo>
                  <a:pt x="39364" y="19202"/>
                </a:lnTo>
                <a:lnTo>
                  <a:pt x="41285" y="19202"/>
                </a:lnTo>
                <a:lnTo>
                  <a:pt x="43205" y="18242"/>
                </a:lnTo>
                <a:lnTo>
                  <a:pt x="48005" y="18242"/>
                </a:lnTo>
                <a:lnTo>
                  <a:pt x="48966" y="19202"/>
                </a:lnTo>
                <a:lnTo>
                  <a:pt x="51846" y="19202"/>
                </a:lnTo>
                <a:lnTo>
                  <a:pt x="52806" y="20162"/>
                </a:lnTo>
                <a:lnTo>
                  <a:pt x="55686" y="20162"/>
                </a:lnTo>
                <a:lnTo>
                  <a:pt x="55686" y="21122"/>
                </a:lnTo>
                <a:lnTo>
                  <a:pt x="59527" y="21122"/>
                </a:lnTo>
                <a:lnTo>
                  <a:pt x="60472" y="20162"/>
                </a:lnTo>
                <a:lnTo>
                  <a:pt x="60472" y="19202"/>
                </a:lnTo>
                <a:lnTo>
                  <a:pt x="61447" y="19202"/>
                </a:lnTo>
                <a:lnTo>
                  <a:pt x="61447" y="5760"/>
                </a:lnTo>
                <a:lnTo>
                  <a:pt x="60472" y="4800"/>
                </a:lnTo>
                <a:lnTo>
                  <a:pt x="60472" y="3840"/>
                </a:lnTo>
                <a:lnTo>
                  <a:pt x="59527" y="2880"/>
                </a:lnTo>
                <a:lnTo>
                  <a:pt x="58567" y="1920"/>
                </a:lnTo>
                <a:lnTo>
                  <a:pt x="55686" y="1920"/>
                </a:lnTo>
                <a:lnTo>
                  <a:pt x="54726" y="960"/>
                </a:lnTo>
                <a:lnTo>
                  <a:pt x="51846" y="960"/>
                </a:lnTo>
                <a:lnTo>
                  <a:pt x="50886" y="0"/>
                </a:lnTo>
                <a:lnTo>
                  <a:pt x="41285" y="0"/>
                </a:lnTo>
                <a:lnTo>
                  <a:pt x="39364" y="960"/>
                </a:lnTo>
                <a:lnTo>
                  <a:pt x="36484" y="1920"/>
                </a:lnTo>
                <a:lnTo>
                  <a:pt x="34564" y="2880"/>
                </a:lnTo>
                <a:lnTo>
                  <a:pt x="32644" y="3840"/>
                </a:lnTo>
                <a:lnTo>
                  <a:pt x="29763" y="5760"/>
                </a:lnTo>
                <a:lnTo>
                  <a:pt x="27843" y="7680"/>
                </a:lnTo>
                <a:lnTo>
                  <a:pt x="24963" y="10561"/>
                </a:lnTo>
                <a:lnTo>
                  <a:pt x="23042" y="13441"/>
                </a:lnTo>
                <a:lnTo>
                  <a:pt x="20162" y="16322"/>
                </a:lnTo>
                <a:lnTo>
                  <a:pt x="17282" y="21122"/>
                </a:lnTo>
                <a:lnTo>
                  <a:pt x="17282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3371651" y="3113913"/>
            <a:ext cx="76809" cy="62407"/>
          </a:xfrm>
          <a:custGeom>
            <a:avLst/>
            <a:gdLst/>
            <a:ahLst/>
            <a:cxnLst/>
            <a:rect l="l" t="t" r="r" b="b"/>
            <a:pathLst>
              <a:path w="76809" h="62407">
                <a:moveTo>
                  <a:pt x="960" y="39364"/>
                </a:moveTo>
                <a:lnTo>
                  <a:pt x="1920" y="35524"/>
                </a:lnTo>
                <a:lnTo>
                  <a:pt x="3840" y="31683"/>
                </a:lnTo>
                <a:lnTo>
                  <a:pt x="5760" y="27843"/>
                </a:lnTo>
                <a:lnTo>
                  <a:pt x="7680" y="24963"/>
                </a:lnTo>
                <a:lnTo>
                  <a:pt x="10561" y="22082"/>
                </a:lnTo>
                <a:lnTo>
                  <a:pt x="13441" y="20162"/>
                </a:lnTo>
                <a:lnTo>
                  <a:pt x="16322" y="18242"/>
                </a:lnTo>
                <a:lnTo>
                  <a:pt x="20162" y="16322"/>
                </a:lnTo>
                <a:lnTo>
                  <a:pt x="24963" y="15361"/>
                </a:lnTo>
                <a:lnTo>
                  <a:pt x="38404" y="15361"/>
                </a:lnTo>
                <a:lnTo>
                  <a:pt x="46085" y="18242"/>
                </a:lnTo>
                <a:lnTo>
                  <a:pt x="49926" y="24002"/>
                </a:lnTo>
                <a:lnTo>
                  <a:pt x="54726" y="29763"/>
                </a:lnTo>
                <a:lnTo>
                  <a:pt x="57607" y="37444"/>
                </a:lnTo>
                <a:lnTo>
                  <a:pt x="57607" y="48005"/>
                </a:lnTo>
                <a:lnTo>
                  <a:pt x="0" y="48005"/>
                </a:lnTo>
                <a:lnTo>
                  <a:pt x="0" y="62407"/>
                </a:lnTo>
                <a:lnTo>
                  <a:pt x="71033" y="62407"/>
                </a:lnTo>
                <a:lnTo>
                  <a:pt x="72969" y="61447"/>
                </a:lnTo>
                <a:lnTo>
                  <a:pt x="73929" y="60487"/>
                </a:lnTo>
                <a:lnTo>
                  <a:pt x="75834" y="58567"/>
                </a:lnTo>
                <a:lnTo>
                  <a:pt x="76809" y="56647"/>
                </a:lnTo>
                <a:lnTo>
                  <a:pt x="76809" y="43205"/>
                </a:lnTo>
                <a:lnTo>
                  <a:pt x="75834" y="36484"/>
                </a:lnTo>
                <a:lnTo>
                  <a:pt x="73929" y="30723"/>
                </a:lnTo>
                <a:lnTo>
                  <a:pt x="71993" y="24963"/>
                </a:lnTo>
                <a:lnTo>
                  <a:pt x="69128" y="19202"/>
                </a:lnTo>
                <a:lnTo>
                  <a:pt x="65288" y="15361"/>
                </a:lnTo>
                <a:lnTo>
                  <a:pt x="62407" y="10561"/>
                </a:lnTo>
                <a:lnTo>
                  <a:pt x="57607" y="6720"/>
                </a:lnTo>
                <a:lnTo>
                  <a:pt x="50886" y="3840"/>
                </a:lnTo>
                <a:lnTo>
                  <a:pt x="45125" y="960"/>
                </a:lnTo>
                <a:lnTo>
                  <a:pt x="38404" y="0"/>
                </a:lnTo>
                <a:lnTo>
                  <a:pt x="22082" y="0"/>
                </a:lnTo>
                <a:lnTo>
                  <a:pt x="15361" y="1920"/>
                </a:lnTo>
                <a:lnTo>
                  <a:pt x="8641" y="3840"/>
                </a:lnTo>
                <a:lnTo>
                  <a:pt x="2880" y="6720"/>
                </a:lnTo>
                <a:lnTo>
                  <a:pt x="960" y="3936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3350544" y="3120633"/>
            <a:ext cx="93101" cy="109438"/>
          </a:xfrm>
          <a:custGeom>
            <a:avLst/>
            <a:gdLst/>
            <a:ahLst/>
            <a:cxnLst/>
            <a:rect l="l" t="t" r="r" b="b"/>
            <a:pathLst>
              <a:path w="93101" h="109438">
                <a:moveTo>
                  <a:pt x="21107" y="36484"/>
                </a:moveTo>
                <a:lnTo>
                  <a:pt x="22067" y="32644"/>
                </a:lnTo>
                <a:lnTo>
                  <a:pt x="23987" y="0"/>
                </a:lnTo>
                <a:lnTo>
                  <a:pt x="18227" y="3840"/>
                </a:lnTo>
                <a:lnTo>
                  <a:pt x="14386" y="8641"/>
                </a:lnTo>
                <a:lnTo>
                  <a:pt x="9585" y="14401"/>
                </a:lnTo>
                <a:lnTo>
                  <a:pt x="6705" y="20162"/>
                </a:lnTo>
                <a:lnTo>
                  <a:pt x="3840" y="27843"/>
                </a:lnTo>
                <a:lnTo>
                  <a:pt x="1904" y="34564"/>
                </a:lnTo>
                <a:lnTo>
                  <a:pt x="0" y="43205"/>
                </a:lnTo>
                <a:lnTo>
                  <a:pt x="0" y="61447"/>
                </a:lnTo>
                <a:lnTo>
                  <a:pt x="1904" y="70073"/>
                </a:lnTo>
                <a:lnTo>
                  <a:pt x="3840" y="76794"/>
                </a:lnTo>
                <a:lnTo>
                  <a:pt x="5745" y="84475"/>
                </a:lnTo>
                <a:lnTo>
                  <a:pt x="9585" y="90236"/>
                </a:lnTo>
                <a:lnTo>
                  <a:pt x="14386" y="95036"/>
                </a:lnTo>
                <a:lnTo>
                  <a:pt x="18227" y="99837"/>
                </a:lnTo>
                <a:lnTo>
                  <a:pt x="23987" y="103677"/>
                </a:lnTo>
                <a:lnTo>
                  <a:pt x="30708" y="105597"/>
                </a:lnTo>
                <a:lnTo>
                  <a:pt x="37429" y="108478"/>
                </a:lnTo>
                <a:lnTo>
                  <a:pt x="44150" y="109438"/>
                </a:lnTo>
                <a:lnTo>
                  <a:pt x="58552" y="109438"/>
                </a:lnTo>
                <a:lnTo>
                  <a:pt x="63352" y="108478"/>
                </a:lnTo>
                <a:lnTo>
                  <a:pt x="67193" y="108478"/>
                </a:lnTo>
                <a:lnTo>
                  <a:pt x="71993" y="107518"/>
                </a:lnTo>
                <a:lnTo>
                  <a:pt x="75834" y="106558"/>
                </a:lnTo>
                <a:lnTo>
                  <a:pt x="78714" y="105597"/>
                </a:lnTo>
                <a:lnTo>
                  <a:pt x="82555" y="104637"/>
                </a:lnTo>
                <a:lnTo>
                  <a:pt x="85420" y="103677"/>
                </a:lnTo>
                <a:lnTo>
                  <a:pt x="87355" y="102717"/>
                </a:lnTo>
                <a:lnTo>
                  <a:pt x="89260" y="101757"/>
                </a:lnTo>
                <a:lnTo>
                  <a:pt x="91196" y="100797"/>
                </a:lnTo>
                <a:lnTo>
                  <a:pt x="92141" y="99837"/>
                </a:lnTo>
                <a:lnTo>
                  <a:pt x="92141" y="98877"/>
                </a:lnTo>
                <a:lnTo>
                  <a:pt x="93101" y="97917"/>
                </a:lnTo>
                <a:lnTo>
                  <a:pt x="93101" y="87355"/>
                </a:lnTo>
                <a:lnTo>
                  <a:pt x="92141" y="87355"/>
                </a:lnTo>
                <a:lnTo>
                  <a:pt x="92141" y="86395"/>
                </a:lnTo>
                <a:lnTo>
                  <a:pt x="91196" y="86395"/>
                </a:lnTo>
                <a:lnTo>
                  <a:pt x="91196" y="85435"/>
                </a:lnTo>
                <a:lnTo>
                  <a:pt x="89260" y="85435"/>
                </a:lnTo>
                <a:lnTo>
                  <a:pt x="87355" y="86395"/>
                </a:lnTo>
                <a:lnTo>
                  <a:pt x="85420" y="87355"/>
                </a:lnTo>
                <a:lnTo>
                  <a:pt x="83515" y="87355"/>
                </a:lnTo>
                <a:lnTo>
                  <a:pt x="81579" y="88315"/>
                </a:lnTo>
                <a:lnTo>
                  <a:pt x="78714" y="89275"/>
                </a:lnTo>
                <a:lnTo>
                  <a:pt x="75834" y="90236"/>
                </a:lnTo>
                <a:lnTo>
                  <a:pt x="72953" y="91196"/>
                </a:lnTo>
                <a:lnTo>
                  <a:pt x="69113" y="92156"/>
                </a:lnTo>
                <a:lnTo>
                  <a:pt x="64312" y="93116"/>
                </a:lnTo>
                <a:lnTo>
                  <a:pt x="60472" y="94076"/>
                </a:lnTo>
                <a:lnTo>
                  <a:pt x="48950" y="94076"/>
                </a:lnTo>
                <a:lnTo>
                  <a:pt x="43190" y="93116"/>
                </a:lnTo>
                <a:lnTo>
                  <a:pt x="39349" y="91196"/>
                </a:lnTo>
                <a:lnTo>
                  <a:pt x="34549" y="89275"/>
                </a:lnTo>
                <a:lnTo>
                  <a:pt x="31668" y="86395"/>
                </a:lnTo>
                <a:lnTo>
                  <a:pt x="28788" y="83515"/>
                </a:lnTo>
                <a:lnTo>
                  <a:pt x="25907" y="79674"/>
                </a:lnTo>
                <a:lnTo>
                  <a:pt x="23987" y="75834"/>
                </a:lnTo>
                <a:lnTo>
                  <a:pt x="23027" y="71033"/>
                </a:lnTo>
                <a:lnTo>
                  <a:pt x="21107" y="66233"/>
                </a:lnTo>
                <a:lnTo>
                  <a:pt x="21107" y="3648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3529096" y="3072643"/>
            <a:ext cx="23987" cy="23042"/>
          </a:xfrm>
          <a:custGeom>
            <a:avLst/>
            <a:gdLst/>
            <a:ahLst/>
            <a:cxnLst/>
            <a:rect l="l" t="t" r="r" b="b"/>
            <a:pathLst>
              <a:path w="23987" h="23042">
                <a:moveTo>
                  <a:pt x="23987" y="10546"/>
                </a:moveTo>
                <a:lnTo>
                  <a:pt x="23987" y="6705"/>
                </a:lnTo>
                <a:lnTo>
                  <a:pt x="23027" y="3840"/>
                </a:lnTo>
                <a:lnTo>
                  <a:pt x="22067" y="1920"/>
                </a:lnTo>
                <a:lnTo>
                  <a:pt x="20147" y="0"/>
                </a:lnTo>
                <a:lnTo>
                  <a:pt x="4785" y="0"/>
                </a:lnTo>
                <a:lnTo>
                  <a:pt x="2880" y="1920"/>
                </a:lnTo>
                <a:lnTo>
                  <a:pt x="944" y="3840"/>
                </a:lnTo>
                <a:lnTo>
                  <a:pt x="0" y="6705"/>
                </a:lnTo>
                <a:lnTo>
                  <a:pt x="0" y="15361"/>
                </a:lnTo>
                <a:lnTo>
                  <a:pt x="944" y="19202"/>
                </a:lnTo>
                <a:lnTo>
                  <a:pt x="2880" y="20147"/>
                </a:lnTo>
                <a:lnTo>
                  <a:pt x="4785" y="22067"/>
                </a:lnTo>
                <a:lnTo>
                  <a:pt x="7665" y="23042"/>
                </a:lnTo>
                <a:lnTo>
                  <a:pt x="17282" y="23042"/>
                </a:lnTo>
                <a:lnTo>
                  <a:pt x="20147" y="22067"/>
                </a:lnTo>
                <a:lnTo>
                  <a:pt x="22067" y="20147"/>
                </a:lnTo>
                <a:lnTo>
                  <a:pt x="23027" y="18227"/>
                </a:lnTo>
                <a:lnTo>
                  <a:pt x="23987" y="15361"/>
                </a:lnTo>
                <a:lnTo>
                  <a:pt x="23987" y="1054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3531976" y="3115833"/>
            <a:ext cx="19187" cy="112318"/>
          </a:xfrm>
          <a:custGeom>
            <a:avLst/>
            <a:gdLst/>
            <a:ahLst/>
            <a:cxnLst/>
            <a:rect l="l" t="t" r="r" b="b"/>
            <a:pathLst>
              <a:path w="19187" h="112318">
                <a:moveTo>
                  <a:pt x="19187" y="1920"/>
                </a:moveTo>
                <a:lnTo>
                  <a:pt x="18242" y="1920"/>
                </a:lnTo>
                <a:lnTo>
                  <a:pt x="18242" y="960"/>
                </a:lnTo>
                <a:lnTo>
                  <a:pt x="17266" y="960"/>
                </a:lnTo>
                <a:lnTo>
                  <a:pt x="16306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110398"/>
                </a:lnTo>
                <a:lnTo>
                  <a:pt x="960" y="111358"/>
                </a:lnTo>
                <a:lnTo>
                  <a:pt x="1904" y="111358"/>
                </a:lnTo>
                <a:lnTo>
                  <a:pt x="2880" y="112318"/>
                </a:lnTo>
                <a:lnTo>
                  <a:pt x="16306" y="112318"/>
                </a:lnTo>
                <a:lnTo>
                  <a:pt x="17266" y="111358"/>
                </a:lnTo>
                <a:lnTo>
                  <a:pt x="18242" y="111358"/>
                </a:lnTo>
                <a:lnTo>
                  <a:pt x="19187" y="110398"/>
                </a:lnTo>
                <a:lnTo>
                  <a:pt x="19187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3587648" y="3113913"/>
            <a:ext cx="90236" cy="114239"/>
          </a:xfrm>
          <a:custGeom>
            <a:avLst/>
            <a:gdLst/>
            <a:ahLst/>
            <a:cxnLst/>
            <a:rect l="l" t="t" r="r" b="b"/>
            <a:pathLst>
              <a:path w="90236" h="114239">
                <a:moveTo>
                  <a:pt x="17282" y="3840"/>
                </a:moveTo>
                <a:lnTo>
                  <a:pt x="16322" y="3840"/>
                </a:lnTo>
                <a:lnTo>
                  <a:pt x="16322" y="2880"/>
                </a:lnTo>
                <a:lnTo>
                  <a:pt x="15361" y="2880"/>
                </a:lnTo>
                <a:lnTo>
                  <a:pt x="14401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13278"/>
                </a:lnTo>
                <a:lnTo>
                  <a:pt x="960" y="113278"/>
                </a:lnTo>
                <a:lnTo>
                  <a:pt x="1920" y="114239"/>
                </a:lnTo>
                <a:lnTo>
                  <a:pt x="16322" y="114239"/>
                </a:lnTo>
                <a:lnTo>
                  <a:pt x="17282" y="113278"/>
                </a:lnTo>
                <a:lnTo>
                  <a:pt x="18242" y="113278"/>
                </a:lnTo>
                <a:lnTo>
                  <a:pt x="18242" y="112318"/>
                </a:lnTo>
                <a:lnTo>
                  <a:pt x="19202" y="112318"/>
                </a:lnTo>
                <a:lnTo>
                  <a:pt x="19202" y="37444"/>
                </a:lnTo>
                <a:lnTo>
                  <a:pt x="24003" y="30723"/>
                </a:lnTo>
                <a:lnTo>
                  <a:pt x="29763" y="25923"/>
                </a:lnTo>
                <a:lnTo>
                  <a:pt x="34564" y="22082"/>
                </a:lnTo>
                <a:lnTo>
                  <a:pt x="39364" y="18242"/>
                </a:lnTo>
                <a:lnTo>
                  <a:pt x="44150" y="17282"/>
                </a:lnTo>
                <a:lnTo>
                  <a:pt x="55671" y="17282"/>
                </a:lnTo>
                <a:lnTo>
                  <a:pt x="58552" y="19202"/>
                </a:lnTo>
                <a:lnTo>
                  <a:pt x="61432" y="20162"/>
                </a:lnTo>
                <a:lnTo>
                  <a:pt x="64312" y="22082"/>
                </a:lnTo>
                <a:lnTo>
                  <a:pt x="65272" y="24963"/>
                </a:lnTo>
                <a:lnTo>
                  <a:pt x="67193" y="27843"/>
                </a:lnTo>
                <a:lnTo>
                  <a:pt x="69113" y="30723"/>
                </a:lnTo>
                <a:lnTo>
                  <a:pt x="70073" y="34564"/>
                </a:lnTo>
                <a:lnTo>
                  <a:pt x="71033" y="38404"/>
                </a:lnTo>
                <a:lnTo>
                  <a:pt x="71033" y="112318"/>
                </a:lnTo>
                <a:lnTo>
                  <a:pt x="71993" y="112318"/>
                </a:lnTo>
                <a:lnTo>
                  <a:pt x="71993" y="113278"/>
                </a:lnTo>
                <a:lnTo>
                  <a:pt x="72953" y="113278"/>
                </a:lnTo>
                <a:lnTo>
                  <a:pt x="73913" y="114239"/>
                </a:lnTo>
                <a:lnTo>
                  <a:pt x="88315" y="114239"/>
                </a:lnTo>
                <a:lnTo>
                  <a:pt x="88315" y="113278"/>
                </a:lnTo>
                <a:lnTo>
                  <a:pt x="90236" y="113278"/>
                </a:lnTo>
                <a:lnTo>
                  <a:pt x="90236" y="32644"/>
                </a:lnTo>
                <a:lnTo>
                  <a:pt x="88315" y="26883"/>
                </a:lnTo>
                <a:lnTo>
                  <a:pt x="87355" y="22082"/>
                </a:lnTo>
                <a:lnTo>
                  <a:pt x="85435" y="17282"/>
                </a:lnTo>
                <a:lnTo>
                  <a:pt x="82555" y="13441"/>
                </a:lnTo>
                <a:lnTo>
                  <a:pt x="78714" y="9601"/>
                </a:lnTo>
                <a:lnTo>
                  <a:pt x="74874" y="5760"/>
                </a:lnTo>
                <a:lnTo>
                  <a:pt x="70073" y="3840"/>
                </a:lnTo>
                <a:lnTo>
                  <a:pt x="65272" y="960"/>
                </a:lnTo>
                <a:lnTo>
                  <a:pt x="59512" y="0"/>
                </a:lnTo>
                <a:lnTo>
                  <a:pt x="47030" y="0"/>
                </a:lnTo>
                <a:lnTo>
                  <a:pt x="40309" y="1920"/>
                </a:lnTo>
                <a:lnTo>
                  <a:pt x="34564" y="4800"/>
                </a:lnTo>
                <a:lnTo>
                  <a:pt x="28803" y="7680"/>
                </a:lnTo>
                <a:lnTo>
                  <a:pt x="23042" y="12481"/>
                </a:lnTo>
                <a:lnTo>
                  <a:pt x="17282" y="19202"/>
                </a:lnTo>
                <a:lnTo>
                  <a:pt x="17282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3727810" y="3182081"/>
            <a:ext cx="7680" cy="46070"/>
          </a:xfrm>
          <a:custGeom>
            <a:avLst/>
            <a:gdLst/>
            <a:ahLst/>
            <a:cxnLst/>
            <a:rect l="l" t="t" r="r" b="b"/>
            <a:pathLst>
              <a:path w="7680" h="46070">
                <a:moveTo>
                  <a:pt x="960" y="4785"/>
                </a:moveTo>
                <a:lnTo>
                  <a:pt x="0" y="0"/>
                </a:lnTo>
                <a:lnTo>
                  <a:pt x="2880" y="43190"/>
                </a:lnTo>
                <a:lnTo>
                  <a:pt x="7680" y="46070"/>
                </a:lnTo>
                <a:lnTo>
                  <a:pt x="6720" y="22067"/>
                </a:lnTo>
                <a:lnTo>
                  <a:pt x="4785" y="18227"/>
                </a:lnTo>
                <a:lnTo>
                  <a:pt x="2880" y="14386"/>
                </a:lnTo>
                <a:lnTo>
                  <a:pt x="960" y="9585"/>
                </a:lnTo>
                <a:lnTo>
                  <a:pt x="960" y="478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3706688" y="3064962"/>
            <a:ext cx="97916" cy="165110"/>
          </a:xfrm>
          <a:custGeom>
            <a:avLst/>
            <a:gdLst/>
            <a:ahLst/>
            <a:cxnLst/>
            <a:rect l="l" t="t" r="r" b="b"/>
            <a:pathLst>
              <a:path w="97916" h="165110">
                <a:moveTo>
                  <a:pt x="960" y="123825"/>
                </a:moveTo>
                <a:lnTo>
                  <a:pt x="2880" y="130545"/>
                </a:lnTo>
                <a:lnTo>
                  <a:pt x="4800" y="137266"/>
                </a:lnTo>
                <a:lnTo>
                  <a:pt x="6720" y="143027"/>
                </a:lnTo>
                <a:lnTo>
                  <a:pt x="10561" y="148788"/>
                </a:lnTo>
                <a:lnTo>
                  <a:pt x="13441" y="153588"/>
                </a:lnTo>
                <a:lnTo>
                  <a:pt x="18242" y="157429"/>
                </a:lnTo>
                <a:lnTo>
                  <a:pt x="24002" y="160309"/>
                </a:lnTo>
                <a:lnTo>
                  <a:pt x="21122" y="117119"/>
                </a:lnTo>
                <a:lnTo>
                  <a:pt x="20162" y="111358"/>
                </a:lnTo>
                <a:lnTo>
                  <a:pt x="20162" y="100797"/>
                </a:lnTo>
                <a:lnTo>
                  <a:pt x="21122" y="95996"/>
                </a:lnTo>
                <a:lnTo>
                  <a:pt x="22082" y="91196"/>
                </a:lnTo>
                <a:lnTo>
                  <a:pt x="23027" y="86395"/>
                </a:lnTo>
                <a:lnTo>
                  <a:pt x="24963" y="82555"/>
                </a:lnTo>
                <a:lnTo>
                  <a:pt x="26868" y="78714"/>
                </a:lnTo>
                <a:lnTo>
                  <a:pt x="28803" y="74874"/>
                </a:lnTo>
                <a:lnTo>
                  <a:pt x="31683" y="71993"/>
                </a:lnTo>
                <a:lnTo>
                  <a:pt x="35524" y="69113"/>
                </a:lnTo>
                <a:lnTo>
                  <a:pt x="38389" y="67193"/>
                </a:lnTo>
                <a:lnTo>
                  <a:pt x="42230" y="65272"/>
                </a:lnTo>
                <a:lnTo>
                  <a:pt x="52791" y="65272"/>
                </a:lnTo>
                <a:lnTo>
                  <a:pt x="58552" y="67193"/>
                </a:lnTo>
                <a:lnTo>
                  <a:pt x="63352" y="71033"/>
                </a:lnTo>
                <a:lnTo>
                  <a:pt x="68153" y="73914"/>
                </a:lnTo>
                <a:lnTo>
                  <a:pt x="72953" y="79674"/>
                </a:lnTo>
                <a:lnTo>
                  <a:pt x="77754" y="85435"/>
                </a:lnTo>
                <a:lnTo>
                  <a:pt x="77754" y="127665"/>
                </a:lnTo>
                <a:lnTo>
                  <a:pt x="74874" y="131505"/>
                </a:lnTo>
                <a:lnTo>
                  <a:pt x="71993" y="135346"/>
                </a:lnTo>
                <a:lnTo>
                  <a:pt x="69113" y="137266"/>
                </a:lnTo>
                <a:lnTo>
                  <a:pt x="66233" y="140147"/>
                </a:lnTo>
                <a:lnTo>
                  <a:pt x="64312" y="142067"/>
                </a:lnTo>
                <a:lnTo>
                  <a:pt x="61432" y="143987"/>
                </a:lnTo>
                <a:lnTo>
                  <a:pt x="58552" y="145907"/>
                </a:lnTo>
                <a:lnTo>
                  <a:pt x="56631" y="146867"/>
                </a:lnTo>
                <a:lnTo>
                  <a:pt x="53751" y="147827"/>
                </a:lnTo>
                <a:lnTo>
                  <a:pt x="51831" y="147827"/>
                </a:lnTo>
                <a:lnTo>
                  <a:pt x="48950" y="148788"/>
                </a:lnTo>
                <a:lnTo>
                  <a:pt x="41269" y="148788"/>
                </a:lnTo>
                <a:lnTo>
                  <a:pt x="37429" y="146867"/>
                </a:lnTo>
                <a:lnTo>
                  <a:pt x="34549" y="144947"/>
                </a:lnTo>
                <a:lnTo>
                  <a:pt x="30708" y="142067"/>
                </a:lnTo>
                <a:lnTo>
                  <a:pt x="27843" y="139186"/>
                </a:lnTo>
                <a:lnTo>
                  <a:pt x="28803" y="163189"/>
                </a:lnTo>
                <a:lnTo>
                  <a:pt x="35524" y="165110"/>
                </a:lnTo>
                <a:lnTo>
                  <a:pt x="50871" y="165110"/>
                </a:lnTo>
                <a:lnTo>
                  <a:pt x="57591" y="163189"/>
                </a:lnTo>
                <a:lnTo>
                  <a:pt x="63352" y="160309"/>
                </a:lnTo>
                <a:lnTo>
                  <a:pt x="69113" y="156469"/>
                </a:lnTo>
                <a:lnTo>
                  <a:pt x="74874" y="151668"/>
                </a:lnTo>
                <a:lnTo>
                  <a:pt x="80634" y="145907"/>
                </a:lnTo>
                <a:lnTo>
                  <a:pt x="80634" y="161269"/>
                </a:lnTo>
                <a:lnTo>
                  <a:pt x="81594" y="162229"/>
                </a:lnTo>
                <a:lnTo>
                  <a:pt x="82555" y="162229"/>
                </a:lnTo>
                <a:lnTo>
                  <a:pt x="83515" y="163189"/>
                </a:lnTo>
                <a:lnTo>
                  <a:pt x="95036" y="163189"/>
                </a:lnTo>
                <a:lnTo>
                  <a:pt x="95996" y="162229"/>
                </a:lnTo>
                <a:lnTo>
                  <a:pt x="96956" y="162229"/>
                </a:lnTo>
                <a:lnTo>
                  <a:pt x="96956" y="161269"/>
                </a:lnTo>
                <a:lnTo>
                  <a:pt x="97916" y="161269"/>
                </a:lnTo>
                <a:lnTo>
                  <a:pt x="97916" y="2880"/>
                </a:lnTo>
                <a:lnTo>
                  <a:pt x="96956" y="1920"/>
                </a:lnTo>
                <a:lnTo>
                  <a:pt x="95996" y="960"/>
                </a:lnTo>
                <a:lnTo>
                  <a:pt x="95036" y="960"/>
                </a:lnTo>
                <a:lnTo>
                  <a:pt x="94076" y="0"/>
                </a:lnTo>
                <a:lnTo>
                  <a:pt x="83515" y="0"/>
                </a:lnTo>
                <a:lnTo>
                  <a:pt x="81594" y="960"/>
                </a:lnTo>
                <a:lnTo>
                  <a:pt x="79674" y="960"/>
                </a:lnTo>
                <a:lnTo>
                  <a:pt x="78714" y="1920"/>
                </a:lnTo>
                <a:lnTo>
                  <a:pt x="78714" y="2880"/>
                </a:lnTo>
                <a:lnTo>
                  <a:pt x="77754" y="2880"/>
                </a:lnTo>
                <a:lnTo>
                  <a:pt x="77754" y="65272"/>
                </a:lnTo>
                <a:lnTo>
                  <a:pt x="72953" y="59512"/>
                </a:lnTo>
                <a:lnTo>
                  <a:pt x="68153" y="55671"/>
                </a:lnTo>
                <a:lnTo>
                  <a:pt x="63352" y="52791"/>
                </a:lnTo>
                <a:lnTo>
                  <a:pt x="57591" y="49911"/>
                </a:lnTo>
                <a:lnTo>
                  <a:pt x="51831" y="48950"/>
                </a:lnTo>
                <a:lnTo>
                  <a:pt x="38389" y="48950"/>
                </a:lnTo>
                <a:lnTo>
                  <a:pt x="31683" y="50871"/>
                </a:lnTo>
                <a:lnTo>
                  <a:pt x="25907" y="53751"/>
                </a:lnTo>
                <a:lnTo>
                  <a:pt x="20162" y="55671"/>
                </a:lnTo>
                <a:lnTo>
                  <a:pt x="15361" y="59512"/>
                </a:lnTo>
                <a:lnTo>
                  <a:pt x="12481" y="65272"/>
                </a:lnTo>
                <a:lnTo>
                  <a:pt x="7680" y="70073"/>
                </a:lnTo>
                <a:lnTo>
                  <a:pt x="4800" y="76794"/>
                </a:lnTo>
                <a:lnTo>
                  <a:pt x="2880" y="83515"/>
                </a:lnTo>
                <a:lnTo>
                  <a:pt x="960" y="91196"/>
                </a:lnTo>
                <a:lnTo>
                  <a:pt x="0" y="99837"/>
                </a:lnTo>
                <a:lnTo>
                  <a:pt x="0" y="116144"/>
                </a:lnTo>
                <a:lnTo>
                  <a:pt x="960" y="12382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3838193" y="3072643"/>
            <a:ext cx="24003" cy="23042"/>
          </a:xfrm>
          <a:custGeom>
            <a:avLst/>
            <a:gdLst/>
            <a:ahLst/>
            <a:cxnLst/>
            <a:rect l="l" t="t" r="r" b="b"/>
            <a:pathLst>
              <a:path w="24003" h="23042">
                <a:moveTo>
                  <a:pt x="24003" y="10546"/>
                </a:moveTo>
                <a:lnTo>
                  <a:pt x="24003" y="6705"/>
                </a:lnTo>
                <a:lnTo>
                  <a:pt x="23042" y="3840"/>
                </a:lnTo>
                <a:lnTo>
                  <a:pt x="21122" y="1920"/>
                </a:lnTo>
                <a:lnTo>
                  <a:pt x="19202" y="0"/>
                </a:lnTo>
                <a:lnTo>
                  <a:pt x="3840" y="0"/>
                </a:lnTo>
                <a:lnTo>
                  <a:pt x="2880" y="1920"/>
                </a:lnTo>
                <a:lnTo>
                  <a:pt x="960" y="3840"/>
                </a:lnTo>
                <a:lnTo>
                  <a:pt x="0" y="6705"/>
                </a:lnTo>
                <a:lnTo>
                  <a:pt x="0" y="15361"/>
                </a:lnTo>
                <a:lnTo>
                  <a:pt x="960" y="19202"/>
                </a:lnTo>
                <a:lnTo>
                  <a:pt x="1935" y="20147"/>
                </a:lnTo>
                <a:lnTo>
                  <a:pt x="3840" y="22067"/>
                </a:lnTo>
                <a:lnTo>
                  <a:pt x="7680" y="23042"/>
                </a:lnTo>
                <a:lnTo>
                  <a:pt x="16322" y="23042"/>
                </a:lnTo>
                <a:lnTo>
                  <a:pt x="19202" y="22067"/>
                </a:lnTo>
                <a:lnTo>
                  <a:pt x="21122" y="20147"/>
                </a:lnTo>
                <a:lnTo>
                  <a:pt x="23042" y="18227"/>
                </a:lnTo>
                <a:lnTo>
                  <a:pt x="24003" y="15361"/>
                </a:lnTo>
                <a:lnTo>
                  <a:pt x="24003" y="1054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3840129" y="3115833"/>
            <a:ext cx="19187" cy="112318"/>
          </a:xfrm>
          <a:custGeom>
            <a:avLst/>
            <a:gdLst/>
            <a:ahLst/>
            <a:cxnLst/>
            <a:rect l="l" t="t" r="r" b="b"/>
            <a:pathLst>
              <a:path w="19187" h="112318">
                <a:moveTo>
                  <a:pt x="944" y="960"/>
                </a:moveTo>
                <a:lnTo>
                  <a:pt x="944" y="1920"/>
                </a:lnTo>
                <a:lnTo>
                  <a:pt x="0" y="2880"/>
                </a:lnTo>
                <a:lnTo>
                  <a:pt x="0" y="110398"/>
                </a:lnTo>
                <a:lnTo>
                  <a:pt x="944" y="110398"/>
                </a:lnTo>
                <a:lnTo>
                  <a:pt x="944" y="111358"/>
                </a:lnTo>
                <a:lnTo>
                  <a:pt x="1905" y="111358"/>
                </a:lnTo>
                <a:lnTo>
                  <a:pt x="2865" y="112318"/>
                </a:lnTo>
                <a:lnTo>
                  <a:pt x="17266" y="112318"/>
                </a:lnTo>
                <a:lnTo>
                  <a:pt x="17266" y="111358"/>
                </a:lnTo>
                <a:lnTo>
                  <a:pt x="19187" y="111358"/>
                </a:lnTo>
                <a:lnTo>
                  <a:pt x="19187" y="1920"/>
                </a:lnTo>
                <a:lnTo>
                  <a:pt x="18227" y="960"/>
                </a:lnTo>
                <a:lnTo>
                  <a:pt x="17266" y="960"/>
                </a:lnTo>
                <a:lnTo>
                  <a:pt x="17266" y="0"/>
                </a:lnTo>
                <a:lnTo>
                  <a:pt x="3840" y="0"/>
                </a:lnTo>
                <a:lnTo>
                  <a:pt x="2865" y="960"/>
                </a:lnTo>
                <a:lnTo>
                  <a:pt x="944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3881399" y="3115833"/>
            <a:ext cx="100797" cy="112318"/>
          </a:xfrm>
          <a:custGeom>
            <a:avLst/>
            <a:gdLst/>
            <a:ahLst/>
            <a:cxnLst/>
            <a:rect l="l" t="t" r="r" b="b"/>
            <a:pathLst>
              <a:path w="100797" h="112318">
                <a:moveTo>
                  <a:pt x="98877" y="0"/>
                </a:moveTo>
                <a:lnTo>
                  <a:pt x="84475" y="0"/>
                </a:lnTo>
                <a:lnTo>
                  <a:pt x="83515" y="960"/>
                </a:lnTo>
                <a:lnTo>
                  <a:pt x="82555" y="960"/>
                </a:lnTo>
                <a:lnTo>
                  <a:pt x="82555" y="1920"/>
                </a:lnTo>
                <a:lnTo>
                  <a:pt x="81594" y="1920"/>
                </a:lnTo>
                <a:lnTo>
                  <a:pt x="81594" y="3840"/>
                </a:lnTo>
                <a:lnTo>
                  <a:pt x="51831" y="90236"/>
                </a:lnTo>
                <a:lnTo>
                  <a:pt x="51831" y="92156"/>
                </a:lnTo>
                <a:lnTo>
                  <a:pt x="50871" y="90236"/>
                </a:lnTo>
                <a:lnTo>
                  <a:pt x="21122" y="3840"/>
                </a:lnTo>
                <a:lnTo>
                  <a:pt x="21122" y="2880"/>
                </a:lnTo>
                <a:lnTo>
                  <a:pt x="20162" y="1920"/>
                </a:lnTo>
                <a:lnTo>
                  <a:pt x="20162" y="960"/>
                </a:lnTo>
                <a:lnTo>
                  <a:pt x="18242" y="960"/>
                </a:lnTo>
                <a:lnTo>
                  <a:pt x="17282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3840"/>
                </a:lnTo>
                <a:lnTo>
                  <a:pt x="960" y="4800"/>
                </a:lnTo>
                <a:lnTo>
                  <a:pt x="960" y="7680"/>
                </a:lnTo>
                <a:lnTo>
                  <a:pt x="1920" y="7680"/>
                </a:lnTo>
                <a:lnTo>
                  <a:pt x="37444" y="108478"/>
                </a:lnTo>
                <a:lnTo>
                  <a:pt x="37444" y="109438"/>
                </a:lnTo>
                <a:lnTo>
                  <a:pt x="38404" y="110398"/>
                </a:lnTo>
                <a:lnTo>
                  <a:pt x="39364" y="111358"/>
                </a:lnTo>
                <a:lnTo>
                  <a:pt x="41285" y="111358"/>
                </a:lnTo>
                <a:lnTo>
                  <a:pt x="42245" y="112318"/>
                </a:lnTo>
                <a:lnTo>
                  <a:pt x="59512" y="112318"/>
                </a:lnTo>
                <a:lnTo>
                  <a:pt x="60487" y="111358"/>
                </a:lnTo>
                <a:lnTo>
                  <a:pt x="62392" y="111358"/>
                </a:lnTo>
                <a:lnTo>
                  <a:pt x="62392" y="110398"/>
                </a:lnTo>
                <a:lnTo>
                  <a:pt x="63352" y="110398"/>
                </a:lnTo>
                <a:lnTo>
                  <a:pt x="63352" y="109438"/>
                </a:lnTo>
                <a:lnTo>
                  <a:pt x="64312" y="108478"/>
                </a:lnTo>
                <a:lnTo>
                  <a:pt x="99837" y="7680"/>
                </a:lnTo>
                <a:lnTo>
                  <a:pt x="100797" y="7680"/>
                </a:lnTo>
                <a:lnTo>
                  <a:pt x="100797" y="960"/>
                </a:lnTo>
                <a:lnTo>
                  <a:pt x="98877" y="960"/>
                </a:lnTo>
                <a:lnTo>
                  <a:pt x="98877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4005239" y="3115833"/>
            <a:ext cx="19202" cy="112318"/>
          </a:xfrm>
          <a:custGeom>
            <a:avLst/>
            <a:gdLst/>
            <a:ahLst/>
            <a:cxnLst/>
            <a:rect l="l" t="t" r="r" b="b"/>
            <a:pathLst>
              <a:path w="19202" h="112318">
                <a:moveTo>
                  <a:pt x="0" y="1920"/>
                </a:moveTo>
                <a:lnTo>
                  <a:pt x="0" y="111358"/>
                </a:lnTo>
                <a:lnTo>
                  <a:pt x="960" y="111358"/>
                </a:lnTo>
                <a:lnTo>
                  <a:pt x="1920" y="112318"/>
                </a:lnTo>
                <a:lnTo>
                  <a:pt x="16322" y="112318"/>
                </a:lnTo>
                <a:lnTo>
                  <a:pt x="17282" y="111358"/>
                </a:lnTo>
                <a:lnTo>
                  <a:pt x="18227" y="111358"/>
                </a:lnTo>
                <a:lnTo>
                  <a:pt x="18227" y="110398"/>
                </a:lnTo>
                <a:lnTo>
                  <a:pt x="19202" y="110398"/>
                </a:lnTo>
                <a:lnTo>
                  <a:pt x="19202" y="2880"/>
                </a:lnTo>
                <a:lnTo>
                  <a:pt x="18227" y="2880"/>
                </a:lnTo>
                <a:lnTo>
                  <a:pt x="18227" y="1920"/>
                </a:lnTo>
                <a:lnTo>
                  <a:pt x="17282" y="960"/>
                </a:lnTo>
                <a:lnTo>
                  <a:pt x="16322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4002359" y="3072643"/>
            <a:ext cx="23987" cy="23042"/>
          </a:xfrm>
          <a:custGeom>
            <a:avLst/>
            <a:gdLst/>
            <a:ahLst/>
            <a:cxnLst/>
            <a:rect l="l" t="t" r="r" b="b"/>
            <a:pathLst>
              <a:path w="23987" h="23042">
                <a:moveTo>
                  <a:pt x="23987" y="10546"/>
                </a:moveTo>
                <a:lnTo>
                  <a:pt x="23987" y="6705"/>
                </a:lnTo>
                <a:lnTo>
                  <a:pt x="23042" y="3840"/>
                </a:lnTo>
                <a:lnTo>
                  <a:pt x="21107" y="1920"/>
                </a:lnTo>
                <a:lnTo>
                  <a:pt x="20162" y="0"/>
                </a:lnTo>
                <a:lnTo>
                  <a:pt x="3840" y="0"/>
                </a:lnTo>
                <a:lnTo>
                  <a:pt x="2880" y="1920"/>
                </a:lnTo>
                <a:lnTo>
                  <a:pt x="960" y="3840"/>
                </a:lnTo>
                <a:lnTo>
                  <a:pt x="0" y="6705"/>
                </a:lnTo>
                <a:lnTo>
                  <a:pt x="0" y="15361"/>
                </a:lnTo>
                <a:lnTo>
                  <a:pt x="960" y="19202"/>
                </a:lnTo>
                <a:lnTo>
                  <a:pt x="2880" y="20147"/>
                </a:lnTo>
                <a:lnTo>
                  <a:pt x="3840" y="22067"/>
                </a:lnTo>
                <a:lnTo>
                  <a:pt x="7680" y="23042"/>
                </a:lnTo>
                <a:lnTo>
                  <a:pt x="16322" y="23042"/>
                </a:lnTo>
                <a:lnTo>
                  <a:pt x="20162" y="22067"/>
                </a:lnTo>
                <a:lnTo>
                  <a:pt x="21107" y="20147"/>
                </a:lnTo>
                <a:lnTo>
                  <a:pt x="23042" y="18227"/>
                </a:lnTo>
                <a:lnTo>
                  <a:pt x="23987" y="15361"/>
                </a:lnTo>
                <a:lnTo>
                  <a:pt x="23987" y="1054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4053230" y="3064962"/>
            <a:ext cx="97916" cy="165110"/>
          </a:xfrm>
          <a:custGeom>
            <a:avLst/>
            <a:gdLst/>
            <a:ahLst/>
            <a:cxnLst/>
            <a:rect l="l" t="t" r="r" b="b"/>
            <a:pathLst>
              <a:path w="97916" h="165110">
                <a:moveTo>
                  <a:pt x="97916" y="3840"/>
                </a:moveTo>
                <a:lnTo>
                  <a:pt x="97916" y="2880"/>
                </a:lnTo>
                <a:lnTo>
                  <a:pt x="96956" y="2880"/>
                </a:lnTo>
                <a:lnTo>
                  <a:pt x="96956" y="1920"/>
                </a:lnTo>
                <a:lnTo>
                  <a:pt x="95996" y="960"/>
                </a:lnTo>
                <a:lnTo>
                  <a:pt x="95036" y="960"/>
                </a:lnTo>
                <a:lnTo>
                  <a:pt x="94076" y="0"/>
                </a:lnTo>
                <a:lnTo>
                  <a:pt x="82555" y="0"/>
                </a:lnTo>
                <a:lnTo>
                  <a:pt x="81594" y="960"/>
                </a:lnTo>
                <a:lnTo>
                  <a:pt x="78714" y="960"/>
                </a:lnTo>
                <a:lnTo>
                  <a:pt x="78714" y="1920"/>
                </a:lnTo>
                <a:lnTo>
                  <a:pt x="77769" y="2880"/>
                </a:lnTo>
                <a:lnTo>
                  <a:pt x="77769" y="65272"/>
                </a:lnTo>
                <a:lnTo>
                  <a:pt x="72969" y="59512"/>
                </a:lnTo>
                <a:lnTo>
                  <a:pt x="68153" y="55671"/>
                </a:lnTo>
                <a:lnTo>
                  <a:pt x="62407" y="52791"/>
                </a:lnTo>
                <a:lnTo>
                  <a:pt x="57607" y="49911"/>
                </a:lnTo>
                <a:lnTo>
                  <a:pt x="51846" y="48950"/>
                </a:lnTo>
                <a:lnTo>
                  <a:pt x="38404" y="48950"/>
                </a:lnTo>
                <a:lnTo>
                  <a:pt x="31683" y="50871"/>
                </a:lnTo>
                <a:lnTo>
                  <a:pt x="25923" y="53751"/>
                </a:lnTo>
                <a:lnTo>
                  <a:pt x="20162" y="55671"/>
                </a:lnTo>
                <a:lnTo>
                  <a:pt x="15361" y="59512"/>
                </a:lnTo>
                <a:lnTo>
                  <a:pt x="11521" y="65272"/>
                </a:lnTo>
                <a:lnTo>
                  <a:pt x="7680" y="70073"/>
                </a:lnTo>
                <a:lnTo>
                  <a:pt x="4800" y="76794"/>
                </a:lnTo>
                <a:lnTo>
                  <a:pt x="2880" y="83515"/>
                </a:lnTo>
                <a:lnTo>
                  <a:pt x="960" y="91196"/>
                </a:lnTo>
                <a:lnTo>
                  <a:pt x="0" y="99837"/>
                </a:lnTo>
                <a:lnTo>
                  <a:pt x="0" y="116144"/>
                </a:lnTo>
                <a:lnTo>
                  <a:pt x="960" y="123825"/>
                </a:lnTo>
                <a:lnTo>
                  <a:pt x="2880" y="130545"/>
                </a:lnTo>
                <a:lnTo>
                  <a:pt x="3840" y="137266"/>
                </a:lnTo>
                <a:lnTo>
                  <a:pt x="6720" y="143027"/>
                </a:lnTo>
                <a:lnTo>
                  <a:pt x="9601" y="148788"/>
                </a:lnTo>
                <a:lnTo>
                  <a:pt x="13441" y="153588"/>
                </a:lnTo>
                <a:lnTo>
                  <a:pt x="18242" y="157429"/>
                </a:lnTo>
                <a:lnTo>
                  <a:pt x="23042" y="160309"/>
                </a:lnTo>
                <a:lnTo>
                  <a:pt x="22082" y="126705"/>
                </a:lnTo>
                <a:lnTo>
                  <a:pt x="21122" y="121904"/>
                </a:lnTo>
                <a:lnTo>
                  <a:pt x="21122" y="117119"/>
                </a:lnTo>
                <a:lnTo>
                  <a:pt x="20162" y="111358"/>
                </a:lnTo>
                <a:lnTo>
                  <a:pt x="20162" y="100797"/>
                </a:lnTo>
                <a:lnTo>
                  <a:pt x="21122" y="95996"/>
                </a:lnTo>
                <a:lnTo>
                  <a:pt x="22082" y="91196"/>
                </a:lnTo>
                <a:lnTo>
                  <a:pt x="23042" y="86395"/>
                </a:lnTo>
                <a:lnTo>
                  <a:pt x="24002" y="82555"/>
                </a:lnTo>
                <a:lnTo>
                  <a:pt x="26883" y="78714"/>
                </a:lnTo>
                <a:lnTo>
                  <a:pt x="28803" y="74874"/>
                </a:lnTo>
                <a:lnTo>
                  <a:pt x="31683" y="71993"/>
                </a:lnTo>
                <a:lnTo>
                  <a:pt x="34564" y="69113"/>
                </a:lnTo>
                <a:lnTo>
                  <a:pt x="38404" y="67193"/>
                </a:lnTo>
                <a:lnTo>
                  <a:pt x="42245" y="65272"/>
                </a:lnTo>
                <a:lnTo>
                  <a:pt x="52806" y="65272"/>
                </a:lnTo>
                <a:lnTo>
                  <a:pt x="57607" y="67193"/>
                </a:lnTo>
                <a:lnTo>
                  <a:pt x="62407" y="71033"/>
                </a:lnTo>
                <a:lnTo>
                  <a:pt x="67208" y="73914"/>
                </a:lnTo>
                <a:lnTo>
                  <a:pt x="72969" y="79674"/>
                </a:lnTo>
                <a:lnTo>
                  <a:pt x="77769" y="85435"/>
                </a:lnTo>
                <a:lnTo>
                  <a:pt x="77769" y="127665"/>
                </a:lnTo>
                <a:lnTo>
                  <a:pt x="74874" y="131505"/>
                </a:lnTo>
                <a:lnTo>
                  <a:pt x="71993" y="135346"/>
                </a:lnTo>
                <a:lnTo>
                  <a:pt x="69128" y="137266"/>
                </a:lnTo>
                <a:lnTo>
                  <a:pt x="66248" y="140147"/>
                </a:lnTo>
                <a:lnTo>
                  <a:pt x="64312" y="142067"/>
                </a:lnTo>
                <a:lnTo>
                  <a:pt x="61447" y="143987"/>
                </a:lnTo>
                <a:lnTo>
                  <a:pt x="58567" y="145907"/>
                </a:lnTo>
                <a:lnTo>
                  <a:pt x="56647" y="146867"/>
                </a:lnTo>
                <a:lnTo>
                  <a:pt x="53766" y="147827"/>
                </a:lnTo>
                <a:lnTo>
                  <a:pt x="51846" y="147827"/>
                </a:lnTo>
                <a:lnTo>
                  <a:pt x="48966" y="148788"/>
                </a:lnTo>
                <a:lnTo>
                  <a:pt x="41285" y="148788"/>
                </a:lnTo>
                <a:lnTo>
                  <a:pt x="37444" y="146867"/>
                </a:lnTo>
                <a:lnTo>
                  <a:pt x="35524" y="165110"/>
                </a:lnTo>
                <a:lnTo>
                  <a:pt x="49926" y="165110"/>
                </a:lnTo>
                <a:lnTo>
                  <a:pt x="56647" y="163189"/>
                </a:lnTo>
                <a:lnTo>
                  <a:pt x="62407" y="160309"/>
                </a:lnTo>
                <a:lnTo>
                  <a:pt x="69128" y="156469"/>
                </a:lnTo>
                <a:lnTo>
                  <a:pt x="74874" y="151668"/>
                </a:lnTo>
                <a:lnTo>
                  <a:pt x="80650" y="145907"/>
                </a:lnTo>
                <a:lnTo>
                  <a:pt x="80650" y="162229"/>
                </a:lnTo>
                <a:lnTo>
                  <a:pt x="82555" y="162229"/>
                </a:lnTo>
                <a:lnTo>
                  <a:pt x="82555" y="163189"/>
                </a:lnTo>
                <a:lnTo>
                  <a:pt x="95036" y="163189"/>
                </a:lnTo>
                <a:lnTo>
                  <a:pt x="95996" y="162229"/>
                </a:lnTo>
                <a:lnTo>
                  <a:pt x="96956" y="162229"/>
                </a:lnTo>
                <a:lnTo>
                  <a:pt x="96956" y="161269"/>
                </a:lnTo>
                <a:lnTo>
                  <a:pt x="97916" y="160309"/>
                </a:lnTo>
                <a:lnTo>
                  <a:pt x="97916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4075313" y="3191667"/>
            <a:ext cx="15361" cy="38404"/>
          </a:xfrm>
          <a:custGeom>
            <a:avLst/>
            <a:gdLst/>
            <a:ahLst/>
            <a:cxnLst/>
            <a:rect l="l" t="t" r="r" b="b"/>
            <a:pathLst>
              <a:path w="15361" h="38404">
                <a:moveTo>
                  <a:pt x="15361" y="20162"/>
                </a:moveTo>
                <a:lnTo>
                  <a:pt x="11521" y="18242"/>
                </a:lnTo>
                <a:lnTo>
                  <a:pt x="8641" y="15361"/>
                </a:lnTo>
                <a:lnTo>
                  <a:pt x="5760" y="12481"/>
                </a:lnTo>
                <a:lnTo>
                  <a:pt x="3840" y="8641"/>
                </a:lnTo>
                <a:lnTo>
                  <a:pt x="1920" y="4800"/>
                </a:lnTo>
                <a:lnTo>
                  <a:pt x="0" y="0"/>
                </a:lnTo>
                <a:lnTo>
                  <a:pt x="960" y="33604"/>
                </a:lnTo>
                <a:lnTo>
                  <a:pt x="6720" y="36484"/>
                </a:lnTo>
                <a:lnTo>
                  <a:pt x="13441" y="38404"/>
                </a:lnTo>
                <a:lnTo>
                  <a:pt x="15361" y="201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4185711" y="3115833"/>
            <a:ext cx="91196" cy="114239"/>
          </a:xfrm>
          <a:custGeom>
            <a:avLst/>
            <a:gdLst/>
            <a:ahLst/>
            <a:cxnLst/>
            <a:rect l="l" t="t" r="r" b="b"/>
            <a:pathLst>
              <a:path w="91196" h="114239">
                <a:moveTo>
                  <a:pt x="91196" y="1920"/>
                </a:moveTo>
                <a:lnTo>
                  <a:pt x="90236" y="1920"/>
                </a:lnTo>
                <a:lnTo>
                  <a:pt x="90236" y="960"/>
                </a:lnTo>
                <a:lnTo>
                  <a:pt x="89275" y="960"/>
                </a:lnTo>
                <a:lnTo>
                  <a:pt x="89275" y="0"/>
                </a:lnTo>
                <a:lnTo>
                  <a:pt x="74874" y="0"/>
                </a:lnTo>
                <a:lnTo>
                  <a:pt x="73914" y="960"/>
                </a:lnTo>
                <a:lnTo>
                  <a:pt x="72953" y="960"/>
                </a:lnTo>
                <a:lnTo>
                  <a:pt x="72953" y="1920"/>
                </a:lnTo>
                <a:lnTo>
                  <a:pt x="71993" y="2880"/>
                </a:lnTo>
                <a:lnTo>
                  <a:pt x="71993" y="76794"/>
                </a:lnTo>
                <a:lnTo>
                  <a:pt x="67193" y="83515"/>
                </a:lnTo>
                <a:lnTo>
                  <a:pt x="61432" y="89275"/>
                </a:lnTo>
                <a:lnTo>
                  <a:pt x="56631" y="92156"/>
                </a:lnTo>
                <a:lnTo>
                  <a:pt x="51831" y="95996"/>
                </a:lnTo>
                <a:lnTo>
                  <a:pt x="47030" y="97916"/>
                </a:lnTo>
                <a:lnTo>
                  <a:pt x="38404" y="97916"/>
                </a:lnTo>
                <a:lnTo>
                  <a:pt x="35524" y="96956"/>
                </a:lnTo>
                <a:lnTo>
                  <a:pt x="32644" y="95036"/>
                </a:lnTo>
                <a:lnTo>
                  <a:pt x="29748" y="94076"/>
                </a:lnTo>
                <a:lnTo>
                  <a:pt x="26883" y="92156"/>
                </a:lnTo>
                <a:lnTo>
                  <a:pt x="24963" y="89275"/>
                </a:lnTo>
                <a:lnTo>
                  <a:pt x="23042" y="86395"/>
                </a:lnTo>
                <a:lnTo>
                  <a:pt x="21122" y="79674"/>
                </a:lnTo>
                <a:lnTo>
                  <a:pt x="20162" y="75834"/>
                </a:lnTo>
                <a:lnTo>
                  <a:pt x="20162" y="1920"/>
                </a:lnTo>
                <a:lnTo>
                  <a:pt x="19202" y="1920"/>
                </a:lnTo>
                <a:lnTo>
                  <a:pt x="18242" y="960"/>
                </a:lnTo>
                <a:lnTo>
                  <a:pt x="17282" y="0"/>
                </a:lnTo>
                <a:lnTo>
                  <a:pt x="288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74874"/>
                </a:lnTo>
                <a:lnTo>
                  <a:pt x="960" y="81594"/>
                </a:lnTo>
                <a:lnTo>
                  <a:pt x="1920" y="87355"/>
                </a:lnTo>
                <a:lnTo>
                  <a:pt x="3840" y="92156"/>
                </a:lnTo>
                <a:lnTo>
                  <a:pt x="5760" y="96956"/>
                </a:lnTo>
                <a:lnTo>
                  <a:pt x="8641" y="100797"/>
                </a:lnTo>
                <a:lnTo>
                  <a:pt x="11521" y="105597"/>
                </a:lnTo>
                <a:lnTo>
                  <a:pt x="15361" y="108478"/>
                </a:lnTo>
                <a:lnTo>
                  <a:pt x="20162" y="110398"/>
                </a:lnTo>
                <a:lnTo>
                  <a:pt x="24963" y="113278"/>
                </a:lnTo>
                <a:lnTo>
                  <a:pt x="31683" y="114239"/>
                </a:lnTo>
                <a:lnTo>
                  <a:pt x="44150" y="114239"/>
                </a:lnTo>
                <a:lnTo>
                  <a:pt x="49926" y="112318"/>
                </a:lnTo>
                <a:lnTo>
                  <a:pt x="55671" y="109438"/>
                </a:lnTo>
                <a:lnTo>
                  <a:pt x="62392" y="106558"/>
                </a:lnTo>
                <a:lnTo>
                  <a:pt x="68153" y="101757"/>
                </a:lnTo>
                <a:lnTo>
                  <a:pt x="73914" y="95036"/>
                </a:lnTo>
                <a:lnTo>
                  <a:pt x="73914" y="110398"/>
                </a:lnTo>
                <a:lnTo>
                  <a:pt x="74874" y="111358"/>
                </a:lnTo>
                <a:lnTo>
                  <a:pt x="75834" y="111358"/>
                </a:lnTo>
                <a:lnTo>
                  <a:pt x="76794" y="112318"/>
                </a:lnTo>
                <a:lnTo>
                  <a:pt x="89275" y="112318"/>
                </a:lnTo>
                <a:lnTo>
                  <a:pt x="90236" y="111358"/>
                </a:lnTo>
                <a:lnTo>
                  <a:pt x="91196" y="111358"/>
                </a:lnTo>
                <a:lnTo>
                  <a:pt x="91196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4306671" y="3202228"/>
            <a:ext cx="25908" cy="115199"/>
          </a:xfrm>
          <a:custGeom>
            <a:avLst/>
            <a:gdLst/>
            <a:ahLst/>
            <a:cxnLst/>
            <a:rect l="l" t="t" r="r" b="b"/>
            <a:pathLst>
              <a:path w="25908" h="115199">
                <a:moveTo>
                  <a:pt x="21107" y="4800"/>
                </a:moveTo>
                <a:lnTo>
                  <a:pt x="19202" y="0"/>
                </a:lnTo>
                <a:lnTo>
                  <a:pt x="21107" y="25923"/>
                </a:lnTo>
                <a:lnTo>
                  <a:pt x="25908" y="26883"/>
                </a:lnTo>
                <a:lnTo>
                  <a:pt x="24947" y="7680"/>
                </a:lnTo>
                <a:lnTo>
                  <a:pt x="21107" y="4800"/>
                </a:lnTo>
                <a:close/>
              </a:path>
              <a:path w="25908" h="115199">
                <a:moveTo>
                  <a:pt x="71033" y="24963"/>
                </a:moveTo>
                <a:lnTo>
                  <a:pt x="71993" y="25923"/>
                </a:lnTo>
                <a:lnTo>
                  <a:pt x="84475" y="25923"/>
                </a:lnTo>
                <a:lnTo>
                  <a:pt x="84475" y="24963"/>
                </a:lnTo>
                <a:lnTo>
                  <a:pt x="85435" y="24963"/>
                </a:lnTo>
                <a:lnTo>
                  <a:pt x="86395" y="24002"/>
                </a:lnTo>
                <a:lnTo>
                  <a:pt x="86395" y="-54711"/>
                </a:lnTo>
                <a:lnTo>
                  <a:pt x="85435" y="-60472"/>
                </a:lnTo>
                <a:lnTo>
                  <a:pt x="84475" y="-65272"/>
                </a:lnTo>
                <a:lnTo>
                  <a:pt x="82555" y="-71033"/>
                </a:lnTo>
                <a:lnTo>
                  <a:pt x="80634" y="-74874"/>
                </a:lnTo>
                <a:lnTo>
                  <a:pt x="76794" y="-77754"/>
                </a:lnTo>
                <a:lnTo>
                  <a:pt x="73913" y="-81594"/>
                </a:lnTo>
                <a:lnTo>
                  <a:pt x="69113" y="-83515"/>
                </a:lnTo>
                <a:lnTo>
                  <a:pt x="64312" y="-85435"/>
                </a:lnTo>
                <a:lnTo>
                  <a:pt x="58552" y="-87355"/>
                </a:lnTo>
                <a:lnTo>
                  <a:pt x="51831" y="-88315"/>
                </a:lnTo>
                <a:lnTo>
                  <a:pt x="40309" y="-88315"/>
                </a:lnTo>
                <a:lnTo>
                  <a:pt x="36469" y="-87355"/>
                </a:lnTo>
                <a:lnTo>
                  <a:pt x="32628" y="-87355"/>
                </a:lnTo>
                <a:lnTo>
                  <a:pt x="28788" y="-86395"/>
                </a:lnTo>
                <a:lnTo>
                  <a:pt x="24947" y="-85435"/>
                </a:lnTo>
                <a:lnTo>
                  <a:pt x="21107" y="-84475"/>
                </a:lnTo>
                <a:lnTo>
                  <a:pt x="18227" y="-83515"/>
                </a:lnTo>
                <a:lnTo>
                  <a:pt x="15361" y="-81594"/>
                </a:lnTo>
                <a:lnTo>
                  <a:pt x="12481" y="-80634"/>
                </a:lnTo>
                <a:lnTo>
                  <a:pt x="9601" y="-78714"/>
                </a:lnTo>
                <a:lnTo>
                  <a:pt x="7680" y="-77754"/>
                </a:lnTo>
                <a:lnTo>
                  <a:pt x="6705" y="-76794"/>
                </a:lnTo>
                <a:lnTo>
                  <a:pt x="5760" y="-75834"/>
                </a:lnTo>
                <a:lnTo>
                  <a:pt x="5760" y="-74874"/>
                </a:lnTo>
                <a:lnTo>
                  <a:pt x="4800" y="-73914"/>
                </a:lnTo>
                <a:lnTo>
                  <a:pt x="4800" y="-65272"/>
                </a:lnTo>
                <a:lnTo>
                  <a:pt x="5760" y="-64312"/>
                </a:lnTo>
                <a:lnTo>
                  <a:pt x="5760" y="-62392"/>
                </a:lnTo>
                <a:lnTo>
                  <a:pt x="6705" y="-62392"/>
                </a:lnTo>
                <a:lnTo>
                  <a:pt x="7680" y="-61432"/>
                </a:lnTo>
                <a:lnTo>
                  <a:pt x="9601" y="-61432"/>
                </a:lnTo>
                <a:lnTo>
                  <a:pt x="10546" y="-62392"/>
                </a:lnTo>
                <a:lnTo>
                  <a:pt x="12481" y="-63352"/>
                </a:lnTo>
                <a:lnTo>
                  <a:pt x="14386" y="-64312"/>
                </a:lnTo>
                <a:lnTo>
                  <a:pt x="17266" y="-65272"/>
                </a:lnTo>
                <a:lnTo>
                  <a:pt x="20162" y="-67193"/>
                </a:lnTo>
                <a:lnTo>
                  <a:pt x="23042" y="-68153"/>
                </a:lnTo>
                <a:lnTo>
                  <a:pt x="25908" y="-70073"/>
                </a:lnTo>
                <a:lnTo>
                  <a:pt x="29748" y="-71033"/>
                </a:lnTo>
                <a:lnTo>
                  <a:pt x="33588" y="-71993"/>
                </a:lnTo>
                <a:lnTo>
                  <a:pt x="38389" y="-72953"/>
                </a:lnTo>
                <a:lnTo>
                  <a:pt x="47030" y="-72953"/>
                </a:lnTo>
                <a:lnTo>
                  <a:pt x="50871" y="-71993"/>
                </a:lnTo>
                <a:lnTo>
                  <a:pt x="53751" y="-71033"/>
                </a:lnTo>
                <a:lnTo>
                  <a:pt x="57591" y="-70073"/>
                </a:lnTo>
                <a:lnTo>
                  <a:pt x="59512" y="-68153"/>
                </a:lnTo>
                <a:lnTo>
                  <a:pt x="61432" y="-66233"/>
                </a:lnTo>
                <a:lnTo>
                  <a:pt x="63352" y="-64312"/>
                </a:lnTo>
                <a:lnTo>
                  <a:pt x="65272" y="-61432"/>
                </a:lnTo>
                <a:lnTo>
                  <a:pt x="66233" y="-58552"/>
                </a:lnTo>
                <a:lnTo>
                  <a:pt x="67193" y="-55671"/>
                </a:lnTo>
                <a:lnTo>
                  <a:pt x="67193" y="-39349"/>
                </a:lnTo>
                <a:lnTo>
                  <a:pt x="44150" y="-39349"/>
                </a:lnTo>
                <a:lnTo>
                  <a:pt x="36469" y="-38389"/>
                </a:lnTo>
                <a:lnTo>
                  <a:pt x="30708" y="-37429"/>
                </a:lnTo>
                <a:lnTo>
                  <a:pt x="23987" y="-35509"/>
                </a:lnTo>
                <a:lnTo>
                  <a:pt x="18227" y="-33588"/>
                </a:lnTo>
                <a:lnTo>
                  <a:pt x="13426" y="-30708"/>
                </a:lnTo>
                <a:lnTo>
                  <a:pt x="8641" y="-27828"/>
                </a:lnTo>
                <a:lnTo>
                  <a:pt x="5760" y="-23987"/>
                </a:lnTo>
                <a:lnTo>
                  <a:pt x="2880" y="-20147"/>
                </a:lnTo>
                <a:lnTo>
                  <a:pt x="960" y="-15361"/>
                </a:lnTo>
                <a:lnTo>
                  <a:pt x="0" y="-10561"/>
                </a:lnTo>
                <a:lnTo>
                  <a:pt x="0" y="4800"/>
                </a:lnTo>
                <a:lnTo>
                  <a:pt x="1920" y="9601"/>
                </a:lnTo>
                <a:lnTo>
                  <a:pt x="3840" y="13441"/>
                </a:lnTo>
                <a:lnTo>
                  <a:pt x="6705" y="16322"/>
                </a:lnTo>
                <a:lnTo>
                  <a:pt x="9601" y="19202"/>
                </a:lnTo>
                <a:lnTo>
                  <a:pt x="12481" y="22082"/>
                </a:lnTo>
                <a:lnTo>
                  <a:pt x="16322" y="24002"/>
                </a:lnTo>
                <a:lnTo>
                  <a:pt x="21107" y="25923"/>
                </a:lnTo>
                <a:lnTo>
                  <a:pt x="19202" y="0"/>
                </a:lnTo>
                <a:lnTo>
                  <a:pt x="19202" y="-8625"/>
                </a:lnTo>
                <a:lnTo>
                  <a:pt x="20162" y="-11521"/>
                </a:lnTo>
                <a:lnTo>
                  <a:pt x="21107" y="-13441"/>
                </a:lnTo>
                <a:lnTo>
                  <a:pt x="22067" y="-16306"/>
                </a:lnTo>
                <a:lnTo>
                  <a:pt x="23987" y="-18242"/>
                </a:lnTo>
                <a:lnTo>
                  <a:pt x="26883" y="-20147"/>
                </a:lnTo>
                <a:lnTo>
                  <a:pt x="29748" y="-22082"/>
                </a:lnTo>
                <a:lnTo>
                  <a:pt x="32628" y="-23027"/>
                </a:lnTo>
                <a:lnTo>
                  <a:pt x="36469" y="-23987"/>
                </a:lnTo>
                <a:lnTo>
                  <a:pt x="40309" y="-24963"/>
                </a:lnTo>
                <a:lnTo>
                  <a:pt x="45110" y="-25907"/>
                </a:lnTo>
                <a:lnTo>
                  <a:pt x="67193" y="-25907"/>
                </a:lnTo>
                <a:lnTo>
                  <a:pt x="67193" y="-2880"/>
                </a:lnTo>
                <a:lnTo>
                  <a:pt x="62392" y="1920"/>
                </a:lnTo>
                <a:lnTo>
                  <a:pt x="57591" y="5760"/>
                </a:lnTo>
                <a:lnTo>
                  <a:pt x="53751" y="8641"/>
                </a:lnTo>
                <a:lnTo>
                  <a:pt x="48950" y="11521"/>
                </a:lnTo>
                <a:lnTo>
                  <a:pt x="44150" y="12481"/>
                </a:lnTo>
                <a:lnTo>
                  <a:pt x="32628" y="12481"/>
                </a:lnTo>
                <a:lnTo>
                  <a:pt x="27828" y="10561"/>
                </a:lnTo>
                <a:lnTo>
                  <a:pt x="24947" y="7680"/>
                </a:lnTo>
                <a:lnTo>
                  <a:pt x="25908" y="26883"/>
                </a:lnTo>
                <a:lnTo>
                  <a:pt x="30708" y="27843"/>
                </a:lnTo>
                <a:lnTo>
                  <a:pt x="42230" y="27843"/>
                </a:lnTo>
                <a:lnTo>
                  <a:pt x="48950" y="25923"/>
                </a:lnTo>
                <a:lnTo>
                  <a:pt x="53751" y="24002"/>
                </a:lnTo>
                <a:lnTo>
                  <a:pt x="59512" y="21122"/>
                </a:lnTo>
                <a:lnTo>
                  <a:pt x="65272" y="17282"/>
                </a:lnTo>
                <a:lnTo>
                  <a:pt x="70073" y="12481"/>
                </a:lnTo>
                <a:lnTo>
                  <a:pt x="70073" y="24963"/>
                </a:lnTo>
                <a:lnTo>
                  <a:pt x="71033" y="249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4428576" y="3064002"/>
            <a:ext cx="20162" cy="164150"/>
          </a:xfrm>
          <a:custGeom>
            <a:avLst/>
            <a:gdLst/>
            <a:ahLst/>
            <a:cxnLst/>
            <a:rect l="l" t="t" r="r" b="b"/>
            <a:pathLst>
              <a:path w="20162" h="164150">
                <a:moveTo>
                  <a:pt x="1920" y="1920"/>
                </a:move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62229"/>
                </a:lnTo>
                <a:lnTo>
                  <a:pt x="960" y="162229"/>
                </a:lnTo>
                <a:lnTo>
                  <a:pt x="960" y="163189"/>
                </a:lnTo>
                <a:lnTo>
                  <a:pt x="1920" y="163189"/>
                </a:lnTo>
                <a:lnTo>
                  <a:pt x="2895" y="164150"/>
                </a:lnTo>
                <a:lnTo>
                  <a:pt x="17282" y="164150"/>
                </a:lnTo>
                <a:lnTo>
                  <a:pt x="17282" y="163189"/>
                </a:lnTo>
                <a:lnTo>
                  <a:pt x="19202" y="163189"/>
                </a:lnTo>
                <a:lnTo>
                  <a:pt x="19202" y="162229"/>
                </a:lnTo>
                <a:lnTo>
                  <a:pt x="20162" y="161269"/>
                </a:lnTo>
                <a:lnTo>
                  <a:pt x="20162" y="3840"/>
                </a:lnTo>
                <a:lnTo>
                  <a:pt x="19202" y="2880"/>
                </a:lnTo>
                <a:lnTo>
                  <a:pt x="19202" y="1920"/>
                </a:lnTo>
                <a:lnTo>
                  <a:pt x="18242" y="1920"/>
                </a:lnTo>
                <a:lnTo>
                  <a:pt x="17282" y="960"/>
                </a:lnTo>
                <a:lnTo>
                  <a:pt x="14401" y="960"/>
                </a:lnTo>
                <a:lnTo>
                  <a:pt x="13441" y="0"/>
                </a:lnTo>
                <a:lnTo>
                  <a:pt x="7680" y="0"/>
                </a:lnTo>
                <a:lnTo>
                  <a:pt x="6720" y="960"/>
                </a:lnTo>
                <a:lnTo>
                  <a:pt x="1920" y="960"/>
                </a:lnTo>
                <a:lnTo>
                  <a:pt x="1920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4474662" y="3120633"/>
            <a:ext cx="38389" cy="141122"/>
          </a:xfrm>
          <a:custGeom>
            <a:avLst/>
            <a:gdLst/>
            <a:ahLst/>
            <a:cxnLst/>
            <a:rect l="l" t="t" r="r" b="b"/>
            <a:pathLst>
              <a:path w="38389" h="141122">
                <a:moveTo>
                  <a:pt x="16322" y="105597"/>
                </a:moveTo>
                <a:lnTo>
                  <a:pt x="960" y="137281"/>
                </a:lnTo>
                <a:lnTo>
                  <a:pt x="0" y="138242"/>
                </a:lnTo>
                <a:lnTo>
                  <a:pt x="0" y="140162"/>
                </a:lnTo>
                <a:lnTo>
                  <a:pt x="960" y="140162"/>
                </a:lnTo>
                <a:lnTo>
                  <a:pt x="1920" y="141122"/>
                </a:lnTo>
                <a:lnTo>
                  <a:pt x="9601" y="141122"/>
                </a:lnTo>
                <a:lnTo>
                  <a:pt x="10561" y="140162"/>
                </a:lnTo>
                <a:lnTo>
                  <a:pt x="12481" y="140162"/>
                </a:lnTo>
                <a:lnTo>
                  <a:pt x="13441" y="139202"/>
                </a:lnTo>
                <a:lnTo>
                  <a:pt x="14401" y="139202"/>
                </a:lnTo>
                <a:lnTo>
                  <a:pt x="14401" y="138242"/>
                </a:lnTo>
                <a:lnTo>
                  <a:pt x="15361" y="138242"/>
                </a:lnTo>
                <a:lnTo>
                  <a:pt x="15361" y="137281"/>
                </a:lnTo>
                <a:lnTo>
                  <a:pt x="31683" y="113278"/>
                </a:lnTo>
                <a:lnTo>
                  <a:pt x="32644" y="111358"/>
                </a:lnTo>
                <a:lnTo>
                  <a:pt x="33604" y="109438"/>
                </a:lnTo>
                <a:lnTo>
                  <a:pt x="34549" y="108478"/>
                </a:lnTo>
                <a:lnTo>
                  <a:pt x="35524" y="106558"/>
                </a:lnTo>
                <a:lnTo>
                  <a:pt x="36484" y="104637"/>
                </a:lnTo>
                <a:lnTo>
                  <a:pt x="36484" y="102717"/>
                </a:lnTo>
                <a:lnTo>
                  <a:pt x="37444" y="100797"/>
                </a:lnTo>
                <a:lnTo>
                  <a:pt x="37444" y="96956"/>
                </a:lnTo>
                <a:lnTo>
                  <a:pt x="38389" y="95036"/>
                </a:lnTo>
                <a:lnTo>
                  <a:pt x="38389" y="86395"/>
                </a:lnTo>
                <a:lnTo>
                  <a:pt x="37444" y="85435"/>
                </a:lnTo>
                <a:lnTo>
                  <a:pt x="37444" y="84475"/>
                </a:lnTo>
                <a:lnTo>
                  <a:pt x="36484" y="83515"/>
                </a:lnTo>
                <a:lnTo>
                  <a:pt x="35524" y="82555"/>
                </a:lnTo>
                <a:lnTo>
                  <a:pt x="34549" y="81594"/>
                </a:lnTo>
                <a:lnTo>
                  <a:pt x="31683" y="81594"/>
                </a:lnTo>
                <a:lnTo>
                  <a:pt x="30723" y="80634"/>
                </a:lnTo>
                <a:lnTo>
                  <a:pt x="24002" y="80634"/>
                </a:lnTo>
                <a:lnTo>
                  <a:pt x="22082" y="81594"/>
                </a:lnTo>
                <a:lnTo>
                  <a:pt x="19202" y="81594"/>
                </a:lnTo>
                <a:lnTo>
                  <a:pt x="18242" y="82555"/>
                </a:lnTo>
                <a:lnTo>
                  <a:pt x="17282" y="83515"/>
                </a:lnTo>
                <a:lnTo>
                  <a:pt x="17282" y="84475"/>
                </a:lnTo>
                <a:lnTo>
                  <a:pt x="16322" y="85435"/>
                </a:lnTo>
                <a:lnTo>
                  <a:pt x="16322" y="105597"/>
                </a:lnTo>
                <a:close/>
              </a:path>
              <a:path w="38389" h="141122">
                <a:moveTo>
                  <a:pt x="28803" y="26883"/>
                </a:moveTo>
                <a:lnTo>
                  <a:pt x="30723" y="26883"/>
                </a:lnTo>
                <a:lnTo>
                  <a:pt x="31683" y="25923"/>
                </a:lnTo>
                <a:lnTo>
                  <a:pt x="33604" y="25923"/>
                </a:lnTo>
                <a:lnTo>
                  <a:pt x="34549" y="24963"/>
                </a:lnTo>
                <a:lnTo>
                  <a:pt x="35524" y="24002"/>
                </a:lnTo>
                <a:lnTo>
                  <a:pt x="36484" y="23042"/>
                </a:lnTo>
                <a:lnTo>
                  <a:pt x="37444" y="21122"/>
                </a:lnTo>
                <a:lnTo>
                  <a:pt x="37444" y="19202"/>
                </a:lnTo>
                <a:lnTo>
                  <a:pt x="38389" y="18242"/>
                </a:lnTo>
                <a:lnTo>
                  <a:pt x="38389" y="8641"/>
                </a:lnTo>
                <a:lnTo>
                  <a:pt x="37444" y="6720"/>
                </a:lnTo>
                <a:lnTo>
                  <a:pt x="37444" y="4800"/>
                </a:lnTo>
                <a:lnTo>
                  <a:pt x="36484" y="3840"/>
                </a:lnTo>
                <a:lnTo>
                  <a:pt x="35524" y="2880"/>
                </a:lnTo>
                <a:lnTo>
                  <a:pt x="34549" y="960"/>
                </a:lnTo>
                <a:lnTo>
                  <a:pt x="33604" y="960"/>
                </a:lnTo>
                <a:lnTo>
                  <a:pt x="31683" y="0"/>
                </a:lnTo>
                <a:lnTo>
                  <a:pt x="20162" y="0"/>
                </a:lnTo>
                <a:lnTo>
                  <a:pt x="18242" y="960"/>
                </a:lnTo>
                <a:lnTo>
                  <a:pt x="17282" y="1920"/>
                </a:lnTo>
                <a:lnTo>
                  <a:pt x="16322" y="2880"/>
                </a:lnTo>
                <a:lnTo>
                  <a:pt x="15361" y="3840"/>
                </a:lnTo>
                <a:lnTo>
                  <a:pt x="14401" y="4800"/>
                </a:lnTo>
                <a:lnTo>
                  <a:pt x="14401" y="6720"/>
                </a:lnTo>
                <a:lnTo>
                  <a:pt x="13441" y="8641"/>
                </a:lnTo>
                <a:lnTo>
                  <a:pt x="13441" y="18242"/>
                </a:lnTo>
                <a:lnTo>
                  <a:pt x="14401" y="19202"/>
                </a:lnTo>
                <a:lnTo>
                  <a:pt x="14401" y="21122"/>
                </a:lnTo>
                <a:lnTo>
                  <a:pt x="15361" y="23042"/>
                </a:lnTo>
                <a:lnTo>
                  <a:pt x="16322" y="24002"/>
                </a:lnTo>
                <a:lnTo>
                  <a:pt x="17282" y="24963"/>
                </a:lnTo>
                <a:lnTo>
                  <a:pt x="18242" y="25923"/>
                </a:lnTo>
                <a:lnTo>
                  <a:pt x="20162" y="25923"/>
                </a:lnTo>
                <a:lnTo>
                  <a:pt x="21122" y="26883"/>
                </a:lnTo>
                <a:lnTo>
                  <a:pt x="28803" y="268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2667990" y="3459510"/>
            <a:ext cx="59527" cy="59512"/>
          </a:xfrm>
          <a:custGeom>
            <a:avLst/>
            <a:gdLst/>
            <a:ahLst/>
            <a:cxnLst/>
            <a:rect l="l" t="t" r="r" b="b"/>
            <a:pathLst>
              <a:path w="59527" h="59512">
                <a:moveTo>
                  <a:pt x="0" y="29748"/>
                </a:moveTo>
                <a:lnTo>
                  <a:pt x="0" y="38389"/>
                </a:lnTo>
                <a:lnTo>
                  <a:pt x="2880" y="45110"/>
                </a:lnTo>
                <a:lnTo>
                  <a:pt x="8641" y="50871"/>
                </a:lnTo>
                <a:lnTo>
                  <a:pt x="15361" y="56631"/>
                </a:lnTo>
                <a:lnTo>
                  <a:pt x="22082" y="59512"/>
                </a:lnTo>
                <a:lnTo>
                  <a:pt x="38404" y="59512"/>
                </a:lnTo>
                <a:lnTo>
                  <a:pt x="45125" y="56631"/>
                </a:lnTo>
                <a:lnTo>
                  <a:pt x="50886" y="50871"/>
                </a:lnTo>
                <a:lnTo>
                  <a:pt x="56647" y="45110"/>
                </a:lnTo>
                <a:lnTo>
                  <a:pt x="59527" y="38389"/>
                </a:lnTo>
                <a:lnTo>
                  <a:pt x="59527" y="22067"/>
                </a:lnTo>
                <a:lnTo>
                  <a:pt x="56647" y="14386"/>
                </a:lnTo>
                <a:lnTo>
                  <a:pt x="50886" y="8641"/>
                </a:lnTo>
                <a:lnTo>
                  <a:pt x="45125" y="2880"/>
                </a:lnTo>
                <a:lnTo>
                  <a:pt x="38404" y="0"/>
                </a:lnTo>
                <a:lnTo>
                  <a:pt x="22082" y="0"/>
                </a:lnTo>
                <a:lnTo>
                  <a:pt x="15361" y="3840"/>
                </a:lnTo>
                <a:lnTo>
                  <a:pt x="8641" y="8641"/>
                </a:lnTo>
                <a:lnTo>
                  <a:pt x="2880" y="15346"/>
                </a:lnTo>
                <a:lnTo>
                  <a:pt x="0" y="22067"/>
                </a:lnTo>
                <a:lnTo>
                  <a:pt x="0" y="2974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2946379" y="3422065"/>
            <a:ext cx="165125" cy="152643"/>
          </a:xfrm>
          <a:custGeom>
            <a:avLst/>
            <a:gdLst/>
            <a:ahLst/>
            <a:cxnLst/>
            <a:rect l="l" t="t" r="r" b="b"/>
            <a:pathLst>
              <a:path w="165125" h="152643">
                <a:moveTo>
                  <a:pt x="18242" y="150708"/>
                </a:moveTo>
                <a:lnTo>
                  <a:pt x="19217" y="150708"/>
                </a:lnTo>
                <a:lnTo>
                  <a:pt x="20162" y="149748"/>
                </a:lnTo>
                <a:lnTo>
                  <a:pt x="20162" y="16322"/>
                </a:lnTo>
                <a:lnTo>
                  <a:pt x="72009" y="148803"/>
                </a:lnTo>
                <a:lnTo>
                  <a:pt x="72009" y="149748"/>
                </a:lnTo>
                <a:lnTo>
                  <a:pt x="72969" y="150708"/>
                </a:lnTo>
                <a:lnTo>
                  <a:pt x="73929" y="151683"/>
                </a:lnTo>
                <a:lnTo>
                  <a:pt x="75849" y="151683"/>
                </a:lnTo>
                <a:lnTo>
                  <a:pt x="77769" y="152643"/>
                </a:lnTo>
                <a:lnTo>
                  <a:pt x="85450" y="152643"/>
                </a:lnTo>
                <a:lnTo>
                  <a:pt x="86410" y="151683"/>
                </a:lnTo>
                <a:lnTo>
                  <a:pt x="89291" y="151683"/>
                </a:lnTo>
                <a:lnTo>
                  <a:pt x="90251" y="150708"/>
                </a:lnTo>
                <a:lnTo>
                  <a:pt x="91211" y="149748"/>
                </a:lnTo>
                <a:lnTo>
                  <a:pt x="91211" y="148803"/>
                </a:lnTo>
                <a:lnTo>
                  <a:pt x="145923" y="16322"/>
                </a:lnTo>
                <a:lnTo>
                  <a:pt x="145923" y="149748"/>
                </a:lnTo>
                <a:lnTo>
                  <a:pt x="146883" y="150708"/>
                </a:lnTo>
                <a:lnTo>
                  <a:pt x="146883" y="151683"/>
                </a:lnTo>
                <a:lnTo>
                  <a:pt x="150723" y="151683"/>
                </a:lnTo>
                <a:lnTo>
                  <a:pt x="152643" y="152643"/>
                </a:lnTo>
                <a:lnTo>
                  <a:pt x="159364" y="152643"/>
                </a:lnTo>
                <a:lnTo>
                  <a:pt x="160324" y="151683"/>
                </a:lnTo>
                <a:lnTo>
                  <a:pt x="163205" y="151683"/>
                </a:lnTo>
                <a:lnTo>
                  <a:pt x="164165" y="150708"/>
                </a:lnTo>
                <a:lnTo>
                  <a:pt x="165125" y="150708"/>
                </a:lnTo>
                <a:lnTo>
                  <a:pt x="165125" y="4800"/>
                </a:lnTo>
                <a:lnTo>
                  <a:pt x="164165" y="3840"/>
                </a:lnTo>
                <a:lnTo>
                  <a:pt x="164165" y="2880"/>
                </a:lnTo>
                <a:lnTo>
                  <a:pt x="163205" y="1920"/>
                </a:lnTo>
                <a:lnTo>
                  <a:pt x="162245" y="960"/>
                </a:lnTo>
                <a:lnTo>
                  <a:pt x="160324" y="960"/>
                </a:lnTo>
                <a:lnTo>
                  <a:pt x="159364" y="0"/>
                </a:lnTo>
                <a:lnTo>
                  <a:pt x="140162" y="0"/>
                </a:lnTo>
                <a:lnTo>
                  <a:pt x="139202" y="960"/>
                </a:lnTo>
                <a:lnTo>
                  <a:pt x="137281" y="960"/>
                </a:lnTo>
                <a:lnTo>
                  <a:pt x="136321" y="1920"/>
                </a:lnTo>
                <a:lnTo>
                  <a:pt x="135361" y="2880"/>
                </a:lnTo>
                <a:lnTo>
                  <a:pt x="133441" y="3840"/>
                </a:lnTo>
                <a:lnTo>
                  <a:pt x="132481" y="4800"/>
                </a:lnTo>
                <a:lnTo>
                  <a:pt x="131521" y="6720"/>
                </a:lnTo>
                <a:lnTo>
                  <a:pt x="130561" y="8641"/>
                </a:lnTo>
                <a:lnTo>
                  <a:pt x="129600" y="10561"/>
                </a:lnTo>
                <a:lnTo>
                  <a:pt x="128640" y="12481"/>
                </a:lnTo>
                <a:lnTo>
                  <a:pt x="82570" y="121920"/>
                </a:lnTo>
                <a:lnTo>
                  <a:pt x="38404" y="12481"/>
                </a:lnTo>
                <a:lnTo>
                  <a:pt x="37444" y="10561"/>
                </a:lnTo>
                <a:lnTo>
                  <a:pt x="36484" y="8641"/>
                </a:lnTo>
                <a:lnTo>
                  <a:pt x="35524" y="6720"/>
                </a:lnTo>
                <a:lnTo>
                  <a:pt x="34564" y="4800"/>
                </a:lnTo>
                <a:lnTo>
                  <a:pt x="33604" y="3840"/>
                </a:lnTo>
                <a:lnTo>
                  <a:pt x="32644" y="2880"/>
                </a:lnTo>
                <a:lnTo>
                  <a:pt x="30723" y="1920"/>
                </a:lnTo>
                <a:lnTo>
                  <a:pt x="29763" y="960"/>
                </a:lnTo>
                <a:lnTo>
                  <a:pt x="27843" y="960"/>
                </a:lnTo>
                <a:lnTo>
                  <a:pt x="25923" y="0"/>
                </a:lnTo>
                <a:lnTo>
                  <a:pt x="6720" y="0"/>
                </a:lnTo>
                <a:lnTo>
                  <a:pt x="4815" y="960"/>
                </a:lnTo>
                <a:lnTo>
                  <a:pt x="2880" y="1920"/>
                </a:lnTo>
                <a:lnTo>
                  <a:pt x="975" y="3840"/>
                </a:lnTo>
                <a:lnTo>
                  <a:pt x="0" y="5760"/>
                </a:lnTo>
                <a:lnTo>
                  <a:pt x="0" y="149748"/>
                </a:lnTo>
                <a:lnTo>
                  <a:pt x="975" y="150708"/>
                </a:lnTo>
                <a:lnTo>
                  <a:pt x="1935" y="151683"/>
                </a:lnTo>
                <a:lnTo>
                  <a:pt x="4815" y="151683"/>
                </a:lnTo>
                <a:lnTo>
                  <a:pt x="6720" y="152643"/>
                </a:lnTo>
                <a:lnTo>
                  <a:pt x="13441" y="152643"/>
                </a:lnTo>
                <a:lnTo>
                  <a:pt x="14401" y="151683"/>
                </a:lnTo>
                <a:lnTo>
                  <a:pt x="18242" y="151683"/>
                </a:lnTo>
                <a:lnTo>
                  <a:pt x="18242" y="15070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3170057" y="3547826"/>
            <a:ext cx="15361" cy="27828"/>
          </a:xfrm>
          <a:custGeom>
            <a:avLst/>
            <a:gdLst/>
            <a:ahLst/>
            <a:cxnLst/>
            <a:rect l="l" t="t" r="r" b="b"/>
            <a:pathLst>
              <a:path w="15361" h="27828">
                <a:moveTo>
                  <a:pt x="9601" y="8641"/>
                </a:moveTo>
                <a:lnTo>
                  <a:pt x="5760" y="6720"/>
                </a:lnTo>
                <a:lnTo>
                  <a:pt x="1920" y="2880"/>
                </a:lnTo>
                <a:lnTo>
                  <a:pt x="0" y="0"/>
                </a:lnTo>
                <a:lnTo>
                  <a:pt x="1920" y="23987"/>
                </a:lnTo>
                <a:lnTo>
                  <a:pt x="8641" y="26883"/>
                </a:lnTo>
                <a:lnTo>
                  <a:pt x="15361" y="27828"/>
                </a:lnTo>
                <a:lnTo>
                  <a:pt x="14401" y="10561"/>
                </a:lnTo>
                <a:lnTo>
                  <a:pt x="9601" y="86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3143189" y="3460470"/>
            <a:ext cx="105597" cy="115183"/>
          </a:xfrm>
          <a:custGeom>
            <a:avLst/>
            <a:gdLst/>
            <a:ahLst/>
            <a:cxnLst/>
            <a:rect l="l" t="t" r="r" b="b"/>
            <a:pathLst>
              <a:path w="105597" h="115183">
                <a:moveTo>
                  <a:pt x="0" y="58552"/>
                </a:moveTo>
                <a:lnTo>
                  <a:pt x="0" y="67193"/>
                </a:lnTo>
                <a:lnTo>
                  <a:pt x="960" y="75834"/>
                </a:lnTo>
                <a:lnTo>
                  <a:pt x="2865" y="82555"/>
                </a:lnTo>
                <a:lnTo>
                  <a:pt x="4800" y="89275"/>
                </a:lnTo>
                <a:lnTo>
                  <a:pt x="8641" y="95036"/>
                </a:lnTo>
                <a:lnTo>
                  <a:pt x="12466" y="100797"/>
                </a:lnTo>
                <a:lnTo>
                  <a:pt x="17266" y="105597"/>
                </a:lnTo>
                <a:lnTo>
                  <a:pt x="22082" y="109438"/>
                </a:lnTo>
                <a:lnTo>
                  <a:pt x="28788" y="111343"/>
                </a:lnTo>
                <a:lnTo>
                  <a:pt x="26868" y="87355"/>
                </a:lnTo>
                <a:lnTo>
                  <a:pt x="23987" y="83515"/>
                </a:lnTo>
                <a:lnTo>
                  <a:pt x="23027" y="78714"/>
                </a:lnTo>
                <a:lnTo>
                  <a:pt x="21107" y="73914"/>
                </a:lnTo>
                <a:lnTo>
                  <a:pt x="20147" y="68153"/>
                </a:lnTo>
                <a:lnTo>
                  <a:pt x="20147" y="50871"/>
                </a:lnTo>
                <a:lnTo>
                  <a:pt x="21107" y="46070"/>
                </a:lnTo>
                <a:lnTo>
                  <a:pt x="22082" y="40309"/>
                </a:lnTo>
                <a:lnTo>
                  <a:pt x="23027" y="35509"/>
                </a:lnTo>
                <a:lnTo>
                  <a:pt x="24947" y="30708"/>
                </a:lnTo>
                <a:lnTo>
                  <a:pt x="27828" y="27828"/>
                </a:lnTo>
                <a:lnTo>
                  <a:pt x="30708" y="23987"/>
                </a:lnTo>
                <a:lnTo>
                  <a:pt x="33588" y="21107"/>
                </a:lnTo>
                <a:lnTo>
                  <a:pt x="38389" y="19202"/>
                </a:lnTo>
                <a:lnTo>
                  <a:pt x="42230" y="16322"/>
                </a:lnTo>
                <a:lnTo>
                  <a:pt x="47030" y="15361"/>
                </a:lnTo>
                <a:lnTo>
                  <a:pt x="58552" y="15361"/>
                </a:lnTo>
                <a:lnTo>
                  <a:pt x="64312" y="17266"/>
                </a:lnTo>
                <a:lnTo>
                  <a:pt x="68153" y="19202"/>
                </a:lnTo>
                <a:lnTo>
                  <a:pt x="72953" y="21107"/>
                </a:lnTo>
                <a:lnTo>
                  <a:pt x="75834" y="23987"/>
                </a:lnTo>
                <a:lnTo>
                  <a:pt x="77754" y="27828"/>
                </a:lnTo>
                <a:lnTo>
                  <a:pt x="80634" y="31668"/>
                </a:lnTo>
                <a:lnTo>
                  <a:pt x="82555" y="36469"/>
                </a:lnTo>
                <a:lnTo>
                  <a:pt x="83515" y="41269"/>
                </a:lnTo>
                <a:lnTo>
                  <a:pt x="84475" y="47030"/>
                </a:lnTo>
                <a:lnTo>
                  <a:pt x="85435" y="51831"/>
                </a:lnTo>
                <a:lnTo>
                  <a:pt x="85435" y="64312"/>
                </a:lnTo>
                <a:lnTo>
                  <a:pt x="84475" y="69113"/>
                </a:lnTo>
                <a:lnTo>
                  <a:pt x="83515" y="74874"/>
                </a:lnTo>
                <a:lnTo>
                  <a:pt x="81594" y="79674"/>
                </a:lnTo>
                <a:lnTo>
                  <a:pt x="79674" y="84475"/>
                </a:lnTo>
                <a:lnTo>
                  <a:pt x="76794" y="87355"/>
                </a:lnTo>
                <a:lnTo>
                  <a:pt x="74874" y="91196"/>
                </a:lnTo>
                <a:lnTo>
                  <a:pt x="71033" y="94076"/>
                </a:lnTo>
                <a:lnTo>
                  <a:pt x="67193" y="95996"/>
                </a:lnTo>
                <a:lnTo>
                  <a:pt x="62392" y="97917"/>
                </a:lnTo>
                <a:lnTo>
                  <a:pt x="57591" y="98877"/>
                </a:lnTo>
                <a:lnTo>
                  <a:pt x="46070" y="98877"/>
                </a:lnTo>
                <a:lnTo>
                  <a:pt x="41269" y="97917"/>
                </a:lnTo>
                <a:lnTo>
                  <a:pt x="42230" y="115183"/>
                </a:lnTo>
                <a:lnTo>
                  <a:pt x="60472" y="115183"/>
                </a:lnTo>
                <a:lnTo>
                  <a:pt x="68153" y="114239"/>
                </a:lnTo>
                <a:lnTo>
                  <a:pt x="74874" y="111343"/>
                </a:lnTo>
                <a:lnTo>
                  <a:pt x="81594" y="108463"/>
                </a:lnTo>
                <a:lnTo>
                  <a:pt x="87355" y="103677"/>
                </a:lnTo>
                <a:lnTo>
                  <a:pt x="92156" y="98877"/>
                </a:lnTo>
                <a:lnTo>
                  <a:pt x="95996" y="94076"/>
                </a:lnTo>
                <a:lnTo>
                  <a:pt x="99822" y="87355"/>
                </a:lnTo>
                <a:lnTo>
                  <a:pt x="101757" y="80634"/>
                </a:lnTo>
                <a:lnTo>
                  <a:pt x="104622" y="72953"/>
                </a:lnTo>
                <a:lnTo>
                  <a:pt x="105597" y="65272"/>
                </a:lnTo>
                <a:lnTo>
                  <a:pt x="105597" y="47990"/>
                </a:lnTo>
                <a:lnTo>
                  <a:pt x="104622" y="39349"/>
                </a:lnTo>
                <a:lnTo>
                  <a:pt x="101757" y="32628"/>
                </a:lnTo>
                <a:lnTo>
                  <a:pt x="99822" y="25908"/>
                </a:lnTo>
                <a:lnTo>
                  <a:pt x="96941" y="19202"/>
                </a:lnTo>
                <a:lnTo>
                  <a:pt x="92156" y="14386"/>
                </a:lnTo>
                <a:lnTo>
                  <a:pt x="88315" y="9601"/>
                </a:lnTo>
                <a:lnTo>
                  <a:pt x="82555" y="5760"/>
                </a:lnTo>
                <a:lnTo>
                  <a:pt x="75834" y="3840"/>
                </a:lnTo>
                <a:lnTo>
                  <a:pt x="70073" y="960"/>
                </a:lnTo>
                <a:lnTo>
                  <a:pt x="62392" y="0"/>
                </a:lnTo>
                <a:lnTo>
                  <a:pt x="44150" y="0"/>
                </a:lnTo>
                <a:lnTo>
                  <a:pt x="36469" y="960"/>
                </a:lnTo>
                <a:lnTo>
                  <a:pt x="29748" y="3840"/>
                </a:lnTo>
                <a:lnTo>
                  <a:pt x="23027" y="6705"/>
                </a:lnTo>
                <a:lnTo>
                  <a:pt x="17266" y="10546"/>
                </a:lnTo>
                <a:lnTo>
                  <a:pt x="13426" y="16322"/>
                </a:lnTo>
                <a:lnTo>
                  <a:pt x="8641" y="21107"/>
                </a:lnTo>
                <a:lnTo>
                  <a:pt x="4800" y="27828"/>
                </a:lnTo>
                <a:lnTo>
                  <a:pt x="2865" y="34549"/>
                </a:lnTo>
                <a:lnTo>
                  <a:pt x="960" y="42230"/>
                </a:lnTo>
                <a:lnTo>
                  <a:pt x="0" y="49911"/>
                </a:lnTo>
                <a:lnTo>
                  <a:pt x="0" y="5855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3277575" y="3460470"/>
            <a:ext cx="61447" cy="114239"/>
          </a:xfrm>
          <a:custGeom>
            <a:avLst/>
            <a:gdLst/>
            <a:ahLst/>
            <a:cxnLst/>
            <a:rect l="l" t="t" r="r" b="b"/>
            <a:pathLst>
              <a:path w="61447" h="114239">
                <a:moveTo>
                  <a:pt x="32644" y="3840"/>
                </a:moveTo>
                <a:lnTo>
                  <a:pt x="29763" y="4800"/>
                </a:lnTo>
                <a:lnTo>
                  <a:pt x="27843" y="7680"/>
                </a:lnTo>
                <a:lnTo>
                  <a:pt x="24963" y="9601"/>
                </a:lnTo>
                <a:lnTo>
                  <a:pt x="23042" y="12481"/>
                </a:lnTo>
                <a:lnTo>
                  <a:pt x="20162" y="16322"/>
                </a:lnTo>
                <a:lnTo>
                  <a:pt x="17282" y="20147"/>
                </a:lnTo>
                <a:lnTo>
                  <a:pt x="17282" y="3840"/>
                </a:lnTo>
                <a:lnTo>
                  <a:pt x="16322" y="2880"/>
                </a:lnTo>
                <a:lnTo>
                  <a:pt x="15361" y="1920"/>
                </a:lnTo>
                <a:lnTo>
                  <a:pt x="12481" y="1920"/>
                </a:lnTo>
                <a:lnTo>
                  <a:pt x="11521" y="960"/>
                </a:lnTo>
                <a:lnTo>
                  <a:pt x="4800" y="960"/>
                </a:lnTo>
                <a:lnTo>
                  <a:pt x="384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12303"/>
                </a:lnTo>
                <a:lnTo>
                  <a:pt x="960" y="113278"/>
                </a:lnTo>
                <a:lnTo>
                  <a:pt x="2880" y="113278"/>
                </a:lnTo>
                <a:lnTo>
                  <a:pt x="4800" y="114239"/>
                </a:lnTo>
                <a:lnTo>
                  <a:pt x="14401" y="114239"/>
                </a:lnTo>
                <a:lnTo>
                  <a:pt x="15361" y="113278"/>
                </a:lnTo>
                <a:lnTo>
                  <a:pt x="17282" y="113278"/>
                </a:lnTo>
                <a:lnTo>
                  <a:pt x="17282" y="112303"/>
                </a:lnTo>
                <a:lnTo>
                  <a:pt x="18242" y="112303"/>
                </a:lnTo>
                <a:lnTo>
                  <a:pt x="19202" y="111343"/>
                </a:lnTo>
                <a:lnTo>
                  <a:pt x="19202" y="41269"/>
                </a:lnTo>
                <a:lnTo>
                  <a:pt x="22082" y="36469"/>
                </a:lnTo>
                <a:lnTo>
                  <a:pt x="24002" y="32628"/>
                </a:lnTo>
                <a:lnTo>
                  <a:pt x="26883" y="29748"/>
                </a:lnTo>
                <a:lnTo>
                  <a:pt x="28803" y="26883"/>
                </a:lnTo>
                <a:lnTo>
                  <a:pt x="30723" y="24947"/>
                </a:lnTo>
                <a:lnTo>
                  <a:pt x="32644" y="23042"/>
                </a:lnTo>
                <a:lnTo>
                  <a:pt x="35524" y="21107"/>
                </a:lnTo>
                <a:lnTo>
                  <a:pt x="37444" y="20147"/>
                </a:lnTo>
                <a:lnTo>
                  <a:pt x="39364" y="19202"/>
                </a:lnTo>
                <a:lnTo>
                  <a:pt x="41285" y="18227"/>
                </a:lnTo>
                <a:lnTo>
                  <a:pt x="50886" y="18227"/>
                </a:lnTo>
                <a:lnTo>
                  <a:pt x="51846" y="19202"/>
                </a:lnTo>
                <a:lnTo>
                  <a:pt x="52806" y="19202"/>
                </a:lnTo>
                <a:lnTo>
                  <a:pt x="53766" y="20147"/>
                </a:lnTo>
                <a:lnTo>
                  <a:pt x="55686" y="20147"/>
                </a:lnTo>
                <a:lnTo>
                  <a:pt x="56631" y="21107"/>
                </a:lnTo>
                <a:lnTo>
                  <a:pt x="59527" y="21107"/>
                </a:lnTo>
                <a:lnTo>
                  <a:pt x="59527" y="20147"/>
                </a:lnTo>
                <a:lnTo>
                  <a:pt x="60472" y="20147"/>
                </a:lnTo>
                <a:lnTo>
                  <a:pt x="60472" y="19202"/>
                </a:lnTo>
                <a:lnTo>
                  <a:pt x="61447" y="18227"/>
                </a:lnTo>
                <a:lnTo>
                  <a:pt x="61447" y="4800"/>
                </a:lnTo>
                <a:lnTo>
                  <a:pt x="60472" y="4800"/>
                </a:lnTo>
                <a:lnTo>
                  <a:pt x="60472" y="2880"/>
                </a:lnTo>
                <a:lnTo>
                  <a:pt x="59527" y="2880"/>
                </a:lnTo>
                <a:lnTo>
                  <a:pt x="59527" y="1920"/>
                </a:lnTo>
                <a:lnTo>
                  <a:pt x="57607" y="1920"/>
                </a:lnTo>
                <a:lnTo>
                  <a:pt x="55686" y="960"/>
                </a:lnTo>
                <a:lnTo>
                  <a:pt x="54726" y="960"/>
                </a:lnTo>
                <a:lnTo>
                  <a:pt x="53766" y="0"/>
                </a:lnTo>
                <a:lnTo>
                  <a:pt x="41285" y="0"/>
                </a:lnTo>
                <a:lnTo>
                  <a:pt x="39364" y="960"/>
                </a:lnTo>
                <a:lnTo>
                  <a:pt x="36484" y="960"/>
                </a:lnTo>
                <a:lnTo>
                  <a:pt x="34564" y="1920"/>
                </a:lnTo>
                <a:lnTo>
                  <a:pt x="32644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3371651" y="3460470"/>
            <a:ext cx="76809" cy="72953"/>
          </a:xfrm>
          <a:custGeom>
            <a:avLst/>
            <a:gdLst/>
            <a:ahLst/>
            <a:cxnLst/>
            <a:rect l="l" t="t" r="r" b="b"/>
            <a:pathLst>
              <a:path w="76809" h="72953">
                <a:moveTo>
                  <a:pt x="960" y="38389"/>
                </a:moveTo>
                <a:lnTo>
                  <a:pt x="1920" y="34549"/>
                </a:lnTo>
                <a:lnTo>
                  <a:pt x="3840" y="30708"/>
                </a:lnTo>
                <a:lnTo>
                  <a:pt x="5760" y="27828"/>
                </a:lnTo>
                <a:lnTo>
                  <a:pt x="7680" y="24947"/>
                </a:lnTo>
                <a:lnTo>
                  <a:pt x="10561" y="21107"/>
                </a:lnTo>
                <a:lnTo>
                  <a:pt x="13441" y="19202"/>
                </a:lnTo>
                <a:lnTo>
                  <a:pt x="16322" y="17266"/>
                </a:lnTo>
                <a:lnTo>
                  <a:pt x="20162" y="15361"/>
                </a:lnTo>
                <a:lnTo>
                  <a:pt x="24963" y="14386"/>
                </a:lnTo>
                <a:lnTo>
                  <a:pt x="38404" y="14386"/>
                </a:lnTo>
                <a:lnTo>
                  <a:pt x="46085" y="17266"/>
                </a:lnTo>
                <a:lnTo>
                  <a:pt x="49926" y="23042"/>
                </a:lnTo>
                <a:lnTo>
                  <a:pt x="54726" y="28788"/>
                </a:lnTo>
                <a:lnTo>
                  <a:pt x="57607" y="37429"/>
                </a:lnTo>
                <a:lnTo>
                  <a:pt x="57607" y="47030"/>
                </a:lnTo>
                <a:lnTo>
                  <a:pt x="0" y="47030"/>
                </a:lnTo>
                <a:lnTo>
                  <a:pt x="0" y="43190"/>
                </a:lnTo>
                <a:lnTo>
                  <a:pt x="0" y="72953"/>
                </a:lnTo>
                <a:lnTo>
                  <a:pt x="0" y="61432"/>
                </a:lnTo>
                <a:lnTo>
                  <a:pt x="71033" y="61432"/>
                </a:lnTo>
                <a:lnTo>
                  <a:pt x="72969" y="60472"/>
                </a:lnTo>
                <a:lnTo>
                  <a:pt x="73929" y="59512"/>
                </a:lnTo>
                <a:lnTo>
                  <a:pt x="75834" y="58552"/>
                </a:lnTo>
                <a:lnTo>
                  <a:pt x="76809" y="55671"/>
                </a:lnTo>
                <a:lnTo>
                  <a:pt x="76809" y="42230"/>
                </a:lnTo>
                <a:lnTo>
                  <a:pt x="75834" y="36469"/>
                </a:lnTo>
                <a:lnTo>
                  <a:pt x="73929" y="29748"/>
                </a:lnTo>
                <a:lnTo>
                  <a:pt x="71993" y="23987"/>
                </a:lnTo>
                <a:lnTo>
                  <a:pt x="69128" y="19202"/>
                </a:lnTo>
                <a:lnTo>
                  <a:pt x="65288" y="14386"/>
                </a:lnTo>
                <a:lnTo>
                  <a:pt x="62407" y="9601"/>
                </a:lnTo>
                <a:lnTo>
                  <a:pt x="57607" y="5760"/>
                </a:lnTo>
                <a:lnTo>
                  <a:pt x="50886" y="3840"/>
                </a:lnTo>
                <a:lnTo>
                  <a:pt x="45125" y="960"/>
                </a:lnTo>
                <a:lnTo>
                  <a:pt x="38404" y="0"/>
                </a:lnTo>
                <a:lnTo>
                  <a:pt x="22082" y="0"/>
                </a:lnTo>
                <a:lnTo>
                  <a:pt x="15361" y="960"/>
                </a:lnTo>
                <a:lnTo>
                  <a:pt x="8641" y="3840"/>
                </a:lnTo>
                <a:lnTo>
                  <a:pt x="2880" y="6705"/>
                </a:lnTo>
                <a:lnTo>
                  <a:pt x="960" y="3838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3350544" y="3467176"/>
            <a:ext cx="93101" cy="108478"/>
          </a:xfrm>
          <a:custGeom>
            <a:avLst/>
            <a:gdLst/>
            <a:ahLst/>
            <a:cxnLst/>
            <a:rect l="l" t="t" r="r" b="b"/>
            <a:pathLst>
              <a:path w="93101" h="108478">
                <a:moveTo>
                  <a:pt x="0" y="42245"/>
                </a:moveTo>
                <a:lnTo>
                  <a:pt x="0" y="61447"/>
                </a:lnTo>
                <a:lnTo>
                  <a:pt x="1904" y="69128"/>
                </a:lnTo>
                <a:lnTo>
                  <a:pt x="3840" y="76809"/>
                </a:lnTo>
                <a:lnTo>
                  <a:pt x="5745" y="83530"/>
                </a:lnTo>
                <a:lnTo>
                  <a:pt x="9585" y="89291"/>
                </a:lnTo>
                <a:lnTo>
                  <a:pt x="14386" y="94091"/>
                </a:lnTo>
                <a:lnTo>
                  <a:pt x="18227" y="98892"/>
                </a:lnTo>
                <a:lnTo>
                  <a:pt x="23987" y="102732"/>
                </a:lnTo>
                <a:lnTo>
                  <a:pt x="30708" y="105597"/>
                </a:lnTo>
                <a:lnTo>
                  <a:pt x="37429" y="107533"/>
                </a:lnTo>
                <a:lnTo>
                  <a:pt x="44150" y="108478"/>
                </a:lnTo>
                <a:lnTo>
                  <a:pt x="63352" y="108478"/>
                </a:lnTo>
                <a:lnTo>
                  <a:pt x="67193" y="107533"/>
                </a:lnTo>
                <a:lnTo>
                  <a:pt x="71993" y="106573"/>
                </a:lnTo>
                <a:lnTo>
                  <a:pt x="75834" y="106573"/>
                </a:lnTo>
                <a:lnTo>
                  <a:pt x="78714" y="105597"/>
                </a:lnTo>
                <a:lnTo>
                  <a:pt x="82555" y="104637"/>
                </a:lnTo>
                <a:lnTo>
                  <a:pt x="85420" y="103692"/>
                </a:lnTo>
                <a:lnTo>
                  <a:pt x="87355" y="102732"/>
                </a:lnTo>
                <a:lnTo>
                  <a:pt x="89260" y="101757"/>
                </a:lnTo>
                <a:lnTo>
                  <a:pt x="91196" y="100812"/>
                </a:lnTo>
                <a:lnTo>
                  <a:pt x="91196" y="99852"/>
                </a:lnTo>
                <a:lnTo>
                  <a:pt x="92141" y="98892"/>
                </a:lnTo>
                <a:lnTo>
                  <a:pt x="93101" y="97916"/>
                </a:lnTo>
                <a:lnTo>
                  <a:pt x="93101" y="87370"/>
                </a:lnTo>
                <a:lnTo>
                  <a:pt x="92141" y="86410"/>
                </a:lnTo>
                <a:lnTo>
                  <a:pt x="92141" y="85450"/>
                </a:lnTo>
                <a:lnTo>
                  <a:pt x="87355" y="85450"/>
                </a:lnTo>
                <a:lnTo>
                  <a:pt x="85420" y="86410"/>
                </a:lnTo>
                <a:lnTo>
                  <a:pt x="83515" y="87370"/>
                </a:lnTo>
                <a:lnTo>
                  <a:pt x="81579" y="88331"/>
                </a:lnTo>
                <a:lnTo>
                  <a:pt x="78714" y="89291"/>
                </a:lnTo>
                <a:lnTo>
                  <a:pt x="75834" y="90251"/>
                </a:lnTo>
                <a:lnTo>
                  <a:pt x="72953" y="91211"/>
                </a:lnTo>
                <a:lnTo>
                  <a:pt x="69113" y="92171"/>
                </a:lnTo>
                <a:lnTo>
                  <a:pt x="64312" y="93131"/>
                </a:lnTo>
                <a:lnTo>
                  <a:pt x="48950" y="93131"/>
                </a:lnTo>
                <a:lnTo>
                  <a:pt x="43190" y="92171"/>
                </a:lnTo>
                <a:lnTo>
                  <a:pt x="39349" y="90251"/>
                </a:lnTo>
                <a:lnTo>
                  <a:pt x="34549" y="88331"/>
                </a:lnTo>
                <a:lnTo>
                  <a:pt x="31668" y="86410"/>
                </a:lnTo>
                <a:lnTo>
                  <a:pt x="28788" y="82570"/>
                </a:lnTo>
                <a:lnTo>
                  <a:pt x="25907" y="79689"/>
                </a:lnTo>
                <a:lnTo>
                  <a:pt x="23987" y="74889"/>
                </a:lnTo>
                <a:lnTo>
                  <a:pt x="23027" y="71048"/>
                </a:lnTo>
                <a:lnTo>
                  <a:pt x="21107" y="66248"/>
                </a:lnTo>
                <a:lnTo>
                  <a:pt x="21107" y="36484"/>
                </a:lnTo>
                <a:lnTo>
                  <a:pt x="22067" y="31683"/>
                </a:lnTo>
                <a:lnTo>
                  <a:pt x="23987" y="0"/>
                </a:lnTo>
                <a:lnTo>
                  <a:pt x="18227" y="3840"/>
                </a:lnTo>
                <a:lnTo>
                  <a:pt x="14386" y="8656"/>
                </a:lnTo>
                <a:lnTo>
                  <a:pt x="9585" y="13441"/>
                </a:lnTo>
                <a:lnTo>
                  <a:pt x="6705" y="20177"/>
                </a:lnTo>
                <a:lnTo>
                  <a:pt x="3840" y="26883"/>
                </a:lnTo>
                <a:lnTo>
                  <a:pt x="1904" y="34564"/>
                </a:lnTo>
                <a:lnTo>
                  <a:pt x="0" y="4224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3531016" y="3461430"/>
            <a:ext cx="91196" cy="114223"/>
          </a:xfrm>
          <a:custGeom>
            <a:avLst/>
            <a:gdLst/>
            <a:ahLst/>
            <a:cxnLst/>
            <a:rect l="l" t="t" r="r" b="b"/>
            <a:pathLst>
              <a:path w="91196" h="114223">
                <a:moveTo>
                  <a:pt x="91196" y="1920"/>
                </a:moveTo>
                <a:lnTo>
                  <a:pt x="90236" y="1920"/>
                </a:lnTo>
                <a:lnTo>
                  <a:pt x="89275" y="960"/>
                </a:lnTo>
                <a:lnTo>
                  <a:pt x="86395" y="960"/>
                </a:lnTo>
                <a:lnTo>
                  <a:pt x="85435" y="0"/>
                </a:lnTo>
                <a:lnTo>
                  <a:pt x="77754" y="0"/>
                </a:lnTo>
                <a:lnTo>
                  <a:pt x="76794" y="960"/>
                </a:lnTo>
                <a:lnTo>
                  <a:pt x="73913" y="960"/>
                </a:lnTo>
                <a:lnTo>
                  <a:pt x="72953" y="1920"/>
                </a:lnTo>
                <a:lnTo>
                  <a:pt x="71993" y="1920"/>
                </a:lnTo>
                <a:lnTo>
                  <a:pt x="71993" y="77754"/>
                </a:lnTo>
                <a:lnTo>
                  <a:pt x="66233" y="84475"/>
                </a:lnTo>
                <a:lnTo>
                  <a:pt x="61432" y="89275"/>
                </a:lnTo>
                <a:lnTo>
                  <a:pt x="56631" y="93116"/>
                </a:lnTo>
                <a:lnTo>
                  <a:pt x="51831" y="95996"/>
                </a:lnTo>
                <a:lnTo>
                  <a:pt x="47030" y="97917"/>
                </a:lnTo>
                <a:lnTo>
                  <a:pt x="38389" y="97917"/>
                </a:lnTo>
                <a:lnTo>
                  <a:pt x="34549" y="96956"/>
                </a:lnTo>
                <a:lnTo>
                  <a:pt x="32628" y="95996"/>
                </a:lnTo>
                <a:lnTo>
                  <a:pt x="29748" y="94076"/>
                </a:lnTo>
                <a:lnTo>
                  <a:pt x="26868" y="92156"/>
                </a:lnTo>
                <a:lnTo>
                  <a:pt x="24947" y="89275"/>
                </a:lnTo>
                <a:lnTo>
                  <a:pt x="23027" y="87355"/>
                </a:lnTo>
                <a:lnTo>
                  <a:pt x="22067" y="83515"/>
                </a:lnTo>
                <a:lnTo>
                  <a:pt x="21107" y="80634"/>
                </a:lnTo>
                <a:lnTo>
                  <a:pt x="20147" y="76794"/>
                </a:lnTo>
                <a:lnTo>
                  <a:pt x="20147" y="2880"/>
                </a:lnTo>
                <a:lnTo>
                  <a:pt x="19202" y="2880"/>
                </a:lnTo>
                <a:lnTo>
                  <a:pt x="19202" y="1920"/>
                </a:lnTo>
                <a:lnTo>
                  <a:pt x="18227" y="1920"/>
                </a:lnTo>
                <a:lnTo>
                  <a:pt x="17266" y="960"/>
                </a:lnTo>
                <a:lnTo>
                  <a:pt x="14386" y="960"/>
                </a:lnTo>
                <a:lnTo>
                  <a:pt x="13426" y="0"/>
                </a:lnTo>
                <a:lnTo>
                  <a:pt x="6705" y="0"/>
                </a:lnTo>
                <a:lnTo>
                  <a:pt x="480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75834"/>
                </a:lnTo>
                <a:lnTo>
                  <a:pt x="960" y="82555"/>
                </a:lnTo>
                <a:lnTo>
                  <a:pt x="1920" y="87355"/>
                </a:lnTo>
                <a:lnTo>
                  <a:pt x="3840" y="93116"/>
                </a:lnTo>
                <a:lnTo>
                  <a:pt x="5745" y="97917"/>
                </a:lnTo>
                <a:lnTo>
                  <a:pt x="8641" y="101757"/>
                </a:lnTo>
                <a:lnTo>
                  <a:pt x="11521" y="105597"/>
                </a:lnTo>
                <a:lnTo>
                  <a:pt x="15361" y="108478"/>
                </a:lnTo>
                <a:lnTo>
                  <a:pt x="20147" y="111343"/>
                </a:lnTo>
                <a:lnTo>
                  <a:pt x="24947" y="113278"/>
                </a:lnTo>
                <a:lnTo>
                  <a:pt x="30708" y="114223"/>
                </a:lnTo>
                <a:lnTo>
                  <a:pt x="44150" y="114223"/>
                </a:lnTo>
                <a:lnTo>
                  <a:pt x="49911" y="113278"/>
                </a:lnTo>
                <a:lnTo>
                  <a:pt x="55671" y="110383"/>
                </a:lnTo>
                <a:lnTo>
                  <a:pt x="61432" y="106558"/>
                </a:lnTo>
                <a:lnTo>
                  <a:pt x="68153" y="101757"/>
                </a:lnTo>
                <a:lnTo>
                  <a:pt x="73913" y="95036"/>
                </a:lnTo>
                <a:lnTo>
                  <a:pt x="73913" y="111343"/>
                </a:lnTo>
                <a:lnTo>
                  <a:pt x="74874" y="112318"/>
                </a:lnTo>
                <a:lnTo>
                  <a:pt x="76794" y="112318"/>
                </a:lnTo>
                <a:lnTo>
                  <a:pt x="77754" y="113278"/>
                </a:lnTo>
                <a:lnTo>
                  <a:pt x="86395" y="113278"/>
                </a:lnTo>
                <a:lnTo>
                  <a:pt x="88315" y="112318"/>
                </a:lnTo>
                <a:lnTo>
                  <a:pt x="89275" y="112318"/>
                </a:lnTo>
                <a:lnTo>
                  <a:pt x="90236" y="111343"/>
                </a:lnTo>
                <a:lnTo>
                  <a:pt x="91196" y="111343"/>
                </a:lnTo>
                <a:lnTo>
                  <a:pt x="91196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3658682" y="3460470"/>
            <a:ext cx="90236" cy="114239"/>
          </a:xfrm>
          <a:custGeom>
            <a:avLst/>
            <a:gdLst/>
            <a:ahLst/>
            <a:cxnLst/>
            <a:rect l="l" t="t" r="r" b="b"/>
            <a:pathLst>
              <a:path w="90236" h="114239">
                <a:moveTo>
                  <a:pt x="960" y="113278"/>
                </a:moveTo>
                <a:lnTo>
                  <a:pt x="2880" y="113278"/>
                </a:lnTo>
                <a:lnTo>
                  <a:pt x="4800" y="114239"/>
                </a:lnTo>
                <a:lnTo>
                  <a:pt x="14401" y="114239"/>
                </a:lnTo>
                <a:lnTo>
                  <a:pt x="15361" y="113278"/>
                </a:lnTo>
                <a:lnTo>
                  <a:pt x="17282" y="113278"/>
                </a:lnTo>
                <a:lnTo>
                  <a:pt x="17282" y="112303"/>
                </a:lnTo>
                <a:lnTo>
                  <a:pt x="18242" y="112303"/>
                </a:lnTo>
                <a:lnTo>
                  <a:pt x="19202" y="111343"/>
                </a:lnTo>
                <a:lnTo>
                  <a:pt x="19202" y="36469"/>
                </a:lnTo>
                <a:lnTo>
                  <a:pt x="24002" y="29748"/>
                </a:lnTo>
                <a:lnTo>
                  <a:pt x="29763" y="24947"/>
                </a:lnTo>
                <a:lnTo>
                  <a:pt x="34564" y="21107"/>
                </a:lnTo>
                <a:lnTo>
                  <a:pt x="39364" y="18227"/>
                </a:lnTo>
                <a:lnTo>
                  <a:pt x="44165" y="16322"/>
                </a:lnTo>
                <a:lnTo>
                  <a:pt x="52806" y="16322"/>
                </a:lnTo>
                <a:lnTo>
                  <a:pt x="55686" y="17266"/>
                </a:lnTo>
                <a:lnTo>
                  <a:pt x="58567" y="18227"/>
                </a:lnTo>
                <a:lnTo>
                  <a:pt x="61447" y="20147"/>
                </a:lnTo>
                <a:lnTo>
                  <a:pt x="64328" y="22067"/>
                </a:lnTo>
                <a:lnTo>
                  <a:pt x="65288" y="24947"/>
                </a:lnTo>
                <a:lnTo>
                  <a:pt x="67193" y="26883"/>
                </a:lnTo>
                <a:lnTo>
                  <a:pt x="69128" y="30708"/>
                </a:lnTo>
                <a:lnTo>
                  <a:pt x="70088" y="33588"/>
                </a:lnTo>
                <a:lnTo>
                  <a:pt x="71033" y="37429"/>
                </a:lnTo>
                <a:lnTo>
                  <a:pt x="71033" y="111343"/>
                </a:lnTo>
                <a:lnTo>
                  <a:pt x="72009" y="112303"/>
                </a:lnTo>
                <a:lnTo>
                  <a:pt x="72969" y="113278"/>
                </a:lnTo>
                <a:lnTo>
                  <a:pt x="74874" y="113278"/>
                </a:lnTo>
                <a:lnTo>
                  <a:pt x="75849" y="114239"/>
                </a:lnTo>
                <a:lnTo>
                  <a:pt x="85435" y="114239"/>
                </a:lnTo>
                <a:lnTo>
                  <a:pt x="87370" y="113278"/>
                </a:lnTo>
                <a:lnTo>
                  <a:pt x="88315" y="113278"/>
                </a:lnTo>
                <a:lnTo>
                  <a:pt x="89275" y="112303"/>
                </a:lnTo>
                <a:lnTo>
                  <a:pt x="90236" y="112303"/>
                </a:lnTo>
                <a:lnTo>
                  <a:pt x="90236" y="31668"/>
                </a:lnTo>
                <a:lnTo>
                  <a:pt x="88315" y="26883"/>
                </a:lnTo>
                <a:lnTo>
                  <a:pt x="87370" y="21107"/>
                </a:lnTo>
                <a:lnTo>
                  <a:pt x="85435" y="16322"/>
                </a:lnTo>
                <a:lnTo>
                  <a:pt x="82555" y="12481"/>
                </a:lnTo>
                <a:lnTo>
                  <a:pt x="78714" y="8641"/>
                </a:lnTo>
                <a:lnTo>
                  <a:pt x="74874" y="5760"/>
                </a:lnTo>
                <a:lnTo>
                  <a:pt x="70088" y="2880"/>
                </a:lnTo>
                <a:lnTo>
                  <a:pt x="65288" y="960"/>
                </a:lnTo>
                <a:lnTo>
                  <a:pt x="59527" y="0"/>
                </a:lnTo>
                <a:lnTo>
                  <a:pt x="47045" y="0"/>
                </a:lnTo>
                <a:lnTo>
                  <a:pt x="40325" y="960"/>
                </a:lnTo>
                <a:lnTo>
                  <a:pt x="34564" y="3840"/>
                </a:lnTo>
                <a:lnTo>
                  <a:pt x="28803" y="7680"/>
                </a:lnTo>
                <a:lnTo>
                  <a:pt x="23042" y="12481"/>
                </a:lnTo>
                <a:lnTo>
                  <a:pt x="17282" y="19202"/>
                </a:lnTo>
                <a:lnTo>
                  <a:pt x="17282" y="3840"/>
                </a:lnTo>
                <a:lnTo>
                  <a:pt x="16322" y="2880"/>
                </a:lnTo>
                <a:lnTo>
                  <a:pt x="15361" y="1920"/>
                </a:lnTo>
                <a:lnTo>
                  <a:pt x="12481" y="1920"/>
                </a:lnTo>
                <a:lnTo>
                  <a:pt x="11521" y="960"/>
                </a:lnTo>
                <a:lnTo>
                  <a:pt x="4800" y="960"/>
                </a:lnTo>
                <a:lnTo>
                  <a:pt x="384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12303"/>
                </a:lnTo>
                <a:lnTo>
                  <a:pt x="960" y="11327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3784442" y="3461430"/>
            <a:ext cx="29763" cy="155508"/>
          </a:xfrm>
          <a:custGeom>
            <a:avLst/>
            <a:gdLst/>
            <a:ahLst/>
            <a:cxnLst/>
            <a:rect l="l" t="t" r="r" b="b"/>
            <a:pathLst>
              <a:path w="29763" h="155508">
                <a:moveTo>
                  <a:pt x="19202" y="152628"/>
                </a:moveTo>
                <a:lnTo>
                  <a:pt x="19202" y="98877"/>
                </a:lnTo>
                <a:lnTo>
                  <a:pt x="22082" y="101757"/>
                </a:lnTo>
                <a:lnTo>
                  <a:pt x="24963" y="103662"/>
                </a:lnTo>
                <a:lnTo>
                  <a:pt x="27843" y="105597"/>
                </a:lnTo>
                <a:lnTo>
                  <a:pt x="29763" y="89275"/>
                </a:lnTo>
                <a:lnTo>
                  <a:pt x="24963" y="84475"/>
                </a:lnTo>
                <a:lnTo>
                  <a:pt x="19202" y="77754"/>
                </a:lnTo>
                <a:lnTo>
                  <a:pt x="19202" y="35509"/>
                </a:lnTo>
                <a:lnTo>
                  <a:pt x="23042" y="31668"/>
                </a:lnTo>
                <a:lnTo>
                  <a:pt x="20162" y="14401"/>
                </a:lnTo>
                <a:lnTo>
                  <a:pt x="17282" y="18242"/>
                </a:lnTo>
                <a:lnTo>
                  <a:pt x="17282" y="2880"/>
                </a:lnTo>
                <a:lnTo>
                  <a:pt x="16322" y="1920"/>
                </a:lnTo>
                <a:lnTo>
                  <a:pt x="16322" y="960"/>
                </a:lnTo>
                <a:lnTo>
                  <a:pt x="12481" y="960"/>
                </a:lnTo>
                <a:lnTo>
                  <a:pt x="11521" y="0"/>
                </a:lnTo>
                <a:lnTo>
                  <a:pt x="5760" y="0"/>
                </a:lnTo>
                <a:lnTo>
                  <a:pt x="480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52628"/>
                </a:lnTo>
                <a:lnTo>
                  <a:pt x="960" y="152628"/>
                </a:lnTo>
                <a:lnTo>
                  <a:pt x="960" y="153588"/>
                </a:lnTo>
                <a:lnTo>
                  <a:pt x="1920" y="154548"/>
                </a:lnTo>
                <a:lnTo>
                  <a:pt x="4800" y="154548"/>
                </a:lnTo>
                <a:lnTo>
                  <a:pt x="6720" y="155508"/>
                </a:lnTo>
                <a:lnTo>
                  <a:pt x="11521" y="155508"/>
                </a:lnTo>
                <a:lnTo>
                  <a:pt x="13441" y="154548"/>
                </a:lnTo>
                <a:lnTo>
                  <a:pt x="17282" y="154548"/>
                </a:lnTo>
                <a:lnTo>
                  <a:pt x="18242" y="153588"/>
                </a:lnTo>
                <a:lnTo>
                  <a:pt x="19202" y="153588"/>
                </a:lnTo>
                <a:lnTo>
                  <a:pt x="19202" y="15262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3804605" y="3460470"/>
            <a:ext cx="77754" cy="115183"/>
          </a:xfrm>
          <a:custGeom>
            <a:avLst/>
            <a:gdLst/>
            <a:ahLst/>
            <a:cxnLst/>
            <a:rect l="l" t="t" r="r" b="b"/>
            <a:pathLst>
              <a:path w="77754" h="115183">
                <a:moveTo>
                  <a:pt x="7680" y="106558"/>
                </a:moveTo>
                <a:lnTo>
                  <a:pt x="9601" y="108463"/>
                </a:lnTo>
                <a:lnTo>
                  <a:pt x="12481" y="110398"/>
                </a:lnTo>
                <a:lnTo>
                  <a:pt x="15361" y="111343"/>
                </a:lnTo>
                <a:lnTo>
                  <a:pt x="17282" y="113278"/>
                </a:lnTo>
                <a:lnTo>
                  <a:pt x="20162" y="114239"/>
                </a:lnTo>
                <a:lnTo>
                  <a:pt x="23027" y="114239"/>
                </a:lnTo>
                <a:lnTo>
                  <a:pt x="25908" y="115183"/>
                </a:lnTo>
                <a:lnTo>
                  <a:pt x="39364" y="115183"/>
                </a:lnTo>
                <a:lnTo>
                  <a:pt x="45110" y="114239"/>
                </a:lnTo>
                <a:lnTo>
                  <a:pt x="50871" y="111343"/>
                </a:lnTo>
                <a:lnTo>
                  <a:pt x="56631" y="108463"/>
                </a:lnTo>
                <a:lnTo>
                  <a:pt x="61432" y="104622"/>
                </a:lnTo>
                <a:lnTo>
                  <a:pt x="65272" y="99837"/>
                </a:lnTo>
                <a:lnTo>
                  <a:pt x="69113" y="94076"/>
                </a:lnTo>
                <a:lnTo>
                  <a:pt x="71993" y="88315"/>
                </a:lnTo>
                <a:lnTo>
                  <a:pt x="73913" y="80634"/>
                </a:lnTo>
                <a:lnTo>
                  <a:pt x="76794" y="73914"/>
                </a:lnTo>
                <a:lnTo>
                  <a:pt x="77754" y="65272"/>
                </a:lnTo>
                <a:lnTo>
                  <a:pt x="77754" y="47990"/>
                </a:lnTo>
                <a:lnTo>
                  <a:pt x="76794" y="41269"/>
                </a:lnTo>
                <a:lnTo>
                  <a:pt x="74874" y="34549"/>
                </a:lnTo>
                <a:lnTo>
                  <a:pt x="72953" y="27828"/>
                </a:lnTo>
                <a:lnTo>
                  <a:pt x="71033" y="21107"/>
                </a:lnTo>
                <a:lnTo>
                  <a:pt x="67193" y="16322"/>
                </a:lnTo>
                <a:lnTo>
                  <a:pt x="64312" y="11521"/>
                </a:lnTo>
                <a:lnTo>
                  <a:pt x="59512" y="6705"/>
                </a:lnTo>
                <a:lnTo>
                  <a:pt x="54711" y="3840"/>
                </a:lnTo>
                <a:lnTo>
                  <a:pt x="48950" y="960"/>
                </a:lnTo>
                <a:lnTo>
                  <a:pt x="42230" y="0"/>
                </a:lnTo>
                <a:lnTo>
                  <a:pt x="27843" y="0"/>
                </a:lnTo>
                <a:lnTo>
                  <a:pt x="24963" y="960"/>
                </a:lnTo>
                <a:lnTo>
                  <a:pt x="21122" y="1920"/>
                </a:lnTo>
                <a:lnTo>
                  <a:pt x="18242" y="2880"/>
                </a:lnTo>
                <a:lnTo>
                  <a:pt x="15361" y="4800"/>
                </a:lnTo>
                <a:lnTo>
                  <a:pt x="12481" y="5760"/>
                </a:lnTo>
                <a:lnTo>
                  <a:pt x="9601" y="7680"/>
                </a:lnTo>
                <a:lnTo>
                  <a:pt x="6720" y="10546"/>
                </a:lnTo>
                <a:lnTo>
                  <a:pt x="2880" y="12481"/>
                </a:lnTo>
                <a:lnTo>
                  <a:pt x="0" y="15361"/>
                </a:lnTo>
                <a:lnTo>
                  <a:pt x="2880" y="32628"/>
                </a:lnTo>
                <a:lnTo>
                  <a:pt x="5760" y="29748"/>
                </a:lnTo>
                <a:lnTo>
                  <a:pt x="7680" y="26883"/>
                </a:lnTo>
                <a:lnTo>
                  <a:pt x="10561" y="24947"/>
                </a:lnTo>
                <a:lnTo>
                  <a:pt x="13441" y="22067"/>
                </a:lnTo>
                <a:lnTo>
                  <a:pt x="16322" y="21107"/>
                </a:lnTo>
                <a:lnTo>
                  <a:pt x="18242" y="19202"/>
                </a:lnTo>
                <a:lnTo>
                  <a:pt x="21122" y="18227"/>
                </a:lnTo>
                <a:lnTo>
                  <a:pt x="23027" y="17266"/>
                </a:lnTo>
                <a:lnTo>
                  <a:pt x="25908" y="16322"/>
                </a:lnTo>
                <a:lnTo>
                  <a:pt x="35524" y="16322"/>
                </a:lnTo>
                <a:lnTo>
                  <a:pt x="40309" y="17266"/>
                </a:lnTo>
                <a:lnTo>
                  <a:pt x="43190" y="20147"/>
                </a:lnTo>
                <a:lnTo>
                  <a:pt x="47030" y="22067"/>
                </a:lnTo>
                <a:lnTo>
                  <a:pt x="49911" y="24947"/>
                </a:lnTo>
                <a:lnTo>
                  <a:pt x="50871" y="28788"/>
                </a:lnTo>
                <a:lnTo>
                  <a:pt x="53751" y="33588"/>
                </a:lnTo>
                <a:lnTo>
                  <a:pt x="54711" y="37429"/>
                </a:lnTo>
                <a:lnTo>
                  <a:pt x="55671" y="42230"/>
                </a:lnTo>
                <a:lnTo>
                  <a:pt x="56631" y="47990"/>
                </a:lnTo>
                <a:lnTo>
                  <a:pt x="56631" y="68153"/>
                </a:lnTo>
                <a:lnTo>
                  <a:pt x="55671" y="72953"/>
                </a:lnTo>
                <a:lnTo>
                  <a:pt x="54711" y="77754"/>
                </a:lnTo>
                <a:lnTo>
                  <a:pt x="52791" y="82555"/>
                </a:lnTo>
                <a:lnTo>
                  <a:pt x="50871" y="86395"/>
                </a:lnTo>
                <a:lnTo>
                  <a:pt x="47990" y="90236"/>
                </a:lnTo>
                <a:lnTo>
                  <a:pt x="45110" y="93116"/>
                </a:lnTo>
                <a:lnTo>
                  <a:pt x="42230" y="95036"/>
                </a:lnTo>
                <a:lnTo>
                  <a:pt x="38389" y="97917"/>
                </a:lnTo>
                <a:lnTo>
                  <a:pt x="34549" y="98877"/>
                </a:lnTo>
                <a:lnTo>
                  <a:pt x="24002" y="98877"/>
                </a:lnTo>
                <a:lnTo>
                  <a:pt x="19187" y="96956"/>
                </a:lnTo>
                <a:lnTo>
                  <a:pt x="14401" y="94076"/>
                </a:lnTo>
                <a:lnTo>
                  <a:pt x="9601" y="90236"/>
                </a:lnTo>
                <a:lnTo>
                  <a:pt x="7680" y="10655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" name="object 155"/>
          <p:cNvSpPr/>
          <p:nvPr/>
        </p:nvSpPr>
        <p:spPr>
          <a:xfrm>
            <a:off x="3911163" y="3460470"/>
            <a:ext cx="61432" cy="114239"/>
          </a:xfrm>
          <a:custGeom>
            <a:avLst/>
            <a:gdLst/>
            <a:ahLst/>
            <a:cxnLst/>
            <a:rect l="l" t="t" r="r" b="b"/>
            <a:pathLst>
              <a:path w="61432" h="114239">
                <a:moveTo>
                  <a:pt x="19202" y="41269"/>
                </a:moveTo>
                <a:lnTo>
                  <a:pt x="22067" y="36469"/>
                </a:lnTo>
                <a:lnTo>
                  <a:pt x="24947" y="32628"/>
                </a:lnTo>
                <a:lnTo>
                  <a:pt x="26883" y="29748"/>
                </a:lnTo>
                <a:lnTo>
                  <a:pt x="28788" y="26883"/>
                </a:lnTo>
                <a:lnTo>
                  <a:pt x="31668" y="24947"/>
                </a:lnTo>
                <a:lnTo>
                  <a:pt x="33588" y="23042"/>
                </a:lnTo>
                <a:lnTo>
                  <a:pt x="35509" y="21107"/>
                </a:lnTo>
                <a:lnTo>
                  <a:pt x="37429" y="20147"/>
                </a:lnTo>
                <a:lnTo>
                  <a:pt x="39349" y="19202"/>
                </a:lnTo>
                <a:lnTo>
                  <a:pt x="41269" y="18227"/>
                </a:lnTo>
                <a:lnTo>
                  <a:pt x="50871" y="18227"/>
                </a:lnTo>
                <a:lnTo>
                  <a:pt x="51831" y="19202"/>
                </a:lnTo>
                <a:lnTo>
                  <a:pt x="53751" y="19202"/>
                </a:lnTo>
                <a:lnTo>
                  <a:pt x="54711" y="20147"/>
                </a:lnTo>
                <a:lnTo>
                  <a:pt x="56631" y="20147"/>
                </a:lnTo>
                <a:lnTo>
                  <a:pt x="57591" y="21107"/>
                </a:lnTo>
                <a:lnTo>
                  <a:pt x="59512" y="21107"/>
                </a:lnTo>
                <a:lnTo>
                  <a:pt x="60472" y="20147"/>
                </a:lnTo>
                <a:lnTo>
                  <a:pt x="60472" y="19202"/>
                </a:lnTo>
                <a:lnTo>
                  <a:pt x="61432" y="19202"/>
                </a:lnTo>
                <a:lnTo>
                  <a:pt x="61432" y="3840"/>
                </a:lnTo>
                <a:lnTo>
                  <a:pt x="60472" y="2880"/>
                </a:lnTo>
                <a:lnTo>
                  <a:pt x="59512" y="1920"/>
                </a:lnTo>
                <a:lnTo>
                  <a:pt x="57591" y="1920"/>
                </a:lnTo>
                <a:lnTo>
                  <a:pt x="56631" y="960"/>
                </a:lnTo>
                <a:lnTo>
                  <a:pt x="55671" y="960"/>
                </a:lnTo>
                <a:lnTo>
                  <a:pt x="53751" y="0"/>
                </a:lnTo>
                <a:lnTo>
                  <a:pt x="41269" y="0"/>
                </a:lnTo>
                <a:lnTo>
                  <a:pt x="39349" y="960"/>
                </a:lnTo>
                <a:lnTo>
                  <a:pt x="37429" y="960"/>
                </a:lnTo>
                <a:lnTo>
                  <a:pt x="34549" y="1920"/>
                </a:lnTo>
                <a:lnTo>
                  <a:pt x="32628" y="3840"/>
                </a:lnTo>
                <a:lnTo>
                  <a:pt x="30723" y="4800"/>
                </a:lnTo>
                <a:lnTo>
                  <a:pt x="27828" y="7680"/>
                </a:lnTo>
                <a:lnTo>
                  <a:pt x="25908" y="9601"/>
                </a:lnTo>
                <a:lnTo>
                  <a:pt x="23042" y="12481"/>
                </a:lnTo>
                <a:lnTo>
                  <a:pt x="20162" y="16322"/>
                </a:lnTo>
                <a:lnTo>
                  <a:pt x="17266" y="20147"/>
                </a:lnTo>
                <a:lnTo>
                  <a:pt x="17266" y="2880"/>
                </a:lnTo>
                <a:lnTo>
                  <a:pt x="16322" y="2880"/>
                </a:lnTo>
                <a:lnTo>
                  <a:pt x="15361" y="1920"/>
                </a:lnTo>
                <a:lnTo>
                  <a:pt x="12481" y="1920"/>
                </a:lnTo>
                <a:lnTo>
                  <a:pt x="11521" y="960"/>
                </a:lnTo>
                <a:lnTo>
                  <a:pt x="5760" y="960"/>
                </a:lnTo>
                <a:lnTo>
                  <a:pt x="480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12303"/>
                </a:lnTo>
                <a:lnTo>
                  <a:pt x="960" y="112303"/>
                </a:lnTo>
                <a:lnTo>
                  <a:pt x="960" y="113278"/>
                </a:lnTo>
                <a:lnTo>
                  <a:pt x="3840" y="113278"/>
                </a:lnTo>
                <a:lnTo>
                  <a:pt x="4800" y="114239"/>
                </a:lnTo>
                <a:lnTo>
                  <a:pt x="14386" y="114239"/>
                </a:lnTo>
                <a:lnTo>
                  <a:pt x="15361" y="113278"/>
                </a:lnTo>
                <a:lnTo>
                  <a:pt x="17266" y="113278"/>
                </a:lnTo>
                <a:lnTo>
                  <a:pt x="18227" y="112303"/>
                </a:lnTo>
                <a:lnTo>
                  <a:pt x="19202" y="112303"/>
                </a:lnTo>
                <a:lnTo>
                  <a:pt x="19202" y="4126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/>
          <p:nvPr/>
        </p:nvSpPr>
        <p:spPr>
          <a:xfrm>
            <a:off x="4006199" y="3464311"/>
            <a:ext cx="8641" cy="34549"/>
          </a:xfrm>
          <a:custGeom>
            <a:avLst/>
            <a:gdLst/>
            <a:ahLst/>
            <a:cxnLst/>
            <a:rect l="l" t="t" r="r" b="b"/>
            <a:pathLst>
              <a:path w="8641" h="34549">
                <a:moveTo>
                  <a:pt x="0" y="34549"/>
                </a:moveTo>
                <a:lnTo>
                  <a:pt x="960" y="30708"/>
                </a:lnTo>
                <a:lnTo>
                  <a:pt x="2880" y="26868"/>
                </a:lnTo>
                <a:lnTo>
                  <a:pt x="4800" y="23987"/>
                </a:lnTo>
                <a:lnTo>
                  <a:pt x="8641" y="0"/>
                </a:lnTo>
                <a:lnTo>
                  <a:pt x="1920" y="2865"/>
                </a:lnTo>
                <a:lnTo>
                  <a:pt x="0" y="3454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/>
          <p:nvPr/>
        </p:nvSpPr>
        <p:spPr>
          <a:xfrm>
            <a:off x="3985077" y="3460470"/>
            <a:ext cx="96956" cy="115183"/>
          </a:xfrm>
          <a:custGeom>
            <a:avLst/>
            <a:gdLst/>
            <a:ahLst/>
            <a:cxnLst/>
            <a:rect l="l" t="t" r="r" b="b"/>
            <a:pathLst>
              <a:path w="96956" h="115183">
                <a:moveTo>
                  <a:pt x="43205" y="0"/>
                </a:moveTo>
                <a:lnTo>
                  <a:pt x="35524" y="960"/>
                </a:lnTo>
                <a:lnTo>
                  <a:pt x="29763" y="3840"/>
                </a:lnTo>
                <a:lnTo>
                  <a:pt x="25923" y="27828"/>
                </a:lnTo>
                <a:lnTo>
                  <a:pt x="27843" y="24947"/>
                </a:lnTo>
                <a:lnTo>
                  <a:pt x="30723" y="21107"/>
                </a:lnTo>
                <a:lnTo>
                  <a:pt x="33604" y="19202"/>
                </a:lnTo>
                <a:lnTo>
                  <a:pt x="37444" y="17266"/>
                </a:lnTo>
                <a:lnTo>
                  <a:pt x="41269" y="15361"/>
                </a:lnTo>
                <a:lnTo>
                  <a:pt x="45110" y="14386"/>
                </a:lnTo>
                <a:lnTo>
                  <a:pt x="59512" y="14386"/>
                </a:lnTo>
                <a:lnTo>
                  <a:pt x="66233" y="17266"/>
                </a:lnTo>
                <a:lnTo>
                  <a:pt x="71033" y="23042"/>
                </a:lnTo>
                <a:lnTo>
                  <a:pt x="75834" y="28788"/>
                </a:lnTo>
                <a:lnTo>
                  <a:pt x="77754" y="37429"/>
                </a:lnTo>
                <a:lnTo>
                  <a:pt x="77754" y="47030"/>
                </a:lnTo>
                <a:lnTo>
                  <a:pt x="20162" y="47030"/>
                </a:lnTo>
                <a:lnTo>
                  <a:pt x="20162" y="43190"/>
                </a:lnTo>
                <a:lnTo>
                  <a:pt x="21122" y="38389"/>
                </a:lnTo>
                <a:lnTo>
                  <a:pt x="23042" y="6705"/>
                </a:lnTo>
                <a:lnTo>
                  <a:pt x="18242" y="10546"/>
                </a:lnTo>
                <a:lnTo>
                  <a:pt x="13441" y="15361"/>
                </a:lnTo>
                <a:lnTo>
                  <a:pt x="8641" y="20147"/>
                </a:lnTo>
                <a:lnTo>
                  <a:pt x="5760" y="26883"/>
                </a:lnTo>
                <a:lnTo>
                  <a:pt x="2880" y="33588"/>
                </a:lnTo>
                <a:lnTo>
                  <a:pt x="960" y="41269"/>
                </a:lnTo>
                <a:lnTo>
                  <a:pt x="0" y="48950"/>
                </a:lnTo>
                <a:lnTo>
                  <a:pt x="0" y="68153"/>
                </a:lnTo>
                <a:lnTo>
                  <a:pt x="960" y="75834"/>
                </a:lnTo>
                <a:lnTo>
                  <a:pt x="2880" y="83515"/>
                </a:lnTo>
                <a:lnTo>
                  <a:pt x="5760" y="90236"/>
                </a:lnTo>
                <a:lnTo>
                  <a:pt x="8641" y="95996"/>
                </a:lnTo>
                <a:lnTo>
                  <a:pt x="13441" y="100797"/>
                </a:lnTo>
                <a:lnTo>
                  <a:pt x="18242" y="105597"/>
                </a:lnTo>
                <a:lnTo>
                  <a:pt x="23042" y="109438"/>
                </a:lnTo>
                <a:lnTo>
                  <a:pt x="29763" y="112303"/>
                </a:lnTo>
                <a:lnTo>
                  <a:pt x="36484" y="114239"/>
                </a:lnTo>
                <a:lnTo>
                  <a:pt x="44165" y="115183"/>
                </a:lnTo>
                <a:lnTo>
                  <a:pt x="62392" y="115183"/>
                </a:lnTo>
                <a:lnTo>
                  <a:pt x="67193" y="114239"/>
                </a:lnTo>
                <a:lnTo>
                  <a:pt x="71033" y="113278"/>
                </a:lnTo>
                <a:lnTo>
                  <a:pt x="74874" y="113278"/>
                </a:lnTo>
                <a:lnTo>
                  <a:pt x="78714" y="112303"/>
                </a:lnTo>
                <a:lnTo>
                  <a:pt x="81594" y="111343"/>
                </a:lnTo>
                <a:lnTo>
                  <a:pt x="84475" y="110398"/>
                </a:lnTo>
                <a:lnTo>
                  <a:pt x="86395" y="109438"/>
                </a:lnTo>
                <a:lnTo>
                  <a:pt x="89275" y="108463"/>
                </a:lnTo>
                <a:lnTo>
                  <a:pt x="90236" y="107518"/>
                </a:lnTo>
                <a:lnTo>
                  <a:pt x="90236" y="106558"/>
                </a:lnTo>
                <a:lnTo>
                  <a:pt x="91196" y="106558"/>
                </a:lnTo>
                <a:lnTo>
                  <a:pt x="91196" y="105597"/>
                </a:lnTo>
                <a:lnTo>
                  <a:pt x="92156" y="105597"/>
                </a:lnTo>
                <a:lnTo>
                  <a:pt x="92156" y="93116"/>
                </a:lnTo>
                <a:lnTo>
                  <a:pt x="91196" y="92156"/>
                </a:lnTo>
                <a:lnTo>
                  <a:pt x="87355" y="92156"/>
                </a:lnTo>
                <a:lnTo>
                  <a:pt x="85435" y="93116"/>
                </a:lnTo>
                <a:lnTo>
                  <a:pt x="83515" y="94076"/>
                </a:lnTo>
                <a:lnTo>
                  <a:pt x="80634" y="95036"/>
                </a:lnTo>
                <a:lnTo>
                  <a:pt x="77754" y="95996"/>
                </a:lnTo>
                <a:lnTo>
                  <a:pt x="75834" y="96956"/>
                </a:lnTo>
                <a:lnTo>
                  <a:pt x="71993" y="97917"/>
                </a:lnTo>
                <a:lnTo>
                  <a:pt x="68153" y="98877"/>
                </a:lnTo>
                <a:lnTo>
                  <a:pt x="64312" y="99837"/>
                </a:lnTo>
                <a:lnTo>
                  <a:pt x="48006" y="99837"/>
                </a:lnTo>
                <a:lnTo>
                  <a:pt x="43205" y="98877"/>
                </a:lnTo>
                <a:lnTo>
                  <a:pt x="38389" y="96956"/>
                </a:lnTo>
                <a:lnTo>
                  <a:pt x="34549" y="95036"/>
                </a:lnTo>
                <a:lnTo>
                  <a:pt x="30723" y="93116"/>
                </a:lnTo>
                <a:lnTo>
                  <a:pt x="27843" y="89275"/>
                </a:lnTo>
                <a:lnTo>
                  <a:pt x="24963" y="86395"/>
                </a:lnTo>
                <a:lnTo>
                  <a:pt x="23042" y="81594"/>
                </a:lnTo>
                <a:lnTo>
                  <a:pt x="22082" y="77754"/>
                </a:lnTo>
                <a:lnTo>
                  <a:pt x="21122" y="72953"/>
                </a:lnTo>
                <a:lnTo>
                  <a:pt x="20162" y="67193"/>
                </a:lnTo>
                <a:lnTo>
                  <a:pt x="20162" y="61432"/>
                </a:lnTo>
                <a:lnTo>
                  <a:pt x="91196" y="61432"/>
                </a:lnTo>
                <a:lnTo>
                  <a:pt x="93116" y="60472"/>
                </a:lnTo>
                <a:lnTo>
                  <a:pt x="95036" y="59512"/>
                </a:lnTo>
                <a:lnTo>
                  <a:pt x="95996" y="58552"/>
                </a:lnTo>
                <a:lnTo>
                  <a:pt x="96956" y="55671"/>
                </a:lnTo>
                <a:lnTo>
                  <a:pt x="96956" y="42230"/>
                </a:lnTo>
                <a:lnTo>
                  <a:pt x="95996" y="36469"/>
                </a:lnTo>
                <a:lnTo>
                  <a:pt x="94076" y="29748"/>
                </a:lnTo>
                <a:lnTo>
                  <a:pt x="92156" y="23987"/>
                </a:lnTo>
                <a:lnTo>
                  <a:pt x="90236" y="19202"/>
                </a:lnTo>
                <a:lnTo>
                  <a:pt x="86395" y="14386"/>
                </a:lnTo>
                <a:lnTo>
                  <a:pt x="82555" y="9601"/>
                </a:lnTo>
                <a:lnTo>
                  <a:pt x="77754" y="5760"/>
                </a:lnTo>
                <a:lnTo>
                  <a:pt x="71993" y="3840"/>
                </a:lnTo>
                <a:lnTo>
                  <a:pt x="66233" y="960"/>
                </a:lnTo>
                <a:lnTo>
                  <a:pt x="58552" y="0"/>
                </a:lnTo>
                <a:lnTo>
                  <a:pt x="43205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/>
          <p:nvPr/>
        </p:nvSpPr>
        <p:spPr>
          <a:xfrm>
            <a:off x="4127159" y="3538225"/>
            <a:ext cx="15346" cy="37429"/>
          </a:xfrm>
          <a:custGeom>
            <a:avLst/>
            <a:gdLst/>
            <a:ahLst/>
            <a:cxnLst/>
            <a:rect l="l" t="t" r="r" b="b"/>
            <a:pathLst>
              <a:path w="15346" h="37429">
                <a:moveTo>
                  <a:pt x="15346" y="20162"/>
                </a:moveTo>
                <a:lnTo>
                  <a:pt x="11506" y="17282"/>
                </a:lnTo>
                <a:lnTo>
                  <a:pt x="8625" y="15361"/>
                </a:lnTo>
                <a:lnTo>
                  <a:pt x="5745" y="12481"/>
                </a:lnTo>
                <a:lnTo>
                  <a:pt x="3840" y="8641"/>
                </a:lnTo>
                <a:lnTo>
                  <a:pt x="1904" y="3840"/>
                </a:lnTo>
                <a:lnTo>
                  <a:pt x="0" y="0"/>
                </a:lnTo>
                <a:lnTo>
                  <a:pt x="944" y="33588"/>
                </a:lnTo>
                <a:lnTo>
                  <a:pt x="6720" y="36484"/>
                </a:lnTo>
                <a:lnTo>
                  <a:pt x="13426" y="37429"/>
                </a:lnTo>
                <a:lnTo>
                  <a:pt x="15346" y="201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/>
          <p:nvPr/>
        </p:nvSpPr>
        <p:spPr>
          <a:xfrm>
            <a:off x="4105076" y="3410544"/>
            <a:ext cx="96956" cy="165110"/>
          </a:xfrm>
          <a:custGeom>
            <a:avLst/>
            <a:gdLst/>
            <a:ahLst/>
            <a:cxnLst/>
            <a:rect l="l" t="t" r="r" b="b"/>
            <a:pathLst>
              <a:path w="96956" h="165110">
                <a:moveTo>
                  <a:pt x="960" y="123840"/>
                </a:moveTo>
                <a:lnTo>
                  <a:pt x="2880" y="130561"/>
                </a:lnTo>
                <a:lnTo>
                  <a:pt x="3840" y="137281"/>
                </a:lnTo>
                <a:lnTo>
                  <a:pt x="6720" y="144002"/>
                </a:lnTo>
                <a:lnTo>
                  <a:pt x="9601" y="148803"/>
                </a:lnTo>
                <a:lnTo>
                  <a:pt x="13441" y="153603"/>
                </a:lnTo>
                <a:lnTo>
                  <a:pt x="18242" y="158389"/>
                </a:lnTo>
                <a:lnTo>
                  <a:pt x="23027" y="161269"/>
                </a:lnTo>
                <a:lnTo>
                  <a:pt x="22082" y="127680"/>
                </a:lnTo>
                <a:lnTo>
                  <a:pt x="21122" y="121920"/>
                </a:lnTo>
                <a:lnTo>
                  <a:pt x="20147" y="117119"/>
                </a:lnTo>
                <a:lnTo>
                  <a:pt x="20147" y="96956"/>
                </a:lnTo>
                <a:lnTo>
                  <a:pt x="21122" y="92156"/>
                </a:lnTo>
                <a:lnTo>
                  <a:pt x="23027" y="87355"/>
                </a:lnTo>
                <a:lnTo>
                  <a:pt x="23987" y="82555"/>
                </a:lnTo>
                <a:lnTo>
                  <a:pt x="25923" y="78714"/>
                </a:lnTo>
                <a:lnTo>
                  <a:pt x="28803" y="74874"/>
                </a:lnTo>
                <a:lnTo>
                  <a:pt x="31668" y="71993"/>
                </a:lnTo>
                <a:lnTo>
                  <a:pt x="34549" y="70073"/>
                </a:lnTo>
                <a:lnTo>
                  <a:pt x="38389" y="67193"/>
                </a:lnTo>
                <a:lnTo>
                  <a:pt x="42230" y="66248"/>
                </a:lnTo>
                <a:lnTo>
                  <a:pt x="52791" y="66248"/>
                </a:lnTo>
                <a:lnTo>
                  <a:pt x="57591" y="68153"/>
                </a:lnTo>
                <a:lnTo>
                  <a:pt x="62392" y="71033"/>
                </a:lnTo>
                <a:lnTo>
                  <a:pt x="67193" y="74874"/>
                </a:lnTo>
                <a:lnTo>
                  <a:pt x="72953" y="79674"/>
                </a:lnTo>
                <a:lnTo>
                  <a:pt x="77754" y="86395"/>
                </a:lnTo>
                <a:lnTo>
                  <a:pt x="77754" y="128640"/>
                </a:lnTo>
                <a:lnTo>
                  <a:pt x="74874" y="132481"/>
                </a:lnTo>
                <a:lnTo>
                  <a:pt x="71993" y="135361"/>
                </a:lnTo>
                <a:lnTo>
                  <a:pt x="69113" y="138242"/>
                </a:lnTo>
                <a:lnTo>
                  <a:pt x="66233" y="140162"/>
                </a:lnTo>
                <a:lnTo>
                  <a:pt x="63352" y="143042"/>
                </a:lnTo>
                <a:lnTo>
                  <a:pt x="61432" y="144002"/>
                </a:lnTo>
                <a:lnTo>
                  <a:pt x="58552" y="145923"/>
                </a:lnTo>
                <a:lnTo>
                  <a:pt x="56631" y="146883"/>
                </a:lnTo>
                <a:lnTo>
                  <a:pt x="53751" y="147843"/>
                </a:lnTo>
                <a:lnTo>
                  <a:pt x="51831" y="148803"/>
                </a:lnTo>
                <a:lnTo>
                  <a:pt x="41269" y="148803"/>
                </a:lnTo>
                <a:lnTo>
                  <a:pt x="37429" y="147843"/>
                </a:lnTo>
                <a:lnTo>
                  <a:pt x="35509" y="165110"/>
                </a:lnTo>
                <a:lnTo>
                  <a:pt x="49911" y="165110"/>
                </a:lnTo>
                <a:lnTo>
                  <a:pt x="56631" y="164165"/>
                </a:lnTo>
                <a:lnTo>
                  <a:pt x="62392" y="160324"/>
                </a:lnTo>
                <a:lnTo>
                  <a:pt x="69113" y="157444"/>
                </a:lnTo>
                <a:lnTo>
                  <a:pt x="74874" y="152643"/>
                </a:lnTo>
                <a:lnTo>
                  <a:pt x="79674" y="145923"/>
                </a:lnTo>
                <a:lnTo>
                  <a:pt x="79674" y="161269"/>
                </a:lnTo>
                <a:lnTo>
                  <a:pt x="80634" y="161269"/>
                </a:lnTo>
                <a:lnTo>
                  <a:pt x="80634" y="162229"/>
                </a:lnTo>
                <a:lnTo>
                  <a:pt x="81594" y="163205"/>
                </a:lnTo>
                <a:lnTo>
                  <a:pt x="83515" y="163205"/>
                </a:lnTo>
                <a:lnTo>
                  <a:pt x="84475" y="164165"/>
                </a:lnTo>
                <a:lnTo>
                  <a:pt x="93116" y="164165"/>
                </a:lnTo>
                <a:lnTo>
                  <a:pt x="94076" y="163205"/>
                </a:lnTo>
                <a:lnTo>
                  <a:pt x="95996" y="163205"/>
                </a:lnTo>
                <a:lnTo>
                  <a:pt x="96956" y="162229"/>
                </a:lnTo>
                <a:lnTo>
                  <a:pt x="96956" y="2880"/>
                </a:lnTo>
                <a:lnTo>
                  <a:pt x="95996" y="1920"/>
                </a:lnTo>
                <a:lnTo>
                  <a:pt x="95036" y="960"/>
                </a:lnTo>
                <a:lnTo>
                  <a:pt x="91196" y="960"/>
                </a:lnTo>
                <a:lnTo>
                  <a:pt x="89275" y="0"/>
                </a:lnTo>
                <a:lnTo>
                  <a:pt x="85435" y="0"/>
                </a:lnTo>
                <a:lnTo>
                  <a:pt x="83515" y="960"/>
                </a:lnTo>
                <a:lnTo>
                  <a:pt x="79674" y="960"/>
                </a:lnTo>
                <a:lnTo>
                  <a:pt x="78714" y="1920"/>
                </a:lnTo>
                <a:lnTo>
                  <a:pt x="77754" y="2880"/>
                </a:lnTo>
                <a:lnTo>
                  <a:pt x="77754" y="65288"/>
                </a:lnTo>
                <a:lnTo>
                  <a:pt x="72953" y="60472"/>
                </a:lnTo>
                <a:lnTo>
                  <a:pt x="68153" y="56631"/>
                </a:lnTo>
                <a:lnTo>
                  <a:pt x="62392" y="53766"/>
                </a:lnTo>
                <a:lnTo>
                  <a:pt x="57591" y="50886"/>
                </a:lnTo>
                <a:lnTo>
                  <a:pt x="51831" y="49926"/>
                </a:lnTo>
                <a:lnTo>
                  <a:pt x="38389" y="49926"/>
                </a:lnTo>
                <a:lnTo>
                  <a:pt x="31668" y="50886"/>
                </a:lnTo>
                <a:lnTo>
                  <a:pt x="25923" y="53766"/>
                </a:lnTo>
                <a:lnTo>
                  <a:pt x="20147" y="56631"/>
                </a:lnTo>
                <a:lnTo>
                  <a:pt x="15361" y="60472"/>
                </a:lnTo>
                <a:lnTo>
                  <a:pt x="11521" y="65288"/>
                </a:lnTo>
                <a:lnTo>
                  <a:pt x="7680" y="71033"/>
                </a:lnTo>
                <a:lnTo>
                  <a:pt x="4800" y="76809"/>
                </a:lnTo>
                <a:lnTo>
                  <a:pt x="2880" y="84475"/>
                </a:lnTo>
                <a:lnTo>
                  <a:pt x="960" y="91196"/>
                </a:lnTo>
                <a:lnTo>
                  <a:pt x="0" y="99837"/>
                </a:lnTo>
                <a:lnTo>
                  <a:pt x="0" y="116159"/>
                </a:lnTo>
                <a:lnTo>
                  <a:pt x="960" y="12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" name="object 160"/>
          <p:cNvSpPr/>
          <p:nvPr/>
        </p:nvSpPr>
        <p:spPr>
          <a:xfrm>
            <a:off x="4235637" y="3418225"/>
            <a:ext cx="23987" cy="23042"/>
          </a:xfrm>
          <a:custGeom>
            <a:avLst/>
            <a:gdLst/>
            <a:ahLst/>
            <a:cxnLst/>
            <a:rect l="l" t="t" r="r" b="b"/>
            <a:pathLst>
              <a:path w="23987" h="23042">
                <a:moveTo>
                  <a:pt x="23987" y="11521"/>
                </a:moveTo>
                <a:lnTo>
                  <a:pt x="23987" y="6720"/>
                </a:lnTo>
                <a:lnTo>
                  <a:pt x="23027" y="3840"/>
                </a:lnTo>
                <a:lnTo>
                  <a:pt x="22067" y="2880"/>
                </a:lnTo>
                <a:lnTo>
                  <a:pt x="20147" y="960"/>
                </a:lnTo>
                <a:lnTo>
                  <a:pt x="17266" y="0"/>
                </a:lnTo>
                <a:lnTo>
                  <a:pt x="7665" y="0"/>
                </a:lnTo>
                <a:lnTo>
                  <a:pt x="4785" y="960"/>
                </a:lnTo>
                <a:lnTo>
                  <a:pt x="2865" y="2880"/>
                </a:lnTo>
                <a:lnTo>
                  <a:pt x="944" y="3840"/>
                </a:lnTo>
                <a:lnTo>
                  <a:pt x="0" y="7680"/>
                </a:lnTo>
                <a:lnTo>
                  <a:pt x="0" y="16322"/>
                </a:lnTo>
                <a:lnTo>
                  <a:pt x="944" y="19202"/>
                </a:lnTo>
                <a:lnTo>
                  <a:pt x="2865" y="21122"/>
                </a:lnTo>
                <a:lnTo>
                  <a:pt x="4785" y="22082"/>
                </a:lnTo>
                <a:lnTo>
                  <a:pt x="7665" y="23042"/>
                </a:lnTo>
                <a:lnTo>
                  <a:pt x="17266" y="23042"/>
                </a:lnTo>
                <a:lnTo>
                  <a:pt x="20147" y="22082"/>
                </a:lnTo>
                <a:lnTo>
                  <a:pt x="22067" y="21122"/>
                </a:lnTo>
                <a:lnTo>
                  <a:pt x="23027" y="19202"/>
                </a:lnTo>
                <a:lnTo>
                  <a:pt x="23987" y="16322"/>
                </a:lnTo>
                <a:lnTo>
                  <a:pt x="23987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" name="object 161"/>
          <p:cNvSpPr/>
          <p:nvPr/>
        </p:nvSpPr>
        <p:spPr>
          <a:xfrm>
            <a:off x="4238503" y="3461430"/>
            <a:ext cx="19202" cy="113278"/>
          </a:xfrm>
          <a:custGeom>
            <a:avLst/>
            <a:gdLst/>
            <a:ahLst/>
            <a:cxnLst/>
            <a:rect l="l" t="t" r="r" b="b"/>
            <a:pathLst>
              <a:path w="19202" h="113278">
                <a:moveTo>
                  <a:pt x="0" y="1920"/>
                </a:moveTo>
                <a:lnTo>
                  <a:pt x="0" y="111343"/>
                </a:lnTo>
                <a:lnTo>
                  <a:pt x="960" y="112318"/>
                </a:lnTo>
                <a:lnTo>
                  <a:pt x="3840" y="112318"/>
                </a:lnTo>
                <a:lnTo>
                  <a:pt x="4800" y="113278"/>
                </a:lnTo>
                <a:lnTo>
                  <a:pt x="14401" y="113278"/>
                </a:lnTo>
                <a:lnTo>
                  <a:pt x="15361" y="112318"/>
                </a:lnTo>
                <a:lnTo>
                  <a:pt x="17282" y="112318"/>
                </a:lnTo>
                <a:lnTo>
                  <a:pt x="18242" y="111343"/>
                </a:lnTo>
                <a:lnTo>
                  <a:pt x="19202" y="110383"/>
                </a:lnTo>
                <a:lnTo>
                  <a:pt x="19202" y="2880"/>
                </a:lnTo>
                <a:lnTo>
                  <a:pt x="18242" y="1920"/>
                </a:lnTo>
                <a:lnTo>
                  <a:pt x="17282" y="960"/>
                </a:lnTo>
                <a:lnTo>
                  <a:pt x="14401" y="960"/>
                </a:lnTo>
                <a:lnTo>
                  <a:pt x="12481" y="0"/>
                </a:lnTo>
                <a:lnTo>
                  <a:pt x="5760" y="0"/>
                </a:lnTo>
                <a:lnTo>
                  <a:pt x="480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" name="object 162"/>
          <p:cNvSpPr/>
          <p:nvPr/>
        </p:nvSpPr>
        <p:spPr>
          <a:xfrm>
            <a:off x="4286509" y="3460470"/>
            <a:ext cx="82555" cy="115183"/>
          </a:xfrm>
          <a:custGeom>
            <a:avLst/>
            <a:gdLst/>
            <a:ahLst/>
            <a:cxnLst/>
            <a:rect l="l" t="t" r="r" b="b"/>
            <a:pathLst>
              <a:path w="82555" h="115183">
                <a:moveTo>
                  <a:pt x="81594" y="14386"/>
                </a:moveTo>
                <a:lnTo>
                  <a:pt x="81594" y="12481"/>
                </a:lnTo>
                <a:lnTo>
                  <a:pt x="80634" y="12481"/>
                </a:lnTo>
                <a:lnTo>
                  <a:pt x="80634" y="11521"/>
                </a:lnTo>
                <a:lnTo>
                  <a:pt x="79674" y="10546"/>
                </a:lnTo>
                <a:lnTo>
                  <a:pt x="78714" y="9601"/>
                </a:lnTo>
                <a:lnTo>
                  <a:pt x="77754" y="8641"/>
                </a:lnTo>
                <a:lnTo>
                  <a:pt x="76794" y="7680"/>
                </a:lnTo>
                <a:lnTo>
                  <a:pt x="74874" y="6705"/>
                </a:lnTo>
                <a:lnTo>
                  <a:pt x="71993" y="4800"/>
                </a:lnTo>
                <a:lnTo>
                  <a:pt x="70073" y="3840"/>
                </a:lnTo>
                <a:lnTo>
                  <a:pt x="67193" y="2880"/>
                </a:lnTo>
                <a:lnTo>
                  <a:pt x="64312" y="1920"/>
                </a:lnTo>
                <a:lnTo>
                  <a:pt x="61432" y="960"/>
                </a:lnTo>
                <a:lnTo>
                  <a:pt x="58552" y="960"/>
                </a:lnTo>
                <a:lnTo>
                  <a:pt x="55671" y="0"/>
                </a:lnTo>
                <a:lnTo>
                  <a:pt x="42230" y="0"/>
                </a:lnTo>
                <a:lnTo>
                  <a:pt x="35524" y="960"/>
                </a:lnTo>
                <a:lnTo>
                  <a:pt x="29763" y="2880"/>
                </a:lnTo>
                <a:lnTo>
                  <a:pt x="23042" y="5760"/>
                </a:lnTo>
                <a:lnTo>
                  <a:pt x="18242" y="8641"/>
                </a:lnTo>
                <a:lnTo>
                  <a:pt x="13441" y="13426"/>
                </a:lnTo>
                <a:lnTo>
                  <a:pt x="9601" y="18227"/>
                </a:lnTo>
                <a:lnTo>
                  <a:pt x="5760" y="24947"/>
                </a:lnTo>
                <a:lnTo>
                  <a:pt x="2880" y="32628"/>
                </a:lnTo>
                <a:lnTo>
                  <a:pt x="682" y="44859"/>
                </a:lnTo>
                <a:lnTo>
                  <a:pt x="0" y="58552"/>
                </a:lnTo>
                <a:lnTo>
                  <a:pt x="0" y="68153"/>
                </a:lnTo>
                <a:lnTo>
                  <a:pt x="960" y="75834"/>
                </a:lnTo>
                <a:lnTo>
                  <a:pt x="2880" y="83515"/>
                </a:lnTo>
                <a:lnTo>
                  <a:pt x="4800" y="90236"/>
                </a:lnTo>
                <a:lnTo>
                  <a:pt x="7680" y="95996"/>
                </a:lnTo>
                <a:lnTo>
                  <a:pt x="11521" y="100797"/>
                </a:lnTo>
                <a:lnTo>
                  <a:pt x="15361" y="105597"/>
                </a:lnTo>
                <a:lnTo>
                  <a:pt x="20162" y="109438"/>
                </a:lnTo>
                <a:lnTo>
                  <a:pt x="26868" y="111343"/>
                </a:lnTo>
                <a:lnTo>
                  <a:pt x="32644" y="114239"/>
                </a:lnTo>
                <a:lnTo>
                  <a:pt x="39364" y="115183"/>
                </a:lnTo>
                <a:lnTo>
                  <a:pt x="53751" y="115183"/>
                </a:lnTo>
                <a:lnTo>
                  <a:pt x="57591" y="114239"/>
                </a:lnTo>
                <a:lnTo>
                  <a:pt x="60472" y="114239"/>
                </a:lnTo>
                <a:lnTo>
                  <a:pt x="64312" y="113278"/>
                </a:lnTo>
                <a:lnTo>
                  <a:pt x="67193" y="111343"/>
                </a:lnTo>
                <a:lnTo>
                  <a:pt x="70073" y="110398"/>
                </a:lnTo>
                <a:lnTo>
                  <a:pt x="72953" y="109438"/>
                </a:lnTo>
                <a:lnTo>
                  <a:pt x="74874" y="107518"/>
                </a:lnTo>
                <a:lnTo>
                  <a:pt x="76794" y="106558"/>
                </a:lnTo>
                <a:lnTo>
                  <a:pt x="78714" y="105597"/>
                </a:lnTo>
                <a:lnTo>
                  <a:pt x="79674" y="104622"/>
                </a:lnTo>
                <a:lnTo>
                  <a:pt x="80634" y="103677"/>
                </a:lnTo>
                <a:lnTo>
                  <a:pt x="81594" y="102717"/>
                </a:lnTo>
                <a:lnTo>
                  <a:pt x="81594" y="101757"/>
                </a:lnTo>
                <a:lnTo>
                  <a:pt x="82555" y="100797"/>
                </a:lnTo>
                <a:lnTo>
                  <a:pt x="82555" y="87355"/>
                </a:lnTo>
                <a:lnTo>
                  <a:pt x="81594" y="86395"/>
                </a:lnTo>
                <a:lnTo>
                  <a:pt x="81594" y="85435"/>
                </a:lnTo>
                <a:lnTo>
                  <a:pt x="78714" y="85435"/>
                </a:lnTo>
                <a:lnTo>
                  <a:pt x="77754" y="86395"/>
                </a:lnTo>
                <a:lnTo>
                  <a:pt x="75834" y="87355"/>
                </a:lnTo>
                <a:lnTo>
                  <a:pt x="73913" y="89275"/>
                </a:lnTo>
                <a:lnTo>
                  <a:pt x="71993" y="90236"/>
                </a:lnTo>
                <a:lnTo>
                  <a:pt x="69113" y="92156"/>
                </a:lnTo>
                <a:lnTo>
                  <a:pt x="67193" y="94076"/>
                </a:lnTo>
                <a:lnTo>
                  <a:pt x="64312" y="95036"/>
                </a:lnTo>
                <a:lnTo>
                  <a:pt x="60472" y="96956"/>
                </a:lnTo>
                <a:lnTo>
                  <a:pt x="57591" y="97917"/>
                </a:lnTo>
                <a:lnTo>
                  <a:pt x="53751" y="98877"/>
                </a:lnTo>
                <a:lnTo>
                  <a:pt x="44150" y="98877"/>
                </a:lnTo>
                <a:lnTo>
                  <a:pt x="40325" y="97917"/>
                </a:lnTo>
                <a:lnTo>
                  <a:pt x="36484" y="95996"/>
                </a:lnTo>
                <a:lnTo>
                  <a:pt x="32644" y="95036"/>
                </a:lnTo>
                <a:lnTo>
                  <a:pt x="29763" y="92156"/>
                </a:lnTo>
                <a:lnTo>
                  <a:pt x="27843" y="88315"/>
                </a:lnTo>
                <a:lnTo>
                  <a:pt x="24963" y="85435"/>
                </a:lnTo>
                <a:lnTo>
                  <a:pt x="23042" y="80634"/>
                </a:lnTo>
                <a:lnTo>
                  <a:pt x="22082" y="75834"/>
                </a:lnTo>
                <a:lnTo>
                  <a:pt x="20162" y="71033"/>
                </a:lnTo>
                <a:lnTo>
                  <a:pt x="20162" y="57591"/>
                </a:lnTo>
                <a:lnTo>
                  <a:pt x="20381" y="50178"/>
                </a:lnTo>
                <a:lnTo>
                  <a:pt x="22408" y="36835"/>
                </a:lnTo>
                <a:lnTo>
                  <a:pt x="26868" y="26883"/>
                </a:lnTo>
                <a:lnTo>
                  <a:pt x="32644" y="19202"/>
                </a:lnTo>
                <a:lnTo>
                  <a:pt x="39364" y="16322"/>
                </a:lnTo>
                <a:lnTo>
                  <a:pt x="56631" y="16322"/>
                </a:lnTo>
                <a:lnTo>
                  <a:pt x="60472" y="18227"/>
                </a:lnTo>
                <a:lnTo>
                  <a:pt x="63352" y="19202"/>
                </a:lnTo>
                <a:lnTo>
                  <a:pt x="66233" y="21107"/>
                </a:lnTo>
                <a:lnTo>
                  <a:pt x="69113" y="22067"/>
                </a:lnTo>
                <a:lnTo>
                  <a:pt x="71033" y="23987"/>
                </a:lnTo>
                <a:lnTo>
                  <a:pt x="72953" y="24947"/>
                </a:lnTo>
                <a:lnTo>
                  <a:pt x="74874" y="26883"/>
                </a:lnTo>
                <a:lnTo>
                  <a:pt x="76794" y="27828"/>
                </a:lnTo>
                <a:lnTo>
                  <a:pt x="77754" y="28788"/>
                </a:lnTo>
                <a:lnTo>
                  <a:pt x="79674" y="28788"/>
                </a:lnTo>
                <a:lnTo>
                  <a:pt x="80634" y="27828"/>
                </a:lnTo>
                <a:lnTo>
                  <a:pt x="81594" y="26883"/>
                </a:lnTo>
                <a:lnTo>
                  <a:pt x="82555" y="24947"/>
                </a:lnTo>
                <a:lnTo>
                  <a:pt x="82555" y="15361"/>
                </a:lnTo>
                <a:lnTo>
                  <a:pt x="81594" y="1438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" name="object 163"/>
          <p:cNvSpPr/>
          <p:nvPr/>
        </p:nvSpPr>
        <p:spPr>
          <a:xfrm>
            <a:off x="4381545" y="3433587"/>
            <a:ext cx="69113" cy="142067"/>
          </a:xfrm>
          <a:custGeom>
            <a:avLst/>
            <a:gdLst/>
            <a:ahLst/>
            <a:cxnLst/>
            <a:rect l="l" t="t" r="r" b="b"/>
            <a:pathLst>
              <a:path w="69113" h="142067">
                <a:moveTo>
                  <a:pt x="68153" y="30723"/>
                </a:moveTo>
                <a:lnTo>
                  <a:pt x="67193" y="29763"/>
                </a:lnTo>
                <a:lnTo>
                  <a:pt x="66233" y="28803"/>
                </a:lnTo>
                <a:lnTo>
                  <a:pt x="37429" y="28803"/>
                </a:lnTo>
                <a:lnTo>
                  <a:pt x="37429" y="1920"/>
                </a:lnTo>
                <a:lnTo>
                  <a:pt x="36469" y="1920"/>
                </a:lnTo>
                <a:lnTo>
                  <a:pt x="36469" y="960"/>
                </a:lnTo>
                <a:lnTo>
                  <a:pt x="35524" y="960"/>
                </a:lnTo>
                <a:lnTo>
                  <a:pt x="34564" y="0"/>
                </a:lnTo>
                <a:lnTo>
                  <a:pt x="22082" y="0"/>
                </a:lnTo>
                <a:lnTo>
                  <a:pt x="21122" y="960"/>
                </a:lnTo>
                <a:lnTo>
                  <a:pt x="19202" y="960"/>
                </a:lnTo>
                <a:lnTo>
                  <a:pt x="19202" y="1920"/>
                </a:lnTo>
                <a:lnTo>
                  <a:pt x="18242" y="1920"/>
                </a:lnTo>
                <a:lnTo>
                  <a:pt x="18242" y="28803"/>
                </a:lnTo>
                <a:lnTo>
                  <a:pt x="1920" y="28803"/>
                </a:lnTo>
                <a:lnTo>
                  <a:pt x="960" y="29763"/>
                </a:lnTo>
                <a:lnTo>
                  <a:pt x="960" y="30723"/>
                </a:lnTo>
                <a:lnTo>
                  <a:pt x="0" y="31683"/>
                </a:lnTo>
                <a:lnTo>
                  <a:pt x="0" y="41269"/>
                </a:lnTo>
                <a:lnTo>
                  <a:pt x="960" y="43205"/>
                </a:lnTo>
                <a:lnTo>
                  <a:pt x="960" y="44150"/>
                </a:lnTo>
                <a:lnTo>
                  <a:pt x="1920" y="45110"/>
                </a:lnTo>
                <a:lnTo>
                  <a:pt x="18242" y="45110"/>
                </a:lnTo>
                <a:lnTo>
                  <a:pt x="18242" y="112318"/>
                </a:lnTo>
                <a:lnTo>
                  <a:pt x="19202" y="118079"/>
                </a:lnTo>
                <a:lnTo>
                  <a:pt x="20162" y="121920"/>
                </a:lnTo>
                <a:lnTo>
                  <a:pt x="21122" y="126720"/>
                </a:lnTo>
                <a:lnTo>
                  <a:pt x="23042" y="130561"/>
                </a:lnTo>
                <a:lnTo>
                  <a:pt x="25923" y="133441"/>
                </a:lnTo>
                <a:lnTo>
                  <a:pt x="27843" y="136321"/>
                </a:lnTo>
                <a:lnTo>
                  <a:pt x="31683" y="138226"/>
                </a:lnTo>
                <a:lnTo>
                  <a:pt x="35524" y="140162"/>
                </a:lnTo>
                <a:lnTo>
                  <a:pt x="39364" y="141122"/>
                </a:lnTo>
                <a:lnTo>
                  <a:pt x="44150" y="142067"/>
                </a:lnTo>
                <a:lnTo>
                  <a:pt x="56631" y="142067"/>
                </a:lnTo>
                <a:lnTo>
                  <a:pt x="58552" y="141122"/>
                </a:lnTo>
                <a:lnTo>
                  <a:pt x="59512" y="141122"/>
                </a:lnTo>
                <a:lnTo>
                  <a:pt x="61432" y="140162"/>
                </a:lnTo>
                <a:lnTo>
                  <a:pt x="62392" y="140162"/>
                </a:lnTo>
                <a:lnTo>
                  <a:pt x="64312" y="139186"/>
                </a:lnTo>
                <a:lnTo>
                  <a:pt x="65272" y="139186"/>
                </a:lnTo>
                <a:lnTo>
                  <a:pt x="66233" y="138226"/>
                </a:lnTo>
                <a:lnTo>
                  <a:pt x="67193" y="138226"/>
                </a:lnTo>
                <a:lnTo>
                  <a:pt x="67193" y="137281"/>
                </a:lnTo>
                <a:lnTo>
                  <a:pt x="68153" y="136321"/>
                </a:lnTo>
                <a:lnTo>
                  <a:pt x="68153" y="133441"/>
                </a:lnTo>
                <a:lnTo>
                  <a:pt x="69113" y="131505"/>
                </a:lnTo>
                <a:lnTo>
                  <a:pt x="69113" y="127680"/>
                </a:lnTo>
                <a:lnTo>
                  <a:pt x="68153" y="126720"/>
                </a:lnTo>
                <a:lnTo>
                  <a:pt x="68153" y="122880"/>
                </a:lnTo>
                <a:lnTo>
                  <a:pt x="67193" y="122880"/>
                </a:lnTo>
                <a:lnTo>
                  <a:pt x="66233" y="121920"/>
                </a:lnTo>
                <a:lnTo>
                  <a:pt x="65272" y="121920"/>
                </a:lnTo>
                <a:lnTo>
                  <a:pt x="64312" y="122880"/>
                </a:lnTo>
                <a:lnTo>
                  <a:pt x="63352" y="122880"/>
                </a:lnTo>
                <a:lnTo>
                  <a:pt x="62392" y="123840"/>
                </a:lnTo>
                <a:lnTo>
                  <a:pt x="61432" y="123840"/>
                </a:lnTo>
                <a:lnTo>
                  <a:pt x="59512" y="124800"/>
                </a:lnTo>
                <a:lnTo>
                  <a:pt x="57591" y="124800"/>
                </a:lnTo>
                <a:lnTo>
                  <a:pt x="55671" y="125760"/>
                </a:lnTo>
                <a:lnTo>
                  <a:pt x="47030" y="125760"/>
                </a:lnTo>
                <a:lnTo>
                  <a:pt x="43205" y="123840"/>
                </a:lnTo>
                <a:lnTo>
                  <a:pt x="41269" y="119999"/>
                </a:lnTo>
                <a:lnTo>
                  <a:pt x="38404" y="116159"/>
                </a:lnTo>
                <a:lnTo>
                  <a:pt x="37429" y="111358"/>
                </a:lnTo>
                <a:lnTo>
                  <a:pt x="37429" y="45110"/>
                </a:lnTo>
                <a:lnTo>
                  <a:pt x="66233" y="45110"/>
                </a:lnTo>
                <a:lnTo>
                  <a:pt x="67193" y="44150"/>
                </a:lnTo>
                <a:lnTo>
                  <a:pt x="68153" y="43205"/>
                </a:lnTo>
                <a:lnTo>
                  <a:pt x="68153" y="41269"/>
                </a:lnTo>
                <a:lnTo>
                  <a:pt x="69113" y="39364"/>
                </a:lnTo>
                <a:lnTo>
                  <a:pt x="69113" y="35524"/>
                </a:lnTo>
                <a:lnTo>
                  <a:pt x="68153" y="33588"/>
                </a:lnTo>
                <a:lnTo>
                  <a:pt x="68153" y="307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/>
          <p:nvPr/>
        </p:nvSpPr>
        <p:spPr>
          <a:xfrm>
            <a:off x="4466021" y="3460470"/>
            <a:ext cx="87355" cy="115183"/>
          </a:xfrm>
          <a:custGeom>
            <a:avLst/>
            <a:gdLst/>
            <a:ahLst/>
            <a:cxnLst/>
            <a:rect l="l" t="t" r="r" b="b"/>
            <a:pathLst>
              <a:path w="87355" h="115183">
                <a:moveTo>
                  <a:pt x="80634" y="13426"/>
                </a:moveTo>
                <a:lnTo>
                  <a:pt x="77754" y="9601"/>
                </a:lnTo>
                <a:lnTo>
                  <a:pt x="73913" y="6705"/>
                </a:lnTo>
                <a:lnTo>
                  <a:pt x="70073" y="3840"/>
                </a:lnTo>
                <a:lnTo>
                  <a:pt x="64312" y="1920"/>
                </a:lnTo>
                <a:lnTo>
                  <a:pt x="59527" y="0"/>
                </a:lnTo>
                <a:lnTo>
                  <a:pt x="37444" y="0"/>
                </a:lnTo>
                <a:lnTo>
                  <a:pt x="33604" y="960"/>
                </a:lnTo>
                <a:lnTo>
                  <a:pt x="28803" y="1920"/>
                </a:lnTo>
                <a:lnTo>
                  <a:pt x="25923" y="2880"/>
                </a:lnTo>
                <a:lnTo>
                  <a:pt x="22082" y="3840"/>
                </a:lnTo>
                <a:lnTo>
                  <a:pt x="19202" y="4800"/>
                </a:lnTo>
                <a:lnTo>
                  <a:pt x="16322" y="5760"/>
                </a:lnTo>
                <a:lnTo>
                  <a:pt x="13441" y="7680"/>
                </a:lnTo>
                <a:lnTo>
                  <a:pt x="10561" y="8641"/>
                </a:lnTo>
                <a:lnTo>
                  <a:pt x="8641" y="9601"/>
                </a:lnTo>
                <a:lnTo>
                  <a:pt x="7680" y="10546"/>
                </a:lnTo>
                <a:lnTo>
                  <a:pt x="6720" y="11521"/>
                </a:lnTo>
                <a:lnTo>
                  <a:pt x="5760" y="12481"/>
                </a:lnTo>
                <a:lnTo>
                  <a:pt x="5760" y="23987"/>
                </a:lnTo>
                <a:lnTo>
                  <a:pt x="6720" y="23987"/>
                </a:lnTo>
                <a:lnTo>
                  <a:pt x="6720" y="25908"/>
                </a:lnTo>
                <a:lnTo>
                  <a:pt x="11521" y="25908"/>
                </a:lnTo>
                <a:lnTo>
                  <a:pt x="13441" y="24947"/>
                </a:lnTo>
                <a:lnTo>
                  <a:pt x="15361" y="23042"/>
                </a:lnTo>
                <a:lnTo>
                  <a:pt x="18242" y="22067"/>
                </a:lnTo>
                <a:lnTo>
                  <a:pt x="21122" y="21107"/>
                </a:lnTo>
                <a:lnTo>
                  <a:pt x="24002" y="19202"/>
                </a:lnTo>
                <a:lnTo>
                  <a:pt x="26883" y="18227"/>
                </a:lnTo>
                <a:lnTo>
                  <a:pt x="30723" y="17266"/>
                </a:lnTo>
                <a:lnTo>
                  <a:pt x="34564" y="16322"/>
                </a:lnTo>
                <a:lnTo>
                  <a:pt x="38404" y="15361"/>
                </a:lnTo>
                <a:lnTo>
                  <a:pt x="48006" y="15361"/>
                </a:lnTo>
                <a:lnTo>
                  <a:pt x="51846" y="16322"/>
                </a:lnTo>
                <a:lnTo>
                  <a:pt x="54711" y="17266"/>
                </a:lnTo>
                <a:lnTo>
                  <a:pt x="57591" y="18227"/>
                </a:lnTo>
                <a:lnTo>
                  <a:pt x="60472" y="19202"/>
                </a:lnTo>
                <a:lnTo>
                  <a:pt x="62392" y="22067"/>
                </a:lnTo>
                <a:lnTo>
                  <a:pt x="64312" y="23987"/>
                </a:lnTo>
                <a:lnTo>
                  <a:pt x="65272" y="25908"/>
                </a:lnTo>
                <a:lnTo>
                  <a:pt x="66233" y="29748"/>
                </a:lnTo>
                <a:lnTo>
                  <a:pt x="67193" y="32628"/>
                </a:lnTo>
                <a:lnTo>
                  <a:pt x="68153" y="36469"/>
                </a:lnTo>
                <a:lnTo>
                  <a:pt x="68153" y="47990"/>
                </a:lnTo>
                <a:lnTo>
                  <a:pt x="45125" y="47990"/>
                </a:lnTo>
                <a:lnTo>
                  <a:pt x="37444" y="48950"/>
                </a:lnTo>
                <a:lnTo>
                  <a:pt x="30723" y="50871"/>
                </a:lnTo>
                <a:lnTo>
                  <a:pt x="24002" y="51831"/>
                </a:lnTo>
                <a:lnTo>
                  <a:pt x="19202" y="53751"/>
                </a:lnTo>
                <a:lnTo>
                  <a:pt x="14401" y="56631"/>
                </a:lnTo>
                <a:lnTo>
                  <a:pt x="9601" y="59512"/>
                </a:lnTo>
                <a:lnTo>
                  <a:pt x="5760" y="63352"/>
                </a:lnTo>
                <a:lnTo>
                  <a:pt x="3840" y="68153"/>
                </a:lnTo>
                <a:lnTo>
                  <a:pt x="960" y="71993"/>
                </a:lnTo>
                <a:lnTo>
                  <a:pt x="0" y="77754"/>
                </a:lnTo>
                <a:lnTo>
                  <a:pt x="0" y="88315"/>
                </a:lnTo>
                <a:lnTo>
                  <a:pt x="960" y="93116"/>
                </a:lnTo>
                <a:lnTo>
                  <a:pt x="2880" y="96956"/>
                </a:lnTo>
                <a:lnTo>
                  <a:pt x="4800" y="100797"/>
                </a:lnTo>
                <a:lnTo>
                  <a:pt x="6720" y="104622"/>
                </a:lnTo>
                <a:lnTo>
                  <a:pt x="10561" y="107518"/>
                </a:lnTo>
                <a:lnTo>
                  <a:pt x="13441" y="110398"/>
                </a:lnTo>
                <a:lnTo>
                  <a:pt x="17282" y="112303"/>
                </a:lnTo>
                <a:lnTo>
                  <a:pt x="22082" y="113278"/>
                </a:lnTo>
                <a:lnTo>
                  <a:pt x="20162" y="88315"/>
                </a:lnTo>
                <a:lnTo>
                  <a:pt x="20162" y="79674"/>
                </a:lnTo>
                <a:lnTo>
                  <a:pt x="21122" y="76794"/>
                </a:lnTo>
                <a:lnTo>
                  <a:pt x="22082" y="73914"/>
                </a:lnTo>
                <a:lnTo>
                  <a:pt x="23042" y="71033"/>
                </a:lnTo>
                <a:lnTo>
                  <a:pt x="24963" y="69113"/>
                </a:lnTo>
                <a:lnTo>
                  <a:pt x="27843" y="68153"/>
                </a:lnTo>
                <a:lnTo>
                  <a:pt x="29763" y="66233"/>
                </a:lnTo>
                <a:lnTo>
                  <a:pt x="33604" y="64312"/>
                </a:lnTo>
                <a:lnTo>
                  <a:pt x="37444" y="63352"/>
                </a:lnTo>
                <a:lnTo>
                  <a:pt x="41285" y="62392"/>
                </a:lnTo>
                <a:lnTo>
                  <a:pt x="68153" y="62392"/>
                </a:lnTo>
                <a:lnTo>
                  <a:pt x="68153" y="84475"/>
                </a:lnTo>
                <a:lnTo>
                  <a:pt x="63367" y="90236"/>
                </a:lnTo>
                <a:lnTo>
                  <a:pt x="58552" y="94076"/>
                </a:lnTo>
                <a:lnTo>
                  <a:pt x="53751" y="96956"/>
                </a:lnTo>
                <a:lnTo>
                  <a:pt x="49911" y="98877"/>
                </a:lnTo>
                <a:lnTo>
                  <a:pt x="45125" y="100797"/>
                </a:lnTo>
                <a:lnTo>
                  <a:pt x="33604" y="100797"/>
                </a:lnTo>
                <a:lnTo>
                  <a:pt x="28803" y="98877"/>
                </a:lnTo>
                <a:lnTo>
                  <a:pt x="24963" y="95996"/>
                </a:lnTo>
                <a:lnTo>
                  <a:pt x="25923" y="115183"/>
                </a:lnTo>
                <a:lnTo>
                  <a:pt x="43190" y="115183"/>
                </a:lnTo>
                <a:lnTo>
                  <a:pt x="48966" y="114239"/>
                </a:lnTo>
                <a:lnTo>
                  <a:pt x="54711" y="111343"/>
                </a:lnTo>
                <a:lnTo>
                  <a:pt x="60472" y="108463"/>
                </a:lnTo>
                <a:lnTo>
                  <a:pt x="66233" y="104622"/>
                </a:lnTo>
                <a:lnTo>
                  <a:pt x="70073" y="99837"/>
                </a:lnTo>
                <a:lnTo>
                  <a:pt x="70073" y="111343"/>
                </a:lnTo>
                <a:lnTo>
                  <a:pt x="71033" y="112303"/>
                </a:lnTo>
                <a:lnTo>
                  <a:pt x="71993" y="113278"/>
                </a:lnTo>
                <a:lnTo>
                  <a:pt x="73913" y="113278"/>
                </a:lnTo>
                <a:lnTo>
                  <a:pt x="74874" y="114239"/>
                </a:lnTo>
                <a:lnTo>
                  <a:pt x="82555" y="114239"/>
                </a:lnTo>
                <a:lnTo>
                  <a:pt x="83515" y="113278"/>
                </a:lnTo>
                <a:lnTo>
                  <a:pt x="85435" y="113278"/>
                </a:lnTo>
                <a:lnTo>
                  <a:pt x="86395" y="112303"/>
                </a:lnTo>
                <a:lnTo>
                  <a:pt x="87355" y="111343"/>
                </a:lnTo>
                <a:lnTo>
                  <a:pt x="87355" y="32628"/>
                </a:lnTo>
                <a:lnTo>
                  <a:pt x="86395" y="26883"/>
                </a:lnTo>
                <a:lnTo>
                  <a:pt x="84475" y="22067"/>
                </a:lnTo>
                <a:lnTo>
                  <a:pt x="83515" y="17266"/>
                </a:lnTo>
                <a:lnTo>
                  <a:pt x="80634" y="1342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" name="object 165"/>
          <p:cNvSpPr/>
          <p:nvPr/>
        </p:nvSpPr>
        <p:spPr>
          <a:xfrm>
            <a:off x="4486183" y="3548786"/>
            <a:ext cx="5760" cy="26868"/>
          </a:xfrm>
          <a:custGeom>
            <a:avLst/>
            <a:gdLst/>
            <a:ahLst/>
            <a:cxnLst/>
            <a:rect l="l" t="t" r="r" b="b"/>
            <a:pathLst>
              <a:path w="5760" h="26868">
                <a:moveTo>
                  <a:pt x="1920" y="3840"/>
                </a:moveTo>
                <a:lnTo>
                  <a:pt x="0" y="0"/>
                </a:lnTo>
                <a:lnTo>
                  <a:pt x="1920" y="24963"/>
                </a:lnTo>
                <a:lnTo>
                  <a:pt x="5760" y="26868"/>
                </a:lnTo>
                <a:lnTo>
                  <a:pt x="4800" y="7680"/>
                </a:lnTo>
                <a:lnTo>
                  <a:pt x="192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" name="object 166"/>
          <p:cNvSpPr/>
          <p:nvPr/>
        </p:nvSpPr>
        <p:spPr>
          <a:xfrm>
            <a:off x="4609063" y="3460470"/>
            <a:ext cx="76794" cy="115183"/>
          </a:xfrm>
          <a:custGeom>
            <a:avLst/>
            <a:gdLst/>
            <a:ahLst/>
            <a:cxnLst/>
            <a:rect l="l" t="t" r="r" b="b"/>
            <a:pathLst>
              <a:path w="76794" h="115183">
                <a:moveTo>
                  <a:pt x="14401" y="94076"/>
                </a:moveTo>
                <a:lnTo>
                  <a:pt x="9585" y="90236"/>
                </a:lnTo>
                <a:lnTo>
                  <a:pt x="4785" y="85435"/>
                </a:lnTo>
                <a:lnTo>
                  <a:pt x="0" y="100797"/>
                </a:lnTo>
                <a:lnTo>
                  <a:pt x="2880" y="103677"/>
                </a:lnTo>
                <a:lnTo>
                  <a:pt x="5745" y="105597"/>
                </a:lnTo>
                <a:lnTo>
                  <a:pt x="8625" y="108463"/>
                </a:lnTo>
                <a:lnTo>
                  <a:pt x="11521" y="110398"/>
                </a:lnTo>
                <a:lnTo>
                  <a:pt x="14401" y="111343"/>
                </a:lnTo>
                <a:lnTo>
                  <a:pt x="17266" y="113278"/>
                </a:lnTo>
                <a:lnTo>
                  <a:pt x="19187" y="114239"/>
                </a:lnTo>
                <a:lnTo>
                  <a:pt x="22067" y="114239"/>
                </a:lnTo>
                <a:lnTo>
                  <a:pt x="24947" y="115183"/>
                </a:lnTo>
                <a:lnTo>
                  <a:pt x="39349" y="115183"/>
                </a:lnTo>
                <a:lnTo>
                  <a:pt x="45110" y="114239"/>
                </a:lnTo>
                <a:lnTo>
                  <a:pt x="50871" y="111343"/>
                </a:lnTo>
                <a:lnTo>
                  <a:pt x="56631" y="108463"/>
                </a:lnTo>
                <a:lnTo>
                  <a:pt x="61432" y="104622"/>
                </a:lnTo>
                <a:lnTo>
                  <a:pt x="65272" y="99837"/>
                </a:lnTo>
                <a:lnTo>
                  <a:pt x="69113" y="94076"/>
                </a:lnTo>
                <a:lnTo>
                  <a:pt x="71993" y="88315"/>
                </a:lnTo>
                <a:lnTo>
                  <a:pt x="73913" y="80634"/>
                </a:lnTo>
                <a:lnTo>
                  <a:pt x="75834" y="73914"/>
                </a:lnTo>
                <a:lnTo>
                  <a:pt x="76794" y="65272"/>
                </a:lnTo>
                <a:lnTo>
                  <a:pt x="76794" y="41269"/>
                </a:lnTo>
                <a:lnTo>
                  <a:pt x="74874" y="34549"/>
                </a:lnTo>
                <a:lnTo>
                  <a:pt x="72953" y="27828"/>
                </a:lnTo>
                <a:lnTo>
                  <a:pt x="71033" y="21107"/>
                </a:lnTo>
                <a:lnTo>
                  <a:pt x="67193" y="16322"/>
                </a:lnTo>
                <a:lnTo>
                  <a:pt x="64312" y="11521"/>
                </a:lnTo>
                <a:lnTo>
                  <a:pt x="59512" y="7680"/>
                </a:lnTo>
                <a:lnTo>
                  <a:pt x="53751" y="3840"/>
                </a:lnTo>
                <a:lnTo>
                  <a:pt x="48950" y="960"/>
                </a:lnTo>
                <a:lnTo>
                  <a:pt x="42230" y="0"/>
                </a:lnTo>
                <a:lnTo>
                  <a:pt x="34549" y="0"/>
                </a:lnTo>
                <a:lnTo>
                  <a:pt x="35509" y="16322"/>
                </a:lnTo>
                <a:lnTo>
                  <a:pt x="40309" y="17266"/>
                </a:lnTo>
                <a:lnTo>
                  <a:pt x="43190" y="20147"/>
                </a:lnTo>
                <a:lnTo>
                  <a:pt x="46070" y="22067"/>
                </a:lnTo>
                <a:lnTo>
                  <a:pt x="48950" y="24947"/>
                </a:lnTo>
                <a:lnTo>
                  <a:pt x="50871" y="28788"/>
                </a:lnTo>
                <a:lnTo>
                  <a:pt x="53751" y="33588"/>
                </a:lnTo>
                <a:lnTo>
                  <a:pt x="54711" y="37429"/>
                </a:lnTo>
                <a:lnTo>
                  <a:pt x="55671" y="43190"/>
                </a:lnTo>
                <a:lnTo>
                  <a:pt x="56631" y="47990"/>
                </a:lnTo>
                <a:lnTo>
                  <a:pt x="56631" y="68153"/>
                </a:lnTo>
                <a:lnTo>
                  <a:pt x="55671" y="72953"/>
                </a:lnTo>
                <a:lnTo>
                  <a:pt x="54711" y="77754"/>
                </a:lnTo>
                <a:lnTo>
                  <a:pt x="52791" y="82555"/>
                </a:lnTo>
                <a:lnTo>
                  <a:pt x="50871" y="86395"/>
                </a:lnTo>
                <a:lnTo>
                  <a:pt x="47990" y="90236"/>
                </a:lnTo>
                <a:lnTo>
                  <a:pt x="46070" y="93116"/>
                </a:lnTo>
                <a:lnTo>
                  <a:pt x="42230" y="95036"/>
                </a:lnTo>
                <a:lnTo>
                  <a:pt x="38389" y="97917"/>
                </a:lnTo>
                <a:lnTo>
                  <a:pt x="34549" y="98877"/>
                </a:lnTo>
                <a:lnTo>
                  <a:pt x="23987" y="98877"/>
                </a:lnTo>
                <a:lnTo>
                  <a:pt x="19187" y="96956"/>
                </a:lnTo>
                <a:lnTo>
                  <a:pt x="14401" y="9407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" name="object 167"/>
          <p:cNvSpPr/>
          <p:nvPr/>
        </p:nvSpPr>
        <p:spPr>
          <a:xfrm>
            <a:off x="4588901" y="3410544"/>
            <a:ext cx="55671" cy="164165"/>
          </a:xfrm>
          <a:custGeom>
            <a:avLst/>
            <a:gdLst/>
            <a:ahLst/>
            <a:cxnLst/>
            <a:rect l="l" t="t" r="r" b="b"/>
            <a:pathLst>
              <a:path w="55671" h="164165">
                <a:moveTo>
                  <a:pt x="11521" y="0"/>
                </a:move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62229"/>
                </a:lnTo>
                <a:lnTo>
                  <a:pt x="960" y="162229"/>
                </a:lnTo>
                <a:lnTo>
                  <a:pt x="960" y="163205"/>
                </a:lnTo>
                <a:lnTo>
                  <a:pt x="3840" y="163205"/>
                </a:lnTo>
                <a:lnTo>
                  <a:pt x="4800" y="164165"/>
                </a:lnTo>
                <a:lnTo>
                  <a:pt x="12481" y="164165"/>
                </a:lnTo>
                <a:lnTo>
                  <a:pt x="13441" y="163205"/>
                </a:lnTo>
                <a:lnTo>
                  <a:pt x="16322" y="163205"/>
                </a:lnTo>
                <a:lnTo>
                  <a:pt x="16322" y="162229"/>
                </a:lnTo>
                <a:lnTo>
                  <a:pt x="17282" y="161269"/>
                </a:lnTo>
                <a:lnTo>
                  <a:pt x="17282" y="147843"/>
                </a:lnTo>
                <a:lnTo>
                  <a:pt x="20162" y="150723"/>
                </a:lnTo>
                <a:lnTo>
                  <a:pt x="24947" y="135361"/>
                </a:lnTo>
                <a:lnTo>
                  <a:pt x="19202" y="128640"/>
                </a:lnTo>
                <a:lnTo>
                  <a:pt x="19202" y="86395"/>
                </a:lnTo>
                <a:lnTo>
                  <a:pt x="22067" y="82555"/>
                </a:lnTo>
                <a:lnTo>
                  <a:pt x="25908" y="79674"/>
                </a:lnTo>
                <a:lnTo>
                  <a:pt x="27843" y="76809"/>
                </a:lnTo>
                <a:lnTo>
                  <a:pt x="30723" y="74874"/>
                </a:lnTo>
                <a:lnTo>
                  <a:pt x="33588" y="71993"/>
                </a:lnTo>
                <a:lnTo>
                  <a:pt x="35509" y="71033"/>
                </a:lnTo>
                <a:lnTo>
                  <a:pt x="38404" y="69128"/>
                </a:lnTo>
                <a:lnTo>
                  <a:pt x="41269" y="68153"/>
                </a:lnTo>
                <a:lnTo>
                  <a:pt x="43190" y="67193"/>
                </a:lnTo>
                <a:lnTo>
                  <a:pt x="46070" y="66248"/>
                </a:lnTo>
                <a:lnTo>
                  <a:pt x="55671" y="66248"/>
                </a:lnTo>
                <a:lnTo>
                  <a:pt x="54711" y="49926"/>
                </a:lnTo>
                <a:lnTo>
                  <a:pt x="48950" y="49926"/>
                </a:lnTo>
                <a:lnTo>
                  <a:pt x="46070" y="50886"/>
                </a:lnTo>
                <a:lnTo>
                  <a:pt x="43190" y="50886"/>
                </a:lnTo>
                <a:lnTo>
                  <a:pt x="40309" y="51846"/>
                </a:lnTo>
                <a:lnTo>
                  <a:pt x="37429" y="53766"/>
                </a:lnTo>
                <a:lnTo>
                  <a:pt x="34564" y="54726"/>
                </a:lnTo>
                <a:lnTo>
                  <a:pt x="31683" y="56631"/>
                </a:lnTo>
                <a:lnTo>
                  <a:pt x="28788" y="58567"/>
                </a:lnTo>
                <a:lnTo>
                  <a:pt x="25908" y="61447"/>
                </a:lnTo>
                <a:lnTo>
                  <a:pt x="22067" y="63352"/>
                </a:lnTo>
                <a:lnTo>
                  <a:pt x="19202" y="67193"/>
                </a:lnTo>
                <a:lnTo>
                  <a:pt x="19202" y="1920"/>
                </a:lnTo>
                <a:lnTo>
                  <a:pt x="18227" y="1920"/>
                </a:lnTo>
                <a:lnTo>
                  <a:pt x="18227" y="960"/>
                </a:lnTo>
                <a:lnTo>
                  <a:pt x="16322" y="960"/>
                </a:lnTo>
                <a:lnTo>
                  <a:pt x="15361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" name="object 168"/>
          <p:cNvSpPr/>
          <p:nvPr/>
        </p:nvSpPr>
        <p:spPr>
          <a:xfrm>
            <a:off x="4715606" y="3410544"/>
            <a:ext cx="19202" cy="164165"/>
          </a:xfrm>
          <a:custGeom>
            <a:avLst/>
            <a:gdLst/>
            <a:ahLst/>
            <a:cxnLst/>
            <a:rect l="l" t="t" r="r" b="b"/>
            <a:pathLst>
              <a:path w="19202" h="164165">
                <a:moveTo>
                  <a:pt x="960" y="162229"/>
                </a:moveTo>
                <a:lnTo>
                  <a:pt x="960" y="163205"/>
                </a:lnTo>
                <a:lnTo>
                  <a:pt x="3840" y="163205"/>
                </a:lnTo>
                <a:lnTo>
                  <a:pt x="4800" y="164165"/>
                </a:lnTo>
                <a:lnTo>
                  <a:pt x="14401" y="164165"/>
                </a:lnTo>
                <a:lnTo>
                  <a:pt x="15361" y="163205"/>
                </a:lnTo>
                <a:lnTo>
                  <a:pt x="17282" y="163205"/>
                </a:lnTo>
                <a:lnTo>
                  <a:pt x="18242" y="162229"/>
                </a:lnTo>
                <a:lnTo>
                  <a:pt x="19202" y="161269"/>
                </a:lnTo>
                <a:lnTo>
                  <a:pt x="19202" y="2880"/>
                </a:lnTo>
                <a:lnTo>
                  <a:pt x="18242" y="1920"/>
                </a:lnTo>
                <a:lnTo>
                  <a:pt x="18242" y="960"/>
                </a:lnTo>
                <a:lnTo>
                  <a:pt x="16322" y="960"/>
                </a:lnTo>
                <a:lnTo>
                  <a:pt x="15361" y="0"/>
                </a:lnTo>
                <a:lnTo>
                  <a:pt x="3840" y="0"/>
                </a:lnTo>
                <a:lnTo>
                  <a:pt x="1935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162229"/>
                </a:lnTo>
                <a:lnTo>
                  <a:pt x="960" y="16222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" name="object 169"/>
          <p:cNvSpPr/>
          <p:nvPr/>
        </p:nvSpPr>
        <p:spPr>
          <a:xfrm>
            <a:off x="4784735" y="3464311"/>
            <a:ext cx="8641" cy="34549"/>
          </a:xfrm>
          <a:custGeom>
            <a:avLst/>
            <a:gdLst/>
            <a:ahLst/>
            <a:cxnLst/>
            <a:rect l="l" t="t" r="r" b="b"/>
            <a:pathLst>
              <a:path w="8641" h="34549">
                <a:moveTo>
                  <a:pt x="0" y="34549"/>
                </a:moveTo>
                <a:lnTo>
                  <a:pt x="1920" y="30708"/>
                </a:lnTo>
                <a:lnTo>
                  <a:pt x="2880" y="26868"/>
                </a:lnTo>
                <a:lnTo>
                  <a:pt x="4800" y="23987"/>
                </a:lnTo>
                <a:lnTo>
                  <a:pt x="8641" y="0"/>
                </a:lnTo>
                <a:lnTo>
                  <a:pt x="1920" y="2865"/>
                </a:lnTo>
                <a:lnTo>
                  <a:pt x="0" y="3454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" name="object 170"/>
          <p:cNvSpPr/>
          <p:nvPr/>
        </p:nvSpPr>
        <p:spPr>
          <a:xfrm>
            <a:off x="4763612" y="3460470"/>
            <a:ext cx="96956" cy="115183"/>
          </a:xfrm>
          <a:custGeom>
            <a:avLst/>
            <a:gdLst/>
            <a:ahLst/>
            <a:cxnLst/>
            <a:rect l="l" t="t" r="r" b="b"/>
            <a:pathLst>
              <a:path w="96956" h="115183">
                <a:moveTo>
                  <a:pt x="93116" y="60472"/>
                </a:moveTo>
                <a:lnTo>
                  <a:pt x="95036" y="59512"/>
                </a:lnTo>
                <a:lnTo>
                  <a:pt x="96956" y="58552"/>
                </a:lnTo>
                <a:lnTo>
                  <a:pt x="96956" y="42230"/>
                </a:lnTo>
                <a:lnTo>
                  <a:pt x="95996" y="36469"/>
                </a:lnTo>
                <a:lnTo>
                  <a:pt x="94076" y="29748"/>
                </a:lnTo>
                <a:lnTo>
                  <a:pt x="93116" y="23987"/>
                </a:lnTo>
                <a:lnTo>
                  <a:pt x="90236" y="19202"/>
                </a:lnTo>
                <a:lnTo>
                  <a:pt x="86395" y="14386"/>
                </a:lnTo>
                <a:lnTo>
                  <a:pt x="82555" y="9601"/>
                </a:lnTo>
                <a:lnTo>
                  <a:pt x="77754" y="5760"/>
                </a:lnTo>
                <a:lnTo>
                  <a:pt x="71993" y="3840"/>
                </a:lnTo>
                <a:lnTo>
                  <a:pt x="66233" y="960"/>
                </a:lnTo>
                <a:lnTo>
                  <a:pt x="58552" y="0"/>
                </a:lnTo>
                <a:lnTo>
                  <a:pt x="43190" y="0"/>
                </a:lnTo>
                <a:lnTo>
                  <a:pt x="35524" y="960"/>
                </a:lnTo>
                <a:lnTo>
                  <a:pt x="29763" y="3840"/>
                </a:lnTo>
                <a:lnTo>
                  <a:pt x="25923" y="27828"/>
                </a:lnTo>
                <a:lnTo>
                  <a:pt x="27843" y="24947"/>
                </a:lnTo>
                <a:lnTo>
                  <a:pt x="30723" y="21107"/>
                </a:lnTo>
                <a:lnTo>
                  <a:pt x="33604" y="19202"/>
                </a:lnTo>
                <a:lnTo>
                  <a:pt x="37444" y="17266"/>
                </a:lnTo>
                <a:lnTo>
                  <a:pt x="41285" y="15361"/>
                </a:lnTo>
                <a:lnTo>
                  <a:pt x="45125" y="14386"/>
                </a:lnTo>
                <a:lnTo>
                  <a:pt x="59527" y="14386"/>
                </a:lnTo>
                <a:lnTo>
                  <a:pt x="66233" y="17266"/>
                </a:lnTo>
                <a:lnTo>
                  <a:pt x="71033" y="23042"/>
                </a:lnTo>
                <a:lnTo>
                  <a:pt x="75834" y="28788"/>
                </a:lnTo>
                <a:lnTo>
                  <a:pt x="77754" y="37429"/>
                </a:lnTo>
                <a:lnTo>
                  <a:pt x="77754" y="47030"/>
                </a:lnTo>
                <a:lnTo>
                  <a:pt x="20162" y="47030"/>
                </a:lnTo>
                <a:lnTo>
                  <a:pt x="20162" y="43190"/>
                </a:lnTo>
                <a:lnTo>
                  <a:pt x="21122" y="38389"/>
                </a:lnTo>
                <a:lnTo>
                  <a:pt x="23042" y="6705"/>
                </a:lnTo>
                <a:lnTo>
                  <a:pt x="18242" y="10546"/>
                </a:lnTo>
                <a:lnTo>
                  <a:pt x="13441" y="15361"/>
                </a:lnTo>
                <a:lnTo>
                  <a:pt x="8641" y="20147"/>
                </a:lnTo>
                <a:lnTo>
                  <a:pt x="5760" y="26883"/>
                </a:lnTo>
                <a:lnTo>
                  <a:pt x="3840" y="33588"/>
                </a:lnTo>
                <a:lnTo>
                  <a:pt x="960" y="41269"/>
                </a:lnTo>
                <a:lnTo>
                  <a:pt x="0" y="48950"/>
                </a:lnTo>
                <a:lnTo>
                  <a:pt x="0" y="68153"/>
                </a:lnTo>
                <a:lnTo>
                  <a:pt x="960" y="75834"/>
                </a:lnTo>
                <a:lnTo>
                  <a:pt x="2880" y="83515"/>
                </a:lnTo>
                <a:lnTo>
                  <a:pt x="5760" y="90236"/>
                </a:lnTo>
                <a:lnTo>
                  <a:pt x="8641" y="95996"/>
                </a:lnTo>
                <a:lnTo>
                  <a:pt x="13441" y="100797"/>
                </a:lnTo>
                <a:lnTo>
                  <a:pt x="18242" y="105597"/>
                </a:lnTo>
                <a:lnTo>
                  <a:pt x="23042" y="109438"/>
                </a:lnTo>
                <a:lnTo>
                  <a:pt x="29763" y="112303"/>
                </a:lnTo>
                <a:lnTo>
                  <a:pt x="36484" y="114239"/>
                </a:lnTo>
                <a:lnTo>
                  <a:pt x="44165" y="115183"/>
                </a:lnTo>
                <a:lnTo>
                  <a:pt x="62392" y="115183"/>
                </a:lnTo>
                <a:lnTo>
                  <a:pt x="67193" y="114239"/>
                </a:lnTo>
                <a:lnTo>
                  <a:pt x="71033" y="113278"/>
                </a:lnTo>
                <a:lnTo>
                  <a:pt x="74874" y="113278"/>
                </a:lnTo>
                <a:lnTo>
                  <a:pt x="78714" y="112303"/>
                </a:lnTo>
                <a:lnTo>
                  <a:pt x="81594" y="111343"/>
                </a:lnTo>
                <a:lnTo>
                  <a:pt x="84475" y="110398"/>
                </a:lnTo>
                <a:lnTo>
                  <a:pt x="86395" y="109438"/>
                </a:lnTo>
                <a:lnTo>
                  <a:pt x="89275" y="108463"/>
                </a:lnTo>
                <a:lnTo>
                  <a:pt x="90236" y="107518"/>
                </a:lnTo>
                <a:lnTo>
                  <a:pt x="90236" y="106558"/>
                </a:lnTo>
                <a:lnTo>
                  <a:pt x="91196" y="106558"/>
                </a:lnTo>
                <a:lnTo>
                  <a:pt x="91196" y="105597"/>
                </a:lnTo>
                <a:lnTo>
                  <a:pt x="92156" y="105597"/>
                </a:lnTo>
                <a:lnTo>
                  <a:pt x="92156" y="101757"/>
                </a:lnTo>
                <a:lnTo>
                  <a:pt x="93116" y="100797"/>
                </a:lnTo>
                <a:lnTo>
                  <a:pt x="93116" y="97917"/>
                </a:lnTo>
                <a:lnTo>
                  <a:pt x="92156" y="96956"/>
                </a:lnTo>
                <a:lnTo>
                  <a:pt x="92156" y="93116"/>
                </a:lnTo>
                <a:lnTo>
                  <a:pt x="91196" y="92156"/>
                </a:lnTo>
                <a:lnTo>
                  <a:pt x="87355" y="92156"/>
                </a:lnTo>
                <a:lnTo>
                  <a:pt x="85435" y="93116"/>
                </a:lnTo>
                <a:lnTo>
                  <a:pt x="83515" y="94076"/>
                </a:lnTo>
                <a:lnTo>
                  <a:pt x="80634" y="95036"/>
                </a:lnTo>
                <a:lnTo>
                  <a:pt x="78714" y="95996"/>
                </a:lnTo>
                <a:lnTo>
                  <a:pt x="75834" y="96956"/>
                </a:lnTo>
                <a:lnTo>
                  <a:pt x="71993" y="97917"/>
                </a:lnTo>
                <a:lnTo>
                  <a:pt x="68153" y="98877"/>
                </a:lnTo>
                <a:lnTo>
                  <a:pt x="64312" y="99837"/>
                </a:lnTo>
                <a:lnTo>
                  <a:pt x="48005" y="99837"/>
                </a:lnTo>
                <a:lnTo>
                  <a:pt x="43190" y="98877"/>
                </a:lnTo>
                <a:lnTo>
                  <a:pt x="38404" y="96956"/>
                </a:lnTo>
                <a:lnTo>
                  <a:pt x="34564" y="95036"/>
                </a:lnTo>
                <a:lnTo>
                  <a:pt x="30723" y="93116"/>
                </a:lnTo>
                <a:lnTo>
                  <a:pt x="27843" y="89275"/>
                </a:lnTo>
                <a:lnTo>
                  <a:pt x="24963" y="86395"/>
                </a:lnTo>
                <a:lnTo>
                  <a:pt x="23042" y="81594"/>
                </a:lnTo>
                <a:lnTo>
                  <a:pt x="22082" y="77754"/>
                </a:lnTo>
                <a:lnTo>
                  <a:pt x="21122" y="72953"/>
                </a:lnTo>
                <a:lnTo>
                  <a:pt x="20162" y="67193"/>
                </a:lnTo>
                <a:lnTo>
                  <a:pt x="20162" y="61432"/>
                </a:lnTo>
                <a:lnTo>
                  <a:pt x="92156" y="61432"/>
                </a:lnTo>
                <a:lnTo>
                  <a:pt x="93116" y="6047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" name="object 171"/>
          <p:cNvSpPr/>
          <p:nvPr/>
        </p:nvSpPr>
        <p:spPr>
          <a:xfrm>
            <a:off x="4880731" y="3466231"/>
            <a:ext cx="38389" cy="141107"/>
          </a:xfrm>
          <a:custGeom>
            <a:avLst/>
            <a:gdLst/>
            <a:ahLst/>
            <a:cxnLst/>
            <a:rect l="l" t="t" r="r" b="b"/>
            <a:pathLst>
              <a:path w="38389" h="141107">
                <a:moveTo>
                  <a:pt x="31668" y="114223"/>
                </a:moveTo>
                <a:lnTo>
                  <a:pt x="32644" y="112303"/>
                </a:lnTo>
                <a:lnTo>
                  <a:pt x="33604" y="110383"/>
                </a:lnTo>
                <a:lnTo>
                  <a:pt x="34549" y="108478"/>
                </a:lnTo>
                <a:lnTo>
                  <a:pt x="35509" y="106542"/>
                </a:lnTo>
                <a:lnTo>
                  <a:pt x="36484" y="104637"/>
                </a:lnTo>
                <a:lnTo>
                  <a:pt x="36484" y="103677"/>
                </a:lnTo>
                <a:lnTo>
                  <a:pt x="37429" y="101757"/>
                </a:lnTo>
                <a:lnTo>
                  <a:pt x="37429" y="99837"/>
                </a:lnTo>
                <a:lnTo>
                  <a:pt x="38389" y="97917"/>
                </a:lnTo>
                <a:lnTo>
                  <a:pt x="38389" y="87355"/>
                </a:lnTo>
                <a:lnTo>
                  <a:pt x="37429" y="85435"/>
                </a:lnTo>
                <a:lnTo>
                  <a:pt x="37429" y="84475"/>
                </a:lnTo>
                <a:lnTo>
                  <a:pt x="36484" y="83515"/>
                </a:lnTo>
                <a:lnTo>
                  <a:pt x="35509" y="82555"/>
                </a:lnTo>
                <a:lnTo>
                  <a:pt x="34549" y="82555"/>
                </a:lnTo>
                <a:lnTo>
                  <a:pt x="33604" y="81594"/>
                </a:lnTo>
                <a:lnTo>
                  <a:pt x="21122" y="81594"/>
                </a:lnTo>
                <a:lnTo>
                  <a:pt x="20147" y="82555"/>
                </a:lnTo>
                <a:lnTo>
                  <a:pt x="19202" y="82555"/>
                </a:lnTo>
                <a:lnTo>
                  <a:pt x="18242" y="83515"/>
                </a:lnTo>
                <a:lnTo>
                  <a:pt x="17282" y="84475"/>
                </a:lnTo>
                <a:lnTo>
                  <a:pt x="17282" y="85435"/>
                </a:lnTo>
                <a:lnTo>
                  <a:pt x="16322" y="87355"/>
                </a:lnTo>
                <a:lnTo>
                  <a:pt x="16322" y="105582"/>
                </a:lnTo>
                <a:lnTo>
                  <a:pt x="960" y="138226"/>
                </a:lnTo>
                <a:lnTo>
                  <a:pt x="0" y="138226"/>
                </a:lnTo>
                <a:lnTo>
                  <a:pt x="0" y="140147"/>
                </a:lnTo>
                <a:lnTo>
                  <a:pt x="960" y="140147"/>
                </a:lnTo>
                <a:lnTo>
                  <a:pt x="960" y="141107"/>
                </a:lnTo>
                <a:lnTo>
                  <a:pt x="11521" y="141107"/>
                </a:lnTo>
                <a:lnTo>
                  <a:pt x="12481" y="140147"/>
                </a:lnTo>
                <a:lnTo>
                  <a:pt x="13441" y="140147"/>
                </a:lnTo>
                <a:lnTo>
                  <a:pt x="14401" y="139186"/>
                </a:lnTo>
                <a:lnTo>
                  <a:pt x="15361" y="138226"/>
                </a:lnTo>
                <a:lnTo>
                  <a:pt x="31668" y="114223"/>
                </a:lnTo>
                <a:close/>
              </a:path>
              <a:path w="38389" h="141107">
                <a:moveTo>
                  <a:pt x="14401" y="5760"/>
                </a:moveTo>
                <a:lnTo>
                  <a:pt x="14401" y="6720"/>
                </a:lnTo>
                <a:lnTo>
                  <a:pt x="13441" y="8625"/>
                </a:lnTo>
                <a:lnTo>
                  <a:pt x="13441" y="16306"/>
                </a:lnTo>
                <a:lnTo>
                  <a:pt x="14401" y="18227"/>
                </a:lnTo>
                <a:lnTo>
                  <a:pt x="14401" y="22067"/>
                </a:lnTo>
                <a:lnTo>
                  <a:pt x="15361" y="23027"/>
                </a:lnTo>
                <a:lnTo>
                  <a:pt x="16322" y="23987"/>
                </a:lnTo>
                <a:lnTo>
                  <a:pt x="17282" y="24947"/>
                </a:lnTo>
                <a:lnTo>
                  <a:pt x="18242" y="25908"/>
                </a:lnTo>
                <a:lnTo>
                  <a:pt x="20147" y="26868"/>
                </a:lnTo>
                <a:lnTo>
                  <a:pt x="31668" y="26868"/>
                </a:lnTo>
                <a:lnTo>
                  <a:pt x="33604" y="25908"/>
                </a:lnTo>
                <a:lnTo>
                  <a:pt x="34549" y="24947"/>
                </a:lnTo>
                <a:lnTo>
                  <a:pt x="35509" y="23987"/>
                </a:lnTo>
                <a:lnTo>
                  <a:pt x="36484" y="23027"/>
                </a:lnTo>
                <a:lnTo>
                  <a:pt x="37429" y="22067"/>
                </a:lnTo>
                <a:lnTo>
                  <a:pt x="37429" y="20147"/>
                </a:lnTo>
                <a:lnTo>
                  <a:pt x="38389" y="18227"/>
                </a:lnTo>
                <a:lnTo>
                  <a:pt x="38389" y="8625"/>
                </a:lnTo>
                <a:lnTo>
                  <a:pt x="37429" y="6720"/>
                </a:lnTo>
                <a:lnTo>
                  <a:pt x="37429" y="5760"/>
                </a:lnTo>
                <a:lnTo>
                  <a:pt x="36484" y="3840"/>
                </a:lnTo>
                <a:lnTo>
                  <a:pt x="35509" y="2880"/>
                </a:lnTo>
                <a:lnTo>
                  <a:pt x="34549" y="1920"/>
                </a:lnTo>
                <a:lnTo>
                  <a:pt x="33604" y="944"/>
                </a:lnTo>
                <a:lnTo>
                  <a:pt x="31668" y="944"/>
                </a:lnTo>
                <a:lnTo>
                  <a:pt x="30708" y="0"/>
                </a:lnTo>
                <a:lnTo>
                  <a:pt x="21122" y="0"/>
                </a:lnTo>
                <a:lnTo>
                  <a:pt x="20147" y="944"/>
                </a:lnTo>
                <a:lnTo>
                  <a:pt x="18242" y="944"/>
                </a:lnTo>
                <a:lnTo>
                  <a:pt x="17282" y="1920"/>
                </a:lnTo>
                <a:lnTo>
                  <a:pt x="16322" y="2880"/>
                </a:lnTo>
                <a:lnTo>
                  <a:pt x="15361" y="3840"/>
                </a:lnTo>
                <a:lnTo>
                  <a:pt x="14401" y="57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" name="object 172"/>
          <p:cNvSpPr/>
          <p:nvPr/>
        </p:nvSpPr>
        <p:spPr>
          <a:xfrm>
            <a:off x="2667990" y="3806052"/>
            <a:ext cx="59527" cy="59512"/>
          </a:xfrm>
          <a:custGeom>
            <a:avLst/>
            <a:gdLst/>
            <a:ahLst/>
            <a:cxnLst/>
            <a:rect l="l" t="t" r="r" b="b"/>
            <a:pathLst>
              <a:path w="59527" h="59512">
                <a:moveTo>
                  <a:pt x="0" y="29763"/>
                </a:moveTo>
                <a:lnTo>
                  <a:pt x="0" y="37444"/>
                </a:lnTo>
                <a:lnTo>
                  <a:pt x="2880" y="45125"/>
                </a:lnTo>
                <a:lnTo>
                  <a:pt x="8641" y="50886"/>
                </a:lnTo>
                <a:lnTo>
                  <a:pt x="15361" y="56631"/>
                </a:lnTo>
                <a:lnTo>
                  <a:pt x="22082" y="59512"/>
                </a:lnTo>
                <a:lnTo>
                  <a:pt x="38404" y="59512"/>
                </a:lnTo>
                <a:lnTo>
                  <a:pt x="45125" y="56631"/>
                </a:lnTo>
                <a:lnTo>
                  <a:pt x="50886" y="50886"/>
                </a:lnTo>
                <a:lnTo>
                  <a:pt x="56647" y="45125"/>
                </a:lnTo>
                <a:lnTo>
                  <a:pt x="59527" y="37444"/>
                </a:lnTo>
                <a:lnTo>
                  <a:pt x="59527" y="21122"/>
                </a:lnTo>
                <a:lnTo>
                  <a:pt x="56647" y="14401"/>
                </a:lnTo>
                <a:lnTo>
                  <a:pt x="50886" y="8641"/>
                </a:lnTo>
                <a:lnTo>
                  <a:pt x="45125" y="2880"/>
                </a:lnTo>
                <a:lnTo>
                  <a:pt x="38404" y="0"/>
                </a:lnTo>
                <a:lnTo>
                  <a:pt x="22082" y="0"/>
                </a:lnTo>
                <a:lnTo>
                  <a:pt x="15361" y="2880"/>
                </a:lnTo>
                <a:lnTo>
                  <a:pt x="8641" y="8641"/>
                </a:lnTo>
                <a:lnTo>
                  <a:pt x="2880" y="14401"/>
                </a:lnTo>
                <a:lnTo>
                  <a:pt x="0" y="21122"/>
                </a:lnTo>
                <a:lnTo>
                  <a:pt x="0" y="297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" name="object 173"/>
          <p:cNvSpPr/>
          <p:nvPr/>
        </p:nvSpPr>
        <p:spPr>
          <a:xfrm>
            <a:off x="2946379" y="3767648"/>
            <a:ext cx="165125" cy="152643"/>
          </a:xfrm>
          <a:custGeom>
            <a:avLst/>
            <a:gdLst/>
            <a:ahLst/>
            <a:cxnLst/>
            <a:rect l="l" t="t" r="r" b="b"/>
            <a:pathLst>
              <a:path w="165125" h="152643">
                <a:moveTo>
                  <a:pt x="19217" y="150723"/>
                </a:moveTo>
                <a:lnTo>
                  <a:pt x="20162" y="150723"/>
                </a:lnTo>
                <a:lnTo>
                  <a:pt x="20162" y="17282"/>
                </a:lnTo>
                <a:lnTo>
                  <a:pt x="72009" y="149763"/>
                </a:lnTo>
                <a:lnTo>
                  <a:pt x="72009" y="150723"/>
                </a:lnTo>
                <a:lnTo>
                  <a:pt x="72969" y="150723"/>
                </a:lnTo>
                <a:lnTo>
                  <a:pt x="72969" y="151683"/>
                </a:lnTo>
                <a:lnTo>
                  <a:pt x="74889" y="151683"/>
                </a:lnTo>
                <a:lnTo>
                  <a:pt x="74889" y="152643"/>
                </a:lnTo>
                <a:lnTo>
                  <a:pt x="88331" y="152643"/>
                </a:lnTo>
                <a:lnTo>
                  <a:pt x="89291" y="151683"/>
                </a:lnTo>
                <a:lnTo>
                  <a:pt x="90251" y="151683"/>
                </a:lnTo>
                <a:lnTo>
                  <a:pt x="90251" y="150723"/>
                </a:lnTo>
                <a:lnTo>
                  <a:pt x="91211" y="150723"/>
                </a:lnTo>
                <a:lnTo>
                  <a:pt x="91211" y="149763"/>
                </a:lnTo>
                <a:lnTo>
                  <a:pt x="145923" y="17282"/>
                </a:lnTo>
                <a:lnTo>
                  <a:pt x="145923" y="150723"/>
                </a:lnTo>
                <a:lnTo>
                  <a:pt x="146883" y="150723"/>
                </a:lnTo>
                <a:lnTo>
                  <a:pt x="146883" y="151683"/>
                </a:lnTo>
                <a:lnTo>
                  <a:pt x="147843" y="151683"/>
                </a:lnTo>
                <a:lnTo>
                  <a:pt x="148803" y="152643"/>
                </a:lnTo>
                <a:lnTo>
                  <a:pt x="163205" y="152643"/>
                </a:lnTo>
                <a:lnTo>
                  <a:pt x="163205" y="151683"/>
                </a:lnTo>
                <a:lnTo>
                  <a:pt x="165125" y="151683"/>
                </a:lnTo>
                <a:lnTo>
                  <a:pt x="165125" y="5775"/>
                </a:lnTo>
                <a:lnTo>
                  <a:pt x="164165" y="3840"/>
                </a:lnTo>
                <a:lnTo>
                  <a:pt x="164165" y="2895"/>
                </a:lnTo>
                <a:lnTo>
                  <a:pt x="163205" y="2895"/>
                </a:lnTo>
                <a:lnTo>
                  <a:pt x="162245" y="1935"/>
                </a:lnTo>
                <a:lnTo>
                  <a:pt x="161284" y="960"/>
                </a:lnTo>
                <a:lnTo>
                  <a:pt x="159364" y="960"/>
                </a:lnTo>
                <a:lnTo>
                  <a:pt x="158404" y="0"/>
                </a:lnTo>
                <a:lnTo>
                  <a:pt x="142082" y="0"/>
                </a:lnTo>
                <a:lnTo>
                  <a:pt x="140162" y="960"/>
                </a:lnTo>
                <a:lnTo>
                  <a:pt x="139202" y="960"/>
                </a:lnTo>
                <a:lnTo>
                  <a:pt x="137281" y="1935"/>
                </a:lnTo>
                <a:lnTo>
                  <a:pt x="136321" y="1935"/>
                </a:lnTo>
                <a:lnTo>
                  <a:pt x="135361" y="2895"/>
                </a:lnTo>
                <a:lnTo>
                  <a:pt x="133441" y="3840"/>
                </a:lnTo>
                <a:lnTo>
                  <a:pt x="132481" y="5775"/>
                </a:lnTo>
                <a:lnTo>
                  <a:pt x="131521" y="6720"/>
                </a:lnTo>
                <a:lnTo>
                  <a:pt x="130561" y="8641"/>
                </a:lnTo>
                <a:lnTo>
                  <a:pt x="129600" y="10561"/>
                </a:lnTo>
                <a:lnTo>
                  <a:pt x="128640" y="13456"/>
                </a:lnTo>
                <a:lnTo>
                  <a:pt x="82570" y="122880"/>
                </a:lnTo>
                <a:lnTo>
                  <a:pt x="38404" y="12481"/>
                </a:lnTo>
                <a:lnTo>
                  <a:pt x="37444" y="10561"/>
                </a:lnTo>
                <a:lnTo>
                  <a:pt x="36484" y="8641"/>
                </a:lnTo>
                <a:lnTo>
                  <a:pt x="35524" y="7680"/>
                </a:lnTo>
                <a:lnTo>
                  <a:pt x="34564" y="5775"/>
                </a:lnTo>
                <a:lnTo>
                  <a:pt x="33604" y="3840"/>
                </a:lnTo>
                <a:lnTo>
                  <a:pt x="32644" y="2895"/>
                </a:lnTo>
                <a:lnTo>
                  <a:pt x="30723" y="1935"/>
                </a:lnTo>
                <a:lnTo>
                  <a:pt x="29763" y="1935"/>
                </a:lnTo>
                <a:lnTo>
                  <a:pt x="27843" y="960"/>
                </a:lnTo>
                <a:lnTo>
                  <a:pt x="25923" y="960"/>
                </a:lnTo>
                <a:lnTo>
                  <a:pt x="23058" y="0"/>
                </a:lnTo>
                <a:lnTo>
                  <a:pt x="6720" y="0"/>
                </a:lnTo>
                <a:lnTo>
                  <a:pt x="4815" y="960"/>
                </a:lnTo>
                <a:lnTo>
                  <a:pt x="2880" y="2895"/>
                </a:lnTo>
                <a:lnTo>
                  <a:pt x="975" y="3840"/>
                </a:lnTo>
                <a:lnTo>
                  <a:pt x="0" y="6720"/>
                </a:lnTo>
                <a:lnTo>
                  <a:pt x="0" y="150723"/>
                </a:lnTo>
                <a:lnTo>
                  <a:pt x="975" y="150723"/>
                </a:lnTo>
                <a:lnTo>
                  <a:pt x="975" y="151683"/>
                </a:lnTo>
                <a:lnTo>
                  <a:pt x="1935" y="151683"/>
                </a:lnTo>
                <a:lnTo>
                  <a:pt x="2880" y="152643"/>
                </a:lnTo>
                <a:lnTo>
                  <a:pt x="17282" y="152643"/>
                </a:lnTo>
                <a:lnTo>
                  <a:pt x="18242" y="151683"/>
                </a:lnTo>
                <a:lnTo>
                  <a:pt x="19217" y="151683"/>
                </a:lnTo>
                <a:lnTo>
                  <a:pt x="19217" y="1507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" name="object 174"/>
          <p:cNvSpPr/>
          <p:nvPr/>
        </p:nvSpPr>
        <p:spPr>
          <a:xfrm>
            <a:off x="3170057" y="3893408"/>
            <a:ext cx="15361" cy="28803"/>
          </a:xfrm>
          <a:custGeom>
            <a:avLst/>
            <a:gdLst/>
            <a:ahLst/>
            <a:cxnLst/>
            <a:rect l="l" t="t" r="r" b="b"/>
            <a:pathLst>
              <a:path w="15361" h="28803">
                <a:moveTo>
                  <a:pt x="9601" y="8641"/>
                </a:moveTo>
                <a:lnTo>
                  <a:pt x="5760" y="6720"/>
                </a:lnTo>
                <a:lnTo>
                  <a:pt x="1920" y="3840"/>
                </a:lnTo>
                <a:lnTo>
                  <a:pt x="0" y="0"/>
                </a:lnTo>
                <a:lnTo>
                  <a:pt x="1920" y="24963"/>
                </a:lnTo>
                <a:lnTo>
                  <a:pt x="8641" y="26883"/>
                </a:lnTo>
                <a:lnTo>
                  <a:pt x="15361" y="28803"/>
                </a:lnTo>
                <a:lnTo>
                  <a:pt x="14401" y="11521"/>
                </a:lnTo>
                <a:lnTo>
                  <a:pt x="9601" y="86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" name="object 175"/>
          <p:cNvSpPr/>
          <p:nvPr/>
        </p:nvSpPr>
        <p:spPr>
          <a:xfrm>
            <a:off x="3143189" y="3806052"/>
            <a:ext cx="105597" cy="116159"/>
          </a:xfrm>
          <a:custGeom>
            <a:avLst/>
            <a:gdLst/>
            <a:ahLst/>
            <a:cxnLst/>
            <a:rect l="l" t="t" r="r" b="b"/>
            <a:pathLst>
              <a:path w="105597" h="116159">
                <a:moveTo>
                  <a:pt x="0" y="58567"/>
                </a:moveTo>
                <a:lnTo>
                  <a:pt x="0" y="68153"/>
                </a:lnTo>
                <a:lnTo>
                  <a:pt x="960" y="75834"/>
                </a:lnTo>
                <a:lnTo>
                  <a:pt x="2865" y="82555"/>
                </a:lnTo>
                <a:lnTo>
                  <a:pt x="4800" y="90236"/>
                </a:lnTo>
                <a:lnTo>
                  <a:pt x="8641" y="95996"/>
                </a:lnTo>
                <a:lnTo>
                  <a:pt x="12466" y="100797"/>
                </a:lnTo>
                <a:lnTo>
                  <a:pt x="17266" y="105597"/>
                </a:lnTo>
                <a:lnTo>
                  <a:pt x="22082" y="109438"/>
                </a:lnTo>
                <a:lnTo>
                  <a:pt x="28788" y="112318"/>
                </a:lnTo>
                <a:lnTo>
                  <a:pt x="26868" y="87355"/>
                </a:lnTo>
                <a:lnTo>
                  <a:pt x="23987" y="83515"/>
                </a:lnTo>
                <a:lnTo>
                  <a:pt x="23027" y="78714"/>
                </a:lnTo>
                <a:lnTo>
                  <a:pt x="21107" y="73913"/>
                </a:lnTo>
                <a:lnTo>
                  <a:pt x="20147" y="69128"/>
                </a:lnTo>
                <a:lnTo>
                  <a:pt x="20147" y="51846"/>
                </a:lnTo>
                <a:lnTo>
                  <a:pt x="21107" y="46085"/>
                </a:lnTo>
                <a:lnTo>
                  <a:pt x="22082" y="41285"/>
                </a:lnTo>
                <a:lnTo>
                  <a:pt x="23027" y="35524"/>
                </a:lnTo>
                <a:lnTo>
                  <a:pt x="24947" y="31683"/>
                </a:lnTo>
                <a:lnTo>
                  <a:pt x="27828" y="27843"/>
                </a:lnTo>
                <a:lnTo>
                  <a:pt x="30708" y="24002"/>
                </a:lnTo>
                <a:lnTo>
                  <a:pt x="33588" y="21122"/>
                </a:lnTo>
                <a:lnTo>
                  <a:pt x="38389" y="19202"/>
                </a:lnTo>
                <a:lnTo>
                  <a:pt x="42230" y="17282"/>
                </a:lnTo>
                <a:lnTo>
                  <a:pt x="47030" y="16322"/>
                </a:lnTo>
                <a:lnTo>
                  <a:pt x="58552" y="16322"/>
                </a:lnTo>
                <a:lnTo>
                  <a:pt x="64312" y="17282"/>
                </a:lnTo>
                <a:lnTo>
                  <a:pt x="68153" y="19202"/>
                </a:lnTo>
                <a:lnTo>
                  <a:pt x="72953" y="22082"/>
                </a:lnTo>
                <a:lnTo>
                  <a:pt x="75834" y="24963"/>
                </a:lnTo>
                <a:lnTo>
                  <a:pt x="77754" y="28803"/>
                </a:lnTo>
                <a:lnTo>
                  <a:pt x="80634" y="32644"/>
                </a:lnTo>
                <a:lnTo>
                  <a:pt x="82555" y="36484"/>
                </a:lnTo>
                <a:lnTo>
                  <a:pt x="83515" y="42245"/>
                </a:lnTo>
                <a:lnTo>
                  <a:pt x="84475" y="47045"/>
                </a:lnTo>
                <a:lnTo>
                  <a:pt x="85435" y="52791"/>
                </a:lnTo>
                <a:lnTo>
                  <a:pt x="85435" y="64312"/>
                </a:lnTo>
                <a:lnTo>
                  <a:pt x="84475" y="70073"/>
                </a:lnTo>
                <a:lnTo>
                  <a:pt x="83515" y="74874"/>
                </a:lnTo>
                <a:lnTo>
                  <a:pt x="81594" y="79674"/>
                </a:lnTo>
                <a:lnTo>
                  <a:pt x="79674" y="84475"/>
                </a:lnTo>
                <a:lnTo>
                  <a:pt x="76794" y="88315"/>
                </a:lnTo>
                <a:lnTo>
                  <a:pt x="74874" y="92156"/>
                </a:lnTo>
                <a:lnTo>
                  <a:pt x="71033" y="95036"/>
                </a:lnTo>
                <a:lnTo>
                  <a:pt x="67193" y="96956"/>
                </a:lnTo>
                <a:lnTo>
                  <a:pt x="62392" y="98877"/>
                </a:lnTo>
                <a:lnTo>
                  <a:pt x="57591" y="99837"/>
                </a:lnTo>
                <a:lnTo>
                  <a:pt x="46070" y="99837"/>
                </a:lnTo>
                <a:lnTo>
                  <a:pt x="41269" y="98877"/>
                </a:lnTo>
                <a:lnTo>
                  <a:pt x="42230" y="116159"/>
                </a:lnTo>
                <a:lnTo>
                  <a:pt x="60472" y="116159"/>
                </a:lnTo>
                <a:lnTo>
                  <a:pt x="68153" y="114239"/>
                </a:lnTo>
                <a:lnTo>
                  <a:pt x="74874" y="111358"/>
                </a:lnTo>
                <a:lnTo>
                  <a:pt x="81594" y="108478"/>
                </a:lnTo>
                <a:lnTo>
                  <a:pt x="87355" y="104637"/>
                </a:lnTo>
                <a:lnTo>
                  <a:pt x="92156" y="98877"/>
                </a:lnTo>
                <a:lnTo>
                  <a:pt x="95996" y="94076"/>
                </a:lnTo>
                <a:lnTo>
                  <a:pt x="99822" y="88315"/>
                </a:lnTo>
                <a:lnTo>
                  <a:pt x="101757" y="80634"/>
                </a:lnTo>
                <a:lnTo>
                  <a:pt x="104622" y="72969"/>
                </a:lnTo>
                <a:lnTo>
                  <a:pt x="105597" y="65288"/>
                </a:lnTo>
                <a:lnTo>
                  <a:pt x="105597" y="48005"/>
                </a:lnTo>
                <a:lnTo>
                  <a:pt x="104622" y="40325"/>
                </a:lnTo>
                <a:lnTo>
                  <a:pt x="101757" y="32644"/>
                </a:lnTo>
                <a:lnTo>
                  <a:pt x="99822" y="25923"/>
                </a:lnTo>
                <a:lnTo>
                  <a:pt x="96941" y="20162"/>
                </a:lnTo>
                <a:lnTo>
                  <a:pt x="92156" y="15361"/>
                </a:lnTo>
                <a:lnTo>
                  <a:pt x="88315" y="10561"/>
                </a:lnTo>
                <a:lnTo>
                  <a:pt x="82555" y="6720"/>
                </a:lnTo>
                <a:lnTo>
                  <a:pt x="75834" y="3840"/>
                </a:lnTo>
                <a:lnTo>
                  <a:pt x="70073" y="960"/>
                </a:lnTo>
                <a:lnTo>
                  <a:pt x="62392" y="0"/>
                </a:lnTo>
                <a:lnTo>
                  <a:pt x="44150" y="0"/>
                </a:lnTo>
                <a:lnTo>
                  <a:pt x="36469" y="1920"/>
                </a:lnTo>
                <a:lnTo>
                  <a:pt x="29748" y="4800"/>
                </a:lnTo>
                <a:lnTo>
                  <a:pt x="23027" y="7680"/>
                </a:lnTo>
                <a:lnTo>
                  <a:pt x="17266" y="11521"/>
                </a:lnTo>
                <a:lnTo>
                  <a:pt x="13426" y="16322"/>
                </a:lnTo>
                <a:lnTo>
                  <a:pt x="8641" y="22082"/>
                </a:lnTo>
                <a:lnTo>
                  <a:pt x="4800" y="27843"/>
                </a:lnTo>
                <a:lnTo>
                  <a:pt x="2865" y="35524"/>
                </a:lnTo>
                <a:lnTo>
                  <a:pt x="960" y="42245"/>
                </a:lnTo>
                <a:lnTo>
                  <a:pt x="0" y="50886"/>
                </a:lnTo>
                <a:lnTo>
                  <a:pt x="0" y="5856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" name="object 176"/>
          <p:cNvSpPr/>
          <p:nvPr/>
        </p:nvSpPr>
        <p:spPr>
          <a:xfrm>
            <a:off x="3277575" y="3806052"/>
            <a:ext cx="61447" cy="114239"/>
          </a:xfrm>
          <a:custGeom>
            <a:avLst/>
            <a:gdLst/>
            <a:ahLst/>
            <a:cxnLst/>
            <a:rect l="l" t="t" r="r" b="b"/>
            <a:pathLst>
              <a:path w="61447" h="114239">
                <a:moveTo>
                  <a:pt x="17282" y="3840"/>
                </a:moveTo>
                <a:lnTo>
                  <a:pt x="16322" y="3840"/>
                </a:lnTo>
                <a:lnTo>
                  <a:pt x="16322" y="2880"/>
                </a:lnTo>
                <a:lnTo>
                  <a:pt x="15361" y="2880"/>
                </a:lnTo>
                <a:lnTo>
                  <a:pt x="14401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13278"/>
                </a:lnTo>
                <a:lnTo>
                  <a:pt x="960" y="113278"/>
                </a:lnTo>
                <a:lnTo>
                  <a:pt x="1920" y="114239"/>
                </a:lnTo>
                <a:lnTo>
                  <a:pt x="16322" y="114239"/>
                </a:lnTo>
                <a:lnTo>
                  <a:pt x="17282" y="113278"/>
                </a:lnTo>
                <a:lnTo>
                  <a:pt x="18242" y="113278"/>
                </a:lnTo>
                <a:lnTo>
                  <a:pt x="18242" y="112318"/>
                </a:lnTo>
                <a:lnTo>
                  <a:pt x="19202" y="112318"/>
                </a:lnTo>
                <a:lnTo>
                  <a:pt x="19202" y="41285"/>
                </a:lnTo>
                <a:lnTo>
                  <a:pt x="22082" y="37444"/>
                </a:lnTo>
                <a:lnTo>
                  <a:pt x="24002" y="33604"/>
                </a:lnTo>
                <a:lnTo>
                  <a:pt x="26883" y="30723"/>
                </a:lnTo>
                <a:lnTo>
                  <a:pt x="28803" y="27843"/>
                </a:lnTo>
                <a:lnTo>
                  <a:pt x="30723" y="24963"/>
                </a:lnTo>
                <a:lnTo>
                  <a:pt x="32644" y="23042"/>
                </a:lnTo>
                <a:lnTo>
                  <a:pt x="35524" y="21122"/>
                </a:lnTo>
                <a:lnTo>
                  <a:pt x="37444" y="20162"/>
                </a:lnTo>
                <a:lnTo>
                  <a:pt x="39364" y="19202"/>
                </a:lnTo>
                <a:lnTo>
                  <a:pt x="41285" y="18242"/>
                </a:lnTo>
                <a:lnTo>
                  <a:pt x="48005" y="18242"/>
                </a:lnTo>
                <a:lnTo>
                  <a:pt x="48966" y="19202"/>
                </a:lnTo>
                <a:lnTo>
                  <a:pt x="51846" y="19202"/>
                </a:lnTo>
                <a:lnTo>
                  <a:pt x="52806" y="20162"/>
                </a:lnTo>
                <a:lnTo>
                  <a:pt x="55686" y="20162"/>
                </a:lnTo>
                <a:lnTo>
                  <a:pt x="55686" y="21122"/>
                </a:lnTo>
                <a:lnTo>
                  <a:pt x="59527" y="21122"/>
                </a:lnTo>
                <a:lnTo>
                  <a:pt x="60472" y="20162"/>
                </a:lnTo>
                <a:lnTo>
                  <a:pt x="60472" y="19202"/>
                </a:lnTo>
                <a:lnTo>
                  <a:pt x="61447" y="18242"/>
                </a:lnTo>
                <a:lnTo>
                  <a:pt x="61447" y="5760"/>
                </a:lnTo>
                <a:lnTo>
                  <a:pt x="60472" y="4800"/>
                </a:lnTo>
                <a:lnTo>
                  <a:pt x="60472" y="3840"/>
                </a:lnTo>
                <a:lnTo>
                  <a:pt x="59527" y="2880"/>
                </a:lnTo>
                <a:lnTo>
                  <a:pt x="58567" y="1920"/>
                </a:lnTo>
                <a:lnTo>
                  <a:pt x="57607" y="1920"/>
                </a:lnTo>
                <a:lnTo>
                  <a:pt x="55686" y="960"/>
                </a:lnTo>
                <a:lnTo>
                  <a:pt x="51846" y="960"/>
                </a:lnTo>
                <a:lnTo>
                  <a:pt x="50886" y="0"/>
                </a:lnTo>
                <a:lnTo>
                  <a:pt x="41285" y="0"/>
                </a:lnTo>
                <a:lnTo>
                  <a:pt x="39364" y="960"/>
                </a:lnTo>
                <a:lnTo>
                  <a:pt x="36484" y="1920"/>
                </a:lnTo>
                <a:lnTo>
                  <a:pt x="34564" y="2880"/>
                </a:lnTo>
                <a:lnTo>
                  <a:pt x="32644" y="3840"/>
                </a:lnTo>
                <a:lnTo>
                  <a:pt x="29763" y="5760"/>
                </a:lnTo>
                <a:lnTo>
                  <a:pt x="27843" y="7680"/>
                </a:lnTo>
                <a:lnTo>
                  <a:pt x="24963" y="10561"/>
                </a:lnTo>
                <a:lnTo>
                  <a:pt x="23042" y="13441"/>
                </a:lnTo>
                <a:lnTo>
                  <a:pt x="20162" y="16322"/>
                </a:lnTo>
                <a:lnTo>
                  <a:pt x="17282" y="21122"/>
                </a:lnTo>
                <a:lnTo>
                  <a:pt x="17282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" name="object 177"/>
          <p:cNvSpPr/>
          <p:nvPr/>
        </p:nvSpPr>
        <p:spPr>
          <a:xfrm>
            <a:off x="3377412" y="3806052"/>
            <a:ext cx="24002" cy="27843"/>
          </a:xfrm>
          <a:custGeom>
            <a:avLst/>
            <a:gdLst/>
            <a:ahLst/>
            <a:cxnLst/>
            <a:rect l="l" t="t" r="r" b="b"/>
            <a:pathLst>
              <a:path w="24002" h="27843">
                <a:moveTo>
                  <a:pt x="16322" y="0"/>
                </a:moveTo>
                <a:lnTo>
                  <a:pt x="9601" y="960"/>
                </a:lnTo>
                <a:lnTo>
                  <a:pt x="2880" y="3840"/>
                </a:lnTo>
                <a:lnTo>
                  <a:pt x="0" y="27843"/>
                </a:lnTo>
                <a:lnTo>
                  <a:pt x="1920" y="24963"/>
                </a:lnTo>
                <a:lnTo>
                  <a:pt x="4800" y="22082"/>
                </a:lnTo>
                <a:lnTo>
                  <a:pt x="7680" y="19202"/>
                </a:lnTo>
                <a:lnTo>
                  <a:pt x="10561" y="18242"/>
                </a:lnTo>
                <a:lnTo>
                  <a:pt x="14401" y="16322"/>
                </a:lnTo>
                <a:lnTo>
                  <a:pt x="19202" y="15361"/>
                </a:lnTo>
                <a:lnTo>
                  <a:pt x="24002" y="0"/>
                </a:lnTo>
                <a:lnTo>
                  <a:pt x="1632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" name="object 178"/>
          <p:cNvSpPr/>
          <p:nvPr/>
        </p:nvSpPr>
        <p:spPr>
          <a:xfrm>
            <a:off x="3350544" y="3806052"/>
            <a:ext cx="97916" cy="116159"/>
          </a:xfrm>
          <a:custGeom>
            <a:avLst/>
            <a:gdLst/>
            <a:ahLst/>
            <a:cxnLst/>
            <a:rect l="l" t="t" r="r" b="b"/>
            <a:pathLst>
              <a:path w="97916" h="116159">
                <a:moveTo>
                  <a:pt x="67193" y="18242"/>
                </a:moveTo>
                <a:lnTo>
                  <a:pt x="71033" y="24002"/>
                </a:lnTo>
                <a:lnTo>
                  <a:pt x="75834" y="29763"/>
                </a:lnTo>
                <a:lnTo>
                  <a:pt x="78714" y="37444"/>
                </a:lnTo>
                <a:lnTo>
                  <a:pt x="78714" y="48005"/>
                </a:lnTo>
                <a:lnTo>
                  <a:pt x="21107" y="48005"/>
                </a:lnTo>
                <a:lnTo>
                  <a:pt x="21107" y="43205"/>
                </a:lnTo>
                <a:lnTo>
                  <a:pt x="22067" y="39364"/>
                </a:lnTo>
                <a:lnTo>
                  <a:pt x="23027" y="35524"/>
                </a:lnTo>
                <a:lnTo>
                  <a:pt x="24947" y="31683"/>
                </a:lnTo>
                <a:lnTo>
                  <a:pt x="26868" y="27843"/>
                </a:lnTo>
                <a:lnTo>
                  <a:pt x="29748" y="3840"/>
                </a:lnTo>
                <a:lnTo>
                  <a:pt x="23987" y="6720"/>
                </a:lnTo>
                <a:lnTo>
                  <a:pt x="18227" y="10561"/>
                </a:lnTo>
                <a:lnTo>
                  <a:pt x="14386" y="15361"/>
                </a:lnTo>
                <a:lnTo>
                  <a:pt x="9585" y="21122"/>
                </a:lnTo>
                <a:lnTo>
                  <a:pt x="6705" y="26883"/>
                </a:lnTo>
                <a:lnTo>
                  <a:pt x="3840" y="34564"/>
                </a:lnTo>
                <a:lnTo>
                  <a:pt x="1904" y="41285"/>
                </a:lnTo>
                <a:lnTo>
                  <a:pt x="0" y="49926"/>
                </a:lnTo>
                <a:lnTo>
                  <a:pt x="0" y="68153"/>
                </a:lnTo>
                <a:lnTo>
                  <a:pt x="1904" y="76794"/>
                </a:lnTo>
                <a:lnTo>
                  <a:pt x="3840" y="83515"/>
                </a:lnTo>
                <a:lnTo>
                  <a:pt x="5745" y="91196"/>
                </a:lnTo>
                <a:lnTo>
                  <a:pt x="9585" y="96956"/>
                </a:lnTo>
                <a:lnTo>
                  <a:pt x="14386" y="101757"/>
                </a:lnTo>
                <a:lnTo>
                  <a:pt x="18227" y="106558"/>
                </a:lnTo>
                <a:lnTo>
                  <a:pt x="23987" y="110398"/>
                </a:lnTo>
                <a:lnTo>
                  <a:pt x="30708" y="112318"/>
                </a:lnTo>
                <a:lnTo>
                  <a:pt x="37429" y="115199"/>
                </a:lnTo>
                <a:lnTo>
                  <a:pt x="44150" y="116159"/>
                </a:lnTo>
                <a:lnTo>
                  <a:pt x="58552" y="116159"/>
                </a:lnTo>
                <a:lnTo>
                  <a:pt x="63352" y="115199"/>
                </a:lnTo>
                <a:lnTo>
                  <a:pt x="67193" y="115199"/>
                </a:lnTo>
                <a:lnTo>
                  <a:pt x="71993" y="114239"/>
                </a:lnTo>
                <a:lnTo>
                  <a:pt x="75834" y="113278"/>
                </a:lnTo>
                <a:lnTo>
                  <a:pt x="78714" y="112318"/>
                </a:lnTo>
                <a:lnTo>
                  <a:pt x="82555" y="111358"/>
                </a:lnTo>
                <a:lnTo>
                  <a:pt x="85420" y="110398"/>
                </a:lnTo>
                <a:lnTo>
                  <a:pt x="87355" y="109438"/>
                </a:lnTo>
                <a:lnTo>
                  <a:pt x="89260" y="108478"/>
                </a:lnTo>
                <a:lnTo>
                  <a:pt x="91196" y="107518"/>
                </a:lnTo>
                <a:lnTo>
                  <a:pt x="91196" y="106558"/>
                </a:lnTo>
                <a:lnTo>
                  <a:pt x="92141" y="106558"/>
                </a:lnTo>
                <a:lnTo>
                  <a:pt x="92141" y="105597"/>
                </a:lnTo>
                <a:lnTo>
                  <a:pt x="93101" y="104637"/>
                </a:lnTo>
                <a:lnTo>
                  <a:pt x="93101" y="94076"/>
                </a:lnTo>
                <a:lnTo>
                  <a:pt x="92141" y="94076"/>
                </a:lnTo>
                <a:lnTo>
                  <a:pt x="92141" y="93116"/>
                </a:lnTo>
                <a:lnTo>
                  <a:pt x="91196" y="93116"/>
                </a:lnTo>
                <a:lnTo>
                  <a:pt x="91196" y="92156"/>
                </a:lnTo>
                <a:lnTo>
                  <a:pt x="89260" y="92156"/>
                </a:lnTo>
                <a:lnTo>
                  <a:pt x="87355" y="93116"/>
                </a:lnTo>
                <a:lnTo>
                  <a:pt x="85420" y="93116"/>
                </a:lnTo>
                <a:lnTo>
                  <a:pt x="83515" y="94076"/>
                </a:lnTo>
                <a:lnTo>
                  <a:pt x="81579" y="95036"/>
                </a:lnTo>
                <a:lnTo>
                  <a:pt x="78714" y="95996"/>
                </a:lnTo>
                <a:lnTo>
                  <a:pt x="75834" y="96956"/>
                </a:lnTo>
                <a:lnTo>
                  <a:pt x="72953" y="97916"/>
                </a:lnTo>
                <a:lnTo>
                  <a:pt x="69113" y="98877"/>
                </a:lnTo>
                <a:lnTo>
                  <a:pt x="64312" y="99837"/>
                </a:lnTo>
                <a:lnTo>
                  <a:pt x="48950" y="99837"/>
                </a:lnTo>
                <a:lnTo>
                  <a:pt x="43190" y="98877"/>
                </a:lnTo>
                <a:lnTo>
                  <a:pt x="39349" y="97916"/>
                </a:lnTo>
                <a:lnTo>
                  <a:pt x="34549" y="95996"/>
                </a:lnTo>
                <a:lnTo>
                  <a:pt x="31668" y="93116"/>
                </a:lnTo>
                <a:lnTo>
                  <a:pt x="28788" y="90236"/>
                </a:lnTo>
                <a:lnTo>
                  <a:pt x="25907" y="86395"/>
                </a:lnTo>
                <a:lnTo>
                  <a:pt x="23987" y="82555"/>
                </a:lnTo>
                <a:lnTo>
                  <a:pt x="23027" y="77754"/>
                </a:lnTo>
                <a:lnTo>
                  <a:pt x="21107" y="72969"/>
                </a:lnTo>
                <a:lnTo>
                  <a:pt x="21107" y="62407"/>
                </a:lnTo>
                <a:lnTo>
                  <a:pt x="92141" y="62407"/>
                </a:lnTo>
                <a:lnTo>
                  <a:pt x="94076" y="61447"/>
                </a:lnTo>
                <a:lnTo>
                  <a:pt x="95036" y="60472"/>
                </a:lnTo>
                <a:lnTo>
                  <a:pt x="96941" y="58567"/>
                </a:lnTo>
                <a:lnTo>
                  <a:pt x="97916" y="56631"/>
                </a:lnTo>
                <a:lnTo>
                  <a:pt x="97916" y="43205"/>
                </a:lnTo>
                <a:lnTo>
                  <a:pt x="96941" y="36484"/>
                </a:lnTo>
                <a:lnTo>
                  <a:pt x="95036" y="30723"/>
                </a:lnTo>
                <a:lnTo>
                  <a:pt x="93101" y="24963"/>
                </a:lnTo>
                <a:lnTo>
                  <a:pt x="90236" y="19202"/>
                </a:lnTo>
                <a:lnTo>
                  <a:pt x="86395" y="14401"/>
                </a:lnTo>
                <a:lnTo>
                  <a:pt x="83515" y="10561"/>
                </a:lnTo>
                <a:lnTo>
                  <a:pt x="78714" y="6720"/>
                </a:lnTo>
                <a:lnTo>
                  <a:pt x="71993" y="3840"/>
                </a:lnTo>
                <a:lnTo>
                  <a:pt x="66233" y="960"/>
                </a:lnTo>
                <a:lnTo>
                  <a:pt x="59512" y="0"/>
                </a:lnTo>
                <a:lnTo>
                  <a:pt x="50871" y="0"/>
                </a:lnTo>
                <a:lnTo>
                  <a:pt x="46070" y="15361"/>
                </a:lnTo>
                <a:lnTo>
                  <a:pt x="59512" y="15361"/>
                </a:lnTo>
                <a:lnTo>
                  <a:pt x="67193" y="182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" name="object 179"/>
          <p:cNvSpPr/>
          <p:nvPr/>
        </p:nvSpPr>
        <p:spPr>
          <a:xfrm>
            <a:off x="3531016" y="3807973"/>
            <a:ext cx="91196" cy="114239"/>
          </a:xfrm>
          <a:custGeom>
            <a:avLst/>
            <a:gdLst/>
            <a:ahLst/>
            <a:cxnLst/>
            <a:rect l="l" t="t" r="r" b="b"/>
            <a:pathLst>
              <a:path w="91196" h="114239">
                <a:moveTo>
                  <a:pt x="88315" y="0"/>
                </a:moveTo>
                <a:lnTo>
                  <a:pt x="74874" y="0"/>
                </a:lnTo>
                <a:lnTo>
                  <a:pt x="73913" y="960"/>
                </a:lnTo>
                <a:lnTo>
                  <a:pt x="71993" y="960"/>
                </a:lnTo>
                <a:lnTo>
                  <a:pt x="71993" y="76794"/>
                </a:lnTo>
                <a:lnTo>
                  <a:pt x="66233" y="83515"/>
                </a:lnTo>
                <a:lnTo>
                  <a:pt x="61432" y="89275"/>
                </a:lnTo>
                <a:lnTo>
                  <a:pt x="56631" y="92156"/>
                </a:lnTo>
                <a:lnTo>
                  <a:pt x="51831" y="95996"/>
                </a:lnTo>
                <a:lnTo>
                  <a:pt x="47030" y="96956"/>
                </a:lnTo>
                <a:lnTo>
                  <a:pt x="34549" y="96956"/>
                </a:lnTo>
                <a:lnTo>
                  <a:pt x="32628" y="95036"/>
                </a:lnTo>
                <a:lnTo>
                  <a:pt x="29748" y="94076"/>
                </a:lnTo>
                <a:lnTo>
                  <a:pt x="26868" y="92156"/>
                </a:lnTo>
                <a:lnTo>
                  <a:pt x="24947" y="89275"/>
                </a:lnTo>
                <a:lnTo>
                  <a:pt x="23027" y="86395"/>
                </a:lnTo>
                <a:lnTo>
                  <a:pt x="22067" y="83515"/>
                </a:lnTo>
                <a:lnTo>
                  <a:pt x="21107" y="79674"/>
                </a:lnTo>
                <a:lnTo>
                  <a:pt x="20147" y="75834"/>
                </a:lnTo>
                <a:lnTo>
                  <a:pt x="20147" y="2880"/>
                </a:lnTo>
                <a:lnTo>
                  <a:pt x="19202" y="1920"/>
                </a:lnTo>
                <a:lnTo>
                  <a:pt x="19202" y="960"/>
                </a:lnTo>
                <a:lnTo>
                  <a:pt x="17266" y="960"/>
                </a:lnTo>
                <a:lnTo>
                  <a:pt x="17266" y="0"/>
                </a:lnTo>
                <a:lnTo>
                  <a:pt x="2865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74874"/>
                </a:lnTo>
                <a:lnTo>
                  <a:pt x="960" y="81594"/>
                </a:lnTo>
                <a:lnTo>
                  <a:pt x="1920" y="87355"/>
                </a:lnTo>
                <a:lnTo>
                  <a:pt x="3840" y="92156"/>
                </a:lnTo>
                <a:lnTo>
                  <a:pt x="5745" y="96956"/>
                </a:lnTo>
                <a:lnTo>
                  <a:pt x="8641" y="100797"/>
                </a:lnTo>
                <a:lnTo>
                  <a:pt x="11521" y="104637"/>
                </a:lnTo>
                <a:lnTo>
                  <a:pt x="15361" y="108478"/>
                </a:lnTo>
                <a:lnTo>
                  <a:pt x="20147" y="110398"/>
                </a:lnTo>
                <a:lnTo>
                  <a:pt x="24947" y="113278"/>
                </a:lnTo>
                <a:lnTo>
                  <a:pt x="30708" y="114239"/>
                </a:lnTo>
                <a:lnTo>
                  <a:pt x="44150" y="114239"/>
                </a:lnTo>
                <a:lnTo>
                  <a:pt x="49911" y="112318"/>
                </a:lnTo>
                <a:lnTo>
                  <a:pt x="55671" y="109438"/>
                </a:lnTo>
                <a:lnTo>
                  <a:pt x="61432" y="106558"/>
                </a:lnTo>
                <a:lnTo>
                  <a:pt x="68153" y="101757"/>
                </a:lnTo>
                <a:lnTo>
                  <a:pt x="73913" y="95036"/>
                </a:lnTo>
                <a:lnTo>
                  <a:pt x="73913" y="111358"/>
                </a:lnTo>
                <a:lnTo>
                  <a:pt x="75834" y="111358"/>
                </a:lnTo>
                <a:lnTo>
                  <a:pt x="75834" y="112318"/>
                </a:lnTo>
                <a:lnTo>
                  <a:pt x="89275" y="112318"/>
                </a:lnTo>
                <a:lnTo>
                  <a:pt x="89275" y="111358"/>
                </a:lnTo>
                <a:lnTo>
                  <a:pt x="90236" y="111358"/>
                </a:lnTo>
                <a:lnTo>
                  <a:pt x="91196" y="110398"/>
                </a:lnTo>
                <a:lnTo>
                  <a:pt x="91196" y="1920"/>
                </a:lnTo>
                <a:lnTo>
                  <a:pt x="90236" y="960"/>
                </a:lnTo>
                <a:lnTo>
                  <a:pt x="89275" y="960"/>
                </a:lnTo>
                <a:lnTo>
                  <a:pt x="88315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" name="object 180"/>
          <p:cNvSpPr/>
          <p:nvPr/>
        </p:nvSpPr>
        <p:spPr>
          <a:xfrm>
            <a:off x="3658682" y="3806052"/>
            <a:ext cx="90236" cy="114239"/>
          </a:xfrm>
          <a:custGeom>
            <a:avLst/>
            <a:gdLst/>
            <a:ahLst/>
            <a:cxnLst/>
            <a:rect l="l" t="t" r="r" b="b"/>
            <a:pathLst>
              <a:path w="90236" h="114239">
                <a:moveTo>
                  <a:pt x="82555" y="13441"/>
                </a:moveTo>
                <a:lnTo>
                  <a:pt x="79689" y="9601"/>
                </a:lnTo>
                <a:lnTo>
                  <a:pt x="75849" y="5760"/>
                </a:lnTo>
                <a:lnTo>
                  <a:pt x="71033" y="3840"/>
                </a:lnTo>
                <a:lnTo>
                  <a:pt x="65288" y="960"/>
                </a:lnTo>
                <a:lnTo>
                  <a:pt x="59527" y="0"/>
                </a:lnTo>
                <a:lnTo>
                  <a:pt x="47045" y="0"/>
                </a:lnTo>
                <a:lnTo>
                  <a:pt x="40325" y="1920"/>
                </a:lnTo>
                <a:lnTo>
                  <a:pt x="34564" y="4800"/>
                </a:lnTo>
                <a:lnTo>
                  <a:pt x="28803" y="7680"/>
                </a:lnTo>
                <a:lnTo>
                  <a:pt x="23042" y="12481"/>
                </a:lnTo>
                <a:lnTo>
                  <a:pt x="17282" y="19202"/>
                </a:lnTo>
                <a:lnTo>
                  <a:pt x="17282" y="3840"/>
                </a:lnTo>
                <a:lnTo>
                  <a:pt x="16322" y="3840"/>
                </a:lnTo>
                <a:lnTo>
                  <a:pt x="16322" y="2880"/>
                </a:lnTo>
                <a:lnTo>
                  <a:pt x="15361" y="2880"/>
                </a:lnTo>
                <a:lnTo>
                  <a:pt x="14401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13278"/>
                </a:lnTo>
                <a:lnTo>
                  <a:pt x="1920" y="113278"/>
                </a:lnTo>
                <a:lnTo>
                  <a:pt x="1920" y="114239"/>
                </a:lnTo>
                <a:lnTo>
                  <a:pt x="16322" y="114239"/>
                </a:lnTo>
                <a:lnTo>
                  <a:pt x="17282" y="113278"/>
                </a:lnTo>
                <a:lnTo>
                  <a:pt x="18242" y="113278"/>
                </a:lnTo>
                <a:lnTo>
                  <a:pt x="18242" y="112318"/>
                </a:lnTo>
                <a:lnTo>
                  <a:pt x="19202" y="112318"/>
                </a:lnTo>
                <a:lnTo>
                  <a:pt x="19202" y="37444"/>
                </a:lnTo>
                <a:lnTo>
                  <a:pt x="24002" y="30723"/>
                </a:lnTo>
                <a:lnTo>
                  <a:pt x="29763" y="24963"/>
                </a:lnTo>
                <a:lnTo>
                  <a:pt x="34564" y="22082"/>
                </a:lnTo>
                <a:lnTo>
                  <a:pt x="39364" y="18242"/>
                </a:lnTo>
                <a:lnTo>
                  <a:pt x="44165" y="16322"/>
                </a:lnTo>
                <a:lnTo>
                  <a:pt x="52806" y="16322"/>
                </a:lnTo>
                <a:lnTo>
                  <a:pt x="55686" y="17282"/>
                </a:lnTo>
                <a:lnTo>
                  <a:pt x="58567" y="19202"/>
                </a:lnTo>
                <a:lnTo>
                  <a:pt x="61447" y="20162"/>
                </a:lnTo>
                <a:lnTo>
                  <a:pt x="64328" y="22082"/>
                </a:lnTo>
                <a:lnTo>
                  <a:pt x="65288" y="24963"/>
                </a:lnTo>
                <a:lnTo>
                  <a:pt x="67193" y="27843"/>
                </a:lnTo>
                <a:lnTo>
                  <a:pt x="69128" y="30723"/>
                </a:lnTo>
                <a:lnTo>
                  <a:pt x="70088" y="34564"/>
                </a:lnTo>
                <a:lnTo>
                  <a:pt x="71033" y="38404"/>
                </a:lnTo>
                <a:lnTo>
                  <a:pt x="71033" y="112318"/>
                </a:lnTo>
                <a:lnTo>
                  <a:pt x="72009" y="112318"/>
                </a:lnTo>
                <a:lnTo>
                  <a:pt x="72009" y="113278"/>
                </a:lnTo>
                <a:lnTo>
                  <a:pt x="72969" y="113278"/>
                </a:lnTo>
                <a:lnTo>
                  <a:pt x="73913" y="114239"/>
                </a:lnTo>
                <a:lnTo>
                  <a:pt x="88315" y="114239"/>
                </a:lnTo>
                <a:lnTo>
                  <a:pt x="88315" y="113278"/>
                </a:lnTo>
                <a:lnTo>
                  <a:pt x="90236" y="113278"/>
                </a:lnTo>
                <a:lnTo>
                  <a:pt x="90236" y="32644"/>
                </a:lnTo>
                <a:lnTo>
                  <a:pt x="88315" y="26883"/>
                </a:lnTo>
                <a:lnTo>
                  <a:pt x="87370" y="22082"/>
                </a:lnTo>
                <a:lnTo>
                  <a:pt x="85435" y="17282"/>
                </a:lnTo>
                <a:lnTo>
                  <a:pt x="82555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" name="object 181"/>
          <p:cNvSpPr/>
          <p:nvPr/>
        </p:nvSpPr>
        <p:spPr>
          <a:xfrm>
            <a:off x="3777721" y="3806052"/>
            <a:ext cx="83515" cy="116159"/>
          </a:xfrm>
          <a:custGeom>
            <a:avLst/>
            <a:gdLst/>
            <a:ahLst/>
            <a:cxnLst/>
            <a:rect l="l" t="t" r="r" b="b"/>
            <a:pathLst>
              <a:path w="83515" h="116159">
                <a:moveTo>
                  <a:pt x="83515" y="93116"/>
                </a:moveTo>
                <a:lnTo>
                  <a:pt x="82555" y="92156"/>
                </a:lnTo>
                <a:lnTo>
                  <a:pt x="82555" y="88315"/>
                </a:lnTo>
                <a:lnTo>
                  <a:pt x="81594" y="87355"/>
                </a:lnTo>
                <a:lnTo>
                  <a:pt x="81594" y="86395"/>
                </a:lnTo>
                <a:lnTo>
                  <a:pt x="80634" y="86395"/>
                </a:lnTo>
                <a:lnTo>
                  <a:pt x="80634" y="85435"/>
                </a:lnTo>
                <a:lnTo>
                  <a:pt x="78714" y="85435"/>
                </a:lnTo>
                <a:lnTo>
                  <a:pt x="77754" y="86395"/>
                </a:lnTo>
                <a:lnTo>
                  <a:pt x="75834" y="88315"/>
                </a:lnTo>
                <a:lnTo>
                  <a:pt x="73914" y="89275"/>
                </a:lnTo>
                <a:lnTo>
                  <a:pt x="71993" y="91196"/>
                </a:lnTo>
                <a:lnTo>
                  <a:pt x="70073" y="92156"/>
                </a:lnTo>
                <a:lnTo>
                  <a:pt x="67193" y="94076"/>
                </a:lnTo>
                <a:lnTo>
                  <a:pt x="64312" y="95996"/>
                </a:lnTo>
                <a:lnTo>
                  <a:pt x="61432" y="96956"/>
                </a:lnTo>
                <a:lnTo>
                  <a:pt x="57591" y="98877"/>
                </a:lnTo>
                <a:lnTo>
                  <a:pt x="40325" y="98877"/>
                </a:lnTo>
                <a:lnTo>
                  <a:pt x="36484" y="96956"/>
                </a:lnTo>
                <a:lnTo>
                  <a:pt x="32644" y="95036"/>
                </a:lnTo>
                <a:lnTo>
                  <a:pt x="29763" y="92156"/>
                </a:lnTo>
                <a:lnTo>
                  <a:pt x="27843" y="89275"/>
                </a:lnTo>
                <a:lnTo>
                  <a:pt x="24963" y="85435"/>
                </a:lnTo>
                <a:lnTo>
                  <a:pt x="23042" y="81594"/>
                </a:lnTo>
                <a:lnTo>
                  <a:pt x="22082" y="75834"/>
                </a:lnTo>
                <a:lnTo>
                  <a:pt x="20162" y="71033"/>
                </a:lnTo>
                <a:lnTo>
                  <a:pt x="20162" y="58567"/>
                </a:lnTo>
                <a:lnTo>
                  <a:pt x="20440" y="50268"/>
                </a:lnTo>
                <a:lnTo>
                  <a:pt x="22506" y="37247"/>
                </a:lnTo>
                <a:lnTo>
                  <a:pt x="26883" y="26883"/>
                </a:lnTo>
                <a:lnTo>
                  <a:pt x="32644" y="20162"/>
                </a:lnTo>
                <a:lnTo>
                  <a:pt x="39364" y="16322"/>
                </a:lnTo>
                <a:lnTo>
                  <a:pt x="53751" y="16322"/>
                </a:lnTo>
                <a:lnTo>
                  <a:pt x="57591" y="17282"/>
                </a:lnTo>
                <a:lnTo>
                  <a:pt x="60472" y="18242"/>
                </a:lnTo>
                <a:lnTo>
                  <a:pt x="64312" y="20162"/>
                </a:lnTo>
                <a:lnTo>
                  <a:pt x="67193" y="21122"/>
                </a:lnTo>
                <a:lnTo>
                  <a:pt x="69113" y="23042"/>
                </a:lnTo>
                <a:lnTo>
                  <a:pt x="71033" y="24002"/>
                </a:lnTo>
                <a:lnTo>
                  <a:pt x="72953" y="25923"/>
                </a:lnTo>
                <a:lnTo>
                  <a:pt x="74874" y="26883"/>
                </a:lnTo>
                <a:lnTo>
                  <a:pt x="76794" y="27843"/>
                </a:lnTo>
                <a:lnTo>
                  <a:pt x="77754" y="28803"/>
                </a:lnTo>
                <a:lnTo>
                  <a:pt x="79674" y="28803"/>
                </a:lnTo>
                <a:lnTo>
                  <a:pt x="80634" y="27843"/>
                </a:lnTo>
                <a:lnTo>
                  <a:pt x="81594" y="26883"/>
                </a:lnTo>
                <a:lnTo>
                  <a:pt x="82555" y="25923"/>
                </a:lnTo>
                <a:lnTo>
                  <a:pt x="82555" y="15361"/>
                </a:lnTo>
                <a:lnTo>
                  <a:pt x="81594" y="14401"/>
                </a:lnTo>
                <a:lnTo>
                  <a:pt x="81594" y="13441"/>
                </a:lnTo>
                <a:lnTo>
                  <a:pt x="80634" y="12481"/>
                </a:lnTo>
                <a:lnTo>
                  <a:pt x="79674" y="11521"/>
                </a:lnTo>
                <a:lnTo>
                  <a:pt x="78714" y="10561"/>
                </a:lnTo>
                <a:lnTo>
                  <a:pt x="78714" y="9601"/>
                </a:lnTo>
                <a:lnTo>
                  <a:pt x="76794" y="8641"/>
                </a:lnTo>
                <a:lnTo>
                  <a:pt x="74874" y="6720"/>
                </a:lnTo>
                <a:lnTo>
                  <a:pt x="72953" y="5760"/>
                </a:lnTo>
                <a:lnTo>
                  <a:pt x="70073" y="4800"/>
                </a:lnTo>
                <a:lnTo>
                  <a:pt x="67193" y="3840"/>
                </a:lnTo>
                <a:lnTo>
                  <a:pt x="65272" y="2880"/>
                </a:lnTo>
                <a:lnTo>
                  <a:pt x="61432" y="1920"/>
                </a:lnTo>
                <a:lnTo>
                  <a:pt x="58567" y="960"/>
                </a:lnTo>
                <a:lnTo>
                  <a:pt x="55686" y="0"/>
                </a:lnTo>
                <a:lnTo>
                  <a:pt x="42245" y="0"/>
                </a:lnTo>
                <a:lnTo>
                  <a:pt x="35524" y="960"/>
                </a:lnTo>
                <a:lnTo>
                  <a:pt x="29763" y="3840"/>
                </a:lnTo>
                <a:lnTo>
                  <a:pt x="23042" y="5760"/>
                </a:lnTo>
                <a:lnTo>
                  <a:pt x="18242" y="9601"/>
                </a:lnTo>
                <a:lnTo>
                  <a:pt x="13441" y="14401"/>
                </a:lnTo>
                <a:lnTo>
                  <a:pt x="9601" y="19202"/>
                </a:lnTo>
                <a:lnTo>
                  <a:pt x="5760" y="24963"/>
                </a:lnTo>
                <a:lnTo>
                  <a:pt x="3840" y="32644"/>
                </a:lnTo>
                <a:lnTo>
                  <a:pt x="3309" y="34134"/>
                </a:lnTo>
                <a:lnTo>
                  <a:pt x="729" y="45862"/>
                </a:lnTo>
                <a:lnTo>
                  <a:pt x="0" y="59512"/>
                </a:lnTo>
                <a:lnTo>
                  <a:pt x="0" y="68153"/>
                </a:lnTo>
                <a:lnTo>
                  <a:pt x="960" y="76794"/>
                </a:lnTo>
                <a:lnTo>
                  <a:pt x="2880" y="83515"/>
                </a:lnTo>
                <a:lnTo>
                  <a:pt x="4800" y="90236"/>
                </a:lnTo>
                <a:lnTo>
                  <a:pt x="7680" y="96956"/>
                </a:lnTo>
                <a:lnTo>
                  <a:pt x="11521" y="101757"/>
                </a:lnTo>
                <a:lnTo>
                  <a:pt x="15361" y="106558"/>
                </a:lnTo>
                <a:lnTo>
                  <a:pt x="21122" y="109438"/>
                </a:lnTo>
                <a:lnTo>
                  <a:pt x="26883" y="112318"/>
                </a:lnTo>
                <a:lnTo>
                  <a:pt x="32644" y="115199"/>
                </a:lnTo>
                <a:lnTo>
                  <a:pt x="39364" y="116159"/>
                </a:lnTo>
                <a:lnTo>
                  <a:pt x="50886" y="116159"/>
                </a:lnTo>
                <a:lnTo>
                  <a:pt x="53751" y="115199"/>
                </a:lnTo>
                <a:lnTo>
                  <a:pt x="57591" y="115199"/>
                </a:lnTo>
                <a:lnTo>
                  <a:pt x="61432" y="114239"/>
                </a:lnTo>
                <a:lnTo>
                  <a:pt x="64312" y="113278"/>
                </a:lnTo>
                <a:lnTo>
                  <a:pt x="67193" y="112318"/>
                </a:lnTo>
                <a:lnTo>
                  <a:pt x="70073" y="111358"/>
                </a:lnTo>
                <a:lnTo>
                  <a:pt x="72953" y="109438"/>
                </a:lnTo>
                <a:lnTo>
                  <a:pt x="74874" y="108478"/>
                </a:lnTo>
                <a:lnTo>
                  <a:pt x="77754" y="106558"/>
                </a:lnTo>
                <a:lnTo>
                  <a:pt x="78714" y="105597"/>
                </a:lnTo>
                <a:lnTo>
                  <a:pt x="79674" y="104637"/>
                </a:lnTo>
                <a:lnTo>
                  <a:pt x="80634" y="103677"/>
                </a:lnTo>
                <a:lnTo>
                  <a:pt x="81594" y="102717"/>
                </a:lnTo>
                <a:lnTo>
                  <a:pt x="82555" y="101757"/>
                </a:lnTo>
                <a:lnTo>
                  <a:pt x="82555" y="97916"/>
                </a:lnTo>
                <a:lnTo>
                  <a:pt x="83515" y="96956"/>
                </a:lnTo>
                <a:lnTo>
                  <a:pt x="83515" y="9311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" name="object 182"/>
          <p:cNvSpPr/>
          <p:nvPr/>
        </p:nvSpPr>
        <p:spPr>
          <a:xfrm>
            <a:off x="3904442" y="3893408"/>
            <a:ext cx="15361" cy="28803"/>
          </a:xfrm>
          <a:custGeom>
            <a:avLst/>
            <a:gdLst/>
            <a:ahLst/>
            <a:cxnLst/>
            <a:rect l="l" t="t" r="r" b="b"/>
            <a:pathLst>
              <a:path w="15361" h="28803">
                <a:moveTo>
                  <a:pt x="9601" y="8641"/>
                </a:moveTo>
                <a:lnTo>
                  <a:pt x="5760" y="6720"/>
                </a:lnTo>
                <a:lnTo>
                  <a:pt x="1920" y="3840"/>
                </a:lnTo>
                <a:lnTo>
                  <a:pt x="0" y="0"/>
                </a:lnTo>
                <a:lnTo>
                  <a:pt x="1920" y="24963"/>
                </a:lnTo>
                <a:lnTo>
                  <a:pt x="8641" y="26883"/>
                </a:lnTo>
                <a:lnTo>
                  <a:pt x="15361" y="28803"/>
                </a:lnTo>
                <a:lnTo>
                  <a:pt x="14401" y="11521"/>
                </a:lnTo>
                <a:lnTo>
                  <a:pt x="9601" y="86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" name="object 183"/>
          <p:cNvSpPr/>
          <p:nvPr/>
        </p:nvSpPr>
        <p:spPr>
          <a:xfrm>
            <a:off x="3877558" y="3806052"/>
            <a:ext cx="105597" cy="116159"/>
          </a:xfrm>
          <a:custGeom>
            <a:avLst/>
            <a:gdLst/>
            <a:ahLst/>
            <a:cxnLst/>
            <a:rect l="l" t="t" r="r" b="b"/>
            <a:pathLst>
              <a:path w="105597" h="116159">
                <a:moveTo>
                  <a:pt x="0" y="58567"/>
                </a:moveTo>
                <a:lnTo>
                  <a:pt x="0" y="68153"/>
                </a:lnTo>
                <a:lnTo>
                  <a:pt x="960" y="75834"/>
                </a:lnTo>
                <a:lnTo>
                  <a:pt x="2880" y="82555"/>
                </a:lnTo>
                <a:lnTo>
                  <a:pt x="4800" y="90236"/>
                </a:lnTo>
                <a:lnTo>
                  <a:pt x="8641" y="95996"/>
                </a:lnTo>
                <a:lnTo>
                  <a:pt x="12481" y="100797"/>
                </a:lnTo>
                <a:lnTo>
                  <a:pt x="16322" y="105597"/>
                </a:lnTo>
                <a:lnTo>
                  <a:pt x="22082" y="109438"/>
                </a:lnTo>
                <a:lnTo>
                  <a:pt x="28803" y="112318"/>
                </a:lnTo>
                <a:lnTo>
                  <a:pt x="26883" y="87355"/>
                </a:lnTo>
                <a:lnTo>
                  <a:pt x="24002" y="83515"/>
                </a:lnTo>
                <a:lnTo>
                  <a:pt x="22082" y="78714"/>
                </a:lnTo>
                <a:lnTo>
                  <a:pt x="21122" y="73913"/>
                </a:lnTo>
                <a:lnTo>
                  <a:pt x="20162" y="69128"/>
                </a:lnTo>
                <a:lnTo>
                  <a:pt x="20162" y="51846"/>
                </a:lnTo>
                <a:lnTo>
                  <a:pt x="21122" y="46085"/>
                </a:lnTo>
                <a:lnTo>
                  <a:pt x="22082" y="41285"/>
                </a:lnTo>
                <a:lnTo>
                  <a:pt x="23042" y="35524"/>
                </a:lnTo>
                <a:lnTo>
                  <a:pt x="24963" y="31683"/>
                </a:lnTo>
                <a:lnTo>
                  <a:pt x="27843" y="27843"/>
                </a:lnTo>
                <a:lnTo>
                  <a:pt x="30723" y="24002"/>
                </a:lnTo>
                <a:lnTo>
                  <a:pt x="33604" y="21122"/>
                </a:lnTo>
                <a:lnTo>
                  <a:pt x="38404" y="19202"/>
                </a:lnTo>
                <a:lnTo>
                  <a:pt x="42245" y="17282"/>
                </a:lnTo>
                <a:lnTo>
                  <a:pt x="47045" y="16322"/>
                </a:lnTo>
                <a:lnTo>
                  <a:pt x="58552" y="16322"/>
                </a:lnTo>
                <a:lnTo>
                  <a:pt x="64328" y="17282"/>
                </a:lnTo>
                <a:lnTo>
                  <a:pt x="68153" y="19202"/>
                </a:lnTo>
                <a:lnTo>
                  <a:pt x="71993" y="22082"/>
                </a:lnTo>
                <a:lnTo>
                  <a:pt x="75834" y="24963"/>
                </a:lnTo>
                <a:lnTo>
                  <a:pt x="77754" y="28803"/>
                </a:lnTo>
                <a:lnTo>
                  <a:pt x="80634" y="32644"/>
                </a:lnTo>
                <a:lnTo>
                  <a:pt x="82555" y="36484"/>
                </a:lnTo>
                <a:lnTo>
                  <a:pt x="83515" y="42245"/>
                </a:lnTo>
                <a:lnTo>
                  <a:pt x="84475" y="47045"/>
                </a:lnTo>
                <a:lnTo>
                  <a:pt x="84475" y="70073"/>
                </a:lnTo>
                <a:lnTo>
                  <a:pt x="83515" y="74874"/>
                </a:lnTo>
                <a:lnTo>
                  <a:pt x="81594" y="79674"/>
                </a:lnTo>
                <a:lnTo>
                  <a:pt x="79674" y="84475"/>
                </a:lnTo>
                <a:lnTo>
                  <a:pt x="76794" y="88315"/>
                </a:lnTo>
                <a:lnTo>
                  <a:pt x="74874" y="92156"/>
                </a:lnTo>
                <a:lnTo>
                  <a:pt x="71033" y="95036"/>
                </a:lnTo>
                <a:lnTo>
                  <a:pt x="67193" y="96956"/>
                </a:lnTo>
                <a:lnTo>
                  <a:pt x="62392" y="98877"/>
                </a:lnTo>
                <a:lnTo>
                  <a:pt x="57607" y="99837"/>
                </a:lnTo>
                <a:lnTo>
                  <a:pt x="46085" y="99837"/>
                </a:lnTo>
                <a:lnTo>
                  <a:pt x="41285" y="98877"/>
                </a:lnTo>
                <a:lnTo>
                  <a:pt x="42245" y="116159"/>
                </a:lnTo>
                <a:lnTo>
                  <a:pt x="60487" y="116159"/>
                </a:lnTo>
                <a:lnTo>
                  <a:pt x="68153" y="114239"/>
                </a:lnTo>
                <a:lnTo>
                  <a:pt x="74874" y="111358"/>
                </a:lnTo>
                <a:lnTo>
                  <a:pt x="81594" y="108478"/>
                </a:lnTo>
                <a:lnTo>
                  <a:pt x="87355" y="104637"/>
                </a:lnTo>
                <a:lnTo>
                  <a:pt x="92156" y="98877"/>
                </a:lnTo>
                <a:lnTo>
                  <a:pt x="95996" y="94076"/>
                </a:lnTo>
                <a:lnTo>
                  <a:pt x="99837" y="88315"/>
                </a:lnTo>
                <a:lnTo>
                  <a:pt x="101757" y="80634"/>
                </a:lnTo>
                <a:lnTo>
                  <a:pt x="104637" y="72969"/>
                </a:lnTo>
                <a:lnTo>
                  <a:pt x="105597" y="65288"/>
                </a:lnTo>
                <a:lnTo>
                  <a:pt x="105597" y="48005"/>
                </a:lnTo>
                <a:lnTo>
                  <a:pt x="104637" y="40325"/>
                </a:lnTo>
                <a:lnTo>
                  <a:pt x="101757" y="32644"/>
                </a:lnTo>
                <a:lnTo>
                  <a:pt x="99837" y="25923"/>
                </a:lnTo>
                <a:lnTo>
                  <a:pt x="96956" y="20162"/>
                </a:lnTo>
                <a:lnTo>
                  <a:pt x="92156" y="15361"/>
                </a:lnTo>
                <a:lnTo>
                  <a:pt x="88315" y="10561"/>
                </a:lnTo>
                <a:lnTo>
                  <a:pt x="82555" y="6720"/>
                </a:lnTo>
                <a:lnTo>
                  <a:pt x="75834" y="3840"/>
                </a:lnTo>
                <a:lnTo>
                  <a:pt x="70073" y="960"/>
                </a:lnTo>
                <a:lnTo>
                  <a:pt x="62392" y="0"/>
                </a:lnTo>
                <a:lnTo>
                  <a:pt x="44150" y="0"/>
                </a:lnTo>
                <a:lnTo>
                  <a:pt x="36484" y="1920"/>
                </a:lnTo>
                <a:lnTo>
                  <a:pt x="29763" y="4800"/>
                </a:lnTo>
                <a:lnTo>
                  <a:pt x="23042" y="7680"/>
                </a:lnTo>
                <a:lnTo>
                  <a:pt x="17282" y="11521"/>
                </a:lnTo>
                <a:lnTo>
                  <a:pt x="13441" y="16322"/>
                </a:lnTo>
                <a:lnTo>
                  <a:pt x="8641" y="22082"/>
                </a:lnTo>
                <a:lnTo>
                  <a:pt x="4800" y="27843"/>
                </a:lnTo>
                <a:lnTo>
                  <a:pt x="2880" y="35524"/>
                </a:lnTo>
                <a:lnTo>
                  <a:pt x="960" y="42245"/>
                </a:lnTo>
                <a:lnTo>
                  <a:pt x="0" y="50886"/>
                </a:lnTo>
                <a:lnTo>
                  <a:pt x="0" y="5856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" name="object 184"/>
          <p:cNvSpPr/>
          <p:nvPr/>
        </p:nvSpPr>
        <p:spPr>
          <a:xfrm>
            <a:off x="4011960" y="3806052"/>
            <a:ext cx="90236" cy="114239"/>
          </a:xfrm>
          <a:custGeom>
            <a:avLst/>
            <a:gdLst/>
            <a:ahLst/>
            <a:cxnLst/>
            <a:rect l="l" t="t" r="r" b="b"/>
            <a:pathLst>
              <a:path w="90236" h="114239">
                <a:moveTo>
                  <a:pt x="82555" y="13441"/>
                </a:moveTo>
                <a:lnTo>
                  <a:pt x="79674" y="9601"/>
                </a:lnTo>
                <a:lnTo>
                  <a:pt x="75834" y="5760"/>
                </a:lnTo>
                <a:lnTo>
                  <a:pt x="71033" y="3840"/>
                </a:lnTo>
                <a:lnTo>
                  <a:pt x="65272" y="960"/>
                </a:lnTo>
                <a:lnTo>
                  <a:pt x="59512" y="0"/>
                </a:lnTo>
                <a:lnTo>
                  <a:pt x="47030" y="0"/>
                </a:lnTo>
                <a:lnTo>
                  <a:pt x="40309" y="1920"/>
                </a:lnTo>
                <a:lnTo>
                  <a:pt x="34549" y="4800"/>
                </a:lnTo>
                <a:lnTo>
                  <a:pt x="28788" y="7680"/>
                </a:lnTo>
                <a:lnTo>
                  <a:pt x="23027" y="12481"/>
                </a:lnTo>
                <a:lnTo>
                  <a:pt x="17282" y="19202"/>
                </a:lnTo>
                <a:lnTo>
                  <a:pt x="17282" y="3840"/>
                </a:lnTo>
                <a:lnTo>
                  <a:pt x="16322" y="3840"/>
                </a:lnTo>
                <a:lnTo>
                  <a:pt x="16322" y="2880"/>
                </a:lnTo>
                <a:lnTo>
                  <a:pt x="15346" y="2880"/>
                </a:lnTo>
                <a:lnTo>
                  <a:pt x="14386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13278"/>
                </a:lnTo>
                <a:lnTo>
                  <a:pt x="1920" y="113278"/>
                </a:lnTo>
                <a:lnTo>
                  <a:pt x="1920" y="114239"/>
                </a:lnTo>
                <a:lnTo>
                  <a:pt x="16322" y="114239"/>
                </a:lnTo>
                <a:lnTo>
                  <a:pt x="17282" y="113278"/>
                </a:lnTo>
                <a:lnTo>
                  <a:pt x="18227" y="113278"/>
                </a:lnTo>
                <a:lnTo>
                  <a:pt x="18227" y="112318"/>
                </a:lnTo>
                <a:lnTo>
                  <a:pt x="19187" y="112318"/>
                </a:lnTo>
                <a:lnTo>
                  <a:pt x="19187" y="37444"/>
                </a:lnTo>
                <a:lnTo>
                  <a:pt x="24002" y="30723"/>
                </a:lnTo>
                <a:lnTo>
                  <a:pt x="29748" y="24963"/>
                </a:lnTo>
                <a:lnTo>
                  <a:pt x="34549" y="22082"/>
                </a:lnTo>
                <a:lnTo>
                  <a:pt x="39349" y="18242"/>
                </a:lnTo>
                <a:lnTo>
                  <a:pt x="44150" y="16322"/>
                </a:lnTo>
                <a:lnTo>
                  <a:pt x="52791" y="16322"/>
                </a:lnTo>
                <a:lnTo>
                  <a:pt x="55671" y="17282"/>
                </a:lnTo>
                <a:lnTo>
                  <a:pt x="58552" y="19202"/>
                </a:lnTo>
                <a:lnTo>
                  <a:pt x="61432" y="20162"/>
                </a:lnTo>
                <a:lnTo>
                  <a:pt x="64312" y="22082"/>
                </a:lnTo>
                <a:lnTo>
                  <a:pt x="65272" y="24963"/>
                </a:lnTo>
                <a:lnTo>
                  <a:pt x="67193" y="27843"/>
                </a:lnTo>
                <a:lnTo>
                  <a:pt x="69113" y="30723"/>
                </a:lnTo>
                <a:lnTo>
                  <a:pt x="70073" y="34564"/>
                </a:lnTo>
                <a:lnTo>
                  <a:pt x="71033" y="38404"/>
                </a:lnTo>
                <a:lnTo>
                  <a:pt x="71033" y="112318"/>
                </a:lnTo>
                <a:lnTo>
                  <a:pt x="71993" y="112318"/>
                </a:lnTo>
                <a:lnTo>
                  <a:pt x="71993" y="113278"/>
                </a:lnTo>
                <a:lnTo>
                  <a:pt x="72953" y="113278"/>
                </a:lnTo>
                <a:lnTo>
                  <a:pt x="73913" y="114239"/>
                </a:lnTo>
                <a:lnTo>
                  <a:pt x="88315" y="114239"/>
                </a:lnTo>
                <a:lnTo>
                  <a:pt x="88315" y="113278"/>
                </a:lnTo>
                <a:lnTo>
                  <a:pt x="90236" y="113278"/>
                </a:lnTo>
                <a:lnTo>
                  <a:pt x="90236" y="32644"/>
                </a:lnTo>
                <a:lnTo>
                  <a:pt x="88315" y="26883"/>
                </a:lnTo>
                <a:lnTo>
                  <a:pt x="87355" y="22082"/>
                </a:lnTo>
                <a:lnTo>
                  <a:pt x="85435" y="17282"/>
                </a:lnTo>
                <a:lnTo>
                  <a:pt x="82555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" name="object 185"/>
          <p:cNvSpPr/>
          <p:nvPr/>
        </p:nvSpPr>
        <p:spPr>
          <a:xfrm>
            <a:off x="4121383" y="3779169"/>
            <a:ext cx="69128" cy="143042"/>
          </a:xfrm>
          <a:custGeom>
            <a:avLst/>
            <a:gdLst/>
            <a:ahLst/>
            <a:cxnLst/>
            <a:rect l="l" t="t" r="r" b="b"/>
            <a:pathLst>
              <a:path w="69128" h="143042">
                <a:moveTo>
                  <a:pt x="38404" y="28803"/>
                </a:moveTo>
                <a:lnTo>
                  <a:pt x="38404" y="2880"/>
                </a:lnTo>
                <a:lnTo>
                  <a:pt x="37444" y="2880"/>
                </a:lnTo>
                <a:lnTo>
                  <a:pt x="37444" y="1935"/>
                </a:lnTo>
                <a:lnTo>
                  <a:pt x="36484" y="1935"/>
                </a:lnTo>
                <a:lnTo>
                  <a:pt x="36484" y="960"/>
                </a:lnTo>
                <a:lnTo>
                  <a:pt x="33604" y="960"/>
                </a:lnTo>
                <a:lnTo>
                  <a:pt x="31683" y="0"/>
                </a:lnTo>
                <a:lnTo>
                  <a:pt x="24963" y="0"/>
                </a:lnTo>
                <a:lnTo>
                  <a:pt x="24003" y="960"/>
                </a:lnTo>
                <a:lnTo>
                  <a:pt x="21122" y="960"/>
                </a:lnTo>
                <a:lnTo>
                  <a:pt x="20162" y="1935"/>
                </a:lnTo>
                <a:lnTo>
                  <a:pt x="19202" y="1935"/>
                </a:lnTo>
                <a:lnTo>
                  <a:pt x="19202" y="28803"/>
                </a:lnTo>
                <a:lnTo>
                  <a:pt x="3840" y="28803"/>
                </a:lnTo>
                <a:lnTo>
                  <a:pt x="2880" y="29763"/>
                </a:lnTo>
                <a:lnTo>
                  <a:pt x="1935" y="29763"/>
                </a:lnTo>
                <a:lnTo>
                  <a:pt x="975" y="30723"/>
                </a:lnTo>
                <a:lnTo>
                  <a:pt x="975" y="32644"/>
                </a:lnTo>
                <a:lnTo>
                  <a:pt x="0" y="33604"/>
                </a:lnTo>
                <a:lnTo>
                  <a:pt x="0" y="40325"/>
                </a:lnTo>
                <a:lnTo>
                  <a:pt x="975" y="42245"/>
                </a:lnTo>
                <a:lnTo>
                  <a:pt x="975" y="43205"/>
                </a:lnTo>
                <a:lnTo>
                  <a:pt x="1935" y="44165"/>
                </a:lnTo>
                <a:lnTo>
                  <a:pt x="2880" y="45125"/>
                </a:lnTo>
                <a:lnTo>
                  <a:pt x="19202" y="45125"/>
                </a:lnTo>
                <a:lnTo>
                  <a:pt x="19202" y="118079"/>
                </a:lnTo>
                <a:lnTo>
                  <a:pt x="20162" y="122880"/>
                </a:lnTo>
                <a:lnTo>
                  <a:pt x="22082" y="127680"/>
                </a:lnTo>
                <a:lnTo>
                  <a:pt x="23042" y="130561"/>
                </a:lnTo>
                <a:lnTo>
                  <a:pt x="25923" y="134401"/>
                </a:lnTo>
                <a:lnTo>
                  <a:pt x="28803" y="137281"/>
                </a:lnTo>
                <a:lnTo>
                  <a:pt x="31683" y="139202"/>
                </a:lnTo>
                <a:lnTo>
                  <a:pt x="35524" y="140162"/>
                </a:lnTo>
                <a:lnTo>
                  <a:pt x="39364" y="142082"/>
                </a:lnTo>
                <a:lnTo>
                  <a:pt x="44165" y="143042"/>
                </a:lnTo>
                <a:lnTo>
                  <a:pt x="51846" y="143042"/>
                </a:lnTo>
                <a:lnTo>
                  <a:pt x="53766" y="142082"/>
                </a:lnTo>
                <a:lnTo>
                  <a:pt x="58567" y="142082"/>
                </a:lnTo>
                <a:lnTo>
                  <a:pt x="60487" y="141122"/>
                </a:lnTo>
                <a:lnTo>
                  <a:pt x="61447" y="141122"/>
                </a:lnTo>
                <a:lnTo>
                  <a:pt x="63367" y="140162"/>
                </a:lnTo>
                <a:lnTo>
                  <a:pt x="64328" y="140162"/>
                </a:lnTo>
                <a:lnTo>
                  <a:pt x="66248" y="139202"/>
                </a:lnTo>
                <a:lnTo>
                  <a:pt x="67208" y="139202"/>
                </a:lnTo>
                <a:lnTo>
                  <a:pt x="67208" y="138242"/>
                </a:lnTo>
                <a:lnTo>
                  <a:pt x="68168" y="137281"/>
                </a:lnTo>
                <a:lnTo>
                  <a:pt x="68168" y="136321"/>
                </a:lnTo>
                <a:lnTo>
                  <a:pt x="69128" y="135361"/>
                </a:lnTo>
                <a:lnTo>
                  <a:pt x="69128" y="125760"/>
                </a:lnTo>
                <a:lnTo>
                  <a:pt x="68168" y="124800"/>
                </a:lnTo>
                <a:lnTo>
                  <a:pt x="68168" y="122880"/>
                </a:lnTo>
                <a:lnTo>
                  <a:pt x="65288" y="122880"/>
                </a:lnTo>
                <a:lnTo>
                  <a:pt x="64328" y="123840"/>
                </a:lnTo>
                <a:lnTo>
                  <a:pt x="62407" y="123840"/>
                </a:lnTo>
                <a:lnTo>
                  <a:pt x="61447" y="124800"/>
                </a:lnTo>
                <a:lnTo>
                  <a:pt x="60487" y="124800"/>
                </a:lnTo>
                <a:lnTo>
                  <a:pt x="59527" y="125760"/>
                </a:lnTo>
                <a:lnTo>
                  <a:pt x="47045" y="125760"/>
                </a:lnTo>
                <a:lnTo>
                  <a:pt x="43205" y="123840"/>
                </a:lnTo>
                <a:lnTo>
                  <a:pt x="41285" y="120959"/>
                </a:lnTo>
                <a:lnTo>
                  <a:pt x="39364" y="117119"/>
                </a:lnTo>
                <a:lnTo>
                  <a:pt x="38404" y="111358"/>
                </a:lnTo>
                <a:lnTo>
                  <a:pt x="38404" y="45125"/>
                </a:lnTo>
                <a:lnTo>
                  <a:pt x="66248" y="45125"/>
                </a:lnTo>
                <a:lnTo>
                  <a:pt x="67208" y="44165"/>
                </a:lnTo>
                <a:lnTo>
                  <a:pt x="68168" y="43205"/>
                </a:lnTo>
                <a:lnTo>
                  <a:pt x="69128" y="42245"/>
                </a:lnTo>
                <a:lnTo>
                  <a:pt x="69128" y="32644"/>
                </a:lnTo>
                <a:lnTo>
                  <a:pt x="68168" y="31683"/>
                </a:lnTo>
                <a:lnTo>
                  <a:pt x="68168" y="30723"/>
                </a:lnTo>
                <a:lnTo>
                  <a:pt x="67208" y="29763"/>
                </a:lnTo>
                <a:lnTo>
                  <a:pt x="66248" y="28803"/>
                </a:lnTo>
                <a:lnTo>
                  <a:pt x="38404" y="288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" name="object 186"/>
          <p:cNvSpPr/>
          <p:nvPr/>
        </p:nvSpPr>
        <p:spPr>
          <a:xfrm>
            <a:off x="4216435" y="3806052"/>
            <a:ext cx="61432" cy="114239"/>
          </a:xfrm>
          <a:custGeom>
            <a:avLst/>
            <a:gdLst/>
            <a:ahLst/>
            <a:cxnLst/>
            <a:rect l="l" t="t" r="r" b="b"/>
            <a:pathLst>
              <a:path w="61432" h="114239">
                <a:moveTo>
                  <a:pt x="54711" y="20162"/>
                </a:moveTo>
                <a:lnTo>
                  <a:pt x="55671" y="20162"/>
                </a:lnTo>
                <a:lnTo>
                  <a:pt x="56631" y="21122"/>
                </a:lnTo>
                <a:lnTo>
                  <a:pt x="60472" y="21122"/>
                </a:lnTo>
                <a:lnTo>
                  <a:pt x="60472" y="20162"/>
                </a:lnTo>
                <a:lnTo>
                  <a:pt x="61432" y="19202"/>
                </a:lnTo>
                <a:lnTo>
                  <a:pt x="61432" y="3840"/>
                </a:lnTo>
                <a:lnTo>
                  <a:pt x="60472" y="3840"/>
                </a:lnTo>
                <a:lnTo>
                  <a:pt x="60472" y="2880"/>
                </a:lnTo>
                <a:lnTo>
                  <a:pt x="59512" y="2880"/>
                </a:lnTo>
                <a:lnTo>
                  <a:pt x="58552" y="1920"/>
                </a:lnTo>
                <a:lnTo>
                  <a:pt x="57591" y="1920"/>
                </a:lnTo>
                <a:lnTo>
                  <a:pt x="56631" y="960"/>
                </a:lnTo>
                <a:lnTo>
                  <a:pt x="52791" y="960"/>
                </a:lnTo>
                <a:lnTo>
                  <a:pt x="50871" y="0"/>
                </a:lnTo>
                <a:lnTo>
                  <a:pt x="42230" y="0"/>
                </a:lnTo>
                <a:lnTo>
                  <a:pt x="39349" y="960"/>
                </a:lnTo>
                <a:lnTo>
                  <a:pt x="37429" y="1920"/>
                </a:lnTo>
                <a:lnTo>
                  <a:pt x="35509" y="2880"/>
                </a:lnTo>
                <a:lnTo>
                  <a:pt x="32628" y="3840"/>
                </a:lnTo>
                <a:lnTo>
                  <a:pt x="30708" y="5760"/>
                </a:lnTo>
                <a:lnTo>
                  <a:pt x="27828" y="7680"/>
                </a:lnTo>
                <a:lnTo>
                  <a:pt x="25908" y="10561"/>
                </a:lnTo>
                <a:lnTo>
                  <a:pt x="23027" y="13441"/>
                </a:lnTo>
                <a:lnTo>
                  <a:pt x="20147" y="16322"/>
                </a:lnTo>
                <a:lnTo>
                  <a:pt x="17266" y="21122"/>
                </a:lnTo>
                <a:lnTo>
                  <a:pt x="17266" y="3840"/>
                </a:lnTo>
                <a:lnTo>
                  <a:pt x="16306" y="2880"/>
                </a:lnTo>
                <a:lnTo>
                  <a:pt x="15361" y="2880"/>
                </a:lnTo>
                <a:lnTo>
                  <a:pt x="15361" y="1920"/>
                </a:lnTo>
                <a:lnTo>
                  <a:pt x="2865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0" y="3840"/>
                </a:lnTo>
                <a:lnTo>
                  <a:pt x="0" y="112318"/>
                </a:lnTo>
                <a:lnTo>
                  <a:pt x="960" y="113278"/>
                </a:lnTo>
                <a:lnTo>
                  <a:pt x="1920" y="113278"/>
                </a:lnTo>
                <a:lnTo>
                  <a:pt x="2865" y="114239"/>
                </a:lnTo>
                <a:lnTo>
                  <a:pt x="16306" y="114239"/>
                </a:lnTo>
                <a:lnTo>
                  <a:pt x="17266" y="113278"/>
                </a:lnTo>
                <a:lnTo>
                  <a:pt x="18227" y="113278"/>
                </a:lnTo>
                <a:lnTo>
                  <a:pt x="19202" y="112318"/>
                </a:lnTo>
                <a:lnTo>
                  <a:pt x="19202" y="41285"/>
                </a:lnTo>
                <a:lnTo>
                  <a:pt x="22067" y="37444"/>
                </a:lnTo>
                <a:lnTo>
                  <a:pt x="24947" y="33604"/>
                </a:lnTo>
                <a:lnTo>
                  <a:pt x="26868" y="30723"/>
                </a:lnTo>
                <a:lnTo>
                  <a:pt x="28788" y="27843"/>
                </a:lnTo>
                <a:lnTo>
                  <a:pt x="31668" y="24963"/>
                </a:lnTo>
                <a:lnTo>
                  <a:pt x="33588" y="23042"/>
                </a:lnTo>
                <a:lnTo>
                  <a:pt x="35509" y="21122"/>
                </a:lnTo>
                <a:lnTo>
                  <a:pt x="37429" y="20162"/>
                </a:lnTo>
                <a:lnTo>
                  <a:pt x="39349" y="19202"/>
                </a:lnTo>
                <a:lnTo>
                  <a:pt x="41269" y="18242"/>
                </a:lnTo>
                <a:lnTo>
                  <a:pt x="47990" y="18242"/>
                </a:lnTo>
                <a:lnTo>
                  <a:pt x="49911" y="19202"/>
                </a:lnTo>
                <a:lnTo>
                  <a:pt x="52791" y="19202"/>
                </a:lnTo>
                <a:lnTo>
                  <a:pt x="53751" y="20162"/>
                </a:lnTo>
                <a:lnTo>
                  <a:pt x="54711" y="201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" name="object 187"/>
          <p:cNvSpPr/>
          <p:nvPr/>
        </p:nvSpPr>
        <p:spPr>
          <a:xfrm>
            <a:off x="4306671" y="3806052"/>
            <a:ext cx="88315" cy="116159"/>
          </a:xfrm>
          <a:custGeom>
            <a:avLst/>
            <a:gdLst/>
            <a:ahLst/>
            <a:cxnLst/>
            <a:rect l="l" t="t" r="r" b="b"/>
            <a:pathLst>
              <a:path w="88315" h="116159">
                <a:moveTo>
                  <a:pt x="23987" y="98877"/>
                </a:moveTo>
                <a:lnTo>
                  <a:pt x="19202" y="95996"/>
                </a:lnTo>
                <a:lnTo>
                  <a:pt x="15361" y="94076"/>
                </a:lnTo>
                <a:lnTo>
                  <a:pt x="18227" y="114239"/>
                </a:lnTo>
                <a:lnTo>
                  <a:pt x="24947" y="116159"/>
                </a:lnTo>
                <a:lnTo>
                  <a:pt x="43190" y="116159"/>
                </a:lnTo>
                <a:lnTo>
                  <a:pt x="50871" y="114239"/>
                </a:lnTo>
                <a:lnTo>
                  <a:pt x="57591" y="111358"/>
                </a:lnTo>
                <a:lnTo>
                  <a:pt x="64312" y="108478"/>
                </a:lnTo>
                <a:lnTo>
                  <a:pt x="70073" y="104637"/>
                </a:lnTo>
                <a:lnTo>
                  <a:pt x="74874" y="98877"/>
                </a:lnTo>
                <a:lnTo>
                  <a:pt x="78714" y="94076"/>
                </a:lnTo>
                <a:lnTo>
                  <a:pt x="82555" y="88315"/>
                </a:lnTo>
                <a:lnTo>
                  <a:pt x="84475" y="80634"/>
                </a:lnTo>
                <a:lnTo>
                  <a:pt x="87355" y="72969"/>
                </a:lnTo>
                <a:lnTo>
                  <a:pt x="88315" y="65288"/>
                </a:lnTo>
                <a:lnTo>
                  <a:pt x="88315" y="48005"/>
                </a:lnTo>
                <a:lnTo>
                  <a:pt x="86395" y="40325"/>
                </a:lnTo>
                <a:lnTo>
                  <a:pt x="84475" y="32644"/>
                </a:lnTo>
                <a:lnTo>
                  <a:pt x="82555" y="25923"/>
                </a:lnTo>
                <a:lnTo>
                  <a:pt x="79674" y="20162"/>
                </a:lnTo>
                <a:lnTo>
                  <a:pt x="74874" y="15361"/>
                </a:lnTo>
                <a:lnTo>
                  <a:pt x="71033" y="10561"/>
                </a:lnTo>
                <a:lnTo>
                  <a:pt x="65272" y="6720"/>
                </a:lnTo>
                <a:lnTo>
                  <a:pt x="58552" y="3840"/>
                </a:lnTo>
                <a:lnTo>
                  <a:pt x="52791" y="960"/>
                </a:lnTo>
                <a:lnTo>
                  <a:pt x="45110" y="0"/>
                </a:lnTo>
                <a:lnTo>
                  <a:pt x="26883" y="0"/>
                </a:lnTo>
                <a:lnTo>
                  <a:pt x="19202" y="1920"/>
                </a:lnTo>
                <a:lnTo>
                  <a:pt x="12481" y="4800"/>
                </a:lnTo>
                <a:lnTo>
                  <a:pt x="5760" y="7680"/>
                </a:lnTo>
                <a:lnTo>
                  <a:pt x="0" y="11521"/>
                </a:lnTo>
                <a:lnTo>
                  <a:pt x="2880" y="69128"/>
                </a:lnTo>
                <a:lnTo>
                  <a:pt x="2880" y="46085"/>
                </a:lnTo>
                <a:lnTo>
                  <a:pt x="4800" y="41285"/>
                </a:lnTo>
                <a:lnTo>
                  <a:pt x="5760" y="35524"/>
                </a:lnTo>
                <a:lnTo>
                  <a:pt x="7680" y="31683"/>
                </a:lnTo>
                <a:lnTo>
                  <a:pt x="10546" y="27843"/>
                </a:lnTo>
                <a:lnTo>
                  <a:pt x="13426" y="24002"/>
                </a:lnTo>
                <a:lnTo>
                  <a:pt x="16322" y="21122"/>
                </a:lnTo>
                <a:lnTo>
                  <a:pt x="20162" y="19202"/>
                </a:lnTo>
                <a:lnTo>
                  <a:pt x="24947" y="17282"/>
                </a:lnTo>
                <a:lnTo>
                  <a:pt x="29748" y="16322"/>
                </a:lnTo>
                <a:lnTo>
                  <a:pt x="41269" y="16322"/>
                </a:lnTo>
                <a:lnTo>
                  <a:pt x="47030" y="17282"/>
                </a:lnTo>
                <a:lnTo>
                  <a:pt x="50871" y="19202"/>
                </a:lnTo>
                <a:lnTo>
                  <a:pt x="54711" y="22082"/>
                </a:lnTo>
                <a:lnTo>
                  <a:pt x="58552" y="24963"/>
                </a:lnTo>
                <a:lnTo>
                  <a:pt x="60472" y="28803"/>
                </a:lnTo>
                <a:lnTo>
                  <a:pt x="63352" y="32644"/>
                </a:lnTo>
                <a:lnTo>
                  <a:pt x="65272" y="36484"/>
                </a:lnTo>
                <a:lnTo>
                  <a:pt x="66233" y="42245"/>
                </a:lnTo>
                <a:lnTo>
                  <a:pt x="67193" y="47045"/>
                </a:lnTo>
                <a:lnTo>
                  <a:pt x="67193" y="70073"/>
                </a:lnTo>
                <a:lnTo>
                  <a:pt x="65272" y="74874"/>
                </a:lnTo>
                <a:lnTo>
                  <a:pt x="64312" y="79674"/>
                </a:lnTo>
                <a:lnTo>
                  <a:pt x="62392" y="84475"/>
                </a:lnTo>
                <a:lnTo>
                  <a:pt x="59512" y="88315"/>
                </a:lnTo>
                <a:lnTo>
                  <a:pt x="57591" y="92156"/>
                </a:lnTo>
                <a:lnTo>
                  <a:pt x="53751" y="95036"/>
                </a:lnTo>
                <a:lnTo>
                  <a:pt x="49911" y="96956"/>
                </a:lnTo>
                <a:lnTo>
                  <a:pt x="45110" y="98877"/>
                </a:lnTo>
                <a:lnTo>
                  <a:pt x="40309" y="99837"/>
                </a:lnTo>
                <a:lnTo>
                  <a:pt x="28788" y="99837"/>
                </a:lnTo>
                <a:lnTo>
                  <a:pt x="23987" y="9887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" name="object 188"/>
          <p:cNvSpPr/>
          <p:nvPr/>
        </p:nvSpPr>
        <p:spPr>
          <a:xfrm>
            <a:off x="4289389" y="3817574"/>
            <a:ext cx="35509" cy="102717"/>
          </a:xfrm>
          <a:custGeom>
            <a:avLst/>
            <a:gdLst/>
            <a:ahLst/>
            <a:cxnLst/>
            <a:rect l="l" t="t" r="r" b="b"/>
            <a:pathLst>
              <a:path w="35509" h="102717">
                <a:moveTo>
                  <a:pt x="0" y="39364"/>
                </a:moveTo>
                <a:lnTo>
                  <a:pt x="0" y="56631"/>
                </a:lnTo>
                <a:lnTo>
                  <a:pt x="960" y="64312"/>
                </a:lnTo>
                <a:lnTo>
                  <a:pt x="2880" y="71033"/>
                </a:lnTo>
                <a:lnTo>
                  <a:pt x="4800" y="78714"/>
                </a:lnTo>
                <a:lnTo>
                  <a:pt x="7680" y="84475"/>
                </a:lnTo>
                <a:lnTo>
                  <a:pt x="12481" y="89275"/>
                </a:lnTo>
                <a:lnTo>
                  <a:pt x="16322" y="94076"/>
                </a:lnTo>
                <a:lnTo>
                  <a:pt x="22082" y="97916"/>
                </a:lnTo>
                <a:lnTo>
                  <a:pt x="28803" y="100797"/>
                </a:lnTo>
                <a:lnTo>
                  <a:pt x="35509" y="102717"/>
                </a:lnTo>
                <a:lnTo>
                  <a:pt x="32644" y="82555"/>
                </a:lnTo>
                <a:lnTo>
                  <a:pt x="28803" y="79674"/>
                </a:lnTo>
                <a:lnTo>
                  <a:pt x="26883" y="75834"/>
                </a:lnTo>
                <a:lnTo>
                  <a:pt x="23987" y="71993"/>
                </a:lnTo>
                <a:lnTo>
                  <a:pt x="22082" y="67193"/>
                </a:lnTo>
                <a:lnTo>
                  <a:pt x="21122" y="62392"/>
                </a:lnTo>
                <a:lnTo>
                  <a:pt x="20162" y="57607"/>
                </a:lnTo>
                <a:lnTo>
                  <a:pt x="17282" y="0"/>
                </a:lnTo>
                <a:lnTo>
                  <a:pt x="13441" y="4800"/>
                </a:lnTo>
                <a:lnTo>
                  <a:pt x="8641" y="10561"/>
                </a:lnTo>
                <a:lnTo>
                  <a:pt x="4800" y="16322"/>
                </a:lnTo>
                <a:lnTo>
                  <a:pt x="2880" y="24002"/>
                </a:lnTo>
                <a:lnTo>
                  <a:pt x="960" y="30723"/>
                </a:lnTo>
                <a:lnTo>
                  <a:pt x="0" y="3936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" name="object 189"/>
          <p:cNvSpPr/>
          <p:nvPr/>
        </p:nvSpPr>
        <p:spPr>
          <a:xfrm>
            <a:off x="4423791" y="3756141"/>
            <a:ext cx="19187" cy="164150"/>
          </a:xfrm>
          <a:custGeom>
            <a:avLst/>
            <a:gdLst/>
            <a:ahLst/>
            <a:cxnLst/>
            <a:rect l="l" t="t" r="r" b="b"/>
            <a:pathLst>
              <a:path w="19187" h="164150">
                <a:moveTo>
                  <a:pt x="17266" y="1920"/>
                </a:moveTo>
                <a:lnTo>
                  <a:pt x="17266" y="960"/>
                </a:lnTo>
                <a:lnTo>
                  <a:pt x="14386" y="960"/>
                </a:lnTo>
                <a:lnTo>
                  <a:pt x="12466" y="0"/>
                </a:lnTo>
                <a:lnTo>
                  <a:pt x="5745" y="0"/>
                </a:lnTo>
                <a:lnTo>
                  <a:pt x="4785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63189"/>
                </a:lnTo>
                <a:lnTo>
                  <a:pt x="960" y="163189"/>
                </a:lnTo>
                <a:lnTo>
                  <a:pt x="1904" y="164150"/>
                </a:lnTo>
                <a:lnTo>
                  <a:pt x="16306" y="164150"/>
                </a:lnTo>
                <a:lnTo>
                  <a:pt x="17266" y="163189"/>
                </a:lnTo>
                <a:lnTo>
                  <a:pt x="18227" y="163189"/>
                </a:lnTo>
                <a:lnTo>
                  <a:pt x="18227" y="162229"/>
                </a:lnTo>
                <a:lnTo>
                  <a:pt x="19187" y="162229"/>
                </a:lnTo>
                <a:lnTo>
                  <a:pt x="19187" y="3840"/>
                </a:lnTo>
                <a:lnTo>
                  <a:pt x="18227" y="2880"/>
                </a:lnTo>
                <a:lnTo>
                  <a:pt x="18227" y="1920"/>
                </a:lnTo>
                <a:lnTo>
                  <a:pt x="17266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" name="object 190"/>
          <p:cNvSpPr/>
          <p:nvPr/>
        </p:nvSpPr>
        <p:spPr>
          <a:xfrm>
            <a:off x="4478502" y="3756141"/>
            <a:ext cx="19202" cy="164150"/>
          </a:xfrm>
          <a:custGeom>
            <a:avLst/>
            <a:gdLst/>
            <a:ahLst/>
            <a:cxnLst/>
            <a:rect l="l" t="t" r="r" b="b"/>
            <a:pathLst>
              <a:path w="19202" h="164150">
                <a:moveTo>
                  <a:pt x="19202" y="160309"/>
                </a:moveTo>
                <a:lnTo>
                  <a:pt x="19202" y="2880"/>
                </a:lnTo>
                <a:lnTo>
                  <a:pt x="18242" y="1920"/>
                </a:lnTo>
                <a:lnTo>
                  <a:pt x="17282" y="960"/>
                </a:lnTo>
                <a:lnTo>
                  <a:pt x="14401" y="960"/>
                </a:lnTo>
                <a:lnTo>
                  <a:pt x="13441" y="0"/>
                </a:lnTo>
                <a:lnTo>
                  <a:pt x="5760" y="0"/>
                </a:lnTo>
                <a:lnTo>
                  <a:pt x="480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62229"/>
                </a:lnTo>
                <a:lnTo>
                  <a:pt x="960" y="163189"/>
                </a:lnTo>
                <a:lnTo>
                  <a:pt x="1920" y="163189"/>
                </a:lnTo>
                <a:lnTo>
                  <a:pt x="2880" y="164150"/>
                </a:lnTo>
                <a:lnTo>
                  <a:pt x="16322" y="164150"/>
                </a:lnTo>
                <a:lnTo>
                  <a:pt x="17282" y="163189"/>
                </a:lnTo>
                <a:lnTo>
                  <a:pt x="19202" y="163189"/>
                </a:lnTo>
                <a:lnTo>
                  <a:pt x="19202" y="16030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" name="object 191"/>
          <p:cNvSpPr/>
          <p:nvPr/>
        </p:nvSpPr>
        <p:spPr>
          <a:xfrm>
            <a:off x="4526493" y="3894368"/>
            <a:ext cx="25923" cy="115199"/>
          </a:xfrm>
          <a:custGeom>
            <a:avLst/>
            <a:gdLst/>
            <a:ahLst/>
            <a:cxnLst/>
            <a:rect l="l" t="t" r="r" b="b"/>
            <a:pathLst>
              <a:path w="25923" h="115199">
                <a:moveTo>
                  <a:pt x="22082" y="4800"/>
                </a:moveTo>
                <a:lnTo>
                  <a:pt x="20162" y="0"/>
                </a:lnTo>
                <a:lnTo>
                  <a:pt x="22082" y="25923"/>
                </a:lnTo>
                <a:lnTo>
                  <a:pt x="25923" y="26883"/>
                </a:lnTo>
                <a:lnTo>
                  <a:pt x="24963" y="7680"/>
                </a:lnTo>
                <a:lnTo>
                  <a:pt x="22082" y="4800"/>
                </a:lnTo>
                <a:close/>
              </a:path>
              <a:path w="25923" h="115199">
                <a:moveTo>
                  <a:pt x="80634" y="-74874"/>
                </a:moveTo>
                <a:lnTo>
                  <a:pt x="77769" y="-77754"/>
                </a:lnTo>
                <a:lnTo>
                  <a:pt x="73929" y="-81594"/>
                </a:lnTo>
                <a:lnTo>
                  <a:pt x="70088" y="-84475"/>
                </a:lnTo>
                <a:lnTo>
                  <a:pt x="64328" y="-85435"/>
                </a:lnTo>
                <a:lnTo>
                  <a:pt x="59527" y="-87355"/>
                </a:lnTo>
                <a:lnTo>
                  <a:pt x="52806" y="-88315"/>
                </a:lnTo>
                <a:lnTo>
                  <a:pt x="41285" y="-88315"/>
                </a:lnTo>
                <a:lnTo>
                  <a:pt x="37444" y="-87355"/>
                </a:lnTo>
                <a:lnTo>
                  <a:pt x="33604" y="-87355"/>
                </a:lnTo>
                <a:lnTo>
                  <a:pt x="28803" y="-86395"/>
                </a:lnTo>
                <a:lnTo>
                  <a:pt x="24963" y="-85435"/>
                </a:lnTo>
                <a:lnTo>
                  <a:pt x="22082" y="-84475"/>
                </a:lnTo>
                <a:lnTo>
                  <a:pt x="19202" y="-83515"/>
                </a:lnTo>
                <a:lnTo>
                  <a:pt x="15361" y="-81594"/>
                </a:lnTo>
                <a:lnTo>
                  <a:pt x="13441" y="-80634"/>
                </a:lnTo>
                <a:lnTo>
                  <a:pt x="10561" y="-78714"/>
                </a:lnTo>
                <a:lnTo>
                  <a:pt x="8641" y="-77754"/>
                </a:lnTo>
                <a:lnTo>
                  <a:pt x="7680" y="-76794"/>
                </a:lnTo>
                <a:lnTo>
                  <a:pt x="6720" y="-75834"/>
                </a:lnTo>
                <a:lnTo>
                  <a:pt x="5760" y="-74874"/>
                </a:lnTo>
                <a:lnTo>
                  <a:pt x="5760" y="-64312"/>
                </a:lnTo>
                <a:lnTo>
                  <a:pt x="6720" y="-63352"/>
                </a:lnTo>
                <a:lnTo>
                  <a:pt x="6720" y="-62392"/>
                </a:lnTo>
                <a:lnTo>
                  <a:pt x="7680" y="-62392"/>
                </a:lnTo>
                <a:lnTo>
                  <a:pt x="7680" y="-61432"/>
                </a:lnTo>
                <a:lnTo>
                  <a:pt x="10561" y="-61432"/>
                </a:lnTo>
                <a:lnTo>
                  <a:pt x="11521" y="-62392"/>
                </a:lnTo>
                <a:lnTo>
                  <a:pt x="13441" y="-63352"/>
                </a:lnTo>
                <a:lnTo>
                  <a:pt x="15361" y="-64312"/>
                </a:lnTo>
                <a:lnTo>
                  <a:pt x="18242" y="-66233"/>
                </a:lnTo>
                <a:lnTo>
                  <a:pt x="20162" y="-67193"/>
                </a:lnTo>
                <a:lnTo>
                  <a:pt x="24002" y="-68153"/>
                </a:lnTo>
                <a:lnTo>
                  <a:pt x="26883" y="-70073"/>
                </a:lnTo>
                <a:lnTo>
                  <a:pt x="30723" y="-71033"/>
                </a:lnTo>
                <a:lnTo>
                  <a:pt x="34564" y="-71993"/>
                </a:lnTo>
                <a:lnTo>
                  <a:pt x="38404" y="-72953"/>
                </a:lnTo>
                <a:lnTo>
                  <a:pt x="48006" y="-72953"/>
                </a:lnTo>
                <a:lnTo>
                  <a:pt x="51846" y="-71993"/>
                </a:lnTo>
                <a:lnTo>
                  <a:pt x="54726" y="-71033"/>
                </a:lnTo>
                <a:lnTo>
                  <a:pt x="57607" y="-70073"/>
                </a:lnTo>
                <a:lnTo>
                  <a:pt x="60487" y="-68153"/>
                </a:lnTo>
                <a:lnTo>
                  <a:pt x="62407" y="-66233"/>
                </a:lnTo>
                <a:lnTo>
                  <a:pt x="64328" y="-64312"/>
                </a:lnTo>
                <a:lnTo>
                  <a:pt x="65288" y="-61432"/>
                </a:lnTo>
                <a:lnTo>
                  <a:pt x="66248" y="-58552"/>
                </a:lnTo>
                <a:lnTo>
                  <a:pt x="67208" y="-55671"/>
                </a:lnTo>
                <a:lnTo>
                  <a:pt x="68168" y="-51831"/>
                </a:lnTo>
                <a:lnTo>
                  <a:pt x="68168" y="-39349"/>
                </a:lnTo>
                <a:lnTo>
                  <a:pt x="45125" y="-39349"/>
                </a:lnTo>
                <a:lnTo>
                  <a:pt x="37444" y="-38389"/>
                </a:lnTo>
                <a:lnTo>
                  <a:pt x="30723" y="-37429"/>
                </a:lnTo>
                <a:lnTo>
                  <a:pt x="24002" y="-35524"/>
                </a:lnTo>
                <a:lnTo>
                  <a:pt x="19202" y="-33588"/>
                </a:lnTo>
                <a:lnTo>
                  <a:pt x="14401" y="-30708"/>
                </a:lnTo>
                <a:lnTo>
                  <a:pt x="9601" y="-27843"/>
                </a:lnTo>
                <a:lnTo>
                  <a:pt x="5760" y="-24002"/>
                </a:lnTo>
                <a:lnTo>
                  <a:pt x="3840" y="-20162"/>
                </a:lnTo>
                <a:lnTo>
                  <a:pt x="960" y="-15346"/>
                </a:lnTo>
                <a:lnTo>
                  <a:pt x="0" y="-10561"/>
                </a:lnTo>
                <a:lnTo>
                  <a:pt x="0" y="960"/>
                </a:lnTo>
                <a:lnTo>
                  <a:pt x="960" y="4800"/>
                </a:lnTo>
                <a:lnTo>
                  <a:pt x="2895" y="9601"/>
                </a:lnTo>
                <a:lnTo>
                  <a:pt x="4800" y="13441"/>
                </a:lnTo>
                <a:lnTo>
                  <a:pt x="6720" y="16322"/>
                </a:lnTo>
                <a:lnTo>
                  <a:pt x="10561" y="19202"/>
                </a:lnTo>
                <a:lnTo>
                  <a:pt x="13441" y="22082"/>
                </a:lnTo>
                <a:lnTo>
                  <a:pt x="17282" y="24002"/>
                </a:lnTo>
                <a:lnTo>
                  <a:pt x="22082" y="25923"/>
                </a:lnTo>
                <a:lnTo>
                  <a:pt x="20162" y="0"/>
                </a:lnTo>
                <a:lnTo>
                  <a:pt x="20162" y="-11521"/>
                </a:lnTo>
                <a:lnTo>
                  <a:pt x="22082" y="-13441"/>
                </a:lnTo>
                <a:lnTo>
                  <a:pt x="23042" y="-16322"/>
                </a:lnTo>
                <a:lnTo>
                  <a:pt x="24963" y="-18242"/>
                </a:lnTo>
                <a:lnTo>
                  <a:pt x="27843" y="-20162"/>
                </a:lnTo>
                <a:lnTo>
                  <a:pt x="29763" y="-22082"/>
                </a:lnTo>
                <a:lnTo>
                  <a:pt x="33604" y="-23027"/>
                </a:lnTo>
                <a:lnTo>
                  <a:pt x="37444" y="-24002"/>
                </a:lnTo>
                <a:lnTo>
                  <a:pt x="41285" y="-24963"/>
                </a:lnTo>
                <a:lnTo>
                  <a:pt x="46085" y="-25908"/>
                </a:lnTo>
                <a:lnTo>
                  <a:pt x="68168" y="-25908"/>
                </a:lnTo>
                <a:lnTo>
                  <a:pt x="68168" y="-2880"/>
                </a:lnTo>
                <a:lnTo>
                  <a:pt x="63367" y="1920"/>
                </a:lnTo>
                <a:lnTo>
                  <a:pt x="58567" y="5760"/>
                </a:lnTo>
                <a:lnTo>
                  <a:pt x="53766" y="8641"/>
                </a:lnTo>
                <a:lnTo>
                  <a:pt x="49926" y="11521"/>
                </a:lnTo>
                <a:lnTo>
                  <a:pt x="45125" y="12481"/>
                </a:lnTo>
                <a:lnTo>
                  <a:pt x="33604" y="12481"/>
                </a:lnTo>
                <a:lnTo>
                  <a:pt x="28803" y="10561"/>
                </a:lnTo>
                <a:lnTo>
                  <a:pt x="24963" y="7680"/>
                </a:lnTo>
                <a:lnTo>
                  <a:pt x="25923" y="26883"/>
                </a:lnTo>
                <a:lnTo>
                  <a:pt x="31683" y="27843"/>
                </a:lnTo>
                <a:lnTo>
                  <a:pt x="43205" y="27843"/>
                </a:lnTo>
                <a:lnTo>
                  <a:pt x="48966" y="25923"/>
                </a:lnTo>
                <a:lnTo>
                  <a:pt x="54726" y="24002"/>
                </a:lnTo>
                <a:lnTo>
                  <a:pt x="60487" y="21122"/>
                </a:lnTo>
                <a:lnTo>
                  <a:pt x="65288" y="17282"/>
                </a:lnTo>
                <a:lnTo>
                  <a:pt x="70088" y="12481"/>
                </a:lnTo>
                <a:lnTo>
                  <a:pt x="70088" y="24002"/>
                </a:lnTo>
                <a:lnTo>
                  <a:pt x="71048" y="24002"/>
                </a:lnTo>
                <a:lnTo>
                  <a:pt x="71048" y="24963"/>
                </a:lnTo>
                <a:lnTo>
                  <a:pt x="72009" y="24963"/>
                </a:lnTo>
                <a:lnTo>
                  <a:pt x="72969" y="25923"/>
                </a:lnTo>
                <a:lnTo>
                  <a:pt x="84475" y="25923"/>
                </a:lnTo>
                <a:lnTo>
                  <a:pt x="85450" y="24963"/>
                </a:lnTo>
                <a:lnTo>
                  <a:pt x="86410" y="24963"/>
                </a:lnTo>
                <a:lnTo>
                  <a:pt x="86410" y="24002"/>
                </a:lnTo>
                <a:lnTo>
                  <a:pt x="87355" y="24002"/>
                </a:lnTo>
                <a:lnTo>
                  <a:pt x="87355" y="-54711"/>
                </a:lnTo>
                <a:lnTo>
                  <a:pt x="86410" y="-60472"/>
                </a:lnTo>
                <a:lnTo>
                  <a:pt x="84475" y="-66233"/>
                </a:lnTo>
                <a:lnTo>
                  <a:pt x="83530" y="-71033"/>
                </a:lnTo>
                <a:lnTo>
                  <a:pt x="80634" y="-7487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" name="object 192"/>
          <p:cNvSpPr/>
          <p:nvPr/>
        </p:nvSpPr>
        <p:spPr>
          <a:xfrm>
            <a:off x="4666655" y="3757101"/>
            <a:ext cx="4800" cy="128625"/>
          </a:xfrm>
          <a:custGeom>
            <a:avLst/>
            <a:gdLst/>
            <a:ahLst/>
            <a:cxnLst/>
            <a:rect l="l" t="t" r="r" b="b"/>
            <a:pathLst>
              <a:path w="4800" h="128625">
                <a:moveTo>
                  <a:pt x="1920" y="1920"/>
                </a:moveTo>
                <a:lnTo>
                  <a:pt x="960" y="960"/>
                </a:lnTo>
                <a:lnTo>
                  <a:pt x="0" y="0"/>
                </a:lnTo>
                <a:lnTo>
                  <a:pt x="1920" y="128625"/>
                </a:lnTo>
                <a:lnTo>
                  <a:pt x="1920" y="86395"/>
                </a:lnTo>
                <a:lnTo>
                  <a:pt x="4800" y="82555"/>
                </a:lnTo>
                <a:lnTo>
                  <a:pt x="1920" y="66233"/>
                </a:lnTo>
                <a:lnTo>
                  <a:pt x="1920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" name="object 193"/>
          <p:cNvSpPr/>
          <p:nvPr/>
        </p:nvSpPr>
        <p:spPr>
          <a:xfrm>
            <a:off x="4649373" y="3756141"/>
            <a:ext cx="96956" cy="166070"/>
          </a:xfrm>
          <a:custGeom>
            <a:avLst/>
            <a:gdLst/>
            <a:ahLst/>
            <a:cxnLst/>
            <a:rect l="l" t="t" r="r" b="b"/>
            <a:pathLst>
              <a:path w="96956" h="166070">
                <a:moveTo>
                  <a:pt x="4800" y="960"/>
                </a:move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63189"/>
                </a:lnTo>
                <a:lnTo>
                  <a:pt x="1920" y="163189"/>
                </a:lnTo>
                <a:lnTo>
                  <a:pt x="1920" y="164150"/>
                </a:lnTo>
                <a:lnTo>
                  <a:pt x="14401" y="164150"/>
                </a:lnTo>
                <a:lnTo>
                  <a:pt x="15361" y="163189"/>
                </a:lnTo>
                <a:lnTo>
                  <a:pt x="16322" y="163189"/>
                </a:lnTo>
                <a:lnTo>
                  <a:pt x="16322" y="162229"/>
                </a:lnTo>
                <a:lnTo>
                  <a:pt x="17282" y="162229"/>
                </a:lnTo>
                <a:lnTo>
                  <a:pt x="17282" y="147827"/>
                </a:lnTo>
                <a:lnTo>
                  <a:pt x="20162" y="150708"/>
                </a:lnTo>
                <a:lnTo>
                  <a:pt x="23042" y="153588"/>
                </a:lnTo>
                <a:lnTo>
                  <a:pt x="25923" y="156469"/>
                </a:lnTo>
                <a:lnTo>
                  <a:pt x="28803" y="158389"/>
                </a:lnTo>
                <a:lnTo>
                  <a:pt x="31683" y="160309"/>
                </a:lnTo>
                <a:lnTo>
                  <a:pt x="33604" y="161269"/>
                </a:lnTo>
                <a:lnTo>
                  <a:pt x="36484" y="163189"/>
                </a:lnTo>
                <a:lnTo>
                  <a:pt x="39364" y="164150"/>
                </a:lnTo>
                <a:lnTo>
                  <a:pt x="42245" y="165110"/>
                </a:lnTo>
                <a:lnTo>
                  <a:pt x="45125" y="165110"/>
                </a:lnTo>
                <a:lnTo>
                  <a:pt x="48005" y="166070"/>
                </a:lnTo>
                <a:lnTo>
                  <a:pt x="58567" y="166070"/>
                </a:lnTo>
                <a:lnTo>
                  <a:pt x="65288" y="164150"/>
                </a:lnTo>
                <a:lnTo>
                  <a:pt x="71033" y="162229"/>
                </a:lnTo>
                <a:lnTo>
                  <a:pt x="76794" y="159349"/>
                </a:lnTo>
                <a:lnTo>
                  <a:pt x="81594" y="155508"/>
                </a:lnTo>
                <a:lnTo>
                  <a:pt x="85435" y="149748"/>
                </a:lnTo>
                <a:lnTo>
                  <a:pt x="89275" y="144947"/>
                </a:lnTo>
                <a:lnTo>
                  <a:pt x="92156" y="138226"/>
                </a:lnTo>
                <a:lnTo>
                  <a:pt x="94076" y="131505"/>
                </a:lnTo>
                <a:lnTo>
                  <a:pt x="95996" y="123825"/>
                </a:lnTo>
                <a:lnTo>
                  <a:pt x="96956" y="116144"/>
                </a:lnTo>
                <a:lnTo>
                  <a:pt x="96956" y="98877"/>
                </a:lnTo>
                <a:lnTo>
                  <a:pt x="95996" y="91196"/>
                </a:lnTo>
                <a:lnTo>
                  <a:pt x="95036" y="84475"/>
                </a:lnTo>
                <a:lnTo>
                  <a:pt x="93116" y="77754"/>
                </a:lnTo>
                <a:lnTo>
                  <a:pt x="90236" y="71993"/>
                </a:lnTo>
                <a:lnTo>
                  <a:pt x="87355" y="67193"/>
                </a:lnTo>
                <a:lnTo>
                  <a:pt x="83515" y="61432"/>
                </a:lnTo>
                <a:lnTo>
                  <a:pt x="79674" y="57591"/>
                </a:lnTo>
                <a:lnTo>
                  <a:pt x="73913" y="54711"/>
                </a:lnTo>
                <a:lnTo>
                  <a:pt x="68168" y="51831"/>
                </a:lnTo>
                <a:lnTo>
                  <a:pt x="62392" y="49911"/>
                </a:lnTo>
                <a:lnTo>
                  <a:pt x="48005" y="49911"/>
                </a:lnTo>
                <a:lnTo>
                  <a:pt x="45125" y="50871"/>
                </a:lnTo>
                <a:lnTo>
                  <a:pt x="42245" y="51831"/>
                </a:lnTo>
                <a:lnTo>
                  <a:pt x="39364" y="52791"/>
                </a:lnTo>
                <a:lnTo>
                  <a:pt x="37444" y="53751"/>
                </a:lnTo>
                <a:lnTo>
                  <a:pt x="34564" y="55671"/>
                </a:lnTo>
                <a:lnTo>
                  <a:pt x="31683" y="56631"/>
                </a:lnTo>
                <a:lnTo>
                  <a:pt x="27843" y="59512"/>
                </a:lnTo>
                <a:lnTo>
                  <a:pt x="24963" y="61432"/>
                </a:lnTo>
                <a:lnTo>
                  <a:pt x="22082" y="64312"/>
                </a:lnTo>
                <a:lnTo>
                  <a:pt x="19202" y="67193"/>
                </a:lnTo>
                <a:lnTo>
                  <a:pt x="22082" y="83515"/>
                </a:lnTo>
                <a:lnTo>
                  <a:pt x="24963" y="79674"/>
                </a:lnTo>
                <a:lnTo>
                  <a:pt x="27843" y="77754"/>
                </a:lnTo>
                <a:lnTo>
                  <a:pt x="30723" y="74874"/>
                </a:lnTo>
                <a:lnTo>
                  <a:pt x="33604" y="72953"/>
                </a:lnTo>
                <a:lnTo>
                  <a:pt x="35524" y="71033"/>
                </a:lnTo>
                <a:lnTo>
                  <a:pt x="38404" y="69113"/>
                </a:lnTo>
                <a:lnTo>
                  <a:pt x="40325" y="68153"/>
                </a:lnTo>
                <a:lnTo>
                  <a:pt x="43205" y="67193"/>
                </a:lnTo>
                <a:lnTo>
                  <a:pt x="45125" y="67193"/>
                </a:lnTo>
                <a:lnTo>
                  <a:pt x="48005" y="66233"/>
                </a:lnTo>
                <a:lnTo>
                  <a:pt x="55671" y="66233"/>
                </a:lnTo>
                <a:lnTo>
                  <a:pt x="59512" y="68153"/>
                </a:lnTo>
                <a:lnTo>
                  <a:pt x="63352" y="70073"/>
                </a:lnTo>
                <a:lnTo>
                  <a:pt x="66233" y="72953"/>
                </a:lnTo>
                <a:lnTo>
                  <a:pt x="69128" y="75834"/>
                </a:lnTo>
                <a:lnTo>
                  <a:pt x="71033" y="79674"/>
                </a:lnTo>
                <a:lnTo>
                  <a:pt x="72953" y="83515"/>
                </a:lnTo>
                <a:lnTo>
                  <a:pt x="74874" y="88315"/>
                </a:lnTo>
                <a:lnTo>
                  <a:pt x="75849" y="93116"/>
                </a:lnTo>
                <a:lnTo>
                  <a:pt x="76794" y="97916"/>
                </a:lnTo>
                <a:lnTo>
                  <a:pt x="76794" y="113263"/>
                </a:lnTo>
                <a:lnTo>
                  <a:pt x="75849" y="119039"/>
                </a:lnTo>
                <a:lnTo>
                  <a:pt x="74874" y="123825"/>
                </a:lnTo>
                <a:lnTo>
                  <a:pt x="73913" y="128625"/>
                </a:lnTo>
                <a:lnTo>
                  <a:pt x="72953" y="132466"/>
                </a:lnTo>
                <a:lnTo>
                  <a:pt x="70073" y="136306"/>
                </a:lnTo>
                <a:lnTo>
                  <a:pt x="68168" y="140147"/>
                </a:lnTo>
                <a:lnTo>
                  <a:pt x="65288" y="143027"/>
                </a:lnTo>
                <a:lnTo>
                  <a:pt x="62392" y="145907"/>
                </a:lnTo>
                <a:lnTo>
                  <a:pt x="58567" y="147827"/>
                </a:lnTo>
                <a:lnTo>
                  <a:pt x="54726" y="148788"/>
                </a:lnTo>
                <a:lnTo>
                  <a:pt x="44165" y="148788"/>
                </a:lnTo>
                <a:lnTo>
                  <a:pt x="39364" y="147827"/>
                </a:lnTo>
                <a:lnTo>
                  <a:pt x="34564" y="143987"/>
                </a:lnTo>
                <a:lnTo>
                  <a:pt x="29763" y="141107"/>
                </a:lnTo>
                <a:lnTo>
                  <a:pt x="24963" y="135346"/>
                </a:lnTo>
                <a:lnTo>
                  <a:pt x="19202" y="129585"/>
                </a:lnTo>
                <a:lnTo>
                  <a:pt x="17282" y="960"/>
                </a:lnTo>
                <a:lnTo>
                  <a:pt x="14401" y="960"/>
                </a:lnTo>
                <a:lnTo>
                  <a:pt x="13441" y="0"/>
                </a:lnTo>
                <a:lnTo>
                  <a:pt x="5760" y="0"/>
                </a:lnTo>
                <a:lnTo>
                  <a:pt x="4800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" name="object 194"/>
          <p:cNvSpPr/>
          <p:nvPr/>
        </p:nvSpPr>
        <p:spPr>
          <a:xfrm>
            <a:off x="4776094" y="3756141"/>
            <a:ext cx="19202" cy="164150"/>
          </a:xfrm>
          <a:custGeom>
            <a:avLst/>
            <a:gdLst/>
            <a:ahLst/>
            <a:cxnLst/>
            <a:rect l="l" t="t" r="r" b="b"/>
            <a:pathLst>
              <a:path w="19202" h="164150">
                <a:moveTo>
                  <a:pt x="4800" y="960"/>
                </a:move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63189"/>
                </a:lnTo>
                <a:lnTo>
                  <a:pt x="1920" y="163189"/>
                </a:lnTo>
                <a:lnTo>
                  <a:pt x="1920" y="164150"/>
                </a:lnTo>
                <a:lnTo>
                  <a:pt x="16322" y="164150"/>
                </a:lnTo>
                <a:lnTo>
                  <a:pt x="17282" y="163189"/>
                </a:lnTo>
                <a:lnTo>
                  <a:pt x="18242" y="163189"/>
                </a:lnTo>
                <a:lnTo>
                  <a:pt x="18242" y="162229"/>
                </a:lnTo>
                <a:lnTo>
                  <a:pt x="19202" y="162229"/>
                </a:lnTo>
                <a:lnTo>
                  <a:pt x="19202" y="2880"/>
                </a:lnTo>
                <a:lnTo>
                  <a:pt x="18242" y="2880"/>
                </a:lnTo>
                <a:lnTo>
                  <a:pt x="18242" y="1920"/>
                </a:lnTo>
                <a:lnTo>
                  <a:pt x="17282" y="1920"/>
                </a:lnTo>
                <a:lnTo>
                  <a:pt x="17282" y="960"/>
                </a:lnTo>
                <a:lnTo>
                  <a:pt x="14401" y="960"/>
                </a:lnTo>
                <a:lnTo>
                  <a:pt x="12481" y="0"/>
                </a:lnTo>
                <a:lnTo>
                  <a:pt x="5760" y="0"/>
                </a:lnTo>
                <a:lnTo>
                  <a:pt x="4800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" name="object 195"/>
          <p:cNvSpPr/>
          <p:nvPr/>
        </p:nvSpPr>
        <p:spPr>
          <a:xfrm>
            <a:off x="4844247" y="3806052"/>
            <a:ext cx="76809" cy="62407"/>
          </a:xfrm>
          <a:custGeom>
            <a:avLst/>
            <a:gdLst/>
            <a:ahLst/>
            <a:cxnLst/>
            <a:rect l="l" t="t" r="r" b="b"/>
            <a:pathLst>
              <a:path w="76809" h="62407">
                <a:moveTo>
                  <a:pt x="70088" y="19202"/>
                </a:moveTo>
                <a:lnTo>
                  <a:pt x="66248" y="14401"/>
                </a:lnTo>
                <a:lnTo>
                  <a:pt x="62407" y="10561"/>
                </a:lnTo>
                <a:lnTo>
                  <a:pt x="57607" y="6720"/>
                </a:lnTo>
                <a:lnTo>
                  <a:pt x="51846" y="3840"/>
                </a:lnTo>
                <a:lnTo>
                  <a:pt x="46085" y="960"/>
                </a:lnTo>
                <a:lnTo>
                  <a:pt x="38404" y="0"/>
                </a:lnTo>
                <a:lnTo>
                  <a:pt x="23042" y="0"/>
                </a:lnTo>
                <a:lnTo>
                  <a:pt x="15361" y="960"/>
                </a:lnTo>
                <a:lnTo>
                  <a:pt x="9601" y="3840"/>
                </a:lnTo>
                <a:lnTo>
                  <a:pt x="2880" y="6720"/>
                </a:lnTo>
                <a:lnTo>
                  <a:pt x="960" y="39364"/>
                </a:lnTo>
                <a:lnTo>
                  <a:pt x="1920" y="35524"/>
                </a:lnTo>
                <a:lnTo>
                  <a:pt x="3840" y="31683"/>
                </a:lnTo>
                <a:lnTo>
                  <a:pt x="5760" y="27843"/>
                </a:lnTo>
                <a:lnTo>
                  <a:pt x="7680" y="24963"/>
                </a:lnTo>
                <a:lnTo>
                  <a:pt x="10561" y="22082"/>
                </a:lnTo>
                <a:lnTo>
                  <a:pt x="13441" y="19202"/>
                </a:lnTo>
                <a:lnTo>
                  <a:pt x="17282" y="18242"/>
                </a:lnTo>
                <a:lnTo>
                  <a:pt x="21122" y="16322"/>
                </a:lnTo>
                <a:lnTo>
                  <a:pt x="24963" y="15361"/>
                </a:lnTo>
                <a:lnTo>
                  <a:pt x="39364" y="15361"/>
                </a:lnTo>
                <a:lnTo>
                  <a:pt x="46085" y="18242"/>
                </a:lnTo>
                <a:lnTo>
                  <a:pt x="50886" y="24002"/>
                </a:lnTo>
                <a:lnTo>
                  <a:pt x="55686" y="29763"/>
                </a:lnTo>
                <a:lnTo>
                  <a:pt x="57607" y="37444"/>
                </a:lnTo>
                <a:lnTo>
                  <a:pt x="57607" y="48005"/>
                </a:lnTo>
                <a:lnTo>
                  <a:pt x="0" y="48005"/>
                </a:lnTo>
                <a:lnTo>
                  <a:pt x="0" y="43205"/>
                </a:lnTo>
                <a:lnTo>
                  <a:pt x="0" y="62407"/>
                </a:lnTo>
                <a:lnTo>
                  <a:pt x="71033" y="62407"/>
                </a:lnTo>
                <a:lnTo>
                  <a:pt x="72969" y="61447"/>
                </a:lnTo>
                <a:lnTo>
                  <a:pt x="74874" y="60472"/>
                </a:lnTo>
                <a:lnTo>
                  <a:pt x="75834" y="58567"/>
                </a:lnTo>
                <a:lnTo>
                  <a:pt x="76809" y="56631"/>
                </a:lnTo>
                <a:lnTo>
                  <a:pt x="76809" y="43205"/>
                </a:lnTo>
                <a:lnTo>
                  <a:pt x="75834" y="36484"/>
                </a:lnTo>
                <a:lnTo>
                  <a:pt x="73914" y="30723"/>
                </a:lnTo>
                <a:lnTo>
                  <a:pt x="72969" y="24963"/>
                </a:lnTo>
                <a:lnTo>
                  <a:pt x="70088" y="192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" name="object 196"/>
          <p:cNvSpPr/>
          <p:nvPr/>
        </p:nvSpPr>
        <p:spPr>
          <a:xfrm>
            <a:off x="4824084" y="3812773"/>
            <a:ext cx="93131" cy="109438"/>
          </a:xfrm>
          <a:custGeom>
            <a:avLst/>
            <a:gdLst/>
            <a:ahLst/>
            <a:cxnLst/>
            <a:rect l="l" t="t" r="r" b="b"/>
            <a:pathLst>
              <a:path w="93131" h="109438">
                <a:moveTo>
                  <a:pt x="23042" y="0"/>
                </a:moveTo>
                <a:lnTo>
                  <a:pt x="18242" y="3840"/>
                </a:lnTo>
                <a:lnTo>
                  <a:pt x="13441" y="8641"/>
                </a:lnTo>
                <a:lnTo>
                  <a:pt x="8641" y="14401"/>
                </a:lnTo>
                <a:lnTo>
                  <a:pt x="5760" y="20162"/>
                </a:lnTo>
                <a:lnTo>
                  <a:pt x="2880" y="27843"/>
                </a:lnTo>
                <a:lnTo>
                  <a:pt x="960" y="34564"/>
                </a:lnTo>
                <a:lnTo>
                  <a:pt x="0" y="43205"/>
                </a:lnTo>
                <a:lnTo>
                  <a:pt x="0" y="61432"/>
                </a:lnTo>
                <a:lnTo>
                  <a:pt x="960" y="70073"/>
                </a:lnTo>
                <a:lnTo>
                  <a:pt x="2880" y="76794"/>
                </a:lnTo>
                <a:lnTo>
                  <a:pt x="5760" y="84475"/>
                </a:lnTo>
                <a:lnTo>
                  <a:pt x="8641" y="90236"/>
                </a:lnTo>
                <a:lnTo>
                  <a:pt x="13441" y="95036"/>
                </a:lnTo>
                <a:lnTo>
                  <a:pt x="18242" y="99837"/>
                </a:lnTo>
                <a:lnTo>
                  <a:pt x="23042" y="103677"/>
                </a:lnTo>
                <a:lnTo>
                  <a:pt x="29763" y="105597"/>
                </a:lnTo>
                <a:lnTo>
                  <a:pt x="36484" y="108478"/>
                </a:lnTo>
                <a:lnTo>
                  <a:pt x="44165" y="109438"/>
                </a:lnTo>
                <a:lnTo>
                  <a:pt x="57607" y="109438"/>
                </a:lnTo>
                <a:lnTo>
                  <a:pt x="62407" y="108478"/>
                </a:lnTo>
                <a:lnTo>
                  <a:pt x="67208" y="108478"/>
                </a:lnTo>
                <a:lnTo>
                  <a:pt x="71048" y="107518"/>
                </a:lnTo>
                <a:lnTo>
                  <a:pt x="74889" y="106558"/>
                </a:lnTo>
                <a:lnTo>
                  <a:pt x="78729" y="105597"/>
                </a:lnTo>
                <a:lnTo>
                  <a:pt x="81610" y="104637"/>
                </a:lnTo>
                <a:lnTo>
                  <a:pt x="84475" y="103677"/>
                </a:lnTo>
                <a:lnTo>
                  <a:pt x="86410" y="102717"/>
                </a:lnTo>
                <a:lnTo>
                  <a:pt x="89291" y="101757"/>
                </a:lnTo>
                <a:lnTo>
                  <a:pt x="90251" y="100797"/>
                </a:lnTo>
                <a:lnTo>
                  <a:pt x="91196" y="99837"/>
                </a:lnTo>
                <a:lnTo>
                  <a:pt x="91196" y="98877"/>
                </a:lnTo>
                <a:lnTo>
                  <a:pt x="92156" y="98877"/>
                </a:lnTo>
                <a:lnTo>
                  <a:pt x="92156" y="95996"/>
                </a:lnTo>
                <a:lnTo>
                  <a:pt x="93131" y="95036"/>
                </a:lnTo>
                <a:lnTo>
                  <a:pt x="93131" y="92156"/>
                </a:lnTo>
                <a:lnTo>
                  <a:pt x="92156" y="90236"/>
                </a:lnTo>
                <a:lnTo>
                  <a:pt x="92156" y="86395"/>
                </a:lnTo>
                <a:lnTo>
                  <a:pt x="91196" y="86395"/>
                </a:lnTo>
                <a:lnTo>
                  <a:pt x="90251" y="85435"/>
                </a:lnTo>
                <a:lnTo>
                  <a:pt x="88315" y="85435"/>
                </a:lnTo>
                <a:lnTo>
                  <a:pt x="87355" y="86395"/>
                </a:lnTo>
                <a:lnTo>
                  <a:pt x="85450" y="86395"/>
                </a:lnTo>
                <a:lnTo>
                  <a:pt x="83515" y="87355"/>
                </a:lnTo>
                <a:lnTo>
                  <a:pt x="80634" y="88315"/>
                </a:lnTo>
                <a:lnTo>
                  <a:pt x="77769" y="89275"/>
                </a:lnTo>
                <a:lnTo>
                  <a:pt x="75849" y="90236"/>
                </a:lnTo>
                <a:lnTo>
                  <a:pt x="72008" y="91196"/>
                </a:lnTo>
                <a:lnTo>
                  <a:pt x="68168" y="92156"/>
                </a:lnTo>
                <a:lnTo>
                  <a:pt x="64328" y="93116"/>
                </a:lnTo>
                <a:lnTo>
                  <a:pt x="48005" y="93116"/>
                </a:lnTo>
                <a:lnTo>
                  <a:pt x="43205" y="92156"/>
                </a:lnTo>
                <a:lnTo>
                  <a:pt x="38404" y="91196"/>
                </a:lnTo>
                <a:lnTo>
                  <a:pt x="34564" y="89275"/>
                </a:lnTo>
                <a:lnTo>
                  <a:pt x="30723" y="86395"/>
                </a:lnTo>
                <a:lnTo>
                  <a:pt x="27843" y="83515"/>
                </a:lnTo>
                <a:lnTo>
                  <a:pt x="24963" y="79674"/>
                </a:lnTo>
                <a:lnTo>
                  <a:pt x="23042" y="75834"/>
                </a:lnTo>
                <a:lnTo>
                  <a:pt x="22082" y="71033"/>
                </a:lnTo>
                <a:lnTo>
                  <a:pt x="21122" y="66248"/>
                </a:lnTo>
                <a:lnTo>
                  <a:pt x="20162" y="61432"/>
                </a:lnTo>
                <a:lnTo>
                  <a:pt x="20162" y="36484"/>
                </a:lnTo>
                <a:lnTo>
                  <a:pt x="21122" y="32644"/>
                </a:lnTo>
                <a:lnTo>
                  <a:pt x="2304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" name="object 197"/>
          <p:cNvSpPr/>
          <p:nvPr/>
        </p:nvSpPr>
        <p:spPr>
          <a:xfrm>
            <a:off x="4950805" y="3893408"/>
            <a:ext cx="24963" cy="27843"/>
          </a:xfrm>
          <a:custGeom>
            <a:avLst/>
            <a:gdLst/>
            <a:ahLst/>
            <a:cxnLst/>
            <a:rect l="l" t="t" r="r" b="b"/>
            <a:pathLst>
              <a:path w="24963" h="27843">
                <a:moveTo>
                  <a:pt x="24963" y="13441"/>
                </a:moveTo>
                <a:lnTo>
                  <a:pt x="24963" y="8641"/>
                </a:lnTo>
                <a:lnTo>
                  <a:pt x="24002" y="4800"/>
                </a:lnTo>
                <a:lnTo>
                  <a:pt x="22082" y="2880"/>
                </a:lnTo>
                <a:lnTo>
                  <a:pt x="20162" y="960"/>
                </a:lnTo>
                <a:lnTo>
                  <a:pt x="17282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8641"/>
                </a:lnTo>
                <a:lnTo>
                  <a:pt x="0" y="19202"/>
                </a:lnTo>
                <a:lnTo>
                  <a:pt x="960" y="23042"/>
                </a:lnTo>
                <a:lnTo>
                  <a:pt x="2880" y="24963"/>
                </a:lnTo>
                <a:lnTo>
                  <a:pt x="4800" y="26883"/>
                </a:lnTo>
                <a:lnTo>
                  <a:pt x="7680" y="27843"/>
                </a:lnTo>
                <a:lnTo>
                  <a:pt x="17282" y="27843"/>
                </a:lnTo>
                <a:lnTo>
                  <a:pt x="20162" y="26883"/>
                </a:lnTo>
                <a:lnTo>
                  <a:pt x="22082" y="24963"/>
                </a:lnTo>
                <a:lnTo>
                  <a:pt x="24002" y="23042"/>
                </a:lnTo>
                <a:lnTo>
                  <a:pt x="24963" y="19202"/>
                </a:lnTo>
                <a:lnTo>
                  <a:pt x="24963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" name="object 198"/>
          <p:cNvSpPr/>
          <p:nvPr/>
        </p:nvSpPr>
        <p:spPr>
          <a:xfrm>
            <a:off x="654795" y="6355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" name="object 199"/>
          <p:cNvSpPr/>
          <p:nvPr/>
        </p:nvSpPr>
        <p:spPr>
          <a:xfrm>
            <a:off x="2856143" y="5759881"/>
            <a:ext cx="226557" cy="209275"/>
          </a:xfrm>
          <a:custGeom>
            <a:avLst/>
            <a:gdLst/>
            <a:ahLst/>
            <a:cxnLst/>
            <a:rect l="l" t="t" r="r" b="b"/>
            <a:pathLst>
              <a:path w="226557" h="209275">
                <a:moveTo>
                  <a:pt x="975" y="207355"/>
                </a:moveTo>
                <a:lnTo>
                  <a:pt x="975" y="208315"/>
                </a:lnTo>
                <a:lnTo>
                  <a:pt x="3840" y="208315"/>
                </a:lnTo>
                <a:lnTo>
                  <a:pt x="4815" y="209275"/>
                </a:lnTo>
                <a:lnTo>
                  <a:pt x="21122" y="209275"/>
                </a:lnTo>
                <a:lnTo>
                  <a:pt x="23042" y="208315"/>
                </a:lnTo>
                <a:lnTo>
                  <a:pt x="24963" y="208315"/>
                </a:lnTo>
                <a:lnTo>
                  <a:pt x="25923" y="207355"/>
                </a:lnTo>
                <a:lnTo>
                  <a:pt x="25923" y="206380"/>
                </a:lnTo>
                <a:lnTo>
                  <a:pt x="26883" y="206380"/>
                </a:lnTo>
                <a:lnTo>
                  <a:pt x="26883" y="23042"/>
                </a:lnTo>
                <a:lnTo>
                  <a:pt x="97917" y="205435"/>
                </a:lnTo>
                <a:lnTo>
                  <a:pt x="97917" y="206380"/>
                </a:lnTo>
                <a:lnTo>
                  <a:pt x="98892" y="206380"/>
                </a:lnTo>
                <a:lnTo>
                  <a:pt x="98892" y="207355"/>
                </a:lnTo>
                <a:lnTo>
                  <a:pt x="99852" y="207355"/>
                </a:lnTo>
                <a:lnTo>
                  <a:pt x="100797" y="208315"/>
                </a:lnTo>
                <a:lnTo>
                  <a:pt x="101757" y="208315"/>
                </a:lnTo>
                <a:lnTo>
                  <a:pt x="102732" y="209275"/>
                </a:lnTo>
                <a:lnTo>
                  <a:pt x="119999" y="209275"/>
                </a:lnTo>
                <a:lnTo>
                  <a:pt x="120959" y="208315"/>
                </a:lnTo>
                <a:lnTo>
                  <a:pt x="122880" y="208315"/>
                </a:lnTo>
                <a:lnTo>
                  <a:pt x="122880" y="207355"/>
                </a:lnTo>
                <a:lnTo>
                  <a:pt x="123840" y="207355"/>
                </a:lnTo>
                <a:lnTo>
                  <a:pt x="124800" y="206380"/>
                </a:lnTo>
                <a:lnTo>
                  <a:pt x="124800" y="205435"/>
                </a:lnTo>
                <a:lnTo>
                  <a:pt x="199674" y="23042"/>
                </a:lnTo>
                <a:lnTo>
                  <a:pt x="199674" y="205435"/>
                </a:lnTo>
                <a:lnTo>
                  <a:pt x="200649" y="206380"/>
                </a:lnTo>
                <a:lnTo>
                  <a:pt x="201594" y="207355"/>
                </a:lnTo>
                <a:lnTo>
                  <a:pt x="201594" y="208315"/>
                </a:lnTo>
                <a:lnTo>
                  <a:pt x="203514" y="208315"/>
                </a:lnTo>
                <a:lnTo>
                  <a:pt x="205435" y="209275"/>
                </a:lnTo>
                <a:lnTo>
                  <a:pt x="221757" y="209275"/>
                </a:lnTo>
                <a:lnTo>
                  <a:pt x="222717" y="208315"/>
                </a:lnTo>
                <a:lnTo>
                  <a:pt x="225597" y="208315"/>
                </a:lnTo>
                <a:lnTo>
                  <a:pt x="225597" y="207355"/>
                </a:lnTo>
                <a:lnTo>
                  <a:pt x="226557" y="206380"/>
                </a:lnTo>
                <a:lnTo>
                  <a:pt x="226557" y="8641"/>
                </a:lnTo>
                <a:lnTo>
                  <a:pt x="225597" y="6720"/>
                </a:lnTo>
                <a:lnTo>
                  <a:pt x="225597" y="5760"/>
                </a:lnTo>
                <a:lnTo>
                  <a:pt x="224637" y="3840"/>
                </a:lnTo>
                <a:lnTo>
                  <a:pt x="223677" y="2880"/>
                </a:lnTo>
                <a:lnTo>
                  <a:pt x="222717" y="1920"/>
                </a:lnTo>
                <a:lnTo>
                  <a:pt x="220797" y="960"/>
                </a:lnTo>
                <a:lnTo>
                  <a:pt x="219837" y="960"/>
                </a:lnTo>
                <a:lnTo>
                  <a:pt x="217916" y="0"/>
                </a:lnTo>
                <a:lnTo>
                  <a:pt x="191993" y="0"/>
                </a:lnTo>
                <a:lnTo>
                  <a:pt x="190088" y="960"/>
                </a:lnTo>
                <a:lnTo>
                  <a:pt x="188153" y="1920"/>
                </a:lnTo>
                <a:lnTo>
                  <a:pt x="186248" y="2880"/>
                </a:lnTo>
                <a:lnTo>
                  <a:pt x="185287" y="3840"/>
                </a:lnTo>
                <a:lnTo>
                  <a:pt x="183367" y="4800"/>
                </a:lnTo>
                <a:lnTo>
                  <a:pt x="181447" y="6720"/>
                </a:lnTo>
                <a:lnTo>
                  <a:pt x="180487" y="9601"/>
                </a:lnTo>
                <a:lnTo>
                  <a:pt x="178567" y="11521"/>
                </a:lnTo>
                <a:lnTo>
                  <a:pt x="177606" y="14401"/>
                </a:lnTo>
                <a:lnTo>
                  <a:pt x="176646" y="17282"/>
                </a:lnTo>
                <a:lnTo>
                  <a:pt x="113278" y="167990"/>
                </a:lnTo>
                <a:lnTo>
                  <a:pt x="112318" y="167990"/>
                </a:lnTo>
                <a:lnTo>
                  <a:pt x="51846" y="17282"/>
                </a:lnTo>
                <a:lnTo>
                  <a:pt x="50886" y="14401"/>
                </a:lnTo>
                <a:lnTo>
                  <a:pt x="49926" y="11521"/>
                </a:lnTo>
                <a:lnTo>
                  <a:pt x="48966" y="9601"/>
                </a:lnTo>
                <a:lnTo>
                  <a:pt x="47045" y="6720"/>
                </a:lnTo>
                <a:lnTo>
                  <a:pt x="46085" y="5760"/>
                </a:lnTo>
                <a:lnTo>
                  <a:pt x="44165" y="3840"/>
                </a:lnTo>
                <a:lnTo>
                  <a:pt x="42245" y="2880"/>
                </a:lnTo>
                <a:lnTo>
                  <a:pt x="39364" y="1920"/>
                </a:lnTo>
                <a:lnTo>
                  <a:pt x="37444" y="960"/>
                </a:lnTo>
                <a:lnTo>
                  <a:pt x="34564" y="0"/>
                </a:lnTo>
                <a:lnTo>
                  <a:pt x="8656" y="0"/>
                </a:lnTo>
                <a:lnTo>
                  <a:pt x="5760" y="960"/>
                </a:lnTo>
                <a:lnTo>
                  <a:pt x="2880" y="2880"/>
                </a:lnTo>
                <a:lnTo>
                  <a:pt x="975" y="4800"/>
                </a:lnTo>
                <a:lnTo>
                  <a:pt x="0" y="7680"/>
                </a:lnTo>
                <a:lnTo>
                  <a:pt x="0" y="206380"/>
                </a:lnTo>
                <a:lnTo>
                  <a:pt x="975" y="2073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" name="object 200"/>
          <p:cNvSpPr/>
          <p:nvPr/>
        </p:nvSpPr>
        <p:spPr>
          <a:xfrm>
            <a:off x="3125906" y="5811713"/>
            <a:ext cx="144947" cy="160324"/>
          </a:xfrm>
          <a:custGeom>
            <a:avLst/>
            <a:gdLst/>
            <a:ahLst/>
            <a:cxnLst/>
            <a:rect l="l" t="t" r="r" b="b"/>
            <a:pathLst>
              <a:path w="144947" h="160324">
                <a:moveTo>
                  <a:pt x="56631" y="136321"/>
                </a:moveTo>
                <a:lnTo>
                  <a:pt x="50871" y="133441"/>
                </a:lnTo>
                <a:lnTo>
                  <a:pt x="45110" y="129600"/>
                </a:lnTo>
                <a:lnTo>
                  <a:pt x="45463" y="156728"/>
                </a:lnTo>
                <a:lnTo>
                  <a:pt x="57434" y="159423"/>
                </a:lnTo>
                <a:lnTo>
                  <a:pt x="71033" y="160324"/>
                </a:lnTo>
                <a:lnTo>
                  <a:pt x="78845" y="159941"/>
                </a:lnTo>
                <a:lnTo>
                  <a:pt x="91667" y="157563"/>
                </a:lnTo>
                <a:lnTo>
                  <a:pt x="102717" y="153603"/>
                </a:lnTo>
                <a:lnTo>
                  <a:pt x="117267" y="145471"/>
                </a:lnTo>
                <a:lnTo>
                  <a:pt x="126720" y="137281"/>
                </a:lnTo>
                <a:lnTo>
                  <a:pt x="135378" y="123343"/>
                </a:lnTo>
                <a:lnTo>
                  <a:pt x="140147" y="111358"/>
                </a:lnTo>
                <a:lnTo>
                  <a:pt x="142364" y="104446"/>
                </a:lnTo>
                <a:lnTo>
                  <a:pt x="144411" y="91909"/>
                </a:lnTo>
                <a:lnTo>
                  <a:pt x="144947" y="78714"/>
                </a:lnTo>
                <a:lnTo>
                  <a:pt x="144788" y="70512"/>
                </a:lnTo>
                <a:lnTo>
                  <a:pt x="143642" y="57704"/>
                </a:lnTo>
                <a:lnTo>
                  <a:pt x="141107" y="46085"/>
                </a:lnTo>
                <a:lnTo>
                  <a:pt x="134742" y="31223"/>
                </a:lnTo>
                <a:lnTo>
                  <a:pt x="127665" y="21122"/>
                </a:lnTo>
                <a:lnTo>
                  <a:pt x="117085" y="11946"/>
                </a:lnTo>
                <a:lnTo>
                  <a:pt x="105597" y="5760"/>
                </a:lnTo>
                <a:lnTo>
                  <a:pt x="99384" y="3583"/>
                </a:lnTo>
                <a:lnTo>
                  <a:pt x="87097" y="895"/>
                </a:lnTo>
                <a:lnTo>
                  <a:pt x="73913" y="0"/>
                </a:lnTo>
                <a:lnTo>
                  <a:pt x="65319" y="463"/>
                </a:lnTo>
                <a:lnTo>
                  <a:pt x="52716" y="2855"/>
                </a:lnTo>
                <a:lnTo>
                  <a:pt x="41269" y="6720"/>
                </a:lnTo>
                <a:lnTo>
                  <a:pt x="27171" y="14641"/>
                </a:lnTo>
                <a:lnTo>
                  <a:pt x="18242" y="23042"/>
                </a:lnTo>
                <a:lnTo>
                  <a:pt x="9298" y="37159"/>
                </a:lnTo>
                <a:lnTo>
                  <a:pt x="3840" y="48966"/>
                </a:lnTo>
                <a:lnTo>
                  <a:pt x="2165" y="55775"/>
                </a:lnTo>
                <a:lnTo>
                  <a:pt x="485" y="68356"/>
                </a:lnTo>
                <a:lnTo>
                  <a:pt x="0" y="81594"/>
                </a:lnTo>
                <a:lnTo>
                  <a:pt x="160" y="89817"/>
                </a:lnTo>
                <a:lnTo>
                  <a:pt x="1306" y="102624"/>
                </a:lnTo>
                <a:lnTo>
                  <a:pt x="3840" y="114239"/>
                </a:lnTo>
                <a:lnTo>
                  <a:pt x="10205" y="129100"/>
                </a:lnTo>
                <a:lnTo>
                  <a:pt x="17282" y="139202"/>
                </a:lnTo>
                <a:lnTo>
                  <a:pt x="27847" y="148373"/>
                </a:lnTo>
                <a:lnTo>
                  <a:pt x="29748" y="101757"/>
                </a:lnTo>
                <a:lnTo>
                  <a:pt x="28803" y="95036"/>
                </a:lnTo>
                <a:lnTo>
                  <a:pt x="27828" y="87370"/>
                </a:lnTo>
                <a:lnTo>
                  <a:pt x="27828" y="71033"/>
                </a:lnTo>
                <a:lnTo>
                  <a:pt x="28803" y="63367"/>
                </a:lnTo>
                <a:lnTo>
                  <a:pt x="30708" y="56631"/>
                </a:lnTo>
                <a:lnTo>
                  <a:pt x="32644" y="49926"/>
                </a:lnTo>
                <a:lnTo>
                  <a:pt x="34549" y="44165"/>
                </a:lnTo>
                <a:lnTo>
                  <a:pt x="38389" y="38404"/>
                </a:lnTo>
                <a:lnTo>
                  <a:pt x="42230" y="33604"/>
                </a:lnTo>
                <a:lnTo>
                  <a:pt x="47030" y="29763"/>
                </a:lnTo>
                <a:lnTo>
                  <a:pt x="52791" y="26883"/>
                </a:lnTo>
                <a:lnTo>
                  <a:pt x="58552" y="24002"/>
                </a:lnTo>
                <a:lnTo>
                  <a:pt x="65272" y="23042"/>
                </a:lnTo>
                <a:lnTo>
                  <a:pt x="81594" y="23042"/>
                </a:lnTo>
                <a:lnTo>
                  <a:pt x="88315" y="24002"/>
                </a:lnTo>
                <a:lnTo>
                  <a:pt x="94076" y="27843"/>
                </a:lnTo>
                <a:lnTo>
                  <a:pt x="99837" y="30723"/>
                </a:lnTo>
                <a:lnTo>
                  <a:pt x="104637" y="34564"/>
                </a:lnTo>
                <a:lnTo>
                  <a:pt x="107518" y="39364"/>
                </a:lnTo>
                <a:lnTo>
                  <a:pt x="111358" y="45125"/>
                </a:lnTo>
                <a:lnTo>
                  <a:pt x="113278" y="50886"/>
                </a:lnTo>
                <a:lnTo>
                  <a:pt x="115199" y="58567"/>
                </a:lnTo>
                <a:lnTo>
                  <a:pt x="116159" y="65288"/>
                </a:lnTo>
                <a:lnTo>
                  <a:pt x="117104" y="72969"/>
                </a:lnTo>
                <a:lnTo>
                  <a:pt x="117104" y="89275"/>
                </a:lnTo>
                <a:lnTo>
                  <a:pt x="116159" y="96956"/>
                </a:lnTo>
                <a:lnTo>
                  <a:pt x="114223" y="103677"/>
                </a:lnTo>
                <a:lnTo>
                  <a:pt x="112318" y="110398"/>
                </a:lnTo>
                <a:lnTo>
                  <a:pt x="110383" y="116159"/>
                </a:lnTo>
                <a:lnTo>
                  <a:pt x="106558" y="121920"/>
                </a:lnTo>
                <a:lnTo>
                  <a:pt x="102717" y="126720"/>
                </a:lnTo>
                <a:lnTo>
                  <a:pt x="97917" y="130561"/>
                </a:lnTo>
                <a:lnTo>
                  <a:pt x="92156" y="133441"/>
                </a:lnTo>
                <a:lnTo>
                  <a:pt x="86395" y="136321"/>
                </a:lnTo>
                <a:lnTo>
                  <a:pt x="79674" y="137281"/>
                </a:lnTo>
                <a:lnTo>
                  <a:pt x="63352" y="137281"/>
                </a:lnTo>
                <a:lnTo>
                  <a:pt x="56631" y="1363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" name="object 201"/>
          <p:cNvSpPr/>
          <p:nvPr/>
        </p:nvSpPr>
        <p:spPr>
          <a:xfrm>
            <a:off x="3153754" y="5913470"/>
            <a:ext cx="17616" cy="54970"/>
          </a:xfrm>
          <a:custGeom>
            <a:avLst/>
            <a:gdLst/>
            <a:ahLst/>
            <a:cxnLst/>
            <a:rect l="l" t="t" r="r" b="b"/>
            <a:pathLst>
              <a:path w="17616" h="54970">
                <a:moveTo>
                  <a:pt x="12462" y="24002"/>
                </a:moveTo>
                <a:lnTo>
                  <a:pt x="9582" y="19202"/>
                </a:lnTo>
                <a:lnTo>
                  <a:pt x="5741" y="13441"/>
                </a:lnTo>
                <a:lnTo>
                  <a:pt x="3821" y="7680"/>
                </a:lnTo>
                <a:lnTo>
                  <a:pt x="1901" y="0"/>
                </a:lnTo>
                <a:lnTo>
                  <a:pt x="0" y="46616"/>
                </a:lnTo>
                <a:lnTo>
                  <a:pt x="11502" y="52791"/>
                </a:lnTo>
                <a:lnTo>
                  <a:pt x="17616" y="54970"/>
                </a:lnTo>
                <a:lnTo>
                  <a:pt x="17263" y="27843"/>
                </a:lnTo>
                <a:lnTo>
                  <a:pt x="12462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" name="object 202"/>
          <p:cNvSpPr/>
          <p:nvPr/>
        </p:nvSpPr>
        <p:spPr>
          <a:xfrm>
            <a:off x="3310219" y="5811713"/>
            <a:ext cx="85435" cy="157444"/>
          </a:xfrm>
          <a:custGeom>
            <a:avLst/>
            <a:gdLst/>
            <a:ahLst/>
            <a:cxnLst/>
            <a:rect l="l" t="t" r="r" b="b"/>
            <a:pathLst>
              <a:path w="85435" h="157444">
                <a:moveTo>
                  <a:pt x="85435" y="9601"/>
                </a:moveTo>
                <a:lnTo>
                  <a:pt x="84475" y="8641"/>
                </a:lnTo>
                <a:lnTo>
                  <a:pt x="84475" y="6720"/>
                </a:lnTo>
                <a:lnTo>
                  <a:pt x="83515" y="5760"/>
                </a:lnTo>
                <a:lnTo>
                  <a:pt x="83515" y="4800"/>
                </a:lnTo>
                <a:lnTo>
                  <a:pt x="82555" y="4800"/>
                </a:lnTo>
                <a:lnTo>
                  <a:pt x="82555" y="3840"/>
                </a:lnTo>
                <a:lnTo>
                  <a:pt x="81594" y="3840"/>
                </a:lnTo>
                <a:lnTo>
                  <a:pt x="79674" y="2880"/>
                </a:lnTo>
                <a:lnTo>
                  <a:pt x="77754" y="1920"/>
                </a:lnTo>
                <a:lnTo>
                  <a:pt x="73913" y="1920"/>
                </a:lnTo>
                <a:lnTo>
                  <a:pt x="71993" y="960"/>
                </a:lnTo>
                <a:lnTo>
                  <a:pt x="69113" y="960"/>
                </a:lnTo>
                <a:lnTo>
                  <a:pt x="67193" y="0"/>
                </a:lnTo>
                <a:lnTo>
                  <a:pt x="60472" y="0"/>
                </a:lnTo>
                <a:lnTo>
                  <a:pt x="57591" y="960"/>
                </a:lnTo>
                <a:lnTo>
                  <a:pt x="54711" y="1920"/>
                </a:lnTo>
                <a:lnTo>
                  <a:pt x="51831" y="2880"/>
                </a:lnTo>
                <a:lnTo>
                  <a:pt x="48950" y="3840"/>
                </a:lnTo>
                <a:lnTo>
                  <a:pt x="45110" y="5760"/>
                </a:lnTo>
                <a:lnTo>
                  <a:pt x="42230" y="8641"/>
                </a:lnTo>
                <a:lnTo>
                  <a:pt x="39349" y="11521"/>
                </a:lnTo>
                <a:lnTo>
                  <a:pt x="35509" y="14401"/>
                </a:lnTo>
                <a:lnTo>
                  <a:pt x="31668" y="18242"/>
                </a:lnTo>
                <a:lnTo>
                  <a:pt x="27828" y="23042"/>
                </a:lnTo>
                <a:lnTo>
                  <a:pt x="23987" y="28803"/>
                </a:lnTo>
                <a:lnTo>
                  <a:pt x="23987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54548"/>
                </a:lnTo>
                <a:lnTo>
                  <a:pt x="960" y="155524"/>
                </a:lnTo>
                <a:lnTo>
                  <a:pt x="1920" y="156484"/>
                </a:lnTo>
                <a:lnTo>
                  <a:pt x="2880" y="156484"/>
                </a:lnTo>
                <a:lnTo>
                  <a:pt x="3840" y="157444"/>
                </a:lnTo>
                <a:lnTo>
                  <a:pt x="22082" y="157444"/>
                </a:lnTo>
                <a:lnTo>
                  <a:pt x="23042" y="156484"/>
                </a:lnTo>
                <a:lnTo>
                  <a:pt x="24963" y="156484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7607"/>
                </a:lnTo>
                <a:lnTo>
                  <a:pt x="30708" y="51846"/>
                </a:lnTo>
                <a:lnTo>
                  <a:pt x="34549" y="46085"/>
                </a:lnTo>
                <a:lnTo>
                  <a:pt x="37444" y="42245"/>
                </a:lnTo>
                <a:lnTo>
                  <a:pt x="40325" y="38404"/>
                </a:lnTo>
                <a:lnTo>
                  <a:pt x="43190" y="34564"/>
                </a:lnTo>
                <a:lnTo>
                  <a:pt x="46070" y="32644"/>
                </a:lnTo>
                <a:lnTo>
                  <a:pt x="48950" y="29763"/>
                </a:lnTo>
                <a:lnTo>
                  <a:pt x="51831" y="27843"/>
                </a:lnTo>
                <a:lnTo>
                  <a:pt x="54711" y="26883"/>
                </a:lnTo>
                <a:lnTo>
                  <a:pt x="56631" y="25923"/>
                </a:lnTo>
                <a:lnTo>
                  <a:pt x="68153" y="25923"/>
                </a:lnTo>
                <a:lnTo>
                  <a:pt x="70073" y="26883"/>
                </a:lnTo>
                <a:lnTo>
                  <a:pt x="71993" y="26883"/>
                </a:lnTo>
                <a:lnTo>
                  <a:pt x="73913" y="27843"/>
                </a:lnTo>
                <a:lnTo>
                  <a:pt x="74874" y="27843"/>
                </a:lnTo>
                <a:lnTo>
                  <a:pt x="76794" y="28803"/>
                </a:lnTo>
                <a:lnTo>
                  <a:pt x="77754" y="28803"/>
                </a:lnTo>
                <a:lnTo>
                  <a:pt x="79674" y="29763"/>
                </a:lnTo>
                <a:lnTo>
                  <a:pt x="82555" y="29763"/>
                </a:lnTo>
                <a:lnTo>
                  <a:pt x="83515" y="28803"/>
                </a:lnTo>
                <a:lnTo>
                  <a:pt x="84475" y="27843"/>
                </a:lnTo>
                <a:lnTo>
                  <a:pt x="84475" y="25923"/>
                </a:lnTo>
                <a:lnTo>
                  <a:pt x="85435" y="24963"/>
                </a:lnTo>
                <a:lnTo>
                  <a:pt x="85435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" name="object 203"/>
          <p:cNvSpPr/>
          <p:nvPr/>
        </p:nvSpPr>
        <p:spPr>
          <a:xfrm>
            <a:off x="3411976" y="5811713"/>
            <a:ext cx="133426" cy="160324"/>
          </a:xfrm>
          <a:custGeom>
            <a:avLst/>
            <a:gdLst/>
            <a:ahLst/>
            <a:cxnLst/>
            <a:rect l="l" t="t" r="r" b="b"/>
            <a:pathLst>
              <a:path w="133426" h="160324">
                <a:moveTo>
                  <a:pt x="133426" y="73913"/>
                </a:moveTo>
                <a:lnTo>
                  <a:pt x="133413" y="67277"/>
                </a:lnTo>
                <a:lnTo>
                  <a:pt x="132465" y="54466"/>
                </a:lnTo>
                <a:lnTo>
                  <a:pt x="129585" y="42245"/>
                </a:lnTo>
                <a:lnTo>
                  <a:pt x="127680" y="34564"/>
                </a:lnTo>
                <a:lnTo>
                  <a:pt x="123840" y="26883"/>
                </a:lnTo>
                <a:lnTo>
                  <a:pt x="119039" y="21122"/>
                </a:lnTo>
                <a:lnTo>
                  <a:pt x="113278" y="14401"/>
                </a:lnTo>
                <a:lnTo>
                  <a:pt x="106558" y="9601"/>
                </a:lnTo>
                <a:lnTo>
                  <a:pt x="98877" y="5760"/>
                </a:lnTo>
                <a:lnTo>
                  <a:pt x="95608" y="4307"/>
                </a:lnTo>
                <a:lnTo>
                  <a:pt x="83539" y="1076"/>
                </a:lnTo>
                <a:lnTo>
                  <a:pt x="70073" y="0"/>
                </a:lnTo>
                <a:lnTo>
                  <a:pt x="65794" y="105"/>
                </a:lnTo>
                <a:lnTo>
                  <a:pt x="52615" y="1856"/>
                </a:lnTo>
                <a:lnTo>
                  <a:pt x="41269" y="5760"/>
                </a:lnTo>
                <a:lnTo>
                  <a:pt x="42230" y="30723"/>
                </a:lnTo>
                <a:lnTo>
                  <a:pt x="46070" y="27843"/>
                </a:lnTo>
                <a:lnTo>
                  <a:pt x="50871" y="24963"/>
                </a:lnTo>
                <a:lnTo>
                  <a:pt x="56631" y="22082"/>
                </a:lnTo>
                <a:lnTo>
                  <a:pt x="62392" y="21122"/>
                </a:lnTo>
                <a:lnTo>
                  <a:pt x="68153" y="21122"/>
                </a:lnTo>
                <a:lnTo>
                  <a:pt x="76229" y="21654"/>
                </a:lnTo>
                <a:lnTo>
                  <a:pt x="88586" y="25574"/>
                </a:lnTo>
                <a:lnTo>
                  <a:pt x="97917" y="33604"/>
                </a:lnTo>
                <a:lnTo>
                  <a:pt x="102376" y="40187"/>
                </a:lnTo>
                <a:lnTo>
                  <a:pt x="106045" y="51785"/>
                </a:lnTo>
                <a:lnTo>
                  <a:pt x="106558" y="66248"/>
                </a:lnTo>
                <a:lnTo>
                  <a:pt x="27828" y="66248"/>
                </a:lnTo>
                <a:lnTo>
                  <a:pt x="28803" y="60472"/>
                </a:lnTo>
                <a:lnTo>
                  <a:pt x="29763" y="54726"/>
                </a:lnTo>
                <a:lnTo>
                  <a:pt x="30708" y="48966"/>
                </a:lnTo>
                <a:lnTo>
                  <a:pt x="32644" y="43205"/>
                </a:lnTo>
                <a:lnTo>
                  <a:pt x="38470" y="6970"/>
                </a:lnTo>
                <a:lnTo>
                  <a:pt x="27570" y="13681"/>
                </a:lnTo>
                <a:lnTo>
                  <a:pt x="18242" y="22082"/>
                </a:lnTo>
                <a:lnTo>
                  <a:pt x="9740" y="34807"/>
                </a:lnTo>
                <a:lnTo>
                  <a:pt x="4800" y="47045"/>
                </a:lnTo>
                <a:lnTo>
                  <a:pt x="2825" y="55041"/>
                </a:lnTo>
                <a:lnTo>
                  <a:pt x="756" y="67337"/>
                </a:lnTo>
                <a:lnTo>
                  <a:pt x="0" y="80634"/>
                </a:lnTo>
                <a:lnTo>
                  <a:pt x="407" y="91181"/>
                </a:lnTo>
                <a:lnTo>
                  <a:pt x="2083" y="103953"/>
                </a:lnTo>
                <a:lnTo>
                  <a:pt x="4800" y="115199"/>
                </a:lnTo>
                <a:lnTo>
                  <a:pt x="11165" y="130380"/>
                </a:lnTo>
                <a:lnTo>
                  <a:pt x="18242" y="140162"/>
                </a:lnTo>
                <a:lnTo>
                  <a:pt x="29787" y="149259"/>
                </a:lnTo>
                <a:lnTo>
                  <a:pt x="41269" y="154548"/>
                </a:lnTo>
                <a:lnTo>
                  <a:pt x="47005" y="156728"/>
                </a:lnTo>
                <a:lnTo>
                  <a:pt x="59083" y="159423"/>
                </a:lnTo>
                <a:lnTo>
                  <a:pt x="72953" y="160324"/>
                </a:lnTo>
                <a:lnTo>
                  <a:pt x="79674" y="160324"/>
                </a:lnTo>
                <a:lnTo>
                  <a:pt x="86395" y="159364"/>
                </a:lnTo>
                <a:lnTo>
                  <a:pt x="92156" y="158389"/>
                </a:lnTo>
                <a:lnTo>
                  <a:pt x="97917" y="157444"/>
                </a:lnTo>
                <a:lnTo>
                  <a:pt x="103677" y="156484"/>
                </a:lnTo>
                <a:lnTo>
                  <a:pt x="108478" y="154548"/>
                </a:lnTo>
                <a:lnTo>
                  <a:pt x="113278" y="153603"/>
                </a:lnTo>
                <a:lnTo>
                  <a:pt x="116159" y="152643"/>
                </a:lnTo>
                <a:lnTo>
                  <a:pt x="119039" y="150723"/>
                </a:lnTo>
                <a:lnTo>
                  <a:pt x="122880" y="149763"/>
                </a:lnTo>
                <a:lnTo>
                  <a:pt x="123840" y="148803"/>
                </a:lnTo>
                <a:lnTo>
                  <a:pt x="124785" y="147843"/>
                </a:lnTo>
                <a:lnTo>
                  <a:pt x="125745" y="147843"/>
                </a:lnTo>
                <a:lnTo>
                  <a:pt x="125745" y="145923"/>
                </a:lnTo>
                <a:lnTo>
                  <a:pt x="126720" y="145923"/>
                </a:lnTo>
                <a:lnTo>
                  <a:pt x="126720" y="144002"/>
                </a:lnTo>
                <a:lnTo>
                  <a:pt x="127680" y="143042"/>
                </a:lnTo>
                <a:lnTo>
                  <a:pt x="127680" y="132481"/>
                </a:lnTo>
                <a:lnTo>
                  <a:pt x="126720" y="131521"/>
                </a:lnTo>
                <a:lnTo>
                  <a:pt x="126720" y="128640"/>
                </a:lnTo>
                <a:lnTo>
                  <a:pt x="125745" y="128640"/>
                </a:lnTo>
                <a:lnTo>
                  <a:pt x="124785" y="127680"/>
                </a:lnTo>
                <a:lnTo>
                  <a:pt x="119999" y="127680"/>
                </a:lnTo>
                <a:lnTo>
                  <a:pt x="117119" y="129600"/>
                </a:lnTo>
                <a:lnTo>
                  <a:pt x="115199" y="130561"/>
                </a:lnTo>
                <a:lnTo>
                  <a:pt x="111358" y="131521"/>
                </a:lnTo>
                <a:lnTo>
                  <a:pt x="107518" y="132481"/>
                </a:lnTo>
                <a:lnTo>
                  <a:pt x="103677" y="134401"/>
                </a:lnTo>
                <a:lnTo>
                  <a:pt x="98877" y="135361"/>
                </a:lnTo>
                <a:lnTo>
                  <a:pt x="94076" y="136321"/>
                </a:lnTo>
                <a:lnTo>
                  <a:pt x="88315" y="138242"/>
                </a:lnTo>
                <a:lnTo>
                  <a:pt x="66233" y="138242"/>
                </a:lnTo>
                <a:lnTo>
                  <a:pt x="59512" y="137281"/>
                </a:lnTo>
                <a:lnTo>
                  <a:pt x="52791" y="134401"/>
                </a:lnTo>
                <a:lnTo>
                  <a:pt x="47030" y="132481"/>
                </a:lnTo>
                <a:lnTo>
                  <a:pt x="42230" y="128640"/>
                </a:lnTo>
                <a:lnTo>
                  <a:pt x="38389" y="123840"/>
                </a:lnTo>
                <a:lnTo>
                  <a:pt x="34549" y="119039"/>
                </a:lnTo>
                <a:lnTo>
                  <a:pt x="31668" y="114239"/>
                </a:lnTo>
                <a:lnTo>
                  <a:pt x="30708" y="107518"/>
                </a:lnTo>
                <a:lnTo>
                  <a:pt x="28803" y="100797"/>
                </a:lnTo>
                <a:lnTo>
                  <a:pt x="27828" y="94076"/>
                </a:lnTo>
                <a:lnTo>
                  <a:pt x="27828" y="85435"/>
                </a:lnTo>
                <a:lnTo>
                  <a:pt x="125745" y="85435"/>
                </a:lnTo>
                <a:lnTo>
                  <a:pt x="128625" y="84475"/>
                </a:lnTo>
                <a:lnTo>
                  <a:pt x="130561" y="82555"/>
                </a:lnTo>
                <a:lnTo>
                  <a:pt x="132466" y="80634"/>
                </a:lnTo>
                <a:lnTo>
                  <a:pt x="133426" y="77754"/>
                </a:lnTo>
                <a:lnTo>
                  <a:pt x="133426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" name="object 204"/>
          <p:cNvSpPr/>
          <p:nvPr/>
        </p:nvSpPr>
        <p:spPr>
          <a:xfrm>
            <a:off x="3444621" y="5817473"/>
            <a:ext cx="9585" cy="37444"/>
          </a:xfrm>
          <a:custGeom>
            <a:avLst/>
            <a:gdLst/>
            <a:ahLst/>
            <a:cxnLst/>
            <a:rect l="l" t="t" r="r" b="b"/>
            <a:pathLst>
              <a:path w="9585" h="37444">
                <a:moveTo>
                  <a:pt x="0" y="37444"/>
                </a:moveTo>
                <a:lnTo>
                  <a:pt x="2865" y="32644"/>
                </a:lnTo>
                <a:lnTo>
                  <a:pt x="6705" y="28803"/>
                </a:lnTo>
                <a:lnTo>
                  <a:pt x="9585" y="24963"/>
                </a:lnTo>
                <a:lnTo>
                  <a:pt x="8625" y="0"/>
                </a:lnTo>
                <a:lnTo>
                  <a:pt x="5826" y="1210"/>
                </a:lnTo>
                <a:lnTo>
                  <a:pt x="0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" name="object 205"/>
          <p:cNvSpPr/>
          <p:nvPr/>
        </p:nvSpPr>
        <p:spPr>
          <a:xfrm>
            <a:off x="3658682" y="5754121"/>
            <a:ext cx="32644" cy="32644"/>
          </a:xfrm>
          <a:custGeom>
            <a:avLst/>
            <a:gdLst/>
            <a:ahLst/>
            <a:cxnLst/>
            <a:rect l="l" t="t" r="r" b="b"/>
            <a:pathLst>
              <a:path w="32644" h="32644">
                <a:moveTo>
                  <a:pt x="32644" y="16306"/>
                </a:moveTo>
                <a:lnTo>
                  <a:pt x="32644" y="10561"/>
                </a:lnTo>
                <a:lnTo>
                  <a:pt x="31683" y="5760"/>
                </a:lnTo>
                <a:lnTo>
                  <a:pt x="28803" y="3840"/>
                </a:lnTo>
                <a:lnTo>
                  <a:pt x="26883" y="1920"/>
                </a:lnTo>
                <a:lnTo>
                  <a:pt x="23042" y="0"/>
                </a:lnTo>
                <a:lnTo>
                  <a:pt x="9601" y="0"/>
                </a:lnTo>
                <a:lnTo>
                  <a:pt x="5760" y="1920"/>
                </a:lnTo>
                <a:lnTo>
                  <a:pt x="384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42"/>
                </a:lnTo>
                <a:lnTo>
                  <a:pt x="960" y="26868"/>
                </a:lnTo>
                <a:lnTo>
                  <a:pt x="2880" y="28803"/>
                </a:lnTo>
                <a:lnTo>
                  <a:pt x="5760" y="31683"/>
                </a:lnTo>
                <a:lnTo>
                  <a:pt x="9601" y="32644"/>
                </a:lnTo>
                <a:lnTo>
                  <a:pt x="23042" y="32644"/>
                </a:lnTo>
                <a:lnTo>
                  <a:pt x="26883" y="31683"/>
                </a:lnTo>
                <a:lnTo>
                  <a:pt x="28803" y="28803"/>
                </a:lnTo>
                <a:lnTo>
                  <a:pt x="31683" y="26868"/>
                </a:lnTo>
                <a:lnTo>
                  <a:pt x="32644" y="22082"/>
                </a:lnTo>
                <a:lnTo>
                  <a:pt x="32644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" name="object 206"/>
          <p:cNvSpPr/>
          <p:nvPr/>
        </p:nvSpPr>
        <p:spPr>
          <a:xfrm>
            <a:off x="3661562" y="5814593"/>
            <a:ext cx="26883" cy="154564"/>
          </a:xfrm>
          <a:custGeom>
            <a:avLst/>
            <a:gdLst/>
            <a:ahLst/>
            <a:cxnLst/>
            <a:rect l="l" t="t" r="r" b="b"/>
            <a:pathLst>
              <a:path w="26883" h="154564">
                <a:moveTo>
                  <a:pt x="26883" y="3840"/>
                </a:moveTo>
                <a:lnTo>
                  <a:pt x="2592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2082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51668"/>
                </a:lnTo>
                <a:lnTo>
                  <a:pt x="960" y="152643"/>
                </a:lnTo>
                <a:lnTo>
                  <a:pt x="1920" y="153603"/>
                </a:lnTo>
                <a:lnTo>
                  <a:pt x="2880" y="153603"/>
                </a:lnTo>
                <a:lnTo>
                  <a:pt x="3840" y="154564"/>
                </a:lnTo>
                <a:lnTo>
                  <a:pt x="22082" y="154564"/>
                </a:lnTo>
                <a:lnTo>
                  <a:pt x="23042" y="153603"/>
                </a:lnTo>
                <a:lnTo>
                  <a:pt x="24963" y="153603"/>
                </a:lnTo>
                <a:lnTo>
                  <a:pt x="25923" y="152643"/>
                </a:lnTo>
                <a:lnTo>
                  <a:pt x="26883" y="151668"/>
                </a:lnTo>
                <a:lnTo>
                  <a:pt x="2688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" name="object 207"/>
          <p:cNvSpPr/>
          <p:nvPr/>
        </p:nvSpPr>
        <p:spPr>
          <a:xfrm>
            <a:off x="3737396" y="5811713"/>
            <a:ext cx="125760" cy="157444"/>
          </a:xfrm>
          <a:custGeom>
            <a:avLst/>
            <a:gdLst/>
            <a:ahLst/>
            <a:cxnLst/>
            <a:rect l="l" t="t" r="r" b="b"/>
            <a:pathLst>
              <a:path w="125760" h="157444">
                <a:moveTo>
                  <a:pt x="99852" y="155524"/>
                </a:moveTo>
                <a:lnTo>
                  <a:pt x="100797" y="156484"/>
                </a:lnTo>
                <a:lnTo>
                  <a:pt x="101757" y="156484"/>
                </a:lnTo>
                <a:lnTo>
                  <a:pt x="102732" y="157444"/>
                </a:lnTo>
                <a:lnTo>
                  <a:pt x="119999" y="157444"/>
                </a:lnTo>
                <a:lnTo>
                  <a:pt x="121919" y="156484"/>
                </a:lnTo>
                <a:lnTo>
                  <a:pt x="123840" y="156484"/>
                </a:lnTo>
                <a:lnTo>
                  <a:pt x="124800" y="155524"/>
                </a:lnTo>
                <a:lnTo>
                  <a:pt x="124800" y="154548"/>
                </a:lnTo>
                <a:lnTo>
                  <a:pt x="125760" y="153603"/>
                </a:lnTo>
                <a:lnTo>
                  <a:pt x="125749" y="62430"/>
                </a:lnTo>
                <a:lnTo>
                  <a:pt x="124950" y="49003"/>
                </a:lnTo>
                <a:lnTo>
                  <a:pt x="122880" y="37444"/>
                </a:lnTo>
                <a:lnTo>
                  <a:pt x="120959" y="30723"/>
                </a:lnTo>
                <a:lnTo>
                  <a:pt x="118079" y="24002"/>
                </a:lnTo>
                <a:lnTo>
                  <a:pt x="114239" y="18242"/>
                </a:lnTo>
                <a:lnTo>
                  <a:pt x="109438" y="13441"/>
                </a:lnTo>
                <a:lnTo>
                  <a:pt x="104637" y="8641"/>
                </a:lnTo>
                <a:lnTo>
                  <a:pt x="97916" y="5760"/>
                </a:lnTo>
                <a:lnTo>
                  <a:pt x="97756" y="5669"/>
                </a:lnTo>
                <a:lnTo>
                  <a:pt x="86428" y="1417"/>
                </a:lnTo>
                <a:lnTo>
                  <a:pt x="72969" y="0"/>
                </a:lnTo>
                <a:lnTo>
                  <a:pt x="65288" y="0"/>
                </a:lnTo>
                <a:lnTo>
                  <a:pt x="56647" y="2880"/>
                </a:lnTo>
                <a:lnTo>
                  <a:pt x="48966" y="6720"/>
                </a:lnTo>
                <a:lnTo>
                  <a:pt x="43670" y="9973"/>
                </a:lnTo>
                <a:lnTo>
                  <a:pt x="33930" y="17525"/>
                </a:lnTo>
                <a:lnTo>
                  <a:pt x="24002" y="26883"/>
                </a:lnTo>
                <a:lnTo>
                  <a:pt x="24002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15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35" y="4800"/>
                </a:lnTo>
                <a:lnTo>
                  <a:pt x="975" y="4800"/>
                </a:lnTo>
                <a:lnTo>
                  <a:pt x="975" y="5760"/>
                </a:lnTo>
                <a:lnTo>
                  <a:pt x="0" y="6720"/>
                </a:lnTo>
                <a:lnTo>
                  <a:pt x="0" y="154548"/>
                </a:lnTo>
                <a:lnTo>
                  <a:pt x="975" y="155524"/>
                </a:lnTo>
                <a:lnTo>
                  <a:pt x="1935" y="156484"/>
                </a:lnTo>
                <a:lnTo>
                  <a:pt x="2880" y="156484"/>
                </a:lnTo>
                <a:lnTo>
                  <a:pt x="3840" y="157444"/>
                </a:lnTo>
                <a:lnTo>
                  <a:pt x="22082" y="157444"/>
                </a:lnTo>
                <a:lnTo>
                  <a:pt x="23042" y="156484"/>
                </a:lnTo>
                <a:lnTo>
                  <a:pt x="24963" y="156484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1846"/>
                </a:lnTo>
                <a:lnTo>
                  <a:pt x="30271" y="47724"/>
                </a:lnTo>
                <a:lnTo>
                  <a:pt x="39360" y="37961"/>
                </a:lnTo>
                <a:lnTo>
                  <a:pt x="48005" y="30723"/>
                </a:lnTo>
                <a:lnTo>
                  <a:pt x="54726" y="25923"/>
                </a:lnTo>
                <a:lnTo>
                  <a:pt x="61447" y="23042"/>
                </a:lnTo>
                <a:lnTo>
                  <a:pt x="72969" y="23042"/>
                </a:lnTo>
                <a:lnTo>
                  <a:pt x="77769" y="24002"/>
                </a:lnTo>
                <a:lnTo>
                  <a:pt x="81610" y="26883"/>
                </a:lnTo>
                <a:lnTo>
                  <a:pt x="85450" y="28803"/>
                </a:lnTo>
                <a:lnTo>
                  <a:pt x="88331" y="31683"/>
                </a:lnTo>
                <a:lnTo>
                  <a:pt x="91211" y="34564"/>
                </a:lnTo>
                <a:lnTo>
                  <a:pt x="94076" y="38404"/>
                </a:lnTo>
                <a:lnTo>
                  <a:pt x="95051" y="43205"/>
                </a:lnTo>
                <a:lnTo>
                  <a:pt x="96956" y="48005"/>
                </a:lnTo>
                <a:lnTo>
                  <a:pt x="97916" y="52806"/>
                </a:lnTo>
                <a:lnTo>
                  <a:pt x="98892" y="59527"/>
                </a:lnTo>
                <a:lnTo>
                  <a:pt x="98892" y="155524"/>
                </a:lnTo>
                <a:lnTo>
                  <a:pt x="99852" y="15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" name="object 208"/>
          <p:cNvSpPr/>
          <p:nvPr/>
        </p:nvSpPr>
        <p:spPr>
          <a:xfrm>
            <a:off x="3901561" y="5744519"/>
            <a:ext cx="134401" cy="227517"/>
          </a:xfrm>
          <a:custGeom>
            <a:avLst/>
            <a:gdLst/>
            <a:ahLst/>
            <a:cxnLst/>
            <a:rect l="l" t="t" r="r" b="b"/>
            <a:pathLst>
              <a:path w="134401" h="227517">
                <a:moveTo>
                  <a:pt x="134401" y="3840"/>
                </a:moveTo>
                <a:lnTo>
                  <a:pt x="133426" y="2880"/>
                </a:lnTo>
                <a:lnTo>
                  <a:pt x="133426" y="1920"/>
                </a:lnTo>
                <a:lnTo>
                  <a:pt x="131521" y="1920"/>
                </a:lnTo>
                <a:lnTo>
                  <a:pt x="130561" y="960"/>
                </a:lnTo>
                <a:lnTo>
                  <a:pt x="127680" y="960"/>
                </a:lnTo>
                <a:lnTo>
                  <a:pt x="125745" y="0"/>
                </a:lnTo>
                <a:lnTo>
                  <a:pt x="116159" y="0"/>
                </a:lnTo>
                <a:lnTo>
                  <a:pt x="114239" y="960"/>
                </a:lnTo>
                <a:lnTo>
                  <a:pt x="111343" y="960"/>
                </a:lnTo>
                <a:lnTo>
                  <a:pt x="110398" y="1920"/>
                </a:lnTo>
                <a:lnTo>
                  <a:pt x="109438" y="1920"/>
                </a:lnTo>
                <a:lnTo>
                  <a:pt x="108478" y="2880"/>
                </a:lnTo>
                <a:lnTo>
                  <a:pt x="107518" y="2880"/>
                </a:lnTo>
                <a:lnTo>
                  <a:pt x="107518" y="89275"/>
                </a:lnTo>
                <a:lnTo>
                  <a:pt x="106534" y="88305"/>
                </a:lnTo>
                <a:lnTo>
                  <a:pt x="96433" y="79635"/>
                </a:lnTo>
                <a:lnTo>
                  <a:pt x="86395" y="72953"/>
                </a:lnTo>
                <a:lnTo>
                  <a:pt x="79674" y="69113"/>
                </a:lnTo>
                <a:lnTo>
                  <a:pt x="71993" y="67193"/>
                </a:lnTo>
                <a:lnTo>
                  <a:pt x="63352" y="67193"/>
                </a:lnTo>
                <a:lnTo>
                  <a:pt x="47736" y="69034"/>
                </a:lnTo>
                <a:lnTo>
                  <a:pt x="36484" y="73913"/>
                </a:lnTo>
                <a:lnTo>
                  <a:pt x="27828" y="77754"/>
                </a:lnTo>
                <a:lnTo>
                  <a:pt x="22082" y="82555"/>
                </a:lnTo>
                <a:lnTo>
                  <a:pt x="16322" y="89275"/>
                </a:lnTo>
                <a:lnTo>
                  <a:pt x="8852" y="102881"/>
                </a:lnTo>
                <a:lnTo>
                  <a:pt x="4800" y="115199"/>
                </a:lnTo>
                <a:lnTo>
                  <a:pt x="2825" y="123331"/>
                </a:lnTo>
                <a:lnTo>
                  <a:pt x="756" y="135912"/>
                </a:lnTo>
                <a:lnTo>
                  <a:pt x="0" y="148788"/>
                </a:lnTo>
                <a:lnTo>
                  <a:pt x="174" y="154823"/>
                </a:lnTo>
                <a:lnTo>
                  <a:pt x="1610" y="167565"/>
                </a:lnTo>
                <a:lnTo>
                  <a:pt x="3840" y="179511"/>
                </a:lnTo>
                <a:lnTo>
                  <a:pt x="8176" y="193327"/>
                </a:lnTo>
                <a:lnTo>
                  <a:pt x="13441" y="204475"/>
                </a:lnTo>
                <a:lnTo>
                  <a:pt x="18242" y="211195"/>
                </a:lnTo>
                <a:lnTo>
                  <a:pt x="24963" y="216956"/>
                </a:lnTo>
                <a:lnTo>
                  <a:pt x="27828" y="153588"/>
                </a:lnTo>
                <a:lnTo>
                  <a:pt x="27828" y="139202"/>
                </a:lnTo>
                <a:lnTo>
                  <a:pt x="28803" y="132481"/>
                </a:lnTo>
                <a:lnTo>
                  <a:pt x="29763" y="125760"/>
                </a:lnTo>
                <a:lnTo>
                  <a:pt x="31668" y="119039"/>
                </a:lnTo>
                <a:lnTo>
                  <a:pt x="33604" y="113278"/>
                </a:lnTo>
                <a:lnTo>
                  <a:pt x="36484" y="108478"/>
                </a:lnTo>
                <a:lnTo>
                  <a:pt x="39349" y="102717"/>
                </a:lnTo>
                <a:lnTo>
                  <a:pt x="43190" y="98877"/>
                </a:lnTo>
                <a:lnTo>
                  <a:pt x="47990" y="95036"/>
                </a:lnTo>
                <a:lnTo>
                  <a:pt x="52791" y="92156"/>
                </a:lnTo>
                <a:lnTo>
                  <a:pt x="58552" y="90236"/>
                </a:lnTo>
                <a:lnTo>
                  <a:pt x="72953" y="90236"/>
                </a:lnTo>
                <a:lnTo>
                  <a:pt x="79674" y="93116"/>
                </a:lnTo>
                <a:lnTo>
                  <a:pt x="86395" y="97916"/>
                </a:lnTo>
                <a:lnTo>
                  <a:pt x="89064" y="99889"/>
                </a:lnTo>
                <a:lnTo>
                  <a:pt x="98362" y="107894"/>
                </a:lnTo>
                <a:lnTo>
                  <a:pt x="107518" y="118079"/>
                </a:lnTo>
                <a:lnTo>
                  <a:pt x="107518" y="175671"/>
                </a:lnTo>
                <a:lnTo>
                  <a:pt x="103677" y="181432"/>
                </a:lnTo>
                <a:lnTo>
                  <a:pt x="98877" y="186232"/>
                </a:lnTo>
                <a:lnTo>
                  <a:pt x="95036" y="189113"/>
                </a:lnTo>
                <a:lnTo>
                  <a:pt x="91196" y="192953"/>
                </a:lnTo>
                <a:lnTo>
                  <a:pt x="88315" y="195833"/>
                </a:lnTo>
                <a:lnTo>
                  <a:pt x="84475" y="197754"/>
                </a:lnTo>
                <a:lnTo>
                  <a:pt x="80634" y="200634"/>
                </a:lnTo>
                <a:lnTo>
                  <a:pt x="77754" y="201594"/>
                </a:lnTo>
                <a:lnTo>
                  <a:pt x="74874" y="202554"/>
                </a:lnTo>
                <a:lnTo>
                  <a:pt x="71033" y="203514"/>
                </a:lnTo>
                <a:lnTo>
                  <a:pt x="68153" y="204475"/>
                </a:lnTo>
                <a:lnTo>
                  <a:pt x="57591" y="204475"/>
                </a:lnTo>
                <a:lnTo>
                  <a:pt x="51831" y="202554"/>
                </a:lnTo>
                <a:lnTo>
                  <a:pt x="47030" y="199674"/>
                </a:lnTo>
                <a:lnTo>
                  <a:pt x="42230" y="195833"/>
                </a:lnTo>
                <a:lnTo>
                  <a:pt x="38389" y="191993"/>
                </a:lnTo>
                <a:lnTo>
                  <a:pt x="35509" y="186232"/>
                </a:lnTo>
                <a:lnTo>
                  <a:pt x="32644" y="181432"/>
                </a:lnTo>
                <a:lnTo>
                  <a:pt x="30708" y="174711"/>
                </a:lnTo>
                <a:lnTo>
                  <a:pt x="32644" y="220797"/>
                </a:lnTo>
                <a:lnTo>
                  <a:pt x="34574" y="221928"/>
                </a:lnTo>
                <a:lnTo>
                  <a:pt x="46108" y="226208"/>
                </a:lnTo>
                <a:lnTo>
                  <a:pt x="59512" y="227517"/>
                </a:lnTo>
                <a:lnTo>
                  <a:pt x="62147" y="227446"/>
                </a:lnTo>
                <a:lnTo>
                  <a:pt x="74920" y="225100"/>
                </a:lnTo>
                <a:lnTo>
                  <a:pt x="86395" y="219836"/>
                </a:lnTo>
                <a:lnTo>
                  <a:pt x="90816" y="217238"/>
                </a:lnTo>
                <a:lnTo>
                  <a:pt x="100810" y="210005"/>
                </a:lnTo>
                <a:lnTo>
                  <a:pt x="110398" y="200634"/>
                </a:lnTo>
                <a:lnTo>
                  <a:pt x="110398" y="221741"/>
                </a:lnTo>
                <a:lnTo>
                  <a:pt x="111343" y="222717"/>
                </a:lnTo>
                <a:lnTo>
                  <a:pt x="112318" y="223677"/>
                </a:lnTo>
                <a:lnTo>
                  <a:pt x="113278" y="223677"/>
                </a:lnTo>
                <a:lnTo>
                  <a:pt x="114239" y="224637"/>
                </a:lnTo>
                <a:lnTo>
                  <a:pt x="130561" y="224637"/>
                </a:lnTo>
                <a:lnTo>
                  <a:pt x="131521" y="223677"/>
                </a:lnTo>
                <a:lnTo>
                  <a:pt x="132466" y="223677"/>
                </a:lnTo>
                <a:lnTo>
                  <a:pt x="133426" y="222717"/>
                </a:lnTo>
                <a:lnTo>
                  <a:pt x="134401" y="221741"/>
                </a:lnTo>
                <a:lnTo>
                  <a:pt x="13440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" name="object 209"/>
          <p:cNvSpPr/>
          <p:nvPr/>
        </p:nvSpPr>
        <p:spPr>
          <a:xfrm>
            <a:off x="3926525" y="5898108"/>
            <a:ext cx="7680" cy="67208"/>
          </a:xfrm>
          <a:custGeom>
            <a:avLst/>
            <a:gdLst/>
            <a:ahLst/>
            <a:cxnLst/>
            <a:rect l="l" t="t" r="r" b="b"/>
            <a:pathLst>
              <a:path w="7680" h="67208">
                <a:moveTo>
                  <a:pt x="7680" y="67208"/>
                </a:moveTo>
                <a:lnTo>
                  <a:pt x="5745" y="21122"/>
                </a:lnTo>
                <a:lnTo>
                  <a:pt x="4800" y="14401"/>
                </a:lnTo>
                <a:lnTo>
                  <a:pt x="3840" y="6720"/>
                </a:lnTo>
                <a:lnTo>
                  <a:pt x="2865" y="0"/>
                </a:lnTo>
                <a:lnTo>
                  <a:pt x="0" y="63367"/>
                </a:lnTo>
                <a:lnTo>
                  <a:pt x="7680" y="672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" name="object 210"/>
          <p:cNvSpPr/>
          <p:nvPr/>
        </p:nvSpPr>
        <p:spPr>
          <a:xfrm>
            <a:off x="4082034" y="5754121"/>
            <a:ext cx="32644" cy="32644"/>
          </a:xfrm>
          <a:custGeom>
            <a:avLst/>
            <a:gdLst/>
            <a:ahLst/>
            <a:cxnLst/>
            <a:rect l="l" t="t" r="r" b="b"/>
            <a:pathLst>
              <a:path w="32644" h="32644">
                <a:moveTo>
                  <a:pt x="32644" y="16306"/>
                </a:moveTo>
                <a:lnTo>
                  <a:pt x="32644" y="10561"/>
                </a:lnTo>
                <a:lnTo>
                  <a:pt x="31683" y="5760"/>
                </a:lnTo>
                <a:lnTo>
                  <a:pt x="28788" y="3840"/>
                </a:lnTo>
                <a:lnTo>
                  <a:pt x="26883" y="1920"/>
                </a:lnTo>
                <a:lnTo>
                  <a:pt x="22082" y="0"/>
                </a:lnTo>
                <a:lnTo>
                  <a:pt x="9601" y="0"/>
                </a:lnTo>
                <a:lnTo>
                  <a:pt x="5760" y="1920"/>
                </a:lnTo>
                <a:lnTo>
                  <a:pt x="288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42"/>
                </a:lnTo>
                <a:lnTo>
                  <a:pt x="960" y="26868"/>
                </a:lnTo>
                <a:lnTo>
                  <a:pt x="2880" y="28803"/>
                </a:lnTo>
                <a:lnTo>
                  <a:pt x="5760" y="31683"/>
                </a:lnTo>
                <a:lnTo>
                  <a:pt x="9601" y="32644"/>
                </a:lnTo>
                <a:lnTo>
                  <a:pt x="22082" y="32644"/>
                </a:lnTo>
                <a:lnTo>
                  <a:pt x="26883" y="31683"/>
                </a:lnTo>
                <a:lnTo>
                  <a:pt x="28788" y="28803"/>
                </a:lnTo>
                <a:lnTo>
                  <a:pt x="31683" y="26868"/>
                </a:lnTo>
                <a:lnTo>
                  <a:pt x="32644" y="22082"/>
                </a:lnTo>
                <a:lnTo>
                  <a:pt x="32644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" name="object 211"/>
          <p:cNvSpPr/>
          <p:nvPr/>
        </p:nvSpPr>
        <p:spPr>
          <a:xfrm>
            <a:off x="4084914" y="5814593"/>
            <a:ext cx="26883" cy="154564"/>
          </a:xfrm>
          <a:custGeom>
            <a:avLst/>
            <a:gdLst/>
            <a:ahLst/>
            <a:cxnLst/>
            <a:rect l="l" t="t" r="r" b="b"/>
            <a:pathLst>
              <a:path w="26883" h="154564">
                <a:moveTo>
                  <a:pt x="26883" y="3840"/>
                </a:moveTo>
                <a:lnTo>
                  <a:pt x="25907" y="3840"/>
                </a:lnTo>
                <a:lnTo>
                  <a:pt x="25907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1122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51668"/>
                </a:lnTo>
                <a:lnTo>
                  <a:pt x="960" y="152643"/>
                </a:lnTo>
                <a:lnTo>
                  <a:pt x="1920" y="153603"/>
                </a:lnTo>
                <a:lnTo>
                  <a:pt x="2880" y="153603"/>
                </a:lnTo>
                <a:lnTo>
                  <a:pt x="3840" y="154564"/>
                </a:lnTo>
                <a:lnTo>
                  <a:pt x="22082" y="154564"/>
                </a:lnTo>
                <a:lnTo>
                  <a:pt x="23042" y="153603"/>
                </a:lnTo>
                <a:lnTo>
                  <a:pt x="24963" y="153603"/>
                </a:lnTo>
                <a:lnTo>
                  <a:pt x="25907" y="152643"/>
                </a:lnTo>
                <a:lnTo>
                  <a:pt x="26883" y="151668"/>
                </a:lnTo>
                <a:lnTo>
                  <a:pt x="2688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" name="object 212"/>
          <p:cNvSpPr/>
          <p:nvPr/>
        </p:nvSpPr>
        <p:spPr>
          <a:xfrm>
            <a:off x="4141546" y="5814593"/>
            <a:ext cx="138242" cy="154564"/>
          </a:xfrm>
          <a:custGeom>
            <a:avLst/>
            <a:gdLst/>
            <a:ahLst/>
            <a:cxnLst/>
            <a:rect l="l" t="t" r="r" b="b"/>
            <a:pathLst>
              <a:path w="138242" h="154564">
                <a:moveTo>
                  <a:pt x="960" y="8641"/>
                </a:moveTo>
                <a:lnTo>
                  <a:pt x="960" y="9601"/>
                </a:lnTo>
                <a:lnTo>
                  <a:pt x="1920" y="11521"/>
                </a:lnTo>
                <a:lnTo>
                  <a:pt x="50886" y="148803"/>
                </a:lnTo>
                <a:lnTo>
                  <a:pt x="51846" y="150723"/>
                </a:lnTo>
                <a:lnTo>
                  <a:pt x="51846" y="151668"/>
                </a:lnTo>
                <a:lnTo>
                  <a:pt x="52806" y="151668"/>
                </a:lnTo>
                <a:lnTo>
                  <a:pt x="53766" y="152643"/>
                </a:lnTo>
                <a:lnTo>
                  <a:pt x="54726" y="153603"/>
                </a:lnTo>
                <a:lnTo>
                  <a:pt x="55686" y="153603"/>
                </a:lnTo>
                <a:lnTo>
                  <a:pt x="57607" y="154564"/>
                </a:lnTo>
                <a:lnTo>
                  <a:pt x="81594" y="154564"/>
                </a:lnTo>
                <a:lnTo>
                  <a:pt x="82570" y="153603"/>
                </a:lnTo>
                <a:lnTo>
                  <a:pt x="84475" y="153603"/>
                </a:lnTo>
                <a:lnTo>
                  <a:pt x="85435" y="152643"/>
                </a:lnTo>
                <a:lnTo>
                  <a:pt x="85435" y="151668"/>
                </a:lnTo>
                <a:lnTo>
                  <a:pt x="86410" y="151668"/>
                </a:lnTo>
                <a:lnTo>
                  <a:pt x="87370" y="150723"/>
                </a:lnTo>
                <a:lnTo>
                  <a:pt x="87370" y="148803"/>
                </a:lnTo>
                <a:lnTo>
                  <a:pt x="137281" y="11521"/>
                </a:lnTo>
                <a:lnTo>
                  <a:pt x="137281" y="9601"/>
                </a:lnTo>
                <a:lnTo>
                  <a:pt x="138242" y="8641"/>
                </a:lnTo>
                <a:lnTo>
                  <a:pt x="138242" y="2880"/>
                </a:lnTo>
                <a:lnTo>
                  <a:pt x="137281" y="1920"/>
                </a:lnTo>
                <a:lnTo>
                  <a:pt x="136321" y="960"/>
                </a:lnTo>
                <a:lnTo>
                  <a:pt x="135361" y="960"/>
                </a:lnTo>
                <a:lnTo>
                  <a:pt x="134401" y="0"/>
                </a:lnTo>
                <a:lnTo>
                  <a:pt x="117119" y="0"/>
                </a:lnTo>
                <a:lnTo>
                  <a:pt x="115199" y="960"/>
                </a:lnTo>
                <a:lnTo>
                  <a:pt x="113278" y="960"/>
                </a:lnTo>
                <a:lnTo>
                  <a:pt x="113278" y="1920"/>
                </a:lnTo>
                <a:lnTo>
                  <a:pt x="112318" y="2880"/>
                </a:lnTo>
                <a:lnTo>
                  <a:pt x="111358" y="2880"/>
                </a:lnTo>
                <a:lnTo>
                  <a:pt x="111358" y="4800"/>
                </a:lnTo>
                <a:lnTo>
                  <a:pt x="71048" y="124800"/>
                </a:lnTo>
                <a:lnTo>
                  <a:pt x="70088" y="126720"/>
                </a:lnTo>
                <a:lnTo>
                  <a:pt x="69128" y="124800"/>
                </a:lnTo>
                <a:lnTo>
                  <a:pt x="28803" y="4800"/>
                </a:lnTo>
                <a:lnTo>
                  <a:pt x="27843" y="3840"/>
                </a:lnTo>
                <a:lnTo>
                  <a:pt x="27843" y="2880"/>
                </a:lnTo>
                <a:lnTo>
                  <a:pt x="26883" y="2880"/>
                </a:lnTo>
                <a:lnTo>
                  <a:pt x="26883" y="1920"/>
                </a:lnTo>
                <a:lnTo>
                  <a:pt x="25923" y="960"/>
                </a:lnTo>
                <a:lnTo>
                  <a:pt x="24963" y="960"/>
                </a:lnTo>
                <a:lnTo>
                  <a:pt x="24003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7680"/>
                </a:lnTo>
                <a:lnTo>
                  <a:pt x="96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" name="object 213"/>
          <p:cNvSpPr/>
          <p:nvPr/>
        </p:nvSpPr>
        <p:spPr>
          <a:xfrm>
            <a:off x="4310512" y="5814593"/>
            <a:ext cx="25908" cy="154564"/>
          </a:xfrm>
          <a:custGeom>
            <a:avLst/>
            <a:gdLst/>
            <a:ahLst/>
            <a:cxnLst/>
            <a:rect l="l" t="t" r="r" b="b"/>
            <a:pathLst>
              <a:path w="25908" h="154564">
                <a:moveTo>
                  <a:pt x="960" y="152643"/>
                </a:moveTo>
                <a:lnTo>
                  <a:pt x="960" y="153603"/>
                </a:lnTo>
                <a:lnTo>
                  <a:pt x="1920" y="153603"/>
                </a:lnTo>
                <a:lnTo>
                  <a:pt x="3840" y="154564"/>
                </a:lnTo>
                <a:lnTo>
                  <a:pt x="21107" y="154564"/>
                </a:lnTo>
                <a:lnTo>
                  <a:pt x="23042" y="153603"/>
                </a:lnTo>
                <a:lnTo>
                  <a:pt x="24947" y="153603"/>
                </a:lnTo>
                <a:lnTo>
                  <a:pt x="24947" y="152643"/>
                </a:lnTo>
                <a:lnTo>
                  <a:pt x="25908" y="152643"/>
                </a:lnTo>
                <a:lnTo>
                  <a:pt x="25908" y="2880"/>
                </a:lnTo>
                <a:lnTo>
                  <a:pt x="24947" y="1920"/>
                </a:lnTo>
                <a:lnTo>
                  <a:pt x="24947" y="960"/>
                </a:lnTo>
                <a:lnTo>
                  <a:pt x="23042" y="960"/>
                </a:lnTo>
                <a:lnTo>
                  <a:pt x="21107" y="0"/>
                </a:lnTo>
                <a:lnTo>
                  <a:pt x="4800" y="0"/>
                </a:lnTo>
                <a:lnTo>
                  <a:pt x="2865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52643"/>
                </a:lnTo>
                <a:lnTo>
                  <a:pt x="960" y="1526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" name="object 214"/>
          <p:cNvSpPr/>
          <p:nvPr/>
        </p:nvSpPr>
        <p:spPr>
          <a:xfrm>
            <a:off x="4306656" y="5754121"/>
            <a:ext cx="33604" cy="32644"/>
          </a:xfrm>
          <a:custGeom>
            <a:avLst/>
            <a:gdLst/>
            <a:ahLst/>
            <a:cxnLst/>
            <a:rect l="l" t="t" r="r" b="b"/>
            <a:pathLst>
              <a:path w="33604" h="32644">
                <a:moveTo>
                  <a:pt x="0" y="16306"/>
                </a:moveTo>
                <a:lnTo>
                  <a:pt x="0" y="23042"/>
                </a:lnTo>
                <a:lnTo>
                  <a:pt x="1935" y="26868"/>
                </a:lnTo>
                <a:lnTo>
                  <a:pt x="3855" y="28803"/>
                </a:lnTo>
                <a:lnTo>
                  <a:pt x="5775" y="31683"/>
                </a:lnTo>
                <a:lnTo>
                  <a:pt x="10561" y="32644"/>
                </a:lnTo>
                <a:lnTo>
                  <a:pt x="23058" y="32644"/>
                </a:lnTo>
                <a:lnTo>
                  <a:pt x="27843" y="31683"/>
                </a:lnTo>
                <a:lnTo>
                  <a:pt x="29763" y="28803"/>
                </a:lnTo>
                <a:lnTo>
                  <a:pt x="32644" y="26868"/>
                </a:lnTo>
                <a:lnTo>
                  <a:pt x="33604" y="22082"/>
                </a:lnTo>
                <a:lnTo>
                  <a:pt x="33604" y="10561"/>
                </a:lnTo>
                <a:lnTo>
                  <a:pt x="31683" y="5760"/>
                </a:lnTo>
                <a:lnTo>
                  <a:pt x="29763" y="3840"/>
                </a:lnTo>
                <a:lnTo>
                  <a:pt x="27843" y="1920"/>
                </a:lnTo>
                <a:lnTo>
                  <a:pt x="23058" y="0"/>
                </a:lnTo>
                <a:lnTo>
                  <a:pt x="10561" y="0"/>
                </a:lnTo>
                <a:lnTo>
                  <a:pt x="5775" y="1920"/>
                </a:lnTo>
                <a:lnTo>
                  <a:pt x="3855" y="3840"/>
                </a:lnTo>
                <a:lnTo>
                  <a:pt x="1935" y="5760"/>
                </a:lnTo>
                <a:lnTo>
                  <a:pt x="0" y="10561"/>
                </a:lnTo>
                <a:lnTo>
                  <a:pt x="0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" name="object 215"/>
          <p:cNvSpPr/>
          <p:nvPr/>
        </p:nvSpPr>
        <p:spPr>
          <a:xfrm>
            <a:off x="4376745" y="5744519"/>
            <a:ext cx="133441" cy="227517"/>
          </a:xfrm>
          <a:custGeom>
            <a:avLst/>
            <a:gdLst/>
            <a:ahLst/>
            <a:cxnLst/>
            <a:rect l="l" t="t" r="r" b="b"/>
            <a:pathLst>
              <a:path w="133441" h="227517">
                <a:moveTo>
                  <a:pt x="113278" y="223677"/>
                </a:moveTo>
                <a:lnTo>
                  <a:pt x="114239" y="224637"/>
                </a:lnTo>
                <a:lnTo>
                  <a:pt x="130561" y="224637"/>
                </a:lnTo>
                <a:lnTo>
                  <a:pt x="131521" y="223677"/>
                </a:lnTo>
                <a:lnTo>
                  <a:pt x="132466" y="223677"/>
                </a:lnTo>
                <a:lnTo>
                  <a:pt x="132466" y="222717"/>
                </a:lnTo>
                <a:lnTo>
                  <a:pt x="133441" y="222717"/>
                </a:lnTo>
                <a:lnTo>
                  <a:pt x="133441" y="2880"/>
                </a:lnTo>
                <a:lnTo>
                  <a:pt x="132466" y="1920"/>
                </a:lnTo>
                <a:lnTo>
                  <a:pt x="130561" y="1920"/>
                </a:lnTo>
                <a:lnTo>
                  <a:pt x="129585" y="960"/>
                </a:lnTo>
                <a:lnTo>
                  <a:pt x="126720" y="960"/>
                </a:lnTo>
                <a:lnTo>
                  <a:pt x="124800" y="0"/>
                </a:lnTo>
                <a:lnTo>
                  <a:pt x="115199" y="0"/>
                </a:lnTo>
                <a:lnTo>
                  <a:pt x="114239" y="960"/>
                </a:lnTo>
                <a:lnTo>
                  <a:pt x="110398" y="960"/>
                </a:lnTo>
                <a:lnTo>
                  <a:pt x="109438" y="1920"/>
                </a:lnTo>
                <a:lnTo>
                  <a:pt x="108478" y="1920"/>
                </a:lnTo>
                <a:lnTo>
                  <a:pt x="107518" y="2880"/>
                </a:lnTo>
                <a:lnTo>
                  <a:pt x="107518" y="3840"/>
                </a:lnTo>
                <a:lnTo>
                  <a:pt x="106558" y="4800"/>
                </a:lnTo>
                <a:lnTo>
                  <a:pt x="106558" y="89275"/>
                </a:lnTo>
                <a:lnTo>
                  <a:pt x="106137" y="88856"/>
                </a:lnTo>
                <a:lnTo>
                  <a:pt x="96266" y="79862"/>
                </a:lnTo>
                <a:lnTo>
                  <a:pt x="86395" y="72953"/>
                </a:lnTo>
                <a:lnTo>
                  <a:pt x="78714" y="69113"/>
                </a:lnTo>
                <a:lnTo>
                  <a:pt x="71033" y="67193"/>
                </a:lnTo>
                <a:lnTo>
                  <a:pt x="62392" y="67193"/>
                </a:lnTo>
                <a:lnTo>
                  <a:pt x="47110" y="69034"/>
                </a:lnTo>
                <a:lnTo>
                  <a:pt x="35524" y="73913"/>
                </a:lnTo>
                <a:lnTo>
                  <a:pt x="27828" y="77754"/>
                </a:lnTo>
                <a:lnTo>
                  <a:pt x="21122" y="82555"/>
                </a:lnTo>
                <a:lnTo>
                  <a:pt x="16322" y="89275"/>
                </a:lnTo>
                <a:lnTo>
                  <a:pt x="8298" y="103046"/>
                </a:lnTo>
                <a:lnTo>
                  <a:pt x="3840" y="115199"/>
                </a:lnTo>
                <a:lnTo>
                  <a:pt x="2033" y="123241"/>
                </a:lnTo>
                <a:lnTo>
                  <a:pt x="457" y="135866"/>
                </a:lnTo>
                <a:lnTo>
                  <a:pt x="0" y="148788"/>
                </a:lnTo>
                <a:lnTo>
                  <a:pt x="90" y="154732"/>
                </a:lnTo>
                <a:lnTo>
                  <a:pt x="997" y="167523"/>
                </a:lnTo>
                <a:lnTo>
                  <a:pt x="2880" y="179511"/>
                </a:lnTo>
                <a:lnTo>
                  <a:pt x="7760" y="193480"/>
                </a:lnTo>
                <a:lnTo>
                  <a:pt x="13441" y="204475"/>
                </a:lnTo>
                <a:lnTo>
                  <a:pt x="18242" y="211195"/>
                </a:lnTo>
                <a:lnTo>
                  <a:pt x="24002" y="216956"/>
                </a:lnTo>
                <a:lnTo>
                  <a:pt x="27828" y="160309"/>
                </a:lnTo>
                <a:lnTo>
                  <a:pt x="27828" y="132481"/>
                </a:lnTo>
                <a:lnTo>
                  <a:pt x="29763" y="125760"/>
                </a:lnTo>
                <a:lnTo>
                  <a:pt x="30723" y="119039"/>
                </a:lnTo>
                <a:lnTo>
                  <a:pt x="33604" y="113278"/>
                </a:lnTo>
                <a:lnTo>
                  <a:pt x="36484" y="108478"/>
                </a:lnTo>
                <a:lnTo>
                  <a:pt x="39364" y="102717"/>
                </a:lnTo>
                <a:lnTo>
                  <a:pt x="43205" y="98877"/>
                </a:lnTo>
                <a:lnTo>
                  <a:pt x="48005" y="95036"/>
                </a:lnTo>
                <a:lnTo>
                  <a:pt x="52791" y="92156"/>
                </a:lnTo>
                <a:lnTo>
                  <a:pt x="58552" y="90236"/>
                </a:lnTo>
                <a:lnTo>
                  <a:pt x="71993" y="90236"/>
                </a:lnTo>
                <a:lnTo>
                  <a:pt x="79674" y="93116"/>
                </a:lnTo>
                <a:lnTo>
                  <a:pt x="86395" y="97916"/>
                </a:lnTo>
                <a:lnTo>
                  <a:pt x="97577" y="107676"/>
                </a:lnTo>
                <a:lnTo>
                  <a:pt x="106558" y="118079"/>
                </a:lnTo>
                <a:lnTo>
                  <a:pt x="106558" y="175671"/>
                </a:lnTo>
                <a:lnTo>
                  <a:pt x="102717" y="181432"/>
                </a:lnTo>
                <a:lnTo>
                  <a:pt x="98877" y="186232"/>
                </a:lnTo>
                <a:lnTo>
                  <a:pt x="95036" y="189113"/>
                </a:lnTo>
                <a:lnTo>
                  <a:pt x="91196" y="192953"/>
                </a:lnTo>
                <a:lnTo>
                  <a:pt x="87355" y="195833"/>
                </a:lnTo>
                <a:lnTo>
                  <a:pt x="84475" y="197754"/>
                </a:lnTo>
                <a:lnTo>
                  <a:pt x="80634" y="200634"/>
                </a:lnTo>
                <a:lnTo>
                  <a:pt x="76794" y="201594"/>
                </a:lnTo>
                <a:lnTo>
                  <a:pt x="73913" y="202554"/>
                </a:lnTo>
                <a:lnTo>
                  <a:pt x="71033" y="203514"/>
                </a:lnTo>
                <a:lnTo>
                  <a:pt x="67193" y="204475"/>
                </a:lnTo>
                <a:lnTo>
                  <a:pt x="56631" y="204475"/>
                </a:lnTo>
                <a:lnTo>
                  <a:pt x="50886" y="202554"/>
                </a:lnTo>
                <a:lnTo>
                  <a:pt x="46070" y="199674"/>
                </a:lnTo>
                <a:lnTo>
                  <a:pt x="41269" y="195833"/>
                </a:lnTo>
                <a:lnTo>
                  <a:pt x="46118" y="226296"/>
                </a:lnTo>
                <a:lnTo>
                  <a:pt x="59512" y="227517"/>
                </a:lnTo>
                <a:lnTo>
                  <a:pt x="62125" y="227446"/>
                </a:lnTo>
                <a:lnTo>
                  <a:pt x="74530" y="225100"/>
                </a:lnTo>
                <a:lnTo>
                  <a:pt x="86395" y="219836"/>
                </a:lnTo>
                <a:lnTo>
                  <a:pt x="90816" y="217238"/>
                </a:lnTo>
                <a:lnTo>
                  <a:pt x="100810" y="210005"/>
                </a:lnTo>
                <a:lnTo>
                  <a:pt x="110398" y="200634"/>
                </a:lnTo>
                <a:lnTo>
                  <a:pt x="110398" y="222717"/>
                </a:lnTo>
                <a:lnTo>
                  <a:pt x="111358" y="222717"/>
                </a:lnTo>
                <a:lnTo>
                  <a:pt x="112318" y="223677"/>
                </a:lnTo>
                <a:lnTo>
                  <a:pt x="113278" y="223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" name="object 216"/>
          <p:cNvSpPr/>
          <p:nvPr/>
        </p:nvSpPr>
        <p:spPr>
          <a:xfrm>
            <a:off x="4400748" y="5904829"/>
            <a:ext cx="22115" cy="65987"/>
          </a:xfrm>
          <a:custGeom>
            <a:avLst/>
            <a:gdLst/>
            <a:ahLst/>
            <a:cxnLst/>
            <a:rect l="l" t="t" r="r" b="b"/>
            <a:pathLst>
              <a:path w="22115" h="65987">
                <a:moveTo>
                  <a:pt x="17266" y="35524"/>
                </a:moveTo>
                <a:lnTo>
                  <a:pt x="14386" y="31683"/>
                </a:lnTo>
                <a:lnTo>
                  <a:pt x="11521" y="25923"/>
                </a:lnTo>
                <a:lnTo>
                  <a:pt x="8641" y="21122"/>
                </a:lnTo>
                <a:lnTo>
                  <a:pt x="6720" y="14401"/>
                </a:lnTo>
                <a:lnTo>
                  <a:pt x="5760" y="7680"/>
                </a:lnTo>
                <a:lnTo>
                  <a:pt x="3825" y="0"/>
                </a:lnTo>
                <a:lnTo>
                  <a:pt x="0" y="56647"/>
                </a:lnTo>
                <a:lnTo>
                  <a:pt x="7665" y="60487"/>
                </a:lnTo>
                <a:lnTo>
                  <a:pt x="10351" y="62004"/>
                </a:lnTo>
                <a:lnTo>
                  <a:pt x="22115" y="65987"/>
                </a:lnTo>
                <a:lnTo>
                  <a:pt x="17266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" name="object 217"/>
          <p:cNvSpPr/>
          <p:nvPr/>
        </p:nvSpPr>
        <p:spPr>
          <a:xfrm>
            <a:off x="4559137" y="5814593"/>
            <a:ext cx="124800" cy="157444"/>
          </a:xfrm>
          <a:custGeom>
            <a:avLst/>
            <a:gdLst/>
            <a:ahLst/>
            <a:cxnLst/>
            <a:rect l="l" t="t" r="r" b="b"/>
            <a:pathLst>
              <a:path w="124800" h="157444">
                <a:moveTo>
                  <a:pt x="102717" y="153603"/>
                </a:moveTo>
                <a:lnTo>
                  <a:pt x="103677" y="154564"/>
                </a:lnTo>
                <a:lnTo>
                  <a:pt x="119999" y="154564"/>
                </a:lnTo>
                <a:lnTo>
                  <a:pt x="121920" y="153603"/>
                </a:lnTo>
                <a:lnTo>
                  <a:pt x="123840" y="153603"/>
                </a:lnTo>
                <a:lnTo>
                  <a:pt x="123840" y="152643"/>
                </a:lnTo>
                <a:lnTo>
                  <a:pt x="124800" y="152643"/>
                </a:lnTo>
                <a:lnTo>
                  <a:pt x="124800" y="2880"/>
                </a:lnTo>
                <a:lnTo>
                  <a:pt x="123840" y="1920"/>
                </a:lnTo>
                <a:lnTo>
                  <a:pt x="122880" y="960"/>
                </a:lnTo>
                <a:lnTo>
                  <a:pt x="121920" y="960"/>
                </a:lnTo>
                <a:lnTo>
                  <a:pt x="120959" y="0"/>
                </a:lnTo>
                <a:lnTo>
                  <a:pt x="103677" y="0"/>
                </a:lnTo>
                <a:lnTo>
                  <a:pt x="101757" y="960"/>
                </a:lnTo>
                <a:lnTo>
                  <a:pt x="100797" y="960"/>
                </a:lnTo>
                <a:lnTo>
                  <a:pt x="99837" y="1920"/>
                </a:lnTo>
                <a:lnTo>
                  <a:pt x="98877" y="1920"/>
                </a:lnTo>
                <a:lnTo>
                  <a:pt x="98877" y="3840"/>
                </a:lnTo>
                <a:lnTo>
                  <a:pt x="97916" y="3840"/>
                </a:lnTo>
                <a:lnTo>
                  <a:pt x="97916" y="106558"/>
                </a:lnTo>
                <a:lnTo>
                  <a:pt x="95247" y="109834"/>
                </a:lnTo>
                <a:lnTo>
                  <a:pt x="85950" y="119367"/>
                </a:lnTo>
                <a:lnTo>
                  <a:pt x="76794" y="126720"/>
                </a:lnTo>
                <a:lnTo>
                  <a:pt x="70073" y="131521"/>
                </a:lnTo>
                <a:lnTo>
                  <a:pt x="64328" y="134401"/>
                </a:lnTo>
                <a:lnTo>
                  <a:pt x="51831" y="134401"/>
                </a:lnTo>
                <a:lnTo>
                  <a:pt x="47990" y="133441"/>
                </a:lnTo>
                <a:lnTo>
                  <a:pt x="44165" y="131521"/>
                </a:lnTo>
                <a:lnTo>
                  <a:pt x="39364" y="129600"/>
                </a:lnTo>
                <a:lnTo>
                  <a:pt x="36484" y="126720"/>
                </a:lnTo>
                <a:lnTo>
                  <a:pt x="33604" y="122880"/>
                </a:lnTo>
                <a:lnTo>
                  <a:pt x="31683" y="119039"/>
                </a:lnTo>
                <a:lnTo>
                  <a:pt x="29763" y="115199"/>
                </a:lnTo>
                <a:lnTo>
                  <a:pt x="28803" y="109438"/>
                </a:lnTo>
                <a:lnTo>
                  <a:pt x="26883" y="104637"/>
                </a:lnTo>
                <a:lnTo>
                  <a:pt x="26883" y="3840"/>
                </a:lnTo>
                <a:lnTo>
                  <a:pt x="2592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4002" y="960"/>
                </a:lnTo>
                <a:lnTo>
                  <a:pt x="23042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960" y="1920"/>
                </a:lnTo>
                <a:lnTo>
                  <a:pt x="0" y="2880"/>
                </a:lnTo>
                <a:lnTo>
                  <a:pt x="9" y="94921"/>
                </a:lnTo>
                <a:lnTo>
                  <a:pt x="663" y="108401"/>
                </a:lnTo>
                <a:lnTo>
                  <a:pt x="1920" y="119999"/>
                </a:lnTo>
                <a:lnTo>
                  <a:pt x="3840" y="127680"/>
                </a:lnTo>
                <a:lnTo>
                  <a:pt x="6720" y="133441"/>
                </a:lnTo>
                <a:lnTo>
                  <a:pt x="11521" y="139202"/>
                </a:lnTo>
                <a:lnTo>
                  <a:pt x="15361" y="144962"/>
                </a:lnTo>
                <a:lnTo>
                  <a:pt x="21122" y="148803"/>
                </a:lnTo>
                <a:lnTo>
                  <a:pt x="26883" y="152643"/>
                </a:lnTo>
                <a:lnTo>
                  <a:pt x="38285" y="156119"/>
                </a:lnTo>
                <a:lnTo>
                  <a:pt x="51831" y="157444"/>
                </a:lnTo>
                <a:lnTo>
                  <a:pt x="52284" y="157441"/>
                </a:lnTo>
                <a:lnTo>
                  <a:pt x="64538" y="155460"/>
                </a:lnTo>
                <a:lnTo>
                  <a:pt x="76794" y="150723"/>
                </a:lnTo>
                <a:lnTo>
                  <a:pt x="81256" y="148226"/>
                </a:lnTo>
                <a:lnTo>
                  <a:pt x="91116" y="140812"/>
                </a:lnTo>
                <a:lnTo>
                  <a:pt x="100797" y="130561"/>
                </a:lnTo>
                <a:lnTo>
                  <a:pt x="100797" y="151668"/>
                </a:lnTo>
                <a:lnTo>
                  <a:pt x="101757" y="152643"/>
                </a:lnTo>
                <a:lnTo>
                  <a:pt x="102717" y="1536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" name="object 218"/>
          <p:cNvSpPr/>
          <p:nvPr/>
        </p:nvSpPr>
        <p:spPr>
          <a:xfrm>
            <a:off x="4753051" y="5939393"/>
            <a:ext cx="33710" cy="32644"/>
          </a:xfrm>
          <a:custGeom>
            <a:avLst/>
            <a:gdLst/>
            <a:ahLst/>
            <a:cxnLst/>
            <a:rect l="l" t="t" r="r" b="b"/>
            <a:pathLst>
              <a:path w="33710" h="32644">
                <a:moveTo>
                  <a:pt x="24963" y="11521"/>
                </a:moveTo>
                <a:lnTo>
                  <a:pt x="16322" y="11521"/>
                </a:lnTo>
                <a:lnTo>
                  <a:pt x="9601" y="9601"/>
                </a:lnTo>
                <a:lnTo>
                  <a:pt x="4800" y="4800"/>
                </a:lnTo>
                <a:lnTo>
                  <a:pt x="0" y="0"/>
                </a:lnTo>
                <a:lnTo>
                  <a:pt x="6720" y="31683"/>
                </a:lnTo>
                <a:lnTo>
                  <a:pt x="13441" y="32644"/>
                </a:lnTo>
                <a:lnTo>
                  <a:pt x="21347" y="32643"/>
                </a:lnTo>
                <a:lnTo>
                  <a:pt x="33710" y="31171"/>
                </a:lnTo>
                <a:lnTo>
                  <a:pt x="31683" y="11521"/>
                </a:lnTo>
                <a:lnTo>
                  <a:pt x="2496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" name="object 219"/>
          <p:cNvSpPr/>
          <p:nvPr/>
        </p:nvSpPr>
        <p:spPr>
          <a:xfrm>
            <a:off x="4723287" y="5811713"/>
            <a:ext cx="119999" cy="159364"/>
          </a:xfrm>
          <a:custGeom>
            <a:avLst/>
            <a:gdLst/>
            <a:ahLst/>
            <a:cxnLst/>
            <a:rect l="l" t="t" r="r" b="b"/>
            <a:pathLst>
              <a:path w="119999" h="159364">
                <a:moveTo>
                  <a:pt x="0" y="116159"/>
                </a:moveTo>
                <a:lnTo>
                  <a:pt x="0" y="122880"/>
                </a:lnTo>
                <a:lnTo>
                  <a:pt x="1935" y="128640"/>
                </a:lnTo>
                <a:lnTo>
                  <a:pt x="3840" y="134401"/>
                </a:lnTo>
                <a:lnTo>
                  <a:pt x="6720" y="140162"/>
                </a:lnTo>
                <a:lnTo>
                  <a:pt x="9601" y="144962"/>
                </a:lnTo>
                <a:lnTo>
                  <a:pt x="14401" y="147843"/>
                </a:lnTo>
                <a:lnTo>
                  <a:pt x="18242" y="152643"/>
                </a:lnTo>
                <a:lnTo>
                  <a:pt x="24002" y="154548"/>
                </a:lnTo>
                <a:lnTo>
                  <a:pt x="29763" y="156484"/>
                </a:lnTo>
                <a:lnTo>
                  <a:pt x="36484" y="159364"/>
                </a:lnTo>
                <a:lnTo>
                  <a:pt x="29763" y="127680"/>
                </a:lnTo>
                <a:lnTo>
                  <a:pt x="27843" y="121920"/>
                </a:lnTo>
                <a:lnTo>
                  <a:pt x="27843" y="110398"/>
                </a:lnTo>
                <a:lnTo>
                  <a:pt x="28803" y="105597"/>
                </a:lnTo>
                <a:lnTo>
                  <a:pt x="29763" y="102717"/>
                </a:lnTo>
                <a:lnTo>
                  <a:pt x="31683" y="98877"/>
                </a:lnTo>
                <a:lnTo>
                  <a:pt x="34564" y="95996"/>
                </a:lnTo>
                <a:lnTo>
                  <a:pt x="37444" y="94076"/>
                </a:lnTo>
                <a:lnTo>
                  <a:pt x="41285" y="91196"/>
                </a:lnTo>
                <a:lnTo>
                  <a:pt x="46085" y="90236"/>
                </a:lnTo>
                <a:lnTo>
                  <a:pt x="50886" y="88315"/>
                </a:lnTo>
                <a:lnTo>
                  <a:pt x="56647" y="87370"/>
                </a:lnTo>
                <a:lnTo>
                  <a:pt x="63367" y="86395"/>
                </a:lnTo>
                <a:lnTo>
                  <a:pt x="93131" y="86395"/>
                </a:lnTo>
                <a:lnTo>
                  <a:pt x="93131" y="117119"/>
                </a:lnTo>
                <a:lnTo>
                  <a:pt x="86395" y="124800"/>
                </a:lnTo>
                <a:lnTo>
                  <a:pt x="80634" y="130561"/>
                </a:lnTo>
                <a:lnTo>
                  <a:pt x="73929" y="133441"/>
                </a:lnTo>
                <a:lnTo>
                  <a:pt x="68168" y="137281"/>
                </a:lnTo>
                <a:lnTo>
                  <a:pt x="61447" y="139202"/>
                </a:lnTo>
                <a:lnTo>
                  <a:pt x="63474" y="158851"/>
                </a:lnTo>
                <a:lnTo>
                  <a:pt x="75849" y="154548"/>
                </a:lnTo>
                <a:lnTo>
                  <a:pt x="76940" y="153988"/>
                </a:lnTo>
                <a:lnTo>
                  <a:pt x="87254" y="147083"/>
                </a:lnTo>
                <a:lnTo>
                  <a:pt x="96956" y="138242"/>
                </a:lnTo>
                <a:lnTo>
                  <a:pt x="96956" y="155524"/>
                </a:lnTo>
                <a:lnTo>
                  <a:pt x="97916" y="155524"/>
                </a:lnTo>
                <a:lnTo>
                  <a:pt x="98877" y="156484"/>
                </a:lnTo>
                <a:lnTo>
                  <a:pt x="99852" y="157444"/>
                </a:lnTo>
                <a:lnTo>
                  <a:pt x="116159" y="157444"/>
                </a:lnTo>
                <a:lnTo>
                  <a:pt x="117119" y="156484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999" y="154548"/>
                </a:lnTo>
                <a:lnTo>
                  <a:pt x="119999" y="46085"/>
                </a:lnTo>
                <a:lnTo>
                  <a:pt x="118079" y="38404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6012" y="6720"/>
                </a:lnTo>
                <a:lnTo>
                  <a:pt x="89291" y="3840"/>
                </a:lnTo>
                <a:lnTo>
                  <a:pt x="76057" y="1063"/>
                </a:lnTo>
                <a:lnTo>
                  <a:pt x="62407" y="0"/>
                </a:lnTo>
                <a:lnTo>
                  <a:pt x="56647" y="0"/>
                </a:lnTo>
                <a:lnTo>
                  <a:pt x="50886" y="960"/>
                </a:lnTo>
                <a:lnTo>
                  <a:pt x="46085" y="1920"/>
                </a:lnTo>
                <a:lnTo>
                  <a:pt x="40325" y="2880"/>
                </a:lnTo>
                <a:lnTo>
                  <a:pt x="34564" y="3840"/>
                </a:lnTo>
                <a:lnTo>
                  <a:pt x="30723" y="5760"/>
                </a:lnTo>
                <a:lnTo>
                  <a:pt x="25923" y="7680"/>
                </a:lnTo>
                <a:lnTo>
                  <a:pt x="22082" y="9601"/>
                </a:lnTo>
                <a:lnTo>
                  <a:pt x="18242" y="11521"/>
                </a:lnTo>
                <a:lnTo>
                  <a:pt x="14401" y="13441"/>
                </a:lnTo>
                <a:lnTo>
                  <a:pt x="12481" y="14401"/>
                </a:lnTo>
                <a:lnTo>
                  <a:pt x="10561" y="16322"/>
                </a:lnTo>
                <a:lnTo>
                  <a:pt x="9601" y="17282"/>
                </a:lnTo>
                <a:lnTo>
                  <a:pt x="8641" y="19202"/>
                </a:lnTo>
                <a:lnTo>
                  <a:pt x="7680" y="20162"/>
                </a:lnTo>
                <a:lnTo>
                  <a:pt x="7680" y="32644"/>
                </a:lnTo>
                <a:lnTo>
                  <a:pt x="8641" y="33604"/>
                </a:lnTo>
                <a:lnTo>
                  <a:pt x="8641" y="34564"/>
                </a:lnTo>
                <a:lnTo>
                  <a:pt x="9601" y="35524"/>
                </a:lnTo>
                <a:lnTo>
                  <a:pt x="9601" y="36484"/>
                </a:lnTo>
                <a:lnTo>
                  <a:pt x="11521" y="36484"/>
                </a:lnTo>
                <a:lnTo>
                  <a:pt x="11521" y="37444"/>
                </a:lnTo>
                <a:lnTo>
                  <a:pt x="14401" y="37444"/>
                </a:lnTo>
                <a:lnTo>
                  <a:pt x="16322" y="36484"/>
                </a:lnTo>
                <a:lnTo>
                  <a:pt x="18242" y="34564"/>
                </a:lnTo>
                <a:lnTo>
                  <a:pt x="21122" y="33604"/>
                </a:lnTo>
                <a:lnTo>
                  <a:pt x="24963" y="31683"/>
                </a:lnTo>
                <a:lnTo>
                  <a:pt x="28803" y="29763"/>
                </a:lnTo>
                <a:lnTo>
                  <a:pt x="32644" y="27843"/>
                </a:lnTo>
                <a:lnTo>
                  <a:pt x="36484" y="25923"/>
                </a:lnTo>
                <a:lnTo>
                  <a:pt x="42245" y="24002"/>
                </a:lnTo>
                <a:lnTo>
                  <a:pt x="47045" y="23042"/>
                </a:lnTo>
                <a:lnTo>
                  <a:pt x="53766" y="22082"/>
                </a:lnTo>
                <a:lnTo>
                  <a:pt x="66248" y="22082"/>
                </a:lnTo>
                <a:lnTo>
                  <a:pt x="71048" y="23042"/>
                </a:lnTo>
                <a:lnTo>
                  <a:pt x="75849" y="24002"/>
                </a:lnTo>
                <a:lnTo>
                  <a:pt x="79674" y="25923"/>
                </a:lnTo>
                <a:lnTo>
                  <a:pt x="82570" y="27843"/>
                </a:lnTo>
                <a:lnTo>
                  <a:pt x="85450" y="30723"/>
                </a:lnTo>
                <a:lnTo>
                  <a:pt x="88331" y="33604"/>
                </a:lnTo>
                <a:lnTo>
                  <a:pt x="90236" y="37444"/>
                </a:lnTo>
                <a:lnTo>
                  <a:pt x="91196" y="41285"/>
                </a:lnTo>
                <a:lnTo>
                  <a:pt x="93131" y="46085"/>
                </a:lnTo>
                <a:lnTo>
                  <a:pt x="93131" y="67193"/>
                </a:lnTo>
                <a:lnTo>
                  <a:pt x="72953" y="67193"/>
                </a:lnTo>
                <a:lnTo>
                  <a:pt x="66938" y="67368"/>
                </a:lnTo>
                <a:lnTo>
                  <a:pt x="54197" y="68808"/>
                </a:lnTo>
                <a:lnTo>
                  <a:pt x="42245" y="71033"/>
                </a:lnTo>
                <a:lnTo>
                  <a:pt x="33604" y="72969"/>
                </a:lnTo>
                <a:lnTo>
                  <a:pt x="25923" y="75849"/>
                </a:lnTo>
                <a:lnTo>
                  <a:pt x="19202" y="79689"/>
                </a:lnTo>
                <a:lnTo>
                  <a:pt x="13441" y="83530"/>
                </a:lnTo>
                <a:lnTo>
                  <a:pt x="8641" y="88315"/>
                </a:lnTo>
                <a:lnTo>
                  <a:pt x="4800" y="94076"/>
                </a:lnTo>
                <a:lnTo>
                  <a:pt x="1935" y="100797"/>
                </a:lnTo>
                <a:lnTo>
                  <a:pt x="0" y="107518"/>
                </a:lnTo>
                <a:lnTo>
                  <a:pt x="0" y="11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" name="object 220"/>
          <p:cNvSpPr/>
          <p:nvPr/>
        </p:nvSpPr>
        <p:spPr>
          <a:xfrm>
            <a:off x="4892253" y="5743559"/>
            <a:ext cx="25908" cy="225597"/>
          </a:xfrm>
          <a:custGeom>
            <a:avLst/>
            <a:gdLst/>
            <a:ahLst/>
            <a:cxnLst/>
            <a:rect l="l" t="t" r="r" b="b"/>
            <a:pathLst>
              <a:path w="25908" h="225597">
                <a:moveTo>
                  <a:pt x="3840" y="225597"/>
                </a:moveTo>
                <a:lnTo>
                  <a:pt x="21122" y="225597"/>
                </a:lnTo>
                <a:lnTo>
                  <a:pt x="23027" y="224637"/>
                </a:lnTo>
                <a:lnTo>
                  <a:pt x="24963" y="224637"/>
                </a:lnTo>
                <a:lnTo>
                  <a:pt x="24963" y="223677"/>
                </a:lnTo>
                <a:lnTo>
                  <a:pt x="25908" y="223677"/>
                </a:lnTo>
                <a:lnTo>
                  <a:pt x="25908" y="2880"/>
                </a:lnTo>
                <a:lnTo>
                  <a:pt x="24963" y="2880"/>
                </a:lnTo>
                <a:lnTo>
                  <a:pt x="24963" y="1920"/>
                </a:lnTo>
                <a:lnTo>
                  <a:pt x="23987" y="1920"/>
                </a:lnTo>
                <a:lnTo>
                  <a:pt x="23027" y="960"/>
                </a:lnTo>
                <a:lnTo>
                  <a:pt x="19187" y="960"/>
                </a:lnTo>
                <a:lnTo>
                  <a:pt x="17282" y="0"/>
                </a:lnTo>
                <a:lnTo>
                  <a:pt x="10561" y="0"/>
                </a:lnTo>
                <a:lnTo>
                  <a:pt x="7680" y="960"/>
                </a:lnTo>
                <a:lnTo>
                  <a:pt x="2880" y="960"/>
                </a:lnTo>
                <a:lnTo>
                  <a:pt x="1904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223677"/>
                </a:lnTo>
                <a:lnTo>
                  <a:pt x="960" y="223677"/>
                </a:lnTo>
                <a:lnTo>
                  <a:pt x="960" y="224637"/>
                </a:lnTo>
                <a:lnTo>
                  <a:pt x="1904" y="224637"/>
                </a:lnTo>
                <a:lnTo>
                  <a:pt x="3840" y="2255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" name="object 221"/>
          <p:cNvSpPr/>
          <p:nvPr/>
        </p:nvSpPr>
        <p:spPr>
          <a:xfrm>
            <a:off x="6478112" y="9461522"/>
            <a:ext cx="18242" cy="31682"/>
          </a:xfrm>
          <a:custGeom>
            <a:avLst/>
            <a:gdLst/>
            <a:ahLst/>
            <a:cxnLst/>
            <a:rect l="l" t="t" r="r" b="b"/>
            <a:pathLst>
              <a:path w="18242" h="31682">
                <a:moveTo>
                  <a:pt x="12481" y="21121"/>
                </a:moveTo>
                <a:lnTo>
                  <a:pt x="15361" y="18239"/>
                </a:lnTo>
                <a:lnTo>
                  <a:pt x="16322" y="16323"/>
                </a:lnTo>
                <a:lnTo>
                  <a:pt x="17282" y="14400"/>
                </a:lnTo>
                <a:lnTo>
                  <a:pt x="18242" y="12483"/>
                </a:lnTo>
                <a:lnTo>
                  <a:pt x="18242" y="8644"/>
                </a:lnTo>
                <a:lnTo>
                  <a:pt x="17282" y="5762"/>
                </a:lnTo>
                <a:lnTo>
                  <a:pt x="14401" y="3838"/>
                </a:lnTo>
                <a:lnTo>
                  <a:pt x="12481" y="963"/>
                </a:lnTo>
                <a:lnTo>
                  <a:pt x="8641" y="0"/>
                </a:lnTo>
                <a:lnTo>
                  <a:pt x="4800" y="0"/>
                </a:lnTo>
                <a:lnTo>
                  <a:pt x="2895" y="1921"/>
                </a:lnTo>
                <a:lnTo>
                  <a:pt x="7680" y="1921"/>
                </a:lnTo>
                <a:lnTo>
                  <a:pt x="9616" y="2880"/>
                </a:lnTo>
                <a:lnTo>
                  <a:pt x="10561" y="4803"/>
                </a:lnTo>
                <a:lnTo>
                  <a:pt x="12481" y="5762"/>
                </a:lnTo>
                <a:lnTo>
                  <a:pt x="13441" y="7679"/>
                </a:lnTo>
                <a:lnTo>
                  <a:pt x="13441" y="12483"/>
                </a:lnTo>
                <a:lnTo>
                  <a:pt x="12481" y="14400"/>
                </a:lnTo>
                <a:lnTo>
                  <a:pt x="11521" y="15358"/>
                </a:lnTo>
                <a:lnTo>
                  <a:pt x="11521" y="17280"/>
                </a:lnTo>
                <a:lnTo>
                  <a:pt x="9616" y="19197"/>
                </a:lnTo>
                <a:lnTo>
                  <a:pt x="6720" y="22079"/>
                </a:lnTo>
                <a:lnTo>
                  <a:pt x="0" y="17280"/>
                </a:lnTo>
                <a:lnTo>
                  <a:pt x="960" y="25918"/>
                </a:lnTo>
                <a:lnTo>
                  <a:pt x="1920" y="27841"/>
                </a:lnTo>
                <a:lnTo>
                  <a:pt x="7680" y="31682"/>
                </a:lnTo>
                <a:lnTo>
                  <a:pt x="7680" y="23038"/>
                </a:lnTo>
                <a:lnTo>
                  <a:pt x="12481" y="211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" name="object 222"/>
          <p:cNvSpPr/>
          <p:nvPr/>
        </p:nvSpPr>
        <p:spPr>
          <a:xfrm>
            <a:off x="6468511" y="9484560"/>
            <a:ext cx="28803" cy="28800"/>
          </a:xfrm>
          <a:custGeom>
            <a:avLst/>
            <a:gdLst/>
            <a:ahLst/>
            <a:cxnLst/>
            <a:rect l="l" t="t" r="r" b="b"/>
            <a:pathLst>
              <a:path w="28803" h="28800">
                <a:moveTo>
                  <a:pt x="3840" y="7685"/>
                </a:moveTo>
                <a:lnTo>
                  <a:pt x="2880" y="10561"/>
                </a:lnTo>
                <a:lnTo>
                  <a:pt x="975" y="12483"/>
                </a:lnTo>
                <a:lnTo>
                  <a:pt x="0" y="14400"/>
                </a:lnTo>
                <a:lnTo>
                  <a:pt x="0" y="19203"/>
                </a:lnTo>
                <a:lnTo>
                  <a:pt x="975" y="22079"/>
                </a:lnTo>
                <a:lnTo>
                  <a:pt x="3840" y="24961"/>
                </a:lnTo>
                <a:lnTo>
                  <a:pt x="5760" y="27841"/>
                </a:lnTo>
                <a:lnTo>
                  <a:pt x="9601" y="28800"/>
                </a:lnTo>
                <a:lnTo>
                  <a:pt x="19217" y="28800"/>
                </a:lnTo>
                <a:lnTo>
                  <a:pt x="22082" y="27841"/>
                </a:lnTo>
                <a:lnTo>
                  <a:pt x="24963" y="24961"/>
                </a:lnTo>
                <a:lnTo>
                  <a:pt x="27843" y="23044"/>
                </a:lnTo>
                <a:lnTo>
                  <a:pt x="28803" y="20162"/>
                </a:lnTo>
                <a:lnTo>
                  <a:pt x="28803" y="13441"/>
                </a:lnTo>
                <a:lnTo>
                  <a:pt x="27843" y="10561"/>
                </a:lnTo>
                <a:lnTo>
                  <a:pt x="25923" y="8644"/>
                </a:lnTo>
                <a:lnTo>
                  <a:pt x="24963" y="6720"/>
                </a:lnTo>
                <a:lnTo>
                  <a:pt x="22082" y="3838"/>
                </a:lnTo>
                <a:lnTo>
                  <a:pt x="17282" y="0"/>
                </a:lnTo>
                <a:lnTo>
                  <a:pt x="17282" y="8644"/>
                </a:lnTo>
                <a:lnTo>
                  <a:pt x="21122" y="11524"/>
                </a:lnTo>
                <a:lnTo>
                  <a:pt x="22082" y="14400"/>
                </a:lnTo>
                <a:lnTo>
                  <a:pt x="23042" y="16323"/>
                </a:lnTo>
                <a:lnTo>
                  <a:pt x="24002" y="17282"/>
                </a:lnTo>
                <a:lnTo>
                  <a:pt x="24002" y="21121"/>
                </a:lnTo>
                <a:lnTo>
                  <a:pt x="23042" y="23044"/>
                </a:lnTo>
                <a:lnTo>
                  <a:pt x="21122" y="24961"/>
                </a:lnTo>
                <a:lnTo>
                  <a:pt x="20162" y="25920"/>
                </a:lnTo>
                <a:lnTo>
                  <a:pt x="18242" y="26883"/>
                </a:lnTo>
                <a:lnTo>
                  <a:pt x="12496" y="26883"/>
                </a:lnTo>
                <a:lnTo>
                  <a:pt x="10561" y="25920"/>
                </a:lnTo>
                <a:lnTo>
                  <a:pt x="8656" y="24003"/>
                </a:lnTo>
                <a:lnTo>
                  <a:pt x="6720" y="22079"/>
                </a:lnTo>
                <a:lnTo>
                  <a:pt x="5760" y="19203"/>
                </a:lnTo>
                <a:lnTo>
                  <a:pt x="5760" y="14400"/>
                </a:lnTo>
                <a:lnTo>
                  <a:pt x="6720" y="11524"/>
                </a:lnTo>
                <a:lnTo>
                  <a:pt x="7680" y="9602"/>
                </a:lnTo>
                <a:lnTo>
                  <a:pt x="8656" y="7685"/>
                </a:lnTo>
                <a:lnTo>
                  <a:pt x="9601" y="5762"/>
                </a:lnTo>
                <a:lnTo>
                  <a:pt x="11521" y="4803"/>
                </a:lnTo>
                <a:lnTo>
                  <a:pt x="10561" y="2880"/>
                </a:lnTo>
                <a:lnTo>
                  <a:pt x="6720" y="5762"/>
                </a:lnTo>
                <a:lnTo>
                  <a:pt x="3840" y="76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" name="object 223"/>
          <p:cNvSpPr/>
          <p:nvPr/>
        </p:nvSpPr>
        <p:spPr>
          <a:xfrm>
            <a:off x="6469486" y="9461522"/>
            <a:ext cx="13426" cy="25918"/>
          </a:xfrm>
          <a:custGeom>
            <a:avLst/>
            <a:gdLst/>
            <a:ahLst/>
            <a:cxnLst/>
            <a:rect l="l" t="t" r="r" b="b"/>
            <a:pathLst>
              <a:path w="13426" h="25918">
                <a:moveTo>
                  <a:pt x="1904" y="18239"/>
                </a:moveTo>
                <a:lnTo>
                  <a:pt x="2865" y="20162"/>
                </a:lnTo>
                <a:lnTo>
                  <a:pt x="5745" y="23038"/>
                </a:lnTo>
                <a:lnTo>
                  <a:pt x="9585" y="25918"/>
                </a:lnTo>
                <a:lnTo>
                  <a:pt x="8625" y="17280"/>
                </a:lnTo>
                <a:lnTo>
                  <a:pt x="7680" y="16323"/>
                </a:lnTo>
                <a:lnTo>
                  <a:pt x="6705" y="14400"/>
                </a:lnTo>
                <a:lnTo>
                  <a:pt x="5745" y="13441"/>
                </a:lnTo>
                <a:lnTo>
                  <a:pt x="5745" y="12483"/>
                </a:lnTo>
                <a:lnTo>
                  <a:pt x="4785" y="10559"/>
                </a:lnTo>
                <a:lnTo>
                  <a:pt x="4785" y="7679"/>
                </a:lnTo>
                <a:lnTo>
                  <a:pt x="5745" y="5762"/>
                </a:lnTo>
                <a:lnTo>
                  <a:pt x="7680" y="4803"/>
                </a:lnTo>
                <a:lnTo>
                  <a:pt x="9585" y="2880"/>
                </a:lnTo>
                <a:lnTo>
                  <a:pt x="11521" y="1921"/>
                </a:lnTo>
                <a:lnTo>
                  <a:pt x="13426" y="0"/>
                </a:lnTo>
                <a:lnTo>
                  <a:pt x="9585" y="0"/>
                </a:lnTo>
                <a:lnTo>
                  <a:pt x="5745" y="963"/>
                </a:lnTo>
                <a:lnTo>
                  <a:pt x="3840" y="3838"/>
                </a:lnTo>
                <a:lnTo>
                  <a:pt x="960" y="5762"/>
                </a:lnTo>
                <a:lnTo>
                  <a:pt x="0" y="8644"/>
                </a:lnTo>
                <a:lnTo>
                  <a:pt x="0" y="16323"/>
                </a:lnTo>
                <a:lnTo>
                  <a:pt x="1904" y="18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" name="object 224"/>
          <p:cNvSpPr/>
          <p:nvPr/>
        </p:nvSpPr>
        <p:spPr>
          <a:xfrm>
            <a:off x="6504035" y="9461522"/>
            <a:ext cx="32644" cy="50880"/>
          </a:xfrm>
          <a:custGeom>
            <a:avLst/>
            <a:gdLst/>
            <a:ahLst/>
            <a:cxnLst/>
            <a:rect l="l" t="t" r="r" b="b"/>
            <a:pathLst>
              <a:path w="32644" h="50880">
                <a:moveTo>
                  <a:pt x="32644" y="41279"/>
                </a:moveTo>
                <a:lnTo>
                  <a:pt x="31683" y="41279"/>
                </a:lnTo>
                <a:lnTo>
                  <a:pt x="30723" y="42242"/>
                </a:lnTo>
                <a:lnTo>
                  <a:pt x="29763" y="43200"/>
                </a:lnTo>
                <a:lnTo>
                  <a:pt x="28803" y="44159"/>
                </a:lnTo>
                <a:lnTo>
                  <a:pt x="27843" y="45118"/>
                </a:lnTo>
                <a:lnTo>
                  <a:pt x="7680" y="45118"/>
                </a:lnTo>
                <a:lnTo>
                  <a:pt x="9601" y="44159"/>
                </a:lnTo>
                <a:lnTo>
                  <a:pt x="12481" y="40320"/>
                </a:lnTo>
                <a:lnTo>
                  <a:pt x="19202" y="33599"/>
                </a:lnTo>
                <a:lnTo>
                  <a:pt x="23042" y="28800"/>
                </a:lnTo>
                <a:lnTo>
                  <a:pt x="25923" y="24961"/>
                </a:lnTo>
                <a:lnTo>
                  <a:pt x="27843" y="21121"/>
                </a:lnTo>
                <a:lnTo>
                  <a:pt x="28803" y="18239"/>
                </a:lnTo>
                <a:lnTo>
                  <a:pt x="29763" y="15358"/>
                </a:lnTo>
                <a:lnTo>
                  <a:pt x="29763" y="9601"/>
                </a:lnTo>
                <a:lnTo>
                  <a:pt x="27843" y="6720"/>
                </a:lnTo>
                <a:lnTo>
                  <a:pt x="25923" y="3838"/>
                </a:lnTo>
                <a:lnTo>
                  <a:pt x="23042" y="1921"/>
                </a:lnTo>
                <a:lnTo>
                  <a:pt x="19202" y="0"/>
                </a:lnTo>
                <a:lnTo>
                  <a:pt x="11521" y="0"/>
                </a:lnTo>
                <a:lnTo>
                  <a:pt x="8641" y="1921"/>
                </a:lnTo>
                <a:lnTo>
                  <a:pt x="5760" y="3838"/>
                </a:lnTo>
                <a:lnTo>
                  <a:pt x="2880" y="6720"/>
                </a:lnTo>
                <a:lnTo>
                  <a:pt x="1920" y="9601"/>
                </a:lnTo>
                <a:lnTo>
                  <a:pt x="960" y="14400"/>
                </a:lnTo>
                <a:lnTo>
                  <a:pt x="2880" y="14400"/>
                </a:lnTo>
                <a:lnTo>
                  <a:pt x="3840" y="11518"/>
                </a:lnTo>
                <a:lnTo>
                  <a:pt x="4800" y="9601"/>
                </a:lnTo>
                <a:lnTo>
                  <a:pt x="6720" y="7679"/>
                </a:lnTo>
                <a:lnTo>
                  <a:pt x="8641" y="6720"/>
                </a:lnTo>
                <a:lnTo>
                  <a:pt x="11521" y="5762"/>
                </a:lnTo>
                <a:lnTo>
                  <a:pt x="16322" y="5762"/>
                </a:lnTo>
                <a:lnTo>
                  <a:pt x="18242" y="6720"/>
                </a:lnTo>
                <a:lnTo>
                  <a:pt x="20162" y="8644"/>
                </a:lnTo>
                <a:lnTo>
                  <a:pt x="22082" y="10559"/>
                </a:lnTo>
                <a:lnTo>
                  <a:pt x="23042" y="13441"/>
                </a:lnTo>
                <a:lnTo>
                  <a:pt x="23042" y="21121"/>
                </a:lnTo>
                <a:lnTo>
                  <a:pt x="21122" y="24961"/>
                </a:lnTo>
                <a:lnTo>
                  <a:pt x="18242" y="30723"/>
                </a:lnTo>
                <a:lnTo>
                  <a:pt x="17761" y="31321"/>
                </a:lnTo>
                <a:lnTo>
                  <a:pt x="10550" y="39641"/>
                </a:lnTo>
                <a:lnTo>
                  <a:pt x="0" y="49921"/>
                </a:lnTo>
                <a:lnTo>
                  <a:pt x="0" y="50880"/>
                </a:lnTo>
                <a:lnTo>
                  <a:pt x="28803" y="50880"/>
                </a:lnTo>
                <a:lnTo>
                  <a:pt x="32644" y="412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" name="object 225"/>
          <p:cNvSpPr/>
          <p:nvPr/>
        </p:nvSpPr>
        <p:spPr>
          <a:xfrm>
            <a:off x="654795" y="5029203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654795" y="6355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654795" y="5029201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object 31"/>
          <p:cNvSpPr/>
          <p:nvPr/>
        </p:nvSpPr>
        <p:spPr>
          <a:xfrm>
            <a:off x="2175540" y="737036"/>
            <a:ext cx="156469" cy="209260"/>
          </a:xfrm>
          <a:custGeom>
            <a:avLst/>
            <a:gdLst/>
            <a:ahLst/>
            <a:cxnLst/>
            <a:rect l="l" t="t" r="r" b="b"/>
            <a:pathLst>
              <a:path w="156469" h="209260">
                <a:moveTo>
                  <a:pt x="944" y="17266"/>
                </a:moveTo>
                <a:lnTo>
                  <a:pt x="944" y="20147"/>
                </a:lnTo>
                <a:lnTo>
                  <a:pt x="1905" y="21107"/>
                </a:lnTo>
                <a:lnTo>
                  <a:pt x="1905" y="22067"/>
                </a:lnTo>
                <a:lnTo>
                  <a:pt x="2880" y="23027"/>
                </a:lnTo>
                <a:lnTo>
                  <a:pt x="3840" y="23027"/>
                </a:lnTo>
                <a:lnTo>
                  <a:pt x="4785" y="23987"/>
                </a:lnTo>
                <a:lnTo>
                  <a:pt x="64312" y="23987"/>
                </a:lnTo>
                <a:lnTo>
                  <a:pt x="64312" y="205419"/>
                </a:lnTo>
                <a:lnTo>
                  <a:pt x="65272" y="206380"/>
                </a:lnTo>
                <a:lnTo>
                  <a:pt x="65272" y="207355"/>
                </a:lnTo>
                <a:lnTo>
                  <a:pt x="66233" y="208300"/>
                </a:lnTo>
                <a:lnTo>
                  <a:pt x="68153" y="208300"/>
                </a:lnTo>
                <a:lnTo>
                  <a:pt x="70073" y="209260"/>
                </a:lnTo>
                <a:lnTo>
                  <a:pt x="87355" y="209260"/>
                </a:lnTo>
                <a:lnTo>
                  <a:pt x="88300" y="208300"/>
                </a:lnTo>
                <a:lnTo>
                  <a:pt x="90236" y="208300"/>
                </a:lnTo>
                <a:lnTo>
                  <a:pt x="91196" y="207355"/>
                </a:lnTo>
                <a:lnTo>
                  <a:pt x="92141" y="206380"/>
                </a:lnTo>
                <a:lnTo>
                  <a:pt x="92141" y="23987"/>
                </a:lnTo>
                <a:lnTo>
                  <a:pt x="151668" y="23987"/>
                </a:lnTo>
                <a:lnTo>
                  <a:pt x="152628" y="23027"/>
                </a:lnTo>
                <a:lnTo>
                  <a:pt x="153588" y="23027"/>
                </a:lnTo>
                <a:lnTo>
                  <a:pt x="154548" y="22067"/>
                </a:lnTo>
                <a:lnTo>
                  <a:pt x="155508" y="21107"/>
                </a:lnTo>
                <a:lnTo>
                  <a:pt x="155508" y="20147"/>
                </a:lnTo>
                <a:lnTo>
                  <a:pt x="156469" y="19187"/>
                </a:lnTo>
                <a:lnTo>
                  <a:pt x="156469" y="4800"/>
                </a:lnTo>
                <a:lnTo>
                  <a:pt x="155508" y="3840"/>
                </a:lnTo>
                <a:lnTo>
                  <a:pt x="155508" y="2865"/>
                </a:lnTo>
                <a:lnTo>
                  <a:pt x="154548" y="1904"/>
                </a:lnTo>
                <a:lnTo>
                  <a:pt x="154548" y="960"/>
                </a:lnTo>
                <a:lnTo>
                  <a:pt x="153588" y="960"/>
                </a:lnTo>
                <a:lnTo>
                  <a:pt x="152628" y="0"/>
                </a:lnTo>
                <a:lnTo>
                  <a:pt x="3840" y="0"/>
                </a:lnTo>
                <a:lnTo>
                  <a:pt x="2880" y="960"/>
                </a:lnTo>
                <a:lnTo>
                  <a:pt x="1905" y="1904"/>
                </a:lnTo>
                <a:lnTo>
                  <a:pt x="1905" y="2865"/>
                </a:lnTo>
                <a:lnTo>
                  <a:pt x="944" y="3840"/>
                </a:lnTo>
                <a:lnTo>
                  <a:pt x="944" y="6705"/>
                </a:lnTo>
                <a:lnTo>
                  <a:pt x="0" y="8641"/>
                </a:lnTo>
                <a:lnTo>
                  <a:pt x="0" y="15361"/>
                </a:lnTo>
                <a:lnTo>
                  <a:pt x="944" y="172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2358877" y="720714"/>
            <a:ext cx="125760" cy="225582"/>
          </a:xfrm>
          <a:custGeom>
            <a:avLst/>
            <a:gdLst/>
            <a:ahLst/>
            <a:cxnLst/>
            <a:rect l="l" t="t" r="r" b="b"/>
            <a:pathLst>
              <a:path w="125760" h="225582">
                <a:moveTo>
                  <a:pt x="26883" y="92156"/>
                </a:moveTo>
                <a:lnTo>
                  <a:pt x="2688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003" y="1920"/>
                </a:lnTo>
                <a:lnTo>
                  <a:pt x="23058" y="960"/>
                </a:lnTo>
                <a:lnTo>
                  <a:pt x="20162" y="960"/>
                </a:lnTo>
                <a:lnTo>
                  <a:pt x="18242" y="0"/>
                </a:lnTo>
                <a:lnTo>
                  <a:pt x="10561" y="0"/>
                </a:lnTo>
                <a:lnTo>
                  <a:pt x="8656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35" y="1920"/>
                </a:lnTo>
                <a:lnTo>
                  <a:pt x="975" y="2880"/>
                </a:lnTo>
                <a:lnTo>
                  <a:pt x="0" y="3840"/>
                </a:lnTo>
                <a:lnTo>
                  <a:pt x="0" y="222702"/>
                </a:lnTo>
                <a:lnTo>
                  <a:pt x="975" y="223677"/>
                </a:lnTo>
                <a:lnTo>
                  <a:pt x="1935" y="224622"/>
                </a:lnTo>
                <a:lnTo>
                  <a:pt x="2880" y="224622"/>
                </a:lnTo>
                <a:lnTo>
                  <a:pt x="3840" y="225582"/>
                </a:lnTo>
                <a:lnTo>
                  <a:pt x="22082" y="225582"/>
                </a:lnTo>
                <a:lnTo>
                  <a:pt x="23058" y="224622"/>
                </a:lnTo>
                <a:lnTo>
                  <a:pt x="24963" y="224622"/>
                </a:lnTo>
                <a:lnTo>
                  <a:pt x="25923" y="223677"/>
                </a:lnTo>
                <a:lnTo>
                  <a:pt x="26883" y="222702"/>
                </a:lnTo>
                <a:lnTo>
                  <a:pt x="26883" y="119984"/>
                </a:lnTo>
                <a:lnTo>
                  <a:pt x="30264" y="115871"/>
                </a:lnTo>
                <a:lnTo>
                  <a:pt x="39356" y="106112"/>
                </a:lnTo>
                <a:lnTo>
                  <a:pt x="48006" y="98877"/>
                </a:lnTo>
                <a:lnTo>
                  <a:pt x="54726" y="94076"/>
                </a:lnTo>
                <a:lnTo>
                  <a:pt x="61447" y="91196"/>
                </a:lnTo>
                <a:lnTo>
                  <a:pt x="72969" y="91196"/>
                </a:lnTo>
                <a:lnTo>
                  <a:pt x="77769" y="92156"/>
                </a:lnTo>
                <a:lnTo>
                  <a:pt x="81610" y="95036"/>
                </a:lnTo>
                <a:lnTo>
                  <a:pt x="85450" y="96956"/>
                </a:lnTo>
                <a:lnTo>
                  <a:pt x="89291" y="99837"/>
                </a:lnTo>
                <a:lnTo>
                  <a:pt x="91211" y="102702"/>
                </a:lnTo>
                <a:lnTo>
                  <a:pt x="94076" y="106542"/>
                </a:lnTo>
                <a:lnTo>
                  <a:pt x="96012" y="111358"/>
                </a:lnTo>
                <a:lnTo>
                  <a:pt x="96972" y="116144"/>
                </a:lnTo>
                <a:lnTo>
                  <a:pt x="97917" y="120944"/>
                </a:lnTo>
                <a:lnTo>
                  <a:pt x="98892" y="127665"/>
                </a:lnTo>
                <a:lnTo>
                  <a:pt x="98892" y="222702"/>
                </a:lnTo>
                <a:lnTo>
                  <a:pt x="99852" y="223677"/>
                </a:lnTo>
                <a:lnTo>
                  <a:pt x="100797" y="224622"/>
                </a:lnTo>
                <a:lnTo>
                  <a:pt x="101757" y="224622"/>
                </a:lnTo>
                <a:lnTo>
                  <a:pt x="102732" y="225582"/>
                </a:lnTo>
                <a:lnTo>
                  <a:pt x="120975" y="225582"/>
                </a:lnTo>
                <a:lnTo>
                  <a:pt x="121919" y="224622"/>
                </a:lnTo>
                <a:lnTo>
                  <a:pt x="123840" y="224622"/>
                </a:lnTo>
                <a:lnTo>
                  <a:pt x="124800" y="223677"/>
                </a:lnTo>
                <a:lnTo>
                  <a:pt x="125760" y="222702"/>
                </a:lnTo>
                <a:lnTo>
                  <a:pt x="125750" y="130587"/>
                </a:lnTo>
                <a:lnTo>
                  <a:pt x="124951" y="117156"/>
                </a:lnTo>
                <a:lnTo>
                  <a:pt x="122880" y="105597"/>
                </a:lnTo>
                <a:lnTo>
                  <a:pt x="120975" y="98877"/>
                </a:lnTo>
                <a:lnTo>
                  <a:pt x="118079" y="92156"/>
                </a:lnTo>
                <a:lnTo>
                  <a:pt x="114254" y="86395"/>
                </a:lnTo>
                <a:lnTo>
                  <a:pt x="109438" y="81594"/>
                </a:lnTo>
                <a:lnTo>
                  <a:pt x="104637" y="76794"/>
                </a:lnTo>
                <a:lnTo>
                  <a:pt x="97917" y="73914"/>
                </a:lnTo>
                <a:lnTo>
                  <a:pt x="91211" y="70073"/>
                </a:lnTo>
                <a:lnTo>
                  <a:pt x="83530" y="68153"/>
                </a:lnTo>
                <a:lnTo>
                  <a:pt x="65288" y="68153"/>
                </a:lnTo>
                <a:lnTo>
                  <a:pt x="57607" y="71033"/>
                </a:lnTo>
                <a:lnTo>
                  <a:pt x="49926" y="74874"/>
                </a:lnTo>
                <a:lnTo>
                  <a:pt x="47203" y="76315"/>
                </a:lnTo>
                <a:lnTo>
                  <a:pt x="37043" y="83116"/>
                </a:lnTo>
                <a:lnTo>
                  <a:pt x="26883" y="9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2523042" y="794628"/>
            <a:ext cx="127680" cy="154548"/>
          </a:xfrm>
          <a:custGeom>
            <a:avLst/>
            <a:gdLst/>
            <a:ahLst/>
            <a:cxnLst/>
            <a:rect l="l" t="t" r="r" b="b"/>
            <a:pathLst>
              <a:path w="127680" h="154548">
                <a:moveTo>
                  <a:pt x="0" y="74874"/>
                </a:moveTo>
                <a:lnTo>
                  <a:pt x="407" y="85420"/>
                </a:lnTo>
                <a:lnTo>
                  <a:pt x="2083" y="98192"/>
                </a:lnTo>
                <a:lnTo>
                  <a:pt x="4800" y="109438"/>
                </a:lnTo>
                <a:lnTo>
                  <a:pt x="5757" y="112633"/>
                </a:lnTo>
                <a:lnTo>
                  <a:pt x="11162" y="124611"/>
                </a:lnTo>
                <a:lnTo>
                  <a:pt x="18242" y="134386"/>
                </a:lnTo>
                <a:lnTo>
                  <a:pt x="29798" y="143497"/>
                </a:lnTo>
                <a:lnTo>
                  <a:pt x="41285" y="148788"/>
                </a:lnTo>
                <a:lnTo>
                  <a:pt x="47000" y="150961"/>
                </a:lnTo>
                <a:lnTo>
                  <a:pt x="59077" y="153652"/>
                </a:lnTo>
                <a:lnTo>
                  <a:pt x="72953" y="154548"/>
                </a:lnTo>
                <a:lnTo>
                  <a:pt x="79674" y="154548"/>
                </a:lnTo>
                <a:lnTo>
                  <a:pt x="86395" y="153603"/>
                </a:lnTo>
                <a:lnTo>
                  <a:pt x="92156" y="152628"/>
                </a:lnTo>
                <a:lnTo>
                  <a:pt x="97917" y="151668"/>
                </a:lnTo>
                <a:lnTo>
                  <a:pt x="103677" y="150708"/>
                </a:lnTo>
                <a:lnTo>
                  <a:pt x="108478" y="148788"/>
                </a:lnTo>
                <a:lnTo>
                  <a:pt x="113278" y="147827"/>
                </a:lnTo>
                <a:lnTo>
                  <a:pt x="117119" y="146883"/>
                </a:lnTo>
                <a:lnTo>
                  <a:pt x="119999" y="144947"/>
                </a:lnTo>
                <a:lnTo>
                  <a:pt x="122880" y="143987"/>
                </a:lnTo>
                <a:lnTo>
                  <a:pt x="123840" y="143042"/>
                </a:lnTo>
                <a:lnTo>
                  <a:pt x="124800" y="142082"/>
                </a:lnTo>
                <a:lnTo>
                  <a:pt x="125745" y="142082"/>
                </a:lnTo>
                <a:lnTo>
                  <a:pt x="125745" y="141107"/>
                </a:lnTo>
                <a:lnTo>
                  <a:pt x="126720" y="140147"/>
                </a:lnTo>
                <a:lnTo>
                  <a:pt x="126720" y="138226"/>
                </a:lnTo>
                <a:lnTo>
                  <a:pt x="127680" y="137266"/>
                </a:lnTo>
                <a:lnTo>
                  <a:pt x="127680" y="125760"/>
                </a:lnTo>
                <a:lnTo>
                  <a:pt x="126720" y="124800"/>
                </a:lnTo>
                <a:lnTo>
                  <a:pt x="126720" y="122880"/>
                </a:lnTo>
                <a:lnTo>
                  <a:pt x="125745" y="122880"/>
                </a:lnTo>
                <a:lnTo>
                  <a:pt x="125745" y="121920"/>
                </a:lnTo>
                <a:lnTo>
                  <a:pt x="119999" y="121920"/>
                </a:lnTo>
                <a:lnTo>
                  <a:pt x="117119" y="123840"/>
                </a:lnTo>
                <a:lnTo>
                  <a:pt x="115199" y="124800"/>
                </a:lnTo>
                <a:lnTo>
                  <a:pt x="111358" y="125760"/>
                </a:lnTo>
                <a:lnTo>
                  <a:pt x="107518" y="126705"/>
                </a:lnTo>
                <a:lnTo>
                  <a:pt x="103677" y="128640"/>
                </a:lnTo>
                <a:lnTo>
                  <a:pt x="98877" y="129600"/>
                </a:lnTo>
                <a:lnTo>
                  <a:pt x="94076" y="130545"/>
                </a:lnTo>
                <a:lnTo>
                  <a:pt x="88315" y="132481"/>
                </a:lnTo>
                <a:lnTo>
                  <a:pt x="67193" y="132481"/>
                </a:lnTo>
                <a:lnTo>
                  <a:pt x="59512" y="131521"/>
                </a:lnTo>
                <a:lnTo>
                  <a:pt x="53751" y="128640"/>
                </a:lnTo>
                <a:lnTo>
                  <a:pt x="47030" y="126705"/>
                </a:lnTo>
                <a:lnTo>
                  <a:pt x="42230" y="122880"/>
                </a:lnTo>
                <a:lnTo>
                  <a:pt x="38389" y="118079"/>
                </a:lnTo>
                <a:lnTo>
                  <a:pt x="34549" y="113278"/>
                </a:lnTo>
                <a:lnTo>
                  <a:pt x="32644" y="108478"/>
                </a:lnTo>
                <a:lnTo>
                  <a:pt x="30723" y="101757"/>
                </a:lnTo>
                <a:lnTo>
                  <a:pt x="28803" y="95036"/>
                </a:lnTo>
                <a:lnTo>
                  <a:pt x="27828" y="88315"/>
                </a:lnTo>
                <a:lnTo>
                  <a:pt x="27828" y="60472"/>
                </a:lnTo>
                <a:lnTo>
                  <a:pt x="28803" y="54711"/>
                </a:lnTo>
                <a:lnTo>
                  <a:pt x="29763" y="48966"/>
                </a:lnTo>
                <a:lnTo>
                  <a:pt x="31668" y="43190"/>
                </a:lnTo>
                <a:lnTo>
                  <a:pt x="33604" y="37444"/>
                </a:lnTo>
                <a:lnTo>
                  <a:pt x="35509" y="32628"/>
                </a:lnTo>
                <a:lnTo>
                  <a:pt x="39349" y="28788"/>
                </a:lnTo>
                <a:lnTo>
                  <a:pt x="42230" y="24963"/>
                </a:lnTo>
                <a:lnTo>
                  <a:pt x="41285" y="0"/>
                </a:lnTo>
                <a:lnTo>
                  <a:pt x="39356" y="896"/>
                </a:lnTo>
                <a:lnTo>
                  <a:pt x="28332" y="7708"/>
                </a:lnTo>
                <a:lnTo>
                  <a:pt x="19202" y="16322"/>
                </a:lnTo>
                <a:lnTo>
                  <a:pt x="16891" y="18793"/>
                </a:lnTo>
                <a:lnTo>
                  <a:pt x="9727" y="29233"/>
                </a:lnTo>
                <a:lnTo>
                  <a:pt x="4800" y="41285"/>
                </a:lnTo>
                <a:lnTo>
                  <a:pt x="2825" y="49278"/>
                </a:lnTo>
                <a:lnTo>
                  <a:pt x="756" y="61569"/>
                </a:lnTo>
                <a:lnTo>
                  <a:pt x="0" y="74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2550871" y="788868"/>
            <a:ext cx="105597" cy="94076"/>
          </a:xfrm>
          <a:custGeom>
            <a:avLst/>
            <a:gdLst/>
            <a:ahLst/>
            <a:cxnLst/>
            <a:rect l="l" t="t" r="r" b="b"/>
            <a:pathLst>
              <a:path w="105597" h="94076">
                <a:moveTo>
                  <a:pt x="28803" y="22082"/>
                </a:moveTo>
                <a:lnTo>
                  <a:pt x="34564" y="21122"/>
                </a:lnTo>
                <a:lnTo>
                  <a:pt x="41285" y="21122"/>
                </a:lnTo>
                <a:lnTo>
                  <a:pt x="48117" y="21549"/>
                </a:lnTo>
                <a:lnTo>
                  <a:pt x="60517" y="25410"/>
                </a:lnTo>
                <a:lnTo>
                  <a:pt x="70088" y="33604"/>
                </a:lnTo>
                <a:lnTo>
                  <a:pt x="74543" y="40170"/>
                </a:lnTo>
                <a:lnTo>
                  <a:pt x="78216" y="51765"/>
                </a:lnTo>
                <a:lnTo>
                  <a:pt x="78729" y="66233"/>
                </a:lnTo>
                <a:lnTo>
                  <a:pt x="0" y="66233"/>
                </a:lnTo>
                <a:lnTo>
                  <a:pt x="0" y="94076"/>
                </a:lnTo>
                <a:lnTo>
                  <a:pt x="0" y="85435"/>
                </a:lnTo>
                <a:lnTo>
                  <a:pt x="98892" y="85435"/>
                </a:lnTo>
                <a:lnTo>
                  <a:pt x="100812" y="84475"/>
                </a:lnTo>
                <a:lnTo>
                  <a:pt x="102732" y="82555"/>
                </a:lnTo>
                <a:lnTo>
                  <a:pt x="104637" y="80634"/>
                </a:lnTo>
                <a:lnTo>
                  <a:pt x="105597" y="77754"/>
                </a:lnTo>
                <a:lnTo>
                  <a:pt x="105587" y="67381"/>
                </a:lnTo>
                <a:lnTo>
                  <a:pt x="104790" y="54513"/>
                </a:lnTo>
                <a:lnTo>
                  <a:pt x="102732" y="42230"/>
                </a:lnTo>
                <a:lnTo>
                  <a:pt x="99852" y="34549"/>
                </a:lnTo>
                <a:lnTo>
                  <a:pt x="96012" y="26883"/>
                </a:lnTo>
                <a:lnTo>
                  <a:pt x="91211" y="21122"/>
                </a:lnTo>
                <a:lnTo>
                  <a:pt x="85450" y="14401"/>
                </a:lnTo>
                <a:lnTo>
                  <a:pt x="78729" y="9601"/>
                </a:lnTo>
                <a:lnTo>
                  <a:pt x="71048" y="5760"/>
                </a:lnTo>
                <a:lnTo>
                  <a:pt x="67825" y="4307"/>
                </a:lnTo>
                <a:lnTo>
                  <a:pt x="56112" y="1076"/>
                </a:lnTo>
                <a:lnTo>
                  <a:pt x="42245" y="0"/>
                </a:lnTo>
                <a:lnTo>
                  <a:pt x="38025" y="104"/>
                </a:lnTo>
                <a:lnTo>
                  <a:pt x="25197" y="1854"/>
                </a:lnTo>
                <a:lnTo>
                  <a:pt x="13456" y="5760"/>
                </a:lnTo>
                <a:lnTo>
                  <a:pt x="14401" y="30723"/>
                </a:lnTo>
                <a:lnTo>
                  <a:pt x="19202" y="27843"/>
                </a:lnTo>
                <a:lnTo>
                  <a:pt x="24002" y="24963"/>
                </a:lnTo>
                <a:lnTo>
                  <a:pt x="28803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2763987" y="803512"/>
            <a:ext cx="29763" cy="133721"/>
          </a:xfrm>
          <a:custGeom>
            <a:avLst/>
            <a:gdLst/>
            <a:ahLst/>
            <a:cxnLst/>
            <a:rect l="l" t="t" r="r" b="b"/>
            <a:pathLst>
              <a:path w="29763" h="133721">
                <a:moveTo>
                  <a:pt x="18263" y="125649"/>
                </a:moveTo>
                <a:lnTo>
                  <a:pt x="27869" y="133721"/>
                </a:lnTo>
                <a:lnTo>
                  <a:pt x="29763" y="87112"/>
                </a:lnTo>
                <a:lnTo>
                  <a:pt x="27843" y="80391"/>
                </a:lnTo>
                <a:lnTo>
                  <a:pt x="27843" y="56388"/>
                </a:lnTo>
                <a:lnTo>
                  <a:pt x="28803" y="48707"/>
                </a:lnTo>
                <a:lnTo>
                  <a:pt x="29763" y="41987"/>
                </a:lnTo>
                <a:lnTo>
                  <a:pt x="27180" y="0"/>
                </a:lnTo>
                <a:lnTo>
                  <a:pt x="18242" y="8398"/>
                </a:lnTo>
                <a:lnTo>
                  <a:pt x="15474" y="11754"/>
                </a:lnTo>
                <a:lnTo>
                  <a:pt x="8600" y="22506"/>
                </a:lnTo>
                <a:lnTo>
                  <a:pt x="3840" y="34306"/>
                </a:lnTo>
                <a:lnTo>
                  <a:pt x="2163" y="41126"/>
                </a:lnTo>
                <a:lnTo>
                  <a:pt x="485" y="53705"/>
                </a:lnTo>
                <a:lnTo>
                  <a:pt x="0" y="66950"/>
                </a:lnTo>
                <a:lnTo>
                  <a:pt x="160" y="75172"/>
                </a:lnTo>
                <a:lnTo>
                  <a:pt x="1306" y="87979"/>
                </a:lnTo>
                <a:lnTo>
                  <a:pt x="3840" y="99594"/>
                </a:lnTo>
                <a:lnTo>
                  <a:pt x="10202" y="114442"/>
                </a:lnTo>
                <a:lnTo>
                  <a:pt x="17282" y="124542"/>
                </a:lnTo>
                <a:lnTo>
                  <a:pt x="18263" y="1256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/>
          <p:nvPr/>
        </p:nvSpPr>
        <p:spPr>
          <a:xfrm>
            <a:off x="2791167" y="788868"/>
            <a:ext cx="117782" cy="160309"/>
          </a:xfrm>
          <a:custGeom>
            <a:avLst/>
            <a:gdLst/>
            <a:ahLst/>
            <a:cxnLst/>
            <a:rect l="l" t="t" r="r" b="b"/>
            <a:pathLst>
              <a:path w="117782" h="160309">
                <a:moveTo>
                  <a:pt x="29466" y="136306"/>
                </a:moveTo>
                <a:lnTo>
                  <a:pt x="23706" y="133441"/>
                </a:lnTo>
                <a:lnTo>
                  <a:pt x="17945" y="129600"/>
                </a:lnTo>
                <a:lnTo>
                  <a:pt x="13144" y="125760"/>
                </a:lnTo>
                <a:lnTo>
                  <a:pt x="9304" y="120959"/>
                </a:lnTo>
                <a:lnTo>
                  <a:pt x="6424" y="115199"/>
                </a:lnTo>
                <a:lnTo>
                  <a:pt x="3543" y="109438"/>
                </a:lnTo>
                <a:lnTo>
                  <a:pt x="2583" y="101757"/>
                </a:lnTo>
                <a:lnTo>
                  <a:pt x="689" y="148366"/>
                </a:lnTo>
                <a:lnTo>
                  <a:pt x="12184" y="154548"/>
                </a:lnTo>
                <a:lnTo>
                  <a:pt x="17918" y="156725"/>
                </a:lnTo>
                <a:lnTo>
                  <a:pt x="29997" y="159413"/>
                </a:lnTo>
                <a:lnTo>
                  <a:pt x="43868" y="160309"/>
                </a:lnTo>
                <a:lnTo>
                  <a:pt x="51285" y="159927"/>
                </a:lnTo>
                <a:lnTo>
                  <a:pt x="64223" y="157549"/>
                </a:lnTo>
                <a:lnTo>
                  <a:pt x="75537" y="153588"/>
                </a:lnTo>
                <a:lnTo>
                  <a:pt x="89639" y="145669"/>
                </a:lnTo>
                <a:lnTo>
                  <a:pt x="98580" y="137281"/>
                </a:lnTo>
                <a:lnTo>
                  <a:pt x="108224" y="123165"/>
                </a:lnTo>
                <a:lnTo>
                  <a:pt x="112982" y="111358"/>
                </a:lnTo>
                <a:lnTo>
                  <a:pt x="114806" y="104446"/>
                </a:lnTo>
                <a:lnTo>
                  <a:pt x="116984" y="91909"/>
                </a:lnTo>
                <a:lnTo>
                  <a:pt x="117782" y="78714"/>
                </a:lnTo>
                <a:lnTo>
                  <a:pt x="117490" y="70401"/>
                </a:lnTo>
                <a:lnTo>
                  <a:pt x="115827" y="57647"/>
                </a:lnTo>
                <a:lnTo>
                  <a:pt x="112982" y="46085"/>
                </a:lnTo>
                <a:lnTo>
                  <a:pt x="107010" y="31223"/>
                </a:lnTo>
                <a:lnTo>
                  <a:pt x="99540" y="21122"/>
                </a:lnTo>
                <a:lnTo>
                  <a:pt x="89332" y="11943"/>
                </a:lnTo>
                <a:lnTo>
                  <a:pt x="77457" y="5760"/>
                </a:lnTo>
                <a:lnTo>
                  <a:pt x="72414" y="3807"/>
                </a:lnTo>
                <a:lnTo>
                  <a:pt x="60252" y="951"/>
                </a:lnTo>
                <a:lnTo>
                  <a:pt x="46749" y="0"/>
                </a:lnTo>
                <a:lnTo>
                  <a:pt x="38154" y="463"/>
                </a:lnTo>
                <a:lnTo>
                  <a:pt x="25552" y="2855"/>
                </a:lnTo>
                <a:lnTo>
                  <a:pt x="14105" y="6720"/>
                </a:lnTo>
                <a:lnTo>
                  <a:pt x="11268" y="7935"/>
                </a:lnTo>
                <a:lnTo>
                  <a:pt x="0" y="14644"/>
                </a:lnTo>
                <a:lnTo>
                  <a:pt x="2583" y="56631"/>
                </a:lnTo>
                <a:lnTo>
                  <a:pt x="4503" y="49926"/>
                </a:lnTo>
                <a:lnTo>
                  <a:pt x="7384" y="44165"/>
                </a:lnTo>
                <a:lnTo>
                  <a:pt x="11224" y="38389"/>
                </a:lnTo>
                <a:lnTo>
                  <a:pt x="15065" y="33604"/>
                </a:lnTo>
                <a:lnTo>
                  <a:pt x="19865" y="29763"/>
                </a:lnTo>
                <a:lnTo>
                  <a:pt x="24666" y="26883"/>
                </a:lnTo>
                <a:lnTo>
                  <a:pt x="30427" y="24002"/>
                </a:lnTo>
                <a:lnTo>
                  <a:pt x="38108" y="23042"/>
                </a:lnTo>
                <a:lnTo>
                  <a:pt x="54430" y="23042"/>
                </a:lnTo>
                <a:lnTo>
                  <a:pt x="61135" y="24002"/>
                </a:lnTo>
                <a:lnTo>
                  <a:pt x="66911" y="27843"/>
                </a:lnTo>
                <a:lnTo>
                  <a:pt x="72657" y="30723"/>
                </a:lnTo>
                <a:lnTo>
                  <a:pt x="77457" y="34549"/>
                </a:lnTo>
                <a:lnTo>
                  <a:pt x="80353" y="39364"/>
                </a:lnTo>
                <a:lnTo>
                  <a:pt x="83218" y="45110"/>
                </a:lnTo>
                <a:lnTo>
                  <a:pt x="86098" y="50886"/>
                </a:lnTo>
                <a:lnTo>
                  <a:pt x="87058" y="58552"/>
                </a:lnTo>
                <a:lnTo>
                  <a:pt x="88979" y="65272"/>
                </a:lnTo>
                <a:lnTo>
                  <a:pt x="89939" y="72953"/>
                </a:lnTo>
                <a:lnTo>
                  <a:pt x="89939" y="89275"/>
                </a:lnTo>
                <a:lnTo>
                  <a:pt x="88979" y="96956"/>
                </a:lnTo>
                <a:lnTo>
                  <a:pt x="87058" y="103677"/>
                </a:lnTo>
                <a:lnTo>
                  <a:pt x="85138" y="110398"/>
                </a:lnTo>
                <a:lnTo>
                  <a:pt x="82258" y="116159"/>
                </a:lnTo>
                <a:lnTo>
                  <a:pt x="79377" y="121919"/>
                </a:lnTo>
                <a:lnTo>
                  <a:pt x="75537" y="126720"/>
                </a:lnTo>
                <a:lnTo>
                  <a:pt x="70736" y="130561"/>
                </a:lnTo>
                <a:lnTo>
                  <a:pt x="64976" y="133441"/>
                </a:lnTo>
                <a:lnTo>
                  <a:pt x="59230" y="136306"/>
                </a:lnTo>
                <a:lnTo>
                  <a:pt x="52509" y="137281"/>
                </a:lnTo>
                <a:lnTo>
                  <a:pt x="36187" y="137281"/>
                </a:lnTo>
                <a:lnTo>
                  <a:pt x="29466" y="13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/>
          <p:nvPr/>
        </p:nvSpPr>
        <p:spPr>
          <a:xfrm>
            <a:off x="2948315" y="720714"/>
            <a:ext cx="26868" cy="225582"/>
          </a:xfrm>
          <a:custGeom>
            <a:avLst/>
            <a:gdLst/>
            <a:ahLst/>
            <a:cxnLst/>
            <a:rect l="l" t="t" r="r" b="b"/>
            <a:pathLst>
              <a:path w="26868" h="225582">
                <a:moveTo>
                  <a:pt x="24947" y="2880"/>
                </a:moveTo>
                <a:lnTo>
                  <a:pt x="24947" y="1920"/>
                </a:lnTo>
                <a:lnTo>
                  <a:pt x="23987" y="1920"/>
                </a:lnTo>
                <a:lnTo>
                  <a:pt x="23027" y="960"/>
                </a:lnTo>
                <a:lnTo>
                  <a:pt x="20147" y="960"/>
                </a:lnTo>
                <a:lnTo>
                  <a:pt x="18227" y="0"/>
                </a:lnTo>
                <a:lnTo>
                  <a:pt x="10561" y="0"/>
                </a:lnTo>
                <a:lnTo>
                  <a:pt x="8625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05" y="1920"/>
                </a:lnTo>
                <a:lnTo>
                  <a:pt x="944" y="2880"/>
                </a:lnTo>
                <a:lnTo>
                  <a:pt x="0" y="2880"/>
                </a:lnTo>
                <a:lnTo>
                  <a:pt x="0" y="223677"/>
                </a:lnTo>
                <a:lnTo>
                  <a:pt x="944" y="223677"/>
                </a:lnTo>
                <a:lnTo>
                  <a:pt x="1905" y="224622"/>
                </a:lnTo>
                <a:lnTo>
                  <a:pt x="2880" y="224622"/>
                </a:lnTo>
                <a:lnTo>
                  <a:pt x="3840" y="225582"/>
                </a:lnTo>
                <a:lnTo>
                  <a:pt x="21122" y="225582"/>
                </a:lnTo>
                <a:lnTo>
                  <a:pt x="23027" y="224622"/>
                </a:lnTo>
                <a:lnTo>
                  <a:pt x="24947" y="224622"/>
                </a:lnTo>
                <a:lnTo>
                  <a:pt x="25907" y="223677"/>
                </a:lnTo>
                <a:lnTo>
                  <a:pt x="25907" y="222702"/>
                </a:lnTo>
                <a:lnTo>
                  <a:pt x="26868" y="221742"/>
                </a:lnTo>
                <a:lnTo>
                  <a:pt x="26868" y="4785"/>
                </a:lnTo>
                <a:lnTo>
                  <a:pt x="25907" y="3840"/>
                </a:lnTo>
                <a:lnTo>
                  <a:pt x="25907" y="2880"/>
                </a:lnTo>
                <a:lnTo>
                  <a:pt x="24947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" name="object 38"/>
          <p:cNvSpPr/>
          <p:nvPr/>
        </p:nvSpPr>
        <p:spPr>
          <a:xfrm>
            <a:off x="3014548" y="721674"/>
            <a:ext cx="134386" cy="227502"/>
          </a:xfrm>
          <a:custGeom>
            <a:avLst/>
            <a:gdLst/>
            <a:ahLst/>
            <a:cxnLst/>
            <a:rect l="l" t="t" r="r" b="b"/>
            <a:pathLst>
              <a:path w="134386" h="227502">
                <a:moveTo>
                  <a:pt x="46119" y="226285"/>
                </a:moveTo>
                <a:lnTo>
                  <a:pt x="59512" y="227502"/>
                </a:lnTo>
                <a:lnTo>
                  <a:pt x="62143" y="227431"/>
                </a:lnTo>
                <a:lnTo>
                  <a:pt x="74918" y="225088"/>
                </a:lnTo>
                <a:lnTo>
                  <a:pt x="86395" y="219837"/>
                </a:lnTo>
                <a:lnTo>
                  <a:pt x="90816" y="217238"/>
                </a:lnTo>
                <a:lnTo>
                  <a:pt x="100810" y="210005"/>
                </a:lnTo>
                <a:lnTo>
                  <a:pt x="110398" y="200634"/>
                </a:lnTo>
                <a:lnTo>
                  <a:pt x="110398" y="221742"/>
                </a:lnTo>
                <a:lnTo>
                  <a:pt x="111358" y="222717"/>
                </a:lnTo>
                <a:lnTo>
                  <a:pt x="112318" y="223662"/>
                </a:lnTo>
                <a:lnTo>
                  <a:pt x="113278" y="223662"/>
                </a:lnTo>
                <a:lnTo>
                  <a:pt x="114239" y="224622"/>
                </a:lnTo>
                <a:lnTo>
                  <a:pt x="130545" y="224622"/>
                </a:lnTo>
                <a:lnTo>
                  <a:pt x="131505" y="223662"/>
                </a:lnTo>
                <a:lnTo>
                  <a:pt x="132481" y="223662"/>
                </a:lnTo>
                <a:lnTo>
                  <a:pt x="133441" y="222717"/>
                </a:lnTo>
                <a:lnTo>
                  <a:pt x="133441" y="221742"/>
                </a:lnTo>
                <a:lnTo>
                  <a:pt x="134386" y="220781"/>
                </a:lnTo>
                <a:lnTo>
                  <a:pt x="134386" y="4800"/>
                </a:lnTo>
                <a:lnTo>
                  <a:pt x="133441" y="3825"/>
                </a:lnTo>
                <a:lnTo>
                  <a:pt x="133441" y="2880"/>
                </a:lnTo>
                <a:lnTo>
                  <a:pt x="132481" y="1920"/>
                </a:lnTo>
                <a:lnTo>
                  <a:pt x="131505" y="1920"/>
                </a:lnTo>
                <a:lnTo>
                  <a:pt x="130545" y="960"/>
                </a:lnTo>
                <a:lnTo>
                  <a:pt x="126720" y="960"/>
                </a:lnTo>
                <a:lnTo>
                  <a:pt x="125760" y="0"/>
                </a:lnTo>
                <a:lnTo>
                  <a:pt x="115199" y="0"/>
                </a:lnTo>
                <a:lnTo>
                  <a:pt x="114239" y="960"/>
                </a:lnTo>
                <a:lnTo>
                  <a:pt x="111358" y="960"/>
                </a:lnTo>
                <a:lnTo>
                  <a:pt x="110398" y="1920"/>
                </a:lnTo>
                <a:lnTo>
                  <a:pt x="108478" y="1920"/>
                </a:lnTo>
                <a:lnTo>
                  <a:pt x="108478" y="2880"/>
                </a:lnTo>
                <a:lnTo>
                  <a:pt x="107518" y="2880"/>
                </a:lnTo>
                <a:lnTo>
                  <a:pt x="107518" y="89275"/>
                </a:lnTo>
                <a:lnTo>
                  <a:pt x="106407" y="88305"/>
                </a:lnTo>
                <a:lnTo>
                  <a:pt x="96091" y="79635"/>
                </a:lnTo>
                <a:lnTo>
                  <a:pt x="86395" y="72953"/>
                </a:lnTo>
                <a:lnTo>
                  <a:pt x="78714" y="69113"/>
                </a:lnTo>
                <a:lnTo>
                  <a:pt x="71033" y="67193"/>
                </a:lnTo>
                <a:lnTo>
                  <a:pt x="63352" y="67193"/>
                </a:lnTo>
                <a:lnTo>
                  <a:pt x="46788" y="69141"/>
                </a:lnTo>
                <a:lnTo>
                  <a:pt x="35524" y="73914"/>
                </a:lnTo>
                <a:lnTo>
                  <a:pt x="27843" y="77754"/>
                </a:lnTo>
                <a:lnTo>
                  <a:pt x="21122" y="82555"/>
                </a:lnTo>
                <a:lnTo>
                  <a:pt x="16322" y="89275"/>
                </a:lnTo>
                <a:lnTo>
                  <a:pt x="8300" y="103031"/>
                </a:lnTo>
                <a:lnTo>
                  <a:pt x="3840" y="115183"/>
                </a:lnTo>
                <a:lnTo>
                  <a:pt x="2435" y="123237"/>
                </a:lnTo>
                <a:lnTo>
                  <a:pt x="710" y="135860"/>
                </a:lnTo>
                <a:lnTo>
                  <a:pt x="0" y="148788"/>
                </a:lnTo>
                <a:lnTo>
                  <a:pt x="98" y="154823"/>
                </a:lnTo>
                <a:lnTo>
                  <a:pt x="1199" y="167565"/>
                </a:lnTo>
                <a:lnTo>
                  <a:pt x="3840" y="179511"/>
                </a:lnTo>
                <a:lnTo>
                  <a:pt x="4144" y="180947"/>
                </a:lnTo>
                <a:lnTo>
                  <a:pt x="8176" y="193327"/>
                </a:lnTo>
                <a:lnTo>
                  <a:pt x="13441" y="204475"/>
                </a:lnTo>
                <a:lnTo>
                  <a:pt x="18242" y="211180"/>
                </a:lnTo>
                <a:lnTo>
                  <a:pt x="24963" y="216941"/>
                </a:lnTo>
                <a:lnTo>
                  <a:pt x="27843" y="153588"/>
                </a:lnTo>
                <a:lnTo>
                  <a:pt x="27843" y="139186"/>
                </a:lnTo>
                <a:lnTo>
                  <a:pt x="28803" y="132466"/>
                </a:lnTo>
                <a:lnTo>
                  <a:pt x="29748" y="125745"/>
                </a:lnTo>
                <a:lnTo>
                  <a:pt x="31683" y="119024"/>
                </a:lnTo>
                <a:lnTo>
                  <a:pt x="33588" y="113278"/>
                </a:lnTo>
                <a:lnTo>
                  <a:pt x="36469" y="108463"/>
                </a:lnTo>
                <a:lnTo>
                  <a:pt x="39364" y="102717"/>
                </a:lnTo>
                <a:lnTo>
                  <a:pt x="43190" y="98877"/>
                </a:lnTo>
                <a:lnTo>
                  <a:pt x="47990" y="95036"/>
                </a:lnTo>
                <a:lnTo>
                  <a:pt x="52806" y="92156"/>
                </a:lnTo>
                <a:lnTo>
                  <a:pt x="58552" y="90236"/>
                </a:lnTo>
                <a:lnTo>
                  <a:pt x="72953" y="90236"/>
                </a:lnTo>
                <a:lnTo>
                  <a:pt x="79674" y="93116"/>
                </a:lnTo>
                <a:lnTo>
                  <a:pt x="86395" y="97917"/>
                </a:lnTo>
                <a:lnTo>
                  <a:pt x="89022" y="99888"/>
                </a:lnTo>
                <a:lnTo>
                  <a:pt x="97962" y="107888"/>
                </a:lnTo>
                <a:lnTo>
                  <a:pt x="107518" y="118079"/>
                </a:lnTo>
                <a:lnTo>
                  <a:pt x="107518" y="175671"/>
                </a:lnTo>
                <a:lnTo>
                  <a:pt x="102717" y="181432"/>
                </a:lnTo>
                <a:lnTo>
                  <a:pt x="98877" y="186232"/>
                </a:lnTo>
                <a:lnTo>
                  <a:pt x="95036" y="189113"/>
                </a:lnTo>
                <a:lnTo>
                  <a:pt x="91196" y="192953"/>
                </a:lnTo>
                <a:lnTo>
                  <a:pt x="88315" y="195834"/>
                </a:lnTo>
                <a:lnTo>
                  <a:pt x="84475" y="197754"/>
                </a:lnTo>
                <a:lnTo>
                  <a:pt x="80634" y="200634"/>
                </a:lnTo>
                <a:lnTo>
                  <a:pt x="77754" y="201594"/>
                </a:lnTo>
                <a:lnTo>
                  <a:pt x="73913" y="202554"/>
                </a:lnTo>
                <a:lnTo>
                  <a:pt x="71033" y="203499"/>
                </a:lnTo>
                <a:lnTo>
                  <a:pt x="67193" y="204475"/>
                </a:lnTo>
                <a:lnTo>
                  <a:pt x="56631" y="204475"/>
                </a:lnTo>
                <a:lnTo>
                  <a:pt x="50871" y="202554"/>
                </a:lnTo>
                <a:lnTo>
                  <a:pt x="47030" y="199659"/>
                </a:lnTo>
                <a:lnTo>
                  <a:pt x="42245" y="195834"/>
                </a:lnTo>
                <a:lnTo>
                  <a:pt x="38404" y="191993"/>
                </a:lnTo>
                <a:lnTo>
                  <a:pt x="35524" y="186232"/>
                </a:lnTo>
                <a:lnTo>
                  <a:pt x="32628" y="181432"/>
                </a:lnTo>
                <a:lnTo>
                  <a:pt x="30723" y="174711"/>
                </a:lnTo>
                <a:lnTo>
                  <a:pt x="31683" y="220781"/>
                </a:lnTo>
                <a:lnTo>
                  <a:pt x="34354" y="222297"/>
                </a:lnTo>
                <a:lnTo>
                  <a:pt x="46119" y="226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" name="object 39"/>
          <p:cNvSpPr/>
          <p:nvPr/>
        </p:nvSpPr>
        <p:spPr>
          <a:xfrm>
            <a:off x="3039511" y="875263"/>
            <a:ext cx="6720" cy="67193"/>
          </a:xfrm>
          <a:custGeom>
            <a:avLst/>
            <a:gdLst/>
            <a:ahLst/>
            <a:cxnLst/>
            <a:rect l="l" t="t" r="r" b="b"/>
            <a:pathLst>
              <a:path w="6720" h="67193">
                <a:moveTo>
                  <a:pt x="6720" y="67193"/>
                </a:moveTo>
                <a:lnTo>
                  <a:pt x="5760" y="21122"/>
                </a:lnTo>
                <a:lnTo>
                  <a:pt x="4785" y="14401"/>
                </a:lnTo>
                <a:lnTo>
                  <a:pt x="3840" y="6720"/>
                </a:lnTo>
                <a:lnTo>
                  <a:pt x="2880" y="0"/>
                </a:lnTo>
                <a:lnTo>
                  <a:pt x="0" y="63352"/>
                </a:lnTo>
                <a:lnTo>
                  <a:pt x="6720" y="67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" name="object 40"/>
          <p:cNvSpPr/>
          <p:nvPr/>
        </p:nvSpPr>
        <p:spPr>
          <a:xfrm>
            <a:off x="3267014" y="734156"/>
            <a:ext cx="193913" cy="214076"/>
          </a:xfrm>
          <a:custGeom>
            <a:avLst/>
            <a:gdLst/>
            <a:ahLst/>
            <a:cxnLst/>
            <a:rect l="l" t="t" r="r" b="b"/>
            <a:pathLst>
              <a:path w="193913" h="214076">
                <a:moveTo>
                  <a:pt x="175671" y="99822"/>
                </a:moveTo>
                <a:lnTo>
                  <a:pt x="174726" y="98877"/>
                </a:lnTo>
                <a:lnTo>
                  <a:pt x="174726" y="97917"/>
                </a:lnTo>
                <a:lnTo>
                  <a:pt x="173766" y="97917"/>
                </a:lnTo>
                <a:lnTo>
                  <a:pt x="172791" y="96941"/>
                </a:lnTo>
                <a:lnTo>
                  <a:pt x="171830" y="96941"/>
                </a:lnTo>
                <a:lnTo>
                  <a:pt x="169925" y="95981"/>
                </a:lnTo>
                <a:lnTo>
                  <a:pt x="157444" y="95981"/>
                </a:lnTo>
                <a:lnTo>
                  <a:pt x="155524" y="96941"/>
                </a:lnTo>
                <a:lnTo>
                  <a:pt x="152643" y="96941"/>
                </a:lnTo>
                <a:lnTo>
                  <a:pt x="151683" y="97917"/>
                </a:lnTo>
                <a:lnTo>
                  <a:pt x="150723" y="97917"/>
                </a:lnTo>
                <a:lnTo>
                  <a:pt x="150723" y="98877"/>
                </a:lnTo>
                <a:lnTo>
                  <a:pt x="149763" y="99822"/>
                </a:lnTo>
                <a:lnTo>
                  <a:pt x="149763" y="117104"/>
                </a:lnTo>
                <a:lnTo>
                  <a:pt x="148803" y="120944"/>
                </a:lnTo>
                <a:lnTo>
                  <a:pt x="147843" y="125745"/>
                </a:lnTo>
                <a:lnTo>
                  <a:pt x="146883" y="129585"/>
                </a:lnTo>
                <a:lnTo>
                  <a:pt x="145923" y="133426"/>
                </a:lnTo>
                <a:lnTo>
                  <a:pt x="144002" y="138226"/>
                </a:lnTo>
                <a:lnTo>
                  <a:pt x="143042" y="142067"/>
                </a:lnTo>
                <a:lnTo>
                  <a:pt x="141122" y="145907"/>
                </a:lnTo>
                <a:lnTo>
                  <a:pt x="139202" y="148788"/>
                </a:lnTo>
                <a:lnTo>
                  <a:pt x="137281" y="152628"/>
                </a:lnTo>
                <a:lnTo>
                  <a:pt x="135361" y="155508"/>
                </a:lnTo>
                <a:lnTo>
                  <a:pt x="130561" y="150708"/>
                </a:lnTo>
                <a:lnTo>
                  <a:pt x="125760" y="146867"/>
                </a:lnTo>
                <a:lnTo>
                  <a:pt x="120959" y="142067"/>
                </a:lnTo>
                <a:lnTo>
                  <a:pt x="116159" y="137266"/>
                </a:lnTo>
                <a:lnTo>
                  <a:pt x="111358" y="132466"/>
                </a:lnTo>
                <a:lnTo>
                  <a:pt x="106558" y="127665"/>
                </a:lnTo>
                <a:lnTo>
                  <a:pt x="101757" y="122864"/>
                </a:lnTo>
                <a:lnTo>
                  <a:pt x="96956" y="118064"/>
                </a:lnTo>
                <a:lnTo>
                  <a:pt x="93116" y="113263"/>
                </a:lnTo>
                <a:lnTo>
                  <a:pt x="88315" y="108478"/>
                </a:lnTo>
                <a:lnTo>
                  <a:pt x="84475" y="103662"/>
                </a:lnTo>
                <a:lnTo>
                  <a:pt x="80650" y="98877"/>
                </a:lnTo>
                <a:lnTo>
                  <a:pt x="85435" y="143027"/>
                </a:lnTo>
                <a:lnTo>
                  <a:pt x="90236" y="148788"/>
                </a:lnTo>
                <a:lnTo>
                  <a:pt x="95996" y="153588"/>
                </a:lnTo>
                <a:lnTo>
                  <a:pt x="100797" y="159349"/>
                </a:lnTo>
                <a:lnTo>
                  <a:pt x="106558" y="164150"/>
                </a:lnTo>
                <a:lnTo>
                  <a:pt x="112318" y="168950"/>
                </a:lnTo>
                <a:lnTo>
                  <a:pt x="118079" y="173751"/>
                </a:lnTo>
                <a:lnTo>
                  <a:pt x="115199" y="176631"/>
                </a:lnTo>
                <a:lnTo>
                  <a:pt x="111358" y="178551"/>
                </a:lnTo>
                <a:lnTo>
                  <a:pt x="108478" y="181432"/>
                </a:lnTo>
                <a:lnTo>
                  <a:pt x="104637" y="183352"/>
                </a:lnTo>
                <a:lnTo>
                  <a:pt x="101757" y="185272"/>
                </a:lnTo>
                <a:lnTo>
                  <a:pt x="96956" y="187177"/>
                </a:lnTo>
                <a:lnTo>
                  <a:pt x="93116" y="188153"/>
                </a:lnTo>
                <a:lnTo>
                  <a:pt x="89275" y="190073"/>
                </a:lnTo>
                <a:lnTo>
                  <a:pt x="85435" y="191018"/>
                </a:lnTo>
                <a:lnTo>
                  <a:pt x="81594" y="191993"/>
                </a:lnTo>
                <a:lnTo>
                  <a:pt x="65288" y="191993"/>
                </a:lnTo>
                <a:lnTo>
                  <a:pt x="58567" y="191018"/>
                </a:lnTo>
                <a:lnTo>
                  <a:pt x="53766" y="189113"/>
                </a:lnTo>
                <a:lnTo>
                  <a:pt x="48005" y="187177"/>
                </a:lnTo>
                <a:lnTo>
                  <a:pt x="43205" y="184312"/>
                </a:lnTo>
                <a:lnTo>
                  <a:pt x="39364" y="181432"/>
                </a:lnTo>
                <a:lnTo>
                  <a:pt x="36484" y="177591"/>
                </a:lnTo>
                <a:lnTo>
                  <a:pt x="33604" y="173751"/>
                </a:lnTo>
                <a:lnTo>
                  <a:pt x="31683" y="168950"/>
                </a:lnTo>
                <a:lnTo>
                  <a:pt x="29763" y="164150"/>
                </a:lnTo>
                <a:lnTo>
                  <a:pt x="28803" y="159349"/>
                </a:lnTo>
                <a:lnTo>
                  <a:pt x="28803" y="146867"/>
                </a:lnTo>
                <a:lnTo>
                  <a:pt x="29763" y="143027"/>
                </a:lnTo>
                <a:lnTo>
                  <a:pt x="30723" y="139186"/>
                </a:lnTo>
                <a:lnTo>
                  <a:pt x="32644" y="136306"/>
                </a:lnTo>
                <a:lnTo>
                  <a:pt x="34564" y="132466"/>
                </a:lnTo>
                <a:lnTo>
                  <a:pt x="37444" y="129585"/>
                </a:lnTo>
                <a:lnTo>
                  <a:pt x="40325" y="125745"/>
                </a:lnTo>
                <a:lnTo>
                  <a:pt x="43205" y="122864"/>
                </a:lnTo>
                <a:lnTo>
                  <a:pt x="47045" y="119024"/>
                </a:lnTo>
                <a:lnTo>
                  <a:pt x="51846" y="116159"/>
                </a:lnTo>
                <a:lnTo>
                  <a:pt x="51846" y="59512"/>
                </a:lnTo>
                <a:lnTo>
                  <a:pt x="50886" y="56631"/>
                </a:lnTo>
                <a:lnTo>
                  <a:pt x="48966" y="53751"/>
                </a:lnTo>
                <a:lnTo>
                  <a:pt x="48005" y="50871"/>
                </a:lnTo>
                <a:lnTo>
                  <a:pt x="48005" y="47030"/>
                </a:lnTo>
                <a:lnTo>
                  <a:pt x="47045" y="44150"/>
                </a:lnTo>
                <a:lnTo>
                  <a:pt x="47045" y="38389"/>
                </a:lnTo>
                <a:lnTo>
                  <a:pt x="45125" y="0"/>
                </a:lnTo>
                <a:lnTo>
                  <a:pt x="38404" y="3840"/>
                </a:lnTo>
                <a:lnTo>
                  <a:pt x="33604" y="8625"/>
                </a:lnTo>
                <a:lnTo>
                  <a:pt x="27843" y="13426"/>
                </a:lnTo>
                <a:lnTo>
                  <a:pt x="24963" y="18242"/>
                </a:lnTo>
                <a:lnTo>
                  <a:pt x="22082" y="24947"/>
                </a:lnTo>
                <a:lnTo>
                  <a:pt x="20162" y="30708"/>
                </a:lnTo>
                <a:lnTo>
                  <a:pt x="19202" y="37429"/>
                </a:lnTo>
                <a:lnTo>
                  <a:pt x="19202" y="50871"/>
                </a:lnTo>
                <a:lnTo>
                  <a:pt x="20162" y="54711"/>
                </a:lnTo>
                <a:lnTo>
                  <a:pt x="21122" y="58552"/>
                </a:lnTo>
                <a:lnTo>
                  <a:pt x="23042" y="62392"/>
                </a:lnTo>
                <a:lnTo>
                  <a:pt x="24963" y="66233"/>
                </a:lnTo>
                <a:lnTo>
                  <a:pt x="26883" y="71033"/>
                </a:lnTo>
                <a:lnTo>
                  <a:pt x="28803" y="74874"/>
                </a:lnTo>
                <a:lnTo>
                  <a:pt x="31683" y="79674"/>
                </a:lnTo>
                <a:lnTo>
                  <a:pt x="35524" y="84475"/>
                </a:lnTo>
                <a:lnTo>
                  <a:pt x="39364" y="90236"/>
                </a:lnTo>
                <a:lnTo>
                  <a:pt x="43205" y="95981"/>
                </a:lnTo>
                <a:lnTo>
                  <a:pt x="35524" y="100797"/>
                </a:lnTo>
                <a:lnTo>
                  <a:pt x="28803" y="105597"/>
                </a:lnTo>
                <a:lnTo>
                  <a:pt x="23042" y="109438"/>
                </a:lnTo>
                <a:lnTo>
                  <a:pt x="17282" y="114223"/>
                </a:lnTo>
                <a:lnTo>
                  <a:pt x="13441" y="119024"/>
                </a:lnTo>
                <a:lnTo>
                  <a:pt x="9601" y="124785"/>
                </a:lnTo>
                <a:lnTo>
                  <a:pt x="5760" y="129585"/>
                </a:lnTo>
                <a:lnTo>
                  <a:pt x="3840" y="134386"/>
                </a:lnTo>
                <a:lnTo>
                  <a:pt x="1920" y="140147"/>
                </a:lnTo>
                <a:lnTo>
                  <a:pt x="0" y="144947"/>
                </a:lnTo>
                <a:lnTo>
                  <a:pt x="0" y="168950"/>
                </a:lnTo>
                <a:lnTo>
                  <a:pt x="1920" y="173751"/>
                </a:lnTo>
                <a:lnTo>
                  <a:pt x="3840" y="178551"/>
                </a:lnTo>
                <a:lnTo>
                  <a:pt x="5760" y="184312"/>
                </a:lnTo>
                <a:lnTo>
                  <a:pt x="8641" y="188153"/>
                </a:lnTo>
                <a:lnTo>
                  <a:pt x="11521" y="191993"/>
                </a:lnTo>
                <a:lnTo>
                  <a:pt x="15361" y="195833"/>
                </a:lnTo>
                <a:lnTo>
                  <a:pt x="19202" y="199674"/>
                </a:lnTo>
                <a:lnTo>
                  <a:pt x="23042" y="202554"/>
                </a:lnTo>
                <a:lnTo>
                  <a:pt x="27843" y="205419"/>
                </a:lnTo>
                <a:lnTo>
                  <a:pt x="32644" y="207355"/>
                </a:lnTo>
                <a:lnTo>
                  <a:pt x="38404" y="210235"/>
                </a:lnTo>
                <a:lnTo>
                  <a:pt x="44165" y="211180"/>
                </a:lnTo>
                <a:lnTo>
                  <a:pt x="49926" y="213100"/>
                </a:lnTo>
                <a:lnTo>
                  <a:pt x="55686" y="214076"/>
                </a:lnTo>
                <a:lnTo>
                  <a:pt x="83530" y="214076"/>
                </a:lnTo>
                <a:lnTo>
                  <a:pt x="89275" y="212140"/>
                </a:lnTo>
                <a:lnTo>
                  <a:pt x="95036" y="211180"/>
                </a:lnTo>
                <a:lnTo>
                  <a:pt x="101757" y="209260"/>
                </a:lnTo>
                <a:lnTo>
                  <a:pt x="106558" y="207355"/>
                </a:lnTo>
                <a:lnTo>
                  <a:pt x="112318" y="205419"/>
                </a:lnTo>
                <a:lnTo>
                  <a:pt x="118079" y="202554"/>
                </a:lnTo>
                <a:lnTo>
                  <a:pt x="122880" y="199674"/>
                </a:lnTo>
                <a:lnTo>
                  <a:pt x="127680" y="195833"/>
                </a:lnTo>
                <a:lnTo>
                  <a:pt x="132481" y="192953"/>
                </a:lnTo>
                <a:lnTo>
                  <a:pt x="137281" y="189113"/>
                </a:lnTo>
                <a:lnTo>
                  <a:pt x="143042" y="193898"/>
                </a:lnTo>
                <a:lnTo>
                  <a:pt x="148803" y="198699"/>
                </a:lnTo>
                <a:lnTo>
                  <a:pt x="153603" y="201579"/>
                </a:lnTo>
                <a:lnTo>
                  <a:pt x="158404" y="204459"/>
                </a:lnTo>
                <a:lnTo>
                  <a:pt x="162245" y="207355"/>
                </a:lnTo>
                <a:lnTo>
                  <a:pt x="165110" y="209260"/>
                </a:lnTo>
                <a:lnTo>
                  <a:pt x="168950" y="211180"/>
                </a:lnTo>
                <a:lnTo>
                  <a:pt x="171830" y="212140"/>
                </a:lnTo>
                <a:lnTo>
                  <a:pt x="174726" y="213100"/>
                </a:lnTo>
                <a:lnTo>
                  <a:pt x="176631" y="214076"/>
                </a:lnTo>
                <a:lnTo>
                  <a:pt x="188153" y="214076"/>
                </a:lnTo>
                <a:lnTo>
                  <a:pt x="190073" y="213100"/>
                </a:lnTo>
                <a:lnTo>
                  <a:pt x="191033" y="213100"/>
                </a:lnTo>
                <a:lnTo>
                  <a:pt x="192008" y="212140"/>
                </a:lnTo>
                <a:lnTo>
                  <a:pt x="192953" y="211180"/>
                </a:lnTo>
                <a:lnTo>
                  <a:pt x="192953" y="210235"/>
                </a:lnTo>
                <a:lnTo>
                  <a:pt x="193913" y="209260"/>
                </a:lnTo>
                <a:lnTo>
                  <a:pt x="193913" y="193898"/>
                </a:lnTo>
                <a:lnTo>
                  <a:pt x="192953" y="192953"/>
                </a:lnTo>
                <a:lnTo>
                  <a:pt x="192953" y="191993"/>
                </a:lnTo>
                <a:lnTo>
                  <a:pt x="192008" y="191993"/>
                </a:lnTo>
                <a:lnTo>
                  <a:pt x="191033" y="191018"/>
                </a:lnTo>
                <a:lnTo>
                  <a:pt x="184312" y="191018"/>
                </a:lnTo>
                <a:lnTo>
                  <a:pt x="182392" y="190073"/>
                </a:lnTo>
                <a:lnTo>
                  <a:pt x="181447" y="190073"/>
                </a:lnTo>
                <a:lnTo>
                  <a:pt x="178567" y="188153"/>
                </a:lnTo>
                <a:lnTo>
                  <a:pt x="176631" y="187177"/>
                </a:lnTo>
                <a:lnTo>
                  <a:pt x="173766" y="185272"/>
                </a:lnTo>
                <a:lnTo>
                  <a:pt x="170886" y="183352"/>
                </a:lnTo>
                <a:lnTo>
                  <a:pt x="167045" y="180472"/>
                </a:lnTo>
                <a:lnTo>
                  <a:pt x="163205" y="177591"/>
                </a:lnTo>
                <a:lnTo>
                  <a:pt x="159364" y="174711"/>
                </a:lnTo>
                <a:lnTo>
                  <a:pt x="154564" y="170870"/>
                </a:lnTo>
                <a:lnTo>
                  <a:pt x="157444" y="167030"/>
                </a:lnTo>
                <a:lnTo>
                  <a:pt x="160324" y="162229"/>
                </a:lnTo>
                <a:lnTo>
                  <a:pt x="163205" y="156469"/>
                </a:lnTo>
                <a:lnTo>
                  <a:pt x="166085" y="151668"/>
                </a:lnTo>
                <a:lnTo>
                  <a:pt x="168005" y="146867"/>
                </a:lnTo>
                <a:lnTo>
                  <a:pt x="169925" y="141107"/>
                </a:lnTo>
                <a:lnTo>
                  <a:pt x="171830" y="135346"/>
                </a:lnTo>
                <a:lnTo>
                  <a:pt x="172791" y="129585"/>
                </a:lnTo>
                <a:lnTo>
                  <a:pt x="173766" y="123825"/>
                </a:lnTo>
                <a:lnTo>
                  <a:pt x="174726" y="118064"/>
                </a:lnTo>
                <a:lnTo>
                  <a:pt x="175671" y="112318"/>
                </a:lnTo>
                <a:lnTo>
                  <a:pt x="175671" y="998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" name="object 41"/>
          <p:cNvSpPr/>
          <p:nvPr/>
        </p:nvSpPr>
        <p:spPr>
          <a:xfrm>
            <a:off x="3312139" y="727435"/>
            <a:ext cx="92156" cy="149748"/>
          </a:xfrm>
          <a:custGeom>
            <a:avLst/>
            <a:gdLst/>
            <a:ahLst/>
            <a:cxnLst/>
            <a:rect l="l" t="t" r="r" b="b"/>
            <a:pathLst>
              <a:path w="92156" h="149748">
                <a:moveTo>
                  <a:pt x="11521" y="119039"/>
                </a:moveTo>
                <a:lnTo>
                  <a:pt x="16322" y="123825"/>
                </a:lnTo>
                <a:lnTo>
                  <a:pt x="20162" y="129585"/>
                </a:lnTo>
                <a:lnTo>
                  <a:pt x="24963" y="134386"/>
                </a:lnTo>
                <a:lnTo>
                  <a:pt x="29748" y="139186"/>
                </a:lnTo>
                <a:lnTo>
                  <a:pt x="34564" y="144947"/>
                </a:lnTo>
                <a:lnTo>
                  <a:pt x="40309" y="149748"/>
                </a:lnTo>
                <a:lnTo>
                  <a:pt x="35524" y="105597"/>
                </a:lnTo>
                <a:lnTo>
                  <a:pt x="39934" y="103536"/>
                </a:lnTo>
                <a:lnTo>
                  <a:pt x="51737" y="97360"/>
                </a:lnTo>
                <a:lnTo>
                  <a:pt x="61432" y="91196"/>
                </a:lnTo>
                <a:lnTo>
                  <a:pt x="68153" y="85435"/>
                </a:lnTo>
                <a:lnTo>
                  <a:pt x="74874" y="80634"/>
                </a:lnTo>
                <a:lnTo>
                  <a:pt x="78714" y="75834"/>
                </a:lnTo>
                <a:lnTo>
                  <a:pt x="83515" y="71033"/>
                </a:lnTo>
                <a:lnTo>
                  <a:pt x="87355" y="65272"/>
                </a:lnTo>
                <a:lnTo>
                  <a:pt x="89275" y="60472"/>
                </a:lnTo>
                <a:lnTo>
                  <a:pt x="91196" y="55671"/>
                </a:lnTo>
                <a:lnTo>
                  <a:pt x="92156" y="49910"/>
                </a:lnTo>
                <a:lnTo>
                  <a:pt x="92156" y="36469"/>
                </a:lnTo>
                <a:lnTo>
                  <a:pt x="90236" y="30708"/>
                </a:lnTo>
                <a:lnTo>
                  <a:pt x="88315" y="24963"/>
                </a:lnTo>
                <a:lnTo>
                  <a:pt x="86395" y="20147"/>
                </a:lnTo>
                <a:lnTo>
                  <a:pt x="82555" y="15346"/>
                </a:lnTo>
                <a:lnTo>
                  <a:pt x="77754" y="11506"/>
                </a:lnTo>
                <a:lnTo>
                  <a:pt x="73913" y="7680"/>
                </a:lnTo>
                <a:lnTo>
                  <a:pt x="67193" y="4785"/>
                </a:lnTo>
                <a:lnTo>
                  <a:pt x="60472" y="2880"/>
                </a:lnTo>
                <a:lnTo>
                  <a:pt x="53751" y="960"/>
                </a:lnTo>
                <a:lnTo>
                  <a:pt x="45110" y="0"/>
                </a:lnTo>
                <a:lnTo>
                  <a:pt x="36469" y="0"/>
                </a:lnTo>
                <a:lnTo>
                  <a:pt x="32229" y="47"/>
                </a:lnTo>
                <a:lnTo>
                  <a:pt x="18857" y="1083"/>
                </a:lnTo>
                <a:lnTo>
                  <a:pt x="7680" y="3840"/>
                </a:lnTo>
                <a:lnTo>
                  <a:pt x="0" y="6720"/>
                </a:lnTo>
                <a:lnTo>
                  <a:pt x="1920" y="45110"/>
                </a:lnTo>
                <a:lnTo>
                  <a:pt x="2880" y="41269"/>
                </a:lnTo>
                <a:lnTo>
                  <a:pt x="3840" y="38389"/>
                </a:lnTo>
                <a:lnTo>
                  <a:pt x="5760" y="35509"/>
                </a:lnTo>
                <a:lnTo>
                  <a:pt x="6720" y="32628"/>
                </a:lnTo>
                <a:lnTo>
                  <a:pt x="9601" y="29748"/>
                </a:lnTo>
                <a:lnTo>
                  <a:pt x="12481" y="27828"/>
                </a:lnTo>
                <a:lnTo>
                  <a:pt x="15361" y="24963"/>
                </a:lnTo>
                <a:lnTo>
                  <a:pt x="19202" y="23987"/>
                </a:lnTo>
                <a:lnTo>
                  <a:pt x="23042" y="22067"/>
                </a:lnTo>
                <a:lnTo>
                  <a:pt x="43190" y="22067"/>
                </a:lnTo>
                <a:lnTo>
                  <a:pt x="47030" y="23987"/>
                </a:lnTo>
                <a:lnTo>
                  <a:pt x="50871" y="24963"/>
                </a:lnTo>
                <a:lnTo>
                  <a:pt x="54711" y="26868"/>
                </a:lnTo>
                <a:lnTo>
                  <a:pt x="56631" y="28788"/>
                </a:lnTo>
                <a:lnTo>
                  <a:pt x="59512" y="31668"/>
                </a:lnTo>
                <a:lnTo>
                  <a:pt x="61432" y="33588"/>
                </a:lnTo>
                <a:lnTo>
                  <a:pt x="62392" y="36469"/>
                </a:lnTo>
                <a:lnTo>
                  <a:pt x="63352" y="39349"/>
                </a:lnTo>
                <a:lnTo>
                  <a:pt x="63352" y="52791"/>
                </a:lnTo>
                <a:lnTo>
                  <a:pt x="61432" y="56631"/>
                </a:lnTo>
                <a:lnTo>
                  <a:pt x="60472" y="60472"/>
                </a:lnTo>
                <a:lnTo>
                  <a:pt x="57591" y="63352"/>
                </a:lnTo>
                <a:lnTo>
                  <a:pt x="54711" y="67193"/>
                </a:lnTo>
                <a:lnTo>
                  <a:pt x="50871" y="70073"/>
                </a:lnTo>
                <a:lnTo>
                  <a:pt x="47030" y="73913"/>
                </a:lnTo>
                <a:lnTo>
                  <a:pt x="41269" y="77754"/>
                </a:lnTo>
                <a:lnTo>
                  <a:pt x="36469" y="81594"/>
                </a:lnTo>
                <a:lnTo>
                  <a:pt x="29748" y="85435"/>
                </a:lnTo>
                <a:lnTo>
                  <a:pt x="22067" y="90236"/>
                </a:lnTo>
                <a:lnTo>
                  <a:pt x="18242" y="85435"/>
                </a:lnTo>
                <a:lnTo>
                  <a:pt x="15361" y="80634"/>
                </a:lnTo>
                <a:lnTo>
                  <a:pt x="13441" y="76794"/>
                </a:lnTo>
                <a:lnTo>
                  <a:pt x="10561" y="72953"/>
                </a:lnTo>
                <a:lnTo>
                  <a:pt x="8641" y="70073"/>
                </a:lnTo>
                <a:lnTo>
                  <a:pt x="6720" y="66233"/>
                </a:lnTo>
                <a:lnTo>
                  <a:pt x="6720" y="122880"/>
                </a:lnTo>
                <a:lnTo>
                  <a:pt x="11521" y="119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" name="object 42"/>
          <p:cNvSpPr/>
          <p:nvPr/>
        </p:nvSpPr>
        <p:spPr>
          <a:xfrm>
            <a:off x="3575166" y="788868"/>
            <a:ext cx="124800" cy="157429"/>
          </a:xfrm>
          <a:custGeom>
            <a:avLst/>
            <a:gdLst/>
            <a:ahLst/>
            <a:cxnLst/>
            <a:rect l="l" t="t" r="r" b="b"/>
            <a:pathLst>
              <a:path w="124800" h="157429">
                <a:moveTo>
                  <a:pt x="3840" y="157429"/>
                </a:moveTo>
                <a:lnTo>
                  <a:pt x="2112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1831"/>
                </a:lnTo>
                <a:lnTo>
                  <a:pt x="29953" y="47718"/>
                </a:lnTo>
                <a:lnTo>
                  <a:pt x="39057" y="37958"/>
                </a:lnTo>
                <a:lnTo>
                  <a:pt x="48006" y="30723"/>
                </a:lnTo>
                <a:lnTo>
                  <a:pt x="54726" y="25923"/>
                </a:lnTo>
                <a:lnTo>
                  <a:pt x="61447" y="23042"/>
                </a:lnTo>
                <a:lnTo>
                  <a:pt x="72969" y="23042"/>
                </a:lnTo>
                <a:lnTo>
                  <a:pt x="77754" y="24002"/>
                </a:lnTo>
                <a:lnTo>
                  <a:pt x="81594" y="26883"/>
                </a:lnTo>
                <a:lnTo>
                  <a:pt x="85435" y="28803"/>
                </a:lnTo>
                <a:lnTo>
                  <a:pt x="88315" y="31683"/>
                </a:lnTo>
                <a:lnTo>
                  <a:pt x="91196" y="34549"/>
                </a:lnTo>
                <a:lnTo>
                  <a:pt x="93116" y="38389"/>
                </a:lnTo>
                <a:lnTo>
                  <a:pt x="95036" y="43205"/>
                </a:lnTo>
                <a:lnTo>
                  <a:pt x="96956" y="47990"/>
                </a:lnTo>
                <a:lnTo>
                  <a:pt x="97916" y="52791"/>
                </a:lnTo>
                <a:lnTo>
                  <a:pt x="98877" y="59512"/>
                </a:lnTo>
                <a:lnTo>
                  <a:pt x="98877" y="155524"/>
                </a:lnTo>
                <a:lnTo>
                  <a:pt x="99837" y="155524"/>
                </a:lnTo>
                <a:lnTo>
                  <a:pt x="99837" y="156469"/>
                </a:lnTo>
                <a:lnTo>
                  <a:pt x="100797" y="156469"/>
                </a:lnTo>
                <a:lnTo>
                  <a:pt x="101757" y="157429"/>
                </a:lnTo>
                <a:lnTo>
                  <a:pt x="119999" y="157429"/>
                </a:lnTo>
                <a:lnTo>
                  <a:pt x="120959" y="156469"/>
                </a:lnTo>
                <a:lnTo>
                  <a:pt x="123840" y="156469"/>
                </a:lnTo>
                <a:lnTo>
                  <a:pt x="123840" y="155524"/>
                </a:lnTo>
                <a:lnTo>
                  <a:pt x="124800" y="155524"/>
                </a:lnTo>
                <a:lnTo>
                  <a:pt x="124789" y="62433"/>
                </a:lnTo>
                <a:lnTo>
                  <a:pt x="123991" y="49002"/>
                </a:lnTo>
                <a:lnTo>
                  <a:pt x="121920" y="37444"/>
                </a:lnTo>
                <a:lnTo>
                  <a:pt x="120959" y="30723"/>
                </a:lnTo>
                <a:lnTo>
                  <a:pt x="118079" y="24002"/>
                </a:lnTo>
                <a:lnTo>
                  <a:pt x="113278" y="18242"/>
                </a:lnTo>
                <a:lnTo>
                  <a:pt x="109438" y="13441"/>
                </a:lnTo>
                <a:lnTo>
                  <a:pt x="103677" y="8641"/>
                </a:lnTo>
                <a:lnTo>
                  <a:pt x="97916" y="5760"/>
                </a:lnTo>
                <a:lnTo>
                  <a:pt x="97755" y="5669"/>
                </a:lnTo>
                <a:lnTo>
                  <a:pt x="86416" y="1417"/>
                </a:lnTo>
                <a:lnTo>
                  <a:pt x="72969" y="0"/>
                </a:lnTo>
                <a:lnTo>
                  <a:pt x="72515" y="2"/>
                </a:lnTo>
                <a:lnTo>
                  <a:pt x="60262" y="1983"/>
                </a:lnTo>
                <a:lnTo>
                  <a:pt x="48006" y="6720"/>
                </a:lnTo>
                <a:lnTo>
                  <a:pt x="43543" y="9660"/>
                </a:lnTo>
                <a:lnTo>
                  <a:pt x="33683" y="17326"/>
                </a:lnTo>
                <a:lnTo>
                  <a:pt x="24002" y="26883"/>
                </a:lnTo>
                <a:lnTo>
                  <a:pt x="24002" y="576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480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lnTo>
                  <a:pt x="1920" y="156469"/>
                </a:lnTo>
                <a:lnTo>
                  <a:pt x="2880" y="156469"/>
                </a:lnTo>
                <a:lnTo>
                  <a:pt x="3840" y="1574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" name="object 43"/>
          <p:cNvSpPr/>
          <p:nvPr/>
        </p:nvSpPr>
        <p:spPr>
          <a:xfrm>
            <a:off x="3766113" y="794628"/>
            <a:ext cx="14488" cy="54711"/>
          </a:xfrm>
          <a:custGeom>
            <a:avLst/>
            <a:gdLst/>
            <a:ahLst/>
            <a:cxnLst/>
            <a:rect l="l" t="t" r="r" b="b"/>
            <a:pathLst>
              <a:path w="14488" h="54711">
                <a:moveTo>
                  <a:pt x="10654" y="896"/>
                </a:moveTo>
                <a:lnTo>
                  <a:pt x="0" y="7708"/>
                </a:lnTo>
                <a:lnTo>
                  <a:pt x="86" y="54711"/>
                </a:lnTo>
                <a:lnTo>
                  <a:pt x="1046" y="48966"/>
                </a:lnTo>
                <a:lnTo>
                  <a:pt x="2966" y="43190"/>
                </a:lnTo>
                <a:lnTo>
                  <a:pt x="4886" y="37444"/>
                </a:lnTo>
                <a:lnTo>
                  <a:pt x="7767" y="32628"/>
                </a:lnTo>
                <a:lnTo>
                  <a:pt x="10647" y="28788"/>
                </a:lnTo>
                <a:lnTo>
                  <a:pt x="14488" y="24963"/>
                </a:lnTo>
                <a:lnTo>
                  <a:pt x="12567" y="0"/>
                </a:lnTo>
                <a:lnTo>
                  <a:pt x="10654" y="8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/>
          <p:nvPr/>
        </p:nvSpPr>
        <p:spPr>
          <a:xfrm>
            <a:off x="3738372" y="788868"/>
            <a:ext cx="133426" cy="160309"/>
          </a:xfrm>
          <a:custGeom>
            <a:avLst/>
            <a:gdLst/>
            <a:ahLst/>
            <a:cxnLst/>
            <a:rect l="l" t="t" r="r" b="b"/>
            <a:pathLst>
              <a:path w="133426" h="160309">
                <a:moveTo>
                  <a:pt x="133426" y="73913"/>
                </a:moveTo>
                <a:lnTo>
                  <a:pt x="133413" y="67262"/>
                </a:lnTo>
                <a:lnTo>
                  <a:pt x="132465" y="54457"/>
                </a:lnTo>
                <a:lnTo>
                  <a:pt x="129585" y="42230"/>
                </a:lnTo>
                <a:lnTo>
                  <a:pt x="127665" y="34549"/>
                </a:lnTo>
                <a:lnTo>
                  <a:pt x="123825" y="26883"/>
                </a:lnTo>
                <a:lnTo>
                  <a:pt x="119024" y="21122"/>
                </a:lnTo>
                <a:lnTo>
                  <a:pt x="113263" y="14401"/>
                </a:lnTo>
                <a:lnTo>
                  <a:pt x="106542" y="9601"/>
                </a:lnTo>
                <a:lnTo>
                  <a:pt x="98877" y="5760"/>
                </a:lnTo>
                <a:lnTo>
                  <a:pt x="95317" y="4307"/>
                </a:lnTo>
                <a:lnTo>
                  <a:pt x="83233" y="1076"/>
                </a:lnTo>
                <a:lnTo>
                  <a:pt x="70073" y="0"/>
                </a:lnTo>
                <a:lnTo>
                  <a:pt x="64615" y="151"/>
                </a:lnTo>
                <a:lnTo>
                  <a:pt x="51745" y="1945"/>
                </a:lnTo>
                <a:lnTo>
                  <a:pt x="40309" y="5760"/>
                </a:lnTo>
                <a:lnTo>
                  <a:pt x="42230" y="30723"/>
                </a:lnTo>
                <a:lnTo>
                  <a:pt x="46070" y="27843"/>
                </a:lnTo>
                <a:lnTo>
                  <a:pt x="50871" y="24963"/>
                </a:lnTo>
                <a:lnTo>
                  <a:pt x="56631" y="22082"/>
                </a:lnTo>
                <a:lnTo>
                  <a:pt x="62392" y="21122"/>
                </a:lnTo>
                <a:lnTo>
                  <a:pt x="68153" y="21122"/>
                </a:lnTo>
                <a:lnTo>
                  <a:pt x="76229" y="21654"/>
                </a:lnTo>
                <a:lnTo>
                  <a:pt x="88586" y="25574"/>
                </a:lnTo>
                <a:lnTo>
                  <a:pt x="97916" y="33604"/>
                </a:lnTo>
                <a:lnTo>
                  <a:pt x="101951" y="40167"/>
                </a:lnTo>
                <a:lnTo>
                  <a:pt x="105781" y="51763"/>
                </a:lnTo>
                <a:lnTo>
                  <a:pt x="106542" y="66233"/>
                </a:lnTo>
                <a:lnTo>
                  <a:pt x="27828" y="66233"/>
                </a:lnTo>
                <a:lnTo>
                  <a:pt x="27828" y="60472"/>
                </a:lnTo>
                <a:lnTo>
                  <a:pt x="27741" y="13468"/>
                </a:lnTo>
                <a:lnTo>
                  <a:pt x="18227" y="22082"/>
                </a:lnTo>
                <a:lnTo>
                  <a:pt x="9731" y="34807"/>
                </a:lnTo>
                <a:lnTo>
                  <a:pt x="4785" y="47045"/>
                </a:lnTo>
                <a:lnTo>
                  <a:pt x="2812" y="55038"/>
                </a:lnTo>
                <a:lnTo>
                  <a:pt x="752" y="67329"/>
                </a:lnTo>
                <a:lnTo>
                  <a:pt x="0" y="80634"/>
                </a:lnTo>
                <a:lnTo>
                  <a:pt x="404" y="91180"/>
                </a:lnTo>
                <a:lnTo>
                  <a:pt x="2072" y="103952"/>
                </a:lnTo>
                <a:lnTo>
                  <a:pt x="4785" y="115199"/>
                </a:lnTo>
                <a:lnTo>
                  <a:pt x="11151" y="130372"/>
                </a:lnTo>
                <a:lnTo>
                  <a:pt x="18227" y="140147"/>
                </a:lnTo>
                <a:lnTo>
                  <a:pt x="29783" y="149257"/>
                </a:lnTo>
                <a:lnTo>
                  <a:pt x="41269" y="154548"/>
                </a:lnTo>
                <a:lnTo>
                  <a:pt x="47003" y="156725"/>
                </a:lnTo>
                <a:lnTo>
                  <a:pt x="59082" y="159413"/>
                </a:lnTo>
                <a:lnTo>
                  <a:pt x="72953" y="160309"/>
                </a:lnTo>
                <a:lnTo>
                  <a:pt x="79674" y="160309"/>
                </a:lnTo>
                <a:lnTo>
                  <a:pt x="86395" y="159364"/>
                </a:lnTo>
                <a:lnTo>
                  <a:pt x="92141" y="158389"/>
                </a:lnTo>
                <a:lnTo>
                  <a:pt x="97916" y="157429"/>
                </a:lnTo>
                <a:lnTo>
                  <a:pt x="103662" y="156469"/>
                </a:lnTo>
                <a:lnTo>
                  <a:pt x="108463" y="154548"/>
                </a:lnTo>
                <a:lnTo>
                  <a:pt x="113263" y="153588"/>
                </a:lnTo>
                <a:lnTo>
                  <a:pt x="116144" y="152643"/>
                </a:lnTo>
                <a:lnTo>
                  <a:pt x="119024" y="150708"/>
                </a:lnTo>
                <a:lnTo>
                  <a:pt x="121904" y="149748"/>
                </a:lnTo>
                <a:lnTo>
                  <a:pt x="123825" y="148803"/>
                </a:lnTo>
                <a:lnTo>
                  <a:pt x="124785" y="147843"/>
                </a:lnTo>
                <a:lnTo>
                  <a:pt x="125745" y="146867"/>
                </a:lnTo>
                <a:lnTo>
                  <a:pt x="125745" y="145907"/>
                </a:lnTo>
                <a:lnTo>
                  <a:pt x="126705" y="145907"/>
                </a:lnTo>
                <a:lnTo>
                  <a:pt x="126705" y="143027"/>
                </a:lnTo>
                <a:lnTo>
                  <a:pt x="127665" y="142082"/>
                </a:lnTo>
                <a:lnTo>
                  <a:pt x="127665" y="134401"/>
                </a:lnTo>
                <a:lnTo>
                  <a:pt x="126705" y="132466"/>
                </a:lnTo>
                <a:lnTo>
                  <a:pt x="126705" y="129600"/>
                </a:lnTo>
                <a:lnTo>
                  <a:pt x="125745" y="128640"/>
                </a:lnTo>
                <a:lnTo>
                  <a:pt x="124785" y="127680"/>
                </a:lnTo>
                <a:lnTo>
                  <a:pt x="119984" y="127680"/>
                </a:lnTo>
                <a:lnTo>
                  <a:pt x="117104" y="129600"/>
                </a:lnTo>
                <a:lnTo>
                  <a:pt x="115183" y="130561"/>
                </a:lnTo>
                <a:lnTo>
                  <a:pt x="111343" y="131521"/>
                </a:lnTo>
                <a:lnTo>
                  <a:pt x="107502" y="132466"/>
                </a:lnTo>
                <a:lnTo>
                  <a:pt x="103662" y="134401"/>
                </a:lnTo>
                <a:lnTo>
                  <a:pt x="98877" y="135361"/>
                </a:lnTo>
                <a:lnTo>
                  <a:pt x="94076" y="136306"/>
                </a:lnTo>
                <a:lnTo>
                  <a:pt x="88315" y="138242"/>
                </a:lnTo>
                <a:lnTo>
                  <a:pt x="66233" y="138242"/>
                </a:lnTo>
                <a:lnTo>
                  <a:pt x="59512" y="137281"/>
                </a:lnTo>
                <a:lnTo>
                  <a:pt x="52791" y="134401"/>
                </a:lnTo>
                <a:lnTo>
                  <a:pt x="47030" y="132466"/>
                </a:lnTo>
                <a:lnTo>
                  <a:pt x="42230" y="128640"/>
                </a:lnTo>
                <a:lnTo>
                  <a:pt x="38389" y="123840"/>
                </a:lnTo>
                <a:lnTo>
                  <a:pt x="34549" y="119039"/>
                </a:lnTo>
                <a:lnTo>
                  <a:pt x="31668" y="114239"/>
                </a:lnTo>
                <a:lnTo>
                  <a:pt x="30708" y="107518"/>
                </a:lnTo>
                <a:lnTo>
                  <a:pt x="28788" y="100797"/>
                </a:lnTo>
                <a:lnTo>
                  <a:pt x="27828" y="94076"/>
                </a:lnTo>
                <a:lnTo>
                  <a:pt x="27828" y="85435"/>
                </a:lnTo>
                <a:lnTo>
                  <a:pt x="125745" y="85435"/>
                </a:lnTo>
                <a:lnTo>
                  <a:pt x="128625" y="84475"/>
                </a:lnTo>
                <a:lnTo>
                  <a:pt x="130545" y="82555"/>
                </a:lnTo>
                <a:lnTo>
                  <a:pt x="132466" y="80634"/>
                </a:lnTo>
                <a:lnTo>
                  <a:pt x="133426" y="77754"/>
                </a:lnTo>
                <a:lnTo>
                  <a:pt x="133426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" name="object 45"/>
          <p:cNvSpPr/>
          <p:nvPr/>
        </p:nvSpPr>
        <p:spPr>
          <a:xfrm>
            <a:off x="3895801" y="791748"/>
            <a:ext cx="139186" cy="154548"/>
          </a:xfrm>
          <a:custGeom>
            <a:avLst/>
            <a:gdLst/>
            <a:ahLst/>
            <a:cxnLst/>
            <a:rect l="l" t="t" r="r" b="b"/>
            <a:pathLst>
              <a:path w="139186" h="154548">
                <a:moveTo>
                  <a:pt x="65272" y="154548"/>
                </a:moveTo>
                <a:lnTo>
                  <a:pt x="63352" y="125760"/>
                </a:lnTo>
                <a:lnTo>
                  <a:pt x="61432" y="154548"/>
                </a:lnTo>
                <a:lnTo>
                  <a:pt x="65272" y="154548"/>
                </a:lnTo>
                <a:close/>
              </a:path>
              <a:path w="139186" h="154548">
                <a:moveTo>
                  <a:pt x="122880" y="3840"/>
                </a:moveTo>
                <a:lnTo>
                  <a:pt x="121919" y="2880"/>
                </a:lnTo>
                <a:lnTo>
                  <a:pt x="121919" y="1920"/>
                </a:lnTo>
                <a:lnTo>
                  <a:pt x="120959" y="1920"/>
                </a:lnTo>
                <a:lnTo>
                  <a:pt x="120959" y="960"/>
                </a:lnTo>
                <a:lnTo>
                  <a:pt x="119999" y="960"/>
                </a:lnTo>
                <a:lnTo>
                  <a:pt x="119039" y="0"/>
                </a:lnTo>
                <a:lnTo>
                  <a:pt x="100797" y="0"/>
                </a:lnTo>
                <a:lnTo>
                  <a:pt x="99837" y="960"/>
                </a:lnTo>
                <a:lnTo>
                  <a:pt x="97916" y="960"/>
                </a:lnTo>
                <a:lnTo>
                  <a:pt x="96956" y="1920"/>
                </a:lnTo>
                <a:lnTo>
                  <a:pt x="96956" y="2880"/>
                </a:lnTo>
                <a:lnTo>
                  <a:pt x="95996" y="2880"/>
                </a:lnTo>
                <a:lnTo>
                  <a:pt x="95996" y="4800"/>
                </a:lnTo>
                <a:lnTo>
                  <a:pt x="63352" y="124800"/>
                </a:lnTo>
                <a:lnTo>
                  <a:pt x="27843" y="4800"/>
                </a:lnTo>
                <a:lnTo>
                  <a:pt x="27843" y="3840"/>
                </a:lnTo>
                <a:lnTo>
                  <a:pt x="26883" y="2880"/>
                </a:lnTo>
                <a:lnTo>
                  <a:pt x="25907" y="1920"/>
                </a:lnTo>
                <a:lnTo>
                  <a:pt x="25907" y="960"/>
                </a:lnTo>
                <a:lnTo>
                  <a:pt x="24963" y="960"/>
                </a:lnTo>
                <a:lnTo>
                  <a:pt x="24002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7680"/>
                </a:lnTo>
                <a:lnTo>
                  <a:pt x="960" y="8641"/>
                </a:lnTo>
                <a:lnTo>
                  <a:pt x="960" y="11521"/>
                </a:lnTo>
                <a:lnTo>
                  <a:pt x="44150" y="148803"/>
                </a:lnTo>
                <a:lnTo>
                  <a:pt x="44150" y="151668"/>
                </a:lnTo>
                <a:lnTo>
                  <a:pt x="45110" y="151668"/>
                </a:lnTo>
                <a:lnTo>
                  <a:pt x="46085" y="152643"/>
                </a:lnTo>
                <a:lnTo>
                  <a:pt x="47030" y="153588"/>
                </a:lnTo>
                <a:lnTo>
                  <a:pt x="47990" y="153588"/>
                </a:lnTo>
                <a:lnTo>
                  <a:pt x="49911" y="154548"/>
                </a:lnTo>
                <a:lnTo>
                  <a:pt x="61432" y="154548"/>
                </a:lnTo>
                <a:lnTo>
                  <a:pt x="63352" y="125760"/>
                </a:lnTo>
                <a:lnTo>
                  <a:pt x="65272" y="154548"/>
                </a:lnTo>
                <a:lnTo>
                  <a:pt x="73913" y="154548"/>
                </a:lnTo>
                <a:lnTo>
                  <a:pt x="74874" y="153588"/>
                </a:lnTo>
                <a:lnTo>
                  <a:pt x="76794" y="153588"/>
                </a:lnTo>
                <a:lnTo>
                  <a:pt x="77754" y="152643"/>
                </a:lnTo>
                <a:lnTo>
                  <a:pt x="78714" y="151668"/>
                </a:lnTo>
                <a:lnTo>
                  <a:pt x="79674" y="150708"/>
                </a:lnTo>
                <a:lnTo>
                  <a:pt x="79674" y="148803"/>
                </a:lnTo>
                <a:lnTo>
                  <a:pt x="108478" y="44165"/>
                </a:lnTo>
                <a:lnTo>
                  <a:pt x="108478" y="42230"/>
                </a:lnTo>
                <a:lnTo>
                  <a:pt x="139186" y="148803"/>
                </a:lnTo>
                <a:lnTo>
                  <a:pt x="139186" y="150708"/>
                </a:lnTo>
                <a:lnTo>
                  <a:pt x="140162" y="151668"/>
                </a:lnTo>
                <a:lnTo>
                  <a:pt x="141107" y="151668"/>
                </a:lnTo>
                <a:lnTo>
                  <a:pt x="141107" y="152643"/>
                </a:lnTo>
                <a:lnTo>
                  <a:pt x="142067" y="153588"/>
                </a:lnTo>
                <a:lnTo>
                  <a:pt x="144002" y="153588"/>
                </a:lnTo>
                <a:lnTo>
                  <a:pt x="144947" y="154548"/>
                </a:lnTo>
                <a:lnTo>
                  <a:pt x="169910" y="154548"/>
                </a:lnTo>
                <a:lnTo>
                  <a:pt x="170870" y="153588"/>
                </a:lnTo>
                <a:lnTo>
                  <a:pt x="171830" y="153588"/>
                </a:lnTo>
                <a:lnTo>
                  <a:pt x="172791" y="152643"/>
                </a:lnTo>
                <a:lnTo>
                  <a:pt x="173751" y="151668"/>
                </a:lnTo>
                <a:lnTo>
                  <a:pt x="174711" y="151668"/>
                </a:lnTo>
                <a:lnTo>
                  <a:pt x="174711" y="150708"/>
                </a:lnTo>
                <a:lnTo>
                  <a:pt x="175671" y="148803"/>
                </a:lnTo>
                <a:lnTo>
                  <a:pt x="217916" y="11521"/>
                </a:lnTo>
                <a:lnTo>
                  <a:pt x="218876" y="9601"/>
                </a:lnTo>
                <a:lnTo>
                  <a:pt x="218876" y="7680"/>
                </a:lnTo>
                <a:lnTo>
                  <a:pt x="219837" y="5760"/>
                </a:lnTo>
                <a:lnTo>
                  <a:pt x="219837" y="3840"/>
                </a:lnTo>
                <a:lnTo>
                  <a:pt x="218876" y="2880"/>
                </a:lnTo>
                <a:lnTo>
                  <a:pt x="218876" y="1920"/>
                </a:lnTo>
                <a:lnTo>
                  <a:pt x="217916" y="960"/>
                </a:lnTo>
                <a:lnTo>
                  <a:pt x="216956" y="960"/>
                </a:lnTo>
                <a:lnTo>
                  <a:pt x="215996" y="0"/>
                </a:lnTo>
                <a:lnTo>
                  <a:pt x="198714" y="0"/>
                </a:lnTo>
                <a:lnTo>
                  <a:pt x="196794" y="960"/>
                </a:lnTo>
                <a:lnTo>
                  <a:pt x="194873" y="960"/>
                </a:lnTo>
                <a:lnTo>
                  <a:pt x="193913" y="1920"/>
                </a:lnTo>
                <a:lnTo>
                  <a:pt x="193913" y="2880"/>
                </a:lnTo>
                <a:lnTo>
                  <a:pt x="192953" y="2880"/>
                </a:lnTo>
                <a:lnTo>
                  <a:pt x="192953" y="4800"/>
                </a:lnTo>
                <a:lnTo>
                  <a:pt x="158389" y="124800"/>
                </a:lnTo>
                <a:lnTo>
                  <a:pt x="157429" y="125760"/>
                </a:lnTo>
                <a:lnTo>
                  <a:pt x="157429" y="124800"/>
                </a:lnTo>
                <a:lnTo>
                  <a:pt x="122880" y="4800"/>
                </a:lnTo>
                <a:lnTo>
                  <a:pt x="122880" y="3840"/>
                </a:lnTo>
                <a:close/>
              </a:path>
              <a:path w="139186" h="154548">
                <a:moveTo>
                  <a:pt x="139186" y="148803"/>
                </a:moveTo>
                <a:lnTo>
                  <a:pt x="108478" y="42230"/>
                </a:lnTo>
                <a:lnTo>
                  <a:pt x="108478" y="44165"/>
                </a:lnTo>
                <a:lnTo>
                  <a:pt x="139186" y="14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/>
          <p:nvPr/>
        </p:nvSpPr>
        <p:spPr>
          <a:xfrm>
            <a:off x="4224116" y="791748"/>
            <a:ext cx="52791" cy="213116"/>
          </a:xfrm>
          <a:custGeom>
            <a:avLst/>
            <a:gdLst/>
            <a:ahLst/>
            <a:cxnLst/>
            <a:rect l="l" t="t" r="r" b="b"/>
            <a:pathLst>
              <a:path w="52791" h="213116">
                <a:moveTo>
                  <a:pt x="960" y="2880"/>
                </a:moveTo>
                <a:lnTo>
                  <a:pt x="0" y="2880"/>
                </a:lnTo>
                <a:lnTo>
                  <a:pt x="0" y="209275"/>
                </a:lnTo>
                <a:lnTo>
                  <a:pt x="960" y="210235"/>
                </a:lnTo>
                <a:lnTo>
                  <a:pt x="1904" y="211195"/>
                </a:lnTo>
                <a:lnTo>
                  <a:pt x="2865" y="211195"/>
                </a:lnTo>
                <a:lnTo>
                  <a:pt x="3840" y="212156"/>
                </a:lnTo>
                <a:lnTo>
                  <a:pt x="6705" y="212156"/>
                </a:lnTo>
                <a:lnTo>
                  <a:pt x="8625" y="213116"/>
                </a:lnTo>
                <a:lnTo>
                  <a:pt x="16306" y="213116"/>
                </a:lnTo>
                <a:lnTo>
                  <a:pt x="18227" y="212156"/>
                </a:lnTo>
                <a:lnTo>
                  <a:pt x="23027" y="212156"/>
                </a:lnTo>
                <a:lnTo>
                  <a:pt x="23987" y="211195"/>
                </a:lnTo>
                <a:lnTo>
                  <a:pt x="24947" y="211195"/>
                </a:lnTo>
                <a:lnTo>
                  <a:pt x="26868" y="48950"/>
                </a:lnTo>
                <a:lnTo>
                  <a:pt x="30708" y="43205"/>
                </a:lnTo>
                <a:lnTo>
                  <a:pt x="35509" y="39349"/>
                </a:lnTo>
                <a:lnTo>
                  <a:pt x="38389" y="35509"/>
                </a:lnTo>
                <a:lnTo>
                  <a:pt x="42230" y="31668"/>
                </a:lnTo>
                <a:lnTo>
                  <a:pt x="46070" y="28803"/>
                </a:lnTo>
                <a:lnTo>
                  <a:pt x="49911" y="26883"/>
                </a:lnTo>
                <a:lnTo>
                  <a:pt x="52791" y="1920"/>
                </a:lnTo>
                <a:lnTo>
                  <a:pt x="48950" y="4800"/>
                </a:lnTo>
                <a:lnTo>
                  <a:pt x="44150" y="6720"/>
                </a:lnTo>
                <a:lnTo>
                  <a:pt x="40309" y="9601"/>
                </a:lnTo>
                <a:lnTo>
                  <a:pt x="36469" y="12481"/>
                </a:lnTo>
                <a:lnTo>
                  <a:pt x="32628" y="16322"/>
                </a:lnTo>
                <a:lnTo>
                  <a:pt x="27828" y="20162"/>
                </a:lnTo>
                <a:lnTo>
                  <a:pt x="23987" y="24002"/>
                </a:lnTo>
                <a:lnTo>
                  <a:pt x="23987" y="3840"/>
                </a:lnTo>
                <a:lnTo>
                  <a:pt x="23027" y="2880"/>
                </a:lnTo>
                <a:lnTo>
                  <a:pt x="23027" y="1920"/>
                </a:lnTo>
                <a:lnTo>
                  <a:pt x="22067" y="960"/>
                </a:lnTo>
                <a:lnTo>
                  <a:pt x="21107" y="960"/>
                </a:lnTo>
                <a:lnTo>
                  <a:pt x="20147" y="0"/>
                </a:lnTo>
                <a:lnTo>
                  <a:pt x="4800" y="0"/>
                </a:lnTo>
                <a:lnTo>
                  <a:pt x="3840" y="960"/>
                </a:lnTo>
                <a:lnTo>
                  <a:pt x="1904" y="960"/>
                </a:lnTo>
                <a:lnTo>
                  <a:pt x="960" y="1920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" name="object 47"/>
          <p:cNvSpPr/>
          <p:nvPr/>
        </p:nvSpPr>
        <p:spPr>
          <a:xfrm>
            <a:off x="4249064" y="788868"/>
            <a:ext cx="109438" cy="214076"/>
          </a:xfrm>
          <a:custGeom>
            <a:avLst/>
            <a:gdLst/>
            <a:ahLst/>
            <a:cxnLst/>
            <a:rect l="l" t="t" r="r" b="b"/>
            <a:pathLst>
              <a:path w="109438" h="214076">
                <a:moveTo>
                  <a:pt x="16322" y="150708"/>
                </a:moveTo>
                <a:lnTo>
                  <a:pt x="20162" y="152643"/>
                </a:lnTo>
                <a:lnTo>
                  <a:pt x="23042" y="154548"/>
                </a:lnTo>
                <a:lnTo>
                  <a:pt x="26883" y="156469"/>
                </a:lnTo>
                <a:lnTo>
                  <a:pt x="30723" y="157429"/>
                </a:lnTo>
                <a:lnTo>
                  <a:pt x="33604" y="158389"/>
                </a:lnTo>
                <a:lnTo>
                  <a:pt x="37444" y="159364"/>
                </a:lnTo>
                <a:lnTo>
                  <a:pt x="42245" y="160309"/>
                </a:lnTo>
                <a:lnTo>
                  <a:pt x="46085" y="160309"/>
                </a:lnTo>
                <a:lnTo>
                  <a:pt x="61615" y="158641"/>
                </a:lnTo>
                <a:lnTo>
                  <a:pt x="72969" y="154548"/>
                </a:lnTo>
                <a:lnTo>
                  <a:pt x="83964" y="147309"/>
                </a:lnTo>
                <a:lnTo>
                  <a:pt x="93116" y="138242"/>
                </a:lnTo>
                <a:lnTo>
                  <a:pt x="100585" y="124636"/>
                </a:lnTo>
                <a:lnTo>
                  <a:pt x="104637" y="112318"/>
                </a:lnTo>
                <a:lnTo>
                  <a:pt x="106756" y="103483"/>
                </a:lnTo>
                <a:lnTo>
                  <a:pt x="108721" y="91000"/>
                </a:lnTo>
                <a:lnTo>
                  <a:pt x="109438" y="77754"/>
                </a:lnTo>
                <a:lnTo>
                  <a:pt x="109309" y="72952"/>
                </a:lnTo>
                <a:lnTo>
                  <a:pt x="107890" y="60259"/>
                </a:lnTo>
                <a:lnTo>
                  <a:pt x="105597" y="47990"/>
                </a:lnTo>
                <a:lnTo>
                  <a:pt x="101056" y="34035"/>
                </a:lnTo>
                <a:lnTo>
                  <a:pt x="95036" y="23042"/>
                </a:lnTo>
                <a:lnTo>
                  <a:pt x="91196" y="16322"/>
                </a:lnTo>
                <a:lnTo>
                  <a:pt x="84490" y="10561"/>
                </a:lnTo>
                <a:lnTo>
                  <a:pt x="77769" y="6720"/>
                </a:lnTo>
                <a:lnTo>
                  <a:pt x="63324" y="1216"/>
                </a:lnTo>
                <a:lnTo>
                  <a:pt x="49926" y="0"/>
                </a:lnTo>
                <a:lnTo>
                  <a:pt x="45125" y="0"/>
                </a:lnTo>
                <a:lnTo>
                  <a:pt x="41285" y="960"/>
                </a:lnTo>
                <a:lnTo>
                  <a:pt x="36484" y="1920"/>
                </a:lnTo>
                <a:lnTo>
                  <a:pt x="31683" y="2880"/>
                </a:lnTo>
                <a:lnTo>
                  <a:pt x="27843" y="4800"/>
                </a:lnTo>
                <a:lnTo>
                  <a:pt x="24963" y="29763"/>
                </a:lnTo>
                <a:lnTo>
                  <a:pt x="27843" y="27843"/>
                </a:lnTo>
                <a:lnTo>
                  <a:pt x="31683" y="25923"/>
                </a:lnTo>
                <a:lnTo>
                  <a:pt x="34564" y="24963"/>
                </a:lnTo>
                <a:lnTo>
                  <a:pt x="38404" y="24002"/>
                </a:lnTo>
                <a:lnTo>
                  <a:pt x="41285" y="23042"/>
                </a:lnTo>
                <a:lnTo>
                  <a:pt x="51846" y="23042"/>
                </a:lnTo>
                <a:lnTo>
                  <a:pt x="57607" y="24963"/>
                </a:lnTo>
                <a:lnTo>
                  <a:pt x="62407" y="27843"/>
                </a:lnTo>
                <a:lnTo>
                  <a:pt x="67208" y="31683"/>
                </a:lnTo>
                <a:lnTo>
                  <a:pt x="71033" y="35524"/>
                </a:lnTo>
                <a:lnTo>
                  <a:pt x="72969" y="41269"/>
                </a:lnTo>
                <a:lnTo>
                  <a:pt x="75834" y="46085"/>
                </a:lnTo>
                <a:lnTo>
                  <a:pt x="77769" y="52791"/>
                </a:lnTo>
                <a:lnTo>
                  <a:pt x="78714" y="59512"/>
                </a:lnTo>
                <a:lnTo>
                  <a:pt x="80650" y="66233"/>
                </a:lnTo>
                <a:lnTo>
                  <a:pt x="80650" y="88315"/>
                </a:lnTo>
                <a:lnTo>
                  <a:pt x="79674" y="95036"/>
                </a:lnTo>
                <a:lnTo>
                  <a:pt x="78714" y="100797"/>
                </a:lnTo>
                <a:lnTo>
                  <a:pt x="77769" y="107518"/>
                </a:lnTo>
                <a:lnTo>
                  <a:pt x="74874" y="114239"/>
                </a:lnTo>
                <a:lnTo>
                  <a:pt x="71993" y="119039"/>
                </a:lnTo>
                <a:lnTo>
                  <a:pt x="69128" y="124800"/>
                </a:lnTo>
                <a:lnTo>
                  <a:pt x="65288" y="128640"/>
                </a:lnTo>
                <a:lnTo>
                  <a:pt x="60487" y="132466"/>
                </a:lnTo>
                <a:lnTo>
                  <a:pt x="55686" y="135361"/>
                </a:lnTo>
                <a:lnTo>
                  <a:pt x="49926" y="137281"/>
                </a:lnTo>
                <a:lnTo>
                  <a:pt x="36484" y="137281"/>
                </a:lnTo>
                <a:lnTo>
                  <a:pt x="28803" y="134401"/>
                </a:lnTo>
                <a:lnTo>
                  <a:pt x="23042" y="129600"/>
                </a:lnTo>
                <a:lnTo>
                  <a:pt x="20416" y="127628"/>
                </a:lnTo>
                <a:lnTo>
                  <a:pt x="11476" y="119623"/>
                </a:lnTo>
                <a:lnTo>
                  <a:pt x="1920" y="109438"/>
                </a:lnTo>
                <a:lnTo>
                  <a:pt x="1920" y="51831"/>
                </a:lnTo>
                <a:lnTo>
                  <a:pt x="0" y="214076"/>
                </a:lnTo>
                <a:lnTo>
                  <a:pt x="960" y="213116"/>
                </a:lnTo>
                <a:lnTo>
                  <a:pt x="1920" y="212156"/>
                </a:lnTo>
                <a:lnTo>
                  <a:pt x="1920" y="138242"/>
                </a:lnTo>
                <a:lnTo>
                  <a:pt x="5760" y="142082"/>
                </a:lnTo>
                <a:lnTo>
                  <a:pt x="9601" y="144962"/>
                </a:lnTo>
                <a:lnTo>
                  <a:pt x="12481" y="147843"/>
                </a:lnTo>
                <a:lnTo>
                  <a:pt x="16322" y="15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/>
          <p:nvPr/>
        </p:nvSpPr>
        <p:spPr>
          <a:xfrm>
            <a:off x="4388266" y="788868"/>
            <a:ext cx="119039" cy="159364"/>
          </a:xfrm>
          <a:custGeom>
            <a:avLst/>
            <a:gdLst/>
            <a:ahLst/>
            <a:cxnLst/>
            <a:rect l="l" t="t" r="r" b="b"/>
            <a:pathLst>
              <a:path w="119039" h="159364">
                <a:moveTo>
                  <a:pt x="7680" y="19202"/>
                </a:moveTo>
                <a:lnTo>
                  <a:pt x="7680" y="20162"/>
                </a:lnTo>
                <a:lnTo>
                  <a:pt x="6720" y="22082"/>
                </a:lnTo>
                <a:lnTo>
                  <a:pt x="6720" y="29763"/>
                </a:lnTo>
                <a:lnTo>
                  <a:pt x="7680" y="31683"/>
                </a:lnTo>
                <a:lnTo>
                  <a:pt x="7680" y="33604"/>
                </a:lnTo>
                <a:lnTo>
                  <a:pt x="8641" y="34549"/>
                </a:lnTo>
                <a:lnTo>
                  <a:pt x="8641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7444"/>
                </a:lnTo>
                <a:lnTo>
                  <a:pt x="15361" y="36484"/>
                </a:lnTo>
                <a:lnTo>
                  <a:pt x="18242" y="34549"/>
                </a:lnTo>
                <a:lnTo>
                  <a:pt x="21122" y="33604"/>
                </a:lnTo>
                <a:lnTo>
                  <a:pt x="24002" y="31683"/>
                </a:lnTo>
                <a:lnTo>
                  <a:pt x="27843" y="29763"/>
                </a:lnTo>
                <a:lnTo>
                  <a:pt x="31683" y="27843"/>
                </a:lnTo>
                <a:lnTo>
                  <a:pt x="36484" y="25923"/>
                </a:lnTo>
                <a:lnTo>
                  <a:pt x="42230" y="24002"/>
                </a:lnTo>
                <a:lnTo>
                  <a:pt x="47030" y="23042"/>
                </a:lnTo>
                <a:lnTo>
                  <a:pt x="52791" y="22082"/>
                </a:lnTo>
                <a:lnTo>
                  <a:pt x="65272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967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196" y="41269"/>
                </a:lnTo>
                <a:lnTo>
                  <a:pt x="92156" y="46085"/>
                </a:lnTo>
                <a:lnTo>
                  <a:pt x="93116" y="50886"/>
                </a:lnTo>
                <a:lnTo>
                  <a:pt x="93116" y="67193"/>
                </a:lnTo>
                <a:lnTo>
                  <a:pt x="72953" y="67193"/>
                </a:lnTo>
                <a:lnTo>
                  <a:pt x="66842" y="67367"/>
                </a:lnTo>
                <a:lnTo>
                  <a:pt x="53765" y="68803"/>
                </a:lnTo>
                <a:lnTo>
                  <a:pt x="42230" y="71033"/>
                </a:lnTo>
                <a:lnTo>
                  <a:pt x="33588" y="72953"/>
                </a:lnTo>
                <a:lnTo>
                  <a:pt x="25923" y="75834"/>
                </a:lnTo>
                <a:lnTo>
                  <a:pt x="19202" y="79674"/>
                </a:lnTo>
                <a:lnTo>
                  <a:pt x="13441" y="83515"/>
                </a:lnTo>
                <a:lnTo>
                  <a:pt x="8641" y="88315"/>
                </a:lnTo>
                <a:lnTo>
                  <a:pt x="480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3840" y="134401"/>
                </a:lnTo>
                <a:lnTo>
                  <a:pt x="5760" y="140147"/>
                </a:lnTo>
                <a:lnTo>
                  <a:pt x="9601" y="144962"/>
                </a:lnTo>
                <a:lnTo>
                  <a:pt x="13441" y="147843"/>
                </a:lnTo>
                <a:lnTo>
                  <a:pt x="18242" y="152643"/>
                </a:lnTo>
                <a:lnTo>
                  <a:pt x="23027" y="154548"/>
                </a:lnTo>
                <a:lnTo>
                  <a:pt x="29748" y="156469"/>
                </a:lnTo>
                <a:lnTo>
                  <a:pt x="35524" y="159364"/>
                </a:lnTo>
                <a:lnTo>
                  <a:pt x="29748" y="127680"/>
                </a:lnTo>
                <a:lnTo>
                  <a:pt x="26868" y="121919"/>
                </a:lnTo>
                <a:lnTo>
                  <a:pt x="26868" y="110398"/>
                </a:lnTo>
                <a:lnTo>
                  <a:pt x="27843" y="105597"/>
                </a:lnTo>
                <a:lnTo>
                  <a:pt x="29748" y="102717"/>
                </a:lnTo>
                <a:lnTo>
                  <a:pt x="31683" y="98877"/>
                </a:lnTo>
                <a:lnTo>
                  <a:pt x="33588" y="95996"/>
                </a:lnTo>
                <a:lnTo>
                  <a:pt x="37429" y="94076"/>
                </a:lnTo>
                <a:lnTo>
                  <a:pt x="41269" y="91196"/>
                </a:lnTo>
                <a:lnTo>
                  <a:pt x="46070" y="90236"/>
                </a:lnTo>
                <a:lnTo>
                  <a:pt x="50871" y="88315"/>
                </a:lnTo>
                <a:lnTo>
                  <a:pt x="56631" y="87355"/>
                </a:lnTo>
                <a:lnTo>
                  <a:pt x="6239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79674" y="130561"/>
                </a:lnTo>
                <a:lnTo>
                  <a:pt x="73913" y="133441"/>
                </a:lnTo>
                <a:lnTo>
                  <a:pt x="68153" y="137281"/>
                </a:lnTo>
                <a:lnTo>
                  <a:pt x="61432" y="139186"/>
                </a:lnTo>
                <a:lnTo>
                  <a:pt x="63217" y="158844"/>
                </a:lnTo>
                <a:lnTo>
                  <a:pt x="74874" y="154548"/>
                </a:lnTo>
                <a:lnTo>
                  <a:pt x="75983" y="153980"/>
                </a:lnTo>
                <a:lnTo>
                  <a:pt x="86673" y="147074"/>
                </a:lnTo>
                <a:lnTo>
                  <a:pt x="95996" y="138242"/>
                </a:lnTo>
                <a:lnTo>
                  <a:pt x="95996" y="154548"/>
                </a:lnTo>
                <a:lnTo>
                  <a:pt x="96956" y="155524"/>
                </a:lnTo>
                <a:lnTo>
                  <a:pt x="97916" y="155524"/>
                </a:lnTo>
                <a:lnTo>
                  <a:pt x="97916" y="156469"/>
                </a:lnTo>
                <a:lnTo>
                  <a:pt x="99837" y="157429"/>
                </a:lnTo>
                <a:lnTo>
                  <a:pt x="116159" y="157429"/>
                </a:lnTo>
                <a:lnTo>
                  <a:pt x="117119" y="156469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039" y="46085"/>
                </a:lnTo>
                <a:lnTo>
                  <a:pt x="118079" y="38389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8315" y="3840"/>
                </a:lnTo>
                <a:lnTo>
                  <a:pt x="76023" y="1134"/>
                </a:lnTo>
                <a:lnTo>
                  <a:pt x="62392" y="0"/>
                </a:lnTo>
                <a:lnTo>
                  <a:pt x="56631" y="0"/>
                </a:lnTo>
                <a:lnTo>
                  <a:pt x="50871" y="960"/>
                </a:lnTo>
                <a:lnTo>
                  <a:pt x="45110" y="1920"/>
                </a:lnTo>
                <a:lnTo>
                  <a:pt x="39364" y="2880"/>
                </a:lnTo>
                <a:lnTo>
                  <a:pt x="34549" y="3840"/>
                </a:lnTo>
                <a:lnTo>
                  <a:pt x="29748" y="5760"/>
                </a:lnTo>
                <a:lnTo>
                  <a:pt x="25923" y="7680"/>
                </a:lnTo>
                <a:lnTo>
                  <a:pt x="21122" y="9601"/>
                </a:lnTo>
                <a:lnTo>
                  <a:pt x="18242" y="11521"/>
                </a:lnTo>
                <a:lnTo>
                  <a:pt x="14401" y="13441"/>
                </a:lnTo>
                <a:lnTo>
                  <a:pt x="11521" y="14401"/>
                </a:lnTo>
                <a:lnTo>
                  <a:pt x="10561" y="16322"/>
                </a:lnTo>
                <a:lnTo>
                  <a:pt x="8641" y="17282"/>
                </a:lnTo>
                <a:lnTo>
                  <a:pt x="768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" name="object 49"/>
          <p:cNvSpPr/>
          <p:nvPr/>
        </p:nvSpPr>
        <p:spPr>
          <a:xfrm>
            <a:off x="4418015" y="916548"/>
            <a:ext cx="33468" cy="32628"/>
          </a:xfrm>
          <a:custGeom>
            <a:avLst/>
            <a:gdLst/>
            <a:ahLst/>
            <a:cxnLst/>
            <a:rect l="l" t="t" r="r" b="b"/>
            <a:pathLst>
              <a:path w="33468" h="32628">
                <a:moveTo>
                  <a:pt x="24963" y="11506"/>
                </a:moveTo>
                <a:lnTo>
                  <a:pt x="16322" y="11506"/>
                </a:lnTo>
                <a:lnTo>
                  <a:pt x="9616" y="9601"/>
                </a:lnTo>
                <a:lnTo>
                  <a:pt x="4800" y="4785"/>
                </a:lnTo>
                <a:lnTo>
                  <a:pt x="0" y="0"/>
                </a:lnTo>
                <a:lnTo>
                  <a:pt x="5775" y="31683"/>
                </a:lnTo>
                <a:lnTo>
                  <a:pt x="13456" y="32628"/>
                </a:lnTo>
                <a:lnTo>
                  <a:pt x="20408" y="32628"/>
                </a:lnTo>
                <a:lnTo>
                  <a:pt x="33468" y="31163"/>
                </a:lnTo>
                <a:lnTo>
                  <a:pt x="31683" y="11506"/>
                </a:lnTo>
                <a:lnTo>
                  <a:pt x="24963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" name="object 50"/>
          <p:cNvSpPr/>
          <p:nvPr/>
        </p:nvSpPr>
        <p:spPr>
          <a:xfrm>
            <a:off x="4556257" y="788868"/>
            <a:ext cx="85435" cy="157429"/>
          </a:xfrm>
          <a:custGeom>
            <a:avLst/>
            <a:gdLst/>
            <a:ahLst/>
            <a:cxnLst/>
            <a:rect l="l" t="t" r="r" b="b"/>
            <a:pathLst>
              <a:path w="85435" h="157429">
                <a:moveTo>
                  <a:pt x="26883" y="57607"/>
                </a:moveTo>
                <a:lnTo>
                  <a:pt x="30723" y="51831"/>
                </a:lnTo>
                <a:lnTo>
                  <a:pt x="34564" y="46085"/>
                </a:lnTo>
                <a:lnTo>
                  <a:pt x="37444" y="42230"/>
                </a:lnTo>
                <a:lnTo>
                  <a:pt x="40325" y="38389"/>
                </a:lnTo>
                <a:lnTo>
                  <a:pt x="43205" y="34549"/>
                </a:lnTo>
                <a:lnTo>
                  <a:pt x="46085" y="32644"/>
                </a:lnTo>
                <a:lnTo>
                  <a:pt x="48966" y="29763"/>
                </a:lnTo>
                <a:lnTo>
                  <a:pt x="51846" y="27843"/>
                </a:lnTo>
                <a:lnTo>
                  <a:pt x="54711" y="26883"/>
                </a:lnTo>
                <a:lnTo>
                  <a:pt x="56647" y="25923"/>
                </a:lnTo>
                <a:lnTo>
                  <a:pt x="69113" y="25923"/>
                </a:lnTo>
                <a:lnTo>
                  <a:pt x="71048" y="26883"/>
                </a:lnTo>
                <a:lnTo>
                  <a:pt x="71993" y="26883"/>
                </a:lnTo>
                <a:lnTo>
                  <a:pt x="73913" y="27843"/>
                </a:lnTo>
                <a:lnTo>
                  <a:pt x="75834" y="27843"/>
                </a:lnTo>
                <a:lnTo>
                  <a:pt x="76794" y="28803"/>
                </a:lnTo>
                <a:lnTo>
                  <a:pt x="77754" y="28803"/>
                </a:lnTo>
                <a:lnTo>
                  <a:pt x="79674" y="29763"/>
                </a:lnTo>
                <a:lnTo>
                  <a:pt x="82555" y="29763"/>
                </a:lnTo>
                <a:lnTo>
                  <a:pt x="83515" y="28803"/>
                </a:lnTo>
                <a:lnTo>
                  <a:pt x="84475" y="27843"/>
                </a:lnTo>
                <a:lnTo>
                  <a:pt x="84475" y="25923"/>
                </a:lnTo>
                <a:lnTo>
                  <a:pt x="85435" y="24963"/>
                </a:lnTo>
                <a:lnTo>
                  <a:pt x="85435" y="8641"/>
                </a:lnTo>
                <a:lnTo>
                  <a:pt x="84475" y="7680"/>
                </a:lnTo>
                <a:lnTo>
                  <a:pt x="84475" y="5760"/>
                </a:lnTo>
                <a:lnTo>
                  <a:pt x="83515" y="4800"/>
                </a:lnTo>
                <a:lnTo>
                  <a:pt x="82555" y="3840"/>
                </a:lnTo>
                <a:lnTo>
                  <a:pt x="81594" y="3840"/>
                </a:lnTo>
                <a:lnTo>
                  <a:pt x="79674" y="2880"/>
                </a:lnTo>
                <a:lnTo>
                  <a:pt x="77754" y="1920"/>
                </a:lnTo>
                <a:lnTo>
                  <a:pt x="74874" y="1920"/>
                </a:lnTo>
                <a:lnTo>
                  <a:pt x="72953" y="960"/>
                </a:lnTo>
                <a:lnTo>
                  <a:pt x="69113" y="960"/>
                </a:lnTo>
                <a:lnTo>
                  <a:pt x="67208" y="0"/>
                </a:lnTo>
                <a:lnTo>
                  <a:pt x="60487" y="0"/>
                </a:lnTo>
                <a:lnTo>
                  <a:pt x="57591" y="960"/>
                </a:lnTo>
                <a:lnTo>
                  <a:pt x="54711" y="1920"/>
                </a:lnTo>
                <a:lnTo>
                  <a:pt x="51846" y="2880"/>
                </a:lnTo>
                <a:lnTo>
                  <a:pt x="48966" y="3840"/>
                </a:lnTo>
                <a:lnTo>
                  <a:pt x="45125" y="5760"/>
                </a:lnTo>
                <a:lnTo>
                  <a:pt x="42245" y="8641"/>
                </a:lnTo>
                <a:lnTo>
                  <a:pt x="39364" y="11521"/>
                </a:lnTo>
                <a:lnTo>
                  <a:pt x="35524" y="14401"/>
                </a:lnTo>
                <a:lnTo>
                  <a:pt x="31683" y="18242"/>
                </a:lnTo>
                <a:lnTo>
                  <a:pt x="27843" y="23042"/>
                </a:lnTo>
                <a:lnTo>
                  <a:pt x="24002" y="28803"/>
                </a:lnTo>
                <a:lnTo>
                  <a:pt x="24002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54548"/>
                </a:lnTo>
                <a:lnTo>
                  <a:pt x="960" y="155524"/>
                </a:lnTo>
                <a:lnTo>
                  <a:pt x="1920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208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76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" name="object 51"/>
          <p:cNvSpPr/>
          <p:nvPr/>
        </p:nvSpPr>
        <p:spPr>
          <a:xfrm>
            <a:off x="4656094" y="788868"/>
            <a:ext cx="119039" cy="159364"/>
          </a:xfrm>
          <a:custGeom>
            <a:avLst/>
            <a:gdLst/>
            <a:ahLst/>
            <a:cxnLst/>
            <a:rect l="l" t="t" r="r" b="b"/>
            <a:pathLst>
              <a:path w="119039" h="159364">
                <a:moveTo>
                  <a:pt x="110398" y="19202"/>
                </a:moveTo>
                <a:lnTo>
                  <a:pt x="105597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8315" y="3840"/>
                </a:lnTo>
                <a:lnTo>
                  <a:pt x="86825" y="3471"/>
                </a:lnTo>
                <a:lnTo>
                  <a:pt x="75097" y="1064"/>
                </a:lnTo>
                <a:lnTo>
                  <a:pt x="61447" y="0"/>
                </a:lnTo>
                <a:lnTo>
                  <a:pt x="55671" y="0"/>
                </a:lnTo>
                <a:lnTo>
                  <a:pt x="50886" y="960"/>
                </a:lnTo>
                <a:lnTo>
                  <a:pt x="45125" y="1920"/>
                </a:lnTo>
                <a:lnTo>
                  <a:pt x="39364" y="2880"/>
                </a:lnTo>
                <a:lnTo>
                  <a:pt x="34564" y="3840"/>
                </a:lnTo>
                <a:lnTo>
                  <a:pt x="29763" y="5760"/>
                </a:lnTo>
                <a:lnTo>
                  <a:pt x="24963" y="7680"/>
                </a:lnTo>
                <a:lnTo>
                  <a:pt x="21122" y="9601"/>
                </a:lnTo>
                <a:lnTo>
                  <a:pt x="17282" y="11521"/>
                </a:lnTo>
                <a:lnTo>
                  <a:pt x="14401" y="13441"/>
                </a:lnTo>
                <a:lnTo>
                  <a:pt x="11521" y="14401"/>
                </a:lnTo>
                <a:lnTo>
                  <a:pt x="9601" y="16322"/>
                </a:lnTo>
                <a:lnTo>
                  <a:pt x="8641" y="17282"/>
                </a:lnTo>
                <a:lnTo>
                  <a:pt x="7680" y="19202"/>
                </a:lnTo>
                <a:lnTo>
                  <a:pt x="6720" y="20162"/>
                </a:lnTo>
                <a:lnTo>
                  <a:pt x="6720" y="31683"/>
                </a:lnTo>
                <a:lnTo>
                  <a:pt x="7680" y="32644"/>
                </a:lnTo>
                <a:lnTo>
                  <a:pt x="7680" y="34549"/>
                </a:lnTo>
                <a:lnTo>
                  <a:pt x="8641" y="35524"/>
                </a:lnTo>
                <a:lnTo>
                  <a:pt x="8641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7444"/>
                </a:lnTo>
                <a:lnTo>
                  <a:pt x="15361" y="36484"/>
                </a:lnTo>
                <a:lnTo>
                  <a:pt x="18242" y="34549"/>
                </a:lnTo>
                <a:lnTo>
                  <a:pt x="20162" y="33604"/>
                </a:lnTo>
                <a:lnTo>
                  <a:pt x="24003" y="31683"/>
                </a:lnTo>
                <a:lnTo>
                  <a:pt x="27843" y="29763"/>
                </a:lnTo>
                <a:lnTo>
                  <a:pt x="31683" y="27843"/>
                </a:lnTo>
                <a:lnTo>
                  <a:pt x="36484" y="25923"/>
                </a:lnTo>
                <a:lnTo>
                  <a:pt x="41285" y="24002"/>
                </a:lnTo>
                <a:lnTo>
                  <a:pt x="47045" y="23042"/>
                </a:lnTo>
                <a:lnTo>
                  <a:pt x="52791" y="22082"/>
                </a:lnTo>
                <a:lnTo>
                  <a:pt x="65288" y="22082"/>
                </a:lnTo>
                <a:lnTo>
                  <a:pt x="70073" y="23042"/>
                </a:lnTo>
                <a:lnTo>
                  <a:pt x="74874" y="24002"/>
                </a:lnTo>
                <a:lnTo>
                  <a:pt x="78714" y="25923"/>
                </a:lnTo>
                <a:lnTo>
                  <a:pt x="82555" y="27843"/>
                </a:lnTo>
                <a:lnTo>
                  <a:pt x="84475" y="30723"/>
                </a:lnTo>
                <a:lnTo>
                  <a:pt x="87355" y="33604"/>
                </a:lnTo>
                <a:lnTo>
                  <a:pt x="89275" y="37444"/>
                </a:lnTo>
                <a:lnTo>
                  <a:pt x="90236" y="41269"/>
                </a:lnTo>
                <a:lnTo>
                  <a:pt x="92156" y="46085"/>
                </a:lnTo>
                <a:lnTo>
                  <a:pt x="92156" y="67193"/>
                </a:lnTo>
                <a:lnTo>
                  <a:pt x="71993" y="67193"/>
                </a:lnTo>
                <a:lnTo>
                  <a:pt x="67152" y="67321"/>
                </a:lnTo>
                <a:lnTo>
                  <a:pt x="54106" y="68740"/>
                </a:lnTo>
                <a:lnTo>
                  <a:pt x="42245" y="71033"/>
                </a:lnTo>
                <a:lnTo>
                  <a:pt x="32644" y="72953"/>
                </a:lnTo>
                <a:lnTo>
                  <a:pt x="24963" y="75834"/>
                </a:lnTo>
                <a:lnTo>
                  <a:pt x="19202" y="79674"/>
                </a:lnTo>
                <a:lnTo>
                  <a:pt x="12481" y="83515"/>
                </a:lnTo>
                <a:lnTo>
                  <a:pt x="7680" y="88315"/>
                </a:lnTo>
                <a:lnTo>
                  <a:pt x="4800" y="94076"/>
                </a:lnTo>
                <a:lnTo>
                  <a:pt x="96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2880" y="134401"/>
                </a:lnTo>
                <a:lnTo>
                  <a:pt x="5760" y="140147"/>
                </a:lnTo>
                <a:lnTo>
                  <a:pt x="8641" y="144962"/>
                </a:lnTo>
                <a:lnTo>
                  <a:pt x="13441" y="147843"/>
                </a:lnTo>
                <a:lnTo>
                  <a:pt x="18242" y="152643"/>
                </a:lnTo>
                <a:lnTo>
                  <a:pt x="23042" y="154548"/>
                </a:lnTo>
                <a:lnTo>
                  <a:pt x="28803" y="156469"/>
                </a:lnTo>
                <a:lnTo>
                  <a:pt x="35524" y="159364"/>
                </a:lnTo>
                <a:lnTo>
                  <a:pt x="28803" y="127680"/>
                </a:lnTo>
                <a:lnTo>
                  <a:pt x="26883" y="121919"/>
                </a:lnTo>
                <a:lnTo>
                  <a:pt x="26883" y="110398"/>
                </a:lnTo>
                <a:lnTo>
                  <a:pt x="27843" y="105597"/>
                </a:lnTo>
                <a:lnTo>
                  <a:pt x="29763" y="102717"/>
                </a:lnTo>
                <a:lnTo>
                  <a:pt x="30723" y="98877"/>
                </a:lnTo>
                <a:lnTo>
                  <a:pt x="33604" y="95996"/>
                </a:lnTo>
                <a:lnTo>
                  <a:pt x="37444" y="94076"/>
                </a:lnTo>
                <a:lnTo>
                  <a:pt x="40325" y="91196"/>
                </a:lnTo>
                <a:lnTo>
                  <a:pt x="45125" y="90236"/>
                </a:lnTo>
                <a:lnTo>
                  <a:pt x="50886" y="88315"/>
                </a:lnTo>
                <a:lnTo>
                  <a:pt x="55671" y="87355"/>
                </a:lnTo>
                <a:lnTo>
                  <a:pt x="62407" y="86395"/>
                </a:lnTo>
                <a:lnTo>
                  <a:pt x="92156" y="86395"/>
                </a:lnTo>
                <a:lnTo>
                  <a:pt x="92156" y="117119"/>
                </a:lnTo>
                <a:lnTo>
                  <a:pt x="85435" y="124800"/>
                </a:lnTo>
                <a:lnTo>
                  <a:pt x="79674" y="130561"/>
                </a:lnTo>
                <a:lnTo>
                  <a:pt x="73914" y="133441"/>
                </a:lnTo>
                <a:lnTo>
                  <a:pt x="67193" y="137281"/>
                </a:lnTo>
                <a:lnTo>
                  <a:pt x="61447" y="139186"/>
                </a:lnTo>
                <a:lnTo>
                  <a:pt x="62860" y="158846"/>
                </a:lnTo>
                <a:lnTo>
                  <a:pt x="74874" y="154548"/>
                </a:lnTo>
                <a:lnTo>
                  <a:pt x="75976" y="153980"/>
                </a:lnTo>
                <a:lnTo>
                  <a:pt x="86297" y="147074"/>
                </a:lnTo>
                <a:lnTo>
                  <a:pt x="95996" y="138242"/>
                </a:lnTo>
                <a:lnTo>
                  <a:pt x="95996" y="154548"/>
                </a:lnTo>
                <a:lnTo>
                  <a:pt x="96956" y="155524"/>
                </a:lnTo>
                <a:lnTo>
                  <a:pt x="97917" y="156469"/>
                </a:lnTo>
                <a:lnTo>
                  <a:pt x="98877" y="157429"/>
                </a:lnTo>
                <a:lnTo>
                  <a:pt x="116159" y="157429"/>
                </a:lnTo>
                <a:lnTo>
                  <a:pt x="117119" y="156469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039" y="46085"/>
                </a:lnTo>
                <a:lnTo>
                  <a:pt x="118079" y="38389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0398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/>
          <p:nvPr/>
        </p:nvSpPr>
        <p:spPr>
          <a:xfrm>
            <a:off x="4684897" y="916548"/>
            <a:ext cx="34057" cy="32628"/>
          </a:xfrm>
          <a:custGeom>
            <a:avLst/>
            <a:gdLst/>
            <a:ahLst/>
            <a:cxnLst/>
            <a:rect l="l" t="t" r="r" b="b"/>
            <a:pathLst>
              <a:path w="34057" h="32628">
                <a:moveTo>
                  <a:pt x="24963" y="11506"/>
                </a:moveTo>
                <a:lnTo>
                  <a:pt x="16322" y="11506"/>
                </a:lnTo>
                <a:lnTo>
                  <a:pt x="9601" y="9601"/>
                </a:lnTo>
                <a:lnTo>
                  <a:pt x="4800" y="4785"/>
                </a:lnTo>
                <a:lnTo>
                  <a:pt x="0" y="0"/>
                </a:lnTo>
                <a:lnTo>
                  <a:pt x="6720" y="31683"/>
                </a:lnTo>
                <a:lnTo>
                  <a:pt x="13441" y="32628"/>
                </a:lnTo>
                <a:lnTo>
                  <a:pt x="21329" y="32628"/>
                </a:lnTo>
                <a:lnTo>
                  <a:pt x="34057" y="31165"/>
                </a:lnTo>
                <a:lnTo>
                  <a:pt x="32644" y="11506"/>
                </a:lnTo>
                <a:lnTo>
                  <a:pt x="24963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" name="object 53"/>
          <p:cNvSpPr/>
          <p:nvPr/>
        </p:nvSpPr>
        <p:spPr>
          <a:xfrm>
            <a:off x="4839446" y="875263"/>
            <a:ext cx="6720" cy="67193"/>
          </a:xfrm>
          <a:custGeom>
            <a:avLst/>
            <a:gdLst/>
            <a:ahLst/>
            <a:cxnLst/>
            <a:rect l="l" t="t" r="r" b="b"/>
            <a:pathLst>
              <a:path w="6720" h="67193">
                <a:moveTo>
                  <a:pt x="6720" y="67193"/>
                </a:moveTo>
                <a:lnTo>
                  <a:pt x="5760" y="21122"/>
                </a:lnTo>
                <a:lnTo>
                  <a:pt x="4800" y="14401"/>
                </a:lnTo>
                <a:lnTo>
                  <a:pt x="3840" y="6720"/>
                </a:lnTo>
                <a:lnTo>
                  <a:pt x="2880" y="0"/>
                </a:lnTo>
                <a:lnTo>
                  <a:pt x="0" y="63352"/>
                </a:lnTo>
                <a:lnTo>
                  <a:pt x="6720" y="67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" name="object 54"/>
          <p:cNvSpPr/>
          <p:nvPr/>
        </p:nvSpPr>
        <p:spPr>
          <a:xfrm>
            <a:off x="4814483" y="721674"/>
            <a:ext cx="134401" cy="227502"/>
          </a:xfrm>
          <a:custGeom>
            <a:avLst/>
            <a:gdLst/>
            <a:ahLst/>
            <a:cxnLst/>
            <a:rect l="l" t="t" r="r" b="b"/>
            <a:pathLst>
              <a:path w="134401" h="227502">
                <a:moveTo>
                  <a:pt x="46129" y="226286"/>
                </a:moveTo>
                <a:lnTo>
                  <a:pt x="59527" y="227502"/>
                </a:lnTo>
                <a:lnTo>
                  <a:pt x="62144" y="227432"/>
                </a:lnTo>
                <a:lnTo>
                  <a:pt x="74924" y="225090"/>
                </a:lnTo>
                <a:lnTo>
                  <a:pt x="86395" y="219837"/>
                </a:lnTo>
                <a:lnTo>
                  <a:pt x="90822" y="217238"/>
                </a:lnTo>
                <a:lnTo>
                  <a:pt x="100821" y="210005"/>
                </a:lnTo>
                <a:lnTo>
                  <a:pt x="110398" y="200634"/>
                </a:lnTo>
                <a:lnTo>
                  <a:pt x="110398" y="221742"/>
                </a:lnTo>
                <a:lnTo>
                  <a:pt x="111358" y="222717"/>
                </a:lnTo>
                <a:lnTo>
                  <a:pt x="112318" y="223662"/>
                </a:lnTo>
                <a:lnTo>
                  <a:pt x="113278" y="223662"/>
                </a:lnTo>
                <a:lnTo>
                  <a:pt x="114239" y="224622"/>
                </a:lnTo>
                <a:lnTo>
                  <a:pt x="130561" y="224622"/>
                </a:lnTo>
                <a:lnTo>
                  <a:pt x="131521" y="223662"/>
                </a:lnTo>
                <a:lnTo>
                  <a:pt x="132481" y="223662"/>
                </a:lnTo>
                <a:lnTo>
                  <a:pt x="133441" y="222717"/>
                </a:lnTo>
                <a:lnTo>
                  <a:pt x="134401" y="221742"/>
                </a:lnTo>
                <a:lnTo>
                  <a:pt x="134401" y="4800"/>
                </a:lnTo>
                <a:lnTo>
                  <a:pt x="133441" y="3825"/>
                </a:lnTo>
                <a:lnTo>
                  <a:pt x="133441" y="2880"/>
                </a:lnTo>
                <a:lnTo>
                  <a:pt x="132481" y="1920"/>
                </a:lnTo>
                <a:lnTo>
                  <a:pt x="131521" y="1920"/>
                </a:lnTo>
                <a:lnTo>
                  <a:pt x="130561" y="960"/>
                </a:lnTo>
                <a:lnTo>
                  <a:pt x="126720" y="960"/>
                </a:lnTo>
                <a:lnTo>
                  <a:pt x="125760" y="0"/>
                </a:lnTo>
                <a:lnTo>
                  <a:pt x="115199" y="0"/>
                </a:lnTo>
                <a:lnTo>
                  <a:pt x="114239" y="960"/>
                </a:lnTo>
                <a:lnTo>
                  <a:pt x="111358" y="960"/>
                </a:lnTo>
                <a:lnTo>
                  <a:pt x="110398" y="1920"/>
                </a:lnTo>
                <a:lnTo>
                  <a:pt x="108478" y="1920"/>
                </a:lnTo>
                <a:lnTo>
                  <a:pt x="108478" y="2880"/>
                </a:lnTo>
                <a:lnTo>
                  <a:pt x="107518" y="2880"/>
                </a:lnTo>
                <a:lnTo>
                  <a:pt x="107518" y="89275"/>
                </a:lnTo>
                <a:lnTo>
                  <a:pt x="106409" y="88305"/>
                </a:lnTo>
                <a:lnTo>
                  <a:pt x="96096" y="79635"/>
                </a:lnTo>
                <a:lnTo>
                  <a:pt x="86395" y="72953"/>
                </a:lnTo>
                <a:lnTo>
                  <a:pt x="78729" y="69113"/>
                </a:lnTo>
                <a:lnTo>
                  <a:pt x="71048" y="67193"/>
                </a:lnTo>
                <a:lnTo>
                  <a:pt x="63367" y="67193"/>
                </a:lnTo>
                <a:lnTo>
                  <a:pt x="59818" y="67268"/>
                </a:lnTo>
                <a:lnTo>
                  <a:pt x="46790" y="69143"/>
                </a:lnTo>
                <a:lnTo>
                  <a:pt x="35524" y="73914"/>
                </a:lnTo>
                <a:lnTo>
                  <a:pt x="27843" y="77754"/>
                </a:lnTo>
                <a:lnTo>
                  <a:pt x="21122" y="82555"/>
                </a:lnTo>
                <a:lnTo>
                  <a:pt x="16322" y="89275"/>
                </a:lnTo>
                <a:lnTo>
                  <a:pt x="14587" y="91703"/>
                </a:lnTo>
                <a:lnTo>
                  <a:pt x="8540" y="102864"/>
                </a:lnTo>
                <a:lnTo>
                  <a:pt x="4815" y="115183"/>
                </a:lnTo>
                <a:lnTo>
                  <a:pt x="2835" y="123328"/>
                </a:lnTo>
                <a:lnTo>
                  <a:pt x="760" y="135907"/>
                </a:lnTo>
                <a:lnTo>
                  <a:pt x="0" y="148788"/>
                </a:lnTo>
                <a:lnTo>
                  <a:pt x="99" y="154823"/>
                </a:lnTo>
                <a:lnTo>
                  <a:pt x="1205" y="167565"/>
                </a:lnTo>
                <a:lnTo>
                  <a:pt x="3840" y="179511"/>
                </a:lnTo>
                <a:lnTo>
                  <a:pt x="4144" y="180947"/>
                </a:lnTo>
                <a:lnTo>
                  <a:pt x="8176" y="193327"/>
                </a:lnTo>
                <a:lnTo>
                  <a:pt x="13441" y="204475"/>
                </a:lnTo>
                <a:lnTo>
                  <a:pt x="18242" y="211180"/>
                </a:lnTo>
                <a:lnTo>
                  <a:pt x="24963" y="216941"/>
                </a:lnTo>
                <a:lnTo>
                  <a:pt x="27843" y="153588"/>
                </a:lnTo>
                <a:lnTo>
                  <a:pt x="27843" y="139186"/>
                </a:lnTo>
                <a:lnTo>
                  <a:pt x="28803" y="132466"/>
                </a:lnTo>
                <a:lnTo>
                  <a:pt x="29763" y="125745"/>
                </a:lnTo>
                <a:lnTo>
                  <a:pt x="31683" y="119024"/>
                </a:lnTo>
                <a:lnTo>
                  <a:pt x="33604" y="113278"/>
                </a:lnTo>
                <a:lnTo>
                  <a:pt x="36484" y="108463"/>
                </a:lnTo>
                <a:lnTo>
                  <a:pt x="39364" y="102717"/>
                </a:lnTo>
                <a:lnTo>
                  <a:pt x="43205" y="98877"/>
                </a:lnTo>
                <a:lnTo>
                  <a:pt x="48005" y="95036"/>
                </a:lnTo>
                <a:lnTo>
                  <a:pt x="52806" y="92156"/>
                </a:lnTo>
                <a:lnTo>
                  <a:pt x="58567" y="90236"/>
                </a:lnTo>
                <a:lnTo>
                  <a:pt x="72969" y="90236"/>
                </a:lnTo>
                <a:lnTo>
                  <a:pt x="79689" y="93116"/>
                </a:lnTo>
                <a:lnTo>
                  <a:pt x="86395" y="97917"/>
                </a:lnTo>
                <a:lnTo>
                  <a:pt x="89022" y="99888"/>
                </a:lnTo>
                <a:lnTo>
                  <a:pt x="97968" y="107888"/>
                </a:lnTo>
                <a:lnTo>
                  <a:pt x="107518" y="118079"/>
                </a:lnTo>
                <a:lnTo>
                  <a:pt x="107518" y="175671"/>
                </a:lnTo>
                <a:lnTo>
                  <a:pt x="102732" y="181432"/>
                </a:lnTo>
                <a:lnTo>
                  <a:pt x="98892" y="186232"/>
                </a:lnTo>
                <a:lnTo>
                  <a:pt x="95051" y="189113"/>
                </a:lnTo>
                <a:lnTo>
                  <a:pt x="91211" y="192953"/>
                </a:lnTo>
                <a:lnTo>
                  <a:pt x="88331" y="195834"/>
                </a:lnTo>
                <a:lnTo>
                  <a:pt x="84490" y="197754"/>
                </a:lnTo>
                <a:lnTo>
                  <a:pt x="80650" y="200634"/>
                </a:lnTo>
                <a:lnTo>
                  <a:pt x="77769" y="201594"/>
                </a:lnTo>
                <a:lnTo>
                  <a:pt x="73929" y="202554"/>
                </a:lnTo>
                <a:lnTo>
                  <a:pt x="71048" y="203499"/>
                </a:lnTo>
                <a:lnTo>
                  <a:pt x="67208" y="204475"/>
                </a:lnTo>
                <a:lnTo>
                  <a:pt x="56647" y="204475"/>
                </a:lnTo>
                <a:lnTo>
                  <a:pt x="50886" y="202554"/>
                </a:lnTo>
                <a:lnTo>
                  <a:pt x="47045" y="199659"/>
                </a:lnTo>
                <a:lnTo>
                  <a:pt x="42245" y="195834"/>
                </a:lnTo>
                <a:lnTo>
                  <a:pt x="38404" y="191993"/>
                </a:lnTo>
                <a:lnTo>
                  <a:pt x="35524" y="186232"/>
                </a:lnTo>
                <a:lnTo>
                  <a:pt x="32644" y="181432"/>
                </a:lnTo>
                <a:lnTo>
                  <a:pt x="30723" y="174711"/>
                </a:lnTo>
                <a:lnTo>
                  <a:pt x="31683" y="220781"/>
                </a:lnTo>
                <a:lnTo>
                  <a:pt x="34365" y="222303"/>
                </a:lnTo>
                <a:lnTo>
                  <a:pt x="46129" y="2262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" name="object 55"/>
          <p:cNvSpPr/>
          <p:nvPr/>
        </p:nvSpPr>
        <p:spPr>
          <a:xfrm>
            <a:off x="4994970" y="731276"/>
            <a:ext cx="32628" cy="32628"/>
          </a:xfrm>
          <a:custGeom>
            <a:avLst/>
            <a:gdLst/>
            <a:ahLst/>
            <a:cxnLst/>
            <a:rect l="l" t="t" r="r" b="b"/>
            <a:pathLst>
              <a:path w="32628" h="32628">
                <a:moveTo>
                  <a:pt x="32628" y="16306"/>
                </a:moveTo>
                <a:lnTo>
                  <a:pt x="32628" y="10561"/>
                </a:lnTo>
                <a:lnTo>
                  <a:pt x="31668" y="5760"/>
                </a:lnTo>
                <a:lnTo>
                  <a:pt x="28788" y="3840"/>
                </a:lnTo>
                <a:lnTo>
                  <a:pt x="26868" y="1904"/>
                </a:lnTo>
                <a:lnTo>
                  <a:pt x="22067" y="0"/>
                </a:lnTo>
                <a:lnTo>
                  <a:pt x="9601" y="0"/>
                </a:lnTo>
                <a:lnTo>
                  <a:pt x="5760" y="1904"/>
                </a:lnTo>
                <a:lnTo>
                  <a:pt x="288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27"/>
                </a:lnTo>
                <a:lnTo>
                  <a:pt x="960" y="26868"/>
                </a:lnTo>
                <a:lnTo>
                  <a:pt x="2880" y="28788"/>
                </a:lnTo>
                <a:lnTo>
                  <a:pt x="5760" y="31668"/>
                </a:lnTo>
                <a:lnTo>
                  <a:pt x="9601" y="32628"/>
                </a:lnTo>
                <a:lnTo>
                  <a:pt x="22067" y="32628"/>
                </a:lnTo>
                <a:lnTo>
                  <a:pt x="26868" y="31668"/>
                </a:lnTo>
                <a:lnTo>
                  <a:pt x="28788" y="28788"/>
                </a:lnTo>
                <a:lnTo>
                  <a:pt x="31668" y="26868"/>
                </a:lnTo>
                <a:lnTo>
                  <a:pt x="32628" y="22067"/>
                </a:lnTo>
                <a:lnTo>
                  <a:pt x="32628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" name="object 56"/>
          <p:cNvSpPr/>
          <p:nvPr/>
        </p:nvSpPr>
        <p:spPr>
          <a:xfrm>
            <a:off x="4997851" y="791748"/>
            <a:ext cx="26868" cy="154548"/>
          </a:xfrm>
          <a:custGeom>
            <a:avLst/>
            <a:gdLst/>
            <a:ahLst/>
            <a:cxnLst/>
            <a:rect l="l" t="t" r="r" b="b"/>
            <a:pathLst>
              <a:path w="26868" h="154548">
                <a:moveTo>
                  <a:pt x="24947" y="1920"/>
                </a:moveTo>
                <a:lnTo>
                  <a:pt x="24947" y="960"/>
                </a:lnTo>
                <a:lnTo>
                  <a:pt x="23027" y="960"/>
                </a:lnTo>
                <a:lnTo>
                  <a:pt x="21122" y="0"/>
                </a:lnTo>
                <a:lnTo>
                  <a:pt x="4785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44" y="1920"/>
                </a:lnTo>
                <a:lnTo>
                  <a:pt x="0" y="2880"/>
                </a:lnTo>
                <a:lnTo>
                  <a:pt x="0" y="152643"/>
                </a:lnTo>
                <a:lnTo>
                  <a:pt x="944" y="152643"/>
                </a:lnTo>
                <a:lnTo>
                  <a:pt x="1920" y="153588"/>
                </a:lnTo>
                <a:lnTo>
                  <a:pt x="2880" y="153588"/>
                </a:lnTo>
                <a:lnTo>
                  <a:pt x="3840" y="154548"/>
                </a:lnTo>
                <a:lnTo>
                  <a:pt x="21122" y="154548"/>
                </a:lnTo>
                <a:lnTo>
                  <a:pt x="23027" y="153588"/>
                </a:lnTo>
                <a:lnTo>
                  <a:pt x="24947" y="153588"/>
                </a:lnTo>
                <a:lnTo>
                  <a:pt x="25908" y="152643"/>
                </a:lnTo>
                <a:lnTo>
                  <a:pt x="25908" y="151668"/>
                </a:lnTo>
                <a:lnTo>
                  <a:pt x="26868" y="150708"/>
                </a:lnTo>
                <a:lnTo>
                  <a:pt x="26868" y="3840"/>
                </a:lnTo>
                <a:lnTo>
                  <a:pt x="25908" y="3840"/>
                </a:lnTo>
                <a:lnTo>
                  <a:pt x="25908" y="2880"/>
                </a:lnTo>
                <a:lnTo>
                  <a:pt x="24947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" name="object 57"/>
          <p:cNvSpPr/>
          <p:nvPr/>
        </p:nvSpPr>
        <p:spPr>
          <a:xfrm>
            <a:off x="5057363" y="789828"/>
            <a:ext cx="137266" cy="215036"/>
          </a:xfrm>
          <a:custGeom>
            <a:avLst/>
            <a:gdLst/>
            <a:ahLst/>
            <a:cxnLst/>
            <a:rect l="l" t="t" r="r" b="b"/>
            <a:pathLst>
              <a:path w="137266" h="215036">
                <a:moveTo>
                  <a:pt x="27843" y="162229"/>
                </a:moveTo>
                <a:lnTo>
                  <a:pt x="28803" y="114239"/>
                </a:lnTo>
                <a:lnTo>
                  <a:pt x="28803" y="107518"/>
                </a:lnTo>
                <a:lnTo>
                  <a:pt x="29763" y="104637"/>
                </a:lnTo>
                <a:lnTo>
                  <a:pt x="30723" y="101757"/>
                </a:lnTo>
                <a:lnTo>
                  <a:pt x="32644" y="99837"/>
                </a:lnTo>
                <a:lnTo>
                  <a:pt x="33604" y="97916"/>
                </a:lnTo>
                <a:lnTo>
                  <a:pt x="34564" y="62392"/>
                </a:lnTo>
                <a:lnTo>
                  <a:pt x="34564" y="44150"/>
                </a:lnTo>
                <a:lnTo>
                  <a:pt x="35524" y="40309"/>
                </a:lnTo>
                <a:lnTo>
                  <a:pt x="37444" y="36484"/>
                </a:lnTo>
                <a:lnTo>
                  <a:pt x="39349" y="32644"/>
                </a:lnTo>
                <a:lnTo>
                  <a:pt x="41285" y="29763"/>
                </a:lnTo>
                <a:lnTo>
                  <a:pt x="44165" y="26883"/>
                </a:lnTo>
                <a:lnTo>
                  <a:pt x="47030" y="24002"/>
                </a:lnTo>
                <a:lnTo>
                  <a:pt x="50871" y="23042"/>
                </a:lnTo>
                <a:lnTo>
                  <a:pt x="54711" y="21122"/>
                </a:lnTo>
                <a:lnTo>
                  <a:pt x="59527" y="20162"/>
                </a:lnTo>
                <a:lnTo>
                  <a:pt x="74874" y="20162"/>
                </a:lnTo>
                <a:lnTo>
                  <a:pt x="82555" y="23042"/>
                </a:lnTo>
                <a:lnTo>
                  <a:pt x="87355" y="28803"/>
                </a:lnTo>
                <a:lnTo>
                  <a:pt x="93116" y="33588"/>
                </a:lnTo>
                <a:lnTo>
                  <a:pt x="95996" y="41269"/>
                </a:lnTo>
                <a:lnTo>
                  <a:pt x="95996" y="55671"/>
                </a:lnTo>
                <a:lnTo>
                  <a:pt x="95036" y="59512"/>
                </a:lnTo>
                <a:lnTo>
                  <a:pt x="94076" y="63352"/>
                </a:lnTo>
                <a:lnTo>
                  <a:pt x="93116" y="67193"/>
                </a:lnTo>
                <a:lnTo>
                  <a:pt x="91196" y="71033"/>
                </a:lnTo>
                <a:lnTo>
                  <a:pt x="88315" y="73913"/>
                </a:lnTo>
                <a:lnTo>
                  <a:pt x="85435" y="76794"/>
                </a:lnTo>
                <a:lnTo>
                  <a:pt x="82555" y="79674"/>
                </a:lnTo>
                <a:lnTo>
                  <a:pt x="78714" y="80634"/>
                </a:lnTo>
                <a:lnTo>
                  <a:pt x="74874" y="82555"/>
                </a:lnTo>
                <a:lnTo>
                  <a:pt x="70073" y="83515"/>
                </a:lnTo>
                <a:lnTo>
                  <a:pt x="55686" y="83515"/>
                </a:lnTo>
                <a:lnTo>
                  <a:pt x="48005" y="80634"/>
                </a:lnTo>
                <a:lnTo>
                  <a:pt x="43190" y="99837"/>
                </a:lnTo>
                <a:lnTo>
                  <a:pt x="48005" y="101757"/>
                </a:lnTo>
                <a:lnTo>
                  <a:pt x="53751" y="102717"/>
                </a:lnTo>
                <a:lnTo>
                  <a:pt x="59527" y="103677"/>
                </a:lnTo>
                <a:lnTo>
                  <a:pt x="73913" y="103677"/>
                </a:lnTo>
                <a:lnTo>
                  <a:pt x="81594" y="102717"/>
                </a:lnTo>
                <a:lnTo>
                  <a:pt x="88315" y="99837"/>
                </a:lnTo>
                <a:lnTo>
                  <a:pt x="95036" y="97916"/>
                </a:lnTo>
                <a:lnTo>
                  <a:pt x="100797" y="94076"/>
                </a:lnTo>
                <a:lnTo>
                  <a:pt x="105597" y="90236"/>
                </a:lnTo>
                <a:lnTo>
                  <a:pt x="111358" y="85435"/>
                </a:lnTo>
                <a:lnTo>
                  <a:pt x="115199" y="79674"/>
                </a:lnTo>
                <a:lnTo>
                  <a:pt x="117119" y="73913"/>
                </a:lnTo>
                <a:lnTo>
                  <a:pt x="119999" y="67193"/>
                </a:lnTo>
                <a:lnTo>
                  <a:pt x="121919" y="59512"/>
                </a:lnTo>
                <a:lnTo>
                  <a:pt x="121919" y="46085"/>
                </a:lnTo>
                <a:lnTo>
                  <a:pt x="120959" y="41269"/>
                </a:lnTo>
                <a:lnTo>
                  <a:pt x="119039" y="36484"/>
                </a:lnTo>
                <a:lnTo>
                  <a:pt x="118079" y="31683"/>
                </a:lnTo>
                <a:lnTo>
                  <a:pt x="115199" y="27843"/>
                </a:lnTo>
                <a:lnTo>
                  <a:pt x="111358" y="24002"/>
                </a:lnTo>
                <a:lnTo>
                  <a:pt x="133441" y="24002"/>
                </a:lnTo>
                <a:lnTo>
                  <a:pt x="135361" y="23042"/>
                </a:lnTo>
                <a:lnTo>
                  <a:pt x="136321" y="21122"/>
                </a:lnTo>
                <a:lnTo>
                  <a:pt x="137266" y="20162"/>
                </a:lnTo>
                <a:lnTo>
                  <a:pt x="137266" y="6720"/>
                </a:lnTo>
                <a:lnTo>
                  <a:pt x="136321" y="5760"/>
                </a:lnTo>
                <a:lnTo>
                  <a:pt x="135361" y="2880"/>
                </a:lnTo>
                <a:lnTo>
                  <a:pt x="88315" y="2880"/>
                </a:lnTo>
                <a:lnTo>
                  <a:pt x="84475" y="1920"/>
                </a:lnTo>
                <a:lnTo>
                  <a:pt x="81594" y="960"/>
                </a:lnTo>
                <a:lnTo>
                  <a:pt x="77754" y="960"/>
                </a:lnTo>
                <a:lnTo>
                  <a:pt x="73913" y="0"/>
                </a:lnTo>
                <a:lnTo>
                  <a:pt x="56631" y="0"/>
                </a:lnTo>
                <a:lnTo>
                  <a:pt x="48966" y="960"/>
                </a:lnTo>
                <a:lnTo>
                  <a:pt x="42245" y="3840"/>
                </a:lnTo>
                <a:lnTo>
                  <a:pt x="35524" y="5760"/>
                </a:lnTo>
                <a:lnTo>
                  <a:pt x="29763" y="9601"/>
                </a:lnTo>
                <a:lnTo>
                  <a:pt x="24963" y="13441"/>
                </a:lnTo>
                <a:lnTo>
                  <a:pt x="19202" y="18242"/>
                </a:lnTo>
                <a:lnTo>
                  <a:pt x="15361" y="24002"/>
                </a:lnTo>
                <a:lnTo>
                  <a:pt x="12481" y="30723"/>
                </a:lnTo>
                <a:lnTo>
                  <a:pt x="9601" y="37429"/>
                </a:lnTo>
                <a:lnTo>
                  <a:pt x="8641" y="44150"/>
                </a:lnTo>
                <a:lnTo>
                  <a:pt x="8641" y="59512"/>
                </a:lnTo>
                <a:lnTo>
                  <a:pt x="9601" y="66233"/>
                </a:lnTo>
                <a:lnTo>
                  <a:pt x="11521" y="71033"/>
                </a:lnTo>
                <a:lnTo>
                  <a:pt x="13441" y="75834"/>
                </a:lnTo>
                <a:lnTo>
                  <a:pt x="16322" y="80634"/>
                </a:lnTo>
                <a:lnTo>
                  <a:pt x="19202" y="84475"/>
                </a:lnTo>
                <a:lnTo>
                  <a:pt x="15361" y="88315"/>
                </a:lnTo>
                <a:lnTo>
                  <a:pt x="12481" y="93116"/>
                </a:lnTo>
                <a:lnTo>
                  <a:pt x="9601" y="97916"/>
                </a:lnTo>
                <a:lnTo>
                  <a:pt x="6720" y="103677"/>
                </a:lnTo>
                <a:lnTo>
                  <a:pt x="5760" y="109438"/>
                </a:lnTo>
                <a:lnTo>
                  <a:pt x="5760" y="120959"/>
                </a:lnTo>
                <a:lnTo>
                  <a:pt x="6720" y="124800"/>
                </a:lnTo>
                <a:lnTo>
                  <a:pt x="9601" y="128640"/>
                </a:lnTo>
                <a:lnTo>
                  <a:pt x="11521" y="133441"/>
                </a:lnTo>
                <a:lnTo>
                  <a:pt x="15361" y="136321"/>
                </a:lnTo>
                <a:lnTo>
                  <a:pt x="21122" y="139186"/>
                </a:lnTo>
                <a:lnTo>
                  <a:pt x="17282" y="142067"/>
                </a:lnTo>
                <a:lnTo>
                  <a:pt x="14401" y="144947"/>
                </a:lnTo>
                <a:lnTo>
                  <a:pt x="11521" y="146883"/>
                </a:lnTo>
                <a:lnTo>
                  <a:pt x="9601" y="149748"/>
                </a:lnTo>
                <a:lnTo>
                  <a:pt x="6720" y="152628"/>
                </a:lnTo>
                <a:lnTo>
                  <a:pt x="4800" y="155508"/>
                </a:lnTo>
                <a:lnTo>
                  <a:pt x="3840" y="159349"/>
                </a:lnTo>
                <a:lnTo>
                  <a:pt x="1920" y="162229"/>
                </a:lnTo>
                <a:lnTo>
                  <a:pt x="960" y="165110"/>
                </a:lnTo>
                <a:lnTo>
                  <a:pt x="0" y="168950"/>
                </a:lnTo>
                <a:lnTo>
                  <a:pt x="0" y="181432"/>
                </a:lnTo>
                <a:lnTo>
                  <a:pt x="960" y="186232"/>
                </a:lnTo>
                <a:lnTo>
                  <a:pt x="3840" y="191033"/>
                </a:lnTo>
                <a:lnTo>
                  <a:pt x="5760" y="195833"/>
                </a:lnTo>
                <a:lnTo>
                  <a:pt x="9601" y="200634"/>
                </a:lnTo>
                <a:lnTo>
                  <a:pt x="15361" y="203514"/>
                </a:lnTo>
                <a:lnTo>
                  <a:pt x="20162" y="207355"/>
                </a:lnTo>
                <a:lnTo>
                  <a:pt x="26883" y="210235"/>
                </a:lnTo>
                <a:lnTo>
                  <a:pt x="35524" y="212156"/>
                </a:lnTo>
                <a:lnTo>
                  <a:pt x="39166" y="212956"/>
                </a:lnTo>
                <a:lnTo>
                  <a:pt x="51254" y="214516"/>
                </a:lnTo>
                <a:lnTo>
                  <a:pt x="65272" y="215036"/>
                </a:lnTo>
                <a:lnTo>
                  <a:pt x="72677" y="214812"/>
                </a:lnTo>
                <a:lnTo>
                  <a:pt x="85729" y="213367"/>
                </a:lnTo>
                <a:lnTo>
                  <a:pt x="86395" y="191993"/>
                </a:lnTo>
                <a:lnTo>
                  <a:pt x="81594" y="193913"/>
                </a:lnTo>
                <a:lnTo>
                  <a:pt x="74874" y="194873"/>
                </a:lnTo>
                <a:lnTo>
                  <a:pt x="66233" y="194873"/>
                </a:lnTo>
                <a:lnTo>
                  <a:pt x="60399" y="194723"/>
                </a:lnTo>
                <a:lnTo>
                  <a:pt x="47219" y="192930"/>
                </a:lnTo>
                <a:lnTo>
                  <a:pt x="36484" y="189113"/>
                </a:lnTo>
                <a:lnTo>
                  <a:pt x="29763" y="185272"/>
                </a:lnTo>
                <a:lnTo>
                  <a:pt x="25923" y="180472"/>
                </a:lnTo>
                <a:lnTo>
                  <a:pt x="25923" y="170870"/>
                </a:lnTo>
                <a:lnTo>
                  <a:pt x="26883" y="168950"/>
                </a:lnTo>
                <a:lnTo>
                  <a:pt x="26883" y="166070"/>
                </a:lnTo>
                <a:lnTo>
                  <a:pt x="27843" y="164150"/>
                </a:lnTo>
                <a:lnTo>
                  <a:pt x="27843" y="1622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/>
          <p:nvPr/>
        </p:nvSpPr>
        <p:spPr>
          <a:xfrm>
            <a:off x="5090967" y="852220"/>
            <a:ext cx="14401" cy="37444"/>
          </a:xfrm>
          <a:custGeom>
            <a:avLst/>
            <a:gdLst/>
            <a:ahLst/>
            <a:cxnLst/>
            <a:rect l="l" t="t" r="r" b="b"/>
            <a:pathLst>
              <a:path w="14401" h="37444">
                <a:moveTo>
                  <a:pt x="960" y="0"/>
                </a:moveTo>
                <a:lnTo>
                  <a:pt x="0" y="35524"/>
                </a:lnTo>
                <a:lnTo>
                  <a:pt x="1920" y="33604"/>
                </a:lnTo>
                <a:lnTo>
                  <a:pt x="4800" y="35524"/>
                </a:lnTo>
                <a:lnTo>
                  <a:pt x="9585" y="37444"/>
                </a:lnTo>
                <a:lnTo>
                  <a:pt x="14401" y="18242"/>
                </a:lnTo>
                <a:lnTo>
                  <a:pt x="8641" y="12481"/>
                </a:lnTo>
                <a:lnTo>
                  <a:pt x="2880" y="768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/>
          <p:nvPr/>
        </p:nvSpPr>
        <p:spPr>
          <a:xfrm>
            <a:off x="5085207" y="904067"/>
            <a:ext cx="108478" cy="99128"/>
          </a:xfrm>
          <a:custGeom>
            <a:avLst/>
            <a:gdLst/>
            <a:ahLst/>
            <a:cxnLst/>
            <a:rect l="l" t="t" r="r" b="b"/>
            <a:pathLst>
              <a:path w="108478" h="99128">
                <a:moveTo>
                  <a:pt x="77754" y="94076"/>
                </a:moveTo>
                <a:lnTo>
                  <a:pt x="85435" y="90236"/>
                </a:lnTo>
                <a:lnTo>
                  <a:pt x="91196" y="85435"/>
                </a:lnTo>
                <a:lnTo>
                  <a:pt x="96956" y="81594"/>
                </a:lnTo>
                <a:lnTo>
                  <a:pt x="100797" y="75834"/>
                </a:lnTo>
                <a:lnTo>
                  <a:pt x="103677" y="70073"/>
                </a:lnTo>
                <a:lnTo>
                  <a:pt x="106558" y="63352"/>
                </a:lnTo>
                <a:lnTo>
                  <a:pt x="108478" y="57591"/>
                </a:lnTo>
                <a:lnTo>
                  <a:pt x="108478" y="44165"/>
                </a:lnTo>
                <a:lnTo>
                  <a:pt x="106558" y="39349"/>
                </a:lnTo>
                <a:lnTo>
                  <a:pt x="104637" y="34549"/>
                </a:lnTo>
                <a:lnTo>
                  <a:pt x="101757" y="29763"/>
                </a:lnTo>
                <a:lnTo>
                  <a:pt x="98877" y="24947"/>
                </a:lnTo>
                <a:lnTo>
                  <a:pt x="94076" y="22082"/>
                </a:lnTo>
                <a:lnTo>
                  <a:pt x="89275" y="19202"/>
                </a:lnTo>
                <a:lnTo>
                  <a:pt x="84475" y="16322"/>
                </a:lnTo>
                <a:lnTo>
                  <a:pt x="78714" y="14401"/>
                </a:lnTo>
                <a:lnTo>
                  <a:pt x="71993" y="12481"/>
                </a:lnTo>
                <a:lnTo>
                  <a:pt x="65272" y="11521"/>
                </a:lnTo>
                <a:lnTo>
                  <a:pt x="58552" y="11521"/>
                </a:lnTo>
                <a:lnTo>
                  <a:pt x="20162" y="9601"/>
                </a:lnTo>
                <a:lnTo>
                  <a:pt x="14401" y="9601"/>
                </a:lnTo>
                <a:lnTo>
                  <a:pt x="10561" y="8641"/>
                </a:lnTo>
                <a:lnTo>
                  <a:pt x="6720" y="5760"/>
                </a:lnTo>
                <a:lnTo>
                  <a:pt x="2880" y="2880"/>
                </a:lnTo>
                <a:lnTo>
                  <a:pt x="960" y="0"/>
                </a:lnTo>
                <a:lnTo>
                  <a:pt x="0" y="47990"/>
                </a:lnTo>
                <a:lnTo>
                  <a:pt x="1920" y="46070"/>
                </a:lnTo>
                <a:lnTo>
                  <a:pt x="2880" y="43190"/>
                </a:lnTo>
                <a:lnTo>
                  <a:pt x="4800" y="41269"/>
                </a:lnTo>
                <a:lnTo>
                  <a:pt x="6720" y="39349"/>
                </a:lnTo>
                <a:lnTo>
                  <a:pt x="9601" y="36484"/>
                </a:lnTo>
                <a:lnTo>
                  <a:pt x="12481" y="33604"/>
                </a:lnTo>
                <a:lnTo>
                  <a:pt x="15346" y="30708"/>
                </a:lnTo>
                <a:lnTo>
                  <a:pt x="52791" y="32644"/>
                </a:lnTo>
                <a:lnTo>
                  <a:pt x="61432" y="32644"/>
                </a:lnTo>
                <a:lnTo>
                  <a:pt x="69113" y="34549"/>
                </a:lnTo>
                <a:lnTo>
                  <a:pt x="73913" y="38389"/>
                </a:lnTo>
                <a:lnTo>
                  <a:pt x="78714" y="41269"/>
                </a:lnTo>
                <a:lnTo>
                  <a:pt x="81594" y="46070"/>
                </a:lnTo>
                <a:lnTo>
                  <a:pt x="81594" y="55671"/>
                </a:lnTo>
                <a:lnTo>
                  <a:pt x="80634" y="59512"/>
                </a:lnTo>
                <a:lnTo>
                  <a:pt x="79674" y="62392"/>
                </a:lnTo>
                <a:lnTo>
                  <a:pt x="77754" y="66233"/>
                </a:lnTo>
                <a:lnTo>
                  <a:pt x="75834" y="69113"/>
                </a:lnTo>
                <a:lnTo>
                  <a:pt x="71993" y="71993"/>
                </a:lnTo>
                <a:lnTo>
                  <a:pt x="69113" y="73914"/>
                </a:lnTo>
                <a:lnTo>
                  <a:pt x="64312" y="76794"/>
                </a:lnTo>
                <a:lnTo>
                  <a:pt x="58552" y="77754"/>
                </a:lnTo>
                <a:lnTo>
                  <a:pt x="57885" y="99128"/>
                </a:lnTo>
                <a:lnTo>
                  <a:pt x="69113" y="96956"/>
                </a:lnTo>
                <a:lnTo>
                  <a:pt x="77754" y="940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/>
          <p:nvPr/>
        </p:nvSpPr>
        <p:spPr>
          <a:xfrm>
            <a:off x="5229194" y="788868"/>
            <a:ext cx="215996" cy="157429"/>
          </a:xfrm>
          <a:custGeom>
            <a:avLst/>
            <a:gdLst/>
            <a:ahLst/>
            <a:cxnLst/>
            <a:rect l="l" t="t" r="r" b="b"/>
            <a:pathLst>
              <a:path w="215996" h="157429">
                <a:moveTo>
                  <a:pt x="209275" y="24002"/>
                </a:moveTo>
                <a:lnTo>
                  <a:pt x="204475" y="18242"/>
                </a:lnTo>
                <a:lnTo>
                  <a:pt x="200634" y="13441"/>
                </a:lnTo>
                <a:lnTo>
                  <a:pt x="195834" y="8641"/>
                </a:lnTo>
                <a:lnTo>
                  <a:pt x="189113" y="5760"/>
                </a:lnTo>
                <a:lnTo>
                  <a:pt x="183352" y="1920"/>
                </a:lnTo>
                <a:lnTo>
                  <a:pt x="175671" y="0"/>
                </a:lnTo>
                <a:lnTo>
                  <a:pt x="162245" y="0"/>
                </a:lnTo>
                <a:lnTo>
                  <a:pt x="158404" y="960"/>
                </a:lnTo>
                <a:lnTo>
                  <a:pt x="154564" y="1920"/>
                </a:lnTo>
                <a:lnTo>
                  <a:pt x="150723" y="2880"/>
                </a:lnTo>
                <a:lnTo>
                  <a:pt x="146883" y="4800"/>
                </a:lnTo>
                <a:lnTo>
                  <a:pt x="142082" y="6720"/>
                </a:lnTo>
                <a:lnTo>
                  <a:pt x="138242" y="9601"/>
                </a:lnTo>
                <a:lnTo>
                  <a:pt x="134401" y="12481"/>
                </a:lnTo>
                <a:lnTo>
                  <a:pt x="129600" y="15361"/>
                </a:lnTo>
                <a:lnTo>
                  <a:pt x="125760" y="19202"/>
                </a:lnTo>
                <a:lnTo>
                  <a:pt x="120959" y="24002"/>
                </a:lnTo>
                <a:lnTo>
                  <a:pt x="116159" y="28803"/>
                </a:lnTo>
                <a:lnTo>
                  <a:pt x="114239" y="24963"/>
                </a:lnTo>
                <a:lnTo>
                  <a:pt x="112318" y="21122"/>
                </a:lnTo>
                <a:lnTo>
                  <a:pt x="109438" y="17282"/>
                </a:lnTo>
                <a:lnTo>
                  <a:pt x="107518" y="14401"/>
                </a:lnTo>
                <a:lnTo>
                  <a:pt x="103677" y="10561"/>
                </a:lnTo>
                <a:lnTo>
                  <a:pt x="100797" y="8641"/>
                </a:lnTo>
                <a:lnTo>
                  <a:pt x="96956" y="5760"/>
                </a:lnTo>
                <a:lnTo>
                  <a:pt x="92156" y="3840"/>
                </a:lnTo>
                <a:lnTo>
                  <a:pt x="87355" y="2880"/>
                </a:lnTo>
                <a:lnTo>
                  <a:pt x="82555" y="960"/>
                </a:lnTo>
                <a:lnTo>
                  <a:pt x="77754" y="0"/>
                </a:lnTo>
                <a:lnTo>
                  <a:pt x="63352" y="0"/>
                </a:lnTo>
                <a:lnTo>
                  <a:pt x="55686" y="2880"/>
                </a:lnTo>
                <a:lnTo>
                  <a:pt x="48006" y="6720"/>
                </a:lnTo>
                <a:lnTo>
                  <a:pt x="43627" y="9660"/>
                </a:lnTo>
                <a:lnTo>
                  <a:pt x="34096" y="17326"/>
                </a:lnTo>
                <a:lnTo>
                  <a:pt x="24002" y="26883"/>
                </a:lnTo>
                <a:lnTo>
                  <a:pt x="24002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54548"/>
                </a:lnTo>
                <a:lnTo>
                  <a:pt x="960" y="155524"/>
                </a:lnTo>
                <a:lnTo>
                  <a:pt x="1920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208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1831"/>
                </a:lnTo>
                <a:lnTo>
                  <a:pt x="29826" y="48235"/>
                </a:lnTo>
                <a:lnTo>
                  <a:pt x="38981" y="38153"/>
                </a:lnTo>
                <a:lnTo>
                  <a:pt x="47045" y="30723"/>
                </a:lnTo>
                <a:lnTo>
                  <a:pt x="53766" y="25923"/>
                </a:lnTo>
                <a:lnTo>
                  <a:pt x="59527" y="23042"/>
                </a:lnTo>
                <a:lnTo>
                  <a:pt x="71033" y="23042"/>
                </a:lnTo>
                <a:lnTo>
                  <a:pt x="74874" y="24002"/>
                </a:lnTo>
                <a:lnTo>
                  <a:pt x="78714" y="26883"/>
                </a:lnTo>
                <a:lnTo>
                  <a:pt x="82555" y="28803"/>
                </a:lnTo>
                <a:lnTo>
                  <a:pt x="85435" y="31683"/>
                </a:lnTo>
                <a:lnTo>
                  <a:pt x="87355" y="34549"/>
                </a:lnTo>
                <a:lnTo>
                  <a:pt x="90236" y="38389"/>
                </a:lnTo>
                <a:lnTo>
                  <a:pt x="92156" y="43205"/>
                </a:lnTo>
                <a:lnTo>
                  <a:pt x="93116" y="47990"/>
                </a:lnTo>
                <a:lnTo>
                  <a:pt x="94076" y="52791"/>
                </a:lnTo>
                <a:lnTo>
                  <a:pt x="95036" y="58552"/>
                </a:lnTo>
                <a:lnTo>
                  <a:pt x="95036" y="155524"/>
                </a:lnTo>
                <a:lnTo>
                  <a:pt x="95996" y="155524"/>
                </a:lnTo>
                <a:lnTo>
                  <a:pt x="95996" y="156469"/>
                </a:lnTo>
                <a:lnTo>
                  <a:pt x="96956" y="156469"/>
                </a:lnTo>
                <a:lnTo>
                  <a:pt x="98877" y="157429"/>
                </a:lnTo>
                <a:lnTo>
                  <a:pt x="116159" y="157429"/>
                </a:lnTo>
                <a:lnTo>
                  <a:pt x="117119" y="156469"/>
                </a:lnTo>
                <a:lnTo>
                  <a:pt x="119999" y="156469"/>
                </a:lnTo>
                <a:lnTo>
                  <a:pt x="119999" y="155524"/>
                </a:lnTo>
                <a:lnTo>
                  <a:pt x="120959" y="155524"/>
                </a:lnTo>
                <a:lnTo>
                  <a:pt x="120959" y="51831"/>
                </a:lnTo>
                <a:lnTo>
                  <a:pt x="124341" y="47718"/>
                </a:lnTo>
                <a:lnTo>
                  <a:pt x="133433" y="37958"/>
                </a:lnTo>
                <a:lnTo>
                  <a:pt x="142082" y="30723"/>
                </a:lnTo>
                <a:lnTo>
                  <a:pt x="147843" y="25923"/>
                </a:lnTo>
                <a:lnTo>
                  <a:pt x="154564" y="23042"/>
                </a:lnTo>
                <a:lnTo>
                  <a:pt x="165110" y="23042"/>
                </a:lnTo>
                <a:lnTo>
                  <a:pt x="169925" y="24002"/>
                </a:lnTo>
                <a:lnTo>
                  <a:pt x="172791" y="26883"/>
                </a:lnTo>
                <a:lnTo>
                  <a:pt x="176631" y="28803"/>
                </a:lnTo>
                <a:lnTo>
                  <a:pt x="180472" y="31683"/>
                </a:lnTo>
                <a:lnTo>
                  <a:pt x="184312" y="38389"/>
                </a:lnTo>
                <a:lnTo>
                  <a:pt x="186232" y="43205"/>
                </a:lnTo>
                <a:lnTo>
                  <a:pt x="187192" y="47990"/>
                </a:lnTo>
                <a:lnTo>
                  <a:pt x="188153" y="52791"/>
                </a:lnTo>
                <a:lnTo>
                  <a:pt x="189113" y="58552"/>
                </a:lnTo>
                <a:lnTo>
                  <a:pt x="189113" y="154548"/>
                </a:lnTo>
                <a:lnTo>
                  <a:pt x="190073" y="155524"/>
                </a:lnTo>
                <a:lnTo>
                  <a:pt x="191033" y="156469"/>
                </a:lnTo>
                <a:lnTo>
                  <a:pt x="191993" y="156469"/>
                </a:lnTo>
                <a:lnTo>
                  <a:pt x="192953" y="157429"/>
                </a:lnTo>
                <a:lnTo>
                  <a:pt x="211195" y="157429"/>
                </a:lnTo>
                <a:lnTo>
                  <a:pt x="212156" y="156469"/>
                </a:lnTo>
                <a:lnTo>
                  <a:pt x="214076" y="156469"/>
                </a:lnTo>
                <a:lnTo>
                  <a:pt x="215036" y="155524"/>
                </a:lnTo>
                <a:lnTo>
                  <a:pt x="215996" y="154548"/>
                </a:lnTo>
                <a:lnTo>
                  <a:pt x="215996" y="52791"/>
                </a:lnTo>
                <a:lnTo>
                  <a:pt x="215036" y="45110"/>
                </a:lnTo>
                <a:lnTo>
                  <a:pt x="213116" y="37444"/>
                </a:lnTo>
                <a:lnTo>
                  <a:pt x="212156" y="30723"/>
                </a:lnTo>
                <a:lnTo>
                  <a:pt x="209275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" name="object 61"/>
          <p:cNvSpPr/>
          <p:nvPr/>
        </p:nvSpPr>
        <p:spPr>
          <a:xfrm>
            <a:off x="5482635" y="788868"/>
            <a:ext cx="102717" cy="160309"/>
          </a:xfrm>
          <a:custGeom>
            <a:avLst/>
            <a:gdLst/>
            <a:ahLst/>
            <a:cxnLst/>
            <a:rect l="l" t="t" r="r" b="b"/>
            <a:pathLst>
              <a:path w="102717" h="160309">
                <a:moveTo>
                  <a:pt x="39349" y="1920"/>
                </a:moveTo>
                <a:lnTo>
                  <a:pt x="32628" y="3840"/>
                </a:lnTo>
                <a:lnTo>
                  <a:pt x="25923" y="6720"/>
                </a:lnTo>
                <a:lnTo>
                  <a:pt x="21107" y="9601"/>
                </a:lnTo>
                <a:lnTo>
                  <a:pt x="16306" y="13441"/>
                </a:lnTo>
                <a:lnTo>
                  <a:pt x="11521" y="17282"/>
                </a:lnTo>
                <a:lnTo>
                  <a:pt x="8641" y="22082"/>
                </a:lnTo>
                <a:lnTo>
                  <a:pt x="6720" y="26883"/>
                </a:lnTo>
                <a:lnTo>
                  <a:pt x="3840" y="32644"/>
                </a:lnTo>
                <a:lnTo>
                  <a:pt x="2880" y="37444"/>
                </a:lnTo>
                <a:lnTo>
                  <a:pt x="2880" y="49926"/>
                </a:lnTo>
                <a:lnTo>
                  <a:pt x="3840" y="55671"/>
                </a:lnTo>
                <a:lnTo>
                  <a:pt x="5745" y="60472"/>
                </a:lnTo>
                <a:lnTo>
                  <a:pt x="8641" y="64312"/>
                </a:lnTo>
                <a:lnTo>
                  <a:pt x="11521" y="69113"/>
                </a:lnTo>
                <a:lnTo>
                  <a:pt x="14401" y="71993"/>
                </a:lnTo>
                <a:lnTo>
                  <a:pt x="18242" y="75834"/>
                </a:lnTo>
                <a:lnTo>
                  <a:pt x="22082" y="78714"/>
                </a:lnTo>
                <a:lnTo>
                  <a:pt x="25923" y="80634"/>
                </a:lnTo>
                <a:lnTo>
                  <a:pt x="30708" y="82555"/>
                </a:lnTo>
                <a:lnTo>
                  <a:pt x="35509" y="84475"/>
                </a:lnTo>
                <a:lnTo>
                  <a:pt x="39349" y="86395"/>
                </a:lnTo>
                <a:lnTo>
                  <a:pt x="44150" y="88315"/>
                </a:lnTo>
                <a:lnTo>
                  <a:pt x="48950" y="90236"/>
                </a:lnTo>
                <a:lnTo>
                  <a:pt x="52791" y="92156"/>
                </a:lnTo>
                <a:lnTo>
                  <a:pt x="57591" y="94076"/>
                </a:lnTo>
                <a:lnTo>
                  <a:pt x="61432" y="95996"/>
                </a:lnTo>
                <a:lnTo>
                  <a:pt x="64312" y="97916"/>
                </a:lnTo>
                <a:lnTo>
                  <a:pt x="68153" y="99837"/>
                </a:lnTo>
                <a:lnTo>
                  <a:pt x="71033" y="102717"/>
                </a:lnTo>
                <a:lnTo>
                  <a:pt x="72953" y="104637"/>
                </a:lnTo>
                <a:lnTo>
                  <a:pt x="74874" y="107518"/>
                </a:lnTo>
                <a:lnTo>
                  <a:pt x="75834" y="111358"/>
                </a:lnTo>
                <a:lnTo>
                  <a:pt x="75834" y="119039"/>
                </a:lnTo>
                <a:lnTo>
                  <a:pt x="74874" y="122880"/>
                </a:lnTo>
                <a:lnTo>
                  <a:pt x="73913" y="125760"/>
                </a:lnTo>
                <a:lnTo>
                  <a:pt x="71993" y="128640"/>
                </a:lnTo>
                <a:lnTo>
                  <a:pt x="70073" y="131521"/>
                </a:lnTo>
                <a:lnTo>
                  <a:pt x="68153" y="133441"/>
                </a:lnTo>
                <a:lnTo>
                  <a:pt x="65272" y="135361"/>
                </a:lnTo>
                <a:lnTo>
                  <a:pt x="61432" y="136306"/>
                </a:lnTo>
                <a:lnTo>
                  <a:pt x="58552" y="137281"/>
                </a:lnTo>
                <a:lnTo>
                  <a:pt x="54711" y="138242"/>
                </a:lnTo>
                <a:lnTo>
                  <a:pt x="34549" y="138242"/>
                </a:lnTo>
                <a:lnTo>
                  <a:pt x="29748" y="136306"/>
                </a:lnTo>
                <a:lnTo>
                  <a:pt x="24947" y="135361"/>
                </a:lnTo>
                <a:lnTo>
                  <a:pt x="21107" y="133441"/>
                </a:lnTo>
                <a:lnTo>
                  <a:pt x="18242" y="131521"/>
                </a:lnTo>
                <a:lnTo>
                  <a:pt x="14401" y="129600"/>
                </a:lnTo>
                <a:lnTo>
                  <a:pt x="11521" y="128640"/>
                </a:lnTo>
                <a:lnTo>
                  <a:pt x="9585" y="126720"/>
                </a:lnTo>
                <a:lnTo>
                  <a:pt x="6720" y="125760"/>
                </a:lnTo>
                <a:lnTo>
                  <a:pt x="4800" y="124800"/>
                </a:lnTo>
                <a:lnTo>
                  <a:pt x="2880" y="124800"/>
                </a:lnTo>
                <a:lnTo>
                  <a:pt x="1920" y="125760"/>
                </a:lnTo>
                <a:lnTo>
                  <a:pt x="960" y="125760"/>
                </a:lnTo>
                <a:lnTo>
                  <a:pt x="960" y="126720"/>
                </a:lnTo>
                <a:lnTo>
                  <a:pt x="0" y="127680"/>
                </a:lnTo>
                <a:lnTo>
                  <a:pt x="0" y="143987"/>
                </a:lnTo>
                <a:lnTo>
                  <a:pt x="960" y="145907"/>
                </a:lnTo>
                <a:lnTo>
                  <a:pt x="1920" y="146867"/>
                </a:lnTo>
                <a:lnTo>
                  <a:pt x="2880" y="147843"/>
                </a:lnTo>
                <a:lnTo>
                  <a:pt x="3840" y="149748"/>
                </a:lnTo>
                <a:lnTo>
                  <a:pt x="5745" y="150708"/>
                </a:lnTo>
                <a:lnTo>
                  <a:pt x="8641" y="151683"/>
                </a:lnTo>
                <a:lnTo>
                  <a:pt x="11521" y="153588"/>
                </a:lnTo>
                <a:lnTo>
                  <a:pt x="14401" y="154548"/>
                </a:lnTo>
                <a:lnTo>
                  <a:pt x="18242" y="155524"/>
                </a:lnTo>
                <a:lnTo>
                  <a:pt x="22082" y="157429"/>
                </a:lnTo>
                <a:lnTo>
                  <a:pt x="25923" y="158389"/>
                </a:lnTo>
                <a:lnTo>
                  <a:pt x="30708" y="158389"/>
                </a:lnTo>
                <a:lnTo>
                  <a:pt x="35509" y="159364"/>
                </a:lnTo>
                <a:lnTo>
                  <a:pt x="40309" y="160309"/>
                </a:lnTo>
                <a:lnTo>
                  <a:pt x="53751" y="160309"/>
                </a:lnTo>
                <a:lnTo>
                  <a:pt x="61432" y="158389"/>
                </a:lnTo>
                <a:lnTo>
                  <a:pt x="68153" y="156469"/>
                </a:lnTo>
                <a:lnTo>
                  <a:pt x="75834" y="154548"/>
                </a:lnTo>
                <a:lnTo>
                  <a:pt x="81594" y="151683"/>
                </a:lnTo>
                <a:lnTo>
                  <a:pt x="86395" y="147843"/>
                </a:lnTo>
                <a:lnTo>
                  <a:pt x="92156" y="143987"/>
                </a:lnTo>
                <a:lnTo>
                  <a:pt x="95996" y="139186"/>
                </a:lnTo>
                <a:lnTo>
                  <a:pt x="97917" y="133441"/>
                </a:lnTo>
                <a:lnTo>
                  <a:pt x="100797" y="12768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57"/>
                </a:lnTo>
                <a:lnTo>
                  <a:pt x="98877" y="96956"/>
                </a:lnTo>
                <a:lnTo>
                  <a:pt x="96941" y="93116"/>
                </a:lnTo>
                <a:lnTo>
                  <a:pt x="94076" y="89275"/>
                </a:lnTo>
                <a:lnTo>
                  <a:pt x="91196" y="85435"/>
                </a:lnTo>
                <a:lnTo>
                  <a:pt x="87355" y="82555"/>
                </a:lnTo>
                <a:lnTo>
                  <a:pt x="83515" y="79674"/>
                </a:lnTo>
                <a:lnTo>
                  <a:pt x="78714" y="77754"/>
                </a:lnTo>
                <a:lnTo>
                  <a:pt x="74874" y="74874"/>
                </a:lnTo>
                <a:lnTo>
                  <a:pt x="70073" y="72953"/>
                </a:lnTo>
                <a:lnTo>
                  <a:pt x="65272" y="71033"/>
                </a:lnTo>
                <a:lnTo>
                  <a:pt x="60472" y="69113"/>
                </a:lnTo>
                <a:lnTo>
                  <a:pt x="56631" y="67193"/>
                </a:lnTo>
                <a:lnTo>
                  <a:pt x="51831" y="66233"/>
                </a:lnTo>
                <a:lnTo>
                  <a:pt x="47990" y="64312"/>
                </a:lnTo>
                <a:lnTo>
                  <a:pt x="43190" y="62392"/>
                </a:lnTo>
                <a:lnTo>
                  <a:pt x="40309" y="60472"/>
                </a:lnTo>
                <a:lnTo>
                  <a:pt x="36469" y="57607"/>
                </a:lnTo>
                <a:lnTo>
                  <a:pt x="33588" y="55671"/>
                </a:lnTo>
                <a:lnTo>
                  <a:pt x="31668" y="52791"/>
                </a:lnTo>
                <a:lnTo>
                  <a:pt x="29748" y="49926"/>
                </a:lnTo>
                <a:lnTo>
                  <a:pt x="28788" y="46085"/>
                </a:lnTo>
                <a:lnTo>
                  <a:pt x="28788" y="36484"/>
                </a:lnTo>
                <a:lnTo>
                  <a:pt x="30708" y="33604"/>
                </a:lnTo>
                <a:lnTo>
                  <a:pt x="31668" y="30723"/>
                </a:lnTo>
                <a:lnTo>
                  <a:pt x="33588" y="28803"/>
                </a:lnTo>
                <a:lnTo>
                  <a:pt x="35509" y="26883"/>
                </a:lnTo>
                <a:lnTo>
                  <a:pt x="37429" y="24963"/>
                </a:lnTo>
                <a:lnTo>
                  <a:pt x="40309" y="24002"/>
                </a:lnTo>
                <a:lnTo>
                  <a:pt x="44150" y="23042"/>
                </a:lnTo>
                <a:lnTo>
                  <a:pt x="47030" y="21122"/>
                </a:lnTo>
                <a:lnTo>
                  <a:pt x="60472" y="21122"/>
                </a:lnTo>
                <a:lnTo>
                  <a:pt x="65272" y="22082"/>
                </a:lnTo>
                <a:lnTo>
                  <a:pt x="69113" y="23042"/>
                </a:lnTo>
                <a:lnTo>
                  <a:pt x="72953" y="24002"/>
                </a:lnTo>
                <a:lnTo>
                  <a:pt x="76794" y="24963"/>
                </a:lnTo>
                <a:lnTo>
                  <a:pt x="79674" y="26883"/>
                </a:lnTo>
                <a:lnTo>
                  <a:pt x="82555" y="27843"/>
                </a:lnTo>
                <a:lnTo>
                  <a:pt x="84475" y="29763"/>
                </a:lnTo>
                <a:lnTo>
                  <a:pt x="86395" y="30723"/>
                </a:lnTo>
                <a:lnTo>
                  <a:pt x="88315" y="31683"/>
                </a:lnTo>
                <a:lnTo>
                  <a:pt x="90236" y="32644"/>
                </a:lnTo>
                <a:lnTo>
                  <a:pt x="91196" y="32644"/>
                </a:lnTo>
                <a:lnTo>
                  <a:pt x="92156" y="31683"/>
                </a:lnTo>
                <a:lnTo>
                  <a:pt x="93116" y="31683"/>
                </a:lnTo>
                <a:lnTo>
                  <a:pt x="93116" y="30723"/>
                </a:lnTo>
                <a:lnTo>
                  <a:pt x="94076" y="29763"/>
                </a:lnTo>
                <a:lnTo>
                  <a:pt x="94076" y="28803"/>
                </a:lnTo>
                <a:lnTo>
                  <a:pt x="95036" y="27843"/>
                </a:lnTo>
                <a:lnTo>
                  <a:pt x="95036" y="16322"/>
                </a:lnTo>
                <a:lnTo>
                  <a:pt x="94076" y="15361"/>
                </a:lnTo>
                <a:lnTo>
                  <a:pt x="94076" y="12481"/>
                </a:lnTo>
                <a:lnTo>
                  <a:pt x="93116" y="12481"/>
                </a:lnTo>
                <a:lnTo>
                  <a:pt x="93116" y="11521"/>
                </a:lnTo>
                <a:lnTo>
                  <a:pt x="92156" y="10561"/>
                </a:lnTo>
                <a:lnTo>
                  <a:pt x="91196" y="9601"/>
                </a:lnTo>
                <a:lnTo>
                  <a:pt x="90236" y="8641"/>
                </a:lnTo>
                <a:lnTo>
                  <a:pt x="88315" y="7680"/>
                </a:lnTo>
                <a:lnTo>
                  <a:pt x="86395" y="6720"/>
                </a:lnTo>
                <a:lnTo>
                  <a:pt x="83515" y="5760"/>
                </a:lnTo>
                <a:lnTo>
                  <a:pt x="81594" y="4800"/>
                </a:lnTo>
                <a:lnTo>
                  <a:pt x="78714" y="3840"/>
                </a:lnTo>
                <a:lnTo>
                  <a:pt x="74874" y="2880"/>
                </a:lnTo>
                <a:lnTo>
                  <a:pt x="71993" y="1920"/>
                </a:lnTo>
                <a:lnTo>
                  <a:pt x="68153" y="960"/>
                </a:lnTo>
                <a:lnTo>
                  <a:pt x="64312" y="960"/>
                </a:lnTo>
                <a:lnTo>
                  <a:pt x="59512" y="0"/>
                </a:lnTo>
                <a:lnTo>
                  <a:pt x="47030" y="0"/>
                </a:lnTo>
                <a:lnTo>
                  <a:pt x="39349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" name="object 62"/>
          <p:cNvSpPr/>
          <p:nvPr/>
        </p:nvSpPr>
        <p:spPr>
          <a:xfrm>
            <a:off x="3928430" y="1852513"/>
            <a:ext cx="58567" cy="94076"/>
          </a:xfrm>
          <a:custGeom>
            <a:avLst/>
            <a:gdLst/>
            <a:ahLst/>
            <a:cxnLst/>
            <a:rect l="l" t="t" r="r" b="b"/>
            <a:pathLst>
              <a:path w="58567" h="94076">
                <a:moveTo>
                  <a:pt x="13456" y="74889"/>
                </a:moveTo>
                <a:lnTo>
                  <a:pt x="2895" y="72953"/>
                </a:lnTo>
                <a:lnTo>
                  <a:pt x="1935" y="79674"/>
                </a:lnTo>
                <a:lnTo>
                  <a:pt x="4800" y="85435"/>
                </a:lnTo>
                <a:lnTo>
                  <a:pt x="9616" y="88315"/>
                </a:lnTo>
                <a:lnTo>
                  <a:pt x="14401" y="92156"/>
                </a:lnTo>
                <a:lnTo>
                  <a:pt x="21122" y="94076"/>
                </a:lnTo>
                <a:lnTo>
                  <a:pt x="35524" y="94076"/>
                </a:lnTo>
                <a:lnTo>
                  <a:pt x="41285" y="93116"/>
                </a:lnTo>
                <a:lnTo>
                  <a:pt x="45125" y="90236"/>
                </a:lnTo>
                <a:lnTo>
                  <a:pt x="49926" y="88315"/>
                </a:lnTo>
                <a:lnTo>
                  <a:pt x="53766" y="84475"/>
                </a:lnTo>
                <a:lnTo>
                  <a:pt x="55686" y="80634"/>
                </a:lnTo>
                <a:lnTo>
                  <a:pt x="57607" y="75834"/>
                </a:lnTo>
                <a:lnTo>
                  <a:pt x="58567" y="68168"/>
                </a:lnTo>
                <a:lnTo>
                  <a:pt x="58567" y="960"/>
                </a:lnTo>
                <a:lnTo>
                  <a:pt x="48005" y="960"/>
                </a:lnTo>
                <a:lnTo>
                  <a:pt x="48005" y="9601"/>
                </a:lnTo>
                <a:lnTo>
                  <a:pt x="43205" y="2880"/>
                </a:lnTo>
                <a:lnTo>
                  <a:pt x="39364" y="10561"/>
                </a:lnTo>
                <a:lnTo>
                  <a:pt x="43205" y="15361"/>
                </a:lnTo>
                <a:lnTo>
                  <a:pt x="46085" y="19202"/>
                </a:lnTo>
                <a:lnTo>
                  <a:pt x="48005" y="24963"/>
                </a:lnTo>
                <a:lnTo>
                  <a:pt x="48005" y="42245"/>
                </a:lnTo>
                <a:lnTo>
                  <a:pt x="46085" y="47990"/>
                </a:lnTo>
                <a:lnTo>
                  <a:pt x="43205" y="51831"/>
                </a:lnTo>
                <a:lnTo>
                  <a:pt x="39364" y="55671"/>
                </a:lnTo>
                <a:lnTo>
                  <a:pt x="35524" y="57607"/>
                </a:lnTo>
                <a:lnTo>
                  <a:pt x="24963" y="57607"/>
                </a:lnTo>
                <a:lnTo>
                  <a:pt x="20162" y="55671"/>
                </a:lnTo>
                <a:lnTo>
                  <a:pt x="17282" y="51831"/>
                </a:lnTo>
                <a:lnTo>
                  <a:pt x="13456" y="47990"/>
                </a:lnTo>
                <a:lnTo>
                  <a:pt x="11521" y="41285"/>
                </a:lnTo>
                <a:lnTo>
                  <a:pt x="11521" y="24963"/>
                </a:lnTo>
                <a:lnTo>
                  <a:pt x="13456" y="19202"/>
                </a:lnTo>
                <a:lnTo>
                  <a:pt x="17282" y="15361"/>
                </a:lnTo>
                <a:lnTo>
                  <a:pt x="20162" y="10561"/>
                </a:lnTo>
                <a:lnTo>
                  <a:pt x="24963" y="8641"/>
                </a:lnTo>
                <a:lnTo>
                  <a:pt x="29763" y="8641"/>
                </a:lnTo>
                <a:lnTo>
                  <a:pt x="28803" y="0"/>
                </a:lnTo>
                <a:lnTo>
                  <a:pt x="23042" y="0"/>
                </a:lnTo>
                <a:lnTo>
                  <a:pt x="18242" y="960"/>
                </a:lnTo>
                <a:lnTo>
                  <a:pt x="13456" y="3840"/>
                </a:lnTo>
                <a:lnTo>
                  <a:pt x="9616" y="6720"/>
                </a:lnTo>
                <a:lnTo>
                  <a:pt x="5775" y="11521"/>
                </a:lnTo>
                <a:lnTo>
                  <a:pt x="3840" y="16322"/>
                </a:lnTo>
                <a:lnTo>
                  <a:pt x="1935" y="22082"/>
                </a:lnTo>
                <a:lnTo>
                  <a:pt x="0" y="27843"/>
                </a:lnTo>
                <a:lnTo>
                  <a:pt x="0" y="43205"/>
                </a:lnTo>
                <a:lnTo>
                  <a:pt x="2895" y="50886"/>
                </a:lnTo>
                <a:lnTo>
                  <a:pt x="7680" y="57607"/>
                </a:lnTo>
                <a:lnTo>
                  <a:pt x="12481" y="64328"/>
                </a:lnTo>
                <a:lnTo>
                  <a:pt x="20162" y="67193"/>
                </a:lnTo>
                <a:lnTo>
                  <a:pt x="36484" y="67193"/>
                </a:lnTo>
                <a:lnTo>
                  <a:pt x="42245" y="64328"/>
                </a:lnTo>
                <a:lnTo>
                  <a:pt x="47045" y="58552"/>
                </a:lnTo>
                <a:lnTo>
                  <a:pt x="47045" y="71048"/>
                </a:lnTo>
                <a:lnTo>
                  <a:pt x="46085" y="72953"/>
                </a:lnTo>
                <a:lnTo>
                  <a:pt x="45125" y="76794"/>
                </a:lnTo>
                <a:lnTo>
                  <a:pt x="43205" y="79674"/>
                </a:lnTo>
                <a:lnTo>
                  <a:pt x="40325" y="81594"/>
                </a:lnTo>
                <a:lnTo>
                  <a:pt x="37444" y="83515"/>
                </a:lnTo>
                <a:lnTo>
                  <a:pt x="33604" y="84475"/>
                </a:lnTo>
                <a:lnTo>
                  <a:pt x="24002" y="84475"/>
                </a:lnTo>
                <a:lnTo>
                  <a:pt x="20162" y="83515"/>
                </a:lnTo>
                <a:lnTo>
                  <a:pt x="17282" y="81594"/>
                </a:lnTo>
                <a:lnTo>
                  <a:pt x="15361" y="80634"/>
                </a:lnTo>
                <a:lnTo>
                  <a:pt x="14401" y="77754"/>
                </a:lnTo>
                <a:lnTo>
                  <a:pt x="13456" y="748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" name="object 63"/>
          <p:cNvSpPr/>
          <p:nvPr/>
        </p:nvSpPr>
        <p:spPr>
          <a:xfrm>
            <a:off x="3957233" y="1852513"/>
            <a:ext cx="14401" cy="10561"/>
          </a:xfrm>
          <a:custGeom>
            <a:avLst/>
            <a:gdLst/>
            <a:ahLst/>
            <a:cxnLst/>
            <a:rect l="l" t="t" r="r" b="b"/>
            <a:pathLst>
              <a:path w="14401" h="10561">
                <a:moveTo>
                  <a:pt x="7680" y="0"/>
                </a:moveTo>
                <a:lnTo>
                  <a:pt x="0" y="0"/>
                </a:lnTo>
                <a:lnTo>
                  <a:pt x="960" y="8641"/>
                </a:lnTo>
                <a:lnTo>
                  <a:pt x="5760" y="8641"/>
                </a:lnTo>
                <a:lnTo>
                  <a:pt x="10561" y="10561"/>
                </a:lnTo>
                <a:lnTo>
                  <a:pt x="14401" y="2880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" name="object 64"/>
          <p:cNvSpPr/>
          <p:nvPr/>
        </p:nvSpPr>
        <p:spPr>
          <a:xfrm>
            <a:off x="4012920" y="1901479"/>
            <a:ext cx="23987" cy="20147"/>
          </a:xfrm>
          <a:custGeom>
            <a:avLst/>
            <a:gdLst/>
            <a:ahLst/>
            <a:cxnLst/>
            <a:rect l="l" t="t" r="r" b="b"/>
            <a:pathLst>
              <a:path w="23987" h="20147">
                <a:moveTo>
                  <a:pt x="7680" y="8641"/>
                </a:moveTo>
                <a:lnTo>
                  <a:pt x="3840" y="4800"/>
                </a:lnTo>
                <a:lnTo>
                  <a:pt x="0" y="0"/>
                </a:lnTo>
                <a:lnTo>
                  <a:pt x="960" y="17266"/>
                </a:lnTo>
                <a:lnTo>
                  <a:pt x="8641" y="20147"/>
                </a:lnTo>
                <a:lnTo>
                  <a:pt x="23987" y="20147"/>
                </a:lnTo>
                <a:lnTo>
                  <a:pt x="23042" y="10546"/>
                </a:lnTo>
                <a:lnTo>
                  <a:pt x="12481" y="10546"/>
                </a:lnTo>
                <a:lnTo>
                  <a:pt x="768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" name="object 65"/>
          <p:cNvSpPr/>
          <p:nvPr/>
        </p:nvSpPr>
        <p:spPr>
          <a:xfrm>
            <a:off x="3999478" y="1852513"/>
            <a:ext cx="62392" cy="69113"/>
          </a:xfrm>
          <a:custGeom>
            <a:avLst/>
            <a:gdLst/>
            <a:ahLst/>
            <a:cxnLst/>
            <a:rect l="l" t="t" r="r" b="b"/>
            <a:pathLst>
              <a:path w="62392" h="69113">
                <a:moveTo>
                  <a:pt x="51831" y="62392"/>
                </a:moveTo>
                <a:lnTo>
                  <a:pt x="55671" y="58552"/>
                </a:lnTo>
                <a:lnTo>
                  <a:pt x="58552" y="53766"/>
                </a:lnTo>
                <a:lnTo>
                  <a:pt x="61432" y="48966"/>
                </a:lnTo>
                <a:lnTo>
                  <a:pt x="62392" y="42245"/>
                </a:lnTo>
                <a:lnTo>
                  <a:pt x="62379" y="32393"/>
                </a:lnTo>
                <a:lnTo>
                  <a:pt x="60062" y="18840"/>
                </a:lnTo>
                <a:lnTo>
                  <a:pt x="53751" y="8641"/>
                </a:lnTo>
                <a:lnTo>
                  <a:pt x="47990" y="2880"/>
                </a:lnTo>
                <a:lnTo>
                  <a:pt x="40325" y="0"/>
                </a:lnTo>
                <a:lnTo>
                  <a:pt x="23042" y="0"/>
                </a:lnTo>
                <a:lnTo>
                  <a:pt x="16322" y="1920"/>
                </a:lnTo>
                <a:lnTo>
                  <a:pt x="10561" y="6720"/>
                </a:lnTo>
                <a:lnTo>
                  <a:pt x="7786" y="9508"/>
                </a:lnTo>
                <a:lnTo>
                  <a:pt x="2021" y="20241"/>
                </a:lnTo>
                <a:lnTo>
                  <a:pt x="0" y="34564"/>
                </a:lnTo>
                <a:lnTo>
                  <a:pt x="12" y="35758"/>
                </a:lnTo>
                <a:lnTo>
                  <a:pt x="2327" y="49319"/>
                </a:lnTo>
                <a:lnTo>
                  <a:pt x="8641" y="59512"/>
                </a:lnTo>
                <a:lnTo>
                  <a:pt x="14401" y="66233"/>
                </a:lnTo>
                <a:lnTo>
                  <a:pt x="13441" y="48966"/>
                </a:lnTo>
                <a:lnTo>
                  <a:pt x="11521" y="42245"/>
                </a:lnTo>
                <a:lnTo>
                  <a:pt x="11521" y="25923"/>
                </a:lnTo>
                <a:lnTo>
                  <a:pt x="13441" y="19202"/>
                </a:lnTo>
                <a:lnTo>
                  <a:pt x="17282" y="15361"/>
                </a:lnTo>
                <a:lnTo>
                  <a:pt x="21122" y="10561"/>
                </a:lnTo>
                <a:lnTo>
                  <a:pt x="25923" y="8641"/>
                </a:lnTo>
                <a:lnTo>
                  <a:pt x="36484" y="8641"/>
                </a:lnTo>
                <a:lnTo>
                  <a:pt x="41269" y="11521"/>
                </a:lnTo>
                <a:lnTo>
                  <a:pt x="45110" y="15361"/>
                </a:lnTo>
                <a:lnTo>
                  <a:pt x="48950" y="19202"/>
                </a:lnTo>
                <a:lnTo>
                  <a:pt x="50871" y="25923"/>
                </a:lnTo>
                <a:lnTo>
                  <a:pt x="50871" y="42245"/>
                </a:lnTo>
                <a:lnTo>
                  <a:pt x="48950" y="48966"/>
                </a:lnTo>
                <a:lnTo>
                  <a:pt x="45110" y="52806"/>
                </a:lnTo>
                <a:lnTo>
                  <a:pt x="41269" y="57607"/>
                </a:lnTo>
                <a:lnTo>
                  <a:pt x="36484" y="59512"/>
                </a:lnTo>
                <a:lnTo>
                  <a:pt x="37429" y="69113"/>
                </a:lnTo>
                <a:lnTo>
                  <a:pt x="42230" y="67193"/>
                </a:lnTo>
                <a:lnTo>
                  <a:pt x="47030" y="64328"/>
                </a:lnTo>
                <a:lnTo>
                  <a:pt x="51831" y="62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/>
          <p:nvPr/>
        </p:nvSpPr>
        <p:spPr>
          <a:xfrm>
            <a:off x="4083954" y="1901479"/>
            <a:ext cx="24002" cy="20147"/>
          </a:xfrm>
          <a:custGeom>
            <a:avLst/>
            <a:gdLst/>
            <a:ahLst/>
            <a:cxnLst/>
            <a:rect l="l" t="t" r="r" b="b"/>
            <a:pathLst>
              <a:path w="24002" h="20147">
                <a:moveTo>
                  <a:pt x="7680" y="8641"/>
                </a:moveTo>
                <a:lnTo>
                  <a:pt x="3840" y="4800"/>
                </a:lnTo>
                <a:lnTo>
                  <a:pt x="0" y="0"/>
                </a:lnTo>
                <a:lnTo>
                  <a:pt x="960" y="17266"/>
                </a:lnTo>
                <a:lnTo>
                  <a:pt x="8641" y="20147"/>
                </a:lnTo>
                <a:lnTo>
                  <a:pt x="24002" y="20147"/>
                </a:lnTo>
                <a:lnTo>
                  <a:pt x="23042" y="10546"/>
                </a:lnTo>
                <a:lnTo>
                  <a:pt x="12481" y="10546"/>
                </a:lnTo>
                <a:lnTo>
                  <a:pt x="768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" name="object 67"/>
          <p:cNvSpPr/>
          <p:nvPr/>
        </p:nvSpPr>
        <p:spPr>
          <a:xfrm>
            <a:off x="4070512" y="1852513"/>
            <a:ext cx="62392" cy="69113"/>
          </a:xfrm>
          <a:custGeom>
            <a:avLst/>
            <a:gdLst/>
            <a:ahLst/>
            <a:cxnLst/>
            <a:rect l="l" t="t" r="r" b="b"/>
            <a:pathLst>
              <a:path w="62392" h="69113">
                <a:moveTo>
                  <a:pt x="51846" y="62392"/>
                </a:moveTo>
                <a:lnTo>
                  <a:pt x="55686" y="58552"/>
                </a:lnTo>
                <a:lnTo>
                  <a:pt x="58552" y="53766"/>
                </a:lnTo>
                <a:lnTo>
                  <a:pt x="60487" y="48966"/>
                </a:lnTo>
                <a:lnTo>
                  <a:pt x="62392" y="42245"/>
                </a:lnTo>
                <a:lnTo>
                  <a:pt x="62379" y="32393"/>
                </a:lnTo>
                <a:lnTo>
                  <a:pt x="60068" y="18840"/>
                </a:lnTo>
                <a:lnTo>
                  <a:pt x="53751" y="8641"/>
                </a:lnTo>
                <a:lnTo>
                  <a:pt x="48006" y="2880"/>
                </a:lnTo>
                <a:lnTo>
                  <a:pt x="40325" y="0"/>
                </a:lnTo>
                <a:lnTo>
                  <a:pt x="23042" y="0"/>
                </a:lnTo>
                <a:lnTo>
                  <a:pt x="16322" y="1920"/>
                </a:lnTo>
                <a:lnTo>
                  <a:pt x="10561" y="6720"/>
                </a:lnTo>
                <a:lnTo>
                  <a:pt x="7786" y="9508"/>
                </a:lnTo>
                <a:lnTo>
                  <a:pt x="2021" y="20241"/>
                </a:lnTo>
                <a:lnTo>
                  <a:pt x="0" y="34564"/>
                </a:lnTo>
                <a:lnTo>
                  <a:pt x="12" y="35758"/>
                </a:lnTo>
                <a:lnTo>
                  <a:pt x="2327" y="49319"/>
                </a:lnTo>
                <a:lnTo>
                  <a:pt x="8641" y="59512"/>
                </a:lnTo>
                <a:lnTo>
                  <a:pt x="14401" y="66233"/>
                </a:lnTo>
                <a:lnTo>
                  <a:pt x="13441" y="48966"/>
                </a:lnTo>
                <a:lnTo>
                  <a:pt x="11521" y="42245"/>
                </a:lnTo>
                <a:lnTo>
                  <a:pt x="11521" y="25923"/>
                </a:lnTo>
                <a:lnTo>
                  <a:pt x="13441" y="19202"/>
                </a:lnTo>
                <a:lnTo>
                  <a:pt x="17282" y="15361"/>
                </a:lnTo>
                <a:lnTo>
                  <a:pt x="21122" y="10561"/>
                </a:lnTo>
                <a:lnTo>
                  <a:pt x="25923" y="8641"/>
                </a:lnTo>
                <a:lnTo>
                  <a:pt x="36484" y="8641"/>
                </a:lnTo>
                <a:lnTo>
                  <a:pt x="41285" y="11521"/>
                </a:lnTo>
                <a:lnTo>
                  <a:pt x="45125" y="15361"/>
                </a:lnTo>
                <a:lnTo>
                  <a:pt x="48966" y="19202"/>
                </a:lnTo>
                <a:lnTo>
                  <a:pt x="50871" y="25923"/>
                </a:lnTo>
                <a:lnTo>
                  <a:pt x="50871" y="42245"/>
                </a:lnTo>
                <a:lnTo>
                  <a:pt x="48966" y="48966"/>
                </a:lnTo>
                <a:lnTo>
                  <a:pt x="45125" y="52806"/>
                </a:lnTo>
                <a:lnTo>
                  <a:pt x="41285" y="57607"/>
                </a:lnTo>
                <a:lnTo>
                  <a:pt x="36484" y="59512"/>
                </a:lnTo>
                <a:lnTo>
                  <a:pt x="37444" y="69113"/>
                </a:lnTo>
                <a:lnTo>
                  <a:pt x="42245" y="67193"/>
                </a:lnTo>
                <a:lnTo>
                  <a:pt x="47030" y="64328"/>
                </a:lnTo>
                <a:lnTo>
                  <a:pt x="51846" y="62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/>
          <p:nvPr/>
        </p:nvSpPr>
        <p:spPr>
          <a:xfrm>
            <a:off x="4141546" y="1828510"/>
            <a:ext cx="57607" cy="93116"/>
          </a:xfrm>
          <a:custGeom>
            <a:avLst/>
            <a:gdLst/>
            <a:ahLst/>
            <a:cxnLst/>
            <a:rect l="l" t="t" r="r" b="b"/>
            <a:pathLst>
              <a:path w="57607" h="93116">
                <a:moveTo>
                  <a:pt x="11521" y="49926"/>
                </a:moveTo>
                <a:lnTo>
                  <a:pt x="13441" y="27843"/>
                </a:lnTo>
                <a:lnTo>
                  <a:pt x="8641" y="30723"/>
                </a:lnTo>
                <a:lnTo>
                  <a:pt x="5760" y="34564"/>
                </a:lnTo>
                <a:lnTo>
                  <a:pt x="2880" y="40325"/>
                </a:lnTo>
                <a:lnTo>
                  <a:pt x="960" y="46085"/>
                </a:lnTo>
                <a:lnTo>
                  <a:pt x="0" y="51846"/>
                </a:lnTo>
                <a:lnTo>
                  <a:pt x="0" y="65288"/>
                </a:lnTo>
                <a:lnTo>
                  <a:pt x="960" y="71048"/>
                </a:lnTo>
                <a:lnTo>
                  <a:pt x="3840" y="75834"/>
                </a:lnTo>
                <a:lnTo>
                  <a:pt x="5760" y="81610"/>
                </a:lnTo>
                <a:lnTo>
                  <a:pt x="9601" y="85435"/>
                </a:lnTo>
                <a:lnTo>
                  <a:pt x="14401" y="88331"/>
                </a:lnTo>
                <a:lnTo>
                  <a:pt x="18242" y="91196"/>
                </a:lnTo>
                <a:lnTo>
                  <a:pt x="23042" y="93116"/>
                </a:lnTo>
                <a:lnTo>
                  <a:pt x="36484" y="93116"/>
                </a:lnTo>
                <a:lnTo>
                  <a:pt x="43205" y="89275"/>
                </a:lnTo>
                <a:lnTo>
                  <a:pt x="47045" y="82555"/>
                </a:lnTo>
                <a:lnTo>
                  <a:pt x="47045" y="91196"/>
                </a:lnTo>
                <a:lnTo>
                  <a:pt x="57607" y="91196"/>
                </a:lnTo>
                <a:lnTo>
                  <a:pt x="57607" y="0"/>
                </a:lnTo>
                <a:lnTo>
                  <a:pt x="46085" y="0"/>
                </a:lnTo>
                <a:lnTo>
                  <a:pt x="46085" y="32644"/>
                </a:lnTo>
                <a:lnTo>
                  <a:pt x="45125" y="43205"/>
                </a:lnTo>
                <a:lnTo>
                  <a:pt x="47045" y="49926"/>
                </a:lnTo>
                <a:lnTo>
                  <a:pt x="47045" y="67208"/>
                </a:lnTo>
                <a:lnTo>
                  <a:pt x="45125" y="73929"/>
                </a:lnTo>
                <a:lnTo>
                  <a:pt x="42245" y="77769"/>
                </a:lnTo>
                <a:lnTo>
                  <a:pt x="38404" y="81610"/>
                </a:lnTo>
                <a:lnTo>
                  <a:pt x="34564" y="83515"/>
                </a:lnTo>
                <a:lnTo>
                  <a:pt x="24963" y="83515"/>
                </a:lnTo>
                <a:lnTo>
                  <a:pt x="20162" y="81610"/>
                </a:lnTo>
                <a:lnTo>
                  <a:pt x="17282" y="77769"/>
                </a:lnTo>
                <a:lnTo>
                  <a:pt x="13441" y="72969"/>
                </a:lnTo>
                <a:lnTo>
                  <a:pt x="11521" y="67208"/>
                </a:lnTo>
                <a:lnTo>
                  <a:pt x="11521" y="499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" name="object 69"/>
          <p:cNvSpPr/>
          <p:nvPr/>
        </p:nvSpPr>
        <p:spPr>
          <a:xfrm>
            <a:off x="4153067" y="1852513"/>
            <a:ext cx="34564" cy="25923"/>
          </a:xfrm>
          <a:custGeom>
            <a:avLst/>
            <a:gdLst/>
            <a:ahLst/>
            <a:cxnLst/>
            <a:rect l="l" t="t" r="r" b="b"/>
            <a:pathLst>
              <a:path w="34564" h="25923">
                <a:moveTo>
                  <a:pt x="0" y="25923"/>
                </a:moveTo>
                <a:lnTo>
                  <a:pt x="1920" y="19202"/>
                </a:lnTo>
                <a:lnTo>
                  <a:pt x="4800" y="15361"/>
                </a:lnTo>
                <a:lnTo>
                  <a:pt x="8641" y="10561"/>
                </a:lnTo>
                <a:lnTo>
                  <a:pt x="12481" y="8641"/>
                </a:lnTo>
                <a:lnTo>
                  <a:pt x="23042" y="8641"/>
                </a:lnTo>
                <a:lnTo>
                  <a:pt x="26883" y="11521"/>
                </a:lnTo>
                <a:lnTo>
                  <a:pt x="30723" y="15361"/>
                </a:lnTo>
                <a:lnTo>
                  <a:pt x="33604" y="19202"/>
                </a:lnTo>
                <a:lnTo>
                  <a:pt x="34564" y="8641"/>
                </a:lnTo>
                <a:lnTo>
                  <a:pt x="32644" y="5760"/>
                </a:lnTo>
                <a:lnTo>
                  <a:pt x="30723" y="3840"/>
                </a:lnTo>
                <a:lnTo>
                  <a:pt x="26883" y="1920"/>
                </a:lnTo>
                <a:lnTo>
                  <a:pt x="24003" y="960"/>
                </a:lnTo>
                <a:lnTo>
                  <a:pt x="20162" y="0"/>
                </a:lnTo>
                <a:lnTo>
                  <a:pt x="11521" y="0"/>
                </a:lnTo>
                <a:lnTo>
                  <a:pt x="5760" y="960"/>
                </a:lnTo>
                <a:lnTo>
                  <a:pt x="1920" y="3840"/>
                </a:lnTo>
                <a:lnTo>
                  <a:pt x="0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/>
          <p:nvPr/>
        </p:nvSpPr>
        <p:spPr>
          <a:xfrm>
            <a:off x="4211634" y="1852513"/>
            <a:ext cx="55671" cy="69113"/>
          </a:xfrm>
          <a:custGeom>
            <a:avLst/>
            <a:gdLst/>
            <a:ahLst/>
            <a:cxnLst/>
            <a:rect l="l" t="t" r="r" b="b"/>
            <a:pathLst>
              <a:path w="55671" h="69113">
                <a:moveTo>
                  <a:pt x="27828" y="8641"/>
                </a:moveTo>
                <a:lnTo>
                  <a:pt x="31668" y="8641"/>
                </a:lnTo>
                <a:lnTo>
                  <a:pt x="35509" y="9601"/>
                </a:lnTo>
                <a:lnTo>
                  <a:pt x="37429" y="11521"/>
                </a:lnTo>
                <a:lnTo>
                  <a:pt x="40309" y="13441"/>
                </a:lnTo>
                <a:lnTo>
                  <a:pt x="41269" y="16322"/>
                </a:lnTo>
                <a:lnTo>
                  <a:pt x="42230" y="20162"/>
                </a:lnTo>
                <a:lnTo>
                  <a:pt x="52791" y="18242"/>
                </a:lnTo>
                <a:lnTo>
                  <a:pt x="51831" y="14401"/>
                </a:lnTo>
                <a:lnTo>
                  <a:pt x="50871" y="10561"/>
                </a:lnTo>
                <a:lnTo>
                  <a:pt x="48950" y="7680"/>
                </a:lnTo>
                <a:lnTo>
                  <a:pt x="47030" y="5760"/>
                </a:lnTo>
                <a:lnTo>
                  <a:pt x="44150" y="3840"/>
                </a:lnTo>
                <a:lnTo>
                  <a:pt x="40309" y="1920"/>
                </a:lnTo>
                <a:lnTo>
                  <a:pt x="36469" y="0"/>
                </a:lnTo>
                <a:lnTo>
                  <a:pt x="20162" y="0"/>
                </a:lnTo>
                <a:lnTo>
                  <a:pt x="17282" y="960"/>
                </a:lnTo>
                <a:lnTo>
                  <a:pt x="14386" y="1920"/>
                </a:lnTo>
                <a:lnTo>
                  <a:pt x="11506" y="2880"/>
                </a:lnTo>
                <a:lnTo>
                  <a:pt x="9601" y="3840"/>
                </a:lnTo>
                <a:lnTo>
                  <a:pt x="7665" y="5760"/>
                </a:lnTo>
                <a:lnTo>
                  <a:pt x="5760" y="7680"/>
                </a:lnTo>
                <a:lnTo>
                  <a:pt x="3825" y="10561"/>
                </a:lnTo>
                <a:lnTo>
                  <a:pt x="2880" y="13441"/>
                </a:lnTo>
                <a:lnTo>
                  <a:pt x="1920" y="15361"/>
                </a:lnTo>
                <a:lnTo>
                  <a:pt x="1920" y="22082"/>
                </a:lnTo>
                <a:lnTo>
                  <a:pt x="2880" y="24963"/>
                </a:lnTo>
                <a:lnTo>
                  <a:pt x="4800" y="27843"/>
                </a:lnTo>
                <a:lnTo>
                  <a:pt x="6720" y="30723"/>
                </a:lnTo>
                <a:lnTo>
                  <a:pt x="8641" y="32644"/>
                </a:lnTo>
                <a:lnTo>
                  <a:pt x="11506" y="33604"/>
                </a:lnTo>
                <a:lnTo>
                  <a:pt x="15346" y="35524"/>
                </a:lnTo>
                <a:lnTo>
                  <a:pt x="21107" y="37444"/>
                </a:lnTo>
                <a:lnTo>
                  <a:pt x="28788" y="39364"/>
                </a:lnTo>
                <a:lnTo>
                  <a:pt x="35509" y="41285"/>
                </a:lnTo>
                <a:lnTo>
                  <a:pt x="39349" y="42245"/>
                </a:lnTo>
                <a:lnTo>
                  <a:pt x="40309" y="43205"/>
                </a:lnTo>
                <a:lnTo>
                  <a:pt x="43190" y="44165"/>
                </a:lnTo>
                <a:lnTo>
                  <a:pt x="44150" y="47045"/>
                </a:lnTo>
                <a:lnTo>
                  <a:pt x="44150" y="51831"/>
                </a:lnTo>
                <a:lnTo>
                  <a:pt x="42230" y="54711"/>
                </a:lnTo>
                <a:lnTo>
                  <a:pt x="40309" y="56647"/>
                </a:lnTo>
                <a:lnTo>
                  <a:pt x="37429" y="58552"/>
                </a:lnTo>
                <a:lnTo>
                  <a:pt x="33588" y="59512"/>
                </a:lnTo>
                <a:lnTo>
                  <a:pt x="24002" y="59512"/>
                </a:lnTo>
                <a:lnTo>
                  <a:pt x="19187" y="58552"/>
                </a:lnTo>
                <a:lnTo>
                  <a:pt x="16322" y="55671"/>
                </a:lnTo>
                <a:lnTo>
                  <a:pt x="13441" y="53766"/>
                </a:lnTo>
                <a:lnTo>
                  <a:pt x="12481" y="49926"/>
                </a:lnTo>
                <a:lnTo>
                  <a:pt x="11506" y="46085"/>
                </a:lnTo>
                <a:lnTo>
                  <a:pt x="0" y="47990"/>
                </a:lnTo>
                <a:lnTo>
                  <a:pt x="1920" y="54711"/>
                </a:lnTo>
                <a:lnTo>
                  <a:pt x="4800" y="59512"/>
                </a:lnTo>
                <a:lnTo>
                  <a:pt x="8641" y="63352"/>
                </a:lnTo>
                <a:lnTo>
                  <a:pt x="13441" y="67193"/>
                </a:lnTo>
                <a:lnTo>
                  <a:pt x="20162" y="69113"/>
                </a:lnTo>
                <a:lnTo>
                  <a:pt x="33588" y="69113"/>
                </a:lnTo>
                <a:lnTo>
                  <a:pt x="38389" y="68168"/>
                </a:lnTo>
                <a:lnTo>
                  <a:pt x="42230" y="66233"/>
                </a:lnTo>
                <a:lnTo>
                  <a:pt x="47030" y="64328"/>
                </a:lnTo>
                <a:lnTo>
                  <a:pt x="49911" y="61432"/>
                </a:lnTo>
                <a:lnTo>
                  <a:pt x="51831" y="58552"/>
                </a:lnTo>
                <a:lnTo>
                  <a:pt x="54711" y="54711"/>
                </a:lnTo>
                <a:lnTo>
                  <a:pt x="55671" y="51831"/>
                </a:lnTo>
                <a:lnTo>
                  <a:pt x="55671" y="44165"/>
                </a:lnTo>
                <a:lnTo>
                  <a:pt x="54711" y="41285"/>
                </a:lnTo>
                <a:lnTo>
                  <a:pt x="52791" y="38404"/>
                </a:lnTo>
                <a:lnTo>
                  <a:pt x="50871" y="35524"/>
                </a:lnTo>
                <a:lnTo>
                  <a:pt x="47990" y="33604"/>
                </a:lnTo>
                <a:lnTo>
                  <a:pt x="45110" y="32644"/>
                </a:lnTo>
                <a:lnTo>
                  <a:pt x="42230" y="30723"/>
                </a:lnTo>
                <a:lnTo>
                  <a:pt x="36469" y="29763"/>
                </a:lnTo>
                <a:lnTo>
                  <a:pt x="28788" y="26883"/>
                </a:lnTo>
                <a:lnTo>
                  <a:pt x="23027" y="25923"/>
                </a:lnTo>
                <a:lnTo>
                  <a:pt x="20162" y="24963"/>
                </a:lnTo>
                <a:lnTo>
                  <a:pt x="19187" y="24003"/>
                </a:lnTo>
                <a:lnTo>
                  <a:pt x="17282" y="24003"/>
                </a:lnTo>
                <a:lnTo>
                  <a:pt x="15346" y="22082"/>
                </a:lnTo>
                <a:lnTo>
                  <a:pt x="14386" y="21122"/>
                </a:lnTo>
                <a:lnTo>
                  <a:pt x="13441" y="20162"/>
                </a:lnTo>
                <a:lnTo>
                  <a:pt x="13441" y="15361"/>
                </a:lnTo>
                <a:lnTo>
                  <a:pt x="14386" y="13441"/>
                </a:lnTo>
                <a:lnTo>
                  <a:pt x="16322" y="11521"/>
                </a:lnTo>
                <a:lnTo>
                  <a:pt x="18227" y="9601"/>
                </a:lnTo>
                <a:lnTo>
                  <a:pt x="22067" y="8641"/>
                </a:lnTo>
                <a:lnTo>
                  <a:pt x="27828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" name="object 71"/>
          <p:cNvSpPr/>
          <p:nvPr/>
        </p:nvSpPr>
        <p:spPr>
          <a:xfrm>
            <a:off x="3929084" y="1963471"/>
            <a:ext cx="185593" cy="39132"/>
          </a:xfrm>
          <a:custGeom>
            <a:avLst/>
            <a:gdLst/>
            <a:ahLst/>
            <a:cxnLst/>
            <a:rect l="l" t="t" r="r" b="b"/>
            <a:pathLst>
              <a:path w="185593" h="39132">
                <a:moveTo>
                  <a:pt x="0" y="0"/>
                </a:moveTo>
                <a:lnTo>
                  <a:pt x="591" y="6727"/>
                </a:lnTo>
                <a:lnTo>
                  <a:pt x="14620" y="12783"/>
                </a:lnTo>
                <a:lnTo>
                  <a:pt x="29115" y="18157"/>
                </a:lnTo>
                <a:lnTo>
                  <a:pt x="43956" y="22868"/>
                </a:lnTo>
                <a:lnTo>
                  <a:pt x="59021" y="26937"/>
                </a:lnTo>
                <a:lnTo>
                  <a:pt x="74190" y="30383"/>
                </a:lnTo>
                <a:lnTo>
                  <a:pt x="89341" y="33228"/>
                </a:lnTo>
                <a:lnTo>
                  <a:pt x="104354" y="35492"/>
                </a:lnTo>
                <a:lnTo>
                  <a:pt x="119108" y="37194"/>
                </a:lnTo>
                <a:lnTo>
                  <a:pt x="133482" y="38354"/>
                </a:lnTo>
                <a:lnTo>
                  <a:pt x="147354" y="38994"/>
                </a:lnTo>
                <a:lnTo>
                  <a:pt x="160605" y="39132"/>
                </a:lnTo>
                <a:lnTo>
                  <a:pt x="173112" y="38790"/>
                </a:lnTo>
                <a:lnTo>
                  <a:pt x="185593" y="33044"/>
                </a:lnTo>
                <a:lnTo>
                  <a:pt x="160630" y="33044"/>
                </a:lnTo>
                <a:lnTo>
                  <a:pt x="149138" y="33104"/>
                </a:lnTo>
                <a:lnTo>
                  <a:pt x="136912" y="32703"/>
                </a:lnTo>
                <a:lnTo>
                  <a:pt x="124070" y="31826"/>
                </a:lnTo>
                <a:lnTo>
                  <a:pt x="110728" y="30458"/>
                </a:lnTo>
                <a:lnTo>
                  <a:pt x="97004" y="28582"/>
                </a:lnTo>
                <a:lnTo>
                  <a:pt x="83012" y="26185"/>
                </a:lnTo>
                <a:lnTo>
                  <a:pt x="68871" y="23252"/>
                </a:lnTo>
                <a:lnTo>
                  <a:pt x="54696" y="19766"/>
                </a:lnTo>
                <a:lnTo>
                  <a:pt x="40605" y="15713"/>
                </a:lnTo>
                <a:lnTo>
                  <a:pt x="26715" y="11078"/>
                </a:lnTo>
                <a:lnTo>
                  <a:pt x="13140" y="5845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/>
          <p:nvPr/>
        </p:nvSpPr>
        <p:spPr>
          <a:xfrm>
            <a:off x="3842994" y="1732513"/>
            <a:ext cx="493425" cy="269748"/>
          </a:xfrm>
          <a:custGeom>
            <a:avLst/>
            <a:gdLst/>
            <a:ahLst/>
            <a:cxnLst/>
            <a:rect l="l" t="t" r="r" b="b"/>
            <a:pathLst>
              <a:path w="493425" h="269748">
                <a:moveTo>
                  <a:pt x="6720" y="121920"/>
                </a:moveTo>
                <a:lnTo>
                  <a:pt x="13596" y="103086"/>
                </a:lnTo>
                <a:lnTo>
                  <a:pt x="20025" y="91787"/>
                </a:lnTo>
                <a:lnTo>
                  <a:pt x="27806" y="81284"/>
                </a:lnTo>
                <a:lnTo>
                  <a:pt x="36813" y="71555"/>
                </a:lnTo>
                <a:lnTo>
                  <a:pt x="46923" y="62581"/>
                </a:lnTo>
                <a:lnTo>
                  <a:pt x="58012" y="54341"/>
                </a:lnTo>
                <a:lnTo>
                  <a:pt x="69957" y="46815"/>
                </a:lnTo>
                <a:lnTo>
                  <a:pt x="82633" y="39983"/>
                </a:lnTo>
                <a:lnTo>
                  <a:pt x="95916" y="33825"/>
                </a:lnTo>
                <a:lnTo>
                  <a:pt x="109684" y="28321"/>
                </a:lnTo>
                <a:lnTo>
                  <a:pt x="123811" y="23450"/>
                </a:lnTo>
                <a:lnTo>
                  <a:pt x="138174" y="19193"/>
                </a:lnTo>
                <a:lnTo>
                  <a:pt x="152650" y="15529"/>
                </a:lnTo>
                <a:lnTo>
                  <a:pt x="167114" y="12438"/>
                </a:lnTo>
                <a:lnTo>
                  <a:pt x="181443" y="9900"/>
                </a:lnTo>
                <a:lnTo>
                  <a:pt x="195512" y="7895"/>
                </a:lnTo>
                <a:lnTo>
                  <a:pt x="209198" y="6403"/>
                </a:lnTo>
                <a:lnTo>
                  <a:pt x="222378" y="5403"/>
                </a:lnTo>
                <a:lnTo>
                  <a:pt x="234926" y="4875"/>
                </a:lnTo>
                <a:lnTo>
                  <a:pt x="246720" y="4800"/>
                </a:lnTo>
                <a:lnTo>
                  <a:pt x="271683" y="5760"/>
                </a:lnTo>
                <a:lnTo>
                  <a:pt x="273611" y="5822"/>
                </a:lnTo>
                <a:lnTo>
                  <a:pt x="285041" y="6486"/>
                </a:lnTo>
                <a:lnTo>
                  <a:pt x="297270" y="7694"/>
                </a:lnTo>
                <a:lnTo>
                  <a:pt x="310151" y="9459"/>
                </a:lnTo>
                <a:lnTo>
                  <a:pt x="323540" y="11790"/>
                </a:lnTo>
                <a:lnTo>
                  <a:pt x="337289" y="14698"/>
                </a:lnTo>
                <a:lnTo>
                  <a:pt x="351252" y="18193"/>
                </a:lnTo>
                <a:lnTo>
                  <a:pt x="365284" y="22286"/>
                </a:lnTo>
                <a:lnTo>
                  <a:pt x="379237" y="26988"/>
                </a:lnTo>
                <a:lnTo>
                  <a:pt x="392965" y="32310"/>
                </a:lnTo>
                <a:lnTo>
                  <a:pt x="406324" y="38261"/>
                </a:lnTo>
                <a:lnTo>
                  <a:pt x="419165" y="44853"/>
                </a:lnTo>
                <a:lnTo>
                  <a:pt x="431343" y="52096"/>
                </a:lnTo>
                <a:lnTo>
                  <a:pt x="442712" y="60001"/>
                </a:lnTo>
                <a:lnTo>
                  <a:pt x="453126" y="68578"/>
                </a:lnTo>
                <a:lnTo>
                  <a:pt x="462438" y="77838"/>
                </a:lnTo>
                <a:lnTo>
                  <a:pt x="470502" y="87791"/>
                </a:lnTo>
                <a:lnTo>
                  <a:pt x="477171" y="98449"/>
                </a:lnTo>
                <a:lnTo>
                  <a:pt x="482301" y="109822"/>
                </a:lnTo>
                <a:lnTo>
                  <a:pt x="485744" y="121920"/>
                </a:lnTo>
                <a:lnTo>
                  <a:pt x="487664" y="135361"/>
                </a:lnTo>
                <a:lnTo>
                  <a:pt x="486719" y="142082"/>
                </a:lnTo>
                <a:lnTo>
                  <a:pt x="481211" y="162307"/>
                </a:lnTo>
                <a:lnTo>
                  <a:pt x="475618" y="173732"/>
                </a:lnTo>
                <a:lnTo>
                  <a:pt x="468574" y="184381"/>
                </a:lnTo>
                <a:lnTo>
                  <a:pt x="460216" y="194274"/>
                </a:lnTo>
                <a:lnTo>
                  <a:pt x="450684" y="203427"/>
                </a:lnTo>
                <a:lnTo>
                  <a:pt x="440116" y="211859"/>
                </a:lnTo>
                <a:lnTo>
                  <a:pt x="428651" y="219588"/>
                </a:lnTo>
                <a:lnTo>
                  <a:pt x="416429" y="226631"/>
                </a:lnTo>
                <a:lnTo>
                  <a:pt x="403588" y="233006"/>
                </a:lnTo>
                <a:lnTo>
                  <a:pt x="390267" y="238732"/>
                </a:lnTo>
                <a:lnTo>
                  <a:pt x="376604" y="243827"/>
                </a:lnTo>
                <a:lnTo>
                  <a:pt x="362739" y="248308"/>
                </a:lnTo>
                <a:lnTo>
                  <a:pt x="348811" y="252193"/>
                </a:lnTo>
                <a:lnTo>
                  <a:pt x="334958" y="255501"/>
                </a:lnTo>
                <a:lnTo>
                  <a:pt x="321319" y="258249"/>
                </a:lnTo>
                <a:lnTo>
                  <a:pt x="308033" y="260455"/>
                </a:lnTo>
                <a:lnTo>
                  <a:pt x="295239" y="262137"/>
                </a:lnTo>
                <a:lnTo>
                  <a:pt x="283076" y="263313"/>
                </a:lnTo>
                <a:lnTo>
                  <a:pt x="271683" y="264002"/>
                </a:lnTo>
                <a:lnTo>
                  <a:pt x="259201" y="269748"/>
                </a:lnTo>
                <a:lnTo>
                  <a:pt x="271683" y="269748"/>
                </a:lnTo>
                <a:lnTo>
                  <a:pt x="284165" y="268803"/>
                </a:lnTo>
                <a:lnTo>
                  <a:pt x="287142" y="268588"/>
                </a:lnTo>
                <a:lnTo>
                  <a:pt x="298970" y="267445"/>
                </a:lnTo>
                <a:lnTo>
                  <a:pt x="311490" y="265771"/>
                </a:lnTo>
                <a:lnTo>
                  <a:pt x="324559" y="263552"/>
                </a:lnTo>
                <a:lnTo>
                  <a:pt x="338038" y="260773"/>
                </a:lnTo>
                <a:lnTo>
                  <a:pt x="351785" y="257420"/>
                </a:lnTo>
                <a:lnTo>
                  <a:pt x="365659" y="253479"/>
                </a:lnTo>
                <a:lnTo>
                  <a:pt x="379519" y="248935"/>
                </a:lnTo>
                <a:lnTo>
                  <a:pt x="393224" y="243772"/>
                </a:lnTo>
                <a:lnTo>
                  <a:pt x="406633" y="237978"/>
                </a:lnTo>
                <a:lnTo>
                  <a:pt x="419605" y="231537"/>
                </a:lnTo>
                <a:lnTo>
                  <a:pt x="431999" y="224435"/>
                </a:lnTo>
                <a:lnTo>
                  <a:pt x="443674" y="216658"/>
                </a:lnTo>
                <a:lnTo>
                  <a:pt x="454489" y="208190"/>
                </a:lnTo>
                <a:lnTo>
                  <a:pt x="464303" y="199018"/>
                </a:lnTo>
                <a:lnTo>
                  <a:pt x="472976" y="189127"/>
                </a:lnTo>
                <a:lnTo>
                  <a:pt x="480365" y="178502"/>
                </a:lnTo>
                <a:lnTo>
                  <a:pt x="486330" y="167130"/>
                </a:lnTo>
                <a:lnTo>
                  <a:pt x="490731" y="154994"/>
                </a:lnTo>
                <a:lnTo>
                  <a:pt x="493425" y="142082"/>
                </a:lnTo>
                <a:lnTo>
                  <a:pt x="493425" y="127680"/>
                </a:lnTo>
                <a:lnTo>
                  <a:pt x="491505" y="120959"/>
                </a:lnTo>
                <a:lnTo>
                  <a:pt x="490560" y="114239"/>
                </a:lnTo>
                <a:lnTo>
                  <a:pt x="479804" y="90979"/>
                </a:lnTo>
                <a:lnTo>
                  <a:pt x="463732" y="70657"/>
                </a:lnTo>
                <a:lnTo>
                  <a:pt x="443305" y="53156"/>
                </a:lnTo>
                <a:lnTo>
                  <a:pt x="419487" y="38363"/>
                </a:lnTo>
                <a:lnTo>
                  <a:pt x="393237" y="26161"/>
                </a:lnTo>
                <a:lnTo>
                  <a:pt x="365519" y="16436"/>
                </a:lnTo>
                <a:lnTo>
                  <a:pt x="337295" y="9072"/>
                </a:lnTo>
                <a:lnTo>
                  <a:pt x="309526" y="3955"/>
                </a:lnTo>
                <a:lnTo>
                  <a:pt x="283174" y="969"/>
                </a:lnTo>
                <a:lnTo>
                  <a:pt x="259201" y="0"/>
                </a:lnTo>
                <a:lnTo>
                  <a:pt x="234238" y="0"/>
                </a:lnTo>
                <a:lnTo>
                  <a:pt x="210240" y="1203"/>
                </a:lnTo>
                <a:lnTo>
                  <a:pt x="183822" y="4324"/>
                </a:lnTo>
                <a:lnTo>
                  <a:pt x="155963" y="9496"/>
                </a:lnTo>
                <a:lnTo>
                  <a:pt x="127644" y="16851"/>
                </a:lnTo>
                <a:lnTo>
                  <a:pt x="99842" y="26521"/>
                </a:lnTo>
                <a:lnTo>
                  <a:pt x="73538" y="38639"/>
                </a:lnTo>
                <a:lnTo>
                  <a:pt x="49711" y="53338"/>
                </a:lnTo>
                <a:lnTo>
                  <a:pt x="29339" y="70749"/>
                </a:lnTo>
                <a:lnTo>
                  <a:pt x="13402" y="91005"/>
                </a:lnTo>
                <a:lnTo>
                  <a:pt x="2880" y="114239"/>
                </a:lnTo>
                <a:lnTo>
                  <a:pt x="0" y="127680"/>
                </a:lnTo>
                <a:lnTo>
                  <a:pt x="0" y="142082"/>
                </a:lnTo>
                <a:lnTo>
                  <a:pt x="5760" y="162245"/>
                </a:lnTo>
                <a:lnTo>
                  <a:pt x="19079" y="185886"/>
                </a:lnTo>
                <a:lnTo>
                  <a:pt x="37650" y="206232"/>
                </a:lnTo>
                <a:lnTo>
                  <a:pt x="60506" y="223445"/>
                </a:lnTo>
                <a:lnTo>
                  <a:pt x="86680" y="237685"/>
                </a:lnTo>
                <a:lnTo>
                  <a:pt x="86089" y="230957"/>
                </a:lnTo>
                <a:lnTo>
                  <a:pt x="73498" y="224484"/>
                </a:lnTo>
                <a:lnTo>
                  <a:pt x="61574" y="217368"/>
                </a:lnTo>
                <a:lnTo>
                  <a:pt x="50433" y="209595"/>
                </a:lnTo>
                <a:lnTo>
                  <a:pt x="40192" y="201147"/>
                </a:lnTo>
                <a:lnTo>
                  <a:pt x="30968" y="192012"/>
                </a:lnTo>
                <a:lnTo>
                  <a:pt x="22877" y="182173"/>
                </a:lnTo>
                <a:lnTo>
                  <a:pt x="16036" y="171616"/>
                </a:lnTo>
                <a:lnTo>
                  <a:pt x="10561" y="160324"/>
                </a:lnTo>
                <a:lnTo>
                  <a:pt x="8641" y="154564"/>
                </a:lnTo>
                <a:lnTo>
                  <a:pt x="6720" y="147843"/>
                </a:lnTo>
                <a:lnTo>
                  <a:pt x="6720" y="141122"/>
                </a:lnTo>
                <a:lnTo>
                  <a:pt x="5760" y="135361"/>
                </a:lnTo>
                <a:lnTo>
                  <a:pt x="6720" y="128640"/>
                </a:lnTo>
                <a:lnTo>
                  <a:pt x="6720" y="12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/>
          <p:nvPr/>
        </p:nvSpPr>
        <p:spPr>
          <a:xfrm>
            <a:off x="3928430" y="1852513"/>
            <a:ext cx="58567" cy="94076"/>
          </a:xfrm>
          <a:custGeom>
            <a:avLst/>
            <a:gdLst/>
            <a:ahLst/>
            <a:cxnLst/>
            <a:rect l="l" t="t" r="r" b="b"/>
            <a:pathLst>
              <a:path w="58567" h="94076">
                <a:moveTo>
                  <a:pt x="13456" y="74889"/>
                </a:moveTo>
                <a:lnTo>
                  <a:pt x="2895" y="72953"/>
                </a:lnTo>
                <a:lnTo>
                  <a:pt x="1935" y="79674"/>
                </a:lnTo>
                <a:lnTo>
                  <a:pt x="4800" y="85435"/>
                </a:lnTo>
                <a:lnTo>
                  <a:pt x="9616" y="88315"/>
                </a:lnTo>
                <a:lnTo>
                  <a:pt x="14401" y="92156"/>
                </a:lnTo>
                <a:lnTo>
                  <a:pt x="21122" y="94076"/>
                </a:lnTo>
                <a:lnTo>
                  <a:pt x="35524" y="94076"/>
                </a:lnTo>
                <a:lnTo>
                  <a:pt x="41285" y="93116"/>
                </a:lnTo>
                <a:lnTo>
                  <a:pt x="45125" y="90236"/>
                </a:lnTo>
                <a:lnTo>
                  <a:pt x="49926" y="88315"/>
                </a:lnTo>
                <a:lnTo>
                  <a:pt x="53766" y="84475"/>
                </a:lnTo>
                <a:lnTo>
                  <a:pt x="55686" y="80634"/>
                </a:lnTo>
                <a:lnTo>
                  <a:pt x="57607" y="75834"/>
                </a:lnTo>
                <a:lnTo>
                  <a:pt x="58567" y="68168"/>
                </a:lnTo>
                <a:lnTo>
                  <a:pt x="58567" y="960"/>
                </a:lnTo>
                <a:lnTo>
                  <a:pt x="48005" y="960"/>
                </a:lnTo>
                <a:lnTo>
                  <a:pt x="48005" y="9601"/>
                </a:lnTo>
                <a:lnTo>
                  <a:pt x="43205" y="2880"/>
                </a:lnTo>
                <a:lnTo>
                  <a:pt x="39364" y="10561"/>
                </a:lnTo>
                <a:lnTo>
                  <a:pt x="43205" y="15361"/>
                </a:lnTo>
                <a:lnTo>
                  <a:pt x="46085" y="19202"/>
                </a:lnTo>
                <a:lnTo>
                  <a:pt x="48005" y="24963"/>
                </a:lnTo>
                <a:lnTo>
                  <a:pt x="48005" y="42245"/>
                </a:lnTo>
                <a:lnTo>
                  <a:pt x="46085" y="47990"/>
                </a:lnTo>
                <a:lnTo>
                  <a:pt x="43205" y="51831"/>
                </a:lnTo>
                <a:lnTo>
                  <a:pt x="39364" y="55671"/>
                </a:lnTo>
                <a:lnTo>
                  <a:pt x="35524" y="57607"/>
                </a:lnTo>
                <a:lnTo>
                  <a:pt x="24963" y="57607"/>
                </a:lnTo>
                <a:lnTo>
                  <a:pt x="20162" y="55671"/>
                </a:lnTo>
                <a:lnTo>
                  <a:pt x="17282" y="51831"/>
                </a:lnTo>
                <a:lnTo>
                  <a:pt x="13456" y="47990"/>
                </a:lnTo>
                <a:lnTo>
                  <a:pt x="11521" y="41285"/>
                </a:lnTo>
                <a:lnTo>
                  <a:pt x="11521" y="24963"/>
                </a:lnTo>
                <a:lnTo>
                  <a:pt x="13456" y="19202"/>
                </a:lnTo>
                <a:lnTo>
                  <a:pt x="17282" y="15361"/>
                </a:lnTo>
                <a:lnTo>
                  <a:pt x="20162" y="10561"/>
                </a:lnTo>
                <a:lnTo>
                  <a:pt x="24963" y="8641"/>
                </a:lnTo>
                <a:lnTo>
                  <a:pt x="29763" y="8641"/>
                </a:lnTo>
                <a:lnTo>
                  <a:pt x="28803" y="0"/>
                </a:lnTo>
                <a:lnTo>
                  <a:pt x="23042" y="0"/>
                </a:lnTo>
                <a:lnTo>
                  <a:pt x="18242" y="960"/>
                </a:lnTo>
                <a:lnTo>
                  <a:pt x="13456" y="3840"/>
                </a:lnTo>
                <a:lnTo>
                  <a:pt x="9616" y="6720"/>
                </a:lnTo>
                <a:lnTo>
                  <a:pt x="5775" y="11521"/>
                </a:lnTo>
                <a:lnTo>
                  <a:pt x="3840" y="16322"/>
                </a:lnTo>
                <a:lnTo>
                  <a:pt x="1935" y="22082"/>
                </a:lnTo>
                <a:lnTo>
                  <a:pt x="0" y="27843"/>
                </a:lnTo>
                <a:lnTo>
                  <a:pt x="0" y="43205"/>
                </a:lnTo>
                <a:lnTo>
                  <a:pt x="2895" y="50886"/>
                </a:lnTo>
                <a:lnTo>
                  <a:pt x="7680" y="57607"/>
                </a:lnTo>
                <a:lnTo>
                  <a:pt x="12481" y="64328"/>
                </a:lnTo>
                <a:lnTo>
                  <a:pt x="20162" y="67193"/>
                </a:lnTo>
                <a:lnTo>
                  <a:pt x="36484" y="67193"/>
                </a:lnTo>
                <a:lnTo>
                  <a:pt x="42245" y="64328"/>
                </a:lnTo>
                <a:lnTo>
                  <a:pt x="47045" y="58552"/>
                </a:lnTo>
                <a:lnTo>
                  <a:pt x="47045" y="71048"/>
                </a:lnTo>
                <a:lnTo>
                  <a:pt x="46085" y="72953"/>
                </a:lnTo>
                <a:lnTo>
                  <a:pt x="45125" y="76794"/>
                </a:lnTo>
                <a:lnTo>
                  <a:pt x="43205" y="79674"/>
                </a:lnTo>
                <a:lnTo>
                  <a:pt x="40325" y="81594"/>
                </a:lnTo>
                <a:lnTo>
                  <a:pt x="37444" y="83515"/>
                </a:lnTo>
                <a:lnTo>
                  <a:pt x="33604" y="84475"/>
                </a:lnTo>
                <a:lnTo>
                  <a:pt x="24002" y="84475"/>
                </a:lnTo>
                <a:lnTo>
                  <a:pt x="20162" y="83515"/>
                </a:lnTo>
                <a:lnTo>
                  <a:pt x="17282" y="81594"/>
                </a:lnTo>
                <a:lnTo>
                  <a:pt x="15361" y="80634"/>
                </a:lnTo>
                <a:lnTo>
                  <a:pt x="14401" y="77754"/>
                </a:lnTo>
                <a:lnTo>
                  <a:pt x="13456" y="748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/>
          <p:nvPr/>
        </p:nvSpPr>
        <p:spPr>
          <a:xfrm>
            <a:off x="3957233" y="1852513"/>
            <a:ext cx="14401" cy="10561"/>
          </a:xfrm>
          <a:custGeom>
            <a:avLst/>
            <a:gdLst/>
            <a:ahLst/>
            <a:cxnLst/>
            <a:rect l="l" t="t" r="r" b="b"/>
            <a:pathLst>
              <a:path w="14401" h="10561">
                <a:moveTo>
                  <a:pt x="7680" y="0"/>
                </a:moveTo>
                <a:lnTo>
                  <a:pt x="0" y="0"/>
                </a:lnTo>
                <a:lnTo>
                  <a:pt x="960" y="8641"/>
                </a:lnTo>
                <a:lnTo>
                  <a:pt x="5760" y="8641"/>
                </a:lnTo>
                <a:lnTo>
                  <a:pt x="10561" y="10561"/>
                </a:lnTo>
                <a:lnTo>
                  <a:pt x="14401" y="2880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/>
          <p:nvPr/>
        </p:nvSpPr>
        <p:spPr>
          <a:xfrm>
            <a:off x="4012920" y="1901479"/>
            <a:ext cx="23987" cy="20147"/>
          </a:xfrm>
          <a:custGeom>
            <a:avLst/>
            <a:gdLst/>
            <a:ahLst/>
            <a:cxnLst/>
            <a:rect l="l" t="t" r="r" b="b"/>
            <a:pathLst>
              <a:path w="23987" h="20147">
                <a:moveTo>
                  <a:pt x="7680" y="8641"/>
                </a:moveTo>
                <a:lnTo>
                  <a:pt x="3840" y="4800"/>
                </a:lnTo>
                <a:lnTo>
                  <a:pt x="0" y="0"/>
                </a:lnTo>
                <a:lnTo>
                  <a:pt x="960" y="17266"/>
                </a:lnTo>
                <a:lnTo>
                  <a:pt x="8641" y="20147"/>
                </a:lnTo>
                <a:lnTo>
                  <a:pt x="23987" y="20147"/>
                </a:lnTo>
                <a:lnTo>
                  <a:pt x="23042" y="10546"/>
                </a:lnTo>
                <a:lnTo>
                  <a:pt x="12481" y="10546"/>
                </a:lnTo>
                <a:lnTo>
                  <a:pt x="768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/>
          <p:nvPr/>
        </p:nvSpPr>
        <p:spPr>
          <a:xfrm>
            <a:off x="3999478" y="1852513"/>
            <a:ext cx="62392" cy="69113"/>
          </a:xfrm>
          <a:custGeom>
            <a:avLst/>
            <a:gdLst/>
            <a:ahLst/>
            <a:cxnLst/>
            <a:rect l="l" t="t" r="r" b="b"/>
            <a:pathLst>
              <a:path w="62392" h="69113">
                <a:moveTo>
                  <a:pt x="51831" y="62392"/>
                </a:moveTo>
                <a:lnTo>
                  <a:pt x="55671" y="58552"/>
                </a:lnTo>
                <a:lnTo>
                  <a:pt x="58552" y="53766"/>
                </a:lnTo>
                <a:lnTo>
                  <a:pt x="61432" y="48966"/>
                </a:lnTo>
                <a:lnTo>
                  <a:pt x="62392" y="42245"/>
                </a:lnTo>
                <a:lnTo>
                  <a:pt x="62379" y="32393"/>
                </a:lnTo>
                <a:lnTo>
                  <a:pt x="60062" y="18840"/>
                </a:lnTo>
                <a:lnTo>
                  <a:pt x="53751" y="8641"/>
                </a:lnTo>
                <a:lnTo>
                  <a:pt x="47990" y="2880"/>
                </a:lnTo>
                <a:lnTo>
                  <a:pt x="40325" y="0"/>
                </a:lnTo>
                <a:lnTo>
                  <a:pt x="23042" y="0"/>
                </a:lnTo>
                <a:lnTo>
                  <a:pt x="16322" y="1920"/>
                </a:lnTo>
                <a:lnTo>
                  <a:pt x="10561" y="6720"/>
                </a:lnTo>
                <a:lnTo>
                  <a:pt x="7786" y="9508"/>
                </a:lnTo>
                <a:lnTo>
                  <a:pt x="2021" y="20241"/>
                </a:lnTo>
                <a:lnTo>
                  <a:pt x="0" y="34564"/>
                </a:lnTo>
                <a:lnTo>
                  <a:pt x="12" y="35758"/>
                </a:lnTo>
                <a:lnTo>
                  <a:pt x="2327" y="49319"/>
                </a:lnTo>
                <a:lnTo>
                  <a:pt x="8641" y="59512"/>
                </a:lnTo>
                <a:lnTo>
                  <a:pt x="14401" y="66233"/>
                </a:lnTo>
                <a:lnTo>
                  <a:pt x="13441" y="48966"/>
                </a:lnTo>
                <a:lnTo>
                  <a:pt x="11521" y="42245"/>
                </a:lnTo>
                <a:lnTo>
                  <a:pt x="11521" y="25923"/>
                </a:lnTo>
                <a:lnTo>
                  <a:pt x="13441" y="19202"/>
                </a:lnTo>
                <a:lnTo>
                  <a:pt x="17282" y="15361"/>
                </a:lnTo>
                <a:lnTo>
                  <a:pt x="21122" y="10561"/>
                </a:lnTo>
                <a:lnTo>
                  <a:pt x="25923" y="8641"/>
                </a:lnTo>
                <a:lnTo>
                  <a:pt x="36484" y="8641"/>
                </a:lnTo>
                <a:lnTo>
                  <a:pt x="41269" y="11521"/>
                </a:lnTo>
                <a:lnTo>
                  <a:pt x="45110" y="15361"/>
                </a:lnTo>
                <a:lnTo>
                  <a:pt x="48950" y="19202"/>
                </a:lnTo>
                <a:lnTo>
                  <a:pt x="50871" y="25923"/>
                </a:lnTo>
                <a:lnTo>
                  <a:pt x="50871" y="42245"/>
                </a:lnTo>
                <a:lnTo>
                  <a:pt x="48950" y="48966"/>
                </a:lnTo>
                <a:lnTo>
                  <a:pt x="45110" y="52806"/>
                </a:lnTo>
                <a:lnTo>
                  <a:pt x="41269" y="57607"/>
                </a:lnTo>
                <a:lnTo>
                  <a:pt x="36484" y="59512"/>
                </a:lnTo>
                <a:lnTo>
                  <a:pt x="37429" y="69113"/>
                </a:lnTo>
                <a:lnTo>
                  <a:pt x="42230" y="67193"/>
                </a:lnTo>
                <a:lnTo>
                  <a:pt x="47030" y="64328"/>
                </a:lnTo>
                <a:lnTo>
                  <a:pt x="51831" y="62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/>
          <p:nvPr/>
        </p:nvSpPr>
        <p:spPr>
          <a:xfrm>
            <a:off x="4083954" y="1901479"/>
            <a:ext cx="24002" cy="20147"/>
          </a:xfrm>
          <a:custGeom>
            <a:avLst/>
            <a:gdLst/>
            <a:ahLst/>
            <a:cxnLst/>
            <a:rect l="l" t="t" r="r" b="b"/>
            <a:pathLst>
              <a:path w="24002" h="20147">
                <a:moveTo>
                  <a:pt x="7680" y="8641"/>
                </a:moveTo>
                <a:lnTo>
                  <a:pt x="3840" y="4800"/>
                </a:lnTo>
                <a:lnTo>
                  <a:pt x="0" y="0"/>
                </a:lnTo>
                <a:lnTo>
                  <a:pt x="960" y="17266"/>
                </a:lnTo>
                <a:lnTo>
                  <a:pt x="8641" y="20147"/>
                </a:lnTo>
                <a:lnTo>
                  <a:pt x="24002" y="20147"/>
                </a:lnTo>
                <a:lnTo>
                  <a:pt x="23042" y="10546"/>
                </a:lnTo>
                <a:lnTo>
                  <a:pt x="12481" y="10546"/>
                </a:lnTo>
                <a:lnTo>
                  <a:pt x="768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/>
          <p:nvPr/>
        </p:nvSpPr>
        <p:spPr>
          <a:xfrm>
            <a:off x="4070512" y="1852513"/>
            <a:ext cx="62392" cy="69113"/>
          </a:xfrm>
          <a:custGeom>
            <a:avLst/>
            <a:gdLst/>
            <a:ahLst/>
            <a:cxnLst/>
            <a:rect l="l" t="t" r="r" b="b"/>
            <a:pathLst>
              <a:path w="62392" h="69113">
                <a:moveTo>
                  <a:pt x="51846" y="62392"/>
                </a:moveTo>
                <a:lnTo>
                  <a:pt x="55686" y="58552"/>
                </a:lnTo>
                <a:lnTo>
                  <a:pt x="58552" y="53766"/>
                </a:lnTo>
                <a:lnTo>
                  <a:pt x="60487" y="48966"/>
                </a:lnTo>
                <a:lnTo>
                  <a:pt x="62392" y="42245"/>
                </a:lnTo>
                <a:lnTo>
                  <a:pt x="62379" y="32393"/>
                </a:lnTo>
                <a:lnTo>
                  <a:pt x="60068" y="18840"/>
                </a:lnTo>
                <a:lnTo>
                  <a:pt x="53751" y="8641"/>
                </a:lnTo>
                <a:lnTo>
                  <a:pt x="48006" y="2880"/>
                </a:lnTo>
                <a:lnTo>
                  <a:pt x="40325" y="0"/>
                </a:lnTo>
                <a:lnTo>
                  <a:pt x="23042" y="0"/>
                </a:lnTo>
                <a:lnTo>
                  <a:pt x="16322" y="1920"/>
                </a:lnTo>
                <a:lnTo>
                  <a:pt x="10561" y="6720"/>
                </a:lnTo>
                <a:lnTo>
                  <a:pt x="7786" y="9508"/>
                </a:lnTo>
                <a:lnTo>
                  <a:pt x="2021" y="20241"/>
                </a:lnTo>
                <a:lnTo>
                  <a:pt x="0" y="34564"/>
                </a:lnTo>
                <a:lnTo>
                  <a:pt x="12" y="35758"/>
                </a:lnTo>
                <a:lnTo>
                  <a:pt x="2327" y="49319"/>
                </a:lnTo>
                <a:lnTo>
                  <a:pt x="8641" y="59512"/>
                </a:lnTo>
                <a:lnTo>
                  <a:pt x="14401" y="66233"/>
                </a:lnTo>
                <a:lnTo>
                  <a:pt x="13441" y="48966"/>
                </a:lnTo>
                <a:lnTo>
                  <a:pt x="11521" y="42245"/>
                </a:lnTo>
                <a:lnTo>
                  <a:pt x="11521" y="25923"/>
                </a:lnTo>
                <a:lnTo>
                  <a:pt x="13441" y="19202"/>
                </a:lnTo>
                <a:lnTo>
                  <a:pt x="17282" y="15361"/>
                </a:lnTo>
                <a:lnTo>
                  <a:pt x="21122" y="10561"/>
                </a:lnTo>
                <a:lnTo>
                  <a:pt x="25923" y="8641"/>
                </a:lnTo>
                <a:lnTo>
                  <a:pt x="36484" y="8641"/>
                </a:lnTo>
                <a:lnTo>
                  <a:pt x="41285" y="11521"/>
                </a:lnTo>
                <a:lnTo>
                  <a:pt x="45125" y="15361"/>
                </a:lnTo>
                <a:lnTo>
                  <a:pt x="48966" y="19202"/>
                </a:lnTo>
                <a:lnTo>
                  <a:pt x="50871" y="25923"/>
                </a:lnTo>
                <a:lnTo>
                  <a:pt x="50871" y="42245"/>
                </a:lnTo>
                <a:lnTo>
                  <a:pt x="48966" y="48966"/>
                </a:lnTo>
                <a:lnTo>
                  <a:pt x="45125" y="52806"/>
                </a:lnTo>
                <a:lnTo>
                  <a:pt x="41285" y="57607"/>
                </a:lnTo>
                <a:lnTo>
                  <a:pt x="36484" y="59512"/>
                </a:lnTo>
                <a:lnTo>
                  <a:pt x="37444" y="69113"/>
                </a:lnTo>
                <a:lnTo>
                  <a:pt x="42245" y="67193"/>
                </a:lnTo>
                <a:lnTo>
                  <a:pt x="47030" y="64328"/>
                </a:lnTo>
                <a:lnTo>
                  <a:pt x="51846" y="62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/>
          <p:nvPr/>
        </p:nvSpPr>
        <p:spPr>
          <a:xfrm>
            <a:off x="4141546" y="1828510"/>
            <a:ext cx="57607" cy="93116"/>
          </a:xfrm>
          <a:custGeom>
            <a:avLst/>
            <a:gdLst/>
            <a:ahLst/>
            <a:cxnLst/>
            <a:rect l="l" t="t" r="r" b="b"/>
            <a:pathLst>
              <a:path w="57607" h="93116">
                <a:moveTo>
                  <a:pt x="11521" y="49926"/>
                </a:moveTo>
                <a:lnTo>
                  <a:pt x="13441" y="27843"/>
                </a:lnTo>
                <a:lnTo>
                  <a:pt x="8641" y="30723"/>
                </a:lnTo>
                <a:lnTo>
                  <a:pt x="5760" y="34564"/>
                </a:lnTo>
                <a:lnTo>
                  <a:pt x="2880" y="40325"/>
                </a:lnTo>
                <a:lnTo>
                  <a:pt x="960" y="46085"/>
                </a:lnTo>
                <a:lnTo>
                  <a:pt x="0" y="51846"/>
                </a:lnTo>
                <a:lnTo>
                  <a:pt x="0" y="65288"/>
                </a:lnTo>
                <a:lnTo>
                  <a:pt x="960" y="71048"/>
                </a:lnTo>
                <a:lnTo>
                  <a:pt x="3840" y="75834"/>
                </a:lnTo>
                <a:lnTo>
                  <a:pt x="5760" y="81610"/>
                </a:lnTo>
                <a:lnTo>
                  <a:pt x="9601" y="85435"/>
                </a:lnTo>
                <a:lnTo>
                  <a:pt x="14401" y="88331"/>
                </a:lnTo>
                <a:lnTo>
                  <a:pt x="18242" y="91196"/>
                </a:lnTo>
                <a:lnTo>
                  <a:pt x="23042" y="93116"/>
                </a:lnTo>
                <a:lnTo>
                  <a:pt x="36484" y="93116"/>
                </a:lnTo>
                <a:lnTo>
                  <a:pt x="43205" y="89275"/>
                </a:lnTo>
                <a:lnTo>
                  <a:pt x="47045" y="82555"/>
                </a:lnTo>
                <a:lnTo>
                  <a:pt x="47045" y="91196"/>
                </a:lnTo>
                <a:lnTo>
                  <a:pt x="57607" y="91196"/>
                </a:lnTo>
                <a:lnTo>
                  <a:pt x="57607" y="0"/>
                </a:lnTo>
                <a:lnTo>
                  <a:pt x="46085" y="0"/>
                </a:lnTo>
                <a:lnTo>
                  <a:pt x="46085" y="32644"/>
                </a:lnTo>
                <a:lnTo>
                  <a:pt x="45125" y="43205"/>
                </a:lnTo>
                <a:lnTo>
                  <a:pt x="47045" y="49926"/>
                </a:lnTo>
                <a:lnTo>
                  <a:pt x="47045" y="67208"/>
                </a:lnTo>
                <a:lnTo>
                  <a:pt x="45125" y="73929"/>
                </a:lnTo>
                <a:lnTo>
                  <a:pt x="42245" y="77769"/>
                </a:lnTo>
                <a:lnTo>
                  <a:pt x="38404" y="81610"/>
                </a:lnTo>
                <a:lnTo>
                  <a:pt x="34564" y="83515"/>
                </a:lnTo>
                <a:lnTo>
                  <a:pt x="24963" y="83515"/>
                </a:lnTo>
                <a:lnTo>
                  <a:pt x="20162" y="81610"/>
                </a:lnTo>
                <a:lnTo>
                  <a:pt x="17282" y="77769"/>
                </a:lnTo>
                <a:lnTo>
                  <a:pt x="13441" y="72969"/>
                </a:lnTo>
                <a:lnTo>
                  <a:pt x="11521" y="67208"/>
                </a:lnTo>
                <a:lnTo>
                  <a:pt x="11521" y="499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" name="object 80"/>
          <p:cNvSpPr/>
          <p:nvPr/>
        </p:nvSpPr>
        <p:spPr>
          <a:xfrm>
            <a:off x="4153067" y="1852513"/>
            <a:ext cx="34564" cy="25923"/>
          </a:xfrm>
          <a:custGeom>
            <a:avLst/>
            <a:gdLst/>
            <a:ahLst/>
            <a:cxnLst/>
            <a:rect l="l" t="t" r="r" b="b"/>
            <a:pathLst>
              <a:path w="34564" h="25923">
                <a:moveTo>
                  <a:pt x="0" y="25923"/>
                </a:moveTo>
                <a:lnTo>
                  <a:pt x="1920" y="19202"/>
                </a:lnTo>
                <a:lnTo>
                  <a:pt x="4800" y="15361"/>
                </a:lnTo>
                <a:lnTo>
                  <a:pt x="8641" y="10561"/>
                </a:lnTo>
                <a:lnTo>
                  <a:pt x="12481" y="8641"/>
                </a:lnTo>
                <a:lnTo>
                  <a:pt x="23042" y="8641"/>
                </a:lnTo>
                <a:lnTo>
                  <a:pt x="26883" y="11521"/>
                </a:lnTo>
                <a:lnTo>
                  <a:pt x="30723" y="15361"/>
                </a:lnTo>
                <a:lnTo>
                  <a:pt x="33604" y="19202"/>
                </a:lnTo>
                <a:lnTo>
                  <a:pt x="34564" y="8641"/>
                </a:lnTo>
                <a:lnTo>
                  <a:pt x="32644" y="5760"/>
                </a:lnTo>
                <a:lnTo>
                  <a:pt x="30723" y="3840"/>
                </a:lnTo>
                <a:lnTo>
                  <a:pt x="26883" y="1920"/>
                </a:lnTo>
                <a:lnTo>
                  <a:pt x="24003" y="960"/>
                </a:lnTo>
                <a:lnTo>
                  <a:pt x="20162" y="0"/>
                </a:lnTo>
                <a:lnTo>
                  <a:pt x="11521" y="0"/>
                </a:lnTo>
                <a:lnTo>
                  <a:pt x="5760" y="960"/>
                </a:lnTo>
                <a:lnTo>
                  <a:pt x="1920" y="3840"/>
                </a:lnTo>
                <a:lnTo>
                  <a:pt x="0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" name="object 81"/>
          <p:cNvSpPr/>
          <p:nvPr/>
        </p:nvSpPr>
        <p:spPr>
          <a:xfrm>
            <a:off x="4211634" y="1852513"/>
            <a:ext cx="55671" cy="69113"/>
          </a:xfrm>
          <a:custGeom>
            <a:avLst/>
            <a:gdLst/>
            <a:ahLst/>
            <a:cxnLst/>
            <a:rect l="l" t="t" r="r" b="b"/>
            <a:pathLst>
              <a:path w="55671" h="69113">
                <a:moveTo>
                  <a:pt x="27828" y="8641"/>
                </a:moveTo>
                <a:lnTo>
                  <a:pt x="31668" y="8641"/>
                </a:lnTo>
                <a:lnTo>
                  <a:pt x="35509" y="9601"/>
                </a:lnTo>
                <a:lnTo>
                  <a:pt x="37429" y="11521"/>
                </a:lnTo>
                <a:lnTo>
                  <a:pt x="40309" y="13441"/>
                </a:lnTo>
                <a:lnTo>
                  <a:pt x="41269" y="16322"/>
                </a:lnTo>
                <a:lnTo>
                  <a:pt x="42230" y="20162"/>
                </a:lnTo>
                <a:lnTo>
                  <a:pt x="52791" y="18242"/>
                </a:lnTo>
                <a:lnTo>
                  <a:pt x="51831" y="14401"/>
                </a:lnTo>
                <a:lnTo>
                  <a:pt x="50871" y="10561"/>
                </a:lnTo>
                <a:lnTo>
                  <a:pt x="48950" y="7680"/>
                </a:lnTo>
                <a:lnTo>
                  <a:pt x="47030" y="5760"/>
                </a:lnTo>
                <a:lnTo>
                  <a:pt x="44150" y="3840"/>
                </a:lnTo>
                <a:lnTo>
                  <a:pt x="40309" y="1920"/>
                </a:lnTo>
                <a:lnTo>
                  <a:pt x="36469" y="0"/>
                </a:lnTo>
                <a:lnTo>
                  <a:pt x="20162" y="0"/>
                </a:lnTo>
                <a:lnTo>
                  <a:pt x="17282" y="960"/>
                </a:lnTo>
                <a:lnTo>
                  <a:pt x="14386" y="1920"/>
                </a:lnTo>
                <a:lnTo>
                  <a:pt x="11506" y="2880"/>
                </a:lnTo>
                <a:lnTo>
                  <a:pt x="9601" y="3840"/>
                </a:lnTo>
                <a:lnTo>
                  <a:pt x="7665" y="5760"/>
                </a:lnTo>
                <a:lnTo>
                  <a:pt x="5760" y="7680"/>
                </a:lnTo>
                <a:lnTo>
                  <a:pt x="3825" y="10561"/>
                </a:lnTo>
                <a:lnTo>
                  <a:pt x="2880" y="13441"/>
                </a:lnTo>
                <a:lnTo>
                  <a:pt x="1920" y="15361"/>
                </a:lnTo>
                <a:lnTo>
                  <a:pt x="1920" y="22082"/>
                </a:lnTo>
                <a:lnTo>
                  <a:pt x="2880" y="24963"/>
                </a:lnTo>
                <a:lnTo>
                  <a:pt x="4800" y="27843"/>
                </a:lnTo>
                <a:lnTo>
                  <a:pt x="6720" y="30723"/>
                </a:lnTo>
                <a:lnTo>
                  <a:pt x="8641" y="32644"/>
                </a:lnTo>
                <a:lnTo>
                  <a:pt x="11506" y="33604"/>
                </a:lnTo>
                <a:lnTo>
                  <a:pt x="15346" y="35524"/>
                </a:lnTo>
                <a:lnTo>
                  <a:pt x="21107" y="37444"/>
                </a:lnTo>
                <a:lnTo>
                  <a:pt x="28788" y="39364"/>
                </a:lnTo>
                <a:lnTo>
                  <a:pt x="35509" y="41285"/>
                </a:lnTo>
                <a:lnTo>
                  <a:pt x="39349" y="42245"/>
                </a:lnTo>
                <a:lnTo>
                  <a:pt x="40309" y="43205"/>
                </a:lnTo>
                <a:lnTo>
                  <a:pt x="43190" y="44165"/>
                </a:lnTo>
                <a:lnTo>
                  <a:pt x="44150" y="47045"/>
                </a:lnTo>
                <a:lnTo>
                  <a:pt x="44150" y="51831"/>
                </a:lnTo>
                <a:lnTo>
                  <a:pt x="42230" y="54711"/>
                </a:lnTo>
                <a:lnTo>
                  <a:pt x="40309" y="56647"/>
                </a:lnTo>
                <a:lnTo>
                  <a:pt x="37429" y="58552"/>
                </a:lnTo>
                <a:lnTo>
                  <a:pt x="33588" y="59512"/>
                </a:lnTo>
                <a:lnTo>
                  <a:pt x="24002" y="59512"/>
                </a:lnTo>
                <a:lnTo>
                  <a:pt x="19187" y="58552"/>
                </a:lnTo>
                <a:lnTo>
                  <a:pt x="16322" y="55671"/>
                </a:lnTo>
                <a:lnTo>
                  <a:pt x="13441" y="53766"/>
                </a:lnTo>
                <a:lnTo>
                  <a:pt x="12481" y="49926"/>
                </a:lnTo>
                <a:lnTo>
                  <a:pt x="11506" y="46085"/>
                </a:lnTo>
                <a:lnTo>
                  <a:pt x="0" y="47990"/>
                </a:lnTo>
                <a:lnTo>
                  <a:pt x="1920" y="54711"/>
                </a:lnTo>
                <a:lnTo>
                  <a:pt x="4800" y="59512"/>
                </a:lnTo>
                <a:lnTo>
                  <a:pt x="8641" y="63352"/>
                </a:lnTo>
                <a:lnTo>
                  <a:pt x="13441" y="67193"/>
                </a:lnTo>
                <a:lnTo>
                  <a:pt x="20162" y="69113"/>
                </a:lnTo>
                <a:lnTo>
                  <a:pt x="33588" y="69113"/>
                </a:lnTo>
                <a:lnTo>
                  <a:pt x="38389" y="68168"/>
                </a:lnTo>
                <a:lnTo>
                  <a:pt x="42230" y="66233"/>
                </a:lnTo>
                <a:lnTo>
                  <a:pt x="47030" y="64328"/>
                </a:lnTo>
                <a:lnTo>
                  <a:pt x="49911" y="61432"/>
                </a:lnTo>
                <a:lnTo>
                  <a:pt x="51831" y="58552"/>
                </a:lnTo>
                <a:lnTo>
                  <a:pt x="54711" y="54711"/>
                </a:lnTo>
                <a:lnTo>
                  <a:pt x="55671" y="51831"/>
                </a:lnTo>
                <a:lnTo>
                  <a:pt x="55671" y="44165"/>
                </a:lnTo>
                <a:lnTo>
                  <a:pt x="54711" y="41285"/>
                </a:lnTo>
                <a:lnTo>
                  <a:pt x="52791" y="38404"/>
                </a:lnTo>
                <a:lnTo>
                  <a:pt x="50871" y="35524"/>
                </a:lnTo>
                <a:lnTo>
                  <a:pt x="47990" y="33604"/>
                </a:lnTo>
                <a:lnTo>
                  <a:pt x="45110" y="32644"/>
                </a:lnTo>
                <a:lnTo>
                  <a:pt x="42230" y="30723"/>
                </a:lnTo>
                <a:lnTo>
                  <a:pt x="36469" y="29763"/>
                </a:lnTo>
                <a:lnTo>
                  <a:pt x="28788" y="26883"/>
                </a:lnTo>
                <a:lnTo>
                  <a:pt x="23027" y="25923"/>
                </a:lnTo>
                <a:lnTo>
                  <a:pt x="20162" y="24963"/>
                </a:lnTo>
                <a:lnTo>
                  <a:pt x="19187" y="24003"/>
                </a:lnTo>
                <a:lnTo>
                  <a:pt x="17282" y="24003"/>
                </a:lnTo>
                <a:lnTo>
                  <a:pt x="15346" y="22082"/>
                </a:lnTo>
                <a:lnTo>
                  <a:pt x="14386" y="21122"/>
                </a:lnTo>
                <a:lnTo>
                  <a:pt x="13441" y="20162"/>
                </a:lnTo>
                <a:lnTo>
                  <a:pt x="13441" y="15361"/>
                </a:lnTo>
                <a:lnTo>
                  <a:pt x="14386" y="13441"/>
                </a:lnTo>
                <a:lnTo>
                  <a:pt x="16322" y="11521"/>
                </a:lnTo>
                <a:lnTo>
                  <a:pt x="18227" y="9601"/>
                </a:lnTo>
                <a:lnTo>
                  <a:pt x="22067" y="8641"/>
                </a:lnTo>
                <a:lnTo>
                  <a:pt x="27828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" name="object 82"/>
          <p:cNvSpPr/>
          <p:nvPr/>
        </p:nvSpPr>
        <p:spPr>
          <a:xfrm>
            <a:off x="3929084" y="1963471"/>
            <a:ext cx="185593" cy="39132"/>
          </a:xfrm>
          <a:custGeom>
            <a:avLst/>
            <a:gdLst/>
            <a:ahLst/>
            <a:cxnLst/>
            <a:rect l="l" t="t" r="r" b="b"/>
            <a:pathLst>
              <a:path w="185593" h="39132">
                <a:moveTo>
                  <a:pt x="0" y="0"/>
                </a:moveTo>
                <a:lnTo>
                  <a:pt x="591" y="6727"/>
                </a:lnTo>
                <a:lnTo>
                  <a:pt x="14620" y="12783"/>
                </a:lnTo>
                <a:lnTo>
                  <a:pt x="29115" y="18157"/>
                </a:lnTo>
                <a:lnTo>
                  <a:pt x="43956" y="22868"/>
                </a:lnTo>
                <a:lnTo>
                  <a:pt x="59021" y="26937"/>
                </a:lnTo>
                <a:lnTo>
                  <a:pt x="74190" y="30383"/>
                </a:lnTo>
                <a:lnTo>
                  <a:pt x="89341" y="33228"/>
                </a:lnTo>
                <a:lnTo>
                  <a:pt x="104354" y="35492"/>
                </a:lnTo>
                <a:lnTo>
                  <a:pt x="119108" y="37194"/>
                </a:lnTo>
                <a:lnTo>
                  <a:pt x="133482" y="38354"/>
                </a:lnTo>
                <a:lnTo>
                  <a:pt x="147354" y="38994"/>
                </a:lnTo>
                <a:lnTo>
                  <a:pt x="160605" y="39132"/>
                </a:lnTo>
                <a:lnTo>
                  <a:pt x="173112" y="38790"/>
                </a:lnTo>
                <a:lnTo>
                  <a:pt x="185593" y="33044"/>
                </a:lnTo>
                <a:lnTo>
                  <a:pt x="160630" y="33044"/>
                </a:lnTo>
                <a:lnTo>
                  <a:pt x="149138" y="33104"/>
                </a:lnTo>
                <a:lnTo>
                  <a:pt x="136912" y="32703"/>
                </a:lnTo>
                <a:lnTo>
                  <a:pt x="124070" y="31826"/>
                </a:lnTo>
                <a:lnTo>
                  <a:pt x="110728" y="30458"/>
                </a:lnTo>
                <a:lnTo>
                  <a:pt x="97004" y="28582"/>
                </a:lnTo>
                <a:lnTo>
                  <a:pt x="83012" y="26185"/>
                </a:lnTo>
                <a:lnTo>
                  <a:pt x="68871" y="23252"/>
                </a:lnTo>
                <a:lnTo>
                  <a:pt x="54696" y="19766"/>
                </a:lnTo>
                <a:lnTo>
                  <a:pt x="40605" y="15713"/>
                </a:lnTo>
                <a:lnTo>
                  <a:pt x="26715" y="11078"/>
                </a:lnTo>
                <a:lnTo>
                  <a:pt x="13140" y="5845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/>
          <p:nvPr/>
        </p:nvSpPr>
        <p:spPr>
          <a:xfrm>
            <a:off x="3842994" y="1732513"/>
            <a:ext cx="493425" cy="269748"/>
          </a:xfrm>
          <a:custGeom>
            <a:avLst/>
            <a:gdLst/>
            <a:ahLst/>
            <a:cxnLst/>
            <a:rect l="l" t="t" r="r" b="b"/>
            <a:pathLst>
              <a:path w="493425" h="269748">
                <a:moveTo>
                  <a:pt x="6720" y="121920"/>
                </a:moveTo>
                <a:lnTo>
                  <a:pt x="13596" y="103086"/>
                </a:lnTo>
                <a:lnTo>
                  <a:pt x="20025" y="91787"/>
                </a:lnTo>
                <a:lnTo>
                  <a:pt x="27806" y="81284"/>
                </a:lnTo>
                <a:lnTo>
                  <a:pt x="36813" y="71555"/>
                </a:lnTo>
                <a:lnTo>
                  <a:pt x="46923" y="62581"/>
                </a:lnTo>
                <a:lnTo>
                  <a:pt x="58012" y="54341"/>
                </a:lnTo>
                <a:lnTo>
                  <a:pt x="69957" y="46815"/>
                </a:lnTo>
                <a:lnTo>
                  <a:pt x="82633" y="39983"/>
                </a:lnTo>
                <a:lnTo>
                  <a:pt x="95916" y="33825"/>
                </a:lnTo>
                <a:lnTo>
                  <a:pt x="109684" y="28321"/>
                </a:lnTo>
                <a:lnTo>
                  <a:pt x="123811" y="23450"/>
                </a:lnTo>
                <a:lnTo>
                  <a:pt x="138174" y="19193"/>
                </a:lnTo>
                <a:lnTo>
                  <a:pt x="152650" y="15529"/>
                </a:lnTo>
                <a:lnTo>
                  <a:pt x="167114" y="12438"/>
                </a:lnTo>
                <a:lnTo>
                  <a:pt x="181443" y="9900"/>
                </a:lnTo>
                <a:lnTo>
                  <a:pt x="195512" y="7895"/>
                </a:lnTo>
                <a:lnTo>
                  <a:pt x="209198" y="6403"/>
                </a:lnTo>
                <a:lnTo>
                  <a:pt x="222378" y="5403"/>
                </a:lnTo>
                <a:lnTo>
                  <a:pt x="234926" y="4875"/>
                </a:lnTo>
                <a:lnTo>
                  <a:pt x="246720" y="4800"/>
                </a:lnTo>
                <a:lnTo>
                  <a:pt x="271683" y="5760"/>
                </a:lnTo>
                <a:lnTo>
                  <a:pt x="273611" y="5822"/>
                </a:lnTo>
                <a:lnTo>
                  <a:pt x="285041" y="6486"/>
                </a:lnTo>
                <a:lnTo>
                  <a:pt x="297270" y="7694"/>
                </a:lnTo>
                <a:lnTo>
                  <a:pt x="310151" y="9459"/>
                </a:lnTo>
                <a:lnTo>
                  <a:pt x="323540" y="11790"/>
                </a:lnTo>
                <a:lnTo>
                  <a:pt x="337289" y="14698"/>
                </a:lnTo>
                <a:lnTo>
                  <a:pt x="351252" y="18193"/>
                </a:lnTo>
                <a:lnTo>
                  <a:pt x="365284" y="22286"/>
                </a:lnTo>
                <a:lnTo>
                  <a:pt x="379237" y="26988"/>
                </a:lnTo>
                <a:lnTo>
                  <a:pt x="392965" y="32310"/>
                </a:lnTo>
                <a:lnTo>
                  <a:pt x="406324" y="38261"/>
                </a:lnTo>
                <a:lnTo>
                  <a:pt x="419165" y="44853"/>
                </a:lnTo>
                <a:lnTo>
                  <a:pt x="431343" y="52096"/>
                </a:lnTo>
                <a:lnTo>
                  <a:pt x="442712" y="60001"/>
                </a:lnTo>
                <a:lnTo>
                  <a:pt x="453126" y="68578"/>
                </a:lnTo>
                <a:lnTo>
                  <a:pt x="462438" y="77838"/>
                </a:lnTo>
                <a:lnTo>
                  <a:pt x="470502" y="87791"/>
                </a:lnTo>
                <a:lnTo>
                  <a:pt x="477171" y="98449"/>
                </a:lnTo>
                <a:lnTo>
                  <a:pt x="482301" y="109822"/>
                </a:lnTo>
                <a:lnTo>
                  <a:pt x="485744" y="121920"/>
                </a:lnTo>
                <a:lnTo>
                  <a:pt x="487664" y="135361"/>
                </a:lnTo>
                <a:lnTo>
                  <a:pt x="486719" y="142082"/>
                </a:lnTo>
                <a:lnTo>
                  <a:pt x="481211" y="162307"/>
                </a:lnTo>
                <a:lnTo>
                  <a:pt x="475618" y="173732"/>
                </a:lnTo>
                <a:lnTo>
                  <a:pt x="468574" y="184381"/>
                </a:lnTo>
                <a:lnTo>
                  <a:pt x="460216" y="194274"/>
                </a:lnTo>
                <a:lnTo>
                  <a:pt x="450684" y="203427"/>
                </a:lnTo>
                <a:lnTo>
                  <a:pt x="440116" y="211859"/>
                </a:lnTo>
                <a:lnTo>
                  <a:pt x="428651" y="219588"/>
                </a:lnTo>
                <a:lnTo>
                  <a:pt x="416429" y="226631"/>
                </a:lnTo>
                <a:lnTo>
                  <a:pt x="403588" y="233006"/>
                </a:lnTo>
                <a:lnTo>
                  <a:pt x="390267" y="238732"/>
                </a:lnTo>
                <a:lnTo>
                  <a:pt x="376604" y="243827"/>
                </a:lnTo>
                <a:lnTo>
                  <a:pt x="362739" y="248308"/>
                </a:lnTo>
                <a:lnTo>
                  <a:pt x="348811" y="252193"/>
                </a:lnTo>
                <a:lnTo>
                  <a:pt x="334958" y="255501"/>
                </a:lnTo>
                <a:lnTo>
                  <a:pt x="321319" y="258249"/>
                </a:lnTo>
                <a:lnTo>
                  <a:pt x="308033" y="260455"/>
                </a:lnTo>
                <a:lnTo>
                  <a:pt x="295239" y="262137"/>
                </a:lnTo>
                <a:lnTo>
                  <a:pt x="283076" y="263313"/>
                </a:lnTo>
                <a:lnTo>
                  <a:pt x="271683" y="264002"/>
                </a:lnTo>
                <a:lnTo>
                  <a:pt x="259201" y="269748"/>
                </a:lnTo>
                <a:lnTo>
                  <a:pt x="271683" y="269748"/>
                </a:lnTo>
                <a:lnTo>
                  <a:pt x="284165" y="268803"/>
                </a:lnTo>
                <a:lnTo>
                  <a:pt x="287142" y="268588"/>
                </a:lnTo>
                <a:lnTo>
                  <a:pt x="298970" y="267445"/>
                </a:lnTo>
                <a:lnTo>
                  <a:pt x="311490" y="265771"/>
                </a:lnTo>
                <a:lnTo>
                  <a:pt x="324559" y="263552"/>
                </a:lnTo>
                <a:lnTo>
                  <a:pt x="338038" y="260773"/>
                </a:lnTo>
                <a:lnTo>
                  <a:pt x="351785" y="257420"/>
                </a:lnTo>
                <a:lnTo>
                  <a:pt x="365659" y="253479"/>
                </a:lnTo>
                <a:lnTo>
                  <a:pt x="379519" y="248935"/>
                </a:lnTo>
                <a:lnTo>
                  <a:pt x="393224" y="243772"/>
                </a:lnTo>
                <a:lnTo>
                  <a:pt x="406633" y="237978"/>
                </a:lnTo>
                <a:lnTo>
                  <a:pt x="419605" y="231537"/>
                </a:lnTo>
                <a:lnTo>
                  <a:pt x="431999" y="224435"/>
                </a:lnTo>
                <a:lnTo>
                  <a:pt x="443674" y="216658"/>
                </a:lnTo>
                <a:lnTo>
                  <a:pt x="454489" y="208190"/>
                </a:lnTo>
                <a:lnTo>
                  <a:pt x="464303" y="199018"/>
                </a:lnTo>
                <a:lnTo>
                  <a:pt x="472976" y="189127"/>
                </a:lnTo>
                <a:lnTo>
                  <a:pt x="480365" y="178502"/>
                </a:lnTo>
                <a:lnTo>
                  <a:pt x="486330" y="167130"/>
                </a:lnTo>
                <a:lnTo>
                  <a:pt x="490731" y="154994"/>
                </a:lnTo>
                <a:lnTo>
                  <a:pt x="493425" y="142082"/>
                </a:lnTo>
                <a:lnTo>
                  <a:pt x="493425" y="127680"/>
                </a:lnTo>
                <a:lnTo>
                  <a:pt x="491505" y="120959"/>
                </a:lnTo>
                <a:lnTo>
                  <a:pt x="490560" y="114239"/>
                </a:lnTo>
                <a:lnTo>
                  <a:pt x="479804" y="90979"/>
                </a:lnTo>
                <a:lnTo>
                  <a:pt x="463732" y="70657"/>
                </a:lnTo>
                <a:lnTo>
                  <a:pt x="443305" y="53156"/>
                </a:lnTo>
                <a:lnTo>
                  <a:pt x="419487" y="38363"/>
                </a:lnTo>
                <a:lnTo>
                  <a:pt x="393237" y="26161"/>
                </a:lnTo>
                <a:lnTo>
                  <a:pt x="365519" y="16436"/>
                </a:lnTo>
                <a:lnTo>
                  <a:pt x="337295" y="9072"/>
                </a:lnTo>
                <a:lnTo>
                  <a:pt x="309526" y="3955"/>
                </a:lnTo>
                <a:lnTo>
                  <a:pt x="283174" y="969"/>
                </a:lnTo>
                <a:lnTo>
                  <a:pt x="259201" y="0"/>
                </a:lnTo>
                <a:lnTo>
                  <a:pt x="234238" y="0"/>
                </a:lnTo>
                <a:lnTo>
                  <a:pt x="210240" y="1203"/>
                </a:lnTo>
                <a:lnTo>
                  <a:pt x="183822" y="4324"/>
                </a:lnTo>
                <a:lnTo>
                  <a:pt x="155963" y="9496"/>
                </a:lnTo>
                <a:lnTo>
                  <a:pt x="127644" y="16851"/>
                </a:lnTo>
                <a:lnTo>
                  <a:pt x="99842" y="26521"/>
                </a:lnTo>
                <a:lnTo>
                  <a:pt x="73538" y="38639"/>
                </a:lnTo>
                <a:lnTo>
                  <a:pt x="49711" y="53338"/>
                </a:lnTo>
                <a:lnTo>
                  <a:pt x="29339" y="70749"/>
                </a:lnTo>
                <a:lnTo>
                  <a:pt x="13402" y="91005"/>
                </a:lnTo>
                <a:lnTo>
                  <a:pt x="2880" y="114239"/>
                </a:lnTo>
                <a:lnTo>
                  <a:pt x="0" y="127680"/>
                </a:lnTo>
                <a:lnTo>
                  <a:pt x="0" y="142082"/>
                </a:lnTo>
                <a:lnTo>
                  <a:pt x="5760" y="162245"/>
                </a:lnTo>
                <a:lnTo>
                  <a:pt x="19079" y="185886"/>
                </a:lnTo>
                <a:lnTo>
                  <a:pt x="37650" y="206232"/>
                </a:lnTo>
                <a:lnTo>
                  <a:pt x="60506" y="223445"/>
                </a:lnTo>
                <a:lnTo>
                  <a:pt x="86680" y="237685"/>
                </a:lnTo>
                <a:lnTo>
                  <a:pt x="86089" y="230957"/>
                </a:lnTo>
                <a:lnTo>
                  <a:pt x="73498" y="224484"/>
                </a:lnTo>
                <a:lnTo>
                  <a:pt x="61574" y="217368"/>
                </a:lnTo>
                <a:lnTo>
                  <a:pt x="50433" y="209595"/>
                </a:lnTo>
                <a:lnTo>
                  <a:pt x="40192" y="201147"/>
                </a:lnTo>
                <a:lnTo>
                  <a:pt x="30968" y="192012"/>
                </a:lnTo>
                <a:lnTo>
                  <a:pt x="22877" y="182173"/>
                </a:lnTo>
                <a:lnTo>
                  <a:pt x="16036" y="171616"/>
                </a:lnTo>
                <a:lnTo>
                  <a:pt x="10561" y="160324"/>
                </a:lnTo>
                <a:lnTo>
                  <a:pt x="8641" y="154564"/>
                </a:lnTo>
                <a:lnTo>
                  <a:pt x="6720" y="147843"/>
                </a:lnTo>
                <a:lnTo>
                  <a:pt x="6720" y="141122"/>
                </a:lnTo>
                <a:lnTo>
                  <a:pt x="5760" y="135361"/>
                </a:lnTo>
                <a:lnTo>
                  <a:pt x="6720" y="128640"/>
                </a:lnTo>
                <a:lnTo>
                  <a:pt x="6720" y="12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/>
          <p:nvPr/>
        </p:nvSpPr>
        <p:spPr>
          <a:xfrm>
            <a:off x="1369158" y="2224025"/>
            <a:ext cx="5022555" cy="1107804"/>
          </a:xfrm>
          <a:custGeom>
            <a:avLst/>
            <a:gdLst/>
            <a:ahLst/>
            <a:cxnLst/>
            <a:rect l="l" t="t" r="r" b="b"/>
            <a:pathLst>
              <a:path w="5022555" h="1107804">
                <a:moveTo>
                  <a:pt x="0" y="1107804"/>
                </a:moveTo>
                <a:lnTo>
                  <a:pt x="5022555" y="1107804"/>
                </a:lnTo>
                <a:lnTo>
                  <a:pt x="5022555" y="0"/>
                </a:lnTo>
                <a:lnTo>
                  <a:pt x="0" y="0"/>
                </a:lnTo>
                <a:lnTo>
                  <a:pt x="0" y="1107804"/>
                </a:lnTo>
                <a:close/>
              </a:path>
            </a:pathLst>
          </a:custGeom>
          <a:solidFill>
            <a:srgbClr val="00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1366278" y="2221153"/>
            <a:ext cx="5029279" cy="1107795"/>
          </a:xfrm>
          <a:custGeom>
            <a:avLst/>
            <a:gdLst/>
            <a:ahLst/>
            <a:cxnLst/>
            <a:rect l="l" t="t" r="r" b="b"/>
            <a:pathLst>
              <a:path w="5029279" h="1107795">
                <a:moveTo>
                  <a:pt x="2880" y="1107795"/>
                </a:moveTo>
                <a:lnTo>
                  <a:pt x="2880" y="5745"/>
                </a:lnTo>
                <a:lnTo>
                  <a:pt x="5756" y="2865"/>
                </a:lnTo>
                <a:lnTo>
                  <a:pt x="5022558" y="2865"/>
                </a:lnTo>
                <a:lnTo>
                  <a:pt x="5029279" y="0"/>
                </a:lnTo>
                <a:lnTo>
                  <a:pt x="0" y="0"/>
                </a:lnTo>
                <a:lnTo>
                  <a:pt x="2880" y="11077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1366278" y="2221153"/>
            <a:ext cx="5029279" cy="1113556"/>
          </a:xfrm>
          <a:custGeom>
            <a:avLst/>
            <a:gdLst/>
            <a:ahLst/>
            <a:cxnLst/>
            <a:rect l="l" t="t" r="r" b="b"/>
            <a:pathLst>
              <a:path w="5029279" h="1113556">
                <a:moveTo>
                  <a:pt x="5029279" y="1113556"/>
                </a:moveTo>
                <a:lnTo>
                  <a:pt x="5029279" y="0"/>
                </a:lnTo>
                <a:lnTo>
                  <a:pt x="5022558" y="2865"/>
                </a:lnTo>
                <a:lnTo>
                  <a:pt x="5756" y="2865"/>
                </a:lnTo>
                <a:lnTo>
                  <a:pt x="2880" y="5745"/>
                </a:lnTo>
                <a:lnTo>
                  <a:pt x="2880" y="1107795"/>
                </a:lnTo>
                <a:lnTo>
                  <a:pt x="0" y="0"/>
                </a:lnTo>
                <a:lnTo>
                  <a:pt x="0" y="1113556"/>
                </a:lnTo>
                <a:lnTo>
                  <a:pt x="5029279" y="1113556"/>
                </a:lnTo>
                <a:lnTo>
                  <a:pt x="5756" y="1110675"/>
                </a:lnTo>
                <a:lnTo>
                  <a:pt x="5756" y="5745"/>
                </a:lnTo>
                <a:lnTo>
                  <a:pt x="5025438" y="5745"/>
                </a:lnTo>
                <a:lnTo>
                  <a:pt x="5025438" y="1107795"/>
                </a:lnTo>
                <a:lnTo>
                  <a:pt x="5022558" y="1110675"/>
                </a:lnTo>
                <a:lnTo>
                  <a:pt x="5029279" y="11135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1372034" y="2226899"/>
            <a:ext cx="5023523" cy="1107810"/>
          </a:xfrm>
          <a:custGeom>
            <a:avLst/>
            <a:gdLst/>
            <a:ahLst/>
            <a:cxnLst/>
            <a:rect l="l" t="t" r="r" b="b"/>
            <a:pathLst>
              <a:path w="5023523" h="1107810">
                <a:moveTo>
                  <a:pt x="5019682" y="0"/>
                </a:moveTo>
                <a:lnTo>
                  <a:pt x="5016802" y="0"/>
                </a:lnTo>
                <a:lnTo>
                  <a:pt x="5016802" y="1102050"/>
                </a:lnTo>
                <a:lnTo>
                  <a:pt x="0" y="1102050"/>
                </a:lnTo>
                <a:lnTo>
                  <a:pt x="0" y="1104930"/>
                </a:lnTo>
                <a:lnTo>
                  <a:pt x="5023523" y="1107810"/>
                </a:lnTo>
                <a:lnTo>
                  <a:pt x="5016802" y="1104930"/>
                </a:lnTo>
                <a:lnTo>
                  <a:pt x="5019682" y="1102050"/>
                </a:lnTo>
                <a:lnTo>
                  <a:pt x="50196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6062456" y="2302741"/>
            <a:ext cx="305270" cy="930211"/>
          </a:xfrm>
          <a:custGeom>
            <a:avLst/>
            <a:gdLst/>
            <a:ahLst/>
            <a:cxnLst/>
            <a:rect l="l" t="t" r="r" b="b"/>
            <a:pathLst>
              <a:path w="305270" h="930211">
                <a:moveTo>
                  <a:pt x="0" y="930211"/>
                </a:moveTo>
                <a:lnTo>
                  <a:pt x="305270" y="930211"/>
                </a:lnTo>
                <a:lnTo>
                  <a:pt x="305270" y="0"/>
                </a:lnTo>
                <a:lnTo>
                  <a:pt x="0" y="0"/>
                </a:lnTo>
                <a:lnTo>
                  <a:pt x="0" y="930211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6145011" y="2341138"/>
            <a:ext cx="110398" cy="22082"/>
          </a:xfrm>
          <a:custGeom>
            <a:avLst/>
            <a:gdLst/>
            <a:ahLst/>
            <a:cxnLst/>
            <a:rect l="l" t="t" r="r" b="b"/>
            <a:pathLst>
              <a:path w="110398" h="22082">
                <a:moveTo>
                  <a:pt x="110398" y="5760"/>
                </a:moveTo>
                <a:lnTo>
                  <a:pt x="109438" y="3840"/>
                </a:lnTo>
                <a:lnTo>
                  <a:pt x="109438" y="960"/>
                </a:lnTo>
                <a:lnTo>
                  <a:pt x="108478" y="960"/>
                </a:lnTo>
                <a:lnTo>
                  <a:pt x="108478" y="0"/>
                </a:lnTo>
                <a:lnTo>
                  <a:pt x="192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2880"/>
                </a:lnTo>
                <a:lnTo>
                  <a:pt x="0" y="3840"/>
                </a:lnTo>
                <a:lnTo>
                  <a:pt x="0" y="17282"/>
                </a:lnTo>
                <a:lnTo>
                  <a:pt x="960" y="18242"/>
                </a:lnTo>
                <a:lnTo>
                  <a:pt x="960" y="20162"/>
                </a:lnTo>
                <a:lnTo>
                  <a:pt x="1920" y="21122"/>
                </a:lnTo>
                <a:lnTo>
                  <a:pt x="2880" y="22082"/>
                </a:lnTo>
                <a:lnTo>
                  <a:pt x="107518" y="22082"/>
                </a:lnTo>
                <a:lnTo>
                  <a:pt x="108478" y="21122"/>
                </a:lnTo>
                <a:lnTo>
                  <a:pt x="109438" y="20162"/>
                </a:lnTo>
                <a:lnTo>
                  <a:pt x="109438" y="17282"/>
                </a:lnTo>
                <a:lnTo>
                  <a:pt x="110398" y="16322"/>
                </a:lnTo>
                <a:lnTo>
                  <a:pt x="110398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6145011" y="2385303"/>
            <a:ext cx="83515" cy="71993"/>
          </a:xfrm>
          <a:custGeom>
            <a:avLst/>
            <a:gdLst/>
            <a:ahLst/>
            <a:cxnLst/>
            <a:rect l="l" t="t" r="r" b="b"/>
            <a:pathLst>
              <a:path w="83515" h="71993">
                <a:moveTo>
                  <a:pt x="80634" y="57591"/>
                </a:moveTo>
                <a:lnTo>
                  <a:pt x="82555" y="53751"/>
                </a:lnTo>
                <a:lnTo>
                  <a:pt x="83515" y="49910"/>
                </a:lnTo>
                <a:lnTo>
                  <a:pt x="83515" y="39349"/>
                </a:lnTo>
                <a:lnTo>
                  <a:pt x="82555" y="35509"/>
                </a:lnTo>
                <a:lnTo>
                  <a:pt x="79674" y="30708"/>
                </a:lnTo>
                <a:lnTo>
                  <a:pt x="77754" y="26868"/>
                </a:lnTo>
                <a:lnTo>
                  <a:pt x="74874" y="22067"/>
                </a:lnTo>
                <a:lnTo>
                  <a:pt x="70073" y="18227"/>
                </a:lnTo>
                <a:lnTo>
                  <a:pt x="79674" y="18227"/>
                </a:lnTo>
                <a:lnTo>
                  <a:pt x="80634" y="17282"/>
                </a:lnTo>
                <a:lnTo>
                  <a:pt x="81594" y="16306"/>
                </a:lnTo>
                <a:lnTo>
                  <a:pt x="81594" y="1920"/>
                </a:lnTo>
                <a:lnTo>
                  <a:pt x="80634" y="960"/>
                </a:lnTo>
                <a:lnTo>
                  <a:pt x="79674" y="960"/>
                </a:lnTo>
                <a:lnTo>
                  <a:pt x="79674" y="0"/>
                </a:lnTo>
                <a:lnTo>
                  <a:pt x="192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2880"/>
                </a:lnTo>
                <a:lnTo>
                  <a:pt x="0" y="4785"/>
                </a:lnTo>
                <a:lnTo>
                  <a:pt x="0" y="17282"/>
                </a:lnTo>
                <a:lnTo>
                  <a:pt x="960" y="18227"/>
                </a:lnTo>
                <a:lnTo>
                  <a:pt x="960" y="20147"/>
                </a:lnTo>
                <a:lnTo>
                  <a:pt x="1920" y="21122"/>
                </a:lnTo>
                <a:lnTo>
                  <a:pt x="53751" y="21122"/>
                </a:lnTo>
                <a:lnTo>
                  <a:pt x="57591" y="24963"/>
                </a:lnTo>
                <a:lnTo>
                  <a:pt x="60472" y="27828"/>
                </a:lnTo>
                <a:lnTo>
                  <a:pt x="62392" y="29748"/>
                </a:lnTo>
                <a:lnTo>
                  <a:pt x="64312" y="32628"/>
                </a:lnTo>
                <a:lnTo>
                  <a:pt x="65272" y="35509"/>
                </a:lnTo>
                <a:lnTo>
                  <a:pt x="65272" y="40309"/>
                </a:lnTo>
                <a:lnTo>
                  <a:pt x="64312" y="42230"/>
                </a:lnTo>
                <a:lnTo>
                  <a:pt x="63352" y="44150"/>
                </a:lnTo>
                <a:lnTo>
                  <a:pt x="63352" y="45110"/>
                </a:lnTo>
                <a:lnTo>
                  <a:pt x="61432" y="47030"/>
                </a:lnTo>
                <a:lnTo>
                  <a:pt x="60472" y="47990"/>
                </a:lnTo>
                <a:lnTo>
                  <a:pt x="58552" y="48950"/>
                </a:lnTo>
                <a:lnTo>
                  <a:pt x="56631" y="49910"/>
                </a:lnTo>
                <a:lnTo>
                  <a:pt x="54711" y="49910"/>
                </a:lnTo>
                <a:lnTo>
                  <a:pt x="52791" y="50871"/>
                </a:lnTo>
                <a:lnTo>
                  <a:pt x="1920" y="50871"/>
                </a:lnTo>
                <a:lnTo>
                  <a:pt x="1920" y="51831"/>
                </a:lnTo>
                <a:lnTo>
                  <a:pt x="960" y="51831"/>
                </a:lnTo>
                <a:lnTo>
                  <a:pt x="960" y="53751"/>
                </a:lnTo>
                <a:lnTo>
                  <a:pt x="0" y="54711"/>
                </a:lnTo>
                <a:lnTo>
                  <a:pt x="0" y="68153"/>
                </a:lnTo>
                <a:lnTo>
                  <a:pt x="960" y="69113"/>
                </a:lnTo>
                <a:lnTo>
                  <a:pt x="960" y="71033"/>
                </a:lnTo>
                <a:lnTo>
                  <a:pt x="1920" y="71033"/>
                </a:lnTo>
                <a:lnTo>
                  <a:pt x="1920" y="71993"/>
                </a:lnTo>
                <a:lnTo>
                  <a:pt x="60472" y="71993"/>
                </a:lnTo>
                <a:lnTo>
                  <a:pt x="64312" y="71033"/>
                </a:lnTo>
                <a:lnTo>
                  <a:pt x="68153" y="70073"/>
                </a:lnTo>
                <a:lnTo>
                  <a:pt x="71033" y="68153"/>
                </a:lnTo>
                <a:lnTo>
                  <a:pt x="73913" y="66233"/>
                </a:lnTo>
                <a:lnTo>
                  <a:pt x="76794" y="63352"/>
                </a:lnTo>
                <a:lnTo>
                  <a:pt x="79674" y="60472"/>
                </a:lnTo>
                <a:lnTo>
                  <a:pt x="80634" y="575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6144051" y="2467858"/>
            <a:ext cx="102717" cy="52791"/>
          </a:xfrm>
          <a:custGeom>
            <a:avLst/>
            <a:gdLst/>
            <a:ahLst/>
            <a:cxnLst/>
            <a:rect l="l" t="t" r="r" b="b"/>
            <a:pathLst>
              <a:path w="102717" h="52791">
                <a:moveTo>
                  <a:pt x="82555" y="12481"/>
                </a:moveTo>
                <a:lnTo>
                  <a:pt x="82555" y="1920"/>
                </a:lnTo>
                <a:lnTo>
                  <a:pt x="81594" y="1920"/>
                </a:lnTo>
                <a:lnTo>
                  <a:pt x="81594" y="960"/>
                </a:lnTo>
                <a:lnTo>
                  <a:pt x="79674" y="960"/>
                </a:lnTo>
                <a:lnTo>
                  <a:pt x="78714" y="0"/>
                </a:lnTo>
                <a:lnTo>
                  <a:pt x="68153" y="0"/>
                </a:lnTo>
                <a:lnTo>
                  <a:pt x="67193" y="960"/>
                </a:lnTo>
                <a:lnTo>
                  <a:pt x="66233" y="1920"/>
                </a:lnTo>
                <a:lnTo>
                  <a:pt x="65272" y="1920"/>
                </a:lnTo>
                <a:lnTo>
                  <a:pt x="65272" y="12481"/>
                </a:lnTo>
                <a:lnTo>
                  <a:pt x="18242" y="12481"/>
                </a:lnTo>
                <a:lnTo>
                  <a:pt x="14401" y="13441"/>
                </a:lnTo>
                <a:lnTo>
                  <a:pt x="11521" y="14401"/>
                </a:lnTo>
                <a:lnTo>
                  <a:pt x="8641" y="16322"/>
                </a:lnTo>
                <a:lnTo>
                  <a:pt x="6720" y="18242"/>
                </a:lnTo>
                <a:lnTo>
                  <a:pt x="3840" y="20147"/>
                </a:lnTo>
                <a:lnTo>
                  <a:pt x="1920" y="23042"/>
                </a:lnTo>
                <a:lnTo>
                  <a:pt x="960" y="25923"/>
                </a:lnTo>
                <a:lnTo>
                  <a:pt x="0" y="28803"/>
                </a:lnTo>
                <a:lnTo>
                  <a:pt x="0" y="44150"/>
                </a:lnTo>
                <a:lnTo>
                  <a:pt x="960" y="46070"/>
                </a:lnTo>
                <a:lnTo>
                  <a:pt x="960" y="47045"/>
                </a:lnTo>
                <a:lnTo>
                  <a:pt x="1920" y="47990"/>
                </a:lnTo>
                <a:lnTo>
                  <a:pt x="1920" y="49910"/>
                </a:lnTo>
                <a:lnTo>
                  <a:pt x="2880" y="50871"/>
                </a:lnTo>
                <a:lnTo>
                  <a:pt x="2880" y="51831"/>
                </a:lnTo>
                <a:lnTo>
                  <a:pt x="3840" y="51831"/>
                </a:lnTo>
                <a:lnTo>
                  <a:pt x="4800" y="52791"/>
                </a:lnTo>
                <a:lnTo>
                  <a:pt x="18242" y="52791"/>
                </a:lnTo>
                <a:lnTo>
                  <a:pt x="19202" y="51831"/>
                </a:lnTo>
                <a:lnTo>
                  <a:pt x="19202" y="47990"/>
                </a:lnTo>
                <a:lnTo>
                  <a:pt x="18242" y="47990"/>
                </a:lnTo>
                <a:lnTo>
                  <a:pt x="18242" y="45110"/>
                </a:lnTo>
                <a:lnTo>
                  <a:pt x="17282" y="44150"/>
                </a:lnTo>
                <a:lnTo>
                  <a:pt x="17282" y="39349"/>
                </a:lnTo>
                <a:lnTo>
                  <a:pt x="18242" y="36484"/>
                </a:lnTo>
                <a:lnTo>
                  <a:pt x="20162" y="35509"/>
                </a:lnTo>
                <a:lnTo>
                  <a:pt x="23027" y="34549"/>
                </a:lnTo>
                <a:lnTo>
                  <a:pt x="25923" y="33588"/>
                </a:lnTo>
                <a:lnTo>
                  <a:pt x="65272" y="33588"/>
                </a:lnTo>
                <a:lnTo>
                  <a:pt x="65272" y="50871"/>
                </a:lnTo>
                <a:lnTo>
                  <a:pt x="66233" y="51831"/>
                </a:lnTo>
                <a:lnTo>
                  <a:pt x="67193" y="52791"/>
                </a:lnTo>
                <a:lnTo>
                  <a:pt x="80634" y="52791"/>
                </a:lnTo>
                <a:lnTo>
                  <a:pt x="81594" y="51831"/>
                </a:lnTo>
                <a:lnTo>
                  <a:pt x="82555" y="50871"/>
                </a:lnTo>
                <a:lnTo>
                  <a:pt x="82555" y="33588"/>
                </a:lnTo>
                <a:lnTo>
                  <a:pt x="100797" y="33588"/>
                </a:lnTo>
                <a:lnTo>
                  <a:pt x="100797" y="32644"/>
                </a:lnTo>
                <a:lnTo>
                  <a:pt x="101757" y="32644"/>
                </a:lnTo>
                <a:lnTo>
                  <a:pt x="101757" y="31668"/>
                </a:lnTo>
                <a:lnTo>
                  <a:pt x="102717" y="30708"/>
                </a:lnTo>
                <a:lnTo>
                  <a:pt x="102717" y="15361"/>
                </a:lnTo>
                <a:lnTo>
                  <a:pt x="101757" y="14401"/>
                </a:lnTo>
                <a:lnTo>
                  <a:pt x="101757" y="13441"/>
                </a:lnTo>
                <a:lnTo>
                  <a:pt x="100797" y="13441"/>
                </a:lnTo>
                <a:lnTo>
                  <a:pt x="100797" y="12481"/>
                </a:lnTo>
                <a:lnTo>
                  <a:pt x="82555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6215085" y="2548493"/>
            <a:ext cx="48966" cy="33604"/>
          </a:xfrm>
          <a:custGeom>
            <a:avLst/>
            <a:gdLst/>
            <a:ahLst/>
            <a:cxnLst/>
            <a:rect l="l" t="t" r="r" b="b"/>
            <a:pathLst>
              <a:path w="48966" h="33604">
                <a:moveTo>
                  <a:pt x="960" y="13441"/>
                </a:moveTo>
                <a:lnTo>
                  <a:pt x="960" y="14401"/>
                </a:lnTo>
                <a:lnTo>
                  <a:pt x="1920" y="15361"/>
                </a:lnTo>
                <a:lnTo>
                  <a:pt x="2880" y="15361"/>
                </a:lnTo>
                <a:lnTo>
                  <a:pt x="19202" y="26883"/>
                </a:lnTo>
                <a:lnTo>
                  <a:pt x="20162" y="27843"/>
                </a:lnTo>
                <a:lnTo>
                  <a:pt x="22082" y="28803"/>
                </a:lnTo>
                <a:lnTo>
                  <a:pt x="24003" y="29763"/>
                </a:lnTo>
                <a:lnTo>
                  <a:pt x="24963" y="30723"/>
                </a:lnTo>
                <a:lnTo>
                  <a:pt x="26883" y="31683"/>
                </a:lnTo>
                <a:lnTo>
                  <a:pt x="28803" y="31683"/>
                </a:lnTo>
                <a:lnTo>
                  <a:pt x="29763" y="32644"/>
                </a:lnTo>
                <a:lnTo>
                  <a:pt x="33604" y="32644"/>
                </a:lnTo>
                <a:lnTo>
                  <a:pt x="35524" y="33604"/>
                </a:lnTo>
                <a:lnTo>
                  <a:pt x="41285" y="33604"/>
                </a:lnTo>
                <a:lnTo>
                  <a:pt x="43205" y="32644"/>
                </a:lnTo>
                <a:lnTo>
                  <a:pt x="45125" y="32644"/>
                </a:lnTo>
                <a:lnTo>
                  <a:pt x="46085" y="31683"/>
                </a:lnTo>
                <a:lnTo>
                  <a:pt x="47045" y="30723"/>
                </a:lnTo>
                <a:lnTo>
                  <a:pt x="48006" y="29763"/>
                </a:lnTo>
                <a:lnTo>
                  <a:pt x="48006" y="26883"/>
                </a:lnTo>
                <a:lnTo>
                  <a:pt x="48966" y="25923"/>
                </a:lnTo>
                <a:lnTo>
                  <a:pt x="48966" y="20162"/>
                </a:lnTo>
                <a:lnTo>
                  <a:pt x="48006" y="18242"/>
                </a:lnTo>
                <a:lnTo>
                  <a:pt x="48006" y="14401"/>
                </a:lnTo>
                <a:lnTo>
                  <a:pt x="47045" y="13441"/>
                </a:lnTo>
                <a:lnTo>
                  <a:pt x="46085" y="12481"/>
                </a:lnTo>
                <a:lnTo>
                  <a:pt x="45125" y="11521"/>
                </a:lnTo>
                <a:lnTo>
                  <a:pt x="44165" y="11521"/>
                </a:lnTo>
                <a:lnTo>
                  <a:pt x="43205" y="10561"/>
                </a:lnTo>
                <a:lnTo>
                  <a:pt x="26883" y="10561"/>
                </a:lnTo>
                <a:lnTo>
                  <a:pt x="2880" y="0"/>
                </a:lnTo>
                <a:lnTo>
                  <a:pt x="0" y="0"/>
                </a:lnTo>
                <a:lnTo>
                  <a:pt x="0" y="12481"/>
                </a:lnTo>
                <a:lnTo>
                  <a:pt x="96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6145011" y="2612821"/>
            <a:ext cx="118079" cy="21107"/>
          </a:xfrm>
          <a:custGeom>
            <a:avLst/>
            <a:gdLst/>
            <a:ahLst/>
            <a:cxnLst/>
            <a:rect l="l" t="t" r="r" b="b"/>
            <a:pathLst>
              <a:path w="118079" h="21107">
                <a:moveTo>
                  <a:pt x="116159" y="21107"/>
                </a:moveTo>
                <a:lnTo>
                  <a:pt x="116159" y="20147"/>
                </a:lnTo>
                <a:lnTo>
                  <a:pt x="117119" y="20147"/>
                </a:lnTo>
                <a:lnTo>
                  <a:pt x="117119" y="18227"/>
                </a:lnTo>
                <a:lnTo>
                  <a:pt x="118079" y="18227"/>
                </a:lnTo>
                <a:lnTo>
                  <a:pt x="118079" y="2865"/>
                </a:lnTo>
                <a:lnTo>
                  <a:pt x="117119" y="1904"/>
                </a:lnTo>
                <a:lnTo>
                  <a:pt x="117119" y="944"/>
                </a:lnTo>
                <a:lnTo>
                  <a:pt x="116159" y="0"/>
                </a:lnTo>
                <a:lnTo>
                  <a:pt x="1920" y="0"/>
                </a:lnTo>
                <a:lnTo>
                  <a:pt x="1920" y="944"/>
                </a:lnTo>
                <a:lnTo>
                  <a:pt x="960" y="1904"/>
                </a:lnTo>
                <a:lnTo>
                  <a:pt x="960" y="6705"/>
                </a:lnTo>
                <a:lnTo>
                  <a:pt x="0" y="8625"/>
                </a:lnTo>
                <a:lnTo>
                  <a:pt x="0" y="12466"/>
                </a:lnTo>
                <a:lnTo>
                  <a:pt x="960" y="14386"/>
                </a:lnTo>
                <a:lnTo>
                  <a:pt x="960" y="18227"/>
                </a:lnTo>
                <a:lnTo>
                  <a:pt x="1920" y="19187"/>
                </a:lnTo>
                <a:lnTo>
                  <a:pt x="1920" y="20147"/>
                </a:lnTo>
                <a:lnTo>
                  <a:pt x="2880" y="21107"/>
                </a:lnTo>
                <a:lnTo>
                  <a:pt x="116159" y="211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6213165" y="2740487"/>
            <a:ext cx="4800" cy="25923"/>
          </a:xfrm>
          <a:custGeom>
            <a:avLst/>
            <a:gdLst/>
            <a:ahLst/>
            <a:cxnLst/>
            <a:rect l="l" t="t" r="r" b="b"/>
            <a:pathLst>
              <a:path w="4800" h="25923">
                <a:moveTo>
                  <a:pt x="1920" y="24963"/>
                </a:moveTo>
                <a:lnTo>
                  <a:pt x="4800" y="25923"/>
                </a:lnTo>
                <a:lnTo>
                  <a:pt x="2880" y="2880"/>
                </a:lnTo>
                <a:lnTo>
                  <a:pt x="960" y="960"/>
                </a:lnTo>
                <a:lnTo>
                  <a:pt x="0" y="0"/>
                </a:lnTo>
                <a:lnTo>
                  <a:pt x="0" y="23042"/>
                </a:lnTo>
                <a:lnTo>
                  <a:pt x="1920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6145971" y="2695361"/>
            <a:ext cx="109438" cy="78729"/>
          </a:xfrm>
          <a:custGeom>
            <a:avLst/>
            <a:gdLst/>
            <a:ahLst/>
            <a:cxnLst/>
            <a:rect l="l" t="t" r="r" b="b"/>
            <a:pathLst>
              <a:path w="109438" h="78729">
                <a:moveTo>
                  <a:pt x="40325" y="53766"/>
                </a:moveTo>
                <a:lnTo>
                  <a:pt x="38389" y="54726"/>
                </a:lnTo>
                <a:lnTo>
                  <a:pt x="36484" y="55686"/>
                </a:lnTo>
                <a:lnTo>
                  <a:pt x="26883" y="55686"/>
                </a:lnTo>
                <a:lnTo>
                  <a:pt x="25923" y="54726"/>
                </a:lnTo>
                <a:lnTo>
                  <a:pt x="24947" y="78729"/>
                </a:lnTo>
                <a:lnTo>
                  <a:pt x="39349" y="78729"/>
                </a:lnTo>
                <a:lnTo>
                  <a:pt x="43190" y="76809"/>
                </a:lnTo>
                <a:lnTo>
                  <a:pt x="46070" y="75849"/>
                </a:lnTo>
                <a:lnTo>
                  <a:pt x="48005" y="74889"/>
                </a:lnTo>
                <a:lnTo>
                  <a:pt x="50871" y="72969"/>
                </a:lnTo>
                <a:lnTo>
                  <a:pt x="52791" y="71048"/>
                </a:lnTo>
                <a:lnTo>
                  <a:pt x="54711" y="68168"/>
                </a:lnTo>
                <a:lnTo>
                  <a:pt x="55671" y="66248"/>
                </a:lnTo>
                <a:lnTo>
                  <a:pt x="57591" y="63367"/>
                </a:lnTo>
                <a:lnTo>
                  <a:pt x="58552" y="60487"/>
                </a:lnTo>
                <a:lnTo>
                  <a:pt x="58552" y="57607"/>
                </a:lnTo>
                <a:lnTo>
                  <a:pt x="59512" y="59527"/>
                </a:lnTo>
                <a:lnTo>
                  <a:pt x="61432" y="61447"/>
                </a:lnTo>
                <a:lnTo>
                  <a:pt x="62392" y="63367"/>
                </a:lnTo>
                <a:lnTo>
                  <a:pt x="64312" y="65288"/>
                </a:lnTo>
                <a:lnTo>
                  <a:pt x="65272" y="67208"/>
                </a:lnTo>
                <a:lnTo>
                  <a:pt x="67193" y="68168"/>
                </a:lnTo>
                <a:lnTo>
                  <a:pt x="67193" y="45125"/>
                </a:lnTo>
                <a:lnTo>
                  <a:pt x="66233" y="43205"/>
                </a:lnTo>
                <a:lnTo>
                  <a:pt x="65272" y="42245"/>
                </a:lnTo>
                <a:lnTo>
                  <a:pt x="64312" y="40325"/>
                </a:lnTo>
                <a:lnTo>
                  <a:pt x="64312" y="22082"/>
                </a:lnTo>
                <a:lnTo>
                  <a:pt x="92156" y="22082"/>
                </a:lnTo>
                <a:lnTo>
                  <a:pt x="92156" y="39364"/>
                </a:lnTo>
                <a:lnTo>
                  <a:pt x="91196" y="41285"/>
                </a:lnTo>
                <a:lnTo>
                  <a:pt x="91196" y="43205"/>
                </a:lnTo>
                <a:lnTo>
                  <a:pt x="90236" y="45125"/>
                </a:lnTo>
                <a:lnTo>
                  <a:pt x="89275" y="46085"/>
                </a:lnTo>
                <a:lnTo>
                  <a:pt x="87355" y="48005"/>
                </a:lnTo>
                <a:lnTo>
                  <a:pt x="86395" y="48966"/>
                </a:lnTo>
                <a:lnTo>
                  <a:pt x="84475" y="48966"/>
                </a:lnTo>
                <a:lnTo>
                  <a:pt x="82555" y="49926"/>
                </a:lnTo>
                <a:lnTo>
                  <a:pt x="74874" y="49926"/>
                </a:lnTo>
                <a:lnTo>
                  <a:pt x="72953" y="48966"/>
                </a:lnTo>
                <a:lnTo>
                  <a:pt x="71033" y="48966"/>
                </a:lnTo>
                <a:lnTo>
                  <a:pt x="70073" y="48005"/>
                </a:lnTo>
                <a:lnTo>
                  <a:pt x="71993" y="71048"/>
                </a:lnTo>
                <a:lnTo>
                  <a:pt x="73913" y="71048"/>
                </a:lnTo>
                <a:lnTo>
                  <a:pt x="75834" y="72008"/>
                </a:lnTo>
                <a:lnTo>
                  <a:pt x="90236" y="72008"/>
                </a:lnTo>
                <a:lnTo>
                  <a:pt x="94076" y="70088"/>
                </a:lnTo>
                <a:lnTo>
                  <a:pt x="96956" y="68168"/>
                </a:lnTo>
                <a:lnTo>
                  <a:pt x="99837" y="66248"/>
                </a:lnTo>
                <a:lnTo>
                  <a:pt x="102717" y="62407"/>
                </a:lnTo>
                <a:lnTo>
                  <a:pt x="104637" y="59527"/>
                </a:lnTo>
                <a:lnTo>
                  <a:pt x="106558" y="55686"/>
                </a:lnTo>
                <a:lnTo>
                  <a:pt x="107518" y="50886"/>
                </a:lnTo>
                <a:lnTo>
                  <a:pt x="108478" y="46085"/>
                </a:lnTo>
                <a:lnTo>
                  <a:pt x="109438" y="40325"/>
                </a:lnTo>
                <a:lnTo>
                  <a:pt x="109438" y="4815"/>
                </a:lnTo>
                <a:lnTo>
                  <a:pt x="108478" y="2880"/>
                </a:lnTo>
                <a:lnTo>
                  <a:pt x="107518" y="1920"/>
                </a:lnTo>
                <a:lnTo>
                  <a:pt x="106558" y="975"/>
                </a:lnTo>
                <a:lnTo>
                  <a:pt x="104637" y="0"/>
                </a:lnTo>
                <a:lnTo>
                  <a:pt x="4800" y="0"/>
                </a:lnTo>
                <a:lnTo>
                  <a:pt x="2880" y="975"/>
                </a:lnTo>
                <a:lnTo>
                  <a:pt x="1920" y="1920"/>
                </a:lnTo>
                <a:lnTo>
                  <a:pt x="960" y="2880"/>
                </a:lnTo>
                <a:lnTo>
                  <a:pt x="0" y="4815"/>
                </a:lnTo>
                <a:lnTo>
                  <a:pt x="0" y="44165"/>
                </a:lnTo>
                <a:lnTo>
                  <a:pt x="960" y="47045"/>
                </a:lnTo>
                <a:lnTo>
                  <a:pt x="960" y="50886"/>
                </a:lnTo>
                <a:lnTo>
                  <a:pt x="1920" y="54726"/>
                </a:lnTo>
                <a:lnTo>
                  <a:pt x="2880" y="57607"/>
                </a:lnTo>
                <a:lnTo>
                  <a:pt x="4800" y="60487"/>
                </a:lnTo>
                <a:lnTo>
                  <a:pt x="5760" y="63367"/>
                </a:lnTo>
                <a:lnTo>
                  <a:pt x="7680" y="66248"/>
                </a:lnTo>
                <a:lnTo>
                  <a:pt x="9601" y="69128"/>
                </a:lnTo>
                <a:lnTo>
                  <a:pt x="11521" y="71048"/>
                </a:lnTo>
                <a:lnTo>
                  <a:pt x="13441" y="72969"/>
                </a:lnTo>
                <a:lnTo>
                  <a:pt x="16322" y="74889"/>
                </a:lnTo>
                <a:lnTo>
                  <a:pt x="17282" y="43205"/>
                </a:lnTo>
                <a:lnTo>
                  <a:pt x="17282" y="22082"/>
                </a:lnTo>
                <a:lnTo>
                  <a:pt x="48005" y="22082"/>
                </a:lnTo>
                <a:lnTo>
                  <a:pt x="48005" y="42245"/>
                </a:lnTo>
                <a:lnTo>
                  <a:pt x="47030" y="45125"/>
                </a:lnTo>
                <a:lnTo>
                  <a:pt x="46070" y="47045"/>
                </a:lnTo>
                <a:lnTo>
                  <a:pt x="45110" y="48966"/>
                </a:lnTo>
                <a:lnTo>
                  <a:pt x="44165" y="50886"/>
                </a:lnTo>
                <a:lnTo>
                  <a:pt x="42230" y="52806"/>
                </a:lnTo>
                <a:lnTo>
                  <a:pt x="40325" y="537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6162294" y="2738567"/>
            <a:ext cx="9601" cy="35524"/>
          </a:xfrm>
          <a:custGeom>
            <a:avLst/>
            <a:gdLst/>
            <a:ahLst/>
            <a:cxnLst/>
            <a:rect l="l" t="t" r="r" b="b"/>
            <a:pathLst>
              <a:path w="9601" h="35524">
                <a:moveTo>
                  <a:pt x="1920" y="1920"/>
                </a:moveTo>
                <a:lnTo>
                  <a:pt x="960" y="0"/>
                </a:lnTo>
                <a:lnTo>
                  <a:pt x="0" y="31683"/>
                </a:lnTo>
                <a:lnTo>
                  <a:pt x="2880" y="33604"/>
                </a:lnTo>
                <a:lnTo>
                  <a:pt x="5760" y="34564"/>
                </a:lnTo>
                <a:lnTo>
                  <a:pt x="8625" y="35524"/>
                </a:lnTo>
                <a:lnTo>
                  <a:pt x="9601" y="11521"/>
                </a:lnTo>
                <a:lnTo>
                  <a:pt x="7680" y="10561"/>
                </a:lnTo>
                <a:lnTo>
                  <a:pt x="5760" y="9601"/>
                </a:lnTo>
                <a:lnTo>
                  <a:pt x="4785" y="7680"/>
                </a:lnTo>
                <a:lnTo>
                  <a:pt x="2880" y="6720"/>
                </a:lnTo>
                <a:lnTo>
                  <a:pt x="1920" y="4800"/>
                </a:lnTo>
                <a:lnTo>
                  <a:pt x="192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6159413" y="2832643"/>
            <a:ext cx="10561" cy="31683"/>
          </a:xfrm>
          <a:custGeom>
            <a:avLst/>
            <a:gdLst/>
            <a:ahLst/>
            <a:cxnLst/>
            <a:rect l="l" t="t" r="r" b="b"/>
            <a:pathLst>
              <a:path w="10561" h="31683">
                <a:moveTo>
                  <a:pt x="8641" y="7680"/>
                </a:moveTo>
                <a:lnTo>
                  <a:pt x="5760" y="6720"/>
                </a:lnTo>
                <a:lnTo>
                  <a:pt x="4800" y="4800"/>
                </a:lnTo>
                <a:lnTo>
                  <a:pt x="2880" y="1920"/>
                </a:lnTo>
                <a:lnTo>
                  <a:pt x="1920" y="0"/>
                </a:lnTo>
                <a:lnTo>
                  <a:pt x="0" y="27843"/>
                </a:lnTo>
                <a:lnTo>
                  <a:pt x="4800" y="29763"/>
                </a:lnTo>
                <a:lnTo>
                  <a:pt x="10561" y="31683"/>
                </a:lnTo>
                <a:lnTo>
                  <a:pt x="8641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6144051" y="2786573"/>
            <a:ext cx="84475" cy="80634"/>
          </a:xfrm>
          <a:custGeom>
            <a:avLst/>
            <a:gdLst/>
            <a:ahLst/>
            <a:cxnLst/>
            <a:rect l="l" t="t" r="r" b="b"/>
            <a:pathLst>
              <a:path w="84475" h="80634">
                <a:moveTo>
                  <a:pt x="31683" y="57591"/>
                </a:moveTo>
                <a:lnTo>
                  <a:pt x="28803" y="56631"/>
                </a:lnTo>
                <a:lnTo>
                  <a:pt x="25923" y="55671"/>
                </a:lnTo>
                <a:lnTo>
                  <a:pt x="24003" y="53751"/>
                </a:lnTo>
                <a:lnTo>
                  <a:pt x="25923" y="77754"/>
                </a:lnTo>
                <a:lnTo>
                  <a:pt x="30723" y="79674"/>
                </a:lnTo>
                <a:lnTo>
                  <a:pt x="36469" y="80634"/>
                </a:lnTo>
                <a:lnTo>
                  <a:pt x="49926" y="80634"/>
                </a:lnTo>
                <a:lnTo>
                  <a:pt x="55671" y="79674"/>
                </a:lnTo>
                <a:lnTo>
                  <a:pt x="61432" y="77754"/>
                </a:lnTo>
                <a:lnTo>
                  <a:pt x="66233" y="76794"/>
                </a:lnTo>
                <a:lnTo>
                  <a:pt x="70073" y="73914"/>
                </a:lnTo>
                <a:lnTo>
                  <a:pt x="73914" y="71033"/>
                </a:lnTo>
                <a:lnTo>
                  <a:pt x="77754" y="67193"/>
                </a:lnTo>
                <a:lnTo>
                  <a:pt x="80634" y="63352"/>
                </a:lnTo>
                <a:lnTo>
                  <a:pt x="82555" y="58552"/>
                </a:lnTo>
                <a:lnTo>
                  <a:pt x="83515" y="53751"/>
                </a:lnTo>
                <a:lnTo>
                  <a:pt x="84475" y="47990"/>
                </a:lnTo>
                <a:lnTo>
                  <a:pt x="84475" y="34549"/>
                </a:lnTo>
                <a:lnTo>
                  <a:pt x="83515" y="27828"/>
                </a:lnTo>
                <a:lnTo>
                  <a:pt x="81594" y="23027"/>
                </a:lnTo>
                <a:lnTo>
                  <a:pt x="79674" y="18227"/>
                </a:lnTo>
                <a:lnTo>
                  <a:pt x="76794" y="13426"/>
                </a:lnTo>
                <a:lnTo>
                  <a:pt x="72953" y="10546"/>
                </a:lnTo>
                <a:lnTo>
                  <a:pt x="69113" y="6705"/>
                </a:lnTo>
                <a:lnTo>
                  <a:pt x="64312" y="3840"/>
                </a:lnTo>
                <a:lnTo>
                  <a:pt x="59512" y="2865"/>
                </a:lnTo>
                <a:lnTo>
                  <a:pt x="53751" y="960"/>
                </a:lnTo>
                <a:lnTo>
                  <a:pt x="47990" y="0"/>
                </a:lnTo>
                <a:lnTo>
                  <a:pt x="34564" y="0"/>
                </a:lnTo>
                <a:lnTo>
                  <a:pt x="28803" y="960"/>
                </a:lnTo>
                <a:lnTo>
                  <a:pt x="24003" y="1904"/>
                </a:lnTo>
                <a:lnTo>
                  <a:pt x="18242" y="3840"/>
                </a:lnTo>
                <a:lnTo>
                  <a:pt x="14401" y="6705"/>
                </a:lnTo>
                <a:lnTo>
                  <a:pt x="10561" y="9585"/>
                </a:lnTo>
                <a:lnTo>
                  <a:pt x="7680" y="12466"/>
                </a:lnTo>
                <a:lnTo>
                  <a:pt x="4800" y="17266"/>
                </a:lnTo>
                <a:lnTo>
                  <a:pt x="2880" y="22067"/>
                </a:lnTo>
                <a:lnTo>
                  <a:pt x="960" y="26868"/>
                </a:lnTo>
                <a:lnTo>
                  <a:pt x="0" y="32628"/>
                </a:lnTo>
                <a:lnTo>
                  <a:pt x="0" y="46070"/>
                </a:lnTo>
                <a:lnTo>
                  <a:pt x="960" y="51831"/>
                </a:lnTo>
                <a:lnTo>
                  <a:pt x="2880" y="57591"/>
                </a:lnTo>
                <a:lnTo>
                  <a:pt x="4800" y="62392"/>
                </a:lnTo>
                <a:lnTo>
                  <a:pt x="7680" y="67193"/>
                </a:lnTo>
                <a:lnTo>
                  <a:pt x="11521" y="70073"/>
                </a:lnTo>
                <a:lnTo>
                  <a:pt x="15361" y="73914"/>
                </a:lnTo>
                <a:lnTo>
                  <a:pt x="17282" y="46070"/>
                </a:lnTo>
                <a:lnTo>
                  <a:pt x="17282" y="33588"/>
                </a:lnTo>
                <a:lnTo>
                  <a:pt x="19202" y="31668"/>
                </a:lnTo>
                <a:lnTo>
                  <a:pt x="20162" y="28788"/>
                </a:lnTo>
                <a:lnTo>
                  <a:pt x="22082" y="26868"/>
                </a:lnTo>
                <a:lnTo>
                  <a:pt x="24003" y="25907"/>
                </a:lnTo>
                <a:lnTo>
                  <a:pt x="26868" y="23987"/>
                </a:lnTo>
                <a:lnTo>
                  <a:pt x="28803" y="23027"/>
                </a:lnTo>
                <a:lnTo>
                  <a:pt x="32644" y="23027"/>
                </a:lnTo>
                <a:lnTo>
                  <a:pt x="35524" y="22067"/>
                </a:lnTo>
                <a:lnTo>
                  <a:pt x="49926" y="22067"/>
                </a:lnTo>
                <a:lnTo>
                  <a:pt x="52791" y="23027"/>
                </a:lnTo>
                <a:lnTo>
                  <a:pt x="56631" y="23987"/>
                </a:lnTo>
                <a:lnTo>
                  <a:pt x="59512" y="24947"/>
                </a:lnTo>
                <a:lnTo>
                  <a:pt x="61432" y="25907"/>
                </a:lnTo>
                <a:lnTo>
                  <a:pt x="63352" y="27828"/>
                </a:lnTo>
                <a:lnTo>
                  <a:pt x="65272" y="29748"/>
                </a:lnTo>
                <a:lnTo>
                  <a:pt x="66233" y="31668"/>
                </a:lnTo>
                <a:lnTo>
                  <a:pt x="67193" y="34549"/>
                </a:lnTo>
                <a:lnTo>
                  <a:pt x="68153" y="37429"/>
                </a:lnTo>
                <a:lnTo>
                  <a:pt x="68153" y="44150"/>
                </a:lnTo>
                <a:lnTo>
                  <a:pt x="67193" y="47030"/>
                </a:lnTo>
                <a:lnTo>
                  <a:pt x="66233" y="48950"/>
                </a:lnTo>
                <a:lnTo>
                  <a:pt x="65272" y="51831"/>
                </a:lnTo>
                <a:lnTo>
                  <a:pt x="63352" y="53751"/>
                </a:lnTo>
                <a:lnTo>
                  <a:pt x="60472" y="54711"/>
                </a:lnTo>
                <a:lnTo>
                  <a:pt x="58552" y="56631"/>
                </a:lnTo>
                <a:lnTo>
                  <a:pt x="55671" y="57591"/>
                </a:lnTo>
                <a:lnTo>
                  <a:pt x="52791" y="57591"/>
                </a:lnTo>
                <a:lnTo>
                  <a:pt x="48950" y="58552"/>
                </a:lnTo>
                <a:lnTo>
                  <a:pt x="34564" y="58552"/>
                </a:lnTo>
                <a:lnTo>
                  <a:pt x="31683" y="575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6145011" y="2883514"/>
            <a:ext cx="83515" cy="48966"/>
          </a:xfrm>
          <a:custGeom>
            <a:avLst/>
            <a:gdLst/>
            <a:ahLst/>
            <a:cxnLst/>
            <a:rect l="l" t="t" r="r" b="b"/>
            <a:pathLst>
              <a:path w="83515" h="48966">
                <a:moveTo>
                  <a:pt x="77754" y="48966"/>
                </a:moveTo>
                <a:lnTo>
                  <a:pt x="78714" y="48005"/>
                </a:lnTo>
                <a:lnTo>
                  <a:pt x="81594" y="48005"/>
                </a:lnTo>
                <a:lnTo>
                  <a:pt x="81594" y="47045"/>
                </a:lnTo>
                <a:lnTo>
                  <a:pt x="82555" y="47045"/>
                </a:lnTo>
                <a:lnTo>
                  <a:pt x="82555" y="45125"/>
                </a:lnTo>
                <a:lnTo>
                  <a:pt x="83515" y="44165"/>
                </a:lnTo>
                <a:lnTo>
                  <a:pt x="83515" y="33604"/>
                </a:lnTo>
                <a:lnTo>
                  <a:pt x="82555" y="32644"/>
                </a:lnTo>
                <a:lnTo>
                  <a:pt x="81594" y="30723"/>
                </a:lnTo>
                <a:lnTo>
                  <a:pt x="80634" y="28803"/>
                </a:lnTo>
                <a:lnTo>
                  <a:pt x="79674" y="27843"/>
                </a:lnTo>
                <a:lnTo>
                  <a:pt x="78714" y="25923"/>
                </a:lnTo>
                <a:lnTo>
                  <a:pt x="76794" y="24002"/>
                </a:lnTo>
                <a:lnTo>
                  <a:pt x="74874" y="22082"/>
                </a:lnTo>
                <a:lnTo>
                  <a:pt x="72953" y="20162"/>
                </a:lnTo>
                <a:lnTo>
                  <a:pt x="70073" y="18242"/>
                </a:lnTo>
                <a:lnTo>
                  <a:pt x="80634" y="18242"/>
                </a:lnTo>
                <a:lnTo>
                  <a:pt x="81594" y="17282"/>
                </a:lnTo>
                <a:lnTo>
                  <a:pt x="81594" y="16337"/>
                </a:lnTo>
                <a:lnTo>
                  <a:pt x="82555" y="15361"/>
                </a:lnTo>
                <a:lnTo>
                  <a:pt x="82555" y="4815"/>
                </a:lnTo>
                <a:lnTo>
                  <a:pt x="81594" y="3840"/>
                </a:lnTo>
                <a:lnTo>
                  <a:pt x="81594" y="1935"/>
                </a:lnTo>
                <a:lnTo>
                  <a:pt x="80634" y="975"/>
                </a:lnTo>
                <a:lnTo>
                  <a:pt x="79674" y="975"/>
                </a:lnTo>
                <a:lnTo>
                  <a:pt x="79674" y="0"/>
                </a:lnTo>
                <a:lnTo>
                  <a:pt x="2880" y="0"/>
                </a:lnTo>
                <a:lnTo>
                  <a:pt x="2880" y="975"/>
                </a:lnTo>
                <a:lnTo>
                  <a:pt x="1920" y="975"/>
                </a:lnTo>
                <a:lnTo>
                  <a:pt x="1920" y="1935"/>
                </a:lnTo>
                <a:lnTo>
                  <a:pt x="960" y="2880"/>
                </a:lnTo>
                <a:lnTo>
                  <a:pt x="960" y="7680"/>
                </a:lnTo>
                <a:lnTo>
                  <a:pt x="0" y="8656"/>
                </a:lnTo>
                <a:lnTo>
                  <a:pt x="0" y="13441"/>
                </a:lnTo>
                <a:lnTo>
                  <a:pt x="960" y="14401"/>
                </a:lnTo>
                <a:lnTo>
                  <a:pt x="960" y="19202"/>
                </a:lnTo>
                <a:lnTo>
                  <a:pt x="1920" y="20162"/>
                </a:lnTo>
                <a:lnTo>
                  <a:pt x="1920" y="21122"/>
                </a:lnTo>
                <a:lnTo>
                  <a:pt x="2880" y="21122"/>
                </a:lnTo>
                <a:lnTo>
                  <a:pt x="2880" y="22082"/>
                </a:lnTo>
                <a:lnTo>
                  <a:pt x="50871" y="22082"/>
                </a:lnTo>
                <a:lnTo>
                  <a:pt x="53751" y="23042"/>
                </a:lnTo>
                <a:lnTo>
                  <a:pt x="55671" y="24963"/>
                </a:lnTo>
                <a:lnTo>
                  <a:pt x="56631" y="25923"/>
                </a:lnTo>
                <a:lnTo>
                  <a:pt x="58552" y="27843"/>
                </a:lnTo>
                <a:lnTo>
                  <a:pt x="60472" y="28803"/>
                </a:lnTo>
                <a:lnTo>
                  <a:pt x="61432" y="29763"/>
                </a:lnTo>
                <a:lnTo>
                  <a:pt x="62392" y="31683"/>
                </a:lnTo>
                <a:lnTo>
                  <a:pt x="62392" y="32644"/>
                </a:lnTo>
                <a:lnTo>
                  <a:pt x="63352" y="33604"/>
                </a:lnTo>
                <a:lnTo>
                  <a:pt x="63352" y="34564"/>
                </a:lnTo>
                <a:lnTo>
                  <a:pt x="64312" y="36484"/>
                </a:lnTo>
                <a:lnTo>
                  <a:pt x="64312" y="39364"/>
                </a:lnTo>
                <a:lnTo>
                  <a:pt x="63352" y="40325"/>
                </a:lnTo>
                <a:lnTo>
                  <a:pt x="63352" y="42245"/>
                </a:lnTo>
                <a:lnTo>
                  <a:pt x="62392" y="43205"/>
                </a:lnTo>
                <a:lnTo>
                  <a:pt x="62392" y="47045"/>
                </a:lnTo>
                <a:lnTo>
                  <a:pt x="63352" y="47045"/>
                </a:lnTo>
                <a:lnTo>
                  <a:pt x="63352" y="48005"/>
                </a:lnTo>
                <a:lnTo>
                  <a:pt x="66233" y="48005"/>
                </a:lnTo>
                <a:lnTo>
                  <a:pt x="67193" y="48966"/>
                </a:lnTo>
                <a:lnTo>
                  <a:pt x="77754" y="489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6144051" y="2938241"/>
            <a:ext cx="119039" cy="75834"/>
          </a:xfrm>
          <a:custGeom>
            <a:avLst/>
            <a:gdLst/>
            <a:ahLst/>
            <a:cxnLst/>
            <a:rect l="l" t="t" r="r" b="b"/>
            <a:pathLst>
              <a:path w="119039" h="75834">
                <a:moveTo>
                  <a:pt x="119039" y="58552"/>
                </a:moveTo>
                <a:lnTo>
                  <a:pt x="118079" y="57591"/>
                </a:lnTo>
                <a:lnTo>
                  <a:pt x="118079" y="55686"/>
                </a:lnTo>
                <a:lnTo>
                  <a:pt x="117119" y="55686"/>
                </a:lnTo>
                <a:lnTo>
                  <a:pt x="116159" y="54711"/>
                </a:lnTo>
                <a:lnTo>
                  <a:pt x="74874" y="54711"/>
                </a:lnTo>
                <a:lnTo>
                  <a:pt x="64312" y="46070"/>
                </a:lnTo>
                <a:lnTo>
                  <a:pt x="61432" y="48966"/>
                </a:lnTo>
                <a:lnTo>
                  <a:pt x="115199" y="75834"/>
                </a:lnTo>
                <a:lnTo>
                  <a:pt x="117119" y="75834"/>
                </a:lnTo>
                <a:lnTo>
                  <a:pt x="117119" y="74874"/>
                </a:lnTo>
                <a:lnTo>
                  <a:pt x="118079" y="74874"/>
                </a:lnTo>
                <a:lnTo>
                  <a:pt x="118079" y="72953"/>
                </a:lnTo>
                <a:lnTo>
                  <a:pt x="119039" y="71993"/>
                </a:lnTo>
                <a:lnTo>
                  <a:pt x="119039" y="58552"/>
                </a:lnTo>
                <a:close/>
              </a:path>
              <a:path w="119039" h="75834">
                <a:moveTo>
                  <a:pt x="84475" y="27843"/>
                </a:moveTo>
                <a:lnTo>
                  <a:pt x="83515" y="23042"/>
                </a:lnTo>
                <a:lnTo>
                  <a:pt x="81594" y="19202"/>
                </a:lnTo>
                <a:lnTo>
                  <a:pt x="79674" y="15361"/>
                </a:lnTo>
                <a:lnTo>
                  <a:pt x="76794" y="11521"/>
                </a:lnTo>
                <a:lnTo>
                  <a:pt x="72953" y="8641"/>
                </a:lnTo>
                <a:lnTo>
                  <a:pt x="69113" y="5760"/>
                </a:lnTo>
                <a:lnTo>
                  <a:pt x="65272" y="3840"/>
                </a:lnTo>
                <a:lnTo>
                  <a:pt x="59512" y="2880"/>
                </a:lnTo>
                <a:lnTo>
                  <a:pt x="53751" y="960"/>
                </a:lnTo>
                <a:lnTo>
                  <a:pt x="47990" y="0"/>
                </a:lnTo>
                <a:lnTo>
                  <a:pt x="35524" y="0"/>
                </a:lnTo>
                <a:lnTo>
                  <a:pt x="30723" y="960"/>
                </a:lnTo>
                <a:lnTo>
                  <a:pt x="25923" y="1920"/>
                </a:lnTo>
                <a:lnTo>
                  <a:pt x="20162" y="2880"/>
                </a:lnTo>
                <a:lnTo>
                  <a:pt x="16322" y="4800"/>
                </a:lnTo>
                <a:lnTo>
                  <a:pt x="12481" y="7680"/>
                </a:lnTo>
                <a:lnTo>
                  <a:pt x="8641" y="9601"/>
                </a:lnTo>
                <a:lnTo>
                  <a:pt x="5760" y="13441"/>
                </a:lnTo>
                <a:lnTo>
                  <a:pt x="2880" y="17282"/>
                </a:lnTo>
                <a:lnTo>
                  <a:pt x="960" y="21122"/>
                </a:lnTo>
                <a:lnTo>
                  <a:pt x="0" y="25923"/>
                </a:lnTo>
                <a:lnTo>
                  <a:pt x="0" y="36484"/>
                </a:lnTo>
                <a:lnTo>
                  <a:pt x="960" y="41285"/>
                </a:lnTo>
                <a:lnTo>
                  <a:pt x="3840" y="46070"/>
                </a:lnTo>
                <a:lnTo>
                  <a:pt x="5760" y="49911"/>
                </a:lnTo>
                <a:lnTo>
                  <a:pt x="8641" y="53751"/>
                </a:lnTo>
                <a:lnTo>
                  <a:pt x="13441" y="57591"/>
                </a:lnTo>
                <a:lnTo>
                  <a:pt x="3840" y="57591"/>
                </a:lnTo>
                <a:lnTo>
                  <a:pt x="3840" y="58552"/>
                </a:lnTo>
                <a:lnTo>
                  <a:pt x="2880" y="58552"/>
                </a:lnTo>
                <a:lnTo>
                  <a:pt x="2880" y="59527"/>
                </a:lnTo>
                <a:lnTo>
                  <a:pt x="1920" y="59527"/>
                </a:lnTo>
                <a:lnTo>
                  <a:pt x="1920" y="62392"/>
                </a:lnTo>
                <a:lnTo>
                  <a:pt x="960" y="64312"/>
                </a:lnTo>
                <a:lnTo>
                  <a:pt x="960" y="69113"/>
                </a:lnTo>
                <a:lnTo>
                  <a:pt x="1920" y="70073"/>
                </a:lnTo>
                <a:lnTo>
                  <a:pt x="1920" y="73914"/>
                </a:lnTo>
                <a:lnTo>
                  <a:pt x="2880" y="74874"/>
                </a:lnTo>
                <a:lnTo>
                  <a:pt x="2880" y="75834"/>
                </a:lnTo>
                <a:lnTo>
                  <a:pt x="115199" y="75834"/>
                </a:lnTo>
                <a:lnTo>
                  <a:pt x="61432" y="48966"/>
                </a:lnTo>
                <a:lnTo>
                  <a:pt x="58552" y="51846"/>
                </a:lnTo>
                <a:lnTo>
                  <a:pt x="54711" y="54711"/>
                </a:lnTo>
                <a:lnTo>
                  <a:pt x="29748" y="54711"/>
                </a:lnTo>
                <a:lnTo>
                  <a:pt x="27843" y="52791"/>
                </a:lnTo>
                <a:lnTo>
                  <a:pt x="25923" y="51846"/>
                </a:lnTo>
                <a:lnTo>
                  <a:pt x="24003" y="49911"/>
                </a:lnTo>
                <a:lnTo>
                  <a:pt x="23027" y="48006"/>
                </a:lnTo>
                <a:lnTo>
                  <a:pt x="21122" y="47030"/>
                </a:lnTo>
                <a:lnTo>
                  <a:pt x="21122" y="45125"/>
                </a:lnTo>
                <a:lnTo>
                  <a:pt x="19202" y="44165"/>
                </a:lnTo>
                <a:lnTo>
                  <a:pt x="19202" y="42245"/>
                </a:lnTo>
                <a:lnTo>
                  <a:pt x="18242" y="41285"/>
                </a:lnTo>
                <a:lnTo>
                  <a:pt x="18242" y="31683"/>
                </a:lnTo>
                <a:lnTo>
                  <a:pt x="20162" y="29763"/>
                </a:lnTo>
                <a:lnTo>
                  <a:pt x="21122" y="27843"/>
                </a:lnTo>
                <a:lnTo>
                  <a:pt x="23027" y="25923"/>
                </a:lnTo>
                <a:lnTo>
                  <a:pt x="25923" y="24963"/>
                </a:lnTo>
                <a:lnTo>
                  <a:pt x="27843" y="24002"/>
                </a:lnTo>
                <a:lnTo>
                  <a:pt x="30723" y="23042"/>
                </a:lnTo>
                <a:lnTo>
                  <a:pt x="33588" y="23042"/>
                </a:lnTo>
                <a:lnTo>
                  <a:pt x="36469" y="22082"/>
                </a:lnTo>
                <a:lnTo>
                  <a:pt x="48950" y="22082"/>
                </a:lnTo>
                <a:lnTo>
                  <a:pt x="51831" y="23042"/>
                </a:lnTo>
                <a:lnTo>
                  <a:pt x="54711" y="23042"/>
                </a:lnTo>
                <a:lnTo>
                  <a:pt x="56631" y="24002"/>
                </a:lnTo>
                <a:lnTo>
                  <a:pt x="59512" y="25923"/>
                </a:lnTo>
                <a:lnTo>
                  <a:pt x="61432" y="26883"/>
                </a:lnTo>
                <a:lnTo>
                  <a:pt x="63352" y="27843"/>
                </a:lnTo>
                <a:lnTo>
                  <a:pt x="65272" y="30723"/>
                </a:lnTo>
                <a:lnTo>
                  <a:pt x="66233" y="32644"/>
                </a:lnTo>
                <a:lnTo>
                  <a:pt x="67193" y="34564"/>
                </a:lnTo>
                <a:lnTo>
                  <a:pt x="67193" y="40325"/>
                </a:lnTo>
                <a:lnTo>
                  <a:pt x="66233" y="43190"/>
                </a:lnTo>
                <a:lnTo>
                  <a:pt x="64312" y="46070"/>
                </a:lnTo>
                <a:lnTo>
                  <a:pt x="74874" y="54711"/>
                </a:lnTo>
                <a:lnTo>
                  <a:pt x="77754" y="51846"/>
                </a:lnTo>
                <a:lnTo>
                  <a:pt x="80634" y="48006"/>
                </a:lnTo>
                <a:lnTo>
                  <a:pt x="82555" y="45125"/>
                </a:lnTo>
                <a:lnTo>
                  <a:pt x="84475" y="41285"/>
                </a:lnTo>
                <a:lnTo>
                  <a:pt x="84475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6194922" y="3078403"/>
            <a:ext cx="17282" cy="26868"/>
          </a:xfrm>
          <a:custGeom>
            <a:avLst/>
            <a:gdLst/>
            <a:ahLst/>
            <a:cxnLst/>
            <a:rect l="l" t="t" r="r" b="b"/>
            <a:pathLst>
              <a:path w="17282" h="26868">
                <a:moveTo>
                  <a:pt x="0" y="5760"/>
                </a:moveTo>
                <a:lnTo>
                  <a:pt x="2880" y="26868"/>
                </a:lnTo>
                <a:lnTo>
                  <a:pt x="7680" y="25907"/>
                </a:lnTo>
                <a:lnTo>
                  <a:pt x="11521" y="24947"/>
                </a:lnTo>
                <a:lnTo>
                  <a:pt x="16322" y="23027"/>
                </a:lnTo>
                <a:lnTo>
                  <a:pt x="17282" y="0"/>
                </a:lnTo>
                <a:lnTo>
                  <a:pt x="13441" y="2880"/>
                </a:lnTo>
                <a:lnTo>
                  <a:pt x="10561" y="4785"/>
                </a:lnTo>
                <a:lnTo>
                  <a:pt x="5760" y="6720"/>
                </a:lnTo>
                <a:lnTo>
                  <a:pt x="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6144051" y="3031357"/>
            <a:ext cx="84475" cy="73913"/>
          </a:xfrm>
          <a:custGeom>
            <a:avLst/>
            <a:gdLst/>
            <a:ahLst/>
            <a:cxnLst/>
            <a:rect l="l" t="t" r="r" b="b"/>
            <a:pathLst>
              <a:path w="84475" h="73913">
                <a:moveTo>
                  <a:pt x="2880" y="61432"/>
                </a:moveTo>
                <a:lnTo>
                  <a:pt x="3840" y="64328"/>
                </a:lnTo>
                <a:lnTo>
                  <a:pt x="4800" y="65272"/>
                </a:lnTo>
                <a:lnTo>
                  <a:pt x="4800" y="67193"/>
                </a:lnTo>
                <a:lnTo>
                  <a:pt x="5760" y="68153"/>
                </a:lnTo>
                <a:lnTo>
                  <a:pt x="6720" y="69113"/>
                </a:lnTo>
                <a:lnTo>
                  <a:pt x="7680" y="70073"/>
                </a:lnTo>
                <a:lnTo>
                  <a:pt x="20162" y="70073"/>
                </a:lnTo>
                <a:lnTo>
                  <a:pt x="20162" y="69113"/>
                </a:lnTo>
                <a:lnTo>
                  <a:pt x="21122" y="69113"/>
                </a:lnTo>
                <a:lnTo>
                  <a:pt x="21122" y="65272"/>
                </a:lnTo>
                <a:lnTo>
                  <a:pt x="20162" y="64328"/>
                </a:lnTo>
                <a:lnTo>
                  <a:pt x="20162" y="63352"/>
                </a:lnTo>
                <a:lnTo>
                  <a:pt x="19202" y="61432"/>
                </a:lnTo>
                <a:lnTo>
                  <a:pt x="18242" y="59512"/>
                </a:lnTo>
                <a:lnTo>
                  <a:pt x="18242" y="57591"/>
                </a:lnTo>
                <a:lnTo>
                  <a:pt x="17282" y="54711"/>
                </a:lnTo>
                <a:lnTo>
                  <a:pt x="16322" y="51831"/>
                </a:lnTo>
                <a:lnTo>
                  <a:pt x="16322" y="35524"/>
                </a:lnTo>
                <a:lnTo>
                  <a:pt x="17282" y="32644"/>
                </a:lnTo>
                <a:lnTo>
                  <a:pt x="18242" y="29763"/>
                </a:lnTo>
                <a:lnTo>
                  <a:pt x="20162" y="27843"/>
                </a:lnTo>
                <a:lnTo>
                  <a:pt x="21122" y="25923"/>
                </a:lnTo>
                <a:lnTo>
                  <a:pt x="23027" y="24963"/>
                </a:lnTo>
                <a:lnTo>
                  <a:pt x="25923" y="23042"/>
                </a:lnTo>
                <a:lnTo>
                  <a:pt x="27843" y="23042"/>
                </a:lnTo>
                <a:lnTo>
                  <a:pt x="30723" y="22082"/>
                </a:lnTo>
                <a:lnTo>
                  <a:pt x="33588" y="21122"/>
                </a:lnTo>
                <a:lnTo>
                  <a:pt x="37429" y="21122"/>
                </a:lnTo>
                <a:lnTo>
                  <a:pt x="37429" y="71033"/>
                </a:lnTo>
                <a:lnTo>
                  <a:pt x="38404" y="71993"/>
                </a:lnTo>
                <a:lnTo>
                  <a:pt x="40309" y="72953"/>
                </a:lnTo>
                <a:lnTo>
                  <a:pt x="42245" y="73913"/>
                </a:lnTo>
                <a:lnTo>
                  <a:pt x="53751" y="73913"/>
                </a:lnTo>
                <a:lnTo>
                  <a:pt x="50871" y="52806"/>
                </a:lnTo>
                <a:lnTo>
                  <a:pt x="50871" y="21122"/>
                </a:lnTo>
                <a:lnTo>
                  <a:pt x="53751" y="22082"/>
                </a:lnTo>
                <a:lnTo>
                  <a:pt x="55671" y="22082"/>
                </a:lnTo>
                <a:lnTo>
                  <a:pt x="58552" y="23042"/>
                </a:lnTo>
                <a:lnTo>
                  <a:pt x="60472" y="23042"/>
                </a:lnTo>
                <a:lnTo>
                  <a:pt x="62392" y="24963"/>
                </a:lnTo>
                <a:lnTo>
                  <a:pt x="64312" y="25923"/>
                </a:lnTo>
                <a:lnTo>
                  <a:pt x="66233" y="26883"/>
                </a:lnTo>
                <a:lnTo>
                  <a:pt x="67193" y="28803"/>
                </a:lnTo>
                <a:lnTo>
                  <a:pt x="68153" y="30723"/>
                </a:lnTo>
                <a:lnTo>
                  <a:pt x="69113" y="32644"/>
                </a:lnTo>
                <a:lnTo>
                  <a:pt x="70073" y="35524"/>
                </a:lnTo>
                <a:lnTo>
                  <a:pt x="70073" y="43205"/>
                </a:lnTo>
                <a:lnTo>
                  <a:pt x="68153" y="47045"/>
                </a:lnTo>
                <a:lnTo>
                  <a:pt x="67193" y="70073"/>
                </a:lnTo>
                <a:lnTo>
                  <a:pt x="71033" y="68153"/>
                </a:lnTo>
                <a:lnTo>
                  <a:pt x="73914" y="65272"/>
                </a:lnTo>
                <a:lnTo>
                  <a:pt x="77754" y="62392"/>
                </a:lnTo>
                <a:lnTo>
                  <a:pt x="80634" y="58552"/>
                </a:lnTo>
                <a:lnTo>
                  <a:pt x="82555" y="54711"/>
                </a:lnTo>
                <a:lnTo>
                  <a:pt x="83515" y="49926"/>
                </a:lnTo>
                <a:lnTo>
                  <a:pt x="84475" y="44150"/>
                </a:lnTo>
                <a:lnTo>
                  <a:pt x="84475" y="32644"/>
                </a:lnTo>
                <a:lnTo>
                  <a:pt x="83515" y="26883"/>
                </a:lnTo>
                <a:lnTo>
                  <a:pt x="81594" y="22082"/>
                </a:lnTo>
                <a:lnTo>
                  <a:pt x="79674" y="17282"/>
                </a:lnTo>
                <a:lnTo>
                  <a:pt x="76794" y="13441"/>
                </a:lnTo>
                <a:lnTo>
                  <a:pt x="72953" y="10561"/>
                </a:lnTo>
                <a:lnTo>
                  <a:pt x="70073" y="6720"/>
                </a:lnTo>
                <a:lnTo>
                  <a:pt x="65272" y="3840"/>
                </a:lnTo>
                <a:lnTo>
                  <a:pt x="59512" y="2880"/>
                </a:lnTo>
                <a:lnTo>
                  <a:pt x="54711" y="960"/>
                </a:lnTo>
                <a:lnTo>
                  <a:pt x="47990" y="0"/>
                </a:lnTo>
                <a:lnTo>
                  <a:pt x="34564" y="0"/>
                </a:lnTo>
                <a:lnTo>
                  <a:pt x="28803" y="960"/>
                </a:lnTo>
                <a:lnTo>
                  <a:pt x="23027" y="2880"/>
                </a:lnTo>
                <a:lnTo>
                  <a:pt x="18242" y="3840"/>
                </a:lnTo>
                <a:lnTo>
                  <a:pt x="13441" y="6720"/>
                </a:lnTo>
                <a:lnTo>
                  <a:pt x="10561" y="9601"/>
                </a:lnTo>
                <a:lnTo>
                  <a:pt x="6720" y="13441"/>
                </a:lnTo>
                <a:lnTo>
                  <a:pt x="3840" y="17282"/>
                </a:lnTo>
                <a:lnTo>
                  <a:pt x="2880" y="23042"/>
                </a:lnTo>
                <a:lnTo>
                  <a:pt x="960" y="27843"/>
                </a:lnTo>
                <a:lnTo>
                  <a:pt x="0" y="33604"/>
                </a:lnTo>
                <a:lnTo>
                  <a:pt x="0" y="47045"/>
                </a:lnTo>
                <a:lnTo>
                  <a:pt x="960" y="50871"/>
                </a:lnTo>
                <a:lnTo>
                  <a:pt x="960" y="53766"/>
                </a:lnTo>
                <a:lnTo>
                  <a:pt x="1920" y="56647"/>
                </a:lnTo>
                <a:lnTo>
                  <a:pt x="1920" y="59512"/>
                </a:lnTo>
                <a:lnTo>
                  <a:pt x="2880" y="61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6145011" y="3122554"/>
            <a:ext cx="83515" cy="48005"/>
          </a:xfrm>
          <a:custGeom>
            <a:avLst/>
            <a:gdLst/>
            <a:ahLst/>
            <a:cxnLst/>
            <a:rect l="l" t="t" r="r" b="b"/>
            <a:pathLst>
              <a:path w="83515" h="48005">
                <a:moveTo>
                  <a:pt x="77754" y="48005"/>
                </a:moveTo>
                <a:lnTo>
                  <a:pt x="80634" y="48005"/>
                </a:lnTo>
                <a:lnTo>
                  <a:pt x="81594" y="47045"/>
                </a:lnTo>
                <a:lnTo>
                  <a:pt x="82555" y="47045"/>
                </a:lnTo>
                <a:lnTo>
                  <a:pt x="82555" y="45125"/>
                </a:lnTo>
                <a:lnTo>
                  <a:pt x="83515" y="44165"/>
                </a:lnTo>
                <a:lnTo>
                  <a:pt x="83515" y="33604"/>
                </a:lnTo>
                <a:lnTo>
                  <a:pt x="82555" y="31683"/>
                </a:lnTo>
                <a:lnTo>
                  <a:pt x="81594" y="30723"/>
                </a:lnTo>
                <a:lnTo>
                  <a:pt x="80634" y="28803"/>
                </a:lnTo>
                <a:lnTo>
                  <a:pt x="79674" y="26883"/>
                </a:lnTo>
                <a:lnTo>
                  <a:pt x="78714" y="25923"/>
                </a:lnTo>
                <a:lnTo>
                  <a:pt x="76794" y="24002"/>
                </a:lnTo>
                <a:lnTo>
                  <a:pt x="74874" y="22082"/>
                </a:lnTo>
                <a:lnTo>
                  <a:pt x="72953" y="20162"/>
                </a:lnTo>
                <a:lnTo>
                  <a:pt x="70073" y="18242"/>
                </a:lnTo>
                <a:lnTo>
                  <a:pt x="80634" y="18242"/>
                </a:lnTo>
                <a:lnTo>
                  <a:pt x="80634" y="17282"/>
                </a:lnTo>
                <a:lnTo>
                  <a:pt x="81594" y="17282"/>
                </a:lnTo>
                <a:lnTo>
                  <a:pt x="81594" y="15361"/>
                </a:lnTo>
                <a:lnTo>
                  <a:pt x="82555" y="14401"/>
                </a:lnTo>
                <a:lnTo>
                  <a:pt x="82555" y="4800"/>
                </a:lnTo>
                <a:lnTo>
                  <a:pt x="81594" y="3840"/>
                </a:lnTo>
                <a:lnTo>
                  <a:pt x="81594" y="960"/>
                </a:lnTo>
                <a:lnTo>
                  <a:pt x="80634" y="960"/>
                </a:lnTo>
                <a:lnTo>
                  <a:pt x="79674" y="0"/>
                </a:lnTo>
                <a:lnTo>
                  <a:pt x="2880" y="0"/>
                </a:lnTo>
                <a:lnTo>
                  <a:pt x="192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6720"/>
                </a:lnTo>
                <a:lnTo>
                  <a:pt x="0" y="8641"/>
                </a:lnTo>
                <a:lnTo>
                  <a:pt x="0" y="12481"/>
                </a:lnTo>
                <a:lnTo>
                  <a:pt x="960" y="14401"/>
                </a:lnTo>
                <a:lnTo>
                  <a:pt x="960" y="19202"/>
                </a:lnTo>
                <a:lnTo>
                  <a:pt x="1920" y="20162"/>
                </a:lnTo>
                <a:lnTo>
                  <a:pt x="1920" y="21122"/>
                </a:lnTo>
                <a:lnTo>
                  <a:pt x="50871" y="21122"/>
                </a:lnTo>
                <a:lnTo>
                  <a:pt x="53751" y="23042"/>
                </a:lnTo>
                <a:lnTo>
                  <a:pt x="55671" y="24002"/>
                </a:lnTo>
                <a:lnTo>
                  <a:pt x="56631" y="25923"/>
                </a:lnTo>
                <a:lnTo>
                  <a:pt x="58552" y="26883"/>
                </a:lnTo>
                <a:lnTo>
                  <a:pt x="60472" y="28803"/>
                </a:lnTo>
                <a:lnTo>
                  <a:pt x="61432" y="29763"/>
                </a:lnTo>
                <a:lnTo>
                  <a:pt x="62392" y="30723"/>
                </a:lnTo>
                <a:lnTo>
                  <a:pt x="62392" y="32644"/>
                </a:lnTo>
                <a:lnTo>
                  <a:pt x="63352" y="33604"/>
                </a:lnTo>
                <a:lnTo>
                  <a:pt x="63352" y="34564"/>
                </a:lnTo>
                <a:lnTo>
                  <a:pt x="64312" y="35524"/>
                </a:lnTo>
                <a:lnTo>
                  <a:pt x="64312" y="38404"/>
                </a:lnTo>
                <a:lnTo>
                  <a:pt x="63352" y="39364"/>
                </a:lnTo>
                <a:lnTo>
                  <a:pt x="63352" y="42245"/>
                </a:lnTo>
                <a:lnTo>
                  <a:pt x="62392" y="42245"/>
                </a:lnTo>
                <a:lnTo>
                  <a:pt x="62392" y="47045"/>
                </a:lnTo>
                <a:lnTo>
                  <a:pt x="63352" y="47045"/>
                </a:lnTo>
                <a:lnTo>
                  <a:pt x="64312" y="48005"/>
                </a:lnTo>
                <a:lnTo>
                  <a:pt x="77754" y="480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2982864" y="2301788"/>
            <a:ext cx="1635785" cy="911961"/>
          </a:xfrm>
          <a:custGeom>
            <a:avLst/>
            <a:gdLst/>
            <a:ahLst/>
            <a:cxnLst/>
            <a:rect l="l" t="t" r="r" b="b"/>
            <a:pathLst>
              <a:path w="1635785" h="911961">
                <a:moveTo>
                  <a:pt x="7680" y="911961"/>
                </a:moveTo>
                <a:lnTo>
                  <a:pt x="7680" y="15346"/>
                </a:lnTo>
                <a:lnTo>
                  <a:pt x="15361" y="7665"/>
                </a:lnTo>
                <a:lnTo>
                  <a:pt x="1621398" y="7665"/>
                </a:lnTo>
                <a:lnTo>
                  <a:pt x="1635785" y="0"/>
                </a:lnTo>
                <a:lnTo>
                  <a:pt x="0" y="0"/>
                </a:lnTo>
                <a:lnTo>
                  <a:pt x="7680" y="91196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2982864" y="2301788"/>
            <a:ext cx="1635785" cy="927323"/>
          </a:xfrm>
          <a:custGeom>
            <a:avLst/>
            <a:gdLst/>
            <a:ahLst/>
            <a:cxnLst/>
            <a:rect l="l" t="t" r="r" b="b"/>
            <a:pathLst>
              <a:path w="1635785" h="927323">
                <a:moveTo>
                  <a:pt x="1635785" y="927323"/>
                </a:moveTo>
                <a:lnTo>
                  <a:pt x="1635785" y="0"/>
                </a:lnTo>
                <a:lnTo>
                  <a:pt x="1621398" y="7665"/>
                </a:lnTo>
                <a:lnTo>
                  <a:pt x="15361" y="7665"/>
                </a:lnTo>
                <a:lnTo>
                  <a:pt x="7680" y="15346"/>
                </a:lnTo>
                <a:lnTo>
                  <a:pt x="7680" y="911961"/>
                </a:lnTo>
                <a:lnTo>
                  <a:pt x="0" y="0"/>
                </a:lnTo>
                <a:lnTo>
                  <a:pt x="0" y="927323"/>
                </a:lnTo>
                <a:lnTo>
                  <a:pt x="1635785" y="927323"/>
                </a:lnTo>
                <a:lnTo>
                  <a:pt x="15361" y="919642"/>
                </a:lnTo>
                <a:lnTo>
                  <a:pt x="15361" y="15346"/>
                </a:lnTo>
                <a:lnTo>
                  <a:pt x="1629079" y="15346"/>
                </a:lnTo>
                <a:lnTo>
                  <a:pt x="1629079" y="911961"/>
                </a:lnTo>
                <a:lnTo>
                  <a:pt x="1621398" y="919642"/>
                </a:lnTo>
                <a:lnTo>
                  <a:pt x="1635785" y="92732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2998226" y="2317135"/>
            <a:ext cx="1620423" cy="911976"/>
          </a:xfrm>
          <a:custGeom>
            <a:avLst/>
            <a:gdLst/>
            <a:ahLst/>
            <a:cxnLst/>
            <a:rect l="l" t="t" r="r" b="b"/>
            <a:pathLst>
              <a:path w="1620423" h="911976">
                <a:moveTo>
                  <a:pt x="1613717" y="0"/>
                </a:moveTo>
                <a:lnTo>
                  <a:pt x="1606036" y="0"/>
                </a:lnTo>
                <a:lnTo>
                  <a:pt x="1606036" y="896614"/>
                </a:lnTo>
                <a:lnTo>
                  <a:pt x="0" y="896615"/>
                </a:lnTo>
                <a:lnTo>
                  <a:pt x="0" y="904295"/>
                </a:lnTo>
                <a:lnTo>
                  <a:pt x="1620423" y="911976"/>
                </a:lnTo>
                <a:lnTo>
                  <a:pt x="1606036" y="904295"/>
                </a:lnTo>
                <a:lnTo>
                  <a:pt x="1613717" y="896614"/>
                </a:lnTo>
                <a:lnTo>
                  <a:pt x="1613717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3066379" y="2441935"/>
            <a:ext cx="15361" cy="22082"/>
          </a:xfrm>
          <a:custGeom>
            <a:avLst/>
            <a:gdLst/>
            <a:ahLst/>
            <a:cxnLst/>
            <a:rect l="l" t="t" r="r" b="b"/>
            <a:pathLst>
              <a:path w="15361" h="22082">
                <a:moveTo>
                  <a:pt x="3840" y="5760"/>
                </a:moveTo>
                <a:lnTo>
                  <a:pt x="1920" y="2880"/>
                </a:lnTo>
                <a:lnTo>
                  <a:pt x="0" y="0"/>
                </a:lnTo>
                <a:lnTo>
                  <a:pt x="975" y="17282"/>
                </a:lnTo>
                <a:lnTo>
                  <a:pt x="4800" y="19202"/>
                </a:lnTo>
                <a:lnTo>
                  <a:pt x="9601" y="21122"/>
                </a:lnTo>
                <a:lnTo>
                  <a:pt x="15361" y="22082"/>
                </a:lnTo>
                <a:lnTo>
                  <a:pt x="13441" y="11521"/>
                </a:lnTo>
                <a:lnTo>
                  <a:pt x="9601" y="10561"/>
                </a:lnTo>
                <a:lnTo>
                  <a:pt x="6720" y="8641"/>
                </a:lnTo>
                <a:lnTo>
                  <a:pt x="384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3051017" y="2376662"/>
            <a:ext cx="75849" cy="87355"/>
          </a:xfrm>
          <a:custGeom>
            <a:avLst/>
            <a:gdLst/>
            <a:ahLst/>
            <a:cxnLst/>
            <a:rect l="l" t="t" r="r" b="b"/>
            <a:pathLst>
              <a:path w="75849" h="87355">
                <a:moveTo>
                  <a:pt x="13441" y="61432"/>
                </a:moveTo>
                <a:lnTo>
                  <a:pt x="13441" y="57591"/>
                </a:lnTo>
                <a:lnTo>
                  <a:pt x="12496" y="52791"/>
                </a:lnTo>
                <a:lnTo>
                  <a:pt x="11521" y="48950"/>
                </a:lnTo>
                <a:lnTo>
                  <a:pt x="11521" y="39349"/>
                </a:lnTo>
                <a:lnTo>
                  <a:pt x="12496" y="34549"/>
                </a:lnTo>
                <a:lnTo>
                  <a:pt x="13441" y="30708"/>
                </a:lnTo>
                <a:lnTo>
                  <a:pt x="14401" y="25923"/>
                </a:lnTo>
                <a:lnTo>
                  <a:pt x="15361" y="23042"/>
                </a:lnTo>
                <a:lnTo>
                  <a:pt x="17282" y="20147"/>
                </a:lnTo>
                <a:lnTo>
                  <a:pt x="20162" y="16322"/>
                </a:lnTo>
                <a:lnTo>
                  <a:pt x="22082" y="14401"/>
                </a:lnTo>
                <a:lnTo>
                  <a:pt x="25923" y="12481"/>
                </a:lnTo>
                <a:lnTo>
                  <a:pt x="28803" y="10561"/>
                </a:lnTo>
                <a:lnTo>
                  <a:pt x="33604" y="9601"/>
                </a:lnTo>
                <a:lnTo>
                  <a:pt x="43205" y="9601"/>
                </a:lnTo>
                <a:lnTo>
                  <a:pt x="47045" y="10561"/>
                </a:lnTo>
                <a:lnTo>
                  <a:pt x="50886" y="12481"/>
                </a:lnTo>
                <a:lnTo>
                  <a:pt x="53766" y="13426"/>
                </a:lnTo>
                <a:lnTo>
                  <a:pt x="56647" y="16322"/>
                </a:lnTo>
                <a:lnTo>
                  <a:pt x="58567" y="19202"/>
                </a:lnTo>
                <a:lnTo>
                  <a:pt x="60487" y="22082"/>
                </a:lnTo>
                <a:lnTo>
                  <a:pt x="62407" y="25923"/>
                </a:lnTo>
                <a:lnTo>
                  <a:pt x="63367" y="29763"/>
                </a:lnTo>
                <a:lnTo>
                  <a:pt x="64328" y="34549"/>
                </a:lnTo>
                <a:lnTo>
                  <a:pt x="64328" y="52791"/>
                </a:lnTo>
                <a:lnTo>
                  <a:pt x="63367" y="56631"/>
                </a:lnTo>
                <a:lnTo>
                  <a:pt x="62407" y="60472"/>
                </a:lnTo>
                <a:lnTo>
                  <a:pt x="60487" y="64312"/>
                </a:lnTo>
                <a:lnTo>
                  <a:pt x="58567" y="68153"/>
                </a:lnTo>
                <a:lnTo>
                  <a:pt x="56647" y="71033"/>
                </a:lnTo>
                <a:lnTo>
                  <a:pt x="53766" y="72953"/>
                </a:lnTo>
                <a:lnTo>
                  <a:pt x="49926" y="74874"/>
                </a:lnTo>
                <a:lnTo>
                  <a:pt x="47045" y="76794"/>
                </a:lnTo>
                <a:lnTo>
                  <a:pt x="43205" y="77754"/>
                </a:lnTo>
                <a:lnTo>
                  <a:pt x="32644" y="77754"/>
                </a:lnTo>
                <a:lnTo>
                  <a:pt x="28803" y="76794"/>
                </a:lnTo>
                <a:lnTo>
                  <a:pt x="30723" y="87355"/>
                </a:lnTo>
                <a:lnTo>
                  <a:pt x="44165" y="87355"/>
                </a:lnTo>
                <a:lnTo>
                  <a:pt x="49926" y="86395"/>
                </a:lnTo>
                <a:lnTo>
                  <a:pt x="54726" y="84475"/>
                </a:lnTo>
                <a:lnTo>
                  <a:pt x="59527" y="82555"/>
                </a:lnTo>
                <a:lnTo>
                  <a:pt x="63367" y="79674"/>
                </a:lnTo>
                <a:lnTo>
                  <a:pt x="66248" y="75834"/>
                </a:lnTo>
                <a:lnTo>
                  <a:pt x="70088" y="71993"/>
                </a:lnTo>
                <a:lnTo>
                  <a:pt x="72009" y="67193"/>
                </a:lnTo>
                <a:lnTo>
                  <a:pt x="73929" y="61432"/>
                </a:lnTo>
                <a:lnTo>
                  <a:pt x="75849" y="55671"/>
                </a:lnTo>
                <a:lnTo>
                  <a:pt x="75849" y="29763"/>
                </a:lnTo>
                <a:lnTo>
                  <a:pt x="73929" y="24947"/>
                </a:lnTo>
                <a:lnTo>
                  <a:pt x="72009" y="19202"/>
                </a:lnTo>
                <a:lnTo>
                  <a:pt x="70088" y="14401"/>
                </a:lnTo>
                <a:lnTo>
                  <a:pt x="67208" y="10561"/>
                </a:lnTo>
                <a:lnTo>
                  <a:pt x="64328" y="7680"/>
                </a:lnTo>
                <a:lnTo>
                  <a:pt x="60487" y="4800"/>
                </a:lnTo>
                <a:lnTo>
                  <a:pt x="55686" y="2880"/>
                </a:lnTo>
                <a:lnTo>
                  <a:pt x="50886" y="960"/>
                </a:lnTo>
                <a:lnTo>
                  <a:pt x="45125" y="0"/>
                </a:lnTo>
                <a:lnTo>
                  <a:pt x="32644" y="0"/>
                </a:lnTo>
                <a:lnTo>
                  <a:pt x="26883" y="960"/>
                </a:lnTo>
                <a:lnTo>
                  <a:pt x="22082" y="2880"/>
                </a:lnTo>
                <a:lnTo>
                  <a:pt x="17282" y="4800"/>
                </a:lnTo>
                <a:lnTo>
                  <a:pt x="12496" y="7680"/>
                </a:lnTo>
                <a:lnTo>
                  <a:pt x="9616" y="11521"/>
                </a:lnTo>
                <a:lnTo>
                  <a:pt x="6720" y="15361"/>
                </a:lnTo>
                <a:lnTo>
                  <a:pt x="3840" y="20147"/>
                </a:lnTo>
                <a:lnTo>
                  <a:pt x="1935" y="25923"/>
                </a:lnTo>
                <a:lnTo>
                  <a:pt x="960" y="31668"/>
                </a:lnTo>
                <a:lnTo>
                  <a:pt x="0" y="37429"/>
                </a:lnTo>
                <a:lnTo>
                  <a:pt x="0" y="50871"/>
                </a:lnTo>
                <a:lnTo>
                  <a:pt x="960" y="57591"/>
                </a:lnTo>
                <a:lnTo>
                  <a:pt x="1935" y="63352"/>
                </a:lnTo>
                <a:lnTo>
                  <a:pt x="3840" y="68153"/>
                </a:lnTo>
                <a:lnTo>
                  <a:pt x="5775" y="72953"/>
                </a:lnTo>
                <a:lnTo>
                  <a:pt x="8641" y="76794"/>
                </a:lnTo>
                <a:lnTo>
                  <a:pt x="11521" y="80634"/>
                </a:lnTo>
                <a:lnTo>
                  <a:pt x="16337" y="82555"/>
                </a:lnTo>
                <a:lnTo>
                  <a:pt x="15361" y="65272"/>
                </a:lnTo>
                <a:lnTo>
                  <a:pt x="13441" y="61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3144149" y="2370902"/>
            <a:ext cx="10561" cy="93116"/>
          </a:xfrm>
          <a:custGeom>
            <a:avLst/>
            <a:gdLst/>
            <a:ahLst/>
            <a:cxnLst/>
            <a:rect l="l" t="t" r="r" b="b"/>
            <a:pathLst>
              <a:path w="10561" h="93116">
                <a:moveTo>
                  <a:pt x="10561" y="960"/>
                </a:moveTo>
                <a:lnTo>
                  <a:pt x="8625" y="960"/>
                </a:lnTo>
                <a:lnTo>
                  <a:pt x="8625" y="0"/>
                </a:lnTo>
                <a:lnTo>
                  <a:pt x="2880" y="0"/>
                </a:lnTo>
                <a:lnTo>
                  <a:pt x="1904" y="960"/>
                </a:lnTo>
                <a:lnTo>
                  <a:pt x="0" y="960"/>
                </a:lnTo>
                <a:lnTo>
                  <a:pt x="0" y="92156"/>
                </a:lnTo>
                <a:lnTo>
                  <a:pt x="2880" y="92156"/>
                </a:lnTo>
                <a:lnTo>
                  <a:pt x="3840" y="93116"/>
                </a:lnTo>
                <a:lnTo>
                  <a:pt x="6720" y="93116"/>
                </a:lnTo>
                <a:lnTo>
                  <a:pt x="7680" y="92156"/>
                </a:lnTo>
                <a:lnTo>
                  <a:pt x="10561" y="92156"/>
                </a:lnTo>
                <a:lnTo>
                  <a:pt x="10561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3171977" y="2371862"/>
            <a:ext cx="54726" cy="92156"/>
          </a:xfrm>
          <a:custGeom>
            <a:avLst/>
            <a:gdLst/>
            <a:ahLst/>
            <a:cxnLst/>
            <a:rect l="l" t="t" r="r" b="b"/>
            <a:pathLst>
              <a:path w="54726" h="92156">
                <a:moveTo>
                  <a:pt x="46085" y="91196"/>
                </a:moveTo>
                <a:lnTo>
                  <a:pt x="47045" y="91196"/>
                </a:lnTo>
                <a:lnTo>
                  <a:pt x="48006" y="92156"/>
                </a:lnTo>
                <a:lnTo>
                  <a:pt x="50886" y="92156"/>
                </a:lnTo>
                <a:lnTo>
                  <a:pt x="50886" y="91196"/>
                </a:lnTo>
                <a:lnTo>
                  <a:pt x="53766" y="91196"/>
                </a:lnTo>
                <a:lnTo>
                  <a:pt x="53766" y="90236"/>
                </a:lnTo>
                <a:lnTo>
                  <a:pt x="54726" y="90236"/>
                </a:lnTo>
                <a:lnTo>
                  <a:pt x="54726" y="960"/>
                </a:lnTo>
                <a:lnTo>
                  <a:pt x="53766" y="960"/>
                </a:lnTo>
                <a:lnTo>
                  <a:pt x="53766" y="0"/>
                </a:lnTo>
                <a:lnTo>
                  <a:pt x="44165" y="0"/>
                </a:lnTo>
                <a:lnTo>
                  <a:pt x="43205" y="960"/>
                </a:lnTo>
                <a:lnTo>
                  <a:pt x="43205" y="36469"/>
                </a:lnTo>
                <a:lnTo>
                  <a:pt x="40325" y="33588"/>
                </a:lnTo>
                <a:lnTo>
                  <a:pt x="37444" y="30723"/>
                </a:lnTo>
                <a:lnTo>
                  <a:pt x="34564" y="29748"/>
                </a:lnTo>
                <a:lnTo>
                  <a:pt x="31683" y="27843"/>
                </a:lnTo>
                <a:lnTo>
                  <a:pt x="28803" y="26883"/>
                </a:lnTo>
                <a:lnTo>
                  <a:pt x="21122" y="26883"/>
                </a:lnTo>
                <a:lnTo>
                  <a:pt x="17282" y="27843"/>
                </a:lnTo>
                <a:lnTo>
                  <a:pt x="14401" y="29748"/>
                </a:lnTo>
                <a:lnTo>
                  <a:pt x="10561" y="31668"/>
                </a:lnTo>
                <a:lnTo>
                  <a:pt x="8641" y="33588"/>
                </a:lnTo>
                <a:lnTo>
                  <a:pt x="5760" y="36469"/>
                </a:lnTo>
                <a:lnTo>
                  <a:pt x="3840" y="39349"/>
                </a:lnTo>
                <a:lnTo>
                  <a:pt x="1920" y="43190"/>
                </a:lnTo>
                <a:lnTo>
                  <a:pt x="960" y="47030"/>
                </a:lnTo>
                <a:lnTo>
                  <a:pt x="0" y="50871"/>
                </a:lnTo>
                <a:lnTo>
                  <a:pt x="0" y="69113"/>
                </a:lnTo>
                <a:lnTo>
                  <a:pt x="960" y="72953"/>
                </a:lnTo>
                <a:lnTo>
                  <a:pt x="1920" y="76794"/>
                </a:lnTo>
                <a:lnTo>
                  <a:pt x="2880" y="80634"/>
                </a:lnTo>
                <a:lnTo>
                  <a:pt x="4800" y="83515"/>
                </a:lnTo>
                <a:lnTo>
                  <a:pt x="6720" y="86395"/>
                </a:lnTo>
                <a:lnTo>
                  <a:pt x="9601" y="88315"/>
                </a:lnTo>
                <a:lnTo>
                  <a:pt x="12481" y="90236"/>
                </a:lnTo>
                <a:lnTo>
                  <a:pt x="15361" y="92156"/>
                </a:lnTo>
                <a:lnTo>
                  <a:pt x="12481" y="73914"/>
                </a:lnTo>
                <a:lnTo>
                  <a:pt x="11521" y="71033"/>
                </a:lnTo>
                <a:lnTo>
                  <a:pt x="11521" y="65272"/>
                </a:lnTo>
                <a:lnTo>
                  <a:pt x="10561" y="62392"/>
                </a:lnTo>
                <a:lnTo>
                  <a:pt x="10561" y="56631"/>
                </a:lnTo>
                <a:lnTo>
                  <a:pt x="11521" y="53751"/>
                </a:lnTo>
                <a:lnTo>
                  <a:pt x="11521" y="50871"/>
                </a:lnTo>
                <a:lnTo>
                  <a:pt x="12481" y="47990"/>
                </a:lnTo>
                <a:lnTo>
                  <a:pt x="13441" y="46070"/>
                </a:lnTo>
                <a:lnTo>
                  <a:pt x="14401" y="44150"/>
                </a:lnTo>
                <a:lnTo>
                  <a:pt x="15361" y="41269"/>
                </a:lnTo>
                <a:lnTo>
                  <a:pt x="17282" y="40309"/>
                </a:lnTo>
                <a:lnTo>
                  <a:pt x="19202" y="38404"/>
                </a:lnTo>
                <a:lnTo>
                  <a:pt x="21122" y="37429"/>
                </a:lnTo>
                <a:lnTo>
                  <a:pt x="23042" y="36469"/>
                </a:lnTo>
                <a:lnTo>
                  <a:pt x="28803" y="36469"/>
                </a:lnTo>
                <a:lnTo>
                  <a:pt x="31683" y="37429"/>
                </a:lnTo>
                <a:lnTo>
                  <a:pt x="34564" y="39349"/>
                </a:lnTo>
                <a:lnTo>
                  <a:pt x="37444" y="41269"/>
                </a:lnTo>
                <a:lnTo>
                  <a:pt x="40325" y="44150"/>
                </a:lnTo>
                <a:lnTo>
                  <a:pt x="43205" y="47990"/>
                </a:lnTo>
                <a:lnTo>
                  <a:pt x="43205" y="71993"/>
                </a:lnTo>
                <a:lnTo>
                  <a:pt x="41285" y="73914"/>
                </a:lnTo>
                <a:lnTo>
                  <a:pt x="40325" y="75834"/>
                </a:lnTo>
                <a:lnTo>
                  <a:pt x="38404" y="76794"/>
                </a:lnTo>
                <a:lnTo>
                  <a:pt x="36484" y="78714"/>
                </a:lnTo>
                <a:lnTo>
                  <a:pt x="35524" y="79674"/>
                </a:lnTo>
                <a:lnTo>
                  <a:pt x="33604" y="80634"/>
                </a:lnTo>
                <a:lnTo>
                  <a:pt x="32644" y="81594"/>
                </a:lnTo>
                <a:lnTo>
                  <a:pt x="30723" y="82555"/>
                </a:lnTo>
                <a:lnTo>
                  <a:pt x="29763" y="82555"/>
                </a:lnTo>
                <a:lnTo>
                  <a:pt x="28803" y="83515"/>
                </a:lnTo>
                <a:lnTo>
                  <a:pt x="23042" y="83515"/>
                </a:lnTo>
                <a:lnTo>
                  <a:pt x="24003" y="92156"/>
                </a:lnTo>
                <a:lnTo>
                  <a:pt x="27843" y="92156"/>
                </a:lnTo>
                <a:lnTo>
                  <a:pt x="31683" y="91196"/>
                </a:lnTo>
                <a:lnTo>
                  <a:pt x="34564" y="89275"/>
                </a:lnTo>
                <a:lnTo>
                  <a:pt x="38404" y="87355"/>
                </a:lnTo>
                <a:lnTo>
                  <a:pt x="41285" y="85435"/>
                </a:lnTo>
                <a:lnTo>
                  <a:pt x="44165" y="81594"/>
                </a:lnTo>
                <a:lnTo>
                  <a:pt x="44165" y="90236"/>
                </a:lnTo>
                <a:lnTo>
                  <a:pt x="45125" y="90236"/>
                </a:lnTo>
                <a:lnTo>
                  <a:pt x="45125" y="91196"/>
                </a:lnTo>
                <a:lnTo>
                  <a:pt x="46085" y="91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3184458" y="2445776"/>
            <a:ext cx="11521" cy="18242"/>
          </a:xfrm>
          <a:custGeom>
            <a:avLst/>
            <a:gdLst/>
            <a:ahLst/>
            <a:cxnLst/>
            <a:rect l="l" t="t" r="r" b="b"/>
            <a:pathLst>
              <a:path w="11521" h="18242">
                <a:moveTo>
                  <a:pt x="7680" y="8641"/>
                </a:moveTo>
                <a:lnTo>
                  <a:pt x="5760" y="7680"/>
                </a:lnTo>
                <a:lnTo>
                  <a:pt x="3840" y="5760"/>
                </a:lnTo>
                <a:lnTo>
                  <a:pt x="2880" y="3840"/>
                </a:lnTo>
                <a:lnTo>
                  <a:pt x="1920" y="1920"/>
                </a:lnTo>
                <a:lnTo>
                  <a:pt x="0" y="0"/>
                </a:lnTo>
                <a:lnTo>
                  <a:pt x="2880" y="18242"/>
                </a:lnTo>
                <a:lnTo>
                  <a:pt x="11521" y="18242"/>
                </a:lnTo>
                <a:lnTo>
                  <a:pt x="10561" y="9601"/>
                </a:lnTo>
                <a:lnTo>
                  <a:pt x="768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3287176" y="2398745"/>
            <a:ext cx="45125" cy="65272"/>
          </a:xfrm>
          <a:custGeom>
            <a:avLst/>
            <a:gdLst/>
            <a:ahLst/>
            <a:cxnLst/>
            <a:rect l="l" t="t" r="r" b="b"/>
            <a:pathLst>
              <a:path w="45125" h="65272">
                <a:moveTo>
                  <a:pt x="5760" y="60472"/>
                </a:moveTo>
                <a:lnTo>
                  <a:pt x="6720" y="61432"/>
                </a:lnTo>
                <a:lnTo>
                  <a:pt x="8641" y="62392"/>
                </a:lnTo>
                <a:lnTo>
                  <a:pt x="9601" y="63352"/>
                </a:lnTo>
                <a:lnTo>
                  <a:pt x="11521" y="64312"/>
                </a:lnTo>
                <a:lnTo>
                  <a:pt x="12481" y="65272"/>
                </a:lnTo>
                <a:lnTo>
                  <a:pt x="26883" y="65272"/>
                </a:lnTo>
                <a:lnTo>
                  <a:pt x="30723" y="63352"/>
                </a:lnTo>
                <a:lnTo>
                  <a:pt x="33604" y="61432"/>
                </a:lnTo>
                <a:lnTo>
                  <a:pt x="36484" y="59512"/>
                </a:lnTo>
                <a:lnTo>
                  <a:pt x="38404" y="56631"/>
                </a:lnTo>
                <a:lnTo>
                  <a:pt x="40325" y="53751"/>
                </a:lnTo>
                <a:lnTo>
                  <a:pt x="42245" y="49911"/>
                </a:lnTo>
                <a:lnTo>
                  <a:pt x="43205" y="46070"/>
                </a:lnTo>
                <a:lnTo>
                  <a:pt x="44165" y="42230"/>
                </a:lnTo>
                <a:lnTo>
                  <a:pt x="45125" y="37429"/>
                </a:lnTo>
                <a:lnTo>
                  <a:pt x="45125" y="27828"/>
                </a:lnTo>
                <a:lnTo>
                  <a:pt x="44165" y="23987"/>
                </a:lnTo>
                <a:lnTo>
                  <a:pt x="43205" y="20147"/>
                </a:lnTo>
                <a:lnTo>
                  <a:pt x="43205" y="16306"/>
                </a:lnTo>
                <a:lnTo>
                  <a:pt x="41285" y="12466"/>
                </a:lnTo>
                <a:lnTo>
                  <a:pt x="39364" y="9585"/>
                </a:lnTo>
                <a:lnTo>
                  <a:pt x="37444" y="6705"/>
                </a:lnTo>
                <a:lnTo>
                  <a:pt x="35524" y="4785"/>
                </a:lnTo>
                <a:lnTo>
                  <a:pt x="31683" y="2865"/>
                </a:lnTo>
                <a:lnTo>
                  <a:pt x="28803" y="960"/>
                </a:lnTo>
                <a:lnTo>
                  <a:pt x="24963" y="0"/>
                </a:lnTo>
                <a:lnTo>
                  <a:pt x="19202" y="0"/>
                </a:lnTo>
                <a:lnTo>
                  <a:pt x="17282" y="960"/>
                </a:lnTo>
                <a:lnTo>
                  <a:pt x="15361" y="960"/>
                </a:lnTo>
                <a:lnTo>
                  <a:pt x="13441" y="1905"/>
                </a:lnTo>
                <a:lnTo>
                  <a:pt x="11521" y="1905"/>
                </a:lnTo>
                <a:lnTo>
                  <a:pt x="10561" y="2865"/>
                </a:lnTo>
                <a:lnTo>
                  <a:pt x="8641" y="3840"/>
                </a:lnTo>
                <a:lnTo>
                  <a:pt x="6720" y="4785"/>
                </a:lnTo>
                <a:lnTo>
                  <a:pt x="4800" y="6705"/>
                </a:lnTo>
                <a:lnTo>
                  <a:pt x="2880" y="7680"/>
                </a:lnTo>
                <a:lnTo>
                  <a:pt x="1920" y="9585"/>
                </a:lnTo>
                <a:lnTo>
                  <a:pt x="0" y="11521"/>
                </a:lnTo>
                <a:lnTo>
                  <a:pt x="960" y="21107"/>
                </a:lnTo>
                <a:lnTo>
                  <a:pt x="2880" y="19187"/>
                </a:lnTo>
                <a:lnTo>
                  <a:pt x="4800" y="17266"/>
                </a:lnTo>
                <a:lnTo>
                  <a:pt x="5760" y="16306"/>
                </a:lnTo>
                <a:lnTo>
                  <a:pt x="7680" y="14386"/>
                </a:lnTo>
                <a:lnTo>
                  <a:pt x="8641" y="13426"/>
                </a:lnTo>
                <a:lnTo>
                  <a:pt x="10561" y="12466"/>
                </a:lnTo>
                <a:lnTo>
                  <a:pt x="11521" y="11521"/>
                </a:lnTo>
                <a:lnTo>
                  <a:pt x="13441" y="10546"/>
                </a:lnTo>
                <a:lnTo>
                  <a:pt x="14401" y="10546"/>
                </a:lnTo>
                <a:lnTo>
                  <a:pt x="16322" y="9585"/>
                </a:lnTo>
                <a:lnTo>
                  <a:pt x="22082" y="9585"/>
                </a:lnTo>
                <a:lnTo>
                  <a:pt x="24002" y="10546"/>
                </a:lnTo>
                <a:lnTo>
                  <a:pt x="25923" y="11521"/>
                </a:lnTo>
                <a:lnTo>
                  <a:pt x="27843" y="13426"/>
                </a:lnTo>
                <a:lnTo>
                  <a:pt x="29763" y="14386"/>
                </a:lnTo>
                <a:lnTo>
                  <a:pt x="30723" y="17266"/>
                </a:lnTo>
                <a:lnTo>
                  <a:pt x="31683" y="19187"/>
                </a:lnTo>
                <a:lnTo>
                  <a:pt x="32644" y="22067"/>
                </a:lnTo>
                <a:lnTo>
                  <a:pt x="32644" y="24947"/>
                </a:lnTo>
                <a:lnTo>
                  <a:pt x="33604" y="27828"/>
                </a:lnTo>
                <a:lnTo>
                  <a:pt x="33604" y="39349"/>
                </a:lnTo>
                <a:lnTo>
                  <a:pt x="32644" y="41269"/>
                </a:lnTo>
                <a:lnTo>
                  <a:pt x="31683" y="44150"/>
                </a:lnTo>
                <a:lnTo>
                  <a:pt x="30723" y="47030"/>
                </a:lnTo>
                <a:lnTo>
                  <a:pt x="29763" y="48950"/>
                </a:lnTo>
                <a:lnTo>
                  <a:pt x="28803" y="50871"/>
                </a:lnTo>
                <a:lnTo>
                  <a:pt x="26883" y="52791"/>
                </a:lnTo>
                <a:lnTo>
                  <a:pt x="24963" y="54711"/>
                </a:lnTo>
                <a:lnTo>
                  <a:pt x="23042" y="55671"/>
                </a:lnTo>
                <a:lnTo>
                  <a:pt x="21122" y="56631"/>
                </a:lnTo>
                <a:lnTo>
                  <a:pt x="15361" y="56631"/>
                </a:lnTo>
                <a:lnTo>
                  <a:pt x="12481" y="55671"/>
                </a:lnTo>
                <a:lnTo>
                  <a:pt x="9601" y="53751"/>
                </a:lnTo>
                <a:lnTo>
                  <a:pt x="6720" y="51831"/>
                </a:lnTo>
                <a:lnTo>
                  <a:pt x="5760" y="60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3277575" y="2399705"/>
            <a:ext cx="16322" cy="87355"/>
          </a:xfrm>
          <a:custGeom>
            <a:avLst/>
            <a:gdLst/>
            <a:ahLst/>
            <a:cxnLst/>
            <a:rect l="l" t="t" r="r" b="b"/>
            <a:pathLst>
              <a:path w="16322" h="87355">
                <a:moveTo>
                  <a:pt x="9601" y="1904"/>
                </a:moveTo>
                <a:lnTo>
                  <a:pt x="8641" y="944"/>
                </a:lnTo>
                <a:lnTo>
                  <a:pt x="6720" y="944"/>
                </a:lnTo>
                <a:lnTo>
                  <a:pt x="6720" y="0"/>
                </a:lnTo>
                <a:lnTo>
                  <a:pt x="2880" y="0"/>
                </a:lnTo>
                <a:lnTo>
                  <a:pt x="1920" y="944"/>
                </a:lnTo>
                <a:lnTo>
                  <a:pt x="0" y="944"/>
                </a:lnTo>
                <a:lnTo>
                  <a:pt x="0" y="86395"/>
                </a:lnTo>
                <a:lnTo>
                  <a:pt x="960" y="86395"/>
                </a:lnTo>
                <a:lnTo>
                  <a:pt x="960" y="87355"/>
                </a:lnTo>
                <a:lnTo>
                  <a:pt x="9601" y="87355"/>
                </a:lnTo>
                <a:lnTo>
                  <a:pt x="9601" y="86395"/>
                </a:lnTo>
                <a:lnTo>
                  <a:pt x="10561" y="86395"/>
                </a:lnTo>
                <a:lnTo>
                  <a:pt x="10561" y="55671"/>
                </a:lnTo>
                <a:lnTo>
                  <a:pt x="12481" y="57591"/>
                </a:lnTo>
                <a:lnTo>
                  <a:pt x="13441" y="58552"/>
                </a:lnTo>
                <a:lnTo>
                  <a:pt x="15361" y="59512"/>
                </a:lnTo>
                <a:lnTo>
                  <a:pt x="16322" y="50871"/>
                </a:lnTo>
                <a:lnTo>
                  <a:pt x="13441" y="47990"/>
                </a:lnTo>
                <a:lnTo>
                  <a:pt x="10561" y="44150"/>
                </a:lnTo>
                <a:lnTo>
                  <a:pt x="10561" y="20147"/>
                </a:lnTo>
                <a:lnTo>
                  <a:pt x="9601" y="10561"/>
                </a:lnTo>
                <a:lnTo>
                  <a:pt x="9601" y="19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3344768" y="2398745"/>
            <a:ext cx="48966" cy="65272"/>
          </a:xfrm>
          <a:custGeom>
            <a:avLst/>
            <a:gdLst/>
            <a:ahLst/>
            <a:cxnLst/>
            <a:rect l="l" t="t" r="r" b="b"/>
            <a:pathLst>
              <a:path w="48966" h="65272">
                <a:moveTo>
                  <a:pt x="39364" y="63352"/>
                </a:moveTo>
                <a:lnTo>
                  <a:pt x="39364" y="64312"/>
                </a:lnTo>
                <a:lnTo>
                  <a:pt x="42245" y="64312"/>
                </a:lnTo>
                <a:lnTo>
                  <a:pt x="43205" y="65272"/>
                </a:lnTo>
                <a:lnTo>
                  <a:pt x="45125" y="65272"/>
                </a:lnTo>
                <a:lnTo>
                  <a:pt x="46085" y="64312"/>
                </a:lnTo>
                <a:lnTo>
                  <a:pt x="48006" y="64312"/>
                </a:lnTo>
                <a:lnTo>
                  <a:pt x="48966" y="63352"/>
                </a:lnTo>
                <a:lnTo>
                  <a:pt x="48966" y="19187"/>
                </a:lnTo>
                <a:lnTo>
                  <a:pt x="48006" y="16306"/>
                </a:lnTo>
                <a:lnTo>
                  <a:pt x="47045" y="13426"/>
                </a:lnTo>
                <a:lnTo>
                  <a:pt x="47045" y="10546"/>
                </a:lnTo>
                <a:lnTo>
                  <a:pt x="45125" y="7680"/>
                </a:lnTo>
                <a:lnTo>
                  <a:pt x="43205" y="5745"/>
                </a:lnTo>
                <a:lnTo>
                  <a:pt x="41285" y="3840"/>
                </a:lnTo>
                <a:lnTo>
                  <a:pt x="39364" y="2865"/>
                </a:lnTo>
                <a:lnTo>
                  <a:pt x="36484" y="1905"/>
                </a:lnTo>
                <a:lnTo>
                  <a:pt x="32644" y="960"/>
                </a:lnTo>
                <a:lnTo>
                  <a:pt x="29763" y="0"/>
                </a:lnTo>
                <a:lnTo>
                  <a:pt x="23042" y="0"/>
                </a:lnTo>
                <a:lnTo>
                  <a:pt x="21122" y="960"/>
                </a:lnTo>
                <a:lnTo>
                  <a:pt x="18242" y="960"/>
                </a:lnTo>
                <a:lnTo>
                  <a:pt x="16337" y="1905"/>
                </a:lnTo>
                <a:lnTo>
                  <a:pt x="14401" y="1905"/>
                </a:lnTo>
                <a:lnTo>
                  <a:pt x="12481" y="2865"/>
                </a:lnTo>
                <a:lnTo>
                  <a:pt x="10561" y="2865"/>
                </a:lnTo>
                <a:lnTo>
                  <a:pt x="8641" y="3840"/>
                </a:lnTo>
                <a:lnTo>
                  <a:pt x="6720" y="4785"/>
                </a:lnTo>
                <a:lnTo>
                  <a:pt x="5775" y="5745"/>
                </a:lnTo>
                <a:lnTo>
                  <a:pt x="4800" y="5745"/>
                </a:lnTo>
                <a:lnTo>
                  <a:pt x="3840" y="6705"/>
                </a:lnTo>
                <a:lnTo>
                  <a:pt x="3840" y="7680"/>
                </a:lnTo>
                <a:lnTo>
                  <a:pt x="2895" y="7680"/>
                </a:lnTo>
                <a:lnTo>
                  <a:pt x="2895" y="14386"/>
                </a:lnTo>
                <a:lnTo>
                  <a:pt x="3840" y="14386"/>
                </a:lnTo>
                <a:lnTo>
                  <a:pt x="3840" y="15346"/>
                </a:lnTo>
                <a:lnTo>
                  <a:pt x="6720" y="15346"/>
                </a:lnTo>
                <a:lnTo>
                  <a:pt x="7680" y="14386"/>
                </a:lnTo>
                <a:lnTo>
                  <a:pt x="8641" y="13426"/>
                </a:lnTo>
                <a:lnTo>
                  <a:pt x="9616" y="13426"/>
                </a:lnTo>
                <a:lnTo>
                  <a:pt x="11521" y="12466"/>
                </a:lnTo>
                <a:lnTo>
                  <a:pt x="13441" y="11521"/>
                </a:lnTo>
                <a:lnTo>
                  <a:pt x="14401" y="10546"/>
                </a:lnTo>
                <a:lnTo>
                  <a:pt x="17282" y="10546"/>
                </a:lnTo>
                <a:lnTo>
                  <a:pt x="19202" y="9585"/>
                </a:lnTo>
                <a:lnTo>
                  <a:pt x="28803" y="9585"/>
                </a:lnTo>
                <a:lnTo>
                  <a:pt x="30723" y="10546"/>
                </a:lnTo>
                <a:lnTo>
                  <a:pt x="32644" y="10546"/>
                </a:lnTo>
                <a:lnTo>
                  <a:pt x="33604" y="11521"/>
                </a:lnTo>
                <a:lnTo>
                  <a:pt x="34564" y="12466"/>
                </a:lnTo>
                <a:lnTo>
                  <a:pt x="35524" y="14386"/>
                </a:lnTo>
                <a:lnTo>
                  <a:pt x="36484" y="15346"/>
                </a:lnTo>
                <a:lnTo>
                  <a:pt x="37444" y="17266"/>
                </a:lnTo>
                <a:lnTo>
                  <a:pt x="37444" y="27828"/>
                </a:lnTo>
                <a:lnTo>
                  <a:pt x="24963" y="27828"/>
                </a:lnTo>
                <a:lnTo>
                  <a:pt x="21122" y="28788"/>
                </a:lnTo>
                <a:lnTo>
                  <a:pt x="17282" y="28788"/>
                </a:lnTo>
                <a:lnTo>
                  <a:pt x="13441" y="29748"/>
                </a:lnTo>
                <a:lnTo>
                  <a:pt x="10561" y="30708"/>
                </a:lnTo>
                <a:lnTo>
                  <a:pt x="7680" y="32628"/>
                </a:lnTo>
                <a:lnTo>
                  <a:pt x="4800" y="34549"/>
                </a:lnTo>
                <a:lnTo>
                  <a:pt x="2895" y="36469"/>
                </a:lnTo>
                <a:lnTo>
                  <a:pt x="1935" y="39349"/>
                </a:lnTo>
                <a:lnTo>
                  <a:pt x="960" y="41269"/>
                </a:lnTo>
                <a:lnTo>
                  <a:pt x="0" y="44150"/>
                </a:lnTo>
                <a:lnTo>
                  <a:pt x="0" y="52791"/>
                </a:lnTo>
                <a:lnTo>
                  <a:pt x="960" y="55671"/>
                </a:lnTo>
                <a:lnTo>
                  <a:pt x="1935" y="57591"/>
                </a:lnTo>
                <a:lnTo>
                  <a:pt x="3840" y="59512"/>
                </a:lnTo>
                <a:lnTo>
                  <a:pt x="5775" y="60472"/>
                </a:lnTo>
                <a:lnTo>
                  <a:pt x="7680" y="62392"/>
                </a:lnTo>
                <a:lnTo>
                  <a:pt x="9616" y="63352"/>
                </a:lnTo>
                <a:lnTo>
                  <a:pt x="11521" y="64312"/>
                </a:lnTo>
                <a:lnTo>
                  <a:pt x="10561" y="49911"/>
                </a:lnTo>
                <a:lnTo>
                  <a:pt x="10561" y="45110"/>
                </a:lnTo>
                <a:lnTo>
                  <a:pt x="11521" y="43190"/>
                </a:lnTo>
                <a:lnTo>
                  <a:pt x="11521" y="42230"/>
                </a:lnTo>
                <a:lnTo>
                  <a:pt x="12481" y="41269"/>
                </a:lnTo>
                <a:lnTo>
                  <a:pt x="13441" y="39349"/>
                </a:lnTo>
                <a:lnTo>
                  <a:pt x="15361" y="38389"/>
                </a:lnTo>
                <a:lnTo>
                  <a:pt x="16337" y="37429"/>
                </a:lnTo>
                <a:lnTo>
                  <a:pt x="18242" y="37429"/>
                </a:lnTo>
                <a:lnTo>
                  <a:pt x="21122" y="36469"/>
                </a:lnTo>
                <a:lnTo>
                  <a:pt x="23042" y="36469"/>
                </a:lnTo>
                <a:lnTo>
                  <a:pt x="25923" y="35509"/>
                </a:lnTo>
                <a:lnTo>
                  <a:pt x="37444" y="35509"/>
                </a:lnTo>
                <a:lnTo>
                  <a:pt x="37444" y="47990"/>
                </a:lnTo>
                <a:lnTo>
                  <a:pt x="35524" y="51831"/>
                </a:lnTo>
                <a:lnTo>
                  <a:pt x="32644" y="53751"/>
                </a:lnTo>
                <a:lnTo>
                  <a:pt x="29763" y="54711"/>
                </a:lnTo>
                <a:lnTo>
                  <a:pt x="27843" y="56631"/>
                </a:lnTo>
                <a:lnTo>
                  <a:pt x="24963" y="57591"/>
                </a:lnTo>
                <a:lnTo>
                  <a:pt x="18242" y="57591"/>
                </a:lnTo>
                <a:lnTo>
                  <a:pt x="16337" y="56631"/>
                </a:lnTo>
                <a:lnTo>
                  <a:pt x="13441" y="54711"/>
                </a:lnTo>
                <a:lnTo>
                  <a:pt x="14401" y="65272"/>
                </a:lnTo>
                <a:lnTo>
                  <a:pt x="27843" y="65272"/>
                </a:lnTo>
                <a:lnTo>
                  <a:pt x="30723" y="63352"/>
                </a:lnTo>
                <a:lnTo>
                  <a:pt x="33604" y="61432"/>
                </a:lnTo>
                <a:lnTo>
                  <a:pt x="36484" y="59512"/>
                </a:lnTo>
                <a:lnTo>
                  <a:pt x="39364" y="56631"/>
                </a:lnTo>
                <a:lnTo>
                  <a:pt x="39364" y="633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3355329" y="2448656"/>
            <a:ext cx="3840" cy="15361"/>
          </a:xfrm>
          <a:custGeom>
            <a:avLst/>
            <a:gdLst/>
            <a:ahLst/>
            <a:cxnLst/>
            <a:rect l="l" t="t" r="r" b="b"/>
            <a:pathLst>
              <a:path w="3840" h="15361">
                <a:moveTo>
                  <a:pt x="960" y="2880"/>
                </a:moveTo>
                <a:lnTo>
                  <a:pt x="0" y="0"/>
                </a:lnTo>
                <a:lnTo>
                  <a:pt x="960" y="14401"/>
                </a:lnTo>
                <a:lnTo>
                  <a:pt x="3840" y="15361"/>
                </a:lnTo>
                <a:lnTo>
                  <a:pt x="2880" y="4800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3413897" y="2398745"/>
            <a:ext cx="34564" cy="65272"/>
          </a:xfrm>
          <a:custGeom>
            <a:avLst/>
            <a:gdLst/>
            <a:ahLst/>
            <a:cxnLst/>
            <a:rect l="l" t="t" r="r" b="b"/>
            <a:pathLst>
              <a:path w="34564" h="65272">
                <a:moveTo>
                  <a:pt x="9601" y="1905"/>
                </a:moveTo>
                <a:lnTo>
                  <a:pt x="6720" y="1905"/>
                </a:lnTo>
                <a:lnTo>
                  <a:pt x="6720" y="960"/>
                </a:lnTo>
                <a:lnTo>
                  <a:pt x="2880" y="960"/>
                </a:lnTo>
                <a:lnTo>
                  <a:pt x="1920" y="1905"/>
                </a:lnTo>
                <a:lnTo>
                  <a:pt x="0" y="1905"/>
                </a:lnTo>
                <a:lnTo>
                  <a:pt x="0" y="64312"/>
                </a:lnTo>
                <a:lnTo>
                  <a:pt x="2880" y="64312"/>
                </a:lnTo>
                <a:lnTo>
                  <a:pt x="2880" y="65272"/>
                </a:lnTo>
                <a:lnTo>
                  <a:pt x="6720" y="65272"/>
                </a:lnTo>
                <a:lnTo>
                  <a:pt x="7680" y="64312"/>
                </a:lnTo>
                <a:lnTo>
                  <a:pt x="10561" y="64312"/>
                </a:lnTo>
                <a:lnTo>
                  <a:pt x="10561" y="23987"/>
                </a:lnTo>
                <a:lnTo>
                  <a:pt x="12481" y="21107"/>
                </a:lnTo>
                <a:lnTo>
                  <a:pt x="13441" y="19187"/>
                </a:lnTo>
                <a:lnTo>
                  <a:pt x="14401" y="17266"/>
                </a:lnTo>
                <a:lnTo>
                  <a:pt x="16322" y="16306"/>
                </a:lnTo>
                <a:lnTo>
                  <a:pt x="17282" y="14386"/>
                </a:lnTo>
                <a:lnTo>
                  <a:pt x="18227" y="13426"/>
                </a:lnTo>
                <a:lnTo>
                  <a:pt x="20162" y="12466"/>
                </a:lnTo>
                <a:lnTo>
                  <a:pt x="21122" y="11521"/>
                </a:lnTo>
                <a:lnTo>
                  <a:pt x="22067" y="11521"/>
                </a:lnTo>
                <a:lnTo>
                  <a:pt x="23042" y="10546"/>
                </a:lnTo>
                <a:lnTo>
                  <a:pt x="27843" y="10546"/>
                </a:lnTo>
                <a:lnTo>
                  <a:pt x="28788" y="11521"/>
                </a:lnTo>
                <a:lnTo>
                  <a:pt x="30723" y="11521"/>
                </a:lnTo>
                <a:lnTo>
                  <a:pt x="31683" y="12466"/>
                </a:lnTo>
                <a:lnTo>
                  <a:pt x="33588" y="12466"/>
                </a:lnTo>
                <a:lnTo>
                  <a:pt x="33588" y="11521"/>
                </a:lnTo>
                <a:lnTo>
                  <a:pt x="34564" y="11521"/>
                </a:lnTo>
                <a:lnTo>
                  <a:pt x="34564" y="2865"/>
                </a:lnTo>
                <a:lnTo>
                  <a:pt x="33588" y="2865"/>
                </a:lnTo>
                <a:lnTo>
                  <a:pt x="33588" y="1905"/>
                </a:lnTo>
                <a:lnTo>
                  <a:pt x="32628" y="1905"/>
                </a:lnTo>
                <a:lnTo>
                  <a:pt x="31683" y="960"/>
                </a:lnTo>
                <a:lnTo>
                  <a:pt x="27843" y="960"/>
                </a:lnTo>
                <a:lnTo>
                  <a:pt x="26883" y="0"/>
                </a:lnTo>
                <a:lnTo>
                  <a:pt x="24947" y="0"/>
                </a:lnTo>
                <a:lnTo>
                  <a:pt x="23042" y="960"/>
                </a:lnTo>
                <a:lnTo>
                  <a:pt x="21122" y="960"/>
                </a:lnTo>
                <a:lnTo>
                  <a:pt x="19202" y="1905"/>
                </a:lnTo>
                <a:lnTo>
                  <a:pt x="18227" y="2865"/>
                </a:lnTo>
                <a:lnTo>
                  <a:pt x="17282" y="3840"/>
                </a:lnTo>
                <a:lnTo>
                  <a:pt x="15361" y="4785"/>
                </a:lnTo>
                <a:lnTo>
                  <a:pt x="14401" y="5745"/>
                </a:lnTo>
                <a:lnTo>
                  <a:pt x="12481" y="7680"/>
                </a:lnTo>
                <a:lnTo>
                  <a:pt x="11521" y="9585"/>
                </a:lnTo>
                <a:lnTo>
                  <a:pt x="9601" y="12466"/>
                </a:lnTo>
                <a:lnTo>
                  <a:pt x="9601" y="1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3454206" y="2398745"/>
            <a:ext cx="48966" cy="65272"/>
          </a:xfrm>
          <a:custGeom>
            <a:avLst/>
            <a:gdLst/>
            <a:ahLst/>
            <a:cxnLst/>
            <a:rect l="l" t="t" r="r" b="b"/>
            <a:pathLst>
              <a:path w="48966" h="65272">
                <a:moveTo>
                  <a:pt x="43205" y="65272"/>
                </a:moveTo>
                <a:lnTo>
                  <a:pt x="45125" y="65272"/>
                </a:lnTo>
                <a:lnTo>
                  <a:pt x="46085" y="64312"/>
                </a:lnTo>
                <a:lnTo>
                  <a:pt x="48005" y="64312"/>
                </a:lnTo>
                <a:lnTo>
                  <a:pt x="48966" y="63352"/>
                </a:lnTo>
                <a:lnTo>
                  <a:pt x="48966" y="16306"/>
                </a:lnTo>
                <a:lnTo>
                  <a:pt x="48005" y="13426"/>
                </a:lnTo>
                <a:lnTo>
                  <a:pt x="47045" y="10546"/>
                </a:lnTo>
                <a:lnTo>
                  <a:pt x="45125" y="7680"/>
                </a:lnTo>
                <a:lnTo>
                  <a:pt x="44165" y="5745"/>
                </a:lnTo>
                <a:lnTo>
                  <a:pt x="42245" y="3840"/>
                </a:lnTo>
                <a:lnTo>
                  <a:pt x="39364" y="2865"/>
                </a:lnTo>
                <a:lnTo>
                  <a:pt x="36484" y="1905"/>
                </a:lnTo>
                <a:lnTo>
                  <a:pt x="33604" y="960"/>
                </a:lnTo>
                <a:lnTo>
                  <a:pt x="29763" y="0"/>
                </a:lnTo>
                <a:lnTo>
                  <a:pt x="23042" y="0"/>
                </a:lnTo>
                <a:lnTo>
                  <a:pt x="21122" y="960"/>
                </a:lnTo>
                <a:lnTo>
                  <a:pt x="18242" y="960"/>
                </a:lnTo>
                <a:lnTo>
                  <a:pt x="16322" y="1905"/>
                </a:lnTo>
                <a:lnTo>
                  <a:pt x="14401" y="1905"/>
                </a:lnTo>
                <a:lnTo>
                  <a:pt x="12481" y="2865"/>
                </a:lnTo>
                <a:lnTo>
                  <a:pt x="10561" y="2865"/>
                </a:lnTo>
                <a:lnTo>
                  <a:pt x="8641" y="3840"/>
                </a:lnTo>
                <a:lnTo>
                  <a:pt x="7680" y="4785"/>
                </a:lnTo>
                <a:lnTo>
                  <a:pt x="5760" y="5745"/>
                </a:lnTo>
                <a:lnTo>
                  <a:pt x="4815" y="5745"/>
                </a:lnTo>
                <a:lnTo>
                  <a:pt x="4815" y="6705"/>
                </a:lnTo>
                <a:lnTo>
                  <a:pt x="3840" y="7680"/>
                </a:lnTo>
                <a:lnTo>
                  <a:pt x="2880" y="8625"/>
                </a:lnTo>
                <a:lnTo>
                  <a:pt x="2880" y="13426"/>
                </a:lnTo>
                <a:lnTo>
                  <a:pt x="3840" y="14386"/>
                </a:lnTo>
                <a:lnTo>
                  <a:pt x="3840" y="15346"/>
                </a:lnTo>
                <a:lnTo>
                  <a:pt x="6720" y="15346"/>
                </a:lnTo>
                <a:lnTo>
                  <a:pt x="7680" y="14386"/>
                </a:lnTo>
                <a:lnTo>
                  <a:pt x="8641" y="13426"/>
                </a:lnTo>
                <a:lnTo>
                  <a:pt x="9601" y="13426"/>
                </a:lnTo>
                <a:lnTo>
                  <a:pt x="11521" y="12466"/>
                </a:lnTo>
                <a:lnTo>
                  <a:pt x="13441" y="11521"/>
                </a:lnTo>
                <a:lnTo>
                  <a:pt x="15361" y="10546"/>
                </a:lnTo>
                <a:lnTo>
                  <a:pt x="17282" y="10546"/>
                </a:lnTo>
                <a:lnTo>
                  <a:pt x="19202" y="9585"/>
                </a:lnTo>
                <a:lnTo>
                  <a:pt x="28803" y="9585"/>
                </a:lnTo>
                <a:lnTo>
                  <a:pt x="30723" y="10546"/>
                </a:lnTo>
                <a:lnTo>
                  <a:pt x="32644" y="10546"/>
                </a:lnTo>
                <a:lnTo>
                  <a:pt x="33604" y="11521"/>
                </a:lnTo>
                <a:lnTo>
                  <a:pt x="35524" y="12466"/>
                </a:lnTo>
                <a:lnTo>
                  <a:pt x="36484" y="14386"/>
                </a:lnTo>
                <a:lnTo>
                  <a:pt x="37444" y="15346"/>
                </a:lnTo>
                <a:lnTo>
                  <a:pt x="37444" y="17266"/>
                </a:lnTo>
                <a:lnTo>
                  <a:pt x="38404" y="19187"/>
                </a:lnTo>
                <a:lnTo>
                  <a:pt x="38404" y="27828"/>
                </a:lnTo>
                <a:lnTo>
                  <a:pt x="24963" y="27828"/>
                </a:lnTo>
                <a:lnTo>
                  <a:pt x="21122" y="28788"/>
                </a:lnTo>
                <a:lnTo>
                  <a:pt x="17282" y="28788"/>
                </a:lnTo>
                <a:lnTo>
                  <a:pt x="13441" y="29748"/>
                </a:lnTo>
                <a:lnTo>
                  <a:pt x="10561" y="30708"/>
                </a:lnTo>
                <a:lnTo>
                  <a:pt x="7680" y="32628"/>
                </a:lnTo>
                <a:lnTo>
                  <a:pt x="5760" y="34549"/>
                </a:lnTo>
                <a:lnTo>
                  <a:pt x="3840" y="36469"/>
                </a:lnTo>
                <a:lnTo>
                  <a:pt x="1920" y="39349"/>
                </a:lnTo>
                <a:lnTo>
                  <a:pt x="960" y="41269"/>
                </a:lnTo>
                <a:lnTo>
                  <a:pt x="0" y="44150"/>
                </a:lnTo>
                <a:lnTo>
                  <a:pt x="0" y="50871"/>
                </a:lnTo>
                <a:lnTo>
                  <a:pt x="960" y="52791"/>
                </a:lnTo>
                <a:lnTo>
                  <a:pt x="1920" y="55671"/>
                </a:lnTo>
                <a:lnTo>
                  <a:pt x="2880" y="57591"/>
                </a:lnTo>
                <a:lnTo>
                  <a:pt x="3840" y="59512"/>
                </a:lnTo>
                <a:lnTo>
                  <a:pt x="5760" y="60472"/>
                </a:lnTo>
                <a:lnTo>
                  <a:pt x="7680" y="62392"/>
                </a:lnTo>
                <a:lnTo>
                  <a:pt x="9601" y="63352"/>
                </a:lnTo>
                <a:lnTo>
                  <a:pt x="12481" y="64312"/>
                </a:lnTo>
                <a:lnTo>
                  <a:pt x="11521" y="49911"/>
                </a:lnTo>
                <a:lnTo>
                  <a:pt x="11521" y="43190"/>
                </a:lnTo>
                <a:lnTo>
                  <a:pt x="12481" y="42230"/>
                </a:lnTo>
                <a:lnTo>
                  <a:pt x="13441" y="41269"/>
                </a:lnTo>
                <a:lnTo>
                  <a:pt x="14401" y="39349"/>
                </a:lnTo>
                <a:lnTo>
                  <a:pt x="15361" y="38389"/>
                </a:lnTo>
                <a:lnTo>
                  <a:pt x="17282" y="37429"/>
                </a:lnTo>
                <a:lnTo>
                  <a:pt x="19202" y="37429"/>
                </a:lnTo>
                <a:lnTo>
                  <a:pt x="21122" y="36469"/>
                </a:lnTo>
                <a:lnTo>
                  <a:pt x="23042" y="36469"/>
                </a:lnTo>
                <a:lnTo>
                  <a:pt x="25923" y="35509"/>
                </a:lnTo>
                <a:lnTo>
                  <a:pt x="38404" y="35509"/>
                </a:lnTo>
                <a:lnTo>
                  <a:pt x="38404" y="47990"/>
                </a:lnTo>
                <a:lnTo>
                  <a:pt x="35524" y="51831"/>
                </a:lnTo>
                <a:lnTo>
                  <a:pt x="32644" y="53751"/>
                </a:lnTo>
                <a:lnTo>
                  <a:pt x="30723" y="54711"/>
                </a:lnTo>
                <a:lnTo>
                  <a:pt x="27843" y="56631"/>
                </a:lnTo>
                <a:lnTo>
                  <a:pt x="24963" y="57591"/>
                </a:lnTo>
                <a:lnTo>
                  <a:pt x="19202" y="57591"/>
                </a:lnTo>
                <a:lnTo>
                  <a:pt x="16322" y="56631"/>
                </a:lnTo>
                <a:lnTo>
                  <a:pt x="17282" y="65272"/>
                </a:lnTo>
                <a:lnTo>
                  <a:pt x="27843" y="65272"/>
                </a:lnTo>
                <a:lnTo>
                  <a:pt x="30723" y="63352"/>
                </a:lnTo>
                <a:lnTo>
                  <a:pt x="34564" y="61432"/>
                </a:lnTo>
                <a:lnTo>
                  <a:pt x="37444" y="59512"/>
                </a:lnTo>
                <a:lnTo>
                  <a:pt x="39364" y="56631"/>
                </a:lnTo>
                <a:lnTo>
                  <a:pt x="39364" y="63352"/>
                </a:lnTo>
                <a:lnTo>
                  <a:pt x="40325" y="64312"/>
                </a:lnTo>
                <a:lnTo>
                  <a:pt x="42245" y="64312"/>
                </a:lnTo>
                <a:lnTo>
                  <a:pt x="43205" y="65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3465728" y="2448656"/>
            <a:ext cx="5760" cy="15361"/>
          </a:xfrm>
          <a:custGeom>
            <a:avLst/>
            <a:gdLst/>
            <a:ahLst/>
            <a:cxnLst/>
            <a:rect l="l" t="t" r="r" b="b"/>
            <a:pathLst>
              <a:path w="5760" h="15361">
                <a:moveTo>
                  <a:pt x="0" y="0"/>
                </a:moveTo>
                <a:lnTo>
                  <a:pt x="960" y="14401"/>
                </a:lnTo>
                <a:lnTo>
                  <a:pt x="2880" y="15361"/>
                </a:lnTo>
                <a:lnTo>
                  <a:pt x="5760" y="15361"/>
                </a:lnTo>
                <a:lnTo>
                  <a:pt x="4800" y="6720"/>
                </a:lnTo>
                <a:lnTo>
                  <a:pt x="2880" y="4800"/>
                </a:lnTo>
                <a:lnTo>
                  <a:pt x="960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3519495" y="2371862"/>
            <a:ext cx="54711" cy="92156"/>
          </a:xfrm>
          <a:custGeom>
            <a:avLst/>
            <a:gdLst/>
            <a:ahLst/>
            <a:cxnLst/>
            <a:rect l="l" t="t" r="r" b="b"/>
            <a:pathLst>
              <a:path w="54711" h="92156">
                <a:moveTo>
                  <a:pt x="31668" y="82555"/>
                </a:moveTo>
                <a:lnTo>
                  <a:pt x="30723" y="82555"/>
                </a:lnTo>
                <a:lnTo>
                  <a:pt x="28788" y="83515"/>
                </a:lnTo>
                <a:lnTo>
                  <a:pt x="23042" y="83515"/>
                </a:lnTo>
                <a:lnTo>
                  <a:pt x="21107" y="82555"/>
                </a:lnTo>
                <a:lnTo>
                  <a:pt x="20162" y="92156"/>
                </a:lnTo>
                <a:lnTo>
                  <a:pt x="28788" y="92156"/>
                </a:lnTo>
                <a:lnTo>
                  <a:pt x="31668" y="91196"/>
                </a:lnTo>
                <a:lnTo>
                  <a:pt x="35509" y="89275"/>
                </a:lnTo>
                <a:lnTo>
                  <a:pt x="38389" y="87355"/>
                </a:lnTo>
                <a:lnTo>
                  <a:pt x="42230" y="85435"/>
                </a:lnTo>
                <a:lnTo>
                  <a:pt x="45110" y="81594"/>
                </a:lnTo>
                <a:lnTo>
                  <a:pt x="45110" y="90236"/>
                </a:lnTo>
                <a:lnTo>
                  <a:pt x="46070" y="91196"/>
                </a:lnTo>
                <a:lnTo>
                  <a:pt x="47990" y="91196"/>
                </a:lnTo>
                <a:lnTo>
                  <a:pt x="47990" y="92156"/>
                </a:lnTo>
                <a:lnTo>
                  <a:pt x="50871" y="92156"/>
                </a:lnTo>
                <a:lnTo>
                  <a:pt x="51831" y="91196"/>
                </a:lnTo>
                <a:lnTo>
                  <a:pt x="54711" y="91196"/>
                </a:lnTo>
                <a:lnTo>
                  <a:pt x="54711" y="960"/>
                </a:lnTo>
                <a:lnTo>
                  <a:pt x="53751" y="0"/>
                </a:lnTo>
                <a:lnTo>
                  <a:pt x="44150" y="0"/>
                </a:lnTo>
                <a:lnTo>
                  <a:pt x="44150" y="36469"/>
                </a:lnTo>
                <a:lnTo>
                  <a:pt x="41269" y="33588"/>
                </a:lnTo>
                <a:lnTo>
                  <a:pt x="38389" y="30723"/>
                </a:lnTo>
                <a:lnTo>
                  <a:pt x="35509" y="29748"/>
                </a:lnTo>
                <a:lnTo>
                  <a:pt x="32628" y="27843"/>
                </a:lnTo>
                <a:lnTo>
                  <a:pt x="28788" y="26883"/>
                </a:lnTo>
                <a:lnTo>
                  <a:pt x="21107" y="26883"/>
                </a:lnTo>
                <a:lnTo>
                  <a:pt x="18227" y="27843"/>
                </a:lnTo>
                <a:lnTo>
                  <a:pt x="14386" y="29748"/>
                </a:lnTo>
                <a:lnTo>
                  <a:pt x="11521" y="31668"/>
                </a:lnTo>
                <a:lnTo>
                  <a:pt x="8641" y="33588"/>
                </a:lnTo>
                <a:lnTo>
                  <a:pt x="6720" y="36469"/>
                </a:lnTo>
                <a:lnTo>
                  <a:pt x="4800" y="39349"/>
                </a:lnTo>
                <a:lnTo>
                  <a:pt x="2880" y="43190"/>
                </a:lnTo>
                <a:lnTo>
                  <a:pt x="1920" y="47030"/>
                </a:lnTo>
                <a:lnTo>
                  <a:pt x="960" y="50871"/>
                </a:lnTo>
                <a:lnTo>
                  <a:pt x="0" y="55671"/>
                </a:lnTo>
                <a:lnTo>
                  <a:pt x="0" y="65272"/>
                </a:lnTo>
                <a:lnTo>
                  <a:pt x="960" y="69113"/>
                </a:lnTo>
                <a:lnTo>
                  <a:pt x="1920" y="72953"/>
                </a:lnTo>
                <a:lnTo>
                  <a:pt x="1920" y="76794"/>
                </a:lnTo>
                <a:lnTo>
                  <a:pt x="3840" y="80634"/>
                </a:lnTo>
                <a:lnTo>
                  <a:pt x="5760" y="83515"/>
                </a:lnTo>
                <a:lnTo>
                  <a:pt x="7680" y="86395"/>
                </a:lnTo>
                <a:lnTo>
                  <a:pt x="10546" y="88315"/>
                </a:lnTo>
                <a:lnTo>
                  <a:pt x="13441" y="90236"/>
                </a:lnTo>
                <a:lnTo>
                  <a:pt x="11521" y="65272"/>
                </a:lnTo>
                <a:lnTo>
                  <a:pt x="11521" y="53751"/>
                </a:lnTo>
                <a:lnTo>
                  <a:pt x="12481" y="50871"/>
                </a:lnTo>
                <a:lnTo>
                  <a:pt x="12481" y="47990"/>
                </a:lnTo>
                <a:lnTo>
                  <a:pt x="13441" y="46070"/>
                </a:lnTo>
                <a:lnTo>
                  <a:pt x="14386" y="44150"/>
                </a:lnTo>
                <a:lnTo>
                  <a:pt x="16322" y="41269"/>
                </a:lnTo>
                <a:lnTo>
                  <a:pt x="17266" y="40309"/>
                </a:lnTo>
                <a:lnTo>
                  <a:pt x="19202" y="38404"/>
                </a:lnTo>
                <a:lnTo>
                  <a:pt x="22067" y="37429"/>
                </a:lnTo>
                <a:lnTo>
                  <a:pt x="24002" y="36469"/>
                </a:lnTo>
                <a:lnTo>
                  <a:pt x="29748" y="36469"/>
                </a:lnTo>
                <a:lnTo>
                  <a:pt x="32628" y="37429"/>
                </a:lnTo>
                <a:lnTo>
                  <a:pt x="35509" y="39349"/>
                </a:lnTo>
                <a:lnTo>
                  <a:pt x="38389" y="41269"/>
                </a:lnTo>
                <a:lnTo>
                  <a:pt x="41269" y="44150"/>
                </a:lnTo>
                <a:lnTo>
                  <a:pt x="44150" y="47990"/>
                </a:lnTo>
                <a:lnTo>
                  <a:pt x="44150" y="71993"/>
                </a:lnTo>
                <a:lnTo>
                  <a:pt x="42230" y="73914"/>
                </a:lnTo>
                <a:lnTo>
                  <a:pt x="40309" y="75834"/>
                </a:lnTo>
                <a:lnTo>
                  <a:pt x="39349" y="76794"/>
                </a:lnTo>
                <a:lnTo>
                  <a:pt x="37444" y="78714"/>
                </a:lnTo>
                <a:lnTo>
                  <a:pt x="35509" y="79674"/>
                </a:lnTo>
                <a:lnTo>
                  <a:pt x="34549" y="80634"/>
                </a:lnTo>
                <a:lnTo>
                  <a:pt x="33588" y="81594"/>
                </a:lnTo>
                <a:lnTo>
                  <a:pt x="31668" y="825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3531016" y="2437135"/>
            <a:ext cx="9585" cy="26883"/>
          </a:xfrm>
          <a:custGeom>
            <a:avLst/>
            <a:gdLst/>
            <a:ahLst/>
            <a:cxnLst/>
            <a:rect l="l" t="t" r="r" b="b"/>
            <a:pathLst>
              <a:path w="9585" h="26883">
                <a:moveTo>
                  <a:pt x="9585" y="17282"/>
                </a:moveTo>
                <a:lnTo>
                  <a:pt x="7680" y="16322"/>
                </a:lnTo>
                <a:lnTo>
                  <a:pt x="5745" y="14401"/>
                </a:lnTo>
                <a:lnTo>
                  <a:pt x="3840" y="12481"/>
                </a:lnTo>
                <a:lnTo>
                  <a:pt x="2865" y="10561"/>
                </a:lnTo>
                <a:lnTo>
                  <a:pt x="1920" y="8641"/>
                </a:lnTo>
                <a:lnTo>
                  <a:pt x="960" y="5760"/>
                </a:lnTo>
                <a:lnTo>
                  <a:pt x="960" y="2880"/>
                </a:lnTo>
                <a:lnTo>
                  <a:pt x="0" y="0"/>
                </a:lnTo>
                <a:lnTo>
                  <a:pt x="1920" y="24963"/>
                </a:lnTo>
                <a:lnTo>
                  <a:pt x="4800" y="26883"/>
                </a:lnTo>
                <a:lnTo>
                  <a:pt x="8641" y="26883"/>
                </a:lnTo>
                <a:lnTo>
                  <a:pt x="9585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3594369" y="2399705"/>
            <a:ext cx="11521" cy="64312"/>
          </a:xfrm>
          <a:custGeom>
            <a:avLst/>
            <a:gdLst/>
            <a:ahLst/>
            <a:cxnLst/>
            <a:rect l="l" t="t" r="r" b="b"/>
            <a:pathLst>
              <a:path w="11521" h="64312">
                <a:moveTo>
                  <a:pt x="0" y="1904"/>
                </a:moveTo>
                <a:lnTo>
                  <a:pt x="0" y="62392"/>
                </a:lnTo>
                <a:lnTo>
                  <a:pt x="960" y="63352"/>
                </a:lnTo>
                <a:lnTo>
                  <a:pt x="2880" y="63352"/>
                </a:lnTo>
                <a:lnTo>
                  <a:pt x="3840" y="64312"/>
                </a:lnTo>
                <a:lnTo>
                  <a:pt x="6720" y="64312"/>
                </a:lnTo>
                <a:lnTo>
                  <a:pt x="7680" y="63352"/>
                </a:lnTo>
                <a:lnTo>
                  <a:pt x="10561" y="63352"/>
                </a:lnTo>
                <a:lnTo>
                  <a:pt x="10561" y="62392"/>
                </a:lnTo>
                <a:lnTo>
                  <a:pt x="11521" y="62392"/>
                </a:lnTo>
                <a:lnTo>
                  <a:pt x="11521" y="1904"/>
                </a:lnTo>
                <a:lnTo>
                  <a:pt x="10561" y="1904"/>
                </a:lnTo>
                <a:lnTo>
                  <a:pt x="10561" y="944"/>
                </a:lnTo>
                <a:lnTo>
                  <a:pt x="8641" y="944"/>
                </a:lnTo>
                <a:lnTo>
                  <a:pt x="7680" y="0"/>
                </a:lnTo>
                <a:lnTo>
                  <a:pt x="3840" y="0"/>
                </a:lnTo>
                <a:lnTo>
                  <a:pt x="2880" y="944"/>
                </a:lnTo>
                <a:lnTo>
                  <a:pt x="960" y="944"/>
                </a:lnTo>
                <a:lnTo>
                  <a:pt x="0" y="19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3593409" y="2375702"/>
            <a:ext cx="13441" cy="13441"/>
          </a:xfrm>
          <a:custGeom>
            <a:avLst/>
            <a:gdLst/>
            <a:ahLst/>
            <a:cxnLst/>
            <a:rect l="l" t="t" r="r" b="b"/>
            <a:pathLst>
              <a:path w="13441" h="13441">
                <a:moveTo>
                  <a:pt x="13441" y="6720"/>
                </a:moveTo>
                <a:lnTo>
                  <a:pt x="13441" y="3840"/>
                </a:lnTo>
                <a:lnTo>
                  <a:pt x="12481" y="1920"/>
                </a:lnTo>
                <a:lnTo>
                  <a:pt x="11521" y="960"/>
                </a:lnTo>
                <a:lnTo>
                  <a:pt x="1056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10561"/>
                </a:lnTo>
                <a:lnTo>
                  <a:pt x="960" y="11521"/>
                </a:lnTo>
                <a:lnTo>
                  <a:pt x="1920" y="12481"/>
                </a:lnTo>
                <a:lnTo>
                  <a:pt x="3840" y="13441"/>
                </a:lnTo>
                <a:lnTo>
                  <a:pt x="9601" y="13441"/>
                </a:lnTo>
                <a:lnTo>
                  <a:pt x="10561" y="12481"/>
                </a:lnTo>
                <a:lnTo>
                  <a:pt x="11521" y="11521"/>
                </a:lnTo>
                <a:lnTo>
                  <a:pt x="12481" y="10561"/>
                </a:lnTo>
                <a:lnTo>
                  <a:pt x="13441" y="8641"/>
                </a:lnTo>
                <a:lnTo>
                  <a:pt x="1344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3632774" y="2424653"/>
            <a:ext cx="3840" cy="14401"/>
          </a:xfrm>
          <a:custGeom>
            <a:avLst/>
            <a:gdLst/>
            <a:ahLst/>
            <a:cxnLst/>
            <a:rect l="l" t="t" r="r" b="b"/>
            <a:pathLst>
              <a:path w="3840" h="14401">
                <a:moveTo>
                  <a:pt x="960" y="2880"/>
                </a:moveTo>
                <a:lnTo>
                  <a:pt x="0" y="0"/>
                </a:lnTo>
                <a:lnTo>
                  <a:pt x="0" y="14401"/>
                </a:lnTo>
                <a:lnTo>
                  <a:pt x="960" y="13441"/>
                </a:lnTo>
                <a:lnTo>
                  <a:pt x="1905" y="14401"/>
                </a:lnTo>
                <a:lnTo>
                  <a:pt x="3840" y="5760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3629893" y="2445776"/>
            <a:ext cx="45110" cy="41285"/>
          </a:xfrm>
          <a:custGeom>
            <a:avLst/>
            <a:gdLst/>
            <a:ahLst/>
            <a:cxnLst/>
            <a:rect l="l" t="t" r="r" b="b"/>
            <a:pathLst>
              <a:path w="45110" h="41285">
                <a:moveTo>
                  <a:pt x="3840" y="40325"/>
                </a:moveTo>
                <a:lnTo>
                  <a:pt x="6720" y="41285"/>
                </a:lnTo>
                <a:lnTo>
                  <a:pt x="24947" y="41285"/>
                </a:lnTo>
                <a:lnTo>
                  <a:pt x="28788" y="40325"/>
                </a:lnTo>
                <a:lnTo>
                  <a:pt x="32628" y="38404"/>
                </a:lnTo>
                <a:lnTo>
                  <a:pt x="35509" y="37444"/>
                </a:lnTo>
                <a:lnTo>
                  <a:pt x="37429" y="35524"/>
                </a:lnTo>
                <a:lnTo>
                  <a:pt x="40309" y="33604"/>
                </a:lnTo>
                <a:lnTo>
                  <a:pt x="42230" y="31683"/>
                </a:lnTo>
                <a:lnTo>
                  <a:pt x="43190" y="28803"/>
                </a:lnTo>
                <a:lnTo>
                  <a:pt x="44150" y="26883"/>
                </a:lnTo>
                <a:lnTo>
                  <a:pt x="45110" y="24002"/>
                </a:lnTo>
                <a:lnTo>
                  <a:pt x="45110" y="18242"/>
                </a:lnTo>
                <a:lnTo>
                  <a:pt x="44150" y="16322"/>
                </a:lnTo>
                <a:lnTo>
                  <a:pt x="43190" y="14401"/>
                </a:lnTo>
                <a:lnTo>
                  <a:pt x="42230" y="12481"/>
                </a:lnTo>
                <a:lnTo>
                  <a:pt x="41269" y="10561"/>
                </a:lnTo>
                <a:lnTo>
                  <a:pt x="39349" y="9601"/>
                </a:lnTo>
                <a:lnTo>
                  <a:pt x="37429" y="7680"/>
                </a:lnTo>
                <a:lnTo>
                  <a:pt x="35509" y="6720"/>
                </a:lnTo>
                <a:lnTo>
                  <a:pt x="32628" y="6720"/>
                </a:lnTo>
                <a:lnTo>
                  <a:pt x="29748" y="5760"/>
                </a:lnTo>
                <a:lnTo>
                  <a:pt x="27828" y="4800"/>
                </a:lnTo>
                <a:lnTo>
                  <a:pt x="8625" y="4800"/>
                </a:lnTo>
                <a:lnTo>
                  <a:pt x="6720" y="3840"/>
                </a:lnTo>
                <a:lnTo>
                  <a:pt x="4785" y="3840"/>
                </a:lnTo>
                <a:lnTo>
                  <a:pt x="2880" y="2880"/>
                </a:lnTo>
                <a:lnTo>
                  <a:pt x="1905" y="1920"/>
                </a:lnTo>
                <a:lnTo>
                  <a:pt x="960" y="0"/>
                </a:lnTo>
                <a:lnTo>
                  <a:pt x="1905" y="18242"/>
                </a:lnTo>
                <a:lnTo>
                  <a:pt x="2880" y="17282"/>
                </a:lnTo>
                <a:lnTo>
                  <a:pt x="3840" y="16322"/>
                </a:lnTo>
                <a:lnTo>
                  <a:pt x="4785" y="15361"/>
                </a:lnTo>
                <a:lnTo>
                  <a:pt x="5745" y="14401"/>
                </a:lnTo>
                <a:lnTo>
                  <a:pt x="6720" y="13441"/>
                </a:lnTo>
                <a:lnTo>
                  <a:pt x="25908" y="13441"/>
                </a:lnTo>
                <a:lnTo>
                  <a:pt x="28788" y="14401"/>
                </a:lnTo>
                <a:lnTo>
                  <a:pt x="30708" y="16322"/>
                </a:lnTo>
                <a:lnTo>
                  <a:pt x="32628" y="17282"/>
                </a:lnTo>
                <a:lnTo>
                  <a:pt x="33588" y="19202"/>
                </a:lnTo>
                <a:lnTo>
                  <a:pt x="33588" y="24963"/>
                </a:lnTo>
                <a:lnTo>
                  <a:pt x="32628" y="25923"/>
                </a:lnTo>
                <a:lnTo>
                  <a:pt x="32628" y="27843"/>
                </a:lnTo>
                <a:lnTo>
                  <a:pt x="31668" y="28803"/>
                </a:lnTo>
                <a:lnTo>
                  <a:pt x="29748" y="29763"/>
                </a:lnTo>
                <a:lnTo>
                  <a:pt x="28788" y="30723"/>
                </a:lnTo>
                <a:lnTo>
                  <a:pt x="26868" y="31683"/>
                </a:lnTo>
                <a:lnTo>
                  <a:pt x="24947" y="32644"/>
                </a:lnTo>
                <a:lnTo>
                  <a:pt x="22067" y="32644"/>
                </a:lnTo>
                <a:lnTo>
                  <a:pt x="20147" y="33604"/>
                </a:lnTo>
                <a:lnTo>
                  <a:pt x="11521" y="33604"/>
                </a:lnTo>
                <a:lnTo>
                  <a:pt x="7680" y="32644"/>
                </a:lnTo>
                <a:lnTo>
                  <a:pt x="3840" y="30723"/>
                </a:lnTo>
                <a:lnTo>
                  <a:pt x="960" y="29763"/>
                </a:lnTo>
                <a:lnTo>
                  <a:pt x="0" y="26883"/>
                </a:lnTo>
                <a:lnTo>
                  <a:pt x="0" y="39364"/>
                </a:lnTo>
                <a:lnTo>
                  <a:pt x="3840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3619332" y="2399705"/>
            <a:ext cx="55671" cy="85435"/>
          </a:xfrm>
          <a:custGeom>
            <a:avLst/>
            <a:gdLst/>
            <a:ahLst/>
            <a:cxnLst/>
            <a:rect l="l" t="t" r="r" b="b"/>
            <a:pathLst>
              <a:path w="55671" h="85435">
                <a:moveTo>
                  <a:pt x="2880" y="50871"/>
                </a:moveTo>
                <a:lnTo>
                  <a:pt x="3840" y="52791"/>
                </a:lnTo>
                <a:lnTo>
                  <a:pt x="4800" y="53751"/>
                </a:lnTo>
                <a:lnTo>
                  <a:pt x="6720" y="55671"/>
                </a:lnTo>
                <a:lnTo>
                  <a:pt x="8625" y="56631"/>
                </a:lnTo>
                <a:lnTo>
                  <a:pt x="6720" y="57591"/>
                </a:lnTo>
                <a:lnTo>
                  <a:pt x="5760" y="58552"/>
                </a:lnTo>
                <a:lnTo>
                  <a:pt x="4800" y="59512"/>
                </a:lnTo>
                <a:lnTo>
                  <a:pt x="3840" y="61432"/>
                </a:lnTo>
                <a:lnTo>
                  <a:pt x="2880" y="62392"/>
                </a:lnTo>
                <a:lnTo>
                  <a:pt x="1920" y="63352"/>
                </a:lnTo>
                <a:lnTo>
                  <a:pt x="960" y="64312"/>
                </a:lnTo>
                <a:lnTo>
                  <a:pt x="960" y="66233"/>
                </a:lnTo>
                <a:lnTo>
                  <a:pt x="0" y="67193"/>
                </a:lnTo>
                <a:lnTo>
                  <a:pt x="0" y="75834"/>
                </a:lnTo>
                <a:lnTo>
                  <a:pt x="960" y="77754"/>
                </a:lnTo>
                <a:lnTo>
                  <a:pt x="1920" y="79674"/>
                </a:lnTo>
                <a:lnTo>
                  <a:pt x="3840" y="81594"/>
                </a:lnTo>
                <a:lnTo>
                  <a:pt x="5760" y="82555"/>
                </a:lnTo>
                <a:lnTo>
                  <a:pt x="7680" y="84475"/>
                </a:lnTo>
                <a:lnTo>
                  <a:pt x="10561" y="85435"/>
                </a:lnTo>
                <a:lnTo>
                  <a:pt x="10561" y="67193"/>
                </a:lnTo>
                <a:lnTo>
                  <a:pt x="11521" y="66233"/>
                </a:lnTo>
                <a:lnTo>
                  <a:pt x="11521" y="65272"/>
                </a:lnTo>
                <a:lnTo>
                  <a:pt x="12466" y="64312"/>
                </a:lnTo>
                <a:lnTo>
                  <a:pt x="11521" y="46070"/>
                </a:lnTo>
                <a:lnTo>
                  <a:pt x="11521" y="44150"/>
                </a:lnTo>
                <a:lnTo>
                  <a:pt x="12466" y="42230"/>
                </a:lnTo>
                <a:lnTo>
                  <a:pt x="12466" y="41269"/>
                </a:lnTo>
                <a:lnTo>
                  <a:pt x="13441" y="40309"/>
                </a:lnTo>
                <a:lnTo>
                  <a:pt x="13441" y="19187"/>
                </a:lnTo>
                <a:lnTo>
                  <a:pt x="14401" y="17282"/>
                </a:lnTo>
                <a:lnTo>
                  <a:pt x="14401" y="16306"/>
                </a:lnTo>
                <a:lnTo>
                  <a:pt x="15346" y="14386"/>
                </a:lnTo>
                <a:lnTo>
                  <a:pt x="15346" y="13426"/>
                </a:lnTo>
                <a:lnTo>
                  <a:pt x="16306" y="11506"/>
                </a:lnTo>
                <a:lnTo>
                  <a:pt x="18242" y="10561"/>
                </a:lnTo>
                <a:lnTo>
                  <a:pt x="19187" y="9585"/>
                </a:lnTo>
                <a:lnTo>
                  <a:pt x="21122" y="8625"/>
                </a:lnTo>
                <a:lnTo>
                  <a:pt x="22082" y="8625"/>
                </a:lnTo>
                <a:lnTo>
                  <a:pt x="23987" y="7665"/>
                </a:lnTo>
                <a:lnTo>
                  <a:pt x="30708" y="7665"/>
                </a:lnTo>
                <a:lnTo>
                  <a:pt x="33588" y="8625"/>
                </a:lnTo>
                <a:lnTo>
                  <a:pt x="35509" y="11506"/>
                </a:lnTo>
                <a:lnTo>
                  <a:pt x="38389" y="13426"/>
                </a:lnTo>
                <a:lnTo>
                  <a:pt x="39349" y="16306"/>
                </a:lnTo>
                <a:lnTo>
                  <a:pt x="39349" y="22067"/>
                </a:lnTo>
                <a:lnTo>
                  <a:pt x="38389" y="23987"/>
                </a:lnTo>
                <a:lnTo>
                  <a:pt x="38389" y="25907"/>
                </a:lnTo>
                <a:lnTo>
                  <a:pt x="37429" y="26868"/>
                </a:lnTo>
                <a:lnTo>
                  <a:pt x="37429" y="28788"/>
                </a:lnTo>
                <a:lnTo>
                  <a:pt x="35509" y="29748"/>
                </a:lnTo>
                <a:lnTo>
                  <a:pt x="34549" y="30708"/>
                </a:lnTo>
                <a:lnTo>
                  <a:pt x="33588" y="31668"/>
                </a:lnTo>
                <a:lnTo>
                  <a:pt x="31668" y="32628"/>
                </a:lnTo>
                <a:lnTo>
                  <a:pt x="30708" y="33588"/>
                </a:lnTo>
                <a:lnTo>
                  <a:pt x="22082" y="33588"/>
                </a:lnTo>
                <a:lnTo>
                  <a:pt x="19187" y="32628"/>
                </a:lnTo>
                <a:lnTo>
                  <a:pt x="17282" y="30708"/>
                </a:lnTo>
                <a:lnTo>
                  <a:pt x="15346" y="39349"/>
                </a:lnTo>
                <a:lnTo>
                  <a:pt x="17282" y="40309"/>
                </a:lnTo>
                <a:lnTo>
                  <a:pt x="19187" y="41269"/>
                </a:lnTo>
                <a:lnTo>
                  <a:pt x="22082" y="42230"/>
                </a:lnTo>
                <a:lnTo>
                  <a:pt x="29748" y="42230"/>
                </a:lnTo>
                <a:lnTo>
                  <a:pt x="32628" y="41269"/>
                </a:lnTo>
                <a:lnTo>
                  <a:pt x="35509" y="40309"/>
                </a:lnTo>
                <a:lnTo>
                  <a:pt x="38389" y="39349"/>
                </a:lnTo>
                <a:lnTo>
                  <a:pt x="41269" y="38389"/>
                </a:lnTo>
                <a:lnTo>
                  <a:pt x="43190" y="36469"/>
                </a:lnTo>
                <a:lnTo>
                  <a:pt x="45110" y="34549"/>
                </a:lnTo>
                <a:lnTo>
                  <a:pt x="47030" y="32628"/>
                </a:lnTo>
                <a:lnTo>
                  <a:pt x="47990" y="29748"/>
                </a:lnTo>
                <a:lnTo>
                  <a:pt x="48950" y="26868"/>
                </a:lnTo>
                <a:lnTo>
                  <a:pt x="49911" y="23987"/>
                </a:lnTo>
                <a:lnTo>
                  <a:pt x="49911" y="18227"/>
                </a:lnTo>
                <a:lnTo>
                  <a:pt x="48950" y="16306"/>
                </a:lnTo>
                <a:lnTo>
                  <a:pt x="48950" y="14386"/>
                </a:lnTo>
                <a:lnTo>
                  <a:pt x="47990" y="12466"/>
                </a:lnTo>
                <a:lnTo>
                  <a:pt x="47030" y="11506"/>
                </a:lnTo>
                <a:lnTo>
                  <a:pt x="45110" y="9585"/>
                </a:lnTo>
                <a:lnTo>
                  <a:pt x="54711" y="9585"/>
                </a:lnTo>
                <a:lnTo>
                  <a:pt x="55671" y="8625"/>
                </a:lnTo>
                <a:lnTo>
                  <a:pt x="55671" y="1904"/>
                </a:lnTo>
                <a:lnTo>
                  <a:pt x="54711" y="944"/>
                </a:lnTo>
                <a:lnTo>
                  <a:pt x="35509" y="944"/>
                </a:lnTo>
                <a:lnTo>
                  <a:pt x="34549" y="0"/>
                </a:lnTo>
                <a:lnTo>
                  <a:pt x="20147" y="0"/>
                </a:lnTo>
                <a:lnTo>
                  <a:pt x="17282" y="944"/>
                </a:lnTo>
                <a:lnTo>
                  <a:pt x="14401" y="1904"/>
                </a:lnTo>
                <a:lnTo>
                  <a:pt x="11521" y="3825"/>
                </a:lnTo>
                <a:lnTo>
                  <a:pt x="9601" y="5745"/>
                </a:lnTo>
                <a:lnTo>
                  <a:pt x="7680" y="6720"/>
                </a:lnTo>
                <a:lnTo>
                  <a:pt x="5760" y="9585"/>
                </a:lnTo>
                <a:lnTo>
                  <a:pt x="4800" y="12466"/>
                </a:lnTo>
                <a:lnTo>
                  <a:pt x="3840" y="14386"/>
                </a:lnTo>
                <a:lnTo>
                  <a:pt x="2880" y="18227"/>
                </a:lnTo>
                <a:lnTo>
                  <a:pt x="2880" y="23987"/>
                </a:lnTo>
                <a:lnTo>
                  <a:pt x="3840" y="26868"/>
                </a:lnTo>
                <a:lnTo>
                  <a:pt x="4800" y="28788"/>
                </a:lnTo>
                <a:lnTo>
                  <a:pt x="5760" y="30708"/>
                </a:lnTo>
                <a:lnTo>
                  <a:pt x="6720" y="32628"/>
                </a:lnTo>
                <a:lnTo>
                  <a:pt x="7680" y="34549"/>
                </a:lnTo>
                <a:lnTo>
                  <a:pt x="5760" y="35509"/>
                </a:lnTo>
                <a:lnTo>
                  <a:pt x="4800" y="37429"/>
                </a:lnTo>
                <a:lnTo>
                  <a:pt x="3840" y="40309"/>
                </a:lnTo>
                <a:lnTo>
                  <a:pt x="2880" y="42230"/>
                </a:lnTo>
                <a:lnTo>
                  <a:pt x="1920" y="44150"/>
                </a:lnTo>
                <a:lnTo>
                  <a:pt x="1920" y="48950"/>
                </a:lnTo>
                <a:lnTo>
                  <a:pt x="2880" y="5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3689405" y="2398745"/>
            <a:ext cx="88315" cy="65272"/>
          </a:xfrm>
          <a:custGeom>
            <a:avLst/>
            <a:gdLst/>
            <a:ahLst/>
            <a:cxnLst/>
            <a:rect l="l" t="t" r="r" b="b"/>
            <a:pathLst>
              <a:path w="88315" h="65272">
                <a:moveTo>
                  <a:pt x="16322" y="4785"/>
                </a:moveTo>
                <a:lnTo>
                  <a:pt x="13441" y="7680"/>
                </a:lnTo>
                <a:lnTo>
                  <a:pt x="10561" y="11521"/>
                </a:lnTo>
                <a:lnTo>
                  <a:pt x="10561" y="2865"/>
                </a:lnTo>
                <a:lnTo>
                  <a:pt x="9601" y="2865"/>
                </a:lnTo>
                <a:lnTo>
                  <a:pt x="9601" y="1905"/>
                </a:lnTo>
                <a:lnTo>
                  <a:pt x="7680" y="1905"/>
                </a:lnTo>
                <a:lnTo>
                  <a:pt x="6720" y="960"/>
                </a:lnTo>
                <a:lnTo>
                  <a:pt x="2880" y="960"/>
                </a:lnTo>
                <a:lnTo>
                  <a:pt x="2880" y="1905"/>
                </a:lnTo>
                <a:lnTo>
                  <a:pt x="960" y="1905"/>
                </a:lnTo>
                <a:lnTo>
                  <a:pt x="0" y="2865"/>
                </a:lnTo>
                <a:lnTo>
                  <a:pt x="0" y="63352"/>
                </a:lnTo>
                <a:lnTo>
                  <a:pt x="960" y="64312"/>
                </a:lnTo>
                <a:lnTo>
                  <a:pt x="2880" y="64312"/>
                </a:lnTo>
                <a:lnTo>
                  <a:pt x="3840" y="65272"/>
                </a:lnTo>
                <a:lnTo>
                  <a:pt x="6720" y="65272"/>
                </a:lnTo>
                <a:lnTo>
                  <a:pt x="7680" y="64312"/>
                </a:lnTo>
                <a:lnTo>
                  <a:pt x="10561" y="64312"/>
                </a:lnTo>
                <a:lnTo>
                  <a:pt x="10561" y="63352"/>
                </a:lnTo>
                <a:lnTo>
                  <a:pt x="11521" y="63352"/>
                </a:lnTo>
                <a:lnTo>
                  <a:pt x="11521" y="21107"/>
                </a:lnTo>
                <a:lnTo>
                  <a:pt x="14401" y="17266"/>
                </a:lnTo>
                <a:lnTo>
                  <a:pt x="17282" y="14386"/>
                </a:lnTo>
                <a:lnTo>
                  <a:pt x="19202" y="12466"/>
                </a:lnTo>
                <a:lnTo>
                  <a:pt x="22082" y="10546"/>
                </a:lnTo>
                <a:lnTo>
                  <a:pt x="24963" y="9585"/>
                </a:lnTo>
                <a:lnTo>
                  <a:pt x="28803" y="9585"/>
                </a:lnTo>
                <a:lnTo>
                  <a:pt x="30723" y="10546"/>
                </a:lnTo>
                <a:lnTo>
                  <a:pt x="32644" y="11521"/>
                </a:lnTo>
                <a:lnTo>
                  <a:pt x="33604" y="11521"/>
                </a:lnTo>
                <a:lnTo>
                  <a:pt x="35524" y="13426"/>
                </a:lnTo>
                <a:lnTo>
                  <a:pt x="36469" y="14386"/>
                </a:lnTo>
                <a:lnTo>
                  <a:pt x="37444" y="16306"/>
                </a:lnTo>
                <a:lnTo>
                  <a:pt x="37444" y="18242"/>
                </a:lnTo>
                <a:lnTo>
                  <a:pt x="38404" y="20147"/>
                </a:lnTo>
                <a:lnTo>
                  <a:pt x="38404" y="22067"/>
                </a:lnTo>
                <a:lnTo>
                  <a:pt x="39364" y="23987"/>
                </a:lnTo>
                <a:lnTo>
                  <a:pt x="39364" y="64312"/>
                </a:lnTo>
                <a:lnTo>
                  <a:pt x="41285" y="64312"/>
                </a:lnTo>
                <a:lnTo>
                  <a:pt x="42245" y="65272"/>
                </a:lnTo>
                <a:lnTo>
                  <a:pt x="45125" y="65272"/>
                </a:lnTo>
                <a:lnTo>
                  <a:pt x="46085" y="64312"/>
                </a:lnTo>
                <a:lnTo>
                  <a:pt x="48966" y="64312"/>
                </a:lnTo>
                <a:lnTo>
                  <a:pt x="49926" y="63352"/>
                </a:lnTo>
                <a:lnTo>
                  <a:pt x="49926" y="21107"/>
                </a:lnTo>
                <a:lnTo>
                  <a:pt x="52806" y="17266"/>
                </a:lnTo>
                <a:lnTo>
                  <a:pt x="55671" y="14386"/>
                </a:lnTo>
                <a:lnTo>
                  <a:pt x="58552" y="12466"/>
                </a:lnTo>
                <a:lnTo>
                  <a:pt x="60472" y="10546"/>
                </a:lnTo>
                <a:lnTo>
                  <a:pt x="63352" y="9585"/>
                </a:lnTo>
                <a:lnTo>
                  <a:pt x="68153" y="9585"/>
                </a:lnTo>
                <a:lnTo>
                  <a:pt x="70073" y="10546"/>
                </a:lnTo>
                <a:lnTo>
                  <a:pt x="71033" y="11521"/>
                </a:lnTo>
                <a:lnTo>
                  <a:pt x="72953" y="11521"/>
                </a:lnTo>
                <a:lnTo>
                  <a:pt x="73913" y="13426"/>
                </a:lnTo>
                <a:lnTo>
                  <a:pt x="74874" y="14386"/>
                </a:lnTo>
                <a:lnTo>
                  <a:pt x="75834" y="16306"/>
                </a:lnTo>
                <a:lnTo>
                  <a:pt x="76794" y="18242"/>
                </a:lnTo>
                <a:lnTo>
                  <a:pt x="76794" y="20147"/>
                </a:lnTo>
                <a:lnTo>
                  <a:pt x="77754" y="22067"/>
                </a:lnTo>
                <a:lnTo>
                  <a:pt x="77754" y="64312"/>
                </a:lnTo>
                <a:lnTo>
                  <a:pt x="80634" y="64312"/>
                </a:lnTo>
                <a:lnTo>
                  <a:pt x="80634" y="65272"/>
                </a:lnTo>
                <a:lnTo>
                  <a:pt x="84475" y="65272"/>
                </a:lnTo>
                <a:lnTo>
                  <a:pt x="85435" y="64312"/>
                </a:lnTo>
                <a:lnTo>
                  <a:pt x="88315" y="64312"/>
                </a:lnTo>
                <a:lnTo>
                  <a:pt x="88315" y="18242"/>
                </a:lnTo>
                <a:lnTo>
                  <a:pt x="87355" y="15346"/>
                </a:lnTo>
                <a:lnTo>
                  <a:pt x="86395" y="12466"/>
                </a:lnTo>
                <a:lnTo>
                  <a:pt x="85435" y="9585"/>
                </a:lnTo>
                <a:lnTo>
                  <a:pt x="84475" y="7680"/>
                </a:lnTo>
                <a:lnTo>
                  <a:pt x="82555" y="5745"/>
                </a:lnTo>
                <a:lnTo>
                  <a:pt x="80634" y="3840"/>
                </a:lnTo>
                <a:lnTo>
                  <a:pt x="77754" y="2865"/>
                </a:lnTo>
                <a:lnTo>
                  <a:pt x="74874" y="960"/>
                </a:lnTo>
                <a:lnTo>
                  <a:pt x="71993" y="0"/>
                </a:lnTo>
                <a:lnTo>
                  <a:pt x="66233" y="0"/>
                </a:lnTo>
                <a:lnTo>
                  <a:pt x="65272" y="960"/>
                </a:lnTo>
                <a:lnTo>
                  <a:pt x="63352" y="960"/>
                </a:lnTo>
                <a:lnTo>
                  <a:pt x="61432" y="1905"/>
                </a:lnTo>
                <a:lnTo>
                  <a:pt x="60472" y="1905"/>
                </a:lnTo>
                <a:lnTo>
                  <a:pt x="58552" y="2865"/>
                </a:lnTo>
                <a:lnTo>
                  <a:pt x="56647" y="3840"/>
                </a:lnTo>
                <a:lnTo>
                  <a:pt x="54711" y="4785"/>
                </a:lnTo>
                <a:lnTo>
                  <a:pt x="53751" y="6705"/>
                </a:lnTo>
                <a:lnTo>
                  <a:pt x="51831" y="8625"/>
                </a:lnTo>
                <a:lnTo>
                  <a:pt x="49926" y="9585"/>
                </a:lnTo>
                <a:lnTo>
                  <a:pt x="47990" y="12466"/>
                </a:lnTo>
                <a:lnTo>
                  <a:pt x="47030" y="10546"/>
                </a:lnTo>
                <a:lnTo>
                  <a:pt x="46085" y="8625"/>
                </a:lnTo>
                <a:lnTo>
                  <a:pt x="45125" y="7680"/>
                </a:lnTo>
                <a:lnTo>
                  <a:pt x="44150" y="5745"/>
                </a:lnTo>
                <a:lnTo>
                  <a:pt x="42245" y="4785"/>
                </a:lnTo>
                <a:lnTo>
                  <a:pt x="41285" y="3840"/>
                </a:lnTo>
                <a:lnTo>
                  <a:pt x="39364" y="2865"/>
                </a:lnTo>
                <a:lnTo>
                  <a:pt x="38404" y="1905"/>
                </a:lnTo>
                <a:lnTo>
                  <a:pt x="36469" y="960"/>
                </a:lnTo>
                <a:lnTo>
                  <a:pt x="33604" y="960"/>
                </a:lnTo>
                <a:lnTo>
                  <a:pt x="31683" y="0"/>
                </a:lnTo>
                <a:lnTo>
                  <a:pt x="25923" y="0"/>
                </a:lnTo>
                <a:lnTo>
                  <a:pt x="23042" y="960"/>
                </a:lnTo>
                <a:lnTo>
                  <a:pt x="20162" y="2865"/>
                </a:lnTo>
                <a:lnTo>
                  <a:pt x="16322" y="47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3799804" y="2448656"/>
            <a:ext cx="14401" cy="15361"/>
          </a:xfrm>
          <a:custGeom>
            <a:avLst/>
            <a:gdLst/>
            <a:ahLst/>
            <a:cxnLst/>
            <a:rect l="l" t="t" r="r" b="b"/>
            <a:pathLst>
              <a:path w="14401" h="15361">
                <a:moveTo>
                  <a:pt x="14401" y="3840"/>
                </a:moveTo>
                <a:lnTo>
                  <a:pt x="13441" y="2880"/>
                </a:lnTo>
                <a:lnTo>
                  <a:pt x="13441" y="1920"/>
                </a:lnTo>
                <a:lnTo>
                  <a:pt x="12481" y="1920"/>
                </a:lnTo>
                <a:lnTo>
                  <a:pt x="12481" y="960"/>
                </a:lnTo>
                <a:lnTo>
                  <a:pt x="11521" y="960"/>
                </a:lnTo>
                <a:lnTo>
                  <a:pt x="10561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3840"/>
                </a:lnTo>
                <a:lnTo>
                  <a:pt x="0" y="4800"/>
                </a:lnTo>
                <a:lnTo>
                  <a:pt x="0" y="8641"/>
                </a:lnTo>
                <a:lnTo>
                  <a:pt x="960" y="10561"/>
                </a:lnTo>
                <a:lnTo>
                  <a:pt x="960" y="12481"/>
                </a:lnTo>
                <a:lnTo>
                  <a:pt x="1920" y="13441"/>
                </a:lnTo>
                <a:lnTo>
                  <a:pt x="1920" y="14401"/>
                </a:lnTo>
                <a:lnTo>
                  <a:pt x="3840" y="14401"/>
                </a:lnTo>
                <a:lnTo>
                  <a:pt x="4800" y="15361"/>
                </a:lnTo>
                <a:lnTo>
                  <a:pt x="9601" y="15361"/>
                </a:lnTo>
                <a:lnTo>
                  <a:pt x="10561" y="14401"/>
                </a:lnTo>
                <a:lnTo>
                  <a:pt x="12481" y="14401"/>
                </a:lnTo>
                <a:lnTo>
                  <a:pt x="12481" y="13441"/>
                </a:lnTo>
                <a:lnTo>
                  <a:pt x="13441" y="12481"/>
                </a:lnTo>
                <a:lnTo>
                  <a:pt x="14401" y="11521"/>
                </a:lnTo>
                <a:lnTo>
                  <a:pt x="14401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3799804" y="2402586"/>
            <a:ext cx="14401" cy="15346"/>
          </a:xfrm>
          <a:custGeom>
            <a:avLst/>
            <a:gdLst/>
            <a:ahLst/>
            <a:cxnLst/>
            <a:rect l="l" t="t" r="r" b="b"/>
            <a:pathLst>
              <a:path w="14401" h="15346">
                <a:moveTo>
                  <a:pt x="960" y="10546"/>
                </a:moveTo>
                <a:lnTo>
                  <a:pt x="960" y="13426"/>
                </a:lnTo>
                <a:lnTo>
                  <a:pt x="1920" y="13426"/>
                </a:lnTo>
                <a:lnTo>
                  <a:pt x="1920" y="14401"/>
                </a:lnTo>
                <a:lnTo>
                  <a:pt x="2880" y="14401"/>
                </a:lnTo>
                <a:lnTo>
                  <a:pt x="3840" y="15346"/>
                </a:lnTo>
                <a:lnTo>
                  <a:pt x="10561" y="15346"/>
                </a:lnTo>
                <a:lnTo>
                  <a:pt x="11521" y="14401"/>
                </a:lnTo>
                <a:lnTo>
                  <a:pt x="12481" y="14401"/>
                </a:lnTo>
                <a:lnTo>
                  <a:pt x="12481" y="13426"/>
                </a:lnTo>
                <a:lnTo>
                  <a:pt x="13441" y="13426"/>
                </a:lnTo>
                <a:lnTo>
                  <a:pt x="13441" y="12466"/>
                </a:lnTo>
                <a:lnTo>
                  <a:pt x="14401" y="11506"/>
                </a:lnTo>
                <a:lnTo>
                  <a:pt x="14401" y="3840"/>
                </a:lnTo>
                <a:lnTo>
                  <a:pt x="13441" y="2865"/>
                </a:lnTo>
                <a:lnTo>
                  <a:pt x="13441" y="1904"/>
                </a:lnTo>
                <a:lnTo>
                  <a:pt x="12481" y="1904"/>
                </a:lnTo>
                <a:lnTo>
                  <a:pt x="12481" y="944"/>
                </a:lnTo>
                <a:lnTo>
                  <a:pt x="11521" y="944"/>
                </a:lnTo>
                <a:lnTo>
                  <a:pt x="10561" y="0"/>
                </a:lnTo>
                <a:lnTo>
                  <a:pt x="3840" y="0"/>
                </a:lnTo>
                <a:lnTo>
                  <a:pt x="2880" y="944"/>
                </a:lnTo>
                <a:lnTo>
                  <a:pt x="1920" y="944"/>
                </a:lnTo>
                <a:lnTo>
                  <a:pt x="1920" y="1904"/>
                </a:lnTo>
                <a:lnTo>
                  <a:pt x="960" y="1904"/>
                </a:lnTo>
                <a:lnTo>
                  <a:pt x="960" y="3840"/>
                </a:lnTo>
                <a:lnTo>
                  <a:pt x="0" y="4785"/>
                </a:lnTo>
                <a:lnTo>
                  <a:pt x="0" y="9585"/>
                </a:lnTo>
                <a:lnTo>
                  <a:pt x="960" y="105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3044296" y="2482742"/>
            <a:ext cx="743980" cy="0"/>
          </a:xfrm>
          <a:custGeom>
            <a:avLst/>
            <a:gdLst/>
            <a:ahLst/>
            <a:cxnLst/>
            <a:rect l="l" t="t" r="r" b="b"/>
            <a:pathLst>
              <a:path w="743980" h="0">
                <a:moveTo>
                  <a:pt x="0" y="0"/>
                </a:moveTo>
                <a:lnTo>
                  <a:pt x="743980" y="0"/>
                </a:lnTo>
              </a:path>
            </a:pathLst>
          </a:custGeom>
          <a:ln w="990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3055818" y="2539852"/>
            <a:ext cx="11536" cy="86395"/>
          </a:xfrm>
          <a:custGeom>
            <a:avLst/>
            <a:gdLst/>
            <a:ahLst/>
            <a:cxnLst/>
            <a:rect l="l" t="t" r="r" b="b"/>
            <a:pathLst>
              <a:path w="11536" h="86395">
                <a:moveTo>
                  <a:pt x="0" y="960"/>
                </a:moveTo>
                <a:lnTo>
                  <a:pt x="0" y="85435"/>
                </a:lnTo>
                <a:lnTo>
                  <a:pt x="3840" y="85435"/>
                </a:lnTo>
                <a:lnTo>
                  <a:pt x="4815" y="86395"/>
                </a:lnTo>
                <a:lnTo>
                  <a:pt x="6720" y="86395"/>
                </a:lnTo>
                <a:lnTo>
                  <a:pt x="7696" y="85435"/>
                </a:lnTo>
                <a:lnTo>
                  <a:pt x="10561" y="85435"/>
                </a:lnTo>
                <a:lnTo>
                  <a:pt x="10561" y="84475"/>
                </a:lnTo>
                <a:lnTo>
                  <a:pt x="11536" y="84475"/>
                </a:lnTo>
                <a:lnTo>
                  <a:pt x="11536" y="960"/>
                </a:lnTo>
                <a:lnTo>
                  <a:pt x="10561" y="960"/>
                </a:lnTo>
                <a:lnTo>
                  <a:pt x="10561" y="0"/>
                </a:lnTo>
                <a:lnTo>
                  <a:pt x="975" y="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3088462" y="2560975"/>
            <a:ext cx="51846" cy="65272"/>
          </a:xfrm>
          <a:custGeom>
            <a:avLst/>
            <a:gdLst/>
            <a:ahLst/>
            <a:cxnLst/>
            <a:rect l="l" t="t" r="r" b="b"/>
            <a:pathLst>
              <a:path w="51846" h="65272">
                <a:moveTo>
                  <a:pt x="43205" y="3840"/>
                </a:moveTo>
                <a:lnTo>
                  <a:pt x="40325" y="2880"/>
                </a:lnTo>
                <a:lnTo>
                  <a:pt x="37444" y="960"/>
                </a:lnTo>
                <a:lnTo>
                  <a:pt x="34564" y="0"/>
                </a:lnTo>
                <a:lnTo>
                  <a:pt x="26883" y="0"/>
                </a:lnTo>
                <a:lnTo>
                  <a:pt x="23042" y="960"/>
                </a:lnTo>
                <a:lnTo>
                  <a:pt x="20162" y="2880"/>
                </a:lnTo>
                <a:lnTo>
                  <a:pt x="16322" y="4800"/>
                </a:lnTo>
                <a:lnTo>
                  <a:pt x="13441" y="7680"/>
                </a:lnTo>
                <a:lnTo>
                  <a:pt x="9601" y="11521"/>
                </a:lnTo>
                <a:lnTo>
                  <a:pt x="9601" y="1920"/>
                </a:lnTo>
                <a:lnTo>
                  <a:pt x="7680" y="1920"/>
                </a:lnTo>
                <a:lnTo>
                  <a:pt x="6720" y="960"/>
                </a:lnTo>
                <a:lnTo>
                  <a:pt x="2880" y="960"/>
                </a:lnTo>
                <a:lnTo>
                  <a:pt x="288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63352"/>
                </a:lnTo>
                <a:lnTo>
                  <a:pt x="960" y="64312"/>
                </a:lnTo>
                <a:lnTo>
                  <a:pt x="2880" y="64312"/>
                </a:lnTo>
                <a:lnTo>
                  <a:pt x="3840" y="65272"/>
                </a:lnTo>
                <a:lnTo>
                  <a:pt x="6720" y="65272"/>
                </a:lnTo>
                <a:lnTo>
                  <a:pt x="7680" y="64312"/>
                </a:lnTo>
                <a:lnTo>
                  <a:pt x="10561" y="64312"/>
                </a:lnTo>
                <a:lnTo>
                  <a:pt x="10561" y="63352"/>
                </a:lnTo>
                <a:lnTo>
                  <a:pt x="11521" y="63352"/>
                </a:lnTo>
                <a:lnTo>
                  <a:pt x="11521" y="21122"/>
                </a:lnTo>
                <a:lnTo>
                  <a:pt x="14401" y="17282"/>
                </a:lnTo>
                <a:lnTo>
                  <a:pt x="17282" y="14401"/>
                </a:lnTo>
                <a:lnTo>
                  <a:pt x="20162" y="12481"/>
                </a:lnTo>
                <a:lnTo>
                  <a:pt x="22082" y="10561"/>
                </a:lnTo>
                <a:lnTo>
                  <a:pt x="24963" y="9601"/>
                </a:lnTo>
                <a:lnTo>
                  <a:pt x="29763" y="9601"/>
                </a:lnTo>
                <a:lnTo>
                  <a:pt x="31683" y="10561"/>
                </a:lnTo>
                <a:lnTo>
                  <a:pt x="33604" y="10561"/>
                </a:lnTo>
                <a:lnTo>
                  <a:pt x="35524" y="11521"/>
                </a:lnTo>
                <a:lnTo>
                  <a:pt x="36484" y="13441"/>
                </a:lnTo>
                <a:lnTo>
                  <a:pt x="37444" y="14401"/>
                </a:lnTo>
                <a:lnTo>
                  <a:pt x="38404" y="16322"/>
                </a:lnTo>
                <a:lnTo>
                  <a:pt x="39364" y="17282"/>
                </a:lnTo>
                <a:lnTo>
                  <a:pt x="39364" y="20162"/>
                </a:lnTo>
                <a:lnTo>
                  <a:pt x="40325" y="22082"/>
                </a:lnTo>
                <a:lnTo>
                  <a:pt x="40325" y="63352"/>
                </a:lnTo>
                <a:lnTo>
                  <a:pt x="41285" y="64312"/>
                </a:lnTo>
                <a:lnTo>
                  <a:pt x="43205" y="64312"/>
                </a:lnTo>
                <a:lnTo>
                  <a:pt x="44165" y="65272"/>
                </a:lnTo>
                <a:lnTo>
                  <a:pt x="47045" y="65272"/>
                </a:lnTo>
                <a:lnTo>
                  <a:pt x="48006" y="64312"/>
                </a:lnTo>
                <a:lnTo>
                  <a:pt x="50886" y="64312"/>
                </a:lnTo>
                <a:lnTo>
                  <a:pt x="50886" y="63352"/>
                </a:lnTo>
                <a:lnTo>
                  <a:pt x="51846" y="63352"/>
                </a:lnTo>
                <a:lnTo>
                  <a:pt x="51846" y="22082"/>
                </a:lnTo>
                <a:lnTo>
                  <a:pt x="50886" y="18242"/>
                </a:lnTo>
                <a:lnTo>
                  <a:pt x="49911" y="15361"/>
                </a:lnTo>
                <a:lnTo>
                  <a:pt x="49911" y="12481"/>
                </a:lnTo>
                <a:lnTo>
                  <a:pt x="48006" y="9601"/>
                </a:lnTo>
                <a:lnTo>
                  <a:pt x="47045" y="7680"/>
                </a:lnTo>
                <a:lnTo>
                  <a:pt x="45125" y="5760"/>
                </a:lnTo>
                <a:lnTo>
                  <a:pt x="43205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3150869" y="2546573"/>
            <a:ext cx="38389" cy="79674"/>
          </a:xfrm>
          <a:custGeom>
            <a:avLst/>
            <a:gdLst/>
            <a:ahLst/>
            <a:cxnLst/>
            <a:rect l="l" t="t" r="r" b="b"/>
            <a:pathLst>
              <a:path w="38389" h="79674">
                <a:moveTo>
                  <a:pt x="28788" y="79674"/>
                </a:moveTo>
                <a:lnTo>
                  <a:pt x="33588" y="79674"/>
                </a:lnTo>
                <a:lnTo>
                  <a:pt x="34549" y="78714"/>
                </a:lnTo>
                <a:lnTo>
                  <a:pt x="36469" y="78714"/>
                </a:lnTo>
                <a:lnTo>
                  <a:pt x="36469" y="77754"/>
                </a:lnTo>
                <a:lnTo>
                  <a:pt x="37429" y="77754"/>
                </a:lnTo>
                <a:lnTo>
                  <a:pt x="38389" y="76794"/>
                </a:lnTo>
                <a:lnTo>
                  <a:pt x="38389" y="69113"/>
                </a:lnTo>
                <a:lnTo>
                  <a:pt x="34549" y="69113"/>
                </a:lnTo>
                <a:lnTo>
                  <a:pt x="34549" y="70073"/>
                </a:lnTo>
                <a:lnTo>
                  <a:pt x="32628" y="70073"/>
                </a:lnTo>
                <a:lnTo>
                  <a:pt x="31668" y="71033"/>
                </a:lnTo>
                <a:lnTo>
                  <a:pt x="25907" y="71033"/>
                </a:lnTo>
                <a:lnTo>
                  <a:pt x="23987" y="69113"/>
                </a:lnTo>
                <a:lnTo>
                  <a:pt x="23027" y="67193"/>
                </a:lnTo>
                <a:lnTo>
                  <a:pt x="22067" y="65272"/>
                </a:lnTo>
                <a:lnTo>
                  <a:pt x="21107" y="62392"/>
                </a:lnTo>
                <a:lnTo>
                  <a:pt x="21107" y="24963"/>
                </a:lnTo>
                <a:lnTo>
                  <a:pt x="37429" y="24963"/>
                </a:lnTo>
                <a:lnTo>
                  <a:pt x="38389" y="24002"/>
                </a:lnTo>
                <a:lnTo>
                  <a:pt x="38389" y="17282"/>
                </a:lnTo>
                <a:lnTo>
                  <a:pt x="37429" y="16322"/>
                </a:lnTo>
                <a:lnTo>
                  <a:pt x="21107" y="16322"/>
                </a:lnTo>
                <a:lnTo>
                  <a:pt x="21107" y="960"/>
                </a:lnTo>
                <a:lnTo>
                  <a:pt x="20147" y="960"/>
                </a:lnTo>
                <a:lnTo>
                  <a:pt x="20147" y="0"/>
                </a:lnTo>
                <a:lnTo>
                  <a:pt x="11506" y="0"/>
                </a:lnTo>
                <a:lnTo>
                  <a:pt x="10546" y="960"/>
                </a:lnTo>
                <a:lnTo>
                  <a:pt x="10546" y="16322"/>
                </a:lnTo>
                <a:lnTo>
                  <a:pt x="960" y="16322"/>
                </a:lnTo>
                <a:lnTo>
                  <a:pt x="0" y="17282"/>
                </a:lnTo>
                <a:lnTo>
                  <a:pt x="0" y="24002"/>
                </a:lnTo>
                <a:lnTo>
                  <a:pt x="960" y="24963"/>
                </a:lnTo>
                <a:lnTo>
                  <a:pt x="10546" y="24963"/>
                </a:lnTo>
                <a:lnTo>
                  <a:pt x="10546" y="66248"/>
                </a:lnTo>
                <a:lnTo>
                  <a:pt x="11506" y="69113"/>
                </a:lnTo>
                <a:lnTo>
                  <a:pt x="11506" y="71033"/>
                </a:lnTo>
                <a:lnTo>
                  <a:pt x="12466" y="72953"/>
                </a:lnTo>
                <a:lnTo>
                  <a:pt x="14401" y="74874"/>
                </a:lnTo>
                <a:lnTo>
                  <a:pt x="15346" y="76794"/>
                </a:lnTo>
                <a:lnTo>
                  <a:pt x="17266" y="77754"/>
                </a:lnTo>
                <a:lnTo>
                  <a:pt x="20147" y="78714"/>
                </a:lnTo>
                <a:lnTo>
                  <a:pt x="22067" y="79674"/>
                </a:lnTo>
                <a:lnTo>
                  <a:pt x="28788" y="796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3210382" y="2560975"/>
            <a:ext cx="43190" cy="35509"/>
          </a:xfrm>
          <a:custGeom>
            <a:avLst/>
            <a:gdLst/>
            <a:ahLst/>
            <a:cxnLst/>
            <a:rect l="l" t="t" r="r" b="b"/>
            <a:pathLst>
              <a:path w="43190" h="35509">
                <a:moveTo>
                  <a:pt x="2880" y="16322"/>
                </a:moveTo>
                <a:lnTo>
                  <a:pt x="3840" y="14401"/>
                </a:lnTo>
                <a:lnTo>
                  <a:pt x="5760" y="12481"/>
                </a:lnTo>
                <a:lnTo>
                  <a:pt x="6720" y="11521"/>
                </a:lnTo>
                <a:lnTo>
                  <a:pt x="8641" y="10561"/>
                </a:lnTo>
                <a:lnTo>
                  <a:pt x="11521" y="9601"/>
                </a:lnTo>
                <a:lnTo>
                  <a:pt x="13441" y="8641"/>
                </a:lnTo>
                <a:lnTo>
                  <a:pt x="21122" y="8641"/>
                </a:lnTo>
                <a:lnTo>
                  <a:pt x="24963" y="10561"/>
                </a:lnTo>
                <a:lnTo>
                  <a:pt x="27843" y="13441"/>
                </a:lnTo>
                <a:lnTo>
                  <a:pt x="30723" y="17282"/>
                </a:lnTo>
                <a:lnTo>
                  <a:pt x="31683" y="21122"/>
                </a:lnTo>
                <a:lnTo>
                  <a:pt x="31683" y="26883"/>
                </a:lnTo>
                <a:lnTo>
                  <a:pt x="0" y="26883"/>
                </a:lnTo>
                <a:lnTo>
                  <a:pt x="0" y="35509"/>
                </a:lnTo>
                <a:lnTo>
                  <a:pt x="39364" y="35509"/>
                </a:lnTo>
                <a:lnTo>
                  <a:pt x="40309" y="34564"/>
                </a:lnTo>
                <a:lnTo>
                  <a:pt x="41269" y="34564"/>
                </a:lnTo>
                <a:lnTo>
                  <a:pt x="42245" y="33604"/>
                </a:lnTo>
                <a:lnTo>
                  <a:pt x="43190" y="32628"/>
                </a:lnTo>
                <a:lnTo>
                  <a:pt x="43190" y="24947"/>
                </a:lnTo>
                <a:lnTo>
                  <a:pt x="42245" y="21122"/>
                </a:lnTo>
                <a:lnTo>
                  <a:pt x="41269" y="17282"/>
                </a:lnTo>
                <a:lnTo>
                  <a:pt x="40309" y="14401"/>
                </a:lnTo>
                <a:lnTo>
                  <a:pt x="38404" y="11521"/>
                </a:lnTo>
                <a:lnTo>
                  <a:pt x="36469" y="8641"/>
                </a:lnTo>
                <a:lnTo>
                  <a:pt x="34564" y="5760"/>
                </a:lnTo>
                <a:lnTo>
                  <a:pt x="31683" y="3840"/>
                </a:lnTo>
                <a:lnTo>
                  <a:pt x="28803" y="2880"/>
                </a:lnTo>
                <a:lnTo>
                  <a:pt x="24963" y="960"/>
                </a:lnTo>
                <a:lnTo>
                  <a:pt x="21122" y="0"/>
                </a:lnTo>
                <a:lnTo>
                  <a:pt x="12481" y="0"/>
                </a:lnTo>
                <a:lnTo>
                  <a:pt x="8641" y="960"/>
                </a:lnTo>
                <a:lnTo>
                  <a:pt x="4800" y="2880"/>
                </a:lnTo>
                <a:lnTo>
                  <a:pt x="288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3198860" y="2563855"/>
            <a:ext cx="51831" cy="62392"/>
          </a:xfrm>
          <a:custGeom>
            <a:avLst/>
            <a:gdLst/>
            <a:ahLst/>
            <a:cxnLst/>
            <a:rect l="l" t="t" r="r" b="b"/>
            <a:pathLst>
              <a:path w="51831" h="62392">
                <a:moveTo>
                  <a:pt x="17282" y="49911"/>
                </a:moveTo>
                <a:lnTo>
                  <a:pt x="15361" y="47990"/>
                </a:lnTo>
                <a:lnTo>
                  <a:pt x="13441" y="46070"/>
                </a:lnTo>
                <a:lnTo>
                  <a:pt x="12481" y="44150"/>
                </a:lnTo>
                <a:lnTo>
                  <a:pt x="12481" y="41269"/>
                </a:lnTo>
                <a:lnTo>
                  <a:pt x="11521" y="38404"/>
                </a:lnTo>
                <a:lnTo>
                  <a:pt x="11521" y="19202"/>
                </a:lnTo>
                <a:lnTo>
                  <a:pt x="12481" y="17282"/>
                </a:lnTo>
                <a:lnTo>
                  <a:pt x="13441" y="15361"/>
                </a:lnTo>
                <a:lnTo>
                  <a:pt x="14401" y="13441"/>
                </a:lnTo>
                <a:lnTo>
                  <a:pt x="16322" y="0"/>
                </a:lnTo>
                <a:lnTo>
                  <a:pt x="12481" y="960"/>
                </a:lnTo>
                <a:lnTo>
                  <a:pt x="9601" y="3840"/>
                </a:lnTo>
                <a:lnTo>
                  <a:pt x="7680" y="6720"/>
                </a:lnTo>
                <a:lnTo>
                  <a:pt x="4800" y="9601"/>
                </a:lnTo>
                <a:lnTo>
                  <a:pt x="2880" y="12481"/>
                </a:lnTo>
                <a:lnTo>
                  <a:pt x="1920" y="16322"/>
                </a:lnTo>
                <a:lnTo>
                  <a:pt x="0" y="21122"/>
                </a:lnTo>
                <a:lnTo>
                  <a:pt x="0" y="40309"/>
                </a:lnTo>
                <a:lnTo>
                  <a:pt x="1920" y="44150"/>
                </a:lnTo>
                <a:lnTo>
                  <a:pt x="2880" y="48966"/>
                </a:lnTo>
                <a:lnTo>
                  <a:pt x="4800" y="51831"/>
                </a:lnTo>
                <a:lnTo>
                  <a:pt x="6720" y="54711"/>
                </a:lnTo>
                <a:lnTo>
                  <a:pt x="9601" y="57591"/>
                </a:lnTo>
                <a:lnTo>
                  <a:pt x="12481" y="59512"/>
                </a:lnTo>
                <a:lnTo>
                  <a:pt x="16322" y="60472"/>
                </a:lnTo>
                <a:lnTo>
                  <a:pt x="20162" y="62392"/>
                </a:lnTo>
                <a:lnTo>
                  <a:pt x="37429" y="62392"/>
                </a:lnTo>
                <a:lnTo>
                  <a:pt x="39364" y="61432"/>
                </a:lnTo>
                <a:lnTo>
                  <a:pt x="42245" y="61432"/>
                </a:lnTo>
                <a:lnTo>
                  <a:pt x="44150" y="60472"/>
                </a:lnTo>
                <a:lnTo>
                  <a:pt x="46085" y="60472"/>
                </a:lnTo>
                <a:lnTo>
                  <a:pt x="47045" y="59512"/>
                </a:lnTo>
                <a:lnTo>
                  <a:pt x="48950" y="59512"/>
                </a:lnTo>
                <a:lnTo>
                  <a:pt x="49926" y="58552"/>
                </a:lnTo>
                <a:lnTo>
                  <a:pt x="50886" y="58552"/>
                </a:lnTo>
                <a:lnTo>
                  <a:pt x="50886" y="57591"/>
                </a:lnTo>
                <a:lnTo>
                  <a:pt x="51831" y="56631"/>
                </a:lnTo>
                <a:lnTo>
                  <a:pt x="51831" y="49911"/>
                </a:lnTo>
                <a:lnTo>
                  <a:pt x="47990" y="49911"/>
                </a:lnTo>
                <a:lnTo>
                  <a:pt x="47045" y="50871"/>
                </a:lnTo>
                <a:lnTo>
                  <a:pt x="45110" y="50871"/>
                </a:lnTo>
                <a:lnTo>
                  <a:pt x="43205" y="51831"/>
                </a:lnTo>
                <a:lnTo>
                  <a:pt x="42245" y="51831"/>
                </a:lnTo>
                <a:lnTo>
                  <a:pt x="40325" y="52791"/>
                </a:lnTo>
                <a:lnTo>
                  <a:pt x="38404" y="53751"/>
                </a:lnTo>
                <a:lnTo>
                  <a:pt x="24003" y="53751"/>
                </a:lnTo>
                <a:lnTo>
                  <a:pt x="21122" y="52791"/>
                </a:lnTo>
                <a:lnTo>
                  <a:pt x="19202" y="51831"/>
                </a:lnTo>
                <a:lnTo>
                  <a:pt x="17282" y="49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3269894" y="2560975"/>
            <a:ext cx="34564" cy="65272"/>
          </a:xfrm>
          <a:custGeom>
            <a:avLst/>
            <a:gdLst/>
            <a:ahLst/>
            <a:cxnLst/>
            <a:rect l="l" t="t" r="r" b="b"/>
            <a:pathLst>
              <a:path w="34564" h="65272">
                <a:moveTo>
                  <a:pt x="6720" y="960"/>
                </a:moveTo>
                <a:lnTo>
                  <a:pt x="2880" y="960"/>
                </a:lnTo>
                <a:lnTo>
                  <a:pt x="1920" y="1920"/>
                </a:lnTo>
                <a:lnTo>
                  <a:pt x="0" y="1920"/>
                </a:lnTo>
                <a:lnTo>
                  <a:pt x="0" y="64312"/>
                </a:lnTo>
                <a:lnTo>
                  <a:pt x="2880" y="64312"/>
                </a:lnTo>
                <a:lnTo>
                  <a:pt x="2880" y="65272"/>
                </a:lnTo>
                <a:lnTo>
                  <a:pt x="6720" y="65272"/>
                </a:lnTo>
                <a:lnTo>
                  <a:pt x="7680" y="64312"/>
                </a:lnTo>
                <a:lnTo>
                  <a:pt x="10561" y="64312"/>
                </a:lnTo>
                <a:lnTo>
                  <a:pt x="10561" y="24002"/>
                </a:lnTo>
                <a:lnTo>
                  <a:pt x="12481" y="21122"/>
                </a:lnTo>
                <a:lnTo>
                  <a:pt x="13441" y="19202"/>
                </a:lnTo>
                <a:lnTo>
                  <a:pt x="15361" y="17282"/>
                </a:lnTo>
                <a:lnTo>
                  <a:pt x="16322" y="15361"/>
                </a:lnTo>
                <a:lnTo>
                  <a:pt x="17282" y="14401"/>
                </a:lnTo>
                <a:lnTo>
                  <a:pt x="18242" y="13441"/>
                </a:lnTo>
                <a:lnTo>
                  <a:pt x="20162" y="12481"/>
                </a:lnTo>
                <a:lnTo>
                  <a:pt x="21122" y="11521"/>
                </a:lnTo>
                <a:lnTo>
                  <a:pt x="22082" y="11521"/>
                </a:lnTo>
                <a:lnTo>
                  <a:pt x="23042" y="10561"/>
                </a:lnTo>
                <a:lnTo>
                  <a:pt x="27843" y="10561"/>
                </a:lnTo>
                <a:lnTo>
                  <a:pt x="28803" y="11521"/>
                </a:lnTo>
                <a:lnTo>
                  <a:pt x="30723" y="11521"/>
                </a:lnTo>
                <a:lnTo>
                  <a:pt x="31683" y="12481"/>
                </a:lnTo>
                <a:lnTo>
                  <a:pt x="33604" y="12481"/>
                </a:lnTo>
                <a:lnTo>
                  <a:pt x="33604" y="11521"/>
                </a:lnTo>
                <a:lnTo>
                  <a:pt x="34564" y="11521"/>
                </a:lnTo>
                <a:lnTo>
                  <a:pt x="34564" y="2880"/>
                </a:lnTo>
                <a:lnTo>
                  <a:pt x="33604" y="2880"/>
                </a:lnTo>
                <a:lnTo>
                  <a:pt x="33604" y="1920"/>
                </a:lnTo>
                <a:lnTo>
                  <a:pt x="32644" y="1920"/>
                </a:lnTo>
                <a:lnTo>
                  <a:pt x="31683" y="960"/>
                </a:lnTo>
                <a:lnTo>
                  <a:pt x="27843" y="960"/>
                </a:lnTo>
                <a:lnTo>
                  <a:pt x="26883" y="0"/>
                </a:lnTo>
                <a:lnTo>
                  <a:pt x="24963" y="0"/>
                </a:lnTo>
                <a:lnTo>
                  <a:pt x="23042" y="960"/>
                </a:lnTo>
                <a:lnTo>
                  <a:pt x="21122" y="960"/>
                </a:lnTo>
                <a:lnTo>
                  <a:pt x="19202" y="1920"/>
                </a:lnTo>
                <a:lnTo>
                  <a:pt x="18242" y="2880"/>
                </a:lnTo>
                <a:lnTo>
                  <a:pt x="17282" y="3840"/>
                </a:lnTo>
                <a:lnTo>
                  <a:pt x="15361" y="4800"/>
                </a:lnTo>
                <a:lnTo>
                  <a:pt x="14401" y="5760"/>
                </a:lnTo>
                <a:lnTo>
                  <a:pt x="12481" y="7680"/>
                </a:lnTo>
                <a:lnTo>
                  <a:pt x="11521" y="9601"/>
                </a:lnTo>
                <a:lnTo>
                  <a:pt x="9601" y="12481"/>
                </a:lnTo>
                <a:lnTo>
                  <a:pt x="9601" y="1920"/>
                </a:lnTo>
                <a:lnTo>
                  <a:pt x="6720" y="1920"/>
                </a:lnTo>
                <a:lnTo>
                  <a:pt x="672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3316940" y="2560975"/>
            <a:ext cx="51831" cy="65272"/>
          </a:xfrm>
          <a:custGeom>
            <a:avLst/>
            <a:gdLst/>
            <a:ahLst/>
            <a:cxnLst/>
            <a:rect l="l" t="t" r="r" b="b"/>
            <a:pathLst>
              <a:path w="51831" h="65272">
                <a:moveTo>
                  <a:pt x="43190" y="3840"/>
                </a:moveTo>
                <a:lnTo>
                  <a:pt x="40309" y="2880"/>
                </a:lnTo>
                <a:lnTo>
                  <a:pt x="37444" y="960"/>
                </a:lnTo>
                <a:lnTo>
                  <a:pt x="34549" y="0"/>
                </a:lnTo>
                <a:lnTo>
                  <a:pt x="26883" y="0"/>
                </a:lnTo>
                <a:lnTo>
                  <a:pt x="23042" y="960"/>
                </a:lnTo>
                <a:lnTo>
                  <a:pt x="20162" y="2880"/>
                </a:lnTo>
                <a:lnTo>
                  <a:pt x="16322" y="4800"/>
                </a:lnTo>
                <a:lnTo>
                  <a:pt x="13441" y="7680"/>
                </a:lnTo>
                <a:lnTo>
                  <a:pt x="9601" y="11521"/>
                </a:lnTo>
                <a:lnTo>
                  <a:pt x="9601" y="1920"/>
                </a:lnTo>
                <a:lnTo>
                  <a:pt x="7680" y="1920"/>
                </a:lnTo>
                <a:lnTo>
                  <a:pt x="6720" y="960"/>
                </a:lnTo>
                <a:lnTo>
                  <a:pt x="2880" y="960"/>
                </a:lnTo>
                <a:lnTo>
                  <a:pt x="288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63352"/>
                </a:lnTo>
                <a:lnTo>
                  <a:pt x="960" y="64312"/>
                </a:lnTo>
                <a:lnTo>
                  <a:pt x="2880" y="64312"/>
                </a:lnTo>
                <a:lnTo>
                  <a:pt x="3840" y="65272"/>
                </a:lnTo>
                <a:lnTo>
                  <a:pt x="6720" y="65272"/>
                </a:lnTo>
                <a:lnTo>
                  <a:pt x="7680" y="64312"/>
                </a:lnTo>
                <a:lnTo>
                  <a:pt x="10561" y="64312"/>
                </a:lnTo>
                <a:lnTo>
                  <a:pt x="10561" y="63352"/>
                </a:lnTo>
                <a:lnTo>
                  <a:pt x="11521" y="63352"/>
                </a:lnTo>
                <a:lnTo>
                  <a:pt x="11521" y="21122"/>
                </a:lnTo>
                <a:lnTo>
                  <a:pt x="14401" y="17282"/>
                </a:lnTo>
                <a:lnTo>
                  <a:pt x="17266" y="14401"/>
                </a:lnTo>
                <a:lnTo>
                  <a:pt x="20162" y="12481"/>
                </a:lnTo>
                <a:lnTo>
                  <a:pt x="22082" y="10561"/>
                </a:lnTo>
                <a:lnTo>
                  <a:pt x="24947" y="9601"/>
                </a:lnTo>
                <a:lnTo>
                  <a:pt x="29763" y="9601"/>
                </a:lnTo>
                <a:lnTo>
                  <a:pt x="31668" y="10561"/>
                </a:lnTo>
                <a:lnTo>
                  <a:pt x="33604" y="10561"/>
                </a:lnTo>
                <a:lnTo>
                  <a:pt x="35509" y="11521"/>
                </a:lnTo>
                <a:lnTo>
                  <a:pt x="36469" y="13441"/>
                </a:lnTo>
                <a:lnTo>
                  <a:pt x="37444" y="14401"/>
                </a:lnTo>
                <a:lnTo>
                  <a:pt x="38389" y="16322"/>
                </a:lnTo>
                <a:lnTo>
                  <a:pt x="39349" y="17282"/>
                </a:lnTo>
                <a:lnTo>
                  <a:pt x="39349" y="20162"/>
                </a:lnTo>
                <a:lnTo>
                  <a:pt x="40309" y="22082"/>
                </a:lnTo>
                <a:lnTo>
                  <a:pt x="40309" y="63352"/>
                </a:lnTo>
                <a:lnTo>
                  <a:pt x="41269" y="64312"/>
                </a:lnTo>
                <a:lnTo>
                  <a:pt x="43190" y="64312"/>
                </a:lnTo>
                <a:lnTo>
                  <a:pt x="44165" y="65272"/>
                </a:lnTo>
                <a:lnTo>
                  <a:pt x="47030" y="65272"/>
                </a:lnTo>
                <a:lnTo>
                  <a:pt x="47990" y="64312"/>
                </a:lnTo>
                <a:lnTo>
                  <a:pt x="50871" y="64312"/>
                </a:lnTo>
                <a:lnTo>
                  <a:pt x="50871" y="63352"/>
                </a:lnTo>
                <a:lnTo>
                  <a:pt x="51831" y="63352"/>
                </a:lnTo>
                <a:lnTo>
                  <a:pt x="51831" y="22082"/>
                </a:lnTo>
                <a:lnTo>
                  <a:pt x="50871" y="18242"/>
                </a:lnTo>
                <a:lnTo>
                  <a:pt x="49911" y="15361"/>
                </a:lnTo>
                <a:lnTo>
                  <a:pt x="49911" y="12481"/>
                </a:lnTo>
                <a:lnTo>
                  <a:pt x="47990" y="9601"/>
                </a:lnTo>
                <a:lnTo>
                  <a:pt x="47030" y="7680"/>
                </a:lnTo>
                <a:lnTo>
                  <a:pt x="45110" y="5760"/>
                </a:lnTo>
                <a:lnTo>
                  <a:pt x="4319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3395654" y="2610886"/>
            <a:ext cx="5760" cy="15361"/>
          </a:xfrm>
          <a:custGeom>
            <a:avLst/>
            <a:gdLst/>
            <a:ahLst/>
            <a:cxnLst/>
            <a:rect l="l" t="t" r="r" b="b"/>
            <a:pathLst>
              <a:path w="5760" h="15361">
                <a:moveTo>
                  <a:pt x="0" y="0"/>
                </a:moveTo>
                <a:lnTo>
                  <a:pt x="960" y="14401"/>
                </a:lnTo>
                <a:lnTo>
                  <a:pt x="2880" y="15361"/>
                </a:lnTo>
                <a:lnTo>
                  <a:pt x="5760" y="15361"/>
                </a:lnTo>
                <a:lnTo>
                  <a:pt x="4800" y="6720"/>
                </a:lnTo>
                <a:lnTo>
                  <a:pt x="2880" y="4800"/>
                </a:lnTo>
                <a:lnTo>
                  <a:pt x="960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3384133" y="2560975"/>
            <a:ext cx="48966" cy="65272"/>
          </a:xfrm>
          <a:custGeom>
            <a:avLst/>
            <a:gdLst/>
            <a:ahLst/>
            <a:cxnLst/>
            <a:rect l="l" t="t" r="r" b="b"/>
            <a:pathLst>
              <a:path w="48966" h="65272">
                <a:moveTo>
                  <a:pt x="41285" y="64312"/>
                </a:moveTo>
                <a:lnTo>
                  <a:pt x="42245" y="64312"/>
                </a:lnTo>
                <a:lnTo>
                  <a:pt x="43205" y="65272"/>
                </a:lnTo>
                <a:lnTo>
                  <a:pt x="45125" y="65272"/>
                </a:lnTo>
                <a:lnTo>
                  <a:pt x="46085" y="64312"/>
                </a:lnTo>
                <a:lnTo>
                  <a:pt x="48966" y="64312"/>
                </a:lnTo>
                <a:lnTo>
                  <a:pt x="48966" y="15361"/>
                </a:lnTo>
                <a:lnTo>
                  <a:pt x="47990" y="13441"/>
                </a:lnTo>
                <a:lnTo>
                  <a:pt x="47045" y="10561"/>
                </a:lnTo>
                <a:lnTo>
                  <a:pt x="46085" y="7680"/>
                </a:lnTo>
                <a:lnTo>
                  <a:pt x="44165" y="5760"/>
                </a:lnTo>
                <a:lnTo>
                  <a:pt x="42245" y="3840"/>
                </a:lnTo>
                <a:lnTo>
                  <a:pt x="39364" y="2880"/>
                </a:lnTo>
                <a:lnTo>
                  <a:pt x="36484" y="1920"/>
                </a:lnTo>
                <a:lnTo>
                  <a:pt x="33604" y="960"/>
                </a:lnTo>
                <a:lnTo>
                  <a:pt x="29763" y="0"/>
                </a:lnTo>
                <a:lnTo>
                  <a:pt x="23042" y="0"/>
                </a:lnTo>
                <a:lnTo>
                  <a:pt x="21122" y="960"/>
                </a:lnTo>
                <a:lnTo>
                  <a:pt x="19202" y="960"/>
                </a:lnTo>
                <a:lnTo>
                  <a:pt x="16322" y="1920"/>
                </a:lnTo>
                <a:lnTo>
                  <a:pt x="14401" y="1920"/>
                </a:lnTo>
                <a:lnTo>
                  <a:pt x="12481" y="2880"/>
                </a:lnTo>
                <a:lnTo>
                  <a:pt x="10561" y="2880"/>
                </a:lnTo>
                <a:lnTo>
                  <a:pt x="8641" y="3840"/>
                </a:lnTo>
                <a:lnTo>
                  <a:pt x="7680" y="4800"/>
                </a:lnTo>
                <a:lnTo>
                  <a:pt x="576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3840" y="7680"/>
                </a:lnTo>
                <a:lnTo>
                  <a:pt x="2880" y="8641"/>
                </a:lnTo>
                <a:lnTo>
                  <a:pt x="2880" y="13441"/>
                </a:lnTo>
                <a:lnTo>
                  <a:pt x="3840" y="13441"/>
                </a:lnTo>
                <a:lnTo>
                  <a:pt x="3840" y="15361"/>
                </a:lnTo>
                <a:lnTo>
                  <a:pt x="6720" y="15361"/>
                </a:lnTo>
                <a:lnTo>
                  <a:pt x="7680" y="14401"/>
                </a:lnTo>
                <a:lnTo>
                  <a:pt x="8641" y="13441"/>
                </a:lnTo>
                <a:lnTo>
                  <a:pt x="10561" y="13441"/>
                </a:lnTo>
                <a:lnTo>
                  <a:pt x="11521" y="12481"/>
                </a:lnTo>
                <a:lnTo>
                  <a:pt x="13441" y="11521"/>
                </a:lnTo>
                <a:lnTo>
                  <a:pt x="15361" y="10561"/>
                </a:lnTo>
                <a:lnTo>
                  <a:pt x="17282" y="10561"/>
                </a:lnTo>
                <a:lnTo>
                  <a:pt x="19202" y="9601"/>
                </a:lnTo>
                <a:lnTo>
                  <a:pt x="28803" y="9601"/>
                </a:lnTo>
                <a:lnTo>
                  <a:pt x="30723" y="10561"/>
                </a:lnTo>
                <a:lnTo>
                  <a:pt x="32644" y="10561"/>
                </a:lnTo>
                <a:lnTo>
                  <a:pt x="33604" y="11521"/>
                </a:lnTo>
                <a:lnTo>
                  <a:pt x="35524" y="12481"/>
                </a:lnTo>
                <a:lnTo>
                  <a:pt x="36484" y="14401"/>
                </a:lnTo>
                <a:lnTo>
                  <a:pt x="37444" y="15361"/>
                </a:lnTo>
                <a:lnTo>
                  <a:pt x="37444" y="17282"/>
                </a:lnTo>
                <a:lnTo>
                  <a:pt x="38404" y="19202"/>
                </a:lnTo>
                <a:lnTo>
                  <a:pt x="38404" y="27843"/>
                </a:lnTo>
                <a:lnTo>
                  <a:pt x="21122" y="27843"/>
                </a:lnTo>
                <a:lnTo>
                  <a:pt x="17282" y="28788"/>
                </a:lnTo>
                <a:lnTo>
                  <a:pt x="13441" y="29763"/>
                </a:lnTo>
                <a:lnTo>
                  <a:pt x="10561" y="30723"/>
                </a:lnTo>
                <a:lnTo>
                  <a:pt x="7680" y="32628"/>
                </a:lnTo>
                <a:lnTo>
                  <a:pt x="5760" y="34564"/>
                </a:lnTo>
                <a:lnTo>
                  <a:pt x="3840" y="36469"/>
                </a:lnTo>
                <a:lnTo>
                  <a:pt x="1920" y="38389"/>
                </a:lnTo>
                <a:lnTo>
                  <a:pt x="960" y="41285"/>
                </a:lnTo>
                <a:lnTo>
                  <a:pt x="0" y="44150"/>
                </a:lnTo>
                <a:lnTo>
                  <a:pt x="0" y="50871"/>
                </a:lnTo>
                <a:lnTo>
                  <a:pt x="960" y="52791"/>
                </a:lnTo>
                <a:lnTo>
                  <a:pt x="1920" y="55671"/>
                </a:lnTo>
                <a:lnTo>
                  <a:pt x="2880" y="57591"/>
                </a:lnTo>
                <a:lnTo>
                  <a:pt x="3840" y="59512"/>
                </a:lnTo>
                <a:lnTo>
                  <a:pt x="5760" y="60472"/>
                </a:lnTo>
                <a:lnTo>
                  <a:pt x="7680" y="62392"/>
                </a:lnTo>
                <a:lnTo>
                  <a:pt x="9601" y="63352"/>
                </a:lnTo>
                <a:lnTo>
                  <a:pt x="12481" y="64312"/>
                </a:lnTo>
                <a:lnTo>
                  <a:pt x="11521" y="49911"/>
                </a:lnTo>
                <a:lnTo>
                  <a:pt x="11521" y="43190"/>
                </a:lnTo>
                <a:lnTo>
                  <a:pt x="12481" y="42230"/>
                </a:lnTo>
                <a:lnTo>
                  <a:pt x="13441" y="41285"/>
                </a:lnTo>
                <a:lnTo>
                  <a:pt x="14401" y="39349"/>
                </a:lnTo>
                <a:lnTo>
                  <a:pt x="15361" y="38389"/>
                </a:lnTo>
                <a:lnTo>
                  <a:pt x="17282" y="37444"/>
                </a:lnTo>
                <a:lnTo>
                  <a:pt x="19202" y="36469"/>
                </a:lnTo>
                <a:lnTo>
                  <a:pt x="21122" y="36469"/>
                </a:lnTo>
                <a:lnTo>
                  <a:pt x="23042" y="35509"/>
                </a:lnTo>
                <a:lnTo>
                  <a:pt x="38404" y="35509"/>
                </a:lnTo>
                <a:lnTo>
                  <a:pt x="38404" y="47990"/>
                </a:lnTo>
                <a:lnTo>
                  <a:pt x="35524" y="50871"/>
                </a:lnTo>
                <a:lnTo>
                  <a:pt x="32644" y="53751"/>
                </a:lnTo>
                <a:lnTo>
                  <a:pt x="30723" y="54711"/>
                </a:lnTo>
                <a:lnTo>
                  <a:pt x="27843" y="56631"/>
                </a:lnTo>
                <a:lnTo>
                  <a:pt x="24963" y="57591"/>
                </a:lnTo>
                <a:lnTo>
                  <a:pt x="19202" y="57591"/>
                </a:lnTo>
                <a:lnTo>
                  <a:pt x="16322" y="56631"/>
                </a:lnTo>
                <a:lnTo>
                  <a:pt x="17282" y="65272"/>
                </a:lnTo>
                <a:lnTo>
                  <a:pt x="27843" y="65272"/>
                </a:lnTo>
                <a:lnTo>
                  <a:pt x="30723" y="63352"/>
                </a:lnTo>
                <a:lnTo>
                  <a:pt x="34564" y="61432"/>
                </a:lnTo>
                <a:lnTo>
                  <a:pt x="37444" y="59512"/>
                </a:lnTo>
                <a:lnTo>
                  <a:pt x="39364" y="56631"/>
                </a:lnTo>
                <a:lnTo>
                  <a:pt x="39364" y="63352"/>
                </a:lnTo>
                <a:lnTo>
                  <a:pt x="40325" y="63352"/>
                </a:lnTo>
                <a:lnTo>
                  <a:pt x="40325" y="64312"/>
                </a:lnTo>
                <a:lnTo>
                  <a:pt x="41285" y="6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3443645" y="2546573"/>
            <a:ext cx="39364" cy="79674"/>
          </a:xfrm>
          <a:custGeom>
            <a:avLst/>
            <a:gdLst/>
            <a:ahLst/>
            <a:cxnLst/>
            <a:rect l="l" t="t" r="r" b="b"/>
            <a:pathLst>
              <a:path w="39364" h="79674">
                <a:moveTo>
                  <a:pt x="39364" y="70073"/>
                </a:moveTo>
                <a:lnTo>
                  <a:pt x="38404" y="69113"/>
                </a:lnTo>
                <a:lnTo>
                  <a:pt x="35524" y="69113"/>
                </a:lnTo>
                <a:lnTo>
                  <a:pt x="34564" y="70073"/>
                </a:lnTo>
                <a:lnTo>
                  <a:pt x="32644" y="70073"/>
                </a:lnTo>
                <a:lnTo>
                  <a:pt x="31683" y="71033"/>
                </a:lnTo>
                <a:lnTo>
                  <a:pt x="26883" y="71033"/>
                </a:lnTo>
                <a:lnTo>
                  <a:pt x="24963" y="69113"/>
                </a:lnTo>
                <a:lnTo>
                  <a:pt x="24002" y="67193"/>
                </a:lnTo>
                <a:lnTo>
                  <a:pt x="22082" y="65272"/>
                </a:lnTo>
                <a:lnTo>
                  <a:pt x="22082" y="24963"/>
                </a:lnTo>
                <a:lnTo>
                  <a:pt x="38404" y="24963"/>
                </a:lnTo>
                <a:lnTo>
                  <a:pt x="38404" y="24002"/>
                </a:lnTo>
                <a:lnTo>
                  <a:pt x="39364" y="23042"/>
                </a:lnTo>
                <a:lnTo>
                  <a:pt x="39364" y="17282"/>
                </a:lnTo>
                <a:lnTo>
                  <a:pt x="38404" y="17282"/>
                </a:lnTo>
                <a:lnTo>
                  <a:pt x="38404" y="16322"/>
                </a:lnTo>
                <a:lnTo>
                  <a:pt x="22082" y="16322"/>
                </a:lnTo>
                <a:lnTo>
                  <a:pt x="22082" y="960"/>
                </a:lnTo>
                <a:lnTo>
                  <a:pt x="21122" y="960"/>
                </a:lnTo>
                <a:lnTo>
                  <a:pt x="21122" y="0"/>
                </a:lnTo>
                <a:lnTo>
                  <a:pt x="12481" y="0"/>
                </a:lnTo>
                <a:lnTo>
                  <a:pt x="11521" y="960"/>
                </a:lnTo>
                <a:lnTo>
                  <a:pt x="10561" y="960"/>
                </a:lnTo>
                <a:lnTo>
                  <a:pt x="10561" y="16322"/>
                </a:lnTo>
                <a:lnTo>
                  <a:pt x="975" y="16322"/>
                </a:lnTo>
                <a:lnTo>
                  <a:pt x="975" y="18242"/>
                </a:lnTo>
                <a:lnTo>
                  <a:pt x="0" y="19202"/>
                </a:lnTo>
                <a:lnTo>
                  <a:pt x="0" y="22082"/>
                </a:lnTo>
                <a:lnTo>
                  <a:pt x="975" y="23042"/>
                </a:lnTo>
                <a:lnTo>
                  <a:pt x="975" y="24963"/>
                </a:lnTo>
                <a:lnTo>
                  <a:pt x="10561" y="24963"/>
                </a:lnTo>
                <a:lnTo>
                  <a:pt x="10561" y="63352"/>
                </a:lnTo>
                <a:lnTo>
                  <a:pt x="11521" y="66248"/>
                </a:lnTo>
                <a:lnTo>
                  <a:pt x="11521" y="69113"/>
                </a:lnTo>
                <a:lnTo>
                  <a:pt x="12481" y="71033"/>
                </a:lnTo>
                <a:lnTo>
                  <a:pt x="13441" y="72953"/>
                </a:lnTo>
                <a:lnTo>
                  <a:pt x="15377" y="74874"/>
                </a:lnTo>
                <a:lnTo>
                  <a:pt x="16322" y="76794"/>
                </a:lnTo>
                <a:lnTo>
                  <a:pt x="18242" y="77754"/>
                </a:lnTo>
                <a:lnTo>
                  <a:pt x="20162" y="78714"/>
                </a:lnTo>
                <a:lnTo>
                  <a:pt x="23042" y="79674"/>
                </a:lnTo>
                <a:lnTo>
                  <a:pt x="34564" y="79674"/>
                </a:lnTo>
                <a:lnTo>
                  <a:pt x="35524" y="78714"/>
                </a:lnTo>
                <a:lnTo>
                  <a:pt x="36484" y="78714"/>
                </a:lnTo>
                <a:lnTo>
                  <a:pt x="37444" y="77754"/>
                </a:lnTo>
                <a:lnTo>
                  <a:pt x="38404" y="77754"/>
                </a:lnTo>
                <a:lnTo>
                  <a:pt x="38404" y="76794"/>
                </a:lnTo>
                <a:lnTo>
                  <a:pt x="39364" y="76794"/>
                </a:lnTo>
                <a:lnTo>
                  <a:pt x="39364" y="70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3497412" y="2561935"/>
            <a:ext cx="10561" cy="64312"/>
          </a:xfrm>
          <a:custGeom>
            <a:avLst/>
            <a:gdLst/>
            <a:ahLst/>
            <a:cxnLst/>
            <a:rect l="l" t="t" r="r" b="b"/>
            <a:pathLst>
              <a:path w="10561" h="64312">
                <a:moveTo>
                  <a:pt x="10561" y="960"/>
                </a:moveTo>
                <a:lnTo>
                  <a:pt x="7680" y="960"/>
                </a:lnTo>
                <a:lnTo>
                  <a:pt x="6720" y="0"/>
                </a:lnTo>
                <a:lnTo>
                  <a:pt x="2880" y="0"/>
                </a:lnTo>
                <a:lnTo>
                  <a:pt x="2880" y="960"/>
                </a:lnTo>
                <a:lnTo>
                  <a:pt x="0" y="960"/>
                </a:lnTo>
                <a:lnTo>
                  <a:pt x="0" y="63352"/>
                </a:lnTo>
                <a:lnTo>
                  <a:pt x="2880" y="63352"/>
                </a:lnTo>
                <a:lnTo>
                  <a:pt x="2880" y="64312"/>
                </a:lnTo>
                <a:lnTo>
                  <a:pt x="6720" y="64312"/>
                </a:lnTo>
                <a:lnTo>
                  <a:pt x="7680" y="63352"/>
                </a:lnTo>
                <a:lnTo>
                  <a:pt x="10561" y="63352"/>
                </a:lnTo>
                <a:lnTo>
                  <a:pt x="10561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3495492" y="2537932"/>
            <a:ext cx="13441" cy="12481"/>
          </a:xfrm>
          <a:custGeom>
            <a:avLst/>
            <a:gdLst/>
            <a:ahLst/>
            <a:cxnLst/>
            <a:rect l="l" t="t" r="r" b="b"/>
            <a:pathLst>
              <a:path w="13441" h="12481">
                <a:moveTo>
                  <a:pt x="960" y="10561"/>
                </a:moveTo>
                <a:lnTo>
                  <a:pt x="1920" y="11521"/>
                </a:lnTo>
                <a:lnTo>
                  <a:pt x="2880" y="12481"/>
                </a:lnTo>
                <a:lnTo>
                  <a:pt x="11521" y="12481"/>
                </a:lnTo>
                <a:lnTo>
                  <a:pt x="12481" y="11521"/>
                </a:lnTo>
                <a:lnTo>
                  <a:pt x="13441" y="10561"/>
                </a:lnTo>
                <a:lnTo>
                  <a:pt x="13441" y="1920"/>
                </a:lnTo>
                <a:lnTo>
                  <a:pt x="12481" y="960"/>
                </a:lnTo>
                <a:lnTo>
                  <a:pt x="1152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3840"/>
                </a:lnTo>
                <a:lnTo>
                  <a:pt x="0" y="8641"/>
                </a:lnTo>
                <a:lnTo>
                  <a:pt x="960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3537722" y="2560975"/>
            <a:ext cx="46085" cy="65272"/>
          </a:xfrm>
          <a:custGeom>
            <a:avLst/>
            <a:gdLst/>
            <a:ahLst/>
            <a:cxnLst/>
            <a:rect l="l" t="t" r="r" b="b"/>
            <a:pathLst>
              <a:path w="46085" h="65272">
                <a:moveTo>
                  <a:pt x="7680" y="54711"/>
                </a:moveTo>
                <a:lnTo>
                  <a:pt x="4815" y="53751"/>
                </a:lnTo>
                <a:lnTo>
                  <a:pt x="2880" y="51846"/>
                </a:lnTo>
                <a:lnTo>
                  <a:pt x="1935" y="49911"/>
                </a:lnTo>
                <a:lnTo>
                  <a:pt x="2880" y="63352"/>
                </a:lnTo>
                <a:lnTo>
                  <a:pt x="6720" y="65272"/>
                </a:lnTo>
                <a:lnTo>
                  <a:pt x="24963" y="65272"/>
                </a:lnTo>
                <a:lnTo>
                  <a:pt x="28803" y="63352"/>
                </a:lnTo>
                <a:lnTo>
                  <a:pt x="32644" y="61432"/>
                </a:lnTo>
                <a:lnTo>
                  <a:pt x="35524" y="59512"/>
                </a:lnTo>
                <a:lnTo>
                  <a:pt x="38404" y="56631"/>
                </a:lnTo>
                <a:lnTo>
                  <a:pt x="41285" y="53751"/>
                </a:lnTo>
                <a:lnTo>
                  <a:pt x="43205" y="49911"/>
                </a:lnTo>
                <a:lnTo>
                  <a:pt x="44165" y="46070"/>
                </a:lnTo>
                <a:lnTo>
                  <a:pt x="45125" y="41285"/>
                </a:lnTo>
                <a:lnTo>
                  <a:pt x="46085" y="37444"/>
                </a:lnTo>
                <a:lnTo>
                  <a:pt x="46085" y="27843"/>
                </a:lnTo>
                <a:lnTo>
                  <a:pt x="45125" y="23042"/>
                </a:lnTo>
                <a:lnTo>
                  <a:pt x="44165" y="19202"/>
                </a:lnTo>
                <a:lnTo>
                  <a:pt x="43205" y="15361"/>
                </a:lnTo>
                <a:lnTo>
                  <a:pt x="41285" y="11521"/>
                </a:lnTo>
                <a:lnTo>
                  <a:pt x="38404" y="8641"/>
                </a:lnTo>
                <a:lnTo>
                  <a:pt x="36484" y="5760"/>
                </a:lnTo>
                <a:lnTo>
                  <a:pt x="33604" y="3840"/>
                </a:lnTo>
                <a:lnTo>
                  <a:pt x="29763" y="2880"/>
                </a:lnTo>
                <a:lnTo>
                  <a:pt x="25923" y="960"/>
                </a:lnTo>
                <a:lnTo>
                  <a:pt x="22082" y="0"/>
                </a:lnTo>
                <a:lnTo>
                  <a:pt x="11521" y="0"/>
                </a:lnTo>
                <a:lnTo>
                  <a:pt x="7680" y="960"/>
                </a:lnTo>
                <a:lnTo>
                  <a:pt x="3840" y="2880"/>
                </a:lnTo>
                <a:lnTo>
                  <a:pt x="0" y="4800"/>
                </a:lnTo>
                <a:lnTo>
                  <a:pt x="975" y="18242"/>
                </a:lnTo>
                <a:lnTo>
                  <a:pt x="1935" y="16322"/>
                </a:lnTo>
                <a:lnTo>
                  <a:pt x="3840" y="14401"/>
                </a:lnTo>
                <a:lnTo>
                  <a:pt x="5775" y="12481"/>
                </a:lnTo>
                <a:lnTo>
                  <a:pt x="7680" y="11521"/>
                </a:lnTo>
                <a:lnTo>
                  <a:pt x="10561" y="9601"/>
                </a:lnTo>
                <a:lnTo>
                  <a:pt x="20162" y="9601"/>
                </a:lnTo>
                <a:lnTo>
                  <a:pt x="23042" y="10561"/>
                </a:lnTo>
                <a:lnTo>
                  <a:pt x="24963" y="11521"/>
                </a:lnTo>
                <a:lnTo>
                  <a:pt x="27843" y="12481"/>
                </a:lnTo>
                <a:lnTo>
                  <a:pt x="29763" y="14401"/>
                </a:lnTo>
                <a:lnTo>
                  <a:pt x="30723" y="16322"/>
                </a:lnTo>
                <a:lnTo>
                  <a:pt x="31683" y="18242"/>
                </a:lnTo>
                <a:lnTo>
                  <a:pt x="32644" y="21122"/>
                </a:lnTo>
                <a:lnTo>
                  <a:pt x="33604" y="24002"/>
                </a:lnTo>
                <a:lnTo>
                  <a:pt x="34564" y="26883"/>
                </a:lnTo>
                <a:lnTo>
                  <a:pt x="34564" y="36469"/>
                </a:lnTo>
                <a:lnTo>
                  <a:pt x="33604" y="39349"/>
                </a:lnTo>
                <a:lnTo>
                  <a:pt x="33604" y="42230"/>
                </a:lnTo>
                <a:lnTo>
                  <a:pt x="32644" y="45125"/>
                </a:lnTo>
                <a:lnTo>
                  <a:pt x="31683" y="47990"/>
                </a:lnTo>
                <a:lnTo>
                  <a:pt x="29763" y="49911"/>
                </a:lnTo>
                <a:lnTo>
                  <a:pt x="28803" y="51846"/>
                </a:lnTo>
                <a:lnTo>
                  <a:pt x="26883" y="53751"/>
                </a:lnTo>
                <a:lnTo>
                  <a:pt x="24002" y="54711"/>
                </a:lnTo>
                <a:lnTo>
                  <a:pt x="22082" y="55671"/>
                </a:lnTo>
                <a:lnTo>
                  <a:pt x="19217" y="56631"/>
                </a:lnTo>
                <a:lnTo>
                  <a:pt x="12496" y="56631"/>
                </a:lnTo>
                <a:lnTo>
                  <a:pt x="9601" y="55671"/>
                </a:lnTo>
                <a:lnTo>
                  <a:pt x="7680" y="547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3524295" y="2565775"/>
            <a:ext cx="16306" cy="58552"/>
          </a:xfrm>
          <a:custGeom>
            <a:avLst/>
            <a:gdLst/>
            <a:ahLst/>
            <a:cxnLst/>
            <a:rect l="l" t="t" r="r" b="b"/>
            <a:pathLst>
              <a:path w="16306" h="58552">
                <a:moveTo>
                  <a:pt x="1920" y="42230"/>
                </a:moveTo>
                <a:lnTo>
                  <a:pt x="2880" y="46070"/>
                </a:lnTo>
                <a:lnTo>
                  <a:pt x="4800" y="49911"/>
                </a:lnTo>
                <a:lnTo>
                  <a:pt x="6720" y="52791"/>
                </a:lnTo>
                <a:lnTo>
                  <a:pt x="9585" y="54711"/>
                </a:lnTo>
                <a:lnTo>
                  <a:pt x="12466" y="57591"/>
                </a:lnTo>
                <a:lnTo>
                  <a:pt x="16306" y="58552"/>
                </a:lnTo>
                <a:lnTo>
                  <a:pt x="15361" y="45110"/>
                </a:lnTo>
                <a:lnTo>
                  <a:pt x="13426" y="42230"/>
                </a:lnTo>
                <a:lnTo>
                  <a:pt x="12466" y="40325"/>
                </a:lnTo>
                <a:lnTo>
                  <a:pt x="12466" y="37429"/>
                </a:lnTo>
                <a:lnTo>
                  <a:pt x="11521" y="34549"/>
                </a:lnTo>
                <a:lnTo>
                  <a:pt x="11521" y="21122"/>
                </a:lnTo>
                <a:lnTo>
                  <a:pt x="12466" y="18242"/>
                </a:lnTo>
                <a:lnTo>
                  <a:pt x="13426" y="15361"/>
                </a:lnTo>
                <a:lnTo>
                  <a:pt x="14401" y="13441"/>
                </a:lnTo>
                <a:lnTo>
                  <a:pt x="13426" y="0"/>
                </a:lnTo>
                <a:lnTo>
                  <a:pt x="9585" y="1920"/>
                </a:lnTo>
                <a:lnTo>
                  <a:pt x="7680" y="4800"/>
                </a:lnTo>
                <a:lnTo>
                  <a:pt x="4800" y="7680"/>
                </a:lnTo>
                <a:lnTo>
                  <a:pt x="2880" y="11521"/>
                </a:lnTo>
                <a:lnTo>
                  <a:pt x="1920" y="15361"/>
                </a:lnTo>
                <a:lnTo>
                  <a:pt x="0" y="19202"/>
                </a:lnTo>
                <a:lnTo>
                  <a:pt x="0" y="38389"/>
                </a:lnTo>
                <a:lnTo>
                  <a:pt x="1920" y="422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3600129" y="2560975"/>
            <a:ext cx="50871" cy="65272"/>
          </a:xfrm>
          <a:custGeom>
            <a:avLst/>
            <a:gdLst/>
            <a:ahLst/>
            <a:cxnLst/>
            <a:rect l="l" t="t" r="r" b="b"/>
            <a:pathLst>
              <a:path w="50871" h="65272">
                <a:moveTo>
                  <a:pt x="10561" y="21122"/>
                </a:moveTo>
                <a:lnTo>
                  <a:pt x="13441" y="17282"/>
                </a:lnTo>
                <a:lnTo>
                  <a:pt x="16322" y="14401"/>
                </a:lnTo>
                <a:lnTo>
                  <a:pt x="19202" y="12481"/>
                </a:lnTo>
                <a:lnTo>
                  <a:pt x="22082" y="10561"/>
                </a:lnTo>
                <a:lnTo>
                  <a:pt x="24963" y="9601"/>
                </a:lnTo>
                <a:lnTo>
                  <a:pt x="29763" y="9601"/>
                </a:lnTo>
                <a:lnTo>
                  <a:pt x="31668" y="10561"/>
                </a:lnTo>
                <a:lnTo>
                  <a:pt x="32644" y="10561"/>
                </a:lnTo>
                <a:lnTo>
                  <a:pt x="34549" y="11521"/>
                </a:lnTo>
                <a:lnTo>
                  <a:pt x="35509" y="13441"/>
                </a:lnTo>
                <a:lnTo>
                  <a:pt x="36484" y="14401"/>
                </a:lnTo>
                <a:lnTo>
                  <a:pt x="38389" y="16322"/>
                </a:lnTo>
                <a:lnTo>
                  <a:pt x="38389" y="17282"/>
                </a:lnTo>
                <a:lnTo>
                  <a:pt x="39349" y="20162"/>
                </a:lnTo>
                <a:lnTo>
                  <a:pt x="39349" y="22082"/>
                </a:lnTo>
                <a:lnTo>
                  <a:pt x="40325" y="24947"/>
                </a:lnTo>
                <a:lnTo>
                  <a:pt x="40325" y="64312"/>
                </a:lnTo>
                <a:lnTo>
                  <a:pt x="43190" y="64312"/>
                </a:lnTo>
                <a:lnTo>
                  <a:pt x="43190" y="65272"/>
                </a:lnTo>
                <a:lnTo>
                  <a:pt x="47030" y="65272"/>
                </a:lnTo>
                <a:lnTo>
                  <a:pt x="48006" y="64312"/>
                </a:lnTo>
                <a:lnTo>
                  <a:pt x="50871" y="64312"/>
                </a:lnTo>
                <a:lnTo>
                  <a:pt x="50871" y="18242"/>
                </a:lnTo>
                <a:lnTo>
                  <a:pt x="49911" y="15361"/>
                </a:lnTo>
                <a:lnTo>
                  <a:pt x="48950" y="12481"/>
                </a:lnTo>
                <a:lnTo>
                  <a:pt x="48006" y="9601"/>
                </a:lnTo>
                <a:lnTo>
                  <a:pt x="46070" y="7680"/>
                </a:lnTo>
                <a:lnTo>
                  <a:pt x="44165" y="5760"/>
                </a:lnTo>
                <a:lnTo>
                  <a:pt x="42230" y="3840"/>
                </a:lnTo>
                <a:lnTo>
                  <a:pt x="39349" y="2880"/>
                </a:lnTo>
                <a:lnTo>
                  <a:pt x="36484" y="960"/>
                </a:lnTo>
                <a:lnTo>
                  <a:pt x="33604" y="0"/>
                </a:lnTo>
                <a:lnTo>
                  <a:pt x="25923" y="0"/>
                </a:lnTo>
                <a:lnTo>
                  <a:pt x="23042" y="960"/>
                </a:lnTo>
                <a:lnTo>
                  <a:pt x="19202" y="2880"/>
                </a:lnTo>
                <a:lnTo>
                  <a:pt x="16322" y="4800"/>
                </a:lnTo>
                <a:lnTo>
                  <a:pt x="12481" y="7680"/>
                </a:lnTo>
                <a:lnTo>
                  <a:pt x="9601" y="11521"/>
                </a:lnTo>
                <a:lnTo>
                  <a:pt x="9601" y="1920"/>
                </a:lnTo>
                <a:lnTo>
                  <a:pt x="6720" y="1920"/>
                </a:lnTo>
                <a:lnTo>
                  <a:pt x="672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0" y="1920"/>
                </a:lnTo>
                <a:lnTo>
                  <a:pt x="0" y="64312"/>
                </a:lnTo>
                <a:lnTo>
                  <a:pt x="2880" y="64312"/>
                </a:lnTo>
                <a:lnTo>
                  <a:pt x="2880" y="65272"/>
                </a:lnTo>
                <a:lnTo>
                  <a:pt x="6720" y="65272"/>
                </a:lnTo>
                <a:lnTo>
                  <a:pt x="6720" y="64312"/>
                </a:lnTo>
                <a:lnTo>
                  <a:pt x="10561" y="64312"/>
                </a:lnTo>
                <a:lnTo>
                  <a:pt x="10561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3667323" y="2560975"/>
            <a:ext cx="48966" cy="65272"/>
          </a:xfrm>
          <a:custGeom>
            <a:avLst/>
            <a:gdLst/>
            <a:ahLst/>
            <a:cxnLst/>
            <a:rect l="l" t="t" r="r" b="b"/>
            <a:pathLst>
              <a:path w="48966" h="65272">
                <a:moveTo>
                  <a:pt x="43205" y="5760"/>
                </a:moveTo>
                <a:lnTo>
                  <a:pt x="41285" y="3840"/>
                </a:lnTo>
                <a:lnTo>
                  <a:pt x="39364" y="2880"/>
                </a:lnTo>
                <a:lnTo>
                  <a:pt x="36484" y="1920"/>
                </a:lnTo>
                <a:lnTo>
                  <a:pt x="32644" y="960"/>
                </a:lnTo>
                <a:lnTo>
                  <a:pt x="29763" y="0"/>
                </a:lnTo>
                <a:lnTo>
                  <a:pt x="23042" y="0"/>
                </a:lnTo>
                <a:lnTo>
                  <a:pt x="20162" y="960"/>
                </a:lnTo>
                <a:lnTo>
                  <a:pt x="18242" y="960"/>
                </a:lnTo>
                <a:lnTo>
                  <a:pt x="16322" y="1920"/>
                </a:lnTo>
                <a:lnTo>
                  <a:pt x="14401" y="1920"/>
                </a:lnTo>
                <a:lnTo>
                  <a:pt x="12481" y="2880"/>
                </a:lnTo>
                <a:lnTo>
                  <a:pt x="10561" y="2880"/>
                </a:lnTo>
                <a:lnTo>
                  <a:pt x="8641" y="3840"/>
                </a:lnTo>
                <a:lnTo>
                  <a:pt x="6720" y="4800"/>
                </a:lnTo>
                <a:lnTo>
                  <a:pt x="5760" y="5760"/>
                </a:lnTo>
                <a:lnTo>
                  <a:pt x="4800" y="5760"/>
                </a:lnTo>
                <a:lnTo>
                  <a:pt x="3840" y="6720"/>
                </a:lnTo>
                <a:lnTo>
                  <a:pt x="3840" y="7680"/>
                </a:lnTo>
                <a:lnTo>
                  <a:pt x="2880" y="7680"/>
                </a:lnTo>
                <a:lnTo>
                  <a:pt x="2880" y="14401"/>
                </a:lnTo>
                <a:lnTo>
                  <a:pt x="3840" y="14401"/>
                </a:lnTo>
                <a:lnTo>
                  <a:pt x="3840" y="15361"/>
                </a:lnTo>
                <a:lnTo>
                  <a:pt x="5760" y="15361"/>
                </a:lnTo>
                <a:lnTo>
                  <a:pt x="7680" y="14401"/>
                </a:lnTo>
                <a:lnTo>
                  <a:pt x="8641" y="13441"/>
                </a:lnTo>
                <a:lnTo>
                  <a:pt x="9601" y="13441"/>
                </a:lnTo>
                <a:lnTo>
                  <a:pt x="11521" y="12481"/>
                </a:lnTo>
                <a:lnTo>
                  <a:pt x="12481" y="11521"/>
                </a:lnTo>
                <a:lnTo>
                  <a:pt x="14401" y="10561"/>
                </a:lnTo>
                <a:lnTo>
                  <a:pt x="17282" y="10561"/>
                </a:lnTo>
                <a:lnTo>
                  <a:pt x="19202" y="9601"/>
                </a:lnTo>
                <a:lnTo>
                  <a:pt x="28803" y="9601"/>
                </a:lnTo>
                <a:lnTo>
                  <a:pt x="30723" y="10561"/>
                </a:lnTo>
                <a:lnTo>
                  <a:pt x="32644" y="10561"/>
                </a:lnTo>
                <a:lnTo>
                  <a:pt x="33604" y="11521"/>
                </a:lnTo>
                <a:lnTo>
                  <a:pt x="34564" y="12481"/>
                </a:lnTo>
                <a:lnTo>
                  <a:pt x="35524" y="14401"/>
                </a:lnTo>
                <a:lnTo>
                  <a:pt x="36484" y="15361"/>
                </a:lnTo>
                <a:lnTo>
                  <a:pt x="37444" y="17282"/>
                </a:lnTo>
                <a:lnTo>
                  <a:pt x="37444" y="27843"/>
                </a:lnTo>
                <a:lnTo>
                  <a:pt x="21122" y="27843"/>
                </a:lnTo>
                <a:lnTo>
                  <a:pt x="17282" y="28788"/>
                </a:lnTo>
                <a:lnTo>
                  <a:pt x="13441" y="29763"/>
                </a:lnTo>
                <a:lnTo>
                  <a:pt x="10561" y="30723"/>
                </a:lnTo>
                <a:lnTo>
                  <a:pt x="7680" y="32628"/>
                </a:lnTo>
                <a:lnTo>
                  <a:pt x="4800" y="34564"/>
                </a:lnTo>
                <a:lnTo>
                  <a:pt x="2880" y="36469"/>
                </a:lnTo>
                <a:lnTo>
                  <a:pt x="1920" y="38389"/>
                </a:lnTo>
                <a:lnTo>
                  <a:pt x="0" y="41285"/>
                </a:lnTo>
                <a:lnTo>
                  <a:pt x="0" y="52791"/>
                </a:lnTo>
                <a:lnTo>
                  <a:pt x="960" y="55671"/>
                </a:lnTo>
                <a:lnTo>
                  <a:pt x="1920" y="57591"/>
                </a:lnTo>
                <a:lnTo>
                  <a:pt x="3840" y="59512"/>
                </a:lnTo>
                <a:lnTo>
                  <a:pt x="5760" y="60472"/>
                </a:lnTo>
                <a:lnTo>
                  <a:pt x="7680" y="62392"/>
                </a:lnTo>
                <a:lnTo>
                  <a:pt x="9601" y="63352"/>
                </a:lnTo>
                <a:lnTo>
                  <a:pt x="11521" y="64312"/>
                </a:lnTo>
                <a:lnTo>
                  <a:pt x="10561" y="49911"/>
                </a:lnTo>
                <a:lnTo>
                  <a:pt x="10561" y="45125"/>
                </a:lnTo>
                <a:lnTo>
                  <a:pt x="11521" y="43190"/>
                </a:lnTo>
                <a:lnTo>
                  <a:pt x="11521" y="42230"/>
                </a:lnTo>
                <a:lnTo>
                  <a:pt x="12481" y="41285"/>
                </a:lnTo>
                <a:lnTo>
                  <a:pt x="13441" y="39349"/>
                </a:lnTo>
                <a:lnTo>
                  <a:pt x="15361" y="38389"/>
                </a:lnTo>
                <a:lnTo>
                  <a:pt x="16322" y="37444"/>
                </a:lnTo>
                <a:lnTo>
                  <a:pt x="18242" y="36469"/>
                </a:lnTo>
                <a:lnTo>
                  <a:pt x="20162" y="36469"/>
                </a:lnTo>
                <a:lnTo>
                  <a:pt x="23042" y="35509"/>
                </a:lnTo>
                <a:lnTo>
                  <a:pt x="37444" y="35509"/>
                </a:lnTo>
                <a:lnTo>
                  <a:pt x="37444" y="47990"/>
                </a:lnTo>
                <a:lnTo>
                  <a:pt x="35524" y="50871"/>
                </a:lnTo>
                <a:lnTo>
                  <a:pt x="32644" y="53751"/>
                </a:lnTo>
                <a:lnTo>
                  <a:pt x="29763" y="54711"/>
                </a:lnTo>
                <a:lnTo>
                  <a:pt x="27843" y="56631"/>
                </a:lnTo>
                <a:lnTo>
                  <a:pt x="24963" y="57591"/>
                </a:lnTo>
                <a:lnTo>
                  <a:pt x="18242" y="57591"/>
                </a:lnTo>
                <a:lnTo>
                  <a:pt x="15361" y="56631"/>
                </a:lnTo>
                <a:lnTo>
                  <a:pt x="13441" y="54711"/>
                </a:lnTo>
                <a:lnTo>
                  <a:pt x="14401" y="65272"/>
                </a:lnTo>
                <a:lnTo>
                  <a:pt x="26883" y="65272"/>
                </a:lnTo>
                <a:lnTo>
                  <a:pt x="30723" y="63352"/>
                </a:lnTo>
                <a:lnTo>
                  <a:pt x="33604" y="61432"/>
                </a:lnTo>
                <a:lnTo>
                  <a:pt x="36484" y="59512"/>
                </a:lnTo>
                <a:lnTo>
                  <a:pt x="39364" y="56631"/>
                </a:lnTo>
                <a:lnTo>
                  <a:pt x="39364" y="64312"/>
                </a:lnTo>
                <a:lnTo>
                  <a:pt x="42245" y="64312"/>
                </a:lnTo>
                <a:lnTo>
                  <a:pt x="43205" y="65272"/>
                </a:lnTo>
                <a:lnTo>
                  <a:pt x="45125" y="65272"/>
                </a:lnTo>
                <a:lnTo>
                  <a:pt x="46085" y="64312"/>
                </a:lnTo>
                <a:lnTo>
                  <a:pt x="48005" y="64312"/>
                </a:lnTo>
                <a:lnTo>
                  <a:pt x="48005" y="63352"/>
                </a:lnTo>
                <a:lnTo>
                  <a:pt x="48966" y="63352"/>
                </a:lnTo>
                <a:lnTo>
                  <a:pt x="48966" y="19202"/>
                </a:lnTo>
                <a:lnTo>
                  <a:pt x="48005" y="15361"/>
                </a:lnTo>
                <a:lnTo>
                  <a:pt x="47045" y="13441"/>
                </a:lnTo>
                <a:lnTo>
                  <a:pt x="46085" y="10561"/>
                </a:lnTo>
                <a:lnTo>
                  <a:pt x="45125" y="7680"/>
                </a:lnTo>
                <a:lnTo>
                  <a:pt x="43205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3677884" y="2610886"/>
            <a:ext cx="3840" cy="15361"/>
          </a:xfrm>
          <a:custGeom>
            <a:avLst/>
            <a:gdLst/>
            <a:ahLst/>
            <a:cxnLst/>
            <a:rect l="l" t="t" r="r" b="b"/>
            <a:pathLst>
              <a:path w="3840" h="15361">
                <a:moveTo>
                  <a:pt x="960" y="2880"/>
                </a:moveTo>
                <a:lnTo>
                  <a:pt x="0" y="0"/>
                </a:lnTo>
                <a:lnTo>
                  <a:pt x="960" y="14401"/>
                </a:lnTo>
                <a:lnTo>
                  <a:pt x="3840" y="15361"/>
                </a:lnTo>
                <a:lnTo>
                  <a:pt x="2880" y="4800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3736436" y="2533131"/>
            <a:ext cx="10561" cy="93116"/>
          </a:xfrm>
          <a:custGeom>
            <a:avLst/>
            <a:gdLst/>
            <a:ahLst/>
            <a:cxnLst/>
            <a:rect l="l" t="t" r="r" b="b"/>
            <a:pathLst>
              <a:path w="10561" h="93116">
                <a:moveTo>
                  <a:pt x="0" y="960"/>
                </a:moveTo>
                <a:lnTo>
                  <a:pt x="0" y="92156"/>
                </a:lnTo>
                <a:lnTo>
                  <a:pt x="2895" y="92156"/>
                </a:lnTo>
                <a:lnTo>
                  <a:pt x="2895" y="93116"/>
                </a:lnTo>
                <a:lnTo>
                  <a:pt x="5775" y="93116"/>
                </a:lnTo>
                <a:lnTo>
                  <a:pt x="6720" y="92156"/>
                </a:lnTo>
                <a:lnTo>
                  <a:pt x="10561" y="92156"/>
                </a:lnTo>
                <a:lnTo>
                  <a:pt x="10561" y="960"/>
                </a:lnTo>
                <a:lnTo>
                  <a:pt x="8641" y="960"/>
                </a:lnTo>
                <a:lnTo>
                  <a:pt x="7680" y="0"/>
                </a:lnTo>
                <a:lnTo>
                  <a:pt x="2895" y="0"/>
                </a:lnTo>
                <a:lnTo>
                  <a:pt x="1935" y="96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3794043" y="2560975"/>
            <a:ext cx="47030" cy="65272"/>
          </a:xfrm>
          <a:custGeom>
            <a:avLst/>
            <a:gdLst/>
            <a:ahLst/>
            <a:cxnLst/>
            <a:rect l="l" t="t" r="r" b="b"/>
            <a:pathLst>
              <a:path w="47030" h="65272">
                <a:moveTo>
                  <a:pt x="47030" y="8641"/>
                </a:moveTo>
                <a:lnTo>
                  <a:pt x="46085" y="8641"/>
                </a:lnTo>
                <a:lnTo>
                  <a:pt x="46085" y="6720"/>
                </a:lnTo>
                <a:lnTo>
                  <a:pt x="45110" y="6720"/>
                </a:lnTo>
                <a:lnTo>
                  <a:pt x="44150" y="5760"/>
                </a:lnTo>
                <a:lnTo>
                  <a:pt x="43205" y="4800"/>
                </a:lnTo>
                <a:lnTo>
                  <a:pt x="42245" y="4800"/>
                </a:lnTo>
                <a:lnTo>
                  <a:pt x="41269" y="3840"/>
                </a:lnTo>
                <a:lnTo>
                  <a:pt x="40309" y="2880"/>
                </a:lnTo>
                <a:lnTo>
                  <a:pt x="38404" y="1920"/>
                </a:lnTo>
                <a:lnTo>
                  <a:pt x="36469" y="1920"/>
                </a:lnTo>
                <a:lnTo>
                  <a:pt x="35524" y="960"/>
                </a:lnTo>
                <a:lnTo>
                  <a:pt x="31683" y="960"/>
                </a:lnTo>
                <a:lnTo>
                  <a:pt x="29748" y="0"/>
                </a:lnTo>
                <a:lnTo>
                  <a:pt x="24002" y="0"/>
                </a:lnTo>
                <a:lnTo>
                  <a:pt x="20162" y="960"/>
                </a:lnTo>
                <a:lnTo>
                  <a:pt x="17282" y="2880"/>
                </a:lnTo>
                <a:lnTo>
                  <a:pt x="13441" y="3840"/>
                </a:lnTo>
                <a:lnTo>
                  <a:pt x="10561" y="5760"/>
                </a:lnTo>
                <a:lnTo>
                  <a:pt x="8641" y="8641"/>
                </a:lnTo>
                <a:lnTo>
                  <a:pt x="5760" y="11521"/>
                </a:lnTo>
                <a:lnTo>
                  <a:pt x="3840" y="14401"/>
                </a:lnTo>
                <a:lnTo>
                  <a:pt x="1920" y="19202"/>
                </a:lnTo>
                <a:lnTo>
                  <a:pt x="960" y="23042"/>
                </a:lnTo>
                <a:lnTo>
                  <a:pt x="0" y="27843"/>
                </a:lnTo>
                <a:lnTo>
                  <a:pt x="0" y="39349"/>
                </a:lnTo>
                <a:lnTo>
                  <a:pt x="960" y="43190"/>
                </a:lnTo>
                <a:lnTo>
                  <a:pt x="1920" y="47030"/>
                </a:lnTo>
                <a:lnTo>
                  <a:pt x="2880" y="51846"/>
                </a:lnTo>
                <a:lnTo>
                  <a:pt x="4800" y="54711"/>
                </a:lnTo>
                <a:lnTo>
                  <a:pt x="6720" y="57591"/>
                </a:lnTo>
                <a:lnTo>
                  <a:pt x="9601" y="60472"/>
                </a:lnTo>
                <a:lnTo>
                  <a:pt x="12481" y="62392"/>
                </a:lnTo>
                <a:lnTo>
                  <a:pt x="15361" y="63352"/>
                </a:lnTo>
                <a:lnTo>
                  <a:pt x="18242" y="65272"/>
                </a:lnTo>
                <a:lnTo>
                  <a:pt x="32644" y="65272"/>
                </a:lnTo>
                <a:lnTo>
                  <a:pt x="34564" y="64312"/>
                </a:lnTo>
                <a:lnTo>
                  <a:pt x="36469" y="64312"/>
                </a:lnTo>
                <a:lnTo>
                  <a:pt x="38404" y="63352"/>
                </a:lnTo>
                <a:lnTo>
                  <a:pt x="39364" y="63352"/>
                </a:lnTo>
                <a:lnTo>
                  <a:pt x="41269" y="62392"/>
                </a:lnTo>
                <a:lnTo>
                  <a:pt x="42245" y="61432"/>
                </a:lnTo>
                <a:lnTo>
                  <a:pt x="44150" y="60472"/>
                </a:lnTo>
                <a:lnTo>
                  <a:pt x="45110" y="59512"/>
                </a:lnTo>
                <a:lnTo>
                  <a:pt x="46085" y="58552"/>
                </a:lnTo>
                <a:lnTo>
                  <a:pt x="46085" y="57591"/>
                </a:lnTo>
                <a:lnTo>
                  <a:pt x="47030" y="57591"/>
                </a:lnTo>
                <a:lnTo>
                  <a:pt x="47030" y="48950"/>
                </a:lnTo>
                <a:lnTo>
                  <a:pt x="44150" y="48950"/>
                </a:lnTo>
                <a:lnTo>
                  <a:pt x="43205" y="49911"/>
                </a:lnTo>
                <a:lnTo>
                  <a:pt x="42245" y="50871"/>
                </a:lnTo>
                <a:lnTo>
                  <a:pt x="41269" y="51846"/>
                </a:lnTo>
                <a:lnTo>
                  <a:pt x="39364" y="52791"/>
                </a:lnTo>
                <a:lnTo>
                  <a:pt x="38404" y="53751"/>
                </a:lnTo>
                <a:lnTo>
                  <a:pt x="36469" y="54711"/>
                </a:lnTo>
                <a:lnTo>
                  <a:pt x="34564" y="54711"/>
                </a:lnTo>
                <a:lnTo>
                  <a:pt x="32644" y="55671"/>
                </a:lnTo>
                <a:lnTo>
                  <a:pt x="30723" y="56631"/>
                </a:lnTo>
                <a:lnTo>
                  <a:pt x="25923" y="56631"/>
                </a:lnTo>
                <a:lnTo>
                  <a:pt x="23042" y="55671"/>
                </a:lnTo>
                <a:lnTo>
                  <a:pt x="21122" y="54711"/>
                </a:lnTo>
                <a:lnTo>
                  <a:pt x="19202" y="53751"/>
                </a:lnTo>
                <a:lnTo>
                  <a:pt x="17282" y="52791"/>
                </a:lnTo>
                <a:lnTo>
                  <a:pt x="16322" y="50871"/>
                </a:lnTo>
                <a:lnTo>
                  <a:pt x="14401" y="48950"/>
                </a:lnTo>
                <a:lnTo>
                  <a:pt x="13441" y="46070"/>
                </a:lnTo>
                <a:lnTo>
                  <a:pt x="12481" y="43190"/>
                </a:lnTo>
                <a:lnTo>
                  <a:pt x="11521" y="40309"/>
                </a:lnTo>
                <a:lnTo>
                  <a:pt x="11521" y="25923"/>
                </a:lnTo>
                <a:lnTo>
                  <a:pt x="13441" y="19202"/>
                </a:lnTo>
                <a:lnTo>
                  <a:pt x="15361" y="15361"/>
                </a:lnTo>
                <a:lnTo>
                  <a:pt x="18242" y="11521"/>
                </a:lnTo>
                <a:lnTo>
                  <a:pt x="23042" y="9601"/>
                </a:lnTo>
                <a:lnTo>
                  <a:pt x="32644" y="9601"/>
                </a:lnTo>
                <a:lnTo>
                  <a:pt x="34564" y="10561"/>
                </a:lnTo>
                <a:lnTo>
                  <a:pt x="36469" y="11521"/>
                </a:lnTo>
                <a:lnTo>
                  <a:pt x="38404" y="12481"/>
                </a:lnTo>
                <a:lnTo>
                  <a:pt x="39364" y="13441"/>
                </a:lnTo>
                <a:lnTo>
                  <a:pt x="40309" y="14401"/>
                </a:lnTo>
                <a:lnTo>
                  <a:pt x="41269" y="14401"/>
                </a:lnTo>
                <a:lnTo>
                  <a:pt x="42245" y="15361"/>
                </a:lnTo>
                <a:lnTo>
                  <a:pt x="43205" y="16322"/>
                </a:lnTo>
                <a:lnTo>
                  <a:pt x="46085" y="16322"/>
                </a:lnTo>
                <a:lnTo>
                  <a:pt x="46085" y="15361"/>
                </a:lnTo>
                <a:lnTo>
                  <a:pt x="47030" y="15361"/>
                </a:lnTo>
                <a:lnTo>
                  <a:pt x="4703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3850675" y="2560975"/>
            <a:ext cx="59527" cy="65272"/>
          </a:xfrm>
          <a:custGeom>
            <a:avLst/>
            <a:gdLst/>
            <a:ahLst/>
            <a:cxnLst/>
            <a:rect l="l" t="t" r="r" b="b"/>
            <a:pathLst>
              <a:path w="59527" h="65272">
                <a:moveTo>
                  <a:pt x="35524" y="55671"/>
                </a:moveTo>
                <a:lnTo>
                  <a:pt x="32644" y="56631"/>
                </a:lnTo>
                <a:lnTo>
                  <a:pt x="25923" y="56631"/>
                </a:lnTo>
                <a:lnTo>
                  <a:pt x="23042" y="55671"/>
                </a:lnTo>
                <a:lnTo>
                  <a:pt x="20162" y="54711"/>
                </a:lnTo>
                <a:lnTo>
                  <a:pt x="18242" y="53751"/>
                </a:lnTo>
                <a:lnTo>
                  <a:pt x="16322" y="51846"/>
                </a:lnTo>
                <a:lnTo>
                  <a:pt x="16322" y="63352"/>
                </a:lnTo>
                <a:lnTo>
                  <a:pt x="19202" y="65272"/>
                </a:lnTo>
                <a:lnTo>
                  <a:pt x="38404" y="65272"/>
                </a:lnTo>
                <a:lnTo>
                  <a:pt x="42245" y="63352"/>
                </a:lnTo>
                <a:lnTo>
                  <a:pt x="46085" y="61432"/>
                </a:lnTo>
                <a:lnTo>
                  <a:pt x="48966" y="59512"/>
                </a:lnTo>
                <a:lnTo>
                  <a:pt x="51846" y="56631"/>
                </a:lnTo>
                <a:lnTo>
                  <a:pt x="53766" y="53751"/>
                </a:lnTo>
                <a:lnTo>
                  <a:pt x="55686" y="49911"/>
                </a:lnTo>
                <a:lnTo>
                  <a:pt x="57607" y="46070"/>
                </a:lnTo>
                <a:lnTo>
                  <a:pt x="58567" y="41285"/>
                </a:lnTo>
                <a:lnTo>
                  <a:pt x="59527" y="37444"/>
                </a:lnTo>
                <a:lnTo>
                  <a:pt x="59527" y="27843"/>
                </a:lnTo>
                <a:lnTo>
                  <a:pt x="58567" y="23042"/>
                </a:lnTo>
                <a:lnTo>
                  <a:pt x="57607" y="19202"/>
                </a:lnTo>
                <a:lnTo>
                  <a:pt x="55686" y="15361"/>
                </a:lnTo>
                <a:lnTo>
                  <a:pt x="53766" y="11521"/>
                </a:lnTo>
                <a:lnTo>
                  <a:pt x="51846" y="8641"/>
                </a:lnTo>
                <a:lnTo>
                  <a:pt x="48966" y="5760"/>
                </a:lnTo>
                <a:lnTo>
                  <a:pt x="46085" y="3840"/>
                </a:lnTo>
                <a:lnTo>
                  <a:pt x="42245" y="2880"/>
                </a:lnTo>
                <a:lnTo>
                  <a:pt x="39364" y="960"/>
                </a:lnTo>
                <a:lnTo>
                  <a:pt x="34564" y="0"/>
                </a:lnTo>
                <a:lnTo>
                  <a:pt x="24963" y="0"/>
                </a:lnTo>
                <a:lnTo>
                  <a:pt x="20162" y="960"/>
                </a:lnTo>
                <a:lnTo>
                  <a:pt x="16322" y="2880"/>
                </a:lnTo>
                <a:lnTo>
                  <a:pt x="12481" y="4800"/>
                </a:lnTo>
                <a:lnTo>
                  <a:pt x="9601" y="6720"/>
                </a:lnTo>
                <a:lnTo>
                  <a:pt x="6720" y="9601"/>
                </a:lnTo>
                <a:lnTo>
                  <a:pt x="4800" y="12481"/>
                </a:lnTo>
                <a:lnTo>
                  <a:pt x="2880" y="16322"/>
                </a:lnTo>
                <a:lnTo>
                  <a:pt x="960" y="20162"/>
                </a:lnTo>
                <a:lnTo>
                  <a:pt x="0" y="24002"/>
                </a:lnTo>
                <a:lnTo>
                  <a:pt x="0" y="43190"/>
                </a:lnTo>
                <a:lnTo>
                  <a:pt x="960" y="47030"/>
                </a:lnTo>
                <a:lnTo>
                  <a:pt x="2880" y="50871"/>
                </a:lnTo>
                <a:lnTo>
                  <a:pt x="4800" y="54711"/>
                </a:lnTo>
                <a:lnTo>
                  <a:pt x="6720" y="57591"/>
                </a:lnTo>
                <a:lnTo>
                  <a:pt x="9601" y="59512"/>
                </a:lnTo>
                <a:lnTo>
                  <a:pt x="12481" y="62392"/>
                </a:lnTo>
                <a:lnTo>
                  <a:pt x="10561" y="36469"/>
                </a:lnTo>
                <a:lnTo>
                  <a:pt x="10561" y="29763"/>
                </a:lnTo>
                <a:lnTo>
                  <a:pt x="11521" y="25923"/>
                </a:lnTo>
                <a:lnTo>
                  <a:pt x="12481" y="23042"/>
                </a:lnTo>
                <a:lnTo>
                  <a:pt x="12481" y="20162"/>
                </a:lnTo>
                <a:lnTo>
                  <a:pt x="14401" y="18242"/>
                </a:lnTo>
                <a:lnTo>
                  <a:pt x="15361" y="16322"/>
                </a:lnTo>
                <a:lnTo>
                  <a:pt x="17282" y="14401"/>
                </a:lnTo>
                <a:lnTo>
                  <a:pt x="19202" y="12481"/>
                </a:lnTo>
                <a:lnTo>
                  <a:pt x="21122" y="11521"/>
                </a:lnTo>
                <a:lnTo>
                  <a:pt x="24003" y="9601"/>
                </a:lnTo>
                <a:lnTo>
                  <a:pt x="32644" y="9601"/>
                </a:lnTo>
                <a:lnTo>
                  <a:pt x="35524" y="10561"/>
                </a:lnTo>
                <a:lnTo>
                  <a:pt x="38404" y="11521"/>
                </a:lnTo>
                <a:lnTo>
                  <a:pt x="40325" y="12481"/>
                </a:lnTo>
                <a:lnTo>
                  <a:pt x="42245" y="14401"/>
                </a:lnTo>
                <a:lnTo>
                  <a:pt x="44165" y="16322"/>
                </a:lnTo>
                <a:lnTo>
                  <a:pt x="45125" y="18242"/>
                </a:lnTo>
                <a:lnTo>
                  <a:pt x="46085" y="21122"/>
                </a:lnTo>
                <a:lnTo>
                  <a:pt x="47045" y="24002"/>
                </a:lnTo>
                <a:lnTo>
                  <a:pt x="47045" y="26883"/>
                </a:lnTo>
                <a:lnTo>
                  <a:pt x="48006" y="29763"/>
                </a:lnTo>
                <a:lnTo>
                  <a:pt x="48006" y="36469"/>
                </a:lnTo>
                <a:lnTo>
                  <a:pt x="47045" y="39349"/>
                </a:lnTo>
                <a:lnTo>
                  <a:pt x="46085" y="42230"/>
                </a:lnTo>
                <a:lnTo>
                  <a:pt x="46085" y="45125"/>
                </a:lnTo>
                <a:lnTo>
                  <a:pt x="45125" y="47990"/>
                </a:lnTo>
                <a:lnTo>
                  <a:pt x="43205" y="49911"/>
                </a:lnTo>
                <a:lnTo>
                  <a:pt x="41285" y="51846"/>
                </a:lnTo>
                <a:lnTo>
                  <a:pt x="39364" y="53751"/>
                </a:lnTo>
                <a:lnTo>
                  <a:pt x="37444" y="54711"/>
                </a:lnTo>
                <a:lnTo>
                  <a:pt x="35524" y="55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3861236" y="2597444"/>
            <a:ext cx="5760" cy="26883"/>
          </a:xfrm>
          <a:custGeom>
            <a:avLst/>
            <a:gdLst/>
            <a:ahLst/>
            <a:cxnLst/>
            <a:rect l="l" t="t" r="r" b="b"/>
            <a:pathLst>
              <a:path w="5760" h="26883">
                <a:moveTo>
                  <a:pt x="5760" y="26883"/>
                </a:moveTo>
                <a:lnTo>
                  <a:pt x="5760" y="15377"/>
                </a:lnTo>
                <a:lnTo>
                  <a:pt x="3840" y="13441"/>
                </a:lnTo>
                <a:lnTo>
                  <a:pt x="2880" y="10561"/>
                </a:lnTo>
                <a:lnTo>
                  <a:pt x="1920" y="8656"/>
                </a:lnTo>
                <a:lnTo>
                  <a:pt x="960" y="5760"/>
                </a:lnTo>
                <a:lnTo>
                  <a:pt x="960" y="2880"/>
                </a:lnTo>
                <a:lnTo>
                  <a:pt x="0" y="0"/>
                </a:lnTo>
                <a:lnTo>
                  <a:pt x="1920" y="25923"/>
                </a:lnTo>
                <a:lnTo>
                  <a:pt x="5760" y="2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3925549" y="2560975"/>
            <a:ext cx="88331" cy="65272"/>
          </a:xfrm>
          <a:custGeom>
            <a:avLst/>
            <a:gdLst/>
            <a:ahLst/>
            <a:cxnLst/>
            <a:rect l="l" t="t" r="r" b="b"/>
            <a:pathLst>
              <a:path w="88331" h="65272">
                <a:moveTo>
                  <a:pt x="88331" y="18242"/>
                </a:moveTo>
                <a:lnTo>
                  <a:pt x="87370" y="15361"/>
                </a:lnTo>
                <a:lnTo>
                  <a:pt x="86410" y="12481"/>
                </a:lnTo>
                <a:lnTo>
                  <a:pt x="85450" y="9601"/>
                </a:lnTo>
                <a:lnTo>
                  <a:pt x="83530" y="7680"/>
                </a:lnTo>
                <a:lnTo>
                  <a:pt x="82570" y="5760"/>
                </a:lnTo>
                <a:lnTo>
                  <a:pt x="80650" y="3840"/>
                </a:lnTo>
                <a:lnTo>
                  <a:pt x="77769" y="2880"/>
                </a:lnTo>
                <a:lnTo>
                  <a:pt x="74889" y="960"/>
                </a:lnTo>
                <a:lnTo>
                  <a:pt x="72008" y="0"/>
                </a:lnTo>
                <a:lnTo>
                  <a:pt x="66248" y="0"/>
                </a:lnTo>
                <a:lnTo>
                  <a:pt x="65288" y="960"/>
                </a:lnTo>
                <a:lnTo>
                  <a:pt x="63367" y="960"/>
                </a:lnTo>
                <a:lnTo>
                  <a:pt x="61447" y="1920"/>
                </a:lnTo>
                <a:lnTo>
                  <a:pt x="60487" y="1920"/>
                </a:lnTo>
                <a:lnTo>
                  <a:pt x="58567" y="2880"/>
                </a:lnTo>
                <a:lnTo>
                  <a:pt x="56647" y="3840"/>
                </a:lnTo>
                <a:lnTo>
                  <a:pt x="54726" y="4800"/>
                </a:lnTo>
                <a:lnTo>
                  <a:pt x="52806" y="6720"/>
                </a:lnTo>
                <a:lnTo>
                  <a:pt x="51846" y="8641"/>
                </a:lnTo>
                <a:lnTo>
                  <a:pt x="49926" y="9601"/>
                </a:lnTo>
                <a:lnTo>
                  <a:pt x="48005" y="12481"/>
                </a:lnTo>
                <a:lnTo>
                  <a:pt x="47045" y="10561"/>
                </a:lnTo>
                <a:lnTo>
                  <a:pt x="46085" y="8641"/>
                </a:lnTo>
                <a:lnTo>
                  <a:pt x="45125" y="7680"/>
                </a:lnTo>
                <a:lnTo>
                  <a:pt x="44165" y="5760"/>
                </a:lnTo>
                <a:lnTo>
                  <a:pt x="42245" y="4800"/>
                </a:lnTo>
                <a:lnTo>
                  <a:pt x="41285" y="3840"/>
                </a:lnTo>
                <a:lnTo>
                  <a:pt x="39364" y="2880"/>
                </a:lnTo>
                <a:lnTo>
                  <a:pt x="37444" y="1920"/>
                </a:lnTo>
                <a:lnTo>
                  <a:pt x="35524" y="960"/>
                </a:lnTo>
                <a:lnTo>
                  <a:pt x="33604" y="960"/>
                </a:lnTo>
                <a:lnTo>
                  <a:pt x="31683" y="0"/>
                </a:lnTo>
                <a:lnTo>
                  <a:pt x="25923" y="0"/>
                </a:lnTo>
                <a:lnTo>
                  <a:pt x="23042" y="960"/>
                </a:lnTo>
                <a:lnTo>
                  <a:pt x="20162" y="2880"/>
                </a:lnTo>
                <a:lnTo>
                  <a:pt x="16337" y="4800"/>
                </a:lnTo>
                <a:lnTo>
                  <a:pt x="13441" y="7680"/>
                </a:lnTo>
                <a:lnTo>
                  <a:pt x="9616" y="11521"/>
                </a:lnTo>
                <a:lnTo>
                  <a:pt x="9616" y="1920"/>
                </a:lnTo>
                <a:lnTo>
                  <a:pt x="7680" y="1920"/>
                </a:lnTo>
                <a:lnTo>
                  <a:pt x="6720" y="960"/>
                </a:lnTo>
                <a:lnTo>
                  <a:pt x="2880" y="960"/>
                </a:lnTo>
                <a:lnTo>
                  <a:pt x="2880" y="1920"/>
                </a:lnTo>
                <a:lnTo>
                  <a:pt x="975" y="1920"/>
                </a:lnTo>
                <a:lnTo>
                  <a:pt x="0" y="2880"/>
                </a:lnTo>
                <a:lnTo>
                  <a:pt x="0" y="63352"/>
                </a:lnTo>
                <a:lnTo>
                  <a:pt x="975" y="64312"/>
                </a:lnTo>
                <a:lnTo>
                  <a:pt x="2880" y="64312"/>
                </a:lnTo>
                <a:lnTo>
                  <a:pt x="3840" y="65272"/>
                </a:lnTo>
                <a:lnTo>
                  <a:pt x="6720" y="65272"/>
                </a:lnTo>
                <a:lnTo>
                  <a:pt x="7680" y="64312"/>
                </a:lnTo>
                <a:lnTo>
                  <a:pt x="10561" y="64312"/>
                </a:lnTo>
                <a:lnTo>
                  <a:pt x="10561" y="63352"/>
                </a:lnTo>
                <a:lnTo>
                  <a:pt x="11521" y="63352"/>
                </a:lnTo>
                <a:lnTo>
                  <a:pt x="11521" y="21122"/>
                </a:lnTo>
                <a:lnTo>
                  <a:pt x="14401" y="17282"/>
                </a:lnTo>
                <a:lnTo>
                  <a:pt x="17282" y="14401"/>
                </a:lnTo>
                <a:lnTo>
                  <a:pt x="19202" y="12481"/>
                </a:lnTo>
                <a:lnTo>
                  <a:pt x="22082" y="10561"/>
                </a:lnTo>
                <a:lnTo>
                  <a:pt x="24963" y="9601"/>
                </a:lnTo>
                <a:lnTo>
                  <a:pt x="28803" y="9601"/>
                </a:lnTo>
                <a:lnTo>
                  <a:pt x="30723" y="10561"/>
                </a:lnTo>
                <a:lnTo>
                  <a:pt x="32644" y="10561"/>
                </a:lnTo>
                <a:lnTo>
                  <a:pt x="33604" y="11521"/>
                </a:lnTo>
                <a:lnTo>
                  <a:pt x="34564" y="13441"/>
                </a:lnTo>
                <a:lnTo>
                  <a:pt x="35524" y="14401"/>
                </a:lnTo>
                <a:lnTo>
                  <a:pt x="36484" y="16322"/>
                </a:lnTo>
                <a:lnTo>
                  <a:pt x="37444" y="17282"/>
                </a:lnTo>
                <a:lnTo>
                  <a:pt x="38404" y="20162"/>
                </a:lnTo>
                <a:lnTo>
                  <a:pt x="38404" y="63352"/>
                </a:lnTo>
                <a:lnTo>
                  <a:pt x="39364" y="63352"/>
                </a:lnTo>
                <a:lnTo>
                  <a:pt x="39364" y="64312"/>
                </a:lnTo>
                <a:lnTo>
                  <a:pt x="41285" y="64312"/>
                </a:lnTo>
                <a:lnTo>
                  <a:pt x="42245" y="65272"/>
                </a:lnTo>
                <a:lnTo>
                  <a:pt x="45125" y="65272"/>
                </a:lnTo>
                <a:lnTo>
                  <a:pt x="46085" y="64312"/>
                </a:lnTo>
                <a:lnTo>
                  <a:pt x="48966" y="64312"/>
                </a:lnTo>
                <a:lnTo>
                  <a:pt x="49926" y="63352"/>
                </a:lnTo>
                <a:lnTo>
                  <a:pt x="49926" y="21122"/>
                </a:lnTo>
                <a:lnTo>
                  <a:pt x="52806" y="17282"/>
                </a:lnTo>
                <a:lnTo>
                  <a:pt x="55686" y="14401"/>
                </a:lnTo>
                <a:lnTo>
                  <a:pt x="58567" y="12481"/>
                </a:lnTo>
                <a:lnTo>
                  <a:pt x="60487" y="10561"/>
                </a:lnTo>
                <a:lnTo>
                  <a:pt x="63367" y="9601"/>
                </a:lnTo>
                <a:lnTo>
                  <a:pt x="68168" y="9601"/>
                </a:lnTo>
                <a:lnTo>
                  <a:pt x="69128" y="10561"/>
                </a:lnTo>
                <a:lnTo>
                  <a:pt x="71048" y="10561"/>
                </a:lnTo>
                <a:lnTo>
                  <a:pt x="72969" y="11521"/>
                </a:lnTo>
                <a:lnTo>
                  <a:pt x="73929" y="13441"/>
                </a:lnTo>
                <a:lnTo>
                  <a:pt x="74889" y="14401"/>
                </a:lnTo>
                <a:lnTo>
                  <a:pt x="75849" y="16322"/>
                </a:lnTo>
                <a:lnTo>
                  <a:pt x="76809" y="17282"/>
                </a:lnTo>
                <a:lnTo>
                  <a:pt x="76809" y="22082"/>
                </a:lnTo>
                <a:lnTo>
                  <a:pt x="77769" y="24002"/>
                </a:lnTo>
                <a:lnTo>
                  <a:pt x="77769" y="64312"/>
                </a:lnTo>
                <a:lnTo>
                  <a:pt x="80650" y="64312"/>
                </a:lnTo>
                <a:lnTo>
                  <a:pt x="80650" y="65272"/>
                </a:lnTo>
                <a:lnTo>
                  <a:pt x="84490" y="65272"/>
                </a:lnTo>
                <a:lnTo>
                  <a:pt x="85450" y="64312"/>
                </a:lnTo>
                <a:lnTo>
                  <a:pt x="88331" y="64312"/>
                </a:lnTo>
                <a:lnTo>
                  <a:pt x="88331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4034028" y="2561935"/>
            <a:ext cx="22082" cy="87355"/>
          </a:xfrm>
          <a:custGeom>
            <a:avLst/>
            <a:gdLst/>
            <a:ahLst/>
            <a:cxnLst/>
            <a:rect l="l" t="t" r="r" b="b"/>
            <a:pathLst>
              <a:path w="22082" h="87355">
                <a:moveTo>
                  <a:pt x="19202" y="52791"/>
                </a:moveTo>
                <a:lnTo>
                  <a:pt x="16322" y="50886"/>
                </a:lnTo>
                <a:lnTo>
                  <a:pt x="13441" y="47990"/>
                </a:lnTo>
                <a:lnTo>
                  <a:pt x="10561" y="44165"/>
                </a:lnTo>
                <a:lnTo>
                  <a:pt x="10561" y="20162"/>
                </a:lnTo>
                <a:lnTo>
                  <a:pt x="12481" y="18242"/>
                </a:lnTo>
                <a:lnTo>
                  <a:pt x="14401" y="16322"/>
                </a:lnTo>
                <a:lnTo>
                  <a:pt x="15361" y="15361"/>
                </a:lnTo>
                <a:lnTo>
                  <a:pt x="17282" y="13441"/>
                </a:lnTo>
                <a:lnTo>
                  <a:pt x="19202" y="12481"/>
                </a:lnTo>
                <a:lnTo>
                  <a:pt x="20162" y="1920"/>
                </a:lnTo>
                <a:lnTo>
                  <a:pt x="18242" y="2880"/>
                </a:lnTo>
                <a:lnTo>
                  <a:pt x="16322" y="3840"/>
                </a:lnTo>
                <a:lnTo>
                  <a:pt x="14401" y="5760"/>
                </a:lnTo>
                <a:lnTo>
                  <a:pt x="13441" y="6720"/>
                </a:lnTo>
                <a:lnTo>
                  <a:pt x="11521" y="8641"/>
                </a:lnTo>
                <a:lnTo>
                  <a:pt x="9601" y="10561"/>
                </a:lnTo>
                <a:lnTo>
                  <a:pt x="9601" y="1920"/>
                </a:lnTo>
                <a:lnTo>
                  <a:pt x="8641" y="960"/>
                </a:lnTo>
                <a:lnTo>
                  <a:pt x="6720" y="960"/>
                </a:lnTo>
                <a:lnTo>
                  <a:pt x="6720" y="0"/>
                </a:lnTo>
                <a:lnTo>
                  <a:pt x="2880" y="0"/>
                </a:lnTo>
                <a:lnTo>
                  <a:pt x="2880" y="960"/>
                </a:lnTo>
                <a:lnTo>
                  <a:pt x="0" y="960"/>
                </a:lnTo>
                <a:lnTo>
                  <a:pt x="0" y="86395"/>
                </a:lnTo>
                <a:lnTo>
                  <a:pt x="960" y="86395"/>
                </a:lnTo>
                <a:lnTo>
                  <a:pt x="960" y="87355"/>
                </a:lnTo>
                <a:lnTo>
                  <a:pt x="9601" y="87355"/>
                </a:lnTo>
                <a:lnTo>
                  <a:pt x="10561" y="86395"/>
                </a:lnTo>
                <a:lnTo>
                  <a:pt x="10561" y="55671"/>
                </a:lnTo>
                <a:lnTo>
                  <a:pt x="12481" y="57591"/>
                </a:lnTo>
                <a:lnTo>
                  <a:pt x="14401" y="58552"/>
                </a:lnTo>
                <a:lnTo>
                  <a:pt x="15361" y="59512"/>
                </a:lnTo>
                <a:lnTo>
                  <a:pt x="16322" y="60472"/>
                </a:lnTo>
                <a:lnTo>
                  <a:pt x="18242" y="61432"/>
                </a:lnTo>
                <a:lnTo>
                  <a:pt x="19202" y="62392"/>
                </a:lnTo>
                <a:lnTo>
                  <a:pt x="21122" y="63352"/>
                </a:lnTo>
                <a:lnTo>
                  <a:pt x="22082" y="54711"/>
                </a:lnTo>
                <a:lnTo>
                  <a:pt x="19202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4053230" y="2560975"/>
            <a:ext cx="35524" cy="65272"/>
          </a:xfrm>
          <a:custGeom>
            <a:avLst/>
            <a:gdLst/>
            <a:ahLst/>
            <a:cxnLst/>
            <a:rect l="l" t="t" r="r" b="b"/>
            <a:pathLst>
              <a:path w="35524" h="65272">
                <a:moveTo>
                  <a:pt x="6720" y="65272"/>
                </a:moveTo>
                <a:lnTo>
                  <a:pt x="17282" y="65272"/>
                </a:lnTo>
                <a:lnTo>
                  <a:pt x="21122" y="63352"/>
                </a:lnTo>
                <a:lnTo>
                  <a:pt x="24002" y="61432"/>
                </a:lnTo>
                <a:lnTo>
                  <a:pt x="26883" y="59512"/>
                </a:lnTo>
                <a:lnTo>
                  <a:pt x="28803" y="56631"/>
                </a:lnTo>
                <a:lnTo>
                  <a:pt x="30723" y="53751"/>
                </a:lnTo>
                <a:lnTo>
                  <a:pt x="32644" y="49911"/>
                </a:lnTo>
                <a:lnTo>
                  <a:pt x="33604" y="46070"/>
                </a:lnTo>
                <a:lnTo>
                  <a:pt x="34564" y="42230"/>
                </a:lnTo>
                <a:lnTo>
                  <a:pt x="35524" y="37444"/>
                </a:lnTo>
                <a:lnTo>
                  <a:pt x="35524" y="27843"/>
                </a:lnTo>
                <a:lnTo>
                  <a:pt x="34564" y="24002"/>
                </a:lnTo>
                <a:lnTo>
                  <a:pt x="34564" y="20162"/>
                </a:lnTo>
                <a:lnTo>
                  <a:pt x="33604" y="16322"/>
                </a:lnTo>
                <a:lnTo>
                  <a:pt x="31683" y="12481"/>
                </a:lnTo>
                <a:lnTo>
                  <a:pt x="29763" y="9601"/>
                </a:lnTo>
                <a:lnTo>
                  <a:pt x="27843" y="6720"/>
                </a:lnTo>
                <a:lnTo>
                  <a:pt x="25923" y="4800"/>
                </a:lnTo>
                <a:lnTo>
                  <a:pt x="22082" y="2880"/>
                </a:lnTo>
                <a:lnTo>
                  <a:pt x="19202" y="960"/>
                </a:lnTo>
                <a:lnTo>
                  <a:pt x="15361" y="0"/>
                </a:lnTo>
                <a:lnTo>
                  <a:pt x="9601" y="0"/>
                </a:lnTo>
                <a:lnTo>
                  <a:pt x="7680" y="960"/>
                </a:lnTo>
                <a:lnTo>
                  <a:pt x="5760" y="960"/>
                </a:lnTo>
                <a:lnTo>
                  <a:pt x="384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13441"/>
                </a:lnTo>
                <a:lnTo>
                  <a:pt x="960" y="12481"/>
                </a:lnTo>
                <a:lnTo>
                  <a:pt x="2880" y="11521"/>
                </a:lnTo>
                <a:lnTo>
                  <a:pt x="3840" y="10561"/>
                </a:lnTo>
                <a:lnTo>
                  <a:pt x="4800" y="10561"/>
                </a:lnTo>
                <a:lnTo>
                  <a:pt x="6720" y="9601"/>
                </a:lnTo>
                <a:lnTo>
                  <a:pt x="12481" y="9601"/>
                </a:lnTo>
                <a:lnTo>
                  <a:pt x="14401" y="10561"/>
                </a:lnTo>
                <a:lnTo>
                  <a:pt x="16322" y="11521"/>
                </a:lnTo>
                <a:lnTo>
                  <a:pt x="18242" y="13441"/>
                </a:lnTo>
                <a:lnTo>
                  <a:pt x="20162" y="14401"/>
                </a:lnTo>
                <a:lnTo>
                  <a:pt x="21122" y="17282"/>
                </a:lnTo>
                <a:lnTo>
                  <a:pt x="22082" y="19202"/>
                </a:lnTo>
                <a:lnTo>
                  <a:pt x="23042" y="22082"/>
                </a:lnTo>
                <a:lnTo>
                  <a:pt x="23042" y="24947"/>
                </a:lnTo>
                <a:lnTo>
                  <a:pt x="24002" y="27843"/>
                </a:lnTo>
                <a:lnTo>
                  <a:pt x="24002" y="39349"/>
                </a:lnTo>
                <a:lnTo>
                  <a:pt x="23042" y="41285"/>
                </a:lnTo>
                <a:lnTo>
                  <a:pt x="22082" y="44150"/>
                </a:lnTo>
                <a:lnTo>
                  <a:pt x="21122" y="47030"/>
                </a:lnTo>
                <a:lnTo>
                  <a:pt x="20162" y="48950"/>
                </a:lnTo>
                <a:lnTo>
                  <a:pt x="19202" y="50871"/>
                </a:lnTo>
                <a:lnTo>
                  <a:pt x="17282" y="52791"/>
                </a:lnTo>
                <a:lnTo>
                  <a:pt x="15361" y="54711"/>
                </a:lnTo>
                <a:lnTo>
                  <a:pt x="13441" y="55671"/>
                </a:lnTo>
                <a:lnTo>
                  <a:pt x="11521" y="56631"/>
                </a:lnTo>
                <a:lnTo>
                  <a:pt x="5760" y="56631"/>
                </a:lnTo>
                <a:lnTo>
                  <a:pt x="2880" y="55671"/>
                </a:lnTo>
                <a:lnTo>
                  <a:pt x="1920" y="64312"/>
                </a:lnTo>
                <a:lnTo>
                  <a:pt x="2880" y="65272"/>
                </a:lnTo>
                <a:lnTo>
                  <a:pt x="6720" y="65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4101236" y="2563855"/>
            <a:ext cx="51831" cy="62392"/>
          </a:xfrm>
          <a:custGeom>
            <a:avLst/>
            <a:gdLst/>
            <a:ahLst/>
            <a:cxnLst/>
            <a:rect l="l" t="t" r="r" b="b"/>
            <a:pathLst>
              <a:path w="51831" h="62392">
                <a:moveTo>
                  <a:pt x="0" y="30723"/>
                </a:moveTo>
                <a:lnTo>
                  <a:pt x="0" y="35509"/>
                </a:lnTo>
                <a:lnTo>
                  <a:pt x="960" y="40309"/>
                </a:lnTo>
                <a:lnTo>
                  <a:pt x="1920" y="44150"/>
                </a:lnTo>
                <a:lnTo>
                  <a:pt x="2880" y="48966"/>
                </a:lnTo>
                <a:lnTo>
                  <a:pt x="4800" y="51831"/>
                </a:lnTo>
                <a:lnTo>
                  <a:pt x="7680" y="54711"/>
                </a:lnTo>
                <a:lnTo>
                  <a:pt x="9601" y="57591"/>
                </a:lnTo>
                <a:lnTo>
                  <a:pt x="13441" y="59512"/>
                </a:lnTo>
                <a:lnTo>
                  <a:pt x="16306" y="60472"/>
                </a:lnTo>
                <a:lnTo>
                  <a:pt x="20147" y="62392"/>
                </a:lnTo>
                <a:lnTo>
                  <a:pt x="37429" y="62392"/>
                </a:lnTo>
                <a:lnTo>
                  <a:pt x="40309" y="61432"/>
                </a:lnTo>
                <a:lnTo>
                  <a:pt x="42230" y="61432"/>
                </a:lnTo>
                <a:lnTo>
                  <a:pt x="44150" y="60472"/>
                </a:lnTo>
                <a:lnTo>
                  <a:pt x="46070" y="60472"/>
                </a:lnTo>
                <a:lnTo>
                  <a:pt x="47990" y="59512"/>
                </a:lnTo>
                <a:lnTo>
                  <a:pt x="48950" y="59512"/>
                </a:lnTo>
                <a:lnTo>
                  <a:pt x="49911" y="58552"/>
                </a:lnTo>
                <a:lnTo>
                  <a:pt x="50871" y="58552"/>
                </a:lnTo>
                <a:lnTo>
                  <a:pt x="50871" y="57591"/>
                </a:lnTo>
                <a:lnTo>
                  <a:pt x="51831" y="57591"/>
                </a:lnTo>
                <a:lnTo>
                  <a:pt x="51831" y="49911"/>
                </a:lnTo>
                <a:lnTo>
                  <a:pt x="47990" y="49911"/>
                </a:lnTo>
                <a:lnTo>
                  <a:pt x="47030" y="50871"/>
                </a:lnTo>
                <a:lnTo>
                  <a:pt x="45110" y="50871"/>
                </a:lnTo>
                <a:lnTo>
                  <a:pt x="44150" y="51831"/>
                </a:lnTo>
                <a:lnTo>
                  <a:pt x="42230" y="51831"/>
                </a:lnTo>
                <a:lnTo>
                  <a:pt x="40309" y="52791"/>
                </a:lnTo>
                <a:lnTo>
                  <a:pt x="38389" y="53751"/>
                </a:lnTo>
                <a:lnTo>
                  <a:pt x="23987" y="53751"/>
                </a:lnTo>
                <a:lnTo>
                  <a:pt x="22082" y="52791"/>
                </a:lnTo>
                <a:lnTo>
                  <a:pt x="19202" y="51831"/>
                </a:lnTo>
                <a:lnTo>
                  <a:pt x="17282" y="49911"/>
                </a:lnTo>
                <a:lnTo>
                  <a:pt x="15361" y="47990"/>
                </a:lnTo>
                <a:lnTo>
                  <a:pt x="14401" y="46070"/>
                </a:lnTo>
                <a:lnTo>
                  <a:pt x="13441" y="44150"/>
                </a:lnTo>
                <a:lnTo>
                  <a:pt x="12481" y="41269"/>
                </a:lnTo>
                <a:lnTo>
                  <a:pt x="11521" y="38404"/>
                </a:lnTo>
                <a:lnTo>
                  <a:pt x="11521" y="19202"/>
                </a:lnTo>
                <a:lnTo>
                  <a:pt x="12481" y="17282"/>
                </a:lnTo>
                <a:lnTo>
                  <a:pt x="13441" y="15361"/>
                </a:lnTo>
                <a:lnTo>
                  <a:pt x="14401" y="13441"/>
                </a:lnTo>
                <a:lnTo>
                  <a:pt x="16306" y="0"/>
                </a:lnTo>
                <a:lnTo>
                  <a:pt x="13441" y="960"/>
                </a:lnTo>
                <a:lnTo>
                  <a:pt x="9601" y="3840"/>
                </a:lnTo>
                <a:lnTo>
                  <a:pt x="7680" y="6720"/>
                </a:lnTo>
                <a:lnTo>
                  <a:pt x="4800" y="9601"/>
                </a:lnTo>
                <a:lnTo>
                  <a:pt x="2880" y="12481"/>
                </a:lnTo>
                <a:lnTo>
                  <a:pt x="1920" y="16322"/>
                </a:lnTo>
                <a:lnTo>
                  <a:pt x="960" y="21122"/>
                </a:lnTo>
                <a:lnTo>
                  <a:pt x="0" y="24963"/>
                </a:lnTo>
                <a:lnTo>
                  <a:pt x="0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" name="object 155"/>
          <p:cNvSpPr/>
          <p:nvPr/>
        </p:nvSpPr>
        <p:spPr>
          <a:xfrm>
            <a:off x="4112757" y="2560975"/>
            <a:ext cx="43190" cy="35509"/>
          </a:xfrm>
          <a:custGeom>
            <a:avLst/>
            <a:gdLst/>
            <a:ahLst/>
            <a:cxnLst/>
            <a:rect l="l" t="t" r="r" b="b"/>
            <a:pathLst>
              <a:path w="43190" h="35509">
                <a:moveTo>
                  <a:pt x="43190" y="24947"/>
                </a:moveTo>
                <a:lnTo>
                  <a:pt x="42230" y="21122"/>
                </a:lnTo>
                <a:lnTo>
                  <a:pt x="41269" y="17282"/>
                </a:lnTo>
                <a:lnTo>
                  <a:pt x="40309" y="14401"/>
                </a:lnTo>
                <a:lnTo>
                  <a:pt x="39349" y="11521"/>
                </a:lnTo>
                <a:lnTo>
                  <a:pt x="37429" y="8641"/>
                </a:lnTo>
                <a:lnTo>
                  <a:pt x="34549" y="5760"/>
                </a:lnTo>
                <a:lnTo>
                  <a:pt x="31668" y="3840"/>
                </a:lnTo>
                <a:lnTo>
                  <a:pt x="28788" y="2880"/>
                </a:lnTo>
                <a:lnTo>
                  <a:pt x="25908" y="960"/>
                </a:lnTo>
                <a:lnTo>
                  <a:pt x="21122" y="0"/>
                </a:lnTo>
                <a:lnTo>
                  <a:pt x="12466" y="0"/>
                </a:lnTo>
                <a:lnTo>
                  <a:pt x="8625" y="960"/>
                </a:lnTo>
                <a:lnTo>
                  <a:pt x="4785" y="2880"/>
                </a:lnTo>
                <a:lnTo>
                  <a:pt x="2880" y="16322"/>
                </a:lnTo>
                <a:lnTo>
                  <a:pt x="3840" y="14401"/>
                </a:lnTo>
                <a:lnTo>
                  <a:pt x="5760" y="12481"/>
                </a:lnTo>
                <a:lnTo>
                  <a:pt x="7680" y="11521"/>
                </a:lnTo>
                <a:lnTo>
                  <a:pt x="9601" y="10561"/>
                </a:lnTo>
                <a:lnTo>
                  <a:pt x="11506" y="9601"/>
                </a:lnTo>
                <a:lnTo>
                  <a:pt x="13441" y="8641"/>
                </a:lnTo>
                <a:lnTo>
                  <a:pt x="22067" y="8641"/>
                </a:lnTo>
                <a:lnTo>
                  <a:pt x="25908" y="10561"/>
                </a:lnTo>
                <a:lnTo>
                  <a:pt x="28788" y="13441"/>
                </a:lnTo>
                <a:lnTo>
                  <a:pt x="30708" y="17282"/>
                </a:lnTo>
                <a:lnTo>
                  <a:pt x="32628" y="21122"/>
                </a:lnTo>
                <a:lnTo>
                  <a:pt x="31668" y="26883"/>
                </a:lnTo>
                <a:lnTo>
                  <a:pt x="0" y="26883"/>
                </a:lnTo>
                <a:lnTo>
                  <a:pt x="0" y="35509"/>
                </a:lnTo>
                <a:lnTo>
                  <a:pt x="40309" y="35509"/>
                </a:lnTo>
                <a:lnTo>
                  <a:pt x="41269" y="34564"/>
                </a:lnTo>
                <a:lnTo>
                  <a:pt x="42230" y="34564"/>
                </a:lnTo>
                <a:lnTo>
                  <a:pt x="43190" y="33604"/>
                </a:lnTo>
                <a:lnTo>
                  <a:pt x="43190" y="249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/>
          <p:nvPr/>
        </p:nvSpPr>
        <p:spPr>
          <a:xfrm>
            <a:off x="4163628" y="2546573"/>
            <a:ext cx="38404" cy="79674"/>
          </a:xfrm>
          <a:custGeom>
            <a:avLst/>
            <a:gdLst/>
            <a:ahLst/>
            <a:cxnLst/>
            <a:rect l="l" t="t" r="r" b="b"/>
            <a:pathLst>
              <a:path w="38404" h="79674">
                <a:moveTo>
                  <a:pt x="11521" y="0"/>
                </a:moveTo>
                <a:lnTo>
                  <a:pt x="11521" y="960"/>
                </a:lnTo>
                <a:lnTo>
                  <a:pt x="10561" y="960"/>
                </a:lnTo>
                <a:lnTo>
                  <a:pt x="10561" y="16322"/>
                </a:lnTo>
                <a:lnTo>
                  <a:pt x="960" y="16322"/>
                </a:lnTo>
                <a:lnTo>
                  <a:pt x="960" y="17282"/>
                </a:lnTo>
                <a:lnTo>
                  <a:pt x="0" y="17282"/>
                </a:lnTo>
                <a:lnTo>
                  <a:pt x="0" y="23042"/>
                </a:lnTo>
                <a:lnTo>
                  <a:pt x="960" y="24002"/>
                </a:lnTo>
                <a:lnTo>
                  <a:pt x="960" y="24963"/>
                </a:lnTo>
                <a:lnTo>
                  <a:pt x="10561" y="24963"/>
                </a:lnTo>
                <a:lnTo>
                  <a:pt x="10561" y="66248"/>
                </a:lnTo>
                <a:lnTo>
                  <a:pt x="11521" y="69113"/>
                </a:lnTo>
                <a:lnTo>
                  <a:pt x="12481" y="71033"/>
                </a:lnTo>
                <a:lnTo>
                  <a:pt x="13441" y="72953"/>
                </a:lnTo>
                <a:lnTo>
                  <a:pt x="14401" y="74874"/>
                </a:lnTo>
                <a:lnTo>
                  <a:pt x="16322" y="76794"/>
                </a:lnTo>
                <a:lnTo>
                  <a:pt x="17282" y="77754"/>
                </a:lnTo>
                <a:lnTo>
                  <a:pt x="20162" y="78714"/>
                </a:lnTo>
                <a:lnTo>
                  <a:pt x="22082" y="79674"/>
                </a:lnTo>
                <a:lnTo>
                  <a:pt x="33604" y="79674"/>
                </a:lnTo>
                <a:lnTo>
                  <a:pt x="34564" y="78714"/>
                </a:lnTo>
                <a:lnTo>
                  <a:pt x="36484" y="78714"/>
                </a:lnTo>
                <a:lnTo>
                  <a:pt x="36484" y="77754"/>
                </a:lnTo>
                <a:lnTo>
                  <a:pt x="37444" y="77754"/>
                </a:lnTo>
                <a:lnTo>
                  <a:pt x="38404" y="76794"/>
                </a:lnTo>
                <a:lnTo>
                  <a:pt x="38404" y="69113"/>
                </a:lnTo>
                <a:lnTo>
                  <a:pt x="35524" y="69113"/>
                </a:lnTo>
                <a:lnTo>
                  <a:pt x="34564" y="70073"/>
                </a:lnTo>
                <a:lnTo>
                  <a:pt x="32644" y="70073"/>
                </a:lnTo>
                <a:lnTo>
                  <a:pt x="31683" y="71033"/>
                </a:lnTo>
                <a:lnTo>
                  <a:pt x="26883" y="71033"/>
                </a:lnTo>
                <a:lnTo>
                  <a:pt x="24003" y="69113"/>
                </a:lnTo>
                <a:lnTo>
                  <a:pt x="23042" y="67193"/>
                </a:lnTo>
                <a:lnTo>
                  <a:pt x="22082" y="65272"/>
                </a:lnTo>
                <a:lnTo>
                  <a:pt x="21122" y="62392"/>
                </a:lnTo>
                <a:lnTo>
                  <a:pt x="21122" y="24963"/>
                </a:lnTo>
                <a:lnTo>
                  <a:pt x="37444" y="24963"/>
                </a:lnTo>
                <a:lnTo>
                  <a:pt x="38404" y="24002"/>
                </a:lnTo>
                <a:lnTo>
                  <a:pt x="38404" y="16322"/>
                </a:lnTo>
                <a:lnTo>
                  <a:pt x="21122" y="16322"/>
                </a:lnTo>
                <a:lnTo>
                  <a:pt x="21122" y="960"/>
                </a:lnTo>
                <a:lnTo>
                  <a:pt x="20162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/>
          <p:nvPr/>
        </p:nvSpPr>
        <p:spPr>
          <a:xfrm>
            <a:off x="4216435" y="2561935"/>
            <a:ext cx="11521" cy="64312"/>
          </a:xfrm>
          <a:custGeom>
            <a:avLst/>
            <a:gdLst/>
            <a:ahLst/>
            <a:cxnLst/>
            <a:rect l="l" t="t" r="r" b="b"/>
            <a:pathLst>
              <a:path w="11521" h="64312">
                <a:moveTo>
                  <a:pt x="11521" y="61432"/>
                </a:moveTo>
                <a:lnTo>
                  <a:pt x="11521" y="1920"/>
                </a:lnTo>
                <a:lnTo>
                  <a:pt x="10546" y="1920"/>
                </a:lnTo>
                <a:lnTo>
                  <a:pt x="10546" y="960"/>
                </a:lnTo>
                <a:lnTo>
                  <a:pt x="8641" y="960"/>
                </a:lnTo>
                <a:lnTo>
                  <a:pt x="7680" y="0"/>
                </a:lnTo>
                <a:lnTo>
                  <a:pt x="3840" y="0"/>
                </a:lnTo>
                <a:lnTo>
                  <a:pt x="2865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62392"/>
                </a:lnTo>
                <a:lnTo>
                  <a:pt x="960" y="63352"/>
                </a:lnTo>
                <a:lnTo>
                  <a:pt x="2865" y="63352"/>
                </a:lnTo>
                <a:lnTo>
                  <a:pt x="3840" y="64312"/>
                </a:lnTo>
                <a:lnTo>
                  <a:pt x="6705" y="64312"/>
                </a:lnTo>
                <a:lnTo>
                  <a:pt x="7680" y="63352"/>
                </a:lnTo>
                <a:lnTo>
                  <a:pt x="10546" y="63352"/>
                </a:lnTo>
                <a:lnTo>
                  <a:pt x="10546" y="62392"/>
                </a:lnTo>
                <a:lnTo>
                  <a:pt x="11521" y="62392"/>
                </a:lnTo>
                <a:lnTo>
                  <a:pt x="11521" y="61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/>
          <p:nvPr/>
        </p:nvSpPr>
        <p:spPr>
          <a:xfrm>
            <a:off x="4215460" y="2537932"/>
            <a:ext cx="13456" cy="12481"/>
          </a:xfrm>
          <a:custGeom>
            <a:avLst/>
            <a:gdLst/>
            <a:ahLst/>
            <a:cxnLst/>
            <a:rect l="l" t="t" r="r" b="b"/>
            <a:pathLst>
              <a:path w="13456" h="12481">
                <a:moveTo>
                  <a:pt x="13456" y="6720"/>
                </a:moveTo>
                <a:lnTo>
                  <a:pt x="13456" y="3840"/>
                </a:lnTo>
                <a:lnTo>
                  <a:pt x="12496" y="1920"/>
                </a:lnTo>
                <a:lnTo>
                  <a:pt x="11521" y="960"/>
                </a:lnTo>
                <a:lnTo>
                  <a:pt x="10561" y="0"/>
                </a:lnTo>
                <a:lnTo>
                  <a:pt x="1935" y="0"/>
                </a:lnTo>
                <a:lnTo>
                  <a:pt x="975" y="960"/>
                </a:lnTo>
                <a:lnTo>
                  <a:pt x="0" y="1920"/>
                </a:lnTo>
                <a:lnTo>
                  <a:pt x="0" y="10561"/>
                </a:lnTo>
                <a:lnTo>
                  <a:pt x="975" y="11521"/>
                </a:lnTo>
                <a:lnTo>
                  <a:pt x="1935" y="12481"/>
                </a:lnTo>
                <a:lnTo>
                  <a:pt x="10561" y="12481"/>
                </a:lnTo>
                <a:lnTo>
                  <a:pt x="11521" y="11521"/>
                </a:lnTo>
                <a:lnTo>
                  <a:pt x="12496" y="10561"/>
                </a:lnTo>
                <a:lnTo>
                  <a:pt x="13456" y="8641"/>
                </a:lnTo>
                <a:lnTo>
                  <a:pt x="13456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/>
          <p:nvPr/>
        </p:nvSpPr>
        <p:spPr>
          <a:xfrm>
            <a:off x="4239463" y="2546573"/>
            <a:ext cx="39364" cy="79674"/>
          </a:xfrm>
          <a:custGeom>
            <a:avLst/>
            <a:gdLst/>
            <a:ahLst/>
            <a:cxnLst/>
            <a:rect l="l" t="t" r="r" b="b"/>
            <a:pathLst>
              <a:path w="39364" h="79674">
                <a:moveTo>
                  <a:pt x="29763" y="71033"/>
                </a:moveTo>
                <a:lnTo>
                  <a:pt x="26883" y="71033"/>
                </a:lnTo>
                <a:lnTo>
                  <a:pt x="24963" y="69113"/>
                </a:lnTo>
                <a:lnTo>
                  <a:pt x="24002" y="67193"/>
                </a:lnTo>
                <a:lnTo>
                  <a:pt x="22082" y="65272"/>
                </a:lnTo>
                <a:lnTo>
                  <a:pt x="22082" y="24963"/>
                </a:lnTo>
                <a:lnTo>
                  <a:pt x="38404" y="24963"/>
                </a:lnTo>
                <a:lnTo>
                  <a:pt x="38404" y="24002"/>
                </a:lnTo>
                <a:lnTo>
                  <a:pt x="39364" y="23042"/>
                </a:lnTo>
                <a:lnTo>
                  <a:pt x="39364" y="18242"/>
                </a:lnTo>
                <a:lnTo>
                  <a:pt x="38404" y="17282"/>
                </a:lnTo>
                <a:lnTo>
                  <a:pt x="38404" y="16322"/>
                </a:lnTo>
                <a:lnTo>
                  <a:pt x="22082" y="16322"/>
                </a:lnTo>
                <a:lnTo>
                  <a:pt x="22082" y="960"/>
                </a:lnTo>
                <a:lnTo>
                  <a:pt x="21122" y="960"/>
                </a:lnTo>
                <a:lnTo>
                  <a:pt x="20162" y="0"/>
                </a:lnTo>
                <a:lnTo>
                  <a:pt x="11521" y="0"/>
                </a:lnTo>
                <a:lnTo>
                  <a:pt x="11521" y="960"/>
                </a:lnTo>
                <a:lnTo>
                  <a:pt x="10561" y="960"/>
                </a:lnTo>
                <a:lnTo>
                  <a:pt x="10561" y="16322"/>
                </a:lnTo>
                <a:lnTo>
                  <a:pt x="960" y="16322"/>
                </a:lnTo>
                <a:lnTo>
                  <a:pt x="960" y="18242"/>
                </a:lnTo>
                <a:lnTo>
                  <a:pt x="0" y="18242"/>
                </a:lnTo>
                <a:lnTo>
                  <a:pt x="0" y="22082"/>
                </a:lnTo>
                <a:lnTo>
                  <a:pt x="960" y="23042"/>
                </a:lnTo>
                <a:lnTo>
                  <a:pt x="960" y="24963"/>
                </a:lnTo>
                <a:lnTo>
                  <a:pt x="10561" y="24963"/>
                </a:lnTo>
                <a:lnTo>
                  <a:pt x="10561" y="63352"/>
                </a:lnTo>
                <a:lnTo>
                  <a:pt x="11521" y="66248"/>
                </a:lnTo>
                <a:lnTo>
                  <a:pt x="11521" y="69113"/>
                </a:lnTo>
                <a:lnTo>
                  <a:pt x="12481" y="71033"/>
                </a:lnTo>
                <a:lnTo>
                  <a:pt x="13441" y="72953"/>
                </a:lnTo>
                <a:lnTo>
                  <a:pt x="14401" y="74874"/>
                </a:lnTo>
                <a:lnTo>
                  <a:pt x="16322" y="76794"/>
                </a:lnTo>
                <a:lnTo>
                  <a:pt x="18242" y="77754"/>
                </a:lnTo>
                <a:lnTo>
                  <a:pt x="20162" y="78714"/>
                </a:lnTo>
                <a:lnTo>
                  <a:pt x="22082" y="79674"/>
                </a:lnTo>
                <a:lnTo>
                  <a:pt x="34564" y="79674"/>
                </a:lnTo>
                <a:lnTo>
                  <a:pt x="34564" y="78714"/>
                </a:lnTo>
                <a:lnTo>
                  <a:pt x="36484" y="78714"/>
                </a:lnTo>
                <a:lnTo>
                  <a:pt x="37444" y="77754"/>
                </a:lnTo>
                <a:lnTo>
                  <a:pt x="38404" y="77754"/>
                </a:lnTo>
                <a:lnTo>
                  <a:pt x="38404" y="76794"/>
                </a:lnTo>
                <a:lnTo>
                  <a:pt x="39364" y="75834"/>
                </a:lnTo>
                <a:lnTo>
                  <a:pt x="39364" y="70073"/>
                </a:lnTo>
                <a:lnTo>
                  <a:pt x="38404" y="70073"/>
                </a:lnTo>
                <a:lnTo>
                  <a:pt x="38404" y="69113"/>
                </a:lnTo>
                <a:lnTo>
                  <a:pt x="35524" y="69113"/>
                </a:lnTo>
                <a:lnTo>
                  <a:pt x="34564" y="70073"/>
                </a:lnTo>
                <a:lnTo>
                  <a:pt x="32644" y="70073"/>
                </a:lnTo>
                <a:lnTo>
                  <a:pt x="31683" y="71033"/>
                </a:lnTo>
                <a:lnTo>
                  <a:pt x="29763" y="710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" name="object 160"/>
          <p:cNvSpPr/>
          <p:nvPr/>
        </p:nvSpPr>
        <p:spPr>
          <a:xfrm>
            <a:off x="4293229" y="2561935"/>
            <a:ext cx="10561" cy="64312"/>
          </a:xfrm>
          <a:custGeom>
            <a:avLst/>
            <a:gdLst/>
            <a:ahLst/>
            <a:cxnLst/>
            <a:rect l="l" t="t" r="r" b="b"/>
            <a:pathLst>
              <a:path w="10561" h="64312">
                <a:moveTo>
                  <a:pt x="0" y="960"/>
                </a:moveTo>
                <a:lnTo>
                  <a:pt x="0" y="63352"/>
                </a:lnTo>
                <a:lnTo>
                  <a:pt x="2880" y="63352"/>
                </a:lnTo>
                <a:lnTo>
                  <a:pt x="3840" y="64312"/>
                </a:lnTo>
                <a:lnTo>
                  <a:pt x="6720" y="64312"/>
                </a:lnTo>
                <a:lnTo>
                  <a:pt x="7680" y="63352"/>
                </a:lnTo>
                <a:lnTo>
                  <a:pt x="10561" y="63352"/>
                </a:lnTo>
                <a:lnTo>
                  <a:pt x="10561" y="960"/>
                </a:lnTo>
                <a:lnTo>
                  <a:pt x="7680" y="960"/>
                </a:lnTo>
                <a:lnTo>
                  <a:pt x="7680" y="0"/>
                </a:lnTo>
                <a:lnTo>
                  <a:pt x="2880" y="0"/>
                </a:lnTo>
                <a:lnTo>
                  <a:pt x="2880" y="96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" name="object 161"/>
          <p:cNvSpPr/>
          <p:nvPr/>
        </p:nvSpPr>
        <p:spPr>
          <a:xfrm>
            <a:off x="4292269" y="2537932"/>
            <a:ext cx="13441" cy="12481"/>
          </a:xfrm>
          <a:custGeom>
            <a:avLst/>
            <a:gdLst/>
            <a:ahLst/>
            <a:cxnLst/>
            <a:rect l="l" t="t" r="r" b="b"/>
            <a:pathLst>
              <a:path w="13441" h="12481">
                <a:moveTo>
                  <a:pt x="13441" y="6720"/>
                </a:moveTo>
                <a:lnTo>
                  <a:pt x="13441" y="3840"/>
                </a:lnTo>
                <a:lnTo>
                  <a:pt x="12481" y="1920"/>
                </a:lnTo>
                <a:lnTo>
                  <a:pt x="11521" y="960"/>
                </a:lnTo>
                <a:lnTo>
                  <a:pt x="1056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10561"/>
                </a:lnTo>
                <a:lnTo>
                  <a:pt x="960" y="11521"/>
                </a:lnTo>
                <a:lnTo>
                  <a:pt x="1920" y="12481"/>
                </a:lnTo>
                <a:lnTo>
                  <a:pt x="10561" y="12481"/>
                </a:lnTo>
                <a:lnTo>
                  <a:pt x="11521" y="11521"/>
                </a:lnTo>
                <a:lnTo>
                  <a:pt x="12481" y="10561"/>
                </a:lnTo>
                <a:lnTo>
                  <a:pt x="13441" y="8641"/>
                </a:lnTo>
                <a:lnTo>
                  <a:pt x="1344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" name="object 162"/>
          <p:cNvSpPr/>
          <p:nvPr/>
        </p:nvSpPr>
        <p:spPr>
          <a:xfrm>
            <a:off x="4320098" y="2565775"/>
            <a:ext cx="16322" cy="58552"/>
          </a:xfrm>
          <a:custGeom>
            <a:avLst/>
            <a:gdLst/>
            <a:ahLst/>
            <a:cxnLst/>
            <a:rect l="l" t="t" r="r" b="b"/>
            <a:pathLst>
              <a:path w="16322" h="58552">
                <a:moveTo>
                  <a:pt x="960" y="38389"/>
                </a:moveTo>
                <a:lnTo>
                  <a:pt x="1935" y="42230"/>
                </a:lnTo>
                <a:lnTo>
                  <a:pt x="2895" y="46070"/>
                </a:lnTo>
                <a:lnTo>
                  <a:pt x="4800" y="49911"/>
                </a:lnTo>
                <a:lnTo>
                  <a:pt x="6736" y="52791"/>
                </a:lnTo>
                <a:lnTo>
                  <a:pt x="9616" y="54711"/>
                </a:lnTo>
                <a:lnTo>
                  <a:pt x="12481" y="57591"/>
                </a:lnTo>
                <a:lnTo>
                  <a:pt x="16322" y="58552"/>
                </a:lnTo>
                <a:lnTo>
                  <a:pt x="15361" y="45110"/>
                </a:lnTo>
                <a:lnTo>
                  <a:pt x="13456" y="42230"/>
                </a:lnTo>
                <a:lnTo>
                  <a:pt x="12481" y="40325"/>
                </a:lnTo>
                <a:lnTo>
                  <a:pt x="12481" y="37429"/>
                </a:lnTo>
                <a:lnTo>
                  <a:pt x="11521" y="34549"/>
                </a:lnTo>
                <a:lnTo>
                  <a:pt x="11521" y="21122"/>
                </a:lnTo>
                <a:lnTo>
                  <a:pt x="12481" y="18242"/>
                </a:lnTo>
                <a:lnTo>
                  <a:pt x="13456" y="15361"/>
                </a:lnTo>
                <a:lnTo>
                  <a:pt x="14401" y="13441"/>
                </a:lnTo>
                <a:lnTo>
                  <a:pt x="13456" y="0"/>
                </a:lnTo>
                <a:lnTo>
                  <a:pt x="9616" y="1920"/>
                </a:lnTo>
                <a:lnTo>
                  <a:pt x="7680" y="4800"/>
                </a:lnTo>
                <a:lnTo>
                  <a:pt x="4800" y="7680"/>
                </a:lnTo>
                <a:lnTo>
                  <a:pt x="2895" y="11521"/>
                </a:lnTo>
                <a:lnTo>
                  <a:pt x="1935" y="15361"/>
                </a:lnTo>
                <a:lnTo>
                  <a:pt x="960" y="19202"/>
                </a:lnTo>
                <a:lnTo>
                  <a:pt x="0" y="23987"/>
                </a:lnTo>
                <a:lnTo>
                  <a:pt x="0" y="33588"/>
                </a:lnTo>
                <a:lnTo>
                  <a:pt x="960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" name="object 163"/>
          <p:cNvSpPr/>
          <p:nvPr/>
        </p:nvSpPr>
        <p:spPr>
          <a:xfrm>
            <a:off x="4333554" y="2560975"/>
            <a:ext cx="46070" cy="65272"/>
          </a:xfrm>
          <a:custGeom>
            <a:avLst/>
            <a:gdLst/>
            <a:ahLst/>
            <a:cxnLst/>
            <a:rect l="l" t="t" r="r" b="b"/>
            <a:pathLst>
              <a:path w="46070" h="65272">
                <a:moveTo>
                  <a:pt x="7665" y="54711"/>
                </a:moveTo>
                <a:lnTo>
                  <a:pt x="4785" y="53751"/>
                </a:lnTo>
                <a:lnTo>
                  <a:pt x="2865" y="51846"/>
                </a:lnTo>
                <a:lnTo>
                  <a:pt x="1905" y="49911"/>
                </a:lnTo>
                <a:lnTo>
                  <a:pt x="2865" y="63352"/>
                </a:lnTo>
                <a:lnTo>
                  <a:pt x="6705" y="65272"/>
                </a:lnTo>
                <a:lnTo>
                  <a:pt x="24947" y="65272"/>
                </a:lnTo>
                <a:lnTo>
                  <a:pt x="28788" y="63352"/>
                </a:lnTo>
                <a:lnTo>
                  <a:pt x="32628" y="61432"/>
                </a:lnTo>
                <a:lnTo>
                  <a:pt x="35509" y="59512"/>
                </a:lnTo>
                <a:lnTo>
                  <a:pt x="38389" y="56631"/>
                </a:lnTo>
                <a:lnTo>
                  <a:pt x="41269" y="53751"/>
                </a:lnTo>
                <a:lnTo>
                  <a:pt x="43190" y="49911"/>
                </a:lnTo>
                <a:lnTo>
                  <a:pt x="44150" y="46070"/>
                </a:lnTo>
                <a:lnTo>
                  <a:pt x="45110" y="41285"/>
                </a:lnTo>
                <a:lnTo>
                  <a:pt x="46070" y="37444"/>
                </a:lnTo>
                <a:lnTo>
                  <a:pt x="46070" y="27843"/>
                </a:lnTo>
                <a:lnTo>
                  <a:pt x="45110" y="23042"/>
                </a:lnTo>
                <a:lnTo>
                  <a:pt x="44150" y="19202"/>
                </a:lnTo>
                <a:lnTo>
                  <a:pt x="43190" y="15361"/>
                </a:lnTo>
                <a:lnTo>
                  <a:pt x="41269" y="11521"/>
                </a:lnTo>
                <a:lnTo>
                  <a:pt x="38389" y="8641"/>
                </a:lnTo>
                <a:lnTo>
                  <a:pt x="36469" y="5760"/>
                </a:lnTo>
                <a:lnTo>
                  <a:pt x="33588" y="3840"/>
                </a:lnTo>
                <a:lnTo>
                  <a:pt x="29748" y="2880"/>
                </a:lnTo>
                <a:lnTo>
                  <a:pt x="25908" y="960"/>
                </a:lnTo>
                <a:lnTo>
                  <a:pt x="22067" y="0"/>
                </a:lnTo>
                <a:lnTo>
                  <a:pt x="11506" y="0"/>
                </a:lnTo>
                <a:lnTo>
                  <a:pt x="7665" y="960"/>
                </a:lnTo>
                <a:lnTo>
                  <a:pt x="3825" y="2880"/>
                </a:lnTo>
                <a:lnTo>
                  <a:pt x="0" y="4800"/>
                </a:lnTo>
                <a:lnTo>
                  <a:pt x="944" y="18242"/>
                </a:lnTo>
                <a:lnTo>
                  <a:pt x="1905" y="16322"/>
                </a:lnTo>
                <a:lnTo>
                  <a:pt x="3825" y="14401"/>
                </a:lnTo>
                <a:lnTo>
                  <a:pt x="5745" y="12481"/>
                </a:lnTo>
                <a:lnTo>
                  <a:pt x="7665" y="11521"/>
                </a:lnTo>
                <a:lnTo>
                  <a:pt x="10546" y="9601"/>
                </a:lnTo>
                <a:lnTo>
                  <a:pt x="20147" y="9601"/>
                </a:lnTo>
                <a:lnTo>
                  <a:pt x="23027" y="10561"/>
                </a:lnTo>
                <a:lnTo>
                  <a:pt x="24947" y="11521"/>
                </a:lnTo>
                <a:lnTo>
                  <a:pt x="27828" y="12481"/>
                </a:lnTo>
                <a:lnTo>
                  <a:pt x="29748" y="14401"/>
                </a:lnTo>
                <a:lnTo>
                  <a:pt x="30708" y="16322"/>
                </a:lnTo>
                <a:lnTo>
                  <a:pt x="31668" y="18242"/>
                </a:lnTo>
                <a:lnTo>
                  <a:pt x="32628" y="21122"/>
                </a:lnTo>
                <a:lnTo>
                  <a:pt x="33588" y="24002"/>
                </a:lnTo>
                <a:lnTo>
                  <a:pt x="34549" y="26883"/>
                </a:lnTo>
                <a:lnTo>
                  <a:pt x="34549" y="36469"/>
                </a:lnTo>
                <a:lnTo>
                  <a:pt x="33588" y="39349"/>
                </a:lnTo>
                <a:lnTo>
                  <a:pt x="33588" y="42230"/>
                </a:lnTo>
                <a:lnTo>
                  <a:pt x="32628" y="45125"/>
                </a:lnTo>
                <a:lnTo>
                  <a:pt x="31668" y="47990"/>
                </a:lnTo>
                <a:lnTo>
                  <a:pt x="29748" y="49911"/>
                </a:lnTo>
                <a:lnTo>
                  <a:pt x="28788" y="51846"/>
                </a:lnTo>
                <a:lnTo>
                  <a:pt x="26868" y="53751"/>
                </a:lnTo>
                <a:lnTo>
                  <a:pt x="23987" y="54711"/>
                </a:lnTo>
                <a:lnTo>
                  <a:pt x="22067" y="55671"/>
                </a:lnTo>
                <a:lnTo>
                  <a:pt x="19187" y="56631"/>
                </a:lnTo>
                <a:lnTo>
                  <a:pt x="12466" y="56631"/>
                </a:lnTo>
                <a:lnTo>
                  <a:pt x="9585" y="55671"/>
                </a:lnTo>
                <a:lnTo>
                  <a:pt x="7665" y="547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/>
          <p:nvPr/>
        </p:nvSpPr>
        <p:spPr>
          <a:xfrm>
            <a:off x="4395947" y="2560975"/>
            <a:ext cx="50871" cy="65272"/>
          </a:xfrm>
          <a:custGeom>
            <a:avLst/>
            <a:gdLst/>
            <a:ahLst/>
            <a:cxnLst/>
            <a:rect l="l" t="t" r="r" b="b"/>
            <a:pathLst>
              <a:path w="50871" h="65272">
                <a:moveTo>
                  <a:pt x="9601" y="64312"/>
                </a:moveTo>
                <a:lnTo>
                  <a:pt x="10561" y="64312"/>
                </a:lnTo>
                <a:lnTo>
                  <a:pt x="10561" y="21122"/>
                </a:lnTo>
                <a:lnTo>
                  <a:pt x="13441" y="17282"/>
                </a:lnTo>
                <a:lnTo>
                  <a:pt x="16322" y="14401"/>
                </a:lnTo>
                <a:lnTo>
                  <a:pt x="19187" y="12481"/>
                </a:lnTo>
                <a:lnTo>
                  <a:pt x="22067" y="10561"/>
                </a:lnTo>
                <a:lnTo>
                  <a:pt x="24963" y="9601"/>
                </a:lnTo>
                <a:lnTo>
                  <a:pt x="29748" y="9601"/>
                </a:lnTo>
                <a:lnTo>
                  <a:pt x="31683" y="10561"/>
                </a:lnTo>
                <a:lnTo>
                  <a:pt x="32628" y="10561"/>
                </a:lnTo>
                <a:lnTo>
                  <a:pt x="34549" y="11521"/>
                </a:lnTo>
                <a:lnTo>
                  <a:pt x="35524" y="13441"/>
                </a:lnTo>
                <a:lnTo>
                  <a:pt x="36469" y="14401"/>
                </a:lnTo>
                <a:lnTo>
                  <a:pt x="37429" y="16322"/>
                </a:lnTo>
                <a:lnTo>
                  <a:pt x="38389" y="17282"/>
                </a:lnTo>
                <a:lnTo>
                  <a:pt x="39349" y="20162"/>
                </a:lnTo>
                <a:lnTo>
                  <a:pt x="39349" y="22082"/>
                </a:lnTo>
                <a:lnTo>
                  <a:pt x="40309" y="24947"/>
                </a:lnTo>
                <a:lnTo>
                  <a:pt x="40309" y="64312"/>
                </a:lnTo>
                <a:lnTo>
                  <a:pt x="43190" y="64312"/>
                </a:lnTo>
                <a:lnTo>
                  <a:pt x="43190" y="65272"/>
                </a:lnTo>
                <a:lnTo>
                  <a:pt x="46070" y="65272"/>
                </a:lnTo>
                <a:lnTo>
                  <a:pt x="47030" y="64312"/>
                </a:lnTo>
                <a:lnTo>
                  <a:pt x="50871" y="64312"/>
                </a:lnTo>
                <a:lnTo>
                  <a:pt x="50871" y="18242"/>
                </a:lnTo>
                <a:lnTo>
                  <a:pt x="49911" y="15361"/>
                </a:lnTo>
                <a:lnTo>
                  <a:pt x="48950" y="12481"/>
                </a:lnTo>
                <a:lnTo>
                  <a:pt x="47990" y="9601"/>
                </a:lnTo>
                <a:lnTo>
                  <a:pt x="46070" y="7680"/>
                </a:lnTo>
                <a:lnTo>
                  <a:pt x="44150" y="5760"/>
                </a:lnTo>
                <a:lnTo>
                  <a:pt x="42230" y="3840"/>
                </a:lnTo>
                <a:lnTo>
                  <a:pt x="39349" y="2880"/>
                </a:lnTo>
                <a:lnTo>
                  <a:pt x="36469" y="960"/>
                </a:lnTo>
                <a:lnTo>
                  <a:pt x="33588" y="0"/>
                </a:lnTo>
                <a:lnTo>
                  <a:pt x="25908" y="0"/>
                </a:lnTo>
                <a:lnTo>
                  <a:pt x="23027" y="960"/>
                </a:lnTo>
                <a:lnTo>
                  <a:pt x="19187" y="2880"/>
                </a:lnTo>
                <a:lnTo>
                  <a:pt x="16322" y="4800"/>
                </a:lnTo>
                <a:lnTo>
                  <a:pt x="12481" y="7680"/>
                </a:lnTo>
                <a:lnTo>
                  <a:pt x="9601" y="11521"/>
                </a:lnTo>
                <a:lnTo>
                  <a:pt x="9601" y="2880"/>
                </a:lnTo>
                <a:lnTo>
                  <a:pt x="8641" y="1920"/>
                </a:lnTo>
                <a:lnTo>
                  <a:pt x="6720" y="1920"/>
                </a:lnTo>
                <a:lnTo>
                  <a:pt x="672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0" y="1920"/>
                </a:lnTo>
                <a:lnTo>
                  <a:pt x="0" y="64312"/>
                </a:lnTo>
                <a:lnTo>
                  <a:pt x="2880" y="64312"/>
                </a:lnTo>
                <a:lnTo>
                  <a:pt x="2880" y="65272"/>
                </a:lnTo>
                <a:lnTo>
                  <a:pt x="5760" y="65272"/>
                </a:lnTo>
                <a:lnTo>
                  <a:pt x="6720" y="64312"/>
                </a:lnTo>
                <a:lnTo>
                  <a:pt x="9601" y="6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" name="object 165"/>
          <p:cNvSpPr/>
          <p:nvPr/>
        </p:nvSpPr>
        <p:spPr>
          <a:xfrm>
            <a:off x="3050072" y="2723205"/>
            <a:ext cx="48950" cy="64328"/>
          </a:xfrm>
          <a:custGeom>
            <a:avLst/>
            <a:gdLst/>
            <a:ahLst/>
            <a:cxnLst/>
            <a:rect l="l" t="t" r="r" b="b"/>
            <a:pathLst>
              <a:path w="48950" h="64328">
                <a:moveTo>
                  <a:pt x="42230" y="3840"/>
                </a:moveTo>
                <a:lnTo>
                  <a:pt x="39349" y="2880"/>
                </a:lnTo>
                <a:lnTo>
                  <a:pt x="36469" y="1920"/>
                </a:lnTo>
                <a:lnTo>
                  <a:pt x="33588" y="960"/>
                </a:lnTo>
                <a:lnTo>
                  <a:pt x="29748" y="0"/>
                </a:lnTo>
                <a:lnTo>
                  <a:pt x="23027" y="0"/>
                </a:lnTo>
                <a:lnTo>
                  <a:pt x="21107" y="960"/>
                </a:lnTo>
                <a:lnTo>
                  <a:pt x="16306" y="960"/>
                </a:lnTo>
                <a:lnTo>
                  <a:pt x="14386" y="1920"/>
                </a:lnTo>
                <a:lnTo>
                  <a:pt x="12466" y="2880"/>
                </a:lnTo>
                <a:lnTo>
                  <a:pt x="10561" y="2880"/>
                </a:lnTo>
                <a:lnTo>
                  <a:pt x="8625" y="3840"/>
                </a:lnTo>
                <a:lnTo>
                  <a:pt x="7665" y="4800"/>
                </a:lnTo>
                <a:lnTo>
                  <a:pt x="5745" y="5760"/>
                </a:lnTo>
                <a:lnTo>
                  <a:pt x="4785" y="5760"/>
                </a:lnTo>
                <a:lnTo>
                  <a:pt x="4785" y="6720"/>
                </a:lnTo>
                <a:lnTo>
                  <a:pt x="3840" y="7680"/>
                </a:lnTo>
                <a:lnTo>
                  <a:pt x="3840" y="8641"/>
                </a:lnTo>
                <a:lnTo>
                  <a:pt x="2880" y="9601"/>
                </a:lnTo>
                <a:lnTo>
                  <a:pt x="2880" y="12481"/>
                </a:lnTo>
                <a:lnTo>
                  <a:pt x="3840" y="13441"/>
                </a:lnTo>
                <a:lnTo>
                  <a:pt x="3840" y="15361"/>
                </a:lnTo>
                <a:lnTo>
                  <a:pt x="6720" y="15361"/>
                </a:lnTo>
                <a:lnTo>
                  <a:pt x="7665" y="14401"/>
                </a:lnTo>
                <a:lnTo>
                  <a:pt x="8625" y="13441"/>
                </a:lnTo>
                <a:lnTo>
                  <a:pt x="10561" y="13441"/>
                </a:lnTo>
                <a:lnTo>
                  <a:pt x="11506" y="12481"/>
                </a:lnTo>
                <a:lnTo>
                  <a:pt x="13441" y="11521"/>
                </a:lnTo>
                <a:lnTo>
                  <a:pt x="15346" y="10561"/>
                </a:lnTo>
                <a:lnTo>
                  <a:pt x="17282" y="10561"/>
                </a:lnTo>
                <a:lnTo>
                  <a:pt x="19187" y="9601"/>
                </a:lnTo>
                <a:lnTo>
                  <a:pt x="29748" y="9601"/>
                </a:lnTo>
                <a:lnTo>
                  <a:pt x="30708" y="10561"/>
                </a:lnTo>
                <a:lnTo>
                  <a:pt x="32628" y="10561"/>
                </a:lnTo>
                <a:lnTo>
                  <a:pt x="34549" y="11521"/>
                </a:lnTo>
                <a:lnTo>
                  <a:pt x="35509" y="12481"/>
                </a:lnTo>
                <a:lnTo>
                  <a:pt x="36469" y="14401"/>
                </a:lnTo>
                <a:lnTo>
                  <a:pt x="37429" y="15361"/>
                </a:lnTo>
                <a:lnTo>
                  <a:pt x="37429" y="17282"/>
                </a:lnTo>
                <a:lnTo>
                  <a:pt x="38389" y="19202"/>
                </a:lnTo>
                <a:lnTo>
                  <a:pt x="38389" y="27843"/>
                </a:lnTo>
                <a:lnTo>
                  <a:pt x="21107" y="27843"/>
                </a:lnTo>
                <a:lnTo>
                  <a:pt x="17282" y="28803"/>
                </a:lnTo>
                <a:lnTo>
                  <a:pt x="13441" y="29763"/>
                </a:lnTo>
                <a:lnTo>
                  <a:pt x="10561" y="30723"/>
                </a:lnTo>
                <a:lnTo>
                  <a:pt x="8625" y="32644"/>
                </a:lnTo>
                <a:lnTo>
                  <a:pt x="5745" y="34564"/>
                </a:lnTo>
                <a:lnTo>
                  <a:pt x="3840" y="36484"/>
                </a:lnTo>
                <a:lnTo>
                  <a:pt x="1904" y="38404"/>
                </a:lnTo>
                <a:lnTo>
                  <a:pt x="944" y="41285"/>
                </a:lnTo>
                <a:lnTo>
                  <a:pt x="0" y="44165"/>
                </a:lnTo>
                <a:lnTo>
                  <a:pt x="0" y="50886"/>
                </a:lnTo>
                <a:lnTo>
                  <a:pt x="944" y="52806"/>
                </a:lnTo>
                <a:lnTo>
                  <a:pt x="1904" y="54726"/>
                </a:lnTo>
                <a:lnTo>
                  <a:pt x="2880" y="57607"/>
                </a:lnTo>
                <a:lnTo>
                  <a:pt x="3840" y="59527"/>
                </a:lnTo>
                <a:lnTo>
                  <a:pt x="5745" y="60487"/>
                </a:lnTo>
                <a:lnTo>
                  <a:pt x="7665" y="62392"/>
                </a:lnTo>
                <a:lnTo>
                  <a:pt x="9585" y="63367"/>
                </a:lnTo>
                <a:lnTo>
                  <a:pt x="12466" y="64328"/>
                </a:lnTo>
                <a:lnTo>
                  <a:pt x="11506" y="49926"/>
                </a:lnTo>
                <a:lnTo>
                  <a:pt x="11506" y="43205"/>
                </a:lnTo>
                <a:lnTo>
                  <a:pt x="12466" y="42245"/>
                </a:lnTo>
                <a:lnTo>
                  <a:pt x="13441" y="41285"/>
                </a:lnTo>
                <a:lnTo>
                  <a:pt x="14386" y="39364"/>
                </a:lnTo>
                <a:lnTo>
                  <a:pt x="15346" y="38404"/>
                </a:lnTo>
                <a:lnTo>
                  <a:pt x="17282" y="37444"/>
                </a:lnTo>
                <a:lnTo>
                  <a:pt x="19187" y="36484"/>
                </a:lnTo>
                <a:lnTo>
                  <a:pt x="21107" y="36484"/>
                </a:lnTo>
                <a:lnTo>
                  <a:pt x="23027" y="35524"/>
                </a:lnTo>
                <a:lnTo>
                  <a:pt x="38389" y="35524"/>
                </a:lnTo>
                <a:lnTo>
                  <a:pt x="38389" y="48005"/>
                </a:lnTo>
                <a:lnTo>
                  <a:pt x="35509" y="50886"/>
                </a:lnTo>
                <a:lnTo>
                  <a:pt x="32628" y="53766"/>
                </a:lnTo>
                <a:lnTo>
                  <a:pt x="34549" y="61447"/>
                </a:lnTo>
                <a:lnTo>
                  <a:pt x="37429" y="59527"/>
                </a:lnTo>
                <a:lnTo>
                  <a:pt x="39349" y="56647"/>
                </a:lnTo>
                <a:lnTo>
                  <a:pt x="39349" y="63367"/>
                </a:lnTo>
                <a:lnTo>
                  <a:pt x="40309" y="63367"/>
                </a:lnTo>
                <a:lnTo>
                  <a:pt x="40309" y="64328"/>
                </a:lnTo>
                <a:lnTo>
                  <a:pt x="48950" y="64328"/>
                </a:lnTo>
                <a:lnTo>
                  <a:pt x="48950" y="15361"/>
                </a:lnTo>
                <a:lnTo>
                  <a:pt x="47990" y="13441"/>
                </a:lnTo>
                <a:lnTo>
                  <a:pt x="47030" y="10561"/>
                </a:lnTo>
                <a:lnTo>
                  <a:pt x="46070" y="7680"/>
                </a:lnTo>
                <a:lnTo>
                  <a:pt x="44150" y="5760"/>
                </a:lnTo>
                <a:lnTo>
                  <a:pt x="4223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" name="object 166"/>
          <p:cNvSpPr/>
          <p:nvPr/>
        </p:nvSpPr>
        <p:spPr>
          <a:xfrm>
            <a:off x="3061578" y="2773131"/>
            <a:ext cx="23042" cy="15346"/>
          </a:xfrm>
          <a:custGeom>
            <a:avLst/>
            <a:gdLst/>
            <a:ahLst/>
            <a:cxnLst/>
            <a:rect l="l" t="t" r="r" b="b"/>
            <a:pathLst>
              <a:path w="23042" h="15346">
                <a:moveTo>
                  <a:pt x="2880" y="4800"/>
                </a:moveTo>
                <a:lnTo>
                  <a:pt x="960" y="2880"/>
                </a:lnTo>
                <a:lnTo>
                  <a:pt x="0" y="0"/>
                </a:lnTo>
                <a:lnTo>
                  <a:pt x="960" y="14401"/>
                </a:lnTo>
                <a:lnTo>
                  <a:pt x="3840" y="15346"/>
                </a:lnTo>
                <a:lnTo>
                  <a:pt x="16322" y="15346"/>
                </a:lnTo>
                <a:lnTo>
                  <a:pt x="19202" y="13441"/>
                </a:lnTo>
                <a:lnTo>
                  <a:pt x="23042" y="11521"/>
                </a:lnTo>
                <a:lnTo>
                  <a:pt x="21122" y="3840"/>
                </a:lnTo>
                <a:lnTo>
                  <a:pt x="19202" y="4800"/>
                </a:lnTo>
                <a:lnTo>
                  <a:pt x="16322" y="6720"/>
                </a:lnTo>
                <a:lnTo>
                  <a:pt x="4800" y="6720"/>
                </a:lnTo>
                <a:lnTo>
                  <a:pt x="2880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" name="object 167"/>
          <p:cNvSpPr/>
          <p:nvPr/>
        </p:nvSpPr>
        <p:spPr>
          <a:xfrm>
            <a:off x="3119186" y="2723205"/>
            <a:ext cx="88315" cy="64328"/>
          </a:xfrm>
          <a:custGeom>
            <a:avLst/>
            <a:gdLst/>
            <a:ahLst/>
            <a:cxnLst/>
            <a:rect l="l" t="t" r="r" b="b"/>
            <a:pathLst>
              <a:path w="88315" h="64328">
                <a:moveTo>
                  <a:pt x="79674" y="64328"/>
                </a:moveTo>
                <a:lnTo>
                  <a:pt x="88315" y="64328"/>
                </a:lnTo>
                <a:lnTo>
                  <a:pt x="88315" y="18242"/>
                </a:lnTo>
                <a:lnTo>
                  <a:pt x="87355" y="15361"/>
                </a:lnTo>
                <a:lnTo>
                  <a:pt x="86395" y="12481"/>
                </a:lnTo>
                <a:lnTo>
                  <a:pt x="85435" y="9601"/>
                </a:lnTo>
                <a:lnTo>
                  <a:pt x="83515" y="7680"/>
                </a:lnTo>
                <a:lnTo>
                  <a:pt x="82555" y="5760"/>
                </a:lnTo>
                <a:lnTo>
                  <a:pt x="80634" y="3840"/>
                </a:lnTo>
                <a:lnTo>
                  <a:pt x="77754" y="1920"/>
                </a:lnTo>
                <a:lnTo>
                  <a:pt x="74874" y="960"/>
                </a:lnTo>
                <a:lnTo>
                  <a:pt x="71993" y="0"/>
                </a:lnTo>
                <a:lnTo>
                  <a:pt x="66233" y="0"/>
                </a:lnTo>
                <a:lnTo>
                  <a:pt x="65272" y="960"/>
                </a:lnTo>
                <a:lnTo>
                  <a:pt x="61432" y="960"/>
                </a:lnTo>
                <a:lnTo>
                  <a:pt x="60472" y="1920"/>
                </a:lnTo>
                <a:lnTo>
                  <a:pt x="58552" y="2880"/>
                </a:lnTo>
                <a:lnTo>
                  <a:pt x="56631" y="3840"/>
                </a:lnTo>
                <a:lnTo>
                  <a:pt x="54711" y="4800"/>
                </a:lnTo>
                <a:lnTo>
                  <a:pt x="53751" y="6720"/>
                </a:lnTo>
                <a:lnTo>
                  <a:pt x="51831" y="7680"/>
                </a:lnTo>
                <a:lnTo>
                  <a:pt x="49911" y="9601"/>
                </a:lnTo>
                <a:lnTo>
                  <a:pt x="47990" y="12481"/>
                </a:lnTo>
                <a:lnTo>
                  <a:pt x="47030" y="10561"/>
                </a:lnTo>
                <a:lnTo>
                  <a:pt x="46085" y="8641"/>
                </a:lnTo>
                <a:lnTo>
                  <a:pt x="45110" y="7680"/>
                </a:lnTo>
                <a:lnTo>
                  <a:pt x="44150" y="5760"/>
                </a:lnTo>
                <a:lnTo>
                  <a:pt x="42230" y="4800"/>
                </a:lnTo>
                <a:lnTo>
                  <a:pt x="41269" y="3840"/>
                </a:lnTo>
                <a:lnTo>
                  <a:pt x="39364" y="2880"/>
                </a:lnTo>
                <a:lnTo>
                  <a:pt x="38389" y="1920"/>
                </a:lnTo>
                <a:lnTo>
                  <a:pt x="35524" y="960"/>
                </a:lnTo>
                <a:lnTo>
                  <a:pt x="33588" y="960"/>
                </a:lnTo>
                <a:lnTo>
                  <a:pt x="31683" y="0"/>
                </a:lnTo>
                <a:lnTo>
                  <a:pt x="25907" y="0"/>
                </a:lnTo>
                <a:lnTo>
                  <a:pt x="23027" y="960"/>
                </a:lnTo>
                <a:lnTo>
                  <a:pt x="20162" y="2880"/>
                </a:lnTo>
                <a:lnTo>
                  <a:pt x="16322" y="4800"/>
                </a:lnTo>
                <a:lnTo>
                  <a:pt x="13441" y="7680"/>
                </a:lnTo>
                <a:lnTo>
                  <a:pt x="9601" y="11521"/>
                </a:lnTo>
                <a:lnTo>
                  <a:pt x="9601" y="1920"/>
                </a:lnTo>
                <a:lnTo>
                  <a:pt x="8641" y="1920"/>
                </a:lnTo>
                <a:lnTo>
                  <a:pt x="8641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63367"/>
                </a:lnTo>
                <a:lnTo>
                  <a:pt x="960" y="64328"/>
                </a:lnTo>
                <a:lnTo>
                  <a:pt x="10561" y="64328"/>
                </a:lnTo>
                <a:lnTo>
                  <a:pt x="10561" y="63367"/>
                </a:lnTo>
                <a:lnTo>
                  <a:pt x="11521" y="63367"/>
                </a:lnTo>
                <a:lnTo>
                  <a:pt x="11521" y="21122"/>
                </a:lnTo>
                <a:lnTo>
                  <a:pt x="14401" y="17282"/>
                </a:lnTo>
                <a:lnTo>
                  <a:pt x="17282" y="14401"/>
                </a:lnTo>
                <a:lnTo>
                  <a:pt x="19187" y="12481"/>
                </a:lnTo>
                <a:lnTo>
                  <a:pt x="22082" y="10561"/>
                </a:lnTo>
                <a:lnTo>
                  <a:pt x="24963" y="9601"/>
                </a:lnTo>
                <a:lnTo>
                  <a:pt x="28803" y="9601"/>
                </a:lnTo>
                <a:lnTo>
                  <a:pt x="30708" y="10561"/>
                </a:lnTo>
                <a:lnTo>
                  <a:pt x="32644" y="10561"/>
                </a:lnTo>
                <a:lnTo>
                  <a:pt x="33588" y="11521"/>
                </a:lnTo>
                <a:lnTo>
                  <a:pt x="34549" y="12481"/>
                </a:lnTo>
                <a:lnTo>
                  <a:pt x="35524" y="14401"/>
                </a:lnTo>
                <a:lnTo>
                  <a:pt x="36469" y="16322"/>
                </a:lnTo>
                <a:lnTo>
                  <a:pt x="37429" y="17282"/>
                </a:lnTo>
                <a:lnTo>
                  <a:pt x="38389" y="20162"/>
                </a:lnTo>
                <a:lnTo>
                  <a:pt x="38389" y="63367"/>
                </a:lnTo>
                <a:lnTo>
                  <a:pt x="39364" y="63367"/>
                </a:lnTo>
                <a:lnTo>
                  <a:pt x="39364" y="64328"/>
                </a:lnTo>
                <a:lnTo>
                  <a:pt x="48950" y="64328"/>
                </a:lnTo>
                <a:lnTo>
                  <a:pt x="49911" y="63367"/>
                </a:lnTo>
                <a:lnTo>
                  <a:pt x="49911" y="21122"/>
                </a:lnTo>
                <a:lnTo>
                  <a:pt x="52791" y="17282"/>
                </a:lnTo>
                <a:lnTo>
                  <a:pt x="55671" y="14401"/>
                </a:lnTo>
                <a:lnTo>
                  <a:pt x="58552" y="12481"/>
                </a:lnTo>
                <a:lnTo>
                  <a:pt x="60472" y="10561"/>
                </a:lnTo>
                <a:lnTo>
                  <a:pt x="63352" y="9601"/>
                </a:lnTo>
                <a:lnTo>
                  <a:pt x="68153" y="9601"/>
                </a:lnTo>
                <a:lnTo>
                  <a:pt x="69113" y="10561"/>
                </a:lnTo>
                <a:lnTo>
                  <a:pt x="71033" y="10561"/>
                </a:lnTo>
                <a:lnTo>
                  <a:pt x="72953" y="11521"/>
                </a:lnTo>
                <a:lnTo>
                  <a:pt x="73913" y="12481"/>
                </a:lnTo>
                <a:lnTo>
                  <a:pt x="74874" y="14401"/>
                </a:lnTo>
                <a:lnTo>
                  <a:pt x="75834" y="16322"/>
                </a:lnTo>
                <a:lnTo>
                  <a:pt x="76794" y="17282"/>
                </a:lnTo>
                <a:lnTo>
                  <a:pt x="76794" y="20162"/>
                </a:lnTo>
                <a:lnTo>
                  <a:pt x="77754" y="22082"/>
                </a:lnTo>
                <a:lnTo>
                  <a:pt x="77754" y="64328"/>
                </a:lnTo>
                <a:lnTo>
                  <a:pt x="79674" y="643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" name="object 168"/>
          <p:cNvSpPr/>
          <p:nvPr/>
        </p:nvSpPr>
        <p:spPr>
          <a:xfrm>
            <a:off x="3239185" y="2773131"/>
            <a:ext cx="8625" cy="15346"/>
          </a:xfrm>
          <a:custGeom>
            <a:avLst/>
            <a:gdLst/>
            <a:ahLst/>
            <a:cxnLst/>
            <a:rect l="l" t="t" r="r" b="b"/>
            <a:pathLst>
              <a:path w="8625" h="15346">
                <a:moveTo>
                  <a:pt x="4785" y="4800"/>
                </a:moveTo>
                <a:lnTo>
                  <a:pt x="2880" y="3840"/>
                </a:lnTo>
                <a:lnTo>
                  <a:pt x="944" y="1920"/>
                </a:lnTo>
                <a:lnTo>
                  <a:pt x="0" y="0"/>
                </a:lnTo>
                <a:lnTo>
                  <a:pt x="944" y="13441"/>
                </a:lnTo>
                <a:lnTo>
                  <a:pt x="3825" y="15346"/>
                </a:lnTo>
                <a:lnTo>
                  <a:pt x="8625" y="15346"/>
                </a:lnTo>
                <a:lnTo>
                  <a:pt x="7665" y="5760"/>
                </a:lnTo>
                <a:lnTo>
                  <a:pt x="4785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" name="object 169"/>
          <p:cNvSpPr/>
          <p:nvPr/>
        </p:nvSpPr>
        <p:spPr>
          <a:xfrm>
            <a:off x="3223823" y="2723205"/>
            <a:ext cx="59512" cy="65272"/>
          </a:xfrm>
          <a:custGeom>
            <a:avLst/>
            <a:gdLst/>
            <a:ahLst/>
            <a:cxnLst/>
            <a:rect l="l" t="t" r="r" b="b"/>
            <a:pathLst>
              <a:path w="59512" h="65272">
                <a:moveTo>
                  <a:pt x="12466" y="62392"/>
                </a:moveTo>
                <a:lnTo>
                  <a:pt x="16306" y="63367"/>
                </a:lnTo>
                <a:lnTo>
                  <a:pt x="15361" y="49926"/>
                </a:lnTo>
                <a:lnTo>
                  <a:pt x="13441" y="47045"/>
                </a:lnTo>
                <a:lnTo>
                  <a:pt x="12466" y="45125"/>
                </a:lnTo>
                <a:lnTo>
                  <a:pt x="11521" y="42245"/>
                </a:lnTo>
                <a:lnTo>
                  <a:pt x="11521" y="25923"/>
                </a:lnTo>
                <a:lnTo>
                  <a:pt x="12466" y="23042"/>
                </a:lnTo>
                <a:lnTo>
                  <a:pt x="13441" y="20162"/>
                </a:lnTo>
                <a:lnTo>
                  <a:pt x="14401" y="18242"/>
                </a:lnTo>
                <a:lnTo>
                  <a:pt x="15361" y="16322"/>
                </a:lnTo>
                <a:lnTo>
                  <a:pt x="17282" y="14401"/>
                </a:lnTo>
                <a:lnTo>
                  <a:pt x="19187" y="12481"/>
                </a:lnTo>
                <a:lnTo>
                  <a:pt x="21122" y="11521"/>
                </a:lnTo>
                <a:lnTo>
                  <a:pt x="23987" y="9601"/>
                </a:lnTo>
                <a:lnTo>
                  <a:pt x="32644" y="9601"/>
                </a:lnTo>
                <a:lnTo>
                  <a:pt x="35509" y="10561"/>
                </a:lnTo>
                <a:lnTo>
                  <a:pt x="38389" y="11521"/>
                </a:lnTo>
                <a:lnTo>
                  <a:pt x="40309" y="12481"/>
                </a:lnTo>
                <a:lnTo>
                  <a:pt x="42230" y="14401"/>
                </a:lnTo>
                <a:lnTo>
                  <a:pt x="44150" y="16322"/>
                </a:lnTo>
                <a:lnTo>
                  <a:pt x="45110" y="18242"/>
                </a:lnTo>
                <a:lnTo>
                  <a:pt x="46070" y="21122"/>
                </a:lnTo>
                <a:lnTo>
                  <a:pt x="47030" y="24002"/>
                </a:lnTo>
                <a:lnTo>
                  <a:pt x="47030" y="26883"/>
                </a:lnTo>
                <a:lnTo>
                  <a:pt x="47990" y="29763"/>
                </a:lnTo>
                <a:lnTo>
                  <a:pt x="47990" y="36484"/>
                </a:lnTo>
                <a:lnTo>
                  <a:pt x="47030" y="39364"/>
                </a:lnTo>
                <a:lnTo>
                  <a:pt x="47030" y="42245"/>
                </a:lnTo>
                <a:lnTo>
                  <a:pt x="46070" y="45125"/>
                </a:lnTo>
                <a:lnTo>
                  <a:pt x="45110" y="48005"/>
                </a:lnTo>
                <a:lnTo>
                  <a:pt x="43190" y="49926"/>
                </a:lnTo>
                <a:lnTo>
                  <a:pt x="42230" y="51846"/>
                </a:lnTo>
                <a:lnTo>
                  <a:pt x="40309" y="53766"/>
                </a:lnTo>
                <a:lnTo>
                  <a:pt x="37429" y="54726"/>
                </a:lnTo>
                <a:lnTo>
                  <a:pt x="35509" y="55686"/>
                </a:lnTo>
                <a:lnTo>
                  <a:pt x="32644" y="56647"/>
                </a:lnTo>
                <a:lnTo>
                  <a:pt x="25923" y="56647"/>
                </a:lnTo>
                <a:lnTo>
                  <a:pt x="23027" y="55686"/>
                </a:lnTo>
                <a:lnTo>
                  <a:pt x="23987" y="65272"/>
                </a:lnTo>
                <a:lnTo>
                  <a:pt x="33588" y="65272"/>
                </a:lnTo>
                <a:lnTo>
                  <a:pt x="38389" y="64328"/>
                </a:lnTo>
                <a:lnTo>
                  <a:pt x="42230" y="63367"/>
                </a:lnTo>
                <a:lnTo>
                  <a:pt x="46070" y="61447"/>
                </a:lnTo>
                <a:lnTo>
                  <a:pt x="48950" y="59527"/>
                </a:lnTo>
                <a:lnTo>
                  <a:pt x="51831" y="56647"/>
                </a:lnTo>
                <a:lnTo>
                  <a:pt x="53751" y="53766"/>
                </a:lnTo>
                <a:lnTo>
                  <a:pt x="55671" y="49926"/>
                </a:lnTo>
                <a:lnTo>
                  <a:pt x="57591" y="46085"/>
                </a:lnTo>
                <a:lnTo>
                  <a:pt x="58552" y="41285"/>
                </a:lnTo>
                <a:lnTo>
                  <a:pt x="59512" y="37444"/>
                </a:lnTo>
                <a:lnTo>
                  <a:pt x="59512" y="26883"/>
                </a:lnTo>
                <a:lnTo>
                  <a:pt x="58552" y="23042"/>
                </a:lnTo>
                <a:lnTo>
                  <a:pt x="57591" y="19202"/>
                </a:lnTo>
                <a:lnTo>
                  <a:pt x="56631" y="15361"/>
                </a:lnTo>
                <a:lnTo>
                  <a:pt x="54711" y="11521"/>
                </a:lnTo>
                <a:lnTo>
                  <a:pt x="51831" y="8641"/>
                </a:lnTo>
                <a:lnTo>
                  <a:pt x="49910" y="5760"/>
                </a:lnTo>
                <a:lnTo>
                  <a:pt x="46070" y="3840"/>
                </a:lnTo>
                <a:lnTo>
                  <a:pt x="43190" y="2880"/>
                </a:lnTo>
                <a:lnTo>
                  <a:pt x="39364" y="960"/>
                </a:lnTo>
                <a:lnTo>
                  <a:pt x="34549" y="0"/>
                </a:lnTo>
                <a:lnTo>
                  <a:pt x="24963" y="0"/>
                </a:lnTo>
                <a:lnTo>
                  <a:pt x="20147" y="960"/>
                </a:lnTo>
                <a:lnTo>
                  <a:pt x="16306" y="2880"/>
                </a:lnTo>
                <a:lnTo>
                  <a:pt x="12466" y="4800"/>
                </a:lnTo>
                <a:lnTo>
                  <a:pt x="9601" y="6720"/>
                </a:lnTo>
                <a:lnTo>
                  <a:pt x="7680" y="9601"/>
                </a:lnTo>
                <a:lnTo>
                  <a:pt x="4800" y="12481"/>
                </a:lnTo>
                <a:lnTo>
                  <a:pt x="2880" y="16322"/>
                </a:lnTo>
                <a:lnTo>
                  <a:pt x="1920" y="20162"/>
                </a:lnTo>
                <a:lnTo>
                  <a:pt x="0" y="24002"/>
                </a:lnTo>
                <a:lnTo>
                  <a:pt x="0" y="43205"/>
                </a:lnTo>
                <a:lnTo>
                  <a:pt x="1920" y="47045"/>
                </a:lnTo>
                <a:lnTo>
                  <a:pt x="2880" y="50886"/>
                </a:lnTo>
                <a:lnTo>
                  <a:pt x="4800" y="54726"/>
                </a:lnTo>
                <a:lnTo>
                  <a:pt x="6720" y="56647"/>
                </a:lnTo>
                <a:lnTo>
                  <a:pt x="9601" y="59527"/>
                </a:lnTo>
                <a:lnTo>
                  <a:pt x="12466" y="62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" name="object 170"/>
          <p:cNvSpPr/>
          <p:nvPr/>
        </p:nvSpPr>
        <p:spPr>
          <a:xfrm>
            <a:off x="3298698" y="2723205"/>
            <a:ext cx="51846" cy="64328"/>
          </a:xfrm>
          <a:custGeom>
            <a:avLst/>
            <a:gdLst/>
            <a:ahLst/>
            <a:cxnLst/>
            <a:rect l="l" t="t" r="r" b="b"/>
            <a:pathLst>
              <a:path w="51846" h="64328">
                <a:moveTo>
                  <a:pt x="51846" y="22082"/>
                </a:moveTo>
                <a:lnTo>
                  <a:pt x="50871" y="18242"/>
                </a:lnTo>
                <a:lnTo>
                  <a:pt x="50871" y="15361"/>
                </a:lnTo>
                <a:lnTo>
                  <a:pt x="49911" y="12481"/>
                </a:lnTo>
                <a:lnTo>
                  <a:pt x="48966" y="9601"/>
                </a:lnTo>
                <a:lnTo>
                  <a:pt x="47030" y="7680"/>
                </a:lnTo>
                <a:lnTo>
                  <a:pt x="45125" y="5760"/>
                </a:lnTo>
                <a:lnTo>
                  <a:pt x="43190" y="3840"/>
                </a:lnTo>
                <a:lnTo>
                  <a:pt x="40325" y="1920"/>
                </a:lnTo>
                <a:lnTo>
                  <a:pt x="37444" y="960"/>
                </a:lnTo>
                <a:lnTo>
                  <a:pt x="34564" y="0"/>
                </a:lnTo>
                <a:lnTo>
                  <a:pt x="26883" y="0"/>
                </a:lnTo>
                <a:lnTo>
                  <a:pt x="24002" y="960"/>
                </a:lnTo>
                <a:lnTo>
                  <a:pt x="20162" y="2880"/>
                </a:lnTo>
                <a:lnTo>
                  <a:pt x="17282" y="4800"/>
                </a:lnTo>
                <a:lnTo>
                  <a:pt x="13441" y="7680"/>
                </a:lnTo>
                <a:lnTo>
                  <a:pt x="10561" y="11521"/>
                </a:lnTo>
                <a:lnTo>
                  <a:pt x="10561" y="2880"/>
                </a:lnTo>
                <a:lnTo>
                  <a:pt x="9601" y="2880"/>
                </a:lnTo>
                <a:lnTo>
                  <a:pt x="9601" y="1920"/>
                </a:lnTo>
                <a:lnTo>
                  <a:pt x="8641" y="1920"/>
                </a:lnTo>
                <a:lnTo>
                  <a:pt x="8641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63367"/>
                </a:lnTo>
                <a:lnTo>
                  <a:pt x="960" y="63367"/>
                </a:lnTo>
                <a:lnTo>
                  <a:pt x="960" y="64328"/>
                </a:lnTo>
                <a:lnTo>
                  <a:pt x="10561" y="64328"/>
                </a:lnTo>
                <a:lnTo>
                  <a:pt x="11521" y="63367"/>
                </a:lnTo>
                <a:lnTo>
                  <a:pt x="11521" y="21122"/>
                </a:lnTo>
                <a:lnTo>
                  <a:pt x="14401" y="17282"/>
                </a:lnTo>
                <a:lnTo>
                  <a:pt x="17282" y="14401"/>
                </a:lnTo>
                <a:lnTo>
                  <a:pt x="20162" y="12481"/>
                </a:lnTo>
                <a:lnTo>
                  <a:pt x="23042" y="10561"/>
                </a:lnTo>
                <a:lnTo>
                  <a:pt x="25923" y="9601"/>
                </a:lnTo>
                <a:lnTo>
                  <a:pt x="30723" y="9601"/>
                </a:lnTo>
                <a:lnTo>
                  <a:pt x="31683" y="10561"/>
                </a:lnTo>
                <a:lnTo>
                  <a:pt x="33604" y="10561"/>
                </a:lnTo>
                <a:lnTo>
                  <a:pt x="35509" y="11521"/>
                </a:lnTo>
                <a:lnTo>
                  <a:pt x="36484" y="12481"/>
                </a:lnTo>
                <a:lnTo>
                  <a:pt x="37444" y="14401"/>
                </a:lnTo>
                <a:lnTo>
                  <a:pt x="38404" y="16322"/>
                </a:lnTo>
                <a:lnTo>
                  <a:pt x="39349" y="17282"/>
                </a:lnTo>
                <a:lnTo>
                  <a:pt x="40325" y="20162"/>
                </a:lnTo>
                <a:lnTo>
                  <a:pt x="40325" y="63367"/>
                </a:lnTo>
                <a:lnTo>
                  <a:pt x="41285" y="63367"/>
                </a:lnTo>
                <a:lnTo>
                  <a:pt x="41285" y="64328"/>
                </a:lnTo>
                <a:lnTo>
                  <a:pt x="50871" y="64328"/>
                </a:lnTo>
                <a:lnTo>
                  <a:pt x="51846" y="63367"/>
                </a:lnTo>
                <a:lnTo>
                  <a:pt x="51846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" name="object 171"/>
          <p:cNvSpPr/>
          <p:nvPr/>
        </p:nvSpPr>
        <p:spPr>
          <a:xfrm>
            <a:off x="3377412" y="2749128"/>
            <a:ext cx="3840" cy="14401"/>
          </a:xfrm>
          <a:custGeom>
            <a:avLst/>
            <a:gdLst/>
            <a:ahLst/>
            <a:cxnLst/>
            <a:rect l="l" t="t" r="r" b="b"/>
            <a:pathLst>
              <a:path w="3840" h="14401">
                <a:moveTo>
                  <a:pt x="960" y="2880"/>
                </a:moveTo>
                <a:lnTo>
                  <a:pt x="0" y="0"/>
                </a:lnTo>
                <a:lnTo>
                  <a:pt x="0" y="14401"/>
                </a:lnTo>
                <a:lnTo>
                  <a:pt x="960" y="13441"/>
                </a:lnTo>
                <a:lnTo>
                  <a:pt x="1920" y="14401"/>
                </a:lnTo>
                <a:lnTo>
                  <a:pt x="3840" y="5760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" name="object 172"/>
          <p:cNvSpPr/>
          <p:nvPr/>
        </p:nvSpPr>
        <p:spPr>
          <a:xfrm>
            <a:off x="3374532" y="2770251"/>
            <a:ext cx="45125" cy="41269"/>
          </a:xfrm>
          <a:custGeom>
            <a:avLst/>
            <a:gdLst/>
            <a:ahLst/>
            <a:cxnLst/>
            <a:rect l="l" t="t" r="r" b="b"/>
            <a:pathLst>
              <a:path w="45125" h="41269">
                <a:moveTo>
                  <a:pt x="3840" y="40309"/>
                </a:moveTo>
                <a:lnTo>
                  <a:pt x="6720" y="41269"/>
                </a:lnTo>
                <a:lnTo>
                  <a:pt x="24963" y="41269"/>
                </a:lnTo>
                <a:lnTo>
                  <a:pt x="28803" y="39349"/>
                </a:lnTo>
                <a:lnTo>
                  <a:pt x="32644" y="38389"/>
                </a:lnTo>
                <a:lnTo>
                  <a:pt x="35524" y="37429"/>
                </a:lnTo>
                <a:lnTo>
                  <a:pt x="37444" y="35509"/>
                </a:lnTo>
                <a:lnTo>
                  <a:pt x="40325" y="33588"/>
                </a:lnTo>
                <a:lnTo>
                  <a:pt x="42245" y="31683"/>
                </a:lnTo>
                <a:lnTo>
                  <a:pt x="43205" y="28788"/>
                </a:lnTo>
                <a:lnTo>
                  <a:pt x="44165" y="25908"/>
                </a:lnTo>
                <a:lnTo>
                  <a:pt x="45125" y="24002"/>
                </a:lnTo>
                <a:lnTo>
                  <a:pt x="45125" y="18227"/>
                </a:lnTo>
                <a:lnTo>
                  <a:pt x="44165" y="16322"/>
                </a:lnTo>
                <a:lnTo>
                  <a:pt x="43205" y="14401"/>
                </a:lnTo>
                <a:lnTo>
                  <a:pt x="42245" y="12481"/>
                </a:lnTo>
                <a:lnTo>
                  <a:pt x="41285" y="10561"/>
                </a:lnTo>
                <a:lnTo>
                  <a:pt x="39364" y="9601"/>
                </a:lnTo>
                <a:lnTo>
                  <a:pt x="37444" y="7680"/>
                </a:lnTo>
                <a:lnTo>
                  <a:pt x="35524" y="6720"/>
                </a:lnTo>
                <a:lnTo>
                  <a:pt x="32644" y="6720"/>
                </a:lnTo>
                <a:lnTo>
                  <a:pt x="29763" y="5760"/>
                </a:lnTo>
                <a:lnTo>
                  <a:pt x="27843" y="4800"/>
                </a:lnTo>
                <a:lnTo>
                  <a:pt x="8641" y="4800"/>
                </a:lnTo>
                <a:lnTo>
                  <a:pt x="6720" y="3840"/>
                </a:lnTo>
                <a:lnTo>
                  <a:pt x="4800" y="3840"/>
                </a:lnTo>
                <a:lnTo>
                  <a:pt x="2880" y="2880"/>
                </a:lnTo>
                <a:lnTo>
                  <a:pt x="1920" y="1920"/>
                </a:lnTo>
                <a:lnTo>
                  <a:pt x="960" y="0"/>
                </a:lnTo>
                <a:lnTo>
                  <a:pt x="1920" y="18227"/>
                </a:lnTo>
                <a:lnTo>
                  <a:pt x="2880" y="17282"/>
                </a:lnTo>
                <a:lnTo>
                  <a:pt x="3840" y="16322"/>
                </a:lnTo>
                <a:lnTo>
                  <a:pt x="4800" y="15346"/>
                </a:lnTo>
                <a:lnTo>
                  <a:pt x="5760" y="14401"/>
                </a:lnTo>
                <a:lnTo>
                  <a:pt x="6720" y="13441"/>
                </a:lnTo>
                <a:lnTo>
                  <a:pt x="25923" y="13441"/>
                </a:lnTo>
                <a:lnTo>
                  <a:pt x="28803" y="14401"/>
                </a:lnTo>
                <a:lnTo>
                  <a:pt x="30723" y="15346"/>
                </a:lnTo>
                <a:lnTo>
                  <a:pt x="32644" y="17282"/>
                </a:lnTo>
                <a:lnTo>
                  <a:pt x="33604" y="19187"/>
                </a:lnTo>
                <a:lnTo>
                  <a:pt x="33604" y="24947"/>
                </a:lnTo>
                <a:lnTo>
                  <a:pt x="32644" y="25908"/>
                </a:lnTo>
                <a:lnTo>
                  <a:pt x="32644" y="27843"/>
                </a:lnTo>
                <a:lnTo>
                  <a:pt x="31683" y="28788"/>
                </a:lnTo>
                <a:lnTo>
                  <a:pt x="29763" y="29748"/>
                </a:lnTo>
                <a:lnTo>
                  <a:pt x="28803" y="30708"/>
                </a:lnTo>
                <a:lnTo>
                  <a:pt x="26883" y="31683"/>
                </a:lnTo>
                <a:lnTo>
                  <a:pt x="24963" y="31683"/>
                </a:lnTo>
                <a:lnTo>
                  <a:pt x="22082" y="32628"/>
                </a:lnTo>
                <a:lnTo>
                  <a:pt x="6720" y="32628"/>
                </a:lnTo>
                <a:lnTo>
                  <a:pt x="3840" y="30708"/>
                </a:lnTo>
                <a:lnTo>
                  <a:pt x="960" y="29748"/>
                </a:lnTo>
                <a:lnTo>
                  <a:pt x="0" y="26868"/>
                </a:lnTo>
                <a:lnTo>
                  <a:pt x="0" y="39349"/>
                </a:lnTo>
                <a:lnTo>
                  <a:pt x="3840" y="40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" name="object 173"/>
          <p:cNvSpPr/>
          <p:nvPr/>
        </p:nvSpPr>
        <p:spPr>
          <a:xfrm>
            <a:off x="3363970" y="2724165"/>
            <a:ext cx="55686" cy="85435"/>
          </a:xfrm>
          <a:custGeom>
            <a:avLst/>
            <a:gdLst/>
            <a:ahLst/>
            <a:cxnLst/>
            <a:rect l="l" t="t" r="r" b="b"/>
            <a:pathLst>
              <a:path w="55686" h="85435">
                <a:moveTo>
                  <a:pt x="2880" y="50886"/>
                </a:moveTo>
                <a:lnTo>
                  <a:pt x="3840" y="52806"/>
                </a:lnTo>
                <a:lnTo>
                  <a:pt x="4800" y="53766"/>
                </a:lnTo>
                <a:lnTo>
                  <a:pt x="6720" y="55686"/>
                </a:lnTo>
                <a:lnTo>
                  <a:pt x="8641" y="56647"/>
                </a:lnTo>
                <a:lnTo>
                  <a:pt x="6720" y="57591"/>
                </a:lnTo>
                <a:lnTo>
                  <a:pt x="5760" y="58567"/>
                </a:lnTo>
                <a:lnTo>
                  <a:pt x="4800" y="59527"/>
                </a:lnTo>
                <a:lnTo>
                  <a:pt x="3840" y="61432"/>
                </a:lnTo>
                <a:lnTo>
                  <a:pt x="2880" y="62407"/>
                </a:lnTo>
                <a:lnTo>
                  <a:pt x="1920" y="63367"/>
                </a:lnTo>
                <a:lnTo>
                  <a:pt x="960" y="64312"/>
                </a:lnTo>
                <a:lnTo>
                  <a:pt x="960" y="66248"/>
                </a:lnTo>
                <a:lnTo>
                  <a:pt x="0" y="67208"/>
                </a:lnTo>
                <a:lnTo>
                  <a:pt x="0" y="75834"/>
                </a:lnTo>
                <a:lnTo>
                  <a:pt x="960" y="77769"/>
                </a:lnTo>
                <a:lnTo>
                  <a:pt x="1920" y="79674"/>
                </a:lnTo>
                <a:lnTo>
                  <a:pt x="3840" y="81594"/>
                </a:lnTo>
                <a:lnTo>
                  <a:pt x="5760" y="82555"/>
                </a:lnTo>
                <a:lnTo>
                  <a:pt x="7680" y="84475"/>
                </a:lnTo>
                <a:lnTo>
                  <a:pt x="10561" y="85435"/>
                </a:lnTo>
                <a:lnTo>
                  <a:pt x="10561" y="67208"/>
                </a:lnTo>
                <a:lnTo>
                  <a:pt x="11521" y="66248"/>
                </a:lnTo>
                <a:lnTo>
                  <a:pt x="11521" y="65272"/>
                </a:lnTo>
                <a:lnTo>
                  <a:pt x="12481" y="64312"/>
                </a:lnTo>
                <a:lnTo>
                  <a:pt x="11521" y="46085"/>
                </a:lnTo>
                <a:lnTo>
                  <a:pt x="11521" y="42245"/>
                </a:lnTo>
                <a:lnTo>
                  <a:pt x="12481" y="41285"/>
                </a:lnTo>
                <a:lnTo>
                  <a:pt x="13441" y="40325"/>
                </a:lnTo>
                <a:lnTo>
                  <a:pt x="13441" y="19202"/>
                </a:lnTo>
                <a:lnTo>
                  <a:pt x="14401" y="17282"/>
                </a:lnTo>
                <a:lnTo>
                  <a:pt x="14401" y="16322"/>
                </a:lnTo>
                <a:lnTo>
                  <a:pt x="15361" y="14401"/>
                </a:lnTo>
                <a:lnTo>
                  <a:pt x="15361" y="13441"/>
                </a:lnTo>
                <a:lnTo>
                  <a:pt x="16322" y="11521"/>
                </a:lnTo>
                <a:lnTo>
                  <a:pt x="18242" y="10561"/>
                </a:lnTo>
                <a:lnTo>
                  <a:pt x="19202" y="9601"/>
                </a:lnTo>
                <a:lnTo>
                  <a:pt x="21122" y="8641"/>
                </a:lnTo>
                <a:lnTo>
                  <a:pt x="22082" y="8641"/>
                </a:lnTo>
                <a:lnTo>
                  <a:pt x="24002" y="7680"/>
                </a:lnTo>
                <a:lnTo>
                  <a:pt x="30723" y="7680"/>
                </a:lnTo>
                <a:lnTo>
                  <a:pt x="33604" y="8641"/>
                </a:lnTo>
                <a:lnTo>
                  <a:pt x="35524" y="11521"/>
                </a:lnTo>
                <a:lnTo>
                  <a:pt x="37444" y="13441"/>
                </a:lnTo>
                <a:lnTo>
                  <a:pt x="39364" y="16322"/>
                </a:lnTo>
                <a:lnTo>
                  <a:pt x="39364" y="22082"/>
                </a:lnTo>
                <a:lnTo>
                  <a:pt x="38404" y="24002"/>
                </a:lnTo>
                <a:lnTo>
                  <a:pt x="38404" y="25923"/>
                </a:lnTo>
                <a:lnTo>
                  <a:pt x="37444" y="26883"/>
                </a:lnTo>
                <a:lnTo>
                  <a:pt x="37444" y="28803"/>
                </a:lnTo>
                <a:lnTo>
                  <a:pt x="35524" y="29763"/>
                </a:lnTo>
                <a:lnTo>
                  <a:pt x="34564" y="30723"/>
                </a:lnTo>
                <a:lnTo>
                  <a:pt x="33604" y="31683"/>
                </a:lnTo>
                <a:lnTo>
                  <a:pt x="31683" y="32644"/>
                </a:lnTo>
                <a:lnTo>
                  <a:pt x="30723" y="33604"/>
                </a:lnTo>
                <a:lnTo>
                  <a:pt x="22082" y="33604"/>
                </a:lnTo>
                <a:lnTo>
                  <a:pt x="19202" y="32644"/>
                </a:lnTo>
                <a:lnTo>
                  <a:pt x="17282" y="30723"/>
                </a:lnTo>
                <a:lnTo>
                  <a:pt x="15361" y="39364"/>
                </a:lnTo>
                <a:lnTo>
                  <a:pt x="17282" y="40325"/>
                </a:lnTo>
                <a:lnTo>
                  <a:pt x="19202" y="41285"/>
                </a:lnTo>
                <a:lnTo>
                  <a:pt x="22082" y="42245"/>
                </a:lnTo>
                <a:lnTo>
                  <a:pt x="29763" y="42245"/>
                </a:lnTo>
                <a:lnTo>
                  <a:pt x="32644" y="41285"/>
                </a:lnTo>
                <a:lnTo>
                  <a:pt x="35524" y="40325"/>
                </a:lnTo>
                <a:lnTo>
                  <a:pt x="38404" y="39364"/>
                </a:lnTo>
                <a:lnTo>
                  <a:pt x="41285" y="38404"/>
                </a:lnTo>
                <a:lnTo>
                  <a:pt x="43205" y="36484"/>
                </a:lnTo>
                <a:lnTo>
                  <a:pt x="45125" y="34564"/>
                </a:lnTo>
                <a:lnTo>
                  <a:pt x="47045" y="32644"/>
                </a:lnTo>
                <a:lnTo>
                  <a:pt x="48005" y="29763"/>
                </a:lnTo>
                <a:lnTo>
                  <a:pt x="48966" y="26883"/>
                </a:lnTo>
                <a:lnTo>
                  <a:pt x="49926" y="24002"/>
                </a:lnTo>
                <a:lnTo>
                  <a:pt x="49926" y="18242"/>
                </a:lnTo>
                <a:lnTo>
                  <a:pt x="48966" y="16322"/>
                </a:lnTo>
                <a:lnTo>
                  <a:pt x="48966" y="14401"/>
                </a:lnTo>
                <a:lnTo>
                  <a:pt x="48005" y="12481"/>
                </a:lnTo>
                <a:lnTo>
                  <a:pt x="47045" y="10561"/>
                </a:lnTo>
                <a:lnTo>
                  <a:pt x="45125" y="9601"/>
                </a:lnTo>
                <a:lnTo>
                  <a:pt x="54726" y="9601"/>
                </a:lnTo>
                <a:lnTo>
                  <a:pt x="54726" y="8641"/>
                </a:lnTo>
                <a:lnTo>
                  <a:pt x="55686" y="8641"/>
                </a:lnTo>
                <a:lnTo>
                  <a:pt x="55686" y="1920"/>
                </a:lnTo>
                <a:lnTo>
                  <a:pt x="54726" y="960"/>
                </a:lnTo>
                <a:lnTo>
                  <a:pt x="35524" y="960"/>
                </a:lnTo>
                <a:lnTo>
                  <a:pt x="34564" y="0"/>
                </a:lnTo>
                <a:lnTo>
                  <a:pt x="20162" y="0"/>
                </a:lnTo>
                <a:lnTo>
                  <a:pt x="17282" y="960"/>
                </a:lnTo>
                <a:lnTo>
                  <a:pt x="14401" y="1920"/>
                </a:lnTo>
                <a:lnTo>
                  <a:pt x="11521" y="3840"/>
                </a:lnTo>
                <a:lnTo>
                  <a:pt x="9601" y="4800"/>
                </a:lnTo>
                <a:lnTo>
                  <a:pt x="7680" y="6720"/>
                </a:lnTo>
                <a:lnTo>
                  <a:pt x="5760" y="9601"/>
                </a:lnTo>
                <a:lnTo>
                  <a:pt x="4800" y="12481"/>
                </a:lnTo>
                <a:lnTo>
                  <a:pt x="3840" y="14401"/>
                </a:lnTo>
                <a:lnTo>
                  <a:pt x="2880" y="18242"/>
                </a:lnTo>
                <a:lnTo>
                  <a:pt x="2880" y="24002"/>
                </a:lnTo>
                <a:lnTo>
                  <a:pt x="3840" y="26883"/>
                </a:lnTo>
                <a:lnTo>
                  <a:pt x="4800" y="28803"/>
                </a:lnTo>
                <a:lnTo>
                  <a:pt x="5760" y="30723"/>
                </a:lnTo>
                <a:lnTo>
                  <a:pt x="6720" y="32644"/>
                </a:lnTo>
                <a:lnTo>
                  <a:pt x="7680" y="34564"/>
                </a:lnTo>
                <a:lnTo>
                  <a:pt x="5760" y="35524"/>
                </a:lnTo>
                <a:lnTo>
                  <a:pt x="4800" y="37444"/>
                </a:lnTo>
                <a:lnTo>
                  <a:pt x="3840" y="39364"/>
                </a:lnTo>
                <a:lnTo>
                  <a:pt x="2880" y="42245"/>
                </a:lnTo>
                <a:lnTo>
                  <a:pt x="1920" y="44165"/>
                </a:lnTo>
                <a:lnTo>
                  <a:pt x="1920" y="48966"/>
                </a:lnTo>
                <a:lnTo>
                  <a:pt x="2880" y="508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" name="object 174"/>
          <p:cNvSpPr/>
          <p:nvPr/>
        </p:nvSpPr>
        <p:spPr>
          <a:xfrm>
            <a:off x="3480130" y="2723205"/>
            <a:ext cx="40325" cy="65272"/>
          </a:xfrm>
          <a:custGeom>
            <a:avLst/>
            <a:gdLst/>
            <a:ahLst/>
            <a:cxnLst/>
            <a:rect l="l" t="t" r="r" b="b"/>
            <a:pathLst>
              <a:path w="40325" h="65272">
                <a:moveTo>
                  <a:pt x="7680" y="55686"/>
                </a:moveTo>
                <a:lnTo>
                  <a:pt x="4800" y="53766"/>
                </a:lnTo>
                <a:lnTo>
                  <a:pt x="1920" y="51846"/>
                </a:lnTo>
                <a:lnTo>
                  <a:pt x="0" y="60487"/>
                </a:lnTo>
                <a:lnTo>
                  <a:pt x="960" y="61447"/>
                </a:lnTo>
                <a:lnTo>
                  <a:pt x="2880" y="62392"/>
                </a:lnTo>
                <a:lnTo>
                  <a:pt x="3840" y="63367"/>
                </a:lnTo>
                <a:lnTo>
                  <a:pt x="5760" y="64328"/>
                </a:lnTo>
                <a:lnTo>
                  <a:pt x="7680" y="64328"/>
                </a:lnTo>
                <a:lnTo>
                  <a:pt x="8641" y="65272"/>
                </a:lnTo>
                <a:lnTo>
                  <a:pt x="22082" y="65272"/>
                </a:lnTo>
                <a:lnTo>
                  <a:pt x="24963" y="63367"/>
                </a:lnTo>
                <a:lnTo>
                  <a:pt x="28803" y="61447"/>
                </a:lnTo>
                <a:lnTo>
                  <a:pt x="30723" y="59527"/>
                </a:lnTo>
                <a:lnTo>
                  <a:pt x="33604" y="56647"/>
                </a:lnTo>
                <a:lnTo>
                  <a:pt x="35524" y="53766"/>
                </a:lnTo>
                <a:lnTo>
                  <a:pt x="37444" y="49926"/>
                </a:lnTo>
                <a:lnTo>
                  <a:pt x="38404" y="46085"/>
                </a:lnTo>
                <a:lnTo>
                  <a:pt x="39364" y="42245"/>
                </a:lnTo>
                <a:lnTo>
                  <a:pt x="40325" y="37444"/>
                </a:lnTo>
                <a:lnTo>
                  <a:pt x="40325" y="27843"/>
                </a:lnTo>
                <a:lnTo>
                  <a:pt x="39364" y="24002"/>
                </a:lnTo>
                <a:lnTo>
                  <a:pt x="38404" y="20162"/>
                </a:lnTo>
                <a:lnTo>
                  <a:pt x="37444" y="16322"/>
                </a:lnTo>
                <a:lnTo>
                  <a:pt x="36484" y="12481"/>
                </a:lnTo>
                <a:lnTo>
                  <a:pt x="34564" y="9601"/>
                </a:lnTo>
                <a:lnTo>
                  <a:pt x="32644" y="6720"/>
                </a:lnTo>
                <a:lnTo>
                  <a:pt x="29763" y="4800"/>
                </a:lnTo>
                <a:lnTo>
                  <a:pt x="26883" y="2880"/>
                </a:lnTo>
                <a:lnTo>
                  <a:pt x="24002" y="960"/>
                </a:lnTo>
                <a:lnTo>
                  <a:pt x="20162" y="0"/>
                </a:lnTo>
                <a:lnTo>
                  <a:pt x="14401" y="0"/>
                </a:lnTo>
                <a:lnTo>
                  <a:pt x="12481" y="960"/>
                </a:lnTo>
                <a:lnTo>
                  <a:pt x="9601" y="960"/>
                </a:lnTo>
                <a:lnTo>
                  <a:pt x="7680" y="1920"/>
                </a:lnTo>
                <a:lnTo>
                  <a:pt x="6720" y="11521"/>
                </a:lnTo>
                <a:lnTo>
                  <a:pt x="7680" y="10561"/>
                </a:lnTo>
                <a:lnTo>
                  <a:pt x="9601" y="10561"/>
                </a:lnTo>
                <a:lnTo>
                  <a:pt x="10561" y="9601"/>
                </a:lnTo>
                <a:lnTo>
                  <a:pt x="16322" y="9601"/>
                </a:lnTo>
                <a:lnTo>
                  <a:pt x="19202" y="10561"/>
                </a:lnTo>
                <a:lnTo>
                  <a:pt x="21122" y="11521"/>
                </a:lnTo>
                <a:lnTo>
                  <a:pt x="23042" y="13441"/>
                </a:lnTo>
                <a:lnTo>
                  <a:pt x="24002" y="14401"/>
                </a:lnTo>
                <a:lnTo>
                  <a:pt x="24963" y="17282"/>
                </a:lnTo>
                <a:lnTo>
                  <a:pt x="26883" y="19202"/>
                </a:lnTo>
                <a:lnTo>
                  <a:pt x="26883" y="22082"/>
                </a:lnTo>
                <a:lnTo>
                  <a:pt x="27843" y="24963"/>
                </a:lnTo>
                <a:lnTo>
                  <a:pt x="27843" y="27843"/>
                </a:lnTo>
                <a:lnTo>
                  <a:pt x="28803" y="30723"/>
                </a:lnTo>
                <a:lnTo>
                  <a:pt x="28803" y="36484"/>
                </a:lnTo>
                <a:lnTo>
                  <a:pt x="27843" y="39364"/>
                </a:lnTo>
                <a:lnTo>
                  <a:pt x="27843" y="41285"/>
                </a:lnTo>
                <a:lnTo>
                  <a:pt x="26883" y="44165"/>
                </a:lnTo>
                <a:lnTo>
                  <a:pt x="25923" y="47045"/>
                </a:lnTo>
                <a:lnTo>
                  <a:pt x="24963" y="48966"/>
                </a:lnTo>
                <a:lnTo>
                  <a:pt x="24002" y="50886"/>
                </a:lnTo>
                <a:lnTo>
                  <a:pt x="22082" y="52806"/>
                </a:lnTo>
                <a:lnTo>
                  <a:pt x="20162" y="54726"/>
                </a:lnTo>
                <a:lnTo>
                  <a:pt x="18242" y="55686"/>
                </a:lnTo>
                <a:lnTo>
                  <a:pt x="16322" y="56647"/>
                </a:lnTo>
                <a:lnTo>
                  <a:pt x="10561" y="56647"/>
                </a:lnTo>
                <a:lnTo>
                  <a:pt x="7680" y="556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" name="object 175"/>
          <p:cNvSpPr/>
          <p:nvPr/>
        </p:nvSpPr>
        <p:spPr>
          <a:xfrm>
            <a:off x="3464768" y="2695361"/>
            <a:ext cx="23042" cy="92171"/>
          </a:xfrm>
          <a:custGeom>
            <a:avLst/>
            <a:gdLst/>
            <a:ahLst/>
            <a:cxnLst/>
            <a:rect l="l" t="t" r="r" b="b"/>
            <a:pathLst>
              <a:path w="23042" h="92171">
                <a:moveTo>
                  <a:pt x="960" y="91211"/>
                </a:moveTo>
                <a:lnTo>
                  <a:pt x="960" y="92171"/>
                </a:lnTo>
                <a:lnTo>
                  <a:pt x="9601" y="92171"/>
                </a:lnTo>
                <a:lnTo>
                  <a:pt x="9601" y="91211"/>
                </a:lnTo>
                <a:lnTo>
                  <a:pt x="10561" y="91211"/>
                </a:lnTo>
                <a:lnTo>
                  <a:pt x="10561" y="83530"/>
                </a:lnTo>
                <a:lnTo>
                  <a:pt x="11521" y="85450"/>
                </a:lnTo>
                <a:lnTo>
                  <a:pt x="13441" y="86395"/>
                </a:lnTo>
                <a:lnTo>
                  <a:pt x="15361" y="88331"/>
                </a:lnTo>
                <a:lnTo>
                  <a:pt x="17282" y="79689"/>
                </a:lnTo>
                <a:lnTo>
                  <a:pt x="14401" y="76809"/>
                </a:lnTo>
                <a:lnTo>
                  <a:pt x="11521" y="72969"/>
                </a:lnTo>
                <a:lnTo>
                  <a:pt x="11521" y="48966"/>
                </a:lnTo>
                <a:lnTo>
                  <a:pt x="13441" y="47045"/>
                </a:lnTo>
                <a:lnTo>
                  <a:pt x="14401" y="45125"/>
                </a:lnTo>
                <a:lnTo>
                  <a:pt x="16322" y="44165"/>
                </a:lnTo>
                <a:lnTo>
                  <a:pt x="18242" y="42245"/>
                </a:lnTo>
                <a:lnTo>
                  <a:pt x="19202" y="41285"/>
                </a:lnTo>
                <a:lnTo>
                  <a:pt x="20162" y="40325"/>
                </a:lnTo>
                <a:lnTo>
                  <a:pt x="22082" y="39364"/>
                </a:lnTo>
                <a:lnTo>
                  <a:pt x="23042" y="29763"/>
                </a:lnTo>
                <a:lnTo>
                  <a:pt x="21122" y="30723"/>
                </a:lnTo>
                <a:lnTo>
                  <a:pt x="20162" y="31683"/>
                </a:lnTo>
                <a:lnTo>
                  <a:pt x="18242" y="32644"/>
                </a:lnTo>
                <a:lnTo>
                  <a:pt x="16322" y="33604"/>
                </a:lnTo>
                <a:lnTo>
                  <a:pt x="14401" y="34564"/>
                </a:lnTo>
                <a:lnTo>
                  <a:pt x="13441" y="36484"/>
                </a:lnTo>
                <a:lnTo>
                  <a:pt x="11521" y="38404"/>
                </a:lnTo>
                <a:lnTo>
                  <a:pt x="11521" y="1920"/>
                </a:lnTo>
                <a:lnTo>
                  <a:pt x="10561" y="975"/>
                </a:lnTo>
                <a:lnTo>
                  <a:pt x="9601" y="975"/>
                </a:lnTo>
                <a:lnTo>
                  <a:pt x="9601" y="0"/>
                </a:lnTo>
                <a:lnTo>
                  <a:pt x="2880" y="0"/>
                </a:lnTo>
                <a:lnTo>
                  <a:pt x="2880" y="975"/>
                </a:lnTo>
                <a:lnTo>
                  <a:pt x="960" y="975"/>
                </a:lnTo>
                <a:lnTo>
                  <a:pt x="960" y="1920"/>
                </a:lnTo>
                <a:lnTo>
                  <a:pt x="0" y="1920"/>
                </a:lnTo>
                <a:lnTo>
                  <a:pt x="0" y="91211"/>
                </a:lnTo>
                <a:lnTo>
                  <a:pt x="960" y="912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" name="object 176"/>
          <p:cNvSpPr/>
          <p:nvPr/>
        </p:nvSpPr>
        <p:spPr>
          <a:xfrm>
            <a:off x="3535817" y="2724165"/>
            <a:ext cx="51831" cy="64312"/>
          </a:xfrm>
          <a:custGeom>
            <a:avLst/>
            <a:gdLst/>
            <a:ahLst/>
            <a:cxnLst/>
            <a:rect l="l" t="t" r="r" b="b"/>
            <a:pathLst>
              <a:path w="51831" h="64312">
                <a:moveTo>
                  <a:pt x="43190" y="63367"/>
                </a:moveTo>
                <a:lnTo>
                  <a:pt x="50871" y="63367"/>
                </a:lnTo>
                <a:lnTo>
                  <a:pt x="50871" y="62407"/>
                </a:lnTo>
                <a:lnTo>
                  <a:pt x="51831" y="62407"/>
                </a:lnTo>
                <a:lnTo>
                  <a:pt x="51831" y="1920"/>
                </a:lnTo>
                <a:lnTo>
                  <a:pt x="50871" y="1920"/>
                </a:lnTo>
                <a:lnTo>
                  <a:pt x="50871" y="960"/>
                </a:lnTo>
                <a:lnTo>
                  <a:pt x="49911" y="960"/>
                </a:lnTo>
                <a:lnTo>
                  <a:pt x="48950" y="0"/>
                </a:lnTo>
                <a:lnTo>
                  <a:pt x="43190" y="0"/>
                </a:lnTo>
                <a:lnTo>
                  <a:pt x="43190" y="960"/>
                </a:lnTo>
                <a:lnTo>
                  <a:pt x="41269" y="960"/>
                </a:lnTo>
                <a:lnTo>
                  <a:pt x="41269" y="1920"/>
                </a:lnTo>
                <a:lnTo>
                  <a:pt x="40309" y="1920"/>
                </a:lnTo>
                <a:lnTo>
                  <a:pt x="40309" y="44165"/>
                </a:lnTo>
                <a:lnTo>
                  <a:pt x="37429" y="48005"/>
                </a:lnTo>
                <a:lnTo>
                  <a:pt x="34549" y="50886"/>
                </a:lnTo>
                <a:lnTo>
                  <a:pt x="31668" y="52806"/>
                </a:lnTo>
                <a:lnTo>
                  <a:pt x="28788" y="54726"/>
                </a:lnTo>
                <a:lnTo>
                  <a:pt x="26868" y="55686"/>
                </a:lnTo>
                <a:lnTo>
                  <a:pt x="22067" y="55686"/>
                </a:lnTo>
                <a:lnTo>
                  <a:pt x="20147" y="54726"/>
                </a:lnTo>
                <a:lnTo>
                  <a:pt x="18227" y="53766"/>
                </a:lnTo>
                <a:lnTo>
                  <a:pt x="16306" y="52806"/>
                </a:lnTo>
                <a:lnTo>
                  <a:pt x="15346" y="51846"/>
                </a:lnTo>
                <a:lnTo>
                  <a:pt x="14401" y="50886"/>
                </a:lnTo>
                <a:lnTo>
                  <a:pt x="13426" y="48966"/>
                </a:lnTo>
                <a:lnTo>
                  <a:pt x="12466" y="47045"/>
                </a:lnTo>
                <a:lnTo>
                  <a:pt x="11506" y="45125"/>
                </a:lnTo>
                <a:lnTo>
                  <a:pt x="11506" y="1920"/>
                </a:lnTo>
                <a:lnTo>
                  <a:pt x="10561" y="1920"/>
                </a:lnTo>
                <a:lnTo>
                  <a:pt x="10561" y="960"/>
                </a:lnTo>
                <a:lnTo>
                  <a:pt x="9585" y="960"/>
                </a:lnTo>
                <a:lnTo>
                  <a:pt x="8625" y="0"/>
                </a:lnTo>
                <a:lnTo>
                  <a:pt x="2880" y="0"/>
                </a:lnTo>
                <a:lnTo>
                  <a:pt x="1905" y="960"/>
                </a:lnTo>
                <a:lnTo>
                  <a:pt x="944" y="960"/>
                </a:lnTo>
                <a:lnTo>
                  <a:pt x="0" y="1920"/>
                </a:lnTo>
                <a:lnTo>
                  <a:pt x="0" y="43205"/>
                </a:lnTo>
                <a:lnTo>
                  <a:pt x="944" y="46085"/>
                </a:lnTo>
                <a:lnTo>
                  <a:pt x="944" y="48966"/>
                </a:lnTo>
                <a:lnTo>
                  <a:pt x="1905" y="52806"/>
                </a:lnTo>
                <a:lnTo>
                  <a:pt x="2880" y="54726"/>
                </a:lnTo>
                <a:lnTo>
                  <a:pt x="4785" y="57591"/>
                </a:lnTo>
                <a:lnTo>
                  <a:pt x="6720" y="59527"/>
                </a:lnTo>
                <a:lnTo>
                  <a:pt x="8625" y="61432"/>
                </a:lnTo>
                <a:lnTo>
                  <a:pt x="11506" y="62407"/>
                </a:lnTo>
                <a:lnTo>
                  <a:pt x="14401" y="64312"/>
                </a:lnTo>
                <a:lnTo>
                  <a:pt x="24947" y="64312"/>
                </a:lnTo>
                <a:lnTo>
                  <a:pt x="27828" y="63367"/>
                </a:lnTo>
                <a:lnTo>
                  <a:pt x="31668" y="62407"/>
                </a:lnTo>
                <a:lnTo>
                  <a:pt x="34549" y="60487"/>
                </a:lnTo>
                <a:lnTo>
                  <a:pt x="38389" y="57591"/>
                </a:lnTo>
                <a:lnTo>
                  <a:pt x="41269" y="53766"/>
                </a:lnTo>
                <a:lnTo>
                  <a:pt x="41269" y="62407"/>
                </a:lnTo>
                <a:lnTo>
                  <a:pt x="42230" y="62407"/>
                </a:lnTo>
                <a:lnTo>
                  <a:pt x="42230" y="63367"/>
                </a:lnTo>
                <a:lnTo>
                  <a:pt x="43190" y="633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" name="object 177"/>
          <p:cNvSpPr/>
          <p:nvPr/>
        </p:nvSpPr>
        <p:spPr>
          <a:xfrm>
            <a:off x="3607810" y="2723205"/>
            <a:ext cx="50871" cy="64328"/>
          </a:xfrm>
          <a:custGeom>
            <a:avLst/>
            <a:gdLst/>
            <a:ahLst/>
            <a:cxnLst/>
            <a:rect l="l" t="t" r="r" b="b"/>
            <a:pathLst>
              <a:path w="50871" h="64328">
                <a:moveTo>
                  <a:pt x="10561" y="21122"/>
                </a:moveTo>
                <a:lnTo>
                  <a:pt x="13441" y="17282"/>
                </a:lnTo>
                <a:lnTo>
                  <a:pt x="16322" y="14401"/>
                </a:lnTo>
                <a:lnTo>
                  <a:pt x="19202" y="12481"/>
                </a:lnTo>
                <a:lnTo>
                  <a:pt x="22082" y="10561"/>
                </a:lnTo>
                <a:lnTo>
                  <a:pt x="24963" y="9601"/>
                </a:lnTo>
                <a:lnTo>
                  <a:pt x="29763" y="9601"/>
                </a:lnTo>
                <a:lnTo>
                  <a:pt x="31668" y="10561"/>
                </a:lnTo>
                <a:lnTo>
                  <a:pt x="32644" y="10561"/>
                </a:lnTo>
                <a:lnTo>
                  <a:pt x="34549" y="11521"/>
                </a:lnTo>
                <a:lnTo>
                  <a:pt x="36484" y="12481"/>
                </a:lnTo>
                <a:lnTo>
                  <a:pt x="37429" y="14401"/>
                </a:lnTo>
                <a:lnTo>
                  <a:pt x="38389" y="16322"/>
                </a:lnTo>
                <a:lnTo>
                  <a:pt x="38389" y="17282"/>
                </a:lnTo>
                <a:lnTo>
                  <a:pt x="39349" y="20162"/>
                </a:lnTo>
                <a:lnTo>
                  <a:pt x="40325" y="22082"/>
                </a:lnTo>
                <a:lnTo>
                  <a:pt x="40325" y="64328"/>
                </a:lnTo>
                <a:lnTo>
                  <a:pt x="50871" y="64328"/>
                </a:lnTo>
                <a:lnTo>
                  <a:pt x="50871" y="18242"/>
                </a:lnTo>
                <a:lnTo>
                  <a:pt x="49911" y="15361"/>
                </a:lnTo>
                <a:lnTo>
                  <a:pt x="48950" y="12481"/>
                </a:lnTo>
                <a:lnTo>
                  <a:pt x="47990" y="9601"/>
                </a:lnTo>
                <a:lnTo>
                  <a:pt x="46070" y="7680"/>
                </a:lnTo>
                <a:lnTo>
                  <a:pt x="44150" y="5760"/>
                </a:lnTo>
                <a:lnTo>
                  <a:pt x="42230" y="3840"/>
                </a:lnTo>
                <a:lnTo>
                  <a:pt x="39349" y="1920"/>
                </a:lnTo>
                <a:lnTo>
                  <a:pt x="37429" y="960"/>
                </a:lnTo>
                <a:lnTo>
                  <a:pt x="33604" y="0"/>
                </a:lnTo>
                <a:lnTo>
                  <a:pt x="25923" y="0"/>
                </a:lnTo>
                <a:lnTo>
                  <a:pt x="23042" y="960"/>
                </a:lnTo>
                <a:lnTo>
                  <a:pt x="19202" y="2880"/>
                </a:lnTo>
                <a:lnTo>
                  <a:pt x="16322" y="4800"/>
                </a:lnTo>
                <a:lnTo>
                  <a:pt x="12481" y="7680"/>
                </a:lnTo>
                <a:lnTo>
                  <a:pt x="9601" y="11521"/>
                </a:lnTo>
                <a:lnTo>
                  <a:pt x="9601" y="1920"/>
                </a:lnTo>
                <a:lnTo>
                  <a:pt x="8641" y="1920"/>
                </a:lnTo>
                <a:lnTo>
                  <a:pt x="7680" y="960"/>
                </a:lnTo>
                <a:lnTo>
                  <a:pt x="1920" y="960"/>
                </a:lnTo>
                <a:lnTo>
                  <a:pt x="1920" y="1920"/>
                </a:lnTo>
                <a:lnTo>
                  <a:pt x="0" y="1920"/>
                </a:lnTo>
                <a:lnTo>
                  <a:pt x="0" y="64328"/>
                </a:lnTo>
                <a:lnTo>
                  <a:pt x="10561" y="64328"/>
                </a:lnTo>
                <a:lnTo>
                  <a:pt x="10561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" name="object 178"/>
          <p:cNvSpPr/>
          <p:nvPr/>
        </p:nvSpPr>
        <p:spPr>
          <a:xfrm>
            <a:off x="3686525" y="2764490"/>
            <a:ext cx="4800" cy="23987"/>
          </a:xfrm>
          <a:custGeom>
            <a:avLst/>
            <a:gdLst/>
            <a:ahLst/>
            <a:cxnLst/>
            <a:rect l="l" t="t" r="r" b="b"/>
            <a:pathLst>
              <a:path w="4800" h="23987">
                <a:moveTo>
                  <a:pt x="3840" y="9601"/>
                </a:moveTo>
                <a:lnTo>
                  <a:pt x="2880" y="7680"/>
                </a:lnTo>
                <a:lnTo>
                  <a:pt x="1920" y="5760"/>
                </a:lnTo>
                <a:lnTo>
                  <a:pt x="960" y="2880"/>
                </a:lnTo>
                <a:lnTo>
                  <a:pt x="0" y="0"/>
                </a:lnTo>
                <a:lnTo>
                  <a:pt x="1920" y="22082"/>
                </a:lnTo>
                <a:lnTo>
                  <a:pt x="4800" y="23987"/>
                </a:lnTo>
                <a:lnTo>
                  <a:pt x="384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" name="object 179"/>
          <p:cNvSpPr/>
          <p:nvPr/>
        </p:nvSpPr>
        <p:spPr>
          <a:xfrm>
            <a:off x="3675004" y="2696337"/>
            <a:ext cx="54711" cy="92141"/>
          </a:xfrm>
          <a:custGeom>
            <a:avLst/>
            <a:gdLst/>
            <a:ahLst/>
            <a:cxnLst/>
            <a:rect l="l" t="t" r="r" b="b"/>
            <a:pathLst>
              <a:path w="54711" h="92141">
                <a:moveTo>
                  <a:pt x="21122" y="82555"/>
                </a:moveTo>
                <a:lnTo>
                  <a:pt x="19202" y="81594"/>
                </a:lnTo>
                <a:lnTo>
                  <a:pt x="17282" y="79674"/>
                </a:lnTo>
                <a:lnTo>
                  <a:pt x="15361" y="77754"/>
                </a:lnTo>
                <a:lnTo>
                  <a:pt x="16322" y="92141"/>
                </a:lnTo>
                <a:lnTo>
                  <a:pt x="27843" y="92141"/>
                </a:lnTo>
                <a:lnTo>
                  <a:pt x="31683" y="91196"/>
                </a:lnTo>
                <a:lnTo>
                  <a:pt x="35524" y="89260"/>
                </a:lnTo>
                <a:lnTo>
                  <a:pt x="38404" y="87355"/>
                </a:lnTo>
                <a:lnTo>
                  <a:pt x="42245" y="85420"/>
                </a:lnTo>
                <a:lnTo>
                  <a:pt x="45125" y="81594"/>
                </a:lnTo>
                <a:lnTo>
                  <a:pt x="45125" y="91196"/>
                </a:lnTo>
                <a:lnTo>
                  <a:pt x="54711" y="91196"/>
                </a:lnTo>
                <a:lnTo>
                  <a:pt x="54711" y="944"/>
                </a:lnTo>
                <a:lnTo>
                  <a:pt x="53766" y="0"/>
                </a:lnTo>
                <a:lnTo>
                  <a:pt x="44165" y="0"/>
                </a:lnTo>
                <a:lnTo>
                  <a:pt x="44165" y="36469"/>
                </a:lnTo>
                <a:lnTo>
                  <a:pt x="41285" y="33588"/>
                </a:lnTo>
                <a:lnTo>
                  <a:pt x="38404" y="30708"/>
                </a:lnTo>
                <a:lnTo>
                  <a:pt x="35524" y="29748"/>
                </a:lnTo>
                <a:lnTo>
                  <a:pt x="32644" y="27828"/>
                </a:lnTo>
                <a:lnTo>
                  <a:pt x="28803" y="26868"/>
                </a:lnTo>
                <a:lnTo>
                  <a:pt x="21122" y="26868"/>
                </a:lnTo>
                <a:lnTo>
                  <a:pt x="17282" y="27828"/>
                </a:lnTo>
                <a:lnTo>
                  <a:pt x="14401" y="29748"/>
                </a:lnTo>
                <a:lnTo>
                  <a:pt x="11521" y="30708"/>
                </a:lnTo>
                <a:lnTo>
                  <a:pt x="8641" y="33588"/>
                </a:lnTo>
                <a:lnTo>
                  <a:pt x="6720" y="36469"/>
                </a:lnTo>
                <a:lnTo>
                  <a:pt x="4800" y="39349"/>
                </a:lnTo>
                <a:lnTo>
                  <a:pt x="2880" y="43190"/>
                </a:lnTo>
                <a:lnTo>
                  <a:pt x="1920" y="47030"/>
                </a:lnTo>
                <a:lnTo>
                  <a:pt x="960" y="50871"/>
                </a:lnTo>
                <a:lnTo>
                  <a:pt x="0" y="55671"/>
                </a:lnTo>
                <a:lnTo>
                  <a:pt x="0" y="65272"/>
                </a:lnTo>
                <a:lnTo>
                  <a:pt x="960" y="69113"/>
                </a:lnTo>
                <a:lnTo>
                  <a:pt x="960" y="72953"/>
                </a:lnTo>
                <a:lnTo>
                  <a:pt x="1920" y="76794"/>
                </a:lnTo>
                <a:lnTo>
                  <a:pt x="3840" y="80634"/>
                </a:lnTo>
                <a:lnTo>
                  <a:pt x="5760" y="83515"/>
                </a:lnTo>
                <a:lnTo>
                  <a:pt x="7680" y="86395"/>
                </a:lnTo>
                <a:lnTo>
                  <a:pt x="9601" y="88315"/>
                </a:lnTo>
                <a:lnTo>
                  <a:pt x="13441" y="90236"/>
                </a:lnTo>
                <a:lnTo>
                  <a:pt x="11521" y="68153"/>
                </a:lnTo>
                <a:lnTo>
                  <a:pt x="11521" y="53751"/>
                </a:lnTo>
                <a:lnTo>
                  <a:pt x="12481" y="50871"/>
                </a:lnTo>
                <a:lnTo>
                  <a:pt x="12481" y="47990"/>
                </a:lnTo>
                <a:lnTo>
                  <a:pt x="13441" y="46070"/>
                </a:lnTo>
                <a:lnTo>
                  <a:pt x="14401" y="44150"/>
                </a:lnTo>
                <a:lnTo>
                  <a:pt x="16322" y="41269"/>
                </a:lnTo>
                <a:lnTo>
                  <a:pt x="17282" y="40309"/>
                </a:lnTo>
                <a:lnTo>
                  <a:pt x="19202" y="38389"/>
                </a:lnTo>
                <a:lnTo>
                  <a:pt x="21122" y="37429"/>
                </a:lnTo>
                <a:lnTo>
                  <a:pt x="24002" y="36469"/>
                </a:lnTo>
                <a:lnTo>
                  <a:pt x="29763" y="36469"/>
                </a:lnTo>
                <a:lnTo>
                  <a:pt x="32644" y="37429"/>
                </a:lnTo>
                <a:lnTo>
                  <a:pt x="35524" y="39349"/>
                </a:lnTo>
                <a:lnTo>
                  <a:pt x="38404" y="41269"/>
                </a:lnTo>
                <a:lnTo>
                  <a:pt x="41285" y="44150"/>
                </a:lnTo>
                <a:lnTo>
                  <a:pt x="44165" y="47990"/>
                </a:lnTo>
                <a:lnTo>
                  <a:pt x="44165" y="71993"/>
                </a:lnTo>
                <a:lnTo>
                  <a:pt x="42245" y="73913"/>
                </a:lnTo>
                <a:lnTo>
                  <a:pt x="40325" y="75834"/>
                </a:lnTo>
                <a:lnTo>
                  <a:pt x="39364" y="76794"/>
                </a:lnTo>
                <a:lnTo>
                  <a:pt x="37444" y="78714"/>
                </a:lnTo>
                <a:lnTo>
                  <a:pt x="35524" y="79674"/>
                </a:lnTo>
                <a:lnTo>
                  <a:pt x="34564" y="80634"/>
                </a:lnTo>
                <a:lnTo>
                  <a:pt x="32644" y="81594"/>
                </a:lnTo>
                <a:lnTo>
                  <a:pt x="31683" y="82555"/>
                </a:lnTo>
                <a:lnTo>
                  <a:pt x="28803" y="82555"/>
                </a:lnTo>
                <a:lnTo>
                  <a:pt x="27843" y="83515"/>
                </a:lnTo>
                <a:lnTo>
                  <a:pt x="23042" y="83515"/>
                </a:lnTo>
                <a:lnTo>
                  <a:pt x="21122" y="825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" name="object 180"/>
          <p:cNvSpPr/>
          <p:nvPr/>
        </p:nvSpPr>
        <p:spPr>
          <a:xfrm>
            <a:off x="3749878" y="2695361"/>
            <a:ext cx="10561" cy="92171"/>
          </a:xfrm>
          <a:custGeom>
            <a:avLst/>
            <a:gdLst/>
            <a:ahLst/>
            <a:cxnLst/>
            <a:rect l="l" t="t" r="r" b="b"/>
            <a:pathLst>
              <a:path w="10561" h="92171">
                <a:moveTo>
                  <a:pt x="10561" y="90236"/>
                </a:moveTo>
                <a:lnTo>
                  <a:pt x="10561" y="975"/>
                </a:lnTo>
                <a:lnTo>
                  <a:pt x="9601" y="975"/>
                </a:lnTo>
                <a:lnTo>
                  <a:pt x="8641" y="0"/>
                </a:lnTo>
                <a:lnTo>
                  <a:pt x="2880" y="0"/>
                </a:lnTo>
                <a:lnTo>
                  <a:pt x="1920" y="975"/>
                </a:lnTo>
                <a:lnTo>
                  <a:pt x="0" y="975"/>
                </a:lnTo>
                <a:lnTo>
                  <a:pt x="0" y="91211"/>
                </a:lnTo>
                <a:lnTo>
                  <a:pt x="960" y="92171"/>
                </a:lnTo>
                <a:lnTo>
                  <a:pt x="10561" y="92171"/>
                </a:lnTo>
                <a:lnTo>
                  <a:pt x="10561" y="90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" name="object 181"/>
          <p:cNvSpPr/>
          <p:nvPr/>
        </p:nvSpPr>
        <p:spPr>
          <a:xfrm>
            <a:off x="3790203" y="2726085"/>
            <a:ext cx="3840" cy="17282"/>
          </a:xfrm>
          <a:custGeom>
            <a:avLst/>
            <a:gdLst/>
            <a:ahLst/>
            <a:cxnLst/>
            <a:rect l="l" t="t" r="r" b="b"/>
            <a:pathLst>
              <a:path w="3840" h="17282">
                <a:moveTo>
                  <a:pt x="0" y="17282"/>
                </a:moveTo>
                <a:lnTo>
                  <a:pt x="0" y="15361"/>
                </a:lnTo>
                <a:lnTo>
                  <a:pt x="1920" y="13441"/>
                </a:lnTo>
                <a:lnTo>
                  <a:pt x="2880" y="11521"/>
                </a:lnTo>
                <a:lnTo>
                  <a:pt x="3840" y="0"/>
                </a:lnTo>
                <a:lnTo>
                  <a:pt x="0" y="960"/>
                </a:lnTo>
                <a:lnTo>
                  <a:pt x="0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" name="object 182"/>
          <p:cNvSpPr/>
          <p:nvPr/>
        </p:nvSpPr>
        <p:spPr>
          <a:xfrm>
            <a:off x="3776761" y="2723205"/>
            <a:ext cx="54711" cy="65272"/>
          </a:xfrm>
          <a:custGeom>
            <a:avLst/>
            <a:gdLst/>
            <a:ahLst/>
            <a:cxnLst/>
            <a:rect l="l" t="t" r="r" b="b"/>
            <a:pathLst>
              <a:path w="54711" h="65272">
                <a:moveTo>
                  <a:pt x="50871" y="11521"/>
                </a:moveTo>
                <a:lnTo>
                  <a:pt x="48966" y="8641"/>
                </a:lnTo>
                <a:lnTo>
                  <a:pt x="47030" y="5760"/>
                </a:lnTo>
                <a:lnTo>
                  <a:pt x="44165" y="3840"/>
                </a:lnTo>
                <a:lnTo>
                  <a:pt x="41285" y="2880"/>
                </a:lnTo>
                <a:lnTo>
                  <a:pt x="37444" y="960"/>
                </a:lnTo>
                <a:lnTo>
                  <a:pt x="33604" y="0"/>
                </a:lnTo>
                <a:lnTo>
                  <a:pt x="24963" y="0"/>
                </a:lnTo>
                <a:lnTo>
                  <a:pt x="20162" y="960"/>
                </a:lnTo>
                <a:lnTo>
                  <a:pt x="17282" y="2880"/>
                </a:lnTo>
                <a:lnTo>
                  <a:pt x="16322" y="14401"/>
                </a:lnTo>
                <a:lnTo>
                  <a:pt x="17282" y="12481"/>
                </a:lnTo>
                <a:lnTo>
                  <a:pt x="19202" y="11521"/>
                </a:lnTo>
                <a:lnTo>
                  <a:pt x="21122" y="10561"/>
                </a:lnTo>
                <a:lnTo>
                  <a:pt x="23042" y="9601"/>
                </a:lnTo>
                <a:lnTo>
                  <a:pt x="25923" y="8641"/>
                </a:lnTo>
                <a:lnTo>
                  <a:pt x="33604" y="8641"/>
                </a:lnTo>
                <a:lnTo>
                  <a:pt x="37444" y="10561"/>
                </a:lnTo>
                <a:lnTo>
                  <a:pt x="40325" y="13441"/>
                </a:lnTo>
                <a:lnTo>
                  <a:pt x="43205" y="17282"/>
                </a:lnTo>
                <a:lnTo>
                  <a:pt x="44165" y="21122"/>
                </a:lnTo>
                <a:lnTo>
                  <a:pt x="44165" y="26883"/>
                </a:lnTo>
                <a:lnTo>
                  <a:pt x="11521" y="26883"/>
                </a:lnTo>
                <a:lnTo>
                  <a:pt x="11521" y="24963"/>
                </a:lnTo>
                <a:lnTo>
                  <a:pt x="12481" y="22082"/>
                </a:lnTo>
                <a:lnTo>
                  <a:pt x="13441" y="20162"/>
                </a:lnTo>
                <a:lnTo>
                  <a:pt x="13441" y="3840"/>
                </a:lnTo>
                <a:lnTo>
                  <a:pt x="10561" y="6720"/>
                </a:lnTo>
                <a:lnTo>
                  <a:pt x="7680" y="9601"/>
                </a:lnTo>
                <a:lnTo>
                  <a:pt x="5760" y="12481"/>
                </a:lnTo>
                <a:lnTo>
                  <a:pt x="3840" y="15361"/>
                </a:lnTo>
                <a:lnTo>
                  <a:pt x="1920" y="19202"/>
                </a:lnTo>
                <a:lnTo>
                  <a:pt x="960" y="24002"/>
                </a:lnTo>
                <a:lnTo>
                  <a:pt x="0" y="27843"/>
                </a:lnTo>
                <a:lnTo>
                  <a:pt x="0" y="38404"/>
                </a:lnTo>
                <a:lnTo>
                  <a:pt x="960" y="43205"/>
                </a:lnTo>
                <a:lnTo>
                  <a:pt x="1920" y="47045"/>
                </a:lnTo>
                <a:lnTo>
                  <a:pt x="3840" y="51846"/>
                </a:lnTo>
                <a:lnTo>
                  <a:pt x="5760" y="54726"/>
                </a:lnTo>
                <a:lnTo>
                  <a:pt x="7680" y="57607"/>
                </a:lnTo>
                <a:lnTo>
                  <a:pt x="10561" y="60487"/>
                </a:lnTo>
                <a:lnTo>
                  <a:pt x="13441" y="62392"/>
                </a:lnTo>
                <a:lnTo>
                  <a:pt x="17282" y="63367"/>
                </a:lnTo>
                <a:lnTo>
                  <a:pt x="21122" y="65272"/>
                </a:lnTo>
                <a:lnTo>
                  <a:pt x="38404" y="65272"/>
                </a:lnTo>
                <a:lnTo>
                  <a:pt x="40325" y="64328"/>
                </a:lnTo>
                <a:lnTo>
                  <a:pt x="43205" y="64328"/>
                </a:lnTo>
                <a:lnTo>
                  <a:pt x="45125" y="63367"/>
                </a:lnTo>
                <a:lnTo>
                  <a:pt x="47030" y="63367"/>
                </a:lnTo>
                <a:lnTo>
                  <a:pt x="48006" y="62392"/>
                </a:lnTo>
                <a:lnTo>
                  <a:pt x="48966" y="62392"/>
                </a:lnTo>
                <a:lnTo>
                  <a:pt x="50871" y="61447"/>
                </a:lnTo>
                <a:lnTo>
                  <a:pt x="51846" y="60487"/>
                </a:lnTo>
                <a:lnTo>
                  <a:pt x="51846" y="59527"/>
                </a:lnTo>
                <a:lnTo>
                  <a:pt x="52806" y="59527"/>
                </a:lnTo>
                <a:lnTo>
                  <a:pt x="52806" y="53766"/>
                </a:lnTo>
                <a:lnTo>
                  <a:pt x="51846" y="52806"/>
                </a:lnTo>
                <a:lnTo>
                  <a:pt x="50871" y="52806"/>
                </a:lnTo>
                <a:lnTo>
                  <a:pt x="50871" y="51846"/>
                </a:lnTo>
                <a:lnTo>
                  <a:pt x="49926" y="51846"/>
                </a:lnTo>
                <a:lnTo>
                  <a:pt x="49926" y="52806"/>
                </a:lnTo>
                <a:lnTo>
                  <a:pt x="48006" y="52806"/>
                </a:lnTo>
                <a:lnTo>
                  <a:pt x="47030" y="53766"/>
                </a:lnTo>
                <a:lnTo>
                  <a:pt x="46085" y="53766"/>
                </a:lnTo>
                <a:lnTo>
                  <a:pt x="44165" y="54726"/>
                </a:lnTo>
                <a:lnTo>
                  <a:pt x="43205" y="54726"/>
                </a:lnTo>
                <a:lnTo>
                  <a:pt x="41285" y="55686"/>
                </a:lnTo>
                <a:lnTo>
                  <a:pt x="38404" y="55686"/>
                </a:lnTo>
                <a:lnTo>
                  <a:pt x="36484" y="56647"/>
                </a:lnTo>
                <a:lnTo>
                  <a:pt x="24963" y="56647"/>
                </a:lnTo>
                <a:lnTo>
                  <a:pt x="22082" y="55686"/>
                </a:lnTo>
                <a:lnTo>
                  <a:pt x="19202" y="53766"/>
                </a:lnTo>
                <a:lnTo>
                  <a:pt x="17282" y="52806"/>
                </a:lnTo>
                <a:lnTo>
                  <a:pt x="16322" y="50886"/>
                </a:lnTo>
                <a:lnTo>
                  <a:pt x="14401" y="48966"/>
                </a:lnTo>
                <a:lnTo>
                  <a:pt x="13441" y="47045"/>
                </a:lnTo>
                <a:lnTo>
                  <a:pt x="12481" y="44165"/>
                </a:lnTo>
                <a:lnTo>
                  <a:pt x="12481" y="41285"/>
                </a:lnTo>
                <a:lnTo>
                  <a:pt x="11521" y="38404"/>
                </a:lnTo>
                <a:lnTo>
                  <a:pt x="11521" y="35524"/>
                </a:lnTo>
                <a:lnTo>
                  <a:pt x="51846" y="35524"/>
                </a:lnTo>
                <a:lnTo>
                  <a:pt x="52806" y="34564"/>
                </a:lnTo>
                <a:lnTo>
                  <a:pt x="53751" y="34564"/>
                </a:lnTo>
                <a:lnTo>
                  <a:pt x="54711" y="33604"/>
                </a:lnTo>
                <a:lnTo>
                  <a:pt x="54711" y="21122"/>
                </a:lnTo>
                <a:lnTo>
                  <a:pt x="53751" y="17282"/>
                </a:lnTo>
                <a:lnTo>
                  <a:pt x="52806" y="14401"/>
                </a:lnTo>
                <a:lnTo>
                  <a:pt x="50871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" name="object 183"/>
          <p:cNvSpPr/>
          <p:nvPr/>
        </p:nvSpPr>
        <p:spPr>
          <a:xfrm>
            <a:off x="3843969" y="2723205"/>
            <a:ext cx="42230" cy="65272"/>
          </a:xfrm>
          <a:custGeom>
            <a:avLst/>
            <a:gdLst/>
            <a:ahLst/>
            <a:cxnLst/>
            <a:rect l="l" t="t" r="r" b="b"/>
            <a:pathLst>
              <a:path w="42230" h="65272">
                <a:moveTo>
                  <a:pt x="12466" y="14401"/>
                </a:moveTo>
                <a:lnTo>
                  <a:pt x="13426" y="12481"/>
                </a:lnTo>
                <a:lnTo>
                  <a:pt x="13426" y="11521"/>
                </a:lnTo>
                <a:lnTo>
                  <a:pt x="14386" y="11521"/>
                </a:lnTo>
                <a:lnTo>
                  <a:pt x="15346" y="10561"/>
                </a:lnTo>
                <a:lnTo>
                  <a:pt x="16306" y="9601"/>
                </a:lnTo>
                <a:lnTo>
                  <a:pt x="18227" y="9601"/>
                </a:lnTo>
                <a:lnTo>
                  <a:pt x="19187" y="8641"/>
                </a:lnTo>
                <a:lnTo>
                  <a:pt x="26868" y="8641"/>
                </a:lnTo>
                <a:lnTo>
                  <a:pt x="28788" y="9601"/>
                </a:lnTo>
                <a:lnTo>
                  <a:pt x="29748" y="9601"/>
                </a:lnTo>
                <a:lnTo>
                  <a:pt x="31668" y="10561"/>
                </a:lnTo>
                <a:lnTo>
                  <a:pt x="32628" y="11521"/>
                </a:lnTo>
                <a:lnTo>
                  <a:pt x="33588" y="11521"/>
                </a:lnTo>
                <a:lnTo>
                  <a:pt x="34549" y="12481"/>
                </a:lnTo>
                <a:lnTo>
                  <a:pt x="35509" y="12481"/>
                </a:lnTo>
                <a:lnTo>
                  <a:pt x="36469" y="13441"/>
                </a:lnTo>
                <a:lnTo>
                  <a:pt x="38389" y="13441"/>
                </a:lnTo>
                <a:lnTo>
                  <a:pt x="38389" y="11521"/>
                </a:lnTo>
                <a:lnTo>
                  <a:pt x="39349" y="10561"/>
                </a:lnTo>
                <a:lnTo>
                  <a:pt x="39349" y="7680"/>
                </a:lnTo>
                <a:lnTo>
                  <a:pt x="38389" y="7680"/>
                </a:lnTo>
                <a:lnTo>
                  <a:pt x="38389" y="4800"/>
                </a:lnTo>
                <a:lnTo>
                  <a:pt x="37429" y="4800"/>
                </a:lnTo>
                <a:lnTo>
                  <a:pt x="37429" y="3840"/>
                </a:lnTo>
                <a:lnTo>
                  <a:pt x="36469" y="3840"/>
                </a:lnTo>
                <a:lnTo>
                  <a:pt x="35509" y="2880"/>
                </a:lnTo>
                <a:lnTo>
                  <a:pt x="34549" y="2880"/>
                </a:lnTo>
                <a:lnTo>
                  <a:pt x="33588" y="1920"/>
                </a:lnTo>
                <a:lnTo>
                  <a:pt x="31668" y="1920"/>
                </a:lnTo>
                <a:lnTo>
                  <a:pt x="30708" y="960"/>
                </a:lnTo>
                <a:lnTo>
                  <a:pt x="25907" y="960"/>
                </a:lnTo>
                <a:lnTo>
                  <a:pt x="24947" y="0"/>
                </a:lnTo>
                <a:lnTo>
                  <a:pt x="19187" y="0"/>
                </a:lnTo>
                <a:lnTo>
                  <a:pt x="16306" y="960"/>
                </a:lnTo>
                <a:lnTo>
                  <a:pt x="13426" y="1920"/>
                </a:lnTo>
                <a:lnTo>
                  <a:pt x="10546" y="2880"/>
                </a:lnTo>
                <a:lnTo>
                  <a:pt x="8625" y="3840"/>
                </a:lnTo>
                <a:lnTo>
                  <a:pt x="6705" y="5760"/>
                </a:lnTo>
                <a:lnTo>
                  <a:pt x="4785" y="7680"/>
                </a:lnTo>
                <a:lnTo>
                  <a:pt x="3825" y="9601"/>
                </a:lnTo>
                <a:lnTo>
                  <a:pt x="2865" y="11521"/>
                </a:lnTo>
                <a:lnTo>
                  <a:pt x="1904" y="13441"/>
                </a:lnTo>
                <a:lnTo>
                  <a:pt x="944" y="15361"/>
                </a:lnTo>
                <a:lnTo>
                  <a:pt x="944" y="20162"/>
                </a:lnTo>
                <a:lnTo>
                  <a:pt x="1904" y="23042"/>
                </a:lnTo>
                <a:lnTo>
                  <a:pt x="2865" y="24963"/>
                </a:lnTo>
                <a:lnTo>
                  <a:pt x="3825" y="26883"/>
                </a:lnTo>
                <a:lnTo>
                  <a:pt x="4785" y="28803"/>
                </a:lnTo>
                <a:lnTo>
                  <a:pt x="5745" y="29763"/>
                </a:lnTo>
                <a:lnTo>
                  <a:pt x="7665" y="30723"/>
                </a:lnTo>
                <a:lnTo>
                  <a:pt x="8625" y="32644"/>
                </a:lnTo>
                <a:lnTo>
                  <a:pt x="10546" y="33604"/>
                </a:lnTo>
                <a:lnTo>
                  <a:pt x="12466" y="33604"/>
                </a:lnTo>
                <a:lnTo>
                  <a:pt x="14386" y="34564"/>
                </a:lnTo>
                <a:lnTo>
                  <a:pt x="16306" y="35524"/>
                </a:lnTo>
                <a:lnTo>
                  <a:pt x="18227" y="36484"/>
                </a:lnTo>
                <a:lnTo>
                  <a:pt x="20147" y="37444"/>
                </a:lnTo>
                <a:lnTo>
                  <a:pt x="22067" y="37444"/>
                </a:lnTo>
                <a:lnTo>
                  <a:pt x="23987" y="38404"/>
                </a:lnTo>
                <a:lnTo>
                  <a:pt x="24947" y="39364"/>
                </a:lnTo>
                <a:lnTo>
                  <a:pt x="26868" y="40325"/>
                </a:lnTo>
                <a:lnTo>
                  <a:pt x="27828" y="41285"/>
                </a:lnTo>
                <a:lnTo>
                  <a:pt x="28788" y="42245"/>
                </a:lnTo>
                <a:lnTo>
                  <a:pt x="29748" y="43205"/>
                </a:lnTo>
                <a:lnTo>
                  <a:pt x="30708" y="44165"/>
                </a:lnTo>
                <a:lnTo>
                  <a:pt x="31668" y="46085"/>
                </a:lnTo>
                <a:lnTo>
                  <a:pt x="31668" y="48966"/>
                </a:lnTo>
                <a:lnTo>
                  <a:pt x="30708" y="50886"/>
                </a:lnTo>
                <a:lnTo>
                  <a:pt x="30708" y="51846"/>
                </a:lnTo>
                <a:lnTo>
                  <a:pt x="29748" y="52806"/>
                </a:lnTo>
                <a:lnTo>
                  <a:pt x="28788" y="53766"/>
                </a:lnTo>
                <a:lnTo>
                  <a:pt x="27828" y="54726"/>
                </a:lnTo>
                <a:lnTo>
                  <a:pt x="26868" y="55686"/>
                </a:lnTo>
                <a:lnTo>
                  <a:pt x="24947" y="55686"/>
                </a:lnTo>
                <a:lnTo>
                  <a:pt x="23987" y="56647"/>
                </a:lnTo>
                <a:lnTo>
                  <a:pt x="14386" y="56647"/>
                </a:lnTo>
                <a:lnTo>
                  <a:pt x="12466" y="55686"/>
                </a:lnTo>
                <a:lnTo>
                  <a:pt x="10546" y="55686"/>
                </a:lnTo>
                <a:lnTo>
                  <a:pt x="8625" y="54726"/>
                </a:lnTo>
                <a:lnTo>
                  <a:pt x="7665" y="53766"/>
                </a:lnTo>
                <a:lnTo>
                  <a:pt x="5745" y="53766"/>
                </a:lnTo>
                <a:lnTo>
                  <a:pt x="4785" y="52806"/>
                </a:lnTo>
                <a:lnTo>
                  <a:pt x="3825" y="51846"/>
                </a:lnTo>
                <a:lnTo>
                  <a:pt x="2865" y="51846"/>
                </a:lnTo>
                <a:lnTo>
                  <a:pt x="1904" y="50886"/>
                </a:lnTo>
                <a:lnTo>
                  <a:pt x="944" y="50886"/>
                </a:lnTo>
                <a:lnTo>
                  <a:pt x="944" y="51846"/>
                </a:lnTo>
                <a:lnTo>
                  <a:pt x="0" y="51846"/>
                </a:lnTo>
                <a:lnTo>
                  <a:pt x="0" y="58552"/>
                </a:lnTo>
                <a:lnTo>
                  <a:pt x="944" y="59527"/>
                </a:lnTo>
                <a:lnTo>
                  <a:pt x="944" y="60487"/>
                </a:lnTo>
                <a:lnTo>
                  <a:pt x="1904" y="61447"/>
                </a:lnTo>
                <a:lnTo>
                  <a:pt x="2865" y="61447"/>
                </a:lnTo>
                <a:lnTo>
                  <a:pt x="3825" y="62392"/>
                </a:lnTo>
                <a:lnTo>
                  <a:pt x="4785" y="62392"/>
                </a:lnTo>
                <a:lnTo>
                  <a:pt x="5745" y="63367"/>
                </a:lnTo>
                <a:lnTo>
                  <a:pt x="7665" y="64328"/>
                </a:lnTo>
                <a:lnTo>
                  <a:pt x="8625" y="64328"/>
                </a:lnTo>
                <a:lnTo>
                  <a:pt x="10546" y="65272"/>
                </a:lnTo>
                <a:lnTo>
                  <a:pt x="24947" y="65272"/>
                </a:lnTo>
                <a:lnTo>
                  <a:pt x="27828" y="64328"/>
                </a:lnTo>
                <a:lnTo>
                  <a:pt x="30708" y="63367"/>
                </a:lnTo>
                <a:lnTo>
                  <a:pt x="33588" y="62392"/>
                </a:lnTo>
                <a:lnTo>
                  <a:pt x="35509" y="60487"/>
                </a:lnTo>
                <a:lnTo>
                  <a:pt x="37429" y="58552"/>
                </a:lnTo>
                <a:lnTo>
                  <a:pt x="39349" y="56647"/>
                </a:lnTo>
                <a:lnTo>
                  <a:pt x="40309" y="54726"/>
                </a:lnTo>
                <a:lnTo>
                  <a:pt x="41269" y="51846"/>
                </a:lnTo>
                <a:lnTo>
                  <a:pt x="42230" y="49926"/>
                </a:lnTo>
                <a:lnTo>
                  <a:pt x="42230" y="44165"/>
                </a:lnTo>
                <a:lnTo>
                  <a:pt x="41269" y="42245"/>
                </a:lnTo>
                <a:lnTo>
                  <a:pt x="40309" y="40325"/>
                </a:lnTo>
                <a:lnTo>
                  <a:pt x="40309" y="38404"/>
                </a:lnTo>
                <a:lnTo>
                  <a:pt x="38389" y="36484"/>
                </a:lnTo>
                <a:lnTo>
                  <a:pt x="37429" y="35524"/>
                </a:lnTo>
                <a:lnTo>
                  <a:pt x="35509" y="33604"/>
                </a:lnTo>
                <a:lnTo>
                  <a:pt x="34549" y="32644"/>
                </a:lnTo>
                <a:lnTo>
                  <a:pt x="32628" y="31683"/>
                </a:lnTo>
                <a:lnTo>
                  <a:pt x="30708" y="30723"/>
                </a:lnTo>
                <a:lnTo>
                  <a:pt x="28788" y="29763"/>
                </a:lnTo>
                <a:lnTo>
                  <a:pt x="26868" y="29763"/>
                </a:lnTo>
                <a:lnTo>
                  <a:pt x="24947" y="28803"/>
                </a:lnTo>
                <a:lnTo>
                  <a:pt x="23027" y="27843"/>
                </a:lnTo>
                <a:lnTo>
                  <a:pt x="21107" y="26883"/>
                </a:lnTo>
                <a:lnTo>
                  <a:pt x="19187" y="26883"/>
                </a:lnTo>
                <a:lnTo>
                  <a:pt x="18227" y="25923"/>
                </a:lnTo>
                <a:lnTo>
                  <a:pt x="16306" y="24963"/>
                </a:lnTo>
                <a:lnTo>
                  <a:pt x="15346" y="24002"/>
                </a:lnTo>
                <a:lnTo>
                  <a:pt x="14386" y="23042"/>
                </a:lnTo>
                <a:lnTo>
                  <a:pt x="13426" y="22082"/>
                </a:lnTo>
                <a:lnTo>
                  <a:pt x="12466" y="20162"/>
                </a:lnTo>
                <a:lnTo>
                  <a:pt x="11506" y="19202"/>
                </a:lnTo>
                <a:lnTo>
                  <a:pt x="11506" y="16322"/>
                </a:lnTo>
                <a:lnTo>
                  <a:pt x="12466" y="15361"/>
                </a:lnTo>
                <a:lnTo>
                  <a:pt x="12466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" name="object 184"/>
          <p:cNvSpPr/>
          <p:nvPr/>
        </p:nvSpPr>
        <p:spPr>
          <a:xfrm>
            <a:off x="3929390" y="2723205"/>
            <a:ext cx="59527" cy="65272"/>
          </a:xfrm>
          <a:custGeom>
            <a:avLst/>
            <a:gdLst/>
            <a:ahLst/>
            <a:cxnLst/>
            <a:rect l="l" t="t" r="r" b="b"/>
            <a:pathLst>
              <a:path w="59527" h="65272">
                <a:moveTo>
                  <a:pt x="12496" y="39364"/>
                </a:moveTo>
                <a:lnTo>
                  <a:pt x="11521" y="36484"/>
                </a:lnTo>
                <a:lnTo>
                  <a:pt x="11521" y="29763"/>
                </a:lnTo>
                <a:lnTo>
                  <a:pt x="12496" y="25923"/>
                </a:lnTo>
                <a:lnTo>
                  <a:pt x="12496" y="23042"/>
                </a:lnTo>
                <a:lnTo>
                  <a:pt x="13441" y="20162"/>
                </a:lnTo>
                <a:lnTo>
                  <a:pt x="14401" y="18242"/>
                </a:lnTo>
                <a:lnTo>
                  <a:pt x="16322" y="16322"/>
                </a:lnTo>
                <a:lnTo>
                  <a:pt x="17282" y="14401"/>
                </a:lnTo>
                <a:lnTo>
                  <a:pt x="19202" y="12481"/>
                </a:lnTo>
                <a:lnTo>
                  <a:pt x="22082" y="11521"/>
                </a:lnTo>
                <a:lnTo>
                  <a:pt x="24002" y="9601"/>
                </a:lnTo>
                <a:lnTo>
                  <a:pt x="33604" y="9601"/>
                </a:lnTo>
                <a:lnTo>
                  <a:pt x="36484" y="10561"/>
                </a:lnTo>
                <a:lnTo>
                  <a:pt x="39364" y="11521"/>
                </a:lnTo>
                <a:lnTo>
                  <a:pt x="41285" y="12481"/>
                </a:lnTo>
                <a:lnTo>
                  <a:pt x="43205" y="14401"/>
                </a:lnTo>
                <a:lnTo>
                  <a:pt x="44165" y="16322"/>
                </a:lnTo>
                <a:lnTo>
                  <a:pt x="46085" y="18242"/>
                </a:lnTo>
                <a:lnTo>
                  <a:pt x="47045" y="21122"/>
                </a:lnTo>
                <a:lnTo>
                  <a:pt x="47045" y="24002"/>
                </a:lnTo>
                <a:lnTo>
                  <a:pt x="48006" y="26883"/>
                </a:lnTo>
                <a:lnTo>
                  <a:pt x="48006" y="39364"/>
                </a:lnTo>
                <a:lnTo>
                  <a:pt x="47045" y="42245"/>
                </a:lnTo>
                <a:lnTo>
                  <a:pt x="46085" y="45125"/>
                </a:lnTo>
                <a:lnTo>
                  <a:pt x="45125" y="48005"/>
                </a:lnTo>
                <a:lnTo>
                  <a:pt x="44165" y="49926"/>
                </a:lnTo>
                <a:lnTo>
                  <a:pt x="42245" y="51846"/>
                </a:lnTo>
                <a:lnTo>
                  <a:pt x="40325" y="53766"/>
                </a:lnTo>
                <a:lnTo>
                  <a:pt x="38404" y="54726"/>
                </a:lnTo>
                <a:lnTo>
                  <a:pt x="35524" y="55686"/>
                </a:lnTo>
                <a:lnTo>
                  <a:pt x="32644" y="56647"/>
                </a:lnTo>
                <a:lnTo>
                  <a:pt x="26883" y="56647"/>
                </a:lnTo>
                <a:lnTo>
                  <a:pt x="23042" y="55686"/>
                </a:lnTo>
                <a:lnTo>
                  <a:pt x="21122" y="54726"/>
                </a:lnTo>
                <a:lnTo>
                  <a:pt x="19202" y="53766"/>
                </a:lnTo>
                <a:lnTo>
                  <a:pt x="17282" y="51846"/>
                </a:lnTo>
                <a:lnTo>
                  <a:pt x="16322" y="63367"/>
                </a:lnTo>
                <a:lnTo>
                  <a:pt x="20162" y="65272"/>
                </a:lnTo>
                <a:lnTo>
                  <a:pt x="34564" y="65272"/>
                </a:lnTo>
                <a:lnTo>
                  <a:pt x="38404" y="64328"/>
                </a:lnTo>
                <a:lnTo>
                  <a:pt x="42245" y="63367"/>
                </a:lnTo>
                <a:lnTo>
                  <a:pt x="46085" y="61447"/>
                </a:lnTo>
                <a:lnTo>
                  <a:pt x="49926" y="59527"/>
                </a:lnTo>
                <a:lnTo>
                  <a:pt x="51846" y="56647"/>
                </a:lnTo>
                <a:lnTo>
                  <a:pt x="54726" y="53766"/>
                </a:lnTo>
                <a:lnTo>
                  <a:pt x="56647" y="49926"/>
                </a:lnTo>
                <a:lnTo>
                  <a:pt x="57607" y="46085"/>
                </a:lnTo>
                <a:lnTo>
                  <a:pt x="59527" y="41285"/>
                </a:lnTo>
                <a:lnTo>
                  <a:pt x="59527" y="23042"/>
                </a:lnTo>
                <a:lnTo>
                  <a:pt x="57607" y="19202"/>
                </a:lnTo>
                <a:lnTo>
                  <a:pt x="56647" y="15361"/>
                </a:lnTo>
                <a:lnTo>
                  <a:pt x="54726" y="11521"/>
                </a:lnTo>
                <a:lnTo>
                  <a:pt x="52806" y="8641"/>
                </a:lnTo>
                <a:lnTo>
                  <a:pt x="49926" y="5760"/>
                </a:lnTo>
                <a:lnTo>
                  <a:pt x="47045" y="3840"/>
                </a:lnTo>
                <a:lnTo>
                  <a:pt x="43205" y="2880"/>
                </a:lnTo>
                <a:lnTo>
                  <a:pt x="39364" y="960"/>
                </a:lnTo>
                <a:lnTo>
                  <a:pt x="35524" y="0"/>
                </a:lnTo>
                <a:lnTo>
                  <a:pt x="25923" y="0"/>
                </a:lnTo>
                <a:lnTo>
                  <a:pt x="21122" y="960"/>
                </a:lnTo>
                <a:lnTo>
                  <a:pt x="17282" y="2880"/>
                </a:lnTo>
                <a:lnTo>
                  <a:pt x="13441" y="4800"/>
                </a:lnTo>
                <a:lnTo>
                  <a:pt x="10561" y="6720"/>
                </a:lnTo>
                <a:lnTo>
                  <a:pt x="7680" y="9601"/>
                </a:lnTo>
                <a:lnTo>
                  <a:pt x="5775" y="12481"/>
                </a:lnTo>
                <a:lnTo>
                  <a:pt x="3840" y="16322"/>
                </a:lnTo>
                <a:lnTo>
                  <a:pt x="1935" y="20162"/>
                </a:lnTo>
                <a:lnTo>
                  <a:pt x="975" y="24002"/>
                </a:lnTo>
                <a:lnTo>
                  <a:pt x="0" y="28803"/>
                </a:lnTo>
                <a:lnTo>
                  <a:pt x="0" y="38404"/>
                </a:lnTo>
                <a:lnTo>
                  <a:pt x="975" y="43205"/>
                </a:lnTo>
                <a:lnTo>
                  <a:pt x="1935" y="47045"/>
                </a:lnTo>
                <a:lnTo>
                  <a:pt x="2880" y="50886"/>
                </a:lnTo>
                <a:lnTo>
                  <a:pt x="4815" y="54726"/>
                </a:lnTo>
                <a:lnTo>
                  <a:pt x="7680" y="56647"/>
                </a:lnTo>
                <a:lnTo>
                  <a:pt x="9601" y="59527"/>
                </a:lnTo>
                <a:lnTo>
                  <a:pt x="13441" y="62392"/>
                </a:lnTo>
                <a:lnTo>
                  <a:pt x="13441" y="45125"/>
                </a:lnTo>
                <a:lnTo>
                  <a:pt x="12496" y="42245"/>
                </a:lnTo>
                <a:lnTo>
                  <a:pt x="12496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" name="object 185"/>
          <p:cNvSpPr/>
          <p:nvPr/>
        </p:nvSpPr>
        <p:spPr>
          <a:xfrm>
            <a:off x="3942831" y="2768330"/>
            <a:ext cx="3840" cy="18242"/>
          </a:xfrm>
          <a:custGeom>
            <a:avLst/>
            <a:gdLst/>
            <a:ahLst/>
            <a:cxnLst/>
            <a:rect l="l" t="t" r="r" b="b"/>
            <a:pathLst>
              <a:path w="3840" h="18242">
                <a:moveTo>
                  <a:pt x="2880" y="18242"/>
                </a:moveTo>
                <a:lnTo>
                  <a:pt x="3840" y="6720"/>
                </a:lnTo>
                <a:lnTo>
                  <a:pt x="1920" y="4800"/>
                </a:lnTo>
                <a:lnTo>
                  <a:pt x="960" y="1920"/>
                </a:lnTo>
                <a:lnTo>
                  <a:pt x="0" y="0"/>
                </a:lnTo>
                <a:lnTo>
                  <a:pt x="0" y="17266"/>
                </a:lnTo>
                <a:lnTo>
                  <a:pt x="288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" name="object 186"/>
          <p:cNvSpPr/>
          <p:nvPr/>
        </p:nvSpPr>
        <p:spPr>
          <a:xfrm>
            <a:off x="3997558" y="2695361"/>
            <a:ext cx="40309" cy="92171"/>
          </a:xfrm>
          <a:custGeom>
            <a:avLst/>
            <a:gdLst/>
            <a:ahLst/>
            <a:cxnLst/>
            <a:rect l="l" t="t" r="r" b="b"/>
            <a:pathLst>
              <a:path w="40309" h="92171">
                <a:moveTo>
                  <a:pt x="10561" y="19202"/>
                </a:moveTo>
                <a:lnTo>
                  <a:pt x="10561" y="29763"/>
                </a:lnTo>
                <a:lnTo>
                  <a:pt x="960" y="29763"/>
                </a:lnTo>
                <a:lnTo>
                  <a:pt x="0" y="30723"/>
                </a:lnTo>
                <a:lnTo>
                  <a:pt x="0" y="37444"/>
                </a:lnTo>
                <a:lnTo>
                  <a:pt x="960" y="38404"/>
                </a:lnTo>
                <a:lnTo>
                  <a:pt x="10561" y="38404"/>
                </a:lnTo>
                <a:lnTo>
                  <a:pt x="10561" y="92171"/>
                </a:lnTo>
                <a:lnTo>
                  <a:pt x="21122" y="92171"/>
                </a:lnTo>
                <a:lnTo>
                  <a:pt x="21122" y="38404"/>
                </a:lnTo>
                <a:lnTo>
                  <a:pt x="35524" y="38404"/>
                </a:lnTo>
                <a:lnTo>
                  <a:pt x="36469" y="37444"/>
                </a:lnTo>
                <a:lnTo>
                  <a:pt x="36469" y="29763"/>
                </a:lnTo>
                <a:lnTo>
                  <a:pt x="21122" y="29763"/>
                </a:lnTo>
                <a:lnTo>
                  <a:pt x="21122" y="20162"/>
                </a:lnTo>
                <a:lnTo>
                  <a:pt x="22067" y="18242"/>
                </a:lnTo>
                <a:lnTo>
                  <a:pt x="22067" y="14401"/>
                </a:lnTo>
                <a:lnTo>
                  <a:pt x="23042" y="13441"/>
                </a:lnTo>
                <a:lnTo>
                  <a:pt x="23042" y="12481"/>
                </a:lnTo>
                <a:lnTo>
                  <a:pt x="24003" y="10561"/>
                </a:lnTo>
                <a:lnTo>
                  <a:pt x="24963" y="10561"/>
                </a:lnTo>
                <a:lnTo>
                  <a:pt x="25908" y="9601"/>
                </a:lnTo>
                <a:lnTo>
                  <a:pt x="27843" y="8656"/>
                </a:lnTo>
                <a:lnTo>
                  <a:pt x="32628" y="8656"/>
                </a:lnTo>
                <a:lnTo>
                  <a:pt x="33588" y="9601"/>
                </a:lnTo>
                <a:lnTo>
                  <a:pt x="35524" y="9601"/>
                </a:lnTo>
                <a:lnTo>
                  <a:pt x="36469" y="10561"/>
                </a:lnTo>
                <a:lnTo>
                  <a:pt x="39349" y="10561"/>
                </a:lnTo>
                <a:lnTo>
                  <a:pt x="39349" y="9601"/>
                </a:lnTo>
                <a:lnTo>
                  <a:pt x="40309" y="9601"/>
                </a:lnTo>
                <a:lnTo>
                  <a:pt x="40309" y="3840"/>
                </a:lnTo>
                <a:lnTo>
                  <a:pt x="39349" y="2880"/>
                </a:lnTo>
                <a:lnTo>
                  <a:pt x="39349" y="1920"/>
                </a:lnTo>
                <a:lnTo>
                  <a:pt x="38404" y="1920"/>
                </a:lnTo>
                <a:lnTo>
                  <a:pt x="37429" y="975"/>
                </a:lnTo>
                <a:lnTo>
                  <a:pt x="35524" y="975"/>
                </a:lnTo>
                <a:lnTo>
                  <a:pt x="34564" y="0"/>
                </a:lnTo>
                <a:lnTo>
                  <a:pt x="23042" y="0"/>
                </a:lnTo>
                <a:lnTo>
                  <a:pt x="21122" y="975"/>
                </a:lnTo>
                <a:lnTo>
                  <a:pt x="18242" y="1920"/>
                </a:lnTo>
                <a:lnTo>
                  <a:pt x="16322" y="3840"/>
                </a:lnTo>
                <a:lnTo>
                  <a:pt x="15361" y="5760"/>
                </a:lnTo>
                <a:lnTo>
                  <a:pt x="13441" y="7680"/>
                </a:lnTo>
                <a:lnTo>
                  <a:pt x="12481" y="9601"/>
                </a:lnTo>
                <a:lnTo>
                  <a:pt x="11521" y="12481"/>
                </a:lnTo>
                <a:lnTo>
                  <a:pt x="10561" y="15377"/>
                </a:lnTo>
                <a:lnTo>
                  <a:pt x="10561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" name="object 187"/>
          <p:cNvSpPr/>
          <p:nvPr/>
        </p:nvSpPr>
        <p:spPr>
          <a:xfrm>
            <a:off x="4069552" y="2708803"/>
            <a:ext cx="39364" cy="79674"/>
          </a:xfrm>
          <a:custGeom>
            <a:avLst/>
            <a:gdLst/>
            <a:ahLst/>
            <a:cxnLst/>
            <a:rect l="l" t="t" r="r" b="b"/>
            <a:pathLst>
              <a:path w="39364" h="79674">
                <a:moveTo>
                  <a:pt x="12481" y="71048"/>
                </a:moveTo>
                <a:lnTo>
                  <a:pt x="13441" y="72953"/>
                </a:lnTo>
                <a:lnTo>
                  <a:pt x="15361" y="74889"/>
                </a:lnTo>
                <a:lnTo>
                  <a:pt x="16322" y="76794"/>
                </a:lnTo>
                <a:lnTo>
                  <a:pt x="18242" y="77769"/>
                </a:lnTo>
                <a:lnTo>
                  <a:pt x="20162" y="78729"/>
                </a:lnTo>
                <a:lnTo>
                  <a:pt x="23042" y="79674"/>
                </a:lnTo>
                <a:lnTo>
                  <a:pt x="33604" y="79674"/>
                </a:lnTo>
                <a:lnTo>
                  <a:pt x="34564" y="78729"/>
                </a:lnTo>
                <a:lnTo>
                  <a:pt x="36484" y="78729"/>
                </a:lnTo>
                <a:lnTo>
                  <a:pt x="37444" y="77769"/>
                </a:lnTo>
                <a:lnTo>
                  <a:pt x="38404" y="77769"/>
                </a:lnTo>
                <a:lnTo>
                  <a:pt x="38404" y="76794"/>
                </a:lnTo>
                <a:lnTo>
                  <a:pt x="39364" y="76794"/>
                </a:lnTo>
                <a:lnTo>
                  <a:pt x="39364" y="70088"/>
                </a:lnTo>
                <a:lnTo>
                  <a:pt x="38404" y="69128"/>
                </a:lnTo>
                <a:lnTo>
                  <a:pt x="35524" y="69128"/>
                </a:lnTo>
                <a:lnTo>
                  <a:pt x="34564" y="70088"/>
                </a:lnTo>
                <a:lnTo>
                  <a:pt x="31683" y="70088"/>
                </a:lnTo>
                <a:lnTo>
                  <a:pt x="30723" y="71048"/>
                </a:lnTo>
                <a:lnTo>
                  <a:pt x="26883" y="71048"/>
                </a:lnTo>
                <a:lnTo>
                  <a:pt x="24963" y="69128"/>
                </a:lnTo>
                <a:lnTo>
                  <a:pt x="24003" y="67208"/>
                </a:lnTo>
                <a:lnTo>
                  <a:pt x="22082" y="65288"/>
                </a:lnTo>
                <a:lnTo>
                  <a:pt x="22082" y="24963"/>
                </a:lnTo>
                <a:lnTo>
                  <a:pt x="38404" y="24963"/>
                </a:lnTo>
                <a:lnTo>
                  <a:pt x="38404" y="24002"/>
                </a:lnTo>
                <a:lnTo>
                  <a:pt x="39364" y="23042"/>
                </a:lnTo>
                <a:lnTo>
                  <a:pt x="39364" y="17282"/>
                </a:lnTo>
                <a:lnTo>
                  <a:pt x="38404" y="17282"/>
                </a:lnTo>
                <a:lnTo>
                  <a:pt x="38404" y="16322"/>
                </a:lnTo>
                <a:lnTo>
                  <a:pt x="22082" y="16322"/>
                </a:lnTo>
                <a:lnTo>
                  <a:pt x="22082" y="960"/>
                </a:lnTo>
                <a:lnTo>
                  <a:pt x="21122" y="960"/>
                </a:lnTo>
                <a:lnTo>
                  <a:pt x="21122" y="0"/>
                </a:lnTo>
                <a:lnTo>
                  <a:pt x="11521" y="0"/>
                </a:lnTo>
                <a:lnTo>
                  <a:pt x="11521" y="960"/>
                </a:lnTo>
                <a:lnTo>
                  <a:pt x="10561" y="960"/>
                </a:lnTo>
                <a:lnTo>
                  <a:pt x="10561" y="16322"/>
                </a:lnTo>
                <a:lnTo>
                  <a:pt x="960" y="16322"/>
                </a:lnTo>
                <a:lnTo>
                  <a:pt x="960" y="18242"/>
                </a:lnTo>
                <a:lnTo>
                  <a:pt x="0" y="19202"/>
                </a:lnTo>
                <a:lnTo>
                  <a:pt x="0" y="22082"/>
                </a:lnTo>
                <a:lnTo>
                  <a:pt x="960" y="23042"/>
                </a:lnTo>
                <a:lnTo>
                  <a:pt x="960" y="24963"/>
                </a:lnTo>
                <a:lnTo>
                  <a:pt x="10561" y="24963"/>
                </a:lnTo>
                <a:lnTo>
                  <a:pt x="10561" y="63367"/>
                </a:lnTo>
                <a:lnTo>
                  <a:pt x="11521" y="66248"/>
                </a:lnTo>
                <a:lnTo>
                  <a:pt x="11521" y="69128"/>
                </a:lnTo>
                <a:lnTo>
                  <a:pt x="12481" y="71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" name="object 188"/>
          <p:cNvSpPr/>
          <p:nvPr/>
        </p:nvSpPr>
        <p:spPr>
          <a:xfrm>
            <a:off x="4117543" y="2723205"/>
            <a:ext cx="48966" cy="65272"/>
          </a:xfrm>
          <a:custGeom>
            <a:avLst/>
            <a:gdLst/>
            <a:ahLst/>
            <a:cxnLst/>
            <a:rect l="l" t="t" r="r" b="b"/>
            <a:pathLst>
              <a:path w="48966" h="65272">
                <a:moveTo>
                  <a:pt x="40325" y="64328"/>
                </a:moveTo>
                <a:lnTo>
                  <a:pt x="48006" y="64328"/>
                </a:lnTo>
                <a:lnTo>
                  <a:pt x="48006" y="63367"/>
                </a:lnTo>
                <a:lnTo>
                  <a:pt x="48966" y="63367"/>
                </a:lnTo>
                <a:lnTo>
                  <a:pt x="48966" y="19202"/>
                </a:lnTo>
                <a:lnTo>
                  <a:pt x="48006" y="15361"/>
                </a:lnTo>
                <a:lnTo>
                  <a:pt x="47045" y="13441"/>
                </a:lnTo>
                <a:lnTo>
                  <a:pt x="46085" y="10561"/>
                </a:lnTo>
                <a:lnTo>
                  <a:pt x="45125" y="7680"/>
                </a:lnTo>
                <a:lnTo>
                  <a:pt x="43205" y="5760"/>
                </a:lnTo>
                <a:lnTo>
                  <a:pt x="41285" y="3840"/>
                </a:lnTo>
                <a:lnTo>
                  <a:pt x="39364" y="2880"/>
                </a:lnTo>
                <a:lnTo>
                  <a:pt x="35524" y="1920"/>
                </a:lnTo>
                <a:lnTo>
                  <a:pt x="32644" y="960"/>
                </a:lnTo>
                <a:lnTo>
                  <a:pt x="28803" y="0"/>
                </a:lnTo>
                <a:lnTo>
                  <a:pt x="23042" y="0"/>
                </a:lnTo>
                <a:lnTo>
                  <a:pt x="20177" y="960"/>
                </a:lnTo>
                <a:lnTo>
                  <a:pt x="16337" y="960"/>
                </a:lnTo>
                <a:lnTo>
                  <a:pt x="13456" y="1920"/>
                </a:lnTo>
                <a:lnTo>
                  <a:pt x="12496" y="2880"/>
                </a:lnTo>
                <a:lnTo>
                  <a:pt x="10561" y="2880"/>
                </a:lnTo>
                <a:lnTo>
                  <a:pt x="8656" y="3840"/>
                </a:lnTo>
                <a:lnTo>
                  <a:pt x="6720" y="4800"/>
                </a:lnTo>
                <a:lnTo>
                  <a:pt x="5775" y="5760"/>
                </a:lnTo>
                <a:lnTo>
                  <a:pt x="4815" y="5760"/>
                </a:lnTo>
                <a:lnTo>
                  <a:pt x="3840" y="6720"/>
                </a:lnTo>
                <a:lnTo>
                  <a:pt x="2895" y="7680"/>
                </a:lnTo>
                <a:lnTo>
                  <a:pt x="2895" y="14401"/>
                </a:lnTo>
                <a:lnTo>
                  <a:pt x="3840" y="15361"/>
                </a:lnTo>
                <a:lnTo>
                  <a:pt x="5775" y="15361"/>
                </a:lnTo>
                <a:lnTo>
                  <a:pt x="6720" y="14401"/>
                </a:lnTo>
                <a:lnTo>
                  <a:pt x="8656" y="13441"/>
                </a:lnTo>
                <a:lnTo>
                  <a:pt x="9616" y="13441"/>
                </a:lnTo>
                <a:lnTo>
                  <a:pt x="11521" y="12481"/>
                </a:lnTo>
                <a:lnTo>
                  <a:pt x="12496" y="11521"/>
                </a:lnTo>
                <a:lnTo>
                  <a:pt x="14401" y="10561"/>
                </a:lnTo>
                <a:lnTo>
                  <a:pt x="16337" y="10561"/>
                </a:lnTo>
                <a:lnTo>
                  <a:pt x="19202" y="9601"/>
                </a:lnTo>
                <a:lnTo>
                  <a:pt x="28803" y="9601"/>
                </a:lnTo>
                <a:lnTo>
                  <a:pt x="30723" y="10561"/>
                </a:lnTo>
                <a:lnTo>
                  <a:pt x="31683" y="10561"/>
                </a:lnTo>
                <a:lnTo>
                  <a:pt x="33604" y="11521"/>
                </a:lnTo>
                <a:lnTo>
                  <a:pt x="34564" y="12481"/>
                </a:lnTo>
                <a:lnTo>
                  <a:pt x="35524" y="14401"/>
                </a:lnTo>
                <a:lnTo>
                  <a:pt x="36484" y="15361"/>
                </a:lnTo>
                <a:lnTo>
                  <a:pt x="36484" y="17282"/>
                </a:lnTo>
                <a:lnTo>
                  <a:pt x="37444" y="19202"/>
                </a:lnTo>
                <a:lnTo>
                  <a:pt x="37444" y="27843"/>
                </a:lnTo>
                <a:lnTo>
                  <a:pt x="21122" y="27843"/>
                </a:lnTo>
                <a:lnTo>
                  <a:pt x="17282" y="28803"/>
                </a:lnTo>
                <a:lnTo>
                  <a:pt x="13456" y="29763"/>
                </a:lnTo>
                <a:lnTo>
                  <a:pt x="10561" y="30723"/>
                </a:lnTo>
                <a:lnTo>
                  <a:pt x="7680" y="32644"/>
                </a:lnTo>
                <a:lnTo>
                  <a:pt x="4815" y="34564"/>
                </a:lnTo>
                <a:lnTo>
                  <a:pt x="2895" y="36484"/>
                </a:lnTo>
                <a:lnTo>
                  <a:pt x="1935" y="38404"/>
                </a:lnTo>
                <a:lnTo>
                  <a:pt x="0" y="41285"/>
                </a:lnTo>
                <a:lnTo>
                  <a:pt x="0" y="52806"/>
                </a:lnTo>
                <a:lnTo>
                  <a:pt x="975" y="54726"/>
                </a:lnTo>
                <a:lnTo>
                  <a:pt x="1935" y="57607"/>
                </a:lnTo>
                <a:lnTo>
                  <a:pt x="3840" y="59527"/>
                </a:lnTo>
                <a:lnTo>
                  <a:pt x="4815" y="60487"/>
                </a:lnTo>
                <a:lnTo>
                  <a:pt x="6720" y="62392"/>
                </a:lnTo>
                <a:lnTo>
                  <a:pt x="9616" y="63367"/>
                </a:lnTo>
                <a:lnTo>
                  <a:pt x="10561" y="49926"/>
                </a:lnTo>
                <a:lnTo>
                  <a:pt x="10561" y="45125"/>
                </a:lnTo>
                <a:lnTo>
                  <a:pt x="11521" y="43205"/>
                </a:lnTo>
                <a:lnTo>
                  <a:pt x="11521" y="42245"/>
                </a:lnTo>
                <a:lnTo>
                  <a:pt x="12496" y="41285"/>
                </a:lnTo>
                <a:lnTo>
                  <a:pt x="13456" y="39364"/>
                </a:lnTo>
                <a:lnTo>
                  <a:pt x="15361" y="38404"/>
                </a:lnTo>
                <a:lnTo>
                  <a:pt x="16337" y="37444"/>
                </a:lnTo>
                <a:lnTo>
                  <a:pt x="18242" y="36484"/>
                </a:lnTo>
                <a:lnTo>
                  <a:pt x="20177" y="36484"/>
                </a:lnTo>
                <a:lnTo>
                  <a:pt x="23042" y="35524"/>
                </a:lnTo>
                <a:lnTo>
                  <a:pt x="37444" y="35524"/>
                </a:lnTo>
                <a:lnTo>
                  <a:pt x="37444" y="48005"/>
                </a:lnTo>
                <a:lnTo>
                  <a:pt x="34564" y="50886"/>
                </a:lnTo>
                <a:lnTo>
                  <a:pt x="32644" y="53766"/>
                </a:lnTo>
                <a:lnTo>
                  <a:pt x="29763" y="54726"/>
                </a:lnTo>
                <a:lnTo>
                  <a:pt x="27843" y="56647"/>
                </a:lnTo>
                <a:lnTo>
                  <a:pt x="15361" y="56647"/>
                </a:lnTo>
                <a:lnTo>
                  <a:pt x="13456" y="54726"/>
                </a:lnTo>
                <a:lnTo>
                  <a:pt x="14401" y="65272"/>
                </a:lnTo>
                <a:lnTo>
                  <a:pt x="26883" y="65272"/>
                </a:lnTo>
                <a:lnTo>
                  <a:pt x="30723" y="63367"/>
                </a:lnTo>
                <a:lnTo>
                  <a:pt x="33604" y="61447"/>
                </a:lnTo>
                <a:lnTo>
                  <a:pt x="36484" y="59527"/>
                </a:lnTo>
                <a:lnTo>
                  <a:pt x="39364" y="56647"/>
                </a:lnTo>
                <a:lnTo>
                  <a:pt x="39364" y="64328"/>
                </a:lnTo>
                <a:lnTo>
                  <a:pt x="40325" y="643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" name="object 189"/>
          <p:cNvSpPr/>
          <p:nvPr/>
        </p:nvSpPr>
        <p:spPr>
          <a:xfrm>
            <a:off x="4127159" y="2773131"/>
            <a:ext cx="4785" cy="15346"/>
          </a:xfrm>
          <a:custGeom>
            <a:avLst/>
            <a:gdLst/>
            <a:ahLst/>
            <a:cxnLst/>
            <a:rect l="l" t="t" r="r" b="b"/>
            <a:pathLst>
              <a:path w="4785" h="15346">
                <a:moveTo>
                  <a:pt x="1904" y="2880"/>
                </a:moveTo>
                <a:lnTo>
                  <a:pt x="944" y="0"/>
                </a:lnTo>
                <a:lnTo>
                  <a:pt x="0" y="13441"/>
                </a:lnTo>
                <a:lnTo>
                  <a:pt x="1904" y="14401"/>
                </a:lnTo>
                <a:lnTo>
                  <a:pt x="4785" y="15346"/>
                </a:lnTo>
                <a:lnTo>
                  <a:pt x="3840" y="4800"/>
                </a:lnTo>
                <a:lnTo>
                  <a:pt x="1904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" name="object 190"/>
          <p:cNvSpPr/>
          <p:nvPr/>
        </p:nvSpPr>
        <p:spPr>
          <a:xfrm>
            <a:off x="4181871" y="2723205"/>
            <a:ext cx="41269" cy="65272"/>
          </a:xfrm>
          <a:custGeom>
            <a:avLst/>
            <a:gdLst/>
            <a:ahLst/>
            <a:cxnLst/>
            <a:rect l="l" t="t" r="r" b="b"/>
            <a:pathLst>
              <a:path w="41269" h="65272">
                <a:moveTo>
                  <a:pt x="12481" y="12481"/>
                </a:moveTo>
                <a:lnTo>
                  <a:pt x="13441" y="11521"/>
                </a:lnTo>
                <a:lnTo>
                  <a:pt x="14401" y="11521"/>
                </a:lnTo>
                <a:lnTo>
                  <a:pt x="15361" y="10561"/>
                </a:lnTo>
                <a:lnTo>
                  <a:pt x="16322" y="9601"/>
                </a:lnTo>
                <a:lnTo>
                  <a:pt x="17282" y="9601"/>
                </a:lnTo>
                <a:lnTo>
                  <a:pt x="19202" y="8641"/>
                </a:lnTo>
                <a:lnTo>
                  <a:pt x="26883" y="8641"/>
                </a:lnTo>
                <a:lnTo>
                  <a:pt x="27843" y="9601"/>
                </a:lnTo>
                <a:lnTo>
                  <a:pt x="29763" y="9601"/>
                </a:lnTo>
                <a:lnTo>
                  <a:pt x="30723" y="10561"/>
                </a:lnTo>
                <a:lnTo>
                  <a:pt x="32644" y="11521"/>
                </a:lnTo>
                <a:lnTo>
                  <a:pt x="33588" y="11521"/>
                </a:lnTo>
                <a:lnTo>
                  <a:pt x="34564" y="12481"/>
                </a:lnTo>
                <a:lnTo>
                  <a:pt x="35524" y="12481"/>
                </a:lnTo>
                <a:lnTo>
                  <a:pt x="36484" y="13441"/>
                </a:lnTo>
                <a:lnTo>
                  <a:pt x="37429" y="13441"/>
                </a:lnTo>
                <a:lnTo>
                  <a:pt x="38404" y="12481"/>
                </a:lnTo>
                <a:lnTo>
                  <a:pt x="38404" y="4800"/>
                </a:lnTo>
                <a:lnTo>
                  <a:pt x="37429" y="4800"/>
                </a:lnTo>
                <a:lnTo>
                  <a:pt x="37429" y="3840"/>
                </a:lnTo>
                <a:lnTo>
                  <a:pt x="35524" y="3840"/>
                </a:lnTo>
                <a:lnTo>
                  <a:pt x="35524" y="2880"/>
                </a:lnTo>
                <a:lnTo>
                  <a:pt x="34564" y="2880"/>
                </a:lnTo>
                <a:lnTo>
                  <a:pt x="32644" y="1920"/>
                </a:lnTo>
                <a:lnTo>
                  <a:pt x="31683" y="1920"/>
                </a:lnTo>
                <a:lnTo>
                  <a:pt x="30723" y="960"/>
                </a:lnTo>
                <a:lnTo>
                  <a:pt x="25923" y="960"/>
                </a:lnTo>
                <a:lnTo>
                  <a:pt x="24002" y="0"/>
                </a:lnTo>
                <a:lnTo>
                  <a:pt x="19202" y="0"/>
                </a:lnTo>
                <a:lnTo>
                  <a:pt x="16322" y="960"/>
                </a:lnTo>
                <a:lnTo>
                  <a:pt x="13441" y="1920"/>
                </a:lnTo>
                <a:lnTo>
                  <a:pt x="10561" y="2880"/>
                </a:lnTo>
                <a:lnTo>
                  <a:pt x="8641" y="3840"/>
                </a:lnTo>
                <a:lnTo>
                  <a:pt x="6720" y="5760"/>
                </a:lnTo>
                <a:lnTo>
                  <a:pt x="4800" y="7680"/>
                </a:lnTo>
                <a:lnTo>
                  <a:pt x="2880" y="9601"/>
                </a:lnTo>
                <a:lnTo>
                  <a:pt x="1920" y="11521"/>
                </a:lnTo>
                <a:lnTo>
                  <a:pt x="1920" y="13441"/>
                </a:lnTo>
                <a:lnTo>
                  <a:pt x="960" y="15361"/>
                </a:lnTo>
                <a:lnTo>
                  <a:pt x="960" y="20162"/>
                </a:lnTo>
                <a:lnTo>
                  <a:pt x="1920" y="23042"/>
                </a:lnTo>
                <a:lnTo>
                  <a:pt x="1920" y="24963"/>
                </a:lnTo>
                <a:lnTo>
                  <a:pt x="2880" y="26883"/>
                </a:lnTo>
                <a:lnTo>
                  <a:pt x="4800" y="28803"/>
                </a:lnTo>
                <a:lnTo>
                  <a:pt x="5760" y="29763"/>
                </a:lnTo>
                <a:lnTo>
                  <a:pt x="7680" y="30723"/>
                </a:lnTo>
                <a:lnTo>
                  <a:pt x="8641" y="32644"/>
                </a:lnTo>
                <a:lnTo>
                  <a:pt x="10561" y="33604"/>
                </a:lnTo>
                <a:lnTo>
                  <a:pt x="12481" y="33604"/>
                </a:lnTo>
                <a:lnTo>
                  <a:pt x="14401" y="34564"/>
                </a:lnTo>
                <a:lnTo>
                  <a:pt x="16322" y="35524"/>
                </a:lnTo>
                <a:lnTo>
                  <a:pt x="18242" y="36484"/>
                </a:lnTo>
                <a:lnTo>
                  <a:pt x="20162" y="37444"/>
                </a:lnTo>
                <a:lnTo>
                  <a:pt x="21122" y="37444"/>
                </a:lnTo>
                <a:lnTo>
                  <a:pt x="23042" y="38404"/>
                </a:lnTo>
                <a:lnTo>
                  <a:pt x="24963" y="39364"/>
                </a:lnTo>
                <a:lnTo>
                  <a:pt x="25923" y="40325"/>
                </a:lnTo>
                <a:lnTo>
                  <a:pt x="27843" y="41285"/>
                </a:lnTo>
                <a:lnTo>
                  <a:pt x="28803" y="42245"/>
                </a:lnTo>
                <a:lnTo>
                  <a:pt x="29763" y="43205"/>
                </a:lnTo>
                <a:lnTo>
                  <a:pt x="30723" y="44165"/>
                </a:lnTo>
                <a:lnTo>
                  <a:pt x="30723" y="50886"/>
                </a:lnTo>
                <a:lnTo>
                  <a:pt x="29763" y="51846"/>
                </a:lnTo>
                <a:lnTo>
                  <a:pt x="29763" y="52806"/>
                </a:lnTo>
                <a:lnTo>
                  <a:pt x="28803" y="53766"/>
                </a:lnTo>
                <a:lnTo>
                  <a:pt x="27843" y="54726"/>
                </a:lnTo>
                <a:lnTo>
                  <a:pt x="25923" y="55686"/>
                </a:lnTo>
                <a:lnTo>
                  <a:pt x="24963" y="55686"/>
                </a:lnTo>
                <a:lnTo>
                  <a:pt x="24002" y="56647"/>
                </a:lnTo>
                <a:lnTo>
                  <a:pt x="13441" y="56647"/>
                </a:lnTo>
                <a:lnTo>
                  <a:pt x="12481" y="55686"/>
                </a:lnTo>
                <a:lnTo>
                  <a:pt x="10561" y="55686"/>
                </a:lnTo>
                <a:lnTo>
                  <a:pt x="8641" y="54726"/>
                </a:lnTo>
                <a:lnTo>
                  <a:pt x="6720" y="53766"/>
                </a:lnTo>
                <a:lnTo>
                  <a:pt x="5760" y="53766"/>
                </a:lnTo>
                <a:lnTo>
                  <a:pt x="4800" y="52806"/>
                </a:lnTo>
                <a:lnTo>
                  <a:pt x="3840" y="51846"/>
                </a:lnTo>
                <a:lnTo>
                  <a:pt x="2880" y="51846"/>
                </a:lnTo>
                <a:lnTo>
                  <a:pt x="1920" y="50886"/>
                </a:lnTo>
                <a:lnTo>
                  <a:pt x="960" y="50886"/>
                </a:lnTo>
                <a:lnTo>
                  <a:pt x="960" y="51846"/>
                </a:lnTo>
                <a:lnTo>
                  <a:pt x="0" y="51846"/>
                </a:lnTo>
                <a:lnTo>
                  <a:pt x="0" y="59527"/>
                </a:lnTo>
                <a:lnTo>
                  <a:pt x="960" y="60487"/>
                </a:lnTo>
                <a:lnTo>
                  <a:pt x="1920" y="61447"/>
                </a:lnTo>
                <a:lnTo>
                  <a:pt x="2880" y="62392"/>
                </a:lnTo>
                <a:lnTo>
                  <a:pt x="4800" y="62392"/>
                </a:lnTo>
                <a:lnTo>
                  <a:pt x="5760" y="63367"/>
                </a:lnTo>
                <a:lnTo>
                  <a:pt x="6720" y="64328"/>
                </a:lnTo>
                <a:lnTo>
                  <a:pt x="8641" y="64328"/>
                </a:lnTo>
                <a:lnTo>
                  <a:pt x="10561" y="65272"/>
                </a:lnTo>
                <a:lnTo>
                  <a:pt x="24963" y="65272"/>
                </a:lnTo>
                <a:lnTo>
                  <a:pt x="27843" y="64328"/>
                </a:lnTo>
                <a:lnTo>
                  <a:pt x="30723" y="63367"/>
                </a:lnTo>
                <a:lnTo>
                  <a:pt x="33588" y="62392"/>
                </a:lnTo>
                <a:lnTo>
                  <a:pt x="35524" y="60487"/>
                </a:lnTo>
                <a:lnTo>
                  <a:pt x="37429" y="58552"/>
                </a:lnTo>
                <a:lnTo>
                  <a:pt x="39364" y="56647"/>
                </a:lnTo>
                <a:lnTo>
                  <a:pt x="40309" y="54726"/>
                </a:lnTo>
                <a:lnTo>
                  <a:pt x="41269" y="51846"/>
                </a:lnTo>
                <a:lnTo>
                  <a:pt x="41269" y="42245"/>
                </a:lnTo>
                <a:lnTo>
                  <a:pt x="40309" y="40325"/>
                </a:lnTo>
                <a:lnTo>
                  <a:pt x="39364" y="38404"/>
                </a:lnTo>
                <a:lnTo>
                  <a:pt x="38404" y="36484"/>
                </a:lnTo>
                <a:lnTo>
                  <a:pt x="37429" y="35524"/>
                </a:lnTo>
                <a:lnTo>
                  <a:pt x="35524" y="33604"/>
                </a:lnTo>
                <a:lnTo>
                  <a:pt x="33588" y="32644"/>
                </a:lnTo>
                <a:lnTo>
                  <a:pt x="31683" y="31683"/>
                </a:lnTo>
                <a:lnTo>
                  <a:pt x="30723" y="30723"/>
                </a:lnTo>
                <a:lnTo>
                  <a:pt x="28803" y="29763"/>
                </a:lnTo>
                <a:lnTo>
                  <a:pt x="26883" y="29763"/>
                </a:lnTo>
                <a:lnTo>
                  <a:pt x="24963" y="28803"/>
                </a:lnTo>
                <a:lnTo>
                  <a:pt x="23042" y="27843"/>
                </a:lnTo>
                <a:lnTo>
                  <a:pt x="21122" y="26883"/>
                </a:lnTo>
                <a:lnTo>
                  <a:pt x="19202" y="26883"/>
                </a:lnTo>
                <a:lnTo>
                  <a:pt x="17282" y="25923"/>
                </a:lnTo>
                <a:lnTo>
                  <a:pt x="16322" y="24963"/>
                </a:lnTo>
                <a:lnTo>
                  <a:pt x="14401" y="24002"/>
                </a:lnTo>
                <a:lnTo>
                  <a:pt x="13441" y="23042"/>
                </a:lnTo>
                <a:lnTo>
                  <a:pt x="12481" y="22082"/>
                </a:lnTo>
                <a:lnTo>
                  <a:pt x="11521" y="20162"/>
                </a:lnTo>
                <a:lnTo>
                  <a:pt x="11521" y="15361"/>
                </a:lnTo>
                <a:lnTo>
                  <a:pt x="12481" y="14401"/>
                </a:lnTo>
                <a:lnTo>
                  <a:pt x="12481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" name="object 191"/>
          <p:cNvSpPr/>
          <p:nvPr/>
        </p:nvSpPr>
        <p:spPr>
          <a:xfrm>
            <a:off x="4239463" y="2695361"/>
            <a:ext cx="48005" cy="92171"/>
          </a:xfrm>
          <a:custGeom>
            <a:avLst/>
            <a:gdLst/>
            <a:ahLst/>
            <a:cxnLst/>
            <a:rect l="l" t="t" r="r" b="b"/>
            <a:pathLst>
              <a:path w="48005" h="92171">
                <a:moveTo>
                  <a:pt x="48005" y="88331"/>
                </a:moveTo>
                <a:lnTo>
                  <a:pt x="47045" y="88331"/>
                </a:lnTo>
                <a:lnTo>
                  <a:pt x="47045" y="87370"/>
                </a:lnTo>
                <a:lnTo>
                  <a:pt x="23042" y="55686"/>
                </a:lnTo>
                <a:lnTo>
                  <a:pt x="44165" y="34564"/>
                </a:lnTo>
                <a:lnTo>
                  <a:pt x="45125" y="33604"/>
                </a:lnTo>
                <a:lnTo>
                  <a:pt x="46085" y="32644"/>
                </a:lnTo>
                <a:lnTo>
                  <a:pt x="46085" y="29763"/>
                </a:lnTo>
                <a:lnTo>
                  <a:pt x="44165" y="29763"/>
                </a:lnTo>
                <a:lnTo>
                  <a:pt x="44165" y="28803"/>
                </a:lnTo>
                <a:lnTo>
                  <a:pt x="37444" y="28803"/>
                </a:lnTo>
                <a:lnTo>
                  <a:pt x="36484" y="29763"/>
                </a:lnTo>
                <a:lnTo>
                  <a:pt x="34564" y="29763"/>
                </a:lnTo>
                <a:lnTo>
                  <a:pt x="34564" y="30723"/>
                </a:lnTo>
                <a:lnTo>
                  <a:pt x="33604" y="30723"/>
                </a:lnTo>
                <a:lnTo>
                  <a:pt x="32644" y="31683"/>
                </a:lnTo>
                <a:lnTo>
                  <a:pt x="10561" y="55686"/>
                </a:lnTo>
                <a:lnTo>
                  <a:pt x="10561" y="1920"/>
                </a:lnTo>
                <a:lnTo>
                  <a:pt x="9601" y="975"/>
                </a:lnTo>
                <a:lnTo>
                  <a:pt x="8641" y="975"/>
                </a:lnTo>
                <a:lnTo>
                  <a:pt x="8641" y="0"/>
                </a:lnTo>
                <a:lnTo>
                  <a:pt x="1920" y="0"/>
                </a:lnTo>
                <a:lnTo>
                  <a:pt x="1920" y="975"/>
                </a:lnTo>
                <a:lnTo>
                  <a:pt x="0" y="975"/>
                </a:lnTo>
                <a:lnTo>
                  <a:pt x="0" y="92171"/>
                </a:lnTo>
                <a:lnTo>
                  <a:pt x="10561" y="92171"/>
                </a:lnTo>
                <a:lnTo>
                  <a:pt x="10561" y="57607"/>
                </a:lnTo>
                <a:lnTo>
                  <a:pt x="35524" y="90236"/>
                </a:lnTo>
                <a:lnTo>
                  <a:pt x="35524" y="91211"/>
                </a:lnTo>
                <a:lnTo>
                  <a:pt x="36484" y="91211"/>
                </a:lnTo>
                <a:lnTo>
                  <a:pt x="36484" y="92171"/>
                </a:lnTo>
                <a:lnTo>
                  <a:pt x="48005" y="92171"/>
                </a:lnTo>
                <a:lnTo>
                  <a:pt x="48005" y="883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" name="object 192"/>
          <p:cNvSpPr/>
          <p:nvPr/>
        </p:nvSpPr>
        <p:spPr>
          <a:xfrm>
            <a:off x="4294190" y="2723205"/>
            <a:ext cx="42230" cy="65272"/>
          </a:xfrm>
          <a:custGeom>
            <a:avLst/>
            <a:gdLst/>
            <a:ahLst/>
            <a:cxnLst/>
            <a:rect l="l" t="t" r="r" b="b"/>
            <a:pathLst>
              <a:path w="42230" h="65272">
                <a:moveTo>
                  <a:pt x="20162" y="0"/>
                </a:moveTo>
                <a:lnTo>
                  <a:pt x="16322" y="960"/>
                </a:lnTo>
                <a:lnTo>
                  <a:pt x="13441" y="1920"/>
                </a:lnTo>
                <a:lnTo>
                  <a:pt x="11521" y="2880"/>
                </a:lnTo>
                <a:lnTo>
                  <a:pt x="8641" y="3840"/>
                </a:lnTo>
                <a:lnTo>
                  <a:pt x="6720" y="5760"/>
                </a:lnTo>
                <a:lnTo>
                  <a:pt x="4800" y="7680"/>
                </a:lnTo>
                <a:lnTo>
                  <a:pt x="3840" y="9601"/>
                </a:lnTo>
                <a:lnTo>
                  <a:pt x="2880" y="11521"/>
                </a:lnTo>
                <a:lnTo>
                  <a:pt x="1920" y="13441"/>
                </a:lnTo>
                <a:lnTo>
                  <a:pt x="1920" y="23042"/>
                </a:lnTo>
                <a:lnTo>
                  <a:pt x="2880" y="24963"/>
                </a:lnTo>
                <a:lnTo>
                  <a:pt x="3840" y="26883"/>
                </a:lnTo>
                <a:lnTo>
                  <a:pt x="4800" y="28803"/>
                </a:lnTo>
                <a:lnTo>
                  <a:pt x="6720" y="29763"/>
                </a:lnTo>
                <a:lnTo>
                  <a:pt x="7680" y="30723"/>
                </a:lnTo>
                <a:lnTo>
                  <a:pt x="9601" y="32644"/>
                </a:lnTo>
                <a:lnTo>
                  <a:pt x="11521" y="33604"/>
                </a:lnTo>
                <a:lnTo>
                  <a:pt x="13441" y="33604"/>
                </a:lnTo>
                <a:lnTo>
                  <a:pt x="14401" y="34564"/>
                </a:lnTo>
                <a:lnTo>
                  <a:pt x="16322" y="35524"/>
                </a:lnTo>
                <a:lnTo>
                  <a:pt x="18242" y="36484"/>
                </a:lnTo>
                <a:lnTo>
                  <a:pt x="20162" y="37444"/>
                </a:lnTo>
                <a:lnTo>
                  <a:pt x="22082" y="37444"/>
                </a:lnTo>
                <a:lnTo>
                  <a:pt x="24002" y="38404"/>
                </a:lnTo>
                <a:lnTo>
                  <a:pt x="25907" y="39364"/>
                </a:lnTo>
                <a:lnTo>
                  <a:pt x="26868" y="40325"/>
                </a:lnTo>
                <a:lnTo>
                  <a:pt x="27843" y="41285"/>
                </a:lnTo>
                <a:lnTo>
                  <a:pt x="29748" y="42245"/>
                </a:lnTo>
                <a:lnTo>
                  <a:pt x="29748" y="43205"/>
                </a:lnTo>
                <a:lnTo>
                  <a:pt x="30708" y="44165"/>
                </a:lnTo>
                <a:lnTo>
                  <a:pt x="31683" y="46085"/>
                </a:lnTo>
                <a:lnTo>
                  <a:pt x="31683" y="50886"/>
                </a:lnTo>
                <a:lnTo>
                  <a:pt x="30708" y="51846"/>
                </a:lnTo>
                <a:lnTo>
                  <a:pt x="29748" y="52806"/>
                </a:lnTo>
                <a:lnTo>
                  <a:pt x="28803" y="53766"/>
                </a:lnTo>
                <a:lnTo>
                  <a:pt x="27843" y="54726"/>
                </a:lnTo>
                <a:lnTo>
                  <a:pt x="26868" y="55686"/>
                </a:lnTo>
                <a:lnTo>
                  <a:pt x="25907" y="55686"/>
                </a:lnTo>
                <a:lnTo>
                  <a:pt x="24002" y="56647"/>
                </a:lnTo>
                <a:lnTo>
                  <a:pt x="14401" y="56647"/>
                </a:lnTo>
                <a:lnTo>
                  <a:pt x="12481" y="55686"/>
                </a:lnTo>
                <a:lnTo>
                  <a:pt x="10561" y="55686"/>
                </a:lnTo>
                <a:lnTo>
                  <a:pt x="8641" y="54726"/>
                </a:lnTo>
                <a:lnTo>
                  <a:pt x="7680" y="53766"/>
                </a:lnTo>
                <a:lnTo>
                  <a:pt x="6720" y="53766"/>
                </a:lnTo>
                <a:lnTo>
                  <a:pt x="4800" y="52806"/>
                </a:lnTo>
                <a:lnTo>
                  <a:pt x="3840" y="51846"/>
                </a:lnTo>
                <a:lnTo>
                  <a:pt x="2880" y="51846"/>
                </a:lnTo>
                <a:lnTo>
                  <a:pt x="2880" y="50886"/>
                </a:lnTo>
                <a:lnTo>
                  <a:pt x="1920" y="50886"/>
                </a:lnTo>
                <a:lnTo>
                  <a:pt x="1920" y="51846"/>
                </a:lnTo>
                <a:lnTo>
                  <a:pt x="960" y="51846"/>
                </a:lnTo>
                <a:lnTo>
                  <a:pt x="960" y="52806"/>
                </a:lnTo>
                <a:lnTo>
                  <a:pt x="0" y="52806"/>
                </a:lnTo>
                <a:lnTo>
                  <a:pt x="0" y="58552"/>
                </a:lnTo>
                <a:lnTo>
                  <a:pt x="960" y="58552"/>
                </a:lnTo>
                <a:lnTo>
                  <a:pt x="960" y="60487"/>
                </a:lnTo>
                <a:lnTo>
                  <a:pt x="1920" y="60487"/>
                </a:lnTo>
                <a:lnTo>
                  <a:pt x="1920" y="61447"/>
                </a:lnTo>
                <a:lnTo>
                  <a:pt x="2880" y="61447"/>
                </a:lnTo>
                <a:lnTo>
                  <a:pt x="3840" y="62392"/>
                </a:lnTo>
                <a:lnTo>
                  <a:pt x="4800" y="62392"/>
                </a:lnTo>
                <a:lnTo>
                  <a:pt x="6720" y="63367"/>
                </a:lnTo>
                <a:lnTo>
                  <a:pt x="7680" y="64328"/>
                </a:lnTo>
                <a:lnTo>
                  <a:pt x="9601" y="64328"/>
                </a:lnTo>
                <a:lnTo>
                  <a:pt x="11521" y="65272"/>
                </a:lnTo>
                <a:lnTo>
                  <a:pt x="25907" y="65272"/>
                </a:lnTo>
                <a:lnTo>
                  <a:pt x="28803" y="64328"/>
                </a:lnTo>
                <a:lnTo>
                  <a:pt x="31683" y="63367"/>
                </a:lnTo>
                <a:lnTo>
                  <a:pt x="33588" y="62392"/>
                </a:lnTo>
                <a:lnTo>
                  <a:pt x="35524" y="60487"/>
                </a:lnTo>
                <a:lnTo>
                  <a:pt x="38389" y="58552"/>
                </a:lnTo>
                <a:lnTo>
                  <a:pt x="39364" y="56647"/>
                </a:lnTo>
                <a:lnTo>
                  <a:pt x="40309" y="54726"/>
                </a:lnTo>
                <a:lnTo>
                  <a:pt x="42230" y="51846"/>
                </a:lnTo>
                <a:lnTo>
                  <a:pt x="42230" y="42245"/>
                </a:lnTo>
                <a:lnTo>
                  <a:pt x="41269" y="40325"/>
                </a:lnTo>
                <a:lnTo>
                  <a:pt x="40309" y="38404"/>
                </a:lnTo>
                <a:lnTo>
                  <a:pt x="39364" y="36484"/>
                </a:lnTo>
                <a:lnTo>
                  <a:pt x="37429" y="35524"/>
                </a:lnTo>
                <a:lnTo>
                  <a:pt x="36469" y="33604"/>
                </a:lnTo>
                <a:lnTo>
                  <a:pt x="34549" y="32644"/>
                </a:lnTo>
                <a:lnTo>
                  <a:pt x="32644" y="31683"/>
                </a:lnTo>
                <a:lnTo>
                  <a:pt x="30708" y="30723"/>
                </a:lnTo>
                <a:lnTo>
                  <a:pt x="28803" y="29763"/>
                </a:lnTo>
                <a:lnTo>
                  <a:pt x="26868" y="29763"/>
                </a:lnTo>
                <a:lnTo>
                  <a:pt x="24963" y="28803"/>
                </a:lnTo>
                <a:lnTo>
                  <a:pt x="23027" y="27843"/>
                </a:lnTo>
                <a:lnTo>
                  <a:pt x="22082" y="26883"/>
                </a:lnTo>
                <a:lnTo>
                  <a:pt x="20162" y="26883"/>
                </a:lnTo>
                <a:lnTo>
                  <a:pt x="18242" y="25923"/>
                </a:lnTo>
                <a:lnTo>
                  <a:pt x="17282" y="24963"/>
                </a:lnTo>
                <a:lnTo>
                  <a:pt x="15361" y="24002"/>
                </a:lnTo>
                <a:lnTo>
                  <a:pt x="14401" y="23042"/>
                </a:lnTo>
                <a:lnTo>
                  <a:pt x="13441" y="22082"/>
                </a:lnTo>
                <a:lnTo>
                  <a:pt x="12481" y="20162"/>
                </a:lnTo>
                <a:lnTo>
                  <a:pt x="12481" y="14401"/>
                </a:lnTo>
                <a:lnTo>
                  <a:pt x="13441" y="12481"/>
                </a:lnTo>
                <a:lnTo>
                  <a:pt x="14401" y="11521"/>
                </a:lnTo>
                <a:lnTo>
                  <a:pt x="15361" y="10561"/>
                </a:lnTo>
                <a:lnTo>
                  <a:pt x="17282" y="9601"/>
                </a:lnTo>
                <a:lnTo>
                  <a:pt x="18242" y="9601"/>
                </a:lnTo>
                <a:lnTo>
                  <a:pt x="20162" y="8641"/>
                </a:lnTo>
                <a:lnTo>
                  <a:pt x="26868" y="8641"/>
                </a:lnTo>
                <a:lnTo>
                  <a:pt x="28803" y="9601"/>
                </a:lnTo>
                <a:lnTo>
                  <a:pt x="30708" y="9601"/>
                </a:lnTo>
                <a:lnTo>
                  <a:pt x="31683" y="10561"/>
                </a:lnTo>
                <a:lnTo>
                  <a:pt x="32644" y="11521"/>
                </a:lnTo>
                <a:lnTo>
                  <a:pt x="34549" y="11521"/>
                </a:lnTo>
                <a:lnTo>
                  <a:pt x="35524" y="12481"/>
                </a:lnTo>
                <a:lnTo>
                  <a:pt x="36469" y="13441"/>
                </a:lnTo>
                <a:lnTo>
                  <a:pt x="38389" y="13441"/>
                </a:lnTo>
                <a:lnTo>
                  <a:pt x="38389" y="12481"/>
                </a:lnTo>
                <a:lnTo>
                  <a:pt x="39364" y="11521"/>
                </a:lnTo>
                <a:lnTo>
                  <a:pt x="39364" y="5760"/>
                </a:lnTo>
                <a:lnTo>
                  <a:pt x="38389" y="5760"/>
                </a:lnTo>
                <a:lnTo>
                  <a:pt x="38389" y="4800"/>
                </a:lnTo>
                <a:lnTo>
                  <a:pt x="37429" y="3840"/>
                </a:lnTo>
                <a:lnTo>
                  <a:pt x="36469" y="3840"/>
                </a:lnTo>
                <a:lnTo>
                  <a:pt x="35524" y="2880"/>
                </a:lnTo>
                <a:lnTo>
                  <a:pt x="34549" y="2880"/>
                </a:lnTo>
                <a:lnTo>
                  <a:pt x="33588" y="1920"/>
                </a:lnTo>
                <a:lnTo>
                  <a:pt x="32644" y="1920"/>
                </a:lnTo>
                <a:lnTo>
                  <a:pt x="30708" y="960"/>
                </a:lnTo>
                <a:lnTo>
                  <a:pt x="26868" y="960"/>
                </a:lnTo>
                <a:lnTo>
                  <a:pt x="24963" y="0"/>
                </a:lnTo>
                <a:lnTo>
                  <a:pt x="2016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" name="object 193"/>
          <p:cNvSpPr/>
          <p:nvPr/>
        </p:nvSpPr>
        <p:spPr>
          <a:xfrm>
            <a:off x="3381253" y="3613099"/>
            <a:ext cx="13441" cy="11521"/>
          </a:xfrm>
          <a:custGeom>
            <a:avLst/>
            <a:gdLst/>
            <a:ahLst/>
            <a:cxnLst/>
            <a:rect l="l" t="t" r="r" b="b"/>
            <a:pathLst>
              <a:path w="13441" h="11521">
                <a:moveTo>
                  <a:pt x="7680" y="0"/>
                </a:moveTo>
                <a:lnTo>
                  <a:pt x="0" y="0"/>
                </a:lnTo>
                <a:lnTo>
                  <a:pt x="960" y="9601"/>
                </a:lnTo>
                <a:lnTo>
                  <a:pt x="5760" y="9601"/>
                </a:lnTo>
                <a:lnTo>
                  <a:pt x="9601" y="11521"/>
                </a:lnTo>
                <a:lnTo>
                  <a:pt x="13441" y="3840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" name="object 194"/>
          <p:cNvSpPr/>
          <p:nvPr/>
        </p:nvSpPr>
        <p:spPr>
          <a:xfrm>
            <a:off x="3352449" y="3613099"/>
            <a:ext cx="58567" cy="95036"/>
          </a:xfrm>
          <a:custGeom>
            <a:avLst/>
            <a:gdLst/>
            <a:ahLst/>
            <a:cxnLst/>
            <a:rect l="l" t="t" r="r" b="b"/>
            <a:pathLst>
              <a:path w="58567" h="95036">
                <a:moveTo>
                  <a:pt x="3840" y="85435"/>
                </a:moveTo>
                <a:lnTo>
                  <a:pt x="8656" y="89275"/>
                </a:lnTo>
                <a:lnTo>
                  <a:pt x="14401" y="93116"/>
                </a:lnTo>
                <a:lnTo>
                  <a:pt x="20162" y="95036"/>
                </a:lnTo>
                <a:lnTo>
                  <a:pt x="34564" y="95036"/>
                </a:lnTo>
                <a:lnTo>
                  <a:pt x="40325" y="93116"/>
                </a:lnTo>
                <a:lnTo>
                  <a:pt x="45125" y="91196"/>
                </a:lnTo>
                <a:lnTo>
                  <a:pt x="49926" y="88315"/>
                </a:lnTo>
                <a:lnTo>
                  <a:pt x="52806" y="85435"/>
                </a:lnTo>
                <a:lnTo>
                  <a:pt x="54726" y="80634"/>
                </a:lnTo>
                <a:lnTo>
                  <a:pt x="56647" y="76794"/>
                </a:lnTo>
                <a:lnTo>
                  <a:pt x="58567" y="69113"/>
                </a:lnTo>
                <a:lnTo>
                  <a:pt x="58567" y="1920"/>
                </a:lnTo>
                <a:lnTo>
                  <a:pt x="48005" y="1920"/>
                </a:lnTo>
                <a:lnTo>
                  <a:pt x="48005" y="9601"/>
                </a:lnTo>
                <a:lnTo>
                  <a:pt x="42245" y="3840"/>
                </a:lnTo>
                <a:lnTo>
                  <a:pt x="38404" y="11521"/>
                </a:lnTo>
                <a:lnTo>
                  <a:pt x="42245" y="15361"/>
                </a:lnTo>
                <a:lnTo>
                  <a:pt x="46085" y="20162"/>
                </a:lnTo>
                <a:lnTo>
                  <a:pt x="48005" y="25923"/>
                </a:lnTo>
                <a:lnTo>
                  <a:pt x="48005" y="42245"/>
                </a:lnTo>
                <a:lnTo>
                  <a:pt x="46085" y="48966"/>
                </a:lnTo>
                <a:lnTo>
                  <a:pt x="42245" y="52806"/>
                </a:lnTo>
                <a:lnTo>
                  <a:pt x="39364" y="56631"/>
                </a:lnTo>
                <a:lnTo>
                  <a:pt x="34564" y="58567"/>
                </a:lnTo>
                <a:lnTo>
                  <a:pt x="24002" y="58567"/>
                </a:lnTo>
                <a:lnTo>
                  <a:pt x="20162" y="56631"/>
                </a:lnTo>
                <a:lnTo>
                  <a:pt x="16322" y="52806"/>
                </a:lnTo>
                <a:lnTo>
                  <a:pt x="13441" y="48966"/>
                </a:lnTo>
                <a:lnTo>
                  <a:pt x="11521" y="42245"/>
                </a:lnTo>
                <a:lnTo>
                  <a:pt x="11521" y="25923"/>
                </a:lnTo>
                <a:lnTo>
                  <a:pt x="13441" y="19202"/>
                </a:lnTo>
                <a:lnTo>
                  <a:pt x="16322" y="15361"/>
                </a:lnTo>
                <a:lnTo>
                  <a:pt x="20162" y="11521"/>
                </a:lnTo>
                <a:lnTo>
                  <a:pt x="24002" y="9601"/>
                </a:lnTo>
                <a:lnTo>
                  <a:pt x="29763" y="9601"/>
                </a:lnTo>
                <a:lnTo>
                  <a:pt x="28803" y="0"/>
                </a:lnTo>
                <a:lnTo>
                  <a:pt x="23042" y="0"/>
                </a:lnTo>
                <a:lnTo>
                  <a:pt x="17282" y="1920"/>
                </a:lnTo>
                <a:lnTo>
                  <a:pt x="13441" y="4800"/>
                </a:lnTo>
                <a:lnTo>
                  <a:pt x="8656" y="7680"/>
                </a:lnTo>
                <a:lnTo>
                  <a:pt x="5760" y="11521"/>
                </a:lnTo>
                <a:lnTo>
                  <a:pt x="2880" y="17282"/>
                </a:lnTo>
                <a:lnTo>
                  <a:pt x="960" y="22082"/>
                </a:lnTo>
                <a:lnTo>
                  <a:pt x="0" y="27843"/>
                </a:lnTo>
                <a:lnTo>
                  <a:pt x="0" y="44165"/>
                </a:lnTo>
                <a:lnTo>
                  <a:pt x="1935" y="51846"/>
                </a:lnTo>
                <a:lnTo>
                  <a:pt x="7680" y="58567"/>
                </a:lnTo>
                <a:lnTo>
                  <a:pt x="12481" y="64312"/>
                </a:lnTo>
                <a:lnTo>
                  <a:pt x="19202" y="68153"/>
                </a:lnTo>
                <a:lnTo>
                  <a:pt x="35524" y="68153"/>
                </a:lnTo>
                <a:lnTo>
                  <a:pt x="42245" y="65272"/>
                </a:lnTo>
                <a:lnTo>
                  <a:pt x="47045" y="59527"/>
                </a:lnTo>
                <a:lnTo>
                  <a:pt x="47045" y="66248"/>
                </a:lnTo>
                <a:lnTo>
                  <a:pt x="46085" y="71033"/>
                </a:lnTo>
                <a:lnTo>
                  <a:pt x="46085" y="73913"/>
                </a:lnTo>
                <a:lnTo>
                  <a:pt x="45125" y="77754"/>
                </a:lnTo>
                <a:lnTo>
                  <a:pt x="43205" y="80634"/>
                </a:lnTo>
                <a:lnTo>
                  <a:pt x="40325" y="82555"/>
                </a:lnTo>
                <a:lnTo>
                  <a:pt x="37444" y="84475"/>
                </a:lnTo>
                <a:lnTo>
                  <a:pt x="33604" y="85435"/>
                </a:lnTo>
                <a:lnTo>
                  <a:pt x="23042" y="85435"/>
                </a:lnTo>
                <a:lnTo>
                  <a:pt x="19202" y="84475"/>
                </a:lnTo>
                <a:lnTo>
                  <a:pt x="16322" y="82555"/>
                </a:lnTo>
                <a:lnTo>
                  <a:pt x="14401" y="80634"/>
                </a:lnTo>
                <a:lnTo>
                  <a:pt x="13441" y="78714"/>
                </a:lnTo>
                <a:lnTo>
                  <a:pt x="12481" y="74874"/>
                </a:lnTo>
                <a:lnTo>
                  <a:pt x="1935" y="72953"/>
                </a:lnTo>
                <a:lnTo>
                  <a:pt x="1935" y="80634"/>
                </a:lnTo>
                <a:lnTo>
                  <a:pt x="3840" y="85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" name="object 195"/>
          <p:cNvSpPr/>
          <p:nvPr/>
        </p:nvSpPr>
        <p:spPr>
          <a:xfrm>
            <a:off x="3436940" y="3663010"/>
            <a:ext cx="28788" cy="19202"/>
          </a:xfrm>
          <a:custGeom>
            <a:avLst/>
            <a:gdLst/>
            <a:ahLst/>
            <a:cxnLst/>
            <a:rect l="l" t="t" r="r" b="b"/>
            <a:pathLst>
              <a:path w="28788" h="19202">
                <a:moveTo>
                  <a:pt x="6705" y="8656"/>
                </a:moveTo>
                <a:lnTo>
                  <a:pt x="3840" y="3840"/>
                </a:lnTo>
                <a:lnTo>
                  <a:pt x="0" y="0"/>
                </a:lnTo>
                <a:lnTo>
                  <a:pt x="960" y="16337"/>
                </a:lnTo>
                <a:lnTo>
                  <a:pt x="7680" y="19202"/>
                </a:lnTo>
                <a:lnTo>
                  <a:pt x="23027" y="19202"/>
                </a:lnTo>
                <a:lnTo>
                  <a:pt x="28788" y="18242"/>
                </a:lnTo>
                <a:lnTo>
                  <a:pt x="27828" y="8656"/>
                </a:lnTo>
                <a:lnTo>
                  <a:pt x="23027" y="10561"/>
                </a:lnTo>
                <a:lnTo>
                  <a:pt x="11521" y="10561"/>
                </a:lnTo>
                <a:lnTo>
                  <a:pt x="6705" y="86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" name="object 196"/>
          <p:cNvSpPr/>
          <p:nvPr/>
        </p:nvSpPr>
        <p:spPr>
          <a:xfrm>
            <a:off x="3423498" y="3613099"/>
            <a:ext cx="61432" cy="68153"/>
          </a:xfrm>
          <a:custGeom>
            <a:avLst/>
            <a:gdLst/>
            <a:ahLst/>
            <a:cxnLst/>
            <a:rect l="l" t="t" r="r" b="b"/>
            <a:pathLst>
              <a:path w="61432" h="68153">
                <a:moveTo>
                  <a:pt x="51831" y="62407"/>
                </a:moveTo>
                <a:lnTo>
                  <a:pt x="55671" y="58567"/>
                </a:lnTo>
                <a:lnTo>
                  <a:pt x="57591" y="53751"/>
                </a:lnTo>
                <a:lnTo>
                  <a:pt x="60472" y="48966"/>
                </a:lnTo>
                <a:lnTo>
                  <a:pt x="61432" y="42245"/>
                </a:lnTo>
                <a:lnTo>
                  <a:pt x="61432" y="33466"/>
                </a:lnTo>
                <a:lnTo>
                  <a:pt x="59253" y="19750"/>
                </a:lnTo>
                <a:lnTo>
                  <a:pt x="52791" y="9601"/>
                </a:lnTo>
                <a:lnTo>
                  <a:pt x="47030" y="2880"/>
                </a:lnTo>
                <a:lnTo>
                  <a:pt x="40309" y="0"/>
                </a:lnTo>
                <a:lnTo>
                  <a:pt x="22082" y="0"/>
                </a:lnTo>
                <a:lnTo>
                  <a:pt x="15346" y="2880"/>
                </a:lnTo>
                <a:lnTo>
                  <a:pt x="9601" y="7680"/>
                </a:lnTo>
                <a:lnTo>
                  <a:pt x="7517" y="9723"/>
                </a:lnTo>
                <a:lnTo>
                  <a:pt x="1794" y="20496"/>
                </a:lnTo>
                <a:lnTo>
                  <a:pt x="0" y="34564"/>
                </a:lnTo>
                <a:lnTo>
                  <a:pt x="42" y="36935"/>
                </a:lnTo>
                <a:lnTo>
                  <a:pt x="2470" y="50578"/>
                </a:lnTo>
                <a:lnTo>
                  <a:pt x="8625" y="60472"/>
                </a:lnTo>
                <a:lnTo>
                  <a:pt x="14401" y="66248"/>
                </a:lnTo>
                <a:lnTo>
                  <a:pt x="13441" y="49911"/>
                </a:lnTo>
                <a:lnTo>
                  <a:pt x="11521" y="43205"/>
                </a:lnTo>
                <a:lnTo>
                  <a:pt x="11521" y="25923"/>
                </a:lnTo>
                <a:lnTo>
                  <a:pt x="13441" y="20162"/>
                </a:lnTo>
                <a:lnTo>
                  <a:pt x="17282" y="16322"/>
                </a:lnTo>
                <a:lnTo>
                  <a:pt x="20147" y="11521"/>
                </a:lnTo>
                <a:lnTo>
                  <a:pt x="24963" y="9601"/>
                </a:lnTo>
                <a:lnTo>
                  <a:pt x="36469" y="9601"/>
                </a:lnTo>
                <a:lnTo>
                  <a:pt x="41269" y="11521"/>
                </a:lnTo>
                <a:lnTo>
                  <a:pt x="45110" y="16322"/>
                </a:lnTo>
                <a:lnTo>
                  <a:pt x="47990" y="20162"/>
                </a:lnTo>
                <a:lnTo>
                  <a:pt x="49910" y="25923"/>
                </a:lnTo>
                <a:lnTo>
                  <a:pt x="49910" y="43205"/>
                </a:lnTo>
                <a:lnTo>
                  <a:pt x="47990" y="49911"/>
                </a:lnTo>
                <a:lnTo>
                  <a:pt x="45110" y="53751"/>
                </a:lnTo>
                <a:lnTo>
                  <a:pt x="41269" y="58567"/>
                </a:lnTo>
                <a:lnTo>
                  <a:pt x="42230" y="68153"/>
                </a:lnTo>
                <a:lnTo>
                  <a:pt x="47030" y="65272"/>
                </a:lnTo>
                <a:lnTo>
                  <a:pt x="51831" y="624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" name="object 197"/>
          <p:cNvSpPr/>
          <p:nvPr/>
        </p:nvSpPr>
        <p:spPr>
          <a:xfrm>
            <a:off x="3507013" y="3663010"/>
            <a:ext cx="28803" cy="19202"/>
          </a:xfrm>
          <a:custGeom>
            <a:avLst/>
            <a:gdLst/>
            <a:ahLst/>
            <a:cxnLst/>
            <a:rect l="l" t="t" r="r" b="b"/>
            <a:pathLst>
              <a:path w="28803" h="19202">
                <a:moveTo>
                  <a:pt x="7680" y="8656"/>
                </a:moveTo>
                <a:lnTo>
                  <a:pt x="3840" y="3840"/>
                </a:lnTo>
                <a:lnTo>
                  <a:pt x="0" y="0"/>
                </a:lnTo>
                <a:lnTo>
                  <a:pt x="960" y="16337"/>
                </a:lnTo>
                <a:lnTo>
                  <a:pt x="8641" y="19202"/>
                </a:lnTo>
                <a:lnTo>
                  <a:pt x="24002" y="19202"/>
                </a:lnTo>
                <a:lnTo>
                  <a:pt x="28803" y="18242"/>
                </a:lnTo>
                <a:lnTo>
                  <a:pt x="27843" y="8656"/>
                </a:lnTo>
                <a:lnTo>
                  <a:pt x="24002" y="10561"/>
                </a:lnTo>
                <a:lnTo>
                  <a:pt x="12481" y="10561"/>
                </a:lnTo>
                <a:lnTo>
                  <a:pt x="7680" y="86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" name="object 198"/>
          <p:cNvSpPr/>
          <p:nvPr/>
        </p:nvSpPr>
        <p:spPr>
          <a:xfrm>
            <a:off x="3494531" y="3613099"/>
            <a:ext cx="61432" cy="68153"/>
          </a:xfrm>
          <a:custGeom>
            <a:avLst/>
            <a:gdLst/>
            <a:ahLst/>
            <a:cxnLst/>
            <a:rect l="l" t="t" r="r" b="b"/>
            <a:pathLst>
              <a:path w="61432" h="68153">
                <a:moveTo>
                  <a:pt x="51846" y="62407"/>
                </a:moveTo>
                <a:lnTo>
                  <a:pt x="55686" y="58567"/>
                </a:lnTo>
                <a:lnTo>
                  <a:pt x="57591" y="53751"/>
                </a:lnTo>
                <a:lnTo>
                  <a:pt x="60472" y="48966"/>
                </a:lnTo>
                <a:lnTo>
                  <a:pt x="61432" y="42245"/>
                </a:lnTo>
                <a:lnTo>
                  <a:pt x="61432" y="33466"/>
                </a:lnTo>
                <a:lnTo>
                  <a:pt x="59253" y="19750"/>
                </a:lnTo>
                <a:lnTo>
                  <a:pt x="52791" y="9601"/>
                </a:lnTo>
                <a:lnTo>
                  <a:pt x="47030" y="2880"/>
                </a:lnTo>
                <a:lnTo>
                  <a:pt x="39349" y="0"/>
                </a:lnTo>
                <a:lnTo>
                  <a:pt x="22082" y="0"/>
                </a:lnTo>
                <a:lnTo>
                  <a:pt x="15361" y="2880"/>
                </a:lnTo>
                <a:lnTo>
                  <a:pt x="9601" y="7680"/>
                </a:lnTo>
                <a:lnTo>
                  <a:pt x="7517" y="9723"/>
                </a:lnTo>
                <a:lnTo>
                  <a:pt x="1794" y="20496"/>
                </a:lnTo>
                <a:lnTo>
                  <a:pt x="0" y="34564"/>
                </a:lnTo>
                <a:lnTo>
                  <a:pt x="30" y="36608"/>
                </a:lnTo>
                <a:lnTo>
                  <a:pt x="2284" y="50454"/>
                </a:lnTo>
                <a:lnTo>
                  <a:pt x="7680" y="60472"/>
                </a:lnTo>
                <a:lnTo>
                  <a:pt x="13441" y="66248"/>
                </a:lnTo>
                <a:lnTo>
                  <a:pt x="12481" y="49911"/>
                </a:lnTo>
                <a:lnTo>
                  <a:pt x="11521" y="43205"/>
                </a:lnTo>
                <a:lnTo>
                  <a:pt x="11521" y="25923"/>
                </a:lnTo>
                <a:lnTo>
                  <a:pt x="12481" y="20162"/>
                </a:lnTo>
                <a:lnTo>
                  <a:pt x="16322" y="16322"/>
                </a:lnTo>
                <a:lnTo>
                  <a:pt x="20162" y="11521"/>
                </a:lnTo>
                <a:lnTo>
                  <a:pt x="24963" y="9601"/>
                </a:lnTo>
                <a:lnTo>
                  <a:pt x="36484" y="9601"/>
                </a:lnTo>
                <a:lnTo>
                  <a:pt x="40325" y="11521"/>
                </a:lnTo>
                <a:lnTo>
                  <a:pt x="44165" y="16322"/>
                </a:lnTo>
                <a:lnTo>
                  <a:pt x="48006" y="20162"/>
                </a:lnTo>
                <a:lnTo>
                  <a:pt x="49911" y="25923"/>
                </a:lnTo>
                <a:lnTo>
                  <a:pt x="49911" y="43205"/>
                </a:lnTo>
                <a:lnTo>
                  <a:pt x="48006" y="49911"/>
                </a:lnTo>
                <a:lnTo>
                  <a:pt x="44165" y="53751"/>
                </a:lnTo>
                <a:lnTo>
                  <a:pt x="40325" y="58567"/>
                </a:lnTo>
                <a:lnTo>
                  <a:pt x="41285" y="68153"/>
                </a:lnTo>
                <a:lnTo>
                  <a:pt x="47030" y="65272"/>
                </a:lnTo>
                <a:lnTo>
                  <a:pt x="51846" y="624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" name="object 199"/>
          <p:cNvSpPr/>
          <p:nvPr/>
        </p:nvSpPr>
        <p:spPr>
          <a:xfrm>
            <a:off x="3564605" y="3590056"/>
            <a:ext cx="57607" cy="92156"/>
          </a:xfrm>
          <a:custGeom>
            <a:avLst/>
            <a:gdLst/>
            <a:ahLst/>
            <a:cxnLst/>
            <a:rect l="l" t="t" r="r" b="b"/>
            <a:pathLst>
              <a:path w="57607" h="92156">
                <a:moveTo>
                  <a:pt x="0" y="57607"/>
                </a:moveTo>
                <a:lnTo>
                  <a:pt x="0" y="64328"/>
                </a:lnTo>
                <a:lnTo>
                  <a:pt x="1920" y="71048"/>
                </a:lnTo>
                <a:lnTo>
                  <a:pt x="3840" y="75849"/>
                </a:lnTo>
                <a:lnTo>
                  <a:pt x="6720" y="81610"/>
                </a:lnTo>
                <a:lnTo>
                  <a:pt x="9601" y="85450"/>
                </a:lnTo>
                <a:lnTo>
                  <a:pt x="14401" y="88315"/>
                </a:lnTo>
                <a:lnTo>
                  <a:pt x="19202" y="91196"/>
                </a:lnTo>
                <a:lnTo>
                  <a:pt x="24002" y="92156"/>
                </a:lnTo>
                <a:lnTo>
                  <a:pt x="37444" y="92156"/>
                </a:lnTo>
                <a:lnTo>
                  <a:pt x="43205" y="89291"/>
                </a:lnTo>
                <a:lnTo>
                  <a:pt x="47045" y="82570"/>
                </a:lnTo>
                <a:lnTo>
                  <a:pt x="47045" y="91196"/>
                </a:lnTo>
                <a:lnTo>
                  <a:pt x="57607" y="91196"/>
                </a:lnTo>
                <a:lnTo>
                  <a:pt x="57607" y="0"/>
                </a:lnTo>
                <a:lnTo>
                  <a:pt x="47045" y="0"/>
                </a:lnTo>
                <a:lnTo>
                  <a:pt x="47045" y="32644"/>
                </a:lnTo>
                <a:lnTo>
                  <a:pt x="46085" y="43205"/>
                </a:lnTo>
                <a:lnTo>
                  <a:pt x="48006" y="49926"/>
                </a:lnTo>
                <a:lnTo>
                  <a:pt x="48006" y="67208"/>
                </a:lnTo>
                <a:lnTo>
                  <a:pt x="46085" y="72953"/>
                </a:lnTo>
                <a:lnTo>
                  <a:pt x="42245" y="76794"/>
                </a:lnTo>
                <a:lnTo>
                  <a:pt x="39364" y="81610"/>
                </a:lnTo>
                <a:lnTo>
                  <a:pt x="34564" y="83515"/>
                </a:lnTo>
                <a:lnTo>
                  <a:pt x="24963" y="83515"/>
                </a:lnTo>
                <a:lnTo>
                  <a:pt x="21122" y="81610"/>
                </a:lnTo>
                <a:lnTo>
                  <a:pt x="17282" y="76794"/>
                </a:lnTo>
                <a:lnTo>
                  <a:pt x="13441" y="72953"/>
                </a:lnTo>
                <a:lnTo>
                  <a:pt x="11521" y="66248"/>
                </a:lnTo>
                <a:lnTo>
                  <a:pt x="11521" y="48966"/>
                </a:lnTo>
                <a:lnTo>
                  <a:pt x="9601" y="30723"/>
                </a:lnTo>
                <a:lnTo>
                  <a:pt x="5760" y="34564"/>
                </a:lnTo>
                <a:lnTo>
                  <a:pt x="3840" y="40325"/>
                </a:lnTo>
                <a:lnTo>
                  <a:pt x="1920" y="45125"/>
                </a:lnTo>
                <a:lnTo>
                  <a:pt x="0" y="51846"/>
                </a:lnTo>
                <a:lnTo>
                  <a:pt x="0" y="576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" name="object 200"/>
          <p:cNvSpPr/>
          <p:nvPr/>
        </p:nvSpPr>
        <p:spPr>
          <a:xfrm>
            <a:off x="3574206" y="3613099"/>
            <a:ext cx="37444" cy="25923"/>
          </a:xfrm>
          <a:custGeom>
            <a:avLst/>
            <a:gdLst/>
            <a:ahLst/>
            <a:cxnLst/>
            <a:rect l="l" t="t" r="r" b="b"/>
            <a:pathLst>
              <a:path w="37444" h="25923">
                <a:moveTo>
                  <a:pt x="1920" y="25923"/>
                </a:moveTo>
                <a:lnTo>
                  <a:pt x="3840" y="20162"/>
                </a:lnTo>
                <a:lnTo>
                  <a:pt x="7680" y="15361"/>
                </a:lnTo>
                <a:lnTo>
                  <a:pt x="10561" y="11521"/>
                </a:lnTo>
                <a:lnTo>
                  <a:pt x="15361" y="9601"/>
                </a:lnTo>
                <a:lnTo>
                  <a:pt x="24963" y="9601"/>
                </a:lnTo>
                <a:lnTo>
                  <a:pt x="29763" y="11521"/>
                </a:lnTo>
                <a:lnTo>
                  <a:pt x="32644" y="16322"/>
                </a:lnTo>
                <a:lnTo>
                  <a:pt x="36484" y="20162"/>
                </a:lnTo>
                <a:lnTo>
                  <a:pt x="37444" y="9601"/>
                </a:lnTo>
                <a:lnTo>
                  <a:pt x="35524" y="6720"/>
                </a:lnTo>
                <a:lnTo>
                  <a:pt x="32644" y="4800"/>
                </a:lnTo>
                <a:lnTo>
                  <a:pt x="29763" y="2880"/>
                </a:lnTo>
                <a:lnTo>
                  <a:pt x="26883" y="960"/>
                </a:lnTo>
                <a:lnTo>
                  <a:pt x="23042" y="0"/>
                </a:lnTo>
                <a:lnTo>
                  <a:pt x="13441" y="0"/>
                </a:lnTo>
                <a:lnTo>
                  <a:pt x="8641" y="1920"/>
                </a:lnTo>
                <a:lnTo>
                  <a:pt x="3840" y="4800"/>
                </a:lnTo>
                <a:lnTo>
                  <a:pt x="0" y="7680"/>
                </a:lnTo>
                <a:lnTo>
                  <a:pt x="1920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" name="object 201"/>
          <p:cNvSpPr/>
          <p:nvPr/>
        </p:nvSpPr>
        <p:spPr>
          <a:xfrm>
            <a:off x="3635639" y="3613099"/>
            <a:ext cx="54726" cy="69113"/>
          </a:xfrm>
          <a:custGeom>
            <a:avLst/>
            <a:gdLst/>
            <a:ahLst/>
            <a:cxnLst/>
            <a:rect l="l" t="t" r="r" b="b"/>
            <a:pathLst>
              <a:path w="54726" h="69113">
                <a:moveTo>
                  <a:pt x="14401" y="36484"/>
                </a:moveTo>
                <a:lnTo>
                  <a:pt x="20162" y="37444"/>
                </a:lnTo>
                <a:lnTo>
                  <a:pt x="28803" y="40325"/>
                </a:lnTo>
                <a:lnTo>
                  <a:pt x="34564" y="41285"/>
                </a:lnTo>
                <a:lnTo>
                  <a:pt x="38404" y="42245"/>
                </a:lnTo>
                <a:lnTo>
                  <a:pt x="40325" y="44165"/>
                </a:lnTo>
                <a:lnTo>
                  <a:pt x="42245" y="45125"/>
                </a:lnTo>
                <a:lnTo>
                  <a:pt x="43205" y="47045"/>
                </a:lnTo>
                <a:lnTo>
                  <a:pt x="43205" y="52806"/>
                </a:lnTo>
                <a:lnTo>
                  <a:pt x="42245" y="54726"/>
                </a:lnTo>
                <a:lnTo>
                  <a:pt x="39364" y="56631"/>
                </a:lnTo>
                <a:lnTo>
                  <a:pt x="37444" y="59527"/>
                </a:lnTo>
                <a:lnTo>
                  <a:pt x="33604" y="60472"/>
                </a:lnTo>
                <a:lnTo>
                  <a:pt x="23042" y="60472"/>
                </a:lnTo>
                <a:lnTo>
                  <a:pt x="19202" y="58567"/>
                </a:lnTo>
                <a:lnTo>
                  <a:pt x="16322" y="56631"/>
                </a:lnTo>
                <a:lnTo>
                  <a:pt x="13441" y="54726"/>
                </a:lnTo>
                <a:lnTo>
                  <a:pt x="11521" y="50886"/>
                </a:lnTo>
                <a:lnTo>
                  <a:pt x="10561" y="46085"/>
                </a:lnTo>
                <a:lnTo>
                  <a:pt x="0" y="48006"/>
                </a:lnTo>
                <a:lnTo>
                  <a:pt x="975" y="55686"/>
                </a:lnTo>
                <a:lnTo>
                  <a:pt x="3840" y="60472"/>
                </a:lnTo>
                <a:lnTo>
                  <a:pt x="8656" y="64312"/>
                </a:lnTo>
                <a:lnTo>
                  <a:pt x="13441" y="67193"/>
                </a:lnTo>
                <a:lnTo>
                  <a:pt x="19202" y="69113"/>
                </a:lnTo>
                <a:lnTo>
                  <a:pt x="33604" y="69113"/>
                </a:lnTo>
                <a:lnTo>
                  <a:pt x="38404" y="68153"/>
                </a:lnTo>
                <a:lnTo>
                  <a:pt x="42245" y="67193"/>
                </a:lnTo>
                <a:lnTo>
                  <a:pt x="46085" y="65272"/>
                </a:lnTo>
                <a:lnTo>
                  <a:pt x="48966" y="62407"/>
                </a:lnTo>
                <a:lnTo>
                  <a:pt x="51846" y="59527"/>
                </a:lnTo>
                <a:lnTo>
                  <a:pt x="53766" y="55686"/>
                </a:lnTo>
                <a:lnTo>
                  <a:pt x="54726" y="51846"/>
                </a:lnTo>
                <a:lnTo>
                  <a:pt x="54726" y="44165"/>
                </a:lnTo>
                <a:lnTo>
                  <a:pt x="53766" y="41285"/>
                </a:lnTo>
                <a:lnTo>
                  <a:pt x="51846" y="39364"/>
                </a:lnTo>
                <a:lnTo>
                  <a:pt x="49926" y="36484"/>
                </a:lnTo>
                <a:lnTo>
                  <a:pt x="48005" y="34564"/>
                </a:lnTo>
                <a:lnTo>
                  <a:pt x="45125" y="32644"/>
                </a:lnTo>
                <a:lnTo>
                  <a:pt x="41285" y="31683"/>
                </a:lnTo>
                <a:lnTo>
                  <a:pt x="36484" y="29763"/>
                </a:lnTo>
                <a:lnTo>
                  <a:pt x="27843" y="27843"/>
                </a:lnTo>
                <a:lnTo>
                  <a:pt x="23042" y="25923"/>
                </a:lnTo>
                <a:lnTo>
                  <a:pt x="19202" y="24963"/>
                </a:lnTo>
                <a:lnTo>
                  <a:pt x="18242" y="24963"/>
                </a:lnTo>
                <a:lnTo>
                  <a:pt x="16322" y="24002"/>
                </a:lnTo>
                <a:lnTo>
                  <a:pt x="14401" y="23042"/>
                </a:lnTo>
                <a:lnTo>
                  <a:pt x="14401" y="22082"/>
                </a:lnTo>
                <a:lnTo>
                  <a:pt x="13441" y="21122"/>
                </a:lnTo>
                <a:lnTo>
                  <a:pt x="12496" y="19202"/>
                </a:lnTo>
                <a:lnTo>
                  <a:pt x="12496" y="15361"/>
                </a:lnTo>
                <a:lnTo>
                  <a:pt x="13441" y="13441"/>
                </a:lnTo>
                <a:lnTo>
                  <a:pt x="16322" y="12481"/>
                </a:lnTo>
                <a:lnTo>
                  <a:pt x="18242" y="10561"/>
                </a:lnTo>
                <a:lnTo>
                  <a:pt x="22082" y="9601"/>
                </a:lnTo>
                <a:lnTo>
                  <a:pt x="31683" y="9601"/>
                </a:lnTo>
                <a:lnTo>
                  <a:pt x="34564" y="10561"/>
                </a:lnTo>
                <a:lnTo>
                  <a:pt x="37444" y="12481"/>
                </a:lnTo>
                <a:lnTo>
                  <a:pt x="39364" y="14401"/>
                </a:lnTo>
                <a:lnTo>
                  <a:pt x="41285" y="17282"/>
                </a:lnTo>
                <a:lnTo>
                  <a:pt x="41285" y="20162"/>
                </a:lnTo>
                <a:lnTo>
                  <a:pt x="52806" y="19202"/>
                </a:lnTo>
                <a:lnTo>
                  <a:pt x="51846" y="14401"/>
                </a:lnTo>
                <a:lnTo>
                  <a:pt x="49926" y="11521"/>
                </a:lnTo>
                <a:lnTo>
                  <a:pt x="48966" y="8641"/>
                </a:lnTo>
                <a:lnTo>
                  <a:pt x="47045" y="5760"/>
                </a:lnTo>
                <a:lnTo>
                  <a:pt x="44165" y="3840"/>
                </a:lnTo>
                <a:lnTo>
                  <a:pt x="39364" y="2880"/>
                </a:lnTo>
                <a:lnTo>
                  <a:pt x="35524" y="960"/>
                </a:lnTo>
                <a:lnTo>
                  <a:pt x="31683" y="0"/>
                </a:lnTo>
                <a:lnTo>
                  <a:pt x="23042" y="0"/>
                </a:lnTo>
                <a:lnTo>
                  <a:pt x="19202" y="960"/>
                </a:lnTo>
                <a:lnTo>
                  <a:pt x="16322" y="1920"/>
                </a:lnTo>
                <a:lnTo>
                  <a:pt x="13441" y="2880"/>
                </a:lnTo>
                <a:lnTo>
                  <a:pt x="10561" y="3840"/>
                </a:lnTo>
                <a:lnTo>
                  <a:pt x="9601" y="4800"/>
                </a:lnTo>
                <a:lnTo>
                  <a:pt x="6720" y="6720"/>
                </a:lnTo>
                <a:lnTo>
                  <a:pt x="4815" y="8641"/>
                </a:lnTo>
                <a:lnTo>
                  <a:pt x="3840" y="11521"/>
                </a:lnTo>
                <a:lnTo>
                  <a:pt x="1935" y="13441"/>
                </a:lnTo>
                <a:lnTo>
                  <a:pt x="1935" y="23042"/>
                </a:lnTo>
                <a:lnTo>
                  <a:pt x="2880" y="25923"/>
                </a:lnTo>
                <a:lnTo>
                  <a:pt x="3840" y="27843"/>
                </a:lnTo>
                <a:lnTo>
                  <a:pt x="5775" y="30723"/>
                </a:lnTo>
                <a:lnTo>
                  <a:pt x="8656" y="32644"/>
                </a:lnTo>
                <a:lnTo>
                  <a:pt x="11521" y="34564"/>
                </a:lnTo>
                <a:lnTo>
                  <a:pt x="14401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" name="object 202"/>
          <p:cNvSpPr/>
          <p:nvPr/>
        </p:nvSpPr>
        <p:spPr>
          <a:xfrm>
            <a:off x="3267014" y="3494059"/>
            <a:ext cx="492465" cy="271043"/>
          </a:xfrm>
          <a:custGeom>
            <a:avLst/>
            <a:gdLst/>
            <a:ahLst/>
            <a:cxnLst/>
            <a:rect l="l" t="t" r="r" b="b"/>
            <a:pathLst>
              <a:path w="492465" h="271043">
                <a:moveTo>
                  <a:pt x="491505" y="127680"/>
                </a:moveTo>
                <a:lnTo>
                  <a:pt x="491505" y="120959"/>
                </a:lnTo>
                <a:lnTo>
                  <a:pt x="489584" y="114239"/>
                </a:lnTo>
                <a:lnTo>
                  <a:pt x="478859" y="91005"/>
                </a:lnTo>
                <a:lnTo>
                  <a:pt x="462856" y="70749"/>
                </a:lnTo>
                <a:lnTo>
                  <a:pt x="442522" y="53338"/>
                </a:lnTo>
                <a:lnTo>
                  <a:pt x="418800" y="38639"/>
                </a:lnTo>
                <a:lnTo>
                  <a:pt x="392635" y="26521"/>
                </a:lnTo>
                <a:lnTo>
                  <a:pt x="364973" y="16851"/>
                </a:lnTo>
                <a:lnTo>
                  <a:pt x="336758" y="9496"/>
                </a:lnTo>
                <a:lnTo>
                  <a:pt x="308934" y="4324"/>
                </a:lnTo>
                <a:lnTo>
                  <a:pt x="282447" y="1203"/>
                </a:lnTo>
                <a:lnTo>
                  <a:pt x="258241" y="0"/>
                </a:lnTo>
                <a:lnTo>
                  <a:pt x="233278" y="0"/>
                </a:lnTo>
                <a:lnTo>
                  <a:pt x="209307" y="1203"/>
                </a:lnTo>
                <a:lnTo>
                  <a:pt x="182962" y="4324"/>
                </a:lnTo>
                <a:lnTo>
                  <a:pt x="155211" y="9496"/>
                </a:lnTo>
                <a:lnTo>
                  <a:pt x="127022" y="16851"/>
                </a:lnTo>
                <a:lnTo>
                  <a:pt x="99362" y="26521"/>
                </a:lnTo>
                <a:lnTo>
                  <a:pt x="73200" y="38639"/>
                </a:lnTo>
                <a:lnTo>
                  <a:pt x="49503" y="53338"/>
                </a:lnTo>
                <a:lnTo>
                  <a:pt x="29239" y="70749"/>
                </a:lnTo>
                <a:lnTo>
                  <a:pt x="13375" y="91005"/>
                </a:lnTo>
                <a:lnTo>
                  <a:pt x="2880" y="114239"/>
                </a:lnTo>
                <a:lnTo>
                  <a:pt x="0" y="128640"/>
                </a:lnTo>
                <a:lnTo>
                  <a:pt x="0" y="142082"/>
                </a:lnTo>
                <a:lnTo>
                  <a:pt x="960" y="149763"/>
                </a:lnTo>
                <a:lnTo>
                  <a:pt x="2880" y="156484"/>
                </a:lnTo>
                <a:lnTo>
                  <a:pt x="4800" y="163205"/>
                </a:lnTo>
                <a:lnTo>
                  <a:pt x="10619" y="175317"/>
                </a:lnTo>
                <a:lnTo>
                  <a:pt x="7680" y="154564"/>
                </a:lnTo>
                <a:lnTo>
                  <a:pt x="6720" y="147843"/>
                </a:lnTo>
                <a:lnTo>
                  <a:pt x="5760" y="141122"/>
                </a:lnTo>
                <a:lnTo>
                  <a:pt x="4800" y="135361"/>
                </a:lnTo>
                <a:lnTo>
                  <a:pt x="5760" y="128640"/>
                </a:lnTo>
                <a:lnTo>
                  <a:pt x="6720" y="121919"/>
                </a:lnTo>
                <a:lnTo>
                  <a:pt x="12513" y="104039"/>
                </a:lnTo>
                <a:lnTo>
                  <a:pt x="18859" y="92722"/>
                </a:lnTo>
                <a:lnTo>
                  <a:pt x="26592" y="82189"/>
                </a:lnTo>
                <a:lnTo>
                  <a:pt x="35584" y="72423"/>
                </a:lnTo>
                <a:lnTo>
                  <a:pt x="45708" y="63406"/>
                </a:lnTo>
                <a:lnTo>
                  <a:pt x="56836" y="55120"/>
                </a:lnTo>
                <a:lnTo>
                  <a:pt x="68841" y="47546"/>
                </a:lnTo>
                <a:lnTo>
                  <a:pt x="81596" y="40667"/>
                </a:lnTo>
                <a:lnTo>
                  <a:pt x="94972" y="34465"/>
                </a:lnTo>
                <a:lnTo>
                  <a:pt x="108844" y="28921"/>
                </a:lnTo>
                <a:lnTo>
                  <a:pt x="123082" y="24019"/>
                </a:lnTo>
                <a:lnTo>
                  <a:pt x="137560" y="19739"/>
                </a:lnTo>
                <a:lnTo>
                  <a:pt x="152150" y="16063"/>
                </a:lnTo>
                <a:lnTo>
                  <a:pt x="166725" y="12975"/>
                </a:lnTo>
                <a:lnTo>
                  <a:pt x="181158" y="10456"/>
                </a:lnTo>
                <a:lnTo>
                  <a:pt x="195320" y="8487"/>
                </a:lnTo>
                <a:lnTo>
                  <a:pt x="209085" y="7051"/>
                </a:lnTo>
                <a:lnTo>
                  <a:pt x="222325" y="6130"/>
                </a:lnTo>
                <a:lnTo>
                  <a:pt x="234912" y="5706"/>
                </a:lnTo>
                <a:lnTo>
                  <a:pt x="246720" y="5760"/>
                </a:lnTo>
                <a:lnTo>
                  <a:pt x="258241" y="5760"/>
                </a:lnTo>
                <a:lnTo>
                  <a:pt x="270708" y="6720"/>
                </a:lnTo>
                <a:lnTo>
                  <a:pt x="273406" y="6808"/>
                </a:lnTo>
                <a:lnTo>
                  <a:pt x="284982" y="7483"/>
                </a:lnTo>
                <a:lnTo>
                  <a:pt x="297314" y="8675"/>
                </a:lnTo>
                <a:lnTo>
                  <a:pt x="310263" y="10399"/>
                </a:lnTo>
                <a:lnTo>
                  <a:pt x="323685" y="12670"/>
                </a:lnTo>
                <a:lnTo>
                  <a:pt x="337440" y="15504"/>
                </a:lnTo>
                <a:lnTo>
                  <a:pt x="351386" y="18917"/>
                </a:lnTo>
                <a:lnTo>
                  <a:pt x="365383" y="22923"/>
                </a:lnTo>
                <a:lnTo>
                  <a:pt x="379287" y="27538"/>
                </a:lnTo>
                <a:lnTo>
                  <a:pt x="392959" y="32777"/>
                </a:lnTo>
                <a:lnTo>
                  <a:pt x="406256" y="38656"/>
                </a:lnTo>
                <a:lnTo>
                  <a:pt x="419038" y="45190"/>
                </a:lnTo>
                <a:lnTo>
                  <a:pt x="431162" y="52394"/>
                </a:lnTo>
                <a:lnTo>
                  <a:pt x="442487" y="60284"/>
                </a:lnTo>
                <a:lnTo>
                  <a:pt x="452872" y="68874"/>
                </a:lnTo>
                <a:lnTo>
                  <a:pt x="462175" y="78181"/>
                </a:lnTo>
                <a:lnTo>
                  <a:pt x="470256" y="88220"/>
                </a:lnTo>
                <a:lnTo>
                  <a:pt x="476972" y="99006"/>
                </a:lnTo>
                <a:lnTo>
                  <a:pt x="482181" y="110554"/>
                </a:lnTo>
                <a:lnTo>
                  <a:pt x="485744" y="122880"/>
                </a:lnTo>
                <a:lnTo>
                  <a:pt x="486704" y="128640"/>
                </a:lnTo>
                <a:lnTo>
                  <a:pt x="486704" y="142082"/>
                </a:lnTo>
                <a:lnTo>
                  <a:pt x="485068" y="150893"/>
                </a:lnTo>
                <a:lnTo>
                  <a:pt x="481204" y="162900"/>
                </a:lnTo>
                <a:lnTo>
                  <a:pt x="475687" y="174161"/>
                </a:lnTo>
                <a:lnTo>
                  <a:pt x="468663" y="184689"/>
                </a:lnTo>
                <a:lnTo>
                  <a:pt x="460279" y="194497"/>
                </a:lnTo>
                <a:lnTo>
                  <a:pt x="450681" y="203598"/>
                </a:lnTo>
                <a:lnTo>
                  <a:pt x="440015" y="212005"/>
                </a:lnTo>
                <a:lnTo>
                  <a:pt x="428427" y="219731"/>
                </a:lnTo>
                <a:lnTo>
                  <a:pt x="416063" y="226788"/>
                </a:lnTo>
                <a:lnTo>
                  <a:pt x="403070" y="233190"/>
                </a:lnTo>
                <a:lnTo>
                  <a:pt x="389594" y="238949"/>
                </a:lnTo>
                <a:lnTo>
                  <a:pt x="375782" y="244079"/>
                </a:lnTo>
                <a:lnTo>
                  <a:pt x="361779" y="248592"/>
                </a:lnTo>
                <a:lnTo>
                  <a:pt x="347731" y="252501"/>
                </a:lnTo>
                <a:lnTo>
                  <a:pt x="333786" y="255820"/>
                </a:lnTo>
                <a:lnTo>
                  <a:pt x="320089" y="258560"/>
                </a:lnTo>
                <a:lnTo>
                  <a:pt x="306786" y="260736"/>
                </a:lnTo>
                <a:lnTo>
                  <a:pt x="294024" y="262359"/>
                </a:lnTo>
                <a:lnTo>
                  <a:pt x="281949" y="263444"/>
                </a:lnTo>
                <a:lnTo>
                  <a:pt x="270708" y="264002"/>
                </a:lnTo>
                <a:lnTo>
                  <a:pt x="258241" y="264002"/>
                </a:lnTo>
                <a:lnTo>
                  <a:pt x="245857" y="271043"/>
                </a:lnTo>
                <a:lnTo>
                  <a:pt x="258241" y="270708"/>
                </a:lnTo>
                <a:lnTo>
                  <a:pt x="270708" y="269763"/>
                </a:lnTo>
                <a:lnTo>
                  <a:pt x="283204" y="268803"/>
                </a:lnTo>
                <a:lnTo>
                  <a:pt x="286182" y="268588"/>
                </a:lnTo>
                <a:lnTo>
                  <a:pt x="298010" y="267445"/>
                </a:lnTo>
                <a:lnTo>
                  <a:pt x="310530" y="265771"/>
                </a:lnTo>
                <a:lnTo>
                  <a:pt x="323599" y="263552"/>
                </a:lnTo>
                <a:lnTo>
                  <a:pt x="337078" y="260773"/>
                </a:lnTo>
                <a:lnTo>
                  <a:pt x="350825" y="257420"/>
                </a:lnTo>
                <a:lnTo>
                  <a:pt x="364699" y="253479"/>
                </a:lnTo>
                <a:lnTo>
                  <a:pt x="378558" y="248935"/>
                </a:lnTo>
                <a:lnTo>
                  <a:pt x="392263" y="243772"/>
                </a:lnTo>
                <a:lnTo>
                  <a:pt x="405672" y="237978"/>
                </a:lnTo>
                <a:lnTo>
                  <a:pt x="418645" y="231537"/>
                </a:lnTo>
                <a:lnTo>
                  <a:pt x="431039" y="224435"/>
                </a:lnTo>
                <a:lnTo>
                  <a:pt x="442714" y="216658"/>
                </a:lnTo>
                <a:lnTo>
                  <a:pt x="453529" y="208190"/>
                </a:lnTo>
                <a:lnTo>
                  <a:pt x="463343" y="199018"/>
                </a:lnTo>
                <a:lnTo>
                  <a:pt x="472016" y="189127"/>
                </a:lnTo>
                <a:lnTo>
                  <a:pt x="479405" y="178502"/>
                </a:lnTo>
                <a:lnTo>
                  <a:pt x="485370" y="167130"/>
                </a:lnTo>
                <a:lnTo>
                  <a:pt x="489771" y="154994"/>
                </a:lnTo>
                <a:lnTo>
                  <a:pt x="492465" y="142082"/>
                </a:lnTo>
                <a:lnTo>
                  <a:pt x="492465" y="135361"/>
                </a:lnTo>
                <a:lnTo>
                  <a:pt x="491505" y="12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" name="object 203"/>
          <p:cNvSpPr/>
          <p:nvPr/>
        </p:nvSpPr>
        <p:spPr>
          <a:xfrm>
            <a:off x="3274694" y="3648623"/>
            <a:ext cx="250560" cy="116479"/>
          </a:xfrm>
          <a:custGeom>
            <a:avLst/>
            <a:gdLst/>
            <a:ahLst/>
            <a:cxnLst/>
            <a:rect l="l" t="t" r="r" b="b"/>
            <a:pathLst>
              <a:path w="250560" h="116479">
                <a:moveTo>
                  <a:pt x="250560" y="109438"/>
                </a:moveTo>
                <a:lnTo>
                  <a:pt x="238079" y="110398"/>
                </a:lnTo>
                <a:lnTo>
                  <a:pt x="226340" y="110337"/>
                </a:lnTo>
                <a:lnTo>
                  <a:pt x="213946" y="109854"/>
                </a:lnTo>
                <a:lnTo>
                  <a:pt x="201005" y="108928"/>
                </a:lnTo>
                <a:lnTo>
                  <a:pt x="187624" y="107541"/>
                </a:lnTo>
                <a:lnTo>
                  <a:pt x="173912" y="105673"/>
                </a:lnTo>
                <a:lnTo>
                  <a:pt x="159977" y="103304"/>
                </a:lnTo>
                <a:lnTo>
                  <a:pt x="145926" y="100416"/>
                </a:lnTo>
                <a:lnTo>
                  <a:pt x="131868" y="96988"/>
                </a:lnTo>
                <a:lnTo>
                  <a:pt x="117911" y="93002"/>
                </a:lnTo>
                <a:lnTo>
                  <a:pt x="104163" y="88437"/>
                </a:lnTo>
                <a:lnTo>
                  <a:pt x="90731" y="83275"/>
                </a:lnTo>
                <a:lnTo>
                  <a:pt x="77724" y="77496"/>
                </a:lnTo>
                <a:lnTo>
                  <a:pt x="65250" y="71081"/>
                </a:lnTo>
                <a:lnTo>
                  <a:pt x="53417" y="64009"/>
                </a:lnTo>
                <a:lnTo>
                  <a:pt x="42332" y="56263"/>
                </a:lnTo>
                <a:lnTo>
                  <a:pt x="32104" y="47821"/>
                </a:lnTo>
                <a:lnTo>
                  <a:pt x="22841" y="38666"/>
                </a:lnTo>
                <a:lnTo>
                  <a:pt x="14650" y="28777"/>
                </a:lnTo>
                <a:lnTo>
                  <a:pt x="7641" y="18135"/>
                </a:lnTo>
                <a:lnTo>
                  <a:pt x="1920" y="6720"/>
                </a:lnTo>
                <a:lnTo>
                  <a:pt x="0" y="0"/>
                </a:lnTo>
                <a:lnTo>
                  <a:pt x="2938" y="20753"/>
                </a:lnTo>
                <a:lnTo>
                  <a:pt x="10230" y="32049"/>
                </a:lnTo>
                <a:lnTo>
                  <a:pt x="18870" y="42545"/>
                </a:lnTo>
                <a:lnTo>
                  <a:pt x="28732" y="52259"/>
                </a:lnTo>
                <a:lnTo>
                  <a:pt x="39692" y="61211"/>
                </a:lnTo>
                <a:lnTo>
                  <a:pt x="51623" y="69417"/>
                </a:lnTo>
                <a:lnTo>
                  <a:pt x="64402" y="76896"/>
                </a:lnTo>
                <a:lnTo>
                  <a:pt x="77901" y="83666"/>
                </a:lnTo>
                <a:lnTo>
                  <a:pt x="91997" y="89745"/>
                </a:lnTo>
                <a:lnTo>
                  <a:pt x="106563" y="95150"/>
                </a:lnTo>
                <a:lnTo>
                  <a:pt x="121475" y="99901"/>
                </a:lnTo>
                <a:lnTo>
                  <a:pt x="136608" y="104014"/>
                </a:lnTo>
                <a:lnTo>
                  <a:pt x="151835" y="107508"/>
                </a:lnTo>
                <a:lnTo>
                  <a:pt x="167032" y="110401"/>
                </a:lnTo>
                <a:lnTo>
                  <a:pt x="182073" y="112711"/>
                </a:lnTo>
                <a:lnTo>
                  <a:pt x="196833" y="114455"/>
                </a:lnTo>
                <a:lnTo>
                  <a:pt x="211188" y="115653"/>
                </a:lnTo>
                <a:lnTo>
                  <a:pt x="225010" y="116322"/>
                </a:lnTo>
                <a:lnTo>
                  <a:pt x="238176" y="116479"/>
                </a:lnTo>
                <a:lnTo>
                  <a:pt x="250560" y="1094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" name="object 204"/>
          <p:cNvSpPr/>
          <p:nvPr/>
        </p:nvSpPr>
        <p:spPr>
          <a:xfrm>
            <a:off x="3381253" y="3613099"/>
            <a:ext cx="13441" cy="11521"/>
          </a:xfrm>
          <a:custGeom>
            <a:avLst/>
            <a:gdLst/>
            <a:ahLst/>
            <a:cxnLst/>
            <a:rect l="l" t="t" r="r" b="b"/>
            <a:pathLst>
              <a:path w="13441" h="11521">
                <a:moveTo>
                  <a:pt x="7680" y="0"/>
                </a:moveTo>
                <a:lnTo>
                  <a:pt x="0" y="0"/>
                </a:lnTo>
                <a:lnTo>
                  <a:pt x="960" y="9601"/>
                </a:lnTo>
                <a:lnTo>
                  <a:pt x="5760" y="9601"/>
                </a:lnTo>
                <a:lnTo>
                  <a:pt x="9601" y="11521"/>
                </a:lnTo>
                <a:lnTo>
                  <a:pt x="13441" y="3840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" name="object 205"/>
          <p:cNvSpPr/>
          <p:nvPr/>
        </p:nvSpPr>
        <p:spPr>
          <a:xfrm>
            <a:off x="3352449" y="3613099"/>
            <a:ext cx="58567" cy="95036"/>
          </a:xfrm>
          <a:custGeom>
            <a:avLst/>
            <a:gdLst/>
            <a:ahLst/>
            <a:cxnLst/>
            <a:rect l="l" t="t" r="r" b="b"/>
            <a:pathLst>
              <a:path w="58567" h="95036">
                <a:moveTo>
                  <a:pt x="3840" y="85435"/>
                </a:moveTo>
                <a:lnTo>
                  <a:pt x="8656" y="89275"/>
                </a:lnTo>
                <a:lnTo>
                  <a:pt x="14401" y="93116"/>
                </a:lnTo>
                <a:lnTo>
                  <a:pt x="20162" y="95036"/>
                </a:lnTo>
                <a:lnTo>
                  <a:pt x="34564" y="95036"/>
                </a:lnTo>
                <a:lnTo>
                  <a:pt x="40325" y="93116"/>
                </a:lnTo>
                <a:lnTo>
                  <a:pt x="45125" y="91196"/>
                </a:lnTo>
                <a:lnTo>
                  <a:pt x="49926" y="88315"/>
                </a:lnTo>
                <a:lnTo>
                  <a:pt x="52806" y="85435"/>
                </a:lnTo>
                <a:lnTo>
                  <a:pt x="54726" y="80634"/>
                </a:lnTo>
                <a:lnTo>
                  <a:pt x="56647" y="76794"/>
                </a:lnTo>
                <a:lnTo>
                  <a:pt x="58567" y="69113"/>
                </a:lnTo>
                <a:lnTo>
                  <a:pt x="58567" y="1920"/>
                </a:lnTo>
                <a:lnTo>
                  <a:pt x="48005" y="1920"/>
                </a:lnTo>
                <a:lnTo>
                  <a:pt x="48005" y="9601"/>
                </a:lnTo>
                <a:lnTo>
                  <a:pt x="42245" y="3840"/>
                </a:lnTo>
                <a:lnTo>
                  <a:pt x="38404" y="11521"/>
                </a:lnTo>
                <a:lnTo>
                  <a:pt x="42245" y="15361"/>
                </a:lnTo>
                <a:lnTo>
                  <a:pt x="46085" y="20162"/>
                </a:lnTo>
                <a:lnTo>
                  <a:pt x="48005" y="25923"/>
                </a:lnTo>
                <a:lnTo>
                  <a:pt x="48005" y="42245"/>
                </a:lnTo>
                <a:lnTo>
                  <a:pt x="46085" y="48966"/>
                </a:lnTo>
                <a:lnTo>
                  <a:pt x="42245" y="52806"/>
                </a:lnTo>
                <a:lnTo>
                  <a:pt x="39364" y="56631"/>
                </a:lnTo>
                <a:lnTo>
                  <a:pt x="34564" y="58567"/>
                </a:lnTo>
                <a:lnTo>
                  <a:pt x="24002" y="58567"/>
                </a:lnTo>
                <a:lnTo>
                  <a:pt x="20162" y="56631"/>
                </a:lnTo>
                <a:lnTo>
                  <a:pt x="16322" y="52806"/>
                </a:lnTo>
                <a:lnTo>
                  <a:pt x="13441" y="48966"/>
                </a:lnTo>
                <a:lnTo>
                  <a:pt x="11521" y="42245"/>
                </a:lnTo>
                <a:lnTo>
                  <a:pt x="11521" y="25923"/>
                </a:lnTo>
                <a:lnTo>
                  <a:pt x="13441" y="19202"/>
                </a:lnTo>
                <a:lnTo>
                  <a:pt x="16322" y="15361"/>
                </a:lnTo>
                <a:lnTo>
                  <a:pt x="20162" y="11521"/>
                </a:lnTo>
                <a:lnTo>
                  <a:pt x="24002" y="9601"/>
                </a:lnTo>
                <a:lnTo>
                  <a:pt x="29763" y="9601"/>
                </a:lnTo>
                <a:lnTo>
                  <a:pt x="28803" y="0"/>
                </a:lnTo>
                <a:lnTo>
                  <a:pt x="23042" y="0"/>
                </a:lnTo>
                <a:lnTo>
                  <a:pt x="17282" y="1920"/>
                </a:lnTo>
                <a:lnTo>
                  <a:pt x="13441" y="4800"/>
                </a:lnTo>
                <a:lnTo>
                  <a:pt x="8656" y="7680"/>
                </a:lnTo>
                <a:lnTo>
                  <a:pt x="5760" y="11521"/>
                </a:lnTo>
                <a:lnTo>
                  <a:pt x="2880" y="17282"/>
                </a:lnTo>
                <a:lnTo>
                  <a:pt x="960" y="22082"/>
                </a:lnTo>
                <a:lnTo>
                  <a:pt x="0" y="27843"/>
                </a:lnTo>
                <a:lnTo>
                  <a:pt x="0" y="44165"/>
                </a:lnTo>
                <a:lnTo>
                  <a:pt x="1935" y="51846"/>
                </a:lnTo>
                <a:lnTo>
                  <a:pt x="7680" y="58567"/>
                </a:lnTo>
                <a:lnTo>
                  <a:pt x="12481" y="64312"/>
                </a:lnTo>
                <a:lnTo>
                  <a:pt x="19202" y="68153"/>
                </a:lnTo>
                <a:lnTo>
                  <a:pt x="35524" y="68153"/>
                </a:lnTo>
                <a:lnTo>
                  <a:pt x="42245" y="65272"/>
                </a:lnTo>
                <a:lnTo>
                  <a:pt x="47045" y="59527"/>
                </a:lnTo>
                <a:lnTo>
                  <a:pt x="47045" y="66248"/>
                </a:lnTo>
                <a:lnTo>
                  <a:pt x="46085" y="71033"/>
                </a:lnTo>
                <a:lnTo>
                  <a:pt x="46085" y="73913"/>
                </a:lnTo>
                <a:lnTo>
                  <a:pt x="45125" y="77754"/>
                </a:lnTo>
                <a:lnTo>
                  <a:pt x="43205" y="80634"/>
                </a:lnTo>
                <a:lnTo>
                  <a:pt x="40325" y="82555"/>
                </a:lnTo>
                <a:lnTo>
                  <a:pt x="37444" y="84475"/>
                </a:lnTo>
                <a:lnTo>
                  <a:pt x="33604" y="85435"/>
                </a:lnTo>
                <a:lnTo>
                  <a:pt x="23042" y="85435"/>
                </a:lnTo>
                <a:lnTo>
                  <a:pt x="19202" y="84475"/>
                </a:lnTo>
                <a:lnTo>
                  <a:pt x="16322" y="82555"/>
                </a:lnTo>
                <a:lnTo>
                  <a:pt x="14401" y="80634"/>
                </a:lnTo>
                <a:lnTo>
                  <a:pt x="13441" y="78714"/>
                </a:lnTo>
                <a:lnTo>
                  <a:pt x="12481" y="74874"/>
                </a:lnTo>
                <a:lnTo>
                  <a:pt x="1935" y="72953"/>
                </a:lnTo>
                <a:lnTo>
                  <a:pt x="1935" y="80634"/>
                </a:lnTo>
                <a:lnTo>
                  <a:pt x="3840" y="85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" name="object 206"/>
          <p:cNvSpPr/>
          <p:nvPr/>
        </p:nvSpPr>
        <p:spPr>
          <a:xfrm>
            <a:off x="3436940" y="3663010"/>
            <a:ext cx="28788" cy="19202"/>
          </a:xfrm>
          <a:custGeom>
            <a:avLst/>
            <a:gdLst/>
            <a:ahLst/>
            <a:cxnLst/>
            <a:rect l="l" t="t" r="r" b="b"/>
            <a:pathLst>
              <a:path w="28788" h="19202">
                <a:moveTo>
                  <a:pt x="6705" y="8656"/>
                </a:moveTo>
                <a:lnTo>
                  <a:pt x="3840" y="3840"/>
                </a:lnTo>
                <a:lnTo>
                  <a:pt x="0" y="0"/>
                </a:lnTo>
                <a:lnTo>
                  <a:pt x="960" y="16337"/>
                </a:lnTo>
                <a:lnTo>
                  <a:pt x="7680" y="19202"/>
                </a:lnTo>
                <a:lnTo>
                  <a:pt x="23027" y="19202"/>
                </a:lnTo>
                <a:lnTo>
                  <a:pt x="28788" y="18242"/>
                </a:lnTo>
                <a:lnTo>
                  <a:pt x="27828" y="8656"/>
                </a:lnTo>
                <a:lnTo>
                  <a:pt x="23027" y="10561"/>
                </a:lnTo>
                <a:lnTo>
                  <a:pt x="11521" y="10561"/>
                </a:lnTo>
                <a:lnTo>
                  <a:pt x="6705" y="86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" name="object 207"/>
          <p:cNvSpPr/>
          <p:nvPr/>
        </p:nvSpPr>
        <p:spPr>
          <a:xfrm>
            <a:off x="3423498" y="3613099"/>
            <a:ext cx="61432" cy="68153"/>
          </a:xfrm>
          <a:custGeom>
            <a:avLst/>
            <a:gdLst/>
            <a:ahLst/>
            <a:cxnLst/>
            <a:rect l="l" t="t" r="r" b="b"/>
            <a:pathLst>
              <a:path w="61432" h="68153">
                <a:moveTo>
                  <a:pt x="51831" y="62407"/>
                </a:moveTo>
                <a:lnTo>
                  <a:pt x="55671" y="58567"/>
                </a:lnTo>
                <a:lnTo>
                  <a:pt x="57591" y="53751"/>
                </a:lnTo>
                <a:lnTo>
                  <a:pt x="60472" y="48966"/>
                </a:lnTo>
                <a:lnTo>
                  <a:pt x="61432" y="42245"/>
                </a:lnTo>
                <a:lnTo>
                  <a:pt x="61432" y="33466"/>
                </a:lnTo>
                <a:lnTo>
                  <a:pt x="59253" y="19750"/>
                </a:lnTo>
                <a:lnTo>
                  <a:pt x="52791" y="9601"/>
                </a:lnTo>
                <a:lnTo>
                  <a:pt x="47030" y="2880"/>
                </a:lnTo>
                <a:lnTo>
                  <a:pt x="40309" y="0"/>
                </a:lnTo>
                <a:lnTo>
                  <a:pt x="22082" y="0"/>
                </a:lnTo>
                <a:lnTo>
                  <a:pt x="15346" y="2880"/>
                </a:lnTo>
                <a:lnTo>
                  <a:pt x="9601" y="7680"/>
                </a:lnTo>
                <a:lnTo>
                  <a:pt x="7517" y="9723"/>
                </a:lnTo>
                <a:lnTo>
                  <a:pt x="1794" y="20496"/>
                </a:lnTo>
                <a:lnTo>
                  <a:pt x="0" y="34564"/>
                </a:lnTo>
                <a:lnTo>
                  <a:pt x="42" y="36935"/>
                </a:lnTo>
                <a:lnTo>
                  <a:pt x="2470" y="50578"/>
                </a:lnTo>
                <a:lnTo>
                  <a:pt x="8625" y="60472"/>
                </a:lnTo>
                <a:lnTo>
                  <a:pt x="14401" y="66248"/>
                </a:lnTo>
                <a:lnTo>
                  <a:pt x="13441" y="49911"/>
                </a:lnTo>
                <a:lnTo>
                  <a:pt x="11521" y="43205"/>
                </a:lnTo>
                <a:lnTo>
                  <a:pt x="11521" y="25923"/>
                </a:lnTo>
                <a:lnTo>
                  <a:pt x="13441" y="20162"/>
                </a:lnTo>
                <a:lnTo>
                  <a:pt x="17282" y="16322"/>
                </a:lnTo>
                <a:lnTo>
                  <a:pt x="20147" y="11521"/>
                </a:lnTo>
                <a:lnTo>
                  <a:pt x="24963" y="9601"/>
                </a:lnTo>
                <a:lnTo>
                  <a:pt x="36469" y="9601"/>
                </a:lnTo>
                <a:lnTo>
                  <a:pt x="41269" y="11521"/>
                </a:lnTo>
                <a:lnTo>
                  <a:pt x="45110" y="16322"/>
                </a:lnTo>
                <a:lnTo>
                  <a:pt x="47990" y="20162"/>
                </a:lnTo>
                <a:lnTo>
                  <a:pt x="49910" y="25923"/>
                </a:lnTo>
                <a:lnTo>
                  <a:pt x="49910" y="43205"/>
                </a:lnTo>
                <a:lnTo>
                  <a:pt x="47990" y="49911"/>
                </a:lnTo>
                <a:lnTo>
                  <a:pt x="45110" y="53751"/>
                </a:lnTo>
                <a:lnTo>
                  <a:pt x="41269" y="58567"/>
                </a:lnTo>
                <a:lnTo>
                  <a:pt x="42230" y="68153"/>
                </a:lnTo>
                <a:lnTo>
                  <a:pt x="47030" y="65272"/>
                </a:lnTo>
                <a:lnTo>
                  <a:pt x="51831" y="624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" name="object 208"/>
          <p:cNvSpPr/>
          <p:nvPr/>
        </p:nvSpPr>
        <p:spPr>
          <a:xfrm>
            <a:off x="3507013" y="3663010"/>
            <a:ext cx="28803" cy="19202"/>
          </a:xfrm>
          <a:custGeom>
            <a:avLst/>
            <a:gdLst/>
            <a:ahLst/>
            <a:cxnLst/>
            <a:rect l="l" t="t" r="r" b="b"/>
            <a:pathLst>
              <a:path w="28803" h="19202">
                <a:moveTo>
                  <a:pt x="7680" y="8656"/>
                </a:moveTo>
                <a:lnTo>
                  <a:pt x="3840" y="3840"/>
                </a:lnTo>
                <a:lnTo>
                  <a:pt x="0" y="0"/>
                </a:lnTo>
                <a:lnTo>
                  <a:pt x="960" y="16337"/>
                </a:lnTo>
                <a:lnTo>
                  <a:pt x="8641" y="19202"/>
                </a:lnTo>
                <a:lnTo>
                  <a:pt x="24002" y="19202"/>
                </a:lnTo>
                <a:lnTo>
                  <a:pt x="28803" y="18242"/>
                </a:lnTo>
                <a:lnTo>
                  <a:pt x="27843" y="8656"/>
                </a:lnTo>
                <a:lnTo>
                  <a:pt x="24002" y="10561"/>
                </a:lnTo>
                <a:lnTo>
                  <a:pt x="12481" y="10561"/>
                </a:lnTo>
                <a:lnTo>
                  <a:pt x="7680" y="86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" name="object 209"/>
          <p:cNvSpPr/>
          <p:nvPr/>
        </p:nvSpPr>
        <p:spPr>
          <a:xfrm>
            <a:off x="3494531" y="3613099"/>
            <a:ext cx="61432" cy="68153"/>
          </a:xfrm>
          <a:custGeom>
            <a:avLst/>
            <a:gdLst/>
            <a:ahLst/>
            <a:cxnLst/>
            <a:rect l="l" t="t" r="r" b="b"/>
            <a:pathLst>
              <a:path w="61432" h="68153">
                <a:moveTo>
                  <a:pt x="51846" y="62407"/>
                </a:moveTo>
                <a:lnTo>
                  <a:pt x="55686" y="58567"/>
                </a:lnTo>
                <a:lnTo>
                  <a:pt x="57591" y="53751"/>
                </a:lnTo>
                <a:lnTo>
                  <a:pt x="60472" y="48966"/>
                </a:lnTo>
                <a:lnTo>
                  <a:pt x="61432" y="42245"/>
                </a:lnTo>
                <a:lnTo>
                  <a:pt x="61432" y="33466"/>
                </a:lnTo>
                <a:lnTo>
                  <a:pt x="59253" y="19750"/>
                </a:lnTo>
                <a:lnTo>
                  <a:pt x="52791" y="9601"/>
                </a:lnTo>
                <a:lnTo>
                  <a:pt x="47030" y="2880"/>
                </a:lnTo>
                <a:lnTo>
                  <a:pt x="39349" y="0"/>
                </a:lnTo>
                <a:lnTo>
                  <a:pt x="22082" y="0"/>
                </a:lnTo>
                <a:lnTo>
                  <a:pt x="15361" y="2880"/>
                </a:lnTo>
                <a:lnTo>
                  <a:pt x="9601" y="7680"/>
                </a:lnTo>
                <a:lnTo>
                  <a:pt x="7517" y="9723"/>
                </a:lnTo>
                <a:lnTo>
                  <a:pt x="1794" y="20496"/>
                </a:lnTo>
                <a:lnTo>
                  <a:pt x="0" y="34564"/>
                </a:lnTo>
                <a:lnTo>
                  <a:pt x="30" y="36608"/>
                </a:lnTo>
                <a:lnTo>
                  <a:pt x="2284" y="50454"/>
                </a:lnTo>
                <a:lnTo>
                  <a:pt x="7680" y="60472"/>
                </a:lnTo>
                <a:lnTo>
                  <a:pt x="13441" y="66248"/>
                </a:lnTo>
                <a:lnTo>
                  <a:pt x="12481" y="49911"/>
                </a:lnTo>
                <a:lnTo>
                  <a:pt x="11521" y="43205"/>
                </a:lnTo>
                <a:lnTo>
                  <a:pt x="11521" y="25923"/>
                </a:lnTo>
                <a:lnTo>
                  <a:pt x="12481" y="20162"/>
                </a:lnTo>
                <a:lnTo>
                  <a:pt x="16322" y="16322"/>
                </a:lnTo>
                <a:lnTo>
                  <a:pt x="20162" y="11521"/>
                </a:lnTo>
                <a:lnTo>
                  <a:pt x="24963" y="9601"/>
                </a:lnTo>
                <a:lnTo>
                  <a:pt x="36484" y="9601"/>
                </a:lnTo>
                <a:lnTo>
                  <a:pt x="40325" y="11521"/>
                </a:lnTo>
                <a:lnTo>
                  <a:pt x="44165" y="16322"/>
                </a:lnTo>
                <a:lnTo>
                  <a:pt x="48006" y="20162"/>
                </a:lnTo>
                <a:lnTo>
                  <a:pt x="49911" y="25923"/>
                </a:lnTo>
                <a:lnTo>
                  <a:pt x="49911" y="43205"/>
                </a:lnTo>
                <a:lnTo>
                  <a:pt x="48006" y="49911"/>
                </a:lnTo>
                <a:lnTo>
                  <a:pt x="44165" y="53751"/>
                </a:lnTo>
                <a:lnTo>
                  <a:pt x="40325" y="58567"/>
                </a:lnTo>
                <a:lnTo>
                  <a:pt x="41285" y="68153"/>
                </a:lnTo>
                <a:lnTo>
                  <a:pt x="47030" y="65272"/>
                </a:lnTo>
                <a:lnTo>
                  <a:pt x="51846" y="624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" name="object 210"/>
          <p:cNvSpPr/>
          <p:nvPr/>
        </p:nvSpPr>
        <p:spPr>
          <a:xfrm>
            <a:off x="3564605" y="3590056"/>
            <a:ext cx="57607" cy="92156"/>
          </a:xfrm>
          <a:custGeom>
            <a:avLst/>
            <a:gdLst/>
            <a:ahLst/>
            <a:cxnLst/>
            <a:rect l="l" t="t" r="r" b="b"/>
            <a:pathLst>
              <a:path w="57607" h="92156">
                <a:moveTo>
                  <a:pt x="0" y="57607"/>
                </a:moveTo>
                <a:lnTo>
                  <a:pt x="0" y="64328"/>
                </a:lnTo>
                <a:lnTo>
                  <a:pt x="1920" y="71048"/>
                </a:lnTo>
                <a:lnTo>
                  <a:pt x="3840" y="75849"/>
                </a:lnTo>
                <a:lnTo>
                  <a:pt x="6720" y="81610"/>
                </a:lnTo>
                <a:lnTo>
                  <a:pt x="9601" y="85450"/>
                </a:lnTo>
                <a:lnTo>
                  <a:pt x="14401" y="88315"/>
                </a:lnTo>
                <a:lnTo>
                  <a:pt x="19202" y="91196"/>
                </a:lnTo>
                <a:lnTo>
                  <a:pt x="24002" y="92156"/>
                </a:lnTo>
                <a:lnTo>
                  <a:pt x="37444" y="92156"/>
                </a:lnTo>
                <a:lnTo>
                  <a:pt x="43205" y="89291"/>
                </a:lnTo>
                <a:lnTo>
                  <a:pt x="47045" y="82570"/>
                </a:lnTo>
                <a:lnTo>
                  <a:pt x="47045" y="91196"/>
                </a:lnTo>
                <a:lnTo>
                  <a:pt x="57607" y="91196"/>
                </a:lnTo>
                <a:lnTo>
                  <a:pt x="57607" y="0"/>
                </a:lnTo>
                <a:lnTo>
                  <a:pt x="47045" y="0"/>
                </a:lnTo>
                <a:lnTo>
                  <a:pt x="47045" y="32644"/>
                </a:lnTo>
                <a:lnTo>
                  <a:pt x="46085" y="43205"/>
                </a:lnTo>
                <a:lnTo>
                  <a:pt x="48006" y="49926"/>
                </a:lnTo>
                <a:lnTo>
                  <a:pt x="48006" y="67208"/>
                </a:lnTo>
                <a:lnTo>
                  <a:pt x="46085" y="72953"/>
                </a:lnTo>
                <a:lnTo>
                  <a:pt x="42245" y="76794"/>
                </a:lnTo>
                <a:lnTo>
                  <a:pt x="39364" y="81610"/>
                </a:lnTo>
                <a:lnTo>
                  <a:pt x="34564" y="83515"/>
                </a:lnTo>
                <a:lnTo>
                  <a:pt x="24963" y="83515"/>
                </a:lnTo>
                <a:lnTo>
                  <a:pt x="21122" y="81610"/>
                </a:lnTo>
                <a:lnTo>
                  <a:pt x="17282" y="76794"/>
                </a:lnTo>
                <a:lnTo>
                  <a:pt x="13441" y="72953"/>
                </a:lnTo>
                <a:lnTo>
                  <a:pt x="11521" y="66248"/>
                </a:lnTo>
                <a:lnTo>
                  <a:pt x="11521" y="48966"/>
                </a:lnTo>
                <a:lnTo>
                  <a:pt x="9601" y="30723"/>
                </a:lnTo>
                <a:lnTo>
                  <a:pt x="5760" y="34564"/>
                </a:lnTo>
                <a:lnTo>
                  <a:pt x="3840" y="40325"/>
                </a:lnTo>
                <a:lnTo>
                  <a:pt x="1920" y="45125"/>
                </a:lnTo>
                <a:lnTo>
                  <a:pt x="0" y="51846"/>
                </a:lnTo>
                <a:lnTo>
                  <a:pt x="0" y="576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" name="object 211"/>
          <p:cNvSpPr/>
          <p:nvPr/>
        </p:nvSpPr>
        <p:spPr>
          <a:xfrm>
            <a:off x="3574206" y="3613099"/>
            <a:ext cx="37444" cy="25923"/>
          </a:xfrm>
          <a:custGeom>
            <a:avLst/>
            <a:gdLst/>
            <a:ahLst/>
            <a:cxnLst/>
            <a:rect l="l" t="t" r="r" b="b"/>
            <a:pathLst>
              <a:path w="37444" h="25923">
                <a:moveTo>
                  <a:pt x="1920" y="25923"/>
                </a:moveTo>
                <a:lnTo>
                  <a:pt x="3840" y="20162"/>
                </a:lnTo>
                <a:lnTo>
                  <a:pt x="7680" y="15361"/>
                </a:lnTo>
                <a:lnTo>
                  <a:pt x="10561" y="11521"/>
                </a:lnTo>
                <a:lnTo>
                  <a:pt x="15361" y="9601"/>
                </a:lnTo>
                <a:lnTo>
                  <a:pt x="24963" y="9601"/>
                </a:lnTo>
                <a:lnTo>
                  <a:pt x="29763" y="11521"/>
                </a:lnTo>
                <a:lnTo>
                  <a:pt x="32644" y="16322"/>
                </a:lnTo>
                <a:lnTo>
                  <a:pt x="36484" y="20162"/>
                </a:lnTo>
                <a:lnTo>
                  <a:pt x="37444" y="9601"/>
                </a:lnTo>
                <a:lnTo>
                  <a:pt x="35524" y="6720"/>
                </a:lnTo>
                <a:lnTo>
                  <a:pt x="32644" y="4800"/>
                </a:lnTo>
                <a:lnTo>
                  <a:pt x="29763" y="2880"/>
                </a:lnTo>
                <a:lnTo>
                  <a:pt x="26883" y="960"/>
                </a:lnTo>
                <a:lnTo>
                  <a:pt x="23042" y="0"/>
                </a:lnTo>
                <a:lnTo>
                  <a:pt x="13441" y="0"/>
                </a:lnTo>
                <a:lnTo>
                  <a:pt x="8641" y="1920"/>
                </a:lnTo>
                <a:lnTo>
                  <a:pt x="3840" y="4800"/>
                </a:lnTo>
                <a:lnTo>
                  <a:pt x="0" y="7680"/>
                </a:lnTo>
                <a:lnTo>
                  <a:pt x="1920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" name="object 212"/>
          <p:cNvSpPr/>
          <p:nvPr/>
        </p:nvSpPr>
        <p:spPr>
          <a:xfrm>
            <a:off x="3635639" y="3613099"/>
            <a:ext cx="54726" cy="69113"/>
          </a:xfrm>
          <a:custGeom>
            <a:avLst/>
            <a:gdLst/>
            <a:ahLst/>
            <a:cxnLst/>
            <a:rect l="l" t="t" r="r" b="b"/>
            <a:pathLst>
              <a:path w="54726" h="69113">
                <a:moveTo>
                  <a:pt x="14401" y="36484"/>
                </a:moveTo>
                <a:lnTo>
                  <a:pt x="20162" y="37444"/>
                </a:lnTo>
                <a:lnTo>
                  <a:pt x="28803" y="40325"/>
                </a:lnTo>
                <a:lnTo>
                  <a:pt x="34564" y="41285"/>
                </a:lnTo>
                <a:lnTo>
                  <a:pt x="38404" y="42245"/>
                </a:lnTo>
                <a:lnTo>
                  <a:pt x="40325" y="44165"/>
                </a:lnTo>
                <a:lnTo>
                  <a:pt x="42245" y="45125"/>
                </a:lnTo>
                <a:lnTo>
                  <a:pt x="43205" y="47045"/>
                </a:lnTo>
                <a:lnTo>
                  <a:pt x="43205" y="52806"/>
                </a:lnTo>
                <a:lnTo>
                  <a:pt x="42245" y="54726"/>
                </a:lnTo>
                <a:lnTo>
                  <a:pt x="39364" y="56631"/>
                </a:lnTo>
                <a:lnTo>
                  <a:pt x="37444" y="59527"/>
                </a:lnTo>
                <a:lnTo>
                  <a:pt x="33604" y="60472"/>
                </a:lnTo>
                <a:lnTo>
                  <a:pt x="23042" y="60472"/>
                </a:lnTo>
                <a:lnTo>
                  <a:pt x="19202" y="58567"/>
                </a:lnTo>
                <a:lnTo>
                  <a:pt x="16322" y="56631"/>
                </a:lnTo>
                <a:lnTo>
                  <a:pt x="13441" y="54726"/>
                </a:lnTo>
                <a:lnTo>
                  <a:pt x="11521" y="50886"/>
                </a:lnTo>
                <a:lnTo>
                  <a:pt x="10561" y="46085"/>
                </a:lnTo>
                <a:lnTo>
                  <a:pt x="0" y="48006"/>
                </a:lnTo>
                <a:lnTo>
                  <a:pt x="975" y="55686"/>
                </a:lnTo>
                <a:lnTo>
                  <a:pt x="3840" y="60472"/>
                </a:lnTo>
                <a:lnTo>
                  <a:pt x="8656" y="64312"/>
                </a:lnTo>
                <a:lnTo>
                  <a:pt x="13441" y="67193"/>
                </a:lnTo>
                <a:lnTo>
                  <a:pt x="19202" y="69113"/>
                </a:lnTo>
                <a:lnTo>
                  <a:pt x="33604" y="69113"/>
                </a:lnTo>
                <a:lnTo>
                  <a:pt x="38404" y="68153"/>
                </a:lnTo>
                <a:lnTo>
                  <a:pt x="42245" y="67193"/>
                </a:lnTo>
                <a:lnTo>
                  <a:pt x="46085" y="65272"/>
                </a:lnTo>
                <a:lnTo>
                  <a:pt x="48966" y="62407"/>
                </a:lnTo>
                <a:lnTo>
                  <a:pt x="51846" y="59527"/>
                </a:lnTo>
                <a:lnTo>
                  <a:pt x="53766" y="55686"/>
                </a:lnTo>
                <a:lnTo>
                  <a:pt x="54726" y="51846"/>
                </a:lnTo>
                <a:lnTo>
                  <a:pt x="54726" y="44165"/>
                </a:lnTo>
                <a:lnTo>
                  <a:pt x="53766" y="41285"/>
                </a:lnTo>
                <a:lnTo>
                  <a:pt x="51846" y="39364"/>
                </a:lnTo>
                <a:lnTo>
                  <a:pt x="49926" y="36484"/>
                </a:lnTo>
                <a:lnTo>
                  <a:pt x="48005" y="34564"/>
                </a:lnTo>
                <a:lnTo>
                  <a:pt x="45125" y="32644"/>
                </a:lnTo>
                <a:lnTo>
                  <a:pt x="41285" y="31683"/>
                </a:lnTo>
                <a:lnTo>
                  <a:pt x="36484" y="29763"/>
                </a:lnTo>
                <a:lnTo>
                  <a:pt x="27843" y="27843"/>
                </a:lnTo>
                <a:lnTo>
                  <a:pt x="23042" y="25923"/>
                </a:lnTo>
                <a:lnTo>
                  <a:pt x="19202" y="24963"/>
                </a:lnTo>
                <a:lnTo>
                  <a:pt x="18242" y="24963"/>
                </a:lnTo>
                <a:lnTo>
                  <a:pt x="16322" y="24002"/>
                </a:lnTo>
                <a:lnTo>
                  <a:pt x="14401" y="23042"/>
                </a:lnTo>
                <a:lnTo>
                  <a:pt x="14401" y="22082"/>
                </a:lnTo>
                <a:lnTo>
                  <a:pt x="13441" y="21122"/>
                </a:lnTo>
                <a:lnTo>
                  <a:pt x="12496" y="19202"/>
                </a:lnTo>
                <a:lnTo>
                  <a:pt x="12496" y="15361"/>
                </a:lnTo>
                <a:lnTo>
                  <a:pt x="13441" y="13441"/>
                </a:lnTo>
                <a:lnTo>
                  <a:pt x="16322" y="12481"/>
                </a:lnTo>
                <a:lnTo>
                  <a:pt x="18242" y="10561"/>
                </a:lnTo>
                <a:lnTo>
                  <a:pt x="22082" y="9601"/>
                </a:lnTo>
                <a:lnTo>
                  <a:pt x="31683" y="9601"/>
                </a:lnTo>
                <a:lnTo>
                  <a:pt x="34564" y="10561"/>
                </a:lnTo>
                <a:lnTo>
                  <a:pt x="37444" y="12481"/>
                </a:lnTo>
                <a:lnTo>
                  <a:pt x="39364" y="14401"/>
                </a:lnTo>
                <a:lnTo>
                  <a:pt x="41285" y="17282"/>
                </a:lnTo>
                <a:lnTo>
                  <a:pt x="41285" y="20162"/>
                </a:lnTo>
                <a:lnTo>
                  <a:pt x="52806" y="19202"/>
                </a:lnTo>
                <a:lnTo>
                  <a:pt x="51846" y="14401"/>
                </a:lnTo>
                <a:lnTo>
                  <a:pt x="49926" y="11521"/>
                </a:lnTo>
                <a:lnTo>
                  <a:pt x="48966" y="8641"/>
                </a:lnTo>
                <a:lnTo>
                  <a:pt x="47045" y="5760"/>
                </a:lnTo>
                <a:lnTo>
                  <a:pt x="44165" y="3840"/>
                </a:lnTo>
                <a:lnTo>
                  <a:pt x="39364" y="2880"/>
                </a:lnTo>
                <a:lnTo>
                  <a:pt x="35524" y="960"/>
                </a:lnTo>
                <a:lnTo>
                  <a:pt x="31683" y="0"/>
                </a:lnTo>
                <a:lnTo>
                  <a:pt x="23042" y="0"/>
                </a:lnTo>
                <a:lnTo>
                  <a:pt x="19202" y="960"/>
                </a:lnTo>
                <a:lnTo>
                  <a:pt x="16322" y="1920"/>
                </a:lnTo>
                <a:lnTo>
                  <a:pt x="13441" y="2880"/>
                </a:lnTo>
                <a:lnTo>
                  <a:pt x="10561" y="3840"/>
                </a:lnTo>
                <a:lnTo>
                  <a:pt x="9601" y="4800"/>
                </a:lnTo>
                <a:lnTo>
                  <a:pt x="6720" y="6720"/>
                </a:lnTo>
                <a:lnTo>
                  <a:pt x="4815" y="8641"/>
                </a:lnTo>
                <a:lnTo>
                  <a:pt x="3840" y="11521"/>
                </a:lnTo>
                <a:lnTo>
                  <a:pt x="1935" y="13441"/>
                </a:lnTo>
                <a:lnTo>
                  <a:pt x="1935" y="23042"/>
                </a:lnTo>
                <a:lnTo>
                  <a:pt x="2880" y="25923"/>
                </a:lnTo>
                <a:lnTo>
                  <a:pt x="3840" y="27843"/>
                </a:lnTo>
                <a:lnTo>
                  <a:pt x="5775" y="30723"/>
                </a:lnTo>
                <a:lnTo>
                  <a:pt x="8656" y="32644"/>
                </a:lnTo>
                <a:lnTo>
                  <a:pt x="11521" y="34564"/>
                </a:lnTo>
                <a:lnTo>
                  <a:pt x="14401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" name="object 213"/>
          <p:cNvSpPr/>
          <p:nvPr/>
        </p:nvSpPr>
        <p:spPr>
          <a:xfrm>
            <a:off x="3267014" y="3494059"/>
            <a:ext cx="492465" cy="271043"/>
          </a:xfrm>
          <a:custGeom>
            <a:avLst/>
            <a:gdLst/>
            <a:ahLst/>
            <a:cxnLst/>
            <a:rect l="l" t="t" r="r" b="b"/>
            <a:pathLst>
              <a:path w="492465" h="271043">
                <a:moveTo>
                  <a:pt x="491505" y="127680"/>
                </a:moveTo>
                <a:lnTo>
                  <a:pt x="491505" y="120959"/>
                </a:lnTo>
                <a:lnTo>
                  <a:pt x="489584" y="114239"/>
                </a:lnTo>
                <a:lnTo>
                  <a:pt x="478859" y="91005"/>
                </a:lnTo>
                <a:lnTo>
                  <a:pt x="462856" y="70749"/>
                </a:lnTo>
                <a:lnTo>
                  <a:pt x="442522" y="53338"/>
                </a:lnTo>
                <a:lnTo>
                  <a:pt x="418800" y="38639"/>
                </a:lnTo>
                <a:lnTo>
                  <a:pt x="392635" y="26521"/>
                </a:lnTo>
                <a:lnTo>
                  <a:pt x="364973" y="16851"/>
                </a:lnTo>
                <a:lnTo>
                  <a:pt x="336758" y="9496"/>
                </a:lnTo>
                <a:lnTo>
                  <a:pt x="308934" y="4324"/>
                </a:lnTo>
                <a:lnTo>
                  <a:pt x="282447" y="1203"/>
                </a:lnTo>
                <a:lnTo>
                  <a:pt x="258241" y="0"/>
                </a:lnTo>
                <a:lnTo>
                  <a:pt x="233278" y="0"/>
                </a:lnTo>
                <a:lnTo>
                  <a:pt x="209307" y="1203"/>
                </a:lnTo>
                <a:lnTo>
                  <a:pt x="182962" y="4324"/>
                </a:lnTo>
                <a:lnTo>
                  <a:pt x="155211" y="9496"/>
                </a:lnTo>
                <a:lnTo>
                  <a:pt x="127022" y="16851"/>
                </a:lnTo>
                <a:lnTo>
                  <a:pt x="99362" y="26521"/>
                </a:lnTo>
                <a:lnTo>
                  <a:pt x="73200" y="38639"/>
                </a:lnTo>
                <a:lnTo>
                  <a:pt x="49503" y="53338"/>
                </a:lnTo>
                <a:lnTo>
                  <a:pt x="29239" y="70749"/>
                </a:lnTo>
                <a:lnTo>
                  <a:pt x="13375" y="91005"/>
                </a:lnTo>
                <a:lnTo>
                  <a:pt x="2880" y="114239"/>
                </a:lnTo>
                <a:lnTo>
                  <a:pt x="0" y="128640"/>
                </a:lnTo>
                <a:lnTo>
                  <a:pt x="0" y="142082"/>
                </a:lnTo>
                <a:lnTo>
                  <a:pt x="960" y="149763"/>
                </a:lnTo>
                <a:lnTo>
                  <a:pt x="2880" y="156484"/>
                </a:lnTo>
                <a:lnTo>
                  <a:pt x="4800" y="163205"/>
                </a:lnTo>
                <a:lnTo>
                  <a:pt x="10619" y="175317"/>
                </a:lnTo>
                <a:lnTo>
                  <a:pt x="7680" y="154564"/>
                </a:lnTo>
                <a:lnTo>
                  <a:pt x="6720" y="147843"/>
                </a:lnTo>
                <a:lnTo>
                  <a:pt x="5760" y="141122"/>
                </a:lnTo>
                <a:lnTo>
                  <a:pt x="4800" y="135361"/>
                </a:lnTo>
                <a:lnTo>
                  <a:pt x="5760" y="128640"/>
                </a:lnTo>
                <a:lnTo>
                  <a:pt x="6720" y="121919"/>
                </a:lnTo>
                <a:lnTo>
                  <a:pt x="12513" y="104039"/>
                </a:lnTo>
                <a:lnTo>
                  <a:pt x="18859" y="92722"/>
                </a:lnTo>
                <a:lnTo>
                  <a:pt x="26592" y="82189"/>
                </a:lnTo>
                <a:lnTo>
                  <a:pt x="35584" y="72423"/>
                </a:lnTo>
                <a:lnTo>
                  <a:pt x="45708" y="63406"/>
                </a:lnTo>
                <a:lnTo>
                  <a:pt x="56836" y="55120"/>
                </a:lnTo>
                <a:lnTo>
                  <a:pt x="68841" y="47546"/>
                </a:lnTo>
                <a:lnTo>
                  <a:pt x="81596" y="40667"/>
                </a:lnTo>
                <a:lnTo>
                  <a:pt x="94972" y="34465"/>
                </a:lnTo>
                <a:lnTo>
                  <a:pt x="108844" y="28921"/>
                </a:lnTo>
                <a:lnTo>
                  <a:pt x="123082" y="24019"/>
                </a:lnTo>
                <a:lnTo>
                  <a:pt x="137560" y="19739"/>
                </a:lnTo>
                <a:lnTo>
                  <a:pt x="152150" y="16063"/>
                </a:lnTo>
                <a:lnTo>
                  <a:pt x="166725" y="12975"/>
                </a:lnTo>
                <a:lnTo>
                  <a:pt x="181158" y="10456"/>
                </a:lnTo>
                <a:lnTo>
                  <a:pt x="195320" y="8487"/>
                </a:lnTo>
                <a:lnTo>
                  <a:pt x="209085" y="7051"/>
                </a:lnTo>
                <a:lnTo>
                  <a:pt x="222325" y="6130"/>
                </a:lnTo>
                <a:lnTo>
                  <a:pt x="234912" y="5706"/>
                </a:lnTo>
                <a:lnTo>
                  <a:pt x="246720" y="5760"/>
                </a:lnTo>
                <a:lnTo>
                  <a:pt x="258241" y="5760"/>
                </a:lnTo>
                <a:lnTo>
                  <a:pt x="270708" y="6720"/>
                </a:lnTo>
                <a:lnTo>
                  <a:pt x="273406" y="6808"/>
                </a:lnTo>
                <a:lnTo>
                  <a:pt x="284982" y="7483"/>
                </a:lnTo>
                <a:lnTo>
                  <a:pt x="297314" y="8675"/>
                </a:lnTo>
                <a:lnTo>
                  <a:pt x="310263" y="10399"/>
                </a:lnTo>
                <a:lnTo>
                  <a:pt x="323685" y="12670"/>
                </a:lnTo>
                <a:lnTo>
                  <a:pt x="337440" y="15504"/>
                </a:lnTo>
                <a:lnTo>
                  <a:pt x="351386" y="18917"/>
                </a:lnTo>
                <a:lnTo>
                  <a:pt x="365383" y="22923"/>
                </a:lnTo>
                <a:lnTo>
                  <a:pt x="379287" y="27538"/>
                </a:lnTo>
                <a:lnTo>
                  <a:pt x="392959" y="32777"/>
                </a:lnTo>
                <a:lnTo>
                  <a:pt x="406256" y="38656"/>
                </a:lnTo>
                <a:lnTo>
                  <a:pt x="419038" y="45190"/>
                </a:lnTo>
                <a:lnTo>
                  <a:pt x="431162" y="52394"/>
                </a:lnTo>
                <a:lnTo>
                  <a:pt x="442487" y="60284"/>
                </a:lnTo>
                <a:lnTo>
                  <a:pt x="452872" y="68874"/>
                </a:lnTo>
                <a:lnTo>
                  <a:pt x="462175" y="78181"/>
                </a:lnTo>
                <a:lnTo>
                  <a:pt x="470256" y="88220"/>
                </a:lnTo>
                <a:lnTo>
                  <a:pt x="476972" y="99006"/>
                </a:lnTo>
                <a:lnTo>
                  <a:pt x="482181" y="110554"/>
                </a:lnTo>
                <a:lnTo>
                  <a:pt x="485744" y="122880"/>
                </a:lnTo>
                <a:lnTo>
                  <a:pt x="486704" y="128640"/>
                </a:lnTo>
                <a:lnTo>
                  <a:pt x="486704" y="142082"/>
                </a:lnTo>
                <a:lnTo>
                  <a:pt x="485068" y="150893"/>
                </a:lnTo>
                <a:lnTo>
                  <a:pt x="481204" y="162900"/>
                </a:lnTo>
                <a:lnTo>
                  <a:pt x="475687" y="174161"/>
                </a:lnTo>
                <a:lnTo>
                  <a:pt x="468663" y="184689"/>
                </a:lnTo>
                <a:lnTo>
                  <a:pt x="460279" y="194497"/>
                </a:lnTo>
                <a:lnTo>
                  <a:pt x="450681" y="203598"/>
                </a:lnTo>
                <a:lnTo>
                  <a:pt x="440015" y="212005"/>
                </a:lnTo>
                <a:lnTo>
                  <a:pt x="428427" y="219731"/>
                </a:lnTo>
                <a:lnTo>
                  <a:pt x="416063" y="226788"/>
                </a:lnTo>
                <a:lnTo>
                  <a:pt x="403070" y="233190"/>
                </a:lnTo>
                <a:lnTo>
                  <a:pt x="389594" y="238949"/>
                </a:lnTo>
                <a:lnTo>
                  <a:pt x="375782" y="244079"/>
                </a:lnTo>
                <a:lnTo>
                  <a:pt x="361779" y="248592"/>
                </a:lnTo>
                <a:lnTo>
                  <a:pt x="347731" y="252501"/>
                </a:lnTo>
                <a:lnTo>
                  <a:pt x="333786" y="255820"/>
                </a:lnTo>
                <a:lnTo>
                  <a:pt x="320089" y="258560"/>
                </a:lnTo>
                <a:lnTo>
                  <a:pt x="306786" y="260736"/>
                </a:lnTo>
                <a:lnTo>
                  <a:pt x="294024" y="262359"/>
                </a:lnTo>
                <a:lnTo>
                  <a:pt x="281949" y="263444"/>
                </a:lnTo>
                <a:lnTo>
                  <a:pt x="270708" y="264002"/>
                </a:lnTo>
                <a:lnTo>
                  <a:pt x="258241" y="264002"/>
                </a:lnTo>
                <a:lnTo>
                  <a:pt x="245857" y="271043"/>
                </a:lnTo>
                <a:lnTo>
                  <a:pt x="258241" y="270708"/>
                </a:lnTo>
                <a:lnTo>
                  <a:pt x="270708" y="269763"/>
                </a:lnTo>
                <a:lnTo>
                  <a:pt x="283204" y="268803"/>
                </a:lnTo>
                <a:lnTo>
                  <a:pt x="286182" y="268588"/>
                </a:lnTo>
                <a:lnTo>
                  <a:pt x="298010" y="267445"/>
                </a:lnTo>
                <a:lnTo>
                  <a:pt x="310530" y="265771"/>
                </a:lnTo>
                <a:lnTo>
                  <a:pt x="323599" y="263552"/>
                </a:lnTo>
                <a:lnTo>
                  <a:pt x="337078" y="260773"/>
                </a:lnTo>
                <a:lnTo>
                  <a:pt x="350825" y="257420"/>
                </a:lnTo>
                <a:lnTo>
                  <a:pt x="364699" y="253479"/>
                </a:lnTo>
                <a:lnTo>
                  <a:pt x="378558" y="248935"/>
                </a:lnTo>
                <a:lnTo>
                  <a:pt x="392263" y="243772"/>
                </a:lnTo>
                <a:lnTo>
                  <a:pt x="405672" y="237978"/>
                </a:lnTo>
                <a:lnTo>
                  <a:pt x="418645" y="231537"/>
                </a:lnTo>
                <a:lnTo>
                  <a:pt x="431039" y="224435"/>
                </a:lnTo>
                <a:lnTo>
                  <a:pt x="442714" y="216658"/>
                </a:lnTo>
                <a:lnTo>
                  <a:pt x="453529" y="208190"/>
                </a:lnTo>
                <a:lnTo>
                  <a:pt x="463343" y="199018"/>
                </a:lnTo>
                <a:lnTo>
                  <a:pt x="472016" y="189127"/>
                </a:lnTo>
                <a:lnTo>
                  <a:pt x="479405" y="178502"/>
                </a:lnTo>
                <a:lnTo>
                  <a:pt x="485370" y="167130"/>
                </a:lnTo>
                <a:lnTo>
                  <a:pt x="489771" y="154994"/>
                </a:lnTo>
                <a:lnTo>
                  <a:pt x="492465" y="142082"/>
                </a:lnTo>
                <a:lnTo>
                  <a:pt x="492465" y="135361"/>
                </a:lnTo>
                <a:lnTo>
                  <a:pt x="491505" y="12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" name="object 214"/>
          <p:cNvSpPr/>
          <p:nvPr/>
        </p:nvSpPr>
        <p:spPr>
          <a:xfrm>
            <a:off x="3274694" y="3648623"/>
            <a:ext cx="250560" cy="116479"/>
          </a:xfrm>
          <a:custGeom>
            <a:avLst/>
            <a:gdLst/>
            <a:ahLst/>
            <a:cxnLst/>
            <a:rect l="l" t="t" r="r" b="b"/>
            <a:pathLst>
              <a:path w="250560" h="116479">
                <a:moveTo>
                  <a:pt x="250560" y="109438"/>
                </a:moveTo>
                <a:lnTo>
                  <a:pt x="238079" y="110398"/>
                </a:lnTo>
                <a:lnTo>
                  <a:pt x="226340" y="110337"/>
                </a:lnTo>
                <a:lnTo>
                  <a:pt x="213946" y="109854"/>
                </a:lnTo>
                <a:lnTo>
                  <a:pt x="201005" y="108928"/>
                </a:lnTo>
                <a:lnTo>
                  <a:pt x="187624" y="107541"/>
                </a:lnTo>
                <a:lnTo>
                  <a:pt x="173912" y="105673"/>
                </a:lnTo>
                <a:lnTo>
                  <a:pt x="159977" y="103304"/>
                </a:lnTo>
                <a:lnTo>
                  <a:pt x="145926" y="100416"/>
                </a:lnTo>
                <a:lnTo>
                  <a:pt x="131868" y="96988"/>
                </a:lnTo>
                <a:lnTo>
                  <a:pt x="117911" y="93002"/>
                </a:lnTo>
                <a:lnTo>
                  <a:pt x="104163" y="88437"/>
                </a:lnTo>
                <a:lnTo>
                  <a:pt x="90731" y="83275"/>
                </a:lnTo>
                <a:lnTo>
                  <a:pt x="77724" y="77496"/>
                </a:lnTo>
                <a:lnTo>
                  <a:pt x="65250" y="71081"/>
                </a:lnTo>
                <a:lnTo>
                  <a:pt x="53417" y="64009"/>
                </a:lnTo>
                <a:lnTo>
                  <a:pt x="42332" y="56263"/>
                </a:lnTo>
                <a:lnTo>
                  <a:pt x="32104" y="47821"/>
                </a:lnTo>
                <a:lnTo>
                  <a:pt x="22841" y="38666"/>
                </a:lnTo>
                <a:lnTo>
                  <a:pt x="14650" y="28777"/>
                </a:lnTo>
                <a:lnTo>
                  <a:pt x="7641" y="18135"/>
                </a:lnTo>
                <a:lnTo>
                  <a:pt x="1920" y="6720"/>
                </a:lnTo>
                <a:lnTo>
                  <a:pt x="0" y="0"/>
                </a:lnTo>
                <a:lnTo>
                  <a:pt x="2938" y="20753"/>
                </a:lnTo>
                <a:lnTo>
                  <a:pt x="10230" y="32049"/>
                </a:lnTo>
                <a:lnTo>
                  <a:pt x="18870" y="42545"/>
                </a:lnTo>
                <a:lnTo>
                  <a:pt x="28732" y="52259"/>
                </a:lnTo>
                <a:lnTo>
                  <a:pt x="39692" y="61211"/>
                </a:lnTo>
                <a:lnTo>
                  <a:pt x="51623" y="69417"/>
                </a:lnTo>
                <a:lnTo>
                  <a:pt x="64402" y="76896"/>
                </a:lnTo>
                <a:lnTo>
                  <a:pt x="77901" y="83666"/>
                </a:lnTo>
                <a:lnTo>
                  <a:pt x="91997" y="89745"/>
                </a:lnTo>
                <a:lnTo>
                  <a:pt x="106563" y="95150"/>
                </a:lnTo>
                <a:lnTo>
                  <a:pt x="121475" y="99901"/>
                </a:lnTo>
                <a:lnTo>
                  <a:pt x="136608" y="104014"/>
                </a:lnTo>
                <a:lnTo>
                  <a:pt x="151835" y="107508"/>
                </a:lnTo>
                <a:lnTo>
                  <a:pt x="167032" y="110401"/>
                </a:lnTo>
                <a:lnTo>
                  <a:pt x="182073" y="112711"/>
                </a:lnTo>
                <a:lnTo>
                  <a:pt x="196833" y="114455"/>
                </a:lnTo>
                <a:lnTo>
                  <a:pt x="211188" y="115653"/>
                </a:lnTo>
                <a:lnTo>
                  <a:pt x="225010" y="116322"/>
                </a:lnTo>
                <a:lnTo>
                  <a:pt x="238176" y="116479"/>
                </a:lnTo>
                <a:lnTo>
                  <a:pt x="250560" y="1094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" name="object 215"/>
          <p:cNvSpPr/>
          <p:nvPr/>
        </p:nvSpPr>
        <p:spPr>
          <a:xfrm>
            <a:off x="1408515" y="3502700"/>
            <a:ext cx="1702989" cy="277428"/>
          </a:xfrm>
          <a:custGeom>
            <a:avLst/>
            <a:gdLst/>
            <a:ahLst/>
            <a:cxnLst/>
            <a:rect l="l" t="t" r="r" b="b"/>
            <a:pathLst>
              <a:path w="1702989" h="277428">
                <a:moveTo>
                  <a:pt x="1921" y="277428"/>
                </a:moveTo>
                <a:lnTo>
                  <a:pt x="1921" y="5760"/>
                </a:lnTo>
                <a:lnTo>
                  <a:pt x="4797" y="2880"/>
                </a:lnTo>
                <a:lnTo>
                  <a:pt x="1697228" y="2880"/>
                </a:lnTo>
                <a:lnTo>
                  <a:pt x="1702989" y="0"/>
                </a:lnTo>
                <a:lnTo>
                  <a:pt x="0" y="0"/>
                </a:lnTo>
                <a:lnTo>
                  <a:pt x="1921" y="2774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" name="object 216"/>
          <p:cNvSpPr/>
          <p:nvPr/>
        </p:nvSpPr>
        <p:spPr>
          <a:xfrm>
            <a:off x="1408515" y="3502700"/>
            <a:ext cx="1702989" cy="282229"/>
          </a:xfrm>
          <a:custGeom>
            <a:avLst/>
            <a:gdLst/>
            <a:ahLst/>
            <a:cxnLst/>
            <a:rect l="l" t="t" r="r" b="b"/>
            <a:pathLst>
              <a:path w="1702989" h="282229">
                <a:moveTo>
                  <a:pt x="1702989" y="282229"/>
                </a:moveTo>
                <a:lnTo>
                  <a:pt x="1702989" y="0"/>
                </a:lnTo>
                <a:lnTo>
                  <a:pt x="1697228" y="2880"/>
                </a:lnTo>
                <a:lnTo>
                  <a:pt x="4797" y="2880"/>
                </a:lnTo>
                <a:lnTo>
                  <a:pt x="1921" y="5760"/>
                </a:lnTo>
                <a:lnTo>
                  <a:pt x="1921" y="277428"/>
                </a:lnTo>
                <a:lnTo>
                  <a:pt x="0" y="0"/>
                </a:lnTo>
                <a:lnTo>
                  <a:pt x="0" y="282229"/>
                </a:lnTo>
                <a:lnTo>
                  <a:pt x="1702989" y="282229"/>
                </a:lnTo>
                <a:lnTo>
                  <a:pt x="4797" y="279349"/>
                </a:lnTo>
                <a:lnTo>
                  <a:pt x="4797" y="5760"/>
                </a:lnTo>
                <a:lnTo>
                  <a:pt x="1700108" y="5760"/>
                </a:lnTo>
                <a:lnTo>
                  <a:pt x="1700108" y="277428"/>
                </a:lnTo>
                <a:lnTo>
                  <a:pt x="1697228" y="279349"/>
                </a:lnTo>
                <a:lnTo>
                  <a:pt x="1702989" y="2822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" name="object 217"/>
          <p:cNvSpPr/>
          <p:nvPr/>
        </p:nvSpPr>
        <p:spPr>
          <a:xfrm>
            <a:off x="1413313" y="3508461"/>
            <a:ext cx="1698191" cy="276468"/>
          </a:xfrm>
          <a:custGeom>
            <a:avLst/>
            <a:gdLst/>
            <a:ahLst/>
            <a:cxnLst/>
            <a:rect l="l" t="t" r="r" b="b"/>
            <a:pathLst>
              <a:path w="1698191" h="276468">
                <a:moveTo>
                  <a:pt x="1695311" y="0"/>
                </a:moveTo>
                <a:lnTo>
                  <a:pt x="1692430" y="0"/>
                </a:lnTo>
                <a:lnTo>
                  <a:pt x="1692430" y="271668"/>
                </a:lnTo>
                <a:lnTo>
                  <a:pt x="0" y="271668"/>
                </a:lnTo>
                <a:lnTo>
                  <a:pt x="0" y="273588"/>
                </a:lnTo>
                <a:lnTo>
                  <a:pt x="1698191" y="276468"/>
                </a:lnTo>
                <a:lnTo>
                  <a:pt x="1692430" y="273588"/>
                </a:lnTo>
                <a:lnTo>
                  <a:pt x="1695311" y="271668"/>
                </a:lnTo>
                <a:lnTo>
                  <a:pt x="169531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" name="object 218"/>
          <p:cNvSpPr/>
          <p:nvPr/>
        </p:nvSpPr>
        <p:spPr>
          <a:xfrm>
            <a:off x="1466112" y="3616939"/>
            <a:ext cx="60478" cy="81594"/>
          </a:xfrm>
          <a:custGeom>
            <a:avLst/>
            <a:gdLst/>
            <a:ahLst/>
            <a:cxnLst/>
            <a:rect l="l" t="t" r="r" b="b"/>
            <a:pathLst>
              <a:path w="60478" h="81594">
                <a:moveTo>
                  <a:pt x="24961" y="78714"/>
                </a:moveTo>
                <a:lnTo>
                  <a:pt x="24961" y="79674"/>
                </a:lnTo>
                <a:lnTo>
                  <a:pt x="25918" y="80634"/>
                </a:lnTo>
                <a:lnTo>
                  <a:pt x="28800" y="80634"/>
                </a:lnTo>
                <a:lnTo>
                  <a:pt x="29759" y="81594"/>
                </a:lnTo>
                <a:lnTo>
                  <a:pt x="31682" y="81594"/>
                </a:lnTo>
                <a:lnTo>
                  <a:pt x="32641" y="80634"/>
                </a:lnTo>
                <a:lnTo>
                  <a:pt x="35521" y="80634"/>
                </a:lnTo>
                <a:lnTo>
                  <a:pt x="35521" y="9601"/>
                </a:lnTo>
                <a:lnTo>
                  <a:pt x="59518" y="9601"/>
                </a:lnTo>
                <a:lnTo>
                  <a:pt x="59518" y="8641"/>
                </a:lnTo>
                <a:lnTo>
                  <a:pt x="60478" y="8641"/>
                </a:lnTo>
                <a:lnTo>
                  <a:pt x="60478" y="960"/>
                </a:lnTo>
                <a:lnTo>
                  <a:pt x="59518" y="960"/>
                </a:lnTo>
                <a:lnTo>
                  <a:pt x="59518" y="0"/>
                </a:lnTo>
                <a:lnTo>
                  <a:pt x="963" y="0"/>
                </a:lnTo>
                <a:lnTo>
                  <a:pt x="963" y="1920"/>
                </a:lnTo>
                <a:lnTo>
                  <a:pt x="0" y="2880"/>
                </a:lnTo>
                <a:lnTo>
                  <a:pt x="0" y="6720"/>
                </a:lnTo>
                <a:lnTo>
                  <a:pt x="963" y="7680"/>
                </a:lnTo>
                <a:lnTo>
                  <a:pt x="963" y="8641"/>
                </a:lnTo>
                <a:lnTo>
                  <a:pt x="1921" y="9601"/>
                </a:lnTo>
                <a:lnTo>
                  <a:pt x="24961" y="9601"/>
                </a:lnTo>
                <a:lnTo>
                  <a:pt x="24961" y="78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" name="object 219"/>
          <p:cNvSpPr/>
          <p:nvPr/>
        </p:nvSpPr>
        <p:spPr>
          <a:xfrm>
            <a:off x="1523715" y="3665905"/>
            <a:ext cx="31679" cy="32628"/>
          </a:xfrm>
          <a:custGeom>
            <a:avLst/>
            <a:gdLst/>
            <a:ahLst/>
            <a:cxnLst/>
            <a:rect l="l" t="t" r="r" b="b"/>
            <a:pathLst>
              <a:path w="31679" h="32628">
                <a:moveTo>
                  <a:pt x="955" y="23027"/>
                </a:moveTo>
                <a:lnTo>
                  <a:pt x="1915" y="24947"/>
                </a:lnTo>
                <a:lnTo>
                  <a:pt x="3835" y="26868"/>
                </a:lnTo>
                <a:lnTo>
                  <a:pt x="4796" y="28788"/>
                </a:lnTo>
                <a:lnTo>
                  <a:pt x="6716" y="29748"/>
                </a:lnTo>
                <a:lnTo>
                  <a:pt x="8636" y="30708"/>
                </a:lnTo>
                <a:lnTo>
                  <a:pt x="11516" y="31668"/>
                </a:lnTo>
                <a:lnTo>
                  <a:pt x="13437" y="32628"/>
                </a:lnTo>
                <a:lnTo>
                  <a:pt x="25918" y="32628"/>
                </a:lnTo>
                <a:lnTo>
                  <a:pt x="28799" y="30708"/>
                </a:lnTo>
                <a:lnTo>
                  <a:pt x="31679" y="29748"/>
                </a:lnTo>
                <a:lnTo>
                  <a:pt x="30719" y="21107"/>
                </a:lnTo>
                <a:lnTo>
                  <a:pt x="28799" y="23027"/>
                </a:lnTo>
                <a:lnTo>
                  <a:pt x="25918" y="23987"/>
                </a:lnTo>
                <a:lnTo>
                  <a:pt x="23998" y="24947"/>
                </a:lnTo>
                <a:lnTo>
                  <a:pt x="17277" y="24947"/>
                </a:lnTo>
                <a:lnTo>
                  <a:pt x="15357" y="23987"/>
                </a:lnTo>
                <a:lnTo>
                  <a:pt x="13437" y="22067"/>
                </a:lnTo>
                <a:lnTo>
                  <a:pt x="11516" y="21107"/>
                </a:lnTo>
                <a:lnTo>
                  <a:pt x="10556" y="18227"/>
                </a:lnTo>
                <a:lnTo>
                  <a:pt x="9596" y="0"/>
                </a:lnTo>
                <a:lnTo>
                  <a:pt x="7676" y="1920"/>
                </a:lnTo>
                <a:lnTo>
                  <a:pt x="4796" y="3825"/>
                </a:lnTo>
                <a:lnTo>
                  <a:pt x="2875" y="5760"/>
                </a:lnTo>
                <a:lnTo>
                  <a:pt x="1915" y="7665"/>
                </a:lnTo>
                <a:lnTo>
                  <a:pt x="0" y="9601"/>
                </a:lnTo>
                <a:lnTo>
                  <a:pt x="0" y="21107"/>
                </a:lnTo>
                <a:lnTo>
                  <a:pt x="955" y="230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" name="object 220"/>
          <p:cNvSpPr/>
          <p:nvPr/>
        </p:nvSpPr>
        <p:spPr>
          <a:xfrm>
            <a:off x="1526590" y="3637102"/>
            <a:ext cx="43205" cy="61432"/>
          </a:xfrm>
          <a:custGeom>
            <a:avLst/>
            <a:gdLst/>
            <a:ahLst/>
            <a:cxnLst/>
            <a:rect l="l" t="t" r="r" b="b"/>
            <a:pathLst>
              <a:path w="43205" h="61432">
                <a:moveTo>
                  <a:pt x="32644" y="17282"/>
                </a:moveTo>
                <a:lnTo>
                  <a:pt x="32644" y="25908"/>
                </a:lnTo>
                <a:lnTo>
                  <a:pt x="21122" y="25908"/>
                </a:lnTo>
                <a:lnTo>
                  <a:pt x="16322" y="26883"/>
                </a:lnTo>
                <a:lnTo>
                  <a:pt x="13441" y="26883"/>
                </a:lnTo>
                <a:lnTo>
                  <a:pt x="9601" y="27843"/>
                </a:lnTo>
                <a:lnTo>
                  <a:pt x="6720" y="28803"/>
                </a:lnTo>
                <a:lnTo>
                  <a:pt x="7680" y="47030"/>
                </a:lnTo>
                <a:lnTo>
                  <a:pt x="7680" y="41269"/>
                </a:lnTo>
                <a:lnTo>
                  <a:pt x="8641" y="39349"/>
                </a:lnTo>
                <a:lnTo>
                  <a:pt x="8641" y="38404"/>
                </a:lnTo>
                <a:lnTo>
                  <a:pt x="9601" y="37429"/>
                </a:lnTo>
                <a:lnTo>
                  <a:pt x="11521" y="36469"/>
                </a:lnTo>
                <a:lnTo>
                  <a:pt x="12481" y="35524"/>
                </a:lnTo>
                <a:lnTo>
                  <a:pt x="14401" y="34564"/>
                </a:lnTo>
                <a:lnTo>
                  <a:pt x="16322" y="34564"/>
                </a:lnTo>
                <a:lnTo>
                  <a:pt x="19202" y="33588"/>
                </a:lnTo>
                <a:lnTo>
                  <a:pt x="32644" y="33588"/>
                </a:lnTo>
                <a:lnTo>
                  <a:pt x="32644" y="45110"/>
                </a:lnTo>
                <a:lnTo>
                  <a:pt x="29763" y="47990"/>
                </a:lnTo>
                <a:lnTo>
                  <a:pt x="27843" y="49911"/>
                </a:lnTo>
                <a:lnTo>
                  <a:pt x="28803" y="58552"/>
                </a:lnTo>
                <a:lnTo>
                  <a:pt x="31683" y="55671"/>
                </a:lnTo>
                <a:lnTo>
                  <a:pt x="34564" y="53751"/>
                </a:lnTo>
                <a:lnTo>
                  <a:pt x="34564" y="60472"/>
                </a:lnTo>
                <a:lnTo>
                  <a:pt x="36484" y="60472"/>
                </a:lnTo>
                <a:lnTo>
                  <a:pt x="37444" y="61432"/>
                </a:lnTo>
                <a:lnTo>
                  <a:pt x="39364" y="61432"/>
                </a:lnTo>
                <a:lnTo>
                  <a:pt x="40325" y="60472"/>
                </a:lnTo>
                <a:lnTo>
                  <a:pt x="42245" y="60472"/>
                </a:lnTo>
                <a:lnTo>
                  <a:pt x="43205" y="59512"/>
                </a:lnTo>
                <a:lnTo>
                  <a:pt x="43205" y="18242"/>
                </a:lnTo>
                <a:lnTo>
                  <a:pt x="42245" y="14401"/>
                </a:lnTo>
                <a:lnTo>
                  <a:pt x="42245" y="12481"/>
                </a:lnTo>
                <a:lnTo>
                  <a:pt x="41285" y="9601"/>
                </a:lnTo>
                <a:lnTo>
                  <a:pt x="39364" y="7680"/>
                </a:lnTo>
                <a:lnTo>
                  <a:pt x="38404" y="5760"/>
                </a:lnTo>
                <a:lnTo>
                  <a:pt x="36484" y="3840"/>
                </a:lnTo>
                <a:lnTo>
                  <a:pt x="33604" y="2880"/>
                </a:lnTo>
                <a:lnTo>
                  <a:pt x="30723" y="1920"/>
                </a:lnTo>
                <a:lnTo>
                  <a:pt x="27843" y="960"/>
                </a:lnTo>
                <a:lnTo>
                  <a:pt x="24963" y="0"/>
                </a:lnTo>
                <a:lnTo>
                  <a:pt x="16322" y="0"/>
                </a:lnTo>
                <a:lnTo>
                  <a:pt x="14401" y="960"/>
                </a:lnTo>
                <a:lnTo>
                  <a:pt x="12481" y="960"/>
                </a:lnTo>
                <a:lnTo>
                  <a:pt x="10561" y="1920"/>
                </a:lnTo>
                <a:lnTo>
                  <a:pt x="8641" y="1920"/>
                </a:lnTo>
                <a:lnTo>
                  <a:pt x="6720" y="2880"/>
                </a:lnTo>
                <a:lnTo>
                  <a:pt x="4800" y="3840"/>
                </a:lnTo>
                <a:lnTo>
                  <a:pt x="3840" y="3840"/>
                </a:lnTo>
                <a:lnTo>
                  <a:pt x="2880" y="4800"/>
                </a:lnTo>
                <a:lnTo>
                  <a:pt x="1920" y="5760"/>
                </a:lnTo>
                <a:lnTo>
                  <a:pt x="960" y="5760"/>
                </a:lnTo>
                <a:lnTo>
                  <a:pt x="0" y="6720"/>
                </a:lnTo>
                <a:lnTo>
                  <a:pt x="0" y="13441"/>
                </a:lnTo>
                <a:lnTo>
                  <a:pt x="960" y="14401"/>
                </a:lnTo>
                <a:lnTo>
                  <a:pt x="2880" y="14401"/>
                </a:lnTo>
                <a:lnTo>
                  <a:pt x="3840" y="13441"/>
                </a:lnTo>
                <a:lnTo>
                  <a:pt x="4800" y="12481"/>
                </a:lnTo>
                <a:lnTo>
                  <a:pt x="6720" y="12481"/>
                </a:lnTo>
                <a:lnTo>
                  <a:pt x="7680" y="11521"/>
                </a:lnTo>
                <a:lnTo>
                  <a:pt x="9601" y="10561"/>
                </a:lnTo>
                <a:lnTo>
                  <a:pt x="11521" y="9601"/>
                </a:lnTo>
                <a:lnTo>
                  <a:pt x="13441" y="9601"/>
                </a:lnTo>
                <a:lnTo>
                  <a:pt x="15361" y="8641"/>
                </a:lnTo>
                <a:lnTo>
                  <a:pt x="24002" y="8641"/>
                </a:lnTo>
                <a:lnTo>
                  <a:pt x="25923" y="9601"/>
                </a:lnTo>
                <a:lnTo>
                  <a:pt x="27843" y="9601"/>
                </a:lnTo>
                <a:lnTo>
                  <a:pt x="28803" y="10561"/>
                </a:lnTo>
                <a:lnTo>
                  <a:pt x="29763" y="11521"/>
                </a:lnTo>
                <a:lnTo>
                  <a:pt x="30723" y="13441"/>
                </a:lnTo>
                <a:lnTo>
                  <a:pt x="31683" y="14401"/>
                </a:lnTo>
                <a:lnTo>
                  <a:pt x="31683" y="16322"/>
                </a:lnTo>
                <a:lnTo>
                  <a:pt x="32644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" name="object 221"/>
          <p:cNvSpPr/>
          <p:nvPr/>
        </p:nvSpPr>
        <p:spPr>
          <a:xfrm>
            <a:off x="1584198" y="3637102"/>
            <a:ext cx="39349" cy="61432"/>
          </a:xfrm>
          <a:custGeom>
            <a:avLst/>
            <a:gdLst/>
            <a:ahLst/>
            <a:cxnLst/>
            <a:rect l="l" t="t" r="r" b="b"/>
            <a:pathLst>
              <a:path w="39349" h="61432">
                <a:moveTo>
                  <a:pt x="36469" y="4800"/>
                </a:moveTo>
                <a:lnTo>
                  <a:pt x="35509" y="3840"/>
                </a:lnTo>
                <a:lnTo>
                  <a:pt x="34549" y="3840"/>
                </a:lnTo>
                <a:lnTo>
                  <a:pt x="34549" y="2880"/>
                </a:lnTo>
                <a:lnTo>
                  <a:pt x="33588" y="2880"/>
                </a:lnTo>
                <a:lnTo>
                  <a:pt x="32628" y="1920"/>
                </a:lnTo>
                <a:lnTo>
                  <a:pt x="30708" y="1920"/>
                </a:lnTo>
                <a:lnTo>
                  <a:pt x="28788" y="960"/>
                </a:lnTo>
                <a:lnTo>
                  <a:pt x="25908" y="960"/>
                </a:lnTo>
                <a:lnTo>
                  <a:pt x="24947" y="0"/>
                </a:lnTo>
                <a:lnTo>
                  <a:pt x="18227" y="0"/>
                </a:lnTo>
                <a:lnTo>
                  <a:pt x="15346" y="960"/>
                </a:lnTo>
                <a:lnTo>
                  <a:pt x="12466" y="1920"/>
                </a:lnTo>
                <a:lnTo>
                  <a:pt x="10561" y="2880"/>
                </a:lnTo>
                <a:lnTo>
                  <a:pt x="8625" y="3840"/>
                </a:lnTo>
                <a:lnTo>
                  <a:pt x="6720" y="4800"/>
                </a:lnTo>
                <a:lnTo>
                  <a:pt x="4785" y="6720"/>
                </a:lnTo>
                <a:lnTo>
                  <a:pt x="3840" y="8641"/>
                </a:lnTo>
                <a:lnTo>
                  <a:pt x="2880" y="10561"/>
                </a:lnTo>
                <a:lnTo>
                  <a:pt x="1905" y="12481"/>
                </a:lnTo>
                <a:lnTo>
                  <a:pt x="960" y="14401"/>
                </a:lnTo>
                <a:lnTo>
                  <a:pt x="960" y="19202"/>
                </a:lnTo>
                <a:lnTo>
                  <a:pt x="1905" y="21122"/>
                </a:lnTo>
                <a:lnTo>
                  <a:pt x="2880" y="23042"/>
                </a:lnTo>
                <a:lnTo>
                  <a:pt x="3840" y="24963"/>
                </a:lnTo>
                <a:lnTo>
                  <a:pt x="4785" y="26883"/>
                </a:lnTo>
                <a:lnTo>
                  <a:pt x="5745" y="27843"/>
                </a:lnTo>
                <a:lnTo>
                  <a:pt x="7680" y="28803"/>
                </a:lnTo>
                <a:lnTo>
                  <a:pt x="8625" y="30723"/>
                </a:lnTo>
                <a:lnTo>
                  <a:pt x="10561" y="30723"/>
                </a:lnTo>
                <a:lnTo>
                  <a:pt x="12466" y="31683"/>
                </a:lnTo>
                <a:lnTo>
                  <a:pt x="13426" y="32628"/>
                </a:lnTo>
                <a:lnTo>
                  <a:pt x="15346" y="33588"/>
                </a:lnTo>
                <a:lnTo>
                  <a:pt x="17266" y="34564"/>
                </a:lnTo>
                <a:lnTo>
                  <a:pt x="19187" y="34564"/>
                </a:lnTo>
                <a:lnTo>
                  <a:pt x="21107" y="35524"/>
                </a:lnTo>
                <a:lnTo>
                  <a:pt x="22067" y="36469"/>
                </a:lnTo>
                <a:lnTo>
                  <a:pt x="23987" y="36469"/>
                </a:lnTo>
                <a:lnTo>
                  <a:pt x="24947" y="37429"/>
                </a:lnTo>
                <a:lnTo>
                  <a:pt x="26868" y="38404"/>
                </a:lnTo>
                <a:lnTo>
                  <a:pt x="27828" y="39349"/>
                </a:lnTo>
                <a:lnTo>
                  <a:pt x="28788" y="40309"/>
                </a:lnTo>
                <a:lnTo>
                  <a:pt x="28788" y="41269"/>
                </a:lnTo>
                <a:lnTo>
                  <a:pt x="29748" y="43190"/>
                </a:lnTo>
                <a:lnTo>
                  <a:pt x="29748" y="47030"/>
                </a:lnTo>
                <a:lnTo>
                  <a:pt x="28788" y="48950"/>
                </a:lnTo>
                <a:lnTo>
                  <a:pt x="27828" y="49911"/>
                </a:lnTo>
                <a:lnTo>
                  <a:pt x="26868" y="50871"/>
                </a:lnTo>
                <a:lnTo>
                  <a:pt x="25908" y="51831"/>
                </a:lnTo>
                <a:lnTo>
                  <a:pt x="24947" y="51831"/>
                </a:lnTo>
                <a:lnTo>
                  <a:pt x="23987" y="52791"/>
                </a:lnTo>
                <a:lnTo>
                  <a:pt x="23027" y="52791"/>
                </a:lnTo>
                <a:lnTo>
                  <a:pt x="21107" y="53751"/>
                </a:lnTo>
                <a:lnTo>
                  <a:pt x="15346" y="53751"/>
                </a:lnTo>
                <a:lnTo>
                  <a:pt x="13426" y="52791"/>
                </a:lnTo>
                <a:lnTo>
                  <a:pt x="11506" y="52791"/>
                </a:lnTo>
                <a:lnTo>
                  <a:pt x="9585" y="51831"/>
                </a:lnTo>
                <a:lnTo>
                  <a:pt x="8625" y="51831"/>
                </a:lnTo>
                <a:lnTo>
                  <a:pt x="6720" y="50871"/>
                </a:lnTo>
                <a:lnTo>
                  <a:pt x="5745" y="49911"/>
                </a:lnTo>
                <a:lnTo>
                  <a:pt x="4785" y="49911"/>
                </a:lnTo>
                <a:lnTo>
                  <a:pt x="3840" y="48950"/>
                </a:lnTo>
                <a:lnTo>
                  <a:pt x="2880" y="47990"/>
                </a:lnTo>
                <a:lnTo>
                  <a:pt x="960" y="47990"/>
                </a:lnTo>
                <a:lnTo>
                  <a:pt x="960" y="48950"/>
                </a:lnTo>
                <a:lnTo>
                  <a:pt x="0" y="48950"/>
                </a:lnTo>
                <a:lnTo>
                  <a:pt x="0" y="55671"/>
                </a:lnTo>
                <a:lnTo>
                  <a:pt x="960" y="56631"/>
                </a:lnTo>
                <a:lnTo>
                  <a:pt x="960" y="57591"/>
                </a:lnTo>
                <a:lnTo>
                  <a:pt x="1905" y="57591"/>
                </a:lnTo>
                <a:lnTo>
                  <a:pt x="2880" y="58552"/>
                </a:lnTo>
                <a:lnTo>
                  <a:pt x="3840" y="58552"/>
                </a:lnTo>
                <a:lnTo>
                  <a:pt x="4785" y="59512"/>
                </a:lnTo>
                <a:lnTo>
                  <a:pt x="5745" y="59512"/>
                </a:lnTo>
                <a:lnTo>
                  <a:pt x="6720" y="60472"/>
                </a:lnTo>
                <a:lnTo>
                  <a:pt x="8625" y="60472"/>
                </a:lnTo>
                <a:lnTo>
                  <a:pt x="10561" y="61432"/>
                </a:lnTo>
                <a:lnTo>
                  <a:pt x="23987" y="61432"/>
                </a:lnTo>
                <a:lnTo>
                  <a:pt x="26868" y="60472"/>
                </a:lnTo>
                <a:lnTo>
                  <a:pt x="29748" y="59512"/>
                </a:lnTo>
                <a:lnTo>
                  <a:pt x="31668" y="58552"/>
                </a:lnTo>
                <a:lnTo>
                  <a:pt x="33588" y="56631"/>
                </a:lnTo>
                <a:lnTo>
                  <a:pt x="35509" y="55671"/>
                </a:lnTo>
                <a:lnTo>
                  <a:pt x="37429" y="53751"/>
                </a:lnTo>
                <a:lnTo>
                  <a:pt x="38389" y="51831"/>
                </a:lnTo>
                <a:lnTo>
                  <a:pt x="39349" y="48950"/>
                </a:lnTo>
                <a:lnTo>
                  <a:pt x="39349" y="39349"/>
                </a:lnTo>
                <a:lnTo>
                  <a:pt x="38389" y="37429"/>
                </a:lnTo>
                <a:lnTo>
                  <a:pt x="37429" y="35524"/>
                </a:lnTo>
                <a:lnTo>
                  <a:pt x="36469" y="34564"/>
                </a:lnTo>
                <a:lnTo>
                  <a:pt x="35509" y="32628"/>
                </a:lnTo>
                <a:lnTo>
                  <a:pt x="33588" y="31683"/>
                </a:lnTo>
                <a:lnTo>
                  <a:pt x="32628" y="30723"/>
                </a:lnTo>
                <a:lnTo>
                  <a:pt x="30708" y="29748"/>
                </a:lnTo>
                <a:lnTo>
                  <a:pt x="28788" y="28803"/>
                </a:lnTo>
                <a:lnTo>
                  <a:pt x="26868" y="27843"/>
                </a:lnTo>
                <a:lnTo>
                  <a:pt x="25908" y="27843"/>
                </a:lnTo>
                <a:lnTo>
                  <a:pt x="23987" y="26883"/>
                </a:lnTo>
                <a:lnTo>
                  <a:pt x="22067" y="25908"/>
                </a:lnTo>
                <a:lnTo>
                  <a:pt x="20147" y="25908"/>
                </a:lnTo>
                <a:lnTo>
                  <a:pt x="18227" y="24963"/>
                </a:lnTo>
                <a:lnTo>
                  <a:pt x="17266" y="24003"/>
                </a:lnTo>
                <a:lnTo>
                  <a:pt x="15346" y="23042"/>
                </a:lnTo>
                <a:lnTo>
                  <a:pt x="14401" y="22082"/>
                </a:lnTo>
                <a:lnTo>
                  <a:pt x="13426" y="21122"/>
                </a:lnTo>
                <a:lnTo>
                  <a:pt x="12466" y="20162"/>
                </a:lnTo>
                <a:lnTo>
                  <a:pt x="11506" y="19202"/>
                </a:lnTo>
                <a:lnTo>
                  <a:pt x="11506" y="13441"/>
                </a:lnTo>
                <a:lnTo>
                  <a:pt x="12466" y="12481"/>
                </a:lnTo>
                <a:lnTo>
                  <a:pt x="13426" y="11521"/>
                </a:lnTo>
                <a:lnTo>
                  <a:pt x="13426" y="10561"/>
                </a:lnTo>
                <a:lnTo>
                  <a:pt x="14401" y="9601"/>
                </a:lnTo>
                <a:lnTo>
                  <a:pt x="15346" y="9601"/>
                </a:lnTo>
                <a:lnTo>
                  <a:pt x="17266" y="8641"/>
                </a:lnTo>
                <a:lnTo>
                  <a:pt x="26868" y="8641"/>
                </a:lnTo>
                <a:lnTo>
                  <a:pt x="28788" y="9601"/>
                </a:lnTo>
                <a:lnTo>
                  <a:pt x="29748" y="9601"/>
                </a:lnTo>
                <a:lnTo>
                  <a:pt x="30708" y="10561"/>
                </a:lnTo>
                <a:lnTo>
                  <a:pt x="31668" y="10561"/>
                </a:lnTo>
                <a:lnTo>
                  <a:pt x="32628" y="11521"/>
                </a:lnTo>
                <a:lnTo>
                  <a:pt x="33588" y="11521"/>
                </a:lnTo>
                <a:lnTo>
                  <a:pt x="34549" y="12481"/>
                </a:lnTo>
                <a:lnTo>
                  <a:pt x="36469" y="12481"/>
                </a:lnTo>
                <a:lnTo>
                  <a:pt x="36469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" name="object 222"/>
          <p:cNvSpPr/>
          <p:nvPr/>
        </p:nvSpPr>
        <p:spPr>
          <a:xfrm>
            <a:off x="1638909" y="3611178"/>
            <a:ext cx="46085" cy="87355"/>
          </a:xfrm>
          <a:custGeom>
            <a:avLst/>
            <a:gdLst/>
            <a:ahLst/>
            <a:cxnLst/>
            <a:rect l="l" t="t" r="r" b="b"/>
            <a:pathLst>
              <a:path w="46085" h="87355">
                <a:moveTo>
                  <a:pt x="45110" y="82555"/>
                </a:moveTo>
                <a:lnTo>
                  <a:pt x="44165" y="81594"/>
                </a:lnTo>
                <a:lnTo>
                  <a:pt x="22082" y="52806"/>
                </a:lnTo>
                <a:lnTo>
                  <a:pt x="42230" y="31683"/>
                </a:lnTo>
                <a:lnTo>
                  <a:pt x="43205" y="30723"/>
                </a:lnTo>
                <a:lnTo>
                  <a:pt x="43205" y="29763"/>
                </a:lnTo>
                <a:lnTo>
                  <a:pt x="44165" y="29763"/>
                </a:lnTo>
                <a:lnTo>
                  <a:pt x="44165" y="28803"/>
                </a:lnTo>
                <a:lnTo>
                  <a:pt x="43205" y="27843"/>
                </a:lnTo>
                <a:lnTo>
                  <a:pt x="42230" y="27843"/>
                </a:lnTo>
                <a:lnTo>
                  <a:pt x="42230" y="26883"/>
                </a:lnTo>
                <a:lnTo>
                  <a:pt x="34549" y="26883"/>
                </a:lnTo>
                <a:lnTo>
                  <a:pt x="33604" y="27843"/>
                </a:lnTo>
                <a:lnTo>
                  <a:pt x="32644" y="27843"/>
                </a:lnTo>
                <a:lnTo>
                  <a:pt x="31683" y="28803"/>
                </a:lnTo>
                <a:lnTo>
                  <a:pt x="10561" y="52806"/>
                </a:lnTo>
                <a:lnTo>
                  <a:pt x="10561" y="960"/>
                </a:lnTo>
                <a:lnTo>
                  <a:pt x="9601" y="960"/>
                </a:lnTo>
                <a:lnTo>
                  <a:pt x="9601" y="0"/>
                </a:lnTo>
                <a:lnTo>
                  <a:pt x="960" y="0"/>
                </a:lnTo>
                <a:lnTo>
                  <a:pt x="0" y="960"/>
                </a:lnTo>
                <a:lnTo>
                  <a:pt x="0" y="86395"/>
                </a:lnTo>
                <a:lnTo>
                  <a:pt x="2880" y="86395"/>
                </a:lnTo>
                <a:lnTo>
                  <a:pt x="2880" y="87355"/>
                </a:lnTo>
                <a:lnTo>
                  <a:pt x="5760" y="87355"/>
                </a:lnTo>
                <a:lnTo>
                  <a:pt x="6720" y="86395"/>
                </a:lnTo>
                <a:lnTo>
                  <a:pt x="9601" y="86395"/>
                </a:lnTo>
                <a:lnTo>
                  <a:pt x="9601" y="85435"/>
                </a:lnTo>
                <a:lnTo>
                  <a:pt x="10561" y="85435"/>
                </a:lnTo>
                <a:lnTo>
                  <a:pt x="10561" y="53766"/>
                </a:lnTo>
                <a:lnTo>
                  <a:pt x="33604" y="84475"/>
                </a:lnTo>
                <a:lnTo>
                  <a:pt x="34549" y="85435"/>
                </a:lnTo>
                <a:lnTo>
                  <a:pt x="35524" y="86395"/>
                </a:lnTo>
                <a:lnTo>
                  <a:pt x="37429" y="86395"/>
                </a:lnTo>
                <a:lnTo>
                  <a:pt x="38389" y="87355"/>
                </a:lnTo>
                <a:lnTo>
                  <a:pt x="41269" y="87355"/>
                </a:lnTo>
                <a:lnTo>
                  <a:pt x="42230" y="86395"/>
                </a:lnTo>
                <a:lnTo>
                  <a:pt x="46085" y="86395"/>
                </a:lnTo>
                <a:lnTo>
                  <a:pt x="46085" y="83515"/>
                </a:lnTo>
                <a:lnTo>
                  <a:pt x="45110" y="83515"/>
                </a:lnTo>
                <a:lnTo>
                  <a:pt x="45110" y="825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" name="object 223"/>
          <p:cNvSpPr/>
          <p:nvPr/>
        </p:nvSpPr>
        <p:spPr>
          <a:xfrm>
            <a:off x="1727225" y="3616939"/>
            <a:ext cx="47030" cy="80634"/>
          </a:xfrm>
          <a:custGeom>
            <a:avLst/>
            <a:gdLst/>
            <a:ahLst/>
            <a:cxnLst/>
            <a:rect l="l" t="t" r="r" b="b"/>
            <a:pathLst>
              <a:path w="47030" h="80634">
                <a:moveTo>
                  <a:pt x="45125" y="71993"/>
                </a:moveTo>
                <a:lnTo>
                  <a:pt x="29763" y="71993"/>
                </a:lnTo>
                <a:lnTo>
                  <a:pt x="29763" y="0"/>
                </a:lnTo>
                <a:lnTo>
                  <a:pt x="20162" y="0"/>
                </a:lnTo>
                <a:lnTo>
                  <a:pt x="960" y="12481"/>
                </a:lnTo>
                <a:lnTo>
                  <a:pt x="960" y="13441"/>
                </a:lnTo>
                <a:lnTo>
                  <a:pt x="0" y="13441"/>
                </a:lnTo>
                <a:lnTo>
                  <a:pt x="0" y="21122"/>
                </a:lnTo>
                <a:lnTo>
                  <a:pt x="1920" y="21122"/>
                </a:lnTo>
                <a:lnTo>
                  <a:pt x="2880" y="20162"/>
                </a:lnTo>
                <a:lnTo>
                  <a:pt x="3840" y="20162"/>
                </a:lnTo>
                <a:lnTo>
                  <a:pt x="19202" y="10561"/>
                </a:lnTo>
                <a:lnTo>
                  <a:pt x="19202" y="71993"/>
                </a:lnTo>
                <a:lnTo>
                  <a:pt x="960" y="71993"/>
                </a:lnTo>
                <a:lnTo>
                  <a:pt x="960" y="72953"/>
                </a:lnTo>
                <a:lnTo>
                  <a:pt x="0" y="73914"/>
                </a:lnTo>
                <a:lnTo>
                  <a:pt x="0" y="79674"/>
                </a:lnTo>
                <a:lnTo>
                  <a:pt x="960" y="79674"/>
                </a:lnTo>
                <a:lnTo>
                  <a:pt x="960" y="80634"/>
                </a:lnTo>
                <a:lnTo>
                  <a:pt x="45125" y="80634"/>
                </a:lnTo>
                <a:lnTo>
                  <a:pt x="46085" y="79674"/>
                </a:lnTo>
                <a:lnTo>
                  <a:pt x="46085" y="77754"/>
                </a:lnTo>
                <a:lnTo>
                  <a:pt x="47030" y="76794"/>
                </a:lnTo>
                <a:lnTo>
                  <a:pt x="47030" y="75834"/>
                </a:lnTo>
                <a:lnTo>
                  <a:pt x="46085" y="74874"/>
                </a:lnTo>
                <a:lnTo>
                  <a:pt x="46085" y="72953"/>
                </a:lnTo>
                <a:lnTo>
                  <a:pt x="45125" y="72953"/>
                </a:lnTo>
                <a:lnTo>
                  <a:pt x="45125" y="71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" name="object 224"/>
          <p:cNvSpPr/>
          <p:nvPr/>
        </p:nvSpPr>
        <p:spPr>
          <a:xfrm>
            <a:off x="1782912" y="3684132"/>
            <a:ext cx="21107" cy="31683"/>
          </a:xfrm>
          <a:custGeom>
            <a:avLst/>
            <a:gdLst/>
            <a:ahLst/>
            <a:cxnLst/>
            <a:rect l="l" t="t" r="r" b="b"/>
            <a:pathLst>
              <a:path w="21107" h="31683">
                <a:moveTo>
                  <a:pt x="6705" y="30723"/>
                </a:moveTo>
                <a:lnTo>
                  <a:pt x="7680" y="30723"/>
                </a:lnTo>
                <a:lnTo>
                  <a:pt x="8625" y="29763"/>
                </a:lnTo>
                <a:lnTo>
                  <a:pt x="17266" y="17282"/>
                </a:lnTo>
                <a:lnTo>
                  <a:pt x="18227" y="16322"/>
                </a:lnTo>
                <a:lnTo>
                  <a:pt x="18227" y="15361"/>
                </a:lnTo>
                <a:lnTo>
                  <a:pt x="19187" y="14401"/>
                </a:lnTo>
                <a:lnTo>
                  <a:pt x="19187" y="13441"/>
                </a:lnTo>
                <a:lnTo>
                  <a:pt x="20147" y="12481"/>
                </a:lnTo>
                <a:lnTo>
                  <a:pt x="20147" y="9601"/>
                </a:lnTo>
                <a:lnTo>
                  <a:pt x="21107" y="8641"/>
                </a:lnTo>
                <a:lnTo>
                  <a:pt x="21107" y="2880"/>
                </a:lnTo>
                <a:lnTo>
                  <a:pt x="20147" y="1920"/>
                </a:lnTo>
                <a:lnTo>
                  <a:pt x="20147" y="960"/>
                </a:lnTo>
                <a:lnTo>
                  <a:pt x="19187" y="960"/>
                </a:lnTo>
                <a:lnTo>
                  <a:pt x="19187" y="0"/>
                </a:lnTo>
                <a:lnTo>
                  <a:pt x="10546" y="0"/>
                </a:lnTo>
                <a:lnTo>
                  <a:pt x="10546" y="960"/>
                </a:lnTo>
                <a:lnTo>
                  <a:pt x="9585" y="960"/>
                </a:lnTo>
                <a:lnTo>
                  <a:pt x="9585" y="1920"/>
                </a:lnTo>
                <a:lnTo>
                  <a:pt x="8625" y="2880"/>
                </a:lnTo>
                <a:lnTo>
                  <a:pt x="8625" y="12481"/>
                </a:lnTo>
                <a:lnTo>
                  <a:pt x="960" y="29763"/>
                </a:lnTo>
                <a:lnTo>
                  <a:pt x="0" y="29763"/>
                </a:lnTo>
                <a:lnTo>
                  <a:pt x="0" y="30723"/>
                </a:lnTo>
                <a:lnTo>
                  <a:pt x="960" y="30723"/>
                </a:lnTo>
                <a:lnTo>
                  <a:pt x="960" y="31683"/>
                </a:lnTo>
                <a:lnTo>
                  <a:pt x="6705" y="31683"/>
                </a:lnTo>
                <a:lnTo>
                  <a:pt x="6705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" name="object 225"/>
          <p:cNvSpPr/>
          <p:nvPr/>
        </p:nvSpPr>
        <p:spPr>
          <a:xfrm>
            <a:off x="1843384" y="3616939"/>
            <a:ext cx="59512" cy="81594"/>
          </a:xfrm>
          <a:custGeom>
            <a:avLst/>
            <a:gdLst/>
            <a:ahLst/>
            <a:cxnLst/>
            <a:rect l="l" t="t" r="r" b="b"/>
            <a:pathLst>
              <a:path w="59512" h="81594">
                <a:moveTo>
                  <a:pt x="960" y="8641"/>
                </a:moveTo>
                <a:lnTo>
                  <a:pt x="960" y="9601"/>
                </a:lnTo>
                <a:lnTo>
                  <a:pt x="24003" y="9601"/>
                </a:lnTo>
                <a:lnTo>
                  <a:pt x="24003" y="79674"/>
                </a:lnTo>
                <a:lnTo>
                  <a:pt x="24963" y="79674"/>
                </a:lnTo>
                <a:lnTo>
                  <a:pt x="24963" y="80634"/>
                </a:lnTo>
                <a:lnTo>
                  <a:pt x="27843" y="80634"/>
                </a:lnTo>
                <a:lnTo>
                  <a:pt x="28788" y="81594"/>
                </a:lnTo>
                <a:lnTo>
                  <a:pt x="30723" y="81594"/>
                </a:lnTo>
                <a:lnTo>
                  <a:pt x="31683" y="80634"/>
                </a:lnTo>
                <a:lnTo>
                  <a:pt x="34564" y="80634"/>
                </a:lnTo>
                <a:lnTo>
                  <a:pt x="34564" y="79674"/>
                </a:lnTo>
                <a:lnTo>
                  <a:pt x="35524" y="79674"/>
                </a:lnTo>
                <a:lnTo>
                  <a:pt x="35524" y="9601"/>
                </a:lnTo>
                <a:lnTo>
                  <a:pt x="58552" y="9601"/>
                </a:lnTo>
                <a:lnTo>
                  <a:pt x="58552" y="8641"/>
                </a:lnTo>
                <a:lnTo>
                  <a:pt x="59512" y="8641"/>
                </a:lnTo>
                <a:lnTo>
                  <a:pt x="59512" y="960"/>
                </a:lnTo>
                <a:lnTo>
                  <a:pt x="58552" y="960"/>
                </a:lnTo>
                <a:lnTo>
                  <a:pt x="58552" y="0"/>
                </a:lnTo>
                <a:lnTo>
                  <a:pt x="960" y="0"/>
                </a:lnTo>
                <a:lnTo>
                  <a:pt x="0" y="960"/>
                </a:lnTo>
                <a:lnTo>
                  <a:pt x="0" y="8641"/>
                </a:lnTo>
                <a:lnTo>
                  <a:pt x="96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" name="object 226"/>
          <p:cNvSpPr/>
          <p:nvPr/>
        </p:nvSpPr>
        <p:spPr>
          <a:xfrm>
            <a:off x="1910577" y="3684132"/>
            <a:ext cx="21122" cy="14401"/>
          </a:xfrm>
          <a:custGeom>
            <a:avLst/>
            <a:gdLst/>
            <a:ahLst/>
            <a:cxnLst/>
            <a:rect l="l" t="t" r="r" b="b"/>
            <a:pathLst>
              <a:path w="21122" h="14401">
                <a:moveTo>
                  <a:pt x="4800" y="5760"/>
                </a:moveTo>
                <a:lnTo>
                  <a:pt x="2880" y="3840"/>
                </a:lnTo>
                <a:lnTo>
                  <a:pt x="960" y="2880"/>
                </a:lnTo>
                <a:lnTo>
                  <a:pt x="0" y="0"/>
                </a:lnTo>
                <a:lnTo>
                  <a:pt x="960" y="13441"/>
                </a:lnTo>
                <a:lnTo>
                  <a:pt x="2880" y="14401"/>
                </a:lnTo>
                <a:lnTo>
                  <a:pt x="15361" y="14401"/>
                </a:lnTo>
                <a:lnTo>
                  <a:pt x="18242" y="12481"/>
                </a:lnTo>
                <a:lnTo>
                  <a:pt x="21122" y="11521"/>
                </a:lnTo>
                <a:lnTo>
                  <a:pt x="20162" y="2880"/>
                </a:lnTo>
                <a:lnTo>
                  <a:pt x="18242" y="4800"/>
                </a:lnTo>
                <a:lnTo>
                  <a:pt x="15361" y="5760"/>
                </a:lnTo>
                <a:lnTo>
                  <a:pt x="13441" y="6720"/>
                </a:lnTo>
                <a:lnTo>
                  <a:pt x="6720" y="6720"/>
                </a:lnTo>
                <a:lnTo>
                  <a:pt x="480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" name="object 227"/>
          <p:cNvSpPr/>
          <p:nvPr/>
        </p:nvSpPr>
        <p:spPr>
          <a:xfrm>
            <a:off x="1900016" y="3637102"/>
            <a:ext cx="46085" cy="61432"/>
          </a:xfrm>
          <a:custGeom>
            <a:avLst/>
            <a:gdLst/>
            <a:ahLst/>
            <a:cxnLst/>
            <a:rect l="l" t="t" r="r" b="b"/>
            <a:pathLst>
              <a:path w="46085" h="61432">
                <a:moveTo>
                  <a:pt x="46085" y="14401"/>
                </a:moveTo>
                <a:lnTo>
                  <a:pt x="45125" y="12481"/>
                </a:lnTo>
                <a:lnTo>
                  <a:pt x="44165" y="9601"/>
                </a:lnTo>
                <a:lnTo>
                  <a:pt x="43205" y="7680"/>
                </a:lnTo>
                <a:lnTo>
                  <a:pt x="41285" y="5760"/>
                </a:lnTo>
                <a:lnTo>
                  <a:pt x="39364" y="3840"/>
                </a:lnTo>
                <a:lnTo>
                  <a:pt x="37444" y="2880"/>
                </a:lnTo>
                <a:lnTo>
                  <a:pt x="34564" y="1920"/>
                </a:lnTo>
                <a:lnTo>
                  <a:pt x="31683" y="960"/>
                </a:lnTo>
                <a:lnTo>
                  <a:pt x="27843" y="0"/>
                </a:lnTo>
                <a:lnTo>
                  <a:pt x="19202" y="0"/>
                </a:lnTo>
                <a:lnTo>
                  <a:pt x="17282" y="960"/>
                </a:lnTo>
                <a:lnTo>
                  <a:pt x="15361" y="960"/>
                </a:lnTo>
                <a:lnTo>
                  <a:pt x="13441" y="1920"/>
                </a:lnTo>
                <a:lnTo>
                  <a:pt x="11521" y="1920"/>
                </a:lnTo>
                <a:lnTo>
                  <a:pt x="9601" y="2880"/>
                </a:lnTo>
                <a:lnTo>
                  <a:pt x="8641" y="3840"/>
                </a:lnTo>
                <a:lnTo>
                  <a:pt x="6720" y="3840"/>
                </a:lnTo>
                <a:lnTo>
                  <a:pt x="5760" y="4800"/>
                </a:lnTo>
                <a:lnTo>
                  <a:pt x="4800" y="5760"/>
                </a:lnTo>
                <a:lnTo>
                  <a:pt x="3840" y="5760"/>
                </a:lnTo>
                <a:lnTo>
                  <a:pt x="3840" y="6720"/>
                </a:lnTo>
                <a:lnTo>
                  <a:pt x="2880" y="7680"/>
                </a:lnTo>
                <a:lnTo>
                  <a:pt x="2880" y="13441"/>
                </a:lnTo>
                <a:lnTo>
                  <a:pt x="3840" y="13441"/>
                </a:lnTo>
                <a:lnTo>
                  <a:pt x="3840" y="14401"/>
                </a:lnTo>
                <a:lnTo>
                  <a:pt x="5760" y="14401"/>
                </a:lnTo>
                <a:lnTo>
                  <a:pt x="6720" y="13441"/>
                </a:lnTo>
                <a:lnTo>
                  <a:pt x="7680" y="12481"/>
                </a:lnTo>
                <a:lnTo>
                  <a:pt x="9601" y="12481"/>
                </a:lnTo>
                <a:lnTo>
                  <a:pt x="10561" y="11521"/>
                </a:lnTo>
                <a:lnTo>
                  <a:pt x="12481" y="10561"/>
                </a:lnTo>
                <a:lnTo>
                  <a:pt x="14401" y="9601"/>
                </a:lnTo>
                <a:lnTo>
                  <a:pt x="16322" y="9601"/>
                </a:lnTo>
                <a:lnTo>
                  <a:pt x="18242" y="8641"/>
                </a:lnTo>
                <a:lnTo>
                  <a:pt x="27843" y="8641"/>
                </a:lnTo>
                <a:lnTo>
                  <a:pt x="28803" y="9601"/>
                </a:lnTo>
                <a:lnTo>
                  <a:pt x="30723" y="9601"/>
                </a:lnTo>
                <a:lnTo>
                  <a:pt x="31683" y="10561"/>
                </a:lnTo>
                <a:lnTo>
                  <a:pt x="32644" y="11521"/>
                </a:lnTo>
                <a:lnTo>
                  <a:pt x="33604" y="13441"/>
                </a:lnTo>
                <a:lnTo>
                  <a:pt x="34564" y="14401"/>
                </a:lnTo>
                <a:lnTo>
                  <a:pt x="35524" y="16322"/>
                </a:lnTo>
                <a:lnTo>
                  <a:pt x="35524" y="25908"/>
                </a:lnTo>
                <a:lnTo>
                  <a:pt x="24003" y="25908"/>
                </a:lnTo>
                <a:lnTo>
                  <a:pt x="20162" y="26883"/>
                </a:lnTo>
                <a:lnTo>
                  <a:pt x="16322" y="26883"/>
                </a:lnTo>
                <a:lnTo>
                  <a:pt x="12481" y="27843"/>
                </a:lnTo>
                <a:lnTo>
                  <a:pt x="9601" y="28803"/>
                </a:lnTo>
                <a:lnTo>
                  <a:pt x="7680" y="30723"/>
                </a:lnTo>
                <a:lnTo>
                  <a:pt x="4800" y="32628"/>
                </a:lnTo>
                <a:lnTo>
                  <a:pt x="2880" y="34564"/>
                </a:lnTo>
                <a:lnTo>
                  <a:pt x="1920" y="36469"/>
                </a:lnTo>
                <a:lnTo>
                  <a:pt x="960" y="38404"/>
                </a:lnTo>
                <a:lnTo>
                  <a:pt x="0" y="41269"/>
                </a:lnTo>
                <a:lnTo>
                  <a:pt x="0" y="47030"/>
                </a:lnTo>
                <a:lnTo>
                  <a:pt x="960" y="49911"/>
                </a:lnTo>
                <a:lnTo>
                  <a:pt x="960" y="51831"/>
                </a:lnTo>
                <a:lnTo>
                  <a:pt x="1920" y="53751"/>
                </a:lnTo>
                <a:lnTo>
                  <a:pt x="3840" y="55671"/>
                </a:lnTo>
                <a:lnTo>
                  <a:pt x="5760" y="57591"/>
                </a:lnTo>
                <a:lnTo>
                  <a:pt x="6720" y="58552"/>
                </a:lnTo>
                <a:lnTo>
                  <a:pt x="8641" y="59512"/>
                </a:lnTo>
                <a:lnTo>
                  <a:pt x="11521" y="60472"/>
                </a:lnTo>
                <a:lnTo>
                  <a:pt x="10561" y="47030"/>
                </a:lnTo>
                <a:lnTo>
                  <a:pt x="10561" y="41269"/>
                </a:lnTo>
                <a:lnTo>
                  <a:pt x="11521" y="39349"/>
                </a:lnTo>
                <a:lnTo>
                  <a:pt x="12481" y="38404"/>
                </a:lnTo>
                <a:lnTo>
                  <a:pt x="13441" y="37429"/>
                </a:lnTo>
                <a:lnTo>
                  <a:pt x="14401" y="36469"/>
                </a:lnTo>
                <a:lnTo>
                  <a:pt x="16322" y="35524"/>
                </a:lnTo>
                <a:lnTo>
                  <a:pt x="17282" y="34564"/>
                </a:lnTo>
                <a:lnTo>
                  <a:pt x="20162" y="34564"/>
                </a:lnTo>
                <a:lnTo>
                  <a:pt x="22082" y="33588"/>
                </a:lnTo>
                <a:lnTo>
                  <a:pt x="35524" y="33588"/>
                </a:lnTo>
                <a:lnTo>
                  <a:pt x="35524" y="45110"/>
                </a:lnTo>
                <a:lnTo>
                  <a:pt x="33604" y="47990"/>
                </a:lnTo>
                <a:lnTo>
                  <a:pt x="30723" y="49911"/>
                </a:lnTo>
                <a:lnTo>
                  <a:pt x="31683" y="58552"/>
                </a:lnTo>
                <a:lnTo>
                  <a:pt x="34564" y="55671"/>
                </a:lnTo>
                <a:lnTo>
                  <a:pt x="37444" y="53751"/>
                </a:lnTo>
                <a:lnTo>
                  <a:pt x="37444" y="60472"/>
                </a:lnTo>
                <a:lnTo>
                  <a:pt x="39364" y="60472"/>
                </a:lnTo>
                <a:lnTo>
                  <a:pt x="40325" y="61432"/>
                </a:lnTo>
                <a:lnTo>
                  <a:pt x="43205" y="61432"/>
                </a:lnTo>
                <a:lnTo>
                  <a:pt x="44165" y="60472"/>
                </a:lnTo>
                <a:lnTo>
                  <a:pt x="46085" y="60472"/>
                </a:lnTo>
                <a:lnTo>
                  <a:pt x="46085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" name="object 228"/>
          <p:cNvSpPr/>
          <p:nvPr/>
        </p:nvSpPr>
        <p:spPr>
          <a:xfrm>
            <a:off x="1960504" y="3637102"/>
            <a:ext cx="40309" cy="61432"/>
          </a:xfrm>
          <a:custGeom>
            <a:avLst/>
            <a:gdLst/>
            <a:ahLst/>
            <a:cxnLst/>
            <a:rect l="l" t="t" r="r" b="b"/>
            <a:pathLst>
              <a:path w="40309" h="61432">
                <a:moveTo>
                  <a:pt x="12481" y="61432"/>
                </a:moveTo>
                <a:lnTo>
                  <a:pt x="23987" y="61432"/>
                </a:lnTo>
                <a:lnTo>
                  <a:pt x="26868" y="60472"/>
                </a:lnTo>
                <a:lnTo>
                  <a:pt x="29763" y="59512"/>
                </a:lnTo>
                <a:lnTo>
                  <a:pt x="31668" y="58552"/>
                </a:lnTo>
                <a:lnTo>
                  <a:pt x="33588" y="56631"/>
                </a:lnTo>
                <a:lnTo>
                  <a:pt x="35509" y="55671"/>
                </a:lnTo>
                <a:lnTo>
                  <a:pt x="37429" y="53751"/>
                </a:lnTo>
                <a:lnTo>
                  <a:pt x="38389" y="51831"/>
                </a:lnTo>
                <a:lnTo>
                  <a:pt x="39349" y="48950"/>
                </a:lnTo>
                <a:lnTo>
                  <a:pt x="40309" y="47030"/>
                </a:lnTo>
                <a:lnTo>
                  <a:pt x="40309" y="41269"/>
                </a:lnTo>
                <a:lnTo>
                  <a:pt x="39349" y="39349"/>
                </a:lnTo>
                <a:lnTo>
                  <a:pt x="38389" y="37429"/>
                </a:lnTo>
                <a:lnTo>
                  <a:pt x="38389" y="35524"/>
                </a:lnTo>
                <a:lnTo>
                  <a:pt x="36469" y="34564"/>
                </a:lnTo>
                <a:lnTo>
                  <a:pt x="35509" y="32628"/>
                </a:lnTo>
                <a:lnTo>
                  <a:pt x="34549" y="31683"/>
                </a:lnTo>
                <a:lnTo>
                  <a:pt x="32628" y="30723"/>
                </a:lnTo>
                <a:lnTo>
                  <a:pt x="30708" y="29748"/>
                </a:lnTo>
                <a:lnTo>
                  <a:pt x="28788" y="28803"/>
                </a:lnTo>
                <a:lnTo>
                  <a:pt x="27828" y="27843"/>
                </a:lnTo>
                <a:lnTo>
                  <a:pt x="25923" y="27843"/>
                </a:lnTo>
                <a:lnTo>
                  <a:pt x="23987" y="26883"/>
                </a:lnTo>
                <a:lnTo>
                  <a:pt x="22082" y="25908"/>
                </a:lnTo>
                <a:lnTo>
                  <a:pt x="20147" y="25908"/>
                </a:lnTo>
                <a:lnTo>
                  <a:pt x="19202" y="24963"/>
                </a:lnTo>
                <a:lnTo>
                  <a:pt x="17266" y="24003"/>
                </a:lnTo>
                <a:lnTo>
                  <a:pt x="16322" y="23042"/>
                </a:lnTo>
                <a:lnTo>
                  <a:pt x="14386" y="22082"/>
                </a:lnTo>
                <a:lnTo>
                  <a:pt x="13426" y="21122"/>
                </a:lnTo>
                <a:lnTo>
                  <a:pt x="12481" y="20162"/>
                </a:lnTo>
                <a:lnTo>
                  <a:pt x="11521" y="19202"/>
                </a:lnTo>
                <a:lnTo>
                  <a:pt x="11521" y="14401"/>
                </a:lnTo>
                <a:lnTo>
                  <a:pt x="12481" y="13441"/>
                </a:lnTo>
                <a:lnTo>
                  <a:pt x="12481" y="12481"/>
                </a:lnTo>
                <a:lnTo>
                  <a:pt x="13426" y="11521"/>
                </a:lnTo>
                <a:lnTo>
                  <a:pt x="14386" y="10561"/>
                </a:lnTo>
                <a:lnTo>
                  <a:pt x="15361" y="9601"/>
                </a:lnTo>
                <a:lnTo>
                  <a:pt x="16322" y="9601"/>
                </a:lnTo>
                <a:lnTo>
                  <a:pt x="17266" y="8641"/>
                </a:lnTo>
                <a:lnTo>
                  <a:pt x="26868" y="8641"/>
                </a:lnTo>
                <a:lnTo>
                  <a:pt x="28788" y="9601"/>
                </a:lnTo>
                <a:lnTo>
                  <a:pt x="29763" y="9601"/>
                </a:lnTo>
                <a:lnTo>
                  <a:pt x="30708" y="10561"/>
                </a:lnTo>
                <a:lnTo>
                  <a:pt x="32628" y="10561"/>
                </a:lnTo>
                <a:lnTo>
                  <a:pt x="33588" y="11521"/>
                </a:lnTo>
                <a:lnTo>
                  <a:pt x="34549" y="12481"/>
                </a:lnTo>
                <a:lnTo>
                  <a:pt x="36469" y="12481"/>
                </a:lnTo>
                <a:lnTo>
                  <a:pt x="36469" y="11521"/>
                </a:lnTo>
                <a:lnTo>
                  <a:pt x="37429" y="10561"/>
                </a:lnTo>
                <a:lnTo>
                  <a:pt x="37429" y="6720"/>
                </a:lnTo>
                <a:lnTo>
                  <a:pt x="36469" y="6720"/>
                </a:lnTo>
                <a:lnTo>
                  <a:pt x="36469" y="3840"/>
                </a:lnTo>
                <a:lnTo>
                  <a:pt x="35509" y="3840"/>
                </a:lnTo>
                <a:lnTo>
                  <a:pt x="34549" y="2880"/>
                </a:lnTo>
                <a:lnTo>
                  <a:pt x="33588" y="2880"/>
                </a:lnTo>
                <a:lnTo>
                  <a:pt x="32628" y="1920"/>
                </a:lnTo>
                <a:lnTo>
                  <a:pt x="30708" y="1920"/>
                </a:lnTo>
                <a:lnTo>
                  <a:pt x="29763" y="960"/>
                </a:lnTo>
                <a:lnTo>
                  <a:pt x="26868" y="960"/>
                </a:lnTo>
                <a:lnTo>
                  <a:pt x="24947" y="0"/>
                </a:lnTo>
                <a:lnTo>
                  <a:pt x="18242" y="0"/>
                </a:lnTo>
                <a:lnTo>
                  <a:pt x="15361" y="960"/>
                </a:lnTo>
                <a:lnTo>
                  <a:pt x="13426" y="1920"/>
                </a:lnTo>
                <a:lnTo>
                  <a:pt x="10546" y="2880"/>
                </a:lnTo>
                <a:lnTo>
                  <a:pt x="8641" y="3840"/>
                </a:lnTo>
                <a:lnTo>
                  <a:pt x="6705" y="4800"/>
                </a:lnTo>
                <a:lnTo>
                  <a:pt x="4800" y="6720"/>
                </a:lnTo>
                <a:lnTo>
                  <a:pt x="3840" y="8641"/>
                </a:lnTo>
                <a:lnTo>
                  <a:pt x="2865" y="10561"/>
                </a:lnTo>
                <a:lnTo>
                  <a:pt x="1920" y="12481"/>
                </a:lnTo>
                <a:lnTo>
                  <a:pt x="1920" y="21122"/>
                </a:lnTo>
                <a:lnTo>
                  <a:pt x="2865" y="23042"/>
                </a:lnTo>
                <a:lnTo>
                  <a:pt x="3840" y="24963"/>
                </a:lnTo>
                <a:lnTo>
                  <a:pt x="4800" y="26883"/>
                </a:lnTo>
                <a:lnTo>
                  <a:pt x="5760" y="27843"/>
                </a:lnTo>
                <a:lnTo>
                  <a:pt x="7680" y="28803"/>
                </a:lnTo>
                <a:lnTo>
                  <a:pt x="8641" y="30723"/>
                </a:lnTo>
                <a:lnTo>
                  <a:pt x="10546" y="30723"/>
                </a:lnTo>
                <a:lnTo>
                  <a:pt x="12481" y="31683"/>
                </a:lnTo>
                <a:lnTo>
                  <a:pt x="14386" y="32628"/>
                </a:lnTo>
                <a:lnTo>
                  <a:pt x="15361" y="33588"/>
                </a:lnTo>
                <a:lnTo>
                  <a:pt x="17266" y="34564"/>
                </a:lnTo>
                <a:lnTo>
                  <a:pt x="19202" y="34564"/>
                </a:lnTo>
                <a:lnTo>
                  <a:pt x="21107" y="35524"/>
                </a:lnTo>
                <a:lnTo>
                  <a:pt x="23042" y="36469"/>
                </a:lnTo>
                <a:lnTo>
                  <a:pt x="23987" y="36469"/>
                </a:lnTo>
                <a:lnTo>
                  <a:pt x="24947" y="37429"/>
                </a:lnTo>
                <a:lnTo>
                  <a:pt x="26868" y="38404"/>
                </a:lnTo>
                <a:lnTo>
                  <a:pt x="27828" y="39349"/>
                </a:lnTo>
                <a:lnTo>
                  <a:pt x="28788" y="40309"/>
                </a:lnTo>
                <a:lnTo>
                  <a:pt x="29763" y="41269"/>
                </a:lnTo>
                <a:lnTo>
                  <a:pt x="29763" y="47030"/>
                </a:lnTo>
                <a:lnTo>
                  <a:pt x="28788" y="48950"/>
                </a:lnTo>
                <a:lnTo>
                  <a:pt x="28788" y="49911"/>
                </a:lnTo>
                <a:lnTo>
                  <a:pt x="27828" y="50871"/>
                </a:lnTo>
                <a:lnTo>
                  <a:pt x="26868" y="51831"/>
                </a:lnTo>
                <a:lnTo>
                  <a:pt x="25923" y="51831"/>
                </a:lnTo>
                <a:lnTo>
                  <a:pt x="23987" y="52791"/>
                </a:lnTo>
                <a:lnTo>
                  <a:pt x="23042" y="52791"/>
                </a:lnTo>
                <a:lnTo>
                  <a:pt x="21107" y="53751"/>
                </a:lnTo>
                <a:lnTo>
                  <a:pt x="15361" y="53751"/>
                </a:lnTo>
                <a:lnTo>
                  <a:pt x="13426" y="52791"/>
                </a:lnTo>
                <a:lnTo>
                  <a:pt x="11521" y="52791"/>
                </a:lnTo>
                <a:lnTo>
                  <a:pt x="10546" y="51831"/>
                </a:lnTo>
                <a:lnTo>
                  <a:pt x="8641" y="51831"/>
                </a:lnTo>
                <a:lnTo>
                  <a:pt x="7680" y="50871"/>
                </a:lnTo>
                <a:lnTo>
                  <a:pt x="5760" y="49911"/>
                </a:lnTo>
                <a:lnTo>
                  <a:pt x="4800" y="49911"/>
                </a:lnTo>
                <a:lnTo>
                  <a:pt x="3840" y="48950"/>
                </a:lnTo>
                <a:lnTo>
                  <a:pt x="2865" y="47990"/>
                </a:lnTo>
                <a:lnTo>
                  <a:pt x="960" y="47990"/>
                </a:lnTo>
                <a:lnTo>
                  <a:pt x="960" y="49911"/>
                </a:lnTo>
                <a:lnTo>
                  <a:pt x="0" y="49911"/>
                </a:lnTo>
                <a:lnTo>
                  <a:pt x="0" y="54711"/>
                </a:lnTo>
                <a:lnTo>
                  <a:pt x="960" y="55671"/>
                </a:lnTo>
                <a:lnTo>
                  <a:pt x="960" y="56631"/>
                </a:lnTo>
                <a:lnTo>
                  <a:pt x="1920" y="57591"/>
                </a:lnTo>
                <a:lnTo>
                  <a:pt x="2865" y="58552"/>
                </a:lnTo>
                <a:lnTo>
                  <a:pt x="3840" y="58552"/>
                </a:lnTo>
                <a:lnTo>
                  <a:pt x="4800" y="59512"/>
                </a:lnTo>
                <a:lnTo>
                  <a:pt x="5760" y="59512"/>
                </a:lnTo>
                <a:lnTo>
                  <a:pt x="7680" y="60472"/>
                </a:lnTo>
                <a:lnTo>
                  <a:pt x="8641" y="60472"/>
                </a:lnTo>
                <a:lnTo>
                  <a:pt x="10546" y="61432"/>
                </a:lnTo>
                <a:lnTo>
                  <a:pt x="12481" y="61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" name="object 229"/>
          <p:cNvSpPr/>
          <p:nvPr/>
        </p:nvSpPr>
        <p:spPr>
          <a:xfrm>
            <a:off x="2015215" y="3611178"/>
            <a:ext cx="46070" cy="87355"/>
          </a:xfrm>
          <a:custGeom>
            <a:avLst/>
            <a:gdLst/>
            <a:ahLst/>
            <a:cxnLst/>
            <a:rect l="l" t="t" r="r" b="b"/>
            <a:pathLst>
              <a:path w="46070" h="87355">
                <a:moveTo>
                  <a:pt x="42245" y="31683"/>
                </a:moveTo>
                <a:lnTo>
                  <a:pt x="43205" y="31683"/>
                </a:lnTo>
                <a:lnTo>
                  <a:pt x="43205" y="30723"/>
                </a:lnTo>
                <a:lnTo>
                  <a:pt x="44165" y="29763"/>
                </a:lnTo>
                <a:lnTo>
                  <a:pt x="44165" y="27843"/>
                </a:lnTo>
                <a:lnTo>
                  <a:pt x="43205" y="27843"/>
                </a:lnTo>
                <a:lnTo>
                  <a:pt x="42245" y="26883"/>
                </a:lnTo>
                <a:lnTo>
                  <a:pt x="34564" y="26883"/>
                </a:lnTo>
                <a:lnTo>
                  <a:pt x="33604" y="27843"/>
                </a:lnTo>
                <a:lnTo>
                  <a:pt x="32644" y="27843"/>
                </a:lnTo>
                <a:lnTo>
                  <a:pt x="32644" y="28803"/>
                </a:lnTo>
                <a:lnTo>
                  <a:pt x="31683" y="28803"/>
                </a:lnTo>
                <a:lnTo>
                  <a:pt x="10561" y="52806"/>
                </a:lnTo>
                <a:lnTo>
                  <a:pt x="10561" y="960"/>
                </a:lnTo>
                <a:lnTo>
                  <a:pt x="9601" y="960"/>
                </a:lnTo>
                <a:lnTo>
                  <a:pt x="9601" y="0"/>
                </a:lnTo>
                <a:lnTo>
                  <a:pt x="960" y="0"/>
                </a:lnTo>
                <a:lnTo>
                  <a:pt x="0" y="960"/>
                </a:lnTo>
                <a:lnTo>
                  <a:pt x="0" y="85435"/>
                </a:lnTo>
                <a:lnTo>
                  <a:pt x="960" y="86395"/>
                </a:lnTo>
                <a:lnTo>
                  <a:pt x="2880" y="86395"/>
                </a:lnTo>
                <a:lnTo>
                  <a:pt x="3840" y="87355"/>
                </a:lnTo>
                <a:lnTo>
                  <a:pt x="6720" y="87355"/>
                </a:lnTo>
                <a:lnTo>
                  <a:pt x="6720" y="86395"/>
                </a:lnTo>
                <a:lnTo>
                  <a:pt x="9601" y="86395"/>
                </a:lnTo>
                <a:lnTo>
                  <a:pt x="10561" y="85435"/>
                </a:lnTo>
                <a:lnTo>
                  <a:pt x="10561" y="53766"/>
                </a:lnTo>
                <a:lnTo>
                  <a:pt x="34564" y="84475"/>
                </a:lnTo>
                <a:lnTo>
                  <a:pt x="34564" y="85435"/>
                </a:lnTo>
                <a:lnTo>
                  <a:pt x="35524" y="86395"/>
                </a:lnTo>
                <a:lnTo>
                  <a:pt x="38404" y="86395"/>
                </a:lnTo>
                <a:lnTo>
                  <a:pt x="38404" y="87355"/>
                </a:lnTo>
                <a:lnTo>
                  <a:pt x="42245" y="87355"/>
                </a:lnTo>
                <a:lnTo>
                  <a:pt x="43205" y="86395"/>
                </a:lnTo>
                <a:lnTo>
                  <a:pt x="46070" y="86395"/>
                </a:lnTo>
                <a:lnTo>
                  <a:pt x="46070" y="83515"/>
                </a:lnTo>
                <a:lnTo>
                  <a:pt x="45125" y="82555"/>
                </a:lnTo>
                <a:lnTo>
                  <a:pt x="45125" y="81594"/>
                </a:lnTo>
                <a:lnTo>
                  <a:pt x="22082" y="52806"/>
                </a:lnTo>
                <a:lnTo>
                  <a:pt x="42245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" name="object 230"/>
          <p:cNvSpPr/>
          <p:nvPr/>
        </p:nvSpPr>
        <p:spPr>
          <a:xfrm>
            <a:off x="2099691" y="3615979"/>
            <a:ext cx="50886" cy="81594"/>
          </a:xfrm>
          <a:custGeom>
            <a:avLst/>
            <a:gdLst/>
            <a:ahLst/>
            <a:cxnLst/>
            <a:rect l="l" t="t" r="r" b="b"/>
            <a:pathLst>
              <a:path w="50886" h="81594">
                <a:moveTo>
                  <a:pt x="50886" y="75834"/>
                </a:moveTo>
                <a:lnTo>
                  <a:pt x="49926" y="74874"/>
                </a:lnTo>
                <a:lnTo>
                  <a:pt x="49926" y="72953"/>
                </a:lnTo>
                <a:lnTo>
                  <a:pt x="12481" y="72953"/>
                </a:lnTo>
                <a:lnTo>
                  <a:pt x="25923" y="59527"/>
                </a:lnTo>
                <a:lnTo>
                  <a:pt x="30723" y="54711"/>
                </a:lnTo>
                <a:lnTo>
                  <a:pt x="34564" y="49926"/>
                </a:lnTo>
                <a:lnTo>
                  <a:pt x="36484" y="47030"/>
                </a:lnTo>
                <a:lnTo>
                  <a:pt x="39364" y="43205"/>
                </a:lnTo>
                <a:lnTo>
                  <a:pt x="41285" y="39364"/>
                </a:lnTo>
                <a:lnTo>
                  <a:pt x="43205" y="36484"/>
                </a:lnTo>
                <a:lnTo>
                  <a:pt x="45125" y="33604"/>
                </a:lnTo>
                <a:lnTo>
                  <a:pt x="46085" y="30723"/>
                </a:lnTo>
                <a:lnTo>
                  <a:pt x="46085" y="28803"/>
                </a:lnTo>
                <a:lnTo>
                  <a:pt x="47045" y="25923"/>
                </a:lnTo>
                <a:lnTo>
                  <a:pt x="47045" y="18242"/>
                </a:lnTo>
                <a:lnTo>
                  <a:pt x="46085" y="15361"/>
                </a:lnTo>
                <a:lnTo>
                  <a:pt x="45125" y="12481"/>
                </a:lnTo>
                <a:lnTo>
                  <a:pt x="44165" y="10561"/>
                </a:lnTo>
                <a:lnTo>
                  <a:pt x="43205" y="7680"/>
                </a:lnTo>
                <a:lnTo>
                  <a:pt x="41285" y="5760"/>
                </a:lnTo>
                <a:lnTo>
                  <a:pt x="39364" y="3840"/>
                </a:lnTo>
                <a:lnTo>
                  <a:pt x="36484" y="2880"/>
                </a:lnTo>
                <a:lnTo>
                  <a:pt x="33604" y="1920"/>
                </a:lnTo>
                <a:lnTo>
                  <a:pt x="30723" y="960"/>
                </a:lnTo>
                <a:lnTo>
                  <a:pt x="26883" y="0"/>
                </a:lnTo>
                <a:lnTo>
                  <a:pt x="18242" y="0"/>
                </a:lnTo>
                <a:lnTo>
                  <a:pt x="16322" y="960"/>
                </a:lnTo>
                <a:lnTo>
                  <a:pt x="14401" y="960"/>
                </a:lnTo>
                <a:lnTo>
                  <a:pt x="12481" y="1920"/>
                </a:lnTo>
                <a:lnTo>
                  <a:pt x="10561" y="2880"/>
                </a:lnTo>
                <a:lnTo>
                  <a:pt x="8641" y="2880"/>
                </a:lnTo>
                <a:lnTo>
                  <a:pt x="6720" y="3840"/>
                </a:lnTo>
                <a:lnTo>
                  <a:pt x="5760" y="4800"/>
                </a:lnTo>
                <a:lnTo>
                  <a:pt x="4800" y="5760"/>
                </a:lnTo>
                <a:lnTo>
                  <a:pt x="3840" y="5760"/>
                </a:lnTo>
                <a:lnTo>
                  <a:pt x="2880" y="6720"/>
                </a:lnTo>
                <a:lnTo>
                  <a:pt x="1920" y="7680"/>
                </a:lnTo>
                <a:lnTo>
                  <a:pt x="1920" y="15361"/>
                </a:lnTo>
                <a:lnTo>
                  <a:pt x="2880" y="16322"/>
                </a:lnTo>
                <a:lnTo>
                  <a:pt x="3840" y="16322"/>
                </a:lnTo>
                <a:lnTo>
                  <a:pt x="4800" y="15361"/>
                </a:lnTo>
                <a:lnTo>
                  <a:pt x="5760" y="15361"/>
                </a:lnTo>
                <a:lnTo>
                  <a:pt x="6720" y="14401"/>
                </a:lnTo>
                <a:lnTo>
                  <a:pt x="7680" y="13441"/>
                </a:lnTo>
                <a:lnTo>
                  <a:pt x="9601" y="12481"/>
                </a:lnTo>
                <a:lnTo>
                  <a:pt x="10561" y="11521"/>
                </a:lnTo>
                <a:lnTo>
                  <a:pt x="12481" y="11521"/>
                </a:lnTo>
                <a:lnTo>
                  <a:pt x="14401" y="10561"/>
                </a:lnTo>
                <a:lnTo>
                  <a:pt x="16322" y="9601"/>
                </a:lnTo>
                <a:lnTo>
                  <a:pt x="25923" y="9601"/>
                </a:lnTo>
                <a:lnTo>
                  <a:pt x="26883" y="10561"/>
                </a:lnTo>
                <a:lnTo>
                  <a:pt x="28803" y="11521"/>
                </a:lnTo>
                <a:lnTo>
                  <a:pt x="30723" y="12481"/>
                </a:lnTo>
                <a:lnTo>
                  <a:pt x="31683" y="13441"/>
                </a:lnTo>
                <a:lnTo>
                  <a:pt x="32644" y="14401"/>
                </a:lnTo>
                <a:lnTo>
                  <a:pt x="33604" y="16322"/>
                </a:lnTo>
                <a:lnTo>
                  <a:pt x="33604" y="17282"/>
                </a:lnTo>
                <a:lnTo>
                  <a:pt x="34564" y="19202"/>
                </a:lnTo>
                <a:lnTo>
                  <a:pt x="34564" y="28803"/>
                </a:lnTo>
                <a:lnTo>
                  <a:pt x="33604" y="30723"/>
                </a:lnTo>
                <a:lnTo>
                  <a:pt x="32644" y="32644"/>
                </a:lnTo>
                <a:lnTo>
                  <a:pt x="31683" y="35524"/>
                </a:lnTo>
                <a:lnTo>
                  <a:pt x="30723" y="37444"/>
                </a:lnTo>
                <a:lnTo>
                  <a:pt x="28803" y="40325"/>
                </a:lnTo>
                <a:lnTo>
                  <a:pt x="26883" y="43205"/>
                </a:lnTo>
                <a:lnTo>
                  <a:pt x="24963" y="46085"/>
                </a:lnTo>
                <a:lnTo>
                  <a:pt x="22082" y="49926"/>
                </a:lnTo>
                <a:lnTo>
                  <a:pt x="18242" y="53751"/>
                </a:lnTo>
                <a:lnTo>
                  <a:pt x="2880" y="70073"/>
                </a:lnTo>
                <a:lnTo>
                  <a:pt x="1920" y="71033"/>
                </a:lnTo>
                <a:lnTo>
                  <a:pt x="960" y="71993"/>
                </a:lnTo>
                <a:lnTo>
                  <a:pt x="960" y="72953"/>
                </a:lnTo>
                <a:lnTo>
                  <a:pt x="0" y="72953"/>
                </a:lnTo>
                <a:lnTo>
                  <a:pt x="0" y="79674"/>
                </a:lnTo>
                <a:lnTo>
                  <a:pt x="960" y="80634"/>
                </a:lnTo>
                <a:lnTo>
                  <a:pt x="960" y="81594"/>
                </a:lnTo>
                <a:lnTo>
                  <a:pt x="49926" y="81594"/>
                </a:lnTo>
                <a:lnTo>
                  <a:pt x="49926" y="78714"/>
                </a:lnTo>
                <a:lnTo>
                  <a:pt x="50886" y="78714"/>
                </a:lnTo>
                <a:lnTo>
                  <a:pt x="50886" y="75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" name="object 231"/>
          <p:cNvSpPr/>
          <p:nvPr/>
        </p:nvSpPr>
        <p:spPr>
          <a:xfrm>
            <a:off x="2160178" y="3684132"/>
            <a:ext cx="20147" cy="31683"/>
          </a:xfrm>
          <a:custGeom>
            <a:avLst/>
            <a:gdLst/>
            <a:ahLst/>
            <a:cxnLst/>
            <a:rect l="l" t="t" r="r" b="b"/>
            <a:pathLst>
              <a:path w="20147" h="31683">
                <a:moveTo>
                  <a:pt x="5745" y="30723"/>
                </a:moveTo>
                <a:lnTo>
                  <a:pt x="7680" y="30723"/>
                </a:lnTo>
                <a:lnTo>
                  <a:pt x="7680" y="29763"/>
                </a:lnTo>
                <a:lnTo>
                  <a:pt x="16306" y="17282"/>
                </a:lnTo>
                <a:lnTo>
                  <a:pt x="17266" y="16322"/>
                </a:lnTo>
                <a:lnTo>
                  <a:pt x="17266" y="15361"/>
                </a:lnTo>
                <a:lnTo>
                  <a:pt x="18242" y="14401"/>
                </a:lnTo>
                <a:lnTo>
                  <a:pt x="18242" y="13441"/>
                </a:lnTo>
                <a:lnTo>
                  <a:pt x="19202" y="12481"/>
                </a:lnTo>
                <a:lnTo>
                  <a:pt x="19202" y="10561"/>
                </a:lnTo>
                <a:lnTo>
                  <a:pt x="20147" y="9601"/>
                </a:lnTo>
                <a:lnTo>
                  <a:pt x="20147" y="1920"/>
                </a:lnTo>
                <a:lnTo>
                  <a:pt x="19202" y="960"/>
                </a:lnTo>
                <a:lnTo>
                  <a:pt x="18242" y="960"/>
                </a:lnTo>
                <a:lnTo>
                  <a:pt x="18242" y="0"/>
                </a:lnTo>
                <a:lnTo>
                  <a:pt x="9585" y="0"/>
                </a:lnTo>
                <a:lnTo>
                  <a:pt x="9585" y="960"/>
                </a:lnTo>
                <a:lnTo>
                  <a:pt x="8641" y="960"/>
                </a:lnTo>
                <a:lnTo>
                  <a:pt x="8641" y="2880"/>
                </a:lnTo>
                <a:lnTo>
                  <a:pt x="7680" y="3840"/>
                </a:lnTo>
                <a:lnTo>
                  <a:pt x="7680" y="12481"/>
                </a:lnTo>
                <a:lnTo>
                  <a:pt x="0" y="29763"/>
                </a:lnTo>
                <a:lnTo>
                  <a:pt x="0" y="31683"/>
                </a:lnTo>
                <a:lnTo>
                  <a:pt x="5745" y="31683"/>
                </a:lnTo>
                <a:lnTo>
                  <a:pt x="5745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" name="object 232"/>
          <p:cNvSpPr/>
          <p:nvPr/>
        </p:nvSpPr>
        <p:spPr>
          <a:xfrm>
            <a:off x="2219690" y="3616939"/>
            <a:ext cx="60487" cy="81594"/>
          </a:xfrm>
          <a:custGeom>
            <a:avLst/>
            <a:gdLst/>
            <a:ahLst/>
            <a:cxnLst/>
            <a:rect l="l" t="t" r="r" b="b"/>
            <a:pathLst>
              <a:path w="60487" h="81594">
                <a:moveTo>
                  <a:pt x="960" y="8641"/>
                </a:moveTo>
                <a:lnTo>
                  <a:pt x="960" y="9601"/>
                </a:lnTo>
                <a:lnTo>
                  <a:pt x="24963" y="9601"/>
                </a:lnTo>
                <a:lnTo>
                  <a:pt x="24963" y="80634"/>
                </a:lnTo>
                <a:lnTo>
                  <a:pt x="27843" y="80634"/>
                </a:lnTo>
                <a:lnTo>
                  <a:pt x="28803" y="81594"/>
                </a:lnTo>
                <a:lnTo>
                  <a:pt x="30723" y="81594"/>
                </a:lnTo>
                <a:lnTo>
                  <a:pt x="31683" y="80634"/>
                </a:lnTo>
                <a:lnTo>
                  <a:pt x="34564" y="80634"/>
                </a:lnTo>
                <a:lnTo>
                  <a:pt x="35524" y="79674"/>
                </a:lnTo>
                <a:lnTo>
                  <a:pt x="35524" y="9601"/>
                </a:lnTo>
                <a:lnTo>
                  <a:pt x="58552" y="9601"/>
                </a:lnTo>
                <a:lnTo>
                  <a:pt x="58552" y="8641"/>
                </a:lnTo>
                <a:lnTo>
                  <a:pt x="59512" y="8641"/>
                </a:lnTo>
                <a:lnTo>
                  <a:pt x="59512" y="7680"/>
                </a:lnTo>
                <a:lnTo>
                  <a:pt x="60487" y="6720"/>
                </a:lnTo>
                <a:lnTo>
                  <a:pt x="60487" y="2880"/>
                </a:lnTo>
                <a:lnTo>
                  <a:pt x="59512" y="1920"/>
                </a:lnTo>
                <a:lnTo>
                  <a:pt x="59512" y="960"/>
                </a:lnTo>
                <a:lnTo>
                  <a:pt x="58552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8641"/>
                </a:lnTo>
                <a:lnTo>
                  <a:pt x="96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" name="object 233"/>
          <p:cNvSpPr/>
          <p:nvPr/>
        </p:nvSpPr>
        <p:spPr>
          <a:xfrm>
            <a:off x="2285923" y="3684132"/>
            <a:ext cx="23042" cy="14401"/>
          </a:xfrm>
          <a:custGeom>
            <a:avLst/>
            <a:gdLst/>
            <a:ahLst/>
            <a:cxnLst/>
            <a:rect l="l" t="t" r="r" b="b"/>
            <a:pathLst>
              <a:path w="23042" h="14401">
                <a:moveTo>
                  <a:pt x="1920" y="13441"/>
                </a:moveTo>
                <a:lnTo>
                  <a:pt x="4800" y="14401"/>
                </a:lnTo>
                <a:lnTo>
                  <a:pt x="16322" y="14401"/>
                </a:lnTo>
                <a:lnTo>
                  <a:pt x="19202" y="12481"/>
                </a:lnTo>
                <a:lnTo>
                  <a:pt x="23042" y="11521"/>
                </a:lnTo>
                <a:lnTo>
                  <a:pt x="21122" y="2880"/>
                </a:lnTo>
                <a:lnTo>
                  <a:pt x="19202" y="4800"/>
                </a:lnTo>
                <a:lnTo>
                  <a:pt x="17282" y="5760"/>
                </a:lnTo>
                <a:lnTo>
                  <a:pt x="14401" y="6720"/>
                </a:lnTo>
                <a:lnTo>
                  <a:pt x="8641" y="6720"/>
                </a:lnTo>
                <a:lnTo>
                  <a:pt x="5760" y="5760"/>
                </a:lnTo>
                <a:lnTo>
                  <a:pt x="3840" y="3840"/>
                </a:lnTo>
                <a:lnTo>
                  <a:pt x="1920" y="2880"/>
                </a:lnTo>
                <a:lnTo>
                  <a:pt x="960" y="0"/>
                </a:lnTo>
                <a:lnTo>
                  <a:pt x="0" y="12481"/>
                </a:lnTo>
                <a:lnTo>
                  <a:pt x="192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" name="object 234"/>
          <p:cNvSpPr/>
          <p:nvPr/>
        </p:nvSpPr>
        <p:spPr>
          <a:xfrm>
            <a:off x="2276337" y="3637102"/>
            <a:ext cx="46070" cy="61432"/>
          </a:xfrm>
          <a:custGeom>
            <a:avLst/>
            <a:gdLst/>
            <a:ahLst/>
            <a:cxnLst/>
            <a:rect l="l" t="t" r="r" b="b"/>
            <a:pathLst>
              <a:path w="46070" h="61432">
                <a:moveTo>
                  <a:pt x="41269" y="5760"/>
                </a:moveTo>
                <a:lnTo>
                  <a:pt x="39349" y="3840"/>
                </a:lnTo>
                <a:lnTo>
                  <a:pt x="37429" y="2880"/>
                </a:lnTo>
                <a:lnTo>
                  <a:pt x="34549" y="1920"/>
                </a:lnTo>
                <a:lnTo>
                  <a:pt x="31668" y="960"/>
                </a:lnTo>
                <a:lnTo>
                  <a:pt x="27828" y="0"/>
                </a:lnTo>
                <a:lnTo>
                  <a:pt x="20147" y="0"/>
                </a:lnTo>
                <a:lnTo>
                  <a:pt x="18227" y="960"/>
                </a:lnTo>
                <a:lnTo>
                  <a:pt x="15346" y="960"/>
                </a:lnTo>
                <a:lnTo>
                  <a:pt x="13426" y="1920"/>
                </a:lnTo>
                <a:lnTo>
                  <a:pt x="11506" y="1920"/>
                </a:lnTo>
                <a:lnTo>
                  <a:pt x="10546" y="2880"/>
                </a:lnTo>
                <a:lnTo>
                  <a:pt x="8625" y="3840"/>
                </a:lnTo>
                <a:lnTo>
                  <a:pt x="6705" y="3840"/>
                </a:lnTo>
                <a:lnTo>
                  <a:pt x="5745" y="4800"/>
                </a:lnTo>
                <a:lnTo>
                  <a:pt x="4785" y="5760"/>
                </a:lnTo>
                <a:lnTo>
                  <a:pt x="3840" y="5760"/>
                </a:lnTo>
                <a:lnTo>
                  <a:pt x="3840" y="6720"/>
                </a:lnTo>
                <a:lnTo>
                  <a:pt x="2865" y="7680"/>
                </a:lnTo>
                <a:lnTo>
                  <a:pt x="2865" y="12481"/>
                </a:lnTo>
                <a:lnTo>
                  <a:pt x="3840" y="13441"/>
                </a:lnTo>
                <a:lnTo>
                  <a:pt x="3840" y="14401"/>
                </a:lnTo>
                <a:lnTo>
                  <a:pt x="6705" y="14401"/>
                </a:lnTo>
                <a:lnTo>
                  <a:pt x="7680" y="13441"/>
                </a:lnTo>
                <a:lnTo>
                  <a:pt x="8625" y="12481"/>
                </a:lnTo>
                <a:lnTo>
                  <a:pt x="9585" y="12481"/>
                </a:lnTo>
                <a:lnTo>
                  <a:pt x="11506" y="11521"/>
                </a:lnTo>
                <a:lnTo>
                  <a:pt x="12466" y="10561"/>
                </a:lnTo>
                <a:lnTo>
                  <a:pt x="14386" y="9601"/>
                </a:lnTo>
                <a:lnTo>
                  <a:pt x="16306" y="9601"/>
                </a:lnTo>
                <a:lnTo>
                  <a:pt x="18227" y="8641"/>
                </a:lnTo>
                <a:lnTo>
                  <a:pt x="27828" y="8641"/>
                </a:lnTo>
                <a:lnTo>
                  <a:pt x="28788" y="9601"/>
                </a:lnTo>
                <a:lnTo>
                  <a:pt x="30708" y="9601"/>
                </a:lnTo>
                <a:lnTo>
                  <a:pt x="32628" y="10561"/>
                </a:lnTo>
                <a:lnTo>
                  <a:pt x="33588" y="11521"/>
                </a:lnTo>
                <a:lnTo>
                  <a:pt x="34549" y="13441"/>
                </a:lnTo>
                <a:lnTo>
                  <a:pt x="34549" y="14401"/>
                </a:lnTo>
                <a:lnTo>
                  <a:pt x="35509" y="16322"/>
                </a:lnTo>
                <a:lnTo>
                  <a:pt x="35509" y="17282"/>
                </a:lnTo>
                <a:lnTo>
                  <a:pt x="36469" y="19202"/>
                </a:lnTo>
                <a:lnTo>
                  <a:pt x="36469" y="25908"/>
                </a:lnTo>
                <a:lnTo>
                  <a:pt x="23987" y="25908"/>
                </a:lnTo>
                <a:lnTo>
                  <a:pt x="20147" y="26883"/>
                </a:lnTo>
                <a:lnTo>
                  <a:pt x="16306" y="26883"/>
                </a:lnTo>
                <a:lnTo>
                  <a:pt x="13426" y="27843"/>
                </a:lnTo>
                <a:lnTo>
                  <a:pt x="10546" y="28803"/>
                </a:lnTo>
                <a:lnTo>
                  <a:pt x="7680" y="30723"/>
                </a:lnTo>
                <a:lnTo>
                  <a:pt x="5745" y="32628"/>
                </a:lnTo>
                <a:lnTo>
                  <a:pt x="3840" y="34564"/>
                </a:lnTo>
                <a:lnTo>
                  <a:pt x="1905" y="36469"/>
                </a:lnTo>
                <a:lnTo>
                  <a:pt x="960" y="38404"/>
                </a:lnTo>
                <a:lnTo>
                  <a:pt x="0" y="41269"/>
                </a:lnTo>
                <a:lnTo>
                  <a:pt x="0" y="47030"/>
                </a:lnTo>
                <a:lnTo>
                  <a:pt x="960" y="49911"/>
                </a:lnTo>
                <a:lnTo>
                  <a:pt x="1905" y="51831"/>
                </a:lnTo>
                <a:lnTo>
                  <a:pt x="2865" y="53751"/>
                </a:lnTo>
                <a:lnTo>
                  <a:pt x="3840" y="55671"/>
                </a:lnTo>
                <a:lnTo>
                  <a:pt x="5745" y="57591"/>
                </a:lnTo>
                <a:lnTo>
                  <a:pt x="7680" y="58552"/>
                </a:lnTo>
                <a:lnTo>
                  <a:pt x="9585" y="59512"/>
                </a:lnTo>
                <a:lnTo>
                  <a:pt x="10546" y="47030"/>
                </a:lnTo>
                <a:lnTo>
                  <a:pt x="10546" y="42245"/>
                </a:lnTo>
                <a:lnTo>
                  <a:pt x="11506" y="41269"/>
                </a:lnTo>
                <a:lnTo>
                  <a:pt x="11506" y="39349"/>
                </a:lnTo>
                <a:lnTo>
                  <a:pt x="12466" y="38404"/>
                </a:lnTo>
                <a:lnTo>
                  <a:pt x="13426" y="37429"/>
                </a:lnTo>
                <a:lnTo>
                  <a:pt x="14386" y="36469"/>
                </a:lnTo>
                <a:lnTo>
                  <a:pt x="16306" y="35524"/>
                </a:lnTo>
                <a:lnTo>
                  <a:pt x="18227" y="34564"/>
                </a:lnTo>
                <a:lnTo>
                  <a:pt x="20147" y="34564"/>
                </a:lnTo>
                <a:lnTo>
                  <a:pt x="22067" y="33588"/>
                </a:lnTo>
                <a:lnTo>
                  <a:pt x="36469" y="33588"/>
                </a:lnTo>
                <a:lnTo>
                  <a:pt x="36469" y="45110"/>
                </a:lnTo>
                <a:lnTo>
                  <a:pt x="33588" y="47990"/>
                </a:lnTo>
                <a:lnTo>
                  <a:pt x="30708" y="49911"/>
                </a:lnTo>
                <a:lnTo>
                  <a:pt x="32628" y="58552"/>
                </a:lnTo>
                <a:lnTo>
                  <a:pt x="35509" y="55671"/>
                </a:lnTo>
                <a:lnTo>
                  <a:pt x="37429" y="53751"/>
                </a:lnTo>
                <a:lnTo>
                  <a:pt x="37429" y="59512"/>
                </a:lnTo>
                <a:lnTo>
                  <a:pt x="38389" y="60472"/>
                </a:lnTo>
                <a:lnTo>
                  <a:pt x="40309" y="60472"/>
                </a:lnTo>
                <a:lnTo>
                  <a:pt x="41269" y="61432"/>
                </a:lnTo>
                <a:lnTo>
                  <a:pt x="43190" y="61432"/>
                </a:lnTo>
                <a:lnTo>
                  <a:pt x="44150" y="60472"/>
                </a:lnTo>
                <a:lnTo>
                  <a:pt x="46070" y="60472"/>
                </a:lnTo>
                <a:lnTo>
                  <a:pt x="46070" y="14401"/>
                </a:lnTo>
                <a:lnTo>
                  <a:pt x="45110" y="12481"/>
                </a:lnTo>
                <a:lnTo>
                  <a:pt x="44150" y="9601"/>
                </a:lnTo>
                <a:lnTo>
                  <a:pt x="43190" y="7680"/>
                </a:lnTo>
                <a:lnTo>
                  <a:pt x="41269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" name="object 235"/>
          <p:cNvSpPr/>
          <p:nvPr/>
        </p:nvSpPr>
        <p:spPr>
          <a:xfrm>
            <a:off x="2337770" y="3637102"/>
            <a:ext cx="39349" cy="61432"/>
          </a:xfrm>
          <a:custGeom>
            <a:avLst/>
            <a:gdLst/>
            <a:ahLst/>
            <a:cxnLst/>
            <a:rect l="l" t="t" r="r" b="b"/>
            <a:pathLst>
              <a:path w="39349" h="61432">
                <a:moveTo>
                  <a:pt x="12481" y="1920"/>
                </a:moveTo>
                <a:lnTo>
                  <a:pt x="9601" y="2880"/>
                </a:lnTo>
                <a:lnTo>
                  <a:pt x="7680" y="3840"/>
                </a:lnTo>
                <a:lnTo>
                  <a:pt x="5760" y="4800"/>
                </a:lnTo>
                <a:lnTo>
                  <a:pt x="3840" y="6720"/>
                </a:lnTo>
                <a:lnTo>
                  <a:pt x="2880" y="8641"/>
                </a:lnTo>
                <a:lnTo>
                  <a:pt x="1920" y="10561"/>
                </a:lnTo>
                <a:lnTo>
                  <a:pt x="960" y="12481"/>
                </a:lnTo>
                <a:lnTo>
                  <a:pt x="960" y="21122"/>
                </a:lnTo>
                <a:lnTo>
                  <a:pt x="1920" y="23042"/>
                </a:lnTo>
                <a:lnTo>
                  <a:pt x="2880" y="24963"/>
                </a:lnTo>
                <a:lnTo>
                  <a:pt x="3840" y="26883"/>
                </a:lnTo>
                <a:lnTo>
                  <a:pt x="5760" y="27843"/>
                </a:lnTo>
                <a:lnTo>
                  <a:pt x="6720" y="28803"/>
                </a:lnTo>
                <a:lnTo>
                  <a:pt x="8641" y="30723"/>
                </a:lnTo>
                <a:lnTo>
                  <a:pt x="9601" y="30723"/>
                </a:lnTo>
                <a:lnTo>
                  <a:pt x="11521" y="31683"/>
                </a:lnTo>
                <a:lnTo>
                  <a:pt x="13441" y="32628"/>
                </a:lnTo>
                <a:lnTo>
                  <a:pt x="15361" y="33588"/>
                </a:lnTo>
                <a:lnTo>
                  <a:pt x="17266" y="34564"/>
                </a:lnTo>
                <a:lnTo>
                  <a:pt x="18242" y="34564"/>
                </a:lnTo>
                <a:lnTo>
                  <a:pt x="20162" y="35524"/>
                </a:lnTo>
                <a:lnTo>
                  <a:pt x="22082" y="36469"/>
                </a:lnTo>
                <a:lnTo>
                  <a:pt x="23042" y="36469"/>
                </a:lnTo>
                <a:lnTo>
                  <a:pt x="24947" y="37429"/>
                </a:lnTo>
                <a:lnTo>
                  <a:pt x="25923" y="38404"/>
                </a:lnTo>
                <a:lnTo>
                  <a:pt x="26883" y="39349"/>
                </a:lnTo>
                <a:lnTo>
                  <a:pt x="27828" y="40309"/>
                </a:lnTo>
                <a:lnTo>
                  <a:pt x="28788" y="41269"/>
                </a:lnTo>
                <a:lnTo>
                  <a:pt x="28788" y="47030"/>
                </a:lnTo>
                <a:lnTo>
                  <a:pt x="27828" y="48950"/>
                </a:lnTo>
                <a:lnTo>
                  <a:pt x="27828" y="49911"/>
                </a:lnTo>
                <a:lnTo>
                  <a:pt x="26883" y="50871"/>
                </a:lnTo>
                <a:lnTo>
                  <a:pt x="25923" y="51831"/>
                </a:lnTo>
                <a:lnTo>
                  <a:pt x="24947" y="51831"/>
                </a:lnTo>
                <a:lnTo>
                  <a:pt x="23987" y="52791"/>
                </a:lnTo>
                <a:lnTo>
                  <a:pt x="22082" y="52791"/>
                </a:lnTo>
                <a:lnTo>
                  <a:pt x="21107" y="53751"/>
                </a:lnTo>
                <a:lnTo>
                  <a:pt x="15361" y="53751"/>
                </a:lnTo>
                <a:lnTo>
                  <a:pt x="13441" y="52791"/>
                </a:lnTo>
                <a:lnTo>
                  <a:pt x="11521" y="52791"/>
                </a:lnTo>
                <a:lnTo>
                  <a:pt x="9601" y="51831"/>
                </a:lnTo>
                <a:lnTo>
                  <a:pt x="7680" y="51831"/>
                </a:lnTo>
                <a:lnTo>
                  <a:pt x="6720" y="50871"/>
                </a:lnTo>
                <a:lnTo>
                  <a:pt x="4800" y="49911"/>
                </a:lnTo>
                <a:lnTo>
                  <a:pt x="3840" y="49911"/>
                </a:lnTo>
                <a:lnTo>
                  <a:pt x="2880" y="48950"/>
                </a:lnTo>
                <a:lnTo>
                  <a:pt x="2880" y="47990"/>
                </a:lnTo>
                <a:lnTo>
                  <a:pt x="0" y="47990"/>
                </a:lnTo>
                <a:lnTo>
                  <a:pt x="0" y="56631"/>
                </a:lnTo>
                <a:lnTo>
                  <a:pt x="960" y="57591"/>
                </a:lnTo>
                <a:lnTo>
                  <a:pt x="1920" y="58552"/>
                </a:lnTo>
                <a:lnTo>
                  <a:pt x="2880" y="58552"/>
                </a:lnTo>
                <a:lnTo>
                  <a:pt x="3840" y="59512"/>
                </a:lnTo>
                <a:lnTo>
                  <a:pt x="4800" y="59512"/>
                </a:lnTo>
                <a:lnTo>
                  <a:pt x="6720" y="60472"/>
                </a:lnTo>
                <a:lnTo>
                  <a:pt x="7680" y="60472"/>
                </a:lnTo>
                <a:lnTo>
                  <a:pt x="9601" y="61432"/>
                </a:lnTo>
                <a:lnTo>
                  <a:pt x="23042" y="61432"/>
                </a:lnTo>
                <a:lnTo>
                  <a:pt x="25923" y="60472"/>
                </a:lnTo>
                <a:lnTo>
                  <a:pt x="28788" y="59512"/>
                </a:lnTo>
                <a:lnTo>
                  <a:pt x="31668" y="58552"/>
                </a:lnTo>
                <a:lnTo>
                  <a:pt x="33604" y="56631"/>
                </a:lnTo>
                <a:lnTo>
                  <a:pt x="35509" y="55671"/>
                </a:lnTo>
                <a:lnTo>
                  <a:pt x="36484" y="53751"/>
                </a:lnTo>
                <a:lnTo>
                  <a:pt x="37444" y="51831"/>
                </a:lnTo>
                <a:lnTo>
                  <a:pt x="38389" y="48950"/>
                </a:lnTo>
                <a:lnTo>
                  <a:pt x="39349" y="47030"/>
                </a:lnTo>
                <a:lnTo>
                  <a:pt x="39349" y="41269"/>
                </a:lnTo>
                <a:lnTo>
                  <a:pt x="38389" y="39349"/>
                </a:lnTo>
                <a:lnTo>
                  <a:pt x="38389" y="37429"/>
                </a:lnTo>
                <a:lnTo>
                  <a:pt x="37444" y="35524"/>
                </a:lnTo>
                <a:lnTo>
                  <a:pt x="36484" y="34564"/>
                </a:lnTo>
                <a:lnTo>
                  <a:pt x="34549" y="32628"/>
                </a:lnTo>
                <a:lnTo>
                  <a:pt x="33604" y="31683"/>
                </a:lnTo>
                <a:lnTo>
                  <a:pt x="31668" y="30723"/>
                </a:lnTo>
                <a:lnTo>
                  <a:pt x="29763" y="29748"/>
                </a:lnTo>
                <a:lnTo>
                  <a:pt x="28788" y="28803"/>
                </a:lnTo>
                <a:lnTo>
                  <a:pt x="26883" y="27843"/>
                </a:lnTo>
                <a:lnTo>
                  <a:pt x="24947" y="27843"/>
                </a:lnTo>
                <a:lnTo>
                  <a:pt x="23042" y="26883"/>
                </a:lnTo>
                <a:lnTo>
                  <a:pt x="21107" y="25908"/>
                </a:lnTo>
                <a:lnTo>
                  <a:pt x="20162" y="25908"/>
                </a:lnTo>
                <a:lnTo>
                  <a:pt x="18242" y="24963"/>
                </a:lnTo>
                <a:lnTo>
                  <a:pt x="16322" y="24003"/>
                </a:lnTo>
                <a:lnTo>
                  <a:pt x="15361" y="23042"/>
                </a:lnTo>
                <a:lnTo>
                  <a:pt x="13441" y="22082"/>
                </a:lnTo>
                <a:lnTo>
                  <a:pt x="12481" y="21122"/>
                </a:lnTo>
                <a:lnTo>
                  <a:pt x="12481" y="20162"/>
                </a:lnTo>
                <a:lnTo>
                  <a:pt x="11521" y="19202"/>
                </a:lnTo>
                <a:lnTo>
                  <a:pt x="10561" y="18242"/>
                </a:lnTo>
                <a:lnTo>
                  <a:pt x="10561" y="14401"/>
                </a:lnTo>
                <a:lnTo>
                  <a:pt x="11521" y="13441"/>
                </a:lnTo>
                <a:lnTo>
                  <a:pt x="11521" y="12481"/>
                </a:lnTo>
                <a:lnTo>
                  <a:pt x="12481" y="11521"/>
                </a:lnTo>
                <a:lnTo>
                  <a:pt x="13441" y="10561"/>
                </a:lnTo>
                <a:lnTo>
                  <a:pt x="14401" y="9601"/>
                </a:lnTo>
                <a:lnTo>
                  <a:pt x="15361" y="9601"/>
                </a:lnTo>
                <a:lnTo>
                  <a:pt x="16322" y="8641"/>
                </a:lnTo>
                <a:lnTo>
                  <a:pt x="26883" y="8641"/>
                </a:lnTo>
                <a:lnTo>
                  <a:pt x="27828" y="9601"/>
                </a:lnTo>
                <a:lnTo>
                  <a:pt x="29763" y="9601"/>
                </a:lnTo>
                <a:lnTo>
                  <a:pt x="30723" y="10561"/>
                </a:lnTo>
                <a:lnTo>
                  <a:pt x="31668" y="10561"/>
                </a:lnTo>
                <a:lnTo>
                  <a:pt x="32628" y="11521"/>
                </a:lnTo>
                <a:lnTo>
                  <a:pt x="33604" y="11521"/>
                </a:lnTo>
                <a:lnTo>
                  <a:pt x="33604" y="12481"/>
                </a:lnTo>
                <a:lnTo>
                  <a:pt x="35509" y="12481"/>
                </a:lnTo>
                <a:lnTo>
                  <a:pt x="35509" y="11521"/>
                </a:lnTo>
                <a:lnTo>
                  <a:pt x="36484" y="11521"/>
                </a:lnTo>
                <a:lnTo>
                  <a:pt x="36484" y="4800"/>
                </a:lnTo>
                <a:lnTo>
                  <a:pt x="35509" y="4800"/>
                </a:lnTo>
                <a:lnTo>
                  <a:pt x="35509" y="3840"/>
                </a:lnTo>
                <a:lnTo>
                  <a:pt x="34549" y="3840"/>
                </a:lnTo>
                <a:lnTo>
                  <a:pt x="33604" y="2880"/>
                </a:lnTo>
                <a:lnTo>
                  <a:pt x="32628" y="2880"/>
                </a:lnTo>
                <a:lnTo>
                  <a:pt x="31668" y="1920"/>
                </a:lnTo>
                <a:lnTo>
                  <a:pt x="29763" y="1920"/>
                </a:lnTo>
                <a:lnTo>
                  <a:pt x="28788" y="960"/>
                </a:lnTo>
                <a:lnTo>
                  <a:pt x="25923" y="960"/>
                </a:lnTo>
                <a:lnTo>
                  <a:pt x="23987" y="0"/>
                </a:lnTo>
                <a:lnTo>
                  <a:pt x="18242" y="0"/>
                </a:lnTo>
                <a:lnTo>
                  <a:pt x="15361" y="960"/>
                </a:lnTo>
                <a:lnTo>
                  <a:pt x="12481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" name="object 236"/>
          <p:cNvSpPr/>
          <p:nvPr/>
        </p:nvSpPr>
        <p:spPr>
          <a:xfrm>
            <a:off x="2391521" y="3611178"/>
            <a:ext cx="46085" cy="87355"/>
          </a:xfrm>
          <a:custGeom>
            <a:avLst/>
            <a:gdLst/>
            <a:ahLst/>
            <a:cxnLst/>
            <a:rect l="l" t="t" r="r" b="b"/>
            <a:pathLst>
              <a:path w="46085" h="87355">
                <a:moveTo>
                  <a:pt x="42245" y="31683"/>
                </a:moveTo>
                <a:lnTo>
                  <a:pt x="43205" y="31683"/>
                </a:lnTo>
                <a:lnTo>
                  <a:pt x="43205" y="30723"/>
                </a:lnTo>
                <a:lnTo>
                  <a:pt x="44165" y="30723"/>
                </a:lnTo>
                <a:lnTo>
                  <a:pt x="44165" y="27843"/>
                </a:lnTo>
                <a:lnTo>
                  <a:pt x="43205" y="27843"/>
                </a:lnTo>
                <a:lnTo>
                  <a:pt x="42245" y="26883"/>
                </a:lnTo>
                <a:lnTo>
                  <a:pt x="34564" y="26883"/>
                </a:lnTo>
                <a:lnTo>
                  <a:pt x="34564" y="27843"/>
                </a:lnTo>
                <a:lnTo>
                  <a:pt x="32644" y="27843"/>
                </a:lnTo>
                <a:lnTo>
                  <a:pt x="32644" y="28803"/>
                </a:lnTo>
                <a:lnTo>
                  <a:pt x="31683" y="28803"/>
                </a:lnTo>
                <a:lnTo>
                  <a:pt x="10561" y="52806"/>
                </a:lnTo>
                <a:lnTo>
                  <a:pt x="10561" y="960"/>
                </a:lnTo>
                <a:lnTo>
                  <a:pt x="9601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85435"/>
                </a:lnTo>
                <a:lnTo>
                  <a:pt x="960" y="85435"/>
                </a:lnTo>
                <a:lnTo>
                  <a:pt x="960" y="86395"/>
                </a:lnTo>
                <a:lnTo>
                  <a:pt x="2880" y="86395"/>
                </a:lnTo>
                <a:lnTo>
                  <a:pt x="3840" y="87355"/>
                </a:lnTo>
                <a:lnTo>
                  <a:pt x="6720" y="87355"/>
                </a:lnTo>
                <a:lnTo>
                  <a:pt x="7680" y="86395"/>
                </a:lnTo>
                <a:lnTo>
                  <a:pt x="10561" y="86395"/>
                </a:lnTo>
                <a:lnTo>
                  <a:pt x="10561" y="53766"/>
                </a:lnTo>
                <a:lnTo>
                  <a:pt x="34564" y="84475"/>
                </a:lnTo>
                <a:lnTo>
                  <a:pt x="34564" y="85435"/>
                </a:lnTo>
                <a:lnTo>
                  <a:pt x="35524" y="85435"/>
                </a:lnTo>
                <a:lnTo>
                  <a:pt x="35524" y="86395"/>
                </a:lnTo>
                <a:lnTo>
                  <a:pt x="38404" y="86395"/>
                </a:lnTo>
                <a:lnTo>
                  <a:pt x="39364" y="87355"/>
                </a:lnTo>
                <a:lnTo>
                  <a:pt x="42245" y="87355"/>
                </a:lnTo>
                <a:lnTo>
                  <a:pt x="43205" y="86395"/>
                </a:lnTo>
                <a:lnTo>
                  <a:pt x="46085" y="86395"/>
                </a:lnTo>
                <a:lnTo>
                  <a:pt x="46085" y="83515"/>
                </a:lnTo>
                <a:lnTo>
                  <a:pt x="45125" y="82555"/>
                </a:lnTo>
                <a:lnTo>
                  <a:pt x="45125" y="81594"/>
                </a:lnTo>
                <a:lnTo>
                  <a:pt x="22082" y="52806"/>
                </a:lnTo>
                <a:lnTo>
                  <a:pt x="42245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" name="object 237"/>
          <p:cNvSpPr/>
          <p:nvPr/>
        </p:nvSpPr>
        <p:spPr>
          <a:xfrm>
            <a:off x="2483678" y="3647663"/>
            <a:ext cx="24963" cy="17282"/>
          </a:xfrm>
          <a:custGeom>
            <a:avLst/>
            <a:gdLst/>
            <a:ahLst/>
            <a:cxnLst/>
            <a:rect l="l" t="t" r="r" b="b"/>
            <a:pathLst>
              <a:path w="24963" h="17282">
                <a:moveTo>
                  <a:pt x="12481" y="4800"/>
                </a:moveTo>
                <a:lnTo>
                  <a:pt x="960" y="4800"/>
                </a:lnTo>
                <a:lnTo>
                  <a:pt x="960" y="5760"/>
                </a:lnTo>
                <a:lnTo>
                  <a:pt x="0" y="5760"/>
                </a:lnTo>
                <a:lnTo>
                  <a:pt x="0" y="11521"/>
                </a:lnTo>
                <a:lnTo>
                  <a:pt x="960" y="11521"/>
                </a:lnTo>
                <a:lnTo>
                  <a:pt x="960" y="12481"/>
                </a:lnTo>
                <a:lnTo>
                  <a:pt x="1920" y="12481"/>
                </a:lnTo>
                <a:lnTo>
                  <a:pt x="1920" y="13441"/>
                </a:lnTo>
                <a:lnTo>
                  <a:pt x="16322" y="13441"/>
                </a:lnTo>
                <a:lnTo>
                  <a:pt x="19202" y="14401"/>
                </a:lnTo>
                <a:lnTo>
                  <a:pt x="21122" y="14401"/>
                </a:lnTo>
                <a:lnTo>
                  <a:pt x="23042" y="15346"/>
                </a:lnTo>
                <a:lnTo>
                  <a:pt x="24963" y="17282"/>
                </a:lnTo>
                <a:lnTo>
                  <a:pt x="23042" y="7680"/>
                </a:lnTo>
                <a:lnTo>
                  <a:pt x="22082" y="0"/>
                </a:lnTo>
                <a:lnTo>
                  <a:pt x="21122" y="1920"/>
                </a:lnTo>
                <a:lnTo>
                  <a:pt x="19202" y="2880"/>
                </a:lnTo>
                <a:lnTo>
                  <a:pt x="17282" y="3840"/>
                </a:lnTo>
                <a:lnTo>
                  <a:pt x="14401" y="3840"/>
                </a:lnTo>
                <a:lnTo>
                  <a:pt x="1248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" name="object 238"/>
          <p:cNvSpPr/>
          <p:nvPr/>
        </p:nvSpPr>
        <p:spPr>
          <a:xfrm>
            <a:off x="2475036" y="3615979"/>
            <a:ext cx="50886" cy="82555"/>
          </a:xfrm>
          <a:custGeom>
            <a:avLst/>
            <a:gdLst/>
            <a:ahLst/>
            <a:cxnLst/>
            <a:rect l="l" t="t" r="r" b="b"/>
            <a:pathLst>
              <a:path w="50886" h="82555">
                <a:moveTo>
                  <a:pt x="47045" y="14401"/>
                </a:moveTo>
                <a:lnTo>
                  <a:pt x="46085" y="11521"/>
                </a:lnTo>
                <a:lnTo>
                  <a:pt x="45125" y="9601"/>
                </a:lnTo>
                <a:lnTo>
                  <a:pt x="43205" y="6720"/>
                </a:lnTo>
                <a:lnTo>
                  <a:pt x="41285" y="5760"/>
                </a:lnTo>
                <a:lnTo>
                  <a:pt x="39364" y="3840"/>
                </a:lnTo>
                <a:lnTo>
                  <a:pt x="37444" y="1920"/>
                </a:lnTo>
                <a:lnTo>
                  <a:pt x="34564" y="960"/>
                </a:lnTo>
                <a:lnTo>
                  <a:pt x="31683" y="0"/>
                </a:lnTo>
                <a:lnTo>
                  <a:pt x="19202" y="0"/>
                </a:lnTo>
                <a:lnTo>
                  <a:pt x="17282" y="960"/>
                </a:lnTo>
                <a:lnTo>
                  <a:pt x="15361" y="960"/>
                </a:lnTo>
                <a:lnTo>
                  <a:pt x="12481" y="1920"/>
                </a:lnTo>
                <a:lnTo>
                  <a:pt x="11521" y="2880"/>
                </a:lnTo>
                <a:lnTo>
                  <a:pt x="9601" y="2880"/>
                </a:lnTo>
                <a:lnTo>
                  <a:pt x="7680" y="3840"/>
                </a:lnTo>
                <a:lnTo>
                  <a:pt x="6720" y="4800"/>
                </a:lnTo>
                <a:lnTo>
                  <a:pt x="5760" y="5760"/>
                </a:lnTo>
                <a:lnTo>
                  <a:pt x="4815" y="5760"/>
                </a:lnTo>
                <a:lnTo>
                  <a:pt x="3840" y="6720"/>
                </a:lnTo>
                <a:lnTo>
                  <a:pt x="3840" y="7680"/>
                </a:lnTo>
                <a:lnTo>
                  <a:pt x="2880" y="7680"/>
                </a:lnTo>
                <a:lnTo>
                  <a:pt x="2880" y="15361"/>
                </a:lnTo>
                <a:lnTo>
                  <a:pt x="5760" y="15361"/>
                </a:lnTo>
                <a:lnTo>
                  <a:pt x="6720" y="14401"/>
                </a:lnTo>
                <a:lnTo>
                  <a:pt x="7680" y="13441"/>
                </a:lnTo>
                <a:lnTo>
                  <a:pt x="8641" y="13441"/>
                </a:lnTo>
                <a:lnTo>
                  <a:pt x="10561" y="12481"/>
                </a:lnTo>
                <a:lnTo>
                  <a:pt x="12481" y="11521"/>
                </a:lnTo>
                <a:lnTo>
                  <a:pt x="14401" y="10561"/>
                </a:lnTo>
                <a:lnTo>
                  <a:pt x="16322" y="9601"/>
                </a:lnTo>
                <a:lnTo>
                  <a:pt x="18242" y="9601"/>
                </a:lnTo>
                <a:lnTo>
                  <a:pt x="20162" y="8641"/>
                </a:lnTo>
                <a:lnTo>
                  <a:pt x="24963" y="8641"/>
                </a:lnTo>
                <a:lnTo>
                  <a:pt x="26883" y="9601"/>
                </a:lnTo>
                <a:lnTo>
                  <a:pt x="28803" y="9601"/>
                </a:lnTo>
                <a:lnTo>
                  <a:pt x="29763" y="10561"/>
                </a:lnTo>
                <a:lnTo>
                  <a:pt x="31683" y="11521"/>
                </a:lnTo>
                <a:lnTo>
                  <a:pt x="32644" y="12481"/>
                </a:lnTo>
                <a:lnTo>
                  <a:pt x="33604" y="13441"/>
                </a:lnTo>
                <a:lnTo>
                  <a:pt x="34564" y="15361"/>
                </a:lnTo>
                <a:lnTo>
                  <a:pt x="34564" y="16322"/>
                </a:lnTo>
                <a:lnTo>
                  <a:pt x="35524" y="18242"/>
                </a:lnTo>
                <a:lnTo>
                  <a:pt x="35524" y="25923"/>
                </a:lnTo>
                <a:lnTo>
                  <a:pt x="34564" y="27843"/>
                </a:lnTo>
                <a:lnTo>
                  <a:pt x="33604" y="28803"/>
                </a:lnTo>
                <a:lnTo>
                  <a:pt x="32644" y="30723"/>
                </a:lnTo>
                <a:lnTo>
                  <a:pt x="30723" y="31683"/>
                </a:lnTo>
                <a:lnTo>
                  <a:pt x="31683" y="39364"/>
                </a:lnTo>
                <a:lnTo>
                  <a:pt x="33604" y="48966"/>
                </a:lnTo>
                <a:lnTo>
                  <a:pt x="35524" y="49926"/>
                </a:lnTo>
                <a:lnTo>
                  <a:pt x="36484" y="51846"/>
                </a:lnTo>
                <a:lnTo>
                  <a:pt x="37444" y="53751"/>
                </a:lnTo>
                <a:lnTo>
                  <a:pt x="38404" y="55686"/>
                </a:lnTo>
                <a:lnTo>
                  <a:pt x="39364" y="57591"/>
                </a:lnTo>
                <a:lnTo>
                  <a:pt x="39364" y="61432"/>
                </a:lnTo>
                <a:lnTo>
                  <a:pt x="38404" y="63367"/>
                </a:lnTo>
                <a:lnTo>
                  <a:pt x="38404" y="65272"/>
                </a:lnTo>
                <a:lnTo>
                  <a:pt x="37444" y="67208"/>
                </a:lnTo>
                <a:lnTo>
                  <a:pt x="36484" y="69113"/>
                </a:lnTo>
                <a:lnTo>
                  <a:pt x="34564" y="70073"/>
                </a:lnTo>
                <a:lnTo>
                  <a:pt x="33604" y="71033"/>
                </a:lnTo>
                <a:lnTo>
                  <a:pt x="31683" y="71993"/>
                </a:lnTo>
                <a:lnTo>
                  <a:pt x="29763" y="72953"/>
                </a:lnTo>
                <a:lnTo>
                  <a:pt x="27843" y="73913"/>
                </a:lnTo>
                <a:lnTo>
                  <a:pt x="17282" y="73913"/>
                </a:lnTo>
                <a:lnTo>
                  <a:pt x="14401" y="72953"/>
                </a:lnTo>
                <a:lnTo>
                  <a:pt x="12481" y="71993"/>
                </a:lnTo>
                <a:lnTo>
                  <a:pt x="10561" y="71993"/>
                </a:lnTo>
                <a:lnTo>
                  <a:pt x="8641" y="71033"/>
                </a:lnTo>
                <a:lnTo>
                  <a:pt x="6720" y="70073"/>
                </a:lnTo>
                <a:lnTo>
                  <a:pt x="5760" y="69113"/>
                </a:lnTo>
                <a:lnTo>
                  <a:pt x="4815" y="69113"/>
                </a:lnTo>
                <a:lnTo>
                  <a:pt x="2880" y="68153"/>
                </a:lnTo>
                <a:lnTo>
                  <a:pt x="975" y="68153"/>
                </a:lnTo>
                <a:lnTo>
                  <a:pt x="975" y="69113"/>
                </a:lnTo>
                <a:lnTo>
                  <a:pt x="0" y="70073"/>
                </a:lnTo>
                <a:lnTo>
                  <a:pt x="0" y="72953"/>
                </a:lnTo>
                <a:lnTo>
                  <a:pt x="975" y="72953"/>
                </a:lnTo>
                <a:lnTo>
                  <a:pt x="975" y="76794"/>
                </a:lnTo>
                <a:lnTo>
                  <a:pt x="1920" y="76794"/>
                </a:lnTo>
                <a:lnTo>
                  <a:pt x="1920" y="77754"/>
                </a:lnTo>
                <a:lnTo>
                  <a:pt x="2880" y="77754"/>
                </a:lnTo>
                <a:lnTo>
                  <a:pt x="3840" y="78714"/>
                </a:lnTo>
                <a:lnTo>
                  <a:pt x="5760" y="79674"/>
                </a:lnTo>
                <a:lnTo>
                  <a:pt x="6720" y="79674"/>
                </a:lnTo>
                <a:lnTo>
                  <a:pt x="8641" y="80634"/>
                </a:lnTo>
                <a:lnTo>
                  <a:pt x="10561" y="81594"/>
                </a:lnTo>
                <a:lnTo>
                  <a:pt x="12481" y="81594"/>
                </a:lnTo>
                <a:lnTo>
                  <a:pt x="15361" y="82555"/>
                </a:lnTo>
                <a:lnTo>
                  <a:pt x="30723" y="82555"/>
                </a:lnTo>
                <a:lnTo>
                  <a:pt x="34564" y="81594"/>
                </a:lnTo>
                <a:lnTo>
                  <a:pt x="38404" y="79674"/>
                </a:lnTo>
                <a:lnTo>
                  <a:pt x="41285" y="78714"/>
                </a:lnTo>
                <a:lnTo>
                  <a:pt x="43205" y="75834"/>
                </a:lnTo>
                <a:lnTo>
                  <a:pt x="46085" y="73913"/>
                </a:lnTo>
                <a:lnTo>
                  <a:pt x="48006" y="71993"/>
                </a:lnTo>
                <a:lnTo>
                  <a:pt x="48966" y="69113"/>
                </a:lnTo>
                <a:lnTo>
                  <a:pt x="50886" y="65272"/>
                </a:lnTo>
                <a:lnTo>
                  <a:pt x="50886" y="53751"/>
                </a:lnTo>
                <a:lnTo>
                  <a:pt x="49926" y="51846"/>
                </a:lnTo>
                <a:lnTo>
                  <a:pt x="48966" y="48966"/>
                </a:lnTo>
                <a:lnTo>
                  <a:pt x="47045" y="47030"/>
                </a:lnTo>
                <a:lnTo>
                  <a:pt x="46085" y="46085"/>
                </a:lnTo>
                <a:lnTo>
                  <a:pt x="44165" y="44165"/>
                </a:lnTo>
                <a:lnTo>
                  <a:pt x="42245" y="42245"/>
                </a:lnTo>
                <a:lnTo>
                  <a:pt x="39364" y="41285"/>
                </a:lnTo>
                <a:lnTo>
                  <a:pt x="37444" y="40325"/>
                </a:lnTo>
                <a:lnTo>
                  <a:pt x="34564" y="39364"/>
                </a:lnTo>
                <a:lnTo>
                  <a:pt x="36484" y="38404"/>
                </a:lnTo>
                <a:lnTo>
                  <a:pt x="38404" y="36484"/>
                </a:lnTo>
                <a:lnTo>
                  <a:pt x="40325" y="35524"/>
                </a:lnTo>
                <a:lnTo>
                  <a:pt x="42245" y="34564"/>
                </a:lnTo>
                <a:lnTo>
                  <a:pt x="43205" y="32644"/>
                </a:lnTo>
                <a:lnTo>
                  <a:pt x="45125" y="30723"/>
                </a:lnTo>
                <a:lnTo>
                  <a:pt x="46085" y="28803"/>
                </a:lnTo>
                <a:lnTo>
                  <a:pt x="46085" y="26883"/>
                </a:lnTo>
                <a:lnTo>
                  <a:pt x="47045" y="24963"/>
                </a:lnTo>
                <a:lnTo>
                  <a:pt x="47045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" name="object 239"/>
          <p:cNvSpPr/>
          <p:nvPr/>
        </p:nvSpPr>
        <p:spPr>
          <a:xfrm>
            <a:off x="2536484" y="3684132"/>
            <a:ext cx="20162" cy="31683"/>
          </a:xfrm>
          <a:custGeom>
            <a:avLst/>
            <a:gdLst/>
            <a:ahLst/>
            <a:cxnLst/>
            <a:rect l="l" t="t" r="r" b="b"/>
            <a:pathLst>
              <a:path w="20162" h="31683">
                <a:moveTo>
                  <a:pt x="0" y="30723"/>
                </a:moveTo>
                <a:lnTo>
                  <a:pt x="0" y="31683"/>
                </a:lnTo>
                <a:lnTo>
                  <a:pt x="5760" y="31683"/>
                </a:lnTo>
                <a:lnTo>
                  <a:pt x="6720" y="30723"/>
                </a:lnTo>
                <a:lnTo>
                  <a:pt x="7680" y="30723"/>
                </a:lnTo>
                <a:lnTo>
                  <a:pt x="7680" y="29763"/>
                </a:lnTo>
                <a:lnTo>
                  <a:pt x="16322" y="17282"/>
                </a:lnTo>
                <a:lnTo>
                  <a:pt x="17282" y="16322"/>
                </a:lnTo>
                <a:lnTo>
                  <a:pt x="18227" y="15361"/>
                </a:lnTo>
                <a:lnTo>
                  <a:pt x="18227" y="14401"/>
                </a:lnTo>
                <a:lnTo>
                  <a:pt x="19202" y="13441"/>
                </a:lnTo>
                <a:lnTo>
                  <a:pt x="19202" y="11521"/>
                </a:lnTo>
                <a:lnTo>
                  <a:pt x="20162" y="10561"/>
                </a:lnTo>
                <a:lnTo>
                  <a:pt x="20162" y="960"/>
                </a:lnTo>
                <a:lnTo>
                  <a:pt x="19202" y="960"/>
                </a:lnTo>
                <a:lnTo>
                  <a:pt x="18227" y="0"/>
                </a:lnTo>
                <a:lnTo>
                  <a:pt x="10561" y="0"/>
                </a:lnTo>
                <a:lnTo>
                  <a:pt x="9601" y="960"/>
                </a:lnTo>
                <a:lnTo>
                  <a:pt x="8641" y="960"/>
                </a:lnTo>
                <a:lnTo>
                  <a:pt x="8641" y="12481"/>
                </a:lnTo>
                <a:lnTo>
                  <a:pt x="0" y="29763"/>
                </a:lnTo>
                <a:lnTo>
                  <a:pt x="0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" name="object 240"/>
          <p:cNvSpPr/>
          <p:nvPr/>
        </p:nvSpPr>
        <p:spPr>
          <a:xfrm>
            <a:off x="2595996" y="3616939"/>
            <a:ext cx="60472" cy="81594"/>
          </a:xfrm>
          <a:custGeom>
            <a:avLst/>
            <a:gdLst/>
            <a:ahLst/>
            <a:cxnLst/>
            <a:rect l="l" t="t" r="r" b="b"/>
            <a:pathLst>
              <a:path w="60472" h="81594">
                <a:moveTo>
                  <a:pt x="31683" y="80634"/>
                </a:moveTo>
                <a:lnTo>
                  <a:pt x="35524" y="80634"/>
                </a:lnTo>
                <a:lnTo>
                  <a:pt x="35524" y="9601"/>
                </a:lnTo>
                <a:lnTo>
                  <a:pt x="58567" y="9601"/>
                </a:lnTo>
                <a:lnTo>
                  <a:pt x="59512" y="8641"/>
                </a:lnTo>
                <a:lnTo>
                  <a:pt x="60472" y="7680"/>
                </a:lnTo>
                <a:lnTo>
                  <a:pt x="60472" y="1920"/>
                </a:lnTo>
                <a:lnTo>
                  <a:pt x="59512" y="1920"/>
                </a:lnTo>
                <a:lnTo>
                  <a:pt x="59512" y="0"/>
                </a:lnTo>
                <a:lnTo>
                  <a:pt x="96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7680"/>
                </a:lnTo>
                <a:lnTo>
                  <a:pt x="960" y="8641"/>
                </a:lnTo>
                <a:lnTo>
                  <a:pt x="1920" y="9601"/>
                </a:lnTo>
                <a:lnTo>
                  <a:pt x="24963" y="9601"/>
                </a:lnTo>
                <a:lnTo>
                  <a:pt x="24963" y="80634"/>
                </a:lnTo>
                <a:lnTo>
                  <a:pt x="28803" y="80634"/>
                </a:lnTo>
                <a:lnTo>
                  <a:pt x="28803" y="81594"/>
                </a:lnTo>
                <a:lnTo>
                  <a:pt x="31683" y="81594"/>
                </a:lnTo>
                <a:lnTo>
                  <a:pt x="31683" y="8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" name="object 241"/>
          <p:cNvSpPr/>
          <p:nvPr/>
        </p:nvSpPr>
        <p:spPr>
          <a:xfrm>
            <a:off x="2652628" y="3637102"/>
            <a:ext cx="47045" cy="61432"/>
          </a:xfrm>
          <a:custGeom>
            <a:avLst/>
            <a:gdLst/>
            <a:ahLst/>
            <a:cxnLst/>
            <a:rect l="l" t="t" r="r" b="b"/>
            <a:pathLst>
              <a:path w="47045" h="61432">
                <a:moveTo>
                  <a:pt x="3840" y="12481"/>
                </a:moveTo>
                <a:lnTo>
                  <a:pt x="3840" y="14401"/>
                </a:lnTo>
                <a:lnTo>
                  <a:pt x="6720" y="14401"/>
                </a:lnTo>
                <a:lnTo>
                  <a:pt x="7680" y="13441"/>
                </a:lnTo>
                <a:lnTo>
                  <a:pt x="8656" y="12481"/>
                </a:lnTo>
                <a:lnTo>
                  <a:pt x="9616" y="12481"/>
                </a:lnTo>
                <a:lnTo>
                  <a:pt x="11521" y="11521"/>
                </a:lnTo>
                <a:lnTo>
                  <a:pt x="12496" y="10561"/>
                </a:lnTo>
                <a:lnTo>
                  <a:pt x="14401" y="9601"/>
                </a:lnTo>
                <a:lnTo>
                  <a:pt x="16337" y="9601"/>
                </a:lnTo>
                <a:lnTo>
                  <a:pt x="18242" y="8641"/>
                </a:lnTo>
                <a:lnTo>
                  <a:pt x="27843" y="8641"/>
                </a:lnTo>
                <a:lnTo>
                  <a:pt x="29763" y="9601"/>
                </a:lnTo>
                <a:lnTo>
                  <a:pt x="30723" y="9601"/>
                </a:lnTo>
                <a:lnTo>
                  <a:pt x="32644" y="10561"/>
                </a:lnTo>
                <a:lnTo>
                  <a:pt x="33604" y="11521"/>
                </a:lnTo>
                <a:lnTo>
                  <a:pt x="34564" y="13441"/>
                </a:lnTo>
                <a:lnTo>
                  <a:pt x="35524" y="14401"/>
                </a:lnTo>
                <a:lnTo>
                  <a:pt x="35524" y="16322"/>
                </a:lnTo>
                <a:lnTo>
                  <a:pt x="36484" y="17282"/>
                </a:lnTo>
                <a:lnTo>
                  <a:pt x="36484" y="25908"/>
                </a:lnTo>
                <a:lnTo>
                  <a:pt x="24003" y="25908"/>
                </a:lnTo>
                <a:lnTo>
                  <a:pt x="20162" y="26883"/>
                </a:lnTo>
                <a:lnTo>
                  <a:pt x="17282" y="26883"/>
                </a:lnTo>
                <a:lnTo>
                  <a:pt x="13441" y="27843"/>
                </a:lnTo>
                <a:lnTo>
                  <a:pt x="10561" y="28803"/>
                </a:lnTo>
                <a:lnTo>
                  <a:pt x="7680" y="30723"/>
                </a:lnTo>
                <a:lnTo>
                  <a:pt x="5775" y="32628"/>
                </a:lnTo>
                <a:lnTo>
                  <a:pt x="3840" y="34564"/>
                </a:lnTo>
                <a:lnTo>
                  <a:pt x="2880" y="36469"/>
                </a:lnTo>
                <a:lnTo>
                  <a:pt x="975" y="38404"/>
                </a:lnTo>
                <a:lnTo>
                  <a:pt x="0" y="41269"/>
                </a:lnTo>
                <a:lnTo>
                  <a:pt x="0" y="47030"/>
                </a:lnTo>
                <a:lnTo>
                  <a:pt x="975" y="49911"/>
                </a:lnTo>
                <a:lnTo>
                  <a:pt x="1935" y="51831"/>
                </a:lnTo>
                <a:lnTo>
                  <a:pt x="2880" y="53751"/>
                </a:lnTo>
                <a:lnTo>
                  <a:pt x="3840" y="55671"/>
                </a:lnTo>
                <a:lnTo>
                  <a:pt x="5775" y="57591"/>
                </a:lnTo>
                <a:lnTo>
                  <a:pt x="7680" y="58552"/>
                </a:lnTo>
                <a:lnTo>
                  <a:pt x="9616" y="59512"/>
                </a:lnTo>
                <a:lnTo>
                  <a:pt x="11521" y="60472"/>
                </a:lnTo>
                <a:lnTo>
                  <a:pt x="10561" y="47030"/>
                </a:lnTo>
                <a:lnTo>
                  <a:pt x="10561" y="42245"/>
                </a:lnTo>
                <a:lnTo>
                  <a:pt x="11521" y="41269"/>
                </a:lnTo>
                <a:lnTo>
                  <a:pt x="11521" y="39349"/>
                </a:lnTo>
                <a:lnTo>
                  <a:pt x="12496" y="38404"/>
                </a:lnTo>
                <a:lnTo>
                  <a:pt x="13441" y="37429"/>
                </a:lnTo>
                <a:lnTo>
                  <a:pt x="15361" y="36469"/>
                </a:lnTo>
                <a:lnTo>
                  <a:pt x="16337" y="35524"/>
                </a:lnTo>
                <a:lnTo>
                  <a:pt x="18242" y="34564"/>
                </a:lnTo>
                <a:lnTo>
                  <a:pt x="20162" y="34564"/>
                </a:lnTo>
                <a:lnTo>
                  <a:pt x="22082" y="33588"/>
                </a:lnTo>
                <a:lnTo>
                  <a:pt x="36484" y="33588"/>
                </a:lnTo>
                <a:lnTo>
                  <a:pt x="36484" y="45110"/>
                </a:lnTo>
                <a:lnTo>
                  <a:pt x="33604" y="47990"/>
                </a:lnTo>
                <a:lnTo>
                  <a:pt x="31683" y="49911"/>
                </a:lnTo>
                <a:lnTo>
                  <a:pt x="28803" y="51831"/>
                </a:lnTo>
                <a:lnTo>
                  <a:pt x="26883" y="52791"/>
                </a:lnTo>
                <a:lnTo>
                  <a:pt x="24003" y="53751"/>
                </a:lnTo>
                <a:lnTo>
                  <a:pt x="18242" y="53751"/>
                </a:lnTo>
                <a:lnTo>
                  <a:pt x="15361" y="52791"/>
                </a:lnTo>
                <a:lnTo>
                  <a:pt x="13441" y="50871"/>
                </a:lnTo>
                <a:lnTo>
                  <a:pt x="14401" y="61432"/>
                </a:lnTo>
                <a:lnTo>
                  <a:pt x="26883" y="61432"/>
                </a:lnTo>
                <a:lnTo>
                  <a:pt x="29763" y="59512"/>
                </a:lnTo>
                <a:lnTo>
                  <a:pt x="32644" y="58552"/>
                </a:lnTo>
                <a:lnTo>
                  <a:pt x="35524" y="55671"/>
                </a:lnTo>
                <a:lnTo>
                  <a:pt x="37444" y="53751"/>
                </a:lnTo>
                <a:lnTo>
                  <a:pt x="37444" y="59512"/>
                </a:lnTo>
                <a:lnTo>
                  <a:pt x="38404" y="60472"/>
                </a:lnTo>
                <a:lnTo>
                  <a:pt x="40325" y="60472"/>
                </a:lnTo>
                <a:lnTo>
                  <a:pt x="41285" y="61432"/>
                </a:lnTo>
                <a:lnTo>
                  <a:pt x="43205" y="61432"/>
                </a:lnTo>
                <a:lnTo>
                  <a:pt x="44165" y="60472"/>
                </a:lnTo>
                <a:lnTo>
                  <a:pt x="46085" y="60472"/>
                </a:lnTo>
                <a:lnTo>
                  <a:pt x="46085" y="59512"/>
                </a:lnTo>
                <a:lnTo>
                  <a:pt x="47045" y="59512"/>
                </a:lnTo>
                <a:lnTo>
                  <a:pt x="47045" y="18242"/>
                </a:lnTo>
                <a:lnTo>
                  <a:pt x="46085" y="14401"/>
                </a:lnTo>
                <a:lnTo>
                  <a:pt x="45125" y="12481"/>
                </a:lnTo>
                <a:lnTo>
                  <a:pt x="44165" y="9601"/>
                </a:lnTo>
                <a:lnTo>
                  <a:pt x="43205" y="7680"/>
                </a:lnTo>
                <a:lnTo>
                  <a:pt x="41285" y="5760"/>
                </a:lnTo>
                <a:lnTo>
                  <a:pt x="40325" y="3840"/>
                </a:lnTo>
                <a:lnTo>
                  <a:pt x="37444" y="2880"/>
                </a:lnTo>
                <a:lnTo>
                  <a:pt x="34564" y="1920"/>
                </a:lnTo>
                <a:lnTo>
                  <a:pt x="31683" y="960"/>
                </a:lnTo>
                <a:lnTo>
                  <a:pt x="28803" y="0"/>
                </a:lnTo>
                <a:lnTo>
                  <a:pt x="20162" y="0"/>
                </a:lnTo>
                <a:lnTo>
                  <a:pt x="18242" y="960"/>
                </a:lnTo>
                <a:lnTo>
                  <a:pt x="16337" y="960"/>
                </a:lnTo>
                <a:lnTo>
                  <a:pt x="13441" y="1920"/>
                </a:lnTo>
                <a:lnTo>
                  <a:pt x="12496" y="1920"/>
                </a:lnTo>
                <a:lnTo>
                  <a:pt x="10561" y="2880"/>
                </a:lnTo>
                <a:lnTo>
                  <a:pt x="8656" y="3840"/>
                </a:lnTo>
                <a:lnTo>
                  <a:pt x="7680" y="3840"/>
                </a:lnTo>
                <a:lnTo>
                  <a:pt x="5775" y="4800"/>
                </a:lnTo>
                <a:lnTo>
                  <a:pt x="4815" y="5760"/>
                </a:lnTo>
                <a:lnTo>
                  <a:pt x="3840" y="6720"/>
                </a:lnTo>
                <a:lnTo>
                  <a:pt x="3840" y="7680"/>
                </a:lnTo>
                <a:lnTo>
                  <a:pt x="2880" y="8641"/>
                </a:lnTo>
                <a:lnTo>
                  <a:pt x="2880" y="12481"/>
                </a:lnTo>
                <a:lnTo>
                  <a:pt x="3840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" name="object 242"/>
          <p:cNvSpPr/>
          <p:nvPr/>
        </p:nvSpPr>
        <p:spPr>
          <a:xfrm>
            <a:off x="2663190" y="3684132"/>
            <a:ext cx="3840" cy="14401"/>
          </a:xfrm>
          <a:custGeom>
            <a:avLst/>
            <a:gdLst/>
            <a:ahLst/>
            <a:cxnLst/>
            <a:rect l="l" t="t" r="r" b="b"/>
            <a:pathLst>
              <a:path w="3840" h="14401">
                <a:moveTo>
                  <a:pt x="960" y="2880"/>
                </a:moveTo>
                <a:lnTo>
                  <a:pt x="0" y="0"/>
                </a:lnTo>
                <a:lnTo>
                  <a:pt x="960" y="13441"/>
                </a:lnTo>
                <a:lnTo>
                  <a:pt x="3840" y="14401"/>
                </a:lnTo>
                <a:lnTo>
                  <a:pt x="2880" y="3840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" name="object 243"/>
          <p:cNvSpPr/>
          <p:nvPr/>
        </p:nvSpPr>
        <p:spPr>
          <a:xfrm>
            <a:off x="2714076" y="3637102"/>
            <a:ext cx="39349" cy="61432"/>
          </a:xfrm>
          <a:custGeom>
            <a:avLst/>
            <a:gdLst/>
            <a:ahLst/>
            <a:cxnLst/>
            <a:rect l="l" t="t" r="r" b="b"/>
            <a:pathLst>
              <a:path w="39349" h="61432">
                <a:moveTo>
                  <a:pt x="36469" y="4800"/>
                </a:moveTo>
                <a:lnTo>
                  <a:pt x="35524" y="4800"/>
                </a:lnTo>
                <a:lnTo>
                  <a:pt x="35524" y="3840"/>
                </a:lnTo>
                <a:lnTo>
                  <a:pt x="34564" y="3840"/>
                </a:lnTo>
                <a:lnTo>
                  <a:pt x="33604" y="2880"/>
                </a:lnTo>
                <a:lnTo>
                  <a:pt x="32628" y="1920"/>
                </a:lnTo>
                <a:lnTo>
                  <a:pt x="29763" y="1920"/>
                </a:lnTo>
                <a:lnTo>
                  <a:pt x="28803" y="960"/>
                </a:lnTo>
                <a:lnTo>
                  <a:pt x="25923" y="960"/>
                </a:lnTo>
                <a:lnTo>
                  <a:pt x="24963" y="0"/>
                </a:lnTo>
                <a:lnTo>
                  <a:pt x="18242" y="0"/>
                </a:lnTo>
                <a:lnTo>
                  <a:pt x="15361" y="960"/>
                </a:lnTo>
                <a:lnTo>
                  <a:pt x="12481" y="1920"/>
                </a:lnTo>
                <a:lnTo>
                  <a:pt x="9601" y="2880"/>
                </a:lnTo>
                <a:lnTo>
                  <a:pt x="7680" y="3840"/>
                </a:lnTo>
                <a:lnTo>
                  <a:pt x="6720" y="4800"/>
                </a:lnTo>
                <a:lnTo>
                  <a:pt x="4800" y="6720"/>
                </a:lnTo>
                <a:lnTo>
                  <a:pt x="2880" y="8641"/>
                </a:lnTo>
                <a:lnTo>
                  <a:pt x="1920" y="10561"/>
                </a:lnTo>
                <a:lnTo>
                  <a:pt x="1920" y="12481"/>
                </a:lnTo>
                <a:lnTo>
                  <a:pt x="960" y="14401"/>
                </a:lnTo>
                <a:lnTo>
                  <a:pt x="960" y="19202"/>
                </a:lnTo>
                <a:lnTo>
                  <a:pt x="1920" y="21122"/>
                </a:lnTo>
                <a:lnTo>
                  <a:pt x="1920" y="23042"/>
                </a:lnTo>
                <a:lnTo>
                  <a:pt x="2880" y="24963"/>
                </a:lnTo>
                <a:lnTo>
                  <a:pt x="3840" y="26883"/>
                </a:lnTo>
                <a:lnTo>
                  <a:pt x="5760" y="27843"/>
                </a:lnTo>
                <a:lnTo>
                  <a:pt x="6720" y="28803"/>
                </a:lnTo>
                <a:lnTo>
                  <a:pt x="8641" y="30723"/>
                </a:lnTo>
                <a:lnTo>
                  <a:pt x="9601" y="30723"/>
                </a:lnTo>
                <a:lnTo>
                  <a:pt x="11521" y="31683"/>
                </a:lnTo>
                <a:lnTo>
                  <a:pt x="13441" y="32628"/>
                </a:lnTo>
                <a:lnTo>
                  <a:pt x="15361" y="33588"/>
                </a:lnTo>
                <a:lnTo>
                  <a:pt x="17282" y="34564"/>
                </a:lnTo>
                <a:lnTo>
                  <a:pt x="19202" y="34564"/>
                </a:lnTo>
                <a:lnTo>
                  <a:pt x="20162" y="35524"/>
                </a:lnTo>
                <a:lnTo>
                  <a:pt x="22082" y="36469"/>
                </a:lnTo>
                <a:lnTo>
                  <a:pt x="24002" y="36469"/>
                </a:lnTo>
                <a:lnTo>
                  <a:pt x="24963" y="37429"/>
                </a:lnTo>
                <a:lnTo>
                  <a:pt x="25923" y="38404"/>
                </a:lnTo>
                <a:lnTo>
                  <a:pt x="26883" y="39349"/>
                </a:lnTo>
                <a:lnTo>
                  <a:pt x="27843" y="40309"/>
                </a:lnTo>
                <a:lnTo>
                  <a:pt x="28803" y="41269"/>
                </a:lnTo>
                <a:lnTo>
                  <a:pt x="29763" y="43190"/>
                </a:lnTo>
                <a:lnTo>
                  <a:pt x="29763" y="46085"/>
                </a:lnTo>
                <a:lnTo>
                  <a:pt x="28803" y="47030"/>
                </a:lnTo>
                <a:lnTo>
                  <a:pt x="28803" y="48950"/>
                </a:lnTo>
                <a:lnTo>
                  <a:pt x="27843" y="49911"/>
                </a:lnTo>
                <a:lnTo>
                  <a:pt x="26883" y="50871"/>
                </a:lnTo>
                <a:lnTo>
                  <a:pt x="25923" y="51831"/>
                </a:lnTo>
                <a:lnTo>
                  <a:pt x="24963" y="51831"/>
                </a:lnTo>
                <a:lnTo>
                  <a:pt x="24002" y="52791"/>
                </a:lnTo>
                <a:lnTo>
                  <a:pt x="22082" y="52791"/>
                </a:lnTo>
                <a:lnTo>
                  <a:pt x="21122" y="53751"/>
                </a:lnTo>
                <a:lnTo>
                  <a:pt x="15361" y="53751"/>
                </a:lnTo>
                <a:lnTo>
                  <a:pt x="13441" y="52791"/>
                </a:lnTo>
                <a:lnTo>
                  <a:pt x="11521" y="52791"/>
                </a:lnTo>
                <a:lnTo>
                  <a:pt x="9601" y="51831"/>
                </a:lnTo>
                <a:lnTo>
                  <a:pt x="7680" y="51831"/>
                </a:lnTo>
                <a:lnTo>
                  <a:pt x="6720" y="50871"/>
                </a:lnTo>
                <a:lnTo>
                  <a:pt x="5760" y="49911"/>
                </a:lnTo>
                <a:lnTo>
                  <a:pt x="4800" y="49911"/>
                </a:lnTo>
                <a:lnTo>
                  <a:pt x="3840" y="48950"/>
                </a:lnTo>
                <a:lnTo>
                  <a:pt x="2880" y="47990"/>
                </a:lnTo>
                <a:lnTo>
                  <a:pt x="960" y="47990"/>
                </a:lnTo>
                <a:lnTo>
                  <a:pt x="0" y="48950"/>
                </a:lnTo>
                <a:lnTo>
                  <a:pt x="0" y="56631"/>
                </a:lnTo>
                <a:lnTo>
                  <a:pt x="960" y="56631"/>
                </a:lnTo>
                <a:lnTo>
                  <a:pt x="960" y="57591"/>
                </a:lnTo>
                <a:lnTo>
                  <a:pt x="1920" y="57591"/>
                </a:lnTo>
                <a:lnTo>
                  <a:pt x="1920" y="58552"/>
                </a:lnTo>
                <a:lnTo>
                  <a:pt x="2880" y="58552"/>
                </a:lnTo>
                <a:lnTo>
                  <a:pt x="3840" y="59512"/>
                </a:lnTo>
                <a:lnTo>
                  <a:pt x="5760" y="59512"/>
                </a:lnTo>
                <a:lnTo>
                  <a:pt x="6720" y="60472"/>
                </a:lnTo>
                <a:lnTo>
                  <a:pt x="8641" y="60472"/>
                </a:lnTo>
                <a:lnTo>
                  <a:pt x="9601" y="61432"/>
                </a:lnTo>
                <a:lnTo>
                  <a:pt x="24002" y="61432"/>
                </a:lnTo>
                <a:lnTo>
                  <a:pt x="25923" y="60472"/>
                </a:lnTo>
                <a:lnTo>
                  <a:pt x="28803" y="59512"/>
                </a:lnTo>
                <a:lnTo>
                  <a:pt x="31683" y="58552"/>
                </a:lnTo>
                <a:lnTo>
                  <a:pt x="33604" y="56631"/>
                </a:lnTo>
                <a:lnTo>
                  <a:pt x="35524" y="55671"/>
                </a:lnTo>
                <a:lnTo>
                  <a:pt x="36469" y="53751"/>
                </a:lnTo>
                <a:lnTo>
                  <a:pt x="37444" y="51831"/>
                </a:lnTo>
                <a:lnTo>
                  <a:pt x="39349" y="48950"/>
                </a:lnTo>
                <a:lnTo>
                  <a:pt x="39349" y="39349"/>
                </a:lnTo>
                <a:lnTo>
                  <a:pt x="38404" y="37429"/>
                </a:lnTo>
                <a:lnTo>
                  <a:pt x="37444" y="35524"/>
                </a:lnTo>
                <a:lnTo>
                  <a:pt x="36469" y="34564"/>
                </a:lnTo>
                <a:lnTo>
                  <a:pt x="35524" y="32628"/>
                </a:lnTo>
                <a:lnTo>
                  <a:pt x="33604" y="31683"/>
                </a:lnTo>
                <a:lnTo>
                  <a:pt x="32628" y="30723"/>
                </a:lnTo>
                <a:lnTo>
                  <a:pt x="30723" y="29748"/>
                </a:lnTo>
                <a:lnTo>
                  <a:pt x="28803" y="28803"/>
                </a:lnTo>
                <a:lnTo>
                  <a:pt x="26883" y="27843"/>
                </a:lnTo>
                <a:lnTo>
                  <a:pt x="24963" y="27843"/>
                </a:lnTo>
                <a:lnTo>
                  <a:pt x="23042" y="26883"/>
                </a:lnTo>
                <a:lnTo>
                  <a:pt x="22082" y="25908"/>
                </a:lnTo>
                <a:lnTo>
                  <a:pt x="20162" y="25908"/>
                </a:lnTo>
                <a:lnTo>
                  <a:pt x="18242" y="24963"/>
                </a:lnTo>
                <a:lnTo>
                  <a:pt x="16322" y="24003"/>
                </a:lnTo>
                <a:lnTo>
                  <a:pt x="15361" y="23042"/>
                </a:lnTo>
                <a:lnTo>
                  <a:pt x="14401" y="22082"/>
                </a:lnTo>
                <a:lnTo>
                  <a:pt x="13441" y="21122"/>
                </a:lnTo>
                <a:lnTo>
                  <a:pt x="12481" y="20162"/>
                </a:lnTo>
                <a:lnTo>
                  <a:pt x="11521" y="19202"/>
                </a:lnTo>
                <a:lnTo>
                  <a:pt x="10561" y="18242"/>
                </a:lnTo>
                <a:lnTo>
                  <a:pt x="10561" y="15361"/>
                </a:lnTo>
                <a:lnTo>
                  <a:pt x="11521" y="14401"/>
                </a:lnTo>
                <a:lnTo>
                  <a:pt x="11521" y="13441"/>
                </a:lnTo>
                <a:lnTo>
                  <a:pt x="12481" y="12481"/>
                </a:lnTo>
                <a:lnTo>
                  <a:pt x="12481" y="11521"/>
                </a:lnTo>
                <a:lnTo>
                  <a:pt x="13441" y="10561"/>
                </a:lnTo>
                <a:lnTo>
                  <a:pt x="14401" y="9601"/>
                </a:lnTo>
                <a:lnTo>
                  <a:pt x="15361" y="9601"/>
                </a:lnTo>
                <a:lnTo>
                  <a:pt x="17282" y="8641"/>
                </a:lnTo>
                <a:lnTo>
                  <a:pt x="26883" y="8641"/>
                </a:lnTo>
                <a:lnTo>
                  <a:pt x="27843" y="9601"/>
                </a:lnTo>
                <a:lnTo>
                  <a:pt x="29763" y="9601"/>
                </a:lnTo>
                <a:lnTo>
                  <a:pt x="30723" y="10561"/>
                </a:lnTo>
                <a:lnTo>
                  <a:pt x="31683" y="10561"/>
                </a:lnTo>
                <a:lnTo>
                  <a:pt x="32628" y="11521"/>
                </a:lnTo>
                <a:lnTo>
                  <a:pt x="33604" y="11521"/>
                </a:lnTo>
                <a:lnTo>
                  <a:pt x="34564" y="12481"/>
                </a:lnTo>
                <a:lnTo>
                  <a:pt x="35524" y="12481"/>
                </a:lnTo>
                <a:lnTo>
                  <a:pt x="36469" y="11521"/>
                </a:lnTo>
                <a:lnTo>
                  <a:pt x="36469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" name="object 244"/>
          <p:cNvSpPr/>
          <p:nvPr/>
        </p:nvSpPr>
        <p:spPr>
          <a:xfrm>
            <a:off x="2768787" y="3611178"/>
            <a:ext cx="46085" cy="87355"/>
          </a:xfrm>
          <a:custGeom>
            <a:avLst/>
            <a:gdLst/>
            <a:ahLst/>
            <a:cxnLst/>
            <a:rect l="l" t="t" r="r" b="b"/>
            <a:pathLst>
              <a:path w="46085" h="87355">
                <a:moveTo>
                  <a:pt x="41285" y="31683"/>
                </a:moveTo>
                <a:lnTo>
                  <a:pt x="42245" y="31683"/>
                </a:lnTo>
                <a:lnTo>
                  <a:pt x="43205" y="30723"/>
                </a:lnTo>
                <a:lnTo>
                  <a:pt x="43205" y="27843"/>
                </a:lnTo>
                <a:lnTo>
                  <a:pt x="42245" y="27843"/>
                </a:lnTo>
                <a:lnTo>
                  <a:pt x="42245" y="26883"/>
                </a:lnTo>
                <a:lnTo>
                  <a:pt x="33604" y="26883"/>
                </a:lnTo>
                <a:lnTo>
                  <a:pt x="33604" y="27843"/>
                </a:lnTo>
                <a:lnTo>
                  <a:pt x="32644" y="27843"/>
                </a:lnTo>
                <a:lnTo>
                  <a:pt x="31683" y="28803"/>
                </a:lnTo>
                <a:lnTo>
                  <a:pt x="30723" y="28803"/>
                </a:lnTo>
                <a:lnTo>
                  <a:pt x="9601" y="52806"/>
                </a:lnTo>
                <a:lnTo>
                  <a:pt x="9601" y="0"/>
                </a:lnTo>
                <a:lnTo>
                  <a:pt x="0" y="0"/>
                </a:lnTo>
                <a:lnTo>
                  <a:pt x="0" y="86395"/>
                </a:lnTo>
                <a:lnTo>
                  <a:pt x="1920" y="86395"/>
                </a:lnTo>
                <a:lnTo>
                  <a:pt x="2880" y="87355"/>
                </a:lnTo>
                <a:lnTo>
                  <a:pt x="5760" y="87355"/>
                </a:lnTo>
                <a:lnTo>
                  <a:pt x="6720" y="86395"/>
                </a:lnTo>
                <a:lnTo>
                  <a:pt x="9601" y="86395"/>
                </a:lnTo>
                <a:lnTo>
                  <a:pt x="9601" y="53766"/>
                </a:lnTo>
                <a:lnTo>
                  <a:pt x="33604" y="84475"/>
                </a:lnTo>
                <a:lnTo>
                  <a:pt x="33604" y="85435"/>
                </a:lnTo>
                <a:lnTo>
                  <a:pt x="34564" y="85435"/>
                </a:lnTo>
                <a:lnTo>
                  <a:pt x="34564" y="86395"/>
                </a:lnTo>
                <a:lnTo>
                  <a:pt x="37444" y="86395"/>
                </a:lnTo>
                <a:lnTo>
                  <a:pt x="38404" y="87355"/>
                </a:lnTo>
                <a:lnTo>
                  <a:pt x="41285" y="87355"/>
                </a:lnTo>
                <a:lnTo>
                  <a:pt x="42245" y="86395"/>
                </a:lnTo>
                <a:lnTo>
                  <a:pt x="45125" y="86395"/>
                </a:lnTo>
                <a:lnTo>
                  <a:pt x="45125" y="85435"/>
                </a:lnTo>
                <a:lnTo>
                  <a:pt x="46085" y="85435"/>
                </a:lnTo>
                <a:lnTo>
                  <a:pt x="46085" y="84475"/>
                </a:lnTo>
                <a:lnTo>
                  <a:pt x="45125" y="83515"/>
                </a:lnTo>
                <a:lnTo>
                  <a:pt x="45125" y="82555"/>
                </a:lnTo>
                <a:lnTo>
                  <a:pt x="44165" y="81594"/>
                </a:lnTo>
                <a:lnTo>
                  <a:pt x="21122" y="52806"/>
                </a:lnTo>
                <a:lnTo>
                  <a:pt x="41285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" name="object 245"/>
          <p:cNvSpPr/>
          <p:nvPr/>
        </p:nvSpPr>
        <p:spPr>
          <a:xfrm>
            <a:off x="2847517" y="3616939"/>
            <a:ext cx="70073" cy="81594"/>
          </a:xfrm>
          <a:custGeom>
            <a:avLst/>
            <a:gdLst/>
            <a:ahLst/>
            <a:cxnLst/>
            <a:rect l="l" t="t" r="r" b="b"/>
            <a:pathLst>
              <a:path w="70073" h="81594">
                <a:moveTo>
                  <a:pt x="59512" y="80634"/>
                </a:moveTo>
                <a:lnTo>
                  <a:pt x="61432" y="80634"/>
                </a:lnTo>
                <a:lnTo>
                  <a:pt x="62392" y="81594"/>
                </a:lnTo>
                <a:lnTo>
                  <a:pt x="66233" y="81594"/>
                </a:lnTo>
                <a:lnTo>
                  <a:pt x="67193" y="80634"/>
                </a:lnTo>
                <a:lnTo>
                  <a:pt x="69113" y="80634"/>
                </a:lnTo>
                <a:lnTo>
                  <a:pt x="70073" y="79674"/>
                </a:lnTo>
                <a:lnTo>
                  <a:pt x="70073" y="78714"/>
                </a:lnTo>
                <a:lnTo>
                  <a:pt x="69113" y="77754"/>
                </a:lnTo>
                <a:lnTo>
                  <a:pt x="69113" y="76794"/>
                </a:lnTo>
                <a:lnTo>
                  <a:pt x="42230" y="1920"/>
                </a:lnTo>
                <a:lnTo>
                  <a:pt x="42230" y="960"/>
                </a:lnTo>
                <a:lnTo>
                  <a:pt x="41269" y="960"/>
                </a:lnTo>
                <a:lnTo>
                  <a:pt x="40309" y="0"/>
                </a:lnTo>
                <a:lnTo>
                  <a:pt x="34549" y="0"/>
                </a:lnTo>
                <a:lnTo>
                  <a:pt x="34549" y="10561"/>
                </a:lnTo>
                <a:lnTo>
                  <a:pt x="48950" y="50886"/>
                </a:lnTo>
                <a:lnTo>
                  <a:pt x="20162" y="50886"/>
                </a:lnTo>
                <a:lnTo>
                  <a:pt x="18227" y="59512"/>
                </a:lnTo>
                <a:lnTo>
                  <a:pt x="51831" y="59512"/>
                </a:lnTo>
                <a:lnTo>
                  <a:pt x="58552" y="78714"/>
                </a:lnTo>
                <a:lnTo>
                  <a:pt x="58552" y="79674"/>
                </a:lnTo>
                <a:lnTo>
                  <a:pt x="59512" y="80634"/>
                </a:lnTo>
                <a:close/>
              </a:path>
              <a:path w="70073" h="81594">
                <a:moveTo>
                  <a:pt x="11506" y="78714"/>
                </a:moveTo>
                <a:lnTo>
                  <a:pt x="18227" y="59512"/>
                </a:lnTo>
                <a:lnTo>
                  <a:pt x="20162" y="50886"/>
                </a:lnTo>
                <a:lnTo>
                  <a:pt x="34549" y="10561"/>
                </a:lnTo>
                <a:lnTo>
                  <a:pt x="34549" y="0"/>
                </a:lnTo>
                <a:lnTo>
                  <a:pt x="28788" y="0"/>
                </a:lnTo>
                <a:lnTo>
                  <a:pt x="28788" y="960"/>
                </a:lnTo>
                <a:lnTo>
                  <a:pt x="27828" y="960"/>
                </a:lnTo>
                <a:lnTo>
                  <a:pt x="27828" y="1920"/>
                </a:lnTo>
                <a:lnTo>
                  <a:pt x="944" y="76794"/>
                </a:lnTo>
                <a:lnTo>
                  <a:pt x="0" y="77754"/>
                </a:lnTo>
                <a:lnTo>
                  <a:pt x="0" y="79674"/>
                </a:lnTo>
                <a:lnTo>
                  <a:pt x="944" y="80634"/>
                </a:lnTo>
                <a:lnTo>
                  <a:pt x="2880" y="80634"/>
                </a:lnTo>
                <a:lnTo>
                  <a:pt x="3825" y="81594"/>
                </a:lnTo>
                <a:lnTo>
                  <a:pt x="6720" y="81594"/>
                </a:lnTo>
                <a:lnTo>
                  <a:pt x="7665" y="80634"/>
                </a:lnTo>
                <a:lnTo>
                  <a:pt x="10561" y="80634"/>
                </a:lnTo>
                <a:lnTo>
                  <a:pt x="10561" y="79674"/>
                </a:lnTo>
                <a:lnTo>
                  <a:pt x="11506" y="79674"/>
                </a:lnTo>
                <a:lnTo>
                  <a:pt x="11506" y="78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" name="object 246"/>
          <p:cNvSpPr/>
          <p:nvPr/>
        </p:nvSpPr>
        <p:spPr>
          <a:xfrm>
            <a:off x="3108624" y="3605418"/>
            <a:ext cx="156469" cy="71033"/>
          </a:xfrm>
          <a:custGeom>
            <a:avLst/>
            <a:gdLst/>
            <a:ahLst/>
            <a:cxnLst/>
            <a:rect l="l" t="t" r="r" b="b"/>
            <a:pathLst>
              <a:path w="156469" h="71033">
                <a:moveTo>
                  <a:pt x="156469" y="35524"/>
                </a:moveTo>
                <a:lnTo>
                  <a:pt x="86395" y="0"/>
                </a:lnTo>
                <a:lnTo>
                  <a:pt x="86395" y="32644"/>
                </a:lnTo>
                <a:lnTo>
                  <a:pt x="95036" y="32644"/>
                </a:lnTo>
                <a:lnTo>
                  <a:pt x="96956" y="33604"/>
                </a:lnTo>
                <a:lnTo>
                  <a:pt x="96956" y="37444"/>
                </a:lnTo>
                <a:lnTo>
                  <a:pt x="95036" y="39364"/>
                </a:lnTo>
                <a:lnTo>
                  <a:pt x="86395" y="39364"/>
                </a:lnTo>
                <a:lnTo>
                  <a:pt x="86395" y="71033"/>
                </a:lnTo>
                <a:lnTo>
                  <a:pt x="156469" y="35524"/>
                </a:lnTo>
                <a:close/>
              </a:path>
              <a:path w="156469" h="71033">
                <a:moveTo>
                  <a:pt x="0" y="33604"/>
                </a:moveTo>
                <a:lnTo>
                  <a:pt x="0" y="37444"/>
                </a:lnTo>
                <a:lnTo>
                  <a:pt x="1920" y="39364"/>
                </a:lnTo>
                <a:lnTo>
                  <a:pt x="86395" y="39364"/>
                </a:lnTo>
                <a:lnTo>
                  <a:pt x="86395" y="32644"/>
                </a:lnTo>
                <a:lnTo>
                  <a:pt x="1920" y="32644"/>
                </a:lnTo>
                <a:lnTo>
                  <a:pt x="0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" name="object 247"/>
          <p:cNvSpPr/>
          <p:nvPr/>
        </p:nvSpPr>
        <p:spPr>
          <a:xfrm>
            <a:off x="3108624" y="3605418"/>
            <a:ext cx="95996" cy="39364"/>
          </a:xfrm>
          <a:custGeom>
            <a:avLst/>
            <a:gdLst/>
            <a:ahLst/>
            <a:cxnLst/>
            <a:rect l="l" t="t" r="r" b="b"/>
            <a:pathLst>
              <a:path w="95996" h="39364">
                <a:moveTo>
                  <a:pt x="95036" y="33604"/>
                </a:moveTo>
                <a:lnTo>
                  <a:pt x="95036" y="32644"/>
                </a:lnTo>
                <a:lnTo>
                  <a:pt x="94076" y="32644"/>
                </a:lnTo>
                <a:lnTo>
                  <a:pt x="95036" y="33604"/>
                </a:lnTo>
                <a:close/>
              </a:path>
              <a:path w="95996" h="39364">
                <a:moveTo>
                  <a:pt x="86395" y="71033"/>
                </a:moveTo>
                <a:lnTo>
                  <a:pt x="157429" y="35524"/>
                </a:lnTo>
                <a:lnTo>
                  <a:pt x="86395" y="0"/>
                </a:lnTo>
                <a:lnTo>
                  <a:pt x="86395" y="31684"/>
                </a:lnTo>
                <a:lnTo>
                  <a:pt x="86395" y="960"/>
                </a:lnTo>
                <a:lnTo>
                  <a:pt x="156469" y="35524"/>
                </a:lnTo>
                <a:lnTo>
                  <a:pt x="86395" y="70088"/>
                </a:lnTo>
                <a:lnTo>
                  <a:pt x="86395" y="39364"/>
                </a:lnTo>
                <a:lnTo>
                  <a:pt x="95036" y="39364"/>
                </a:lnTo>
                <a:lnTo>
                  <a:pt x="95036" y="38404"/>
                </a:lnTo>
                <a:lnTo>
                  <a:pt x="95996" y="38404"/>
                </a:lnTo>
                <a:lnTo>
                  <a:pt x="96956" y="37444"/>
                </a:lnTo>
                <a:lnTo>
                  <a:pt x="96956" y="34564"/>
                </a:lnTo>
                <a:lnTo>
                  <a:pt x="95996" y="32644"/>
                </a:lnTo>
                <a:lnTo>
                  <a:pt x="95036" y="31683"/>
                </a:lnTo>
                <a:lnTo>
                  <a:pt x="95996" y="34564"/>
                </a:lnTo>
                <a:lnTo>
                  <a:pt x="95996" y="36484"/>
                </a:lnTo>
                <a:lnTo>
                  <a:pt x="95036" y="37444"/>
                </a:lnTo>
                <a:lnTo>
                  <a:pt x="94076" y="38404"/>
                </a:lnTo>
                <a:lnTo>
                  <a:pt x="86395" y="38404"/>
                </a:lnTo>
                <a:lnTo>
                  <a:pt x="86395" y="32644"/>
                </a:lnTo>
                <a:lnTo>
                  <a:pt x="85435" y="32643"/>
                </a:lnTo>
                <a:lnTo>
                  <a:pt x="85435" y="38404"/>
                </a:lnTo>
                <a:lnTo>
                  <a:pt x="2880" y="38404"/>
                </a:lnTo>
                <a:lnTo>
                  <a:pt x="960" y="37444"/>
                </a:lnTo>
                <a:lnTo>
                  <a:pt x="960" y="32644"/>
                </a:lnTo>
                <a:lnTo>
                  <a:pt x="0" y="34564"/>
                </a:lnTo>
                <a:lnTo>
                  <a:pt x="0" y="37444"/>
                </a:lnTo>
                <a:lnTo>
                  <a:pt x="960" y="38404"/>
                </a:lnTo>
                <a:lnTo>
                  <a:pt x="1920" y="39364"/>
                </a:lnTo>
                <a:lnTo>
                  <a:pt x="85435" y="39364"/>
                </a:lnTo>
                <a:lnTo>
                  <a:pt x="85435" y="71033"/>
                </a:lnTo>
                <a:lnTo>
                  <a:pt x="86395" y="71033"/>
                </a:lnTo>
                <a:close/>
              </a:path>
              <a:path w="95996" h="39364">
                <a:moveTo>
                  <a:pt x="960" y="36484"/>
                </a:moveTo>
                <a:lnTo>
                  <a:pt x="960" y="34564"/>
                </a:lnTo>
                <a:lnTo>
                  <a:pt x="1920" y="33604"/>
                </a:lnTo>
                <a:lnTo>
                  <a:pt x="960" y="33604"/>
                </a:lnTo>
                <a:lnTo>
                  <a:pt x="2880" y="32644"/>
                </a:lnTo>
                <a:lnTo>
                  <a:pt x="95036" y="32644"/>
                </a:lnTo>
                <a:lnTo>
                  <a:pt x="95036" y="33604"/>
                </a:lnTo>
                <a:lnTo>
                  <a:pt x="95996" y="34564"/>
                </a:lnTo>
                <a:lnTo>
                  <a:pt x="95036" y="31683"/>
                </a:lnTo>
                <a:lnTo>
                  <a:pt x="86395" y="31684"/>
                </a:lnTo>
                <a:lnTo>
                  <a:pt x="86395" y="0"/>
                </a:lnTo>
                <a:lnTo>
                  <a:pt x="85435" y="0"/>
                </a:lnTo>
                <a:lnTo>
                  <a:pt x="85435" y="31684"/>
                </a:lnTo>
                <a:lnTo>
                  <a:pt x="1920" y="31683"/>
                </a:lnTo>
                <a:lnTo>
                  <a:pt x="960" y="32644"/>
                </a:lnTo>
                <a:lnTo>
                  <a:pt x="960" y="37444"/>
                </a:lnTo>
                <a:lnTo>
                  <a:pt x="1920" y="37444"/>
                </a:lnTo>
                <a:lnTo>
                  <a:pt x="960" y="36484"/>
                </a:lnTo>
                <a:close/>
              </a:path>
              <a:path w="95996" h="39364">
                <a:moveTo>
                  <a:pt x="95036" y="38404"/>
                </a:moveTo>
                <a:lnTo>
                  <a:pt x="95036" y="39364"/>
                </a:lnTo>
                <a:lnTo>
                  <a:pt x="95996" y="38404"/>
                </a:lnTo>
                <a:lnTo>
                  <a:pt x="95036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" name="object 248"/>
          <p:cNvSpPr/>
          <p:nvPr/>
        </p:nvSpPr>
        <p:spPr>
          <a:xfrm>
            <a:off x="1630268" y="4091162"/>
            <a:ext cx="41285" cy="81610"/>
          </a:xfrm>
          <a:custGeom>
            <a:avLst/>
            <a:gdLst/>
            <a:ahLst/>
            <a:cxnLst/>
            <a:rect l="l" t="t" r="r" b="b"/>
            <a:pathLst>
              <a:path w="41285" h="81610">
                <a:moveTo>
                  <a:pt x="10561" y="960"/>
                </a:moveTo>
                <a:lnTo>
                  <a:pt x="6720" y="960"/>
                </a:lnTo>
                <a:lnTo>
                  <a:pt x="5760" y="0"/>
                </a:lnTo>
                <a:lnTo>
                  <a:pt x="3840" y="0"/>
                </a:lnTo>
                <a:lnTo>
                  <a:pt x="2880" y="960"/>
                </a:lnTo>
                <a:lnTo>
                  <a:pt x="0" y="960"/>
                </a:lnTo>
                <a:lnTo>
                  <a:pt x="0" y="79674"/>
                </a:lnTo>
                <a:lnTo>
                  <a:pt x="960" y="80634"/>
                </a:lnTo>
                <a:lnTo>
                  <a:pt x="1920" y="80634"/>
                </a:lnTo>
                <a:lnTo>
                  <a:pt x="2880" y="81610"/>
                </a:lnTo>
                <a:lnTo>
                  <a:pt x="40325" y="81610"/>
                </a:lnTo>
                <a:lnTo>
                  <a:pt x="40325" y="80634"/>
                </a:lnTo>
                <a:lnTo>
                  <a:pt x="41285" y="80634"/>
                </a:lnTo>
                <a:lnTo>
                  <a:pt x="41285" y="72953"/>
                </a:lnTo>
                <a:lnTo>
                  <a:pt x="40325" y="72953"/>
                </a:lnTo>
                <a:lnTo>
                  <a:pt x="40325" y="71993"/>
                </a:lnTo>
                <a:lnTo>
                  <a:pt x="10561" y="71993"/>
                </a:lnTo>
                <a:lnTo>
                  <a:pt x="10561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" name="object 249"/>
          <p:cNvSpPr/>
          <p:nvPr/>
        </p:nvSpPr>
        <p:spPr>
          <a:xfrm>
            <a:off x="1708983" y="4091162"/>
            <a:ext cx="18242" cy="78714"/>
          </a:xfrm>
          <a:custGeom>
            <a:avLst/>
            <a:gdLst/>
            <a:ahLst/>
            <a:cxnLst/>
            <a:rect l="l" t="t" r="r" b="b"/>
            <a:pathLst>
              <a:path w="18242" h="78714">
                <a:moveTo>
                  <a:pt x="960" y="67208"/>
                </a:moveTo>
                <a:lnTo>
                  <a:pt x="960" y="69113"/>
                </a:lnTo>
                <a:lnTo>
                  <a:pt x="1920" y="71048"/>
                </a:lnTo>
                <a:lnTo>
                  <a:pt x="2880" y="71993"/>
                </a:lnTo>
                <a:lnTo>
                  <a:pt x="3840" y="73929"/>
                </a:lnTo>
                <a:lnTo>
                  <a:pt x="5760" y="75834"/>
                </a:lnTo>
                <a:lnTo>
                  <a:pt x="7680" y="76794"/>
                </a:lnTo>
                <a:lnTo>
                  <a:pt x="8641" y="77769"/>
                </a:lnTo>
                <a:lnTo>
                  <a:pt x="10561" y="78714"/>
                </a:lnTo>
                <a:lnTo>
                  <a:pt x="10561" y="57607"/>
                </a:lnTo>
                <a:lnTo>
                  <a:pt x="11521" y="56647"/>
                </a:lnTo>
                <a:lnTo>
                  <a:pt x="11521" y="53766"/>
                </a:lnTo>
                <a:lnTo>
                  <a:pt x="12481" y="51846"/>
                </a:lnTo>
                <a:lnTo>
                  <a:pt x="13441" y="50871"/>
                </a:lnTo>
                <a:lnTo>
                  <a:pt x="14401" y="49926"/>
                </a:lnTo>
                <a:lnTo>
                  <a:pt x="15361" y="48005"/>
                </a:lnTo>
                <a:lnTo>
                  <a:pt x="16322" y="47045"/>
                </a:lnTo>
                <a:lnTo>
                  <a:pt x="18242" y="46085"/>
                </a:lnTo>
                <a:lnTo>
                  <a:pt x="18242" y="13441"/>
                </a:lnTo>
                <a:lnTo>
                  <a:pt x="17282" y="0"/>
                </a:lnTo>
                <a:lnTo>
                  <a:pt x="14401" y="960"/>
                </a:lnTo>
                <a:lnTo>
                  <a:pt x="12481" y="2880"/>
                </a:lnTo>
                <a:lnTo>
                  <a:pt x="10561" y="4800"/>
                </a:lnTo>
                <a:lnTo>
                  <a:pt x="9601" y="6720"/>
                </a:lnTo>
                <a:lnTo>
                  <a:pt x="8641" y="9601"/>
                </a:lnTo>
                <a:lnTo>
                  <a:pt x="7680" y="11521"/>
                </a:lnTo>
                <a:lnTo>
                  <a:pt x="7680" y="22082"/>
                </a:lnTo>
                <a:lnTo>
                  <a:pt x="8641" y="24002"/>
                </a:lnTo>
                <a:lnTo>
                  <a:pt x="9601" y="24963"/>
                </a:lnTo>
                <a:lnTo>
                  <a:pt x="10561" y="26883"/>
                </a:lnTo>
                <a:lnTo>
                  <a:pt x="11521" y="28803"/>
                </a:lnTo>
                <a:lnTo>
                  <a:pt x="12481" y="30723"/>
                </a:lnTo>
                <a:lnTo>
                  <a:pt x="13441" y="32644"/>
                </a:lnTo>
                <a:lnTo>
                  <a:pt x="15361" y="34564"/>
                </a:lnTo>
                <a:lnTo>
                  <a:pt x="16322" y="36484"/>
                </a:lnTo>
                <a:lnTo>
                  <a:pt x="13441" y="38404"/>
                </a:lnTo>
                <a:lnTo>
                  <a:pt x="10561" y="40325"/>
                </a:lnTo>
                <a:lnTo>
                  <a:pt x="8641" y="42245"/>
                </a:lnTo>
                <a:lnTo>
                  <a:pt x="6720" y="44165"/>
                </a:lnTo>
                <a:lnTo>
                  <a:pt x="4800" y="46085"/>
                </a:lnTo>
                <a:lnTo>
                  <a:pt x="3840" y="48005"/>
                </a:lnTo>
                <a:lnTo>
                  <a:pt x="1920" y="49926"/>
                </a:lnTo>
                <a:lnTo>
                  <a:pt x="960" y="51846"/>
                </a:lnTo>
                <a:lnTo>
                  <a:pt x="960" y="53766"/>
                </a:lnTo>
                <a:lnTo>
                  <a:pt x="0" y="55686"/>
                </a:lnTo>
                <a:lnTo>
                  <a:pt x="0" y="64328"/>
                </a:lnTo>
                <a:lnTo>
                  <a:pt x="960" y="672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" name="object 250"/>
          <p:cNvSpPr/>
          <p:nvPr/>
        </p:nvSpPr>
        <p:spPr>
          <a:xfrm>
            <a:off x="1719544" y="4088282"/>
            <a:ext cx="64328" cy="85435"/>
          </a:xfrm>
          <a:custGeom>
            <a:avLst/>
            <a:gdLst/>
            <a:ahLst/>
            <a:cxnLst/>
            <a:rect l="l" t="t" r="r" b="b"/>
            <a:pathLst>
              <a:path w="64328" h="85435">
                <a:moveTo>
                  <a:pt x="8641" y="13441"/>
                </a:moveTo>
                <a:lnTo>
                  <a:pt x="9601" y="12481"/>
                </a:lnTo>
                <a:lnTo>
                  <a:pt x="10561" y="11521"/>
                </a:lnTo>
                <a:lnTo>
                  <a:pt x="11521" y="10561"/>
                </a:lnTo>
                <a:lnTo>
                  <a:pt x="12481" y="9601"/>
                </a:lnTo>
                <a:lnTo>
                  <a:pt x="14401" y="9601"/>
                </a:lnTo>
                <a:lnTo>
                  <a:pt x="15361" y="8641"/>
                </a:lnTo>
                <a:lnTo>
                  <a:pt x="24002" y="8641"/>
                </a:lnTo>
                <a:lnTo>
                  <a:pt x="24963" y="9601"/>
                </a:lnTo>
                <a:lnTo>
                  <a:pt x="26883" y="9601"/>
                </a:lnTo>
                <a:lnTo>
                  <a:pt x="27843" y="10561"/>
                </a:lnTo>
                <a:lnTo>
                  <a:pt x="28803" y="11521"/>
                </a:lnTo>
                <a:lnTo>
                  <a:pt x="29763" y="12481"/>
                </a:lnTo>
                <a:lnTo>
                  <a:pt x="30723" y="13441"/>
                </a:lnTo>
                <a:lnTo>
                  <a:pt x="30723" y="15361"/>
                </a:lnTo>
                <a:lnTo>
                  <a:pt x="31683" y="16322"/>
                </a:lnTo>
                <a:lnTo>
                  <a:pt x="31683" y="19202"/>
                </a:lnTo>
                <a:lnTo>
                  <a:pt x="30723" y="20162"/>
                </a:lnTo>
                <a:lnTo>
                  <a:pt x="30723" y="22082"/>
                </a:lnTo>
                <a:lnTo>
                  <a:pt x="29763" y="23042"/>
                </a:lnTo>
                <a:lnTo>
                  <a:pt x="28803" y="24963"/>
                </a:lnTo>
                <a:lnTo>
                  <a:pt x="27843" y="25923"/>
                </a:lnTo>
                <a:lnTo>
                  <a:pt x="26883" y="26883"/>
                </a:lnTo>
                <a:lnTo>
                  <a:pt x="24963" y="28803"/>
                </a:lnTo>
                <a:lnTo>
                  <a:pt x="23042" y="29763"/>
                </a:lnTo>
                <a:lnTo>
                  <a:pt x="21122" y="31683"/>
                </a:lnTo>
                <a:lnTo>
                  <a:pt x="18242" y="32644"/>
                </a:lnTo>
                <a:lnTo>
                  <a:pt x="15361" y="34564"/>
                </a:lnTo>
                <a:lnTo>
                  <a:pt x="13441" y="32644"/>
                </a:lnTo>
                <a:lnTo>
                  <a:pt x="12481" y="31683"/>
                </a:lnTo>
                <a:lnTo>
                  <a:pt x="11521" y="29763"/>
                </a:lnTo>
                <a:lnTo>
                  <a:pt x="10561" y="27843"/>
                </a:lnTo>
                <a:lnTo>
                  <a:pt x="10561" y="26883"/>
                </a:lnTo>
                <a:lnTo>
                  <a:pt x="9601" y="25923"/>
                </a:lnTo>
                <a:lnTo>
                  <a:pt x="8641" y="24002"/>
                </a:lnTo>
                <a:lnTo>
                  <a:pt x="8641" y="23042"/>
                </a:lnTo>
                <a:lnTo>
                  <a:pt x="7680" y="22082"/>
                </a:lnTo>
                <a:lnTo>
                  <a:pt x="7680" y="48966"/>
                </a:lnTo>
                <a:lnTo>
                  <a:pt x="9601" y="47045"/>
                </a:lnTo>
                <a:lnTo>
                  <a:pt x="11521" y="46085"/>
                </a:lnTo>
                <a:lnTo>
                  <a:pt x="12481" y="48005"/>
                </a:lnTo>
                <a:lnTo>
                  <a:pt x="14401" y="49926"/>
                </a:lnTo>
                <a:lnTo>
                  <a:pt x="16322" y="51846"/>
                </a:lnTo>
                <a:lnTo>
                  <a:pt x="18242" y="53751"/>
                </a:lnTo>
                <a:lnTo>
                  <a:pt x="20162" y="55686"/>
                </a:lnTo>
                <a:lnTo>
                  <a:pt x="22082" y="57607"/>
                </a:lnTo>
                <a:lnTo>
                  <a:pt x="24002" y="60487"/>
                </a:lnTo>
                <a:lnTo>
                  <a:pt x="25923" y="62407"/>
                </a:lnTo>
                <a:lnTo>
                  <a:pt x="28803" y="64312"/>
                </a:lnTo>
                <a:lnTo>
                  <a:pt x="30723" y="66248"/>
                </a:lnTo>
                <a:lnTo>
                  <a:pt x="32644" y="68153"/>
                </a:lnTo>
                <a:lnTo>
                  <a:pt x="34564" y="70088"/>
                </a:lnTo>
                <a:lnTo>
                  <a:pt x="33604" y="71033"/>
                </a:lnTo>
                <a:lnTo>
                  <a:pt x="32644" y="71993"/>
                </a:lnTo>
                <a:lnTo>
                  <a:pt x="30723" y="72969"/>
                </a:lnTo>
                <a:lnTo>
                  <a:pt x="29763" y="73929"/>
                </a:lnTo>
                <a:lnTo>
                  <a:pt x="28803" y="73929"/>
                </a:lnTo>
                <a:lnTo>
                  <a:pt x="26883" y="74874"/>
                </a:lnTo>
                <a:lnTo>
                  <a:pt x="25923" y="75834"/>
                </a:lnTo>
                <a:lnTo>
                  <a:pt x="22082" y="75834"/>
                </a:lnTo>
                <a:lnTo>
                  <a:pt x="21122" y="76809"/>
                </a:lnTo>
                <a:lnTo>
                  <a:pt x="12481" y="76809"/>
                </a:lnTo>
                <a:lnTo>
                  <a:pt x="9601" y="75834"/>
                </a:lnTo>
                <a:lnTo>
                  <a:pt x="7680" y="74874"/>
                </a:lnTo>
                <a:lnTo>
                  <a:pt x="5760" y="73929"/>
                </a:lnTo>
                <a:lnTo>
                  <a:pt x="4800" y="72969"/>
                </a:lnTo>
                <a:lnTo>
                  <a:pt x="2880" y="71033"/>
                </a:lnTo>
                <a:lnTo>
                  <a:pt x="1920" y="70088"/>
                </a:lnTo>
                <a:lnTo>
                  <a:pt x="960" y="68153"/>
                </a:lnTo>
                <a:lnTo>
                  <a:pt x="960" y="66248"/>
                </a:lnTo>
                <a:lnTo>
                  <a:pt x="0" y="64312"/>
                </a:lnTo>
                <a:lnTo>
                  <a:pt x="0" y="81594"/>
                </a:lnTo>
                <a:lnTo>
                  <a:pt x="1920" y="82555"/>
                </a:lnTo>
                <a:lnTo>
                  <a:pt x="3840" y="83515"/>
                </a:lnTo>
                <a:lnTo>
                  <a:pt x="5760" y="84490"/>
                </a:lnTo>
                <a:lnTo>
                  <a:pt x="8641" y="84490"/>
                </a:lnTo>
                <a:lnTo>
                  <a:pt x="10561" y="85435"/>
                </a:lnTo>
                <a:lnTo>
                  <a:pt x="21122" y="85435"/>
                </a:lnTo>
                <a:lnTo>
                  <a:pt x="24002" y="84490"/>
                </a:lnTo>
                <a:lnTo>
                  <a:pt x="25923" y="84490"/>
                </a:lnTo>
                <a:lnTo>
                  <a:pt x="28803" y="83515"/>
                </a:lnTo>
                <a:lnTo>
                  <a:pt x="30723" y="82555"/>
                </a:lnTo>
                <a:lnTo>
                  <a:pt x="32644" y="81594"/>
                </a:lnTo>
                <a:lnTo>
                  <a:pt x="34564" y="80650"/>
                </a:lnTo>
                <a:lnTo>
                  <a:pt x="36484" y="79674"/>
                </a:lnTo>
                <a:lnTo>
                  <a:pt x="38404" y="78714"/>
                </a:lnTo>
                <a:lnTo>
                  <a:pt x="40325" y="76809"/>
                </a:lnTo>
                <a:lnTo>
                  <a:pt x="42245" y="75834"/>
                </a:lnTo>
                <a:lnTo>
                  <a:pt x="45125" y="77754"/>
                </a:lnTo>
                <a:lnTo>
                  <a:pt x="47045" y="78714"/>
                </a:lnTo>
                <a:lnTo>
                  <a:pt x="48966" y="80650"/>
                </a:lnTo>
                <a:lnTo>
                  <a:pt x="49926" y="81594"/>
                </a:lnTo>
                <a:lnTo>
                  <a:pt x="51831" y="82555"/>
                </a:lnTo>
                <a:lnTo>
                  <a:pt x="52806" y="83515"/>
                </a:lnTo>
                <a:lnTo>
                  <a:pt x="54711" y="84490"/>
                </a:lnTo>
                <a:lnTo>
                  <a:pt x="56647" y="84490"/>
                </a:lnTo>
                <a:lnTo>
                  <a:pt x="57607" y="85435"/>
                </a:lnTo>
                <a:lnTo>
                  <a:pt x="62392" y="85435"/>
                </a:lnTo>
                <a:lnTo>
                  <a:pt x="62392" y="84490"/>
                </a:lnTo>
                <a:lnTo>
                  <a:pt x="64328" y="84490"/>
                </a:lnTo>
                <a:lnTo>
                  <a:pt x="64328" y="76809"/>
                </a:lnTo>
                <a:lnTo>
                  <a:pt x="60487" y="76809"/>
                </a:lnTo>
                <a:lnTo>
                  <a:pt x="59512" y="75834"/>
                </a:lnTo>
                <a:lnTo>
                  <a:pt x="58552" y="75834"/>
                </a:lnTo>
                <a:lnTo>
                  <a:pt x="57607" y="74874"/>
                </a:lnTo>
                <a:lnTo>
                  <a:pt x="56647" y="73929"/>
                </a:lnTo>
                <a:lnTo>
                  <a:pt x="55671" y="72969"/>
                </a:lnTo>
                <a:lnTo>
                  <a:pt x="53766" y="71993"/>
                </a:lnTo>
                <a:lnTo>
                  <a:pt x="52806" y="71033"/>
                </a:lnTo>
                <a:lnTo>
                  <a:pt x="50886" y="70088"/>
                </a:lnTo>
                <a:lnTo>
                  <a:pt x="48966" y="68153"/>
                </a:lnTo>
                <a:lnTo>
                  <a:pt x="49926" y="67208"/>
                </a:lnTo>
                <a:lnTo>
                  <a:pt x="50886" y="65288"/>
                </a:lnTo>
                <a:lnTo>
                  <a:pt x="52806" y="63367"/>
                </a:lnTo>
                <a:lnTo>
                  <a:pt x="53766" y="61447"/>
                </a:lnTo>
                <a:lnTo>
                  <a:pt x="54711" y="59527"/>
                </a:lnTo>
                <a:lnTo>
                  <a:pt x="54711" y="56647"/>
                </a:lnTo>
                <a:lnTo>
                  <a:pt x="55671" y="54726"/>
                </a:lnTo>
                <a:lnTo>
                  <a:pt x="55671" y="52806"/>
                </a:lnTo>
                <a:lnTo>
                  <a:pt x="56647" y="50886"/>
                </a:lnTo>
                <a:lnTo>
                  <a:pt x="56647" y="48005"/>
                </a:lnTo>
                <a:lnTo>
                  <a:pt x="57607" y="46085"/>
                </a:lnTo>
                <a:lnTo>
                  <a:pt x="57607" y="41285"/>
                </a:lnTo>
                <a:lnTo>
                  <a:pt x="56647" y="41285"/>
                </a:lnTo>
                <a:lnTo>
                  <a:pt x="56647" y="40325"/>
                </a:lnTo>
                <a:lnTo>
                  <a:pt x="55671" y="40325"/>
                </a:lnTo>
                <a:lnTo>
                  <a:pt x="54711" y="39364"/>
                </a:lnTo>
                <a:lnTo>
                  <a:pt x="49926" y="39364"/>
                </a:lnTo>
                <a:lnTo>
                  <a:pt x="49926" y="40325"/>
                </a:lnTo>
                <a:lnTo>
                  <a:pt x="47045" y="40325"/>
                </a:lnTo>
                <a:lnTo>
                  <a:pt x="47045" y="48966"/>
                </a:lnTo>
                <a:lnTo>
                  <a:pt x="46085" y="50886"/>
                </a:lnTo>
                <a:lnTo>
                  <a:pt x="46085" y="53751"/>
                </a:lnTo>
                <a:lnTo>
                  <a:pt x="45125" y="55686"/>
                </a:lnTo>
                <a:lnTo>
                  <a:pt x="44165" y="57607"/>
                </a:lnTo>
                <a:lnTo>
                  <a:pt x="44165" y="58567"/>
                </a:lnTo>
                <a:lnTo>
                  <a:pt x="43205" y="60487"/>
                </a:lnTo>
                <a:lnTo>
                  <a:pt x="42245" y="61447"/>
                </a:lnTo>
                <a:lnTo>
                  <a:pt x="41285" y="62407"/>
                </a:lnTo>
                <a:lnTo>
                  <a:pt x="39364" y="60487"/>
                </a:lnTo>
                <a:lnTo>
                  <a:pt x="37444" y="59527"/>
                </a:lnTo>
                <a:lnTo>
                  <a:pt x="35524" y="57607"/>
                </a:lnTo>
                <a:lnTo>
                  <a:pt x="34564" y="55686"/>
                </a:lnTo>
                <a:lnTo>
                  <a:pt x="32644" y="53751"/>
                </a:lnTo>
                <a:lnTo>
                  <a:pt x="30723" y="51846"/>
                </a:lnTo>
                <a:lnTo>
                  <a:pt x="28803" y="49926"/>
                </a:lnTo>
                <a:lnTo>
                  <a:pt x="26883" y="48005"/>
                </a:lnTo>
                <a:lnTo>
                  <a:pt x="24963" y="46085"/>
                </a:lnTo>
                <a:lnTo>
                  <a:pt x="24002" y="44165"/>
                </a:lnTo>
                <a:lnTo>
                  <a:pt x="22082" y="42245"/>
                </a:lnTo>
                <a:lnTo>
                  <a:pt x="21122" y="41285"/>
                </a:lnTo>
                <a:lnTo>
                  <a:pt x="24963" y="38404"/>
                </a:lnTo>
                <a:lnTo>
                  <a:pt x="27843" y="36484"/>
                </a:lnTo>
                <a:lnTo>
                  <a:pt x="30723" y="35524"/>
                </a:lnTo>
                <a:lnTo>
                  <a:pt x="33604" y="32644"/>
                </a:lnTo>
                <a:lnTo>
                  <a:pt x="35524" y="30723"/>
                </a:lnTo>
                <a:lnTo>
                  <a:pt x="37444" y="29763"/>
                </a:lnTo>
                <a:lnTo>
                  <a:pt x="39364" y="27843"/>
                </a:lnTo>
                <a:lnTo>
                  <a:pt x="40325" y="24963"/>
                </a:lnTo>
                <a:lnTo>
                  <a:pt x="41285" y="23042"/>
                </a:lnTo>
                <a:lnTo>
                  <a:pt x="42245" y="21122"/>
                </a:lnTo>
                <a:lnTo>
                  <a:pt x="42245" y="14401"/>
                </a:lnTo>
                <a:lnTo>
                  <a:pt x="41285" y="11521"/>
                </a:lnTo>
                <a:lnTo>
                  <a:pt x="41285" y="9601"/>
                </a:lnTo>
                <a:lnTo>
                  <a:pt x="40325" y="7680"/>
                </a:lnTo>
                <a:lnTo>
                  <a:pt x="38404" y="5760"/>
                </a:lnTo>
                <a:lnTo>
                  <a:pt x="36484" y="4800"/>
                </a:lnTo>
                <a:lnTo>
                  <a:pt x="35524" y="2880"/>
                </a:lnTo>
                <a:lnTo>
                  <a:pt x="32644" y="1920"/>
                </a:lnTo>
                <a:lnTo>
                  <a:pt x="29763" y="960"/>
                </a:lnTo>
                <a:lnTo>
                  <a:pt x="27843" y="0"/>
                </a:lnTo>
                <a:lnTo>
                  <a:pt x="16322" y="0"/>
                </a:lnTo>
                <a:lnTo>
                  <a:pt x="12481" y="960"/>
                </a:lnTo>
                <a:lnTo>
                  <a:pt x="9601" y="1920"/>
                </a:lnTo>
                <a:lnTo>
                  <a:pt x="6720" y="2880"/>
                </a:lnTo>
                <a:lnTo>
                  <a:pt x="7680" y="16322"/>
                </a:lnTo>
                <a:lnTo>
                  <a:pt x="8641" y="14401"/>
                </a:lnTo>
                <a:lnTo>
                  <a:pt x="8641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" name="object 251"/>
          <p:cNvSpPr/>
          <p:nvPr/>
        </p:nvSpPr>
        <p:spPr>
          <a:xfrm>
            <a:off x="1829943" y="4091162"/>
            <a:ext cx="57591" cy="81610"/>
          </a:xfrm>
          <a:custGeom>
            <a:avLst/>
            <a:gdLst/>
            <a:ahLst/>
            <a:cxnLst/>
            <a:rect l="l" t="t" r="r" b="b"/>
            <a:pathLst>
              <a:path w="57591" h="81610">
                <a:moveTo>
                  <a:pt x="47030" y="79674"/>
                </a:moveTo>
                <a:lnTo>
                  <a:pt x="47030" y="80634"/>
                </a:lnTo>
                <a:lnTo>
                  <a:pt x="48006" y="80634"/>
                </a:lnTo>
                <a:lnTo>
                  <a:pt x="48006" y="81610"/>
                </a:lnTo>
                <a:lnTo>
                  <a:pt x="56631" y="81610"/>
                </a:lnTo>
                <a:lnTo>
                  <a:pt x="57591" y="80634"/>
                </a:lnTo>
                <a:lnTo>
                  <a:pt x="57591" y="960"/>
                </a:lnTo>
                <a:lnTo>
                  <a:pt x="54726" y="960"/>
                </a:lnTo>
                <a:lnTo>
                  <a:pt x="53751" y="0"/>
                </a:lnTo>
                <a:lnTo>
                  <a:pt x="51846" y="0"/>
                </a:lnTo>
                <a:lnTo>
                  <a:pt x="50886" y="960"/>
                </a:lnTo>
                <a:lnTo>
                  <a:pt x="48006" y="960"/>
                </a:lnTo>
                <a:lnTo>
                  <a:pt x="47030" y="1920"/>
                </a:lnTo>
                <a:lnTo>
                  <a:pt x="47030" y="34564"/>
                </a:lnTo>
                <a:lnTo>
                  <a:pt x="10561" y="34564"/>
                </a:lnTo>
                <a:lnTo>
                  <a:pt x="10561" y="1920"/>
                </a:lnTo>
                <a:lnTo>
                  <a:pt x="9601" y="960"/>
                </a:lnTo>
                <a:lnTo>
                  <a:pt x="6720" y="960"/>
                </a:lnTo>
                <a:lnTo>
                  <a:pt x="5760" y="0"/>
                </a:lnTo>
                <a:lnTo>
                  <a:pt x="3840" y="0"/>
                </a:lnTo>
                <a:lnTo>
                  <a:pt x="2880" y="960"/>
                </a:lnTo>
                <a:lnTo>
                  <a:pt x="0" y="960"/>
                </a:lnTo>
                <a:lnTo>
                  <a:pt x="0" y="80634"/>
                </a:lnTo>
                <a:lnTo>
                  <a:pt x="960" y="81610"/>
                </a:lnTo>
                <a:lnTo>
                  <a:pt x="9601" y="81610"/>
                </a:lnTo>
                <a:lnTo>
                  <a:pt x="9601" y="80634"/>
                </a:lnTo>
                <a:lnTo>
                  <a:pt x="10561" y="80634"/>
                </a:lnTo>
                <a:lnTo>
                  <a:pt x="10561" y="44165"/>
                </a:lnTo>
                <a:lnTo>
                  <a:pt x="47030" y="44165"/>
                </a:lnTo>
                <a:lnTo>
                  <a:pt x="47030" y="796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" name="object 252"/>
          <p:cNvSpPr/>
          <p:nvPr/>
        </p:nvSpPr>
        <p:spPr>
          <a:xfrm>
            <a:off x="1498548" y="3977883"/>
            <a:ext cx="520507" cy="324998"/>
          </a:xfrm>
          <a:custGeom>
            <a:avLst/>
            <a:gdLst/>
            <a:ahLst/>
            <a:cxnLst/>
            <a:rect l="l" t="t" r="r" b="b"/>
            <a:pathLst>
              <a:path w="520507" h="324998">
                <a:moveTo>
                  <a:pt x="1163" y="158404"/>
                </a:moveTo>
                <a:lnTo>
                  <a:pt x="2126" y="146883"/>
                </a:lnTo>
                <a:lnTo>
                  <a:pt x="6077" y="131933"/>
                </a:lnTo>
                <a:lnTo>
                  <a:pt x="11791" y="117892"/>
                </a:lnTo>
                <a:lnTo>
                  <a:pt x="19129" y="104745"/>
                </a:lnTo>
                <a:lnTo>
                  <a:pt x="27953" y="92478"/>
                </a:lnTo>
                <a:lnTo>
                  <a:pt x="38125" y="81078"/>
                </a:lnTo>
                <a:lnTo>
                  <a:pt x="49506" y="70531"/>
                </a:lnTo>
                <a:lnTo>
                  <a:pt x="61959" y="60824"/>
                </a:lnTo>
                <a:lnTo>
                  <a:pt x="75345" y="51943"/>
                </a:lnTo>
                <a:lnTo>
                  <a:pt x="89526" y="43873"/>
                </a:lnTo>
                <a:lnTo>
                  <a:pt x="104364" y="36602"/>
                </a:lnTo>
                <a:lnTo>
                  <a:pt x="119720" y="30116"/>
                </a:lnTo>
                <a:lnTo>
                  <a:pt x="135456" y="24401"/>
                </a:lnTo>
                <a:lnTo>
                  <a:pt x="151434" y="19443"/>
                </a:lnTo>
                <a:lnTo>
                  <a:pt x="167515" y="15229"/>
                </a:lnTo>
                <a:lnTo>
                  <a:pt x="183562" y="11746"/>
                </a:lnTo>
                <a:lnTo>
                  <a:pt x="199436" y="8978"/>
                </a:lnTo>
                <a:lnTo>
                  <a:pt x="214999" y="6914"/>
                </a:lnTo>
                <a:lnTo>
                  <a:pt x="230113" y="5538"/>
                </a:lnTo>
                <a:lnTo>
                  <a:pt x="244639" y="4838"/>
                </a:lnTo>
                <a:lnTo>
                  <a:pt x="258440" y="4800"/>
                </a:lnTo>
                <a:lnTo>
                  <a:pt x="270921" y="5760"/>
                </a:lnTo>
                <a:lnTo>
                  <a:pt x="284363" y="5760"/>
                </a:lnTo>
                <a:lnTo>
                  <a:pt x="297645" y="6771"/>
                </a:lnTo>
                <a:lnTo>
                  <a:pt x="311493" y="8372"/>
                </a:lnTo>
                <a:lnTo>
                  <a:pt x="325782" y="10578"/>
                </a:lnTo>
                <a:lnTo>
                  <a:pt x="340387" y="13403"/>
                </a:lnTo>
                <a:lnTo>
                  <a:pt x="355182" y="16861"/>
                </a:lnTo>
                <a:lnTo>
                  <a:pt x="370042" y="20968"/>
                </a:lnTo>
                <a:lnTo>
                  <a:pt x="384842" y="25737"/>
                </a:lnTo>
                <a:lnTo>
                  <a:pt x="399456" y="31183"/>
                </a:lnTo>
                <a:lnTo>
                  <a:pt x="413759" y="37320"/>
                </a:lnTo>
                <a:lnTo>
                  <a:pt x="427627" y="44163"/>
                </a:lnTo>
                <a:lnTo>
                  <a:pt x="440933" y="51726"/>
                </a:lnTo>
                <a:lnTo>
                  <a:pt x="453552" y="60023"/>
                </a:lnTo>
                <a:lnTo>
                  <a:pt x="465359" y="69069"/>
                </a:lnTo>
                <a:lnTo>
                  <a:pt x="476228" y="78878"/>
                </a:lnTo>
                <a:lnTo>
                  <a:pt x="486035" y="89464"/>
                </a:lnTo>
                <a:lnTo>
                  <a:pt x="494655" y="100843"/>
                </a:lnTo>
                <a:lnTo>
                  <a:pt x="501961" y="113027"/>
                </a:lnTo>
                <a:lnTo>
                  <a:pt x="507828" y="126033"/>
                </a:lnTo>
                <a:lnTo>
                  <a:pt x="512132" y="139874"/>
                </a:lnTo>
                <a:lnTo>
                  <a:pt x="514746" y="154564"/>
                </a:lnTo>
                <a:lnTo>
                  <a:pt x="514746" y="158404"/>
                </a:lnTo>
                <a:lnTo>
                  <a:pt x="515706" y="162245"/>
                </a:lnTo>
                <a:lnTo>
                  <a:pt x="514746" y="167045"/>
                </a:lnTo>
                <a:lnTo>
                  <a:pt x="514746" y="169925"/>
                </a:lnTo>
                <a:lnTo>
                  <a:pt x="512125" y="184622"/>
                </a:lnTo>
                <a:lnTo>
                  <a:pt x="507802" y="198482"/>
                </a:lnTo>
                <a:lnTo>
                  <a:pt x="501906" y="211516"/>
                </a:lnTo>
                <a:lnTo>
                  <a:pt x="494564" y="223737"/>
                </a:lnTo>
                <a:lnTo>
                  <a:pt x="485903" y="235157"/>
                </a:lnTo>
                <a:lnTo>
                  <a:pt x="476050" y="245790"/>
                </a:lnTo>
                <a:lnTo>
                  <a:pt x="465133" y="255645"/>
                </a:lnTo>
                <a:lnTo>
                  <a:pt x="453279" y="264737"/>
                </a:lnTo>
                <a:lnTo>
                  <a:pt x="440617" y="273078"/>
                </a:lnTo>
                <a:lnTo>
                  <a:pt x="427272" y="280678"/>
                </a:lnTo>
                <a:lnTo>
                  <a:pt x="413374" y="287552"/>
                </a:lnTo>
                <a:lnTo>
                  <a:pt x="399048" y="293711"/>
                </a:lnTo>
                <a:lnTo>
                  <a:pt x="384423" y="299167"/>
                </a:lnTo>
                <a:lnTo>
                  <a:pt x="369625" y="303932"/>
                </a:lnTo>
                <a:lnTo>
                  <a:pt x="354783" y="308020"/>
                </a:lnTo>
                <a:lnTo>
                  <a:pt x="340024" y="311441"/>
                </a:lnTo>
                <a:lnTo>
                  <a:pt x="325475" y="314209"/>
                </a:lnTo>
                <a:lnTo>
                  <a:pt x="311264" y="316336"/>
                </a:lnTo>
                <a:lnTo>
                  <a:pt x="297517" y="317833"/>
                </a:lnTo>
                <a:lnTo>
                  <a:pt x="284363" y="318714"/>
                </a:lnTo>
                <a:lnTo>
                  <a:pt x="270921" y="319674"/>
                </a:lnTo>
                <a:lnTo>
                  <a:pt x="258440" y="319674"/>
                </a:lnTo>
                <a:lnTo>
                  <a:pt x="244824" y="319650"/>
                </a:lnTo>
                <a:lnTo>
                  <a:pt x="230555" y="318996"/>
                </a:lnTo>
                <a:lnTo>
                  <a:pt x="215755" y="317700"/>
                </a:lnTo>
                <a:lnTo>
                  <a:pt x="200550" y="315750"/>
                </a:lnTo>
                <a:lnTo>
                  <a:pt x="185062" y="313135"/>
                </a:lnTo>
                <a:lnTo>
                  <a:pt x="169416" y="309843"/>
                </a:lnTo>
                <a:lnTo>
                  <a:pt x="153735" y="305863"/>
                </a:lnTo>
                <a:lnTo>
                  <a:pt x="138143" y="301183"/>
                </a:lnTo>
                <a:lnTo>
                  <a:pt x="122764" y="295792"/>
                </a:lnTo>
                <a:lnTo>
                  <a:pt x="107723" y="289678"/>
                </a:lnTo>
                <a:lnTo>
                  <a:pt x="93142" y="282829"/>
                </a:lnTo>
                <a:lnTo>
                  <a:pt x="79146" y="275234"/>
                </a:lnTo>
                <a:lnTo>
                  <a:pt x="65858" y="266881"/>
                </a:lnTo>
                <a:lnTo>
                  <a:pt x="53402" y="257760"/>
                </a:lnTo>
                <a:lnTo>
                  <a:pt x="41903" y="247858"/>
                </a:lnTo>
                <a:lnTo>
                  <a:pt x="31484" y="237163"/>
                </a:lnTo>
                <a:lnTo>
                  <a:pt x="22269" y="225665"/>
                </a:lnTo>
                <a:lnTo>
                  <a:pt x="14381" y="213351"/>
                </a:lnTo>
                <a:lnTo>
                  <a:pt x="7945" y="200211"/>
                </a:lnTo>
                <a:lnTo>
                  <a:pt x="3084" y="186232"/>
                </a:lnTo>
                <a:lnTo>
                  <a:pt x="2126" y="178551"/>
                </a:lnTo>
                <a:lnTo>
                  <a:pt x="3498" y="202277"/>
                </a:lnTo>
                <a:lnTo>
                  <a:pt x="10404" y="216397"/>
                </a:lnTo>
                <a:lnTo>
                  <a:pt x="18871" y="229580"/>
                </a:lnTo>
                <a:lnTo>
                  <a:pt x="28765" y="241843"/>
                </a:lnTo>
                <a:lnTo>
                  <a:pt x="39952" y="253198"/>
                </a:lnTo>
                <a:lnTo>
                  <a:pt x="52298" y="263661"/>
                </a:lnTo>
                <a:lnTo>
                  <a:pt x="65670" y="273246"/>
                </a:lnTo>
                <a:lnTo>
                  <a:pt x="79933" y="281967"/>
                </a:lnTo>
                <a:lnTo>
                  <a:pt x="94954" y="289838"/>
                </a:lnTo>
                <a:lnTo>
                  <a:pt x="110598" y="296875"/>
                </a:lnTo>
                <a:lnTo>
                  <a:pt x="126732" y="303090"/>
                </a:lnTo>
                <a:lnTo>
                  <a:pt x="143221" y="308500"/>
                </a:lnTo>
                <a:lnTo>
                  <a:pt x="159933" y="313117"/>
                </a:lnTo>
                <a:lnTo>
                  <a:pt x="176733" y="316957"/>
                </a:lnTo>
                <a:lnTo>
                  <a:pt x="193487" y="320034"/>
                </a:lnTo>
                <a:lnTo>
                  <a:pt x="210061" y="322362"/>
                </a:lnTo>
                <a:lnTo>
                  <a:pt x="226321" y="323956"/>
                </a:lnTo>
                <a:lnTo>
                  <a:pt x="242134" y="324830"/>
                </a:lnTo>
                <a:lnTo>
                  <a:pt x="257365" y="324998"/>
                </a:lnTo>
                <a:lnTo>
                  <a:pt x="271882" y="324474"/>
                </a:lnTo>
                <a:lnTo>
                  <a:pt x="284363" y="324474"/>
                </a:lnTo>
                <a:lnTo>
                  <a:pt x="310931" y="322188"/>
                </a:lnTo>
                <a:lnTo>
                  <a:pt x="338771" y="317607"/>
                </a:lnTo>
                <a:lnTo>
                  <a:pt x="367829" y="310405"/>
                </a:lnTo>
                <a:lnTo>
                  <a:pt x="397072" y="300525"/>
                </a:lnTo>
                <a:lnTo>
                  <a:pt x="425471" y="287910"/>
                </a:lnTo>
                <a:lnTo>
                  <a:pt x="451995" y="272501"/>
                </a:lnTo>
                <a:lnTo>
                  <a:pt x="475613" y="254241"/>
                </a:lnTo>
                <a:lnTo>
                  <a:pt x="495293" y="233072"/>
                </a:lnTo>
                <a:lnTo>
                  <a:pt x="510007" y="208937"/>
                </a:lnTo>
                <a:lnTo>
                  <a:pt x="518721" y="181777"/>
                </a:lnTo>
                <a:lnTo>
                  <a:pt x="520507" y="167045"/>
                </a:lnTo>
                <a:lnTo>
                  <a:pt x="520507" y="154564"/>
                </a:lnTo>
                <a:lnTo>
                  <a:pt x="515788" y="131219"/>
                </a:lnTo>
                <a:lnTo>
                  <a:pt x="503380" y="104286"/>
                </a:lnTo>
                <a:lnTo>
                  <a:pt x="485302" y="80598"/>
                </a:lnTo>
                <a:lnTo>
                  <a:pt x="462574" y="60092"/>
                </a:lnTo>
                <a:lnTo>
                  <a:pt x="436215" y="42706"/>
                </a:lnTo>
                <a:lnTo>
                  <a:pt x="407243" y="28374"/>
                </a:lnTo>
                <a:lnTo>
                  <a:pt x="376679" y="17035"/>
                </a:lnTo>
                <a:lnTo>
                  <a:pt x="345542" y="8625"/>
                </a:lnTo>
                <a:lnTo>
                  <a:pt x="314851" y="3081"/>
                </a:lnTo>
                <a:lnTo>
                  <a:pt x="285626" y="339"/>
                </a:lnTo>
                <a:lnTo>
                  <a:pt x="271882" y="0"/>
                </a:lnTo>
                <a:lnTo>
                  <a:pt x="244998" y="0"/>
                </a:lnTo>
                <a:lnTo>
                  <a:pt x="216835" y="1597"/>
                </a:lnTo>
                <a:lnTo>
                  <a:pt x="186609" y="5868"/>
                </a:lnTo>
                <a:lnTo>
                  <a:pt x="155370" y="12892"/>
                </a:lnTo>
                <a:lnTo>
                  <a:pt x="124165" y="22750"/>
                </a:lnTo>
                <a:lnTo>
                  <a:pt x="94043" y="35522"/>
                </a:lnTo>
                <a:lnTo>
                  <a:pt x="66052" y="51290"/>
                </a:lnTo>
                <a:lnTo>
                  <a:pt x="41240" y="70133"/>
                </a:lnTo>
                <a:lnTo>
                  <a:pt x="20656" y="92132"/>
                </a:lnTo>
                <a:lnTo>
                  <a:pt x="5347" y="117369"/>
                </a:lnTo>
                <a:lnTo>
                  <a:pt x="0" y="131226"/>
                </a:lnTo>
                <a:lnTo>
                  <a:pt x="1163" y="166085"/>
                </a:lnTo>
                <a:lnTo>
                  <a:pt x="1163" y="15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" name="object 253"/>
          <p:cNvSpPr/>
          <p:nvPr/>
        </p:nvSpPr>
        <p:spPr>
          <a:xfrm>
            <a:off x="1492995" y="4109110"/>
            <a:ext cx="9051" cy="71051"/>
          </a:xfrm>
          <a:custGeom>
            <a:avLst/>
            <a:gdLst/>
            <a:ahLst/>
            <a:cxnLst/>
            <a:rect l="l" t="t" r="r" b="b"/>
            <a:pathLst>
              <a:path w="9051" h="71051">
                <a:moveTo>
                  <a:pt x="6716" y="34859"/>
                </a:moveTo>
                <a:lnTo>
                  <a:pt x="5553" y="0"/>
                </a:lnTo>
                <a:lnTo>
                  <a:pt x="1917" y="14696"/>
                </a:lnTo>
                <a:lnTo>
                  <a:pt x="958" y="23337"/>
                </a:lnTo>
                <a:lnTo>
                  <a:pt x="958" y="27178"/>
                </a:lnTo>
                <a:lnTo>
                  <a:pt x="0" y="31018"/>
                </a:lnTo>
                <a:lnTo>
                  <a:pt x="958" y="35819"/>
                </a:lnTo>
                <a:lnTo>
                  <a:pt x="958" y="39659"/>
                </a:lnTo>
                <a:lnTo>
                  <a:pt x="3840" y="55981"/>
                </a:lnTo>
                <a:lnTo>
                  <a:pt x="9051" y="71051"/>
                </a:lnTo>
                <a:lnTo>
                  <a:pt x="7679" y="47325"/>
                </a:lnTo>
                <a:lnTo>
                  <a:pt x="6716" y="348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" name="object 254"/>
          <p:cNvSpPr/>
          <p:nvPr/>
        </p:nvSpPr>
        <p:spPr>
          <a:xfrm>
            <a:off x="1630268" y="4091162"/>
            <a:ext cx="41285" cy="81610"/>
          </a:xfrm>
          <a:custGeom>
            <a:avLst/>
            <a:gdLst/>
            <a:ahLst/>
            <a:cxnLst/>
            <a:rect l="l" t="t" r="r" b="b"/>
            <a:pathLst>
              <a:path w="41285" h="81610">
                <a:moveTo>
                  <a:pt x="10561" y="960"/>
                </a:moveTo>
                <a:lnTo>
                  <a:pt x="6720" y="960"/>
                </a:lnTo>
                <a:lnTo>
                  <a:pt x="5760" y="0"/>
                </a:lnTo>
                <a:lnTo>
                  <a:pt x="3840" y="0"/>
                </a:lnTo>
                <a:lnTo>
                  <a:pt x="2880" y="960"/>
                </a:lnTo>
                <a:lnTo>
                  <a:pt x="0" y="960"/>
                </a:lnTo>
                <a:lnTo>
                  <a:pt x="0" y="79674"/>
                </a:lnTo>
                <a:lnTo>
                  <a:pt x="960" y="80634"/>
                </a:lnTo>
                <a:lnTo>
                  <a:pt x="1920" y="80634"/>
                </a:lnTo>
                <a:lnTo>
                  <a:pt x="2880" y="81610"/>
                </a:lnTo>
                <a:lnTo>
                  <a:pt x="40325" y="81610"/>
                </a:lnTo>
                <a:lnTo>
                  <a:pt x="40325" y="80634"/>
                </a:lnTo>
                <a:lnTo>
                  <a:pt x="41285" y="80634"/>
                </a:lnTo>
                <a:lnTo>
                  <a:pt x="41285" y="72953"/>
                </a:lnTo>
                <a:lnTo>
                  <a:pt x="40325" y="72953"/>
                </a:lnTo>
                <a:lnTo>
                  <a:pt x="40325" y="71993"/>
                </a:lnTo>
                <a:lnTo>
                  <a:pt x="10561" y="71993"/>
                </a:lnTo>
                <a:lnTo>
                  <a:pt x="10561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" name="object 255"/>
          <p:cNvSpPr/>
          <p:nvPr/>
        </p:nvSpPr>
        <p:spPr>
          <a:xfrm>
            <a:off x="1708983" y="4091162"/>
            <a:ext cx="18242" cy="78714"/>
          </a:xfrm>
          <a:custGeom>
            <a:avLst/>
            <a:gdLst/>
            <a:ahLst/>
            <a:cxnLst/>
            <a:rect l="l" t="t" r="r" b="b"/>
            <a:pathLst>
              <a:path w="18242" h="78714">
                <a:moveTo>
                  <a:pt x="960" y="67208"/>
                </a:moveTo>
                <a:lnTo>
                  <a:pt x="960" y="69113"/>
                </a:lnTo>
                <a:lnTo>
                  <a:pt x="1920" y="71048"/>
                </a:lnTo>
                <a:lnTo>
                  <a:pt x="2880" y="71993"/>
                </a:lnTo>
                <a:lnTo>
                  <a:pt x="3840" y="73929"/>
                </a:lnTo>
                <a:lnTo>
                  <a:pt x="5760" y="75834"/>
                </a:lnTo>
                <a:lnTo>
                  <a:pt x="7680" y="76794"/>
                </a:lnTo>
                <a:lnTo>
                  <a:pt x="8641" y="77769"/>
                </a:lnTo>
                <a:lnTo>
                  <a:pt x="10561" y="78714"/>
                </a:lnTo>
                <a:lnTo>
                  <a:pt x="10561" y="57607"/>
                </a:lnTo>
                <a:lnTo>
                  <a:pt x="11521" y="56647"/>
                </a:lnTo>
                <a:lnTo>
                  <a:pt x="11521" y="53766"/>
                </a:lnTo>
                <a:lnTo>
                  <a:pt x="12481" y="51846"/>
                </a:lnTo>
                <a:lnTo>
                  <a:pt x="13441" y="50871"/>
                </a:lnTo>
                <a:lnTo>
                  <a:pt x="14401" y="49926"/>
                </a:lnTo>
                <a:lnTo>
                  <a:pt x="15361" y="48005"/>
                </a:lnTo>
                <a:lnTo>
                  <a:pt x="16322" y="47045"/>
                </a:lnTo>
                <a:lnTo>
                  <a:pt x="18242" y="46085"/>
                </a:lnTo>
                <a:lnTo>
                  <a:pt x="18242" y="13441"/>
                </a:lnTo>
                <a:lnTo>
                  <a:pt x="17282" y="0"/>
                </a:lnTo>
                <a:lnTo>
                  <a:pt x="14401" y="960"/>
                </a:lnTo>
                <a:lnTo>
                  <a:pt x="12481" y="2880"/>
                </a:lnTo>
                <a:lnTo>
                  <a:pt x="10561" y="4800"/>
                </a:lnTo>
                <a:lnTo>
                  <a:pt x="9601" y="6720"/>
                </a:lnTo>
                <a:lnTo>
                  <a:pt x="8641" y="9601"/>
                </a:lnTo>
                <a:lnTo>
                  <a:pt x="7680" y="11521"/>
                </a:lnTo>
                <a:lnTo>
                  <a:pt x="7680" y="22082"/>
                </a:lnTo>
                <a:lnTo>
                  <a:pt x="8641" y="24002"/>
                </a:lnTo>
                <a:lnTo>
                  <a:pt x="9601" y="24963"/>
                </a:lnTo>
                <a:lnTo>
                  <a:pt x="10561" y="26883"/>
                </a:lnTo>
                <a:lnTo>
                  <a:pt x="11521" y="28803"/>
                </a:lnTo>
                <a:lnTo>
                  <a:pt x="12481" y="30723"/>
                </a:lnTo>
                <a:lnTo>
                  <a:pt x="13441" y="32644"/>
                </a:lnTo>
                <a:lnTo>
                  <a:pt x="15361" y="34564"/>
                </a:lnTo>
                <a:lnTo>
                  <a:pt x="16322" y="36484"/>
                </a:lnTo>
                <a:lnTo>
                  <a:pt x="13441" y="38404"/>
                </a:lnTo>
                <a:lnTo>
                  <a:pt x="10561" y="40325"/>
                </a:lnTo>
                <a:lnTo>
                  <a:pt x="8641" y="42245"/>
                </a:lnTo>
                <a:lnTo>
                  <a:pt x="6720" y="44165"/>
                </a:lnTo>
                <a:lnTo>
                  <a:pt x="4800" y="46085"/>
                </a:lnTo>
                <a:lnTo>
                  <a:pt x="3840" y="48005"/>
                </a:lnTo>
                <a:lnTo>
                  <a:pt x="1920" y="49926"/>
                </a:lnTo>
                <a:lnTo>
                  <a:pt x="960" y="51846"/>
                </a:lnTo>
                <a:lnTo>
                  <a:pt x="960" y="53766"/>
                </a:lnTo>
                <a:lnTo>
                  <a:pt x="0" y="55686"/>
                </a:lnTo>
                <a:lnTo>
                  <a:pt x="0" y="64328"/>
                </a:lnTo>
                <a:lnTo>
                  <a:pt x="960" y="672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" name="object 256"/>
          <p:cNvSpPr/>
          <p:nvPr/>
        </p:nvSpPr>
        <p:spPr>
          <a:xfrm>
            <a:off x="1719544" y="4088282"/>
            <a:ext cx="64328" cy="85435"/>
          </a:xfrm>
          <a:custGeom>
            <a:avLst/>
            <a:gdLst/>
            <a:ahLst/>
            <a:cxnLst/>
            <a:rect l="l" t="t" r="r" b="b"/>
            <a:pathLst>
              <a:path w="64328" h="85435">
                <a:moveTo>
                  <a:pt x="8641" y="13441"/>
                </a:moveTo>
                <a:lnTo>
                  <a:pt x="9601" y="12481"/>
                </a:lnTo>
                <a:lnTo>
                  <a:pt x="10561" y="11521"/>
                </a:lnTo>
                <a:lnTo>
                  <a:pt x="11521" y="10561"/>
                </a:lnTo>
                <a:lnTo>
                  <a:pt x="12481" y="9601"/>
                </a:lnTo>
                <a:lnTo>
                  <a:pt x="14401" y="9601"/>
                </a:lnTo>
                <a:lnTo>
                  <a:pt x="15361" y="8641"/>
                </a:lnTo>
                <a:lnTo>
                  <a:pt x="24002" y="8641"/>
                </a:lnTo>
                <a:lnTo>
                  <a:pt x="24963" y="9601"/>
                </a:lnTo>
                <a:lnTo>
                  <a:pt x="26883" y="9601"/>
                </a:lnTo>
                <a:lnTo>
                  <a:pt x="27843" y="10561"/>
                </a:lnTo>
                <a:lnTo>
                  <a:pt x="28803" y="11521"/>
                </a:lnTo>
                <a:lnTo>
                  <a:pt x="29763" y="12481"/>
                </a:lnTo>
                <a:lnTo>
                  <a:pt x="30723" y="13441"/>
                </a:lnTo>
                <a:lnTo>
                  <a:pt x="30723" y="15361"/>
                </a:lnTo>
                <a:lnTo>
                  <a:pt x="31683" y="16322"/>
                </a:lnTo>
                <a:lnTo>
                  <a:pt x="31683" y="19202"/>
                </a:lnTo>
                <a:lnTo>
                  <a:pt x="30723" y="20162"/>
                </a:lnTo>
                <a:lnTo>
                  <a:pt x="30723" y="22082"/>
                </a:lnTo>
                <a:lnTo>
                  <a:pt x="29763" y="23042"/>
                </a:lnTo>
                <a:lnTo>
                  <a:pt x="28803" y="24963"/>
                </a:lnTo>
                <a:lnTo>
                  <a:pt x="27843" y="25923"/>
                </a:lnTo>
                <a:lnTo>
                  <a:pt x="26883" y="26883"/>
                </a:lnTo>
                <a:lnTo>
                  <a:pt x="24963" y="28803"/>
                </a:lnTo>
                <a:lnTo>
                  <a:pt x="23042" y="29763"/>
                </a:lnTo>
                <a:lnTo>
                  <a:pt x="21122" y="31683"/>
                </a:lnTo>
                <a:lnTo>
                  <a:pt x="18242" y="32644"/>
                </a:lnTo>
                <a:lnTo>
                  <a:pt x="15361" y="34564"/>
                </a:lnTo>
                <a:lnTo>
                  <a:pt x="13441" y="32644"/>
                </a:lnTo>
                <a:lnTo>
                  <a:pt x="12481" y="31683"/>
                </a:lnTo>
                <a:lnTo>
                  <a:pt x="11521" y="29763"/>
                </a:lnTo>
                <a:lnTo>
                  <a:pt x="10561" y="27843"/>
                </a:lnTo>
                <a:lnTo>
                  <a:pt x="10561" y="26883"/>
                </a:lnTo>
                <a:lnTo>
                  <a:pt x="9601" y="25923"/>
                </a:lnTo>
                <a:lnTo>
                  <a:pt x="8641" y="24002"/>
                </a:lnTo>
                <a:lnTo>
                  <a:pt x="8641" y="23042"/>
                </a:lnTo>
                <a:lnTo>
                  <a:pt x="7680" y="22082"/>
                </a:lnTo>
                <a:lnTo>
                  <a:pt x="7680" y="48966"/>
                </a:lnTo>
                <a:lnTo>
                  <a:pt x="9601" y="47045"/>
                </a:lnTo>
                <a:lnTo>
                  <a:pt x="11521" y="46085"/>
                </a:lnTo>
                <a:lnTo>
                  <a:pt x="12481" y="48005"/>
                </a:lnTo>
                <a:lnTo>
                  <a:pt x="14401" y="49926"/>
                </a:lnTo>
                <a:lnTo>
                  <a:pt x="16322" y="51846"/>
                </a:lnTo>
                <a:lnTo>
                  <a:pt x="18242" y="53751"/>
                </a:lnTo>
                <a:lnTo>
                  <a:pt x="20162" y="55686"/>
                </a:lnTo>
                <a:lnTo>
                  <a:pt x="22082" y="57607"/>
                </a:lnTo>
                <a:lnTo>
                  <a:pt x="24002" y="60487"/>
                </a:lnTo>
                <a:lnTo>
                  <a:pt x="25923" y="62407"/>
                </a:lnTo>
                <a:lnTo>
                  <a:pt x="28803" y="64312"/>
                </a:lnTo>
                <a:lnTo>
                  <a:pt x="30723" y="66248"/>
                </a:lnTo>
                <a:lnTo>
                  <a:pt x="32644" y="68153"/>
                </a:lnTo>
                <a:lnTo>
                  <a:pt x="34564" y="70088"/>
                </a:lnTo>
                <a:lnTo>
                  <a:pt x="33604" y="71033"/>
                </a:lnTo>
                <a:lnTo>
                  <a:pt x="32644" y="71993"/>
                </a:lnTo>
                <a:lnTo>
                  <a:pt x="30723" y="72969"/>
                </a:lnTo>
                <a:lnTo>
                  <a:pt x="29763" y="73929"/>
                </a:lnTo>
                <a:lnTo>
                  <a:pt x="28803" y="73929"/>
                </a:lnTo>
                <a:lnTo>
                  <a:pt x="26883" y="74874"/>
                </a:lnTo>
                <a:lnTo>
                  <a:pt x="25923" y="75834"/>
                </a:lnTo>
                <a:lnTo>
                  <a:pt x="22082" y="75834"/>
                </a:lnTo>
                <a:lnTo>
                  <a:pt x="21122" y="76809"/>
                </a:lnTo>
                <a:lnTo>
                  <a:pt x="12481" y="76809"/>
                </a:lnTo>
                <a:lnTo>
                  <a:pt x="9601" y="75834"/>
                </a:lnTo>
                <a:lnTo>
                  <a:pt x="7680" y="74874"/>
                </a:lnTo>
                <a:lnTo>
                  <a:pt x="5760" y="73929"/>
                </a:lnTo>
                <a:lnTo>
                  <a:pt x="4800" y="72969"/>
                </a:lnTo>
                <a:lnTo>
                  <a:pt x="2880" y="71033"/>
                </a:lnTo>
                <a:lnTo>
                  <a:pt x="1920" y="70088"/>
                </a:lnTo>
                <a:lnTo>
                  <a:pt x="960" y="68153"/>
                </a:lnTo>
                <a:lnTo>
                  <a:pt x="960" y="66248"/>
                </a:lnTo>
                <a:lnTo>
                  <a:pt x="0" y="64312"/>
                </a:lnTo>
                <a:lnTo>
                  <a:pt x="0" y="81594"/>
                </a:lnTo>
                <a:lnTo>
                  <a:pt x="1920" y="82555"/>
                </a:lnTo>
                <a:lnTo>
                  <a:pt x="3840" y="83515"/>
                </a:lnTo>
                <a:lnTo>
                  <a:pt x="5760" y="84490"/>
                </a:lnTo>
                <a:lnTo>
                  <a:pt x="8641" y="84490"/>
                </a:lnTo>
                <a:lnTo>
                  <a:pt x="10561" y="85435"/>
                </a:lnTo>
                <a:lnTo>
                  <a:pt x="21122" y="85435"/>
                </a:lnTo>
                <a:lnTo>
                  <a:pt x="24002" y="84490"/>
                </a:lnTo>
                <a:lnTo>
                  <a:pt x="25923" y="84490"/>
                </a:lnTo>
                <a:lnTo>
                  <a:pt x="28803" y="83515"/>
                </a:lnTo>
                <a:lnTo>
                  <a:pt x="30723" y="82555"/>
                </a:lnTo>
                <a:lnTo>
                  <a:pt x="32644" y="81594"/>
                </a:lnTo>
                <a:lnTo>
                  <a:pt x="34564" y="80650"/>
                </a:lnTo>
                <a:lnTo>
                  <a:pt x="36484" y="79674"/>
                </a:lnTo>
                <a:lnTo>
                  <a:pt x="38404" y="78714"/>
                </a:lnTo>
                <a:lnTo>
                  <a:pt x="40325" y="76809"/>
                </a:lnTo>
                <a:lnTo>
                  <a:pt x="42245" y="75834"/>
                </a:lnTo>
                <a:lnTo>
                  <a:pt x="45125" y="77754"/>
                </a:lnTo>
                <a:lnTo>
                  <a:pt x="47045" y="78714"/>
                </a:lnTo>
                <a:lnTo>
                  <a:pt x="48966" y="80650"/>
                </a:lnTo>
                <a:lnTo>
                  <a:pt x="49926" y="81594"/>
                </a:lnTo>
                <a:lnTo>
                  <a:pt x="51831" y="82555"/>
                </a:lnTo>
                <a:lnTo>
                  <a:pt x="52806" y="83515"/>
                </a:lnTo>
                <a:lnTo>
                  <a:pt x="54711" y="84490"/>
                </a:lnTo>
                <a:lnTo>
                  <a:pt x="56647" y="84490"/>
                </a:lnTo>
                <a:lnTo>
                  <a:pt x="57607" y="85435"/>
                </a:lnTo>
                <a:lnTo>
                  <a:pt x="62392" y="85435"/>
                </a:lnTo>
                <a:lnTo>
                  <a:pt x="62392" y="84490"/>
                </a:lnTo>
                <a:lnTo>
                  <a:pt x="64328" y="84490"/>
                </a:lnTo>
                <a:lnTo>
                  <a:pt x="64328" y="76809"/>
                </a:lnTo>
                <a:lnTo>
                  <a:pt x="60487" y="76809"/>
                </a:lnTo>
                <a:lnTo>
                  <a:pt x="59512" y="75834"/>
                </a:lnTo>
                <a:lnTo>
                  <a:pt x="58552" y="75834"/>
                </a:lnTo>
                <a:lnTo>
                  <a:pt x="57607" y="74874"/>
                </a:lnTo>
                <a:lnTo>
                  <a:pt x="56647" y="73929"/>
                </a:lnTo>
                <a:lnTo>
                  <a:pt x="55671" y="72969"/>
                </a:lnTo>
                <a:lnTo>
                  <a:pt x="53766" y="71993"/>
                </a:lnTo>
                <a:lnTo>
                  <a:pt x="52806" y="71033"/>
                </a:lnTo>
                <a:lnTo>
                  <a:pt x="50886" y="70088"/>
                </a:lnTo>
                <a:lnTo>
                  <a:pt x="48966" y="68153"/>
                </a:lnTo>
                <a:lnTo>
                  <a:pt x="49926" y="67208"/>
                </a:lnTo>
                <a:lnTo>
                  <a:pt x="50886" y="65288"/>
                </a:lnTo>
                <a:lnTo>
                  <a:pt x="52806" y="63367"/>
                </a:lnTo>
                <a:lnTo>
                  <a:pt x="53766" y="61447"/>
                </a:lnTo>
                <a:lnTo>
                  <a:pt x="54711" y="59527"/>
                </a:lnTo>
                <a:lnTo>
                  <a:pt x="54711" y="56647"/>
                </a:lnTo>
                <a:lnTo>
                  <a:pt x="55671" y="54726"/>
                </a:lnTo>
                <a:lnTo>
                  <a:pt x="55671" y="52806"/>
                </a:lnTo>
                <a:lnTo>
                  <a:pt x="56647" y="50886"/>
                </a:lnTo>
                <a:lnTo>
                  <a:pt x="56647" y="48005"/>
                </a:lnTo>
                <a:lnTo>
                  <a:pt x="57607" y="46085"/>
                </a:lnTo>
                <a:lnTo>
                  <a:pt x="57607" y="41285"/>
                </a:lnTo>
                <a:lnTo>
                  <a:pt x="56647" y="41285"/>
                </a:lnTo>
                <a:lnTo>
                  <a:pt x="56647" y="40325"/>
                </a:lnTo>
                <a:lnTo>
                  <a:pt x="55671" y="40325"/>
                </a:lnTo>
                <a:lnTo>
                  <a:pt x="54711" y="39364"/>
                </a:lnTo>
                <a:lnTo>
                  <a:pt x="49926" y="39364"/>
                </a:lnTo>
                <a:lnTo>
                  <a:pt x="49926" y="40325"/>
                </a:lnTo>
                <a:lnTo>
                  <a:pt x="47045" y="40325"/>
                </a:lnTo>
                <a:lnTo>
                  <a:pt x="47045" y="48966"/>
                </a:lnTo>
                <a:lnTo>
                  <a:pt x="46085" y="50886"/>
                </a:lnTo>
                <a:lnTo>
                  <a:pt x="46085" y="53751"/>
                </a:lnTo>
                <a:lnTo>
                  <a:pt x="45125" y="55686"/>
                </a:lnTo>
                <a:lnTo>
                  <a:pt x="44165" y="57607"/>
                </a:lnTo>
                <a:lnTo>
                  <a:pt x="44165" y="58567"/>
                </a:lnTo>
                <a:lnTo>
                  <a:pt x="43205" y="60487"/>
                </a:lnTo>
                <a:lnTo>
                  <a:pt x="42245" y="61447"/>
                </a:lnTo>
                <a:lnTo>
                  <a:pt x="41285" y="62407"/>
                </a:lnTo>
                <a:lnTo>
                  <a:pt x="39364" y="60487"/>
                </a:lnTo>
                <a:lnTo>
                  <a:pt x="37444" y="59527"/>
                </a:lnTo>
                <a:lnTo>
                  <a:pt x="35524" y="57607"/>
                </a:lnTo>
                <a:lnTo>
                  <a:pt x="34564" y="55686"/>
                </a:lnTo>
                <a:lnTo>
                  <a:pt x="32644" y="53751"/>
                </a:lnTo>
                <a:lnTo>
                  <a:pt x="30723" y="51846"/>
                </a:lnTo>
                <a:lnTo>
                  <a:pt x="28803" y="49926"/>
                </a:lnTo>
                <a:lnTo>
                  <a:pt x="26883" y="48005"/>
                </a:lnTo>
                <a:lnTo>
                  <a:pt x="24963" y="46085"/>
                </a:lnTo>
                <a:lnTo>
                  <a:pt x="24002" y="44165"/>
                </a:lnTo>
                <a:lnTo>
                  <a:pt x="22082" y="42245"/>
                </a:lnTo>
                <a:lnTo>
                  <a:pt x="21122" y="41285"/>
                </a:lnTo>
                <a:lnTo>
                  <a:pt x="24963" y="38404"/>
                </a:lnTo>
                <a:lnTo>
                  <a:pt x="27843" y="36484"/>
                </a:lnTo>
                <a:lnTo>
                  <a:pt x="30723" y="35524"/>
                </a:lnTo>
                <a:lnTo>
                  <a:pt x="33604" y="32644"/>
                </a:lnTo>
                <a:lnTo>
                  <a:pt x="35524" y="30723"/>
                </a:lnTo>
                <a:lnTo>
                  <a:pt x="37444" y="29763"/>
                </a:lnTo>
                <a:lnTo>
                  <a:pt x="39364" y="27843"/>
                </a:lnTo>
                <a:lnTo>
                  <a:pt x="40325" y="24963"/>
                </a:lnTo>
                <a:lnTo>
                  <a:pt x="41285" y="23042"/>
                </a:lnTo>
                <a:lnTo>
                  <a:pt x="42245" y="21122"/>
                </a:lnTo>
                <a:lnTo>
                  <a:pt x="42245" y="14401"/>
                </a:lnTo>
                <a:lnTo>
                  <a:pt x="41285" y="11521"/>
                </a:lnTo>
                <a:lnTo>
                  <a:pt x="41285" y="9601"/>
                </a:lnTo>
                <a:lnTo>
                  <a:pt x="40325" y="7680"/>
                </a:lnTo>
                <a:lnTo>
                  <a:pt x="38404" y="5760"/>
                </a:lnTo>
                <a:lnTo>
                  <a:pt x="36484" y="4800"/>
                </a:lnTo>
                <a:lnTo>
                  <a:pt x="35524" y="2880"/>
                </a:lnTo>
                <a:lnTo>
                  <a:pt x="32644" y="1920"/>
                </a:lnTo>
                <a:lnTo>
                  <a:pt x="29763" y="960"/>
                </a:lnTo>
                <a:lnTo>
                  <a:pt x="27843" y="0"/>
                </a:lnTo>
                <a:lnTo>
                  <a:pt x="16322" y="0"/>
                </a:lnTo>
                <a:lnTo>
                  <a:pt x="12481" y="960"/>
                </a:lnTo>
                <a:lnTo>
                  <a:pt x="9601" y="1920"/>
                </a:lnTo>
                <a:lnTo>
                  <a:pt x="6720" y="2880"/>
                </a:lnTo>
                <a:lnTo>
                  <a:pt x="7680" y="16322"/>
                </a:lnTo>
                <a:lnTo>
                  <a:pt x="8641" y="14401"/>
                </a:lnTo>
                <a:lnTo>
                  <a:pt x="8641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" name="object 257"/>
          <p:cNvSpPr/>
          <p:nvPr/>
        </p:nvSpPr>
        <p:spPr>
          <a:xfrm>
            <a:off x="1829943" y="4091162"/>
            <a:ext cx="57591" cy="81610"/>
          </a:xfrm>
          <a:custGeom>
            <a:avLst/>
            <a:gdLst/>
            <a:ahLst/>
            <a:cxnLst/>
            <a:rect l="l" t="t" r="r" b="b"/>
            <a:pathLst>
              <a:path w="57591" h="81610">
                <a:moveTo>
                  <a:pt x="47030" y="79674"/>
                </a:moveTo>
                <a:lnTo>
                  <a:pt x="47030" y="80634"/>
                </a:lnTo>
                <a:lnTo>
                  <a:pt x="48006" y="80634"/>
                </a:lnTo>
                <a:lnTo>
                  <a:pt x="48006" y="81610"/>
                </a:lnTo>
                <a:lnTo>
                  <a:pt x="56631" y="81610"/>
                </a:lnTo>
                <a:lnTo>
                  <a:pt x="57591" y="80634"/>
                </a:lnTo>
                <a:lnTo>
                  <a:pt x="57591" y="960"/>
                </a:lnTo>
                <a:lnTo>
                  <a:pt x="54726" y="960"/>
                </a:lnTo>
                <a:lnTo>
                  <a:pt x="53751" y="0"/>
                </a:lnTo>
                <a:lnTo>
                  <a:pt x="51846" y="0"/>
                </a:lnTo>
                <a:lnTo>
                  <a:pt x="50886" y="960"/>
                </a:lnTo>
                <a:lnTo>
                  <a:pt x="48006" y="960"/>
                </a:lnTo>
                <a:lnTo>
                  <a:pt x="47030" y="1920"/>
                </a:lnTo>
                <a:lnTo>
                  <a:pt x="47030" y="34564"/>
                </a:lnTo>
                <a:lnTo>
                  <a:pt x="10561" y="34564"/>
                </a:lnTo>
                <a:lnTo>
                  <a:pt x="10561" y="1920"/>
                </a:lnTo>
                <a:lnTo>
                  <a:pt x="9601" y="960"/>
                </a:lnTo>
                <a:lnTo>
                  <a:pt x="6720" y="960"/>
                </a:lnTo>
                <a:lnTo>
                  <a:pt x="5760" y="0"/>
                </a:lnTo>
                <a:lnTo>
                  <a:pt x="3840" y="0"/>
                </a:lnTo>
                <a:lnTo>
                  <a:pt x="2880" y="960"/>
                </a:lnTo>
                <a:lnTo>
                  <a:pt x="0" y="960"/>
                </a:lnTo>
                <a:lnTo>
                  <a:pt x="0" y="80634"/>
                </a:lnTo>
                <a:lnTo>
                  <a:pt x="960" y="81610"/>
                </a:lnTo>
                <a:lnTo>
                  <a:pt x="9601" y="81610"/>
                </a:lnTo>
                <a:lnTo>
                  <a:pt x="9601" y="80634"/>
                </a:lnTo>
                <a:lnTo>
                  <a:pt x="10561" y="80634"/>
                </a:lnTo>
                <a:lnTo>
                  <a:pt x="10561" y="44165"/>
                </a:lnTo>
                <a:lnTo>
                  <a:pt x="47030" y="44165"/>
                </a:lnTo>
                <a:lnTo>
                  <a:pt x="47030" y="796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" name="object 258"/>
          <p:cNvSpPr/>
          <p:nvPr/>
        </p:nvSpPr>
        <p:spPr>
          <a:xfrm>
            <a:off x="1498548" y="3977883"/>
            <a:ext cx="520507" cy="324998"/>
          </a:xfrm>
          <a:custGeom>
            <a:avLst/>
            <a:gdLst/>
            <a:ahLst/>
            <a:cxnLst/>
            <a:rect l="l" t="t" r="r" b="b"/>
            <a:pathLst>
              <a:path w="520507" h="324998">
                <a:moveTo>
                  <a:pt x="1163" y="158404"/>
                </a:moveTo>
                <a:lnTo>
                  <a:pt x="2126" y="146883"/>
                </a:lnTo>
                <a:lnTo>
                  <a:pt x="6077" y="131933"/>
                </a:lnTo>
                <a:lnTo>
                  <a:pt x="11791" y="117892"/>
                </a:lnTo>
                <a:lnTo>
                  <a:pt x="19129" y="104745"/>
                </a:lnTo>
                <a:lnTo>
                  <a:pt x="27953" y="92478"/>
                </a:lnTo>
                <a:lnTo>
                  <a:pt x="38125" y="81078"/>
                </a:lnTo>
                <a:lnTo>
                  <a:pt x="49506" y="70531"/>
                </a:lnTo>
                <a:lnTo>
                  <a:pt x="61959" y="60824"/>
                </a:lnTo>
                <a:lnTo>
                  <a:pt x="75345" y="51943"/>
                </a:lnTo>
                <a:lnTo>
                  <a:pt x="89526" y="43873"/>
                </a:lnTo>
                <a:lnTo>
                  <a:pt x="104364" y="36602"/>
                </a:lnTo>
                <a:lnTo>
                  <a:pt x="119720" y="30116"/>
                </a:lnTo>
                <a:lnTo>
                  <a:pt x="135456" y="24401"/>
                </a:lnTo>
                <a:lnTo>
                  <a:pt x="151434" y="19443"/>
                </a:lnTo>
                <a:lnTo>
                  <a:pt x="167515" y="15229"/>
                </a:lnTo>
                <a:lnTo>
                  <a:pt x="183562" y="11746"/>
                </a:lnTo>
                <a:lnTo>
                  <a:pt x="199436" y="8978"/>
                </a:lnTo>
                <a:lnTo>
                  <a:pt x="214999" y="6914"/>
                </a:lnTo>
                <a:lnTo>
                  <a:pt x="230113" y="5538"/>
                </a:lnTo>
                <a:lnTo>
                  <a:pt x="244639" y="4838"/>
                </a:lnTo>
                <a:lnTo>
                  <a:pt x="258440" y="4800"/>
                </a:lnTo>
                <a:lnTo>
                  <a:pt x="270921" y="5760"/>
                </a:lnTo>
                <a:lnTo>
                  <a:pt x="284363" y="5760"/>
                </a:lnTo>
                <a:lnTo>
                  <a:pt x="297645" y="6771"/>
                </a:lnTo>
                <a:lnTo>
                  <a:pt x="311493" y="8372"/>
                </a:lnTo>
                <a:lnTo>
                  <a:pt x="325782" y="10578"/>
                </a:lnTo>
                <a:lnTo>
                  <a:pt x="340387" y="13403"/>
                </a:lnTo>
                <a:lnTo>
                  <a:pt x="355182" y="16861"/>
                </a:lnTo>
                <a:lnTo>
                  <a:pt x="370042" y="20968"/>
                </a:lnTo>
                <a:lnTo>
                  <a:pt x="384842" y="25737"/>
                </a:lnTo>
                <a:lnTo>
                  <a:pt x="399456" y="31183"/>
                </a:lnTo>
                <a:lnTo>
                  <a:pt x="413759" y="37320"/>
                </a:lnTo>
                <a:lnTo>
                  <a:pt x="427627" y="44163"/>
                </a:lnTo>
                <a:lnTo>
                  <a:pt x="440933" y="51726"/>
                </a:lnTo>
                <a:lnTo>
                  <a:pt x="453552" y="60023"/>
                </a:lnTo>
                <a:lnTo>
                  <a:pt x="465359" y="69069"/>
                </a:lnTo>
                <a:lnTo>
                  <a:pt x="476228" y="78878"/>
                </a:lnTo>
                <a:lnTo>
                  <a:pt x="486035" y="89464"/>
                </a:lnTo>
                <a:lnTo>
                  <a:pt x="494655" y="100843"/>
                </a:lnTo>
                <a:lnTo>
                  <a:pt x="501961" y="113027"/>
                </a:lnTo>
                <a:lnTo>
                  <a:pt x="507828" y="126033"/>
                </a:lnTo>
                <a:lnTo>
                  <a:pt x="512132" y="139874"/>
                </a:lnTo>
                <a:lnTo>
                  <a:pt x="514746" y="154564"/>
                </a:lnTo>
                <a:lnTo>
                  <a:pt x="514746" y="158404"/>
                </a:lnTo>
                <a:lnTo>
                  <a:pt x="515706" y="162245"/>
                </a:lnTo>
                <a:lnTo>
                  <a:pt x="514746" y="167045"/>
                </a:lnTo>
                <a:lnTo>
                  <a:pt x="514746" y="169925"/>
                </a:lnTo>
                <a:lnTo>
                  <a:pt x="512125" y="184622"/>
                </a:lnTo>
                <a:lnTo>
                  <a:pt x="507802" y="198482"/>
                </a:lnTo>
                <a:lnTo>
                  <a:pt x="501906" y="211516"/>
                </a:lnTo>
                <a:lnTo>
                  <a:pt x="494564" y="223737"/>
                </a:lnTo>
                <a:lnTo>
                  <a:pt x="485903" y="235157"/>
                </a:lnTo>
                <a:lnTo>
                  <a:pt x="476050" y="245790"/>
                </a:lnTo>
                <a:lnTo>
                  <a:pt x="465133" y="255645"/>
                </a:lnTo>
                <a:lnTo>
                  <a:pt x="453279" y="264737"/>
                </a:lnTo>
                <a:lnTo>
                  <a:pt x="440617" y="273078"/>
                </a:lnTo>
                <a:lnTo>
                  <a:pt x="427272" y="280678"/>
                </a:lnTo>
                <a:lnTo>
                  <a:pt x="413374" y="287552"/>
                </a:lnTo>
                <a:lnTo>
                  <a:pt x="399048" y="293711"/>
                </a:lnTo>
                <a:lnTo>
                  <a:pt x="384423" y="299167"/>
                </a:lnTo>
                <a:lnTo>
                  <a:pt x="369625" y="303932"/>
                </a:lnTo>
                <a:lnTo>
                  <a:pt x="354783" y="308020"/>
                </a:lnTo>
                <a:lnTo>
                  <a:pt x="340024" y="311441"/>
                </a:lnTo>
                <a:lnTo>
                  <a:pt x="325475" y="314209"/>
                </a:lnTo>
                <a:lnTo>
                  <a:pt x="311264" y="316336"/>
                </a:lnTo>
                <a:lnTo>
                  <a:pt x="297517" y="317833"/>
                </a:lnTo>
                <a:lnTo>
                  <a:pt x="284363" y="318714"/>
                </a:lnTo>
                <a:lnTo>
                  <a:pt x="270921" y="319674"/>
                </a:lnTo>
                <a:lnTo>
                  <a:pt x="258440" y="319674"/>
                </a:lnTo>
                <a:lnTo>
                  <a:pt x="244824" y="319650"/>
                </a:lnTo>
                <a:lnTo>
                  <a:pt x="230555" y="318996"/>
                </a:lnTo>
                <a:lnTo>
                  <a:pt x="215755" y="317700"/>
                </a:lnTo>
                <a:lnTo>
                  <a:pt x="200550" y="315750"/>
                </a:lnTo>
                <a:lnTo>
                  <a:pt x="185062" y="313135"/>
                </a:lnTo>
                <a:lnTo>
                  <a:pt x="169416" y="309843"/>
                </a:lnTo>
                <a:lnTo>
                  <a:pt x="153735" y="305863"/>
                </a:lnTo>
                <a:lnTo>
                  <a:pt x="138143" y="301183"/>
                </a:lnTo>
                <a:lnTo>
                  <a:pt x="122764" y="295792"/>
                </a:lnTo>
                <a:lnTo>
                  <a:pt x="107723" y="289678"/>
                </a:lnTo>
                <a:lnTo>
                  <a:pt x="93142" y="282829"/>
                </a:lnTo>
                <a:lnTo>
                  <a:pt x="79146" y="275234"/>
                </a:lnTo>
                <a:lnTo>
                  <a:pt x="65858" y="266881"/>
                </a:lnTo>
                <a:lnTo>
                  <a:pt x="53402" y="257760"/>
                </a:lnTo>
                <a:lnTo>
                  <a:pt x="41903" y="247858"/>
                </a:lnTo>
                <a:lnTo>
                  <a:pt x="31484" y="237163"/>
                </a:lnTo>
                <a:lnTo>
                  <a:pt x="22269" y="225665"/>
                </a:lnTo>
                <a:lnTo>
                  <a:pt x="14381" y="213351"/>
                </a:lnTo>
                <a:lnTo>
                  <a:pt x="7945" y="200211"/>
                </a:lnTo>
                <a:lnTo>
                  <a:pt x="3084" y="186232"/>
                </a:lnTo>
                <a:lnTo>
                  <a:pt x="2126" y="178551"/>
                </a:lnTo>
                <a:lnTo>
                  <a:pt x="3498" y="202277"/>
                </a:lnTo>
                <a:lnTo>
                  <a:pt x="10404" y="216397"/>
                </a:lnTo>
                <a:lnTo>
                  <a:pt x="18871" y="229580"/>
                </a:lnTo>
                <a:lnTo>
                  <a:pt x="28765" y="241843"/>
                </a:lnTo>
                <a:lnTo>
                  <a:pt x="39952" y="253198"/>
                </a:lnTo>
                <a:lnTo>
                  <a:pt x="52298" y="263661"/>
                </a:lnTo>
                <a:lnTo>
                  <a:pt x="65670" y="273246"/>
                </a:lnTo>
                <a:lnTo>
                  <a:pt x="79933" y="281967"/>
                </a:lnTo>
                <a:lnTo>
                  <a:pt x="94954" y="289838"/>
                </a:lnTo>
                <a:lnTo>
                  <a:pt x="110598" y="296875"/>
                </a:lnTo>
                <a:lnTo>
                  <a:pt x="126732" y="303090"/>
                </a:lnTo>
                <a:lnTo>
                  <a:pt x="143221" y="308500"/>
                </a:lnTo>
                <a:lnTo>
                  <a:pt x="159933" y="313117"/>
                </a:lnTo>
                <a:lnTo>
                  <a:pt x="176733" y="316957"/>
                </a:lnTo>
                <a:lnTo>
                  <a:pt x="193487" y="320034"/>
                </a:lnTo>
                <a:lnTo>
                  <a:pt x="210061" y="322362"/>
                </a:lnTo>
                <a:lnTo>
                  <a:pt x="226321" y="323956"/>
                </a:lnTo>
                <a:lnTo>
                  <a:pt x="242134" y="324830"/>
                </a:lnTo>
                <a:lnTo>
                  <a:pt x="257365" y="324998"/>
                </a:lnTo>
                <a:lnTo>
                  <a:pt x="271882" y="324474"/>
                </a:lnTo>
                <a:lnTo>
                  <a:pt x="284363" y="324474"/>
                </a:lnTo>
                <a:lnTo>
                  <a:pt x="310931" y="322188"/>
                </a:lnTo>
                <a:lnTo>
                  <a:pt x="338771" y="317607"/>
                </a:lnTo>
                <a:lnTo>
                  <a:pt x="367829" y="310405"/>
                </a:lnTo>
                <a:lnTo>
                  <a:pt x="397072" y="300525"/>
                </a:lnTo>
                <a:lnTo>
                  <a:pt x="425471" y="287910"/>
                </a:lnTo>
                <a:lnTo>
                  <a:pt x="451995" y="272501"/>
                </a:lnTo>
                <a:lnTo>
                  <a:pt x="475613" y="254241"/>
                </a:lnTo>
                <a:lnTo>
                  <a:pt x="495293" y="233072"/>
                </a:lnTo>
                <a:lnTo>
                  <a:pt x="510007" y="208937"/>
                </a:lnTo>
                <a:lnTo>
                  <a:pt x="518721" y="181777"/>
                </a:lnTo>
                <a:lnTo>
                  <a:pt x="520507" y="167045"/>
                </a:lnTo>
                <a:lnTo>
                  <a:pt x="520507" y="154564"/>
                </a:lnTo>
                <a:lnTo>
                  <a:pt x="515788" y="131219"/>
                </a:lnTo>
                <a:lnTo>
                  <a:pt x="503380" y="104286"/>
                </a:lnTo>
                <a:lnTo>
                  <a:pt x="485302" y="80598"/>
                </a:lnTo>
                <a:lnTo>
                  <a:pt x="462574" y="60092"/>
                </a:lnTo>
                <a:lnTo>
                  <a:pt x="436215" y="42706"/>
                </a:lnTo>
                <a:lnTo>
                  <a:pt x="407243" y="28374"/>
                </a:lnTo>
                <a:lnTo>
                  <a:pt x="376679" y="17035"/>
                </a:lnTo>
                <a:lnTo>
                  <a:pt x="345542" y="8625"/>
                </a:lnTo>
                <a:lnTo>
                  <a:pt x="314851" y="3081"/>
                </a:lnTo>
                <a:lnTo>
                  <a:pt x="285626" y="339"/>
                </a:lnTo>
                <a:lnTo>
                  <a:pt x="271882" y="0"/>
                </a:lnTo>
                <a:lnTo>
                  <a:pt x="244998" y="0"/>
                </a:lnTo>
                <a:lnTo>
                  <a:pt x="216835" y="1597"/>
                </a:lnTo>
                <a:lnTo>
                  <a:pt x="186609" y="5868"/>
                </a:lnTo>
                <a:lnTo>
                  <a:pt x="155370" y="12892"/>
                </a:lnTo>
                <a:lnTo>
                  <a:pt x="124165" y="22750"/>
                </a:lnTo>
                <a:lnTo>
                  <a:pt x="94043" y="35522"/>
                </a:lnTo>
                <a:lnTo>
                  <a:pt x="66052" y="51290"/>
                </a:lnTo>
                <a:lnTo>
                  <a:pt x="41240" y="70133"/>
                </a:lnTo>
                <a:lnTo>
                  <a:pt x="20656" y="92132"/>
                </a:lnTo>
                <a:lnTo>
                  <a:pt x="5347" y="117369"/>
                </a:lnTo>
                <a:lnTo>
                  <a:pt x="0" y="131226"/>
                </a:lnTo>
                <a:lnTo>
                  <a:pt x="1163" y="166085"/>
                </a:lnTo>
                <a:lnTo>
                  <a:pt x="1163" y="15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" name="object 259"/>
          <p:cNvSpPr/>
          <p:nvPr/>
        </p:nvSpPr>
        <p:spPr>
          <a:xfrm>
            <a:off x="1492995" y="4109110"/>
            <a:ext cx="9051" cy="71051"/>
          </a:xfrm>
          <a:custGeom>
            <a:avLst/>
            <a:gdLst/>
            <a:ahLst/>
            <a:cxnLst/>
            <a:rect l="l" t="t" r="r" b="b"/>
            <a:pathLst>
              <a:path w="9051" h="71051">
                <a:moveTo>
                  <a:pt x="6716" y="34859"/>
                </a:moveTo>
                <a:lnTo>
                  <a:pt x="5553" y="0"/>
                </a:lnTo>
                <a:lnTo>
                  <a:pt x="1917" y="14696"/>
                </a:lnTo>
                <a:lnTo>
                  <a:pt x="958" y="23337"/>
                </a:lnTo>
                <a:lnTo>
                  <a:pt x="958" y="27178"/>
                </a:lnTo>
                <a:lnTo>
                  <a:pt x="0" y="31018"/>
                </a:lnTo>
                <a:lnTo>
                  <a:pt x="958" y="35819"/>
                </a:lnTo>
                <a:lnTo>
                  <a:pt x="958" y="39659"/>
                </a:lnTo>
                <a:lnTo>
                  <a:pt x="3840" y="55981"/>
                </a:lnTo>
                <a:lnTo>
                  <a:pt x="9051" y="71051"/>
                </a:lnTo>
                <a:lnTo>
                  <a:pt x="7679" y="47325"/>
                </a:lnTo>
                <a:lnTo>
                  <a:pt x="6716" y="348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" name="object 260"/>
          <p:cNvSpPr/>
          <p:nvPr/>
        </p:nvSpPr>
        <p:spPr>
          <a:xfrm>
            <a:off x="1737786" y="3817574"/>
            <a:ext cx="71033" cy="156469"/>
          </a:xfrm>
          <a:custGeom>
            <a:avLst/>
            <a:gdLst/>
            <a:ahLst/>
            <a:cxnLst/>
            <a:rect l="l" t="t" r="r" b="b"/>
            <a:pathLst>
              <a:path w="71033" h="156469">
                <a:moveTo>
                  <a:pt x="33588" y="60472"/>
                </a:moveTo>
                <a:lnTo>
                  <a:pt x="37429" y="60472"/>
                </a:lnTo>
                <a:lnTo>
                  <a:pt x="39364" y="61447"/>
                </a:lnTo>
                <a:lnTo>
                  <a:pt x="39364" y="71033"/>
                </a:lnTo>
                <a:lnTo>
                  <a:pt x="71033" y="71033"/>
                </a:lnTo>
                <a:lnTo>
                  <a:pt x="35524" y="0"/>
                </a:lnTo>
                <a:lnTo>
                  <a:pt x="0" y="71033"/>
                </a:lnTo>
                <a:lnTo>
                  <a:pt x="31683" y="71033"/>
                </a:lnTo>
                <a:lnTo>
                  <a:pt x="31683" y="61447"/>
                </a:lnTo>
                <a:lnTo>
                  <a:pt x="33588" y="60472"/>
                </a:lnTo>
                <a:close/>
              </a:path>
              <a:path w="71033" h="156469">
                <a:moveTo>
                  <a:pt x="39364" y="71033"/>
                </a:moveTo>
                <a:lnTo>
                  <a:pt x="31683" y="71033"/>
                </a:lnTo>
                <a:lnTo>
                  <a:pt x="31683" y="154548"/>
                </a:lnTo>
                <a:lnTo>
                  <a:pt x="33588" y="156469"/>
                </a:lnTo>
                <a:lnTo>
                  <a:pt x="37429" y="156469"/>
                </a:lnTo>
                <a:lnTo>
                  <a:pt x="39364" y="154548"/>
                </a:lnTo>
                <a:lnTo>
                  <a:pt x="39364" y="710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" name="object 261"/>
          <p:cNvSpPr/>
          <p:nvPr/>
        </p:nvSpPr>
        <p:spPr>
          <a:xfrm>
            <a:off x="1737786" y="3817574"/>
            <a:ext cx="69606" cy="156469"/>
          </a:xfrm>
          <a:custGeom>
            <a:avLst/>
            <a:gdLst/>
            <a:ahLst/>
            <a:cxnLst/>
            <a:rect l="l" t="t" r="r" b="b"/>
            <a:pathLst>
              <a:path w="69606" h="156469">
                <a:moveTo>
                  <a:pt x="33588" y="61447"/>
                </a:moveTo>
                <a:lnTo>
                  <a:pt x="34564" y="60472"/>
                </a:lnTo>
                <a:lnTo>
                  <a:pt x="35524" y="59512"/>
                </a:lnTo>
                <a:lnTo>
                  <a:pt x="32644" y="60472"/>
                </a:lnTo>
                <a:lnTo>
                  <a:pt x="32644" y="62392"/>
                </a:lnTo>
                <a:lnTo>
                  <a:pt x="33588" y="61447"/>
                </a:lnTo>
                <a:close/>
              </a:path>
              <a:path w="69606" h="156469">
                <a:moveTo>
                  <a:pt x="34564" y="155524"/>
                </a:moveTo>
                <a:lnTo>
                  <a:pt x="33588" y="154548"/>
                </a:lnTo>
                <a:lnTo>
                  <a:pt x="32644" y="153588"/>
                </a:lnTo>
                <a:lnTo>
                  <a:pt x="32644" y="71033"/>
                </a:lnTo>
                <a:lnTo>
                  <a:pt x="32644" y="155524"/>
                </a:lnTo>
                <a:lnTo>
                  <a:pt x="34564" y="156469"/>
                </a:lnTo>
                <a:lnTo>
                  <a:pt x="37429" y="156469"/>
                </a:lnTo>
                <a:lnTo>
                  <a:pt x="35524" y="155524"/>
                </a:lnTo>
                <a:lnTo>
                  <a:pt x="34564" y="155524"/>
                </a:lnTo>
                <a:close/>
              </a:path>
              <a:path w="69606" h="156469">
                <a:moveTo>
                  <a:pt x="38404" y="61447"/>
                </a:moveTo>
                <a:lnTo>
                  <a:pt x="38404" y="60472"/>
                </a:lnTo>
                <a:lnTo>
                  <a:pt x="37429" y="60472"/>
                </a:lnTo>
                <a:lnTo>
                  <a:pt x="36469" y="59512"/>
                </a:lnTo>
                <a:lnTo>
                  <a:pt x="35524" y="59512"/>
                </a:lnTo>
                <a:lnTo>
                  <a:pt x="34564" y="60472"/>
                </a:lnTo>
                <a:lnTo>
                  <a:pt x="34564" y="61447"/>
                </a:lnTo>
                <a:lnTo>
                  <a:pt x="35837" y="60795"/>
                </a:lnTo>
                <a:lnTo>
                  <a:pt x="35524" y="60472"/>
                </a:lnTo>
                <a:lnTo>
                  <a:pt x="36469" y="60472"/>
                </a:lnTo>
                <a:lnTo>
                  <a:pt x="38404" y="62392"/>
                </a:lnTo>
                <a:lnTo>
                  <a:pt x="38404" y="70073"/>
                </a:lnTo>
                <a:lnTo>
                  <a:pt x="32644" y="70073"/>
                </a:lnTo>
                <a:lnTo>
                  <a:pt x="32644" y="61447"/>
                </a:lnTo>
                <a:lnTo>
                  <a:pt x="31683" y="62392"/>
                </a:lnTo>
                <a:lnTo>
                  <a:pt x="31683" y="70073"/>
                </a:lnTo>
                <a:lnTo>
                  <a:pt x="0" y="70073"/>
                </a:lnTo>
                <a:lnTo>
                  <a:pt x="320" y="70393"/>
                </a:lnTo>
                <a:lnTo>
                  <a:pt x="0" y="71033"/>
                </a:lnTo>
                <a:lnTo>
                  <a:pt x="31683" y="71033"/>
                </a:lnTo>
                <a:lnTo>
                  <a:pt x="31683" y="154548"/>
                </a:lnTo>
                <a:lnTo>
                  <a:pt x="32644" y="155524"/>
                </a:lnTo>
                <a:lnTo>
                  <a:pt x="32644" y="71033"/>
                </a:lnTo>
                <a:lnTo>
                  <a:pt x="38404" y="71033"/>
                </a:lnTo>
                <a:lnTo>
                  <a:pt x="38404" y="153588"/>
                </a:lnTo>
                <a:lnTo>
                  <a:pt x="37429" y="154548"/>
                </a:lnTo>
                <a:lnTo>
                  <a:pt x="36469" y="155524"/>
                </a:lnTo>
                <a:lnTo>
                  <a:pt x="35524" y="155524"/>
                </a:lnTo>
                <a:lnTo>
                  <a:pt x="37429" y="156469"/>
                </a:lnTo>
                <a:lnTo>
                  <a:pt x="38404" y="155524"/>
                </a:lnTo>
                <a:lnTo>
                  <a:pt x="39364" y="154548"/>
                </a:lnTo>
                <a:lnTo>
                  <a:pt x="39364" y="71033"/>
                </a:lnTo>
                <a:lnTo>
                  <a:pt x="71033" y="71033"/>
                </a:lnTo>
                <a:lnTo>
                  <a:pt x="70719" y="70387"/>
                </a:lnTo>
                <a:lnTo>
                  <a:pt x="71033" y="70073"/>
                </a:lnTo>
                <a:lnTo>
                  <a:pt x="70566" y="70073"/>
                </a:lnTo>
                <a:lnTo>
                  <a:pt x="36469" y="0"/>
                </a:lnTo>
                <a:lnTo>
                  <a:pt x="69606" y="70073"/>
                </a:lnTo>
                <a:lnTo>
                  <a:pt x="39364" y="70073"/>
                </a:lnTo>
                <a:lnTo>
                  <a:pt x="39364" y="62392"/>
                </a:lnTo>
                <a:lnTo>
                  <a:pt x="38404" y="61447"/>
                </a:lnTo>
                <a:close/>
              </a:path>
              <a:path w="69606" h="156469">
                <a:moveTo>
                  <a:pt x="480" y="70073"/>
                </a:moveTo>
                <a:lnTo>
                  <a:pt x="1440" y="70073"/>
                </a:lnTo>
                <a:lnTo>
                  <a:pt x="35990" y="958"/>
                </a:lnTo>
                <a:lnTo>
                  <a:pt x="69606" y="70073"/>
                </a:lnTo>
                <a:lnTo>
                  <a:pt x="36469" y="0"/>
                </a:lnTo>
                <a:lnTo>
                  <a:pt x="35524" y="0"/>
                </a:lnTo>
                <a:lnTo>
                  <a:pt x="480" y="70073"/>
                </a:lnTo>
                <a:close/>
              </a:path>
              <a:path w="69606" h="156469">
                <a:moveTo>
                  <a:pt x="36469" y="60472"/>
                </a:moveTo>
                <a:lnTo>
                  <a:pt x="35524" y="60472"/>
                </a:lnTo>
                <a:lnTo>
                  <a:pt x="35837" y="60795"/>
                </a:lnTo>
                <a:lnTo>
                  <a:pt x="36469" y="61447"/>
                </a:lnTo>
                <a:lnTo>
                  <a:pt x="36469" y="60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" name="object 262"/>
          <p:cNvSpPr/>
          <p:nvPr/>
        </p:nvSpPr>
        <p:spPr>
          <a:xfrm>
            <a:off x="3493571" y="3246394"/>
            <a:ext cx="94076" cy="260146"/>
          </a:xfrm>
          <a:custGeom>
            <a:avLst/>
            <a:gdLst/>
            <a:ahLst/>
            <a:cxnLst/>
            <a:rect l="l" t="t" r="r" b="b"/>
            <a:pathLst>
              <a:path w="94076" h="260146">
                <a:moveTo>
                  <a:pt x="44150" y="34564"/>
                </a:moveTo>
                <a:lnTo>
                  <a:pt x="49926" y="34564"/>
                </a:lnTo>
                <a:lnTo>
                  <a:pt x="51831" y="35509"/>
                </a:lnTo>
                <a:lnTo>
                  <a:pt x="51831" y="41285"/>
                </a:lnTo>
                <a:lnTo>
                  <a:pt x="94076" y="41285"/>
                </a:lnTo>
                <a:lnTo>
                  <a:pt x="47030" y="0"/>
                </a:lnTo>
                <a:lnTo>
                  <a:pt x="0" y="41285"/>
                </a:lnTo>
                <a:lnTo>
                  <a:pt x="42245" y="41285"/>
                </a:lnTo>
                <a:lnTo>
                  <a:pt x="42245" y="35509"/>
                </a:lnTo>
                <a:lnTo>
                  <a:pt x="44150" y="34564"/>
                </a:lnTo>
                <a:close/>
              </a:path>
              <a:path w="94076" h="260146">
                <a:moveTo>
                  <a:pt x="51831" y="41285"/>
                </a:moveTo>
                <a:lnTo>
                  <a:pt x="42245" y="41285"/>
                </a:lnTo>
                <a:lnTo>
                  <a:pt x="42245" y="259186"/>
                </a:lnTo>
                <a:lnTo>
                  <a:pt x="44150" y="260146"/>
                </a:lnTo>
                <a:lnTo>
                  <a:pt x="49926" y="260146"/>
                </a:lnTo>
                <a:lnTo>
                  <a:pt x="51831" y="259186"/>
                </a:lnTo>
                <a:lnTo>
                  <a:pt x="51831" y="41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" name="object 263"/>
          <p:cNvSpPr/>
          <p:nvPr/>
        </p:nvSpPr>
        <p:spPr>
          <a:xfrm>
            <a:off x="3492611" y="3245434"/>
            <a:ext cx="95036" cy="261106"/>
          </a:xfrm>
          <a:custGeom>
            <a:avLst/>
            <a:gdLst/>
            <a:ahLst/>
            <a:cxnLst/>
            <a:rect l="l" t="t" r="r" b="b"/>
            <a:pathLst>
              <a:path w="95036" h="261106">
                <a:moveTo>
                  <a:pt x="95036" y="42245"/>
                </a:moveTo>
                <a:lnTo>
                  <a:pt x="47990" y="0"/>
                </a:lnTo>
                <a:lnTo>
                  <a:pt x="47990" y="960"/>
                </a:lnTo>
                <a:lnTo>
                  <a:pt x="47045" y="960"/>
                </a:lnTo>
                <a:lnTo>
                  <a:pt x="47045" y="0"/>
                </a:lnTo>
                <a:lnTo>
                  <a:pt x="0" y="42245"/>
                </a:lnTo>
                <a:lnTo>
                  <a:pt x="960" y="42245"/>
                </a:lnTo>
                <a:lnTo>
                  <a:pt x="47518" y="1374"/>
                </a:lnTo>
                <a:lnTo>
                  <a:pt x="94076" y="42245"/>
                </a:lnTo>
                <a:lnTo>
                  <a:pt x="95036" y="42245"/>
                </a:lnTo>
                <a:close/>
              </a:path>
              <a:path w="95036" h="261106">
                <a:moveTo>
                  <a:pt x="47045" y="0"/>
                </a:moveTo>
                <a:lnTo>
                  <a:pt x="47045" y="960"/>
                </a:lnTo>
                <a:lnTo>
                  <a:pt x="47990" y="960"/>
                </a:lnTo>
                <a:lnTo>
                  <a:pt x="47990" y="0"/>
                </a:lnTo>
                <a:lnTo>
                  <a:pt x="47045" y="0"/>
                </a:lnTo>
                <a:close/>
              </a:path>
              <a:path w="95036" h="261106">
                <a:moveTo>
                  <a:pt x="43205" y="42245"/>
                </a:moveTo>
                <a:lnTo>
                  <a:pt x="43205" y="38404"/>
                </a:lnTo>
                <a:lnTo>
                  <a:pt x="45110" y="36469"/>
                </a:lnTo>
                <a:lnTo>
                  <a:pt x="44150" y="37429"/>
                </a:lnTo>
                <a:lnTo>
                  <a:pt x="43205" y="36469"/>
                </a:lnTo>
                <a:lnTo>
                  <a:pt x="43205" y="37429"/>
                </a:lnTo>
                <a:lnTo>
                  <a:pt x="42245" y="38404"/>
                </a:lnTo>
                <a:lnTo>
                  <a:pt x="42245" y="259186"/>
                </a:lnTo>
                <a:lnTo>
                  <a:pt x="43205" y="259186"/>
                </a:lnTo>
                <a:lnTo>
                  <a:pt x="43205" y="42245"/>
                </a:lnTo>
                <a:close/>
              </a:path>
              <a:path w="95036" h="261106">
                <a:moveTo>
                  <a:pt x="52791" y="42245"/>
                </a:moveTo>
                <a:lnTo>
                  <a:pt x="52791" y="36469"/>
                </a:lnTo>
                <a:lnTo>
                  <a:pt x="51831" y="36469"/>
                </a:lnTo>
                <a:lnTo>
                  <a:pt x="49926" y="35524"/>
                </a:lnTo>
                <a:lnTo>
                  <a:pt x="45110" y="35524"/>
                </a:lnTo>
                <a:lnTo>
                  <a:pt x="44150" y="36469"/>
                </a:lnTo>
                <a:lnTo>
                  <a:pt x="43205" y="36469"/>
                </a:lnTo>
                <a:lnTo>
                  <a:pt x="44150" y="37429"/>
                </a:lnTo>
                <a:lnTo>
                  <a:pt x="45110" y="36469"/>
                </a:lnTo>
                <a:lnTo>
                  <a:pt x="45110" y="37429"/>
                </a:lnTo>
                <a:lnTo>
                  <a:pt x="46085" y="36469"/>
                </a:lnTo>
                <a:lnTo>
                  <a:pt x="49926" y="36469"/>
                </a:lnTo>
                <a:lnTo>
                  <a:pt x="50886" y="37429"/>
                </a:lnTo>
                <a:lnTo>
                  <a:pt x="50886" y="36469"/>
                </a:lnTo>
                <a:lnTo>
                  <a:pt x="51831" y="37429"/>
                </a:lnTo>
                <a:lnTo>
                  <a:pt x="51831" y="259186"/>
                </a:lnTo>
                <a:lnTo>
                  <a:pt x="50886" y="260146"/>
                </a:lnTo>
                <a:lnTo>
                  <a:pt x="45110" y="260146"/>
                </a:lnTo>
                <a:lnTo>
                  <a:pt x="44150" y="259186"/>
                </a:lnTo>
                <a:lnTo>
                  <a:pt x="43205" y="259186"/>
                </a:lnTo>
                <a:lnTo>
                  <a:pt x="43205" y="260146"/>
                </a:lnTo>
                <a:lnTo>
                  <a:pt x="44150" y="261106"/>
                </a:lnTo>
                <a:lnTo>
                  <a:pt x="51831" y="261106"/>
                </a:lnTo>
                <a:lnTo>
                  <a:pt x="52791" y="259186"/>
                </a:lnTo>
                <a:lnTo>
                  <a:pt x="52791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4" name="object 264"/>
          <p:cNvSpPr/>
          <p:nvPr/>
        </p:nvSpPr>
        <p:spPr>
          <a:xfrm>
            <a:off x="4072432" y="3613099"/>
            <a:ext cx="58567" cy="95036"/>
          </a:xfrm>
          <a:custGeom>
            <a:avLst/>
            <a:gdLst/>
            <a:ahLst/>
            <a:cxnLst/>
            <a:rect l="l" t="t" r="r" b="b"/>
            <a:pathLst>
              <a:path w="58567" h="95036">
                <a:moveTo>
                  <a:pt x="13441" y="74874"/>
                </a:moveTo>
                <a:lnTo>
                  <a:pt x="2880" y="72953"/>
                </a:lnTo>
                <a:lnTo>
                  <a:pt x="2880" y="80634"/>
                </a:lnTo>
                <a:lnTo>
                  <a:pt x="4800" y="85435"/>
                </a:lnTo>
                <a:lnTo>
                  <a:pt x="9601" y="89275"/>
                </a:lnTo>
                <a:lnTo>
                  <a:pt x="14401" y="93116"/>
                </a:lnTo>
                <a:lnTo>
                  <a:pt x="21122" y="95036"/>
                </a:lnTo>
                <a:lnTo>
                  <a:pt x="35524" y="95036"/>
                </a:lnTo>
                <a:lnTo>
                  <a:pt x="41285" y="93116"/>
                </a:lnTo>
                <a:lnTo>
                  <a:pt x="45110" y="91196"/>
                </a:lnTo>
                <a:lnTo>
                  <a:pt x="49926" y="88315"/>
                </a:lnTo>
                <a:lnTo>
                  <a:pt x="53766" y="85435"/>
                </a:lnTo>
                <a:lnTo>
                  <a:pt x="55671" y="80634"/>
                </a:lnTo>
                <a:lnTo>
                  <a:pt x="57607" y="76794"/>
                </a:lnTo>
                <a:lnTo>
                  <a:pt x="58567" y="69113"/>
                </a:lnTo>
                <a:lnTo>
                  <a:pt x="58567" y="1920"/>
                </a:lnTo>
                <a:lnTo>
                  <a:pt x="48005" y="1920"/>
                </a:lnTo>
                <a:lnTo>
                  <a:pt x="48005" y="9601"/>
                </a:lnTo>
                <a:lnTo>
                  <a:pt x="43205" y="3840"/>
                </a:lnTo>
                <a:lnTo>
                  <a:pt x="39364" y="11521"/>
                </a:lnTo>
                <a:lnTo>
                  <a:pt x="43205" y="15361"/>
                </a:lnTo>
                <a:lnTo>
                  <a:pt x="46085" y="20162"/>
                </a:lnTo>
                <a:lnTo>
                  <a:pt x="48005" y="25923"/>
                </a:lnTo>
                <a:lnTo>
                  <a:pt x="48005" y="42245"/>
                </a:lnTo>
                <a:lnTo>
                  <a:pt x="46085" y="48966"/>
                </a:lnTo>
                <a:lnTo>
                  <a:pt x="43205" y="52806"/>
                </a:lnTo>
                <a:lnTo>
                  <a:pt x="39364" y="56631"/>
                </a:lnTo>
                <a:lnTo>
                  <a:pt x="35524" y="58567"/>
                </a:lnTo>
                <a:lnTo>
                  <a:pt x="24963" y="58567"/>
                </a:lnTo>
                <a:lnTo>
                  <a:pt x="20162" y="56631"/>
                </a:lnTo>
                <a:lnTo>
                  <a:pt x="17282" y="52806"/>
                </a:lnTo>
                <a:lnTo>
                  <a:pt x="13441" y="48966"/>
                </a:lnTo>
                <a:lnTo>
                  <a:pt x="11521" y="42245"/>
                </a:lnTo>
                <a:lnTo>
                  <a:pt x="11521" y="25923"/>
                </a:lnTo>
                <a:lnTo>
                  <a:pt x="13441" y="19202"/>
                </a:lnTo>
                <a:lnTo>
                  <a:pt x="17282" y="15361"/>
                </a:lnTo>
                <a:lnTo>
                  <a:pt x="20162" y="11521"/>
                </a:lnTo>
                <a:lnTo>
                  <a:pt x="24963" y="9601"/>
                </a:lnTo>
                <a:lnTo>
                  <a:pt x="29763" y="9601"/>
                </a:lnTo>
                <a:lnTo>
                  <a:pt x="28803" y="0"/>
                </a:lnTo>
                <a:lnTo>
                  <a:pt x="23042" y="0"/>
                </a:lnTo>
                <a:lnTo>
                  <a:pt x="18242" y="1920"/>
                </a:lnTo>
                <a:lnTo>
                  <a:pt x="13441" y="4800"/>
                </a:lnTo>
                <a:lnTo>
                  <a:pt x="9601" y="7680"/>
                </a:lnTo>
                <a:lnTo>
                  <a:pt x="5760" y="11521"/>
                </a:lnTo>
                <a:lnTo>
                  <a:pt x="3840" y="17282"/>
                </a:lnTo>
                <a:lnTo>
                  <a:pt x="1920" y="22082"/>
                </a:lnTo>
                <a:lnTo>
                  <a:pt x="0" y="27843"/>
                </a:lnTo>
                <a:lnTo>
                  <a:pt x="0" y="44165"/>
                </a:lnTo>
                <a:lnTo>
                  <a:pt x="2880" y="51846"/>
                </a:lnTo>
                <a:lnTo>
                  <a:pt x="7680" y="58567"/>
                </a:lnTo>
                <a:lnTo>
                  <a:pt x="12481" y="64312"/>
                </a:lnTo>
                <a:lnTo>
                  <a:pt x="20162" y="68153"/>
                </a:lnTo>
                <a:lnTo>
                  <a:pt x="36484" y="68153"/>
                </a:lnTo>
                <a:lnTo>
                  <a:pt x="42245" y="65272"/>
                </a:lnTo>
                <a:lnTo>
                  <a:pt x="47045" y="59527"/>
                </a:lnTo>
                <a:lnTo>
                  <a:pt x="47045" y="71033"/>
                </a:lnTo>
                <a:lnTo>
                  <a:pt x="46085" y="73913"/>
                </a:lnTo>
                <a:lnTo>
                  <a:pt x="45110" y="77754"/>
                </a:lnTo>
                <a:lnTo>
                  <a:pt x="43205" y="80634"/>
                </a:lnTo>
                <a:lnTo>
                  <a:pt x="40325" y="82555"/>
                </a:lnTo>
                <a:lnTo>
                  <a:pt x="37444" y="84475"/>
                </a:lnTo>
                <a:lnTo>
                  <a:pt x="33604" y="85435"/>
                </a:lnTo>
                <a:lnTo>
                  <a:pt x="24002" y="85435"/>
                </a:lnTo>
                <a:lnTo>
                  <a:pt x="20162" y="84475"/>
                </a:lnTo>
                <a:lnTo>
                  <a:pt x="17282" y="82555"/>
                </a:lnTo>
                <a:lnTo>
                  <a:pt x="15361" y="80634"/>
                </a:lnTo>
                <a:lnTo>
                  <a:pt x="14401" y="78714"/>
                </a:lnTo>
                <a:lnTo>
                  <a:pt x="13441" y="74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5" name="object 265"/>
          <p:cNvSpPr/>
          <p:nvPr/>
        </p:nvSpPr>
        <p:spPr>
          <a:xfrm>
            <a:off x="4101236" y="3613099"/>
            <a:ext cx="14401" cy="11521"/>
          </a:xfrm>
          <a:custGeom>
            <a:avLst/>
            <a:gdLst/>
            <a:ahLst/>
            <a:cxnLst/>
            <a:rect l="l" t="t" r="r" b="b"/>
            <a:pathLst>
              <a:path w="14401" h="11521">
                <a:moveTo>
                  <a:pt x="7680" y="0"/>
                </a:moveTo>
                <a:lnTo>
                  <a:pt x="0" y="0"/>
                </a:lnTo>
                <a:lnTo>
                  <a:pt x="960" y="9601"/>
                </a:lnTo>
                <a:lnTo>
                  <a:pt x="5760" y="9601"/>
                </a:lnTo>
                <a:lnTo>
                  <a:pt x="10561" y="11521"/>
                </a:lnTo>
                <a:lnTo>
                  <a:pt x="14401" y="3840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6" name="object 266"/>
          <p:cNvSpPr/>
          <p:nvPr/>
        </p:nvSpPr>
        <p:spPr>
          <a:xfrm>
            <a:off x="4156908" y="3663010"/>
            <a:ext cx="24002" cy="19202"/>
          </a:xfrm>
          <a:custGeom>
            <a:avLst/>
            <a:gdLst/>
            <a:ahLst/>
            <a:cxnLst/>
            <a:rect l="l" t="t" r="r" b="b"/>
            <a:pathLst>
              <a:path w="24002" h="19202">
                <a:moveTo>
                  <a:pt x="7680" y="8656"/>
                </a:moveTo>
                <a:lnTo>
                  <a:pt x="3840" y="3840"/>
                </a:lnTo>
                <a:lnTo>
                  <a:pt x="0" y="0"/>
                </a:lnTo>
                <a:lnTo>
                  <a:pt x="960" y="16337"/>
                </a:lnTo>
                <a:lnTo>
                  <a:pt x="8641" y="19202"/>
                </a:lnTo>
                <a:lnTo>
                  <a:pt x="24002" y="19202"/>
                </a:lnTo>
                <a:lnTo>
                  <a:pt x="23042" y="10561"/>
                </a:lnTo>
                <a:lnTo>
                  <a:pt x="12481" y="10561"/>
                </a:lnTo>
                <a:lnTo>
                  <a:pt x="7680" y="86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7" name="object 267"/>
          <p:cNvSpPr/>
          <p:nvPr/>
        </p:nvSpPr>
        <p:spPr>
          <a:xfrm>
            <a:off x="4143466" y="3613099"/>
            <a:ext cx="62407" cy="69113"/>
          </a:xfrm>
          <a:custGeom>
            <a:avLst/>
            <a:gdLst/>
            <a:ahLst/>
            <a:cxnLst/>
            <a:rect l="l" t="t" r="r" b="b"/>
            <a:pathLst>
              <a:path w="62407" h="69113">
                <a:moveTo>
                  <a:pt x="51846" y="62407"/>
                </a:moveTo>
                <a:lnTo>
                  <a:pt x="55686" y="58567"/>
                </a:lnTo>
                <a:lnTo>
                  <a:pt x="58567" y="53751"/>
                </a:lnTo>
                <a:lnTo>
                  <a:pt x="61447" y="48966"/>
                </a:lnTo>
                <a:lnTo>
                  <a:pt x="62407" y="42245"/>
                </a:lnTo>
                <a:lnTo>
                  <a:pt x="62407" y="33466"/>
                </a:lnTo>
                <a:lnTo>
                  <a:pt x="60228" y="19750"/>
                </a:lnTo>
                <a:lnTo>
                  <a:pt x="53766" y="9601"/>
                </a:lnTo>
                <a:lnTo>
                  <a:pt x="48006" y="2880"/>
                </a:lnTo>
                <a:lnTo>
                  <a:pt x="40325" y="0"/>
                </a:lnTo>
                <a:lnTo>
                  <a:pt x="23042" y="0"/>
                </a:lnTo>
                <a:lnTo>
                  <a:pt x="16322" y="2880"/>
                </a:lnTo>
                <a:lnTo>
                  <a:pt x="10561" y="7680"/>
                </a:lnTo>
                <a:lnTo>
                  <a:pt x="8256" y="9929"/>
                </a:lnTo>
                <a:lnTo>
                  <a:pt x="2145" y="20643"/>
                </a:lnTo>
                <a:lnTo>
                  <a:pt x="0" y="34564"/>
                </a:lnTo>
                <a:lnTo>
                  <a:pt x="42" y="36940"/>
                </a:lnTo>
                <a:lnTo>
                  <a:pt x="2473" y="50580"/>
                </a:lnTo>
                <a:lnTo>
                  <a:pt x="8641" y="60472"/>
                </a:lnTo>
                <a:lnTo>
                  <a:pt x="14401" y="66248"/>
                </a:lnTo>
                <a:lnTo>
                  <a:pt x="13441" y="49911"/>
                </a:lnTo>
                <a:lnTo>
                  <a:pt x="11521" y="43205"/>
                </a:lnTo>
                <a:lnTo>
                  <a:pt x="11521" y="25923"/>
                </a:lnTo>
                <a:lnTo>
                  <a:pt x="13441" y="20162"/>
                </a:lnTo>
                <a:lnTo>
                  <a:pt x="17282" y="16322"/>
                </a:lnTo>
                <a:lnTo>
                  <a:pt x="21122" y="11521"/>
                </a:lnTo>
                <a:lnTo>
                  <a:pt x="25923" y="9601"/>
                </a:lnTo>
                <a:lnTo>
                  <a:pt x="36484" y="9601"/>
                </a:lnTo>
                <a:lnTo>
                  <a:pt x="41285" y="11521"/>
                </a:lnTo>
                <a:lnTo>
                  <a:pt x="45125" y="16322"/>
                </a:lnTo>
                <a:lnTo>
                  <a:pt x="48966" y="20162"/>
                </a:lnTo>
                <a:lnTo>
                  <a:pt x="50886" y="25923"/>
                </a:lnTo>
                <a:lnTo>
                  <a:pt x="50886" y="43205"/>
                </a:lnTo>
                <a:lnTo>
                  <a:pt x="48966" y="49911"/>
                </a:lnTo>
                <a:lnTo>
                  <a:pt x="45125" y="53751"/>
                </a:lnTo>
                <a:lnTo>
                  <a:pt x="41285" y="58567"/>
                </a:lnTo>
                <a:lnTo>
                  <a:pt x="36484" y="60472"/>
                </a:lnTo>
                <a:lnTo>
                  <a:pt x="37444" y="69113"/>
                </a:lnTo>
                <a:lnTo>
                  <a:pt x="42245" y="68153"/>
                </a:lnTo>
                <a:lnTo>
                  <a:pt x="47045" y="65272"/>
                </a:lnTo>
                <a:lnTo>
                  <a:pt x="51846" y="624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8" name="object 268"/>
          <p:cNvSpPr/>
          <p:nvPr/>
        </p:nvSpPr>
        <p:spPr>
          <a:xfrm>
            <a:off x="4227957" y="3663010"/>
            <a:ext cx="23987" cy="19202"/>
          </a:xfrm>
          <a:custGeom>
            <a:avLst/>
            <a:gdLst/>
            <a:ahLst/>
            <a:cxnLst/>
            <a:rect l="l" t="t" r="r" b="b"/>
            <a:pathLst>
              <a:path w="23987" h="19202">
                <a:moveTo>
                  <a:pt x="7680" y="8656"/>
                </a:moveTo>
                <a:lnTo>
                  <a:pt x="3840" y="3840"/>
                </a:lnTo>
                <a:lnTo>
                  <a:pt x="0" y="0"/>
                </a:lnTo>
                <a:lnTo>
                  <a:pt x="960" y="16337"/>
                </a:lnTo>
                <a:lnTo>
                  <a:pt x="8625" y="19202"/>
                </a:lnTo>
                <a:lnTo>
                  <a:pt x="23987" y="19202"/>
                </a:lnTo>
                <a:lnTo>
                  <a:pt x="23027" y="10561"/>
                </a:lnTo>
                <a:lnTo>
                  <a:pt x="12466" y="10561"/>
                </a:lnTo>
                <a:lnTo>
                  <a:pt x="7680" y="86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9" name="object 269"/>
          <p:cNvSpPr/>
          <p:nvPr/>
        </p:nvSpPr>
        <p:spPr>
          <a:xfrm>
            <a:off x="4214515" y="3613099"/>
            <a:ext cx="62392" cy="69113"/>
          </a:xfrm>
          <a:custGeom>
            <a:avLst/>
            <a:gdLst/>
            <a:ahLst/>
            <a:cxnLst/>
            <a:rect l="l" t="t" r="r" b="b"/>
            <a:pathLst>
              <a:path w="62392" h="69113">
                <a:moveTo>
                  <a:pt x="51831" y="62407"/>
                </a:moveTo>
                <a:lnTo>
                  <a:pt x="55671" y="58567"/>
                </a:lnTo>
                <a:lnTo>
                  <a:pt x="58552" y="53751"/>
                </a:lnTo>
                <a:lnTo>
                  <a:pt x="61432" y="48966"/>
                </a:lnTo>
                <a:lnTo>
                  <a:pt x="62392" y="42245"/>
                </a:lnTo>
                <a:lnTo>
                  <a:pt x="62392" y="33466"/>
                </a:lnTo>
                <a:lnTo>
                  <a:pt x="60213" y="19750"/>
                </a:lnTo>
                <a:lnTo>
                  <a:pt x="53751" y="9601"/>
                </a:lnTo>
                <a:lnTo>
                  <a:pt x="47990" y="2880"/>
                </a:lnTo>
                <a:lnTo>
                  <a:pt x="40309" y="0"/>
                </a:lnTo>
                <a:lnTo>
                  <a:pt x="23027" y="0"/>
                </a:lnTo>
                <a:lnTo>
                  <a:pt x="16306" y="2880"/>
                </a:lnTo>
                <a:lnTo>
                  <a:pt x="10561" y="7680"/>
                </a:lnTo>
                <a:lnTo>
                  <a:pt x="8256" y="9929"/>
                </a:lnTo>
                <a:lnTo>
                  <a:pt x="2145" y="20643"/>
                </a:lnTo>
                <a:lnTo>
                  <a:pt x="0" y="34564"/>
                </a:lnTo>
                <a:lnTo>
                  <a:pt x="42" y="36935"/>
                </a:lnTo>
                <a:lnTo>
                  <a:pt x="2470" y="50578"/>
                </a:lnTo>
                <a:lnTo>
                  <a:pt x="8625" y="60472"/>
                </a:lnTo>
                <a:lnTo>
                  <a:pt x="14401" y="66248"/>
                </a:lnTo>
                <a:lnTo>
                  <a:pt x="13441" y="49911"/>
                </a:lnTo>
                <a:lnTo>
                  <a:pt x="11506" y="43205"/>
                </a:lnTo>
                <a:lnTo>
                  <a:pt x="11506" y="25923"/>
                </a:lnTo>
                <a:lnTo>
                  <a:pt x="13441" y="20162"/>
                </a:lnTo>
                <a:lnTo>
                  <a:pt x="17282" y="16322"/>
                </a:lnTo>
                <a:lnTo>
                  <a:pt x="21122" y="11521"/>
                </a:lnTo>
                <a:lnTo>
                  <a:pt x="25908" y="9601"/>
                </a:lnTo>
                <a:lnTo>
                  <a:pt x="36469" y="9601"/>
                </a:lnTo>
                <a:lnTo>
                  <a:pt x="41269" y="11521"/>
                </a:lnTo>
                <a:lnTo>
                  <a:pt x="45110" y="16322"/>
                </a:lnTo>
                <a:lnTo>
                  <a:pt x="48950" y="20162"/>
                </a:lnTo>
                <a:lnTo>
                  <a:pt x="50871" y="25923"/>
                </a:lnTo>
                <a:lnTo>
                  <a:pt x="50871" y="43205"/>
                </a:lnTo>
                <a:lnTo>
                  <a:pt x="48950" y="49911"/>
                </a:lnTo>
                <a:lnTo>
                  <a:pt x="45110" y="53751"/>
                </a:lnTo>
                <a:lnTo>
                  <a:pt x="41269" y="58567"/>
                </a:lnTo>
                <a:lnTo>
                  <a:pt x="36469" y="60472"/>
                </a:lnTo>
                <a:lnTo>
                  <a:pt x="37429" y="69113"/>
                </a:lnTo>
                <a:lnTo>
                  <a:pt x="42230" y="68153"/>
                </a:lnTo>
                <a:lnTo>
                  <a:pt x="47030" y="65272"/>
                </a:lnTo>
                <a:lnTo>
                  <a:pt x="51831" y="624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0" name="object 270"/>
          <p:cNvSpPr/>
          <p:nvPr/>
        </p:nvSpPr>
        <p:spPr>
          <a:xfrm>
            <a:off x="4285548" y="3590056"/>
            <a:ext cx="57591" cy="92156"/>
          </a:xfrm>
          <a:custGeom>
            <a:avLst/>
            <a:gdLst/>
            <a:ahLst/>
            <a:cxnLst/>
            <a:rect l="l" t="t" r="r" b="b"/>
            <a:pathLst>
              <a:path w="57591" h="92156">
                <a:moveTo>
                  <a:pt x="11521" y="48966"/>
                </a:moveTo>
                <a:lnTo>
                  <a:pt x="13441" y="27843"/>
                </a:lnTo>
                <a:lnTo>
                  <a:pt x="8641" y="30723"/>
                </a:lnTo>
                <a:lnTo>
                  <a:pt x="5760" y="34564"/>
                </a:lnTo>
                <a:lnTo>
                  <a:pt x="3840" y="40325"/>
                </a:lnTo>
                <a:lnTo>
                  <a:pt x="960" y="45125"/>
                </a:lnTo>
                <a:lnTo>
                  <a:pt x="0" y="51846"/>
                </a:lnTo>
                <a:lnTo>
                  <a:pt x="0" y="64328"/>
                </a:lnTo>
                <a:lnTo>
                  <a:pt x="960" y="71048"/>
                </a:lnTo>
                <a:lnTo>
                  <a:pt x="3840" y="75849"/>
                </a:lnTo>
                <a:lnTo>
                  <a:pt x="5760" y="81610"/>
                </a:lnTo>
                <a:lnTo>
                  <a:pt x="9601" y="85450"/>
                </a:lnTo>
                <a:lnTo>
                  <a:pt x="14401" y="88315"/>
                </a:lnTo>
                <a:lnTo>
                  <a:pt x="18242" y="91196"/>
                </a:lnTo>
                <a:lnTo>
                  <a:pt x="23042" y="92156"/>
                </a:lnTo>
                <a:lnTo>
                  <a:pt x="36484" y="92156"/>
                </a:lnTo>
                <a:lnTo>
                  <a:pt x="43190" y="89291"/>
                </a:lnTo>
                <a:lnTo>
                  <a:pt x="47030" y="82570"/>
                </a:lnTo>
                <a:lnTo>
                  <a:pt x="47030" y="91196"/>
                </a:lnTo>
                <a:lnTo>
                  <a:pt x="57591" y="91196"/>
                </a:lnTo>
                <a:lnTo>
                  <a:pt x="57591" y="0"/>
                </a:lnTo>
                <a:lnTo>
                  <a:pt x="46070" y="0"/>
                </a:lnTo>
                <a:lnTo>
                  <a:pt x="46070" y="32644"/>
                </a:lnTo>
                <a:lnTo>
                  <a:pt x="45110" y="43205"/>
                </a:lnTo>
                <a:lnTo>
                  <a:pt x="47030" y="49926"/>
                </a:lnTo>
                <a:lnTo>
                  <a:pt x="47030" y="67208"/>
                </a:lnTo>
                <a:lnTo>
                  <a:pt x="45110" y="72953"/>
                </a:lnTo>
                <a:lnTo>
                  <a:pt x="42230" y="76794"/>
                </a:lnTo>
                <a:lnTo>
                  <a:pt x="38389" y="81610"/>
                </a:lnTo>
                <a:lnTo>
                  <a:pt x="34549" y="83515"/>
                </a:lnTo>
                <a:lnTo>
                  <a:pt x="24963" y="83515"/>
                </a:lnTo>
                <a:lnTo>
                  <a:pt x="20162" y="81610"/>
                </a:lnTo>
                <a:lnTo>
                  <a:pt x="17282" y="76794"/>
                </a:lnTo>
                <a:lnTo>
                  <a:pt x="13441" y="72953"/>
                </a:lnTo>
                <a:lnTo>
                  <a:pt x="11521" y="66248"/>
                </a:lnTo>
                <a:lnTo>
                  <a:pt x="11521" y="489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1" name="object 271"/>
          <p:cNvSpPr/>
          <p:nvPr/>
        </p:nvSpPr>
        <p:spPr>
          <a:xfrm>
            <a:off x="4297070" y="3613099"/>
            <a:ext cx="34549" cy="25923"/>
          </a:xfrm>
          <a:custGeom>
            <a:avLst/>
            <a:gdLst/>
            <a:ahLst/>
            <a:cxnLst/>
            <a:rect l="l" t="t" r="r" b="b"/>
            <a:pathLst>
              <a:path w="34549" h="25923">
                <a:moveTo>
                  <a:pt x="0" y="25923"/>
                </a:moveTo>
                <a:lnTo>
                  <a:pt x="1920" y="20162"/>
                </a:lnTo>
                <a:lnTo>
                  <a:pt x="4800" y="15361"/>
                </a:lnTo>
                <a:lnTo>
                  <a:pt x="8641" y="11521"/>
                </a:lnTo>
                <a:lnTo>
                  <a:pt x="12481" y="9601"/>
                </a:lnTo>
                <a:lnTo>
                  <a:pt x="23027" y="9601"/>
                </a:lnTo>
                <a:lnTo>
                  <a:pt x="26868" y="11521"/>
                </a:lnTo>
                <a:lnTo>
                  <a:pt x="30708" y="16322"/>
                </a:lnTo>
                <a:lnTo>
                  <a:pt x="33588" y="20162"/>
                </a:lnTo>
                <a:lnTo>
                  <a:pt x="34549" y="9601"/>
                </a:lnTo>
                <a:lnTo>
                  <a:pt x="32644" y="6720"/>
                </a:lnTo>
                <a:lnTo>
                  <a:pt x="30708" y="4800"/>
                </a:lnTo>
                <a:lnTo>
                  <a:pt x="26868" y="2880"/>
                </a:lnTo>
                <a:lnTo>
                  <a:pt x="23987" y="960"/>
                </a:lnTo>
                <a:lnTo>
                  <a:pt x="20147" y="0"/>
                </a:lnTo>
                <a:lnTo>
                  <a:pt x="11521" y="0"/>
                </a:lnTo>
                <a:lnTo>
                  <a:pt x="5760" y="1920"/>
                </a:lnTo>
                <a:lnTo>
                  <a:pt x="1920" y="4800"/>
                </a:lnTo>
                <a:lnTo>
                  <a:pt x="0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2" name="object 272"/>
          <p:cNvSpPr/>
          <p:nvPr/>
        </p:nvSpPr>
        <p:spPr>
          <a:xfrm>
            <a:off x="4355622" y="3613099"/>
            <a:ext cx="55671" cy="69113"/>
          </a:xfrm>
          <a:custGeom>
            <a:avLst/>
            <a:gdLst/>
            <a:ahLst/>
            <a:cxnLst/>
            <a:rect l="l" t="t" r="r" b="b"/>
            <a:pathLst>
              <a:path w="55671" h="69113">
                <a:moveTo>
                  <a:pt x="27843" y="9601"/>
                </a:moveTo>
                <a:lnTo>
                  <a:pt x="31683" y="9601"/>
                </a:lnTo>
                <a:lnTo>
                  <a:pt x="35524" y="10561"/>
                </a:lnTo>
                <a:lnTo>
                  <a:pt x="37444" y="12481"/>
                </a:lnTo>
                <a:lnTo>
                  <a:pt x="40325" y="14401"/>
                </a:lnTo>
                <a:lnTo>
                  <a:pt x="41285" y="17282"/>
                </a:lnTo>
                <a:lnTo>
                  <a:pt x="42245" y="20162"/>
                </a:lnTo>
                <a:lnTo>
                  <a:pt x="52806" y="19202"/>
                </a:lnTo>
                <a:lnTo>
                  <a:pt x="51846" y="14401"/>
                </a:lnTo>
                <a:lnTo>
                  <a:pt x="50886" y="11521"/>
                </a:lnTo>
                <a:lnTo>
                  <a:pt x="48966" y="8641"/>
                </a:lnTo>
                <a:lnTo>
                  <a:pt x="47045" y="5760"/>
                </a:lnTo>
                <a:lnTo>
                  <a:pt x="44165" y="3840"/>
                </a:lnTo>
                <a:lnTo>
                  <a:pt x="40325" y="2880"/>
                </a:lnTo>
                <a:lnTo>
                  <a:pt x="36484" y="960"/>
                </a:lnTo>
                <a:lnTo>
                  <a:pt x="31683" y="0"/>
                </a:lnTo>
                <a:lnTo>
                  <a:pt x="23042" y="0"/>
                </a:lnTo>
                <a:lnTo>
                  <a:pt x="20162" y="960"/>
                </a:lnTo>
                <a:lnTo>
                  <a:pt x="17282" y="1920"/>
                </a:lnTo>
                <a:lnTo>
                  <a:pt x="14401" y="2880"/>
                </a:lnTo>
                <a:lnTo>
                  <a:pt x="11521" y="3840"/>
                </a:lnTo>
                <a:lnTo>
                  <a:pt x="9601" y="4800"/>
                </a:lnTo>
                <a:lnTo>
                  <a:pt x="7680" y="6720"/>
                </a:lnTo>
                <a:lnTo>
                  <a:pt x="5760" y="8641"/>
                </a:lnTo>
                <a:lnTo>
                  <a:pt x="3840" y="11521"/>
                </a:lnTo>
                <a:lnTo>
                  <a:pt x="2880" y="13441"/>
                </a:lnTo>
                <a:lnTo>
                  <a:pt x="1920" y="16322"/>
                </a:lnTo>
                <a:lnTo>
                  <a:pt x="1920" y="23042"/>
                </a:lnTo>
                <a:lnTo>
                  <a:pt x="2880" y="25923"/>
                </a:lnTo>
                <a:lnTo>
                  <a:pt x="4800" y="27843"/>
                </a:lnTo>
                <a:lnTo>
                  <a:pt x="6720" y="30723"/>
                </a:lnTo>
                <a:lnTo>
                  <a:pt x="8641" y="32644"/>
                </a:lnTo>
                <a:lnTo>
                  <a:pt x="11521" y="34564"/>
                </a:lnTo>
                <a:lnTo>
                  <a:pt x="15361" y="36484"/>
                </a:lnTo>
                <a:lnTo>
                  <a:pt x="21122" y="37444"/>
                </a:lnTo>
                <a:lnTo>
                  <a:pt x="28803" y="40325"/>
                </a:lnTo>
                <a:lnTo>
                  <a:pt x="35524" y="41285"/>
                </a:lnTo>
                <a:lnTo>
                  <a:pt x="39364" y="42245"/>
                </a:lnTo>
                <a:lnTo>
                  <a:pt x="40325" y="44165"/>
                </a:lnTo>
                <a:lnTo>
                  <a:pt x="43205" y="45125"/>
                </a:lnTo>
                <a:lnTo>
                  <a:pt x="44165" y="47045"/>
                </a:lnTo>
                <a:lnTo>
                  <a:pt x="44165" y="52806"/>
                </a:lnTo>
                <a:lnTo>
                  <a:pt x="42245" y="54726"/>
                </a:lnTo>
                <a:lnTo>
                  <a:pt x="40325" y="56631"/>
                </a:lnTo>
                <a:lnTo>
                  <a:pt x="37444" y="59527"/>
                </a:lnTo>
                <a:lnTo>
                  <a:pt x="33604" y="60472"/>
                </a:lnTo>
                <a:lnTo>
                  <a:pt x="24002" y="60472"/>
                </a:lnTo>
                <a:lnTo>
                  <a:pt x="19202" y="58567"/>
                </a:lnTo>
                <a:lnTo>
                  <a:pt x="16322" y="56631"/>
                </a:lnTo>
                <a:lnTo>
                  <a:pt x="13441" y="54726"/>
                </a:lnTo>
                <a:lnTo>
                  <a:pt x="12481" y="50886"/>
                </a:lnTo>
                <a:lnTo>
                  <a:pt x="11521" y="46085"/>
                </a:lnTo>
                <a:lnTo>
                  <a:pt x="0" y="48006"/>
                </a:lnTo>
                <a:lnTo>
                  <a:pt x="1920" y="55686"/>
                </a:lnTo>
                <a:lnTo>
                  <a:pt x="4800" y="60472"/>
                </a:lnTo>
                <a:lnTo>
                  <a:pt x="8641" y="64312"/>
                </a:lnTo>
                <a:lnTo>
                  <a:pt x="13441" y="67193"/>
                </a:lnTo>
                <a:lnTo>
                  <a:pt x="20162" y="69113"/>
                </a:lnTo>
                <a:lnTo>
                  <a:pt x="33604" y="69113"/>
                </a:lnTo>
                <a:lnTo>
                  <a:pt x="38404" y="68153"/>
                </a:lnTo>
                <a:lnTo>
                  <a:pt x="43205" y="67193"/>
                </a:lnTo>
                <a:lnTo>
                  <a:pt x="47045" y="65272"/>
                </a:lnTo>
                <a:lnTo>
                  <a:pt x="49926" y="62407"/>
                </a:lnTo>
                <a:lnTo>
                  <a:pt x="51846" y="59527"/>
                </a:lnTo>
                <a:lnTo>
                  <a:pt x="54726" y="55686"/>
                </a:lnTo>
                <a:lnTo>
                  <a:pt x="55671" y="51846"/>
                </a:lnTo>
                <a:lnTo>
                  <a:pt x="55671" y="44165"/>
                </a:lnTo>
                <a:lnTo>
                  <a:pt x="54726" y="41285"/>
                </a:lnTo>
                <a:lnTo>
                  <a:pt x="52806" y="39364"/>
                </a:lnTo>
                <a:lnTo>
                  <a:pt x="50886" y="36484"/>
                </a:lnTo>
                <a:lnTo>
                  <a:pt x="48005" y="34564"/>
                </a:lnTo>
                <a:lnTo>
                  <a:pt x="45125" y="32644"/>
                </a:lnTo>
                <a:lnTo>
                  <a:pt x="42245" y="31683"/>
                </a:lnTo>
                <a:lnTo>
                  <a:pt x="36484" y="29763"/>
                </a:lnTo>
                <a:lnTo>
                  <a:pt x="28803" y="27843"/>
                </a:lnTo>
                <a:lnTo>
                  <a:pt x="23042" y="25923"/>
                </a:lnTo>
                <a:lnTo>
                  <a:pt x="20162" y="24963"/>
                </a:lnTo>
                <a:lnTo>
                  <a:pt x="19202" y="24963"/>
                </a:lnTo>
                <a:lnTo>
                  <a:pt x="17282" y="24002"/>
                </a:lnTo>
                <a:lnTo>
                  <a:pt x="15361" y="23042"/>
                </a:lnTo>
                <a:lnTo>
                  <a:pt x="14401" y="22082"/>
                </a:lnTo>
                <a:lnTo>
                  <a:pt x="13441" y="21122"/>
                </a:lnTo>
                <a:lnTo>
                  <a:pt x="13441" y="15361"/>
                </a:lnTo>
                <a:lnTo>
                  <a:pt x="14401" y="13441"/>
                </a:lnTo>
                <a:lnTo>
                  <a:pt x="16322" y="12481"/>
                </a:lnTo>
                <a:lnTo>
                  <a:pt x="18242" y="10561"/>
                </a:lnTo>
                <a:lnTo>
                  <a:pt x="22082" y="9601"/>
                </a:lnTo>
                <a:lnTo>
                  <a:pt x="27843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3" name="object 273"/>
          <p:cNvSpPr/>
          <p:nvPr/>
        </p:nvSpPr>
        <p:spPr>
          <a:xfrm>
            <a:off x="3986997" y="3494427"/>
            <a:ext cx="493425" cy="270546"/>
          </a:xfrm>
          <a:custGeom>
            <a:avLst/>
            <a:gdLst/>
            <a:ahLst/>
            <a:cxnLst/>
            <a:rect l="l" t="t" r="r" b="b"/>
            <a:pathLst>
              <a:path w="493425" h="270546">
                <a:moveTo>
                  <a:pt x="284149" y="268435"/>
                </a:moveTo>
                <a:lnTo>
                  <a:pt x="310269" y="265512"/>
                </a:lnTo>
                <a:lnTo>
                  <a:pt x="336676" y="260557"/>
                </a:lnTo>
                <a:lnTo>
                  <a:pt x="364367" y="253293"/>
                </a:lnTo>
                <a:lnTo>
                  <a:pt x="392138" y="243604"/>
                </a:lnTo>
                <a:lnTo>
                  <a:pt x="418783" y="231371"/>
                </a:lnTo>
                <a:lnTo>
                  <a:pt x="443099" y="216478"/>
                </a:lnTo>
                <a:lnTo>
                  <a:pt x="463880" y="198808"/>
                </a:lnTo>
                <a:lnTo>
                  <a:pt x="479922" y="178244"/>
                </a:lnTo>
                <a:lnTo>
                  <a:pt x="490021" y="154668"/>
                </a:lnTo>
                <a:lnTo>
                  <a:pt x="493425" y="134994"/>
                </a:lnTo>
                <a:lnTo>
                  <a:pt x="492465" y="127313"/>
                </a:lnTo>
                <a:lnTo>
                  <a:pt x="482907" y="97618"/>
                </a:lnTo>
                <a:lnTo>
                  <a:pt x="469293" y="77075"/>
                </a:lnTo>
                <a:lnTo>
                  <a:pt x="451219" y="58961"/>
                </a:lnTo>
                <a:lnTo>
                  <a:pt x="429243" y="43274"/>
                </a:lnTo>
                <a:lnTo>
                  <a:pt x="403921" y="30013"/>
                </a:lnTo>
                <a:lnTo>
                  <a:pt x="375808" y="19173"/>
                </a:lnTo>
                <a:lnTo>
                  <a:pt x="345463" y="10755"/>
                </a:lnTo>
                <a:lnTo>
                  <a:pt x="313441" y="4754"/>
                </a:lnTo>
                <a:lnTo>
                  <a:pt x="280298" y="1170"/>
                </a:lnTo>
                <a:lnTo>
                  <a:pt x="246592" y="0"/>
                </a:lnTo>
                <a:lnTo>
                  <a:pt x="212879" y="1241"/>
                </a:lnTo>
                <a:lnTo>
                  <a:pt x="179715" y="4892"/>
                </a:lnTo>
                <a:lnTo>
                  <a:pt x="147657" y="10951"/>
                </a:lnTo>
                <a:lnTo>
                  <a:pt x="117261" y="19415"/>
                </a:lnTo>
                <a:lnTo>
                  <a:pt x="89084" y="30283"/>
                </a:lnTo>
                <a:lnTo>
                  <a:pt x="63682" y="43551"/>
                </a:lnTo>
                <a:lnTo>
                  <a:pt x="41612" y="59218"/>
                </a:lnTo>
                <a:lnTo>
                  <a:pt x="23431" y="77282"/>
                </a:lnTo>
                <a:lnTo>
                  <a:pt x="9695" y="97741"/>
                </a:lnTo>
                <a:lnTo>
                  <a:pt x="960" y="120592"/>
                </a:lnTo>
                <a:lnTo>
                  <a:pt x="0" y="128273"/>
                </a:lnTo>
                <a:lnTo>
                  <a:pt x="0" y="141714"/>
                </a:lnTo>
                <a:lnTo>
                  <a:pt x="5760" y="162837"/>
                </a:lnTo>
                <a:lnTo>
                  <a:pt x="6720" y="147475"/>
                </a:lnTo>
                <a:lnTo>
                  <a:pt x="6720" y="140754"/>
                </a:lnTo>
                <a:lnTo>
                  <a:pt x="5760" y="134994"/>
                </a:lnTo>
                <a:lnTo>
                  <a:pt x="6720" y="128273"/>
                </a:lnTo>
                <a:lnTo>
                  <a:pt x="6720" y="121552"/>
                </a:lnTo>
                <a:lnTo>
                  <a:pt x="13342" y="103801"/>
                </a:lnTo>
                <a:lnTo>
                  <a:pt x="19584" y="92587"/>
                </a:lnTo>
                <a:lnTo>
                  <a:pt x="27235" y="82134"/>
                </a:lnTo>
                <a:lnTo>
                  <a:pt x="36166" y="72424"/>
                </a:lnTo>
                <a:lnTo>
                  <a:pt x="46245" y="63443"/>
                </a:lnTo>
                <a:lnTo>
                  <a:pt x="57343" y="55175"/>
                </a:lnTo>
                <a:lnTo>
                  <a:pt x="69330" y="47604"/>
                </a:lnTo>
                <a:lnTo>
                  <a:pt x="82074" y="40714"/>
                </a:lnTo>
                <a:lnTo>
                  <a:pt x="95446" y="34489"/>
                </a:lnTo>
                <a:lnTo>
                  <a:pt x="109316" y="28914"/>
                </a:lnTo>
                <a:lnTo>
                  <a:pt x="123553" y="23972"/>
                </a:lnTo>
                <a:lnTo>
                  <a:pt x="138026" y="19647"/>
                </a:lnTo>
                <a:lnTo>
                  <a:pt x="152606" y="15925"/>
                </a:lnTo>
                <a:lnTo>
                  <a:pt x="167163" y="12789"/>
                </a:lnTo>
                <a:lnTo>
                  <a:pt x="181565" y="10223"/>
                </a:lnTo>
                <a:lnTo>
                  <a:pt x="195683" y="8211"/>
                </a:lnTo>
                <a:lnTo>
                  <a:pt x="209386" y="6738"/>
                </a:lnTo>
                <a:lnTo>
                  <a:pt x="222544" y="5788"/>
                </a:lnTo>
                <a:lnTo>
                  <a:pt x="235027" y="5345"/>
                </a:lnTo>
                <a:lnTo>
                  <a:pt x="246705" y="5393"/>
                </a:lnTo>
                <a:lnTo>
                  <a:pt x="259186" y="5393"/>
                </a:lnTo>
                <a:lnTo>
                  <a:pt x="271668" y="6353"/>
                </a:lnTo>
                <a:lnTo>
                  <a:pt x="273633" y="6414"/>
                </a:lnTo>
                <a:lnTo>
                  <a:pt x="285183" y="7058"/>
                </a:lnTo>
                <a:lnTo>
                  <a:pt x="297490" y="8222"/>
                </a:lnTo>
                <a:lnTo>
                  <a:pt x="310414" y="9921"/>
                </a:lnTo>
                <a:lnTo>
                  <a:pt x="323813" y="12171"/>
                </a:lnTo>
                <a:lnTo>
                  <a:pt x="337546" y="14986"/>
                </a:lnTo>
                <a:lnTo>
                  <a:pt x="351471" y="18383"/>
                </a:lnTo>
                <a:lnTo>
                  <a:pt x="365448" y="22377"/>
                </a:lnTo>
                <a:lnTo>
                  <a:pt x="379335" y="26983"/>
                </a:lnTo>
                <a:lnTo>
                  <a:pt x="392990" y="32217"/>
                </a:lnTo>
                <a:lnTo>
                  <a:pt x="406273" y="38095"/>
                </a:lnTo>
                <a:lnTo>
                  <a:pt x="419042" y="44632"/>
                </a:lnTo>
                <a:lnTo>
                  <a:pt x="431156" y="51843"/>
                </a:lnTo>
                <a:lnTo>
                  <a:pt x="442474" y="59745"/>
                </a:lnTo>
                <a:lnTo>
                  <a:pt x="452854" y="68352"/>
                </a:lnTo>
                <a:lnTo>
                  <a:pt x="462155" y="77680"/>
                </a:lnTo>
                <a:lnTo>
                  <a:pt x="470236" y="87744"/>
                </a:lnTo>
                <a:lnTo>
                  <a:pt x="476955" y="98561"/>
                </a:lnTo>
                <a:lnTo>
                  <a:pt x="482171" y="110145"/>
                </a:lnTo>
                <a:lnTo>
                  <a:pt x="485744" y="122512"/>
                </a:lnTo>
                <a:lnTo>
                  <a:pt x="487664" y="134994"/>
                </a:lnTo>
                <a:lnTo>
                  <a:pt x="486704" y="141714"/>
                </a:lnTo>
                <a:lnTo>
                  <a:pt x="481505" y="161805"/>
                </a:lnTo>
                <a:lnTo>
                  <a:pt x="476089" y="173150"/>
                </a:lnTo>
                <a:lnTo>
                  <a:pt x="469159" y="183757"/>
                </a:lnTo>
                <a:lnTo>
                  <a:pt x="460861" y="193637"/>
                </a:lnTo>
                <a:lnTo>
                  <a:pt x="451342" y="202805"/>
                </a:lnTo>
                <a:lnTo>
                  <a:pt x="440748" y="211273"/>
                </a:lnTo>
                <a:lnTo>
                  <a:pt x="429224" y="219055"/>
                </a:lnTo>
                <a:lnTo>
                  <a:pt x="416917" y="226163"/>
                </a:lnTo>
                <a:lnTo>
                  <a:pt x="403973" y="232611"/>
                </a:lnTo>
                <a:lnTo>
                  <a:pt x="390539" y="238411"/>
                </a:lnTo>
                <a:lnTo>
                  <a:pt x="376760" y="243577"/>
                </a:lnTo>
                <a:lnTo>
                  <a:pt x="362783" y="248122"/>
                </a:lnTo>
                <a:lnTo>
                  <a:pt x="348753" y="252058"/>
                </a:lnTo>
                <a:lnTo>
                  <a:pt x="334818" y="255400"/>
                </a:lnTo>
                <a:lnTo>
                  <a:pt x="321123" y="258159"/>
                </a:lnTo>
                <a:lnTo>
                  <a:pt x="307814" y="260349"/>
                </a:lnTo>
                <a:lnTo>
                  <a:pt x="295038" y="261982"/>
                </a:lnTo>
                <a:lnTo>
                  <a:pt x="282940" y="263073"/>
                </a:lnTo>
                <a:lnTo>
                  <a:pt x="271668" y="263634"/>
                </a:lnTo>
                <a:lnTo>
                  <a:pt x="259186" y="263634"/>
                </a:lnTo>
                <a:lnTo>
                  <a:pt x="246802" y="270546"/>
                </a:lnTo>
                <a:lnTo>
                  <a:pt x="259186" y="270340"/>
                </a:lnTo>
                <a:lnTo>
                  <a:pt x="271668" y="269395"/>
                </a:lnTo>
                <a:lnTo>
                  <a:pt x="284149" y="268435"/>
                </a:lnTo>
                <a:close/>
              </a:path>
              <a:path w="493425" h="270546">
                <a:moveTo>
                  <a:pt x="259186" y="263634"/>
                </a:moveTo>
                <a:lnTo>
                  <a:pt x="246705" y="264594"/>
                </a:lnTo>
                <a:lnTo>
                  <a:pt x="234952" y="264527"/>
                </a:lnTo>
                <a:lnTo>
                  <a:pt x="222520" y="264024"/>
                </a:lnTo>
                <a:lnTo>
                  <a:pt x="209521" y="263069"/>
                </a:lnTo>
                <a:lnTo>
                  <a:pt x="196067" y="261645"/>
                </a:lnTo>
                <a:lnTo>
                  <a:pt x="182270" y="259734"/>
                </a:lnTo>
                <a:lnTo>
                  <a:pt x="168243" y="257319"/>
                </a:lnTo>
                <a:lnTo>
                  <a:pt x="154098" y="254383"/>
                </a:lnTo>
                <a:lnTo>
                  <a:pt x="139947" y="250908"/>
                </a:lnTo>
                <a:lnTo>
                  <a:pt x="125902" y="246877"/>
                </a:lnTo>
                <a:lnTo>
                  <a:pt x="112076" y="242274"/>
                </a:lnTo>
                <a:lnTo>
                  <a:pt x="98582" y="237079"/>
                </a:lnTo>
                <a:lnTo>
                  <a:pt x="85531" y="231278"/>
                </a:lnTo>
                <a:lnTo>
                  <a:pt x="73035" y="224851"/>
                </a:lnTo>
                <a:lnTo>
                  <a:pt x="61208" y="217782"/>
                </a:lnTo>
                <a:lnTo>
                  <a:pt x="50161" y="210054"/>
                </a:lnTo>
                <a:lnTo>
                  <a:pt x="40006" y="201649"/>
                </a:lnTo>
                <a:lnTo>
                  <a:pt x="30857" y="192550"/>
                </a:lnTo>
                <a:lnTo>
                  <a:pt x="22825" y="182740"/>
                </a:lnTo>
                <a:lnTo>
                  <a:pt x="16022" y="172201"/>
                </a:lnTo>
                <a:lnTo>
                  <a:pt x="10561" y="160917"/>
                </a:lnTo>
                <a:lnTo>
                  <a:pt x="8641" y="154196"/>
                </a:lnTo>
                <a:lnTo>
                  <a:pt x="11577" y="174943"/>
                </a:lnTo>
                <a:lnTo>
                  <a:pt x="18867" y="186219"/>
                </a:lnTo>
                <a:lnTo>
                  <a:pt x="27505" y="196686"/>
                </a:lnTo>
                <a:lnTo>
                  <a:pt x="37366" y="206364"/>
                </a:lnTo>
                <a:lnTo>
                  <a:pt x="48324" y="215272"/>
                </a:lnTo>
                <a:lnTo>
                  <a:pt x="60254" y="223432"/>
                </a:lnTo>
                <a:lnTo>
                  <a:pt x="73032" y="230863"/>
                </a:lnTo>
                <a:lnTo>
                  <a:pt x="86530" y="237586"/>
                </a:lnTo>
                <a:lnTo>
                  <a:pt x="100625" y="243621"/>
                </a:lnTo>
                <a:lnTo>
                  <a:pt x="115191" y="248987"/>
                </a:lnTo>
                <a:lnTo>
                  <a:pt x="130103" y="253705"/>
                </a:lnTo>
                <a:lnTo>
                  <a:pt x="145234" y="257796"/>
                </a:lnTo>
                <a:lnTo>
                  <a:pt x="160461" y="261278"/>
                </a:lnTo>
                <a:lnTo>
                  <a:pt x="175658" y="264174"/>
                </a:lnTo>
                <a:lnTo>
                  <a:pt x="190699" y="266502"/>
                </a:lnTo>
                <a:lnTo>
                  <a:pt x="205459" y="268283"/>
                </a:lnTo>
                <a:lnTo>
                  <a:pt x="219813" y="269537"/>
                </a:lnTo>
                <a:lnTo>
                  <a:pt x="233636" y="270285"/>
                </a:lnTo>
                <a:lnTo>
                  <a:pt x="246802" y="270546"/>
                </a:lnTo>
                <a:lnTo>
                  <a:pt x="259186" y="263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4" name="object 274"/>
          <p:cNvSpPr/>
          <p:nvPr/>
        </p:nvSpPr>
        <p:spPr>
          <a:xfrm>
            <a:off x="4072432" y="3613099"/>
            <a:ext cx="58567" cy="95036"/>
          </a:xfrm>
          <a:custGeom>
            <a:avLst/>
            <a:gdLst/>
            <a:ahLst/>
            <a:cxnLst/>
            <a:rect l="l" t="t" r="r" b="b"/>
            <a:pathLst>
              <a:path w="58567" h="95036">
                <a:moveTo>
                  <a:pt x="13441" y="74874"/>
                </a:moveTo>
                <a:lnTo>
                  <a:pt x="2880" y="72953"/>
                </a:lnTo>
                <a:lnTo>
                  <a:pt x="2880" y="80634"/>
                </a:lnTo>
                <a:lnTo>
                  <a:pt x="4800" y="85435"/>
                </a:lnTo>
                <a:lnTo>
                  <a:pt x="9601" y="89275"/>
                </a:lnTo>
                <a:lnTo>
                  <a:pt x="14401" y="93116"/>
                </a:lnTo>
                <a:lnTo>
                  <a:pt x="21122" y="95036"/>
                </a:lnTo>
                <a:lnTo>
                  <a:pt x="35524" y="95036"/>
                </a:lnTo>
                <a:lnTo>
                  <a:pt x="41285" y="93116"/>
                </a:lnTo>
                <a:lnTo>
                  <a:pt x="45110" y="91196"/>
                </a:lnTo>
                <a:lnTo>
                  <a:pt x="49926" y="88315"/>
                </a:lnTo>
                <a:lnTo>
                  <a:pt x="53766" y="85435"/>
                </a:lnTo>
                <a:lnTo>
                  <a:pt x="55671" y="80634"/>
                </a:lnTo>
                <a:lnTo>
                  <a:pt x="57607" y="76794"/>
                </a:lnTo>
                <a:lnTo>
                  <a:pt x="58567" y="69113"/>
                </a:lnTo>
                <a:lnTo>
                  <a:pt x="58567" y="1920"/>
                </a:lnTo>
                <a:lnTo>
                  <a:pt x="48005" y="1920"/>
                </a:lnTo>
                <a:lnTo>
                  <a:pt x="48005" y="9601"/>
                </a:lnTo>
                <a:lnTo>
                  <a:pt x="43205" y="3840"/>
                </a:lnTo>
                <a:lnTo>
                  <a:pt x="39364" y="11521"/>
                </a:lnTo>
                <a:lnTo>
                  <a:pt x="43205" y="15361"/>
                </a:lnTo>
                <a:lnTo>
                  <a:pt x="46085" y="20162"/>
                </a:lnTo>
                <a:lnTo>
                  <a:pt x="48005" y="25923"/>
                </a:lnTo>
                <a:lnTo>
                  <a:pt x="48005" y="42245"/>
                </a:lnTo>
                <a:lnTo>
                  <a:pt x="46085" y="48966"/>
                </a:lnTo>
                <a:lnTo>
                  <a:pt x="43205" y="52806"/>
                </a:lnTo>
                <a:lnTo>
                  <a:pt x="39364" y="56631"/>
                </a:lnTo>
                <a:lnTo>
                  <a:pt x="35524" y="58567"/>
                </a:lnTo>
                <a:lnTo>
                  <a:pt x="24963" y="58567"/>
                </a:lnTo>
                <a:lnTo>
                  <a:pt x="20162" y="56631"/>
                </a:lnTo>
                <a:lnTo>
                  <a:pt x="17282" y="52806"/>
                </a:lnTo>
                <a:lnTo>
                  <a:pt x="13441" y="48966"/>
                </a:lnTo>
                <a:lnTo>
                  <a:pt x="11521" y="42245"/>
                </a:lnTo>
                <a:lnTo>
                  <a:pt x="11521" y="25923"/>
                </a:lnTo>
                <a:lnTo>
                  <a:pt x="13441" y="19202"/>
                </a:lnTo>
                <a:lnTo>
                  <a:pt x="17282" y="15361"/>
                </a:lnTo>
                <a:lnTo>
                  <a:pt x="20162" y="11521"/>
                </a:lnTo>
                <a:lnTo>
                  <a:pt x="24963" y="9601"/>
                </a:lnTo>
                <a:lnTo>
                  <a:pt x="29763" y="9601"/>
                </a:lnTo>
                <a:lnTo>
                  <a:pt x="28803" y="0"/>
                </a:lnTo>
                <a:lnTo>
                  <a:pt x="23042" y="0"/>
                </a:lnTo>
                <a:lnTo>
                  <a:pt x="18242" y="1920"/>
                </a:lnTo>
                <a:lnTo>
                  <a:pt x="13441" y="4800"/>
                </a:lnTo>
                <a:lnTo>
                  <a:pt x="9601" y="7680"/>
                </a:lnTo>
                <a:lnTo>
                  <a:pt x="5760" y="11521"/>
                </a:lnTo>
                <a:lnTo>
                  <a:pt x="3840" y="17282"/>
                </a:lnTo>
                <a:lnTo>
                  <a:pt x="1920" y="22082"/>
                </a:lnTo>
                <a:lnTo>
                  <a:pt x="0" y="27843"/>
                </a:lnTo>
                <a:lnTo>
                  <a:pt x="0" y="44165"/>
                </a:lnTo>
                <a:lnTo>
                  <a:pt x="2880" y="51846"/>
                </a:lnTo>
                <a:lnTo>
                  <a:pt x="7680" y="58567"/>
                </a:lnTo>
                <a:lnTo>
                  <a:pt x="12481" y="64312"/>
                </a:lnTo>
                <a:lnTo>
                  <a:pt x="20162" y="68153"/>
                </a:lnTo>
                <a:lnTo>
                  <a:pt x="36484" y="68153"/>
                </a:lnTo>
                <a:lnTo>
                  <a:pt x="42245" y="65272"/>
                </a:lnTo>
                <a:lnTo>
                  <a:pt x="47045" y="59527"/>
                </a:lnTo>
                <a:lnTo>
                  <a:pt x="47045" y="71033"/>
                </a:lnTo>
                <a:lnTo>
                  <a:pt x="46085" y="73913"/>
                </a:lnTo>
                <a:lnTo>
                  <a:pt x="45110" y="77754"/>
                </a:lnTo>
                <a:lnTo>
                  <a:pt x="43205" y="80634"/>
                </a:lnTo>
                <a:lnTo>
                  <a:pt x="40325" y="82555"/>
                </a:lnTo>
                <a:lnTo>
                  <a:pt x="37444" y="84475"/>
                </a:lnTo>
                <a:lnTo>
                  <a:pt x="33604" y="85435"/>
                </a:lnTo>
                <a:lnTo>
                  <a:pt x="24002" y="85435"/>
                </a:lnTo>
                <a:lnTo>
                  <a:pt x="20162" y="84475"/>
                </a:lnTo>
                <a:lnTo>
                  <a:pt x="17282" y="82555"/>
                </a:lnTo>
                <a:lnTo>
                  <a:pt x="15361" y="80634"/>
                </a:lnTo>
                <a:lnTo>
                  <a:pt x="14401" y="78714"/>
                </a:lnTo>
                <a:lnTo>
                  <a:pt x="13441" y="74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5" name="object 275"/>
          <p:cNvSpPr/>
          <p:nvPr/>
        </p:nvSpPr>
        <p:spPr>
          <a:xfrm>
            <a:off x="4101236" y="3613099"/>
            <a:ext cx="14401" cy="11521"/>
          </a:xfrm>
          <a:custGeom>
            <a:avLst/>
            <a:gdLst/>
            <a:ahLst/>
            <a:cxnLst/>
            <a:rect l="l" t="t" r="r" b="b"/>
            <a:pathLst>
              <a:path w="14401" h="11521">
                <a:moveTo>
                  <a:pt x="7680" y="0"/>
                </a:moveTo>
                <a:lnTo>
                  <a:pt x="0" y="0"/>
                </a:lnTo>
                <a:lnTo>
                  <a:pt x="960" y="9601"/>
                </a:lnTo>
                <a:lnTo>
                  <a:pt x="5760" y="9601"/>
                </a:lnTo>
                <a:lnTo>
                  <a:pt x="10561" y="11521"/>
                </a:lnTo>
                <a:lnTo>
                  <a:pt x="14401" y="3840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6" name="object 276"/>
          <p:cNvSpPr/>
          <p:nvPr/>
        </p:nvSpPr>
        <p:spPr>
          <a:xfrm>
            <a:off x="4156908" y="3663010"/>
            <a:ext cx="24002" cy="19202"/>
          </a:xfrm>
          <a:custGeom>
            <a:avLst/>
            <a:gdLst/>
            <a:ahLst/>
            <a:cxnLst/>
            <a:rect l="l" t="t" r="r" b="b"/>
            <a:pathLst>
              <a:path w="24002" h="19202">
                <a:moveTo>
                  <a:pt x="7680" y="8656"/>
                </a:moveTo>
                <a:lnTo>
                  <a:pt x="3840" y="3840"/>
                </a:lnTo>
                <a:lnTo>
                  <a:pt x="0" y="0"/>
                </a:lnTo>
                <a:lnTo>
                  <a:pt x="960" y="16337"/>
                </a:lnTo>
                <a:lnTo>
                  <a:pt x="8641" y="19202"/>
                </a:lnTo>
                <a:lnTo>
                  <a:pt x="24002" y="19202"/>
                </a:lnTo>
                <a:lnTo>
                  <a:pt x="23042" y="10561"/>
                </a:lnTo>
                <a:lnTo>
                  <a:pt x="12481" y="10561"/>
                </a:lnTo>
                <a:lnTo>
                  <a:pt x="7680" y="86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7" name="object 277"/>
          <p:cNvSpPr/>
          <p:nvPr/>
        </p:nvSpPr>
        <p:spPr>
          <a:xfrm>
            <a:off x="4143466" y="3613099"/>
            <a:ext cx="62407" cy="69113"/>
          </a:xfrm>
          <a:custGeom>
            <a:avLst/>
            <a:gdLst/>
            <a:ahLst/>
            <a:cxnLst/>
            <a:rect l="l" t="t" r="r" b="b"/>
            <a:pathLst>
              <a:path w="62407" h="69113">
                <a:moveTo>
                  <a:pt x="51846" y="62407"/>
                </a:moveTo>
                <a:lnTo>
                  <a:pt x="55686" y="58567"/>
                </a:lnTo>
                <a:lnTo>
                  <a:pt x="58567" y="53751"/>
                </a:lnTo>
                <a:lnTo>
                  <a:pt x="61447" y="48966"/>
                </a:lnTo>
                <a:lnTo>
                  <a:pt x="62407" y="42245"/>
                </a:lnTo>
                <a:lnTo>
                  <a:pt x="62407" y="33466"/>
                </a:lnTo>
                <a:lnTo>
                  <a:pt x="60228" y="19750"/>
                </a:lnTo>
                <a:lnTo>
                  <a:pt x="53766" y="9601"/>
                </a:lnTo>
                <a:lnTo>
                  <a:pt x="48006" y="2880"/>
                </a:lnTo>
                <a:lnTo>
                  <a:pt x="40325" y="0"/>
                </a:lnTo>
                <a:lnTo>
                  <a:pt x="23042" y="0"/>
                </a:lnTo>
                <a:lnTo>
                  <a:pt x="16322" y="2880"/>
                </a:lnTo>
                <a:lnTo>
                  <a:pt x="10561" y="7680"/>
                </a:lnTo>
                <a:lnTo>
                  <a:pt x="8256" y="9929"/>
                </a:lnTo>
                <a:lnTo>
                  <a:pt x="2145" y="20643"/>
                </a:lnTo>
                <a:lnTo>
                  <a:pt x="0" y="34564"/>
                </a:lnTo>
                <a:lnTo>
                  <a:pt x="42" y="36940"/>
                </a:lnTo>
                <a:lnTo>
                  <a:pt x="2473" y="50580"/>
                </a:lnTo>
                <a:lnTo>
                  <a:pt x="8641" y="60472"/>
                </a:lnTo>
                <a:lnTo>
                  <a:pt x="14401" y="66248"/>
                </a:lnTo>
                <a:lnTo>
                  <a:pt x="13441" y="49911"/>
                </a:lnTo>
                <a:lnTo>
                  <a:pt x="11521" y="43205"/>
                </a:lnTo>
                <a:lnTo>
                  <a:pt x="11521" y="25923"/>
                </a:lnTo>
                <a:lnTo>
                  <a:pt x="13441" y="20162"/>
                </a:lnTo>
                <a:lnTo>
                  <a:pt x="17282" y="16322"/>
                </a:lnTo>
                <a:lnTo>
                  <a:pt x="21122" y="11521"/>
                </a:lnTo>
                <a:lnTo>
                  <a:pt x="25923" y="9601"/>
                </a:lnTo>
                <a:lnTo>
                  <a:pt x="36484" y="9601"/>
                </a:lnTo>
                <a:lnTo>
                  <a:pt x="41285" y="11521"/>
                </a:lnTo>
                <a:lnTo>
                  <a:pt x="45125" y="16322"/>
                </a:lnTo>
                <a:lnTo>
                  <a:pt x="48966" y="20162"/>
                </a:lnTo>
                <a:lnTo>
                  <a:pt x="50886" y="25923"/>
                </a:lnTo>
                <a:lnTo>
                  <a:pt x="50886" y="43205"/>
                </a:lnTo>
                <a:lnTo>
                  <a:pt x="48966" y="49911"/>
                </a:lnTo>
                <a:lnTo>
                  <a:pt x="45125" y="53751"/>
                </a:lnTo>
                <a:lnTo>
                  <a:pt x="41285" y="58567"/>
                </a:lnTo>
                <a:lnTo>
                  <a:pt x="36484" y="60472"/>
                </a:lnTo>
                <a:lnTo>
                  <a:pt x="37444" y="69113"/>
                </a:lnTo>
                <a:lnTo>
                  <a:pt x="42245" y="68153"/>
                </a:lnTo>
                <a:lnTo>
                  <a:pt x="47045" y="65272"/>
                </a:lnTo>
                <a:lnTo>
                  <a:pt x="51846" y="624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8" name="object 278"/>
          <p:cNvSpPr/>
          <p:nvPr/>
        </p:nvSpPr>
        <p:spPr>
          <a:xfrm>
            <a:off x="4227957" y="3663010"/>
            <a:ext cx="23987" cy="19202"/>
          </a:xfrm>
          <a:custGeom>
            <a:avLst/>
            <a:gdLst/>
            <a:ahLst/>
            <a:cxnLst/>
            <a:rect l="l" t="t" r="r" b="b"/>
            <a:pathLst>
              <a:path w="23987" h="19202">
                <a:moveTo>
                  <a:pt x="7680" y="8656"/>
                </a:moveTo>
                <a:lnTo>
                  <a:pt x="3840" y="3840"/>
                </a:lnTo>
                <a:lnTo>
                  <a:pt x="0" y="0"/>
                </a:lnTo>
                <a:lnTo>
                  <a:pt x="960" y="16337"/>
                </a:lnTo>
                <a:lnTo>
                  <a:pt x="8625" y="19202"/>
                </a:lnTo>
                <a:lnTo>
                  <a:pt x="23987" y="19202"/>
                </a:lnTo>
                <a:lnTo>
                  <a:pt x="23027" y="10561"/>
                </a:lnTo>
                <a:lnTo>
                  <a:pt x="12466" y="10561"/>
                </a:lnTo>
                <a:lnTo>
                  <a:pt x="7680" y="86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9" name="object 279"/>
          <p:cNvSpPr/>
          <p:nvPr/>
        </p:nvSpPr>
        <p:spPr>
          <a:xfrm>
            <a:off x="4214515" y="3613099"/>
            <a:ext cx="62392" cy="69113"/>
          </a:xfrm>
          <a:custGeom>
            <a:avLst/>
            <a:gdLst/>
            <a:ahLst/>
            <a:cxnLst/>
            <a:rect l="l" t="t" r="r" b="b"/>
            <a:pathLst>
              <a:path w="62392" h="69113">
                <a:moveTo>
                  <a:pt x="51831" y="62407"/>
                </a:moveTo>
                <a:lnTo>
                  <a:pt x="55671" y="58567"/>
                </a:lnTo>
                <a:lnTo>
                  <a:pt x="58552" y="53751"/>
                </a:lnTo>
                <a:lnTo>
                  <a:pt x="61432" y="48966"/>
                </a:lnTo>
                <a:lnTo>
                  <a:pt x="62392" y="42245"/>
                </a:lnTo>
                <a:lnTo>
                  <a:pt x="62392" y="33466"/>
                </a:lnTo>
                <a:lnTo>
                  <a:pt x="60213" y="19750"/>
                </a:lnTo>
                <a:lnTo>
                  <a:pt x="53751" y="9601"/>
                </a:lnTo>
                <a:lnTo>
                  <a:pt x="47990" y="2880"/>
                </a:lnTo>
                <a:lnTo>
                  <a:pt x="40309" y="0"/>
                </a:lnTo>
                <a:lnTo>
                  <a:pt x="23027" y="0"/>
                </a:lnTo>
                <a:lnTo>
                  <a:pt x="16306" y="2880"/>
                </a:lnTo>
                <a:lnTo>
                  <a:pt x="10561" y="7680"/>
                </a:lnTo>
                <a:lnTo>
                  <a:pt x="8256" y="9929"/>
                </a:lnTo>
                <a:lnTo>
                  <a:pt x="2145" y="20643"/>
                </a:lnTo>
                <a:lnTo>
                  <a:pt x="0" y="34564"/>
                </a:lnTo>
                <a:lnTo>
                  <a:pt x="42" y="36935"/>
                </a:lnTo>
                <a:lnTo>
                  <a:pt x="2470" y="50578"/>
                </a:lnTo>
                <a:lnTo>
                  <a:pt x="8625" y="60472"/>
                </a:lnTo>
                <a:lnTo>
                  <a:pt x="14401" y="66248"/>
                </a:lnTo>
                <a:lnTo>
                  <a:pt x="13441" y="49911"/>
                </a:lnTo>
                <a:lnTo>
                  <a:pt x="11506" y="43205"/>
                </a:lnTo>
                <a:lnTo>
                  <a:pt x="11506" y="25923"/>
                </a:lnTo>
                <a:lnTo>
                  <a:pt x="13441" y="20162"/>
                </a:lnTo>
                <a:lnTo>
                  <a:pt x="17282" y="16322"/>
                </a:lnTo>
                <a:lnTo>
                  <a:pt x="21122" y="11521"/>
                </a:lnTo>
                <a:lnTo>
                  <a:pt x="25908" y="9601"/>
                </a:lnTo>
                <a:lnTo>
                  <a:pt x="36469" y="9601"/>
                </a:lnTo>
                <a:lnTo>
                  <a:pt x="41269" y="11521"/>
                </a:lnTo>
                <a:lnTo>
                  <a:pt x="45110" y="16322"/>
                </a:lnTo>
                <a:lnTo>
                  <a:pt x="48950" y="20162"/>
                </a:lnTo>
                <a:lnTo>
                  <a:pt x="50871" y="25923"/>
                </a:lnTo>
                <a:lnTo>
                  <a:pt x="50871" y="43205"/>
                </a:lnTo>
                <a:lnTo>
                  <a:pt x="48950" y="49911"/>
                </a:lnTo>
                <a:lnTo>
                  <a:pt x="45110" y="53751"/>
                </a:lnTo>
                <a:lnTo>
                  <a:pt x="41269" y="58567"/>
                </a:lnTo>
                <a:lnTo>
                  <a:pt x="36469" y="60472"/>
                </a:lnTo>
                <a:lnTo>
                  <a:pt x="37429" y="69113"/>
                </a:lnTo>
                <a:lnTo>
                  <a:pt x="42230" y="68153"/>
                </a:lnTo>
                <a:lnTo>
                  <a:pt x="47030" y="65272"/>
                </a:lnTo>
                <a:lnTo>
                  <a:pt x="51831" y="624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0" name="object 280"/>
          <p:cNvSpPr/>
          <p:nvPr/>
        </p:nvSpPr>
        <p:spPr>
          <a:xfrm>
            <a:off x="4285548" y="3590056"/>
            <a:ext cx="57591" cy="92156"/>
          </a:xfrm>
          <a:custGeom>
            <a:avLst/>
            <a:gdLst/>
            <a:ahLst/>
            <a:cxnLst/>
            <a:rect l="l" t="t" r="r" b="b"/>
            <a:pathLst>
              <a:path w="57591" h="92156">
                <a:moveTo>
                  <a:pt x="11521" y="48966"/>
                </a:moveTo>
                <a:lnTo>
                  <a:pt x="13441" y="27843"/>
                </a:lnTo>
                <a:lnTo>
                  <a:pt x="8641" y="30723"/>
                </a:lnTo>
                <a:lnTo>
                  <a:pt x="5760" y="34564"/>
                </a:lnTo>
                <a:lnTo>
                  <a:pt x="3840" y="40325"/>
                </a:lnTo>
                <a:lnTo>
                  <a:pt x="960" y="45125"/>
                </a:lnTo>
                <a:lnTo>
                  <a:pt x="0" y="51846"/>
                </a:lnTo>
                <a:lnTo>
                  <a:pt x="0" y="64328"/>
                </a:lnTo>
                <a:lnTo>
                  <a:pt x="960" y="71048"/>
                </a:lnTo>
                <a:lnTo>
                  <a:pt x="3840" y="75849"/>
                </a:lnTo>
                <a:lnTo>
                  <a:pt x="5760" y="81610"/>
                </a:lnTo>
                <a:lnTo>
                  <a:pt x="9601" y="85450"/>
                </a:lnTo>
                <a:lnTo>
                  <a:pt x="14401" y="88315"/>
                </a:lnTo>
                <a:lnTo>
                  <a:pt x="18242" y="91196"/>
                </a:lnTo>
                <a:lnTo>
                  <a:pt x="23042" y="92156"/>
                </a:lnTo>
                <a:lnTo>
                  <a:pt x="36484" y="92156"/>
                </a:lnTo>
                <a:lnTo>
                  <a:pt x="43190" y="89291"/>
                </a:lnTo>
                <a:lnTo>
                  <a:pt x="47030" y="82570"/>
                </a:lnTo>
                <a:lnTo>
                  <a:pt x="47030" y="91196"/>
                </a:lnTo>
                <a:lnTo>
                  <a:pt x="57591" y="91196"/>
                </a:lnTo>
                <a:lnTo>
                  <a:pt x="57591" y="0"/>
                </a:lnTo>
                <a:lnTo>
                  <a:pt x="46070" y="0"/>
                </a:lnTo>
                <a:lnTo>
                  <a:pt x="46070" y="32644"/>
                </a:lnTo>
                <a:lnTo>
                  <a:pt x="45110" y="43205"/>
                </a:lnTo>
                <a:lnTo>
                  <a:pt x="47030" y="49926"/>
                </a:lnTo>
                <a:lnTo>
                  <a:pt x="47030" y="67208"/>
                </a:lnTo>
                <a:lnTo>
                  <a:pt x="45110" y="72953"/>
                </a:lnTo>
                <a:lnTo>
                  <a:pt x="42230" y="76794"/>
                </a:lnTo>
                <a:lnTo>
                  <a:pt x="38389" y="81610"/>
                </a:lnTo>
                <a:lnTo>
                  <a:pt x="34549" y="83515"/>
                </a:lnTo>
                <a:lnTo>
                  <a:pt x="24963" y="83515"/>
                </a:lnTo>
                <a:lnTo>
                  <a:pt x="20162" y="81610"/>
                </a:lnTo>
                <a:lnTo>
                  <a:pt x="17282" y="76794"/>
                </a:lnTo>
                <a:lnTo>
                  <a:pt x="13441" y="72953"/>
                </a:lnTo>
                <a:lnTo>
                  <a:pt x="11521" y="66248"/>
                </a:lnTo>
                <a:lnTo>
                  <a:pt x="11521" y="489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1" name="object 281"/>
          <p:cNvSpPr/>
          <p:nvPr/>
        </p:nvSpPr>
        <p:spPr>
          <a:xfrm>
            <a:off x="4297070" y="3613099"/>
            <a:ext cx="34549" cy="25923"/>
          </a:xfrm>
          <a:custGeom>
            <a:avLst/>
            <a:gdLst/>
            <a:ahLst/>
            <a:cxnLst/>
            <a:rect l="l" t="t" r="r" b="b"/>
            <a:pathLst>
              <a:path w="34549" h="25923">
                <a:moveTo>
                  <a:pt x="0" y="25923"/>
                </a:moveTo>
                <a:lnTo>
                  <a:pt x="1920" y="20162"/>
                </a:lnTo>
                <a:lnTo>
                  <a:pt x="4800" y="15361"/>
                </a:lnTo>
                <a:lnTo>
                  <a:pt x="8641" y="11521"/>
                </a:lnTo>
                <a:lnTo>
                  <a:pt x="12481" y="9601"/>
                </a:lnTo>
                <a:lnTo>
                  <a:pt x="23027" y="9601"/>
                </a:lnTo>
                <a:lnTo>
                  <a:pt x="26868" y="11521"/>
                </a:lnTo>
                <a:lnTo>
                  <a:pt x="30708" y="16322"/>
                </a:lnTo>
                <a:lnTo>
                  <a:pt x="33588" y="20162"/>
                </a:lnTo>
                <a:lnTo>
                  <a:pt x="34549" y="9601"/>
                </a:lnTo>
                <a:lnTo>
                  <a:pt x="32644" y="6720"/>
                </a:lnTo>
                <a:lnTo>
                  <a:pt x="30708" y="4800"/>
                </a:lnTo>
                <a:lnTo>
                  <a:pt x="26868" y="2880"/>
                </a:lnTo>
                <a:lnTo>
                  <a:pt x="23987" y="960"/>
                </a:lnTo>
                <a:lnTo>
                  <a:pt x="20147" y="0"/>
                </a:lnTo>
                <a:lnTo>
                  <a:pt x="11521" y="0"/>
                </a:lnTo>
                <a:lnTo>
                  <a:pt x="5760" y="1920"/>
                </a:lnTo>
                <a:lnTo>
                  <a:pt x="1920" y="4800"/>
                </a:lnTo>
                <a:lnTo>
                  <a:pt x="0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2" name="object 282"/>
          <p:cNvSpPr/>
          <p:nvPr/>
        </p:nvSpPr>
        <p:spPr>
          <a:xfrm>
            <a:off x="4355622" y="3613099"/>
            <a:ext cx="55671" cy="69113"/>
          </a:xfrm>
          <a:custGeom>
            <a:avLst/>
            <a:gdLst/>
            <a:ahLst/>
            <a:cxnLst/>
            <a:rect l="l" t="t" r="r" b="b"/>
            <a:pathLst>
              <a:path w="55671" h="69113">
                <a:moveTo>
                  <a:pt x="27843" y="9601"/>
                </a:moveTo>
                <a:lnTo>
                  <a:pt x="31683" y="9601"/>
                </a:lnTo>
                <a:lnTo>
                  <a:pt x="35524" y="10561"/>
                </a:lnTo>
                <a:lnTo>
                  <a:pt x="37444" y="12481"/>
                </a:lnTo>
                <a:lnTo>
                  <a:pt x="40325" y="14401"/>
                </a:lnTo>
                <a:lnTo>
                  <a:pt x="41285" y="17282"/>
                </a:lnTo>
                <a:lnTo>
                  <a:pt x="42245" y="20162"/>
                </a:lnTo>
                <a:lnTo>
                  <a:pt x="52806" y="19202"/>
                </a:lnTo>
                <a:lnTo>
                  <a:pt x="51846" y="14401"/>
                </a:lnTo>
                <a:lnTo>
                  <a:pt x="50886" y="11521"/>
                </a:lnTo>
                <a:lnTo>
                  <a:pt x="48966" y="8641"/>
                </a:lnTo>
                <a:lnTo>
                  <a:pt x="47045" y="5760"/>
                </a:lnTo>
                <a:lnTo>
                  <a:pt x="44165" y="3840"/>
                </a:lnTo>
                <a:lnTo>
                  <a:pt x="40325" y="2880"/>
                </a:lnTo>
                <a:lnTo>
                  <a:pt x="36484" y="960"/>
                </a:lnTo>
                <a:lnTo>
                  <a:pt x="31683" y="0"/>
                </a:lnTo>
                <a:lnTo>
                  <a:pt x="23042" y="0"/>
                </a:lnTo>
                <a:lnTo>
                  <a:pt x="20162" y="960"/>
                </a:lnTo>
                <a:lnTo>
                  <a:pt x="17282" y="1920"/>
                </a:lnTo>
                <a:lnTo>
                  <a:pt x="14401" y="2880"/>
                </a:lnTo>
                <a:lnTo>
                  <a:pt x="11521" y="3840"/>
                </a:lnTo>
                <a:lnTo>
                  <a:pt x="9601" y="4800"/>
                </a:lnTo>
                <a:lnTo>
                  <a:pt x="7680" y="6720"/>
                </a:lnTo>
                <a:lnTo>
                  <a:pt x="5760" y="8641"/>
                </a:lnTo>
                <a:lnTo>
                  <a:pt x="3840" y="11521"/>
                </a:lnTo>
                <a:lnTo>
                  <a:pt x="2880" y="13441"/>
                </a:lnTo>
                <a:lnTo>
                  <a:pt x="1920" y="16322"/>
                </a:lnTo>
                <a:lnTo>
                  <a:pt x="1920" y="23042"/>
                </a:lnTo>
                <a:lnTo>
                  <a:pt x="2880" y="25923"/>
                </a:lnTo>
                <a:lnTo>
                  <a:pt x="4800" y="27843"/>
                </a:lnTo>
                <a:lnTo>
                  <a:pt x="6720" y="30723"/>
                </a:lnTo>
                <a:lnTo>
                  <a:pt x="8641" y="32644"/>
                </a:lnTo>
                <a:lnTo>
                  <a:pt x="11521" y="34564"/>
                </a:lnTo>
                <a:lnTo>
                  <a:pt x="15361" y="36484"/>
                </a:lnTo>
                <a:lnTo>
                  <a:pt x="21122" y="37444"/>
                </a:lnTo>
                <a:lnTo>
                  <a:pt x="28803" y="40325"/>
                </a:lnTo>
                <a:lnTo>
                  <a:pt x="35524" y="41285"/>
                </a:lnTo>
                <a:lnTo>
                  <a:pt x="39364" y="42245"/>
                </a:lnTo>
                <a:lnTo>
                  <a:pt x="40325" y="44165"/>
                </a:lnTo>
                <a:lnTo>
                  <a:pt x="43205" y="45125"/>
                </a:lnTo>
                <a:lnTo>
                  <a:pt x="44165" y="47045"/>
                </a:lnTo>
                <a:lnTo>
                  <a:pt x="44165" y="52806"/>
                </a:lnTo>
                <a:lnTo>
                  <a:pt x="42245" y="54726"/>
                </a:lnTo>
                <a:lnTo>
                  <a:pt x="40325" y="56631"/>
                </a:lnTo>
                <a:lnTo>
                  <a:pt x="37444" y="59527"/>
                </a:lnTo>
                <a:lnTo>
                  <a:pt x="33604" y="60472"/>
                </a:lnTo>
                <a:lnTo>
                  <a:pt x="24002" y="60472"/>
                </a:lnTo>
                <a:lnTo>
                  <a:pt x="19202" y="58567"/>
                </a:lnTo>
                <a:lnTo>
                  <a:pt x="16322" y="56631"/>
                </a:lnTo>
                <a:lnTo>
                  <a:pt x="13441" y="54726"/>
                </a:lnTo>
                <a:lnTo>
                  <a:pt x="12481" y="50886"/>
                </a:lnTo>
                <a:lnTo>
                  <a:pt x="11521" y="46085"/>
                </a:lnTo>
                <a:lnTo>
                  <a:pt x="0" y="48006"/>
                </a:lnTo>
                <a:lnTo>
                  <a:pt x="1920" y="55686"/>
                </a:lnTo>
                <a:lnTo>
                  <a:pt x="4800" y="60472"/>
                </a:lnTo>
                <a:lnTo>
                  <a:pt x="8641" y="64312"/>
                </a:lnTo>
                <a:lnTo>
                  <a:pt x="13441" y="67193"/>
                </a:lnTo>
                <a:lnTo>
                  <a:pt x="20162" y="69113"/>
                </a:lnTo>
                <a:lnTo>
                  <a:pt x="33604" y="69113"/>
                </a:lnTo>
                <a:lnTo>
                  <a:pt x="38404" y="68153"/>
                </a:lnTo>
                <a:lnTo>
                  <a:pt x="43205" y="67193"/>
                </a:lnTo>
                <a:lnTo>
                  <a:pt x="47045" y="65272"/>
                </a:lnTo>
                <a:lnTo>
                  <a:pt x="49926" y="62407"/>
                </a:lnTo>
                <a:lnTo>
                  <a:pt x="51846" y="59527"/>
                </a:lnTo>
                <a:lnTo>
                  <a:pt x="54726" y="55686"/>
                </a:lnTo>
                <a:lnTo>
                  <a:pt x="55671" y="51846"/>
                </a:lnTo>
                <a:lnTo>
                  <a:pt x="55671" y="44165"/>
                </a:lnTo>
                <a:lnTo>
                  <a:pt x="54726" y="41285"/>
                </a:lnTo>
                <a:lnTo>
                  <a:pt x="52806" y="39364"/>
                </a:lnTo>
                <a:lnTo>
                  <a:pt x="50886" y="36484"/>
                </a:lnTo>
                <a:lnTo>
                  <a:pt x="48005" y="34564"/>
                </a:lnTo>
                <a:lnTo>
                  <a:pt x="45125" y="32644"/>
                </a:lnTo>
                <a:lnTo>
                  <a:pt x="42245" y="31683"/>
                </a:lnTo>
                <a:lnTo>
                  <a:pt x="36484" y="29763"/>
                </a:lnTo>
                <a:lnTo>
                  <a:pt x="28803" y="27843"/>
                </a:lnTo>
                <a:lnTo>
                  <a:pt x="23042" y="25923"/>
                </a:lnTo>
                <a:lnTo>
                  <a:pt x="20162" y="24963"/>
                </a:lnTo>
                <a:lnTo>
                  <a:pt x="19202" y="24963"/>
                </a:lnTo>
                <a:lnTo>
                  <a:pt x="17282" y="24002"/>
                </a:lnTo>
                <a:lnTo>
                  <a:pt x="15361" y="23042"/>
                </a:lnTo>
                <a:lnTo>
                  <a:pt x="14401" y="22082"/>
                </a:lnTo>
                <a:lnTo>
                  <a:pt x="13441" y="21122"/>
                </a:lnTo>
                <a:lnTo>
                  <a:pt x="13441" y="15361"/>
                </a:lnTo>
                <a:lnTo>
                  <a:pt x="14401" y="13441"/>
                </a:lnTo>
                <a:lnTo>
                  <a:pt x="16322" y="12481"/>
                </a:lnTo>
                <a:lnTo>
                  <a:pt x="18242" y="10561"/>
                </a:lnTo>
                <a:lnTo>
                  <a:pt x="22082" y="9601"/>
                </a:lnTo>
                <a:lnTo>
                  <a:pt x="27843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3" name="object 283"/>
          <p:cNvSpPr/>
          <p:nvPr/>
        </p:nvSpPr>
        <p:spPr>
          <a:xfrm>
            <a:off x="3986997" y="3494427"/>
            <a:ext cx="493425" cy="270546"/>
          </a:xfrm>
          <a:custGeom>
            <a:avLst/>
            <a:gdLst/>
            <a:ahLst/>
            <a:cxnLst/>
            <a:rect l="l" t="t" r="r" b="b"/>
            <a:pathLst>
              <a:path w="493425" h="270546">
                <a:moveTo>
                  <a:pt x="284149" y="268435"/>
                </a:moveTo>
                <a:lnTo>
                  <a:pt x="310269" y="265512"/>
                </a:lnTo>
                <a:lnTo>
                  <a:pt x="336676" y="260557"/>
                </a:lnTo>
                <a:lnTo>
                  <a:pt x="364367" y="253293"/>
                </a:lnTo>
                <a:lnTo>
                  <a:pt x="392138" y="243604"/>
                </a:lnTo>
                <a:lnTo>
                  <a:pt x="418783" y="231371"/>
                </a:lnTo>
                <a:lnTo>
                  <a:pt x="443099" y="216478"/>
                </a:lnTo>
                <a:lnTo>
                  <a:pt x="463880" y="198808"/>
                </a:lnTo>
                <a:lnTo>
                  <a:pt x="479922" y="178244"/>
                </a:lnTo>
                <a:lnTo>
                  <a:pt x="490021" y="154668"/>
                </a:lnTo>
                <a:lnTo>
                  <a:pt x="493425" y="134994"/>
                </a:lnTo>
                <a:lnTo>
                  <a:pt x="492465" y="127313"/>
                </a:lnTo>
                <a:lnTo>
                  <a:pt x="482907" y="97618"/>
                </a:lnTo>
                <a:lnTo>
                  <a:pt x="469293" y="77075"/>
                </a:lnTo>
                <a:lnTo>
                  <a:pt x="451219" y="58961"/>
                </a:lnTo>
                <a:lnTo>
                  <a:pt x="429243" y="43274"/>
                </a:lnTo>
                <a:lnTo>
                  <a:pt x="403921" y="30013"/>
                </a:lnTo>
                <a:lnTo>
                  <a:pt x="375808" y="19173"/>
                </a:lnTo>
                <a:lnTo>
                  <a:pt x="345463" y="10755"/>
                </a:lnTo>
                <a:lnTo>
                  <a:pt x="313441" y="4754"/>
                </a:lnTo>
                <a:lnTo>
                  <a:pt x="280298" y="1170"/>
                </a:lnTo>
                <a:lnTo>
                  <a:pt x="246592" y="0"/>
                </a:lnTo>
                <a:lnTo>
                  <a:pt x="212879" y="1241"/>
                </a:lnTo>
                <a:lnTo>
                  <a:pt x="179715" y="4892"/>
                </a:lnTo>
                <a:lnTo>
                  <a:pt x="147657" y="10951"/>
                </a:lnTo>
                <a:lnTo>
                  <a:pt x="117261" y="19415"/>
                </a:lnTo>
                <a:lnTo>
                  <a:pt x="89084" y="30283"/>
                </a:lnTo>
                <a:lnTo>
                  <a:pt x="63682" y="43551"/>
                </a:lnTo>
                <a:lnTo>
                  <a:pt x="41612" y="59218"/>
                </a:lnTo>
                <a:lnTo>
                  <a:pt x="23431" y="77282"/>
                </a:lnTo>
                <a:lnTo>
                  <a:pt x="9695" y="97741"/>
                </a:lnTo>
                <a:lnTo>
                  <a:pt x="960" y="120592"/>
                </a:lnTo>
                <a:lnTo>
                  <a:pt x="0" y="128273"/>
                </a:lnTo>
                <a:lnTo>
                  <a:pt x="0" y="141714"/>
                </a:lnTo>
                <a:lnTo>
                  <a:pt x="5760" y="162837"/>
                </a:lnTo>
                <a:lnTo>
                  <a:pt x="6720" y="147475"/>
                </a:lnTo>
                <a:lnTo>
                  <a:pt x="6720" y="140754"/>
                </a:lnTo>
                <a:lnTo>
                  <a:pt x="5760" y="134994"/>
                </a:lnTo>
                <a:lnTo>
                  <a:pt x="6720" y="128273"/>
                </a:lnTo>
                <a:lnTo>
                  <a:pt x="6720" y="121552"/>
                </a:lnTo>
                <a:lnTo>
                  <a:pt x="13342" y="103801"/>
                </a:lnTo>
                <a:lnTo>
                  <a:pt x="19584" y="92587"/>
                </a:lnTo>
                <a:lnTo>
                  <a:pt x="27235" y="82134"/>
                </a:lnTo>
                <a:lnTo>
                  <a:pt x="36166" y="72424"/>
                </a:lnTo>
                <a:lnTo>
                  <a:pt x="46245" y="63443"/>
                </a:lnTo>
                <a:lnTo>
                  <a:pt x="57343" y="55175"/>
                </a:lnTo>
                <a:lnTo>
                  <a:pt x="69330" y="47604"/>
                </a:lnTo>
                <a:lnTo>
                  <a:pt x="82074" y="40714"/>
                </a:lnTo>
                <a:lnTo>
                  <a:pt x="95446" y="34489"/>
                </a:lnTo>
                <a:lnTo>
                  <a:pt x="109316" y="28914"/>
                </a:lnTo>
                <a:lnTo>
                  <a:pt x="123553" y="23972"/>
                </a:lnTo>
                <a:lnTo>
                  <a:pt x="138026" y="19647"/>
                </a:lnTo>
                <a:lnTo>
                  <a:pt x="152606" y="15925"/>
                </a:lnTo>
                <a:lnTo>
                  <a:pt x="167163" y="12789"/>
                </a:lnTo>
                <a:lnTo>
                  <a:pt x="181565" y="10223"/>
                </a:lnTo>
                <a:lnTo>
                  <a:pt x="195683" y="8211"/>
                </a:lnTo>
                <a:lnTo>
                  <a:pt x="209386" y="6738"/>
                </a:lnTo>
                <a:lnTo>
                  <a:pt x="222544" y="5788"/>
                </a:lnTo>
                <a:lnTo>
                  <a:pt x="235027" y="5345"/>
                </a:lnTo>
                <a:lnTo>
                  <a:pt x="246705" y="5393"/>
                </a:lnTo>
                <a:lnTo>
                  <a:pt x="259186" y="5393"/>
                </a:lnTo>
                <a:lnTo>
                  <a:pt x="271668" y="6353"/>
                </a:lnTo>
                <a:lnTo>
                  <a:pt x="273633" y="6414"/>
                </a:lnTo>
                <a:lnTo>
                  <a:pt x="285183" y="7058"/>
                </a:lnTo>
                <a:lnTo>
                  <a:pt x="297490" y="8222"/>
                </a:lnTo>
                <a:lnTo>
                  <a:pt x="310414" y="9921"/>
                </a:lnTo>
                <a:lnTo>
                  <a:pt x="323813" y="12171"/>
                </a:lnTo>
                <a:lnTo>
                  <a:pt x="337546" y="14986"/>
                </a:lnTo>
                <a:lnTo>
                  <a:pt x="351471" y="18383"/>
                </a:lnTo>
                <a:lnTo>
                  <a:pt x="365448" y="22377"/>
                </a:lnTo>
                <a:lnTo>
                  <a:pt x="379335" y="26983"/>
                </a:lnTo>
                <a:lnTo>
                  <a:pt x="392990" y="32217"/>
                </a:lnTo>
                <a:lnTo>
                  <a:pt x="406273" y="38095"/>
                </a:lnTo>
                <a:lnTo>
                  <a:pt x="419042" y="44632"/>
                </a:lnTo>
                <a:lnTo>
                  <a:pt x="431156" y="51843"/>
                </a:lnTo>
                <a:lnTo>
                  <a:pt x="442474" y="59745"/>
                </a:lnTo>
                <a:lnTo>
                  <a:pt x="452854" y="68352"/>
                </a:lnTo>
                <a:lnTo>
                  <a:pt x="462155" y="77680"/>
                </a:lnTo>
                <a:lnTo>
                  <a:pt x="470236" y="87744"/>
                </a:lnTo>
                <a:lnTo>
                  <a:pt x="476955" y="98561"/>
                </a:lnTo>
                <a:lnTo>
                  <a:pt x="482171" y="110145"/>
                </a:lnTo>
                <a:lnTo>
                  <a:pt x="485744" y="122512"/>
                </a:lnTo>
                <a:lnTo>
                  <a:pt x="487664" y="134994"/>
                </a:lnTo>
                <a:lnTo>
                  <a:pt x="486704" y="141714"/>
                </a:lnTo>
                <a:lnTo>
                  <a:pt x="481505" y="161805"/>
                </a:lnTo>
                <a:lnTo>
                  <a:pt x="476089" y="173150"/>
                </a:lnTo>
                <a:lnTo>
                  <a:pt x="469159" y="183757"/>
                </a:lnTo>
                <a:lnTo>
                  <a:pt x="460861" y="193637"/>
                </a:lnTo>
                <a:lnTo>
                  <a:pt x="451342" y="202805"/>
                </a:lnTo>
                <a:lnTo>
                  <a:pt x="440748" y="211273"/>
                </a:lnTo>
                <a:lnTo>
                  <a:pt x="429224" y="219055"/>
                </a:lnTo>
                <a:lnTo>
                  <a:pt x="416917" y="226163"/>
                </a:lnTo>
                <a:lnTo>
                  <a:pt x="403973" y="232611"/>
                </a:lnTo>
                <a:lnTo>
                  <a:pt x="390539" y="238411"/>
                </a:lnTo>
                <a:lnTo>
                  <a:pt x="376760" y="243577"/>
                </a:lnTo>
                <a:lnTo>
                  <a:pt x="362783" y="248122"/>
                </a:lnTo>
                <a:lnTo>
                  <a:pt x="348753" y="252058"/>
                </a:lnTo>
                <a:lnTo>
                  <a:pt x="334818" y="255400"/>
                </a:lnTo>
                <a:lnTo>
                  <a:pt x="321123" y="258159"/>
                </a:lnTo>
                <a:lnTo>
                  <a:pt x="307814" y="260349"/>
                </a:lnTo>
                <a:lnTo>
                  <a:pt x="295038" y="261982"/>
                </a:lnTo>
                <a:lnTo>
                  <a:pt x="282940" y="263073"/>
                </a:lnTo>
                <a:lnTo>
                  <a:pt x="271668" y="263634"/>
                </a:lnTo>
                <a:lnTo>
                  <a:pt x="259186" y="263634"/>
                </a:lnTo>
                <a:lnTo>
                  <a:pt x="246802" y="270546"/>
                </a:lnTo>
                <a:lnTo>
                  <a:pt x="259186" y="270340"/>
                </a:lnTo>
                <a:lnTo>
                  <a:pt x="271668" y="269395"/>
                </a:lnTo>
                <a:lnTo>
                  <a:pt x="284149" y="268435"/>
                </a:lnTo>
                <a:close/>
              </a:path>
              <a:path w="493425" h="270546">
                <a:moveTo>
                  <a:pt x="259186" y="263634"/>
                </a:moveTo>
                <a:lnTo>
                  <a:pt x="246705" y="264594"/>
                </a:lnTo>
                <a:lnTo>
                  <a:pt x="234952" y="264527"/>
                </a:lnTo>
                <a:lnTo>
                  <a:pt x="222520" y="264024"/>
                </a:lnTo>
                <a:lnTo>
                  <a:pt x="209521" y="263069"/>
                </a:lnTo>
                <a:lnTo>
                  <a:pt x="196067" y="261645"/>
                </a:lnTo>
                <a:lnTo>
                  <a:pt x="182270" y="259734"/>
                </a:lnTo>
                <a:lnTo>
                  <a:pt x="168243" y="257319"/>
                </a:lnTo>
                <a:lnTo>
                  <a:pt x="154098" y="254383"/>
                </a:lnTo>
                <a:lnTo>
                  <a:pt x="139947" y="250908"/>
                </a:lnTo>
                <a:lnTo>
                  <a:pt x="125902" y="246877"/>
                </a:lnTo>
                <a:lnTo>
                  <a:pt x="112076" y="242274"/>
                </a:lnTo>
                <a:lnTo>
                  <a:pt x="98582" y="237079"/>
                </a:lnTo>
                <a:lnTo>
                  <a:pt x="85531" y="231278"/>
                </a:lnTo>
                <a:lnTo>
                  <a:pt x="73035" y="224851"/>
                </a:lnTo>
                <a:lnTo>
                  <a:pt x="61208" y="217782"/>
                </a:lnTo>
                <a:lnTo>
                  <a:pt x="50161" y="210054"/>
                </a:lnTo>
                <a:lnTo>
                  <a:pt x="40006" y="201649"/>
                </a:lnTo>
                <a:lnTo>
                  <a:pt x="30857" y="192550"/>
                </a:lnTo>
                <a:lnTo>
                  <a:pt x="22825" y="182740"/>
                </a:lnTo>
                <a:lnTo>
                  <a:pt x="16022" y="172201"/>
                </a:lnTo>
                <a:lnTo>
                  <a:pt x="10561" y="160917"/>
                </a:lnTo>
                <a:lnTo>
                  <a:pt x="8641" y="154196"/>
                </a:lnTo>
                <a:lnTo>
                  <a:pt x="11577" y="174943"/>
                </a:lnTo>
                <a:lnTo>
                  <a:pt x="18867" y="186219"/>
                </a:lnTo>
                <a:lnTo>
                  <a:pt x="27505" y="196686"/>
                </a:lnTo>
                <a:lnTo>
                  <a:pt x="37366" y="206364"/>
                </a:lnTo>
                <a:lnTo>
                  <a:pt x="48324" y="215272"/>
                </a:lnTo>
                <a:lnTo>
                  <a:pt x="60254" y="223432"/>
                </a:lnTo>
                <a:lnTo>
                  <a:pt x="73032" y="230863"/>
                </a:lnTo>
                <a:lnTo>
                  <a:pt x="86530" y="237586"/>
                </a:lnTo>
                <a:lnTo>
                  <a:pt x="100625" y="243621"/>
                </a:lnTo>
                <a:lnTo>
                  <a:pt x="115191" y="248987"/>
                </a:lnTo>
                <a:lnTo>
                  <a:pt x="130103" y="253705"/>
                </a:lnTo>
                <a:lnTo>
                  <a:pt x="145234" y="257796"/>
                </a:lnTo>
                <a:lnTo>
                  <a:pt x="160461" y="261278"/>
                </a:lnTo>
                <a:lnTo>
                  <a:pt x="175658" y="264174"/>
                </a:lnTo>
                <a:lnTo>
                  <a:pt x="190699" y="266502"/>
                </a:lnTo>
                <a:lnTo>
                  <a:pt x="205459" y="268283"/>
                </a:lnTo>
                <a:lnTo>
                  <a:pt x="219813" y="269537"/>
                </a:lnTo>
                <a:lnTo>
                  <a:pt x="233636" y="270285"/>
                </a:lnTo>
                <a:lnTo>
                  <a:pt x="246802" y="270546"/>
                </a:lnTo>
                <a:lnTo>
                  <a:pt x="259186" y="263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4" name="object 284"/>
          <p:cNvSpPr/>
          <p:nvPr/>
        </p:nvSpPr>
        <p:spPr>
          <a:xfrm>
            <a:off x="4629210" y="3502700"/>
            <a:ext cx="1695312" cy="277428"/>
          </a:xfrm>
          <a:custGeom>
            <a:avLst/>
            <a:gdLst/>
            <a:ahLst/>
            <a:cxnLst/>
            <a:rect l="l" t="t" r="r" b="b"/>
            <a:pathLst>
              <a:path w="1695312" h="277428">
                <a:moveTo>
                  <a:pt x="2880" y="277428"/>
                </a:moveTo>
                <a:lnTo>
                  <a:pt x="2880" y="5760"/>
                </a:lnTo>
                <a:lnTo>
                  <a:pt x="5760" y="2880"/>
                </a:lnTo>
                <a:lnTo>
                  <a:pt x="1689552" y="2880"/>
                </a:lnTo>
                <a:lnTo>
                  <a:pt x="1695312" y="0"/>
                </a:lnTo>
                <a:lnTo>
                  <a:pt x="0" y="0"/>
                </a:lnTo>
                <a:lnTo>
                  <a:pt x="2880" y="2774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5" name="object 285"/>
          <p:cNvSpPr/>
          <p:nvPr/>
        </p:nvSpPr>
        <p:spPr>
          <a:xfrm>
            <a:off x="4629210" y="3502700"/>
            <a:ext cx="1695312" cy="282229"/>
          </a:xfrm>
          <a:custGeom>
            <a:avLst/>
            <a:gdLst/>
            <a:ahLst/>
            <a:cxnLst/>
            <a:rect l="l" t="t" r="r" b="b"/>
            <a:pathLst>
              <a:path w="1695312" h="282229">
                <a:moveTo>
                  <a:pt x="1695312" y="282229"/>
                </a:moveTo>
                <a:lnTo>
                  <a:pt x="1695312" y="0"/>
                </a:lnTo>
                <a:lnTo>
                  <a:pt x="1689552" y="2880"/>
                </a:lnTo>
                <a:lnTo>
                  <a:pt x="5760" y="2880"/>
                </a:lnTo>
                <a:lnTo>
                  <a:pt x="2880" y="5760"/>
                </a:lnTo>
                <a:lnTo>
                  <a:pt x="2880" y="277428"/>
                </a:lnTo>
                <a:lnTo>
                  <a:pt x="0" y="0"/>
                </a:lnTo>
                <a:lnTo>
                  <a:pt x="0" y="282229"/>
                </a:lnTo>
                <a:lnTo>
                  <a:pt x="1695312" y="282229"/>
                </a:lnTo>
                <a:lnTo>
                  <a:pt x="5760" y="279349"/>
                </a:lnTo>
                <a:lnTo>
                  <a:pt x="5760" y="5760"/>
                </a:lnTo>
                <a:lnTo>
                  <a:pt x="1692432" y="5760"/>
                </a:lnTo>
                <a:lnTo>
                  <a:pt x="1692432" y="277428"/>
                </a:lnTo>
                <a:lnTo>
                  <a:pt x="1689552" y="279349"/>
                </a:lnTo>
                <a:lnTo>
                  <a:pt x="1695312" y="2822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6" name="object 286"/>
          <p:cNvSpPr/>
          <p:nvPr/>
        </p:nvSpPr>
        <p:spPr>
          <a:xfrm>
            <a:off x="4634971" y="3508461"/>
            <a:ext cx="1689552" cy="276468"/>
          </a:xfrm>
          <a:custGeom>
            <a:avLst/>
            <a:gdLst/>
            <a:ahLst/>
            <a:cxnLst/>
            <a:rect l="l" t="t" r="r" b="b"/>
            <a:pathLst>
              <a:path w="1689552" h="276468">
                <a:moveTo>
                  <a:pt x="1686671" y="0"/>
                </a:moveTo>
                <a:lnTo>
                  <a:pt x="1683791" y="0"/>
                </a:lnTo>
                <a:lnTo>
                  <a:pt x="1683791" y="271668"/>
                </a:lnTo>
                <a:lnTo>
                  <a:pt x="0" y="271668"/>
                </a:lnTo>
                <a:lnTo>
                  <a:pt x="0" y="273588"/>
                </a:lnTo>
                <a:lnTo>
                  <a:pt x="1689552" y="276468"/>
                </a:lnTo>
                <a:lnTo>
                  <a:pt x="1683791" y="273588"/>
                </a:lnTo>
                <a:lnTo>
                  <a:pt x="1686671" y="271668"/>
                </a:lnTo>
                <a:lnTo>
                  <a:pt x="168667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7" name="object 287"/>
          <p:cNvSpPr/>
          <p:nvPr/>
        </p:nvSpPr>
        <p:spPr>
          <a:xfrm>
            <a:off x="4687778" y="3616939"/>
            <a:ext cx="60472" cy="81594"/>
          </a:xfrm>
          <a:custGeom>
            <a:avLst/>
            <a:gdLst/>
            <a:ahLst/>
            <a:cxnLst/>
            <a:rect l="l" t="t" r="r" b="b"/>
            <a:pathLst>
              <a:path w="60472" h="81594">
                <a:moveTo>
                  <a:pt x="24947" y="79674"/>
                </a:moveTo>
                <a:lnTo>
                  <a:pt x="24947" y="80634"/>
                </a:lnTo>
                <a:lnTo>
                  <a:pt x="27828" y="80634"/>
                </a:lnTo>
                <a:lnTo>
                  <a:pt x="28788" y="81594"/>
                </a:lnTo>
                <a:lnTo>
                  <a:pt x="30723" y="81594"/>
                </a:lnTo>
                <a:lnTo>
                  <a:pt x="31668" y="80634"/>
                </a:lnTo>
                <a:lnTo>
                  <a:pt x="35509" y="80634"/>
                </a:lnTo>
                <a:lnTo>
                  <a:pt x="35509" y="9601"/>
                </a:lnTo>
                <a:lnTo>
                  <a:pt x="58552" y="9601"/>
                </a:lnTo>
                <a:lnTo>
                  <a:pt x="59512" y="8641"/>
                </a:lnTo>
                <a:lnTo>
                  <a:pt x="59512" y="7680"/>
                </a:lnTo>
                <a:lnTo>
                  <a:pt x="60472" y="7680"/>
                </a:lnTo>
                <a:lnTo>
                  <a:pt x="60472" y="1920"/>
                </a:lnTo>
                <a:lnTo>
                  <a:pt x="59512" y="1920"/>
                </a:lnTo>
                <a:lnTo>
                  <a:pt x="59512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8641"/>
                </a:lnTo>
                <a:lnTo>
                  <a:pt x="960" y="8641"/>
                </a:lnTo>
                <a:lnTo>
                  <a:pt x="960" y="9601"/>
                </a:lnTo>
                <a:lnTo>
                  <a:pt x="24947" y="9601"/>
                </a:lnTo>
                <a:lnTo>
                  <a:pt x="24947" y="796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8" name="object 288"/>
          <p:cNvSpPr/>
          <p:nvPr/>
        </p:nvSpPr>
        <p:spPr>
          <a:xfrm>
            <a:off x="4744410" y="3637102"/>
            <a:ext cx="46085" cy="61432"/>
          </a:xfrm>
          <a:custGeom>
            <a:avLst/>
            <a:gdLst/>
            <a:ahLst/>
            <a:cxnLst/>
            <a:rect l="l" t="t" r="r" b="b"/>
            <a:pathLst>
              <a:path w="46085" h="61432">
                <a:moveTo>
                  <a:pt x="41285" y="5760"/>
                </a:moveTo>
                <a:lnTo>
                  <a:pt x="39364" y="3840"/>
                </a:lnTo>
                <a:lnTo>
                  <a:pt x="37444" y="2880"/>
                </a:lnTo>
                <a:lnTo>
                  <a:pt x="34564" y="1920"/>
                </a:lnTo>
                <a:lnTo>
                  <a:pt x="31683" y="960"/>
                </a:lnTo>
                <a:lnTo>
                  <a:pt x="28803" y="0"/>
                </a:lnTo>
                <a:lnTo>
                  <a:pt x="20162" y="0"/>
                </a:lnTo>
                <a:lnTo>
                  <a:pt x="18242" y="960"/>
                </a:lnTo>
                <a:lnTo>
                  <a:pt x="15361" y="960"/>
                </a:lnTo>
                <a:lnTo>
                  <a:pt x="13441" y="1920"/>
                </a:lnTo>
                <a:lnTo>
                  <a:pt x="12481" y="1920"/>
                </a:lnTo>
                <a:lnTo>
                  <a:pt x="10561" y="2880"/>
                </a:lnTo>
                <a:lnTo>
                  <a:pt x="8641" y="3840"/>
                </a:lnTo>
                <a:lnTo>
                  <a:pt x="7680" y="3840"/>
                </a:lnTo>
                <a:lnTo>
                  <a:pt x="5760" y="4800"/>
                </a:lnTo>
                <a:lnTo>
                  <a:pt x="4800" y="5760"/>
                </a:lnTo>
                <a:lnTo>
                  <a:pt x="3840" y="6720"/>
                </a:lnTo>
                <a:lnTo>
                  <a:pt x="3840" y="7680"/>
                </a:lnTo>
                <a:lnTo>
                  <a:pt x="2880" y="7680"/>
                </a:lnTo>
                <a:lnTo>
                  <a:pt x="2880" y="12481"/>
                </a:lnTo>
                <a:lnTo>
                  <a:pt x="3840" y="12481"/>
                </a:lnTo>
                <a:lnTo>
                  <a:pt x="3840" y="14401"/>
                </a:lnTo>
                <a:lnTo>
                  <a:pt x="6720" y="14401"/>
                </a:lnTo>
                <a:lnTo>
                  <a:pt x="7680" y="13441"/>
                </a:lnTo>
                <a:lnTo>
                  <a:pt x="8641" y="12481"/>
                </a:lnTo>
                <a:lnTo>
                  <a:pt x="9601" y="12481"/>
                </a:lnTo>
                <a:lnTo>
                  <a:pt x="11521" y="11521"/>
                </a:lnTo>
                <a:lnTo>
                  <a:pt x="12481" y="10561"/>
                </a:lnTo>
                <a:lnTo>
                  <a:pt x="14401" y="9601"/>
                </a:lnTo>
                <a:lnTo>
                  <a:pt x="16322" y="9601"/>
                </a:lnTo>
                <a:lnTo>
                  <a:pt x="18242" y="8641"/>
                </a:lnTo>
                <a:lnTo>
                  <a:pt x="27843" y="8641"/>
                </a:lnTo>
                <a:lnTo>
                  <a:pt x="29763" y="9601"/>
                </a:lnTo>
                <a:lnTo>
                  <a:pt x="30723" y="9601"/>
                </a:lnTo>
                <a:lnTo>
                  <a:pt x="32644" y="10561"/>
                </a:lnTo>
                <a:lnTo>
                  <a:pt x="33604" y="11521"/>
                </a:lnTo>
                <a:lnTo>
                  <a:pt x="34564" y="13441"/>
                </a:lnTo>
                <a:lnTo>
                  <a:pt x="35524" y="14401"/>
                </a:lnTo>
                <a:lnTo>
                  <a:pt x="35524" y="16322"/>
                </a:lnTo>
                <a:lnTo>
                  <a:pt x="36484" y="17282"/>
                </a:lnTo>
                <a:lnTo>
                  <a:pt x="36484" y="25908"/>
                </a:lnTo>
                <a:lnTo>
                  <a:pt x="24002" y="25908"/>
                </a:lnTo>
                <a:lnTo>
                  <a:pt x="20162" y="26883"/>
                </a:lnTo>
                <a:lnTo>
                  <a:pt x="16322" y="26883"/>
                </a:lnTo>
                <a:lnTo>
                  <a:pt x="13441" y="27843"/>
                </a:lnTo>
                <a:lnTo>
                  <a:pt x="10561" y="28803"/>
                </a:lnTo>
                <a:lnTo>
                  <a:pt x="7680" y="30723"/>
                </a:lnTo>
                <a:lnTo>
                  <a:pt x="5760" y="32628"/>
                </a:lnTo>
                <a:lnTo>
                  <a:pt x="3840" y="34564"/>
                </a:lnTo>
                <a:lnTo>
                  <a:pt x="1920" y="36469"/>
                </a:lnTo>
                <a:lnTo>
                  <a:pt x="960" y="38404"/>
                </a:lnTo>
                <a:lnTo>
                  <a:pt x="0" y="41269"/>
                </a:lnTo>
                <a:lnTo>
                  <a:pt x="0" y="47030"/>
                </a:lnTo>
                <a:lnTo>
                  <a:pt x="960" y="49911"/>
                </a:lnTo>
                <a:lnTo>
                  <a:pt x="1920" y="51831"/>
                </a:lnTo>
                <a:lnTo>
                  <a:pt x="2880" y="53751"/>
                </a:lnTo>
                <a:lnTo>
                  <a:pt x="3840" y="55671"/>
                </a:lnTo>
                <a:lnTo>
                  <a:pt x="5760" y="57591"/>
                </a:lnTo>
                <a:lnTo>
                  <a:pt x="7680" y="58552"/>
                </a:lnTo>
                <a:lnTo>
                  <a:pt x="9601" y="59512"/>
                </a:lnTo>
                <a:lnTo>
                  <a:pt x="11521" y="60472"/>
                </a:lnTo>
                <a:lnTo>
                  <a:pt x="10561" y="47030"/>
                </a:lnTo>
                <a:lnTo>
                  <a:pt x="10561" y="42245"/>
                </a:lnTo>
                <a:lnTo>
                  <a:pt x="11521" y="41269"/>
                </a:lnTo>
                <a:lnTo>
                  <a:pt x="11521" y="39349"/>
                </a:lnTo>
                <a:lnTo>
                  <a:pt x="12481" y="38404"/>
                </a:lnTo>
                <a:lnTo>
                  <a:pt x="13441" y="37429"/>
                </a:lnTo>
                <a:lnTo>
                  <a:pt x="15361" y="36469"/>
                </a:lnTo>
                <a:lnTo>
                  <a:pt x="16322" y="35524"/>
                </a:lnTo>
                <a:lnTo>
                  <a:pt x="18242" y="34564"/>
                </a:lnTo>
                <a:lnTo>
                  <a:pt x="20162" y="34564"/>
                </a:lnTo>
                <a:lnTo>
                  <a:pt x="22082" y="33588"/>
                </a:lnTo>
                <a:lnTo>
                  <a:pt x="36484" y="33588"/>
                </a:lnTo>
                <a:lnTo>
                  <a:pt x="36484" y="45110"/>
                </a:lnTo>
                <a:lnTo>
                  <a:pt x="33604" y="47990"/>
                </a:lnTo>
                <a:lnTo>
                  <a:pt x="31683" y="49911"/>
                </a:lnTo>
                <a:lnTo>
                  <a:pt x="28803" y="51831"/>
                </a:lnTo>
                <a:lnTo>
                  <a:pt x="26883" y="52791"/>
                </a:lnTo>
                <a:lnTo>
                  <a:pt x="24002" y="53751"/>
                </a:lnTo>
                <a:lnTo>
                  <a:pt x="18242" y="53751"/>
                </a:lnTo>
                <a:lnTo>
                  <a:pt x="15361" y="52791"/>
                </a:lnTo>
                <a:lnTo>
                  <a:pt x="13441" y="50871"/>
                </a:lnTo>
                <a:lnTo>
                  <a:pt x="14401" y="61432"/>
                </a:lnTo>
                <a:lnTo>
                  <a:pt x="26883" y="61432"/>
                </a:lnTo>
                <a:lnTo>
                  <a:pt x="29763" y="59512"/>
                </a:lnTo>
                <a:lnTo>
                  <a:pt x="32644" y="58552"/>
                </a:lnTo>
                <a:lnTo>
                  <a:pt x="35524" y="55671"/>
                </a:lnTo>
                <a:lnTo>
                  <a:pt x="37444" y="53751"/>
                </a:lnTo>
                <a:lnTo>
                  <a:pt x="37444" y="59512"/>
                </a:lnTo>
                <a:lnTo>
                  <a:pt x="38404" y="60472"/>
                </a:lnTo>
                <a:lnTo>
                  <a:pt x="40325" y="60472"/>
                </a:lnTo>
                <a:lnTo>
                  <a:pt x="41285" y="61432"/>
                </a:lnTo>
                <a:lnTo>
                  <a:pt x="43205" y="61432"/>
                </a:lnTo>
                <a:lnTo>
                  <a:pt x="44165" y="60472"/>
                </a:lnTo>
                <a:lnTo>
                  <a:pt x="46085" y="60472"/>
                </a:lnTo>
                <a:lnTo>
                  <a:pt x="46085" y="14401"/>
                </a:lnTo>
                <a:lnTo>
                  <a:pt x="45125" y="12481"/>
                </a:lnTo>
                <a:lnTo>
                  <a:pt x="44165" y="9601"/>
                </a:lnTo>
                <a:lnTo>
                  <a:pt x="43205" y="7680"/>
                </a:lnTo>
                <a:lnTo>
                  <a:pt x="41285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9" name="object 289"/>
          <p:cNvSpPr/>
          <p:nvPr/>
        </p:nvSpPr>
        <p:spPr>
          <a:xfrm>
            <a:off x="4754971" y="3684132"/>
            <a:ext cx="3840" cy="14401"/>
          </a:xfrm>
          <a:custGeom>
            <a:avLst/>
            <a:gdLst/>
            <a:ahLst/>
            <a:cxnLst/>
            <a:rect l="l" t="t" r="r" b="b"/>
            <a:pathLst>
              <a:path w="3840" h="14401">
                <a:moveTo>
                  <a:pt x="960" y="2880"/>
                </a:moveTo>
                <a:lnTo>
                  <a:pt x="0" y="0"/>
                </a:lnTo>
                <a:lnTo>
                  <a:pt x="960" y="13441"/>
                </a:lnTo>
                <a:lnTo>
                  <a:pt x="3840" y="14401"/>
                </a:lnTo>
                <a:lnTo>
                  <a:pt x="2880" y="3840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0" name="object 290"/>
          <p:cNvSpPr/>
          <p:nvPr/>
        </p:nvSpPr>
        <p:spPr>
          <a:xfrm>
            <a:off x="4805857" y="3637102"/>
            <a:ext cx="39349" cy="61432"/>
          </a:xfrm>
          <a:custGeom>
            <a:avLst/>
            <a:gdLst/>
            <a:ahLst/>
            <a:cxnLst/>
            <a:rect l="l" t="t" r="r" b="b"/>
            <a:pathLst>
              <a:path w="39349" h="61432">
                <a:moveTo>
                  <a:pt x="39349" y="39349"/>
                </a:moveTo>
                <a:lnTo>
                  <a:pt x="38389" y="37429"/>
                </a:lnTo>
                <a:lnTo>
                  <a:pt x="37429" y="35524"/>
                </a:lnTo>
                <a:lnTo>
                  <a:pt x="36469" y="34564"/>
                </a:lnTo>
                <a:lnTo>
                  <a:pt x="34549" y="32628"/>
                </a:lnTo>
                <a:lnTo>
                  <a:pt x="33588" y="31683"/>
                </a:lnTo>
                <a:lnTo>
                  <a:pt x="31668" y="30723"/>
                </a:lnTo>
                <a:lnTo>
                  <a:pt x="30708" y="29748"/>
                </a:lnTo>
                <a:lnTo>
                  <a:pt x="28788" y="28803"/>
                </a:lnTo>
                <a:lnTo>
                  <a:pt x="26868" y="27843"/>
                </a:lnTo>
                <a:lnTo>
                  <a:pt x="24947" y="27843"/>
                </a:lnTo>
                <a:lnTo>
                  <a:pt x="23027" y="26883"/>
                </a:lnTo>
                <a:lnTo>
                  <a:pt x="22067" y="25908"/>
                </a:lnTo>
                <a:lnTo>
                  <a:pt x="20147" y="25908"/>
                </a:lnTo>
                <a:lnTo>
                  <a:pt x="18227" y="24963"/>
                </a:lnTo>
                <a:lnTo>
                  <a:pt x="16306" y="24003"/>
                </a:lnTo>
                <a:lnTo>
                  <a:pt x="15346" y="23042"/>
                </a:lnTo>
                <a:lnTo>
                  <a:pt x="14386" y="22082"/>
                </a:lnTo>
                <a:lnTo>
                  <a:pt x="13441" y="21122"/>
                </a:lnTo>
                <a:lnTo>
                  <a:pt x="12466" y="20162"/>
                </a:lnTo>
                <a:lnTo>
                  <a:pt x="11506" y="19202"/>
                </a:lnTo>
                <a:lnTo>
                  <a:pt x="10561" y="18242"/>
                </a:lnTo>
                <a:lnTo>
                  <a:pt x="10561" y="15361"/>
                </a:lnTo>
                <a:lnTo>
                  <a:pt x="11506" y="14401"/>
                </a:lnTo>
                <a:lnTo>
                  <a:pt x="11506" y="13441"/>
                </a:lnTo>
                <a:lnTo>
                  <a:pt x="12466" y="12481"/>
                </a:lnTo>
                <a:lnTo>
                  <a:pt x="12466" y="11521"/>
                </a:lnTo>
                <a:lnTo>
                  <a:pt x="13441" y="10561"/>
                </a:lnTo>
                <a:lnTo>
                  <a:pt x="14386" y="9601"/>
                </a:lnTo>
                <a:lnTo>
                  <a:pt x="15346" y="9601"/>
                </a:lnTo>
                <a:lnTo>
                  <a:pt x="16306" y="8641"/>
                </a:lnTo>
                <a:lnTo>
                  <a:pt x="26868" y="8641"/>
                </a:lnTo>
                <a:lnTo>
                  <a:pt x="27828" y="9601"/>
                </a:lnTo>
                <a:lnTo>
                  <a:pt x="29748" y="9601"/>
                </a:lnTo>
                <a:lnTo>
                  <a:pt x="30708" y="10561"/>
                </a:lnTo>
                <a:lnTo>
                  <a:pt x="31668" y="10561"/>
                </a:lnTo>
                <a:lnTo>
                  <a:pt x="32628" y="11521"/>
                </a:lnTo>
                <a:lnTo>
                  <a:pt x="33588" y="11521"/>
                </a:lnTo>
                <a:lnTo>
                  <a:pt x="33588" y="12481"/>
                </a:lnTo>
                <a:lnTo>
                  <a:pt x="35509" y="12481"/>
                </a:lnTo>
                <a:lnTo>
                  <a:pt x="36469" y="11521"/>
                </a:lnTo>
                <a:lnTo>
                  <a:pt x="36469" y="4800"/>
                </a:lnTo>
                <a:lnTo>
                  <a:pt x="35509" y="4800"/>
                </a:lnTo>
                <a:lnTo>
                  <a:pt x="35509" y="3840"/>
                </a:lnTo>
                <a:lnTo>
                  <a:pt x="34549" y="3840"/>
                </a:lnTo>
                <a:lnTo>
                  <a:pt x="33588" y="2880"/>
                </a:lnTo>
                <a:lnTo>
                  <a:pt x="32628" y="1920"/>
                </a:lnTo>
                <a:lnTo>
                  <a:pt x="29748" y="1920"/>
                </a:lnTo>
                <a:lnTo>
                  <a:pt x="28788" y="960"/>
                </a:lnTo>
                <a:lnTo>
                  <a:pt x="25907" y="960"/>
                </a:lnTo>
                <a:lnTo>
                  <a:pt x="24947" y="0"/>
                </a:lnTo>
                <a:lnTo>
                  <a:pt x="18227" y="0"/>
                </a:lnTo>
                <a:lnTo>
                  <a:pt x="15346" y="960"/>
                </a:lnTo>
                <a:lnTo>
                  <a:pt x="12466" y="1920"/>
                </a:lnTo>
                <a:lnTo>
                  <a:pt x="9601" y="2880"/>
                </a:lnTo>
                <a:lnTo>
                  <a:pt x="7665" y="3840"/>
                </a:lnTo>
                <a:lnTo>
                  <a:pt x="5760" y="4800"/>
                </a:lnTo>
                <a:lnTo>
                  <a:pt x="4785" y="6720"/>
                </a:lnTo>
                <a:lnTo>
                  <a:pt x="2880" y="8641"/>
                </a:lnTo>
                <a:lnTo>
                  <a:pt x="1920" y="10561"/>
                </a:lnTo>
                <a:lnTo>
                  <a:pt x="1920" y="12481"/>
                </a:lnTo>
                <a:lnTo>
                  <a:pt x="944" y="14401"/>
                </a:lnTo>
                <a:lnTo>
                  <a:pt x="944" y="19202"/>
                </a:lnTo>
                <a:lnTo>
                  <a:pt x="1920" y="21122"/>
                </a:lnTo>
                <a:lnTo>
                  <a:pt x="1920" y="23042"/>
                </a:lnTo>
                <a:lnTo>
                  <a:pt x="2880" y="24963"/>
                </a:lnTo>
                <a:lnTo>
                  <a:pt x="3825" y="26883"/>
                </a:lnTo>
                <a:lnTo>
                  <a:pt x="5760" y="27843"/>
                </a:lnTo>
                <a:lnTo>
                  <a:pt x="6720" y="28803"/>
                </a:lnTo>
                <a:lnTo>
                  <a:pt x="8625" y="30723"/>
                </a:lnTo>
                <a:lnTo>
                  <a:pt x="9601" y="30723"/>
                </a:lnTo>
                <a:lnTo>
                  <a:pt x="11506" y="31683"/>
                </a:lnTo>
                <a:lnTo>
                  <a:pt x="13441" y="32628"/>
                </a:lnTo>
                <a:lnTo>
                  <a:pt x="15346" y="33588"/>
                </a:lnTo>
                <a:lnTo>
                  <a:pt x="17282" y="34564"/>
                </a:lnTo>
                <a:lnTo>
                  <a:pt x="19187" y="34564"/>
                </a:lnTo>
                <a:lnTo>
                  <a:pt x="20147" y="35524"/>
                </a:lnTo>
                <a:lnTo>
                  <a:pt x="22067" y="36469"/>
                </a:lnTo>
                <a:lnTo>
                  <a:pt x="23987" y="36469"/>
                </a:lnTo>
                <a:lnTo>
                  <a:pt x="24947" y="37429"/>
                </a:lnTo>
                <a:lnTo>
                  <a:pt x="25907" y="38404"/>
                </a:lnTo>
                <a:lnTo>
                  <a:pt x="26868" y="39349"/>
                </a:lnTo>
                <a:lnTo>
                  <a:pt x="27828" y="40309"/>
                </a:lnTo>
                <a:lnTo>
                  <a:pt x="28788" y="41269"/>
                </a:lnTo>
                <a:lnTo>
                  <a:pt x="28788" y="48950"/>
                </a:lnTo>
                <a:lnTo>
                  <a:pt x="27828" y="49911"/>
                </a:lnTo>
                <a:lnTo>
                  <a:pt x="26868" y="50871"/>
                </a:lnTo>
                <a:lnTo>
                  <a:pt x="25907" y="51831"/>
                </a:lnTo>
                <a:lnTo>
                  <a:pt x="24947" y="51831"/>
                </a:lnTo>
                <a:lnTo>
                  <a:pt x="23987" y="52791"/>
                </a:lnTo>
                <a:lnTo>
                  <a:pt x="22067" y="52791"/>
                </a:lnTo>
                <a:lnTo>
                  <a:pt x="21107" y="53751"/>
                </a:lnTo>
                <a:lnTo>
                  <a:pt x="15346" y="53751"/>
                </a:lnTo>
                <a:lnTo>
                  <a:pt x="13441" y="52791"/>
                </a:lnTo>
                <a:lnTo>
                  <a:pt x="11506" y="52791"/>
                </a:lnTo>
                <a:lnTo>
                  <a:pt x="9601" y="51831"/>
                </a:lnTo>
                <a:lnTo>
                  <a:pt x="7665" y="51831"/>
                </a:lnTo>
                <a:lnTo>
                  <a:pt x="6720" y="50871"/>
                </a:lnTo>
                <a:lnTo>
                  <a:pt x="5760" y="49911"/>
                </a:lnTo>
                <a:lnTo>
                  <a:pt x="3825" y="49911"/>
                </a:lnTo>
                <a:lnTo>
                  <a:pt x="3825" y="48950"/>
                </a:lnTo>
                <a:lnTo>
                  <a:pt x="2880" y="47990"/>
                </a:lnTo>
                <a:lnTo>
                  <a:pt x="944" y="47990"/>
                </a:lnTo>
                <a:lnTo>
                  <a:pt x="0" y="48950"/>
                </a:lnTo>
                <a:lnTo>
                  <a:pt x="0" y="56631"/>
                </a:lnTo>
                <a:lnTo>
                  <a:pt x="944" y="56631"/>
                </a:lnTo>
                <a:lnTo>
                  <a:pt x="944" y="57591"/>
                </a:lnTo>
                <a:lnTo>
                  <a:pt x="1920" y="57591"/>
                </a:lnTo>
                <a:lnTo>
                  <a:pt x="1920" y="58552"/>
                </a:lnTo>
                <a:lnTo>
                  <a:pt x="2880" y="58552"/>
                </a:lnTo>
                <a:lnTo>
                  <a:pt x="3825" y="59512"/>
                </a:lnTo>
                <a:lnTo>
                  <a:pt x="5760" y="59512"/>
                </a:lnTo>
                <a:lnTo>
                  <a:pt x="6720" y="60472"/>
                </a:lnTo>
                <a:lnTo>
                  <a:pt x="8625" y="60472"/>
                </a:lnTo>
                <a:lnTo>
                  <a:pt x="9601" y="61432"/>
                </a:lnTo>
                <a:lnTo>
                  <a:pt x="23987" y="61432"/>
                </a:lnTo>
                <a:lnTo>
                  <a:pt x="25907" y="60472"/>
                </a:lnTo>
                <a:lnTo>
                  <a:pt x="28788" y="59512"/>
                </a:lnTo>
                <a:lnTo>
                  <a:pt x="31668" y="58552"/>
                </a:lnTo>
                <a:lnTo>
                  <a:pt x="33588" y="56631"/>
                </a:lnTo>
                <a:lnTo>
                  <a:pt x="35509" y="55671"/>
                </a:lnTo>
                <a:lnTo>
                  <a:pt x="36469" y="53751"/>
                </a:lnTo>
                <a:lnTo>
                  <a:pt x="37429" y="51831"/>
                </a:lnTo>
                <a:lnTo>
                  <a:pt x="39349" y="48950"/>
                </a:lnTo>
                <a:lnTo>
                  <a:pt x="39349" y="39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1" name="object 291"/>
          <p:cNvSpPr/>
          <p:nvPr/>
        </p:nvSpPr>
        <p:spPr>
          <a:xfrm>
            <a:off x="4860569" y="3611178"/>
            <a:ext cx="46085" cy="87355"/>
          </a:xfrm>
          <a:custGeom>
            <a:avLst/>
            <a:gdLst/>
            <a:ahLst/>
            <a:cxnLst/>
            <a:rect l="l" t="t" r="r" b="b"/>
            <a:pathLst>
              <a:path w="46085" h="87355">
                <a:moveTo>
                  <a:pt x="960" y="86395"/>
                </a:moveTo>
                <a:lnTo>
                  <a:pt x="1920" y="86395"/>
                </a:lnTo>
                <a:lnTo>
                  <a:pt x="2880" y="87355"/>
                </a:lnTo>
                <a:lnTo>
                  <a:pt x="5760" y="87355"/>
                </a:lnTo>
                <a:lnTo>
                  <a:pt x="6720" y="86395"/>
                </a:lnTo>
                <a:lnTo>
                  <a:pt x="9601" y="86395"/>
                </a:lnTo>
                <a:lnTo>
                  <a:pt x="9601" y="53766"/>
                </a:lnTo>
                <a:lnTo>
                  <a:pt x="33604" y="84475"/>
                </a:lnTo>
                <a:lnTo>
                  <a:pt x="33604" y="85435"/>
                </a:lnTo>
                <a:lnTo>
                  <a:pt x="34564" y="85435"/>
                </a:lnTo>
                <a:lnTo>
                  <a:pt x="34564" y="86395"/>
                </a:lnTo>
                <a:lnTo>
                  <a:pt x="37444" y="86395"/>
                </a:lnTo>
                <a:lnTo>
                  <a:pt x="38404" y="87355"/>
                </a:lnTo>
                <a:lnTo>
                  <a:pt x="41285" y="87355"/>
                </a:lnTo>
                <a:lnTo>
                  <a:pt x="42245" y="86395"/>
                </a:lnTo>
                <a:lnTo>
                  <a:pt x="45125" y="86395"/>
                </a:lnTo>
                <a:lnTo>
                  <a:pt x="45125" y="85435"/>
                </a:lnTo>
                <a:lnTo>
                  <a:pt x="46085" y="85435"/>
                </a:lnTo>
                <a:lnTo>
                  <a:pt x="46085" y="84475"/>
                </a:lnTo>
                <a:lnTo>
                  <a:pt x="45125" y="84475"/>
                </a:lnTo>
                <a:lnTo>
                  <a:pt x="45125" y="82555"/>
                </a:lnTo>
                <a:lnTo>
                  <a:pt x="44150" y="81594"/>
                </a:lnTo>
                <a:lnTo>
                  <a:pt x="21122" y="52806"/>
                </a:lnTo>
                <a:lnTo>
                  <a:pt x="41285" y="31683"/>
                </a:lnTo>
                <a:lnTo>
                  <a:pt x="42245" y="31683"/>
                </a:lnTo>
                <a:lnTo>
                  <a:pt x="43205" y="30723"/>
                </a:lnTo>
                <a:lnTo>
                  <a:pt x="43205" y="27843"/>
                </a:lnTo>
                <a:lnTo>
                  <a:pt x="42245" y="27843"/>
                </a:lnTo>
                <a:lnTo>
                  <a:pt x="41285" y="26883"/>
                </a:lnTo>
                <a:lnTo>
                  <a:pt x="33604" y="26883"/>
                </a:lnTo>
                <a:lnTo>
                  <a:pt x="33604" y="27843"/>
                </a:lnTo>
                <a:lnTo>
                  <a:pt x="31683" y="27843"/>
                </a:lnTo>
                <a:lnTo>
                  <a:pt x="31683" y="28803"/>
                </a:lnTo>
                <a:lnTo>
                  <a:pt x="30723" y="28803"/>
                </a:lnTo>
                <a:lnTo>
                  <a:pt x="9601" y="52806"/>
                </a:lnTo>
                <a:lnTo>
                  <a:pt x="9601" y="0"/>
                </a:lnTo>
                <a:lnTo>
                  <a:pt x="0" y="0"/>
                </a:lnTo>
                <a:lnTo>
                  <a:pt x="0" y="86395"/>
                </a:lnTo>
                <a:lnTo>
                  <a:pt x="960" y="86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2" name="object 292"/>
          <p:cNvSpPr/>
          <p:nvPr/>
        </p:nvSpPr>
        <p:spPr>
          <a:xfrm>
            <a:off x="4947925" y="3616939"/>
            <a:ext cx="47045" cy="80634"/>
          </a:xfrm>
          <a:custGeom>
            <a:avLst/>
            <a:gdLst/>
            <a:ahLst/>
            <a:cxnLst/>
            <a:rect l="l" t="t" r="r" b="b"/>
            <a:pathLst>
              <a:path w="47045" h="80634">
                <a:moveTo>
                  <a:pt x="960" y="20162"/>
                </a:moveTo>
                <a:lnTo>
                  <a:pt x="960" y="21122"/>
                </a:lnTo>
                <a:lnTo>
                  <a:pt x="2880" y="21122"/>
                </a:lnTo>
                <a:lnTo>
                  <a:pt x="2880" y="20162"/>
                </a:lnTo>
                <a:lnTo>
                  <a:pt x="3840" y="20162"/>
                </a:lnTo>
                <a:lnTo>
                  <a:pt x="19202" y="10561"/>
                </a:lnTo>
                <a:lnTo>
                  <a:pt x="19202" y="71993"/>
                </a:lnTo>
                <a:lnTo>
                  <a:pt x="1920" y="71993"/>
                </a:lnTo>
                <a:lnTo>
                  <a:pt x="1920" y="72953"/>
                </a:lnTo>
                <a:lnTo>
                  <a:pt x="960" y="72953"/>
                </a:lnTo>
                <a:lnTo>
                  <a:pt x="960" y="79674"/>
                </a:lnTo>
                <a:lnTo>
                  <a:pt x="1920" y="80634"/>
                </a:lnTo>
                <a:lnTo>
                  <a:pt x="46085" y="80634"/>
                </a:lnTo>
                <a:lnTo>
                  <a:pt x="46085" y="79674"/>
                </a:lnTo>
                <a:lnTo>
                  <a:pt x="47045" y="79674"/>
                </a:lnTo>
                <a:lnTo>
                  <a:pt x="47045" y="72953"/>
                </a:lnTo>
                <a:lnTo>
                  <a:pt x="46085" y="72953"/>
                </a:lnTo>
                <a:lnTo>
                  <a:pt x="46085" y="71993"/>
                </a:lnTo>
                <a:lnTo>
                  <a:pt x="30723" y="71993"/>
                </a:lnTo>
                <a:lnTo>
                  <a:pt x="30723" y="960"/>
                </a:lnTo>
                <a:lnTo>
                  <a:pt x="29763" y="960"/>
                </a:lnTo>
                <a:lnTo>
                  <a:pt x="29763" y="0"/>
                </a:lnTo>
                <a:lnTo>
                  <a:pt x="21122" y="0"/>
                </a:lnTo>
                <a:lnTo>
                  <a:pt x="1920" y="12481"/>
                </a:lnTo>
                <a:lnTo>
                  <a:pt x="960" y="12481"/>
                </a:lnTo>
                <a:lnTo>
                  <a:pt x="960" y="14401"/>
                </a:lnTo>
                <a:lnTo>
                  <a:pt x="0" y="14401"/>
                </a:lnTo>
                <a:lnTo>
                  <a:pt x="0" y="19202"/>
                </a:lnTo>
                <a:lnTo>
                  <a:pt x="96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3" name="object 293"/>
          <p:cNvSpPr/>
          <p:nvPr/>
        </p:nvSpPr>
        <p:spPr>
          <a:xfrm>
            <a:off x="5004572" y="3684132"/>
            <a:ext cx="20147" cy="31683"/>
          </a:xfrm>
          <a:custGeom>
            <a:avLst/>
            <a:gdLst/>
            <a:ahLst/>
            <a:cxnLst/>
            <a:rect l="l" t="t" r="r" b="b"/>
            <a:pathLst>
              <a:path w="20147" h="31683">
                <a:moveTo>
                  <a:pt x="8625" y="12481"/>
                </a:moveTo>
                <a:lnTo>
                  <a:pt x="0" y="29763"/>
                </a:lnTo>
                <a:lnTo>
                  <a:pt x="0" y="30723"/>
                </a:lnTo>
                <a:lnTo>
                  <a:pt x="944" y="31683"/>
                </a:lnTo>
                <a:lnTo>
                  <a:pt x="5745" y="31683"/>
                </a:lnTo>
                <a:lnTo>
                  <a:pt x="6720" y="30723"/>
                </a:lnTo>
                <a:lnTo>
                  <a:pt x="7680" y="30723"/>
                </a:lnTo>
                <a:lnTo>
                  <a:pt x="7680" y="29763"/>
                </a:lnTo>
                <a:lnTo>
                  <a:pt x="8625" y="29763"/>
                </a:lnTo>
                <a:lnTo>
                  <a:pt x="16306" y="17282"/>
                </a:lnTo>
                <a:lnTo>
                  <a:pt x="17266" y="16322"/>
                </a:lnTo>
                <a:lnTo>
                  <a:pt x="18227" y="15361"/>
                </a:lnTo>
                <a:lnTo>
                  <a:pt x="18227" y="14401"/>
                </a:lnTo>
                <a:lnTo>
                  <a:pt x="19187" y="13441"/>
                </a:lnTo>
                <a:lnTo>
                  <a:pt x="19187" y="12481"/>
                </a:lnTo>
                <a:lnTo>
                  <a:pt x="20147" y="11521"/>
                </a:lnTo>
                <a:lnTo>
                  <a:pt x="20147" y="960"/>
                </a:lnTo>
                <a:lnTo>
                  <a:pt x="19187" y="960"/>
                </a:lnTo>
                <a:lnTo>
                  <a:pt x="18227" y="0"/>
                </a:lnTo>
                <a:lnTo>
                  <a:pt x="10561" y="0"/>
                </a:lnTo>
                <a:lnTo>
                  <a:pt x="9585" y="960"/>
                </a:lnTo>
                <a:lnTo>
                  <a:pt x="8625" y="960"/>
                </a:lnTo>
                <a:lnTo>
                  <a:pt x="8625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4" name="object 294"/>
          <p:cNvSpPr/>
          <p:nvPr/>
        </p:nvSpPr>
        <p:spPr>
          <a:xfrm>
            <a:off x="5064084" y="3616939"/>
            <a:ext cx="60472" cy="81594"/>
          </a:xfrm>
          <a:custGeom>
            <a:avLst/>
            <a:gdLst/>
            <a:ahLst/>
            <a:cxnLst/>
            <a:rect l="l" t="t" r="r" b="b"/>
            <a:pathLst>
              <a:path w="60472" h="81594">
                <a:moveTo>
                  <a:pt x="25923" y="80634"/>
                </a:moveTo>
                <a:lnTo>
                  <a:pt x="28803" y="80634"/>
                </a:lnTo>
                <a:lnTo>
                  <a:pt x="29763" y="81594"/>
                </a:lnTo>
                <a:lnTo>
                  <a:pt x="31683" y="81594"/>
                </a:lnTo>
                <a:lnTo>
                  <a:pt x="32628" y="80634"/>
                </a:lnTo>
                <a:lnTo>
                  <a:pt x="35524" y="80634"/>
                </a:lnTo>
                <a:lnTo>
                  <a:pt x="35524" y="9601"/>
                </a:lnTo>
                <a:lnTo>
                  <a:pt x="59512" y="9601"/>
                </a:lnTo>
                <a:lnTo>
                  <a:pt x="59512" y="8641"/>
                </a:lnTo>
                <a:lnTo>
                  <a:pt x="60472" y="7680"/>
                </a:lnTo>
                <a:lnTo>
                  <a:pt x="60472" y="1920"/>
                </a:lnTo>
                <a:lnTo>
                  <a:pt x="59512" y="960"/>
                </a:lnTo>
                <a:lnTo>
                  <a:pt x="59512" y="0"/>
                </a:lnTo>
                <a:lnTo>
                  <a:pt x="960" y="0"/>
                </a:lnTo>
                <a:lnTo>
                  <a:pt x="960" y="1920"/>
                </a:lnTo>
                <a:lnTo>
                  <a:pt x="0" y="1920"/>
                </a:lnTo>
                <a:lnTo>
                  <a:pt x="0" y="7680"/>
                </a:lnTo>
                <a:lnTo>
                  <a:pt x="960" y="7680"/>
                </a:lnTo>
                <a:lnTo>
                  <a:pt x="960" y="8641"/>
                </a:lnTo>
                <a:lnTo>
                  <a:pt x="1920" y="9601"/>
                </a:lnTo>
                <a:lnTo>
                  <a:pt x="24963" y="9601"/>
                </a:lnTo>
                <a:lnTo>
                  <a:pt x="24963" y="80634"/>
                </a:lnTo>
                <a:lnTo>
                  <a:pt x="25923" y="8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5" name="object 295"/>
          <p:cNvSpPr/>
          <p:nvPr/>
        </p:nvSpPr>
        <p:spPr>
          <a:xfrm>
            <a:off x="5132237" y="3684132"/>
            <a:ext cx="5760" cy="14401"/>
          </a:xfrm>
          <a:custGeom>
            <a:avLst/>
            <a:gdLst/>
            <a:ahLst/>
            <a:cxnLst/>
            <a:rect l="l" t="t" r="r" b="b"/>
            <a:pathLst>
              <a:path w="5760" h="14401">
                <a:moveTo>
                  <a:pt x="0" y="0"/>
                </a:moveTo>
                <a:lnTo>
                  <a:pt x="960" y="13441"/>
                </a:lnTo>
                <a:lnTo>
                  <a:pt x="2880" y="14401"/>
                </a:lnTo>
                <a:lnTo>
                  <a:pt x="5760" y="14401"/>
                </a:lnTo>
                <a:lnTo>
                  <a:pt x="3840" y="5760"/>
                </a:lnTo>
                <a:lnTo>
                  <a:pt x="2880" y="3840"/>
                </a:lnTo>
                <a:lnTo>
                  <a:pt x="960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6" name="object 296"/>
          <p:cNvSpPr/>
          <p:nvPr/>
        </p:nvSpPr>
        <p:spPr>
          <a:xfrm>
            <a:off x="5121676" y="3637102"/>
            <a:ext cx="46085" cy="61432"/>
          </a:xfrm>
          <a:custGeom>
            <a:avLst/>
            <a:gdLst/>
            <a:ahLst/>
            <a:cxnLst/>
            <a:rect l="l" t="t" r="r" b="b"/>
            <a:pathLst>
              <a:path w="46085" h="61432">
                <a:moveTo>
                  <a:pt x="38404" y="60472"/>
                </a:moveTo>
                <a:lnTo>
                  <a:pt x="39364" y="60472"/>
                </a:lnTo>
                <a:lnTo>
                  <a:pt x="40325" y="61432"/>
                </a:lnTo>
                <a:lnTo>
                  <a:pt x="42245" y="61432"/>
                </a:lnTo>
                <a:lnTo>
                  <a:pt x="43205" y="60472"/>
                </a:lnTo>
                <a:lnTo>
                  <a:pt x="45125" y="60472"/>
                </a:lnTo>
                <a:lnTo>
                  <a:pt x="46085" y="59512"/>
                </a:lnTo>
                <a:lnTo>
                  <a:pt x="46085" y="18242"/>
                </a:lnTo>
                <a:lnTo>
                  <a:pt x="45125" y="14401"/>
                </a:lnTo>
                <a:lnTo>
                  <a:pt x="44165" y="12481"/>
                </a:lnTo>
                <a:lnTo>
                  <a:pt x="44165" y="9601"/>
                </a:lnTo>
                <a:lnTo>
                  <a:pt x="42245" y="7680"/>
                </a:lnTo>
                <a:lnTo>
                  <a:pt x="41285" y="5760"/>
                </a:lnTo>
                <a:lnTo>
                  <a:pt x="39364" y="3840"/>
                </a:lnTo>
                <a:lnTo>
                  <a:pt x="36484" y="2880"/>
                </a:lnTo>
                <a:lnTo>
                  <a:pt x="33604" y="1920"/>
                </a:lnTo>
                <a:lnTo>
                  <a:pt x="30723" y="960"/>
                </a:lnTo>
                <a:lnTo>
                  <a:pt x="27843" y="0"/>
                </a:lnTo>
                <a:lnTo>
                  <a:pt x="19202" y="0"/>
                </a:lnTo>
                <a:lnTo>
                  <a:pt x="17282" y="960"/>
                </a:lnTo>
                <a:lnTo>
                  <a:pt x="15361" y="960"/>
                </a:lnTo>
                <a:lnTo>
                  <a:pt x="13441" y="1920"/>
                </a:lnTo>
                <a:lnTo>
                  <a:pt x="11521" y="1920"/>
                </a:lnTo>
                <a:lnTo>
                  <a:pt x="9601" y="2880"/>
                </a:lnTo>
                <a:lnTo>
                  <a:pt x="7680" y="3840"/>
                </a:lnTo>
                <a:lnTo>
                  <a:pt x="6720" y="3840"/>
                </a:lnTo>
                <a:lnTo>
                  <a:pt x="4800" y="4800"/>
                </a:lnTo>
                <a:lnTo>
                  <a:pt x="3840" y="5760"/>
                </a:lnTo>
                <a:lnTo>
                  <a:pt x="2880" y="6720"/>
                </a:lnTo>
                <a:lnTo>
                  <a:pt x="2880" y="13441"/>
                </a:lnTo>
                <a:lnTo>
                  <a:pt x="3840" y="14401"/>
                </a:lnTo>
                <a:lnTo>
                  <a:pt x="5760" y="14401"/>
                </a:lnTo>
                <a:lnTo>
                  <a:pt x="6720" y="13441"/>
                </a:lnTo>
                <a:lnTo>
                  <a:pt x="7680" y="12481"/>
                </a:lnTo>
                <a:lnTo>
                  <a:pt x="8641" y="12481"/>
                </a:lnTo>
                <a:lnTo>
                  <a:pt x="10561" y="11521"/>
                </a:lnTo>
                <a:lnTo>
                  <a:pt x="12481" y="10561"/>
                </a:lnTo>
                <a:lnTo>
                  <a:pt x="13441" y="9601"/>
                </a:lnTo>
                <a:lnTo>
                  <a:pt x="16322" y="9601"/>
                </a:lnTo>
                <a:lnTo>
                  <a:pt x="18242" y="8641"/>
                </a:lnTo>
                <a:lnTo>
                  <a:pt x="26883" y="8641"/>
                </a:lnTo>
                <a:lnTo>
                  <a:pt x="28803" y="9601"/>
                </a:lnTo>
                <a:lnTo>
                  <a:pt x="30723" y="9601"/>
                </a:lnTo>
                <a:lnTo>
                  <a:pt x="31683" y="10561"/>
                </a:lnTo>
                <a:lnTo>
                  <a:pt x="32644" y="11521"/>
                </a:lnTo>
                <a:lnTo>
                  <a:pt x="33604" y="13441"/>
                </a:lnTo>
                <a:lnTo>
                  <a:pt x="34564" y="14401"/>
                </a:lnTo>
                <a:lnTo>
                  <a:pt x="34564" y="16322"/>
                </a:lnTo>
                <a:lnTo>
                  <a:pt x="35524" y="17282"/>
                </a:lnTo>
                <a:lnTo>
                  <a:pt x="35524" y="25908"/>
                </a:lnTo>
                <a:lnTo>
                  <a:pt x="23042" y="25908"/>
                </a:lnTo>
                <a:lnTo>
                  <a:pt x="19202" y="26883"/>
                </a:lnTo>
                <a:lnTo>
                  <a:pt x="16322" y="26883"/>
                </a:lnTo>
                <a:lnTo>
                  <a:pt x="12481" y="27843"/>
                </a:lnTo>
                <a:lnTo>
                  <a:pt x="9601" y="28803"/>
                </a:lnTo>
                <a:lnTo>
                  <a:pt x="6720" y="30723"/>
                </a:lnTo>
                <a:lnTo>
                  <a:pt x="4800" y="32628"/>
                </a:lnTo>
                <a:lnTo>
                  <a:pt x="2880" y="34564"/>
                </a:lnTo>
                <a:lnTo>
                  <a:pt x="1920" y="36469"/>
                </a:lnTo>
                <a:lnTo>
                  <a:pt x="0" y="38404"/>
                </a:lnTo>
                <a:lnTo>
                  <a:pt x="0" y="49911"/>
                </a:lnTo>
                <a:lnTo>
                  <a:pt x="960" y="51831"/>
                </a:lnTo>
                <a:lnTo>
                  <a:pt x="1920" y="53751"/>
                </a:lnTo>
                <a:lnTo>
                  <a:pt x="3840" y="55671"/>
                </a:lnTo>
                <a:lnTo>
                  <a:pt x="4800" y="57591"/>
                </a:lnTo>
                <a:lnTo>
                  <a:pt x="6720" y="58552"/>
                </a:lnTo>
                <a:lnTo>
                  <a:pt x="8641" y="59512"/>
                </a:lnTo>
                <a:lnTo>
                  <a:pt x="11521" y="60472"/>
                </a:lnTo>
                <a:lnTo>
                  <a:pt x="10561" y="47030"/>
                </a:lnTo>
                <a:lnTo>
                  <a:pt x="10561" y="41269"/>
                </a:lnTo>
                <a:lnTo>
                  <a:pt x="11521" y="39349"/>
                </a:lnTo>
                <a:lnTo>
                  <a:pt x="11521" y="38404"/>
                </a:lnTo>
                <a:lnTo>
                  <a:pt x="12481" y="37429"/>
                </a:lnTo>
                <a:lnTo>
                  <a:pt x="14401" y="36469"/>
                </a:lnTo>
                <a:lnTo>
                  <a:pt x="15361" y="35524"/>
                </a:lnTo>
                <a:lnTo>
                  <a:pt x="17282" y="34564"/>
                </a:lnTo>
                <a:lnTo>
                  <a:pt x="19202" y="34564"/>
                </a:lnTo>
                <a:lnTo>
                  <a:pt x="21122" y="33588"/>
                </a:lnTo>
                <a:lnTo>
                  <a:pt x="35524" y="33588"/>
                </a:lnTo>
                <a:lnTo>
                  <a:pt x="35524" y="45110"/>
                </a:lnTo>
                <a:lnTo>
                  <a:pt x="32644" y="47990"/>
                </a:lnTo>
                <a:lnTo>
                  <a:pt x="30723" y="49911"/>
                </a:lnTo>
                <a:lnTo>
                  <a:pt x="27843" y="51831"/>
                </a:lnTo>
                <a:lnTo>
                  <a:pt x="25923" y="52791"/>
                </a:lnTo>
                <a:lnTo>
                  <a:pt x="23042" y="53751"/>
                </a:lnTo>
                <a:lnTo>
                  <a:pt x="17282" y="53751"/>
                </a:lnTo>
                <a:lnTo>
                  <a:pt x="14401" y="52791"/>
                </a:lnTo>
                <a:lnTo>
                  <a:pt x="16322" y="61432"/>
                </a:lnTo>
                <a:lnTo>
                  <a:pt x="25923" y="61432"/>
                </a:lnTo>
                <a:lnTo>
                  <a:pt x="28803" y="59512"/>
                </a:lnTo>
                <a:lnTo>
                  <a:pt x="31683" y="58552"/>
                </a:lnTo>
                <a:lnTo>
                  <a:pt x="34564" y="55671"/>
                </a:lnTo>
                <a:lnTo>
                  <a:pt x="36484" y="53751"/>
                </a:lnTo>
                <a:lnTo>
                  <a:pt x="36484" y="59512"/>
                </a:lnTo>
                <a:lnTo>
                  <a:pt x="37444" y="59512"/>
                </a:lnTo>
                <a:lnTo>
                  <a:pt x="37444" y="60472"/>
                </a:lnTo>
                <a:lnTo>
                  <a:pt x="38404" y="60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7" name="object 297"/>
          <p:cNvSpPr/>
          <p:nvPr/>
        </p:nvSpPr>
        <p:spPr>
          <a:xfrm>
            <a:off x="5182163" y="3637102"/>
            <a:ext cx="39349" cy="61432"/>
          </a:xfrm>
          <a:custGeom>
            <a:avLst/>
            <a:gdLst/>
            <a:ahLst/>
            <a:cxnLst/>
            <a:rect l="l" t="t" r="r" b="b"/>
            <a:pathLst>
              <a:path w="39349" h="61432">
                <a:moveTo>
                  <a:pt x="960" y="56631"/>
                </a:moveTo>
                <a:lnTo>
                  <a:pt x="960" y="57591"/>
                </a:lnTo>
                <a:lnTo>
                  <a:pt x="1920" y="57591"/>
                </a:lnTo>
                <a:lnTo>
                  <a:pt x="2880" y="58552"/>
                </a:lnTo>
                <a:lnTo>
                  <a:pt x="3840" y="58552"/>
                </a:lnTo>
                <a:lnTo>
                  <a:pt x="4800" y="59512"/>
                </a:lnTo>
                <a:lnTo>
                  <a:pt x="5760" y="59512"/>
                </a:lnTo>
                <a:lnTo>
                  <a:pt x="6720" y="60472"/>
                </a:lnTo>
                <a:lnTo>
                  <a:pt x="8641" y="60472"/>
                </a:lnTo>
                <a:lnTo>
                  <a:pt x="10561" y="61432"/>
                </a:lnTo>
                <a:lnTo>
                  <a:pt x="23987" y="61432"/>
                </a:lnTo>
                <a:lnTo>
                  <a:pt x="26868" y="60472"/>
                </a:lnTo>
                <a:lnTo>
                  <a:pt x="29748" y="59512"/>
                </a:lnTo>
                <a:lnTo>
                  <a:pt x="31668" y="58552"/>
                </a:lnTo>
                <a:lnTo>
                  <a:pt x="33588" y="56631"/>
                </a:lnTo>
                <a:lnTo>
                  <a:pt x="35509" y="55671"/>
                </a:lnTo>
                <a:lnTo>
                  <a:pt x="37429" y="53751"/>
                </a:lnTo>
                <a:lnTo>
                  <a:pt x="38389" y="51831"/>
                </a:lnTo>
                <a:lnTo>
                  <a:pt x="39349" y="48950"/>
                </a:lnTo>
                <a:lnTo>
                  <a:pt x="39349" y="39349"/>
                </a:lnTo>
                <a:lnTo>
                  <a:pt x="38389" y="37429"/>
                </a:lnTo>
                <a:lnTo>
                  <a:pt x="37429" y="35524"/>
                </a:lnTo>
                <a:lnTo>
                  <a:pt x="36469" y="34564"/>
                </a:lnTo>
                <a:lnTo>
                  <a:pt x="35509" y="32628"/>
                </a:lnTo>
                <a:lnTo>
                  <a:pt x="33588" y="31683"/>
                </a:lnTo>
                <a:lnTo>
                  <a:pt x="32644" y="30723"/>
                </a:lnTo>
                <a:lnTo>
                  <a:pt x="30708" y="29748"/>
                </a:lnTo>
                <a:lnTo>
                  <a:pt x="28803" y="28803"/>
                </a:lnTo>
                <a:lnTo>
                  <a:pt x="26868" y="27843"/>
                </a:lnTo>
                <a:lnTo>
                  <a:pt x="24963" y="27843"/>
                </a:lnTo>
                <a:lnTo>
                  <a:pt x="23987" y="26883"/>
                </a:lnTo>
                <a:lnTo>
                  <a:pt x="22082" y="25908"/>
                </a:lnTo>
                <a:lnTo>
                  <a:pt x="20147" y="25908"/>
                </a:lnTo>
                <a:lnTo>
                  <a:pt x="18242" y="24963"/>
                </a:lnTo>
                <a:lnTo>
                  <a:pt x="17282" y="24003"/>
                </a:lnTo>
                <a:lnTo>
                  <a:pt x="15361" y="23042"/>
                </a:lnTo>
                <a:lnTo>
                  <a:pt x="14401" y="22082"/>
                </a:lnTo>
                <a:lnTo>
                  <a:pt x="13441" y="21122"/>
                </a:lnTo>
                <a:lnTo>
                  <a:pt x="12466" y="20162"/>
                </a:lnTo>
                <a:lnTo>
                  <a:pt x="11521" y="19202"/>
                </a:lnTo>
                <a:lnTo>
                  <a:pt x="11521" y="13441"/>
                </a:lnTo>
                <a:lnTo>
                  <a:pt x="12466" y="12481"/>
                </a:lnTo>
                <a:lnTo>
                  <a:pt x="12466" y="11521"/>
                </a:lnTo>
                <a:lnTo>
                  <a:pt x="13441" y="10561"/>
                </a:lnTo>
                <a:lnTo>
                  <a:pt x="14401" y="9601"/>
                </a:lnTo>
                <a:lnTo>
                  <a:pt x="15361" y="9601"/>
                </a:lnTo>
                <a:lnTo>
                  <a:pt x="17282" y="8641"/>
                </a:lnTo>
                <a:lnTo>
                  <a:pt x="26868" y="8641"/>
                </a:lnTo>
                <a:lnTo>
                  <a:pt x="28803" y="9601"/>
                </a:lnTo>
                <a:lnTo>
                  <a:pt x="29748" y="9601"/>
                </a:lnTo>
                <a:lnTo>
                  <a:pt x="30708" y="10561"/>
                </a:lnTo>
                <a:lnTo>
                  <a:pt x="31668" y="10561"/>
                </a:lnTo>
                <a:lnTo>
                  <a:pt x="32644" y="11521"/>
                </a:lnTo>
                <a:lnTo>
                  <a:pt x="33588" y="11521"/>
                </a:lnTo>
                <a:lnTo>
                  <a:pt x="34549" y="12481"/>
                </a:lnTo>
                <a:lnTo>
                  <a:pt x="36469" y="12481"/>
                </a:lnTo>
                <a:lnTo>
                  <a:pt x="36469" y="4800"/>
                </a:lnTo>
                <a:lnTo>
                  <a:pt x="35509" y="3840"/>
                </a:lnTo>
                <a:lnTo>
                  <a:pt x="34549" y="3840"/>
                </a:lnTo>
                <a:lnTo>
                  <a:pt x="34549" y="2880"/>
                </a:lnTo>
                <a:lnTo>
                  <a:pt x="33588" y="2880"/>
                </a:lnTo>
                <a:lnTo>
                  <a:pt x="32644" y="1920"/>
                </a:lnTo>
                <a:lnTo>
                  <a:pt x="30708" y="1920"/>
                </a:lnTo>
                <a:lnTo>
                  <a:pt x="28803" y="960"/>
                </a:lnTo>
                <a:lnTo>
                  <a:pt x="25923" y="960"/>
                </a:lnTo>
                <a:lnTo>
                  <a:pt x="24963" y="0"/>
                </a:lnTo>
                <a:lnTo>
                  <a:pt x="18242" y="0"/>
                </a:lnTo>
                <a:lnTo>
                  <a:pt x="15361" y="960"/>
                </a:lnTo>
                <a:lnTo>
                  <a:pt x="12466" y="1920"/>
                </a:lnTo>
                <a:lnTo>
                  <a:pt x="10561" y="2880"/>
                </a:lnTo>
                <a:lnTo>
                  <a:pt x="7680" y="3840"/>
                </a:lnTo>
                <a:lnTo>
                  <a:pt x="6720" y="4800"/>
                </a:lnTo>
                <a:lnTo>
                  <a:pt x="4800" y="6720"/>
                </a:lnTo>
                <a:lnTo>
                  <a:pt x="3840" y="8641"/>
                </a:lnTo>
                <a:lnTo>
                  <a:pt x="2880" y="10561"/>
                </a:lnTo>
                <a:lnTo>
                  <a:pt x="1920" y="12481"/>
                </a:lnTo>
                <a:lnTo>
                  <a:pt x="960" y="14401"/>
                </a:lnTo>
                <a:lnTo>
                  <a:pt x="960" y="19202"/>
                </a:lnTo>
                <a:lnTo>
                  <a:pt x="1920" y="21122"/>
                </a:lnTo>
                <a:lnTo>
                  <a:pt x="2880" y="23042"/>
                </a:lnTo>
                <a:lnTo>
                  <a:pt x="2880" y="24963"/>
                </a:lnTo>
                <a:lnTo>
                  <a:pt x="4800" y="26883"/>
                </a:lnTo>
                <a:lnTo>
                  <a:pt x="5760" y="27843"/>
                </a:lnTo>
                <a:lnTo>
                  <a:pt x="6720" y="28803"/>
                </a:lnTo>
                <a:lnTo>
                  <a:pt x="8641" y="30723"/>
                </a:lnTo>
                <a:lnTo>
                  <a:pt x="10561" y="30723"/>
                </a:lnTo>
                <a:lnTo>
                  <a:pt x="11521" y="31683"/>
                </a:lnTo>
                <a:lnTo>
                  <a:pt x="13441" y="32628"/>
                </a:lnTo>
                <a:lnTo>
                  <a:pt x="15361" y="33588"/>
                </a:lnTo>
                <a:lnTo>
                  <a:pt x="17282" y="34564"/>
                </a:lnTo>
                <a:lnTo>
                  <a:pt x="19187" y="34564"/>
                </a:lnTo>
                <a:lnTo>
                  <a:pt x="20147" y="35524"/>
                </a:lnTo>
                <a:lnTo>
                  <a:pt x="22082" y="36469"/>
                </a:lnTo>
                <a:lnTo>
                  <a:pt x="23987" y="36469"/>
                </a:lnTo>
                <a:lnTo>
                  <a:pt x="24963" y="37429"/>
                </a:lnTo>
                <a:lnTo>
                  <a:pt x="26868" y="38404"/>
                </a:lnTo>
                <a:lnTo>
                  <a:pt x="27828" y="39349"/>
                </a:lnTo>
                <a:lnTo>
                  <a:pt x="27828" y="40309"/>
                </a:lnTo>
                <a:lnTo>
                  <a:pt x="28803" y="41269"/>
                </a:lnTo>
                <a:lnTo>
                  <a:pt x="29748" y="43190"/>
                </a:lnTo>
                <a:lnTo>
                  <a:pt x="29748" y="46085"/>
                </a:lnTo>
                <a:lnTo>
                  <a:pt x="28803" y="47030"/>
                </a:lnTo>
                <a:lnTo>
                  <a:pt x="28803" y="48950"/>
                </a:lnTo>
                <a:lnTo>
                  <a:pt x="27828" y="49911"/>
                </a:lnTo>
                <a:lnTo>
                  <a:pt x="26868" y="50871"/>
                </a:lnTo>
                <a:lnTo>
                  <a:pt x="25923" y="51831"/>
                </a:lnTo>
                <a:lnTo>
                  <a:pt x="24963" y="51831"/>
                </a:lnTo>
                <a:lnTo>
                  <a:pt x="23987" y="52791"/>
                </a:lnTo>
                <a:lnTo>
                  <a:pt x="23027" y="52791"/>
                </a:lnTo>
                <a:lnTo>
                  <a:pt x="21122" y="53751"/>
                </a:lnTo>
                <a:lnTo>
                  <a:pt x="15361" y="53751"/>
                </a:lnTo>
                <a:lnTo>
                  <a:pt x="13441" y="52791"/>
                </a:lnTo>
                <a:lnTo>
                  <a:pt x="11521" y="52791"/>
                </a:lnTo>
                <a:lnTo>
                  <a:pt x="9601" y="51831"/>
                </a:lnTo>
                <a:lnTo>
                  <a:pt x="8641" y="51831"/>
                </a:lnTo>
                <a:lnTo>
                  <a:pt x="6720" y="50871"/>
                </a:lnTo>
                <a:lnTo>
                  <a:pt x="5760" y="49911"/>
                </a:lnTo>
                <a:lnTo>
                  <a:pt x="4800" y="49911"/>
                </a:lnTo>
                <a:lnTo>
                  <a:pt x="3840" y="48950"/>
                </a:lnTo>
                <a:lnTo>
                  <a:pt x="2880" y="47990"/>
                </a:lnTo>
                <a:lnTo>
                  <a:pt x="960" y="47990"/>
                </a:lnTo>
                <a:lnTo>
                  <a:pt x="960" y="48950"/>
                </a:lnTo>
                <a:lnTo>
                  <a:pt x="0" y="48950"/>
                </a:lnTo>
                <a:lnTo>
                  <a:pt x="0" y="55671"/>
                </a:lnTo>
                <a:lnTo>
                  <a:pt x="960" y="566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8" name="object 298"/>
          <p:cNvSpPr/>
          <p:nvPr/>
        </p:nvSpPr>
        <p:spPr>
          <a:xfrm>
            <a:off x="5236875" y="3611178"/>
            <a:ext cx="46085" cy="87355"/>
          </a:xfrm>
          <a:custGeom>
            <a:avLst/>
            <a:gdLst/>
            <a:ahLst/>
            <a:cxnLst/>
            <a:rect l="l" t="t" r="r" b="b"/>
            <a:pathLst>
              <a:path w="46085" h="87355">
                <a:moveTo>
                  <a:pt x="42245" y="31683"/>
                </a:moveTo>
                <a:lnTo>
                  <a:pt x="43205" y="30723"/>
                </a:lnTo>
                <a:lnTo>
                  <a:pt x="43205" y="27843"/>
                </a:lnTo>
                <a:lnTo>
                  <a:pt x="42245" y="27843"/>
                </a:lnTo>
                <a:lnTo>
                  <a:pt x="42245" y="26883"/>
                </a:lnTo>
                <a:lnTo>
                  <a:pt x="34564" y="26883"/>
                </a:lnTo>
                <a:lnTo>
                  <a:pt x="33604" y="27843"/>
                </a:lnTo>
                <a:lnTo>
                  <a:pt x="32644" y="27843"/>
                </a:lnTo>
                <a:lnTo>
                  <a:pt x="31683" y="28803"/>
                </a:lnTo>
                <a:lnTo>
                  <a:pt x="10561" y="52806"/>
                </a:lnTo>
                <a:lnTo>
                  <a:pt x="10561" y="960"/>
                </a:lnTo>
                <a:lnTo>
                  <a:pt x="9601" y="960"/>
                </a:lnTo>
                <a:lnTo>
                  <a:pt x="9601" y="0"/>
                </a:lnTo>
                <a:lnTo>
                  <a:pt x="0" y="0"/>
                </a:lnTo>
                <a:lnTo>
                  <a:pt x="0" y="86395"/>
                </a:lnTo>
                <a:lnTo>
                  <a:pt x="2880" y="86395"/>
                </a:lnTo>
                <a:lnTo>
                  <a:pt x="2880" y="87355"/>
                </a:lnTo>
                <a:lnTo>
                  <a:pt x="5760" y="87355"/>
                </a:lnTo>
                <a:lnTo>
                  <a:pt x="6720" y="86395"/>
                </a:lnTo>
                <a:lnTo>
                  <a:pt x="9601" y="86395"/>
                </a:lnTo>
                <a:lnTo>
                  <a:pt x="9601" y="85435"/>
                </a:lnTo>
                <a:lnTo>
                  <a:pt x="10561" y="85435"/>
                </a:lnTo>
                <a:lnTo>
                  <a:pt x="10561" y="53766"/>
                </a:lnTo>
                <a:lnTo>
                  <a:pt x="33604" y="84475"/>
                </a:lnTo>
                <a:lnTo>
                  <a:pt x="33604" y="85435"/>
                </a:lnTo>
                <a:lnTo>
                  <a:pt x="34564" y="85435"/>
                </a:lnTo>
                <a:lnTo>
                  <a:pt x="34564" y="86395"/>
                </a:lnTo>
                <a:lnTo>
                  <a:pt x="37444" y="86395"/>
                </a:lnTo>
                <a:lnTo>
                  <a:pt x="38404" y="87355"/>
                </a:lnTo>
                <a:lnTo>
                  <a:pt x="41285" y="87355"/>
                </a:lnTo>
                <a:lnTo>
                  <a:pt x="42245" y="86395"/>
                </a:lnTo>
                <a:lnTo>
                  <a:pt x="45125" y="86395"/>
                </a:lnTo>
                <a:lnTo>
                  <a:pt x="46085" y="85435"/>
                </a:lnTo>
                <a:lnTo>
                  <a:pt x="46085" y="84475"/>
                </a:lnTo>
                <a:lnTo>
                  <a:pt x="45125" y="83515"/>
                </a:lnTo>
                <a:lnTo>
                  <a:pt x="45125" y="82555"/>
                </a:lnTo>
                <a:lnTo>
                  <a:pt x="44165" y="81594"/>
                </a:lnTo>
                <a:lnTo>
                  <a:pt x="21122" y="52806"/>
                </a:lnTo>
                <a:lnTo>
                  <a:pt x="42245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9" name="object 299"/>
          <p:cNvSpPr/>
          <p:nvPr/>
        </p:nvSpPr>
        <p:spPr>
          <a:xfrm>
            <a:off x="5321350" y="3615979"/>
            <a:ext cx="49926" cy="81594"/>
          </a:xfrm>
          <a:custGeom>
            <a:avLst/>
            <a:gdLst/>
            <a:ahLst/>
            <a:cxnLst/>
            <a:rect l="l" t="t" r="r" b="b"/>
            <a:pathLst>
              <a:path w="49926" h="81594">
                <a:moveTo>
                  <a:pt x="48005" y="81594"/>
                </a:moveTo>
                <a:lnTo>
                  <a:pt x="48966" y="81594"/>
                </a:lnTo>
                <a:lnTo>
                  <a:pt x="48966" y="80634"/>
                </a:lnTo>
                <a:lnTo>
                  <a:pt x="49926" y="80634"/>
                </a:lnTo>
                <a:lnTo>
                  <a:pt x="49926" y="73913"/>
                </a:lnTo>
                <a:lnTo>
                  <a:pt x="48966" y="72953"/>
                </a:lnTo>
                <a:lnTo>
                  <a:pt x="12481" y="72953"/>
                </a:lnTo>
                <a:lnTo>
                  <a:pt x="24963" y="59527"/>
                </a:lnTo>
                <a:lnTo>
                  <a:pt x="29763" y="54711"/>
                </a:lnTo>
                <a:lnTo>
                  <a:pt x="33604" y="49926"/>
                </a:lnTo>
                <a:lnTo>
                  <a:pt x="36484" y="47030"/>
                </a:lnTo>
                <a:lnTo>
                  <a:pt x="39364" y="43205"/>
                </a:lnTo>
                <a:lnTo>
                  <a:pt x="41285" y="39364"/>
                </a:lnTo>
                <a:lnTo>
                  <a:pt x="43205" y="36484"/>
                </a:lnTo>
                <a:lnTo>
                  <a:pt x="44165" y="33604"/>
                </a:lnTo>
                <a:lnTo>
                  <a:pt x="45125" y="30723"/>
                </a:lnTo>
                <a:lnTo>
                  <a:pt x="46085" y="28803"/>
                </a:lnTo>
                <a:lnTo>
                  <a:pt x="46085" y="15361"/>
                </a:lnTo>
                <a:lnTo>
                  <a:pt x="45125" y="12481"/>
                </a:lnTo>
                <a:lnTo>
                  <a:pt x="44165" y="10561"/>
                </a:lnTo>
                <a:lnTo>
                  <a:pt x="42245" y="7680"/>
                </a:lnTo>
                <a:lnTo>
                  <a:pt x="40325" y="5760"/>
                </a:lnTo>
                <a:lnTo>
                  <a:pt x="38404" y="3840"/>
                </a:lnTo>
                <a:lnTo>
                  <a:pt x="36484" y="2880"/>
                </a:lnTo>
                <a:lnTo>
                  <a:pt x="33604" y="1920"/>
                </a:lnTo>
                <a:lnTo>
                  <a:pt x="30723" y="960"/>
                </a:lnTo>
                <a:lnTo>
                  <a:pt x="26883" y="0"/>
                </a:lnTo>
                <a:lnTo>
                  <a:pt x="18242" y="0"/>
                </a:lnTo>
                <a:lnTo>
                  <a:pt x="16322" y="960"/>
                </a:lnTo>
                <a:lnTo>
                  <a:pt x="13441" y="960"/>
                </a:lnTo>
                <a:lnTo>
                  <a:pt x="11521" y="1920"/>
                </a:lnTo>
                <a:lnTo>
                  <a:pt x="9601" y="2880"/>
                </a:lnTo>
                <a:lnTo>
                  <a:pt x="7680" y="2880"/>
                </a:lnTo>
                <a:lnTo>
                  <a:pt x="6720" y="3840"/>
                </a:lnTo>
                <a:lnTo>
                  <a:pt x="5760" y="4800"/>
                </a:lnTo>
                <a:lnTo>
                  <a:pt x="3840" y="5760"/>
                </a:lnTo>
                <a:lnTo>
                  <a:pt x="2880" y="5760"/>
                </a:lnTo>
                <a:lnTo>
                  <a:pt x="2880" y="6720"/>
                </a:lnTo>
                <a:lnTo>
                  <a:pt x="1920" y="6720"/>
                </a:lnTo>
                <a:lnTo>
                  <a:pt x="1920" y="8641"/>
                </a:lnTo>
                <a:lnTo>
                  <a:pt x="960" y="8641"/>
                </a:lnTo>
                <a:lnTo>
                  <a:pt x="960" y="14401"/>
                </a:lnTo>
                <a:lnTo>
                  <a:pt x="1920" y="15361"/>
                </a:lnTo>
                <a:lnTo>
                  <a:pt x="1920" y="16322"/>
                </a:lnTo>
                <a:lnTo>
                  <a:pt x="3840" y="16322"/>
                </a:lnTo>
                <a:lnTo>
                  <a:pt x="3840" y="15361"/>
                </a:lnTo>
                <a:lnTo>
                  <a:pt x="4800" y="15361"/>
                </a:lnTo>
                <a:lnTo>
                  <a:pt x="5760" y="14401"/>
                </a:lnTo>
                <a:lnTo>
                  <a:pt x="7680" y="13441"/>
                </a:lnTo>
                <a:lnTo>
                  <a:pt x="8641" y="12481"/>
                </a:lnTo>
                <a:lnTo>
                  <a:pt x="10561" y="11521"/>
                </a:lnTo>
                <a:lnTo>
                  <a:pt x="12481" y="11521"/>
                </a:lnTo>
                <a:lnTo>
                  <a:pt x="14401" y="10561"/>
                </a:lnTo>
                <a:lnTo>
                  <a:pt x="16322" y="9601"/>
                </a:lnTo>
                <a:lnTo>
                  <a:pt x="24963" y="9601"/>
                </a:lnTo>
                <a:lnTo>
                  <a:pt x="26883" y="10561"/>
                </a:lnTo>
                <a:lnTo>
                  <a:pt x="28803" y="11521"/>
                </a:lnTo>
                <a:lnTo>
                  <a:pt x="29763" y="12481"/>
                </a:lnTo>
                <a:lnTo>
                  <a:pt x="30723" y="13441"/>
                </a:lnTo>
                <a:lnTo>
                  <a:pt x="31683" y="14401"/>
                </a:lnTo>
                <a:lnTo>
                  <a:pt x="32644" y="16322"/>
                </a:lnTo>
                <a:lnTo>
                  <a:pt x="33604" y="17282"/>
                </a:lnTo>
                <a:lnTo>
                  <a:pt x="34564" y="19202"/>
                </a:lnTo>
                <a:lnTo>
                  <a:pt x="34564" y="25923"/>
                </a:lnTo>
                <a:lnTo>
                  <a:pt x="33604" y="28803"/>
                </a:lnTo>
                <a:lnTo>
                  <a:pt x="33604" y="30723"/>
                </a:lnTo>
                <a:lnTo>
                  <a:pt x="32644" y="32644"/>
                </a:lnTo>
                <a:lnTo>
                  <a:pt x="31683" y="35524"/>
                </a:lnTo>
                <a:lnTo>
                  <a:pt x="30723" y="37444"/>
                </a:lnTo>
                <a:lnTo>
                  <a:pt x="28803" y="40325"/>
                </a:lnTo>
                <a:lnTo>
                  <a:pt x="26883" y="43205"/>
                </a:lnTo>
                <a:lnTo>
                  <a:pt x="24002" y="46085"/>
                </a:lnTo>
                <a:lnTo>
                  <a:pt x="21122" y="49926"/>
                </a:lnTo>
                <a:lnTo>
                  <a:pt x="18242" y="53751"/>
                </a:lnTo>
                <a:lnTo>
                  <a:pt x="1920" y="70073"/>
                </a:lnTo>
                <a:lnTo>
                  <a:pt x="1920" y="71033"/>
                </a:lnTo>
                <a:lnTo>
                  <a:pt x="960" y="71033"/>
                </a:lnTo>
                <a:lnTo>
                  <a:pt x="960" y="71993"/>
                </a:lnTo>
                <a:lnTo>
                  <a:pt x="0" y="72953"/>
                </a:lnTo>
                <a:lnTo>
                  <a:pt x="0" y="80634"/>
                </a:lnTo>
                <a:lnTo>
                  <a:pt x="960" y="80634"/>
                </a:lnTo>
                <a:lnTo>
                  <a:pt x="960" y="81594"/>
                </a:lnTo>
                <a:lnTo>
                  <a:pt x="48005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0" name="object 300"/>
          <p:cNvSpPr/>
          <p:nvPr/>
        </p:nvSpPr>
        <p:spPr>
          <a:xfrm>
            <a:off x="5380878" y="3684132"/>
            <a:ext cx="21107" cy="31683"/>
          </a:xfrm>
          <a:custGeom>
            <a:avLst/>
            <a:gdLst/>
            <a:ahLst/>
            <a:cxnLst/>
            <a:rect l="l" t="t" r="r" b="b"/>
            <a:pathLst>
              <a:path w="21107" h="31683">
                <a:moveTo>
                  <a:pt x="6720" y="30723"/>
                </a:moveTo>
                <a:lnTo>
                  <a:pt x="7680" y="30723"/>
                </a:lnTo>
                <a:lnTo>
                  <a:pt x="8641" y="29763"/>
                </a:lnTo>
                <a:lnTo>
                  <a:pt x="17266" y="17282"/>
                </a:lnTo>
                <a:lnTo>
                  <a:pt x="17266" y="16322"/>
                </a:lnTo>
                <a:lnTo>
                  <a:pt x="18242" y="15361"/>
                </a:lnTo>
                <a:lnTo>
                  <a:pt x="19202" y="14401"/>
                </a:lnTo>
                <a:lnTo>
                  <a:pt x="19202" y="12481"/>
                </a:lnTo>
                <a:lnTo>
                  <a:pt x="20147" y="11521"/>
                </a:lnTo>
                <a:lnTo>
                  <a:pt x="20147" y="8641"/>
                </a:lnTo>
                <a:lnTo>
                  <a:pt x="21107" y="6720"/>
                </a:lnTo>
                <a:lnTo>
                  <a:pt x="21107" y="3840"/>
                </a:lnTo>
                <a:lnTo>
                  <a:pt x="20147" y="2880"/>
                </a:lnTo>
                <a:lnTo>
                  <a:pt x="20147" y="960"/>
                </a:lnTo>
                <a:lnTo>
                  <a:pt x="19202" y="960"/>
                </a:lnTo>
                <a:lnTo>
                  <a:pt x="19202" y="0"/>
                </a:lnTo>
                <a:lnTo>
                  <a:pt x="10561" y="0"/>
                </a:lnTo>
                <a:lnTo>
                  <a:pt x="10561" y="960"/>
                </a:lnTo>
                <a:lnTo>
                  <a:pt x="9585" y="960"/>
                </a:lnTo>
                <a:lnTo>
                  <a:pt x="8641" y="1920"/>
                </a:lnTo>
                <a:lnTo>
                  <a:pt x="8641" y="12481"/>
                </a:lnTo>
                <a:lnTo>
                  <a:pt x="0" y="29763"/>
                </a:lnTo>
                <a:lnTo>
                  <a:pt x="0" y="30723"/>
                </a:lnTo>
                <a:lnTo>
                  <a:pt x="960" y="30723"/>
                </a:lnTo>
                <a:lnTo>
                  <a:pt x="960" y="31683"/>
                </a:lnTo>
                <a:lnTo>
                  <a:pt x="6720" y="31683"/>
                </a:lnTo>
                <a:lnTo>
                  <a:pt x="6720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1" name="object 301"/>
          <p:cNvSpPr/>
          <p:nvPr/>
        </p:nvSpPr>
        <p:spPr>
          <a:xfrm>
            <a:off x="5440390" y="3616939"/>
            <a:ext cx="60487" cy="81594"/>
          </a:xfrm>
          <a:custGeom>
            <a:avLst/>
            <a:gdLst/>
            <a:ahLst/>
            <a:cxnLst/>
            <a:rect l="l" t="t" r="r" b="b"/>
            <a:pathLst>
              <a:path w="60487" h="81594">
                <a:moveTo>
                  <a:pt x="26883" y="80634"/>
                </a:moveTo>
                <a:lnTo>
                  <a:pt x="28803" y="80634"/>
                </a:lnTo>
                <a:lnTo>
                  <a:pt x="29763" y="81594"/>
                </a:lnTo>
                <a:lnTo>
                  <a:pt x="31683" y="81594"/>
                </a:lnTo>
                <a:lnTo>
                  <a:pt x="32644" y="80634"/>
                </a:lnTo>
                <a:lnTo>
                  <a:pt x="35524" y="80634"/>
                </a:lnTo>
                <a:lnTo>
                  <a:pt x="35524" y="9601"/>
                </a:lnTo>
                <a:lnTo>
                  <a:pt x="59512" y="9601"/>
                </a:lnTo>
                <a:lnTo>
                  <a:pt x="59512" y="8641"/>
                </a:lnTo>
                <a:lnTo>
                  <a:pt x="60487" y="8641"/>
                </a:lnTo>
                <a:lnTo>
                  <a:pt x="60487" y="960"/>
                </a:lnTo>
                <a:lnTo>
                  <a:pt x="59512" y="960"/>
                </a:lnTo>
                <a:lnTo>
                  <a:pt x="59512" y="0"/>
                </a:lnTo>
                <a:lnTo>
                  <a:pt x="1920" y="0"/>
                </a:lnTo>
                <a:lnTo>
                  <a:pt x="960" y="960"/>
                </a:lnTo>
                <a:lnTo>
                  <a:pt x="960" y="2880"/>
                </a:lnTo>
                <a:lnTo>
                  <a:pt x="0" y="3840"/>
                </a:lnTo>
                <a:lnTo>
                  <a:pt x="0" y="6720"/>
                </a:lnTo>
                <a:lnTo>
                  <a:pt x="960" y="6720"/>
                </a:lnTo>
                <a:lnTo>
                  <a:pt x="960" y="8641"/>
                </a:lnTo>
                <a:lnTo>
                  <a:pt x="1920" y="8641"/>
                </a:lnTo>
                <a:lnTo>
                  <a:pt x="1920" y="9601"/>
                </a:lnTo>
                <a:lnTo>
                  <a:pt x="24963" y="9601"/>
                </a:lnTo>
                <a:lnTo>
                  <a:pt x="24963" y="79674"/>
                </a:lnTo>
                <a:lnTo>
                  <a:pt x="25923" y="79674"/>
                </a:lnTo>
                <a:lnTo>
                  <a:pt x="25923" y="80634"/>
                </a:lnTo>
                <a:lnTo>
                  <a:pt x="26883" y="8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2" name="object 302"/>
          <p:cNvSpPr/>
          <p:nvPr/>
        </p:nvSpPr>
        <p:spPr>
          <a:xfrm>
            <a:off x="5508558" y="3684132"/>
            <a:ext cx="21107" cy="14401"/>
          </a:xfrm>
          <a:custGeom>
            <a:avLst/>
            <a:gdLst/>
            <a:ahLst/>
            <a:cxnLst/>
            <a:rect l="l" t="t" r="r" b="b"/>
            <a:pathLst>
              <a:path w="21107" h="14401">
                <a:moveTo>
                  <a:pt x="4785" y="5760"/>
                </a:moveTo>
                <a:lnTo>
                  <a:pt x="2865" y="3840"/>
                </a:lnTo>
                <a:lnTo>
                  <a:pt x="944" y="2880"/>
                </a:lnTo>
                <a:lnTo>
                  <a:pt x="0" y="0"/>
                </a:lnTo>
                <a:lnTo>
                  <a:pt x="944" y="13441"/>
                </a:lnTo>
                <a:lnTo>
                  <a:pt x="2865" y="14401"/>
                </a:lnTo>
                <a:lnTo>
                  <a:pt x="15346" y="14401"/>
                </a:lnTo>
                <a:lnTo>
                  <a:pt x="18227" y="12481"/>
                </a:lnTo>
                <a:lnTo>
                  <a:pt x="21107" y="11521"/>
                </a:lnTo>
                <a:lnTo>
                  <a:pt x="20147" y="2880"/>
                </a:lnTo>
                <a:lnTo>
                  <a:pt x="18227" y="4800"/>
                </a:lnTo>
                <a:lnTo>
                  <a:pt x="15346" y="5760"/>
                </a:lnTo>
                <a:lnTo>
                  <a:pt x="13426" y="6720"/>
                </a:lnTo>
                <a:lnTo>
                  <a:pt x="6705" y="6720"/>
                </a:lnTo>
                <a:lnTo>
                  <a:pt x="4785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3" name="object 303"/>
          <p:cNvSpPr/>
          <p:nvPr/>
        </p:nvSpPr>
        <p:spPr>
          <a:xfrm>
            <a:off x="5497997" y="3637102"/>
            <a:ext cx="46070" cy="61432"/>
          </a:xfrm>
          <a:custGeom>
            <a:avLst/>
            <a:gdLst/>
            <a:ahLst/>
            <a:cxnLst/>
            <a:rect l="l" t="t" r="r" b="b"/>
            <a:pathLst>
              <a:path w="46070" h="61432">
                <a:moveTo>
                  <a:pt x="42230" y="61432"/>
                </a:moveTo>
                <a:lnTo>
                  <a:pt x="43190" y="60472"/>
                </a:lnTo>
                <a:lnTo>
                  <a:pt x="45110" y="60472"/>
                </a:lnTo>
                <a:lnTo>
                  <a:pt x="46070" y="59512"/>
                </a:lnTo>
                <a:lnTo>
                  <a:pt x="46070" y="18242"/>
                </a:lnTo>
                <a:lnTo>
                  <a:pt x="45110" y="14401"/>
                </a:lnTo>
                <a:lnTo>
                  <a:pt x="45110" y="12481"/>
                </a:lnTo>
                <a:lnTo>
                  <a:pt x="44150" y="9601"/>
                </a:lnTo>
                <a:lnTo>
                  <a:pt x="43190" y="7680"/>
                </a:lnTo>
                <a:lnTo>
                  <a:pt x="41269" y="5760"/>
                </a:lnTo>
                <a:lnTo>
                  <a:pt x="39349" y="3840"/>
                </a:lnTo>
                <a:lnTo>
                  <a:pt x="37429" y="2880"/>
                </a:lnTo>
                <a:lnTo>
                  <a:pt x="34549" y="1920"/>
                </a:lnTo>
                <a:lnTo>
                  <a:pt x="31668" y="960"/>
                </a:lnTo>
                <a:lnTo>
                  <a:pt x="27828" y="0"/>
                </a:lnTo>
                <a:lnTo>
                  <a:pt x="19187" y="0"/>
                </a:lnTo>
                <a:lnTo>
                  <a:pt x="17266" y="960"/>
                </a:lnTo>
                <a:lnTo>
                  <a:pt x="15346" y="960"/>
                </a:lnTo>
                <a:lnTo>
                  <a:pt x="13426" y="1920"/>
                </a:lnTo>
                <a:lnTo>
                  <a:pt x="11506" y="1920"/>
                </a:lnTo>
                <a:lnTo>
                  <a:pt x="9585" y="2880"/>
                </a:lnTo>
                <a:lnTo>
                  <a:pt x="8625" y="3840"/>
                </a:lnTo>
                <a:lnTo>
                  <a:pt x="6720" y="3840"/>
                </a:lnTo>
                <a:lnTo>
                  <a:pt x="5745" y="4800"/>
                </a:lnTo>
                <a:lnTo>
                  <a:pt x="4785" y="5760"/>
                </a:lnTo>
                <a:lnTo>
                  <a:pt x="3840" y="5760"/>
                </a:lnTo>
                <a:lnTo>
                  <a:pt x="2880" y="6720"/>
                </a:lnTo>
                <a:lnTo>
                  <a:pt x="2880" y="13441"/>
                </a:lnTo>
                <a:lnTo>
                  <a:pt x="3840" y="13441"/>
                </a:lnTo>
                <a:lnTo>
                  <a:pt x="3840" y="14401"/>
                </a:lnTo>
                <a:lnTo>
                  <a:pt x="5745" y="14401"/>
                </a:lnTo>
                <a:lnTo>
                  <a:pt x="6720" y="13441"/>
                </a:lnTo>
                <a:lnTo>
                  <a:pt x="7665" y="12481"/>
                </a:lnTo>
                <a:lnTo>
                  <a:pt x="9585" y="12481"/>
                </a:lnTo>
                <a:lnTo>
                  <a:pt x="10561" y="11521"/>
                </a:lnTo>
                <a:lnTo>
                  <a:pt x="12466" y="10561"/>
                </a:lnTo>
                <a:lnTo>
                  <a:pt x="14386" y="9601"/>
                </a:lnTo>
                <a:lnTo>
                  <a:pt x="16306" y="9601"/>
                </a:lnTo>
                <a:lnTo>
                  <a:pt x="18227" y="8641"/>
                </a:lnTo>
                <a:lnTo>
                  <a:pt x="26868" y="8641"/>
                </a:lnTo>
                <a:lnTo>
                  <a:pt x="28788" y="9601"/>
                </a:lnTo>
                <a:lnTo>
                  <a:pt x="30708" y="9601"/>
                </a:lnTo>
                <a:lnTo>
                  <a:pt x="31668" y="10561"/>
                </a:lnTo>
                <a:lnTo>
                  <a:pt x="32628" y="11521"/>
                </a:lnTo>
                <a:lnTo>
                  <a:pt x="33588" y="13441"/>
                </a:lnTo>
                <a:lnTo>
                  <a:pt x="34549" y="14401"/>
                </a:lnTo>
                <a:lnTo>
                  <a:pt x="35509" y="16322"/>
                </a:lnTo>
                <a:lnTo>
                  <a:pt x="35509" y="25908"/>
                </a:lnTo>
                <a:lnTo>
                  <a:pt x="23987" y="25908"/>
                </a:lnTo>
                <a:lnTo>
                  <a:pt x="20147" y="26883"/>
                </a:lnTo>
                <a:lnTo>
                  <a:pt x="16306" y="26883"/>
                </a:lnTo>
                <a:lnTo>
                  <a:pt x="12466" y="27843"/>
                </a:lnTo>
                <a:lnTo>
                  <a:pt x="9585" y="28803"/>
                </a:lnTo>
                <a:lnTo>
                  <a:pt x="7665" y="30723"/>
                </a:lnTo>
                <a:lnTo>
                  <a:pt x="4785" y="32628"/>
                </a:lnTo>
                <a:lnTo>
                  <a:pt x="2880" y="34564"/>
                </a:lnTo>
                <a:lnTo>
                  <a:pt x="1904" y="36469"/>
                </a:lnTo>
                <a:lnTo>
                  <a:pt x="944" y="38404"/>
                </a:lnTo>
                <a:lnTo>
                  <a:pt x="0" y="41269"/>
                </a:lnTo>
                <a:lnTo>
                  <a:pt x="0" y="49911"/>
                </a:lnTo>
                <a:lnTo>
                  <a:pt x="944" y="51831"/>
                </a:lnTo>
                <a:lnTo>
                  <a:pt x="1904" y="53751"/>
                </a:lnTo>
                <a:lnTo>
                  <a:pt x="3840" y="55671"/>
                </a:lnTo>
                <a:lnTo>
                  <a:pt x="4785" y="57591"/>
                </a:lnTo>
                <a:lnTo>
                  <a:pt x="6720" y="58552"/>
                </a:lnTo>
                <a:lnTo>
                  <a:pt x="8625" y="59512"/>
                </a:lnTo>
                <a:lnTo>
                  <a:pt x="11506" y="60472"/>
                </a:lnTo>
                <a:lnTo>
                  <a:pt x="10561" y="47030"/>
                </a:lnTo>
                <a:lnTo>
                  <a:pt x="10561" y="41269"/>
                </a:lnTo>
                <a:lnTo>
                  <a:pt x="11506" y="39349"/>
                </a:lnTo>
                <a:lnTo>
                  <a:pt x="12466" y="38404"/>
                </a:lnTo>
                <a:lnTo>
                  <a:pt x="13426" y="37429"/>
                </a:lnTo>
                <a:lnTo>
                  <a:pt x="14386" y="36469"/>
                </a:lnTo>
                <a:lnTo>
                  <a:pt x="15346" y="35524"/>
                </a:lnTo>
                <a:lnTo>
                  <a:pt x="17266" y="34564"/>
                </a:lnTo>
                <a:lnTo>
                  <a:pt x="19187" y="34564"/>
                </a:lnTo>
                <a:lnTo>
                  <a:pt x="22067" y="33588"/>
                </a:lnTo>
                <a:lnTo>
                  <a:pt x="35509" y="33588"/>
                </a:lnTo>
                <a:lnTo>
                  <a:pt x="35509" y="45110"/>
                </a:lnTo>
                <a:lnTo>
                  <a:pt x="33588" y="47990"/>
                </a:lnTo>
                <a:lnTo>
                  <a:pt x="30708" y="49911"/>
                </a:lnTo>
                <a:lnTo>
                  <a:pt x="31668" y="58552"/>
                </a:lnTo>
                <a:lnTo>
                  <a:pt x="34549" y="55671"/>
                </a:lnTo>
                <a:lnTo>
                  <a:pt x="37429" y="53751"/>
                </a:lnTo>
                <a:lnTo>
                  <a:pt x="37429" y="60472"/>
                </a:lnTo>
                <a:lnTo>
                  <a:pt x="39349" y="60472"/>
                </a:lnTo>
                <a:lnTo>
                  <a:pt x="40309" y="61432"/>
                </a:lnTo>
                <a:lnTo>
                  <a:pt x="42230" y="61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4" name="object 304"/>
          <p:cNvSpPr/>
          <p:nvPr/>
        </p:nvSpPr>
        <p:spPr>
          <a:xfrm>
            <a:off x="5558469" y="3637102"/>
            <a:ext cx="40325" cy="61432"/>
          </a:xfrm>
          <a:custGeom>
            <a:avLst/>
            <a:gdLst/>
            <a:ahLst/>
            <a:cxnLst/>
            <a:rect l="l" t="t" r="r" b="b"/>
            <a:pathLst>
              <a:path w="40325" h="61432">
                <a:moveTo>
                  <a:pt x="10561" y="61432"/>
                </a:moveTo>
                <a:lnTo>
                  <a:pt x="24002" y="61432"/>
                </a:lnTo>
                <a:lnTo>
                  <a:pt x="26883" y="60472"/>
                </a:lnTo>
                <a:lnTo>
                  <a:pt x="29763" y="59512"/>
                </a:lnTo>
                <a:lnTo>
                  <a:pt x="31668" y="58552"/>
                </a:lnTo>
                <a:lnTo>
                  <a:pt x="33604" y="56631"/>
                </a:lnTo>
                <a:lnTo>
                  <a:pt x="35509" y="55671"/>
                </a:lnTo>
                <a:lnTo>
                  <a:pt x="37444" y="53751"/>
                </a:lnTo>
                <a:lnTo>
                  <a:pt x="38389" y="51831"/>
                </a:lnTo>
                <a:lnTo>
                  <a:pt x="39349" y="48950"/>
                </a:lnTo>
                <a:lnTo>
                  <a:pt x="40325" y="47030"/>
                </a:lnTo>
                <a:lnTo>
                  <a:pt x="40325" y="41269"/>
                </a:lnTo>
                <a:lnTo>
                  <a:pt x="39349" y="39349"/>
                </a:lnTo>
                <a:lnTo>
                  <a:pt x="38389" y="37429"/>
                </a:lnTo>
                <a:lnTo>
                  <a:pt x="37444" y="35524"/>
                </a:lnTo>
                <a:lnTo>
                  <a:pt x="36484" y="34564"/>
                </a:lnTo>
                <a:lnTo>
                  <a:pt x="35509" y="32628"/>
                </a:lnTo>
                <a:lnTo>
                  <a:pt x="34549" y="31683"/>
                </a:lnTo>
                <a:lnTo>
                  <a:pt x="32644" y="30723"/>
                </a:lnTo>
                <a:lnTo>
                  <a:pt x="30723" y="29748"/>
                </a:lnTo>
                <a:lnTo>
                  <a:pt x="28803" y="28803"/>
                </a:lnTo>
                <a:lnTo>
                  <a:pt x="26883" y="27843"/>
                </a:lnTo>
                <a:lnTo>
                  <a:pt x="25923" y="27843"/>
                </a:lnTo>
                <a:lnTo>
                  <a:pt x="24002" y="26883"/>
                </a:lnTo>
                <a:lnTo>
                  <a:pt x="22082" y="25908"/>
                </a:lnTo>
                <a:lnTo>
                  <a:pt x="20162" y="25908"/>
                </a:lnTo>
                <a:lnTo>
                  <a:pt x="18242" y="24963"/>
                </a:lnTo>
                <a:lnTo>
                  <a:pt x="17282" y="24003"/>
                </a:lnTo>
                <a:lnTo>
                  <a:pt x="16322" y="23042"/>
                </a:lnTo>
                <a:lnTo>
                  <a:pt x="14401" y="22082"/>
                </a:lnTo>
                <a:lnTo>
                  <a:pt x="13441" y="21122"/>
                </a:lnTo>
                <a:lnTo>
                  <a:pt x="12481" y="20162"/>
                </a:lnTo>
                <a:lnTo>
                  <a:pt x="11521" y="19202"/>
                </a:lnTo>
                <a:lnTo>
                  <a:pt x="11521" y="14401"/>
                </a:lnTo>
                <a:lnTo>
                  <a:pt x="12481" y="13441"/>
                </a:lnTo>
                <a:lnTo>
                  <a:pt x="12481" y="12481"/>
                </a:lnTo>
                <a:lnTo>
                  <a:pt x="13441" y="11521"/>
                </a:lnTo>
                <a:lnTo>
                  <a:pt x="14401" y="10561"/>
                </a:lnTo>
                <a:lnTo>
                  <a:pt x="14401" y="9601"/>
                </a:lnTo>
                <a:lnTo>
                  <a:pt x="16322" y="9601"/>
                </a:lnTo>
                <a:lnTo>
                  <a:pt x="17282" y="8641"/>
                </a:lnTo>
                <a:lnTo>
                  <a:pt x="26883" y="8641"/>
                </a:lnTo>
                <a:lnTo>
                  <a:pt x="28803" y="9601"/>
                </a:lnTo>
                <a:lnTo>
                  <a:pt x="29763" y="9601"/>
                </a:lnTo>
                <a:lnTo>
                  <a:pt x="30723" y="10561"/>
                </a:lnTo>
                <a:lnTo>
                  <a:pt x="32644" y="10561"/>
                </a:lnTo>
                <a:lnTo>
                  <a:pt x="32644" y="11521"/>
                </a:lnTo>
                <a:lnTo>
                  <a:pt x="33604" y="11521"/>
                </a:lnTo>
                <a:lnTo>
                  <a:pt x="34549" y="12481"/>
                </a:lnTo>
                <a:lnTo>
                  <a:pt x="36484" y="12481"/>
                </a:lnTo>
                <a:lnTo>
                  <a:pt x="36484" y="10561"/>
                </a:lnTo>
                <a:lnTo>
                  <a:pt x="37444" y="9601"/>
                </a:lnTo>
                <a:lnTo>
                  <a:pt x="37444" y="6720"/>
                </a:lnTo>
                <a:lnTo>
                  <a:pt x="36484" y="6720"/>
                </a:lnTo>
                <a:lnTo>
                  <a:pt x="36484" y="4800"/>
                </a:lnTo>
                <a:lnTo>
                  <a:pt x="35509" y="3840"/>
                </a:lnTo>
                <a:lnTo>
                  <a:pt x="34549" y="2880"/>
                </a:lnTo>
                <a:lnTo>
                  <a:pt x="33604" y="2880"/>
                </a:lnTo>
                <a:lnTo>
                  <a:pt x="32644" y="1920"/>
                </a:lnTo>
                <a:lnTo>
                  <a:pt x="30723" y="1920"/>
                </a:lnTo>
                <a:lnTo>
                  <a:pt x="29763" y="960"/>
                </a:lnTo>
                <a:lnTo>
                  <a:pt x="26883" y="960"/>
                </a:lnTo>
                <a:lnTo>
                  <a:pt x="24963" y="0"/>
                </a:lnTo>
                <a:lnTo>
                  <a:pt x="18242" y="0"/>
                </a:lnTo>
                <a:lnTo>
                  <a:pt x="15361" y="960"/>
                </a:lnTo>
                <a:lnTo>
                  <a:pt x="13441" y="1920"/>
                </a:lnTo>
                <a:lnTo>
                  <a:pt x="10561" y="2880"/>
                </a:lnTo>
                <a:lnTo>
                  <a:pt x="8641" y="3840"/>
                </a:lnTo>
                <a:lnTo>
                  <a:pt x="6720" y="4800"/>
                </a:lnTo>
                <a:lnTo>
                  <a:pt x="4800" y="6720"/>
                </a:lnTo>
                <a:lnTo>
                  <a:pt x="3840" y="8641"/>
                </a:lnTo>
                <a:lnTo>
                  <a:pt x="2880" y="10561"/>
                </a:lnTo>
                <a:lnTo>
                  <a:pt x="1920" y="12481"/>
                </a:lnTo>
                <a:lnTo>
                  <a:pt x="1920" y="21122"/>
                </a:lnTo>
                <a:lnTo>
                  <a:pt x="2880" y="23042"/>
                </a:lnTo>
                <a:lnTo>
                  <a:pt x="3840" y="24963"/>
                </a:lnTo>
                <a:lnTo>
                  <a:pt x="4800" y="26883"/>
                </a:lnTo>
                <a:lnTo>
                  <a:pt x="5760" y="27843"/>
                </a:lnTo>
                <a:lnTo>
                  <a:pt x="7680" y="28803"/>
                </a:lnTo>
                <a:lnTo>
                  <a:pt x="8641" y="30723"/>
                </a:lnTo>
                <a:lnTo>
                  <a:pt x="10561" y="30723"/>
                </a:lnTo>
                <a:lnTo>
                  <a:pt x="12481" y="31683"/>
                </a:lnTo>
                <a:lnTo>
                  <a:pt x="13441" y="32628"/>
                </a:lnTo>
                <a:lnTo>
                  <a:pt x="15361" y="33588"/>
                </a:lnTo>
                <a:lnTo>
                  <a:pt x="17282" y="34564"/>
                </a:lnTo>
                <a:lnTo>
                  <a:pt x="19202" y="34564"/>
                </a:lnTo>
                <a:lnTo>
                  <a:pt x="21107" y="35524"/>
                </a:lnTo>
                <a:lnTo>
                  <a:pt x="22082" y="36469"/>
                </a:lnTo>
                <a:lnTo>
                  <a:pt x="24002" y="36469"/>
                </a:lnTo>
                <a:lnTo>
                  <a:pt x="24963" y="37429"/>
                </a:lnTo>
                <a:lnTo>
                  <a:pt x="26883" y="38404"/>
                </a:lnTo>
                <a:lnTo>
                  <a:pt x="27828" y="39349"/>
                </a:lnTo>
                <a:lnTo>
                  <a:pt x="28803" y="40309"/>
                </a:lnTo>
                <a:lnTo>
                  <a:pt x="29763" y="41269"/>
                </a:lnTo>
                <a:lnTo>
                  <a:pt x="29763" y="47030"/>
                </a:lnTo>
                <a:lnTo>
                  <a:pt x="28803" y="48950"/>
                </a:lnTo>
                <a:lnTo>
                  <a:pt x="27828" y="49911"/>
                </a:lnTo>
                <a:lnTo>
                  <a:pt x="27828" y="50871"/>
                </a:lnTo>
                <a:lnTo>
                  <a:pt x="26883" y="51831"/>
                </a:lnTo>
                <a:lnTo>
                  <a:pt x="24963" y="51831"/>
                </a:lnTo>
                <a:lnTo>
                  <a:pt x="24002" y="52791"/>
                </a:lnTo>
                <a:lnTo>
                  <a:pt x="23042" y="52791"/>
                </a:lnTo>
                <a:lnTo>
                  <a:pt x="21107" y="53751"/>
                </a:lnTo>
                <a:lnTo>
                  <a:pt x="15361" y="53751"/>
                </a:lnTo>
                <a:lnTo>
                  <a:pt x="13441" y="52791"/>
                </a:lnTo>
                <a:lnTo>
                  <a:pt x="11521" y="52791"/>
                </a:lnTo>
                <a:lnTo>
                  <a:pt x="9601" y="51831"/>
                </a:lnTo>
                <a:lnTo>
                  <a:pt x="8641" y="51831"/>
                </a:lnTo>
                <a:lnTo>
                  <a:pt x="7680" y="50871"/>
                </a:lnTo>
                <a:lnTo>
                  <a:pt x="5760" y="49911"/>
                </a:lnTo>
                <a:lnTo>
                  <a:pt x="4800" y="49911"/>
                </a:lnTo>
                <a:lnTo>
                  <a:pt x="3840" y="48950"/>
                </a:lnTo>
                <a:lnTo>
                  <a:pt x="2880" y="47990"/>
                </a:lnTo>
                <a:lnTo>
                  <a:pt x="960" y="47990"/>
                </a:lnTo>
                <a:lnTo>
                  <a:pt x="960" y="48950"/>
                </a:lnTo>
                <a:lnTo>
                  <a:pt x="0" y="49911"/>
                </a:lnTo>
                <a:lnTo>
                  <a:pt x="0" y="55671"/>
                </a:lnTo>
                <a:lnTo>
                  <a:pt x="960" y="56631"/>
                </a:lnTo>
                <a:lnTo>
                  <a:pt x="1920" y="57591"/>
                </a:lnTo>
                <a:lnTo>
                  <a:pt x="2880" y="58552"/>
                </a:lnTo>
                <a:lnTo>
                  <a:pt x="3840" y="58552"/>
                </a:lnTo>
                <a:lnTo>
                  <a:pt x="4800" y="59512"/>
                </a:lnTo>
                <a:lnTo>
                  <a:pt x="5760" y="59512"/>
                </a:lnTo>
                <a:lnTo>
                  <a:pt x="7680" y="60472"/>
                </a:lnTo>
                <a:lnTo>
                  <a:pt x="8641" y="60472"/>
                </a:lnTo>
                <a:lnTo>
                  <a:pt x="10561" y="61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5" name="object 305"/>
          <p:cNvSpPr/>
          <p:nvPr/>
        </p:nvSpPr>
        <p:spPr>
          <a:xfrm>
            <a:off x="5613181" y="3611178"/>
            <a:ext cx="46085" cy="87355"/>
          </a:xfrm>
          <a:custGeom>
            <a:avLst/>
            <a:gdLst/>
            <a:ahLst/>
            <a:cxnLst/>
            <a:rect l="l" t="t" r="r" b="b"/>
            <a:pathLst>
              <a:path w="46085" h="87355">
                <a:moveTo>
                  <a:pt x="43205" y="31683"/>
                </a:moveTo>
                <a:lnTo>
                  <a:pt x="43205" y="30723"/>
                </a:lnTo>
                <a:lnTo>
                  <a:pt x="44165" y="29763"/>
                </a:lnTo>
                <a:lnTo>
                  <a:pt x="44165" y="27843"/>
                </a:lnTo>
                <a:lnTo>
                  <a:pt x="42245" y="27843"/>
                </a:lnTo>
                <a:lnTo>
                  <a:pt x="42245" y="26883"/>
                </a:lnTo>
                <a:lnTo>
                  <a:pt x="34564" y="26883"/>
                </a:lnTo>
                <a:lnTo>
                  <a:pt x="33604" y="27843"/>
                </a:lnTo>
                <a:lnTo>
                  <a:pt x="32644" y="27843"/>
                </a:lnTo>
                <a:lnTo>
                  <a:pt x="32644" y="28803"/>
                </a:lnTo>
                <a:lnTo>
                  <a:pt x="31683" y="28803"/>
                </a:lnTo>
                <a:lnTo>
                  <a:pt x="10561" y="52806"/>
                </a:lnTo>
                <a:lnTo>
                  <a:pt x="10561" y="960"/>
                </a:lnTo>
                <a:lnTo>
                  <a:pt x="9601" y="960"/>
                </a:lnTo>
                <a:lnTo>
                  <a:pt x="9601" y="0"/>
                </a:lnTo>
                <a:lnTo>
                  <a:pt x="960" y="0"/>
                </a:lnTo>
                <a:lnTo>
                  <a:pt x="0" y="960"/>
                </a:lnTo>
                <a:lnTo>
                  <a:pt x="0" y="86395"/>
                </a:lnTo>
                <a:lnTo>
                  <a:pt x="2880" y="86395"/>
                </a:lnTo>
                <a:lnTo>
                  <a:pt x="2880" y="87355"/>
                </a:lnTo>
                <a:lnTo>
                  <a:pt x="5760" y="87355"/>
                </a:lnTo>
                <a:lnTo>
                  <a:pt x="6720" y="86395"/>
                </a:lnTo>
                <a:lnTo>
                  <a:pt x="9601" y="86395"/>
                </a:lnTo>
                <a:lnTo>
                  <a:pt x="9601" y="85435"/>
                </a:lnTo>
                <a:lnTo>
                  <a:pt x="10561" y="85435"/>
                </a:lnTo>
                <a:lnTo>
                  <a:pt x="10561" y="53766"/>
                </a:lnTo>
                <a:lnTo>
                  <a:pt x="33604" y="84475"/>
                </a:lnTo>
                <a:lnTo>
                  <a:pt x="34564" y="85435"/>
                </a:lnTo>
                <a:lnTo>
                  <a:pt x="35524" y="86395"/>
                </a:lnTo>
                <a:lnTo>
                  <a:pt x="37444" y="86395"/>
                </a:lnTo>
                <a:lnTo>
                  <a:pt x="38404" y="87355"/>
                </a:lnTo>
                <a:lnTo>
                  <a:pt x="42245" y="87355"/>
                </a:lnTo>
                <a:lnTo>
                  <a:pt x="42245" y="86395"/>
                </a:lnTo>
                <a:lnTo>
                  <a:pt x="46085" y="86395"/>
                </a:lnTo>
                <a:lnTo>
                  <a:pt x="46085" y="83515"/>
                </a:lnTo>
                <a:lnTo>
                  <a:pt x="45125" y="83515"/>
                </a:lnTo>
                <a:lnTo>
                  <a:pt x="45125" y="82555"/>
                </a:lnTo>
                <a:lnTo>
                  <a:pt x="44165" y="81594"/>
                </a:lnTo>
                <a:lnTo>
                  <a:pt x="22082" y="52806"/>
                </a:lnTo>
                <a:lnTo>
                  <a:pt x="42245" y="31683"/>
                </a:lnTo>
                <a:lnTo>
                  <a:pt x="43205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6" name="object 306"/>
          <p:cNvSpPr/>
          <p:nvPr/>
        </p:nvSpPr>
        <p:spPr>
          <a:xfrm>
            <a:off x="5696712" y="3647663"/>
            <a:ext cx="50871" cy="50871"/>
          </a:xfrm>
          <a:custGeom>
            <a:avLst/>
            <a:gdLst/>
            <a:ahLst/>
            <a:cxnLst/>
            <a:rect l="l" t="t" r="r" b="b"/>
            <a:pathLst>
              <a:path w="50871" h="50871">
                <a:moveTo>
                  <a:pt x="23027" y="3840"/>
                </a:moveTo>
                <a:lnTo>
                  <a:pt x="20147" y="4800"/>
                </a:lnTo>
                <a:lnTo>
                  <a:pt x="9585" y="4800"/>
                </a:lnTo>
                <a:lnTo>
                  <a:pt x="8625" y="5760"/>
                </a:lnTo>
                <a:lnTo>
                  <a:pt x="8625" y="12481"/>
                </a:lnTo>
                <a:lnTo>
                  <a:pt x="10546" y="12481"/>
                </a:lnTo>
                <a:lnTo>
                  <a:pt x="10546" y="13441"/>
                </a:lnTo>
                <a:lnTo>
                  <a:pt x="24947" y="13441"/>
                </a:lnTo>
                <a:lnTo>
                  <a:pt x="26868" y="14401"/>
                </a:lnTo>
                <a:lnTo>
                  <a:pt x="29748" y="14401"/>
                </a:lnTo>
                <a:lnTo>
                  <a:pt x="31668" y="15346"/>
                </a:lnTo>
                <a:lnTo>
                  <a:pt x="33588" y="17282"/>
                </a:lnTo>
                <a:lnTo>
                  <a:pt x="35509" y="18242"/>
                </a:lnTo>
                <a:lnTo>
                  <a:pt x="36469" y="20162"/>
                </a:lnTo>
                <a:lnTo>
                  <a:pt x="37429" y="22067"/>
                </a:lnTo>
                <a:lnTo>
                  <a:pt x="38389" y="24003"/>
                </a:lnTo>
                <a:lnTo>
                  <a:pt x="38389" y="31683"/>
                </a:lnTo>
                <a:lnTo>
                  <a:pt x="37429" y="33588"/>
                </a:lnTo>
                <a:lnTo>
                  <a:pt x="36469" y="35524"/>
                </a:lnTo>
                <a:lnTo>
                  <a:pt x="35509" y="37429"/>
                </a:lnTo>
                <a:lnTo>
                  <a:pt x="34549" y="38389"/>
                </a:lnTo>
                <a:lnTo>
                  <a:pt x="32628" y="39349"/>
                </a:lnTo>
                <a:lnTo>
                  <a:pt x="31668" y="40309"/>
                </a:lnTo>
                <a:lnTo>
                  <a:pt x="28788" y="41269"/>
                </a:lnTo>
                <a:lnTo>
                  <a:pt x="26868" y="42230"/>
                </a:lnTo>
                <a:lnTo>
                  <a:pt x="16306" y="42230"/>
                </a:lnTo>
                <a:lnTo>
                  <a:pt x="14386" y="41269"/>
                </a:lnTo>
                <a:lnTo>
                  <a:pt x="11506" y="40309"/>
                </a:lnTo>
                <a:lnTo>
                  <a:pt x="9585" y="40309"/>
                </a:lnTo>
                <a:lnTo>
                  <a:pt x="8625" y="39349"/>
                </a:lnTo>
                <a:lnTo>
                  <a:pt x="6705" y="38389"/>
                </a:lnTo>
                <a:lnTo>
                  <a:pt x="4785" y="37429"/>
                </a:lnTo>
                <a:lnTo>
                  <a:pt x="3840" y="37429"/>
                </a:lnTo>
                <a:lnTo>
                  <a:pt x="2865" y="36469"/>
                </a:lnTo>
                <a:lnTo>
                  <a:pt x="960" y="36469"/>
                </a:lnTo>
                <a:lnTo>
                  <a:pt x="960" y="37429"/>
                </a:lnTo>
                <a:lnTo>
                  <a:pt x="0" y="37429"/>
                </a:lnTo>
                <a:lnTo>
                  <a:pt x="0" y="43190"/>
                </a:lnTo>
                <a:lnTo>
                  <a:pt x="960" y="44150"/>
                </a:lnTo>
                <a:lnTo>
                  <a:pt x="960" y="45110"/>
                </a:lnTo>
                <a:lnTo>
                  <a:pt x="1904" y="46070"/>
                </a:lnTo>
                <a:lnTo>
                  <a:pt x="2865" y="46070"/>
                </a:lnTo>
                <a:lnTo>
                  <a:pt x="3840" y="47030"/>
                </a:lnTo>
                <a:lnTo>
                  <a:pt x="4785" y="47990"/>
                </a:lnTo>
                <a:lnTo>
                  <a:pt x="6705" y="47990"/>
                </a:lnTo>
                <a:lnTo>
                  <a:pt x="8625" y="48950"/>
                </a:lnTo>
                <a:lnTo>
                  <a:pt x="10546" y="49911"/>
                </a:lnTo>
                <a:lnTo>
                  <a:pt x="12466" y="49911"/>
                </a:lnTo>
                <a:lnTo>
                  <a:pt x="14386" y="50871"/>
                </a:lnTo>
                <a:lnTo>
                  <a:pt x="30708" y="50871"/>
                </a:lnTo>
                <a:lnTo>
                  <a:pt x="34549" y="49911"/>
                </a:lnTo>
                <a:lnTo>
                  <a:pt x="37429" y="47990"/>
                </a:lnTo>
                <a:lnTo>
                  <a:pt x="41269" y="47030"/>
                </a:lnTo>
                <a:lnTo>
                  <a:pt x="43190" y="44150"/>
                </a:lnTo>
                <a:lnTo>
                  <a:pt x="46070" y="42230"/>
                </a:lnTo>
                <a:lnTo>
                  <a:pt x="47990" y="40309"/>
                </a:lnTo>
                <a:lnTo>
                  <a:pt x="48950" y="37429"/>
                </a:lnTo>
                <a:lnTo>
                  <a:pt x="49911" y="33588"/>
                </a:lnTo>
                <a:lnTo>
                  <a:pt x="50871" y="30708"/>
                </a:lnTo>
                <a:lnTo>
                  <a:pt x="50871" y="24003"/>
                </a:lnTo>
                <a:lnTo>
                  <a:pt x="49911" y="22067"/>
                </a:lnTo>
                <a:lnTo>
                  <a:pt x="48950" y="20162"/>
                </a:lnTo>
                <a:lnTo>
                  <a:pt x="47990" y="17282"/>
                </a:lnTo>
                <a:lnTo>
                  <a:pt x="47030" y="15346"/>
                </a:lnTo>
                <a:lnTo>
                  <a:pt x="45110" y="14401"/>
                </a:lnTo>
                <a:lnTo>
                  <a:pt x="44150" y="12481"/>
                </a:lnTo>
                <a:lnTo>
                  <a:pt x="41269" y="10561"/>
                </a:lnTo>
                <a:lnTo>
                  <a:pt x="39349" y="9601"/>
                </a:lnTo>
                <a:lnTo>
                  <a:pt x="37429" y="8641"/>
                </a:lnTo>
                <a:lnTo>
                  <a:pt x="34549" y="7680"/>
                </a:lnTo>
                <a:lnTo>
                  <a:pt x="31668" y="7680"/>
                </a:lnTo>
                <a:lnTo>
                  <a:pt x="30708" y="0"/>
                </a:lnTo>
                <a:lnTo>
                  <a:pt x="28788" y="1920"/>
                </a:lnTo>
                <a:lnTo>
                  <a:pt x="27828" y="2880"/>
                </a:lnTo>
                <a:lnTo>
                  <a:pt x="24947" y="3840"/>
                </a:lnTo>
                <a:lnTo>
                  <a:pt x="23027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7" name="object 307"/>
          <p:cNvSpPr/>
          <p:nvPr/>
        </p:nvSpPr>
        <p:spPr>
          <a:xfrm>
            <a:off x="5698617" y="3615979"/>
            <a:ext cx="45125" cy="39364"/>
          </a:xfrm>
          <a:custGeom>
            <a:avLst/>
            <a:gdLst/>
            <a:ahLst/>
            <a:cxnLst/>
            <a:rect l="l" t="t" r="r" b="b"/>
            <a:pathLst>
              <a:path w="45125" h="39364">
                <a:moveTo>
                  <a:pt x="34564" y="38404"/>
                </a:moveTo>
                <a:lnTo>
                  <a:pt x="36484" y="36484"/>
                </a:lnTo>
                <a:lnTo>
                  <a:pt x="38404" y="35524"/>
                </a:lnTo>
                <a:lnTo>
                  <a:pt x="40325" y="34564"/>
                </a:lnTo>
                <a:lnTo>
                  <a:pt x="41285" y="32644"/>
                </a:lnTo>
                <a:lnTo>
                  <a:pt x="42245" y="30723"/>
                </a:lnTo>
                <a:lnTo>
                  <a:pt x="43205" y="28803"/>
                </a:lnTo>
                <a:lnTo>
                  <a:pt x="44165" y="26883"/>
                </a:lnTo>
                <a:lnTo>
                  <a:pt x="45125" y="24963"/>
                </a:lnTo>
                <a:lnTo>
                  <a:pt x="45125" y="16322"/>
                </a:lnTo>
                <a:lnTo>
                  <a:pt x="44165" y="14401"/>
                </a:lnTo>
                <a:lnTo>
                  <a:pt x="43205" y="11521"/>
                </a:lnTo>
                <a:lnTo>
                  <a:pt x="42245" y="9601"/>
                </a:lnTo>
                <a:lnTo>
                  <a:pt x="41285" y="6720"/>
                </a:lnTo>
                <a:lnTo>
                  <a:pt x="39364" y="5760"/>
                </a:lnTo>
                <a:lnTo>
                  <a:pt x="37444" y="3840"/>
                </a:lnTo>
                <a:lnTo>
                  <a:pt x="35524" y="1920"/>
                </a:lnTo>
                <a:lnTo>
                  <a:pt x="32644" y="960"/>
                </a:lnTo>
                <a:lnTo>
                  <a:pt x="29763" y="0"/>
                </a:lnTo>
                <a:lnTo>
                  <a:pt x="17282" y="0"/>
                </a:lnTo>
                <a:lnTo>
                  <a:pt x="15361" y="960"/>
                </a:lnTo>
                <a:lnTo>
                  <a:pt x="12481" y="960"/>
                </a:lnTo>
                <a:lnTo>
                  <a:pt x="10561" y="1920"/>
                </a:lnTo>
                <a:lnTo>
                  <a:pt x="8641" y="2880"/>
                </a:lnTo>
                <a:lnTo>
                  <a:pt x="6720" y="2880"/>
                </a:lnTo>
                <a:lnTo>
                  <a:pt x="5775" y="3840"/>
                </a:lnTo>
                <a:lnTo>
                  <a:pt x="4800" y="4800"/>
                </a:lnTo>
                <a:lnTo>
                  <a:pt x="2880" y="5760"/>
                </a:lnTo>
                <a:lnTo>
                  <a:pt x="1935" y="5760"/>
                </a:lnTo>
                <a:lnTo>
                  <a:pt x="1935" y="6720"/>
                </a:lnTo>
                <a:lnTo>
                  <a:pt x="960" y="7680"/>
                </a:lnTo>
                <a:lnTo>
                  <a:pt x="960" y="9601"/>
                </a:lnTo>
                <a:lnTo>
                  <a:pt x="0" y="10561"/>
                </a:lnTo>
                <a:lnTo>
                  <a:pt x="0" y="12481"/>
                </a:lnTo>
                <a:lnTo>
                  <a:pt x="960" y="13441"/>
                </a:lnTo>
                <a:lnTo>
                  <a:pt x="960" y="15361"/>
                </a:lnTo>
                <a:lnTo>
                  <a:pt x="3840" y="15361"/>
                </a:lnTo>
                <a:lnTo>
                  <a:pt x="4800" y="14401"/>
                </a:lnTo>
                <a:lnTo>
                  <a:pt x="5775" y="13441"/>
                </a:lnTo>
                <a:lnTo>
                  <a:pt x="6720" y="13441"/>
                </a:lnTo>
                <a:lnTo>
                  <a:pt x="8641" y="12481"/>
                </a:lnTo>
                <a:lnTo>
                  <a:pt x="9601" y="11521"/>
                </a:lnTo>
                <a:lnTo>
                  <a:pt x="11521" y="10561"/>
                </a:lnTo>
                <a:lnTo>
                  <a:pt x="13441" y="9601"/>
                </a:lnTo>
                <a:lnTo>
                  <a:pt x="15361" y="9601"/>
                </a:lnTo>
                <a:lnTo>
                  <a:pt x="18242" y="8641"/>
                </a:lnTo>
                <a:lnTo>
                  <a:pt x="23042" y="8641"/>
                </a:lnTo>
                <a:lnTo>
                  <a:pt x="24963" y="9601"/>
                </a:lnTo>
                <a:lnTo>
                  <a:pt x="25923" y="9601"/>
                </a:lnTo>
                <a:lnTo>
                  <a:pt x="27843" y="10561"/>
                </a:lnTo>
                <a:lnTo>
                  <a:pt x="28803" y="11521"/>
                </a:lnTo>
                <a:lnTo>
                  <a:pt x="30723" y="12481"/>
                </a:lnTo>
                <a:lnTo>
                  <a:pt x="31683" y="13441"/>
                </a:lnTo>
                <a:lnTo>
                  <a:pt x="32644" y="15361"/>
                </a:lnTo>
                <a:lnTo>
                  <a:pt x="32644" y="16322"/>
                </a:lnTo>
                <a:lnTo>
                  <a:pt x="33604" y="18242"/>
                </a:lnTo>
                <a:lnTo>
                  <a:pt x="33604" y="25923"/>
                </a:lnTo>
                <a:lnTo>
                  <a:pt x="32644" y="27843"/>
                </a:lnTo>
                <a:lnTo>
                  <a:pt x="31683" y="28803"/>
                </a:lnTo>
                <a:lnTo>
                  <a:pt x="30723" y="30723"/>
                </a:lnTo>
                <a:lnTo>
                  <a:pt x="28803" y="31683"/>
                </a:lnTo>
                <a:lnTo>
                  <a:pt x="29763" y="39364"/>
                </a:lnTo>
                <a:lnTo>
                  <a:pt x="32644" y="39364"/>
                </a:lnTo>
                <a:lnTo>
                  <a:pt x="34564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8" name="object 308"/>
          <p:cNvSpPr/>
          <p:nvPr/>
        </p:nvSpPr>
        <p:spPr>
          <a:xfrm>
            <a:off x="5757184" y="3684132"/>
            <a:ext cx="21122" cy="31683"/>
          </a:xfrm>
          <a:custGeom>
            <a:avLst/>
            <a:gdLst/>
            <a:ahLst/>
            <a:cxnLst/>
            <a:rect l="l" t="t" r="r" b="b"/>
            <a:pathLst>
              <a:path w="21122" h="31683">
                <a:moveTo>
                  <a:pt x="6720" y="30723"/>
                </a:moveTo>
                <a:lnTo>
                  <a:pt x="8641" y="30723"/>
                </a:lnTo>
                <a:lnTo>
                  <a:pt x="8641" y="29763"/>
                </a:lnTo>
                <a:lnTo>
                  <a:pt x="17282" y="17282"/>
                </a:lnTo>
                <a:lnTo>
                  <a:pt x="18227" y="16322"/>
                </a:lnTo>
                <a:lnTo>
                  <a:pt x="18227" y="15361"/>
                </a:lnTo>
                <a:lnTo>
                  <a:pt x="19202" y="14401"/>
                </a:lnTo>
                <a:lnTo>
                  <a:pt x="19202" y="13441"/>
                </a:lnTo>
                <a:lnTo>
                  <a:pt x="20162" y="12481"/>
                </a:lnTo>
                <a:lnTo>
                  <a:pt x="20162" y="9601"/>
                </a:lnTo>
                <a:lnTo>
                  <a:pt x="21122" y="8641"/>
                </a:lnTo>
                <a:lnTo>
                  <a:pt x="21122" y="2880"/>
                </a:lnTo>
                <a:lnTo>
                  <a:pt x="20162" y="1920"/>
                </a:lnTo>
                <a:lnTo>
                  <a:pt x="20162" y="960"/>
                </a:lnTo>
                <a:lnTo>
                  <a:pt x="19202" y="960"/>
                </a:lnTo>
                <a:lnTo>
                  <a:pt x="19202" y="0"/>
                </a:lnTo>
                <a:lnTo>
                  <a:pt x="10561" y="0"/>
                </a:lnTo>
                <a:lnTo>
                  <a:pt x="10561" y="960"/>
                </a:lnTo>
                <a:lnTo>
                  <a:pt x="9601" y="960"/>
                </a:lnTo>
                <a:lnTo>
                  <a:pt x="9601" y="1920"/>
                </a:lnTo>
                <a:lnTo>
                  <a:pt x="8641" y="2880"/>
                </a:lnTo>
                <a:lnTo>
                  <a:pt x="8641" y="12481"/>
                </a:lnTo>
                <a:lnTo>
                  <a:pt x="960" y="29763"/>
                </a:lnTo>
                <a:lnTo>
                  <a:pt x="0" y="30723"/>
                </a:lnTo>
                <a:lnTo>
                  <a:pt x="960" y="30723"/>
                </a:lnTo>
                <a:lnTo>
                  <a:pt x="960" y="31683"/>
                </a:lnTo>
                <a:lnTo>
                  <a:pt x="6720" y="31683"/>
                </a:lnTo>
                <a:lnTo>
                  <a:pt x="6720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9" name="object 309"/>
          <p:cNvSpPr/>
          <p:nvPr/>
        </p:nvSpPr>
        <p:spPr>
          <a:xfrm>
            <a:off x="5817656" y="3616939"/>
            <a:ext cx="60487" cy="81594"/>
          </a:xfrm>
          <a:custGeom>
            <a:avLst/>
            <a:gdLst/>
            <a:ahLst/>
            <a:cxnLst/>
            <a:rect l="l" t="t" r="r" b="b"/>
            <a:pathLst>
              <a:path w="60487" h="81594">
                <a:moveTo>
                  <a:pt x="34564" y="79674"/>
                </a:moveTo>
                <a:lnTo>
                  <a:pt x="35524" y="79674"/>
                </a:lnTo>
                <a:lnTo>
                  <a:pt x="35524" y="9601"/>
                </a:lnTo>
                <a:lnTo>
                  <a:pt x="58567" y="9601"/>
                </a:lnTo>
                <a:lnTo>
                  <a:pt x="58567" y="8641"/>
                </a:lnTo>
                <a:lnTo>
                  <a:pt x="59527" y="8641"/>
                </a:lnTo>
                <a:lnTo>
                  <a:pt x="59527" y="6720"/>
                </a:lnTo>
                <a:lnTo>
                  <a:pt x="60487" y="5760"/>
                </a:lnTo>
                <a:lnTo>
                  <a:pt x="60487" y="3840"/>
                </a:lnTo>
                <a:lnTo>
                  <a:pt x="59527" y="2880"/>
                </a:lnTo>
                <a:lnTo>
                  <a:pt x="59527" y="960"/>
                </a:lnTo>
                <a:lnTo>
                  <a:pt x="58567" y="960"/>
                </a:lnTo>
                <a:lnTo>
                  <a:pt x="58567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8641"/>
                </a:lnTo>
                <a:lnTo>
                  <a:pt x="960" y="8641"/>
                </a:lnTo>
                <a:lnTo>
                  <a:pt x="960" y="9601"/>
                </a:lnTo>
                <a:lnTo>
                  <a:pt x="24003" y="9601"/>
                </a:lnTo>
                <a:lnTo>
                  <a:pt x="24003" y="79674"/>
                </a:lnTo>
                <a:lnTo>
                  <a:pt x="24963" y="79674"/>
                </a:lnTo>
                <a:lnTo>
                  <a:pt x="24963" y="80634"/>
                </a:lnTo>
                <a:lnTo>
                  <a:pt x="27843" y="80634"/>
                </a:lnTo>
                <a:lnTo>
                  <a:pt x="28803" y="81594"/>
                </a:lnTo>
                <a:lnTo>
                  <a:pt x="30723" y="81594"/>
                </a:lnTo>
                <a:lnTo>
                  <a:pt x="31683" y="80634"/>
                </a:lnTo>
                <a:lnTo>
                  <a:pt x="34564" y="80634"/>
                </a:lnTo>
                <a:lnTo>
                  <a:pt x="34564" y="796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0" name="object 310"/>
          <p:cNvSpPr/>
          <p:nvPr/>
        </p:nvSpPr>
        <p:spPr>
          <a:xfrm>
            <a:off x="5884865" y="3684132"/>
            <a:ext cx="22067" cy="14401"/>
          </a:xfrm>
          <a:custGeom>
            <a:avLst/>
            <a:gdLst/>
            <a:ahLst/>
            <a:cxnLst/>
            <a:rect l="l" t="t" r="r" b="b"/>
            <a:pathLst>
              <a:path w="22067" h="14401">
                <a:moveTo>
                  <a:pt x="2865" y="3840"/>
                </a:moveTo>
                <a:lnTo>
                  <a:pt x="960" y="2880"/>
                </a:lnTo>
                <a:lnTo>
                  <a:pt x="0" y="0"/>
                </a:lnTo>
                <a:lnTo>
                  <a:pt x="960" y="13441"/>
                </a:lnTo>
                <a:lnTo>
                  <a:pt x="3840" y="14401"/>
                </a:lnTo>
                <a:lnTo>
                  <a:pt x="15361" y="14401"/>
                </a:lnTo>
                <a:lnTo>
                  <a:pt x="18227" y="12481"/>
                </a:lnTo>
                <a:lnTo>
                  <a:pt x="22067" y="11521"/>
                </a:lnTo>
                <a:lnTo>
                  <a:pt x="20147" y="2880"/>
                </a:lnTo>
                <a:lnTo>
                  <a:pt x="18227" y="4800"/>
                </a:lnTo>
                <a:lnTo>
                  <a:pt x="16306" y="5760"/>
                </a:lnTo>
                <a:lnTo>
                  <a:pt x="13426" y="6720"/>
                </a:lnTo>
                <a:lnTo>
                  <a:pt x="7680" y="6720"/>
                </a:lnTo>
                <a:lnTo>
                  <a:pt x="4800" y="5760"/>
                </a:lnTo>
                <a:lnTo>
                  <a:pt x="2865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1" name="object 311"/>
          <p:cNvSpPr/>
          <p:nvPr/>
        </p:nvSpPr>
        <p:spPr>
          <a:xfrm>
            <a:off x="5874303" y="3637102"/>
            <a:ext cx="46070" cy="61432"/>
          </a:xfrm>
          <a:custGeom>
            <a:avLst/>
            <a:gdLst/>
            <a:ahLst/>
            <a:cxnLst/>
            <a:rect l="l" t="t" r="r" b="b"/>
            <a:pathLst>
              <a:path w="46070" h="61432">
                <a:moveTo>
                  <a:pt x="10561" y="47030"/>
                </a:moveTo>
                <a:lnTo>
                  <a:pt x="10561" y="41269"/>
                </a:lnTo>
                <a:lnTo>
                  <a:pt x="11521" y="39349"/>
                </a:lnTo>
                <a:lnTo>
                  <a:pt x="12466" y="38404"/>
                </a:lnTo>
                <a:lnTo>
                  <a:pt x="13426" y="37429"/>
                </a:lnTo>
                <a:lnTo>
                  <a:pt x="14401" y="36469"/>
                </a:lnTo>
                <a:lnTo>
                  <a:pt x="16306" y="35524"/>
                </a:lnTo>
                <a:lnTo>
                  <a:pt x="18242" y="34564"/>
                </a:lnTo>
                <a:lnTo>
                  <a:pt x="20147" y="34564"/>
                </a:lnTo>
                <a:lnTo>
                  <a:pt x="22082" y="33588"/>
                </a:lnTo>
                <a:lnTo>
                  <a:pt x="36469" y="33588"/>
                </a:lnTo>
                <a:lnTo>
                  <a:pt x="36469" y="45110"/>
                </a:lnTo>
                <a:lnTo>
                  <a:pt x="33588" y="47990"/>
                </a:lnTo>
                <a:lnTo>
                  <a:pt x="30708" y="49911"/>
                </a:lnTo>
                <a:lnTo>
                  <a:pt x="32628" y="58552"/>
                </a:lnTo>
                <a:lnTo>
                  <a:pt x="34549" y="55671"/>
                </a:lnTo>
                <a:lnTo>
                  <a:pt x="37429" y="53751"/>
                </a:lnTo>
                <a:lnTo>
                  <a:pt x="37429" y="60472"/>
                </a:lnTo>
                <a:lnTo>
                  <a:pt x="40309" y="60472"/>
                </a:lnTo>
                <a:lnTo>
                  <a:pt x="40309" y="61432"/>
                </a:lnTo>
                <a:lnTo>
                  <a:pt x="43190" y="61432"/>
                </a:lnTo>
                <a:lnTo>
                  <a:pt x="44150" y="60472"/>
                </a:lnTo>
                <a:lnTo>
                  <a:pt x="46070" y="60472"/>
                </a:lnTo>
                <a:lnTo>
                  <a:pt x="46070" y="14401"/>
                </a:lnTo>
                <a:lnTo>
                  <a:pt x="45110" y="12481"/>
                </a:lnTo>
                <a:lnTo>
                  <a:pt x="44150" y="9601"/>
                </a:lnTo>
                <a:lnTo>
                  <a:pt x="43190" y="7680"/>
                </a:lnTo>
                <a:lnTo>
                  <a:pt x="41269" y="5760"/>
                </a:lnTo>
                <a:lnTo>
                  <a:pt x="39349" y="3840"/>
                </a:lnTo>
                <a:lnTo>
                  <a:pt x="37429" y="2880"/>
                </a:lnTo>
                <a:lnTo>
                  <a:pt x="34549" y="1920"/>
                </a:lnTo>
                <a:lnTo>
                  <a:pt x="31668" y="960"/>
                </a:lnTo>
                <a:lnTo>
                  <a:pt x="27828" y="0"/>
                </a:lnTo>
                <a:lnTo>
                  <a:pt x="20147" y="0"/>
                </a:lnTo>
                <a:lnTo>
                  <a:pt x="17266" y="960"/>
                </a:lnTo>
                <a:lnTo>
                  <a:pt x="15361" y="960"/>
                </a:lnTo>
                <a:lnTo>
                  <a:pt x="13426" y="1920"/>
                </a:lnTo>
                <a:lnTo>
                  <a:pt x="11521" y="1920"/>
                </a:lnTo>
                <a:lnTo>
                  <a:pt x="9585" y="2880"/>
                </a:lnTo>
                <a:lnTo>
                  <a:pt x="8641" y="3840"/>
                </a:lnTo>
                <a:lnTo>
                  <a:pt x="6720" y="3840"/>
                </a:lnTo>
                <a:lnTo>
                  <a:pt x="5745" y="4800"/>
                </a:lnTo>
                <a:lnTo>
                  <a:pt x="4800" y="5760"/>
                </a:lnTo>
                <a:lnTo>
                  <a:pt x="3840" y="5760"/>
                </a:lnTo>
                <a:lnTo>
                  <a:pt x="3840" y="6720"/>
                </a:lnTo>
                <a:lnTo>
                  <a:pt x="2880" y="7680"/>
                </a:lnTo>
                <a:lnTo>
                  <a:pt x="2880" y="13441"/>
                </a:lnTo>
                <a:lnTo>
                  <a:pt x="3840" y="13441"/>
                </a:lnTo>
                <a:lnTo>
                  <a:pt x="3840" y="14401"/>
                </a:lnTo>
                <a:lnTo>
                  <a:pt x="5745" y="14401"/>
                </a:lnTo>
                <a:lnTo>
                  <a:pt x="6720" y="13441"/>
                </a:lnTo>
                <a:lnTo>
                  <a:pt x="8641" y="12481"/>
                </a:lnTo>
                <a:lnTo>
                  <a:pt x="9585" y="12481"/>
                </a:lnTo>
                <a:lnTo>
                  <a:pt x="10561" y="11521"/>
                </a:lnTo>
                <a:lnTo>
                  <a:pt x="12466" y="10561"/>
                </a:lnTo>
                <a:lnTo>
                  <a:pt x="14401" y="9601"/>
                </a:lnTo>
                <a:lnTo>
                  <a:pt x="16306" y="9601"/>
                </a:lnTo>
                <a:lnTo>
                  <a:pt x="18242" y="8641"/>
                </a:lnTo>
                <a:lnTo>
                  <a:pt x="27828" y="8641"/>
                </a:lnTo>
                <a:lnTo>
                  <a:pt x="28788" y="9601"/>
                </a:lnTo>
                <a:lnTo>
                  <a:pt x="30708" y="9601"/>
                </a:lnTo>
                <a:lnTo>
                  <a:pt x="31668" y="10561"/>
                </a:lnTo>
                <a:lnTo>
                  <a:pt x="32628" y="11521"/>
                </a:lnTo>
                <a:lnTo>
                  <a:pt x="34549" y="13441"/>
                </a:lnTo>
                <a:lnTo>
                  <a:pt x="34549" y="14401"/>
                </a:lnTo>
                <a:lnTo>
                  <a:pt x="35509" y="16322"/>
                </a:lnTo>
                <a:lnTo>
                  <a:pt x="35509" y="17282"/>
                </a:lnTo>
                <a:lnTo>
                  <a:pt x="36469" y="19202"/>
                </a:lnTo>
                <a:lnTo>
                  <a:pt x="36469" y="25908"/>
                </a:lnTo>
                <a:lnTo>
                  <a:pt x="23987" y="25908"/>
                </a:lnTo>
                <a:lnTo>
                  <a:pt x="20147" y="26883"/>
                </a:lnTo>
                <a:lnTo>
                  <a:pt x="16306" y="26883"/>
                </a:lnTo>
                <a:lnTo>
                  <a:pt x="13426" y="27843"/>
                </a:lnTo>
                <a:lnTo>
                  <a:pt x="9585" y="28803"/>
                </a:lnTo>
                <a:lnTo>
                  <a:pt x="7680" y="30723"/>
                </a:lnTo>
                <a:lnTo>
                  <a:pt x="4800" y="32628"/>
                </a:lnTo>
                <a:lnTo>
                  <a:pt x="2880" y="34564"/>
                </a:lnTo>
                <a:lnTo>
                  <a:pt x="1920" y="36469"/>
                </a:lnTo>
                <a:lnTo>
                  <a:pt x="960" y="38404"/>
                </a:lnTo>
                <a:lnTo>
                  <a:pt x="0" y="41269"/>
                </a:lnTo>
                <a:lnTo>
                  <a:pt x="0" y="47030"/>
                </a:lnTo>
                <a:lnTo>
                  <a:pt x="960" y="49911"/>
                </a:lnTo>
                <a:lnTo>
                  <a:pt x="1920" y="51831"/>
                </a:lnTo>
                <a:lnTo>
                  <a:pt x="2880" y="53751"/>
                </a:lnTo>
                <a:lnTo>
                  <a:pt x="3840" y="55671"/>
                </a:lnTo>
                <a:lnTo>
                  <a:pt x="5745" y="57591"/>
                </a:lnTo>
                <a:lnTo>
                  <a:pt x="6720" y="58552"/>
                </a:lnTo>
                <a:lnTo>
                  <a:pt x="9585" y="59512"/>
                </a:lnTo>
                <a:lnTo>
                  <a:pt x="11521" y="60472"/>
                </a:lnTo>
                <a:lnTo>
                  <a:pt x="10561" y="470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2" name="object 312"/>
          <p:cNvSpPr/>
          <p:nvPr/>
        </p:nvSpPr>
        <p:spPr>
          <a:xfrm>
            <a:off x="5934776" y="3637102"/>
            <a:ext cx="40309" cy="61432"/>
          </a:xfrm>
          <a:custGeom>
            <a:avLst/>
            <a:gdLst/>
            <a:ahLst/>
            <a:cxnLst/>
            <a:rect l="l" t="t" r="r" b="b"/>
            <a:pathLst>
              <a:path w="40309" h="61432">
                <a:moveTo>
                  <a:pt x="37444" y="5760"/>
                </a:moveTo>
                <a:lnTo>
                  <a:pt x="36469" y="5760"/>
                </a:lnTo>
                <a:lnTo>
                  <a:pt x="36469" y="3840"/>
                </a:lnTo>
                <a:lnTo>
                  <a:pt x="35524" y="3840"/>
                </a:lnTo>
                <a:lnTo>
                  <a:pt x="34564" y="2880"/>
                </a:lnTo>
                <a:lnTo>
                  <a:pt x="33604" y="2880"/>
                </a:lnTo>
                <a:lnTo>
                  <a:pt x="32644" y="1920"/>
                </a:lnTo>
                <a:lnTo>
                  <a:pt x="30723" y="1920"/>
                </a:lnTo>
                <a:lnTo>
                  <a:pt x="29763" y="960"/>
                </a:lnTo>
                <a:lnTo>
                  <a:pt x="26883" y="960"/>
                </a:lnTo>
                <a:lnTo>
                  <a:pt x="24963" y="0"/>
                </a:lnTo>
                <a:lnTo>
                  <a:pt x="19202" y="0"/>
                </a:lnTo>
                <a:lnTo>
                  <a:pt x="15361" y="960"/>
                </a:lnTo>
                <a:lnTo>
                  <a:pt x="13441" y="1920"/>
                </a:lnTo>
                <a:lnTo>
                  <a:pt x="10561" y="2880"/>
                </a:lnTo>
                <a:lnTo>
                  <a:pt x="8641" y="3840"/>
                </a:lnTo>
                <a:lnTo>
                  <a:pt x="6720" y="4800"/>
                </a:lnTo>
                <a:lnTo>
                  <a:pt x="4800" y="6720"/>
                </a:lnTo>
                <a:lnTo>
                  <a:pt x="3840" y="8641"/>
                </a:lnTo>
                <a:lnTo>
                  <a:pt x="2880" y="10561"/>
                </a:lnTo>
                <a:lnTo>
                  <a:pt x="1920" y="12481"/>
                </a:lnTo>
                <a:lnTo>
                  <a:pt x="1920" y="21122"/>
                </a:lnTo>
                <a:lnTo>
                  <a:pt x="2880" y="23042"/>
                </a:lnTo>
                <a:lnTo>
                  <a:pt x="3840" y="24963"/>
                </a:lnTo>
                <a:lnTo>
                  <a:pt x="4800" y="26883"/>
                </a:lnTo>
                <a:lnTo>
                  <a:pt x="5760" y="27843"/>
                </a:lnTo>
                <a:lnTo>
                  <a:pt x="7680" y="28803"/>
                </a:lnTo>
                <a:lnTo>
                  <a:pt x="8641" y="30723"/>
                </a:lnTo>
                <a:lnTo>
                  <a:pt x="10561" y="30723"/>
                </a:lnTo>
                <a:lnTo>
                  <a:pt x="12481" y="31683"/>
                </a:lnTo>
                <a:lnTo>
                  <a:pt x="14401" y="32628"/>
                </a:lnTo>
                <a:lnTo>
                  <a:pt x="16322" y="33588"/>
                </a:lnTo>
                <a:lnTo>
                  <a:pt x="17282" y="34564"/>
                </a:lnTo>
                <a:lnTo>
                  <a:pt x="19202" y="34564"/>
                </a:lnTo>
                <a:lnTo>
                  <a:pt x="21122" y="35524"/>
                </a:lnTo>
                <a:lnTo>
                  <a:pt x="23042" y="36469"/>
                </a:lnTo>
                <a:lnTo>
                  <a:pt x="24002" y="36469"/>
                </a:lnTo>
                <a:lnTo>
                  <a:pt x="25923" y="37429"/>
                </a:lnTo>
                <a:lnTo>
                  <a:pt x="26883" y="38404"/>
                </a:lnTo>
                <a:lnTo>
                  <a:pt x="27843" y="39349"/>
                </a:lnTo>
                <a:lnTo>
                  <a:pt x="28803" y="40309"/>
                </a:lnTo>
                <a:lnTo>
                  <a:pt x="29763" y="41269"/>
                </a:lnTo>
                <a:lnTo>
                  <a:pt x="29763" y="47030"/>
                </a:lnTo>
                <a:lnTo>
                  <a:pt x="28803" y="48950"/>
                </a:lnTo>
                <a:lnTo>
                  <a:pt x="28803" y="49911"/>
                </a:lnTo>
                <a:lnTo>
                  <a:pt x="27843" y="50871"/>
                </a:lnTo>
                <a:lnTo>
                  <a:pt x="26883" y="51831"/>
                </a:lnTo>
                <a:lnTo>
                  <a:pt x="25923" y="51831"/>
                </a:lnTo>
                <a:lnTo>
                  <a:pt x="24002" y="52791"/>
                </a:lnTo>
                <a:lnTo>
                  <a:pt x="23042" y="52791"/>
                </a:lnTo>
                <a:lnTo>
                  <a:pt x="21122" y="53751"/>
                </a:lnTo>
                <a:lnTo>
                  <a:pt x="16322" y="53751"/>
                </a:lnTo>
                <a:lnTo>
                  <a:pt x="13441" y="52791"/>
                </a:lnTo>
                <a:lnTo>
                  <a:pt x="12481" y="52791"/>
                </a:lnTo>
                <a:lnTo>
                  <a:pt x="10561" y="51831"/>
                </a:lnTo>
                <a:lnTo>
                  <a:pt x="8641" y="51831"/>
                </a:lnTo>
                <a:lnTo>
                  <a:pt x="7680" y="50871"/>
                </a:lnTo>
                <a:lnTo>
                  <a:pt x="5760" y="49911"/>
                </a:lnTo>
                <a:lnTo>
                  <a:pt x="4800" y="49911"/>
                </a:lnTo>
                <a:lnTo>
                  <a:pt x="3840" y="48950"/>
                </a:lnTo>
                <a:lnTo>
                  <a:pt x="2880" y="47990"/>
                </a:lnTo>
                <a:lnTo>
                  <a:pt x="960" y="47990"/>
                </a:lnTo>
                <a:lnTo>
                  <a:pt x="960" y="50871"/>
                </a:lnTo>
                <a:lnTo>
                  <a:pt x="0" y="50871"/>
                </a:lnTo>
                <a:lnTo>
                  <a:pt x="0" y="53751"/>
                </a:lnTo>
                <a:lnTo>
                  <a:pt x="960" y="54711"/>
                </a:lnTo>
                <a:lnTo>
                  <a:pt x="960" y="56631"/>
                </a:lnTo>
                <a:lnTo>
                  <a:pt x="1920" y="57591"/>
                </a:lnTo>
                <a:lnTo>
                  <a:pt x="2880" y="58552"/>
                </a:lnTo>
                <a:lnTo>
                  <a:pt x="3840" y="58552"/>
                </a:lnTo>
                <a:lnTo>
                  <a:pt x="4800" y="59512"/>
                </a:lnTo>
                <a:lnTo>
                  <a:pt x="5760" y="59512"/>
                </a:lnTo>
                <a:lnTo>
                  <a:pt x="7680" y="60472"/>
                </a:lnTo>
                <a:lnTo>
                  <a:pt x="8641" y="60472"/>
                </a:lnTo>
                <a:lnTo>
                  <a:pt x="10561" y="61432"/>
                </a:lnTo>
                <a:lnTo>
                  <a:pt x="24002" y="61432"/>
                </a:lnTo>
                <a:lnTo>
                  <a:pt x="26883" y="60472"/>
                </a:lnTo>
                <a:lnTo>
                  <a:pt x="29763" y="59512"/>
                </a:lnTo>
                <a:lnTo>
                  <a:pt x="31683" y="58552"/>
                </a:lnTo>
                <a:lnTo>
                  <a:pt x="33604" y="56631"/>
                </a:lnTo>
                <a:lnTo>
                  <a:pt x="36469" y="55671"/>
                </a:lnTo>
                <a:lnTo>
                  <a:pt x="37444" y="53751"/>
                </a:lnTo>
                <a:lnTo>
                  <a:pt x="38404" y="51831"/>
                </a:lnTo>
                <a:lnTo>
                  <a:pt x="39364" y="48950"/>
                </a:lnTo>
                <a:lnTo>
                  <a:pt x="40309" y="47030"/>
                </a:lnTo>
                <a:lnTo>
                  <a:pt x="40309" y="41269"/>
                </a:lnTo>
                <a:lnTo>
                  <a:pt x="39364" y="39349"/>
                </a:lnTo>
                <a:lnTo>
                  <a:pt x="38404" y="37429"/>
                </a:lnTo>
                <a:lnTo>
                  <a:pt x="38404" y="35524"/>
                </a:lnTo>
                <a:lnTo>
                  <a:pt x="37444" y="34564"/>
                </a:lnTo>
                <a:lnTo>
                  <a:pt x="35524" y="32628"/>
                </a:lnTo>
                <a:lnTo>
                  <a:pt x="34564" y="31683"/>
                </a:lnTo>
                <a:lnTo>
                  <a:pt x="32644" y="30723"/>
                </a:lnTo>
                <a:lnTo>
                  <a:pt x="30723" y="29748"/>
                </a:lnTo>
                <a:lnTo>
                  <a:pt x="29763" y="28803"/>
                </a:lnTo>
                <a:lnTo>
                  <a:pt x="27843" y="27843"/>
                </a:lnTo>
                <a:lnTo>
                  <a:pt x="25923" y="27843"/>
                </a:lnTo>
                <a:lnTo>
                  <a:pt x="24002" y="26883"/>
                </a:lnTo>
                <a:lnTo>
                  <a:pt x="22082" y="25908"/>
                </a:lnTo>
                <a:lnTo>
                  <a:pt x="21122" y="25908"/>
                </a:lnTo>
                <a:lnTo>
                  <a:pt x="19202" y="24963"/>
                </a:lnTo>
                <a:lnTo>
                  <a:pt x="17282" y="24003"/>
                </a:lnTo>
                <a:lnTo>
                  <a:pt x="16322" y="23042"/>
                </a:lnTo>
                <a:lnTo>
                  <a:pt x="14401" y="22082"/>
                </a:lnTo>
                <a:lnTo>
                  <a:pt x="13441" y="21122"/>
                </a:lnTo>
                <a:lnTo>
                  <a:pt x="12481" y="20162"/>
                </a:lnTo>
                <a:lnTo>
                  <a:pt x="11521" y="19202"/>
                </a:lnTo>
                <a:lnTo>
                  <a:pt x="11521" y="14401"/>
                </a:lnTo>
                <a:lnTo>
                  <a:pt x="12481" y="13441"/>
                </a:lnTo>
                <a:lnTo>
                  <a:pt x="12481" y="12481"/>
                </a:lnTo>
                <a:lnTo>
                  <a:pt x="13441" y="11521"/>
                </a:lnTo>
                <a:lnTo>
                  <a:pt x="14401" y="10561"/>
                </a:lnTo>
                <a:lnTo>
                  <a:pt x="15361" y="9601"/>
                </a:lnTo>
                <a:lnTo>
                  <a:pt x="16322" y="9601"/>
                </a:lnTo>
                <a:lnTo>
                  <a:pt x="17282" y="8641"/>
                </a:lnTo>
                <a:lnTo>
                  <a:pt x="26883" y="8641"/>
                </a:lnTo>
                <a:lnTo>
                  <a:pt x="28803" y="9601"/>
                </a:lnTo>
                <a:lnTo>
                  <a:pt x="29763" y="9601"/>
                </a:lnTo>
                <a:lnTo>
                  <a:pt x="31683" y="10561"/>
                </a:lnTo>
                <a:lnTo>
                  <a:pt x="32644" y="10561"/>
                </a:lnTo>
                <a:lnTo>
                  <a:pt x="33604" y="11521"/>
                </a:lnTo>
                <a:lnTo>
                  <a:pt x="34564" y="12481"/>
                </a:lnTo>
                <a:lnTo>
                  <a:pt x="36469" y="12481"/>
                </a:lnTo>
                <a:lnTo>
                  <a:pt x="36469" y="11521"/>
                </a:lnTo>
                <a:lnTo>
                  <a:pt x="37444" y="11521"/>
                </a:lnTo>
                <a:lnTo>
                  <a:pt x="37444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3" name="object 313"/>
          <p:cNvSpPr/>
          <p:nvPr/>
        </p:nvSpPr>
        <p:spPr>
          <a:xfrm>
            <a:off x="5989487" y="3611178"/>
            <a:ext cx="46085" cy="87355"/>
          </a:xfrm>
          <a:custGeom>
            <a:avLst/>
            <a:gdLst/>
            <a:ahLst/>
            <a:cxnLst/>
            <a:rect l="l" t="t" r="r" b="b"/>
            <a:pathLst>
              <a:path w="46085" h="87355">
                <a:moveTo>
                  <a:pt x="42245" y="31683"/>
                </a:moveTo>
                <a:lnTo>
                  <a:pt x="43205" y="31683"/>
                </a:lnTo>
                <a:lnTo>
                  <a:pt x="43205" y="30723"/>
                </a:lnTo>
                <a:lnTo>
                  <a:pt x="44165" y="30723"/>
                </a:lnTo>
                <a:lnTo>
                  <a:pt x="44165" y="27843"/>
                </a:lnTo>
                <a:lnTo>
                  <a:pt x="43205" y="27843"/>
                </a:lnTo>
                <a:lnTo>
                  <a:pt x="42245" y="26883"/>
                </a:lnTo>
                <a:lnTo>
                  <a:pt x="34564" y="26883"/>
                </a:lnTo>
                <a:lnTo>
                  <a:pt x="34564" y="27843"/>
                </a:lnTo>
                <a:lnTo>
                  <a:pt x="32644" y="27843"/>
                </a:lnTo>
                <a:lnTo>
                  <a:pt x="32644" y="28803"/>
                </a:lnTo>
                <a:lnTo>
                  <a:pt x="31683" y="28803"/>
                </a:lnTo>
                <a:lnTo>
                  <a:pt x="10561" y="52806"/>
                </a:lnTo>
                <a:lnTo>
                  <a:pt x="10561" y="960"/>
                </a:lnTo>
                <a:lnTo>
                  <a:pt x="9601" y="0"/>
                </a:lnTo>
                <a:lnTo>
                  <a:pt x="975" y="0"/>
                </a:lnTo>
                <a:lnTo>
                  <a:pt x="975" y="960"/>
                </a:lnTo>
                <a:lnTo>
                  <a:pt x="0" y="960"/>
                </a:lnTo>
                <a:lnTo>
                  <a:pt x="0" y="85435"/>
                </a:lnTo>
                <a:lnTo>
                  <a:pt x="975" y="86395"/>
                </a:lnTo>
                <a:lnTo>
                  <a:pt x="2880" y="86395"/>
                </a:lnTo>
                <a:lnTo>
                  <a:pt x="3840" y="87355"/>
                </a:lnTo>
                <a:lnTo>
                  <a:pt x="6720" y="87355"/>
                </a:lnTo>
                <a:lnTo>
                  <a:pt x="7680" y="86395"/>
                </a:lnTo>
                <a:lnTo>
                  <a:pt x="10561" y="86395"/>
                </a:lnTo>
                <a:lnTo>
                  <a:pt x="10561" y="53766"/>
                </a:lnTo>
                <a:lnTo>
                  <a:pt x="34564" y="84475"/>
                </a:lnTo>
                <a:lnTo>
                  <a:pt x="34564" y="85435"/>
                </a:lnTo>
                <a:lnTo>
                  <a:pt x="35524" y="85435"/>
                </a:lnTo>
                <a:lnTo>
                  <a:pt x="35524" y="86395"/>
                </a:lnTo>
                <a:lnTo>
                  <a:pt x="38404" y="86395"/>
                </a:lnTo>
                <a:lnTo>
                  <a:pt x="38404" y="87355"/>
                </a:lnTo>
                <a:lnTo>
                  <a:pt x="42245" y="87355"/>
                </a:lnTo>
                <a:lnTo>
                  <a:pt x="43205" y="86395"/>
                </a:lnTo>
                <a:lnTo>
                  <a:pt x="46085" y="86395"/>
                </a:lnTo>
                <a:lnTo>
                  <a:pt x="46085" y="83515"/>
                </a:lnTo>
                <a:lnTo>
                  <a:pt x="45125" y="82555"/>
                </a:lnTo>
                <a:lnTo>
                  <a:pt x="45125" y="81594"/>
                </a:lnTo>
                <a:lnTo>
                  <a:pt x="22082" y="52806"/>
                </a:lnTo>
                <a:lnTo>
                  <a:pt x="42245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4" name="object 314"/>
          <p:cNvSpPr/>
          <p:nvPr/>
        </p:nvSpPr>
        <p:spPr>
          <a:xfrm>
            <a:off x="6107567" y="3645743"/>
            <a:ext cx="5760" cy="17266"/>
          </a:xfrm>
          <a:custGeom>
            <a:avLst/>
            <a:gdLst/>
            <a:ahLst/>
            <a:cxnLst/>
            <a:rect l="l" t="t" r="r" b="b"/>
            <a:pathLst>
              <a:path w="5760" h="17266">
                <a:moveTo>
                  <a:pt x="5760" y="0"/>
                </a:moveTo>
                <a:lnTo>
                  <a:pt x="4800" y="960"/>
                </a:lnTo>
                <a:lnTo>
                  <a:pt x="3840" y="1920"/>
                </a:lnTo>
                <a:lnTo>
                  <a:pt x="2880" y="3840"/>
                </a:lnTo>
                <a:lnTo>
                  <a:pt x="960" y="4800"/>
                </a:lnTo>
                <a:lnTo>
                  <a:pt x="0" y="4800"/>
                </a:lnTo>
                <a:lnTo>
                  <a:pt x="1920" y="15361"/>
                </a:lnTo>
                <a:lnTo>
                  <a:pt x="3840" y="16322"/>
                </a:lnTo>
                <a:lnTo>
                  <a:pt x="5760" y="17266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5" name="object 315"/>
          <p:cNvSpPr/>
          <p:nvPr/>
        </p:nvSpPr>
        <p:spPr>
          <a:xfrm>
            <a:off x="6077818" y="3616939"/>
            <a:ext cx="52791" cy="80634"/>
          </a:xfrm>
          <a:custGeom>
            <a:avLst/>
            <a:gdLst/>
            <a:ahLst/>
            <a:cxnLst/>
            <a:rect l="l" t="t" r="r" b="b"/>
            <a:pathLst>
              <a:path w="52791" h="80634">
                <a:moveTo>
                  <a:pt x="43190" y="75834"/>
                </a:moveTo>
                <a:lnTo>
                  <a:pt x="45110" y="74874"/>
                </a:lnTo>
                <a:lnTo>
                  <a:pt x="47030" y="73914"/>
                </a:lnTo>
                <a:lnTo>
                  <a:pt x="47990" y="71993"/>
                </a:lnTo>
                <a:lnTo>
                  <a:pt x="48950" y="70073"/>
                </a:lnTo>
                <a:lnTo>
                  <a:pt x="50871" y="69113"/>
                </a:lnTo>
                <a:lnTo>
                  <a:pt x="51831" y="67193"/>
                </a:lnTo>
                <a:lnTo>
                  <a:pt x="51831" y="64312"/>
                </a:lnTo>
                <a:lnTo>
                  <a:pt x="52791" y="62407"/>
                </a:lnTo>
                <a:lnTo>
                  <a:pt x="52791" y="52791"/>
                </a:lnTo>
                <a:lnTo>
                  <a:pt x="51831" y="49911"/>
                </a:lnTo>
                <a:lnTo>
                  <a:pt x="50871" y="48006"/>
                </a:lnTo>
                <a:lnTo>
                  <a:pt x="49911" y="46070"/>
                </a:lnTo>
                <a:lnTo>
                  <a:pt x="47990" y="44165"/>
                </a:lnTo>
                <a:lnTo>
                  <a:pt x="47030" y="42245"/>
                </a:lnTo>
                <a:lnTo>
                  <a:pt x="45110" y="41285"/>
                </a:lnTo>
                <a:lnTo>
                  <a:pt x="43190" y="40325"/>
                </a:lnTo>
                <a:lnTo>
                  <a:pt x="41269" y="38404"/>
                </a:lnTo>
                <a:lnTo>
                  <a:pt x="39349" y="38404"/>
                </a:lnTo>
                <a:lnTo>
                  <a:pt x="37429" y="37444"/>
                </a:lnTo>
                <a:lnTo>
                  <a:pt x="39349" y="36484"/>
                </a:lnTo>
                <a:lnTo>
                  <a:pt x="40309" y="35524"/>
                </a:lnTo>
                <a:lnTo>
                  <a:pt x="42230" y="34564"/>
                </a:lnTo>
                <a:lnTo>
                  <a:pt x="43190" y="33604"/>
                </a:lnTo>
                <a:lnTo>
                  <a:pt x="44150" y="32644"/>
                </a:lnTo>
                <a:lnTo>
                  <a:pt x="45110" y="30723"/>
                </a:lnTo>
                <a:lnTo>
                  <a:pt x="46070" y="29763"/>
                </a:lnTo>
                <a:lnTo>
                  <a:pt x="47030" y="27843"/>
                </a:lnTo>
                <a:lnTo>
                  <a:pt x="47030" y="25923"/>
                </a:lnTo>
                <a:lnTo>
                  <a:pt x="47990" y="24003"/>
                </a:lnTo>
                <a:lnTo>
                  <a:pt x="47990" y="17282"/>
                </a:lnTo>
                <a:lnTo>
                  <a:pt x="47030" y="14401"/>
                </a:lnTo>
                <a:lnTo>
                  <a:pt x="46070" y="11521"/>
                </a:lnTo>
                <a:lnTo>
                  <a:pt x="45110" y="9601"/>
                </a:lnTo>
                <a:lnTo>
                  <a:pt x="44150" y="7680"/>
                </a:lnTo>
                <a:lnTo>
                  <a:pt x="41269" y="5760"/>
                </a:lnTo>
                <a:lnTo>
                  <a:pt x="39349" y="3840"/>
                </a:lnTo>
                <a:lnTo>
                  <a:pt x="37429" y="2880"/>
                </a:lnTo>
                <a:lnTo>
                  <a:pt x="33588" y="1920"/>
                </a:lnTo>
                <a:lnTo>
                  <a:pt x="30708" y="960"/>
                </a:lnTo>
                <a:lnTo>
                  <a:pt x="26868" y="0"/>
                </a:lnTo>
                <a:lnTo>
                  <a:pt x="2880" y="0"/>
                </a:lnTo>
                <a:lnTo>
                  <a:pt x="1904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78714"/>
                </a:lnTo>
                <a:lnTo>
                  <a:pt x="960" y="79674"/>
                </a:lnTo>
                <a:lnTo>
                  <a:pt x="1904" y="80634"/>
                </a:lnTo>
                <a:lnTo>
                  <a:pt x="30708" y="80634"/>
                </a:lnTo>
                <a:lnTo>
                  <a:pt x="32628" y="79674"/>
                </a:lnTo>
                <a:lnTo>
                  <a:pt x="35509" y="79674"/>
                </a:lnTo>
                <a:lnTo>
                  <a:pt x="32628" y="71033"/>
                </a:lnTo>
                <a:lnTo>
                  <a:pt x="30708" y="71993"/>
                </a:lnTo>
                <a:lnTo>
                  <a:pt x="10561" y="71993"/>
                </a:lnTo>
                <a:lnTo>
                  <a:pt x="10561" y="43205"/>
                </a:lnTo>
                <a:lnTo>
                  <a:pt x="26868" y="43205"/>
                </a:lnTo>
                <a:lnTo>
                  <a:pt x="29748" y="44165"/>
                </a:lnTo>
                <a:lnTo>
                  <a:pt x="31668" y="44165"/>
                </a:lnTo>
                <a:lnTo>
                  <a:pt x="29748" y="33604"/>
                </a:lnTo>
                <a:lnTo>
                  <a:pt x="27828" y="34564"/>
                </a:lnTo>
                <a:lnTo>
                  <a:pt x="10561" y="34564"/>
                </a:lnTo>
                <a:lnTo>
                  <a:pt x="10561" y="8641"/>
                </a:lnTo>
                <a:lnTo>
                  <a:pt x="24947" y="8641"/>
                </a:lnTo>
                <a:lnTo>
                  <a:pt x="26868" y="9601"/>
                </a:lnTo>
                <a:lnTo>
                  <a:pt x="28788" y="9601"/>
                </a:lnTo>
                <a:lnTo>
                  <a:pt x="30708" y="10561"/>
                </a:lnTo>
                <a:lnTo>
                  <a:pt x="32628" y="11521"/>
                </a:lnTo>
                <a:lnTo>
                  <a:pt x="33588" y="12481"/>
                </a:lnTo>
                <a:lnTo>
                  <a:pt x="34549" y="13441"/>
                </a:lnTo>
                <a:lnTo>
                  <a:pt x="35509" y="14401"/>
                </a:lnTo>
                <a:lnTo>
                  <a:pt x="36469" y="16322"/>
                </a:lnTo>
                <a:lnTo>
                  <a:pt x="36469" y="26883"/>
                </a:lnTo>
                <a:lnTo>
                  <a:pt x="35509" y="28803"/>
                </a:lnTo>
                <a:lnTo>
                  <a:pt x="35509" y="46070"/>
                </a:lnTo>
                <a:lnTo>
                  <a:pt x="37429" y="47045"/>
                </a:lnTo>
                <a:lnTo>
                  <a:pt x="38389" y="48966"/>
                </a:lnTo>
                <a:lnTo>
                  <a:pt x="40309" y="49911"/>
                </a:lnTo>
                <a:lnTo>
                  <a:pt x="40309" y="51846"/>
                </a:lnTo>
                <a:lnTo>
                  <a:pt x="41269" y="53751"/>
                </a:lnTo>
                <a:lnTo>
                  <a:pt x="42230" y="55686"/>
                </a:lnTo>
                <a:lnTo>
                  <a:pt x="42230" y="60472"/>
                </a:lnTo>
                <a:lnTo>
                  <a:pt x="41269" y="62407"/>
                </a:lnTo>
                <a:lnTo>
                  <a:pt x="40309" y="64312"/>
                </a:lnTo>
                <a:lnTo>
                  <a:pt x="39349" y="66248"/>
                </a:lnTo>
                <a:lnTo>
                  <a:pt x="38389" y="67193"/>
                </a:lnTo>
                <a:lnTo>
                  <a:pt x="37429" y="68153"/>
                </a:lnTo>
                <a:lnTo>
                  <a:pt x="39349" y="77754"/>
                </a:lnTo>
                <a:lnTo>
                  <a:pt x="41269" y="76794"/>
                </a:lnTo>
                <a:lnTo>
                  <a:pt x="43190" y="75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6" name="object 316"/>
          <p:cNvSpPr/>
          <p:nvPr/>
        </p:nvSpPr>
        <p:spPr>
          <a:xfrm>
            <a:off x="6110447" y="3685092"/>
            <a:ext cx="6720" cy="11521"/>
          </a:xfrm>
          <a:custGeom>
            <a:avLst/>
            <a:gdLst/>
            <a:ahLst/>
            <a:cxnLst/>
            <a:rect l="l" t="t" r="r" b="b"/>
            <a:pathLst>
              <a:path w="6720" h="11521">
                <a:moveTo>
                  <a:pt x="6720" y="9601"/>
                </a:moveTo>
                <a:lnTo>
                  <a:pt x="4800" y="0"/>
                </a:lnTo>
                <a:lnTo>
                  <a:pt x="2880" y="1920"/>
                </a:lnTo>
                <a:lnTo>
                  <a:pt x="1920" y="1920"/>
                </a:lnTo>
                <a:lnTo>
                  <a:pt x="0" y="2880"/>
                </a:lnTo>
                <a:lnTo>
                  <a:pt x="2880" y="11521"/>
                </a:lnTo>
                <a:lnTo>
                  <a:pt x="4800" y="10561"/>
                </a:lnTo>
                <a:lnTo>
                  <a:pt x="672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7" name="object 317"/>
          <p:cNvSpPr/>
          <p:nvPr/>
        </p:nvSpPr>
        <p:spPr>
          <a:xfrm>
            <a:off x="4479462" y="3638062"/>
            <a:ext cx="155508" cy="39364"/>
          </a:xfrm>
          <a:custGeom>
            <a:avLst/>
            <a:gdLst/>
            <a:ahLst/>
            <a:cxnLst/>
            <a:rect l="l" t="t" r="r" b="b"/>
            <a:pathLst>
              <a:path w="155508" h="39364">
                <a:moveTo>
                  <a:pt x="155508" y="2880"/>
                </a:moveTo>
                <a:lnTo>
                  <a:pt x="155508" y="960"/>
                </a:lnTo>
                <a:lnTo>
                  <a:pt x="154548" y="0"/>
                </a:lnTo>
                <a:lnTo>
                  <a:pt x="70073" y="0"/>
                </a:lnTo>
                <a:lnTo>
                  <a:pt x="70073" y="6720"/>
                </a:lnTo>
                <a:lnTo>
                  <a:pt x="154548" y="6720"/>
                </a:lnTo>
                <a:lnTo>
                  <a:pt x="155508" y="4800"/>
                </a:lnTo>
                <a:lnTo>
                  <a:pt x="155508" y="2880"/>
                </a:lnTo>
                <a:close/>
              </a:path>
              <a:path w="155508" h="39364">
                <a:moveTo>
                  <a:pt x="70073" y="-32644"/>
                </a:moveTo>
                <a:lnTo>
                  <a:pt x="0" y="2880"/>
                </a:lnTo>
                <a:lnTo>
                  <a:pt x="70073" y="38389"/>
                </a:lnTo>
                <a:lnTo>
                  <a:pt x="70073" y="6720"/>
                </a:lnTo>
                <a:lnTo>
                  <a:pt x="61432" y="6720"/>
                </a:lnTo>
                <a:lnTo>
                  <a:pt x="59512" y="4800"/>
                </a:lnTo>
                <a:lnTo>
                  <a:pt x="59512" y="960"/>
                </a:lnTo>
                <a:lnTo>
                  <a:pt x="61432" y="0"/>
                </a:lnTo>
                <a:lnTo>
                  <a:pt x="70073" y="0"/>
                </a:lnTo>
                <a:lnTo>
                  <a:pt x="70073" y="-32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8" name="object 318"/>
          <p:cNvSpPr/>
          <p:nvPr/>
        </p:nvSpPr>
        <p:spPr>
          <a:xfrm>
            <a:off x="4479462" y="3605418"/>
            <a:ext cx="156469" cy="71033"/>
          </a:xfrm>
          <a:custGeom>
            <a:avLst/>
            <a:gdLst/>
            <a:ahLst/>
            <a:cxnLst/>
            <a:rect l="l" t="t" r="r" b="b"/>
            <a:pathLst>
              <a:path w="156469" h="71033">
                <a:moveTo>
                  <a:pt x="69113" y="486"/>
                </a:moveTo>
                <a:lnTo>
                  <a:pt x="0" y="35524"/>
                </a:lnTo>
                <a:lnTo>
                  <a:pt x="69113" y="1433"/>
                </a:lnTo>
                <a:lnTo>
                  <a:pt x="69113" y="31684"/>
                </a:lnTo>
                <a:lnTo>
                  <a:pt x="61432" y="31683"/>
                </a:lnTo>
                <a:lnTo>
                  <a:pt x="60472" y="32644"/>
                </a:lnTo>
                <a:lnTo>
                  <a:pt x="60472" y="34564"/>
                </a:lnTo>
                <a:lnTo>
                  <a:pt x="61432" y="33604"/>
                </a:lnTo>
                <a:lnTo>
                  <a:pt x="61432" y="32644"/>
                </a:lnTo>
                <a:lnTo>
                  <a:pt x="153588" y="32644"/>
                </a:lnTo>
                <a:lnTo>
                  <a:pt x="154548" y="33604"/>
                </a:lnTo>
                <a:lnTo>
                  <a:pt x="154548" y="34564"/>
                </a:lnTo>
                <a:lnTo>
                  <a:pt x="155508" y="35524"/>
                </a:lnTo>
                <a:lnTo>
                  <a:pt x="156469" y="35524"/>
                </a:lnTo>
                <a:lnTo>
                  <a:pt x="155508" y="32644"/>
                </a:lnTo>
                <a:lnTo>
                  <a:pt x="154548" y="32644"/>
                </a:lnTo>
                <a:lnTo>
                  <a:pt x="153588" y="31683"/>
                </a:lnTo>
                <a:lnTo>
                  <a:pt x="70073" y="31684"/>
                </a:lnTo>
                <a:lnTo>
                  <a:pt x="70073" y="0"/>
                </a:lnTo>
                <a:lnTo>
                  <a:pt x="69436" y="323"/>
                </a:lnTo>
                <a:lnTo>
                  <a:pt x="69113" y="0"/>
                </a:lnTo>
                <a:lnTo>
                  <a:pt x="69113" y="486"/>
                </a:lnTo>
                <a:close/>
              </a:path>
              <a:path w="156469" h="71033">
                <a:moveTo>
                  <a:pt x="70073" y="70088"/>
                </a:moveTo>
                <a:lnTo>
                  <a:pt x="70073" y="39364"/>
                </a:lnTo>
                <a:lnTo>
                  <a:pt x="153588" y="39364"/>
                </a:lnTo>
                <a:lnTo>
                  <a:pt x="154548" y="38404"/>
                </a:lnTo>
                <a:lnTo>
                  <a:pt x="155508" y="38404"/>
                </a:lnTo>
                <a:lnTo>
                  <a:pt x="155508" y="37444"/>
                </a:lnTo>
                <a:lnTo>
                  <a:pt x="156469" y="35524"/>
                </a:lnTo>
                <a:lnTo>
                  <a:pt x="155508" y="35524"/>
                </a:lnTo>
                <a:lnTo>
                  <a:pt x="154548" y="36484"/>
                </a:lnTo>
                <a:lnTo>
                  <a:pt x="154548" y="37444"/>
                </a:lnTo>
                <a:lnTo>
                  <a:pt x="153588" y="38404"/>
                </a:lnTo>
                <a:lnTo>
                  <a:pt x="70073" y="38404"/>
                </a:lnTo>
                <a:lnTo>
                  <a:pt x="70073" y="32644"/>
                </a:lnTo>
                <a:lnTo>
                  <a:pt x="69113" y="32644"/>
                </a:lnTo>
                <a:lnTo>
                  <a:pt x="69113" y="38404"/>
                </a:lnTo>
                <a:lnTo>
                  <a:pt x="61432" y="38404"/>
                </a:lnTo>
                <a:lnTo>
                  <a:pt x="60472" y="36484"/>
                </a:lnTo>
                <a:lnTo>
                  <a:pt x="60472" y="32644"/>
                </a:lnTo>
                <a:lnTo>
                  <a:pt x="59512" y="34564"/>
                </a:lnTo>
                <a:lnTo>
                  <a:pt x="58552" y="37444"/>
                </a:lnTo>
                <a:lnTo>
                  <a:pt x="60472" y="39364"/>
                </a:lnTo>
                <a:lnTo>
                  <a:pt x="69113" y="39364"/>
                </a:lnTo>
                <a:lnTo>
                  <a:pt x="69113" y="69615"/>
                </a:lnTo>
                <a:lnTo>
                  <a:pt x="0" y="35524"/>
                </a:lnTo>
                <a:lnTo>
                  <a:pt x="69113" y="70547"/>
                </a:lnTo>
                <a:lnTo>
                  <a:pt x="69113" y="71033"/>
                </a:lnTo>
                <a:lnTo>
                  <a:pt x="69439" y="70712"/>
                </a:lnTo>
                <a:lnTo>
                  <a:pt x="70073" y="71033"/>
                </a:lnTo>
                <a:lnTo>
                  <a:pt x="70073" y="70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9" name="object 319"/>
          <p:cNvSpPr/>
          <p:nvPr/>
        </p:nvSpPr>
        <p:spPr>
          <a:xfrm>
            <a:off x="5699577" y="4070040"/>
            <a:ext cx="41285" cy="81610"/>
          </a:xfrm>
          <a:custGeom>
            <a:avLst/>
            <a:gdLst/>
            <a:ahLst/>
            <a:cxnLst/>
            <a:rect l="l" t="t" r="r" b="b"/>
            <a:pathLst>
              <a:path w="41285" h="81610">
                <a:moveTo>
                  <a:pt x="975" y="80650"/>
                </a:moveTo>
                <a:lnTo>
                  <a:pt x="1920" y="80650"/>
                </a:lnTo>
                <a:lnTo>
                  <a:pt x="2880" y="81610"/>
                </a:lnTo>
                <a:lnTo>
                  <a:pt x="40325" y="81610"/>
                </a:lnTo>
                <a:lnTo>
                  <a:pt x="40325" y="80650"/>
                </a:lnTo>
                <a:lnTo>
                  <a:pt x="41285" y="80650"/>
                </a:lnTo>
                <a:lnTo>
                  <a:pt x="41285" y="72969"/>
                </a:lnTo>
                <a:lnTo>
                  <a:pt x="40325" y="72969"/>
                </a:lnTo>
                <a:lnTo>
                  <a:pt x="40325" y="71993"/>
                </a:lnTo>
                <a:lnTo>
                  <a:pt x="10561" y="71993"/>
                </a:lnTo>
                <a:lnTo>
                  <a:pt x="10561" y="1920"/>
                </a:lnTo>
                <a:lnTo>
                  <a:pt x="9601" y="975"/>
                </a:lnTo>
                <a:lnTo>
                  <a:pt x="7680" y="975"/>
                </a:lnTo>
                <a:lnTo>
                  <a:pt x="6720" y="0"/>
                </a:lnTo>
                <a:lnTo>
                  <a:pt x="2880" y="0"/>
                </a:lnTo>
                <a:lnTo>
                  <a:pt x="2880" y="975"/>
                </a:lnTo>
                <a:lnTo>
                  <a:pt x="0" y="975"/>
                </a:lnTo>
                <a:lnTo>
                  <a:pt x="0" y="79689"/>
                </a:lnTo>
                <a:lnTo>
                  <a:pt x="975" y="806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0" name="object 320"/>
          <p:cNvSpPr/>
          <p:nvPr/>
        </p:nvSpPr>
        <p:spPr>
          <a:xfrm>
            <a:off x="5788853" y="4067175"/>
            <a:ext cx="64328" cy="85420"/>
          </a:xfrm>
          <a:custGeom>
            <a:avLst/>
            <a:gdLst/>
            <a:ahLst/>
            <a:cxnLst/>
            <a:rect l="l" t="t" r="r" b="b"/>
            <a:pathLst>
              <a:path w="64328" h="85420">
                <a:moveTo>
                  <a:pt x="48005" y="40309"/>
                </a:moveTo>
                <a:lnTo>
                  <a:pt x="47045" y="40309"/>
                </a:lnTo>
                <a:lnTo>
                  <a:pt x="47045" y="48950"/>
                </a:lnTo>
                <a:lnTo>
                  <a:pt x="46085" y="50871"/>
                </a:lnTo>
                <a:lnTo>
                  <a:pt x="46085" y="52791"/>
                </a:lnTo>
                <a:lnTo>
                  <a:pt x="45125" y="53751"/>
                </a:lnTo>
                <a:lnTo>
                  <a:pt x="45125" y="55671"/>
                </a:lnTo>
                <a:lnTo>
                  <a:pt x="44165" y="57591"/>
                </a:lnTo>
                <a:lnTo>
                  <a:pt x="44165" y="58552"/>
                </a:lnTo>
                <a:lnTo>
                  <a:pt x="43205" y="60472"/>
                </a:lnTo>
                <a:lnTo>
                  <a:pt x="42245" y="61432"/>
                </a:lnTo>
                <a:lnTo>
                  <a:pt x="41285" y="62392"/>
                </a:lnTo>
                <a:lnTo>
                  <a:pt x="39364" y="60472"/>
                </a:lnTo>
                <a:lnTo>
                  <a:pt x="37444" y="59512"/>
                </a:lnTo>
                <a:lnTo>
                  <a:pt x="35524" y="57591"/>
                </a:lnTo>
                <a:lnTo>
                  <a:pt x="33604" y="55671"/>
                </a:lnTo>
                <a:lnTo>
                  <a:pt x="31683" y="53751"/>
                </a:lnTo>
                <a:lnTo>
                  <a:pt x="30723" y="51831"/>
                </a:lnTo>
                <a:lnTo>
                  <a:pt x="28803" y="49911"/>
                </a:lnTo>
                <a:lnTo>
                  <a:pt x="26883" y="47990"/>
                </a:lnTo>
                <a:lnTo>
                  <a:pt x="24963" y="46070"/>
                </a:lnTo>
                <a:lnTo>
                  <a:pt x="23042" y="44150"/>
                </a:lnTo>
                <a:lnTo>
                  <a:pt x="22082" y="42230"/>
                </a:lnTo>
                <a:lnTo>
                  <a:pt x="20162" y="41269"/>
                </a:lnTo>
                <a:lnTo>
                  <a:pt x="24002" y="38389"/>
                </a:lnTo>
                <a:lnTo>
                  <a:pt x="27843" y="36469"/>
                </a:lnTo>
                <a:lnTo>
                  <a:pt x="30723" y="34549"/>
                </a:lnTo>
                <a:lnTo>
                  <a:pt x="33604" y="32628"/>
                </a:lnTo>
                <a:lnTo>
                  <a:pt x="35524" y="30708"/>
                </a:lnTo>
                <a:lnTo>
                  <a:pt x="37444" y="28788"/>
                </a:lnTo>
                <a:lnTo>
                  <a:pt x="38404" y="26868"/>
                </a:lnTo>
                <a:lnTo>
                  <a:pt x="40325" y="24947"/>
                </a:lnTo>
                <a:lnTo>
                  <a:pt x="41285" y="23027"/>
                </a:lnTo>
                <a:lnTo>
                  <a:pt x="41285" y="21107"/>
                </a:lnTo>
                <a:lnTo>
                  <a:pt x="42245" y="19187"/>
                </a:lnTo>
                <a:lnTo>
                  <a:pt x="42245" y="14386"/>
                </a:lnTo>
                <a:lnTo>
                  <a:pt x="41285" y="11506"/>
                </a:lnTo>
                <a:lnTo>
                  <a:pt x="40325" y="9585"/>
                </a:lnTo>
                <a:lnTo>
                  <a:pt x="40325" y="7680"/>
                </a:lnTo>
                <a:lnTo>
                  <a:pt x="38404" y="5745"/>
                </a:lnTo>
                <a:lnTo>
                  <a:pt x="36484" y="4785"/>
                </a:lnTo>
                <a:lnTo>
                  <a:pt x="34564" y="2865"/>
                </a:lnTo>
                <a:lnTo>
                  <a:pt x="32644" y="1905"/>
                </a:lnTo>
                <a:lnTo>
                  <a:pt x="29763" y="944"/>
                </a:lnTo>
                <a:lnTo>
                  <a:pt x="27843" y="0"/>
                </a:lnTo>
                <a:lnTo>
                  <a:pt x="16322" y="0"/>
                </a:lnTo>
                <a:lnTo>
                  <a:pt x="12481" y="944"/>
                </a:lnTo>
                <a:lnTo>
                  <a:pt x="9616" y="1905"/>
                </a:lnTo>
                <a:lnTo>
                  <a:pt x="6736" y="2865"/>
                </a:lnTo>
                <a:lnTo>
                  <a:pt x="7680" y="16306"/>
                </a:lnTo>
                <a:lnTo>
                  <a:pt x="8641" y="14386"/>
                </a:lnTo>
                <a:lnTo>
                  <a:pt x="8641" y="13426"/>
                </a:lnTo>
                <a:lnTo>
                  <a:pt x="9616" y="12466"/>
                </a:lnTo>
                <a:lnTo>
                  <a:pt x="10561" y="11506"/>
                </a:lnTo>
                <a:lnTo>
                  <a:pt x="11521" y="10546"/>
                </a:lnTo>
                <a:lnTo>
                  <a:pt x="12481" y="9585"/>
                </a:lnTo>
                <a:lnTo>
                  <a:pt x="14401" y="9585"/>
                </a:lnTo>
                <a:lnTo>
                  <a:pt x="15361" y="8625"/>
                </a:lnTo>
                <a:lnTo>
                  <a:pt x="23042" y="8625"/>
                </a:lnTo>
                <a:lnTo>
                  <a:pt x="24963" y="9585"/>
                </a:lnTo>
                <a:lnTo>
                  <a:pt x="25923" y="9585"/>
                </a:lnTo>
                <a:lnTo>
                  <a:pt x="27843" y="10546"/>
                </a:lnTo>
                <a:lnTo>
                  <a:pt x="28803" y="11506"/>
                </a:lnTo>
                <a:lnTo>
                  <a:pt x="29763" y="12466"/>
                </a:lnTo>
                <a:lnTo>
                  <a:pt x="29763" y="13426"/>
                </a:lnTo>
                <a:lnTo>
                  <a:pt x="30723" y="14386"/>
                </a:lnTo>
                <a:lnTo>
                  <a:pt x="30723" y="15346"/>
                </a:lnTo>
                <a:lnTo>
                  <a:pt x="31683" y="16306"/>
                </a:lnTo>
                <a:lnTo>
                  <a:pt x="31683" y="19187"/>
                </a:lnTo>
                <a:lnTo>
                  <a:pt x="30723" y="20147"/>
                </a:lnTo>
                <a:lnTo>
                  <a:pt x="30723" y="22067"/>
                </a:lnTo>
                <a:lnTo>
                  <a:pt x="29763" y="23027"/>
                </a:lnTo>
                <a:lnTo>
                  <a:pt x="28803" y="23987"/>
                </a:lnTo>
                <a:lnTo>
                  <a:pt x="27843" y="25908"/>
                </a:lnTo>
                <a:lnTo>
                  <a:pt x="26883" y="26868"/>
                </a:lnTo>
                <a:lnTo>
                  <a:pt x="24963" y="28788"/>
                </a:lnTo>
                <a:lnTo>
                  <a:pt x="23042" y="29748"/>
                </a:lnTo>
                <a:lnTo>
                  <a:pt x="21122" y="31668"/>
                </a:lnTo>
                <a:lnTo>
                  <a:pt x="18242" y="32628"/>
                </a:lnTo>
                <a:lnTo>
                  <a:pt x="15361" y="34549"/>
                </a:lnTo>
                <a:lnTo>
                  <a:pt x="13456" y="32628"/>
                </a:lnTo>
                <a:lnTo>
                  <a:pt x="12481" y="30708"/>
                </a:lnTo>
                <a:lnTo>
                  <a:pt x="14401" y="49911"/>
                </a:lnTo>
                <a:lnTo>
                  <a:pt x="16322" y="51831"/>
                </a:lnTo>
                <a:lnTo>
                  <a:pt x="18242" y="53751"/>
                </a:lnTo>
                <a:lnTo>
                  <a:pt x="20162" y="55671"/>
                </a:lnTo>
                <a:lnTo>
                  <a:pt x="22082" y="57591"/>
                </a:lnTo>
                <a:lnTo>
                  <a:pt x="24002" y="59512"/>
                </a:lnTo>
                <a:lnTo>
                  <a:pt x="25923" y="62392"/>
                </a:lnTo>
                <a:lnTo>
                  <a:pt x="27843" y="64312"/>
                </a:lnTo>
                <a:lnTo>
                  <a:pt x="30723" y="66233"/>
                </a:lnTo>
                <a:lnTo>
                  <a:pt x="32644" y="68153"/>
                </a:lnTo>
                <a:lnTo>
                  <a:pt x="34564" y="70073"/>
                </a:lnTo>
                <a:lnTo>
                  <a:pt x="33604" y="71033"/>
                </a:lnTo>
                <a:lnTo>
                  <a:pt x="32644" y="71993"/>
                </a:lnTo>
                <a:lnTo>
                  <a:pt x="30723" y="72953"/>
                </a:lnTo>
                <a:lnTo>
                  <a:pt x="29763" y="72953"/>
                </a:lnTo>
                <a:lnTo>
                  <a:pt x="28803" y="73913"/>
                </a:lnTo>
                <a:lnTo>
                  <a:pt x="26883" y="74858"/>
                </a:lnTo>
                <a:lnTo>
                  <a:pt x="24963" y="74858"/>
                </a:lnTo>
                <a:lnTo>
                  <a:pt x="24002" y="75834"/>
                </a:lnTo>
                <a:lnTo>
                  <a:pt x="22082" y="75834"/>
                </a:lnTo>
                <a:lnTo>
                  <a:pt x="20162" y="76794"/>
                </a:lnTo>
                <a:lnTo>
                  <a:pt x="14401" y="76794"/>
                </a:lnTo>
                <a:lnTo>
                  <a:pt x="11521" y="75834"/>
                </a:lnTo>
                <a:lnTo>
                  <a:pt x="9616" y="75834"/>
                </a:lnTo>
                <a:lnTo>
                  <a:pt x="7680" y="74858"/>
                </a:lnTo>
                <a:lnTo>
                  <a:pt x="5775" y="73913"/>
                </a:lnTo>
                <a:lnTo>
                  <a:pt x="4800" y="72953"/>
                </a:lnTo>
                <a:lnTo>
                  <a:pt x="2895" y="71033"/>
                </a:lnTo>
                <a:lnTo>
                  <a:pt x="1935" y="70073"/>
                </a:lnTo>
                <a:lnTo>
                  <a:pt x="960" y="68153"/>
                </a:lnTo>
                <a:lnTo>
                  <a:pt x="960" y="66233"/>
                </a:lnTo>
                <a:lnTo>
                  <a:pt x="0" y="64312"/>
                </a:lnTo>
                <a:lnTo>
                  <a:pt x="1935" y="82555"/>
                </a:lnTo>
                <a:lnTo>
                  <a:pt x="3840" y="83515"/>
                </a:lnTo>
                <a:lnTo>
                  <a:pt x="5775" y="84475"/>
                </a:lnTo>
                <a:lnTo>
                  <a:pt x="8641" y="84475"/>
                </a:lnTo>
                <a:lnTo>
                  <a:pt x="10561" y="85420"/>
                </a:lnTo>
                <a:lnTo>
                  <a:pt x="21122" y="85420"/>
                </a:lnTo>
                <a:lnTo>
                  <a:pt x="24002" y="84475"/>
                </a:lnTo>
                <a:lnTo>
                  <a:pt x="25923" y="84475"/>
                </a:lnTo>
                <a:lnTo>
                  <a:pt x="28803" y="83515"/>
                </a:lnTo>
                <a:lnTo>
                  <a:pt x="30723" y="82555"/>
                </a:lnTo>
                <a:lnTo>
                  <a:pt x="32644" y="81594"/>
                </a:lnTo>
                <a:lnTo>
                  <a:pt x="34564" y="80634"/>
                </a:lnTo>
                <a:lnTo>
                  <a:pt x="36484" y="79674"/>
                </a:lnTo>
                <a:lnTo>
                  <a:pt x="38404" y="78714"/>
                </a:lnTo>
                <a:lnTo>
                  <a:pt x="40325" y="76794"/>
                </a:lnTo>
                <a:lnTo>
                  <a:pt x="42245" y="75834"/>
                </a:lnTo>
                <a:lnTo>
                  <a:pt x="44165" y="77754"/>
                </a:lnTo>
                <a:lnTo>
                  <a:pt x="47045" y="78714"/>
                </a:lnTo>
                <a:lnTo>
                  <a:pt x="48005" y="80634"/>
                </a:lnTo>
                <a:lnTo>
                  <a:pt x="49926" y="81594"/>
                </a:lnTo>
                <a:lnTo>
                  <a:pt x="51846" y="82555"/>
                </a:lnTo>
                <a:lnTo>
                  <a:pt x="52806" y="83515"/>
                </a:lnTo>
                <a:lnTo>
                  <a:pt x="54726" y="84475"/>
                </a:lnTo>
                <a:lnTo>
                  <a:pt x="56647" y="84475"/>
                </a:lnTo>
                <a:lnTo>
                  <a:pt x="57607" y="85420"/>
                </a:lnTo>
                <a:lnTo>
                  <a:pt x="62407" y="85420"/>
                </a:lnTo>
                <a:lnTo>
                  <a:pt x="62407" y="84475"/>
                </a:lnTo>
                <a:lnTo>
                  <a:pt x="63367" y="84475"/>
                </a:lnTo>
                <a:lnTo>
                  <a:pt x="63367" y="83515"/>
                </a:lnTo>
                <a:lnTo>
                  <a:pt x="64328" y="83515"/>
                </a:lnTo>
                <a:lnTo>
                  <a:pt x="64328" y="77754"/>
                </a:lnTo>
                <a:lnTo>
                  <a:pt x="63367" y="76794"/>
                </a:lnTo>
                <a:lnTo>
                  <a:pt x="60487" y="76794"/>
                </a:lnTo>
                <a:lnTo>
                  <a:pt x="60487" y="75834"/>
                </a:lnTo>
                <a:lnTo>
                  <a:pt x="59527" y="75834"/>
                </a:lnTo>
                <a:lnTo>
                  <a:pt x="58567" y="74858"/>
                </a:lnTo>
                <a:lnTo>
                  <a:pt x="57607" y="74858"/>
                </a:lnTo>
                <a:lnTo>
                  <a:pt x="56647" y="73913"/>
                </a:lnTo>
                <a:lnTo>
                  <a:pt x="54726" y="72953"/>
                </a:lnTo>
                <a:lnTo>
                  <a:pt x="53766" y="71993"/>
                </a:lnTo>
                <a:lnTo>
                  <a:pt x="52806" y="71033"/>
                </a:lnTo>
                <a:lnTo>
                  <a:pt x="50886" y="70073"/>
                </a:lnTo>
                <a:lnTo>
                  <a:pt x="48966" y="68153"/>
                </a:lnTo>
                <a:lnTo>
                  <a:pt x="49926" y="67193"/>
                </a:lnTo>
                <a:lnTo>
                  <a:pt x="50886" y="65272"/>
                </a:lnTo>
                <a:lnTo>
                  <a:pt x="51846" y="63352"/>
                </a:lnTo>
                <a:lnTo>
                  <a:pt x="53766" y="61432"/>
                </a:lnTo>
                <a:lnTo>
                  <a:pt x="53766" y="59512"/>
                </a:lnTo>
                <a:lnTo>
                  <a:pt x="54726" y="56631"/>
                </a:lnTo>
                <a:lnTo>
                  <a:pt x="55686" y="54711"/>
                </a:lnTo>
                <a:lnTo>
                  <a:pt x="55686" y="52791"/>
                </a:lnTo>
                <a:lnTo>
                  <a:pt x="56647" y="50871"/>
                </a:lnTo>
                <a:lnTo>
                  <a:pt x="56647" y="40309"/>
                </a:lnTo>
                <a:lnTo>
                  <a:pt x="55686" y="40309"/>
                </a:lnTo>
                <a:lnTo>
                  <a:pt x="54726" y="39349"/>
                </a:lnTo>
                <a:lnTo>
                  <a:pt x="49926" y="39349"/>
                </a:lnTo>
                <a:lnTo>
                  <a:pt x="48966" y="40309"/>
                </a:lnTo>
                <a:lnTo>
                  <a:pt x="48005" y="40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1" name="object 321"/>
          <p:cNvSpPr/>
          <p:nvPr/>
        </p:nvSpPr>
        <p:spPr>
          <a:xfrm>
            <a:off x="5778306" y="4070040"/>
            <a:ext cx="24947" cy="79689"/>
          </a:xfrm>
          <a:custGeom>
            <a:avLst/>
            <a:gdLst/>
            <a:ahLst/>
            <a:cxnLst/>
            <a:rect l="l" t="t" r="r" b="b"/>
            <a:pathLst>
              <a:path w="24947" h="79689">
                <a:moveTo>
                  <a:pt x="960" y="67208"/>
                </a:moveTo>
                <a:lnTo>
                  <a:pt x="960" y="69128"/>
                </a:lnTo>
                <a:lnTo>
                  <a:pt x="1920" y="71048"/>
                </a:lnTo>
                <a:lnTo>
                  <a:pt x="2880" y="71993"/>
                </a:lnTo>
                <a:lnTo>
                  <a:pt x="3825" y="73929"/>
                </a:lnTo>
                <a:lnTo>
                  <a:pt x="5760" y="75849"/>
                </a:lnTo>
                <a:lnTo>
                  <a:pt x="6720" y="76809"/>
                </a:lnTo>
                <a:lnTo>
                  <a:pt x="8641" y="77769"/>
                </a:lnTo>
                <a:lnTo>
                  <a:pt x="10546" y="78729"/>
                </a:lnTo>
                <a:lnTo>
                  <a:pt x="12481" y="79689"/>
                </a:lnTo>
                <a:lnTo>
                  <a:pt x="10546" y="61447"/>
                </a:lnTo>
                <a:lnTo>
                  <a:pt x="10546" y="56647"/>
                </a:lnTo>
                <a:lnTo>
                  <a:pt x="11506" y="54726"/>
                </a:lnTo>
                <a:lnTo>
                  <a:pt x="11506" y="53766"/>
                </a:lnTo>
                <a:lnTo>
                  <a:pt x="12481" y="51846"/>
                </a:lnTo>
                <a:lnTo>
                  <a:pt x="13441" y="50886"/>
                </a:lnTo>
                <a:lnTo>
                  <a:pt x="14386" y="49926"/>
                </a:lnTo>
                <a:lnTo>
                  <a:pt x="15346" y="48005"/>
                </a:lnTo>
                <a:lnTo>
                  <a:pt x="16322" y="47045"/>
                </a:lnTo>
                <a:lnTo>
                  <a:pt x="18227" y="46085"/>
                </a:lnTo>
                <a:lnTo>
                  <a:pt x="20162" y="44165"/>
                </a:lnTo>
                <a:lnTo>
                  <a:pt x="22067" y="43205"/>
                </a:lnTo>
                <a:lnTo>
                  <a:pt x="23027" y="45125"/>
                </a:lnTo>
                <a:lnTo>
                  <a:pt x="24947" y="47045"/>
                </a:lnTo>
                <a:lnTo>
                  <a:pt x="23027" y="27843"/>
                </a:lnTo>
                <a:lnTo>
                  <a:pt x="22067" y="26883"/>
                </a:lnTo>
                <a:lnTo>
                  <a:pt x="21107" y="24963"/>
                </a:lnTo>
                <a:lnTo>
                  <a:pt x="20162" y="24002"/>
                </a:lnTo>
                <a:lnTo>
                  <a:pt x="20162" y="23042"/>
                </a:lnTo>
                <a:lnTo>
                  <a:pt x="19187" y="21122"/>
                </a:lnTo>
                <a:lnTo>
                  <a:pt x="19187" y="20162"/>
                </a:lnTo>
                <a:lnTo>
                  <a:pt x="18227" y="19202"/>
                </a:lnTo>
                <a:lnTo>
                  <a:pt x="18227" y="13441"/>
                </a:lnTo>
                <a:lnTo>
                  <a:pt x="17282" y="0"/>
                </a:lnTo>
                <a:lnTo>
                  <a:pt x="14386" y="975"/>
                </a:lnTo>
                <a:lnTo>
                  <a:pt x="12481" y="2880"/>
                </a:lnTo>
                <a:lnTo>
                  <a:pt x="10546" y="4815"/>
                </a:lnTo>
                <a:lnTo>
                  <a:pt x="9601" y="6720"/>
                </a:lnTo>
                <a:lnTo>
                  <a:pt x="8641" y="9601"/>
                </a:lnTo>
                <a:lnTo>
                  <a:pt x="7665" y="11521"/>
                </a:lnTo>
                <a:lnTo>
                  <a:pt x="6720" y="14401"/>
                </a:lnTo>
                <a:lnTo>
                  <a:pt x="6720" y="18242"/>
                </a:lnTo>
                <a:lnTo>
                  <a:pt x="7665" y="19202"/>
                </a:lnTo>
                <a:lnTo>
                  <a:pt x="7665" y="22082"/>
                </a:lnTo>
                <a:lnTo>
                  <a:pt x="8641" y="24002"/>
                </a:lnTo>
                <a:lnTo>
                  <a:pt x="9601" y="24963"/>
                </a:lnTo>
                <a:lnTo>
                  <a:pt x="9601" y="26883"/>
                </a:lnTo>
                <a:lnTo>
                  <a:pt x="11506" y="28803"/>
                </a:lnTo>
                <a:lnTo>
                  <a:pt x="12481" y="30723"/>
                </a:lnTo>
                <a:lnTo>
                  <a:pt x="13441" y="32644"/>
                </a:lnTo>
                <a:lnTo>
                  <a:pt x="14386" y="34564"/>
                </a:lnTo>
                <a:lnTo>
                  <a:pt x="16322" y="36484"/>
                </a:lnTo>
                <a:lnTo>
                  <a:pt x="13441" y="38404"/>
                </a:lnTo>
                <a:lnTo>
                  <a:pt x="10546" y="40325"/>
                </a:lnTo>
                <a:lnTo>
                  <a:pt x="8641" y="42245"/>
                </a:lnTo>
                <a:lnTo>
                  <a:pt x="6720" y="44165"/>
                </a:lnTo>
                <a:lnTo>
                  <a:pt x="4800" y="46085"/>
                </a:lnTo>
                <a:lnTo>
                  <a:pt x="3825" y="48005"/>
                </a:lnTo>
                <a:lnTo>
                  <a:pt x="1920" y="49926"/>
                </a:lnTo>
                <a:lnTo>
                  <a:pt x="960" y="51846"/>
                </a:lnTo>
                <a:lnTo>
                  <a:pt x="960" y="53766"/>
                </a:lnTo>
                <a:lnTo>
                  <a:pt x="0" y="55686"/>
                </a:lnTo>
                <a:lnTo>
                  <a:pt x="0" y="64328"/>
                </a:lnTo>
                <a:lnTo>
                  <a:pt x="960" y="672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2" name="object 322"/>
          <p:cNvSpPr/>
          <p:nvPr/>
        </p:nvSpPr>
        <p:spPr>
          <a:xfrm>
            <a:off x="5570951" y="4142033"/>
            <a:ext cx="281269" cy="139595"/>
          </a:xfrm>
          <a:custGeom>
            <a:avLst/>
            <a:gdLst/>
            <a:ahLst/>
            <a:cxnLst/>
            <a:rect l="l" t="t" r="r" b="b"/>
            <a:pathLst>
              <a:path w="281269" h="139595">
                <a:moveTo>
                  <a:pt x="62299" y="81304"/>
                </a:moveTo>
                <a:lnTo>
                  <a:pt x="49862" y="72132"/>
                </a:lnTo>
                <a:lnTo>
                  <a:pt x="38393" y="62165"/>
                </a:lnTo>
                <a:lnTo>
                  <a:pt x="28018" y="51391"/>
                </a:lnTo>
                <a:lnTo>
                  <a:pt x="18865" y="39799"/>
                </a:lnTo>
                <a:lnTo>
                  <a:pt x="11059" y="27378"/>
                </a:lnTo>
                <a:lnTo>
                  <a:pt x="4729" y="14115"/>
                </a:lnTo>
                <a:lnTo>
                  <a:pt x="0" y="0"/>
                </a:lnTo>
                <a:lnTo>
                  <a:pt x="404" y="17000"/>
                </a:lnTo>
                <a:lnTo>
                  <a:pt x="7292" y="31102"/>
                </a:lnTo>
                <a:lnTo>
                  <a:pt x="15728" y="44258"/>
                </a:lnTo>
                <a:lnTo>
                  <a:pt x="25581" y="56484"/>
                </a:lnTo>
                <a:lnTo>
                  <a:pt x="36719" y="67797"/>
                </a:lnTo>
                <a:lnTo>
                  <a:pt x="49009" y="78214"/>
                </a:lnTo>
                <a:lnTo>
                  <a:pt x="62317" y="87751"/>
                </a:lnTo>
                <a:lnTo>
                  <a:pt x="76513" y="96424"/>
                </a:lnTo>
                <a:lnTo>
                  <a:pt x="91463" y="104251"/>
                </a:lnTo>
                <a:lnTo>
                  <a:pt x="107036" y="111248"/>
                </a:lnTo>
                <a:lnTo>
                  <a:pt x="123098" y="117431"/>
                </a:lnTo>
                <a:lnTo>
                  <a:pt x="139516" y="122817"/>
                </a:lnTo>
                <a:lnTo>
                  <a:pt x="156160" y="127422"/>
                </a:lnTo>
                <a:lnTo>
                  <a:pt x="172896" y="131264"/>
                </a:lnTo>
                <a:lnTo>
                  <a:pt x="189591" y="134359"/>
                </a:lnTo>
                <a:lnTo>
                  <a:pt x="206114" y="136722"/>
                </a:lnTo>
                <a:lnTo>
                  <a:pt x="222331" y="138372"/>
                </a:lnTo>
                <a:lnTo>
                  <a:pt x="238111" y="139324"/>
                </a:lnTo>
                <a:lnTo>
                  <a:pt x="253320" y="139595"/>
                </a:lnTo>
                <a:lnTo>
                  <a:pt x="267827" y="139202"/>
                </a:lnTo>
                <a:lnTo>
                  <a:pt x="281269" y="133441"/>
                </a:lnTo>
                <a:lnTo>
                  <a:pt x="254386" y="133441"/>
                </a:lnTo>
                <a:lnTo>
                  <a:pt x="240900" y="133554"/>
                </a:lnTo>
                <a:lnTo>
                  <a:pt x="226735" y="133023"/>
                </a:lnTo>
                <a:lnTo>
                  <a:pt x="212017" y="131835"/>
                </a:lnTo>
                <a:lnTo>
                  <a:pt x="196872" y="129978"/>
                </a:lnTo>
                <a:lnTo>
                  <a:pt x="181428" y="127443"/>
                </a:lnTo>
                <a:lnTo>
                  <a:pt x="165811" y="124216"/>
                </a:lnTo>
                <a:lnTo>
                  <a:pt x="150148" y="120286"/>
                </a:lnTo>
                <a:lnTo>
                  <a:pt x="134566" y="115642"/>
                </a:lnTo>
                <a:lnTo>
                  <a:pt x="119191" y="110272"/>
                </a:lnTo>
                <a:lnTo>
                  <a:pt x="104150" y="104165"/>
                </a:lnTo>
                <a:lnTo>
                  <a:pt x="89570" y="97309"/>
                </a:lnTo>
                <a:lnTo>
                  <a:pt x="75577" y="89692"/>
                </a:lnTo>
                <a:lnTo>
                  <a:pt x="62299" y="813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3" name="object 323"/>
          <p:cNvSpPr/>
          <p:nvPr/>
        </p:nvSpPr>
        <p:spPr>
          <a:xfrm>
            <a:off x="5899251" y="4070040"/>
            <a:ext cx="57607" cy="81610"/>
          </a:xfrm>
          <a:custGeom>
            <a:avLst/>
            <a:gdLst/>
            <a:ahLst/>
            <a:cxnLst/>
            <a:rect l="l" t="t" r="r" b="b"/>
            <a:pathLst>
              <a:path w="57607" h="81610">
                <a:moveTo>
                  <a:pt x="47045" y="79689"/>
                </a:moveTo>
                <a:lnTo>
                  <a:pt x="47045" y="80650"/>
                </a:lnTo>
                <a:lnTo>
                  <a:pt x="48006" y="80650"/>
                </a:lnTo>
                <a:lnTo>
                  <a:pt x="48006" y="81610"/>
                </a:lnTo>
                <a:lnTo>
                  <a:pt x="56647" y="81610"/>
                </a:lnTo>
                <a:lnTo>
                  <a:pt x="56647" y="80650"/>
                </a:lnTo>
                <a:lnTo>
                  <a:pt x="57607" y="80650"/>
                </a:lnTo>
                <a:lnTo>
                  <a:pt x="57607" y="975"/>
                </a:lnTo>
                <a:lnTo>
                  <a:pt x="54726" y="975"/>
                </a:lnTo>
                <a:lnTo>
                  <a:pt x="54726" y="0"/>
                </a:lnTo>
                <a:lnTo>
                  <a:pt x="50886" y="0"/>
                </a:lnTo>
                <a:lnTo>
                  <a:pt x="49926" y="975"/>
                </a:lnTo>
                <a:lnTo>
                  <a:pt x="47045" y="975"/>
                </a:lnTo>
                <a:lnTo>
                  <a:pt x="47045" y="34564"/>
                </a:lnTo>
                <a:lnTo>
                  <a:pt x="10561" y="34564"/>
                </a:lnTo>
                <a:lnTo>
                  <a:pt x="10561" y="1920"/>
                </a:lnTo>
                <a:lnTo>
                  <a:pt x="9601" y="975"/>
                </a:lnTo>
                <a:lnTo>
                  <a:pt x="7680" y="975"/>
                </a:lnTo>
                <a:lnTo>
                  <a:pt x="6720" y="0"/>
                </a:lnTo>
                <a:lnTo>
                  <a:pt x="2880" y="0"/>
                </a:lnTo>
                <a:lnTo>
                  <a:pt x="2880" y="975"/>
                </a:lnTo>
                <a:lnTo>
                  <a:pt x="0" y="975"/>
                </a:lnTo>
                <a:lnTo>
                  <a:pt x="0" y="80650"/>
                </a:lnTo>
                <a:lnTo>
                  <a:pt x="975" y="81610"/>
                </a:lnTo>
                <a:lnTo>
                  <a:pt x="9601" y="81610"/>
                </a:lnTo>
                <a:lnTo>
                  <a:pt x="9601" y="80650"/>
                </a:lnTo>
                <a:lnTo>
                  <a:pt x="10561" y="80650"/>
                </a:lnTo>
                <a:lnTo>
                  <a:pt x="10561" y="44165"/>
                </a:lnTo>
                <a:lnTo>
                  <a:pt x="47045" y="44165"/>
                </a:lnTo>
                <a:lnTo>
                  <a:pt x="47045" y="796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4" name="object 324"/>
          <p:cNvSpPr/>
          <p:nvPr/>
        </p:nvSpPr>
        <p:spPr>
          <a:xfrm>
            <a:off x="5562310" y="3955816"/>
            <a:ext cx="526069" cy="325419"/>
          </a:xfrm>
          <a:custGeom>
            <a:avLst/>
            <a:gdLst/>
            <a:ahLst/>
            <a:cxnLst/>
            <a:rect l="l" t="t" r="r" b="b"/>
            <a:pathLst>
              <a:path w="526069" h="325419">
                <a:moveTo>
                  <a:pt x="1920" y="146867"/>
                </a:moveTo>
                <a:lnTo>
                  <a:pt x="0" y="158389"/>
                </a:lnTo>
                <a:lnTo>
                  <a:pt x="0" y="167030"/>
                </a:lnTo>
                <a:lnTo>
                  <a:pt x="960" y="171830"/>
                </a:lnTo>
                <a:lnTo>
                  <a:pt x="1920" y="179511"/>
                </a:lnTo>
                <a:lnTo>
                  <a:pt x="3840" y="188153"/>
                </a:lnTo>
                <a:lnTo>
                  <a:pt x="9046" y="203217"/>
                </a:lnTo>
                <a:lnTo>
                  <a:pt x="8641" y="186217"/>
                </a:lnTo>
                <a:lnTo>
                  <a:pt x="6720" y="178551"/>
                </a:lnTo>
                <a:lnTo>
                  <a:pt x="5760" y="170870"/>
                </a:lnTo>
                <a:lnTo>
                  <a:pt x="5760" y="155508"/>
                </a:lnTo>
                <a:lnTo>
                  <a:pt x="6720" y="146867"/>
                </a:lnTo>
                <a:lnTo>
                  <a:pt x="10925" y="131932"/>
                </a:lnTo>
                <a:lnTo>
                  <a:pt x="16827" y="117930"/>
                </a:lnTo>
                <a:lnTo>
                  <a:pt x="24293" y="104843"/>
                </a:lnTo>
                <a:lnTo>
                  <a:pt x="33193" y="92655"/>
                </a:lnTo>
                <a:lnTo>
                  <a:pt x="43395" y="81348"/>
                </a:lnTo>
                <a:lnTo>
                  <a:pt x="54766" y="70905"/>
                </a:lnTo>
                <a:lnTo>
                  <a:pt x="67176" y="61309"/>
                </a:lnTo>
                <a:lnTo>
                  <a:pt x="80492" y="52543"/>
                </a:lnTo>
                <a:lnTo>
                  <a:pt x="94583" y="44588"/>
                </a:lnTo>
                <a:lnTo>
                  <a:pt x="109316" y="37429"/>
                </a:lnTo>
                <a:lnTo>
                  <a:pt x="124561" y="31047"/>
                </a:lnTo>
                <a:lnTo>
                  <a:pt x="140185" y="25426"/>
                </a:lnTo>
                <a:lnTo>
                  <a:pt x="156056" y="20548"/>
                </a:lnTo>
                <a:lnTo>
                  <a:pt x="172044" y="16396"/>
                </a:lnTo>
                <a:lnTo>
                  <a:pt x="188016" y="12952"/>
                </a:lnTo>
                <a:lnTo>
                  <a:pt x="203840" y="10200"/>
                </a:lnTo>
                <a:lnTo>
                  <a:pt x="219385" y="8122"/>
                </a:lnTo>
                <a:lnTo>
                  <a:pt x="234519" y="6701"/>
                </a:lnTo>
                <a:lnTo>
                  <a:pt x="249110" y="5919"/>
                </a:lnTo>
                <a:lnTo>
                  <a:pt x="263027" y="5760"/>
                </a:lnTo>
                <a:lnTo>
                  <a:pt x="276468" y="5760"/>
                </a:lnTo>
                <a:lnTo>
                  <a:pt x="289910" y="6720"/>
                </a:lnTo>
                <a:lnTo>
                  <a:pt x="302818" y="7484"/>
                </a:lnTo>
                <a:lnTo>
                  <a:pt x="316396" y="8917"/>
                </a:lnTo>
                <a:lnTo>
                  <a:pt x="330508" y="11023"/>
                </a:lnTo>
                <a:lnTo>
                  <a:pt x="345018" y="13808"/>
                </a:lnTo>
                <a:lnTo>
                  <a:pt x="359790" y="17279"/>
                </a:lnTo>
                <a:lnTo>
                  <a:pt x="374688" y="21441"/>
                </a:lnTo>
                <a:lnTo>
                  <a:pt x="389576" y="26300"/>
                </a:lnTo>
                <a:lnTo>
                  <a:pt x="404318" y="31861"/>
                </a:lnTo>
                <a:lnTo>
                  <a:pt x="418778" y="38131"/>
                </a:lnTo>
                <a:lnTo>
                  <a:pt x="432819" y="45116"/>
                </a:lnTo>
                <a:lnTo>
                  <a:pt x="446306" y="52820"/>
                </a:lnTo>
                <a:lnTo>
                  <a:pt x="459103" y="61250"/>
                </a:lnTo>
                <a:lnTo>
                  <a:pt x="471073" y="70411"/>
                </a:lnTo>
                <a:lnTo>
                  <a:pt x="482081" y="80310"/>
                </a:lnTo>
                <a:lnTo>
                  <a:pt x="491990" y="90952"/>
                </a:lnTo>
                <a:lnTo>
                  <a:pt x="500664" y="102342"/>
                </a:lnTo>
                <a:lnTo>
                  <a:pt x="507967" y="114487"/>
                </a:lnTo>
                <a:lnTo>
                  <a:pt x="513764" y="127393"/>
                </a:lnTo>
                <a:lnTo>
                  <a:pt x="517918" y="141065"/>
                </a:lnTo>
                <a:lnTo>
                  <a:pt x="520293" y="155508"/>
                </a:lnTo>
                <a:lnTo>
                  <a:pt x="520293" y="170870"/>
                </a:lnTo>
                <a:lnTo>
                  <a:pt x="517797" y="185437"/>
                </a:lnTo>
                <a:lnTo>
                  <a:pt x="513561" y="199193"/>
                </a:lnTo>
                <a:lnTo>
                  <a:pt x="507715" y="212148"/>
                </a:lnTo>
                <a:lnTo>
                  <a:pt x="500393" y="224313"/>
                </a:lnTo>
                <a:lnTo>
                  <a:pt x="491726" y="235697"/>
                </a:lnTo>
                <a:lnTo>
                  <a:pt x="481845" y="246311"/>
                </a:lnTo>
                <a:lnTo>
                  <a:pt x="470883" y="256164"/>
                </a:lnTo>
                <a:lnTo>
                  <a:pt x="458971" y="265267"/>
                </a:lnTo>
                <a:lnTo>
                  <a:pt x="446241" y="273630"/>
                </a:lnTo>
                <a:lnTo>
                  <a:pt x="432825" y="281263"/>
                </a:lnTo>
                <a:lnTo>
                  <a:pt x="418854" y="288176"/>
                </a:lnTo>
                <a:lnTo>
                  <a:pt x="404461" y="294379"/>
                </a:lnTo>
                <a:lnTo>
                  <a:pt x="389777" y="299882"/>
                </a:lnTo>
                <a:lnTo>
                  <a:pt x="374933" y="304696"/>
                </a:lnTo>
                <a:lnTo>
                  <a:pt x="360062" y="308830"/>
                </a:lnTo>
                <a:lnTo>
                  <a:pt x="345296" y="312294"/>
                </a:lnTo>
                <a:lnTo>
                  <a:pt x="330766" y="315099"/>
                </a:lnTo>
                <a:lnTo>
                  <a:pt x="316604" y="317255"/>
                </a:lnTo>
                <a:lnTo>
                  <a:pt x="302941" y="318771"/>
                </a:lnTo>
                <a:lnTo>
                  <a:pt x="289910" y="319658"/>
                </a:lnTo>
                <a:lnTo>
                  <a:pt x="276468" y="325419"/>
                </a:lnTo>
                <a:lnTo>
                  <a:pt x="289910" y="324459"/>
                </a:lnTo>
                <a:lnTo>
                  <a:pt x="303352" y="324459"/>
                </a:lnTo>
                <a:lnTo>
                  <a:pt x="316491" y="323126"/>
                </a:lnTo>
                <a:lnTo>
                  <a:pt x="330193" y="321139"/>
                </a:lnTo>
                <a:lnTo>
                  <a:pt x="344328" y="318493"/>
                </a:lnTo>
                <a:lnTo>
                  <a:pt x="358767" y="315182"/>
                </a:lnTo>
                <a:lnTo>
                  <a:pt x="373382" y="311200"/>
                </a:lnTo>
                <a:lnTo>
                  <a:pt x="388044" y="306541"/>
                </a:lnTo>
                <a:lnTo>
                  <a:pt x="402624" y="301200"/>
                </a:lnTo>
                <a:lnTo>
                  <a:pt x="416993" y="295170"/>
                </a:lnTo>
                <a:lnTo>
                  <a:pt x="431022" y="288447"/>
                </a:lnTo>
                <a:lnTo>
                  <a:pt x="444583" y="281023"/>
                </a:lnTo>
                <a:lnTo>
                  <a:pt x="457546" y="272894"/>
                </a:lnTo>
                <a:lnTo>
                  <a:pt x="469783" y="264054"/>
                </a:lnTo>
                <a:lnTo>
                  <a:pt x="481164" y="254496"/>
                </a:lnTo>
                <a:lnTo>
                  <a:pt x="491562" y="244216"/>
                </a:lnTo>
                <a:lnTo>
                  <a:pt x="500847" y="233207"/>
                </a:lnTo>
                <a:lnTo>
                  <a:pt x="508890" y="221464"/>
                </a:lnTo>
                <a:lnTo>
                  <a:pt x="515563" y="208980"/>
                </a:lnTo>
                <a:lnTo>
                  <a:pt x="520736" y="195750"/>
                </a:lnTo>
                <a:lnTo>
                  <a:pt x="524281" y="181769"/>
                </a:lnTo>
                <a:lnTo>
                  <a:pt x="526069" y="167030"/>
                </a:lnTo>
                <a:lnTo>
                  <a:pt x="526069" y="154548"/>
                </a:lnTo>
                <a:lnTo>
                  <a:pt x="520628" y="131334"/>
                </a:lnTo>
                <a:lnTo>
                  <a:pt x="515384" y="117562"/>
                </a:lnTo>
                <a:lnTo>
                  <a:pt x="508536" y="104587"/>
                </a:lnTo>
                <a:lnTo>
                  <a:pt x="500218" y="92403"/>
                </a:lnTo>
                <a:lnTo>
                  <a:pt x="490564" y="81005"/>
                </a:lnTo>
                <a:lnTo>
                  <a:pt x="479708" y="70388"/>
                </a:lnTo>
                <a:lnTo>
                  <a:pt x="467784" y="60548"/>
                </a:lnTo>
                <a:lnTo>
                  <a:pt x="454924" y="51479"/>
                </a:lnTo>
                <a:lnTo>
                  <a:pt x="441265" y="43175"/>
                </a:lnTo>
                <a:lnTo>
                  <a:pt x="426939" y="35633"/>
                </a:lnTo>
                <a:lnTo>
                  <a:pt x="412080" y="28846"/>
                </a:lnTo>
                <a:lnTo>
                  <a:pt x="396822" y="22810"/>
                </a:lnTo>
                <a:lnTo>
                  <a:pt x="381299" y="17520"/>
                </a:lnTo>
                <a:lnTo>
                  <a:pt x="365645" y="12970"/>
                </a:lnTo>
                <a:lnTo>
                  <a:pt x="349994" y="9157"/>
                </a:lnTo>
                <a:lnTo>
                  <a:pt x="334480" y="6073"/>
                </a:lnTo>
                <a:lnTo>
                  <a:pt x="319236" y="3716"/>
                </a:lnTo>
                <a:lnTo>
                  <a:pt x="304397" y="2078"/>
                </a:lnTo>
                <a:lnTo>
                  <a:pt x="290097" y="1156"/>
                </a:lnTo>
                <a:lnTo>
                  <a:pt x="276468" y="944"/>
                </a:lnTo>
                <a:lnTo>
                  <a:pt x="263027" y="0"/>
                </a:lnTo>
                <a:lnTo>
                  <a:pt x="249585" y="0"/>
                </a:lnTo>
                <a:lnTo>
                  <a:pt x="235834" y="467"/>
                </a:lnTo>
                <a:lnTo>
                  <a:pt x="221449" y="1594"/>
                </a:lnTo>
                <a:lnTo>
                  <a:pt x="206560" y="3391"/>
                </a:lnTo>
                <a:lnTo>
                  <a:pt x="191297" y="5868"/>
                </a:lnTo>
                <a:lnTo>
                  <a:pt x="175789" y="9037"/>
                </a:lnTo>
                <a:lnTo>
                  <a:pt x="160166" y="12907"/>
                </a:lnTo>
                <a:lnTo>
                  <a:pt x="144558" y="17491"/>
                </a:lnTo>
                <a:lnTo>
                  <a:pt x="129093" y="22799"/>
                </a:lnTo>
                <a:lnTo>
                  <a:pt x="113902" y="28841"/>
                </a:lnTo>
                <a:lnTo>
                  <a:pt x="99115" y="35629"/>
                </a:lnTo>
                <a:lnTo>
                  <a:pt x="84860" y="43172"/>
                </a:lnTo>
                <a:lnTo>
                  <a:pt x="71267" y="51483"/>
                </a:lnTo>
                <a:lnTo>
                  <a:pt x="58466" y="60571"/>
                </a:lnTo>
                <a:lnTo>
                  <a:pt x="46587" y="70447"/>
                </a:lnTo>
                <a:lnTo>
                  <a:pt x="35759" y="81123"/>
                </a:lnTo>
                <a:lnTo>
                  <a:pt x="26111" y="92609"/>
                </a:lnTo>
                <a:lnTo>
                  <a:pt x="17774" y="104915"/>
                </a:lnTo>
                <a:lnTo>
                  <a:pt x="10877" y="118054"/>
                </a:lnTo>
                <a:lnTo>
                  <a:pt x="5549" y="132034"/>
                </a:lnTo>
                <a:lnTo>
                  <a:pt x="1920" y="1468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5" name="object 325"/>
          <p:cNvSpPr/>
          <p:nvPr/>
        </p:nvSpPr>
        <p:spPr>
          <a:xfrm>
            <a:off x="5699577" y="4070040"/>
            <a:ext cx="41285" cy="81610"/>
          </a:xfrm>
          <a:custGeom>
            <a:avLst/>
            <a:gdLst/>
            <a:ahLst/>
            <a:cxnLst/>
            <a:rect l="l" t="t" r="r" b="b"/>
            <a:pathLst>
              <a:path w="41285" h="81610">
                <a:moveTo>
                  <a:pt x="975" y="80650"/>
                </a:moveTo>
                <a:lnTo>
                  <a:pt x="1920" y="80650"/>
                </a:lnTo>
                <a:lnTo>
                  <a:pt x="2880" y="81610"/>
                </a:lnTo>
                <a:lnTo>
                  <a:pt x="40325" y="81610"/>
                </a:lnTo>
                <a:lnTo>
                  <a:pt x="40325" y="80650"/>
                </a:lnTo>
                <a:lnTo>
                  <a:pt x="41285" y="80650"/>
                </a:lnTo>
                <a:lnTo>
                  <a:pt x="41285" y="72969"/>
                </a:lnTo>
                <a:lnTo>
                  <a:pt x="40325" y="72969"/>
                </a:lnTo>
                <a:lnTo>
                  <a:pt x="40325" y="71993"/>
                </a:lnTo>
                <a:lnTo>
                  <a:pt x="10561" y="71993"/>
                </a:lnTo>
                <a:lnTo>
                  <a:pt x="10561" y="1920"/>
                </a:lnTo>
                <a:lnTo>
                  <a:pt x="9601" y="975"/>
                </a:lnTo>
                <a:lnTo>
                  <a:pt x="7680" y="975"/>
                </a:lnTo>
                <a:lnTo>
                  <a:pt x="6720" y="0"/>
                </a:lnTo>
                <a:lnTo>
                  <a:pt x="2880" y="0"/>
                </a:lnTo>
                <a:lnTo>
                  <a:pt x="2880" y="975"/>
                </a:lnTo>
                <a:lnTo>
                  <a:pt x="0" y="975"/>
                </a:lnTo>
                <a:lnTo>
                  <a:pt x="0" y="79689"/>
                </a:lnTo>
                <a:lnTo>
                  <a:pt x="975" y="806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6" name="object 326"/>
          <p:cNvSpPr/>
          <p:nvPr/>
        </p:nvSpPr>
        <p:spPr>
          <a:xfrm>
            <a:off x="5788853" y="4067175"/>
            <a:ext cx="64328" cy="85420"/>
          </a:xfrm>
          <a:custGeom>
            <a:avLst/>
            <a:gdLst/>
            <a:ahLst/>
            <a:cxnLst/>
            <a:rect l="l" t="t" r="r" b="b"/>
            <a:pathLst>
              <a:path w="64328" h="85420">
                <a:moveTo>
                  <a:pt x="48005" y="40309"/>
                </a:moveTo>
                <a:lnTo>
                  <a:pt x="47045" y="40309"/>
                </a:lnTo>
                <a:lnTo>
                  <a:pt x="47045" y="48950"/>
                </a:lnTo>
                <a:lnTo>
                  <a:pt x="46085" y="50871"/>
                </a:lnTo>
                <a:lnTo>
                  <a:pt x="46085" y="52791"/>
                </a:lnTo>
                <a:lnTo>
                  <a:pt x="45125" y="53751"/>
                </a:lnTo>
                <a:lnTo>
                  <a:pt x="45125" y="55671"/>
                </a:lnTo>
                <a:lnTo>
                  <a:pt x="44165" y="57591"/>
                </a:lnTo>
                <a:lnTo>
                  <a:pt x="44165" y="58552"/>
                </a:lnTo>
                <a:lnTo>
                  <a:pt x="43205" y="60472"/>
                </a:lnTo>
                <a:lnTo>
                  <a:pt x="42245" y="61432"/>
                </a:lnTo>
                <a:lnTo>
                  <a:pt x="41285" y="62392"/>
                </a:lnTo>
                <a:lnTo>
                  <a:pt x="39364" y="60472"/>
                </a:lnTo>
                <a:lnTo>
                  <a:pt x="37444" y="59512"/>
                </a:lnTo>
                <a:lnTo>
                  <a:pt x="35524" y="57591"/>
                </a:lnTo>
                <a:lnTo>
                  <a:pt x="33604" y="55671"/>
                </a:lnTo>
                <a:lnTo>
                  <a:pt x="31683" y="53751"/>
                </a:lnTo>
                <a:lnTo>
                  <a:pt x="30723" y="51831"/>
                </a:lnTo>
                <a:lnTo>
                  <a:pt x="28803" y="49911"/>
                </a:lnTo>
                <a:lnTo>
                  <a:pt x="26883" y="47990"/>
                </a:lnTo>
                <a:lnTo>
                  <a:pt x="24963" y="46070"/>
                </a:lnTo>
                <a:lnTo>
                  <a:pt x="23042" y="44150"/>
                </a:lnTo>
                <a:lnTo>
                  <a:pt x="22082" y="42230"/>
                </a:lnTo>
                <a:lnTo>
                  <a:pt x="20162" y="41269"/>
                </a:lnTo>
                <a:lnTo>
                  <a:pt x="24002" y="38389"/>
                </a:lnTo>
                <a:lnTo>
                  <a:pt x="27843" y="36469"/>
                </a:lnTo>
                <a:lnTo>
                  <a:pt x="30723" y="34549"/>
                </a:lnTo>
                <a:lnTo>
                  <a:pt x="33604" y="32628"/>
                </a:lnTo>
                <a:lnTo>
                  <a:pt x="35524" y="30708"/>
                </a:lnTo>
                <a:lnTo>
                  <a:pt x="37444" y="28788"/>
                </a:lnTo>
                <a:lnTo>
                  <a:pt x="38404" y="26868"/>
                </a:lnTo>
                <a:lnTo>
                  <a:pt x="40325" y="24947"/>
                </a:lnTo>
                <a:lnTo>
                  <a:pt x="41285" y="23027"/>
                </a:lnTo>
                <a:lnTo>
                  <a:pt x="41285" y="21107"/>
                </a:lnTo>
                <a:lnTo>
                  <a:pt x="42245" y="19187"/>
                </a:lnTo>
                <a:lnTo>
                  <a:pt x="42245" y="14386"/>
                </a:lnTo>
                <a:lnTo>
                  <a:pt x="41285" y="11506"/>
                </a:lnTo>
                <a:lnTo>
                  <a:pt x="40325" y="9585"/>
                </a:lnTo>
                <a:lnTo>
                  <a:pt x="40325" y="7680"/>
                </a:lnTo>
                <a:lnTo>
                  <a:pt x="38404" y="5745"/>
                </a:lnTo>
                <a:lnTo>
                  <a:pt x="36484" y="4785"/>
                </a:lnTo>
                <a:lnTo>
                  <a:pt x="34564" y="2865"/>
                </a:lnTo>
                <a:lnTo>
                  <a:pt x="32644" y="1905"/>
                </a:lnTo>
                <a:lnTo>
                  <a:pt x="29763" y="944"/>
                </a:lnTo>
                <a:lnTo>
                  <a:pt x="27843" y="0"/>
                </a:lnTo>
                <a:lnTo>
                  <a:pt x="16322" y="0"/>
                </a:lnTo>
                <a:lnTo>
                  <a:pt x="12481" y="944"/>
                </a:lnTo>
                <a:lnTo>
                  <a:pt x="9616" y="1905"/>
                </a:lnTo>
                <a:lnTo>
                  <a:pt x="6736" y="2865"/>
                </a:lnTo>
                <a:lnTo>
                  <a:pt x="7680" y="16306"/>
                </a:lnTo>
                <a:lnTo>
                  <a:pt x="8641" y="14386"/>
                </a:lnTo>
                <a:lnTo>
                  <a:pt x="8641" y="13426"/>
                </a:lnTo>
                <a:lnTo>
                  <a:pt x="9616" y="12466"/>
                </a:lnTo>
                <a:lnTo>
                  <a:pt x="10561" y="11506"/>
                </a:lnTo>
                <a:lnTo>
                  <a:pt x="11521" y="10546"/>
                </a:lnTo>
                <a:lnTo>
                  <a:pt x="12481" y="9585"/>
                </a:lnTo>
                <a:lnTo>
                  <a:pt x="14401" y="9585"/>
                </a:lnTo>
                <a:lnTo>
                  <a:pt x="15361" y="8625"/>
                </a:lnTo>
                <a:lnTo>
                  <a:pt x="23042" y="8625"/>
                </a:lnTo>
                <a:lnTo>
                  <a:pt x="24963" y="9585"/>
                </a:lnTo>
                <a:lnTo>
                  <a:pt x="25923" y="9585"/>
                </a:lnTo>
                <a:lnTo>
                  <a:pt x="27843" y="10546"/>
                </a:lnTo>
                <a:lnTo>
                  <a:pt x="28803" y="11506"/>
                </a:lnTo>
                <a:lnTo>
                  <a:pt x="29763" y="12466"/>
                </a:lnTo>
                <a:lnTo>
                  <a:pt x="29763" y="13426"/>
                </a:lnTo>
                <a:lnTo>
                  <a:pt x="30723" y="14386"/>
                </a:lnTo>
                <a:lnTo>
                  <a:pt x="30723" y="15346"/>
                </a:lnTo>
                <a:lnTo>
                  <a:pt x="31683" y="16306"/>
                </a:lnTo>
                <a:lnTo>
                  <a:pt x="31683" y="19187"/>
                </a:lnTo>
                <a:lnTo>
                  <a:pt x="30723" y="20147"/>
                </a:lnTo>
                <a:lnTo>
                  <a:pt x="30723" y="22067"/>
                </a:lnTo>
                <a:lnTo>
                  <a:pt x="29763" y="23027"/>
                </a:lnTo>
                <a:lnTo>
                  <a:pt x="28803" y="23987"/>
                </a:lnTo>
                <a:lnTo>
                  <a:pt x="27843" y="25908"/>
                </a:lnTo>
                <a:lnTo>
                  <a:pt x="26883" y="26868"/>
                </a:lnTo>
                <a:lnTo>
                  <a:pt x="24963" y="28788"/>
                </a:lnTo>
                <a:lnTo>
                  <a:pt x="23042" y="29748"/>
                </a:lnTo>
                <a:lnTo>
                  <a:pt x="21122" y="31668"/>
                </a:lnTo>
                <a:lnTo>
                  <a:pt x="18242" y="32628"/>
                </a:lnTo>
                <a:lnTo>
                  <a:pt x="15361" y="34549"/>
                </a:lnTo>
                <a:lnTo>
                  <a:pt x="13456" y="32628"/>
                </a:lnTo>
                <a:lnTo>
                  <a:pt x="12481" y="30708"/>
                </a:lnTo>
                <a:lnTo>
                  <a:pt x="14401" y="49911"/>
                </a:lnTo>
                <a:lnTo>
                  <a:pt x="16322" y="51831"/>
                </a:lnTo>
                <a:lnTo>
                  <a:pt x="18242" y="53751"/>
                </a:lnTo>
                <a:lnTo>
                  <a:pt x="20162" y="55671"/>
                </a:lnTo>
                <a:lnTo>
                  <a:pt x="22082" y="57591"/>
                </a:lnTo>
                <a:lnTo>
                  <a:pt x="24002" y="59512"/>
                </a:lnTo>
                <a:lnTo>
                  <a:pt x="25923" y="62392"/>
                </a:lnTo>
                <a:lnTo>
                  <a:pt x="27843" y="64312"/>
                </a:lnTo>
                <a:lnTo>
                  <a:pt x="30723" y="66233"/>
                </a:lnTo>
                <a:lnTo>
                  <a:pt x="32644" y="68153"/>
                </a:lnTo>
                <a:lnTo>
                  <a:pt x="34564" y="70073"/>
                </a:lnTo>
                <a:lnTo>
                  <a:pt x="33604" y="71033"/>
                </a:lnTo>
                <a:lnTo>
                  <a:pt x="32644" y="71993"/>
                </a:lnTo>
                <a:lnTo>
                  <a:pt x="30723" y="72953"/>
                </a:lnTo>
                <a:lnTo>
                  <a:pt x="29763" y="72953"/>
                </a:lnTo>
                <a:lnTo>
                  <a:pt x="28803" y="73913"/>
                </a:lnTo>
                <a:lnTo>
                  <a:pt x="26883" y="74858"/>
                </a:lnTo>
                <a:lnTo>
                  <a:pt x="24963" y="74858"/>
                </a:lnTo>
                <a:lnTo>
                  <a:pt x="24002" y="75834"/>
                </a:lnTo>
                <a:lnTo>
                  <a:pt x="22082" y="75834"/>
                </a:lnTo>
                <a:lnTo>
                  <a:pt x="20162" y="76794"/>
                </a:lnTo>
                <a:lnTo>
                  <a:pt x="14401" y="76794"/>
                </a:lnTo>
                <a:lnTo>
                  <a:pt x="11521" y="75834"/>
                </a:lnTo>
                <a:lnTo>
                  <a:pt x="9616" y="75834"/>
                </a:lnTo>
                <a:lnTo>
                  <a:pt x="7680" y="74858"/>
                </a:lnTo>
                <a:lnTo>
                  <a:pt x="5775" y="73913"/>
                </a:lnTo>
                <a:lnTo>
                  <a:pt x="4800" y="72953"/>
                </a:lnTo>
                <a:lnTo>
                  <a:pt x="2895" y="71033"/>
                </a:lnTo>
                <a:lnTo>
                  <a:pt x="1935" y="70073"/>
                </a:lnTo>
                <a:lnTo>
                  <a:pt x="960" y="68153"/>
                </a:lnTo>
                <a:lnTo>
                  <a:pt x="960" y="66233"/>
                </a:lnTo>
                <a:lnTo>
                  <a:pt x="0" y="64312"/>
                </a:lnTo>
                <a:lnTo>
                  <a:pt x="1935" y="82555"/>
                </a:lnTo>
                <a:lnTo>
                  <a:pt x="3840" y="83515"/>
                </a:lnTo>
                <a:lnTo>
                  <a:pt x="5775" y="84475"/>
                </a:lnTo>
                <a:lnTo>
                  <a:pt x="8641" y="84475"/>
                </a:lnTo>
                <a:lnTo>
                  <a:pt x="10561" y="85420"/>
                </a:lnTo>
                <a:lnTo>
                  <a:pt x="21122" y="85420"/>
                </a:lnTo>
                <a:lnTo>
                  <a:pt x="24002" y="84475"/>
                </a:lnTo>
                <a:lnTo>
                  <a:pt x="25923" y="84475"/>
                </a:lnTo>
                <a:lnTo>
                  <a:pt x="28803" y="83515"/>
                </a:lnTo>
                <a:lnTo>
                  <a:pt x="30723" y="82555"/>
                </a:lnTo>
                <a:lnTo>
                  <a:pt x="32644" y="81594"/>
                </a:lnTo>
                <a:lnTo>
                  <a:pt x="34564" y="80634"/>
                </a:lnTo>
                <a:lnTo>
                  <a:pt x="36484" y="79674"/>
                </a:lnTo>
                <a:lnTo>
                  <a:pt x="38404" y="78714"/>
                </a:lnTo>
                <a:lnTo>
                  <a:pt x="40325" y="76794"/>
                </a:lnTo>
                <a:lnTo>
                  <a:pt x="42245" y="75834"/>
                </a:lnTo>
                <a:lnTo>
                  <a:pt x="44165" y="77754"/>
                </a:lnTo>
                <a:lnTo>
                  <a:pt x="47045" y="78714"/>
                </a:lnTo>
                <a:lnTo>
                  <a:pt x="48005" y="80634"/>
                </a:lnTo>
                <a:lnTo>
                  <a:pt x="49926" y="81594"/>
                </a:lnTo>
                <a:lnTo>
                  <a:pt x="51846" y="82555"/>
                </a:lnTo>
                <a:lnTo>
                  <a:pt x="52806" y="83515"/>
                </a:lnTo>
                <a:lnTo>
                  <a:pt x="54726" y="84475"/>
                </a:lnTo>
                <a:lnTo>
                  <a:pt x="56647" y="84475"/>
                </a:lnTo>
                <a:lnTo>
                  <a:pt x="57607" y="85420"/>
                </a:lnTo>
                <a:lnTo>
                  <a:pt x="62407" y="85420"/>
                </a:lnTo>
                <a:lnTo>
                  <a:pt x="62407" y="84475"/>
                </a:lnTo>
                <a:lnTo>
                  <a:pt x="63367" y="84475"/>
                </a:lnTo>
                <a:lnTo>
                  <a:pt x="63367" y="83515"/>
                </a:lnTo>
                <a:lnTo>
                  <a:pt x="64328" y="83515"/>
                </a:lnTo>
                <a:lnTo>
                  <a:pt x="64328" y="77754"/>
                </a:lnTo>
                <a:lnTo>
                  <a:pt x="63367" y="76794"/>
                </a:lnTo>
                <a:lnTo>
                  <a:pt x="60487" y="76794"/>
                </a:lnTo>
                <a:lnTo>
                  <a:pt x="60487" y="75834"/>
                </a:lnTo>
                <a:lnTo>
                  <a:pt x="59527" y="75834"/>
                </a:lnTo>
                <a:lnTo>
                  <a:pt x="58567" y="74858"/>
                </a:lnTo>
                <a:lnTo>
                  <a:pt x="57607" y="74858"/>
                </a:lnTo>
                <a:lnTo>
                  <a:pt x="56647" y="73913"/>
                </a:lnTo>
                <a:lnTo>
                  <a:pt x="54726" y="72953"/>
                </a:lnTo>
                <a:lnTo>
                  <a:pt x="53766" y="71993"/>
                </a:lnTo>
                <a:lnTo>
                  <a:pt x="52806" y="71033"/>
                </a:lnTo>
                <a:lnTo>
                  <a:pt x="50886" y="70073"/>
                </a:lnTo>
                <a:lnTo>
                  <a:pt x="48966" y="68153"/>
                </a:lnTo>
                <a:lnTo>
                  <a:pt x="49926" y="67193"/>
                </a:lnTo>
                <a:lnTo>
                  <a:pt x="50886" y="65272"/>
                </a:lnTo>
                <a:lnTo>
                  <a:pt x="51846" y="63352"/>
                </a:lnTo>
                <a:lnTo>
                  <a:pt x="53766" y="61432"/>
                </a:lnTo>
                <a:lnTo>
                  <a:pt x="53766" y="59512"/>
                </a:lnTo>
                <a:lnTo>
                  <a:pt x="54726" y="56631"/>
                </a:lnTo>
                <a:lnTo>
                  <a:pt x="55686" y="54711"/>
                </a:lnTo>
                <a:lnTo>
                  <a:pt x="55686" y="52791"/>
                </a:lnTo>
                <a:lnTo>
                  <a:pt x="56647" y="50871"/>
                </a:lnTo>
                <a:lnTo>
                  <a:pt x="56647" y="40309"/>
                </a:lnTo>
                <a:lnTo>
                  <a:pt x="55686" y="40309"/>
                </a:lnTo>
                <a:lnTo>
                  <a:pt x="54726" y="39349"/>
                </a:lnTo>
                <a:lnTo>
                  <a:pt x="49926" y="39349"/>
                </a:lnTo>
                <a:lnTo>
                  <a:pt x="48966" y="40309"/>
                </a:lnTo>
                <a:lnTo>
                  <a:pt x="48005" y="40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7" name="object 327"/>
          <p:cNvSpPr/>
          <p:nvPr/>
        </p:nvSpPr>
        <p:spPr>
          <a:xfrm>
            <a:off x="5778306" y="4070040"/>
            <a:ext cx="24947" cy="79689"/>
          </a:xfrm>
          <a:custGeom>
            <a:avLst/>
            <a:gdLst/>
            <a:ahLst/>
            <a:cxnLst/>
            <a:rect l="l" t="t" r="r" b="b"/>
            <a:pathLst>
              <a:path w="24947" h="79689">
                <a:moveTo>
                  <a:pt x="960" y="67208"/>
                </a:moveTo>
                <a:lnTo>
                  <a:pt x="960" y="69128"/>
                </a:lnTo>
                <a:lnTo>
                  <a:pt x="1920" y="71048"/>
                </a:lnTo>
                <a:lnTo>
                  <a:pt x="2880" y="71993"/>
                </a:lnTo>
                <a:lnTo>
                  <a:pt x="3825" y="73929"/>
                </a:lnTo>
                <a:lnTo>
                  <a:pt x="5760" y="75849"/>
                </a:lnTo>
                <a:lnTo>
                  <a:pt x="6720" y="76809"/>
                </a:lnTo>
                <a:lnTo>
                  <a:pt x="8641" y="77769"/>
                </a:lnTo>
                <a:lnTo>
                  <a:pt x="10546" y="78729"/>
                </a:lnTo>
                <a:lnTo>
                  <a:pt x="12481" y="79689"/>
                </a:lnTo>
                <a:lnTo>
                  <a:pt x="10546" y="61447"/>
                </a:lnTo>
                <a:lnTo>
                  <a:pt x="10546" y="56647"/>
                </a:lnTo>
                <a:lnTo>
                  <a:pt x="11506" y="54726"/>
                </a:lnTo>
                <a:lnTo>
                  <a:pt x="11506" y="53766"/>
                </a:lnTo>
                <a:lnTo>
                  <a:pt x="12481" y="51846"/>
                </a:lnTo>
                <a:lnTo>
                  <a:pt x="13441" y="50886"/>
                </a:lnTo>
                <a:lnTo>
                  <a:pt x="14386" y="49926"/>
                </a:lnTo>
                <a:lnTo>
                  <a:pt x="15346" y="48005"/>
                </a:lnTo>
                <a:lnTo>
                  <a:pt x="16322" y="47045"/>
                </a:lnTo>
                <a:lnTo>
                  <a:pt x="18227" y="46085"/>
                </a:lnTo>
                <a:lnTo>
                  <a:pt x="20162" y="44165"/>
                </a:lnTo>
                <a:lnTo>
                  <a:pt x="22067" y="43205"/>
                </a:lnTo>
                <a:lnTo>
                  <a:pt x="23027" y="45125"/>
                </a:lnTo>
                <a:lnTo>
                  <a:pt x="24947" y="47045"/>
                </a:lnTo>
                <a:lnTo>
                  <a:pt x="23027" y="27843"/>
                </a:lnTo>
                <a:lnTo>
                  <a:pt x="22067" y="26883"/>
                </a:lnTo>
                <a:lnTo>
                  <a:pt x="21107" y="24963"/>
                </a:lnTo>
                <a:lnTo>
                  <a:pt x="20162" y="24002"/>
                </a:lnTo>
                <a:lnTo>
                  <a:pt x="20162" y="23042"/>
                </a:lnTo>
                <a:lnTo>
                  <a:pt x="19187" y="21122"/>
                </a:lnTo>
                <a:lnTo>
                  <a:pt x="19187" y="20162"/>
                </a:lnTo>
                <a:lnTo>
                  <a:pt x="18227" y="19202"/>
                </a:lnTo>
                <a:lnTo>
                  <a:pt x="18227" y="13441"/>
                </a:lnTo>
                <a:lnTo>
                  <a:pt x="17282" y="0"/>
                </a:lnTo>
                <a:lnTo>
                  <a:pt x="14386" y="975"/>
                </a:lnTo>
                <a:lnTo>
                  <a:pt x="12481" y="2880"/>
                </a:lnTo>
                <a:lnTo>
                  <a:pt x="10546" y="4815"/>
                </a:lnTo>
                <a:lnTo>
                  <a:pt x="9601" y="6720"/>
                </a:lnTo>
                <a:lnTo>
                  <a:pt x="8641" y="9601"/>
                </a:lnTo>
                <a:lnTo>
                  <a:pt x="7665" y="11521"/>
                </a:lnTo>
                <a:lnTo>
                  <a:pt x="6720" y="14401"/>
                </a:lnTo>
                <a:lnTo>
                  <a:pt x="6720" y="18242"/>
                </a:lnTo>
                <a:lnTo>
                  <a:pt x="7665" y="19202"/>
                </a:lnTo>
                <a:lnTo>
                  <a:pt x="7665" y="22082"/>
                </a:lnTo>
                <a:lnTo>
                  <a:pt x="8641" y="24002"/>
                </a:lnTo>
                <a:lnTo>
                  <a:pt x="9601" y="24963"/>
                </a:lnTo>
                <a:lnTo>
                  <a:pt x="9601" y="26883"/>
                </a:lnTo>
                <a:lnTo>
                  <a:pt x="11506" y="28803"/>
                </a:lnTo>
                <a:lnTo>
                  <a:pt x="12481" y="30723"/>
                </a:lnTo>
                <a:lnTo>
                  <a:pt x="13441" y="32644"/>
                </a:lnTo>
                <a:lnTo>
                  <a:pt x="14386" y="34564"/>
                </a:lnTo>
                <a:lnTo>
                  <a:pt x="16322" y="36484"/>
                </a:lnTo>
                <a:lnTo>
                  <a:pt x="13441" y="38404"/>
                </a:lnTo>
                <a:lnTo>
                  <a:pt x="10546" y="40325"/>
                </a:lnTo>
                <a:lnTo>
                  <a:pt x="8641" y="42245"/>
                </a:lnTo>
                <a:lnTo>
                  <a:pt x="6720" y="44165"/>
                </a:lnTo>
                <a:lnTo>
                  <a:pt x="4800" y="46085"/>
                </a:lnTo>
                <a:lnTo>
                  <a:pt x="3825" y="48005"/>
                </a:lnTo>
                <a:lnTo>
                  <a:pt x="1920" y="49926"/>
                </a:lnTo>
                <a:lnTo>
                  <a:pt x="960" y="51846"/>
                </a:lnTo>
                <a:lnTo>
                  <a:pt x="960" y="53766"/>
                </a:lnTo>
                <a:lnTo>
                  <a:pt x="0" y="55686"/>
                </a:lnTo>
                <a:lnTo>
                  <a:pt x="0" y="64328"/>
                </a:lnTo>
                <a:lnTo>
                  <a:pt x="960" y="672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8" name="object 328"/>
          <p:cNvSpPr/>
          <p:nvPr/>
        </p:nvSpPr>
        <p:spPr>
          <a:xfrm>
            <a:off x="5899251" y="4070040"/>
            <a:ext cx="57607" cy="81610"/>
          </a:xfrm>
          <a:custGeom>
            <a:avLst/>
            <a:gdLst/>
            <a:ahLst/>
            <a:cxnLst/>
            <a:rect l="l" t="t" r="r" b="b"/>
            <a:pathLst>
              <a:path w="57607" h="81610">
                <a:moveTo>
                  <a:pt x="47045" y="79689"/>
                </a:moveTo>
                <a:lnTo>
                  <a:pt x="47045" y="80650"/>
                </a:lnTo>
                <a:lnTo>
                  <a:pt x="48006" y="80650"/>
                </a:lnTo>
                <a:lnTo>
                  <a:pt x="48006" y="81610"/>
                </a:lnTo>
                <a:lnTo>
                  <a:pt x="56647" y="81610"/>
                </a:lnTo>
                <a:lnTo>
                  <a:pt x="56647" y="80650"/>
                </a:lnTo>
                <a:lnTo>
                  <a:pt x="57607" y="80650"/>
                </a:lnTo>
                <a:lnTo>
                  <a:pt x="57607" y="975"/>
                </a:lnTo>
                <a:lnTo>
                  <a:pt x="54726" y="975"/>
                </a:lnTo>
                <a:lnTo>
                  <a:pt x="54726" y="0"/>
                </a:lnTo>
                <a:lnTo>
                  <a:pt x="50886" y="0"/>
                </a:lnTo>
                <a:lnTo>
                  <a:pt x="49926" y="975"/>
                </a:lnTo>
                <a:lnTo>
                  <a:pt x="47045" y="975"/>
                </a:lnTo>
                <a:lnTo>
                  <a:pt x="47045" y="34564"/>
                </a:lnTo>
                <a:lnTo>
                  <a:pt x="10561" y="34564"/>
                </a:lnTo>
                <a:lnTo>
                  <a:pt x="10561" y="1920"/>
                </a:lnTo>
                <a:lnTo>
                  <a:pt x="9601" y="975"/>
                </a:lnTo>
                <a:lnTo>
                  <a:pt x="7680" y="975"/>
                </a:lnTo>
                <a:lnTo>
                  <a:pt x="6720" y="0"/>
                </a:lnTo>
                <a:lnTo>
                  <a:pt x="2880" y="0"/>
                </a:lnTo>
                <a:lnTo>
                  <a:pt x="2880" y="975"/>
                </a:lnTo>
                <a:lnTo>
                  <a:pt x="0" y="975"/>
                </a:lnTo>
                <a:lnTo>
                  <a:pt x="0" y="80650"/>
                </a:lnTo>
                <a:lnTo>
                  <a:pt x="975" y="81610"/>
                </a:lnTo>
                <a:lnTo>
                  <a:pt x="9601" y="81610"/>
                </a:lnTo>
                <a:lnTo>
                  <a:pt x="9601" y="80650"/>
                </a:lnTo>
                <a:lnTo>
                  <a:pt x="10561" y="80650"/>
                </a:lnTo>
                <a:lnTo>
                  <a:pt x="10561" y="44165"/>
                </a:lnTo>
                <a:lnTo>
                  <a:pt x="47045" y="44165"/>
                </a:lnTo>
                <a:lnTo>
                  <a:pt x="47045" y="796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9" name="object 329"/>
          <p:cNvSpPr/>
          <p:nvPr/>
        </p:nvSpPr>
        <p:spPr>
          <a:xfrm>
            <a:off x="5570951" y="4142033"/>
            <a:ext cx="281269" cy="139595"/>
          </a:xfrm>
          <a:custGeom>
            <a:avLst/>
            <a:gdLst/>
            <a:ahLst/>
            <a:cxnLst/>
            <a:rect l="l" t="t" r="r" b="b"/>
            <a:pathLst>
              <a:path w="281269" h="139595">
                <a:moveTo>
                  <a:pt x="62299" y="81304"/>
                </a:moveTo>
                <a:lnTo>
                  <a:pt x="49862" y="72132"/>
                </a:lnTo>
                <a:lnTo>
                  <a:pt x="38393" y="62165"/>
                </a:lnTo>
                <a:lnTo>
                  <a:pt x="28018" y="51391"/>
                </a:lnTo>
                <a:lnTo>
                  <a:pt x="18865" y="39799"/>
                </a:lnTo>
                <a:lnTo>
                  <a:pt x="11059" y="27378"/>
                </a:lnTo>
                <a:lnTo>
                  <a:pt x="4729" y="14115"/>
                </a:lnTo>
                <a:lnTo>
                  <a:pt x="0" y="0"/>
                </a:lnTo>
                <a:lnTo>
                  <a:pt x="404" y="17000"/>
                </a:lnTo>
                <a:lnTo>
                  <a:pt x="7292" y="31102"/>
                </a:lnTo>
                <a:lnTo>
                  <a:pt x="15728" y="44258"/>
                </a:lnTo>
                <a:lnTo>
                  <a:pt x="25581" y="56484"/>
                </a:lnTo>
                <a:lnTo>
                  <a:pt x="36719" y="67797"/>
                </a:lnTo>
                <a:lnTo>
                  <a:pt x="49009" y="78214"/>
                </a:lnTo>
                <a:lnTo>
                  <a:pt x="62317" y="87751"/>
                </a:lnTo>
                <a:lnTo>
                  <a:pt x="76513" y="96424"/>
                </a:lnTo>
                <a:lnTo>
                  <a:pt x="91463" y="104251"/>
                </a:lnTo>
                <a:lnTo>
                  <a:pt x="107036" y="111248"/>
                </a:lnTo>
                <a:lnTo>
                  <a:pt x="123098" y="117431"/>
                </a:lnTo>
                <a:lnTo>
                  <a:pt x="139516" y="122817"/>
                </a:lnTo>
                <a:lnTo>
                  <a:pt x="156160" y="127422"/>
                </a:lnTo>
                <a:lnTo>
                  <a:pt x="172896" y="131264"/>
                </a:lnTo>
                <a:lnTo>
                  <a:pt x="189591" y="134359"/>
                </a:lnTo>
                <a:lnTo>
                  <a:pt x="206114" y="136722"/>
                </a:lnTo>
                <a:lnTo>
                  <a:pt x="222331" y="138372"/>
                </a:lnTo>
                <a:lnTo>
                  <a:pt x="238111" y="139324"/>
                </a:lnTo>
                <a:lnTo>
                  <a:pt x="253320" y="139595"/>
                </a:lnTo>
                <a:lnTo>
                  <a:pt x="267827" y="139202"/>
                </a:lnTo>
                <a:lnTo>
                  <a:pt x="281269" y="133441"/>
                </a:lnTo>
                <a:lnTo>
                  <a:pt x="254386" y="133441"/>
                </a:lnTo>
                <a:lnTo>
                  <a:pt x="240900" y="133554"/>
                </a:lnTo>
                <a:lnTo>
                  <a:pt x="226735" y="133023"/>
                </a:lnTo>
                <a:lnTo>
                  <a:pt x="212017" y="131835"/>
                </a:lnTo>
                <a:lnTo>
                  <a:pt x="196872" y="129978"/>
                </a:lnTo>
                <a:lnTo>
                  <a:pt x="181428" y="127443"/>
                </a:lnTo>
                <a:lnTo>
                  <a:pt x="165811" y="124216"/>
                </a:lnTo>
                <a:lnTo>
                  <a:pt x="150148" y="120286"/>
                </a:lnTo>
                <a:lnTo>
                  <a:pt x="134566" y="115642"/>
                </a:lnTo>
                <a:lnTo>
                  <a:pt x="119191" y="110272"/>
                </a:lnTo>
                <a:lnTo>
                  <a:pt x="104150" y="104165"/>
                </a:lnTo>
                <a:lnTo>
                  <a:pt x="89570" y="97309"/>
                </a:lnTo>
                <a:lnTo>
                  <a:pt x="75577" y="89692"/>
                </a:lnTo>
                <a:lnTo>
                  <a:pt x="62299" y="813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0" name="object 330"/>
          <p:cNvSpPr/>
          <p:nvPr/>
        </p:nvSpPr>
        <p:spPr>
          <a:xfrm>
            <a:off x="5562310" y="3955816"/>
            <a:ext cx="526069" cy="325419"/>
          </a:xfrm>
          <a:custGeom>
            <a:avLst/>
            <a:gdLst/>
            <a:ahLst/>
            <a:cxnLst/>
            <a:rect l="l" t="t" r="r" b="b"/>
            <a:pathLst>
              <a:path w="526069" h="325419">
                <a:moveTo>
                  <a:pt x="1920" y="146867"/>
                </a:moveTo>
                <a:lnTo>
                  <a:pt x="0" y="158389"/>
                </a:lnTo>
                <a:lnTo>
                  <a:pt x="0" y="167030"/>
                </a:lnTo>
                <a:lnTo>
                  <a:pt x="960" y="171830"/>
                </a:lnTo>
                <a:lnTo>
                  <a:pt x="1920" y="179511"/>
                </a:lnTo>
                <a:lnTo>
                  <a:pt x="3840" y="188153"/>
                </a:lnTo>
                <a:lnTo>
                  <a:pt x="9046" y="203217"/>
                </a:lnTo>
                <a:lnTo>
                  <a:pt x="8641" y="186217"/>
                </a:lnTo>
                <a:lnTo>
                  <a:pt x="6720" y="178551"/>
                </a:lnTo>
                <a:lnTo>
                  <a:pt x="5760" y="170870"/>
                </a:lnTo>
                <a:lnTo>
                  <a:pt x="5760" y="155508"/>
                </a:lnTo>
                <a:lnTo>
                  <a:pt x="6720" y="146867"/>
                </a:lnTo>
                <a:lnTo>
                  <a:pt x="10925" y="131932"/>
                </a:lnTo>
                <a:lnTo>
                  <a:pt x="16827" y="117930"/>
                </a:lnTo>
                <a:lnTo>
                  <a:pt x="24293" y="104843"/>
                </a:lnTo>
                <a:lnTo>
                  <a:pt x="33193" y="92655"/>
                </a:lnTo>
                <a:lnTo>
                  <a:pt x="43395" y="81348"/>
                </a:lnTo>
                <a:lnTo>
                  <a:pt x="54766" y="70905"/>
                </a:lnTo>
                <a:lnTo>
                  <a:pt x="67176" y="61309"/>
                </a:lnTo>
                <a:lnTo>
                  <a:pt x="80492" y="52543"/>
                </a:lnTo>
                <a:lnTo>
                  <a:pt x="94583" y="44588"/>
                </a:lnTo>
                <a:lnTo>
                  <a:pt x="109316" y="37429"/>
                </a:lnTo>
                <a:lnTo>
                  <a:pt x="124561" y="31047"/>
                </a:lnTo>
                <a:lnTo>
                  <a:pt x="140185" y="25426"/>
                </a:lnTo>
                <a:lnTo>
                  <a:pt x="156056" y="20548"/>
                </a:lnTo>
                <a:lnTo>
                  <a:pt x="172044" y="16396"/>
                </a:lnTo>
                <a:lnTo>
                  <a:pt x="188016" y="12952"/>
                </a:lnTo>
                <a:lnTo>
                  <a:pt x="203840" y="10200"/>
                </a:lnTo>
                <a:lnTo>
                  <a:pt x="219385" y="8122"/>
                </a:lnTo>
                <a:lnTo>
                  <a:pt x="234519" y="6701"/>
                </a:lnTo>
                <a:lnTo>
                  <a:pt x="249110" y="5919"/>
                </a:lnTo>
                <a:lnTo>
                  <a:pt x="263027" y="5760"/>
                </a:lnTo>
                <a:lnTo>
                  <a:pt x="276468" y="5760"/>
                </a:lnTo>
                <a:lnTo>
                  <a:pt x="289910" y="6720"/>
                </a:lnTo>
                <a:lnTo>
                  <a:pt x="302818" y="7484"/>
                </a:lnTo>
                <a:lnTo>
                  <a:pt x="316396" y="8917"/>
                </a:lnTo>
                <a:lnTo>
                  <a:pt x="330508" y="11023"/>
                </a:lnTo>
                <a:lnTo>
                  <a:pt x="345018" y="13808"/>
                </a:lnTo>
                <a:lnTo>
                  <a:pt x="359790" y="17279"/>
                </a:lnTo>
                <a:lnTo>
                  <a:pt x="374688" y="21441"/>
                </a:lnTo>
                <a:lnTo>
                  <a:pt x="389576" y="26300"/>
                </a:lnTo>
                <a:lnTo>
                  <a:pt x="404318" y="31861"/>
                </a:lnTo>
                <a:lnTo>
                  <a:pt x="418778" y="38131"/>
                </a:lnTo>
                <a:lnTo>
                  <a:pt x="432819" y="45116"/>
                </a:lnTo>
                <a:lnTo>
                  <a:pt x="446306" y="52820"/>
                </a:lnTo>
                <a:lnTo>
                  <a:pt x="459103" y="61250"/>
                </a:lnTo>
                <a:lnTo>
                  <a:pt x="471073" y="70411"/>
                </a:lnTo>
                <a:lnTo>
                  <a:pt x="482081" y="80310"/>
                </a:lnTo>
                <a:lnTo>
                  <a:pt x="491990" y="90952"/>
                </a:lnTo>
                <a:lnTo>
                  <a:pt x="500664" y="102342"/>
                </a:lnTo>
                <a:lnTo>
                  <a:pt x="507967" y="114487"/>
                </a:lnTo>
                <a:lnTo>
                  <a:pt x="513764" y="127393"/>
                </a:lnTo>
                <a:lnTo>
                  <a:pt x="517918" y="141065"/>
                </a:lnTo>
                <a:lnTo>
                  <a:pt x="520293" y="155508"/>
                </a:lnTo>
                <a:lnTo>
                  <a:pt x="520293" y="170870"/>
                </a:lnTo>
                <a:lnTo>
                  <a:pt x="517797" y="185437"/>
                </a:lnTo>
                <a:lnTo>
                  <a:pt x="513561" y="199193"/>
                </a:lnTo>
                <a:lnTo>
                  <a:pt x="507715" y="212148"/>
                </a:lnTo>
                <a:lnTo>
                  <a:pt x="500393" y="224313"/>
                </a:lnTo>
                <a:lnTo>
                  <a:pt x="491726" y="235697"/>
                </a:lnTo>
                <a:lnTo>
                  <a:pt x="481845" y="246311"/>
                </a:lnTo>
                <a:lnTo>
                  <a:pt x="470883" y="256164"/>
                </a:lnTo>
                <a:lnTo>
                  <a:pt x="458971" y="265267"/>
                </a:lnTo>
                <a:lnTo>
                  <a:pt x="446241" y="273630"/>
                </a:lnTo>
                <a:lnTo>
                  <a:pt x="432825" y="281263"/>
                </a:lnTo>
                <a:lnTo>
                  <a:pt x="418854" y="288176"/>
                </a:lnTo>
                <a:lnTo>
                  <a:pt x="404461" y="294379"/>
                </a:lnTo>
                <a:lnTo>
                  <a:pt x="389777" y="299882"/>
                </a:lnTo>
                <a:lnTo>
                  <a:pt x="374933" y="304696"/>
                </a:lnTo>
                <a:lnTo>
                  <a:pt x="360062" y="308830"/>
                </a:lnTo>
                <a:lnTo>
                  <a:pt x="345296" y="312294"/>
                </a:lnTo>
                <a:lnTo>
                  <a:pt x="330766" y="315099"/>
                </a:lnTo>
                <a:lnTo>
                  <a:pt x="316604" y="317255"/>
                </a:lnTo>
                <a:lnTo>
                  <a:pt x="302941" y="318771"/>
                </a:lnTo>
                <a:lnTo>
                  <a:pt x="289910" y="319658"/>
                </a:lnTo>
                <a:lnTo>
                  <a:pt x="276468" y="325419"/>
                </a:lnTo>
                <a:lnTo>
                  <a:pt x="289910" y="324459"/>
                </a:lnTo>
                <a:lnTo>
                  <a:pt x="303352" y="324459"/>
                </a:lnTo>
                <a:lnTo>
                  <a:pt x="316491" y="323126"/>
                </a:lnTo>
                <a:lnTo>
                  <a:pt x="330193" y="321139"/>
                </a:lnTo>
                <a:lnTo>
                  <a:pt x="344328" y="318493"/>
                </a:lnTo>
                <a:lnTo>
                  <a:pt x="358767" y="315182"/>
                </a:lnTo>
                <a:lnTo>
                  <a:pt x="373382" y="311200"/>
                </a:lnTo>
                <a:lnTo>
                  <a:pt x="388044" y="306541"/>
                </a:lnTo>
                <a:lnTo>
                  <a:pt x="402624" y="301200"/>
                </a:lnTo>
                <a:lnTo>
                  <a:pt x="416993" y="295170"/>
                </a:lnTo>
                <a:lnTo>
                  <a:pt x="431022" y="288447"/>
                </a:lnTo>
                <a:lnTo>
                  <a:pt x="444583" y="281023"/>
                </a:lnTo>
                <a:lnTo>
                  <a:pt x="457546" y="272894"/>
                </a:lnTo>
                <a:lnTo>
                  <a:pt x="469783" y="264054"/>
                </a:lnTo>
                <a:lnTo>
                  <a:pt x="481164" y="254496"/>
                </a:lnTo>
                <a:lnTo>
                  <a:pt x="491562" y="244216"/>
                </a:lnTo>
                <a:lnTo>
                  <a:pt x="500847" y="233207"/>
                </a:lnTo>
                <a:lnTo>
                  <a:pt x="508890" y="221464"/>
                </a:lnTo>
                <a:lnTo>
                  <a:pt x="515563" y="208980"/>
                </a:lnTo>
                <a:lnTo>
                  <a:pt x="520736" y="195750"/>
                </a:lnTo>
                <a:lnTo>
                  <a:pt x="524281" y="181769"/>
                </a:lnTo>
                <a:lnTo>
                  <a:pt x="526069" y="167030"/>
                </a:lnTo>
                <a:lnTo>
                  <a:pt x="526069" y="154548"/>
                </a:lnTo>
                <a:lnTo>
                  <a:pt x="520628" y="131334"/>
                </a:lnTo>
                <a:lnTo>
                  <a:pt x="515384" y="117562"/>
                </a:lnTo>
                <a:lnTo>
                  <a:pt x="508536" y="104587"/>
                </a:lnTo>
                <a:lnTo>
                  <a:pt x="500218" y="92403"/>
                </a:lnTo>
                <a:lnTo>
                  <a:pt x="490564" y="81005"/>
                </a:lnTo>
                <a:lnTo>
                  <a:pt x="479708" y="70388"/>
                </a:lnTo>
                <a:lnTo>
                  <a:pt x="467784" y="60548"/>
                </a:lnTo>
                <a:lnTo>
                  <a:pt x="454924" y="51479"/>
                </a:lnTo>
                <a:lnTo>
                  <a:pt x="441265" y="43175"/>
                </a:lnTo>
                <a:lnTo>
                  <a:pt x="426939" y="35633"/>
                </a:lnTo>
                <a:lnTo>
                  <a:pt x="412080" y="28846"/>
                </a:lnTo>
                <a:lnTo>
                  <a:pt x="396822" y="22810"/>
                </a:lnTo>
                <a:lnTo>
                  <a:pt x="381299" y="17520"/>
                </a:lnTo>
                <a:lnTo>
                  <a:pt x="365645" y="12970"/>
                </a:lnTo>
                <a:lnTo>
                  <a:pt x="349994" y="9157"/>
                </a:lnTo>
                <a:lnTo>
                  <a:pt x="334480" y="6073"/>
                </a:lnTo>
                <a:lnTo>
                  <a:pt x="319236" y="3716"/>
                </a:lnTo>
                <a:lnTo>
                  <a:pt x="304397" y="2078"/>
                </a:lnTo>
                <a:lnTo>
                  <a:pt x="290097" y="1156"/>
                </a:lnTo>
                <a:lnTo>
                  <a:pt x="276468" y="944"/>
                </a:lnTo>
                <a:lnTo>
                  <a:pt x="263027" y="0"/>
                </a:lnTo>
                <a:lnTo>
                  <a:pt x="249585" y="0"/>
                </a:lnTo>
                <a:lnTo>
                  <a:pt x="235834" y="467"/>
                </a:lnTo>
                <a:lnTo>
                  <a:pt x="221449" y="1594"/>
                </a:lnTo>
                <a:lnTo>
                  <a:pt x="206560" y="3391"/>
                </a:lnTo>
                <a:lnTo>
                  <a:pt x="191297" y="5868"/>
                </a:lnTo>
                <a:lnTo>
                  <a:pt x="175789" y="9037"/>
                </a:lnTo>
                <a:lnTo>
                  <a:pt x="160166" y="12907"/>
                </a:lnTo>
                <a:lnTo>
                  <a:pt x="144558" y="17491"/>
                </a:lnTo>
                <a:lnTo>
                  <a:pt x="129093" y="22799"/>
                </a:lnTo>
                <a:lnTo>
                  <a:pt x="113902" y="28841"/>
                </a:lnTo>
                <a:lnTo>
                  <a:pt x="99115" y="35629"/>
                </a:lnTo>
                <a:lnTo>
                  <a:pt x="84860" y="43172"/>
                </a:lnTo>
                <a:lnTo>
                  <a:pt x="71267" y="51483"/>
                </a:lnTo>
                <a:lnTo>
                  <a:pt x="58466" y="60571"/>
                </a:lnTo>
                <a:lnTo>
                  <a:pt x="46587" y="70447"/>
                </a:lnTo>
                <a:lnTo>
                  <a:pt x="35759" y="81123"/>
                </a:lnTo>
                <a:lnTo>
                  <a:pt x="26111" y="92609"/>
                </a:lnTo>
                <a:lnTo>
                  <a:pt x="17774" y="104915"/>
                </a:lnTo>
                <a:lnTo>
                  <a:pt x="10877" y="118054"/>
                </a:lnTo>
                <a:lnTo>
                  <a:pt x="5549" y="132034"/>
                </a:lnTo>
                <a:lnTo>
                  <a:pt x="1920" y="1468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1" name="object 331"/>
          <p:cNvSpPr/>
          <p:nvPr/>
        </p:nvSpPr>
        <p:spPr>
          <a:xfrm>
            <a:off x="5791748" y="3797411"/>
            <a:ext cx="71033" cy="155524"/>
          </a:xfrm>
          <a:custGeom>
            <a:avLst/>
            <a:gdLst/>
            <a:ahLst/>
            <a:cxnLst/>
            <a:rect l="l" t="t" r="r" b="b"/>
            <a:pathLst>
              <a:path w="71033" h="155524">
                <a:moveTo>
                  <a:pt x="33588" y="59527"/>
                </a:moveTo>
                <a:lnTo>
                  <a:pt x="37429" y="59527"/>
                </a:lnTo>
                <a:lnTo>
                  <a:pt x="39349" y="61432"/>
                </a:lnTo>
                <a:lnTo>
                  <a:pt x="39349" y="70088"/>
                </a:lnTo>
                <a:lnTo>
                  <a:pt x="71033" y="70088"/>
                </a:lnTo>
                <a:lnTo>
                  <a:pt x="35509" y="0"/>
                </a:lnTo>
                <a:lnTo>
                  <a:pt x="0" y="70088"/>
                </a:lnTo>
                <a:lnTo>
                  <a:pt x="31668" y="70088"/>
                </a:lnTo>
                <a:lnTo>
                  <a:pt x="31668" y="61432"/>
                </a:lnTo>
                <a:lnTo>
                  <a:pt x="33588" y="59527"/>
                </a:lnTo>
                <a:close/>
              </a:path>
              <a:path w="71033" h="155524">
                <a:moveTo>
                  <a:pt x="39349" y="70088"/>
                </a:moveTo>
                <a:lnTo>
                  <a:pt x="31668" y="70088"/>
                </a:lnTo>
                <a:lnTo>
                  <a:pt x="31668" y="154564"/>
                </a:lnTo>
                <a:lnTo>
                  <a:pt x="33588" y="155524"/>
                </a:lnTo>
                <a:lnTo>
                  <a:pt x="37429" y="155524"/>
                </a:lnTo>
                <a:lnTo>
                  <a:pt x="39349" y="154564"/>
                </a:lnTo>
                <a:lnTo>
                  <a:pt x="39349" y="70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2" name="object 332"/>
          <p:cNvSpPr/>
          <p:nvPr/>
        </p:nvSpPr>
        <p:spPr>
          <a:xfrm>
            <a:off x="5791748" y="3797411"/>
            <a:ext cx="71033" cy="156484"/>
          </a:xfrm>
          <a:custGeom>
            <a:avLst/>
            <a:gdLst/>
            <a:ahLst/>
            <a:cxnLst/>
            <a:rect l="l" t="t" r="r" b="b"/>
            <a:pathLst>
              <a:path w="71033" h="156484">
                <a:moveTo>
                  <a:pt x="944" y="71048"/>
                </a:moveTo>
                <a:lnTo>
                  <a:pt x="31668" y="71048"/>
                </a:lnTo>
                <a:lnTo>
                  <a:pt x="31668" y="153603"/>
                </a:lnTo>
                <a:lnTo>
                  <a:pt x="32628" y="154564"/>
                </a:lnTo>
                <a:lnTo>
                  <a:pt x="32628" y="155524"/>
                </a:lnTo>
                <a:lnTo>
                  <a:pt x="35509" y="156484"/>
                </a:lnTo>
                <a:lnTo>
                  <a:pt x="37429" y="155524"/>
                </a:lnTo>
                <a:lnTo>
                  <a:pt x="38389" y="155524"/>
                </a:lnTo>
                <a:lnTo>
                  <a:pt x="38389" y="153603"/>
                </a:lnTo>
                <a:lnTo>
                  <a:pt x="36469" y="155524"/>
                </a:lnTo>
                <a:lnTo>
                  <a:pt x="36469" y="154564"/>
                </a:lnTo>
                <a:lnTo>
                  <a:pt x="35509" y="155524"/>
                </a:lnTo>
                <a:lnTo>
                  <a:pt x="34549" y="154564"/>
                </a:lnTo>
                <a:lnTo>
                  <a:pt x="34549" y="155524"/>
                </a:lnTo>
                <a:lnTo>
                  <a:pt x="33588" y="154564"/>
                </a:lnTo>
                <a:lnTo>
                  <a:pt x="32628" y="153603"/>
                </a:lnTo>
                <a:lnTo>
                  <a:pt x="32628" y="71048"/>
                </a:lnTo>
                <a:lnTo>
                  <a:pt x="71033" y="71048"/>
                </a:lnTo>
                <a:lnTo>
                  <a:pt x="71033" y="70088"/>
                </a:lnTo>
                <a:lnTo>
                  <a:pt x="35509" y="0"/>
                </a:lnTo>
                <a:lnTo>
                  <a:pt x="70540" y="70088"/>
                </a:lnTo>
                <a:lnTo>
                  <a:pt x="32628" y="70088"/>
                </a:lnTo>
                <a:lnTo>
                  <a:pt x="31668" y="61432"/>
                </a:lnTo>
                <a:lnTo>
                  <a:pt x="31668" y="70088"/>
                </a:lnTo>
                <a:lnTo>
                  <a:pt x="1411" y="70088"/>
                </a:lnTo>
                <a:lnTo>
                  <a:pt x="35042" y="960"/>
                </a:lnTo>
                <a:lnTo>
                  <a:pt x="34549" y="0"/>
                </a:lnTo>
                <a:lnTo>
                  <a:pt x="0" y="70088"/>
                </a:lnTo>
                <a:lnTo>
                  <a:pt x="0" y="71048"/>
                </a:lnTo>
                <a:lnTo>
                  <a:pt x="944" y="71048"/>
                </a:lnTo>
                <a:close/>
              </a:path>
              <a:path w="71033" h="156484">
                <a:moveTo>
                  <a:pt x="33588" y="61432"/>
                </a:moveTo>
                <a:lnTo>
                  <a:pt x="34549" y="60487"/>
                </a:lnTo>
                <a:lnTo>
                  <a:pt x="36469" y="60487"/>
                </a:lnTo>
                <a:lnTo>
                  <a:pt x="38389" y="62407"/>
                </a:lnTo>
                <a:lnTo>
                  <a:pt x="38389" y="70088"/>
                </a:lnTo>
                <a:lnTo>
                  <a:pt x="39349" y="70088"/>
                </a:lnTo>
                <a:lnTo>
                  <a:pt x="39349" y="61432"/>
                </a:lnTo>
                <a:lnTo>
                  <a:pt x="38389" y="60487"/>
                </a:lnTo>
                <a:lnTo>
                  <a:pt x="37429" y="59527"/>
                </a:lnTo>
                <a:lnTo>
                  <a:pt x="34549" y="59527"/>
                </a:lnTo>
                <a:lnTo>
                  <a:pt x="32628" y="60487"/>
                </a:lnTo>
                <a:lnTo>
                  <a:pt x="31668" y="61432"/>
                </a:lnTo>
                <a:lnTo>
                  <a:pt x="32628" y="70088"/>
                </a:lnTo>
                <a:lnTo>
                  <a:pt x="32628" y="62407"/>
                </a:lnTo>
                <a:lnTo>
                  <a:pt x="33588" y="61432"/>
                </a:lnTo>
                <a:close/>
              </a:path>
              <a:path w="71033" h="156484">
                <a:moveTo>
                  <a:pt x="39349" y="153603"/>
                </a:moveTo>
                <a:lnTo>
                  <a:pt x="39349" y="71049"/>
                </a:lnTo>
                <a:lnTo>
                  <a:pt x="38389" y="71048"/>
                </a:lnTo>
                <a:lnTo>
                  <a:pt x="38389" y="154564"/>
                </a:lnTo>
                <a:lnTo>
                  <a:pt x="39349" y="153603"/>
                </a:lnTo>
                <a:close/>
              </a:path>
              <a:path w="71033" h="156484">
                <a:moveTo>
                  <a:pt x="35509" y="0"/>
                </a:moveTo>
                <a:lnTo>
                  <a:pt x="34549" y="0"/>
                </a:lnTo>
                <a:lnTo>
                  <a:pt x="35042" y="960"/>
                </a:lnTo>
                <a:lnTo>
                  <a:pt x="70540" y="70088"/>
                </a:lnTo>
                <a:lnTo>
                  <a:pt x="3550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3" name="object 333"/>
          <p:cNvSpPr/>
          <p:nvPr/>
        </p:nvSpPr>
        <p:spPr>
          <a:xfrm>
            <a:off x="4185711" y="3246394"/>
            <a:ext cx="94076" cy="260146"/>
          </a:xfrm>
          <a:custGeom>
            <a:avLst/>
            <a:gdLst/>
            <a:ahLst/>
            <a:cxnLst/>
            <a:rect l="l" t="t" r="r" b="b"/>
            <a:pathLst>
              <a:path w="94076" h="260146">
                <a:moveTo>
                  <a:pt x="44150" y="34564"/>
                </a:moveTo>
                <a:lnTo>
                  <a:pt x="49926" y="34564"/>
                </a:lnTo>
                <a:lnTo>
                  <a:pt x="51831" y="35509"/>
                </a:lnTo>
                <a:lnTo>
                  <a:pt x="51831" y="41285"/>
                </a:lnTo>
                <a:lnTo>
                  <a:pt x="94076" y="41285"/>
                </a:lnTo>
                <a:lnTo>
                  <a:pt x="47030" y="0"/>
                </a:lnTo>
                <a:lnTo>
                  <a:pt x="0" y="41285"/>
                </a:lnTo>
                <a:lnTo>
                  <a:pt x="42245" y="41285"/>
                </a:lnTo>
                <a:lnTo>
                  <a:pt x="42245" y="35509"/>
                </a:lnTo>
                <a:lnTo>
                  <a:pt x="44150" y="34564"/>
                </a:lnTo>
                <a:close/>
              </a:path>
              <a:path w="94076" h="260146">
                <a:moveTo>
                  <a:pt x="51831" y="41285"/>
                </a:moveTo>
                <a:lnTo>
                  <a:pt x="42245" y="41285"/>
                </a:lnTo>
                <a:lnTo>
                  <a:pt x="42245" y="259186"/>
                </a:lnTo>
                <a:lnTo>
                  <a:pt x="44150" y="260146"/>
                </a:lnTo>
                <a:lnTo>
                  <a:pt x="49926" y="260146"/>
                </a:lnTo>
                <a:lnTo>
                  <a:pt x="51831" y="259186"/>
                </a:lnTo>
                <a:lnTo>
                  <a:pt x="51831" y="41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4" name="object 334"/>
          <p:cNvSpPr/>
          <p:nvPr/>
        </p:nvSpPr>
        <p:spPr>
          <a:xfrm>
            <a:off x="4184751" y="3245434"/>
            <a:ext cx="95036" cy="261106"/>
          </a:xfrm>
          <a:custGeom>
            <a:avLst/>
            <a:gdLst/>
            <a:ahLst/>
            <a:cxnLst/>
            <a:rect l="l" t="t" r="r" b="b"/>
            <a:pathLst>
              <a:path w="95036" h="261106">
                <a:moveTo>
                  <a:pt x="47990" y="960"/>
                </a:moveTo>
                <a:lnTo>
                  <a:pt x="95036" y="42245"/>
                </a:lnTo>
                <a:lnTo>
                  <a:pt x="47990" y="0"/>
                </a:lnTo>
                <a:lnTo>
                  <a:pt x="47045" y="0"/>
                </a:lnTo>
                <a:lnTo>
                  <a:pt x="47045" y="960"/>
                </a:lnTo>
                <a:lnTo>
                  <a:pt x="47990" y="960"/>
                </a:lnTo>
                <a:close/>
              </a:path>
              <a:path w="95036" h="261106">
                <a:moveTo>
                  <a:pt x="51831" y="259186"/>
                </a:moveTo>
                <a:lnTo>
                  <a:pt x="50886" y="260146"/>
                </a:lnTo>
                <a:lnTo>
                  <a:pt x="45110" y="260146"/>
                </a:lnTo>
                <a:lnTo>
                  <a:pt x="44165" y="259186"/>
                </a:lnTo>
                <a:lnTo>
                  <a:pt x="44165" y="37429"/>
                </a:lnTo>
                <a:lnTo>
                  <a:pt x="45110" y="36469"/>
                </a:lnTo>
                <a:lnTo>
                  <a:pt x="45110" y="37429"/>
                </a:lnTo>
                <a:lnTo>
                  <a:pt x="46070" y="36469"/>
                </a:lnTo>
                <a:lnTo>
                  <a:pt x="49911" y="36469"/>
                </a:lnTo>
                <a:lnTo>
                  <a:pt x="50886" y="37429"/>
                </a:lnTo>
                <a:lnTo>
                  <a:pt x="50886" y="36469"/>
                </a:lnTo>
                <a:lnTo>
                  <a:pt x="52791" y="38404"/>
                </a:lnTo>
                <a:lnTo>
                  <a:pt x="52791" y="36469"/>
                </a:lnTo>
                <a:lnTo>
                  <a:pt x="51831" y="36469"/>
                </a:lnTo>
                <a:lnTo>
                  <a:pt x="49911" y="35524"/>
                </a:lnTo>
                <a:lnTo>
                  <a:pt x="46070" y="35524"/>
                </a:lnTo>
                <a:lnTo>
                  <a:pt x="44165" y="36469"/>
                </a:lnTo>
                <a:lnTo>
                  <a:pt x="43205" y="36469"/>
                </a:lnTo>
                <a:lnTo>
                  <a:pt x="43205" y="259186"/>
                </a:lnTo>
                <a:lnTo>
                  <a:pt x="44165" y="261106"/>
                </a:lnTo>
                <a:lnTo>
                  <a:pt x="51831" y="261106"/>
                </a:lnTo>
                <a:lnTo>
                  <a:pt x="52791" y="260146"/>
                </a:lnTo>
                <a:lnTo>
                  <a:pt x="52791" y="259186"/>
                </a:lnTo>
                <a:lnTo>
                  <a:pt x="51831" y="259186"/>
                </a:lnTo>
                <a:close/>
              </a:path>
              <a:path w="95036" h="261106">
                <a:moveTo>
                  <a:pt x="95036" y="42245"/>
                </a:moveTo>
                <a:lnTo>
                  <a:pt x="47990" y="960"/>
                </a:lnTo>
                <a:lnTo>
                  <a:pt x="47045" y="960"/>
                </a:lnTo>
                <a:lnTo>
                  <a:pt x="47045" y="0"/>
                </a:lnTo>
                <a:lnTo>
                  <a:pt x="0" y="42245"/>
                </a:lnTo>
                <a:lnTo>
                  <a:pt x="960" y="42245"/>
                </a:lnTo>
                <a:lnTo>
                  <a:pt x="47523" y="1370"/>
                </a:lnTo>
                <a:lnTo>
                  <a:pt x="95036" y="4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5" name="object 335"/>
          <p:cNvSpPr/>
          <p:nvPr/>
        </p:nvSpPr>
        <p:spPr>
          <a:xfrm>
            <a:off x="4055150" y="2010918"/>
            <a:ext cx="87355" cy="298536"/>
          </a:xfrm>
          <a:custGeom>
            <a:avLst/>
            <a:gdLst/>
            <a:ahLst/>
            <a:cxnLst/>
            <a:rect l="l" t="t" r="r" b="b"/>
            <a:pathLst>
              <a:path w="87355" h="298536">
                <a:moveTo>
                  <a:pt x="87355" y="234223"/>
                </a:moveTo>
                <a:lnTo>
                  <a:pt x="48005" y="234223"/>
                </a:lnTo>
                <a:lnTo>
                  <a:pt x="48005" y="241904"/>
                </a:lnTo>
                <a:lnTo>
                  <a:pt x="46085" y="242864"/>
                </a:lnTo>
                <a:lnTo>
                  <a:pt x="41285" y="242864"/>
                </a:lnTo>
                <a:lnTo>
                  <a:pt x="39364" y="241904"/>
                </a:lnTo>
                <a:lnTo>
                  <a:pt x="39364" y="234223"/>
                </a:lnTo>
                <a:lnTo>
                  <a:pt x="0" y="234223"/>
                </a:lnTo>
                <a:lnTo>
                  <a:pt x="44165" y="298536"/>
                </a:lnTo>
                <a:lnTo>
                  <a:pt x="87355" y="234223"/>
                </a:lnTo>
                <a:close/>
              </a:path>
              <a:path w="87355" h="298536">
                <a:moveTo>
                  <a:pt x="48005" y="234223"/>
                </a:moveTo>
                <a:lnTo>
                  <a:pt x="48005" y="1904"/>
                </a:lnTo>
                <a:lnTo>
                  <a:pt x="46085" y="0"/>
                </a:lnTo>
                <a:lnTo>
                  <a:pt x="41285" y="0"/>
                </a:lnTo>
                <a:lnTo>
                  <a:pt x="39364" y="1904"/>
                </a:lnTo>
                <a:lnTo>
                  <a:pt x="39364" y="234223"/>
                </a:lnTo>
                <a:lnTo>
                  <a:pt x="48005" y="2342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6" name="object 336"/>
          <p:cNvSpPr/>
          <p:nvPr/>
        </p:nvSpPr>
        <p:spPr>
          <a:xfrm>
            <a:off x="4055150" y="2010918"/>
            <a:ext cx="87355" cy="299496"/>
          </a:xfrm>
          <a:custGeom>
            <a:avLst/>
            <a:gdLst/>
            <a:ahLst/>
            <a:cxnLst/>
            <a:rect l="l" t="t" r="r" b="b"/>
            <a:pathLst>
              <a:path w="87355" h="299496">
                <a:moveTo>
                  <a:pt x="44165" y="299496"/>
                </a:moveTo>
                <a:lnTo>
                  <a:pt x="87355" y="234223"/>
                </a:lnTo>
                <a:lnTo>
                  <a:pt x="44165" y="298536"/>
                </a:lnTo>
                <a:lnTo>
                  <a:pt x="43205" y="298536"/>
                </a:lnTo>
                <a:lnTo>
                  <a:pt x="43205" y="299496"/>
                </a:lnTo>
                <a:lnTo>
                  <a:pt x="44165" y="299496"/>
                </a:lnTo>
                <a:close/>
              </a:path>
              <a:path w="87355" h="299496">
                <a:moveTo>
                  <a:pt x="46085" y="944"/>
                </a:moveTo>
                <a:lnTo>
                  <a:pt x="47045" y="944"/>
                </a:lnTo>
                <a:lnTo>
                  <a:pt x="45125" y="0"/>
                </a:lnTo>
                <a:lnTo>
                  <a:pt x="46085" y="944"/>
                </a:lnTo>
                <a:close/>
              </a:path>
              <a:path w="87355" h="299496">
                <a:moveTo>
                  <a:pt x="39364" y="233263"/>
                </a:moveTo>
                <a:lnTo>
                  <a:pt x="40325" y="234223"/>
                </a:lnTo>
                <a:lnTo>
                  <a:pt x="48006" y="234223"/>
                </a:lnTo>
                <a:lnTo>
                  <a:pt x="48005" y="240944"/>
                </a:lnTo>
                <a:lnTo>
                  <a:pt x="48966" y="240944"/>
                </a:lnTo>
                <a:lnTo>
                  <a:pt x="48966" y="234223"/>
                </a:lnTo>
                <a:lnTo>
                  <a:pt x="87355" y="234223"/>
                </a:lnTo>
                <a:lnTo>
                  <a:pt x="87355" y="233263"/>
                </a:lnTo>
                <a:lnTo>
                  <a:pt x="48966" y="233263"/>
                </a:lnTo>
                <a:lnTo>
                  <a:pt x="48005" y="2865"/>
                </a:lnTo>
                <a:lnTo>
                  <a:pt x="48006" y="233263"/>
                </a:lnTo>
                <a:lnTo>
                  <a:pt x="40325" y="233263"/>
                </a:lnTo>
                <a:lnTo>
                  <a:pt x="40325" y="2865"/>
                </a:lnTo>
                <a:lnTo>
                  <a:pt x="41285" y="944"/>
                </a:lnTo>
                <a:lnTo>
                  <a:pt x="42245" y="0"/>
                </a:lnTo>
                <a:lnTo>
                  <a:pt x="40325" y="944"/>
                </a:lnTo>
                <a:lnTo>
                  <a:pt x="40325" y="1904"/>
                </a:lnTo>
                <a:lnTo>
                  <a:pt x="40325" y="944"/>
                </a:lnTo>
                <a:lnTo>
                  <a:pt x="39364" y="1904"/>
                </a:lnTo>
                <a:lnTo>
                  <a:pt x="39364" y="233263"/>
                </a:lnTo>
                <a:close/>
              </a:path>
              <a:path w="87355" h="299496">
                <a:moveTo>
                  <a:pt x="48966" y="3840"/>
                </a:moveTo>
                <a:lnTo>
                  <a:pt x="48966" y="2865"/>
                </a:lnTo>
                <a:lnTo>
                  <a:pt x="48005" y="1904"/>
                </a:lnTo>
                <a:lnTo>
                  <a:pt x="47045" y="944"/>
                </a:lnTo>
                <a:lnTo>
                  <a:pt x="46085" y="944"/>
                </a:lnTo>
                <a:lnTo>
                  <a:pt x="45125" y="0"/>
                </a:lnTo>
                <a:lnTo>
                  <a:pt x="42245" y="0"/>
                </a:lnTo>
                <a:lnTo>
                  <a:pt x="41285" y="944"/>
                </a:lnTo>
                <a:lnTo>
                  <a:pt x="41285" y="1904"/>
                </a:lnTo>
                <a:lnTo>
                  <a:pt x="42245" y="944"/>
                </a:lnTo>
                <a:lnTo>
                  <a:pt x="45125" y="944"/>
                </a:lnTo>
                <a:lnTo>
                  <a:pt x="46405" y="1584"/>
                </a:lnTo>
                <a:lnTo>
                  <a:pt x="47045" y="2865"/>
                </a:lnTo>
                <a:lnTo>
                  <a:pt x="47045" y="1904"/>
                </a:lnTo>
                <a:lnTo>
                  <a:pt x="48005" y="2865"/>
                </a:lnTo>
                <a:lnTo>
                  <a:pt x="48966" y="233263"/>
                </a:lnTo>
                <a:lnTo>
                  <a:pt x="48966" y="3840"/>
                </a:lnTo>
                <a:close/>
              </a:path>
              <a:path w="87355" h="299496">
                <a:moveTo>
                  <a:pt x="47045" y="241904"/>
                </a:moveTo>
                <a:lnTo>
                  <a:pt x="45125" y="242864"/>
                </a:lnTo>
                <a:lnTo>
                  <a:pt x="42245" y="242864"/>
                </a:lnTo>
                <a:lnTo>
                  <a:pt x="41285" y="241904"/>
                </a:lnTo>
                <a:lnTo>
                  <a:pt x="40325" y="240944"/>
                </a:lnTo>
                <a:lnTo>
                  <a:pt x="40325" y="234223"/>
                </a:lnTo>
                <a:lnTo>
                  <a:pt x="39364" y="233263"/>
                </a:lnTo>
                <a:lnTo>
                  <a:pt x="0" y="233263"/>
                </a:lnTo>
                <a:lnTo>
                  <a:pt x="0" y="234223"/>
                </a:lnTo>
                <a:lnTo>
                  <a:pt x="43205" y="299496"/>
                </a:lnTo>
                <a:lnTo>
                  <a:pt x="43205" y="298536"/>
                </a:lnTo>
                <a:lnTo>
                  <a:pt x="44165" y="298536"/>
                </a:lnTo>
                <a:lnTo>
                  <a:pt x="87355" y="234223"/>
                </a:lnTo>
                <a:lnTo>
                  <a:pt x="85760" y="234223"/>
                </a:lnTo>
                <a:lnTo>
                  <a:pt x="43685" y="297810"/>
                </a:lnTo>
                <a:lnTo>
                  <a:pt x="1595" y="234223"/>
                </a:lnTo>
                <a:lnTo>
                  <a:pt x="39364" y="234223"/>
                </a:lnTo>
                <a:lnTo>
                  <a:pt x="39364" y="241904"/>
                </a:lnTo>
                <a:lnTo>
                  <a:pt x="40325" y="242864"/>
                </a:lnTo>
                <a:lnTo>
                  <a:pt x="42245" y="243824"/>
                </a:lnTo>
                <a:lnTo>
                  <a:pt x="45125" y="243824"/>
                </a:lnTo>
                <a:lnTo>
                  <a:pt x="47045" y="242864"/>
                </a:lnTo>
                <a:lnTo>
                  <a:pt x="48005" y="241904"/>
                </a:lnTo>
                <a:lnTo>
                  <a:pt x="48005" y="240944"/>
                </a:lnTo>
                <a:lnTo>
                  <a:pt x="47045" y="240944"/>
                </a:lnTo>
                <a:lnTo>
                  <a:pt x="46085" y="241904"/>
                </a:lnTo>
                <a:lnTo>
                  <a:pt x="47045" y="2419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7" name="object 337"/>
          <p:cNvSpPr/>
          <p:nvPr/>
        </p:nvSpPr>
        <p:spPr>
          <a:xfrm>
            <a:off x="3292937" y="1862114"/>
            <a:ext cx="18242" cy="11521"/>
          </a:xfrm>
          <a:custGeom>
            <a:avLst/>
            <a:gdLst/>
            <a:ahLst/>
            <a:cxnLst/>
            <a:rect l="l" t="t" r="r" b="b"/>
            <a:pathLst>
              <a:path w="18242" h="11521">
                <a:moveTo>
                  <a:pt x="0" y="9601"/>
                </a:moveTo>
                <a:lnTo>
                  <a:pt x="10561" y="9601"/>
                </a:lnTo>
                <a:lnTo>
                  <a:pt x="14401" y="11521"/>
                </a:lnTo>
                <a:lnTo>
                  <a:pt x="18242" y="3840"/>
                </a:lnTo>
                <a:lnTo>
                  <a:pt x="12481" y="0"/>
                </a:lnTo>
                <a:lnTo>
                  <a:pt x="4800" y="0"/>
                </a:lnTo>
                <a:lnTo>
                  <a:pt x="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8" name="object 338"/>
          <p:cNvSpPr/>
          <p:nvPr/>
        </p:nvSpPr>
        <p:spPr>
          <a:xfrm>
            <a:off x="3268934" y="1862114"/>
            <a:ext cx="58567" cy="95036"/>
          </a:xfrm>
          <a:custGeom>
            <a:avLst/>
            <a:gdLst/>
            <a:ahLst/>
            <a:cxnLst/>
            <a:rect l="l" t="t" r="r" b="b"/>
            <a:pathLst>
              <a:path w="58567" h="95036">
                <a:moveTo>
                  <a:pt x="3840" y="86395"/>
                </a:moveTo>
                <a:lnTo>
                  <a:pt x="8641" y="89275"/>
                </a:lnTo>
                <a:lnTo>
                  <a:pt x="14401" y="93116"/>
                </a:lnTo>
                <a:lnTo>
                  <a:pt x="20162" y="95036"/>
                </a:lnTo>
                <a:lnTo>
                  <a:pt x="34564" y="95036"/>
                </a:lnTo>
                <a:lnTo>
                  <a:pt x="40325" y="94076"/>
                </a:lnTo>
                <a:lnTo>
                  <a:pt x="45125" y="91196"/>
                </a:lnTo>
                <a:lnTo>
                  <a:pt x="49926" y="88315"/>
                </a:lnTo>
                <a:lnTo>
                  <a:pt x="52806" y="85435"/>
                </a:lnTo>
                <a:lnTo>
                  <a:pt x="54726" y="80634"/>
                </a:lnTo>
                <a:lnTo>
                  <a:pt x="56647" y="76794"/>
                </a:lnTo>
                <a:lnTo>
                  <a:pt x="58567" y="69113"/>
                </a:lnTo>
                <a:lnTo>
                  <a:pt x="58567" y="1920"/>
                </a:lnTo>
                <a:lnTo>
                  <a:pt x="48005" y="1920"/>
                </a:lnTo>
                <a:lnTo>
                  <a:pt x="48005" y="9601"/>
                </a:lnTo>
                <a:lnTo>
                  <a:pt x="42245" y="3840"/>
                </a:lnTo>
                <a:lnTo>
                  <a:pt x="38404" y="11521"/>
                </a:lnTo>
                <a:lnTo>
                  <a:pt x="42245" y="16322"/>
                </a:lnTo>
                <a:lnTo>
                  <a:pt x="46085" y="20162"/>
                </a:lnTo>
                <a:lnTo>
                  <a:pt x="48005" y="25923"/>
                </a:lnTo>
                <a:lnTo>
                  <a:pt x="48005" y="42230"/>
                </a:lnTo>
                <a:lnTo>
                  <a:pt x="46085" y="48950"/>
                </a:lnTo>
                <a:lnTo>
                  <a:pt x="42245" y="52791"/>
                </a:lnTo>
                <a:lnTo>
                  <a:pt x="39364" y="56631"/>
                </a:lnTo>
                <a:lnTo>
                  <a:pt x="34564" y="58567"/>
                </a:lnTo>
                <a:lnTo>
                  <a:pt x="24002" y="58567"/>
                </a:lnTo>
                <a:lnTo>
                  <a:pt x="20162" y="56631"/>
                </a:lnTo>
                <a:lnTo>
                  <a:pt x="16322" y="52791"/>
                </a:lnTo>
                <a:lnTo>
                  <a:pt x="13441" y="48950"/>
                </a:lnTo>
                <a:lnTo>
                  <a:pt x="11521" y="42230"/>
                </a:lnTo>
                <a:lnTo>
                  <a:pt x="11521" y="25923"/>
                </a:lnTo>
                <a:lnTo>
                  <a:pt x="13441" y="20162"/>
                </a:lnTo>
                <a:lnTo>
                  <a:pt x="16322" y="15361"/>
                </a:lnTo>
                <a:lnTo>
                  <a:pt x="20162" y="11521"/>
                </a:lnTo>
                <a:lnTo>
                  <a:pt x="24002" y="9601"/>
                </a:lnTo>
                <a:lnTo>
                  <a:pt x="28803" y="0"/>
                </a:lnTo>
                <a:lnTo>
                  <a:pt x="23042" y="0"/>
                </a:lnTo>
                <a:lnTo>
                  <a:pt x="17282" y="1920"/>
                </a:lnTo>
                <a:lnTo>
                  <a:pt x="13441" y="4800"/>
                </a:lnTo>
                <a:lnTo>
                  <a:pt x="8641" y="7680"/>
                </a:lnTo>
                <a:lnTo>
                  <a:pt x="5760" y="11521"/>
                </a:lnTo>
                <a:lnTo>
                  <a:pt x="2880" y="17282"/>
                </a:lnTo>
                <a:lnTo>
                  <a:pt x="960" y="22082"/>
                </a:lnTo>
                <a:lnTo>
                  <a:pt x="0" y="28803"/>
                </a:lnTo>
                <a:lnTo>
                  <a:pt x="0" y="44165"/>
                </a:lnTo>
                <a:lnTo>
                  <a:pt x="1920" y="51831"/>
                </a:lnTo>
                <a:lnTo>
                  <a:pt x="7680" y="58567"/>
                </a:lnTo>
                <a:lnTo>
                  <a:pt x="12481" y="65288"/>
                </a:lnTo>
                <a:lnTo>
                  <a:pt x="19202" y="68153"/>
                </a:lnTo>
                <a:lnTo>
                  <a:pt x="35524" y="68153"/>
                </a:lnTo>
                <a:lnTo>
                  <a:pt x="42245" y="65288"/>
                </a:lnTo>
                <a:lnTo>
                  <a:pt x="47045" y="59512"/>
                </a:lnTo>
                <a:lnTo>
                  <a:pt x="47045" y="67193"/>
                </a:lnTo>
                <a:lnTo>
                  <a:pt x="46085" y="71993"/>
                </a:lnTo>
                <a:lnTo>
                  <a:pt x="46085" y="73913"/>
                </a:lnTo>
                <a:lnTo>
                  <a:pt x="45125" y="77754"/>
                </a:lnTo>
                <a:lnTo>
                  <a:pt x="43205" y="80634"/>
                </a:lnTo>
                <a:lnTo>
                  <a:pt x="40325" y="82555"/>
                </a:lnTo>
                <a:lnTo>
                  <a:pt x="37444" y="84475"/>
                </a:lnTo>
                <a:lnTo>
                  <a:pt x="33604" y="85435"/>
                </a:lnTo>
                <a:lnTo>
                  <a:pt x="23042" y="85435"/>
                </a:lnTo>
                <a:lnTo>
                  <a:pt x="19202" y="84475"/>
                </a:lnTo>
                <a:lnTo>
                  <a:pt x="16322" y="82555"/>
                </a:lnTo>
                <a:lnTo>
                  <a:pt x="14401" y="80634"/>
                </a:lnTo>
                <a:lnTo>
                  <a:pt x="13441" y="78714"/>
                </a:lnTo>
                <a:lnTo>
                  <a:pt x="12481" y="74874"/>
                </a:lnTo>
                <a:lnTo>
                  <a:pt x="1920" y="73913"/>
                </a:lnTo>
                <a:lnTo>
                  <a:pt x="1920" y="80634"/>
                </a:lnTo>
                <a:lnTo>
                  <a:pt x="3840" y="86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9" name="object 339"/>
          <p:cNvSpPr/>
          <p:nvPr/>
        </p:nvSpPr>
        <p:spPr>
          <a:xfrm>
            <a:off x="3353409" y="1912025"/>
            <a:ext cx="28803" cy="19202"/>
          </a:xfrm>
          <a:custGeom>
            <a:avLst/>
            <a:gdLst/>
            <a:ahLst/>
            <a:cxnLst/>
            <a:rect l="l" t="t" r="r" b="b"/>
            <a:pathLst>
              <a:path w="28803" h="19202">
                <a:moveTo>
                  <a:pt x="6720" y="8656"/>
                </a:moveTo>
                <a:lnTo>
                  <a:pt x="3840" y="3840"/>
                </a:lnTo>
                <a:lnTo>
                  <a:pt x="0" y="0"/>
                </a:lnTo>
                <a:lnTo>
                  <a:pt x="975" y="16322"/>
                </a:lnTo>
                <a:lnTo>
                  <a:pt x="7696" y="19202"/>
                </a:lnTo>
                <a:lnTo>
                  <a:pt x="23042" y="19202"/>
                </a:lnTo>
                <a:lnTo>
                  <a:pt x="28803" y="18242"/>
                </a:lnTo>
                <a:lnTo>
                  <a:pt x="27843" y="8656"/>
                </a:lnTo>
                <a:lnTo>
                  <a:pt x="23042" y="10561"/>
                </a:lnTo>
                <a:lnTo>
                  <a:pt x="11521" y="10561"/>
                </a:lnTo>
                <a:lnTo>
                  <a:pt x="6720" y="86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0" name="object 340"/>
          <p:cNvSpPr/>
          <p:nvPr/>
        </p:nvSpPr>
        <p:spPr>
          <a:xfrm>
            <a:off x="3339983" y="1862114"/>
            <a:ext cx="61432" cy="68153"/>
          </a:xfrm>
          <a:custGeom>
            <a:avLst/>
            <a:gdLst/>
            <a:ahLst/>
            <a:cxnLst/>
            <a:rect l="l" t="t" r="r" b="b"/>
            <a:pathLst>
              <a:path w="61432" h="68153">
                <a:moveTo>
                  <a:pt x="51831" y="62392"/>
                </a:moveTo>
                <a:lnTo>
                  <a:pt x="55671" y="58567"/>
                </a:lnTo>
                <a:lnTo>
                  <a:pt x="57591" y="53751"/>
                </a:lnTo>
                <a:lnTo>
                  <a:pt x="60472" y="48950"/>
                </a:lnTo>
                <a:lnTo>
                  <a:pt x="61432" y="42230"/>
                </a:lnTo>
                <a:lnTo>
                  <a:pt x="61432" y="33478"/>
                </a:lnTo>
                <a:lnTo>
                  <a:pt x="59253" y="20109"/>
                </a:lnTo>
                <a:lnTo>
                  <a:pt x="52791" y="9601"/>
                </a:lnTo>
                <a:lnTo>
                  <a:pt x="47030" y="3840"/>
                </a:lnTo>
                <a:lnTo>
                  <a:pt x="40309" y="0"/>
                </a:lnTo>
                <a:lnTo>
                  <a:pt x="22067" y="0"/>
                </a:lnTo>
                <a:lnTo>
                  <a:pt x="15346" y="2880"/>
                </a:lnTo>
                <a:lnTo>
                  <a:pt x="9585" y="7680"/>
                </a:lnTo>
                <a:lnTo>
                  <a:pt x="7509" y="9720"/>
                </a:lnTo>
                <a:lnTo>
                  <a:pt x="1794" y="20494"/>
                </a:lnTo>
                <a:lnTo>
                  <a:pt x="0" y="34564"/>
                </a:lnTo>
                <a:lnTo>
                  <a:pt x="42" y="36932"/>
                </a:lnTo>
                <a:lnTo>
                  <a:pt x="2470" y="50572"/>
                </a:lnTo>
                <a:lnTo>
                  <a:pt x="8625" y="60472"/>
                </a:lnTo>
                <a:lnTo>
                  <a:pt x="14401" y="66233"/>
                </a:lnTo>
                <a:lnTo>
                  <a:pt x="13426" y="49910"/>
                </a:lnTo>
                <a:lnTo>
                  <a:pt x="11506" y="43205"/>
                </a:lnTo>
                <a:lnTo>
                  <a:pt x="11506" y="26883"/>
                </a:lnTo>
                <a:lnTo>
                  <a:pt x="13426" y="20162"/>
                </a:lnTo>
                <a:lnTo>
                  <a:pt x="17266" y="16322"/>
                </a:lnTo>
                <a:lnTo>
                  <a:pt x="20147" y="11521"/>
                </a:lnTo>
                <a:lnTo>
                  <a:pt x="24947" y="9601"/>
                </a:lnTo>
                <a:lnTo>
                  <a:pt x="36469" y="9601"/>
                </a:lnTo>
                <a:lnTo>
                  <a:pt x="41269" y="11521"/>
                </a:lnTo>
                <a:lnTo>
                  <a:pt x="44150" y="16322"/>
                </a:lnTo>
                <a:lnTo>
                  <a:pt x="47990" y="20162"/>
                </a:lnTo>
                <a:lnTo>
                  <a:pt x="49910" y="26883"/>
                </a:lnTo>
                <a:lnTo>
                  <a:pt x="49910" y="43205"/>
                </a:lnTo>
                <a:lnTo>
                  <a:pt x="47990" y="49910"/>
                </a:lnTo>
                <a:lnTo>
                  <a:pt x="45110" y="53751"/>
                </a:lnTo>
                <a:lnTo>
                  <a:pt x="41269" y="58567"/>
                </a:lnTo>
                <a:lnTo>
                  <a:pt x="42230" y="68153"/>
                </a:lnTo>
                <a:lnTo>
                  <a:pt x="47030" y="65288"/>
                </a:lnTo>
                <a:lnTo>
                  <a:pt x="51831" y="62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1" name="object 341"/>
          <p:cNvSpPr/>
          <p:nvPr/>
        </p:nvSpPr>
        <p:spPr>
          <a:xfrm>
            <a:off x="3411016" y="1862114"/>
            <a:ext cx="61432" cy="68153"/>
          </a:xfrm>
          <a:custGeom>
            <a:avLst/>
            <a:gdLst/>
            <a:ahLst/>
            <a:cxnLst/>
            <a:rect l="l" t="t" r="r" b="b"/>
            <a:pathLst>
              <a:path w="61432" h="68153">
                <a:moveTo>
                  <a:pt x="0" y="34564"/>
                </a:moveTo>
                <a:lnTo>
                  <a:pt x="30" y="36606"/>
                </a:lnTo>
                <a:lnTo>
                  <a:pt x="2284" y="50449"/>
                </a:lnTo>
                <a:lnTo>
                  <a:pt x="7680" y="60472"/>
                </a:lnTo>
                <a:lnTo>
                  <a:pt x="13441" y="66233"/>
                </a:lnTo>
                <a:lnTo>
                  <a:pt x="12481" y="49910"/>
                </a:lnTo>
                <a:lnTo>
                  <a:pt x="11521" y="43205"/>
                </a:lnTo>
                <a:lnTo>
                  <a:pt x="11521" y="26883"/>
                </a:lnTo>
                <a:lnTo>
                  <a:pt x="12481" y="20162"/>
                </a:lnTo>
                <a:lnTo>
                  <a:pt x="16322" y="16322"/>
                </a:lnTo>
                <a:lnTo>
                  <a:pt x="20162" y="11521"/>
                </a:lnTo>
                <a:lnTo>
                  <a:pt x="24947" y="9601"/>
                </a:lnTo>
                <a:lnTo>
                  <a:pt x="36469" y="9601"/>
                </a:lnTo>
                <a:lnTo>
                  <a:pt x="40309" y="11521"/>
                </a:lnTo>
                <a:lnTo>
                  <a:pt x="44150" y="16322"/>
                </a:lnTo>
                <a:lnTo>
                  <a:pt x="48006" y="20162"/>
                </a:lnTo>
                <a:lnTo>
                  <a:pt x="49911" y="26883"/>
                </a:lnTo>
                <a:lnTo>
                  <a:pt x="49911" y="43205"/>
                </a:lnTo>
                <a:lnTo>
                  <a:pt x="48006" y="49910"/>
                </a:lnTo>
                <a:lnTo>
                  <a:pt x="44150" y="53751"/>
                </a:lnTo>
                <a:lnTo>
                  <a:pt x="40309" y="58567"/>
                </a:lnTo>
                <a:lnTo>
                  <a:pt x="41285" y="68153"/>
                </a:lnTo>
                <a:lnTo>
                  <a:pt x="47030" y="65288"/>
                </a:lnTo>
                <a:lnTo>
                  <a:pt x="51831" y="62392"/>
                </a:lnTo>
                <a:lnTo>
                  <a:pt x="55671" y="58567"/>
                </a:lnTo>
                <a:lnTo>
                  <a:pt x="57591" y="53751"/>
                </a:lnTo>
                <a:lnTo>
                  <a:pt x="60472" y="48950"/>
                </a:lnTo>
                <a:lnTo>
                  <a:pt x="61432" y="42230"/>
                </a:lnTo>
                <a:lnTo>
                  <a:pt x="61432" y="33478"/>
                </a:lnTo>
                <a:lnTo>
                  <a:pt x="59253" y="20109"/>
                </a:lnTo>
                <a:lnTo>
                  <a:pt x="52791" y="9601"/>
                </a:lnTo>
                <a:lnTo>
                  <a:pt x="47030" y="3840"/>
                </a:lnTo>
                <a:lnTo>
                  <a:pt x="39349" y="0"/>
                </a:lnTo>
                <a:lnTo>
                  <a:pt x="22082" y="0"/>
                </a:lnTo>
                <a:lnTo>
                  <a:pt x="15361" y="2880"/>
                </a:lnTo>
                <a:lnTo>
                  <a:pt x="9601" y="7680"/>
                </a:lnTo>
                <a:lnTo>
                  <a:pt x="7517" y="9723"/>
                </a:lnTo>
                <a:lnTo>
                  <a:pt x="1794" y="20496"/>
                </a:lnTo>
                <a:lnTo>
                  <a:pt x="0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2" name="object 342"/>
          <p:cNvSpPr/>
          <p:nvPr/>
        </p:nvSpPr>
        <p:spPr>
          <a:xfrm>
            <a:off x="3423498" y="1912025"/>
            <a:ext cx="28803" cy="19202"/>
          </a:xfrm>
          <a:custGeom>
            <a:avLst/>
            <a:gdLst/>
            <a:ahLst/>
            <a:cxnLst/>
            <a:rect l="l" t="t" r="r" b="b"/>
            <a:pathLst>
              <a:path w="28803" h="19202">
                <a:moveTo>
                  <a:pt x="7680" y="8656"/>
                </a:moveTo>
                <a:lnTo>
                  <a:pt x="3840" y="3840"/>
                </a:lnTo>
                <a:lnTo>
                  <a:pt x="0" y="0"/>
                </a:lnTo>
                <a:lnTo>
                  <a:pt x="960" y="16322"/>
                </a:lnTo>
                <a:lnTo>
                  <a:pt x="8625" y="19202"/>
                </a:lnTo>
                <a:lnTo>
                  <a:pt x="23987" y="19202"/>
                </a:lnTo>
                <a:lnTo>
                  <a:pt x="28803" y="18242"/>
                </a:lnTo>
                <a:lnTo>
                  <a:pt x="27828" y="8656"/>
                </a:lnTo>
                <a:lnTo>
                  <a:pt x="23987" y="10561"/>
                </a:lnTo>
                <a:lnTo>
                  <a:pt x="12466" y="10561"/>
                </a:lnTo>
                <a:lnTo>
                  <a:pt x="7680" y="86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3" name="object 343"/>
          <p:cNvSpPr/>
          <p:nvPr/>
        </p:nvSpPr>
        <p:spPr>
          <a:xfrm>
            <a:off x="3481090" y="1839071"/>
            <a:ext cx="57607" cy="92156"/>
          </a:xfrm>
          <a:custGeom>
            <a:avLst/>
            <a:gdLst/>
            <a:ahLst/>
            <a:cxnLst/>
            <a:rect l="l" t="t" r="r" b="b"/>
            <a:pathLst>
              <a:path w="57607" h="92156">
                <a:moveTo>
                  <a:pt x="0" y="58567"/>
                </a:moveTo>
                <a:lnTo>
                  <a:pt x="0" y="65272"/>
                </a:lnTo>
                <a:lnTo>
                  <a:pt x="1920" y="71048"/>
                </a:lnTo>
                <a:lnTo>
                  <a:pt x="3840" y="75834"/>
                </a:lnTo>
                <a:lnTo>
                  <a:pt x="6720" y="81610"/>
                </a:lnTo>
                <a:lnTo>
                  <a:pt x="9601" y="85435"/>
                </a:lnTo>
                <a:lnTo>
                  <a:pt x="14401" y="88331"/>
                </a:lnTo>
                <a:lnTo>
                  <a:pt x="19202" y="91196"/>
                </a:lnTo>
                <a:lnTo>
                  <a:pt x="24002" y="92156"/>
                </a:lnTo>
                <a:lnTo>
                  <a:pt x="37444" y="92156"/>
                </a:lnTo>
                <a:lnTo>
                  <a:pt x="43205" y="89275"/>
                </a:lnTo>
                <a:lnTo>
                  <a:pt x="47045" y="82555"/>
                </a:lnTo>
                <a:lnTo>
                  <a:pt x="47045" y="91196"/>
                </a:lnTo>
                <a:lnTo>
                  <a:pt x="57607" y="91196"/>
                </a:lnTo>
                <a:lnTo>
                  <a:pt x="57607" y="0"/>
                </a:lnTo>
                <a:lnTo>
                  <a:pt x="47045" y="0"/>
                </a:lnTo>
                <a:lnTo>
                  <a:pt x="47045" y="32644"/>
                </a:lnTo>
                <a:lnTo>
                  <a:pt x="46085" y="43205"/>
                </a:lnTo>
                <a:lnTo>
                  <a:pt x="48006" y="49926"/>
                </a:lnTo>
                <a:lnTo>
                  <a:pt x="48006" y="67208"/>
                </a:lnTo>
                <a:lnTo>
                  <a:pt x="46085" y="72953"/>
                </a:lnTo>
                <a:lnTo>
                  <a:pt x="42245" y="77769"/>
                </a:lnTo>
                <a:lnTo>
                  <a:pt x="39364" y="81610"/>
                </a:lnTo>
                <a:lnTo>
                  <a:pt x="34564" y="83515"/>
                </a:lnTo>
                <a:lnTo>
                  <a:pt x="24963" y="83515"/>
                </a:lnTo>
                <a:lnTo>
                  <a:pt x="21122" y="81610"/>
                </a:lnTo>
                <a:lnTo>
                  <a:pt x="17282" y="76794"/>
                </a:lnTo>
                <a:lnTo>
                  <a:pt x="13441" y="72953"/>
                </a:lnTo>
                <a:lnTo>
                  <a:pt x="11521" y="66248"/>
                </a:lnTo>
                <a:lnTo>
                  <a:pt x="11521" y="48966"/>
                </a:lnTo>
                <a:lnTo>
                  <a:pt x="9601" y="30723"/>
                </a:lnTo>
                <a:lnTo>
                  <a:pt x="5760" y="34564"/>
                </a:lnTo>
                <a:lnTo>
                  <a:pt x="3840" y="40325"/>
                </a:lnTo>
                <a:lnTo>
                  <a:pt x="1920" y="45125"/>
                </a:lnTo>
                <a:lnTo>
                  <a:pt x="0" y="51846"/>
                </a:lnTo>
                <a:lnTo>
                  <a:pt x="0" y="585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4" name="object 344"/>
          <p:cNvSpPr/>
          <p:nvPr/>
        </p:nvSpPr>
        <p:spPr>
          <a:xfrm>
            <a:off x="3490691" y="1862114"/>
            <a:ext cx="37444" cy="25923"/>
          </a:xfrm>
          <a:custGeom>
            <a:avLst/>
            <a:gdLst/>
            <a:ahLst/>
            <a:cxnLst/>
            <a:rect l="l" t="t" r="r" b="b"/>
            <a:pathLst>
              <a:path w="37444" h="25923">
                <a:moveTo>
                  <a:pt x="1920" y="25923"/>
                </a:moveTo>
                <a:lnTo>
                  <a:pt x="3840" y="20162"/>
                </a:lnTo>
                <a:lnTo>
                  <a:pt x="7680" y="15361"/>
                </a:lnTo>
                <a:lnTo>
                  <a:pt x="10561" y="11521"/>
                </a:lnTo>
                <a:lnTo>
                  <a:pt x="15361" y="9601"/>
                </a:lnTo>
                <a:lnTo>
                  <a:pt x="24963" y="9601"/>
                </a:lnTo>
                <a:lnTo>
                  <a:pt x="29763" y="11521"/>
                </a:lnTo>
                <a:lnTo>
                  <a:pt x="32644" y="16322"/>
                </a:lnTo>
                <a:lnTo>
                  <a:pt x="36484" y="20162"/>
                </a:lnTo>
                <a:lnTo>
                  <a:pt x="37444" y="9601"/>
                </a:lnTo>
                <a:lnTo>
                  <a:pt x="35524" y="6720"/>
                </a:lnTo>
                <a:lnTo>
                  <a:pt x="32644" y="4800"/>
                </a:lnTo>
                <a:lnTo>
                  <a:pt x="29763" y="2880"/>
                </a:lnTo>
                <a:lnTo>
                  <a:pt x="26883" y="960"/>
                </a:lnTo>
                <a:lnTo>
                  <a:pt x="23042" y="0"/>
                </a:lnTo>
                <a:lnTo>
                  <a:pt x="13441" y="0"/>
                </a:lnTo>
                <a:lnTo>
                  <a:pt x="8641" y="1920"/>
                </a:lnTo>
                <a:lnTo>
                  <a:pt x="3840" y="4800"/>
                </a:lnTo>
                <a:lnTo>
                  <a:pt x="0" y="7680"/>
                </a:lnTo>
                <a:lnTo>
                  <a:pt x="1920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5" name="object 345"/>
          <p:cNvSpPr/>
          <p:nvPr/>
        </p:nvSpPr>
        <p:spPr>
          <a:xfrm>
            <a:off x="3552123" y="1862114"/>
            <a:ext cx="54726" cy="69113"/>
          </a:xfrm>
          <a:custGeom>
            <a:avLst/>
            <a:gdLst/>
            <a:ahLst/>
            <a:cxnLst/>
            <a:rect l="l" t="t" r="r" b="b"/>
            <a:pathLst>
              <a:path w="54726" h="69113">
                <a:moveTo>
                  <a:pt x="14401" y="36484"/>
                </a:moveTo>
                <a:lnTo>
                  <a:pt x="20162" y="38389"/>
                </a:lnTo>
                <a:lnTo>
                  <a:pt x="28803" y="40325"/>
                </a:lnTo>
                <a:lnTo>
                  <a:pt x="34564" y="41285"/>
                </a:lnTo>
                <a:lnTo>
                  <a:pt x="38404" y="43205"/>
                </a:lnTo>
                <a:lnTo>
                  <a:pt x="40325" y="44165"/>
                </a:lnTo>
                <a:lnTo>
                  <a:pt x="42245" y="45110"/>
                </a:lnTo>
                <a:lnTo>
                  <a:pt x="43205" y="47045"/>
                </a:lnTo>
                <a:lnTo>
                  <a:pt x="43205" y="52791"/>
                </a:lnTo>
                <a:lnTo>
                  <a:pt x="42245" y="54726"/>
                </a:lnTo>
                <a:lnTo>
                  <a:pt x="39364" y="57591"/>
                </a:lnTo>
                <a:lnTo>
                  <a:pt x="37444" y="59512"/>
                </a:lnTo>
                <a:lnTo>
                  <a:pt x="33604" y="60472"/>
                </a:lnTo>
                <a:lnTo>
                  <a:pt x="23042" y="60472"/>
                </a:lnTo>
                <a:lnTo>
                  <a:pt x="19202" y="59512"/>
                </a:lnTo>
                <a:lnTo>
                  <a:pt x="16322" y="56631"/>
                </a:lnTo>
                <a:lnTo>
                  <a:pt x="13441" y="54726"/>
                </a:lnTo>
                <a:lnTo>
                  <a:pt x="11521" y="50886"/>
                </a:lnTo>
                <a:lnTo>
                  <a:pt x="10561" y="47045"/>
                </a:lnTo>
                <a:lnTo>
                  <a:pt x="0" y="48005"/>
                </a:lnTo>
                <a:lnTo>
                  <a:pt x="960" y="55671"/>
                </a:lnTo>
                <a:lnTo>
                  <a:pt x="3840" y="60472"/>
                </a:lnTo>
                <a:lnTo>
                  <a:pt x="8641" y="64312"/>
                </a:lnTo>
                <a:lnTo>
                  <a:pt x="13441" y="68153"/>
                </a:lnTo>
                <a:lnTo>
                  <a:pt x="19202" y="69113"/>
                </a:lnTo>
                <a:lnTo>
                  <a:pt x="33604" y="69113"/>
                </a:lnTo>
                <a:lnTo>
                  <a:pt x="38404" y="68153"/>
                </a:lnTo>
                <a:lnTo>
                  <a:pt x="42245" y="67193"/>
                </a:lnTo>
                <a:lnTo>
                  <a:pt x="46085" y="65288"/>
                </a:lnTo>
                <a:lnTo>
                  <a:pt x="48966" y="62392"/>
                </a:lnTo>
                <a:lnTo>
                  <a:pt x="51846" y="59512"/>
                </a:lnTo>
                <a:lnTo>
                  <a:pt x="53766" y="55671"/>
                </a:lnTo>
                <a:lnTo>
                  <a:pt x="54726" y="52791"/>
                </a:lnTo>
                <a:lnTo>
                  <a:pt x="54726" y="45110"/>
                </a:lnTo>
                <a:lnTo>
                  <a:pt x="53766" y="41285"/>
                </a:lnTo>
                <a:lnTo>
                  <a:pt x="51846" y="39364"/>
                </a:lnTo>
                <a:lnTo>
                  <a:pt x="49926" y="36484"/>
                </a:lnTo>
                <a:lnTo>
                  <a:pt x="48005" y="34564"/>
                </a:lnTo>
                <a:lnTo>
                  <a:pt x="45125" y="33604"/>
                </a:lnTo>
                <a:lnTo>
                  <a:pt x="41285" y="31683"/>
                </a:lnTo>
                <a:lnTo>
                  <a:pt x="36484" y="29763"/>
                </a:lnTo>
                <a:lnTo>
                  <a:pt x="27843" y="27843"/>
                </a:lnTo>
                <a:lnTo>
                  <a:pt x="23042" y="26883"/>
                </a:lnTo>
                <a:lnTo>
                  <a:pt x="19202" y="25923"/>
                </a:lnTo>
                <a:lnTo>
                  <a:pt x="18242" y="24963"/>
                </a:lnTo>
                <a:lnTo>
                  <a:pt x="16322" y="24002"/>
                </a:lnTo>
                <a:lnTo>
                  <a:pt x="14401" y="23042"/>
                </a:lnTo>
                <a:lnTo>
                  <a:pt x="14401" y="22082"/>
                </a:lnTo>
                <a:lnTo>
                  <a:pt x="13441" y="21122"/>
                </a:lnTo>
                <a:lnTo>
                  <a:pt x="12481" y="19202"/>
                </a:lnTo>
                <a:lnTo>
                  <a:pt x="12481" y="16322"/>
                </a:lnTo>
                <a:lnTo>
                  <a:pt x="13441" y="13441"/>
                </a:lnTo>
                <a:lnTo>
                  <a:pt x="16322" y="12481"/>
                </a:lnTo>
                <a:lnTo>
                  <a:pt x="18242" y="10561"/>
                </a:lnTo>
                <a:lnTo>
                  <a:pt x="22082" y="9601"/>
                </a:lnTo>
                <a:lnTo>
                  <a:pt x="31683" y="9601"/>
                </a:lnTo>
                <a:lnTo>
                  <a:pt x="34564" y="10561"/>
                </a:lnTo>
                <a:lnTo>
                  <a:pt x="37444" y="12481"/>
                </a:lnTo>
                <a:lnTo>
                  <a:pt x="39364" y="14401"/>
                </a:lnTo>
                <a:lnTo>
                  <a:pt x="41285" y="17282"/>
                </a:lnTo>
                <a:lnTo>
                  <a:pt x="41285" y="20162"/>
                </a:lnTo>
                <a:lnTo>
                  <a:pt x="52806" y="19202"/>
                </a:lnTo>
                <a:lnTo>
                  <a:pt x="51846" y="14401"/>
                </a:lnTo>
                <a:lnTo>
                  <a:pt x="49926" y="11521"/>
                </a:lnTo>
                <a:lnTo>
                  <a:pt x="48966" y="8641"/>
                </a:lnTo>
                <a:lnTo>
                  <a:pt x="47045" y="5760"/>
                </a:lnTo>
                <a:lnTo>
                  <a:pt x="44165" y="3840"/>
                </a:lnTo>
                <a:lnTo>
                  <a:pt x="39364" y="2880"/>
                </a:lnTo>
                <a:lnTo>
                  <a:pt x="35524" y="960"/>
                </a:lnTo>
                <a:lnTo>
                  <a:pt x="31683" y="0"/>
                </a:lnTo>
                <a:lnTo>
                  <a:pt x="23042" y="0"/>
                </a:lnTo>
                <a:lnTo>
                  <a:pt x="19202" y="960"/>
                </a:lnTo>
                <a:lnTo>
                  <a:pt x="16322" y="1920"/>
                </a:lnTo>
                <a:lnTo>
                  <a:pt x="13441" y="2880"/>
                </a:lnTo>
                <a:lnTo>
                  <a:pt x="10561" y="3840"/>
                </a:lnTo>
                <a:lnTo>
                  <a:pt x="9601" y="4800"/>
                </a:lnTo>
                <a:lnTo>
                  <a:pt x="6720" y="6720"/>
                </a:lnTo>
                <a:lnTo>
                  <a:pt x="4815" y="8641"/>
                </a:lnTo>
                <a:lnTo>
                  <a:pt x="3840" y="11521"/>
                </a:lnTo>
                <a:lnTo>
                  <a:pt x="1920" y="13441"/>
                </a:lnTo>
                <a:lnTo>
                  <a:pt x="1920" y="23042"/>
                </a:lnTo>
                <a:lnTo>
                  <a:pt x="2880" y="25923"/>
                </a:lnTo>
                <a:lnTo>
                  <a:pt x="3840" y="28803"/>
                </a:lnTo>
                <a:lnTo>
                  <a:pt x="5760" y="30723"/>
                </a:lnTo>
                <a:lnTo>
                  <a:pt x="8641" y="33604"/>
                </a:lnTo>
                <a:lnTo>
                  <a:pt x="11521" y="34564"/>
                </a:lnTo>
                <a:lnTo>
                  <a:pt x="14401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6" name="object 346"/>
          <p:cNvSpPr/>
          <p:nvPr/>
        </p:nvSpPr>
        <p:spPr>
          <a:xfrm>
            <a:off x="3182538" y="1864995"/>
            <a:ext cx="493425" cy="236835"/>
          </a:xfrm>
          <a:custGeom>
            <a:avLst/>
            <a:gdLst/>
            <a:ahLst/>
            <a:cxnLst/>
            <a:rect l="l" t="t" r="r" b="b"/>
            <a:pathLst>
              <a:path w="493425" h="236835">
                <a:moveTo>
                  <a:pt x="10561" y="39349"/>
                </a:moveTo>
                <a:lnTo>
                  <a:pt x="8641" y="33604"/>
                </a:lnTo>
                <a:lnTo>
                  <a:pt x="6720" y="26883"/>
                </a:lnTo>
                <a:lnTo>
                  <a:pt x="5760" y="20162"/>
                </a:lnTo>
                <a:lnTo>
                  <a:pt x="5760" y="7680"/>
                </a:lnTo>
                <a:lnTo>
                  <a:pt x="1920" y="0"/>
                </a:lnTo>
                <a:lnTo>
                  <a:pt x="960" y="7680"/>
                </a:lnTo>
                <a:lnTo>
                  <a:pt x="0" y="14401"/>
                </a:lnTo>
                <a:lnTo>
                  <a:pt x="960" y="21122"/>
                </a:lnTo>
                <a:lnTo>
                  <a:pt x="1920" y="27843"/>
                </a:lnTo>
                <a:lnTo>
                  <a:pt x="3840" y="34564"/>
                </a:lnTo>
                <a:lnTo>
                  <a:pt x="5760" y="41285"/>
                </a:lnTo>
                <a:lnTo>
                  <a:pt x="11456" y="53404"/>
                </a:lnTo>
                <a:lnTo>
                  <a:pt x="18663" y="64719"/>
                </a:lnTo>
                <a:lnTo>
                  <a:pt x="27253" y="75245"/>
                </a:lnTo>
                <a:lnTo>
                  <a:pt x="37095" y="84997"/>
                </a:lnTo>
                <a:lnTo>
                  <a:pt x="48061" y="93992"/>
                </a:lnTo>
                <a:lnTo>
                  <a:pt x="60020" y="102246"/>
                </a:lnTo>
                <a:lnTo>
                  <a:pt x="72842" y="109773"/>
                </a:lnTo>
                <a:lnTo>
                  <a:pt x="86400" y="116591"/>
                </a:lnTo>
                <a:lnTo>
                  <a:pt x="86085" y="110409"/>
                </a:lnTo>
                <a:lnTo>
                  <a:pt x="73495" y="103946"/>
                </a:lnTo>
                <a:lnTo>
                  <a:pt x="61571" y="96827"/>
                </a:lnTo>
                <a:lnTo>
                  <a:pt x="50431" y="89033"/>
                </a:lnTo>
                <a:lnTo>
                  <a:pt x="40191" y="80548"/>
                </a:lnTo>
                <a:lnTo>
                  <a:pt x="30967" y="71355"/>
                </a:lnTo>
                <a:lnTo>
                  <a:pt x="22876" y="61435"/>
                </a:lnTo>
                <a:lnTo>
                  <a:pt x="16035" y="50773"/>
                </a:lnTo>
                <a:lnTo>
                  <a:pt x="10561" y="39349"/>
                </a:lnTo>
                <a:close/>
              </a:path>
              <a:path w="493425" h="236835">
                <a:moveTo>
                  <a:pt x="246939" y="149255"/>
                </a:moveTo>
                <a:lnTo>
                  <a:pt x="259201" y="148788"/>
                </a:lnTo>
                <a:lnTo>
                  <a:pt x="271668" y="147827"/>
                </a:lnTo>
                <a:lnTo>
                  <a:pt x="284149" y="146867"/>
                </a:lnTo>
                <a:lnTo>
                  <a:pt x="297485" y="145942"/>
                </a:lnTo>
                <a:lnTo>
                  <a:pt x="309854" y="144493"/>
                </a:lnTo>
                <a:lnTo>
                  <a:pt x="322862" y="142433"/>
                </a:lnTo>
                <a:lnTo>
                  <a:pt x="336358" y="139756"/>
                </a:lnTo>
                <a:lnTo>
                  <a:pt x="350186" y="136456"/>
                </a:lnTo>
                <a:lnTo>
                  <a:pt x="364192" y="132526"/>
                </a:lnTo>
                <a:lnTo>
                  <a:pt x="378223" y="127960"/>
                </a:lnTo>
                <a:lnTo>
                  <a:pt x="392125" y="122750"/>
                </a:lnTo>
                <a:lnTo>
                  <a:pt x="405743" y="116891"/>
                </a:lnTo>
                <a:lnTo>
                  <a:pt x="418924" y="110375"/>
                </a:lnTo>
                <a:lnTo>
                  <a:pt x="431513" y="103197"/>
                </a:lnTo>
                <a:lnTo>
                  <a:pt x="443357" y="95349"/>
                </a:lnTo>
                <a:lnTo>
                  <a:pt x="454302" y="86826"/>
                </a:lnTo>
                <a:lnTo>
                  <a:pt x="464194" y="77620"/>
                </a:lnTo>
                <a:lnTo>
                  <a:pt x="472878" y="67724"/>
                </a:lnTo>
                <a:lnTo>
                  <a:pt x="480202" y="57134"/>
                </a:lnTo>
                <a:lnTo>
                  <a:pt x="486010" y="45841"/>
                </a:lnTo>
                <a:lnTo>
                  <a:pt x="490149" y="33839"/>
                </a:lnTo>
                <a:lnTo>
                  <a:pt x="492465" y="21122"/>
                </a:lnTo>
                <a:lnTo>
                  <a:pt x="493425" y="14401"/>
                </a:lnTo>
                <a:lnTo>
                  <a:pt x="492465" y="6720"/>
                </a:lnTo>
                <a:lnTo>
                  <a:pt x="492465" y="0"/>
                </a:lnTo>
                <a:lnTo>
                  <a:pt x="483730" y="-22846"/>
                </a:lnTo>
                <a:lnTo>
                  <a:pt x="469993" y="-43287"/>
                </a:lnTo>
                <a:lnTo>
                  <a:pt x="451812" y="-61324"/>
                </a:lnTo>
                <a:lnTo>
                  <a:pt x="429742" y="-76955"/>
                </a:lnTo>
                <a:lnTo>
                  <a:pt x="404341" y="-90182"/>
                </a:lnTo>
                <a:lnTo>
                  <a:pt x="376164" y="-101004"/>
                </a:lnTo>
                <a:lnTo>
                  <a:pt x="345768" y="-109421"/>
                </a:lnTo>
                <a:lnTo>
                  <a:pt x="313710" y="-115433"/>
                </a:lnTo>
                <a:lnTo>
                  <a:pt x="280546" y="-119041"/>
                </a:lnTo>
                <a:lnTo>
                  <a:pt x="246832" y="-120243"/>
                </a:lnTo>
                <a:lnTo>
                  <a:pt x="213126" y="-119041"/>
                </a:lnTo>
                <a:lnTo>
                  <a:pt x="179984" y="-115433"/>
                </a:lnTo>
                <a:lnTo>
                  <a:pt x="147961" y="-109421"/>
                </a:lnTo>
                <a:lnTo>
                  <a:pt x="117616" y="-101004"/>
                </a:lnTo>
                <a:lnTo>
                  <a:pt x="89504" y="-90182"/>
                </a:lnTo>
                <a:lnTo>
                  <a:pt x="64181" y="-76955"/>
                </a:lnTo>
                <a:lnTo>
                  <a:pt x="42205" y="-61324"/>
                </a:lnTo>
                <a:lnTo>
                  <a:pt x="24132" y="-43287"/>
                </a:lnTo>
                <a:lnTo>
                  <a:pt x="10518" y="-22846"/>
                </a:lnTo>
                <a:lnTo>
                  <a:pt x="1920" y="0"/>
                </a:lnTo>
                <a:lnTo>
                  <a:pt x="5760" y="7680"/>
                </a:lnTo>
                <a:lnTo>
                  <a:pt x="6720" y="960"/>
                </a:lnTo>
                <a:lnTo>
                  <a:pt x="8641" y="-4800"/>
                </a:lnTo>
                <a:lnTo>
                  <a:pt x="13343" y="-16913"/>
                </a:lnTo>
                <a:lnTo>
                  <a:pt x="19585" y="-28211"/>
                </a:lnTo>
                <a:lnTo>
                  <a:pt x="27236" y="-38715"/>
                </a:lnTo>
                <a:lnTo>
                  <a:pt x="36167" y="-48444"/>
                </a:lnTo>
                <a:lnTo>
                  <a:pt x="46248" y="-57418"/>
                </a:lnTo>
                <a:lnTo>
                  <a:pt x="57347" y="-65658"/>
                </a:lnTo>
                <a:lnTo>
                  <a:pt x="69334" y="-73184"/>
                </a:lnTo>
                <a:lnTo>
                  <a:pt x="82080" y="-80015"/>
                </a:lnTo>
                <a:lnTo>
                  <a:pt x="95453" y="-86173"/>
                </a:lnTo>
                <a:lnTo>
                  <a:pt x="109324" y="-91678"/>
                </a:lnTo>
                <a:lnTo>
                  <a:pt x="123562" y="-96548"/>
                </a:lnTo>
                <a:lnTo>
                  <a:pt x="138036" y="-100806"/>
                </a:lnTo>
                <a:lnTo>
                  <a:pt x="152617" y="-104469"/>
                </a:lnTo>
                <a:lnTo>
                  <a:pt x="167175" y="-107560"/>
                </a:lnTo>
                <a:lnTo>
                  <a:pt x="181578" y="-110098"/>
                </a:lnTo>
                <a:lnTo>
                  <a:pt x="195697" y="-112103"/>
                </a:lnTo>
                <a:lnTo>
                  <a:pt x="209400" y="-113596"/>
                </a:lnTo>
                <a:lnTo>
                  <a:pt x="222559" y="-114596"/>
                </a:lnTo>
                <a:lnTo>
                  <a:pt x="235042" y="-115123"/>
                </a:lnTo>
                <a:lnTo>
                  <a:pt x="246720" y="-115199"/>
                </a:lnTo>
                <a:lnTo>
                  <a:pt x="259201" y="-114239"/>
                </a:lnTo>
                <a:lnTo>
                  <a:pt x="271668" y="-114239"/>
                </a:lnTo>
                <a:lnTo>
                  <a:pt x="285678" y="-113348"/>
                </a:lnTo>
                <a:lnTo>
                  <a:pt x="298065" y="-112072"/>
                </a:lnTo>
                <a:lnTo>
                  <a:pt x="311028" y="-110290"/>
                </a:lnTo>
                <a:lnTo>
                  <a:pt x="324432" y="-107985"/>
                </a:lnTo>
                <a:lnTo>
                  <a:pt x="338142" y="-105140"/>
                </a:lnTo>
                <a:lnTo>
                  <a:pt x="352023" y="-101738"/>
                </a:lnTo>
                <a:lnTo>
                  <a:pt x="365941" y="-97761"/>
                </a:lnTo>
                <a:lnTo>
                  <a:pt x="379761" y="-93193"/>
                </a:lnTo>
                <a:lnTo>
                  <a:pt x="393347" y="-88017"/>
                </a:lnTo>
                <a:lnTo>
                  <a:pt x="406565" y="-82215"/>
                </a:lnTo>
                <a:lnTo>
                  <a:pt x="419280" y="-75771"/>
                </a:lnTo>
                <a:lnTo>
                  <a:pt x="431357" y="-68667"/>
                </a:lnTo>
                <a:lnTo>
                  <a:pt x="442661" y="-60886"/>
                </a:lnTo>
                <a:lnTo>
                  <a:pt x="453057" y="-52412"/>
                </a:lnTo>
                <a:lnTo>
                  <a:pt x="462411" y="-43227"/>
                </a:lnTo>
                <a:lnTo>
                  <a:pt x="470588" y="-33315"/>
                </a:lnTo>
                <a:lnTo>
                  <a:pt x="477452" y="-22657"/>
                </a:lnTo>
                <a:lnTo>
                  <a:pt x="482869" y="-11238"/>
                </a:lnTo>
                <a:lnTo>
                  <a:pt x="486704" y="960"/>
                </a:lnTo>
                <a:lnTo>
                  <a:pt x="487664" y="7680"/>
                </a:lnTo>
                <a:lnTo>
                  <a:pt x="487664" y="21122"/>
                </a:lnTo>
                <a:lnTo>
                  <a:pt x="485922" y="29968"/>
                </a:lnTo>
                <a:lnTo>
                  <a:pt x="481697" y="42091"/>
                </a:lnTo>
                <a:lnTo>
                  <a:pt x="475930" y="53428"/>
                </a:lnTo>
                <a:lnTo>
                  <a:pt x="468752" y="63996"/>
                </a:lnTo>
                <a:lnTo>
                  <a:pt x="460300" y="73812"/>
                </a:lnTo>
                <a:lnTo>
                  <a:pt x="450706" y="82896"/>
                </a:lnTo>
                <a:lnTo>
                  <a:pt x="440105" y="91264"/>
                </a:lnTo>
                <a:lnTo>
                  <a:pt x="428631" y="98934"/>
                </a:lnTo>
                <a:lnTo>
                  <a:pt x="416418" y="105924"/>
                </a:lnTo>
                <a:lnTo>
                  <a:pt x="403600" y="112253"/>
                </a:lnTo>
                <a:lnTo>
                  <a:pt x="390312" y="117937"/>
                </a:lnTo>
                <a:lnTo>
                  <a:pt x="376687" y="122995"/>
                </a:lnTo>
                <a:lnTo>
                  <a:pt x="362860" y="127444"/>
                </a:lnTo>
                <a:lnTo>
                  <a:pt x="348964" y="131302"/>
                </a:lnTo>
                <a:lnTo>
                  <a:pt x="335134" y="134587"/>
                </a:lnTo>
                <a:lnTo>
                  <a:pt x="321505" y="137317"/>
                </a:lnTo>
                <a:lnTo>
                  <a:pt x="308209" y="139510"/>
                </a:lnTo>
                <a:lnTo>
                  <a:pt x="295382" y="141183"/>
                </a:lnTo>
                <a:lnTo>
                  <a:pt x="283156" y="142355"/>
                </a:lnTo>
                <a:lnTo>
                  <a:pt x="271668" y="143042"/>
                </a:lnTo>
                <a:lnTo>
                  <a:pt x="246720" y="143042"/>
                </a:lnTo>
                <a:lnTo>
                  <a:pt x="235225" y="143109"/>
                </a:lnTo>
                <a:lnTo>
                  <a:pt x="222998" y="142727"/>
                </a:lnTo>
                <a:lnTo>
                  <a:pt x="210155" y="141879"/>
                </a:lnTo>
                <a:lnTo>
                  <a:pt x="196812" y="140548"/>
                </a:lnTo>
                <a:lnTo>
                  <a:pt x="183087" y="138715"/>
                </a:lnTo>
                <a:lnTo>
                  <a:pt x="169095" y="136365"/>
                </a:lnTo>
                <a:lnTo>
                  <a:pt x="154954" y="133478"/>
                </a:lnTo>
                <a:lnTo>
                  <a:pt x="140779" y="130039"/>
                </a:lnTo>
                <a:lnTo>
                  <a:pt x="126689" y="126030"/>
                </a:lnTo>
                <a:lnTo>
                  <a:pt x="112798" y="121434"/>
                </a:lnTo>
                <a:lnTo>
                  <a:pt x="99225" y="116232"/>
                </a:lnTo>
                <a:lnTo>
                  <a:pt x="86085" y="110409"/>
                </a:lnTo>
                <a:lnTo>
                  <a:pt x="86400" y="116591"/>
                </a:lnTo>
                <a:lnTo>
                  <a:pt x="100562" y="122715"/>
                </a:lnTo>
                <a:lnTo>
                  <a:pt x="115199" y="128160"/>
                </a:lnTo>
                <a:lnTo>
                  <a:pt x="130181" y="132943"/>
                </a:lnTo>
                <a:lnTo>
                  <a:pt x="145380" y="137079"/>
                </a:lnTo>
                <a:lnTo>
                  <a:pt x="160666" y="140585"/>
                </a:lnTo>
                <a:lnTo>
                  <a:pt x="175908" y="143475"/>
                </a:lnTo>
                <a:lnTo>
                  <a:pt x="190978" y="145766"/>
                </a:lnTo>
                <a:lnTo>
                  <a:pt x="205745" y="147474"/>
                </a:lnTo>
                <a:lnTo>
                  <a:pt x="220081" y="148614"/>
                </a:lnTo>
                <a:lnTo>
                  <a:pt x="233855" y="149203"/>
                </a:lnTo>
                <a:lnTo>
                  <a:pt x="246939" y="1492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7" name="object 347"/>
          <p:cNvSpPr/>
          <p:nvPr/>
        </p:nvSpPr>
        <p:spPr>
          <a:xfrm>
            <a:off x="3292937" y="1862114"/>
            <a:ext cx="18242" cy="11521"/>
          </a:xfrm>
          <a:custGeom>
            <a:avLst/>
            <a:gdLst/>
            <a:ahLst/>
            <a:cxnLst/>
            <a:rect l="l" t="t" r="r" b="b"/>
            <a:pathLst>
              <a:path w="18242" h="11521">
                <a:moveTo>
                  <a:pt x="0" y="9601"/>
                </a:moveTo>
                <a:lnTo>
                  <a:pt x="10561" y="9601"/>
                </a:lnTo>
                <a:lnTo>
                  <a:pt x="14401" y="11521"/>
                </a:lnTo>
                <a:lnTo>
                  <a:pt x="18242" y="3840"/>
                </a:lnTo>
                <a:lnTo>
                  <a:pt x="12481" y="0"/>
                </a:lnTo>
                <a:lnTo>
                  <a:pt x="4800" y="0"/>
                </a:lnTo>
                <a:lnTo>
                  <a:pt x="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8" name="object 348"/>
          <p:cNvSpPr/>
          <p:nvPr/>
        </p:nvSpPr>
        <p:spPr>
          <a:xfrm>
            <a:off x="3268934" y="1862114"/>
            <a:ext cx="58567" cy="95036"/>
          </a:xfrm>
          <a:custGeom>
            <a:avLst/>
            <a:gdLst/>
            <a:ahLst/>
            <a:cxnLst/>
            <a:rect l="l" t="t" r="r" b="b"/>
            <a:pathLst>
              <a:path w="58567" h="95036">
                <a:moveTo>
                  <a:pt x="3840" y="86395"/>
                </a:moveTo>
                <a:lnTo>
                  <a:pt x="8641" y="89275"/>
                </a:lnTo>
                <a:lnTo>
                  <a:pt x="14401" y="93116"/>
                </a:lnTo>
                <a:lnTo>
                  <a:pt x="20162" y="95036"/>
                </a:lnTo>
                <a:lnTo>
                  <a:pt x="34564" y="95036"/>
                </a:lnTo>
                <a:lnTo>
                  <a:pt x="40325" y="94076"/>
                </a:lnTo>
                <a:lnTo>
                  <a:pt x="45125" y="91196"/>
                </a:lnTo>
                <a:lnTo>
                  <a:pt x="49926" y="88315"/>
                </a:lnTo>
                <a:lnTo>
                  <a:pt x="52806" y="85435"/>
                </a:lnTo>
                <a:lnTo>
                  <a:pt x="54726" y="80634"/>
                </a:lnTo>
                <a:lnTo>
                  <a:pt x="56647" y="76794"/>
                </a:lnTo>
                <a:lnTo>
                  <a:pt x="58567" y="69113"/>
                </a:lnTo>
                <a:lnTo>
                  <a:pt x="58567" y="1920"/>
                </a:lnTo>
                <a:lnTo>
                  <a:pt x="48005" y="1920"/>
                </a:lnTo>
                <a:lnTo>
                  <a:pt x="48005" y="9601"/>
                </a:lnTo>
                <a:lnTo>
                  <a:pt x="42245" y="3840"/>
                </a:lnTo>
                <a:lnTo>
                  <a:pt x="38404" y="11521"/>
                </a:lnTo>
                <a:lnTo>
                  <a:pt x="42245" y="16322"/>
                </a:lnTo>
                <a:lnTo>
                  <a:pt x="46085" y="20162"/>
                </a:lnTo>
                <a:lnTo>
                  <a:pt x="48005" y="25923"/>
                </a:lnTo>
                <a:lnTo>
                  <a:pt x="48005" y="42230"/>
                </a:lnTo>
                <a:lnTo>
                  <a:pt x="46085" y="48950"/>
                </a:lnTo>
                <a:lnTo>
                  <a:pt x="42245" y="52791"/>
                </a:lnTo>
                <a:lnTo>
                  <a:pt x="39364" y="56631"/>
                </a:lnTo>
                <a:lnTo>
                  <a:pt x="34564" y="58567"/>
                </a:lnTo>
                <a:lnTo>
                  <a:pt x="24002" y="58567"/>
                </a:lnTo>
                <a:lnTo>
                  <a:pt x="20162" y="56631"/>
                </a:lnTo>
                <a:lnTo>
                  <a:pt x="16322" y="52791"/>
                </a:lnTo>
                <a:lnTo>
                  <a:pt x="13441" y="48950"/>
                </a:lnTo>
                <a:lnTo>
                  <a:pt x="11521" y="42230"/>
                </a:lnTo>
                <a:lnTo>
                  <a:pt x="11521" y="25923"/>
                </a:lnTo>
                <a:lnTo>
                  <a:pt x="13441" y="20162"/>
                </a:lnTo>
                <a:lnTo>
                  <a:pt x="16322" y="15361"/>
                </a:lnTo>
                <a:lnTo>
                  <a:pt x="20162" y="11521"/>
                </a:lnTo>
                <a:lnTo>
                  <a:pt x="24002" y="9601"/>
                </a:lnTo>
                <a:lnTo>
                  <a:pt x="28803" y="0"/>
                </a:lnTo>
                <a:lnTo>
                  <a:pt x="23042" y="0"/>
                </a:lnTo>
                <a:lnTo>
                  <a:pt x="17282" y="1920"/>
                </a:lnTo>
                <a:lnTo>
                  <a:pt x="13441" y="4800"/>
                </a:lnTo>
                <a:lnTo>
                  <a:pt x="8641" y="7680"/>
                </a:lnTo>
                <a:lnTo>
                  <a:pt x="5760" y="11521"/>
                </a:lnTo>
                <a:lnTo>
                  <a:pt x="2880" y="17282"/>
                </a:lnTo>
                <a:lnTo>
                  <a:pt x="960" y="22082"/>
                </a:lnTo>
                <a:lnTo>
                  <a:pt x="0" y="28803"/>
                </a:lnTo>
                <a:lnTo>
                  <a:pt x="0" y="44165"/>
                </a:lnTo>
                <a:lnTo>
                  <a:pt x="1920" y="51831"/>
                </a:lnTo>
                <a:lnTo>
                  <a:pt x="7680" y="58567"/>
                </a:lnTo>
                <a:lnTo>
                  <a:pt x="12481" y="65288"/>
                </a:lnTo>
                <a:lnTo>
                  <a:pt x="19202" y="68153"/>
                </a:lnTo>
                <a:lnTo>
                  <a:pt x="35524" y="68153"/>
                </a:lnTo>
                <a:lnTo>
                  <a:pt x="42245" y="65288"/>
                </a:lnTo>
                <a:lnTo>
                  <a:pt x="47045" y="59512"/>
                </a:lnTo>
                <a:lnTo>
                  <a:pt x="47045" y="67193"/>
                </a:lnTo>
                <a:lnTo>
                  <a:pt x="46085" y="71993"/>
                </a:lnTo>
                <a:lnTo>
                  <a:pt x="46085" y="73913"/>
                </a:lnTo>
                <a:lnTo>
                  <a:pt x="45125" y="77754"/>
                </a:lnTo>
                <a:lnTo>
                  <a:pt x="43205" y="80634"/>
                </a:lnTo>
                <a:lnTo>
                  <a:pt x="40325" y="82555"/>
                </a:lnTo>
                <a:lnTo>
                  <a:pt x="37444" y="84475"/>
                </a:lnTo>
                <a:lnTo>
                  <a:pt x="33604" y="85435"/>
                </a:lnTo>
                <a:lnTo>
                  <a:pt x="23042" y="85435"/>
                </a:lnTo>
                <a:lnTo>
                  <a:pt x="19202" y="84475"/>
                </a:lnTo>
                <a:lnTo>
                  <a:pt x="16322" y="82555"/>
                </a:lnTo>
                <a:lnTo>
                  <a:pt x="14401" y="80634"/>
                </a:lnTo>
                <a:lnTo>
                  <a:pt x="13441" y="78714"/>
                </a:lnTo>
                <a:lnTo>
                  <a:pt x="12481" y="74874"/>
                </a:lnTo>
                <a:lnTo>
                  <a:pt x="1920" y="73913"/>
                </a:lnTo>
                <a:lnTo>
                  <a:pt x="1920" y="80634"/>
                </a:lnTo>
                <a:lnTo>
                  <a:pt x="3840" y="86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9" name="object 349"/>
          <p:cNvSpPr/>
          <p:nvPr/>
        </p:nvSpPr>
        <p:spPr>
          <a:xfrm>
            <a:off x="3353409" y="1912025"/>
            <a:ext cx="28803" cy="19202"/>
          </a:xfrm>
          <a:custGeom>
            <a:avLst/>
            <a:gdLst/>
            <a:ahLst/>
            <a:cxnLst/>
            <a:rect l="l" t="t" r="r" b="b"/>
            <a:pathLst>
              <a:path w="28803" h="19202">
                <a:moveTo>
                  <a:pt x="6720" y="8656"/>
                </a:moveTo>
                <a:lnTo>
                  <a:pt x="3840" y="3840"/>
                </a:lnTo>
                <a:lnTo>
                  <a:pt x="0" y="0"/>
                </a:lnTo>
                <a:lnTo>
                  <a:pt x="975" y="16322"/>
                </a:lnTo>
                <a:lnTo>
                  <a:pt x="7696" y="19202"/>
                </a:lnTo>
                <a:lnTo>
                  <a:pt x="23042" y="19202"/>
                </a:lnTo>
                <a:lnTo>
                  <a:pt x="28803" y="18242"/>
                </a:lnTo>
                <a:lnTo>
                  <a:pt x="27843" y="8656"/>
                </a:lnTo>
                <a:lnTo>
                  <a:pt x="23042" y="10561"/>
                </a:lnTo>
                <a:lnTo>
                  <a:pt x="11521" y="10561"/>
                </a:lnTo>
                <a:lnTo>
                  <a:pt x="6720" y="86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0" name="object 350"/>
          <p:cNvSpPr/>
          <p:nvPr/>
        </p:nvSpPr>
        <p:spPr>
          <a:xfrm>
            <a:off x="3339983" y="1862114"/>
            <a:ext cx="61432" cy="68153"/>
          </a:xfrm>
          <a:custGeom>
            <a:avLst/>
            <a:gdLst/>
            <a:ahLst/>
            <a:cxnLst/>
            <a:rect l="l" t="t" r="r" b="b"/>
            <a:pathLst>
              <a:path w="61432" h="68153">
                <a:moveTo>
                  <a:pt x="51831" y="62392"/>
                </a:moveTo>
                <a:lnTo>
                  <a:pt x="55671" y="58567"/>
                </a:lnTo>
                <a:lnTo>
                  <a:pt x="57591" y="53751"/>
                </a:lnTo>
                <a:lnTo>
                  <a:pt x="60472" y="48950"/>
                </a:lnTo>
                <a:lnTo>
                  <a:pt x="61432" y="42230"/>
                </a:lnTo>
                <a:lnTo>
                  <a:pt x="61432" y="33478"/>
                </a:lnTo>
                <a:lnTo>
                  <a:pt x="59253" y="20109"/>
                </a:lnTo>
                <a:lnTo>
                  <a:pt x="52791" y="9601"/>
                </a:lnTo>
                <a:lnTo>
                  <a:pt x="47030" y="3840"/>
                </a:lnTo>
                <a:lnTo>
                  <a:pt x="40309" y="0"/>
                </a:lnTo>
                <a:lnTo>
                  <a:pt x="22067" y="0"/>
                </a:lnTo>
                <a:lnTo>
                  <a:pt x="15346" y="2880"/>
                </a:lnTo>
                <a:lnTo>
                  <a:pt x="9585" y="7680"/>
                </a:lnTo>
                <a:lnTo>
                  <a:pt x="7509" y="9720"/>
                </a:lnTo>
                <a:lnTo>
                  <a:pt x="1794" y="20494"/>
                </a:lnTo>
                <a:lnTo>
                  <a:pt x="0" y="34564"/>
                </a:lnTo>
                <a:lnTo>
                  <a:pt x="42" y="36932"/>
                </a:lnTo>
                <a:lnTo>
                  <a:pt x="2470" y="50572"/>
                </a:lnTo>
                <a:lnTo>
                  <a:pt x="8625" y="60472"/>
                </a:lnTo>
                <a:lnTo>
                  <a:pt x="14401" y="66233"/>
                </a:lnTo>
                <a:lnTo>
                  <a:pt x="13426" y="49910"/>
                </a:lnTo>
                <a:lnTo>
                  <a:pt x="11506" y="43205"/>
                </a:lnTo>
                <a:lnTo>
                  <a:pt x="11506" y="26883"/>
                </a:lnTo>
                <a:lnTo>
                  <a:pt x="13426" y="20162"/>
                </a:lnTo>
                <a:lnTo>
                  <a:pt x="17266" y="16322"/>
                </a:lnTo>
                <a:lnTo>
                  <a:pt x="20147" y="11521"/>
                </a:lnTo>
                <a:lnTo>
                  <a:pt x="24947" y="9601"/>
                </a:lnTo>
                <a:lnTo>
                  <a:pt x="36469" y="9601"/>
                </a:lnTo>
                <a:lnTo>
                  <a:pt x="41269" y="11521"/>
                </a:lnTo>
                <a:lnTo>
                  <a:pt x="44150" y="16322"/>
                </a:lnTo>
                <a:lnTo>
                  <a:pt x="47990" y="20162"/>
                </a:lnTo>
                <a:lnTo>
                  <a:pt x="49910" y="26883"/>
                </a:lnTo>
                <a:lnTo>
                  <a:pt x="49910" y="43205"/>
                </a:lnTo>
                <a:lnTo>
                  <a:pt x="47990" y="49910"/>
                </a:lnTo>
                <a:lnTo>
                  <a:pt x="45110" y="53751"/>
                </a:lnTo>
                <a:lnTo>
                  <a:pt x="41269" y="58567"/>
                </a:lnTo>
                <a:lnTo>
                  <a:pt x="42230" y="68153"/>
                </a:lnTo>
                <a:lnTo>
                  <a:pt x="47030" y="65288"/>
                </a:lnTo>
                <a:lnTo>
                  <a:pt x="51831" y="62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1" name="object 351"/>
          <p:cNvSpPr/>
          <p:nvPr/>
        </p:nvSpPr>
        <p:spPr>
          <a:xfrm>
            <a:off x="3411016" y="1862114"/>
            <a:ext cx="61432" cy="68153"/>
          </a:xfrm>
          <a:custGeom>
            <a:avLst/>
            <a:gdLst/>
            <a:ahLst/>
            <a:cxnLst/>
            <a:rect l="l" t="t" r="r" b="b"/>
            <a:pathLst>
              <a:path w="61432" h="68153">
                <a:moveTo>
                  <a:pt x="0" y="34564"/>
                </a:moveTo>
                <a:lnTo>
                  <a:pt x="30" y="36606"/>
                </a:lnTo>
                <a:lnTo>
                  <a:pt x="2284" y="50449"/>
                </a:lnTo>
                <a:lnTo>
                  <a:pt x="7680" y="60472"/>
                </a:lnTo>
                <a:lnTo>
                  <a:pt x="13441" y="66233"/>
                </a:lnTo>
                <a:lnTo>
                  <a:pt x="12481" y="49910"/>
                </a:lnTo>
                <a:lnTo>
                  <a:pt x="11521" y="43205"/>
                </a:lnTo>
                <a:lnTo>
                  <a:pt x="11521" y="26883"/>
                </a:lnTo>
                <a:lnTo>
                  <a:pt x="12481" y="20162"/>
                </a:lnTo>
                <a:lnTo>
                  <a:pt x="16322" y="16322"/>
                </a:lnTo>
                <a:lnTo>
                  <a:pt x="20162" y="11521"/>
                </a:lnTo>
                <a:lnTo>
                  <a:pt x="24947" y="9601"/>
                </a:lnTo>
                <a:lnTo>
                  <a:pt x="36469" y="9601"/>
                </a:lnTo>
                <a:lnTo>
                  <a:pt x="40309" y="11521"/>
                </a:lnTo>
                <a:lnTo>
                  <a:pt x="44150" y="16322"/>
                </a:lnTo>
                <a:lnTo>
                  <a:pt x="48006" y="20162"/>
                </a:lnTo>
                <a:lnTo>
                  <a:pt x="49911" y="26883"/>
                </a:lnTo>
                <a:lnTo>
                  <a:pt x="49911" y="43205"/>
                </a:lnTo>
                <a:lnTo>
                  <a:pt x="48006" y="49910"/>
                </a:lnTo>
                <a:lnTo>
                  <a:pt x="44150" y="53751"/>
                </a:lnTo>
                <a:lnTo>
                  <a:pt x="40309" y="58567"/>
                </a:lnTo>
                <a:lnTo>
                  <a:pt x="41285" y="68153"/>
                </a:lnTo>
                <a:lnTo>
                  <a:pt x="47030" y="65288"/>
                </a:lnTo>
                <a:lnTo>
                  <a:pt x="51831" y="62392"/>
                </a:lnTo>
                <a:lnTo>
                  <a:pt x="55671" y="58567"/>
                </a:lnTo>
                <a:lnTo>
                  <a:pt x="57591" y="53751"/>
                </a:lnTo>
                <a:lnTo>
                  <a:pt x="60472" y="48950"/>
                </a:lnTo>
                <a:lnTo>
                  <a:pt x="61432" y="42230"/>
                </a:lnTo>
                <a:lnTo>
                  <a:pt x="61432" y="33478"/>
                </a:lnTo>
                <a:lnTo>
                  <a:pt x="59253" y="20109"/>
                </a:lnTo>
                <a:lnTo>
                  <a:pt x="52791" y="9601"/>
                </a:lnTo>
                <a:lnTo>
                  <a:pt x="47030" y="3840"/>
                </a:lnTo>
                <a:lnTo>
                  <a:pt x="39349" y="0"/>
                </a:lnTo>
                <a:lnTo>
                  <a:pt x="22082" y="0"/>
                </a:lnTo>
                <a:lnTo>
                  <a:pt x="15361" y="2880"/>
                </a:lnTo>
                <a:lnTo>
                  <a:pt x="9601" y="7680"/>
                </a:lnTo>
                <a:lnTo>
                  <a:pt x="7517" y="9723"/>
                </a:lnTo>
                <a:lnTo>
                  <a:pt x="1794" y="20496"/>
                </a:lnTo>
                <a:lnTo>
                  <a:pt x="0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2" name="object 352"/>
          <p:cNvSpPr/>
          <p:nvPr/>
        </p:nvSpPr>
        <p:spPr>
          <a:xfrm>
            <a:off x="3423498" y="1912025"/>
            <a:ext cx="28803" cy="19202"/>
          </a:xfrm>
          <a:custGeom>
            <a:avLst/>
            <a:gdLst/>
            <a:ahLst/>
            <a:cxnLst/>
            <a:rect l="l" t="t" r="r" b="b"/>
            <a:pathLst>
              <a:path w="28803" h="19202">
                <a:moveTo>
                  <a:pt x="7680" y="8656"/>
                </a:moveTo>
                <a:lnTo>
                  <a:pt x="3840" y="3840"/>
                </a:lnTo>
                <a:lnTo>
                  <a:pt x="0" y="0"/>
                </a:lnTo>
                <a:lnTo>
                  <a:pt x="960" y="16322"/>
                </a:lnTo>
                <a:lnTo>
                  <a:pt x="8625" y="19202"/>
                </a:lnTo>
                <a:lnTo>
                  <a:pt x="23987" y="19202"/>
                </a:lnTo>
                <a:lnTo>
                  <a:pt x="28803" y="18242"/>
                </a:lnTo>
                <a:lnTo>
                  <a:pt x="27828" y="8656"/>
                </a:lnTo>
                <a:lnTo>
                  <a:pt x="23987" y="10561"/>
                </a:lnTo>
                <a:lnTo>
                  <a:pt x="12466" y="10561"/>
                </a:lnTo>
                <a:lnTo>
                  <a:pt x="7680" y="86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3" name="object 353"/>
          <p:cNvSpPr/>
          <p:nvPr/>
        </p:nvSpPr>
        <p:spPr>
          <a:xfrm>
            <a:off x="3481090" y="1839071"/>
            <a:ext cx="57607" cy="92156"/>
          </a:xfrm>
          <a:custGeom>
            <a:avLst/>
            <a:gdLst/>
            <a:ahLst/>
            <a:cxnLst/>
            <a:rect l="l" t="t" r="r" b="b"/>
            <a:pathLst>
              <a:path w="57607" h="92156">
                <a:moveTo>
                  <a:pt x="0" y="58567"/>
                </a:moveTo>
                <a:lnTo>
                  <a:pt x="0" y="65272"/>
                </a:lnTo>
                <a:lnTo>
                  <a:pt x="1920" y="71048"/>
                </a:lnTo>
                <a:lnTo>
                  <a:pt x="3840" y="75834"/>
                </a:lnTo>
                <a:lnTo>
                  <a:pt x="6720" y="81610"/>
                </a:lnTo>
                <a:lnTo>
                  <a:pt x="9601" y="85435"/>
                </a:lnTo>
                <a:lnTo>
                  <a:pt x="14401" y="88331"/>
                </a:lnTo>
                <a:lnTo>
                  <a:pt x="19202" y="91196"/>
                </a:lnTo>
                <a:lnTo>
                  <a:pt x="24002" y="92156"/>
                </a:lnTo>
                <a:lnTo>
                  <a:pt x="37444" y="92156"/>
                </a:lnTo>
                <a:lnTo>
                  <a:pt x="43205" y="89275"/>
                </a:lnTo>
                <a:lnTo>
                  <a:pt x="47045" y="82555"/>
                </a:lnTo>
                <a:lnTo>
                  <a:pt x="47045" y="91196"/>
                </a:lnTo>
                <a:lnTo>
                  <a:pt x="57607" y="91196"/>
                </a:lnTo>
                <a:lnTo>
                  <a:pt x="57607" y="0"/>
                </a:lnTo>
                <a:lnTo>
                  <a:pt x="47045" y="0"/>
                </a:lnTo>
                <a:lnTo>
                  <a:pt x="47045" y="32644"/>
                </a:lnTo>
                <a:lnTo>
                  <a:pt x="46085" y="43205"/>
                </a:lnTo>
                <a:lnTo>
                  <a:pt x="48006" y="49926"/>
                </a:lnTo>
                <a:lnTo>
                  <a:pt x="48006" y="67208"/>
                </a:lnTo>
                <a:lnTo>
                  <a:pt x="46085" y="72953"/>
                </a:lnTo>
                <a:lnTo>
                  <a:pt x="42245" y="77769"/>
                </a:lnTo>
                <a:lnTo>
                  <a:pt x="39364" y="81610"/>
                </a:lnTo>
                <a:lnTo>
                  <a:pt x="34564" y="83515"/>
                </a:lnTo>
                <a:lnTo>
                  <a:pt x="24963" y="83515"/>
                </a:lnTo>
                <a:lnTo>
                  <a:pt x="21122" y="81610"/>
                </a:lnTo>
                <a:lnTo>
                  <a:pt x="17282" y="76794"/>
                </a:lnTo>
                <a:lnTo>
                  <a:pt x="13441" y="72953"/>
                </a:lnTo>
                <a:lnTo>
                  <a:pt x="11521" y="66248"/>
                </a:lnTo>
                <a:lnTo>
                  <a:pt x="11521" y="48966"/>
                </a:lnTo>
                <a:lnTo>
                  <a:pt x="9601" y="30723"/>
                </a:lnTo>
                <a:lnTo>
                  <a:pt x="5760" y="34564"/>
                </a:lnTo>
                <a:lnTo>
                  <a:pt x="3840" y="40325"/>
                </a:lnTo>
                <a:lnTo>
                  <a:pt x="1920" y="45125"/>
                </a:lnTo>
                <a:lnTo>
                  <a:pt x="0" y="51846"/>
                </a:lnTo>
                <a:lnTo>
                  <a:pt x="0" y="585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4" name="object 354"/>
          <p:cNvSpPr/>
          <p:nvPr/>
        </p:nvSpPr>
        <p:spPr>
          <a:xfrm>
            <a:off x="3490691" y="1862114"/>
            <a:ext cx="37444" cy="25923"/>
          </a:xfrm>
          <a:custGeom>
            <a:avLst/>
            <a:gdLst/>
            <a:ahLst/>
            <a:cxnLst/>
            <a:rect l="l" t="t" r="r" b="b"/>
            <a:pathLst>
              <a:path w="37444" h="25923">
                <a:moveTo>
                  <a:pt x="1920" y="25923"/>
                </a:moveTo>
                <a:lnTo>
                  <a:pt x="3840" y="20162"/>
                </a:lnTo>
                <a:lnTo>
                  <a:pt x="7680" y="15361"/>
                </a:lnTo>
                <a:lnTo>
                  <a:pt x="10561" y="11521"/>
                </a:lnTo>
                <a:lnTo>
                  <a:pt x="15361" y="9601"/>
                </a:lnTo>
                <a:lnTo>
                  <a:pt x="24963" y="9601"/>
                </a:lnTo>
                <a:lnTo>
                  <a:pt x="29763" y="11521"/>
                </a:lnTo>
                <a:lnTo>
                  <a:pt x="32644" y="16322"/>
                </a:lnTo>
                <a:lnTo>
                  <a:pt x="36484" y="20162"/>
                </a:lnTo>
                <a:lnTo>
                  <a:pt x="37444" y="9601"/>
                </a:lnTo>
                <a:lnTo>
                  <a:pt x="35524" y="6720"/>
                </a:lnTo>
                <a:lnTo>
                  <a:pt x="32644" y="4800"/>
                </a:lnTo>
                <a:lnTo>
                  <a:pt x="29763" y="2880"/>
                </a:lnTo>
                <a:lnTo>
                  <a:pt x="26883" y="960"/>
                </a:lnTo>
                <a:lnTo>
                  <a:pt x="23042" y="0"/>
                </a:lnTo>
                <a:lnTo>
                  <a:pt x="13441" y="0"/>
                </a:lnTo>
                <a:lnTo>
                  <a:pt x="8641" y="1920"/>
                </a:lnTo>
                <a:lnTo>
                  <a:pt x="3840" y="4800"/>
                </a:lnTo>
                <a:lnTo>
                  <a:pt x="0" y="7680"/>
                </a:lnTo>
                <a:lnTo>
                  <a:pt x="1920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5" name="object 355"/>
          <p:cNvSpPr/>
          <p:nvPr/>
        </p:nvSpPr>
        <p:spPr>
          <a:xfrm>
            <a:off x="3552123" y="1862114"/>
            <a:ext cx="54726" cy="69113"/>
          </a:xfrm>
          <a:custGeom>
            <a:avLst/>
            <a:gdLst/>
            <a:ahLst/>
            <a:cxnLst/>
            <a:rect l="l" t="t" r="r" b="b"/>
            <a:pathLst>
              <a:path w="54726" h="69113">
                <a:moveTo>
                  <a:pt x="14401" y="36484"/>
                </a:moveTo>
                <a:lnTo>
                  <a:pt x="20162" y="38389"/>
                </a:lnTo>
                <a:lnTo>
                  <a:pt x="28803" y="40325"/>
                </a:lnTo>
                <a:lnTo>
                  <a:pt x="34564" y="41285"/>
                </a:lnTo>
                <a:lnTo>
                  <a:pt x="38404" y="43205"/>
                </a:lnTo>
                <a:lnTo>
                  <a:pt x="40325" y="44165"/>
                </a:lnTo>
                <a:lnTo>
                  <a:pt x="42245" y="45110"/>
                </a:lnTo>
                <a:lnTo>
                  <a:pt x="43205" y="47045"/>
                </a:lnTo>
                <a:lnTo>
                  <a:pt x="43205" y="52791"/>
                </a:lnTo>
                <a:lnTo>
                  <a:pt x="42245" y="54726"/>
                </a:lnTo>
                <a:lnTo>
                  <a:pt x="39364" y="57591"/>
                </a:lnTo>
                <a:lnTo>
                  <a:pt x="37444" y="59512"/>
                </a:lnTo>
                <a:lnTo>
                  <a:pt x="33604" y="60472"/>
                </a:lnTo>
                <a:lnTo>
                  <a:pt x="23042" y="60472"/>
                </a:lnTo>
                <a:lnTo>
                  <a:pt x="19202" y="59512"/>
                </a:lnTo>
                <a:lnTo>
                  <a:pt x="16322" y="56631"/>
                </a:lnTo>
                <a:lnTo>
                  <a:pt x="13441" y="54726"/>
                </a:lnTo>
                <a:lnTo>
                  <a:pt x="11521" y="50886"/>
                </a:lnTo>
                <a:lnTo>
                  <a:pt x="10561" y="47045"/>
                </a:lnTo>
                <a:lnTo>
                  <a:pt x="0" y="48005"/>
                </a:lnTo>
                <a:lnTo>
                  <a:pt x="960" y="55671"/>
                </a:lnTo>
                <a:lnTo>
                  <a:pt x="3840" y="60472"/>
                </a:lnTo>
                <a:lnTo>
                  <a:pt x="8641" y="64312"/>
                </a:lnTo>
                <a:lnTo>
                  <a:pt x="13441" y="68153"/>
                </a:lnTo>
                <a:lnTo>
                  <a:pt x="19202" y="69113"/>
                </a:lnTo>
                <a:lnTo>
                  <a:pt x="33604" y="69113"/>
                </a:lnTo>
                <a:lnTo>
                  <a:pt x="38404" y="68153"/>
                </a:lnTo>
                <a:lnTo>
                  <a:pt x="42245" y="67193"/>
                </a:lnTo>
                <a:lnTo>
                  <a:pt x="46085" y="65288"/>
                </a:lnTo>
                <a:lnTo>
                  <a:pt x="48966" y="62392"/>
                </a:lnTo>
                <a:lnTo>
                  <a:pt x="51846" y="59512"/>
                </a:lnTo>
                <a:lnTo>
                  <a:pt x="53766" y="55671"/>
                </a:lnTo>
                <a:lnTo>
                  <a:pt x="54726" y="52791"/>
                </a:lnTo>
                <a:lnTo>
                  <a:pt x="54726" y="45110"/>
                </a:lnTo>
                <a:lnTo>
                  <a:pt x="53766" y="41285"/>
                </a:lnTo>
                <a:lnTo>
                  <a:pt x="51846" y="39364"/>
                </a:lnTo>
                <a:lnTo>
                  <a:pt x="49926" y="36484"/>
                </a:lnTo>
                <a:lnTo>
                  <a:pt x="48005" y="34564"/>
                </a:lnTo>
                <a:lnTo>
                  <a:pt x="45125" y="33604"/>
                </a:lnTo>
                <a:lnTo>
                  <a:pt x="41285" y="31683"/>
                </a:lnTo>
                <a:lnTo>
                  <a:pt x="36484" y="29763"/>
                </a:lnTo>
                <a:lnTo>
                  <a:pt x="27843" y="27843"/>
                </a:lnTo>
                <a:lnTo>
                  <a:pt x="23042" y="26883"/>
                </a:lnTo>
                <a:lnTo>
                  <a:pt x="19202" y="25923"/>
                </a:lnTo>
                <a:lnTo>
                  <a:pt x="18242" y="24963"/>
                </a:lnTo>
                <a:lnTo>
                  <a:pt x="16322" y="24002"/>
                </a:lnTo>
                <a:lnTo>
                  <a:pt x="14401" y="23042"/>
                </a:lnTo>
                <a:lnTo>
                  <a:pt x="14401" y="22082"/>
                </a:lnTo>
                <a:lnTo>
                  <a:pt x="13441" y="21122"/>
                </a:lnTo>
                <a:lnTo>
                  <a:pt x="12481" y="19202"/>
                </a:lnTo>
                <a:lnTo>
                  <a:pt x="12481" y="16322"/>
                </a:lnTo>
                <a:lnTo>
                  <a:pt x="13441" y="13441"/>
                </a:lnTo>
                <a:lnTo>
                  <a:pt x="16322" y="12481"/>
                </a:lnTo>
                <a:lnTo>
                  <a:pt x="18242" y="10561"/>
                </a:lnTo>
                <a:lnTo>
                  <a:pt x="22082" y="9601"/>
                </a:lnTo>
                <a:lnTo>
                  <a:pt x="31683" y="9601"/>
                </a:lnTo>
                <a:lnTo>
                  <a:pt x="34564" y="10561"/>
                </a:lnTo>
                <a:lnTo>
                  <a:pt x="37444" y="12481"/>
                </a:lnTo>
                <a:lnTo>
                  <a:pt x="39364" y="14401"/>
                </a:lnTo>
                <a:lnTo>
                  <a:pt x="41285" y="17282"/>
                </a:lnTo>
                <a:lnTo>
                  <a:pt x="41285" y="20162"/>
                </a:lnTo>
                <a:lnTo>
                  <a:pt x="52806" y="19202"/>
                </a:lnTo>
                <a:lnTo>
                  <a:pt x="51846" y="14401"/>
                </a:lnTo>
                <a:lnTo>
                  <a:pt x="49926" y="11521"/>
                </a:lnTo>
                <a:lnTo>
                  <a:pt x="48966" y="8641"/>
                </a:lnTo>
                <a:lnTo>
                  <a:pt x="47045" y="5760"/>
                </a:lnTo>
                <a:lnTo>
                  <a:pt x="44165" y="3840"/>
                </a:lnTo>
                <a:lnTo>
                  <a:pt x="39364" y="2880"/>
                </a:lnTo>
                <a:lnTo>
                  <a:pt x="35524" y="960"/>
                </a:lnTo>
                <a:lnTo>
                  <a:pt x="31683" y="0"/>
                </a:lnTo>
                <a:lnTo>
                  <a:pt x="23042" y="0"/>
                </a:lnTo>
                <a:lnTo>
                  <a:pt x="19202" y="960"/>
                </a:lnTo>
                <a:lnTo>
                  <a:pt x="16322" y="1920"/>
                </a:lnTo>
                <a:lnTo>
                  <a:pt x="13441" y="2880"/>
                </a:lnTo>
                <a:lnTo>
                  <a:pt x="10561" y="3840"/>
                </a:lnTo>
                <a:lnTo>
                  <a:pt x="9601" y="4800"/>
                </a:lnTo>
                <a:lnTo>
                  <a:pt x="6720" y="6720"/>
                </a:lnTo>
                <a:lnTo>
                  <a:pt x="4815" y="8641"/>
                </a:lnTo>
                <a:lnTo>
                  <a:pt x="3840" y="11521"/>
                </a:lnTo>
                <a:lnTo>
                  <a:pt x="1920" y="13441"/>
                </a:lnTo>
                <a:lnTo>
                  <a:pt x="1920" y="23042"/>
                </a:lnTo>
                <a:lnTo>
                  <a:pt x="2880" y="25923"/>
                </a:lnTo>
                <a:lnTo>
                  <a:pt x="3840" y="28803"/>
                </a:lnTo>
                <a:lnTo>
                  <a:pt x="5760" y="30723"/>
                </a:lnTo>
                <a:lnTo>
                  <a:pt x="8641" y="33604"/>
                </a:lnTo>
                <a:lnTo>
                  <a:pt x="11521" y="34564"/>
                </a:lnTo>
                <a:lnTo>
                  <a:pt x="14401" y="36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6" name="object 356"/>
          <p:cNvSpPr/>
          <p:nvPr/>
        </p:nvSpPr>
        <p:spPr>
          <a:xfrm>
            <a:off x="3182538" y="1864995"/>
            <a:ext cx="493425" cy="236835"/>
          </a:xfrm>
          <a:custGeom>
            <a:avLst/>
            <a:gdLst/>
            <a:ahLst/>
            <a:cxnLst/>
            <a:rect l="l" t="t" r="r" b="b"/>
            <a:pathLst>
              <a:path w="493425" h="236835">
                <a:moveTo>
                  <a:pt x="10561" y="39349"/>
                </a:moveTo>
                <a:lnTo>
                  <a:pt x="8641" y="33604"/>
                </a:lnTo>
                <a:lnTo>
                  <a:pt x="6720" y="26883"/>
                </a:lnTo>
                <a:lnTo>
                  <a:pt x="5760" y="20162"/>
                </a:lnTo>
                <a:lnTo>
                  <a:pt x="5760" y="7680"/>
                </a:lnTo>
                <a:lnTo>
                  <a:pt x="1920" y="0"/>
                </a:lnTo>
                <a:lnTo>
                  <a:pt x="960" y="7680"/>
                </a:lnTo>
                <a:lnTo>
                  <a:pt x="0" y="14401"/>
                </a:lnTo>
                <a:lnTo>
                  <a:pt x="960" y="21122"/>
                </a:lnTo>
                <a:lnTo>
                  <a:pt x="1920" y="27843"/>
                </a:lnTo>
                <a:lnTo>
                  <a:pt x="3840" y="34564"/>
                </a:lnTo>
                <a:lnTo>
                  <a:pt x="5760" y="41285"/>
                </a:lnTo>
                <a:lnTo>
                  <a:pt x="11456" y="53404"/>
                </a:lnTo>
                <a:lnTo>
                  <a:pt x="18663" y="64719"/>
                </a:lnTo>
                <a:lnTo>
                  <a:pt x="27253" y="75245"/>
                </a:lnTo>
                <a:lnTo>
                  <a:pt x="37095" y="84997"/>
                </a:lnTo>
                <a:lnTo>
                  <a:pt x="48061" y="93992"/>
                </a:lnTo>
                <a:lnTo>
                  <a:pt x="60020" y="102246"/>
                </a:lnTo>
                <a:lnTo>
                  <a:pt x="72842" y="109773"/>
                </a:lnTo>
                <a:lnTo>
                  <a:pt x="86400" y="116591"/>
                </a:lnTo>
                <a:lnTo>
                  <a:pt x="86085" y="110409"/>
                </a:lnTo>
                <a:lnTo>
                  <a:pt x="73495" y="103946"/>
                </a:lnTo>
                <a:lnTo>
                  <a:pt x="61571" y="96827"/>
                </a:lnTo>
                <a:lnTo>
                  <a:pt x="50431" y="89033"/>
                </a:lnTo>
                <a:lnTo>
                  <a:pt x="40191" y="80548"/>
                </a:lnTo>
                <a:lnTo>
                  <a:pt x="30967" y="71355"/>
                </a:lnTo>
                <a:lnTo>
                  <a:pt x="22876" y="61435"/>
                </a:lnTo>
                <a:lnTo>
                  <a:pt x="16035" y="50773"/>
                </a:lnTo>
                <a:lnTo>
                  <a:pt x="10561" y="39349"/>
                </a:lnTo>
                <a:close/>
              </a:path>
              <a:path w="493425" h="236835">
                <a:moveTo>
                  <a:pt x="246939" y="149255"/>
                </a:moveTo>
                <a:lnTo>
                  <a:pt x="259201" y="148788"/>
                </a:lnTo>
                <a:lnTo>
                  <a:pt x="271668" y="147827"/>
                </a:lnTo>
                <a:lnTo>
                  <a:pt x="284149" y="146867"/>
                </a:lnTo>
                <a:lnTo>
                  <a:pt x="297485" y="145942"/>
                </a:lnTo>
                <a:lnTo>
                  <a:pt x="309854" y="144493"/>
                </a:lnTo>
                <a:lnTo>
                  <a:pt x="322862" y="142433"/>
                </a:lnTo>
                <a:lnTo>
                  <a:pt x="336358" y="139756"/>
                </a:lnTo>
                <a:lnTo>
                  <a:pt x="350186" y="136456"/>
                </a:lnTo>
                <a:lnTo>
                  <a:pt x="364192" y="132526"/>
                </a:lnTo>
                <a:lnTo>
                  <a:pt x="378223" y="127960"/>
                </a:lnTo>
                <a:lnTo>
                  <a:pt x="392125" y="122750"/>
                </a:lnTo>
                <a:lnTo>
                  <a:pt x="405743" y="116891"/>
                </a:lnTo>
                <a:lnTo>
                  <a:pt x="418924" y="110375"/>
                </a:lnTo>
                <a:lnTo>
                  <a:pt x="431513" y="103197"/>
                </a:lnTo>
                <a:lnTo>
                  <a:pt x="443357" y="95349"/>
                </a:lnTo>
                <a:lnTo>
                  <a:pt x="454302" y="86826"/>
                </a:lnTo>
                <a:lnTo>
                  <a:pt x="464194" y="77620"/>
                </a:lnTo>
                <a:lnTo>
                  <a:pt x="472878" y="67724"/>
                </a:lnTo>
                <a:lnTo>
                  <a:pt x="480202" y="57134"/>
                </a:lnTo>
                <a:lnTo>
                  <a:pt x="486010" y="45841"/>
                </a:lnTo>
                <a:lnTo>
                  <a:pt x="490149" y="33839"/>
                </a:lnTo>
                <a:lnTo>
                  <a:pt x="492465" y="21122"/>
                </a:lnTo>
                <a:lnTo>
                  <a:pt x="493425" y="14401"/>
                </a:lnTo>
                <a:lnTo>
                  <a:pt x="492465" y="6720"/>
                </a:lnTo>
                <a:lnTo>
                  <a:pt x="492465" y="0"/>
                </a:lnTo>
                <a:lnTo>
                  <a:pt x="483730" y="-22846"/>
                </a:lnTo>
                <a:lnTo>
                  <a:pt x="469993" y="-43287"/>
                </a:lnTo>
                <a:lnTo>
                  <a:pt x="451812" y="-61324"/>
                </a:lnTo>
                <a:lnTo>
                  <a:pt x="429742" y="-76955"/>
                </a:lnTo>
                <a:lnTo>
                  <a:pt x="404341" y="-90182"/>
                </a:lnTo>
                <a:lnTo>
                  <a:pt x="376164" y="-101004"/>
                </a:lnTo>
                <a:lnTo>
                  <a:pt x="345768" y="-109421"/>
                </a:lnTo>
                <a:lnTo>
                  <a:pt x="313710" y="-115433"/>
                </a:lnTo>
                <a:lnTo>
                  <a:pt x="280546" y="-119041"/>
                </a:lnTo>
                <a:lnTo>
                  <a:pt x="246832" y="-120243"/>
                </a:lnTo>
                <a:lnTo>
                  <a:pt x="213126" y="-119041"/>
                </a:lnTo>
                <a:lnTo>
                  <a:pt x="179984" y="-115433"/>
                </a:lnTo>
                <a:lnTo>
                  <a:pt x="147961" y="-109421"/>
                </a:lnTo>
                <a:lnTo>
                  <a:pt x="117616" y="-101004"/>
                </a:lnTo>
                <a:lnTo>
                  <a:pt x="89504" y="-90182"/>
                </a:lnTo>
                <a:lnTo>
                  <a:pt x="64181" y="-76955"/>
                </a:lnTo>
                <a:lnTo>
                  <a:pt x="42205" y="-61324"/>
                </a:lnTo>
                <a:lnTo>
                  <a:pt x="24132" y="-43287"/>
                </a:lnTo>
                <a:lnTo>
                  <a:pt x="10518" y="-22846"/>
                </a:lnTo>
                <a:lnTo>
                  <a:pt x="1920" y="0"/>
                </a:lnTo>
                <a:lnTo>
                  <a:pt x="5760" y="7680"/>
                </a:lnTo>
                <a:lnTo>
                  <a:pt x="6720" y="960"/>
                </a:lnTo>
                <a:lnTo>
                  <a:pt x="8641" y="-4800"/>
                </a:lnTo>
                <a:lnTo>
                  <a:pt x="13343" y="-16913"/>
                </a:lnTo>
                <a:lnTo>
                  <a:pt x="19585" y="-28211"/>
                </a:lnTo>
                <a:lnTo>
                  <a:pt x="27236" y="-38715"/>
                </a:lnTo>
                <a:lnTo>
                  <a:pt x="36167" y="-48444"/>
                </a:lnTo>
                <a:lnTo>
                  <a:pt x="46248" y="-57418"/>
                </a:lnTo>
                <a:lnTo>
                  <a:pt x="57347" y="-65658"/>
                </a:lnTo>
                <a:lnTo>
                  <a:pt x="69334" y="-73184"/>
                </a:lnTo>
                <a:lnTo>
                  <a:pt x="82080" y="-80015"/>
                </a:lnTo>
                <a:lnTo>
                  <a:pt x="95453" y="-86173"/>
                </a:lnTo>
                <a:lnTo>
                  <a:pt x="109324" y="-91678"/>
                </a:lnTo>
                <a:lnTo>
                  <a:pt x="123562" y="-96548"/>
                </a:lnTo>
                <a:lnTo>
                  <a:pt x="138036" y="-100806"/>
                </a:lnTo>
                <a:lnTo>
                  <a:pt x="152617" y="-104469"/>
                </a:lnTo>
                <a:lnTo>
                  <a:pt x="167175" y="-107560"/>
                </a:lnTo>
                <a:lnTo>
                  <a:pt x="181578" y="-110098"/>
                </a:lnTo>
                <a:lnTo>
                  <a:pt x="195697" y="-112103"/>
                </a:lnTo>
                <a:lnTo>
                  <a:pt x="209400" y="-113596"/>
                </a:lnTo>
                <a:lnTo>
                  <a:pt x="222559" y="-114596"/>
                </a:lnTo>
                <a:lnTo>
                  <a:pt x="235042" y="-115123"/>
                </a:lnTo>
                <a:lnTo>
                  <a:pt x="246720" y="-115199"/>
                </a:lnTo>
                <a:lnTo>
                  <a:pt x="259201" y="-114239"/>
                </a:lnTo>
                <a:lnTo>
                  <a:pt x="271668" y="-114239"/>
                </a:lnTo>
                <a:lnTo>
                  <a:pt x="285678" y="-113348"/>
                </a:lnTo>
                <a:lnTo>
                  <a:pt x="298065" y="-112072"/>
                </a:lnTo>
                <a:lnTo>
                  <a:pt x="311028" y="-110290"/>
                </a:lnTo>
                <a:lnTo>
                  <a:pt x="324432" y="-107985"/>
                </a:lnTo>
                <a:lnTo>
                  <a:pt x="338142" y="-105140"/>
                </a:lnTo>
                <a:lnTo>
                  <a:pt x="352023" y="-101738"/>
                </a:lnTo>
                <a:lnTo>
                  <a:pt x="365941" y="-97761"/>
                </a:lnTo>
                <a:lnTo>
                  <a:pt x="379761" y="-93193"/>
                </a:lnTo>
                <a:lnTo>
                  <a:pt x="393347" y="-88017"/>
                </a:lnTo>
                <a:lnTo>
                  <a:pt x="406565" y="-82215"/>
                </a:lnTo>
                <a:lnTo>
                  <a:pt x="419280" y="-75771"/>
                </a:lnTo>
                <a:lnTo>
                  <a:pt x="431357" y="-68667"/>
                </a:lnTo>
                <a:lnTo>
                  <a:pt x="442661" y="-60886"/>
                </a:lnTo>
                <a:lnTo>
                  <a:pt x="453057" y="-52412"/>
                </a:lnTo>
                <a:lnTo>
                  <a:pt x="462411" y="-43227"/>
                </a:lnTo>
                <a:lnTo>
                  <a:pt x="470588" y="-33315"/>
                </a:lnTo>
                <a:lnTo>
                  <a:pt x="477452" y="-22657"/>
                </a:lnTo>
                <a:lnTo>
                  <a:pt x="482869" y="-11238"/>
                </a:lnTo>
                <a:lnTo>
                  <a:pt x="486704" y="960"/>
                </a:lnTo>
                <a:lnTo>
                  <a:pt x="487664" y="7680"/>
                </a:lnTo>
                <a:lnTo>
                  <a:pt x="487664" y="21122"/>
                </a:lnTo>
                <a:lnTo>
                  <a:pt x="485922" y="29968"/>
                </a:lnTo>
                <a:lnTo>
                  <a:pt x="481697" y="42091"/>
                </a:lnTo>
                <a:lnTo>
                  <a:pt x="475930" y="53428"/>
                </a:lnTo>
                <a:lnTo>
                  <a:pt x="468752" y="63996"/>
                </a:lnTo>
                <a:lnTo>
                  <a:pt x="460300" y="73812"/>
                </a:lnTo>
                <a:lnTo>
                  <a:pt x="450706" y="82896"/>
                </a:lnTo>
                <a:lnTo>
                  <a:pt x="440105" y="91264"/>
                </a:lnTo>
                <a:lnTo>
                  <a:pt x="428631" y="98934"/>
                </a:lnTo>
                <a:lnTo>
                  <a:pt x="416418" y="105924"/>
                </a:lnTo>
                <a:lnTo>
                  <a:pt x="403600" y="112253"/>
                </a:lnTo>
                <a:lnTo>
                  <a:pt x="390312" y="117937"/>
                </a:lnTo>
                <a:lnTo>
                  <a:pt x="376687" y="122995"/>
                </a:lnTo>
                <a:lnTo>
                  <a:pt x="362860" y="127444"/>
                </a:lnTo>
                <a:lnTo>
                  <a:pt x="348964" y="131302"/>
                </a:lnTo>
                <a:lnTo>
                  <a:pt x="335134" y="134587"/>
                </a:lnTo>
                <a:lnTo>
                  <a:pt x="321505" y="137317"/>
                </a:lnTo>
                <a:lnTo>
                  <a:pt x="308209" y="139510"/>
                </a:lnTo>
                <a:lnTo>
                  <a:pt x="295382" y="141183"/>
                </a:lnTo>
                <a:lnTo>
                  <a:pt x="283156" y="142355"/>
                </a:lnTo>
                <a:lnTo>
                  <a:pt x="271668" y="143042"/>
                </a:lnTo>
                <a:lnTo>
                  <a:pt x="246720" y="143042"/>
                </a:lnTo>
                <a:lnTo>
                  <a:pt x="235225" y="143109"/>
                </a:lnTo>
                <a:lnTo>
                  <a:pt x="222998" y="142727"/>
                </a:lnTo>
                <a:lnTo>
                  <a:pt x="210155" y="141879"/>
                </a:lnTo>
                <a:lnTo>
                  <a:pt x="196812" y="140548"/>
                </a:lnTo>
                <a:lnTo>
                  <a:pt x="183087" y="138715"/>
                </a:lnTo>
                <a:lnTo>
                  <a:pt x="169095" y="136365"/>
                </a:lnTo>
                <a:lnTo>
                  <a:pt x="154954" y="133478"/>
                </a:lnTo>
                <a:lnTo>
                  <a:pt x="140779" y="130039"/>
                </a:lnTo>
                <a:lnTo>
                  <a:pt x="126689" y="126030"/>
                </a:lnTo>
                <a:lnTo>
                  <a:pt x="112798" y="121434"/>
                </a:lnTo>
                <a:lnTo>
                  <a:pt x="99225" y="116232"/>
                </a:lnTo>
                <a:lnTo>
                  <a:pt x="86085" y="110409"/>
                </a:lnTo>
                <a:lnTo>
                  <a:pt x="86400" y="116591"/>
                </a:lnTo>
                <a:lnTo>
                  <a:pt x="100562" y="122715"/>
                </a:lnTo>
                <a:lnTo>
                  <a:pt x="115199" y="128160"/>
                </a:lnTo>
                <a:lnTo>
                  <a:pt x="130181" y="132943"/>
                </a:lnTo>
                <a:lnTo>
                  <a:pt x="145380" y="137079"/>
                </a:lnTo>
                <a:lnTo>
                  <a:pt x="160666" y="140585"/>
                </a:lnTo>
                <a:lnTo>
                  <a:pt x="175908" y="143475"/>
                </a:lnTo>
                <a:lnTo>
                  <a:pt x="190978" y="145766"/>
                </a:lnTo>
                <a:lnTo>
                  <a:pt x="205745" y="147474"/>
                </a:lnTo>
                <a:lnTo>
                  <a:pt x="220081" y="148614"/>
                </a:lnTo>
                <a:lnTo>
                  <a:pt x="233855" y="149203"/>
                </a:lnTo>
                <a:lnTo>
                  <a:pt x="246939" y="1492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7" name="object 357"/>
          <p:cNvSpPr/>
          <p:nvPr/>
        </p:nvSpPr>
        <p:spPr>
          <a:xfrm>
            <a:off x="1314437" y="1783400"/>
            <a:ext cx="1702030" cy="278389"/>
          </a:xfrm>
          <a:custGeom>
            <a:avLst/>
            <a:gdLst/>
            <a:ahLst/>
            <a:cxnLst/>
            <a:rect l="l" t="t" r="r" b="b"/>
            <a:pathLst>
              <a:path w="1702030" h="278389">
                <a:moveTo>
                  <a:pt x="2881" y="278389"/>
                </a:moveTo>
                <a:lnTo>
                  <a:pt x="2881" y="5760"/>
                </a:lnTo>
                <a:lnTo>
                  <a:pt x="4799" y="3840"/>
                </a:lnTo>
                <a:lnTo>
                  <a:pt x="1696269" y="3840"/>
                </a:lnTo>
                <a:lnTo>
                  <a:pt x="1702030" y="0"/>
                </a:lnTo>
                <a:lnTo>
                  <a:pt x="0" y="0"/>
                </a:lnTo>
                <a:lnTo>
                  <a:pt x="2881" y="27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8" name="object 358"/>
          <p:cNvSpPr/>
          <p:nvPr/>
        </p:nvSpPr>
        <p:spPr>
          <a:xfrm>
            <a:off x="1314437" y="1783400"/>
            <a:ext cx="1702030" cy="284149"/>
          </a:xfrm>
          <a:custGeom>
            <a:avLst/>
            <a:gdLst/>
            <a:ahLst/>
            <a:cxnLst/>
            <a:rect l="l" t="t" r="r" b="b"/>
            <a:pathLst>
              <a:path w="1702030" h="284149">
                <a:moveTo>
                  <a:pt x="1702030" y="284149"/>
                </a:moveTo>
                <a:lnTo>
                  <a:pt x="1702030" y="0"/>
                </a:lnTo>
                <a:lnTo>
                  <a:pt x="1696269" y="3840"/>
                </a:lnTo>
                <a:lnTo>
                  <a:pt x="4799" y="3840"/>
                </a:lnTo>
                <a:lnTo>
                  <a:pt x="2881" y="5760"/>
                </a:lnTo>
                <a:lnTo>
                  <a:pt x="2881" y="278389"/>
                </a:lnTo>
                <a:lnTo>
                  <a:pt x="0" y="0"/>
                </a:lnTo>
                <a:lnTo>
                  <a:pt x="0" y="284149"/>
                </a:lnTo>
                <a:lnTo>
                  <a:pt x="1702030" y="284149"/>
                </a:lnTo>
                <a:lnTo>
                  <a:pt x="4799" y="281269"/>
                </a:lnTo>
                <a:lnTo>
                  <a:pt x="4799" y="5760"/>
                </a:lnTo>
                <a:lnTo>
                  <a:pt x="1699150" y="5760"/>
                </a:lnTo>
                <a:lnTo>
                  <a:pt x="1699150" y="278389"/>
                </a:lnTo>
                <a:lnTo>
                  <a:pt x="1696269" y="281269"/>
                </a:lnTo>
                <a:lnTo>
                  <a:pt x="1702030" y="2841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9" name="object 359"/>
          <p:cNvSpPr/>
          <p:nvPr/>
        </p:nvSpPr>
        <p:spPr>
          <a:xfrm>
            <a:off x="1319236" y="1789160"/>
            <a:ext cx="1697231" cy="278389"/>
          </a:xfrm>
          <a:custGeom>
            <a:avLst/>
            <a:gdLst/>
            <a:ahLst/>
            <a:cxnLst/>
            <a:rect l="l" t="t" r="r" b="b"/>
            <a:pathLst>
              <a:path w="1697231" h="278389">
                <a:moveTo>
                  <a:pt x="1694351" y="0"/>
                </a:moveTo>
                <a:lnTo>
                  <a:pt x="1691470" y="0"/>
                </a:lnTo>
                <a:lnTo>
                  <a:pt x="1691470" y="272628"/>
                </a:lnTo>
                <a:lnTo>
                  <a:pt x="0" y="272628"/>
                </a:lnTo>
                <a:lnTo>
                  <a:pt x="0" y="275508"/>
                </a:lnTo>
                <a:lnTo>
                  <a:pt x="1697231" y="278389"/>
                </a:lnTo>
                <a:lnTo>
                  <a:pt x="1691470" y="275508"/>
                </a:lnTo>
                <a:lnTo>
                  <a:pt x="1694351" y="272628"/>
                </a:lnTo>
                <a:lnTo>
                  <a:pt x="169435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0" name="object 360"/>
          <p:cNvSpPr/>
          <p:nvPr/>
        </p:nvSpPr>
        <p:spPr>
          <a:xfrm>
            <a:off x="1372034" y="1898599"/>
            <a:ext cx="60478" cy="80634"/>
          </a:xfrm>
          <a:custGeom>
            <a:avLst/>
            <a:gdLst/>
            <a:ahLst/>
            <a:cxnLst/>
            <a:rect l="l" t="t" r="r" b="b"/>
            <a:pathLst>
              <a:path w="60478" h="80634">
                <a:moveTo>
                  <a:pt x="25920" y="80634"/>
                </a:moveTo>
                <a:lnTo>
                  <a:pt x="35522" y="80634"/>
                </a:lnTo>
                <a:lnTo>
                  <a:pt x="35522" y="9585"/>
                </a:lnTo>
                <a:lnTo>
                  <a:pt x="58561" y="9585"/>
                </a:lnTo>
                <a:lnTo>
                  <a:pt x="58561" y="8625"/>
                </a:lnTo>
                <a:lnTo>
                  <a:pt x="59519" y="8625"/>
                </a:lnTo>
                <a:lnTo>
                  <a:pt x="60478" y="7680"/>
                </a:lnTo>
                <a:lnTo>
                  <a:pt x="60478" y="1904"/>
                </a:lnTo>
                <a:lnTo>
                  <a:pt x="59519" y="1904"/>
                </a:lnTo>
                <a:lnTo>
                  <a:pt x="59519" y="0"/>
                </a:lnTo>
                <a:lnTo>
                  <a:pt x="964" y="0"/>
                </a:lnTo>
                <a:lnTo>
                  <a:pt x="964" y="960"/>
                </a:lnTo>
                <a:lnTo>
                  <a:pt x="0" y="1904"/>
                </a:lnTo>
                <a:lnTo>
                  <a:pt x="0" y="7680"/>
                </a:lnTo>
                <a:lnTo>
                  <a:pt x="964" y="8625"/>
                </a:lnTo>
                <a:lnTo>
                  <a:pt x="1923" y="9585"/>
                </a:lnTo>
                <a:lnTo>
                  <a:pt x="24961" y="9585"/>
                </a:lnTo>
                <a:lnTo>
                  <a:pt x="24961" y="80634"/>
                </a:lnTo>
                <a:lnTo>
                  <a:pt x="25920" y="8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1" name="object 361"/>
          <p:cNvSpPr/>
          <p:nvPr/>
        </p:nvSpPr>
        <p:spPr>
          <a:xfrm>
            <a:off x="1439233" y="1965792"/>
            <a:ext cx="3838" cy="14401"/>
          </a:xfrm>
          <a:custGeom>
            <a:avLst/>
            <a:gdLst/>
            <a:ahLst/>
            <a:cxnLst/>
            <a:rect l="l" t="t" r="r" b="b"/>
            <a:pathLst>
              <a:path w="3838" h="14401">
                <a:moveTo>
                  <a:pt x="964" y="1920"/>
                </a:moveTo>
                <a:lnTo>
                  <a:pt x="0" y="0"/>
                </a:lnTo>
                <a:lnTo>
                  <a:pt x="964" y="13441"/>
                </a:lnTo>
                <a:lnTo>
                  <a:pt x="3838" y="14401"/>
                </a:lnTo>
                <a:lnTo>
                  <a:pt x="2881" y="3840"/>
                </a:lnTo>
                <a:lnTo>
                  <a:pt x="964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2" name="object 362"/>
          <p:cNvSpPr/>
          <p:nvPr/>
        </p:nvSpPr>
        <p:spPr>
          <a:xfrm>
            <a:off x="1428672" y="1918746"/>
            <a:ext cx="47041" cy="61447"/>
          </a:xfrm>
          <a:custGeom>
            <a:avLst/>
            <a:gdLst/>
            <a:ahLst/>
            <a:cxnLst/>
            <a:rect l="l" t="t" r="r" b="b"/>
            <a:pathLst>
              <a:path w="47041" h="61447">
                <a:moveTo>
                  <a:pt x="41279" y="5760"/>
                </a:moveTo>
                <a:lnTo>
                  <a:pt x="39361" y="3840"/>
                </a:lnTo>
                <a:lnTo>
                  <a:pt x="37440" y="1935"/>
                </a:lnTo>
                <a:lnTo>
                  <a:pt x="34564" y="1935"/>
                </a:lnTo>
                <a:lnTo>
                  <a:pt x="31682" y="960"/>
                </a:lnTo>
                <a:lnTo>
                  <a:pt x="28802" y="0"/>
                </a:lnTo>
                <a:lnTo>
                  <a:pt x="20164" y="0"/>
                </a:lnTo>
                <a:lnTo>
                  <a:pt x="18240" y="960"/>
                </a:lnTo>
                <a:lnTo>
                  <a:pt x="16323" y="960"/>
                </a:lnTo>
                <a:lnTo>
                  <a:pt x="13443" y="1935"/>
                </a:lnTo>
                <a:lnTo>
                  <a:pt x="12484" y="1935"/>
                </a:lnTo>
                <a:lnTo>
                  <a:pt x="10561" y="2880"/>
                </a:lnTo>
                <a:lnTo>
                  <a:pt x="8644" y="3840"/>
                </a:lnTo>
                <a:lnTo>
                  <a:pt x="7685" y="3840"/>
                </a:lnTo>
                <a:lnTo>
                  <a:pt x="5762" y="4815"/>
                </a:lnTo>
                <a:lnTo>
                  <a:pt x="4805" y="5760"/>
                </a:lnTo>
                <a:lnTo>
                  <a:pt x="3840" y="6720"/>
                </a:lnTo>
                <a:lnTo>
                  <a:pt x="3840" y="7680"/>
                </a:lnTo>
                <a:lnTo>
                  <a:pt x="2881" y="8656"/>
                </a:lnTo>
                <a:lnTo>
                  <a:pt x="2881" y="12481"/>
                </a:lnTo>
                <a:lnTo>
                  <a:pt x="3840" y="12481"/>
                </a:lnTo>
                <a:lnTo>
                  <a:pt x="3840" y="13441"/>
                </a:lnTo>
                <a:lnTo>
                  <a:pt x="4805" y="14401"/>
                </a:lnTo>
                <a:lnTo>
                  <a:pt x="6720" y="14401"/>
                </a:lnTo>
                <a:lnTo>
                  <a:pt x="7685" y="13441"/>
                </a:lnTo>
                <a:lnTo>
                  <a:pt x="8644" y="12481"/>
                </a:lnTo>
                <a:lnTo>
                  <a:pt x="9602" y="12481"/>
                </a:lnTo>
                <a:lnTo>
                  <a:pt x="11526" y="11521"/>
                </a:lnTo>
                <a:lnTo>
                  <a:pt x="12484" y="10561"/>
                </a:lnTo>
                <a:lnTo>
                  <a:pt x="14400" y="9601"/>
                </a:lnTo>
                <a:lnTo>
                  <a:pt x="16323" y="9601"/>
                </a:lnTo>
                <a:lnTo>
                  <a:pt x="18240" y="8656"/>
                </a:lnTo>
                <a:lnTo>
                  <a:pt x="27843" y="8656"/>
                </a:lnTo>
                <a:lnTo>
                  <a:pt x="29760" y="9601"/>
                </a:lnTo>
                <a:lnTo>
                  <a:pt x="30723" y="9601"/>
                </a:lnTo>
                <a:lnTo>
                  <a:pt x="32641" y="10561"/>
                </a:lnTo>
                <a:lnTo>
                  <a:pt x="33599" y="11521"/>
                </a:lnTo>
                <a:lnTo>
                  <a:pt x="34564" y="13441"/>
                </a:lnTo>
                <a:lnTo>
                  <a:pt x="35522" y="14401"/>
                </a:lnTo>
                <a:lnTo>
                  <a:pt x="35522" y="16322"/>
                </a:lnTo>
                <a:lnTo>
                  <a:pt x="36481" y="17282"/>
                </a:lnTo>
                <a:lnTo>
                  <a:pt x="36481" y="25923"/>
                </a:lnTo>
                <a:lnTo>
                  <a:pt x="24003" y="25923"/>
                </a:lnTo>
                <a:lnTo>
                  <a:pt x="20164" y="26883"/>
                </a:lnTo>
                <a:lnTo>
                  <a:pt x="17282" y="26883"/>
                </a:lnTo>
                <a:lnTo>
                  <a:pt x="13443" y="27843"/>
                </a:lnTo>
                <a:lnTo>
                  <a:pt x="10561" y="28803"/>
                </a:lnTo>
                <a:lnTo>
                  <a:pt x="7685" y="30723"/>
                </a:lnTo>
                <a:lnTo>
                  <a:pt x="5762" y="32644"/>
                </a:lnTo>
                <a:lnTo>
                  <a:pt x="3840" y="34564"/>
                </a:lnTo>
                <a:lnTo>
                  <a:pt x="2881" y="36484"/>
                </a:lnTo>
                <a:lnTo>
                  <a:pt x="964" y="38404"/>
                </a:lnTo>
                <a:lnTo>
                  <a:pt x="0" y="41285"/>
                </a:lnTo>
                <a:lnTo>
                  <a:pt x="0" y="47045"/>
                </a:lnTo>
                <a:lnTo>
                  <a:pt x="964" y="49926"/>
                </a:lnTo>
                <a:lnTo>
                  <a:pt x="1923" y="51846"/>
                </a:lnTo>
                <a:lnTo>
                  <a:pt x="2881" y="53766"/>
                </a:lnTo>
                <a:lnTo>
                  <a:pt x="3840" y="55686"/>
                </a:lnTo>
                <a:lnTo>
                  <a:pt x="5762" y="57607"/>
                </a:lnTo>
                <a:lnTo>
                  <a:pt x="7685" y="58567"/>
                </a:lnTo>
                <a:lnTo>
                  <a:pt x="9602" y="59527"/>
                </a:lnTo>
                <a:lnTo>
                  <a:pt x="11526" y="60487"/>
                </a:lnTo>
                <a:lnTo>
                  <a:pt x="10561" y="47045"/>
                </a:lnTo>
                <a:lnTo>
                  <a:pt x="10561" y="42245"/>
                </a:lnTo>
                <a:lnTo>
                  <a:pt x="11526" y="41285"/>
                </a:lnTo>
                <a:lnTo>
                  <a:pt x="11526" y="39364"/>
                </a:lnTo>
                <a:lnTo>
                  <a:pt x="12484" y="38404"/>
                </a:lnTo>
                <a:lnTo>
                  <a:pt x="13443" y="37444"/>
                </a:lnTo>
                <a:lnTo>
                  <a:pt x="15364" y="36484"/>
                </a:lnTo>
                <a:lnTo>
                  <a:pt x="16323" y="35524"/>
                </a:lnTo>
                <a:lnTo>
                  <a:pt x="18240" y="34564"/>
                </a:lnTo>
                <a:lnTo>
                  <a:pt x="20164" y="34564"/>
                </a:lnTo>
                <a:lnTo>
                  <a:pt x="22081" y="33604"/>
                </a:lnTo>
                <a:lnTo>
                  <a:pt x="36481" y="33604"/>
                </a:lnTo>
                <a:lnTo>
                  <a:pt x="36481" y="45125"/>
                </a:lnTo>
                <a:lnTo>
                  <a:pt x="33599" y="48005"/>
                </a:lnTo>
                <a:lnTo>
                  <a:pt x="31682" y="49926"/>
                </a:lnTo>
                <a:lnTo>
                  <a:pt x="28802" y="51846"/>
                </a:lnTo>
                <a:lnTo>
                  <a:pt x="26884" y="52806"/>
                </a:lnTo>
                <a:lnTo>
                  <a:pt x="24003" y="53766"/>
                </a:lnTo>
                <a:lnTo>
                  <a:pt x="18240" y="53766"/>
                </a:lnTo>
                <a:lnTo>
                  <a:pt x="15364" y="52806"/>
                </a:lnTo>
                <a:lnTo>
                  <a:pt x="13443" y="50886"/>
                </a:lnTo>
                <a:lnTo>
                  <a:pt x="14400" y="61447"/>
                </a:lnTo>
                <a:lnTo>
                  <a:pt x="26884" y="61447"/>
                </a:lnTo>
                <a:lnTo>
                  <a:pt x="29760" y="59527"/>
                </a:lnTo>
                <a:lnTo>
                  <a:pt x="32641" y="57607"/>
                </a:lnTo>
                <a:lnTo>
                  <a:pt x="35522" y="55686"/>
                </a:lnTo>
                <a:lnTo>
                  <a:pt x="37440" y="53766"/>
                </a:lnTo>
                <a:lnTo>
                  <a:pt x="37440" y="59527"/>
                </a:lnTo>
                <a:lnTo>
                  <a:pt x="38403" y="60487"/>
                </a:lnTo>
                <a:lnTo>
                  <a:pt x="46084" y="60487"/>
                </a:lnTo>
                <a:lnTo>
                  <a:pt x="46084" y="59527"/>
                </a:lnTo>
                <a:lnTo>
                  <a:pt x="47041" y="59527"/>
                </a:lnTo>
                <a:lnTo>
                  <a:pt x="47041" y="18242"/>
                </a:lnTo>
                <a:lnTo>
                  <a:pt x="46084" y="14401"/>
                </a:lnTo>
                <a:lnTo>
                  <a:pt x="45119" y="12481"/>
                </a:lnTo>
                <a:lnTo>
                  <a:pt x="44160" y="9601"/>
                </a:lnTo>
                <a:lnTo>
                  <a:pt x="43202" y="7680"/>
                </a:lnTo>
                <a:lnTo>
                  <a:pt x="41279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3" name="object 363"/>
          <p:cNvSpPr/>
          <p:nvPr/>
        </p:nvSpPr>
        <p:spPr>
          <a:xfrm>
            <a:off x="1490115" y="1918746"/>
            <a:ext cx="39355" cy="61447"/>
          </a:xfrm>
          <a:custGeom>
            <a:avLst/>
            <a:gdLst/>
            <a:ahLst/>
            <a:cxnLst/>
            <a:rect l="l" t="t" r="r" b="b"/>
            <a:pathLst>
              <a:path w="39355" h="61447">
                <a:moveTo>
                  <a:pt x="36475" y="4815"/>
                </a:moveTo>
                <a:lnTo>
                  <a:pt x="35515" y="4815"/>
                </a:lnTo>
                <a:lnTo>
                  <a:pt x="35515" y="3840"/>
                </a:lnTo>
                <a:lnTo>
                  <a:pt x="34555" y="3840"/>
                </a:lnTo>
                <a:lnTo>
                  <a:pt x="33599" y="2880"/>
                </a:lnTo>
                <a:lnTo>
                  <a:pt x="32634" y="1935"/>
                </a:lnTo>
                <a:lnTo>
                  <a:pt x="29759" y="1935"/>
                </a:lnTo>
                <a:lnTo>
                  <a:pt x="28794" y="960"/>
                </a:lnTo>
                <a:lnTo>
                  <a:pt x="25918" y="960"/>
                </a:lnTo>
                <a:lnTo>
                  <a:pt x="24955" y="0"/>
                </a:lnTo>
                <a:lnTo>
                  <a:pt x="18239" y="0"/>
                </a:lnTo>
                <a:lnTo>
                  <a:pt x="15358" y="960"/>
                </a:lnTo>
                <a:lnTo>
                  <a:pt x="12476" y="1935"/>
                </a:lnTo>
                <a:lnTo>
                  <a:pt x="9596" y="2880"/>
                </a:lnTo>
                <a:lnTo>
                  <a:pt x="7679" y="3840"/>
                </a:lnTo>
                <a:lnTo>
                  <a:pt x="5756" y="4815"/>
                </a:lnTo>
                <a:lnTo>
                  <a:pt x="4797" y="6720"/>
                </a:lnTo>
                <a:lnTo>
                  <a:pt x="2880" y="8656"/>
                </a:lnTo>
                <a:lnTo>
                  <a:pt x="1915" y="10561"/>
                </a:lnTo>
                <a:lnTo>
                  <a:pt x="1915" y="12481"/>
                </a:lnTo>
                <a:lnTo>
                  <a:pt x="958" y="14401"/>
                </a:lnTo>
                <a:lnTo>
                  <a:pt x="958" y="19202"/>
                </a:lnTo>
                <a:lnTo>
                  <a:pt x="1915" y="21122"/>
                </a:lnTo>
                <a:lnTo>
                  <a:pt x="1915" y="23042"/>
                </a:lnTo>
                <a:lnTo>
                  <a:pt x="2880" y="24963"/>
                </a:lnTo>
                <a:lnTo>
                  <a:pt x="3838" y="26883"/>
                </a:lnTo>
                <a:lnTo>
                  <a:pt x="5756" y="27843"/>
                </a:lnTo>
                <a:lnTo>
                  <a:pt x="6720" y="28803"/>
                </a:lnTo>
                <a:lnTo>
                  <a:pt x="8638" y="29763"/>
                </a:lnTo>
                <a:lnTo>
                  <a:pt x="9596" y="30723"/>
                </a:lnTo>
                <a:lnTo>
                  <a:pt x="11518" y="31683"/>
                </a:lnTo>
                <a:lnTo>
                  <a:pt x="13435" y="32644"/>
                </a:lnTo>
                <a:lnTo>
                  <a:pt x="15358" y="33604"/>
                </a:lnTo>
                <a:lnTo>
                  <a:pt x="17276" y="34564"/>
                </a:lnTo>
                <a:lnTo>
                  <a:pt x="19197" y="34564"/>
                </a:lnTo>
                <a:lnTo>
                  <a:pt x="20156" y="35524"/>
                </a:lnTo>
                <a:lnTo>
                  <a:pt x="22079" y="36484"/>
                </a:lnTo>
                <a:lnTo>
                  <a:pt x="23996" y="36484"/>
                </a:lnTo>
                <a:lnTo>
                  <a:pt x="24955" y="37444"/>
                </a:lnTo>
                <a:lnTo>
                  <a:pt x="25918" y="38404"/>
                </a:lnTo>
                <a:lnTo>
                  <a:pt x="26877" y="39364"/>
                </a:lnTo>
                <a:lnTo>
                  <a:pt x="27835" y="40325"/>
                </a:lnTo>
                <a:lnTo>
                  <a:pt x="28794" y="41285"/>
                </a:lnTo>
                <a:lnTo>
                  <a:pt x="29759" y="43205"/>
                </a:lnTo>
                <a:lnTo>
                  <a:pt x="29759" y="46085"/>
                </a:lnTo>
                <a:lnTo>
                  <a:pt x="28794" y="47045"/>
                </a:lnTo>
                <a:lnTo>
                  <a:pt x="28794" y="48966"/>
                </a:lnTo>
                <a:lnTo>
                  <a:pt x="27835" y="49926"/>
                </a:lnTo>
                <a:lnTo>
                  <a:pt x="26877" y="50886"/>
                </a:lnTo>
                <a:lnTo>
                  <a:pt x="25918" y="50886"/>
                </a:lnTo>
                <a:lnTo>
                  <a:pt x="24955" y="51846"/>
                </a:lnTo>
                <a:lnTo>
                  <a:pt x="23996" y="52806"/>
                </a:lnTo>
                <a:lnTo>
                  <a:pt x="22079" y="52806"/>
                </a:lnTo>
                <a:lnTo>
                  <a:pt x="21115" y="53766"/>
                </a:lnTo>
                <a:lnTo>
                  <a:pt x="15358" y="53766"/>
                </a:lnTo>
                <a:lnTo>
                  <a:pt x="13435" y="52806"/>
                </a:lnTo>
                <a:lnTo>
                  <a:pt x="11518" y="52806"/>
                </a:lnTo>
                <a:lnTo>
                  <a:pt x="9596" y="51846"/>
                </a:lnTo>
                <a:lnTo>
                  <a:pt x="7679" y="51846"/>
                </a:lnTo>
                <a:lnTo>
                  <a:pt x="6720" y="50886"/>
                </a:lnTo>
                <a:lnTo>
                  <a:pt x="5756" y="49926"/>
                </a:lnTo>
                <a:lnTo>
                  <a:pt x="4797" y="49926"/>
                </a:lnTo>
                <a:lnTo>
                  <a:pt x="3838" y="48966"/>
                </a:lnTo>
                <a:lnTo>
                  <a:pt x="2880" y="48005"/>
                </a:lnTo>
                <a:lnTo>
                  <a:pt x="958" y="48005"/>
                </a:lnTo>
                <a:lnTo>
                  <a:pt x="0" y="48966"/>
                </a:lnTo>
                <a:lnTo>
                  <a:pt x="0" y="56647"/>
                </a:lnTo>
                <a:lnTo>
                  <a:pt x="958" y="56647"/>
                </a:lnTo>
                <a:lnTo>
                  <a:pt x="958" y="57607"/>
                </a:lnTo>
                <a:lnTo>
                  <a:pt x="1915" y="57607"/>
                </a:lnTo>
                <a:lnTo>
                  <a:pt x="1915" y="58567"/>
                </a:lnTo>
                <a:lnTo>
                  <a:pt x="2880" y="58567"/>
                </a:lnTo>
                <a:lnTo>
                  <a:pt x="3838" y="59527"/>
                </a:lnTo>
                <a:lnTo>
                  <a:pt x="5756" y="59527"/>
                </a:lnTo>
                <a:lnTo>
                  <a:pt x="6720" y="60487"/>
                </a:lnTo>
                <a:lnTo>
                  <a:pt x="8638" y="60487"/>
                </a:lnTo>
                <a:lnTo>
                  <a:pt x="9596" y="61447"/>
                </a:lnTo>
                <a:lnTo>
                  <a:pt x="23996" y="61447"/>
                </a:lnTo>
                <a:lnTo>
                  <a:pt x="25918" y="60487"/>
                </a:lnTo>
                <a:lnTo>
                  <a:pt x="28794" y="59527"/>
                </a:lnTo>
                <a:lnTo>
                  <a:pt x="31676" y="58567"/>
                </a:lnTo>
                <a:lnTo>
                  <a:pt x="33599" y="56647"/>
                </a:lnTo>
                <a:lnTo>
                  <a:pt x="35515" y="55686"/>
                </a:lnTo>
                <a:lnTo>
                  <a:pt x="36475" y="53766"/>
                </a:lnTo>
                <a:lnTo>
                  <a:pt x="37435" y="51846"/>
                </a:lnTo>
                <a:lnTo>
                  <a:pt x="39355" y="48966"/>
                </a:lnTo>
                <a:lnTo>
                  <a:pt x="39355" y="39364"/>
                </a:lnTo>
                <a:lnTo>
                  <a:pt x="38395" y="37444"/>
                </a:lnTo>
                <a:lnTo>
                  <a:pt x="37435" y="35524"/>
                </a:lnTo>
                <a:lnTo>
                  <a:pt x="36475" y="34564"/>
                </a:lnTo>
                <a:lnTo>
                  <a:pt x="35515" y="32644"/>
                </a:lnTo>
                <a:lnTo>
                  <a:pt x="33599" y="31683"/>
                </a:lnTo>
                <a:lnTo>
                  <a:pt x="32634" y="30723"/>
                </a:lnTo>
                <a:lnTo>
                  <a:pt x="30717" y="29763"/>
                </a:lnTo>
                <a:lnTo>
                  <a:pt x="28794" y="28803"/>
                </a:lnTo>
                <a:lnTo>
                  <a:pt x="26877" y="27843"/>
                </a:lnTo>
                <a:lnTo>
                  <a:pt x="24955" y="27843"/>
                </a:lnTo>
                <a:lnTo>
                  <a:pt x="23038" y="26883"/>
                </a:lnTo>
                <a:lnTo>
                  <a:pt x="22079" y="25923"/>
                </a:lnTo>
                <a:lnTo>
                  <a:pt x="20156" y="24963"/>
                </a:lnTo>
                <a:lnTo>
                  <a:pt x="18239" y="24963"/>
                </a:lnTo>
                <a:lnTo>
                  <a:pt x="16317" y="24002"/>
                </a:lnTo>
                <a:lnTo>
                  <a:pt x="15358" y="23042"/>
                </a:lnTo>
                <a:lnTo>
                  <a:pt x="14400" y="22082"/>
                </a:lnTo>
                <a:lnTo>
                  <a:pt x="13435" y="21122"/>
                </a:lnTo>
                <a:lnTo>
                  <a:pt x="12476" y="20162"/>
                </a:lnTo>
                <a:lnTo>
                  <a:pt x="11518" y="19202"/>
                </a:lnTo>
                <a:lnTo>
                  <a:pt x="10559" y="18242"/>
                </a:lnTo>
                <a:lnTo>
                  <a:pt x="10559" y="15361"/>
                </a:lnTo>
                <a:lnTo>
                  <a:pt x="11518" y="14401"/>
                </a:lnTo>
                <a:lnTo>
                  <a:pt x="11518" y="13441"/>
                </a:lnTo>
                <a:lnTo>
                  <a:pt x="12476" y="11521"/>
                </a:lnTo>
                <a:lnTo>
                  <a:pt x="13435" y="10561"/>
                </a:lnTo>
                <a:lnTo>
                  <a:pt x="14400" y="9601"/>
                </a:lnTo>
                <a:lnTo>
                  <a:pt x="15358" y="8656"/>
                </a:lnTo>
                <a:lnTo>
                  <a:pt x="18239" y="8656"/>
                </a:lnTo>
                <a:lnTo>
                  <a:pt x="20156" y="7680"/>
                </a:lnTo>
                <a:lnTo>
                  <a:pt x="23038" y="7680"/>
                </a:lnTo>
                <a:lnTo>
                  <a:pt x="24955" y="8656"/>
                </a:lnTo>
                <a:lnTo>
                  <a:pt x="26877" y="8656"/>
                </a:lnTo>
                <a:lnTo>
                  <a:pt x="27835" y="9601"/>
                </a:lnTo>
                <a:lnTo>
                  <a:pt x="29759" y="9601"/>
                </a:lnTo>
                <a:lnTo>
                  <a:pt x="30717" y="10561"/>
                </a:lnTo>
                <a:lnTo>
                  <a:pt x="31676" y="10561"/>
                </a:lnTo>
                <a:lnTo>
                  <a:pt x="32634" y="11521"/>
                </a:lnTo>
                <a:lnTo>
                  <a:pt x="33599" y="11521"/>
                </a:lnTo>
                <a:lnTo>
                  <a:pt x="34555" y="12481"/>
                </a:lnTo>
                <a:lnTo>
                  <a:pt x="35515" y="12481"/>
                </a:lnTo>
                <a:lnTo>
                  <a:pt x="36475" y="11521"/>
                </a:lnTo>
                <a:lnTo>
                  <a:pt x="36475" y="48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4" name="object 364"/>
          <p:cNvSpPr/>
          <p:nvPr/>
        </p:nvSpPr>
        <p:spPr>
          <a:xfrm>
            <a:off x="1544833" y="1892838"/>
            <a:ext cx="46085" cy="86395"/>
          </a:xfrm>
          <a:custGeom>
            <a:avLst/>
            <a:gdLst/>
            <a:ahLst/>
            <a:cxnLst/>
            <a:rect l="l" t="t" r="r" b="b"/>
            <a:pathLst>
              <a:path w="46085" h="86395">
                <a:moveTo>
                  <a:pt x="41269" y="31668"/>
                </a:moveTo>
                <a:lnTo>
                  <a:pt x="42245" y="31668"/>
                </a:lnTo>
                <a:lnTo>
                  <a:pt x="43205" y="30723"/>
                </a:lnTo>
                <a:lnTo>
                  <a:pt x="43205" y="27843"/>
                </a:lnTo>
                <a:lnTo>
                  <a:pt x="42245" y="27843"/>
                </a:lnTo>
                <a:lnTo>
                  <a:pt x="42245" y="26868"/>
                </a:lnTo>
                <a:lnTo>
                  <a:pt x="33588" y="26868"/>
                </a:lnTo>
                <a:lnTo>
                  <a:pt x="33588" y="27843"/>
                </a:lnTo>
                <a:lnTo>
                  <a:pt x="32644" y="27843"/>
                </a:lnTo>
                <a:lnTo>
                  <a:pt x="31683" y="28788"/>
                </a:lnTo>
                <a:lnTo>
                  <a:pt x="30708" y="28788"/>
                </a:lnTo>
                <a:lnTo>
                  <a:pt x="9601" y="52791"/>
                </a:lnTo>
                <a:lnTo>
                  <a:pt x="9601" y="0"/>
                </a:lnTo>
                <a:lnTo>
                  <a:pt x="0" y="0"/>
                </a:lnTo>
                <a:lnTo>
                  <a:pt x="0" y="86395"/>
                </a:lnTo>
                <a:lnTo>
                  <a:pt x="9601" y="86395"/>
                </a:lnTo>
                <a:lnTo>
                  <a:pt x="9601" y="53751"/>
                </a:lnTo>
                <a:lnTo>
                  <a:pt x="33588" y="84475"/>
                </a:lnTo>
                <a:lnTo>
                  <a:pt x="33588" y="85435"/>
                </a:lnTo>
                <a:lnTo>
                  <a:pt x="34549" y="85435"/>
                </a:lnTo>
                <a:lnTo>
                  <a:pt x="34549" y="86395"/>
                </a:lnTo>
                <a:lnTo>
                  <a:pt x="45110" y="86395"/>
                </a:lnTo>
                <a:lnTo>
                  <a:pt x="45110" y="85435"/>
                </a:lnTo>
                <a:lnTo>
                  <a:pt x="46085" y="85435"/>
                </a:lnTo>
                <a:lnTo>
                  <a:pt x="46085" y="84475"/>
                </a:lnTo>
                <a:lnTo>
                  <a:pt x="45110" y="83515"/>
                </a:lnTo>
                <a:lnTo>
                  <a:pt x="45110" y="82555"/>
                </a:lnTo>
                <a:lnTo>
                  <a:pt x="44150" y="81594"/>
                </a:lnTo>
                <a:lnTo>
                  <a:pt x="21122" y="52791"/>
                </a:lnTo>
                <a:lnTo>
                  <a:pt x="41269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5" name="object 365"/>
          <p:cNvSpPr/>
          <p:nvPr/>
        </p:nvSpPr>
        <p:spPr>
          <a:xfrm>
            <a:off x="1632188" y="1898599"/>
            <a:ext cx="47045" cy="80634"/>
          </a:xfrm>
          <a:custGeom>
            <a:avLst/>
            <a:gdLst/>
            <a:ahLst/>
            <a:cxnLst/>
            <a:rect l="l" t="t" r="r" b="b"/>
            <a:pathLst>
              <a:path w="47045" h="80634">
                <a:moveTo>
                  <a:pt x="30723" y="71993"/>
                </a:moveTo>
                <a:lnTo>
                  <a:pt x="30723" y="960"/>
                </a:lnTo>
                <a:lnTo>
                  <a:pt x="29763" y="0"/>
                </a:lnTo>
                <a:lnTo>
                  <a:pt x="21122" y="0"/>
                </a:lnTo>
                <a:lnTo>
                  <a:pt x="1920" y="12466"/>
                </a:lnTo>
                <a:lnTo>
                  <a:pt x="960" y="12466"/>
                </a:lnTo>
                <a:lnTo>
                  <a:pt x="960" y="14401"/>
                </a:lnTo>
                <a:lnTo>
                  <a:pt x="0" y="14401"/>
                </a:lnTo>
                <a:lnTo>
                  <a:pt x="0" y="19187"/>
                </a:lnTo>
                <a:lnTo>
                  <a:pt x="960" y="20147"/>
                </a:lnTo>
                <a:lnTo>
                  <a:pt x="960" y="21107"/>
                </a:lnTo>
                <a:lnTo>
                  <a:pt x="2880" y="21107"/>
                </a:lnTo>
                <a:lnTo>
                  <a:pt x="3840" y="20147"/>
                </a:lnTo>
                <a:lnTo>
                  <a:pt x="20162" y="10561"/>
                </a:lnTo>
                <a:lnTo>
                  <a:pt x="20162" y="71993"/>
                </a:lnTo>
                <a:lnTo>
                  <a:pt x="1920" y="71993"/>
                </a:lnTo>
                <a:lnTo>
                  <a:pt x="1920" y="72953"/>
                </a:lnTo>
                <a:lnTo>
                  <a:pt x="960" y="72953"/>
                </a:lnTo>
                <a:lnTo>
                  <a:pt x="960" y="79674"/>
                </a:lnTo>
                <a:lnTo>
                  <a:pt x="1920" y="79674"/>
                </a:lnTo>
                <a:lnTo>
                  <a:pt x="1920" y="80634"/>
                </a:lnTo>
                <a:lnTo>
                  <a:pt x="46085" y="80634"/>
                </a:lnTo>
                <a:lnTo>
                  <a:pt x="46085" y="79674"/>
                </a:lnTo>
                <a:lnTo>
                  <a:pt x="47045" y="79674"/>
                </a:lnTo>
                <a:lnTo>
                  <a:pt x="47045" y="72953"/>
                </a:lnTo>
                <a:lnTo>
                  <a:pt x="46085" y="72953"/>
                </a:lnTo>
                <a:lnTo>
                  <a:pt x="46085" y="71993"/>
                </a:lnTo>
                <a:lnTo>
                  <a:pt x="30723" y="71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6" name="object 366"/>
          <p:cNvSpPr/>
          <p:nvPr/>
        </p:nvSpPr>
        <p:spPr>
          <a:xfrm>
            <a:off x="1688835" y="1965792"/>
            <a:ext cx="20147" cy="31683"/>
          </a:xfrm>
          <a:custGeom>
            <a:avLst/>
            <a:gdLst/>
            <a:ahLst/>
            <a:cxnLst/>
            <a:rect l="l" t="t" r="r" b="b"/>
            <a:pathLst>
              <a:path w="20147" h="31683">
                <a:moveTo>
                  <a:pt x="7680" y="29763"/>
                </a:moveTo>
                <a:lnTo>
                  <a:pt x="8625" y="29763"/>
                </a:lnTo>
                <a:lnTo>
                  <a:pt x="17266" y="17282"/>
                </a:lnTo>
                <a:lnTo>
                  <a:pt x="17266" y="16322"/>
                </a:lnTo>
                <a:lnTo>
                  <a:pt x="18227" y="15361"/>
                </a:lnTo>
                <a:lnTo>
                  <a:pt x="18227" y="14401"/>
                </a:lnTo>
                <a:lnTo>
                  <a:pt x="19187" y="13441"/>
                </a:lnTo>
                <a:lnTo>
                  <a:pt x="19187" y="12481"/>
                </a:lnTo>
                <a:lnTo>
                  <a:pt x="20147" y="11521"/>
                </a:lnTo>
                <a:lnTo>
                  <a:pt x="20147" y="960"/>
                </a:lnTo>
                <a:lnTo>
                  <a:pt x="19187" y="960"/>
                </a:lnTo>
                <a:lnTo>
                  <a:pt x="19187" y="0"/>
                </a:lnTo>
                <a:lnTo>
                  <a:pt x="9585" y="0"/>
                </a:lnTo>
                <a:lnTo>
                  <a:pt x="9585" y="960"/>
                </a:lnTo>
                <a:lnTo>
                  <a:pt x="8625" y="1920"/>
                </a:lnTo>
                <a:lnTo>
                  <a:pt x="8625" y="12481"/>
                </a:lnTo>
                <a:lnTo>
                  <a:pt x="0" y="29763"/>
                </a:lnTo>
                <a:lnTo>
                  <a:pt x="0" y="30723"/>
                </a:lnTo>
                <a:lnTo>
                  <a:pt x="960" y="31683"/>
                </a:lnTo>
                <a:lnTo>
                  <a:pt x="5745" y="31683"/>
                </a:lnTo>
                <a:lnTo>
                  <a:pt x="6705" y="30723"/>
                </a:lnTo>
                <a:lnTo>
                  <a:pt x="7680" y="30723"/>
                </a:lnTo>
                <a:lnTo>
                  <a:pt x="7680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7" name="object 367"/>
          <p:cNvSpPr/>
          <p:nvPr/>
        </p:nvSpPr>
        <p:spPr>
          <a:xfrm>
            <a:off x="1748348" y="1898599"/>
            <a:ext cx="60472" cy="80634"/>
          </a:xfrm>
          <a:custGeom>
            <a:avLst/>
            <a:gdLst/>
            <a:ahLst/>
            <a:cxnLst/>
            <a:rect l="l" t="t" r="r" b="b"/>
            <a:pathLst>
              <a:path w="60472" h="80634">
                <a:moveTo>
                  <a:pt x="960" y="7680"/>
                </a:moveTo>
                <a:lnTo>
                  <a:pt x="960" y="8625"/>
                </a:lnTo>
                <a:lnTo>
                  <a:pt x="1920" y="9585"/>
                </a:lnTo>
                <a:lnTo>
                  <a:pt x="24963" y="9585"/>
                </a:lnTo>
                <a:lnTo>
                  <a:pt x="24963" y="79674"/>
                </a:lnTo>
                <a:lnTo>
                  <a:pt x="25907" y="80634"/>
                </a:lnTo>
                <a:lnTo>
                  <a:pt x="35524" y="80634"/>
                </a:lnTo>
                <a:lnTo>
                  <a:pt x="35524" y="9585"/>
                </a:lnTo>
                <a:lnTo>
                  <a:pt x="58552" y="9585"/>
                </a:lnTo>
                <a:lnTo>
                  <a:pt x="59512" y="8625"/>
                </a:lnTo>
                <a:lnTo>
                  <a:pt x="60472" y="8625"/>
                </a:lnTo>
                <a:lnTo>
                  <a:pt x="60472" y="960"/>
                </a:lnTo>
                <a:lnTo>
                  <a:pt x="59512" y="960"/>
                </a:lnTo>
                <a:lnTo>
                  <a:pt x="59512" y="0"/>
                </a:lnTo>
                <a:lnTo>
                  <a:pt x="960" y="0"/>
                </a:lnTo>
                <a:lnTo>
                  <a:pt x="960" y="1904"/>
                </a:lnTo>
                <a:lnTo>
                  <a:pt x="0" y="1904"/>
                </a:lnTo>
                <a:lnTo>
                  <a:pt x="0" y="7680"/>
                </a:lnTo>
                <a:lnTo>
                  <a:pt x="9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8" name="object 368"/>
          <p:cNvSpPr/>
          <p:nvPr/>
        </p:nvSpPr>
        <p:spPr>
          <a:xfrm>
            <a:off x="1805939" y="1918746"/>
            <a:ext cx="46085" cy="61447"/>
          </a:xfrm>
          <a:custGeom>
            <a:avLst/>
            <a:gdLst/>
            <a:ahLst/>
            <a:cxnLst/>
            <a:rect l="l" t="t" r="r" b="b"/>
            <a:pathLst>
              <a:path w="46085" h="61447">
                <a:moveTo>
                  <a:pt x="46085" y="21122"/>
                </a:moveTo>
                <a:lnTo>
                  <a:pt x="46085" y="18242"/>
                </a:lnTo>
                <a:lnTo>
                  <a:pt x="45125" y="14401"/>
                </a:lnTo>
                <a:lnTo>
                  <a:pt x="45125" y="12481"/>
                </a:lnTo>
                <a:lnTo>
                  <a:pt x="44165" y="9601"/>
                </a:lnTo>
                <a:lnTo>
                  <a:pt x="42245" y="7680"/>
                </a:lnTo>
                <a:lnTo>
                  <a:pt x="41285" y="5760"/>
                </a:lnTo>
                <a:lnTo>
                  <a:pt x="39364" y="3840"/>
                </a:lnTo>
                <a:lnTo>
                  <a:pt x="36484" y="1935"/>
                </a:lnTo>
                <a:lnTo>
                  <a:pt x="33604" y="1935"/>
                </a:lnTo>
                <a:lnTo>
                  <a:pt x="30723" y="960"/>
                </a:lnTo>
                <a:lnTo>
                  <a:pt x="27843" y="0"/>
                </a:lnTo>
                <a:lnTo>
                  <a:pt x="19202" y="0"/>
                </a:lnTo>
                <a:lnTo>
                  <a:pt x="17282" y="960"/>
                </a:lnTo>
                <a:lnTo>
                  <a:pt x="15361" y="960"/>
                </a:lnTo>
                <a:lnTo>
                  <a:pt x="13441" y="1935"/>
                </a:lnTo>
                <a:lnTo>
                  <a:pt x="11521" y="1935"/>
                </a:lnTo>
                <a:lnTo>
                  <a:pt x="9601" y="2880"/>
                </a:lnTo>
                <a:lnTo>
                  <a:pt x="7680" y="3840"/>
                </a:lnTo>
                <a:lnTo>
                  <a:pt x="6720" y="3840"/>
                </a:lnTo>
                <a:lnTo>
                  <a:pt x="5760" y="4815"/>
                </a:lnTo>
                <a:lnTo>
                  <a:pt x="3840" y="5760"/>
                </a:lnTo>
                <a:lnTo>
                  <a:pt x="2880" y="6720"/>
                </a:lnTo>
                <a:lnTo>
                  <a:pt x="2880" y="13441"/>
                </a:lnTo>
                <a:lnTo>
                  <a:pt x="3840" y="13441"/>
                </a:lnTo>
                <a:lnTo>
                  <a:pt x="3840" y="14401"/>
                </a:lnTo>
                <a:lnTo>
                  <a:pt x="5760" y="14401"/>
                </a:lnTo>
                <a:lnTo>
                  <a:pt x="6720" y="13441"/>
                </a:lnTo>
                <a:lnTo>
                  <a:pt x="7680" y="12481"/>
                </a:lnTo>
                <a:lnTo>
                  <a:pt x="8641" y="12481"/>
                </a:lnTo>
                <a:lnTo>
                  <a:pt x="10561" y="11521"/>
                </a:lnTo>
                <a:lnTo>
                  <a:pt x="12481" y="10561"/>
                </a:lnTo>
                <a:lnTo>
                  <a:pt x="13441" y="9601"/>
                </a:lnTo>
                <a:lnTo>
                  <a:pt x="16322" y="9601"/>
                </a:lnTo>
                <a:lnTo>
                  <a:pt x="18242" y="8656"/>
                </a:lnTo>
                <a:lnTo>
                  <a:pt x="26883" y="8656"/>
                </a:lnTo>
                <a:lnTo>
                  <a:pt x="28803" y="9601"/>
                </a:lnTo>
                <a:lnTo>
                  <a:pt x="30723" y="9601"/>
                </a:lnTo>
                <a:lnTo>
                  <a:pt x="31683" y="10561"/>
                </a:lnTo>
                <a:lnTo>
                  <a:pt x="32644" y="11521"/>
                </a:lnTo>
                <a:lnTo>
                  <a:pt x="33604" y="13441"/>
                </a:lnTo>
                <a:lnTo>
                  <a:pt x="34564" y="14401"/>
                </a:lnTo>
                <a:lnTo>
                  <a:pt x="34564" y="16322"/>
                </a:lnTo>
                <a:lnTo>
                  <a:pt x="35524" y="17282"/>
                </a:lnTo>
                <a:lnTo>
                  <a:pt x="35524" y="25923"/>
                </a:lnTo>
                <a:lnTo>
                  <a:pt x="23042" y="25923"/>
                </a:lnTo>
                <a:lnTo>
                  <a:pt x="19202" y="26883"/>
                </a:lnTo>
                <a:lnTo>
                  <a:pt x="16322" y="26883"/>
                </a:lnTo>
                <a:lnTo>
                  <a:pt x="12481" y="27843"/>
                </a:lnTo>
                <a:lnTo>
                  <a:pt x="9601" y="28803"/>
                </a:lnTo>
                <a:lnTo>
                  <a:pt x="7680" y="30723"/>
                </a:lnTo>
                <a:lnTo>
                  <a:pt x="4800" y="32644"/>
                </a:lnTo>
                <a:lnTo>
                  <a:pt x="2880" y="34564"/>
                </a:lnTo>
                <a:lnTo>
                  <a:pt x="1920" y="36484"/>
                </a:lnTo>
                <a:lnTo>
                  <a:pt x="0" y="38404"/>
                </a:lnTo>
                <a:lnTo>
                  <a:pt x="0" y="49926"/>
                </a:lnTo>
                <a:lnTo>
                  <a:pt x="960" y="51846"/>
                </a:lnTo>
                <a:lnTo>
                  <a:pt x="1920" y="53766"/>
                </a:lnTo>
                <a:lnTo>
                  <a:pt x="3840" y="55686"/>
                </a:lnTo>
                <a:lnTo>
                  <a:pt x="4800" y="57607"/>
                </a:lnTo>
                <a:lnTo>
                  <a:pt x="6720" y="58567"/>
                </a:lnTo>
                <a:lnTo>
                  <a:pt x="8641" y="59527"/>
                </a:lnTo>
                <a:lnTo>
                  <a:pt x="11521" y="60487"/>
                </a:lnTo>
                <a:lnTo>
                  <a:pt x="10561" y="47045"/>
                </a:lnTo>
                <a:lnTo>
                  <a:pt x="10561" y="41285"/>
                </a:lnTo>
                <a:lnTo>
                  <a:pt x="11521" y="39364"/>
                </a:lnTo>
                <a:lnTo>
                  <a:pt x="11521" y="38404"/>
                </a:lnTo>
                <a:lnTo>
                  <a:pt x="12481" y="37444"/>
                </a:lnTo>
                <a:lnTo>
                  <a:pt x="14401" y="36484"/>
                </a:lnTo>
                <a:lnTo>
                  <a:pt x="15361" y="35524"/>
                </a:lnTo>
                <a:lnTo>
                  <a:pt x="17282" y="34564"/>
                </a:lnTo>
                <a:lnTo>
                  <a:pt x="19202" y="34564"/>
                </a:lnTo>
                <a:lnTo>
                  <a:pt x="21122" y="33604"/>
                </a:lnTo>
                <a:lnTo>
                  <a:pt x="35524" y="33604"/>
                </a:lnTo>
                <a:lnTo>
                  <a:pt x="35524" y="45125"/>
                </a:lnTo>
                <a:lnTo>
                  <a:pt x="32644" y="48005"/>
                </a:lnTo>
                <a:lnTo>
                  <a:pt x="30723" y="49926"/>
                </a:lnTo>
                <a:lnTo>
                  <a:pt x="27843" y="51846"/>
                </a:lnTo>
                <a:lnTo>
                  <a:pt x="25923" y="52806"/>
                </a:lnTo>
                <a:lnTo>
                  <a:pt x="23042" y="53766"/>
                </a:lnTo>
                <a:lnTo>
                  <a:pt x="17282" y="53766"/>
                </a:lnTo>
                <a:lnTo>
                  <a:pt x="15361" y="52806"/>
                </a:lnTo>
                <a:lnTo>
                  <a:pt x="16322" y="61447"/>
                </a:lnTo>
                <a:lnTo>
                  <a:pt x="25923" y="61447"/>
                </a:lnTo>
                <a:lnTo>
                  <a:pt x="28803" y="59527"/>
                </a:lnTo>
                <a:lnTo>
                  <a:pt x="31683" y="57607"/>
                </a:lnTo>
                <a:lnTo>
                  <a:pt x="34564" y="55686"/>
                </a:lnTo>
                <a:lnTo>
                  <a:pt x="37444" y="53766"/>
                </a:lnTo>
                <a:lnTo>
                  <a:pt x="37444" y="60487"/>
                </a:lnTo>
                <a:lnTo>
                  <a:pt x="45125" y="60487"/>
                </a:lnTo>
                <a:lnTo>
                  <a:pt x="46085" y="59527"/>
                </a:lnTo>
                <a:lnTo>
                  <a:pt x="46085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9" name="object 369"/>
          <p:cNvSpPr/>
          <p:nvPr/>
        </p:nvSpPr>
        <p:spPr>
          <a:xfrm>
            <a:off x="1816501" y="1965792"/>
            <a:ext cx="5760" cy="14401"/>
          </a:xfrm>
          <a:custGeom>
            <a:avLst/>
            <a:gdLst/>
            <a:ahLst/>
            <a:cxnLst/>
            <a:rect l="l" t="t" r="r" b="b"/>
            <a:pathLst>
              <a:path w="5760" h="14401">
                <a:moveTo>
                  <a:pt x="0" y="0"/>
                </a:moveTo>
                <a:lnTo>
                  <a:pt x="960" y="13441"/>
                </a:lnTo>
                <a:lnTo>
                  <a:pt x="2880" y="14401"/>
                </a:lnTo>
                <a:lnTo>
                  <a:pt x="5760" y="14401"/>
                </a:lnTo>
                <a:lnTo>
                  <a:pt x="4800" y="5760"/>
                </a:lnTo>
                <a:lnTo>
                  <a:pt x="2880" y="3840"/>
                </a:lnTo>
                <a:lnTo>
                  <a:pt x="960" y="19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0" name="object 370"/>
          <p:cNvSpPr/>
          <p:nvPr/>
        </p:nvSpPr>
        <p:spPr>
          <a:xfrm>
            <a:off x="1866427" y="1918746"/>
            <a:ext cx="39349" cy="61447"/>
          </a:xfrm>
          <a:custGeom>
            <a:avLst/>
            <a:gdLst/>
            <a:ahLst/>
            <a:cxnLst/>
            <a:rect l="l" t="t" r="r" b="b"/>
            <a:pathLst>
              <a:path w="39349" h="61447">
                <a:moveTo>
                  <a:pt x="960" y="56647"/>
                </a:moveTo>
                <a:lnTo>
                  <a:pt x="960" y="57607"/>
                </a:lnTo>
                <a:lnTo>
                  <a:pt x="1920" y="57607"/>
                </a:lnTo>
                <a:lnTo>
                  <a:pt x="2865" y="58567"/>
                </a:lnTo>
                <a:lnTo>
                  <a:pt x="3840" y="58567"/>
                </a:lnTo>
                <a:lnTo>
                  <a:pt x="4800" y="59527"/>
                </a:lnTo>
                <a:lnTo>
                  <a:pt x="5745" y="59527"/>
                </a:lnTo>
                <a:lnTo>
                  <a:pt x="6705" y="60487"/>
                </a:lnTo>
                <a:lnTo>
                  <a:pt x="8641" y="60487"/>
                </a:lnTo>
                <a:lnTo>
                  <a:pt x="10546" y="61447"/>
                </a:lnTo>
                <a:lnTo>
                  <a:pt x="23987" y="61447"/>
                </a:lnTo>
                <a:lnTo>
                  <a:pt x="26868" y="60487"/>
                </a:lnTo>
                <a:lnTo>
                  <a:pt x="29748" y="59527"/>
                </a:lnTo>
                <a:lnTo>
                  <a:pt x="31668" y="58567"/>
                </a:lnTo>
                <a:lnTo>
                  <a:pt x="33588" y="56647"/>
                </a:lnTo>
                <a:lnTo>
                  <a:pt x="35509" y="55686"/>
                </a:lnTo>
                <a:lnTo>
                  <a:pt x="37429" y="53766"/>
                </a:lnTo>
                <a:lnTo>
                  <a:pt x="38389" y="51846"/>
                </a:lnTo>
                <a:lnTo>
                  <a:pt x="39349" y="48966"/>
                </a:lnTo>
                <a:lnTo>
                  <a:pt x="39349" y="39364"/>
                </a:lnTo>
                <a:lnTo>
                  <a:pt x="38389" y="37444"/>
                </a:lnTo>
                <a:lnTo>
                  <a:pt x="37429" y="35524"/>
                </a:lnTo>
                <a:lnTo>
                  <a:pt x="36469" y="34564"/>
                </a:lnTo>
                <a:lnTo>
                  <a:pt x="35509" y="32644"/>
                </a:lnTo>
                <a:lnTo>
                  <a:pt x="33588" y="31683"/>
                </a:lnTo>
                <a:lnTo>
                  <a:pt x="32628" y="30723"/>
                </a:lnTo>
                <a:lnTo>
                  <a:pt x="30708" y="29763"/>
                </a:lnTo>
                <a:lnTo>
                  <a:pt x="28788" y="28803"/>
                </a:lnTo>
                <a:lnTo>
                  <a:pt x="26868" y="27843"/>
                </a:lnTo>
                <a:lnTo>
                  <a:pt x="24947" y="27843"/>
                </a:lnTo>
                <a:lnTo>
                  <a:pt x="23987" y="26883"/>
                </a:lnTo>
                <a:lnTo>
                  <a:pt x="22082" y="25923"/>
                </a:lnTo>
                <a:lnTo>
                  <a:pt x="20147" y="24963"/>
                </a:lnTo>
                <a:lnTo>
                  <a:pt x="18242" y="24963"/>
                </a:lnTo>
                <a:lnTo>
                  <a:pt x="17266" y="24002"/>
                </a:lnTo>
                <a:lnTo>
                  <a:pt x="15361" y="23042"/>
                </a:lnTo>
                <a:lnTo>
                  <a:pt x="14401" y="22082"/>
                </a:lnTo>
                <a:lnTo>
                  <a:pt x="13426" y="21122"/>
                </a:lnTo>
                <a:lnTo>
                  <a:pt x="12481" y="20162"/>
                </a:lnTo>
                <a:lnTo>
                  <a:pt x="11521" y="19202"/>
                </a:lnTo>
                <a:lnTo>
                  <a:pt x="11521" y="13441"/>
                </a:lnTo>
                <a:lnTo>
                  <a:pt x="12481" y="11521"/>
                </a:lnTo>
                <a:lnTo>
                  <a:pt x="13426" y="10561"/>
                </a:lnTo>
                <a:lnTo>
                  <a:pt x="14401" y="9601"/>
                </a:lnTo>
                <a:lnTo>
                  <a:pt x="15361" y="8656"/>
                </a:lnTo>
                <a:lnTo>
                  <a:pt x="18242" y="8656"/>
                </a:lnTo>
                <a:lnTo>
                  <a:pt x="20147" y="7680"/>
                </a:lnTo>
                <a:lnTo>
                  <a:pt x="23987" y="7680"/>
                </a:lnTo>
                <a:lnTo>
                  <a:pt x="24947" y="8656"/>
                </a:lnTo>
                <a:lnTo>
                  <a:pt x="26868" y="8656"/>
                </a:lnTo>
                <a:lnTo>
                  <a:pt x="28788" y="9601"/>
                </a:lnTo>
                <a:lnTo>
                  <a:pt x="29748" y="9601"/>
                </a:lnTo>
                <a:lnTo>
                  <a:pt x="30708" y="10561"/>
                </a:lnTo>
                <a:lnTo>
                  <a:pt x="31668" y="10561"/>
                </a:lnTo>
                <a:lnTo>
                  <a:pt x="32628" y="11521"/>
                </a:lnTo>
                <a:lnTo>
                  <a:pt x="33588" y="11521"/>
                </a:lnTo>
                <a:lnTo>
                  <a:pt x="34549" y="12481"/>
                </a:lnTo>
                <a:lnTo>
                  <a:pt x="36469" y="12481"/>
                </a:lnTo>
                <a:lnTo>
                  <a:pt x="36469" y="4815"/>
                </a:lnTo>
                <a:lnTo>
                  <a:pt x="35509" y="3840"/>
                </a:lnTo>
                <a:lnTo>
                  <a:pt x="34549" y="3840"/>
                </a:lnTo>
                <a:lnTo>
                  <a:pt x="34549" y="2880"/>
                </a:lnTo>
                <a:lnTo>
                  <a:pt x="33588" y="2880"/>
                </a:lnTo>
                <a:lnTo>
                  <a:pt x="32628" y="1935"/>
                </a:lnTo>
                <a:lnTo>
                  <a:pt x="30708" y="1935"/>
                </a:lnTo>
                <a:lnTo>
                  <a:pt x="28788" y="960"/>
                </a:lnTo>
                <a:lnTo>
                  <a:pt x="25923" y="960"/>
                </a:lnTo>
                <a:lnTo>
                  <a:pt x="24947" y="0"/>
                </a:lnTo>
                <a:lnTo>
                  <a:pt x="18242" y="0"/>
                </a:lnTo>
                <a:lnTo>
                  <a:pt x="15361" y="960"/>
                </a:lnTo>
                <a:lnTo>
                  <a:pt x="12481" y="1935"/>
                </a:lnTo>
                <a:lnTo>
                  <a:pt x="10546" y="2880"/>
                </a:lnTo>
                <a:lnTo>
                  <a:pt x="7680" y="3840"/>
                </a:lnTo>
                <a:lnTo>
                  <a:pt x="6705" y="4815"/>
                </a:lnTo>
                <a:lnTo>
                  <a:pt x="4800" y="6720"/>
                </a:lnTo>
                <a:lnTo>
                  <a:pt x="3840" y="8656"/>
                </a:lnTo>
                <a:lnTo>
                  <a:pt x="2865" y="10561"/>
                </a:lnTo>
                <a:lnTo>
                  <a:pt x="1920" y="12481"/>
                </a:lnTo>
                <a:lnTo>
                  <a:pt x="960" y="14401"/>
                </a:lnTo>
                <a:lnTo>
                  <a:pt x="960" y="19202"/>
                </a:lnTo>
                <a:lnTo>
                  <a:pt x="1920" y="21122"/>
                </a:lnTo>
                <a:lnTo>
                  <a:pt x="2865" y="23042"/>
                </a:lnTo>
                <a:lnTo>
                  <a:pt x="3840" y="24963"/>
                </a:lnTo>
                <a:lnTo>
                  <a:pt x="4800" y="26883"/>
                </a:lnTo>
                <a:lnTo>
                  <a:pt x="5745" y="27843"/>
                </a:lnTo>
                <a:lnTo>
                  <a:pt x="6705" y="28803"/>
                </a:lnTo>
                <a:lnTo>
                  <a:pt x="8641" y="29763"/>
                </a:lnTo>
                <a:lnTo>
                  <a:pt x="10546" y="30723"/>
                </a:lnTo>
                <a:lnTo>
                  <a:pt x="12481" y="31683"/>
                </a:lnTo>
                <a:lnTo>
                  <a:pt x="13426" y="32644"/>
                </a:lnTo>
                <a:lnTo>
                  <a:pt x="15361" y="33604"/>
                </a:lnTo>
                <a:lnTo>
                  <a:pt x="17266" y="34564"/>
                </a:lnTo>
                <a:lnTo>
                  <a:pt x="19202" y="34564"/>
                </a:lnTo>
                <a:lnTo>
                  <a:pt x="20147" y="35524"/>
                </a:lnTo>
                <a:lnTo>
                  <a:pt x="22082" y="36484"/>
                </a:lnTo>
                <a:lnTo>
                  <a:pt x="23987" y="36484"/>
                </a:lnTo>
                <a:lnTo>
                  <a:pt x="24947" y="37444"/>
                </a:lnTo>
                <a:lnTo>
                  <a:pt x="26868" y="38404"/>
                </a:lnTo>
                <a:lnTo>
                  <a:pt x="27828" y="39364"/>
                </a:lnTo>
                <a:lnTo>
                  <a:pt x="27828" y="40325"/>
                </a:lnTo>
                <a:lnTo>
                  <a:pt x="28788" y="41285"/>
                </a:lnTo>
                <a:lnTo>
                  <a:pt x="29748" y="43205"/>
                </a:lnTo>
                <a:lnTo>
                  <a:pt x="29748" y="46085"/>
                </a:lnTo>
                <a:lnTo>
                  <a:pt x="28788" y="47045"/>
                </a:lnTo>
                <a:lnTo>
                  <a:pt x="28788" y="48966"/>
                </a:lnTo>
                <a:lnTo>
                  <a:pt x="27828" y="49926"/>
                </a:lnTo>
                <a:lnTo>
                  <a:pt x="26868" y="50886"/>
                </a:lnTo>
                <a:lnTo>
                  <a:pt x="25923" y="50886"/>
                </a:lnTo>
                <a:lnTo>
                  <a:pt x="24947" y="51846"/>
                </a:lnTo>
                <a:lnTo>
                  <a:pt x="23987" y="52806"/>
                </a:lnTo>
                <a:lnTo>
                  <a:pt x="23027" y="52806"/>
                </a:lnTo>
                <a:lnTo>
                  <a:pt x="21107" y="53766"/>
                </a:lnTo>
                <a:lnTo>
                  <a:pt x="15361" y="53766"/>
                </a:lnTo>
                <a:lnTo>
                  <a:pt x="13426" y="52806"/>
                </a:lnTo>
                <a:lnTo>
                  <a:pt x="11521" y="52806"/>
                </a:lnTo>
                <a:lnTo>
                  <a:pt x="9585" y="51846"/>
                </a:lnTo>
                <a:lnTo>
                  <a:pt x="8641" y="51846"/>
                </a:lnTo>
                <a:lnTo>
                  <a:pt x="6705" y="50886"/>
                </a:lnTo>
                <a:lnTo>
                  <a:pt x="5745" y="49926"/>
                </a:lnTo>
                <a:lnTo>
                  <a:pt x="4800" y="49926"/>
                </a:lnTo>
                <a:lnTo>
                  <a:pt x="3840" y="48966"/>
                </a:lnTo>
                <a:lnTo>
                  <a:pt x="2865" y="48005"/>
                </a:lnTo>
                <a:lnTo>
                  <a:pt x="960" y="48005"/>
                </a:lnTo>
                <a:lnTo>
                  <a:pt x="960" y="48966"/>
                </a:lnTo>
                <a:lnTo>
                  <a:pt x="0" y="48966"/>
                </a:lnTo>
                <a:lnTo>
                  <a:pt x="0" y="55686"/>
                </a:lnTo>
                <a:lnTo>
                  <a:pt x="960" y="566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1" name="object 371"/>
          <p:cNvSpPr/>
          <p:nvPr/>
        </p:nvSpPr>
        <p:spPr>
          <a:xfrm>
            <a:off x="1921139" y="1892838"/>
            <a:ext cx="46070" cy="86395"/>
          </a:xfrm>
          <a:custGeom>
            <a:avLst/>
            <a:gdLst/>
            <a:ahLst/>
            <a:cxnLst/>
            <a:rect l="l" t="t" r="r" b="b"/>
            <a:pathLst>
              <a:path w="46070" h="86395">
                <a:moveTo>
                  <a:pt x="42230" y="31668"/>
                </a:moveTo>
                <a:lnTo>
                  <a:pt x="43205" y="30723"/>
                </a:lnTo>
                <a:lnTo>
                  <a:pt x="43205" y="29748"/>
                </a:lnTo>
                <a:lnTo>
                  <a:pt x="44165" y="29748"/>
                </a:lnTo>
                <a:lnTo>
                  <a:pt x="44165" y="28788"/>
                </a:lnTo>
                <a:lnTo>
                  <a:pt x="43205" y="27843"/>
                </a:lnTo>
                <a:lnTo>
                  <a:pt x="42230" y="27843"/>
                </a:lnTo>
                <a:lnTo>
                  <a:pt x="42230" y="26868"/>
                </a:lnTo>
                <a:lnTo>
                  <a:pt x="34564" y="26868"/>
                </a:lnTo>
                <a:lnTo>
                  <a:pt x="33604" y="27843"/>
                </a:lnTo>
                <a:lnTo>
                  <a:pt x="32644" y="27843"/>
                </a:lnTo>
                <a:lnTo>
                  <a:pt x="31683" y="28788"/>
                </a:lnTo>
                <a:lnTo>
                  <a:pt x="10561" y="52791"/>
                </a:lnTo>
                <a:lnTo>
                  <a:pt x="10561" y="960"/>
                </a:lnTo>
                <a:lnTo>
                  <a:pt x="9601" y="960"/>
                </a:lnTo>
                <a:lnTo>
                  <a:pt x="9601" y="0"/>
                </a:lnTo>
                <a:lnTo>
                  <a:pt x="0" y="0"/>
                </a:lnTo>
                <a:lnTo>
                  <a:pt x="0" y="86395"/>
                </a:lnTo>
                <a:lnTo>
                  <a:pt x="9601" y="86395"/>
                </a:lnTo>
                <a:lnTo>
                  <a:pt x="9601" y="85435"/>
                </a:lnTo>
                <a:lnTo>
                  <a:pt x="10561" y="85435"/>
                </a:lnTo>
                <a:lnTo>
                  <a:pt x="10561" y="53751"/>
                </a:lnTo>
                <a:lnTo>
                  <a:pt x="33604" y="84475"/>
                </a:lnTo>
                <a:lnTo>
                  <a:pt x="34564" y="85435"/>
                </a:lnTo>
                <a:lnTo>
                  <a:pt x="34564" y="86395"/>
                </a:lnTo>
                <a:lnTo>
                  <a:pt x="45125" y="86395"/>
                </a:lnTo>
                <a:lnTo>
                  <a:pt x="46070" y="85435"/>
                </a:lnTo>
                <a:lnTo>
                  <a:pt x="46070" y="84475"/>
                </a:lnTo>
                <a:lnTo>
                  <a:pt x="45125" y="83515"/>
                </a:lnTo>
                <a:lnTo>
                  <a:pt x="45125" y="82555"/>
                </a:lnTo>
                <a:lnTo>
                  <a:pt x="44165" y="81594"/>
                </a:lnTo>
                <a:lnTo>
                  <a:pt x="22082" y="52791"/>
                </a:lnTo>
                <a:lnTo>
                  <a:pt x="42230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2" name="object 372"/>
          <p:cNvSpPr/>
          <p:nvPr/>
        </p:nvSpPr>
        <p:spPr>
          <a:xfrm>
            <a:off x="2005614" y="1897639"/>
            <a:ext cx="49926" cy="81594"/>
          </a:xfrm>
          <a:custGeom>
            <a:avLst/>
            <a:gdLst/>
            <a:ahLst/>
            <a:cxnLst/>
            <a:rect l="l" t="t" r="r" b="b"/>
            <a:pathLst>
              <a:path w="49926" h="81594">
                <a:moveTo>
                  <a:pt x="1920" y="71033"/>
                </a:moveTo>
                <a:lnTo>
                  <a:pt x="960" y="71033"/>
                </a:lnTo>
                <a:lnTo>
                  <a:pt x="960" y="71993"/>
                </a:lnTo>
                <a:lnTo>
                  <a:pt x="0" y="72953"/>
                </a:lnTo>
                <a:lnTo>
                  <a:pt x="0" y="80634"/>
                </a:lnTo>
                <a:lnTo>
                  <a:pt x="960" y="80634"/>
                </a:lnTo>
                <a:lnTo>
                  <a:pt x="960" y="81594"/>
                </a:lnTo>
                <a:lnTo>
                  <a:pt x="48966" y="81594"/>
                </a:lnTo>
                <a:lnTo>
                  <a:pt x="49926" y="80634"/>
                </a:lnTo>
                <a:lnTo>
                  <a:pt x="49926" y="73913"/>
                </a:lnTo>
                <a:lnTo>
                  <a:pt x="48966" y="72953"/>
                </a:lnTo>
                <a:lnTo>
                  <a:pt x="12481" y="72953"/>
                </a:lnTo>
                <a:lnTo>
                  <a:pt x="24963" y="59512"/>
                </a:lnTo>
                <a:lnTo>
                  <a:pt x="29763" y="54711"/>
                </a:lnTo>
                <a:lnTo>
                  <a:pt x="33604" y="49910"/>
                </a:lnTo>
                <a:lnTo>
                  <a:pt x="36484" y="47030"/>
                </a:lnTo>
                <a:lnTo>
                  <a:pt x="39364" y="43190"/>
                </a:lnTo>
                <a:lnTo>
                  <a:pt x="41285" y="39349"/>
                </a:lnTo>
                <a:lnTo>
                  <a:pt x="43205" y="36469"/>
                </a:lnTo>
                <a:lnTo>
                  <a:pt x="44165" y="33588"/>
                </a:lnTo>
                <a:lnTo>
                  <a:pt x="45125" y="30708"/>
                </a:lnTo>
                <a:lnTo>
                  <a:pt x="46085" y="28788"/>
                </a:lnTo>
                <a:lnTo>
                  <a:pt x="46085" y="15361"/>
                </a:lnTo>
                <a:lnTo>
                  <a:pt x="45125" y="12481"/>
                </a:lnTo>
                <a:lnTo>
                  <a:pt x="44165" y="10546"/>
                </a:lnTo>
                <a:lnTo>
                  <a:pt x="42245" y="7680"/>
                </a:lnTo>
                <a:lnTo>
                  <a:pt x="40325" y="5760"/>
                </a:lnTo>
                <a:lnTo>
                  <a:pt x="38404" y="3840"/>
                </a:lnTo>
                <a:lnTo>
                  <a:pt x="36484" y="2865"/>
                </a:lnTo>
                <a:lnTo>
                  <a:pt x="33604" y="1920"/>
                </a:lnTo>
                <a:lnTo>
                  <a:pt x="30723" y="0"/>
                </a:lnTo>
                <a:lnTo>
                  <a:pt x="18242" y="0"/>
                </a:lnTo>
                <a:lnTo>
                  <a:pt x="16322" y="960"/>
                </a:lnTo>
                <a:lnTo>
                  <a:pt x="13441" y="960"/>
                </a:lnTo>
                <a:lnTo>
                  <a:pt x="11521" y="1920"/>
                </a:lnTo>
                <a:lnTo>
                  <a:pt x="9601" y="2865"/>
                </a:lnTo>
                <a:lnTo>
                  <a:pt x="7680" y="2865"/>
                </a:lnTo>
                <a:lnTo>
                  <a:pt x="6720" y="3840"/>
                </a:lnTo>
                <a:lnTo>
                  <a:pt x="5760" y="4800"/>
                </a:lnTo>
                <a:lnTo>
                  <a:pt x="3840" y="5760"/>
                </a:lnTo>
                <a:lnTo>
                  <a:pt x="2880" y="5760"/>
                </a:lnTo>
                <a:lnTo>
                  <a:pt x="2880" y="6705"/>
                </a:lnTo>
                <a:lnTo>
                  <a:pt x="1920" y="6705"/>
                </a:lnTo>
                <a:lnTo>
                  <a:pt x="1920" y="8641"/>
                </a:lnTo>
                <a:lnTo>
                  <a:pt x="960" y="8641"/>
                </a:lnTo>
                <a:lnTo>
                  <a:pt x="960" y="14386"/>
                </a:lnTo>
                <a:lnTo>
                  <a:pt x="1920" y="14386"/>
                </a:lnTo>
                <a:lnTo>
                  <a:pt x="1920" y="16306"/>
                </a:lnTo>
                <a:lnTo>
                  <a:pt x="3840" y="16306"/>
                </a:lnTo>
                <a:lnTo>
                  <a:pt x="3840" y="15361"/>
                </a:lnTo>
                <a:lnTo>
                  <a:pt x="4800" y="15361"/>
                </a:lnTo>
                <a:lnTo>
                  <a:pt x="6720" y="14386"/>
                </a:lnTo>
                <a:lnTo>
                  <a:pt x="7680" y="13426"/>
                </a:lnTo>
                <a:lnTo>
                  <a:pt x="8641" y="12481"/>
                </a:lnTo>
                <a:lnTo>
                  <a:pt x="10561" y="11521"/>
                </a:lnTo>
                <a:lnTo>
                  <a:pt x="12481" y="11521"/>
                </a:lnTo>
                <a:lnTo>
                  <a:pt x="14401" y="10546"/>
                </a:lnTo>
                <a:lnTo>
                  <a:pt x="16322" y="9585"/>
                </a:lnTo>
                <a:lnTo>
                  <a:pt x="24963" y="9585"/>
                </a:lnTo>
                <a:lnTo>
                  <a:pt x="26883" y="10546"/>
                </a:lnTo>
                <a:lnTo>
                  <a:pt x="28803" y="11521"/>
                </a:lnTo>
                <a:lnTo>
                  <a:pt x="29763" y="12481"/>
                </a:lnTo>
                <a:lnTo>
                  <a:pt x="30723" y="13426"/>
                </a:lnTo>
                <a:lnTo>
                  <a:pt x="32644" y="14386"/>
                </a:lnTo>
                <a:lnTo>
                  <a:pt x="32644" y="16306"/>
                </a:lnTo>
                <a:lnTo>
                  <a:pt x="33604" y="17266"/>
                </a:lnTo>
                <a:lnTo>
                  <a:pt x="34564" y="19202"/>
                </a:lnTo>
                <a:lnTo>
                  <a:pt x="34564" y="25923"/>
                </a:lnTo>
                <a:lnTo>
                  <a:pt x="33604" y="27828"/>
                </a:lnTo>
                <a:lnTo>
                  <a:pt x="33604" y="30708"/>
                </a:lnTo>
                <a:lnTo>
                  <a:pt x="32644" y="32628"/>
                </a:lnTo>
                <a:lnTo>
                  <a:pt x="31683" y="35509"/>
                </a:lnTo>
                <a:lnTo>
                  <a:pt x="30723" y="37429"/>
                </a:lnTo>
                <a:lnTo>
                  <a:pt x="28803" y="40309"/>
                </a:lnTo>
                <a:lnTo>
                  <a:pt x="26883" y="43190"/>
                </a:lnTo>
                <a:lnTo>
                  <a:pt x="24003" y="46070"/>
                </a:lnTo>
                <a:lnTo>
                  <a:pt x="21122" y="49910"/>
                </a:lnTo>
                <a:lnTo>
                  <a:pt x="18242" y="53751"/>
                </a:lnTo>
                <a:lnTo>
                  <a:pt x="1920" y="70073"/>
                </a:lnTo>
                <a:lnTo>
                  <a:pt x="1920" y="710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3" name="object 373"/>
          <p:cNvSpPr/>
          <p:nvPr/>
        </p:nvSpPr>
        <p:spPr>
          <a:xfrm>
            <a:off x="2065126" y="1965792"/>
            <a:ext cx="21122" cy="31683"/>
          </a:xfrm>
          <a:custGeom>
            <a:avLst/>
            <a:gdLst/>
            <a:ahLst/>
            <a:cxnLst/>
            <a:rect l="l" t="t" r="r" b="b"/>
            <a:pathLst>
              <a:path w="21122" h="31683">
                <a:moveTo>
                  <a:pt x="18242" y="0"/>
                </a:moveTo>
                <a:lnTo>
                  <a:pt x="10561" y="0"/>
                </a:lnTo>
                <a:lnTo>
                  <a:pt x="9616" y="960"/>
                </a:lnTo>
                <a:lnTo>
                  <a:pt x="8656" y="1920"/>
                </a:lnTo>
                <a:lnTo>
                  <a:pt x="8656" y="12481"/>
                </a:lnTo>
                <a:lnTo>
                  <a:pt x="975" y="29763"/>
                </a:lnTo>
                <a:lnTo>
                  <a:pt x="0" y="29763"/>
                </a:lnTo>
                <a:lnTo>
                  <a:pt x="0" y="30723"/>
                </a:lnTo>
                <a:lnTo>
                  <a:pt x="975" y="30723"/>
                </a:lnTo>
                <a:lnTo>
                  <a:pt x="975" y="31683"/>
                </a:lnTo>
                <a:lnTo>
                  <a:pt x="6720" y="31683"/>
                </a:lnTo>
                <a:lnTo>
                  <a:pt x="6720" y="30723"/>
                </a:lnTo>
                <a:lnTo>
                  <a:pt x="7680" y="30723"/>
                </a:lnTo>
                <a:lnTo>
                  <a:pt x="8656" y="29763"/>
                </a:lnTo>
                <a:lnTo>
                  <a:pt x="17282" y="17282"/>
                </a:lnTo>
                <a:lnTo>
                  <a:pt x="18242" y="16322"/>
                </a:lnTo>
                <a:lnTo>
                  <a:pt x="18242" y="15361"/>
                </a:lnTo>
                <a:lnTo>
                  <a:pt x="19217" y="14401"/>
                </a:lnTo>
                <a:lnTo>
                  <a:pt x="19217" y="13441"/>
                </a:lnTo>
                <a:lnTo>
                  <a:pt x="20162" y="12481"/>
                </a:lnTo>
                <a:lnTo>
                  <a:pt x="20162" y="7680"/>
                </a:lnTo>
                <a:lnTo>
                  <a:pt x="21122" y="6720"/>
                </a:lnTo>
                <a:lnTo>
                  <a:pt x="21122" y="2880"/>
                </a:lnTo>
                <a:lnTo>
                  <a:pt x="20162" y="1920"/>
                </a:lnTo>
                <a:lnTo>
                  <a:pt x="20162" y="960"/>
                </a:lnTo>
                <a:lnTo>
                  <a:pt x="19217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4" name="object 374"/>
          <p:cNvSpPr/>
          <p:nvPr/>
        </p:nvSpPr>
        <p:spPr>
          <a:xfrm>
            <a:off x="2124654" y="1898599"/>
            <a:ext cx="60472" cy="80634"/>
          </a:xfrm>
          <a:custGeom>
            <a:avLst/>
            <a:gdLst/>
            <a:ahLst/>
            <a:cxnLst/>
            <a:rect l="l" t="t" r="r" b="b"/>
            <a:pathLst>
              <a:path w="60472" h="80634">
                <a:moveTo>
                  <a:pt x="26883" y="80634"/>
                </a:moveTo>
                <a:lnTo>
                  <a:pt x="35524" y="80634"/>
                </a:lnTo>
                <a:lnTo>
                  <a:pt x="35524" y="9585"/>
                </a:lnTo>
                <a:lnTo>
                  <a:pt x="59512" y="9585"/>
                </a:lnTo>
                <a:lnTo>
                  <a:pt x="59512" y="8625"/>
                </a:lnTo>
                <a:lnTo>
                  <a:pt x="60472" y="8625"/>
                </a:lnTo>
                <a:lnTo>
                  <a:pt x="60472" y="960"/>
                </a:lnTo>
                <a:lnTo>
                  <a:pt x="59512" y="960"/>
                </a:lnTo>
                <a:lnTo>
                  <a:pt x="59512" y="0"/>
                </a:lnTo>
                <a:lnTo>
                  <a:pt x="1920" y="0"/>
                </a:lnTo>
                <a:lnTo>
                  <a:pt x="960" y="960"/>
                </a:lnTo>
                <a:lnTo>
                  <a:pt x="960" y="2880"/>
                </a:lnTo>
                <a:lnTo>
                  <a:pt x="0" y="2880"/>
                </a:lnTo>
                <a:lnTo>
                  <a:pt x="0" y="5745"/>
                </a:lnTo>
                <a:lnTo>
                  <a:pt x="960" y="5745"/>
                </a:lnTo>
                <a:lnTo>
                  <a:pt x="960" y="8625"/>
                </a:lnTo>
                <a:lnTo>
                  <a:pt x="1920" y="8625"/>
                </a:lnTo>
                <a:lnTo>
                  <a:pt x="1920" y="9585"/>
                </a:lnTo>
                <a:lnTo>
                  <a:pt x="24963" y="9585"/>
                </a:lnTo>
                <a:lnTo>
                  <a:pt x="24963" y="79674"/>
                </a:lnTo>
                <a:lnTo>
                  <a:pt x="25923" y="79674"/>
                </a:lnTo>
                <a:lnTo>
                  <a:pt x="25923" y="80634"/>
                </a:lnTo>
                <a:lnTo>
                  <a:pt x="26883" y="8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5" name="object 375"/>
          <p:cNvSpPr/>
          <p:nvPr/>
        </p:nvSpPr>
        <p:spPr>
          <a:xfrm>
            <a:off x="2192807" y="1965792"/>
            <a:ext cx="21122" cy="14401"/>
          </a:xfrm>
          <a:custGeom>
            <a:avLst/>
            <a:gdLst/>
            <a:ahLst/>
            <a:cxnLst/>
            <a:rect l="l" t="t" r="r" b="b"/>
            <a:pathLst>
              <a:path w="21122" h="14401">
                <a:moveTo>
                  <a:pt x="4800" y="5760"/>
                </a:moveTo>
                <a:lnTo>
                  <a:pt x="2880" y="3840"/>
                </a:lnTo>
                <a:lnTo>
                  <a:pt x="960" y="1920"/>
                </a:lnTo>
                <a:lnTo>
                  <a:pt x="0" y="0"/>
                </a:lnTo>
                <a:lnTo>
                  <a:pt x="960" y="13441"/>
                </a:lnTo>
                <a:lnTo>
                  <a:pt x="2880" y="14401"/>
                </a:lnTo>
                <a:lnTo>
                  <a:pt x="15361" y="14401"/>
                </a:lnTo>
                <a:lnTo>
                  <a:pt x="18242" y="12481"/>
                </a:lnTo>
                <a:lnTo>
                  <a:pt x="21122" y="10561"/>
                </a:lnTo>
                <a:lnTo>
                  <a:pt x="20162" y="2880"/>
                </a:lnTo>
                <a:lnTo>
                  <a:pt x="18242" y="4800"/>
                </a:lnTo>
                <a:lnTo>
                  <a:pt x="15361" y="5760"/>
                </a:lnTo>
                <a:lnTo>
                  <a:pt x="13441" y="6720"/>
                </a:lnTo>
                <a:lnTo>
                  <a:pt x="6720" y="6720"/>
                </a:lnTo>
                <a:lnTo>
                  <a:pt x="480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6" name="object 376"/>
          <p:cNvSpPr/>
          <p:nvPr/>
        </p:nvSpPr>
        <p:spPr>
          <a:xfrm>
            <a:off x="2182261" y="1918746"/>
            <a:ext cx="46070" cy="60487"/>
          </a:xfrm>
          <a:custGeom>
            <a:avLst/>
            <a:gdLst/>
            <a:ahLst/>
            <a:cxnLst/>
            <a:rect l="l" t="t" r="r" b="b"/>
            <a:pathLst>
              <a:path w="46070" h="60487">
                <a:moveTo>
                  <a:pt x="3840" y="13441"/>
                </a:moveTo>
                <a:lnTo>
                  <a:pt x="3840" y="14401"/>
                </a:lnTo>
                <a:lnTo>
                  <a:pt x="5745" y="14401"/>
                </a:lnTo>
                <a:lnTo>
                  <a:pt x="6705" y="13441"/>
                </a:lnTo>
                <a:lnTo>
                  <a:pt x="7665" y="12481"/>
                </a:lnTo>
                <a:lnTo>
                  <a:pt x="9585" y="12481"/>
                </a:lnTo>
                <a:lnTo>
                  <a:pt x="10546" y="11521"/>
                </a:lnTo>
                <a:lnTo>
                  <a:pt x="12466" y="10561"/>
                </a:lnTo>
                <a:lnTo>
                  <a:pt x="14386" y="9601"/>
                </a:lnTo>
                <a:lnTo>
                  <a:pt x="16306" y="9601"/>
                </a:lnTo>
                <a:lnTo>
                  <a:pt x="18227" y="8656"/>
                </a:lnTo>
                <a:lnTo>
                  <a:pt x="26868" y="8656"/>
                </a:lnTo>
                <a:lnTo>
                  <a:pt x="28788" y="9601"/>
                </a:lnTo>
                <a:lnTo>
                  <a:pt x="30708" y="9601"/>
                </a:lnTo>
                <a:lnTo>
                  <a:pt x="31668" y="10561"/>
                </a:lnTo>
                <a:lnTo>
                  <a:pt x="32628" y="11521"/>
                </a:lnTo>
                <a:lnTo>
                  <a:pt x="33588" y="13441"/>
                </a:lnTo>
                <a:lnTo>
                  <a:pt x="34549" y="14401"/>
                </a:lnTo>
                <a:lnTo>
                  <a:pt x="35509" y="16322"/>
                </a:lnTo>
                <a:lnTo>
                  <a:pt x="35509" y="25923"/>
                </a:lnTo>
                <a:lnTo>
                  <a:pt x="23987" y="25923"/>
                </a:lnTo>
                <a:lnTo>
                  <a:pt x="20147" y="26883"/>
                </a:lnTo>
                <a:lnTo>
                  <a:pt x="16306" y="26883"/>
                </a:lnTo>
                <a:lnTo>
                  <a:pt x="12466" y="27843"/>
                </a:lnTo>
                <a:lnTo>
                  <a:pt x="9585" y="28803"/>
                </a:lnTo>
                <a:lnTo>
                  <a:pt x="7665" y="30723"/>
                </a:lnTo>
                <a:lnTo>
                  <a:pt x="4785" y="32644"/>
                </a:lnTo>
                <a:lnTo>
                  <a:pt x="2865" y="34564"/>
                </a:lnTo>
                <a:lnTo>
                  <a:pt x="1905" y="36484"/>
                </a:lnTo>
                <a:lnTo>
                  <a:pt x="944" y="38404"/>
                </a:lnTo>
                <a:lnTo>
                  <a:pt x="0" y="41285"/>
                </a:lnTo>
                <a:lnTo>
                  <a:pt x="0" y="49926"/>
                </a:lnTo>
                <a:lnTo>
                  <a:pt x="944" y="51846"/>
                </a:lnTo>
                <a:lnTo>
                  <a:pt x="1905" y="53766"/>
                </a:lnTo>
                <a:lnTo>
                  <a:pt x="3840" y="55686"/>
                </a:lnTo>
                <a:lnTo>
                  <a:pt x="4785" y="57607"/>
                </a:lnTo>
                <a:lnTo>
                  <a:pt x="6705" y="58567"/>
                </a:lnTo>
                <a:lnTo>
                  <a:pt x="8625" y="59527"/>
                </a:lnTo>
                <a:lnTo>
                  <a:pt x="11506" y="60487"/>
                </a:lnTo>
                <a:lnTo>
                  <a:pt x="10546" y="47045"/>
                </a:lnTo>
                <a:lnTo>
                  <a:pt x="10546" y="41285"/>
                </a:lnTo>
                <a:lnTo>
                  <a:pt x="11506" y="39364"/>
                </a:lnTo>
                <a:lnTo>
                  <a:pt x="12466" y="38404"/>
                </a:lnTo>
                <a:lnTo>
                  <a:pt x="13426" y="37444"/>
                </a:lnTo>
                <a:lnTo>
                  <a:pt x="14386" y="36484"/>
                </a:lnTo>
                <a:lnTo>
                  <a:pt x="16306" y="35524"/>
                </a:lnTo>
                <a:lnTo>
                  <a:pt x="17266" y="34564"/>
                </a:lnTo>
                <a:lnTo>
                  <a:pt x="20147" y="34564"/>
                </a:lnTo>
                <a:lnTo>
                  <a:pt x="22067" y="33604"/>
                </a:lnTo>
                <a:lnTo>
                  <a:pt x="35509" y="33604"/>
                </a:lnTo>
                <a:lnTo>
                  <a:pt x="35509" y="45125"/>
                </a:lnTo>
                <a:lnTo>
                  <a:pt x="33588" y="48005"/>
                </a:lnTo>
                <a:lnTo>
                  <a:pt x="30708" y="49926"/>
                </a:lnTo>
                <a:lnTo>
                  <a:pt x="31668" y="57607"/>
                </a:lnTo>
                <a:lnTo>
                  <a:pt x="34549" y="55686"/>
                </a:lnTo>
                <a:lnTo>
                  <a:pt x="37429" y="53766"/>
                </a:lnTo>
                <a:lnTo>
                  <a:pt x="37429" y="60487"/>
                </a:lnTo>
                <a:lnTo>
                  <a:pt x="45110" y="60487"/>
                </a:lnTo>
                <a:lnTo>
                  <a:pt x="46070" y="59527"/>
                </a:lnTo>
                <a:lnTo>
                  <a:pt x="46070" y="14401"/>
                </a:lnTo>
                <a:lnTo>
                  <a:pt x="45110" y="12481"/>
                </a:lnTo>
                <a:lnTo>
                  <a:pt x="44150" y="9601"/>
                </a:lnTo>
                <a:lnTo>
                  <a:pt x="43190" y="7680"/>
                </a:lnTo>
                <a:lnTo>
                  <a:pt x="41269" y="5760"/>
                </a:lnTo>
                <a:lnTo>
                  <a:pt x="39349" y="3840"/>
                </a:lnTo>
                <a:lnTo>
                  <a:pt x="37429" y="1935"/>
                </a:lnTo>
                <a:lnTo>
                  <a:pt x="34549" y="1935"/>
                </a:lnTo>
                <a:lnTo>
                  <a:pt x="31668" y="960"/>
                </a:lnTo>
                <a:lnTo>
                  <a:pt x="27828" y="0"/>
                </a:lnTo>
                <a:lnTo>
                  <a:pt x="19187" y="0"/>
                </a:lnTo>
                <a:lnTo>
                  <a:pt x="17266" y="960"/>
                </a:lnTo>
                <a:lnTo>
                  <a:pt x="15346" y="960"/>
                </a:lnTo>
                <a:lnTo>
                  <a:pt x="13426" y="1935"/>
                </a:lnTo>
                <a:lnTo>
                  <a:pt x="11506" y="1935"/>
                </a:lnTo>
                <a:lnTo>
                  <a:pt x="9585" y="2880"/>
                </a:lnTo>
                <a:lnTo>
                  <a:pt x="8625" y="3840"/>
                </a:lnTo>
                <a:lnTo>
                  <a:pt x="6705" y="3840"/>
                </a:lnTo>
                <a:lnTo>
                  <a:pt x="5745" y="4815"/>
                </a:lnTo>
                <a:lnTo>
                  <a:pt x="4785" y="5760"/>
                </a:lnTo>
                <a:lnTo>
                  <a:pt x="3840" y="5760"/>
                </a:lnTo>
                <a:lnTo>
                  <a:pt x="3840" y="6720"/>
                </a:lnTo>
                <a:lnTo>
                  <a:pt x="2865" y="7680"/>
                </a:lnTo>
                <a:lnTo>
                  <a:pt x="2865" y="13441"/>
                </a:lnTo>
                <a:lnTo>
                  <a:pt x="384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7" name="object 377"/>
          <p:cNvSpPr/>
          <p:nvPr/>
        </p:nvSpPr>
        <p:spPr>
          <a:xfrm>
            <a:off x="2242733" y="1918746"/>
            <a:ext cx="40309" cy="61447"/>
          </a:xfrm>
          <a:custGeom>
            <a:avLst/>
            <a:gdLst/>
            <a:ahLst/>
            <a:cxnLst/>
            <a:rect l="l" t="t" r="r" b="b"/>
            <a:pathLst>
              <a:path w="40309" h="61447">
                <a:moveTo>
                  <a:pt x="12481" y="11521"/>
                </a:moveTo>
                <a:lnTo>
                  <a:pt x="13441" y="11521"/>
                </a:lnTo>
                <a:lnTo>
                  <a:pt x="14386" y="10561"/>
                </a:lnTo>
                <a:lnTo>
                  <a:pt x="14386" y="9601"/>
                </a:lnTo>
                <a:lnTo>
                  <a:pt x="16322" y="8656"/>
                </a:lnTo>
                <a:lnTo>
                  <a:pt x="18227" y="8656"/>
                </a:lnTo>
                <a:lnTo>
                  <a:pt x="20162" y="7680"/>
                </a:lnTo>
                <a:lnTo>
                  <a:pt x="24003" y="7680"/>
                </a:lnTo>
                <a:lnTo>
                  <a:pt x="25908" y="8656"/>
                </a:lnTo>
                <a:lnTo>
                  <a:pt x="26883" y="8656"/>
                </a:lnTo>
                <a:lnTo>
                  <a:pt x="28788" y="9601"/>
                </a:lnTo>
                <a:lnTo>
                  <a:pt x="29748" y="9601"/>
                </a:lnTo>
                <a:lnTo>
                  <a:pt x="30723" y="10561"/>
                </a:lnTo>
                <a:lnTo>
                  <a:pt x="32628" y="10561"/>
                </a:lnTo>
                <a:lnTo>
                  <a:pt x="33604" y="11521"/>
                </a:lnTo>
                <a:lnTo>
                  <a:pt x="34564" y="12481"/>
                </a:lnTo>
                <a:lnTo>
                  <a:pt x="36469" y="12481"/>
                </a:lnTo>
                <a:lnTo>
                  <a:pt x="36469" y="10561"/>
                </a:lnTo>
                <a:lnTo>
                  <a:pt x="37444" y="9601"/>
                </a:lnTo>
                <a:lnTo>
                  <a:pt x="37444" y="6720"/>
                </a:lnTo>
                <a:lnTo>
                  <a:pt x="36469" y="6720"/>
                </a:lnTo>
                <a:lnTo>
                  <a:pt x="36469" y="3840"/>
                </a:lnTo>
                <a:lnTo>
                  <a:pt x="35509" y="3840"/>
                </a:lnTo>
                <a:lnTo>
                  <a:pt x="34564" y="2880"/>
                </a:lnTo>
                <a:lnTo>
                  <a:pt x="33604" y="2880"/>
                </a:lnTo>
                <a:lnTo>
                  <a:pt x="32628" y="1935"/>
                </a:lnTo>
                <a:lnTo>
                  <a:pt x="30723" y="1935"/>
                </a:lnTo>
                <a:lnTo>
                  <a:pt x="29748" y="960"/>
                </a:lnTo>
                <a:lnTo>
                  <a:pt x="26883" y="960"/>
                </a:lnTo>
                <a:lnTo>
                  <a:pt x="24947" y="0"/>
                </a:lnTo>
                <a:lnTo>
                  <a:pt x="18227" y="0"/>
                </a:lnTo>
                <a:lnTo>
                  <a:pt x="15361" y="960"/>
                </a:lnTo>
                <a:lnTo>
                  <a:pt x="13441" y="1935"/>
                </a:lnTo>
                <a:lnTo>
                  <a:pt x="10561" y="2880"/>
                </a:lnTo>
                <a:lnTo>
                  <a:pt x="8641" y="3840"/>
                </a:lnTo>
                <a:lnTo>
                  <a:pt x="6720" y="4815"/>
                </a:lnTo>
                <a:lnTo>
                  <a:pt x="4800" y="6720"/>
                </a:lnTo>
                <a:lnTo>
                  <a:pt x="3840" y="8656"/>
                </a:lnTo>
                <a:lnTo>
                  <a:pt x="2880" y="10561"/>
                </a:lnTo>
                <a:lnTo>
                  <a:pt x="1920" y="12481"/>
                </a:lnTo>
                <a:lnTo>
                  <a:pt x="1920" y="21122"/>
                </a:lnTo>
                <a:lnTo>
                  <a:pt x="2880" y="23042"/>
                </a:lnTo>
                <a:lnTo>
                  <a:pt x="3840" y="24963"/>
                </a:lnTo>
                <a:lnTo>
                  <a:pt x="4800" y="26883"/>
                </a:lnTo>
                <a:lnTo>
                  <a:pt x="5760" y="27843"/>
                </a:lnTo>
                <a:lnTo>
                  <a:pt x="7680" y="28803"/>
                </a:lnTo>
                <a:lnTo>
                  <a:pt x="8641" y="29763"/>
                </a:lnTo>
                <a:lnTo>
                  <a:pt x="10561" y="30723"/>
                </a:lnTo>
                <a:lnTo>
                  <a:pt x="12481" y="31683"/>
                </a:lnTo>
                <a:lnTo>
                  <a:pt x="14386" y="32644"/>
                </a:lnTo>
                <a:lnTo>
                  <a:pt x="15361" y="33604"/>
                </a:lnTo>
                <a:lnTo>
                  <a:pt x="17282" y="34564"/>
                </a:lnTo>
                <a:lnTo>
                  <a:pt x="19202" y="34564"/>
                </a:lnTo>
                <a:lnTo>
                  <a:pt x="21107" y="35524"/>
                </a:lnTo>
                <a:lnTo>
                  <a:pt x="22067" y="36484"/>
                </a:lnTo>
                <a:lnTo>
                  <a:pt x="24003" y="36484"/>
                </a:lnTo>
                <a:lnTo>
                  <a:pt x="24947" y="37444"/>
                </a:lnTo>
                <a:lnTo>
                  <a:pt x="26883" y="38404"/>
                </a:lnTo>
                <a:lnTo>
                  <a:pt x="27843" y="39364"/>
                </a:lnTo>
                <a:lnTo>
                  <a:pt x="28788" y="40325"/>
                </a:lnTo>
                <a:lnTo>
                  <a:pt x="29748" y="41285"/>
                </a:lnTo>
                <a:lnTo>
                  <a:pt x="29748" y="47045"/>
                </a:lnTo>
                <a:lnTo>
                  <a:pt x="28788" y="48966"/>
                </a:lnTo>
                <a:lnTo>
                  <a:pt x="28788" y="49926"/>
                </a:lnTo>
                <a:lnTo>
                  <a:pt x="27843" y="50886"/>
                </a:lnTo>
                <a:lnTo>
                  <a:pt x="26883" y="50886"/>
                </a:lnTo>
                <a:lnTo>
                  <a:pt x="25908" y="51846"/>
                </a:lnTo>
                <a:lnTo>
                  <a:pt x="24003" y="52806"/>
                </a:lnTo>
                <a:lnTo>
                  <a:pt x="23042" y="52806"/>
                </a:lnTo>
                <a:lnTo>
                  <a:pt x="21107" y="53766"/>
                </a:lnTo>
                <a:lnTo>
                  <a:pt x="15361" y="53766"/>
                </a:lnTo>
                <a:lnTo>
                  <a:pt x="13441" y="52806"/>
                </a:lnTo>
                <a:lnTo>
                  <a:pt x="11521" y="52806"/>
                </a:lnTo>
                <a:lnTo>
                  <a:pt x="10561" y="51846"/>
                </a:lnTo>
                <a:lnTo>
                  <a:pt x="8641" y="51846"/>
                </a:lnTo>
                <a:lnTo>
                  <a:pt x="7680" y="50886"/>
                </a:lnTo>
                <a:lnTo>
                  <a:pt x="5760" y="49926"/>
                </a:lnTo>
                <a:lnTo>
                  <a:pt x="4800" y="49926"/>
                </a:lnTo>
                <a:lnTo>
                  <a:pt x="3840" y="48966"/>
                </a:lnTo>
                <a:lnTo>
                  <a:pt x="2880" y="48005"/>
                </a:lnTo>
                <a:lnTo>
                  <a:pt x="960" y="48005"/>
                </a:lnTo>
                <a:lnTo>
                  <a:pt x="960" y="49926"/>
                </a:lnTo>
                <a:lnTo>
                  <a:pt x="0" y="49926"/>
                </a:lnTo>
                <a:lnTo>
                  <a:pt x="0" y="54726"/>
                </a:lnTo>
                <a:lnTo>
                  <a:pt x="960" y="55686"/>
                </a:lnTo>
                <a:lnTo>
                  <a:pt x="960" y="56647"/>
                </a:lnTo>
                <a:lnTo>
                  <a:pt x="1920" y="57607"/>
                </a:lnTo>
                <a:lnTo>
                  <a:pt x="2880" y="58567"/>
                </a:lnTo>
                <a:lnTo>
                  <a:pt x="3840" y="58567"/>
                </a:lnTo>
                <a:lnTo>
                  <a:pt x="4800" y="59527"/>
                </a:lnTo>
                <a:lnTo>
                  <a:pt x="5760" y="59527"/>
                </a:lnTo>
                <a:lnTo>
                  <a:pt x="7680" y="60487"/>
                </a:lnTo>
                <a:lnTo>
                  <a:pt x="8641" y="60487"/>
                </a:lnTo>
                <a:lnTo>
                  <a:pt x="10561" y="61447"/>
                </a:lnTo>
                <a:lnTo>
                  <a:pt x="24003" y="61447"/>
                </a:lnTo>
                <a:lnTo>
                  <a:pt x="26883" y="60487"/>
                </a:lnTo>
                <a:lnTo>
                  <a:pt x="29748" y="59527"/>
                </a:lnTo>
                <a:lnTo>
                  <a:pt x="31668" y="58567"/>
                </a:lnTo>
                <a:lnTo>
                  <a:pt x="33604" y="56647"/>
                </a:lnTo>
                <a:lnTo>
                  <a:pt x="35509" y="55686"/>
                </a:lnTo>
                <a:lnTo>
                  <a:pt x="37444" y="53766"/>
                </a:lnTo>
                <a:lnTo>
                  <a:pt x="38389" y="51846"/>
                </a:lnTo>
                <a:lnTo>
                  <a:pt x="39349" y="48966"/>
                </a:lnTo>
                <a:lnTo>
                  <a:pt x="40309" y="47045"/>
                </a:lnTo>
                <a:lnTo>
                  <a:pt x="40309" y="41285"/>
                </a:lnTo>
                <a:lnTo>
                  <a:pt x="39349" y="39364"/>
                </a:lnTo>
                <a:lnTo>
                  <a:pt x="38389" y="37444"/>
                </a:lnTo>
                <a:lnTo>
                  <a:pt x="37444" y="35524"/>
                </a:lnTo>
                <a:lnTo>
                  <a:pt x="36469" y="34564"/>
                </a:lnTo>
                <a:lnTo>
                  <a:pt x="35509" y="32644"/>
                </a:lnTo>
                <a:lnTo>
                  <a:pt x="34564" y="31683"/>
                </a:lnTo>
                <a:lnTo>
                  <a:pt x="32628" y="30723"/>
                </a:lnTo>
                <a:lnTo>
                  <a:pt x="30723" y="29763"/>
                </a:lnTo>
                <a:lnTo>
                  <a:pt x="28788" y="28803"/>
                </a:lnTo>
                <a:lnTo>
                  <a:pt x="27843" y="27843"/>
                </a:lnTo>
                <a:lnTo>
                  <a:pt x="25908" y="27843"/>
                </a:lnTo>
                <a:lnTo>
                  <a:pt x="24003" y="26883"/>
                </a:lnTo>
                <a:lnTo>
                  <a:pt x="22067" y="25923"/>
                </a:lnTo>
                <a:lnTo>
                  <a:pt x="20162" y="24963"/>
                </a:lnTo>
                <a:lnTo>
                  <a:pt x="19202" y="24963"/>
                </a:lnTo>
                <a:lnTo>
                  <a:pt x="17282" y="24002"/>
                </a:lnTo>
                <a:lnTo>
                  <a:pt x="16322" y="23042"/>
                </a:lnTo>
                <a:lnTo>
                  <a:pt x="14386" y="22082"/>
                </a:lnTo>
                <a:lnTo>
                  <a:pt x="13441" y="21122"/>
                </a:lnTo>
                <a:lnTo>
                  <a:pt x="12481" y="20162"/>
                </a:lnTo>
                <a:lnTo>
                  <a:pt x="11521" y="19202"/>
                </a:lnTo>
                <a:lnTo>
                  <a:pt x="11521" y="14401"/>
                </a:lnTo>
                <a:lnTo>
                  <a:pt x="12481" y="13441"/>
                </a:lnTo>
                <a:lnTo>
                  <a:pt x="12481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8" name="object 378"/>
          <p:cNvSpPr/>
          <p:nvPr/>
        </p:nvSpPr>
        <p:spPr>
          <a:xfrm>
            <a:off x="2297445" y="1892838"/>
            <a:ext cx="46085" cy="86395"/>
          </a:xfrm>
          <a:custGeom>
            <a:avLst/>
            <a:gdLst/>
            <a:ahLst/>
            <a:cxnLst/>
            <a:rect l="l" t="t" r="r" b="b"/>
            <a:pathLst>
              <a:path w="46085" h="86395">
                <a:moveTo>
                  <a:pt x="43205" y="31668"/>
                </a:moveTo>
                <a:lnTo>
                  <a:pt x="43205" y="30723"/>
                </a:lnTo>
                <a:lnTo>
                  <a:pt x="44165" y="29748"/>
                </a:lnTo>
                <a:lnTo>
                  <a:pt x="44165" y="27843"/>
                </a:lnTo>
                <a:lnTo>
                  <a:pt x="42245" y="27843"/>
                </a:lnTo>
                <a:lnTo>
                  <a:pt x="42245" y="26868"/>
                </a:lnTo>
                <a:lnTo>
                  <a:pt x="34564" y="26868"/>
                </a:lnTo>
                <a:lnTo>
                  <a:pt x="33604" y="27843"/>
                </a:lnTo>
                <a:lnTo>
                  <a:pt x="32644" y="27843"/>
                </a:lnTo>
                <a:lnTo>
                  <a:pt x="32644" y="28788"/>
                </a:lnTo>
                <a:lnTo>
                  <a:pt x="31683" y="28788"/>
                </a:lnTo>
                <a:lnTo>
                  <a:pt x="10561" y="52791"/>
                </a:lnTo>
                <a:lnTo>
                  <a:pt x="10561" y="960"/>
                </a:lnTo>
                <a:lnTo>
                  <a:pt x="9601" y="960"/>
                </a:lnTo>
                <a:lnTo>
                  <a:pt x="9601" y="0"/>
                </a:lnTo>
                <a:lnTo>
                  <a:pt x="960" y="0"/>
                </a:lnTo>
                <a:lnTo>
                  <a:pt x="0" y="960"/>
                </a:lnTo>
                <a:lnTo>
                  <a:pt x="0" y="86395"/>
                </a:lnTo>
                <a:lnTo>
                  <a:pt x="9601" y="86395"/>
                </a:lnTo>
                <a:lnTo>
                  <a:pt x="10561" y="85435"/>
                </a:lnTo>
                <a:lnTo>
                  <a:pt x="10561" y="53751"/>
                </a:lnTo>
                <a:lnTo>
                  <a:pt x="34564" y="84475"/>
                </a:lnTo>
                <a:lnTo>
                  <a:pt x="34564" y="85435"/>
                </a:lnTo>
                <a:lnTo>
                  <a:pt x="35524" y="86395"/>
                </a:lnTo>
                <a:lnTo>
                  <a:pt x="46085" y="86395"/>
                </a:lnTo>
                <a:lnTo>
                  <a:pt x="46085" y="83515"/>
                </a:lnTo>
                <a:lnTo>
                  <a:pt x="45125" y="83515"/>
                </a:lnTo>
                <a:lnTo>
                  <a:pt x="45125" y="81594"/>
                </a:lnTo>
                <a:lnTo>
                  <a:pt x="22082" y="52791"/>
                </a:lnTo>
                <a:lnTo>
                  <a:pt x="42245" y="31668"/>
                </a:lnTo>
                <a:lnTo>
                  <a:pt x="43205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9" name="object 379"/>
          <p:cNvSpPr/>
          <p:nvPr/>
        </p:nvSpPr>
        <p:spPr>
          <a:xfrm>
            <a:off x="2380960" y="1897639"/>
            <a:ext cx="50886" cy="82555"/>
          </a:xfrm>
          <a:custGeom>
            <a:avLst/>
            <a:gdLst/>
            <a:ahLst/>
            <a:cxnLst/>
            <a:rect l="l" t="t" r="r" b="b"/>
            <a:pathLst>
              <a:path w="50886" h="82555">
                <a:moveTo>
                  <a:pt x="22082" y="44150"/>
                </a:moveTo>
                <a:lnTo>
                  <a:pt x="24963" y="45110"/>
                </a:lnTo>
                <a:lnTo>
                  <a:pt x="26883" y="46070"/>
                </a:lnTo>
                <a:lnTo>
                  <a:pt x="29763" y="46070"/>
                </a:lnTo>
                <a:lnTo>
                  <a:pt x="31683" y="47030"/>
                </a:lnTo>
                <a:lnTo>
                  <a:pt x="33604" y="48950"/>
                </a:lnTo>
                <a:lnTo>
                  <a:pt x="35524" y="49910"/>
                </a:lnTo>
                <a:lnTo>
                  <a:pt x="36484" y="51831"/>
                </a:lnTo>
                <a:lnTo>
                  <a:pt x="37444" y="53751"/>
                </a:lnTo>
                <a:lnTo>
                  <a:pt x="38404" y="55671"/>
                </a:lnTo>
                <a:lnTo>
                  <a:pt x="38404" y="63352"/>
                </a:lnTo>
                <a:lnTo>
                  <a:pt x="37444" y="65272"/>
                </a:lnTo>
                <a:lnTo>
                  <a:pt x="37444" y="67193"/>
                </a:lnTo>
                <a:lnTo>
                  <a:pt x="35524" y="69113"/>
                </a:lnTo>
                <a:lnTo>
                  <a:pt x="34564" y="70073"/>
                </a:lnTo>
                <a:lnTo>
                  <a:pt x="32644" y="71033"/>
                </a:lnTo>
                <a:lnTo>
                  <a:pt x="31683" y="71993"/>
                </a:lnTo>
                <a:lnTo>
                  <a:pt x="29763" y="72953"/>
                </a:lnTo>
                <a:lnTo>
                  <a:pt x="26883" y="73913"/>
                </a:lnTo>
                <a:lnTo>
                  <a:pt x="16322" y="73913"/>
                </a:lnTo>
                <a:lnTo>
                  <a:pt x="14401" y="72953"/>
                </a:lnTo>
                <a:lnTo>
                  <a:pt x="12481" y="71993"/>
                </a:lnTo>
                <a:lnTo>
                  <a:pt x="9601" y="71993"/>
                </a:lnTo>
                <a:lnTo>
                  <a:pt x="8641" y="71033"/>
                </a:lnTo>
                <a:lnTo>
                  <a:pt x="6720" y="70073"/>
                </a:lnTo>
                <a:lnTo>
                  <a:pt x="4800" y="69113"/>
                </a:lnTo>
                <a:lnTo>
                  <a:pt x="3840" y="69113"/>
                </a:lnTo>
                <a:lnTo>
                  <a:pt x="2880" y="68153"/>
                </a:lnTo>
                <a:lnTo>
                  <a:pt x="975" y="68153"/>
                </a:lnTo>
                <a:lnTo>
                  <a:pt x="0" y="69113"/>
                </a:lnTo>
                <a:lnTo>
                  <a:pt x="0" y="74874"/>
                </a:lnTo>
                <a:lnTo>
                  <a:pt x="975" y="75834"/>
                </a:lnTo>
                <a:lnTo>
                  <a:pt x="975" y="76794"/>
                </a:lnTo>
                <a:lnTo>
                  <a:pt x="1920" y="77754"/>
                </a:lnTo>
                <a:lnTo>
                  <a:pt x="2880" y="77754"/>
                </a:lnTo>
                <a:lnTo>
                  <a:pt x="3840" y="78714"/>
                </a:lnTo>
                <a:lnTo>
                  <a:pt x="4800" y="79674"/>
                </a:lnTo>
                <a:lnTo>
                  <a:pt x="6720" y="79674"/>
                </a:lnTo>
                <a:lnTo>
                  <a:pt x="8641" y="80634"/>
                </a:lnTo>
                <a:lnTo>
                  <a:pt x="10561" y="81594"/>
                </a:lnTo>
                <a:lnTo>
                  <a:pt x="12481" y="81594"/>
                </a:lnTo>
                <a:lnTo>
                  <a:pt x="14401" y="82555"/>
                </a:lnTo>
                <a:lnTo>
                  <a:pt x="30723" y="82555"/>
                </a:lnTo>
                <a:lnTo>
                  <a:pt x="34564" y="81594"/>
                </a:lnTo>
                <a:lnTo>
                  <a:pt x="37444" y="79674"/>
                </a:lnTo>
                <a:lnTo>
                  <a:pt x="41285" y="78714"/>
                </a:lnTo>
                <a:lnTo>
                  <a:pt x="43205" y="75834"/>
                </a:lnTo>
                <a:lnTo>
                  <a:pt x="46085" y="73913"/>
                </a:lnTo>
                <a:lnTo>
                  <a:pt x="48006" y="71993"/>
                </a:lnTo>
                <a:lnTo>
                  <a:pt x="48966" y="69113"/>
                </a:lnTo>
                <a:lnTo>
                  <a:pt x="49926" y="65272"/>
                </a:lnTo>
                <a:lnTo>
                  <a:pt x="50886" y="62392"/>
                </a:lnTo>
                <a:lnTo>
                  <a:pt x="50886" y="55671"/>
                </a:lnTo>
                <a:lnTo>
                  <a:pt x="49926" y="53751"/>
                </a:lnTo>
                <a:lnTo>
                  <a:pt x="48966" y="51831"/>
                </a:lnTo>
                <a:lnTo>
                  <a:pt x="48006" y="48950"/>
                </a:lnTo>
                <a:lnTo>
                  <a:pt x="47045" y="47030"/>
                </a:lnTo>
                <a:lnTo>
                  <a:pt x="45125" y="46070"/>
                </a:lnTo>
                <a:lnTo>
                  <a:pt x="44165" y="44150"/>
                </a:lnTo>
                <a:lnTo>
                  <a:pt x="42245" y="42230"/>
                </a:lnTo>
                <a:lnTo>
                  <a:pt x="39364" y="41269"/>
                </a:lnTo>
                <a:lnTo>
                  <a:pt x="37444" y="40309"/>
                </a:lnTo>
                <a:lnTo>
                  <a:pt x="34564" y="39349"/>
                </a:lnTo>
                <a:lnTo>
                  <a:pt x="31683" y="39349"/>
                </a:lnTo>
                <a:lnTo>
                  <a:pt x="34564" y="38389"/>
                </a:lnTo>
                <a:lnTo>
                  <a:pt x="36484" y="38389"/>
                </a:lnTo>
                <a:lnTo>
                  <a:pt x="38404" y="36469"/>
                </a:lnTo>
                <a:lnTo>
                  <a:pt x="40325" y="35509"/>
                </a:lnTo>
                <a:lnTo>
                  <a:pt x="42245" y="34549"/>
                </a:lnTo>
                <a:lnTo>
                  <a:pt x="43205" y="32628"/>
                </a:lnTo>
                <a:lnTo>
                  <a:pt x="44165" y="30708"/>
                </a:lnTo>
                <a:lnTo>
                  <a:pt x="45125" y="28788"/>
                </a:lnTo>
                <a:lnTo>
                  <a:pt x="46085" y="26868"/>
                </a:lnTo>
                <a:lnTo>
                  <a:pt x="47045" y="24947"/>
                </a:lnTo>
                <a:lnTo>
                  <a:pt x="47045" y="16306"/>
                </a:lnTo>
                <a:lnTo>
                  <a:pt x="46085" y="14386"/>
                </a:lnTo>
                <a:lnTo>
                  <a:pt x="45125" y="11521"/>
                </a:lnTo>
                <a:lnTo>
                  <a:pt x="45125" y="9585"/>
                </a:lnTo>
                <a:lnTo>
                  <a:pt x="43205" y="6705"/>
                </a:lnTo>
                <a:lnTo>
                  <a:pt x="41285" y="5760"/>
                </a:lnTo>
                <a:lnTo>
                  <a:pt x="39364" y="3840"/>
                </a:lnTo>
                <a:lnTo>
                  <a:pt x="37444" y="1920"/>
                </a:lnTo>
                <a:lnTo>
                  <a:pt x="34564" y="960"/>
                </a:lnTo>
                <a:lnTo>
                  <a:pt x="31683" y="0"/>
                </a:lnTo>
                <a:lnTo>
                  <a:pt x="19202" y="0"/>
                </a:lnTo>
                <a:lnTo>
                  <a:pt x="17282" y="960"/>
                </a:lnTo>
                <a:lnTo>
                  <a:pt x="14401" y="960"/>
                </a:lnTo>
                <a:lnTo>
                  <a:pt x="12481" y="1920"/>
                </a:lnTo>
                <a:lnTo>
                  <a:pt x="10561" y="2865"/>
                </a:lnTo>
                <a:lnTo>
                  <a:pt x="8641" y="2865"/>
                </a:lnTo>
                <a:lnTo>
                  <a:pt x="7680" y="3840"/>
                </a:lnTo>
                <a:lnTo>
                  <a:pt x="6720" y="4800"/>
                </a:lnTo>
                <a:lnTo>
                  <a:pt x="4800" y="5760"/>
                </a:lnTo>
                <a:lnTo>
                  <a:pt x="3840" y="6705"/>
                </a:lnTo>
                <a:lnTo>
                  <a:pt x="2880" y="6705"/>
                </a:lnTo>
                <a:lnTo>
                  <a:pt x="2880" y="15361"/>
                </a:lnTo>
                <a:lnTo>
                  <a:pt x="5760" y="15361"/>
                </a:lnTo>
                <a:lnTo>
                  <a:pt x="6720" y="14386"/>
                </a:lnTo>
                <a:lnTo>
                  <a:pt x="7680" y="13426"/>
                </a:lnTo>
                <a:lnTo>
                  <a:pt x="8641" y="13426"/>
                </a:lnTo>
                <a:lnTo>
                  <a:pt x="10561" y="12481"/>
                </a:lnTo>
                <a:lnTo>
                  <a:pt x="11521" y="11521"/>
                </a:lnTo>
                <a:lnTo>
                  <a:pt x="13441" y="10546"/>
                </a:lnTo>
                <a:lnTo>
                  <a:pt x="15361" y="9585"/>
                </a:lnTo>
                <a:lnTo>
                  <a:pt x="17282" y="9585"/>
                </a:lnTo>
                <a:lnTo>
                  <a:pt x="20162" y="8641"/>
                </a:lnTo>
                <a:lnTo>
                  <a:pt x="24963" y="8641"/>
                </a:lnTo>
                <a:lnTo>
                  <a:pt x="26883" y="9585"/>
                </a:lnTo>
                <a:lnTo>
                  <a:pt x="27843" y="9585"/>
                </a:lnTo>
                <a:lnTo>
                  <a:pt x="29763" y="10546"/>
                </a:lnTo>
                <a:lnTo>
                  <a:pt x="31683" y="11521"/>
                </a:lnTo>
                <a:lnTo>
                  <a:pt x="32644" y="12481"/>
                </a:lnTo>
                <a:lnTo>
                  <a:pt x="33604" y="13426"/>
                </a:lnTo>
                <a:lnTo>
                  <a:pt x="34564" y="14386"/>
                </a:lnTo>
                <a:lnTo>
                  <a:pt x="34564" y="16306"/>
                </a:lnTo>
                <a:lnTo>
                  <a:pt x="35524" y="18227"/>
                </a:lnTo>
                <a:lnTo>
                  <a:pt x="35524" y="24947"/>
                </a:lnTo>
                <a:lnTo>
                  <a:pt x="34564" y="26868"/>
                </a:lnTo>
                <a:lnTo>
                  <a:pt x="33604" y="28788"/>
                </a:lnTo>
                <a:lnTo>
                  <a:pt x="32644" y="30708"/>
                </a:lnTo>
                <a:lnTo>
                  <a:pt x="30723" y="31668"/>
                </a:lnTo>
                <a:lnTo>
                  <a:pt x="29763" y="33588"/>
                </a:lnTo>
                <a:lnTo>
                  <a:pt x="27843" y="34549"/>
                </a:lnTo>
                <a:lnTo>
                  <a:pt x="24963" y="35509"/>
                </a:lnTo>
                <a:lnTo>
                  <a:pt x="23042" y="35509"/>
                </a:lnTo>
                <a:lnTo>
                  <a:pt x="20162" y="36469"/>
                </a:lnTo>
                <a:lnTo>
                  <a:pt x="9601" y="36469"/>
                </a:lnTo>
                <a:lnTo>
                  <a:pt x="8641" y="37429"/>
                </a:lnTo>
                <a:lnTo>
                  <a:pt x="8641" y="44150"/>
                </a:lnTo>
                <a:lnTo>
                  <a:pt x="22082" y="441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0" name="object 380"/>
          <p:cNvSpPr/>
          <p:nvPr/>
        </p:nvSpPr>
        <p:spPr>
          <a:xfrm>
            <a:off x="2441447" y="1965792"/>
            <a:ext cx="21122" cy="31683"/>
          </a:xfrm>
          <a:custGeom>
            <a:avLst/>
            <a:gdLst/>
            <a:ahLst/>
            <a:cxnLst/>
            <a:rect l="l" t="t" r="r" b="b"/>
            <a:pathLst>
              <a:path w="21122" h="31683">
                <a:moveTo>
                  <a:pt x="16322" y="0"/>
                </a:moveTo>
                <a:lnTo>
                  <a:pt x="10561" y="0"/>
                </a:lnTo>
                <a:lnTo>
                  <a:pt x="9601" y="960"/>
                </a:lnTo>
                <a:lnTo>
                  <a:pt x="9601" y="1920"/>
                </a:lnTo>
                <a:lnTo>
                  <a:pt x="8641" y="2880"/>
                </a:lnTo>
                <a:lnTo>
                  <a:pt x="8641" y="12481"/>
                </a:lnTo>
                <a:lnTo>
                  <a:pt x="960" y="29763"/>
                </a:lnTo>
                <a:lnTo>
                  <a:pt x="0" y="30723"/>
                </a:lnTo>
                <a:lnTo>
                  <a:pt x="960" y="30723"/>
                </a:lnTo>
                <a:lnTo>
                  <a:pt x="960" y="31683"/>
                </a:lnTo>
                <a:lnTo>
                  <a:pt x="6720" y="31683"/>
                </a:lnTo>
                <a:lnTo>
                  <a:pt x="6720" y="30723"/>
                </a:lnTo>
                <a:lnTo>
                  <a:pt x="8641" y="30723"/>
                </a:lnTo>
                <a:lnTo>
                  <a:pt x="8641" y="29763"/>
                </a:lnTo>
                <a:lnTo>
                  <a:pt x="17282" y="17282"/>
                </a:lnTo>
                <a:lnTo>
                  <a:pt x="18227" y="16322"/>
                </a:lnTo>
                <a:lnTo>
                  <a:pt x="18227" y="15361"/>
                </a:lnTo>
                <a:lnTo>
                  <a:pt x="19187" y="14401"/>
                </a:lnTo>
                <a:lnTo>
                  <a:pt x="19187" y="13441"/>
                </a:lnTo>
                <a:lnTo>
                  <a:pt x="20162" y="12481"/>
                </a:lnTo>
                <a:lnTo>
                  <a:pt x="20162" y="10561"/>
                </a:lnTo>
                <a:lnTo>
                  <a:pt x="21122" y="9601"/>
                </a:lnTo>
                <a:lnTo>
                  <a:pt x="21122" y="2880"/>
                </a:lnTo>
                <a:lnTo>
                  <a:pt x="20162" y="1920"/>
                </a:lnTo>
                <a:lnTo>
                  <a:pt x="20162" y="960"/>
                </a:lnTo>
                <a:lnTo>
                  <a:pt x="19187" y="0"/>
                </a:lnTo>
                <a:lnTo>
                  <a:pt x="163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1" name="object 381"/>
          <p:cNvSpPr/>
          <p:nvPr/>
        </p:nvSpPr>
        <p:spPr>
          <a:xfrm>
            <a:off x="2501920" y="1898599"/>
            <a:ext cx="60472" cy="80634"/>
          </a:xfrm>
          <a:custGeom>
            <a:avLst/>
            <a:gdLst/>
            <a:ahLst/>
            <a:cxnLst/>
            <a:rect l="l" t="t" r="r" b="b"/>
            <a:pathLst>
              <a:path w="60472" h="80634">
                <a:moveTo>
                  <a:pt x="960" y="8625"/>
                </a:moveTo>
                <a:lnTo>
                  <a:pt x="960" y="9585"/>
                </a:lnTo>
                <a:lnTo>
                  <a:pt x="24963" y="9585"/>
                </a:lnTo>
                <a:lnTo>
                  <a:pt x="24963" y="80634"/>
                </a:lnTo>
                <a:lnTo>
                  <a:pt x="34564" y="80634"/>
                </a:lnTo>
                <a:lnTo>
                  <a:pt x="34564" y="79674"/>
                </a:lnTo>
                <a:lnTo>
                  <a:pt x="35524" y="79674"/>
                </a:lnTo>
                <a:lnTo>
                  <a:pt x="35524" y="9585"/>
                </a:lnTo>
                <a:lnTo>
                  <a:pt x="58567" y="9585"/>
                </a:lnTo>
                <a:lnTo>
                  <a:pt x="58567" y="8625"/>
                </a:lnTo>
                <a:lnTo>
                  <a:pt x="59512" y="8625"/>
                </a:lnTo>
                <a:lnTo>
                  <a:pt x="59512" y="6720"/>
                </a:lnTo>
                <a:lnTo>
                  <a:pt x="60472" y="5745"/>
                </a:lnTo>
                <a:lnTo>
                  <a:pt x="60472" y="2880"/>
                </a:lnTo>
                <a:lnTo>
                  <a:pt x="59512" y="2880"/>
                </a:lnTo>
                <a:lnTo>
                  <a:pt x="59512" y="960"/>
                </a:lnTo>
                <a:lnTo>
                  <a:pt x="58567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8625"/>
                </a:lnTo>
                <a:lnTo>
                  <a:pt x="960" y="86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2" name="object 382"/>
          <p:cNvSpPr/>
          <p:nvPr/>
        </p:nvSpPr>
        <p:spPr>
          <a:xfrm>
            <a:off x="2569113" y="1965792"/>
            <a:ext cx="22082" cy="14401"/>
          </a:xfrm>
          <a:custGeom>
            <a:avLst/>
            <a:gdLst/>
            <a:ahLst/>
            <a:cxnLst/>
            <a:rect l="l" t="t" r="r" b="b"/>
            <a:pathLst>
              <a:path w="22082" h="14401">
                <a:moveTo>
                  <a:pt x="2880" y="3840"/>
                </a:moveTo>
                <a:lnTo>
                  <a:pt x="960" y="1920"/>
                </a:lnTo>
                <a:lnTo>
                  <a:pt x="0" y="0"/>
                </a:lnTo>
                <a:lnTo>
                  <a:pt x="960" y="13441"/>
                </a:lnTo>
                <a:lnTo>
                  <a:pt x="3840" y="14401"/>
                </a:lnTo>
                <a:lnTo>
                  <a:pt x="15361" y="14401"/>
                </a:lnTo>
                <a:lnTo>
                  <a:pt x="18242" y="12481"/>
                </a:lnTo>
                <a:lnTo>
                  <a:pt x="22082" y="10561"/>
                </a:lnTo>
                <a:lnTo>
                  <a:pt x="20162" y="2880"/>
                </a:lnTo>
                <a:lnTo>
                  <a:pt x="18242" y="4800"/>
                </a:lnTo>
                <a:lnTo>
                  <a:pt x="16322" y="5760"/>
                </a:lnTo>
                <a:lnTo>
                  <a:pt x="13441" y="6720"/>
                </a:lnTo>
                <a:lnTo>
                  <a:pt x="7680" y="6720"/>
                </a:lnTo>
                <a:lnTo>
                  <a:pt x="4815" y="5760"/>
                </a:lnTo>
                <a:lnTo>
                  <a:pt x="288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3" name="object 383"/>
          <p:cNvSpPr/>
          <p:nvPr/>
        </p:nvSpPr>
        <p:spPr>
          <a:xfrm>
            <a:off x="2558552" y="1918746"/>
            <a:ext cx="46085" cy="60487"/>
          </a:xfrm>
          <a:custGeom>
            <a:avLst/>
            <a:gdLst/>
            <a:ahLst/>
            <a:cxnLst/>
            <a:rect l="l" t="t" r="r" b="b"/>
            <a:pathLst>
              <a:path w="46085" h="60487">
                <a:moveTo>
                  <a:pt x="41285" y="5760"/>
                </a:moveTo>
                <a:lnTo>
                  <a:pt x="39364" y="3840"/>
                </a:lnTo>
                <a:lnTo>
                  <a:pt x="37444" y="1935"/>
                </a:lnTo>
                <a:lnTo>
                  <a:pt x="34564" y="1935"/>
                </a:lnTo>
                <a:lnTo>
                  <a:pt x="31683" y="960"/>
                </a:lnTo>
                <a:lnTo>
                  <a:pt x="27843" y="0"/>
                </a:lnTo>
                <a:lnTo>
                  <a:pt x="20162" y="0"/>
                </a:lnTo>
                <a:lnTo>
                  <a:pt x="17282" y="960"/>
                </a:lnTo>
                <a:lnTo>
                  <a:pt x="15377" y="960"/>
                </a:lnTo>
                <a:lnTo>
                  <a:pt x="13441" y="1935"/>
                </a:lnTo>
                <a:lnTo>
                  <a:pt x="11521" y="1935"/>
                </a:lnTo>
                <a:lnTo>
                  <a:pt x="9601" y="2880"/>
                </a:lnTo>
                <a:lnTo>
                  <a:pt x="8656" y="3840"/>
                </a:lnTo>
                <a:lnTo>
                  <a:pt x="6720" y="3840"/>
                </a:lnTo>
                <a:lnTo>
                  <a:pt x="5775" y="4815"/>
                </a:lnTo>
                <a:lnTo>
                  <a:pt x="4815" y="5760"/>
                </a:lnTo>
                <a:lnTo>
                  <a:pt x="3840" y="5760"/>
                </a:lnTo>
                <a:lnTo>
                  <a:pt x="3840" y="6720"/>
                </a:lnTo>
                <a:lnTo>
                  <a:pt x="2880" y="7680"/>
                </a:lnTo>
                <a:lnTo>
                  <a:pt x="2880" y="13441"/>
                </a:lnTo>
                <a:lnTo>
                  <a:pt x="3840" y="13441"/>
                </a:lnTo>
                <a:lnTo>
                  <a:pt x="3840" y="14401"/>
                </a:lnTo>
                <a:lnTo>
                  <a:pt x="6720" y="14401"/>
                </a:lnTo>
                <a:lnTo>
                  <a:pt x="7680" y="13441"/>
                </a:lnTo>
                <a:lnTo>
                  <a:pt x="8656" y="12481"/>
                </a:lnTo>
                <a:lnTo>
                  <a:pt x="9601" y="12481"/>
                </a:lnTo>
                <a:lnTo>
                  <a:pt x="11521" y="11521"/>
                </a:lnTo>
                <a:lnTo>
                  <a:pt x="12496" y="10561"/>
                </a:lnTo>
                <a:lnTo>
                  <a:pt x="14401" y="9601"/>
                </a:lnTo>
                <a:lnTo>
                  <a:pt x="16322" y="9601"/>
                </a:lnTo>
                <a:lnTo>
                  <a:pt x="18242" y="8656"/>
                </a:lnTo>
                <a:lnTo>
                  <a:pt x="27843" y="8656"/>
                </a:lnTo>
                <a:lnTo>
                  <a:pt x="28803" y="9601"/>
                </a:lnTo>
                <a:lnTo>
                  <a:pt x="30723" y="9601"/>
                </a:lnTo>
                <a:lnTo>
                  <a:pt x="31683" y="10561"/>
                </a:lnTo>
                <a:lnTo>
                  <a:pt x="33604" y="11521"/>
                </a:lnTo>
                <a:lnTo>
                  <a:pt x="34564" y="13441"/>
                </a:lnTo>
                <a:lnTo>
                  <a:pt x="34564" y="14401"/>
                </a:lnTo>
                <a:lnTo>
                  <a:pt x="35524" y="16322"/>
                </a:lnTo>
                <a:lnTo>
                  <a:pt x="35524" y="17282"/>
                </a:lnTo>
                <a:lnTo>
                  <a:pt x="36484" y="19202"/>
                </a:lnTo>
                <a:lnTo>
                  <a:pt x="36484" y="25923"/>
                </a:lnTo>
                <a:lnTo>
                  <a:pt x="24003" y="25923"/>
                </a:lnTo>
                <a:lnTo>
                  <a:pt x="20162" y="26883"/>
                </a:lnTo>
                <a:lnTo>
                  <a:pt x="16322" y="26883"/>
                </a:lnTo>
                <a:lnTo>
                  <a:pt x="13441" y="27843"/>
                </a:lnTo>
                <a:lnTo>
                  <a:pt x="9601" y="28803"/>
                </a:lnTo>
                <a:lnTo>
                  <a:pt x="7680" y="30723"/>
                </a:lnTo>
                <a:lnTo>
                  <a:pt x="4815" y="32644"/>
                </a:lnTo>
                <a:lnTo>
                  <a:pt x="3840" y="34564"/>
                </a:lnTo>
                <a:lnTo>
                  <a:pt x="1935" y="36484"/>
                </a:lnTo>
                <a:lnTo>
                  <a:pt x="975" y="38404"/>
                </a:lnTo>
                <a:lnTo>
                  <a:pt x="0" y="41285"/>
                </a:lnTo>
                <a:lnTo>
                  <a:pt x="0" y="47045"/>
                </a:lnTo>
                <a:lnTo>
                  <a:pt x="975" y="49926"/>
                </a:lnTo>
                <a:lnTo>
                  <a:pt x="1935" y="51846"/>
                </a:lnTo>
                <a:lnTo>
                  <a:pt x="2880" y="53766"/>
                </a:lnTo>
                <a:lnTo>
                  <a:pt x="3840" y="55686"/>
                </a:lnTo>
                <a:lnTo>
                  <a:pt x="5775" y="57607"/>
                </a:lnTo>
                <a:lnTo>
                  <a:pt x="7680" y="58567"/>
                </a:lnTo>
                <a:lnTo>
                  <a:pt x="9601" y="59527"/>
                </a:lnTo>
                <a:lnTo>
                  <a:pt x="11521" y="60487"/>
                </a:lnTo>
                <a:lnTo>
                  <a:pt x="10561" y="47045"/>
                </a:lnTo>
                <a:lnTo>
                  <a:pt x="10561" y="42245"/>
                </a:lnTo>
                <a:lnTo>
                  <a:pt x="11521" y="41285"/>
                </a:lnTo>
                <a:lnTo>
                  <a:pt x="11521" y="39364"/>
                </a:lnTo>
                <a:lnTo>
                  <a:pt x="12496" y="38404"/>
                </a:lnTo>
                <a:lnTo>
                  <a:pt x="13441" y="37444"/>
                </a:lnTo>
                <a:lnTo>
                  <a:pt x="14401" y="36484"/>
                </a:lnTo>
                <a:lnTo>
                  <a:pt x="16322" y="35524"/>
                </a:lnTo>
                <a:lnTo>
                  <a:pt x="18242" y="34564"/>
                </a:lnTo>
                <a:lnTo>
                  <a:pt x="20162" y="34564"/>
                </a:lnTo>
                <a:lnTo>
                  <a:pt x="22082" y="33604"/>
                </a:lnTo>
                <a:lnTo>
                  <a:pt x="36484" y="33604"/>
                </a:lnTo>
                <a:lnTo>
                  <a:pt x="36484" y="45125"/>
                </a:lnTo>
                <a:lnTo>
                  <a:pt x="33604" y="48005"/>
                </a:lnTo>
                <a:lnTo>
                  <a:pt x="30723" y="49926"/>
                </a:lnTo>
                <a:lnTo>
                  <a:pt x="32644" y="57607"/>
                </a:lnTo>
                <a:lnTo>
                  <a:pt x="34564" y="55686"/>
                </a:lnTo>
                <a:lnTo>
                  <a:pt x="37444" y="53766"/>
                </a:lnTo>
                <a:lnTo>
                  <a:pt x="37444" y="60487"/>
                </a:lnTo>
                <a:lnTo>
                  <a:pt x="46085" y="60487"/>
                </a:lnTo>
                <a:lnTo>
                  <a:pt x="46085" y="14401"/>
                </a:lnTo>
                <a:lnTo>
                  <a:pt x="45125" y="12481"/>
                </a:lnTo>
                <a:lnTo>
                  <a:pt x="44165" y="9601"/>
                </a:lnTo>
                <a:lnTo>
                  <a:pt x="43205" y="7680"/>
                </a:lnTo>
                <a:lnTo>
                  <a:pt x="41285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4" name="object 384"/>
          <p:cNvSpPr/>
          <p:nvPr/>
        </p:nvSpPr>
        <p:spPr>
          <a:xfrm>
            <a:off x="2619039" y="1918746"/>
            <a:ext cx="40309" cy="61447"/>
          </a:xfrm>
          <a:custGeom>
            <a:avLst/>
            <a:gdLst/>
            <a:ahLst/>
            <a:cxnLst/>
            <a:rect l="l" t="t" r="r" b="b"/>
            <a:pathLst>
              <a:path w="40309" h="61447">
                <a:moveTo>
                  <a:pt x="12481" y="11521"/>
                </a:moveTo>
                <a:lnTo>
                  <a:pt x="13441" y="11521"/>
                </a:lnTo>
                <a:lnTo>
                  <a:pt x="14401" y="10561"/>
                </a:lnTo>
                <a:lnTo>
                  <a:pt x="15361" y="9601"/>
                </a:lnTo>
                <a:lnTo>
                  <a:pt x="16322" y="8656"/>
                </a:lnTo>
                <a:lnTo>
                  <a:pt x="19202" y="8656"/>
                </a:lnTo>
                <a:lnTo>
                  <a:pt x="20162" y="7680"/>
                </a:lnTo>
                <a:lnTo>
                  <a:pt x="24003" y="7680"/>
                </a:lnTo>
                <a:lnTo>
                  <a:pt x="25923" y="8656"/>
                </a:lnTo>
                <a:lnTo>
                  <a:pt x="26883" y="8656"/>
                </a:lnTo>
                <a:lnTo>
                  <a:pt x="28803" y="9601"/>
                </a:lnTo>
                <a:lnTo>
                  <a:pt x="29748" y="9601"/>
                </a:lnTo>
                <a:lnTo>
                  <a:pt x="31683" y="10561"/>
                </a:lnTo>
                <a:lnTo>
                  <a:pt x="32644" y="10561"/>
                </a:lnTo>
                <a:lnTo>
                  <a:pt x="33588" y="11521"/>
                </a:lnTo>
                <a:lnTo>
                  <a:pt x="34564" y="12481"/>
                </a:lnTo>
                <a:lnTo>
                  <a:pt x="36469" y="12481"/>
                </a:lnTo>
                <a:lnTo>
                  <a:pt x="36469" y="11521"/>
                </a:lnTo>
                <a:lnTo>
                  <a:pt x="37429" y="11521"/>
                </a:lnTo>
                <a:lnTo>
                  <a:pt x="37429" y="5760"/>
                </a:lnTo>
                <a:lnTo>
                  <a:pt x="36469" y="4815"/>
                </a:lnTo>
                <a:lnTo>
                  <a:pt x="36469" y="3840"/>
                </a:lnTo>
                <a:lnTo>
                  <a:pt x="35524" y="3840"/>
                </a:lnTo>
                <a:lnTo>
                  <a:pt x="34564" y="2880"/>
                </a:lnTo>
                <a:lnTo>
                  <a:pt x="33588" y="2880"/>
                </a:lnTo>
                <a:lnTo>
                  <a:pt x="32644" y="1935"/>
                </a:lnTo>
                <a:lnTo>
                  <a:pt x="30723" y="1935"/>
                </a:lnTo>
                <a:lnTo>
                  <a:pt x="29748" y="960"/>
                </a:lnTo>
                <a:lnTo>
                  <a:pt x="26883" y="960"/>
                </a:lnTo>
                <a:lnTo>
                  <a:pt x="24963" y="0"/>
                </a:lnTo>
                <a:lnTo>
                  <a:pt x="19202" y="0"/>
                </a:lnTo>
                <a:lnTo>
                  <a:pt x="16322" y="960"/>
                </a:lnTo>
                <a:lnTo>
                  <a:pt x="13441" y="1935"/>
                </a:lnTo>
                <a:lnTo>
                  <a:pt x="10561" y="2880"/>
                </a:lnTo>
                <a:lnTo>
                  <a:pt x="8641" y="3840"/>
                </a:lnTo>
                <a:lnTo>
                  <a:pt x="6720" y="4815"/>
                </a:lnTo>
                <a:lnTo>
                  <a:pt x="4800" y="6720"/>
                </a:lnTo>
                <a:lnTo>
                  <a:pt x="3840" y="8656"/>
                </a:lnTo>
                <a:lnTo>
                  <a:pt x="2880" y="10561"/>
                </a:lnTo>
                <a:lnTo>
                  <a:pt x="1920" y="12481"/>
                </a:lnTo>
                <a:lnTo>
                  <a:pt x="1920" y="21122"/>
                </a:lnTo>
                <a:lnTo>
                  <a:pt x="2880" y="23042"/>
                </a:lnTo>
                <a:lnTo>
                  <a:pt x="3840" y="24963"/>
                </a:lnTo>
                <a:lnTo>
                  <a:pt x="4800" y="26883"/>
                </a:lnTo>
                <a:lnTo>
                  <a:pt x="5760" y="27843"/>
                </a:lnTo>
                <a:lnTo>
                  <a:pt x="7680" y="28803"/>
                </a:lnTo>
                <a:lnTo>
                  <a:pt x="8641" y="29763"/>
                </a:lnTo>
                <a:lnTo>
                  <a:pt x="10561" y="30723"/>
                </a:lnTo>
                <a:lnTo>
                  <a:pt x="12481" y="31683"/>
                </a:lnTo>
                <a:lnTo>
                  <a:pt x="14401" y="32644"/>
                </a:lnTo>
                <a:lnTo>
                  <a:pt x="16322" y="33604"/>
                </a:lnTo>
                <a:lnTo>
                  <a:pt x="17282" y="34564"/>
                </a:lnTo>
                <a:lnTo>
                  <a:pt x="19202" y="34564"/>
                </a:lnTo>
                <a:lnTo>
                  <a:pt x="21122" y="35524"/>
                </a:lnTo>
                <a:lnTo>
                  <a:pt x="23042" y="36484"/>
                </a:lnTo>
                <a:lnTo>
                  <a:pt x="24003" y="36484"/>
                </a:lnTo>
                <a:lnTo>
                  <a:pt x="25923" y="37444"/>
                </a:lnTo>
                <a:lnTo>
                  <a:pt x="26883" y="38404"/>
                </a:lnTo>
                <a:lnTo>
                  <a:pt x="27843" y="39364"/>
                </a:lnTo>
                <a:lnTo>
                  <a:pt x="28803" y="40325"/>
                </a:lnTo>
                <a:lnTo>
                  <a:pt x="29748" y="41285"/>
                </a:lnTo>
                <a:lnTo>
                  <a:pt x="29748" y="47045"/>
                </a:lnTo>
                <a:lnTo>
                  <a:pt x="28803" y="48966"/>
                </a:lnTo>
                <a:lnTo>
                  <a:pt x="28803" y="49926"/>
                </a:lnTo>
                <a:lnTo>
                  <a:pt x="27843" y="50886"/>
                </a:lnTo>
                <a:lnTo>
                  <a:pt x="26883" y="50886"/>
                </a:lnTo>
                <a:lnTo>
                  <a:pt x="25923" y="51846"/>
                </a:lnTo>
                <a:lnTo>
                  <a:pt x="24003" y="52806"/>
                </a:lnTo>
                <a:lnTo>
                  <a:pt x="23042" y="52806"/>
                </a:lnTo>
                <a:lnTo>
                  <a:pt x="22082" y="53766"/>
                </a:lnTo>
                <a:lnTo>
                  <a:pt x="16322" y="53766"/>
                </a:lnTo>
                <a:lnTo>
                  <a:pt x="13441" y="52806"/>
                </a:lnTo>
                <a:lnTo>
                  <a:pt x="12481" y="52806"/>
                </a:lnTo>
                <a:lnTo>
                  <a:pt x="10561" y="51846"/>
                </a:lnTo>
                <a:lnTo>
                  <a:pt x="8641" y="51846"/>
                </a:lnTo>
                <a:lnTo>
                  <a:pt x="7680" y="50886"/>
                </a:lnTo>
                <a:lnTo>
                  <a:pt x="5760" y="49926"/>
                </a:lnTo>
                <a:lnTo>
                  <a:pt x="4800" y="49926"/>
                </a:lnTo>
                <a:lnTo>
                  <a:pt x="3840" y="48966"/>
                </a:lnTo>
                <a:lnTo>
                  <a:pt x="2880" y="48005"/>
                </a:lnTo>
                <a:lnTo>
                  <a:pt x="960" y="48005"/>
                </a:lnTo>
                <a:lnTo>
                  <a:pt x="960" y="49926"/>
                </a:lnTo>
                <a:lnTo>
                  <a:pt x="0" y="50886"/>
                </a:lnTo>
                <a:lnTo>
                  <a:pt x="0" y="53766"/>
                </a:lnTo>
                <a:lnTo>
                  <a:pt x="960" y="54726"/>
                </a:lnTo>
                <a:lnTo>
                  <a:pt x="960" y="56647"/>
                </a:lnTo>
                <a:lnTo>
                  <a:pt x="1920" y="57607"/>
                </a:lnTo>
                <a:lnTo>
                  <a:pt x="2880" y="58567"/>
                </a:lnTo>
                <a:lnTo>
                  <a:pt x="3840" y="58567"/>
                </a:lnTo>
                <a:lnTo>
                  <a:pt x="4800" y="59527"/>
                </a:lnTo>
                <a:lnTo>
                  <a:pt x="5760" y="59527"/>
                </a:lnTo>
                <a:lnTo>
                  <a:pt x="7680" y="60487"/>
                </a:lnTo>
                <a:lnTo>
                  <a:pt x="8641" y="60487"/>
                </a:lnTo>
                <a:lnTo>
                  <a:pt x="10561" y="61447"/>
                </a:lnTo>
                <a:lnTo>
                  <a:pt x="24003" y="61447"/>
                </a:lnTo>
                <a:lnTo>
                  <a:pt x="26883" y="60487"/>
                </a:lnTo>
                <a:lnTo>
                  <a:pt x="29748" y="59527"/>
                </a:lnTo>
                <a:lnTo>
                  <a:pt x="31683" y="58567"/>
                </a:lnTo>
                <a:lnTo>
                  <a:pt x="33588" y="56647"/>
                </a:lnTo>
                <a:lnTo>
                  <a:pt x="36469" y="55686"/>
                </a:lnTo>
                <a:lnTo>
                  <a:pt x="37429" y="53766"/>
                </a:lnTo>
                <a:lnTo>
                  <a:pt x="38404" y="51846"/>
                </a:lnTo>
                <a:lnTo>
                  <a:pt x="39364" y="48966"/>
                </a:lnTo>
                <a:lnTo>
                  <a:pt x="40309" y="47045"/>
                </a:lnTo>
                <a:lnTo>
                  <a:pt x="40309" y="41285"/>
                </a:lnTo>
                <a:lnTo>
                  <a:pt x="39364" y="39364"/>
                </a:lnTo>
                <a:lnTo>
                  <a:pt x="39364" y="37444"/>
                </a:lnTo>
                <a:lnTo>
                  <a:pt x="38404" y="35524"/>
                </a:lnTo>
                <a:lnTo>
                  <a:pt x="37429" y="34564"/>
                </a:lnTo>
                <a:lnTo>
                  <a:pt x="35524" y="32644"/>
                </a:lnTo>
                <a:lnTo>
                  <a:pt x="34564" y="31683"/>
                </a:lnTo>
                <a:lnTo>
                  <a:pt x="32644" y="30723"/>
                </a:lnTo>
                <a:lnTo>
                  <a:pt x="30723" y="29763"/>
                </a:lnTo>
                <a:lnTo>
                  <a:pt x="29748" y="28803"/>
                </a:lnTo>
                <a:lnTo>
                  <a:pt x="27843" y="27843"/>
                </a:lnTo>
                <a:lnTo>
                  <a:pt x="25923" y="27843"/>
                </a:lnTo>
                <a:lnTo>
                  <a:pt x="24003" y="26883"/>
                </a:lnTo>
                <a:lnTo>
                  <a:pt x="22082" y="25923"/>
                </a:lnTo>
                <a:lnTo>
                  <a:pt x="21122" y="24963"/>
                </a:lnTo>
                <a:lnTo>
                  <a:pt x="19202" y="24963"/>
                </a:lnTo>
                <a:lnTo>
                  <a:pt x="17282" y="24002"/>
                </a:lnTo>
                <a:lnTo>
                  <a:pt x="16322" y="23042"/>
                </a:lnTo>
                <a:lnTo>
                  <a:pt x="14401" y="22082"/>
                </a:lnTo>
                <a:lnTo>
                  <a:pt x="13441" y="21122"/>
                </a:lnTo>
                <a:lnTo>
                  <a:pt x="12481" y="20162"/>
                </a:lnTo>
                <a:lnTo>
                  <a:pt x="12481" y="19202"/>
                </a:lnTo>
                <a:lnTo>
                  <a:pt x="11521" y="18242"/>
                </a:lnTo>
                <a:lnTo>
                  <a:pt x="11521" y="14401"/>
                </a:lnTo>
                <a:lnTo>
                  <a:pt x="12481" y="13441"/>
                </a:lnTo>
                <a:lnTo>
                  <a:pt x="12481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5" name="object 385"/>
          <p:cNvSpPr/>
          <p:nvPr/>
        </p:nvSpPr>
        <p:spPr>
          <a:xfrm>
            <a:off x="2673751" y="1892838"/>
            <a:ext cx="46085" cy="86395"/>
          </a:xfrm>
          <a:custGeom>
            <a:avLst/>
            <a:gdLst/>
            <a:ahLst/>
            <a:cxnLst/>
            <a:rect l="l" t="t" r="r" b="b"/>
            <a:pathLst>
              <a:path w="46085" h="86395">
                <a:moveTo>
                  <a:pt x="42245" y="31668"/>
                </a:moveTo>
                <a:lnTo>
                  <a:pt x="43205" y="31668"/>
                </a:lnTo>
                <a:lnTo>
                  <a:pt x="43205" y="30723"/>
                </a:lnTo>
                <a:lnTo>
                  <a:pt x="44165" y="30723"/>
                </a:lnTo>
                <a:lnTo>
                  <a:pt x="44165" y="27843"/>
                </a:lnTo>
                <a:lnTo>
                  <a:pt x="43205" y="27843"/>
                </a:lnTo>
                <a:lnTo>
                  <a:pt x="42245" y="26868"/>
                </a:lnTo>
                <a:lnTo>
                  <a:pt x="34564" y="26868"/>
                </a:lnTo>
                <a:lnTo>
                  <a:pt x="34564" y="27843"/>
                </a:lnTo>
                <a:lnTo>
                  <a:pt x="32644" y="27843"/>
                </a:lnTo>
                <a:lnTo>
                  <a:pt x="32644" y="28788"/>
                </a:lnTo>
                <a:lnTo>
                  <a:pt x="31683" y="28788"/>
                </a:lnTo>
                <a:lnTo>
                  <a:pt x="10561" y="52791"/>
                </a:lnTo>
                <a:lnTo>
                  <a:pt x="10561" y="960"/>
                </a:lnTo>
                <a:lnTo>
                  <a:pt x="9601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85435"/>
                </a:lnTo>
                <a:lnTo>
                  <a:pt x="960" y="85435"/>
                </a:lnTo>
                <a:lnTo>
                  <a:pt x="960" y="86395"/>
                </a:lnTo>
                <a:lnTo>
                  <a:pt x="10561" y="86395"/>
                </a:lnTo>
                <a:lnTo>
                  <a:pt x="10561" y="53751"/>
                </a:lnTo>
                <a:lnTo>
                  <a:pt x="34564" y="84475"/>
                </a:lnTo>
                <a:lnTo>
                  <a:pt x="34564" y="85435"/>
                </a:lnTo>
                <a:lnTo>
                  <a:pt x="35524" y="85435"/>
                </a:lnTo>
                <a:lnTo>
                  <a:pt x="35524" y="86395"/>
                </a:lnTo>
                <a:lnTo>
                  <a:pt x="46085" y="86395"/>
                </a:lnTo>
                <a:lnTo>
                  <a:pt x="46085" y="83515"/>
                </a:lnTo>
                <a:lnTo>
                  <a:pt x="45125" y="82555"/>
                </a:lnTo>
                <a:lnTo>
                  <a:pt x="45125" y="81594"/>
                </a:lnTo>
                <a:lnTo>
                  <a:pt x="22082" y="52791"/>
                </a:lnTo>
                <a:lnTo>
                  <a:pt x="42245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6" name="object 386"/>
          <p:cNvSpPr/>
          <p:nvPr/>
        </p:nvSpPr>
        <p:spPr>
          <a:xfrm>
            <a:off x="2753426" y="1898599"/>
            <a:ext cx="69128" cy="80634"/>
          </a:xfrm>
          <a:custGeom>
            <a:avLst/>
            <a:gdLst/>
            <a:ahLst/>
            <a:cxnLst/>
            <a:rect l="l" t="t" r="r" b="b"/>
            <a:pathLst>
              <a:path w="69128" h="80634">
                <a:moveTo>
                  <a:pt x="10561" y="78714"/>
                </a:moveTo>
                <a:lnTo>
                  <a:pt x="17282" y="59512"/>
                </a:lnTo>
                <a:lnTo>
                  <a:pt x="20177" y="50871"/>
                </a:lnTo>
                <a:lnTo>
                  <a:pt x="34564" y="10561"/>
                </a:lnTo>
                <a:lnTo>
                  <a:pt x="48006" y="50871"/>
                </a:lnTo>
                <a:lnTo>
                  <a:pt x="50886" y="59512"/>
                </a:lnTo>
                <a:lnTo>
                  <a:pt x="58567" y="78714"/>
                </a:lnTo>
                <a:lnTo>
                  <a:pt x="58567" y="80634"/>
                </a:lnTo>
                <a:lnTo>
                  <a:pt x="69128" y="80634"/>
                </a:lnTo>
                <a:lnTo>
                  <a:pt x="69128" y="76794"/>
                </a:lnTo>
                <a:lnTo>
                  <a:pt x="42245" y="1904"/>
                </a:lnTo>
                <a:lnTo>
                  <a:pt x="41285" y="1904"/>
                </a:lnTo>
                <a:lnTo>
                  <a:pt x="41285" y="960"/>
                </a:lnTo>
                <a:lnTo>
                  <a:pt x="40325" y="0"/>
                </a:lnTo>
                <a:lnTo>
                  <a:pt x="28803" y="0"/>
                </a:lnTo>
                <a:lnTo>
                  <a:pt x="28803" y="960"/>
                </a:lnTo>
                <a:lnTo>
                  <a:pt x="27843" y="960"/>
                </a:lnTo>
                <a:lnTo>
                  <a:pt x="27843" y="1904"/>
                </a:lnTo>
                <a:lnTo>
                  <a:pt x="960" y="76794"/>
                </a:lnTo>
                <a:lnTo>
                  <a:pt x="0" y="77754"/>
                </a:lnTo>
                <a:lnTo>
                  <a:pt x="0" y="80634"/>
                </a:lnTo>
                <a:lnTo>
                  <a:pt x="9616" y="80634"/>
                </a:lnTo>
                <a:lnTo>
                  <a:pt x="10561" y="79674"/>
                </a:lnTo>
                <a:lnTo>
                  <a:pt x="10561" y="78714"/>
                </a:lnTo>
                <a:close/>
              </a:path>
              <a:path w="69128" h="80634">
                <a:moveTo>
                  <a:pt x="20177" y="50871"/>
                </a:moveTo>
                <a:lnTo>
                  <a:pt x="17282" y="59512"/>
                </a:lnTo>
                <a:lnTo>
                  <a:pt x="50886" y="59512"/>
                </a:lnTo>
                <a:lnTo>
                  <a:pt x="48006" y="50871"/>
                </a:lnTo>
                <a:lnTo>
                  <a:pt x="20177" y="5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7" name="object 387"/>
          <p:cNvSpPr/>
          <p:nvPr/>
        </p:nvSpPr>
        <p:spPr>
          <a:xfrm>
            <a:off x="3014548" y="1855393"/>
            <a:ext cx="156469" cy="70073"/>
          </a:xfrm>
          <a:custGeom>
            <a:avLst/>
            <a:gdLst/>
            <a:ahLst/>
            <a:cxnLst/>
            <a:rect l="l" t="t" r="r" b="b"/>
            <a:pathLst>
              <a:path w="156469" h="70073">
                <a:moveTo>
                  <a:pt x="156469" y="35524"/>
                </a:moveTo>
                <a:lnTo>
                  <a:pt x="85435" y="0"/>
                </a:lnTo>
                <a:lnTo>
                  <a:pt x="85435" y="31684"/>
                </a:lnTo>
                <a:lnTo>
                  <a:pt x="95036" y="31683"/>
                </a:lnTo>
                <a:lnTo>
                  <a:pt x="95996" y="33604"/>
                </a:lnTo>
                <a:lnTo>
                  <a:pt x="95996" y="36484"/>
                </a:lnTo>
                <a:lnTo>
                  <a:pt x="95036" y="38404"/>
                </a:lnTo>
                <a:lnTo>
                  <a:pt x="85435" y="38405"/>
                </a:lnTo>
                <a:lnTo>
                  <a:pt x="85435" y="70073"/>
                </a:lnTo>
                <a:lnTo>
                  <a:pt x="156469" y="35524"/>
                </a:lnTo>
                <a:close/>
              </a:path>
              <a:path w="156469" h="70073">
                <a:moveTo>
                  <a:pt x="0" y="33604"/>
                </a:moveTo>
                <a:lnTo>
                  <a:pt x="0" y="36484"/>
                </a:lnTo>
                <a:lnTo>
                  <a:pt x="1920" y="38404"/>
                </a:lnTo>
                <a:lnTo>
                  <a:pt x="85435" y="38405"/>
                </a:lnTo>
                <a:lnTo>
                  <a:pt x="85435" y="31684"/>
                </a:lnTo>
                <a:lnTo>
                  <a:pt x="1920" y="31683"/>
                </a:lnTo>
                <a:lnTo>
                  <a:pt x="0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8" name="object 388"/>
          <p:cNvSpPr/>
          <p:nvPr/>
        </p:nvSpPr>
        <p:spPr>
          <a:xfrm>
            <a:off x="3013588" y="1855393"/>
            <a:ext cx="157429" cy="71033"/>
          </a:xfrm>
          <a:custGeom>
            <a:avLst/>
            <a:gdLst/>
            <a:ahLst/>
            <a:cxnLst/>
            <a:rect l="l" t="t" r="r" b="b"/>
            <a:pathLst>
              <a:path w="157429" h="71033">
                <a:moveTo>
                  <a:pt x="95036" y="37444"/>
                </a:moveTo>
                <a:lnTo>
                  <a:pt x="93116" y="38404"/>
                </a:lnTo>
                <a:lnTo>
                  <a:pt x="87355" y="38404"/>
                </a:lnTo>
                <a:lnTo>
                  <a:pt x="87355" y="31683"/>
                </a:lnTo>
                <a:lnTo>
                  <a:pt x="86395" y="31684"/>
                </a:lnTo>
                <a:lnTo>
                  <a:pt x="86395" y="38404"/>
                </a:lnTo>
                <a:lnTo>
                  <a:pt x="4800" y="38404"/>
                </a:lnTo>
                <a:lnTo>
                  <a:pt x="2880" y="37444"/>
                </a:lnTo>
                <a:lnTo>
                  <a:pt x="1920" y="37444"/>
                </a:lnTo>
                <a:lnTo>
                  <a:pt x="2880" y="38404"/>
                </a:lnTo>
                <a:lnTo>
                  <a:pt x="4800" y="39364"/>
                </a:lnTo>
                <a:lnTo>
                  <a:pt x="86395" y="39365"/>
                </a:lnTo>
                <a:lnTo>
                  <a:pt x="86395" y="70073"/>
                </a:lnTo>
                <a:lnTo>
                  <a:pt x="87355" y="70073"/>
                </a:lnTo>
                <a:lnTo>
                  <a:pt x="157429" y="35524"/>
                </a:lnTo>
                <a:lnTo>
                  <a:pt x="156469" y="35044"/>
                </a:lnTo>
                <a:lnTo>
                  <a:pt x="87355" y="69593"/>
                </a:lnTo>
                <a:lnTo>
                  <a:pt x="87355" y="39364"/>
                </a:lnTo>
                <a:lnTo>
                  <a:pt x="94076" y="39364"/>
                </a:lnTo>
                <a:lnTo>
                  <a:pt x="95036" y="38404"/>
                </a:lnTo>
                <a:lnTo>
                  <a:pt x="96956" y="37444"/>
                </a:lnTo>
                <a:lnTo>
                  <a:pt x="96956" y="36484"/>
                </a:lnTo>
                <a:lnTo>
                  <a:pt x="95996" y="37444"/>
                </a:lnTo>
                <a:lnTo>
                  <a:pt x="95036" y="37444"/>
                </a:lnTo>
                <a:close/>
              </a:path>
              <a:path w="157429" h="71033">
                <a:moveTo>
                  <a:pt x="87355" y="70073"/>
                </a:moveTo>
                <a:lnTo>
                  <a:pt x="86395" y="70073"/>
                </a:lnTo>
                <a:lnTo>
                  <a:pt x="86395" y="71033"/>
                </a:lnTo>
                <a:lnTo>
                  <a:pt x="157429" y="35524"/>
                </a:lnTo>
                <a:lnTo>
                  <a:pt x="87355" y="70073"/>
                </a:lnTo>
                <a:close/>
              </a:path>
              <a:path w="157429" h="71033">
                <a:moveTo>
                  <a:pt x="96956" y="33604"/>
                </a:moveTo>
                <a:lnTo>
                  <a:pt x="96956" y="36484"/>
                </a:lnTo>
                <a:lnTo>
                  <a:pt x="97917" y="36484"/>
                </a:lnTo>
                <a:lnTo>
                  <a:pt x="97917" y="33604"/>
                </a:lnTo>
                <a:lnTo>
                  <a:pt x="96956" y="33604"/>
                </a:lnTo>
                <a:close/>
              </a:path>
              <a:path w="157429" h="71033">
                <a:moveTo>
                  <a:pt x="87355" y="0"/>
                </a:moveTo>
                <a:lnTo>
                  <a:pt x="86395" y="0"/>
                </a:lnTo>
                <a:lnTo>
                  <a:pt x="86395" y="30723"/>
                </a:lnTo>
                <a:lnTo>
                  <a:pt x="4800" y="30723"/>
                </a:lnTo>
                <a:lnTo>
                  <a:pt x="2880" y="31683"/>
                </a:lnTo>
                <a:lnTo>
                  <a:pt x="1920" y="31683"/>
                </a:lnTo>
                <a:lnTo>
                  <a:pt x="1920" y="32644"/>
                </a:lnTo>
                <a:lnTo>
                  <a:pt x="2880" y="32644"/>
                </a:lnTo>
                <a:lnTo>
                  <a:pt x="4800" y="31683"/>
                </a:lnTo>
                <a:lnTo>
                  <a:pt x="93116" y="31683"/>
                </a:lnTo>
                <a:lnTo>
                  <a:pt x="95036" y="32644"/>
                </a:lnTo>
                <a:lnTo>
                  <a:pt x="95996" y="32644"/>
                </a:lnTo>
                <a:lnTo>
                  <a:pt x="96956" y="33604"/>
                </a:lnTo>
                <a:lnTo>
                  <a:pt x="96956" y="31683"/>
                </a:lnTo>
                <a:lnTo>
                  <a:pt x="95036" y="31683"/>
                </a:lnTo>
                <a:lnTo>
                  <a:pt x="94076" y="30723"/>
                </a:lnTo>
                <a:lnTo>
                  <a:pt x="87355" y="30723"/>
                </a:lnTo>
                <a:lnTo>
                  <a:pt x="87355" y="480"/>
                </a:lnTo>
                <a:lnTo>
                  <a:pt x="156469" y="35044"/>
                </a:lnTo>
                <a:lnTo>
                  <a:pt x="157429" y="35524"/>
                </a:lnTo>
                <a:lnTo>
                  <a:pt x="157429" y="34564"/>
                </a:lnTo>
                <a:lnTo>
                  <a:pt x="87355" y="467"/>
                </a:lnTo>
                <a:lnTo>
                  <a:pt x="87355" y="0"/>
                </a:lnTo>
                <a:close/>
              </a:path>
              <a:path w="157429" h="71033">
                <a:moveTo>
                  <a:pt x="960" y="35524"/>
                </a:moveTo>
                <a:lnTo>
                  <a:pt x="1920" y="33604"/>
                </a:lnTo>
                <a:lnTo>
                  <a:pt x="1920" y="32644"/>
                </a:lnTo>
                <a:lnTo>
                  <a:pt x="960" y="33604"/>
                </a:lnTo>
                <a:lnTo>
                  <a:pt x="0" y="35524"/>
                </a:lnTo>
                <a:lnTo>
                  <a:pt x="960" y="36484"/>
                </a:lnTo>
                <a:lnTo>
                  <a:pt x="1920" y="37444"/>
                </a:lnTo>
                <a:lnTo>
                  <a:pt x="1920" y="36484"/>
                </a:lnTo>
                <a:lnTo>
                  <a:pt x="960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9" name="object 389"/>
          <p:cNvSpPr/>
          <p:nvPr/>
        </p:nvSpPr>
        <p:spPr>
          <a:xfrm>
            <a:off x="1546753" y="1399413"/>
            <a:ext cx="41285" cy="81594"/>
          </a:xfrm>
          <a:custGeom>
            <a:avLst/>
            <a:gdLst/>
            <a:ahLst/>
            <a:cxnLst/>
            <a:rect l="l" t="t" r="r" b="b"/>
            <a:pathLst>
              <a:path w="41285" h="81594">
                <a:moveTo>
                  <a:pt x="0" y="960"/>
                </a:moveTo>
                <a:lnTo>
                  <a:pt x="0" y="79674"/>
                </a:lnTo>
                <a:lnTo>
                  <a:pt x="960" y="80634"/>
                </a:lnTo>
                <a:lnTo>
                  <a:pt x="1920" y="80634"/>
                </a:lnTo>
                <a:lnTo>
                  <a:pt x="2880" y="81594"/>
                </a:lnTo>
                <a:lnTo>
                  <a:pt x="40325" y="81594"/>
                </a:lnTo>
                <a:lnTo>
                  <a:pt x="40325" y="80634"/>
                </a:lnTo>
                <a:lnTo>
                  <a:pt x="41285" y="80634"/>
                </a:lnTo>
                <a:lnTo>
                  <a:pt x="41285" y="72953"/>
                </a:lnTo>
                <a:lnTo>
                  <a:pt x="40325" y="71993"/>
                </a:lnTo>
                <a:lnTo>
                  <a:pt x="10561" y="71993"/>
                </a:lnTo>
                <a:lnTo>
                  <a:pt x="10561" y="960"/>
                </a:lnTo>
                <a:lnTo>
                  <a:pt x="8641" y="960"/>
                </a:lnTo>
                <a:lnTo>
                  <a:pt x="8641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0" name="object 390"/>
          <p:cNvSpPr/>
          <p:nvPr/>
        </p:nvSpPr>
        <p:spPr>
          <a:xfrm>
            <a:off x="1625467" y="1398452"/>
            <a:ext cx="18242" cy="79674"/>
          </a:xfrm>
          <a:custGeom>
            <a:avLst/>
            <a:gdLst/>
            <a:ahLst/>
            <a:cxnLst/>
            <a:rect l="l" t="t" r="r" b="b"/>
            <a:pathLst>
              <a:path w="18242" h="79674">
                <a:moveTo>
                  <a:pt x="960" y="67193"/>
                </a:moveTo>
                <a:lnTo>
                  <a:pt x="960" y="69113"/>
                </a:lnTo>
                <a:lnTo>
                  <a:pt x="1920" y="71033"/>
                </a:lnTo>
                <a:lnTo>
                  <a:pt x="2880" y="72953"/>
                </a:lnTo>
                <a:lnTo>
                  <a:pt x="3840" y="74874"/>
                </a:lnTo>
                <a:lnTo>
                  <a:pt x="5760" y="75834"/>
                </a:lnTo>
                <a:lnTo>
                  <a:pt x="7680" y="77754"/>
                </a:lnTo>
                <a:lnTo>
                  <a:pt x="8641" y="78714"/>
                </a:lnTo>
                <a:lnTo>
                  <a:pt x="10561" y="79674"/>
                </a:lnTo>
                <a:lnTo>
                  <a:pt x="10561" y="58552"/>
                </a:lnTo>
                <a:lnTo>
                  <a:pt x="11521" y="56631"/>
                </a:lnTo>
                <a:lnTo>
                  <a:pt x="11521" y="54711"/>
                </a:lnTo>
                <a:lnTo>
                  <a:pt x="12481" y="52791"/>
                </a:lnTo>
                <a:lnTo>
                  <a:pt x="13441" y="51831"/>
                </a:lnTo>
                <a:lnTo>
                  <a:pt x="14401" y="49910"/>
                </a:lnTo>
                <a:lnTo>
                  <a:pt x="15361" y="48950"/>
                </a:lnTo>
                <a:lnTo>
                  <a:pt x="16322" y="47990"/>
                </a:lnTo>
                <a:lnTo>
                  <a:pt x="18242" y="46070"/>
                </a:lnTo>
                <a:lnTo>
                  <a:pt x="18242" y="13441"/>
                </a:lnTo>
                <a:lnTo>
                  <a:pt x="17282" y="0"/>
                </a:lnTo>
                <a:lnTo>
                  <a:pt x="14401" y="1920"/>
                </a:lnTo>
                <a:lnTo>
                  <a:pt x="12481" y="3840"/>
                </a:lnTo>
                <a:lnTo>
                  <a:pt x="10561" y="5760"/>
                </a:lnTo>
                <a:lnTo>
                  <a:pt x="9601" y="7680"/>
                </a:lnTo>
                <a:lnTo>
                  <a:pt x="8641" y="9601"/>
                </a:lnTo>
                <a:lnTo>
                  <a:pt x="7680" y="12466"/>
                </a:lnTo>
                <a:lnTo>
                  <a:pt x="7680" y="23027"/>
                </a:lnTo>
                <a:lnTo>
                  <a:pt x="8641" y="24963"/>
                </a:lnTo>
                <a:lnTo>
                  <a:pt x="9601" y="25907"/>
                </a:lnTo>
                <a:lnTo>
                  <a:pt x="10561" y="27828"/>
                </a:lnTo>
                <a:lnTo>
                  <a:pt x="11521" y="29748"/>
                </a:lnTo>
                <a:lnTo>
                  <a:pt x="12481" y="31683"/>
                </a:lnTo>
                <a:lnTo>
                  <a:pt x="13441" y="32644"/>
                </a:lnTo>
                <a:lnTo>
                  <a:pt x="15361" y="35524"/>
                </a:lnTo>
                <a:lnTo>
                  <a:pt x="16322" y="37429"/>
                </a:lnTo>
                <a:lnTo>
                  <a:pt x="13441" y="39364"/>
                </a:lnTo>
                <a:lnTo>
                  <a:pt x="10561" y="41269"/>
                </a:lnTo>
                <a:lnTo>
                  <a:pt x="8641" y="43190"/>
                </a:lnTo>
                <a:lnTo>
                  <a:pt x="6720" y="44150"/>
                </a:lnTo>
                <a:lnTo>
                  <a:pt x="4800" y="46070"/>
                </a:lnTo>
                <a:lnTo>
                  <a:pt x="3840" y="47990"/>
                </a:lnTo>
                <a:lnTo>
                  <a:pt x="1920" y="49910"/>
                </a:lnTo>
                <a:lnTo>
                  <a:pt x="960" y="52791"/>
                </a:lnTo>
                <a:lnTo>
                  <a:pt x="960" y="54711"/>
                </a:lnTo>
                <a:lnTo>
                  <a:pt x="0" y="56631"/>
                </a:lnTo>
                <a:lnTo>
                  <a:pt x="0" y="65272"/>
                </a:lnTo>
                <a:lnTo>
                  <a:pt x="960" y="67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1" name="object 391"/>
          <p:cNvSpPr/>
          <p:nvPr/>
        </p:nvSpPr>
        <p:spPr>
          <a:xfrm>
            <a:off x="1636029" y="1396532"/>
            <a:ext cx="64312" cy="85435"/>
          </a:xfrm>
          <a:custGeom>
            <a:avLst/>
            <a:gdLst/>
            <a:ahLst/>
            <a:cxnLst/>
            <a:rect l="l" t="t" r="r" b="b"/>
            <a:pathLst>
              <a:path w="64312" h="85435">
                <a:moveTo>
                  <a:pt x="8641" y="13441"/>
                </a:moveTo>
                <a:lnTo>
                  <a:pt x="9601" y="12481"/>
                </a:lnTo>
                <a:lnTo>
                  <a:pt x="10561" y="11521"/>
                </a:lnTo>
                <a:lnTo>
                  <a:pt x="11521" y="10561"/>
                </a:lnTo>
                <a:lnTo>
                  <a:pt x="12481" y="9601"/>
                </a:lnTo>
                <a:lnTo>
                  <a:pt x="14401" y="8641"/>
                </a:lnTo>
                <a:lnTo>
                  <a:pt x="24963" y="8641"/>
                </a:lnTo>
                <a:lnTo>
                  <a:pt x="26883" y="9601"/>
                </a:lnTo>
                <a:lnTo>
                  <a:pt x="27843" y="10561"/>
                </a:lnTo>
                <a:lnTo>
                  <a:pt x="28803" y="10561"/>
                </a:lnTo>
                <a:lnTo>
                  <a:pt x="29763" y="11521"/>
                </a:lnTo>
                <a:lnTo>
                  <a:pt x="30723" y="12481"/>
                </a:lnTo>
                <a:lnTo>
                  <a:pt x="30723" y="15361"/>
                </a:lnTo>
                <a:lnTo>
                  <a:pt x="31683" y="16322"/>
                </a:lnTo>
                <a:lnTo>
                  <a:pt x="31683" y="19202"/>
                </a:lnTo>
                <a:lnTo>
                  <a:pt x="30723" y="20162"/>
                </a:lnTo>
                <a:lnTo>
                  <a:pt x="30723" y="21107"/>
                </a:lnTo>
                <a:lnTo>
                  <a:pt x="29763" y="23042"/>
                </a:lnTo>
                <a:lnTo>
                  <a:pt x="28803" y="24002"/>
                </a:lnTo>
                <a:lnTo>
                  <a:pt x="27843" y="25907"/>
                </a:lnTo>
                <a:lnTo>
                  <a:pt x="26883" y="26883"/>
                </a:lnTo>
                <a:lnTo>
                  <a:pt x="24963" y="27828"/>
                </a:lnTo>
                <a:lnTo>
                  <a:pt x="23042" y="29748"/>
                </a:lnTo>
                <a:lnTo>
                  <a:pt x="21122" y="30723"/>
                </a:lnTo>
                <a:lnTo>
                  <a:pt x="18242" y="32628"/>
                </a:lnTo>
                <a:lnTo>
                  <a:pt x="15361" y="34564"/>
                </a:lnTo>
                <a:lnTo>
                  <a:pt x="13441" y="32628"/>
                </a:lnTo>
                <a:lnTo>
                  <a:pt x="12481" y="30723"/>
                </a:lnTo>
                <a:lnTo>
                  <a:pt x="11521" y="29748"/>
                </a:lnTo>
                <a:lnTo>
                  <a:pt x="10561" y="27828"/>
                </a:lnTo>
                <a:lnTo>
                  <a:pt x="10561" y="26883"/>
                </a:lnTo>
                <a:lnTo>
                  <a:pt x="9601" y="25907"/>
                </a:lnTo>
                <a:lnTo>
                  <a:pt x="8641" y="24002"/>
                </a:lnTo>
                <a:lnTo>
                  <a:pt x="8641" y="23042"/>
                </a:lnTo>
                <a:lnTo>
                  <a:pt x="7680" y="22067"/>
                </a:lnTo>
                <a:lnTo>
                  <a:pt x="7680" y="47990"/>
                </a:lnTo>
                <a:lnTo>
                  <a:pt x="9601" y="47030"/>
                </a:lnTo>
                <a:lnTo>
                  <a:pt x="11521" y="46070"/>
                </a:lnTo>
                <a:lnTo>
                  <a:pt x="12481" y="47990"/>
                </a:lnTo>
                <a:lnTo>
                  <a:pt x="14401" y="49910"/>
                </a:lnTo>
                <a:lnTo>
                  <a:pt x="16322" y="51831"/>
                </a:lnTo>
                <a:lnTo>
                  <a:pt x="18242" y="53751"/>
                </a:lnTo>
                <a:lnTo>
                  <a:pt x="20162" y="55671"/>
                </a:lnTo>
                <a:lnTo>
                  <a:pt x="22082" y="57591"/>
                </a:lnTo>
                <a:lnTo>
                  <a:pt x="24002" y="59512"/>
                </a:lnTo>
                <a:lnTo>
                  <a:pt x="25923" y="61432"/>
                </a:lnTo>
                <a:lnTo>
                  <a:pt x="28803" y="63352"/>
                </a:lnTo>
                <a:lnTo>
                  <a:pt x="30723" y="66233"/>
                </a:lnTo>
                <a:lnTo>
                  <a:pt x="32644" y="68153"/>
                </a:lnTo>
                <a:lnTo>
                  <a:pt x="34564" y="69113"/>
                </a:lnTo>
                <a:lnTo>
                  <a:pt x="33588" y="70073"/>
                </a:lnTo>
                <a:lnTo>
                  <a:pt x="32644" y="71033"/>
                </a:lnTo>
                <a:lnTo>
                  <a:pt x="30723" y="71993"/>
                </a:lnTo>
                <a:lnTo>
                  <a:pt x="29763" y="72953"/>
                </a:lnTo>
                <a:lnTo>
                  <a:pt x="28803" y="73913"/>
                </a:lnTo>
                <a:lnTo>
                  <a:pt x="26883" y="74874"/>
                </a:lnTo>
                <a:lnTo>
                  <a:pt x="24963" y="74874"/>
                </a:lnTo>
                <a:lnTo>
                  <a:pt x="24002" y="75834"/>
                </a:lnTo>
                <a:lnTo>
                  <a:pt x="21122" y="75834"/>
                </a:lnTo>
                <a:lnTo>
                  <a:pt x="19202" y="76794"/>
                </a:lnTo>
                <a:lnTo>
                  <a:pt x="14401" y="76794"/>
                </a:lnTo>
                <a:lnTo>
                  <a:pt x="12481" y="75834"/>
                </a:lnTo>
                <a:lnTo>
                  <a:pt x="9601" y="74874"/>
                </a:lnTo>
                <a:lnTo>
                  <a:pt x="7680" y="74874"/>
                </a:lnTo>
                <a:lnTo>
                  <a:pt x="5760" y="73913"/>
                </a:lnTo>
                <a:lnTo>
                  <a:pt x="4800" y="71993"/>
                </a:lnTo>
                <a:lnTo>
                  <a:pt x="2880" y="71033"/>
                </a:lnTo>
                <a:lnTo>
                  <a:pt x="1920" y="69113"/>
                </a:lnTo>
                <a:lnTo>
                  <a:pt x="960" y="67193"/>
                </a:lnTo>
                <a:lnTo>
                  <a:pt x="960" y="66233"/>
                </a:lnTo>
                <a:lnTo>
                  <a:pt x="0" y="63352"/>
                </a:lnTo>
                <a:lnTo>
                  <a:pt x="0" y="81594"/>
                </a:lnTo>
                <a:lnTo>
                  <a:pt x="1920" y="82555"/>
                </a:lnTo>
                <a:lnTo>
                  <a:pt x="3840" y="83515"/>
                </a:lnTo>
                <a:lnTo>
                  <a:pt x="5760" y="84475"/>
                </a:lnTo>
                <a:lnTo>
                  <a:pt x="10561" y="84475"/>
                </a:lnTo>
                <a:lnTo>
                  <a:pt x="13441" y="85435"/>
                </a:lnTo>
                <a:lnTo>
                  <a:pt x="19202" y="85435"/>
                </a:lnTo>
                <a:lnTo>
                  <a:pt x="21122" y="84475"/>
                </a:lnTo>
                <a:lnTo>
                  <a:pt x="24002" y="84475"/>
                </a:lnTo>
                <a:lnTo>
                  <a:pt x="25923" y="83515"/>
                </a:lnTo>
                <a:lnTo>
                  <a:pt x="28803" y="83515"/>
                </a:lnTo>
                <a:lnTo>
                  <a:pt x="30723" y="82555"/>
                </a:lnTo>
                <a:lnTo>
                  <a:pt x="32644" y="81594"/>
                </a:lnTo>
                <a:lnTo>
                  <a:pt x="34564" y="80634"/>
                </a:lnTo>
                <a:lnTo>
                  <a:pt x="36484" y="79674"/>
                </a:lnTo>
                <a:lnTo>
                  <a:pt x="38404" y="77754"/>
                </a:lnTo>
                <a:lnTo>
                  <a:pt x="40309" y="76794"/>
                </a:lnTo>
                <a:lnTo>
                  <a:pt x="42245" y="75834"/>
                </a:lnTo>
                <a:lnTo>
                  <a:pt x="45110" y="77754"/>
                </a:lnTo>
                <a:lnTo>
                  <a:pt x="47045" y="78714"/>
                </a:lnTo>
                <a:lnTo>
                  <a:pt x="48966" y="79674"/>
                </a:lnTo>
                <a:lnTo>
                  <a:pt x="49926" y="81594"/>
                </a:lnTo>
                <a:lnTo>
                  <a:pt x="51831" y="82555"/>
                </a:lnTo>
                <a:lnTo>
                  <a:pt x="52806" y="83515"/>
                </a:lnTo>
                <a:lnTo>
                  <a:pt x="54711" y="83515"/>
                </a:lnTo>
                <a:lnTo>
                  <a:pt x="55671" y="84475"/>
                </a:lnTo>
                <a:lnTo>
                  <a:pt x="57591" y="84475"/>
                </a:lnTo>
                <a:lnTo>
                  <a:pt x="58552" y="85435"/>
                </a:lnTo>
                <a:lnTo>
                  <a:pt x="60487" y="85435"/>
                </a:lnTo>
                <a:lnTo>
                  <a:pt x="61432" y="84475"/>
                </a:lnTo>
                <a:lnTo>
                  <a:pt x="63352" y="84475"/>
                </a:lnTo>
                <a:lnTo>
                  <a:pt x="64312" y="83515"/>
                </a:lnTo>
                <a:lnTo>
                  <a:pt x="64312" y="76794"/>
                </a:lnTo>
                <a:lnTo>
                  <a:pt x="63352" y="76794"/>
                </a:lnTo>
                <a:lnTo>
                  <a:pt x="63352" y="75834"/>
                </a:lnTo>
                <a:lnTo>
                  <a:pt x="59512" y="75834"/>
                </a:lnTo>
                <a:lnTo>
                  <a:pt x="58552" y="74874"/>
                </a:lnTo>
                <a:lnTo>
                  <a:pt x="57591" y="74874"/>
                </a:lnTo>
                <a:lnTo>
                  <a:pt x="56647" y="73913"/>
                </a:lnTo>
                <a:lnTo>
                  <a:pt x="54711" y="72953"/>
                </a:lnTo>
                <a:lnTo>
                  <a:pt x="53766" y="71993"/>
                </a:lnTo>
                <a:lnTo>
                  <a:pt x="52806" y="71033"/>
                </a:lnTo>
                <a:lnTo>
                  <a:pt x="50871" y="70073"/>
                </a:lnTo>
                <a:lnTo>
                  <a:pt x="48966" y="68153"/>
                </a:lnTo>
                <a:lnTo>
                  <a:pt x="49926" y="66233"/>
                </a:lnTo>
                <a:lnTo>
                  <a:pt x="50871" y="65272"/>
                </a:lnTo>
                <a:lnTo>
                  <a:pt x="52806" y="63352"/>
                </a:lnTo>
                <a:lnTo>
                  <a:pt x="53766" y="60472"/>
                </a:lnTo>
                <a:lnTo>
                  <a:pt x="54711" y="58552"/>
                </a:lnTo>
                <a:lnTo>
                  <a:pt x="54711" y="56631"/>
                </a:lnTo>
                <a:lnTo>
                  <a:pt x="55671" y="54711"/>
                </a:lnTo>
                <a:lnTo>
                  <a:pt x="55671" y="52791"/>
                </a:lnTo>
                <a:lnTo>
                  <a:pt x="56647" y="49910"/>
                </a:lnTo>
                <a:lnTo>
                  <a:pt x="56647" y="47990"/>
                </a:lnTo>
                <a:lnTo>
                  <a:pt x="57591" y="46070"/>
                </a:lnTo>
                <a:lnTo>
                  <a:pt x="57591" y="41285"/>
                </a:lnTo>
                <a:lnTo>
                  <a:pt x="56647" y="40309"/>
                </a:lnTo>
                <a:lnTo>
                  <a:pt x="55671" y="40309"/>
                </a:lnTo>
                <a:lnTo>
                  <a:pt x="55671" y="39349"/>
                </a:lnTo>
                <a:lnTo>
                  <a:pt x="48966" y="39349"/>
                </a:lnTo>
                <a:lnTo>
                  <a:pt x="47990" y="40309"/>
                </a:lnTo>
                <a:lnTo>
                  <a:pt x="47045" y="40309"/>
                </a:lnTo>
                <a:lnTo>
                  <a:pt x="47045" y="48950"/>
                </a:lnTo>
                <a:lnTo>
                  <a:pt x="46085" y="50871"/>
                </a:lnTo>
                <a:lnTo>
                  <a:pt x="46085" y="51831"/>
                </a:lnTo>
                <a:lnTo>
                  <a:pt x="45110" y="53751"/>
                </a:lnTo>
                <a:lnTo>
                  <a:pt x="45110" y="55671"/>
                </a:lnTo>
                <a:lnTo>
                  <a:pt x="44150" y="56631"/>
                </a:lnTo>
                <a:lnTo>
                  <a:pt x="44150" y="58552"/>
                </a:lnTo>
                <a:lnTo>
                  <a:pt x="43205" y="59512"/>
                </a:lnTo>
                <a:lnTo>
                  <a:pt x="42245" y="61432"/>
                </a:lnTo>
                <a:lnTo>
                  <a:pt x="41269" y="62392"/>
                </a:lnTo>
                <a:lnTo>
                  <a:pt x="39364" y="60472"/>
                </a:lnTo>
                <a:lnTo>
                  <a:pt x="37429" y="58552"/>
                </a:lnTo>
                <a:lnTo>
                  <a:pt x="35524" y="56631"/>
                </a:lnTo>
                <a:lnTo>
                  <a:pt x="34564" y="55671"/>
                </a:lnTo>
                <a:lnTo>
                  <a:pt x="32644" y="53751"/>
                </a:lnTo>
                <a:lnTo>
                  <a:pt x="30723" y="51831"/>
                </a:lnTo>
                <a:lnTo>
                  <a:pt x="28803" y="49910"/>
                </a:lnTo>
                <a:lnTo>
                  <a:pt x="26883" y="47990"/>
                </a:lnTo>
                <a:lnTo>
                  <a:pt x="24963" y="46070"/>
                </a:lnTo>
                <a:lnTo>
                  <a:pt x="24002" y="44150"/>
                </a:lnTo>
                <a:lnTo>
                  <a:pt x="22082" y="42230"/>
                </a:lnTo>
                <a:lnTo>
                  <a:pt x="20162" y="40309"/>
                </a:lnTo>
                <a:lnTo>
                  <a:pt x="24963" y="38389"/>
                </a:lnTo>
                <a:lnTo>
                  <a:pt x="27843" y="36469"/>
                </a:lnTo>
                <a:lnTo>
                  <a:pt x="30723" y="34564"/>
                </a:lnTo>
                <a:lnTo>
                  <a:pt x="33588" y="32628"/>
                </a:lnTo>
                <a:lnTo>
                  <a:pt x="35524" y="30723"/>
                </a:lnTo>
                <a:lnTo>
                  <a:pt x="37429" y="28788"/>
                </a:lnTo>
                <a:lnTo>
                  <a:pt x="39364" y="26883"/>
                </a:lnTo>
                <a:lnTo>
                  <a:pt x="40309" y="24947"/>
                </a:lnTo>
                <a:lnTo>
                  <a:pt x="41269" y="23042"/>
                </a:lnTo>
                <a:lnTo>
                  <a:pt x="42245" y="21107"/>
                </a:lnTo>
                <a:lnTo>
                  <a:pt x="42245" y="13441"/>
                </a:lnTo>
                <a:lnTo>
                  <a:pt x="41269" y="11521"/>
                </a:lnTo>
                <a:lnTo>
                  <a:pt x="41269" y="9601"/>
                </a:lnTo>
                <a:lnTo>
                  <a:pt x="40309" y="7680"/>
                </a:lnTo>
                <a:lnTo>
                  <a:pt x="38404" y="5760"/>
                </a:lnTo>
                <a:lnTo>
                  <a:pt x="36484" y="3840"/>
                </a:lnTo>
                <a:lnTo>
                  <a:pt x="35524" y="2880"/>
                </a:lnTo>
                <a:lnTo>
                  <a:pt x="32644" y="1920"/>
                </a:lnTo>
                <a:lnTo>
                  <a:pt x="29763" y="960"/>
                </a:lnTo>
                <a:lnTo>
                  <a:pt x="27843" y="0"/>
                </a:lnTo>
                <a:lnTo>
                  <a:pt x="12481" y="0"/>
                </a:lnTo>
                <a:lnTo>
                  <a:pt x="9601" y="960"/>
                </a:lnTo>
                <a:lnTo>
                  <a:pt x="6720" y="1920"/>
                </a:lnTo>
                <a:lnTo>
                  <a:pt x="7680" y="15361"/>
                </a:lnTo>
                <a:lnTo>
                  <a:pt x="8641" y="14386"/>
                </a:lnTo>
                <a:lnTo>
                  <a:pt x="8641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2" name="object 392"/>
          <p:cNvSpPr/>
          <p:nvPr/>
        </p:nvSpPr>
        <p:spPr>
          <a:xfrm>
            <a:off x="1746427" y="1399413"/>
            <a:ext cx="57591" cy="81594"/>
          </a:xfrm>
          <a:custGeom>
            <a:avLst/>
            <a:gdLst/>
            <a:ahLst/>
            <a:cxnLst/>
            <a:rect l="l" t="t" r="r" b="b"/>
            <a:pathLst>
              <a:path w="57591" h="81594">
                <a:moveTo>
                  <a:pt x="56631" y="81594"/>
                </a:moveTo>
                <a:lnTo>
                  <a:pt x="56631" y="80634"/>
                </a:lnTo>
                <a:lnTo>
                  <a:pt x="57591" y="80634"/>
                </a:lnTo>
                <a:lnTo>
                  <a:pt x="57591" y="960"/>
                </a:lnTo>
                <a:lnTo>
                  <a:pt x="56631" y="960"/>
                </a:lnTo>
                <a:lnTo>
                  <a:pt x="55671" y="0"/>
                </a:lnTo>
                <a:lnTo>
                  <a:pt x="49910" y="0"/>
                </a:lnTo>
                <a:lnTo>
                  <a:pt x="48950" y="960"/>
                </a:lnTo>
                <a:lnTo>
                  <a:pt x="47030" y="960"/>
                </a:lnTo>
                <a:lnTo>
                  <a:pt x="47030" y="34564"/>
                </a:lnTo>
                <a:lnTo>
                  <a:pt x="10561" y="34564"/>
                </a:lnTo>
                <a:lnTo>
                  <a:pt x="10561" y="960"/>
                </a:lnTo>
                <a:lnTo>
                  <a:pt x="8641" y="960"/>
                </a:lnTo>
                <a:lnTo>
                  <a:pt x="8641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80634"/>
                </a:lnTo>
                <a:lnTo>
                  <a:pt x="960" y="80634"/>
                </a:lnTo>
                <a:lnTo>
                  <a:pt x="960" y="81594"/>
                </a:lnTo>
                <a:lnTo>
                  <a:pt x="8641" y="81594"/>
                </a:lnTo>
                <a:lnTo>
                  <a:pt x="9601" y="80634"/>
                </a:lnTo>
                <a:lnTo>
                  <a:pt x="10561" y="80634"/>
                </a:lnTo>
                <a:lnTo>
                  <a:pt x="10561" y="44150"/>
                </a:lnTo>
                <a:lnTo>
                  <a:pt x="47030" y="44150"/>
                </a:lnTo>
                <a:lnTo>
                  <a:pt x="47030" y="80634"/>
                </a:lnTo>
                <a:lnTo>
                  <a:pt x="48006" y="80634"/>
                </a:lnTo>
                <a:lnTo>
                  <a:pt x="48950" y="81594"/>
                </a:lnTo>
                <a:lnTo>
                  <a:pt x="56631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3" name="object 393"/>
          <p:cNvSpPr/>
          <p:nvPr/>
        </p:nvSpPr>
        <p:spPr>
          <a:xfrm>
            <a:off x="1409474" y="1417215"/>
            <a:ext cx="526066" cy="282923"/>
          </a:xfrm>
          <a:custGeom>
            <a:avLst/>
            <a:gdLst/>
            <a:ahLst/>
            <a:cxnLst/>
            <a:rect l="l" t="t" r="r" b="b"/>
            <a:pathLst>
              <a:path w="526066" h="282923">
                <a:moveTo>
                  <a:pt x="963" y="39789"/>
                </a:moveTo>
                <a:lnTo>
                  <a:pt x="1921" y="48430"/>
                </a:lnTo>
                <a:lnTo>
                  <a:pt x="3838" y="56111"/>
                </a:lnTo>
                <a:lnTo>
                  <a:pt x="8921" y="71183"/>
                </a:lnTo>
                <a:lnTo>
                  <a:pt x="15724" y="85304"/>
                </a:lnTo>
                <a:lnTo>
                  <a:pt x="24111" y="98490"/>
                </a:lnTo>
                <a:lnTo>
                  <a:pt x="33944" y="110754"/>
                </a:lnTo>
                <a:lnTo>
                  <a:pt x="45089" y="122110"/>
                </a:lnTo>
                <a:lnTo>
                  <a:pt x="57406" y="132574"/>
                </a:lnTo>
                <a:lnTo>
                  <a:pt x="70761" y="142160"/>
                </a:lnTo>
                <a:lnTo>
                  <a:pt x="85015" y="150881"/>
                </a:lnTo>
                <a:lnTo>
                  <a:pt x="71375" y="135793"/>
                </a:lnTo>
                <a:lnTo>
                  <a:pt x="58935" y="126672"/>
                </a:lnTo>
                <a:lnTo>
                  <a:pt x="47447" y="116770"/>
                </a:lnTo>
                <a:lnTo>
                  <a:pt x="37035" y="106076"/>
                </a:lnTo>
                <a:lnTo>
                  <a:pt x="27824" y="94579"/>
                </a:lnTo>
                <a:lnTo>
                  <a:pt x="19938" y="82266"/>
                </a:lnTo>
                <a:lnTo>
                  <a:pt x="13503" y="69128"/>
                </a:lnTo>
                <a:lnTo>
                  <a:pt x="8642" y="55151"/>
                </a:lnTo>
                <a:lnTo>
                  <a:pt x="6720" y="47470"/>
                </a:lnTo>
                <a:lnTo>
                  <a:pt x="5680" y="0"/>
                </a:lnTo>
                <a:lnTo>
                  <a:pt x="1921" y="14826"/>
                </a:lnTo>
                <a:lnTo>
                  <a:pt x="0" y="26347"/>
                </a:lnTo>
                <a:lnTo>
                  <a:pt x="0" y="34989"/>
                </a:lnTo>
                <a:lnTo>
                  <a:pt x="963" y="39789"/>
                </a:lnTo>
                <a:close/>
              </a:path>
              <a:path w="526066" h="282923">
                <a:moveTo>
                  <a:pt x="303349" y="192433"/>
                </a:moveTo>
                <a:lnTo>
                  <a:pt x="316488" y="191100"/>
                </a:lnTo>
                <a:lnTo>
                  <a:pt x="330190" y="189113"/>
                </a:lnTo>
                <a:lnTo>
                  <a:pt x="344325" y="186466"/>
                </a:lnTo>
                <a:lnTo>
                  <a:pt x="358765" y="183155"/>
                </a:lnTo>
                <a:lnTo>
                  <a:pt x="373381" y="179172"/>
                </a:lnTo>
                <a:lnTo>
                  <a:pt x="388044" y="174512"/>
                </a:lnTo>
                <a:lnTo>
                  <a:pt x="402624" y="169169"/>
                </a:lnTo>
                <a:lnTo>
                  <a:pt x="416994" y="163139"/>
                </a:lnTo>
                <a:lnTo>
                  <a:pt x="431024" y="156414"/>
                </a:lnTo>
                <a:lnTo>
                  <a:pt x="444585" y="148989"/>
                </a:lnTo>
                <a:lnTo>
                  <a:pt x="457549" y="140859"/>
                </a:lnTo>
                <a:lnTo>
                  <a:pt x="469786" y="132018"/>
                </a:lnTo>
                <a:lnTo>
                  <a:pt x="481168" y="122459"/>
                </a:lnTo>
                <a:lnTo>
                  <a:pt x="491566" y="112178"/>
                </a:lnTo>
                <a:lnTo>
                  <a:pt x="500850" y="101168"/>
                </a:lnTo>
                <a:lnTo>
                  <a:pt x="508893" y="89424"/>
                </a:lnTo>
                <a:lnTo>
                  <a:pt x="515565" y="76939"/>
                </a:lnTo>
                <a:lnTo>
                  <a:pt x="520737" y="63709"/>
                </a:lnTo>
                <a:lnTo>
                  <a:pt x="524280" y="49728"/>
                </a:lnTo>
                <a:lnTo>
                  <a:pt x="526066" y="34989"/>
                </a:lnTo>
                <a:lnTo>
                  <a:pt x="526066" y="22507"/>
                </a:lnTo>
                <a:lnTo>
                  <a:pt x="521217" y="-816"/>
                </a:lnTo>
                <a:lnTo>
                  <a:pt x="515681" y="-14674"/>
                </a:lnTo>
                <a:lnTo>
                  <a:pt x="508624" y="-27701"/>
                </a:lnTo>
                <a:lnTo>
                  <a:pt x="500169" y="-39906"/>
                </a:lnTo>
                <a:lnTo>
                  <a:pt x="490442" y="-51299"/>
                </a:lnTo>
                <a:lnTo>
                  <a:pt x="479566" y="-61888"/>
                </a:lnTo>
                <a:lnTo>
                  <a:pt x="467666" y="-71684"/>
                </a:lnTo>
                <a:lnTo>
                  <a:pt x="454868" y="-80696"/>
                </a:lnTo>
                <a:lnTo>
                  <a:pt x="441294" y="-88933"/>
                </a:lnTo>
                <a:lnTo>
                  <a:pt x="427071" y="-96404"/>
                </a:lnTo>
                <a:lnTo>
                  <a:pt x="412322" y="-103119"/>
                </a:lnTo>
                <a:lnTo>
                  <a:pt x="397172" y="-109088"/>
                </a:lnTo>
                <a:lnTo>
                  <a:pt x="381745" y="-114319"/>
                </a:lnTo>
                <a:lnTo>
                  <a:pt x="366167" y="-118822"/>
                </a:lnTo>
                <a:lnTo>
                  <a:pt x="350561" y="-122607"/>
                </a:lnTo>
                <a:lnTo>
                  <a:pt x="335053" y="-125683"/>
                </a:lnTo>
                <a:lnTo>
                  <a:pt x="319766" y="-128058"/>
                </a:lnTo>
                <a:lnTo>
                  <a:pt x="304825" y="-129744"/>
                </a:lnTo>
                <a:lnTo>
                  <a:pt x="290355" y="-130748"/>
                </a:lnTo>
                <a:lnTo>
                  <a:pt x="276481" y="-131081"/>
                </a:lnTo>
                <a:lnTo>
                  <a:pt x="263039" y="-132041"/>
                </a:lnTo>
                <a:lnTo>
                  <a:pt x="249597" y="-132041"/>
                </a:lnTo>
                <a:lnTo>
                  <a:pt x="235853" y="-131441"/>
                </a:lnTo>
                <a:lnTo>
                  <a:pt x="221487" y="-130209"/>
                </a:lnTo>
                <a:lnTo>
                  <a:pt x="206627" y="-128333"/>
                </a:lnTo>
                <a:lnTo>
                  <a:pt x="191400" y="-125798"/>
                </a:lnTo>
                <a:lnTo>
                  <a:pt x="175934" y="-122592"/>
                </a:lnTo>
                <a:lnTo>
                  <a:pt x="160357" y="-118703"/>
                </a:lnTo>
                <a:lnTo>
                  <a:pt x="144796" y="-114116"/>
                </a:lnTo>
                <a:lnTo>
                  <a:pt x="129377" y="-108820"/>
                </a:lnTo>
                <a:lnTo>
                  <a:pt x="114230" y="-102801"/>
                </a:lnTo>
                <a:lnTo>
                  <a:pt x="99481" y="-96046"/>
                </a:lnTo>
                <a:lnTo>
                  <a:pt x="85257" y="-88542"/>
                </a:lnTo>
                <a:lnTo>
                  <a:pt x="71686" y="-80277"/>
                </a:lnTo>
                <a:lnTo>
                  <a:pt x="58895" y="-71236"/>
                </a:lnTo>
                <a:lnTo>
                  <a:pt x="47013" y="-61409"/>
                </a:lnTo>
                <a:lnTo>
                  <a:pt x="36166" y="-50780"/>
                </a:lnTo>
                <a:lnTo>
                  <a:pt x="26482" y="-39338"/>
                </a:lnTo>
                <a:lnTo>
                  <a:pt x="18088" y="-27069"/>
                </a:lnTo>
                <a:lnTo>
                  <a:pt x="11111" y="-13960"/>
                </a:lnTo>
                <a:lnTo>
                  <a:pt x="5680" y="0"/>
                </a:lnTo>
                <a:lnTo>
                  <a:pt x="6720" y="47470"/>
                </a:lnTo>
                <a:lnTo>
                  <a:pt x="6720" y="23467"/>
                </a:lnTo>
                <a:lnTo>
                  <a:pt x="7679" y="14826"/>
                </a:lnTo>
                <a:lnTo>
                  <a:pt x="11494" y="14"/>
                </a:lnTo>
                <a:lnTo>
                  <a:pt x="17085" y="-13903"/>
                </a:lnTo>
                <a:lnTo>
                  <a:pt x="24314" y="-26939"/>
                </a:lnTo>
                <a:lnTo>
                  <a:pt x="33040" y="-39107"/>
                </a:lnTo>
                <a:lnTo>
                  <a:pt x="43126" y="-50420"/>
                </a:lnTo>
                <a:lnTo>
                  <a:pt x="54432" y="-60890"/>
                </a:lnTo>
                <a:lnTo>
                  <a:pt x="66820" y="-70531"/>
                </a:lnTo>
                <a:lnTo>
                  <a:pt x="80150" y="-79355"/>
                </a:lnTo>
                <a:lnTo>
                  <a:pt x="94284" y="-87376"/>
                </a:lnTo>
                <a:lnTo>
                  <a:pt x="109082" y="-94606"/>
                </a:lnTo>
                <a:lnTo>
                  <a:pt x="124406" y="-101058"/>
                </a:lnTo>
                <a:lnTo>
                  <a:pt x="140116" y="-106746"/>
                </a:lnTo>
                <a:lnTo>
                  <a:pt x="156074" y="-111682"/>
                </a:lnTo>
                <a:lnTo>
                  <a:pt x="172140" y="-115880"/>
                </a:lnTo>
                <a:lnTo>
                  <a:pt x="188176" y="-119352"/>
                </a:lnTo>
                <a:lnTo>
                  <a:pt x="204043" y="-122111"/>
                </a:lnTo>
                <a:lnTo>
                  <a:pt x="219602" y="-124171"/>
                </a:lnTo>
                <a:lnTo>
                  <a:pt x="234713" y="-125543"/>
                </a:lnTo>
                <a:lnTo>
                  <a:pt x="249239" y="-126242"/>
                </a:lnTo>
                <a:lnTo>
                  <a:pt x="263039" y="-126280"/>
                </a:lnTo>
                <a:lnTo>
                  <a:pt x="276481" y="-126280"/>
                </a:lnTo>
                <a:lnTo>
                  <a:pt x="289907" y="-125320"/>
                </a:lnTo>
                <a:lnTo>
                  <a:pt x="302940" y="-124426"/>
                </a:lnTo>
                <a:lnTo>
                  <a:pt x="316604" y="-122890"/>
                </a:lnTo>
                <a:lnTo>
                  <a:pt x="330768" y="-120706"/>
                </a:lnTo>
                <a:lnTo>
                  <a:pt x="345299" y="-117864"/>
                </a:lnTo>
                <a:lnTo>
                  <a:pt x="360066" y="-114356"/>
                </a:lnTo>
                <a:lnTo>
                  <a:pt x="374937" y="-110176"/>
                </a:lnTo>
                <a:lnTo>
                  <a:pt x="389781" y="-105314"/>
                </a:lnTo>
                <a:lnTo>
                  <a:pt x="404465" y="-99764"/>
                </a:lnTo>
                <a:lnTo>
                  <a:pt x="418859" y="-93517"/>
                </a:lnTo>
                <a:lnTo>
                  <a:pt x="432830" y="-86565"/>
                </a:lnTo>
                <a:lnTo>
                  <a:pt x="446246" y="-78900"/>
                </a:lnTo>
                <a:lnTo>
                  <a:pt x="458976" y="-70514"/>
                </a:lnTo>
                <a:lnTo>
                  <a:pt x="470888" y="-61400"/>
                </a:lnTo>
                <a:lnTo>
                  <a:pt x="481850" y="-51549"/>
                </a:lnTo>
                <a:lnTo>
                  <a:pt x="491731" y="-40954"/>
                </a:lnTo>
                <a:lnTo>
                  <a:pt x="500399" y="-29606"/>
                </a:lnTo>
                <a:lnTo>
                  <a:pt x="507722" y="-17498"/>
                </a:lnTo>
                <a:lnTo>
                  <a:pt x="513569" y="-4621"/>
                </a:lnTo>
                <a:lnTo>
                  <a:pt x="517807" y="9030"/>
                </a:lnTo>
                <a:lnTo>
                  <a:pt x="520305" y="23467"/>
                </a:lnTo>
                <a:lnTo>
                  <a:pt x="520305" y="38829"/>
                </a:lnTo>
                <a:lnTo>
                  <a:pt x="517937" y="53266"/>
                </a:lnTo>
                <a:lnTo>
                  <a:pt x="513802" y="66919"/>
                </a:lnTo>
                <a:lnTo>
                  <a:pt x="508035" y="79796"/>
                </a:lnTo>
                <a:lnTo>
                  <a:pt x="500768" y="91905"/>
                </a:lnTo>
                <a:lnTo>
                  <a:pt x="492137" y="103253"/>
                </a:lnTo>
                <a:lnTo>
                  <a:pt x="482274" y="113850"/>
                </a:lnTo>
                <a:lnTo>
                  <a:pt x="471314" y="123701"/>
                </a:lnTo>
                <a:lnTo>
                  <a:pt x="459391" y="132817"/>
                </a:lnTo>
                <a:lnTo>
                  <a:pt x="446638" y="141203"/>
                </a:lnTo>
                <a:lnTo>
                  <a:pt x="433190" y="148869"/>
                </a:lnTo>
                <a:lnTo>
                  <a:pt x="419180" y="155823"/>
                </a:lnTo>
                <a:lnTo>
                  <a:pt x="404742" y="162071"/>
                </a:lnTo>
                <a:lnTo>
                  <a:pt x="390010" y="167623"/>
                </a:lnTo>
                <a:lnTo>
                  <a:pt x="375119" y="172485"/>
                </a:lnTo>
                <a:lnTo>
                  <a:pt x="360201" y="176666"/>
                </a:lnTo>
                <a:lnTo>
                  <a:pt x="345391" y="180174"/>
                </a:lnTo>
                <a:lnTo>
                  <a:pt x="330823" y="183017"/>
                </a:lnTo>
                <a:lnTo>
                  <a:pt x="316630" y="185202"/>
                </a:lnTo>
                <a:lnTo>
                  <a:pt x="302947" y="186738"/>
                </a:lnTo>
                <a:lnTo>
                  <a:pt x="289907" y="187632"/>
                </a:lnTo>
                <a:lnTo>
                  <a:pt x="276481" y="188593"/>
                </a:lnTo>
                <a:lnTo>
                  <a:pt x="263039" y="188593"/>
                </a:lnTo>
                <a:lnTo>
                  <a:pt x="249560" y="188569"/>
                </a:lnTo>
                <a:lnTo>
                  <a:pt x="235414" y="187915"/>
                </a:lnTo>
                <a:lnTo>
                  <a:pt x="220725" y="186618"/>
                </a:lnTo>
                <a:lnTo>
                  <a:pt x="205617" y="184668"/>
                </a:lnTo>
                <a:lnTo>
                  <a:pt x="190216" y="182052"/>
                </a:lnTo>
                <a:lnTo>
                  <a:pt x="174645" y="178759"/>
                </a:lnTo>
                <a:lnTo>
                  <a:pt x="159030" y="174778"/>
                </a:lnTo>
                <a:lnTo>
                  <a:pt x="143495" y="170098"/>
                </a:lnTo>
                <a:lnTo>
                  <a:pt x="128164" y="164706"/>
                </a:lnTo>
                <a:lnTo>
                  <a:pt x="113162" y="158591"/>
                </a:lnTo>
                <a:lnTo>
                  <a:pt x="98613" y="151741"/>
                </a:lnTo>
                <a:lnTo>
                  <a:pt x="84643" y="144146"/>
                </a:lnTo>
                <a:lnTo>
                  <a:pt x="71375" y="135793"/>
                </a:lnTo>
                <a:lnTo>
                  <a:pt x="85015" y="150881"/>
                </a:lnTo>
                <a:lnTo>
                  <a:pt x="100032" y="158753"/>
                </a:lnTo>
                <a:lnTo>
                  <a:pt x="115676" y="165790"/>
                </a:lnTo>
                <a:lnTo>
                  <a:pt x="131810" y="172005"/>
                </a:lnTo>
                <a:lnTo>
                  <a:pt x="148297" y="177414"/>
                </a:lnTo>
                <a:lnTo>
                  <a:pt x="164999" y="182031"/>
                </a:lnTo>
                <a:lnTo>
                  <a:pt x="181781" y="185871"/>
                </a:lnTo>
                <a:lnTo>
                  <a:pt x="198506" y="188946"/>
                </a:lnTo>
                <a:lnTo>
                  <a:pt x="215036" y="191273"/>
                </a:lnTo>
                <a:lnTo>
                  <a:pt x="231236" y="192865"/>
                </a:lnTo>
                <a:lnTo>
                  <a:pt x="246967" y="193737"/>
                </a:lnTo>
                <a:lnTo>
                  <a:pt x="262095" y="193903"/>
                </a:lnTo>
                <a:lnTo>
                  <a:pt x="276481" y="193378"/>
                </a:lnTo>
                <a:lnTo>
                  <a:pt x="289907" y="193378"/>
                </a:lnTo>
                <a:lnTo>
                  <a:pt x="303349" y="1924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4" name="object 394"/>
          <p:cNvSpPr/>
          <p:nvPr/>
        </p:nvSpPr>
        <p:spPr>
          <a:xfrm>
            <a:off x="1546753" y="1399413"/>
            <a:ext cx="41285" cy="81594"/>
          </a:xfrm>
          <a:custGeom>
            <a:avLst/>
            <a:gdLst/>
            <a:ahLst/>
            <a:cxnLst/>
            <a:rect l="l" t="t" r="r" b="b"/>
            <a:pathLst>
              <a:path w="41285" h="81594">
                <a:moveTo>
                  <a:pt x="0" y="960"/>
                </a:moveTo>
                <a:lnTo>
                  <a:pt x="0" y="79674"/>
                </a:lnTo>
                <a:lnTo>
                  <a:pt x="960" y="80634"/>
                </a:lnTo>
                <a:lnTo>
                  <a:pt x="1920" y="80634"/>
                </a:lnTo>
                <a:lnTo>
                  <a:pt x="2880" y="81594"/>
                </a:lnTo>
                <a:lnTo>
                  <a:pt x="40325" y="81594"/>
                </a:lnTo>
                <a:lnTo>
                  <a:pt x="40325" y="80634"/>
                </a:lnTo>
                <a:lnTo>
                  <a:pt x="41285" y="80634"/>
                </a:lnTo>
                <a:lnTo>
                  <a:pt x="41285" y="72953"/>
                </a:lnTo>
                <a:lnTo>
                  <a:pt x="40325" y="71993"/>
                </a:lnTo>
                <a:lnTo>
                  <a:pt x="10561" y="71993"/>
                </a:lnTo>
                <a:lnTo>
                  <a:pt x="10561" y="960"/>
                </a:lnTo>
                <a:lnTo>
                  <a:pt x="8641" y="960"/>
                </a:lnTo>
                <a:lnTo>
                  <a:pt x="8641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5" name="object 395"/>
          <p:cNvSpPr/>
          <p:nvPr/>
        </p:nvSpPr>
        <p:spPr>
          <a:xfrm>
            <a:off x="1625467" y="1398452"/>
            <a:ext cx="18242" cy="79674"/>
          </a:xfrm>
          <a:custGeom>
            <a:avLst/>
            <a:gdLst/>
            <a:ahLst/>
            <a:cxnLst/>
            <a:rect l="l" t="t" r="r" b="b"/>
            <a:pathLst>
              <a:path w="18242" h="79674">
                <a:moveTo>
                  <a:pt x="960" y="67193"/>
                </a:moveTo>
                <a:lnTo>
                  <a:pt x="960" y="69113"/>
                </a:lnTo>
                <a:lnTo>
                  <a:pt x="1920" y="71033"/>
                </a:lnTo>
                <a:lnTo>
                  <a:pt x="2880" y="72953"/>
                </a:lnTo>
                <a:lnTo>
                  <a:pt x="3840" y="74874"/>
                </a:lnTo>
                <a:lnTo>
                  <a:pt x="5760" y="75834"/>
                </a:lnTo>
                <a:lnTo>
                  <a:pt x="7680" y="77754"/>
                </a:lnTo>
                <a:lnTo>
                  <a:pt x="8641" y="78714"/>
                </a:lnTo>
                <a:lnTo>
                  <a:pt x="10561" y="79674"/>
                </a:lnTo>
                <a:lnTo>
                  <a:pt x="10561" y="58552"/>
                </a:lnTo>
                <a:lnTo>
                  <a:pt x="11521" y="56631"/>
                </a:lnTo>
                <a:lnTo>
                  <a:pt x="11521" y="54711"/>
                </a:lnTo>
                <a:lnTo>
                  <a:pt x="12481" y="52791"/>
                </a:lnTo>
                <a:lnTo>
                  <a:pt x="13441" y="51831"/>
                </a:lnTo>
                <a:lnTo>
                  <a:pt x="14401" y="49910"/>
                </a:lnTo>
                <a:lnTo>
                  <a:pt x="15361" y="48950"/>
                </a:lnTo>
                <a:lnTo>
                  <a:pt x="16322" y="47990"/>
                </a:lnTo>
                <a:lnTo>
                  <a:pt x="18242" y="46070"/>
                </a:lnTo>
                <a:lnTo>
                  <a:pt x="18242" y="13441"/>
                </a:lnTo>
                <a:lnTo>
                  <a:pt x="17282" y="0"/>
                </a:lnTo>
                <a:lnTo>
                  <a:pt x="14401" y="1920"/>
                </a:lnTo>
                <a:lnTo>
                  <a:pt x="12481" y="3840"/>
                </a:lnTo>
                <a:lnTo>
                  <a:pt x="10561" y="5760"/>
                </a:lnTo>
                <a:lnTo>
                  <a:pt x="9601" y="7680"/>
                </a:lnTo>
                <a:lnTo>
                  <a:pt x="8641" y="9601"/>
                </a:lnTo>
                <a:lnTo>
                  <a:pt x="7680" y="12466"/>
                </a:lnTo>
                <a:lnTo>
                  <a:pt x="7680" y="23027"/>
                </a:lnTo>
                <a:lnTo>
                  <a:pt x="8641" y="24963"/>
                </a:lnTo>
                <a:lnTo>
                  <a:pt x="9601" y="25907"/>
                </a:lnTo>
                <a:lnTo>
                  <a:pt x="10561" y="27828"/>
                </a:lnTo>
                <a:lnTo>
                  <a:pt x="11521" y="29748"/>
                </a:lnTo>
                <a:lnTo>
                  <a:pt x="12481" y="31683"/>
                </a:lnTo>
                <a:lnTo>
                  <a:pt x="13441" y="32644"/>
                </a:lnTo>
                <a:lnTo>
                  <a:pt x="15361" y="35524"/>
                </a:lnTo>
                <a:lnTo>
                  <a:pt x="16322" y="37429"/>
                </a:lnTo>
                <a:lnTo>
                  <a:pt x="13441" y="39364"/>
                </a:lnTo>
                <a:lnTo>
                  <a:pt x="10561" y="41269"/>
                </a:lnTo>
                <a:lnTo>
                  <a:pt x="8641" y="43190"/>
                </a:lnTo>
                <a:lnTo>
                  <a:pt x="6720" y="44150"/>
                </a:lnTo>
                <a:lnTo>
                  <a:pt x="4800" y="46070"/>
                </a:lnTo>
                <a:lnTo>
                  <a:pt x="3840" y="47990"/>
                </a:lnTo>
                <a:lnTo>
                  <a:pt x="1920" y="49910"/>
                </a:lnTo>
                <a:lnTo>
                  <a:pt x="960" y="52791"/>
                </a:lnTo>
                <a:lnTo>
                  <a:pt x="960" y="54711"/>
                </a:lnTo>
                <a:lnTo>
                  <a:pt x="0" y="56631"/>
                </a:lnTo>
                <a:lnTo>
                  <a:pt x="0" y="65272"/>
                </a:lnTo>
                <a:lnTo>
                  <a:pt x="960" y="67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6" name="object 396"/>
          <p:cNvSpPr/>
          <p:nvPr/>
        </p:nvSpPr>
        <p:spPr>
          <a:xfrm>
            <a:off x="1636029" y="1396532"/>
            <a:ext cx="64312" cy="85435"/>
          </a:xfrm>
          <a:custGeom>
            <a:avLst/>
            <a:gdLst/>
            <a:ahLst/>
            <a:cxnLst/>
            <a:rect l="l" t="t" r="r" b="b"/>
            <a:pathLst>
              <a:path w="64312" h="85435">
                <a:moveTo>
                  <a:pt x="8641" y="13441"/>
                </a:moveTo>
                <a:lnTo>
                  <a:pt x="9601" y="12481"/>
                </a:lnTo>
                <a:lnTo>
                  <a:pt x="10561" y="11521"/>
                </a:lnTo>
                <a:lnTo>
                  <a:pt x="11521" y="10561"/>
                </a:lnTo>
                <a:lnTo>
                  <a:pt x="12481" y="9601"/>
                </a:lnTo>
                <a:lnTo>
                  <a:pt x="14401" y="8641"/>
                </a:lnTo>
                <a:lnTo>
                  <a:pt x="24963" y="8641"/>
                </a:lnTo>
                <a:lnTo>
                  <a:pt x="26883" y="9601"/>
                </a:lnTo>
                <a:lnTo>
                  <a:pt x="27843" y="10561"/>
                </a:lnTo>
                <a:lnTo>
                  <a:pt x="28803" y="10561"/>
                </a:lnTo>
                <a:lnTo>
                  <a:pt x="29763" y="11521"/>
                </a:lnTo>
                <a:lnTo>
                  <a:pt x="30723" y="12481"/>
                </a:lnTo>
                <a:lnTo>
                  <a:pt x="30723" y="15361"/>
                </a:lnTo>
                <a:lnTo>
                  <a:pt x="31683" y="16322"/>
                </a:lnTo>
                <a:lnTo>
                  <a:pt x="31683" y="19202"/>
                </a:lnTo>
                <a:lnTo>
                  <a:pt x="30723" y="20162"/>
                </a:lnTo>
                <a:lnTo>
                  <a:pt x="30723" y="21107"/>
                </a:lnTo>
                <a:lnTo>
                  <a:pt x="29763" y="23042"/>
                </a:lnTo>
                <a:lnTo>
                  <a:pt x="28803" y="24002"/>
                </a:lnTo>
                <a:lnTo>
                  <a:pt x="27843" y="25907"/>
                </a:lnTo>
                <a:lnTo>
                  <a:pt x="26883" y="26883"/>
                </a:lnTo>
                <a:lnTo>
                  <a:pt x="24963" y="27828"/>
                </a:lnTo>
                <a:lnTo>
                  <a:pt x="23042" y="29748"/>
                </a:lnTo>
                <a:lnTo>
                  <a:pt x="21122" y="30723"/>
                </a:lnTo>
                <a:lnTo>
                  <a:pt x="18242" y="32628"/>
                </a:lnTo>
                <a:lnTo>
                  <a:pt x="15361" y="34564"/>
                </a:lnTo>
                <a:lnTo>
                  <a:pt x="13441" y="32628"/>
                </a:lnTo>
                <a:lnTo>
                  <a:pt x="12481" y="30723"/>
                </a:lnTo>
                <a:lnTo>
                  <a:pt x="11521" y="29748"/>
                </a:lnTo>
                <a:lnTo>
                  <a:pt x="10561" y="27828"/>
                </a:lnTo>
                <a:lnTo>
                  <a:pt x="10561" y="26883"/>
                </a:lnTo>
                <a:lnTo>
                  <a:pt x="9601" y="25907"/>
                </a:lnTo>
                <a:lnTo>
                  <a:pt x="8641" y="24002"/>
                </a:lnTo>
                <a:lnTo>
                  <a:pt x="8641" y="23042"/>
                </a:lnTo>
                <a:lnTo>
                  <a:pt x="7680" y="22067"/>
                </a:lnTo>
                <a:lnTo>
                  <a:pt x="7680" y="47990"/>
                </a:lnTo>
                <a:lnTo>
                  <a:pt x="9601" y="47030"/>
                </a:lnTo>
                <a:lnTo>
                  <a:pt x="11521" y="46070"/>
                </a:lnTo>
                <a:lnTo>
                  <a:pt x="12481" y="47990"/>
                </a:lnTo>
                <a:lnTo>
                  <a:pt x="14401" y="49910"/>
                </a:lnTo>
                <a:lnTo>
                  <a:pt x="16322" y="51831"/>
                </a:lnTo>
                <a:lnTo>
                  <a:pt x="18242" y="53751"/>
                </a:lnTo>
                <a:lnTo>
                  <a:pt x="20162" y="55671"/>
                </a:lnTo>
                <a:lnTo>
                  <a:pt x="22082" y="57591"/>
                </a:lnTo>
                <a:lnTo>
                  <a:pt x="24002" y="59512"/>
                </a:lnTo>
                <a:lnTo>
                  <a:pt x="25923" y="61432"/>
                </a:lnTo>
                <a:lnTo>
                  <a:pt x="28803" y="63352"/>
                </a:lnTo>
                <a:lnTo>
                  <a:pt x="30723" y="66233"/>
                </a:lnTo>
                <a:lnTo>
                  <a:pt x="32644" y="68153"/>
                </a:lnTo>
                <a:lnTo>
                  <a:pt x="34564" y="69113"/>
                </a:lnTo>
                <a:lnTo>
                  <a:pt x="33588" y="70073"/>
                </a:lnTo>
                <a:lnTo>
                  <a:pt x="32644" y="71033"/>
                </a:lnTo>
                <a:lnTo>
                  <a:pt x="30723" y="71993"/>
                </a:lnTo>
                <a:lnTo>
                  <a:pt x="29763" y="72953"/>
                </a:lnTo>
                <a:lnTo>
                  <a:pt x="28803" y="73913"/>
                </a:lnTo>
                <a:lnTo>
                  <a:pt x="26883" y="74874"/>
                </a:lnTo>
                <a:lnTo>
                  <a:pt x="24963" y="74874"/>
                </a:lnTo>
                <a:lnTo>
                  <a:pt x="24002" y="75834"/>
                </a:lnTo>
                <a:lnTo>
                  <a:pt x="21122" y="75834"/>
                </a:lnTo>
                <a:lnTo>
                  <a:pt x="19202" y="76794"/>
                </a:lnTo>
                <a:lnTo>
                  <a:pt x="14401" y="76794"/>
                </a:lnTo>
                <a:lnTo>
                  <a:pt x="12481" y="75834"/>
                </a:lnTo>
                <a:lnTo>
                  <a:pt x="9601" y="74874"/>
                </a:lnTo>
                <a:lnTo>
                  <a:pt x="7680" y="74874"/>
                </a:lnTo>
                <a:lnTo>
                  <a:pt x="5760" y="73913"/>
                </a:lnTo>
                <a:lnTo>
                  <a:pt x="4800" y="71993"/>
                </a:lnTo>
                <a:lnTo>
                  <a:pt x="2880" y="71033"/>
                </a:lnTo>
                <a:lnTo>
                  <a:pt x="1920" y="69113"/>
                </a:lnTo>
                <a:lnTo>
                  <a:pt x="960" y="67193"/>
                </a:lnTo>
                <a:lnTo>
                  <a:pt x="960" y="66233"/>
                </a:lnTo>
                <a:lnTo>
                  <a:pt x="0" y="63352"/>
                </a:lnTo>
                <a:lnTo>
                  <a:pt x="0" y="81594"/>
                </a:lnTo>
                <a:lnTo>
                  <a:pt x="1920" y="82555"/>
                </a:lnTo>
                <a:lnTo>
                  <a:pt x="3840" y="83515"/>
                </a:lnTo>
                <a:lnTo>
                  <a:pt x="5760" y="84475"/>
                </a:lnTo>
                <a:lnTo>
                  <a:pt x="10561" y="84475"/>
                </a:lnTo>
                <a:lnTo>
                  <a:pt x="13441" y="85435"/>
                </a:lnTo>
                <a:lnTo>
                  <a:pt x="19202" y="85435"/>
                </a:lnTo>
                <a:lnTo>
                  <a:pt x="21122" y="84475"/>
                </a:lnTo>
                <a:lnTo>
                  <a:pt x="24002" y="84475"/>
                </a:lnTo>
                <a:lnTo>
                  <a:pt x="25923" y="83515"/>
                </a:lnTo>
                <a:lnTo>
                  <a:pt x="28803" y="83515"/>
                </a:lnTo>
                <a:lnTo>
                  <a:pt x="30723" y="82555"/>
                </a:lnTo>
                <a:lnTo>
                  <a:pt x="32644" y="81594"/>
                </a:lnTo>
                <a:lnTo>
                  <a:pt x="34564" y="80634"/>
                </a:lnTo>
                <a:lnTo>
                  <a:pt x="36484" y="79674"/>
                </a:lnTo>
                <a:lnTo>
                  <a:pt x="38404" y="77754"/>
                </a:lnTo>
                <a:lnTo>
                  <a:pt x="40309" y="76794"/>
                </a:lnTo>
                <a:lnTo>
                  <a:pt x="42245" y="75834"/>
                </a:lnTo>
                <a:lnTo>
                  <a:pt x="45110" y="77754"/>
                </a:lnTo>
                <a:lnTo>
                  <a:pt x="47045" y="78714"/>
                </a:lnTo>
                <a:lnTo>
                  <a:pt x="48966" y="79674"/>
                </a:lnTo>
                <a:lnTo>
                  <a:pt x="49926" y="81594"/>
                </a:lnTo>
                <a:lnTo>
                  <a:pt x="51831" y="82555"/>
                </a:lnTo>
                <a:lnTo>
                  <a:pt x="52806" y="83515"/>
                </a:lnTo>
                <a:lnTo>
                  <a:pt x="54711" y="83515"/>
                </a:lnTo>
                <a:lnTo>
                  <a:pt x="55671" y="84475"/>
                </a:lnTo>
                <a:lnTo>
                  <a:pt x="57591" y="84475"/>
                </a:lnTo>
                <a:lnTo>
                  <a:pt x="58552" y="85435"/>
                </a:lnTo>
                <a:lnTo>
                  <a:pt x="60487" y="85435"/>
                </a:lnTo>
                <a:lnTo>
                  <a:pt x="61432" y="84475"/>
                </a:lnTo>
                <a:lnTo>
                  <a:pt x="63352" y="84475"/>
                </a:lnTo>
                <a:lnTo>
                  <a:pt x="64312" y="83515"/>
                </a:lnTo>
                <a:lnTo>
                  <a:pt x="64312" y="76794"/>
                </a:lnTo>
                <a:lnTo>
                  <a:pt x="63352" y="76794"/>
                </a:lnTo>
                <a:lnTo>
                  <a:pt x="63352" y="75834"/>
                </a:lnTo>
                <a:lnTo>
                  <a:pt x="59512" y="75834"/>
                </a:lnTo>
                <a:lnTo>
                  <a:pt x="58552" y="74874"/>
                </a:lnTo>
                <a:lnTo>
                  <a:pt x="57591" y="74874"/>
                </a:lnTo>
                <a:lnTo>
                  <a:pt x="56647" y="73913"/>
                </a:lnTo>
                <a:lnTo>
                  <a:pt x="54711" y="72953"/>
                </a:lnTo>
                <a:lnTo>
                  <a:pt x="53766" y="71993"/>
                </a:lnTo>
                <a:lnTo>
                  <a:pt x="52806" y="71033"/>
                </a:lnTo>
                <a:lnTo>
                  <a:pt x="50871" y="70073"/>
                </a:lnTo>
                <a:lnTo>
                  <a:pt x="48966" y="68153"/>
                </a:lnTo>
                <a:lnTo>
                  <a:pt x="49926" y="66233"/>
                </a:lnTo>
                <a:lnTo>
                  <a:pt x="50871" y="65272"/>
                </a:lnTo>
                <a:lnTo>
                  <a:pt x="52806" y="63352"/>
                </a:lnTo>
                <a:lnTo>
                  <a:pt x="53766" y="60472"/>
                </a:lnTo>
                <a:lnTo>
                  <a:pt x="54711" y="58552"/>
                </a:lnTo>
                <a:lnTo>
                  <a:pt x="54711" y="56631"/>
                </a:lnTo>
                <a:lnTo>
                  <a:pt x="55671" y="54711"/>
                </a:lnTo>
                <a:lnTo>
                  <a:pt x="55671" y="52791"/>
                </a:lnTo>
                <a:lnTo>
                  <a:pt x="56647" y="49910"/>
                </a:lnTo>
                <a:lnTo>
                  <a:pt x="56647" y="47990"/>
                </a:lnTo>
                <a:lnTo>
                  <a:pt x="57591" y="46070"/>
                </a:lnTo>
                <a:lnTo>
                  <a:pt x="57591" y="41285"/>
                </a:lnTo>
                <a:lnTo>
                  <a:pt x="56647" y="40309"/>
                </a:lnTo>
                <a:lnTo>
                  <a:pt x="55671" y="40309"/>
                </a:lnTo>
                <a:lnTo>
                  <a:pt x="55671" y="39349"/>
                </a:lnTo>
                <a:lnTo>
                  <a:pt x="48966" y="39349"/>
                </a:lnTo>
                <a:lnTo>
                  <a:pt x="47990" y="40309"/>
                </a:lnTo>
                <a:lnTo>
                  <a:pt x="47045" y="40309"/>
                </a:lnTo>
                <a:lnTo>
                  <a:pt x="47045" y="48950"/>
                </a:lnTo>
                <a:lnTo>
                  <a:pt x="46085" y="50871"/>
                </a:lnTo>
                <a:lnTo>
                  <a:pt x="46085" y="51831"/>
                </a:lnTo>
                <a:lnTo>
                  <a:pt x="45110" y="53751"/>
                </a:lnTo>
                <a:lnTo>
                  <a:pt x="45110" y="55671"/>
                </a:lnTo>
                <a:lnTo>
                  <a:pt x="44150" y="56631"/>
                </a:lnTo>
                <a:lnTo>
                  <a:pt x="44150" y="58552"/>
                </a:lnTo>
                <a:lnTo>
                  <a:pt x="43205" y="59512"/>
                </a:lnTo>
                <a:lnTo>
                  <a:pt x="42245" y="61432"/>
                </a:lnTo>
                <a:lnTo>
                  <a:pt x="41269" y="62392"/>
                </a:lnTo>
                <a:lnTo>
                  <a:pt x="39364" y="60472"/>
                </a:lnTo>
                <a:lnTo>
                  <a:pt x="37429" y="58552"/>
                </a:lnTo>
                <a:lnTo>
                  <a:pt x="35524" y="56631"/>
                </a:lnTo>
                <a:lnTo>
                  <a:pt x="34564" y="55671"/>
                </a:lnTo>
                <a:lnTo>
                  <a:pt x="32644" y="53751"/>
                </a:lnTo>
                <a:lnTo>
                  <a:pt x="30723" y="51831"/>
                </a:lnTo>
                <a:lnTo>
                  <a:pt x="28803" y="49910"/>
                </a:lnTo>
                <a:lnTo>
                  <a:pt x="26883" y="47990"/>
                </a:lnTo>
                <a:lnTo>
                  <a:pt x="24963" y="46070"/>
                </a:lnTo>
                <a:lnTo>
                  <a:pt x="24002" y="44150"/>
                </a:lnTo>
                <a:lnTo>
                  <a:pt x="22082" y="42230"/>
                </a:lnTo>
                <a:lnTo>
                  <a:pt x="20162" y="40309"/>
                </a:lnTo>
                <a:lnTo>
                  <a:pt x="24963" y="38389"/>
                </a:lnTo>
                <a:lnTo>
                  <a:pt x="27843" y="36469"/>
                </a:lnTo>
                <a:lnTo>
                  <a:pt x="30723" y="34564"/>
                </a:lnTo>
                <a:lnTo>
                  <a:pt x="33588" y="32628"/>
                </a:lnTo>
                <a:lnTo>
                  <a:pt x="35524" y="30723"/>
                </a:lnTo>
                <a:lnTo>
                  <a:pt x="37429" y="28788"/>
                </a:lnTo>
                <a:lnTo>
                  <a:pt x="39364" y="26883"/>
                </a:lnTo>
                <a:lnTo>
                  <a:pt x="40309" y="24947"/>
                </a:lnTo>
                <a:lnTo>
                  <a:pt x="41269" y="23042"/>
                </a:lnTo>
                <a:lnTo>
                  <a:pt x="42245" y="21107"/>
                </a:lnTo>
                <a:lnTo>
                  <a:pt x="42245" y="13441"/>
                </a:lnTo>
                <a:lnTo>
                  <a:pt x="41269" y="11521"/>
                </a:lnTo>
                <a:lnTo>
                  <a:pt x="41269" y="9601"/>
                </a:lnTo>
                <a:lnTo>
                  <a:pt x="40309" y="7680"/>
                </a:lnTo>
                <a:lnTo>
                  <a:pt x="38404" y="5760"/>
                </a:lnTo>
                <a:lnTo>
                  <a:pt x="36484" y="3840"/>
                </a:lnTo>
                <a:lnTo>
                  <a:pt x="35524" y="2880"/>
                </a:lnTo>
                <a:lnTo>
                  <a:pt x="32644" y="1920"/>
                </a:lnTo>
                <a:lnTo>
                  <a:pt x="29763" y="960"/>
                </a:lnTo>
                <a:lnTo>
                  <a:pt x="27843" y="0"/>
                </a:lnTo>
                <a:lnTo>
                  <a:pt x="12481" y="0"/>
                </a:lnTo>
                <a:lnTo>
                  <a:pt x="9601" y="960"/>
                </a:lnTo>
                <a:lnTo>
                  <a:pt x="6720" y="1920"/>
                </a:lnTo>
                <a:lnTo>
                  <a:pt x="7680" y="15361"/>
                </a:lnTo>
                <a:lnTo>
                  <a:pt x="8641" y="14386"/>
                </a:lnTo>
                <a:lnTo>
                  <a:pt x="8641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7" name="object 397"/>
          <p:cNvSpPr/>
          <p:nvPr/>
        </p:nvSpPr>
        <p:spPr>
          <a:xfrm>
            <a:off x="1746427" y="1399413"/>
            <a:ext cx="57591" cy="81594"/>
          </a:xfrm>
          <a:custGeom>
            <a:avLst/>
            <a:gdLst/>
            <a:ahLst/>
            <a:cxnLst/>
            <a:rect l="l" t="t" r="r" b="b"/>
            <a:pathLst>
              <a:path w="57591" h="81594">
                <a:moveTo>
                  <a:pt x="56631" y="81594"/>
                </a:moveTo>
                <a:lnTo>
                  <a:pt x="56631" y="80634"/>
                </a:lnTo>
                <a:lnTo>
                  <a:pt x="57591" y="80634"/>
                </a:lnTo>
                <a:lnTo>
                  <a:pt x="57591" y="960"/>
                </a:lnTo>
                <a:lnTo>
                  <a:pt x="56631" y="960"/>
                </a:lnTo>
                <a:lnTo>
                  <a:pt x="55671" y="0"/>
                </a:lnTo>
                <a:lnTo>
                  <a:pt x="49910" y="0"/>
                </a:lnTo>
                <a:lnTo>
                  <a:pt x="48950" y="960"/>
                </a:lnTo>
                <a:lnTo>
                  <a:pt x="47030" y="960"/>
                </a:lnTo>
                <a:lnTo>
                  <a:pt x="47030" y="34564"/>
                </a:lnTo>
                <a:lnTo>
                  <a:pt x="10561" y="34564"/>
                </a:lnTo>
                <a:lnTo>
                  <a:pt x="10561" y="960"/>
                </a:lnTo>
                <a:lnTo>
                  <a:pt x="8641" y="960"/>
                </a:lnTo>
                <a:lnTo>
                  <a:pt x="8641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80634"/>
                </a:lnTo>
                <a:lnTo>
                  <a:pt x="960" y="80634"/>
                </a:lnTo>
                <a:lnTo>
                  <a:pt x="960" y="81594"/>
                </a:lnTo>
                <a:lnTo>
                  <a:pt x="8641" y="81594"/>
                </a:lnTo>
                <a:lnTo>
                  <a:pt x="9601" y="80634"/>
                </a:lnTo>
                <a:lnTo>
                  <a:pt x="10561" y="80634"/>
                </a:lnTo>
                <a:lnTo>
                  <a:pt x="10561" y="44150"/>
                </a:lnTo>
                <a:lnTo>
                  <a:pt x="47030" y="44150"/>
                </a:lnTo>
                <a:lnTo>
                  <a:pt x="47030" y="80634"/>
                </a:lnTo>
                <a:lnTo>
                  <a:pt x="48006" y="80634"/>
                </a:lnTo>
                <a:lnTo>
                  <a:pt x="48950" y="81594"/>
                </a:lnTo>
                <a:lnTo>
                  <a:pt x="56631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8" name="object 398"/>
          <p:cNvSpPr/>
          <p:nvPr/>
        </p:nvSpPr>
        <p:spPr>
          <a:xfrm>
            <a:off x="1409474" y="1417215"/>
            <a:ext cx="526066" cy="282923"/>
          </a:xfrm>
          <a:custGeom>
            <a:avLst/>
            <a:gdLst/>
            <a:ahLst/>
            <a:cxnLst/>
            <a:rect l="l" t="t" r="r" b="b"/>
            <a:pathLst>
              <a:path w="526066" h="282923">
                <a:moveTo>
                  <a:pt x="963" y="39789"/>
                </a:moveTo>
                <a:lnTo>
                  <a:pt x="1921" y="48430"/>
                </a:lnTo>
                <a:lnTo>
                  <a:pt x="3838" y="56111"/>
                </a:lnTo>
                <a:lnTo>
                  <a:pt x="8921" y="71183"/>
                </a:lnTo>
                <a:lnTo>
                  <a:pt x="15724" y="85304"/>
                </a:lnTo>
                <a:lnTo>
                  <a:pt x="24111" y="98490"/>
                </a:lnTo>
                <a:lnTo>
                  <a:pt x="33944" y="110754"/>
                </a:lnTo>
                <a:lnTo>
                  <a:pt x="45089" y="122110"/>
                </a:lnTo>
                <a:lnTo>
                  <a:pt x="57406" y="132574"/>
                </a:lnTo>
                <a:lnTo>
                  <a:pt x="70761" y="142160"/>
                </a:lnTo>
                <a:lnTo>
                  <a:pt x="85015" y="150881"/>
                </a:lnTo>
                <a:lnTo>
                  <a:pt x="71375" y="135793"/>
                </a:lnTo>
                <a:lnTo>
                  <a:pt x="58935" y="126672"/>
                </a:lnTo>
                <a:lnTo>
                  <a:pt x="47447" y="116770"/>
                </a:lnTo>
                <a:lnTo>
                  <a:pt x="37035" y="106076"/>
                </a:lnTo>
                <a:lnTo>
                  <a:pt x="27824" y="94579"/>
                </a:lnTo>
                <a:lnTo>
                  <a:pt x="19938" y="82266"/>
                </a:lnTo>
                <a:lnTo>
                  <a:pt x="13503" y="69128"/>
                </a:lnTo>
                <a:lnTo>
                  <a:pt x="8642" y="55151"/>
                </a:lnTo>
                <a:lnTo>
                  <a:pt x="6720" y="47470"/>
                </a:lnTo>
                <a:lnTo>
                  <a:pt x="5680" y="0"/>
                </a:lnTo>
                <a:lnTo>
                  <a:pt x="1921" y="14826"/>
                </a:lnTo>
                <a:lnTo>
                  <a:pt x="0" y="26347"/>
                </a:lnTo>
                <a:lnTo>
                  <a:pt x="0" y="34989"/>
                </a:lnTo>
                <a:lnTo>
                  <a:pt x="963" y="39789"/>
                </a:lnTo>
                <a:close/>
              </a:path>
              <a:path w="526066" h="282923">
                <a:moveTo>
                  <a:pt x="303349" y="192433"/>
                </a:moveTo>
                <a:lnTo>
                  <a:pt x="316488" y="191100"/>
                </a:lnTo>
                <a:lnTo>
                  <a:pt x="330190" y="189113"/>
                </a:lnTo>
                <a:lnTo>
                  <a:pt x="344325" y="186466"/>
                </a:lnTo>
                <a:lnTo>
                  <a:pt x="358765" y="183155"/>
                </a:lnTo>
                <a:lnTo>
                  <a:pt x="373381" y="179172"/>
                </a:lnTo>
                <a:lnTo>
                  <a:pt x="388044" y="174512"/>
                </a:lnTo>
                <a:lnTo>
                  <a:pt x="402624" y="169169"/>
                </a:lnTo>
                <a:lnTo>
                  <a:pt x="416994" y="163139"/>
                </a:lnTo>
                <a:lnTo>
                  <a:pt x="431024" y="156414"/>
                </a:lnTo>
                <a:lnTo>
                  <a:pt x="444585" y="148989"/>
                </a:lnTo>
                <a:lnTo>
                  <a:pt x="457549" y="140859"/>
                </a:lnTo>
                <a:lnTo>
                  <a:pt x="469786" y="132018"/>
                </a:lnTo>
                <a:lnTo>
                  <a:pt x="481168" y="122459"/>
                </a:lnTo>
                <a:lnTo>
                  <a:pt x="491566" y="112178"/>
                </a:lnTo>
                <a:lnTo>
                  <a:pt x="500850" y="101168"/>
                </a:lnTo>
                <a:lnTo>
                  <a:pt x="508893" y="89424"/>
                </a:lnTo>
                <a:lnTo>
                  <a:pt x="515565" y="76939"/>
                </a:lnTo>
                <a:lnTo>
                  <a:pt x="520737" y="63709"/>
                </a:lnTo>
                <a:lnTo>
                  <a:pt x="524280" y="49728"/>
                </a:lnTo>
                <a:lnTo>
                  <a:pt x="526066" y="34989"/>
                </a:lnTo>
                <a:lnTo>
                  <a:pt x="526066" y="22507"/>
                </a:lnTo>
                <a:lnTo>
                  <a:pt x="521217" y="-816"/>
                </a:lnTo>
                <a:lnTo>
                  <a:pt x="515681" y="-14674"/>
                </a:lnTo>
                <a:lnTo>
                  <a:pt x="508624" y="-27701"/>
                </a:lnTo>
                <a:lnTo>
                  <a:pt x="500169" y="-39906"/>
                </a:lnTo>
                <a:lnTo>
                  <a:pt x="490442" y="-51299"/>
                </a:lnTo>
                <a:lnTo>
                  <a:pt x="479566" y="-61888"/>
                </a:lnTo>
                <a:lnTo>
                  <a:pt x="467666" y="-71684"/>
                </a:lnTo>
                <a:lnTo>
                  <a:pt x="454868" y="-80696"/>
                </a:lnTo>
                <a:lnTo>
                  <a:pt x="441294" y="-88933"/>
                </a:lnTo>
                <a:lnTo>
                  <a:pt x="427071" y="-96404"/>
                </a:lnTo>
                <a:lnTo>
                  <a:pt x="412322" y="-103119"/>
                </a:lnTo>
                <a:lnTo>
                  <a:pt x="397172" y="-109088"/>
                </a:lnTo>
                <a:lnTo>
                  <a:pt x="381745" y="-114319"/>
                </a:lnTo>
                <a:lnTo>
                  <a:pt x="366167" y="-118822"/>
                </a:lnTo>
                <a:lnTo>
                  <a:pt x="350561" y="-122607"/>
                </a:lnTo>
                <a:lnTo>
                  <a:pt x="335053" y="-125683"/>
                </a:lnTo>
                <a:lnTo>
                  <a:pt x="319766" y="-128058"/>
                </a:lnTo>
                <a:lnTo>
                  <a:pt x="304825" y="-129744"/>
                </a:lnTo>
                <a:lnTo>
                  <a:pt x="290355" y="-130748"/>
                </a:lnTo>
                <a:lnTo>
                  <a:pt x="276481" y="-131081"/>
                </a:lnTo>
                <a:lnTo>
                  <a:pt x="263039" y="-132041"/>
                </a:lnTo>
                <a:lnTo>
                  <a:pt x="249597" y="-132041"/>
                </a:lnTo>
                <a:lnTo>
                  <a:pt x="235853" y="-131441"/>
                </a:lnTo>
                <a:lnTo>
                  <a:pt x="221487" y="-130209"/>
                </a:lnTo>
                <a:lnTo>
                  <a:pt x="206627" y="-128333"/>
                </a:lnTo>
                <a:lnTo>
                  <a:pt x="191400" y="-125798"/>
                </a:lnTo>
                <a:lnTo>
                  <a:pt x="175934" y="-122592"/>
                </a:lnTo>
                <a:lnTo>
                  <a:pt x="160357" y="-118703"/>
                </a:lnTo>
                <a:lnTo>
                  <a:pt x="144796" y="-114116"/>
                </a:lnTo>
                <a:lnTo>
                  <a:pt x="129377" y="-108820"/>
                </a:lnTo>
                <a:lnTo>
                  <a:pt x="114230" y="-102801"/>
                </a:lnTo>
                <a:lnTo>
                  <a:pt x="99481" y="-96046"/>
                </a:lnTo>
                <a:lnTo>
                  <a:pt x="85257" y="-88542"/>
                </a:lnTo>
                <a:lnTo>
                  <a:pt x="71686" y="-80277"/>
                </a:lnTo>
                <a:lnTo>
                  <a:pt x="58895" y="-71236"/>
                </a:lnTo>
                <a:lnTo>
                  <a:pt x="47013" y="-61409"/>
                </a:lnTo>
                <a:lnTo>
                  <a:pt x="36166" y="-50780"/>
                </a:lnTo>
                <a:lnTo>
                  <a:pt x="26482" y="-39338"/>
                </a:lnTo>
                <a:lnTo>
                  <a:pt x="18088" y="-27069"/>
                </a:lnTo>
                <a:lnTo>
                  <a:pt x="11111" y="-13960"/>
                </a:lnTo>
                <a:lnTo>
                  <a:pt x="5680" y="0"/>
                </a:lnTo>
                <a:lnTo>
                  <a:pt x="6720" y="47470"/>
                </a:lnTo>
                <a:lnTo>
                  <a:pt x="6720" y="23467"/>
                </a:lnTo>
                <a:lnTo>
                  <a:pt x="7679" y="14826"/>
                </a:lnTo>
                <a:lnTo>
                  <a:pt x="11494" y="14"/>
                </a:lnTo>
                <a:lnTo>
                  <a:pt x="17085" y="-13903"/>
                </a:lnTo>
                <a:lnTo>
                  <a:pt x="24314" y="-26939"/>
                </a:lnTo>
                <a:lnTo>
                  <a:pt x="33040" y="-39107"/>
                </a:lnTo>
                <a:lnTo>
                  <a:pt x="43126" y="-50420"/>
                </a:lnTo>
                <a:lnTo>
                  <a:pt x="54432" y="-60890"/>
                </a:lnTo>
                <a:lnTo>
                  <a:pt x="66820" y="-70531"/>
                </a:lnTo>
                <a:lnTo>
                  <a:pt x="80150" y="-79355"/>
                </a:lnTo>
                <a:lnTo>
                  <a:pt x="94284" y="-87376"/>
                </a:lnTo>
                <a:lnTo>
                  <a:pt x="109082" y="-94606"/>
                </a:lnTo>
                <a:lnTo>
                  <a:pt x="124406" y="-101058"/>
                </a:lnTo>
                <a:lnTo>
                  <a:pt x="140116" y="-106746"/>
                </a:lnTo>
                <a:lnTo>
                  <a:pt x="156074" y="-111682"/>
                </a:lnTo>
                <a:lnTo>
                  <a:pt x="172140" y="-115880"/>
                </a:lnTo>
                <a:lnTo>
                  <a:pt x="188176" y="-119352"/>
                </a:lnTo>
                <a:lnTo>
                  <a:pt x="204043" y="-122111"/>
                </a:lnTo>
                <a:lnTo>
                  <a:pt x="219602" y="-124171"/>
                </a:lnTo>
                <a:lnTo>
                  <a:pt x="234713" y="-125543"/>
                </a:lnTo>
                <a:lnTo>
                  <a:pt x="249239" y="-126242"/>
                </a:lnTo>
                <a:lnTo>
                  <a:pt x="263039" y="-126280"/>
                </a:lnTo>
                <a:lnTo>
                  <a:pt x="276481" y="-126280"/>
                </a:lnTo>
                <a:lnTo>
                  <a:pt x="289907" y="-125320"/>
                </a:lnTo>
                <a:lnTo>
                  <a:pt x="302940" y="-124426"/>
                </a:lnTo>
                <a:lnTo>
                  <a:pt x="316604" y="-122890"/>
                </a:lnTo>
                <a:lnTo>
                  <a:pt x="330768" y="-120706"/>
                </a:lnTo>
                <a:lnTo>
                  <a:pt x="345299" y="-117864"/>
                </a:lnTo>
                <a:lnTo>
                  <a:pt x="360066" y="-114356"/>
                </a:lnTo>
                <a:lnTo>
                  <a:pt x="374937" y="-110176"/>
                </a:lnTo>
                <a:lnTo>
                  <a:pt x="389781" y="-105314"/>
                </a:lnTo>
                <a:lnTo>
                  <a:pt x="404465" y="-99764"/>
                </a:lnTo>
                <a:lnTo>
                  <a:pt x="418859" y="-93517"/>
                </a:lnTo>
                <a:lnTo>
                  <a:pt x="432830" y="-86565"/>
                </a:lnTo>
                <a:lnTo>
                  <a:pt x="446246" y="-78900"/>
                </a:lnTo>
                <a:lnTo>
                  <a:pt x="458976" y="-70514"/>
                </a:lnTo>
                <a:lnTo>
                  <a:pt x="470888" y="-61400"/>
                </a:lnTo>
                <a:lnTo>
                  <a:pt x="481850" y="-51549"/>
                </a:lnTo>
                <a:lnTo>
                  <a:pt x="491731" y="-40954"/>
                </a:lnTo>
                <a:lnTo>
                  <a:pt x="500399" y="-29606"/>
                </a:lnTo>
                <a:lnTo>
                  <a:pt x="507722" y="-17498"/>
                </a:lnTo>
                <a:lnTo>
                  <a:pt x="513569" y="-4621"/>
                </a:lnTo>
                <a:lnTo>
                  <a:pt x="517807" y="9030"/>
                </a:lnTo>
                <a:lnTo>
                  <a:pt x="520305" y="23467"/>
                </a:lnTo>
                <a:lnTo>
                  <a:pt x="520305" y="38829"/>
                </a:lnTo>
                <a:lnTo>
                  <a:pt x="517937" y="53266"/>
                </a:lnTo>
                <a:lnTo>
                  <a:pt x="513802" y="66919"/>
                </a:lnTo>
                <a:lnTo>
                  <a:pt x="508035" y="79796"/>
                </a:lnTo>
                <a:lnTo>
                  <a:pt x="500768" y="91905"/>
                </a:lnTo>
                <a:lnTo>
                  <a:pt x="492137" y="103253"/>
                </a:lnTo>
                <a:lnTo>
                  <a:pt x="482274" y="113850"/>
                </a:lnTo>
                <a:lnTo>
                  <a:pt x="471314" y="123701"/>
                </a:lnTo>
                <a:lnTo>
                  <a:pt x="459391" y="132817"/>
                </a:lnTo>
                <a:lnTo>
                  <a:pt x="446638" y="141203"/>
                </a:lnTo>
                <a:lnTo>
                  <a:pt x="433190" y="148869"/>
                </a:lnTo>
                <a:lnTo>
                  <a:pt x="419180" y="155823"/>
                </a:lnTo>
                <a:lnTo>
                  <a:pt x="404742" y="162071"/>
                </a:lnTo>
                <a:lnTo>
                  <a:pt x="390010" y="167623"/>
                </a:lnTo>
                <a:lnTo>
                  <a:pt x="375119" y="172485"/>
                </a:lnTo>
                <a:lnTo>
                  <a:pt x="360201" y="176666"/>
                </a:lnTo>
                <a:lnTo>
                  <a:pt x="345391" y="180174"/>
                </a:lnTo>
                <a:lnTo>
                  <a:pt x="330823" y="183017"/>
                </a:lnTo>
                <a:lnTo>
                  <a:pt x="316630" y="185202"/>
                </a:lnTo>
                <a:lnTo>
                  <a:pt x="302947" y="186738"/>
                </a:lnTo>
                <a:lnTo>
                  <a:pt x="289907" y="187632"/>
                </a:lnTo>
                <a:lnTo>
                  <a:pt x="276481" y="188593"/>
                </a:lnTo>
                <a:lnTo>
                  <a:pt x="263039" y="188593"/>
                </a:lnTo>
                <a:lnTo>
                  <a:pt x="249560" y="188569"/>
                </a:lnTo>
                <a:lnTo>
                  <a:pt x="235414" y="187915"/>
                </a:lnTo>
                <a:lnTo>
                  <a:pt x="220725" y="186618"/>
                </a:lnTo>
                <a:lnTo>
                  <a:pt x="205617" y="184668"/>
                </a:lnTo>
                <a:lnTo>
                  <a:pt x="190216" y="182052"/>
                </a:lnTo>
                <a:lnTo>
                  <a:pt x="174645" y="178759"/>
                </a:lnTo>
                <a:lnTo>
                  <a:pt x="159030" y="174778"/>
                </a:lnTo>
                <a:lnTo>
                  <a:pt x="143495" y="170098"/>
                </a:lnTo>
                <a:lnTo>
                  <a:pt x="128164" y="164706"/>
                </a:lnTo>
                <a:lnTo>
                  <a:pt x="113162" y="158591"/>
                </a:lnTo>
                <a:lnTo>
                  <a:pt x="98613" y="151741"/>
                </a:lnTo>
                <a:lnTo>
                  <a:pt x="84643" y="144146"/>
                </a:lnTo>
                <a:lnTo>
                  <a:pt x="71375" y="135793"/>
                </a:lnTo>
                <a:lnTo>
                  <a:pt x="85015" y="150881"/>
                </a:lnTo>
                <a:lnTo>
                  <a:pt x="100032" y="158753"/>
                </a:lnTo>
                <a:lnTo>
                  <a:pt x="115676" y="165790"/>
                </a:lnTo>
                <a:lnTo>
                  <a:pt x="131810" y="172005"/>
                </a:lnTo>
                <a:lnTo>
                  <a:pt x="148297" y="177414"/>
                </a:lnTo>
                <a:lnTo>
                  <a:pt x="164999" y="182031"/>
                </a:lnTo>
                <a:lnTo>
                  <a:pt x="181781" y="185871"/>
                </a:lnTo>
                <a:lnTo>
                  <a:pt x="198506" y="188946"/>
                </a:lnTo>
                <a:lnTo>
                  <a:pt x="215036" y="191273"/>
                </a:lnTo>
                <a:lnTo>
                  <a:pt x="231236" y="192865"/>
                </a:lnTo>
                <a:lnTo>
                  <a:pt x="246967" y="193737"/>
                </a:lnTo>
                <a:lnTo>
                  <a:pt x="262095" y="193903"/>
                </a:lnTo>
                <a:lnTo>
                  <a:pt x="276481" y="193378"/>
                </a:lnTo>
                <a:lnTo>
                  <a:pt x="289907" y="193378"/>
                </a:lnTo>
                <a:lnTo>
                  <a:pt x="303349" y="1924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9" name="object 399"/>
          <p:cNvSpPr/>
          <p:nvPr/>
        </p:nvSpPr>
        <p:spPr>
          <a:xfrm>
            <a:off x="1660992" y="1620194"/>
            <a:ext cx="71033" cy="156484"/>
          </a:xfrm>
          <a:custGeom>
            <a:avLst/>
            <a:gdLst/>
            <a:ahLst/>
            <a:cxnLst/>
            <a:rect l="l" t="t" r="r" b="b"/>
            <a:pathLst>
              <a:path w="71033" h="156484">
                <a:moveTo>
                  <a:pt x="71033" y="85450"/>
                </a:moveTo>
                <a:lnTo>
                  <a:pt x="38389" y="85450"/>
                </a:lnTo>
                <a:lnTo>
                  <a:pt x="38389" y="95036"/>
                </a:lnTo>
                <a:lnTo>
                  <a:pt x="37429" y="95996"/>
                </a:lnTo>
                <a:lnTo>
                  <a:pt x="33588" y="95996"/>
                </a:lnTo>
                <a:lnTo>
                  <a:pt x="31683" y="95036"/>
                </a:lnTo>
                <a:lnTo>
                  <a:pt x="31683" y="85450"/>
                </a:lnTo>
                <a:lnTo>
                  <a:pt x="0" y="85450"/>
                </a:lnTo>
                <a:lnTo>
                  <a:pt x="35524" y="156484"/>
                </a:lnTo>
                <a:lnTo>
                  <a:pt x="71033" y="85450"/>
                </a:lnTo>
                <a:close/>
              </a:path>
              <a:path w="71033" h="156484">
                <a:moveTo>
                  <a:pt x="38389" y="85450"/>
                </a:moveTo>
                <a:lnTo>
                  <a:pt x="38389" y="960"/>
                </a:lnTo>
                <a:lnTo>
                  <a:pt x="37429" y="0"/>
                </a:lnTo>
                <a:lnTo>
                  <a:pt x="33588" y="0"/>
                </a:lnTo>
                <a:lnTo>
                  <a:pt x="31683" y="960"/>
                </a:lnTo>
                <a:lnTo>
                  <a:pt x="31683" y="85450"/>
                </a:lnTo>
                <a:lnTo>
                  <a:pt x="38389" y="854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0" name="object 400"/>
          <p:cNvSpPr/>
          <p:nvPr/>
        </p:nvSpPr>
        <p:spPr>
          <a:xfrm>
            <a:off x="1660032" y="1619250"/>
            <a:ext cx="71513" cy="157429"/>
          </a:xfrm>
          <a:custGeom>
            <a:avLst/>
            <a:gdLst/>
            <a:ahLst/>
            <a:cxnLst/>
            <a:rect l="l" t="t" r="r" b="b"/>
            <a:pathLst>
              <a:path w="71513" h="157429">
                <a:moveTo>
                  <a:pt x="71513" y="87355"/>
                </a:moveTo>
                <a:lnTo>
                  <a:pt x="70546" y="87355"/>
                </a:lnTo>
                <a:lnTo>
                  <a:pt x="35996" y="155507"/>
                </a:lnTo>
                <a:lnTo>
                  <a:pt x="1446" y="87355"/>
                </a:lnTo>
                <a:lnTo>
                  <a:pt x="960" y="87355"/>
                </a:lnTo>
                <a:lnTo>
                  <a:pt x="35509" y="157429"/>
                </a:lnTo>
                <a:lnTo>
                  <a:pt x="35509" y="156469"/>
                </a:lnTo>
                <a:lnTo>
                  <a:pt x="36484" y="156469"/>
                </a:lnTo>
                <a:lnTo>
                  <a:pt x="71513" y="87355"/>
                </a:lnTo>
                <a:close/>
              </a:path>
              <a:path w="71513" h="157429">
                <a:moveTo>
                  <a:pt x="36484" y="157429"/>
                </a:moveTo>
                <a:lnTo>
                  <a:pt x="71513" y="87355"/>
                </a:lnTo>
                <a:lnTo>
                  <a:pt x="36484" y="156469"/>
                </a:lnTo>
                <a:lnTo>
                  <a:pt x="35509" y="156469"/>
                </a:lnTo>
                <a:lnTo>
                  <a:pt x="35509" y="157429"/>
                </a:lnTo>
                <a:lnTo>
                  <a:pt x="36484" y="157429"/>
                </a:lnTo>
                <a:close/>
              </a:path>
              <a:path w="71513" h="157429">
                <a:moveTo>
                  <a:pt x="40309" y="3840"/>
                </a:moveTo>
                <a:lnTo>
                  <a:pt x="40309" y="1904"/>
                </a:lnTo>
                <a:lnTo>
                  <a:pt x="39349" y="1904"/>
                </a:lnTo>
                <a:lnTo>
                  <a:pt x="39349" y="944"/>
                </a:lnTo>
                <a:lnTo>
                  <a:pt x="37429" y="944"/>
                </a:lnTo>
                <a:lnTo>
                  <a:pt x="39349" y="2865"/>
                </a:lnTo>
                <a:lnTo>
                  <a:pt x="39349" y="86395"/>
                </a:lnTo>
                <a:lnTo>
                  <a:pt x="40309" y="86395"/>
                </a:lnTo>
                <a:lnTo>
                  <a:pt x="40309" y="3840"/>
                </a:lnTo>
                <a:close/>
              </a:path>
              <a:path w="71513" h="157429">
                <a:moveTo>
                  <a:pt x="39349" y="87355"/>
                </a:moveTo>
                <a:lnTo>
                  <a:pt x="39349" y="95036"/>
                </a:lnTo>
                <a:lnTo>
                  <a:pt x="40309" y="95036"/>
                </a:lnTo>
                <a:lnTo>
                  <a:pt x="40309" y="87355"/>
                </a:lnTo>
                <a:lnTo>
                  <a:pt x="39349" y="87355"/>
                </a:lnTo>
                <a:close/>
              </a:path>
              <a:path w="71513" h="157429">
                <a:moveTo>
                  <a:pt x="71993" y="86395"/>
                </a:moveTo>
                <a:lnTo>
                  <a:pt x="33588" y="86395"/>
                </a:lnTo>
                <a:lnTo>
                  <a:pt x="33588" y="2865"/>
                </a:lnTo>
                <a:lnTo>
                  <a:pt x="35509" y="944"/>
                </a:lnTo>
                <a:lnTo>
                  <a:pt x="37429" y="944"/>
                </a:lnTo>
                <a:lnTo>
                  <a:pt x="37429" y="0"/>
                </a:lnTo>
                <a:lnTo>
                  <a:pt x="34549" y="0"/>
                </a:lnTo>
                <a:lnTo>
                  <a:pt x="34549" y="944"/>
                </a:lnTo>
                <a:lnTo>
                  <a:pt x="33588" y="944"/>
                </a:lnTo>
                <a:lnTo>
                  <a:pt x="32644" y="1904"/>
                </a:lnTo>
                <a:lnTo>
                  <a:pt x="32644" y="86395"/>
                </a:lnTo>
                <a:lnTo>
                  <a:pt x="0" y="86395"/>
                </a:lnTo>
                <a:lnTo>
                  <a:pt x="35509" y="157429"/>
                </a:lnTo>
                <a:lnTo>
                  <a:pt x="960" y="87355"/>
                </a:lnTo>
                <a:lnTo>
                  <a:pt x="32644" y="87355"/>
                </a:lnTo>
                <a:lnTo>
                  <a:pt x="32644" y="95036"/>
                </a:lnTo>
                <a:lnTo>
                  <a:pt x="33588" y="95981"/>
                </a:lnTo>
                <a:lnTo>
                  <a:pt x="34549" y="96941"/>
                </a:lnTo>
                <a:lnTo>
                  <a:pt x="37429" y="96941"/>
                </a:lnTo>
                <a:lnTo>
                  <a:pt x="39349" y="95981"/>
                </a:lnTo>
                <a:lnTo>
                  <a:pt x="39349" y="95036"/>
                </a:lnTo>
                <a:lnTo>
                  <a:pt x="37429" y="95981"/>
                </a:lnTo>
                <a:lnTo>
                  <a:pt x="35509" y="95981"/>
                </a:lnTo>
                <a:lnTo>
                  <a:pt x="33588" y="95036"/>
                </a:lnTo>
                <a:lnTo>
                  <a:pt x="33588" y="87355"/>
                </a:lnTo>
                <a:lnTo>
                  <a:pt x="71993" y="87355"/>
                </a:lnTo>
                <a:lnTo>
                  <a:pt x="71673" y="87035"/>
                </a:lnTo>
                <a:lnTo>
                  <a:pt x="71993" y="86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1" name="object 401"/>
          <p:cNvSpPr/>
          <p:nvPr/>
        </p:nvSpPr>
        <p:spPr>
          <a:xfrm>
            <a:off x="3372612" y="2010918"/>
            <a:ext cx="87355" cy="298536"/>
          </a:xfrm>
          <a:custGeom>
            <a:avLst/>
            <a:gdLst/>
            <a:ahLst/>
            <a:cxnLst/>
            <a:rect l="l" t="t" r="r" b="b"/>
            <a:pathLst>
              <a:path w="87355" h="298536">
                <a:moveTo>
                  <a:pt x="87355" y="234223"/>
                </a:moveTo>
                <a:lnTo>
                  <a:pt x="48005" y="234223"/>
                </a:lnTo>
                <a:lnTo>
                  <a:pt x="48005" y="241904"/>
                </a:lnTo>
                <a:lnTo>
                  <a:pt x="46085" y="242864"/>
                </a:lnTo>
                <a:lnTo>
                  <a:pt x="41285" y="242864"/>
                </a:lnTo>
                <a:lnTo>
                  <a:pt x="39364" y="241904"/>
                </a:lnTo>
                <a:lnTo>
                  <a:pt x="39364" y="234223"/>
                </a:lnTo>
                <a:lnTo>
                  <a:pt x="0" y="234223"/>
                </a:lnTo>
                <a:lnTo>
                  <a:pt x="43205" y="298536"/>
                </a:lnTo>
                <a:lnTo>
                  <a:pt x="87355" y="234223"/>
                </a:lnTo>
                <a:close/>
              </a:path>
              <a:path w="87355" h="298536">
                <a:moveTo>
                  <a:pt x="48005" y="234223"/>
                </a:moveTo>
                <a:lnTo>
                  <a:pt x="48005" y="1904"/>
                </a:lnTo>
                <a:lnTo>
                  <a:pt x="46085" y="0"/>
                </a:lnTo>
                <a:lnTo>
                  <a:pt x="41285" y="0"/>
                </a:lnTo>
                <a:lnTo>
                  <a:pt x="39364" y="1904"/>
                </a:lnTo>
                <a:lnTo>
                  <a:pt x="39364" y="234223"/>
                </a:lnTo>
                <a:lnTo>
                  <a:pt x="48005" y="2342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2" name="object 402"/>
          <p:cNvSpPr/>
          <p:nvPr/>
        </p:nvSpPr>
        <p:spPr>
          <a:xfrm>
            <a:off x="3372612" y="2010918"/>
            <a:ext cx="85775" cy="299496"/>
          </a:xfrm>
          <a:custGeom>
            <a:avLst/>
            <a:gdLst/>
            <a:ahLst/>
            <a:cxnLst/>
            <a:rect l="l" t="t" r="r" b="b"/>
            <a:pathLst>
              <a:path w="85775" h="299496">
                <a:moveTo>
                  <a:pt x="43685" y="297811"/>
                </a:moveTo>
                <a:lnTo>
                  <a:pt x="1595" y="234223"/>
                </a:lnTo>
                <a:lnTo>
                  <a:pt x="43205" y="298536"/>
                </a:lnTo>
                <a:lnTo>
                  <a:pt x="44165" y="298536"/>
                </a:lnTo>
                <a:lnTo>
                  <a:pt x="85775" y="234223"/>
                </a:lnTo>
                <a:lnTo>
                  <a:pt x="43685" y="297811"/>
                </a:lnTo>
                <a:close/>
              </a:path>
              <a:path w="85775" h="299496">
                <a:moveTo>
                  <a:pt x="45125" y="944"/>
                </a:moveTo>
                <a:lnTo>
                  <a:pt x="46085" y="1904"/>
                </a:lnTo>
                <a:lnTo>
                  <a:pt x="46085" y="944"/>
                </a:lnTo>
                <a:lnTo>
                  <a:pt x="47045" y="1904"/>
                </a:lnTo>
                <a:lnTo>
                  <a:pt x="48966" y="233263"/>
                </a:lnTo>
                <a:lnTo>
                  <a:pt x="48966" y="3840"/>
                </a:lnTo>
                <a:lnTo>
                  <a:pt x="48005" y="2865"/>
                </a:lnTo>
                <a:lnTo>
                  <a:pt x="48005" y="1904"/>
                </a:lnTo>
                <a:lnTo>
                  <a:pt x="45125" y="0"/>
                </a:lnTo>
                <a:lnTo>
                  <a:pt x="45125" y="944"/>
                </a:lnTo>
                <a:close/>
              </a:path>
              <a:path w="85775" h="299496">
                <a:moveTo>
                  <a:pt x="47045" y="2865"/>
                </a:moveTo>
                <a:lnTo>
                  <a:pt x="47045" y="233263"/>
                </a:lnTo>
                <a:lnTo>
                  <a:pt x="39365" y="233263"/>
                </a:lnTo>
                <a:lnTo>
                  <a:pt x="39364" y="2865"/>
                </a:lnTo>
                <a:lnTo>
                  <a:pt x="40325" y="1904"/>
                </a:lnTo>
                <a:lnTo>
                  <a:pt x="40325" y="2865"/>
                </a:lnTo>
                <a:lnTo>
                  <a:pt x="41285" y="944"/>
                </a:lnTo>
                <a:lnTo>
                  <a:pt x="41285" y="1904"/>
                </a:lnTo>
                <a:lnTo>
                  <a:pt x="42245" y="944"/>
                </a:lnTo>
                <a:lnTo>
                  <a:pt x="45125" y="944"/>
                </a:lnTo>
                <a:lnTo>
                  <a:pt x="45125" y="0"/>
                </a:lnTo>
                <a:lnTo>
                  <a:pt x="42245" y="0"/>
                </a:lnTo>
                <a:lnTo>
                  <a:pt x="40325" y="944"/>
                </a:lnTo>
                <a:lnTo>
                  <a:pt x="39364" y="1904"/>
                </a:lnTo>
                <a:lnTo>
                  <a:pt x="38404" y="2865"/>
                </a:lnTo>
                <a:lnTo>
                  <a:pt x="38404" y="233263"/>
                </a:lnTo>
                <a:lnTo>
                  <a:pt x="1595" y="234223"/>
                </a:lnTo>
                <a:lnTo>
                  <a:pt x="38404" y="234223"/>
                </a:lnTo>
                <a:lnTo>
                  <a:pt x="38404" y="240944"/>
                </a:lnTo>
                <a:lnTo>
                  <a:pt x="39364" y="240944"/>
                </a:lnTo>
                <a:lnTo>
                  <a:pt x="39364" y="234223"/>
                </a:lnTo>
                <a:lnTo>
                  <a:pt x="47045" y="234223"/>
                </a:lnTo>
                <a:lnTo>
                  <a:pt x="47045" y="242864"/>
                </a:lnTo>
                <a:lnTo>
                  <a:pt x="48005" y="240944"/>
                </a:lnTo>
                <a:lnTo>
                  <a:pt x="48966" y="239984"/>
                </a:lnTo>
                <a:lnTo>
                  <a:pt x="48966" y="234223"/>
                </a:lnTo>
                <a:lnTo>
                  <a:pt x="85775" y="234223"/>
                </a:lnTo>
                <a:lnTo>
                  <a:pt x="48966" y="233263"/>
                </a:lnTo>
                <a:lnTo>
                  <a:pt x="47045" y="1904"/>
                </a:lnTo>
                <a:lnTo>
                  <a:pt x="46085" y="944"/>
                </a:lnTo>
                <a:lnTo>
                  <a:pt x="47045" y="2865"/>
                </a:lnTo>
                <a:close/>
              </a:path>
              <a:path w="85775" h="299496">
                <a:moveTo>
                  <a:pt x="47045" y="240944"/>
                </a:moveTo>
                <a:lnTo>
                  <a:pt x="46085" y="241904"/>
                </a:lnTo>
                <a:lnTo>
                  <a:pt x="45125" y="242864"/>
                </a:lnTo>
                <a:lnTo>
                  <a:pt x="42245" y="242864"/>
                </a:lnTo>
                <a:lnTo>
                  <a:pt x="41285" y="241904"/>
                </a:lnTo>
                <a:lnTo>
                  <a:pt x="40325" y="240944"/>
                </a:lnTo>
                <a:lnTo>
                  <a:pt x="39364" y="240944"/>
                </a:lnTo>
                <a:lnTo>
                  <a:pt x="39364" y="241904"/>
                </a:lnTo>
                <a:lnTo>
                  <a:pt x="40325" y="242864"/>
                </a:lnTo>
                <a:lnTo>
                  <a:pt x="42245" y="243824"/>
                </a:lnTo>
                <a:lnTo>
                  <a:pt x="45125" y="243824"/>
                </a:lnTo>
                <a:lnTo>
                  <a:pt x="47045" y="242864"/>
                </a:lnTo>
                <a:lnTo>
                  <a:pt x="47045" y="240944"/>
                </a:lnTo>
                <a:close/>
              </a:path>
              <a:path w="85775" h="299496">
                <a:moveTo>
                  <a:pt x="960" y="233263"/>
                </a:moveTo>
                <a:lnTo>
                  <a:pt x="0" y="233263"/>
                </a:lnTo>
                <a:lnTo>
                  <a:pt x="0" y="234223"/>
                </a:lnTo>
                <a:lnTo>
                  <a:pt x="43205" y="299496"/>
                </a:lnTo>
                <a:lnTo>
                  <a:pt x="44165" y="299496"/>
                </a:lnTo>
                <a:lnTo>
                  <a:pt x="87355" y="234223"/>
                </a:lnTo>
                <a:lnTo>
                  <a:pt x="87355" y="233263"/>
                </a:lnTo>
                <a:lnTo>
                  <a:pt x="48966" y="233263"/>
                </a:lnTo>
                <a:lnTo>
                  <a:pt x="85775" y="234223"/>
                </a:lnTo>
                <a:lnTo>
                  <a:pt x="44165" y="298536"/>
                </a:lnTo>
                <a:lnTo>
                  <a:pt x="43205" y="298536"/>
                </a:lnTo>
                <a:lnTo>
                  <a:pt x="1595" y="234223"/>
                </a:lnTo>
                <a:lnTo>
                  <a:pt x="38404" y="233263"/>
                </a:lnTo>
                <a:lnTo>
                  <a:pt x="960" y="2332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3" name="object 403"/>
          <p:cNvSpPr/>
          <p:nvPr/>
        </p:nvSpPr>
        <p:spPr>
          <a:xfrm>
            <a:off x="4534174" y="1783400"/>
            <a:ext cx="1696272" cy="278389"/>
          </a:xfrm>
          <a:custGeom>
            <a:avLst/>
            <a:gdLst/>
            <a:ahLst/>
            <a:cxnLst/>
            <a:rect l="l" t="t" r="r" b="b"/>
            <a:pathLst>
              <a:path w="1696272" h="278389">
                <a:moveTo>
                  <a:pt x="2880" y="278389"/>
                </a:moveTo>
                <a:lnTo>
                  <a:pt x="2880" y="5760"/>
                </a:lnTo>
                <a:lnTo>
                  <a:pt x="5760" y="3840"/>
                </a:lnTo>
                <a:lnTo>
                  <a:pt x="1690512" y="3840"/>
                </a:lnTo>
                <a:lnTo>
                  <a:pt x="1696272" y="0"/>
                </a:lnTo>
                <a:lnTo>
                  <a:pt x="0" y="0"/>
                </a:lnTo>
                <a:lnTo>
                  <a:pt x="2880" y="27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4" name="object 404"/>
          <p:cNvSpPr/>
          <p:nvPr/>
        </p:nvSpPr>
        <p:spPr>
          <a:xfrm>
            <a:off x="4534174" y="1783400"/>
            <a:ext cx="1696272" cy="284149"/>
          </a:xfrm>
          <a:custGeom>
            <a:avLst/>
            <a:gdLst/>
            <a:ahLst/>
            <a:cxnLst/>
            <a:rect l="l" t="t" r="r" b="b"/>
            <a:pathLst>
              <a:path w="1696272" h="284149">
                <a:moveTo>
                  <a:pt x="1696272" y="284149"/>
                </a:moveTo>
                <a:lnTo>
                  <a:pt x="1696272" y="0"/>
                </a:lnTo>
                <a:lnTo>
                  <a:pt x="1690512" y="3840"/>
                </a:lnTo>
                <a:lnTo>
                  <a:pt x="5760" y="3840"/>
                </a:lnTo>
                <a:lnTo>
                  <a:pt x="2880" y="5760"/>
                </a:lnTo>
                <a:lnTo>
                  <a:pt x="2880" y="278389"/>
                </a:lnTo>
                <a:lnTo>
                  <a:pt x="0" y="0"/>
                </a:lnTo>
                <a:lnTo>
                  <a:pt x="0" y="284149"/>
                </a:lnTo>
                <a:lnTo>
                  <a:pt x="1696272" y="284149"/>
                </a:lnTo>
                <a:lnTo>
                  <a:pt x="5760" y="281269"/>
                </a:lnTo>
                <a:lnTo>
                  <a:pt x="5760" y="5760"/>
                </a:lnTo>
                <a:lnTo>
                  <a:pt x="1693392" y="5760"/>
                </a:lnTo>
                <a:lnTo>
                  <a:pt x="1693392" y="278389"/>
                </a:lnTo>
                <a:lnTo>
                  <a:pt x="1690512" y="281269"/>
                </a:lnTo>
                <a:lnTo>
                  <a:pt x="1696272" y="2841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5" name="object 405"/>
          <p:cNvSpPr/>
          <p:nvPr/>
        </p:nvSpPr>
        <p:spPr>
          <a:xfrm>
            <a:off x="4539934" y="1789160"/>
            <a:ext cx="1690512" cy="278389"/>
          </a:xfrm>
          <a:custGeom>
            <a:avLst/>
            <a:gdLst/>
            <a:ahLst/>
            <a:cxnLst/>
            <a:rect l="l" t="t" r="r" b="b"/>
            <a:pathLst>
              <a:path w="1690512" h="278389">
                <a:moveTo>
                  <a:pt x="1687631" y="0"/>
                </a:moveTo>
                <a:lnTo>
                  <a:pt x="1684751" y="0"/>
                </a:lnTo>
                <a:lnTo>
                  <a:pt x="1684751" y="272628"/>
                </a:lnTo>
                <a:lnTo>
                  <a:pt x="0" y="272628"/>
                </a:lnTo>
                <a:lnTo>
                  <a:pt x="0" y="275508"/>
                </a:lnTo>
                <a:lnTo>
                  <a:pt x="1690512" y="278389"/>
                </a:lnTo>
                <a:lnTo>
                  <a:pt x="1684751" y="275508"/>
                </a:lnTo>
                <a:lnTo>
                  <a:pt x="1687631" y="272628"/>
                </a:lnTo>
                <a:lnTo>
                  <a:pt x="16876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6" name="object 406"/>
          <p:cNvSpPr/>
          <p:nvPr/>
        </p:nvSpPr>
        <p:spPr>
          <a:xfrm>
            <a:off x="4592741" y="1898599"/>
            <a:ext cx="60472" cy="80634"/>
          </a:xfrm>
          <a:custGeom>
            <a:avLst/>
            <a:gdLst/>
            <a:ahLst/>
            <a:cxnLst/>
            <a:rect l="l" t="t" r="r" b="b"/>
            <a:pathLst>
              <a:path w="60472" h="80634">
                <a:moveTo>
                  <a:pt x="960" y="7680"/>
                </a:moveTo>
                <a:lnTo>
                  <a:pt x="960" y="8625"/>
                </a:lnTo>
                <a:lnTo>
                  <a:pt x="1920" y="9585"/>
                </a:lnTo>
                <a:lnTo>
                  <a:pt x="24947" y="9585"/>
                </a:lnTo>
                <a:lnTo>
                  <a:pt x="24947" y="80634"/>
                </a:lnTo>
                <a:lnTo>
                  <a:pt x="35509" y="80634"/>
                </a:lnTo>
                <a:lnTo>
                  <a:pt x="35509" y="9585"/>
                </a:lnTo>
                <a:lnTo>
                  <a:pt x="58552" y="9585"/>
                </a:lnTo>
                <a:lnTo>
                  <a:pt x="58552" y="8625"/>
                </a:lnTo>
                <a:lnTo>
                  <a:pt x="59512" y="8625"/>
                </a:lnTo>
                <a:lnTo>
                  <a:pt x="60472" y="7680"/>
                </a:lnTo>
                <a:lnTo>
                  <a:pt x="60472" y="1904"/>
                </a:lnTo>
                <a:lnTo>
                  <a:pt x="59512" y="960"/>
                </a:lnTo>
                <a:lnTo>
                  <a:pt x="59512" y="0"/>
                </a:lnTo>
                <a:lnTo>
                  <a:pt x="960" y="0"/>
                </a:lnTo>
                <a:lnTo>
                  <a:pt x="960" y="1904"/>
                </a:lnTo>
                <a:lnTo>
                  <a:pt x="0" y="1904"/>
                </a:lnTo>
                <a:lnTo>
                  <a:pt x="0" y="7680"/>
                </a:lnTo>
                <a:lnTo>
                  <a:pt x="9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7" name="object 407"/>
          <p:cNvSpPr/>
          <p:nvPr/>
        </p:nvSpPr>
        <p:spPr>
          <a:xfrm>
            <a:off x="4650333" y="1918746"/>
            <a:ext cx="46085" cy="61447"/>
          </a:xfrm>
          <a:custGeom>
            <a:avLst/>
            <a:gdLst/>
            <a:ahLst/>
            <a:cxnLst/>
            <a:rect l="l" t="t" r="r" b="b"/>
            <a:pathLst>
              <a:path w="46085" h="61447">
                <a:moveTo>
                  <a:pt x="46085" y="21122"/>
                </a:moveTo>
                <a:lnTo>
                  <a:pt x="46085" y="18242"/>
                </a:lnTo>
                <a:lnTo>
                  <a:pt x="45125" y="14401"/>
                </a:lnTo>
                <a:lnTo>
                  <a:pt x="44165" y="12481"/>
                </a:lnTo>
                <a:lnTo>
                  <a:pt x="44165" y="9601"/>
                </a:lnTo>
                <a:lnTo>
                  <a:pt x="42245" y="7680"/>
                </a:lnTo>
                <a:lnTo>
                  <a:pt x="40325" y="5760"/>
                </a:lnTo>
                <a:lnTo>
                  <a:pt x="39364" y="3840"/>
                </a:lnTo>
                <a:lnTo>
                  <a:pt x="36484" y="1935"/>
                </a:lnTo>
                <a:lnTo>
                  <a:pt x="33604" y="1935"/>
                </a:lnTo>
                <a:lnTo>
                  <a:pt x="30723" y="960"/>
                </a:lnTo>
                <a:lnTo>
                  <a:pt x="27843" y="0"/>
                </a:lnTo>
                <a:lnTo>
                  <a:pt x="19202" y="0"/>
                </a:lnTo>
                <a:lnTo>
                  <a:pt x="17282" y="960"/>
                </a:lnTo>
                <a:lnTo>
                  <a:pt x="15361" y="960"/>
                </a:lnTo>
                <a:lnTo>
                  <a:pt x="13441" y="1935"/>
                </a:lnTo>
                <a:lnTo>
                  <a:pt x="11521" y="1935"/>
                </a:lnTo>
                <a:lnTo>
                  <a:pt x="9601" y="2880"/>
                </a:lnTo>
                <a:lnTo>
                  <a:pt x="7680" y="3840"/>
                </a:lnTo>
                <a:lnTo>
                  <a:pt x="6720" y="3840"/>
                </a:lnTo>
                <a:lnTo>
                  <a:pt x="4800" y="4815"/>
                </a:lnTo>
                <a:lnTo>
                  <a:pt x="3840" y="5760"/>
                </a:lnTo>
                <a:lnTo>
                  <a:pt x="2880" y="6720"/>
                </a:lnTo>
                <a:lnTo>
                  <a:pt x="2880" y="13441"/>
                </a:lnTo>
                <a:lnTo>
                  <a:pt x="3840" y="13441"/>
                </a:lnTo>
                <a:lnTo>
                  <a:pt x="3840" y="14401"/>
                </a:lnTo>
                <a:lnTo>
                  <a:pt x="5760" y="14401"/>
                </a:lnTo>
                <a:lnTo>
                  <a:pt x="6720" y="13441"/>
                </a:lnTo>
                <a:lnTo>
                  <a:pt x="7680" y="12481"/>
                </a:lnTo>
                <a:lnTo>
                  <a:pt x="8641" y="12481"/>
                </a:lnTo>
                <a:lnTo>
                  <a:pt x="10561" y="11521"/>
                </a:lnTo>
                <a:lnTo>
                  <a:pt x="12481" y="10561"/>
                </a:lnTo>
                <a:lnTo>
                  <a:pt x="13441" y="9601"/>
                </a:lnTo>
                <a:lnTo>
                  <a:pt x="16322" y="9601"/>
                </a:lnTo>
                <a:lnTo>
                  <a:pt x="18242" y="8656"/>
                </a:lnTo>
                <a:lnTo>
                  <a:pt x="26883" y="8656"/>
                </a:lnTo>
                <a:lnTo>
                  <a:pt x="28803" y="9601"/>
                </a:lnTo>
                <a:lnTo>
                  <a:pt x="30723" y="9601"/>
                </a:lnTo>
                <a:lnTo>
                  <a:pt x="31683" y="10561"/>
                </a:lnTo>
                <a:lnTo>
                  <a:pt x="32644" y="11521"/>
                </a:lnTo>
                <a:lnTo>
                  <a:pt x="33604" y="13441"/>
                </a:lnTo>
                <a:lnTo>
                  <a:pt x="34564" y="14401"/>
                </a:lnTo>
                <a:lnTo>
                  <a:pt x="34564" y="16322"/>
                </a:lnTo>
                <a:lnTo>
                  <a:pt x="35524" y="17282"/>
                </a:lnTo>
                <a:lnTo>
                  <a:pt x="35524" y="25923"/>
                </a:lnTo>
                <a:lnTo>
                  <a:pt x="23042" y="25923"/>
                </a:lnTo>
                <a:lnTo>
                  <a:pt x="19202" y="26883"/>
                </a:lnTo>
                <a:lnTo>
                  <a:pt x="16322" y="26883"/>
                </a:lnTo>
                <a:lnTo>
                  <a:pt x="12481" y="27843"/>
                </a:lnTo>
                <a:lnTo>
                  <a:pt x="9601" y="28803"/>
                </a:lnTo>
                <a:lnTo>
                  <a:pt x="6720" y="30723"/>
                </a:lnTo>
                <a:lnTo>
                  <a:pt x="4800" y="32644"/>
                </a:lnTo>
                <a:lnTo>
                  <a:pt x="2880" y="34564"/>
                </a:lnTo>
                <a:lnTo>
                  <a:pt x="1920" y="36484"/>
                </a:lnTo>
                <a:lnTo>
                  <a:pt x="0" y="38404"/>
                </a:lnTo>
                <a:lnTo>
                  <a:pt x="0" y="49926"/>
                </a:lnTo>
                <a:lnTo>
                  <a:pt x="960" y="51846"/>
                </a:lnTo>
                <a:lnTo>
                  <a:pt x="1920" y="53766"/>
                </a:lnTo>
                <a:lnTo>
                  <a:pt x="3840" y="55686"/>
                </a:lnTo>
                <a:lnTo>
                  <a:pt x="4800" y="57607"/>
                </a:lnTo>
                <a:lnTo>
                  <a:pt x="6720" y="58567"/>
                </a:lnTo>
                <a:lnTo>
                  <a:pt x="8641" y="59527"/>
                </a:lnTo>
                <a:lnTo>
                  <a:pt x="11521" y="60487"/>
                </a:lnTo>
                <a:lnTo>
                  <a:pt x="10561" y="47045"/>
                </a:lnTo>
                <a:lnTo>
                  <a:pt x="10561" y="41285"/>
                </a:lnTo>
                <a:lnTo>
                  <a:pt x="11521" y="39364"/>
                </a:lnTo>
                <a:lnTo>
                  <a:pt x="11521" y="38404"/>
                </a:lnTo>
                <a:lnTo>
                  <a:pt x="12481" y="37444"/>
                </a:lnTo>
                <a:lnTo>
                  <a:pt x="14401" y="36484"/>
                </a:lnTo>
                <a:lnTo>
                  <a:pt x="15361" y="35524"/>
                </a:lnTo>
                <a:lnTo>
                  <a:pt x="17282" y="34564"/>
                </a:lnTo>
                <a:lnTo>
                  <a:pt x="19202" y="34564"/>
                </a:lnTo>
                <a:lnTo>
                  <a:pt x="21122" y="33604"/>
                </a:lnTo>
                <a:lnTo>
                  <a:pt x="35524" y="33604"/>
                </a:lnTo>
                <a:lnTo>
                  <a:pt x="35524" y="45125"/>
                </a:lnTo>
                <a:lnTo>
                  <a:pt x="32644" y="48005"/>
                </a:lnTo>
                <a:lnTo>
                  <a:pt x="30723" y="49926"/>
                </a:lnTo>
                <a:lnTo>
                  <a:pt x="27843" y="51846"/>
                </a:lnTo>
                <a:lnTo>
                  <a:pt x="25923" y="52806"/>
                </a:lnTo>
                <a:lnTo>
                  <a:pt x="23042" y="53766"/>
                </a:lnTo>
                <a:lnTo>
                  <a:pt x="17282" y="53766"/>
                </a:lnTo>
                <a:lnTo>
                  <a:pt x="14401" y="52806"/>
                </a:lnTo>
                <a:lnTo>
                  <a:pt x="16322" y="61447"/>
                </a:lnTo>
                <a:lnTo>
                  <a:pt x="25923" y="61447"/>
                </a:lnTo>
                <a:lnTo>
                  <a:pt x="28803" y="59527"/>
                </a:lnTo>
                <a:lnTo>
                  <a:pt x="31683" y="57607"/>
                </a:lnTo>
                <a:lnTo>
                  <a:pt x="34564" y="55686"/>
                </a:lnTo>
                <a:lnTo>
                  <a:pt x="36484" y="53766"/>
                </a:lnTo>
                <a:lnTo>
                  <a:pt x="36484" y="59527"/>
                </a:lnTo>
                <a:lnTo>
                  <a:pt x="37444" y="59527"/>
                </a:lnTo>
                <a:lnTo>
                  <a:pt x="37444" y="60487"/>
                </a:lnTo>
                <a:lnTo>
                  <a:pt x="45125" y="60487"/>
                </a:lnTo>
                <a:lnTo>
                  <a:pt x="46085" y="59527"/>
                </a:lnTo>
                <a:lnTo>
                  <a:pt x="46085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8" name="object 408"/>
          <p:cNvSpPr/>
          <p:nvPr/>
        </p:nvSpPr>
        <p:spPr>
          <a:xfrm>
            <a:off x="4660894" y="1965792"/>
            <a:ext cx="5760" cy="14401"/>
          </a:xfrm>
          <a:custGeom>
            <a:avLst/>
            <a:gdLst/>
            <a:ahLst/>
            <a:cxnLst/>
            <a:rect l="l" t="t" r="r" b="b"/>
            <a:pathLst>
              <a:path w="5760" h="14401">
                <a:moveTo>
                  <a:pt x="0" y="0"/>
                </a:moveTo>
                <a:lnTo>
                  <a:pt x="960" y="13441"/>
                </a:lnTo>
                <a:lnTo>
                  <a:pt x="2880" y="14401"/>
                </a:lnTo>
                <a:lnTo>
                  <a:pt x="5760" y="14401"/>
                </a:lnTo>
                <a:lnTo>
                  <a:pt x="3840" y="5760"/>
                </a:lnTo>
                <a:lnTo>
                  <a:pt x="2880" y="3840"/>
                </a:lnTo>
                <a:lnTo>
                  <a:pt x="960" y="19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9" name="object 409"/>
          <p:cNvSpPr/>
          <p:nvPr/>
        </p:nvSpPr>
        <p:spPr>
          <a:xfrm>
            <a:off x="4710821" y="1918746"/>
            <a:ext cx="39349" cy="61447"/>
          </a:xfrm>
          <a:custGeom>
            <a:avLst/>
            <a:gdLst/>
            <a:ahLst/>
            <a:cxnLst/>
            <a:rect l="l" t="t" r="r" b="b"/>
            <a:pathLst>
              <a:path w="39349" h="61447">
                <a:moveTo>
                  <a:pt x="944" y="56647"/>
                </a:moveTo>
                <a:lnTo>
                  <a:pt x="944" y="57607"/>
                </a:lnTo>
                <a:lnTo>
                  <a:pt x="1905" y="57607"/>
                </a:lnTo>
                <a:lnTo>
                  <a:pt x="2880" y="58567"/>
                </a:lnTo>
                <a:lnTo>
                  <a:pt x="3840" y="58567"/>
                </a:lnTo>
                <a:lnTo>
                  <a:pt x="4785" y="59527"/>
                </a:lnTo>
                <a:lnTo>
                  <a:pt x="5745" y="59527"/>
                </a:lnTo>
                <a:lnTo>
                  <a:pt x="6720" y="60487"/>
                </a:lnTo>
                <a:lnTo>
                  <a:pt x="8625" y="60487"/>
                </a:lnTo>
                <a:lnTo>
                  <a:pt x="10561" y="61447"/>
                </a:lnTo>
                <a:lnTo>
                  <a:pt x="23987" y="61447"/>
                </a:lnTo>
                <a:lnTo>
                  <a:pt x="26868" y="60487"/>
                </a:lnTo>
                <a:lnTo>
                  <a:pt x="29748" y="59527"/>
                </a:lnTo>
                <a:lnTo>
                  <a:pt x="31668" y="58567"/>
                </a:lnTo>
                <a:lnTo>
                  <a:pt x="33588" y="56647"/>
                </a:lnTo>
                <a:lnTo>
                  <a:pt x="35509" y="55686"/>
                </a:lnTo>
                <a:lnTo>
                  <a:pt x="37429" y="53766"/>
                </a:lnTo>
                <a:lnTo>
                  <a:pt x="38389" y="51846"/>
                </a:lnTo>
                <a:lnTo>
                  <a:pt x="39349" y="48966"/>
                </a:lnTo>
                <a:lnTo>
                  <a:pt x="39349" y="39364"/>
                </a:lnTo>
                <a:lnTo>
                  <a:pt x="38389" y="37444"/>
                </a:lnTo>
                <a:lnTo>
                  <a:pt x="37429" y="35524"/>
                </a:lnTo>
                <a:lnTo>
                  <a:pt x="36469" y="34564"/>
                </a:lnTo>
                <a:lnTo>
                  <a:pt x="35509" y="32644"/>
                </a:lnTo>
                <a:lnTo>
                  <a:pt x="33588" y="31683"/>
                </a:lnTo>
                <a:lnTo>
                  <a:pt x="32628" y="30723"/>
                </a:lnTo>
                <a:lnTo>
                  <a:pt x="30708" y="29763"/>
                </a:lnTo>
                <a:lnTo>
                  <a:pt x="28788" y="28803"/>
                </a:lnTo>
                <a:lnTo>
                  <a:pt x="26868" y="27843"/>
                </a:lnTo>
                <a:lnTo>
                  <a:pt x="24947" y="27843"/>
                </a:lnTo>
                <a:lnTo>
                  <a:pt x="23987" y="26883"/>
                </a:lnTo>
                <a:lnTo>
                  <a:pt x="22067" y="25923"/>
                </a:lnTo>
                <a:lnTo>
                  <a:pt x="20147" y="24963"/>
                </a:lnTo>
                <a:lnTo>
                  <a:pt x="18227" y="24963"/>
                </a:lnTo>
                <a:lnTo>
                  <a:pt x="17266" y="24002"/>
                </a:lnTo>
                <a:lnTo>
                  <a:pt x="15346" y="23042"/>
                </a:lnTo>
                <a:lnTo>
                  <a:pt x="14401" y="22082"/>
                </a:lnTo>
                <a:lnTo>
                  <a:pt x="13426" y="21122"/>
                </a:lnTo>
                <a:lnTo>
                  <a:pt x="12466" y="20162"/>
                </a:lnTo>
                <a:lnTo>
                  <a:pt x="11506" y="19202"/>
                </a:lnTo>
                <a:lnTo>
                  <a:pt x="11506" y="13441"/>
                </a:lnTo>
                <a:lnTo>
                  <a:pt x="12466" y="11521"/>
                </a:lnTo>
                <a:lnTo>
                  <a:pt x="13426" y="10561"/>
                </a:lnTo>
                <a:lnTo>
                  <a:pt x="14401" y="9601"/>
                </a:lnTo>
                <a:lnTo>
                  <a:pt x="15346" y="8656"/>
                </a:lnTo>
                <a:lnTo>
                  <a:pt x="18227" y="8656"/>
                </a:lnTo>
                <a:lnTo>
                  <a:pt x="20147" y="7680"/>
                </a:lnTo>
                <a:lnTo>
                  <a:pt x="23987" y="7680"/>
                </a:lnTo>
                <a:lnTo>
                  <a:pt x="24947" y="8656"/>
                </a:lnTo>
                <a:lnTo>
                  <a:pt x="26868" y="8656"/>
                </a:lnTo>
                <a:lnTo>
                  <a:pt x="28788" y="9601"/>
                </a:lnTo>
                <a:lnTo>
                  <a:pt x="29748" y="9601"/>
                </a:lnTo>
                <a:lnTo>
                  <a:pt x="30708" y="10561"/>
                </a:lnTo>
                <a:lnTo>
                  <a:pt x="31668" y="10561"/>
                </a:lnTo>
                <a:lnTo>
                  <a:pt x="32628" y="11521"/>
                </a:lnTo>
                <a:lnTo>
                  <a:pt x="33588" y="11521"/>
                </a:lnTo>
                <a:lnTo>
                  <a:pt x="34549" y="12481"/>
                </a:lnTo>
                <a:lnTo>
                  <a:pt x="36469" y="12481"/>
                </a:lnTo>
                <a:lnTo>
                  <a:pt x="36469" y="4815"/>
                </a:lnTo>
                <a:lnTo>
                  <a:pt x="35509" y="3840"/>
                </a:lnTo>
                <a:lnTo>
                  <a:pt x="34549" y="3840"/>
                </a:lnTo>
                <a:lnTo>
                  <a:pt x="34549" y="2880"/>
                </a:lnTo>
                <a:lnTo>
                  <a:pt x="33588" y="2880"/>
                </a:lnTo>
                <a:lnTo>
                  <a:pt x="32628" y="1935"/>
                </a:lnTo>
                <a:lnTo>
                  <a:pt x="30708" y="1935"/>
                </a:lnTo>
                <a:lnTo>
                  <a:pt x="28788" y="960"/>
                </a:lnTo>
                <a:lnTo>
                  <a:pt x="25908" y="960"/>
                </a:lnTo>
                <a:lnTo>
                  <a:pt x="24947" y="0"/>
                </a:lnTo>
                <a:lnTo>
                  <a:pt x="18227" y="0"/>
                </a:lnTo>
                <a:lnTo>
                  <a:pt x="15346" y="960"/>
                </a:lnTo>
                <a:lnTo>
                  <a:pt x="12466" y="1935"/>
                </a:lnTo>
                <a:lnTo>
                  <a:pt x="10561" y="2880"/>
                </a:lnTo>
                <a:lnTo>
                  <a:pt x="7680" y="3840"/>
                </a:lnTo>
                <a:lnTo>
                  <a:pt x="6720" y="4815"/>
                </a:lnTo>
                <a:lnTo>
                  <a:pt x="4785" y="6720"/>
                </a:lnTo>
                <a:lnTo>
                  <a:pt x="3840" y="8656"/>
                </a:lnTo>
                <a:lnTo>
                  <a:pt x="2880" y="10561"/>
                </a:lnTo>
                <a:lnTo>
                  <a:pt x="1905" y="12481"/>
                </a:lnTo>
                <a:lnTo>
                  <a:pt x="944" y="14401"/>
                </a:lnTo>
                <a:lnTo>
                  <a:pt x="944" y="19202"/>
                </a:lnTo>
                <a:lnTo>
                  <a:pt x="1905" y="21122"/>
                </a:lnTo>
                <a:lnTo>
                  <a:pt x="2880" y="23042"/>
                </a:lnTo>
                <a:lnTo>
                  <a:pt x="2880" y="24963"/>
                </a:lnTo>
                <a:lnTo>
                  <a:pt x="4785" y="26883"/>
                </a:lnTo>
                <a:lnTo>
                  <a:pt x="5745" y="27843"/>
                </a:lnTo>
                <a:lnTo>
                  <a:pt x="6720" y="28803"/>
                </a:lnTo>
                <a:lnTo>
                  <a:pt x="8625" y="29763"/>
                </a:lnTo>
                <a:lnTo>
                  <a:pt x="10561" y="30723"/>
                </a:lnTo>
                <a:lnTo>
                  <a:pt x="11506" y="31683"/>
                </a:lnTo>
                <a:lnTo>
                  <a:pt x="13426" y="32644"/>
                </a:lnTo>
                <a:lnTo>
                  <a:pt x="15346" y="33604"/>
                </a:lnTo>
                <a:lnTo>
                  <a:pt x="17266" y="34564"/>
                </a:lnTo>
                <a:lnTo>
                  <a:pt x="19187" y="34564"/>
                </a:lnTo>
                <a:lnTo>
                  <a:pt x="20147" y="35524"/>
                </a:lnTo>
                <a:lnTo>
                  <a:pt x="22067" y="36484"/>
                </a:lnTo>
                <a:lnTo>
                  <a:pt x="23987" y="36484"/>
                </a:lnTo>
                <a:lnTo>
                  <a:pt x="24947" y="37444"/>
                </a:lnTo>
                <a:lnTo>
                  <a:pt x="26868" y="38404"/>
                </a:lnTo>
                <a:lnTo>
                  <a:pt x="27828" y="39364"/>
                </a:lnTo>
                <a:lnTo>
                  <a:pt x="27828" y="40325"/>
                </a:lnTo>
                <a:lnTo>
                  <a:pt x="28788" y="41285"/>
                </a:lnTo>
                <a:lnTo>
                  <a:pt x="29748" y="43205"/>
                </a:lnTo>
                <a:lnTo>
                  <a:pt x="29748" y="46085"/>
                </a:lnTo>
                <a:lnTo>
                  <a:pt x="28788" y="47045"/>
                </a:lnTo>
                <a:lnTo>
                  <a:pt x="28788" y="48966"/>
                </a:lnTo>
                <a:lnTo>
                  <a:pt x="27828" y="49926"/>
                </a:lnTo>
                <a:lnTo>
                  <a:pt x="26868" y="50886"/>
                </a:lnTo>
                <a:lnTo>
                  <a:pt x="25908" y="50886"/>
                </a:lnTo>
                <a:lnTo>
                  <a:pt x="24947" y="51846"/>
                </a:lnTo>
                <a:lnTo>
                  <a:pt x="23987" y="52806"/>
                </a:lnTo>
                <a:lnTo>
                  <a:pt x="23027" y="52806"/>
                </a:lnTo>
                <a:lnTo>
                  <a:pt x="21107" y="53766"/>
                </a:lnTo>
                <a:lnTo>
                  <a:pt x="15346" y="53766"/>
                </a:lnTo>
                <a:lnTo>
                  <a:pt x="13426" y="52806"/>
                </a:lnTo>
                <a:lnTo>
                  <a:pt x="11506" y="52806"/>
                </a:lnTo>
                <a:lnTo>
                  <a:pt x="9585" y="51846"/>
                </a:lnTo>
                <a:lnTo>
                  <a:pt x="8625" y="51846"/>
                </a:lnTo>
                <a:lnTo>
                  <a:pt x="6720" y="50886"/>
                </a:lnTo>
                <a:lnTo>
                  <a:pt x="5745" y="49926"/>
                </a:lnTo>
                <a:lnTo>
                  <a:pt x="4785" y="49926"/>
                </a:lnTo>
                <a:lnTo>
                  <a:pt x="3840" y="48966"/>
                </a:lnTo>
                <a:lnTo>
                  <a:pt x="2880" y="48005"/>
                </a:lnTo>
                <a:lnTo>
                  <a:pt x="944" y="48005"/>
                </a:lnTo>
                <a:lnTo>
                  <a:pt x="944" y="48966"/>
                </a:lnTo>
                <a:lnTo>
                  <a:pt x="0" y="48966"/>
                </a:lnTo>
                <a:lnTo>
                  <a:pt x="0" y="55686"/>
                </a:lnTo>
                <a:lnTo>
                  <a:pt x="944" y="566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0" name="object 410"/>
          <p:cNvSpPr/>
          <p:nvPr/>
        </p:nvSpPr>
        <p:spPr>
          <a:xfrm>
            <a:off x="4765532" y="1892838"/>
            <a:ext cx="46085" cy="86395"/>
          </a:xfrm>
          <a:custGeom>
            <a:avLst/>
            <a:gdLst/>
            <a:ahLst/>
            <a:cxnLst/>
            <a:rect l="l" t="t" r="r" b="b"/>
            <a:pathLst>
              <a:path w="46085" h="86395">
                <a:moveTo>
                  <a:pt x="42245" y="31668"/>
                </a:moveTo>
                <a:lnTo>
                  <a:pt x="43205" y="30723"/>
                </a:lnTo>
                <a:lnTo>
                  <a:pt x="43205" y="27843"/>
                </a:lnTo>
                <a:lnTo>
                  <a:pt x="42245" y="27843"/>
                </a:lnTo>
                <a:lnTo>
                  <a:pt x="42245" y="26868"/>
                </a:lnTo>
                <a:lnTo>
                  <a:pt x="34564" y="26868"/>
                </a:lnTo>
                <a:lnTo>
                  <a:pt x="33604" y="27843"/>
                </a:lnTo>
                <a:lnTo>
                  <a:pt x="32644" y="27843"/>
                </a:lnTo>
                <a:lnTo>
                  <a:pt x="31683" y="28788"/>
                </a:lnTo>
                <a:lnTo>
                  <a:pt x="10561" y="52791"/>
                </a:lnTo>
                <a:lnTo>
                  <a:pt x="10561" y="960"/>
                </a:lnTo>
                <a:lnTo>
                  <a:pt x="9601" y="960"/>
                </a:lnTo>
                <a:lnTo>
                  <a:pt x="9601" y="0"/>
                </a:lnTo>
                <a:lnTo>
                  <a:pt x="0" y="0"/>
                </a:lnTo>
                <a:lnTo>
                  <a:pt x="0" y="86395"/>
                </a:lnTo>
                <a:lnTo>
                  <a:pt x="9601" y="86395"/>
                </a:lnTo>
                <a:lnTo>
                  <a:pt x="9601" y="85435"/>
                </a:lnTo>
                <a:lnTo>
                  <a:pt x="10561" y="85435"/>
                </a:lnTo>
                <a:lnTo>
                  <a:pt x="10561" y="53751"/>
                </a:lnTo>
                <a:lnTo>
                  <a:pt x="33604" y="84475"/>
                </a:lnTo>
                <a:lnTo>
                  <a:pt x="33604" y="85435"/>
                </a:lnTo>
                <a:lnTo>
                  <a:pt x="34564" y="85435"/>
                </a:lnTo>
                <a:lnTo>
                  <a:pt x="34564" y="86395"/>
                </a:lnTo>
                <a:lnTo>
                  <a:pt x="45110" y="86395"/>
                </a:lnTo>
                <a:lnTo>
                  <a:pt x="46085" y="85435"/>
                </a:lnTo>
                <a:lnTo>
                  <a:pt x="46085" y="84475"/>
                </a:lnTo>
                <a:lnTo>
                  <a:pt x="45110" y="83515"/>
                </a:lnTo>
                <a:lnTo>
                  <a:pt x="45110" y="82555"/>
                </a:lnTo>
                <a:lnTo>
                  <a:pt x="44150" y="81594"/>
                </a:lnTo>
                <a:lnTo>
                  <a:pt x="21122" y="52791"/>
                </a:lnTo>
                <a:lnTo>
                  <a:pt x="42245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1" name="object 411"/>
          <p:cNvSpPr/>
          <p:nvPr/>
        </p:nvSpPr>
        <p:spPr>
          <a:xfrm>
            <a:off x="4853848" y="1898599"/>
            <a:ext cx="46085" cy="80634"/>
          </a:xfrm>
          <a:custGeom>
            <a:avLst/>
            <a:gdLst/>
            <a:ahLst/>
            <a:cxnLst/>
            <a:rect l="l" t="t" r="r" b="b"/>
            <a:pathLst>
              <a:path w="46085" h="80634">
                <a:moveTo>
                  <a:pt x="45125" y="71993"/>
                </a:moveTo>
                <a:lnTo>
                  <a:pt x="29763" y="71993"/>
                </a:lnTo>
                <a:lnTo>
                  <a:pt x="29763" y="0"/>
                </a:lnTo>
                <a:lnTo>
                  <a:pt x="20162" y="0"/>
                </a:lnTo>
                <a:lnTo>
                  <a:pt x="960" y="12466"/>
                </a:lnTo>
                <a:lnTo>
                  <a:pt x="0" y="12466"/>
                </a:lnTo>
                <a:lnTo>
                  <a:pt x="0" y="20147"/>
                </a:lnTo>
                <a:lnTo>
                  <a:pt x="960" y="21107"/>
                </a:lnTo>
                <a:lnTo>
                  <a:pt x="1920" y="21107"/>
                </a:lnTo>
                <a:lnTo>
                  <a:pt x="2880" y="20147"/>
                </a:lnTo>
                <a:lnTo>
                  <a:pt x="19202" y="10561"/>
                </a:lnTo>
                <a:lnTo>
                  <a:pt x="19202" y="71993"/>
                </a:lnTo>
                <a:lnTo>
                  <a:pt x="960" y="71993"/>
                </a:lnTo>
                <a:lnTo>
                  <a:pt x="960" y="72953"/>
                </a:lnTo>
                <a:lnTo>
                  <a:pt x="0" y="72953"/>
                </a:lnTo>
                <a:lnTo>
                  <a:pt x="0" y="79674"/>
                </a:lnTo>
                <a:lnTo>
                  <a:pt x="960" y="79674"/>
                </a:lnTo>
                <a:lnTo>
                  <a:pt x="960" y="80634"/>
                </a:lnTo>
                <a:lnTo>
                  <a:pt x="45125" y="80634"/>
                </a:lnTo>
                <a:lnTo>
                  <a:pt x="46085" y="79674"/>
                </a:lnTo>
                <a:lnTo>
                  <a:pt x="46085" y="72953"/>
                </a:lnTo>
                <a:lnTo>
                  <a:pt x="45125" y="72953"/>
                </a:lnTo>
                <a:lnTo>
                  <a:pt x="45125" y="71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2" name="object 412"/>
          <p:cNvSpPr/>
          <p:nvPr/>
        </p:nvSpPr>
        <p:spPr>
          <a:xfrm>
            <a:off x="4909535" y="1965792"/>
            <a:ext cx="21107" cy="31683"/>
          </a:xfrm>
          <a:custGeom>
            <a:avLst/>
            <a:gdLst/>
            <a:ahLst/>
            <a:cxnLst/>
            <a:rect l="l" t="t" r="r" b="b"/>
            <a:pathLst>
              <a:path w="21107" h="31683">
                <a:moveTo>
                  <a:pt x="21107" y="3840"/>
                </a:moveTo>
                <a:lnTo>
                  <a:pt x="20147" y="2880"/>
                </a:lnTo>
                <a:lnTo>
                  <a:pt x="20147" y="960"/>
                </a:lnTo>
                <a:lnTo>
                  <a:pt x="19187" y="0"/>
                </a:lnTo>
                <a:lnTo>
                  <a:pt x="10546" y="0"/>
                </a:lnTo>
                <a:lnTo>
                  <a:pt x="9585" y="960"/>
                </a:lnTo>
                <a:lnTo>
                  <a:pt x="8625" y="1920"/>
                </a:lnTo>
                <a:lnTo>
                  <a:pt x="8625" y="12481"/>
                </a:lnTo>
                <a:lnTo>
                  <a:pt x="0" y="29763"/>
                </a:lnTo>
                <a:lnTo>
                  <a:pt x="0" y="30723"/>
                </a:lnTo>
                <a:lnTo>
                  <a:pt x="960" y="30723"/>
                </a:lnTo>
                <a:lnTo>
                  <a:pt x="960" y="31683"/>
                </a:lnTo>
                <a:lnTo>
                  <a:pt x="6705" y="31683"/>
                </a:lnTo>
                <a:lnTo>
                  <a:pt x="6705" y="30723"/>
                </a:lnTo>
                <a:lnTo>
                  <a:pt x="7680" y="30723"/>
                </a:lnTo>
                <a:lnTo>
                  <a:pt x="8625" y="29763"/>
                </a:lnTo>
                <a:lnTo>
                  <a:pt x="17266" y="17282"/>
                </a:lnTo>
                <a:lnTo>
                  <a:pt x="17266" y="16322"/>
                </a:lnTo>
                <a:lnTo>
                  <a:pt x="18227" y="15361"/>
                </a:lnTo>
                <a:lnTo>
                  <a:pt x="19187" y="14401"/>
                </a:lnTo>
                <a:lnTo>
                  <a:pt x="19187" y="12481"/>
                </a:lnTo>
                <a:lnTo>
                  <a:pt x="20147" y="11521"/>
                </a:lnTo>
                <a:lnTo>
                  <a:pt x="20147" y="7680"/>
                </a:lnTo>
                <a:lnTo>
                  <a:pt x="21107" y="6720"/>
                </a:lnTo>
                <a:lnTo>
                  <a:pt x="21107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3" name="object 413"/>
          <p:cNvSpPr/>
          <p:nvPr/>
        </p:nvSpPr>
        <p:spPr>
          <a:xfrm>
            <a:off x="4969047" y="1898599"/>
            <a:ext cx="60472" cy="80634"/>
          </a:xfrm>
          <a:custGeom>
            <a:avLst/>
            <a:gdLst/>
            <a:ahLst/>
            <a:cxnLst/>
            <a:rect l="l" t="t" r="r" b="b"/>
            <a:pathLst>
              <a:path w="60472" h="80634">
                <a:moveTo>
                  <a:pt x="26883" y="80634"/>
                </a:moveTo>
                <a:lnTo>
                  <a:pt x="35524" y="80634"/>
                </a:lnTo>
                <a:lnTo>
                  <a:pt x="35524" y="9585"/>
                </a:lnTo>
                <a:lnTo>
                  <a:pt x="58552" y="9585"/>
                </a:lnTo>
                <a:lnTo>
                  <a:pt x="59512" y="8625"/>
                </a:lnTo>
                <a:lnTo>
                  <a:pt x="60472" y="8625"/>
                </a:lnTo>
                <a:lnTo>
                  <a:pt x="60472" y="960"/>
                </a:lnTo>
                <a:lnTo>
                  <a:pt x="59512" y="960"/>
                </a:lnTo>
                <a:lnTo>
                  <a:pt x="59512" y="0"/>
                </a:lnTo>
                <a:lnTo>
                  <a:pt x="1920" y="0"/>
                </a:lnTo>
                <a:lnTo>
                  <a:pt x="960" y="960"/>
                </a:lnTo>
                <a:lnTo>
                  <a:pt x="960" y="2880"/>
                </a:lnTo>
                <a:lnTo>
                  <a:pt x="0" y="2880"/>
                </a:lnTo>
                <a:lnTo>
                  <a:pt x="0" y="5745"/>
                </a:lnTo>
                <a:lnTo>
                  <a:pt x="960" y="6720"/>
                </a:lnTo>
                <a:lnTo>
                  <a:pt x="960" y="8625"/>
                </a:lnTo>
                <a:lnTo>
                  <a:pt x="1920" y="8625"/>
                </a:lnTo>
                <a:lnTo>
                  <a:pt x="1920" y="9585"/>
                </a:lnTo>
                <a:lnTo>
                  <a:pt x="24963" y="9585"/>
                </a:lnTo>
                <a:lnTo>
                  <a:pt x="24963" y="79674"/>
                </a:lnTo>
                <a:lnTo>
                  <a:pt x="25923" y="79674"/>
                </a:lnTo>
                <a:lnTo>
                  <a:pt x="25923" y="80634"/>
                </a:lnTo>
                <a:lnTo>
                  <a:pt x="26883" y="8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4" name="object 414"/>
          <p:cNvSpPr/>
          <p:nvPr/>
        </p:nvSpPr>
        <p:spPr>
          <a:xfrm>
            <a:off x="5037201" y="1965792"/>
            <a:ext cx="21122" cy="14401"/>
          </a:xfrm>
          <a:custGeom>
            <a:avLst/>
            <a:gdLst/>
            <a:ahLst/>
            <a:cxnLst/>
            <a:rect l="l" t="t" r="r" b="b"/>
            <a:pathLst>
              <a:path w="21122" h="14401">
                <a:moveTo>
                  <a:pt x="4800" y="5760"/>
                </a:moveTo>
                <a:lnTo>
                  <a:pt x="2880" y="3840"/>
                </a:lnTo>
                <a:lnTo>
                  <a:pt x="960" y="1920"/>
                </a:lnTo>
                <a:lnTo>
                  <a:pt x="0" y="0"/>
                </a:lnTo>
                <a:lnTo>
                  <a:pt x="960" y="13441"/>
                </a:lnTo>
                <a:lnTo>
                  <a:pt x="2880" y="14401"/>
                </a:lnTo>
                <a:lnTo>
                  <a:pt x="15361" y="14401"/>
                </a:lnTo>
                <a:lnTo>
                  <a:pt x="18242" y="12481"/>
                </a:lnTo>
                <a:lnTo>
                  <a:pt x="21122" y="10561"/>
                </a:lnTo>
                <a:lnTo>
                  <a:pt x="20162" y="2880"/>
                </a:lnTo>
                <a:lnTo>
                  <a:pt x="18242" y="4800"/>
                </a:lnTo>
                <a:lnTo>
                  <a:pt x="15361" y="5760"/>
                </a:lnTo>
                <a:lnTo>
                  <a:pt x="13441" y="6720"/>
                </a:lnTo>
                <a:lnTo>
                  <a:pt x="6720" y="6720"/>
                </a:lnTo>
                <a:lnTo>
                  <a:pt x="480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5" name="object 415"/>
          <p:cNvSpPr/>
          <p:nvPr/>
        </p:nvSpPr>
        <p:spPr>
          <a:xfrm>
            <a:off x="5026639" y="1918746"/>
            <a:ext cx="46085" cy="60487"/>
          </a:xfrm>
          <a:custGeom>
            <a:avLst/>
            <a:gdLst/>
            <a:ahLst/>
            <a:cxnLst/>
            <a:rect l="l" t="t" r="r" b="b"/>
            <a:pathLst>
              <a:path w="46085" h="60487">
                <a:moveTo>
                  <a:pt x="42245" y="60487"/>
                </a:moveTo>
                <a:lnTo>
                  <a:pt x="45125" y="60487"/>
                </a:lnTo>
                <a:lnTo>
                  <a:pt x="46085" y="59527"/>
                </a:lnTo>
                <a:lnTo>
                  <a:pt x="46085" y="18242"/>
                </a:lnTo>
                <a:lnTo>
                  <a:pt x="45125" y="14401"/>
                </a:lnTo>
                <a:lnTo>
                  <a:pt x="45125" y="12481"/>
                </a:lnTo>
                <a:lnTo>
                  <a:pt x="44165" y="9601"/>
                </a:lnTo>
                <a:lnTo>
                  <a:pt x="43205" y="7680"/>
                </a:lnTo>
                <a:lnTo>
                  <a:pt x="41285" y="5760"/>
                </a:lnTo>
                <a:lnTo>
                  <a:pt x="39364" y="3840"/>
                </a:lnTo>
                <a:lnTo>
                  <a:pt x="37444" y="1935"/>
                </a:lnTo>
                <a:lnTo>
                  <a:pt x="34564" y="1935"/>
                </a:lnTo>
                <a:lnTo>
                  <a:pt x="31683" y="960"/>
                </a:lnTo>
                <a:lnTo>
                  <a:pt x="27843" y="0"/>
                </a:lnTo>
                <a:lnTo>
                  <a:pt x="19202" y="0"/>
                </a:lnTo>
                <a:lnTo>
                  <a:pt x="17282" y="960"/>
                </a:lnTo>
                <a:lnTo>
                  <a:pt x="15361" y="960"/>
                </a:lnTo>
                <a:lnTo>
                  <a:pt x="13441" y="1935"/>
                </a:lnTo>
                <a:lnTo>
                  <a:pt x="11521" y="1935"/>
                </a:lnTo>
                <a:lnTo>
                  <a:pt x="9601" y="2880"/>
                </a:lnTo>
                <a:lnTo>
                  <a:pt x="8641" y="3840"/>
                </a:lnTo>
                <a:lnTo>
                  <a:pt x="6720" y="3840"/>
                </a:lnTo>
                <a:lnTo>
                  <a:pt x="5760" y="4815"/>
                </a:lnTo>
                <a:lnTo>
                  <a:pt x="4800" y="5760"/>
                </a:lnTo>
                <a:lnTo>
                  <a:pt x="3840" y="5760"/>
                </a:lnTo>
                <a:lnTo>
                  <a:pt x="2880" y="6720"/>
                </a:lnTo>
                <a:lnTo>
                  <a:pt x="2880" y="13441"/>
                </a:lnTo>
                <a:lnTo>
                  <a:pt x="3840" y="13441"/>
                </a:lnTo>
                <a:lnTo>
                  <a:pt x="3840" y="14401"/>
                </a:lnTo>
                <a:lnTo>
                  <a:pt x="5760" y="14401"/>
                </a:lnTo>
                <a:lnTo>
                  <a:pt x="6720" y="13441"/>
                </a:lnTo>
                <a:lnTo>
                  <a:pt x="7680" y="12481"/>
                </a:lnTo>
                <a:lnTo>
                  <a:pt x="9601" y="12481"/>
                </a:lnTo>
                <a:lnTo>
                  <a:pt x="10561" y="11521"/>
                </a:lnTo>
                <a:lnTo>
                  <a:pt x="12481" y="10561"/>
                </a:lnTo>
                <a:lnTo>
                  <a:pt x="14401" y="9601"/>
                </a:lnTo>
                <a:lnTo>
                  <a:pt x="16322" y="9601"/>
                </a:lnTo>
                <a:lnTo>
                  <a:pt x="18242" y="8656"/>
                </a:lnTo>
                <a:lnTo>
                  <a:pt x="26883" y="8656"/>
                </a:lnTo>
                <a:lnTo>
                  <a:pt x="28803" y="9601"/>
                </a:lnTo>
                <a:lnTo>
                  <a:pt x="30723" y="9601"/>
                </a:lnTo>
                <a:lnTo>
                  <a:pt x="31683" y="10561"/>
                </a:lnTo>
                <a:lnTo>
                  <a:pt x="32644" y="11521"/>
                </a:lnTo>
                <a:lnTo>
                  <a:pt x="33604" y="13441"/>
                </a:lnTo>
                <a:lnTo>
                  <a:pt x="34564" y="14401"/>
                </a:lnTo>
                <a:lnTo>
                  <a:pt x="35524" y="16322"/>
                </a:lnTo>
                <a:lnTo>
                  <a:pt x="35524" y="25923"/>
                </a:lnTo>
                <a:lnTo>
                  <a:pt x="24002" y="25923"/>
                </a:lnTo>
                <a:lnTo>
                  <a:pt x="20162" y="26883"/>
                </a:lnTo>
                <a:lnTo>
                  <a:pt x="16322" y="26883"/>
                </a:lnTo>
                <a:lnTo>
                  <a:pt x="12481" y="27843"/>
                </a:lnTo>
                <a:lnTo>
                  <a:pt x="9601" y="28803"/>
                </a:lnTo>
                <a:lnTo>
                  <a:pt x="7680" y="30723"/>
                </a:lnTo>
                <a:lnTo>
                  <a:pt x="4800" y="32644"/>
                </a:lnTo>
                <a:lnTo>
                  <a:pt x="2880" y="34564"/>
                </a:lnTo>
                <a:lnTo>
                  <a:pt x="1920" y="36484"/>
                </a:lnTo>
                <a:lnTo>
                  <a:pt x="960" y="38404"/>
                </a:lnTo>
                <a:lnTo>
                  <a:pt x="0" y="41285"/>
                </a:lnTo>
                <a:lnTo>
                  <a:pt x="0" y="49926"/>
                </a:lnTo>
                <a:lnTo>
                  <a:pt x="960" y="51846"/>
                </a:lnTo>
                <a:lnTo>
                  <a:pt x="1920" y="53766"/>
                </a:lnTo>
                <a:lnTo>
                  <a:pt x="3840" y="55686"/>
                </a:lnTo>
                <a:lnTo>
                  <a:pt x="4800" y="57607"/>
                </a:lnTo>
                <a:lnTo>
                  <a:pt x="6720" y="58567"/>
                </a:lnTo>
                <a:lnTo>
                  <a:pt x="8641" y="59527"/>
                </a:lnTo>
                <a:lnTo>
                  <a:pt x="11521" y="60487"/>
                </a:lnTo>
                <a:lnTo>
                  <a:pt x="10561" y="47045"/>
                </a:lnTo>
                <a:lnTo>
                  <a:pt x="10561" y="41285"/>
                </a:lnTo>
                <a:lnTo>
                  <a:pt x="11521" y="39364"/>
                </a:lnTo>
                <a:lnTo>
                  <a:pt x="12481" y="38404"/>
                </a:lnTo>
                <a:lnTo>
                  <a:pt x="13441" y="37444"/>
                </a:lnTo>
                <a:lnTo>
                  <a:pt x="14401" y="36484"/>
                </a:lnTo>
                <a:lnTo>
                  <a:pt x="15361" y="35524"/>
                </a:lnTo>
                <a:lnTo>
                  <a:pt x="17282" y="34564"/>
                </a:lnTo>
                <a:lnTo>
                  <a:pt x="19202" y="34564"/>
                </a:lnTo>
                <a:lnTo>
                  <a:pt x="22082" y="33604"/>
                </a:lnTo>
                <a:lnTo>
                  <a:pt x="35524" y="33604"/>
                </a:lnTo>
                <a:lnTo>
                  <a:pt x="35524" y="45125"/>
                </a:lnTo>
                <a:lnTo>
                  <a:pt x="33604" y="48005"/>
                </a:lnTo>
                <a:lnTo>
                  <a:pt x="30723" y="49926"/>
                </a:lnTo>
                <a:lnTo>
                  <a:pt x="31683" y="57607"/>
                </a:lnTo>
                <a:lnTo>
                  <a:pt x="34564" y="55686"/>
                </a:lnTo>
                <a:lnTo>
                  <a:pt x="37444" y="53766"/>
                </a:lnTo>
                <a:lnTo>
                  <a:pt x="37444" y="60487"/>
                </a:lnTo>
                <a:lnTo>
                  <a:pt x="42245" y="604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6" name="object 416"/>
          <p:cNvSpPr/>
          <p:nvPr/>
        </p:nvSpPr>
        <p:spPr>
          <a:xfrm>
            <a:off x="5087127" y="1918746"/>
            <a:ext cx="40309" cy="61447"/>
          </a:xfrm>
          <a:custGeom>
            <a:avLst/>
            <a:gdLst/>
            <a:ahLst/>
            <a:cxnLst/>
            <a:rect l="l" t="t" r="r" b="b"/>
            <a:pathLst>
              <a:path w="40309" h="61447">
                <a:moveTo>
                  <a:pt x="10561" y="61447"/>
                </a:moveTo>
                <a:lnTo>
                  <a:pt x="23987" y="61447"/>
                </a:lnTo>
                <a:lnTo>
                  <a:pt x="26868" y="60487"/>
                </a:lnTo>
                <a:lnTo>
                  <a:pt x="29763" y="59527"/>
                </a:lnTo>
                <a:lnTo>
                  <a:pt x="31668" y="58567"/>
                </a:lnTo>
                <a:lnTo>
                  <a:pt x="33588" y="56647"/>
                </a:lnTo>
                <a:lnTo>
                  <a:pt x="35509" y="55686"/>
                </a:lnTo>
                <a:lnTo>
                  <a:pt x="37429" y="53766"/>
                </a:lnTo>
                <a:lnTo>
                  <a:pt x="38389" y="51846"/>
                </a:lnTo>
                <a:lnTo>
                  <a:pt x="39349" y="48966"/>
                </a:lnTo>
                <a:lnTo>
                  <a:pt x="40309" y="47045"/>
                </a:lnTo>
                <a:lnTo>
                  <a:pt x="40309" y="41285"/>
                </a:lnTo>
                <a:lnTo>
                  <a:pt x="39349" y="39364"/>
                </a:lnTo>
                <a:lnTo>
                  <a:pt x="38389" y="37444"/>
                </a:lnTo>
                <a:lnTo>
                  <a:pt x="37429" y="35524"/>
                </a:lnTo>
                <a:lnTo>
                  <a:pt x="36469" y="34564"/>
                </a:lnTo>
                <a:lnTo>
                  <a:pt x="35509" y="32644"/>
                </a:lnTo>
                <a:lnTo>
                  <a:pt x="34549" y="31683"/>
                </a:lnTo>
                <a:lnTo>
                  <a:pt x="32628" y="30723"/>
                </a:lnTo>
                <a:lnTo>
                  <a:pt x="30708" y="29763"/>
                </a:lnTo>
                <a:lnTo>
                  <a:pt x="28788" y="28803"/>
                </a:lnTo>
                <a:lnTo>
                  <a:pt x="26868" y="27843"/>
                </a:lnTo>
                <a:lnTo>
                  <a:pt x="25923" y="27843"/>
                </a:lnTo>
                <a:lnTo>
                  <a:pt x="23987" y="26883"/>
                </a:lnTo>
                <a:lnTo>
                  <a:pt x="22082" y="25923"/>
                </a:lnTo>
                <a:lnTo>
                  <a:pt x="20147" y="24963"/>
                </a:lnTo>
                <a:lnTo>
                  <a:pt x="18242" y="24963"/>
                </a:lnTo>
                <a:lnTo>
                  <a:pt x="17266" y="24002"/>
                </a:lnTo>
                <a:lnTo>
                  <a:pt x="16306" y="23042"/>
                </a:lnTo>
                <a:lnTo>
                  <a:pt x="14401" y="22082"/>
                </a:lnTo>
                <a:lnTo>
                  <a:pt x="13426" y="21122"/>
                </a:lnTo>
                <a:lnTo>
                  <a:pt x="12481" y="20162"/>
                </a:lnTo>
                <a:lnTo>
                  <a:pt x="11521" y="19202"/>
                </a:lnTo>
                <a:lnTo>
                  <a:pt x="11521" y="14401"/>
                </a:lnTo>
                <a:lnTo>
                  <a:pt x="12481" y="13441"/>
                </a:lnTo>
                <a:lnTo>
                  <a:pt x="12481" y="11521"/>
                </a:lnTo>
                <a:lnTo>
                  <a:pt x="13426" y="11521"/>
                </a:lnTo>
                <a:lnTo>
                  <a:pt x="14401" y="10561"/>
                </a:lnTo>
                <a:lnTo>
                  <a:pt x="14401" y="9601"/>
                </a:lnTo>
                <a:lnTo>
                  <a:pt x="16306" y="8656"/>
                </a:lnTo>
                <a:lnTo>
                  <a:pt x="18242" y="8656"/>
                </a:lnTo>
                <a:lnTo>
                  <a:pt x="20147" y="7680"/>
                </a:lnTo>
                <a:lnTo>
                  <a:pt x="23987" y="7680"/>
                </a:lnTo>
                <a:lnTo>
                  <a:pt x="25923" y="8656"/>
                </a:lnTo>
                <a:lnTo>
                  <a:pt x="26868" y="8656"/>
                </a:lnTo>
                <a:lnTo>
                  <a:pt x="28788" y="9601"/>
                </a:lnTo>
                <a:lnTo>
                  <a:pt x="29763" y="9601"/>
                </a:lnTo>
                <a:lnTo>
                  <a:pt x="30708" y="10561"/>
                </a:lnTo>
                <a:lnTo>
                  <a:pt x="31668" y="10561"/>
                </a:lnTo>
                <a:lnTo>
                  <a:pt x="32628" y="11521"/>
                </a:lnTo>
                <a:lnTo>
                  <a:pt x="33588" y="11521"/>
                </a:lnTo>
                <a:lnTo>
                  <a:pt x="34549" y="12481"/>
                </a:lnTo>
                <a:lnTo>
                  <a:pt x="36469" y="12481"/>
                </a:lnTo>
                <a:lnTo>
                  <a:pt x="36469" y="10561"/>
                </a:lnTo>
                <a:lnTo>
                  <a:pt x="37429" y="9601"/>
                </a:lnTo>
                <a:lnTo>
                  <a:pt x="37429" y="6720"/>
                </a:lnTo>
                <a:lnTo>
                  <a:pt x="36469" y="6720"/>
                </a:lnTo>
                <a:lnTo>
                  <a:pt x="36469" y="4815"/>
                </a:lnTo>
                <a:lnTo>
                  <a:pt x="35509" y="3840"/>
                </a:lnTo>
                <a:lnTo>
                  <a:pt x="34549" y="2880"/>
                </a:lnTo>
                <a:lnTo>
                  <a:pt x="33588" y="2880"/>
                </a:lnTo>
                <a:lnTo>
                  <a:pt x="32628" y="1935"/>
                </a:lnTo>
                <a:lnTo>
                  <a:pt x="30708" y="1935"/>
                </a:lnTo>
                <a:lnTo>
                  <a:pt x="29763" y="960"/>
                </a:lnTo>
                <a:lnTo>
                  <a:pt x="26868" y="960"/>
                </a:lnTo>
                <a:lnTo>
                  <a:pt x="24947" y="0"/>
                </a:lnTo>
                <a:lnTo>
                  <a:pt x="18242" y="0"/>
                </a:lnTo>
                <a:lnTo>
                  <a:pt x="15361" y="960"/>
                </a:lnTo>
                <a:lnTo>
                  <a:pt x="13426" y="1935"/>
                </a:lnTo>
                <a:lnTo>
                  <a:pt x="10561" y="2880"/>
                </a:lnTo>
                <a:lnTo>
                  <a:pt x="8641" y="3840"/>
                </a:lnTo>
                <a:lnTo>
                  <a:pt x="6720" y="4815"/>
                </a:lnTo>
                <a:lnTo>
                  <a:pt x="4800" y="6720"/>
                </a:lnTo>
                <a:lnTo>
                  <a:pt x="3840" y="8656"/>
                </a:lnTo>
                <a:lnTo>
                  <a:pt x="2880" y="10561"/>
                </a:lnTo>
                <a:lnTo>
                  <a:pt x="1920" y="12481"/>
                </a:lnTo>
                <a:lnTo>
                  <a:pt x="1920" y="21122"/>
                </a:lnTo>
                <a:lnTo>
                  <a:pt x="2880" y="23042"/>
                </a:lnTo>
                <a:lnTo>
                  <a:pt x="3840" y="24963"/>
                </a:lnTo>
                <a:lnTo>
                  <a:pt x="4800" y="26883"/>
                </a:lnTo>
                <a:lnTo>
                  <a:pt x="5760" y="27843"/>
                </a:lnTo>
                <a:lnTo>
                  <a:pt x="7680" y="28803"/>
                </a:lnTo>
                <a:lnTo>
                  <a:pt x="8641" y="29763"/>
                </a:lnTo>
                <a:lnTo>
                  <a:pt x="10561" y="30723"/>
                </a:lnTo>
                <a:lnTo>
                  <a:pt x="12481" y="31683"/>
                </a:lnTo>
                <a:lnTo>
                  <a:pt x="13426" y="32644"/>
                </a:lnTo>
                <a:lnTo>
                  <a:pt x="15361" y="33604"/>
                </a:lnTo>
                <a:lnTo>
                  <a:pt x="17266" y="34564"/>
                </a:lnTo>
                <a:lnTo>
                  <a:pt x="19202" y="34564"/>
                </a:lnTo>
                <a:lnTo>
                  <a:pt x="21107" y="35524"/>
                </a:lnTo>
                <a:lnTo>
                  <a:pt x="22082" y="36484"/>
                </a:lnTo>
                <a:lnTo>
                  <a:pt x="23987" y="36484"/>
                </a:lnTo>
                <a:lnTo>
                  <a:pt x="24947" y="37444"/>
                </a:lnTo>
                <a:lnTo>
                  <a:pt x="26868" y="38404"/>
                </a:lnTo>
                <a:lnTo>
                  <a:pt x="27828" y="39364"/>
                </a:lnTo>
                <a:lnTo>
                  <a:pt x="28788" y="40325"/>
                </a:lnTo>
                <a:lnTo>
                  <a:pt x="29763" y="41285"/>
                </a:lnTo>
                <a:lnTo>
                  <a:pt x="29763" y="47045"/>
                </a:lnTo>
                <a:lnTo>
                  <a:pt x="28788" y="48966"/>
                </a:lnTo>
                <a:lnTo>
                  <a:pt x="27828" y="49926"/>
                </a:lnTo>
                <a:lnTo>
                  <a:pt x="27828" y="50886"/>
                </a:lnTo>
                <a:lnTo>
                  <a:pt x="26868" y="50886"/>
                </a:lnTo>
                <a:lnTo>
                  <a:pt x="24947" y="51846"/>
                </a:lnTo>
                <a:lnTo>
                  <a:pt x="23987" y="52806"/>
                </a:lnTo>
                <a:lnTo>
                  <a:pt x="23042" y="52806"/>
                </a:lnTo>
                <a:lnTo>
                  <a:pt x="21107" y="53766"/>
                </a:lnTo>
                <a:lnTo>
                  <a:pt x="15361" y="53766"/>
                </a:lnTo>
                <a:lnTo>
                  <a:pt x="13426" y="52806"/>
                </a:lnTo>
                <a:lnTo>
                  <a:pt x="11521" y="52806"/>
                </a:lnTo>
                <a:lnTo>
                  <a:pt x="9585" y="51846"/>
                </a:lnTo>
                <a:lnTo>
                  <a:pt x="8641" y="51846"/>
                </a:lnTo>
                <a:lnTo>
                  <a:pt x="7680" y="50886"/>
                </a:lnTo>
                <a:lnTo>
                  <a:pt x="5760" y="49926"/>
                </a:lnTo>
                <a:lnTo>
                  <a:pt x="4800" y="49926"/>
                </a:lnTo>
                <a:lnTo>
                  <a:pt x="3840" y="48966"/>
                </a:lnTo>
                <a:lnTo>
                  <a:pt x="2880" y="48005"/>
                </a:lnTo>
                <a:lnTo>
                  <a:pt x="960" y="48005"/>
                </a:lnTo>
                <a:lnTo>
                  <a:pt x="960" y="48966"/>
                </a:lnTo>
                <a:lnTo>
                  <a:pt x="0" y="49926"/>
                </a:lnTo>
                <a:lnTo>
                  <a:pt x="0" y="55686"/>
                </a:lnTo>
                <a:lnTo>
                  <a:pt x="960" y="56647"/>
                </a:lnTo>
                <a:lnTo>
                  <a:pt x="1920" y="57607"/>
                </a:lnTo>
                <a:lnTo>
                  <a:pt x="2880" y="58567"/>
                </a:lnTo>
                <a:lnTo>
                  <a:pt x="3840" y="58567"/>
                </a:lnTo>
                <a:lnTo>
                  <a:pt x="4800" y="59527"/>
                </a:lnTo>
                <a:lnTo>
                  <a:pt x="5760" y="59527"/>
                </a:lnTo>
                <a:lnTo>
                  <a:pt x="7680" y="60487"/>
                </a:lnTo>
                <a:lnTo>
                  <a:pt x="8641" y="60487"/>
                </a:lnTo>
                <a:lnTo>
                  <a:pt x="10561" y="614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7" name="object 417"/>
          <p:cNvSpPr/>
          <p:nvPr/>
        </p:nvSpPr>
        <p:spPr>
          <a:xfrm>
            <a:off x="5141838" y="1892838"/>
            <a:ext cx="46085" cy="86395"/>
          </a:xfrm>
          <a:custGeom>
            <a:avLst/>
            <a:gdLst/>
            <a:ahLst/>
            <a:cxnLst/>
            <a:rect l="l" t="t" r="r" b="b"/>
            <a:pathLst>
              <a:path w="46085" h="86395">
                <a:moveTo>
                  <a:pt x="45125" y="82555"/>
                </a:moveTo>
                <a:lnTo>
                  <a:pt x="44165" y="81594"/>
                </a:lnTo>
                <a:lnTo>
                  <a:pt x="22082" y="52791"/>
                </a:lnTo>
                <a:lnTo>
                  <a:pt x="42245" y="31668"/>
                </a:lnTo>
                <a:lnTo>
                  <a:pt x="43205" y="31668"/>
                </a:lnTo>
                <a:lnTo>
                  <a:pt x="43205" y="30723"/>
                </a:lnTo>
                <a:lnTo>
                  <a:pt x="44165" y="29748"/>
                </a:lnTo>
                <a:lnTo>
                  <a:pt x="44165" y="27843"/>
                </a:lnTo>
                <a:lnTo>
                  <a:pt x="42245" y="27843"/>
                </a:lnTo>
                <a:lnTo>
                  <a:pt x="42245" y="26868"/>
                </a:lnTo>
                <a:lnTo>
                  <a:pt x="34564" y="26868"/>
                </a:lnTo>
                <a:lnTo>
                  <a:pt x="33604" y="27843"/>
                </a:lnTo>
                <a:lnTo>
                  <a:pt x="32644" y="27843"/>
                </a:lnTo>
                <a:lnTo>
                  <a:pt x="32644" y="28788"/>
                </a:lnTo>
                <a:lnTo>
                  <a:pt x="31683" y="28788"/>
                </a:lnTo>
                <a:lnTo>
                  <a:pt x="10561" y="52791"/>
                </a:lnTo>
                <a:lnTo>
                  <a:pt x="10561" y="960"/>
                </a:lnTo>
                <a:lnTo>
                  <a:pt x="9601" y="960"/>
                </a:lnTo>
                <a:lnTo>
                  <a:pt x="9601" y="0"/>
                </a:lnTo>
                <a:lnTo>
                  <a:pt x="960" y="0"/>
                </a:lnTo>
                <a:lnTo>
                  <a:pt x="0" y="960"/>
                </a:lnTo>
                <a:lnTo>
                  <a:pt x="0" y="86395"/>
                </a:lnTo>
                <a:lnTo>
                  <a:pt x="9601" y="86395"/>
                </a:lnTo>
                <a:lnTo>
                  <a:pt x="9601" y="85435"/>
                </a:lnTo>
                <a:lnTo>
                  <a:pt x="10561" y="85435"/>
                </a:lnTo>
                <a:lnTo>
                  <a:pt x="10561" y="53751"/>
                </a:lnTo>
                <a:lnTo>
                  <a:pt x="33604" y="84475"/>
                </a:lnTo>
                <a:lnTo>
                  <a:pt x="34564" y="85435"/>
                </a:lnTo>
                <a:lnTo>
                  <a:pt x="35524" y="86395"/>
                </a:lnTo>
                <a:lnTo>
                  <a:pt x="46085" y="86395"/>
                </a:lnTo>
                <a:lnTo>
                  <a:pt x="46085" y="83515"/>
                </a:lnTo>
                <a:lnTo>
                  <a:pt x="45125" y="83515"/>
                </a:lnTo>
                <a:lnTo>
                  <a:pt x="45125" y="825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8" name="object 418"/>
          <p:cNvSpPr/>
          <p:nvPr/>
        </p:nvSpPr>
        <p:spPr>
          <a:xfrm>
            <a:off x="5226314" y="1897639"/>
            <a:ext cx="49926" cy="81594"/>
          </a:xfrm>
          <a:custGeom>
            <a:avLst/>
            <a:gdLst/>
            <a:ahLst/>
            <a:cxnLst/>
            <a:rect l="l" t="t" r="r" b="b"/>
            <a:pathLst>
              <a:path w="49926" h="81594">
                <a:moveTo>
                  <a:pt x="49926" y="72953"/>
                </a:moveTo>
                <a:lnTo>
                  <a:pt x="12481" y="72953"/>
                </a:lnTo>
                <a:lnTo>
                  <a:pt x="25923" y="59512"/>
                </a:lnTo>
                <a:lnTo>
                  <a:pt x="29763" y="54711"/>
                </a:lnTo>
                <a:lnTo>
                  <a:pt x="33604" y="49910"/>
                </a:lnTo>
                <a:lnTo>
                  <a:pt x="36484" y="47030"/>
                </a:lnTo>
                <a:lnTo>
                  <a:pt x="39364" y="43190"/>
                </a:lnTo>
                <a:lnTo>
                  <a:pt x="41285" y="39349"/>
                </a:lnTo>
                <a:lnTo>
                  <a:pt x="43205" y="36469"/>
                </a:lnTo>
                <a:lnTo>
                  <a:pt x="44165" y="33588"/>
                </a:lnTo>
                <a:lnTo>
                  <a:pt x="45125" y="30708"/>
                </a:lnTo>
                <a:lnTo>
                  <a:pt x="46085" y="28788"/>
                </a:lnTo>
                <a:lnTo>
                  <a:pt x="46085" y="25923"/>
                </a:lnTo>
                <a:lnTo>
                  <a:pt x="47045" y="23042"/>
                </a:lnTo>
                <a:lnTo>
                  <a:pt x="47045" y="18227"/>
                </a:lnTo>
                <a:lnTo>
                  <a:pt x="46085" y="15361"/>
                </a:lnTo>
                <a:lnTo>
                  <a:pt x="45125" y="12481"/>
                </a:lnTo>
                <a:lnTo>
                  <a:pt x="44165" y="10546"/>
                </a:lnTo>
                <a:lnTo>
                  <a:pt x="43205" y="7680"/>
                </a:lnTo>
                <a:lnTo>
                  <a:pt x="41285" y="5760"/>
                </a:lnTo>
                <a:lnTo>
                  <a:pt x="39364" y="3840"/>
                </a:lnTo>
                <a:lnTo>
                  <a:pt x="36484" y="2865"/>
                </a:lnTo>
                <a:lnTo>
                  <a:pt x="33604" y="1920"/>
                </a:lnTo>
                <a:lnTo>
                  <a:pt x="30723" y="0"/>
                </a:lnTo>
                <a:lnTo>
                  <a:pt x="18242" y="0"/>
                </a:lnTo>
                <a:lnTo>
                  <a:pt x="16322" y="960"/>
                </a:lnTo>
                <a:lnTo>
                  <a:pt x="14401" y="960"/>
                </a:lnTo>
                <a:lnTo>
                  <a:pt x="12481" y="1920"/>
                </a:lnTo>
                <a:lnTo>
                  <a:pt x="10561" y="2865"/>
                </a:lnTo>
                <a:lnTo>
                  <a:pt x="8641" y="2865"/>
                </a:lnTo>
                <a:lnTo>
                  <a:pt x="6720" y="3840"/>
                </a:lnTo>
                <a:lnTo>
                  <a:pt x="5760" y="4800"/>
                </a:lnTo>
                <a:lnTo>
                  <a:pt x="4800" y="5760"/>
                </a:lnTo>
                <a:lnTo>
                  <a:pt x="3840" y="5760"/>
                </a:lnTo>
                <a:lnTo>
                  <a:pt x="2880" y="6705"/>
                </a:lnTo>
                <a:lnTo>
                  <a:pt x="1920" y="7680"/>
                </a:lnTo>
                <a:lnTo>
                  <a:pt x="1920" y="8641"/>
                </a:lnTo>
                <a:lnTo>
                  <a:pt x="960" y="9585"/>
                </a:lnTo>
                <a:lnTo>
                  <a:pt x="960" y="12481"/>
                </a:lnTo>
                <a:lnTo>
                  <a:pt x="1920" y="13426"/>
                </a:lnTo>
                <a:lnTo>
                  <a:pt x="1920" y="16306"/>
                </a:lnTo>
                <a:lnTo>
                  <a:pt x="3840" y="16306"/>
                </a:lnTo>
                <a:lnTo>
                  <a:pt x="4800" y="15361"/>
                </a:lnTo>
                <a:lnTo>
                  <a:pt x="5760" y="15361"/>
                </a:lnTo>
                <a:lnTo>
                  <a:pt x="6720" y="14386"/>
                </a:lnTo>
                <a:lnTo>
                  <a:pt x="7680" y="13426"/>
                </a:lnTo>
                <a:lnTo>
                  <a:pt x="9601" y="12481"/>
                </a:lnTo>
                <a:lnTo>
                  <a:pt x="10561" y="11521"/>
                </a:lnTo>
                <a:lnTo>
                  <a:pt x="12481" y="11521"/>
                </a:lnTo>
                <a:lnTo>
                  <a:pt x="14401" y="10546"/>
                </a:lnTo>
                <a:lnTo>
                  <a:pt x="16322" y="9585"/>
                </a:lnTo>
                <a:lnTo>
                  <a:pt x="25923" y="9585"/>
                </a:lnTo>
                <a:lnTo>
                  <a:pt x="26883" y="10546"/>
                </a:lnTo>
                <a:lnTo>
                  <a:pt x="28803" y="11521"/>
                </a:lnTo>
                <a:lnTo>
                  <a:pt x="29763" y="12481"/>
                </a:lnTo>
                <a:lnTo>
                  <a:pt x="31683" y="13426"/>
                </a:lnTo>
                <a:lnTo>
                  <a:pt x="32644" y="14386"/>
                </a:lnTo>
                <a:lnTo>
                  <a:pt x="33604" y="16306"/>
                </a:lnTo>
                <a:lnTo>
                  <a:pt x="33604" y="17266"/>
                </a:lnTo>
                <a:lnTo>
                  <a:pt x="34564" y="19202"/>
                </a:lnTo>
                <a:lnTo>
                  <a:pt x="34564" y="27828"/>
                </a:lnTo>
                <a:lnTo>
                  <a:pt x="33604" y="30708"/>
                </a:lnTo>
                <a:lnTo>
                  <a:pt x="32644" y="32628"/>
                </a:lnTo>
                <a:lnTo>
                  <a:pt x="31683" y="35509"/>
                </a:lnTo>
                <a:lnTo>
                  <a:pt x="30723" y="37429"/>
                </a:lnTo>
                <a:lnTo>
                  <a:pt x="28803" y="40309"/>
                </a:lnTo>
                <a:lnTo>
                  <a:pt x="26883" y="43190"/>
                </a:lnTo>
                <a:lnTo>
                  <a:pt x="24963" y="46070"/>
                </a:lnTo>
                <a:lnTo>
                  <a:pt x="22082" y="49910"/>
                </a:lnTo>
                <a:lnTo>
                  <a:pt x="18242" y="53751"/>
                </a:lnTo>
                <a:lnTo>
                  <a:pt x="1920" y="70073"/>
                </a:lnTo>
                <a:lnTo>
                  <a:pt x="1920" y="71033"/>
                </a:lnTo>
                <a:lnTo>
                  <a:pt x="960" y="71033"/>
                </a:lnTo>
                <a:lnTo>
                  <a:pt x="960" y="72953"/>
                </a:lnTo>
                <a:lnTo>
                  <a:pt x="0" y="72953"/>
                </a:lnTo>
                <a:lnTo>
                  <a:pt x="0" y="80634"/>
                </a:lnTo>
                <a:lnTo>
                  <a:pt x="960" y="80634"/>
                </a:lnTo>
                <a:lnTo>
                  <a:pt x="1920" y="81594"/>
                </a:lnTo>
                <a:lnTo>
                  <a:pt x="48966" y="81594"/>
                </a:lnTo>
                <a:lnTo>
                  <a:pt x="49926" y="80634"/>
                </a:lnTo>
                <a:lnTo>
                  <a:pt x="49926" y="729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9" name="object 419"/>
          <p:cNvSpPr/>
          <p:nvPr/>
        </p:nvSpPr>
        <p:spPr>
          <a:xfrm>
            <a:off x="5285841" y="1965792"/>
            <a:ext cx="21107" cy="31683"/>
          </a:xfrm>
          <a:custGeom>
            <a:avLst/>
            <a:gdLst/>
            <a:ahLst/>
            <a:cxnLst/>
            <a:rect l="l" t="t" r="r" b="b"/>
            <a:pathLst>
              <a:path w="21107" h="31683">
                <a:moveTo>
                  <a:pt x="18227" y="0"/>
                </a:moveTo>
                <a:lnTo>
                  <a:pt x="10546" y="0"/>
                </a:lnTo>
                <a:lnTo>
                  <a:pt x="9601" y="960"/>
                </a:lnTo>
                <a:lnTo>
                  <a:pt x="9601" y="1920"/>
                </a:lnTo>
                <a:lnTo>
                  <a:pt x="8641" y="2880"/>
                </a:lnTo>
                <a:lnTo>
                  <a:pt x="8641" y="12481"/>
                </a:lnTo>
                <a:lnTo>
                  <a:pt x="960" y="29763"/>
                </a:lnTo>
                <a:lnTo>
                  <a:pt x="0" y="30723"/>
                </a:lnTo>
                <a:lnTo>
                  <a:pt x="960" y="30723"/>
                </a:lnTo>
                <a:lnTo>
                  <a:pt x="960" y="31683"/>
                </a:lnTo>
                <a:lnTo>
                  <a:pt x="6705" y="31683"/>
                </a:lnTo>
                <a:lnTo>
                  <a:pt x="6705" y="30723"/>
                </a:lnTo>
                <a:lnTo>
                  <a:pt x="8641" y="30723"/>
                </a:lnTo>
                <a:lnTo>
                  <a:pt x="8641" y="29763"/>
                </a:lnTo>
                <a:lnTo>
                  <a:pt x="17266" y="17282"/>
                </a:lnTo>
                <a:lnTo>
                  <a:pt x="18227" y="16322"/>
                </a:lnTo>
                <a:lnTo>
                  <a:pt x="18227" y="15361"/>
                </a:lnTo>
                <a:lnTo>
                  <a:pt x="19202" y="14401"/>
                </a:lnTo>
                <a:lnTo>
                  <a:pt x="19202" y="13441"/>
                </a:lnTo>
                <a:lnTo>
                  <a:pt x="20162" y="12481"/>
                </a:lnTo>
                <a:lnTo>
                  <a:pt x="20162" y="9601"/>
                </a:lnTo>
                <a:lnTo>
                  <a:pt x="21107" y="7680"/>
                </a:lnTo>
                <a:lnTo>
                  <a:pt x="21107" y="2880"/>
                </a:lnTo>
                <a:lnTo>
                  <a:pt x="20162" y="1920"/>
                </a:lnTo>
                <a:lnTo>
                  <a:pt x="20162" y="960"/>
                </a:lnTo>
                <a:lnTo>
                  <a:pt x="19202" y="0"/>
                </a:lnTo>
                <a:lnTo>
                  <a:pt x="1822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0" name="object 420"/>
          <p:cNvSpPr/>
          <p:nvPr/>
        </p:nvSpPr>
        <p:spPr>
          <a:xfrm>
            <a:off x="5346313" y="1898599"/>
            <a:ext cx="60487" cy="80634"/>
          </a:xfrm>
          <a:custGeom>
            <a:avLst/>
            <a:gdLst/>
            <a:ahLst/>
            <a:cxnLst/>
            <a:rect l="l" t="t" r="r" b="b"/>
            <a:pathLst>
              <a:path w="60487" h="80634">
                <a:moveTo>
                  <a:pt x="34564" y="79674"/>
                </a:moveTo>
                <a:lnTo>
                  <a:pt x="35524" y="79674"/>
                </a:lnTo>
                <a:lnTo>
                  <a:pt x="35524" y="9585"/>
                </a:lnTo>
                <a:lnTo>
                  <a:pt x="58552" y="9585"/>
                </a:lnTo>
                <a:lnTo>
                  <a:pt x="58552" y="8625"/>
                </a:lnTo>
                <a:lnTo>
                  <a:pt x="59512" y="8625"/>
                </a:lnTo>
                <a:lnTo>
                  <a:pt x="59512" y="6720"/>
                </a:lnTo>
                <a:lnTo>
                  <a:pt x="60487" y="5745"/>
                </a:lnTo>
                <a:lnTo>
                  <a:pt x="60487" y="3840"/>
                </a:lnTo>
                <a:lnTo>
                  <a:pt x="59512" y="2880"/>
                </a:lnTo>
                <a:lnTo>
                  <a:pt x="59512" y="960"/>
                </a:lnTo>
                <a:lnTo>
                  <a:pt x="58552" y="960"/>
                </a:lnTo>
                <a:lnTo>
                  <a:pt x="58552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8625"/>
                </a:lnTo>
                <a:lnTo>
                  <a:pt x="960" y="8625"/>
                </a:lnTo>
                <a:lnTo>
                  <a:pt x="960" y="9585"/>
                </a:lnTo>
                <a:lnTo>
                  <a:pt x="24003" y="9585"/>
                </a:lnTo>
                <a:lnTo>
                  <a:pt x="24003" y="79674"/>
                </a:lnTo>
                <a:lnTo>
                  <a:pt x="24963" y="79674"/>
                </a:lnTo>
                <a:lnTo>
                  <a:pt x="24963" y="80634"/>
                </a:lnTo>
                <a:lnTo>
                  <a:pt x="34564" y="80634"/>
                </a:lnTo>
                <a:lnTo>
                  <a:pt x="34564" y="796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1" name="object 421"/>
          <p:cNvSpPr/>
          <p:nvPr/>
        </p:nvSpPr>
        <p:spPr>
          <a:xfrm>
            <a:off x="5402961" y="1918746"/>
            <a:ext cx="46070" cy="60487"/>
          </a:xfrm>
          <a:custGeom>
            <a:avLst/>
            <a:gdLst/>
            <a:ahLst/>
            <a:cxnLst/>
            <a:rect l="l" t="t" r="r" b="b"/>
            <a:pathLst>
              <a:path w="46070" h="60487">
                <a:moveTo>
                  <a:pt x="10546" y="47045"/>
                </a:moveTo>
                <a:lnTo>
                  <a:pt x="10546" y="41285"/>
                </a:lnTo>
                <a:lnTo>
                  <a:pt x="11506" y="39364"/>
                </a:lnTo>
                <a:lnTo>
                  <a:pt x="12466" y="38404"/>
                </a:lnTo>
                <a:lnTo>
                  <a:pt x="13426" y="37444"/>
                </a:lnTo>
                <a:lnTo>
                  <a:pt x="14386" y="36484"/>
                </a:lnTo>
                <a:lnTo>
                  <a:pt x="16306" y="35524"/>
                </a:lnTo>
                <a:lnTo>
                  <a:pt x="18227" y="34564"/>
                </a:lnTo>
                <a:lnTo>
                  <a:pt x="20147" y="34564"/>
                </a:lnTo>
                <a:lnTo>
                  <a:pt x="22067" y="33604"/>
                </a:lnTo>
                <a:lnTo>
                  <a:pt x="36469" y="33604"/>
                </a:lnTo>
                <a:lnTo>
                  <a:pt x="36469" y="45125"/>
                </a:lnTo>
                <a:lnTo>
                  <a:pt x="33588" y="48005"/>
                </a:lnTo>
                <a:lnTo>
                  <a:pt x="30708" y="49926"/>
                </a:lnTo>
                <a:lnTo>
                  <a:pt x="32628" y="57607"/>
                </a:lnTo>
                <a:lnTo>
                  <a:pt x="34549" y="55686"/>
                </a:lnTo>
                <a:lnTo>
                  <a:pt x="37429" y="53766"/>
                </a:lnTo>
                <a:lnTo>
                  <a:pt x="37429" y="60487"/>
                </a:lnTo>
                <a:lnTo>
                  <a:pt x="46070" y="60487"/>
                </a:lnTo>
                <a:lnTo>
                  <a:pt x="46070" y="14401"/>
                </a:lnTo>
                <a:lnTo>
                  <a:pt x="45110" y="12481"/>
                </a:lnTo>
                <a:lnTo>
                  <a:pt x="44150" y="9601"/>
                </a:lnTo>
                <a:lnTo>
                  <a:pt x="43190" y="7680"/>
                </a:lnTo>
                <a:lnTo>
                  <a:pt x="41269" y="5760"/>
                </a:lnTo>
                <a:lnTo>
                  <a:pt x="39349" y="3840"/>
                </a:lnTo>
                <a:lnTo>
                  <a:pt x="37429" y="1935"/>
                </a:lnTo>
                <a:lnTo>
                  <a:pt x="34549" y="1935"/>
                </a:lnTo>
                <a:lnTo>
                  <a:pt x="31668" y="960"/>
                </a:lnTo>
                <a:lnTo>
                  <a:pt x="27828" y="0"/>
                </a:lnTo>
                <a:lnTo>
                  <a:pt x="20147" y="0"/>
                </a:lnTo>
                <a:lnTo>
                  <a:pt x="17266" y="960"/>
                </a:lnTo>
                <a:lnTo>
                  <a:pt x="15346" y="960"/>
                </a:lnTo>
                <a:lnTo>
                  <a:pt x="13426" y="1935"/>
                </a:lnTo>
                <a:lnTo>
                  <a:pt x="11506" y="1935"/>
                </a:lnTo>
                <a:lnTo>
                  <a:pt x="9585" y="2880"/>
                </a:lnTo>
                <a:lnTo>
                  <a:pt x="8625" y="3840"/>
                </a:lnTo>
                <a:lnTo>
                  <a:pt x="6705" y="3840"/>
                </a:lnTo>
                <a:lnTo>
                  <a:pt x="5745" y="4815"/>
                </a:lnTo>
                <a:lnTo>
                  <a:pt x="4785" y="5760"/>
                </a:lnTo>
                <a:lnTo>
                  <a:pt x="3840" y="5760"/>
                </a:lnTo>
                <a:lnTo>
                  <a:pt x="3840" y="6720"/>
                </a:lnTo>
                <a:lnTo>
                  <a:pt x="2865" y="7680"/>
                </a:lnTo>
                <a:lnTo>
                  <a:pt x="2865" y="13441"/>
                </a:lnTo>
                <a:lnTo>
                  <a:pt x="3840" y="13441"/>
                </a:lnTo>
                <a:lnTo>
                  <a:pt x="3840" y="14401"/>
                </a:lnTo>
                <a:lnTo>
                  <a:pt x="5745" y="14401"/>
                </a:lnTo>
                <a:lnTo>
                  <a:pt x="6705" y="13441"/>
                </a:lnTo>
                <a:lnTo>
                  <a:pt x="8625" y="12481"/>
                </a:lnTo>
                <a:lnTo>
                  <a:pt x="9585" y="12481"/>
                </a:lnTo>
                <a:lnTo>
                  <a:pt x="10546" y="11521"/>
                </a:lnTo>
                <a:lnTo>
                  <a:pt x="12466" y="10561"/>
                </a:lnTo>
                <a:lnTo>
                  <a:pt x="14386" y="9601"/>
                </a:lnTo>
                <a:lnTo>
                  <a:pt x="16306" y="9601"/>
                </a:lnTo>
                <a:lnTo>
                  <a:pt x="18227" y="8656"/>
                </a:lnTo>
                <a:lnTo>
                  <a:pt x="27828" y="8656"/>
                </a:lnTo>
                <a:lnTo>
                  <a:pt x="28788" y="9601"/>
                </a:lnTo>
                <a:lnTo>
                  <a:pt x="30708" y="9601"/>
                </a:lnTo>
                <a:lnTo>
                  <a:pt x="31668" y="10561"/>
                </a:lnTo>
                <a:lnTo>
                  <a:pt x="32628" y="11521"/>
                </a:lnTo>
                <a:lnTo>
                  <a:pt x="34549" y="13441"/>
                </a:lnTo>
                <a:lnTo>
                  <a:pt x="34549" y="14401"/>
                </a:lnTo>
                <a:lnTo>
                  <a:pt x="35509" y="16322"/>
                </a:lnTo>
                <a:lnTo>
                  <a:pt x="35509" y="17282"/>
                </a:lnTo>
                <a:lnTo>
                  <a:pt x="36469" y="19202"/>
                </a:lnTo>
                <a:lnTo>
                  <a:pt x="36469" y="25923"/>
                </a:lnTo>
                <a:lnTo>
                  <a:pt x="23987" y="25923"/>
                </a:lnTo>
                <a:lnTo>
                  <a:pt x="20147" y="26883"/>
                </a:lnTo>
                <a:lnTo>
                  <a:pt x="16306" y="26883"/>
                </a:lnTo>
                <a:lnTo>
                  <a:pt x="13426" y="27843"/>
                </a:lnTo>
                <a:lnTo>
                  <a:pt x="9585" y="28803"/>
                </a:lnTo>
                <a:lnTo>
                  <a:pt x="7680" y="30723"/>
                </a:lnTo>
                <a:lnTo>
                  <a:pt x="4785" y="32644"/>
                </a:lnTo>
                <a:lnTo>
                  <a:pt x="2865" y="34564"/>
                </a:lnTo>
                <a:lnTo>
                  <a:pt x="1904" y="36484"/>
                </a:lnTo>
                <a:lnTo>
                  <a:pt x="960" y="38404"/>
                </a:lnTo>
                <a:lnTo>
                  <a:pt x="0" y="41285"/>
                </a:lnTo>
                <a:lnTo>
                  <a:pt x="0" y="47045"/>
                </a:lnTo>
                <a:lnTo>
                  <a:pt x="960" y="49926"/>
                </a:lnTo>
                <a:lnTo>
                  <a:pt x="1904" y="51846"/>
                </a:lnTo>
                <a:lnTo>
                  <a:pt x="2865" y="53766"/>
                </a:lnTo>
                <a:lnTo>
                  <a:pt x="3840" y="55686"/>
                </a:lnTo>
                <a:lnTo>
                  <a:pt x="5745" y="57607"/>
                </a:lnTo>
                <a:lnTo>
                  <a:pt x="6705" y="58567"/>
                </a:lnTo>
                <a:lnTo>
                  <a:pt x="9585" y="59527"/>
                </a:lnTo>
                <a:lnTo>
                  <a:pt x="11506" y="60487"/>
                </a:lnTo>
                <a:lnTo>
                  <a:pt x="10546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2" name="object 422"/>
          <p:cNvSpPr/>
          <p:nvPr/>
        </p:nvSpPr>
        <p:spPr>
          <a:xfrm>
            <a:off x="5413507" y="1965792"/>
            <a:ext cx="22082" cy="14401"/>
          </a:xfrm>
          <a:custGeom>
            <a:avLst/>
            <a:gdLst/>
            <a:ahLst/>
            <a:cxnLst/>
            <a:rect l="l" t="t" r="r" b="b"/>
            <a:pathLst>
              <a:path w="22082" h="14401">
                <a:moveTo>
                  <a:pt x="2880" y="3840"/>
                </a:moveTo>
                <a:lnTo>
                  <a:pt x="960" y="1920"/>
                </a:lnTo>
                <a:lnTo>
                  <a:pt x="0" y="0"/>
                </a:lnTo>
                <a:lnTo>
                  <a:pt x="960" y="13441"/>
                </a:lnTo>
                <a:lnTo>
                  <a:pt x="3840" y="14401"/>
                </a:lnTo>
                <a:lnTo>
                  <a:pt x="15361" y="14401"/>
                </a:lnTo>
                <a:lnTo>
                  <a:pt x="18242" y="12481"/>
                </a:lnTo>
                <a:lnTo>
                  <a:pt x="22082" y="10561"/>
                </a:lnTo>
                <a:lnTo>
                  <a:pt x="20162" y="2880"/>
                </a:lnTo>
                <a:lnTo>
                  <a:pt x="18242" y="4800"/>
                </a:lnTo>
                <a:lnTo>
                  <a:pt x="16322" y="5760"/>
                </a:lnTo>
                <a:lnTo>
                  <a:pt x="13441" y="6720"/>
                </a:lnTo>
                <a:lnTo>
                  <a:pt x="7680" y="6720"/>
                </a:lnTo>
                <a:lnTo>
                  <a:pt x="4800" y="5760"/>
                </a:lnTo>
                <a:lnTo>
                  <a:pt x="288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3" name="object 423"/>
          <p:cNvSpPr/>
          <p:nvPr/>
        </p:nvSpPr>
        <p:spPr>
          <a:xfrm>
            <a:off x="5463433" y="1918746"/>
            <a:ext cx="40309" cy="61447"/>
          </a:xfrm>
          <a:custGeom>
            <a:avLst/>
            <a:gdLst/>
            <a:ahLst/>
            <a:cxnLst/>
            <a:rect l="l" t="t" r="r" b="b"/>
            <a:pathLst>
              <a:path w="40309" h="61447">
                <a:moveTo>
                  <a:pt x="37444" y="5760"/>
                </a:moveTo>
                <a:lnTo>
                  <a:pt x="36469" y="5760"/>
                </a:lnTo>
                <a:lnTo>
                  <a:pt x="36469" y="3840"/>
                </a:lnTo>
                <a:lnTo>
                  <a:pt x="35509" y="3840"/>
                </a:lnTo>
                <a:lnTo>
                  <a:pt x="34564" y="2880"/>
                </a:lnTo>
                <a:lnTo>
                  <a:pt x="33604" y="2880"/>
                </a:lnTo>
                <a:lnTo>
                  <a:pt x="32628" y="1935"/>
                </a:lnTo>
                <a:lnTo>
                  <a:pt x="30723" y="1935"/>
                </a:lnTo>
                <a:lnTo>
                  <a:pt x="29763" y="960"/>
                </a:lnTo>
                <a:lnTo>
                  <a:pt x="26883" y="960"/>
                </a:lnTo>
                <a:lnTo>
                  <a:pt x="24947" y="0"/>
                </a:lnTo>
                <a:lnTo>
                  <a:pt x="19202" y="0"/>
                </a:lnTo>
                <a:lnTo>
                  <a:pt x="15361" y="960"/>
                </a:lnTo>
                <a:lnTo>
                  <a:pt x="13441" y="1935"/>
                </a:lnTo>
                <a:lnTo>
                  <a:pt x="10561" y="2880"/>
                </a:lnTo>
                <a:lnTo>
                  <a:pt x="8641" y="3840"/>
                </a:lnTo>
                <a:lnTo>
                  <a:pt x="6720" y="4815"/>
                </a:lnTo>
                <a:lnTo>
                  <a:pt x="4800" y="6720"/>
                </a:lnTo>
                <a:lnTo>
                  <a:pt x="3840" y="8656"/>
                </a:lnTo>
                <a:lnTo>
                  <a:pt x="2880" y="10561"/>
                </a:lnTo>
                <a:lnTo>
                  <a:pt x="1920" y="12481"/>
                </a:lnTo>
                <a:lnTo>
                  <a:pt x="1920" y="21122"/>
                </a:lnTo>
                <a:lnTo>
                  <a:pt x="2880" y="23042"/>
                </a:lnTo>
                <a:lnTo>
                  <a:pt x="3840" y="24963"/>
                </a:lnTo>
                <a:lnTo>
                  <a:pt x="4800" y="26883"/>
                </a:lnTo>
                <a:lnTo>
                  <a:pt x="5760" y="27843"/>
                </a:lnTo>
                <a:lnTo>
                  <a:pt x="7680" y="28803"/>
                </a:lnTo>
                <a:lnTo>
                  <a:pt x="8641" y="29763"/>
                </a:lnTo>
                <a:lnTo>
                  <a:pt x="10561" y="30723"/>
                </a:lnTo>
                <a:lnTo>
                  <a:pt x="12481" y="31683"/>
                </a:lnTo>
                <a:lnTo>
                  <a:pt x="14401" y="32644"/>
                </a:lnTo>
                <a:lnTo>
                  <a:pt x="16322" y="33604"/>
                </a:lnTo>
                <a:lnTo>
                  <a:pt x="17282" y="34564"/>
                </a:lnTo>
                <a:lnTo>
                  <a:pt x="19202" y="34564"/>
                </a:lnTo>
                <a:lnTo>
                  <a:pt x="21122" y="35524"/>
                </a:lnTo>
                <a:lnTo>
                  <a:pt x="23042" y="36484"/>
                </a:lnTo>
                <a:lnTo>
                  <a:pt x="24003" y="36484"/>
                </a:lnTo>
                <a:lnTo>
                  <a:pt x="25923" y="37444"/>
                </a:lnTo>
                <a:lnTo>
                  <a:pt x="26883" y="38404"/>
                </a:lnTo>
                <a:lnTo>
                  <a:pt x="27843" y="39364"/>
                </a:lnTo>
                <a:lnTo>
                  <a:pt x="28788" y="40325"/>
                </a:lnTo>
                <a:lnTo>
                  <a:pt x="29763" y="41285"/>
                </a:lnTo>
                <a:lnTo>
                  <a:pt x="29763" y="47045"/>
                </a:lnTo>
                <a:lnTo>
                  <a:pt x="28788" y="48966"/>
                </a:lnTo>
                <a:lnTo>
                  <a:pt x="28788" y="49926"/>
                </a:lnTo>
                <a:lnTo>
                  <a:pt x="27843" y="50886"/>
                </a:lnTo>
                <a:lnTo>
                  <a:pt x="26883" y="50886"/>
                </a:lnTo>
                <a:lnTo>
                  <a:pt x="25923" y="51846"/>
                </a:lnTo>
                <a:lnTo>
                  <a:pt x="24003" y="52806"/>
                </a:lnTo>
                <a:lnTo>
                  <a:pt x="23042" y="52806"/>
                </a:lnTo>
                <a:lnTo>
                  <a:pt x="21122" y="53766"/>
                </a:lnTo>
                <a:lnTo>
                  <a:pt x="16322" y="53766"/>
                </a:lnTo>
                <a:lnTo>
                  <a:pt x="13441" y="52806"/>
                </a:lnTo>
                <a:lnTo>
                  <a:pt x="12481" y="52806"/>
                </a:lnTo>
                <a:lnTo>
                  <a:pt x="10561" y="51846"/>
                </a:lnTo>
                <a:lnTo>
                  <a:pt x="8641" y="51846"/>
                </a:lnTo>
                <a:lnTo>
                  <a:pt x="7680" y="50886"/>
                </a:lnTo>
                <a:lnTo>
                  <a:pt x="5760" y="49926"/>
                </a:lnTo>
                <a:lnTo>
                  <a:pt x="4800" y="49926"/>
                </a:lnTo>
                <a:lnTo>
                  <a:pt x="3840" y="48966"/>
                </a:lnTo>
                <a:lnTo>
                  <a:pt x="2880" y="48005"/>
                </a:lnTo>
                <a:lnTo>
                  <a:pt x="960" y="48005"/>
                </a:lnTo>
                <a:lnTo>
                  <a:pt x="960" y="49926"/>
                </a:lnTo>
                <a:lnTo>
                  <a:pt x="0" y="50886"/>
                </a:lnTo>
                <a:lnTo>
                  <a:pt x="0" y="53766"/>
                </a:lnTo>
                <a:lnTo>
                  <a:pt x="960" y="54726"/>
                </a:lnTo>
                <a:lnTo>
                  <a:pt x="960" y="56647"/>
                </a:lnTo>
                <a:lnTo>
                  <a:pt x="1920" y="57607"/>
                </a:lnTo>
                <a:lnTo>
                  <a:pt x="2880" y="58567"/>
                </a:lnTo>
                <a:lnTo>
                  <a:pt x="3840" y="58567"/>
                </a:lnTo>
                <a:lnTo>
                  <a:pt x="4800" y="59527"/>
                </a:lnTo>
                <a:lnTo>
                  <a:pt x="5760" y="59527"/>
                </a:lnTo>
                <a:lnTo>
                  <a:pt x="7680" y="60487"/>
                </a:lnTo>
                <a:lnTo>
                  <a:pt x="8641" y="60487"/>
                </a:lnTo>
                <a:lnTo>
                  <a:pt x="10561" y="61447"/>
                </a:lnTo>
                <a:lnTo>
                  <a:pt x="24003" y="61447"/>
                </a:lnTo>
                <a:lnTo>
                  <a:pt x="26883" y="60487"/>
                </a:lnTo>
                <a:lnTo>
                  <a:pt x="29763" y="59527"/>
                </a:lnTo>
                <a:lnTo>
                  <a:pt x="31668" y="58567"/>
                </a:lnTo>
                <a:lnTo>
                  <a:pt x="33604" y="56647"/>
                </a:lnTo>
                <a:lnTo>
                  <a:pt x="36469" y="55686"/>
                </a:lnTo>
                <a:lnTo>
                  <a:pt x="37444" y="53766"/>
                </a:lnTo>
                <a:lnTo>
                  <a:pt x="38404" y="51846"/>
                </a:lnTo>
                <a:lnTo>
                  <a:pt x="39349" y="48966"/>
                </a:lnTo>
                <a:lnTo>
                  <a:pt x="40309" y="47045"/>
                </a:lnTo>
                <a:lnTo>
                  <a:pt x="40309" y="41285"/>
                </a:lnTo>
                <a:lnTo>
                  <a:pt x="39349" y="39364"/>
                </a:lnTo>
                <a:lnTo>
                  <a:pt x="38404" y="37444"/>
                </a:lnTo>
                <a:lnTo>
                  <a:pt x="38404" y="35524"/>
                </a:lnTo>
                <a:lnTo>
                  <a:pt x="37444" y="34564"/>
                </a:lnTo>
                <a:lnTo>
                  <a:pt x="35509" y="32644"/>
                </a:lnTo>
                <a:lnTo>
                  <a:pt x="34564" y="31683"/>
                </a:lnTo>
                <a:lnTo>
                  <a:pt x="32628" y="30723"/>
                </a:lnTo>
                <a:lnTo>
                  <a:pt x="30723" y="29763"/>
                </a:lnTo>
                <a:lnTo>
                  <a:pt x="29763" y="28803"/>
                </a:lnTo>
                <a:lnTo>
                  <a:pt x="27843" y="27843"/>
                </a:lnTo>
                <a:lnTo>
                  <a:pt x="25923" y="27843"/>
                </a:lnTo>
                <a:lnTo>
                  <a:pt x="24003" y="26883"/>
                </a:lnTo>
                <a:lnTo>
                  <a:pt x="22082" y="25923"/>
                </a:lnTo>
                <a:lnTo>
                  <a:pt x="21122" y="24963"/>
                </a:lnTo>
                <a:lnTo>
                  <a:pt x="19202" y="24963"/>
                </a:lnTo>
                <a:lnTo>
                  <a:pt x="17282" y="24002"/>
                </a:lnTo>
                <a:lnTo>
                  <a:pt x="16322" y="23042"/>
                </a:lnTo>
                <a:lnTo>
                  <a:pt x="14401" y="22082"/>
                </a:lnTo>
                <a:lnTo>
                  <a:pt x="13441" y="21122"/>
                </a:lnTo>
                <a:lnTo>
                  <a:pt x="12481" y="20162"/>
                </a:lnTo>
                <a:lnTo>
                  <a:pt x="11521" y="19202"/>
                </a:lnTo>
                <a:lnTo>
                  <a:pt x="11521" y="14401"/>
                </a:lnTo>
                <a:lnTo>
                  <a:pt x="12481" y="13441"/>
                </a:lnTo>
                <a:lnTo>
                  <a:pt x="12481" y="11521"/>
                </a:lnTo>
                <a:lnTo>
                  <a:pt x="13441" y="11521"/>
                </a:lnTo>
                <a:lnTo>
                  <a:pt x="14401" y="10561"/>
                </a:lnTo>
                <a:lnTo>
                  <a:pt x="15361" y="9601"/>
                </a:lnTo>
                <a:lnTo>
                  <a:pt x="16322" y="8656"/>
                </a:lnTo>
                <a:lnTo>
                  <a:pt x="19202" y="8656"/>
                </a:lnTo>
                <a:lnTo>
                  <a:pt x="20162" y="7680"/>
                </a:lnTo>
                <a:lnTo>
                  <a:pt x="24003" y="7680"/>
                </a:lnTo>
                <a:lnTo>
                  <a:pt x="25923" y="8656"/>
                </a:lnTo>
                <a:lnTo>
                  <a:pt x="26883" y="8656"/>
                </a:lnTo>
                <a:lnTo>
                  <a:pt x="28788" y="9601"/>
                </a:lnTo>
                <a:lnTo>
                  <a:pt x="29763" y="9601"/>
                </a:lnTo>
                <a:lnTo>
                  <a:pt x="31668" y="10561"/>
                </a:lnTo>
                <a:lnTo>
                  <a:pt x="32628" y="10561"/>
                </a:lnTo>
                <a:lnTo>
                  <a:pt x="33604" y="11521"/>
                </a:lnTo>
                <a:lnTo>
                  <a:pt x="34564" y="12481"/>
                </a:lnTo>
                <a:lnTo>
                  <a:pt x="36469" y="12481"/>
                </a:lnTo>
                <a:lnTo>
                  <a:pt x="36469" y="11521"/>
                </a:lnTo>
                <a:lnTo>
                  <a:pt x="37444" y="11521"/>
                </a:lnTo>
                <a:lnTo>
                  <a:pt x="37444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4" name="object 424"/>
          <p:cNvSpPr/>
          <p:nvPr/>
        </p:nvSpPr>
        <p:spPr>
          <a:xfrm>
            <a:off x="5518144" y="1892838"/>
            <a:ext cx="46085" cy="86395"/>
          </a:xfrm>
          <a:custGeom>
            <a:avLst/>
            <a:gdLst/>
            <a:ahLst/>
            <a:cxnLst/>
            <a:rect l="l" t="t" r="r" b="b"/>
            <a:pathLst>
              <a:path w="46085" h="86395">
                <a:moveTo>
                  <a:pt x="42245" y="31668"/>
                </a:moveTo>
                <a:lnTo>
                  <a:pt x="43205" y="31668"/>
                </a:lnTo>
                <a:lnTo>
                  <a:pt x="43205" y="30723"/>
                </a:lnTo>
                <a:lnTo>
                  <a:pt x="44165" y="29748"/>
                </a:lnTo>
                <a:lnTo>
                  <a:pt x="44165" y="27843"/>
                </a:lnTo>
                <a:lnTo>
                  <a:pt x="43205" y="27843"/>
                </a:lnTo>
                <a:lnTo>
                  <a:pt x="42245" y="26868"/>
                </a:lnTo>
                <a:lnTo>
                  <a:pt x="34564" y="26868"/>
                </a:lnTo>
                <a:lnTo>
                  <a:pt x="34564" y="27843"/>
                </a:lnTo>
                <a:lnTo>
                  <a:pt x="32644" y="27843"/>
                </a:lnTo>
                <a:lnTo>
                  <a:pt x="32644" y="28788"/>
                </a:lnTo>
                <a:lnTo>
                  <a:pt x="31683" y="28788"/>
                </a:lnTo>
                <a:lnTo>
                  <a:pt x="10561" y="52791"/>
                </a:lnTo>
                <a:lnTo>
                  <a:pt x="10561" y="960"/>
                </a:lnTo>
                <a:lnTo>
                  <a:pt x="9601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85435"/>
                </a:lnTo>
                <a:lnTo>
                  <a:pt x="960" y="86395"/>
                </a:lnTo>
                <a:lnTo>
                  <a:pt x="10561" y="86395"/>
                </a:lnTo>
                <a:lnTo>
                  <a:pt x="10561" y="53751"/>
                </a:lnTo>
                <a:lnTo>
                  <a:pt x="34564" y="84475"/>
                </a:lnTo>
                <a:lnTo>
                  <a:pt x="34564" y="85435"/>
                </a:lnTo>
                <a:lnTo>
                  <a:pt x="35524" y="85435"/>
                </a:lnTo>
                <a:lnTo>
                  <a:pt x="35524" y="86395"/>
                </a:lnTo>
                <a:lnTo>
                  <a:pt x="46085" y="86395"/>
                </a:lnTo>
                <a:lnTo>
                  <a:pt x="46085" y="83515"/>
                </a:lnTo>
                <a:lnTo>
                  <a:pt x="45125" y="82555"/>
                </a:lnTo>
                <a:lnTo>
                  <a:pt x="45125" y="81594"/>
                </a:lnTo>
                <a:lnTo>
                  <a:pt x="22082" y="52791"/>
                </a:lnTo>
                <a:lnTo>
                  <a:pt x="42245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5" name="object 425"/>
          <p:cNvSpPr/>
          <p:nvPr/>
        </p:nvSpPr>
        <p:spPr>
          <a:xfrm>
            <a:off x="5601660" y="1897639"/>
            <a:ext cx="50886" cy="82555"/>
          </a:xfrm>
          <a:custGeom>
            <a:avLst/>
            <a:gdLst/>
            <a:ahLst/>
            <a:cxnLst/>
            <a:rect l="l" t="t" r="r" b="b"/>
            <a:pathLst>
              <a:path w="50886" h="82555">
                <a:moveTo>
                  <a:pt x="17282" y="73913"/>
                </a:moveTo>
                <a:lnTo>
                  <a:pt x="14401" y="72953"/>
                </a:lnTo>
                <a:lnTo>
                  <a:pt x="12481" y="71993"/>
                </a:lnTo>
                <a:lnTo>
                  <a:pt x="10561" y="71993"/>
                </a:lnTo>
                <a:lnTo>
                  <a:pt x="8641" y="71033"/>
                </a:lnTo>
                <a:lnTo>
                  <a:pt x="6720" y="70073"/>
                </a:lnTo>
                <a:lnTo>
                  <a:pt x="5760" y="69113"/>
                </a:lnTo>
                <a:lnTo>
                  <a:pt x="3840" y="69113"/>
                </a:lnTo>
                <a:lnTo>
                  <a:pt x="2880" y="68153"/>
                </a:lnTo>
                <a:lnTo>
                  <a:pt x="975" y="68153"/>
                </a:lnTo>
                <a:lnTo>
                  <a:pt x="0" y="69113"/>
                </a:lnTo>
                <a:lnTo>
                  <a:pt x="0" y="73913"/>
                </a:lnTo>
                <a:lnTo>
                  <a:pt x="975" y="74874"/>
                </a:lnTo>
                <a:lnTo>
                  <a:pt x="975" y="76794"/>
                </a:lnTo>
                <a:lnTo>
                  <a:pt x="1920" y="76794"/>
                </a:lnTo>
                <a:lnTo>
                  <a:pt x="1920" y="77754"/>
                </a:lnTo>
                <a:lnTo>
                  <a:pt x="2880" y="77754"/>
                </a:lnTo>
                <a:lnTo>
                  <a:pt x="3840" y="78714"/>
                </a:lnTo>
                <a:lnTo>
                  <a:pt x="5760" y="79674"/>
                </a:lnTo>
                <a:lnTo>
                  <a:pt x="6720" y="79674"/>
                </a:lnTo>
                <a:lnTo>
                  <a:pt x="8641" y="80634"/>
                </a:lnTo>
                <a:lnTo>
                  <a:pt x="10561" y="81594"/>
                </a:lnTo>
                <a:lnTo>
                  <a:pt x="12481" y="81594"/>
                </a:lnTo>
                <a:lnTo>
                  <a:pt x="15361" y="82555"/>
                </a:lnTo>
                <a:lnTo>
                  <a:pt x="30723" y="82555"/>
                </a:lnTo>
                <a:lnTo>
                  <a:pt x="34564" y="81594"/>
                </a:lnTo>
                <a:lnTo>
                  <a:pt x="38404" y="79674"/>
                </a:lnTo>
                <a:lnTo>
                  <a:pt x="41285" y="78714"/>
                </a:lnTo>
                <a:lnTo>
                  <a:pt x="43205" y="75834"/>
                </a:lnTo>
                <a:lnTo>
                  <a:pt x="46085" y="73913"/>
                </a:lnTo>
                <a:lnTo>
                  <a:pt x="48005" y="71993"/>
                </a:lnTo>
                <a:lnTo>
                  <a:pt x="48966" y="69113"/>
                </a:lnTo>
                <a:lnTo>
                  <a:pt x="49926" y="65272"/>
                </a:lnTo>
                <a:lnTo>
                  <a:pt x="50886" y="62392"/>
                </a:lnTo>
                <a:lnTo>
                  <a:pt x="50886" y="53751"/>
                </a:lnTo>
                <a:lnTo>
                  <a:pt x="49926" y="51831"/>
                </a:lnTo>
                <a:lnTo>
                  <a:pt x="48966" y="48950"/>
                </a:lnTo>
                <a:lnTo>
                  <a:pt x="47045" y="47030"/>
                </a:lnTo>
                <a:lnTo>
                  <a:pt x="46085" y="46070"/>
                </a:lnTo>
                <a:lnTo>
                  <a:pt x="44165" y="44150"/>
                </a:lnTo>
                <a:lnTo>
                  <a:pt x="42245" y="42230"/>
                </a:lnTo>
                <a:lnTo>
                  <a:pt x="39364" y="41269"/>
                </a:lnTo>
                <a:lnTo>
                  <a:pt x="37444" y="40309"/>
                </a:lnTo>
                <a:lnTo>
                  <a:pt x="34564" y="39349"/>
                </a:lnTo>
                <a:lnTo>
                  <a:pt x="31683" y="39349"/>
                </a:lnTo>
                <a:lnTo>
                  <a:pt x="34564" y="38389"/>
                </a:lnTo>
                <a:lnTo>
                  <a:pt x="36484" y="38389"/>
                </a:lnTo>
                <a:lnTo>
                  <a:pt x="38404" y="36469"/>
                </a:lnTo>
                <a:lnTo>
                  <a:pt x="40325" y="35509"/>
                </a:lnTo>
                <a:lnTo>
                  <a:pt x="42245" y="34549"/>
                </a:lnTo>
                <a:lnTo>
                  <a:pt x="43205" y="32628"/>
                </a:lnTo>
                <a:lnTo>
                  <a:pt x="44165" y="30708"/>
                </a:lnTo>
                <a:lnTo>
                  <a:pt x="45125" y="28788"/>
                </a:lnTo>
                <a:lnTo>
                  <a:pt x="46085" y="26868"/>
                </a:lnTo>
                <a:lnTo>
                  <a:pt x="47045" y="24947"/>
                </a:lnTo>
                <a:lnTo>
                  <a:pt x="47045" y="14386"/>
                </a:lnTo>
                <a:lnTo>
                  <a:pt x="46085" y="11521"/>
                </a:lnTo>
                <a:lnTo>
                  <a:pt x="45125" y="9585"/>
                </a:lnTo>
                <a:lnTo>
                  <a:pt x="43205" y="6705"/>
                </a:lnTo>
                <a:lnTo>
                  <a:pt x="41285" y="5760"/>
                </a:lnTo>
                <a:lnTo>
                  <a:pt x="39364" y="3840"/>
                </a:lnTo>
                <a:lnTo>
                  <a:pt x="37444" y="1920"/>
                </a:lnTo>
                <a:lnTo>
                  <a:pt x="34564" y="960"/>
                </a:lnTo>
                <a:lnTo>
                  <a:pt x="31683" y="0"/>
                </a:lnTo>
                <a:lnTo>
                  <a:pt x="19202" y="0"/>
                </a:lnTo>
                <a:lnTo>
                  <a:pt x="17282" y="960"/>
                </a:lnTo>
                <a:lnTo>
                  <a:pt x="14401" y="960"/>
                </a:lnTo>
                <a:lnTo>
                  <a:pt x="12481" y="1920"/>
                </a:lnTo>
                <a:lnTo>
                  <a:pt x="10561" y="2865"/>
                </a:lnTo>
                <a:lnTo>
                  <a:pt x="9601" y="2865"/>
                </a:lnTo>
                <a:lnTo>
                  <a:pt x="7680" y="3840"/>
                </a:lnTo>
                <a:lnTo>
                  <a:pt x="6720" y="4800"/>
                </a:lnTo>
                <a:lnTo>
                  <a:pt x="5760" y="5760"/>
                </a:lnTo>
                <a:lnTo>
                  <a:pt x="4815" y="5760"/>
                </a:lnTo>
                <a:lnTo>
                  <a:pt x="3840" y="6705"/>
                </a:lnTo>
                <a:lnTo>
                  <a:pt x="2880" y="7680"/>
                </a:lnTo>
                <a:lnTo>
                  <a:pt x="2880" y="15361"/>
                </a:lnTo>
                <a:lnTo>
                  <a:pt x="5760" y="15361"/>
                </a:lnTo>
                <a:lnTo>
                  <a:pt x="6720" y="14386"/>
                </a:lnTo>
                <a:lnTo>
                  <a:pt x="7680" y="13426"/>
                </a:lnTo>
                <a:lnTo>
                  <a:pt x="8641" y="13426"/>
                </a:lnTo>
                <a:lnTo>
                  <a:pt x="10561" y="12481"/>
                </a:lnTo>
                <a:lnTo>
                  <a:pt x="12481" y="11521"/>
                </a:lnTo>
                <a:lnTo>
                  <a:pt x="13441" y="10546"/>
                </a:lnTo>
                <a:lnTo>
                  <a:pt x="15361" y="9585"/>
                </a:lnTo>
                <a:lnTo>
                  <a:pt x="18242" y="9585"/>
                </a:lnTo>
                <a:lnTo>
                  <a:pt x="20162" y="8641"/>
                </a:lnTo>
                <a:lnTo>
                  <a:pt x="24963" y="8641"/>
                </a:lnTo>
                <a:lnTo>
                  <a:pt x="26883" y="9585"/>
                </a:lnTo>
                <a:lnTo>
                  <a:pt x="27843" y="9585"/>
                </a:lnTo>
                <a:lnTo>
                  <a:pt x="29763" y="10546"/>
                </a:lnTo>
                <a:lnTo>
                  <a:pt x="31683" y="11521"/>
                </a:lnTo>
                <a:lnTo>
                  <a:pt x="32644" y="12481"/>
                </a:lnTo>
                <a:lnTo>
                  <a:pt x="33604" y="13426"/>
                </a:lnTo>
                <a:lnTo>
                  <a:pt x="34564" y="14386"/>
                </a:lnTo>
                <a:lnTo>
                  <a:pt x="34564" y="16306"/>
                </a:lnTo>
                <a:lnTo>
                  <a:pt x="35524" y="18227"/>
                </a:lnTo>
                <a:lnTo>
                  <a:pt x="35524" y="24947"/>
                </a:lnTo>
                <a:lnTo>
                  <a:pt x="34564" y="26868"/>
                </a:lnTo>
                <a:lnTo>
                  <a:pt x="33604" y="28788"/>
                </a:lnTo>
                <a:lnTo>
                  <a:pt x="32644" y="30708"/>
                </a:lnTo>
                <a:lnTo>
                  <a:pt x="30723" y="31668"/>
                </a:lnTo>
                <a:lnTo>
                  <a:pt x="29763" y="33588"/>
                </a:lnTo>
                <a:lnTo>
                  <a:pt x="27843" y="34549"/>
                </a:lnTo>
                <a:lnTo>
                  <a:pt x="24963" y="35509"/>
                </a:lnTo>
                <a:lnTo>
                  <a:pt x="23042" y="35509"/>
                </a:lnTo>
                <a:lnTo>
                  <a:pt x="21122" y="36469"/>
                </a:lnTo>
                <a:lnTo>
                  <a:pt x="9601" y="36469"/>
                </a:lnTo>
                <a:lnTo>
                  <a:pt x="9601" y="37429"/>
                </a:lnTo>
                <a:lnTo>
                  <a:pt x="8641" y="37429"/>
                </a:lnTo>
                <a:lnTo>
                  <a:pt x="8641" y="43190"/>
                </a:lnTo>
                <a:lnTo>
                  <a:pt x="9601" y="44150"/>
                </a:lnTo>
                <a:lnTo>
                  <a:pt x="22082" y="44150"/>
                </a:lnTo>
                <a:lnTo>
                  <a:pt x="24963" y="45110"/>
                </a:lnTo>
                <a:lnTo>
                  <a:pt x="26883" y="46070"/>
                </a:lnTo>
                <a:lnTo>
                  <a:pt x="29763" y="46070"/>
                </a:lnTo>
                <a:lnTo>
                  <a:pt x="31683" y="47030"/>
                </a:lnTo>
                <a:lnTo>
                  <a:pt x="33604" y="48950"/>
                </a:lnTo>
                <a:lnTo>
                  <a:pt x="35524" y="49910"/>
                </a:lnTo>
                <a:lnTo>
                  <a:pt x="36484" y="51831"/>
                </a:lnTo>
                <a:lnTo>
                  <a:pt x="37444" y="53751"/>
                </a:lnTo>
                <a:lnTo>
                  <a:pt x="38404" y="55671"/>
                </a:lnTo>
                <a:lnTo>
                  <a:pt x="39364" y="57591"/>
                </a:lnTo>
                <a:lnTo>
                  <a:pt x="39364" y="61432"/>
                </a:lnTo>
                <a:lnTo>
                  <a:pt x="38404" y="63352"/>
                </a:lnTo>
                <a:lnTo>
                  <a:pt x="37444" y="65272"/>
                </a:lnTo>
                <a:lnTo>
                  <a:pt x="37444" y="67193"/>
                </a:lnTo>
                <a:lnTo>
                  <a:pt x="36484" y="69113"/>
                </a:lnTo>
                <a:lnTo>
                  <a:pt x="34564" y="70073"/>
                </a:lnTo>
                <a:lnTo>
                  <a:pt x="33604" y="71033"/>
                </a:lnTo>
                <a:lnTo>
                  <a:pt x="31683" y="71993"/>
                </a:lnTo>
                <a:lnTo>
                  <a:pt x="29763" y="72953"/>
                </a:lnTo>
                <a:lnTo>
                  <a:pt x="27843" y="73913"/>
                </a:lnTo>
                <a:lnTo>
                  <a:pt x="17282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6" name="object 426"/>
          <p:cNvSpPr/>
          <p:nvPr/>
        </p:nvSpPr>
        <p:spPr>
          <a:xfrm>
            <a:off x="5663107" y="1965792"/>
            <a:ext cx="20162" cy="31683"/>
          </a:xfrm>
          <a:custGeom>
            <a:avLst/>
            <a:gdLst/>
            <a:ahLst/>
            <a:cxnLst/>
            <a:rect l="l" t="t" r="r" b="b"/>
            <a:pathLst>
              <a:path w="20162" h="31683">
                <a:moveTo>
                  <a:pt x="0" y="30723"/>
                </a:moveTo>
                <a:lnTo>
                  <a:pt x="0" y="31683"/>
                </a:lnTo>
                <a:lnTo>
                  <a:pt x="5760" y="31683"/>
                </a:lnTo>
                <a:lnTo>
                  <a:pt x="5760" y="30723"/>
                </a:lnTo>
                <a:lnTo>
                  <a:pt x="7680" y="30723"/>
                </a:lnTo>
                <a:lnTo>
                  <a:pt x="7680" y="29763"/>
                </a:lnTo>
                <a:lnTo>
                  <a:pt x="16322" y="17282"/>
                </a:lnTo>
                <a:lnTo>
                  <a:pt x="17282" y="16322"/>
                </a:lnTo>
                <a:lnTo>
                  <a:pt x="18242" y="15361"/>
                </a:lnTo>
                <a:lnTo>
                  <a:pt x="18242" y="14401"/>
                </a:lnTo>
                <a:lnTo>
                  <a:pt x="19202" y="13441"/>
                </a:lnTo>
                <a:lnTo>
                  <a:pt x="19202" y="11521"/>
                </a:lnTo>
                <a:lnTo>
                  <a:pt x="20162" y="10561"/>
                </a:lnTo>
                <a:lnTo>
                  <a:pt x="20162" y="1920"/>
                </a:lnTo>
                <a:lnTo>
                  <a:pt x="19202" y="960"/>
                </a:lnTo>
                <a:lnTo>
                  <a:pt x="19202" y="0"/>
                </a:lnTo>
                <a:lnTo>
                  <a:pt x="9601" y="0"/>
                </a:lnTo>
                <a:lnTo>
                  <a:pt x="9601" y="960"/>
                </a:lnTo>
                <a:lnTo>
                  <a:pt x="8641" y="960"/>
                </a:lnTo>
                <a:lnTo>
                  <a:pt x="8641" y="12481"/>
                </a:lnTo>
                <a:lnTo>
                  <a:pt x="0" y="29763"/>
                </a:lnTo>
                <a:lnTo>
                  <a:pt x="0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7" name="object 427"/>
          <p:cNvSpPr/>
          <p:nvPr/>
        </p:nvSpPr>
        <p:spPr>
          <a:xfrm>
            <a:off x="5722620" y="1898599"/>
            <a:ext cx="60487" cy="80634"/>
          </a:xfrm>
          <a:custGeom>
            <a:avLst/>
            <a:gdLst/>
            <a:ahLst/>
            <a:cxnLst/>
            <a:rect l="l" t="t" r="r" b="b"/>
            <a:pathLst>
              <a:path w="60487" h="80634">
                <a:moveTo>
                  <a:pt x="25923" y="80634"/>
                </a:moveTo>
                <a:lnTo>
                  <a:pt x="35524" y="80634"/>
                </a:lnTo>
                <a:lnTo>
                  <a:pt x="35524" y="9585"/>
                </a:lnTo>
                <a:lnTo>
                  <a:pt x="58567" y="9585"/>
                </a:lnTo>
                <a:lnTo>
                  <a:pt x="58567" y="8625"/>
                </a:lnTo>
                <a:lnTo>
                  <a:pt x="59512" y="8625"/>
                </a:lnTo>
                <a:lnTo>
                  <a:pt x="59512" y="7680"/>
                </a:lnTo>
                <a:lnTo>
                  <a:pt x="60487" y="7680"/>
                </a:lnTo>
                <a:lnTo>
                  <a:pt x="60487" y="1904"/>
                </a:lnTo>
                <a:lnTo>
                  <a:pt x="59512" y="1904"/>
                </a:lnTo>
                <a:lnTo>
                  <a:pt x="59512" y="960"/>
                </a:lnTo>
                <a:lnTo>
                  <a:pt x="58567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8625"/>
                </a:lnTo>
                <a:lnTo>
                  <a:pt x="960" y="8625"/>
                </a:lnTo>
                <a:lnTo>
                  <a:pt x="960" y="9585"/>
                </a:lnTo>
                <a:lnTo>
                  <a:pt x="24963" y="9585"/>
                </a:lnTo>
                <a:lnTo>
                  <a:pt x="24963" y="80634"/>
                </a:lnTo>
                <a:lnTo>
                  <a:pt x="25923" y="8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8" name="object 428"/>
          <p:cNvSpPr/>
          <p:nvPr/>
        </p:nvSpPr>
        <p:spPr>
          <a:xfrm>
            <a:off x="5779267" y="1918746"/>
            <a:ext cx="46070" cy="61447"/>
          </a:xfrm>
          <a:custGeom>
            <a:avLst/>
            <a:gdLst/>
            <a:ahLst/>
            <a:cxnLst/>
            <a:rect l="l" t="t" r="r" b="b"/>
            <a:pathLst>
              <a:path w="46070" h="61447">
                <a:moveTo>
                  <a:pt x="41269" y="5760"/>
                </a:moveTo>
                <a:lnTo>
                  <a:pt x="39349" y="3840"/>
                </a:lnTo>
                <a:lnTo>
                  <a:pt x="37429" y="1935"/>
                </a:lnTo>
                <a:lnTo>
                  <a:pt x="34549" y="1935"/>
                </a:lnTo>
                <a:lnTo>
                  <a:pt x="31668" y="960"/>
                </a:lnTo>
                <a:lnTo>
                  <a:pt x="27828" y="0"/>
                </a:lnTo>
                <a:lnTo>
                  <a:pt x="20147" y="0"/>
                </a:lnTo>
                <a:lnTo>
                  <a:pt x="18227" y="960"/>
                </a:lnTo>
                <a:lnTo>
                  <a:pt x="15361" y="960"/>
                </a:lnTo>
                <a:lnTo>
                  <a:pt x="13426" y="1935"/>
                </a:lnTo>
                <a:lnTo>
                  <a:pt x="12481" y="1935"/>
                </a:lnTo>
                <a:lnTo>
                  <a:pt x="10546" y="2880"/>
                </a:lnTo>
                <a:lnTo>
                  <a:pt x="8641" y="3840"/>
                </a:lnTo>
                <a:lnTo>
                  <a:pt x="7680" y="3840"/>
                </a:lnTo>
                <a:lnTo>
                  <a:pt x="5760" y="4815"/>
                </a:lnTo>
                <a:lnTo>
                  <a:pt x="4800" y="5760"/>
                </a:lnTo>
                <a:lnTo>
                  <a:pt x="3840" y="6720"/>
                </a:lnTo>
                <a:lnTo>
                  <a:pt x="3840" y="7680"/>
                </a:lnTo>
                <a:lnTo>
                  <a:pt x="2865" y="7680"/>
                </a:lnTo>
                <a:lnTo>
                  <a:pt x="2865" y="12481"/>
                </a:lnTo>
                <a:lnTo>
                  <a:pt x="3840" y="12481"/>
                </a:lnTo>
                <a:lnTo>
                  <a:pt x="3840" y="14401"/>
                </a:lnTo>
                <a:lnTo>
                  <a:pt x="6705" y="14401"/>
                </a:lnTo>
                <a:lnTo>
                  <a:pt x="7680" y="13441"/>
                </a:lnTo>
                <a:lnTo>
                  <a:pt x="8641" y="12481"/>
                </a:lnTo>
                <a:lnTo>
                  <a:pt x="9585" y="12481"/>
                </a:lnTo>
                <a:lnTo>
                  <a:pt x="11521" y="11521"/>
                </a:lnTo>
                <a:lnTo>
                  <a:pt x="12481" y="10561"/>
                </a:lnTo>
                <a:lnTo>
                  <a:pt x="14386" y="9601"/>
                </a:lnTo>
                <a:lnTo>
                  <a:pt x="16322" y="9601"/>
                </a:lnTo>
                <a:lnTo>
                  <a:pt x="18227" y="8656"/>
                </a:lnTo>
                <a:lnTo>
                  <a:pt x="27828" y="8656"/>
                </a:lnTo>
                <a:lnTo>
                  <a:pt x="29748" y="9601"/>
                </a:lnTo>
                <a:lnTo>
                  <a:pt x="30708" y="9601"/>
                </a:lnTo>
                <a:lnTo>
                  <a:pt x="32628" y="10561"/>
                </a:lnTo>
                <a:lnTo>
                  <a:pt x="33588" y="11521"/>
                </a:lnTo>
                <a:lnTo>
                  <a:pt x="34549" y="13441"/>
                </a:lnTo>
                <a:lnTo>
                  <a:pt x="35509" y="14401"/>
                </a:lnTo>
                <a:lnTo>
                  <a:pt x="35509" y="16322"/>
                </a:lnTo>
                <a:lnTo>
                  <a:pt x="36469" y="17282"/>
                </a:lnTo>
                <a:lnTo>
                  <a:pt x="36469" y="25923"/>
                </a:lnTo>
                <a:lnTo>
                  <a:pt x="23987" y="25923"/>
                </a:lnTo>
                <a:lnTo>
                  <a:pt x="20147" y="26883"/>
                </a:lnTo>
                <a:lnTo>
                  <a:pt x="16322" y="26883"/>
                </a:lnTo>
                <a:lnTo>
                  <a:pt x="13426" y="27843"/>
                </a:lnTo>
                <a:lnTo>
                  <a:pt x="10546" y="28803"/>
                </a:lnTo>
                <a:lnTo>
                  <a:pt x="7680" y="30723"/>
                </a:lnTo>
                <a:lnTo>
                  <a:pt x="5760" y="32644"/>
                </a:lnTo>
                <a:lnTo>
                  <a:pt x="3840" y="34564"/>
                </a:lnTo>
                <a:lnTo>
                  <a:pt x="1920" y="36484"/>
                </a:lnTo>
                <a:lnTo>
                  <a:pt x="960" y="38404"/>
                </a:lnTo>
                <a:lnTo>
                  <a:pt x="0" y="41285"/>
                </a:lnTo>
                <a:lnTo>
                  <a:pt x="0" y="47045"/>
                </a:lnTo>
                <a:lnTo>
                  <a:pt x="960" y="49926"/>
                </a:lnTo>
                <a:lnTo>
                  <a:pt x="1920" y="51846"/>
                </a:lnTo>
                <a:lnTo>
                  <a:pt x="2865" y="53766"/>
                </a:lnTo>
                <a:lnTo>
                  <a:pt x="3840" y="55686"/>
                </a:lnTo>
                <a:lnTo>
                  <a:pt x="5760" y="57607"/>
                </a:lnTo>
                <a:lnTo>
                  <a:pt x="7680" y="58567"/>
                </a:lnTo>
                <a:lnTo>
                  <a:pt x="9585" y="59527"/>
                </a:lnTo>
                <a:lnTo>
                  <a:pt x="11521" y="60487"/>
                </a:lnTo>
                <a:lnTo>
                  <a:pt x="10546" y="47045"/>
                </a:lnTo>
                <a:lnTo>
                  <a:pt x="10546" y="42245"/>
                </a:lnTo>
                <a:lnTo>
                  <a:pt x="11521" y="41285"/>
                </a:lnTo>
                <a:lnTo>
                  <a:pt x="11521" y="39364"/>
                </a:lnTo>
                <a:lnTo>
                  <a:pt x="12481" y="38404"/>
                </a:lnTo>
                <a:lnTo>
                  <a:pt x="13426" y="37444"/>
                </a:lnTo>
                <a:lnTo>
                  <a:pt x="15361" y="36484"/>
                </a:lnTo>
                <a:lnTo>
                  <a:pt x="16322" y="35524"/>
                </a:lnTo>
                <a:lnTo>
                  <a:pt x="18227" y="34564"/>
                </a:lnTo>
                <a:lnTo>
                  <a:pt x="20147" y="34564"/>
                </a:lnTo>
                <a:lnTo>
                  <a:pt x="22067" y="33604"/>
                </a:lnTo>
                <a:lnTo>
                  <a:pt x="36469" y="33604"/>
                </a:lnTo>
                <a:lnTo>
                  <a:pt x="36469" y="45125"/>
                </a:lnTo>
                <a:lnTo>
                  <a:pt x="33588" y="48005"/>
                </a:lnTo>
                <a:lnTo>
                  <a:pt x="31668" y="49926"/>
                </a:lnTo>
                <a:lnTo>
                  <a:pt x="28788" y="51846"/>
                </a:lnTo>
                <a:lnTo>
                  <a:pt x="26868" y="52806"/>
                </a:lnTo>
                <a:lnTo>
                  <a:pt x="23987" y="53766"/>
                </a:lnTo>
                <a:lnTo>
                  <a:pt x="18227" y="53766"/>
                </a:lnTo>
                <a:lnTo>
                  <a:pt x="15361" y="52806"/>
                </a:lnTo>
                <a:lnTo>
                  <a:pt x="13426" y="50886"/>
                </a:lnTo>
                <a:lnTo>
                  <a:pt x="14386" y="61447"/>
                </a:lnTo>
                <a:lnTo>
                  <a:pt x="25907" y="61447"/>
                </a:lnTo>
                <a:lnTo>
                  <a:pt x="29748" y="59527"/>
                </a:lnTo>
                <a:lnTo>
                  <a:pt x="32628" y="57607"/>
                </a:lnTo>
                <a:lnTo>
                  <a:pt x="35509" y="55686"/>
                </a:lnTo>
                <a:lnTo>
                  <a:pt x="37429" y="53766"/>
                </a:lnTo>
                <a:lnTo>
                  <a:pt x="37429" y="59527"/>
                </a:lnTo>
                <a:lnTo>
                  <a:pt x="38389" y="60487"/>
                </a:lnTo>
                <a:lnTo>
                  <a:pt x="46070" y="60487"/>
                </a:lnTo>
                <a:lnTo>
                  <a:pt x="46070" y="14401"/>
                </a:lnTo>
                <a:lnTo>
                  <a:pt x="45110" y="12481"/>
                </a:lnTo>
                <a:lnTo>
                  <a:pt x="44150" y="9601"/>
                </a:lnTo>
                <a:lnTo>
                  <a:pt x="43190" y="7680"/>
                </a:lnTo>
                <a:lnTo>
                  <a:pt x="41269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9" name="object 429"/>
          <p:cNvSpPr/>
          <p:nvPr/>
        </p:nvSpPr>
        <p:spPr>
          <a:xfrm>
            <a:off x="5789813" y="1965792"/>
            <a:ext cx="3840" cy="14401"/>
          </a:xfrm>
          <a:custGeom>
            <a:avLst/>
            <a:gdLst/>
            <a:ahLst/>
            <a:cxnLst/>
            <a:rect l="l" t="t" r="r" b="b"/>
            <a:pathLst>
              <a:path w="3840" h="14401">
                <a:moveTo>
                  <a:pt x="975" y="1920"/>
                </a:moveTo>
                <a:lnTo>
                  <a:pt x="0" y="0"/>
                </a:lnTo>
                <a:lnTo>
                  <a:pt x="975" y="13441"/>
                </a:lnTo>
                <a:lnTo>
                  <a:pt x="3840" y="14401"/>
                </a:lnTo>
                <a:lnTo>
                  <a:pt x="2880" y="3840"/>
                </a:lnTo>
                <a:lnTo>
                  <a:pt x="975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0" name="object 430"/>
          <p:cNvSpPr/>
          <p:nvPr/>
        </p:nvSpPr>
        <p:spPr>
          <a:xfrm>
            <a:off x="5840699" y="1918746"/>
            <a:ext cx="39349" cy="61447"/>
          </a:xfrm>
          <a:custGeom>
            <a:avLst/>
            <a:gdLst/>
            <a:ahLst/>
            <a:cxnLst/>
            <a:rect l="l" t="t" r="r" b="b"/>
            <a:pathLst>
              <a:path w="39349" h="61447">
                <a:moveTo>
                  <a:pt x="39349" y="39364"/>
                </a:moveTo>
                <a:lnTo>
                  <a:pt x="38404" y="37444"/>
                </a:lnTo>
                <a:lnTo>
                  <a:pt x="37444" y="35524"/>
                </a:lnTo>
                <a:lnTo>
                  <a:pt x="36484" y="34564"/>
                </a:lnTo>
                <a:lnTo>
                  <a:pt x="34564" y="32644"/>
                </a:lnTo>
                <a:lnTo>
                  <a:pt x="33604" y="31683"/>
                </a:lnTo>
                <a:lnTo>
                  <a:pt x="31683" y="30723"/>
                </a:lnTo>
                <a:lnTo>
                  <a:pt x="30723" y="29763"/>
                </a:lnTo>
                <a:lnTo>
                  <a:pt x="28803" y="28803"/>
                </a:lnTo>
                <a:lnTo>
                  <a:pt x="26883" y="27843"/>
                </a:lnTo>
                <a:lnTo>
                  <a:pt x="24963" y="27843"/>
                </a:lnTo>
                <a:lnTo>
                  <a:pt x="23042" y="26883"/>
                </a:lnTo>
                <a:lnTo>
                  <a:pt x="22082" y="25923"/>
                </a:lnTo>
                <a:lnTo>
                  <a:pt x="20162" y="24963"/>
                </a:lnTo>
                <a:lnTo>
                  <a:pt x="18242" y="24963"/>
                </a:lnTo>
                <a:lnTo>
                  <a:pt x="16322" y="24002"/>
                </a:lnTo>
                <a:lnTo>
                  <a:pt x="15361" y="23042"/>
                </a:lnTo>
                <a:lnTo>
                  <a:pt x="14401" y="22082"/>
                </a:lnTo>
                <a:lnTo>
                  <a:pt x="12481" y="21122"/>
                </a:lnTo>
                <a:lnTo>
                  <a:pt x="12481" y="20162"/>
                </a:lnTo>
                <a:lnTo>
                  <a:pt x="11521" y="19202"/>
                </a:lnTo>
                <a:lnTo>
                  <a:pt x="10561" y="18242"/>
                </a:lnTo>
                <a:lnTo>
                  <a:pt x="10561" y="15361"/>
                </a:lnTo>
                <a:lnTo>
                  <a:pt x="11521" y="14401"/>
                </a:lnTo>
                <a:lnTo>
                  <a:pt x="11521" y="13441"/>
                </a:lnTo>
                <a:lnTo>
                  <a:pt x="12481" y="11521"/>
                </a:lnTo>
                <a:lnTo>
                  <a:pt x="13441" y="10561"/>
                </a:lnTo>
                <a:lnTo>
                  <a:pt x="14401" y="9601"/>
                </a:lnTo>
                <a:lnTo>
                  <a:pt x="15361" y="8656"/>
                </a:lnTo>
                <a:lnTo>
                  <a:pt x="18242" y="8656"/>
                </a:lnTo>
                <a:lnTo>
                  <a:pt x="19202" y="7680"/>
                </a:lnTo>
                <a:lnTo>
                  <a:pt x="23042" y="7680"/>
                </a:lnTo>
                <a:lnTo>
                  <a:pt x="24963" y="8656"/>
                </a:lnTo>
                <a:lnTo>
                  <a:pt x="26883" y="8656"/>
                </a:lnTo>
                <a:lnTo>
                  <a:pt x="27843" y="9601"/>
                </a:lnTo>
                <a:lnTo>
                  <a:pt x="29763" y="9601"/>
                </a:lnTo>
                <a:lnTo>
                  <a:pt x="30723" y="10561"/>
                </a:lnTo>
                <a:lnTo>
                  <a:pt x="31683" y="10561"/>
                </a:lnTo>
                <a:lnTo>
                  <a:pt x="32628" y="11521"/>
                </a:lnTo>
                <a:lnTo>
                  <a:pt x="33604" y="11521"/>
                </a:lnTo>
                <a:lnTo>
                  <a:pt x="33604" y="12481"/>
                </a:lnTo>
                <a:lnTo>
                  <a:pt x="35524" y="12481"/>
                </a:lnTo>
                <a:lnTo>
                  <a:pt x="35524" y="11521"/>
                </a:lnTo>
                <a:lnTo>
                  <a:pt x="36484" y="11521"/>
                </a:lnTo>
                <a:lnTo>
                  <a:pt x="36484" y="4815"/>
                </a:lnTo>
                <a:lnTo>
                  <a:pt x="35524" y="4815"/>
                </a:lnTo>
                <a:lnTo>
                  <a:pt x="35524" y="3840"/>
                </a:lnTo>
                <a:lnTo>
                  <a:pt x="34564" y="3840"/>
                </a:lnTo>
                <a:lnTo>
                  <a:pt x="33604" y="2880"/>
                </a:lnTo>
                <a:lnTo>
                  <a:pt x="32628" y="2880"/>
                </a:lnTo>
                <a:lnTo>
                  <a:pt x="32628" y="1935"/>
                </a:lnTo>
                <a:lnTo>
                  <a:pt x="29763" y="1935"/>
                </a:lnTo>
                <a:lnTo>
                  <a:pt x="28803" y="960"/>
                </a:lnTo>
                <a:lnTo>
                  <a:pt x="25923" y="960"/>
                </a:lnTo>
                <a:lnTo>
                  <a:pt x="24963" y="0"/>
                </a:lnTo>
                <a:lnTo>
                  <a:pt x="18242" y="0"/>
                </a:lnTo>
                <a:lnTo>
                  <a:pt x="15361" y="960"/>
                </a:lnTo>
                <a:lnTo>
                  <a:pt x="12481" y="1935"/>
                </a:lnTo>
                <a:lnTo>
                  <a:pt x="9601" y="2880"/>
                </a:lnTo>
                <a:lnTo>
                  <a:pt x="7680" y="3840"/>
                </a:lnTo>
                <a:lnTo>
                  <a:pt x="5760" y="4815"/>
                </a:lnTo>
                <a:lnTo>
                  <a:pt x="4800" y="6720"/>
                </a:lnTo>
                <a:lnTo>
                  <a:pt x="2880" y="8656"/>
                </a:lnTo>
                <a:lnTo>
                  <a:pt x="1920" y="10561"/>
                </a:lnTo>
                <a:lnTo>
                  <a:pt x="960" y="12481"/>
                </a:lnTo>
                <a:lnTo>
                  <a:pt x="960" y="19202"/>
                </a:lnTo>
                <a:lnTo>
                  <a:pt x="1920" y="21122"/>
                </a:lnTo>
                <a:lnTo>
                  <a:pt x="1920" y="23042"/>
                </a:lnTo>
                <a:lnTo>
                  <a:pt x="2880" y="24963"/>
                </a:lnTo>
                <a:lnTo>
                  <a:pt x="3840" y="26883"/>
                </a:lnTo>
                <a:lnTo>
                  <a:pt x="5760" y="27843"/>
                </a:lnTo>
                <a:lnTo>
                  <a:pt x="6720" y="28803"/>
                </a:lnTo>
                <a:lnTo>
                  <a:pt x="8641" y="29763"/>
                </a:lnTo>
                <a:lnTo>
                  <a:pt x="9601" y="30723"/>
                </a:lnTo>
                <a:lnTo>
                  <a:pt x="11521" y="31683"/>
                </a:lnTo>
                <a:lnTo>
                  <a:pt x="13441" y="32644"/>
                </a:lnTo>
                <a:lnTo>
                  <a:pt x="15361" y="33604"/>
                </a:lnTo>
                <a:lnTo>
                  <a:pt x="17282" y="34564"/>
                </a:lnTo>
                <a:lnTo>
                  <a:pt x="18242" y="34564"/>
                </a:lnTo>
                <a:lnTo>
                  <a:pt x="20162" y="35524"/>
                </a:lnTo>
                <a:lnTo>
                  <a:pt x="22082" y="36484"/>
                </a:lnTo>
                <a:lnTo>
                  <a:pt x="23042" y="36484"/>
                </a:lnTo>
                <a:lnTo>
                  <a:pt x="24963" y="37444"/>
                </a:lnTo>
                <a:lnTo>
                  <a:pt x="25923" y="38404"/>
                </a:lnTo>
                <a:lnTo>
                  <a:pt x="26883" y="39364"/>
                </a:lnTo>
                <a:lnTo>
                  <a:pt x="27843" y="40325"/>
                </a:lnTo>
                <a:lnTo>
                  <a:pt x="28803" y="41285"/>
                </a:lnTo>
                <a:lnTo>
                  <a:pt x="28803" y="48966"/>
                </a:lnTo>
                <a:lnTo>
                  <a:pt x="27843" y="49926"/>
                </a:lnTo>
                <a:lnTo>
                  <a:pt x="26883" y="50886"/>
                </a:lnTo>
                <a:lnTo>
                  <a:pt x="25923" y="50886"/>
                </a:lnTo>
                <a:lnTo>
                  <a:pt x="24963" y="51846"/>
                </a:lnTo>
                <a:lnTo>
                  <a:pt x="24002" y="52806"/>
                </a:lnTo>
                <a:lnTo>
                  <a:pt x="22082" y="52806"/>
                </a:lnTo>
                <a:lnTo>
                  <a:pt x="21122" y="53766"/>
                </a:lnTo>
                <a:lnTo>
                  <a:pt x="15361" y="53766"/>
                </a:lnTo>
                <a:lnTo>
                  <a:pt x="13441" y="52806"/>
                </a:lnTo>
                <a:lnTo>
                  <a:pt x="11521" y="52806"/>
                </a:lnTo>
                <a:lnTo>
                  <a:pt x="9601" y="51846"/>
                </a:lnTo>
                <a:lnTo>
                  <a:pt x="7680" y="51846"/>
                </a:lnTo>
                <a:lnTo>
                  <a:pt x="6720" y="50886"/>
                </a:lnTo>
                <a:lnTo>
                  <a:pt x="5760" y="49926"/>
                </a:lnTo>
                <a:lnTo>
                  <a:pt x="3840" y="49926"/>
                </a:lnTo>
                <a:lnTo>
                  <a:pt x="3840" y="48966"/>
                </a:lnTo>
                <a:lnTo>
                  <a:pt x="2880" y="48005"/>
                </a:lnTo>
                <a:lnTo>
                  <a:pt x="960" y="48005"/>
                </a:lnTo>
                <a:lnTo>
                  <a:pt x="0" y="48966"/>
                </a:lnTo>
                <a:lnTo>
                  <a:pt x="0" y="56647"/>
                </a:lnTo>
                <a:lnTo>
                  <a:pt x="960" y="56647"/>
                </a:lnTo>
                <a:lnTo>
                  <a:pt x="960" y="57607"/>
                </a:lnTo>
                <a:lnTo>
                  <a:pt x="1920" y="57607"/>
                </a:lnTo>
                <a:lnTo>
                  <a:pt x="1920" y="58567"/>
                </a:lnTo>
                <a:lnTo>
                  <a:pt x="2880" y="58567"/>
                </a:lnTo>
                <a:lnTo>
                  <a:pt x="3840" y="59527"/>
                </a:lnTo>
                <a:lnTo>
                  <a:pt x="5760" y="59527"/>
                </a:lnTo>
                <a:lnTo>
                  <a:pt x="6720" y="60487"/>
                </a:lnTo>
                <a:lnTo>
                  <a:pt x="8641" y="60487"/>
                </a:lnTo>
                <a:lnTo>
                  <a:pt x="9601" y="61447"/>
                </a:lnTo>
                <a:lnTo>
                  <a:pt x="24002" y="61447"/>
                </a:lnTo>
                <a:lnTo>
                  <a:pt x="25923" y="60487"/>
                </a:lnTo>
                <a:lnTo>
                  <a:pt x="28803" y="59527"/>
                </a:lnTo>
                <a:lnTo>
                  <a:pt x="31683" y="58567"/>
                </a:lnTo>
                <a:lnTo>
                  <a:pt x="33604" y="56647"/>
                </a:lnTo>
                <a:lnTo>
                  <a:pt x="35524" y="55686"/>
                </a:lnTo>
                <a:lnTo>
                  <a:pt x="36484" y="53766"/>
                </a:lnTo>
                <a:lnTo>
                  <a:pt x="37444" y="51846"/>
                </a:lnTo>
                <a:lnTo>
                  <a:pt x="39349" y="48966"/>
                </a:lnTo>
                <a:lnTo>
                  <a:pt x="39349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1" name="object 431"/>
          <p:cNvSpPr/>
          <p:nvPr/>
        </p:nvSpPr>
        <p:spPr>
          <a:xfrm>
            <a:off x="5895411" y="1892838"/>
            <a:ext cx="46085" cy="86395"/>
          </a:xfrm>
          <a:custGeom>
            <a:avLst/>
            <a:gdLst/>
            <a:ahLst/>
            <a:cxnLst/>
            <a:rect l="l" t="t" r="r" b="b"/>
            <a:pathLst>
              <a:path w="46085" h="86395">
                <a:moveTo>
                  <a:pt x="41285" y="31668"/>
                </a:moveTo>
                <a:lnTo>
                  <a:pt x="42245" y="31668"/>
                </a:lnTo>
                <a:lnTo>
                  <a:pt x="42245" y="30723"/>
                </a:lnTo>
                <a:lnTo>
                  <a:pt x="43205" y="30723"/>
                </a:lnTo>
                <a:lnTo>
                  <a:pt x="43205" y="27843"/>
                </a:lnTo>
                <a:lnTo>
                  <a:pt x="42245" y="27843"/>
                </a:lnTo>
                <a:lnTo>
                  <a:pt x="41285" y="26868"/>
                </a:lnTo>
                <a:lnTo>
                  <a:pt x="33604" y="26868"/>
                </a:lnTo>
                <a:lnTo>
                  <a:pt x="33604" y="27843"/>
                </a:lnTo>
                <a:lnTo>
                  <a:pt x="31683" y="27843"/>
                </a:lnTo>
                <a:lnTo>
                  <a:pt x="31683" y="28788"/>
                </a:lnTo>
                <a:lnTo>
                  <a:pt x="30723" y="28788"/>
                </a:lnTo>
                <a:lnTo>
                  <a:pt x="9601" y="52791"/>
                </a:lnTo>
                <a:lnTo>
                  <a:pt x="9601" y="0"/>
                </a:lnTo>
                <a:lnTo>
                  <a:pt x="0" y="0"/>
                </a:lnTo>
                <a:lnTo>
                  <a:pt x="0" y="86395"/>
                </a:lnTo>
                <a:lnTo>
                  <a:pt x="9601" y="86395"/>
                </a:lnTo>
                <a:lnTo>
                  <a:pt x="9601" y="53751"/>
                </a:lnTo>
                <a:lnTo>
                  <a:pt x="33604" y="84475"/>
                </a:lnTo>
                <a:lnTo>
                  <a:pt x="33604" y="85435"/>
                </a:lnTo>
                <a:lnTo>
                  <a:pt x="34564" y="85435"/>
                </a:lnTo>
                <a:lnTo>
                  <a:pt x="34564" y="86395"/>
                </a:lnTo>
                <a:lnTo>
                  <a:pt x="45125" y="86395"/>
                </a:lnTo>
                <a:lnTo>
                  <a:pt x="45125" y="85435"/>
                </a:lnTo>
                <a:lnTo>
                  <a:pt x="46085" y="85435"/>
                </a:lnTo>
                <a:lnTo>
                  <a:pt x="46085" y="84475"/>
                </a:lnTo>
                <a:lnTo>
                  <a:pt x="45125" y="84475"/>
                </a:lnTo>
                <a:lnTo>
                  <a:pt x="45125" y="83515"/>
                </a:lnTo>
                <a:lnTo>
                  <a:pt x="44165" y="82555"/>
                </a:lnTo>
                <a:lnTo>
                  <a:pt x="44165" y="81594"/>
                </a:lnTo>
                <a:lnTo>
                  <a:pt x="21122" y="52791"/>
                </a:lnTo>
                <a:lnTo>
                  <a:pt x="41285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2" name="object 432"/>
          <p:cNvSpPr/>
          <p:nvPr/>
        </p:nvSpPr>
        <p:spPr>
          <a:xfrm>
            <a:off x="6016370" y="1926427"/>
            <a:ext cx="2880" cy="18242"/>
          </a:xfrm>
          <a:custGeom>
            <a:avLst/>
            <a:gdLst/>
            <a:ahLst/>
            <a:cxnLst/>
            <a:rect l="l" t="t" r="r" b="b"/>
            <a:pathLst>
              <a:path w="2880" h="18242">
                <a:moveTo>
                  <a:pt x="960" y="1920"/>
                </a:moveTo>
                <a:lnTo>
                  <a:pt x="0" y="2880"/>
                </a:lnTo>
                <a:lnTo>
                  <a:pt x="960" y="17282"/>
                </a:lnTo>
                <a:lnTo>
                  <a:pt x="2880" y="18242"/>
                </a:lnTo>
                <a:lnTo>
                  <a:pt x="1920" y="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3" name="object 433"/>
          <p:cNvSpPr/>
          <p:nvPr/>
        </p:nvSpPr>
        <p:spPr>
          <a:xfrm>
            <a:off x="5982782" y="1898599"/>
            <a:ext cx="53751" cy="80634"/>
          </a:xfrm>
          <a:custGeom>
            <a:avLst/>
            <a:gdLst/>
            <a:ahLst/>
            <a:cxnLst/>
            <a:rect l="l" t="t" r="r" b="b"/>
            <a:pathLst>
              <a:path w="53751" h="80634">
                <a:moveTo>
                  <a:pt x="51831" y="67193"/>
                </a:moveTo>
                <a:lnTo>
                  <a:pt x="51831" y="64312"/>
                </a:lnTo>
                <a:lnTo>
                  <a:pt x="52791" y="62392"/>
                </a:lnTo>
                <a:lnTo>
                  <a:pt x="53751" y="60472"/>
                </a:lnTo>
                <a:lnTo>
                  <a:pt x="53751" y="54711"/>
                </a:lnTo>
                <a:lnTo>
                  <a:pt x="52791" y="51831"/>
                </a:lnTo>
                <a:lnTo>
                  <a:pt x="51831" y="49910"/>
                </a:lnTo>
                <a:lnTo>
                  <a:pt x="50871" y="47990"/>
                </a:lnTo>
                <a:lnTo>
                  <a:pt x="49911" y="46070"/>
                </a:lnTo>
                <a:lnTo>
                  <a:pt x="48950" y="44150"/>
                </a:lnTo>
                <a:lnTo>
                  <a:pt x="47030" y="42230"/>
                </a:lnTo>
                <a:lnTo>
                  <a:pt x="45110" y="41269"/>
                </a:lnTo>
                <a:lnTo>
                  <a:pt x="43190" y="40309"/>
                </a:lnTo>
                <a:lnTo>
                  <a:pt x="41269" y="38389"/>
                </a:lnTo>
                <a:lnTo>
                  <a:pt x="39349" y="38389"/>
                </a:lnTo>
                <a:lnTo>
                  <a:pt x="37429" y="37429"/>
                </a:lnTo>
                <a:lnTo>
                  <a:pt x="39349" y="36469"/>
                </a:lnTo>
                <a:lnTo>
                  <a:pt x="40309" y="35509"/>
                </a:lnTo>
                <a:lnTo>
                  <a:pt x="42230" y="34549"/>
                </a:lnTo>
                <a:lnTo>
                  <a:pt x="43190" y="33588"/>
                </a:lnTo>
                <a:lnTo>
                  <a:pt x="44150" y="32628"/>
                </a:lnTo>
                <a:lnTo>
                  <a:pt x="45110" y="30708"/>
                </a:lnTo>
                <a:lnTo>
                  <a:pt x="46070" y="29748"/>
                </a:lnTo>
                <a:lnTo>
                  <a:pt x="47030" y="27828"/>
                </a:lnTo>
                <a:lnTo>
                  <a:pt x="47030" y="25907"/>
                </a:lnTo>
                <a:lnTo>
                  <a:pt x="47990" y="23987"/>
                </a:lnTo>
                <a:lnTo>
                  <a:pt x="47990" y="14401"/>
                </a:lnTo>
                <a:lnTo>
                  <a:pt x="47030" y="11521"/>
                </a:lnTo>
                <a:lnTo>
                  <a:pt x="45110" y="9585"/>
                </a:lnTo>
                <a:lnTo>
                  <a:pt x="44150" y="7680"/>
                </a:lnTo>
                <a:lnTo>
                  <a:pt x="42230" y="5745"/>
                </a:lnTo>
                <a:lnTo>
                  <a:pt x="40309" y="3840"/>
                </a:lnTo>
                <a:lnTo>
                  <a:pt x="37429" y="1904"/>
                </a:lnTo>
                <a:lnTo>
                  <a:pt x="34549" y="1904"/>
                </a:lnTo>
                <a:lnTo>
                  <a:pt x="30708" y="960"/>
                </a:lnTo>
                <a:lnTo>
                  <a:pt x="26868" y="0"/>
                </a:lnTo>
                <a:lnTo>
                  <a:pt x="2865" y="0"/>
                </a:lnTo>
                <a:lnTo>
                  <a:pt x="1904" y="960"/>
                </a:lnTo>
                <a:lnTo>
                  <a:pt x="960" y="960"/>
                </a:lnTo>
                <a:lnTo>
                  <a:pt x="0" y="1904"/>
                </a:lnTo>
                <a:lnTo>
                  <a:pt x="0" y="77754"/>
                </a:lnTo>
                <a:lnTo>
                  <a:pt x="960" y="78714"/>
                </a:lnTo>
                <a:lnTo>
                  <a:pt x="960" y="79674"/>
                </a:lnTo>
                <a:lnTo>
                  <a:pt x="1904" y="80634"/>
                </a:lnTo>
                <a:lnTo>
                  <a:pt x="30708" y="80634"/>
                </a:lnTo>
                <a:lnTo>
                  <a:pt x="33588" y="79674"/>
                </a:lnTo>
                <a:lnTo>
                  <a:pt x="30708" y="71993"/>
                </a:lnTo>
                <a:lnTo>
                  <a:pt x="10546" y="71993"/>
                </a:lnTo>
                <a:lnTo>
                  <a:pt x="10546" y="43190"/>
                </a:lnTo>
                <a:lnTo>
                  <a:pt x="26868" y="43190"/>
                </a:lnTo>
                <a:lnTo>
                  <a:pt x="29748" y="44150"/>
                </a:lnTo>
                <a:lnTo>
                  <a:pt x="31668" y="44150"/>
                </a:lnTo>
                <a:lnTo>
                  <a:pt x="34549" y="45110"/>
                </a:lnTo>
                <a:lnTo>
                  <a:pt x="33588" y="30708"/>
                </a:lnTo>
                <a:lnTo>
                  <a:pt x="32628" y="32628"/>
                </a:lnTo>
                <a:lnTo>
                  <a:pt x="31668" y="33588"/>
                </a:lnTo>
                <a:lnTo>
                  <a:pt x="29748" y="33588"/>
                </a:lnTo>
                <a:lnTo>
                  <a:pt x="27828" y="34549"/>
                </a:lnTo>
                <a:lnTo>
                  <a:pt x="10546" y="34549"/>
                </a:lnTo>
                <a:lnTo>
                  <a:pt x="10546" y="8625"/>
                </a:lnTo>
                <a:lnTo>
                  <a:pt x="24947" y="8625"/>
                </a:lnTo>
                <a:lnTo>
                  <a:pt x="26868" y="9585"/>
                </a:lnTo>
                <a:lnTo>
                  <a:pt x="28788" y="9585"/>
                </a:lnTo>
                <a:lnTo>
                  <a:pt x="30708" y="10561"/>
                </a:lnTo>
                <a:lnTo>
                  <a:pt x="32628" y="11521"/>
                </a:lnTo>
                <a:lnTo>
                  <a:pt x="33588" y="12466"/>
                </a:lnTo>
                <a:lnTo>
                  <a:pt x="34549" y="13426"/>
                </a:lnTo>
                <a:lnTo>
                  <a:pt x="35509" y="14401"/>
                </a:lnTo>
                <a:lnTo>
                  <a:pt x="36469" y="16306"/>
                </a:lnTo>
                <a:lnTo>
                  <a:pt x="36469" y="18242"/>
                </a:lnTo>
                <a:lnTo>
                  <a:pt x="37429" y="19187"/>
                </a:lnTo>
                <a:lnTo>
                  <a:pt x="37429" y="23027"/>
                </a:lnTo>
                <a:lnTo>
                  <a:pt x="36469" y="24963"/>
                </a:lnTo>
                <a:lnTo>
                  <a:pt x="36469" y="26868"/>
                </a:lnTo>
                <a:lnTo>
                  <a:pt x="35509" y="27828"/>
                </a:lnTo>
                <a:lnTo>
                  <a:pt x="36469" y="46070"/>
                </a:lnTo>
                <a:lnTo>
                  <a:pt x="37429" y="47030"/>
                </a:lnTo>
                <a:lnTo>
                  <a:pt x="39349" y="48950"/>
                </a:lnTo>
                <a:lnTo>
                  <a:pt x="40309" y="49910"/>
                </a:lnTo>
                <a:lnTo>
                  <a:pt x="41269" y="51831"/>
                </a:lnTo>
                <a:lnTo>
                  <a:pt x="41269" y="53751"/>
                </a:lnTo>
                <a:lnTo>
                  <a:pt x="42230" y="55671"/>
                </a:lnTo>
                <a:lnTo>
                  <a:pt x="44150" y="75834"/>
                </a:lnTo>
                <a:lnTo>
                  <a:pt x="45110" y="74874"/>
                </a:lnTo>
                <a:lnTo>
                  <a:pt x="47030" y="73913"/>
                </a:lnTo>
                <a:lnTo>
                  <a:pt x="48950" y="71993"/>
                </a:lnTo>
                <a:lnTo>
                  <a:pt x="49911" y="70073"/>
                </a:lnTo>
                <a:lnTo>
                  <a:pt x="50871" y="68153"/>
                </a:lnTo>
                <a:lnTo>
                  <a:pt x="51831" y="67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4" name="object 434"/>
          <p:cNvSpPr/>
          <p:nvPr/>
        </p:nvSpPr>
        <p:spPr>
          <a:xfrm>
            <a:off x="6013490" y="1954270"/>
            <a:ext cx="13441" cy="24002"/>
          </a:xfrm>
          <a:custGeom>
            <a:avLst/>
            <a:gdLst/>
            <a:ahLst/>
            <a:cxnLst/>
            <a:rect l="l" t="t" r="r" b="b"/>
            <a:pathLst>
              <a:path w="13441" h="24002">
                <a:moveTo>
                  <a:pt x="11521" y="0"/>
                </a:moveTo>
                <a:lnTo>
                  <a:pt x="11521" y="4800"/>
                </a:lnTo>
                <a:lnTo>
                  <a:pt x="10561" y="6720"/>
                </a:lnTo>
                <a:lnTo>
                  <a:pt x="10561" y="8641"/>
                </a:lnTo>
                <a:lnTo>
                  <a:pt x="9601" y="10561"/>
                </a:lnTo>
                <a:lnTo>
                  <a:pt x="8641" y="11521"/>
                </a:lnTo>
                <a:lnTo>
                  <a:pt x="6720" y="12481"/>
                </a:lnTo>
                <a:lnTo>
                  <a:pt x="5760" y="13441"/>
                </a:lnTo>
                <a:lnTo>
                  <a:pt x="3840" y="14401"/>
                </a:lnTo>
                <a:lnTo>
                  <a:pt x="1920" y="15361"/>
                </a:lnTo>
                <a:lnTo>
                  <a:pt x="0" y="16322"/>
                </a:lnTo>
                <a:lnTo>
                  <a:pt x="2880" y="24002"/>
                </a:lnTo>
                <a:lnTo>
                  <a:pt x="4800" y="24002"/>
                </a:lnTo>
                <a:lnTo>
                  <a:pt x="6720" y="23042"/>
                </a:lnTo>
                <a:lnTo>
                  <a:pt x="8641" y="22082"/>
                </a:lnTo>
                <a:lnTo>
                  <a:pt x="11521" y="21122"/>
                </a:lnTo>
                <a:lnTo>
                  <a:pt x="13441" y="20162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5" name="object 435"/>
          <p:cNvSpPr/>
          <p:nvPr/>
        </p:nvSpPr>
        <p:spPr>
          <a:xfrm>
            <a:off x="4385386" y="1887077"/>
            <a:ext cx="155508" cy="38404"/>
          </a:xfrm>
          <a:custGeom>
            <a:avLst/>
            <a:gdLst/>
            <a:ahLst/>
            <a:cxnLst/>
            <a:rect l="l" t="t" r="r" b="b"/>
            <a:pathLst>
              <a:path w="155508" h="38404">
                <a:moveTo>
                  <a:pt x="155508" y="3840"/>
                </a:moveTo>
                <a:lnTo>
                  <a:pt x="155508" y="1920"/>
                </a:lnTo>
                <a:lnTo>
                  <a:pt x="154548" y="0"/>
                </a:lnTo>
                <a:lnTo>
                  <a:pt x="70073" y="0"/>
                </a:lnTo>
                <a:lnTo>
                  <a:pt x="70073" y="6721"/>
                </a:lnTo>
                <a:lnTo>
                  <a:pt x="154548" y="6720"/>
                </a:lnTo>
                <a:lnTo>
                  <a:pt x="155508" y="4800"/>
                </a:lnTo>
                <a:lnTo>
                  <a:pt x="155508" y="3840"/>
                </a:lnTo>
                <a:close/>
              </a:path>
              <a:path w="155508" h="38404">
                <a:moveTo>
                  <a:pt x="70073" y="-31683"/>
                </a:moveTo>
                <a:lnTo>
                  <a:pt x="0" y="3840"/>
                </a:lnTo>
                <a:lnTo>
                  <a:pt x="70073" y="38389"/>
                </a:lnTo>
                <a:lnTo>
                  <a:pt x="70073" y="6721"/>
                </a:lnTo>
                <a:lnTo>
                  <a:pt x="61432" y="6720"/>
                </a:lnTo>
                <a:lnTo>
                  <a:pt x="59512" y="4800"/>
                </a:lnTo>
                <a:lnTo>
                  <a:pt x="59512" y="1920"/>
                </a:lnTo>
                <a:lnTo>
                  <a:pt x="61432" y="0"/>
                </a:lnTo>
                <a:lnTo>
                  <a:pt x="70073" y="0"/>
                </a:lnTo>
                <a:lnTo>
                  <a:pt x="70073" y="-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6" name="object 436"/>
          <p:cNvSpPr/>
          <p:nvPr/>
        </p:nvSpPr>
        <p:spPr>
          <a:xfrm>
            <a:off x="4384426" y="1855393"/>
            <a:ext cx="157429" cy="71033"/>
          </a:xfrm>
          <a:custGeom>
            <a:avLst/>
            <a:gdLst/>
            <a:ahLst/>
            <a:cxnLst/>
            <a:rect l="l" t="t" r="r" b="b"/>
            <a:pathLst>
              <a:path w="157429" h="71033">
                <a:moveTo>
                  <a:pt x="61432" y="32644"/>
                </a:moveTo>
                <a:lnTo>
                  <a:pt x="60472" y="33604"/>
                </a:lnTo>
                <a:lnTo>
                  <a:pt x="60472" y="36484"/>
                </a:lnTo>
                <a:lnTo>
                  <a:pt x="61432" y="37444"/>
                </a:lnTo>
                <a:lnTo>
                  <a:pt x="62392" y="38404"/>
                </a:lnTo>
                <a:lnTo>
                  <a:pt x="64312" y="39364"/>
                </a:lnTo>
                <a:lnTo>
                  <a:pt x="71033" y="39364"/>
                </a:lnTo>
                <a:lnTo>
                  <a:pt x="71033" y="70073"/>
                </a:lnTo>
                <a:lnTo>
                  <a:pt x="71993" y="70073"/>
                </a:lnTo>
                <a:lnTo>
                  <a:pt x="71993" y="39365"/>
                </a:lnTo>
                <a:lnTo>
                  <a:pt x="153588" y="39364"/>
                </a:lnTo>
                <a:lnTo>
                  <a:pt x="154548" y="38404"/>
                </a:lnTo>
                <a:lnTo>
                  <a:pt x="156469" y="37444"/>
                </a:lnTo>
                <a:lnTo>
                  <a:pt x="157429" y="36484"/>
                </a:lnTo>
                <a:lnTo>
                  <a:pt x="156469" y="33604"/>
                </a:lnTo>
                <a:lnTo>
                  <a:pt x="156469" y="36484"/>
                </a:lnTo>
                <a:lnTo>
                  <a:pt x="155508" y="37444"/>
                </a:lnTo>
                <a:lnTo>
                  <a:pt x="154548" y="37444"/>
                </a:lnTo>
                <a:lnTo>
                  <a:pt x="153588" y="38404"/>
                </a:lnTo>
                <a:lnTo>
                  <a:pt x="71993" y="38404"/>
                </a:lnTo>
                <a:lnTo>
                  <a:pt x="71993" y="31684"/>
                </a:lnTo>
                <a:lnTo>
                  <a:pt x="71033" y="31684"/>
                </a:lnTo>
                <a:lnTo>
                  <a:pt x="71033" y="38404"/>
                </a:lnTo>
                <a:lnTo>
                  <a:pt x="64312" y="38404"/>
                </a:lnTo>
                <a:lnTo>
                  <a:pt x="63352" y="37444"/>
                </a:lnTo>
                <a:lnTo>
                  <a:pt x="62392" y="37444"/>
                </a:lnTo>
                <a:lnTo>
                  <a:pt x="61432" y="36484"/>
                </a:lnTo>
                <a:lnTo>
                  <a:pt x="61432" y="33604"/>
                </a:lnTo>
                <a:lnTo>
                  <a:pt x="62392" y="32644"/>
                </a:lnTo>
                <a:lnTo>
                  <a:pt x="61432" y="32644"/>
                </a:lnTo>
                <a:close/>
              </a:path>
              <a:path w="157429" h="71033">
                <a:moveTo>
                  <a:pt x="0" y="34564"/>
                </a:moveTo>
                <a:lnTo>
                  <a:pt x="960" y="34564"/>
                </a:lnTo>
                <a:lnTo>
                  <a:pt x="71033" y="0"/>
                </a:lnTo>
                <a:lnTo>
                  <a:pt x="0" y="34564"/>
                </a:lnTo>
                <a:close/>
              </a:path>
              <a:path w="157429" h="71033">
                <a:moveTo>
                  <a:pt x="71993" y="30723"/>
                </a:moveTo>
                <a:lnTo>
                  <a:pt x="71993" y="0"/>
                </a:lnTo>
                <a:lnTo>
                  <a:pt x="71033" y="0"/>
                </a:lnTo>
                <a:lnTo>
                  <a:pt x="960" y="34564"/>
                </a:lnTo>
                <a:lnTo>
                  <a:pt x="0" y="34564"/>
                </a:lnTo>
                <a:lnTo>
                  <a:pt x="0" y="35524"/>
                </a:lnTo>
                <a:lnTo>
                  <a:pt x="960" y="35524"/>
                </a:lnTo>
                <a:lnTo>
                  <a:pt x="1920" y="35044"/>
                </a:lnTo>
                <a:lnTo>
                  <a:pt x="71033" y="480"/>
                </a:lnTo>
                <a:lnTo>
                  <a:pt x="71033" y="30723"/>
                </a:lnTo>
                <a:lnTo>
                  <a:pt x="64312" y="30723"/>
                </a:lnTo>
                <a:lnTo>
                  <a:pt x="62392" y="31683"/>
                </a:lnTo>
                <a:lnTo>
                  <a:pt x="61432" y="31683"/>
                </a:lnTo>
                <a:lnTo>
                  <a:pt x="61432" y="32644"/>
                </a:lnTo>
                <a:lnTo>
                  <a:pt x="64312" y="31683"/>
                </a:lnTo>
                <a:lnTo>
                  <a:pt x="153588" y="31683"/>
                </a:lnTo>
                <a:lnTo>
                  <a:pt x="154548" y="32644"/>
                </a:lnTo>
                <a:lnTo>
                  <a:pt x="155508" y="32644"/>
                </a:lnTo>
                <a:lnTo>
                  <a:pt x="156469" y="33604"/>
                </a:lnTo>
                <a:lnTo>
                  <a:pt x="157429" y="36484"/>
                </a:lnTo>
                <a:lnTo>
                  <a:pt x="157429" y="33604"/>
                </a:lnTo>
                <a:lnTo>
                  <a:pt x="156469" y="32644"/>
                </a:lnTo>
                <a:lnTo>
                  <a:pt x="156469" y="31683"/>
                </a:lnTo>
                <a:lnTo>
                  <a:pt x="154548" y="31683"/>
                </a:lnTo>
                <a:lnTo>
                  <a:pt x="153588" y="30723"/>
                </a:lnTo>
                <a:lnTo>
                  <a:pt x="71993" y="30723"/>
                </a:lnTo>
                <a:close/>
              </a:path>
              <a:path w="157429" h="71033">
                <a:moveTo>
                  <a:pt x="71033" y="71033"/>
                </a:moveTo>
                <a:lnTo>
                  <a:pt x="71993" y="70073"/>
                </a:lnTo>
                <a:lnTo>
                  <a:pt x="71033" y="70073"/>
                </a:lnTo>
                <a:lnTo>
                  <a:pt x="71033" y="69593"/>
                </a:lnTo>
                <a:lnTo>
                  <a:pt x="1920" y="35044"/>
                </a:lnTo>
                <a:lnTo>
                  <a:pt x="960" y="35524"/>
                </a:lnTo>
                <a:lnTo>
                  <a:pt x="0" y="35524"/>
                </a:lnTo>
                <a:lnTo>
                  <a:pt x="71033" y="710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7" name="object 437"/>
          <p:cNvSpPr/>
          <p:nvPr/>
        </p:nvSpPr>
        <p:spPr>
          <a:xfrm>
            <a:off x="5615101" y="1399413"/>
            <a:ext cx="42245" cy="81594"/>
          </a:xfrm>
          <a:custGeom>
            <a:avLst/>
            <a:gdLst/>
            <a:ahLst/>
            <a:cxnLst/>
            <a:rect l="l" t="t" r="r" b="b"/>
            <a:pathLst>
              <a:path w="42245" h="81594">
                <a:moveTo>
                  <a:pt x="0" y="1920"/>
                </a:moveTo>
                <a:lnTo>
                  <a:pt x="0" y="78714"/>
                </a:lnTo>
                <a:lnTo>
                  <a:pt x="960" y="79674"/>
                </a:lnTo>
                <a:lnTo>
                  <a:pt x="1920" y="80634"/>
                </a:lnTo>
                <a:lnTo>
                  <a:pt x="2880" y="81594"/>
                </a:lnTo>
                <a:lnTo>
                  <a:pt x="40325" y="81594"/>
                </a:lnTo>
                <a:lnTo>
                  <a:pt x="40325" y="80634"/>
                </a:lnTo>
                <a:lnTo>
                  <a:pt x="41285" y="80634"/>
                </a:lnTo>
                <a:lnTo>
                  <a:pt x="41285" y="79674"/>
                </a:lnTo>
                <a:lnTo>
                  <a:pt x="42245" y="79674"/>
                </a:lnTo>
                <a:lnTo>
                  <a:pt x="42245" y="73913"/>
                </a:lnTo>
                <a:lnTo>
                  <a:pt x="41285" y="72953"/>
                </a:lnTo>
                <a:lnTo>
                  <a:pt x="41285" y="71993"/>
                </a:lnTo>
                <a:lnTo>
                  <a:pt x="10561" y="71993"/>
                </a:lnTo>
                <a:lnTo>
                  <a:pt x="10561" y="960"/>
                </a:lnTo>
                <a:lnTo>
                  <a:pt x="9601" y="960"/>
                </a:lnTo>
                <a:lnTo>
                  <a:pt x="864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8" name="object 438"/>
          <p:cNvSpPr/>
          <p:nvPr/>
        </p:nvSpPr>
        <p:spPr>
          <a:xfrm>
            <a:off x="5713978" y="1422440"/>
            <a:ext cx="3840" cy="22082"/>
          </a:xfrm>
          <a:custGeom>
            <a:avLst/>
            <a:gdLst/>
            <a:ahLst/>
            <a:cxnLst/>
            <a:rect l="l" t="t" r="r" b="b"/>
            <a:pathLst>
              <a:path w="3840" h="22082">
                <a:moveTo>
                  <a:pt x="1920" y="1920"/>
                </a:moveTo>
                <a:lnTo>
                  <a:pt x="960" y="975"/>
                </a:lnTo>
                <a:lnTo>
                  <a:pt x="0" y="0"/>
                </a:lnTo>
                <a:lnTo>
                  <a:pt x="1920" y="20162"/>
                </a:lnTo>
                <a:lnTo>
                  <a:pt x="3840" y="22082"/>
                </a:lnTo>
                <a:lnTo>
                  <a:pt x="2880" y="3840"/>
                </a:lnTo>
                <a:lnTo>
                  <a:pt x="192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9" name="object 439"/>
          <p:cNvSpPr/>
          <p:nvPr/>
        </p:nvSpPr>
        <p:spPr>
          <a:xfrm>
            <a:off x="5706297" y="1435882"/>
            <a:ext cx="62407" cy="46085"/>
          </a:xfrm>
          <a:custGeom>
            <a:avLst/>
            <a:gdLst/>
            <a:ahLst/>
            <a:cxnLst/>
            <a:rect l="l" t="t" r="r" b="b"/>
            <a:pathLst>
              <a:path w="62407" h="46085">
                <a:moveTo>
                  <a:pt x="1920" y="31683"/>
                </a:moveTo>
                <a:lnTo>
                  <a:pt x="960" y="29763"/>
                </a:lnTo>
                <a:lnTo>
                  <a:pt x="0" y="27843"/>
                </a:lnTo>
                <a:lnTo>
                  <a:pt x="960" y="43205"/>
                </a:lnTo>
                <a:lnTo>
                  <a:pt x="2880" y="44165"/>
                </a:lnTo>
                <a:lnTo>
                  <a:pt x="4800" y="45125"/>
                </a:lnTo>
                <a:lnTo>
                  <a:pt x="9601" y="45125"/>
                </a:lnTo>
                <a:lnTo>
                  <a:pt x="11521" y="46085"/>
                </a:lnTo>
                <a:lnTo>
                  <a:pt x="17282" y="46085"/>
                </a:lnTo>
                <a:lnTo>
                  <a:pt x="20162" y="45125"/>
                </a:lnTo>
                <a:lnTo>
                  <a:pt x="22082" y="45125"/>
                </a:lnTo>
                <a:lnTo>
                  <a:pt x="24963" y="44165"/>
                </a:lnTo>
                <a:lnTo>
                  <a:pt x="26883" y="44165"/>
                </a:lnTo>
                <a:lnTo>
                  <a:pt x="28803" y="43205"/>
                </a:lnTo>
                <a:lnTo>
                  <a:pt x="31683" y="42245"/>
                </a:lnTo>
                <a:lnTo>
                  <a:pt x="33604" y="41285"/>
                </a:lnTo>
                <a:lnTo>
                  <a:pt x="35524" y="40325"/>
                </a:lnTo>
                <a:lnTo>
                  <a:pt x="37444" y="38404"/>
                </a:lnTo>
                <a:lnTo>
                  <a:pt x="39364" y="37444"/>
                </a:lnTo>
                <a:lnTo>
                  <a:pt x="41285" y="36484"/>
                </a:lnTo>
                <a:lnTo>
                  <a:pt x="43205" y="38404"/>
                </a:lnTo>
                <a:lnTo>
                  <a:pt x="45125" y="39364"/>
                </a:lnTo>
                <a:lnTo>
                  <a:pt x="47045" y="40325"/>
                </a:lnTo>
                <a:lnTo>
                  <a:pt x="48966" y="42245"/>
                </a:lnTo>
                <a:lnTo>
                  <a:pt x="49926" y="43205"/>
                </a:lnTo>
                <a:lnTo>
                  <a:pt x="51846" y="44165"/>
                </a:lnTo>
                <a:lnTo>
                  <a:pt x="52806" y="44165"/>
                </a:lnTo>
                <a:lnTo>
                  <a:pt x="53766" y="45125"/>
                </a:lnTo>
                <a:lnTo>
                  <a:pt x="56647" y="45125"/>
                </a:lnTo>
                <a:lnTo>
                  <a:pt x="57607" y="46085"/>
                </a:lnTo>
                <a:lnTo>
                  <a:pt x="59527" y="46085"/>
                </a:lnTo>
                <a:lnTo>
                  <a:pt x="59527" y="45125"/>
                </a:lnTo>
                <a:lnTo>
                  <a:pt x="62407" y="45125"/>
                </a:lnTo>
                <a:lnTo>
                  <a:pt x="62407" y="36484"/>
                </a:lnTo>
                <a:lnTo>
                  <a:pt x="57607" y="36484"/>
                </a:lnTo>
                <a:lnTo>
                  <a:pt x="56647" y="35524"/>
                </a:lnTo>
                <a:lnTo>
                  <a:pt x="55686" y="35524"/>
                </a:lnTo>
                <a:lnTo>
                  <a:pt x="54726" y="34564"/>
                </a:lnTo>
                <a:lnTo>
                  <a:pt x="53766" y="33604"/>
                </a:lnTo>
                <a:lnTo>
                  <a:pt x="51846" y="32644"/>
                </a:lnTo>
                <a:lnTo>
                  <a:pt x="50886" y="31683"/>
                </a:lnTo>
                <a:lnTo>
                  <a:pt x="48966" y="30723"/>
                </a:lnTo>
                <a:lnTo>
                  <a:pt x="47045" y="28803"/>
                </a:lnTo>
                <a:lnTo>
                  <a:pt x="48966" y="26883"/>
                </a:lnTo>
                <a:lnTo>
                  <a:pt x="49926" y="25923"/>
                </a:lnTo>
                <a:lnTo>
                  <a:pt x="50886" y="24002"/>
                </a:lnTo>
                <a:lnTo>
                  <a:pt x="51846" y="21122"/>
                </a:lnTo>
                <a:lnTo>
                  <a:pt x="52806" y="19202"/>
                </a:lnTo>
                <a:lnTo>
                  <a:pt x="53766" y="17282"/>
                </a:lnTo>
                <a:lnTo>
                  <a:pt x="53766" y="15361"/>
                </a:lnTo>
                <a:lnTo>
                  <a:pt x="54726" y="13441"/>
                </a:lnTo>
                <a:lnTo>
                  <a:pt x="54726" y="10561"/>
                </a:lnTo>
                <a:lnTo>
                  <a:pt x="55686" y="8641"/>
                </a:lnTo>
                <a:lnTo>
                  <a:pt x="55686" y="960"/>
                </a:lnTo>
                <a:lnTo>
                  <a:pt x="54726" y="960"/>
                </a:lnTo>
                <a:lnTo>
                  <a:pt x="53766" y="0"/>
                </a:lnTo>
                <a:lnTo>
                  <a:pt x="47045" y="0"/>
                </a:lnTo>
                <a:lnTo>
                  <a:pt x="47045" y="960"/>
                </a:lnTo>
                <a:lnTo>
                  <a:pt x="46085" y="960"/>
                </a:lnTo>
                <a:lnTo>
                  <a:pt x="46085" y="1935"/>
                </a:lnTo>
                <a:lnTo>
                  <a:pt x="45125" y="1935"/>
                </a:lnTo>
                <a:lnTo>
                  <a:pt x="45125" y="11521"/>
                </a:lnTo>
                <a:lnTo>
                  <a:pt x="44165" y="12481"/>
                </a:lnTo>
                <a:lnTo>
                  <a:pt x="44165" y="14401"/>
                </a:lnTo>
                <a:lnTo>
                  <a:pt x="43205" y="16322"/>
                </a:lnTo>
                <a:lnTo>
                  <a:pt x="43205" y="17282"/>
                </a:lnTo>
                <a:lnTo>
                  <a:pt x="42245" y="19202"/>
                </a:lnTo>
                <a:lnTo>
                  <a:pt x="41285" y="20162"/>
                </a:lnTo>
                <a:lnTo>
                  <a:pt x="41285" y="22082"/>
                </a:lnTo>
                <a:lnTo>
                  <a:pt x="40325" y="23042"/>
                </a:lnTo>
                <a:lnTo>
                  <a:pt x="38404" y="21122"/>
                </a:lnTo>
                <a:lnTo>
                  <a:pt x="36484" y="19202"/>
                </a:lnTo>
                <a:lnTo>
                  <a:pt x="34564" y="17282"/>
                </a:lnTo>
                <a:lnTo>
                  <a:pt x="32644" y="16322"/>
                </a:lnTo>
                <a:lnTo>
                  <a:pt x="30723" y="14401"/>
                </a:lnTo>
                <a:lnTo>
                  <a:pt x="28803" y="12481"/>
                </a:lnTo>
                <a:lnTo>
                  <a:pt x="26883" y="10561"/>
                </a:lnTo>
                <a:lnTo>
                  <a:pt x="24963" y="8641"/>
                </a:lnTo>
                <a:lnTo>
                  <a:pt x="24002" y="6720"/>
                </a:lnTo>
                <a:lnTo>
                  <a:pt x="22082" y="4800"/>
                </a:lnTo>
                <a:lnTo>
                  <a:pt x="21122" y="18242"/>
                </a:lnTo>
                <a:lnTo>
                  <a:pt x="23042" y="20162"/>
                </a:lnTo>
                <a:lnTo>
                  <a:pt x="24963" y="22082"/>
                </a:lnTo>
                <a:lnTo>
                  <a:pt x="26883" y="24002"/>
                </a:lnTo>
                <a:lnTo>
                  <a:pt x="28803" y="26883"/>
                </a:lnTo>
                <a:lnTo>
                  <a:pt x="31683" y="28803"/>
                </a:lnTo>
                <a:lnTo>
                  <a:pt x="33604" y="29763"/>
                </a:lnTo>
                <a:lnTo>
                  <a:pt x="32644" y="30723"/>
                </a:lnTo>
                <a:lnTo>
                  <a:pt x="30723" y="31683"/>
                </a:lnTo>
                <a:lnTo>
                  <a:pt x="29763" y="32644"/>
                </a:lnTo>
                <a:lnTo>
                  <a:pt x="27843" y="33604"/>
                </a:lnTo>
                <a:lnTo>
                  <a:pt x="26883" y="34564"/>
                </a:lnTo>
                <a:lnTo>
                  <a:pt x="24963" y="35524"/>
                </a:lnTo>
                <a:lnTo>
                  <a:pt x="24002" y="35524"/>
                </a:lnTo>
                <a:lnTo>
                  <a:pt x="22082" y="36484"/>
                </a:lnTo>
                <a:lnTo>
                  <a:pt x="19202" y="36484"/>
                </a:lnTo>
                <a:lnTo>
                  <a:pt x="17282" y="37444"/>
                </a:lnTo>
                <a:lnTo>
                  <a:pt x="13441" y="37444"/>
                </a:lnTo>
                <a:lnTo>
                  <a:pt x="10561" y="36484"/>
                </a:lnTo>
                <a:lnTo>
                  <a:pt x="8641" y="35524"/>
                </a:lnTo>
                <a:lnTo>
                  <a:pt x="6720" y="35524"/>
                </a:lnTo>
                <a:lnTo>
                  <a:pt x="4800" y="34564"/>
                </a:lnTo>
                <a:lnTo>
                  <a:pt x="2880" y="32644"/>
                </a:lnTo>
                <a:lnTo>
                  <a:pt x="1920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0" name="object 440"/>
          <p:cNvSpPr/>
          <p:nvPr/>
        </p:nvSpPr>
        <p:spPr>
          <a:xfrm>
            <a:off x="5693831" y="1396532"/>
            <a:ext cx="52791" cy="82555"/>
          </a:xfrm>
          <a:custGeom>
            <a:avLst/>
            <a:gdLst/>
            <a:ahLst/>
            <a:cxnLst/>
            <a:rect l="l" t="t" r="r" b="b"/>
            <a:pathLst>
              <a:path w="52791" h="82555">
                <a:moveTo>
                  <a:pt x="8625" y="24947"/>
                </a:moveTo>
                <a:lnTo>
                  <a:pt x="8625" y="26883"/>
                </a:lnTo>
                <a:lnTo>
                  <a:pt x="9585" y="27828"/>
                </a:lnTo>
                <a:lnTo>
                  <a:pt x="10561" y="29748"/>
                </a:lnTo>
                <a:lnTo>
                  <a:pt x="11506" y="31668"/>
                </a:lnTo>
                <a:lnTo>
                  <a:pt x="12466" y="33604"/>
                </a:lnTo>
                <a:lnTo>
                  <a:pt x="14386" y="34564"/>
                </a:lnTo>
                <a:lnTo>
                  <a:pt x="15346" y="37444"/>
                </a:lnTo>
                <a:lnTo>
                  <a:pt x="17266" y="39349"/>
                </a:lnTo>
                <a:lnTo>
                  <a:pt x="14386" y="41285"/>
                </a:lnTo>
                <a:lnTo>
                  <a:pt x="11506" y="43190"/>
                </a:lnTo>
                <a:lnTo>
                  <a:pt x="9585" y="45110"/>
                </a:lnTo>
                <a:lnTo>
                  <a:pt x="6720" y="46070"/>
                </a:lnTo>
                <a:lnTo>
                  <a:pt x="5745" y="47990"/>
                </a:lnTo>
                <a:lnTo>
                  <a:pt x="3840" y="49910"/>
                </a:lnTo>
                <a:lnTo>
                  <a:pt x="2880" y="51831"/>
                </a:lnTo>
                <a:lnTo>
                  <a:pt x="1905" y="54711"/>
                </a:lnTo>
                <a:lnTo>
                  <a:pt x="944" y="56631"/>
                </a:lnTo>
                <a:lnTo>
                  <a:pt x="0" y="58552"/>
                </a:lnTo>
                <a:lnTo>
                  <a:pt x="0" y="67193"/>
                </a:lnTo>
                <a:lnTo>
                  <a:pt x="944" y="69113"/>
                </a:lnTo>
                <a:lnTo>
                  <a:pt x="1905" y="71033"/>
                </a:lnTo>
                <a:lnTo>
                  <a:pt x="2880" y="72953"/>
                </a:lnTo>
                <a:lnTo>
                  <a:pt x="3840" y="74874"/>
                </a:lnTo>
                <a:lnTo>
                  <a:pt x="4785" y="76794"/>
                </a:lnTo>
                <a:lnTo>
                  <a:pt x="5745" y="77754"/>
                </a:lnTo>
                <a:lnTo>
                  <a:pt x="7665" y="79674"/>
                </a:lnTo>
                <a:lnTo>
                  <a:pt x="9585" y="80634"/>
                </a:lnTo>
                <a:lnTo>
                  <a:pt x="10561" y="81594"/>
                </a:lnTo>
                <a:lnTo>
                  <a:pt x="13426" y="82555"/>
                </a:lnTo>
                <a:lnTo>
                  <a:pt x="12466" y="67193"/>
                </a:lnTo>
                <a:lnTo>
                  <a:pt x="11506" y="66233"/>
                </a:lnTo>
                <a:lnTo>
                  <a:pt x="11506" y="57591"/>
                </a:lnTo>
                <a:lnTo>
                  <a:pt x="12466" y="56631"/>
                </a:lnTo>
                <a:lnTo>
                  <a:pt x="12466" y="54711"/>
                </a:lnTo>
                <a:lnTo>
                  <a:pt x="13426" y="53751"/>
                </a:lnTo>
                <a:lnTo>
                  <a:pt x="14386" y="51831"/>
                </a:lnTo>
                <a:lnTo>
                  <a:pt x="15346" y="50871"/>
                </a:lnTo>
                <a:lnTo>
                  <a:pt x="17266" y="49910"/>
                </a:lnTo>
                <a:lnTo>
                  <a:pt x="18227" y="47990"/>
                </a:lnTo>
                <a:lnTo>
                  <a:pt x="20147" y="47030"/>
                </a:lnTo>
                <a:lnTo>
                  <a:pt x="22067" y="46070"/>
                </a:lnTo>
                <a:lnTo>
                  <a:pt x="20147" y="25907"/>
                </a:lnTo>
                <a:lnTo>
                  <a:pt x="20147" y="24002"/>
                </a:lnTo>
                <a:lnTo>
                  <a:pt x="19187" y="23042"/>
                </a:lnTo>
                <a:lnTo>
                  <a:pt x="19187" y="22067"/>
                </a:lnTo>
                <a:lnTo>
                  <a:pt x="18227" y="20162"/>
                </a:lnTo>
                <a:lnTo>
                  <a:pt x="18227" y="17282"/>
                </a:lnTo>
                <a:lnTo>
                  <a:pt x="19187" y="15361"/>
                </a:lnTo>
                <a:lnTo>
                  <a:pt x="19187" y="14386"/>
                </a:lnTo>
                <a:lnTo>
                  <a:pt x="20147" y="13441"/>
                </a:lnTo>
                <a:lnTo>
                  <a:pt x="20147" y="12481"/>
                </a:lnTo>
                <a:lnTo>
                  <a:pt x="21107" y="11521"/>
                </a:lnTo>
                <a:lnTo>
                  <a:pt x="22067" y="10561"/>
                </a:lnTo>
                <a:lnTo>
                  <a:pt x="23987" y="9601"/>
                </a:lnTo>
                <a:lnTo>
                  <a:pt x="24947" y="8641"/>
                </a:lnTo>
                <a:lnTo>
                  <a:pt x="35509" y="8641"/>
                </a:lnTo>
                <a:lnTo>
                  <a:pt x="37429" y="9601"/>
                </a:lnTo>
                <a:lnTo>
                  <a:pt x="38389" y="10561"/>
                </a:lnTo>
                <a:lnTo>
                  <a:pt x="39349" y="10561"/>
                </a:lnTo>
                <a:lnTo>
                  <a:pt x="40309" y="11521"/>
                </a:lnTo>
                <a:lnTo>
                  <a:pt x="41269" y="12481"/>
                </a:lnTo>
                <a:lnTo>
                  <a:pt x="41269" y="13441"/>
                </a:lnTo>
                <a:lnTo>
                  <a:pt x="42230" y="15361"/>
                </a:lnTo>
                <a:lnTo>
                  <a:pt x="42230" y="20162"/>
                </a:lnTo>
                <a:lnTo>
                  <a:pt x="41269" y="21107"/>
                </a:lnTo>
                <a:lnTo>
                  <a:pt x="41269" y="23042"/>
                </a:lnTo>
                <a:lnTo>
                  <a:pt x="40309" y="24002"/>
                </a:lnTo>
                <a:lnTo>
                  <a:pt x="38389" y="25907"/>
                </a:lnTo>
                <a:lnTo>
                  <a:pt x="37429" y="26883"/>
                </a:lnTo>
                <a:lnTo>
                  <a:pt x="35509" y="27828"/>
                </a:lnTo>
                <a:lnTo>
                  <a:pt x="33588" y="29748"/>
                </a:lnTo>
                <a:lnTo>
                  <a:pt x="31668" y="30723"/>
                </a:lnTo>
                <a:lnTo>
                  <a:pt x="28788" y="32628"/>
                </a:lnTo>
                <a:lnTo>
                  <a:pt x="25908" y="34564"/>
                </a:lnTo>
                <a:lnTo>
                  <a:pt x="24947" y="32628"/>
                </a:lnTo>
                <a:lnTo>
                  <a:pt x="23987" y="30723"/>
                </a:lnTo>
                <a:lnTo>
                  <a:pt x="23027" y="29748"/>
                </a:lnTo>
                <a:lnTo>
                  <a:pt x="23987" y="47990"/>
                </a:lnTo>
                <a:lnTo>
                  <a:pt x="25908" y="49910"/>
                </a:lnTo>
                <a:lnTo>
                  <a:pt x="27828" y="51831"/>
                </a:lnTo>
                <a:lnTo>
                  <a:pt x="28788" y="53751"/>
                </a:lnTo>
                <a:lnTo>
                  <a:pt x="30708" y="55671"/>
                </a:lnTo>
                <a:lnTo>
                  <a:pt x="33588" y="57591"/>
                </a:lnTo>
                <a:lnTo>
                  <a:pt x="34549" y="44150"/>
                </a:lnTo>
                <a:lnTo>
                  <a:pt x="32628" y="42230"/>
                </a:lnTo>
                <a:lnTo>
                  <a:pt x="31668" y="40309"/>
                </a:lnTo>
                <a:lnTo>
                  <a:pt x="35509" y="38389"/>
                </a:lnTo>
                <a:lnTo>
                  <a:pt x="38389" y="36469"/>
                </a:lnTo>
                <a:lnTo>
                  <a:pt x="41269" y="34564"/>
                </a:lnTo>
                <a:lnTo>
                  <a:pt x="44150" y="32628"/>
                </a:lnTo>
                <a:lnTo>
                  <a:pt x="46070" y="30723"/>
                </a:lnTo>
                <a:lnTo>
                  <a:pt x="47990" y="28788"/>
                </a:lnTo>
                <a:lnTo>
                  <a:pt x="49911" y="26883"/>
                </a:lnTo>
                <a:lnTo>
                  <a:pt x="50871" y="24947"/>
                </a:lnTo>
                <a:lnTo>
                  <a:pt x="51831" y="23042"/>
                </a:lnTo>
                <a:lnTo>
                  <a:pt x="52791" y="21107"/>
                </a:lnTo>
                <a:lnTo>
                  <a:pt x="52791" y="11521"/>
                </a:lnTo>
                <a:lnTo>
                  <a:pt x="51831" y="9601"/>
                </a:lnTo>
                <a:lnTo>
                  <a:pt x="50871" y="7680"/>
                </a:lnTo>
                <a:lnTo>
                  <a:pt x="49911" y="5760"/>
                </a:lnTo>
                <a:lnTo>
                  <a:pt x="47990" y="3840"/>
                </a:lnTo>
                <a:lnTo>
                  <a:pt x="46070" y="2880"/>
                </a:lnTo>
                <a:lnTo>
                  <a:pt x="44150" y="1920"/>
                </a:lnTo>
                <a:lnTo>
                  <a:pt x="41269" y="960"/>
                </a:lnTo>
                <a:lnTo>
                  <a:pt x="38389" y="0"/>
                </a:lnTo>
                <a:lnTo>
                  <a:pt x="23987" y="0"/>
                </a:lnTo>
                <a:lnTo>
                  <a:pt x="20147" y="960"/>
                </a:lnTo>
                <a:lnTo>
                  <a:pt x="17266" y="1920"/>
                </a:lnTo>
                <a:lnTo>
                  <a:pt x="15346" y="3840"/>
                </a:lnTo>
                <a:lnTo>
                  <a:pt x="13426" y="5760"/>
                </a:lnTo>
                <a:lnTo>
                  <a:pt x="11506" y="7680"/>
                </a:lnTo>
                <a:lnTo>
                  <a:pt x="9585" y="9601"/>
                </a:lnTo>
                <a:lnTo>
                  <a:pt x="8625" y="11521"/>
                </a:lnTo>
                <a:lnTo>
                  <a:pt x="7665" y="14386"/>
                </a:lnTo>
                <a:lnTo>
                  <a:pt x="7665" y="24002"/>
                </a:lnTo>
                <a:lnTo>
                  <a:pt x="8625" y="249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1" name="object 441"/>
          <p:cNvSpPr/>
          <p:nvPr/>
        </p:nvSpPr>
        <p:spPr>
          <a:xfrm>
            <a:off x="5814776" y="1399413"/>
            <a:ext cx="58552" cy="81594"/>
          </a:xfrm>
          <a:custGeom>
            <a:avLst/>
            <a:gdLst/>
            <a:ahLst/>
            <a:cxnLst/>
            <a:rect l="l" t="t" r="r" b="b"/>
            <a:pathLst>
              <a:path w="58552" h="81594">
                <a:moveTo>
                  <a:pt x="48006" y="79674"/>
                </a:moveTo>
                <a:lnTo>
                  <a:pt x="48006" y="80634"/>
                </a:lnTo>
                <a:lnTo>
                  <a:pt x="48966" y="80634"/>
                </a:lnTo>
                <a:lnTo>
                  <a:pt x="48966" y="81594"/>
                </a:lnTo>
                <a:lnTo>
                  <a:pt x="56647" y="81594"/>
                </a:lnTo>
                <a:lnTo>
                  <a:pt x="57607" y="80634"/>
                </a:lnTo>
                <a:lnTo>
                  <a:pt x="58552" y="79674"/>
                </a:lnTo>
                <a:lnTo>
                  <a:pt x="58552" y="1920"/>
                </a:lnTo>
                <a:lnTo>
                  <a:pt x="57607" y="960"/>
                </a:lnTo>
                <a:lnTo>
                  <a:pt x="56647" y="960"/>
                </a:lnTo>
                <a:lnTo>
                  <a:pt x="56647" y="0"/>
                </a:lnTo>
                <a:lnTo>
                  <a:pt x="49926" y="0"/>
                </a:lnTo>
                <a:lnTo>
                  <a:pt x="49926" y="960"/>
                </a:lnTo>
                <a:lnTo>
                  <a:pt x="48006" y="960"/>
                </a:lnTo>
                <a:lnTo>
                  <a:pt x="48006" y="34564"/>
                </a:lnTo>
                <a:lnTo>
                  <a:pt x="10561" y="34564"/>
                </a:lnTo>
                <a:lnTo>
                  <a:pt x="10561" y="960"/>
                </a:lnTo>
                <a:lnTo>
                  <a:pt x="9601" y="960"/>
                </a:lnTo>
                <a:lnTo>
                  <a:pt x="8641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80634"/>
                </a:lnTo>
                <a:lnTo>
                  <a:pt x="960" y="80634"/>
                </a:lnTo>
                <a:lnTo>
                  <a:pt x="1920" y="81594"/>
                </a:lnTo>
                <a:lnTo>
                  <a:pt x="9601" y="81594"/>
                </a:lnTo>
                <a:lnTo>
                  <a:pt x="9601" y="80634"/>
                </a:lnTo>
                <a:lnTo>
                  <a:pt x="10561" y="80634"/>
                </a:lnTo>
                <a:lnTo>
                  <a:pt x="10561" y="44150"/>
                </a:lnTo>
                <a:lnTo>
                  <a:pt x="48006" y="44150"/>
                </a:lnTo>
                <a:lnTo>
                  <a:pt x="48006" y="796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2" name="object 442"/>
          <p:cNvSpPr/>
          <p:nvPr/>
        </p:nvSpPr>
        <p:spPr>
          <a:xfrm>
            <a:off x="5478795" y="1285173"/>
            <a:ext cx="526054" cy="325945"/>
          </a:xfrm>
          <a:custGeom>
            <a:avLst/>
            <a:gdLst/>
            <a:ahLst/>
            <a:cxnLst/>
            <a:rect l="l" t="t" r="r" b="b"/>
            <a:pathLst>
              <a:path w="526054" h="325945">
                <a:moveTo>
                  <a:pt x="2865" y="188153"/>
                </a:moveTo>
                <a:lnTo>
                  <a:pt x="8077" y="203224"/>
                </a:lnTo>
                <a:lnTo>
                  <a:pt x="6720" y="179511"/>
                </a:lnTo>
                <a:lnTo>
                  <a:pt x="5760" y="167030"/>
                </a:lnTo>
                <a:lnTo>
                  <a:pt x="5760" y="159349"/>
                </a:lnTo>
                <a:lnTo>
                  <a:pt x="6720" y="146867"/>
                </a:lnTo>
                <a:lnTo>
                  <a:pt x="10670" y="132055"/>
                </a:lnTo>
                <a:lnTo>
                  <a:pt x="16382" y="118137"/>
                </a:lnTo>
                <a:lnTo>
                  <a:pt x="23719" y="105101"/>
                </a:lnTo>
                <a:lnTo>
                  <a:pt x="32542" y="92933"/>
                </a:lnTo>
                <a:lnTo>
                  <a:pt x="42713" y="81620"/>
                </a:lnTo>
                <a:lnTo>
                  <a:pt x="54094" y="71150"/>
                </a:lnTo>
                <a:lnTo>
                  <a:pt x="66547" y="61510"/>
                </a:lnTo>
                <a:lnTo>
                  <a:pt x="79932" y="52685"/>
                </a:lnTo>
                <a:lnTo>
                  <a:pt x="94113" y="44665"/>
                </a:lnTo>
                <a:lnTo>
                  <a:pt x="108950" y="37435"/>
                </a:lnTo>
                <a:lnTo>
                  <a:pt x="124306" y="30982"/>
                </a:lnTo>
                <a:lnTo>
                  <a:pt x="140042" y="25294"/>
                </a:lnTo>
                <a:lnTo>
                  <a:pt x="156020" y="20358"/>
                </a:lnTo>
                <a:lnTo>
                  <a:pt x="172102" y="16160"/>
                </a:lnTo>
                <a:lnTo>
                  <a:pt x="188149" y="12688"/>
                </a:lnTo>
                <a:lnTo>
                  <a:pt x="204023" y="9929"/>
                </a:lnTo>
                <a:lnTo>
                  <a:pt x="219586" y="7870"/>
                </a:lnTo>
                <a:lnTo>
                  <a:pt x="234700" y="6497"/>
                </a:lnTo>
                <a:lnTo>
                  <a:pt x="249226" y="5798"/>
                </a:lnTo>
                <a:lnTo>
                  <a:pt x="263027" y="5760"/>
                </a:lnTo>
                <a:lnTo>
                  <a:pt x="276468" y="5760"/>
                </a:lnTo>
                <a:lnTo>
                  <a:pt x="288950" y="6720"/>
                </a:lnTo>
                <a:lnTo>
                  <a:pt x="302241" y="7601"/>
                </a:lnTo>
                <a:lnTo>
                  <a:pt x="316111" y="9099"/>
                </a:lnTo>
                <a:lnTo>
                  <a:pt x="330433" y="11225"/>
                </a:lnTo>
                <a:lnTo>
                  <a:pt x="345081" y="13994"/>
                </a:lnTo>
                <a:lnTo>
                  <a:pt x="359927" y="17416"/>
                </a:lnTo>
                <a:lnTo>
                  <a:pt x="374846" y="21504"/>
                </a:lnTo>
                <a:lnTo>
                  <a:pt x="389710" y="26271"/>
                </a:lnTo>
                <a:lnTo>
                  <a:pt x="404392" y="31728"/>
                </a:lnTo>
                <a:lnTo>
                  <a:pt x="418766" y="37887"/>
                </a:lnTo>
                <a:lnTo>
                  <a:pt x="432705" y="44761"/>
                </a:lnTo>
                <a:lnTo>
                  <a:pt x="446082" y="52363"/>
                </a:lnTo>
                <a:lnTo>
                  <a:pt x="458772" y="60703"/>
                </a:lnTo>
                <a:lnTo>
                  <a:pt x="470645" y="69795"/>
                </a:lnTo>
                <a:lnTo>
                  <a:pt x="481577" y="79651"/>
                </a:lnTo>
                <a:lnTo>
                  <a:pt x="491441" y="90283"/>
                </a:lnTo>
                <a:lnTo>
                  <a:pt x="500109" y="101703"/>
                </a:lnTo>
                <a:lnTo>
                  <a:pt x="507455" y="113923"/>
                </a:lnTo>
                <a:lnTo>
                  <a:pt x="513352" y="126956"/>
                </a:lnTo>
                <a:lnTo>
                  <a:pt x="517674" y="140814"/>
                </a:lnTo>
                <a:lnTo>
                  <a:pt x="520293" y="155508"/>
                </a:lnTo>
                <a:lnTo>
                  <a:pt x="520293" y="170870"/>
                </a:lnTo>
                <a:lnTo>
                  <a:pt x="517667" y="185437"/>
                </a:lnTo>
                <a:lnTo>
                  <a:pt x="513326" y="199194"/>
                </a:lnTo>
                <a:lnTo>
                  <a:pt x="507400" y="212149"/>
                </a:lnTo>
                <a:lnTo>
                  <a:pt x="500017" y="224315"/>
                </a:lnTo>
                <a:lnTo>
                  <a:pt x="491306" y="235700"/>
                </a:lnTo>
                <a:lnTo>
                  <a:pt x="481396" y="246314"/>
                </a:lnTo>
                <a:lnTo>
                  <a:pt x="470416" y="256169"/>
                </a:lnTo>
                <a:lnTo>
                  <a:pt x="458495" y="265273"/>
                </a:lnTo>
                <a:lnTo>
                  <a:pt x="445762" y="273637"/>
                </a:lnTo>
                <a:lnTo>
                  <a:pt x="432345" y="281271"/>
                </a:lnTo>
                <a:lnTo>
                  <a:pt x="418374" y="288185"/>
                </a:lnTo>
                <a:lnTo>
                  <a:pt x="403977" y="294389"/>
                </a:lnTo>
                <a:lnTo>
                  <a:pt x="389284" y="299893"/>
                </a:lnTo>
                <a:lnTo>
                  <a:pt x="374422" y="304708"/>
                </a:lnTo>
                <a:lnTo>
                  <a:pt x="359522" y="308843"/>
                </a:lnTo>
                <a:lnTo>
                  <a:pt x="344712" y="312308"/>
                </a:lnTo>
                <a:lnTo>
                  <a:pt x="330121" y="315113"/>
                </a:lnTo>
                <a:lnTo>
                  <a:pt x="315878" y="317270"/>
                </a:lnTo>
                <a:lnTo>
                  <a:pt x="302111" y="318786"/>
                </a:lnTo>
                <a:lnTo>
                  <a:pt x="288950" y="319674"/>
                </a:lnTo>
                <a:lnTo>
                  <a:pt x="276468" y="320634"/>
                </a:lnTo>
                <a:lnTo>
                  <a:pt x="263027" y="320634"/>
                </a:lnTo>
                <a:lnTo>
                  <a:pt x="249418" y="320610"/>
                </a:lnTo>
                <a:lnTo>
                  <a:pt x="235169" y="319956"/>
                </a:lnTo>
                <a:lnTo>
                  <a:pt x="220401" y="318659"/>
                </a:lnTo>
                <a:lnTo>
                  <a:pt x="205237" y="316709"/>
                </a:lnTo>
                <a:lnTo>
                  <a:pt x="189799" y="314093"/>
                </a:lnTo>
                <a:lnTo>
                  <a:pt x="174210" y="310801"/>
                </a:lnTo>
                <a:lnTo>
                  <a:pt x="158592" y="306820"/>
                </a:lnTo>
                <a:lnTo>
                  <a:pt x="143068" y="302139"/>
                </a:lnTo>
                <a:lnTo>
                  <a:pt x="127760" y="296747"/>
                </a:lnTo>
                <a:lnTo>
                  <a:pt x="112791" y="290632"/>
                </a:lnTo>
                <a:lnTo>
                  <a:pt x="98282" y="283783"/>
                </a:lnTo>
                <a:lnTo>
                  <a:pt x="84357" y="276187"/>
                </a:lnTo>
                <a:lnTo>
                  <a:pt x="84522" y="282923"/>
                </a:lnTo>
                <a:lnTo>
                  <a:pt x="99544" y="290794"/>
                </a:lnTo>
                <a:lnTo>
                  <a:pt x="115189" y="297831"/>
                </a:lnTo>
                <a:lnTo>
                  <a:pt x="131324" y="304047"/>
                </a:lnTo>
                <a:lnTo>
                  <a:pt x="147814" y="309456"/>
                </a:lnTo>
                <a:lnTo>
                  <a:pt x="164526" y="314073"/>
                </a:lnTo>
                <a:lnTo>
                  <a:pt x="181326" y="317912"/>
                </a:lnTo>
                <a:lnTo>
                  <a:pt x="198080" y="320988"/>
                </a:lnTo>
                <a:lnTo>
                  <a:pt x="214653" y="323315"/>
                </a:lnTo>
                <a:lnTo>
                  <a:pt x="230913" y="324907"/>
                </a:lnTo>
                <a:lnTo>
                  <a:pt x="246725" y="325779"/>
                </a:lnTo>
                <a:lnTo>
                  <a:pt x="261954" y="325945"/>
                </a:lnTo>
                <a:lnTo>
                  <a:pt x="276468" y="325419"/>
                </a:lnTo>
                <a:lnTo>
                  <a:pt x="289910" y="325419"/>
                </a:lnTo>
                <a:lnTo>
                  <a:pt x="302392" y="324474"/>
                </a:lnTo>
                <a:lnTo>
                  <a:pt x="315661" y="323148"/>
                </a:lnTo>
                <a:lnTo>
                  <a:pt x="329467" y="321180"/>
                </a:lnTo>
                <a:lnTo>
                  <a:pt x="343684" y="318563"/>
                </a:lnTo>
                <a:lnTo>
                  <a:pt x="358185" y="315288"/>
                </a:lnTo>
                <a:lnTo>
                  <a:pt x="372844" y="311348"/>
                </a:lnTo>
                <a:lnTo>
                  <a:pt x="387536" y="306735"/>
                </a:lnTo>
                <a:lnTo>
                  <a:pt x="402134" y="301440"/>
                </a:lnTo>
                <a:lnTo>
                  <a:pt x="416512" y="295457"/>
                </a:lnTo>
                <a:lnTo>
                  <a:pt x="430545" y="288776"/>
                </a:lnTo>
                <a:lnTo>
                  <a:pt x="444106" y="281391"/>
                </a:lnTo>
                <a:lnTo>
                  <a:pt x="457070" y="273293"/>
                </a:lnTo>
                <a:lnTo>
                  <a:pt x="469310" y="264474"/>
                </a:lnTo>
                <a:lnTo>
                  <a:pt x="480700" y="254927"/>
                </a:lnTo>
                <a:lnTo>
                  <a:pt x="491114" y="244643"/>
                </a:lnTo>
                <a:lnTo>
                  <a:pt x="500427" y="233614"/>
                </a:lnTo>
                <a:lnTo>
                  <a:pt x="508512" y="221834"/>
                </a:lnTo>
                <a:lnTo>
                  <a:pt x="515243" y="209293"/>
                </a:lnTo>
                <a:lnTo>
                  <a:pt x="520494" y="195984"/>
                </a:lnTo>
                <a:lnTo>
                  <a:pt x="524140" y="181899"/>
                </a:lnTo>
                <a:lnTo>
                  <a:pt x="526054" y="167030"/>
                </a:lnTo>
                <a:lnTo>
                  <a:pt x="526054" y="158389"/>
                </a:lnTo>
                <a:lnTo>
                  <a:pt x="525094" y="154548"/>
                </a:lnTo>
                <a:lnTo>
                  <a:pt x="524134" y="145923"/>
                </a:lnTo>
                <a:lnTo>
                  <a:pt x="520505" y="131354"/>
                </a:lnTo>
                <a:lnTo>
                  <a:pt x="515177" y="117599"/>
                </a:lnTo>
                <a:lnTo>
                  <a:pt x="508279" y="104651"/>
                </a:lnTo>
                <a:lnTo>
                  <a:pt x="499942" y="92503"/>
                </a:lnTo>
                <a:lnTo>
                  <a:pt x="490294" y="81147"/>
                </a:lnTo>
                <a:lnTo>
                  <a:pt x="479466" y="70576"/>
                </a:lnTo>
                <a:lnTo>
                  <a:pt x="467587" y="60782"/>
                </a:lnTo>
                <a:lnTo>
                  <a:pt x="454786" y="51759"/>
                </a:lnTo>
                <a:lnTo>
                  <a:pt x="441194" y="43500"/>
                </a:lnTo>
                <a:lnTo>
                  <a:pt x="426939" y="35996"/>
                </a:lnTo>
                <a:lnTo>
                  <a:pt x="412151" y="29242"/>
                </a:lnTo>
                <a:lnTo>
                  <a:pt x="396960" y="23229"/>
                </a:lnTo>
                <a:lnTo>
                  <a:pt x="381495" y="17951"/>
                </a:lnTo>
                <a:lnTo>
                  <a:pt x="365887" y="13399"/>
                </a:lnTo>
                <a:lnTo>
                  <a:pt x="350264" y="9568"/>
                </a:lnTo>
                <a:lnTo>
                  <a:pt x="334756" y="6450"/>
                </a:lnTo>
                <a:lnTo>
                  <a:pt x="319493" y="4037"/>
                </a:lnTo>
                <a:lnTo>
                  <a:pt x="304604" y="2323"/>
                </a:lnTo>
                <a:lnTo>
                  <a:pt x="290220" y="1299"/>
                </a:lnTo>
                <a:lnTo>
                  <a:pt x="276468" y="960"/>
                </a:lnTo>
                <a:lnTo>
                  <a:pt x="263027" y="0"/>
                </a:lnTo>
                <a:lnTo>
                  <a:pt x="249585" y="0"/>
                </a:lnTo>
                <a:lnTo>
                  <a:pt x="235827" y="469"/>
                </a:lnTo>
                <a:lnTo>
                  <a:pt x="221423" y="1598"/>
                </a:lnTo>
                <a:lnTo>
                  <a:pt x="206505" y="3396"/>
                </a:lnTo>
                <a:lnTo>
                  <a:pt x="191205" y="5874"/>
                </a:lnTo>
                <a:lnTo>
                  <a:pt x="175654" y="9043"/>
                </a:lnTo>
                <a:lnTo>
                  <a:pt x="159985" y="12914"/>
                </a:lnTo>
                <a:lnTo>
                  <a:pt x="144329" y="17498"/>
                </a:lnTo>
                <a:lnTo>
                  <a:pt x="128817" y="22806"/>
                </a:lnTo>
                <a:lnTo>
                  <a:pt x="113582" y="28847"/>
                </a:lnTo>
                <a:lnTo>
                  <a:pt x="98755" y="35634"/>
                </a:lnTo>
                <a:lnTo>
                  <a:pt x="84468" y="43177"/>
                </a:lnTo>
                <a:lnTo>
                  <a:pt x="70852" y="51487"/>
                </a:lnTo>
                <a:lnTo>
                  <a:pt x="58040" y="60575"/>
                </a:lnTo>
                <a:lnTo>
                  <a:pt x="46164" y="70450"/>
                </a:lnTo>
                <a:lnTo>
                  <a:pt x="35354" y="81125"/>
                </a:lnTo>
                <a:lnTo>
                  <a:pt x="25743" y="92610"/>
                </a:lnTo>
                <a:lnTo>
                  <a:pt x="17462" y="104916"/>
                </a:lnTo>
                <a:lnTo>
                  <a:pt x="10643" y="118054"/>
                </a:lnTo>
                <a:lnTo>
                  <a:pt x="5419" y="132034"/>
                </a:lnTo>
                <a:lnTo>
                  <a:pt x="1920" y="146867"/>
                </a:lnTo>
                <a:lnTo>
                  <a:pt x="0" y="154548"/>
                </a:lnTo>
                <a:lnTo>
                  <a:pt x="0" y="171831"/>
                </a:lnTo>
                <a:lnTo>
                  <a:pt x="2865" y="1881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3" name="object 443"/>
          <p:cNvSpPr/>
          <p:nvPr/>
        </p:nvSpPr>
        <p:spPr>
          <a:xfrm>
            <a:off x="5485516" y="1464685"/>
            <a:ext cx="77801" cy="103411"/>
          </a:xfrm>
          <a:custGeom>
            <a:avLst/>
            <a:gdLst/>
            <a:ahLst/>
            <a:cxnLst/>
            <a:rect l="l" t="t" r="r" b="b"/>
            <a:pathLst>
              <a:path w="77801" h="103411">
                <a:moveTo>
                  <a:pt x="6772" y="21657"/>
                </a:moveTo>
                <a:lnTo>
                  <a:pt x="1920" y="7680"/>
                </a:lnTo>
                <a:lnTo>
                  <a:pt x="0" y="0"/>
                </a:lnTo>
                <a:lnTo>
                  <a:pt x="1356" y="23712"/>
                </a:lnTo>
                <a:lnTo>
                  <a:pt x="8264" y="37834"/>
                </a:lnTo>
                <a:lnTo>
                  <a:pt x="16732" y="51019"/>
                </a:lnTo>
                <a:lnTo>
                  <a:pt x="26628" y="63283"/>
                </a:lnTo>
                <a:lnTo>
                  <a:pt x="37816" y="74640"/>
                </a:lnTo>
                <a:lnTo>
                  <a:pt x="50164" y="85104"/>
                </a:lnTo>
                <a:lnTo>
                  <a:pt x="63537" y="94689"/>
                </a:lnTo>
                <a:lnTo>
                  <a:pt x="77801" y="103411"/>
                </a:lnTo>
                <a:lnTo>
                  <a:pt x="77636" y="96675"/>
                </a:lnTo>
                <a:lnTo>
                  <a:pt x="64416" y="88323"/>
                </a:lnTo>
                <a:lnTo>
                  <a:pt x="52024" y="79201"/>
                </a:lnTo>
                <a:lnTo>
                  <a:pt x="40583" y="69299"/>
                </a:lnTo>
                <a:lnTo>
                  <a:pt x="30215" y="58605"/>
                </a:lnTo>
                <a:lnTo>
                  <a:pt x="21042" y="47108"/>
                </a:lnTo>
                <a:lnTo>
                  <a:pt x="13187" y="34796"/>
                </a:lnTo>
                <a:lnTo>
                  <a:pt x="6772" y="216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4" name="object 444"/>
          <p:cNvSpPr/>
          <p:nvPr/>
        </p:nvSpPr>
        <p:spPr>
          <a:xfrm>
            <a:off x="5615101" y="1399413"/>
            <a:ext cx="42245" cy="81594"/>
          </a:xfrm>
          <a:custGeom>
            <a:avLst/>
            <a:gdLst/>
            <a:ahLst/>
            <a:cxnLst/>
            <a:rect l="l" t="t" r="r" b="b"/>
            <a:pathLst>
              <a:path w="42245" h="81594">
                <a:moveTo>
                  <a:pt x="0" y="1920"/>
                </a:moveTo>
                <a:lnTo>
                  <a:pt x="0" y="78714"/>
                </a:lnTo>
                <a:lnTo>
                  <a:pt x="960" y="79674"/>
                </a:lnTo>
                <a:lnTo>
                  <a:pt x="1920" y="80634"/>
                </a:lnTo>
                <a:lnTo>
                  <a:pt x="2880" y="81594"/>
                </a:lnTo>
                <a:lnTo>
                  <a:pt x="40325" y="81594"/>
                </a:lnTo>
                <a:lnTo>
                  <a:pt x="40325" y="80634"/>
                </a:lnTo>
                <a:lnTo>
                  <a:pt x="41285" y="80634"/>
                </a:lnTo>
                <a:lnTo>
                  <a:pt x="41285" y="79674"/>
                </a:lnTo>
                <a:lnTo>
                  <a:pt x="42245" y="79674"/>
                </a:lnTo>
                <a:lnTo>
                  <a:pt x="42245" y="73913"/>
                </a:lnTo>
                <a:lnTo>
                  <a:pt x="41285" y="72953"/>
                </a:lnTo>
                <a:lnTo>
                  <a:pt x="41285" y="71993"/>
                </a:lnTo>
                <a:lnTo>
                  <a:pt x="10561" y="71993"/>
                </a:lnTo>
                <a:lnTo>
                  <a:pt x="10561" y="960"/>
                </a:lnTo>
                <a:lnTo>
                  <a:pt x="9601" y="960"/>
                </a:lnTo>
                <a:lnTo>
                  <a:pt x="864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5" name="object 445"/>
          <p:cNvSpPr/>
          <p:nvPr/>
        </p:nvSpPr>
        <p:spPr>
          <a:xfrm>
            <a:off x="5713978" y="1422440"/>
            <a:ext cx="3840" cy="22082"/>
          </a:xfrm>
          <a:custGeom>
            <a:avLst/>
            <a:gdLst/>
            <a:ahLst/>
            <a:cxnLst/>
            <a:rect l="l" t="t" r="r" b="b"/>
            <a:pathLst>
              <a:path w="3840" h="22082">
                <a:moveTo>
                  <a:pt x="1920" y="1920"/>
                </a:moveTo>
                <a:lnTo>
                  <a:pt x="960" y="975"/>
                </a:lnTo>
                <a:lnTo>
                  <a:pt x="0" y="0"/>
                </a:lnTo>
                <a:lnTo>
                  <a:pt x="1920" y="20162"/>
                </a:lnTo>
                <a:lnTo>
                  <a:pt x="3840" y="22082"/>
                </a:lnTo>
                <a:lnTo>
                  <a:pt x="2880" y="3840"/>
                </a:lnTo>
                <a:lnTo>
                  <a:pt x="192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6" name="object 446"/>
          <p:cNvSpPr/>
          <p:nvPr/>
        </p:nvSpPr>
        <p:spPr>
          <a:xfrm>
            <a:off x="5706297" y="1435882"/>
            <a:ext cx="62407" cy="46085"/>
          </a:xfrm>
          <a:custGeom>
            <a:avLst/>
            <a:gdLst/>
            <a:ahLst/>
            <a:cxnLst/>
            <a:rect l="l" t="t" r="r" b="b"/>
            <a:pathLst>
              <a:path w="62407" h="46085">
                <a:moveTo>
                  <a:pt x="1920" y="31683"/>
                </a:moveTo>
                <a:lnTo>
                  <a:pt x="960" y="29763"/>
                </a:lnTo>
                <a:lnTo>
                  <a:pt x="0" y="27843"/>
                </a:lnTo>
                <a:lnTo>
                  <a:pt x="960" y="43205"/>
                </a:lnTo>
                <a:lnTo>
                  <a:pt x="2880" y="44165"/>
                </a:lnTo>
                <a:lnTo>
                  <a:pt x="4800" y="45125"/>
                </a:lnTo>
                <a:lnTo>
                  <a:pt x="9601" y="45125"/>
                </a:lnTo>
                <a:lnTo>
                  <a:pt x="11521" y="46085"/>
                </a:lnTo>
                <a:lnTo>
                  <a:pt x="17282" y="46085"/>
                </a:lnTo>
                <a:lnTo>
                  <a:pt x="20162" y="45125"/>
                </a:lnTo>
                <a:lnTo>
                  <a:pt x="22082" y="45125"/>
                </a:lnTo>
                <a:lnTo>
                  <a:pt x="24963" y="44165"/>
                </a:lnTo>
                <a:lnTo>
                  <a:pt x="26883" y="44165"/>
                </a:lnTo>
                <a:lnTo>
                  <a:pt x="28803" y="43205"/>
                </a:lnTo>
                <a:lnTo>
                  <a:pt x="31683" y="42245"/>
                </a:lnTo>
                <a:lnTo>
                  <a:pt x="33604" y="41285"/>
                </a:lnTo>
                <a:lnTo>
                  <a:pt x="35524" y="40325"/>
                </a:lnTo>
                <a:lnTo>
                  <a:pt x="37444" y="38404"/>
                </a:lnTo>
                <a:lnTo>
                  <a:pt x="39364" y="37444"/>
                </a:lnTo>
                <a:lnTo>
                  <a:pt x="41285" y="36484"/>
                </a:lnTo>
                <a:lnTo>
                  <a:pt x="43205" y="38404"/>
                </a:lnTo>
                <a:lnTo>
                  <a:pt x="45125" y="39364"/>
                </a:lnTo>
                <a:lnTo>
                  <a:pt x="47045" y="40325"/>
                </a:lnTo>
                <a:lnTo>
                  <a:pt x="48966" y="42245"/>
                </a:lnTo>
                <a:lnTo>
                  <a:pt x="49926" y="43205"/>
                </a:lnTo>
                <a:lnTo>
                  <a:pt x="51846" y="44165"/>
                </a:lnTo>
                <a:lnTo>
                  <a:pt x="52806" y="44165"/>
                </a:lnTo>
                <a:lnTo>
                  <a:pt x="53766" y="45125"/>
                </a:lnTo>
                <a:lnTo>
                  <a:pt x="56647" y="45125"/>
                </a:lnTo>
                <a:lnTo>
                  <a:pt x="57607" y="46085"/>
                </a:lnTo>
                <a:lnTo>
                  <a:pt x="59527" y="46085"/>
                </a:lnTo>
                <a:lnTo>
                  <a:pt x="59527" y="45125"/>
                </a:lnTo>
                <a:lnTo>
                  <a:pt x="62407" y="45125"/>
                </a:lnTo>
                <a:lnTo>
                  <a:pt x="62407" y="36484"/>
                </a:lnTo>
                <a:lnTo>
                  <a:pt x="57607" y="36484"/>
                </a:lnTo>
                <a:lnTo>
                  <a:pt x="56647" y="35524"/>
                </a:lnTo>
                <a:lnTo>
                  <a:pt x="55686" y="35524"/>
                </a:lnTo>
                <a:lnTo>
                  <a:pt x="54726" y="34564"/>
                </a:lnTo>
                <a:lnTo>
                  <a:pt x="53766" y="33604"/>
                </a:lnTo>
                <a:lnTo>
                  <a:pt x="51846" y="32644"/>
                </a:lnTo>
                <a:lnTo>
                  <a:pt x="50886" y="31683"/>
                </a:lnTo>
                <a:lnTo>
                  <a:pt x="48966" y="30723"/>
                </a:lnTo>
                <a:lnTo>
                  <a:pt x="47045" y="28803"/>
                </a:lnTo>
                <a:lnTo>
                  <a:pt x="48966" y="26883"/>
                </a:lnTo>
                <a:lnTo>
                  <a:pt x="49926" y="25923"/>
                </a:lnTo>
                <a:lnTo>
                  <a:pt x="50886" y="24002"/>
                </a:lnTo>
                <a:lnTo>
                  <a:pt x="51846" y="21122"/>
                </a:lnTo>
                <a:lnTo>
                  <a:pt x="52806" y="19202"/>
                </a:lnTo>
                <a:lnTo>
                  <a:pt x="53766" y="17282"/>
                </a:lnTo>
                <a:lnTo>
                  <a:pt x="53766" y="15361"/>
                </a:lnTo>
                <a:lnTo>
                  <a:pt x="54726" y="13441"/>
                </a:lnTo>
                <a:lnTo>
                  <a:pt x="54726" y="10561"/>
                </a:lnTo>
                <a:lnTo>
                  <a:pt x="55686" y="8641"/>
                </a:lnTo>
                <a:lnTo>
                  <a:pt x="55686" y="960"/>
                </a:lnTo>
                <a:lnTo>
                  <a:pt x="54726" y="960"/>
                </a:lnTo>
                <a:lnTo>
                  <a:pt x="53766" y="0"/>
                </a:lnTo>
                <a:lnTo>
                  <a:pt x="47045" y="0"/>
                </a:lnTo>
                <a:lnTo>
                  <a:pt x="47045" y="960"/>
                </a:lnTo>
                <a:lnTo>
                  <a:pt x="46085" y="960"/>
                </a:lnTo>
                <a:lnTo>
                  <a:pt x="46085" y="1935"/>
                </a:lnTo>
                <a:lnTo>
                  <a:pt x="45125" y="1935"/>
                </a:lnTo>
                <a:lnTo>
                  <a:pt x="45125" y="11521"/>
                </a:lnTo>
                <a:lnTo>
                  <a:pt x="44165" y="12481"/>
                </a:lnTo>
                <a:lnTo>
                  <a:pt x="44165" y="14401"/>
                </a:lnTo>
                <a:lnTo>
                  <a:pt x="43205" y="16322"/>
                </a:lnTo>
                <a:lnTo>
                  <a:pt x="43205" y="17282"/>
                </a:lnTo>
                <a:lnTo>
                  <a:pt x="42245" y="19202"/>
                </a:lnTo>
                <a:lnTo>
                  <a:pt x="41285" y="20162"/>
                </a:lnTo>
                <a:lnTo>
                  <a:pt x="41285" y="22082"/>
                </a:lnTo>
                <a:lnTo>
                  <a:pt x="40325" y="23042"/>
                </a:lnTo>
                <a:lnTo>
                  <a:pt x="38404" y="21122"/>
                </a:lnTo>
                <a:lnTo>
                  <a:pt x="36484" y="19202"/>
                </a:lnTo>
                <a:lnTo>
                  <a:pt x="34564" y="17282"/>
                </a:lnTo>
                <a:lnTo>
                  <a:pt x="32644" y="16322"/>
                </a:lnTo>
                <a:lnTo>
                  <a:pt x="30723" y="14401"/>
                </a:lnTo>
                <a:lnTo>
                  <a:pt x="28803" y="12481"/>
                </a:lnTo>
                <a:lnTo>
                  <a:pt x="26883" y="10561"/>
                </a:lnTo>
                <a:lnTo>
                  <a:pt x="24963" y="8641"/>
                </a:lnTo>
                <a:lnTo>
                  <a:pt x="24002" y="6720"/>
                </a:lnTo>
                <a:lnTo>
                  <a:pt x="22082" y="4800"/>
                </a:lnTo>
                <a:lnTo>
                  <a:pt x="21122" y="18242"/>
                </a:lnTo>
                <a:lnTo>
                  <a:pt x="23042" y="20162"/>
                </a:lnTo>
                <a:lnTo>
                  <a:pt x="24963" y="22082"/>
                </a:lnTo>
                <a:lnTo>
                  <a:pt x="26883" y="24002"/>
                </a:lnTo>
                <a:lnTo>
                  <a:pt x="28803" y="26883"/>
                </a:lnTo>
                <a:lnTo>
                  <a:pt x="31683" y="28803"/>
                </a:lnTo>
                <a:lnTo>
                  <a:pt x="33604" y="29763"/>
                </a:lnTo>
                <a:lnTo>
                  <a:pt x="32644" y="30723"/>
                </a:lnTo>
                <a:lnTo>
                  <a:pt x="30723" y="31683"/>
                </a:lnTo>
                <a:lnTo>
                  <a:pt x="29763" y="32644"/>
                </a:lnTo>
                <a:lnTo>
                  <a:pt x="27843" y="33604"/>
                </a:lnTo>
                <a:lnTo>
                  <a:pt x="26883" y="34564"/>
                </a:lnTo>
                <a:lnTo>
                  <a:pt x="24963" y="35524"/>
                </a:lnTo>
                <a:lnTo>
                  <a:pt x="24002" y="35524"/>
                </a:lnTo>
                <a:lnTo>
                  <a:pt x="22082" y="36484"/>
                </a:lnTo>
                <a:lnTo>
                  <a:pt x="19202" y="36484"/>
                </a:lnTo>
                <a:lnTo>
                  <a:pt x="17282" y="37444"/>
                </a:lnTo>
                <a:lnTo>
                  <a:pt x="13441" y="37444"/>
                </a:lnTo>
                <a:lnTo>
                  <a:pt x="10561" y="36484"/>
                </a:lnTo>
                <a:lnTo>
                  <a:pt x="8641" y="35524"/>
                </a:lnTo>
                <a:lnTo>
                  <a:pt x="6720" y="35524"/>
                </a:lnTo>
                <a:lnTo>
                  <a:pt x="4800" y="34564"/>
                </a:lnTo>
                <a:lnTo>
                  <a:pt x="2880" y="32644"/>
                </a:lnTo>
                <a:lnTo>
                  <a:pt x="1920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7" name="object 447"/>
          <p:cNvSpPr/>
          <p:nvPr/>
        </p:nvSpPr>
        <p:spPr>
          <a:xfrm>
            <a:off x="5693831" y="1396532"/>
            <a:ext cx="52791" cy="82555"/>
          </a:xfrm>
          <a:custGeom>
            <a:avLst/>
            <a:gdLst/>
            <a:ahLst/>
            <a:cxnLst/>
            <a:rect l="l" t="t" r="r" b="b"/>
            <a:pathLst>
              <a:path w="52791" h="82555">
                <a:moveTo>
                  <a:pt x="8625" y="24947"/>
                </a:moveTo>
                <a:lnTo>
                  <a:pt x="8625" y="26883"/>
                </a:lnTo>
                <a:lnTo>
                  <a:pt x="9585" y="27828"/>
                </a:lnTo>
                <a:lnTo>
                  <a:pt x="10561" y="29748"/>
                </a:lnTo>
                <a:lnTo>
                  <a:pt x="11506" y="31668"/>
                </a:lnTo>
                <a:lnTo>
                  <a:pt x="12466" y="33604"/>
                </a:lnTo>
                <a:lnTo>
                  <a:pt x="14386" y="34564"/>
                </a:lnTo>
                <a:lnTo>
                  <a:pt x="15346" y="37444"/>
                </a:lnTo>
                <a:lnTo>
                  <a:pt x="17266" y="39349"/>
                </a:lnTo>
                <a:lnTo>
                  <a:pt x="14386" y="41285"/>
                </a:lnTo>
                <a:lnTo>
                  <a:pt x="11506" y="43190"/>
                </a:lnTo>
                <a:lnTo>
                  <a:pt x="9585" y="45110"/>
                </a:lnTo>
                <a:lnTo>
                  <a:pt x="6720" y="46070"/>
                </a:lnTo>
                <a:lnTo>
                  <a:pt x="5745" y="47990"/>
                </a:lnTo>
                <a:lnTo>
                  <a:pt x="3840" y="49910"/>
                </a:lnTo>
                <a:lnTo>
                  <a:pt x="2880" y="51831"/>
                </a:lnTo>
                <a:lnTo>
                  <a:pt x="1905" y="54711"/>
                </a:lnTo>
                <a:lnTo>
                  <a:pt x="944" y="56631"/>
                </a:lnTo>
                <a:lnTo>
                  <a:pt x="0" y="58552"/>
                </a:lnTo>
                <a:lnTo>
                  <a:pt x="0" y="67193"/>
                </a:lnTo>
                <a:lnTo>
                  <a:pt x="944" y="69113"/>
                </a:lnTo>
                <a:lnTo>
                  <a:pt x="1905" y="71033"/>
                </a:lnTo>
                <a:lnTo>
                  <a:pt x="2880" y="72953"/>
                </a:lnTo>
                <a:lnTo>
                  <a:pt x="3840" y="74874"/>
                </a:lnTo>
                <a:lnTo>
                  <a:pt x="4785" y="76794"/>
                </a:lnTo>
                <a:lnTo>
                  <a:pt x="5745" y="77754"/>
                </a:lnTo>
                <a:lnTo>
                  <a:pt x="7665" y="79674"/>
                </a:lnTo>
                <a:lnTo>
                  <a:pt x="9585" y="80634"/>
                </a:lnTo>
                <a:lnTo>
                  <a:pt x="10561" y="81594"/>
                </a:lnTo>
                <a:lnTo>
                  <a:pt x="13426" y="82555"/>
                </a:lnTo>
                <a:lnTo>
                  <a:pt x="12466" y="67193"/>
                </a:lnTo>
                <a:lnTo>
                  <a:pt x="11506" y="66233"/>
                </a:lnTo>
                <a:lnTo>
                  <a:pt x="11506" y="57591"/>
                </a:lnTo>
                <a:lnTo>
                  <a:pt x="12466" y="56631"/>
                </a:lnTo>
                <a:lnTo>
                  <a:pt x="12466" y="54711"/>
                </a:lnTo>
                <a:lnTo>
                  <a:pt x="13426" y="53751"/>
                </a:lnTo>
                <a:lnTo>
                  <a:pt x="14386" y="51831"/>
                </a:lnTo>
                <a:lnTo>
                  <a:pt x="15346" y="50871"/>
                </a:lnTo>
                <a:lnTo>
                  <a:pt x="17266" y="49910"/>
                </a:lnTo>
                <a:lnTo>
                  <a:pt x="18227" y="47990"/>
                </a:lnTo>
                <a:lnTo>
                  <a:pt x="20147" y="47030"/>
                </a:lnTo>
                <a:lnTo>
                  <a:pt x="22067" y="46070"/>
                </a:lnTo>
                <a:lnTo>
                  <a:pt x="20147" y="25907"/>
                </a:lnTo>
                <a:lnTo>
                  <a:pt x="20147" y="24002"/>
                </a:lnTo>
                <a:lnTo>
                  <a:pt x="19187" y="23042"/>
                </a:lnTo>
                <a:lnTo>
                  <a:pt x="19187" y="22067"/>
                </a:lnTo>
                <a:lnTo>
                  <a:pt x="18227" y="20162"/>
                </a:lnTo>
                <a:lnTo>
                  <a:pt x="18227" y="17282"/>
                </a:lnTo>
                <a:lnTo>
                  <a:pt x="19187" y="15361"/>
                </a:lnTo>
                <a:lnTo>
                  <a:pt x="19187" y="14386"/>
                </a:lnTo>
                <a:lnTo>
                  <a:pt x="20147" y="13441"/>
                </a:lnTo>
                <a:lnTo>
                  <a:pt x="20147" y="12481"/>
                </a:lnTo>
                <a:lnTo>
                  <a:pt x="21107" y="11521"/>
                </a:lnTo>
                <a:lnTo>
                  <a:pt x="22067" y="10561"/>
                </a:lnTo>
                <a:lnTo>
                  <a:pt x="23987" y="9601"/>
                </a:lnTo>
                <a:lnTo>
                  <a:pt x="24947" y="8641"/>
                </a:lnTo>
                <a:lnTo>
                  <a:pt x="35509" y="8641"/>
                </a:lnTo>
                <a:lnTo>
                  <a:pt x="37429" y="9601"/>
                </a:lnTo>
                <a:lnTo>
                  <a:pt x="38389" y="10561"/>
                </a:lnTo>
                <a:lnTo>
                  <a:pt x="39349" y="10561"/>
                </a:lnTo>
                <a:lnTo>
                  <a:pt x="40309" y="11521"/>
                </a:lnTo>
                <a:lnTo>
                  <a:pt x="41269" y="12481"/>
                </a:lnTo>
                <a:lnTo>
                  <a:pt x="41269" y="13441"/>
                </a:lnTo>
                <a:lnTo>
                  <a:pt x="42230" y="15361"/>
                </a:lnTo>
                <a:lnTo>
                  <a:pt x="42230" y="20162"/>
                </a:lnTo>
                <a:lnTo>
                  <a:pt x="41269" y="21107"/>
                </a:lnTo>
                <a:lnTo>
                  <a:pt x="41269" y="23042"/>
                </a:lnTo>
                <a:lnTo>
                  <a:pt x="40309" y="24002"/>
                </a:lnTo>
                <a:lnTo>
                  <a:pt x="38389" y="25907"/>
                </a:lnTo>
                <a:lnTo>
                  <a:pt x="37429" y="26883"/>
                </a:lnTo>
                <a:lnTo>
                  <a:pt x="35509" y="27828"/>
                </a:lnTo>
                <a:lnTo>
                  <a:pt x="33588" y="29748"/>
                </a:lnTo>
                <a:lnTo>
                  <a:pt x="31668" y="30723"/>
                </a:lnTo>
                <a:lnTo>
                  <a:pt x="28788" y="32628"/>
                </a:lnTo>
                <a:lnTo>
                  <a:pt x="25908" y="34564"/>
                </a:lnTo>
                <a:lnTo>
                  <a:pt x="24947" y="32628"/>
                </a:lnTo>
                <a:lnTo>
                  <a:pt x="23987" y="30723"/>
                </a:lnTo>
                <a:lnTo>
                  <a:pt x="23027" y="29748"/>
                </a:lnTo>
                <a:lnTo>
                  <a:pt x="23987" y="47990"/>
                </a:lnTo>
                <a:lnTo>
                  <a:pt x="25908" y="49910"/>
                </a:lnTo>
                <a:lnTo>
                  <a:pt x="27828" y="51831"/>
                </a:lnTo>
                <a:lnTo>
                  <a:pt x="28788" y="53751"/>
                </a:lnTo>
                <a:lnTo>
                  <a:pt x="30708" y="55671"/>
                </a:lnTo>
                <a:lnTo>
                  <a:pt x="33588" y="57591"/>
                </a:lnTo>
                <a:lnTo>
                  <a:pt x="34549" y="44150"/>
                </a:lnTo>
                <a:lnTo>
                  <a:pt x="32628" y="42230"/>
                </a:lnTo>
                <a:lnTo>
                  <a:pt x="31668" y="40309"/>
                </a:lnTo>
                <a:lnTo>
                  <a:pt x="35509" y="38389"/>
                </a:lnTo>
                <a:lnTo>
                  <a:pt x="38389" y="36469"/>
                </a:lnTo>
                <a:lnTo>
                  <a:pt x="41269" y="34564"/>
                </a:lnTo>
                <a:lnTo>
                  <a:pt x="44150" y="32628"/>
                </a:lnTo>
                <a:lnTo>
                  <a:pt x="46070" y="30723"/>
                </a:lnTo>
                <a:lnTo>
                  <a:pt x="47990" y="28788"/>
                </a:lnTo>
                <a:lnTo>
                  <a:pt x="49911" y="26883"/>
                </a:lnTo>
                <a:lnTo>
                  <a:pt x="50871" y="24947"/>
                </a:lnTo>
                <a:lnTo>
                  <a:pt x="51831" y="23042"/>
                </a:lnTo>
                <a:lnTo>
                  <a:pt x="52791" y="21107"/>
                </a:lnTo>
                <a:lnTo>
                  <a:pt x="52791" y="11521"/>
                </a:lnTo>
                <a:lnTo>
                  <a:pt x="51831" y="9601"/>
                </a:lnTo>
                <a:lnTo>
                  <a:pt x="50871" y="7680"/>
                </a:lnTo>
                <a:lnTo>
                  <a:pt x="49911" y="5760"/>
                </a:lnTo>
                <a:lnTo>
                  <a:pt x="47990" y="3840"/>
                </a:lnTo>
                <a:lnTo>
                  <a:pt x="46070" y="2880"/>
                </a:lnTo>
                <a:lnTo>
                  <a:pt x="44150" y="1920"/>
                </a:lnTo>
                <a:lnTo>
                  <a:pt x="41269" y="960"/>
                </a:lnTo>
                <a:lnTo>
                  <a:pt x="38389" y="0"/>
                </a:lnTo>
                <a:lnTo>
                  <a:pt x="23987" y="0"/>
                </a:lnTo>
                <a:lnTo>
                  <a:pt x="20147" y="960"/>
                </a:lnTo>
                <a:lnTo>
                  <a:pt x="17266" y="1920"/>
                </a:lnTo>
                <a:lnTo>
                  <a:pt x="15346" y="3840"/>
                </a:lnTo>
                <a:lnTo>
                  <a:pt x="13426" y="5760"/>
                </a:lnTo>
                <a:lnTo>
                  <a:pt x="11506" y="7680"/>
                </a:lnTo>
                <a:lnTo>
                  <a:pt x="9585" y="9601"/>
                </a:lnTo>
                <a:lnTo>
                  <a:pt x="8625" y="11521"/>
                </a:lnTo>
                <a:lnTo>
                  <a:pt x="7665" y="14386"/>
                </a:lnTo>
                <a:lnTo>
                  <a:pt x="7665" y="24002"/>
                </a:lnTo>
                <a:lnTo>
                  <a:pt x="8625" y="249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8" name="object 448"/>
          <p:cNvSpPr/>
          <p:nvPr/>
        </p:nvSpPr>
        <p:spPr>
          <a:xfrm>
            <a:off x="5814776" y="1399413"/>
            <a:ext cx="58552" cy="81594"/>
          </a:xfrm>
          <a:custGeom>
            <a:avLst/>
            <a:gdLst/>
            <a:ahLst/>
            <a:cxnLst/>
            <a:rect l="l" t="t" r="r" b="b"/>
            <a:pathLst>
              <a:path w="58552" h="81594">
                <a:moveTo>
                  <a:pt x="48006" y="79674"/>
                </a:moveTo>
                <a:lnTo>
                  <a:pt x="48006" y="80634"/>
                </a:lnTo>
                <a:lnTo>
                  <a:pt x="48966" y="80634"/>
                </a:lnTo>
                <a:lnTo>
                  <a:pt x="48966" y="81594"/>
                </a:lnTo>
                <a:lnTo>
                  <a:pt x="56647" y="81594"/>
                </a:lnTo>
                <a:lnTo>
                  <a:pt x="57607" y="80634"/>
                </a:lnTo>
                <a:lnTo>
                  <a:pt x="58552" y="79674"/>
                </a:lnTo>
                <a:lnTo>
                  <a:pt x="58552" y="1920"/>
                </a:lnTo>
                <a:lnTo>
                  <a:pt x="57607" y="960"/>
                </a:lnTo>
                <a:lnTo>
                  <a:pt x="56647" y="960"/>
                </a:lnTo>
                <a:lnTo>
                  <a:pt x="56647" y="0"/>
                </a:lnTo>
                <a:lnTo>
                  <a:pt x="49926" y="0"/>
                </a:lnTo>
                <a:lnTo>
                  <a:pt x="49926" y="960"/>
                </a:lnTo>
                <a:lnTo>
                  <a:pt x="48006" y="960"/>
                </a:lnTo>
                <a:lnTo>
                  <a:pt x="48006" y="34564"/>
                </a:lnTo>
                <a:lnTo>
                  <a:pt x="10561" y="34564"/>
                </a:lnTo>
                <a:lnTo>
                  <a:pt x="10561" y="960"/>
                </a:lnTo>
                <a:lnTo>
                  <a:pt x="9601" y="960"/>
                </a:lnTo>
                <a:lnTo>
                  <a:pt x="8641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80634"/>
                </a:lnTo>
                <a:lnTo>
                  <a:pt x="960" y="80634"/>
                </a:lnTo>
                <a:lnTo>
                  <a:pt x="1920" y="81594"/>
                </a:lnTo>
                <a:lnTo>
                  <a:pt x="9601" y="81594"/>
                </a:lnTo>
                <a:lnTo>
                  <a:pt x="9601" y="80634"/>
                </a:lnTo>
                <a:lnTo>
                  <a:pt x="10561" y="80634"/>
                </a:lnTo>
                <a:lnTo>
                  <a:pt x="10561" y="44150"/>
                </a:lnTo>
                <a:lnTo>
                  <a:pt x="48006" y="44150"/>
                </a:lnTo>
                <a:lnTo>
                  <a:pt x="48006" y="796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9" name="object 449"/>
          <p:cNvSpPr/>
          <p:nvPr/>
        </p:nvSpPr>
        <p:spPr>
          <a:xfrm>
            <a:off x="5478795" y="1285173"/>
            <a:ext cx="526054" cy="325945"/>
          </a:xfrm>
          <a:custGeom>
            <a:avLst/>
            <a:gdLst/>
            <a:ahLst/>
            <a:cxnLst/>
            <a:rect l="l" t="t" r="r" b="b"/>
            <a:pathLst>
              <a:path w="526054" h="325945">
                <a:moveTo>
                  <a:pt x="2865" y="188153"/>
                </a:moveTo>
                <a:lnTo>
                  <a:pt x="8077" y="203224"/>
                </a:lnTo>
                <a:lnTo>
                  <a:pt x="6720" y="179511"/>
                </a:lnTo>
                <a:lnTo>
                  <a:pt x="5760" y="167030"/>
                </a:lnTo>
                <a:lnTo>
                  <a:pt x="5760" y="159349"/>
                </a:lnTo>
                <a:lnTo>
                  <a:pt x="6720" y="146867"/>
                </a:lnTo>
                <a:lnTo>
                  <a:pt x="10670" y="132055"/>
                </a:lnTo>
                <a:lnTo>
                  <a:pt x="16382" y="118137"/>
                </a:lnTo>
                <a:lnTo>
                  <a:pt x="23719" y="105101"/>
                </a:lnTo>
                <a:lnTo>
                  <a:pt x="32542" y="92933"/>
                </a:lnTo>
                <a:lnTo>
                  <a:pt x="42713" y="81620"/>
                </a:lnTo>
                <a:lnTo>
                  <a:pt x="54094" y="71150"/>
                </a:lnTo>
                <a:lnTo>
                  <a:pt x="66547" y="61510"/>
                </a:lnTo>
                <a:lnTo>
                  <a:pt x="79932" y="52685"/>
                </a:lnTo>
                <a:lnTo>
                  <a:pt x="94113" y="44665"/>
                </a:lnTo>
                <a:lnTo>
                  <a:pt x="108950" y="37435"/>
                </a:lnTo>
                <a:lnTo>
                  <a:pt x="124306" y="30982"/>
                </a:lnTo>
                <a:lnTo>
                  <a:pt x="140042" y="25294"/>
                </a:lnTo>
                <a:lnTo>
                  <a:pt x="156020" y="20358"/>
                </a:lnTo>
                <a:lnTo>
                  <a:pt x="172102" y="16160"/>
                </a:lnTo>
                <a:lnTo>
                  <a:pt x="188149" y="12688"/>
                </a:lnTo>
                <a:lnTo>
                  <a:pt x="204023" y="9929"/>
                </a:lnTo>
                <a:lnTo>
                  <a:pt x="219586" y="7870"/>
                </a:lnTo>
                <a:lnTo>
                  <a:pt x="234700" y="6497"/>
                </a:lnTo>
                <a:lnTo>
                  <a:pt x="249226" y="5798"/>
                </a:lnTo>
                <a:lnTo>
                  <a:pt x="263027" y="5760"/>
                </a:lnTo>
                <a:lnTo>
                  <a:pt x="276468" y="5760"/>
                </a:lnTo>
                <a:lnTo>
                  <a:pt x="288950" y="6720"/>
                </a:lnTo>
                <a:lnTo>
                  <a:pt x="302241" y="7601"/>
                </a:lnTo>
                <a:lnTo>
                  <a:pt x="316111" y="9099"/>
                </a:lnTo>
                <a:lnTo>
                  <a:pt x="330433" y="11225"/>
                </a:lnTo>
                <a:lnTo>
                  <a:pt x="345081" y="13994"/>
                </a:lnTo>
                <a:lnTo>
                  <a:pt x="359927" y="17416"/>
                </a:lnTo>
                <a:lnTo>
                  <a:pt x="374846" y="21504"/>
                </a:lnTo>
                <a:lnTo>
                  <a:pt x="389710" y="26271"/>
                </a:lnTo>
                <a:lnTo>
                  <a:pt x="404392" y="31728"/>
                </a:lnTo>
                <a:lnTo>
                  <a:pt x="418766" y="37887"/>
                </a:lnTo>
                <a:lnTo>
                  <a:pt x="432705" y="44761"/>
                </a:lnTo>
                <a:lnTo>
                  <a:pt x="446082" y="52363"/>
                </a:lnTo>
                <a:lnTo>
                  <a:pt x="458772" y="60703"/>
                </a:lnTo>
                <a:lnTo>
                  <a:pt x="470645" y="69795"/>
                </a:lnTo>
                <a:lnTo>
                  <a:pt x="481577" y="79651"/>
                </a:lnTo>
                <a:lnTo>
                  <a:pt x="491441" y="90283"/>
                </a:lnTo>
                <a:lnTo>
                  <a:pt x="500109" y="101703"/>
                </a:lnTo>
                <a:lnTo>
                  <a:pt x="507455" y="113923"/>
                </a:lnTo>
                <a:lnTo>
                  <a:pt x="513352" y="126956"/>
                </a:lnTo>
                <a:lnTo>
                  <a:pt x="517674" y="140814"/>
                </a:lnTo>
                <a:lnTo>
                  <a:pt x="520293" y="155508"/>
                </a:lnTo>
                <a:lnTo>
                  <a:pt x="520293" y="170870"/>
                </a:lnTo>
                <a:lnTo>
                  <a:pt x="517667" y="185437"/>
                </a:lnTo>
                <a:lnTo>
                  <a:pt x="513326" y="199194"/>
                </a:lnTo>
                <a:lnTo>
                  <a:pt x="507400" y="212149"/>
                </a:lnTo>
                <a:lnTo>
                  <a:pt x="500017" y="224315"/>
                </a:lnTo>
                <a:lnTo>
                  <a:pt x="491306" y="235700"/>
                </a:lnTo>
                <a:lnTo>
                  <a:pt x="481396" y="246314"/>
                </a:lnTo>
                <a:lnTo>
                  <a:pt x="470416" y="256169"/>
                </a:lnTo>
                <a:lnTo>
                  <a:pt x="458495" y="265273"/>
                </a:lnTo>
                <a:lnTo>
                  <a:pt x="445762" y="273637"/>
                </a:lnTo>
                <a:lnTo>
                  <a:pt x="432345" y="281271"/>
                </a:lnTo>
                <a:lnTo>
                  <a:pt x="418374" y="288185"/>
                </a:lnTo>
                <a:lnTo>
                  <a:pt x="403977" y="294389"/>
                </a:lnTo>
                <a:lnTo>
                  <a:pt x="389284" y="299893"/>
                </a:lnTo>
                <a:lnTo>
                  <a:pt x="374422" y="304708"/>
                </a:lnTo>
                <a:lnTo>
                  <a:pt x="359522" y="308843"/>
                </a:lnTo>
                <a:lnTo>
                  <a:pt x="344712" y="312308"/>
                </a:lnTo>
                <a:lnTo>
                  <a:pt x="330121" y="315113"/>
                </a:lnTo>
                <a:lnTo>
                  <a:pt x="315878" y="317270"/>
                </a:lnTo>
                <a:lnTo>
                  <a:pt x="302111" y="318786"/>
                </a:lnTo>
                <a:lnTo>
                  <a:pt x="288950" y="319674"/>
                </a:lnTo>
                <a:lnTo>
                  <a:pt x="276468" y="320634"/>
                </a:lnTo>
                <a:lnTo>
                  <a:pt x="263027" y="320634"/>
                </a:lnTo>
                <a:lnTo>
                  <a:pt x="249418" y="320610"/>
                </a:lnTo>
                <a:lnTo>
                  <a:pt x="235169" y="319956"/>
                </a:lnTo>
                <a:lnTo>
                  <a:pt x="220401" y="318659"/>
                </a:lnTo>
                <a:lnTo>
                  <a:pt x="205237" y="316709"/>
                </a:lnTo>
                <a:lnTo>
                  <a:pt x="189799" y="314093"/>
                </a:lnTo>
                <a:lnTo>
                  <a:pt x="174210" y="310801"/>
                </a:lnTo>
                <a:lnTo>
                  <a:pt x="158592" y="306820"/>
                </a:lnTo>
                <a:lnTo>
                  <a:pt x="143068" y="302139"/>
                </a:lnTo>
                <a:lnTo>
                  <a:pt x="127760" y="296747"/>
                </a:lnTo>
                <a:lnTo>
                  <a:pt x="112791" y="290632"/>
                </a:lnTo>
                <a:lnTo>
                  <a:pt x="98282" y="283783"/>
                </a:lnTo>
                <a:lnTo>
                  <a:pt x="84357" y="276187"/>
                </a:lnTo>
                <a:lnTo>
                  <a:pt x="84522" y="282923"/>
                </a:lnTo>
                <a:lnTo>
                  <a:pt x="99544" y="290794"/>
                </a:lnTo>
                <a:lnTo>
                  <a:pt x="115189" y="297831"/>
                </a:lnTo>
                <a:lnTo>
                  <a:pt x="131324" y="304047"/>
                </a:lnTo>
                <a:lnTo>
                  <a:pt x="147814" y="309456"/>
                </a:lnTo>
                <a:lnTo>
                  <a:pt x="164526" y="314073"/>
                </a:lnTo>
                <a:lnTo>
                  <a:pt x="181326" y="317912"/>
                </a:lnTo>
                <a:lnTo>
                  <a:pt x="198080" y="320988"/>
                </a:lnTo>
                <a:lnTo>
                  <a:pt x="214653" y="323315"/>
                </a:lnTo>
                <a:lnTo>
                  <a:pt x="230913" y="324907"/>
                </a:lnTo>
                <a:lnTo>
                  <a:pt x="246725" y="325779"/>
                </a:lnTo>
                <a:lnTo>
                  <a:pt x="261954" y="325945"/>
                </a:lnTo>
                <a:lnTo>
                  <a:pt x="276468" y="325419"/>
                </a:lnTo>
                <a:lnTo>
                  <a:pt x="289910" y="325419"/>
                </a:lnTo>
                <a:lnTo>
                  <a:pt x="302392" y="324474"/>
                </a:lnTo>
                <a:lnTo>
                  <a:pt x="315661" y="323148"/>
                </a:lnTo>
                <a:lnTo>
                  <a:pt x="329467" y="321180"/>
                </a:lnTo>
                <a:lnTo>
                  <a:pt x="343684" y="318563"/>
                </a:lnTo>
                <a:lnTo>
                  <a:pt x="358185" y="315288"/>
                </a:lnTo>
                <a:lnTo>
                  <a:pt x="372844" y="311348"/>
                </a:lnTo>
                <a:lnTo>
                  <a:pt x="387536" y="306735"/>
                </a:lnTo>
                <a:lnTo>
                  <a:pt x="402134" y="301440"/>
                </a:lnTo>
                <a:lnTo>
                  <a:pt x="416512" y="295457"/>
                </a:lnTo>
                <a:lnTo>
                  <a:pt x="430545" y="288776"/>
                </a:lnTo>
                <a:lnTo>
                  <a:pt x="444106" y="281391"/>
                </a:lnTo>
                <a:lnTo>
                  <a:pt x="457070" y="273293"/>
                </a:lnTo>
                <a:lnTo>
                  <a:pt x="469310" y="264474"/>
                </a:lnTo>
                <a:lnTo>
                  <a:pt x="480700" y="254927"/>
                </a:lnTo>
                <a:lnTo>
                  <a:pt x="491114" y="244643"/>
                </a:lnTo>
                <a:lnTo>
                  <a:pt x="500427" y="233614"/>
                </a:lnTo>
                <a:lnTo>
                  <a:pt x="508512" y="221834"/>
                </a:lnTo>
                <a:lnTo>
                  <a:pt x="515243" y="209293"/>
                </a:lnTo>
                <a:lnTo>
                  <a:pt x="520494" y="195984"/>
                </a:lnTo>
                <a:lnTo>
                  <a:pt x="524140" y="181899"/>
                </a:lnTo>
                <a:lnTo>
                  <a:pt x="526054" y="167030"/>
                </a:lnTo>
                <a:lnTo>
                  <a:pt x="526054" y="158389"/>
                </a:lnTo>
                <a:lnTo>
                  <a:pt x="525094" y="154548"/>
                </a:lnTo>
                <a:lnTo>
                  <a:pt x="524134" y="145923"/>
                </a:lnTo>
                <a:lnTo>
                  <a:pt x="520505" y="131354"/>
                </a:lnTo>
                <a:lnTo>
                  <a:pt x="515177" y="117599"/>
                </a:lnTo>
                <a:lnTo>
                  <a:pt x="508279" y="104651"/>
                </a:lnTo>
                <a:lnTo>
                  <a:pt x="499942" y="92503"/>
                </a:lnTo>
                <a:lnTo>
                  <a:pt x="490294" y="81147"/>
                </a:lnTo>
                <a:lnTo>
                  <a:pt x="479466" y="70576"/>
                </a:lnTo>
                <a:lnTo>
                  <a:pt x="467587" y="60782"/>
                </a:lnTo>
                <a:lnTo>
                  <a:pt x="454786" y="51759"/>
                </a:lnTo>
                <a:lnTo>
                  <a:pt x="441194" y="43500"/>
                </a:lnTo>
                <a:lnTo>
                  <a:pt x="426939" y="35996"/>
                </a:lnTo>
                <a:lnTo>
                  <a:pt x="412151" y="29242"/>
                </a:lnTo>
                <a:lnTo>
                  <a:pt x="396960" y="23229"/>
                </a:lnTo>
                <a:lnTo>
                  <a:pt x="381495" y="17951"/>
                </a:lnTo>
                <a:lnTo>
                  <a:pt x="365887" y="13399"/>
                </a:lnTo>
                <a:lnTo>
                  <a:pt x="350264" y="9568"/>
                </a:lnTo>
                <a:lnTo>
                  <a:pt x="334756" y="6450"/>
                </a:lnTo>
                <a:lnTo>
                  <a:pt x="319493" y="4037"/>
                </a:lnTo>
                <a:lnTo>
                  <a:pt x="304604" y="2323"/>
                </a:lnTo>
                <a:lnTo>
                  <a:pt x="290220" y="1299"/>
                </a:lnTo>
                <a:lnTo>
                  <a:pt x="276468" y="960"/>
                </a:lnTo>
                <a:lnTo>
                  <a:pt x="263027" y="0"/>
                </a:lnTo>
                <a:lnTo>
                  <a:pt x="249585" y="0"/>
                </a:lnTo>
                <a:lnTo>
                  <a:pt x="235827" y="469"/>
                </a:lnTo>
                <a:lnTo>
                  <a:pt x="221423" y="1598"/>
                </a:lnTo>
                <a:lnTo>
                  <a:pt x="206505" y="3396"/>
                </a:lnTo>
                <a:lnTo>
                  <a:pt x="191205" y="5874"/>
                </a:lnTo>
                <a:lnTo>
                  <a:pt x="175654" y="9043"/>
                </a:lnTo>
                <a:lnTo>
                  <a:pt x="159985" y="12914"/>
                </a:lnTo>
                <a:lnTo>
                  <a:pt x="144329" y="17498"/>
                </a:lnTo>
                <a:lnTo>
                  <a:pt x="128817" y="22806"/>
                </a:lnTo>
                <a:lnTo>
                  <a:pt x="113582" y="28847"/>
                </a:lnTo>
                <a:lnTo>
                  <a:pt x="98755" y="35634"/>
                </a:lnTo>
                <a:lnTo>
                  <a:pt x="84468" y="43177"/>
                </a:lnTo>
                <a:lnTo>
                  <a:pt x="70852" y="51487"/>
                </a:lnTo>
                <a:lnTo>
                  <a:pt x="58040" y="60575"/>
                </a:lnTo>
                <a:lnTo>
                  <a:pt x="46164" y="70450"/>
                </a:lnTo>
                <a:lnTo>
                  <a:pt x="35354" y="81125"/>
                </a:lnTo>
                <a:lnTo>
                  <a:pt x="25743" y="92610"/>
                </a:lnTo>
                <a:lnTo>
                  <a:pt x="17462" y="104916"/>
                </a:lnTo>
                <a:lnTo>
                  <a:pt x="10643" y="118054"/>
                </a:lnTo>
                <a:lnTo>
                  <a:pt x="5419" y="132034"/>
                </a:lnTo>
                <a:lnTo>
                  <a:pt x="1920" y="146867"/>
                </a:lnTo>
                <a:lnTo>
                  <a:pt x="0" y="154548"/>
                </a:lnTo>
                <a:lnTo>
                  <a:pt x="0" y="171831"/>
                </a:lnTo>
                <a:lnTo>
                  <a:pt x="2865" y="1881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0" name="object 450"/>
          <p:cNvSpPr/>
          <p:nvPr/>
        </p:nvSpPr>
        <p:spPr>
          <a:xfrm>
            <a:off x="5485516" y="1464685"/>
            <a:ext cx="77801" cy="103411"/>
          </a:xfrm>
          <a:custGeom>
            <a:avLst/>
            <a:gdLst/>
            <a:ahLst/>
            <a:cxnLst/>
            <a:rect l="l" t="t" r="r" b="b"/>
            <a:pathLst>
              <a:path w="77801" h="103411">
                <a:moveTo>
                  <a:pt x="6772" y="21657"/>
                </a:moveTo>
                <a:lnTo>
                  <a:pt x="1920" y="7680"/>
                </a:lnTo>
                <a:lnTo>
                  <a:pt x="0" y="0"/>
                </a:lnTo>
                <a:lnTo>
                  <a:pt x="1356" y="23712"/>
                </a:lnTo>
                <a:lnTo>
                  <a:pt x="8264" y="37834"/>
                </a:lnTo>
                <a:lnTo>
                  <a:pt x="16732" y="51019"/>
                </a:lnTo>
                <a:lnTo>
                  <a:pt x="26628" y="63283"/>
                </a:lnTo>
                <a:lnTo>
                  <a:pt x="37816" y="74640"/>
                </a:lnTo>
                <a:lnTo>
                  <a:pt x="50164" y="85104"/>
                </a:lnTo>
                <a:lnTo>
                  <a:pt x="63537" y="94689"/>
                </a:lnTo>
                <a:lnTo>
                  <a:pt x="77801" y="103411"/>
                </a:lnTo>
                <a:lnTo>
                  <a:pt x="77636" y="96675"/>
                </a:lnTo>
                <a:lnTo>
                  <a:pt x="64416" y="88323"/>
                </a:lnTo>
                <a:lnTo>
                  <a:pt x="52024" y="79201"/>
                </a:lnTo>
                <a:lnTo>
                  <a:pt x="40583" y="69299"/>
                </a:lnTo>
                <a:lnTo>
                  <a:pt x="30215" y="58605"/>
                </a:lnTo>
                <a:lnTo>
                  <a:pt x="21042" y="47108"/>
                </a:lnTo>
                <a:lnTo>
                  <a:pt x="13187" y="34796"/>
                </a:lnTo>
                <a:lnTo>
                  <a:pt x="6772" y="216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1" name="object 451"/>
          <p:cNvSpPr/>
          <p:nvPr/>
        </p:nvSpPr>
        <p:spPr>
          <a:xfrm>
            <a:off x="5708218" y="1630756"/>
            <a:ext cx="71048" cy="156484"/>
          </a:xfrm>
          <a:custGeom>
            <a:avLst/>
            <a:gdLst/>
            <a:ahLst/>
            <a:cxnLst/>
            <a:rect l="l" t="t" r="r" b="b"/>
            <a:pathLst>
              <a:path w="71048" h="156484">
                <a:moveTo>
                  <a:pt x="71048" y="85435"/>
                </a:moveTo>
                <a:lnTo>
                  <a:pt x="39364" y="85435"/>
                </a:lnTo>
                <a:lnTo>
                  <a:pt x="39364" y="94091"/>
                </a:lnTo>
                <a:lnTo>
                  <a:pt x="37444" y="95996"/>
                </a:lnTo>
                <a:lnTo>
                  <a:pt x="33604" y="95996"/>
                </a:lnTo>
                <a:lnTo>
                  <a:pt x="31683" y="94091"/>
                </a:lnTo>
                <a:lnTo>
                  <a:pt x="31683" y="85435"/>
                </a:lnTo>
                <a:lnTo>
                  <a:pt x="0" y="85435"/>
                </a:lnTo>
                <a:lnTo>
                  <a:pt x="35524" y="156484"/>
                </a:lnTo>
                <a:lnTo>
                  <a:pt x="71048" y="85435"/>
                </a:lnTo>
                <a:close/>
              </a:path>
              <a:path w="71048" h="156484">
                <a:moveTo>
                  <a:pt x="39364" y="85435"/>
                </a:moveTo>
                <a:lnTo>
                  <a:pt x="39364" y="1920"/>
                </a:lnTo>
                <a:lnTo>
                  <a:pt x="37444" y="0"/>
                </a:lnTo>
                <a:lnTo>
                  <a:pt x="33604" y="0"/>
                </a:lnTo>
                <a:lnTo>
                  <a:pt x="31683" y="1920"/>
                </a:lnTo>
                <a:lnTo>
                  <a:pt x="31683" y="85435"/>
                </a:lnTo>
                <a:lnTo>
                  <a:pt x="39364" y="85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2" name="object 452"/>
          <p:cNvSpPr/>
          <p:nvPr/>
        </p:nvSpPr>
        <p:spPr>
          <a:xfrm>
            <a:off x="5708218" y="1630756"/>
            <a:ext cx="71048" cy="156484"/>
          </a:xfrm>
          <a:custGeom>
            <a:avLst/>
            <a:gdLst/>
            <a:ahLst/>
            <a:cxnLst/>
            <a:rect l="l" t="t" r="r" b="b"/>
            <a:pathLst>
              <a:path w="71048" h="156484">
                <a:moveTo>
                  <a:pt x="71048" y="85435"/>
                </a:moveTo>
                <a:lnTo>
                  <a:pt x="32644" y="85435"/>
                </a:lnTo>
                <a:lnTo>
                  <a:pt x="32644" y="960"/>
                </a:lnTo>
                <a:lnTo>
                  <a:pt x="31683" y="1920"/>
                </a:lnTo>
                <a:lnTo>
                  <a:pt x="31684" y="85435"/>
                </a:lnTo>
                <a:lnTo>
                  <a:pt x="0" y="85435"/>
                </a:lnTo>
                <a:lnTo>
                  <a:pt x="317" y="86087"/>
                </a:lnTo>
                <a:lnTo>
                  <a:pt x="0" y="86410"/>
                </a:lnTo>
                <a:lnTo>
                  <a:pt x="31683" y="86410"/>
                </a:lnTo>
                <a:lnTo>
                  <a:pt x="31683" y="94091"/>
                </a:lnTo>
                <a:lnTo>
                  <a:pt x="32644" y="95036"/>
                </a:lnTo>
                <a:lnTo>
                  <a:pt x="32644" y="95996"/>
                </a:lnTo>
                <a:lnTo>
                  <a:pt x="34564" y="95996"/>
                </a:lnTo>
                <a:lnTo>
                  <a:pt x="33604" y="95036"/>
                </a:lnTo>
                <a:lnTo>
                  <a:pt x="32644" y="94091"/>
                </a:lnTo>
                <a:lnTo>
                  <a:pt x="32644" y="86410"/>
                </a:lnTo>
                <a:lnTo>
                  <a:pt x="38404" y="86410"/>
                </a:lnTo>
                <a:lnTo>
                  <a:pt x="38404" y="94091"/>
                </a:lnTo>
                <a:lnTo>
                  <a:pt x="37444" y="95036"/>
                </a:lnTo>
                <a:lnTo>
                  <a:pt x="36484" y="95996"/>
                </a:lnTo>
                <a:lnTo>
                  <a:pt x="38404" y="95996"/>
                </a:lnTo>
                <a:lnTo>
                  <a:pt x="38404" y="95036"/>
                </a:lnTo>
                <a:lnTo>
                  <a:pt x="39364" y="94091"/>
                </a:lnTo>
                <a:lnTo>
                  <a:pt x="39364" y="86410"/>
                </a:lnTo>
                <a:lnTo>
                  <a:pt x="71048" y="86410"/>
                </a:lnTo>
                <a:lnTo>
                  <a:pt x="70725" y="86082"/>
                </a:lnTo>
                <a:lnTo>
                  <a:pt x="71048" y="85435"/>
                </a:lnTo>
                <a:close/>
              </a:path>
              <a:path w="71048" h="156484">
                <a:moveTo>
                  <a:pt x="70561" y="86410"/>
                </a:moveTo>
                <a:lnTo>
                  <a:pt x="69594" y="86410"/>
                </a:lnTo>
                <a:lnTo>
                  <a:pt x="35050" y="154564"/>
                </a:lnTo>
                <a:lnTo>
                  <a:pt x="1441" y="86410"/>
                </a:lnTo>
                <a:lnTo>
                  <a:pt x="474" y="86410"/>
                </a:lnTo>
                <a:lnTo>
                  <a:pt x="34564" y="156484"/>
                </a:lnTo>
                <a:lnTo>
                  <a:pt x="34564" y="155524"/>
                </a:lnTo>
                <a:lnTo>
                  <a:pt x="35524" y="155524"/>
                </a:lnTo>
                <a:lnTo>
                  <a:pt x="70561" y="86410"/>
                </a:lnTo>
                <a:close/>
              </a:path>
              <a:path w="71048" h="156484">
                <a:moveTo>
                  <a:pt x="35524" y="95996"/>
                </a:moveTo>
                <a:lnTo>
                  <a:pt x="34564" y="95036"/>
                </a:lnTo>
                <a:lnTo>
                  <a:pt x="34564" y="95996"/>
                </a:lnTo>
                <a:lnTo>
                  <a:pt x="35524" y="96972"/>
                </a:lnTo>
                <a:lnTo>
                  <a:pt x="36484" y="95996"/>
                </a:lnTo>
                <a:lnTo>
                  <a:pt x="36484" y="95036"/>
                </a:lnTo>
                <a:lnTo>
                  <a:pt x="35524" y="95996"/>
                </a:lnTo>
                <a:close/>
              </a:path>
              <a:path w="71048" h="156484">
                <a:moveTo>
                  <a:pt x="35524" y="156484"/>
                </a:moveTo>
                <a:lnTo>
                  <a:pt x="70561" y="86410"/>
                </a:lnTo>
                <a:lnTo>
                  <a:pt x="35524" y="155524"/>
                </a:lnTo>
                <a:lnTo>
                  <a:pt x="34564" y="155524"/>
                </a:lnTo>
                <a:lnTo>
                  <a:pt x="34564" y="156484"/>
                </a:lnTo>
                <a:lnTo>
                  <a:pt x="35524" y="156484"/>
                </a:lnTo>
                <a:close/>
              </a:path>
              <a:path w="71048" h="156484">
                <a:moveTo>
                  <a:pt x="36484" y="960"/>
                </a:moveTo>
                <a:lnTo>
                  <a:pt x="37444" y="1920"/>
                </a:lnTo>
                <a:lnTo>
                  <a:pt x="38404" y="2895"/>
                </a:lnTo>
                <a:lnTo>
                  <a:pt x="38405" y="85434"/>
                </a:lnTo>
                <a:lnTo>
                  <a:pt x="39365" y="85435"/>
                </a:lnTo>
                <a:lnTo>
                  <a:pt x="39364" y="1920"/>
                </a:lnTo>
                <a:lnTo>
                  <a:pt x="38404" y="960"/>
                </a:lnTo>
                <a:lnTo>
                  <a:pt x="37444" y="0"/>
                </a:lnTo>
                <a:lnTo>
                  <a:pt x="33604" y="0"/>
                </a:lnTo>
                <a:lnTo>
                  <a:pt x="32644" y="960"/>
                </a:lnTo>
                <a:lnTo>
                  <a:pt x="32644" y="85435"/>
                </a:lnTo>
                <a:lnTo>
                  <a:pt x="32644" y="2895"/>
                </a:lnTo>
                <a:lnTo>
                  <a:pt x="33604" y="1920"/>
                </a:lnTo>
                <a:lnTo>
                  <a:pt x="34564" y="960"/>
                </a:lnTo>
                <a:lnTo>
                  <a:pt x="36484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3" name="object 453"/>
          <p:cNvSpPr/>
          <p:nvPr/>
        </p:nvSpPr>
        <p:spPr>
          <a:xfrm>
            <a:off x="4482343" y="1030772"/>
            <a:ext cx="67193" cy="112318"/>
          </a:xfrm>
          <a:custGeom>
            <a:avLst/>
            <a:gdLst/>
            <a:ahLst/>
            <a:cxnLst/>
            <a:rect l="l" t="t" r="r" b="b"/>
            <a:pathLst>
              <a:path w="67193" h="112318">
                <a:moveTo>
                  <a:pt x="25923" y="99837"/>
                </a:moveTo>
                <a:lnTo>
                  <a:pt x="22082" y="98892"/>
                </a:lnTo>
                <a:lnTo>
                  <a:pt x="19202" y="97917"/>
                </a:lnTo>
                <a:lnTo>
                  <a:pt x="16322" y="96956"/>
                </a:lnTo>
                <a:lnTo>
                  <a:pt x="13441" y="96012"/>
                </a:lnTo>
                <a:lnTo>
                  <a:pt x="11521" y="95051"/>
                </a:lnTo>
                <a:lnTo>
                  <a:pt x="8641" y="94076"/>
                </a:lnTo>
                <a:lnTo>
                  <a:pt x="6720" y="93116"/>
                </a:lnTo>
                <a:lnTo>
                  <a:pt x="5760" y="92171"/>
                </a:lnTo>
                <a:lnTo>
                  <a:pt x="3840" y="91211"/>
                </a:lnTo>
                <a:lnTo>
                  <a:pt x="2880" y="90236"/>
                </a:lnTo>
                <a:lnTo>
                  <a:pt x="960" y="90236"/>
                </a:lnTo>
                <a:lnTo>
                  <a:pt x="960" y="91211"/>
                </a:lnTo>
                <a:lnTo>
                  <a:pt x="0" y="91211"/>
                </a:lnTo>
                <a:lnTo>
                  <a:pt x="0" y="101772"/>
                </a:lnTo>
                <a:lnTo>
                  <a:pt x="960" y="102732"/>
                </a:lnTo>
                <a:lnTo>
                  <a:pt x="960" y="103677"/>
                </a:lnTo>
                <a:lnTo>
                  <a:pt x="1920" y="104637"/>
                </a:lnTo>
                <a:lnTo>
                  <a:pt x="2880" y="105613"/>
                </a:lnTo>
                <a:lnTo>
                  <a:pt x="4800" y="106573"/>
                </a:lnTo>
                <a:lnTo>
                  <a:pt x="6720" y="107518"/>
                </a:lnTo>
                <a:lnTo>
                  <a:pt x="8641" y="108478"/>
                </a:lnTo>
                <a:lnTo>
                  <a:pt x="11521" y="108478"/>
                </a:lnTo>
                <a:lnTo>
                  <a:pt x="13441" y="109453"/>
                </a:lnTo>
                <a:lnTo>
                  <a:pt x="16322" y="110398"/>
                </a:lnTo>
                <a:lnTo>
                  <a:pt x="19202" y="111358"/>
                </a:lnTo>
                <a:lnTo>
                  <a:pt x="23042" y="111358"/>
                </a:lnTo>
                <a:lnTo>
                  <a:pt x="25923" y="112318"/>
                </a:lnTo>
                <a:lnTo>
                  <a:pt x="34549" y="112318"/>
                </a:lnTo>
                <a:lnTo>
                  <a:pt x="39364" y="111358"/>
                </a:lnTo>
                <a:lnTo>
                  <a:pt x="44150" y="110398"/>
                </a:lnTo>
                <a:lnTo>
                  <a:pt x="48950" y="108478"/>
                </a:lnTo>
                <a:lnTo>
                  <a:pt x="52791" y="106573"/>
                </a:lnTo>
                <a:lnTo>
                  <a:pt x="55671" y="103677"/>
                </a:lnTo>
                <a:lnTo>
                  <a:pt x="59512" y="100797"/>
                </a:lnTo>
                <a:lnTo>
                  <a:pt x="62392" y="97917"/>
                </a:lnTo>
                <a:lnTo>
                  <a:pt x="64312" y="93116"/>
                </a:lnTo>
                <a:lnTo>
                  <a:pt x="66233" y="89291"/>
                </a:lnTo>
                <a:lnTo>
                  <a:pt x="67193" y="84490"/>
                </a:lnTo>
                <a:lnTo>
                  <a:pt x="67193" y="75849"/>
                </a:lnTo>
                <a:lnTo>
                  <a:pt x="66233" y="72009"/>
                </a:lnTo>
                <a:lnTo>
                  <a:pt x="64312" y="69128"/>
                </a:lnTo>
                <a:lnTo>
                  <a:pt x="63352" y="65288"/>
                </a:lnTo>
                <a:lnTo>
                  <a:pt x="61432" y="62407"/>
                </a:lnTo>
                <a:lnTo>
                  <a:pt x="58552" y="60487"/>
                </a:lnTo>
                <a:lnTo>
                  <a:pt x="56631" y="57607"/>
                </a:lnTo>
                <a:lnTo>
                  <a:pt x="53751" y="55686"/>
                </a:lnTo>
                <a:lnTo>
                  <a:pt x="50871" y="54726"/>
                </a:lnTo>
                <a:lnTo>
                  <a:pt x="47990" y="52806"/>
                </a:lnTo>
                <a:lnTo>
                  <a:pt x="45110" y="50886"/>
                </a:lnTo>
                <a:lnTo>
                  <a:pt x="42230" y="49926"/>
                </a:lnTo>
                <a:lnTo>
                  <a:pt x="38389" y="48005"/>
                </a:lnTo>
                <a:lnTo>
                  <a:pt x="35524" y="47045"/>
                </a:lnTo>
                <a:lnTo>
                  <a:pt x="32644" y="45125"/>
                </a:lnTo>
                <a:lnTo>
                  <a:pt x="29763" y="44165"/>
                </a:lnTo>
                <a:lnTo>
                  <a:pt x="26868" y="42245"/>
                </a:lnTo>
                <a:lnTo>
                  <a:pt x="24963" y="40325"/>
                </a:lnTo>
                <a:lnTo>
                  <a:pt x="22082" y="39364"/>
                </a:lnTo>
                <a:lnTo>
                  <a:pt x="20162" y="37444"/>
                </a:lnTo>
                <a:lnTo>
                  <a:pt x="19202" y="34564"/>
                </a:lnTo>
                <a:lnTo>
                  <a:pt x="17282" y="32644"/>
                </a:lnTo>
                <a:lnTo>
                  <a:pt x="17282" y="23042"/>
                </a:lnTo>
                <a:lnTo>
                  <a:pt x="18242" y="21122"/>
                </a:lnTo>
                <a:lnTo>
                  <a:pt x="19202" y="19202"/>
                </a:lnTo>
                <a:lnTo>
                  <a:pt x="20162" y="17282"/>
                </a:lnTo>
                <a:lnTo>
                  <a:pt x="21122" y="16322"/>
                </a:lnTo>
                <a:lnTo>
                  <a:pt x="23042" y="15377"/>
                </a:lnTo>
                <a:lnTo>
                  <a:pt x="24963" y="14401"/>
                </a:lnTo>
                <a:lnTo>
                  <a:pt x="26868" y="13441"/>
                </a:lnTo>
                <a:lnTo>
                  <a:pt x="29763" y="12481"/>
                </a:lnTo>
                <a:lnTo>
                  <a:pt x="31683" y="11536"/>
                </a:lnTo>
                <a:lnTo>
                  <a:pt x="38389" y="11536"/>
                </a:lnTo>
                <a:lnTo>
                  <a:pt x="41269" y="12481"/>
                </a:lnTo>
                <a:lnTo>
                  <a:pt x="44150" y="13441"/>
                </a:lnTo>
                <a:lnTo>
                  <a:pt x="46070" y="14401"/>
                </a:lnTo>
                <a:lnTo>
                  <a:pt x="48950" y="14401"/>
                </a:lnTo>
                <a:lnTo>
                  <a:pt x="50871" y="16322"/>
                </a:lnTo>
                <a:lnTo>
                  <a:pt x="52791" y="17282"/>
                </a:lnTo>
                <a:lnTo>
                  <a:pt x="53751" y="17282"/>
                </a:lnTo>
                <a:lnTo>
                  <a:pt x="55671" y="18242"/>
                </a:lnTo>
                <a:lnTo>
                  <a:pt x="56631" y="19202"/>
                </a:lnTo>
                <a:lnTo>
                  <a:pt x="59512" y="19202"/>
                </a:lnTo>
                <a:lnTo>
                  <a:pt x="59512" y="18242"/>
                </a:lnTo>
                <a:lnTo>
                  <a:pt x="60472" y="18242"/>
                </a:lnTo>
                <a:lnTo>
                  <a:pt x="60472" y="8656"/>
                </a:lnTo>
                <a:lnTo>
                  <a:pt x="59512" y="7696"/>
                </a:lnTo>
                <a:lnTo>
                  <a:pt x="59512" y="6720"/>
                </a:lnTo>
                <a:lnTo>
                  <a:pt x="58552" y="6720"/>
                </a:lnTo>
                <a:lnTo>
                  <a:pt x="58552" y="5760"/>
                </a:lnTo>
                <a:lnTo>
                  <a:pt x="57591" y="5760"/>
                </a:lnTo>
                <a:lnTo>
                  <a:pt x="55671" y="4815"/>
                </a:lnTo>
                <a:lnTo>
                  <a:pt x="53751" y="3855"/>
                </a:lnTo>
                <a:lnTo>
                  <a:pt x="51831" y="2880"/>
                </a:lnTo>
                <a:lnTo>
                  <a:pt x="49911" y="1920"/>
                </a:lnTo>
                <a:lnTo>
                  <a:pt x="47045" y="1920"/>
                </a:lnTo>
                <a:lnTo>
                  <a:pt x="45110" y="975"/>
                </a:lnTo>
                <a:lnTo>
                  <a:pt x="42230" y="975"/>
                </a:lnTo>
                <a:lnTo>
                  <a:pt x="40325" y="0"/>
                </a:lnTo>
                <a:lnTo>
                  <a:pt x="30708" y="0"/>
                </a:lnTo>
                <a:lnTo>
                  <a:pt x="25923" y="975"/>
                </a:lnTo>
                <a:lnTo>
                  <a:pt x="22082" y="1920"/>
                </a:lnTo>
                <a:lnTo>
                  <a:pt x="18242" y="2880"/>
                </a:lnTo>
                <a:lnTo>
                  <a:pt x="14401" y="4815"/>
                </a:lnTo>
                <a:lnTo>
                  <a:pt x="11521" y="7696"/>
                </a:lnTo>
                <a:lnTo>
                  <a:pt x="8641" y="9601"/>
                </a:lnTo>
                <a:lnTo>
                  <a:pt x="6720" y="12481"/>
                </a:lnTo>
                <a:lnTo>
                  <a:pt x="4800" y="16322"/>
                </a:lnTo>
                <a:lnTo>
                  <a:pt x="2880" y="20162"/>
                </a:lnTo>
                <a:lnTo>
                  <a:pt x="1920" y="24002"/>
                </a:lnTo>
                <a:lnTo>
                  <a:pt x="1920" y="32644"/>
                </a:lnTo>
                <a:lnTo>
                  <a:pt x="2880" y="36484"/>
                </a:lnTo>
                <a:lnTo>
                  <a:pt x="4800" y="40325"/>
                </a:lnTo>
                <a:lnTo>
                  <a:pt x="5760" y="43205"/>
                </a:lnTo>
                <a:lnTo>
                  <a:pt x="7680" y="46085"/>
                </a:lnTo>
                <a:lnTo>
                  <a:pt x="9601" y="48005"/>
                </a:lnTo>
                <a:lnTo>
                  <a:pt x="12481" y="50886"/>
                </a:lnTo>
                <a:lnTo>
                  <a:pt x="15361" y="52806"/>
                </a:lnTo>
                <a:lnTo>
                  <a:pt x="18242" y="54726"/>
                </a:lnTo>
                <a:lnTo>
                  <a:pt x="21122" y="55686"/>
                </a:lnTo>
                <a:lnTo>
                  <a:pt x="24002" y="57607"/>
                </a:lnTo>
                <a:lnTo>
                  <a:pt x="26868" y="59527"/>
                </a:lnTo>
                <a:lnTo>
                  <a:pt x="29763" y="60487"/>
                </a:lnTo>
                <a:lnTo>
                  <a:pt x="32644" y="62407"/>
                </a:lnTo>
                <a:lnTo>
                  <a:pt x="35524" y="63367"/>
                </a:lnTo>
                <a:lnTo>
                  <a:pt x="39364" y="64328"/>
                </a:lnTo>
                <a:lnTo>
                  <a:pt x="41269" y="66248"/>
                </a:lnTo>
                <a:lnTo>
                  <a:pt x="44150" y="68168"/>
                </a:lnTo>
                <a:lnTo>
                  <a:pt x="46070" y="69128"/>
                </a:lnTo>
                <a:lnTo>
                  <a:pt x="47990" y="71048"/>
                </a:lnTo>
                <a:lnTo>
                  <a:pt x="49911" y="73929"/>
                </a:lnTo>
                <a:lnTo>
                  <a:pt x="50871" y="75849"/>
                </a:lnTo>
                <a:lnTo>
                  <a:pt x="51831" y="78729"/>
                </a:lnTo>
                <a:lnTo>
                  <a:pt x="51831" y="84490"/>
                </a:lnTo>
                <a:lnTo>
                  <a:pt x="50871" y="87370"/>
                </a:lnTo>
                <a:lnTo>
                  <a:pt x="49911" y="89291"/>
                </a:lnTo>
                <a:lnTo>
                  <a:pt x="48950" y="91211"/>
                </a:lnTo>
                <a:lnTo>
                  <a:pt x="47990" y="93116"/>
                </a:lnTo>
                <a:lnTo>
                  <a:pt x="46070" y="95051"/>
                </a:lnTo>
                <a:lnTo>
                  <a:pt x="44150" y="96012"/>
                </a:lnTo>
                <a:lnTo>
                  <a:pt x="41269" y="97917"/>
                </a:lnTo>
                <a:lnTo>
                  <a:pt x="39364" y="98892"/>
                </a:lnTo>
                <a:lnTo>
                  <a:pt x="36484" y="98892"/>
                </a:lnTo>
                <a:lnTo>
                  <a:pt x="33588" y="99837"/>
                </a:lnTo>
                <a:lnTo>
                  <a:pt x="25923" y="998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4" name="object 454"/>
          <p:cNvSpPr/>
          <p:nvPr/>
        </p:nvSpPr>
        <p:spPr>
          <a:xfrm>
            <a:off x="4567778" y="1024067"/>
            <a:ext cx="62392" cy="118064"/>
          </a:xfrm>
          <a:custGeom>
            <a:avLst/>
            <a:gdLst/>
            <a:ahLst/>
            <a:cxnLst/>
            <a:rect l="l" t="t" r="r" b="b"/>
            <a:pathLst>
              <a:path w="62392" h="118064">
                <a:moveTo>
                  <a:pt x="12481" y="960"/>
                </a:moveTo>
                <a:lnTo>
                  <a:pt x="12481" y="0"/>
                </a:lnTo>
                <a:lnTo>
                  <a:pt x="192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04"/>
                </a:lnTo>
                <a:lnTo>
                  <a:pt x="0" y="1904"/>
                </a:lnTo>
                <a:lnTo>
                  <a:pt x="0" y="115183"/>
                </a:lnTo>
                <a:lnTo>
                  <a:pt x="960" y="116159"/>
                </a:lnTo>
                <a:lnTo>
                  <a:pt x="960" y="117104"/>
                </a:lnTo>
                <a:lnTo>
                  <a:pt x="3840" y="117104"/>
                </a:lnTo>
                <a:lnTo>
                  <a:pt x="4800" y="118064"/>
                </a:lnTo>
                <a:lnTo>
                  <a:pt x="9601" y="118064"/>
                </a:lnTo>
                <a:lnTo>
                  <a:pt x="10561" y="117104"/>
                </a:lnTo>
                <a:lnTo>
                  <a:pt x="13441" y="117104"/>
                </a:lnTo>
                <a:lnTo>
                  <a:pt x="13441" y="116159"/>
                </a:lnTo>
                <a:lnTo>
                  <a:pt x="14401" y="116159"/>
                </a:lnTo>
                <a:lnTo>
                  <a:pt x="14401" y="72953"/>
                </a:lnTo>
                <a:lnTo>
                  <a:pt x="46070" y="115183"/>
                </a:lnTo>
                <a:lnTo>
                  <a:pt x="47030" y="115183"/>
                </a:lnTo>
                <a:lnTo>
                  <a:pt x="47030" y="116159"/>
                </a:lnTo>
                <a:lnTo>
                  <a:pt x="48005" y="116159"/>
                </a:lnTo>
                <a:lnTo>
                  <a:pt x="48005" y="117104"/>
                </a:lnTo>
                <a:lnTo>
                  <a:pt x="51846" y="117104"/>
                </a:lnTo>
                <a:lnTo>
                  <a:pt x="52806" y="118064"/>
                </a:lnTo>
                <a:lnTo>
                  <a:pt x="58552" y="118064"/>
                </a:lnTo>
                <a:lnTo>
                  <a:pt x="59527" y="117104"/>
                </a:lnTo>
                <a:lnTo>
                  <a:pt x="61432" y="117104"/>
                </a:lnTo>
                <a:lnTo>
                  <a:pt x="62392" y="116159"/>
                </a:lnTo>
                <a:lnTo>
                  <a:pt x="62392" y="112318"/>
                </a:lnTo>
                <a:lnTo>
                  <a:pt x="61432" y="112318"/>
                </a:lnTo>
                <a:lnTo>
                  <a:pt x="60472" y="111343"/>
                </a:lnTo>
                <a:lnTo>
                  <a:pt x="29763" y="71033"/>
                </a:lnTo>
                <a:lnTo>
                  <a:pt x="57591" y="43190"/>
                </a:lnTo>
                <a:lnTo>
                  <a:pt x="58552" y="42230"/>
                </a:lnTo>
                <a:lnTo>
                  <a:pt x="59527" y="41269"/>
                </a:lnTo>
                <a:lnTo>
                  <a:pt x="59527" y="37429"/>
                </a:lnTo>
                <a:lnTo>
                  <a:pt x="57591" y="37429"/>
                </a:lnTo>
                <a:lnTo>
                  <a:pt x="56631" y="36469"/>
                </a:lnTo>
                <a:lnTo>
                  <a:pt x="48005" y="36469"/>
                </a:lnTo>
                <a:lnTo>
                  <a:pt x="47030" y="37429"/>
                </a:lnTo>
                <a:lnTo>
                  <a:pt x="45125" y="37429"/>
                </a:lnTo>
                <a:lnTo>
                  <a:pt x="44165" y="38389"/>
                </a:lnTo>
                <a:lnTo>
                  <a:pt x="43190" y="39349"/>
                </a:lnTo>
                <a:lnTo>
                  <a:pt x="14401" y="71033"/>
                </a:lnTo>
                <a:lnTo>
                  <a:pt x="14401" y="960"/>
                </a:lnTo>
                <a:lnTo>
                  <a:pt x="12481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5" name="object 455"/>
          <p:cNvSpPr/>
          <p:nvPr/>
        </p:nvSpPr>
        <p:spPr>
          <a:xfrm>
            <a:off x="4646493" y="1060536"/>
            <a:ext cx="14401" cy="81594"/>
          </a:xfrm>
          <a:custGeom>
            <a:avLst/>
            <a:gdLst/>
            <a:ahLst/>
            <a:cxnLst/>
            <a:rect l="l" t="t" r="r" b="b"/>
            <a:pathLst>
              <a:path w="14401" h="81594">
                <a:moveTo>
                  <a:pt x="1920" y="960"/>
                </a:move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78714"/>
                </a:lnTo>
                <a:lnTo>
                  <a:pt x="960" y="79689"/>
                </a:lnTo>
                <a:lnTo>
                  <a:pt x="960" y="80634"/>
                </a:lnTo>
                <a:lnTo>
                  <a:pt x="3840" y="80634"/>
                </a:lnTo>
                <a:lnTo>
                  <a:pt x="4800" y="81594"/>
                </a:lnTo>
                <a:lnTo>
                  <a:pt x="9601" y="81594"/>
                </a:lnTo>
                <a:lnTo>
                  <a:pt x="10561" y="80634"/>
                </a:lnTo>
                <a:lnTo>
                  <a:pt x="13441" y="80634"/>
                </a:lnTo>
                <a:lnTo>
                  <a:pt x="13441" y="79689"/>
                </a:lnTo>
                <a:lnTo>
                  <a:pt x="14401" y="79689"/>
                </a:lnTo>
                <a:lnTo>
                  <a:pt x="14401" y="1920"/>
                </a:lnTo>
                <a:lnTo>
                  <a:pt x="13441" y="960"/>
                </a:lnTo>
                <a:lnTo>
                  <a:pt x="12481" y="960"/>
                </a:lnTo>
                <a:lnTo>
                  <a:pt x="11521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6" name="object 456"/>
          <p:cNvSpPr/>
          <p:nvPr/>
        </p:nvSpPr>
        <p:spPr>
          <a:xfrm>
            <a:off x="4645533" y="1029812"/>
            <a:ext cx="17282" cy="16337"/>
          </a:xfrm>
          <a:custGeom>
            <a:avLst/>
            <a:gdLst/>
            <a:ahLst/>
            <a:cxnLst/>
            <a:rect l="l" t="t" r="r" b="b"/>
            <a:pathLst>
              <a:path w="17282" h="16337">
                <a:moveTo>
                  <a:pt x="17282" y="7680"/>
                </a:moveTo>
                <a:lnTo>
                  <a:pt x="17282" y="4815"/>
                </a:lnTo>
                <a:lnTo>
                  <a:pt x="16322" y="2880"/>
                </a:lnTo>
                <a:lnTo>
                  <a:pt x="15361" y="960"/>
                </a:lnTo>
                <a:lnTo>
                  <a:pt x="13441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2880"/>
                </a:lnTo>
                <a:lnTo>
                  <a:pt x="0" y="13441"/>
                </a:lnTo>
                <a:lnTo>
                  <a:pt x="1920" y="14401"/>
                </a:lnTo>
                <a:lnTo>
                  <a:pt x="2880" y="15361"/>
                </a:lnTo>
                <a:lnTo>
                  <a:pt x="4800" y="16337"/>
                </a:lnTo>
                <a:lnTo>
                  <a:pt x="11521" y="16337"/>
                </a:lnTo>
                <a:lnTo>
                  <a:pt x="13441" y="15361"/>
                </a:lnTo>
                <a:lnTo>
                  <a:pt x="15361" y="14401"/>
                </a:lnTo>
                <a:lnTo>
                  <a:pt x="16322" y="13441"/>
                </a:lnTo>
                <a:lnTo>
                  <a:pt x="17282" y="11521"/>
                </a:lnTo>
                <a:lnTo>
                  <a:pt x="17282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7" name="object 457"/>
          <p:cNvSpPr/>
          <p:nvPr/>
        </p:nvSpPr>
        <p:spPr>
          <a:xfrm>
            <a:off x="4686818" y="1024067"/>
            <a:ext cx="13441" cy="118064"/>
          </a:xfrm>
          <a:custGeom>
            <a:avLst/>
            <a:gdLst/>
            <a:ahLst/>
            <a:cxnLst/>
            <a:rect l="l" t="t" r="r" b="b"/>
            <a:pathLst>
              <a:path w="13441" h="118064">
                <a:moveTo>
                  <a:pt x="960" y="117104"/>
                </a:moveTo>
                <a:lnTo>
                  <a:pt x="2880" y="117104"/>
                </a:lnTo>
                <a:lnTo>
                  <a:pt x="3840" y="118064"/>
                </a:lnTo>
                <a:lnTo>
                  <a:pt x="9601" y="118064"/>
                </a:lnTo>
                <a:lnTo>
                  <a:pt x="10561" y="117104"/>
                </a:lnTo>
                <a:lnTo>
                  <a:pt x="12481" y="117104"/>
                </a:lnTo>
                <a:lnTo>
                  <a:pt x="13441" y="116159"/>
                </a:lnTo>
                <a:lnTo>
                  <a:pt x="13441" y="960"/>
                </a:lnTo>
                <a:lnTo>
                  <a:pt x="12481" y="960"/>
                </a:lnTo>
                <a:lnTo>
                  <a:pt x="1152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116159"/>
                </a:lnTo>
                <a:lnTo>
                  <a:pt x="960" y="1171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8" name="object 458"/>
          <p:cNvSpPr/>
          <p:nvPr/>
        </p:nvSpPr>
        <p:spPr>
          <a:xfrm>
            <a:off x="4726167" y="1024067"/>
            <a:ext cx="13441" cy="118064"/>
          </a:xfrm>
          <a:custGeom>
            <a:avLst/>
            <a:gdLst/>
            <a:ahLst/>
            <a:cxnLst/>
            <a:rect l="l" t="t" r="r" b="b"/>
            <a:pathLst>
              <a:path w="13441" h="118064">
                <a:moveTo>
                  <a:pt x="960" y="117104"/>
                </a:moveTo>
                <a:lnTo>
                  <a:pt x="3840" y="117104"/>
                </a:lnTo>
                <a:lnTo>
                  <a:pt x="4800" y="118064"/>
                </a:lnTo>
                <a:lnTo>
                  <a:pt x="9601" y="118064"/>
                </a:lnTo>
                <a:lnTo>
                  <a:pt x="10561" y="117104"/>
                </a:lnTo>
                <a:lnTo>
                  <a:pt x="13441" y="117104"/>
                </a:lnTo>
                <a:lnTo>
                  <a:pt x="13441" y="960"/>
                </a:lnTo>
                <a:lnTo>
                  <a:pt x="12481" y="960"/>
                </a:lnTo>
                <a:lnTo>
                  <a:pt x="1152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116159"/>
                </a:lnTo>
                <a:lnTo>
                  <a:pt x="960" y="1171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9" name="object 459"/>
          <p:cNvSpPr/>
          <p:nvPr/>
        </p:nvSpPr>
        <p:spPr>
          <a:xfrm>
            <a:off x="4803937" y="1029812"/>
            <a:ext cx="17266" cy="16337"/>
          </a:xfrm>
          <a:custGeom>
            <a:avLst/>
            <a:gdLst/>
            <a:ahLst/>
            <a:cxnLst/>
            <a:rect l="l" t="t" r="r" b="b"/>
            <a:pathLst>
              <a:path w="17266" h="16337">
                <a:moveTo>
                  <a:pt x="17266" y="7680"/>
                </a:moveTo>
                <a:lnTo>
                  <a:pt x="17266" y="4815"/>
                </a:lnTo>
                <a:lnTo>
                  <a:pt x="16306" y="2880"/>
                </a:lnTo>
                <a:lnTo>
                  <a:pt x="15361" y="960"/>
                </a:lnTo>
                <a:lnTo>
                  <a:pt x="14386" y="0"/>
                </a:lnTo>
                <a:lnTo>
                  <a:pt x="2865" y="0"/>
                </a:lnTo>
                <a:lnTo>
                  <a:pt x="1920" y="960"/>
                </a:lnTo>
                <a:lnTo>
                  <a:pt x="960" y="2880"/>
                </a:lnTo>
                <a:lnTo>
                  <a:pt x="0" y="4815"/>
                </a:lnTo>
                <a:lnTo>
                  <a:pt x="0" y="11521"/>
                </a:lnTo>
                <a:lnTo>
                  <a:pt x="960" y="13441"/>
                </a:lnTo>
                <a:lnTo>
                  <a:pt x="1920" y="14401"/>
                </a:lnTo>
                <a:lnTo>
                  <a:pt x="2865" y="15361"/>
                </a:lnTo>
                <a:lnTo>
                  <a:pt x="5745" y="16337"/>
                </a:lnTo>
                <a:lnTo>
                  <a:pt x="12481" y="16337"/>
                </a:lnTo>
                <a:lnTo>
                  <a:pt x="14386" y="15361"/>
                </a:lnTo>
                <a:lnTo>
                  <a:pt x="15361" y="14401"/>
                </a:lnTo>
                <a:lnTo>
                  <a:pt x="16306" y="13441"/>
                </a:lnTo>
                <a:lnTo>
                  <a:pt x="17266" y="11521"/>
                </a:lnTo>
                <a:lnTo>
                  <a:pt x="17266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0" name="object 460"/>
          <p:cNvSpPr/>
          <p:nvPr/>
        </p:nvSpPr>
        <p:spPr>
          <a:xfrm>
            <a:off x="4805857" y="1060536"/>
            <a:ext cx="13441" cy="81594"/>
          </a:xfrm>
          <a:custGeom>
            <a:avLst/>
            <a:gdLst/>
            <a:ahLst/>
            <a:cxnLst/>
            <a:rect l="l" t="t" r="r" b="b"/>
            <a:pathLst>
              <a:path w="13441" h="81594">
                <a:moveTo>
                  <a:pt x="13441" y="960"/>
                </a:moveTo>
                <a:lnTo>
                  <a:pt x="11506" y="960"/>
                </a:lnTo>
                <a:lnTo>
                  <a:pt x="11506" y="0"/>
                </a:lnTo>
                <a:lnTo>
                  <a:pt x="3825" y="0"/>
                </a:lnTo>
                <a:lnTo>
                  <a:pt x="2880" y="960"/>
                </a:lnTo>
                <a:lnTo>
                  <a:pt x="0" y="960"/>
                </a:lnTo>
                <a:lnTo>
                  <a:pt x="0" y="79689"/>
                </a:lnTo>
                <a:lnTo>
                  <a:pt x="944" y="80634"/>
                </a:lnTo>
                <a:lnTo>
                  <a:pt x="3825" y="80634"/>
                </a:lnTo>
                <a:lnTo>
                  <a:pt x="4785" y="81594"/>
                </a:lnTo>
                <a:lnTo>
                  <a:pt x="9601" y="81594"/>
                </a:lnTo>
                <a:lnTo>
                  <a:pt x="10561" y="80634"/>
                </a:lnTo>
                <a:lnTo>
                  <a:pt x="12466" y="80634"/>
                </a:lnTo>
                <a:lnTo>
                  <a:pt x="13441" y="79689"/>
                </a:lnTo>
                <a:lnTo>
                  <a:pt x="13441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1" name="object 461"/>
          <p:cNvSpPr/>
          <p:nvPr/>
        </p:nvSpPr>
        <p:spPr>
          <a:xfrm>
            <a:off x="4845207" y="1059576"/>
            <a:ext cx="65288" cy="82555"/>
          </a:xfrm>
          <a:custGeom>
            <a:avLst/>
            <a:gdLst/>
            <a:ahLst/>
            <a:cxnLst/>
            <a:rect l="l" t="t" r="r" b="b"/>
            <a:pathLst>
              <a:path w="65288" h="82555">
                <a:moveTo>
                  <a:pt x="0" y="2880"/>
                </a:moveTo>
                <a:lnTo>
                  <a:pt x="0" y="80650"/>
                </a:lnTo>
                <a:lnTo>
                  <a:pt x="960" y="80650"/>
                </a:lnTo>
                <a:lnTo>
                  <a:pt x="960" y="81594"/>
                </a:lnTo>
                <a:lnTo>
                  <a:pt x="3840" y="81594"/>
                </a:lnTo>
                <a:lnTo>
                  <a:pt x="4800" y="82555"/>
                </a:lnTo>
                <a:lnTo>
                  <a:pt x="9601" y="82555"/>
                </a:lnTo>
                <a:lnTo>
                  <a:pt x="10561" y="81594"/>
                </a:lnTo>
                <a:lnTo>
                  <a:pt x="13441" y="81594"/>
                </a:lnTo>
                <a:lnTo>
                  <a:pt x="13441" y="80650"/>
                </a:lnTo>
                <a:lnTo>
                  <a:pt x="14401" y="80650"/>
                </a:lnTo>
                <a:lnTo>
                  <a:pt x="14401" y="26883"/>
                </a:lnTo>
                <a:lnTo>
                  <a:pt x="18242" y="22082"/>
                </a:lnTo>
                <a:lnTo>
                  <a:pt x="22082" y="18242"/>
                </a:lnTo>
                <a:lnTo>
                  <a:pt x="24963" y="15361"/>
                </a:lnTo>
                <a:lnTo>
                  <a:pt x="28803" y="13441"/>
                </a:lnTo>
                <a:lnTo>
                  <a:pt x="31683" y="12481"/>
                </a:lnTo>
                <a:lnTo>
                  <a:pt x="40325" y="12481"/>
                </a:lnTo>
                <a:lnTo>
                  <a:pt x="42245" y="13441"/>
                </a:lnTo>
                <a:lnTo>
                  <a:pt x="45125" y="14401"/>
                </a:lnTo>
                <a:lnTo>
                  <a:pt x="46085" y="16322"/>
                </a:lnTo>
                <a:lnTo>
                  <a:pt x="48006" y="18242"/>
                </a:lnTo>
                <a:lnTo>
                  <a:pt x="48966" y="20162"/>
                </a:lnTo>
                <a:lnTo>
                  <a:pt x="49926" y="22082"/>
                </a:lnTo>
                <a:lnTo>
                  <a:pt x="50886" y="24963"/>
                </a:lnTo>
                <a:lnTo>
                  <a:pt x="51846" y="27843"/>
                </a:lnTo>
                <a:lnTo>
                  <a:pt x="51846" y="80650"/>
                </a:lnTo>
                <a:lnTo>
                  <a:pt x="52806" y="81594"/>
                </a:lnTo>
                <a:lnTo>
                  <a:pt x="55671" y="81594"/>
                </a:lnTo>
                <a:lnTo>
                  <a:pt x="56647" y="82555"/>
                </a:lnTo>
                <a:lnTo>
                  <a:pt x="61447" y="82555"/>
                </a:lnTo>
                <a:lnTo>
                  <a:pt x="62392" y="81594"/>
                </a:lnTo>
                <a:lnTo>
                  <a:pt x="64328" y="81594"/>
                </a:lnTo>
                <a:lnTo>
                  <a:pt x="65288" y="80650"/>
                </a:lnTo>
                <a:lnTo>
                  <a:pt x="65288" y="23042"/>
                </a:lnTo>
                <a:lnTo>
                  <a:pt x="64328" y="19202"/>
                </a:lnTo>
                <a:lnTo>
                  <a:pt x="63352" y="15361"/>
                </a:lnTo>
                <a:lnTo>
                  <a:pt x="61447" y="12481"/>
                </a:lnTo>
                <a:lnTo>
                  <a:pt x="59512" y="9601"/>
                </a:lnTo>
                <a:lnTo>
                  <a:pt x="57607" y="6720"/>
                </a:lnTo>
                <a:lnTo>
                  <a:pt x="54726" y="3840"/>
                </a:lnTo>
                <a:lnTo>
                  <a:pt x="50886" y="2880"/>
                </a:lnTo>
                <a:lnTo>
                  <a:pt x="48006" y="960"/>
                </a:lnTo>
                <a:lnTo>
                  <a:pt x="43205" y="0"/>
                </a:lnTo>
                <a:lnTo>
                  <a:pt x="33604" y="0"/>
                </a:lnTo>
                <a:lnTo>
                  <a:pt x="29763" y="960"/>
                </a:lnTo>
                <a:lnTo>
                  <a:pt x="25923" y="2880"/>
                </a:lnTo>
                <a:lnTo>
                  <a:pt x="21122" y="5760"/>
                </a:lnTo>
                <a:lnTo>
                  <a:pt x="17282" y="8641"/>
                </a:lnTo>
                <a:lnTo>
                  <a:pt x="12481" y="13441"/>
                </a:lnTo>
                <a:lnTo>
                  <a:pt x="12481" y="1920"/>
                </a:lnTo>
                <a:lnTo>
                  <a:pt x="10561" y="1920"/>
                </a:lnTo>
                <a:lnTo>
                  <a:pt x="10561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2" name="object 462"/>
          <p:cNvSpPr/>
          <p:nvPr/>
        </p:nvSpPr>
        <p:spPr>
          <a:xfrm>
            <a:off x="4923922" y="1040373"/>
            <a:ext cx="49926" cy="102717"/>
          </a:xfrm>
          <a:custGeom>
            <a:avLst/>
            <a:gdLst/>
            <a:ahLst/>
            <a:cxnLst/>
            <a:rect l="l" t="t" r="r" b="b"/>
            <a:pathLst>
              <a:path w="49926" h="102717">
                <a:moveTo>
                  <a:pt x="15361" y="91196"/>
                </a:moveTo>
                <a:lnTo>
                  <a:pt x="17282" y="94076"/>
                </a:lnTo>
                <a:lnTo>
                  <a:pt x="19202" y="96011"/>
                </a:lnTo>
                <a:lnTo>
                  <a:pt x="21122" y="97916"/>
                </a:lnTo>
                <a:lnTo>
                  <a:pt x="23042" y="99852"/>
                </a:lnTo>
                <a:lnTo>
                  <a:pt x="25923" y="100797"/>
                </a:lnTo>
                <a:lnTo>
                  <a:pt x="28803" y="101757"/>
                </a:lnTo>
                <a:lnTo>
                  <a:pt x="31683" y="102717"/>
                </a:lnTo>
                <a:lnTo>
                  <a:pt x="37444" y="102717"/>
                </a:lnTo>
                <a:lnTo>
                  <a:pt x="38404" y="101757"/>
                </a:lnTo>
                <a:lnTo>
                  <a:pt x="43205" y="101757"/>
                </a:lnTo>
                <a:lnTo>
                  <a:pt x="44165" y="100797"/>
                </a:lnTo>
                <a:lnTo>
                  <a:pt x="46085" y="100797"/>
                </a:lnTo>
                <a:lnTo>
                  <a:pt x="47045" y="99852"/>
                </a:lnTo>
                <a:lnTo>
                  <a:pt x="48006" y="99852"/>
                </a:lnTo>
                <a:lnTo>
                  <a:pt x="48966" y="98877"/>
                </a:lnTo>
                <a:lnTo>
                  <a:pt x="48966" y="97916"/>
                </a:lnTo>
                <a:lnTo>
                  <a:pt x="49926" y="96972"/>
                </a:lnTo>
                <a:lnTo>
                  <a:pt x="49926" y="89291"/>
                </a:lnTo>
                <a:lnTo>
                  <a:pt x="48966" y="89291"/>
                </a:lnTo>
                <a:lnTo>
                  <a:pt x="48966" y="88315"/>
                </a:lnTo>
                <a:lnTo>
                  <a:pt x="46085" y="88315"/>
                </a:lnTo>
                <a:lnTo>
                  <a:pt x="45125" y="89291"/>
                </a:lnTo>
                <a:lnTo>
                  <a:pt x="43205" y="89291"/>
                </a:lnTo>
                <a:lnTo>
                  <a:pt x="42245" y="90236"/>
                </a:lnTo>
                <a:lnTo>
                  <a:pt x="34564" y="90236"/>
                </a:lnTo>
                <a:lnTo>
                  <a:pt x="31683" y="89291"/>
                </a:lnTo>
                <a:lnTo>
                  <a:pt x="29763" y="86410"/>
                </a:lnTo>
                <a:lnTo>
                  <a:pt x="28803" y="83515"/>
                </a:lnTo>
                <a:lnTo>
                  <a:pt x="27843" y="79689"/>
                </a:lnTo>
                <a:lnTo>
                  <a:pt x="27843" y="32644"/>
                </a:lnTo>
                <a:lnTo>
                  <a:pt x="48006" y="32644"/>
                </a:lnTo>
                <a:lnTo>
                  <a:pt x="48966" y="31683"/>
                </a:lnTo>
                <a:lnTo>
                  <a:pt x="48966" y="30723"/>
                </a:lnTo>
                <a:lnTo>
                  <a:pt x="49926" y="29763"/>
                </a:lnTo>
                <a:lnTo>
                  <a:pt x="49926" y="23042"/>
                </a:lnTo>
                <a:lnTo>
                  <a:pt x="48966" y="22082"/>
                </a:lnTo>
                <a:lnTo>
                  <a:pt x="48966" y="21122"/>
                </a:lnTo>
                <a:lnTo>
                  <a:pt x="27843" y="21122"/>
                </a:lnTo>
                <a:lnTo>
                  <a:pt x="27843" y="1935"/>
                </a:lnTo>
                <a:lnTo>
                  <a:pt x="26883" y="1935"/>
                </a:lnTo>
                <a:lnTo>
                  <a:pt x="26883" y="960"/>
                </a:lnTo>
                <a:lnTo>
                  <a:pt x="25923" y="960"/>
                </a:lnTo>
                <a:lnTo>
                  <a:pt x="25923" y="0"/>
                </a:lnTo>
                <a:lnTo>
                  <a:pt x="16322" y="0"/>
                </a:lnTo>
                <a:lnTo>
                  <a:pt x="15361" y="960"/>
                </a:lnTo>
                <a:lnTo>
                  <a:pt x="14401" y="960"/>
                </a:lnTo>
                <a:lnTo>
                  <a:pt x="13441" y="1935"/>
                </a:lnTo>
                <a:lnTo>
                  <a:pt x="13441" y="21122"/>
                </a:lnTo>
                <a:lnTo>
                  <a:pt x="960" y="21122"/>
                </a:lnTo>
                <a:lnTo>
                  <a:pt x="960" y="23042"/>
                </a:lnTo>
                <a:lnTo>
                  <a:pt x="0" y="24002"/>
                </a:lnTo>
                <a:lnTo>
                  <a:pt x="0" y="28803"/>
                </a:lnTo>
                <a:lnTo>
                  <a:pt x="960" y="29763"/>
                </a:lnTo>
                <a:lnTo>
                  <a:pt x="960" y="30723"/>
                </a:lnTo>
                <a:lnTo>
                  <a:pt x="1920" y="31683"/>
                </a:lnTo>
                <a:lnTo>
                  <a:pt x="1920" y="32644"/>
                </a:lnTo>
                <a:lnTo>
                  <a:pt x="13441" y="32644"/>
                </a:lnTo>
                <a:lnTo>
                  <a:pt x="13441" y="80634"/>
                </a:lnTo>
                <a:lnTo>
                  <a:pt x="14401" y="84475"/>
                </a:lnTo>
                <a:lnTo>
                  <a:pt x="14401" y="88315"/>
                </a:lnTo>
                <a:lnTo>
                  <a:pt x="15361" y="91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3" name="object 463"/>
          <p:cNvSpPr/>
          <p:nvPr/>
        </p:nvSpPr>
        <p:spPr>
          <a:xfrm>
            <a:off x="4999771" y="1059576"/>
            <a:ext cx="55671" cy="48966"/>
          </a:xfrm>
          <a:custGeom>
            <a:avLst/>
            <a:gdLst/>
            <a:ahLst/>
            <a:cxnLst/>
            <a:rect l="l" t="t" r="r" b="b"/>
            <a:pathLst>
              <a:path w="55671" h="48966">
                <a:moveTo>
                  <a:pt x="3840" y="20162"/>
                </a:moveTo>
                <a:lnTo>
                  <a:pt x="5745" y="18242"/>
                </a:lnTo>
                <a:lnTo>
                  <a:pt x="7680" y="15361"/>
                </a:lnTo>
                <a:lnTo>
                  <a:pt x="9585" y="14401"/>
                </a:lnTo>
                <a:lnTo>
                  <a:pt x="12481" y="12481"/>
                </a:lnTo>
                <a:lnTo>
                  <a:pt x="15361" y="11521"/>
                </a:lnTo>
                <a:lnTo>
                  <a:pt x="18227" y="10561"/>
                </a:lnTo>
                <a:lnTo>
                  <a:pt x="27828" y="10561"/>
                </a:lnTo>
                <a:lnTo>
                  <a:pt x="32628" y="12481"/>
                </a:lnTo>
                <a:lnTo>
                  <a:pt x="36469" y="17282"/>
                </a:lnTo>
                <a:lnTo>
                  <a:pt x="40309" y="21122"/>
                </a:lnTo>
                <a:lnTo>
                  <a:pt x="41269" y="26883"/>
                </a:lnTo>
                <a:lnTo>
                  <a:pt x="41269" y="34564"/>
                </a:lnTo>
                <a:lnTo>
                  <a:pt x="0" y="34564"/>
                </a:lnTo>
                <a:lnTo>
                  <a:pt x="0" y="30723"/>
                </a:lnTo>
                <a:lnTo>
                  <a:pt x="0" y="48966"/>
                </a:lnTo>
                <a:lnTo>
                  <a:pt x="0" y="44165"/>
                </a:lnTo>
                <a:lnTo>
                  <a:pt x="52791" y="44165"/>
                </a:lnTo>
                <a:lnTo>
                  <a:pt x="53751" y="43205"/>
                </a:lnTo>
                <a:lnTo>
                  <a:pt x="54711" y="42245"/>
                </a:lnTo>
                <a:lnTo>
                  <a:pt x="55671" y="40325"/>
                </a:lnTo>
                <a:lnTo>
                  <a:pt x="55671" y="30723"/>
                </a:lnTo>
                <a:lnTo>
                  <a:pt x="54711" y="25923"/>
                </a:lnTo>
                <a:lnTo>
                  <a:pt x="53751" y="22082"/>
                </a:lnTo>
                <a:lnTo>
                  <a:pt x="51831" y="17282"/>
                </a:lnTo>
                <a:lnTo>
                  <a:pt x="49911" y="13441"/>
                </a:lnTo>
                <a:lnTo>
                  <a:pt x="47030" y="10561"/>
                </a:lnTo>
                <a:lnTo>
                  <a:pt x="45110" y="7680"/>
                </a:lnTo>
                <a:lnTo>
                  <a:pt x="41269" y="4800"/>
                </a:lnTo>
                <a:lnTo>
                  <a:pt x="37429" y="2880"/>
                </a:lnTo>
                <a:lnTo>
                  <a:pt x="32628" y="960"/>
                </a:lnTo>
                <a:lnTo>
                  <a:pt x="27828" y="0"/>
                </a:lnTo>
                <a:lnTo>
                  <a:pt x="16306" y="0"/>
                </a:lnTo>
                <a:lnTo>
                  <a:pt x="11521" y="960"/>
                </a:lnTo>
                <a:lnTo>
                  <a:pt x="6705" y="2880"/>
                </a:lnTo>
                <a:lnTo>
                  <a:pt x="1920" y="4800"/>
                </a:lnTo>
                <a:lnTo>
                  <a:pt x="960" y="27843"/>
                </a:lnTo>
                <a:lnTo>
                  <a:pt x="1920" y="24963"/>
                </a:lnTo>
                <a:lnTo>
                  <a:pt x="2865" y="22082"/>
                </a:lnTo>
                <a:lnTo>
                  <a:pt x="384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4" name="object 464"/>
          <p:cNvSpPr/>
          <p:nvPr/>
        </p:nvSpPr>
        <p:spPr>
          <a:xfrm>
            <a:off x="4985369" y="1064376"/>
            <a:ext cx="66233" cy="78714"/>
          </a:xfrm>
          <a:custGeom>
            <a:avLst/>
            <a:gdLst/>
            <a:ahLst/>
            <a:cxnLst/>
            <a:rect l="l" t="t" r="r" b="b"/>
            <a:pathLst>
              <a:path w="66233" h="78714">
                <a:moveTo>
                  <a:pt x="0" y="30723"/>
                </a:moveTo>
                <a:lnTo>
                  <a:pt x="0" y="44165"/>
                </a:lnTo>
                <a:lnTo>
                  <a:pt x="960" y="49926"/>
                </a:lnTo>
                <a:lnTo>
                  <a:pt x="1920" y="55686"/>
                </a:lnTo>
                <a:lnTo>
                  <a:pt x="3840" y="60472"/>
                </a:lnTo>
                <a:lnTo>
                  <a:pt x="6720" y="64312"/>
                </a:lnTo>
                <a:lnTo>
                  <a:pt x="9601" y="68168"/>
                </a:lnTo>
                <a:lnTo>
                  <a:pt x="12481" y="72008"/>
                </a:lnTo>
                <a:lnTo>
                  <a:pt x="16322" y="73913"/>
                </a:lnTo>
                <a:lnTo>
                  <a:pt x="21107" y="75849"/>
                </a:lnTo>
                <a:lnTo>
                  <a:pt x="25923" y="77754"/>
                </a:lnTo>
                <a:lnTo>
                  <a:pt x="31668" y="78714"/>
                </a:lnTo>
                <a:lnTo>
                  <a:pt x="41269" y="78714"/>
                </a:lnTo>
                <a:lnTo>
                  <a:pt x="45110" y="77754"/>
                </a:lnTo>
                <a:lnTo>
                  <a:pt x="47990" y="77754"/>
                </a:lnTo>
                <a:lnTo>
                  <a:pt x="50871" y="76794"/>
                </a:lnTo>
                <a:lnTo>
                  <a:pt x="53751" y="76794"/>
                </a:lnTo>
                <a:lnTo>
                  <a:pt x="56631" y="75849"/>
                </a:lnTo>
                <a:lnTo>
                  <a:pt x="58552" y="74874"/>
                </a:lnTo>
                <a:lnTo>
                  <a:pt x="60472" y="74874"/>
                </a:lnTo>
                <a:lnTo>
                  <a:pt x="62392" y="73913"/>
                </a:lnTo>
                <a:lnTo>
                  <a:pt x="64312" y="72969"/>
                </a:lnTo>
                <a:lnTo>
                  <a:pt x="65272" y="72008"/>
                </a:lnTo>
                <a:lnTo>
                  <a:pt x="66233" y="71033"/>
                </a:lnTo>
                <a:lnTo>
                  <a:pt x="66233" y="62407"/>
                </a:lnTo>
                <a:lnTo>
                  <a:pt x="65272" y="62407"/>
                </a:lnTo>
                <a:lnTo>
                  <a:pt x="65272" y="61447"/>
                </a:lnTo>
                <a:lnTo>
                  <a:pt x="62392" y="61447"/>
                </a:lnTo>
                <a:lnTo>
                  <a:pt x="61432" y="62407"/>
                </a:lnTo>
                <a:lnTo>
                  <a:pt x="59512" y="63352"/>
                </a:lnTo>
                <a:lnTo>
                  <a:pt x="58552" y="63352"/>
                </a:lnTo>
                <a:lnTo>
                  <a:pt x="56631" y="64312"/>
                </a:lnTo>
                <a:lnTo>
                  <a:pt x="53751" y="65288"/>
                </a:lnTo>
                <a:lnTo>
                  <a:pt x="51831" y="66233"/>
                </a:lnTo>
                <a:lnTo>
                  <a:pt x="48950" y="66233"/>
                </a:lnTo>
                <a:lnTo>
                  <a:pt x="46070" y="67193"/>
                </a:lnTo>
                <a:lnTo>
                  <a:pt x="34549" y="67193"/>
                </a:lnTo>
                <a:lnTo>
                  <a:pt x="30708" y="66233"/>
                </a:lnTo>
                <a:lnTo>
                  <a:pt x="27828" y="65288"/>
                </a:lnTo>
                <a:lnTo>
                  <a:pt x="24947" y="64312"/>
                </a:lnTo>
                <a:lnTo>
                  <a:pt x="22082" y="62407"/>
                </a:lnTo>
                <a:lnTo>
                  <a:pt x="20147" y="59512"/>
                </a:lnTo>
                <a:lnTo>
                  <a:pt x="18242" y="57607"/>
                </a:lnTo>
                <a:lnTo>
                  <a:pt x="16322" y="54726"/>
                </a:lnTo>
                <a:lnTo>
                  <a:pt x="15361" y="50886"/>
                </a:lnTo>
                <a:lnTo>
                  <a:pt x="15361" y="48005"/>
                </a:lnTo>
                <a:lnTo>
                  <a:pt x="14401" y="44165"/>
                </a:lnTo>
                <a:lnTo>
                  <a:pt x="14401" y="25923"/>
                </a:lnTo>
                <a:lnTo>
                  <a:pt x="15361" y="23042"/>
                </a:lnTo>
                <a:lnTo>
                  <a:pt x="16322" y="0"/>
                </a:lnTo>
                <a:lnTo>
                  <a:pt x="12481" y="2880"/>
                </a:lnTo>
                <a:lnTo>
                  <a:pt x="9601" y="6720"/>
                </a:lnTo>
                <a:lnTo>
                  <a:pt x="6720" y="9601"/>
                </a:lnTo>
                <a:lnTo>
                  <a:pt x="3840" y="14401"/>
                </a:lnTo>
                <a:lnTo>
                  <a:pt x="1920" y="19202"/>
                </a:lnTo>
                <a:lnTo>
                  <a:pt x="960" y="24963"/>
                </a:lnTo>
                <a:lnTo>
                  <a:pt x="0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5" name="object 465"/>
          <p:cNvSpPr/>
          <p:nvPr/>
        </p:nvSpPr>
        <p:spPr>
          <a:xfrm>
            <a:off x="5076565" y="1059576"/>
            <a:ext cx="65272" cy="82555"/>
          </a:xfrm>
          <a:custGeom>
            <a:avLst/>
            <a:gdLst/>
            <a:ahLst/>
            <a:cxnLst/>
            <a:rect l="l" t="t" r="r" b="b"/>
            <a:pathLst>
              <a:path w="65272" h="82555">
                <a:moveTo>
                  <a:pt x="61432" y="12481"/>
                </a:moveTo>
                <a:lnTo>
                  <a:pt x="59512" y="9601"/>
                </a:lnTo>
                <a:lnTo>
                  <a:pt x="57591" y="6720"/>
                </a:lnTo>
                <a:lnTo>
                  <a:pt x="54711" y="3840"/>
                </a:lnTo>
                <a:lnTo>
                  <a:pt x="50871" y="2880"/>
                </a:lnTo>
                <a:lnTo>
                  <a:pt x="47990" y="960"/>
                </a:lnTo>
                <a:lnTo>
                  <a:pt x="43190" y="0"/>
                </a:lnTo>
                <a:lnTo>
                  <a:pt x="33604" y="0"/>
                </a:lnTo>
                <a:lnTo>
                  <a:pt x="29763" y="960"/>
                </a:lnTo>
                <a:lnTo>
                  <a:pt x="24963" y="2880"/>
                </a:lnTo>
                <a:lnTo>
                  <a:pt x="21122" y="5760"/>
                </a:lnTo>
                <a:lnTo>
                  <a:pt x="17282" y="8641"/>
                </a:lnTo>
                <a:lnTo>
                  <a:pt x="12481" y="13441"/>
                </a:lnTo>
                <a:lnTo>
                  <a:pt x="12481" y="1920"/>
                </a:lnTo>
                <a:lnTo>
                  <a:pt x="10561" y="1920"/>
                </a:lnTo>
                <a:lnTo>
                  <a:pt x="10561" y="960"/>
                </a:lnTo>
                <a:lnTo>
                  <a:pt x="1920" y="960"/>
                </a:lnTo>
                <a:lnTo>
                  <a:pt x="1920" y="1920"/>
                </a:lnTo>
                <a:lnTo>
                  <a:pt x="0" y="1920"/>
                </a:lnTo>
                <a:lnTo>
                  <a:pt x="0" y="80650"/>
                </a:lnTo>
                <a:lnTo>
                  <a:pt x="960" y="80650"/>
                </a:lnTo>
                <a:lnTo>
                  <a:pt x="960" y="81594"/>
                </a:lnTo>
                <a:lnTo>
                  <a:pt x="3840" y="81594"/>
                </a:lnTo>
                <a:lnTo>
                  <a:pt x="4800" y="82555"/>
                </a:lnTo>
                <a:lnTo>
                  <a:pt x="9601" y="82555"/>
                </a:lnTo>
                <a:lnTo>
                  <a:pt x="10561" y="81594"/>
                </a:lnTo>
                <a:lnTo>
                  <a:pt x="13441" y="81594"/>
                </a:lnTo>
                <a:lnTo>
                  <a:pt x="13441" y="80650"/>
                </a:lnTo>
                <a:lnTo>
                  <a:pt x="14401" y="79674"/>
                </a:lnTo>
                <a:lnTo>
                  <a:pt x="14401" y="26883"/>
                </a:lnTo>
                <a:lnTo>
                  <a:pt x="18242" y="22082"/>
                </a:lnTo>
                <a:lnTo>
                  <a:pt x="21122" y="18242"/>
                </a:lnTo>
                <a:lnTo>
                  <a:pt x="24963" y="15361"/>
                </a:lnTo>
                <a:lnTo>
                  <a:pt x="28803" y="13441"/>
                </a:lnTo>
                <a:lnTo>
                  <a:pt x="31668" y="12481"/>
                </a:lnTo>
                <a:lnTo>
                  <a:pt x="40325" y="12481"/>
                </a:lnTo>
                <a:lnTo>
                  <a:pt x="42230" y="13441"/>
                </a:lnTo>
                <a:lnTo>
                  <a:pt x="44150" y="14401"/>
                </a:lnTo>
                <a:lnTo>
                  <a:pt x="46070" y="16322"/>
                </a:lnTo>
                <a:lnTo>
                  <a:pt x="47990" y="18242"/>
                </a:lnTo>
                <a:lnTo>
                  <a:pt x="48950" y="20162"/>
                </a:lnTo>
                <a:lnTo>
                  <a:pt x="49911" y="22082"/>
                </a:lnTo>
                <a:lnTo>
                  <a:pt x="50871" y="24963"/>
                </a:lnTo>
                <a:lnTo>
                  <a:pt x="50871" y="27843"/>
                </a:lnTo>
                <a:lnTo>
                  <a:pt x="51831" y="30723"/>
                </a:lnTo>
                <a:lnTo>
                  <a:pt x="51831" y="80650"/>
                </a:lnTo>
                <a:lnTo>
                  <a:pt x="52791" y="81594"/>
                </a:lnTo>
                <a:lnTo>
                  <a:pt x="54711" y="81594"/>
                </a:lnTo>
                <a:lnTo>
                  <a:pt x="55671" y="82555"/>
                </a:lnTo>
                <a:lnTo>
                  <a:pt x="61432" y="82555"/>
                </a:lnTo>
                <a:lnTo>
                  <a:pt x="61432" y="81594"/>
                </a:lnTo>
                <a:lnTo>
                  <a:pt x="64312" y="81594"/>
                </a:lnTo>
                <a:lnTo>
                  <a:pt x="65272" y="80650"/>
                </a:lnTo>
                <a:lnTo>
                  <a:pt x="65272" y="23042"/>
                </a:lnTo>
                <a:lnTo>
                  <a:pt x="64312" y="19202"/>
                </a:lnTo>
                <a:lnTo>
                  <a:pt x="63352" y="15361"/>
                </a:lnTo>
                <a:lnTo>
                  <a:pt x="61432" y="12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6" name="object 466"/>
          <p:cNvSpPr/>
          <p:nvPr/>
        </p:nvSpPr>
        <p:spPr>
          <a:xfrm>
            <a:off x="5161041" y="1059576"/>
            <a:ext cx="53766" cy="83515"/>
          </a:xfrm>
          <a:custGeom>
            <a:avLst/>
            <a:gdLst/>
            <a:ahLst/>
            <a:cxnLst/>
            <a:rect l="l" t="t" r="r" b="b"/>
            <a:pathLst>
              <a:path w="53766" h="83515">
                <a:moveTo>
                  <a:pt x="960" y="74874"/>
                </a:moveTo>
                <a:lnTo>
                  <a:pt x="960" y="75834"/>
                </a:lnTo>
                <a:lnTo>
                  <a:pt x="1920" y="76809"/>
                </a:lnTo>
                <a:lnTo>
                  <a:pt x="2880" y="77769"/>
                </a:lnTo>
                <a:lnTo>
                  <a:pt x="3840" y="78714"/>
                </a:lnTo>
                <a:lnTo>
                  <a:pt x="4800" y="78714"/>
                </a:lnTo>
                <a:lnTo>
                  <a:pt x="6720" y="79674"/>
                </a:lnTo>
                <a:lnTo>
                  <a:pt x="7680" y="80650"/>
                </a:lnTo>
                <a:lnTo>
                  <a:pt x="9601" y="80650"/>
                </a:lnTo>
                <a:lnTo>
                  <a:pt x="11521" y="81594"/>
                </a:lnTo>
                <a:lnTo>
                  <a:pt x="14401" y="82555"/>
                </a:lnTo>
                <a:lnTo>
                  <a:pt x="16322" y="82555"/>
                </a:lnTo>
                <a:lnTo>
                  <a:pt x="19202" y="83515"/>
                </a:lnTo>
                <a:lnTo>
                  <a:pt x="28803" y="83515"/>
                </a:lnTo>
                <a:lnTo>
                  <a:pt x="32644" y="82555"/>
                </a:lnTo>
                <a:lnTo>
                  <a:pt x="36484" y="81594"/>
                </a:lnTo>
                <a:lnTo>
                  <a:pt x="40309" y="80650"/>
                </a:lnTo>
                <a:lnTo>
                  <a:pt x="43205" y="78714"/>
                </a:lnTo>
                <a:lnTo>
                  <a:pt x="46085" y="76809"/>
                </a:lnTo>
                <a:lnTo>
                  <a:pt x="48950" y="74874"/>
                </a:lnTo>
                <a:lnTo>
                  <a:pt x="50871" y="71993"/>
                </a:lnTo>
                <a:lnTo>
                  <a:pt x="51831" y="69113"/>
                </a:lnTo>
                <a:lnTo>
                  <a:pt x="53766" y="66248"/>
                </a:lnTo>
                <a:lnTo>
                  <a:pt x="53766" y="52806"/>
                </a:lnTo>
                <a:lnTo>
                  <a:pt x="52791" y="50886"/>
                </a:lnTo>
                <a:lnTo>
                  <a:pt x="50871" y="48005"/>
                </a:lnTo>
                <a:lnTo>
                  <a:pt x="49926" y="46085"/>
                </a:lnTo>
                <a:lnTo>
                  <a:pt x="47990" y="44165"/>
                </a:lnTo>
                <a:lnTo>
                  <a:pt x="46085" y="43205"/>
                </a:lnTo>
                <a:lnTo>
                  <a:pt x="44150" y="41285"/>
                </a:lnTo>
                <a:lnTo>
                  <a:pt x="42245" y="40325"/>
                </a:lnTo>
                <a:lnTo>
                  <a:pt x="39364" y="39364"/>
                </a:lnTo>
                <a:lnTo>
                  <a:pt x="37429" y="37444"/>
                </a:lnTo>
                <a:lnTo>
                  <a:pt x="34564" y="36484"/>
                </a:lnTo>
                <a:lnTo>
                  <a:pt x="32644" y="35524"/>
                </a:lnTo>
                <a:lnTo>
                  <a:pt x="29763" y="34564"/>
                </a:lnTo>
                <a:lnTo>
                  <a:pt x="27843" y="34564"/>
                </a:lnTo>
                <a:lnTo>
                  <a:pt x="24963" y="33604"/>
                </a:lnTo>
                <a:lnTo>
                  <a:pt x="23042" y="32644"/>
                </a:lnTo>
                <a:lnTo>
                  <a:pt x="21122" y="30723"/>
                </a:lnTo>
                <a:lnTo>
                  <a:pt x="20162" y="29763"/>
                </a:lnTo>
                <a:lnTo>
                  <a:pt x="18242" y="28803"/>
                </a:lnTo>
                <a:lnTo>
                  <a:pt x="17282" y="26883"/>
                </a:lnTo>
                <a:lnTo>
                  <a:pt x="16322" y="25923"/>
                </a:lnTo>
                <a:lnTo>
                  <a:pt x="15361" y="24002"/>
                </a:lnTo>
                <a:lnTo>
                  <a:pt x="15361" y="18242"/>
                </a:lnTo>
                <a:lnTo>
                  <a:pt x="16322" y="17282"/>
                </a:lnTo>
                <a:lnTo>
                  <a:pt x="17282" y="16322"/>
                </a:lnTo>
                <a:lnTo>
                  <a:pt x="18242" y="14401"/>
                </a:lnTo>
                <a:lnTo>
                  <a:pt x="19202" y="13441"/>
                </a:lnTo>
                <a:lnTo>
                  <a:pt x="20162" y="12481"/>
                </a:lnTo>
                <a:lnTo>
                  <a:pt x="22082" y="12481"/>
                </a:lnTo>
                <a:lnTo>
                  <a:pt x="23042" y="11521"/>
                </a:lnTo>
                <a:lnTo>
                  <a:pt x="24963" y="10561"/>
                </a:lnTo>
                <a:lnTo>
                  <a:pt x="32644" y="10561"/>
                </a:lnTo>
                <a:lnTo>
                  <a:pt x="34564" y="11521"/>
                </a:lnTo>
                <a:lnTo>
                  <a:pt x="36484" y="11521"/>
                </a:lnTo>
                <a:lnTo>
                  <a:pt x="38404" y="12481"/>
                </a:lnTo>
                <a:lnTo>
                  <a:pt x="40309" y="13441"/>
                </a:lnTo>
                <a:lnTo>
                  <a:pt x="42245" y="13441"/>
                </a:lnTo>
                <a:lnTo>
                  <a:pt x="43205" y="14401"/>
                </a:lnTo>
                <a:lnTo>
                  <a:pt x="45110" y="15361"/>
                </a:lnTo>
                <a:lnTo>
                  <a:pt x="46085" y="15361"/>
                </a:lnTo>
                <a:lnTo>
                  <a:pt x="47045" y="16322"/>
                </a:lnTo>
                <a:lnTo>
                  <a:pt x="48950" y="16322"/>
                </a:lnTo>
                <a:lnTo>
                  <a:pt x="48950" y="15361"/>
                </a:lnTo>
                <a:lnTo>
                  <a:pt x="49926" y="15361"/>
                </a:lnTo>
                <a:lnTo>
                  <a:pt x="49926" y="6720"/>
                </a:lnTo>
                <a:lnTo>
                  <a:pt x="48950" y="5760"/>
                </a:lnTo>
                <a:lnTo>
                  <a:pt x="47990" y="4800"/>
                </a:lnTo>
                <a:lnTo>
                  <a:pt x="47045" y="3840"/>
                </a:lnTo>
                <a:lnTo>
                  <a:pt x="45110" y="3840"/>
                </a:lnTo>
                <a:lnTo>
                  <a:pt x="44150" y="2880"/>
                </a:lnTo>
                <a:lnTo>
                  <a:pt x="43205" y="1920"/>
                </a:lnTo>
                <a:lnTo>
                  <a:pt x="41269" y="1920"/>
                </a:lnTo>
                <a:lnTo>
                  <a:pt x="39364" y="960"/>
                </a:lnTo>
                <a:lnTo>
                  <a:pt x="38404" y="960"/>
                </a:lnTo>
                <a:lnTo>
                  <a:pt x="35524" y="0"/>
                </a:lnTo>
                <a:lnTo>
                  <a:pt x="24963" y="0"/>
                </a:lnTo>
                <a:lnTo>
                  <a:pt x="21122" y="960"/>
                </a:lnTo>
                <a:lnTo>
                  <a:pt x="17282" y="1920"/>
                </a:lnTo>
                <a:lnTo>
                  <a:pt x="14401" y="2880"/>
                </a:lnTo>
                <a:lnTo>
                  <a:pt x="11521" y="4800"/>
                </a:lnTo>
                <a:lnTo>
                  <a:pt x="8641" y="6720"/>
                </a:lnTo>
                <a:lnTo>
                  <a:pt x="6720" y="8641"/>
                </a:lnTo>
                <a:lnTo>
                  <a:pt x="4800" y="11521"/>
                </a:lnTo>
                <a:lnTo>
                  <a:pt x="3840" y="14401"/>
                </a:lnTo>
                <a:lnTo>
                  <a:pt x="2880" y="16322"/>
                </a:lnTo>
                <a:lnTo>
                  <a:pt x="1920" y="19202"/>
                </a:lnTo>
                <a:lnTo>
                  <a:pt x="1920" y="25923"/>
                </a:lnTo>
                <a:lnTo>
                  <a:pt x="2880" y="28803"/>
                </a:lnTo>
                <a:lnTo>
                  <a:pt x="3840" y="30723"/>
                </a:lnTo>
                <a:lnTo>
                  <a:pt x="4800" y="33604"/>
                </a:lnTo>
                <a:lnTo>
                  <a:pt x="6720" y="35524"/>
                </a:lnTo>
                <a:lnTo>
                  <a:pt x="7680" y="37444"/>
                </a:lnTo>
                <a:lnTo>
                  <a:pt x="9601" y="39364"/>
                </a:lnTo>
                <a:lnTo>
                  <a:pt x="12481" y="40325"/>
                </a:lnTo>
                <a:lnTo>
                  <a:pt x="14401" y="42245"/>
                </a:lnTo>
                <a:lnTo>
                  <a:pt x="16322" y="43205"/>
                </a:lnTo>
                <a:lnTo>
                  <a:pt x="19202" y="44165"/>
                </a:lnTo>
                <a:lnTo>
                  <a:pt x="21122" y="45125"/>
                </a:lnTo>
                <a:lnTo>
                  <a:pt x="24002" y="46085"/>
                </a:lnTo>
                <a:lnTo>
                  <a:pt x="25923" y="47045"/>
                </a:lnTo>
                <a:lnTo>
                  <a:pt x="27843" y="48005"/>
                </a:lnTo>
                <a:lnTo>
                  <a:pt x="30723" y="48966"/>
                </a:lnTo>
                <a:lnTo>
                  <a:pt x="32644" y="49926"/>
                </a:lnTo>
                <a:lnTo>
                  <a:pt x="34564" y="50886"/>
                </a:lnTo>
                <a:lnTo>
                  <a:pt x="36484" y="51846"/>
                </a:lnTo>
                <a:lnTo>
                  <a:pt x="37429" y="52806"/>
                </a:lnTo>
                <a:lnTo>
                  <a:pt x="38404" y="54726"/>
                </a:lnTo>
                <a:lnTo>
                  <a:pt x="39364" y="55686"/>
                </a:lnTo>
                <a:lnTo>
                  <a:pt x="40309" y="57591"/>
                </a:lnTo>
                <a:lnTo>
                  <a:pt x="40309" y="64312"/>
                </a:lnTo>
                <a:lnTo>
                  <a:pt x="39364" y="65272"/>
                </a:lnTo>
                <a:lnTo>
                  <a:pt x="38404" y="67208"/>
                </a:lnTo>
                <a:lnTo>
                  <a:pt x="37429" y="68153"/>
                </a:lnTo>
                <a:lnTo>
                  <a:pt x="35524" y="69113"/>
                </a:lnTo>
                <a:lnTo>
                  <a:pt x="34564" y="70088"/>
                </a:lnTo>
                <a:lnTo>
                  <a:pt x="32644" y="71033"/>
                </a:lnTo>
                <a:lnTo>
                  <a:pt x="30723" y="71033"/>
                </a:lnTo>
                <a:lnTo>
                  <a:pt x="28803" y="71993"/>
                </a:lnTo>
                <a:lnTo>
                  <a:pt x="18242" y="71993"/>
                </a:lnTo>
                <a:lnTo>
                  <a:pt x="16322" y="71033"/>
                </a:lnTo>
                <a:lnTo>
                  <a:pt x="13441" y="70088"/>
                </a:lnTo>
                <a:lnTo>
                  <a:pt x="11521" y="69113"/>
                </a:lnTo>
                <a:lnTo>
                  <a:pt x="9601" y="68153"/>
                </a:lnTo>
                <a:lnTo>
                  <a:pt x="7680" y="67208"/>
                </a:lnTo>
                <a:lnTo>
                  <a:pt x="6720" y="67208"/>
                </a:lnTo>
                <a:lnTo>
                  <a:pt x="5760" y="66248"/>
                </a:lnTo>
                <a:lnTo>
                  <a:pt x="3840" y="65272"/>
                </a:lnTo>
                <a:lnTo>
                  <a:pt x="960" y="65272"/>
                </a:lnTo>
                <a:lnTo>
                  <a:pt x="960" y="67208"/>
                </a:lnTo>
                <a:lnTo>
                  <a:pt x="0" y="68153"/>
                </a:lnTo>
                <a:lnTo>
                  <a:pt x="0" y="73929"/>
                </a:lnTo>
                <a:lnTo>
                  <a:pt x="960" y="74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7" name="object 467"/>
          <p:cNvSpPr/>
          <p:nvPr/>
        </p:nvSpPr>
        <p:spPr>
          <a:xfrm>
            <a:off x="5233035" y="1029812"/>
            <a:ext cx="17282" cy="16337"/>
          </a:xfrm>
          <a:custGeom>
            <a:avLst/>
            <a:gdLst/>
            <a:ahLst/>
            <a:cxnLst/>
            <a:rect l="l" t="t" r="r" b="b"/>
            <a:pathLst>
              <a:path w="17282" h="16337">
                <a:moveTo>
                  <a:pt x="960" y="13441"/>
                </a:moveTo>
                <a:lnTo>
                  <a:pt x="1920" y="14401"/>
                </a:lnTo>
                <a:lnTo>
                  <a:pt x="2880" y="15361"/>
                </a:lnTo>
                <a:lnTo>
                  <a:pt x="5760" y="16337"/>
                </a:lnTo>
                <a:lnTo>
                  <a:pt x="12481" y="16337"/>
                </a:lnTo>
                <a:lnTo>
                  <a:pt x="14401" y="15361"/>
                </a:lnTo>
                <a:lnTo>
                  <a:pt x="15361" y="14401"/>
                </a:lnTo>
                <a:lnTo>
                  <a:pt x="17282" y="13441"/>
                </a:lnTo>
                <a:lnTo>
                  <a:pt x="17282" y="2880"/>
                </a:lnTo>
                <a:lnTo>
                  <a:pt x="15361" y="960"/>
                </a:lnTo>
                <a:lnTo>
                  <a:pt x="1440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2880"/>
                </a:lnTo>
                <a:lnTo>
                  <a:pt x="0" y="4815"/>
                </a:lnTo>
                <a:lnTo>
                  <a:pt x="0" y="11521"/>
                </a:lnTo>
                <a:lnTo>
                  <a:pt x="96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8" name="object 468"/>
          <p:cNvSpPr/>
          <p:nvPr/>
        </p:nvSpPr>
        <p:spPr>
          <a:xfrm>
            <a:off x="5234955" y="1060536"/>
            <a:ext cx="14401" cy="81594"/>
          </a:xfrm>
          <a:custGeom>
            <a:avLst/>
            <a:gdLst/>
            <a:ahLst/>
            <a:cxnLst/>
            <a:rect l="l" t="t" r="r" b="b"/>
            <a:pathLst>
              <a:path w="14401" h="81594">
                <a:moveTo>
                  <a:pt x="0" y="1920"/>
                </a:moveTo>
                <a:lnTo>
                  <a:pt x="0" y="79689"/>
                </a:lnTo>
                <a:lnTo>
                  <a:pt x="960" y="79689"/>
                </a:lnTo>
                <a:lnTo>
                  <a:pt x="960" y="80634"/>
                </a:lnTo>
                <a:lnTo>
                  <a:pt x="3840" y="80634"/>
                </a:lnTo>
                <a:lnTo>
                  <a:pt x="4800" y="81594"/>
                </a:lnTo>
                <a:lnTo>
                  <a:pt x="9601" y="81594"/>
                </a:lnTo>
                <a:lnTo>
                  <a:pt x="10561" y="80634"/>
                </a:lnTo>
                <a:lnTo>
                  <a:pt x="13441" y="80634"/>
                </a:lnTo>
                <a:lnTo>
                  <a:pt x="13441" y="79689"/>
                </a:lnTo>
                <a:lnTo>
                  <a:pt x="14401" y="79689"/>
                </a:lnTo>
                <a:lnTo>
                  <a:pt x="14401" y="1920"/>
                </a:lnTo>
                <a:lnTo>
                  <a:pt x="13441" y="1920"/>
                </a:lnTo>
                <a:lnTo>
                  <a:pt x="13441" y="960"/>
                </a:lnTo>
                <a:lnTo>
                  <a:pt x="12481" y="960"/>
                </a:lnTo>
                <a:lnTo>
                  <a:pt x="11521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9" name="object 469"/>
          <p:cNvSpPr/>
          <p:nvPr/>
        </p:nvSpPr>
        <p:spPr>
          <a:xfrm>
            <a:off x="5264718" y="1060536"/>
            <a:ext cx="71993" cy="81594"/>
          </a:xfrm>
          <a:custGeom>
            <a:avLst/>
            <a:gdLst/>
            <a:ahLst/>
            <a:cxnLst/>
            <a:rect l="l" t="t" r="r" b="b"/>
            <a:pathLst>
              <a:path w="71993" h="81594">
                <a:moveTo>
                  <a:pt x="26883" y="78714"/>
                </a:moveTo>
                <a:lnTo>
                  <a:pt x="26883" y="79689"/>
                </a:lnTo>
                <a:lnTo>
                  <a:pt x="27828" y="79689"/>
                </a:lnTo>
                <a:lnTo>
                  <a:pt x="28803" y="80634"/>
                </a:lnTo>
                <a:lnTo>
                  <a:pt x="31668" y="80634"/>
                </a:lnTo>
                <a:lnTo>
                  <a:pt x="32644" y="81594"/>
                </a:lnTo>
                <a:lnTo>
                  <a:pt x="36484" y="81594"/>
                </a:lnTo>
                <a:lnTo>
                  <a:pt x="36484" y="66248"/>
                </a:lnTo>
                <a:lnTo>
                  <a:pt x="37444" y="81594"/>
                </a:lnTo>
                <a:lnTo>
                  <a:pt x="39349" y="81594"/>
                </a:lnTo>
                <a:lnTo>
                  <a:pt x="40325" y="80634"/>
                </a:lnTo>
                <a:lnTo>
                  <a:pt x="44165" y="80634"/>
                </a:lnTo>
                <a:lnTo>
                  <a:pt x="44165" y="79689"/>
                </a:lnTo>
                <a:lnTo>
                  <a:pt x="45110" y="79689"/>
                </a:lnTo>
                <a:lnTo>
                  <a:pt x="45110" y="78714"/>
                </a:lnTo>
                <a:lnTo>
                  <a:pt x="46070" y="77754"/>
                </a:lnTo>
                <a:lnTo>
                  <a:pt x="71993" y="5760"/>
                </a:lnTo>
                <a:lnTo>
                  <a:pt x="71993" y="960"/>
                </a:lnTo>
                <a:lnTo>
                  <a:pt x="71033" y="960"/>
                </a:lnTo>
                <a:lnTo>
                  <a:pt x="70073" y="0"/>
                </a:lnTo>
                <a:lnTo>
                  <a:pt x="61432" y="0"/>
                </a:lnTo>
                <a:lnTo>
                  <a:pt x="60472" y="960"/>
                </a:lnTo>
                <a:lnTo>
                  <a:pt x="58552" y="960"/>
                </a:lnTo>
                <a:lnTo>
                  <a:pt x="58552" y="2880"/>
                </a:lnTo>
                <a:lnTo>
                  <a:pt x="36484" y="65288"/>
                </a:lnTo>
                <a:lnTo>
                  <a:pt x="14401" y="2880"/>
                </a:lnTo>
                <a:lnTo>
                  <a:pt x="14401" y="1920"/>
                </a:lnTo>
                <a:lnTo>
                  <a:pt x="13441" y="960"/>
                </a:lnTo>
                <a:lnTo>
                  <a:pt x="12481" y="960"/>
                </a:lnTo>
                <a:lnTo>
                  <a:pt x="11521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4800"/>
                </a:lnTo>
                <a:lnTo>
                  <a:pt x="960" y="5760"/>
                </a:lnTo>
                <a:lnTo>
                  <a:pt x="26883" y="77754"/>
                </a:lnTo>
                <a:lnTo>
                  <a:pt x="26883" y="78714"/>
                </a:lnTo>
                <a:close/>
              </a:path>
              <a:path w="71993" h="81594">
                <a:moveTo>
                  <a:pt x="37444" y="81594"/>
                </a:moveTo>
                <a:lnTo>
                  <a:pt x="36484" y="66248"/>
                </a:lnTo>
                <a:lnTo>
                  <a:pt x="36484" y="81594"/>
                </a:lnTo>
                <a:lnTo>
                  <a:pt x="37444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0" name="object 470"/>
          <p:cNvSpPr/>
          <p:nvPr/>
        </p:nvSpPr>
        <p:spPr>
          <a:xfrm>
            <a:off x="5346313" y="1064376"/>
            <a:ext cx="66233" cy="78714"/>
          </a:xfrm>
          <a:custGeom>
            <a:avLst/>
            <a:gdLst/>
            <a:ahLst/>
            <a:cxnLst/>
            <a:rect l="l" t="t" r="r" b="b"/>
            <a:pathLst>
              <a:path w="66233" h="78714">
                <a:moveTo>
                  <a:pt x="0" y="30723"/>
                </a:moveTo>
                <a:lnTo>
                  <a:pt x="0" y="44165"/>
                </a:lnTo>
                <a:lnTo>
                  <a:pt x="960" y="49926"/>
                </a:lnTo>
                <a:lnTo>
                  <a:pt x="1920" y="55686"/>
                </a:lnTo>
                <a:lnTo>
                  <a:pt x="3840" y="60472"/>
                </a:lnTo>
                <a:lnTo>
                  <a:pt x="5760" y="64312"/>
                </a:lnTo>
                <a:lnTo>
                  <a:pt x="9601" y="68168"/>
                </a:lnTo>
                <a:lnTo>
                  <a:pt x="12481" y="72008"/>
                </a:lnTo>
                <a:lnTo>
                  <a:pt x="16322" y="73913"/>
                </a:lnTo>
                <a:lnTo>
                  <a:pt x="21122" y="75849"/>
                </a:lnTo>
                <a:lnTo>
                  <a:pt x="25923" y="77754"/>
                </a:lnTo>
                <a:lnTo>
                  <a:pt x="31683" y="78714"/>
                </a:lnTo>
                <a:lnTo>
                  <a:pt x="41285" y="78714"/>
                </a:lnTo>
                <a:lnTo>
                  <a:pt x="45125" y="77754"/>
                </a:lnTo>
                <a:lnTo>
                  <a:pt x="47990" y="77754"/>
                </a:lnTo>
                <a:lnTo>
                  <a:pt x="50871" y="76794"/>
                </a:lnTo>
                <a:lnTo>
                  <a:pt x="53766" y="76794"/>
                </a:lnTo>
                <a:lnTo>
                  <a:pt x="56647" y="75849"/>
                </a:lnTo>
                <a:lnTo>
                  <a:pt x="58552" y="74874"/>
                </a:lnTo>
                <a:lnTo>
                  <a:pt x="60487" y="74874"/>
                </a:lnTo>
                <a:lnTo>
                  <a:pt x="62392" y="73913"/>
                </a:lnTo>
                <a:lnTo>
                  <a:pt x="63352" y="72969"/>
                </a:lnTo>
                <a:lnTo>
                  <a:pt x="64328" y="72969"/>
                </a:lnTo>
                <a:lnTo>
                  <a:pt x="65272" y="72008"/>
                </a:lnTo>
                <a:lnTo>
                  <a:pt x="65272" y="71033"/>
                </a:lnTo>
                <a:lnTo>
                  <a:pt x="66233" y="71033"/>
                </a:lnTo>
                <a:lnTo>
                  <a:pt x="66233" y="62407"/>
                </a:lnTo>
                <a:lnTo>
                  <a:pt x="65272" y="62407"/>
                </a:lnTo>
                <a:lnTo>
                  <a:pt x="65272" y="61447"/>
                </a:lnTo>
                <a:lnTo>
                  <a:pt x="62392" y="61447"/>
                </a:lnTo>
                <a:lnTo>
                  <a:pt x="61432" y="62407"/>
                </a:lnTo>
                <a:lnTo>
                  <a:pt x="59512" y="63352"/>
                </a:lnTo>
                <a:lnTo>
                  <a:pt x="57607" y="63352"/>
                </a:lnTo>
                <a:lnTo>
                  <a:pt x="55671" y="64312"/>
                </a:lnTo>
                <a:lnTo>
                  <a:pt x="53766" y="65288"/>
                </a:lnTo>
                <a:lnTo>
                  <a:pt x="51831" y="66233"/>
                </a:lnTo>
                <a:lnTo>
                  <a:pt x="48966" y="66233"/>
                </a:lnTo>
                <a:lnTo>
                  <a:pt x="46085" y="67193"/>
                </a:lnTo>
                <a:lnTo>
                  <a:pt x="34564" y="67193"/>
                </a:lnTo>
                <a:lnTo>
                  <a:pt x="30723" y="66233"/>
                </a:lnTo>
                <a:lnTo>
                  <a:pt x="27843" y="65288"/>
                </a:lnTo>
                <a:lnTo>
                  <a:pt x="24003" y="64312"/>
                </a:lnTo>
                <a:lnTo>
                  <a:pt x="22082" y="62407"/>
                </a:lnTo>
                <a:lnTo>
                  <a:pt x="20162" y="59512"/>
                </a:lnTo>
                <a:lnTo>
                  <a:pt x="18242" y="57607"/>
                </a:lnTo>
                <a:lnTo>
                  <a:pt x="16322" y="54726"/>
                </a:lnTo>
                <a:lnTo>
                  <a:pt x="15361" y="50886"/>
                </a:lnTo>
                <a:lnTo>
                  <a:pt x="14401" y="48005"/>
                </a:lnTo>
                <a:lnTo>
                  <a:pt x="14401" y="25923"/>
                </a:lnTo>
                <a:lnTo>
                  <a:pt x="15361" y="23042"/>
                </a:lnTo>
                <a:lnTo>
                  <a:pt x="16322" y="0"/>
                </a:lnTo>
                <a:lnTo>
                  <a:pt x="12481" y="2880"/>
                </a:lnTo>
                <a:lnTo>
                  <a:pt x="9601" y="6720"/>
                </a:lnTo>
                <a:lnTo>
                  <a:pt x="6720" y="9601"/>
                </a:lnTo>
                <a:lnTo>
                  <a:pt x="3840" y="14401"/>
                </a:lnTo>
                <a:lnTo>
                  <a:pt x="1920" y="19202"/>
                </a:lnTo>
                <a:lnTo>
                  <a:pt x="960" y="24963"/>
                </a:lnTo>
                <a:lnTo>
                  <a:pt x="0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1" name="object 471"/>
          <p:cNvSpPr/>
          <p:nvPr/>
        </p:nvSpPr>
        <p:spPr>
          <a:xfrm>
            <a:off x="5360715" y="1059576"/>
            <a:ext cx="54711" cy="52806"/>
          </a:xfrm>
          <a:custGeom>
            <a:avLst/>
            <a:gdLst/>
            <a:ahLst/>
            <a:cxnLst/>
            <a:rect l="l" t="t" r="r" b="b"/>
            <a:pathLst>
              <a:path w="54711" h="52806">
                <a:moveTo>
                  <a:pt x="3840" y="20162"/>
                </a:moveTo>
                <a:lnTo>
                  <a:pt x="5760" y="18242"/>
                </a:lnTo>
                <a:lnTo>
                  <a:pt x="7680" y="15361"/>
                </a:lnTo>
                <a:lnTo>
                  <a:pt x="9601" y="14401"/>
                </a:lnTo>
                <a:lnTo>
                  <a:pt x="12481" y="12481"/>
                </a:lnTo>
                <a:lnTo>
                  <a:pt x="14401" y="11521"/>
                </a:lnTo>
                <a:lnTo>
                  <a:pt x="18242" y="10561"/>
                </a:lnTo>
                <a:lnTo>
                  <a:pt x="27843" y="10561"/>
                </a:lnTo>
                <a:lnTo>
                  <a:pt x="32644" y="12481"/>
                </a:lnTo>
                <a:lnTo>
                  <a:pt x="36469" y="17282"/>
                </a:lnTo>
                <a:lnTo>
                  <a:pt x="39364" y="21122"/>
                </a:lnTo>
                <a:lnTo>
                  <a:pt x="41269" y="26883"/>
                </a:lnTo>
                <a:lnTo>
                  <a:pt x="41269" y="34564"/>
                </a:lnTo>
                <a:lnTo>
                  <a:pt x="0" y="34564"/>
                </a:lnTo>
                <a:lnTo>
                  <a:pt x="0" y="30723"/>
                </a:lnTo>
                <a:lnTo>
                  <a:pt x="0" y="52806"/>
                </a:lnTo>
                <a:lnTo>
                  <a:pt x="0" y="44165"/>
                </a:lnTo>
                <a:lnTo>
                  <a:pt x="52791" y="44165"/>
                </a:lnTo>
                <a:lnTo>
                  <a:pt x="53751" y="43205"/>
                </a:lnTo>
                <a:lnTo>
                  <a:pt x="54711" y="42245"/>
                </a:lnTo>
                <a:lnTo>
                  <a:pt x="54711" y="25923"/>
                </a:lnTo>
                <a:lnTo>
                  <a:pt x="52791" y="22082"/>
                </a:lnTo>
                <a:lnTo>
                  <a:pt x="51831" y="17282"/>
                </a:lnTo>
                <a:lnTo>
                  <a:pt x="49926" y="13441"/>
                </a:lnTo>
                <a:lnTo>
                  <a:pt x="47030" y="10561"/>
                </a:lnTo>
                <a:lnTo>
                  <a:pt x="44150" y="7680"/>
                </a:lnTo>
                <a:lnTo>
                  <a:pt x="41269" y="4800"/>
                </a:lnTo>
                <a:lnTo>
                  <a:pt x="36469" y="2880"/>
                </a:lnTo>
                <a:lnTo>
                  <a:pt x="32644" y="960"/>
                </a:lnTo>
                <a:lnTo>
                  <a:pt x="27843" y="0"/>
                </a:lnTo>
                <a:lnTo>
                  <a:pt x="16322" y="0"/>
                </a:lnTo>
                <a:lnTo>
                  <a:pt x="11521" y="960"/>
                </a:lnTo>
                <a:lnTo>
                  <a:pt x="6720" y="2880"/>
                </a:lnTo>
                <a:lnTo>
                  <a:pt x="1920" y="4800"/>
                </a:lnTo>
                <a:lnTo>
                  <a:pt x="960" y="27843"/>
                </a:lnTo>
                <a:lnTo>
                  <a:pt x="1920" y="24963"/>
                </a:lnTo>
                <a:lnTo>
                  <a:pt x="2880" y="22082"/>
                </a:lnTo>
                <a:lnTo>
                  <a:pt x="384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2" name="object 472"/>
          <p:cNvSpPr/>
          <p:nvPr/>
        </p:nvSpPr>
        <p:spPr>
          <a:xfrm>
            <a:off x="5473034" y="1059576"/>
            <a:ext cx="53751" cy="83515"/>
          </a:xfrm>
          <a:custGeom>
            <a:avLst/>
            <a:gdLst/>
            <a:ahLst/>
            <a:cxnLst/>
            <a:rect l="l" t="t" r="r" b="b"/>
            <a:pathLst>
              <a:path w="53751" h="83515">
                <a:moveTo>
                  <a:pt x="53751" y="58567"/>
                </a:moveTo>
                <a:lnTo>
                  <a:pt x="53751" y="55686"/>
                </a:lnTo>
                <a:lnTo>
                  <a:pt x="52791" y="52806"/>
                </a:lnTo>
                <a:lnTo>
                  <a:pt x="51831" y="50886"/>
                </a:lnTo>
                <a:lnTo>
                  <a:pt x="50871" y="48005"/>
                </a:lnTo>
                <a:lnTo>
                  <a:pt x="48950" y="46085"/>
                </a:lnTo>
                <a:lnTo>
                  <a:pt x="47990" y="44165"/>
                </a:lnTo>
                <a:lnTo>
                  <a:pt x="46070" y="43205"/>
                </a:lnTo>
                <a:lnTo>
                  <a:pt x="44150" y="41285"/>
                </a:lnTo>
                <a:lnTo>
                  <a:pt x="41269" y="40325"/>
                </a:lnTo>
                <a:lnTo>
                  <a:pt x="39349" y="39364"/>
                </a:lnTo>
                <a:lnTo>
                  <a:pt x="36469" y="37444"/>
                </a:lnTo>
                <a:lnTo>
                  <a:pt x="34549" y="36484"/>
                </a:lnTo>
                <a:lnTo>
                  <a:pt x="31683" y="35524"/>
                </a:lnTo>
                <a:lnTo>
                  <a:pt x="29748" y="34564"/>
                </a:lnTo>
                <a:lnTo>
                  <a:pt x="26868" y="34564"/>
                </a:lnTo>
                <a:lnTo>
                  <a:pt x="24963" y="33604"/>
                </a:lnTo>
                <a:lnTo>
                  <a:pt x="23027" y="32644"/>
                </a:lnTo>
                <a:lnTo>
                  <a:pt x="21122" y="30723"/>
                </a:lnTo>
                <a:lnTo>
                  <a:pt x="19187" y="29763"/>
                </a:lnTo>
                <a:lnTo>
                  <a:pt x="18242" y="28803"/>
                </a:lnTo>
                <a:lnTo>
                  <a:pt x="16322" y="26883"/>
                </a:lnTo>
                <a:lnTo>
                  <a:pt x="15346" y="25923"/>
                </a:lnTo>
                <a:lnTo>
                  <a:pt x="15346" y="18242"/>
                </a:lnTo>
                <a:lnTo>
                  <a:pt x="16322" y="17282"/>
                </a:lnTo>
                <a:lnTo>
                  <a:pt x="16322" y="16322"/>
                </a:lnTo>
                <a:lnTo>
                  <a:pt x="17282" y="14401"/>
                </a:lnTo>
                <a:lnTo>
                  <a:pt x="18242" y="13441"/>
                </a:lnTo>
                <a:lnTo>
                  <a:pt x="19187" y="12481"/>
                </a:lnTo>
                <a:lnTo>
                  <a:pt x="21122" y="12481"/>
                </a:lnTo>
                <a:lnTo>
                  <a:pt x="23027" y="11521"/>
                </a:lnTo>
                <a:lnTo>
                  <a:pt x="24963" y="10561"/>
                </a:lnTo>
                <a:lnTo>
                  <a:pt x="31683" y="10561"/>
                </a:lnTo>
                <a:lnTo>
                  <a:pt x="34549" y="11521"/>
                </a:lnTo>
                <a:lnTo>
                  <a:pt x="36469" y="11521"/>
                </a:lnTo>
                <a:lnTo>
                  <a:pt x="38389" y="12481"/>
                </a:lnTo>
                <a:lnTo>
                  <a:pt x="40309" y="13441"/>
                </a:lnTo>
                <a:lnTo>
                  <a:pt x="41269" y="13441"/>
                </a:lnTo>
                <a:lnTo>
                  <a:pt x="43190" y="14401"/>
                </a:lnTo>
                <a:lnTo>
                  <a:pt x="44150" y="15361"/>
                </a:lnTo>
                <a:lnTo>
                  <a:pt x="45110" y="15361"/>
                </a:lnTo>
                <a:lnTo>
                  <a:pt x="46070" y="16322"/>
                </a:lnTo>
                <a:lnTo>
                  <a:pt x="48950" y="16322"/>
                </a:lnTo>
                <a:lnTo>
                  <a:pt x="48950" y="14401"/>
                </a:lnTo>
                <a:lnTo>
                  <a:pt x="49911" y="14401"/>
                </a:lnTo>
                <a:lnTo>
                  <a:pt x="49911" y="7680"/>
                </a:lnTo>
                <a:lnTo>
                  <a:pt x="48950" y="7680"/>
                </a:lnTo>
                <a:lnTo>
                  <a:pt x="48950" y="5760"/>
                </a:lnTo>
                <a:lnTo>
                  <a:pt x="47990" y="5760"/>
                </a:lnTo>
                <a:lnTo>
                  <a:pt x="47990" y="4800"/>
                </a:lnTo>
                <a:lnTo>
                  <a:pt x="47030" y="4800"/>
                </a:lnTo>
                <a:lnTo>
                  <a:pt x="46070" y="3840"/>
                </a:lnTo>
                <a:lnTo>
                  <a:pt x="45110" y="3840"/>
                </a:lnTo>
                <a:lnTo>
                  <a:pt x="44150" y="2880"/>
                </a:lnTo>
                <a:lnTo>
                  <a:pt x="42230" y="1920"/>
                </a:lnTo>
                <a:lnTo>
                  <a:pt x="41269" y="1920"/>
                </a:lnTo>
                <a:lnTo>
                  <a:pt x="39349" y="960"/>
                </a:lnTo>
                <a:lnTo>
                  <a:pt x="37429" y="960"/>
                </a:lnTo>
                <a:lnTo>
                  <a:pt x="35524" y="0"/>
                </a:lnTo>
                <a:lnTo>
                  <a:pt x="24963" y="0"/>
                </a:lnTo>
                <a:lnTo>
                  <a:pt x="21122" y="960"/>
                </a:lnTo>
                <a:lnTo>
                  <a:pt x="17282" y="1920"/>
                </a:lnTo>
                <a:lnTo>
                  <a:pt x="13441" y="2880"/>
                </a:lnTo>
                <a:lnTo>
                  <a:pt x="10561" y="4800"/>
                </a:lnTo>
                <a:lnTo>
                  <a:pt x="8625" y="6720"/>
                </a:lnTo>
                <a:lnTo>
                  <a:pt x="5760" y="8641"/>
                </a:lnTo>
                <a:lnTo>
                  <a:pt x="4800" y="11521"/>
                </a:lnTo>
                <a:lnTo>
                  <a:pt x="3840" y="14401"/>
                </a:lnTo>
                <a:lnTo>
                  <a:pt x="1920" y="16322"/>
                </a:lnTo>
                <a:lnTo>
                  <a:pt x="1920" y="28803"/>
                </a:lnTo>
                <a:lnTo>
                  <a:pt x="2880" y="30723"/>
                </a:lnTo>
                <a:lnTo>
                  <a:pt x="4800" y="33604"/>
                </a:lnTo>
                <a:lnTo>
                  <a:pt x="5760" y="35524"/>
                </a:lnTo>
                <a:lnTo>
                  <a:pt x="7680" y="37444"/>
                </a:lnTo>
                <a:lnTo>
                  <a:pt x="9601" y="39364"/>
                </a:lnTo>
                <a:lnTo>
                  <a:pt x="11521" y="40325"/>
                </a:lnTo>
                <a:lnTo>
                  <a:pt x="13441" y="42245"/>
                </a:lnTo>
                <a:lnTo>
                  <a:pt x="16322" y="43205"/>
                </a:lnTo>
                <a:lnTo>
                  <a:pt x="18242" y="44165"/>
                </a:lnTo>
                <a:lnTo>
                  <a:pt x="21122" y="45125"/>
                </a:lnTo>
                <a:lnTo>
                  <a:pt x="23027" y="46085"/>
                </a:lnTo>
                <a:lnTo>
                  <a:pt x="25908" y="47045"/>
                </a:lnTo>
                <a:lnTo>
                  <a:pt x="27843" y="48005"/>
                </a:lnTo>
                <a:lnTo>
                  <a:pt x="29748" y="48966"/>
                </a:lnTo>
                <a:lnTo>
                  <a:pt x="31683" y="49926"/>
                </a:lnTo>
                <a:lnTo>
                  <a:pt x="33588" y="50886"/>
                </a:lnTo>
                <a:lnTo>
                  <a:pt x="35524" y="51846"/>
                </a:lnTo>
                <a:lnTo>
                  <a:pt x="37429" y="52806"/>
                </a:lnTo>
                <a:lnTo>
                  <a:pt x="38389" y="54726"/>
                </a:lnTo>
                <a:lnTo>
                  <a:pt x="39349" y="55686"/>
                </a:lnTo>
                <a:lnTo>
                  <a:pt x="39349" y="64312"/>
                </a:lnTo>
                <a:lnTo>
                  <a:pt x="38389" y="65272"/>
                </a:lnTo>
                <a:lnTo>
                  <a:pt x="37429" y="67208"/>
                </a:lnTo>
                <a:lnTo>
                  <a:pt x="36469" y="68153"/>
                </a:lnTo>
                <a:lnTo>
                  <a:pt x="35524" y="69113"/>
                </a:lnTo>
                <a:lnTo>
                  <a:pt x="33588" y="70088"/>
                </a:lnTo>
                <a:lnTo>
                  <a:pt x="32628" y="71033"/>
                </a:lnTo>
                <a:lnTo>
                  <a:pt x="30708" y="71033"/>
                </a:lnTo>
                <a:lnTo>
                  <a:pt x="28803" y="71993"/>
                </a:lnTo>
                <a:lnTo>
                  <a:pt x="18242" y="71993"/>
                </a:lnTo>
                <a:lnTo>
                  <a:pt x="15346" y="71033"/>
                </a:lnTo>
                <a:lnTo>
                  <a:pt x="13441" y="70088"/>
                </a:lnTo>
                <a:lnTo>
                  <a:pt x="11521" y="69113"/>
                </a:lnTo>
                <a:lnTo>
                  <a:pt x="9601" y="68153"/>
                </a:lnTo>
                <a:lnTo>
                  <a:pt x="7680" y="67208"/>
                </a:lnTo>
                <a:lnTo>
                  <a:pt x="5760" y="67208"/>
                </a:lnTo>
                <a:lnTo>
                  <a:pt x="4800" y="66248"/>
                </a:lnTo>
                <a:lnTo>
                  <a:pt x="3840" y="65272"/>
                </a:lnTo>
                <a:lnTo>
                  <a:pt x="960" y="65272"/>
                </a:lnTo>
                <a:lnTo>
                  <a:pt x="960" y="66248"/>
                </a:lnTo>
                <a:lnTo>
                  <a:pt x="0" y="66248"/>
                </a:lnTo>
                <a:lnTo>
                  <a:pt x="0" y="74874"/>
                </a:lnTo>
                <a:lnTo>
                  <a:pt x="960" y="75834"/>
                </a:lnTo>
                <a:lnTo>
                  <a:pt x="960" y="76809"/>
                </a:lnTo>
                <a:lnTo>
                  <a:pt x="1920" y="76809"/>
                </a:lnTo>
                <a:lnTo>
                  <a:pt x="1920" y="77769"/>
                </a:lnTo>
                <a:lnTo>
                  <a:pt x="2880" y="78714"/>
                </a:lnTo>
                <a:lnTo>
                  <a:pt x="4800" y="78714"/>
                </a:lnTo>
                <a:lnTo>
                  <a:pt x="5760" y="79674"/>
                </a:lnTo>
                <a:lnTo>
                  <a:pt x="7680" y="80650"/>
                </a:lnTo>
                <a:lnTo>
                  <a:pt x="9601" y="80650"/>
                </a:lnTo>
                <a:lnTo>
                  <a:pt x="11521" y="81594"/>
                </a:lnTo>
                <a:lnTo>
                  <a:pt x="13441" y="82555"/>
                </a:lnTo>
                <a:lnTo>
                  <a:pt x="16322" y="82555"/>
                </a:lnTo>
                <a:lnTo>
                  <a:pt x="18242" y="83515"/>
                </a:lnTo>
                <a:lnTo>
                  <a:pt x="27843" y="83515"/>
                </a:lnTo>
                <a:lnTo>
                  <a:pt x="32628" y="82555"/>
                </a:lnTo>
                <a:lnTo>
                  <a:pt x="35524" y="81594"/>
                </a:lnTo>
                <a:lnTo>
                  <a:pt x="39349" y="80650"/>
                </a:lnTo>
                <a:lnTo>
                  <a:pt x="42230" y="78714"/>
                </a:lnTo>
                <a:lnTo>
                  <a:pt x="45110" y="76809"/>
                </a:lnTo>
                <a:lnTo>
                  <a:pt x="47990" y="74874"/>
                </a:lnTo>
                <a:lnTo>
                  <a:pt x="49911" y="71993"/>
                </a:lnTo>
                <a:lnTo>
                  <a:pt x="51831" y="69113"/>
                </a:lnTo>
                <a:lnTo>
                  <a:pt x="52791" y="66248"/>
                </a:lnTo>
                <a:lnTo>
                  <a:pt x="53751" y="62407"/>
                </a:lnTo>
                <a:lnTo>
                  <a:pt x="53751" y="585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3" name="object 473"/>
          <p:cNvSpPr/>
          <p:nvPr/>
        </p:nvSpPr>
        <p:spPr>
          <a:xfrm>
            <a:off x="5556549" y="1059576"/>
            <a:ext cx="54711" cy="44165"/>
          </a:xfrm>
          <a:custGeom>
            <a:avLst/>
            <a:gdLst/>
            <a:ahLst/>
            <a:cxnLst/>
            <a:rect l="l" t="t" r="r" b="b"/>
            <a:pathLst>
              <a:path w="54711" h="44165">
                <a:moveTo>
                  <a:pt x="49926" y="13441"/>
                </a:moveTo>
                <a:lnTo>
                  <a:pt x="47030" y="10561"/>
                </a:lnTo>
                <a:lnTo>
                  <a:pt x="44150" y="7680"/>
                </a:lnTo>
                <a:lnTo>
                  <a:pt x="41269" y="4800"/>
                </a:lnTo>
                <a:lnTo>
                  <a:pt x="36469" y="2880"/>
                </a:lnTo>
                <a:lnTo>
                  <a:pt x="32644" y="960"/>
                </a:lnTo>
                <a:lnTo>
                  <a:pt x="27843" y="0"/>
                </a:lnTo>
                <a:lnTo>
                  <a:pt x="16322" y="0"/>
                </a:lnTo>
                <a:lnTo>
                  <a:pt x="10561" y="960"/>
                </a:lnTo>
                <a:lnTo>
                  <a:pt x="6720" y="2880"/>
                </a:lnTo>
                <a:lnTo>
                  <a:pt x="5760" y="18242"/>
                </a:lnTo>
                <a:lnTo>
                  <a:pt x="6720" y="15361"/>
                </a:lnTo>
                <a:lnTo>
                  <a:pt x="9601" y="14401"/>
                </a:lnTo>
                <a:lnTo>
                  <a:pt x="11521" y="12481"/>
                </a:lnTo>
                <a:lnTo>
                  <a:pt x="14401" y="11521"/>
                </a:lnTo>
                <a:lnTo>
                  <a:pt x="17282" y="10561"/>
                </a:lnTo>
                <a:lnTo>
                  <a:pt x="27843" y="10561"/>
                </a:lnTo>
                <a:lnTo>
                  <a:pt x="32644" y="12481"/>
                </a:lnTo>
                <a:lnTo>
                  <a:pt x="35524" y="17282"/>
                </a:lnTo>
                <a:lnTo>
                  <a:pt x="39364" y="21122"/>
                </a:lnTo>
                <a:lnTo>
                  <a:pt x="41269" y="26883"/>
                </a:lnTo>
                <a:lnTo>
                  <a:pt x="41269" y="34564"/>
                </a:lnTo>
                <a:lnTo>
                  <a:pt x="0" y="34564"/>
                </a:lnTo>
                <a:lnTo>
                  <a:pt x="0" y="44165"/>
                </a:lnTo>
                <a:lnTo>
                  <a:pt x="51831" y="44165"/>
                </a:lnTo>
                <a:lnTo>
                  <a:pt x="52791" y="43205"/>
                </a:lnTo>
                <a:lnTo>
                  <a:pt x="54711" y="42245"/>
                </a:lnTo>
                <a:lnTo>
                  <a:pt x="54711" y="30723"/>
                </a:lnTo>
                <a:lnTo>
                  <a:pt x="53751" y="25923"/>
                </a:lnTo>
                <a:lnTo>
                  <a:pt x="52791" y="22082"/>
                </a:lnTo>
                <a:lnTo>
                  <a:pt x="51831" y="17282"/>
                </a:lnTo>
                <a:lnTo>
                  <a:pt x="49926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4" name="object 474"/>
          <p:cNvSpPr/>
          <p:nvPr/>
        </p:nvSpPr>
        <p:spPr>
          <a:xfrm>
            <a:off x="5541187" y="1062456"/>
            <a:ext cx="67193" cy="80634"/>
          </a:xfrm>
          <a:custGeom>
            <a:avLst/>
            <a:gdLst/>
            <a:ahLst/>
            <a:cxnLst/>
            <a:rect l="l" t="t" r="r" b="b"/>
            <a:pathLst>
              <a:path w="67193" h="80634">
                <a:moveTo>
                  <a:pt x="67193" y="65272"/>
                </a:moveTo>
                <a:lnTo>
                  <a:pt x="66233" y="65272"/>
                </a:lnTo>
                <a:lnTo>
                  <a:pt x="66233" y="63367"/>
                </a:lnTo>
                <a:lnTo>
                  <a:pt x="63352" y="63367"/>
                </a:lnTo>
                <a:lnTo>
                  <a:pt x="61447" y="64328"/>
                </a:lnTo>
                <a:lnTo>
                  <a:pt x="60472" y="65272"/>
                </a:lnTo>
                <a:lnTo>
                  <a:pt x="58567" y="65272"/>
                </a:lnTo>
                <a:lnTo>
                  <a:pt x="56631" y="66233"/>
                </a:lnTo>
                <a:lnTo>
                  <a:pt x="54726" y="67208"/>
                </a:lnTo>
                <a:lnTo>
                  <a:pt x="51831" y="68153"/>
                </a:lnTo>
                <a:lnTo>
                  <a:pt x="48950" y="68153"/>
                </a:lnTo>
                <a:lnTo>
                  <a:pt x="46085" y="69113"/>
                </a:lnTo>
                <a:lnTo>
                  <a:pt x="35524" y="69113"/>
                </a:lnTo>
                <a:lnTo>
                  <a:pt x="31683" y="68153"/>
                </a:lnTo>
                <a:lnTo>
                  <a:pt x="27843" y="67208"/>
                </a:lnTo>
                <a:lnTo>
                  <a:pt x="24963" y="66233"/>
                </a:lnTo>
                <a:lnTo>
                  <a:pt x="22082" y="64328"/>
                </a:lnTo>
                <a:lnTo>
                  <a:pt x="20162" y="61432"/>
                </a:lnTo>
                <a:lnTo>
                  <a:pt x="18242" y="59527"/>
                </a:lnTo>
                <a:lnTo>
                  <a:pt x="17282" y="56647"/>
                </a:lnTo>
                <a:lnTo>
                  <a:pt x="16322" y="52806"/>
                </a:lnTo>
                <a:lnTo>
                  <a:pt x="15361" y="49926"/>
                </a:lnTo>
                <a:lnTo>
                  <a:pt x="15361" y="24963"/>
                </a:lnTo>
                <a:lnTo>
                  <a:pt x="16322" y="22082"/>
                </a:lnTo>
                <a:lnTo>
                  <a:pt x="17282" y="19202"/>
                </a:lnTo>
                <a:lnTo>
                  <a:pt x="19202" y="17282"/>
                </a:lnTo>
                <a:lnTo>
                  <a:pt x="21122" y="15361"/>
                </a:lnTo>
                <a:lnTo>
                  <a:pt x="22082" y="0"/>
                </a:lnTo>
                <a:lnTo>
                  <a:pt x="17282" y="1920"/>
                </a:lnTo>
                <a:lnTo>
                  <a:pt x="13441" y="4800"/>
                </a:lnTo>
                <a:lnTo>
                  <a:pt x="10561" y="8641"/>
                </a:lnTo>
                <a:lnTo>
                  <a:pt x="6720" y="11521"/>
                </a:lnTo>
                <a:lnTo>
                  <a:pt x="4800" y="16322"/>
                </a:lnTo>
                <a:lnTo>
                  <a:pt x="2880" y="21122"/>
                </a:lnTo>
                <a:lnTo>
                  <a:pt x="960" y="26883"/>
                </a:lnTo>
                <a:lnTo>
                  <a:pt x="0" y="32644"/>
                </a:lnTo>
                <a:lnTo>
                  <a:pt x="0" y="46085"/>
                </a:lnTo>
                <a:lnTo>
                  <a:pt x="960" y="51846"/>
                </a:lnTo>
                <a:lnTo>
                  <a:pt x="2880" y="57607"/>
                </a:lnTo>
                <a:lnTo>
                  <a:pt x="4800" y="62392"/>
                </a:lnTo>
                <a:lnTo>
                  <a:pt x="6720" y="66233"/>
                </a:lnTo>
                <a:lnTo>
                  <a:pt x="9601" y="70088"/>
                </a:lnTo>
                <a:lnTo>
                  <a:pt x="13441" y="73929"/>
                </a:lnTo>
                <a:lnTo>
                  <a:pt x="17282" y="75834"/>
                </a:lnTo>
                <a:lnTo>
                  <a:pt x="22082" y="77769"/>
                </a:lnTo>
                <a:lnTo>
                  <a:pt x="26883" y="79674"/>
                </a:lnTo>
                <a:lnTo>
                  <a:pt x="31683" y="80634"/>
                </a:lnTo>
                <a:lnTo>
                  <a:pt x="42245" y="80634"/>
                </a:lnTo>
                <a:lnTo>
                  <a:pt x="45110" y="79674"/>
                </a:lnTo>
                <a:lnTo>
                  <a:pt x="48005" y="79674"/>
                </a:lnTo>
                <a:lnTo>
                  <a:pt x="51831" y="78714"/>
                </a:lnTo>
                <a:lnTo>
                  <a:pt x="54726" y="78714"/>
                </a:lnTo>
                <a:lnTo>
                  <a:pt x="56631" y="77769"/>
                </a:lnTo>
                <a:lnTo>
                  <a:pt x="59512" y="76794"/>
                </a:lnTo>
                <a:lnTo>
                  <a:pt x="61447" y="76794"/>
                </a:lnTo>
                <a:lnTo>
                  <a:pt x="62392" y="75834"/>
                </a:lnTo>
                <a:lnTo>
                  <a:pt x="64312" y="74889"/>
                </a:lnTo>
                <a:lnTo>
                  <a:pt x="65288" y="74889"/>
                </a:lnTo>
                <a:lnTo>
                  <a:pt x="65288" y="73929"/>
                </a:lnTo>
                <a:lnTo>
                  <a:pt x="66233" y="73929"/>
                </a:lnTo>
                <a:lnTo>
                  <a:pt x="66233" y="71993"/>
                </a:lnTo>
                <a:lnTo>
                  <a:pt x="67193" y="71993"/>
                </a:lnTo>
                <a:lnTo>
                  <a:pt x="67193" y="65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5" name="object 475"/>
          <p:cNvSpPr/>
          <p:nvPr/>
        </p:nvSpPr>
        <p:spPr>
          <a:xfrm>
            <a:off x="5627583" y="1059576"/>
            <a:ext cx="59527" cy="83515"/>
          </a:xfrm>
          <a:custGeom>
            <a:avLst/>
            <a:gdLst/>
            <a:ahLst/>
            <a:cxnLst/>
            <a:rect l="l" t="t" r="r" b="b"/>
            <a:pathLst>
              <a:path w="59527" h="83515">
                <a:moveTo>
                  <a:pt x="14401" y="31683"/>
                </a:moveTo>
                <a:lnTo>
                  <a:pt x="16322" y="24963"/>
                </a:lnTo>
                <a:lnTo>
                  <a:pt x="20162" y="19202"/>
                </a:lnTo>
                <a:lnTo>
                  <a:pt x="23042" y="14401"/>
                </a:lnTo>
                <a:lnTo>
                  <a:pt x="28803" y="11521"/>
                </a:lnTo>
                <a:lnTo>
                  <a:pt x="38404" y="11521"/>
                </a:lnTo>
                <a:lnTo>
                  <a:pt x="41285" y="12481"/>
                </a:lnTo>
                <a:lnTo>
                  <a:pt x="43205" y="13441"/>
                </a:lnTo>
                <a:lnTo>
                  <a:pt x="46085" y="14401"/>
                </a:lnTo>
                <a:lnTo>
                  <a:pt x="48006" y="15361"/>
                </a:lnTo>
                <a:lnTo>
                  <a:pt x="49911" y="16322"/>
                </a:lnTo>
                <a:lnTo>
                  <a:pt x="51846" y="17282"/>
                </a:lnTo>
                <a:lnTo>
                  <a:pt x="52806" y="18242"/>
                </a:lnTo>
                <a:lnTo>
                  <a:pt x="53766" y="19202"/>
                </a:lnTo>
                <a:lnTo>
                  <a:pt x="54726" y="20162"/>
                </a:lnTo>
                <a:lnTo>
                  <a:pt x="55686" y="21122"/>
                </a:lnTo>
                <a:lnTo>
                  <a:pt x="57607" y="21122"/>
                </a:lnTo>
                <a:lnTo>
                  <a:pt x="58567" y="20162"/>
                </a:lnTo>
                <a:lnTo>
                  <a:pt x="58567" y="19202"/>
                </a:lnTo>
                <a:lnTo>
                  <a:pt x="59527" y="18242"/>
                </a:lnTo>
                <a:lnTo>
                  <a:pt x="59527" y="10561"/>
                </a:lnTo>
                <a:lnTo>
                  <a:pt x="58567" y="10561"/>
                </a:lnTo>
                <a:lnTo>
                  <a:pt x="58567" y="8641"/>
                </a:lnTo>
                <a:lnTo>
                  <a:pt x="57607" y="7680"/>
                </a:lnTo>
                <a:lnTo>
                  <a:pt x="56631" y="7680"/>
                </a:lnTo>
                <a:lnTo>
                  <a:pt x="56631" y="6720"/>
                </a:lnTo>
                <a:lnTo>
                  <a:pt x="55686" y="5760"/>
                </a:lnTo>
                <a:lnTo>
                  <a:pt x="53766" y="4800"/>
                </a:lnTo>
                <a:lnTo>
                  <a:pt x="51846" y="3840"/>
                </a:lnTo>
                <a:lnTo>
                  <a:pt x="50886" y="2880"/>
                </a:lnTo>
                <a:lnTo>
                  <a:pt x="48966" y="2880"/>
                </a:lnTo>
                <a:lnTo>
                  <a:pt x="47045" y="1920"/>
                </a:lnTo>
                <a:lnTo>
                  <a:pt x="44165" y="960"/>
                </a:lnTo>
                <a:lnTo>
                  <a:pt x="42245" y="960"/>
                </a:lnTo>
                <a:lnTo>
                  <a:pt x="40325" y="0"/>
                </a:lnTo>
                <a:lnTo>
                  <a:pt x="30723" y="0"/>
                </a:lnTo>
                <a:lnTo>
                  <a:pt x="25923" y="960"/>
                </a:lnTo>
                <a:lnTo>
                  <a:pt x="21122" y="2880"/>
                </a:lnTo>
                <a:lnTo>
                  <a:pt x="17282" y="3840"/>
                </a:lnTo>
                <a:lnTo>
                  <a:pt x="13441" y="6720"/>
                </a:lnTo>
                <a:lnTo>
                  <a:pt x="9601" y="10561"/>
                </a:lnTo>
                <a:lnTo>
                  <a:pt x="6720" y="13441"/>
                </a:lnTo>
                <a:lnTo>
                  <a:pt x="4800" y="18242"/>
                </a:lnTo>
                <a:lnTo>
                  <a:pt x="2880" y="23042"/>
                </a:lnTo>
                <a:lnTo>
                  <a:pt x="960" y="28803"/>
                </a:lnTo>
                <a:lnTo>
                  <a:pt x="0" y="35524"/>
                </a:lnTo>
                <a:lnTo>
                  <a:pt x="0" y="48966"/>
                </a:lnTo>
                <a:lnTo>
                  <a:pt x="960" y="54726"/>
                </a:lnTo>
                <a:lnTo>
                  <a:pt x="1920" y="60487"/>
                </a:lnTo>
                <a:lnTo>
                  <a:pt x="3840" y="65272"/>
                </a:lnTo>
                <a:lnTo>
                  <a:pt x="5760" y="69113"/>
                </a:lnTo>
                <a:lnTo>
                  <a:pt x="8641" y="72969"/>
                </a:lnTo>
                <a:lnTo>
                  <a:pt x="11521" y="75834"/>
                </a:lnTo>
                <a:lnTo>
                  <a:pt x="15361" y="78714"/>
                </a:lnTo>
                <a:lnTo>
                  <a:pt x="19202" y="80650"/>
                </a:lnTo>
                <a:lnTo>
                  <a:pt x="23042" y="82555"/>
                </a:lnTo>
                <a:lnTo>
                  <a:pt x="27843" y="83515"/>
                </a:lnTo>
                <a:lnTo>
                  <a:pt x="36484" y="83515"/>
                </a:lnTo>
                <a:lnTo>
                  <a:pt x="39364" y="82555"/>
                </a:lnTo>
                <a:lnTo>
                  <a:pt x="41285" y="82555"/>
                </a:lnTo>
                <a:lnTo>
                  <a:pt x="44165" y="81594"/>
                </a:lnTo>
                <a:lnTo>
                  <a:pt x="46085" y="81594"/>
                </a:lnTo>
                <a:lnTo>
                  <a:pt x="48006" y="80650"/>
                </a:lnTo>
                <a:lnTo>
                  <a:pt x="50886" y="79674"/>
                </a:lnTo>
                <a:lnTo>
                  <a:pt x="51846" y="78714"/>
                </a:lnTo>
                <a:lnTo>
                  <a:pt x="53766" y="77769"/>
                </a:lnTo>
                <a:lnTo>
                  <a:pt x="55686" y="76809"/>
                </a:lnTo>
                <a:lnTo>
                  <a:pt x="56631" y="75834"/>
                </a:lnTo>
                <a:lnTo>
                  <a:pt x="57607" y="74874"/>
                </a:lnTo>
                <a:lnTo>
                  <a:pt x="58567" y="74874"/>
                </a:lnTo>
                <a:lnTo>
                  <a:pt x="58567" y="73929"/>
                </a:lnTo>
                <a:lnTo>
                  <a:pt x="59527" y="72969"/>
                </a:lnTo>
                <a:lnTo>
                  <a:pt x="59527" y="63367"/>
                </a:lnTo>
                <a:lnTo>
                  <a:pt x="58567" y="62407"/>
                </a:lnTo>
                <a:lnTo>
                  <a:pt x="58567" y="61432"/>
                </a:lnTo>
                <a:lnTo>
                  <a:pt x="56631" y="61432"/>
                </a:lnTo>
                <a:lnTo>
                  <a:pt x="55686" y="62407"/>
                </a:lnTo>
                <a:lnTo>
                  <a:pt x="54726" y="63367"/>
                </a:lnTo>
                <a:lnTo>
                  <a:pt x="53766" y="64312"/>
                </a:lnTo>
                <a:lnTo>
                  <a:pt x="51846" y="65272"/>
                </a:lnTo>
                <a:lnTo>
                  <a:pt x="49911" y="66248"/>
                </a:lnTo>
                <a:lnTo>
                  <a:pt x="48006" y="67208"/>
                </a:lnTo>
                <a:lnTo>
                  <a:pt x="46085" y="69113"/>
                </a:lnTo>
                <a:lnTo>
                  <a:pt x="44165" y="70088"/>
                </a:lnTo>
                <a:lnTo>
                  <a:pt x="41285" y="71033"/>
                </a:lnTo>
                <a:lnTo>
                  <a:pt x="28803" y="71033"/>
                </a:lnTo>
                <a:lnTo>
                  <a:pt x="26883" y="69113"/>
                </a:lnTo>
                <a:lnTo>
                  <a:pt x="24002" y="68153"/>
                </a:lnTo>
                <a:lnTo>
                  <a:pt x="22082" y="66248"/>
                </a:lnTo>
                <a:lnTo>
                  <a:pt x="20162" y="64312"/>
                </a:lnTo>
                <a:lnTo>
                  <a:pt x="18242" y="61432"/>
                </a:lnTo>
                <a:lnTo>
                  <a:pt x="16322" y="58567"/>
                </a:lnTo>
                <a:lnTo>
                  <a:pt x="15361" y="54726"/>
                </a:lnTo>
                <a:lnTo>
                  <a:pt x="14401" y="50886"/>
                </a:lnTo>
                <a:lnTo>
                  <a:pt x="14401" y="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6" name="object 476"/>
          <p:cNvSpPr/>
          <p:nvPr/>
        </p:nvSpPr>
        <p:spPr>
          <a:xfrm>
            <a:off x="5695736" y="1040373"/>
            <a:ext cx="49926" cy="102717"/>
          </a:xfrm>
          <a:custGeom>
            <a:avLst/>
            <a:gdLst/>
            <a:ahLst/>
            <a:cxnLst/>
            <a:rect l="l" t="t" r="r" b="b"/>
            <a:pathLst>
              <a:path w="49926" h="102717">
                <a:moveTo>
                  <a:pt x="49926" y="90236"/>
                </a:moveTo>
                <a:lnTo>
                  <a:pt x="48966" y="90236"/>
                </a:lnTo>
                <a:lnTo>
                  <a:pt x="48966" y="88315"/>
                </a:lnTo>
                <a:lnTo>
                  <a:pt x="46085" y="88315"/>
                </a:lnTo>
                <a:lnTo>
                  <a:pt x="45125" y="89291"/>
                </a:lnTo>
                <a:lnTo>
                  <a:pt x="43205" y="89291"/>
                </a:lnTo>
                <a:lnTo>
                  <a:pt x="42245" y="90236"/>
                </a:lnTo>
                <a:lnTo>
                  <a:pt x="33604" y="90236"/>
                </a:lnTo>
                <a:lnTo>
                  <a:pt x="31683" y="89291"/>
                </a:lnTo>
                <a:lnTo>
                  <a:pt x="29763" y="86410"/>
                </a:lnTo>
                <a:lnTo>
                  <a:pt x="27843" y="83515"/>
                </a:lnTo>
                <a:lnTo>
                  <a:pt x="27843" y="32644"/>
                </a:lnTo>
                <a:lnTo>
                  <a:pt x="48005" y="32644"/>
                </a:lnTo>
                <a:lnTo>
                  <a:pt x="48005" y="31683"/>
                </a:lnTo>
                <a:lnTo>
                  <a:pt x="48966" y="30723"/>
                </a:lnTo>
                <a:lnTo>
                  <a:pt x="49926" y="29763"/>
                </a:lnTo>
                <a:lnTo>
                  <a:pt x="49926" y="24002"/>
                </a:lnTo>
                <a:lnTo>
                  <a:pt x="48966" y="23042"/>
                </a:lnTo>
                <a:lnTo>
                  <a:pt x="48966" y="21122"/>
                </a:lnTo>
                <a:lnTo>
                  <a:pt x="27843" y="21122"/>
                </a:lnTo>
                <a:lnTo>
                  <a:pt x="27843" y="1935"/>
                </a:lnTo>
                <a:lnTo>
                  <a:pt x="26883" y="1935"/>
                </a:lnTo>
                <a:lnTo>
                  <a:pt x="26883" y="960"/>
                </a:lnTo>
                <a:lnTo>
                  <a:pt x="25923" y="960"/>
                </a:lnTo>
                <a:lnTo>
                  <a:pt x="25923" y="0"/>
                </a:lnTo>
                <a:lnTo>
                  <a:pt x="16322" y="0"/>
                </a:lnTo>
                <a:lnTo>
                  <a:pt x="15361" y="960"/>
                </a:lnTo>
                <a:lnTo>
                  <a:pt x="14401" y="960"/>
                </a:lnTo>
                <a:lnTo>
                  <a:pt x="13441" y="1935"/>
                </a:lnTo>
                <a:lnTo>
                  <a:pt x="13441" y="21122"/>
                </a:lnTo>
                <a:lnTo>
                  <a:pt x="975" y="21122"/>
                </a:lnTo>
                <a:lnTo>
                  <a:pt x="975" y="23042"/>
                </a:lnTo>
                <a:lnTo>
                  <a:pt x="0" y="23042"/>
                </a:lnTo>
                <a:lnTo>
                  <a:pt x="0" y="29763"/>
                </a:lnTo>
                <a:lnTo>
                  <a:pt x="975" y="30723"/>
                </a:lnTo>
                <a:lnTo>
                  <a:pt x="975" y="31683"/>
                </a:lnTo>
                <a:lnTo>
                  <a:pt x="1935" y="32644"/>
                </a:lnTo>
                <a:lnTo>
                  <a:pt x="13441" y="32644"/>
                </a:lnTo>
                <a:lnTo>
                  <a:pt x="13441" y="80634"/>
                </a:lnTo>
                <a:lnTo>
                  <a:pt x="14401" y="84475"/>
                </a:lnTo>
                <a:lnTo>
                  <a:pt x="14401" y="88315"/>
                </a:lnTo>
                <a:lnTo>
                  <a:pt x="15361" y="91196"/>
                </a:lnTo>
                <a:lnTo>
                  <a:pt x="17282" y="94076"/>
                </a:lnTo>
                <a:lnTo>
                  <a:pt x="18242" y="96011"/>
                </a:lnTo>
                <a:lnTo>
                  <a:pt x="20162" y="97916"/>
                </a:lnTo>
                <a:lnTo>
                  <a:pt x="23042" y="99852"/>
                </a:lnTo>
                <a:lnTo>
                  <a:pt x="25923" y="100797"/>
                </a:lnTo>
                <a:lnTo>
                  <a:pt x="28803" y="101757"/>
                </a:lnTo>
                <a:lnTo>
                  <a:pt x="31683" y="102717"/>
                </a:lnTo>
                <a:lnTo>
                  <a:pt x="37444" y="102717"/>
                </a:lnTo>
                <a:lnTo>
                  <a:pt x="38404" y="101757"/>
                </a:lnTo>
                <a:lnTo>
                  <a:pt x="43205" y="101757"/>
                </a:lnTo>
                <a:lnTo>
                  <a:pt x="44165" y="100797"/>
                </a:lnTo>
                <a:lnTo>
                  <a:pt x="46085" y="100797"/>
                </a:lnTo>
                <a:lnTo>
                  <a:pt x="47045" y="99852"/>
                </a:lnTo>
                <a:lnTo>
                  <a:pt x="48005" y="99852"/>
                </a:lnTo>
                <a:lnTo>
                  <a:pt x="48005" y="98877"/>
                </a:lnTo>
                <a:lnTo>
                  <a:pt x="48966" y="98877"/>
                </a:lnTo>
                <a:lnTo>
                  <a:pt x="48966" y="96972"/>
                </a:lnTo>
                <a:lnTo>
                  <a:pt x="49926" y="96011"/>
                </a:lnTo>
                <a:lnTo>
                  <a:pt x="49926" y="90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7" name="object 477"/>
          <p:cNvSpPr/>
          <p:nvPr/>
        </p:nvSpPr>
        <p:spPr>
          <a:xfrm>
            <a:off x="5769665" y="1059576"/>
            <a:ext cx="63352" cy="83515"/>
          </a:xfrm>
          <a:custGeom>
            <a:avLst/>
            <a:gdLst/>
            <a:ahLst/>
            <a:cxnLst/>
            <a:rect l="l" t="t" r="r" b="b"/>
            <a:pathLst>
              <a:path w="63352" h="83515">
                <a:moveTo>
                  <a:pt x="7680" y="80650"/>
                </a:moveTo>
                <a:lnTo>
                  <a:pt x="12466" y="82555"/>
                </a:lnTo>
                <a:lnTo>
                  <a:pt x="18242" y="83515"/>
                </a:lnTo>
                <a:lnTo>
                  <a:pt x="30708" y="83515"/>
                </a:lnTo>
                <a:lnTo>
                  <a:pt x="36469" y="82555"/>
                </a:lnTo>
                <a:lnTo>
                  <a:pt x="41269" y="80650"/>
                </a:lnTo>
                <a:lnTo>
                  <a:pt x="46070" y="77769"/>
                </a:lnTo>
                <a:lnTo>
                  <a:pt x="49911" y="74874"/>
                </a:lnTo>
                <a:lnTo>
                  <a:pt x="52791" y="71033"/>
                </a:lnTo>
                <a:lnTo>
                  <a:pt x="56631" y="67208"/>
                </a:lnTo>
                <a:lnTo>
                  <a:pt x="58552" y="63367"/>
                </a:lnTo>
                <a:lnTo>
                  <a:pt x="60472" y="57591"/>
                </a:lnTo>
                <a:lnTo>
                  <a:pt x="62392" y="52806"/>
                </a:lnTo>
                <a:lnTo>
                  <a:pt x="63352" y="47045"/>
                </a:lnTo>
                <a:lnTo>
                  <a:pt x="63352" y="34564"/>
                </a:lnTo>
                <a:lnTo>
                  <a:pt x="62392" y="28803"/>
                </a:lnTo>
                <a:lnTo>
                  <a:pt x="60472" y="24002"/>
                </a:lnTo>
                <a:lnTo>
                  <a:pt x="59512" y="18242"/>
                </a:lnTo>
                <a:lnTo>
                  <a:pt x="56631" y="14401"/>
                </a:lnTo>
                <a:lnTo>
                  <a:pt x="53751" y="10561"/>
                </a:lnTo>
                <a:lnTo>
                  <a:pt x="50871" y="7680"/>
                </a:lnTo>
                <a:lnTo>
                  <a:pt x="47030" y="4800"/>
                </a:lnTo>
                <a:lnTo>
                  <a:pt x="42230" y="2880"/>
                </a:lnTo>
                <a:lnTo>
                  <a:pt x="37429" y="960"/>
                </a:lnTo>
                <a:lnTo>
                  <a:pt x="31668" y="0"/>
                </a:lnTo>
                <a:lnTo>
                  <a:pt x="19187" y="0"/>
                </a:lnTo>
                <a:lnTo>
                  <a:pt x="13441" y="960"/>
                </a:lnTo>
                <a:lnTo>
                  <a:pt x="8641" y="2880"/>
                </a:lnTo>
                <a:lnTo>
                  <a:pt x="3840" y="4800"/>
                </a:lnTo>
                <a:lnTo>
                  <a:pt x="0" y="7680"/>
                </a:lnTo>
                <a:lnTo>
                  <a:pt x="1920" y="48966"/>
                </a:lnTo>
                <a:lnTo>
                  <a:pt x="1920" y="32644"/>
                </a:lnTo>
                <a:lnTo>
                  <a:pt x="2880" y="29763"/>
                </a:lnTo>
                <a:lnTo>
                  <a:pt x="3840" y="25923"/>
                </a:lnTo>
                <a:lnTo>
                  <a:pt x="5745" y="23042"/>
                </a:lnTo>
                <a:lnTo>
                  <a:pt x="7680" y="20162"/>
                </a:lnTo>
                <a:lnTo>
                  <a:pt x="9601" y="17282"/>
                </a:lnTo>
                <a:lnTo>
                  <a:pt x="11521" y="15361"/>
                </a:lnTo>
                <a:lnTo>
                  <a:pt x="14401" y="13441"/>
                </a:lnTo>
                <a:lnTo>
                  <a:pt x="17282" y="12481"/>
                </a:lnTo>
                <a:lnTo>
                  <a:pt x="21122" y="11521"/>
                </a:lnTo>
                <a:lnTo>
                  <a:pt x="29748" y="11521"/>
                </a:lnTo>
                <a:lnTo>
                  <a:pt x="33588" y="12481"/>
                </a:lnTo>
                <a:lnTo>
                  <a:pt x="36469" y="14401"/>
                </a:lnTo>
                <a:lnTo>
                  <a:pt x="39349" y="15361"/>
                </a:lnTo>
                <a:lnTo>
                  <a:pt x="41269" y="18242"/>
                </a:lnTo>
                <a:lnTo>
                  <a:pt x="43190" y="20162"/>
                </a:lnTo>
                <a:lnTo>
                  <a:pt x="45110" y="23042"/>
                </a:lnTo>
                <a:lnTo>
                  <a:pt x="46070" y="26883"/>
                </a:lnTo>
                <a:lnTo>
                  <a:pt x="47030" y="29763"/>
                </a:lnTo>
                <a:lnTo>
                  <a:pt x="47990" y="33604"/>
                </a:lnTo>
                <a:lnTo>
                  <a:pt x="47990" y="49926"/>
                </a:lnTo>
                <a:lnTo>
                  <a:pt x="47030" y="53766"/>
                </a:lnTo>
                <a:lnTo>
                  <a:pt x="46070" y="57591"/>
                </a:lnTo>
                <a:lnTo>
                  <a:pt x="44150" y="60487"/>
                </a:lnTo>
                <a:lnTo>
                  <a:pt x="42230" y="63367"/>
                </a:lnTo>
                <a:lnTo>
                  <a:pt x="40309" y="66248"/>
                </a:lnTo>
                <a:lnTo>
                  <a:pt x="38389" y="68153"/>
                </a:lnTo>
                <a:lnTo>
                  <a:pt x="35509" y="69113"/>
                </a:lnTo>
                <a:lnTo>
                  <a:pt x="32644" y="71033"/>
                </a:lnTo>
                <a:lnTo>
                  <a:pt x="28803" y="71993"/>
                </a:lnTo>
                <a:lnTo>
                  <a:pt x="20147" y="71993"/>
                </a:lnTo>
                <a:lnTo>
                  <a:pt x="16306" y="71033"/>
                </a:lnTo>
                <a:lnTo>
                  <a:pt x="13441" y="69113"/>
                </a:lnTo>
                <a:lnTo>
                  <a:pt x="10561" y="67208"/>
                </a:lnTo>
                <a:lnTo>
                  <a:pt x="8641" y="65272"/>
                </a:lnTo>
                <a:lnTo>
                  <a:pt x="6720" y="62407"/>
                </a:lnTo>
                <a:lnTo>
                  <a:pt x="4800" y="59527"/>
                </a:lnTo>
                <a:lnTo>
                  <a:pt x="3840" y="56647"/>
                </a:lnTo>
                <a:lnTo>
                  <a:pt x="2880" y="52806"/>
                </a:lnTo>
                <a:lnTo>
                  <a:pt x="2880" y="78714"/>
                </a:lnTo>
                <a:lnTo>
                  <a:pt x="7680" y="806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8" name="object 478"/>
          <p:cNvSpPr/>
          <p:nvPr/>
        </p:nvSpPr>
        <p:spPr>
          <a:xfrm>
            <a:off x="5756224" y="1067257"/>
            <a:ext cx="16322" cy="71033"/>
          </a:xfrm>
          <a:custGeom>
            <a:avLst/>
            <a:gdLst/>
            <a:ahLst/>
            <a:cxnLst/>
            <a:rect l="l" t="t" r="r" b="b"/>
            <a:pathLst>
              <a:path w="16322" h="71033">
                <a:moveTo>
                  <a:pt x="16322" y="45125"/>
                </a:moveTo>
                <a:lnTo>
                  <a:pt x="15361" y="41285"/>
                </a:lnTo>
                <a:lnTo>
                  <a:pt x="13441" y="0"/>
                </a:lnTo>
                <a:lnTo>
                  <a:pt x="9601" y="3840"/>
                </a:lnTo>
                <a:lnTo>
                  <a:pt x="6720" y="7680"/>
                </a:lnTo>
                <a:lnTo>
                  <a:pt x="4800" y="12481"/>
                </a:lnTo>
                <a:lnTo>
                  <a:pt x="2880" y="17282"/>
                </a:lnTo>
                <a:lnTo>
                  <a:pt x="960" y="23042"/>
                </a:lnTo>
                <a:lnTo>
                  <a:pt x="0" y="28803"/>
                </a:lnTo>
                <a:lnTo>
                  <a:pt x="0" y="41285"/>
                </a:lnTo>
                <a:lnTo>
                  <a:pt x="960" y="47045"/>
                </a:lnTo>
                <a:lnTo>
                  <a:pt x="2880" y="51846"/>
                </a:lnTo>
                <a:lnTo>
                  <a:pt x="3840" y="56631"/>
                </a:lnTo>
                <a:lnTo>
                  <a:pt x="6720" y="61432"/>
                </a:lnTo>
                <a:lnTo>
                  <a:pt x="9601" y="64312"/>
                </a:lnTo>
                <a:lnTo>
                  <a:pt x="12481" y="68153"/>
                </a:lnTo>
                <a:lnTo>
                  <a:pt x="16322" y="71033"/>
                </a:lnTo>
                <a:lnTo>
                  <a:pt x="16322" y="451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9" name="object 479"/>
          <p:cNvSpPr/>
          <p:nvPr/>
        </p:nvSpPr>
        <p:spPr>
          <a:xfrm>
            <a:off x="5853181" y="1059576"/>
            <a:ext cx="44150" cy="82555"/>
          </a:xfrm>
          <a:custGeom>
            <a:avLst/>
            <a:gdLst/>
            <a:ahLst/>
            <a:cxnLst/>
            <a:rect l="l" t="t" r="r" b="b"/>
            <a:pathLst>
              <a:path w="44150" h="82555">
                <a:moveTo>
                  <a:pt x="13441" y="29763"/>
                </a:moveTo>
                <a:lnTo>
                  <a:pt x="16322" y="26883"/>
                </a:lnTo>
                <a:lnTo>
                  <a:pt x="17282" y="24002"/>
                </a:lnTo>
                <a:lnTo>
                  <a:pt x="19202" y="22082"/>
                </a:lnTo>
                <a:lnTo>
                  <a:pt x="21122" y="19202"/>
                </a:lnTo>
                <a:lnTo>
                  <a:pt x="22082" y="18242"/>
                </a:lnTo>
                <a:lnTo>
                  <a:pt x="24002" y="16322"/>
                </a:lnTo>
                <a:lnTo>
                  <a:pt x="25923" y="15361"/>
                </a:lnTo>
                <a:lnTo>
                  <a:pt x="26868" y="14401"/>
                </a:lnTo>
                <a:lnTo>
                  <a:pt x="27843" y="14401"/>
                </a:lnTo>
                <a:lnTo>
                  <a:pt x="29763" y="13441"/>
                </a:lnTo>
                <a:lnTo>
                  <a:pt x="36484" y="13441"/>
                </a:lnTo>
                <a:lnTo>
                  <a:pt x="37429" y="14401"/>
                </a:lnTo>
                <a:lnTo>
                  <a:pt x="40325" y="14401"/>
                </a:lnTo>
                <a:lnTo>
                  <a:pt x="40325" y="15361"/>
                </a:lnTo>
                <a:lnTo>
                  <a:pt x="43205" y="15361"/>
                </a:lnTo>
                <a:lnTo>
                  <a:pt x="43205" y="14401"/>
                </a:lnTo>
                <a:lnTo>
                  <a:pt x="44150" y="14401"/>
                </a:lnTo>
                <a:lnTo>
                  <a:pt x="44150" y="2880"/>
                </a:lnTo>
                <a:lnTo>
                  <a:pt x="43205" y="2880"/>
                </a:lnTo>
                <a:lnTo>
                  <a:pt x="43205" y="1920"/>
                </a:lnTo>
                <a:lnTo>
                  <a:pt x="42230" y="1920"/>
                </a:lnTo>
                <a:lnTo>
                  <a:pt x="41269" y="960"/>
                </a:lnTo>
                <a:lnTo>
                  <a:pt x="38389" y="960"/>
                </a:lnTo>
                <a:lnTo>
                  <a:pt x="37429" y="0"/>
                </a:lnTo>
                <a:lnTo>
                  <a:pt x="29763" y="0"/>
                </a:lnTo>
                <a:lnTo>
                  <a:pt x="28803" y="960"/>
                </a:lnTo>
                <a:lnTo>
                  <a:pt x="26868" y="960"/>
                </a:lnTo>
                <a:lnTo>
                  <a:pt x="24963" y="1920"/>
                </a:lnTo>
                <a:lnTo>
                  <a:pt x="24002" y="2880"/>
                </a:lnTo>
                <a:lnTo>
                  <a:pt x="22082" y="3840"/>
                </a:lnTo>
                <a:lnTo>
                  <a:pt x="20147" y="5760"/>
                </a:lnTo>
                <a:lnTo>
                  <a:pt x="18242" y="7680"/>
                </a:lnTo>
                <a:lnTo>
                  <a:pt x="16322" y="9601"/>
                </a:lnTo>
                <a:lnTo>
                  <a:pt x="14401" y="11521"/>
                </a:lnTo>
                <a:lnTo>
                  <a:pt x="12481" y="14401"/>
                </a:lnTo>
                <a:lnTo>
                  <a:pt x="12481" y="1920"/>
                </a:lnTo>
                <a:lnTo>
                  <a:pt x="10561" y="1920"/>
                </a:lnTo>
                <a:lnTo>
                  <a:pt x="10561" y="960"/>
                </a:lnTo>
                <a:lnTo>
                  <a:pt x="1920" y="960"/>
                </a:lnTo>
                <a:lnTo>
                  <a:pt x="1920" y="1920"/>
                </a:lnTo>
                <a:lnTo>
                  <a:pt x="0" y="1920"/>
                </a:lnTo>
                <a:lnTo>
                  <a:pt x="0" y="80650"/>
                </a:lnTo>
                <a:lnTo>
                  <a:pt x="960" y="81594"/>
                </a:lnTo>
                <a:lnTo>
                  <a:pt x="3840" y="81594"/>
                </a:lnTo>
                <a:lnTo>
                  <a:pt x="4800" y="82555"/>
                </a:lnTo>
                <a:lnTo>
                  <a:pt x="9601" y="82555"/>
                </a:lnTo>
                <a:lnTo>
                  <a:pt x="10561" y="81594"/>
                </a:lnTo>
                <a:lnTo>
                  <a:pt x="12481" y="81594"/>
                </a:lnTo>
                <a:lnTo>
                  <a:pt x="13441" y="80650"/>
                </a:lnTo>
                <a:lnTo>
                  <a:pt x="13441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0" name="object 480"/>
          <p:cNvSpPr/>
          <p:nvPr/>
        </p:nvSpPr>
        <p:spPr>
          <a:xfrm>
            <a:off x="5952058" y="1022146"/>
            <a:ext cx="30723" cy="147827"/>
          </a:xfrm>
          <a:custGeom>
            <a:avLst/>
            <a:gdLst/>
            <a:ahLst/>
            <a:cxnLst/>
            <a:rect l="l" t="t" r="r" b="b"/>
            <a:pathLst>
              <a:path w="30723" h="147827">
                <a:moveTo>
                  <a:pt x="14401" y="73913"/>
                </a:moveTo>
                <a:lnTo>
                  <a:pt x="14925" y="62535"/>
                </a:lnTo>
                <a:lnTo>
                  <a:pt x="16598" y="50088"/>
                </a:lnTo>
                <a:lnTo>
                  <a:pt x="19187" y="37429"/>
                </a:lnTo>
                <a:lnTo>
                  <a:pt x="21468" y="26968"/>
                </a:lnTo>
                <a:lnTo>
                  <a:pt x="25397" y="14920"/>
                </a:lnTo>
                <a:lnTo>
                  <a:pt x="30723" y="2880"/>
                </a:lnTo>
                <a:lnTo>
                  <a:pt x="30723" y="944"/>
                </a:lnTo>
                <a:lnTo>
                  <a:pt x="29748" y="944"/>
                </a:lnTo>
                <a:lnTo>
                  <a:pt x="29748" y="0"/>
                </a:lnTo>
                <a:lnTo>
                  <a:pt x="19187" y="0"/>
                </a:lnTo>
                <a:lnTo>
                  <a:pt x="19187" y="944"/>
                </a:lnTo>
                <a:lnTo>
                  <a:pt x="16322" y="6720"/>
                </a:lnTo>
                <a:lnTo>
                  <a:pt x="13441" y="12481"/>
                </a:lnTo>
                <a:lnTo>
                  <a:pt x="11521" y="18227"/>
                </a:lnTo>
                <a:lnTo>
                  <a:pt x="8641" y="24947"/>
                </a:lnTo>
                <a:lnTo>
                  <a:pt x="6720" y="30708"/>
                </a:lnTo>
                <a:lnTo>
                  <a:pt x="4800" y="36469"/>
                </a:lnTo>
                <a:lnTo>
                  <a:pt x="3840" y="43190"/>
                </a:lnTo>
                <a:lnTo>
                  <a:pt x="1920" y="48950"/>
                </a:lnTo>
                <a:lnTo>
                  <a:pt x="960" y="54711"/>
                </a:lnTo>
                <a:lnTo>
                  <a:pt x="960" y="61432"/>
                </a:lnTo>
                <a:lnTo>
                  <a:pt x="0" y="67193"/>
                </a:lnTo>
                <a:lnTo>
                  <a:pt x="0" y="80634"/>
                </a:lnTo>
                <a:lnTo>
                  <a:pt x="960" y="86395"/>
                </a:lnTo>
                <a:lnTo>
                  <a:pt x="960" y="93116"/>
                </a:lnTo>
                <a:lnTo>
                  <a:pt x="1920" y="98861"/>
                </a:lnTo>
                <a:lnTo>
                  <a:pt x="3840" y="104637"/>
                </a:lnTo>
                <a:lnTo>
                  <a:pt x="4800" y="111358"/>
                </a:lnTo>
                <a:lnTo>
                  <a:pt x="6720" y="117104"/>
                </a:lnTo>
                <a:lnTo>
                  <a:pt x="8641" y="122864"/>
                </a:lnTo>
                <a:lnTo>
                  <a:pt x="10561" y="128625"/>
                </a:lnTo>
                <a:lnTo>
                  <a:pt x="13441" y="135346"/>
                </a:lnTo>
                <a:lnTo>
                  <a:pt x="15361" y="141107"/>
                </a:lnTo>
                <a:lnTo>
                  <a:pt x="19187" y="146867"/>
                </a:lnTo>
                <a:lnTo>
                  <a:pt x="20162" y="147827"/>
                </a:lnTo>
                <a:lnTo>
                  <a:pt x="29748" y="147827"/>
                </a:lnTo>
                <a:lnTo>
                  <a:pt x="30723" y="146867"/>
                </a:lnTo>
                <a:lnTo>
                  <a:pt x="30723" y="143987"/>
                </a:lnTo>
                <a:lnTo>
                  <a:pt x="26016" y="133516"/>
                </a:lnTo>
                <a:lnTo>
                  <a:pt x="21905" y="121469"/>
                </a:lnTo>
                <a:lnTo>
                  <a:pt x="19187" y="109423"/>
                </a:lnTo>
                <a:lnTo>
                  <a:pt x="16949" y="99174"/>
                </a:lnTo>
                <a:lnTo>
                  <a:pt x="15082" y="86440"/>
                </a:lnTo>
                <a:lnTo>
                  <a:pt x="14401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1" name="object 481"/>
          <p:cNvSpPr/>
          <p:nvPr/>
        </p:nvSpPr>
        <p:spPr>
          <a:xfrm>
            <a:off x="5996208" y="1031748"/>
            <a:ext cx="78729" cy="110383"/>
          </a:xfrm>
          <a:custGeom>
            <a:avLst/>
            <a:gdLst/>
            <a:ahLst/>
            <a:cxnLst/>
            <a:rect l="l" t="t" r="r" b="b"/>
            <a:pathLst>
              <a:path w="78729" h="110383">
                <a:moveTo>
                  <a:pt x="13441" y="0"/>
                </a:moveTo>
                <a:lnTo>
                  <a:pt x="1935" y="0"/>
                </a:lnTo>
                <a:lnTo>
                  <a:pt x="960" y="944"/>
                </a:lnTo>
                <a:lnTo>
                  <a:pt x="0" y="944"/>
                </a:lnTo>
                <a:lnTo>
                  <a:pt x="0" y="2880"/>
                </a:lnTo>
                <a:lnTo>
                  <a:pt x="960" y="4785"/>
                </a:lnTo>
                <a:lnTo>
                  <a:pt x="960" y="5745"/>
                </a:lnTo>
                <a:lnTo>
                  <a:pt x="31683" y="67193"/>
                </a:lnTo>
                <a:lnTo>
                  <a:pt x="31683" y="107502"/>
                </a:lnTo>
                <a:lnTo>
                  <a:pt x="32644" y="108478"/>
                </a:lnTo>
                <a:lnTo>
                  <a:pt x="32644" y="109423"/>
                </a:lnTo>
                <a:lnTo>
                  <a:pt x="35524" y="109423"/>
                </a:lnTo>
                <a:lnTo>
                  <a:pt x="36484" y="110383"/>
                </a:lnTo>
                <a:lnTo>
                  <a:pt x="42245" y="110383"/>
                </a:lnTo>
                <a:lnTo>
                  <a:pt x="43205" y="109423"/>
                </a:lnTo>
                <a:lnTo>
                  <a:pt x="46085" y="109423"/>
                </a:lnTo>
                <a:lnTo>
                  <a:pt x="46085" y="108478"/>
                </a:lnTo>
                <a:lnTo>
                  <a:pt x="47045" y="107502"/>
                </a:lnTo>
                <a:lnTo>
                  <a:pt x="47045" y="67193"/>
                </a:lnTo>
                <a:lnTo>
                  <a:pt x="77769" y="5745"/>
                </a:lnTo>
                <a:lnTo>
                  <a:pt x="77769" y="4785"/>
                </a:lnTo>
                <a:lnTo>
                  <a:pt x="78729" y="2880"/>
                </a:lnTo>
                <a:lnTo>
                  <a:pt x="78729" y="944"/>
                </a:lnTo>
                <a:lnTo>
                  <a:pt x="77769" y="944"/>
                </a:lnTo>
                <a:lnTo>
                  <a:pt x="76794" y="0"/>
                </a:lnTo>
                <a:lnTo>
                  <a:pt x="66248" y="0"/>
                </a:lnTo>
                <a:lnTo>
                  <a:pt x="65288" y="944"/>
                </a:lnTo>
                <a:lnTo>
                  <a:pt x="64328" y="944"/>
                </a:lnTo>
                <a:lnTo>
                  <a:pt x="63367" y="1904"/>
                </a:lnTo>
                <a:lnTo>
                  <a:pt x="63367" y="2880"/>
                </a:lnTo>
                <a:lnTo>
                  <a:pt x="48006" y="34549"/>
                </a:lnTo>
                <a:lnTo>
                  <a:pt x="46085" y="37429"/>
                </a:lnTo>
                <a:lnTo>
                  <a:pt x="45125" y="40309"/>
                </a:lnTo>
                <a:lnTo>
                  <a:pt x="44165" y="44150"/>
                </a:lnTo>
                <a:lnTo>
                  <a:pt x="42245" y="47030"/>
                </a:lnTo>
                <a:lnTo>
                  <a:pt x="41285" y="49911"/>
                </a:lnTo>
                <a:lnTo>
                  <a:pt x="39364" y="53751"/>
                </a:lnTo>
                <a:lnTo>
                  <a:pt x="38404" y="49911"/>
                </a:lnTo>
                <a:lnTo>
                  <a:pt x="36484" y="47030"/>
                </a:lnTo>
                <a:lnTo>
                  <a:pt x="35524" y="43190"/>
                </a:lnTo>
                <a:lnTo>
                  <a:pt x="33604" y="40309"/>
                </a:lnTo>
                <a:lnTo>
                  <a:pt x="32644" y="37429"/>
                </a:lnTo>
                <a:lnTo>
                  <a:pt x="30723" y="34549"/>
                </a:lnTo>
                <a:lnTo>
                  <a:pt x="16322" y="2880"/>
                </a:lnTo>
                <a:lnTo>
                  <a:pt x="15361" y="1904"/>
                </a:lnTo>
                <a:lnTo>
                  <a:pt x="14401" y="944"/>
                </a:lnTo>
                <a:lnTo>
                  <a:pt x="13441" y="944"/>
                </a:lnTo>
                <a:lnTo>
                  <a:pt x="1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2" name="object 482"/>
          <p:cNvSpPr/>
          <p:nvPr/>
        </p:nvSpPr>
        <p:spPr>
          <a:xfrm>
            <a:off x="6088380" y="1022146"/>
            <a:ext cx="30708" cy="147827"/>
          </a:xfrm>
          <a:custGeom>
            <a:avLst/>
            <a:gdLst/>
            <a:ahLst/>
            <a:cxnLst/>
            <a:rect l="l" t="t" r="r" b="b"/>
            <a:pathLst>
              <a:path w="30708" h="147827">
                <a:moveTo>
                  <a:pt x="10546" y="146867"/>
                </a:moveTo>
                <a:lnTo>
                  <a:pt x="11506" y="146867"/>
                </a:lnTo>
                <a:lnTo>
                  <a:pt x="15346" y="141107"/>
                </a:lnTo>
                <a:lnTo>
                  <a:pt x="17266" y="135346"/>
                </a:lnTo>
                <a:lnTo>
                  <a:pt x="20147" y="128625"/>
                </a:lnTo>
                <a:lnTo>
                  <a:pt x="22067" y="122864"/>
                </a:lnTo>
                <a:lnTo>
                  <a:pt x="23987" y="117104"/>
                </a:lnTo>
                <a:lnTo>
                  <a:pt x="25908" y="111358"/>
                </a:lnTo>
                <a:lnTo>
                  <a:pt x="26868" y="104637"/>
                </a:lnTo>
                <a:lnTo>
                  <a:pt x="28788" y="98861"/>
                </a:lnTo>
                <a:lnTo>
                  <a:pt x="28788" y="93116"/>
                </a:lnTo>
                <a:lnTo>
                  <a:pt x="29748" y="86395"/>
                </a:lnTo>
                <a:lnTo>
                  <a:pt x="30708" y="80634"/>
                </a:lnTo>
                <a:lnTo>
                  <a:pt x="30708" y="73913"/>
                </a:lnTo>
                <a:lnTo>
                  <a:pt x="30125" y="61663"/>
                </a:lnTo>
                <a:lnTo>
                  <a:pt x="28452" y="49066"/>
                </a:lnTo>
                <a:lnTo>
                  <a:pt x="25908" y="36469"/>
                </a:lnTo>
                <a:lnTo>
                  <a:pt x="21693" y="24557"/>
                </a:lnTo>
                <a:lnTo>
                  <a:pt x="16915" y="12649"/>
                </a:lnTo>
                <a:lnTo>
                  <a:pt x="11506" y="944"/>
                </a:lnTo>
                <a:lnTo>
                  <a:pt x="11506" y="0"/>
                </a:lnTo>
                <a:lnTo>
                  <a:pt x="960" y="0"/>
                </a:lnTo>
                <a:lnTo>
                  <a:pt x="0" y="944"/>
                </a:lnTo>
                <a:lnTo>
                  <a:pt x="0" y="2880"/>
                </a:lnTo>
                <a:lnTo>
                  <a:pt x="4266" y="13325"/>
                </a:lnTo>
                <a:lnTo>
                  <a:pt x="8568" y="25375"/>
                </a:lnTo>
                <a:lnTo>
                  <a:pt x="11506" y="37429"/>
                </a:lnTo>
                <a:lnTo>
                  <a:pt x="13647" y="48732"/>
                </a:lnTo>
                <a:lnTo>
                  <a:pt x="14961" y="61216"/>
                </a:lnTo>
                <a:lnTo>
                  <a:pt x="15346" y="73913"/>
                </a:lnTo>
                <a:lnTo>
                  <a:pt x="15083" y="84091"/>
                </a:lnTo>
                <a:lnTo>
                  <a:pt x="13893" y="96866"/>
                </a:lnTo>
                <a:lnTo>
                  <a:pt x="11506" y="109423"/>
                </a:lnTo>
                <a:lnTo>
                  <a:pt x="9050" y="120502"/>
                </a:lnTo>
                <a:lnTo>
                  <a:pt x="4887" y="132595"/>
                </a:lnTo>
                <a:lnTo>
                  <a:pt x="0" y="143987"/>
                </a:lnTo>
                <a:lnTo>
                  <a:pt x="0" y="146867"/>
                </a:lnTo>
                <a:lnTo>
                  <a:pt x="960" y="147827"/>
                </a:lnTo>
                <a:lnTo>
                  <a:pt x="10546" y="147827"/>
                </a:lnTo>
                <a:lnTo>
                  <a:pt x="10546" y="1468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3" name="object 483"/>
          <p:cNvSpPr/>
          <p:nvPr/>
        </p:nvSpPr>
        <p:spPr>
          <a:xfrm>
            <a:off x="4476582" y="1153653"/>
            <a:ext cx="1697217" cy="0"/>
          </a:xfrm>
          <a:custGeom>
            <a:avLst/>
            <a:gdLst/>
            <a:ahLst/>
            <a:cxnLst/>
            <a:rect l="l" t="t" r="r" b="b"/>
            <a:pathLst>
              <a:path w="1697217" h="0">
                <a:moveTo>
                  <a:pt x="0" y="0"/>
                </a:moveTo>
                <a:lnTo>
                  <a:pt x="1697217" y="0"/>
                </a:lnTo>
              </a:path>
            </a:pathLst>
          </a:custGeom>
          <a:ln w="894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4" name="object 484"/>
          <p:cNvSpPr/>
          <p:nvPr/>
        </p:nvSpPr>
        <p:spPr>
          <a:xfrm>
            <a:off x="1427713" y="1031748"/>
            <a:ext cx="82558" cy="111343"/>
          </a:xfrm>
          <a:custGeom>
            <a:avLst/>
            <a:gdLst/>
            <a:ahLst/>
            <a:cxnLst/>
            <a:rect l="l" t="t" r="r" b="b"/>
            <a:pathLst>
              <a:path w="82558" h="111343">
                <a:moveTo>
                  <a:pt x="2881" y="88315"/>
                </a:moveTo>
                <a:lnTo>
                  <a:pt x="4799" y="93101"/>
                </a:lnTo>
                <a:lnTo>
                  <a:pt x="7679" y="97917"/>
                </a:lnTo>
                <a:lnTo>
                  <a:pt x="11519" y="100797"/>
                </a:lnTo>
                <a:lnTo>
                  <a:pt x="14401" y="104637"/>
                </a:lnTo>
                <a:lnTo>
                  <a:pt x="19199" y="106542"/>
                </a:lnTo>
                <a:lnTo>
                  <a:pt x="24003" y="108478"/>
                </a:lnTo>
                <a:lnTo>
                  <a:pt x="28802" y="110383"/>
                </a:lnTo>
                <a:lnTo>
                  <a:pt x="34558" y="111343"/>
                </a:lnTo>
                <a:lnTo>
                  <a:pt x="47042" y="111343"/>
                </a:lnTo>
                <a:lnTo>
                  <a:pt x="52798" y="110383"/>
                </a:lnTo>
                <a:lnTo>
                  <a:pt x="57602" y="108478"/>
                </a:lnTo>
                <a:lnTo>
                  <a:pt x="63360" y="106542"/>
                </a:lnTo>
                <a:lnTo>
                  <a:pt x="68157" y="103662"/>
                </a:lnTo>
                <a:lnTo>
                  <a:pt x="71039" y="99822"/>
                </a:lnTo>
                <a:lnTo>
                  <a:pt x="74878" y="96941"/>
                </a:lnTo>
                <a:lnTo>
                  <a:pt x="77760" y="92141"/>
                </a:lnTo>
                <a:lnTo>
                  <a:pt x="79677" y="87355"/>
                </a:lnTo>
                <a:lnTo>
                  <a:pt x="81599" y="81594"/>
                </a:lnTo>
                <a:lnTo>
                  <a:pt x="82558" y="75834"/>
                </a:lnTo>
                <a:lnTo>
                  <a:pt x="82558" y="1904"/>
                </a:lnTo>
                <a:lnTo>
                  <a:pt x="81599" y="1904"/>
                </a:lnTo>
                <a:lnTo>
                  <a:pt x="81599" y="944"/>
                </a:lnTo>
                <a:lnTo>
                  <a:pt x="80640" y="944"/>
                </a:lnTo>
                <a:lnTo>
                  <a:pt x="79677" y="0"/>
                </a:lnTo>
                <a:lnTo>
                  <a:pt x="71039" y="0"/>
                </a:lnTo>
                <a:lnTo>
                  <a:pt x="70081" y="944"/>
                </a:lnTo>
                <a:lnTo>
                  <a:pt x="68157" y="944"/>
                </a:lnTo>
                <a:lnTo>
                  <a:pt x="68157" y="73914"/>
                </a:lnTo>
                <a:lnTo>
                  <a:pt x="67199" y="78714"/>
                </a:lnTo>
                <a:lnTo>
                  <a:pt x="66240" y="82555"/>
                </a:lnTo>
                <a:lnTo>
                  <a:pt x="65282" y="85420"/>
                </a:lnTo>
                <a:lnTo>
                  <a:pt x="63360" y="89260"/>
                </a:lnTo>
                <a:lnTo>
                  <a:pt x="60478" y="91196"/>
                </a:lnTo>
                <a:lnTo>
                  <a:pt x="58561" y="94076"/>
                </a:lnTo>
                <a:lnTo>
                  <a:pt x="55679" y="95981"/>
                </a:lnTo>
                <a:lnTo>
                  <a:pt x="52798" y="96941"/>
                </a:lnTo>
                <a:lnTo>
                  <a:pt x="48958" y="97917"/>
                </a:lnTo>
                <a:lnTo>
                  <a:pt x="45119" y="98861"/>
                </a:lnTo>
                <a:lnTo>
                  <a:pt x="37440" y="98861"/>
                </a:lnTo>
                <a:lnTo>
                  <a:pt x="33599" y="97917"/>
                </a:lnTo>
                <a:lnTo>
                  <a:pt x="29760" y="96941"/>
                </a:lnTo>
                <a:lnTo>
                  <a:pt x="26878" y="95981"/>
                </a:lnTo>
                <a:lnTo>
                  <a:pt x="24003" y="94076"/>
                </a:lnTo>
                <a:lnTo>
                  <a:pt x="22081" y="91196"/>
                </a:lnTo>
                <a:lnTo>
                  <a:pt x="19199" y="88315"/>
                </a:lnTo>
                <a:lnTo>
                  <a:pt x="17282" y="85420"/>
                </a:lnTo>
                <a:lnTo>
                  <a:pt x="16323" y="81594"/>
                </a:lnTo>
                <a:lnTo>
                  <a:pt x="15358" y="77754"/>
                </a:lnTo>
                <a:lnTo>
                  <a:pt x="14401" y="73914"/>
                </a:lnTo>
                <a:lnTo>
                  <a:pt x="14401" y="944"/>
                </a:lnTo>
                <a:lnTo>
                  <a:pt x="12484" y="944"/>
                </a:lnTo>
                <a:lnTo>
                  <a:pt x="11519" y="0"/>
                </a:lnTo>
                <a:lnTo>
                  <a:pt x="2881" y="0"/>
                </a:lnTo>
                <a:lnTo>
                  <a:pt x="1923" y="944"/>
                </a:lnTo>
                <a:lnTo>
                  <a:pt x="958" y="944"/>
                </a:lnTo>
                <a:lnTo>
                  <a:pt x="958" y="1904"/>
                </a:lnTo>
                <a:lnTo>
                  <a:pt x="0" y="1904"/>
                </a:lnTo>
                <a:lnTo>
                  <a:pt x="0" y="76794"/>
                </a:lnTo>
                <a:lnTo>
                  <a:pt x="958" y="82555"/>
                </a:lnTo>
                <a:lnTo>
                  <a:pt x="2881" y="883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5" name="object 485"/>
          <p:cNvSpPr/>
          <p:nvPr/>
        </p:nvSpPr>
        <p:spPr>
          <a:xfrm>
            <a:off x="1537152" y="1059576"/>
            <a:ext cx="66233" cy="82555"/>
          </a:xfrm>
          <a:custGeom>
            <a:avLst/>
            <a:gdLst/>
            <a:ahLst/>
            <a:cxnLst/>
            <a:rect l="l" t="t" r="r" b="b"/>
            <a:pathLst>
              <a:path w="66233" h="82555">
                <a:moveTo>
                  <a:pt x="13441" y="81594"/>
                </a:moveTo>
                <a:lnTo>
                  <a:pt x="13441" y="80650"/>
                </a:lnTo>
                <a:lnTo>
                  <a:pt x="14401" y="80650"/>
                </a:lnTo>
                <a:lnTo>
                  <a:pt x="14401" y="26883"/>
                </a:lnTo>
                <a:lnTo>
                  <a:pt x="18242" y="22082"/>
                </a:lnTo>
                <a:lnTo>
                  <a:pt x="22082" y="18242"/>
                </a:lnTo>
                <a:lnTo>
                  <a:pt x="24963" y="15361"/>
                </a:lnTo>
                <a:lnTo>
                  <a:pt x="28803" y="13441"/>
                </a:lnTo>
                <a:lnTo>
                  <a:pt x="32644" y="12481"/>
                </a:lnTo>
                <a:lnTo>
                  <a:pt x="40325" y="12481"/>
                </a:lnTo>
                <a:lnTo>
                  <a:pt x="43205" y="13441"/>
                </a:lnTo>
                <a:lnTo>
                  <a:pt x="45110" y="14401"/>
                </a:lnTo>
                <a:lnTo>
                  <a:pt x="47045" y="16322"/>
                </a:lnTo>
                <a:lnTo>
                  <a:pt x="48006" y="18242"/>
                </a:lnTo>
                <a:lnTo>
                  <a:pt x="48950" y="20162"/>
                </a:lnTo>
                <a:lnTo>
                  <a:pt x="49926" y="22082"/>
                </a:lnTo>
                <a:lnTo>
                  <a:pt x="50886" y="24963"/>
                </a:lnTo>
                <a:lnTo>
                  <a:pt x="51831" y="27843"/>
                </a:lnTo>
                <a:lnTo>
                  <a:pt x="51831" y="80650"/>
                </a:lnTo>
                <a:lnTo>
                  <a:pt x="52791" y="80650"/>
                </a:lnTo>
                <a:lnTo>
                  <a:pt x="52791" y="81594"/>
                </a:lnTo>
                <a:lnTo>
                  <a:pt x="55671" y="81594"/>
                </a:lnTo>
                <a:lnTo>
                  <a:pt x="56631" y="82555"/>
                </a:lnTo>
                <a:lnTo>
                  <a:pt x="61447" y="82555"/>
                </a:lnTo>
                <a:lnTo>
                  <a:pt x="62392" y="81594"/>
                </a:lnTo>
                <a:lnTo>
                  <a:pt x="65272" y="81594"/>
                </a:lnTo>
                <a:lnTo>
                  <a:pt x="65272" y="80650"/>
                </a:lnTo>
                <a:lnTo>
                  <a:pt x="66233" y="79674"/>
                </a:lnTo>
                <a:lnTo>
                  <a:pt x="66233" y="27843"/>
                </a:lnTo>
                <a:lnTo>
                  <a:pt x="65272" y="23042"/>
                </a:lnTo>
                <a:lnTo>
                  <a:pt x="64312" y="19202"/>
                </a:lnTo>
                <a:lnTo>
                  <a:pt x="63352" y="15361"/>
                </a:lnTo>
                <a:lnTo>
                  <a:pt x="61447" y="12481"/>
                </a:lnTo>
                <a:lnTo>
                  <a:pt x="59512" y="9601"/>
                </a:lnTo>
                <a:lnTo>
                  <a:pt x="57607" y="6720"/>
                </a:lnTo>
                <a:lnTo>
                  <a:pt x="54726" y="3840"/>
                </a:lnTo>
                <a:lnTo>
                  <a:pt x="50886" y="2880"/>
                </a:lnTo>
                <a:lnTo>
                  <a:pt x="48006" y="960"/>
                </a:lnTo>
                <a:lnTo>
                  <a:pt x="43205" y="0"/>
                </a:lnTo>
                <a:lnTo>
                  <a:pt x="34549" y="0"/>
                </a:lnTo>
                <a:lnTo>
                  <a:pt x="29763" y="960"/>
                </a:lnTo>
                <a:lnTo>
                  <a:pt x="25923" y="2880"/>
                </a:lnTo>
                <a:lnTo>
                  <a:pt x="21122" y="5760"/>
                </a:lnTo>
                <a:lnTo>
                  <a:pt x="17282" y="8641"/>
                </a:lnTo>
                <a:lnTo>
                  <a:pt x="12481" y="13441"/>
                </a:lnTo>
                <a:lnTo>
                  <a:pt x="12481" y="1920"/>
                </a:lnTo>
                <a:lnTo>
                  <a:pt x="11521" y="1920"/>
                </a:lnTo>
                <a:lnTo>
                  <a:pt x="10561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80650"/>
                </a:lnTo>
                <a:lnTo>
                  <a:pt x="960" y="80650"/>
                </a:lnTo>
                <a:lnTo>
                  <a:pt x="960" y="81594"/>
                </a:lnTo>
                <a:lnTo>
                  <a:pt x="3840" y="81594"/>
                </a:lnTo>
                <a:lnTo>
                  <a:pt x="4800" y="82555"/>
                </a:lnTo>
                <a:lnTo>
                  <a:pt x="9601" y="82555"/>
                </a:lnTo>
                <a:lnTo>
                  <a:pt x="10561" y="81594"/>
                </a:lnTo>
                <a:lnTo>
                  <a:pt x="13441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6" name="object 486"/>
          <p:cNvSpPr/>
          <p:nvPr/>
        </p:nvSpPr>
        <p:spPr>
          <a:xfrm>
            <a:off x="1622587" y="1059576"/>
            <a:ext cx="53751" cy="83515"/>
          </a:xfrm>
          <a:custGeom>
            <a:avLst/>
            <a:gdLst/>
            <a:ahLst/>
            <a:cxnLst/>
            <a:rect l="l" t="t" r="r" b="b"/>
            <a:pathLst>
              <a:path w="53751" h="83515">
                <a:moveTo>
                  <a:pt x="15361" y="17282"/>
                </a:moveTo>
                <a:lnTo>
                  <a:pt x="16322" y="16322"/>
                </a:lnTo>
                <a:lnTo>
                  <a:pt x="17282" y="14401"/>
                </a:lnTo>
                <a:lnTo>
                  <a:pt x="18242" y="13441"/>
                </a:lnTo>
                <a:lnTo>
                  <a:pt x="19202" y="12481"/>
                </a:lnTo>
                <a:lnTo>
                  <a:pt x="21122" y="12481"/>
                </a:lnTo>
                <a:lnTo>
                  <a:pt x="23042" y="11521"/>
                </a:lnTo>
                <a:lnTo>
                  <a:pt x="24963" y="10561"/>
                </a:lnTo>
                <a:lnTo>
                  <a:pt x="31683" y="10561"/>
                </a:lnTo>
                <a:lnTo>
                  <a:pt x="33604" y="11521"/>
                </a:lnTo>
                <a:lnTo>
                  <a:pt x="36484" y="11521"/>
                </a:lnTo>
                <a:lnTo>
                  <a:pt x="38404" y="12481"/>
                </a:lnTo>
                <a:lnTo>
                  <a:pt x="40325" y="13441"/>
                </a:lnTo>
                <a:lnTo>
                  <a:pt x="41285" y="13441"/>
                </a:lnTo>
                <a:lnTo>
                  <a:pt x="43205" y="14401"/>
                </a:lnTo>
                <a:lnTo>
                  <a:pt x="44165" y="15361"/>
                </a:lnTo>
                <a:lnTo>
                  <a:pt x="45125" y="15361"/>
                </a:lnTo>
                <a:lnTo>
                  <a:pt x="46085" y="16322"/>
                </a:lnTo>
                <a:lnTo>
                  <a:pt x="48966" y="16322"/>
                </a:lnTo>
                <a:lnTo>
                  <a:pt x="48966" y="13441"/>
                </a:lnTo>
                <a:lnTo>
                  <a:pt x="49926" y="12481"/>
                </a:lnTo>
                <a:lnTo>
                  <a:pt x="49926" y="9601"/>
                </a:lnTo>
                <a:lnTo>
                  <a:pt x="48966" y="8641"/>
                </a:lnTo>
                <a:lnTo>
                  <a:pt x="48966" y="5760"/>
                </a:lnTo>
                <a:lnTo>
                  <a:pt x="48006" y="5760"/>
                </a:lnTo>
                <a:lnTo>
                  <a:pt x="48006" y="4800"/>
                </a:lnTo>
                <a:lnTo>
                  <a:pt x="47030" y="4800"/>
                </a:lnTo>
                <a:lnTo>
                  <a:pt x="46085" y="3840"/>
                </a:lnTo>
                <a:lnTo>
                  <a:pt x="45125" y="3840"/>
                </a:lnTo>
                <a:lnTo>
                  <a:pt x="44165" y="2880"/>
                </a:lnTo>
                <a:lnTo>
                  <a:pt x="42245" y="1920"/>
                </a:lnTo>
                <a:lnTo>
                  <a:pt x="40325" y="1920"/>
                </a:lnTo>
                <a:lnTo>
                  <a:pt x="39364" y="960"/>
                </a:lnTo>
                <a:lnTo>
                  <a:pt x="37444" y="960"/>
                </a:lnTo>
                <a:lnTo>
                  <a:pt x="35524" y="0"/>
                </a:lnTo>
                <a:lnTo>
                  <a:pt x="24963" y="0"/>
                </a:lnTo>
                <a:lnTo>
                  <a:pt x="20162" y="960"/>
                </a:lnTo>
                <a:lnTo>
                  <a:pt x="17282" y="1920"/>
                </a:lnTo>
                <a:lnTo>
                  <a:pt x="13441" y="2880"/>
                </a:lnTo>
                <a:lnTo>
                  <a:pt x="10561" y="4800"/>
                </a:lnTo>
                <a:lnTo>
                  <a:pt x="8641" y="6720"/>
                </a:lnTo>
                <a:lnTo>
                  <a:pt x="5760" y="8641"/>
                </a:lnTo>
                <a:lnTo>
                  <a:pt x="4800" y="11521"/>
                </a:lnTo>
                <a:lnTo>
                  <a:pt x="2880" y="14401"/>
                </a:lnTo>
                <a:lnTo>
                  <a:pt x="1920" y="16322"/>
                </a:lnTo>
                <a:lnTo>
                  <a:pt x="1920" y="28803"/>
                </a:lnTo>
                <a:lnTo>
                  <a:pt x="2880" y="30723"/>
                </a:lnTo>
                <a:lnTo>
                  <a:pt x="3840" y="33604"/>
                </a:lnTo>
                <a:lnTo>
                  <a:pt x="5760" y="35524"/>
                </a:lnTo>
                <a:lnTo>
                  <a:pt x="7680" y="37444"/>
                </a:lnTo>
                <a:lnTo>
                  <a:pt x="9601" y="39364"/>
                </a:lnTo>
                <a:lnTo>
                  <a:pt x="11521" y="40325"/>
                </a:lnTo>
                <a:lnTo>
                  <a:pt x="13441" y="42245"/>
                </a:lnTo>
                <a:lnTo>
                  <a:pt x="16322" y="43205"/>
                </a:lnTo>
                <a:lnTo>
                  <a:pt x="18242" y="44165"/>
                </a:lnTo>
                <a:lnTo>
                  <a:pt x="20162" y="45125"/>
                </a:lnTo>
                <a:lnTo>
                  <a:pt x="23042" y="46085"/>
                </a:lnTo>
                <a:lnTo>
                  <a:pt x="24963" y="47045"/>
                </a:lnTo>
                <a:lnTo>
                  <a:pt x="27843" y="48005"/>
                </a:lnTo>
                <a:lnTo>
                  <a:pt x="29763" y="48966"/>
                </a:lnTo>
                <a:lnTo>
                  <a:pt x="31683" y="49926"/>
                </a:lnTo>
                <a:lnTo>
                  <a:pt x="33604" y="50886"/>
                </a:lnTo>
                <a:lnTo>
                  <a:pt x="35524" y="51846"/>
                </a:lnTo>
                <a:lnTo>
                  <a:pt x="37444" y="52806"/>
                </a:lnTo>
                <a:lnTo>
                  <a:pt x="38404" y="54726"/>
                </a:lnTo>
                <a:lnTo>
                  <a:pt x="39364" y="55686"/>
                </a:lnTo>
                <a:lnTo>
                  <a:pt x="39364" y="64312"/>
                </a:lnTo>
                <a:lnTo>
                  <a:pt x="38404" y="65272"/>
                </a:lnTo>
                <a:lnTo>
                  <a:pt x="37444" y="67208"/>
                </a:lnTo>
                <a:lnTo>
                  <a:pt x="36484" y="68153"/>
                </a:lnTo>
                <a:lnTo>
                  <a:pt x="35524" y="69113"/>
                </a:lnTo>
                <a:lnTo>
                  <a:pt x="33604" y="70088"/>
                </a:lnTo>
                <a:lnTo>
                  <a:pt x="32644" y="71033"/>
                </a:lnTo>
                <a:lnTo>
                  <a:pt x="30723" y="71033"/>
                </a:lnTo>
                <a:lnTo>
                  <a:pt x="28803" y="71993"/>
                </a:lnTo>
                <a:lnTo>
                  <a:pt x="18242" y="71993"/>
                </a:lnTo>
                <a:lnTo>
                  <a:pt x="15361" y="71033"/>
                </a:lnTo>
                <a:lnTo>
                  <a:pt x="13441" y="70088"/>
                </a:lnTo>
                <a:lnTo>
                  <a:pt x="10561" y="69113"/>
                </a:lnTo>
                <a:lnTo>
                  <a:pt x="9601" y="68153"/>
                </a:lnTo>
                <a:lnTo>
                  <a:pt x="7680" y="67208"/>
                </a:lnTo>
                <a:lnTo>
                  <a:pt x="5760" y="67208"/>
                </a:lnTo>
                <a:lnTo>
                  <a:pt x="4800" y="66248"/>
                </a:lnTo>
                <a:lnTo>
                  <a:pt x="3840" y="65272"/>
                </a:lnTo>
                <a:lnTo>
                  <a:pt x="960" y="65272"/>
                </a:lnTo>
                <a:lnTo>
                  <a:pt x="0" y="66248"/>
                </a:lnTo>
                <a:lnTo>
                  <a:pt x="0" y="75834"/>
                </a:lnTo>
                <a:lnTo>
                  <a:pt x="960" y="76809"/>
                </a:lnTo>
                <a:lnTo>
                  <a:pt x="1920" y="77769"/>
                </a:lnTo>
                <a:lnTo>
                  <a:pt x="2880" y="78714"/>
                </a:lnTo>
                <a:lnTo>
                  <a:pt x="4800" y="78714"/>
                </a:lnTo>
                <a:lnTo>
                  <a:pt x="5760" y="79674"/>
                </a:lnTo>
                <a:lnTo>
                  <a:pt x="7680" y="80650"/>
                </a:lnTo>
                <a:lnTo>
                  <a:pt x="9601" y="80650"/>
                </a:lnTo>
                <a:lnTo>
                  <a:pt x="11521" y="81594"/>
                </a:lnTo>
                <a:lnTo>
                  <a:pt x="13441" y="82555"/>
                </a:lnTo>
                <a:lnTo>
                  <a:pt x="16322" y="82555"/>
                </a:lnTo>
                <a:lnTo>
                  <a:pt x="18242" y="83515"/>
                </a:lnTo>
                <a:lnTo>
                  <a:pt x="27843" y="83515"/>
                </a:lnTo>
                <a:lnTo>
                  <a:pt x="31683" y="82555"/>
                </a:lnTo>
                <a:lnTo>
                  <a:pt x="35524" y="81594"/>
                </a:lnTo>
                <a:lnTo>
                  <a:pt x="39364" y="80650"/>
                </a:lnTo>
                <a:lnTo>
                  <a:pt x="42245" y="78714"/>
                </a:lnTo>
                <a:lnTo>
                  <a:pt x="45125" y="76809"/>
                </a:lnTo>
                <a:lnTo>
                  <a:pt x="48006" y="74874"/>
                </a:lnTo>
                <a:lnTo>
                  <a:pt x="49926" y="71993"/>
                </a:lnTo>
                <a:lnTo>
                  <a:pt x="50871" y="69113"/>
                </a:lnTo>
                <a:lnTo>
                  <a:pt x="52806" y="66248"/>
                </a:lnTo>
                <a:lnTo>
                  <a:pt x="53751" y="62407"/>
                </a:lnTo>
                <a:lnTo>
                  <a:pt x="53751" y="55686"/>
                </a:lnTo>
                <a:lnTo>
                  <a:pt x="52806" y="52806"/>
                </a:lnTo>
                <a:lnTo>
                  <a:pt x="51846" y="50886"/>
                </a:lnTo>
                <a:lnTo>
                  <a:pt x="50871" y="48005"/>
                </a:lnTo>
                <a:lnTo>
                  <a:pt x="48966" y="46085"/>
                </a:lnTo>
                <a:lnTo>
                  <a:pt x="47030" y="44165"/>
                </a:lnTo>
                <a:lnTo>
                  <a:pt x="45125" y="43205"/>
                </a:lnTo>
                <a:lnTo>
                  <a:pt x="43205" y="41285"/>
                </a:lnTo>
                <a:lnTo>
                  <a:pt x="41285" y="40325"/>
                </a:lnTo>
                <a:lnTo>
                  <a:pt x="38404" y="39364"/>
                </a:lnTo>
                <a:lnTo>
                  <a:pt x="36484" y="37444"/>
                </a:lnTo>
                <a:lnTo>
                  <a:pt x="34564" y="36484"/>
                </a:lnTo>
                <a:lnTo>
                  <a:pt x="31683" y="35524"/>
                </a:lnTo>
                <a:lnTo>
                  <a:pt x="29763" y="34564"/>
                </a:lnTo>
                <a:lnTo>
                  <a:pt x="26883" y="34564"/>
                </a:lnTo>
                <a:lnTo>
                  <a:pt x="24963" y="33604"/>
                </a:lnTo>
                <a:lnTo>
                  <a:pt x="23042" y="32644"/>
                </a:lnTo>
                <a:lnTo>
                  <a:pt x="21122" y="30723"/>
                </a:lnTo>
                <a:lnTo>
                  <a:pt x="19202" y="29763"/>
                </a:lnTo>
                <a:lnTo>
                  <a:pt x="17282" y="28803"/>
                </a:lnTo>
                <a:lnTo>
                  <a:pt x="16322" y="26883"/>
                </a:lnTo>
                <a:lnTo>
                  <a:pt x="15361" y="25923"/>
                </a:lnTo>
                <a:lnTo>
                  <a:pt x="14401" y="24002"/>
                </a:lnTo>
                <a:lnTo>
                  <a:pt x="14401" y="20162"/>
                </a:lnTo>
                <a:lnTo>
                  <a:pt x="15361" y="18242"/>
                </a:lnTo>
                <a:lnTo>
                  <a:pt x="15361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7" name="object 487"/>
          <p:cNvSpPr/>
          <p:nvPr/>
        </p:nvSpPr>
        <p:spPr>
          <a:xfrm>
            <a:off x="1695541" y="1024067"/>
            <a:ext cx="62407" cy="118064"/>
          </a:xfrm>
          <a:custGeom>
            <a:avLst/>
            <a:gdLst/>
            <a:ahLst/>
            <a:cxnLst/>
            <a:rect l="l" t="t" r="r" b="b"/>
            <a:pathLst>
              <a:path w="62407" h="118064">
                <a:moveTo>
                  <a:pt x="12481" y="960"/>
                </a:moveTo>
                <a:lnTo>
                  <a:pt x="12481" y="0"/>
                </a:lnTo>
                <a:lnTo>
                  <a:pt x="1920" y="0"/>
                </a:lnTo>
                <a:lnTo>
                  <a:pt x="1920" y="960"/>
                </a:lnTo>
                <a:lnTo>
                  <a:pt x="975" y="960"/>
                </a:lnTo>
                <a:lnTo>
                  <a:pt x="975" y="1904"/>
                </a:lnTo>
                <a:lnTo>
                  <a:pt x="0" y="1904"/>
                </a:lnTo>
                <a:lnTo>
                  <a:pt x="0" y="115183"/>
                </a:lnTo>
                <a:lnTo>
                  <a:pt x="975" y="116159"/>
                </a:lnTo>
                <a:lnTo>
                  <a:pt x="975" y="117104"/>
                </a:lnTo>
                <a:lnTo>
                  <a:pt x="3840" y="117104"/>
                </a:lnTo>
                <a:lnTo>
                  <a:pt x="4800" y="118064"/>
                </a:lnTo>
                <a:lnTo>
                  <a:pt x="9601" y="118064"/>
                </a:lnTo>
                <a:lnTo>
                  <a:pt x="10561" y="117104"/>
                </a:lnTo>
                <a:lnTo>
                  <a:pt x="13441" y="117104"/>
                </a:lnTo>
                <a:lnTo>
                  <a:pt x="13441" y="116159"/>
                </a:lnTo>
                <a:lnTo>
                  <a:pt x="14401" y="116159"/>
                </a:lnTo>
                <a:lnTo>
                  <a:pt x="14401" y="72953"/>
                </a:lnTo>
                <a:lnTo>
                  <a:pt x="46085" y="115183"/>
                </a:lnTo>
                <a:lnTo>
                  <a:pt x="47045" y="115183"/>
                </a:lnTo>
                <a:lnTo>
                  <a:pt x="47045" y="116159"/>
                </a:lnTo>
                <a:lnTo>
                  <a:pt x="48006" y="116159"/>
                </a:lnTo>
                <a:lnTo>
                  <a:pt x="48006" y="117104"/>
                </a:lnTo>
                <a:lnTo>
                  <a:pt x="51846" y="117104"/>
                </a:lnTo>
                <a:lnTo>
                  <a:pt x="52806" y="118064"/>
                </a:lnTo>
                <a:lnTo>
                  <a:pt x="58567" y="118064"/>
                </a:lnTo>
                <a:lnTo>
                  <a:pt x="59527" y="117104"/>
                </a:lnTo>
                <a:lnTo>
                  <a:pt x="61447" y="117104"/>
                </a:lnTo>
                <a:lnTo>
                  <a:pt x="62407" y="116159"/>
                </a:lnTo>
                <a:lnTo>
                  <a:pt x="62407" y="112318"/>
                </a:lnTo>
                <a:lnTo>
                  <a:pt x="61447" y="112318"/>
                </a:lnTo>
                <a:lnTo>
                  <a:pt x="60487" y="111343"/>
                </a:lnTo>
                <a:lnTo>
                  <a:pt x="29763" y="71033"/>
                </a:lnTo>
                <a:lnTo>
                  <a:pt x="57607" y="43190"/>
                </a:lnTo>
                <a:lnTo>
                  <a:pt x="58567" y="42230"/>
                </a:lnTo>
                <a:lnTo>
                  <a:pt x="59527" y="41269"/>
                </a:lnTo>
                <a:lnTo>
                  <a:pt x="59527" y="37429"/>
                </a:lnTo>
                <a:lnTo>
                  <a:pt x="57607" y="37429"/>
                </a:lnTo>
                <a:lnTo>
                  <a:pt x="56647" y="36469"/>
                </a:lnTo>
                <a:lnTo>
                  <a:pt x="48006" y="36469"/>
                </a:lnTo>
                <a:lnTo>
                  <a:pt x="47045" y="37429"/>
                </a:lnTo>
                <a:lnTo>
                  <a:pt x="45125" y="37429"/>
                </a:lnTo>
                <a:lnTo>
                  <a:pt x="44165" y="38389"/>
                </a:lnTo>
                <a:lnTo>
                  <a:pt x="43205" y="39349"/>
                </a:lnTo>
                <a:lnTo>
                  <a:pt x="14401" y="71033"/>
                </a:lnTo>
                <a:lnTo>
                  <a:pt x="14401" y="960"/>
                </a:lnTo>
                <a:lnTo>
                  <a:pt x="12481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8" name="object 488"/>
          <p:cNvSpPr/>
          <p:nvPr/>
        </p:nvSpPr>
        <p:spPr>
          <a:xfrm>
            <a:off x="1774256" y="1060536"/>
            <a:ext cx="14401" cy="81594"/>
          </a:xfrm>
          <a:custGeom>
            <a:avLst/>
            <a:gdLst/>
            <a:ahLst/>
            <a:cxnLst/>
            <a:rect l="l" t="t" r="r" b="b"/>
            <a:pathLst>
              <a:path w="14401" h="81594">
                <a:moveTo>
                  <a:pt x="1935" y="960"/>
                </a:move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78714"/>
                </a:lnTo>
                <a:lnTo>
                  <a:pt x="960" y="79689"/>
                </a:lnTo>
                <a:lnTo>
                  <a:pt x="960" y="80634"/>
                </a:lnTo>
                <a:lnTo>
                  <a:pt x="3840" y="80634"/>
                </a:lnTo>
                <a:lnTo>
                  <a:pt x="4800" y="81594"/>
                </a:lnTo>
                <a:lnTo>
                  <a:pt x="9616" y="81594"/>
                </a:lnTo>
                <a:lnTo>
                  <a:pt x="10561" y="80634"/>
                </a:lnTo>
                <a:lnTo>
                  <a:pt x="13456" y="80634"/>
                </a:lnTo>
                <a:lnTo>
                  <a:pt x="13456" y="79689"/>
                </a:lnTo>
                <a:lnTo>
                  <a:pt x="14401" y="79689"/>
                </a:lnTo>
                <a:lnTo>
                  <a:pt x="14401" y="1920"/>
                </a:lnTo>
                <a:lnTo>
                  <a:pt x="13456" y="960"/>
                </a:lnTo>
                <a:lnTo>
                  <a:pt x="12496" y="960"/>
                </a:lnTo>
                <a:lnTo>
                  <a:pt x="11521" y="0"/>
                </a:lnTo>
                <a:lnTo>
                  <a:pt x="3840" y="0"/>
                </a:lnTo>
                <a:lnTo>
                  <a:pt x="2895" y="960"/>
                </a:lnTo>
                <a:lnTo>
                  <a:pt x="1935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9" name="object 489"/>
          <p:cNvSpPr/>
          <p:nvPr/>
        </p:nvSpPr>
        <p:spPr>
          <a:xfrm>
            <a:off x="1773311" y="1029812"/>
            <a:ext cx="17282" cy="16337"/>
          </a:xfrm>
          <a:custGeom>
            <a:avLst/>
            <a:gdLst/>
            <a:ahLst/>
            <a:cxnLst/>
            <a:rect l="l" t="t" r="r" b="b"/>
            <a:pathLst>
              <a:path w="17282" h="16337">
                <a:moveTo>
                  <a:pt x="17282" y="7680"/>
                </a:moveTo>
                <a:lnTo>
                  <a:pt x="17282" y="4815"/>
                </a:lnTo>
                <a:lnTo>
                  <a:pt x="16306" y="2880"/>
                </a:lnTo>
                <a:lnTo>
                  <a:pt x="15346" y="960"/>
                </a:lnTo>
                <a:lnTo>
                  <a:pt x="13441" y="0"/>
                </a:lnTo>
                <a:lnTo>
                  <a:pt x="2880" y="0"/>
                </a:lnTo>
                <a:lnTo>
                  <a:pt x="1904" y="960"/>
                </a:lnTo>
                <a:lnTo>
                  <a:pt x="0" y="2880"/>
                </a:lnTo>
                <a:lnTo>
                  <a:pt x="0" y="13441"/>
                </a:lnTo>
                <a:lnTo>
                  <a:pt x="1904" y="14401"/>
                </a:lnTo>
                <a:lnTo>
                  <a:pt x="2880" y="15361"/>
                </a:lnTo>
                <a:lnTo>
                  <a:pt x="4785" y="16337"/>
                </a:lnTo>
                <a:lnTo>
                  <a:pt x="11506" y="16337"/>
                </a:lnTo>
                <a:lnTo>
                  <a:pt x="13441" y="15361"/>
                </a:lnTo>
                <a:lnTo>
                  <a:pt x="15346" y="14401"/>
                </a:lnTo>
                <a:lnTo>
                  <a:pt x="16306" y="13441"/>
                </a:lnTo>
                <a:lnTo>
                  <a:pt x="17282" y="11521"/>
                </a:lnTo>
                <a:lnTo>
                  <a:pt x="17282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0" name="object 490"/>
          <p:cNvSpPr/>
          <p:nvPr/>
        </p:nvSpPr>
        <p:spPr>
          <a:xfrm>
            <a:off x="1814581" y="1024067"/>
            <a:ext cx="13441" cy="118064"/>
          </a:xfrm>
          <a:custGeom>
            <a:avLst/>
            <a:gdLst/>
            <a:ahLst/>
            <a:cxnLst/>
            <a:rect l="l" t="t" r="r" b="b"/>
            <a:pathLst>
              <a:path w="13441" h="118064">
                <a:moveTo>
                  <a:pt x="960" y="117104"/>
                </a:moveTo>
                <a:lnTo>
                  <a:pt x="2880" y="117104"/>
                </a:lnTo>
                <a:lnTo>
                  <a:pt x="3840" y="118064"/>
                </a:lnTo>
                <a:lnTo>
                  <a:pt x="9601" y="118064"/>
                </a:lnTo>
                <a:lnTo>
                  <a:pt x="10561" y="117104"/>
                </a:lnTo>
                <a:lnTo>
                  <a:pt x="12481" y="117104"/>
                </a:lnTo>
                <a:lnTo>
                  <a:pt x="13441" y="116159"/>
                </a:lnTo>
                <a:lnTo>
                  <a:pt x="13441" y="960"/>
                </a:lnTo>
                <a:lnTo>
                  <a:pt x="12481" y="960"/>
                </a:lnTo>
                <a:lnTo>
                  <a:pt x="1152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116159"/>
                </a:lnTo>
                <a:lnTo>
                  <a:pt x="960" y="1171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1" name="object 491"/>
          <p:cNvSpPr/>
          <p:nvPr/>
        </p:nvSpPr>
        <p:spPr>
          <a:xfrm>
            <a:off x="1853945" y="1024067"/>
            <a:ext cx="14401" cy="118064"/>
          </a:xfrm>
          <a:custGeom>
            <a:avLst/>
            <a:gdLst/>
            <a:ahLst/>
            <a:cxnLst/>
            <a:rect l="l" t="t" r="r" b="b"/>
            <a:pathLst>
              <a:path w="14401" h="118064">
                <a:moveTo>
                  <a:pt x="12481" y="960"/>
                </a:moveTo>
                <a:lnTo>
                  <a:pt x="1248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116159"/>
                </a:lnTo>
                <a:lnTo>
                  <a:pt x="960" y="116159"/>
                </a:lnTo>
                <a:lnTo>
                  <a:pt x="960" y="117104"/>
                </a:lnTo>
                <a:lnTo>
                  <a:pt x="3840" y="117104"/>
                </a:lnTo>
                <a:lnTo>
                  <a:pt x="4800" y="118064"/>
                </a:lnTo>
                <a:lnTo>
                  <a:pt x="9601" y="118064"/>
                </a:lnTo>
                <a:lnTo>
                  <a:pt x="10561" y="117104"/>
                </a:lnTo>
                <a:lnTo>
                  <a:pt x="13441" y="117104"/>
                </a:lnTo>
                <a:lnTo>
                  <a:pt x="13441" y="116159"/>
                </a:lnTo>
                <a:lnTo>
                  <a:pt x="14401" y="116159"/>
                </a:lnTo>
                <a:lnTo>
                  <a:pt x="14401" y="1904"/>
                </a:lnTo>
                <a:lnTo>
                  <a:pt x="13441" y="1904"/>
                </a:lnTo>
                <a:lnTo>
                  <a:pt x="13441" y="960"/>
                </a:lnTo>
                <a:lnTo>
                  <a:pt x="12481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2" name="object 492"/>
          <p:cNvSpPr/>
          <p:nvPr/>
        </p:nvSpPr>
        <p:spPr>
          <a:xfrm>
            <a:off x="1907697" y="1059576"/>
            <a:ext cx="17282" cy="20162"/>
          </a:xfrm>
          <a:custGeom>
            <a:avLst/>
            <a:gdLst/>
            <a:ahLst/>
            <a:cxnLst/>
            <a:rect l="l" t="t" r="r" b="b"/>
            <a:pathLst>
              <a:path w="17282" h="20162">
                <a:moveTo>
                  <a:pt x="11521" y="0"/>
                </a:moveTo>
                <a:lnTo>
                  <a:pt x="6720" y="960"/>
                </a:lnTo>
                <a:lnTo>
                  <a:pt x="1920" y="2880"/>
                </a:lnTo>
                <a:lnTo>
                  <a:pt x="0" y="20162"/>
                </a:lnTo>
                <a:lnTo>
                  <a:pt x="960" y="18242"/>
                </a:lnTo>
                <a:lnTo>
                  <a:pt x="2880" y="15361"/>
                </a:lnTo>
                <a:lnTo>
                  <a:pt x="4800" y="14401"/>
                </a:lnTo>
                <a:lnTo>
                  <a:pt x="7680" y="12481"/>
                </a:lnTo>
                <a:lnTo>
                  <a:pt x="10561" y="11521"/>
                </a:lnTo>
                <a:lnTo>
                  <a:pt x="13441" y="10561"/>
                </a:lnTo>
                <a:lnTo>
                  <a:pt x="17282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3" name="object 493"/>
          <p:cNvSpPr/>
          <p:nvPr/>
        </p:nvSpPr>
        <p:spPr>
          <a:xfrm>
            <a:off x="1888510" y="1059576"/>
            <a:ext cx="70073" cy="83515"/>
          </a:xfrm>
          <a:custGeom>
            <a:avLst/>
            <a:gdLst/>
            <a:ahLst/>
            <a:cxnLst/>
            <a:rect l="l" t="t" r="r" b="b"/>
            <a:pathLst>
              <a:path w="70073" h="83515">
                <a:moveTo>
                  <a:pt x="15346" y="27843"/>
                </a:moveTo>
                <a:lnTo>
                  <a:pt x="16306" y="24963"/>
                </a:lnTo>
                <a:lnTo>
                  <a:pt x="17266" y="22082"/>
                </a:lnTo>
                <a:lnTo>
                  <a:pt x="19187" y="20162"/>
                </a:lnTo>
                <a:lnTo>
                  <a:pt x="21107" y="2880"/>
                </a:lnTo>
                <a:lnTo>
                  <a:pt x="17266" y="4800"/>
                </a:lnTo>
                <a:lnTo>
                  <a:pt x="13426" y="7680"/>
                </a:lnTo>
                <a:lnTo>
                  <a:pt x="9585" y="11521"/>
                </a:lnTo>
                <a:lnTo>
                  <a:pt x="6705" y="14401"/>
                </a:lnTo>
                <a:lnTo>
                  <a:pt x="4785" y="19202"/>
                </a:lnTo>
                <a:lnTo>
                  <a:pt x="2865" y="24002"/>
                </a:lnTo>
                <a:lnTo>
                  <a:pt x="944" y="29763"/>
                </a:lnTo>
                <a:lnTo>
                  <a:pt x="0" y="35524"/>
                </a:lnTo>
                <a:lnTo>
                  <a:pt x="0" y="48966"/>
                </a:lnTo>
                <a:lnTo>
                  <a:pt x="944" y="54726"/>
                </a:lnTo>
                <a:lnTo>
                  <a:pt x="2865" y="60487"/>
                </a:lnTo>
                <a:lnTo>
                  <a:pt x="3840" y="65272"/>
                </a:lnTo>
                <a:lnTo>
                  <a:pt x="6705" y="69113"/>
                </a:lnTo>
                <a:lnTo>
                  <a:pt x="9585" y="72969"/>
                </a:lnTo>
                <a:lnTo>
                  <a:pt x="13426" y="76809"/>
                </a:lnTo>
                <a:lnTo>
                  <a:pt x="17266" y="78714"/>
                </a:lnTo>
                <a:lnTo>
                  <a:pt x="22067" y="80650"/>
                </a:lnTo>
                <a:lnTo>
                  <a:pt x="25907" y="82555"/>
                </a:lnTo>
                <a:lnTo>
                  <a:pt x="31668" y="83515"/>
                </a:lnTo>
                <a:lnTo>
                  <a:pt x="41269" y="83515"/>
                </a:lnTo>
                <a:lnTo>
                  <a:pt x="45110" y="82555"/>
                </a:lnTo>
                <a:lnTo>
                  <a:pt x="47990" y="82555"/>
                </a:lnTo>
                <a:lnTo>
                  <a:pt x="51831" y="81594"/>
                </a:lnTo>
                <a:lnTo>
                  <a:pt x="54711" y="81594"/>
                </a:lnTo>
                <a:lnTo>
                  <a:pt x="56631" y="80650"/>
                </a:lnTo>
                <a:lnTo>
                  <a:pt x="59512" y="79674"/>
                </a:lnTo>
                <a:lnTo>
                  <a:pt x="61432" y="79674"/>
                </a:lnTo>
                <a:lnTo>
                  <a:pt x="62392" y="78714"/>
                </a:lnTo>
                <a:lnTo>
                  <a:pt x="64312" y="77769"/>
                </a:lnTo>
                <a:lnTo>
                  <a:pt x="65272" y="77769"/>
                </a:lnTo>
                <a:lnTo>
                  <a:pt x="65272" y="76809"/>
                </a:lnTo>
                <a:lnTo>
                  <a:pt x="66233" y="76809"/>
                </a:lnTo>
                <a:lnTo>
                  <a:pt x="66233" y="74874"/>
                </a:lnTo>
                <a:lnTo>
                  <a:pt x="67193" y="73929"/>
                </a:lnTo>
                <a:lnTo>
                  <a:pt x="67193" y="70088"/>
                </a:lnTo>
                <a:lnTo>
                  <a:pt x="66233" y="69113"/>
                </a:lnTo>
                <a:lnTo>
                  <a:pt x="66233" y="67208"/>
                </a:lnTo>
                <a:lnTo>
                  <a:pt x="65272" y="66248"/>
                </a:lnTo>
                <a:lnTo>
                  <a:pt x="62392" y="66248"/>
                </a:lnTo>
                <a:lnTo>
                  <a:pt x="61432" y="67208"/>
                </a:lnTo>
                <a:lnTo>
                  <a:pt x="60472" y="68153"/>
                </a:lnTo>
                <a:lnTo>
                  <a:pt x="58552" y="68153"/>
                </a:lnTo>
                <a:lnTo>
                  <a:pt x="56631" y="69113"/>
                </a:lnTo>
                <a:lnTo>
                  <a:pt x="54711" y="70088"/>
                </a:lnTo>
                <a:lnTo>
                  <a:pt x="51831" y="71033"/>
                </a:lnTo>
                <a:lnTo>
                  <a:pt x="48950" y="71033"/>
                </a:lnTo>
                <a:lnTo>
                  <a:pt x="46070" y="71993"/>
                </a:lnTo>
                <a:lnTo>
                  <a:pt x="34549" y="71993"/>
                </a:lnTo>
                <a:lnTo>
                  <a:pt x="30708" y="71033"/>
                </a:lnTo>
                <a:lnTo>
                  <a:pt x="27828" y="70088"/>
                </a:lnTo>
                <a:lnTo>
                  <a:pt x="24947" y="69113"/>
                </a:lnTo>
                <a:lnTo>
                  <a:pt x="22067" y="67208"/>
                </a:lnTo>
                <a:lnTo>
                  <a:pt x="20147" y="64312"/>
                </a:lnTo>
                <a:lnTo>
                  <a:pt x="18227" y="62407"/>
                </a:lnTo>
                <a:lnTo>
                  <a:pt x="17266" y="59527"/>
                </a:lnTo>
                <a:lnTo>
                  <a:pt x="16306" y="55686"/>
                </a:lnTo>
                <a:lnTo>
                  <a:pt x="15346" y="52806"/>
                </a:lnTo>
                <a:lnTo>
                  <a:pt x="14386" y="48966"/>
                </a:lnTo>
                <a:lnTo>
                  <a:pt x="14386" y="44165"/>
                </a:lnTo>
                <a:lnTo>
                  <a:pt x="67193" y="44165"/>
                </a:lnTo>
                <a:lnTo>
                  <a:pt x="68153" y="43205"/>
                </a:lnTo>
                <a:lnTo>
                  <a:pt x="69113" y="42245"/>
                </a:lnTo>
                <a:lnTo>
                  <a:pt x="70073" y="40325"/>
                </a:lnTo>
                <a:lnTo>
                  <a:pt x="70073" y="30723"/>
                </a:lnTo>
                <a:lnTo>
                  <a:pt x="69113" y="25923"/>
                </a:lnTo>
                <a:lnTo>
                  <a:pt x="68153" y="22082"/>
                </a:lnTo>
                <a:lnTo>
                  <a:pt x="67193" y="17282"/>
                </a:lnTo>
                <a:lnTo>
                  <a:pt x="65272" y="13441"/>
                </a:lnTo>
                <a:lnTo>
                  <a:pt x="62392" y="10561"/>
                </a:lnTo>
                <a:lnTo>
                  <a:pt x="59512" y="7680"/>
                </a:lnTo>
                <a:lnTo>
                  <a:pt x="55671" y="4800"/>
                </a:lnTo>
                <a:lnTo>
                  <a:pt x="51831" y="2880"/>
                </a:lnTo>
                <a:lnTo>
                  <a:pt x="47990" y="960"/>
                </a:lnTo>
                <a:lnTo>
                  <a:pt x="42230" y="0"/>
                </a:lnTo>
                <a:lnTo>
                  <a:pt x="36469" y="0"/>
                </a:lnTo>
                <a:lnTo>
                  <a:pt x="32628" y="10561"/>
                </a:lnTo>
                <a:lnTo>
                  <a:pt x="43190" y="10561"/>
                </a:lnTo>
                <a:lnTo>
                  <a:pt x="47990" y="12481"/>
                </a:lnTo>
                <a:lnTo>
                  <a:pt x="50871" y="17282"/>
                </a:lnTo>
                <a:lnTo>
                  <a:pt x="54711" y="21122"/>
                </a:lnTo>
                <a:lnTo>
                  <a:pt x="56631" y="26883"/>
                </a:lnTo>
                <a:lnTo>
                  <a:pt x="55671" y="34564"/>
                </a:lnTo>
                <a:lnTo>
                  <a:pt x="14386" y="34564"/>
                </a:lnTo>
                <a:lnTo>
                  <a:pt x="15346" y="30723"/>
                </a:lnTo>
                <a:lnTo>
                  <a:pt x="15346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4" name="object 494"/>
          <p:cNvSpPr/>
          <p:nvPr/>
        </p:nvSpPr>
        <p:spPr>
          <a:xfrm>
            <a:off x="1974890" y="1024067"/>
            <a:ext cx="70088" cy="119024"/>
          </a:xfrm>
          <a:custGeom>
            <a:avLst/>
            <a:gdLst/>
            <a:ahLst/>
            <a:cxnLst/>
            <a:rect l="l" t="t" r="r" b="b"/>
            <a:pathLst>
              <a:path w="70088" h="119024">
                <a:moveTo>
                  <a:pt x="975" y="89275"/>
                </a:moveTo>
                <a:lnTo>
                  <a:pt x="1935" y="94076"/>
                </a:lnTo>
                <a:lnTo>
                  <a:pt x="2880" y="98877"/>
                </a:lnTo>
                <a:lnTo>
                  <a:pt x="4815" y="102717"/>
                </a:lnTo>
                <a:lnTo>
                  <a:pt x="6720" y="106542"/>
                </a:lnTo>
                <a:lnTo>
                  <a:pt x="9601" y="110383"/>
                </a:lnTo>
                <a:lnTo>
                  <a:pt x="12481" y="113278"/>
                </a:lnTo>
                <a:lnTo>
                  <a:pt x="16322" y="115183"/>
                </a:lnTo>
                <a:lnTo>
                  <a:pt x="16322" y="91196"/>
                </a:lnTo>
                <a:lnTo>
                  <a:pt x="15377" y="87355"/>
                </a:lnTo>
                <a:lnTo>
                  <a:pt x="14401" y="84475"/>
                </a:lnTo>
                <a:lnTo>
                  <a:pt x="14401" y="72953"/>
                </a:lnTo>
                <a:lnTo>
                  <a:pt x="15377" y="69113"/>
                </a:lnTo>
                <a:lnTo>
                  <a:pt x="15377" y="66233"/>
                </a:lnTo>
                <a:lnTo>
                  <a:pt x="16322" y="62392"/>
                </a:lnTo>
                <a:lnTo>
                  <a:pt x="17282" y="59512"/>
                </a:lnTo>
                <a:lnTo>
                  <a:pt x="19202" y="56631"/>
                </a:lnTo>
                <a:lnTo>
                  <a:pt x="20162" y="53751"/>
                </a:lnTo>
                <a:lnTo>
                  <a:pt x="23042" y="51831"/>
                </a:lnTo>
                <a:lnTo>
                  <a:pt x="24963" y="49910"/>
                </a:lnTo>
                <a:lnTo>
                  <a:pt x="27843" y="47990"/>
                </a:lnTo>
                <a:lnTo>
                  <a:pt x="30723" y="47030"/>
                </a:lnTo>
                <a:lnTo>
                  <a:pt x="38404" y="47030"/>
                </a:lnTo>
                <a:lnTo>
                  <a:pt x="41285" y="48950"/>
                </a:lnTo>
                <a:lnTo>
                  <a:pt x="45125" y="50871"/>
                </a:lnTo>
                <a:lnTo>
                  <a:pt x="48966" y="53751"/>
                </a:lnTo>
                <a:lnTo>
                  <a:pt x="51846" y="57591"/>
                </a:lnTo>
                <a:lnTo>
                  <a:pt x="55686" y="61432"/>
                </a:lnTo>
                <a:lnTo>
                  <a:pt x="55686" y="92156"/>
                </a:lnTo>
                <a:lnTo>
                  <a:pt x="53766" y="95036"/>
                </a:lnTo>
                <a:lnTo>
                  <a:pt x="51846" y="96941"/>
                </a:lnTo>
                <a:lnTo>
                  <a:pt x="49926" y="98877"/>
                </a:lnTo>
                <a:lnTo>
                  <a:pt x="48006" y="100782"/>
                </a:lnTo>
                <a:lnTo>
                  <a:pt x="46085" y="102717"/>
                </a:lnTo>
                <a:lnTo>
                  <a:pt x="44165" y="103662"/>
                </a:lnTo>
                <a:lnTo>
                  <a:pt x="42245" y="104622"/>
                </a:lnTo>
                <a:lnTo>
                  <a:pt x="40325" y="105597"/>
                </a:lnTo>
                <a:lnTo>
                  <a:pt x="38404" y="106542"/>
                </a:lnTo>
                <a:lnTo>
                  <a:pt x="26883" y="106542"/>
                </a:lnTo>
                <a:lnTo>
                  <a:pt x="24002" y="104622"/>
                </a:lnTo>
                <a:lnTo>
                  <a:pt x="22082" y="102717"/>
                </a:lnTo>
                <a:lnTo>
                  <a:pt x="20162" y="100782"/>
                </a:lnTo>
                <a:lnTo>
                  <a:pt x="21122" y="118064"/>
                </a:lnTo>
                <a:lnTo>
                  <a:pt x="25923" y="119024"/>
                </a:lnTo>
                <a:lnTo>
                  <a:pt x="36484" y="119024"/>
                </a:lnTo>
                <a:lnTo>
                  <a:pt x="41285" y="117104"/>
                </a:lnTo>
                <a:lnTo>
                  <a:pt x="45125" y="115183"/>
                </a:lnTo>
                <a:lnTo>
                  <a:pt x="49926" y="112318"/>
                </a:lnTo>
                <a:lnTo>
                  <a:pt x="53766" y="109438"/>
                </a:lnTo>
                <a:lnTo>
                  <a:pt x="57607" y="104622"/>
                </a:lnTo>
                <a:lnTo>
                  <a:pt x="57607" y="116159"/>
                </a:lnTo>
                <a:lnTo>
                  <a:pt x="58567" y="116159"/>
                </a:lnTo>
                <a:lnTo>
                  <a:pt x="58567" y="117104"/>
                </a:lnTo>
                <a:lnTo>
                  <a:pt x="61447" y="117104"/>
                </a:lnTo>
                <a:lnTo>
                  <a:pt x="61447" y="118064"/>
                </a:lnTo>
                <a:lnTo>
                  <a:pt x="66248" y="118064"/>
                </a:lnTo>
                <a:lnTo>
                  <a:pt x="67208" y="117104"/>
                </a:lnTo>
                <a:lnTo>
                  <a:pt x="69128" y="117104"/>
                </a:lnTo>
                <a:lnTo>
                  <a:pt x="69128" y="116159"/>
                </a:lnTo>
                <a:lnTo>
                  <a:pt x="70088" y="116159"/>
                </a:lnTo>
                <a:lnTo>
                  <a:pt x="70088" y="1904"/>
                </a:lnTo>
                <a:lnTo>
                  <a:pt x="69128" y="960"/>
                </a:lnTo>
                <a:lnTo>
                  <a:pt x="67208" y="960"/>
                </a:lnTo>
                <a:lnTo>
                  <a:pt x="66248" y="0"/>
                </a:lnTo>
                <a:lnTo>
                  <a:pt x="59527" y="0"/>
                </a:lnTo>
                <a:lnTo>
                  <a:pt x="58567" y="960"/>
                </a:lnTo>
                <a:lnTo>
                  <a:pt x="56647" y="960"/>
                </a:lnTo>
                <a:lnTo>
                  <a:pt x="56647" y="1904"/>
                </a:lnTo>
                <a:lnTo>
                  <a:pt x="55686" y="1904"/>
                </a:lnTo>
                <a:lnTo>
                  <a:pt x="55686" y="47030"/>
                </a:lnTo>
                <a:lnTo>
                  <a:pt x="52806" y="43190"/>
                </a:lnTo>
                <a:lnTo>
                  <a:pt x="48966" y="40309"/>
                </a:lnTo>
                <a:lnTo>
                  <a:pt x="45125" y="38389"/>
                </a:lnTo>
                <a:lnTo>
                  <a:pt x="41285" y="36469"/>
                </a:lnTo>
                <a:lnTo>
                  <a:pt x="37444" y="35509"/>
                </a:lnTo>
                <a:lnTo>
                  <a:pt x="27843" y="35509"/>
                </a:lnTo>
                <a:lnTo>
                  <a:pt x="23042" y="36469"/>
                </a:lnTo>
                <a:lnTo>
                  <a:pt x="18242" y="38389"/>
                </a:lnTo>
                <a:lnTo>
                  <a:pt x="14401" y="40309"/>
                </a:lnTo>
                <a:lnTo>
                  <a:pt x="11536" y="43190"/>
                </a:lnTo>
                <a:lnTo>
                  <a:pt x="8656" y="47030"/>
                </a:lnTo>
                <a:lnTo>
                  <a:pt x="5760" y="50871"/>
                </a:lnTo>
                <a:lnTo>
                  <a:pt x="3855" y="55671"/>
                </a:lnTo>
                <a:lnTo>
                  <a:pt x="1935" y="60472"/>
                </a:lnTo>
                <a:lnTo>
                  <a:pt x="975" y="65272"/>
                </a:lnTo>
                <a:lnTo>
                  <a:pt x="0" y="71993"/>
                </a:lnTo>
                <a:lnTo>
                  <a:pt x="0" y="83515"/>
                </a:lnTo>
                <a:lnTo>
                  <a:pt x="975" y="892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5" name="object 495"/>
          <p:cNvSpPr/>
          <p:nvPr/>
        </p:nvSpPr>
        <p:spPr>
          <a:xfrm>
            <a:off x="1991212" y="1115263"/>
            <a:ext cx="4800" cy="26868"/>
          </a:xfrm>
          <a:custGeom>
            <a:avLst/>
            <a:gdLst/>
            <a:ahLst/>
            <a:cxnLst/>
            <a:rect l="l" t="t" r="r" b="b"/>
            <a:pathLst>
              <a:path w="4800" h="26868">
                <a:moveTo>
                  <a:pt x="4800" y="26868"/>
                </a:moveTo>
                <a:lnTo>
                  <a:pt x="3840" y="9585"/>
                </a:lnTo>
                <a:lnTo>
                  <a:pt x="1920" y="6720"/>
                </a:lnTo>
                <a:lnTo>
                  <a:pt x="960" y="3840"/>
                </a:lnTo>
                <a:lnTo>
                  <a:pt x="0" y="0"/>
                </a:lnTo>
                <a:lnTo>
                  <a:pt x="0" y="23987"/>
                </a:lnTo>
                <a:lnTo>
                  <a:pt x="4800" y="26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6" name="object 496"/>
          <p:cNvSpPr/>
          <p:nvPr/>
        </p:nvSpPr>
        <p:spPr>
          <a:xfrm>
            <a:off x="2109292" y="1029812"/>
            <a:ext cx="17282" cy="16337"/>
          </a:xfrm>
          <a:custGeom>
            <a:avLst/>
            <a:gdLst/>
            <a:ahLst/>
            <a:cxnLst/>
            <a:rect l="l" t="t" r="r" b="b"/>
            <a:pathLst>
              <a:path w="17282" h="16337">
                <a:moveTo>
                  <a:pt x="960" y="13441"/>
                </a:moveTo>
                <a:lnTo>
                  <a:pt x="1920" y="14401"/>
                </a:lnTo>
                <a:lnTo>
                  <a:pt x="3840" y="15361"/>
                </a:lnTo>
                <a:lnTo>
                  <a:pt x="5760" y="16337"/>
                </a:lnTo>
                <a:lnTo>
                  <a:pt x="12481" y="16337"/>
                </a:lnTo>
                <a:lnTo>
                  <a:pt x="14401" y="15361"/>
                </a:lnTo>
                <a:lnTo>
                  <a:pt x="15361" y="14401"/>
                </a:lnTo>
                <a:lnTo>
                  <a:pt x="17282" y="13441"/>
                </a:lnTo>
                <a:lnTo>
                  <a:pt x="17282" y="2880"/>
                </a:lnTo>
                <a:lnTo>
                  <a:pt x="15361" y="960"/>
                </a:lnTo>
                <a:lnTo>
                  <a:pt x="14401" y="0"/>
                </a:lnTo>
                <a:lnTo>
                  <a:pt x="3840" y="0"/>
                </a:lnTo>
                <a:lnTo>
                  <a:pt x="1920" y="960"/>
                </a:lnTo>
                <a:lnTo>
                  <a:pt x="960" y="2880"/>
                </a:lnTo>
                <a:lnTo>
                  <a:pt x="0" y="4815"/>
                </a:lnTo>
                <a:lnTo>
                  <a:pt x="0" y="11521"/>
                </a:lnTo>
                <a:lnTo>
                  <a:pt x="96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7" name="object 497"/>
          <p:cNvSpPr/>
          <p:nvPr/>
        </p:nvSpPr>
        <p:spPr>
          <a:xfrm>
            <a:off x="2111212" y="1060536"/>
            <a:ext cx="14401" cy="81594"/>
          </a:xfrm>
          <a:custGeom>
            <a:avLst/>
            <a:gdLst/>
            <a:ahLst/>
            <a:cxnLst/>
            <a:rect l="l" t="t" r="r" b="b"/>
            <a:pathLst>
              <a:path w="14401" h="81594">
                <a:moveTo>
                  <a:pt x="0" y="1920"/>
                </a:moveTo>
                <a:lnTo>
                  <a:pt x="0" y="79689"/>
                </a:lnTo>
                <a:lnTo>
                  <a:pt x="960" y="79689"/>
                </a:lnTo>
                <a:lnTo>
                  <a:pt x="960" y="80634"/>
                </a:lnTo>
                <a:lnTo>
                  <a:pt x="3840" y="80634"/>
                </a:lnTo>
                <a:lnTo>
                  <a:pt x="4800" y="81594"/>
                </a:lnTo>
                <a:lnTo>
                  <a:pt x="9601" y="81594"/>
                </a:lnTo>
                <a:lnTo>
                  <a:pt x="10561" y="80634"/>
                </a:lnTo>
                <a:lnTo>
                  <a:pt x="13441" y="80634"/>
                </a:lnTo>
                <a:lnTo>
                  <a:pt x="13441" y="79689"/>
                </a:lnTo>
                <a:lnTo>
                  <a:pt x="14401" y="79689"/>
                </a:lnTo>
                <a:lnTo>
                  <a:pt x="14401" y="1920"/>
                </a:lnTo>
                <a:lnTo>
                  <a:pt x="13441" y="1920"/>
                </a:lnTo>
                <a:lnTo>
                  <a:pt x="13441" y="960"/>
                </a:lnTo>
                <a:lnTo>
                  <a:pt x="12481" y="960"/>
                </a:lnTo>
                <a:lnTo>
                  <a:pt x="11521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8" name="object 498"/>
          <p:cNvSpPr/>
          <p:nvPr/>
        </p:nvSpPr>
        <p:spPr>
          <a:xfrm>
            <a:off x="2150577" y="1059576"/>
            <a:ext cx="66233" cy="82555"/>
          </a:xfrm>
          <a:custGeom>
            <a:avLst/>
            <a:gdLst/>
            <a:ahLst/>
            <a:cxnLst/>
            <a:rect l="l" t="t" r="r" b="b"/>
            <a:pathLst>
              <a:path w="66233" h="82555">
                <a:moveTo>
                  <a:pt x="21122" y="5760"/>
                </a:moveTo>
                <a:lnTo>
                  <a:pt x="17282" y="8641"/>
                </a:lnTo>
                <a:lnTo>
                  <a:pt x="13441" y="13441"/>
                </a:lnTo>
                <a:lnTo>
                  <a:pt x="13441" y="2880"/>
                </a:lnTo>
                <a:lnTo>
                  <a:pt x="12466" y="2880"/>
                </a:lnTo>
                <a:lnTo>
                  <a:pt x="12466" y="1920"/>
                </a:lnTo>
                <a:lnTo>
                  <a:pt x="11521" y="1920"/>
                </a:lnTo>
                <a:lnTo>
                  <a:pt x="10561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80650"/>
                </a:lnTo>
                <a:lnTo>
                  <a:pt x="960" y="80650"/>
                </a:lnTo>
                <a:lnTo>
                  <a:pt x="960" y="81594"/>
                </a:lnTo>
                <a:lnTo>
                  <a:pt x="3840" y="81594"/>
                </a:lnTo>
                <a:lnTo>
                  <a:pt x="4800" y="82555"/>
                </a:lnTo>
                <a:lnTo>
                  <a:pt x="9601" y="82555"/>
                </a:lnTo>
                <a:lnTo>
                  <a:pt x="10561" y="81594"/>
                </a:lnTo>
                <a:lnTo>
                  <a:pt x="13441" y="81594"/>
                </a:lnTo>
                <a:lnTo>
                  <a:pt x="13441" y="80650"/>
                </a:lnTo>
                <a:lnTo>
                  <a:pt x="14401" y="80650"/>
                </a:lnTo>
                <a:lnTo>
                  <a:pt x="14401" y="26883"/>
                </a:lnTo>
                <a:lnTo>
                  <a:pt x="18242" y="22082"/>
                </a:lnTo>
                <a:lnTo>
                  <a:pt x="22082" y="18242"/>
                </a:lnTo>
                <a:lnTo>
                  <a:pt x="24963" y="15361"/>
                </a:lnTo>
                <a:lnTo>
                  <a:pt x="28803" y="13441"/>
                </a:lnTo>
                <a:lnTo>
                  <a:pt x="32628" y="12481"/>
                </a:lnTo>
                <a:lnTo>
                  <a:pt x="41269" y="12481"/>
                </a:lnTo>
                <a:lnTo>
                  <a:pt x="43190" y="13441"/>
                </a:lnTo>
                <a:lnTo>
                  <a:pt x="45110" y="14401"/>
                </a:lnTo>
                <a:lnTo>
                  <a:pt x="47030" y="16322"/>
                </a:lnTo>
                <a:lnTo>
                  <a:pt x="47990" y="18242"/>
                </a:lnTo>
                <a:lnTo>
                  <a:pt x="48950" y="20162"/>
                </a:lnTo>
                <a:lnTo>
                  <a:pt x="49911" y="22082"/>
                </a:lnTo>
                <a:lnTo>
                  <a:pt x="50871" y="24963"/>
                </a:lnTo>
                <a:lnTo>
                  <a:pt x="51831" y="27843"/>
                </a:lnTo>
                <a:lnTo>
                  <a:pt x="51831" y="80650"/>
                </a:lnTo>
                <a:lnTo>
                  <a:pt x="52791" y="80650"/>
                </a:lnTo>
                <a:lnTo>
                  <a:pt x="52791" y="81594"/>
                </a:lnTo>
                <a:lnTo>
                  <a:pt x="55671" y="81594"/>
                </a:lnTo>
                <a:lnTo>
                  <a:pt x="56631" y="82555"/>
                </a:lnTo>
                <a:lnTo>
                  <a:pt x="61432" y="82555"/>
                </a:lnTo>
                <a:lnTo>
                  <a:pt x="62392" y="81594"/>
                </a:lnTo>
                <a:lnTo>
                  <a:pt x="65272" y="81594"/>
                </a:lnTo>
                <a:lnTo>
                  <a:pt x="65272" y="80650"/>
                </a:lnTo>
                <a:lnTo>
                  <a:pt x="66233" y="79674"/>
                </a:lnTo>
                <a:lnTo>
                  <a:pt x="66233" y="27843"/>
                </a:lnTo>
                <a:lnTo>
                  <a:pt x="65272" y="23042"/>
                </a:lnTo>
                <a:lnTo>
                  <a:pt x="64312" y="19202"/>
                </a:lnTo>
                <a:lnTo>
                  <a:pt x="63352" y="15361"/>
                </a:lnTo>
                <a:lnTo>
                  <a:pt x="62392" y="12481"/>
                </a:lnTo>
                <a:lnTo>
                  <a:pt x="59512" y="9601"/>
                </a:lnTo>
                <a:lnTo>
                  <a:pt x="57591" y="6720"/>
                </a:lnTo>
                <a:lnTo>
                  <a:pt x="54711" y="3840"/>
                </a:lnTo>
                <a:lnTo>
                  <a:pt x="51831" y="2880"/>
                </a:lnTo>
                <a:lnTo>
                  <a:pt x="47990" y="960"/>
                </a:lnTo>
                <a:lnTo>
                  <a:pt x="44150" y="0"/>
                </a:lnTo>
                <a:lnTo>
                  <a:pt x="34549" y="0"/>
                </a:lnTo>
                <a:lnTo>
                  <a:pt x="29748" y="960"/>
                </a:lnTo>
                <a:lnTo>
                  <a:pt x="25907" y="2880"/>
                </a:lnTo>
                <a:lnTo>
                  <a:pt x="21122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9" name="object 499"/>
          <p:cNvSpPr/>
          <p:nvPr/>
        </p:nvSpPr>
        <p:spPr>
          <a:xfrm>
            <a:off x="2229291" y="1040373"/>
            <a:ext cx="49911" cy="102717"/>
          </a:xfrm>
          <a:custGeom>
            <a:avLst/>
            <a:gdLst/>
            <a:ahLst/>
            <a:cxnLst/>
            <a:rect l="l" t="t" r="r" b="b"/>
            <a:pathLst>
              <a:path w="49911" h="102717">
                <a:moveTo>
                  <a:pt x="36484" y="102717"/>
                </a:moveTo>
                <a:lnTo>
                  <a:pt x="37444" y="102717"/>
                </a:lnTo>
                <a:lnTo>
                  <a:pt x="38389" y="101757"/>
                </a:lnTo>
                <a:lnTo>
                  <a:pt x="43190" y="101757"/>
                </a:lnTo>
                <a:lnTo>
                  <a:pt x="45110" y="100797"/>
                </a:lnTo>
                <a:lnTo>
                  <a:pt x="47045" y="100797"/>
                </a:lnTo>
                <a:lnTo>
                  <a:pt x="48006" y="99852"/>
                </a:lnTo>
                <a:lnTo>
                  <a:pt x="48950" y="98877"/>
                </a:lnTo>
                <a:lnTo>
                  <a:pt x="49911" y="97916"/>
                </a:lnTo>
                <a:lnTo>
                  <a:pt x="49911" y="89291"/>
                </a:lnTo>
                <a:lnTo>
                  <a:pt x="48950" y="88315"/>
                </a:lnTo>
                <a:lnTo>
                  <a:pt x="46070" y="88315"/>
                </a:lnTo>
                <a:lnTo>
                  <a:pt x="45110" y="89291"/>
                </a:lnTo>
                <a:lnTo>
                  <a:pt x="44165" y="89291"/>
                </a:lnTo>
                <a:lnTo>
                  <a:pt x="43190" y="90236"/>
                </a:lnTo>
                <a:lnTo>
                  <a:pt x="34549" y="90236"/>
                </a:lnTo>
                <a:lnTo>
                  <a:pt x="31668" y="89291"/>
                </a:lnTo>
                <a:lnTo>
                  <a:pt x="29763" y="86410"/>
                </a:lnTo>
                <a:lnTo>
                  <a:pt x="28803" y="83515"/>
                </a:lnTo>
                <a:lnTo>
                  <a:pt x="27828" y="79689"/>
                </a:lnTo>
                <a:lnTo>
                  <a:pt x="27828" y="32644"/>
                </a:lnTo>
                <a:lnTo>
                  <a:pt x="48006" y="32644"/>
                </a:lnTo>
                <a:lnTo>
                  <a:pt x="48950" y="31683"/>
                </a:lnTo>
                <a:lnTo>
                  <a:pt x="48950" y="30723"/>
                </a:lnTo>
                <a:lnTo>
                  <a:pt x="49911" y="29763"/>
                </a:lnTo>
                <a:lnTo>
                  <a:pt x="49911" y="22082"/>
                </a:lnTo>
                <a:lnTo>
                  <a:pt x="48950" y="22082"/>
                </a:lnTo>
                <a:lnTo>
                  <a:pt x="48950" y="21122"/>
                </a:lnTo>
                <a:lnTo>
                  <a:pt x="27828" y="21122"/>
                </a:lnTo>
                <a:lnTo>
                  <a:pt x="27828" y="1935"/>
                </a:lnTo>
                <a:lnTo>
                  <a:pt x="26883" y="960"/>
                </a:lnTo>
                <a:lnTo>
                  <a:pt x="25923" y="960"/>
                </a:lnTo>
                <a:lnTo>
                  <a:pt x="25923" y="0"/>
                </a:lnTo>
                <a:lnTo>
                  <a:pt x="16322" y="0"/>
                </a:lnTo>
                <a:lnTo>
                  <a:pt x="15361" y="960"/>
                </a:lnTo>
                <a:lnTo>
                  <a:pt x="14401" y="960"/>
                </a:lnTo>
                <a:lnTo>
                  <a:pt x="14401" y="1935"/>
                </a:lnTo>
                <a:lnTo>
                  <a:pt x="13441" y="1935"/>
                </a:lnTo>
                <a:lnTo>
                  <a:pt x="13441" y="21122"/>
                </a:lnTo>
                <a:lnTo>
                  <a:pt x="960" y="21122"/>
                </a:lnTo>
                <a:lnTo>
                  <a:pt x="960" y="24002"/>
                </a:lnTo>
                <a:lnTo>
                  <a:pt x="0" y="24963"/>
                </a:lnTo>
                <a:lnTo>
                  <a:pt x="0" y="28803"/>
                </a:lnTo>
                <a:lnTo>
                  <a:pt x="960" y="29763"/>
                </a:lnTo>
                <a:lnTo>
                  <a:pt x="960" y="30723"/>
                </a:lnTo>
                <a:lnTo>
                  <a:pt x="1920" y="31683"/>
                </a:lnTo>
                <a:lnTo>
                  <a:pt x="1920" y="32644"/>
                </a:lnTo>
                <a:lnTo>
                  <a:pt x="13441" y="32644"/>
                </a:lnTo>
                <a:lnTo>
                  <a:pt x="13441" y="80634"/>
                </a:lnTo>
                <a:lnTo>
                  <a:pt x="14401" y="84475"/>
                </a:lnTo>
                <a:lnTo>
                  <a:pt x="15361" y="88315"/>
                </a:lnTo>
                <a:lnTo>
                  <a:pt x="16322" y="91196"/>
                </a:lnTo>
                <a:lnTo>
                  <a:pt x="17282" y="94076"/>
                </a:lnTo>
                <a:lnTo>
                  <a:pt x="19202" y="96011"/>
                </a:lnTo>
                <a:lnTo>
                  <a:pt x="21122" y="97916"/>
                </a:lnTo>
                <a:lnTo>
                  <a:pt x="23042" y="99852"/>
                </a:lnTo>
                <a:lnTo>
                  <a:pt x="25923" y="100797"/>
                </a:lnTo>
                <a:lnTo>
                  <a:pt x="28803" y="101757"/>
                </a:lnTo>
                <a:lnTo>
                  <a:pt x="31668" y="102717"/>
                </a:lnTo>
                <a:lnTo>
                  <a:pt x="36484" y="102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0" name="object 500"/>
          <p:cNvSpPr/>
          <p:nvPr/>
        </p:nvSpPr>
        <p:spPr>
          <a:xfrm>
            <a:off x="2305126" y="1059576"/>
            <a:ext cx="55686" cy="44165"/>
          </a:xfrm>
          <a:custGeom>
            <a:avLst/>
            <a:gdLst/>
            <a:ahLst/>
            <a:cxnLst/>
            <a:rect l="l" t="t" r="r" b="b"/>
            <a:pathLst>
              <a:path w="55686" h="44165">
                <a:moveTo>
                  <a:pt x="16322" y="0"/>
                </a:moveTo>
                <a:lnTo>
                  <a:pt x="11521" y="960"/>
                </a:lnTo>
                <a:lnTo>
                  <a:pt x="6720" y="2880"/>
                </a:lnTo>
                <a:lnTo>
                  <a:pt x="3840" y="20162"/>
                </a:lnTo>
                <a:lnTo>
                  <a:pt x="5760" y="18242"/>
                </a:lnTo>
                <a:lnTo>
                  <a:pt x="7680" y="15361"/>
                </a:lnTo>
                <a:lnTo>
                  <a:pt x="9601" y="14401"/>
                </a:lnTo>
                <a:lnTo>
                  <a:pt x="12481" y="12481"/>
                </a:lnTo>
                <a:lnTo>
                  <a:pt x="15361" y="11521"/>
                </a:lnTo>
                <a:lnTo>
                  <a:pt x="18242" y="10561"/>
                </a:lnTo>
                <a:lnTo>
                  <a:pt x="27843" y="10561"/>
                </a:lnTo>
                <a:lnTo>
                  <a:pt x="33604" y="12481"/>
                </a:lnTo>
                <a:lnTo>
                  <a:pt x="36484" y="17282"/>
                </a:lnTo>
                <a:lnTo>
                  <a:pt x="40325" y="21122"/>
                </a:lnTo>
                <a:lnTo>
                  <a:pt x="41285" y="26883"/>
                </a:lnTo>
                <a:lnTo>
                  <a:pt x="41285" y="34564"/>
                </a:lnTo>
                <a:lnTo>
                  <a:pt x="0" y="34564"/>
                </a:lnTo>
                <a:lnTo>
                  <a:pt x="0" y="44165"/>
                </a:lnTo>
                <a:lnTo>
                  <a:pt x="52806" y="44165"/>
                </a:lnTo>
                <a:lnTo>
                  <a:pt x="53751" y="43205"/>
                </a:lnTo>
                <a:lnTo>
                  <a:pt x="54726" y="42245"/>
                </a:lnTo>
                <a:lnTo>
                  <a:pt x="55686" y="40325"/>
                </a:lnTo>
                <a:lnTo>
                  <a:pt x="55686" y="30723"/>
                </a:lnTo>
                <a:lnTo>
                  <a:pt x="54726" y="25923"/>
                </a:lnTo>
                <a:lnTo>
                  <a:pt x="53751" y="22082"/>
                </a:lnTo>
                <a:lnTo>
                  <a:pt x="52806" y="17282"/>
                </a:lnTo>
                <a:lnTo>
                  <a:pt x="49910" y="13441"/>
                </a:lnTo>
                <a:lnTo>
                  <a:pt x="48006" y="10561"/>
                </a:lnTo>
                <a:lnTo>
                  <a:pt x="45125" y="7680"/>
                </a:lnTo>
                <a:lnTo>
                  <a:pt x="41285" y="4800"/>
                </a:lnTo>
                <a:lnTo>
                  <a:pt x="37444" y="2880"/>
                </a:lnTo>
                <a:lnTo>
                  <a:pt x="32644" y="960"/>
                </a:lnTo>
                <a:lnTo>
                  <a:pt x="27843" y="0"/>
                </a:lnTo>
                <a:lnTo>
                  <a:pt x="163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1" name="object 501"/>
          <p:cNvSpPr/>
          <p:nvPr/>
        </p:nvSpPr>
        <p:spPr>
          <a:xfrm>
            <a:off x="2290724" y="1062456"/>
            <a:ext cx="67208" cy="80634"/>
          </a:xfrm>
          <a:custGeom>
            <a:avLst/>
            <a:gdLst/>
            <a:ahLst/>
            <a:cxnLst/>
            <a:rect l="l" t="t" r="r" b="b"/>
            <a:pathLst>
              <a:path w="67208" h="80634">
                <a:moveTo>
                  <a:pt x="17282" y="1920"/>
                </a:moveTo>
                <a:lnTo>
                  <a:pt x="13441" y="4800"/>
                </a:lnTo>
                <a:lnTo>
                  <a:pt x="9601" y="8641"/>
                </a:lnTo>
                <a:lnTo>
                  <a:pt x="6720" y="11521"/>
                </a:lnTo>
                <a:lnTo>
                  <a:pt x="3840" y="16322"/>
                </a:lnTo>
                <a:lnTo>
                  <a:pt x="2880" y="21122"/>
                </a:lnTo>
                <a:lnTo>
                  <a:pt x="960" y="26883"/>
                </a:lnTo>
                <a:lnTo>
                  <a:pt x="0" y="32644"/>
                </a:lnTo>
                <a:lnTo>
                  <a:pt x="0" y="46085"/>
                </a:lnTo>
                <a:lnTo>
                  <a:pt x="960" y="51846"/>
                </a:lnTo>
                <a:lnTo>
                  <a:pt x="2880" y="57607"/>
                </a:lnTo>
                <a:lnTo>
                  <a:pt x="3840" y="62392"/>
                </a:lnTo>
                <a:lnTo>
                  <a:pt x="6720" y="66233"/>
                </a:lnTo>
                <a:lnTo>
                  <a:pt x="9601" y="70088"/>
                </a:lnTo>
                <a:lnTo>
                  <a:pt x="12481" y="73929"/>
                </a:lnTo>
                <a:lnTo>
                  <a:pt x="17282" y="75834"/>
                </a:lnTo>
                <a:lnTo>
                  <a:pt x="21122" y="77769"/>
                </a:lnTo>
                <a:lnTo>
                  <a:pt x="25923" y="79674"/>
                </a:lnTo>
                <a:lnTo>
                  <a:pt x="31683" y="80634"/>
                </a:lnTo>
                <a:lnTo>
                  <a:pt x="41285" y="80634"/>
                </a:lnTo>
                <a:lnTo>
                  <a:pt x="45125" y="79674"/>
                </a:lnTo>
                <a:lnTo>
                  <a:pt x="48006" y="79674"/>
                </a:lnTo>
                <a:lnTo>
                  <a:pt x="51846" y="78714"/>
                </a:lnTo>
                <a:lnTo>
                  <a:pt x="53766" y="78714"/>
                </a:lnTo>
                <a:lnTo>
                  <a:pt x="56647" y="77769"/>
                </a:lnTo>
                <a:lnTo>
                  <a:pt x="59527" y="76794"/>
                </a:lnTo>
                <a:lnTo>
                  <a:pt x="61447" y="76794"/>
                </a:lnTo>
                <a:lnTo>
                  <a:pt x="62407" y="75834"/>
                </a:lnTo>
                <a:lnTo>
                  <a:pt x="64312" y="74889"/>
                </a:lnTo>
                <a:lnTo>
                  <a:pt x="65288" y="74889"/>
                </a:lnTo>
                <a:lnTo>
                  <a:pt x="65288" y="73929"/>
                </a:lnTo>
                <a:lnTo>
                  <a:pt x="66248" y="73929"/>
                </a:lnTo>
                <a:lnTo>
                  <a:pt x="66248" y="71048"/>
                </a:lnTo>
                <a:lnTo>
                  <a:pt x="67208" y="70088"/>
                </a:lnTo>
                <a:lnTo>
                  <a:pt x="67208" y="68153"/>
                </a:lnTo>
                <a:lnTo>
                  <a:pt x="66248" y="67208"/>
                </a:lnTo>
                <a:lnTo>
                  <a:pt x="66248" y="64328"/>
                </a:lnTo>
                <a:lnTo>
                  <a:pt x="65288" y="63367"/>
                </a:lnTo>
                <a:lnTo>
                  <a:pt x="62407" y="63367"/>
                </a:lnTo>
                <a:lnTo>
                  <a:pt x="61447" y="64328"/>
                </a:lnTo>
                <a:lnTo>
                  <a:pt x="60487" y="65272"/>
                </a:lnTo>
                <a:lnTo>
                  <a:pt x="58567" y="65272"/>
                </a:lnTo>
                <a:lnTo>
                  <a:pt x="56647" y="66233"/>
                </a:lnTo>
                <a:lnTo>
                  <a:pt x="54726" y="67208"/>
                </a:lnTo>
                <a:lnTo>
                  <a:pt x="51846" y="68153"/>
                </a:lnTo>
                <a:lnTo>
                  <a:pt x="48966" y="68153"/>
                </a:lnTo>
                <a:lnTo>
                  <a:pt x="46085" y="69113"/>
                </a:lnTo>
                <a:lnTo>
                  <a:pt x="34564" y="69113"/>
                </a:lnTo>
                <a:lnTo>
                  <a:pt x="30723" y="68153"/>
                </a:lnTo>
                <a:lnTo>
                  <a:pt x="27843" y="67208"/>
                </a:lnTo>
                <a:lnTo>
                  <a:pt x="24963" y="66233"/>
                </a:lnTo>
                <a:lnTo>
                  <a:pt x="22082" y="64328"/>
                </a:lnTo>
                <a:lnTo>
                  <a:pt x="20162" y="61432"/>
                </a:lnTo>
                <a:lnTo>
                  <a:pt x="18242" y="59527"/>
                </a:lnTo>
                <a:lnTo>
                  <a:pt x="17282" y="56647"/>
                </a:lnTo>
                <a:lnTo>
                  <a:pt x="16322" y="52806"/>
                </a:lnTo>
                <a:lnTo>
                  <a:pt x="15361" y="49926"/>
                </a:lnTo>
                <a:lnTo>
                  <a:pt x="14401" y="46085"/>
                </a:lnTo>
                <a:lnTo>
                  <a:pt x="14401" y="31683"/>
                </a:lnTo>
                <a:lnTo>
                  <a:pt x="15361" y="27843"/>
                </a:lnTo>
                <a:lnTo>
                  <a:pt x="15361" y="24963"/>
                </a:lnTo>
                <a:lnTo>
                  <a:pt x="16322" y="22082"/>
                </a:lnTo>
                <a:lnTo>
                  <a:pt x="17282" y="19202"/>
                </a:lnTo>
                <a:lnTo>
                  <a:pt x="18242" y="17282"/>
                </a:lnTo>
                <a:lnTo>
                  <a:pt x="21122" y="0"/>
                </a:lnTo>
                <a:lnTo>
                  <a:pt x="17282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2" name="object 502"/>
          <p:cNvSpPr/>
          <p:nvPr/>
        </p:nvSpPr>
        <p:spPr>
          <a:xfrm>
            <a:off x="2381935" y="1059576"/>
            <a:ext cx="65272" cy="82555"/>
          </a:xfrm>
          <a:custGeom>
            <a:avLst/>
            <a:gdLst/>
            <a:ahLst/>
            <a:cxnLst/>
            <a:rect l="l" t="t" r="r" b="b"/>
            <a:pathLst>
              <a:path w="65272" h="82555">
                <a:moveTo>
                  <a:pt x="0" y="2880"/>
                </a:moveTo>
                <a:lnTo>
                  <a:pt x="0" y="80650"/>
                </a:lnTo>
                <a:lnTo>
                  <a:pt x="944" y="80650"/>
                </a:lnTo>
                <a:lnTo>
                  <a:pt x="944" y="81594"/>
                </a:lnTo>
                <a:lnTo>
                  <a:pt x="3825" y="81594"/>
                </a:lnTo>
                <a:lnTo>
                  <a:pt x="4785" y="82555"/>
                </a:lnTo>
                <a:lnTo>
                  <a:pt x="9585" y="82555"/>
                </a:lnTo>
                <a:lnTo>
                  <a:pt x="10546" y="81594"/>
                </a:lnTo>
                <a:lnTo>
                  <a:pt x="13426" y="81594"/>
                </a:lnTo>
                <a:lnTo>
                  <a:pt x="13426" y="80650"/>
                </a:lnTo>
                <a:lnTo>
                  <a:pt x="14386" y="80650"/>
                </a:lnTo>
                <a:lnTo>
                  <a:pt x="14386" y="26883"/>
                </a:lnTo>
                <a:lnTo>
                  <a:pt x="18227" y="22082"/>
                </a:lnTo>
                <a:lnTo>
                  <a:pt x="22067" y="18242"/>
                </a:lnTo>
                <a:lnTo>
                  <a:pt x="24947" y="15361"/>
                </a:lnTo>
                <a:lnTo>
                  <a:pt x="28788" y="13441"/>
                </a:lnTo>
                <a:lnTo>
                  <a:pt x="31668" y="12481"/>
                </a:lnTo>
                <a:lnTo>
                  <a:pt x="40309" y="12481"/>
                </a:lnTo>
                <a:lnTo>
                  <a:pt x="42230" y="13441"/>
                </a:lnTo>
                <a:lnTo>
                  <a:pt x="45110" y="14401"/>
                </a:lnTo>
                <a:lnTo>
                  <a:pt x="46070" y="16322"/>
                </a:lnTo>
                <a:lnTo>
                  <a:pt x="47990" y="18242"/>
                </a:lnTo>
                <a:lnTo>
                  <a:pt x="48950" y="20162"/>
                </a:lnTo>
                <a:lnTo>
                  <a:pt x="49911" y="22082"/>
                </a:lnTo>
                <a:lnTo>
                  <a:pt x="50871" y="24963"/>
                </a:lnTo>
                <a:lnTo>
                  <a:pt x="51831" y="27843"/>
                </a:lnTo>
                <a:lnTo>
                  <a:pt x="51831" y="80650"/>
                </a:lnTo>
                <a:lnTo>
                  <a:pt x="52791" y="81594"/>
                </a:lnTo>
                <a:lnTo>
                  <a:pt x="55671" y="81594"/>
                </a:lnTo>
                <a:lnTo>
                  <a:pt x="56631" y="82555"/>
                </a:lnTo>
                <a:lnTo>
                  <a:pt x="61432" y="82555"/>
                </a:lnTo>
                <a:lnTo>
                  <a:pt x="62392" y="81594"/>
                </a:lnTo>
                <a:lnTo>
                  <a:pt x="64312" y="81594"/>
                </a:lnTo>
                <a:lnTo>
                  <a:pt x="65272" y="80650"/>
                </a:lnTo>
                <a:lnTo>
                  <a:pt x="65272" y="23042"/>
                </a:lnTo>
                <a:lnTo>
                  <a:pt x="64312" y="19202"/>
                </a:lnTo>
                <a:lnTo>
                  <a:pt x="63352" y="15361"/>
                </a:lnTo>
                <a:lnTo>
                  <a:pt x="61432" y="12481"/>
                </a:lnTo>
                <a:lnTo>
                  <a:pt x="59512" y="9601"/>
                </a:lnTo>
                <a:lnTo>
                  <a:pt x="57591" y="6720"/>
                </a:lnTo>
                <a:lnTo>
                  <a:pt x="54711" y="3840"/>
                </a:lnTo>
                <a:lnTo>
                  <a:pt x="50871" y="2880"/>
                </a:lnTo>
                <a:lnTo>
                  <a:pt x="47990" y="960"/>
                </a:lnTo>
                <a:lnTo>
                  <a:pt x="43190" y="0"/>
                </a:lnTo>
                <a:lnTo>
                  <a:pt x="33588" y="0"/>
                </a:lnTo>
                <a:lnTo>
                  <a:pt x="29748" y="960"/>
                </a:lnTo>
                <a:lnTo>
                  <a:pt x="25907" y="2880"/>
                </a:lnTo>
                <a:lnTo>
                  <a:pt x="21107" y="5760"/>
                </a:lnTo>
                <a:lnTo>
                  <a:pt x="17266" y="8641"/>
                </a:lnTo>
                <a:lnTo>
                  <a:pt x="12466" y="13441"/>
                </a:lnTo>
                <a:lnTo>
                  <a:pt x="12466" y="1920"/>
                </a:lnTo>
                <a:lnTo>
                  <a:pt x="10546" y="1920"/>
                </a:lnTo>
                <a:lnTo>
                  <a:pt x="10546" y="960"/>
                </a:lnTo>
                <a:lnTo>
                  <a:pt x="2865" y="960"/>
                </a:lnTo>
                <a:lnTo>
                  <a:pt x="1905" y="1920"/>
                </a:lnTo>
                <a:lnTo>
                  <a:pt x="944" y="1920"/>
                </a:lnTo>
                <a:lnTo>
                  <a:pt x="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3" name="object 503"/>
          <p:cNvSpPr/>
          <p:nvPr/>
        </p:nvSpPr>
        <p:spPr>
          <a:xfrm>
            <a:off x="2466411" y="1059576"/>
            <a:ext cx="54711" cy="83515"/>
          </a:xfrm>
          <a:custGeom>
            <a:avLst/>
            <a:gdLst/>
            <a:ahLst/>
            <a:cxnLst/>
            <a:rect l="l" t="t" r="r" b="b"/>
            <a:pathLst>
              <a:path w="54711" h="83515">
                <a:moveTo>
                  <a:pt x="18227" y="1920"/>
                </a:moveTo>
                <a:lnTo>
                  <a:pt x="14386" y="2880"/>
                </a:lnTo>
                <a:lnTo>
                  <a:pt x="11506" y="4800"/>
                </a:lnTo>
                <a:lnTo>
                  <a:pt x="9601" y="6720"/>
                </a:lnTo>
                <a:lnTo>
                  <a:pt x="6720" y="8641"/>
                </a:lnTo>
                <a:lnTo>
                  <a:pt x="4785" y="11521"/>
                </a:lnTo>
                <a:lnTo>
                  <a:pt x="3825" y="14401"/>
                </a:lnTo>
                <a:lnTo>
                  <a:pt x="2880" y="16322"/>
                </a:lnTo>
                <a:lnTo>
                  <a:pt x="1905" y="19202"/>
                </a:lnTo>
                <a:lnTo>
                  <a:pt x="1905" y="25923"/>
                </a:lnTo>
                <a:lnTo>
                  <a:pt x="2880" y="28803"/>
                </a:lnTo>
                <a:lnTo>
                  <a:pt x="3825" y="30723"/>
                </a:lnTo>
                <a:lnTo>
                  <a:pt x="4785" y="33604"/>
                </a:lnTo>
                <a:lnTo>
                  <a:pt x="6720" y="35524"/>
                </a:lnTo>
                <a:lnTo>
                  <a:pt x="8625" y="37444"/>
                </a:lnTo>
                <a:lnTo>
                  <a:pt x="10546" y="39364"/>
                </a:lnTo>
                <a:lnTo>
                  <a:pt x="12466" y="40325"/>
                </a:lnTo>
                <a:lnTo>
                  <a:pt x="14386" y="42245"/>
                </a:lnTo>
                <a:lnTo>
                  <a:pt x="16306" y="43205"/>
                </a:lnTo>
                <a:lnTo>
                  <a:pt x="19187" y="44165"/>
                </a:lnTo>
                <a:lnTo>
                  <a:pt x="21107" y="45125"/>
                </a:lnTo>
                <a:lnTo>
                  <a:pt x="23987" y="46085"/>
                </a:lnTo>
                <a:lnTo>
                  <a:pt x="25907" y="47045"/>
                </a:lnTo>
                <a:lnTo>
                  <a:pt x="28788" y="48005"/>
                </a:lnTo>
                <a:lnTo>
                  <a:pt x="30708" y="48966"/>
                </a:lnTo>
                <a:lnTo>
                  <a:pt x="32628" y="49926"/>
                </a:lnTo>
                <a:lnTo>
                  <a:pt x="34549" y="50886"/>
                </a:lnTo>
                <a:lnTo>
                  <a:pt x="36469" y="51846"/>
                </a:lnTo>
                <a:lnTo>
                  <a:pt x="37429" y="52806"/>
                </a:lnTo>
                <a:lnTo>
                  <a:pt x="38389" y="54726"/>
                </a:lnTo>
                <a:lnTo>
                  <a:pt x="40309" y="55686"/>
                </a:lnTo>
                <a:lnTo>
                  <a:pt x="40309" y="64312"/>
                </a:lnTo>
                <a:lnTo>
                  <a:pt x="39349" y="65272"/>
                </a:lnTo>
                <a:lnTo>
                  <a:pt x="38389" y="67208"/>
                </a:lnTo>
                <a:lnTo>
                  <a:pt x="37429" y="68153"/>
                </a:lnTo>
                <a:lnTo>
                  <a:pt x="36469" y="69113"/>
                </a:lnTo>
                <a:lnTo>
                  <a:pt x="34549" y="70088"/>
                </a:lnTo>
                <a:lnTo>
                  <a:pt x="32628" y="71033"/>
                </a:lnTo>
                <a:lnTo>
                  <a:pt x="30708" y="71033"/>
                </a:lnTo>
                <a:lnTo>
                  <a:pt x="28788" y="71993"/>
                </a:lnTo>
                <a:lnTo>
                  <a:pt x="18227" y="71993"/>
                </a:lnTo>
                <a:lnTo>
                  <a:pt x="16306" y="71033"/>
                </a:lnTo>
                <a:lnTo>
                  <a:pt x="13441" y="70088"/>
                </a:lnTo>
                <a:lnTo>
                  <a:pt x="11506" y="69113"/>
                </a:lnTo>
                <a:lnTo>
                  <a:pt x="9601" y="68153"/>
                </a:lnTo>
                <a:lnTo>
                  <a:pt x="8625" y="67208"/>
                </a:lnTo>
                <a:lnTo>
                  <a:pt x="6720" y="67208"/>
                </a:lnTo>
                <a:lnTo>
                  <a:pt x="5760" y="66248"/>
                </a:lnTo>
                <a:lnTo>
                  <a:pt x="4785" y="65272"/>
                </a:lnTo>
                <a:lnTo>
                  <a:pt x="944" y="65272"/>
                </a:lnTo>
                <a:lnTo>
                  <a:pt x="944" y="68153"/>
                </a:lnTo>
                <a:lnTo>
                  <a:pt x="0" y="69113"/>
                </a:lnTo>
                <a:lnTo>
                  <a:pt x="0" y="71993"/>
                </a:lnTo>
                <a:lnTo>
                  <a:pt x="944" y="73929"/>
                </a:lnTo>
                <a:lnTo>
                  <a:pt x="944" y="75834"/>
                </a:lnTo>
                <a:lnTo>
                  <a:pt x="1905" y="76809"/>
                </a:lnTo>
                <a:lnTo>
                  <a:pt x="2880" y="77769"/>
                </a:lnTo>
                <a:lnTo>
                  <a:pt x="3825" y="78714"/>
                </a:lnTo>
                <a:lnTo>
                  <a:pt x="4785" y="78714"/>
                </a:lnTo>
                <a:lnTo>
                  <a:pt x="6720" y="79674"/>
                </a:lnTo>
                <a:lnTo>
                  <a:pt x="8625" y="80650"/>
                </a:lnTo>
                <a:lnTo>
                  <a:pt x="10546" y="80650"/>
                </a:lnTo>
                <a:lnTo>
                  <a:pt x="12466" y="81594"/>
                </a:lnTo>
                <a:lnTo>
                  <a:pt x="14386" y="82555"/>
                </a:lnTo>
                <a:lnTo>
                  <a:pt x="16306" y="82555"/>
                </a:lnTo>
                <a:lnTo>
                  <a:pt x="19187" y="83515"/>
                </a:lnTo>
                <a:lnTo>
                  <a:pt x="28788" y="83515"/>
                </a:lnTo>
                <a:lnTo>
                  <a:pt x="32628" y="82555"/>
                </a:lnTo>
                <a:lnTo>
                  <a:pt x="36469" y="81594"/>
                </a:lnTo>
                <a:lnTo>
                  <a:pt x="40309" y="80650"/>
                </a:lnTo>
                <a:lnTo>
                  <a:pt x="43190" y="78714"/>
                </a:lnTo>
                <a:lnTo>
                  <a:pt x="46070" y="76809"/>
                </a:lnTo>
                <a:lnTo>
                  <a:pt x="48950" y="74874"/>
                </a:lnTo>
                <a:lnTo>
                  <a:pt x="50871" y="71993"/>
                </a:lnTo>
                <a:lnTo>
                  <a:pt x="51831" y="69113"/>
                </a:lnTo>
                <a:lnTo>
                  <a:pt x="53751" y="66248"/>
                </a:lnTo>
                <a:lnTo>
                  <a:pt x="54711" y="62407"/>
                </a:lnTo>
                <a:lnTo>
                  <a:pt x="54711" y="55686"/>
                </a:lnTo>
                <a:lnTo>
                  <a:pt x="53751" y="52806"/>
                </a:lnTo>
                <a:lnTo>
                  <a:pt x="52791" y="50886"/>
                </a:lnTo>
                <a:lnTo>
                  <a:pt x="51831" y="48005"/>
                </a:lnTo>
                <a:lnTo>
                  <a:pt x="49911" y="46085"/>
                </a:lnTo>
                <a:lnTo>
                  <a:pt x="47990" y="44165"/>
                </a:lnTo>
                <a:lnTo>
                  <a:pt x="46070" y="43205"/>
                </a:lnTo>
                <a:lnTo>
                  <a:pt x="44150" y="41285"/>
                </a:lnTo>
                <a:lnTo>
                  <a:pt x="42230" y="40325"/>
                </a:lnTo>
                <a:lnTo>
                  <a:pt x="39349" y="39364"/>
                </a:lnTo>
                <a:lnTo>
                  <a:pt x="37429" y="37444"/>
                </a:lnTo>
                <a:lnTo>
                  <a:pt x="34549" y="36484"/>
                </a:lnTo>
                <a:lnTo>
                  <a:pt x="32628" y="35524"/>
                </a:lnTo>
                <a:lnTo>
                  <a:pt x="29748" y="34564"/>
                </a:lnTo>
                <a:lnTo>
                  <a:pt x="27828" y="34564"/>
                </a:lnTo>
                <a:lnTo>
                  <a:pt x="25907" y="33604"/>
                </a:lnTo>
                <a:lnTo>
                  <a:pt x="23027" y="32644"/>
                </a:lnTo>
                <a:lnTo>
                  <a:pt x="22067" y="30723"/>
                </a:lnTo>
                <a:lnTo>
                  <a:pt x="20147" y="29763"/>
                </a:lnTo>
                <a:lnTo>
                  <a:pt x="18227" y="28803"/>
                </a:lnTo>
                <a:lnTo>
                  <a:pt x="17266" y="26883"/>
                </a:lnTo>
                <a:lnTo>
                  <a:pt x="16306" y="25923"/>
                </a:lnTo>
                <a:lnTo>
                  <a:pt x="15346" y="24002"/>
                </a:lnTo>
                <a:lnTo>
                  <a:pt x="15346" y="20162"/>
                </a:lnTo>
                <a:lnTo>
                  <a:pt x="16306" y="18242"/>
                </a:lnTo>
                <a:lnTo>
                  <a:pt x="16306" y="17282"/>
                </a:lnTo>
                <a:lnTo>
                  <a:pt x="17266" y="16322"/>
                </a:lnTo>
                <a:lnTo>
                  <a:pt x="18227" y="14401"/>
                </a:lnTo>
                <a:lnTo>
                  <a:pt x="19187" y="13441"/>
                </a:lnTo>
                <a:lnTo>
                  <a:pt x="20147" y="12481"/>
                </a:lnTo>
                <a:lnTo>
                  <a:pt x="22067" y="12481"/>
                </a:lnTo>
                <a:lnTo>
                  <a:pt x="23987" y="11521"/>
                </a:lnTo>
                <a:lnTo>
                  <a:pt x="25907" y="10561"/>
                </a:lnTo>
                <a:lnTo>
                  <a:pt x="32628" y="10561"/>
                </a:lnTo>
                <a:lnTo>
                  <a:pt x="34549" y="11521"/>
                </a:lnTo>
                <a:lnTo>
                  <a:pt x="36469" y="11521"/>
                </a:lnTo>
                <a:lnTo>
                  <a:pt x="39349" y="12481"/>
                </a:lnTo>
                <a:lnTo>
                  <a:pt x="40309" y="13441"/>
                </a:lnTo>
                <a:lnTo>
                  <a:pt x="42230" y="13441"/>
                </a:lnTo>
                <a:lnTo>
                  <a:pt x="44150" y="14401"/>
                </a:lnTo>
                <a:lnTo>
                  <a:pt x="45110" y="15361"/>
                </a:lnTo>
                <a:lnTo>
                  <a:pt x="46070" y="15361"/>
                </a:lnTo>
                <a:lnTo>
                  <a:pt x="47030" y="16322"/>
                </a:lnTo>
                <a:lnTo>
                  <a:pt x="48950" y="16322"/>
                </a:lnTo>
                <a:lnTo>
                  <a:pt x="49911" y="15361"/>
                </a:lnTo>
                <a:lnTo>
                  <a:pt x="49911" y="5760"/>
                </a:lnTo>
                <a:lnTo>
                  <a:pt x="48950" y="5760"/>
                </a:lnTo>
                <a:lnTo>
                  <a:pt x="47990" y="4800"/>
                </a:lnTo>
                <a:lnTo>
                  <a:pt x="47030" y="3840"/>
                </a:lnTo>
                <a:lnTo>
                  <a:pt x="46070" y="3840"/>
                </a:lnTo>
                <a:lnTo>
                  <a:pt x="44150" y="2880"/>
                </a:lnTo>
                <a:lnTo>
                  <a:pt x="43190" y="1920"/>
                </a:lnTo>
                <a:lnTo>
                  <a:pt x="41269" y="1920"/>
                </a:lnTo>
                <a:lnTo>
                  <a:pt x="40309" y="960"/>
                </a:lnTo>
                <a:lnTo>
                  <a:pt x="38389" y="960"/>
                </a:lnTo>
                <a:lnTo>
                  <a:pt x="36469" y="0"/>
                </a:lnTo>
                <a:lnTo>
                  <a:pt x="24947" y="0"/>
                </a:lnTo>
                <a:lnTo>
                  <a:pt x="21107" y="960"/>
                </a:lnTo>
                <a:lnTo>
                  <a:pt x="18227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4" name="object 504"/>
          <p:cNvSpPr/>
          <p:nvPr/>
        </p:nvSpPr>
        <p:spPr>
          <a:xfrm>
            <a:off x="2540325" y="1060536"/>
            <a:ext cx="14386" cy="81594"/>
          </a:xfrm>
          <a:custGeom>
            <a:avLst/>
            <a:gdLst/>
            <a:ahLst/>
            <a:cxnLst/>
            <a:rect l="l" t="t" r="r" b="b"/>
            <a:pathLst>
              <a:path w="14386" h="81594">
                <a:moveTo>
                  <a:pt x="960" y="960"/>
                </a:moveTo>
                <a:lnTo>
                  <a:pt x="960" y="1920"/>
                </a:lnTo>
                <a:lnTo>
                  <a:pt x="0" y="1920"/>
                </a:lnTo>
                <a:lnTo>
                  <a:pt x="0" y="79689"/>
                </a:lnTo>
                <a:lnTo>
                  <a:pt x="960" y="79689"/>
                </a:lnTo>
                <a:lnTo>
                  <a:pt x="960" y="80634"/>
                </a:lnTo>
                <a:lnTo>
                  <a:pt x="3840" y="80634"/>
                </a:lnTo>
                <a:lnTo>
                  <a:pt x="4800" y="81594"/>
                </a:lnTo>
                <a:lnTo>
                  <a:pt x="9601" y="81594"/>
                </a:lnTo>
                <a:lnTo>
                  <a:pt x="10546" y="80634"/>
                </a:lnTo>
                <a:lnTo>
                  <a:pt x="13441" y="80634"/>
                </a:lnTo>
                <a:lnTo>
                  <a:pt x="13441" y="79689"/>
                </a:lnTo>
                <a:lnTo>
                  <a:pt x="14386" y="79689"/>
                </a:lnTo>
                <a:lnTo>
                  <a:pt x="14386" y="1920"/>
                </a:lnTo>
                <a:lnTo>
                  <a:pt x="13441" y="1920"/>
                </a:lnTo>
                <a:lnTo>
                  <a:pt x="13441" y="960"/>
                </a:lnTo>
                <a:lnTo>
                  <a:pt x="12481" y="960"/>
                </a:lnTo>
                <a:lnTo>
                  <a:pt x="11521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5" name="object 505"/>
          <p:cNvSpPr/>
          <p:nvPr/>
        </p:nvSpPr>
        <p:spPr>
          <a:xfrm>
            <a:off x="2539365" y="1029812"/>
            <a:ext cx="16322" cy="16337"/>
          </a:xfrm>
          <a:custGeom>
            <a:avLst/>
            <a:gdLst/>
            <a:ahLst/>
            <a:cxnLst/>
            <a:rect l="l" t="t" r="r" b="b"/>
            <a:pathLst>
              <a:path w="16322" h="16337">
                <a:moveTo>
                  <a:pt x="960" y="14401"/>
                </a:moveTo>
                <a:lnTo>
                  <a:pt x="2880" y="15361"/>
                </a:lnTo>
                <a:lnTo>
                  <a:pt x="4800" y="16337"/>
                </a:lnTo>
                <a:lnTo>
                  <a:pt x="11506" y="16337"/>
                </a:lnTo>
                <a:lnTo>
                  <a:pt x="13441" y="15361"/>
                </a:lnTo>
                <a:lnTo>
                  <a:pt x="15346" y="14401"/>
                </a:lnTo>
                <a:lnTo>
                  <a:pt x="16322" y="13441"/>
                </a:lnTo>
                <a:lnTo>
                  <a:pt x="16322" y="2880"/>
                </a:lnTo>
                <a:lnTo>
                  <a:pt x="15346" y="960"/>
                </a:lnTo>
                <a:lnTo>
                  <a:pt x="13441" y="0"/>
                </a:lnTo>
                <a:lnTo>
                  <a:pt x="2880" y="0"/>
                </a:lnTo>
                <a:lnTo>
                  <a:pt x="960" y="960"/>
                </a:lnTo>
                <a:lnTo>
                  <a:pt x="0" y="2880"/>
                </a:lnTo>
                <a:lnTo>
                  <a:pt x="0" y="13441"/>
                </a:lnTo>
                <a:lnTo>
                  <a:pt x="96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6" name="object 506"/>
          <p:cNvSpPr/>
          <p:nvPr/>
        </p:nvSpPr>
        <p:spPr>
          <a:xfrm>
            <a:off x="2570073" y="1060536"/>
            <a:ext cx="72009" cy="81594"/>
          </a:xfrm>
          <a:custGeom>
            <a:avLst/>
            <a:gdLst/>
            <a:ahLst/>
            <a:cxnLst/>
            <a:rect l="l" t="t" r="r" b="b"/>
            <a:pathLst>
              <a:path w="72009" h="81594">
                <a:moveTo>
                  <a:pt x="71048" y="0"/>
                </a:moveTo>
                <a:lnTo>
                  <a:pt x="61447" y="0"/>
                </a:lnTo>
                <a:lnTo>
                  <a:pt x="60487" y="960"/>
                </a:lnTo>
                <a:lnTo>
                  <a:pt x="59527" y="960"/>
                </a:lnTo>
                <a:lnTo>
                  <a:pt x="58567" y="1920"/>
                </a:lnTo>
                <a:lnTo>
                  <a:pt x="58567" y="2880"/>
                </a:lnTo>
                <a:lnTo>
                  <a:pt x="37444" y="65288"/>
                </a:lnTo>
                <a:lnTo>
                  <a:pt x="36484" y="66248"/>
                </a:lnTo>
                <a:lnTo>
                  <a:pt x="36484" y="65288"/>
                </a:lnTo>
                <a:lnTo>
                  <a:pt x="15361" y="2880"/>
                </a:lnTo>
                <a:lnTo>
                  <a:pt x="14401" y="1920"/>
                </a:lnTo>
                <a:lnTo>
                  <a:pt x="14401" y="960"/>
                </a:lnTo>
                <a:lnTo>
                  <a:pt x="12481" y="960"/>
                </a:lnTo>
                <a:lnTo>
                  <a:pt x="11521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4800"/>
                </a:lnTo>
                <a:lnTo>
                  <a:pt x="975" y="4800"/>
                </a:lnTo>
                <a:lnTo>
                  <a:pt x="975" y="5760"/>
                </a:lnTo>
                <a:lnTo>
                  <a:pt x="26883" y="77754"/>
                </a:lnTo>
                <a:lnTo>
                  <a:pt x="26883" y="78714"/>
                </a:lnTo>
                <a:lnTo>
                  <a:pt x="27843" y="79689"/>
                </a:lnTo>
                <a:lnTo>
                  <a:pt x="28803" y="80634"/>
                </a:lnTo>
                <a:lnTo>
                  <a:pt x="31683" y="80634"/>
                </a:lnTo>
                <a:lnTo>
                  <a:pt x="33604" y="81594"/>
                </a:lnTo>
                <a:lnTo>
                  <a:pt x="39364" y="81594"/>
                </a:lnTo>
                <a:lnTo>
                  <a:pt x="40325" y="80634"/>
                </a:lnTo>
                <a:lnTo>
                  <a:pt x="44165" y="80634"/>
                </a:lnTo>
                <a:lnTo>
                  <a:pt x="44165" y="79689"/>
                </a:lnTo>
                <a:lnTo>
                  <a:pt x="45125" y="79689"/>
                </a:lnTo>
                <a:lnTo>
                  <a:pt x="46085" y="78714"/>
                </a:lnTo>
                <a:lnTo>
                  <a:pt x="46085" y="77754"/>
                </a:lnTo>
                <a:lnTo>
                  <a:pt x="72009" y="5760"/>
                </a:lnTo>
                <a:lnTo>
                  <a:pt x="72009" y="960"/>
                </a:lnTo>
                <a:lnTo>
                  <a:pt x="71048" y="960"/>
                </a:lnTo>
                <a:lnTo>
                  <a:pt x="7104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7" name="object 507"/>
          <p:cNvSpPr/>
          <p:nvPr/>
        </p:nvSpPr>
        <p:spPr>
          <a:xfrm>
            <a:off x="2651683" y="1059576"/>
            <a:ext cx="70073" cy="83515"/>
          </a:xfrm>
          <a:custGeom>
            <a:avLst/>
            <a:gdLst/>
            <a:ahLst/>
            <a:cxnLst/>
            <a:rect l="l" t="t" r="r" b="b"/>
            <a:pathLst>
              <a:path w="70073" h="83515">
                <a:moveTo>
                  <a:pt x="32628" y="10561"/>
                </a:moveTo>
                <a:lnTo>
                  <a:pt x="42230" y="10561"/>
                </a:lnTo>
                <a:lnTo>
                  <a:pt x="47030" y="12481"/>
                </a:lnTo>
                <a:lnTo>
                  <a:pt x="50871" y="17282"/>
                </a:lnTo>
                <a:lnTo>
                  <a:pt x="54711" y="21122"/>
                </a:lnTo>
                <a:lnTo>
                  <a:pt x="55671" y="26883"/>
                </a:lnTo>
                <a:lnTo>
                  <a:pt x="55671" y="34564"/>
                </a:lnTo>
                <a:lnTo>
                  <a:pt x="14386" y="34564"/>
                </a:lnTo>
                <a:lnTo>
                  <a:pt x="14386" y="30723"/>
                </a:lnTo>
                <a:lnTo>
                  <a:pt x="15346" y="27843"/>
                </a:lnTo>
                <a:lnTo>
                  <a:pt x="16306" y="24963"/>
                </a:lnTo>
                <a:lnTo>
                  <a:pt x="17282" y="22082"/>
                </a:lnTo>
                <a:lnTo>
                  <a:pt x="18227" y="20162"/>
                </a:lnTo>
                <a:lnTo>
                  <a:pt x="21107" y="2880"/>
                </a:lnTo>
                <a:lnTo>
                  <a:pt x="16306" y="4800"/>
                </a:lnTo>
                <a:lnTo>
                  <a:pt x="12466" y="7680"/>
                </a:lnTo>
                <a:lnTo>
                  <a:pt x="9601" y="11521"/>
                </a:lnTo>
                <a:lnTo>
                  <a:pt x="6720" y="14401"/>
                </a:lnTo>
                <a:lnTo>
                  <a:pt x="3825" y="19202"/>
                </a:lnTo>
                <a:lnTo>
                  <a:pt x="1920" y="24002"/>
                </a:lnTo>
                <a:lnTo>
                  <a:pt x="944" y="29763"/>
                </a:lnTo>
                <a:lnTo>
                  <a:pt x="0" y="35524"/>
                </a:lnTo>
                <a:lnTo>
                  <a:pt x="0" y="48966"/>
                </a:lnTo>
                <a:lnTo>
                  <a:pt x="944" y="54726"/>
                </a:lnTo>
                <a:lnTo>
                  <a:pt x="1920" y="60487"/>
                </a:lnTo>
                <a:lnTo>
                  <a:pt x="3825" y="65272"/>
                </a:lnTo>
                <a:lnTo>
                  <a:pt x="6720" y="69113"/>
                </a:lnTo>
                <a:lnTo>
                  <a:pt x="9601" y="72969"/>
                </a:lnTo>
                <a:lnTo>
                  <a:pt x="12466" y="76809"/>
                </a:lnTo>
                <a:lnTo>
                  <a:pt x="16306" y="78714"/>
                </a:lnTo>
                <a:lnTo>
                  <a:pt x="21107" y="80650"/>
                </a:lnTo>
                <a:lnTo>
                  <a:pt x="25907" y="82555"/>
                </a:lnTo>
                <a:lnTo>
                  <a:pt x="31668" y="83515"/>
                </a:lnTo>
                <a:lnTo>
                  <a:pt x="41269" y="83515"/>
                </a:lnTo>
                <a:lnTo>
                  <a:pt x="45110" y="82555"/>
                </a:lnTo>
                <a:lnTo>
                  <a:pt x="47990" y="82555"/>
                </a:lnTo>
                <a:lnTo>
                  <a:pt x="50871" y="81594"/>
                </a:lnTo>
                <a:lnTo>
                  <a:pt x="53751" y="81594"/>
                </a:lnTo>
                <a:lnTo>
                  <a:pt x="56631" y="80650"/>
                </a:lnTo>
                <a:lnTo>
                  <a:pt x="58552" y="79674"/>
                </a:lnTo>
                <a:lnTo>
                  <a:pt x="60472" y="79674"/>
                </a:lnTo>
                <a:lnTo>
                  <a:pt x="62392" y="78714"/>
                </a:lnTo>
                <a:lnTo>
                  <a:pt x="63352" y="77769"/>
                </a:lnTo>
                <a:lnTo>
                  <a:pt x="64312" y="77769"/>
                </a:lnTo>
                <a:lnTo>
                  <a:pt x="65272" y="76809"/>
                </a:lnTo>
                <a:lnTo>
                  <a:pt x="66233" y="75834"/>
                </a:lnTo>
                <a:lnTo>
                  <a:pt x="66233" y="67208"/>
                </a:lnTo>
                <a:lnTo>
                  <a:pt x="65272" y="67208"/>
                </a:lnTo>
                <a:lnTo>
                  <a:pt x="65272" y="66248"/>
                </a:lnTo>
                <a:lnTo>
                  <a:pt x="62392" y="66248"/>
                </a:lnTo>
                <a:lnTo>
                  <a:pt x="61432" y="67208"/>
                </a:lnTo>
                <a:lnTo>
                  <a:pt x="59512" y="68153"/>
                </a:lnTo>
                <a:lnTo>
                  <a:pt x="58552" y="68153"/>
                </a:lnTo>
                <a:lnTo>
                  <a:pt x="55671" y="69113"/>
                </a:lnTo>
                <a:lnTo>
                  <a:pt x="53751" y="70088"/>
                </a:lnTo>
                <a:lnTo>
                  <a:pt x="51831" y="71033"/>
                </a:lnTo>
                <a:lnTo>
                  <a:pt x="48950" y="71033"/>
                </a:lnTo>
                <a:lnTo>
                  <a:pt x="46070" y="71993"/>
                </a:lnTo>
                <a:lnTo>
                  <a:pt x="34549" y="71993"/>
                </a:lnTo>
                <a:lnTo>
                  <a:pt x="30708" y="71033"/>
                </a:lnTo>
                <a:lnTo>
                  <a:pt x="27828" y="70088"/>
                </a:lnTo>
                <a:lnTo>
                  <a:pt x="24947" y="69113"/>
                </a:lnTo>
                <a:lnTo>
                  <a:pt x="22067" y="67208"/>
                </a:lnTo>
                <a:lnTo>
                  <a:pt x="20162" y="64312"/>
                </a:lnTo>
                <a:lnTo>
                  <a:pt x="18227" y="62407"/>
                </a:lnTo>
                <a:lnTo>
                  <a:pt x="16306" y="59527"/>
                </a:lnTo>
                <a:lnTo>
                  <a:pt x="15346" y="55686"/>
                </a:lnTo>
                <a:lnTo>
                  <a:pt x="15346" y="52806"/>
                </a:lnTo>
                <a:lnTo>
                  <a:pt x="14386" y="48966"/>
                </a:lnTo>
                <a:lnTo>
                  <a:pt x="14386" y="44165"/>
                </a:lnTo>
                <a:lnTo>
                  <a:pt x="67193" y="44165"/>
                </a:lnTo>
                <a:lnTo>
                  <a:pt x="68153" y="43205"/>
                </a:lnTo>
                <a:lnTo>
                  <a:pt x="69113" y="42245"/>
                </a:lnTo>
                <a:lnTo>
                  <a:pt x="70073" y="40325"/>
                </a:lnTo>
                <a:lnTo>
                  <a:pt x="70073" y="30723"/>
                </a:lnTo>
                <a:lnTo>
                  <a:pt x="69113" y="25923"/>
                </a:lnTo>
                <a:lnTo>
                  <a:pt x="68153" y="22082"/>
                </a:lnTo>
                <a:lnTo>
                  <a:pt x="66233" y="17282"/>
                </a:lnTo>
                <a:lnTo>
                  <a:pt x="64312" y="13441"/>
                </a:lnTo>
                <a:lnTo>
                  <a:pt x="61432" y="10561"/>
                </a:lnTo>
                <a:lnTo>
                  <a:pt x="59512" y="7680"/>
                </a:lnTo>
                <a:lnTo>
                  <a:pt x="55671" y="4800"/>
                </a:lnTo>
                <a:lnTo>
                  <a:pt x="51831" y="2880"/>
                </a:lnTo>
                <a:lnTo>
                  <a:pt x="47030" y="960"/>
                </a:lnTo>
                <a:lnTo>
                  <a:pt x="42230" y="0"/>
                </a:lnTo>
                <a:lnTo>
                  <a:pt x="30708" y="0"/>
                </a:lnTo>
                <a:lnTo>
                  <a:pt x="25907" y="960"/>
                </a:lnTo>
                <a:lnTo>
                  <a:pt x="26868" y="12481"/>
                </a:lnTo>
                <a:lnTo>
                  <a:pt x="29748" y="11521"/>
                </a:lnTo>
                <a:lnTo>
                  <a:pt x="32628" y="1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8" name="object 508"/>
          <p:cNvSpPr/>
          <p:nvPr/>
        </p:nvSpPr>
        <p:spPr>
          <a:xfrm>
            <a:off x="2669910" y="1060536"/>
            <a:ext cx="8641" cy="19202"/>
          </a:xfrm>
          <a:custGeom>
            <a:avLst/>
            <a:gdLst/>
            <a:ahLst/>
            <a:cxnLst/>
            <a:rect l="l" t="t" r="r" b="b"/>
            <a:pathLst>
              <a:path w="8641" h="19202">
                <a:moveTo>
                  <a:pt x="0" y="19202"/>
                </a:moveTo>
                <a:lnTo>
                  <a:pt x="1935" y="17282"/>
                </a:lnTo>
                <a:lnTo>
                  <a:pt x="3840" y="14401"/>
                </a:lnTo>
                <a:lnTo>
                  <a:pt x="5775" y="13441"/>
                </a:lnTo>
                <a:lnTo>
                  <a:pt x="8641" y="11521"/>
                </a:lnTo>
                <a:lnTo>
                  <a:pt x="7680" y="0"/>
                </a:lnTo>
                <a:lnTo>
                  <a:pt x="2880" y="1920"/>
                </a:lnTo>
                <a:lnTo>
                  <a:pt x="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9" name="object 509"/>
          <p:cNvSpPr/>
          <p:nvPr/>
        </p:nvSpPr>
        <p:spPr>
          <a:xfrm>
            <a:off x="2778389" y="1059576"/>
            <a:ext cx="53766" cy="83515"/>
          </a:xfrm>
          <a:custGeom>
            <a:avLst/>
            <a:gdLst/>
            <a:ahLst/>
            <a:cxnLst/>
            <a:rect l="l" t="t" r="r" b="b"/>
            <a:pathLst>
              <a:path w="53766" h="83515">
                <a:moveTo>
                  <a:pt x="17282" y="1920"/>
                </a:moveTo>
                <a:lnTo>
                  <a:pt x="13441" y="2880"/>
                </a:lnTo>
                <a:lnTo>
                  <a:pt x="10561" y="4800"/>
                </a:lnTo>
                <a:lnTo>
                  <a:pt x="8641" y="6720"/>
                </a:lnTo>
                <a:lnTo>
                  <a:pt x="5760" y="8641"/>
                </a:lnTo>
                <a:lnTo>
                  <a:pt x="3840" y="11521"/>
                </a:lnTo>
                <a:lnTo>
                  <a:pt x="2880" y="14401"/>
                </a:lnTo>
                <a:lnTo>
                  <a:pt x="1920" y="16322"/>
                </a:lnTo>
                <a:lnTo>
                  <a:pt x="960" y="19202"/>
                </a:lnTo>
                <a:lnTo>
                  <a:pt x="960" y="25923"/>
                </a:lnTo>
                <a:lnTo>
                  <a:pt x="1920" y="28803"/>
                </a:lnTo>
                <a:lnTo>
                  <a:pt x="2880" y="30723"/>
                </a:lnTo>
                <a:lnTo>
                  <a:pt x="3840" y="33604"/>
                </a:lnTo>
                <a:lnTo>
                  <a:pt x="5760" y="35524"/>
                </a:lnTo>
                <a:lnTo>
                  <a:pt x="7680" y="37444"/>
                </a:lnTo>
                <a:lnTo>
                  <a:pt x="9601" y="39364"/>
                </a:lnTo>
                <a:lnTo>
                  <a:pt x="11521" y="40325"/>
                </a:lnTo>
                <a:lnTo>
                  <a:pt x="13441" y="42245"/>
                </a:lnTo>
                <a:lnTo>
                  <a:pt x="16322" y="43205"/>
                </a:lnTo>
                <a:lnTo>
                  <a:pt x="18242" y="44165"/>
                </a:lnTo>
                <a:lnTo>
                  <a:pt x="20162" y="45125"/>
                </a:lnTo>
                <a:lnTo>
                  <a:pt x="23042" y="46085"/>
                </a:lnTo>
                <a:lnTo>
                  <a:pt x="24963" y="47045"/>
                </a:lnTo>
                <a:lnTo>
                  <a:pt x="27843" y="48005"/>
                </a:lnTo>
                <a:lnTo>
                  <a:pt x="29763" y="48966"/>
                </a:lnTo>
                <a:lnTo>
                  <a:pt x="31683" y="49926"/>
                </a:lnTo>
                <a:lnTo>
                  <a:pt x="33604" y="50886"/>
                </a:lnTo>
                <a:lnTo>
                  <a:pt x="35524" y="51846"/>
                </a:lnTo>
                <a:lnTo>
                  <a:pt x="36484" y="52806"/>
                </a:lnTo>
                <a:lnTo>
                  <a:pt x="37444" y="54726"/>
                </a:lnTo>
                <a:lnTo>
                  <a:pt x="39364" y="55686"/>
                </a:lnTo>
                <a:lnTo>
                  <a:pt x="39364" y="64312"/>
                </a:lnTo>
                <a:lnTo>
                  <a:pt x="38404" y="65272"/>
                </a:lnTo>
                <a:lnTo>
                  <a:pt x="37444" y="67208"/>
                </a:lnTo>
                <a:lnTo>
                  <a:pt x="36484" y="68153"/>
                </a:lnTo>
                <a:lnTo>
                  <a:pt x="35524" y="69113"/>
                </a:lnTo>
                <a:lnTo>
                  <a:pt x="33604" y="70088"/>
                </a:lnTo>
                <a:lnTo>
                  <a:pt x="31683" y="71033"/>
                </a:lnTo>
                <a:lnTo>
                  <a:pt x="29763" y="71033"/>
                </a:lnTo>
                <a:lnTo>
                  <a:pt x="27843" y="71993"/>
                </a:lnTo>
                <a:lnTo>
                  <a:pt x="18242" y="71993"/>
                </a:lnTo>
                <a:lnTo>
                  <a:pt x="15361" y="71033"/>
                </a:lnTo>
                <a:lnTo>
                  <a:pt x="13441" y="70088"/>
                </a:lnTo>
                <a:lnTo>
                  <a:pt x="10561" y="69113"/>
                </a:lnTo>
                <a:lnTo>
                  <a:pt x="8641" y="68153"/>
                </a:lnTo>
                <a:lnTo>
                  <a:pt x="7680" y="67208"/>
                </a:lnTo>
                <a:lnTo>
                  <a:pt x="5760" y="67208"/>
                </a:lnTo>
                <a:lnTo>
                  <a:pt x="4800" y="66248"/>
                </a:lnTo>
                <a:lnTo>
                  <a:pt x="3840" y="65272"/>
                </a:lnTo>
                <a:lnTo>
                  <a:pt x="0" y="65272"/>
                </a:lnTo>
                <a:lnTo>
                  <a:pt x="0" y="75834"/>
                </a:lnTo>
                <a:lnTo>
                  <a:pt x="960" y="76809"/>
                </a:lnTo>
                <a:lnTo>
                  <a:pt x="1920" y="77769"/>
                </a:lnTo>
                <a:lnTo>
                  <a:pt x="2880" y="78714"/>
                </a:lnTo>
                <a:lnTo>
                  <a:pt x="3840" y="78714"/>
                </a:lnTo>
                <a:lnTo>
                  <a:pt x="5760" y="79674"/>
                </a:lnTo>
                <a:lnTo>
                  <a:pt x="7680" y="80650"/>
                </a:lnTo>
                <a:lnTo>
                  <a:pt x="9601" y="80650"/>
                </a:lnTo>
                <a:lnTo>
                  <a:pt x="11521" y="81594"/>
                </a:lnTo>
                <a:lnTo>
                  <a:pt x="13441" y="82555"/>
                </a:lnTo>
                <a:lnTo>
                  <a:pt x="15361" y="82555"/>
                </a:lnTo>
                <a:lnTo>
                  <a:pt x="18242" y="83515"/>
                </a:lnTo>
                <a:lnTo>
                  <a:pt x="27843" y="83515"/>
                </a:lnTo>
                <a:lnTo>
                  <a:pt x="31683" y="82555"/>
                </a:lnTo>
                <a:lnTo>
                  <a:pt x="35524" y="81594"/>
                </a:lnTo>
                <a:lnTo>
                  <a:pt x="39364" y="80650"/>
                </a:lnTo>
                <a:lnTo>
                  <a:pt x="42245" y="78714"/>
                </a:lnTo>
                <a:lnTo>
                  <a:pt x="45125" y="76809"/>
                </a:lnTo>
                <a:lnTo>
                  <a:pt x="48006" y="74874"/>
                </a:lnTo>
                <a:lnTo>
                  <a:pt x="49926" y="71993"/>
                </a:lnTo>
                <a:lnTo>
                  <a:pt x="50886" y="69113"/>
                </a:lnTo>
                <a:lnTo>
                  <a:pt x="52806" y="66248"/>
                </a:lnTo>
                <a:lnTo>
                  <a:pt x="53766" y="62407"/>
                </a:lnTo>
                <a:lnTo>
                  <a:pt x="53766" y="55686"/>
                </a:lnTo>
                <a:lnTo>
                  <a:pt x="52806" y="52806"/>
                </a:lnTo>
                <a:lnTo>
                  <a:pt x="51846" y="50886"/>
                </a:lnTo>
                <a:lnTo>
                  <a:pt x="50886" y="48005"/>
                </a:lnTo>
                <a:lnTo>
                  <a:pt x="48966" y="46085"/>
                </a:lnTo>
                <a:lnTo>
                  <a:pt x="47045" y="44165"/>
                </a:lnTo>
                <a:lnTo>
                  <a:pt x="45125" y="43205"/>
                </a:lnTo>
                <a:lnTo>
                  <a:pt x="43205" y="41285"/>
                </a:lnTo>
                <a:lnTo>
                  <a:pt x="41285" y="40325"/>
                </a:lnTo>
                <a:lnTo>
                  <a:pt x="38404" y="39364"/>
                </a:lnTo>
                <a:lnTo>
                  <a:pt x="36484" y="37444"/>
                </a:lnTo>
                <a:lnTo>
                  <a:pt x="33604" y="36484"/>
                </a:lnTo>
                <a:lnTo>
                  <a:pt x="31683" y="35524"/>
                </a:lnTo>
                <a:lnTo>
                  <a:pt x="28803" y="34564"/>
                </a:lnTo>
                <a:lnTo>
                  <a:pt x="26883" y="34564"/>
                </a:lnTo>
                <a:lnTo>
                  <a:pt x="24963" y="33604"/>
                </a:lnTo>
                <a:lnTo>
                  <a:pt x="23042" y="32644"/>
                </a:lnTo>
                <a:lnTo>
                  <a:pt x="21122" y="30723"/>
                </a:lnTo>
                <a:lnTo>
                  <a:pt x="19202" y="29763"/>
                </a:lnTo>
                <a:lnTo>
                  <a:pt x="17282" y="28803"/>
                </a:lnTo>
                <a:lnTo>
                  <a:pt x="16322" y="26883"/>
                </a:lnTo>
                <a:lnTo>
                  <a:pt x="15361" y="25923"/>
                </a:lnTo>
                <a:lnTo>
                  <a:pt x="14401" y="24002"/>
                </a:lnTo>
                <a:lnTo>
                  <a:pt x="14401" y="20162"/>
                </a:lnTo>
                <a:lnTo>
                  <a:pt x="15361" y="18242"/>
                </a:lnTo>
                <a:lnTo>
                  <a:pt x="15361" y="17282"/>
                </a:lnTo>
                <a:lnTo>
                  <a:pt x="16322" y="16322"/>
                </a:lnTo>
                <a:lnTo>
                  <a:pt x="17282" y="14401"/>
                </a:lnTo>
                <a:lnTo>
                  <a:pt x="18242" y="13441"/>
                </a:lnTo>
                <a:lnTo>
                  <a:pt x="19202" y="12481"/>
                </a:lnTo>
                <a:lnTo>
                  <a:pt x="21122" y="12481"/>
                </a:lnTo>
                <a:lnTo>
                  <a:pt x="23042" y="11521"/>
                </a:lnTo>
                <a:lnTo>
                  <a:pt x="24963" y="10561"/>
                </a:lnTo>
                <a:lnTo>
                  <a:pt x="31683" y="10561"/>
                </a:lnTo>
                <a:lnTo>
                  <a:pt x="33604" y="11521"/>
                </a:lnTo>
                <a:lnTo>
                  <a:pt x="35524" y="11521"/>
                </a:lnTo>
                <a:lnTo>
                  <a:pt x="38404" y="12481"/>
                </a:lnTo>
                <a:lnTo>
                  <a:pt x="39364" y="13441"/>
                </a:lnTo>
                <a:lnTo>
                  <a:pt x="41285" y="13441"/>
                </a:lnTo>
                <a:lnTo>
                  <a:pt x="43205" y="14401"/>
                </a:lnTo>
                <a:lnTo>
                  <a:pt x="44165" y="15361"/>
                </a:lnTo>
                <a:lnTo>
                  <a:pt x="45125" y="15361"/>
                </a:lnTo>
                <a:lnTo>
                  <a:pt x="46085" y="16322"/>
                </a:lnTo>
                <a:lnTo>
                  <a:pt x="48966" y="16322"/>
                </a:lnTo>
                <a:lnTo>
                  <a:pt x="48966" y="13441"/>
                </a:lnTo>
                <a:lnTo>
                  <a:pt x="49926" y="12481"/>
                </a:lnTo>
                <a:lnTo>
                  <a:pt x="49926" y="10561"/>
                </a:lnTo>
                <a:lnTo>
                  <a:pt x="48966" y="9601"/>
                </a:lnTo>
                <a:lnTo>
                  <a:pt x="48966" y="5760"/>
                </a:lnTo>
                <a:lnTo>
                  <a:pt x="48006" y="5760"/>
                </a:lnTo>
                <a:lnTo>
                  <a:pt x="47045" y="4800"/>
                </a:lnTo>
                <a:lnTo>
                  <a:pt x="46085" y="3840"/>
                </a:lnTo>
                <a:lnTo>
                  <a:pt x="45125" y="3840"/>
                </a:lnTo>
                <a:lnTo>
                  <a:pt x="43205" y="2880"/>
                </a:lnTo>
                <a:lnTo>
                  <a:pt x="42245" y="1920"/>
                </a:lnTo>
                <a:lnTo>
                  <a:pt x="40325" y="1920"/>
                </a:lnTo>
                <a:lnTo>
                  <a:pt x="39364" y="960"/>
                </a:lnTo>
                <a:lnTo>
                  <a:pt x="37444" y="960"/>
                </a:lnTo>
                <a:lnTo>
                  <a:pt x="35524" y="0"/>
                </a:lnTo>
                <a:lnTo>
                  <a:pt x="24003" y="0"/>
                </a:lnTo>
                <a:lnTo>
                  <a:pt x="20162" y="960"/>
                </a:lnTo>
                <a:lnTo>
                  <a:pt x="17282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0" name="object 510"/>
          <p:cNvSpPr/>
          <p:nvPr/>
        </p:nvSpPr>
        <p:spPr>
          <a:xfrm>
            <a:off x="2860959" y="1059576"/>
            <a:ext cx="55671" cy="44165"/>
          </a:xfrm>
          <a:custGeom>
            <a:avLst/>
            <a:gdLst/>
            <a:ahLst/>
            <a:cxnLst/>
            <a:rect l="l" t="t" r="r" b="b"/>
            <a:pathLst>
              <a:path w="55671" h="44165">
                <a:moveTo>
                  <a:pt x="16306" y="0"/>
                </a:moveTo>
                <a:lnTo>
                  <a:pt x="11506" y="960"/>
                </a:lnTo>
                <a:lnTo>
                  <a:pt x="6720" y="2880"/>
                </a:lnTo>
                <a:lnTo>
                  <a:pt x="4785" y="20162"/>
                </a:lnTo>
                <a:lnTo>
                  <a:pt x="5745" y="18242"/>
                </a:lnTo>
                <a:lnTo>
                  <a:pt x="7665" y="15361"/>
                </a:lnTo>
                <a:lnTo>
                  <a:pt x="9585" y="14401"/>
                </a:lnTo>
                <a:lnTo>
                  <a:pt x="12466" y="12481"/>
                </a:lnTo>
                <a:lnTo>
                  <a:pt x="15346" y="11521"/>
                </a:lnTo>
                <a:lnTo>
                  <a:pt x="18227" y="10561"/>
                </a:lnTo>
                <a:lnTo>
                  <a:pt x="27828" y="10561"/>
                </a:lnTo>
                <a:lnTo>
                  <a:pt x="33588" y="12481"/>
                </a:lnTo>
                <a:lnTo>
                  <a:pt x="36469" y="17282"/>
                </a:lnTo>
                <a:lnTo>
                  <a:pt x="40309" y="21122"/>
                </a:lnTo>
                <a:lnTo>
                  <a:pt x="41269" y="26883"/>
                </a:lnTo>
                <a:lnTo>
                  <a:pt x="41269" y="34564"/>
                </a:lnTo>
                <a:lnTo>
                  <a:pt x="0" y="34564"/>
                </a:lnTo>
                <a:lnTo>
                  <a:pt x="0" y="44165"/>
                </a:lnTo>
                <a:lnTo>
                  <a:pt x="52791" y="44165"/>
                </a:lnTo>
                <a:lnTo>
                  <a:pt x="53751" y="43205"/>
                </a:lnTo>
                <a:lnTo>
                  <a:pt x="54711" y="42245"/>
                </a:lnTo>
                <a:lnTo>
                  <a:pt x="55671" y="40325"/>
                </a:lnTo>
                <a:lnTo>
                  <a:pt x="55671" y="30723"/>
                </a:lnTo>
                <a:lnTo>
                  <a:pt x="54711" y="25923"/>
                </a:lnTo>
                <a:lnTo>
                  <a:pt x="53751" y="22082"/>
                </a:lnTo>
                <a:lnTo>
                  <a:pt x="52791" y="17282"/>
                </a:lnTo>
                <a:lnTo>
                  <a:pt x="50871" y="13441"/>
                </a:lnTo>
                <a:lnTo>
                  <a:pt x="47990" y="10561"/>
                </a:lnTo>
                <a:lnTo>
                  <a:pt x="45110" y="7680"/>
                </a:lnTo>
                <a:lnTo>
                  <a:pt x="41269" y="4800"/>
                </a:lnTo>
                <a:lnTo>
                  <a:pt x="37429" y="2880"/>
                </a:lnTo>
                <a:lnTo>
                  <a:pt x="32628" y="960"/>
                </a:lnTo>
                <a:lnTo>
                  <a:pt x="27828" y="0"/>
                </a:lnTo>
                <a:lnTo>
                  <a:pt x="1630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1" name="object 511"/>
          <p:cNvSpPr/>
          <p:nvPr/>
        </p:nvSpPr>
        <p:spPr>
          <a:xfrm>
            <a:off x="2846557" y="1062456"/>
            <a:ext cx="67193" cy="80634"/>
          </a:xfrm>
          <a:custGeom>
            <a:avLst/>
            <a:gdLst/>
            <a:ahLst/>
            <a:cxnLst/>
            <a:rect l="l" t="t" r="r" b="b"/>
            <a:pathLst>
              <a:path w="67193" h="80634">
                <a:moveTo>
                  <a:pt x="17266" y="1920"/>
                </a:moveTo>
                <a:lnTo>
                  <a:pt x="13426" y="4800"/>
                </a:lnTo>
                <a:lnTo>
                  <a:pt x="9585" y="8641"/>
                </a:lnTo>
                <a:lnTo>
                  <a:pt x="6720" y="11521"/>
                </a:lnTo>
                <a:lnTo>
                  <a:pt x="3840" y="16322"/>
                </a:lnTo>
                <a:lnTo>
                  <a:pt x="2880" y="21122"/>
                </a:lnTo>
                <a:lnTo>
                  <a:pt x="960" y="26883"/>
                </a:lnTo>
                <a:lnTo>
                  <a:pt x="0" y="32644"/>
                </a:lnTo>
                <a:lnTo>
                  <a:pt x="0" y="46085"/>
                </a:lnTo>
                <a:lnTo>
                  <a:pt x="960" y="51846"/>
                </a:lnTo>
                <a:lnTo>
                  <a:pt x="2880" y="57607"/>
                </a:lnTo>
                <a:lnTo>
                  <a:pt x="3840" y="62392"/>
                </a:lnTo>
                <a:lnTo>
                  <a:pt x="6720" y="66233"/>
                </a:lnTo>
                <a:lnTo>
                  <a:pt x="9585" y="70088"/>
                </a:lnTo>
                <a:lnTo>
                  <a:pt x="13426" y="73929"/>
                </a:lnTo>
                <a:lnTo>
                  <a:pt x="17266" y="75834"/>
                </a:lnTo>
                <a:lnTo>
                  <a:pt x="21122" y="77769"/>
                </a:lnTo>
                <a:lnTo>
                  <a:pt x="25907" y="79674"/>
                </a:lnTo>
                <a:lnTo>
                  <a:pt x="31668" y="80634"/>
                </a:lnTo>
                <a:lnTo>
                  <a:pt x="41269" y="80634"/>
                </a:lnTo>
                <a:lnTo>
                  <a:pt x="45110" y="79674"/>
                </a:lnTo>
                <a:lnTo>
                  <a:pt x="47990" y="79674"/>
                </a:lnTo>
                <a:lnTo>
                  <a:pt x="51831" y="78714"/>
                </a:lnTo>
                <a:lnTo>
                  <a:pt x="54711" y="78714"/>
                </a:lnTo>
                <a:lnTo>
                  <a:pt x="56631" y="77769"/>
                </a:lnTo>
                <a:lnTo>
                  <a:pt x="59512" y="76794"/>
                </a:lnTo>
                <a:lnTo>
                  <a:pt x="61432" y="76794"/>
                </a:lnTo>
                <a:lnTo>
                  <a:pt x="62392" y="75834"/>
                </a:lnTo>
                <a:lnTo>
                  <a:pt x="64312" y="74889"/>
                </a:lnTo>
                <a:lnTo>
                  <a:pt x="65272" y="74889"/>
                </a:lnTo>
                <a:lnTo>
                  <a:pt x="65272" y="73929"/>
                </a:lnTo>
                <a:lnTo>
                  <a:pt x="66233" y="73929"/>
                </a:lnTo>
                <a:lnTo>
                  <a:pt x="66233" y="71048"/>
                </a:lnTo>
                <a:lnTo>
                  <a:pt x="67193" y="70088"/>
                </a:lnTo>
                <a:lnTo>
                  <a:pt x="67193" y="68153"/>
                </a:lnTo>
                <a:lnTo>
                  <a:pt x="66233" y="67208"/>
                </a:lnTo>
                <a:lnTo>
                  <a:pt x="66233" y="64328"/>
                </a:lnTo>
                <a:lnTo>
                  <a:pt x="65272" y="63367"/>
                </a:lnTo>
                <a:lnTo>
                  <a:pt x="62392" y="63367"/>
                </a:lnTo>
                <a:lnTo>
                  <a:pt x="61432" y="64328"/>
                </a:lnTo>
                <a:lnTo>
                  <a:pt x="60472" y="65272"/>
                </a:lnTo>
                <a:lnTo>
                  <a:pt x="58552" y="65272"/>
                </a:lnTo>
                <a:lnTo>
                  <a:pt x="56631" y="66233"/>
                </a:lnTo>
                <a:lnTo>
                  <a:pt x="54711" y="67208"/>
                </a:lnTo>
                <a:lnTo>
                  <a:pt x="51831" y="68153"/>
                </a:lnTo>
                <a:lnTo>
                  <a:pt x="48950" y="68153"/>
                </a:lnTo>
                <a:lnTo>
                  <a:pt x="46070" y="69113"/>
                </a:lnTo>
                <a:lnTo>
                  <a:pt x="34549" y="69113"/>
                </a:lnTo>
                <a:lnTo>
                  <a:pt x="30708" y="68153"/>
                </a:lnTo>
                <a:lnTo>
                  <a:pt x="27828" y="67208"/>
                </a:lnTo>
                <a:lnTo>
                  <a:pt x="24963" y="66233"/>
                </a:lnTo>
                <a:lnTo>
                  <a:pt x="22067" y="64328"/>
                </a:lnTo>
                <a:lnTo>
                  <a:pt x="20147" y="61432"/>
                </a:lnTo>
                <a:lnTo>
                  <a:pt x="18242" y="59527"/>
                </a:lnTo>
                <a:lnTo>
                  <a:pt x="17266" y="56647"/>
                </a:lnTo>
                <a:lnTo>
                  <a:pt x="16306" y="52806"/>
                </a:lnTo>
                <a:lnTo>
                  <a:pt x="15346" y="49926"/>
                </a:lnTo>
                <a:lnTo>
                  <a:pt x="14401" y="46085"/>
                </a:lnTo>
                <a:lnTo>
                  <a:pt x="14401" y="31683"/>
                </a:lnTo>
                <a:lnTo>
                  <a:pt x="15346" y="27843"/>
                </a:lnTo>
                <a:lnTo>
                  <a:pt x="15346" y="24963"/>
                </a:lnTo>
                <a:lnTo>
                  <a:pt x="16306" y="22082"/>
                </a:lnTo>
                <a:lnTo>
                  <a:pt x="17266" y="19202"/>
                </a:lnTo>
                <a:lnTo>
                  <a:pt x="19187" y="17282"/>
                </a:lnTo>
                <a:lnTo>
                  <a:pt x="21122" y="0"/>
                </a:lnTo>
                <a:lnTo>
                  <a:pt x="17266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2" name="object 512"/>
          <p:cNvSpPr/>
          <p:nvPr/>
        </p:nvSpPr>
        <p:spPr>
          <a:xfrm>
            <a:off x="2932953" y="1059576"/>
            <a:ext cx="59512" cy="83515"/>
          </a:xfrm>
          <a:custGeom>
            <a:avLst/>
            <a:gdLst/>
            <a:ahLst/>
            <a:cxnLst/>
            <a:rect l="l" t="t" r="r" b="b"/>
            <a:pathLst>
              <a:path w="59512" h="83515">
                <a:moveTo>
                  <a:pt x="19202" y="80650"/>
                </a:moveTo>
                <a:lnTo>
                  <a:pt x="23042" y="82555"/>
                </a:lnTo>
                <a:lnTo>
                  <a:pt x="27828" y="83515"/>
                </a:lnTo>
                <a:lnTo>
                  <a:pt x="36484" y="83515"/>
                </a:lnTo>
                <a:lnTo>
                  <a:pt x="38389" y="82555"/>
                </a:lnTo>
                <a:lnTo>
                  <a:pt x="41269" y="82555"/>
                </a:lnTo>
                <a:lnTo>
                  <a:pt x="43190" y="81594"/>
                </a:lnTo>
                <a:lnTo>
                  <a:pt x="46070" y="81594"/>
                </a:lnTo>
                <a:lnTo>
                  <a:pt x="47990" y="80650"/>
                </a:lnTo>
                <a:lnTo>
                  <a:pt x="49911" y="79674"/>
                </a:lnTo>
                <a:lnTo>
                  <a:pt x="51831" y="78714"/>
                </a:lnTo>
                <a:lnTo>
                  <a:pt x="53751" y="77769"/>
                </a:lnTo>
                <a:lnTo>
                  <a:pt x="55671" y="76809"/>
                </a:lnTo>
                <a:lnTo>
                  <a:pt x="56631" y="75834"/>
                </a:lnTo>
                <a:lnTo>
                  <a:pt x="57591" y="74874"/>
                </a:lnTo>
                <a:lnTo>
                  <a:pt x="58552" y="73929"/>
                </a:lnTo>
                <a:lnTo>
                  <a:pt x="58552" y="72969"/>
                </a:lnTo>
                <a:lnTo>
                  <a:pt x="59512" y="71993"/>
                </a:lnTo>
                <a:lnTo>
                  <a:pt x="59512" y="63367"/>
                </a:lnTo>
                <a:lnTo>
                  <a:pt x="58552" y="63367"/>
                </a:lnTo>
                <a:lnTo>
                  <a:pt x="58552" y="62407"/>
                </a:lnTo>
                <a:lnTo>
                  <a:pt x="57591" y="61432"/>
                </a:lnTo>
                <a:lnTo>
                  <a:pt x="56631" y="61432"/>
                </a:lnTo>
                <a:lnTo>
                  <a:pt x="55671" y="62407"/>
                </a:lnTo>
                <a:lnTo>
                  <a:pt x="54711" y="63367"/>
                </a:lnTo>
                <a:lnTo>
                  <a:pt x="52791" y="64312"/>
                </a:lnTo>
                <a:lnTo>
                  <a:pt x="51831" y="65272"/>
                </a:lnTo>
                <a:lnTo>
                  <a:pt x="49911" y="66248"/>
                </a:lnTo>
                <a:lnTo>
                  <a:pt x="47990" y="67208"/>
                </a:lnTo>
                <a:lnTo>
                  <a:pt x="46070" y="69113"/>
                </a:lnTo>
                <a:lnTo>
                  <a:pt x="43190" y="70088"/>
                </a:lnTo>
                <a:lnTo>
                  <a:pt x="41269" y="71033"/>
                </a:lnTo>
                <a:lnTo>
                  <a:pt x="28788" y="71033"/>
                </a:lnTo>
                <a:lnTo>
                  <a:pt x="25923" y="69113"/>
                </a:lnTo>
                <a:lnTo>
                  <a:pt x="23987" y="68153"/>
                </a:lnTo>
                <a:lnTo>
                  <a:pt x="21107" y="66248"/>
                </a:lnTo>
                <a:lnTo>
                  <a:pt x="19202" y="64312"/>
                </a:lnTo>
                <a:lnTo>
                  <a:pt x="17266" y="61432"/>
                </a:lnTo>
                <a:lnTo>
                  <a:pt x="16306" y="58567"/>
                </a:lnTo>
                <a:lnTo>
                  <a:pt x="15361" y="54726"/>
                </a:lnTo>
                <a:lnTo>
                  <a:pt x="14401" y="50886"/>
                </a:lnTo>
                <a:lnTo>
                  <a:pt x="14401" y="31683"/>
                </a:lnTo>
                <a:lnTo>
                  <a:pt x="16306" y="24963"/>
                </a:lnTo>
                <a:lnTo>
                  <a:pt x="19202" y="19202"/>
                </a:lnTo>
                <a:lnTo>
                  <a:pt x="23042" y="14401"/>
                </a:lnTo>
                <a:lnTo>
                  <a:pt x="27828" y="11521"/>
                </a:lnTo>
                <a:lnTo>
                  <a:pt x="38389" y="11521"/>
                </a:lnTo>
                <a:lnTo>
                  <a:pt x="41269" y="12481"/>
                </a:lnTo>
                <a:lnTo>
                  <a:pt x="43190" y="13441"/>
                </a:lnTo>
                <a:lnTo>
                  <a:pt x="46070" y="14401"/>
                </a:lnTo>
                <a:lnTo>
                  <a:pt x="47990" y="15361"/>
                </a:lnTo>
                <a:lnTo>
                  <a:pt x="49911" y="16322"/>
                </a:lnTo>
                <a:lnTo>
                  <a:pt x="50871" y="17282"/>
                </a:lnTo>
                <a:lnTo>
                  <a:pt x="52791" y="18242"/>
                </a:lnTo>
                <a:lnTo>
                  <a:pt x="53751" y="19202"/>
                </a:lnTo>
                <a:lnTo>
                  <a:pt x="54711" y="20162"/>
                </a:lnTo>
                <a:lnTo>
                  <a:pt x="55671" y="21122"/>
                </a:lnTo>
                <a:lnTo>
                  <a:pt x="57591" y="21122"/>
                </a:lnTo>
                <a:lnTo>
                  <a:pt x="57591" y="20162"/>
                </a:lnTo>
                <a:lnTo>
                  <a:pt x="58552" y="19202"/>
                </a:lnTo>
                <a:lnTo>
                  <a:pt x="58552" y="18242"/>
                </a:lnTo>
                <a:lnTo>
                  <a:pt x="59512" y="17282"/>
                </a:lnTo>
                <a:lnTo>
                  <a:pt x="59512" y="12481"/>
                </a:lnTo>
                <a:lnTo>
                  <a:pt x="58552" y="11521"/>
                </a:lnTo>
                <a:lnTo>
                  <a:pt x="58552" y="8641"/>
                </a:lnTo>
                <a:lnTo>
                  <a:pt x="57591" y="8641"/>
                </a:lnTo>
                <a:lnTo>
                  <a:pt x="57591" y="7680"/>
                </a:lnTo>
                <a:lnTo>
                  <a:pt x="56631" y="7680"/>
                </a:lnTo>
                <a:lnTo>
                  <a:pt x="55671" y="6720"/>
                </a:lnTo>
                <a:lnTo>
                  <a:pt x="54711" y="5760"/>
                </a:lnTo>
                <a:lnTo>
                  <a:pt x="53751" y="4800"/>
                </a:lnTo>
                <a:lnTo>
                  <a:pt x="51831" y="3840"/>
                </a:lnTo>
                <a:lnTo>
                  <a:pt x="49911" y="2880"/>
                </a:lnTo>
                <a:lnTo>
                  <a:pt x="47990" y="2880"/>
                </a:lnTo>
                <a:lnTo>
                  <a:pt x="46070" y="1920"/>
                </a:lnTo>
                <a:lnTo>
                  <a:pt x="44150" y="960"/>
                </a:lnTo>
                <a:lnTo>
                  <a:pt x="42230" y="960"/>
                </a:lnTo>
                <a:lnTo>
                  <a:pt x="39349" y="0"/>
                </a:lnTo>
                <a:lnTo>
                  <a:pt x="29763" y="0"/>
                </a:lnTo>
                <a:lnTo>
                  <a:pt x="24947" y="960"/>
                </a:lnTo>
                <a:lnTo>
                  <a:pt x="21107" y="2880"/>
                </a:lnTo>
                <a:lnTo>
                  <a:pt x="16306" y="3840"/>
                </a:lnTo>
                <a:lnTo>
                  <a:pt x="13426" y="6720"/>
                </a:lnTo>
                <a:lnTo>
                  <a:pt x="9585" y="10561"/>
                </a:lnTo>
                <a:lnTo>
                  <a:pt x="6720" y="13441"/>
                </a:lnTo>
                <a:lnTo>
                  <a:pt x="3840" y="18242"/>
                </a:lnTo>
                <a:lnTo>
                  <a:pt x="1920" y="23042"/>
                </a:lnTo>
                <a:lnTo>
                  <a:pt x="0" y="28803"/>
                </a:lnTo>
                <a:lnTo>
                  <a:pt x="0" y="54726"/>
                </a:lnTo>
                <a:lnTo>
                  <a:pt x="1920" y="60487"/>
                </a:lnTo>
                <a:lnTo>
                  <a:pt x="2880" y="65272"/>
                </a:lnTo>
                <a:lnTo>
                  <a:pt x="5760" y="69113"/>
                </a:lnTo>
                <a:lnTo>
                  <a:pt x="8641" y="72969"/>
                </a:lnTo>
                <a:lnTo>
                  <a:pt x="11521" y="75834"/>
                </a:lnTo>
                <a:lnTo>
                  <a:pt x="14401" y="78714"/>
                </a:lnTo>
                <a:lnTo>
                  <a:pt x="19202" y="806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3" name="object 513"/>
          <p:cNvSpPr/>
          <p:nvPr/>
        </p:nvSpPr>
        <p:spPr>
          <a:xfrm>
            <a:off x="3001106" y="1040373"/>
            <a:ext cx="49911" cy="102717"/>
          </a:xfrm>
          <a:custGeom>
            <a:avLst/>
            <a:gdLst/>
            <a:ahLst/>
            <a:cxnLst/>
            <a:rect l="l" t="t" r="r" b="b"/>
            <a:pathLst>
              <a:path w="49911" h="102717">
                <a:moveTo>
                  <a:pt x="22082" y="99852"/>
                </a:moveTo>
                <a:lnTo>
                  <a:pt x="24963" y="100797"/>
                </a:lnTo>
                <a:lnTo>
                  <a:pt x="27843" y="101757"/>
                </a:lnTo>
                <a:lnTo>
                  <a:pt x="31683" y="102717"/>
                </a:lnTo>
                <a:lnTo>
                  <a:pt x="36484" y="102717"/>
                </a:lnTo>
                <a:lnTo>
                  <a:pt x="38404" y="101757"/>
                </a:lnTo>
                <a:lnTo>
                  <a:pt x="43190" y="101757"/>
                </a:lnTo>
                <a:lnTo>
                  <a:pt x="44165" y="100797"/>
                </a:lnTo>
                <a:lnTo>
                  <a:pt x="46070" y="100797"/>
                </a:lnTo>
                <a:lnTo>
                  <a:pt x="47030" y="99852"/>
                </a:lnTo>
                <a:lnTo>
                  <a:pt x="48006" y="99852"/>
                </a:lnTo>
                <a:lnTo>
                  <a:pt x="48006" y="98877"/>
                </a:lnTo>
                <a:lnTo>
                  <a:pt x="48966" y="98877"/>
                </a:lnTo>
                <a:lnTo>
                  <a:pt x="48966" y="96011"/>
                </a:lnTo>
                <a:lnTo>
                  <a:pt x="49911" y="95036"/>
                </a:lnTo>
                <a:lnTo>
                  <a:pt x="49911" y="92171"/>
                </a:lnTo>
                <a:lnTo>
                  <a:pt x="48966" y="91196"/>
                </a:lnTo>
                <a:lnTo>
                  <a:pt x="48966" y="88315"/>
                </a:lnTo>
                <a:lnTo>
                  <a:pt x="45125" y="88315"/>
                </a:lnTo>
                <a:lnTo>
                  <a:pt x="45125" y="89291"/>
                </a:lnTo>
                <a:lnTo>
                  <a:pt x="43190" y="89291"/>
                </a:lnTo>
                <a:lnTo>
                  <a:pt x="42245" y="90236"/>
                </a:lnTo>
                <a:lnTo>
                  <a:pt x="33604" y="90236"/>
                </a:lnTo>
                <a:lnTo>
                  <a:pt x="30723" y="89291"/>
                </a:lnTo>
                <a:lnTo>
                  <a:pt x="29763" y="86410"/>
                </a:lnTo>
                <a:lnTo>
                  <a:pt x="27843" y="83515"/>
                </a:lnTo>
                <a:lnTo>
                  <a:pt x="26883" y="79689"/>
                </a:lnTo>
                <a:lnTo>
                  <a:pt x="26883" y="32644"/>
                </a:lnTo>
                <a:lnTo>
                  <a:pt x="47030" y="32644"/>
                </a:lnTo>
                <a:lnTo>
                  <a:pt x="48006" y="31683"/>
                </a:lnTo>
                <a:lnTo>
                  <a:pt x="48966" y="30723"/>
                </a:lnTo>
                <a:lnTo>
                  <a:pt x="48966" y="29763"/>
                </a:lnTo>
                <a:lnTo>
                  <a:pt x="49911" y="28803"/>
                </a:lnTo>
                <a:lnTo>
                  <a:pt x="49911" y="25923"/>
                </a:lnTo>
                <a:lnTo>
                  <a:pt x="48966" y="24963"/>
                </a:lnTo>
                <a:lnTo>
                  <a:pt x="48966" y="22082"/>
                </a:lnTo>
                <a:lnTo>
                  <a:pt x="48006" y="21122"/>
                </a:lnTo>
                <a:lnTo>
                  <a:pt x="26883" y="21122"/>
                </a:lnTo>
                <a:lnTo>
                  <a:pt x="26883" y="960"/>
                </a:lnTo>
                <a:lnTo>
                  <a:pt x="25923" y="960"/>
                </a:lnTo>
                <a:lnTo>
                  <a:pt x="24963" y="0"/>
                </a:lnTo>
                <a:lnTo>
                  <a:pt x="16322" y="0"/>
                </a:lnTo>
                <a:lnTo>
                  <a:pt x="15361" y="960"/>
                </a:lnTo>
                <a:lnTo>
                  <a:pt x="13441" y="960"/>
                </a:lnTo>
                <a:lnTo>
                  <a:pt x="13441" y="21122"/>
                </a:lnTo>
                <a:lnTo>
                  <a:pt x="960" y="21122"/>
                </a:lnTo>
                <a:lnTo>
                  <a:pt x="960" y="22082"/>
                </a:lnTo>
                <a:lnTo>
                  <a:pt x="0" y="23042"/>
                </a:lnTo>
                <a:lnTo>
                  <a:pt x="0" y="29763"/>
                </a:lnTo>
                <a:lnTo>
                  <a:pt x="960" y="30723"/>
                </a:lnTo>
                <a:lnTo>
                  <a:pt x="960" y="31683"/>
                </a:lnTo>
                <a:lnTo>
                  <a:pt x="1920" y="32644"/>
                </a:lnTo>
                <a:lnTo>
                  <a:pt x="13441" y="32644"/>
                </a:lnTo>
                <a:lnTo>
                  <a:pt x="13441" y="84475"/>
                </a:lnTo>
                <a:lnTo>
                  <a:pt x="14401" y="88315"/>
                </a:lnTo>
                <a:lnTo>
                  <a:pt x="15361" y="91196"/>
                </a:lnTo>
                <a:lnTo>
                  <a:pt x="16322" y="94076"/>
                </a:lnTo>
                <a:lnTo>
                  <a:pt x="18242" y="96011"/>
                </a:lnTo>
                <a:lnTo>
                  <a:pt x="20162" y="97916"/>
                </a:lnTo>
                <a:lnTo>
                  <a:pt x="22082" y="998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4" name="object 514"/>
          <p:cNvSpPr/>
          <p:nvPr/>
        </p:nvSpPr>
        <p:spPr>
          <a:xfrm>
            <a:off x="3074060" y="1104701"/>
            <a:ext cx="3840" cy="33588"/>
          </a:xfrm>
          <a:custGeom>
            <a:avLst/>
            <a:gdLst/>
            <a:ahLst/>
            <a:cxnLst/>
            <a:rect l="l" t="t" r="r" b="b"/>
            <a:pathLst>
              <a:path w="3840" h="33588">
                <a:moveTo>
                  <a:pt x="2880" y="7680"/>
                </a:moveTo>
                <a:lnTo>
                  <a:pt x="2880" y="3840"/>
                </a:lnTo>
                <a:lnTo>
                  <a:pt x="1920" y="0"/>
                </a:lnTo>
                <a:lnTo>
                  <a:pt x="0" y="30708"/>
                </a:lnTo>
                <a:lnTo>
                  <a:pt x="3840" y="33588"/>
                </a:lnTo>
                <a:lnTo>
                  <a:pt x="3840" y="11521"/>
                </a:lnTo>
                <a:lnTo>
                  <a:pt x="288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5" name="object 515"/>
          <p:cNvSpPr/>
          <p:nvPr/>
        </p:nvSpPr>
        <p:spPr>
          <a:xfrm>
            <a:off x="3061578" y="1059576"/>
            <a:ext cx="75849" cy="83515"/>
          </a:xfrm>
          <a:custGeom>
            <a:avLst/>
            <a:gdLst/>
            <a:ahLst/>
            <a:cxnLst/>
            <a:rect l="l" t="t" r="r" b="b"/>
            <a:pathLst>
              <a:path w="75849" h="83515">
                <a:moveTo>
                  <a:pt x="14401" y="37444"/>
                </a:moveTo>
                <a:lnTo>
                  <a:pt x="15361" y="32644"/>
                </a:lnTo>
                <a:lnTo>
                  <a:pt x="16322" y="29763"/>
                </a:lnTo>
                <a:lnTo>
                  <a:pt x="17282" y="25923"/>
                </a:lnTo>
                <a:lnTo>
                  <a:pt x="18242" y="23042"/>
                </a:lnTo>
                <a:lnTo>
                  <a:pt x="20162" y="20162"/>
                </a:lnTo>
                <a:lnTo>
                  <a:pt x="22082" y="17282"/>
                </a:lnTo>
                <a:lnTo>
                  <a:pt x="24963" y="15361"/>
                </a:lnTo>
                <a:lnTo>
                  <a:pt x="27843" y="13441"/>
                </a:lnTo>
                <a:lnTo>
                  <a:pt x="30723" y="12481"/>
                </a:lnTo>
                <a:lnTo>
                  <a:pt x="34564" y="11521"/>
                </a:lnTo>
                <a:lnTo>
                  <a:pt x="43205" y="11521"/>
                </a:lnTo>
                <a:lnTo>
                  <a:pt x="46085" y="12481"/>
                </a:lnTo>
                <a:lnTo>
                  <a:pt x="49926" y="14401"/>
                </a:lnTo>
                <a:lnTo>
                  <a:pt x="52806" y="15361"/>
                </a:lnTo>
                <a:lnTo>
                  <a:pt x="54726" y="18242"/>
                </a:lnTo>
                <a:lnTo>
                  <a:pt x="56647" y="20162"/>
                </a:lnTo>
                <a:lnTo>
                  <a:pt x="58567" y="23042"/>
                </a:lnTo>
                <a:lnTo>
                  <a:pt x="59527" y="26883"/>
                </a:lnTo>
                <a:lnTo>
                  <a:pt x="60487" y="29763"/>
                </a:lnTo>
                <a:lnTo>
                  <a:pt x="61447" y="33604"/>
                </a:lnTo>
                <a:lnTo>
                  <a:pt x="61447" y="46085"/>
                </a:lnTo>
                <a:lnTo>
                  <a:pt x="60487" y="49926"/>
                </a:lnTo>
                <a:lnTo>
                  <a:pt x="60487" y="53766"/>
                </a:lnTo>
                <a:lnTo>
                  <a:pt x="59527" y="57591"/>
                </a:lnTo>
                <a:lnTo>
                  <a:pt x="57607" y="60487"/>
                </a:lnTo>
                <a:lnTo>
                  <a:pt x="55686" y="63367"/>
                </a:lnTo>
                <a:lnTo>
                  <a:pt x="53766" y="66248"/>
                </a:lnTo>
                <a:lnTo>
                  <a:pt x="51846" y="68153"/>
                </a:lnTo>
                <a:lnTo>
                  <a:pt x="48966" y="69113"/>
                </a:lnTo>
                <a:lnTo>
                  <a:pt x="45125" y="71033"/>
                </a:lnTo>
                <a:lnTo>
                  <a:pt x="42245" y="71993"/>
                </a:lnTo>
                <a:lnTo>
                  <a:pt x="33604" y="71993"/>
                </a:lnTo>
                <a:lnTo>
                  <a:pt x="29763" y="71033"/>
                </a:lnTo>
                <a:lnTo>
                  <a:pt x="26883" y="69113"/>
                </a:lnTo>
                <a:lnTo>
                  <a:pt x="24003" y="67208"/>
                </a:lnTo>
                <a:lnTo>
                  <a:pt x="21122" y="65272"/>
                </a:lnTo>
                <a:lnTo>
                  <a:pt x="19202" y="62407"/>
                </a:lnTo>
                <a:lnTo>
                  <a:pt x="18242" y="59527"/>
                </a:lnTo>
                <a:lnTo>
                  <a:pt x="16322" y="56647"/>
                </a:lnTo>
                <a:lnTo>
                  <a:pt x="16322" y="78714"/>
                </a:lnTo>
                <a:lnTo>
                  <a:pt x="21122" y="80650"/>
                </a:lnTo>
                <a:lnTo>
                  <a:pt x="25923" y="82555"/>
                </a:lnTo>
                <a:lnTo>
                  <a:pt x="30723" y="83515"/>
                </a:lnTo>
                <a:lnTo>
                  <a:pt x="44165" y="83515"/>
                </a:lnTo>
                <a:lnTo>
                  <a:pt x="48966" y="82555"/>
                </a:lnTo>
                <a:lnTo>
                  <a:pt x="53766" y="80650"/>
                </a:lnTo>
                <a:lnTo>
                  <a:pt x="59527" y="77769"/>
                </a:lnTo>
                <a:lnTo>
                  <a:pt x="63367" y="74874"/>
                </a:lnTo>
                <a:lnTo>
                  <a:pt x="66248" y="71033"/>
                </a:lnTo>
                <a:lnTo>
                  <a:pt x="70088" y="67208"/>
                </a:lnTo>
                <a:lnTo>
                  <a:pt x="72008" y="63367"/>
                </a:lnTo>
                <a:lnTo>
                  <a:pt x="73929" y="57591"/>
                </a:lnTo>
                <a:lnTo>
                  <a:pt x="75849" y="52806"/>
                </a:lnTo>
                <a:lnTo>
                  <a:pt x="75849" y="34564"/>
                </a:lnTo>
                <a:lnTo>
                  <a:pt x="74889" y="28803"/>
                </a:lnTo>
                <a:lnTo>
                  <a:pt x="73929" y="24002"/>
                </a:lnTo>
                <a:lnTo>
                  <a:pt x="72008" y="18242"/>
                </a:lnTo>
                <a:lnTo>
                  <a:pt x="70088" y="14401"/>
                </a:lnTo>
                <a:lnTo>
                  <a:pt x="67208" y="10561"/>
                </a:lnTo>
                <a:lnTo>
                  <a:pt x="63367" y="7680"/>
                </a:lnTo>
                <a:lnTo>
                  <a:pt x="59527" y="4800"/>
                </a:lnTo>
                <a:lnTo>
                  <a:pt x="54726" y="2880"/>
                </a:lnTo>
                <a:lnTo>
                  <a:pt x="50886" y="960"/>
                </a:lnTo>
                <a:lnTo>
                  <a:pt x="45125" y="0"/>
                </a:lnTo>
                <a:lnTo>
                  <a:pt x="32644" y="0"/>
                </a:lnTo>
                <a:lnTo>
                  <a:pt x="26883" y="960"/>
                </a:lnTo>
                <a:lnTo>
                  <a:pt x="22082" y="2880"/>
                </a:lnTo>
                <a:lnTo>
                  <a:pt x="17282" y="4800"/>
                </a:lnTo>
                <a:lnTo>
                  <a:pt x="13441" y="7680"/>
                </a:lnTo>
                <a:lnTo>
                  <a:pt x="9601" y="11521"/>
                </a:lnTo>
                <a:lnTo>
                  <a:pt x="6720" y="15361"/>
                </a:lnTo>
                <a:lnTo>
                  <a:pt x="3840" y="20162"/>
                </a:lnTo>
                <a:lnTo>
                  <a:pt x="2880" y="24963"/>
                </a:lnTo>
                <a:lnTo>
                  <a:pt x="960" y="30723"/>
                </a:lnTo>
                <a:lnTo>
                  <a:pt x="0" y="36484"/>
                </a:lnTo>
                <a:lnTo>
                  <a:pt x="0" y="48966"/>
                </a:lnTo>
                <a:lnTo>
                  <a:pt x="960" y="54726"/>
                </a:lnTo>
                <a:lnTo>
                  <a:pt x="2880" y="59527"/>
                </a:lnTo>
                <a:lnTo>
                  <a:pt x="3840" y="64312"/>
                </a:lnTo>
                <a:lnTo>
                  <a:pt x="6720" y="69113"/>
                </a:lnTo>
                <a:lnTo>
                  <a:pt x="9601" y="71993"/>
                </a:lnTo>
                <a:lnTo>
                  <a:pt x="12481" y="75834"/>
                </a:lnTo>
                <a:lnTo>
                  <a:pt x="14401" y="45125"/>
                </a:lnTo>
                <a:lnTo>
                  <a:pt x="14401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6" name="object 516"/>
          <p:cNvSpPr/>
          <p:nvPr/>
        </p:nvSpPr>
        <p:spPr>
          <a:xfrm>
            <a:off x="3158550" y="1059576"/>
            <a:ext cx="44150" cy="82555"/>
          </a:xfrm>
          <a:custGeom>
            <a:avLst/>
            <a:gdLst/>
            <a:ahLst/>
            <a:cxnLst/>
            <a:rect l="l" t="t" r="r" b="b"/>
            <a:pathLst>
              <a:path w="44150" h="82555">
                <a:moveTo>
                  <a:pt x="12466" y="14401"/>
                </a:moveTo>
                <a:lnTo>
                  <a:pt x="12466" y="2880"/>
                </a:lnTo>
                <a:lnTo>
                  <a:pt x="11506" y="2880"/>
                </a:lnTo>
                <a:lnTo>
                  <a:pt x="11506" y="1920"/>
                </a:lnTo>
                <a:lnTo>
                  <a:pt x="10546" y="1920"/>
                </a:lnTo>
                <a:lnTo>
                  <a:pt x="9585" y="960"/>
                </a:lnTo>
                <a:lnTo>
                  <a:pt x="1905" y="960"/>
                </a:lnTo>
                <a:lnTo>
                  <a:pt x="1905" y="1920"/>
                </a:lnTo>
                <a:lnTo>
                  <a:pt x="0" y="1920"/>
                </a:lnTo>
                <a:lnTo>
                  <a:pt x="0" y="80650"/>
                </a:lnTo>
                <a:lnTo>
                  <a:pt x="944" y="81594"/>
                </a:lnTo>
                <a:lnTo>
                  <a:pt x="2865" y="81594"/>
                </a:lnTo>
                <a:lnTo>
                  <a:pt x="3825" y="82555"/>
                </a:lnTo>
                <a:lnTo>
                  <a:pt x="9585" y="82555"/>
                </a:lnTo>
                <a:lnTo>
                  <a:pt x="9585" y="81594"/>
                </a:lnTo>
                <a:lnTo>
                  <a:pt x="12466" y="81594"/>
                </a:lnTo>
                <a:lnTo>
                  <a:pt x="13426" y="80650"/>
                </a:lnTo>
                <a:lnTo>
                  <a:pt x="13426" y="29763"/>
                </a:lnTo>
                <a:lnTo>
                  <a:pt x="15346" y="26883"/>
                </a:lnTo>
                <a:lnTo>
                  <a:pt x="17266" y="24002"/>
                </a:lnTo>
                <a:lnTo>
                  <a:pt x="19187" y="22082"/>
                </a:lnTo>
                <a:lnTo>
                  <a:pt x="21107" y="19202"/>
                </a:lnTo>
                <a:lnTo>
                  <a:pt x="22067" y="18242"/>
                </a:lnTo>
                <a:lnTo>
                  <a:pt x="23987" y="16322"/>
                </a:lnTo>
                <a:lnTo>
                  <a:pt x="24947" y="15361"/>
                </a:lnTo>
                <a:lnTo>
                  <a:pt x="26868" y="14401"/>
                </a:lnTo>
                <a:lnTo>
                  <a:pt x="27828" y="14401"/>
                </a:lnTo>
                <a:lnTo>
                  <a:pt x="29748" y="13441"/>
                </a:lnTo>
                <a:lnTo>
                  <a:pt x="36469" y="13441"/>
                </a:lnTo>
                <a:lnTo>
                  <a:pt x="37429" y="14401"/>
                </a:lnTo>
                <a:lnTo>
                  <a:pt x="39349" y="14401"/>
                </a:lnTo>
                <a:lnTo>
                  <a:pt x="40309" y="15361"/>
                </a:lnTo>
                <a:lnTo>
                  <a:pt x="43190" y="15361"/>
                </a:lnTo>
                <a:lnTo>
                  <a:pt x="43190" y="13441"/>
                </a:lnTo>
                <a:lnTo>
                  <a:pt x="44150" y="13441"/>
                </a:lnTo>
                <a:lnTo>
                  <a:pt x="44150" y="3840"/>
                </a:lnTo>
                <a:lnTo>
                  <a:pt x="43190" y="2880"/>
                </a:lnTo>
                <a:lnTo>
                  <a:pt x="43190" y="1920"/>
                </a:lnTo>
                <a:lnTo>
                  <a:pt x="42230" y="1920"/>
                </a:lnTo>
                <a:lnTo>
                  <a:pt x="41269" y="960"/>
                </a:lnTo>
                <a:lnTo>
                  <a:pt x="38389" y="960"/>
                </a:lnTo>
                <a:lnTo>
                  <a:pt x="37429" y="0"/>
                </a:lnTo>
                <a:lnTo>
                  <a:pt x="29748" y="0"/>
                </a:lnTo>
                <a:lnTo>
                  <a:pt x="27828" y="960"/>
                </a:lnTo>
                <a:lnTo>
                  <a:pt x="26868" y="960"/>
                </a:lnTo>
                <a:lnTo>
                  <a:pt x="24947" y="1920"/>
                </a:lnTo>
                <a:lnTo>
                  <a:pt x="23027" y="2880"/>
                </a:lnTo>
                <a:lnTo>
                  <a:pt x="22067" y="3840"/>
                </a:lnTo>
                <a:lnTo>
                  <a:pt x="20147" y="5760"/>
                </a:lnTo>
                <a:lnTo>
                  <a:pt x="18227" y="7680"/>
                </a:lnTo>
                <a:lnTo>
                  <a:pt x="16306" y="9601"/>
                </a:lnTo>
                <a:lnTo>
                  <a:pt x="14386" y="11521"/>
                </a:lnTo>
                <a:lnTo>
                  <a:pt x="12466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7" name="object 517"/>
          <p:cNvSpPr/>
          <p:nvPr/>
        </p:nvSpPr>
        <p:spPr>
          <a:xfrm>
            <a:off x="3257412" y="1022146"/>
            <a:ext cx="30723" cy="147827"/>
          </a:xfrm>
          <a:custGeom>
            <a:avLst/>
            <a:gdLst/>
            <a:ahLst/>
            <a:cxnLst/>
            <a:rect l="l" t="t" r="r" b="b"/>
            <a:pathLst>
              <a:path w="30723" h="147827">
                <a:moveTo>
                  <a:pt x="3840" y="43190"/>
                </a:moveTo>
                <a:lnTo>
                  <a:pt x="2880" y="48950"/>
                </a:lnTo>
                <a:lnTo>
                  <a:pt x="1920" y="54711"/>
                </a:lnTo>
                <a:lnTo>
                  <a:pt x="960" y="61432"/>
                </a:lnTo>
                <a:lnTo>
                  <a:pt x="0" y="67193"/>
                </a:lnTo>
                <a:lnTo>
                  <a:pt x="0" y="80634"/>
                </a:lnTo>
                <a:lnTo>
                  <a:pt x="960" y="86395"/>
                </a:lnTo>
                <a:lnTo>
                  <a:pt x="1920" y="93116"/>
                </a:lnTo>
                <a:lnTo>
                  <a:pt x="1920" y="98861"/>
                </a:lnTo>
                <a:lnTo>
                  <a:pt x="3840" y="104637"/>
                </a:lnTo>
                <a:lnTo>
                  <a:pt x="4800" y="111358"/>
                </a:lnTo>
                <a:lnTo>
                  <a:pt x="6720" y="117104"/>
                </a:lnTo>
                <a:lnTo>
                  <a:pt x="8641" y="122864"/>
                </a:lnTo>
                <a:lnTo>
                  <a:pt x="10561" y="128625"/>
                </a:lnTo>
                <a:lnTo>
                  <a:pt x="13441" y="135346"/>
                </a:lnTo>
                <a:lnTo>
                  <a:pt x="16322" y="141107"/>
                </a:lnTo>
                <a:lnTo>
                  <a:pt x="19202" y="146867"/>
                </a:lnTo>
                <a:lnTo>
                  <a:pt x="20162" y="147827"/>
                </a:lnTo>
                <a:lnTo>
                  <a:pt x="30723" y="147827"/>
                </a:lnTo>
                <a:lnTo>
                  <a:pt x="30723" y="143987"/>
                </a:lnTo>
                <a:lnTo>
                  <a:pt x="26626" y="133519"/>
                </a:lnTo>
                <a:lnTo>
                  <a:pt x="22564" y="121471"/>
                </a:lnTo>
                <a:lnTo>
                  <a:pt x="19202" y="109423"/>
                </a:lnTo>
                <a:lnTo>
                  <a:pt x="17163" y="99255"/>
                </a:lnTo>
                <a:lnTo>
                  <a:pt x="15769" y="86481"/>
                </a:lnTo>
                <a:lnTo>
                  <a:pt x="15361" y="73913"/>
                </a:lnTo>
                <a:lnTo>
                  <a:pt x="15662" y="62611"/>
                </a:lnTo>
                <a:lnTo>
                  <a:pt x="16861" y="50126"/>
                </a:lnTo>
                <a:lnTo>
                  <a:pt x="19202" y="37429"/>
                </a:lnTo>
                <a:lnTo>
                  <a:pt x="22080" y="26971"/>
                </a:lnTo>
                <a:lnTo>
                  <a:pt x="26051" y="14922"/>
                </a:lnTo>
                <a:lnTo>
                  <a:pt x="30723" y="2880"/>
                </a:lnTo>
                <a:lnTo>
                  <a:pt x="30723" y="944"/>
                </a:lnTo>
                <a:lnTo>
                  <a:pt x="29763" y="0"/>
                </a:lnTo>
                <a:lnTo>
                  <a:pt x="19202" y="0"/>
                </a:lnTo>
                <a:lnTo>
                  <a:pt x="19202" y="944"/>
                </a:lnTo>
                <a:lnTo>
                  <a:pt x="16322" y="6720"/>
                </a:lnTo>
                <a:lnTo>
                  <a:pt x="13441" y="12481"/>
                </a:lnTo>
                <a:lnTo>
                  <a:pt x="11521" y="18227"/>
                </a:lnTo>
                <a:lnTo>
                  <a:pt x="8641" y="24947"/>
                </a:lnTo>
                <a:lnTo>
                  <a:pt x="6720" y="30708"/>
                </a:lnTo>
                <a:lnTo>
                  <a:pt x="5775" y="36469"/>
                </a:lnTo>
                <a:lnTo>
                  <a:pt x="3840" y="4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8" name="object 518"/>
          <p:cNvSpPr/>
          <p:nvPr/>
        </p:nvSpPr>
        <p:spPr>
          <a:xfrm>
            <a:off x="3302538" y="1031748"/>
            <a:ext cx="81594" cy="110383"/>
          </a:xfrm>
          <a:custGeom>
            <a:avLst/>
            <a:gdLst/>
            <a:ahLst/>
            <a:cxnLst/>
            <a:rect l="l" t="t" r="r" b="b"/>
            <a:pathLst>
              <a:path w="81594" h="110383">
                <a:moveTo>
                  <a:pt x="960" y="105597"/>
                </a:moveTo>
                <a:lnTo>
                  <a:pt x="960" y="107502"/>
                </a:lnTo>
                <a:lnTo>
                  <a:pt x="0" y="108478"/>
                </a:lnTo>
                <a:lnTo>
                  <a:pt x="960" y="108478"/>
                </a:lnTo>
                <a:lnTo>
                  <a:pt x="960" y="109423"/>
                </a:lnTo>
                <a:lnTo>
                  <a:pt x="2880" y="109423"/>
                </a:lnTo>
                <a:lnTo>
                  <a:pt x="4800" y="110383"/>
                </a:lnTo>
                <a:lnTo>
                  <a:pt x="10561" y="110383"/>
                </a:lnTo>
                <a:lnTo>
                  <a:pt x="11521" y="109423"/>
                </a:lnTo>
                <a:lnTo>
                  <a:pt x="15361" y="109423"/>
                </a:lnTo>
                <a:lnTo>
                  <a:pt x="15361" y="108478"/>
                </a:lnTo>
                <a:lnTo>
                  <a:pt x="16322" y="108478"/>
                </a:lnTo>
                <a:lnTo>
                  <a:pt x="16322" y="107502"/>
                </a:lnTo>
                <a:lnTo>
                  <a:pt x="41285" y="64312"/>
                </a:lnTo>
                <a:lnTo>
                  <a:pt x="65272" y="107502"/>
                </a:lnTo>
                <a:lnTo>
                  <a:pt x="66233" y="108478"/>
                </a:lnTo>
                <a:lnTo>
                  <a:pt x="66233" y="109423"/>
                </a:lnTo>
                <a:lnTo>
                  <a:pt x="70073" y="109423"/>
                </a:lnTo>
                <a:lnTo>
                  <a:pt x="71033" y="110383"/>
                </a:lnTo>
                <a:lnTo>
                  <a:pt x="77754" y="110383"/>
                </a:lnTo>
                <a:lnTo>
                  <a:pt x="78714" y="109423"/>
                </a:lnTo>
                <a:lnTo>
                  <a:pt x="81594" y="109423"/>
                </a:lnTo>
                <a:lnTo>
                  <a:pt x="81594" y="105597"/>
                </a:lnTo>
                <a:lnTo>
                  <a:pt x="80634" y="104637"/>
                </a:lnTo>
                <a:lnTo>
                  <a:pt x="50871" y="53751"/>
                </a:lnTo>
                <a:lnTo>
                  <a:pt x="79674" y="5745"/>
                </a:lnTo>
                <a:lnTo>
                  <a:pt x="79674" y="4785"/>
                </a:lnTo>
                <a:lnTo>
                  <a:pt x="80634" y="3840"/>
                </a:lnTo>
                <a:lnTo>
                  <a:pt x="80634" y="944"/>
                </a:lnTo>
                <a:lnTo>
                  <a:pt x="79674" y="944"/>
                </a:lnTo>
                <a:lnTo>
                  <a:pt x="78714" y="0"/>
                </a:lnTo>
                <a:lnTo>
                  <a:pt x="67193" y="0"/>
                </a:lnTo>
                <a:lnTo>
                  <a:pt x="67193" y="944"/>
                </a:lnTo>
                <a:lnTo>
                  <a:pt x="66233" y="944"/>
                </a:lnTo>
                <a:lnTo>
                  <a:pt x="65272" y="1904"/>
                </a:lnTo>
                <a:lnTo>
                  <a:pt x="65272" y="2880"/>
                </a:lnTo>
                <a:lnTo>
                  <a:pt x="42230" y="43190"/>
                </a:lnTo>
                <a:lnTo>
                  <a:pt x="18242" y="2880"/>
                </a:lnTo>
                <a:lnTo>
                  <a:pt x="18242" y="1904"/>
                </a:lnTo>
                <a:lnTo>
                  <a:pt x="17282" y="1904"/>
                </a:lnTo>
                <a:lnTo>
                  <a:pt x="17282" y="944"/>
                </a:lnTo>
                <a:lnTo>
                  <a:pt x="16322" y="944"/>
                </a:lnTo>
                <a:lnTo>
                  <a:pt x="15361" y="0"/>
                </a:lnTo>
                <a:lnTo>
                  <a:pt x="3840" y="0"/>
                </a:lnTo>
                <a:lnTo>
                  <a:pt x="2880" y="944"/>
                </a:lnTo>
                <a:lnTo>
                  <a:pt x="1920" y="944"/>
                </a:lnTo>
                <a:lnTo>
                  <a:pt x="1920" y="3840"/>
                </a:lnTo>
                <a:lnTo>
                  <a:pt x="2880" y="4785"/>
                </a:lnTo>
                <a:lnTo>
                  <a:pt x="2880" y="5745"/>
                </a:lnTo>
                <a:lnTo>
                  <a:pt x="31668" y="53751"/>
                </a:lnTo>
                <a:lnTo>
                  <a:pt x="1920" y="104637"/>
                </a:lnTo>
                <a:lnTo>
                  <a:pt x="960" y="1055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9" name="object 519"/>
          <p:cNvSpPr/>
          <p:nvPr/>
        </p:nvSpPr>
        <p:spPr>
          <a:xfrm>
            <a:off x="3398535" y="1022146"/>
            <a:ext cx="31683" cy="147827"/>
          </a:xfrm>
          <a:custGeom>
            <a:avLst/>
            <a:gdLst/>
            <a:ahLst/>
            <a:cxnLst/>
            <a:rect l="l" t="t" r="r" b="b"/>
            <a:pathLst>
              <a:path w="31683" h="147827">
                <a:moveTo>
                  <a:pt x="11521" y="146867"/>
                </a:moveTo>
                <a:lnTo>
                  <a:pt x="12481" y="146867"/>
                </a:lnTo>
                <a:lnTo>
                  <a:pt x="15361" y="141107"/>
                </a:lnTo>
                <a:lnTo>
                  <a:pt x="18242" y="135346"/>
                </a:lnTo>
                <a:lnTo>
                  <a:pt x="21122" y="128625"/>
                </a:lnTo>
                <a:lnTo>
                  <a:pt x="23042" y="122864"/>
                </a:lnTo>
                <a:lnTo>
                  <a:pt x="24963" y="117104"/>
                </a:lnTo>
                <a:lnTo>
                  <a:pt x="26883" y="111358"/>
                </a:lnTo>
                <a:lnTo>
                  <a:pt x="27843" y="104637"/>
                </a:lnTo>
                <a:lnTo>
                  <a:pt x="29763" y="98861"/>
                </a:lnTo>
                <a:lnTo>
                  <a:pt x="29763" y="93116"/>
                </a:lnTo>
                <a:lnTo>
                  <a:pt x="30723" y="86395"/>
                </a:lnTo>
                <a:lnTo>
                  <a:pt x="31683" y="80634"/>
                </a:lnTo>
                <a:lnTo>
                  <a:pt x="31683" y="73913"/>
                </a:lnTo>
                <a:lnTo>
                  <a:pt x="31058" y="61573"/>
                </a:lnTo>
                <a:lnTo>
                  <a:pt x="29138" y="49021"/>
                </a:lnTo>
                <a:lnTo>
                  <a:pt x="25923" y="36469"/>
                </a:lnTo>
                <a:lnTo>
                  <a:pt x="22463" y="24776"/>
                </a:lnTo>
                <a:lnTo>
                  <a:pt x="17902" y="12759"/>
                </a:lnTo>
                <a:lnTo>
                  <a:pt x="12481" y="944"/>
                </a:lnTo>
                <a:lnTo>
                  <a:pt x="11521" y="0"/>
                </a:lnTo>
                <a:lnTo>
                  <a:pt x="1920" y="0"/>
                </a:lnTo>
                <a:lnTo>
                  <a:pt x="960" y="944"/>
                </a:lnTo>
                <a:lnTo>
                  <a:pt x="960" y="1920"/>
                </a:lnTo>
                <a:lnTo>
                  <a:pt x="0" y="1920"/>
                </a:lnTo>
                <a:lnTo>
                  <a:pt x="5237" y="13328"/>
                </a:lnTo>
                <a:lnTo>
                  <a:pt x="9544" y="25377"/>
                </a:lnTo>
                <a:lnTo>
                  <a:pt x="12481" y="37429"/>
                </a:lnTo>
                <a:lnTo>
                  <a:pt x="14622" y="48732"/>
                </a:lnTo>
                <a:lnTo>
                  <a:pt x="15937" y="61216"/>
                </a:lnTo>
                <a:lnTo>
                  <a:pt x="16322" y="73913"/>
                </a:lnTo>
                <a:lnTo>
                  <a:pt x="16058" y="84091"/>
                </a:lnTo>
                <a:lnTo>
                  <a:pt x="14868" y="96866"/>
                </a:lnTo>
                <a:lnTo>
                  <a:pt x="12481" y="109423"/>
                </a:lnTo>
                <a:lnTo>
                  <a:pt x="9600" y="120505"/>
                </a:lnTo>
                <a:lnTo>
                  <a:pt x="5630" y="132596"/>
                </a:lnTo>
                <a:lnTo>
                  <a:pt x="960" y="143987"/>
                </a:lnTo>
                <a:lnTo>
                  <a:pt x="960" y="144947"/>
                </a:lnTo>
                <a:lnTo>
                  <a:pt x="0" y="145907"/>
                </a:lnTo>
                <a:lnTo>
                  <a:pt x="0" y="146867"/>
                </a:lnTo>
                <a:lnTo>
                  <a:pt x="960" y="146867"/>
                </a:lnTo>
                <a:lnTo>
                  <a:pt x="960" y="147827"/>
                </a:lnTo>
                <a:lnTo>
                  <a:pt x="11521" y="147827"/>
                </a:lnTo>
                <a:lnTo>
                  <a:pt x="11521" y="1468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0" name="object 520"/>
          <p:cNvSpPr/>
          <p:nvPr/>
        </p:nvSpPr>
        <p:spPr>
          <a:xfrm>
            <a:off x="1413313" y="1153653"/>
            <a:ext cx="2037054" cy="0"/>
          </a:xfrm>
          <a:custGeom>
            <a:avLst/>
            <a:gdLst/>
            <a:ahLst/>
            <a:cxnLst/>
            <a:rect l="l" t="t" r="r" b="b"/>
            <a:pathLst>
              <a:path w="2037054" h="0">
                <a:moveTo>
                  <a:pt x="0" y="0"/>
                </a:moveTo>
                <a:lnTo>
                  <a:pt x="2037054" y="0"/>
                </a:lnTo>
              </a:path>
            </a:pathLst>
          </a:custGeom>
          <a:ln w="894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1" name="object 521"/>
          <p:cNvSpPr/>
          <p:nvPr/>
        </p:nvSpPr>
        <p:spPr>
          <a:xfrm>
            <a:off x="3606850" y="1365808"/>
            <a:ext cx="98877" cy="123840"/>
          </a:xfrm>
          <a:custGeom>
            <a:avLst/>
            <a:gdLst/>
            <a:ahLst/>
            <a:cxnLst/>
            <a:rect l="l" t="t" r="r" b="b"/>
            <a:pathLst>
              <a:path w="98877" h="123840">
                <a:moveTo>
                  <a:pt x="98877" y="0"/>
                </a:moveTo>
                <a:lnTo>
                  <a:pt x="73913" y="0"/>
                </a:lnTo>
                <a:lnTo>
                  <a:pt x="73913" y="48950"/>
                </a:lnTo>
                <a:lnTo>
                  <a:pt x="24947" y="48950"/>
                </a:lnTo>
                <a:lnTo>
                  <a:pt x="24947" y="0"/>
                </a:lnTo>
                <a:lnTo>
                  <a:pt x="0" y="0"/>
                </a:lnTo>
                <a:lnTo>
                  <a:pt x="0" y="123840"/>
                </a:lnTo>
                <a:lnTo>
                  <a:pt x="24947" y="123840"/>
                </a:lnTo>
                <a:lnTo>
                  <a:pt x="24947" y="70073"/>
                </a:lnTo>
                <a:lnTo>
                  <a:pt x="73913" y="70073"/>
                </a:lnTo>
                <a:lnTo>
                  <a:pt x="73913" y="123840"/>
                </a:lnTo>
                <a:lnTo>
                  <a:pt x="98877" y="123840"/>
                </a:lnTo>
                <a:lnTo>
                  <a:pt x="9887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2" name="object 522"/>
          <p:cNvSpPr/>
          <p:nvPr/>
        </p:nvSpPr>
        <p:spPr>
          <a:xfrm>
            <a:off x="3757017" y="1453481"/>
            <a:ext cx="52796" cy="38087"/>
          </a:xfrm>
          <a:custGeom>
            <a:avLst/>
            <a:gdLst/>
            <a:ahLst/>
            <a:cxnLst/>
            <a:rect l="l" t="t" r="r" b="b"/>
            <a:pathLst>
              <a:path w="52796" h="38087">
                <a:moveTo>
                  <a:pt x="14995" y="13855"/>
                </a:moveTo>
                <a:lnTo>
                  <a:pt x="4382" y="6403"/>
                </a:lnTo>
                <a:lnTo>
                  <a:pt x="0" y="0"/>
                </a:lnTo>
                <a:lnTo>
                  <a:pt x="3020" y="33206"/>
                </a:lnTo>
                <a:lnTo>
                  <a:pt x="15399" y="36848"/>
                </a:lnTo>
                <a:lnTo>
                  <a:pt x="29345" y="38087"/>
                </a:lnTo>
                <a:lnTo>
                  <a:pt x="38573" y="37563"/>
                </a:lnTo>
                <a:lnTo>
                  <a:pt x="51641" y="34675"/>
                </a:lnTo>
                <a:lnTo>
                  <a:pt x="52796" y="7028"/>
                </a:lnTo>
                <a:lnTo>
                  <a:pt x="42401" y="14372"/>
                </a:lnTo>
                <a:lnTo>
                  <a:pt x="29345" y="16965"/>
                </a:lnTo>
                <a:lnTo>
                  <a:pt x="27544" y="16919"/>
                </a:lnTo>
                <a:lnTo>
                  <a:pt x="14995" y="138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3" name="object 523"/>
          <p:cNvSpPr/>
          <p:nvPr/>
        </p:nvSpPr>
        <p:spPr>
          <a:xfrm>
            <a:off x="3725875" y="1363888"/>
            <a:ext cx="119999" cy="124267"/>
          </a:xfrm>
          <a:custGeom>
            <a:avLst/>
            <a:gdLst/>
            <a:ahLst/>
            <a:cxnLst/>
            <a:rect l="l" t="t" r="r" b="b"/>
            <a:pathLst>
              <a:path w="119999" h="124267">
                <a:moveTo>
                  <a:pt x="901" y="50448"/>
                </a:moveTo>
                <a:lnTo>
                  <a:pt x="0" y="64312"/>
                </a:lnTo>
                <a:lnTo>
                  <a:pt x="943" y="77742"/>
                </a:lnTo>
                <a:lnTo>
                  <a:pt x="4043" y="90605"/>
                </a:lnTo>
                <a:lnTo>
                  <a:pt x="9207" y="101779"/>
                </a:lnTo>
                <a:lnTo>
                  <a:pt x="16337" y="111358"/>
                </a:lnTo>
                <a:lnTo>
                  <a:pt x="23237" y="116867"/>
                </a:lnTo>
                <a:lnTo>
                  <a:pt x="34162" y="122799"/>
                </a:lnTo>
                <a:lnTo>
                  <a:pt x="31142" y="89592"/>
                </a:lnTo>
                <a:lnTo>
                  <a:pt x="27178" y="77932"/>
                </a:lnTo>
                <a:lnTo>
                  <a:pt x="25923" y="63367"/>
                </a:lnTo>
                <a:lnTo>
                  <a:pt x="26403" y="54449"/>
                </a:lnTo>
                <a:lnTo>
                  <a:pt x="29431" y="41794"/>
                </a:lnTo>
                <a:lnTo>
                  <a:pt x="35524" y="31683"/>
                </a:lnTo>
                <a:lnTo>
                  <a:pt x="47341" y="23553"/>
                </a:lnTo>
                <a:lnTo>
                  <a:pt x="60487" y="21122"/>
                </a:lnTo>
                <a:lnTo>
                  <a:pt x="62447" y="21168"/>
                </a:lnTo>
                <a:lnTo>
                  <a:pt x="75173" y="24232"/>
                </a:lnTo>
                <a:lnTo>
                  <a:pt x="85450" y="31683"/>
                </a:lnTo>
                <a:lnTo>
                  <a:pt x="88922" y="36843"/>
                </a:lnTo>
                <a:lnTo>
                  <a:pt x="92799" y="48382"/>
                </a:lnTo>
                <a:lnTo>
                  <a:pt x="94091" y="63367"/>
                </a:lnTo>
                <a:lnTo>
                  <a:pt x="93522" y="73575"/>
                </a:lnTo>
                <a:lnTo>
                  <a:pt x="90462" y="86138"/>
                </a:lnTo>
                <a:lnTo>
                  <a:pt x="84490" y="95996"/>
                </a:lnTo>
                <a:lnTo>
                  <a:pt x="83939" y="96621"/>
                </a:lnTo>
                <a:lnTo>
                  <a:pt x="82783" y="124267"/>
                </a:lnTo>
                <a:lnTo>
                  <a:pt x="94109" y="118962"/>
                </a:lnTo>
                <a:lnTo>
                  <a:pt x="103692" y="111358"/>
                </a:lnTo>
                <a:lnTo>
                  <a:pt x="110713" y="102473"/>
                </a:lnTo>
                <a:lnTo>
                  <a:pt x="115999" y="91196"/>
                </a:lnTo>
                <a:lnTo>
                  <a:pt x="119031" y="78412"/>
                </a:lnTo>
                <a:lnTo>
                  <a:pt x="119999" y="64312"/>
                </a:lnTo>
                <a:lnTo>
                  <a:pt x="119182" y="50790"/>
                </a:lnTo>
                <a:lnTo>
                  <a:pt x="116321" y="37692"/>
                </a:lnTo>
                <a:lnTo>
                  <a:pt x="111222" y="26458"/>
                </a:lnTo>
                <a:lnTo>
                  <a:pt x="103692" y="17282"/>
                </a:lnTo>
                <a:lnTo>
                  <a:pt x="97572" y="11585"/>
                </a:lnTo>
                <a:lnTo>
                  <a:pt x="86927" y="5149"/>
                </a:lnTo>
                <a:lnTo>
                  <a:pt x="74565" y="1287"/>
                </a:lnTo>
                <a:lnTo>
                  <a:pt x="60487" y="0"/>
                </a:lnTo>
                <a:lnTo>
                  <a:pt x="58300" y="27"/>
                </a:lnTo>
                <a:lnTo>
                  <a:pt x="45039" y="1501"/>
                </a:lnTo>
                <a:lnTo>
                  <a:pt x="33604" y="4800"/>
                </a:lnTo>
                <a:lnTo>
                  <a:pt x="27843" y="7680"/>
                </a:lnTo>
                <a:lnTo>
                  <a:pt x="22082" y="11521"/>
                </a:lnTo>
                <a:lnTo>
                  <a:pt x="17282" y="16322"/>
                </a:lnTo>
                <a:lnTo>
                  <a:pt x="12496" y="21122"/>
                </a:lnTo>
                <a:lnTo>
                  <a:pt x="8656" y="26883"/>
                </a:lnTo>
                <a:lnTo>
                  <a:pt x="5775" y="32644"/>
                </a:lnTo>
                <a:lnTo>
                  <a:pt x="3599" y="38369"/>
                </a:lnTo>
                <a:lnTo>
                  <a:pt x="901" y="504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4" name="object 524"/>
          <p:cNvSpPr/>
          <p:nvPr/>
        </p:nvSpPr>
        <p:spPr>
          <a:xfrm>
            <a:off x="3865077" y="1365808"/>
            <a:ext cx="119999" cy="123840"/>
          </a:xfrm>
          <a:custGeom>
            <a:avLst/>
            <a:gdLst/>
            <a:ahLst/>
            <a:cxnLst/>
            <a:rect l="l" t="t" r="r" b="b"/>
            <a:pathLst>
              <a:path w="119999" h="123840">
                <a:moveTo>
                  <a:pt x="0" y="123840"/>
                </a:moveTo>
                <a:lnTo>
                  <a:pt x="24002" y="123840"/>
                </a:lnTo>
                <a:lnTo>
                  <a:pt x="24002" y="26883"/>
                </a:lnTo>
                <a:lnTo>
                  <a:pt x="48005" y="123840"/>
                </a:lnTo>
                <a:lnTo>
                  <a:pt x="71993" y="123840"/>
                </a:lnTo>
                <a:lnTo>
                  <a:pt x="96956" y="26883"/>
                </a:lnTo>
                <a:lnTo>
                  <a:pt x="96956" y="123840"/>
                </a:lnTo>
                <a:lnTo>
                  <a:pt x="119999" y="123840"/>
                </a:lnTo>
                <a:lnTo>
                  <a:pt x="119999" y="0"/>
                </a:lnTo>
                <a:lnTo>
                  <a:pt x="82555" y="0"/>
                </a:lnTo>
                <a:lnTo>
                  <a:pt x="60472" y="84475"/>
                </a:lnTo>
                <a:lnTo>
                  <a:pt x="37444" y="0"/>
                </a:lnTo>
                <a:lnTo>
                  <a:pt x="0" y="0"/>
                </a:lnTo>
                <a:lnTo>
                  <a:pt x="0" y="12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5" name="object 525"/>
          <p:cNvSpPr/>
          <p:nvPr/>
        </p:nvSpPr>
        <p:spPr>
          <a:xfrm>
            <a:off x="4010040" y="1365808"/>
            <a:ext cx="94076" cy="123840"/>
          </a:xfrm>
          <a:custGeom>
            <a:avLst/>
            <a:gdLst/>
            <a:ahLst/>
            <a:cxnLst/>
            <a:rect l="l" t="t" r="r" b="b"/>
            <a:pathLst>
              <a:path w="94076" h="123840">
                <a:moveTo>
                  <a:pt x="24947" y="102717"/>
                </a:moveTo>
                <a:lnTo>
                  <a:pt x="24947" y="69113"/>
                </a:lnTo>
                <a:lnTo>
                  <a:pt x="87355" y="69113"/>
                </a:lnTo>
                <a:lnTo>
                  <a:pt x="87355" y="48950"/>
                </a:lnTo>
                <a:lnTo>
                  <a:pt x="24947" y="48950"/>
                </a:lnTo>
                <a:lnTo>
                  <a:pt x="24947" y="21122"/>
                </a:lnTo>
                <a:lnTo>
                  <a:pt x="91196" y="21122"/>
                </a:lnTo>
                <a:lnTo>
                  <a:pt x="91196" y="0"/>
                </a:lnTo>
                <a:lnTo>
                  <a:pt x="0" y="0"/>
                </a:lnTo>
                <a:lnTo>
                  <a:pt x="0" y="123840"/>
                </a:lnTo>
                <a:lnTo>
                  <a:pt x="94076" y="123840"/>
                </a:lnTo>
                <a:lnTo>
                  <a:pt x="94076" y="102717"/>
                </a:lnTo>
                <a:lnTo>
                  <a:pt x="24947" y="102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6" name="object 526"/>
          <p:cNvSpPr/>
          <p:nvPr/>
        </p:nvSpPr>
        <p:spPr>
          <a:xfrm>
            <a:off x="3558844" y="4078681"/>
            <a:ext cx="84475" cy="123840"/>
          </a:xfrm>
          <a:custGeom>
            <a:avLst/>
            <a:gdLst/>
            <a:ahLst/>
            <a:cxnLst/>
            <a:rect l="l" t="t" r="r" b="b"/>
            <a:pathLst>
              <a:path w="84475" h="123840">
                <a:moveTo>
                  <a:pt x="24963" y="21122"/>
                </a:moveTo>
                <a:lnTo>
                  <a:pt x="84475" y="21122"/>
                </a:lnTo>
                <a:lnTo>
                  <a:pt x="84475" y="0"/>
                </a:lnTo>
                <a:lnTo>
                  <a:pt x="0" y="0"/>
                </a:lnTo>
                <a:lnTo>
                  <a:pt x="0" y="123840"/>
                </a:lnTo>
                <a:lnTo>
                  <a:pt x="24963" y="123840"/>
                </a:lnTo>
                <a:lnTo>
                  <a:pt x="24963" y="71048"/>
                </a:lnTo>
                <a:lnTo>
                  <a:pt x="76794" y="71048"/>
                </a:lnTo>
                <a:lnTo>
                  <a:pt x="76794" y="49926"/>
                </a:lnTo>
                <a:lnTo>
                  <a:pt x="24963" y="49926"/>
                </a:lnTo>
                <a:lnTo>
                  <a:pt x="24963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7" name="object 527"/>
          <p:cNvSpPr/>
          <p:nvPr/>
        </p:nvSpPr>
        <p:spPr>
          <a:xfrm>
            <a:off x="3690226" y="4166359"/>
            <a:ext cx="52392" cy="38081"/>
          </a:xfrm>
          <a:custGeom>
            <a:avLst/>
            <a:gdLst/>
            <a:ahLst/>
            <a:cxnLst/>
            <a:rect l="l" t="t" r="r" b="b"/>
            <a:pathLst>
              <a:path w="52392" h="38081">
                <a:moveTo>
                  <a:pt x="14595" y="13852"/>
                </a:moveTo>
                <a:lnTo>
                  <a:pt x="3979" y="6413"/>
                </a:lnTo>
                <a:lnTo>
                  <a:pt x="0" y="0"/>
                </a:lnTo>
                <a:lnTo>
                  <a:pt x="2622" y="33203"/>
                </a:lnTo>
                <a:lnTo>
                  <a:pt x="15001" y="36843"/>
                </a:lnTo>
                <a:lnTo>
                  <a:pt x="28943" y="38081"/>
                </a:lnTo>
                <a:lnTo>
                  <a:pt x="38463" y="37515"/>
                </a:lnTo>
                <a:lnTo>
                  <a:pt x="51401" y="34519"/>
                </a:lnTo>
                <a:lnTo>
                  <a:pt x="52392" y="7021"/>
                </a:lnTo>
                <a:lnTo>
                  <a:pt x="42000" y="14363"/>
                </a:lnTo>
                <a:lnTo>
                  <a:pt x="28943" y="16959"/>
                </a:lnTo>
                <a:lnTo>
                  <a:pt x="27148" y="16914"/>
                </a:lnTo>
                <a:lnTo>
                  <a:pt x="14595" y="138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8" name="object 528"/>
          <p:cNvSpPr/>
          <p:nvPr/>
        </p:nvSpPr>
        <p:spPr>
          <a:xfrm>
            <a:off x="3658682" y="4076760"/>
            <a:ext cx="119999" cy="124118"/>
          </a:xfrm>
          <a:custGeom>
            <a:avLst/>
            <a:gdLst/>
            <a:ahLst/>
            <a:cxnLst/>
            <a:rect l="l" t="t" r="r" b="b"/>
            <a:pathLst>
              <a:path w="119999" h="124118">
                <a:moveTo>
                  <a:pt x="895" y="50456"/>
                </a:moveTo>
                <a:lnTo>
                  <a:pt x="0" y="64328"/>
                </a:lnTo>
                <a:lnTo>
                  <a:pt x="939" y="77739"/>
                </a:lnTo>
                <a:lnTo>
                  <a:pt x="4032" y="90604"/>
                </a:lnTo>
                <a:lnTo>
                  <a:pt x="9192" y="101777"/>
                </a:lnTo>
                <a:lnTo>
                  <a:pt x="16322" y="111358"/>
                </a:lnTo>
                <a:lnTo>
                  <a:pt x="23239" y="116873"/>
                </a:lnTo>
                <a:lnTo>
                  <a:pt x="34167" y="122802"/>
                </a:lnTo>
                <a:lnTo>
                  <a:pt x="31544" y="89598"/>
                </a:lnTo>
                <a:lnTo>
                  <a:pt x="27428" y="77938"/>
                </a:lnTo>
                <a:lnTo>
                  <a:pt x="25923" y="63367"/>
                </a:lnTo>
                <a:lnTo>
                  <a:pt x="26523" y="54329"/>
                </a:lnTo>
                <a:lnTo>
                  <a:pt x="29850" y="41375"/>
                </a:lnTo>
                <a:lnTo>
                  <a:pt x="35524" y="31683"/>
                </a:lnTo>
                <a:lnTo>
                  <a:pt x="47341" y="23553"/>
                </a:lnTo>
                <a:lnTo>
                  <a:pt x="60487" y="21122"/>
                </a:lnTo>
                <a:lnTo>
                  <a:pt x="62429" y="21167"/>
                </a:lnTo>
                <a:lnTo>
                  <a:pt x="75154" y="24229"/>
                </a:lnTo>
                <a:lnTo>
                  <a:pt x="85435" y="31683"/>
                </a:lnTo>
                <a:lnTo>
                  <a:pt x="88907" y="36843"/>
                </a:lnTo>
                <a:lnTo>
                  <a:pt x="92784" y="48382"/>
                </a:lnTo>
                <a:lnTo>
                  <a:pt x="94076" y="63367"/>
                </a:lnTo>
                <a:lnTo>
                  <a:pt x="93505" y="73596"/>
                </a:lnTo>
                <a:lnTo>
                  <a:pt x="90445" y="86157"/>
                </a:lnTo>
                <a:lnTo>
                  <a:pt x="84475" y="96012"/>
                </a:lnTo>
                <a:lnTo>
                  <a:pt x="83937" y="96620"/>
                </a:lnTo>
                <a:lnTo>
                  <a:pt x="82945" y="124118"/>
                </a:lnTo>
                <a:lnTo>
                  <a:pt x="94169" y="118546"/>
                </a:lnTo>
                <a:lnTo>
                  <a:pt x="103677" y="110398"/>
                </a:lnTo>
                <a:lnTo>
                  <a:pt x="110338" y="102603"/>
                </a:lnTo>
                <a:lnTo>
                  <a:pt x="115840" y="91513"/>
                </a:lnTo>
                <a:lnTo>
                  <a:pt x="118993" y="78653"/>
                </a:lnTo>
                <a:lnTo>
                  <a:pt x="119999" y="64328"/>
                </a:lnTo>
                <a:lnTo>
                  <a:pt x="119180" y="50780"/>
                </a:lnTo>
                <a:lnTo>
                  <a:pt x="116317" y="37684"/>
                </a:lnTo>
                <a:lnTo>
                  <a:pt x="111213" y="26454"/>
                </a:lnTo>
                <a:lnTo>
                  <a:pt x="103677" y="17282"/>
                </a:lnTo>
                <a:lnTo>
                  <a:pt x="97565" y="11592"/>
                </a:lnTo>
                <a:lnTo>
                  <a:pt x="86920" y="5152"/>
                </a:lnTo>
                <a:lnTo>
                  <a:pt x="74560" y="1288"/>
                </a:lnTo>
                <a:lnTo>
                  <a:pt x="60487" y="0"/>
                </a:lnTo>
                <a:lnTo>
                  <a:pt x="58300" y="27"/>
                </a:lnTo>
                <a:lnTo>
                  <a:pt x="45039" y="1501"/>
                </a:lnTo>
                <a:lnTo>
                  <a:pt x="33604" y="4800"/>
                </a:lnTo>
                <a:lnTo>
                  <a:pt x="27843" y="7680"/>
                </a:lnTo>
                <a:lnTo>
                  <a:pt x="22082" y="10561"/>
                </a:lnTo>
                <a:lnTo>
                  <a:pt x="17282" y="16322"/>
                </a:lnTo>
                <a:lnTo>
                  <a:pt x="12481" y="21122"/>
                </a:lnTo>
                <a:lnTo>
                  <a:pt x="8641" y="26883"/>
                </a:lnTo>
                <a:lnTo>
                  <a:pt x="5760" y="32644"/>
                </a:lnTo>
                <a:lnTo>
                  <a:pt x="3583" y="38377"/>
                </a:lnTo>
                <a:lnTo>
                  <a:pt x="895" y="504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9" name="object 529"/>
          <p:cNvSpPr/>
          <p:nvPr/>
        </p:nvSpPr>
        <p:spPr>
          <a:xfrm>
            <a:off x="3798844" y="4078681"/>
            <a:ext cx="111358" cy="123840"/>
          </a:xfrm>
          <a:custGeom>
            <a:avLst/>
            <a:gdLst/>
            <a:ahLst/>
            <a:cxnLst/>
            <a:rect l="l" t="t" r="r" b="b"/>
            <a:pathLst>
              <a:path w="111358" h="123840">
                <a:moveTo>
                  <a:pt x="69113" y="49926"/>
                </a:moveTo>
                <a:lnTo>
                  <a:pt x="66233" y="50886"/>
                </a:lnTo>
                <a:lnTo>
                  <a:pt x="62392" y="51846"/>
                </a:lnTo>
                <a:lnTo>
                  <a:pt x="55671" y="52806"/>
                </a:lnTo>
                <a:lnTo>
                  <a:pt x="24947" y="52806"/>
                </a:lnTo>
                <a:lnTo>
                  <a:pt x="24947" y="21122"/>
                </a:lnTo>
                <a:lnTo>
                  <a:pt x="54711" y="21122"/>
                </a:lnTo>
                <a:lnTo>
                  <a:pt x="52791" y="0"/>
                </a:lnTo>
                <a:lnTo>
                  <a:pt x="0" y="0"/>
                </a:lnTo>
                <a:lnTo>
                  <a:pt x="0" y="123840"/>
                </a:lnTo>
                <a:lnTo>
                  <a:pt x="24947" y="123840"/>
                </a:lnTo>
                <a:lnTo>
                  <a:pt x="24947" y="72008"/>
                </a:lnTo>
                <a:lnTo>
                  <a:pt x="35509" y="72008"/>
                </a:lnTo>
                <a:lnTo>
                  <a:pt x="40309" y="72969"/>
                </a:lnTo>
                <a:lnTo>
                  <a:pt x="42230" y="73913"/>
                </a:lnTo>
                <a:lnTo>
                  <a:pt x="45125" y="74889"/>
                </a:lnTo>
                <a:lnTo>
                  <a:pt x="47990" y="75849"/>
                </a:lnTo>
                <a:lnTo>
                  <a:pt x="49911" y="78729"/>
                </a:lnTo>
                <a:lnTo>
                  <a:pt x="52791" y="81594"/>
                </a:lnTo>
                <a:lnTo>
                  <a:pt x="56631" y="87355"/>
                </a:lnTo>
                <a:lnTo>
                  <a:pt x="63352" y="96956"/>
                </a:lnTo>
                <a:lnTo>
                  <a:pt x="81594" y="123840"/>
                </a:lnTo>
                <a:lnTo>
                  <a:pt x="111358" y="123840"/>
                </a:lnTo>
                <a:lnTo>
                  <a:pt x="95996" y="99837"/>
                </a:lnTo>
                <a:lnTo>
                  <a:pt x="90236" y="90251"/>
                </a:lnTo>
                <a:lnTo>
                  <a:pt x="85435" y="83530"/>
                </a:lnTo>
                <a:lnTo>
                  <a:pt x="81594" y="79689"/>
                </a:lnTo>
                <a:lnTo>
                  <a:pt x="77754" y="75849"/>
                </a:lnTo>
                <a:lnTo>
                  <a:pt x="73914" y="72008"/>
                </a:lnTo>
                <a:lnTo>
                  <a:pt x="68153" y="69128"/>
                </a:lnTo>
                <a:lnTo>
                  <a:pt x="70719" y="68656"/>
                </a:lnTo>
                <a:lnTo>
                  <a:pt x="71033" y="48005"/>
                </a:lnTo>
                <a:lnTo>
                  <a:pt x="69113" y="49926"/>
                </a:lnTo>
                <a:close/>
              </a:path>
              <a:path w="111358" h="123840">
                <a:moveTo>
                  <a:pt x="100797" y="34564"/>
                </a:moveTo>
                <a:lnTo>
                  <a:pt x="100797" y="27843"/>
                </a:lnTo>
                <a:lnTo>
                  <a:pt x="98877" y="21122"/>
                </a:lnTo>
                <a:lnTo>
                  <a:pt x="95996" y="15361"/>
                </a:lnTo>
                <a:lnTo>
                  <a:pt x="92156" y="9601"/>
                </a:lnTo>
                <a:lnTo>
                  <a:pt x="87355" y="5760"/>
                </a:lnTo>
                <a:lnTo>
                  <a:pt x="81594" y="3840"/>
                </a:lnTo>
                <a:lnTo>
                  <a:pt x="78919" y="2841"/>
                </a:lnTo>
                <a:lnTo>
                  <a:pt x="67505" y="630"/>
                </a:lnTo>
                <a:lnTo>
                  <a:pt x="52791" y="0"/>
                </a:lnTo>
                <a:lnTo>
                  <a:pt x="54711" y="21122"/>
                </a:lnTo>
                <a:lnTo>
                  <a:pt x="62392" y="21122"/>
                </a:lnTo>
                <a:lnTo>
                  <a:pt x="66233" y="22082"/>
                </a:lnTo>
                <a:lnTo>
                  <a:pt x="70073" y="24002"/>
                </a:lnTo>
                <a:lnTo>
                  <a:pt x="71993" y="25923"/>
                </a:lnTo>
                <a:lnTo>
                  <a:pt x="73914" y="28803"/>
                </a:lnTo>
                <a:lnTo>
                  <a:pt x="74874" y="32644"/>
                </a:lnTo>
                <a:lnTo>
                  <a:pt x="74874" y="43205"/>
                </a:lnTo>
                <a:lnTo>
                  <a:pt x="72953" y="46085"/>
                </a:lnTo>
                <a:lnTo>
                  <a:pt x="71033" y="48005"/>
                </a:lnTo>
                <a:lnTo>
                  <a:pt x="70719" y="68656"/>
                </a:lnTo>
                <a:lnTo>
                  <a:pt x="83714" y="64354"/>
                </a:lnTo>
                <a:lnTo>
                  <a:pt x="93116" y="57607"/>
                </a:lnTo>
                <a:lnTo>
                  <a:pt x="97917" y="51846"/>
                </a:lnTo>
                <a:lnTo>
                  <a:pt x="100797" y="44165"/>
                </a:lnTo>
                <a:lnTo>
                  <a:pt x="100797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0" name="object 530"/>
          <p:cNvSpPr/>
          <p:nvPr/>
        </p:nvSpPr>
        <p:spPr>
          <a:xfrm>
            <a:off x="3923644" y="4078681"/>
            <a:ext cx="94076" cy="123840"/>
          </a:xfrm>
          <a:custGeom>
            <a:avLst/>
            <a:gdLst/>
            <a:ahLst/>
            <a:cxnLst/>
            <a:rect l="l" t="t" r="r" b="b"/>
            <a:pathLst>
              <a:path w="94076" h="123840">
                <a:moveTo>
                  <a:pt x="24947" y="102717"/>
                </a:moveTo>
                <a:lnTo>
                  <a:pt x="24947" y="69128"/>
                </a:lnTo>
                <a:lnTo>
                  <a:pt x="87355" y="69128"/>
                </a:lnTo>
                <a:lnTo>
                  <a:pt x="87355" y="48005"/>
                </a:lnTo>
                <a:lnTo>
                  <a:pt x="24947" y="48005"/>
                </a:lnTo>
                <a:lnTo>
                  <a:pt x="24947" y="21122"/>
                </a:lnTo>
                <a:lnTo>
                  <a:pt x="91196" y="21122"/>
                </a:lnTo>
                <a:lnTo>
                  <a:pt x="91196" y="0"/>
                </a:lnTo>
                <a:lnTo>
                  <a:pt x="0" y="0"/>
                </a:lnTo>
                <a:lnTo>
                  <a:pt x="0" y="123840"/>
                </a:lnTo>
                <a:lnTo>
                  <a:pt x="94076" y="123840"/>
                </a:lnTo>
                <a:lnTo>
                  <a:pt x="94076" y="102717"/>
                </a:lnTo>
                <a:lnTo>
                  <a:pt x="24947" y="102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1" name="object 531"/>
          <p:cNvSpPr/>
          <p:nvPr/>
        </p:nvSpPr>
        <p:spPr>
          <a:xfrm>
            <a:off x="4050349" y="4078684"/>
            <a:ext cx="0" cy="123836"/>
          </a:xfrm>
          <a:custGeom>
            <a:avLst/>
            <a:gdLst/>
            <a:ahLst/>
            <a:cxnLst/>
            <a:rect l="l" t="t" r="r" b="b"/>
            <a:pathLst>
              <a:path w="0" h="123836">
                <a:moveTo>
                  <a:pt x="0" y="0"/>
                </a:moveTo>
                <a:lnTo>
                  <a:pt x="0" y="123836"/>
                </a:lnTo>
              </a:path>
            </a:pathLst>
          </a:custGeom>
          <a:ln w="262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2" name="object 532"/>
          <p:cNvSpPr/>
          <p:nvPr/>
        </p:nvSpPr>
        <p:spPr>
          <a:xfrm>
            <a:off x="4082034" y="4076760"/>
            <a:ext cx="116159" cy="127680"/>
          </a:xfrm>
          <a:custGeom>
            <a:avLst/>
            <a:gdLst/>
            <a:ahLst/>
            <a:cxnLst/>
            <a:rect l="l" t="t" r="r" b="b"/>
            <a:pathLst>
              <a:path w="116159" h="127680">
                <a:moveTo>
                  <a:pt x="29763" y="119999"/>
                </a:moveTo>
                <a:lnTo>
                  <a:pt x="37558" y="123369"/>
                </a:lnTo>
                <a:lnTo>
                  <a:pt x="49567" y="126554"/>
                </a:lnTo>
                <a:lnTo>
                  <a:pt x="63352" y="127680"/>
                </a:lnTo>
                <a:lnTo>
                  <a:pt x="68418" y="127529"/>
                </a:lnTo>
                <a:lnTo>
                  <a:pt x="80979" y="125735"/>
                </a:lnTo>
                <a:lnTo>
                  <a:pt x="93116" y="121920"/>
                </a:lnTo>
                <a:lnTo>
                  <a:pt x="107344" y="115230"/>
                </a:lnTo>
                <a:lnTo>
                  <a:pt x="116159" y="108478"/>
                </a:lnTo>
                <a:lnTo>
                  <a:pt x="116159" y="59527"/>
                </a:lnTo>
                <a:lnTo>
                  <a:pt x="62392" y="59527"/>
                </a:lnTo>
                <a:lnTo>
                  <a:pt x="62392" y="79674"/>
                </a:lnTo>
                <a:lnTo>
                  <a:pt x="91196" y="79674"/>
                </a:lnTo>
                <a:lnTo>
                  <a:pt x="91196" y="96012"/>
                </a:lnTo>
                <a:lnTo>
                  <a:pt x="87355" y="98877"/>
                </a:lnTo>
                <a:lnTo>
                  <a:pt x="82555" y="101757"/>
                </a:lnTo>
                <a:lnTo>
                  <a:pt x="77754" y="103677"/>
                </a:lnTo>
                <a:lnTo>
                  <a:pt x="71993" y="105597"/>
                </a:lnTo>
                <a:lnTo>
                  <a:pt x="67193" y="106558"/>
                </a:lnTo>
                <a:lnTo>
                  <a:pt x="61432" y="106558"/>
                </a:lnTo>
                <a:lnTo>
                  <a:pt x="58180" y="106431"/>
                </a:lnTo>
                <a:lnTo>
                  <a:pt x="45690" y="103043"/>
                </a:lnTo>
                <a:lnTo>
                  <a:pt x="35509" y="95036"/>
                </a:lnTo>
                <a:lnTo>
                  <a:pt x="31543" y="89050"/>
                </a:lnTo>
                <a:lnTo>
                  <a:pt x="27429" y="77236"/>
                </a:lnTo>
                <a:lnTo>
                  <a:pt x="25923" y="62407"/>
                </a:lnTo>
                <a:lnTo>
                  <a:pt x="26417" y="54300"/>
                </a:lnTo>
                <a:lnTo>
                  <a:pt x="29716" y="41375"/>
                </a:lnTo>
                <a:lnTo>
                  <a:pt x="35509" y="31683"/>
                </a:lnTo>
                <a:lnTo>
                  <a:pt x="38026" y="29379"/>
                </a:lnTo>
                <a:lnTo>
                  <a:pt x="48783" y="23268"/>
                </a:lnTo>
                <a:lnTo>
                  <a:pt x="62392" y="21122"/>
                </a:lnTo>
                <a:lnTo>
                  <a:pt x="69113" y="21122"/>
                </a:lnTo>
                <a:lnTo>
                  <a:pt x="74874" y="23042"/>
                </a:lnTo>
                <a:lnTo>
                  <a:pt x="79674" y="26883"/>
                </a:lnTo>
                <a:lnTo>
                  <a:pt x="84475" y="29763"/>
                </a:lnTo>
                <a:lnTo>
                  <a:pt x="88315" y="34564"/>
                </a:lnTo>
                <a:lnTo>
                  <a:pt x="90236" y="41285"/>
                </a:lnTo>
                <a:lnTo>
                  <a:pt x="114239" y="36484"/>
                </a:lnTo>
                <a:lnTo>
                  <a:pt x="112711" y="30148"/>
                </a:lnTo>
                <a:lnTo>
                  <a:pt x="106912" y="18745"/>
                </a:lnTo>
                <a:lnTo>
                  <a:pt x="97916" y="9601"/>
                </a:lnTo>
                <a:lnTo>
                  <a:pt x="89029" y="4432"/>
                </a:lnTo>
                <a:lnTo>
                  <a:pt x="76964" y="1068"/>
                </a:lnTo>
                <a:lnTo>
                  <a:pt x="62392" y="0"/>
                </a:lnTo>
                <a:lnTo>
                  <a:pt x="56559" y="150"/>
                </a:lnTo>
                <a:lnTo>
                  <a:pt x="43378" y="1943"/>
                </a:lnTo>
                <a:lnTo>
                  <a:pt x="32644" y="5760"/>
                </a:lnTo>
                <a:lnTo>
                  <a:pt x="25617" y="10172"/>
                </a:lnTo>
                <a:lnTo>
                  <a:pt x="16130" y="18648"/>
                </a:lnTo>
                <a:lnTo>
                  <a:pt x="8641" y="28803"/>
                </a:lnTo>
                <a:lnTo>
                  <a:pt x="4391" y="38136"/>
                </a:lnTo>
                <a:lnTo>
                  <a:pt x="1097" y="50386"/>
                </a:lnTo>
                <a:lnTo>
                  <a:pt x="0" y="63367"/>
                </a:lnTo>
                <a:lnTo>
                  <a:pt x="494" y="71723"/>
                </a:lnTo>
                <a:lnTo>
                  <a:pt x="3105" y="84375"/>
                </a:lnTo>
                <a:lnTo>
                  <a:pt x="7680" y="96012"/>
                </a:lnTo>
                <a:lnTo>
                  <a:pt x="11274" y="102593"/>
                </a:lnTo>
                <a:lnTo>
                  <a:pt x="19475" y="112338"/>
                </a:lnTo>
                <a:lnTo>
                  <a:pt x="29763" y="119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3" name="object 533"/>
          <p:cNvSpPr/>
          <p:nvPr/>
        </p:nvSpPr>
        <p:spPr>
          <a:xfrm>
            <a:off x="4221236" y="4078681"/>
            <a:ext cx="98861" cy="123840"/>
          </a:xfrm>
          <a:custGeom>
            <a:avLst/>
            <a:gdLst/>
            <a:ahLst/>
            <a:cxnLst/>
            <a:rect l="l" t="t" r="r" b="b"/>
            <a:pathLst>
              <a:path w="98861" h="123840">
                <a:moveTo>
                  <a:pt x="0" y="123840"/>
                </a:moveTo>
                <a:lnTo>
                  <a:pt x="23987" y="123840"/>
                </a:lnTo>
                <a:lnTo>
                  <a:pt x="23987" y="43205"/>
                </a:lnTo>
                <a:lnTo>
                  <a:pt x="73913" y="123840"/>
                </a:lnTo>
                <a:lnTo>
                  <a:pt x="98861" y="123840"/>
                </a:lnTo>
                <a:lnTo>
                  <a:pt x="98861" y="0"/>
                </a:lnTo>
                <a:lnTo>
                  <a:pt x="74874" y="0"/>
                </a:lnTo>
                <a:lnTo>
                  <a:pt x="74874" y="82570"/>
                </a:lnTo>
                <a:lnTo>
                  <a:pt x="24947" y="0"/>
                </a:lnTo>
                <a:lnTo>
                  <a:pt x="0" y="0"/>
                </a:lnTo>
                <a:lnTo>
                  <a:pt x="0" y="12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4" name="object 534"/>
          <p:cNvSpPr/>
          <p:nvPr/>
        </p:nvSpPr>
        <p:spPr>
          <a:xfrm>
            <a:off x="654795" y="6355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5" name="object 535"/>
          <p:cNvSpPr/>
          <p:nvPr/>
        </p:nvSpPr>
        <p:spPr>
          <a:xfrm>
            <a:off x="2175540" y="5759881"/>
            <a:ext cx="156469" cy="209275"/>
          </a:xfrm>
          <a:custGeom>
            <a:avLst/>
            <a:gdLst/>
            <a:ahLst/>
            <a:cxnLst/>
            <a:rect l="l" t="t" r="r" b="b"/>
            <a:pathLst>
              <a:path w="156469" h="209275">
                <a:moveTo>
                  <a:pt x="944" y="17282"/>
                </a:moveTo>
                <a:lnTo>
                  <a:pt x="944" y="20162"/>
                </a:lnTo>
                <a:lnTo>
                  <a:pt x="1905" y="21107"/>
                </a:lnTo>
                <a:lnTo>
                  <a:pt x="1905" y="22082"/>
                </a:lnTo>
                <a:lnTo>
                  <a:pt x="2865" y="23042"/>
                </a:lnTo>
                <a:lnTo>
                  <a:pt x="3840" y="23042"/>
                </a:lnTo>
                <a:lnTo>
                  <a:pt x="4785" y="24002"/>
                </a:lnTo>
                <a:lnTo>
                  <a:pt x="64312" y="24002"/>
                </a:lnTo>
                <a:lnTo>
                  <a:pt x="64312" y="205435"/>
                </a:lnTo>
                <a:lnTo>
                  <a:pt x="65272" y="206380"/>
                </a:lnTo>
                <a:lnTo>
                  <a:pt x="65272" y="207355"/>
                </a:lnTo>
                <a:lnTo>
                  <a:pt x="66233" y="208315"/>
                </a:lnTo>
                <a:lnTo>
                  <a:pt x="68153" y="208315"/>
                </a:lnTo>
                <a:lnTo>
                  <a:pt x="70073" y="209275"/>
                </a:lnTo>
                <a:lnTo>
                  <a:pt x="87355" y="209275"/>
                </a:lnTo>
                <a:lnTo>
                  <a:pt x="88300" y="208315"/>
                </a:lnTo>
                <a:lnTo>
                  <a:pt x="90236" y="208315"/>
                </a:lnTo>
                <a:lnTo>
                  <a:pt x="91196" y="207355"/>
                </a:lnTo>
                <a:lnTo>
                  <a:pt x="92141" y="206380"/>
                </a:lnTo>
                <a:lnTo>
                  <a:pt x="92141" y="24002"/>
                </a:lnTo>
                <a:lnTo>
                  <a:pt x="151668" y="24002"/>
                </a:lnTo>
                <a:lnTo>
                  <a:pt x="152628" y="23042"/>
                </a:lnTo>
                <a:lnTo>
                  <a:pt x="153588" y="23042"/>
                </a:lnTo>
                <a:lnTo>
                  <a:pt x="154548" y="22082"/>
                </a:lnTo>
                <a:lnTo>
                  <a:pt x="155508" y="21107"/>
                </a:lnTo>
                <a:lnTo>
                  <a:pt x="155508" y="20162"/>
                </a:lnTo>
                <a:lnTo>
                  <a:pt x="156469" y="19202"/>
                </a:lnTo>
                <a:lnTo>
                  <a:pt x="156469" y="4800"/>
                </a:lnTo>
                <a:lnTo>
                  <a:pt x="155508" y="3840"/>
                </a:lnTo>
                <a:lnTo>
                  <a:pt x="155508" y="2880"/>
                </a:lnTo>
                <a:lnTo>
                  <a:pt x="154548" y="1920"/>
                </a:lnTo>
                <a:lnTo>
                  <a:pt x="154548" y="960"/>
                </a:lnTo>
                <a:lnTo>
                  <a:pt x="153588" y="960"/>
                </a:lnTo>
                <a:lnTo>
                  <a:pt x="152628" y="0"/>
                </a:lnTo>
                <a:lnTo>
                  <a:pt x="3840" y="0"/>
                </a:lnTo>
                <a:lnTo>
                  <a:pt x="2865" y="960"/>
                </a:lnTo>
                <a:lnTo>
                  <a:pt x="1905" y="1920"/>
                </a:lnTo>
                <a:lnTo>
                  <a:pt x="1905" y="2880"/>
                </a:lnTo>
                <a:lnTo>
                  <a:pt x="944" y="3840"/>
                </a:lnTo>
                <a:lnTo>
                  <a:pt x="944" y="6720"/>
                </a:lnTo>
                <a:lnTo>
                  <a:pt x="0" y="8641"/>
                </a:lnTo>
                <a:lnTo>
                  <a:pt x="0" y="15361"/>
                </a:lnTo>
                <a:lnTo>
                  <a:pt x="944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6" name="object 536"/>
          <p:cNvSpPr/>
          <p:nvPr/>
        </p:nvSpPr>
        <p:spPr>
          <a:xfrm>
            <a:off x="2358877" y="5743559"/>
            <a:ext cx="125760" cy="225597"/>
          </a:xfrm>
          <a:custGeom>
            <a:avLst/>
            <a:gdLst/>
            <a:ahLst/>
            <a:cxnLst/>
            <a:rect l="l" t="t" r="r" b="b"/>
            <a:pathLst>
              <a:path w="125760" h="225597">
                <a:moveTo>
                  <a:pt x="26883" y="92156"/>
                </a:moveTo>
                <a:lnTo>
                  <a:pt x="2688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003" y="1920"/>
                </a:lnTo>
                <a:lnTo>
                  <a:pt x="23058" y="960"/>
                </a:lnTo>
                <a:lnTo>
                  <a:pt x="20162" y="960"/>
                </a:lnTo>
                <a:lnTo>
                  <a:pt x="18242" y="0"/>
                </a:lnTo>
                <a:lnTo>
                  <a:pt x="10561" y="0"/>
                </a:lnTo>
                <a:lnTo>
                  <a:pt x="8656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35" y="1920"/>
                </a:lnTo>
                <a:lnTo>
                  <a:pt x="975" y="2880"/>
                </a:lnTo>
                <a:lnTo>
                  <a:pt x="0" y="3840"/>
                </a:lnTo>
                <a:lnTo>
                  <a:pt x="0" y="222702"/>
                </a:lnTo>
                <a:lnTo>
                  <a:pt x="975" y="223677"/>
                </a:lnTo>
                <a:lnTo>
                  <a:pt x="1935" y="224637"/>
                </a:lnTo>
                <a:lnTo>
                  <a:pt x="2880" y="224637"/>
                </a:lnTo>
                <a:lnTo>
                  <a:pt x="3840" y="225597"/>
                </a:lnTo>
                <a:lnTo>
                  <a:pt x="22082" y="225597"/>
                </a:lnTo>
                <a:lnTo>
                  <a:pt x="23058" y="224637"/>
                </a:lnTo>
                <a:lnTo>
                  <a:pt x="24963" y="224637"/>
                </a:lnTo>
                <a:lnTo>
                  <a:pt x="25923" y="223677"/>
                </a:lnTo>
                <a:lnTo>
                  <a:pt x="26883" y="222702"/>
                </a:lnTo>
                <a:lnTo>
                  <a:pt x="26883" y="119999"/>
                </a:lnTo>
                <a:lnTo>
                  <a:pt x="30271" y="115878"/>
                </a:lnTo>
                <a:lnTo>
                  <a:pt x="39360" y="106115"/>
                </a:lnTo>
                <a:lnTo>
                  <a:pt x="48006" y="98877"/>
                </a:lnTo>
                <a:lnTo>
                  <a:pt x="54726" y="94076"/>
                </a:lnTo>
                <a:lnTo>
                  <a:pt x="61447" y="91196"/>
                </a:lnTo>
                <a:lnTo>
                  <a:pt x="72969" y="91196"/>
                </a:lnTo>
                <a:lnTo>
                  <a:pt x="77769" y="92156"/>
                </a:lnTo>
                <a:lnTo>
                  <a:pt x="81610" y="95036"/>
                </a:lnTo>
                <a:lnTo>
                  <a:pt x="85450" y="96956"/>
                </a:lnTo>
                <a:lnTo>
                  <a:pt x="89291" y="99837"/>
                </a:lnTo>
                <a:lnTo>
                  <a:pt x="91211" y="102717"/>
                </a:lnTo>
                <a:lnTo>
                  <a:pt x="94076" y="106558"/>
                </a:lnTo>
                <a:lnTo>
                  <a:pt x="96012" y="111358"/>
                </a:lnTo>
                <a:lnTo>
                  <a:pt x="96972" y="116159"/>
                </a:lnTo>
                <a:lnTo>
                  <a:pt x="97917" y="120959"/>
                </a:lnTo>
                <a:lnTo>
                  <a:pt x="98892" y="127680"/>
                </a:lnTo>
                <a:lnTo>
                  <a:pt x="98892" y="222702"/>
                </a:lnTo>
                <a:lnTo>
                  <a:pt x="99852" y="223677"/>
                </a:lnTo>
                <a:lnTo>
                  <a:pt x="100797" y="224637"/>
                </a:lnTo>
                <a:lnTo>
                  <a:pt x="101757" y="224637"/>
                </a:lnTo>
                <a:lnTo>
                  <a:pt x="102732" y="225597"/>
                </a:lnTo>
                <a:lnTo>
                  <a:pt x="120975" y="225597"/>
                </a:lnTo>
                <a:lnTo>
                  <a:pt x="121919" y="224637"/>
                </a:lnTo>
                <a:lnTo>
                  <a:pt x="123840" y="224637"/>
                </a:lnTo>
                <a:lnTo>
                  <a:pt x="124800" y="223677"/>
                </a:lnTo>
                <a:lnTo>
                  <a:pt x="125760" y="222702"/>
                </a:lnTo>
                <a:lnTo>
                  <a:pt x="125749" y="130583"/>
                </a:lnTo>
                <a:lnTo>
                  <a:pt x="124950" y="117156"/>
                </a:lnTo>
                <a:lnTo>
                  <a:pt x="122880" y="105597"/>
                </a:lnTo>
                <a:lnTo>
                  <a:pt x="120975" y="98877"/>
                </a:lnTo>
                <a:lnTo>
                  <a:pt x="118079" y="92156"/>
                </a:lnTo>
                <a:lnTo>
                  <a:pt x="114254" y="86395"/>
                </a:lnTo>
                <a:lnTo>
                  <a:pt x="109438" y="81594"/>
                </a:lnTo>
                <a:lnTo>
                  <a:pt x="104637" y="76794"/>
                </a:lnTo>
                <a:lnTo>
                  <a:pt x="97917" y="73914"/>
                </a:lnTo>
                <a:lnTo>
                  <a:pt x="91211" y="70073"/>
                </a:lnTo>
                <a:lnTo>
                  <a:pt x="83530" y="68153"/>
                </a:lnTo>
                <a:lnTo>
                  <a:pt x="65288" y="68153"/>
                </a:lnTo>
                <a:lnTo>
                  <a:pt x="57607" y="71033"/>
                </a:lnTo>
                <a:lnTo>
                  <a:pt x="49926" y="74874"/>
                </a:lnTo>
                <a:lnTo>
                  <a:pt x="47203" y="76315"/>
                </a:lnTo>
                <a:lnTo>
                  <a:pt x="37043" y="83116"/>
                </a:lnTo>
                <a:lnTo>
                  <a:pt x="26883" y="9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7" name="object 537"/>
          <p:cNvSpPr/>
          <p:nvPr/>
        </p:nvSpPr>
        <p:spPr>
          <a:xfrm>
            <a:off x="2523042" y="5817473"/>
            <a:ext cx="127680" cy="154564"/>
          </a:xfrm>
          <a:custGeom>
            <a:avLst/>
            <a:gdLst/>
            <a:ahLst/>
            <a:cxnLst/>
            <a:rect l="l" t="t" r="r" b="b"/>
            <a:pathLst>
              <a:path w="127680" h="154564">
                <a:moveTo>
                  <a:pt x="0" y="74874"/>
                </a:moveTo>
                <a:lnTo>
                  <a:pt x="407" y="85420"/>
                </a:lnTo>
                <a:lnTo>
                  <a:pt x="2083" y="98192"/>
                </a:lnTo>
                <a:lnTo>
                  <a:pt x="4800" y="109438"/>
                </a:lnTo>
                <a:lnTo>
                  <a:pt x="5761" y="112645"/>
                </a:lnTo>
                <a:lnTo>
                  <a:pt x="11165" y="124619"/>
                </a:lnTo>
                <a:lnTo>
                  <a:pt x="18242" y="134401"/>
                </a:lnTo>
                <a:lnTo>
                  <a:pt x="29795" y="143502"/>
                </a:lnTo>
                <a:lnTo>
                  <a:pt x="41285" y="148788"/>
                </a:lnTo>
                <a:lnTo>
                  <a:pt x="47002" y="150964"/>
                </a:lnTo>
                <a:lnTo>
                  <a:pt x="59078" y="153662"/>
                </a:lnTo>
                <a:lnTo>
                  <a:pt x="72953" y="154564"/>
                </a:lnTo>
                <a:lnTo>
                  <a:pt x="79674" y="154564"/>
                </a:lnTo>
                <a:lnTo>
                  <a:pt x="86395" y="153603"/>
                </a:lnTo>
                <a:lnTo>
                  <a:pt x="92156" y="152628"/>
                </a:lnTo>
                <a:lnTo>
                  <a:pt x="97917" y="151683"/>
                </a:lnTo>
                <a:lnTo>
                  <a:pt x="103677" y="150723"/>
                </a:lnTo>
                <a:lnTo>
                  <a:pt x="108478" y="148788"/>
                </a:lnTo>
                <a:lnTo>
                  <a:pt x="113278" y="147843"/>
                </a:lnTo>
                <a:lnTo>
                  <a:pt x="117119" y="146883"/>
                </a:lnTo>
                <a:lnTo>
                  <a:pt x="119999" y="144962"/>
                </a:lnTo>
                <a:lnTo>
                  <a:pt x="122880" y="144002"/>
                </a:lnTo>
                <a:lnTo>
                  <a:pt x="123840" y="143042"/>
                </a:lnTo>
                <a:lnTo>
                  <a:pt x="124800" y="142082"/>
                </a:lnTo>
                <a:lnTo>
                  <a:pt x="125745" y="142082"/>
                </a:lnTo>
                <a:lnTo>
                  <a:pt x="125745" y="141122"/>
                </a:lnTo>
                <a:lnTo>
                  <a:pt x="126720" y="140162"/>
                </a:lnTo>
                <a:lnTo>
                  <a:pt x="126720" y="138242"/>
                </a:lnTo>
                <a:lnTo>
                  <a:pt x="127680" y="137281"/>
                </a:lnTo>
                <a:lnTo>
                  <a:pt x="127680" y="125760"/>
                </a:lnTo>
                <a:lnTo>
                  <a:pt x="126720" y="124800"/>
                </a:lnTo>
                <a:lnTo>
                  <a:pt x="126720" y="122880"/>
                </a:lnTo>
                <a:lnTo>
                  <a:pt x="125745" y="122880"/>
                </a:lnTo>
                <a:lnTo>
                  <a:pt x="125745" y="121919"/>
                </a:lnTo>
                <a:lnTo>
                  <a:pt x="119999" y="121919"/>
                </a:lnTo>
                <a:lnTo>
                  <a:pt x="117119" y="123840"/>
                </a:lnTo>
                <a:lnTo>
                  <a:pt x="115199" y="124800"/>
                </a:lnTo>
                <a:lnTo>
                  <a:pt x="111358" y="125760"/>
                </a:lnTo>
                <a:lnTo>
                  <a:pt x="107518" y="126720"/>
                </a:lnTo>
                <a:lnTo>
                  <a:pt x="103677" y="128640"/>
                </a:lnTo>
                <a:lnTo>
                  <a:pt x="98877" y="129600"/>
                </a:lnTo>
                <a:lnTo>
                  <a:pt x="94076" y="130561"/>
                </a:lnTo>
                <a:lnTo>
                  <a:pt x="88315" y="132481"/>
                </a:lnTo>
                <a:lnTo>
                  <a:pt x="67193" y="132481"/>
                </a:lnTo>
                <a:lnTo>
                  <a:pt x="59512" y="131521"/>
                </a:lnTo>
                <a:lnTo>
                  <a:pt x="53751" y="128640"/>
                </a:lnTo>
                <a:lnTo>
                  <a:pt x="47030" y="126720"/>
                </a:lnTo>
                <a:lnTo>
                  <a:pt x="42230" y="122880"/>
                </a:lnTo>
                <a:lnTo>
                  <a:pt x="38389" y="118079"/>
                </a:lnTo>
                <a:lnTo>
                  <a:pt x="34549" y="113278"/>
                </a:lnTo>
                <a:lnTo>
                  <a:pt x="32644" y="108478"/>
                </a:lnTo>
                <a:lnTo>
                  <a:pt x="30723" y="101757"/>
                </a:lnTo>
                <a:lnTo>
                  <a:pt x="28803" y="95036"/>
                </a:lnTo>
                <a:lnTo>
                  <a:pt x="27828" y="88315"/>
                </a:lnTo>
                <a:lnTo>
                  <a:pt x="27828" y="60487"/>
                </a:lnTo>
                <a:lnTo>
                  <a:pt x="28803" y="54711"/>
                </a:lnTo>
                <a:lnTo>
                  <a:pt x="29763" y="48966"/>
                </a:lnTo>
                <a:lnTo>
                  <a:pt x="31668" y="43205"/>
                </a:lnTo>
                <a:lnTo>
                  <a:pt x="33604" y="37444"/>
                </a:lnTo>
                <a:lnTo>
                  <a:pt x="35509" y="32644"/>
                </a:lnTo>
                <a:lnTo>
                  <a:pt x="39349" y="28803"/>
                </a:lnTo>
                <a:lnTo>
                  <a:pt x="42230" y="24963"/>
                </a:lnTo>
                <a:lnTo>
                  <a:pt x="41285" y="0"/>
                </a:lnTo>
                <a:lnTo>
                  <a:pt x="39356" y="896"/>
                </a:lnTo>
                <a:lnTo>
                  <a:pt x="28332" y="7708"/>
                </a:lnTo>
                <a:lnTo>
                  <a:pt x="19202" y="16322"/>
                </a:lnTo>
                <a:lnTo>
                  <a:pt x="16891" y="18793"/>
                </a:lnTo>
                <a:lnTo>
                  <a:pt x="9727" y="29233"/>
                </a:lnTo>
                <a:lnTo>
                  <a:pt x="4800" y="41285"/>
                </a:lnTo>
                <a:lnTo>
                  <a:pt x="2825" y="49280"/>
                </a:lnTo>
                <a:lnTo>
                  <a:pt x="756" y="61576"/>
                </a:lnTo>
                <a:lnTo>
                  <a:pt x="0" y="74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8" name="object 538"/>
          <p:cNvSpPr/>
          <p:nvPr/>
        </p:nvSpPr>
        <p:spPr>
          <a:xfrm>
            <a:off x="2550871" y="5811713"/>
            <a:ext cx="105597" cy="94076"/>
          </a:xfrm>
          <a:custGeom>
            <a:avLst/>
            <a:gdLst/>
            <a:ahLst/>
            <a:cxnLst/>
            <a:rect l="l" t="t" r="r" b="b"/>
            <a:pathLst>
              <a:path w="105597" h="94076">
                <a:moveTo>
                  <a:pt x="28803" y="22082"/>
                </a:moveTo>
                <a:lnTo>
                  <a:pt x="34564" y="21122"/>
                </a:lnTo>
                <a:lnTo>
                  <a:pt x="41285" y="21122"/>
                </a:lnTo>
                <a:lnTo>
                  <a:pt x="48117" y="21549"/>
                </a:lnTo>
                <a:lnTo>
                  <a:pt x="60517" y="25410"/>
                </a:lnTo>
                <a:lnTo>
                  <a:pt x="70088" y="33604"/>
                </a:lnTo>
                <a:lnTo>
                  <a:pt x="74547" y="40187"/>
                </a:lnTo>
                <a:lnTo>
                  <a:pt x="78217" y="51785"/>
                </a:lnTo>
                <a:lnTo>
                  <a:pt x="78729" y="66248"/>
                </a:lnTo>
                <a:lnTo>
                  <a:pt x="0" y="66248"/>
                </a:lnTo>
                <a:lnTo>
                  <a:pt x="0" y="94076"/>
                </a:lnTo>
                <a:lnTo>
                  <a:pt x="0" y="85435"/>
                </a:lnTo>
                <a:lnTo>
                  <a:pt x="98892" y="85435"/>
                </a:lnTo>
                <a:lnTo>
                  <a:pt x="100812" y="84475"/>
                </a:lnTo>
                <a:lnTo>
                  <a:pt x="102732" y="82555"/>
                </a:lnTo>
                <a:lnTo>
                  <a:pt x="104637" y="80634"/>
                </a:lnTo>
                <a:lnTo>
                  <a:pt x="105597" y="77754"/>
                </a:lnTo>
                <a:lnTo>
                  <a:pt x="105587" y="67396"/>
                </a:lnTo>
                <a:lnTo>
                  <a:pt x="104790" y="54522"/>
                </a:lnTo>
                <a:lnTo>
                  <a:pt x="102732" y="42245"/>
                </a:lnTo>
                <a:lnTo>
                  <a:pt x="99852" y="34564"/>
                </a:lnTo>
                <a:lnTo>
                  <a:pt x="96012" y="26883"/>
                </a:lnTo>
                <a:lnTo>
                  <a:pt x="91211" y="21122"/>
                </a:lnTo>
                <a:lnTo>
                  <a:pt x="85450" y="14401"/>
                </a:lnTo>
                <a:lnTo>
                  <a:pt x="78729" y="9601"/>
                </a:lnTo>
                <a:lnTo>
                  <a:pt x="71048" y="5760"/>
                </a:lnTo>
                <a:lnTo>
                  <a:pt x="67825" y="4307"/>
                </a:lnTo>
                <a:lnTo>
                  <a:pt x="56112" y="1076"/>
                </a:lnTo>
                <a:lnTo>
                  <a:pt x="42245" y="0"/>
                </a:lnTo>
                <a:lnTo>
                  <a:pt x="38025" y="104"/>
                </a:lnTo>
                <a:lnTo>
                  <a:pt x="25197" y="1854"/>
                </a:lnTo>
                <a:lnTo>
                  <a:pt x="13456" y="5760"/>
                </a:lnTo>
                <a:lnTo>
                  <a:pt x="14401" y="30723"/>
                </a:lnTo>
                <a:lnTo>
                  <a:pt x="19202" y="27843"/>
                </a:lnTo>
                <a:lnTo>
                  <a:pt x="24002" y="24963"/>
                </a:lnTo>
                <a:lnTo>
                  <a:pt x="28803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9" name="object 539"/>
          <p:cNvSpPr/>
          <p:nvPr/>
        </p:nvSpPr>
        <p:spPr>
          <a:xfrm>
            <a:off x="2763987" y="5826357"/>
            <a:ext cx="29763" cy="133732"/>
          </a:xfrm>
          <a:custGeom>
            <a:avLst/>
            <a:gdLst/>
            <a:ahLst/>
            <a:cxnLst/>
            <a:rect l="l" t="t" r="r" b="b"/>
            <a:pathLst>
              <a:path w="29763" h="133732">
                <a:moveTo>
                  <a:pt x="18258" y="125658"/>
                </a:moveTo>
                <a:lnTo>
                  <a:pt x="27865" y="133732"/>
                </a:lnTo>
                <a:lnTo>
                  <a:pt x="29763" y="87112"/>
                </a:lnTo>
                <a:lnTo>
                  <a:pt x="27843" y="80391"/>
                </a:lnTo>
                <a:lnTo>
                  <a:pt x="27843" y="56388"/>
                </a:lnTo>
                <a:lnTo>
                  <a:pt x="28803" y="48723"/>
                </a:lnTo>
                <a:lnTo>
                  <a:pt x="29763" y="41987"/>
                </a:lnTo>
                <a:lnTo>
                  <a:pt x="27180" y="0"/>
                </a:lnTo>
                <a:lnTo>
                  <a:pt x="18242" y="8398"/>
                </a:lnTo>
                <a:lnTo>
                  <a:pt x="15467" y="11763"/>
                </a:lnTo>
                <a:lnTo>
                  <a:pt x="8597" y="22514"/>
                </a:lnTo>
                <a:lnTo>
                  <a:pt x="3840" y="34321"/>
                </a:lnTo>
                <a:lnTo>
                  <a:pt x="2165" y="41130"/>
                </a:lnTo>
                <a:lnTo>
                  <a:pt x="485" y="53711"/>
                </a:lnTo>
                <a:lnTo>
                  <a:pt x="0" y="66950"/>
                </a:lnTo>
                <a:lnTo>
                  <a:pt x="160" y="75172"/>
                </a:lnTo>
                <a:lnTo>
                  <a:pt x="1306" y="87979"/>
                </a:lnTo>
                <a:lnTo>
                  <a:pt x="3840" y="99594"/>
                </a:lnTo>
                <a:lnTo>
                  <a:pt x="10205" y="114456"/>
                </a:lnTo>
                <a:lnTo>
                  <a:pt x="17282" y="124557"/>
                </a:lnTo>
                <a:lnTo>
                  <a:pt x="18258" y="1256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0" name="object 540"/>
          <p:cNvSpPr/>
          <p:nvPr/>
        </p:nvSpPr>
        <p:spPr>
          <a:xfrm>
            <a:off x="2791167" y="5811713"/>
            <a:ext cx="117782" cy="160324"/>
          </a:xfrm>
          <a:custGeom>
            <a:avLst/>
            <a:gdLst/>
            <a:ahLst/>
            <a:cxnLst/>
            <a:rect l="l" t="t" r="r" b="b"/>
            <a:pathLst>
              <a:path w="117782" h="160324">
                <a:moveTo>
                  <a:pt x="29466" y="136321"/>
                </a:moveTo>
                <a:lnTo>
                  <a:pt x="23706" y="133441"/>
                </a:lnTo>
                <a:lnTo>
                  <a:pt x="17945" y="129600"/>
                </a:lnTo>
                <a:lnTo>
                  <a:pt x="13144" y="125760"/>
                </a:lnTo>
                <a:lnTo>
                  <a:pt x="9304" y="120959"/>
                </a:lnTo>
                <a:lnTo>
                  <a:pt x="6424" y="115199"/>
                </a:lnTo>
                <a:lnTo>
                  <a:pt x="3543" y="109438"/>
                </a:lnTo>
                <a:lnTo>
                  <a:pt x="2583" y="101757"/>
                </a:lnTo>
                <a:lnTo>
                  <a:pt x="685" y="148377"/>
                </a:lnTo>
                <a:lnTo>
                  <a:pt x="12184" y="154548"/>
                </a:lnTo>
                <a:lnTo>
                  <a:pt x="17920" y="156728"/>
                </a:lnTo>
                <a:lnTo>
                  <a:pt x="29998" y="159423"/>
                </a:lnTo>
                <a:lnTo>
                  <a:pt x="43868" y="160324"/>
                </a:lnTo>
                <a:lnTo>
                  <a:pt x="51285" y="159942"/>
                </a:lnTo>
                <a:lnTo>
                  <a:pt x="64223" y="157564"/>
                </a:lnTo>
                <a:lnTo>
                  <a:pt x="75537" y="153603"/>
                </a:lnTo>
                <a:lnTo>
                  <a:pt x="89642" y="145680"/>
                </a:lnTo>
                <a:lnTo>
                  <a:pt x="98580" y="137281"/>
                </a:lnTo>
                <a:lnTo>
                  <a:pt x="108224" y="123165"/>
                </a:lnTo>
                <a:lnTo>
                  <a:pt x="112982" y="111358"/>
                </a:lnTo>
                <a:lnTo>
                  <a:pt x="114806" y="104446"/>
                </a:lnTo>
                <a:lnTo>
                  <a:pt x="116984" y="91909"/>
                </a:lnTo>
                <a:lnTo>
                  <a:pt x="117782" y="78714"/>
                </a:lnTo>
                <a:lnTo>
                  <a:pt x="117490" y="70409"/>
                </a:lnTo>
                <a:lnTo>
                  <a:pt x="115827" y="57658"/>
                </a:lnTo>
                <a:lnTo>
                  <a:pt x="112982" y="46085"/>
                </a:lnTo>
                <a:lnTo>
                  <a:pt x="107010" y="31223"/>
                </a:lnTo>
                <a:lnTo>
                  <a:pt x="99540" y="21122"/>
                </a:lnTo>
                <a:lnTo>
                  <a:pt x="89332" y="11943"/>
                </a:lnTo>
                <a:lnTo>
                  <a:pt x="77457" y="5760"/>
                </a:lnTo>
                <a:lnTo>
                  <a:pt x="72414" y="3807"/>
                </a:lnTo>
                <a:lnTo>
                  <a:pt x="60252" y="951"/>
                </a:lnTo>
                <a:lnTo>
                  <a:pt x="46749" y="0"/>
                </a:lnTo>
                <a:lnTo>
                  <a:pt x="38154" y="463"/>
                </a:lnTo>
                <a:lnTo>
                  <a:pt x="25552" y="2855"/>
                </a:lnTo>
                <a:lnTo>
                  <a:pt x="14105" y="6720"/>
                </a:lnTo>
                <a:lnTo>
                  <a:pt x="11268" y="7935"/>
                </a:lnTo>
                <a:lnTo>
                  <a:pt x="0" y="14644"/>
                </a:lnTo>
                <a:lnTo>
                  <a:pt x="2583" y="56631"/>
                </a:lnTo>
                <a:lnTo>
                  <a:pt x="4503" y="49926"/>
                </a:lnTo>
                <a:lnTo>
                  <a:pt x="7384" y="44165"/>
                </a:lnTo>
                <a:lnTo>
                  <a:pt x="11224" y="38404"/>
                </a:lnTo>
                <a:lnTo>
                  <a:pt x="15065" y="33604"/>
                </a:lnTo>
                <a:lnTo>
                  <a:pt x="19865" y="29763"/>
                </a:lnTo>
                <a:lnTo>
                  <a:pt x="24666" y="26883"/>
                </a:lnTo>
                <a:lnTo>
                  <a:pt x="30427" y="24002"/>
                </a:lnTo>
                <a:lnTo>
                  <a:pt x="38108" y="23042"/>
                </a:lnTo>
                <a:lnTo>
                  <a:pt x="54430" y="23042"/>
                </a:lnTo>
                <a:lnTo>
                  <a:pt x="61135" y="24002"/>
                </a:lnTo>
                <a:lnTo>
                  <a:pt x="66911" y="27843"/>
                </a:lnTo>
                <a:lnTo>
                  <a:pt x="72657" y="30723"/>
                </a:lnTo>
                <a:lnTo>
                  <a:pt x="77457" y="34564"/>
                </a:lnTo>
                <a:lnTo>
                  <a:pt x="80338" y="39364"/>
                </a:lnTo>
                <a:lnTo>
                  <a:pt x="83218" y="45125"/>
                </a:lnTo>
                <a:lnTo>
                  <a:pt x="86098" y="50886"/>
                </a:lnTo>
                <a:lnTo>
                  <a:pt x="87058" y="58567"/>
                </a:lnTo>
                <a:lnTo>
                  <a:pt x="88979" y="65288"/>
                </a:lnTo>
                <a:lnTo>
                  <a:pt x="89939" y="72969"/>
                </a:lnTo>
                <a:lnTo>
                  <a:pt x="89939" y="89275"/>
                </a:lnTo>
                <a:lnTo>
                  <a:pt x="88979" y="96956"/>
                </a:lnTo>
                <a:lnTo>
                  <a:pt x="87058" y="103677"/>
                </a:lnTo>
                <a:lnTo>
                  <a:pt x="85138" y="110398"/>
                </a:lnTo>
                <a:lnTo>
                  <a:pt x="82258" y="116159"/>
                </a:lnTo>
                <a:lnTo>
                  <a:pt x="79377" y="121920"/>
                </a:lnTo>
                <a:lnTo>
                  <a:pt x="75537" y="126720"/>
                </a:lnTo>
                <a:lnTo>
                  <a:pt x="70736" y="130561"/>
                </a:lnTo>
                <a:lnTo>
                  <a:pt x="64976" y="133441"/>
                </a:lnTo>
                <a:lnTo>
                  <a:pt x="59230" y="136321"/>
                </a:lnTo>
                <a:lnTo>
                  <a:pt x="52509" y="137281"/>
                </a:lnTo>
                <a:lnTo>
                  <a:pt x="36187" y="137281"/>
                </a:lnTo>
                <a:lnTo>
                  <a:pt x="29466" y="1363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1" name="object 541"/>
          <p:cNvSpPr/>
          <p:nvPr/>
        </p:nvSpPr>
        <p:spPr>
          <a:xfrm>
            <a:off x="2948315" y="5743559"/>
            <a:ext cx="26868" cy="225597"/>
          </a:xfrm>
          <a:custGeom>
            <a:avLst/>
            <a:gdLst/>
            <a:ahLst/>
            <a:cxnLst/>
            <a:rect l="l" t="t" r="r" b="b"/>
            <a:pathLst>
              <a:path w="26868" h="225597">
                <a:moveTo>
                  <a:pt x="24947" y="2880"/>
                </a:moveTo>
                <a:lnTo>
                  <a:pt x="24947" y="1920"/>
                </a:lnTo>
                <a:lnTo>
                  <a:pt x="23987" y="1920"/>
                </a:lnTo>
                <a:lnTo>
                  <a:pt x="23027" y="960"/>
                </a:lnTo>
                <a:lnTo>
                  <a:pt x="20147" y="960"/>
                </a:lnTo>
                <a:lnTo>
                  <a:pt x="18227" y="0"/>
                </a:lnTo>
                <a:lnTo>
                  <a:pt x="10561" y="0"/>
                </a:lnTo>
                <a:lnTo>
                  <a:pt x="8625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05" y="1920"/>
                </a:lnTo>
                <a:lnTo>
                  <a:pt x="944" y="2880"/>
                </a:lnTo>
                <a:lnTo>
                  <a:pt x="0" y="2880"/>
                </a:lnTo>
                <a:lnTo>
                  <a:pt x="0" y="223677"/>
                </a:lnTo>
                <a:lnTo>
                  <a:pt x="944" y="223677"/>
                </a:lnTo>
                <a:lnTo>
                  <a:pt x="1905" y="224637"/>
                </a:lnTo>
                <a:lnTo>
                  <a:pt x="2880" y="224637"/>
                </a:lnTo>
                <a:lnTo>
                  <a:pt x="3840" y="225597"/>
                </a:lnTo>
                <a:lnTo>
                  <a:pt x="21107" y="225597"/>
                </a:lnTo>
                <a:lnTo>
                  <a:pt x="23027" y="224637"/>
                </a:lnTo>
                <a:lnTo>
                  <a:pt x="24947" y="224637"/>
                </a:lnTo>
                <a:lnTo>
                  <a:pt x="25907" y="223677"/>
                </a:lnTo>
                <a:lnTo>
                  <a:pt x="25907" y="222702"/>
                </a:lnTo>
                <a:lnTo>
                  <a:pt x="26868" y="221757"/>
                </a:lnTo>
                <a:lnTo>
                  <a:pt x="26868" y="4800"/>
                </a:lnTo>
                <a:lnTo>
                  <a:pt x="25907" y="3840"/>
                </a:lnTo>
                <a:lnTo>
                  <a:pt x="25907" y="2880"/>
                </a:lnTo>
                <a:lnTo>
                  <a:pt x="24947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2" name="object 542"/>
          <p:cNvSpPr/>
          <p:nvPr/>
        </p:nvSpPr>
        <p:spPr>
          <a:xfrm>
            <a:off x="3014548" y="5744519"/>
            <a:ext cx="134386" cy="227517"/>
          </a:xfrm>
          <a:custGeom>
            <a:avLst/>
            <a:gdLst/>
            <a:ahLst/>
            <a:cxnLst/>
            <a:rect l="l" t="t" r="r" b="b"/>
            <a:pathLst>
              <a:path w="134386" h="227517">
                <a:moveTo>
                  <a:pt x="46113" y="226295"/>
                </a:moveTo>
                <a:lnTo>
                  <a:pt x="59512" y="227517"/>
                </a:lnTo>
                <a:lnTo>
                  <a:pt x="62147" y="227446"/>
                </a:lnTo>
                <a:lnTo>
                  <a:pt x="74920" y="225100"/>
                </a:lnTo>
                <a:lnTo>
                  <a:pt x="86395" y="219836"/>
                </a:lnTo>
                <a:lnTo>
                  <a:pt x="90816" y="217238"/>
                </a:lnTo>
                <a:lnTo>
                  <a:pt x="100810" y="210005"/>
                </a:lnTo>
                <a:lnTo>
                  <a:pt x="110398" y="200634"/>
                </a:lnTo>
                <a:lnTo>
                  <a:pt x="110398" y="221741"/>
                </a:lnTo>
                <a:lnTo>
                  <a:pt x="111358" y="222717"/>
                </a:lnTo>
                <a:lnTo>
                  <a:pt x="112318" y="223677"/>
                </a:lnTo>
                <a:lnTo>
                  <a:pt x="113278" y="223677"/>
                </a:lnTo>
                <a:lnTo>
                  <a:pt x="114239" y="224637"/>
                </a:lnTo>
                <a:lnTo>
                  <a:pt x="130545" y="224637"/>
                </a:lnTo>
                <a:lnTo>
                  <a:pt x="131505" y="223677"/>
                </a:lnTo>
                <a:lnTo>
                  <a:pt x="132481" y="223677"/>
                </a:lnTo>
                <a:lnTo>
                  <a:pt x="133441" y="222717"/>
                </a:lnTo>
                <a:lnTo>
                  <a:pt x="133441" y="221741"/>
                </a:lnTo>
                <a:lnTo>
                  <a:pt x="134386" y="220797"/>
                </a:lnTo>
                <a:lnTo>
                  <a:pt x="134386" y="4800"/>
                </a:lnTo>
                <a:lnTo>
                  <a:pt x="133441" y="3840"/>
                </a:lnTo>
                <a:lnTo>
                  <a:pt x="133441" y="2880"/>
                </a:lnTo>
                <a:lnTo>
                  <a:pt x="132481" y="1920"/>
                </a:lnTo>
                <a:lnTo>
                  <a:pt x="131505" y="1920"/>
                </a:lnTo>
                <a:lnTo>
                  <a:pt x="130545" y="960"/>
                </a:lnTo>
                <a:lnTo>
                  <a:pt x="126720" y="960"/>
                </a:lnTo>
                <a:lnTo>
                  <a:pt x="125760" y="0"/>
                </a:lnTo>
                <a:lnTo>
                  <a:pt x="115199" y="0"/>
                </a:lnTo>
                <a:lnTo>
                  <a:pt x="114239" y="960"/>
                </a:lnTo>
                <a:lnTo>
                  <a:pt x="111358" y="960"/>
                </a:lnTo>
                <a:lnTo>
                  <a:pt x="110398" y="1920"/>
                </a:lnTo>
                <a:lnTo>
                  <a:pt x="108478" y="1920"/>
                </a:lnTo>
                <a:lnTo>
                  <a:pt x="108478" y="2880"/>
                </a:lnTo>
                <a:lnTo>
                  <a:pt x="107518" y="2880"/>
                </a:lnTo>
                <a:lnTo>
                  <a:pt x="107518" y="89275"/>
                </a:lnTo>
                <a:lnTo>
                  <a:pt x="106407" y="88305"/>
                </a:lnTo>
                <a:lnTo>
                  <a:pt x="96091" y="79635"/>
                </a:lnTo>
                <a:lnTo>
                  <a:pt x="86395" y="72953"/>
                </a:lnTo>
                <a:lnTo>
                  <a:pt x="78714" y="69113"/>
                </a:lnTo>
                <a:lnTo>
                  <a:pt x="71033" y="67193"/>
                </a:lnTo>
                <a:lnTo>
                  <a:pt x="63352" y="67193"/>
                </a:lnTo>
                <a:lnTo>
                  <a:pt x="46783" y="69141"/>
                </a:lnTo>
                <a:lnTo>
                  <a:pt x="35524" y="73913"/>
                </a:lnTo>
                <a:lnTo>
                  <a:pt x="27843" y="77754"/>
                </a:lnTo>
                <a:lnTo>
                  <a:pt x="21122" y="82555"/>
                </a:lnTo>
                <a:lnTo>
                  <a:pt x="16322" y="89275"/>
                </a:lnTo>
                <a:lnTo>
                  <a:pt x="8298" y="103046"/>
                </a:lnTo>
                <a:lnTo>
                  <a:pt x="3840" y="115199"/>
                </a:lnTo>
                <a:lnTo>
                  <a:pt x="2437" y="123241"/>
                </a:lnTo>
                <a:lnTo>
                  <a:pt x="711" y="135866"/>
                </a:lnTo>
                <a:lnTo>
                  <a:pt x="0" y="148788"/>
                </a:lnTo>
                <a:lnTo>
                  <a:pt x="98" y="154823"/>
                </a:lnTo>
                <a:lnTo>
                  <a:pt x="1199" y="167565"/>
                </a:lnTo>
                <a:lnTo>
                  <a:pt x="3840" y="179511"/>
                </a:lnTo>
                <a:lnTo>
                  <a:pt x="4144" y="180947"/>
                </a:lnTo>
                <a:lnTo>
                  <a:pt x="8176" y="193327"/>
                </a:lnTo>
                <a:lnTo>
                  <a:pt x="13441" y="204475"/>
                </a:lnTo>
                <a:lnTo>
                  <a:pt x="18242" y="211195"/>
                </a:lnTo>
                <a:lnTo>
                  <a:pt x="24963" y="216956"/>
                </a:lnTo>
                <a:lnTo>
                  <a:pt x="27843" y="153588"/>
                </a:lnTo>
                <a:lnTo>
                  <a:pt x="27843" y="139202"/>
                </a:lnTo>
                <a:lnTo>
                  <a:pt x="28803" y="132481"/>
                </a:lnTo>
                <a:lnTo>
                  <a:pt x="29748" y="125760"/>
                </a:lnTo>
                <a:lnTo>
                  <a:pt x="31683" y="119039"/>
                </a:lnTo>
                <a:lnTo>
                  <a:pt x="33588" y="113278"/>
                </a:lnTo>
                <a:lnTo>
                  <a:pt x="36469" y="108478"/>
                </a:lnTo>
                <a:lnTo>
                  <a:pt x="39364" y="102717"/>
                </a:lnTo>
                <a:lnTo>
                  <a:pt x="43190" y="98877"/>
                </a:lnTo>
                <a:lnTo>
                  <a:pt x="47990" y="95036"/>
                </a:lnTo>
                <a:lnTo>
                  <a:pt x="52791" y="92156"/>
                </a:lnTo>
                <a:lnTo>
                  <a:pt x="58552" y="90236"/>
                </a:lnTo>
                <a:lnTo>
                  <a:pt x="72953" y="90236"/>
                </a:lnTo>
                <a:lnTo>
                  <a:pt x="79674" y="93116"/>
                </a:lnTo>
                <a:lnTo>
                  <a:pt x="86395" y="97916"/>
                </a:lnTo>
                <a:lnTo>
                  <a:pt x="89022" y="99889"/>
                </a:lnTo>
                <a:lnTo>
                  <a:pt x="97962" y="107894"/>
                </a:lnTo>
                <a:lnTo>
                  <a:pt x="107518" y="118079"/>
                </a:lnTo>
                <a:lnTo>
                  <a:pt x="107518" y="175671"/>
                </a:lnTo>
                <a:lnTo>
                  <a:pt x="102717" y="181432"/>
                </a:lnTo>
                <a:lnTo>
                  <a:pt x="98877" y="186232"/>
                </a:lnTo>
                <a:lnTo>
                  <a:pt x="95036" y="189113"/>
                </a:lnTo>
                <a:lnTo>
                  <a:pt x="91196" y="192953"/>
                </a:lnTo>
                <a:lnTo>
                  <a:pt x="88315" y="195833"/>
                </a:lnTo>
                <a:lnTo>
                  <a:pt x="84475" y="197754"/>
                </a:lnTo>
                <a:lnTo>
                  <a:pt x="80634" y="200634"/>
                </a:lnTo>
                <a:lnTo>
                  <a:pt x="77754" y="201594"/>
                </a:lnTo>
                <a:lnTo>
                  <a:pt x="73913" y="202554"/>
                </a:lnTo>
                <a:lnTo>
                  <a:pt x="71033" y="203514"/>
                </a:lnTo>
                <a:lnTo>
                  <a:pt x="67193" y="204475"/>
                </a:lnTo>
                <a:lnTo>
                  <a:pt x="56631" y="204475"/>
                </a:lnTo>
                <a:lnTo>
                  <a:pt x="50871" y="202554"/>
                </a:lnTo>
                <a:lnTo>
                  <a:pt x="47030" y="199674"/>
                </a:lnTo>
                <a:lnTo>
                  <a:pt x="42245" y="195833"/>
                </a:lnTo>
                <a:lnTo>
                  <a:pt x="38404" y="191993"/>
                </a:lnTo>
                <a:lnTo>
                  <a:pt x="35524" y="186232"/>
                </a:lnTo>
                <a:lnTo>
                  <a:pt x="32628" y="181432"/>
                </a:lnTo>
                <a:lnTo>
                  <a:pt x="30723" y="174711"/>
                </a:lnTo>
                <a:lnTo>
                  <a:pt x="31683" y="220797"/>
                </a:lnTo>
                <a:lnTo>
                  <a:pt x="34353" y="222308"/>
                </a:lnTo>
                <a:lnTo>
                  <a:pt x="46113" y="2262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3" name="object 543"/>
          <p:cNvSpPr/>
          <p:nvPr/>
        </p:nvSpPr>
        <p:spPr>
          <a:xfrm>
            <a:off x="3039511" y="5898108"/>
            <a:ext cx="6720" cy="67208"/>
          </a:xfrm>
          <a:custGeom>
            <a:avLst/>
            <a:gdLst/>
            <a:ahLst/>
            <a:cxnLst/>
            <a:rect l="l" t="t" r="r" b="b"/>
            <a:pathLst>
              <a:path w="6720" h="67208">
                <a:moveTo>
                  <a:pt x="6720" y="67208"/>
                </a:moveTo>
                <a:lnTo>
                  <a:pt x="5760" y="21122"/>
                </a:lnTo>
                <a:lnTo>
                  <a:pt x="4785" y="14401"/>
                </a:lnTo>
                <a:lnTo>
                  <a:pt x="3840" y="6720"/>
                </a:lnTo>
                <a:lnTo>
                  <a:pt x="2880" y="0"/>
                </a:lnTo>
                <a:lnTo>
                  <a:pt x="0" y="63367"/>
                </a:lnTo>
                <a:lnTo>
                  <a:pt x="6720" y="672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4" name="object 544"/>
          <p:cNvSpPr/>
          <p:nvPr/>
        </p:nvSpPr>
        <p:spPr>
          <a:xfrm>
            <a:off x="3267014" y="5757001"/>
            <a:ext cx="193913" cy="214076"/>
          </a:xfrm>
          <a:custGeom>
            <a:avLst/>
            <a:gdLst/>
            <a:ahLst/>
            <a:cxnLst/>
            <a:rect l="l" t="t" r="r" b="b"/>
            <a:pathLst>
              <a:path w="193913" h="214076">
                <a:moveTo>
                  <a:pt x="175671" y="99837"/>
                </a:moveTo>
                <a:lnTo>
                  <a:pt x="174726" y="98877"/>
                </a:lnTo>
                <a:lnTo>
                  <a:pt x="174726" y="97916"/>
                </a:lnTo>
                <a:lnTo>
                  <a:pt x="173766" y="97916"/>
                </a:lnTo>
                <a:lnTo>
                  <a:pt x="172791" y="96956"/>
                </a:lnTo>
                <a:lnTo>
                  <a:pt x="171830" y="96956"/>
                </a:lnTo>
                <a:lnTo>
                  <a:pt x="169925" y="95996"/>
                </a:lnTo>
                <a:lnTo>
                  <a:pt x="157444" y="95996"/>
                </a:lnTo>
                <a:lnTo>
                  <a:pt x="155524" y="96956"/>
                </a:lnTo>
                <a:lnTo>
                  <a:pt x="152643" y="96956"/>
                </a:lnTo>
                <a:lnTo>
                  <a:pt x="151683" y="97916"/>
                </a:lnTo>
                <a:lnTo>
                  <a:pt x="150723" y="97916"/>
                </a:lnTo>
                <a:lnTo>
                  <a:pt x="150723" y="98877"/>
                </a:lnTo>
                <a:lnTo>
                  <a:pt x="149763" y="99837"/>
                </a:lnTo>
                <a:lnTo>
                  <a:pt x="149763" y="117119"/>
                </a:lnTo>
                <a:lnTo>
                  <a:pt x="148803" y="120959"/>
                </a:lnTo>
                <a:lnTo>
                  <a:pt x="147843" y="125745"/>
                </a:lnTo>
                <a:lnTo>
                  <a:pt x="146883" y="129585"/>
                </a:lnTo>
                <a:lnTo>
                  <a:pt x="145923" y="133426"/>
                </a:lnTo>
                <a:lnTo>
                  <a:pt x="144002" y="138242"/>
                </a:lnTo>
                <a:lnTo>
                  <a:pt x="143042" y="142082"/>
                </a:lnTo>
                <a:lnTo>
                  <a:pt x="141122" y="145907"/>
                </a:lnTo>
                <a:lnTo>
                  <a:pt x="139202" y="148788"/>
                </a:lnTo>
                <a:lnTo>
                  <a:pt x="137281" y="152628"/>
                </a:lnTo>
                <a:lnTo>
                  <a:pt x="135361" y="155508"/>
                </a:lnTo>
                <a:lnTo>
                  <a:pt x="130561" y="150708"/>
                </a:lnTo>
                <a:lnTo>
                  <a:pt x="125760" y="146867"/>
                </a:lnTo>
                <a:lnTo>
                  <a:pt x="120959" y="142082"/>
                </a:lnTo>
                <a:lnTo>
                  <a:pt x="116159" y="137266"/>
                </a:lnTo>
                <a:lnTo>
                  <a:pt x="111358" y="132466"/>
                </a:lnTo>
                <a:lnTo>
                  <a:pt x="106558" y="127680"/>
                </a:lnTo>
                <a:lnTo>
                  <a:pt x="101757" y="122880"/>
                </a:lnTo>
                <a:lnTo>
                  <a:pt x="96956" y="118079"/>
                </a:lnTo>
                <a:lnTo>
                  <a:pt x="93116" y="113278"/>
                </a:lnTo>
                <a:lnTo>
                  <a:pt x="88315" y="108478"/>
                </a:lnTo>
                <a:lnTo>
                  <a:pt x="84475" y="103677"/>
                </a:lnTo>
                <a:lnTo>
                  <a:pt x="80650" y="98877"/>
                </a:lnTo>
                <a:lnTo>
                  <a:pt x="85435" y="143027"/>
                </a:lnTo>
                <a:lnTo>
                  <a:pt x="90236" y="148788"/>
                </a:lnTo>
                <a:lnTo>
                  <a:pt x="95996" y="153588"/>
                </a:lnTo>
                <a:lnTo>
                  <a:pt x="100797" y="159349"/>
                </a:lnTo>
                <a:lnTo>
                  <a:pt x="106558" y="164150"/>
                </a:lnTo>
                <a:lnTo>
                  <a:pt x="112318" y="168950"/>
                </a:lnTo>
                <a:lnTo>
                  <a:pt x="118079" y="173751"/>
                </a:lnTo>
                <a:lnTo>
                  <a:pt x="115199" y="176631"/>
                </a:lnTo>
                <a:lnTo>
                  <a:pt x="111358" y="178551"/>
                </a:lnTo>
                <a:lnTo>
                  <a:pt x="108478" y="181432"/>
                </a:lnTo>
                <a:lnTo>
                  <a:pt x="104637" y="183352"/>
                </a:lnTo>
                <a:lnTo>
                  <a:pt x="101757" y="185272"/>
                </a:lnTo>
                <a:lnTo>
                  <a:pt x="96956" y="187192"/>
                </a:lnTo>
                <a:lnTo>
                  <a:pt x="93116" y="188153"/>
                </a:lnTo>
                <a:lnTo>
                  <a:pt x="89275" y="190073"/>
                </a:lnTo>
                <a:lnTo>
                  <a:pt x="85435" y="191033"/>
                </a:lnTo>
                <a:lnTo>
                  <a:pt x="81594" y="191993"/>
                </a:lnTo>
                <a:lnTo>
                  <a:pt x="65288" y="191993"/>
                </a:lnTo>
                <a:lnTo>
                  <a:pt x="58567" y="191033"/>
                </a:lnTo>
                <a:lnTo>
                  <a:pt x="53766" y="189113"/>
                </a:lnTo>
                <a:lnTo>
                  <a:pt x="48005" y="187192"/>
                </a:lnTo>
                <a:lnTo>
                  <a:pt x="43205" y="184312"/>
                </a:lnTo>
                <a:lnTo>
                  <a:pt x="39364" y="181432"/>
                </a:lnTo>
                <a:lnTo>
                  <a:pt x="36484" y="177591"/>
                </a:lnTo>
                <a:lnTo>
                  <a:pt x="33604" y="173751"/>
                </a:lnTo>
                <a:lnTo>
                  <a:pt x="31683" y="168950"/>
                </a:lnTo>
                <a:lnTo>
                  <a:pt x="29763" y="164150"/>
                </a:lnTo>
                <a:lnTo>
                  <a:pt x="28803" y="159349"/>
                </a:lnTo>
                <a:lnTo>
                  <a:pt x="28803" y="146867"/>
                </a:lnTo>
                <a:lnTo>
                  <a:pt x="29763" y="143027"/>
                </a:lnTo>
                <a:lnTo>
                  <a:pt x="30723" y="139186"/>
                </a:lnTo>
                <a:lnTo>
                  <a:pt x="32644" y="136306"/>
                </a:lnTo>
                <a:lnTo>
                  <a:pt x="34564" y="132466"/>
                </a:lnTo>
                <a:lnTo>
                  <a:pt x="37444" y="129585"/>
                </a:lnTo>
                <a:lnTo>
                  <a:pt x="40325" y="125745"/>
                </a:lnTo>
                <a:lnTo>
                  <a:pt x="43205" y="122880"/>
                </a:lnTo>
                <a:lnTo>
                  <a:pt x="47045" y="119039"/>
                </a:lnTo>
                <a:lnTo>
                  <a:pt x="51846" y="116159"/>
                </a:lnTo>
                <a:lnTo>
                  <a:pt x="51846" y="59512"/>
                </a:lnTo>
                <a:lnTo>
                  <a:pt x="50886" y="56631"/>
                </a:lnTo>
                <a:lnTo>
                  <a:pt x="48966" y="53751"/>
                </a:lnTo>
                <a:lnTo>
                  <a:pt x="48005" y="50871"/>
                </a:lnTo>
                <a:lnTo>
                  <a:pt x="48005" y="47030"/>
                </a:lnTo>
                <a:lnTo>
                  <a:pt x="47045" y="44165"/>
                </a:lnTo>
                <a:lnTo>
                  <a:pt x="47045" y="38389"/>
                </a:lnTo>
                <a:lnTo>
                  <a:pt x="45125" y="0"/>
                </a:lnTo>
                <a:lnTo>
                  <a:pt x="38404" y="3840"/>
                </a:lnTo>
                <a:lnTo>
                  <a:pt x="33604" y="8641"/>
                </a:lnTo>
                <a:lnTo>
                  <a:pt x="27843" y="13426"/>
                </a:lnTo>
                <a:lnTo>
                  <a:pt x="24963" y="18242"/>
                </a:lnTo>
                <a:lnTo>
                  <a:pt x="22082" y="24963"/>
                </a:lnTo>
                <a:lnTo>
                  <a:pt x="20162" y="30708"/>
                </a:lnTo>
                <a:lnTo>
                  <a:pt x="19202" y="37429"/>
                </a:lnTo>
                <a:lnTo>
                  <a:pt x="19202" y="50871"/>
                </a:lnTo>
                <a:lnTo>
                  <a:pt x="20162" y="54711"/>
                </a:lnTo>
                <a:lnTo>
                  <a:pt x="21122" y="58552"/>
                </a:lnTo>
                <a:lnTo>
                  <a:pt x="23042" y="62392"/>
                </a:lnTo>
                <a:lnTo>
                  <a:pt x="24963" y="66233"/>
                </a:lnTo>
                <a:lnTo>
                  <a:pt x="26883" y="71033"/>
                </a:lnTo>
                <a:lnTo>
                  <a:pt x="28803" y="74874"/>
                </a:lnTo>
                <a:lnTo>
                  <a:pt x="31683" y="79674"/>
                </a:lnTo>
                <a:lnTo>
                  <a:pt x="35524" y="84475"/>
                </a:lnTo>
                <a:lnTo>
                  <a:pt x="39364" y="90236"/>
                </a:lnTo>
                <a:lnTo>
                  <a:pt x="43205" y="95996"/>
                </a:lnTo>
                <a:lnTo>
                  <a:pt x="35524" y="100797"/>
                </a:lnTo>
                <a:lnTo>
                  <a:pt x="28803" y="105597"/>
                </a:lnTo>
                <a:lnTo>
                  <a:pt x="23042" y="109438"/>
                </a:lnTo>
                <a:lnTo>
                  <a:pt x="17282" y="114239"/>
                </a:lnTo>
                <a:lnTo>
                  <a:pt x="13441" y="119039"/>
                </a:lnTo>
                <a:lnTo>
                  <a:pt x="9601" y="124800"/>
                </a:lnTo>
                <a:lnTo>
                  <a:pt x="5760" y="129585"/>
                </a:lnTo>
                <a:lnTo>
                  <a:pt x="3840" y="134401"/>
                </a:lnTo>
                <a:lnTo>
                  <a:pt x="1920" y="140147"/>
                </a:lnTo>
                <a:lnTo>
                  <a:pt x="0" y="144947"/>
                </a:lnTo>
                <a:lnTo>
                  <a:pt x="0" y="168950"/>
                </a:lnTo>
                <a:lnTo>
                  <a:pt x="1920" y="173751"/>
                </a:lnTo>
                <a:lnTo>
                  <a:pt x="3840" y="178551"/>
                </a:lnTo>
                <a:lnTo>
                  <a:pt x="5760" y="184312"/>
                </a:lnTo>
                <a:lnTo>
                  <a:pt x="8641" y="188153"/>
                </a:lnTo>
                <a:lnTo>
                  <a:pt x="11521" y="191993"/>
                </a:lnTo>
                <a:lnTo>
                  <a:pt x="15361" y="195833"/>
                </a:lnTo>
                <a:lnTo>
                  <a:pt x="19202" y="199674"/>
                </a:lnTo>
                <a:lnTo>
                  <a:pt x="23042" y="202554"/>
                </a:lnTo>
                <a:lnTo>
                  <a:pt x="27843" y="205435"/>
                </a:lnTo>
                <a:lnTo>
                  <a:pt x="32644" y="207355"/>
                </a:lnTo>
                <a:lnTo>
                  <a:pt x="38404" y="210235"/>
                </a:lnTo>
                <a:lnTo>
                  <a:pt x="44165" y="211195"/>
                </a:lnTo>
                <a:lnTo>
                  <a:pt x="49926" y="213100"/>
                </a:lnTo>
                <a:lnTo>
                  <a:pt x="55686" y="214076"/>
                </a:lnTo>
                <a:lnTo>
                  <a:pt x="83530" y="214076"/>
                </a:lnTo>
                <a:lnTo>
                  <a:pt x="89275" y="212156"/>
                </a:lnTo>
                <a:lnTo>
                  <a:pt x="95036" y="211195"/>
                </a:lnTo>
                <a:lnTo>
                  <a:pt x="101757" y="209260"/>
                </a:lnTo>
                <a:lnTo>
                  <a:pt x="106558" y="207355"/>
                </a:lnTo>
                <a:lnTo>
                  <a:pt x="112318" y="205435"/>
                </a:lnTo>
                <a:lnTo>
                  <a:pt x="118079" y="202554"/>
                </a:lnTo>
                <a:lnTo>
                  <a:pt x="122880" y="199674"/>
                </a:lnTo>
                <a:lnTo>
                  <a:pt x="127680" y="195833"/>
                </a:lnTo>
                <a:lnTo>
                  <a:pt x="132481" y="192953"/>
                </a:lnTo>
                <a:lnTo>
                  <a:pt x="137281" y="189113"/>
                </a:lnTo>
                <a:lnTo>
                  <a:pt x="143042" y="193913"/>
                </a:lnTo>
                <a:lnTo>
                  <a:pt x="148803" y="198714"/>
                </a:lnTo>
                <a:lnTo>
                  <a:pt x="153603" y="201594"/>
                </a:lnTo>
                <a:lnTo>
                  <a:pt x="158404" y="204475"/>
                </a:lnTo>
                <a:lnTo>
                  <a:pt x="162245" y="207355"/>
                </a:lnTo>
                <a:lnTo>
                  <a:pt x="165110" y="209260"/>
                </a:lnTo>
                <a:lnTo>
                  <a:pt x="168950" y="211195"/>
                </a:lnTo>
                <a:lnTo>
                  <a:pt x="171830" y="212156"/>
                </a:lnTo>
                <a:lnTo>
                  <a:pt x="174726" y="213100"/>
                </a:lnTo>
                <a:lnTo>
                  <a:pt x="176631" y="214076"/>
                </a:lnTo>
                <a:lnTo>
                  <a:pt x="188153" y="214076"/>
                </a:lnTo>
                <a:lnTo>
                  <a:pt x="190073" y="213100"/>
                </a:lnTo>
                <a:lnTo>
                  <a:pt x="191033" y="213100"/>
                </a:lnTo>
                <a:lnTo>
                  <a:pt x="191993" y="212156"/>
                </a:lnTo>
                <a:lnTo>
                  <a:pt x="192953" y="211195"/>
                </a:lnTo>
                <a:lnTo>
                  <a:pt x="192953" y="210235"/>
                </a:lnTo>
                <a:lnTo>
                  <a:pt x="193913" y="209260"/>
                </a:lnTo>
                <a:lnTo>
                  <a:pt x="193913" y="193913"/>
                </a:lnTo>
                <a:lnTo>
                  <a:pt x="192953" y="192953"/>
                </a:lnTo>
                <a:lnTo>
                  <a:pt x="192953" y="191993"/>
                </a:lnTo>
                <a:lnTo>
                  <a:pt x="191993" y="191993"/>
                </a:lnTo>
                <a:lnTo>
                  <a:pt x="191033" y="191033"/>
                </a:lnTo>
                <a:lnTo>
                  <a:pt x="184312" y="191033"/>
                </a:lnTo>
                <a:lnTo>
                  <a:pt x="182392" y="190073"/>
                </a:lnTo>
                <a:lnTo>
                  <a:pt x="181447" y="190073"/>
                </a:lnTo>
                <a:lnTo>
                  <a:pt x="178567" y="188153"/>
                </a:lnTo>
                <a:lnTo>
                  <a:pt x="176631" y="187192"/>
                </a:lnTo>
                <a:lnTo>
                  <a:pt x="173766" y="185272"/>
                </a:lnTo>
                <a:lnTo>
                  <a:pt x="170886" y="183352"/>
                </a:lnTo>
                <a:lnTo>
                  <a:pt x="167045" y="180472"/>
                </a:lnTo>
                <a:lnTo>
                  <a:pt x="163205" y="177591"/>
                </a:lnTo>
                <a:lnTo>
                  <a:pt x="159364" y="174711"/>
                </a:lnTo>
                <a:lnTo>
                  <a:pt x="154564" y="170870"/>
                </a:lnTo>
                <a:lnTo>
                  <a:pt x="157444" y="167030"/>
                </a:lnTo>
                <a:lnTo>
                  <a:pt x="160324" y="162229"/>
                </a:lnTo>
                <a:lnTo>
                  <a:pt x="163205" y="156469"/>
                </a:lnTo>
                <a:lnTo>
                  <a:pt x="166085" y="151668"/>
                </a:lnTo>
                <a:lnTo>
                  <a:pt x="168005" y="146867"/>
                </a:lnTo>
                <a:lnTo>
                  <a:pt x="169925" y="141107"/>
                </a:lnTo>
                <a:lnTo>
                  <a:pt x="171830" y="135346"/>
                </a:lnTo>
                <a:lnTo>
                  <a:pt x="172791" y="129585"/>
                </a:lnTo>
                <a:lnTo>
                  <a:pt x="173766" y="123840"/>
                </a:lnTo>
                <a:lnTo>
                  <a:pt x="174726" y="118079"/>
                </a:lnTo>
                <a:lnTo>
                  <a:pt x="175671" y="112318"/>
                </a:lnTo>
                <a:lnTo>
                  <a:pt x="175671" y="998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5" name="object 545"/>
          <p:cNvSpPr/>
          <p:nvPr/>
        </p:nvSpPr>
        <p:spPr>
          <a:xfrm>
            <a:off x="3312139" y="5750280"/>
            <a:ext cx="92156" cy="149748"/>
          </a:xfrm>
          <a:custGeom>
            <a:avLst/>
            <a:gdLst/>
            <a:ahLst/>
            <a:cxnLst/>
            <a:rect l="l" t="t" r="r" b="b"/>
            <a:pathLst>
              <a:path w="92156" h="149748">
                <a:moveTo>
                  <a:pt x="11521" y="119039"/>
                </a:moveTo>
                <a:lnTo>
                  <a:pt x="16322" y="123840"/>
                </a:lnTo>
                <a:lnTo>
                  <a:pt x="20162" y="129600"/>
                </a:lnTo>
                <a:lnTo>
                  <a:pt x="24963" y="134401"/>
                </a:lnTo>
                <a:lnTo>
                  <a:pt x="29748" y="139186"/>
                </a:lnTo>
                <a:lnTo>
                  <a:pt x="34564" y="144962"/>
                </a:lnTo>
                <a:lnTo>
                  <a:pt x="40309" y="149748"/>
                </a:lnTo>
                <a:lnTo>
                  <a:pt x="35524" y="105597"/>
                </a:lnTo>
                <a:lnTo>
                  <a:pt x="39934" y="103537"/>
                </a:lnTo>
                <a:lnTo>
                  <a:pt x="51737" y="97366"/>
                </a:lnTo>
                <a:lnTo>
                  <a:pt x="61432" y="91196"/>
                </a:lnTo>
                <a:lnTo>
                  <a:pt x="68153" y="85435"/>
                </a:lnTo>
                <a:lnTo>
                  <a:pt x="74874" y="80634"/>
                </a:lnTo>
                <a:lnTo>
                  <a:pt x="78714" y="75834"/>
                </a:lnTo>
                <a:lnTo>
                  <a:pt x="83515" y="71033"/>
                </a:lnTo>
                <a:lnTo>
                  <a:pt x="87355" y="65272"/>
                </a:lnTo>
                <a:lnTo>
                  <a:pt x="89275" y="60472"/>
                </a:lnTo>
                <a:lnTo>
                  <a:pt x="91196" y="55671"/>
                </a:lnTo>
                <a:lnTo>
                  <a:pt x="92156" y="49911"/>
                </a:lnTo>
                <a:lnTo>
                  <a:pt x="92156" y="36484"/>
                </a:lnTo>
                <a:lnTo>
                  <a:pt x="90236" y="30708"/>
                </a:lnTo>
                <a:lnTo>
                  <a:pt x="88315" y="24963"/>
                </a:lnTo>
                <a:lnTo>
                  <a:pt x="86395" y="20147"/>
                </a:lnTo>
                <a:lnTo>
                  <a:pt x="82555" y="15361"/>
                </a:lnTo>
                <a:lnTo>
                  <a:pt x="77754" y="11521"/>
                </a:lnTo>
                <a:lnTo>
                  <a:pt x="73913" y="7680"/>
                </a:lnTo>
                <a:lnTo>
                  <a:pt x="67193" y="4800"/>
                </a:lnTo>
                <a:lnTo>
                  <a:pt x="60472" y="2880"/>
                </a:lnTo>
                <a:lnTo>
                  <a:pt x="53751" y="960"/>
                </a:lnTo>
                <a:lnTo>
                  <a:pt x="45110" y="0"/>
                </a:lnTo>
                <a:lnTo>
                  <a:pt x="36469" y="0"/>
                </a:lnTo>
                <a:lnTo>
                  <a:pt x="32229" y="47"/>
                </a:lnTo>
                <a:lnTo>
                  <a:pt x="18857" y="1083"/>
                </a:lnTo>
                <a:lnTo>
                  <a:pt x="7680" y="3840"/>
                </a:lnTo>
                <a:lnTo>
                  <a:pt x="0" y="6720"/>
                </a:lnTo>
                <a:lnTo>
                  <a:pt x="1920" y="45110"/>
                </a:lnTo>
                <a:lnTo>
                  <a:pt x="2880" y="41269"/>
                </a:lnTo>
                <a:lnTo>
                  <a:pt x="3840" y="38389"/>
                </a:lnTo>
                <a:lnTo>
                  <a:pt x="5760" y="35524"/>
                </a:lnTo>
                <a:lnTo>
                  <a:pt x="6720" y="32644"/>
                </a:lnTo>
                <a:lnTo>
                  <a:pt x="9601" y="29763"/>
                </a:lnTo>
                <a:lnTo>
                  <a:pt x="12481" y="27843"/>
                </a:lnTo>
                <a:lnTo>
                  <a:pt x="15361" y="24963"/>
                </a:lnTo>
                <a:lnTo>
                  <a:pt x="19202" y="24002"/>
                </a:lnTo>
                <a:lnTo>
                  <a:pt x="23042" y="22082"/>
                </a:lnTo>
                <a:lnTo>
                  <a:pt x="43190" y="22082"/>
                </a:lnTo>
                <a:lnTo>
                  <a:pt x="47030" y="24002"/>
                </a:lnTo>
                <a:lnTo>
                  <a:pt x="50871" y="24963"/>
                </a:lnTo>
                <a:lnTo>
                  <a:pt x="54711" y="26883"/>
                </a:lnTo>
                <a:lnTo>
                  <a:pt x="56631" y="28803"/>
                </a:lnTo>
                <a:lnTo>
                  <a:pt x="59512" y="31683"/>
                </a:lnTo>
                <a:lnTo>
                  <a:pt x="61432" y="33604"/>
                </a:lnTo>
                <a:lnTo>
                  <a:pt x="62392" y="36484"/>
                </a:lnTo>
                <a:lnTo>
                  <a:pt x="63352" y="39364"/>
                </a:lnTo>
                <a:lnTo>
                  <a:pt x="63352" y="52791"/>
                </a:lnTo>
                <a:lnTo>
                  <a:pt x="61432" y="56631"/>
                </a:lnTo>
                <a:lnTo>
                  <a:pt x="60472" y="60472"/>
                </a:lnTo>
                <a:lnTo>
                  <a:pt x="57591" y="63352"/>
                </a:lnTo>
                <a:lnTo>
                  <a:pt x="54711" y="67193"/>
                </a:lnTo>
                <a:lnTo>
                  <a:pt x="50871" y="70073"/>
                </a:lnTo>
                <a:lnTo>
                  <a:pt x="47030" y="73913"/>
                </a:lnTo>
                <a:lnTo>
                  <a:pt x="41269" y="77754"/>
                </a:lnTo>
                <a:lnTo>
                  <a:pt x="36469" y="81594"/>
                </a:lnTo>
                <a:lnTo>
                  <a:pt x="29748" y="85435"/>
                </a:lnTo>
                <a:lnTo>
                  <a:pt x="22067" y="90236"/>
                </a:lnTo>
                <a:lnTo>
                  <a:pt x="18242" y="85435"/>
                </a:lnTo>
                <a:lnTo>
                  <a:pt x="15361" y="80634"/>
                </a:lnTo>
                <a:lnTo>
                  <a:pt x="13441" y="76794"/>
                </a:lnTo>
                <a:lnTo>
                  <a:pt x="10561" y="72953"/>
                </a:lnTo>
                <a:lnTo>
                  <a:pt x="8641" y="70073"/>
                </a:lnTo>
                <a:lnTo>
                  <a:pt x="6720" y="66233"/>
                </a:lnTo>
                <a:lnTo>
                  <a:pt x="6720" y="122880"/>
                </a:lnTo>
                <a:lnTo>
                  <a:pt x="11521" y="119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6" name="object 546"/>
          <p:cNvSpPr/>
          <p:nvPr/>
        </p:nvSpPr>
        <p:spPr>
          <a:xfrm>
            <a:off x="3575166" y="5811713"/>
            <a:ext cx="124800" cy="157444"/>
          </a:xfrm>
          <a:custGeom>
            <a:avLst/>
            <a:gdLst/>
            <a:ahLst/>
            <a:cxnLst/>
            <a:rect l="l" t="t" r="r" b="b"/>
            <a:pathLst>
              <a:path w="124800" h="157444">
                <a:moveTo>
                  <a:pt x="3840" y="157444"/>
                </a:moveTo>
                <a:lnTo>
                  <a:pt x="21122" y="157444"/>
                </a:lnTo>
                <a:lnTo>
                  <a:pt x="23042" y="156484"/>
                </a:lnTo>
                <a:lnTo>
                  <a:pt x="24963" y="156484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1846"/>
                </a:lnTo>
                <a:lnTo>
                  <a:pt x="29959" y="47724"/>
                </a:lnTo>
                <a:lnTo>
                  <a:pt x="39060" y="37961"/>
                </a:lnTo>
                <a:lnTo>
                  <a:pt x="48006" y="30723"/>
                </a:lnTo>
                <a:lnTo>
                  <a:pt x="54726" y="25923"/>
                </a:lnTo>
                <a:lnTo>
                  <a:pt x="61447" y="23042"/>
                </a:lnTo>
                <a:lnTo>
                  <a:pt x="72969" y="23042"/>
                </a:lnTo>
                <a:lnTo>
                  <a:pt x="77754" y="24002"/>
                </a:lnTo>
                <a:lnTo>
                  <a:pt x="81594" y="26883"/>
                </a:lnTo>
                <a:lnTo>
                  <a:pt x="85435" y="28803"/>
                </a:lnTo>
                <a:lnTo>
                  <a:pt x="88315" y="31683"/>
                </a:lnTo>
                <a:lnTo>
                  <a:pt x="91196" y="34564"/>
                </a:lnTo>
                <a:lnTo>
                  <a:pt x="93116" y="38404"/>
                </a:lnTo>
                <a:lnTo>
                  <a:pt x="95036" y="43205"/>
                </a:lnTo>
                <a:lnTo>
                  <a:pt x="96956" y="48005"/>
                </a:lnTo>
                <a:lnTo>
                  <a:pt x="97916" y="52806"/>
                </a:lnTo>
                <a:lnTo>
                  <a:pt x="98877" y="59527"/>
                </a:lnTo>
                <a:lnTo>
                  <a:pt x="98877" y="155524"/>
                </a:lnTo>
                <a:lnTo>
                  <a:pt x="99837" y="155524"/>
                </a:lnTo>
                <a:lnTo>
                  <a:pt x="99837" y="156484"/>
                </a:lnTo>
                <a:lnTo>
                  <a:pt x="100797" y="156484"/>
                </a:lnTo>
                <a:lnTo>
                  <a:pt x="101757" y="157444"/>
                </a:lnTo>
                <a:lnTo>
                  <a:pt x="119999" y="157444"/>
                </a:lnTo>
                <a:lnTo>
                  <a:pt x="120959" y="156484"/>
                </a:lnTo>
                <a:lnTo>
                  <a:pt x="123840" y="156484"/>
                </a:lnTo>
                <a:lnTo>
                  <a:pt x="123840" y="155524"/>
                </a:lnTo>
                <a:lnTo>
                  <a:pt x="124800" y="155524"/>
                </a:lnTo>
                <a:lnTo>
                  <a:pt x="124789" y="62430"/>
                </a:lnTo>
                <a:lnTo>
                  <a:pt x="123990" y="49003"/>
                </a:lnTo>
                <a:lnTo>
                  <a:pt x="121920" y="37444"/>
                </a:lnTo>
                <a:lnTo>
                  <a:pt x="120959" y="30723"/>
                </a:lnTo>
                <a:lnTo>
                  <a:pt x="118079" y="24002"/>
                </a:lnTo>
                <a:lnTo>
                  <a:pt x="113278" y="18242"/>
                </a:lnTo>
                <a:lnTo>
                  <a:pt x="109438" y="13441"/>
                </a:lnTo>
                <a:lnTo>
                  <a:pt x="103677" y="8641"/>
                </a:lnTo>
                <a:lnTo>
                  <a:pt x="97916" y="5760"/>
                </a:lnTo>
                <a:lnTo>
                  <a:pt x="97755" y="5669"/>
                </a:lnTo>
                <a:lnTo>
                  <a:pt x="86416" y="1417"/>
                </a:lnTo>
                <a:lnTo>
                  <a:pt x="72969" y="0"/>
                </a:lnTo>
                <a:lnTo>
                  <a:pt x="72515" y="2"/>
                </a:lnTo>
                <a:lnTo>
                  <a:pt x="60262" y="1983"/>
                </a:lnTo>
                <a:lnTo>
                  <a:pt x="48006" y="6720"/>
                </a:lnTo>
                <a:lnTo>
                  <a:pt x="43543" y="9660"/>
                </a:lnTo>
                <a:lnTo>
                  <a:pt x="33683" y="17326"/>
                </a:lnTo>
                <a:lnTo>
                  <a:pt x="24002" y="26883"/>
                </a:lnTo>
                <a:lnTo>
                  <a:pt x="24002" y="576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480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lnTo>
                  <a:pt x="1920" y="156484"/>
                </a:lnTo>
                <a:lnTo>
                  <a:pt x="2880" y="156484"/>
                </a:lnTo>
                <a:lnTo>
                  <a:pt x="3840" y="15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7" name="object 547"/>
          <p:cNvSpPr/>
          <p:nvPr/>
        </p:nvSpPr>
        <p:spPr>
          <a:xfrm>
            <a:off x="3766113" y="5817473"/>
            <a:ext cx="14488" cy="54711"/>
          </a:xfrm>
          <a:custGeom>
            <a:avLst/>
            <a:gdLst/>
            <a:ahLst/>
            <a:cxnLst/>
            <a:rect l="l" t="t" r="r" b="b"/>
            <a:pathLst>
              <a:path w="14488" h="54711">
                <a:moveTo>
                  <a:pt x="10654" y="896"/>
                </a:moveTo>
                <a:lnTo>
                  <a:pt x="0" y="7708"/>
                </a:lnTo>
                <a:lnTo>
                  <a:pt x="86" y="54711"/>
                </a:lnTo>
                <a:lnTo>
                  <a:pt x="1046" y="48966"/>
                </a:lnTo>
                <a:lnTo>
                  <a:pt x="2966" y="43205"/>
                </a:lnTo>
                <a:lnTo>
                  <a:pt x="4886" y="37444"/>
                </a:lnTo>
                <a:lnTo>
                  <a:pt x="7767" y="32644"/>
                </a:lnTo>
                <a:lnTo>
                  <a:pt x="10647" y="28803"/>
                </a:lnTo>
                <a:lnTo>
                  <a:pt x="14488" y="24963"/>
                </a:lnTo>
                <a:lnTo>
                  <a:pt x="12567" y="0"/>
                </a:lnTo>
                <a:lnTo>
                  <a:pt x="10654" y="8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8" name="object 548"/>
          <p:cNvSpPr/>
          <p:nvPr/>
        </p:nvSpPr>
        <p:spPr>
          <a:xfrm>
            <a:off x="3738372" y="5811713"/>
            <a:ext cx="133426" cy="160324"/>
          </a:xfrm>
          <a:custGeom>
            <a:avLst/>
            <a:gdLst/>
            <a:ahLst/>
            <a:cxnLst/>
            <a:rect l="l" t="t" r="r" b="b"/>
            <a:pathLst>
              <a:path w="133426" h="160324">
                <a:moveTo>
                  <a:pt x="133426" y="73913"/>
                </a:moveTo>
                <a:lnTo>
                  <a:pt x="133413" y="67277"/>
                </a:lnTo>
                <a:lnTo>
                  <a:pt x="132465" y="54466"/>
                </a:lnTo>
                <a:lnTo>
                  <a:pt x="129585" y="42245"/>
                </a:lnTo>
                <a:lnTo>
                  <a:pt x="127665" y="34564"/>
                </a:lnTo>
                <a:lnTo>
                  <a:pt x="123825" y="26883"/>
                </a:lnTo>
                <a:lnTo>
                  <a:pt x="119024" y="21122"/>
                </a:lnTo>
                <a:lnTo>
                  <a:pt x="113263" y="14401"/>
                </a:lnTo>
                <a:lnTo>
                  <a:pt x="106542" y="9601"/>
                </a:lnTo>
                <a:lnTo>
                  <a:pt x="98877" y="5760"/>
                </a:lnTo>
                <a:lnTo>
                  <a:pt x="95317" y="4307"/>
                </a:lnTo>
                <a:lnTo>
                  <a:pt x="83233" y="1076"/>
                </a:lnTo>
                <a:lnTo>
                  <a:pt x="70073" y="0"/>
                </a:lnTo>
                <a:lnTo>
                  <a:pt x="64615" y="151"/>
                </a:lnTo>
                <a:lnTo>
                  <a:pt x="51745" y="1945"/>
                </a:lnTo>
                <a:lnTo>
                  <a:pt x="40309" y="5760"/>
                </a:lnTo>
                <a:lnTo>
                  <a:pt x="42230" y="30723"/>
                </a:lnTo>
                <a:lnTo>
                  <a:pt x="46070" y="27843"/>
                </a:lnTo>
                <a:lnTo>
                  <a:pt x="50871" y="24963"/>
                </a:lnTo>
                <a:lnTo>
                  <a:pt x="56631" y="22082"/>
                </a:lnTo>
                <a:lnTo>
                  <a:pt x="62392" y="21122"/>
                </a:lnTo>
                <a:lnTo>
                  <a:pt x="68153" y="21122"/>
                </a:lnTo>
                <a:lnTo>
                  <a:pt x="76229" y="21654"/>
                </a:lnTo>
                <a:lnTo>
                  <a:pt x="88586" y="25574"/>
                </a:lnTo>
                <a:lnTo>
                  <a:pt x="97916" y="33604"/>
                </a:lnTo>
                <a:lnTo>
                  <a:pt x="101955" y="40185"/>
                </a:lnTo>
                <a:lnTo>
                  <a:pt x="105782" y="51783"/>
                </a:lnTo>
                <a:lnTo>
                  <a:pt x="106542" y="66248"/>
                </a:lnTo>
                <a:lnTo>
                  <a:pt x="27828" y="66248"/>
                </a:lnTo>
                <a:lnTo>
                  <a:pt x="27828" y="60472"/>
                </a:lnTo>
                <a:lnTo>
                  <a:pt x="27741" y="13468"/>
                </a:lnTo>
                <a:lnTo>
                  <a:pt x="18227" y="22082"/>
                </a:lnTo>
                <a:lnTo>
                  <a:pt x="9731" y="34807"/>
                </a:lnTo>
                <a:lnTo>
                  <a:pt x="4785" y="47045"/>
                </a:lnTo>
                <a:lnTo>
                  <a:pt x="2812" y="55040"/>
                </a:lnTo>
                <a:lnTo>
                  <a:pt x="752" y="67336"/>
                </a:lnTo>
                <a:lnTo>
                  <a:pt x="0" y="80634"/>
                </a:lnTo>
                <a:lnTo>
                  <a:pt x="404" y="91180"/>
                </a:lnTo>
                <a:lnTo>
                  <a:pt x="2072" y="103952"/>
                </a:lnTo>
                <a:lnTo>
                  <a:pt x="4785" y="115199"/>
                </a:lnTo>
                <a:lnTo>
                  <a:pt x="11154" y="130380"/>
                </a:lnTo>
                <a:lnTo>
                  <a:pt x="18227" y="140162"/>
                </a:lnTo>
                <a:lnTo>
                  <a:pt x="29780" y="149262"/>
                </a:lnTo>
                <a:lnTo>
                  <a:pt x="41269" y="154548"/>
                </a:lnTo>
                <a:lnTo>
                  <a:pt x="47005" y="156728"/>
                </a:lnTo>
                <a:lnTo>
                  <a:pt x="59083" y="159423"/>
                </a:lnTo>
                <a:lnTo>
                  <a:pt x="72953" y="160324"/>
                </a:lnTo>
                <a:lnTo>
                  <a:pt x="79674" y="160324"/>
                </a:lnTo>
                <a:lnTo>
                  <a:pt x="86395" y="159364"/>
                </a:lnTo>
                <a:lnTo>
                  <a:pt x="92141" y="158389"/>
                </a:lnTo>
                <a:lnTo>
                  <a:pt x="97916" y="157444"/>
                </a:lnTo>
                <a:lnTo>
                  <a:pt x="103662" y="156484"/>
                </a:lnTo>
                <a:lnTo>
                  <a:pt x="108463" y="154548"/>
                </a:lnTo>
                <a:lnTo>
                  <a:pt x="113263" y="153603"/>
                </a:lnTo>
                <a:lnTo>
                  <a:pt x="116144" y="152643"/>
                </a:lnTo>
                <a:lnTo>
                  <a:pt x="119024" y="150723"/>
                </a:lnTo>
                <a:lnTo>
                  <a:pt x="121904" y="149763"/>
                </a:lnTo>
                <a:lnTo>
                  <a:pt x="123825" y="148803"/>
                </a:lnTo>
                <a:lnTo>
                  <a:pt x="124785" y="147843"/>
                </a:lnTo>
                <a:lnTo>
                  <a:pt x="125745" y="146883"/>
                </a:lnTo>
                <a:lnTo>
                  <a:pt x="125745" y="145923"/>
                </a:lnTo>
                <a:lnTo>
                  <a:pt x="126705" y="145923"/>
                </a:lnTo>
                <a:lnTo>
                  <a:pt x="126705" y="143042"/>
                </a:lnTo>
                <a:lnTo>
                  <a:pt x="127665" y="142082"/>
                </a:lnTo>
                <a:lnTo>
                  <a:pt x="127665" y="134401"/>
                </a:lnTo>
                <a:lnTo>
                  <a:pt x="126705" y="132481"/>
                </a:lnTo>
                <a:lnTo>
                  <a:pt x="126705" y="129600"/>
                </a:lnTo>
                <a:lnTo>
                  <a:pt x="125745" y="128640"/>
                </a:lnTo>
                <a:lnTo>
                  <a:pt x="124785" y="127680"/>
                </a:lnTo>
                <a:lnTo>
                  <a:pt x="119984" y="127680"/>
                </a:lnTo>
                <a:lnTo>
                  <a:pt x="117104" y="129600"/>
                </a:lnTo>
                <a:lnTo>
                  <a:pt x="115183" y="130561"/>
                </a:lnTo>
                <a:lnTo>
                  <a:pt x="111343" y="131521"/>
                </a:lnTo>
                <a:lnTo>
                  <a:pt x="107502" y="132481"/>
                </a:lnTo>
                <a:lnTo>
                  <a:pt x="103662" y="134401"/>
                </a:lnTo>
                <a:lnTo>
                  <a:pt x="98877" y="135361"/>
                </a:lnTo>
                <a:lnTo>
                  <a:pt x="94076" y="136321"/>
                </a:lnTo>
                <a:lnTo>
                  <a:pt x="88315" y="138242"/>
                </a:lnTo>
                <a:lnTo>
                  <a:pt x="66233" y="138242"/>
                </a:lnTo>
                <a:lnTo>
                  <a:pt x="59512" y="137281"/>
                </a:lnTo>
                <a:lnTo>
                  <a:pt x="52791" y="134401"/>
                </a:lnTo>
                <a:lnTo>
                  <a:pt x="47030" y="132481"/>
                </a:lnTo>
                <a:lnTo>
                  <a:pt x="42230" y="128640"/>
                </a:lnTo>
                <a:lnTo>
                  <a:pt x="38389" y="123840"/>
                </a:lnTo>
                <a:lnTo>
                  <a:pt x="34549" y="119039"/>
                </a:lnTo>
                <a:lnTo>
                  <a:pt x="31668" y="114239"/>
                </a:lnTo>
                <a:lnTo>
                  <a:pt x="30708" y="107518"/>
                </a:lnTo>
                <a:lnTo>
                  <a:pt x="28788" y="100797"/>
                </a:lnTo>
                <a:lnTo>
                  <a:pt x="27828" y="94076"/>
                </a:lnTo>
                <a:lnTo>
                  <a:pt x="27828" y="85435"/>
                </a:lnTo>
                <a:lnTo>
                  <a:pt x="125745" y="85435"/>
                </a:lnTo>
                <a:lnTo>
                  <a:pt x="128625" y="84475"/>
                </a:lnTo>
                <a:lnTo>
                  <a:pt x="130545" y="82555"/>
                </a:lnTo>
                <a:lnTo>
                  <a:pt x="132466" y="80634"/>
                </a:lnTo>
                <a:lnTo>
                  <a:pt x="133426" y="77754"/>
                </a:lnTo>
                <a:lnTo>
                  <a:pt x="133426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9" name="object 549"/>
          <p:cNvSpPr/>
          <p:nvPr/>
        </p:nvSpPr>
        <p:spPr>
          <a:xfrm>
            <a:off x="3895801" y="5814593"/>
            <a:ext cx="139186" cy="154564"/>
          </a:xfrm>
          <a:custGeom>
            <a:avLst/>
            <a:gdLst/>
            <a:ahLst/>
            <a:cxnLst/>
            <a:rect l="l" t="t" r="r" b="b"/>
            <a:pathLst>
              <a:path w="139186" h="154564">
                <a:moveTo>
                  <a:pt x="65272" y="154564"/>
                </a:moveTo>
                <a:lnTo>
                  <a:pt x="63352" y="125760"/>
                </a:lnTo>
                <a:lnTo>
                  <a:pt x="61432" y="154564"/>
                </a:lnTo>
                <a:lnTo>
                  <a:pt x="65272" y="154564"/>
                </a:lnTo>
                <a:close/>
              </a:path>
              <a:path w="139186" h="154564">
                <a:moveTo>
                  <a:pt x="122880" y="3840"/>
                </a:moveTo>
                <a:lnTo>
                  <a:pt x="121919" y="2880"/>
                </a:lnTo>
                <a:lnTo>
                  <a:pt x="121919" y="1920"/>
                </a:lnTo>
                <a:lnTo>
                  <a:pt x="120959" y="1920"/>
                </a:lnTo>
                <a:lnTo>
                  <a:pt x="120959" y="960"/>
                </a:lnTo>
                <a:lnTo>
                  <a:pt x="119999" y="960"/>
                </a:lnTo>
                <a:lnTo>
                  <a:pt x="119039" y="0"/>
                </a:lnTo>
                <a:lnTo>
                  <a:pt x="100797" y="0"/>
                </a:lnTo>
                <a:lnTo>
                  <a:pt x="99837" y="960"/>
                </a:lnTo>
                <a:lnTo>
                  <a:pt x="97916" y="960"/>
                </a:lnTo>
                <a:lnTo>
                  <a:pt x="96956" y="1920"/>
                </a:lnTo>
                <a:lnTo>
                  <a:pt x="96956" y="2880"/>
                </a:lnTo>
                <a:lnTo>
                  <a:pt x="95996" y="2880"/>
                </a:lnTo>
                <a:lnTo>
                  <a:pt x="95996" y="4800"/>
                </a:lnTo>
                <a:lnTo>
                  <a:pt x="63352" y="124800"/>
                </a:lnTo>
                <a:lnTo>
                  <a:pt x="27843" y="4800"/>
                </a:lnTo>
                <a:lnTo>
                  <a:pt x="27843" y="3840"/>
                </a:lnTo>
                <a:lnTo>
                  <a:pt x="26883" y="2880"/>
                </a:lnTo>
                <a:lnTo>
                  <a:pt x="25907" y="1920"/>
                </a:lnTo>
                <a:lnTo>
                  <a:pt x="25907" y="960"/>
                </a:lnTo>
                <a:lnTo>
                  <a:pt x="24963" y="960"/>
                </a:lnTo>
                <a:lnTo>
                  <a:pt x="24002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7680"/>
                </a:lnTo>
                <a:lnTo>
                  <a:pt x="960" y="8641"/>
                </a:lnTo>
                <a:lnTo>
                  <a:pt x="960" y="11521"/>
                </a:lnTo>
                <a:lnTo>
                  <a:pt x="44150" y="148803"/>
                </a:lnTo>
                <a:lnTo>
                  <a:pt x="44150" y="151668"/>
                </a:lnTo>
                <a:lnTo>
                  <a:pt x="45110" y="151668"/>
                </a:lnTo>
                <a:lnTo>
                  <a:pt x="46085" y="152643"/>
                </a:lnTo>
                <a:lnTo>
                  <a:pt x="47030" y="153603"/>
                </a:lnTo>
                <a:lnTo>
                  <a:pt x="47990" y="153603"/>
                </a:lnTo>
                <a:lnTo>
                  <a:pt x="49911" y="154564"/>
                </a:lnTo>
                <a:lnTo>
                  <a:pt x="61432" y="154564"/>
                </a:lnTo>
                <a:lnTo>
                  <a:pt x="63352" y="125760"/>
                </a:lnTo>
                <a:lnTo>
                  <a:pt x="65272" y="154564"/>
                </a:lnTo>
                <a:lnTo>
                  <a:pt x="73913" y="154564"/>
                </a:lnTo>
                <a:lnTo>
                  <a:pt x="74874" y="153603"/>
                </a:lnTo>
                <a:lnTo>
                  <a:pt x="76794" y="153603"/>
                </a:lnTo>
                <a:lnTo>
                  <a:pt x="77754" y="152643"/>
                </a:lnTo>
                <a:lnTo>
                  <a:pt x="78714" y="151668"/>
                </a:lnTo>
                <a:lnTo>
                  <a:pt x="79674" y="150723"/>
                </a:lnTo>
                <a:lnTo>
                  <a:pt x="79674" y="148803"/>
                </a:lnTo>
                <a:lnTo>
                  <a:pt x="108478" y="44165"/>
                </a:lnTo>
                <a:lnTo>
                  <a:pt x="108478" y="42245"/>
                </a:lnTo>
                <a:lnTo>
                  <a:pt x="139186" y="148803"/>
                </a:lnTo>
                <a:lnTo>
                  <a:pt x="139186" y="150723"/>
                </a:lnTo>
                <a:lnTo>
                  <a:pt x="140162" y="151668"/>
                </a:lnTo>
                <a:lnTo>
                  <a:pt x="141107" y="151668"/>
                </a:lnTo>
                <a:lnTo>
                  <a:pt x="141107" y="152643"/>
                </a:lnTo>
                <a:lnTo>
                  <a:pt x="142067" y="153603"/>
                </a:lnTo>
                <a:lnTo>
                  <a:pt x="144002" y="153603"/>
                </a:lnTo>
                <a:lnTo>
                  <a:pt x="144947" y="154564"/>
                </a:lnTo>
                <a:lnTo>
                  <a:pt x="169910" y="154564"/>
                </a:lnTo>
                <a:lnTo>
                  <a:pt x="170870" y="153603"/>
                </a:lnTo>
                <a:lnTo>
                  <a:pt x="171830" y="153603"/>
                </a:lnTo>
                <a:lnTo>
                  <a:pt x="172791" y="152643"/>
                </a:lnTo>
                <a:lnTo>
                  <a:pt x="173751" y="151668"/>
                </a:lnTo>
                <a:lnTo>
                  <a:pt x="174711" y="151668"/>
                </a:lnTo>
                <a:lnTo>
                  <a:pt x="174711" y="150723"/>
                </a:lnTo>
                <a:lnTo>
                  <a:pt x="175671" y="148803"/>
                </a:lnTo>
                <a:lnTo>
                  <a:pt x="217916" y="11521"/>
                </a:lnTo>
                <a:lnTo>
                  <a:pt x="218876" y="9601"/>
                </a:lnTo>
                <a:lnTo>
                  <a:pt x="218876" y="7680"/>
                </a:lnTo>
                <a:lnTo>
                  <a:pt x="219837" y="5760"/>
                </a:lnTo>
                <a:lnTo>
                  <a:pt x="219837" y="3840"/>
                </a:lnTo>
                <a:lnTo>
                  <a:pt x="218876" y="2880"/>
                </a:lnTo>
                <a:lnTo>
                  <a:pt x="218876" y="1920"/>
                </a:lnTo>
                <a:lnTo>
                  <a:pt x="217916" y="960"/>
                </a:lnTo>
                <a:lnTo>
                  <a:pt x="216956" y="960"/>
                </a:lnTo>
                <a:lnTo>
                  <a:pt x="215996" y="0"/>
                </a:lnTo>
                <a:lnTo>
                  <a:pt x="198714" y="0"/>
                </a:lnTo>
                <a:lnTo>
                  <a:pt x="196794" y="960"/>
                </a:lnTo>
                <a:lnTo>
                  <a:pt x="194873" y="960"/>
                </a:lnTo>
                <a:lnTo>
                  <a:pt x="193913" y="1920"/>
                </a:lnTo>
                <a:lnTo>
                  <a:pt x="193913" y="2880"/>
                </a:lnTo>
                <a:lnTo>
                  <a:pt x="192953" y="2880"/>
                </a:lnTo>
                <a:lnTo>
                  <a:pt x="192953" y="4800"/>
                </a:lnTo>
                <a:lnTo>
                  <a:pt x="158389" y="124800"/>
                </a:lnTo>
                <a:lnTo>
                  <a:pt x="157429" y="125760"/>
                </a:lnTo>
                <a:lnTo>
                  <a:pt x="157429" y="124800"/>
                </a:lnTo>
                <a:lnTo>
                  <a:pt x="122880" y="4800"/>
                </a:lnTo>
                <a:lnTo>
                  <a:pt x="122880" y="3840"/>
                </a:lnTo>
                <a:close/>
              </a:path>
              <a:path w="139186" h="154564">
                <a:moveTo>
                  <a:pt x="139186" y="148803"/>
                </a:moveTo>
                <a:lnTo>
                  <a:pt x="108478" y="42245"/>
                </a:lnTo>
                <a:lnTo>
                  <a:pt x="108478" y="44165"/>
                </a:lnTo>
                <a:lnTo>
                  <a:pt x="139186" y="148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0" name="object 550"/>
          <p:cNvSpPr/>
          <p:nvPr/>
        </p:nvSpPr>
        <p:spPr>
          <a:xfrm>
            <a:off x="4224116" y="5814593"/>
            <a:ext cx="52791" cy="213116"/>
          </a:xfrm>
          <a:custGeom>
            <a:avLst/>
            <a:gdLst/>
            <a:ahLst/>
            <a:cxnLst/>
            <a:rect l="l" t="t" r="r" b="b"/>
            <a:pathLst>
              <a:path w="52791" h="213116">
                <a:moveTo>
                  <a:pt x="960" y="2880"/>
                </a:moveTo>
                <a:lnTo>
                  <a:pt x="0" y="2880"/>
                </a:lnTo>
                <a:lnTo>
                  <a:pt x="0" y="209275"/>
                </a:lnTo>
                <a:lnTo>
                  <a:pt x="960" y="210235"/>
                </a:lnTo>
                <a:lnTo>
                  <a:pt x="1904" y="211195"/>
                </a:lnTo>
                <a:lnTo>
                  <a:pt x="2865" y="211195"/>
                </a:lnTo>
                <a:lnTo>
                  <a:pt x="3840" y="212156"/>
                </a:lnTo>
                <a:lnTo>
                  <a:pt x="6705" y="212156"/>
                </a:lnTo>
                <a:lnTo>
                  <a:pt x="8625" y="213116"/>
                </a:lnTo>
                <a:lnTo>
                  <a:pt x="16306" y="213116"/>
                </a:lnTo>
                <a:lnTo>
                  <a:pt x="18227" y="212156"/>
                </a:lnTo>
                <a:lnTo>
                  <a:pt x="23027" y="212156"/>
                </a:lnTo>
                <a:lnTo>
                  <a:pt x="23987" y="211195"/>
                </a:lnTo>
                <a:lnTo>
                  <a:pt x="24947" y="211195"/>
                </a:lnTo>
                <a:lnTo>
                  <a:pt x="26868" y="48966"/>
                </a:lnTo>
                <a:lnTo>
                  <a:pt x="30708" y="43205"/>
                </a:lnTo>
                <a:lnTo>
                  <a:pt x="35509" y="39364"/>
                </a:lnTo>
                <a:lnTo>
                  <a:pt x="38389" y="35524"/>
                </a:lnTo>
                <a:lnTo>
                  <a:pt x="42230" y="31683"/>
                </a:lnTo>
                <a:lnTo>
                  <a:pt x="46070" y="28803"/>
                </a:lnTo>
                <a:lnTo>
                  <a:pt x="49911" y="26883"/>
                </a:lnTo>
                <a:lnTo>
                  <a:pt x="52791" y="1920"/>
                </a:lnTo>
                <a:lnTo>
                  <a:pt x="48950" y="4800"/>
                </a:lnTo>
                <a:lnTo>
                  <a:pt x="44150" y="6720"/>
                </a:lnTo>
                <a:lnTo>
                  <a:pt x="40309" y="9601"/>
                </a:lnTo>
                <a:lnTo>
                  <a:pt x="36469" y="12481"/>
                </a:lnTo>
                <a:lnTo>
                  <a:pt x="32628" y="16322"/>
                </a:lnTo>
                <a:lnTo>
                  <a:pt x="27828" y="20162"/>
                </a:lnTo>
                <a:lnTo>
                  <a:pt x="23987" y="24003"/>
                </a:lnTo>
                <a:lnTo>
                  <a:pt x="23987" y="3840"/>
                </a:lnTo>
                <a:lnTo>
                  <a:pt x="23027" y="2880"/>
                </a:lnTo>
                <a:lnTo>
                  <a:pt x="23027" y="1920"/>
                </a:lnTo>
                <a:lnTo>
                  <a:pt x="22067" y="960"/>
                </a:lnTo>
                <a:lnTo>
                  <a:pt x="21107" y="960"/>
                </a:lnTo>
                <a:lnTo>
                  <a:pt x="20147" y="0"/>
                </a:lnTo>
                <a:lnTo>
                  <a:pt x="4800" y="0"/>
                </a:lnTo>
                <a:lnTo>
                  <a:pt x="3840" y="960"/>
                </a:lnTo>
                <a:lnTo>
                  <a:pt x="1904" y="960"/>
                </a:lnTo>
                <a:lnTo>
                  <a:pt x="960" y="1920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1" name="object 551"/>
          <p:cNvSpPr/>
          <p:nvPr/>
        </p:nvSpPr>
        <p:spPr>
          <a:xfrm>
            <a:off x="4249064" y="5811713"/>
            <a:ext cx="109438" cy="214076"/>
          </a:xfrm>
          <a:custGeom>
            <a:avLst/>
            <a:gdLst/>
            <a:ahLst/>
            <a:cxnLst/>
            <a:rect l="l" t="t" r="r" b="b"/>
            <a:pathLst>
              <a:path w="109438" h="214076">
                <a:moveTo>
                  <a:pt x="16322" y="150723"/>
                </a:moveTo>
                <a:lnTo>
                  <a:pt x="20162" y="152643"/>
                </a:lnTo>
                <a:lnTo>
                  <a:pt x="23042" y="154548"/>
                </a:lnTo>
                <a:lnTo>
                  <a:pt x="26883" y="156484"/>
                </a:lnTo>
                <a:lnTo>
                  <a:pt x="30723" y="157444"/>
                </a:lnTo>
                <a:lnTo>
                  <a:pt x="33604" y="158389"/>
                </a:lnTo>
                <a:lnTo>
                  <a:pt x="37444" y="159364"/>
                </a:lnTo>
                <a:lnTo>
                  <a:pt x="42245" y="160324"/>
                </a:lnTo>
                <a:lnTo>
                  <a:pt x="46085" y="160324"/>
                </a:lnTo>
                <a:lnTo>
                  <a:pt x="61617" y="158648"/>
                </a:lnTo>
                <a:lnTo>
                  <a:pt x="72969" y="154548"/>
                </a:lnTo>
                <a:lnTo>
                  <a:pt x="83964" y="147314"/>
                </a:lnTo>
                <a:lnTo>
                  <a:pt x="93116" y="138242"/>
                </a:lnTo>
                <a:lnTo>
                  <a:pt x="100585" y="124636"/>
                </a:lnTo>
                <a:lnTo>
                  <a:pt x="104637" y="112318"/>
                </a:lnTo>
                <a:lnTo>
                  <a:pt x="106756" y="103483"/>
                </a:lnTo>
                <a:lnTo>
                  <a:pt x="108721" y="91000"/>
                </a:lnTo>
                <a:lnTo>
                  <a:pt x="109438" y="77754"/>
                </a:lnTo>
                <a:lnTo>
                  <a:pt x="109310" y="72965"/>
                </a:lnTo>
                <a:lnTo>
                  <a:pt x="107891" y="60268"/>
                </a:lnTo>
                <a:lnTo>
                  <a:pt x="105597" y="48005"/>
                </a:lnTo>
                <a:lnTo>
                  <a:pt x="101053" y="34036"/>
                </a:lnTo>
                <a:lnTo>
                  <a:pt x="95036" y="23042"/>
                </a:lnTo>
                <a:lnTo>
                  <a:pt x="91196" y="16322"/>
                </a:lnTo>
                <a:lnTo>
                  <a:pt x="84490" y="10561"/>
                </a:lnTo>
                <a:lnTo>
                  <a:pt x="77769" y="6720"/>
                </a:lnTo>
                <a:lnTo>
                  <a:pt x="63324" y="1216"/>
                </a:lnTo>
                <a:lnTo>
                  <a:pt x="49926" y="0"/>
                </a:lnTo>
                <a:lnTo>
                  <a:pt x="45125" y="0"/>
                </a:lnTo>
                <a:lnTo>
                  <a:pt x="41285" y="960"/>
                </a:lnTo>
                <a:lnTo>
                  <a:pt x="36484" y="1920"/>
                </a:lnTo>
                <a:lnTo>
                  <a:pt x="31683" y="2880"/>
                </a:lnTo>
                <a:lnTo>
                  <a:pt x="27843" y="4800"/>
                </a:lnTo>
                <a:lnTo>
                  <a:pt x="24963" y="29763"/>
                </a:lnTo>
                <a:lnTo>
                  <a:pt x="27843" y="27843"/>
                </a:lnTo>
                <a:lnTo>
                  <a:pt x="31683" y="25923"/>
                </a:lnTo>
                <a:lnTo>
                  <a:pt x="34564" y="24963"/>
                </a:lnTo>
                <a:lnTo>
                  <a:pt x="38404" y="24002"/>
                </a:lnTo>
                <a:lnTo>
                  <a:pt x="41285" y="23042"/>
                </a:lnTo>
                <a:lnTo>
                  <a:pt x="51846" y="23042"/>
                </a:lnTo>
                <a:lnTo>
                  <a:pt x="57591" y="24963"/>
                </a:lnTo>
                <a:lnTo>
                  <a:pt x="62407" y="27843"/>
                </a:lnTo>
                <a:lnTo>
                  <a:pt x="67208" y="31683"/>
                </a:lnTo>
                <a:lnTo>
                  <a:pt x="71033" y="35524"/>
                </a:lnTo>
                <a:lnTo>
                  <a:pt x="72969" y="41285"/>
                </a:lnTo>
                <a:lnTo>
                  <a:pt x="75834" y="46085"/>
                </a:lnTo>
                <a:lnTo>
                  <a:pt x="77769" y="52806"/>
                </a:lnTo>
                <a:lnTo>
                  <a:pt x="78714" y="59527"/>
                </a:lnTo>
                <a:lnTo>
                  <a:pt x="80650" y="66248"/>
                </a:lnTo>
                <a:lnTo>
                  <a:pt x="80650" y="88315"/>
                </a:lnTo>
                <a:lnTo>
                  <a:pt x="79674" y="95036"/>
                </a:lnTo>
                <a:lnTo>
                  <a:pt x="78714" y="100797"/>
                </a:lnTo>
                <a:lnTo>
                  <a:pt x="77769" y="107518"/>
                </a:lnTo>
                <a:lnTo>
                  <a:pt x="74874" y="114239"/>
                </a:lnTo>
                <a:lnTo>
                  <a:pt x="71993" y="119039"/>
                </a:lnTo>
                <a:lnTo>
                  <a:pt x="69128" y="124800"/>
                </a:lnTo>
                <a:lnTo>
                  <a:pt x="65288" y="128640"/>
                </a:lnTo>
                <a:lnTo>
                  <a:pt x="60487" y="132481"/>
                </a:lnTo>
                <a:lnTo>
                  <a:pt x="55686" y="135361"/>
                </a:lnTo>
                <a:lnTo>
                  <a:pt x="49926" y="137281"/>
                </a:lnTo>
                <a:lnTo>
                  <a:pt x="36484" y="137281"/>
                </a:lnTo>
                <a:lnTo>
                  <a:pt x="28803" y="134401"/>
                </a:lnTo>
                <a:lnTo>
                  <a:pt x="23042" y="129600"/>
                </a:lnTo>
                <a:lnTo>
                  <a:pt x="20416" y="127628"/>
                </a:lnTo>
                <a:lnTo>
                  <a:pt x="11476" y="119623"/>
                </a:lnTo>
                <a:lnTo>
                  <a:pt x="1920" y="109438"/>
                </a:lnTo>
                <a:lnTo>
                  <a:pt x="1920" y="51846"/>
                </a:lnTo>
                <a:lnTo>
                  <a:pt x="0" y="214076"/>
                </a:lnTo>
                <a:lnTo>
                  <a:pt x="960" y="213116"/>
                </a:lnTo>
                <a:lnTo>
                  <a:pt x="1920" y="212156"/>
                </a:lnTo>
                <a:lnTo>
                  <a:pt x="1920" y="138242"/>
                </a:lnTo>
                <a:lnTo>
                  <a:pt x="5760" y="142082"/>
                </a:lnTo>
                <a:lnTo>
                  <a:pt x="9601" y="144962"/>
                </a:lnTo>
                <a:lnTo>
                  <a:pt x="12481" y="147843"/>
                </a:lnTo>
                <a:lnTo>
                  <a:pt x="16322" y="15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2" name="object 552"/>
          <p:cNvSpPr/>
          <p:nvPr/>
        </p:nvSpPr>
        <p:spPr>
          <a:xfrm>
            <a:off x="4388266" y="5811713"/>
            <a:ext cx="119039" cy="159364"/>
          </a:xfrm>
          <a:custGeom>
            <a:avLst/>
            <a:gdLst/>
            <a:ahLst/>
            <a:cxnLst/>
            <a:rect l="l" t="t" r="r" b="b"/>
            <a:pathLst>
              <a:path w="119039" h="159364">
                <a:moveTo>
                  <a:pt x="7680" y="19202"/>
                </a:moveTo>
                <a:lnTo>
                  <a:pt x="7680" y="20162"/>
                </a:lnTo>
                <a:lnTo>
                  <a:pt x="6720" y="22082"/>
                </a:lnTo>
                <a:lnTo>
                  <a:pt x="6720" y="29763"/>
                </a:lnTo>
                <a:lnTo>
                  <a:pt x="7680" y="31683"/>
                </a:lnTo>
                <a:lnTo>
                  <a:pt x="7680" y="33604"/>
                </a:lnTo>
                <a:lnTo>
                  <a:pt x="8641" y="34564"/>
                </a:lnTo>
                <a:lnTo>
                  <a:pt x="8641" y="35524"/>
                </a:lnTo>
                <a:lnTo>
                  <a:pt x="9601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7444"/>
                </a:lnTo>
                <a:lnTo>
                  <a:pt x="15361" y="36484"/>
                </a:lnTo>
                <a:lnTo>
                  <a:pt x="18242" y="34564"/>
                </a:lnTo>
                <a:lnTo>
                  <a:pt x="21122" y="33604"/>
                </a:lnTo>
                <a:lnTo>
                  <a:pt x="24002" y="31683"/>
                </a:lnTo>
                <a:lnTo>
                  <a:pt x="27843" y="29763"/>
                </a:lnTo>
                <a:lnTo>
                  <a:pt x="31683" y="27843"/>
                </a:lnTo>
                <a:lnTo>
                  <a:pt x="36484" y="25923"/>
                </a:lnTo>
                <a:lnTo>
                  <a:pt x="42230" y="24002"/>
                </a:lnTo>
                <a:lnTo>
                  <a:pt x="47030" y="23042"/>
                </a:lnTo>
                <a:lnTo>
                  <a:pt x="52791" y="22082"/>
                </a:lnTo>
                <a:lnTo>
                  <a:pt x="65272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967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196" y="41285"/>
                </a:lnTo>
                <a:lnTo>
                  <a:pt x="92156" y="46085"/>
                </a:lnTo>
                <a:lnTo>
                  <a:pt x="93116" y="50886"/>
                </a:lnTo>
                <a:lnTo>
                  <a:pt x="93116" y="67193"/>
                </a:lnTo>
                <a:lnTo>
                  <a:pt x="72953" y="67193"/>
                </a:lnTo>
                <a:lnTo>
                  <a:pt x="66842" y="67369"/>
                </a:lnTo>
                <a:lnTo>
                  <a:pt x="53765" y="68809"/>
                </a:lnTo>
                <a:lnTo>
                  <a:pt x="42230" y="71033"/>
                </a:lnTo>
                <a:lnTo>
                  <a:pt x="33588" y="72969"/>
                </a:lnTo>
                <a:lnTo>
                  <a:pt x="25923" y="75849"/>
                </a:lnTo>
                <a:lnTo>
                  <a:pt x="19202" y="79689"/>
                </a:lnTo>
                <a:lnTo>
                  <a:pt x="13441" y="83530"/>
                </a:lnTo>
                <a:lnTo>
                  <a:pt x="8641" y="88315"/>
                </a:lnTo>
                <a:lnTo>
                  <a:pt x="480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3840" y="134401"/>
                </a:lnTo>
                <a:lnTo>
                  <a:pt x="5760" y="140162"/>
                </a:lnTo>
                <a:lnTo>
                  <a:pt x="9601" y="144962"/>
                </a:lnTo>
                <a:lnTo>
                  <a:pt x="13441" y="147843"/>
                </a:lnTo>
                <a:lnTo>
                  <a:pt x="18242" y="152643"/>
                </a:lnTo>
                <a:lnTo>
                  <a:pt x="23027" y="154548"/>
                </a:lnTo>
                <a:lnTo>
                  <a:pt x="29748" y="156484"/>
                </a:lnTo>
                <a:lnTo>
                  <a:pt x="35524" y="159364"/>
                </a:lnTo>
                <a:lnTo>
                  <a:pt x="29748" y="127680"/>
                </a:lnTo>
                <a:lnTo>
                  <a:pt x="26868" y="121920"/>
                </a:lnTo>
                <a:lnTo>
                  <a:pt x="26868" y="110398"/>
                </a:lnTo>
                <a:lnTo>
                  <a:pt x="27843" y="105597"/>
                </a:lnTo>
                <a:lnTo>
                  <a:pt x="29748" y="102717"/>
                </a:lnTo>
                <a:lnTo>
                  <a:pt x="31683" y="98877"/>
                </a:lnTo>
                <a:lnTo>
                  <a:pt x="33588" y="95996"/>
                </a:lnTo>
                <a:lnTo>
                  <a:pt x="37429" y="94076"/>
                </a:lnTo>
                <a:lnTo>
                  <a:pt x="41269" y="91196"/>
                </a:lnTo>
                <a:lnTo>
                  <a:pt x="46070" y="90236"/>
                </a:lnTo>
                <a:lnTo>
                  <a:pt x="50871" y="88315"/>
                </a:lnTo>
                <a:lnTo>
                  <a:pt x="56631" y="87370"/>
                </a:lnTo>
                <a:lnTo>
                  <a:pt x="6239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79674" y="130561"/>
                </a:lnTo>
                <a:lnTo>
                  <a:pt x="73913" y="133441"/>
                </a:lnTo>
                <a:lnTo>
                  <a:pt x="68153" y="137281"/>
                </a:lnTo>
                <a:lnTo>
                  <a:pt x="61432" y="139202"/>
                </a:lnTo>
                <a:lnTo>
                  <a:pt x="63218" y="158851"/>
                </a:lnTo>
                <a:lnTo>
                  <a:pt x="74874" y="154548"/>
                </a:lnTo>
                <a:lnTo>
                  <a:pt x="75983" y="153982"/>
                </a:lnTo>
                <a:lnTo>
                  <a:pt x="86673" y="147080"/>
                </a:lnTo>
                <a:lnTo>
                  <a:pt x="95996" y="138242"/>
                </a:lnTo>
                <a:lnTo>
                  <a:pt x="95996" y="154548"/>
                </a:lnTo>
                <a:lnTo>
                  <a:pt x="96956" y="155524"/>
                </a:lnTo>
                <a:lnTo>
                  <a:pt x="97916" y="155524"/>
                </a:lnTo>
                <a:lnTo>
                  <a:pt x="97916" y="156484"/>
                </a:lnTo>
                <a:lnTo>
                  <a:pt x="99837" y="157444"/>
                </a:lnTo>
                <a:lnTo>
                  <a:pt x="116159" y="157444"/>
                </a:lnTo>
                <a:lnTo>
                  <a:pt x="117119" y="156484"/>
                </a:lnTo>
                <a:lnTo>
                  <a:pt x="118064" y="155524"/>
                </a:lnTo>
                <a:lnTo>
                  <a:pt x="119039" y="155524"/>
                </a:lnTo>
                <a:lnTo>
                  <a:pt x="119039" y="46085"/>
                </a:lnTo>
                <a:lnTo>
                  <a:pt x="118064" y="38404"/>
                </a:lnTo>
                <a:lnTo>
                  <a:pt x="116159" y="31683"/>
                </a:lnTo>
                <a:lnTo>
                  <a:pt x="114223" y="24963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8315" y="3840"/>
                </a:lnTo>
                <a:lnTo>
                  <a:pt x="76023" y="1134"/>
                </a:lnTo>
                <a:lnTo>
                  <a:pt x="62392" y="0"/>
                </a:lnTo>
                <a:lnTo>
                  <a:pt x="56631" y="0"/>
                </a:lnTo>
                <a:lnTo>
                  <a:pt x="50871" y="960"/>
                </a:lnTo>
                <a:lnTo>
                  <a:pt x="45110" y="1920"/>
                </a:lnTo>
                <a:lnTo>
                  <a:pt x="39364" y="2880"/>
                </a:lnTo>
                <a:lnTo>
                  <a:pt x="34549" y="3840"/>
                </a:lnTo>
                <a:lnTo>
                  <a:pt x="29748" y="5760"/>
                </a:lnTo>
                <a:lnTo>
                  <a:pt x="25923" y="7680"/>
                </a:lnTo>
                <a:lnTo>
                  <a:pt x="21122" y="9601"/>
                </a:lnTo>
                <a:lnTo>
                  <a:pt x="18242" y="11521"/>
                </a:lnTo>
                <a:lnTo>
                  <a:pt x="14401" y="13441"/>
                </a:lnTo>
                <a:lnTo>
                  <a:pt x="11521" y="14401"/>
                </a:lnTo>
                <a:lnTo>
                  <a:pt x="10561" y="16322"/>
                </a:lnTo>
                <a:lnTo>
                  <a:pt x="8641" y="17282"/>
                </a:lnTo>
                <a:lnTo>
                  <a:pt x="768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3" name="object 553"/>
          <p:cNvSpPr/>
          <p:nvPr/>
        </p:nvSpPr>
        <p:spPr>
          <a:xfrm>
            <a:off x="4418015" y="5939393"/>
            <a:ext cx="33470" cy="32644"/>
          </a:xfrm>
          <a:custGeom>
            <a:avLst/>
            <a:gdLst/>
            <a:ahLst/>
            <a:cxnLst/>
            <a:rect l="l" t="t" r="r" b="b"/>
            <a:pathLst>
              <a:path w="33470" h="32644">
                <a:moveTo>
                  <a:pt x="24963" y="11521"/>
                </a:moveTo>
                <a:lnTo>
                  <a:pt x="16322" y="11521"/>
                </a:lnTo>
                <a:lnTo>
                  <a:pt x="9616" y="9601"/>
                </a:lnTo>
                <a:lnTo>
                  <a:pt x="4800" y="4800"/>
                </a:lnTo>
                <a:lnTo>
                  <a:pt x="0" y="0"/>
                </a:lnTo>
                <a:lnTo>
                  <a:pt x="5775" y="31683"/>
                </a:lnTo>
                <a:lnTo>
                  <a:pt x="13456" y="32644"/>
                </a:lnTo>
                <a:lnTo>
                  <a:pt x="20412" y="32643"/>
                </a:lnTo>
                <a:lnTo>
                  <a:pt x="33470" y="31171"/>
                </a:lnTo>
                <a:lnTo>
                  <a:pt x="31683" y="11521"/>
                </a:lnTo>
                <a:lnTo>
                  <a:pt x="2496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4" name="object 554"/>
          <p:cNvSpPr/>
          <p:nvPr/>
        </p:nvSpPr>
        <p:spPr>
          <a:xfrm>
            <a:off x="4556257" y="5811713"/>
            <a:ext cx="85435" cy="157444"/>
          </a:xfrm>
          <a:custGeom>
            <a:avLst/>
            <a:gdLst/>
            <a:ahLst/>
            <a:cxnLst/>
            <a:rect l="l" t="t" r="r" b="b"/>
            <a:pathLst>
              <a:path w="85435" h="157444">
                <a:moveTo>
                  <a:pt x="26883" y="57607"/>
                </a:moveTo>
                <a:lnTo>
                  <a:pt x="30723" y="51846"/>
                </a:lnTo>
                <a:lnTo>
                  <a:pt x="34564" y="46085"/>
                </a:lnTo>
                <a:lnTo>
                  <a:pt x="37444" y="42245"/>
                </a:lnTo>
                <a:lnTo>
                  <a:pt x="40325" y="38404"/>
                </a:lnTo>
                <a:lnTo>
                  <a:pt x="43205" y="34564"/>
                </a:lnTo>
                <a:lnTo>
                  <a:pt x="46085" y="32644"/>
                </a:lnTo>
                <a:lnTo>
                  <a:pt x="48966" y="29763"/>
                </a:lnTo>
                <a:lnTo>
                  <a:pt x="51846" y="27843"/>
                </a:lnTo>
                <a:lnTo>
                  <a:pt x="54711" y="26883"/>
                </a:lnTo>
                <a:lnTo>
                  <a:pt x="56647" y="25923"/>
                </a:lnTo>
                <a:lnTo>
                  <a:pt x="69113" y="25923"/>
                </a:lnTo>
                <a:lnTo>
                  <a:pt x="71048" y="26883"/>
                </a:lnTo>
                <a:lnTo>
                  <a:pt x="71993" y="26883"/>
                </a:lnTo>
                <a:lnTo>
                  <a:pt x="73913" y="27843"/>
                </a:lnTo>
                <a:lnTo>
                  <a:pt x="75834" y="27843"/>
                </a:lnTo>
                <a:lnTo>
                  <a:pt x="76794" y="28803"/>
                </a:lnTo>
                <a:lnTo>
                  <a:pt x="77754" y="28803"/>
                </a:lnTo>
                <a:lnTo>
                  <a:pt x="79674" y="29763"/>
                </a:lnTo>
                <a:lnTo>
                  <a:pt x="82555" y="29763"/>
                </a:lnTo>
                <a:lnTo>
                  <a:pt x="83515" y="28803"/>
                </a:lnTo>
                <a:lnTo>
                  <a:pt x="84475" y="27843"/>
                </a:lnTo>
                <a:lnTo>
                  <a:pt x="84475" y="25923"/>
                </a:lnTo>
                <a:lnTo>
                  <a:pt x="85435" y="24963"/>
                </a:lnTo>
                <a:lnTo>
                  <a:pt x="85435" y="8641"/>
                </a:lnTo>
                <a:lnTo>
                  <a:pt x="84475" y="7680"/>
                </a:lnTo>
                <a:lnTo>
                  <a:pt x="84475" y="5760"/>
                </a:lnTo>
                <a:lnTo>
                  <a:pt x="83515" y="4800"/>
                </a:lnTo>
                <a:lnTo>
                  <a:pt x="82555" y="3840"/>
                </a:lnTo>
                <a:lnTo>
                  <a:pt x="81594" y="3840"/>
                </a:lnTo>
                <a:lnTo>
                  <a:pt x="79674" y="2880"/>
                </a:lnTo>
                <a:lnTo>
                  <a:pt x="77754" y="1920"/>
                </a:lnTo>
                <a:lnTo>
                  <a:pt x="74874" y="1920"/>
                </a:lnTo>
                <a:lnTo>
                  <a:pt x="72953" y="960"/>
                </a:lnTo>
                <a:lnTo>
                  <a:pt x="69113" y="960"/>
                </a:lnTo>
                <a:lnTo>
                  <a:pt x="67208" y="0"/>
                </a:lnTo>
                <a:lnTo>
                  <a:pt x="60487" y="0"/>
                </a:lnTo>
                <a:lnTo>
                  <a:pt x="57591" y="960"/>
                </a:lnTo>
                <a:lnTo>
                  <a:pt x="54711" y="1920"/>
                </a:lnTo>
                <a:lnTo>
                  <a:pt x="51846" y="2880"/>
                </a:lnTo>
                <a:lnTo>
                  <a:pt x="48966" y="3840"/>
                </a:lnTo>
                <a:lnTo>
                  <a:pt x="45125" y="5760"/>
                </a:lnTo>
                <a:lnTo>
                  <a:pt x="42245" y="8641"/>
                </a:lnTo>
                <a:lnTo>
                  <a:pt x="39364" y="11521"/>
                </a:lnTo>
                <a:lnTo>
                  <a:pt x="35524" y="14401"/>
                </a:lnTo>
                <a:lnTo>
                  <a:pt x="31683" y="18242"/>
                </a:lnTo>
                <a:lnTo>
                  <a:pt x="27843" y="23042"/>
                </a:lnTo>
                <a:lnTo>
                  <a:pt x="24002" y="28803"/>
                </a:lnTo>
                <a:lnTo>
                  <a:pt x="24002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54548"/>
                </a:lnTo>
                <a:lnTo>
                  <a:pt x="960" y="155524"/>
                </a:lnTo>
                <a:lnTo>
                  <a:pt x="1920" y="156484"/>
                </a:lnTo>
                <a:lnTo>
                  <a:pt x="2880" y="156484"/>
                </a:lnTo>
                <a:lnTo>
                  <a:pt x="3840" y="157444"/>
                </a:lnTo>
                <a:lnTo>
                  <a:pt x="22082" y="157444"/>
                </a:lnTo>
                <a:lnTo>
                  <a:pt x="23042" y="156484"/>
                </a:lnTo>
                <a:lnTo>
                  <a:pt x="24963" y="156484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76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5" name="object 555"/>
          <p:cNvSpPr/>
          <p:nvPr/>
        </p:nvSpPr>
        <p:spPr>
          <a:xfrm>
            <a:off x="4656094" y="5811713"/>
            <a:ext cx="119039" cy="159364"/>
          </a:xfrm>
          <a:custGeom>
            <a:avLst/>
            <a:gdLst/>
            <a:ahLst/>
            <a:cxnLst/>
            <a:rect l="l" t="t" r="r" b="b"/>
            <a:pathLst>
              <a:path w="119039" h="159364">
                <a:moveTo>
                  <a:pt x="110398" y="19202"/>
                </a:moveTo>
                <a:lnTo>
                  <a:pt x="105597" y="14401"/>
                </a:lnTo>
                <a:lnTo>
                  <a:pt x="101757" y="9601"/>
                </a:lnTo>
                <a:lnTo>
                  <a:pt x="95996" y="6720"/>
                </a:lnTo>
                <a:lnTo>
                  <a:pt x="88315" y="3840"/>
                </a:lnTo>
                <a:lnTo>
                  <a:pt x="86825" y="3471"/>
                </a:lnTo>
                <a:lnTo>
                  <a:pt x="75097" y="1064"/>
                </a:lnTo>
                <a:lnTo>
                  <a:pt x="61447" y="0"/>
                </a:lnTo>
                <a:lnTo>
                  <a:pt x="55671" y="0"/>
                </a:lnTo>
                <a:lnTo>
                  <a:pt x="50886" y="960"/>
                </a:lnTo>
                <a:lnTo>
                  <a:pt x="45125" y="1920"/>
                </a:lnTo>
                <a:lnTo>
                  <a:pt x="39364" y="2880"/>
                </a:lnTo>
                <a:lnTo>
                  <a:pt x="34564" y="3840"/>
                </a:lnTo>
                <a:lnTo>
                  <a:pt x="29763" y="5760"/>
                </a:lnTo>
                <a:lnTo>
                  <a:pt x="24963" y="7680"/>
                </a:lnTo>
                <a:lnTo>
                  <a:pt x="21122" y="9601"/>
                </a:lnTo>
                <a:lnTo>
                  <a:pt x="17282" y="11521"/>
                </a:lnTo>
                <a:lnTo>
                  <a:pt x="14401" y="13441"/>
                </a:lnTo>
                <a:lnTo>
                  <a:pt x="11521" y="14401"/>
                </a:lnTo>
                <a:lnTo>
                  <a:pt x="9601" y="16322"/>
                </a:lnTo>
                <a:lnTo>
                  <a:pt x="8641" y="17282"/>
                </a:lnTo>
                <a:lnTo>
                  <a:pt x="7680" y="19202"/>
                </a:lnTo>
                <a:lnTo>
                  <a:pt x="6720" y="20162"/>
                </a:lnTo>
                <a:lnTo>
                  <a:pt x="6720" y="31683"/>
                </a:lnTo>
                <a:lnTo>
                  <a:pt x="7680" y="32644"/>
                </a:lnTo>
                <a:lnTo>
                  <a:pt x="7680" y="34564"/>
                </a:lnTo>
                <a:lnTo>
                  <a:pt x="8641" y="35524"/>
                </a:lnTo>
                <a:lnTo>
                  <a:pt x="8641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41" y="37444"/>
                </a:lnTo>
                <a:lnTo>
                  <a:pt x="15361" y="36484"/>
                </a:lnTo>
                <a:lnTo>
                  <a:pt x="18242" y="34564"/>
                </a:lnTo>
                <a:lnTo>
                  <a:pt x="20162" y="33604"/>
                </a:lnTo>
                <a:lnTo>
                  <a:pt x="24003" y="31683"/>
                </a:lnTo>
                <a:lnTo>
                  <a:pt x="27843" y="29763"/>
                </a:lnTo>
                <a:lnTo>
                  <a:pt x="31683" y="27843"/>
                </a:lnTo>
                <a:lnTo>
                  <a:pt x="36484" y="25923"/>
                </a:lnTo>
                <a:lnTo>
                  <a:pt x="41285" y="24002"/>
                </a:lnTo>
                <a:lnTo>
                  <a:pt x="47045" y="23042"/>
                </a:lnTo>
                <a:lnTo>
                  <a:pt x="52791" y="22082"/>
                </a:lnTo>
                <a:lnTo>
                  <a:pt x="65288" y="22082"/>
                </a:lnTo>
                <a:lnTo>
                  <a:pt x="70073" y="23042"/>
                </a:lnTo>
                <a:lnTo>
                  <a:pt x="74874" y="24002"/>
                </a:lnTo>
                <a:lnTo>
                  <a:pt x="78714" y="25923"/>
                </a:lnTo>
                <a:lnTo>
                  <a:pt x="82555" y="27843"/>
                </a:lnTo>
                <a:lnTo>
                  <a:pt x="84475" y="30723"/>
                </a:lnTo>
                <a:lnTo>
                  <a:pt x="87355" y="33604"/>
                </a:lnTo>
                <a:lnTo>
                  <a:pt x="89275" y="37444"/>
                </a:lnTo>
                <a:lnTo>
                  <a:pt x="90236" y="41285"/>
                </a:lnTo>
                <a:lnTo>
                  <a:pt x="92156" y="46085"/>
                </a:lnTo>
                <a:lnTo>
                  <a:pt x="92156" y="67193"/>
                </a:lnTo>
                <a:lnTo>
                  <a:pt x="71993" y="67193"/>
                </a:lnTo>
                <a:lnTo>
                  <a:pt x="67139" y="67323"/>
                </a:lnTo>
                <a:lnTo>
                  <a:pt x="54097" y="68747"/>
                </a:lnTo>
                <a:lnTo>
                  <a:pt x="42230" y="71033"/>
                </a:lnTo>
                <a:lnTo>
                  <a:pt x="32644" y="72969"/>
                </a:lnTo>
                <a:lnTo>
                  <a:pt x="24963" y="75849"/>
                </a:lnTo>
                <a:lnTo>
                  <a:pt x="19202" y="79689"/>
                </a:lnTo>
                <a:lnTo>
                  <a:pt x="12481" y="83530"/>
                </a:lnTo>
                <a:lnTo>
                  <a:pt x="7680" y="88315"/>
                </a:lnTo>
                <a:lnTo>
                  <a:pt x="4800" y="94076"/>
                </a:lnTo>
                <a:lnTo>
                  <a:pt x="96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2880" y="134401"/>
                </a:lnTo>
                <a:lnTo>
                  <a:pt x="5760" y="140162"/>
                </a:lnTo>
                <a:lnTo>
                  <a:pt x="8641" y="144962"/>
                </a:lnTo>
                <a:lnTo>
                  <a:pt x="13441" y="147843"/>
                </a:lnTo>
                <a:lnTo>
                  <a:pt x="18242" y="152643"/>
                </a:lnTo>
                <a:lnTo>
                  <a:pt x="23042" y="154548"/>
                </a:lnTo>
                <a:lnTo>
                  <a:pt x="28803" y="156484"/>
                </a:lnTo>
                <a:lnTo>
                  <a:pt x="35524" y="159364"/>
                </a:lnTo>
                <a:lnTo>
                  <a:pt x="28803" y="127680"/>
                </a:lnTo>
                <a:lnTo>
                  <a:pt x="26883" y="121920"/>
                </a:lnTo>
                <a:lnTo>
                  <a:pt x="26883" y="110398"/>
                </a:lnTo>
                <a:lnTo>
                  <a:pt x="27843" y="105597"/>
                </a:lnTo>
                <a:lnTo>
                  <a:pt x="29763" y="102717"/>
                </a:lnTo>
                <a:lnTo>
                  <a:pt x="30723" y="98877"/>
                </a:lnTo>
                <a:lnTo>
                  <a:pt x="33604" y="95996"/>
                </a:lnTo>
                <a:lnTo>
                  <a:pt x="37444" y="94076"/>
                </a:lnTo>
                <a:lnTo>
                  <a:pt x="40325" y="91196"/>
                </a:lnTo>
                <a:lnTo>
                  <a:pt x="45125" y="90236"/>
                </a:lnTo>
                <a:lnTo>
                  <a:pt x="50886" y="88315"/>
                </a:lnTo>
                <a:lnTo>
                  <a:pt x="55671" y="87370"/>
                </a:lnTo>
                <a:lnTo>
                  <a:pt x="62407" y="86395"/>
                </a:lnTo>
                <a:lnTo>
                  <a:pt x="92156" y="86395"/>
                </a:lnTo>
                <a:lnTo>
                  <a:pt x="92156" y="117119"/>
                </a:lnTo>
                <a:lnTo>
                  <a:pt x="85435" y="124800"/>
                </a:lnTo>
                <a:lnTo>
                  <a:pt x="79674" y="130561"/>
                </a:lnTo>
                <a:lnTo>
                  <a:pt x="73914" y="133441"/>
                </a:lnTo>
                <a:lnTo>
                  <a:pt x="67193" y="137281"/>
                </a:lnTo>
                <a:lnTo>
                  <a:pt x="61447" y="139202"/>
                </a:lnTo>
                <a:lnTo>
                  <a:pt x="62862" y="158853"/>
                </a:lnTo>
                <a:lnTo>
                  <a:pt x="74874" y="154548"/>
                </a:lnTo>
                <a:lnTo>
                  <a:pt x="75976" y="153982"/>
                </a:lnTo>
                <a:lnTo>
                  <a:pt x="86297" y="147080"/>
                </a:lnTo>
                <a:lnTo>
                  <a:pt x="95996" y="138242"/>
                </a:lnTo>
                <a:lnTo>
                  <a:pt x="95996" y="154548"/>
                </a:lnTo>
                <a:lnTo>
                  <a:pt x="96956" y="155524"/>
                </a:lnTo>
                <a:lnTo>
                  <a:pt x="97917" y="156484"/>
                </a:lnTo>
                <a:lnTo>
                  <a:pt x="98877" y="157444"/>
                </a:lnTo>
                <a:lnTo>
                  <a:pt x="116159" y="157444"/>
                </a:lnTo>
                <a:lnTo>
                  <a:pt x="117119" y="156484"/>
                </a:lnTo>
                <a:lnTo>
                  <a:pt x="118079" y="155524"/>
                </a:lnTo>
                <a:lnTo>
                  <a:pt x="119039" y="155524"/>
                </a:lnTo>
                <a:lnTo>
                  <a:pt x="119039" y="46085"/>
                </a:lnTo>
                <a:lnTo>
                  <a:pt x="118079" y="38404"/>
                </a:lnTo>
                <a:lnTo>
                  <a:pt x="116159" y="31683"/>
                </a:lnTo>
                <a:lnTo>
                  <a:pt x="114239" y="24963"/>
                </a:lnTo>
                <a:lnTo>
                  <a:pt x="110398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6" name="object 556"/>
          <p:cNvSpPr/>
          <p:nvPr/>
        </p:nvSpPr>
        <p:spPr>
          <a:xfrm>
            <a:off x="4684897" y="5939393"/>
            <a:ext cx="34058" cy="32644"/>
          </a:xfrm>
          <a:custGeom>
            <a:avLst/>
            <a:gdLst/>
            <a:ahLst/>
            <a:cxnLst/>
            <a:rect l="l" t="t" r="r" b="b"/>
            <a:pathLst>
              <a:path w="34058" h="32644">
                <a:moveTo>
                  <a:pt x="24963" y="11521"/>
                </a:moveTo>
                <a:lnTo>
                  <a:pt x="16322" y="11521"/>
                </a:lnTo>
                <a:lnTo>
                  <a:pt x="9601" y="9601"/>
                </a:lnTo>
                <a:lnTo>
                  <a:pt x="4800" y="4800"/>
                </a:lnTo>
                <a:lnTo>
                  <a:pt x="0" y="0"/>
                </a:lnTo>
                <a:lnTo>
                  <a:pt x="6720" y="31683"/>
                </a:lnTo>
                <a:lnTo>
                  <a:pt x="13426" y="32644"/>
                </a:lnTo>
                <a:lnTo>
                  <a:pt x="21332" y="32643"/>
                </a:lnTo>
                <a:lnTo>
                  <a:pt x="34058" y="31172"/>
                </a:lnTo>
                <a:lnTo>
                  <a:pt x="32644" y="11521"/>
                </a:lnTo>
                <a:lnTo>
                  <a:pt x="2496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7" name="object 557"/>
          <p:cNvSpPr/>
          <p:nvPr/>
        </p:nvSpPr>
        <p:spPr>
          <a:xfrm>
            <a:off x="4839446" y="5898108"/>
            <a:ext cx="6720" cy="67208"/>
          </a:xfrm>
          <a:custGeom>
            <a:avLst/>
            <a:gdLst/>
            <a:ahLst/>
            <a:cxnLst/>
            <a:rect l="l" t="t" r="r" b="b"/>
            <a:pathLst>
              <a:path w="6720" h="67208">
                <a:moveTo>
                  <a:pt x="6720" y="67208"/>
                </a:moveTo>
                <a:lnTo>
                  <a:pt x="5760" y="21122"/>
                </a:lnTo>
                <a:lnTo>
                  <a:pt x="4800" y="14401"/>
                </a:lnTo>
                <a:lnTo>
                  <a:pt x="3840" y="6720"/>
                </a:lnTo>
                <a:lnTo>
                  <a:pt x="2880" y="0"/>
                </a:lnTo>
                <a:lnTo>
                  <a:pt x="0" y="63367"/>
                </a:lnTo>
                <a:lnTo>
                  <a:pt x="6720" y="672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8" name="object 558"/>
          <p:cNvSpPr/>
          <p:nvPr/>
        </p:nvSpPr>
        <p:spPr>
          <a:xfrm>
            <a:off x="4814483" y="5744519"/>
            <a:ext cx="134401" cy="227517"/>
          </a:xfrm>
          <a:custGeom>
            <a:avLst/>
            <a:gdLst/>
            <a:ahLst/>
            <a:cxnLst/>
            <a:rect l="l" t="t" r="r" b="b"/>
            <a:pathLst>
              <a:path w="134401" h="227517">
                <a:moveTo>
                  <a:pt x="46129" y="226296"/>
                </a:moveTo>
                <a:lnTo>
                  <a:pt x="59527" y="227517"/>
                </a:lnTo>
                <a:lnTo>
                  <a:pt x="62148" y="227447"/>
                </a:lnTo>
                <a:lnTo>
                  <a:pt x="74926" y="225102"/>
                </a:lnTo>
                <a:lnTo>
                  <a:pt x="86395" y="219836"/>
                </a:lnTo>
                <a:lnTo>
                  <a:pt x="90822" y="217238"/>
                </a:lnTo>
                <a:lnTo>
                  <a:pt x="100821" y="210005"/>
                </a:lnTo>
                <a:lnTo>
                  <a:pt x="110398" y="200634"/>
                </a:lnTo>
                <a:lnTo>
                  <a:pt x="110398" y="221741"/>
                </a:lnTo>
                <a:lnTo>
                  <a:pt x="111358" y="222717"/>
                </a:lnTo>
                <a:lnTo>
                  <a:pt x="112318" y="223677"/>
                </a:lnTo>
                <a:lnTo>
                  <a:pt x="113278" y="223677"/>
                </a:lnTo>
                <a:lnTo>
                  <a:pt x="114239" y="224637"/>
                </a:lnTo>
                <a:lnTo>
                  <a:pt x="130561" y="224637"/>
                </a:lnTo>
                <a:lnTo>
                  <a:pt x="131521" y="223677"/>
                </a:lnTo>
                <a:lnTo>
                  <a:pt x="132481" y="223677"/>
                </a:lnTo>
                <a:lnTo>
                  <a:pt x="133441" y="222717"/>
                </a:lnTo>
                <a:lnTo>
                  <a:pt x="134401" y="221741"/>
                </a:lnTo>
                <a:lnTo>
                  <a:pt x="134401" y="4800"/>
                </a:lnTo>
                <a:lnTo>
                  <a:pt x="133441" y="3840"/>
                </a:lnTo>
                <a:lnTo>
                  <a:pt x="133441" y="2880"/>
                </a:lnTo>
                <a:lnTo>
                  <a:pt x="132481" y="1920"/>
                </a:lnTo>
                <a:lnTo>
                  <a:pt x="131521" y="1920"/>
                </a:lnTo>
                <a:lnTo>
                  <a:pt x="130561" y="960"/>
                </a:lnTo>
                <a:lnTo>
                  <a:pt x="126720" y="960"/>
                </a:lnTo>
                <a:lnTo>
                  <a:pt x="125760" y="0"/>
                </a:lnTo>
                <a:lnTo>
                  <a:pt x="115199" y="0"/>
                </a:lnTo>
                <a:lnTo>
                  <a:pt x="114239" y="960"/>
                </a:lnTo>
                <a:lnTo>
                  <a:pt x="111358" y="960"/>
                </a:lnTo>
                <a:lnTo>
                  <a:pt x="110398" y="1920"/>
                </a:lnTo>
                <a:lnTo>
                  <a:pt x="108478" y="1920"/>
                </a:lnTo>
                <a:lnTo>
                  <a:pt x="108478" y="2880"/>
                </a:lnTo>
                <a:lnTo>
                  <a:pt x="107518" y="2880"/>
                </a:lnTo>
                <a:lnTo>
                  <a:pt x="107518" y="89275"/>
                </a:lnTo>
                <a:lnTo>
                  <a:pt x="106409" y="88305"/>
                </a:lnTo>
                <a:lnTo>
                  <a:pt x="96096" y="79635"/>
                </a:lnTo>
                <a:lnTo>
                  <a:pt x="86395" y="72953"/>
                </a:lnTo>
                <a:lnTo>
                  <a:pt x="78729" y="69113"/>
                </a:lnTo>
                <a:lnTo>
                  <a:pt x="71048" y="67193"/>
                </a:lnTo>
                <a:lnTo>
                  <a:pt x="63367" y="67193"/>
                </a:lnTo>
                <a:lnTo>
                  <a:pt x="59818" y="67268"/>
                </a:lnTo>
                <a:lnTo>
                  <a:pt x="46790" y="69143"/>
                </a:lnTo>
                <a:lnTo>
                  <a:pt x="35524" y="73913"/>
                </a:lnTo>
                <a:lnTo>
                  <a:pt x="27843" y="77754"/>
                </a:lnTo>
                <a:lnTo>
                  <a:pt x="21122" y="82555"/>
                </a:lnTo>
                <a:lnTo>
                  <a:pt x="16322" y="89275"/>
                </a:lnTo>
                <a:lnTo>
                  <a:pt x="14579" y="91713"/>
                </a:lnTo>
                <a:lnTo>
                  <a:pt x="8537" y="102878"/>
                </a:lnTo>
                <a:lnTo>
                  <a:pt x="4815" y="115199"/>
                </a:lnTo>
                <a:lnTo>
                  <a:pt x="2837" y="123332"/>
                </a:lnTo>
                <a:lnTo>
                  <a:pt x="761" y="135913"/>
                </a:lnTo>
                <a:lnTo>
                  <a:pt x="0" y="148788"/>
                </a:lnTo>
                <a:lnTo>
                  <a:pt x="99" y="154823"/>
                </a:lnTo>
                <a:lnTo>
                  <a:pt x="1205" y="167565"/>
                </a:lnTo>
                <a:lnTo>
                  <a:pt x="3840" y="179511"/>
                </a:lnTo>
                <a:lnTo>
                  <a:pt x="4144" y="180947"/>
                </a:lnTo>
                <a:lnTo>
                  <a:pt x="8176" y="193327"/>
                </a:lnTo>
                <a:lnTo>
                  <a:pt x="13441" y="204475"/>
                </a:lnTo>
                <a:lnTo>
                  <a:pt x="18242" y="211195"/>
                </a:lnTo>
                <a:lnTo>
                  <a:pt x="24963" y="216956"/>
                </a:lnTo>
                <a:lnTo>
                  <a:pt x="27843" y="153588"/>
                </a:lnTo>
                <a:lnTo>
                  <a:pt x="27843" y="139202"/>
                </a:lnTo>
                <a:lnTo>
                  <a:pt x="28803" y="132481"/>
                </a:lnTo>
                <a:lnTo>
                  <a:pt x="29763" y="125760"/>
                </a:lnTo>
                <a:lnTo>
                  <a:pt x="31683" y="119039"/>
                </a:lnTo>
                <a:lnTo>
                  <a:pt x="33604" y="113278"/>
                </a:lnTo>
                <a:lnTo>
                  <a:pt x="36484" y="108478"/>
                </a:lnTo>
                <a:lnTo>
                  <a:pt x="39364" y="102717"/>
                </a:lnTo>
                <a:lnTo>
                  <a:pt x="43205" y="98877"/>
                </a:lnTo>
                <a:lnTo>
                  <a:pt x="48005" y="95036"/>
                </a:lnTo>
                <a:lnTo>
                  <a:pt x="52806" y="92156"/>
                </a:lnTo>
                <a:lnTo>
                  <a:pt x="58567" y="90236"/>
                </a:lnTo>
                <a:lnTo>
                  <a:pt x="72969" y="90236"/>
                </a:lnTo>
                <a:lnTo>
                  <a:pt x="79674" y="93116"/>
                </a:lnTo>
                <a:lnTo>
                  <a:pt x="86395" y="97916"/>
                </a:lnTo>
                <a:lnTo>
                  <a:pt x="89022" y="99889"/>
                </a:lnTo>
                <a:lnTo>
                  <a:pt x="97968" y="107894"/>
                </a:lnTo>
                <a:lnTo>
                  <a:pt x="107518" y="118079"/>
                </a:lnTo>
                <a:lnTo>
                  <a:pt x="107518" y="175671"/>
                </a:lnTo>
                <a:lnTo>
                  <a:pt x="102732" y="181432"/>
                </a:lnTo>
                <a:lnTo>
                  <a:pt x="98892" y="186232"/>
                </a:lnTo>
                <a:lnTo>
                  <a:pt x="95051" y="189113"/>
                </a:lnTo>
                <a:lnTo>
                  <a:pt x="91211" y="192953"/>
                </a:lnTo>
                <a:lnTo>
                  <a:pt x="88331" y="195833"/>
                </a:lnTo>
                <a:lnTo>
                  <a:pt x="84490" y="197754"/>
                </a:lnTo>
                <a:lnTo>
                  <a:pt x="80650" y="200634"/>
                </a:lnTo>
                <a:lnTo>
                  <a:pt x="77769" y="201594"/>
                </a:lnTo>
                <a:lnTo>
                  <a:pt x="73929" y="202554"/>
                </a:lnTo>
                <a:lnTo>
                  <a:pt x="71048" y="203514"/>
                </a:lnTo>
                <a:lnTo>
                  <a:pt x="67208" y="204475"/>
                </a:lnTo>
                <a:lnTo>
                  <a:pt x="56647" y="204475"/>
                </a:lnTo>
                <a:lnTo>
                  <a:pt x="50886" y="202554"/>
                </a:lnTo>
                <a:lnTo>
                  <a:pt x="47045" y="199674"/>
                </a:lnTo>
                <a:lnTo>
                  <a:pt x="42245" y="195833"/>
                </a:lnTo>
                <a:lnTo>
                  <a:pt x="38404" y="191993"/>
                </a:lnTo>
                <a:lnTo>
                  <a:pt x="35524" y="186232"/>
                </a:lnTo>
                <a:lnTo>
                  <a:pt x="32644" y="181432"/>
                </a:lnTo>
                <a:lnTo>
                  <a:pt x="30723" y="174711"/>
                </a:lnTo>
                <a:lnTo>
                  <a:pt x="31683" y="220797"/>
                </a:lnTo>
                <a:lnTo>
                  <a:pt x="34365" y="222314"/>
                </a:lnTo>
                <a:lnTo>
                  <a:pt x="46129" y="2262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9" name="object 559"/>
          <p:cNvSpPr/>
          <p:nvPr/>
        </p:nvSpPr>
        <p:spPr>
          <a:xfrm>
            <a:off x="4994970" y="5754121"/>
            <a:ext cx="32628" cy="32644"/>
          </a:xfrm>
          <a:custGeom>
            <a:avLst/>
            <a:gdLst/>
            <a:ahLst/>
            <a:cxnLst/>
            <a:rect l="l" t="t" r="r" b="b"/>
            <a:pathLst>
              <a:path w="32628" h="32644">
                <a:moveTo>
                  <a:pt x="32628" y="16306"/>
                </a:moveTo>
                <a:lnTo>
                  <a:pt x="32628" y="10561"/>
                </a:lnTo>
                <a:lnTo>
                  <a:pt x="31668" y="5760"/>
                </a:lnTo>
                <a:lnTo>
                  <a:pt x="28788" y="3840"/>
                </a:lnTo>
                <a:lnTo>
                  <a:pt x="26868" y="1920"/>
                </a:lnTo>
                <a:lnTo>
                  <a:pt x="22067" y="0"/>
                </a:lnTo>
                <a:lnTo>
                  <a:pt x="9601" y="0"/>
                </a:lnTo>
                <a:lnTo>
                  <a:pt x="5760" y="1920"/>
                </a:lnTo>
                <a:lnTo>
                  <a:pt x="2880" y="3840"/>
                </a:lnTo>
                <a:lnTo>
                  <a:pt x="944" y="5760"/>
                </a:lnTo>
                <a:lnTo>
                  <a:pt x="0" y="10561"/>
                </a:lnTo>
                <a:lnTo>
                  <a:pt x="0" y="23042"/>
                </a:lnTo>
                <a:lnTo>
                  <a:pt x="944" y="26868"/>
                </a:lnTo>
                <a:lnTo>
                  <a:pt x="2880" y="28803"/>
                </a:lnTo>
                <a:lnTo>
                  <a:pt x="5760" y="31683"/>
                </a:lnTo>
                <a:lnTo>
                  <a:pt x="9601" y="32644"/>
                </a:lnTo>
                <a:lnTo>
                  <a:pt x="22067" y="32644"/>
                </a:lnTo>
                <a:lnTo>
                  <a:pt x="26868" y="31683"/>
                </a:lnTo>
                <a:lnTo>
                  <a:pt x="28788" y="28803"/>
                </a:lnTo>
                <a:lnTo>
                  <a:pt x="31668" y="26868"/>
                </a:lnTo>
                <a:lnTo>
                  <a:pt x="32628" y="22082"/>
                </a:lnTo>
                <a:lnTo>
                  <a:pt x="32628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0" name="object 560"/>
          <p:cNvSpPr/>
          <p:nvPr/>
        </p:nvSpPr>
        <p:spPr>
          <a:xfrm>
            <a:off x="4997851" y="5814593"/>
            <a:ext cx="26868" cy="154564"/>
          </a:xfrm>
          <a:custGeom>
            <a:avLst/>
            <a:gdLst/>
            <a:ahLst/>
            <a:cxnLst/>
            <a:rect l="l" t="t" r="r" b="b"/>
            <a:pathLst>
              <a:path w="26868" h="154564">
                <a:moveTo>
                  <a:pt x="24947" y="1920"/>
                </a:moveTo>
                <a:lnTo>
                  <a:pt x="24947" y="960"/>
                </a:lnTo>
                <a:lnTo>
                  <a:pt x="23027" y="960"/>
                </a:lnTo>
                <a:lnTo>
                  <a:pt x="21122" y="0"/>
                </a:lnTo>
                <a:lnTo>
                  <a:pt x="4785" y="0"/>
                </a:lnTo>
                <a:lnTo>
                  <a:pt x="3840" y="960"/>
                </a:lnTo>
                <a:lnTo>
                  <a:pt x="2880" y="960"/>
                </a:lnTo>
                <a:lnTo>
                  <a:pt x="1904" y="1920"/>
                </a:lnTo>
                <a:lnTo>
                  <a:pt x="944" y="1920"/>
                </a:lnTo>
                <a:lnTo>
                  <a:pt x="0" y="2880"/>
                </a:lnTo>
                <a:lnTo>
                  <a:pt x="0" y="152643"/>
                </a:lnTo>
                <a:lnTo>
                  <a:pt x="944" y="152643"/>
                </a:lnTo>
                <a:lnTo>
                  <a:pt x="1904" y="153603"/>
                </a:lnTo>
                <a:lnTo>
                  <a:pt x="2880" y="153603"/>
                </a:lnTo>
                <a:lnTo>
                  <a:pt x="3840" y="154564"/>
                </a:lnTo>
                <a:lnTo>
                  <a:pt x="21122" y="154564"/>
                </a:lnTo>
                <a:lnTo>
                  <a:pt x="23027" y="153603"/>
                </a:lnTo>
                <a:lnTo>
                  <a:pt x="24947" y="153603"/>
                </a:lnTo>
                <a:lnTo>
                  <a:pt x="25908" y="152643"/>
                </a:lnTo>
                <a:lnTo>
                  <a:pt x="25908" y="151668"/>
                </a:lnTo>
                <a:lnTo>
                  <a:pt x="26868" y="150723"/>
                </a:lnTo>
                <a:lnTo>
                  <a:pt x="26868" y="3840"/>
                </a:lnTo>
                <a:lnTo>
                  <a:pt x="25908" y="3840"/>
                </a:lnTo>
                <a:lnTo>
                  <a:pt x="25908" y="2880"/>
                </a:lnTo>
                <a:lnTo>
                  <a:pt x="24947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1" name="object 561"/>
          <p:cNvSpPr/>
          <p:nvPr/>
        </p:nvSpPr>
        <p:spPr>
          <a:xfrm>
            <a:off x="5057363" y="5812673"/>
            <a:ext cx="137266" cy="215036"/>
          </a:xfrm>
          <a:custGeom>
            <a:avLst/>
            <a:gdLst/>
            <a:ahLst/>
            <a:cxnLst/>
            <a:rect l="l" t="t" r="r" b="b"/>
            <a:pathLst>
              <a:path w="137266" h="215036">
                <a:moveTo>
                  <a:pt x="27843" y="162245"/>
                </a:moveTo>
                <a:lnTo>
                  <a:pt x="28803" y="114239"/>
                </a:lnTo>
                <a:lnTo>
                  <a:pt x="28803" y="107518"/>
                </a:lnTo>
                <a:lnTo>
                  <a:pt x="29763" y="104637"/>
                </a:lnTo>
                <a:lnTo>
                  <a:pt x="30723" y="101757"/>
                </a:lnTo>
                <a:lnTo>
                  <a:pt x="32628" y="99837"/>
                </a:lnTo>
                <a:lnTo>
                  <a:pt x="33604" y="97916"/>
                </a:lnTo>
                <a:lnTo>
                  <a:pt x="34564" y="62407"/>
                </a:lnTo>
                <a:lnTo>
                  <a:pt x="34564" y="44165"/>
                </a:lnTo>
                <a:lnTo>
                  <a:pt x="35524" y="40325"/>
                </a:lnTo>
                <a:lnTo>
                  <a:pt x="37444" y="36484"/>
                </a:lnTo>
                <a:lnTo>
                  <a:pt x="39349" y="32644"/>
                </a:lnTo>
                <a:lnTo>
                  <a:pt x="41285" y="29763"/>
                </a:lnTo>
                <a:lnTo>
                  <a:pt x="44150" y="26883"/>
                </a:lnTo>
                <a:lnTo>
                  <a:pt x="47030" y="24002"/>
                </a:lnTo>
                <a:lnTo>
                  <a:pt x="50871" y="23042"/>
                </a:lnTo>
                <a:lnTo>
                  <a:pt x="54711" y="21122"/>
                </a:lnTo>
                <a:lnTo>
                  <a:pt x="59527" y="20162"/>
                </a:lnTo>
                <a:lnTo>
                  <a:pt x="74874" y="20162"/>
                </a:lnTo>
                <a:lnTo>
                  <a:pt x="82555" y="23042"/>
                </a:lnTo>
                <a:lnTo>
                  <a:pt x="87355" y="28803"/>
                </a:lnTo>
                <a:lnTo>
                  <a:pt x="93116" y="33604"/>
                </a:lnTo>
                <a:lnTo>
                  <a:pt x="95996" y="41285"/>
                </a:lnTo>
                <a:lnTo>
                  <a:pt x="95996" y="55671"/>
                </a:lnTo>
                <a:lnTo>
                  <a:pt x="95036" y="59512"/>
                </a:lnTo>
                <a:lnTo>
                  <a:pt x="94076" y="63367"/>
                </a:lnTo>
                <a:lnTo>
                  <a:pt x="93116" y="67208"/>
                </a:lnTo>
                <a:lnTo>
                  <a:pt x="91196" y="71048"/>
                </a:lnTo>
                <a:lnTo>
                  <a:pt x="88315" y="73913"/>
                </a:lnTo>
                <a:lnTo>
                  <a:pt x="85435" y="76794"/>
                </a:lnTo>
                <a:lnTo>
                  <a:pt x="82555" y="79674"/>
                </a:lnTo>
                <a:lnTo>
                  <a:pt x="78714" y="80634"/>
                </a:lnTo>
                <a:lnTo>
                  <a:pt x="74874" y="82570"/>
                </a:lnTo>
                <a:lnTo>
                  <a:pt x="70073" y="83515"/>
                </a:lnTo>
                <a:lnTo>
                  <a:pt x="55686" y="83515"/>
                </a:lnTo>
                <a:lnTo>
                  <a:pt x="48005" y="80634"/>
                </a:lnTo>
                <a:lnTo>
                  <a:pt x="43190" y="99837"/>
                </a:lnTo>
                <a:lnTo>
                  <a:pt x="48005" y="101757"/>
                </a:lnTo>
                <a:lnTo>
                  <a:pt x="53751" y="102717"/>
                </a:lnTo>
                <a:lnTo>
                  <a:pt x="59527" y="103677"/>
                </a:lnTo>
                <a:lnTo>
                  <a:pt x="73913" y="103677"/>
                </a:lnTo>
                <a:lnTo>
                  <a:pt x="81594" y="102717"/>
                </a:lnTo>
                <a:lnTo>
                  <a:pt x="88315" y="99837"/>
                </a:lnTo>
                <a:lnTo>
                  <a:pt x="95036" y="97916"/>
                </a:lnTo>
                <a:lnTo>
                  <a:pt x="100797" y="94076"/>
                </a:lnTo>
                <a:lnTo>
                  <a:pt x="105597" y="90236"/>
                </a:lnTo>
                <a:lnTo>
                  <a:pt x="111358" y="85435"/>
                </a:lnTo>
                <a:lnTo>
                  <a:pt x="115199" y="79674"/>
                </a:lnTo>
                <a:lnTo>
                  <a:pt x="117119" y="73913"/>
                </a:lnTo>
                <a:lnTo>
                  <a:pt x="119999" y="67208"/>
                </a:lnTo>
                <a:lnTo>
                  <a:pt x="121919" y="59512"/>
                </a:lnTo>
                <a:lnTo>
                  <a:pt x="121919" y="46085"/>
                </a:lnTo>
                <a:lnTo>
                  <a:pt x="120959" y="41285"/>
                </a:lnTo>
                <a:lnTo>
                  <a:pt x="119039" y="36484"/>
                </a:lnTo>
                <a:lnTo>
                  <a:pt x="118079" y="31683"/>
                </a:lnTo>
                <a:lnTo>
                  <a:pt x="115199" y="27843"/>
                </a:lnTo>
                <a:lnTo>
                  <a:pt x="111358" y="24002"/>
                </a:lnTo>
                <a:lnTo>
                  <a:pt x="133441" y="24002"/>
                </a:lnTo>
                <a:lnTo>
                  <a:pt x="135361" y="23042"/>
                </a:lnTo>
                <a:lnTo>
                  <a:pt x="136321" y="21122"/>
                </a:lnTo>
                <a:lnTo>
                  <a:pt x="137266" y="20162"/>
                </a:lnTo>
                <a:lnTo>
                  <a:pt x="137266" y="6720"/>
                </a:lnTo>
                <a:lnTo>
                  <a:pt x="136321" y="5760"/>
                </a:lnTo>
                <a:lnTo>
                  <a:pt x="135361" y="2880"/>
                </a:lnTo>
                <a:lnTo>
                  <a:pt x="88315" y="2880"/>
                </a:lnTo>
                <a:lnTo>
                  <a:pt x="84475" y="1920"/>
                </a:lnTo>
                <a:lnTo>
                  <a:pt x="81594" y="960"/>
                </a:lnTo>
                <a:lnTo>
                  <a:pt x="77754" y="960"/>
                </a:lnTo>
                <a:lnTo>
                  <a:pt x="73913" y="0"/>
                </a:lnTo>
                <a:lnTo>
                  <a:pt x="56631" y="0"/>
                </a:lnTo>
                <a:lnTo>
                  <a:pt x="48966" y="960"/>
                </a:lnTo>
                <a:lnTo>
                  <a:pt x="42245" y="3840"/>
                </a:lnTo>
                <a:lnTo>
                  <a:pt x="35524" y="5760"/>
                </a:lnTo>
                <a:lnTo>
                  <a:pt x="29763" y="9601"/>
                </a:lnTo>
                <a:lnTo>
                  <a:pt x="24963" y="13441"/>
                </a:lnTo>
                <a:lnTo>
                  <a:pt x="19202" y="18242"/>
                </a:lnTo>
                <a:lnTo>
                  <a:pt x="15361" y="24002"/>
                </a:lnTo>
                <a:lnTo>
                  <a:pt x="12481" y="30723"/>
                </a:lnTo>
                <a:lnTo>
                  <a:pt x="9601" y="37444"/>
                </a:lnTo>
                <a:lnTo>
                  <a:pt x="8641" y="44165"/>
                </a:lnTo>
                <a:lnTo>
                  <a:pt x="8641" y="59512"/>
                </a:lnTo>
                <a:lnTo>
                  <a:pt x="9601" y="66233"/>
                </a:lnTo>
                <a:lnTo>
                  <a:pt x="11521" y="71048"/>
                </a:lnTo>
                <a:lnTo>
                  <a:pt x="13441" y="75849"/>
                </a:lnTo>
                <a:lnTo>
                  <a:pt x="16322" y="80634"/>
                </a:lnTo>
                <a:lnTo>
                  <a:pt x="19202" y="84475"/>
                </a:lnTo>
                <a:lnTo>
                  <a:pt x="15361" y="88315"/>
                </a:lnTo>
                <a:lnTo>
                  <a:pt x="12481" y="93116"/>
                </a:lnTo>
                <a:lnTo>
                  <a:pt x="9601" y="97916"/>
                </a:lnTo>
                <a:lnTo>
                  <a:pt x="6720" y="103677"/>
                </a:lnTo>
                <a:lnTo>
                  <a:pt x="5760" y="109438"/>
                </a:lnTo>
                <a:lnTo>
                  <a:pt x="5760" y="120959"/>
                </a:lnTo>
                <a:lnTo>
                  <a:pt x="6720" y="124800"/>
                </a:lnTo>
                <a:lnTo>
                  <a:pt x="9601" y="128640"/>
                </a:lnTo>
                <a:lnTo>
                  <a:pt x="11521" y="133441"/>
                </a:lnTo>
                <a:lnTo>
                  <a:pt x="15361" y="136321"/>
                </a:lnTo>
                <a:lnTo>
                  <a:pt x="21122" y="139202"/>
                </a:lnTo>
                <a:lnTo>
                  <a:pt x="17282" y="142082"/>
                </a:lnTo>
                <a:lnTo>
                  <a:pt x="14401" y="144962"/>
                </a:lnTo>
                <a:lnTo>
                  <a:pt x="11521" y="146883"/>
                </a:lnTo>
                <a:lnTo>
                  <a:pt x="9601" y="149763"/>
                </a:lnTo>
                <a:lnTo>
                  <a:pt x="6720" y="152643"/>
                </a:lnTo>
                <a:lnTo>
                  <a:pt x="4800" y="155524"/>
                </a:lnTo>
                <a:lnTo>
                  <a:pt x="3840" y="159364"/>
                </a:lnTo>
                <a:lnTo>
                  <a:pt x="1920" y="162245"/>
                </a:lnTo>
                <a:lnTo>
                  <a:pt x="960" y="165125"/>
                </a:lnTo>
                <a:lnTo>
                  <a:pt x="0" y="168965"/>
                </a:lnTo>
                <a:lnTo>
                  <a:pt x="0" y="181432"/>
                </a:lnTo>
                <a:lnTo>
                  <a:pt x="960" y="186232"/>
                </a:lnTo>
                <a:lnTo>
                  <a:pt x="3840" y="191033"/>
                </a:lnTo>
                <a:lnTo>
                  <a:pt x="5760" y="195834"/>
                </a:lnTo>
                <a:lnTo>
                  <a:pt x="9601" y="200634"/>
                </a:lnTo>
                <a:lnTo>
                  <a:pt x="15361" y="203514"/>
                </a:lnTo>
                <a:lnTo>
                  <a:pt x="20162" y="207355"/>
                </a:lnTo>
                <a:lnTo>
                  <a:pt x="26883" y="210235"/>
                </a:lnTo>
                <a:lnTo>
                  <a:pt x="35524" y="212156"/>
                </a:lnTo>
                <a:lnTo>
                  <a:pt x="39166" y="212956"/>
                </a:lnTo>
                <a:lnTo>
                  <a:pt x="51254" y="214516"/>
                </a:lnTo>
                <a:lnTo>
                  <a:pt x="65272" y="215036"/>
                </a:lnTo>
                <a:lnTo>
                  <a:pt x="72677" y="214812"/>
                </a:lnTo>
                <a:lnTo>
                  <a:pt x="85729" y="213367"/>
                </a:lnTo>
                <a:lnTo>
                  <a:pt x="86395" y="191993"/>
                </a:lnTo>
                <a:lnTo>
                  <a:pt x="81594" y="193913"/>
                </a:lnTo>
                <a:lnTo>
                  <a:pt x="74874" y="194873"/>
                </a:lnTo>
                <a:lnTo>
                  <a:pt x="66233" y="194873"/>
                </a:lnTo>
                <a:lnTo>
                  <a:pt x="60384" y="194722"/>
                </a:lnTo>
                <a:lnTo>
                  <a:pt x="47203" y="192928"/>
                </a:lnTo>
                <a:lnTo>
                  <a:pt x="36469" y="189113"/>
                </a:lnTo>
                <a:lnTo>
                  <a:pt x="29763" y="185272"/>
                </a:lnTo>
                <a:lnTo>
                  <a:pt x="25923" y="180487"/>
                </a:lnTo>
                <a:lnTo>
                  <a:pt x="25923" y="170870"/>
                </a:lnTo>
                <a:lnTo>
                  <a:pt x="26883" y="168965"/>
                </a:lnTo>
                <a:lnTo>
                  <a:pt x="26883" y="166085"/>
                </a:lnTo>
                <a:lnTo>
                  <a:pt x="27843" y="164150"/>
                </a:lnTo>
                <a:lnTo>
                  <a:pt x="27843" y="16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2" name="object 562"/>
          <p:cNvSpPr/>
          <p:nvPr/>
        </p:nvSpPr>
        <p:spPr>
          <a:xfrm>
            <a:off x="5090967" y="5875080"/>
            <a:ext cx="14401" cy="37429"/>
          </a:xfrm>
          <a:custGeom>
            <a:avLst/>
            <a:gdLst/>
            <a:ahLst/>
            <a:cxnLst/>
            <a:rect l="l" t="t" r="r" b="b"/>
            <a:pathLst>
              <a:path w="14401" h="37429">
                <a:moveTo>
                  <a:pt x="960" y="0"/>
                </a:moveTo>
                <a:lnTo>
                  <a:pt x="0" y="35509"/>
                </a:lnTo>
                <a:lnTo>
                  <a:pt x="1920" y="33588"/>
                </a:lnTo>
                <a:lnTo>
                  <a:pt x="4800" y="35509"/>
                </a:lnTo>
                <a:lnTo>
                  <a:pt x="9585" y="37429"/>
                </a:lnTo>
                <a:lnTo>
                  <a:pt x="14401" y="18227"/>
                </a:lnTo>
                <a:lnTo>
                  <a:pt x="8641" y="12481"/>
                </a:lnTo>
                <a:lnTo>
                  <a:pt x="2865" y="7665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3" name="object 563"/>
          <p:cNvSpPr/>
          <p:nvPr/>
        </p:nvSpPr>
        <p:spPr>
          <a:xfrm>
            <a:off x="5085207" y="5926912"/>
            <a:ext cx="108478" cy="99128"/>
          </a:xfrm>
          <a:custGeom>
            <a:avLst/>
            <a:gdLst/>
            <a:ahLst/>
            <a:cxnLst/>
            <a:rect l="l" t="t" r="r" b="b"/>
            <a:pathLst>
              <a:path w="108478" h="99128">
                <a:moveTo>
                  <a:pt x="77754" y="94076"/>
                </a:moveTo>
                <a:lnTo>
                  <a:pt x="85435" y="90236"/>
                </a:lnTo>
                <a:lnTo>
                  <a:pt x="91196" y="85435"/>
                </a:lnTo>
                <a:lnTo>
                  <a:pt x="96956" y="81594"/>
                </a:lnTo>
                <a:lnTo>
                  <a:pt x="100797" y="75834"/>
                </a:lnTo>
                <a:lnTo>
                  <a:pt x="103677" y="70088"/>
                </a:lnTo>
                <a:lnTo>
                  <a:pt x="106542" y="63352"/>
                </a:lnTo>
                <a:lnTo>
                  <a:pt x="108478" y="57591"/>
                </a:lnTo>
                <a:lnTo>
                  <a:pt x="108478" y="44165"/>
                </a:lnTo>
                <a:lnTo>
                  <a:pt x="106542" y="39349"/>
                </a:lnTo>
                <a:lnTo>
                  <a:pt x="104637" y="34564"/>
                </a:lnTo>
                <a:lnTo>
                  <a:pt x="101757" y="29763"/>
                </a:lnTo>
                <a:lnTo>
                  <a:pt x="98877" y="24963"/>
                </a:lnTo>
                <a:lnTo>
                  <a:pt x="94076" y="22082"/>
                </a:lnTo>
                <a:lnTo>
                  <a:pt x="89275" y="19202"/>
                </a:lnTo>
                <a:lnTo>
                  <a:pt x="84475" y="16322"/>
                </a:lnTo>
                <a:lnTo>
                  <a:pt x="78714" y="14401"/>
                </a:lnTo>
                <a:lnTo>
                  <a:pt x="71993" y="12481"/>
                </a:lnTo>
                <a:lnTo>
                  <a:pt x="65272" y="11521"/>
                </a:lnTo>
                <a:lnTo>
                  <a:pt x="58552" y="11521"/>
                </a:lnTo>
                <a:lnTo>
                  <a:pt x="20162" y="9601"/>
                </a:lnTo>
                <a:lnTo>
                  <a:pt x="14401" y="9601"/>
                </a:lnTo>
                <a:lnTo>
                  <a:pt x="10561" y="8641"/>
                </a:lnTo>
                <a:lnTo>
                  <a:pt x="6720" y="5760"/>
                </a:lnTo>
                <a:lnTo>
                  <a:pt x="2880" y="2880"/>
                </a:lnTo>
                <a:lnTo>
                  <a:pt x="960" y="0"/>
                </a:lnTo>
                <a:lnTo>
                  <a:pt x="0" y="48005"/>
                </a:lnTo>
                <a:lnTo>
                  <a:pt x="1920" y="46085"/>
                </a:lnTo>
                <a:lnTo>
                  <a:pt x="2880" y="43190"/>
                </a:lnTo>
                <a:lnTo>
                  <a:pt x="4785" y="41285"/>
                </a:lnTo>
                <a:lnTo>
                  <a:pt x="6720" y="39349"/>
                </a:lnTo>
                <a:lnTo>
                  <a:pt x="9601" y="36484"/>
                </a:lnTo>
                <a:lnTo>
                  <a:pt x="12466" y="33604"/>
                </a:lnTo>
                <a:lnTo>
                  <a:pt x="15346" y="30723"/>
                </a:lnTo>
                <a:lnTo>
                  <a:pt x="52791" y="32644"/>
                </a:lnTo>
                <a:lnTo>
                  <a:pt x="61432" y="32644"/>
                </a:lnTo>
                <a:lnTo>
                  <a:pt x="69113" y="34564"/>
                </a:lnTo>
                <a:lnTo>
                  <a:pt x="73913" y="38404"/>
                </a:lnTo>
                <a:lnTo>
                  <a:pt x="78714" y="41285"/>
                </a:lnTo>
                <a:lnTo>
                  <a:pt x="81594" y="46085"/>
                </a:lnTo>
                <a:lnTo>
                  <a:pt x="81594" y="55686"/>
                </a:lnTo>
                <a:lnTo>
                  <a:pt x="80634" y="59527"/>
                </a:lnTo>
                <a:lnTo>
                  <a:pt x="79674" y="62407"/>
                </a:lnTo>
                <a:lnTo>
                  <a:pt x="77754" y="66248"/>
                </a:lnTo>
                <a:lnTo>
                  <a:pt x="75834" y="69113"/>
                </a:lnTo>
                <a:lnTo>
                  <a:pt x="71993" y="71993"/>
                </a:lnTo>
                <a:lnTo>
                  <a:pt x="69113" y="73913"/>
                </a:lnTo>
                <a:lnTo>
                  <a:pt x="64312" y="76794"/>
                </a:lnTo>
                <a:lnTo>
                  <a:pt x="58552" y="77754"/>
                </a:lnTo>
                <a:lnTo>
                  <a:pt x="57885" y="99128"/>
                </a:lnTo>
                <a:lnTo>
                  <a:pt x="69113" y="96956"/>
                </a:lnTo>
                <a:lnTo>
                  <a:pt x="77754" y="940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4" name="object 564"/>
          <p:cNvSpPr/>
          <p:nvPr/>
        </p:nvSpPr>
        <p:spPr>
          <a:xfrm>
            <a:off x="5229194" y="5811713"/>
            <a:ext cx="215996" cy="157444"/>
          </a:xfrm>
          <a:custGeom>
            <a:avLst/>
            <a:gdLst/>
            <a:ahLst/>
            <a:cxnLst/>
            <a:rect l="l" t="t" r="r" b="b"/>
            <a:pathLst>
              <a:path w="215996" h="157444">
                <a:moveTo>
                  <a:pt x="209275" y="24002"/>
                </a:moveTo>
                <a:lnTo>
                  <a:pt x="204475" y="18242"/>
                </a:lnTo>
                <a:lnTo>
                  <a:pt x="200634" y="13441"/>
                </a:lnTo>
                <a:lnTo>
                  <a:pt x="195834" y="8641"/>
                </a:lnTo>
                <a:lnTo>
                  <a:pt x="189113" y="5760"/>
                </a:lnTo>
                <a:lnTo>
                  <a:pt x="183352" y="1920"/>
                </a:lnTo>
                <a:lnTo>
                  <a:pt x="175671" y="0"/>
                </a:lnTo>
                <a:lnTo>
                  <a:pt x="162229" y="0"/>
                </a:lnTo>
                <a:lnTo>
                  <a:pt x="158389" y="960"/>
                </a:lnTo>
                <a:lnTo>
                  <a:pt x="154548" y="1920"/>
                </a:lnTo>
                <a:lnTo>
                  <a:pt x="150723" y="2880"/>
                </a:lnTo>
                <a:lnTo>
                  <a:pt x="146883" y="4800"/>
                </a:lnTo>
                <a:lnTo>
                  <a:pt x="142082" y="6720"/>
                </a:lnTo>
                <a:lnTo>
                  <a:pt x="138242" y="9601"/>
                </a:lnTo>
                <a:lnTo>
                  <a:pt x="134401" y="12481"/>
                </a:lnTo>
                <a:lnTo>
                  <a:pt x="129600" y="15361"/>
                </a:lnTo>
                <a:lnTo>
                  <a:pt x="125760" y="19202"/>
                </a:lnTo>
                <a:lnTo>
                  <a:pt x="120959" y="24002"/>
                </a:lnTo>
                <a:lnTo>
                  <a:pt x="116159" y="28803"/>
                </a:lnTo>
                <a:lnTo>
                  <a:pt x="114239" y="24963"/>
                </a:lnTo>
                <a:lnTo>
                  <a:pt x="112318" y="21122"/>
                </a:lnTo>
                <a:lnTo>
                  <a:pt x="109438" y="17282"/>
                </a:lnTo>
                <a:lnTo>
                  <a:pt x="107518" y="14401"/>
                </a:lnTo>
                <a:lnTo>
                  <a:pt x="103677" y="10561"/>
                </a:lnTo>
                <a:lnTo>
                  <a:pt x="100797" y="8641"/>
                </a:lnTo>
                <a:lnTo>
                  <a:pt x="96956" y="5760"/>
                </a:lnTo>
                <a:lnTo>
                  <a:pt x="92156" y="3840"/>
                </a:lnTo>
                <a:lnTo>
                  <a:pt x="87355" y="2880"/>
                </a:lnTo>
                <a:lnTo>
                  <a:pt x="82555" y="960"/>
                </a:lnTo>
                <a:lnTo>
                  <a:pt x="77754" y="0"/>
                </a:lnTo>
                <a:lnTo>
                  <a:pt x="63352" y="0"/>
                </a:lnTo>
                <a:lnTo>
                  <a:pt x="55686" y="2880"/>
                </a:lnTo>
                <a:lnTo>
                  <a:pt x="48006" y="6720"/>
                </a:lnTo>
                <a:lnTo>
                  <a:pt x="43627" y="9660"/>
                </a:lnTo>
                <a:lnTo>
                  <a:pt x="34096" y="17326"/>
                </a:lnTo>
                <a:lnTo>
                  <a:pt x="24002" y="26883"/>
                </a:lnTo>
                <a:lnTo>
                  <a:pt x="24002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54548"/>
                </a:lnTo>
                <a:lnTo>
                  <a:pt x="960" y="155524"/>
                </a:lnTo>
                <a:lnTo>
                  <a:pt x="1920" y="156484"/>
                </a:lnTo>
                <a:lnTo>
                  <a:pt x="2880" y="156484"/>
                </a:lnTo>
                <a:lnTo>
                  <a:pt x="3840" y="157444"/>
                </a:lnTo>
                <a:lnTo>
                  <a:pt x="22082" y="157444"/>
                </a:lnTo>
                <a:lnTo>
                  <a:pt x="23042" y="156484"/>
                </a:lnTo>
                <a:lnTo>
                  <a:pt x="24963" y="156484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1846"/>
                </a:lnTo>
                <a:lnTo>
                  <a:pt x="29833" y="48241"/>
                </a:lnTo>
                <a:lnTo>
                  <a:pt x="38984" y="38156"/>
                </a:lnTo>
                <a:lnTo>
                  <a:pt x="47045" y="30723"/>
                </a:lnTo>
                <a:lnTo>
                  <a:pt x="53766" y="25923"/>
                </a:lnTo>
                <a:lnTo>
                  <a:pt x="59527" y="23042"/>
                </a:lnTo>
                <a:lnTo>
                  <a:pt x="71033" y="23042"/>
                </a:lnTo>
                <a:lnTo>
                  <a:pt x="74874" y="24002"/>
                </a:lnTo>
                <a:lnTo>
                  <a:pt x="78714" y="26883"/>
                </a:lnTo>
                <a:lnTo>
                  <a:pt x="82555" y="28803"/>
                </a:lnTo>
                <a:lnTo>
                  <a:pt x="85435" y="31683"/>
                </a:lnTo>
                <a:lnTo>
                  <a:pt x="87355" y="34564"/>
                </a:lnTo>
                <a:lnTo>
                  <a:pt x="90236" y="38404"/>
                </a:lnTo>
                <a:lnTo>
                  <a:pt x="92156" y="43205"/>
                </a:lnTo>
                <a:lnTo>
                  <a:pt x="93116" y="48005"/>
                </a:lnTo>
                <a:lnTo>
                  <a:pt x="94076" y="52806"/>
                </a:lnTo>
                <a:lnTo>
                  <a:pt x="95036" y="58567"/>
                </a:lnTo>
                <a:lnTo>
                  <a:pt x="95036" y="155524"/>
                </a:lnTo>
                <a:lnTo>
                  <a:pt x="95996" y="155524"/>
                </a:lnTo>
                <a:lnTo>
                  <a:pt x="95996" y="156484"/>
                </a:lnTo>
                <a:lnTo>
                  <a:pt x="96956" y="156484"/>
                </a:lnTo>
                <a:lnTo>
                  <a:pt x="98877" y="157444"/>
                </a:lnTo>
                <a:lnTo>
                  <a:pt x="116159" y="157444"/>
                </a:lnTo>
                <a:lnTo>
                  <a:pt x="117119" y="156484"/>
                </a:lnTo>
                <a:lnTo>
                  <a:pt x="119999" y="156484"/>
                </a:lnTo>
                <a:lnTo>
                  <a:pt x="119999" y="155524"/>
                </a:lnTo>
                <a:lnTo>
                  <a:pt x="120959" y="155524"/>
                </a:lnTo>
                <a:lnTo>
                  <a:pt x="120959" y="51846"/>
                </a:lnTo>
                <a:lnTo>
                  <a:pt x="124348" y="47724"/>
                </a:lnTo>
                <a:lnTo>
                  <a:pt x="133436" y="37961"/>
                </a:lnTo>
                <a:lnTo>
                  <a:pt x="142082" y="30723"/>
                </a:lnTo>
                <a:lnTo>
                  <a:pt x="147843" y="25923"/>
                </a:lnTo>
                <a:lnTo>
                  <a:pt x="154548" y="23042"/>
                </a:lnTo>
                <a:lnTo>
                  <a:pt x="165110" y="23042"/>
                </a:lnTo>
                <a:lnTo>
                  <a:pt x="169925" y="24002"/>
                </a:lnTo>
                <a:lnTo>
                  <a:pt x="172791" y="26883"/>
                </a:lnTo>
                <a:lnTo>
                  <a:pt x="176631" y="28803"/>
                </a:lnTo>
                <a:lnTo>
                  <a:pt x="180472" y="31683"/>
                </a:lnTo>
                <a:lnTo>
                  <a:pt x="184312" y="38404"/>
                </a:lnTo>
                <a:lnTo>
                  <a:pt x="186232" y="43205"/>
                </a:lnTo>
                <a:lnTo>
                  <a:pt x="187192" y="48005"/>
                </a:lnTo>
                <a:lnTo>
                  <a:pt x="188153" y="52806"/>
                </a:lnTo>
                <a:lnTo>
                  <a:pt x="189113" y="58567"/>
                </a:lnTo>
                <a:lnTo>
                  <a:pt x="189113" y="154548"/>
                </a:lnTo>
                <a:lnTo>
                  <a:pt x="190073" y="155524"/>
                </a:lnTo>
                <a:lnTo>
                  <a:pt x="191033" y="156484"/>
                </a:lnTo>
                <a:lnTo>
                  <a:pt x="191993" y="156484"/>
                </a:lnTo>
                <a:lnTo>
                  <a:pt x="192953" y="157444"/>
                </a:lnTo>
                <a:lnTo>
                  <a:pt x="211195" y="157444"/>
                </a:lnTo>
                <a:lnTo>
                  <a:pt x="212156" y="156484"/>
                </a:lnTo>
                <a:lnTo>
                  <a:pt x="214076" y="156484"/>
                </a:lnTo>
                <a:lnTo>
                  <a:pt x="215036" y="155524"/>
                </a:lnTo>
                <a:lnTo>
                  <a:pt x="215996" y="154548"/>
                </a:lnTo>
                <a:lnTo>
                  <a:pt x="215996" y="52806"/>
                </a:lnTo>
                <a:lnTo>
                  <a:pt x="215036" y="45125"/>
                </a:lnTo>
                <a:lnTo>
                  <a:pt x="213116" y="37444"/>
                </a:lnTo>
                <a:lnTo>
                  <a:pt x="212156" y="30723"/>
                </a:lnTo>
                <a:lnTo>
                  <a:pt x="209275" y="24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5" name="object 565"/>
          <p:cNvSpPr/>
          <p:nvPr/>
        </p:nvSpPr>
        <p:spPr>
          <a:xfrm>
            <a:off x="5482635" y="5811713"/>
            <a:ext cx="102717" cy="160324"/>
          </a:xfrm>
          <a:custGeom>
            <a:avLst/>
            <a:gdLst/>
            <a:ahLst/>
            <a:cxnLst/>
            <a:rect l="l" t="t" r="r" b="b"/>
            <a:pathLst>
              <a:path w="102717" h="160324">
                <a:moveTo>
                  <a:pt x="39349" y="1920"/>
                </a:moveTo>
                <a:lnTo>
                  <a:pt x="32628" y="3840"/>
                </a:lnTo>
                <a:lnTo>
                  <a:pt x="25923" y="6720"/>
                </a:lnTo>
                <a:lnTo>
                  <a:pt x="21107" y="9601"/>
                </a:lnTo>
                <a:lnTo>
                  <a:pt x="16306" y="13441"/>
                </a:lnTo>
                <a:lnTo>
                  <a:pt x="11521" y="17282"/>
                </a:lnTo>
                <a:lnTo>
                  <a:pt x="8641" y="22082"/>
                </a:lnTo>
                <a:lnTo>
                  <a:pt x="6705" y="26883"/>
                </a:lnTo>
                <a:lnTo>
                  <a:pt x="3840" y="32644"/>
                </a:lnTo>
                <a:lnTo>
                  <a:pt x="2865" y="37444"/>
                </a:lnTo>
                <a:lnTo>
                  <a:pt x="2865" y="49926"/>
                </a:lnTo>
                <a:lnTo>
                  <a:pt x="3840" y="55686"/>
                </a:lnTo>
                <a:lnTo>
                  <a:pt x="5745" y="60472"/>
                </a:lnTo>
                <a:lnTo>
                  <a:pt x="8641" y="64328"/>
                </a:lnTo>
                <a:lnTo>
                  <a:pt x="11521" y="69128"/>
                </a:lnTo>
                <a:lnTo>
                  <a:pt x="14386" y="72009"/>
                </a:lnTo>
                <a:lnTo>
                  <a:pt x="18242" y="75849"/>
                </a:lnTo>
                <a:lnTo>
                  <a:pt x="22082" y="78714"/>
                </a:lnTo>
                <a:lnTo>
                  <a:pt x="25923" y="80634"/>
                </a:lnTo>
                <a:lnTo>
                  <a:pt x="30708" y="82555"/>
                </a:lnTo>
                <a:lnTo>
                  <a:pt x="35509" y="84475"/>
                </a:lnTo>
                <a:lnTo>
                  <a:pt x="39349" y="86395"/>
                </a:lnTo>
                <a:lnTo>
                  <a:pt x="44150" y="88315"/>
                </a:lnTo>
                <a:lnTo>
                  <a:pt x="48950" y="90236"/>
                </a:lnTo>
                <a:lnTo>
                  <a:pt x="52791" y="92156"/>
                </a:lnTo>
                <a:lnTo>
                  <a:pt x="57591" y="94076"/>
                </a:lnTo>
                <a:lnTo>
                  <a:pt x="61432" y="95996"/>
                </a:lnTo>
                <a:lnTo>
                  <a:pt x="64312" y="97916"/>
                </a:lnTo>
                <a:lnTo>
                  <a:pt x="68153" y="99837"/>
                </a:lnTo>
                <a:lnTo>
                  <a:pt x="71033" y="102717"/>
                </a:lnTo>
                <a:lnTo>
                  <a:pt x="72953" y="104637"/>
                </a:lnTo>
                <a:lnTo>
                  <a:pt x="74874" y="107518"/>
                </a:lnTo>
                <a:lnTo>
                  <a:pt x="75834" y="111358"/>
                </a:lnTo>
                <a:lnTo>
                  <a:pt x="75834" y="119039"/>
                </a:lnTo>
                <a:lnTo>
                  <a:pt x="74874" y="122880"/>
                </a:lnTo>
                <a:lnTo>
                  <a:pt x="73913" y="125760"/>
                </a:lnTo>
                <a:lnTo>
                  <a:pt x="71993" y="128640"/>
                </a:lnTo>
                <a:lnTo>
                  <a:pt x="70073" y="131521"/>
                </a:lnTo>
                <a:lnTo>
                  <a:pt x="68153" y="133441"/>
                </a:lnTo>
                <a:lnTo>
                  <a:pt x="65272" y="135361"/>
                </a:lnTo>
                <a:lnTo>
                  <a:pt x="61432" y="136321"/>
                </a:lnTo>
                <a:lnTo>
                  <a:pt x="58552" y="137281"/>
                </a:lnTo>
                <a:lnTo>
                  <a:pt x="54711" y="138242"/>
                </a:lnTo>
                <a:lnTo>
                  <a:pt x="34549" y="138242"/>
                </a:lnTo>
                <a:lnTo>
                  <a:pt x="29748" y="136321"/>
                </a:lnTo>
                <a:lnTo>
                  <a:pt x="24947" y="135361"/>
                </a:lnTo>
                <a:lnTo>
                  <a:pt x="21107" y="133441"/>
                </a:lnTo>
                <a:lnTo>
                  <a:pt x="18242" y="131521"/>
                </a:lnTo>
                <a:lnTo>
                  <a:pt x="14386" y="129600"/>
                </a:lnTo>
                <a:lnTo>
                  <a:pt x="11521" y="128640"/>
                </a:lnTo>
                <a:lnTo>
                  <a:pt x="9585" y="126720"/>
                </a:lnTo>
                <a:lnTo>
                  <a:pt x="6705" y="125760"/>
                </a:lnTo>
                <a:lnTo>
                  <a:pt x="4800" y="124800"/>
                </a:lnTo>
                <a:lnTo>
                  <a:pt x="2865" y="124800"/>
                </a:lnTo>
                <a:lnTo>
                  <a:pt x="1920" y="125760"/>
                </a:lnTo>
                <a:lnTo>
                  <a:pt x="960" y="125760"/>
                </a:lnTo>
                <a:lnTo>
                  <a:pt x="960" y="126720"/>
                </a:lnTo>
                <a:lnTo>
                  <a:pt x="0" y="127680"/>
                </a:lnTo>
                <a:lnTo>
                  <a:pt x="0" y="144002"/>
                </a:lnTo>
                <a:lnTo>
                  <a:pt x="960" y="145923"/>
                </a:lnTo>
                <a:lnTo>
                  <a:pt x="1920" y="146883"/>
                </a:lnTo>
                <a:lnTo>
                  <a:pt x="2865" y="147843"/>
                </a:lnTo>
                <a:lnTo>
                  <a:pt x="3840" y="149763"/>
                </a:lnTo>
                <a:lnTo>
                  <a:pt x="5745" y="150723"/>
                </a:lnTo>
                <a:lnTo>
                  <a:pt x="8641" y="151683"/>
                </a:lnTo>
                <a:lnTo>
                  <a:pt x="11521" y="153603"/>
                </a:lnTo>
                <a:lnTo>
                  <a:pt x="14386" y="154548"/>
                </a:lnTo>
                <a:lnTo>
                  <a:pt x="18242" y="155524"/>
                </a:lnTo>
                <a:lnTo>
                  <a:pt x="22082" y="157444"/>
                </a:lnTo>
                <a:lnTo>
                  <a:pt x="25923" y="158389"/>
                </a:lnTo>
                <a:lnTo>
                  <a:pt x="30708" y="158389"/>
                </a:lnTo>
                <a:lnTo>
                  <a:pt x="35509" y="159364"/>
                </a:lnTo>
                <a:lnTo>
                  <a:pt x="40309" y="160324"/>
                </a:lnTo>
                <a:lnTo>
                  <a:pt x="53751" y="160324"/>
                </a:lnTo>
                <a:lnTo>
                  <a:pt x="61432" y="158389"/>
                </a:lnTo>
                <a:lnTo>
                  <a:pt x="68153" y="156484"/>
                </a:lnTo>
                <a:lnTo>
                  <a:pt x="75834" y="154548"/>
                </a:lnTo>
                <a:lnTo>
                  <a:pt x="81594" y="151683"/>
                </a:lnTo>
                <a:lnTo>
                  <a:pt x="86395" y="147843"/>
                </a:lnTo>
                <a:lnTo>
                  <a:pt x="92156" y="144002"/>
                </a:lnTo>
                <a:lnTo>
                  <a:pt x="95996" y="139202"/>
                </a:lnTo>
                <a:lnTo>
                  <a:pt x="97917" y="133441"/>
                </a:lnTo>
                <a:lnTo>
                  <a:pt x="100782" y="12768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57"/>
                </a:lnTo>
                <a:lnTo>
                  <a:pt x="98877" y="96956"/>
                </a:lnTo>
                <a:lnTo>
                  <a:pt x="96941" y="93116"/>
                </a:lnTo>
                <a:lnTo>
                  <a:pt x="94076" y="89275"/>
                </a:lnTo>
                <a:lnTo>
                  <a:pt x="91196" y="85435"/>
                </a:lnTo>
                <a:lnTo>
                  <a:pt x="87355" y="82555"/>
                </a:lnTo>
                <a:lnTo>
                  <a:pt x="83515" y="79689"/>
                </a:lnTo>
                <a:lnTo>
                  <a:pt x="78714" y="77754"/>
                </a:lnTo>
                <a:lnTo>
                  <a:pt x="74874" y="74874"/>
                </a:lnTo>
                <a:lnTo>
                  <a:pt x="70073" y="72969"/>
                </a:lnTo>
                <a:lnTo>
                  <a:pt x="65272" y="71033"/>
                </a:lnTo>
                <a:lnTo>
                  <a:pt x="60472" y="69128"/>
                </a:lnTo>
                <a:lnTo>
                  <a:pt x="56631" y="67193"/>
                </a:lnTo>
                <a:lnTo>
                  <a:pt x="51831" y="66248"/>
                </a:lnTo>
                <a:lnTo>
                  <a:pt x="47990" y="64328"/>
                </a:lnTo>
                <a:lnTo>
                  <a:pt x="43190" y="62407"/>
                </a:lnTo>
                <a:lnTo>
                  <a:pt x="40309" y="60472"/>
                </a:lnTo>
                <a:lnTo>
                  <a:pt x="36469" y="57607"/>
                </a:lnTo>
                <a:lnTo>
                  <a:pt x="33588" y="55686"/>
                </a:lnTo>
                <a:lnTo>
                  <a:pt x="31668" y="52806"/>
                </a:lnTo>
                <a:lnTo>
                  <a:pt x="29748" y="49926"/>
                </a:lnTo>
                <a:lnTo>
                  <a:pt x="28788" y="46085"/>
                </a:lnTo>
                <a:lnTo>
                  <a:pt x="28788" y="36484"/>
                </a:lnTo>
                <a:lnTo>
                  <a:pt x="30708" y="33604"/>
                </a:lnTo>
                <a:lnTo>
                  <a:pt x="31668" y="30723"/>
                </a:lnTo>
                <a:lnTo>
                  <a:pt x="33588" y="28803"/>
                </a:lnTo>
                <a:lnTo>
                  <a:pt x="35509" y="26883"/>
                </a:lnTo>
                <a:lnTo>
                  <a:pt x="37429" y="24963"/>
                </a:lnTo>
                <a:lnTo>
                  <a:pt x="40309" y="24002"/>
                </a:lnTo>
                <a:lnTo>
                  <a:pt x="44150" y="23042"/>
                </a:lnTo>
                <a:lnTo>
                  <a:pt x="47030" y="21122"/>
                </a:lnTo>
                <a:lnTo>
                  <a:pt x="60472" y="21122"/>
                </a:lnTo>
                <a:lnTo>
                  <a:pt x="65272" y="22082"/>
                </a:lnTo>
                <a:lnTo>
                  <a:pt x="69113" y="23042"/>
                </a:lnTo>
                <a:lnTo>
                  <a:pt x="72953" y="24002"/>
                </a:lnTo>
                <a:lnTo>
                  <a:pt x="76794" y="24963"/>
                </a:lnTo>
                <a:lnTo>
                  <a:pt x="79674" y="26883"/>
                </a:lnTo>
                <a:lnTo>
                  <a:pt x="82555" y="27843"/>
                </a:lnTo>
                <a:lnTo>
                  <a:pt x="84475" y="29763"/>
                </a:lnTo>
                <a:lnTo>
                  <a:pt x="86395" y="30723"/>
                </a:lnTo>
                <a:lnTo>
                  <a:pt x="88315" y="31683"/>
                </a:lnTo>
                <a:lnTo>
                  <a:pt x="90236" y="32644"/>
                </a:lnTo>
                <a:lnTo>
                  <a:pt x="91196" y="32644"/>
                </a:lnTo>
                <a:lnTo>
                  <a:pt x="92156" y="31683"/>
                </a:lnTo>
                <a:lnTo>
                  <a:pt x="93116" y="31683"/>
                </a:lnTo>
                <a:lnTo>
                  <a:pt x="93116" y="30723"/>
                </a:lnTo>
                <a:lnTo>
                  <a:pt x="94076" y="29763"/>
                </a:lnTo>
                <a:lnTo>
                  <a:pt x="94076" y="28803"/>
                </a:lnTo>
                <a:lnTo>
                  <a:pt x="95036" y="27843"/>
                </a:lnTo>
                <a:lnTo>
                  <a:pt x="95036" y="16322"/>
                </a:lnTo>
                <a:lnTo>
                  <a:pt x="94076" y="15361"/>
                </a:lnTo>
                <a:lnTo>
                  <a:pt x="94076" y="12481"/>
                </a:lnTo>
                <a:lnTo>
                  <a:pt x="93116" y="12481"/>
                </a:lnTo>
                <a:lnTo>
                  <a:pt x="93116" y="11521"/>
                </a:lnTo>
                <a:lnTo>
                  <a:pt x="92156" y="10561"/>
                </a:lnTo>
                <a:lnTo>
                  <a:pt x="91196" y="9601"/>
                </a:lnTo>
                <a:lnTo>
                  <a:pt x="90236" y="8641"/>
                </a:lnTo>
                <a:lnTo>
                  <a:pt x="88315" y="7680"/>
                </a:lnTo>
                <a:lnTo>
                  <a:pt x="86395" y="6720"/>
                </a:lnTo>
                <a:lnTo>
                  <a:pt x="83515" y="5760"/>
                </a:lnTo>
                <a:lnTo>
                  <a:pt x="81594" y="4800"/>
                </a:lnTo>
                <a:lnTo>
                  <a:pt x="78714" y="3840"/>
                </a:lnTo>
                <a:lnTo>
                  <a:pt x="74874" y="2880"/>
                </a:lnTo>
                <a:lnTo>
                  <a:pt x="71993" y="1920"/>
                </a:lnTo>
                <a:lnTo>
                  <a:pt x="68153" y="960"/>
                </a:lnTo>
                <a:lnTo>
                  <a:pt x="64312" y="960"/>
                </a:lnTo>
                <a:lnTo>
                  <a:pt x="59512" y="0"/>
                </a:lnTo>
                <a:lnTo>
                  <a:pt x="47030" y="0"/>
                </a:lnTo>
                <a:lnTo>
                  <a:pt x="39349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6" name="object 566"/>
          <p:cNvSpPr/>
          <p:nvPr/>
        </p:nvSpPr>
        <p:spPr>
          <a:xfrm>
            <a:off x="3928430" y="6959833"/>
            <a:ext cx="58567" cy="94076"/>
          </a:xfrm>
          <a:custGeom>
            <a:avLst/>
            <a:gdLst/>
            <a:ahLst/>
            <a:cxnLst/>
            <a:rect l="l" t="t" r="r" b="b"/>
            <a:pathLst>
              <a:path w="58567" h="94076">
                <a:moveTo>
                  <a:pt x="13456" y="74889"/>
                </a:moveTo>
                <a:lnTo>
                  <a:pt x="2895" y="72969"/>
                </a:lnTo>
                <a:lnTo>
                  <a:pt x="1935" y="80650"/>
                </a:lnTo>
                <a:lnTo>
                  <a:pt x="4800" y="85450"/>
                </a:lnTo>
                <a:lnTo>
                  <a:pt x="9616" y="89291"/>
                </a:lnTo>
                <a:lnTo>
                  <a:pt x="14401" y="92171"/>
                </a:lnTo>
                <a:lnTo>
                  <a:pt x="21122" y="94076"/>
                </a:lnTo>
                <a:lnTo>
                  <a:pt x="35524" y="94076"/>
                </a:lnTo>
                <a:lnTo>
                  <a:pt x="41285" y="93131"/>
                </a:lnTo>
                <a:lnTo>
                  <a:pt x="45125" y="90251"/>
                </a:lnTo>
                <a:lnTo>
                  <a:pt x="49926" y="88331"/>
                </a:lnTo>
                <a:lnTo>
                  <a:pt x="53766" y="84490"/>
                </a:lnTo>
                <a:lnTo>
                  <a:pt x="55686" y="80650"/>
                </a:lnTo>
                <a:lnTo>
                  <a:pt x="57607" y="75849"/>
                </a:lnTo>
                <a:lnTo>
                  <a:pt x="58567" y="69128"/>
                </a:lnTo>
                <a:lnTo>
                  <a:pt x="58567" y="960"/>
                </a:lnTo>
                <a:lnTo>
                  <a:pt x="48005" y="960"/>
                </a:lnTo>
                <a:lnTo>
                  <a:pt x="48005" y="9601"/>
                </a:lnTo>
                <a:lnTo>
                  <a:pt x="43205" y="2880"/>
                </a:lnTo>
                <a:lnTo>
                  <a:pt x="39364" y="11521"/>
                </a:lnTo>
                <a:lnTo>
                  <a:pt x="43205" y="15361"/>
                </a:lnTo>
                <a:lnTo>
                  <a:pt x="46085" y="19202"/>
                </a:lnTo>
                <a:lnTo>
                  <a:pt x="48005" y="25923"/>
                </a:lnTo>
                <a:lnTo>
                  <a:pt x="48005" y="42245"/>
                </a:lnTo>
                <a:lnTo>
                  <a:pt x="46085" y="48005"/>
                </a:lnTo>
                <a:lnTo>
                  <a:pt x="43205" y="52806"/>
                </a:lnTo>
                <a:lnTo>
                  <a:pt x="39364" y="56647"/>
                </a:lnTo>
                <a:lnTo>
                  <a:pt x="35524" y="58567"/>
                </a:lnTo>
                <a:lnTo>
                  <a:pt x="24963" y="58567"/>
                </a:lnTo>
                <a:lnTo>
                  <a:pt x="20162" y="56647"/>
                </a:lnTo>
                <a:lnTo>
                  <a:pt x="17282" y="51846"/>
                </a:lnTo>
                <a:lnTo>
                  <a:pt x="13456" y="48005"/>
                </a:lnTo>
                <a:lnTo>
                  <a:pt x="11521" y="42245"/>
                </a:lnTo>
                <a:lnTo>
                  <a:pt x="11521" y="24963"/>
                </a:lnTo>
                <a:lnTo>
                  <a:pt x="13456" y="19202"/>
                </a:lnTo>
                <a:lnTo>
                  <a:pt x="17282" y="15361"/>
                </a:lnTo>
                <a:lnTo>
                  <a:pt x="20162" y="11521"/>
                </a:lnTo>
                <a:lnTo>
                  <a:pt x="24963" y="9601"/>
                </a:lnTo>
                <a:lnTo>
                  <a:pt x="29763" y="9601"/>
                </a:lnTo>
                <a:lnTo>
                  <a:pt x="28803" y="0"/>
                </a:lnTo>
                <a:lnTo>
                  <a:pt x="23042" y="0"/>
                </a:lnTo>
                <a:lnTo>
                  <a:pt x="18242" y="960"/>
                </a:lnTo>
                <a:lnTo>
                  <a:pt x="13456" y="3840"/>
                </a:lnTo>
                <a:lnTo>
                  <a:pt x="9616" y="7680"/>
                </a:lnTo>
                <a:lnTo>
                  <a:pt x="5775" y="11521"/>
                </a:lnTo>
                <a:lnTo>
                  <a:pt x="3840" y="16337"/>
                </a:lnTo>
                <a:lnTo>
                  <a:pt x="1935" y="22082"/>
                </a:lnTo>
                <a:lnTo>
                  <a:pt x="0" y="27843"/>
                </a:lnTo>
                <a:lnTo>
                  <a:pt x="0" y="43205"/>
                </a:lnTo>
                <a:lnTo>
                  <a:pt x="2895" y="50886"/>
                </a:lnTo>
                <a:lnTo>
                  <a:pt x="7680" y="57607"/>
                </a:lnTo>
                <a:lnTo>
                  <a:pt x="12481" y="64328"/>
                </a:lnTo>
                <a:lnTo>
                  <a:pt x="20162" y="67208"/>
                </a:lnTo>
                <a:lnTo>
                  <a:pt x="36484" y="67208"/>
                </a:lnTo>
                <a:lnTo>
                  <a:pt x="42245" y="64328"/>
                </a:lnTo>
                <a:lnTo>
                  <a:pt x="47045" y="58567"/>
                </a:lnTo>
                <a:lnTo>
                  <a:pt x="47045" y="71048"/>
                </a:lnTo>
                <a:lnTo>
                  <a:pt x="46085" y="72969"/>
                </a:lnTo>
                <a:lnTo>
                  <a:pt x="45125" y="76809"/>
                </a:lnTo>
                <a:lnTo>
                  <a:pt x="43205" y="79689"/>
                </a:lnTo>
                <a:lnTo>
                  <a:pt x="40325" y="81610"/>
                </a:lnTo>
                <a:lnTo>
                  <a:pt x="37444" y="84490"/>
                </a:lnTo>
                <a:lnTo>
                  <a:pt x="33604" y="85450"/>
                </a:lnTo>
                <a:lnTo>
                  <a:pt x="24002" y="85450"/>
                </a:lnTo>
                <a:lnTo>
                  <a:pt x="20162" y="84490"/>
                </a:lnTo>
                <a:lnTo>
                  <a:pt x="17282" y="81610"/>
                </a:lnTo>
                <a:lnTo>
                  <a:pt x="15361" y="80650"/>
                </a:lnTo>
                <a:lnTo>
                  <a:pt x="14401" y="77769"/>
                </a:lnTo>
                <a:lnTo>
                  <a:pt x="13456" y="748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7" name="object 567"/>
          <p:cNvSpPr/>
          <p:nvPr/>
        </p:nvSpPr>
        <p:spPr>
          <a:xfrm>
            <a:off x="3957233" y="6959833"/>
            <a:ext cx="14401" cy="11521"/>
          </a:xfrm>
          <a:custGeom>
            <a:avLst/>
            <a:gdLst/>
            <a:ahLst/>
            <a:cxnLst/>
            <a:rect l="l" t="t" r="r" b="b"/>
            <a:pathLst>
              <a:path w="14401" h="11521">
                <a:moveTo>
                  <a:pt x="7680" y="0"/>
                </a:moveTo>
                <a:lnTo>
                  <a:pt x="0" y="0"/>
                </a:lnTo>
                <a:lnTo>
                  <a:pt x="960" y="9601"/>
                </a:lnTo>
                <a:lnTo>
                  <a:pt x="5760" y="9601"/>
                </a:lnTo>
                <a:lnTo>
                  <a:pt x="10561" y="11521"/>
                </a:lnTo>
                <a:lnTo>
                  <a:pt x="14401" y="2880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8" name="object 568"/>
          <p:cNvSpPr/>
          <p:nvPr/>
        </p:nvSpPr>
        <p:spPr>
          <a:xfrm>
            <a:off x="4012905" y="7008799"/>
            <a:ext cx="24002" cy="20162"/>
          </a:xfrm>
          <a:custGeom>
            <a:avLst/>
            <a:gdLst/>
            <a:ahLst/>
            <a:cxnLst/>
            <a:rect l="l" t="t" r="r" b="b"/>
            <a:pathLst>
              <a:path w="24002" h="20162">
                <a:moveTo>
                  <a:pt x="7696" y="8641"/>
                </a:moveTo>
                <a:lnTo>
                  <a:pt x="3855" y="4800"/>
                </a:lnTo>
                <a:lnTo>
                  <a:pt x="0" y="0"/>
                </a:lnTo>
                <a:lnTo>
                  <a:pt x="975" y="17282"/>
                </a:lnTo>
                <a:lnTo>
                  <a:pt x="8656" y="20162"/>
                </a:lnTo>
                <a:lnTo>
                  <a:pt x="24002" y="20162"/>
                </a:lnTo>
                <a:lnTo>
                  <a:pt x="23058" y="10561"/>
                </a:lnTo>
                <a:lnTo>
                  <a:pt x="12496" y="10561"/>
                </a:lnTo>
                <a:lnTo>
                  <a:pt x="7696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9" name="object 569"/>
          <p:cNvSpPr/>
          <p:nvPr/>
        </p:nvSpPr>
        <p:spPr>
          <a:xfrm>
            <a:off x="3999478" y="6959833"/>
            <a:ext cx="62392" cy="69128"/>
          </a:xfrm>
          <a:custGeom>
            <a:avLst/>
            <a:gdLst/>
            <a:ahLst/>
            <a:cxnLst/>
            <a:rect l="l" t="t" r="r" b="b"/>
            <a:pathLst>
              <a:path w="62392" h="69128">
                <a:moveTo>
                  <a:pt x="51831" y="62407"/>
                </a:moveTo>
                <a:lnTo>
                  <a:pt x="55671" y="58567"/>
                </a:lnTo>
                <a:lnTo>
                  <a:pt x="58552" y="53766"/>
                </a:lnTo>
                <a:lnTo>
                  <a:pt x="61432" y="48966"/>
                </a:lnTo>
                <a:lnTo>
                  <a:pt x="62392" y="42245"/>
                </a:lnTo>
                <a:lnTo>
                  <a:pt x="62380" y="32410"/>
                </a:lnTo>
                <a:lnTo>
                  <a:pt x="60065" y="18848"/>
                </a:lnTo>
                <a:lnTo>
                  <a:pt x="53751" y="8656"/>
                </a:lnTo>
                <a:lnTo>
                  <a:pt x="47990" y="2880"/>
                </a:lnTo>
                <a:lnTo>
                  <a:pt x="40325" y="0"/>
                </a:lnTo>
                <a:lnTo>
                  <a:pt x="23042" y="0"/>
                </a:lnTo>
                <a:lnTo>
                  <a:pt x="16322" y="2880"/>
                </a:lnTo>
                <a:lnTo>
                  <a:pt x="10561" y="7680"/>
                </a:lnTo>
                <a:lnTo>
                  <a:pt x="8256" y="9892"/>
                </a:lnTo>
                <a:lnTo>
                  <a:pt x="2145" y="20245"/>
                </a:lnTo>
                <a:lnTo>
                  <a:pt x="0" y="34564"/>
                </a:lnTo>
                <a:lnTo>
                  <a:pt x="42" y="36943"/>
                </a:lnTo>
                <a:lnTo>
                  <a:pt x="2475" y="50205"/>
                </a:lnTo>
                <a:lnTo>
                  <a:pt x="8641" y="60487"/>
                </a:lnTo>
                <a:lnTo>
                  <a:pt x="14401" y="66248"/>
                </a:lnTo>
                <a:lnTo>
                  <a:pt x="13426" y="48966"/>
                </a:lnTo>
                <a:lnTo>
                  <a:pt x="11521" y="43205"/>
                </a:lnTo>
                <a:lnTo>
                  <a:pt x="11521" y="25923"/>
                </a:lnTo>
                <a:lnTo>
                  <a:pt x="13426" y="19202"/>
                </a:lnTo>
                <a:lnTo>
                  <a:pt x="17282" y="15361"/>
                </a:lnTo>
                <a:lnTo>
                  <a:pt x="21122" y="11521"/>
                </a:lnTo>
                <a:lnTo>
                  <a:pt x="25923" y="9601"/>
                </a:lnTo>
                <a:lnTo>
                  <a:pt x="36484" y="9601"/>
                </a:lnTo>
                <a:lnTo>
                  <a:pt x="41269" y="11521"/>
                </a:lnTo>
                <a:lnTo>
                  <a:pt x="45110" y="15361"/>
                </a:lnTo>
                <a:lnTo>
                  <a:pt x="48950" y="20162"/>
                </a:lnTo>
                <a:lnTo>
                  <a:pt x="50871" y="25923"/>
                </a:lnTo>
                <a:lnTo>
                  <a:pt x="50871" y="43205"/>
                </a:lnTo>
                <a:lnTo>
                  <a:pt x="48950" y="48966"/>
                </a:lnTo>
                <a:lnTo>
                  <a:pt x="45110" y="53766"/>
                </a:lnTo>
                <a:lnTo>
                  <a:pt x="41269" y="57607"/>
                </a:lnTo>
                <a:lnTo>
                  <a:pt x="36484" y="59527"/>
                </a:lnTo>
                <a:lnTo>
                  <a:pt x="37429" y="69128"/>
                </a:lnTo>
                <a:lnTo>
                  <a:pt x="42230" y="67208"/>
                </a:lnTo>
                <a:lnTo>
                  <a:pt x="47030" y="65288"/>
                </a:lnTo>
                <a:lnTo>
                  <a:pt x="51831" y="624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0" name="object 570"/>
          <p:cNvSpPr/>
          <p:nvPr/>
        </p:nvSpPr>
        <p:spPr>
          <a:xfrm>
            <a:off x="4083954" y="7008799"/>
            <a:ext cx="24002" cy="20162"/>
          </a:xfrm>
          <a:custGeom>
            <a:avLst/>
            <a:gdLst/>
            <a:ahLst/>
            <a:cxnLst/>
            <a:rect l="l" t="t" r="r" b="b"/>
            <a:pathLst>
              <a:path w="24002" h="20162">
                <a:moveTo>
                  <a:pt x="7680" y="8641"/>
                </a:moveTo>
                <a:lnTo>
                  <a:pt x="3840" y="4800"/>
                </a:lnTo>
                <a:lnTo>
                  <a:pt x="0" y="0"/>
                </a:lnTo>
                <a:lnTo>
                  <a:pt x="960" y="17282"/>
                </a:lnTo>
                <a:lnTo>
                  <a:pt x="8641" y="20162"/>
                </a:lnTo>
                <a:lnTo>
                  <a:pt x="24002" y="20162"/>
                </a:lnTo>
                <a:lnTo>
                  <a:pt x="23042" y="10561"/>
                </a:lnTo>
                <a:lnTo>
                  <a:pt x="12481" y="10561"/>
                </a:lnTo>
                <a:lnTo>
                  <a:pt x="768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1" name="object 571"/>
          <p:cNvSpPr/>
          <p:nvPr/>
        </p:nvSpPr>
        <p:spPr>
          <a:xfrm>
            <a:off x="4070512" y="6959833"/>
            <a:ext cx="62392" cy="69128"/>
          </a:xfrm>
          <a:custGeom>
            <a:avLst/>
            <a:gdLst/>
            <a:ahLst/>
            <a:cxnLst/>
            <a:rect l="l" t="t" r="r" b="b"/>
            <a:pathLst>
              <a:path w="62392" h="69128">
                <a:moveTo>
                  <a:pt x="51846" y="62407"/>
                </a:moveTo>
                <a:lnTo>
                  <a:pt x="55686" y="58567"/>
                </a:lnTo>
                <a:lnTo>
                  <a:pt x="58552" y="53766"/>
                </a:lnTo>
                <a:lnTo>
                  <a:pt x="60487" y="48966"/>
                </a:lnTo>
                <a:lnTo>
                  <a:pt x="62392" y="42245"/>
                </a:lnTo>
                <a:lnTo>
                  <a:pt x="62380" y="32410"/>
                </a:lnTo>
                <a:lnTo>
                  <a:pt x="60071" y="18848"/>
                </a:lnTo>
                <a:lnTo>
                  <a:pt x="53751" y="8656"/>
                </a:lnTo>
                <a:lnTo>
                  <a:pt x="48006" y="2880"/>
                </a:lnTo>
                <a:lnTo>
                  <a:pt x="40309" y="0"/>
                </a:lnTo>
                <a:lnTo>
                  <a:pt x="23042" y="0"/>
                </a:lnTo>
                <a:lnTo>
                  <a:pt x="16322" y="2880"/>
                </a:lnTo>
                <a:lnTo>
                  <a:pt x="10561" y="7680"/>
                </a:lnTo>
                <a:lnTo>
                  <a:pt x="8256" y="9892"/>
                </a:lnTo>
                <a:lnTo>
                  <a:pt x="2145" y="20245"/>
                </a:lnTo>
                <a:lnTo>
                  <a:pt x="0" y="34564"/>
                </a:lnTo>
                <a:lnTo>
                  <a:pt x="42" y="36943"/>
                </a:lnTo>
                <a:lnTo>
                  <a:pt x="2475" y="50205"/>
                </a:lnTo>
                <a:lnTo>
                  <a:pt x="8641" y="60487"/>
                </a:lnTo>
                <a:lnTo>
                  <a:pt x="14401" y="66248"/>
                </a:lnTo>
                <a:lnTo>
                  <a:pt x="13441" y="48966"/>
                </a:lnTo>
                <a:lnTo>
                  <a:pt x="11521" y="43205"/>
                </a:lnTo>
                <a:lnTo>
                  <a:pt x="11521" y="25923"/>
                </a:lnTo>
                <a:lnTo>
                  <a:pt x="13441" y="19202"/>
                </a:lnTo>
                <a:lnTo>
                  <a:pt x="17282" y="15361"/>
                </a:lnTo>
                <a:lnTo>
                  <a:pt x="21122" y="11521"/>
                </a:lnTo>
                <a:lnTo>
                  <a:pt x="25923" y="9601"/>
                </a:lnTo>
                <a:lnTo>
                  <a:pt x="36484" y="9601"/>
                </a:lnTo>
                <a:lnTo>
                  <a:pt x="41285" y="11521"/>
                </a:lnTo>
                <a:lnTo>
                  <a:pt x="45125" y="15361"/>
                </a:lnTo>
                <a:lnTo>
                  <a:pt x="48966" y="20162"/>
                </a:lnTo>
                <a:lnTo>
                  <a:pt x="50871" y="25923"/>
                </a:lnTo>
                <a:lnTo>
                  <a:pt x="50871" y="43205"/>
                </a:lnTo>
                <a:lnTo>
                  <a:pt x="48966" y="48966"/>
                </a:lnTo>
                <a:lnTo>
                  <a:pt x="45125" y="53766"/>
                </a:lnTo>
                <a:lnTo>
                  <a:pt x="41285" y="57607"/>
                </a:lnTo>
                <a:lnTo>
                  <a:pt x="36484" y="59527"/>
                </a:lnTo>
                <a:lnTo>
                  <a:pt x="37444" y="69128"/>
                </a:lnTo>
                <a:lnTo>
                  <a:pt x="42245" y="67208"/>
                </a:lnTo>
                <a:lnTo>
                  <a:pt x="47030" y="65288"/>
                </a:lnTo>
                <a:lnTo>
                  <a:pt x="51846" y="624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2" name="object 572"/>
          <p:cNvSpPr/>
          <p:nvPr/>
        </p:nvSpPr>
        <p:spPr>
          <a:xfrm>
            <a:off x="4141546" y="6935845"/>
            <a:ext cx="57607" cy="93116"/>
          </a:xfrm>
          <a:custGeom>
            <a:avLst/>
            <a:gdLst/>
            <a:ahLst/>
            <a:cxnLst/>
            <a:rect l="l" t="t" r="r" b="b"/>
            <a:pathLst>
              <a:path w="57607" h="93116">
                <a:moveTo>
                  <a:pt x="11521" y="49911"/>
                </a:moveTo>
                <a:lnTo>
                  <a:pt x="13441" y="27828"/>
                </a:lnTo>
                <a:lnTo>
                  <a:pt x="8641" y="30708"/>
                </a:lnTo>
                <a:lnTo>
                  <a:pt x="5760" y="35509"/>
                </a:lnTo>
                <a:lnTo>
                  <a:pt x="2880" y="40325"/>
                </a:lnTo>
                <a:lnTo>
                  <a:pt x="960" y="46070"/>
                </a:lnTo>
                <a:lnTo>
                  <a:pt x="0" y="51831"/>
                </a:lnTo>
                <a:lnTo>
                  <a:pt x="0" y="65272"/>
                </a:lnTo>
                <a:lnTo>
                  <a:pt x="960" y="71033"/>
                </a:lnTo>
                <a:lnTo>
                  <a:pt x="3840" y="76794"/>
                </a:lnTo>
                <a:lnTo>
                  <a:pt x="5760" y="81594"/>
                </a:lnTo>
                <a:lnTo>
                  <a:pt x="9601" y="85435"/>
                </a:lnTo>
                <a:lnTo>
                  <a:pt x="14401" y="88315"/>
                </a:lnTo>
                <a:lnTo>
                  <a:pt x="18242" y="91196"/>
                </a:lnTo>
                <a:lnTo>
                  <a:pt x="23042" y="93116"/>
                </a:lnTo>
                <a:lnTo>
                  <a:pt x="36484" y="93116"/>
                </a:lnTo>
                <a:lnTo>
                  <a:pt x="43205" y="89275"/>
                </a:lnTo>
                <a:lnTo>
                  <a:pt x="47045" y="83515"/>
                </a:lnTo>
                <a:lnTo>
                  <a:pt x="47045" y="91196"/>
                </a:lnTo>
                <a:lnTo>
                  <a:pt x="57607" y="91196"/>
                </a:lnTo>
                <a:lnTo>
                  <a:pt x="57607" y="0"/>
                </a:lnTo>
                <a:lnTo>
                  <a:pt x="46085" y="0"/>
                </a:lnTo>
                <a:lnTo>
                  <a:pt x="46085" y="32644"/>
                </a:lnTo>
                <a:lnTo>
                  <a:pt x="45125" y="44150"/>
                </a:lnTo>
                <a:lnTo>
                  <a:pt x="47045" y="50871"/>
                </a:lnTo>
                <a:lnTo>
                  <a:pt x="47045" y="68153"/>
                </a:lnTo>
                <a:lnTo>
                  <a:pt x="45125" y="73914"/>
                </a:lnTo>
                <a:lnTo>
                  <a:pt x="42245" y="77754"/>
                </a:lnTo>
                <a:lnTo>
                  <a:pt x="38404" y="81594"/>
                </a:lnTo>
                <a:lnTo>
                  <a:pt x="34564" y="83515"/>
                </a:lnTo>
                <a:lnTo>
                  <a:pt x="24963" y="83515"/>
                </a:lnTo>
                <a:lnTo>
                  <a:pt x="20162" y="81594"/>
                </a:lnTo>
                <a:lnTo>
                  <a:pt x="17282" y="77754"/>
                </a:lnTo>
                <a:lnTo>
                  <a:pt x="13441" y="72953"/>
                </a:lnTo>
                <a:lnTo>
                  <a:pt x="11521" y="67193"/>
                </a:lnTo>
                <a:lnTo>
                  <a:pt x="11521" y="49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3" name="object 573"/>
          <p:cNvSpPr/>
          <p:nvPr/>
        </p:nvSpPr>
        <p:spPr>
          <a:xfrm>
            <a:off x="4153067" y="6959833"/>
            <a:ext cx="34564" cy="25923"/>
          </a:xfrm>
          <a:custGeom>
            <a:avLst/>
            <a:gdLst/>
            <a:ahLst/>
            <a:cxnLst/>
            <a:rect l="l" t="t" r="r" b="b"/>
            <a:pathLst>
              <a:path w="34564" h="25923">
                <a:moveTo>
                  <a:pt x="0" y="25923"/>
                </a:moveTo>
                <a:lnTo>
                  <a:pt x="1920" y="19202"/>
                </a:lnTo>
                <a:lnTo>
                  <a:pt x="4800" y="15361"/>
                </a:lnTo>
                <a:lnTo>
                  <a:pt x="8641" y="11521"/>
                </a:lnTo>
                <a:lnTo>
                  <a:pt x="12481" y="9601"/>
                </a:lnTo>
                <a:lnTo>
                  <a:pt x="23042" y="9601"/>
                </a:lnTo>
                <a:lnTo>
                  <a:pt x="26883" y="11521"/>
                </a:lnTo>
                <a:lnTo>
                  <a:pt x="30723" y="15361"/>
                </a:lnTo>
                <a:lnTo>
                  <a:pt x="33604" y="20162"/>
                </a:lnTo>
                <a:lnTo>
                  <a:pt x="34564" y="8656"/>
                </a:lnTo>
                <a:lnTo>
                  <a:pt x="32644" y="6720"/>
                </a:lnTo>
                <a:lnTo>
                  <a:pt x="30723" y="3840"/>
                </a:lnTo>
                <a:lnTo>
                  <a:pt x="26883" y="2880"/>
                </a:lnTo>
                <a:lnTo>
                  <a:pt x="24003" y="960"/>
                </a:lnTo>
                <a:lnTo>
                  <a:pt x="20162" y="0"/>
                </a:lnTo>
                <a:lnTo>
                  <a:pt x="11521" y="0"/>
                </a:lnTo>
                <a:lnTo>
                  <a:pt x="5760" y="960"/>
                </a:lnTo>
                <a:lnTo>
                  <a:pt x="1920" y="3840"/>
                </a:lnTo>
                <a:lnTo>
                  <a:pt x="0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4" name="object 574"/>
          <p:cNvSpPr/>
          <p:nvPr/>
        </p:nvSpPr>
        <p:spPr>
          <a:xfrm>
            <a:off x="4211634" y="6959833"/>
            <a:ext cx="55671" cy="69128"/>
          </a:xfrm>
          <a:custGeom>
            <a:avLst/>
            <a:gdLst/>
            <a:ahLst/>
            <a:cxnLst/>
            <a:rect l="l" t="t" r="r" b="b"/>
            <a:pathLst>
              <a:path w="55671" h="69128">
                <a:moveTo>
                  <a:pt x="27828" y="9601"/>
                </a:moveTo>
                <a:lnTo>
                  <a:pt x="31668" y="9601"/>
                </a:lnTo>
                <a:lnTo>
                  <a:pt x="35509" y="10561"/>
                </a:lnTo>
                <a:lnTo>
                  <a:pt x="37429" y="11521"/>
                </a:lnTo>
                <a:lnTo>
                  <a:pt x="40309" y="14401"/>
                </a:lnTo>
                <a:lnTo>
                  <a:pt x="41269" y="16337"/>
                </a:lnTo>
                <a:lnTo>
                  <a:pt x="42230" y="20162"/>
                </a:lnTo>
                <a:lnTo>
                  <a:pt x="52791" y="18242"/>
                </a:lnTo>
                <a:lnTo>
                  <a:pt x="51831" y="14401"/>
                </a:lnTo>
                <a:lnTo>
                  <a:pt x="50871" y="10561"/>
                </a:lnTo>
                <a:lnTo>
                  <a:pt x="48950" y="8656"/>
                </a:lnTo>
                <a:lnTo>
                  <a:pt x="47030" y="5775"/>
                </a:lnTo>
                <a:lnTo>
                  <a:pt x="44150" y="3840"/>
                </a:lnTo>
                <a:lnTo>
                  <a:pt x="40309" y="1935"/>
                </a:lnTo>
                <a:lnTo>
                  <a:pt x="36469" y="960"/>
                </a:lnTo>
                <a:lnTo>
                  <a:pt x="31668" y="0"/>
                </a:lnTo>
                <a:lnTo>
                  <a:pt x="20162" y="0"/>
                </a:lnTo>
                <a:lnTo>
                  <a:pt x="17282" y="960"/>
                </a:lnTo>
                <a:lnTo>
                  <a:pt x="14386" y="1935"/>
                </a:lnTo>
                <a:lnTo>
                  <a:pt x="11506" y="2880"/>
                </a:lnTo>
                <a:lnTo>
                  <a:pt x="9601" y="4815"/>
                </a:lnTo>
                <a:lnTo>
                  <a:pt x="7665" y="5775"/>
                </a:lnTo>
                <a:lnTo>
                  <a:pt x="5760" y="8656"/>
                </a:lnTo>
                <a:lnTo>
                  <a:pt x="3825" y="10561"/>
                </a:lnTo>
                <a:lnTo>
                  <a:pt x="2880" y="13441"/>
                </a:lnTo>
                <a:lnTo>
                  <a:pt x="1920" y="16337"/>
                </a:lnTo>
                <a:lnTo>
                  <a:pt x="1920" y="22082"/>
                </a:lnTo>
                <a:lnTo>
                  <a:pt x="2880" y="24963"/>
                </a:lnTo>
                <a:lnTo>
                  <a:pt x="4800" y="27843"/>
                </a:lnTo>
                <a:lnTo>
                  <a:pt x="6720" y="30723"/>
                </a:lnTo>
                <a:lnTo>
                  <a:pt x="8641" y="32644"/>
                </a:lnTo>
                <a:lnTo>
                  <a:pt x="11506" y="34564"/>
                </a:lnTo>
                <a:lnTo>
                  <a:pt x="15346" y="35524"/>
                </a:lnTo>
                <a:lnTo>
                  <a:pt x="21107" y="37444"/>
                </a:lnTo>
                <a:lnTo>
                  <a:pt x="28788" y="39364"/>
                </a:lnTo>
                <a:lnTo>
                  <a:pt x="35509" y="41285"/>
                </a:lnTo>
                <a:lnTo>
                  <a:pt x="39349" y="42245"/>
                </a:lnTo>
                <a:lnTo>
                  <a:pt x="40309" y="43205"/>
                </a:lnTo>
                <a:lnTo>
                  <a:pt x="43190" y="45125"/>
                </a:lnTo>
                <a:lnTo>
                  <a:pt x="44150" y="47045"/>
                </a:lnTo>
                <a:lnTo>
                  <a:pt x="44150" y="51846"/>
                </a:lnTo>
                <a:lnTo>
                  <a:pt x="42230" y="54726"/>
                </a:lnTo>
                <a:lnTo>
                  <a:pt x="40309" y="56647"/>
                </a:lnTo>
                <a:lnTo>
                  <a:pt x="37429" y="58567"/>
                </a:lnTo>
                <a:lnTo>
                  <a:pt x="33588" y="59527"/>
                </a:lnTo>
                <a:lnTo>
                  <a:pt x="24002" y="59527"/>
                </a:lnTo>
                <a:lnTo>
                  <a:pt x="19187" y="58567"/>
                </a:lnTo>
                <a:lnTo>
                  <a:pt x="16322" y="56647"/>
                </a:lnTo>
                <a:lnTo>
                  <a:pt x="13441" y="53766"/>
                </a:lnTo>
                <a:lnTo>
                  <a:pt x="12481" y="50886"/>
                </a:lnTo>
                <a:lnTo>
                  <a:pt x="11506" y="46085"/>
                </a:lnTo>
                <a:lnTo>
                  <a:pt x="0" y="48005"/>
                </a:lnTo>
                <a:lnTo>
                  <a:pt x="1920" y="54726"/>
                </a:lnTo>
                <a:lnTo>
                  <a:pt x="4800" y="60487"/>
                </a:lnTo>
                <a:lnTo>
                  <a:pt x="8641" y="63367"/>
                </a:lnTo>
                <a:lnTo>
                  <a:pt x="13441" y="67208"/>
                </a:lnTo>
                <a:lnTo>
                  <a:pt x="20162" y="69128"/>
                </a:lnTo>
                <a:lnTo>
                  <a:pt x="33588" y="69128"/>
                </a:lnTo>
                <a:lnTo>
                  <a:pt x="38389" y="68168"/>
                </a:lnTo>
                <a:lnTo>
                  <a:pt x="42230" y="66248"/>
                </a:lnTo>
                <a:lnTo>
                  <a:pt x="47030" y="64328"/>
                </a:lnTo>
                <a:lnTo>
                  <a:pt x="49911" y="62407"/>
                </a:lnTo>
                <a:lnTo>
                  <a:pt x="51831" y="58567"/>
                </a:lnTo>
                <a:lnTo>
                  <a:pt x="54711" y="55686"/>
                </a:lnTo>
                <a:lnTo>
                  <a:pt x="55671" y="51846"/>
                </a:lnTo>
                <a:lnTo>
                  <a:pt x="55671" y="44165"/>
                </a:lnTo>
                <a:lnTo>
                  <a:pt x="54711" y="41285"/>
                </a:lnTo>
                <a:lnTo>
                  <a:pt x="52791" y="38404"/>
                </a:lnTo>
                <a:lnTo>
                  <a:pt x="50871" y="35524"/>
                </a:lnTo>
                <a:lnTo>
                  <a:pt x="47990" y="33604"/>
                </a:lnTo>
                <a:lnTo>
                  <a:pt x="45110" y="32644"/>
                </a:lnTo>
                <a:lnTo>
                  <a:pt x="42230" y="31683"/>
                </a:lnTo>
                <a:lnTo>
                  <a:pt x="36469" y="29763"/>
                </a:lnTo>
                <a:lnTo>
                  <a:pt x="28788" y="27843"/>
                </a:lnTo>
                <a:lnTo>
                  <a:pt x="23027" y="25923"/>
                </a:lnTo>
                <a:lnTo>
                  <a:pt x="20162" y="24963"/>
                </a:lnTo>
                <a:lnTo>
                  <a:pt x="19187" y="24963"/>
                </a:lnTo>
                <a:lnTo>
                  <a:pt x="17282" y="24002"/>
                </a:lnTo>
                <a:lnTo>
                  <a:pt x="15346" y="23042"/>
                </a:lnTo>
                <a:lnTo>
                  <a:pt x="14386" y="21122"/>
                </a:lnTo>
                <a:lnTo>
                  <a:pt x="13441" y="20162"/>
                </a:lnTo>
                <a:lnTo>
                  <a:pt x="13441" y="15361"/>
                </a:lnTo>
                <a:lnTo>
                  <a:pt x="14386" y="13441"/>
                </a:lnTo>
                <a:lnTo>
                  <a:pt x="16322" y="11521"/>
                </a:lnTo>
                <a:lnTo>
                  <a:pt x="18227" y="9601"/>
                </a:lnTo>
                <a:lnTo>
                  <a:pt x="27828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5" name="object 575"/>
          <p:cNvSpPr/>
          <p:nvPr/>
        </p:nvSpPr>
        <p:spPr>
          <a:xfrm>
            <a:off x="3903964" y="7057231"/>
            <a:ext cx="234085" cy="52714"/>
          </a:xfrm>
          <a:custGeom>
            <a:avLst/>
            <a:gdLst/>
            <a:ahLst/>
            <a:cxnLst/>
            <a:rect l="l" t="t" r="r" b="b"/>
            <a:pathLst>
              <a:path w="234085" h="52714">
                <a:moveTo>
                  <a:pt x="234085" y="44952"/>
                </a:moveTo>
                <a:lnTo>
                  <a:pt x="221986" y="46043"/>
                </a:lnTo>
                <a:lnTo>
                  <a:pt x="210713" y="46604"/>
                </a:lnTo>
                <a:lnTo>
                  <a:pt x="198232" y="46604"/>
                </a:lnTo>
                <a:lnTo>
                  <a:pt x="185750" y="47564"/>
                </a:lnTo>
                <a:lnTo>
                  <a:pt x="174121" y="47490"/>
                </a:lnTo>
                <a:lnTo>
                  <a:pt x="161773" y="46967"/>
                </a:lnTo>
                <a:lnTo>
                  <a:pt x="148823" y="45981"/>
                </a:lnTo>
                <a:lnTo>
                  <a:pt x="135387" y="44515"/>
                </a:lnTo>
                <a:lnTo>
                  <a:pt x="121583" y="42554"/>
                </a:lnTo>
                <a:lnTo>
                  <a:pt x="107527" y="40082"/>
                </a:lnTo>
                <a:lnTo>
                  <a:pt x="93335" y="37082"/>
                </a:lnTo>
                <a:lnTo>
                  <a:pt x="79125" y="33540"/>
                </a:lnTo>
                <a:lnTo>
                  <a:pt x="65012" y="29439"/>
                </a:lnTo>
                <a:lnTo>
                  <a:pt x="51114" y="24763"/>
                </a:lnTo>
                <a:lnTo>
                  <a:pt x="37547" y="19498"/>
                </a:lnTo>
                <a:lnTo>
                  <a:pt x="24428" y="13626"/>
                </a:lnTo>
                <a:lnTo>
                  <a:pt x="11873" y="7131"/>
                </a:lnTo>
                <a:lnTo>
                  <a:pt x="0" y="0"/>
                </a:lnTo>
                <a:lnTo>
                  <a:pt x="12695" y="14222"/>
                </a:lnTo>
                <a:lnTo>
                  <a:pt x="26126" y="20915"/>
                </a:lnTo>
                <a:lnTo>
                  <a:pt x="40132" y="26902"/>
                </a:lnTo>
                <a:lnTo>
                  <a:pt x="54595" y="32204"/>
                </a:lnTo>
                <a:lnTo>
                  <a:pt x="69396" y="36845"/>
                </a:lnTo>
                <a:lnTo>
                  <a:pt x="84417" y="40845"/>
                </a:lnTo>
                <a:lnTo>
                  <a:pt x="99539" y="44225"/>
                </a:lnTo>
                <a:lnTo>
                  <a:pt x="114643" y="47008"/>
                </a:lnTo>
                <a:lnTo>
                  <a:pt x="129609" y="49215"/>
                </a:lnTo>
                <a:lnTo>
                  <a:pt x="144320" y="50867"/>
                </a:lnTo>
                <a:lnTo>
                  <a:pt x="158657" y="51987"/>
                </a:lnTo>
                <a:lnTo>
                  <a:pt x="172500" y="52595"/>
                </a:lnTo>
                <a:lnTo>
                  <a:pt x="185731" y="52714"/>
                </a:lnTo>
                <a:lnTo>
                  <a:pt x="198232" y="52365"/>
                </a:lnTo>
                <a:lnTo>
                  <a:pt x="210713" y="52365"/>
                </a:lnTo>
                <a:lnTo>
                  <a:pt x="223195" y="51405"/>
                </a:lnTo>
                <a:lnTo>
                  <a:pt x="234085" y="449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6" name="object 576"/>
          <p:cNvSpPr/>
          <p:nvPr/>
        </p:nvSpPr>
        <p:spPr>
          <a:xfrm>
            <a:off x="3842994" y="6839849"/>
            <a:ext cx="493425" cy="268787"/>
          </a:xfrm>
          <a:custGeom>
            <a:avLst/>
            <a:gdLst/>
            <a:ahLst/>
            <a:cxnLst/>
            <a:rect l="l" t="t" r="r" b="b"/>
            <a:pathLst>
              <a:path w="493425" h="268787">
                <a:moveTo>
                  <a:pt x="6720" y="121920"/>
                </a:moveTo>
                <a:lnTo>
                  <a:pt x="13473" y="103214"/>
                </a:lnTo>
                <a:lnTo>
                  <a:pt x="19818" y="92018"/>
                </a:lnTo>
                <a:lnTo>
                  <a:pt x="27548" y="81594"/>
                </a:lnTo>
                <a:lnTo>
                  <a:pt x="36536" y="71926"/>
                </a:lnTo>
                <a:lnTo>
                  <a:pt x="46653" y="62995"/>
                </a:lnTo>
                <a:lnTo>
                  <a:pt x="57770" y="54784"/>
                </a:lnTo>
                <a:lnTo>
                  <a:pt x="69760" y="47275"/>
                </a:lnTo>
                <a:lnTo>
                  <a:pt x="82494" y="40453"/>
                </a:lnTo>
                <a:lnTo>
                  <a:pt x="95845" y="34299"/>
                </a:lnTo>
                <a:lnTo>
                  <a:pt x="109684" y="28795"/>
                </a:lnTo>
                <a:lnTo>
                  <a:pt x="123882" y="23926"/>
                </a:lnTo>
                <a:lnTo>
                  <a:pt x="138313" y="19673"/>
                </a:lnTo>
                <a:lnTo>
                  <a:pt x="152847" y="16019"/>
                </a:lnTo>
                <a:lnTo>
                  <a:pt x="167356" y="12946"/>
                </a:lnTo>
                <a:lnTo>
                  <a:pt x="181713" y="10438"/>
                </a:lnTo>
                <a:lnTo>
                  <a:pt x="195789" y="8478"/>
                </a:lnTo>
                <a:lnTo>
                  <a:pt x="209456" y="7047"/>
                </a:lnTo>
                <a:lnTo>
                  <a:pt x="222585" y="6128"/>
                </a:lnTo>
                <a:lnTo>
                  <a:pt x="235049" y="5705"/>
                </a:lnTo>
                <a:lnTo>
                  <a:pt x="246720" y="5760"/>
                </a:lnTo>
                <a:lnTo>
                  <a:pt x="271683" y="5760"/>
                </a:lnTo>
                <a:lnTo>
                  <a:pt x="285041" y="6631"/>
                </a:lnTo>
                <a:lnTo>
                  <a:pt x="297270" y="7918"/>
                </a:lnTo>
                <a:lnTo>
                  <a:pt x="310151" y="9724"/>
                </a:lnTo>
                <a:lnTo>
                  <a:pt x="323540" y="12065"/>
                </a:lnTo>
                <a:lnTo>
                  <a:pt x="337289" y="14956"/>
                </a:lnTo>
                <a:lnTo>
                  <a:pt x="351252" y="18413"/>
                </a:lnTo>
                <a:lnTo>
                  <a:pt x="365284" y="22452"/>
                </a:lnTo>
                <a:lnTo>
                  <a:pt x="379237" y="27087"/>
                </a:lnTo>
                <a:lnTo>
                  <a:pt x="392965" y="32335"/>
                </a:lnTo>
                <a:lnTo>
                  <a:pt x="406324" y="38211"/>
                </a:lnTo>
                <a:lnTo>
                  <a:pt x="419165" y="44730"/>
                </a:lnTo>
                <a:lnTo>
                  <a:pt x="431343" y="51909"/>
                </a:lnTo>
                <a:lnTo>
                  <a:pt x="442712" y="59762"/>
                </a:lnTo>
                <a:lnTo>
                  <a:pt x="453126" y="68305"/>
                </a:lnTo>
                <a:lnTo>
                  <a:pt x="462438" y="77555"/>
                </a:lnTo>
                <a:lnTo>
                  <a:pt x="470502" y="87525"/>
                </a:lnTo>
                <a:lnTo>
                  <a:pt x="477171" y="98232"/>
                </a:lnTo>
                <a:lnTo>
                  <a:pt x="482301" y="109692"/>
                </a:lnTo>
                <a:lnTo>
                  <a:pt x="485744" y="121920"/>
                </a:lnTo>
                <a:lnTo>
                  <a:pt x="487664" y="135346"/>
                </a:lnTo>
                <a:lnTo>
                  <a:pt x="486719" y="141107"/>
                </a:lnTo>
                <a:lnTo>
                  <a:pt x="485744" y="147828"/>
                </a:lnTo>
                <a:lnTo>
                  <a:pt x="481512" y="162146"/>
                </a:lnTo>
                <a:lnTo>
                  <a:pt x="476099" y="173492"/>
                </a:lnTo>
                <a:lnTo>
                  <a:pt x="469172" y="184100"/>
                </a:lnTo>
                <a:lnTo>
                  <a:pt x="460877" y="193982"/>
                </a:lnTo>
                <a:lnTo>
                  <a:pt x="451359" y="203151"/>
                </a:lnTo>
                <a:lnTo>
                  <a:pt x="440766" y="211620"/>
                </a:lnTo>
                <a:lnTo>
                  <a:pt x="429243" y="219403"/>
                </a:lnTo>
                <a:lnTo>
                  <a:pt x="416937" y="226512"/>
                </a:lnTo>
                <a:lnTo>
                  <a:pt x="403994" y="232960"/>
                </a:lnTo>
                <a:lnTo>
                  <a:pt x="390559" y="238761"/>
                </a:lnTo>
                <a:lnTo>
                  <a:pt x="376780" y="243928"/>
                </a:lnTo>
                <a:lnTo>
                  <a:pt x="362803" y="248473"/>
                </a:lnTo>
                <a:lnTo>
                  <a:pt x="348773" y="252410"/>
                </a:lnTo>
                <a:lnTo>
                  <a:pt x="334837" y="255751"/>
                </a:lnTo>
                <a:lnTo>
                  <a:pt x="321141" y="258510"/>
                </a:lnTo>
                <a:lnTo>
                  <a:pt x="307831" y="260701"/>
                </a:lnTo>
                <a:lnTo>
                  <a:pt x="295054" y="262335"/>
                </a:lnTo>
                <a:lnTo>
                  <a:pt x="284165" y="268787"/>
                </a:lnTo>
                <a:lnTo>
                  <a:pt x="311226" y="265756"/>
                </a:lnTo>
                <a:lnTo>
                  <a:pt x="337651" y="260758"/>
                </a:lnTo>
                <a:lnTo>
                  <a:pt x="365232" y="253464"/>
                </a:lnTo>
                <a:lnTo>
                  <a:pt x="392821" y="243757"/>
                </a:lnTo>
                <a:lnTo>
                  <a:pt x="419270" y="231522"/>
                </a:lnTo>
                <a:lnTo>
                  <a:pt x="443432" y="216643"/>
                </a:lnTo>
                <a:lnTo>
                  <a:pt x="464160" y="199003"/>
                </a:lnTo>
                <a:lnTo>
                  <a:pt x="480306" y="178487"/>
                </a:lnTo>
                <a:lnTo>
                  <a:pt x="490723" y="154979"/>
                </a:lnTo>
                <a:lnTo>
                  <a:pt x="493425" y="142067"/>
                </a:lnTo>
                <a:lnTo>
                  <a:pt x="493425" y="127665"/>
                </a:lnTo>
                <a:lnTo>
                  <a:pt x="485913" y="102239"/>
                </a:lnTo>
                <a:lnTo>
                  <a:pt x="472428" y="80508"/>
                </a:lnTo>
                <a:lnTo>
                  <a:pt x="454138" y="61689"/>
                </a:lnTo>
                <a:lnTo>
                  <a:pt x="431989" y="45651"/>
                </a:lnTo>
                <a:lnTo>
                  <a:pt x="406926" y="32260"/>
                </a:lnTo>
                <a:lnTo>
                  <a:pt x="379894" y="21383"/>
                </a:lnTo>
                <a:lnTo>
                  <a:pt x="351836" y="12888"/>
                </a:lnTo>
                <a:lnTo>
                  <a:pt x="323698" y="6643"/>
                </a:lnTo>
                <a:lnTo>
                  <a:pt x="296425" y="2514"/>
                </a:lnTo>
                <a:lnTo>
                  <a:pt x="270960" y="369"/>
                </a:lnTo>
                <a:lnTo>
                  <a:pt x="259201" y="0"/>
                </a:lnTo>
                <a:lnTo>
                  <a:pt x="234238" y="0"/>
                </a:lnTo>
                <a:lnTo>
                  <a:pt x="210240" y="969"/>
                </a:lnTo>
                <a:lnTo>
                  <a:pt x="183822" y="3954"/>
                </a:lnTo>
                <a:lnTo>
                  <a:pt x="155963" y="9069"/>
                </a:lnTo>
                <a:lnTo>
                  <a:pt x="127644" y="16431"/>
                </a:lnTo>
                <a:lnTo>
                  <a:pt x="99842" y="26155"/>
                </a:lnTo>
                <a:lnTo>
                  <a:pt x="73538" y="38356"/>
                </a:lnTo>
                <a:lnTo>
                  <a:pt x="49711" y="53149"/>
                </a:lnTo>
                <a:lnTo>
                  <a:pt x="29339" y="70651"/>
                </a:lnTo>
                <a:lnTo>
                  <a:pt x="13402" y="90975"/>
                </a:lnTo>
                <a:lnTo>
                  <a:pt x="2880" y="114239"/>
                </a:lnTo>
                <a:lnTo>
                  <a:pt x="1920" y="120944"/>
                </a:lnTo>
                <a:lnTo>
                  <a:pt x="0" y="127665"/>
                </a:lnTo>
                <a:lnTo>
                  <a:pt x="0" y="142067"/>
                </a:lnTo>
                <a:lnTo>
                  <a:pt x="1920" y="148788"/>
                </a:lnTo>
                <a:lnTo>
                  <a:pt x="2880" y="155508"/>
                </a:lnTo>
                <a:lnTo>
                  <a:pt x="5760" y="163189"/>
                </a:lnTo>
                <a:lnTo>
                  <a:pt x="11832" y="175425"/>
                </a:lnTo>
                <a:lnTo>
                  <a:pt x="19312" y="186804"/>
                </a:lnTo>
                <a:lnTo>
                  <a:pt x="28080" y="197348"/>
                </a:lnTo>
                <a:lnTo>
                  <a:pt x="38019" y="207079"/>
                </a:lnTo>
                <a:lnTo>
                  <a:pt x="49008" y="216017"/>
                </a:lnTo>
                <a:lnTo>
                  <a:pt x="60930" y="224185"/>
                </a:lnTo>
                <a:lnTo>
                  <a:pt x="73665" y="231605"/>
                </a:lnTo>
                <a:lnTo>
                  <a:pt x="60969" y="217382"/>
                </a:lnTo>
                <a:lnTo>
                  <a:pt x="49893" y="209596"/>
                </a:lnTo>
                <a:lnTo>
                  <a:pt x="39731" y="201141"/>
                </a:lnTo>
                <a:lnTo>
                  <a:pt x="30601" y="192001"/>
                </a:lnTo>
                <a:lnTo>
                  <a:pt x="22618" y="182159"/>
                </a:lnTo>
                <a:lnTo>
                  <a:pt x="15899" y="171601"/>
                </a:lnTo>
                <a:lnTo>
                  <a:pt x="10561" y="160309"/>
                </a:lnTo>
                <a:lnTo>
                  <a:pt x="8641" y="154548"/>
                </a:lnTo>
                <a:lnTo>
                  <a:pt x="6720" y="147828"/>
                </a:lnTo>
                <a:lnTo>
                  <a:pt x="6720" y="141107"/>
                </a:lnTo>
                <a:lnTo>
                  <a:pt x="5760" y="134386"/>
                </a:lnTo>
                <a:lnTo>
                  <a:pt x="6720" y="127665"/>
                </a:lnTo>
                <a:lnTo>
                  <a:pt x="6720" y="12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7" name="object 577"/>
          <p:cNvSpPr/>
          <p:nvPr/>
        </p:nvSpPr>
        <p:spPr>
          <a:xfrm>
            <a:off x="3928430" y="6959833"/>
            <a:ext cx="58567" cy="94076"/>
          </a:xfrm>
          <a:custGeom>
            <a:avLst/>
            <a:gdLst/>
            <a:ahLst/>
            <a:cxnLst/>
            <a:rect l="l" t="t" r="r" b="b"/>
            <a:pathLst>
              <a:path w="58567" h="94076">
                <a:moveTo>
                  <a:pt x="13456" y="74889"/>
                </a:moveTo>
                <a:lnTo>
                  <a:pt x="2895" y="72969"/>
                </a:lnTo>
                <a:lnTo>
                  <a:pt x="1935" y="80650"/>
                </a:lnTo>
                <a:lnTo>
                  <a:pt x="4800" y="85450"/>
                </a:lnTo>
                <a:lnTo>
                  <a:pt x="9616" y="89291"/>
                </a:lnTo>
                <a:lnTo>
                  <a:pt x="14401" y="92171"/>
                </a:lnTo>
                <a:lnTo>
                  <a:pt x="21122" y="94076"/>
                </a:lnTo>
                <a:lnTo>
                  <a:pt x="35524" y="94076"/>
                </a:lnTo>
                <a:lnTo>
                  <a:pt x="41285" y="93131"/>
                </a:lnTo>
                <a:lnTo>
                  <a:pt x="45125" y="90251"/>
                </a:lnTo>
                <a:lnTo>
                  <a:pt x="49926" y="88331"/>
                </a:lnTo>
                <a:lnTo>
                  <a:pt x="53766" y="84490"/>
                </a:lnTo>
                <a:lnTo>
                  <a:pt x="55686" y="80650"/>
                </a:lnTo>
                <a:lnTo>
                  <a:pt x="57607" y="75849"/>
                </a:lnTo>
                <a:lnTo>
                  <a:pt x="58567" y="69128"/>
                </a:lnTo>
                <a:lnTo>
                  <a:pt x="58567" y="960"/>
                </a:lnTo>
                <a:lnTo>
                  <a:pt x="48005" y="960"/>
                </a:lnTo>
                <a:lnTo>
                  <a:pt x="48005" y="9601"/>
                </a:lnTo>
                <a:lnTo>
                  <a:pt x="43205" y="2880"/>
                </a:lnTo>
                <a:lnTo>
                  <a:pt x="39364" y="11521"/>
                </a:lnTo>
                <a:lnTo>
                  <a:pt x="43205" y="15361"/>
                </a:lnTo>
                <a:lnTo>
                  <a:pt x="46085" y="19202"/>
                </a:lnTo>
                <a:lnTo>
                  <a:pt x="48005" y="25923"/>
                </a:lnTo>
                <a:lnTo>
                  <a:pt x="48005" y="42245"/>
                </a:lnTo>
                <a:lnTo>
                  <a:pt x="46085" y="48005"/>
                </a:lnTo>
                <a:lnTo>
                  <a:pt x="43205" y="52806"/>
                </a:lnTo>
                <a:lnTo>
                  <a:pt x="39364" y="56647"/>
                </a:lnTo>
                <a:lnTo>
                  <a:pt x="35524" y="58567"/>
                </a:lnTo>
                <a:lnTo>
                  <a:pt x="24963" y="58567"/>
                </a:lnTo>
                <a:lnTo>
                  <a:pt x="20162" y="56647"/>
                </a:lnTo>
                <a:lnTo>
                  <a:pt x="17282" y="51846"/>
                </a:lnTo>
                <a:lnTo>
                  <a:pt x="13456" y="48005"/>
                </a:lnTo>
                <a:lnTo>
                  <a:pt x="11521" y="42245"/>
                </a:lnTo>
                <a:lnTo>
                  <a:pt x="11521" y="24963"/>
                </a:lnTo>
                <a:lnTo>
                  <a:pt x="13456" y="19202"/>
                </a:lnTo>
                <a:lnTo>
                  <a:pt x="17282" y="15361"/>
                </a:lnTo>
                <a:lnTo>
                  <a:pt x="20162" y="11521"/>
                </a:lnTo>
                <a:lnTo>
                  <a:pt x="24963" y="9601"/>
                </a:lnTo>
                <a:lnTo>
                  <a:pt x="29763" y="9601"/>
                </a:lnTo>
                <a:lnTo>
                  <a:pt x="28803" y="0"/>
                </a:lnTo>
                <a:lnTo>
                  <a:pt x="23042" y="0"/>
                </a:lnTo>
                <a:lnTo>
                  <a:pt x="18242" y="960"/>
                </a:lnTo>
                <a:lnTo>
                  <a:pt x="13456" y="3840"/>
                </a:lnTo>
                <a:lnTo>
                  <a:pt x="9616" y="7680"/>
                </a:lnTo>
                <a:lnTo>
                  <a:pt x="5775" y="11521"/>
                </a:lnTo>
                <a:lnTo>
                  <a:pt x="3840" y="16337"/>
                </a:lnTo>
                <a:lnTo>
                  <a:pt x="1935" y="22082"/>
                </a:lnTo>
                <a:lnTo>
                  <a:pt x="0" y="27843"/>
                </a:lnTo>
                <a:lnTo>
                  <a:pt x="0" y="43205"/>
                </a:lnTo>
                <a:lnTo>
                  <a:pt x="2895" y="50886"/>
                </a:lnTo>
                <a:lnTo>
                  <a:pt x="7680" y="57607"/>
                </a:lnTo>
                <a:lnTo>
                  <a:pt x="12481" y="64328"/>
                </a:lnTo>
                <a:lnTo>
                  <a:pt x="20162" y="67208"/>
                </a:lnTo>
                <a:lnTo>
                  <a:pt x="36484" y="67208"/>
                </a:lnTo>
                <a:lnTo>
                  <a:pt x="42245" y="64328"/>
                </a:lnTo>
                <a:lnTo>
                  <a:pt x="47045" y="58567"/>
                </a:lnTo>
                <a:lnTo>
                  <a:pt x="47045" y="71048"/>
                </a:lnTo>
                <a:lnTo>
                  <a:pt x="46085" y="72969"/>
                </a:lnTo>
                <a:lnTo>
                  <a:pt x="45125" y="76809"/>
                </a:lnTo>
                <a:lnTo>
                  <a:pt x="43205" y="79689"/>
                </a:lnTo>
                <a:lnTo>
                  <a:pt x="40325" y="81610"/>
                </a:lnTo>
                <a:lnTo>
                  <a:pt x="37444" y="84490"/>
                </a:lnTo>
                <a:lnTo>
                  <a:pt x="33604" y="85450"/>
                </a:lnTo>
                <a:lnTo>
                  <a:pt x="24002" y="85450"/>
                </a:lnTo>
                <a:lnTo>
                  <a:pt x="20162" y="84490"/>
                </a:lnTo>
                <a:lnTo>
                  <a:pt x="17282" y="81610"/>
                </a:lnTo>
                <a:lnTo>
                  <a:pt x="15361" y="80650"/>
                </a:lnTo>
                <a:lnTo>
                  <a:pt x="14401" y="77769"/>
                </a:lnTo>
                <a:lnTo>
                  <a:pt x="13456" y="748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8" name="object 578"/>
          <p:cNvSpPr/>
          <p:nvPr/>
        </p:nvSpPr>
        <p:spPr>
          <a:xfrm>
            <a:off x="3957233" y="6959833"/>
            <a:ext cx="14401" cy="11521"/>
          </a:xfrm>
          <a:custGeom>
            <a:avLst/>
            <a:gdLst/>
            <a:ahLst/>
            <a:cxnLst/>
            <a:rect l="l" t="t" r="r" b="b"/>
            <a:pathLst>
              <a:path w="14401" h="11521">
                <a:moveTo>
                  <a:pt x="7680" y="0"/>
                </a:moveTo>
                <a:lnTo>
                  <a:pt x="0" y="0"/>
                </a:lnTo>
                <a:lnTo>
                  <a:pt x="960" y="9601"/>
                </a:lnTo>
                <a:lnTo>
                  <a:pt x="5760" y="9601"/>
                </a:lnTo>
                <a:lnTo>
                  <a:pt x="10561" y="11521"/>
                </a:lnTo>
                <a:lnTo>
                  <a:pt x="14401" y="2880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9" name="object 579"/>
          <p:cNvSpPr/>
          <p:nvPr/>
        </p:nvSpPr>
        <p:spPr>
          <a:xfrm>
            <a:off x="4012905" y="7008799"/>
            <a:ext cx="24002" cy="20162"/>
          </a:xfrm>
          <a:custGeom>
            <a:avLst/>
            <a:gdLst/>
            <a:ahLst/>
            <a:cxnLst/>
            <a:rect l="l" t="t" r="r" b="b"/>
            <a:pathLst>
              <a:path w="24002" h="20162">
                <a:moveTo>
                  <a:pt x="7696" y="8641"/>
                </a:moveTo>
                <a:lnTo>
                  <a:pt x="3855" y="4800"/>
                </a:lnTo>
                <a:lnTo>
                  <a:pt x="0" y="0"/>
                </a:lnTo>
                <a:lnTo>
                  <a:pt x="975" y="17282"/>
                </a:lnTo>
                <a:lnTo>
                  <a:pt x="8656" y="20162"/>
                </a:lnTo>
                <a:lnTo>
                  <a:pt x="24002" y="20162"/>
                </a:lnTo>
                <a:lnTo>
                  <a:pt x="23058" y="10561"/>
                </a:lnTo>
                <a:lnTo>
                  <a:pt x="12496" y="10561"/>
                </a:lnTo>
                <a:lnTo>
                  <a:pt x="7696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0" name="object 580"/>
          <p:cNvSpPr/>
          <p:nvPr/>
        </p:nvSpPr>
        <p:spPr>
          <a:xfrm>
            <a:off x="3999478" y="6959833"/>
            <a:ext cx="62392" cy="69128"/>
          </a:xfrm>
          <a:custGeom>
            <a:avLst/>
            <a:gdLst/>
            <a:ahLst/>
            <a:cxnLst/>
            <a:rect l="l" t="t" r="r" b="b"/>
            <a:pathLst>
              <a:path w="62392" h="69128">
                <a:moveTo>
                  <a:pt x="51831" y="62407"/>
                </a:moveTo>
                <a:lnTo>
                  <a:pt x="55671" y="58567"/>
                </a:lnTo>
                <a:lnTo>
                  <a:pt x="58552" y="53766"/>
                </a:lnTo>
                <a:lnTo>
                  <a:pt x="61432" y="48966"/>
                </a:lnTo>
                <a:lnTo>
                  <a:pt x="62392" y="42245"/>
                </a:lnTo>
                <a:lnTo>
                  <a:pt x="62380" y="32410"/>
                </a:lnTo>
                <a:lnTo>
                  <a:pt x="60065" y="18848"/>
                </a:lnTo>
                <a:lnTo>
                  <a:pt x="53751" y="8656"/>
                </a:lnTo>
                <a:lnTo>
                  <a:pt x="47990" y="2880"/>
                </a:lnTo>
                <a:lnTo>
                  <a:pt x="40325" y="0"/>
                </a:lnTo>
                <a:lnTo>
                  <a:pt x="23042" y="0"/>
                </a:lnTo>
                <a:lnTo>
                  <a:pt x="16322" y="2880"/>
                </a:lnTo>
                <a:lnTo>
                  <a:pt x="10561" y="7680"/>
                </a:lnTo>
                <a:lnTo>
                  <a:pt x="8256" y="9892"/>
                </a:lnTo>
                <a:lnTo>
                  <a:pt x="2145" y="20245"/>
                </a:lnTo>
                <a:lnTo>
                  <a:pt x="0" y="34564"/>
                </a:lnTo>
                <a:lnTo>
                  <a:pt x="42" y="36943"/>
                </a:lnTo>
                <a:lnTo>
                  <a:pt x="2475" y="50205"/>
                </a:lnTo>
                <a:lnTo>
                  <a:pt x="8641" y="60487"/>
                </a:lnTo>
                <a:lnTo>
                  <a:pt x="14401" y="66248"/>
                </a:lnTo>
                <a:lnTo>
                  <a:pt x="13426" y="48966"/>
                </a:lnTo>
                <a:lnTo>
                  <a:pt x="11521" y="43205"/>
                </a:lnTo>
                <a:lnTo>
                  <a:pt x="11521" y="25923"/>
                </a:lnTo>
                <a:lnTo>
                  <a:pt x="13426" y="19202"/>
                </a:lnTo>
                <a:lnTo>
                  <a:pt x="17282" y="15361"/>
                </a:lnTo>
                <a:lnTo>
                  <a:pt x="21122" y="11521"/>
                </a:lnTo>
                <a:lnTo>
                  <a:pt x="25923" y="9601"/>
                </a:lnTo>
                <a:lnTo>
                  <a:pt x="36484" y="9601"/>
                </a:lnTo>
                <a:lnTo>
                  <a:pt x="41269" y="11521"/>
                </a:lnTo>
                <a:lnTo>
                  <a:pt x="45110" y="15361"/>
                </a:lnTo>
                <a:lnTo>
                  <a:pt x="48950" y="20162"/>
                </a:lnTo>
                <a:lnTo>
                  <a:pt x="50871" y="25923"/>
                </a:lnTo>
                <a:lnTo>
                  <a:pt x="50871" y="43205"/>
                </a:lnTo>
                <a:lnTo>
                  <a:pt x="48950" y="48966"/>
                </a:lnTo>
                <a:lnTo>
                  <a:pt x="45110" y="53766"/>
                </a:lnTo>
                <a:lnTo>
                  <a:pt x="41269" y="57607"/>
                </a:lnTo>
                <a:lnTo>
                  <a:pt x="36484" y="59527"/>
                </a:lnTo>
                <a:lnTo>
                  <a:pt x="37429" y="69128"/>
                </a:lnTo>
                <a:lnTo>
                  <a:pt x="42230" y="67208"/>
                </a:lnTo>
                <a:lnTo>
                  <a:pt x="47030" y="65288"/>
                </a:lnTo>
                <a:lnTo>
                  <a:pt x="51831" y="624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1" name="object 581"/>
          <p:cNvSpPr/>
          <p:nvPr/>
        </p:nvSpPr>
        <p:spPr>
          <a:xfrm>
            <a:off x="4083954" y="7008799"/>
            <a:ext cx="24002" cy="20162"/>
          </a:xfrm>
          <a:custGeom>
            <a:avLst/>
            <a:gdLst/>
            <a:ahLst/>
            <a:cxnLst/>
            <a:rect l="l" t="t" r="r" b="b"/>
            <a:pathLst>
              <a:path w="24002" h="20162">
                <a:moveTo>
                  <a:pt x="7680" y="8641"/>
                </a:moveTo>
                <a:lnTo>
                  <a:pt x="3840" y="4800"/>
                </a:lnTo>
                <a:lnTo>
                  <a:pt x="0" y="0"/>
                </a:lnTo>
                <a:lnTo>
                  <a:pt x="960" y="17282"/>
                </a:lnTo>
                <a:lnTo>
                  <a:pt x="8641" y="20162"/>
                </a:lnTo>
                <a:lnTo>
                  <a:pt x="24002" y="20162"/>
                </a:lnTo>
                <a:lnTo>
                  <a:pt x="23042" y="10561"/>
                </a:lnTo>
                <a:lnTo>
                  <a:pt x="12481" y="10561"/>
                </a:lnTo>
                <a:lnTo>
                  <a:pt x="768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2" name="object 582"/>
          <p:cNvSpPr/>
          <p:nvPr/>
        </p:nvSpPr>
        <p:spPr>
          <a:xfrm>
            <a:off x="4070512" y="6959833"/>
            <a:ext cx="62392" cy="69128"/>
          </a:xfrm>
          <a:custGeom>
            <a:avLst/>
            <a:gdLst/>
            <a:ahLst/>
            <a:cxnLst/>
            <a:rect l="l" t="t" r="r" b="b"/>
            <a:pathLst>
              <a:path w="62392" h="69128">
                <a:moveTo>
                  <a:pt x="51846" y="62407"/>
                </a:moveTo>
                <a:lnTo>
                  <a:pt x="55686" y="58567"/>
                </a:lnTo>
                <a:lnTo>
                  <a:pt x="58552" y="53766"/>
                </a:lnTo>
                <a:lnTo>
                  <a:pt x="60487" y="48966"/>
                </a:lnTo>
                <a:lnTo>
                  <a:pt x="62392" y="42245"/>
                </a:lnTo>
                <a:lnTo>
                  <a:pt x="62380" y="32410"/>
                </a:lnTo>
                <a:lnTo>
                  <a:pt x="60071" y="18848"/>
                </a:lnTo>
                <a:lnTo>
                  <a:pt x="53751" y="8656"/>
                </a:lnTo>
                <a:lnTo>
                  <a:pt x="48006" y="2880"/>
                </a:lnTo>
                <a:lnTo>
                  <a:pt x="40309" y="0"/>
                </a:lnTo>
                <a:lnTo>
                  <a:pt x="23042" y="0"/>
                </a:lnTo>
                <a:lnTo>
                  <a:pt x="16322" y="2880"/>
                </a:lnTo>
                <a:lnTo>
                  <a:pt x="10561" y="7680"/>
                </a:lnTo>
                <a:lnTo>
                  <a:pt x="8256" y="9892"/>
                </a:lnTo>
                <a:lnTo>
                  <a:pt x="2145" y="20245"/>
                </a:lnTo>
                <a:lnTo>
                  <a:pt x="0" y="34564"/>
                </a:lnTo>
                <a:lnTo>
                  <a:pt x="42" y="36943"/>
                </a:lnTo>
                <a:lnTo>
                  <a:pt x="2475" y="50205"/>
                </a:lnTo>
                <a:lnTo>
                  <a:pt x="8641" y="60487"/>
                </a:lnTo>
                <a:lnTo>
                  <a:pt x="14401" y="66248"/>
                </a:lnTo>
                <a:lnTo>
                  <a:pt x="13441" y="48966"/>
                </a:lnTo>
                <a:lnTo>
                  <a:pt x="11521" y="43205"/>
                </a:lnTo>
                <a:lnTo>
                  <a:pt x="11521" y="25923"/>
                </a:lnTo>
                <a:lnTo>
                  <a:pt x="13441" y="19202"/>
                </a:lnTo>
                <a:lnTo>
                  <a:pt x="17282" y="15361"/>
                </a:lnTo>
                <a:lnTo>
                  <a:pt x="21122" y="11521"/>
                </a:lnTo>
                <a:lnTo>
                  <a:pt x="25923" y="9601"/>
                </a:lnTo>
                <a:lnTo>
                  <a:pt x="36484" y="9601"/>
                </a:lnTo>
                <a:lnTo>
                  <a:pt x="41285" y="11521"/>
                </a:lnTo>
                <a:lnTo>
                  <a:pt x="45125" y="15361"/>
                </a:lnTo>
                <a:lnTo>
                  <a:pt x="48966" y="20162"/>
                </a:lnTo>
                <a:lnTo>
                  <a:pt x="50871" y="25923"/>
                </a:lnTo>
                <a:lnTo>
                  <a:pt x="50871" y="43205"/>
                </a:lnTo>
                <a:lnTo>
                  <a:pt x="48966" y="48966"/>
                </a:lnTo>
                <a:lnTo>
                  <a:pt x="45125" y="53766"/>
                </a:lnTo>
                <a:lnTo>
                  <a:pt x="41285" y="57607"/>
                </a:lnTo>
                <a:lnTo>
                  <a:pt x="36484" y="59527"/>
                </a:lnTo>
                <a:lnTo>
                  <a:pt x="37444" y="69128"/>
                </a:lnTo>
                <a:lnTo>
                  <a:pt x="42245" y="67208"/>
                </a:lnTo>
                <a:lnTo>
                  <a:pt x="47030" y="65288"/>
                </a:lnTo>
                <a:lnTo>
                  <a:pt x="51846" y="624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3" name="object 583"/>
          <p:cNvSpPr/>
          <p:nvPr/>
        </p:nvSpPr>
        <p:spPr>
          <a:xfrm>
            <a:off x="4141546" y="6935845"/>
            <a:ext cx="57607" cy="93116"/>
          </a:xfrm>
          <a:custGeom>
            <a:avLst/>
            <a:gdLst/>
            <a:ahLst/>
            <a:cxnLst/>
            <a:rect l="l" t="t" r="r" b="b"/>
            <a:pathLst>
              <a:path w="57607" h="93116">
                <a:moveTo>
                  <a:pt x="11521" y="49911"/>
                </a:moveTo>
                <a:lnTo>
                  <a:pt x="13441" y="27828"/>
                </a:lnTo>
                <a:lnTo>
                  <a:pt x="8641" y="30708"/>
                </a:lnTo>
                <a:lnTo>
                  <a:pt x="5760" y="35509"/>
                </a:lnTo>
                <a:lnTo>
                  <a:pt x="2880" y="40325"/>
                </a:lnTo>
                <a:lnTo>
                  <a:pt x="960" y="46070"/>
                </a:lnTo>
                <a:lnTo>
                  <a:pt x="0" y="51831"/>
                </a:lnTo>
                <a:lnTo>
                  <a:pt x="0" y="65272"/>
                </a:lnTo>
                <a:lnTo>
                  <a:pt x="960" y="71033"/>
                </a:lnTo>
                <a:lnTo>
                  <a:pt x="3840" y="76794"/>
                </a:lnTo>
                <a:lnTo>
                  <a:pt x="5760" y="81594"/>
                </a:lnTo>
                <a:lnTo>
                  <a:pt x="9601" y="85435"/>
                </a:lnTo>
                <a:lnTo>
                  <a:pt x="14401" y="88315"/>
                </a:lnTo>
                <a:lnTo>
                  <a:pt x="18242" y="91196"/>
                </a:lnTo>
                <a:lnTo>
                  <a:pt x="23042" y="93116"/>
                </a:lnTo>
                <a:lnTo>
                  <a:pt x="36484" y="93116"/>
                </a:lnTo>
                <a:lnTo>
                  <a:pt x="43205" y="89275"/>
                </a:lnTo>
                <a:lnTo>
                  <a:pt x="47045" y="83515"/>
                </a:lnTo>
                <a:lnTo>
                  <a:pt x="47045" y="91196"/>
                </a:lnTo>
                <a:lnTo>
                  <a:pt x="57607" y="91196"/>
                </a:lnTo>
                <a:lnTo>
                  <a:pt x="57607" y="0"/>
                </a:lnTo>
                <a:lnTo>
                  <a:pt x="46085" y="0"/>
                </a:lnTo>
                <a:lnTo>
                  <a:pt x="46085" y="32644"/>
                </a:lnTo>
                <a:lnTo>
                  <a:pt x="45125" y="44150"/>
                </a:lnTo>
                <a:lnTo>
                  <a:pt x="47045" y="50871"/>
                </a:lnTo>
                <a:lnTo>
                  <a:pt x="47045" y="68153"/>
                </a:lnTo>
                <a:lnTo>
                  <a:pt x="45125" y="73914"/>
                </a:lnTo>
                <a:lnTo>
                  <a:pt x="42245" y="77754"/>
                </a:lnTo>
                <a:lnTo>
                  <a:pt x="38404" y="81594"/>
                </a:lnTo>
                <a:lnTo>
                  <a:pt x="34564" y="83515"/>
                </a:lnTo>
                <a:lnTo>
                  <a:pt x="24963" y="83515"/>
                </a:lnTo>
                <a:lnTo>
                  <a:pt x="20162" y="81594"/>
                </a:lnTo>
                <a:lnTo>
                  <a:pt x="17282" y="77754"/>
                </a:lnTo>
                <a:lnTo>
                  <a:pt x="13441" y="72953"/>
                </a:lnTo>
                <a:lnTo>
                  <a:pt x="11521" y="67193"/>
                </a:lnTo>
                <a:lnTo>
                  <a:pt x="11521" y="49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4" name="object 584"/>
          <p:cNvSpPr/>
          <p:nvPr/>
        </p:nvSpPr>
        <p:spPr>
          <a:xfrm>
            <a:off x="4153067" y="6959833"/>
            <a:ext cx="34564" cy="25923"/>
          </a:xfrm>
          <a:custGeom>
            <a:avLst/>
            <a:gdLst/>
            <a:ahLst/>
            <a:cxnLst/>
            <a:rect l="l" t="t" r="r" b="b"/>
            <a:pathLst>
              <a:path w="34564" h="25923">
                <a:moveTo>
                  <a:pt x="0" y="25923"/>
                </a:moveTo>
                <a:lnTo>
                  <a:pt x="1920" y="19202"/>
                </a:lnTo>
                <a:lnTo>
                  <a:pt x="4800" y="15361"/>
                </a:lnTo>
                <a:lnTo>
                  <a:pt x="8641" y="11521"/>
                </a:lnTo>
                <a:lnTo>
                  <a:pt x="12481" y="9601"/>
                </a:lnTo>
                <a:lnTo>
                  <a:pt x="23042" y="9601"/>
                </a:lnTo>
                <a:lnTo>
                  <a:pt x="26883" y="11521"/>
                </a:lnTo>
                <a:lnTo>
                  <a:pt x="30723" y="15361"/>
                </a:lnTo>
                <a:lnTo>
                  <a:pt x="33604" y="20162"/>
                </a:lnTo>
                <a:lnTo>
                  <a:pt x="34564" y="8656"/>
                </a:lnTo>
                <a:lnTo>
                  <a:pt x="32644" y="6720"/>
                </a:lnTo>
                <a:lnTo>
                  <a:pt x="30723" y="3840"/>
                </a:lnTo>
                <a:lnTo>
                  <a:pt x="26883" y="2880"/>
                </a:lnTo>
                <a:lnTo>
                  <a:pt x="24003" y="960"/>
                </a:lnTo>
                <a:lnTo>
                  <a:pt x="20162" y="0"/>
                </a:lnTo>
                <a:lnTo>
                  <a:pt x="11521" y="0"/>
                </a:lnTo>
                <a:lnTo>
                  <a:pt x="5760" y="960"/>
                </a:lnTo>
                <a:lnTo>
                  <a:pt x="1920" y="3840"/>
                </a:lnTo>
                <a:lnTo>
                  <a:pt x="0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5" name="object 585"/>
          <p:cNvSpPr/>
          <p:nvPr/>
        </p:nvSpPr>
        <p:spPr>
          <a:xfrm>
            <a:off x="4211634" y="6959833"/>
            <a:ext cx="55671" cy="69128"/>
          </a:xfrm>
          <a:custGeom>
            <a:avLst/>
            <a:gdLst/>
            <a:ahLst/>
            <a:cxnLst/>
            <a:rect l="l" t="t" r="r" b="b"/>
            <a:pathLst>
              <a:path w="55671" h="69128">
                <a:moveTo>
                  <a:pt x="27828" y="9601"/>
                </a:moveTo>
                <a:lnTo>
                  <a:pt x="31668" y="9601"/>
                </a:lnTo>
                <a:lnTo>
                  <a:pt x="35509" y="10561"/>
                </a:lnTo>
                <a:lnTo>
                  <a:pt x="37429" y="11521"/>
                </a:lnTo>
                <a:lnTo>
                  <a:pt x="40309" y="14401"/>
                </a:lnTo>
                <a:lnTo>
                  <a:pt x="41269" y="16337"/>
                </a:lnTo>
                <a:lnTo>
                  <a:pt x="42230" y="20162"/>
                </a:lnTo>
                <a:lnTo>
                  <a:pt x="52791" y="18242"/>
                </a:lnTo>
                <a:lnTo>
                  <a:pt x="51831" y="14401"/>
                </a:lnTo>
                <a:lnTo>
                  <a:pt x="50871" y="10561"/>
                </a:lnTo>
                <a:lnTo>
                  <a:pt x="48950" y="8656"/>
                </a:lnTo>
                <a:lnTo>
                  <a:pt x="47030" y="5775"/>
                </a:lnTo>
                <a:lnTo>
                  <a:pt x="44150" y="3840"/>
                </a:lnTo>
                <a:lnTo>
                  <a:pt x="40309" y="1935"/>
                </a:lnTo>
                <a:lnTo>
                  <a:pt x="36469" y="960"/>
                </a:lnTo>
                <a:lnTo>
                  <a:pt x="31668" y="0"/>
                </a:lnTo>
                <a:lnTo>
                  <a:pt x="20162" y="0"/>
                </a:lnTo>
                <a:lnTo>
                  <a:pt x="17282" y="960"/>
                </a:lnTo>
                <a:lnTo>
                  <a:pt x="14386" y="1935"/>
                </a:lnTo>
                <a:lnTo>
                  <a:pt x="11506" y="2880"/>
                </a:lnTo>
                <a:lnTo>
                  <a:pt x="9601" y="4815"/>
                </a:lnTo>
                <a:lnTo>
                  <a:pt x="7665" y="5775"/>
                </a:lnTo>
                <a:lnTo>
                  <a:pt x="5760" y="8656"/>
                </a:lnTo>
                <a:lnTo>
                  <a:pt x="3825" y="10561"/>
                </a:lnTo>
                <a:lnTo>
                  <a:pt x="2880" y="13441"/>
                </a:lnTo>
                <a:lnTo>
                  <a:pt x="1920" y="16337"/>
                </a:lnTo>
                <a:lnTo>
                  <a:pt x="1920" y="22082"/>
                </a:lnTo>
                <a:lnTo>
                  <a:pt x="2880" y="24963"/>
                </a:lnTo>
                <a:lnTo>
                  <a:pt x="4800" y="27843"/>
                </a:lnTo>
                <a:lnTo>
                  <a:pt x="6720" y="30723"/>
                </a:lnTo>
                <a:lnTo>
                  <a:pt x="8641" y="32644"/>
                </a:lnTo>
                <a:lnTo>
                  <a:pt x="11506" y="34564"/>
                </a:lnTo>
                <a:lnTo>
                  <a:pt x="15346" y="35524"/>
                </a:lnTo>
                <a:lnTo>
                  <a:pt x="21107" y="37444"/>
                </a:lnTo>
                <a:lnTo>
                  <a:pt x="28788" y="39364"/>
                </a:lnTo>
                <a:lnTo>
                  <a:pt x="35509" y="41285"/>
                </a:lnTo>
                <a:lnTo>
                  <a:pt x="39349" y="42245"/>
                </a:lnTo>
                <a:lnTo>
                  <a:pt x="40309" y="43205"/>
                </a:lnTo>
                <a:lnTo>
                  <a:pt x="43190" y="45125"/>
                </a:lnTo>
                <a:lnTo>
                  <a:pt x="44150" y="47045"/>
                </a:lnTo>
                <a:lnTo>
                  <a:pt x="44150" y="51846"/>
                </a:lnTo>
                <a:lnTo>
                  <a:pt x="42230" y="54726"/>
                </a:lnTo>
                <a:lnTo>
                  <a:pt x="40309" y="56647"/>
                </a:lnTo>
                <a:lnTo>
                  <a:pt x="37429" y="58567"/>
                </a:lnTo>
                <a:lnTo>
                  <a:pt x="33588" y="59527"/>
                </a:lnTo>
                <a:lnTo>
                  <a:pt x="24002" y="59527"/>
                </a:lnTo>
                <a:lnTo>
                  <a:pt x="19187" y="58567"/>
                </a:lnTo>
                <a:lnTo>
                  <a:pt x="16322" y="56647"/>
                </a:lnTo>
                <a:lnTo>
                  <a:pt x="13441" y="53766"/>
                </a:lnTo>
                <a:lnTo>
                  <a:pt x="12481" y="50886"/>
                </a:lnTo>
                <a:lnTo>
                  <a:pt x="11506" y="46085"/>
                </a:lnTo>
                <a:lnTo>
                  <a:pt x="0" y="48005"/>
                </a:lnTo>
                <a:lnTo>
                  <a:pt x="1920" y="54726"/>
                </a:lnTo>
                <a:lnTo>
                  <a:pt x="4800" y="60487"/>
                </a:lnTo>
                <a:lnTo>
                  <a:pt x="8641" y="63367"/>
                </a:lnTo>
                <a:lnTo>
                  <a:pt x="13441" y="67208"/>
                </a:lnTo>
                <a:lnTo>
                  <a:pt x="20162" y="69128"/>
                </a:lnTo>
                <a:lnTo>
                  <a:pt x="33588" y="69128"/>
                </a:lnTo>
                <a:lnTo>
                  <a:pt x="38389" y="68168"/>
                </a:lnTo>
                <a:lnTo>
                  <a:pt x="42230" y="66248"/>
                </a:lnTo>
                <a:lnTo>
                  <a:pt x="47030" y="64328"/>
                </a:lnTo>
                <a:lnTo>
                  <a:pt x="49911" y="62407"/>
                </a:lnTo>
                <a:lnTo>
                  <a:pt x="51831" y="58567"/>
                </a:lnTo>
                <a:lnTo>
                  <a:pt x="54711" y="55686"/>
                </a:lnTo>
                <a:lnTo>
                  <a:pt x="55671" y="51846"/>
                </a:lnTo>
                <a:lnTo>
                  <a:pt x="55671" y="44165"/>
                </a:lnTo>
                <a:lnTo>
                  <a:pt x="54711" y="41285"/>
                </a:lnTo>
                <a:lnTo>
                  <a:pt x="52791" y="38404"/>
                </a:lnTo>
                <a:lnTo>
                  <a:pt x="50871" y="35524"/>
                </a:lnTo>
                <a:lnTo>
                  <a:pt x="47990" y="33604"/>
                </a:lnTo>
                <a:lnTo>
                  <a:pt x="45110" y="32644"/>
                </a:lnTo>
                <a:lnTo>
                  <a:pt x="42230" y="31683"/>
                </a:lnTo>
                <a:lnTo>
                  <a:pt x="36469" y="29763"/>
                </a:lnTo>
                <a:lnTo>
                  <a:pt x="28788" y="27843"/>
                </a:lnTo>
                <a:lnTo>
                  <a:pt x="23027" y="25923"/>
                </a:lnTo>
                <a:lnTo>
                  <a:pt x="20162" y="24963"/>
                </a:lnTo>
                <a:lnTo>
                  <a:pt x="19187" y="24963"/>
                </a:lnTo>
                <a:lnTo>
                  <a:pt x="17282" y="24002"/>
                </a:lnTo>
                <a:lnTo>
                  <a:pt x="15346" y="23042"/>
                </a:lnTo>
                <a:lnTo>
                  <a:pt x="14386" y="21122"/>
                </a:lnTo>
                <a:lnTo>
                  <a:pt x="13441" y="20162"/>
                </a:lnTo>
                <a:lnTo>
                  <a:pt x="13441" y="15361"/>
                </a:lnTo>
                <a:lnTo>
                  <a:pt x="14386" y="13441"/>
                </a:lnTo>
                <a:lnTo>
                  <a:pt x="16322" y="11521"/>
                </a:lnTo>
                <a:lnTo>
                  <a:pt x="18227" y="9601"/>
                </a:lnTo>
                <a:lnTo>
                  <a:pt x="27828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6" name="object 586"/>
          <p:cNvSpPr/>
          <p:nvPr/>
        </p:nvSpPr>
        <p:spPr>
          <a:xfrm>
            <a:off x="3903964" y="7057231"/>
            <a:ext cx="234085" cy="52714"/>
          </a:xfrm>
          <a:custGeom>
            <a:avLst/>
            <a:gdLst/>
            <a:ahLst/>
            <a:cxnLst/>
            <a:rect l="l" t="t" r="r" b="b"/>
            <a:pathLst>
              <a:path w="234085" h="52714">
                <a:moveTo>
                  <a:pt x="234085" y="44952"/>
                </a:moveTo>
                <a:lnTo>
                  <a:pt x="221986" y="46043"/>
                </a:lnTo>
                <a:lnTo>
                  <a:pt x="210713" y="46604"/>
                </a:lnTo>
                <a:lnTo>
                  <a:pt x="198232" y="46604"/>
                </a:lnTo>
                <a:lnTo>
                  <a:pt x="185750" y="47564"/>
                </a:lnTo>
                <a:lnTo>
                  <a:pt x="174121" y="47490"/>
                </a:lnTo>
                <a:lnTo>
                  <a:pt x="161773" y="46967"/>
                </a:lnTo>
                <a:lnTo>
                  <a:pt x="148823" y="45981"/>
                </a:lnTo>
                <a:lnTo>
                  <a:pt x="135387" y="44515"/>
                </a:lnTo>
                <a:lnTo>
                  <a:pt x="121583" y="42554"/>
                </a:lnTo>
                <a:lnTo>
                  <a:pt x="107527" y="40082"/>
                </a:lnTo>
                <a:lnTo>
                  <a:pt x="93335" y="37082"/>
                </a:lnTo>
                <a:lnTo>
                  <a:pt x="79125" y="33540"/>
                </a:lnTo>
                <a:lnTo>
                  <a:pt x="65012" y="29439"/>
                </a:lnTo>
                <a:lnTo>
                  <a:pt x="51114" y="24763"/>
                </a:lnTo>
                <a:lnTo>
                  <a:pt x="37547" y="19498"/>
                </a:lnTo>
                <a:lnTo>
                  <a:pt x="24428" y="13626"/>
                </a:lnTo>
                <a:lnTo>
                  <a:pt x="11873" y="7131"/>
                </a:lnTo>
                <a:lnTo>
                  <a:pt x="0" y="0"/>
                </a:lnTo>
                <a:lnTo>
                  <a:pt x="12695" y="14222"/>
                </a:lnTo>
                <a:lnTo>
                  <a:pt x="26126" y="20915"/>
                </a:lnTo>
                <a:lnTo>
                  <a:pt x="40132" y="26902"/>
                </a:lnTo>
                <a:lnTo>
                  <a:pt x="54595" y="32204"/>
                </a:lnTo>
                <a:lnTo>
                  <a:pt x="69396" y="36845"/>
                </a:lnTo>
                <a:lnTo>
                  <a:pt x="84417" y="40845"/>
                </a:lnTo>
                <a:lnTo>
                  <a:pt x="99539" y="44225"/>
                </a:lnTo>
                <a:lnTo>
                  <a:pt x="114643" y="47008"/>
                </a:lnTo>
                <a:lnTo>
                  <a:pt x="129609" y="49215"/>
                </a:lnTo>
                <a:lnTo>
                  <a:pt x="144320" y="50867"/>
                </a:lnTo>
                <a:lnTo>
                  <a:pt x="158657" y="51987"/>
                </a:lnTo>
                <a:lnTo>
                  <a:pt x="172500" y="52595"/>
                </a:lnTo>
                <a:lnTo>
                  <a:pt x="185731" y="52714"/>
                </a:lnTo>
                <a:lnTo>
                  <a:pt x="198232" y="52365"/>
                </a:lnTo>
                <a:lnTo>
                  <a:pt x="210713" y="52365"/>
                </a:lnTo>
                <a:lnTo>
                  <a:pt x="223195" y="51405"/>
                </a:lnTo>
                <a:lnTo>
                  <a:pt x="234085" y="449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7" name="object 587"/>
          <p:cNvSpPr/>
          <p:nvPr/>
        </p:nvSpPr>
        <p:spPr>
          <a:xfrm>
            <a:off x="3842994" y="6839849"/>
            <a:ext cx="493425" cy="268787"/>
          </a:xfrm>
          <a:custGeom>
            <a:avLst/>
            <a:gdLst/>
            <a:ahLst/>
            <a:cxnLst/>
            <a:rect l="l" t="t" r="r" b="b"/>
            <a:pathLst>
              <a:path w="493425" h="268787">
                <a:moveTo>
                  <a:pt x="6720" y="121920"/>
                </a:moveTo>
                <a:lnTo>
                  <a:pt x="13473" y="103214"/>
                </a:lnTo>
                <a:lnTo>
                  <a:pt x="19818" y="92018"/>
                </a:lnTo>
                <a:lnTo>
                  <a:pt x="27548" y="81594"/>
                </a:lnTo>
                <a:lnTo>
                  <a:pt x="36536" y="71926"/>
                </a:lnTo>
                <a:lnTo>
                  <a:pt x="46653" y="62995"/>
                </a:lnTo>
                <a:lnTo>
                  <a:pt x="57770" y="54784"/>
                </a:lnTo>
                <a:lnTo>
                  <a:pt x="69760" y="47275"/>
                </a:lnTo>
                <a:lnTo>
                  <a:pt x="82494" y="40453"/>
                </a:lnTo>
                <a:lnTo>
                  <a:pt x="95845" y="34299"/>
                </a:lnTo>
                <a:lnTo>
                  <a:pt x="109684" y="28795"/>
                </a:lnTo>
                <a:lnTo>
                  <a:pt x="123882" y="23926"/>
                </a:lnTo>
                <a:lnTo>
                  <a:pt x="138313" y="19673"/>
                </a:lnTo>
                <a:lnTo>
                  <a:pt x="152847" y="16019"/>
                </a:lnTo>
                <a:lnTo>
                  <a:pt x="167356" y="12946"/>
                </a:lnTo>
                <a:lnTo>
                  <a:pt x="181713" y="10438"/>
                </a:lnTo>
                <a:lnTo>
                  <a:pt x="195789" y="8478"/>
                </a:lnTo>
                <a:lnTo>
                  <a:pt x="209456" y="7047"/>
                </a:lnTo>
                <a:lnTo>
                  <a:pt x="222585" y="6128"/>
                </a:lnTo>
                <a:lnTo>
                  <a:pt x="235049" y="5705"/>
                </a:lnTo>
                <a:lnTo>
                  <a:pt x="246720" y="5760"/>
                </a:lnTo>
                <a:lnTo>
                  <a:pt x="271683" y="5760"/>
                </a:lnTo>
                <a:lnTo>
                  <a:pt x="285041" y="6631"/>
                </a:lnTo>
                <a:lnTo>
                  <a:pt x="297270" y="7918"/>
                </a:lnTo>
                <a:lnTo>
                  <a:pt x="310151" y="9724"/>
                </a:lnTo>
                <a:lnTo>
                  <a:pt x="323540" y="12065"/>
                </a:lnTo>
                <a:lnTo>
                  <a:pt x="337289" y="14956"/>
                </a:lnTo>
                <a:lnTo>
                  <a:pt x="351252" y="18413"/>
                </a:lnTo>
                <a:lnTo>
                  <a:pt x="365284" y="22452"/>
                </a:lnTo>
                <a:lnTo>
                  <a:pt x="379237" y="27087"/>
                </a:lnTo>
                <a:lnTo>
                  <a:pt x="392965" y="32335"/>
                </a:lnTo>
                <a:lnTo>
                  <a:pt x="406324" y="38211"/>
                </a:lnTo>
                <a:lnTo>
                  <a:pt x="419165" y="44730"/>
                </a:lnTo>
                <a:lnTo>
                  <a:pt x="431343" y="51909"/>
                </a:lnTo>
                <a:lnTo>
                  <a:pt x="442712" y="59762"/>
                </a:lnTo>
                <a:lnTo>
                  <a:pt x="453126" y="68305"/>
                </a:lnTo>
                <a:lnTo>
                  <a:pt x="462438" y="77555"/>
                </a:lnTo>
                <a:lnTo>
                  <a:pt x="470502" y="87525"/>
                </a:lnTo>
                <a:lnTo>
                  <a:pt x="477171" y="98232"/>
                </a:lnTo>
                <a:lnTo>
                  <a:pt x="482301" y="109692"/>
                </a:lnTo>
                <a:lnTo>
                  <a:pt x="485744" y="121920"/>
                </a:lnTo>
                <a:lnTo>
                  <a:pt x="487664" y="135346"/>
                </a:lnTo>
                <a:lnTo>
                  <a:pt x="486719" y="141107"/>
                </a:lnTo>
                <a:lnTo>
                  <a:pt x="485744" y="147828"/>
                </a:lnTo>
                <a:lnTo>
                  <a:pt x="481512" y="162146"/>
                </a:lnTo>
                <a:lnTo>
                  <a:pt x="476099" y="173492"/>
                </a:lnTo>
                <a:lnTo>
                  <a:pt x="469172" y="184100"/>
                </a:lnTo>
                <a:lnTo>
                  <a:pt x="460877" y="193982"/>
                </a:lnTo>
                <a:lnTo>
                  <a:pt x="451359" y="203151"/>
                </a:lnTo>
                <a:lnTo>
                  <a:pt x="440766" y="211620"/>
                </a:lnTo>
                <a:lnTo>
                  <a:pt x="429243" y="219403"/>
                </a:lnTo>
                <a:lnTo>
                  <a:pt x="416937" y="226512"/>
                </a:lnTo>
                <a:lnTo>
                  <a:pt x="403994" y="232960"/>
                </a:lnTo>
                <a:lnTo>
                  <a:pt x="390559" y="238761"/>
                </a:lnTo>
                <a:lnTo>
                  <a:pt x="376780" y="243928"/>
                </a:lnTo>
                <a:lnTo>
                  <a:pt x="362803" y="248473"/>
                </a:lnTo>
                <a:lnTo>
                  <a:pt x="348773" y="252410"/>
                </a:lnTo>
                <a:lnTo>
                  <a:pt x="334837" y="255751"/>
                </a:lnTo>
                <a:lnTo>
                  <a:pt x="321141" y="258510"/>
                </a:lnTo>
                <a:lnTo>
                  <a:pt x="307831" y="260701"/>
                </a:lnTo>
                <a:lnTo>
                  <a:pt x="295054" y="262335"/>
                </a:lnTo>
                <a:lnTo>
                  <a:pt x="284165" y="268787"/>
                </a:lnTo>
                <a:lnTo>
                  <a:pt x="311226" y="265756"/>
                </a:lnTo>
                <a:lnTo>
                  <a:pt x="337651" y="260758"/>
                </a:lnTo>
                <a:lnTo>
                  <a:pt x="365232" y="253464"/>
                </a:lnTo>
                <a:lnTo>
                  <a:pt x="392821" y="243757"/>
                </a:lnTo>
                <a:lnTo>
                  <a:pt x="419270" y="231522"/>
                </a:lnTo>
                <a:lnTo>
                  <a:pt x="443432" y="216643"/>
                </a:lnTo>
                <a:lnTo>
                  <a:pt x="464160" y="199003"/>
                </a:lnTo>
                <a:lnTo>
                  <a:pt x="480306" y="178487"/>
                </a:lnTo>
                <a:lnTo>
                  <a:pt x="490723" y="154979"/>
                </a:lnTo>
                <a:lnTo>
                  <a:pt x="493425" y="142067"/>
                </a:lnTo>
                <a:lnTo>
                  <a:pt x="493425" y="127665"/>
                </a:lnTo>
                <a:lnTo>
                  <a:pt x="485913" y="102239"/>
                </a:lnTo>
                <a:lnTo>
                  <a:pt x="472428" y="80508"/>
                </a:lnTo>
                <a:lnTo>
                  <a:pt x="454138" y="61689"/>
                </a:lnTo>
                <a:lnTo>
                  <a:pt x="431989" y="45651"/>
                </a:lnTo>
                <a:lnTo>
                  <a:pt x="406926" y="32260"/>
                </a:lnTo>
                <a:lnTo>
                  <a:pt x="379894" y="21383"/>
                </a:lnTo>
                <a:lnTo>
                  <a:pt x="351836" y="12888"/>
                </a:lnTo>
                <a:lnTo>
                  <a:pt x="323698" y="6643"/>
                </a:lnTo>
                <a:lnTo>
                  <a:pt x="296425" y="2514"/>
                </a:lnTo>
                <a:lnTo>
                  <a:pt x="270960" y="369"/>
                </a:lnTo>
                <a:lnTo>
                  <a:pt x="259201" y="0"/>
                </a:lnTo>
                <a:lnTo>
                  <a:pt x="234238" y="0"/>
                </a:lnTo>
                <a:lnTo>
                  <a:pt x="210240" y="969"/>
                </a:lnTo>
                <a:lnTo>
                  <a:pt x="183822" y="3954"/>
                </a:lnTo>
                <a:lnTo>
                  <a:pt x="155963" y="9069"/>
                </a:lnTo>
                <a:lnTo>
                  <a:pt x="127644" y="16431"/>
                </a:lnTo>
                <a:lnTo>
                  <a:pt x="99842" y="26155"/>
                </a:lnTo>
                <a:lnTo>
                  <a:pt x="73538" y="38356"/>
                </a:lnTo>
                <a:lnTo>
                  <a:pt x="49711" y="53149"/>
                </a:lnTo>
                <a:lnTo>
                  <a:pt x="29339" y="70651"/>
                </a:lnTo>
                <a:lnTo>
                  <a:pt x="13402" y="90975"/>
                </a:lnTo>
                <a:lnTo>
                  <a:pt x="2880" y="114239"/>
                </a:lnTo>
                <a:lnTo>
                  <a:pt x="1920" y="120944"/>
                </a:lnTo>
                <a:lnTo>
                  <a:pt x="0" y="127665"/>
                </a:lnTo>
                <a:lnTo>
                  <a:pt x="0" y="142067"/>
                </a:lnTo>
                <a:lnTo>
                  <a:pt x="1920" y="148788"/>
                </a:lnTo>
                <a:lnTo>
                  <a:pt x="2880" y="155508"/>
                </a:lnTo>
                <a:lnTo>
                  <a:pt x="5760" y="163189"/>
                </a:lnTo>
                <a:lnTo>
                  <a:pt x="11832" y="175425"/>
                </a:lnTo>
                <a:lnTo>
                  <a:pt x="19312" y="186804"/>
                </a:lnTo>
                <a:lnTo>
                  <a:pt x="28080" y="197348"/>
                </a:lnTo>
                <a:lnTo>
                  <a:pt x="38019" y="207079"/>
                </a:lnTo>
                <a:lnTo>
                  <a:pt x="49008" y="216017"/>
                </a:lnTo>
                <a:lnTo>
                  <a:pt x="60930" y="224185"/>
                </a:lnTo>
                <a:lnTo>
                  <a:pt x="73665" y="231605"/>
                </a:lnTo>
                <a:lnTo>
                  <a:pt x="60969" y="217382"/>
                </a:lnTo>
                <a:lnTo>
                  <a:pt x="49893" y="209596"/>
                </a:lnTo>
                <a:lnTo>
                  <a:pt x="39731" y="201141"/>
                </a:lnTo>
                <a:lnTo>
                  <a:pt x="30601" y="192001"/>
                </a:lnTo>
                <a:lnTo>
                  <a:pt x="22618" y="182159"/>
                </a:lnTo>
                <a:lnTo>
                  <a:pt x="15899" y="171601"/>
                </a:lnTo>
                <a:lnTo>
                  <a:pt x="10561" y="160309"/>
                </a:lnTo>
                <a:lnTo>
                  <a:pt x="8641" y="154548"/>
                </a:lnTo>
                <a:lnTo>
                  <a:pt x="6720" y="147828"/>
                </a:lnTo>
                <a:lnTo>
                  <a:pt x="6720" y="141107"/>
                </a:lnTo>
                <a:lnTo>
                  <a:pt x="5760" y="134386"/>
                </a:lnTo>
                <a:lnTo>
                  <a:pt x="6720" y="127665"/>
                </a:lnTo>
                <a:lnTo>
                  <a:pt x="6720" y="12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8" name="object 588"/>
          <p:cNvSpPr/>
          <p:nvPr/>
        </p:nvSpPr>
        <p:spPr>
          <a:xfrm>
            <a:off x="1369158" y="7331345"/>
            <a:ext cx="5022555" cy="1107804"/>
          </a:xfrm>
          <a:custGeom>
            <a:avLst/>
            <a:gdLst/>
            <a:ahLst/>
            <a:cxnLst/>
            <a:rect l="l" t="t" r="r" b="b"/>
            <a:pathLst>
              <a:path w="5022555" h="1107804">
                <a:moveTo>
                  <a:pt x="0" y="1107804"/>
                </a:moveTo>
                <a:lnTo>
                  <a:pt x="5022555" y="1107804"/>
                </a:lnTo>
                <a:lnTo>
                  <a:pt x="5022555" y="0"/>
                </a:lnTo>
                <a:lnTo>
                  <a:pt x="0" y="0"/>
                </a:lnTo>
                <a:lnTo>
                  <a:pt x="0" y="1107804"/>
                </a:lnTo>
                <a:close/>
              </a:path>
            </a:pathLst>
          </a:custGeom>
          <a:solidFill>
            <a:srgbClr val="00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9" name="object 589"/>
          <p:cNvSpPr/>
          <p:nvPr/>
        </p:nvSpPr>
        <p:spPr>
          <a:xfrm>
            <a:off x="1366278" y="7328474"/>
            <a:ext cx="5029279" cy="1107795"/>
          </a:xfrm>
          <a:custGeom>
            <a:avLst/>
            <a:gdLst/>
            <a:ahLst/>
            <a:cxnLst/>
            <a:rect l="l" t="t" r="r" b="b"/>
            <a:pathLst>
              <a:path w="5029279" h="1107795">
                <a:moveTo>
                  <a:pt x="2880" y="1107795"/>
                </a:moveTo>
                <a:lnTo>
                  <a:pt x="2880" y="5760"/>
                </a:lnTo>
                <a:lnTo>
                  <a:pt x="5756" y="2880"/>
                </a:lnTo>
                <a:lnTo>
                  <a:pt x="5022558" y="2880"/>
                </a:lnTo>
                <a:lnTo>
                  <a:pt x="5029279" y="0"/>
                </a:lnTo>
                <a:lnTo>
                  <a:pt x="0" y="0"/>
                </a:lnTo>
                <a:lnTo>
                  <a:pt x="2880" y="11077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0" name="object 590"/>
          <p:cNvSpPr/>
          <p:nvPr/>
        </p:nvSpPr>
        <p:spPr>
          <a:xfrm>
            <a:off x="1366278" y="7328474"/>
            <a:ext cx="5029279" cy="1113556"/>
          </a:xfrm>
          <a:custGeom>
            <a:avLst/>
            <a:gdLst/>
            <a:ahLst/>
            <a:cxnLst/>
            <a:rect l="l" t="t" r="r" b="b"/>
            <a:pathLst>
              <a:path w="5029279" h="1113556">
                <a:moveTo>
                  <a:pt x="5029279" y="1113556"/>
                </a:moveTo>
                <a:lnTo>
                  <a:pt x="5029279" y="0"/>
                </a:lnTo>
                <a:lnTo>
                  <a:pt x="5022558" y="2880"/>
                </a:lnTo>
                <a:lnTo>
                  <a:pt x="5756" y="2880"/>
                </a:lnTo>
                <a:lnTo>
                  <a:pt x="2880" y="5760"/>
                </a:lnTo>
                <a:lnTo>
                  <a:pt x="2880" y="1107795"/>
                </a:lnTo>
                <a:lnTo>
                  <a:pt x="0" y="0"/>
                </a:lnTo>
                <a:lnTo>
                  <a:pt x="0" y="1113556"/>
                </a:lnTo>
                <a:lnTo>
                  <a:pt x="5029279" y="1113556"/>
                </a:lnTo>
                <a:lnTo>
                  <a:pt x="5756" y="1110675"/>
                </a:lnTo>
                <a:lnTo>
                  <a:pt x="5756" y="5760"/>
                </a:lnTo>
                <a:lnTo>
                  <a:pt x="5025438" y="5760"/>
                </a:lnTo>
                <a:lnTo>
                  <a:pt x="5025438" y="1107795"/>
                </a:lnTo>
                <a:lnTo>
                  <a:pt x="5022558" y="1110675"/>
                </a:lnTo>
                <a:lnTo>
                  <a:pt x="5029279" y="11135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1" name="object 591"/>
          <p:cNvSpPr/>
          <p:nvPr/>
        </p:nvSpPr>
        <p:spPr>
          <a:xfrm>
            <a:off x="1372034" y="7334234"/>
            <a:ext cx="5023523" cy="1107795"/>
          </a:xfrm>
          <a:custGeom>
            <a:avLst/>
            <a:gdLst/>
            <a:ahLst/>
            <a:cxnLst/>
            <a:rect l="l" t="t" r="r" b="b"/>
            <a:pathLst>
              <a:path w="5023523" h="1107795">
                <a:moveTo>
                  <a:pt x="5019682" y="0"/>
                </a:moveTo>
                <a:lnTo>
                  <a:pt x="5016802" y="0"/>
                </a:lnTo>
                <a:lnTo>
                  <a:pt x="5016802" y="1102034"/>
                </a:lnTo>
                <a:lnTo>
                  <a:pt x="0" y="1102034"/>
                </a:lnTo>
                <a:lnTo>
                  <a:pt x="0" y="1104915"/>
                </a:lnTo>
                <a:lnTo>
                  <a:pt x="5023523" y="1107795"/>
                </a:lnTo>
                <a:lnTo>
                  <a:pt x="5016802" y="1104915"/>
                </a:lnTo>
                <a:lnTo>
                  <a:pt x="5019682" y="1102034"/>
                </a:lnTo>
                <a:lnTo>
                  <a:pt x="50196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2" name="object 592"/>
          <p:cNvSpPr/>
          <p:nvPr/>
        </p:nvSpPr>
        <p:spPr>
          <a:xfrm>
            <a:off x="3381253" y="8720428"/>
            <a:ext cx="13441" cy="11519"/>
          </a:xfrm>
          <a:custGeom>
            <a:avLst/>
            <a:gdLst/>
            <a:ahLst/>
            <a:cxnLst/>
            <a:rect l="l" t="t" r="r" b="b"/>
            <a:pathLst>
              <a:path w="13441" h="11519">
                <a:moveTo>
                  <a:pt x="7680" y="0"/>
                </a:moveTo>
                <a:lnTo>
                  <a:pt x="0" y="0"/>
                </a:lnTo>
                <a:lnTo>
                  <a:pt x="960" y="9596"/>
                </a:lnTo>
                <a:lnTo>
                  <a:pt x="5760" y="9596"/>
                </a:lnTo>
                <a:lnTo>
                  <a:pt x="9601" y="11519"/>
                </a:lnTo>
                <a:lnTo>
                  <a:pt x="13441" y="2875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3" name="object 593"/>
          <p:cNvSpPr/>
          <p:nvPr/>
        </p:nvSpPr>
        <p:spPr>
          <a:xfrm>
            <a:off x="3352449" y="8720428"/>
            <a:ext cx="58567" cy="94078"/>
          </a:xfrm>
          <a:custGeom>
            <a:avLst/>
            <a:gdLst/>
            <a:ahLst/>
            <a:cxnLst/>
            <a:rect l="l" t="t" r="r" b="b"/>
            <a:pathLst>
              <a:path w="58567" h="94078">
                <a:moveTo>
                  <a:pt x="3840" y="85433"/>
                </a:moveTo>
                <a:lnTo>
                  <a:pt x="8641" y="89274"/>
                </a:lnTo>
                <a:lnTo>
                  <a:pt x="14401" y="93113"/>
                </a:lnTo>
                <a:lnTo>
                  <a:pt x="20162" y="94078"/>
                </a:lnTo>
                <a:lnTo>
                  <a:pt x="34564" y="94078"/>
                </a:lnTo>
                <a:lnTo>
                  <a:pt x="40325" y="93113"/>
                </a:lnTo>
                <a:lnTo>
                  <a:pt x="45125" y="91196"/>
                </a:lnTo>
                <a:lnTo>
                  <a:pt x="49926" y="88315"/>
                </a:lnTo>
                <a:lnTo>
                  <a:pt x="52806" y="84475"/>
                </a:lnTo>
                <a:lnTo>
                  <a:pt x="54726" y="80636"/>
                </a:lnTo>
                <a:lnTo>
                  <a:pt x="56647" y="75837"/>
                </a:lnTo>
                <a:lnTo>
                  <a:pt x="58567" y="69116"/>
                </a:lnTo>
                <a:lnTo>
                  <a:pt x="58567" y="1917"/>
                </a:lnTo>
                <a:lnTo>
                  <a:pt x="48005" y="1917"/>
                </a:lnTo>
                <a:lnTo>
                  <a:pt x="48005" y="9596"/>
                </a:lnTo>
                <a:lnTo>
                  <a:pt x="42245" y="2875"/>
                </a:lnTo>
                <a:lnTo>
                  <a:pt x="38404" y="11519"/>
                </a:lnTo>
                <a:lnTo>
                  <a:pt x="42245" y="15360"/>
                </a:lnTo>
                <a:lnTo>
                  <a:pt x="46085" y="19199"/>
                </a:lnTo>
                <a:lnTo>
                  <a:pt x="48005" y="25914"/>
                </a:lnTo>
                <a:lnTo>
                  <a:pt x="48005" y="42237"/>
                </a:lnTo>
                <a:lnTo>
                  <a:pt x="46085" y="48958"/>
                </a:lnTo>
                <a:lnTo>
                  <a:pt x="42245" y="52798"/>
                </a:lnTo>
                <a:lnTo>
                  <a:pt x="39364" y="56637"/>
                </a:lnTo>
                <a:lnTo>
                  <a:pt x="34564" y="58555"/>
                </a:lnTo>
                <a:lnTo>
                  <a:pt x="24002" y="58555"/>
                </a:lnTo>
                <a:lnTo>
                  <a:pt x="20162" y="56637"/>
                </a:lnTo>
                <a:lnTo>
                  <a:pt x="16322" y="52798"/>
                </a:lnTo>
                <a:lnTo>
                  <a:pt x="13441" y="47995"/>
                </a:lnTo>
                <a:lnTo>
                  <a:pt x="11521" y="42237"/>
                </a:lnTo>
                <a:lnTo>
                  <a:pt x="11521" y="25914"/>
                </a:lnTo>
                <a:lnTo>
                  <a:pt x="13441" y="19199"/>
                </a:lnTo>
                <a:lnTo>
                  <a:pt x="16322" y="15360"/>
                </a:lnTo>
                <a:lnTo>
                  <a:pt x="20162" y="11519"/>
                </a:lnTo>
                <a:lnTo>
                  <a:pt x="24002" y="9596"/>
                </a:lnTo>
                <a:lnTo>
                  <a:pt x="29763" y="9596"/>
                </a:lnTo>
                <a:lnTo>
                  <a:pt x="28803" y="0"/>
                </a:lnTo>
                <a:lnTo>
                  <a:pt x="23042" y="0"/>
                </a:lnTo>
                <a:lnTo>
                  <a:pt x="17282" y="1917"/>
                </a:lnTo>
                <a:lnTo>
                  <a:pt x="13441" y="4799"/>
                </a:lnTo>
                <a:lnTo>
                  <a:pt x="8641" y="7679"/>
                </a:lnTo>
                <a:lnTo>
                  <a:pt x="5760" y="11519"/>
                </a:lnTo>
                <a:lnTo>
                  <a:pt x="2880" y="17276"/>
                </a:lnTo>
                <a:lnTo>
                  <a:pt x="960" y="22075"/>
                </a:lnTo>
                <a:lnTo>
                  <a:pt x="0" y="27837"/>
                </a:lnTo>
                <a:lnTo>
                  <a:pt x="0" y="43196"/>
                </a:lnTo>
                <a:lnTo>
                  <a:pt x="1935" y="50875"/>
                </a:lnTo>
                <a:lnTo>
                  <a:pt x="7680" y="57596"/>
                </a:lnTo>
                <a:lnTo>
                  <a:pt x="12481" y="64318"/>
                </a:lnTo>
                <a:lnTo>
                  <a:pt x="19202" y="68157"/>
                </a:lnTo>
                <a:lnTo>
                  <a:pt x="35524" y="68157"/>
                </a:lnTo>
                <a:lnTo>
                  <a:pt x="42245" y="64318"/>
                </a:lnTo>
                <a:lnTo>
                  <a:pt x="47045" y="59513"/>
                </a:lnTo>
                <a:lnTo>
                  <a:pt x="47045" y="66234"/>
                </a:lnTo>
                <a:lnTo>
                  <a:pt x="46085" y="71033"/>
                </a:lnTo>
                <a:lnTo>
                  <a:pt x="46085" y="72955"/>
                </a:lnTo>
                <a:lnTo>
                  <a:pt x="45125" y="76795"/>
                </a:lnTo>
                <a:lnTo>
                  <a:pt x="43205" y="79677"/>
                </a:lnTo>
                <a:lnTo>
                  <a:pt x="40325" y="82558"/>
                </a:lnTo>
                <a:lnTo>
                  <a:pt x="37444" y="84475"/>
                </a:lnTo>
                <a:lnTo>
                  <a:pt x="33604" y="85433"/>
                </a:lnTo>
                <a:lnTo>
                  <a:pt x="23042" y="85433"/>
                </a:lnTo>
                <a:lnTo>
                  <a:pt x="19202" y="84475"/>
                </a:lnTo>
                <a:lnTo>
                  <a:pt x="16322" y="82558"/>
                </a:lnTo>
                <a:lnTo>
                  <a:pt x="14401" y="80636"/>
                </a:lnTo>
                <a:lnTo>
                  <a:pt x="13441" y="77754"/>
                </a:lnTo>
                <a:lnTo>
                  <a:pt x="12481" y="74872"/>
                </a:lnTo>
                <a:lnTo>
                  <a:pt x="1935" y="72955"/>
                </a:lnTo>
                <a:lnTo>
                  <a:pt x="1935" y="80636"/>
                </a:lnTo>
                <a:lnTo>
                  <a:pt x="3840" y="854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4" name="object 594"/>
          <p:cNvSpPr/>
          <p:nvPr/>
        </p:nvSpPr>
        <p:spPr>
          <a:xfrm>
            <a:off x="3436940" y="8770345"/>
            <a:ext cx="28788" cy="19199"/>
          </a:xfrm>
          <a:custGeom>
            <a:avLst/>
            <a:gdLst/>
            <a:ahLst/>
            <a:cxnLst/>
            <a:rect l="l" t="t" r="r" b="b"/>
            <a:pathLst>
              <a:path w="28788" h="19199">
                <a:moveTo>
                  <a:pt x="6705" y="7679"/>
                </a:moveTo>
                <a:lnTo>
                  <a:pt x="3840" y="3840"/>
                </a:lnTo>
                <a:lnTo>
                  <a:pt x="0" y="0"/>
                </a:lnTo>
                <a:lnTo>
                  <a:pt x="960" y="16317"/>
                </a:lnTo>
                <a:lnTo>
                  <a:pt x="7680" y="19199"/>
                </a:lnTo>
                <a:lnTo>
                  <a:pt x="23027" y="19199"/>
                </a:lnTo>
                <a:lnTo>
                  <a:pt x="28788" y="18240"/>
                </a:lnTo>
                <a:lnTo>
                  <a:pt x="27828" y="7679"/>
                </a:lnTo>
                <a:lnTo>
                  <a:pt x="23027" y="9596"/>
                </a:lnTo>
                <a:lnTo>
                  <a:pt x="11521" y="9596"/>
                </a:lnTo>
                <a:lnTo>
                  <a:pt x="6705" y="7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5" name="object 595"/>
          <p:cNvSpPr/>
          <p:nvPr/>
        </p:nvSpPr>
        <p:spPr>
          <a:xfrm>
            <a:off x="3423498" y="8720428"/>
            <a:ext cx="61432" cy="68157"/>
          </a:xfrm>
          <a:custGeom>
            <a:avLst/>
            <a:gdLst/>
            <a:ahLst/>
            <a:cxnLst/>
            <a:rect l="l" t="t" r="r" b="b"/>
            <a:pathLst>
              <a:path w="61432" h="68157">
                <a:moveTo>
                  <a:pt x="51831" y="62395"/>
                </a:moveTo>
                <a:lnTo>
                  <a:pt x="55671" y="58555"/>
                </a:lnTo>
                <a:lnTo>
                  <a:pt x="57591" y="53757"/>
                </a:lnTo>
                <a:lnTo>
                  <a:pt x="60472" y="48958"/>
                </a:lnTo>
                <a:lnTo>
                  <a:pt x="61432" y="42237"/>
                </a:lnTo>
                <a:lnTo>
                  <a:pt x="61419" y="32395"/>
                </a:lnTo>
                <a:lnTo>
                  <a:pt x="59102" y="19211"/>
                </a:lnTo>
                <a:lnTo>
                  <a:pt x="52791" y="8638"/>
                </a:lnTo>
                <a:lnTo>
                  <a:pt x="47030" y="2875"/>
                </a:lnTo>
                <a:lnTo>
                  <a:pt x="40309" y="0"/>
                </a:lnTo>
                <a:lnTo>
                  <a:pt x="22082" y="0"/>
                </a:lnTo>
                <a:lnTo>
                  <a:pt x="15346" y="2875"/>
                </a:lnTo>
                <a:lnTo>
                  <a:pt x="9601" y="7679"/>
                </a:lnTo>
                <a:lnTo>
                  <a:pt x="7519" y="9686"/>
                </a:lnTo>
                <a:lnTo>
                  <a:pt x="1795" y="20093"/>
                </a:lnTo>
                <a:lnTo>
                  <a:pt x="0" y="34558"/>
                </a:lnTo>
                <a:lnTo>
                  <a:pt x="42" y="36941"/>
                </a:lnTo>
                <a:lnTo>
                  <a:pt x="2471" y="50576"/>
                </a:lnTo>
                <a:lnTo>
                  <a:pt x="8625" y="60478"/>
                </a:lnTo>
                <a:lnTo>
                  <a:pt x="14401" y="66234"/>
                </a:lnTo>
                <a:lnTo>
                  <a:pt x="13441" y="49917"/>
                </a:lnTo>
                <a:lnTo>
                  <a:pt x="11521" y="43196"/>
                </a:lnTo>
                <a:lnTo>
                  <a:pt x="11521" y="25914"/>
                </a:lnTo>
                <a:lnTo>
                  <a:pt x="13441" y="20157"/>
                </a:lnTo>
                <a:lnTo>
                  <a:pt x="17282" y="15360"/>
                </a:lnTo>
                <a:lnTo>
                  <a:pt x="20147" y="11519"/>
                </a:lnTo>
                <a:lnTo>
                  <a:pt x="24963" y="9596"/>
                </a:lnTo>
                <a:lnTo>
                  <a:pt x="36469" y="9596"/>
                </a:lnTo>
                <a:lnTo>
                  <a:pt x="41269" y="11519"/>
                </a:lnTo>
                <a:lnTo>
                  <a:pt x="45110" y="15360"/>
                </a:lnTo>
                <a:lnTo>
                  <a:pt x="47990" y="20157"/>
                </a:lnTo>
                <a:lnTo>
                  <a:pt x="49910" y="25914"/>
                </a:lnTo>
                <a:lnTo>
                  <a:pt x="49910" y="43196"/>
                </a:lnTo>
                <a:lnTo>
                  <a:pt x="47990" y="48958"/>
                </a:lnTo>
                <a:lnTo>
                  <a:pt x="45110" y="53757"/>
                </a:lnTo>
                <a:lnTo>
                  <a:pt x="41269" y="57596"/>
                </a:lnTo>
                <a:lnTo>
                  <a:pt x="42230" y="68157"/>
                </a:lnTo>
                <a:lnTo>
                  <a:pt x="47030" y="65275"/>
                </a:lnTo>
                <a:lnTo>
                  <a:pt x="51831" y="62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6" name="object 596"/>
          <p:cNvSpPr/>
          <p:nvPr/>
        </p:nvSpPr>
        <p:spPr>
          <a:xfrm>
            <a:off x="3507013" y="8770345"/>
            <a:ext cx="28803" cy="19199"/>
          </a:xfrm>
          <a:custGeom>
            <a:avLst/>
            <a:gdLst/>
            <a:ahLst/>
            <a:cxnLst/>
            <a:rect l="l" t="t" r="r" b="b"/>
            <a:pathLst>
              <a:path w="28803" h="19199">
                <a:moveTo>
                  <a:pt x="7680" y="7679"/>
                </a:moveTo>
                <a:lnTo>
                  <a:pt x="3840" y="3840"/>
                </a:lnTo>
                <a:lnTo>
                  <a:pt x="0" y="0"/>
                </a:lnTo>
                <a:lnTo>
                  <a:pt x="960" y="16317"/>
                </a:lnTo>
                <a:lnTo>
                  <a:pt x="8641" y="19199"/>
                </a:lnTo>
                <a:lnTo>
                  <a:pt x="24002" y="19199"/>
                </a:lnTo>
                <a:lnTo>
                  <a:pt x="28803" y="18240"/>
                </a:lnTo>
                <a:lnTo>
                  <a:pt x="27843" y="7679"/>
                </a:lnTo>
                <a:lnTo>
                  <a:pt x="24002" y="9596"/>
                </a:lnTo>
                <a:lnTo>
                  <a:pt x="12481" y="9596"/>
                </a:lnTo>
                <a:lnTo>
                  <a:pt x="7680" y="7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7" name="object 597"/>
          <p:cNvSpPr/>
          <p:nvPr/>
        </p:nvSpPr>
        <p:spPr>
          <a:xfrm>
            <a:off x="3494531" y="8720428"/>
            <a:ext cx="61432" cy="68157"/>
          </a:xfrm>
          <a:custGeom>
            <a:avLst/>
            <a:gdLst/>
            <a:ahLst/>
            <a:cxnLst/>
            <a:rect l="l" t="t" r="r" b="b"/>
            <a:pathLst>
              <a:path w="61432" h="68157">
                <a:moveTo>
                  <a:pt x="51846" y="62395"/>
                </a:moveTo>
                <a:lnTo>
                  <a:pt x="55686" y="58555"/>
                </a:lnTo>
                <a:lnTo>
                  <a:pt x="57591" y="53757"/>
                </a:lnTo>
                <a:lnTo>
                  <a:pt x="60472" y="48958"/>
                </a:lnTo>
                <a:lnTo>
                  <a:pt x="61432" y="42237"/>
                </a:lnTo>
                <a:lnTo>
                  <a:pt x="61419" y="32395"/>
                </a:lnTo>
                <a:lnTo>
                  <a:pt x="59102" y="19211"/>
                </a:lnTo>
                <a:lnTo>
                  <a:pt x="52791" y="8638"/>
                </a:lnTo>
                <a:lnTo>
                  <a:pt x="47030" y="2875"/>
                </a:lnTo>
                <a:lnTo>
                  <a:pt x="39349" y="0"/>
                </a:lnTo>
                <a:lnTo>
                  <a:pt x="22082" y="0"/>
                </a:lnTo>
                <a:lnTo>
                  <a:pt x="15361" y="2875"/>
                </a:lnTo>
                <a:lnTo>
                  <a:pt x="9601" y="7679"/>
                </a:lnTo>
                <a:lnTo>
                  <a:pt x="7519" y="9686"/>
                </a:lnTo>
                <a:lnTo>
                  <a:pt x="1795" y="20093"/>
                </a:lnTo>
                <a:lnTo>
                  <a:pt x="0" y="34558"/>
                </a:lnTo>
                <a:lnTo>
                  <a:pt x="31" y="36615"/>
                </a:lnTo>
                <a:lnTo>
                  <a:pt x="2286" y="50452"/>
                </a:lnTo>
                <a:lnTo>
                  <a:pt x="7680" y="60478"/>
                </a:lnTo>
                <a:lnTo>
                  <a:pt x="13441" y="66234"/>
                </a:lnTo>
                <a:lnTo>
                  <a:pt x="12481" y="49917"/>
                </a:lnTo>
                <a:lnTo>
                  <a:pt x="11521" y="43196"/>
                </a:lnTo>
                <a:lnTo>
                  <a:pt x="11521" y="25914"/>
                </a:lnTo>
                <a:lnTo>
                  <a:pt x="12481" y="20157"/>
                </a:lnTo>
                <a:lnTo>
                  <a:pt x="16322" y="15360"/>
                </a:lnTo>
                <a:lnTo>
                  <a:pt x="20162" y="11519"/>
                </a:lnTo>
                <a:lnTo>
                  <a:pt x="24963" y="9596"/>
                </a:lnTo>
                <a:lnTo>
                  <a:pt x="36484" y="9596"/>
                </a:lnTo>
                <a:lnTo>
                  <a:pt x="40325" y="11519"/>
                </a:lnTo>
                <a:lnTo>
                  <a:pt x="44165" y="15360"/>
                </a:lnTo>
                <a:lnTo>
                  <a:pt x="48006" y="20157"/>
                </a:lnTo>
                <a:lnTo>
                  <a:pt x="49911" y="25914"/>
                </a:lnTo>
                <a:lnTo>
                  <a:pt x="49911" y="43196"/>
                </a:lnTo>
                <a:lnTo>
                  <a:pt x="48006" y="48958"/>
                </a:lnTo>
                <a:lnTo>
                  <a:pt x="44165" y="53757"/>
                </a:lnTo>
                <a:lnTo>
                  <a:pt x="40325" y="57596"/>
                </a:lnTo>
                <a:lnTo>
                  <a:pt x="41285" y="68157"/>
                </a:lnTo>
                <a:lnTo>
                  <a:pt x="47030" y="65275"/>
                </a:lnTo>
                <a:lnTo>
                  <a:pt x="51846" y="62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8" name="object 598"/>
          <p:cNvSpPr/>
          <p:nvPr/>
        </p:nvSpPr>
        <p:spPr>
          <a:xfrm>
            <a:off x="3564605" y="8696425"/>
            <a:ext cx="57607" cy="93119"/>
          </a:xfrm>
          <a:custGeom>
            <a:avLst/>
            <a:gdLst/>
            <a:ahLst/>
            <a:cxnLst/>
            <a:rect l="l" t="t" r="r" b="b"/>
            <a:pathLst>
              <a:path w="57607" h="93119">
                <a:moveTo>
                  <a:pt x="0" y="58561"/>
                </a:moveTo>
                <a:lnTo>
                  <a:pt x="0" y="65282"/>
                </a:lnTo>
                <a:lnTo>
                  <a:pt x="1920" y="71039"/>
                </a:lnTo>
                <a:lnTo>
                  <a:pt x="3840" y="76801"/>
                </a:lnTo>
                <a:lnTo>
                  <a:pt x="6720" y="81599"/>
                </a:lnTo>
                <a:lnTo>
                  <a:pt x="9601" y="86398"/>
                </a:lnTo>
                <a:lnTo>
                  <a:pt x="14401" y="89278"/>
                </a:lnTo>
                <a:lnTo>
                  <a:pt x="19202" y="92160"/>
                </a:lnTo>
                <a:lnTo>
                  <a:pt x="24002" y="93119"/>
                </a:lnTo>
                <a:lnTo>
                  <a:pt x="37444" y="93119"/>
                </a:lnTo>
                <a:lnTo>
                  <a:pt x="43205" y="90237"/>
                </a:lnTo>
                <a:lnTo>
                  <a:pt x="47045" y="83516"/>
                </a:lnTo>
                <a:lnTo>
                  <a:pt x="47045" y="92160"/>
                </a:lnTo>
                <a:lnTo>
                  <a:pt x="57607" y="92160"/>
                </a:lnTo>
                <a:lnTo>
                  <a:pt x="57607" y="0"/>
                </a:lnTo>
                <a:lnTo>
                  <a:pt x="47045" y="0"/>
                </a:lnTo>
                <a:lnTo>
                  <a:pt x="47045" y="33599"/>
                </a:lnTo>
                <a:lnTo>
                  <a:pt x="46085" y="44160"/>
                </a:lnTo>
                <a:lnTo>
                  <a:pt x="48006" y="50881"/>
                </a:lnTo>
                <a:lnTo>
                  <a:pt x="48006" y="68157"/>
                </a:lnTo>
                <a:lnTo>
                  <a:pt x="46085" y="73920"/>
                </a:lnTo>
                <a:lnTo>
                  <a:pt x="42245" y="77760"/>
                </a:lnTo>
                <a:lnTo>
                  <a:pt x="39364" y="81599"/>
                </a:lnTo>
                <a:lnTo>
                  <a:pt x="34564" y="83516"/>
                </a:lnTo>
                <a:lnTo>
                  <a:pt x="24963" y="83516"/>
                </a:lnTo>
                <a:lnTo>
                  <a:pt x="21122" y="81599"/>
                </a:lnTo>
                <a:lnTo>
                  <a:pt x="17282" y="77760"/>
                </a:lnTo>
                <a:lnTo>
                  <a:pt x="13441" y="73920"/>
                </a:lnTo>
                <a:lnTo>
                  <a:pt x="11521" y="67199"/>
                </a:lnTo>
                <a:lnTo>
                  <a:pt x="11521" y="49917"/>
                </a:lnTo>
                <a:lnTo>
                  <a:pt x="9601" y="31682"/>
                </a:lnTo>
                <a:lnTo>
                  <a:pt x="5760" y="35522"/>
                </a:lnTo>
                <a:lnTo>
                  <a:pt x="3840" y="40320"/>
                </a:lnTo>
                <a:lnTo>
                  <a:pt x="1920" y="46078"/>
                </a:lnTo>
                <a:lnTo>
                  <a:pt x="0" y="51840"/>
                </a:lnTo>
                <a:lnTo>
                  <a:pt x="0" y="58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9" name="object 599"/>
          <p:cNvSpPr/>
          <p:nvPr/>
        </p:nvSpPr>
        <p:spPr>
          <a:xfrm>
            <a:off x="3574206" y="8720428"/>
            <a:ext cx="37444" cy="25914"/>
          </a:xfrm>
          <a:custGeom>
            <a:avLst/>
            <a:gdLst/>
            <a:ahLst/>
            <a:cxnLst/>
            <a:rect l="l" t="t" r="r" b="b"/>
            <a:pathLst>
              <a:path w="37444" h="25914">
                <a:moveTo>
                  <a:pt x="1920" y="25914"/>
                </a:moveTo>
                <a:lnTo>
                  <a:pt x="3840" y="19199"/>
                </a:lnTo>
                <a:lnTo>
                  <a:pt x="7680" y="15360"/>
                </a:lnTo>
                <a:lnTo>
                  <a:pt x="10561" y="11519"/>
                </a:lnTo>
                <a:lnTo>
                  <a:pt x="15361" y="9596"/>
                </a:lnTo>
                <a:lnTo>
                  <a:pt x="24963" y="9596"/>
                </a:lnTo>
                <a:lnTo>
                  <a:pt x="29763" y="11519"/>
                </a:lnTo>
                <a:lnTo>
                  <a:pt x="32644" y="15360"/>
                </a:lnTo>
                <a:lnTo>
                  <a:pt x="36484" y="20157"/>
                </a:lnTo>
                <a:lnTo>
                  <a:pt x="37444" y="9596"/>
                </a:lnTo>
                <a:lnTo>
                  <a:pt x="35524" y="6716"/>
                </a:lnTo>
                <a:lnTo>
                  <a:pt x="32644" y="3840"/>
                </a:lnTo>
                <a:lnTo>
                  <a:pt x="29763" y="2875"/>
                </a:lnTo>
                <a:lnTo>
                  <a:pt x="26883" y="958"/>
                </a:lnTo>
                <a:lnTo>
                  <a:pt x="23042" y="0"/>
                </a:lnTo>
                <a:lnTo>
                  <a:pt x="13441" y="0"/>
                </a:lnTo>
                <a:lnTo>
                  <a:pt x="8641" y="1917"/>
                </a:lnTo>
                <a:lnTo>
                  <a:pt x="3840" y="4799"/>
                </a:lnTo>
                <a:lnTo>
                  <a:pt x="0" y="7679"/>
                </a:lnTo>
                <a:lnTo>
                  <a:pt x="1920" y="259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0" name="object 600"/>
          <p:cNvSpPr/>
          <p:nvPr/>
        </p:nvSpPr>
        <p:spPr>
          <a:xfrm>
            <a:off x="3635639" y="8720428"/>
            <a:ext cx="54726" cy="69116"/>
          </a:xfrm>
          <a:custGeom>
            <a:avLst/>
            <a:gdLst/>
            <a:ahLst/>
            <a:cxnLst/>
            <a:rect l="l" t="t" r="r" b="b"/>
            <a:pathLst>
              <a:path w="54726" h="69116">
                <a:moveTo>
                  <a:pt x="14401" y="35516"/>
                </a:moveTo>
                <a:lnTo>
                  <a:pt x="20162" y="37440"/>
                </a:lnTo>
                <a:lnTo>
                  <a:pt x="28803" y="39357"/>
                </a:lnTo>
                <a:lnTo>
                  <a:pt x="34564" y="41279"/>
                </a:lnTo>
                <a:lnTo>
                  <a:pt x="38404" y="42237"/>
                </a:lnTo>
                <a:lnTo>
                  <a:pt x="40325" y="43196"/>
                </a:lnTo>
                <a:lnTo>
                  <a:pt x="42245" y="45119"/>
                </a:lnTo>
                <a:lnTo>
                  <a:pt x="43205" y="47036"/>
                </a:lnTo>
                <a:lnTo>
                  <a:pt x="43205" y="52798"/>
                </a:lnTo>
                <a:lnTo>
                  <a:pt x="42245" y="54716"/>
                </a:lnTo>
                <a:lnTo>
                  <a:pt x="39364" y="56637"/>
                </a:lnTo>
                <a:lnTo>
                  <a:pt x="37444" y="58555"/>
                </a:lnTo>
                <a:lnTo>
                  <a:pt x="33604" y="59513"/>
                </a:lnTo>
                <a:lnTo>
                  <a:pt x="23042" y="59513"/>
                </a:lnTo>
                <a:lnTo>
                  <a:pt x="19202" y="58555"/>
                </a:lnTo>
                <a:lnTo>
                  <a:pt x="16322" y="56637"/>
                </a:lnTo>
                <a:lnTo>
                  <a:pt x="13441" y="53757"/>
                </a:lnTo>
                <a:lnTo>
                  <a:pt x="11521" y="50875"/>
                </a:lnTo>
                <a:lnTo>
                  <a:pt x="10561" y="46078"/>
                </a:lnTo>
                <a:lnTo>
                  <a:pt x="0" y="47995"/>
                </a:lnTo>
                <a:lnTo>
                  <a:pt x="975" y="54716"/>
                </a:lnTo>
                <a:lnTo>
                  <a:pt x="3840" y="60478"/>
                </a:lnTo>
                <a:lnTo>
                  <a:pt x="8656" y="64318"/>
                </a:lnTo>
                <a:lnTo>
                  <a:pt x="13441" y="67193"/>
                </a:lnTo>
                <a:lnTo>
                  <a:pt x="19202" y="69116"/>
                </a:lnTo>
                <a:lnTo>
                  <a:pt x="33604" y="69116"/>
                </a:lnTo>
                <a:lnTo>
                  <a:pt x="38404" y="68157"/>
                </a:lnTo>
                <a:lnTo>
                  <a:pt x="42245" y="66234"/>
                </a:lnTo>
                <a:lnTo>
                  <a:pt x="46085" y="64318"/>
                </a:lnTo>
                <a:lnTo>
                  <a:pt x="48966" y="62395"/>
                </a:lnTo>
                <a:lnTo>
                  <a:pt x="51846" y="58555"/>
                </a:lnTo>
                <a:lnTo>
                  <a:pt x="53766" y="55674"/>
                </a:lnTo>
                <a:lnTo>
                  <a:pt x="54726" y="51834"/>
                </a:lnTo>
                <a:lnTo>
                  <a:pt x="54726" y="44154"/>
                </a:lnTo>
                <a:lnTo>
                  <a:pt x="53766" y="41279"/>
                </a:lnTo>
                <a:lnTo>
                  <a:pt x="51846" y="38398"/>
                </a:lnTo>
                <a:lnTo>
                  <a:pt x="49926" y="36475"/>
                </a:lnTo>
                <a:lnTo>
                  <a:pt x="48005" y="34558"/>
                </a:lnTo>
                <a:lnTo>
                  <a:pt x="45125" y="32634"/>
                </a:lnTo>
                <a:lnTo>
                  <a:pt x="41285" y="31677"/>
                </a:lnTo>
                <a:lnTo>
                  <a:pt x="36484" y="29760"/>
                </a:lnTo>
                <a:lnTo>
                  <a:pt x="27843" y="27837"/>
                </a:lnTo>
                <a:lnTo>
                  <a:pt x="23042" y="25914"/>
                </a:lnTo>
                <a:lnTo>
                  <a:pt x="19202" y="24955"/>
                </a:lnTo>
                <a:lnTo>
                  <a:pt x="18242" y="24955"/>
                </a:lnTo>
                <a:lnTo>
                  <a:pt x="16322" y="23996"/>
                </a:lnTo>
                <a:lnTo>
                  <a:pt x="14401" y="23039"/>
                </a:lnTo>
                <a:lnTo>
                  <a:pt x="14401" y="22075"/>
                </a:lnTo>
                <a:lnTo>
                  <a:pt x="13441" y="20157"/>
                </a:lnTo>
                <a:lnTo>
                  <a:pt x="12496" y="19199"/>
                </a:lnTo>
                <a:lnTo>
                  <a:pt x="12496" y="15360"/>
                </a:lnTo>
                <a:lnTo>
                  <a:pt x="13441" y="13437"/>
                </a:lnTo>
                <a:lnTo>
                  <a:pt x="16322" y="11519"/>
                </a:lnTo>
                <a:lnTo>
                  <a:pt x="18242" y="10555"/>
                </a:lnTo>
                <a:lnTo>
                  <a:pt x="22082" y="9596"/>
                </a:lnTo>
                <a:lnTo>
                  <a:pt x="31683" y="9596"/>
                </a:lnTo>
                <a:lnTo>
                  <a:pt x="34564" y="10555"/>
                </a:lnTo>
                <a:lnTo>
                  <a:pt x="37444" y="12478"/>
                </a:lnTo>
                <a:lnTo>
                  <a:pt x="39364" y="14395"/>
                </a:lnTo>
                <a:lnTo>
                  <a:pt x="41285" y="16317"/>
                </a:lnTo>
                <a:lnTo>
                  <a:pt x="41285" y="20157"/>
                </a:lnTo>
                <a:lnTo>
                  <a:pt x="52806" y="18234"/>
                </a:lnTo>
                <a:lnTo>
                  <a:pt x="51846" y="14395"/>
                </a:lnTo>
                <a:lnTo>
                  <a:pt x="49926" y="10555"/>
                </a:lnTo>
                <a:lnTo>
                  <a:pt x="48966" y="8638"/>
                </a:lnTo>
                <a:lnTo>
                  <a:pt x="47045" y="5757"/>
                </a:lnTo>
                <a:lnTo>
                  <a:pt x="44165" y="3840"/>
                </a:lnTo>
                <a:lnTo>
                  <a:pt x="39364" y="1917"/>
                </a:lnTo>
                <a:lnTo>
                  <a:pt x="35524" y="958"/>
                </a:lnTo>
                <a:lnTo>
                  <a:pt x="31683" y="0"/>
                </a:lnTo>
                <a:lnTo>
                  <a:pt x="23042" y="0"/>
                </a:lnTo>
                <a:lnTo>
                  <a:pt x="19202" y="958"/>
                </a:lnTo>
                <a:lnTo>
                  <a:pt x="16322" y="1917"/>
                </a:lnTo>
                <a:lnTo>
                  <a:pt x="13441" y="1917"/>
                </a:lnTo>
                <a:lnTo>
                  <a:pt x="10561" y="3840"/>
                </a:lnTo>
                <a:lnTo>
                  <a:pt x="9601" y="4799"/>
                </a:lnTo>
                <a:lnTo>
                  <a:pt x="6720" y="6716"/>
                </a:lnTo>
                <a:lnTo>
                  <a:pt x="4815" y="8638"/>
                </a:lnTo>
                <a:lnTo>
                  <a:pt x="3840" y="10555"/>
                </a:lnTo>
                <a:lnTo>
                  <a:pt x="1935" y="13437"/>
                </a:lnTo>
                <a:lnTo>
                  <a:pt x="1935" y="22075"/>
                </a:lnTo>
                <a:lnTo>
                  <a:pt x="2880" y="24955"/>
                </a:lnTo>
                <a:lnTo>
                  <a:pt x="3840" y="27837"/>
                </a:lnTo>
                <a:lnTo>
                  <a:pt x="5775" y="30719"/>
                </a:lnTo>
                <a:lnTo>
                  <a:pt x="8656" y="32634"/>
                </a:lnTo>
                <a:lnTo>
                  <a:pt x="11521" y="34558"/>
                </a:lnTo>
                <a:lnTo>
                  <a:pt x="14401" y="355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1" name="object 601"/>
          <p:cNvSpPr/>
          <p:nvPr/>
        </p:nvSpPr>
        <p:spPr>
          <a:xfrm>
            <a:off x="3267014" y="8601390"/>
            <a:ext cx="492465" cy="270103"/>
          </a:xfrm>
          <a:custGeom>
            <a:avLst/>
            <a:gdLst/>
            <a:ahLst/>
            <a:cxnLst/>
            <a:rect l="l" t="t" r="r" b="b"/>
            <a:pathLst>
              <a:path w="492465" h="270103">
                <a:moveTo>
                  <a:pt x="283204" y="268789"/>
                </a:moveTo>
                <a:lnTo>
                  <a:pt x="298017" y="267432"/>
                </a:lnTo>
                <a:lnTo>
                  <a:pt x="310560" y="265759"/>
                </a:lnTo>
                <a:lnTo>
                  <a:pt x="323664" y="263541"/>
                </a:lnTo>
                <a:lnTo>
                  <a:pt x="337184" y="260763"/>
                </a:lnTo>
                <a:lnTo>
                  <a:pt x="350977" y="257410"/>
                </a:lnTo>
                <a:lnTo>
                  <a:pt x="364900" y="253469"/>
                </a:lnTo>
                <a:lnTo>
                  <a:pt x="378810" y="248925"/>
                </a:lnTo>
                <a:lnTo>
                  <a:pt x="392563" y="243764"/>
                </a:lnTo>
                <a:lnTo>
                  <a:pt x="406016" y="237970"/>
                </a:lnTo>
                <a:lnTo>
                  <a:pt x="419024" y="231530"/>
                </a:lnTo>
                <a:lnTo>
                  <a:pt x="431446" y="224428"/>
                </a:lnTo>
                <a:lnTo>
                  <a:pt x="443137" y="216651"/>
                </a:lnTo>
                <a:lnTo>
                  <a:pt x="453953" y="208184"/>
                </a:lnTo>
                <a:lnTo>
                  <a:pt x="463752" y="199012"/>
                </a:lnTo>
                <a:lnTo>
                  <a:pt x="472390" y="189122"/>
                </a:lnTo>
                <a:lnTo>
                  <a:pt x="479724" y="178497"/>
                </a:lnTo>
                <a:lnTo>
                  <a:pt x="485610" y="167125"/>
                </a:lnTo>
                <a:lnTo>
                  <a:pt x="489905" y="154990"/>
                </a:lnTo>
                <a:lnTo>
                  <a:pt x="492465" y="142077"/>
                </a:lnTo>
                <a:lnTo>
                  <a:pt x="492465" y="135355"/>
                </a:lnTo>
                <a:lnTo>
                  <a:pt x="491505" y="128634"/>
                </a:lnTo>
                <a:lnTo>
                  <a:pt x="491505" y="120955"/>
                </a:lnTo>
                <a:lnTo>
                  <a:pt x="484940" y="102236"/>
                </a:lnTo>
                <a:lnTo>
                  <a:pt x="471458" y="80508"/>
                </a:lnTo>
                <a:lnTo>
                  <a:pt x="453171" y="61690"/>
                </a:lnTo>
                <a:lnTo>
                  <a:pt x="431025" y="45653"/>
                </a:lnTo>
                <a:lnTo>
                  <a:pt x="405964" y="32261"/>
                </a:lnTo>
                <a:lnTo>
                  <a:pt x="378932" y="21384"/>
                </a:lnTo>
                <a:lnTo>
                  <a:pt x="350875" y="12889"/>
                </a:lnTo>
                <a:lnTo>
                  <a:pt x="322738" y="6643"/>
                </a:lnTo>
                <a:lnTo>
                  <a:pt x="295465" y="2514"/>
                </a:lnTo>
                <a:lnTo>
                  <a:pt x="270000" y="369"/>
                </a:lnTo>
                <a:lnTo>
                  <a:pt x="258241" y="0"/>
                </a:lnTo>
                <a:lnTo>
                  <a:pt x="233278" y="0"/>
                </a:lnTo>
                <a:lnTo>
                  <a:pt x="209307" y="1202"/>
                </a:lnTo>
                <a:lnTo>
                  <a:pt x="182962" y="4322"/>
                </a:lnTo>
                <a:lnTo>
                  <a:pt x="155211" y="9493"/>
                </a:lnTo>
                <a:lnTo>
                  <a:pt x="127022" y="16847"/>
                </a:lnTo>
                <a:lnTo>
                  <a:pt x="99362" y="26517"/>
                </a:lnTo>
                <a:lnTo>
                  <a:pt x="73200" y="38634"/>
                </a:lnTo>
                <a:lnTo>
                  <a:pt x="49503" y="53332"/>
                </a:lnTo>
                <a:lnTo>
                  <a:pt x="29239" y="70743"/>
                </a:lnTo>
                <a:lnTo>
                  <a:pt x="13375" y="91000"/>
                </a:lnTo>
                <a:lnTo>
                  <a:pt x="2880" y="114234"/>
                </a:lnTo>
                <a:lnTo>
                  <a:pt x="0" y="128634"/>
                </a:lnTo>
                <a:lnTo>
                  <a:pt x="0" y="143035"/>
                </a:lnTo>
                <a:lnTo>
                  <a:pt x="2880" y="156478"/>
                </a:lnTo>
                <a:lnTo>
                  <a:pt x="4800" y="163192"/>
                </a:lnTo>
                <a:lnTo>
                  <a:pt x="10742" y="175429"/>
                </a:lnTo>
                <a:lnTo>
                  <a:pt x="7680" y="154554"/>
                </a:lnTo>
                <a:lnTo>
                  <a:pt x="6720" y="147834"/>
                </a:lnTo>
                <a:lnTo>
                  <a:pt x="5760" y="142077"/>
                </a:lnTo>
                <a:lnTo>
                  <a:pt x="4800" y="135355"/>
                </a:lnTo>
                <a:lnTo>
                  <a:pt x="5760" y="128634"/>
                </a:lnTo>
                <a:lnTo>
                  <a:pt x="15194" y="99754"/>
                </a:lnTo>
                <a:lnTo>
                  <a:pt x="28715" y="79931"/>
                </a:lnTo>
                <a:lnTo>
                  <a:pt x="46714" y="62452"/>
                </a:lnTo>
                <a:lnTo>
                  <a:pt x="68622" y="47321"/>
                </a:lnTo>
                <a:lnTo>
                  <a:pt x="93871" y="34542"/>
                </a:lnTo>
                <a:lnTo>
                  <a:pt x="121892" y="24121"/>
                </a:lnTo>
                <a:lnTo>
                  <a:pt x="152116" y="16064"/>
                </a:lnTo>
                <a:lnTo>
                  <a:pt x="183974" y="10374"/>
                </a:lnTo>
                <a:lnTo>
                  <a:pt x="216898" y="7057"/>
                </a:lnTo>
                <a:lnTo>
                  <a:pt x="250318" y="6118"/>
                </a:lnTo>
                <a:lnTo>
                  <a:pt x="283667" y="7563"/>
                </a:lnTo>
                <a:lnTo>
                  <a:pt x="316374" y="11395"/>
                </a:lnTo>
                <a:lnTo>
                  <a:pt x="347871" y="17621"/>
                </a:lnTo>
                <a:lnTo>
                  <a:pt x="377590" y="26245"/>
                </a:lnTo>
                <a:lnTo>
                  <a:pt x="404962" y="37272"/>
                </a:lnTo>
                <a:lnTo>
                  <a:pt x="429418" y="50708"/>
                </a:lnTo>
                <a:lnTo>
                  <a:pt x="450389" y="66557"/>
                </a:lnTo>
                <a:lnTo>
                  <a:pt x="467306" y="84824"/>
                </a:lnTo>
                <a:lnTo>
                  <a:pt x="479601" y="105515"/>
                </a:lnTo>
                <a:lnTo>
                  <a:pt x="486704" y="128634"/>
                </a:lnTo>
                <a:lnTo>
                  <a:pt x="486704" y="142077"/>
                </a:lnTo>
                <a:lnTo>
                  <a:pt x="481068" y="163440"/>
                </a:lnTo>
                <a:lnTo>
                  <a:pt x="468366" y="185200"/>
                </a:lnTo>
                <a:lnTo>
                  <a:pt x="450433" y="203995"/>
                </a:lnTo>
                <a:lnTo>
                  <a:pt x="428366" y="219960"/>
                </a:lnTo>
                <a:lnTo>
                  <a:pt x="403266" y="233233"/>
                </a:lnTo>
                <a:lnTo>
                  <a:pt x="376229" y="243950"/>
                </a:lnTo>
                <a:lnTo>
                  <a:pt x="348357" y="252248"/>
                </a:lnTo>
                <a:lnTo>
                  <a:pt x="320746" y="258263"/>
                </a:lnTo>
                <a:lnTo>
                  <a:pt x="294497" y="262132"/>
                </a:lnTo>
                <a:lnTo>
                  <a:pt x="270708" y="263991"/>
                </a:lnTo>
                <a:lnTo>
                  <a:pt x="258241" y="264950"/>
                </a:lnTo>
                <a:lnTo>
                  <a:pt x="245760" y="264950"/>
                </a:lnTo>
                <a:lnTo>
                  <a:pt x="234144" y="264883"/>
                </a:lnTo>
                <a:lnTo>
                  <a:pt x="221834" y="264380"/>
                </a:lnTo>
                <a:lnTo>
                  <a:pt x="208943" y="263423"/>
                </a:lnTo>
                <a:lnTo>
                  <a:pt x="195581" y="261994"/>
                </a:lnTo>
                <a:lnTo>
                  <a:pt x="181863" y="260076"/>
                </a:lnTo>
                <a:lnTo>
                  <a:pt x="167900" y="257651"/>
                </a:lnTo>
                <a:lnTo>
                  <a:pt x="153804" y="254699"/>
                </a:lnTo>
                <a:lnTo>
                  <a:pt x="139688" y="251204"/>
                </a:lnTo>
                <a:lnTo>
                  <a:pt x="125664" y="247148"/>
                </a:lnTo>
                <a:lnTo>
                  <a:pt x="111844" y="242512"/>
                </a:lnTo>
                <a:lnTo>
                  <a:pt x="98341" y="237278"/>
                </a:lnTo>
                <a:lnTo>
                  <a:pt x="85267" y="231429"/>
                </a:lnTo>
                <a:lnTo>
                  <a:pt x="72735" y="224946"/>
                </a:lnTo>
                <a:lnTo>
                  <a:pt x="85720" y="238304"/>
                </a:lnTo>
                <a:lnTo>
                  <a:pt x="99749" y="244290"/>
                </a:lnTo>
                <a:lnTo>
                  <a:pt x="114244" y="249593"/>
                </a:lnTo>
                <a:lnTo>
                  <a:pt x="129085" y="254234"/>
                </a:lnTo>
                <a:lnTo>
                  <a:pt x="144150" y="258233"/>
                </a:lnTo>
                <a:lnTo>
                  <a:pt x="159319" y="261614"/>
                </a:lnTo>
                <a:lnTo>
                  <a:pt x="174471" y="264396"/>
                </a:lnTo>
                <a:lnTo>
                  <a:pt x="189484" y="266603"/>
                </a:lnTo>
                <a:lnTo>
                  <a:pt x="204238" y="268256"/>
                </a:lnTo>
                <a:lnTo>
                  <a:pt x="218611" y="269375"/>
                </a:lnTo>
                <a:lnTo>
                  <a:pt x="232484" y="269984"/>
                </a:lnTo>
                <a:lnTo>
                  <a:pt x="245734" y="270103"/>
                </a:lnTo>
                <a:lnTo>
                  <a:pt x="258241" y="269754"/>
                </a:lnTo>
                <a:lnTo>
                  <a:pt x="270708" y="269754"/>
                </a:lnTo>
                <a:lnTo>
                  <a:pt x="283204" y="268789"/>
                </a:lnTo>
                <a:close/>
              </a:path>
              <a:path w="492465" h="270103">
                <a:moveTo>
                  <a:pt x="85720" y="238304"/>
                </a:moveTo>
                <a:lnTo>
                  <a:pt x="72735" y="224946"/>
                </a:lnTo>
                <a:lnTo>
                  <a:pt x="60856" y="217812"/>
                </a:lnTo>
                <a:lnTo>
                  <a:pt x="49743" y="210008"/>
                </a:lnTo>
                <a:lnTo>
                  <a:pt x="39509" y="201517"/>
                </a:lnTo>
                <a:lnTo>
                  <a:pt x="30265" y="192320"/>
                </a:lnTo>
                <a:lnTo>
                  <a:pt x="22124" y="182400"/>
                </a:lnTo>
                <a:lnTo>
                  <a:pt x="15199" y="171738"/>
                </a:lnTo>
                <a:lnTo>
                  <a:pt x="9601" y="160317"/>
                </a:lnTo>
                <a:lnTo>
                  <a:pt x="7680" y="154554"/>
                </a:lnTo>
                <a:lnTo>
                  <a:pt x="10742" y="175429"/>
                </a:lnTo>
                <a:lnTo>
                  <a:pt x="18118" y="186809"/>
                </a:lnTo>
                <a:lnTo>
                  <a:pt x="26808" y="197353"/>
                </a:lnTo>
                <a:lnTo>
                  <a:pt x="36690" y="207084"/>
                </a:lnTo>
                <a:lnTo>
                  <a:pt x="47643" y="216023"/>
                </a:lnTo>
                <a:lnTo>
                  <a:pt x="59546" y="224192"/>
                </a:lnTo>
                <a:lnTo>
                  <a:pt x="72279" y="231611"/>
                </a:lnTo>
                <a:lnTo>
                  <a:pt x="85720" y="2383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2" name="object 602"/>
          <p:cNvSpPr/>
          <p:nvPr/>
        </p:nvSpPr>
        <p:spPr>
          <a:xfrm>
            <a:off x="3381253" y="8720428"/>
            <a:ext cx="13441" cy="11519"/>
          </a:xfrm>
          <a:custGeom>
            <a:avLst/>
            <a:gdLst/>
            <a:ahLst/>
            <a:cxnLst/>
            <a:rect l="l" t="t" r="r" b="b"/>
            <a:pathLst>
              <a:path w="13441" h="11519">
                <a:moveTo>
                  <a:pt x="7680" y="0"/>
                </a:moveTo>
                <a:lnTo>
                  <a:pt x="0" y="0"/>
                </a:lnTo>
                <a:lnTo>
                  <a:pt x="960" y="9596"/>
                </a:lnTo>
                <a:lnTo>
                  <a:pt x="5760" y="9596"/>
                </a:lnTo>
                <a:lnTo>
                  <a:pt x="9601" y="11519"/>
                </a:lnTo>
                <a:lnTo>
                  <a:pt x="13441" y="2875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3" name="object 603"/>
          <p:cNvSpPr/>
          <p:nvPr/>
        </p:nvSpPr>
        <p:spPr>
          <a:xfrm>
            <a:off x="3352449" y="8720428"/>
            <a:ext cx="58567" cy="94078"/>
          </a:xfrm>
          <a:custGeom>
            <a:avLst/>
            <a:gdLst/>
            <a:ahLst/>
            <a:cxnLst/>
            <a:rect l="l" t="t" r="r" b="b"/>
            <a:pathLst>
              <a:path w="58567" h="94078">
                <a:moveTo>
                  <a:pt x="3840" y="85433"/>
                </a:moveTo>
                <a:lnTo>
                  <a:pt x="8641" y="89274"/>
                </a:lnTo>
                <a:lnTo>
                  <a:pt x="14401" y="93113"/>
                </a:lnTo>
                <a:lnTo>
                  <a:pt x="20162" y="94078"/>
                </a:lnTo>
                <a:lnTo>
                  <a:pt x="34564" y="94078"/>
                </a:lnTo>
                <a:lnTo>
                  <a:pt x="40325" y="93113"/>
                </a:lnTo>
                <a:lnTo>
                  <a:pt x="45125" y="91196"/>
                </a:lnTo>
                <a:lnTo>
                  <a:pt x="49926" y="88315"/>
                </a:lnTo>
                <a:lnTo>
                  <a:pt x="52806" y="84475"/>
                </a:lnTo>
                <a:lnTo>
                  <a:pt x="54726" y="80636"/>
                </a:lnTo>
                <a:lnTo>
                  <a:pt x="56647" y="75837"/>
                </a:lnTo>
                <a:lnTo>
                  <a:pt x="58567" y="69116"/>
                </a:lnTo>
                <a:lnTo>
                  <a:pt x="58567" y="1917"/>
                </a:lnTo>
                <a:lnTo>
                  <a:pt x="48005" y="1917"/>
                </a:lnTo>
                <a:lnTo>
                  <a:pt x="48005" y="9596"/>
                </a:lnTo>
                <a:lnTo>
                  <a:pt x="42245" y="2875"/>
                </a:lnTo>
                <a:lnTo>
                  <a:pt x="38404" y="11519"/>
                </a:lnTo>
                <a:lnTo>
                  <a:pt x="42245" y="15360"/>
                </a:lnTo>
                <a:lnTo>
                  <a:pt x="46085" y="19199"/>
                </a:lnTo>
                <a:lnTo>
                  <a:pt x="48005" y="25914"/>
                </a:lnTo>
                <a:lnTo>
                  <a:pt x="48005" y="42237"/>
                </a:lnTo>
                <a:lnTo>
                  <a:pt x="46085" y="48958"/>
                </a:lnTo>
                <a:lnTo>
                  <a:pt x="42245" y="52798"/>
                </a:lnTo>
                <a:lnTo>
                  <a:pt x="39364" y="56637"/>
                </a:lnTo>
                <a:lnTo>
                  <a:pt x="34564" y="58555"/>
                </a:lnTo>
                <a:lnTo>
                  <a:pt x="24002" y="58555"/>
                </a:lnTo>
                <a:lnTo>
                  <a:pt x="20162" y="56637"/>
                </a:lnTo>
                <a:lnTo>
                  <a:pt x="16322" y="52798"/>
                </a:lnTo>
                <a:lnTo>
                  <a:pt x="13441" y="47995"/>
                </a:lnTo>
                <a:lnTo>
                  <a:pt x="11521" y="42237"/>
                </a:lnTo>
                <a:lnTo>
                  <a:pt x="11521" y="25914"/>
                </a:lnTo>
                <a:lnTo>
                  <a:pt x="13441" y="19199"/>
                </a:lnTo>
                <a:lnTo>
                  <a:pt x="16322" y="15360"/>
                </a:lnTo>
                <a:lnTo>
                  <a:pt x="20162" y="11519"/>
                </a:lnTo>
                <a:lnTo>
                  <a:pt x="24002" y="9596"/>
                </a:lnTo>
                <a:lnTo>
                  <a:pt x="29763" y="9596"/>
                </a:lnTo>
                <a:lnTo>
                  <a:pt x="28803" y="0"/>
                </a:lnTo>
                <a:lnTo>
                  <a:pt x="23042" y="0"/>
                </a:lnTo>
                <a:lnTo>
                  <a:pt x="17282" y="1917"/>
                </a:lnTo>
                <a:lnTo>
                  <a:pt x="13441" y="4799"/>
                </a:lnTo>
                <a:lnTo>
                  <a:pt x="8641" y="7679"/>
                </a:lnTo>
                <a:lnTo>
                  <a:pt x="5760" y="11519"/>
                </a:lnTo>
                <a:lnTo>
                  <a:pt x="2880" y="17276"/>
                </a:lnTo>
                <a:lnTo>
                  <a:pt x="960" y="22075"/>
                </a:lnTo>
                <a:lnTo>
                  <a:pt x="0" y="27837"/>
                </a:lnTo>
                <a:lnTo>
                  <a:pt x="0" y="43196"/>
                </a:lnTo>
                <a:lnTo>
                  <a:pt x="1935" y="50875"/>
                </a:lnTo>
                <a:lnTo>
                  <a:pt x="7680" y="57596"/>
                </a:lnTo>
                <a:lnTo>
                  <a:pt x="12481" y="64318"/>
                </a:lnTo>
                <a:lnTo>
                  <a:pt x="19202" y="68157"/>
                </a:lnTo>
                <a:lnTo>
                  <a:pt x="35524" y="68157"/>
                </a:lnTo>
                <a:lnTo>
                  <a:pt x="42245" y="64318"/>
                </a:lnTo>
                <a:lnTo>
                  <a:pt x="47045" y="59513"/>
                </a:lnTo>
                <a:lnTo>
                  <a:pt x="47045" y="66234"/>
                </a:lnTo>
                <a:lnTo>
                  <a:pt x="46085" y="71033"/>
                </a:lnTo>
                <a:lnTo>
                  <a:pt x="46085" y="72955"/>
                </a:lnTo>
                <a:lnTo>
                  <a:pt x="45125" y="76795"/>
                </a:lnTo>
                <a:lnTo>
                  <a:pt x="43205" y="79677"/>
                </a:lnTo>
                <a:lnTo>
                  <a:pt x="40325" y="82558"/>
                </a:lnTo>
                <a:lnTo>
                  <a:pt x="37444" y="84475"/>
                </a:lnTo>
                <a:lnTo>
                  <a:pt x="33604" y="85433"/>
                </a:lnTo>
                <a:lnTo>
                  <a:pt x="23042" y="85433"/>
                </a:lnTo>
                <a:lnTo>
                  <a:pt x="19202" y="84475"/>
                </a:lnTo>
                <a:lnTo>
                  <a:pt x="16322" y="82558"/>
                </a:lnTo>
                <a:lnTo>
                  <a:pt x="14401" y="80636"/>
                </a:lnTo>
                <a:lnTo>
                  <a:pt x="13441" y="77754"/>
                </a:lnTo>
                <a:lnTo>
                  <a:pt x="12481" y="74872"/>
                </a:lnTo>
                <a:lnTo>
                  <a:pt x="1935" y="72955"/>
                </a:lnTo>
                <a:lnTo>
                  <a:pt x="1935" y="80636"/>
                </a:lnTo>
                <a:lnTo>
                  <a:pt x="3840" y="854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4" name="object 604"/>
          <p:cNvSpPr/>
          <p:nvPr/>
        </p:nvSpPr>
        <p:spPr>
          <a:xfrm>
            <a:off x="3436940" y="8770345"/>
            <a:ext cx="28788" cy="19199"/>
          </a:xfrm>
          <a:custGeom>
            <a:avLst/>
            <a:gdLst/>
            <a:ahLst/>
            <a:cxnLst/>
            <a:rect l="l" t="t" r="r" b="b"/>
            <a:pathLst>
              <a:path w="28788" h="19199">
                <a:moveTo>
                  <a:pt x="6705" y="7679"/>
                </a:moveTo>
                <a:lnTo>
                  <a:pt x="3840" y="3840"/>
                </a:lnTo>
                <a:lnTo>
                  <a:pt x="0" y="0"/>
                </a:lnTo>
                <a:lnTo>
                  <a:pt x="960" y="16317"/>
                </a:lnTo>
                <a:lnTo>
                  <a:pt x="7680" y="19199"/>
                </a:lnTo>
                <a:lnTo>
                  <a:pt x="23027" y="19199"/>
                </a:lnTo>
                <a:lnTo>
                  <a:pt x="28788" y="18240"/>
                </a:lnTo>
                <a:lnTo>
                  <a:pt x="27828" y="7679"/>
                </a:lnTo>
                <a:lnTo>
                  <a:pt x="23027" y="9596"/>
                </a:lnTo>
                <a:lnTo>
                  <a:pt x="11521" y="9596"/>
                </a:lnTo>
                <a:lnTo>
                  <a:pt x="6705" y="7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5" name="object 605"/>
          <p:cNvSpPr/>
          <p:nvPr/>
        </p:nvSpPr>
        <p:spPr>
          <a:xfrm>
            <a:off x="3423498" y="8720428"/>
            <a:ext cx="61432" cy="68157"/>
          </a:xfrm>
          <a:custGeom>
            <a:avLst/>
            <a:gdLst/>
            <a:ahLst/>
            <a:cxnLst/>
            <a:rect l="l" t="t" r="r" b="b"/>
            <a:pathLst>
              <a:path w="61432" h="68157">
                <a:moveTo>
                  <a:pt x="51831" y="62395"/>
                </a:moveTo>
                <a:lnTo>
                  <a:pt x="55671" y="58555"/>
                </a:lnTo>
                <a:lnTo>
                  <a:pt x="57591" y="53757"/>
                </a:lnTo>
                <a:lnTo>
                  <a:pt x="60472" y="48958"/>
                </a:lnTo>
                <a:lnTo>
                  <a:pt x="61432" y="42237"/>
                </a:lnTo>
                <a:lnTo>
                  <a:pt x="61419" y="32395"/>
                </a:lnTo>
                <a:lnTo>
                  <a:pt x="59102" y="19211"/>
                </a:lnTo>
                <a:lnTo>
                  <a:pt x="52791" y="8638"/>
                </a:lnTo>
                <a:lnTo>
                  <a:pt x="47030" y="2875"/>
                </a:lnTo>
                <a:lnTo>
                  <a:pt x="40309" y="0"/>
                </a:lnTo>
                <a:lnTo>
                  <a:pt x="22082" y="0"/>
                </a:lnTo>
                <a:lnTo>
                  <a:pt x="15346" y="2875"/>
                </a:lnTo>
                <a:lnTo>
                  <a:pt x="9601" y="7679"/>
                </a:lnTo>
                <a:lnTo>
                  <a:pt x="7519" y="9686"/>
                </a:lnTo>
                <a:lnTo>
                  <a:pt x="1795" y="20093"/>
                </a:lnTo>
                <a:lnTo>
                  <a:pt x="0" y="34558"/>
                </a:lnTo>
                <a:lnTo>
                  <a:pt x="42" y="36941"/>
                </a:lnTo>
                <a:lnTo>
                  <a:pt x="2471" y="50576"/>
                </a:lnTo>
                <a:lnTo>
                  <a:pt x="8625" y="60478"/>
                </a:lnTo>
                <a:lnTo>
                  <a:pt x="14401" y="66234"/>
                </a:lnTo>
                <a:lnTo>
                  <a:pt x="13441" y="49917"/>
                </a:lnTo>
                <a:lnTo>
                  <a:pt x="11521" y="43196"/>
                </a:lnTo>
                <a:lnTo>
                  <a:pt x="11521" y="25914"/>
                </a:lnTo>
                <a:lnTo>
                  <a:pt x="13441" y="20157"/>
                </a:lnTo>
                <a:lnTo>
                  <a:pt x="17282" y="15360"/>
                </a:lnTo>
                <a:lnTo>
                  <a:pt x="20147" y="11519"/>
                </a:lnTo>
                <a:lnTo>
                  <a:pt x="24963" y="9596"/>
                </a:lnTo>
                <a:lnTo>
                  <a:pt x="36469" y="9596"/>
                </a:lnTo>
                <a:lnTo>
                  <a:pt x="41269" y="11519"/>
                </a:lnTo>
                <a:lnTo>
                  <a:pt x="45110" y="15360"/>
                </a:lnTo>
                <a:lnTo>
                  <a:pt x="47990" y="20157"/>
                </a:lnTo>
                <a:lnTo>
                  <a:pt x="49910" y="25914"/>
                </a:lnTo>
                <a:lnTo>
                  <a:pt x="49910" y="43196"/>
                </a:lnTo>
                <a:lnTo>
                  <a:pt x="47990" y="48958"/>
                </a:lnTo>
                <a:lnTo>
                  <a:pt x="45110" y="53757"/>
                </a:lnTo>
                <a:lnTo>
                  <a:pt x="41269" y="57596"/>
                </a:lnTo>
                <a:lnTo>
                  <a:pt x="42230" y="68157"/>
                </a:lnTo>
                <a:lnTo>
                  <a:pt x="47030" y="65275"/>
                </a:lnTo>
                <a:lnTo>
                  <a:pt x="51831" y="62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6" name="object 606"/>
          <p:cNvSpPr/>
          <p:nvPr/>
        </p:nvSpPr>
        <p:spPr>
          <a:xfrm>
            <a:off x="3507013" y="8770345"/>
            <a:ext cx="28803" cy="19199"/>
          </a:xfrm>
          <a:custGeom>
            <a:avLst/>
            <a:gdLst/>
            <a:ahLst/>
            <a:cxnLst/>
            <a:rect l="l" t="t" r="r" b="b"/>
            <a:pathLst>
              <a:path w="28803" h="19199">
                <a:moveTo>
                  <a:pt x="7680" y="7679"/>
                </a:moveTo>
                <a:lnTo>
                  <a:pt x="3840" y="3840"/>
                </a:lnTo>
                <a:lnTo>
                  <a:pt x="0" y="0"/>
                </a:lnTo>
                <a:lnTo>
                  <a:pt x="960" y="16317"/>
                </a:lnTo>
                <a:lnTo>
                  <a:pt x="8641" y="19199"/>
                </a:lnTo>
                <a:lnTo>
                  <a:pt x="24002" y="19199"/>
                </a:lnTo>
                <a:lnTo>
                  <a:pt x="28803" y="18240"/>
                </a:lnTo>
                <a:lnTo>
                  <a:pt x="27843" y="7679"/>
                </a:lnTo>
                <a:lnTo>
                  <a:pt x="24002" y="9596"/>
                </a:lnTo>
                <a:lnTo>
                  <a:pt x="12481" y="9596"/>
                </a:lnTo>
                <a:lnTo>
                  <a:pt x="7680" y="7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7" name="object 607"/>
          <p:cNvSpPr/>
          <p:nvPr/>
        </p:nvSpPr>
        <p:spPr>
          <a:xfrm>
            <a:off x="3494531" y="8720428"/>
            <a:ext cx="61432" cy="68157"/>
          </a:xfrm>
          <a:custGeom>
            <a:avLst/>
            <a:gdLst/>
            <a:ahLst/>
            <a:cxnLst/>
            <a:rect l="l" t="t" r="r" b="b"/>
            <a:pathLst>
              <a:path w="61432" h="68157">
                <a:moveTo>
                  <a:pt x="51846" y="62395"/>
                </a:moveTo>
                <a:lnTo>
                  <a:pt x="55686" y="58555"/>
                </a:lnTo>
                <a:lnTo>
                  <a:pt x="57591" y="53757"/>
                </a:lnTo>
                <a:lnTo>
                  <a:pt x="60472" y="48958"/>
                </a:lnTo>
                <a:lnTo>
                  <a:pt x="61432" y="42237"/>
                </a:lnTo>
                <a:lnTo>
                  <a:pt x="61419" y="32395"/>
                </a:lnTo>
                <a:lnTo>
                  <a:pt x="59102" y="19211"/>
                </a:lnTo>
                <a:lnTo>
                  <a:pt x="52791" y="8638"/>
                </a:lnTo>
                <a:lnTo>
                  <a:pt x="47030" y="2875"/>
                </a:lnTo>
                <a:lnTo>
                  <a:pt x="39349" y="0"/>
                </a:lnTo>
                <a:lnTo>
                  <a:pt x="22082" y="0"/>
                </a:lnTo>
                <a:lnTo>
                  <a:pt x="15361" y="2875"/>
                </a:lnTo>
                <a:lnTo>
                  <a:pt x="9601" y="7679"/>
                </a:lnTo>
                <a:lnTo>
                  <a:pt x="7519" y="9686"/>
                </a:lnTo>
                <a:lnTo>
                  <a:pt x="1795" y="20093"/>
                </a:lnTo>
                <a:lnTo>
                  <a:pt x="0" y="34558"/>
                </a:lnTo>
                <a:lnTo>
                  <a:pt x="31" y="36615"/>
                </a:lnTo>
                <a:lnTo>
                  <a:pt x="2286" y="50452"/>
                </a:lnTo>
                <a:lnTo>
                  <a:pt x="7680" y="60478"/>
                </a:lnTo>
                <a:lnTo>
                  <a:pt x="13441" y="66234"/>
                </a:lnTo>
                <a:lnTo>
                  <a:pt x="12481" y="49917"/>
                </a:lnTo>
                <a:lnTo>
                  <a:pt x="11521" y="43196"/>
                </a:lnTo>
                <a:lnTo>
                  <a:pt x="11521" y="25914"/>
                </a:lnTo>
                <a:lnTo>
                  <a:pt x="12481" y="20157"/>
                </a:lnTo>
                <a:lnTo>
                  <a:pt x="16322" y="15360"/>
                </a:lnTo>
                <a:lnTo>
                  <a:pt x="20162" y="11519"/>
                </a:lnTo>
                <a:lnTo>
                  <a:pt x="24963" y="9596"/>
                </a:lnTo>
                <a:lnTo>
                  <a:pt x="36484" y="9596"/>
                </a:lnTo>
                <a:lnTo>
                  <a:pt x="40325" y="11519"/>
                </a:lnTo>
                <a:lnTo>
                  <a:pt x="44165" y="15360"/>
                </a:lnTo>
                <a:lnTo>
                  <a:pt x="48006" y="20157"/>
                </a:lnTo>
                <a:lnTo>
                  <a:pt x="49911" y="25914"/>
                </a:lnTo>
                <a:lnTo>
                  <a:pt x="49911" y="43196"/>
                </a:lnTo>
                <a:lnTo>
                  <a:pt x="48006" y="48958"/>
                </a:lnTo>
                <a:lnTo>
                  <a:pt x="44165" y="53757"/>
                </a:lnTo>
                <a:lnTo>
                  <a:pt x="40325" y="57596"/>
                </a:lnTo>
                <a:lnTo>
                  <a:pt x="41285" y="68157"/>
                </a:lnTo>
                <a:lnTo>
                  <a:pt x="47030" y="65275"/>
                </a:lnTo>
                <a:lnTo>
                  <a:pt x="51846" y="62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8" name="object 608"/>
          <p:cNvSpPr/>
          <p:nvPr/>
        </p:nvSpPr>
        <p:spPr>
          <a:xfrm>
            <a:off x="3564605" y="8696425"/>
            <a:ext cx="57607" cy="93119"/>
          </a:xfrm>
          <a:custGeom>
            <a:avLst/>
            <a:gdLst/>
            <a:ahLst/>
            <a:cxnLst/>
            <a:rect l="l" t="t" r="r" b="b"/>
            <a:pathLst>
              <a:path w="57607" h="93119">
                <a:moveTo>
                  <a:pt x="0" y="58561"/>
                </a:moveTo>
                <a:lnTo>
                  <a:pt x="0" y="65282"/>
                </a:lnTo>
                <a:lnTo>
                  <a:pt x="1920" y="71039"/>
                </a:lnTo>
                <a:lnTo>
                  <a:pt x="3840" y="76801"/>
                </a:lnTo>
                <a:lnTo>
                  <a:pt x="6720" y="81599"/>
                </a:lnTo>
                <a:lnTo>
                  <a:pt x="9601" y="86398"/>
                </a:lnTo>
                <a:lnTo>
                  <a:pt x="14401" y="89278"/>
                </a:lnTo>
                <a:lnTo>
                  <a:pt x="19202" y="92160"/>
                </a:lnTo>
                <a:lnTo>
                  <a:pt x="24002" y="93119"/>
                </a:lnTo>
                <a:lnTo>
                  <a:pt x="37444" y="93119"/>
                </a:lnTo>
                <a:lnTo>
                  <a:pt x="43205" y="90237"/>
                </a:lnTo>
                <a:lnTo>
                  <a:pt x="47045" y="83516"/>
                </a:lnTo>
                <a:lnTo>
                  <a:pt x="47045" y="92160"/>
                </a:lnTo>
                <a:lnTo>
                  <a:pt x="57607" y="92160"/>
                </a:lnTo>
                <a:lnTo>
                  <a:pt x="57607" y="0"/>
                </a:lnTo>
                <a:lnTo>
                  <a:pt x="47045" y="0"/>
                </a:lnTo>
                <a:lnTo>
                  <a:pt x="47045" y="33599"/>
                </a:lnTo>
                <a:lnTo>
                  <a:pt x="46085" y="44160"/>
                </a:lnTo>
                <a:lnTo>
                  <a:pt x="48006" y="50881"/>
                </a:lnTo>
                <a:lnTo>
                  <a:pt x="48006" y="68157"/>
                </a:lnTo>
                <a:lnTo>
                  <a:pt x="46085" y="73920"/>
                </a:lnTo>
                <a:lnTo>
                  <a:pt x="42245" y="77760"/>
                </a:lnTo>
                <a:lnTo>
                  <a:pt x="39364" y="81599"/>
                </a:lnTo>
                <a:lnTo>
                  <a:pt x="34564" y="83516"/>
                </a:lnTo>
                <a:lnTo>
                  <a:pt x="24963" y="83516"/>
                </a:lnTo>
                <a:lnTo>
                  <a:pt x="21122" y="81599"/>
                </a:lnTo>
                <a:lnTo>
                  <a:pt x="17282" y="77760"/>
                </a:lnTo>
                <a:lnTo>
                  <a:pt x="13441" y="73920"/>
                </a:lnTo>
                <a:lnTo>
                  <a:pt x="11521" y="67199"/>
                </a:lnTo>
                <a:lnTo>
                  <a:pt x="11521" y="49917"/>
                </a:lnTo>
                <a:lnTo>
                  <a:pt x="9601" y="31682"/>
                </a:lnTo>
                <a:lnTo>
                  <a:pt x="5760" y="35522"/>
                </a:lnTo>
                <a:lnTo>
                  <a:pt x="3840" y="40320"/>
                </a:lnTo>
                <a:lnTo>
                  <a:pt x="1920" y="46078"/>
                </a:lnTo>
                <a:lnTo>
                  <a:pt x="0" y="51840"/>
                </a:lnTo>
                <a:lnTo>
                  <a:pt x="0" y="58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9" name="object 609"/>
          <p:cNvSpPr/>
          <p:nvPr/>
        </p:nvSpPr>
        <p:spPr>
          <a:xfrm>
            <a:off x="3574206" y="8720428"/>
            <a:ext cx="37444" cy="25914"/>
          </a:xfrm>
          <a:custGeom>
            <a:avLst/>
            <a:gdLst/>
            <a:ahLst/>
            <a:cxnLst/>
            <a:rect l="l" t="t" r="r" b="b"/>
            <a:pathLst>
              <a:path w="37444" h="25914">
                <a:moveTo>
                  <a:pt x="1920" y="25914"/>
                </a:moveTo>
                <a:lnTo>
                  <a:pt x="3840" y="19199"/>
                </a:lnTo>
                <a:lnTo>
                  <a:pt x="7680" y="15360"/>
                </a:lnTo>
                <a:lnTo>
                  <a:pt x="10561" y="11519"/>
                </a:lnTo>
                <a:lnTo>
                  <a:pt x="15361" y="9596"/>
                </a:lnTo>
                <a:lnTo>
                  <a:pt x="24963" y="9596"/>
                </a:lnTo>
                <a:lnTo>
                  <a:pt x="29763" y="11519"/>
                </a:lnTo>
                <a:lnTo>
                  <a:pt x="32644" y="15360"/>
                </a:lnTo>
                <a:lnTo>
                  <a:pt x="36484" y="20157"/>
                </a:lnTo>
                <a:lnTo>
                  <a:pt x="37444" y="9596"/>
                </a:lnTo>
                <a:lnTo>
                  <a:pt x="35524" y="6716"/>
                </a:lnTo>
                <a:lnTo>
                  <a:pt x="32644" y="3840"/>
                </a:lnTo>
                <a:lnTo>
                  <a:pt x="29763" y="2875"/>
                </a:lnTo>
                <a:lnTo>
                  <a:pt x="26883" y="958"/>
                </a:lnTo>
                <a:lnTo>
                  <a:pt x="23042" y="0"/>
                </a:lnTo>
                <a:lnTo>
                  <a:pt x="13441" y="0"/>
                </a:lnTo>
                <a:lnTo>
                  <a:pt x="8641" y="1917"/>
                </a:lnTo>
                <a:lnTo>
                  <a:pt x="3840" y="4799"/>
                </a:lnTo>
                <a:lnTo>
                  <a:pt x="0" y="7679"/>
                </a:lnTo>
                <a:lnTo>
                  <a:pt x="1920" y="259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0" name="object 610"/>
          <p:cNvSpPr/>
          <p:nvPr/>
        </p:nvSpPr>
        <p:spPr>
          <a:xfrm>
            <a:off x="3635639" y="8720428"/>
            <a:ext cx="54726" cy="69116"/>
          </a:xfrm>
          <a:custGeom>
            <a:avLst/>
            <a:gdLst/>
            <a:ahLst/>
            <a:cxnLst/>
            <a:rect l="l" t="t" r="r" b="b"/>
            <a:pathLst>
              <a:path w="54726" h="69116">
                <a:moveTo>
                  <a:pt x="14401" y="35516"/>
                </a:moveTo>
                <a:lnTo>
                  <a:pt x="20162" y="37440"/>
                </a:lnTo>
                <a:lnTo>
                  <a:pt x="28803" y="39357"/>
                </a:lnTo>
                <a:lnTo>
                  <a:pt x="34564" y="41279"/>
                </a:lnTo>
                <a:lnTo>
                  <a:pt x="38404" y="42237"/>
                </a:lnTo>
                <a:lnTo>
                  <a:pt x="40325" y="43196"/>
                </a:lnTo>
                <a:lnTo>
                  <a:pt x="42245" y="45119"/>
                </a:lnTo>
                <a:lnTo>
                  <a:pt x="43205" y="47036"/>
                </a:lnTo>
                <a:lnTo>
                  <a:pt x="43205" y="52798"/>
                </a:lnTo>
                <a:lnTo>
                  <a:pt x="42245" y="54716"/>
                </a:lnTo>
                <a:lnTo>
                  <a:pt x="39364" y="56637"/>
                </a:lnTo>
                <a:lnTo>
                  <a:pt x="37444" y="58555"/>
                </a:lnTo>
                <a:lnTo>
                  <a:pt x="33604" y="59513"/>
                </a:lnTo>
                <a:lnTo>
                  <a:pt x="23042" y="59513"/>
                </a:lnTo>
                <a:lnTo>
                  <a:pt x="19202" y="58555"/>
                </a:lnTo>
                <a:lnTo>
                  <a:pt x="16322" y="56637"/>
                </a:lnTo>
                <a:lnTo>
                  <a:pt x="13441" y="53757"/>
                </a:lnTo>
                <a:lnTo>
                  <a:pt x="11521" y="50875"/>
                </a:lnTo>
                <a:lnTo>
                  <a:pt x="10561" y="46078"/>
                </a:lnTo>
                <a:lnTo>
                  <a:pt x="0" y="47995"/>
                </a:lnTo>
                <a:lnTo>
                  <a:pt x="975" y="54716"/>
                </a:lnTo>
                <a:lnTo>
                  <a:pt x="3840" y="60478"/>
                </a:lnTo>
                <a:lnTo>
                  <a:pt x="8656" y="64318"/>
                </a:lnTo>
                <a:lnTo>
                  <a:pt x="13441" y="67193"/>
                </a:lnTo>
                <a:lnTo>
                  <a:pt x="19202" y="69116"/>
                </a:lnTo>
                <a:lnTo>
                  <a:pt x="33604" y="69116"/>
                </a:lnTo>
                <a:lnTo>
                  <a:pt x="38404" y="68157"/>
                </a:lnTo>
                <a:lnTo>
                  <a:pt x="42245" y="66234"/>
                </a:lnTo>
                <a:lnTo>
                  <a:pt x="46085" y="64318"/>
                </a:lnTo>
                <a:lnTo>
                  <a:pt x="48966" y="62395"/>
                </a:lnTo>
                <a:lnTo>
                  <a:pt x="51846" y="58555"/>
                </a:lnTo>
                <a:lnTo>
                  <a:pt x="53766" y="55674"/>
                </a:lnTo>
                <a:lnTo>
                  <a:pt x="54726" y="51834"/>
                </a:lnTo>
                <a:lnTo>
                  <a:pt x="54726" y="44154"/>
                </a:lnTo>
                <a:lnTo>
                  <a:pt x="53766" y="41279"/>
                </a:lnTo>
                <a:lnTo>
                  <a:pt x="51846" y="38398"/>
                </a:lnTo>
                <a:lnTo>
                  <a:pt x="49926" y="36475"/>
                </a:lnTo>
                <a:lnTo>
                  <a:pt x="48005" y="34558"/>
                </a:lnTo>
                <a:lnTo>
                  <a:pt x="45125" y="32634"/>
                </a:lnTo>
                <a:lnTo>
                  <a:pt x="41285" y="31677"/>
                </a:lnTo>
                <a:lnTo>
                  <a:pt x="36484" y="29760"/>
                </a:lnTo>
                <a:lnTo>
                  <a:pt x="27843" y="27837"/>
                </a:lnTo>
                <a:lnTo>
                  <a:pt x="23042" y="25914"/>
                </a:lnTo>
                <a:lnTo>
                  <a:pt x="19202" y="24955"/>
                </a:lnTo>
                <a:lnTo>
                  <a:pt x="18242" y="24955"/>
                </a:lnTo>
                <a:lnTo>
                  <a:pt x="16322" y="23996"/>
                </a:lnTo>
                <a:lnTo>
                  <a:pt x="14401" y="23039"/>
                </a:lnTo>
                <a:lnTo>
                  <a:pt x="14401" y="22075"/>
                </a:lnTo>
                <a:lnTo>
                  <a:pt x="13441" y="20157"/>
                </a:lnTo>
                <a:lnTo>
                  <a:pt x="12496" y="19199"/>
                </a:lnTo>
                <a:lnTo>
                  <a:pt x="12496" y="15360"/>
                </a:lnTo>
                <a:lnTo>
                  <a:pt x="13441" y="13437"/>
                </a:lnTo>
                <a:lnTo>
                  <a:pt x="16322" y="11519"/>
                </a:lnTo>
                <a:lnTo>
                  <a:pt x="18242" y="10555"/>
                </a:lnTo>
                <a:lnTo>
                  <a:pt x="22082" y="9596"/>
                </a:lnTo>
                <a:lnTo>
                  <a:pt x="31683" y="9596"/>
                </a:lnTo>
                <a:lnTo>
                  <a:pt x="34564" y="10555"/>
                </a:lnTo>
                <a:lnTo>
                  <a:pt x="37444" y="12478"/>
                </a:lnTo>
                <a:lnTo>
                  <a:pt x="39364" y="14395"/>
                </a:lnTo>
                <a:lnTo>
                  <a:pt x="41285" y="16317"/>
                </a:lnTo>
                <a:lnTo>
                  <a:pt x="41285" y="20157"/>
                </a:lnTo>
                <a:lnTo>
                  <a:pt x="52806" y="18234"/>
                </a:lnTo>
                <a:lnTo>
                  <a:pt x="51846" y="14395"/>
                </a:lnTo>
                <a:lnTo>
                  <a:pt x="49926" y="10555"/>
                </a:lnTo>
                <a:lnTo>
                  <a:pt x="48966" y="8638"/>
                </a:lnTo>
                <a:lnTo>
                  <a:pt x="47045" y="5757"/>
                </a:lnTo>
                <a:lnTo>
                  <a:pt x="44165" y="3840"/>
                </a:lnTo>
                <a:lnTo>
                  <a:pt x="39364" y="1917"/>
                </a:lnTo>
                <a:lnTo>
                  <a:pt x="35524" y="958"/>
                </a:lnTo>
                <a:lnTo>
                  <a:pt x="31683" y="0"/>
                </a:lnTo>
                <a:lnTo>
                  <a:pt x="23042" y="0"/>
                </a:lnTo>
                <a:lnTo>
                  <a:pt x="19202" y="958"/>
                </a:lnTo>
                <a:lnTo>
                  <a:pt x="16322" y="1917"/>
                </a:lnTo>
                <a:lnTo>
                  <a:pt x="13441" y="1917"/>
                </a:lnTo>
                <a:lnTo>
                  <a:pt x="10561" y="3840"/>
                </a:lnTo>
                <a:lnTo>
                  <a:pt x="9601" y="4799"/>
                </a:lnTo>
                <a:lnTo>
                  <a:pt x="6720" y="6716"/>
                </a:lnTo>
                <a:lnTo>
                  <a:pt x="4815" y="8638"/>
                </a:lnTo>
                <a:lnTo>
                  <a:pt x="3840" y="10555"/>
                </a:lnTo>
                <a:lnTo>
                  <a:pt x="1935" y="13437"/>
                </a:lnTo>
                <a:lnTo>
                  <a:pt x="1935" y="22075"/>
                </a:lnTo>
                <a:lnTo>
                  <a:pt x="2880" y="24955"/>
                </a:lnTo>
                <a:lnTo>
                  <a:pt x="3840" y="27837"/>
                </a:lnTo>
                <a:lnTo>
                  <a:pt x="5775" y="30719"/>
                </a:lnTo>
                <a:lnTo>
                  <a:pt x="8656" y="32634"/>
                </a:lnTo>
                <a:lnTo>
                  <a:pt x="11521" y="34558"/>
                </a:lnTo>
                <a:lnTo>
                  <a:pt x="14401" y="355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1" name="object 611"/>
          <p:cNvSpPr/>
          <p:nvPr/>
        </p:nvSpPr>
        <p:spPr>
          <a:xfrm>
            <a:off x="3267014" y="8601390"/>
            <a:ext cx="492465" cy="270103"/>
          </a:xfrm>
          <a:custGeom>
            <a:avLst/>
            <a:gdLst/>
            <a:ahLst/>
            <a:cxnLst/>
            <a:rect l="l" t="t" r="r" b="b"/>
            <a:pathLst>
              <a:path w="492465" h="270103">
                <a:moveTo>
                  <a:pt x="283204" y="268789"/>
                </a:moveTo>
                <a:lnTo>
                  <a:pt x="298017" y="267432"/>
                </a:lnTo>
                <a:lnTo>
                  <a:pt x="310560" y="265759"/>
                </a:lnTo>
                <a:lnTo>
                  <a:pt x="323664" y="263541"/>
                </a:lnTo>
                <a:lnTo>
                  <a:pt x="337184" y="260763"/>
                </a:lnTo>
                <a:lnTo>
                  <a:pt x="350977" y="257410"/>
                </a:lnTo>
                <a:lnTo>
                  <a:pt x="364900" y="253469"/>
                </a:lnTo>
                <a:lnTo>
                  <a:pt x="378810" y="248925"/>
                </a:lnTo>
                <a:lnTo>
                  <a:pt x="392563" y="243764"/>
                </a:lnTo>
                <a:lnTo>
                  <a:pt x="406016" y="237970"/>
                </a:lnTo>
                <a:lnTo>
                  <a:pt x="419024" y="231530"/>
                </a:lnTo>
                <a:lnTo>
                  <a:pt x="431446" y="224428"/>
                </a:lnTo>
                <a:lnTo>
                  <a:pt x="443137" y="216651"/>
                </a:lnTo>
                <a:lnTo>
                  <a:pt x="453953" y="208184"/>
                </a:lnTo>
                <a:lnTo>
                  <a:pt x="463752" y="199012"/>
                </a:lnTo>
                <a:lnTo>
                  <a:pt x="472390" y="189122"/>
                </a:lnTo>
                <a:lnTo>
                  <a:pt x="479724" y="178497"/>
                </a:lnTo>
                <a:lnTo>
                  <a:pt x="485610" y="167125"/>
                </a:lnTo>
                <a:lnTo>
                  <a:pt x="489905" y="154990"/>
                </a:lnTo>
                <a:lnTo>
                  <a:pt x="492465" y="142077"/>
                </a:lnTo>
                <a:lnTo>
                  <a:pt x="492465" y="135355"/>
                </a:lnTo>
                <a:lnTo>
                  <a:pt x="491505" y="128634"/>
                </a:lnTo>
                <a:lnTo>
                  <a:pt x="491505" y="120955"/>
                </a:lnTo>
                <a:lnTo>
                  <a:pt x="484940" y="102236"/>
                </a:lnTo>
                <a:lnTo>
                  <a:pt x="471458" y="80508"/>
                </a:lnTo>
                <a:lnTo>
                  <a:pt x="453171" y="61690"/>
                </a:lnTo>
                <a:lnTo>
                  <a:pt x="431025" y="45653"/>
                </a:lnTo>
                <a:lnTo>
                  <a:pt x="405964" y="32261"/>
                </a:lnTo>
                <a:lnTo>
                  <a:pt x="378932" y="21384"/>
                </a:lnTo>
                <a:lnTo>
                  <a:pt x="350875" y="12889"/>
                </a:lnTo>
                <a:lnTo>
                  <a:pt x="322738" y="6643"/>
                </a:lnTo>
                <a:lnTo>
                  <a:pt x="295465" y="2514"/>
                </a:lnTo>
                <a:lnTo>
                  <a:pt x="270000" y="369"/>
                </a:lnTo>
                <a:lnTo>
                  <a:pt x="258241" y="0"/>
                </a:lnTo>
                <a:lnTo>
                  <a:pt x="233278" y="0"/>
                </a:lnTo>
                <a:lnTo>
                  <a:pt x="209307" y="1202"/>
                </a:lnTo>
                <a:lnTo>
                  <a:pt x="182962" y="4322"/>
                </a:lnTo>
                <a:lnTo>
                  <a:pt x="155211" y="9493"/>
                </a:lnTo>
                <a:lnTo>
                  <a:pt x="127022" y="16847"/>
                </a:lnTo>
                <a:lnTo>
                  <a:pt x="99362" y="26517"/>
                </a:lnTo>
                <a:lnTo>
                  <a:pt x="73200" y="38634"/>
                </a:lnTo>
                <a:lnTo>
                  <a:pt x="49503" y="53332"/>
                </a:lnTo>
                <a:lnTo>
                  <a:pt x="29239" y="70743"/>
                </a:lnTo>
                <a:lnTo>
                  <a:pt x="13375" y="91000"/>
                </a:lnTo>
                <a:lnTo>
                  <a:pt x="2880" y="114234"/>
                </a:lnTo>
                <a:lnTo>
                  <a:pt x="0" y="128634"/>
                </a:lnTo>
                <a:lnTo>
                  <a:pt x="0" y="143035"/>
                </a:lnTo>
                <a:lnTo>
                  <a:pt x="2880" y="156478"/>
                </a:lnTo>
                <a:lnTo>
                  <a:pt x="4800" y="163192"/>
                </a:lnTo>
                <a:lnTo>
                  <a:pt x="10742" y="175429"/>
                </a:lnTo>
                <a:lnTo>
                  <a:pt x="7680" y="154554"/>
                </a:lnTo>
                <a:lnTo>
                  <a:pt x="6720" y="147834"/>
                </a:lnTo>
                <a:lnTo>
                  <a:pt x="5760" y="142077"/>
                </a:lnTo>
                <a:lnTo>
                  <a:pt x="4800" y="135355"/>
                </a:lnTo>
                <a:lnTo>
                  <a:pt x="5760" y="128634"/>
                </a:lnTo>
                <a:lnTo>
                  <a:pt x="15194" y="99754"/>
                </a:lnTo>
                <a:lnTo>
                  <a:pt x="28715" y="79931"/>
                </a:lnTo>
                <a:lnTo>
                  <a:pt x="46714" y="62452"/>
                </a:lnTo>
                <a:lnTo>
                  <a:pt x="68622" y="47321"/>
                </a:lnTo>
                <a:lnTo>
                  <a:pt x="93871" y="34542"/>
                </a:lnTo>
                <a:lnTo>
                  <a:pt x="121892" y="24121"/>
                </a:lnTo>
                <a:lnTo>
                  <a:pt x="152116" y="16064"/>
                </a:lnTo>
                <a:lnTo>
                  <a:pt x="183974" y="10374"/>
                </a:lnTo>
                <a:lnTo>
                  <a:pt x="216898" y="7057"/>
                </a:lnTo>
                <a:lnTo>
                  <a:pt x="250318" y="6118"/>
                </a:lnTo>
                <a:lnTo>
                  <a:pt x="283667" y="7563"/>
                </a:lnTo>
                <a:lnTo>
                  <a:pt x="316374" y="11395"/>
                </a:lnTo>
                <a:lnTo>
                  <a:pt x="347871" y="17621"/>
                </a:lnTo>
                <a:lnTo>
                  <a:pt x="377590" y="26245"/>
                </a:lnTo>
                <a:lnTo>
                  <a:pt x="404962" y="37272"/>
                </a:lnTo>
                <a:lnTo>
                  <a:pt x="429418" y="50708"/>
                </a:lnTo>
                <a:lnTo>
                  <a:pt x="450389" y="66557"/>
                </a:lnTo>
                <a:lnTo>
                  <a:pt x="467306" y="84824"/>
                </a:lnTo>
                <a:lnTo>
                  <a:pt x="479601" y="105515"/>
                </a:lnTo>
                <a:lnTo>
                  <a:pt x="486704" y="128634"/>
                </a:lnTo>
                <a:lnTo>
                  <a:pt x="486704" y="142077"/>
                </a:lnTo>
                <a:lnTo>
                  <a:pt x="481068" y="163440"/>
                </a:lnTo>
                <a:lnTo>
                  <a:pt x="468366" y="185200"/>
                </a:lnTo>
                <a:lnTo>
                  <a:pt x="450433" y="203995"/>
                </a:lnTo>
                <a:lnTo>
                  <a:pt x="428366" y="219960"/>
                </a:lnTo>
                <a:lnTo>
                  <a:pt x="403266" y="233233"/>
                </a:lnTo>
                <a:lnTo>
                  <a:pt x="376229" y="243950"/>
                </a:lnTo>
                <a:lnTo>
                  <a:pt x="348357" y="252248"/>
                </a:lnTo>
                <a:lnTo>
                  <a:pt x="320746" y="258263"/>
                </a:lnTo>
                <a:lnTo>
                  <a:pt x="294497" y="262132"/>
                </a:lnTo>
                <a:lnTo>
                  <a:pt x="270708" y="263991"/>
                </a:lnTo>
                <a:lnTo>
                  <a:pt x="258241" y="264950"/>
                </a:lnTo>
                <a:lnTo>
                  <a:pt x="245760" y="264950"/>
                </a:lnTo>
                <a:lnTo>
                  <a:pt x="234144" y="264883"/>
                </a:lnTo>
                <a:lnTo>
                  <a:pt x="221834" y="264380"/>
                </a:lnTo>
                <a:lnTo>
                  <a:pt x="208943" y="263423"/>
                </a:lnTo>
                <a:lnTo>
                  <a:pt x="195581" y="261994"/>
                </a:lnTo>
                <a:lnTo>
                  <a:pt x="181863" y="260076"/>
                </a:lnTo>
                <a:lnTo>
                  <a:pt x="167900" y="257651"/>
                </a:lnTo>
                <a:lnTo>
                  <a:pt x="153804" y="254699"/>
                </a:lnTo>
                <a:lnTo>
                  <a:pt x="139688" y="251204"/>
                </a:lnTo>
                <a:lnTo>
                  <a:pt x="125664" y="247148"/>
                </a:lnTo>
                <a:lnTo>
                  <a:pt x="111844" y="242512"/>
                </a:lnTo>
                <a:lnTo>
                  <a:pt x="98341" y="237278"/>
                </a:lnTo>
                <a:lnTo>
                  <a:pt x="85267" y="231429"/>
                </a:lnTo>
                <a:lnTo>
                  <a:pt x="72735" y="224946"/>
                </a:lnTo>
                <a:lnTo>
                  <a:pt x="85720" y="238304"/>
                </a:lnTo>
                <a:lnTo>
                  <a:pt x="99749" y="244290"/>
                </a:lnTo>
                <a:lnTo>
                  <a:pt x="114244" y="249593"/>
                </a:lnTo>
                <a:lnTo>
                  <a:pt x="129085" y="254234"/>
                </a:lnTo>
                <a:lnTo>
                  <a:pt x="144150" y="258233"/>
                </a:lnTo>
                <a:lnTo>
                  <a:pt x="159319" y="261614"/>
                </a:lnTo>
                <a:lnTo>
                  <a:pt x="174471" y="264396"/>
                </a:lnTo>
                <a:lnTo>
                  <a:pt x="189484" y="266603"/>
                </a:lnTo>
                <a:lnTo>
                  <a:pt x="204238" y="268256"/>
                </a:lnTo>
                <a:lnTo>
                  <a:pt x="218611" y="269375"/>
                </a:lnTo>
                <a:lnTo>
                  <a:pt x="232484" y="269984"/>
                </a:lnTo>
                <a:lnTo>
                  <a:pt x="245734" y="270103"/>
                </a:lnTo>
                <a:lnTo>
                  <a:pt x="258241" y="269754"/>
                </a:lnTo>
                <a:lnTo>
                  <a:pt x="270708" y="269754"/>
                </a:lnTo>
                <a:lnTo>
                  <a:pt x="283204" y="268789"/>
                </a:lnTo>
                <a:close/>
              </a:path>
              <a:path w="492465" h="270103">
                <a:moveTo>
                  <a:pt x="85720" y="238304"/>
                </a:moveTo>
                <a:lnTo>
                  <a:pt x="72735" y="224946"/>
                </a:lnTo>
                <a:lnTo>
                  <a:pt x="60856" y="217812"/>
                </a:lnTo>
                <a:lnTo>
                  <a:pt x="49743" y="210008"/>
                </a:lnTo>
                <a:lnTo>
                  <a:pt x="39509" y="201517"/>
                </a:lnTo>
                <a:lnTo>
                  <a:pt x="30265" y="192320"/>
                </a:lnTo>
                <a:lnTo>
                  <a:pt x="22124" y="182400"/>
                </a:lnTo>
                <a:lnTo>
                  <a:pt x="15199" y="171738"/>
                </a:lnTo>
                <a:lnTo>
                  <a:pt x="9601" y="160317"/>
                </a:lnTo>
                <a:lnTo>
                  <a:pt x="7680" y="154554"/>
                </a:lnTo>
                <a:lnTo>
                  <a:pt x="10742" y="175429"/>
                </a:lnTo>
                <a:lnTo>
                  <a:pt x="18118" y="186809"/>
                </a:lnTo>
                <a:lnTo>
                  <a:pt x="26808" y="197353"/>
                </a:lnTo>
                <a:lnTo>
                  <a:pt x="36690" y="207084"/>
                </a:lnTo>
                <a:lnTo>
                  <a:pt x="47643" y="216023"/>
                </a:lnTo>
                <a:lnTo>
                  <a:pt x="59546" y="224192"/>
                </a:lnTo>
                <a:lnTo>
                  <a:pt x="72279" y="231611"/>
                </a:lnTo>
                <a:lnTo>
                  <a:pt x="85720" y="2383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2" name="object 612"/>
          <p:cNvSpPr/>
          <p:nvPr/>
        </p:nvSpPr>
        <p:spPr>
          <a:xfrm>
            <a:off x="1408515" y="8610028"/>
            <a:ext cx="1702989" cy="276474"/>
          </a:xfrm>
          <a:custGeom>
            <a:avLst/>
            <a:gdLst/>
            <a:ahLst/>
            <a:cxnLst/>
            <a:rect l="l" t="t" r="r" b="b"/>
            <a:pathLst>
              <a:path w="1702989" h="276474">
                <a:moveTo>
                  <a:pt x="1921" y="276474"/>
                </a:moveTo>
                <a:lnTo>
                  <a:pt x="1921" y="5762"/>
                </a:lnTo>
                <a:lnTo>
                  <a:pt x="4797" y="2881"/>
                </a:lnTo>
                <a:lnTo>
                  <a:pt x="1697228" y="2881"/>
                </a:lnTo>
                <a:lnTo>
                  <a:pt x="1702989" y="0"/>
                </a:lnTo>
                <a:lnTo>
                  <a:pt x="0" y="0"/>
                </a:lnTo>
                <a:lnTo>
                  <a:pt x="1921" y="2764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3" name="object 613"/>
          <p:cNvSpPr/>
          <p:nvPr/>
        </p:nvSpPr>
        <p:spPr>
          <a:xfrm>
            <a:off x="1408515" y="8610028"/>
            <a:ext cx="1702989" cy="282231"/>
          </a:xfrm>
          <a:custGeom>
            <a:avLst/>
            <a:gdLst/>
            <a:ahLst/>
            <a:cxnLst/>
            <a:rect l="l" t="t" r="r" b="b"/>
            <a:pathLst>
              <a:path w="1702989" h="282231">
                <a:moveTo>
                  <a:pt x="1702989" y="282231"/>
                </a:moveTo>
                <a:lnTo>
                  <a:pt x="1702989" y="0"/>
                </a:lnTo>
                <a:lnTo>
                  <a:pt x="1697228" y="2881"/>
                </a:lnTo>
                <a:lnTo>
                  <a:pt x="4797" y="2881"/>
                </a:lnTo>
                <a:lnTo>
                  <a:pt x="1921" y="5762"/>
                </a:lnTo>
                <a:lnTo>
                  <a:pt x="1921" y="276474"/>
                </a:lnTo>
                <a:lnTo>
                  <a:pt x="0" y="0"/>
                </a:lnTo>
                <a:lnTo>
                  <a:pt x="0" y="282231"/>
                </a:lnTo>
                <a:lnTo>
                  <a:pt x="1702989" y="282231"/>
                </a:lnTo>
                <a:lnTo>
                  <a:pt x="4797" y="279350"/>
                </a:lnTo>
                <a:lnTo>
                  <a:pt x="4797" y="5762"/>
                </a:lnTo>
                <a:lnTo>
                  <a:pt x="1700108" y="5762"/>
                </a:lnTo>
                <a:lnTo>
                  <a:pt x="1700108" y="276474"/>
                </a:lnTo>
                <a:lnTo>
                  <a:pt x="1697228" y="279350"/>
                </a:lnTo>
                <a:lnTo>
                  <a:pt x="1702989" y="2822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4" name="object 614"/>
          <p:cNvSpPr/>
          <p:nvPr/>
        </p:nvSpPr>
        <p:spPr>
          <a:xfrm>
            <a:off x="1413313" y="8615790"/>
            <a:ext cx="1698191" cy="276468"/>
          </a:xfrm>
          <a:custGeom>
            <a:avLst/>
            <a:gdLst/>
            <a:ahLst/>
            <a:cxnLst/>
            <a:rect l="l" t="t" r="r" b="b"/>
            <a:pathLst>
              <a:path w="1698191" h="276468">
                <a:moveTo>
                  <a:pt x="1695311" y="0"/>
                </a:moveTo>
                <a:lnTo>
                  <a:pt x="1692430" y="0"/>
                </a:lnTo>
                <a:lnTo>
                  <a:pt x="1692430" y="270712"/>
                </a:lnTo>
                <a:lnTo>
                  <a:pt x="0" y="270712"/>
                </a:lnTo>
                <a:lnTo>
                  <a:pt x="0" y="273588"/>
                </a:lnTo>
                <a:lnTo>
                  <a:pt x="1698191" y="276468"/>
                </a:lnTo>
                <a:lnTo>
                  <a:pt x="1692430" y="273588"/>
                </a:lnTo>
                <a:lnTo>
                  <a:pt x="1695311" y="270712"/>
                </a:lnTo>
                <a:lnTo>
                  <a:pt x="169531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5" name="object 615"/>
          <p:cNvSpPr/>
          <p:nvPr/>
        </p:nvSpPr>
        <p:spPr>
          <a:xfrm>
            <a:off x="1466112" y="8724269"/>
            <a:ext cx="60478" cy="81593"/>
          </a:xfrm>
          <a:custGeom>
            <a:avLst/>
            <a:gdLst/>
            <a:ahLst/>
            <a:cxnLst/>
            <a:rect l="l" t="t" r="r" b="b"/>
            <a:pathLst>
              <a:path w="60478" h="81593">
                <a:moveTo>
                  <a:pt x="963" y="7679"/>
                </a:moveTo>
                <a:lnTo>
                  <a:pt x="963" y="9596"/>
                </a:lnTo>
                <a:lnTo>
                  <a:pt x="24961" y="9596"/>
                </a:lnTo>
                <a:lnTo>
                  <a:pt x="24961" y="80634"/>
                </a:lnTo>
                <a:lnTo>
                  <a:pt x="26883" y="80634"/>
                </a:lnTo>
                <a:lnTo>
                  <a:pt x="27841" y="81593"/>
                </a:lnTo>
                <a:lnTo>
                  <a:pt x="32641" y="81593"/>
                </a:lnTo>
                <a:lnTo>
                  <a:pt x="33599" y="80634"/>
                </a:lnTo>
                <a:lnTo>
                  <a:pt x="35521" y="80634"/>
                </a:lnTo>
                <a:lnTo>
                  <a:pt x="35521" y="9596"/>
                </a:lnTo>
                <a:lnTo>
                  <a:pt x="59518" y="9596"/>
                </a:lnTo>
                <a:lnTo>
                  <a:pt x="59518" y="8638"/>
                </a:lnTo>
                <a:lnTo>
                  <a:pt x="60478" y="8638"/>
                </a:lnTo>
                <a:lnTo>
                  <a:pt x="60478" y="1917"/>
                </a:lnTo>
                <a:lnTo>
                  <a:pt x="59518" y="958"/>
                </a:lnTo>
                <a:lnTo>
                  <a:pt x="59518" y="0"/>
                </a:lnTo>
                <a:lnTo>
                  <a:pt x="1921" y="0"/>
                </a:lnTo>
                <a:lnTo>
                  <a:pt x="1921" y="958"/>
                </a:lnTo>
                <a:lnTo>
                  <a:pt x="963" y="958"/>
                </a:lnTo>
                <a:lnTo>
                  <a:pt x="963" y="1917"/>
                </a:lnTo>
                <a:lnTo>
                  <a:pt x="0" y="2875"/>
                </a:lnTo>
                <a:lnTo>
                  <a:pt x="0" y="6714"/>
                </a:lnTo>
                <a:lnTo>
                  <a:pt x="963" y="7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6" name="object 616"/>
          <p:cNvSpPr/>
          <p:nvPr/>
        </p:nvSpPr>
        <p:spPr>
          <a:xfrm>
            <a:off x="1523715" y="8774186"/>
            <a:ext cx="31679" cy="32641"/>
          </a:xfrm>
          <a:custGeom>
            <a:avLst/>
            <a:gdLst/>
            <a:ahLst/>
            <a:cxnLst/>
            <a:rect l="l" t="t" r="r" b="b"/>
            <a:pathLst>
              <a:path w="31679" h="32641">
                <a:moveTo>
                  <a:pt x="955" y="22079"/>
                </a:moveTo>
                <a:lnTo>
                  <a:pt x="1915" y="24961"/>
                </a:lnTo>
                <a:lnTo>
                  <a:pt x="3835" y="25920"/>
                </a:lnTo>
                <a:lnTo>
                  <a:pt x="4796" y="27835"/>
                </a:lnTo>
                <a:lnTo>
                  <a:pt x="6716" y="28800"/>
                </a:lnTo>
                <a:lnTo>
                  <a:pt x="8636" y="30717"/>
                </a:lnTo>
                <a:lnTo>
                  <a:pt x="11516" y="30717"/>
                </a:lnTo>
                <a:lnTo>
                  <a:pt x="13437" y="31676"/>
                </a:lnTo>
                <a:lnTo>
                  <a:pt x="16317" y="32641"/>
                </a:lnTo>
                <a:lnTo>
                  <a:pt x="23038" y="32641"/>
                </a:lnTo>
                <a:lnTo>
                  <a:pt x="25918" y="31676"/>
                </a:lnTo>
                <a:lnTo>
                  <a:pt x="28799" y="29759"/>
                </a:lnTo>
                <a:lnTo>
                  <a:pt x="31679" y="28800"/>
                </a:lnTo>
                <a:lnTo>
                  <a:pt x="30719" y="21115"/>
                </a:lnTo>
                <a:lnTo>
                  <a:pt x="28799" y="22079"/>
                </a:lnTo>
                <a:lnTo>
                  <a:pt x="25918" y="23996"/>
                </a:lnTo>
                <a:lnTo>
                  <a:pt x="17277" y="23996"/>
                </a:lnTo>
                <a:lnTo>
                  <a:pt x="15357" y="23038"/>
                </a:lnTo>
                <a:lnTo>
                  <a:pt x="13437" y="22079"/>
                </a:lnTo>
                <a:lnTo>
                  <a:pt x="11516" y="20156"/>
                </a:lnTo>
                <a:lnTo>
                  <a:pt x="10556" y="17276"/>
                </a:lnTo>
                <a:lnTo>
                  <a:pt x="9596" y="0"/>
                </a:lnTo>
                <a:lnTo>
                  <a:pt x="7676" y="958"/>
                </a:lnTo>
                <a:lnTo>
                  <a:pt x="4796" y="2880"/>
                </a:lnTo>
                <a:lnTo>
                  <a:pt x="2875" y="4797"/>
                </a:lnTo>
                <a:lnTo>
                  <a:pt x="1915" y="6720"/>
                </a:lnTo>
                <a:lnTo>
                  <a:pt x="0" y="9596"/>
                </a:lnTo>
                <a:lnTo>
                  <a:pt x="0" y="20156"/>
                </a:lnTo>
                <a:lnTo>
                  <a:pt x="955" y="22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7" name="object 617"/>
          <p:cNvSpPr/>
          <p:nvPr/>
        </p:nvSpPr>
        <p:spPr>
          <a:xfrm>
            <a:off x="1526590" y="8744425"/>
            <a:ext cx="43205" cy="61437"/>
          </a:xfrm>
          <a:custGeom>
            <a:avLst/>
            <a:gdLst/>
            <a:ahLst/>
            <a:cxnLst/>
            <a:rect l="l" t="t" r="r" b="b"/>
            <a:pathLst>
              <a:path w="43205" h="61437">
                <a:moveTo>
                  <a:pt x="37444" y="61437"/>
                </a:moveTo>
                <a:lnTo>
                  <a:pt x="41285" y="61437"/>
                </a:lnTo>
                <a:lnTo>
                  <a:pt x="42245" y="60478"/>
                </a:lnTo>
                <a:lnTo>
                  <a:pt x="43205" y="60478"/>
                </a:lnTo>
                <a:lnTo>
                  <a:pt x="43205" y="18240"/>
                </a:lnTo>
                <a:lnTo>
                  <a:pt x="42245" y="15360"/>
                </a:lnTo>
                <a:lnTo>
                  <a:pt x="42245" y="12478"/>
                </a:lnTo>
                <a:lnTo>
                  <a:pt x="41285" y="9602"/>
                </a:lnTo>
                <a:lnTo>
                  <a:pt x="39364" y="7680"/>
                </a:lnTo>
                <a:lnTo>
                  <a:pt x="38404" y="5763"/>
                </a:lnTo>
                <a:lnTo>
                  <a:pt x="36484" y="3840"/>
                </a:lnTo>
                <a:lnTo>
                  <a:pt x="33604" y="2881"/>
                </a:lnTo>
                <a:lnTo>
                  <a:pt x="30723" y="1917"/>
                </a:lnTo>
                <a:lnTo>
                  <a:pt x="27843" y="958"/>
                </a:lnTo>
                <a:lnTo>
                  <a:pt x="24963" y="0"/>
                </a:lnTo>
                <a:lnTo>
                  <a:pt x="18242" y="0"/>
                </a:lnTo>
                <a:lnTo>
                  <a:pt x="16322" y="958"/>
                </a:lnTo>
                <a:lnTo>
                  <a:pt x="12481" y="958"/>
                </a:lnTo>
                <a:lnTo>
                  <a:pt x="10561" y="1917"/>
                </a:lnTo>
                <a:lnTo>
                  <a:pt x="8641" y="2881"/>
                </a:lnTo>
                <a:lnTo>
                  <a:pt x="6720" y="2881"/>
                </a:lnTo>
                <a:lnTo>
                  <a:pt x="4800" y="3840"/>
                </a:lnTo>
                <a:lnTo>
                  <a:pt x="3840" y="4799"/>
                </a:lnTo>
                <a:lnTo>
                  <a:pt x="2880" y="5763"/>
                </a:lnTo>
                <a:lnTo>
                  <a:pt x="1920" y="5763"/>
                </a:lnTo>
                <a:lnTo>
                  <a:pt x="960" y="6722"/>
                </a:lnTo>
                <a:lnTo>
                  <a:pt x="0" y="6722"/>
                </a:lnTo>
                <a:lnTo>
                  <a:pt x="0" y="14401"/>
                </a:lnTo>
                <a:lnTo>
                  <a:pt x="2880" y="14401"/>
                </a:lnTo>
                <a:lnTo>
                  <a:pt x="3840" y="13443"/>
                </a:lnTo>
                <a:lnTo>
                  <a:pt x="4800" y="13443"/>
                </a:lnTo>
                <a:lnTo>
                  <a:pt x="6720" y="12478"/>
                </a:lnTo>
                <a:lnTo>
                  <a:pt x="7680" y="11519"/>
                </a:lnTo>
                <a:lnTo>
                  <a:pt x="9601" y="10561"/>
                </a:lnTo>
                <a:lnTo>
                  <a:pt x="11521" y="10561"/>
                </a:lnTo>
                <a:lnTo>
                  <a:pt x="13441" y="9602"/>
                </a:lnTo>
                <a:lnTo>
                  <a:pt x="15361" y="8638"/>
                </a:lnTo>
                <a:lnTo>
                  <a:pt x="24002" y="8638"/>
                </a:lnTo>
                <a:lnTo>
                  <a:pt x="25923" y="9602"/>
                </a:lnTo>
                <a:lnTo>
                  <a:pt x="27843" y="10561"/>
                </a:lnTo>
                <a:lnTo>
                  <a:pt x="28803" y="10561"/>
                </a:lnTo>
                <a:lnTo>
                  <a:pt x="29763" y="12478"/>
                </a:lnTo>
                <a:lnTo>
                  <a:pt x="30723" y="13443"/>
                </a:lnTo>
                <a:lnTo>
                  <a:pt x="31683" y="14401"/>
                </a:lnTo>
                <a:lnTo>
                  <a:pt x="31683" y="16318"/>
                </a:lnTo>
                <a:lnTo>
                  <a:pt x="32644" y="18240"/>
                </a:lnTo>
                <a:lnTo>
                  <a:pt x="32644" y="25920"/>
                </a:lnTo>
                <a:lnTo>
                  <a:pt x="21122" y="25920"/>
                </a:lnTo>
                <a:lnTo>
                  <a:pt x="16322" y="26878"/>
                </a:lnTo>
                <a:lnTo>
                  <a:pt x="13441" y="27837"/>
                </a:lnTo>
                <a:lnTo>
                  <a:pt x="9601" y="27837"/>
                </a:lnTo>
                <a:lnTo>
                  <a:pt x="6720" y="29760"/>
                </a:lnTo>
                <a:lnTo>
                  <a:pt x="7680" y="47036"/>
                </a:lnTo>
                <a:lnTo>
                  <a:pt x="7680" y="41279"/>
                </a:lnTo>
                <a:lnTo>
                  <a:pt x="8641" y="40321"/>
                </a:lnTo>
                <a:lnTo>
                  <a:pt x="8641" y="38398"/>
                </a:lnTo>
                <a:lnTo>
                  <a:pt x="9601" y="37440"/>
                </a:lnTo>
                <a:lnTo>
                  <a:pt x="11521" y="36481"/>
                </a:lnTo>
                <a:lnTo>
                  <a:pt x="12481" y="35516"/>
                </a:lnTo>
                <a:lnTo>
                  <a:pt x="14401" y="34558"/>
                </a:lnTo>
                <a:lnTo>
                  <a:pt x="16322" y="34558"/>
                </a:lnTo>
                <a:lnTo>
                  <a:pt x="19202" y="33599"/>
                </a:lnTo>
                <a:lnTo>
                  <a:pt x="32644" y="33599"/>
                </a:lnTo>
                <a:lnTo>
                  <a:pt x="32644" y="46078"/>
                </a:lnTo>
                <a:lnTo>
                  <a:pt x="29763" y="48958"/>
                </a:lnTo>
                <a:lnTo>
                  <a:pt x="27843" y="50875"/>
                </a:lnTo>
                <a:lnTo>
                  <a:pt x="28803" y="58561"/>
                </a:lnTo>
                <a:lnTo>
                  <a:pt x="31683" y="56639"/>
                </a:lnTo>
                <a:lnTo>
                  <a:pt x="34564" y="53757"/>
                </a:lnTo>
                <a:lnTo>
                  <a:pt x="34564" y="60478"/>
                </a:lnTo>
                <a:lnTo>
                  <a:pt x="35524" y="60478"/>
                </a:lnTo>
                <a:lnTo>
                  <a:pt x="35524" y="61437"/>
                </a:lnTo>
                <a:lnTo>
                  <a:pt x="37444" y="614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8" name="object 618"/>
          <p:cNvSpPr/>
          <p:nvPr/>
        </p:nvSpPr>
        <p:spPr>
          <a:xfrm>
            <a:off x="1584198" y="8744425"/>
            <a:ext cx="39349" cy="62401"/>
          </a:xfrm>
          <a:custGeom>
            <a:avLst/>
            <a:gdLst/>
            <a:ahLst/>
            <a:cxnLst/>
            <a:rect l="l" t="t" r="r" b="b"/>
            <a:pathLst>
              <a:path w="39349" h="62401">
                <a:moveTo>
                  <a:pt x="35509" y="3840"/>
                </a:moveTo>
                <a:lnTo>
                  <a:pt x="34549" y="3840"/>
                </a:lnTo>
                <a:lnTo>
                  <a:pt x="34549" y="2881"/>
                </a:lnTo>
                <a:lnTo>
                  <a:pt x="32628" y="2881"/>
                </a:lnTo>
                <a:lnTo>
                  <a:pt x="31668" y="1917"/>
                </a:lnTo>
                <a:lnTo>
                  <a:pt x="30708" y="1917"/>
                </a:lnTo>
                <a:lnTo>
                  <a:pt x="28788" y="958"/>
                </a:lnTo>
                <a:lnTo>
                  <a:pt x="24947" y="958"/>
                </a:lnTo>
                <a:lnTo>
                  <a:pt x="23027" y="0"/>
                </a:lnTo>
                <a:lnTo>
                  <a:pt x="18227" y="0"/>
                </a:lnTo>
                <a:lnTo>
                  <a:pt x="15346" y="958"/>
                </a:lnTo>
                <a:lnTo>
                  <a:pt x="12466" y="1917"/>
                </a:lnTo>
                <a:lnTo>
                  <a:pt x="10561" y="2881"/>
                </a:lnTo>
                <a:lnTo>
                  <a:pt x="8625" y="3840"/>
                </a:lnTo>
                <a:lnTo>
                  <a:pt x="6720" y="5763"/>
                </a:lnTo>
                <a:lnTo>
                  <a:pt x="4785" y="6722"/>
                </a:lnTo>
                <a:lnTo>
                  <a:pt x="3840" y="8638"/>
                </a:lnTo>
                <a:lnTo>
                  <a:pt x="2880" y="10561"/>
                </a:lnTo>
                <a:lnTo>
                  <a:pt x="1905" y="12478"/>
                </a:lnTo>
                <a:lnTo>
                  <a:pt x="960" y="14401"/>
                </a:lnTo>
                <a:lnTo>
                  <a:pt x="960" y="19199"/>
                </a:lnTo>
                <a:lnTo>
                  <a:pt x="1905" y="22081"/>
                </a:lnTo>
                <a:lnTo>
                  <a:pt x="2880" y="23039"/>
                </a:lnTo>
                <a:lnTo>
                  <a:pt x="3840" y="24961"/>
                </a:lnTo>
                <a:lnTo>
                  <a:pt x="4785" y="26878"/>
                </a:lnTo>
                <a:lnTo>
                  <a:pt x="5745" y="27837"/>
                </a:lnTo>
                <a:lnTo>
                  <a:pt x="7680" y="29760"/>
                </a:lnTo>
                <a:lnTo>
                  <a:pt x="8625" y="30719"/>
                </a:lnTo>
                <a:lnTo>
                  <a:pt x="10561" y="31677"/>
                </a:lnTo>
                <a:lnTo>
                  <a:pt x="12466" y="32641"/>
                </a:lnTo>
                <a:lnTo>
                  <a:pt x="13426" y="32641"/>
                </a:lnTo>
                <a:lnTo>
                  <a:pt x="15346" y="33599"/>
                </a:lnTo>
                <a:lnTo>
                  <a:pt x="17266" y="34558"/>
                </a:lnTo>
                <a:lnTo>
                  <a:pt x="19187" y="35516"/>
                </a:lnTo>
                <a:lnTo>
                  <a:pt x="21107" y="35516"/>
                </a:lnTo>
                <a:lnTo>
                  <a:pt x="22067" y="36481"/>
                </a:lnTo>
                <a:lnTo>
                  <a:pt x="23987" y="37440"/>
                </a:lnTo>
                <a:lnTo>
                  <a:pt x="24947" y="38398"/>
                </a:lnTo>
                <a:lnTo>
                  <a:pt x="26868" y="38398"/>
                </a:lnTo>
                <a:lnTo>
                  <a:pt x="27828" y="39357"/>
                </a:lnTo>
                <a:lnTo>
                  <a:pt x="28788" y="41279"/>
                </a:lnTo>
                <a:lnTo>
                  <a:pt x="28788" y="42237"/>
                </a:lnTo>
                <a:lnTo>
                  <a:pt x="29748" y="43196"/>
                </a:lnTo>
                <a:lnTo>
                  <a:pt x="29748" y="48001"/>
                </a:lnTo>
                <a:lnTo>
                  <a:pt x="28788" y="48958"/>
                </a:lnTo>
                <a:lnTo>
                  <a:pt x="27828" y="49917"/>
                </a:lnTo>
                <a:lnTo>
                  <a:pt x="26868" y="50875"/>
                </a:lnTo>
                <a:lnTo>
                  <a:pt x="25908" y="51840"/>
                </a:lnTo>
                <a:lnTo>
                  <a:pt x="24947" y="52798"/>
                </a:lnTo>
                <a:lnTo>
                  <a:pt x="23027" y="52798"/>
                </a:lnTo>
                <a:lnTo>
                  <a:pt x="21107" y="53757"/>
                </a:lnTo>
                <a:lnTo>
                  <a:pt x="13426" y="53757"/>
                </a:lnTo>
                <a:lnTo>
                  <a:pt x="11506" y="52798"/>
                </a:lnTo>
                <a:lnTo>
                  <a:pt x="9585" y="52798"/>
                </a:lnTo>
                <a:lnTo>
                  <a:pt x="8625" y="51840"/>
                </a:lnTo>
                <a:lnTo>
                  <a:pt x="6720" y="50875"/>
                </a:lnTo>
                <a:lnTo>
                  <a:pt x="5745" y="50875"/>
                </a:lnTo>
                <a:lnTo>
                  <a:pt x="4785" y="49917"/>
                </a:lnTo>
                <a:lnTo>
                  <a:pt x="3840" y="48958"/>
                </a:lnTo>
                <a:lnTo>
                  <a:pt x="2880" y="48958"/>
                </a:lnTo>
                <a:lnTo>
                  <a:pt x="1905" y="48001"/>
                </a:lnTo>
                <a:lnTo>
                  <a:pt x="960" y="48958"/>
                </a:lnTo>
                <a:lnTo>
                  <a:pt x="0" y="48958"/>
                </a:lnTo>
                <a:lnTo>
                  <a:pt x="0" y="55680"/>
                </a:lnTo>
                <a:lnTo>
                  <a:pt x="960" y="56639"/>
                </a:lnTo>
                <a:lnTo>
                  <a:pt x="960" y="57596"/>
                </a:lnTo>
                <a:lnTo>
                  <a:pt x="1905" y="57596"/>
                </a:lnTo>
                <a:lnTo>
                  <a:pt x="2880" y="58561"/>
                </a:lnTo>
                <a:lnTo>
                  <a:pt x="3840" y="58561"/>
                </a:lnTo>
                <a:lnTo>
                  <a:pt x="4785" y="59519"/>
                </a:lnTo>
                <a:lnTo>
                  <a:pt x="5745" y="59519"/>
                </a:lnTo>
                <a:lnTo>
                  <a:pt x="6720" y="60478"/>
                </a:lnTo>
                <a:lnTo>
                  <a:pt x="8625" y="60478"/>
                </a:lnTo>
                <a:lnTo>
                  <a:pt x="10561" y="61437"/>
                </a:lnTo>
                <a:lnTo>
                  <a:pt x="13426" y="61437"/>
                </a:lnTo>
                <a:lnTo>
                  <a:pt x="15346" y="62401"/>
                </a:lnTo>
                <a:lnTo>
                  <a:pt x="21107" y="62401"/>
                </a:lnTo>
                <a:lnTo>
                  <a:pt x="23987" y="61437"/>
                </a:lnTo>
                <a:lnTo>
                  <a:pt x="26868" y="60478"/>
                </a:lnTo>
                <a:lnTo>
                  <a:pt x="29748" y="60478"/>
                </a:lnTo>
                <a:lnTo>
                  <a:pt x="31668" y="58561"/>
                </a:lnTo>
                <a:lnTo>
                  <a:pt x="33588" y="57596"/>
                </a:lnTo>
                <a:lnTo>
                  <a:pt x="35509" y="55680"/>
                </a:lnTo>
                <a:lnTo>
                  <a:pt x="37429" y="53757"/>
                </a:lnTo>
                <a:lnTo>
                  <a:pt x="38389" y="51840"/>
                </a:lnTo>
                <a:lnTo>
                  <a:pt x="39349" y="48958"/>
                </a:lnTo>
                <a:lnTo>
                  <a:pt x="39349" y="39357"/>
                </a:lnTo>
                <a:lnTo>
                  <a:pt x="38389" y="37440"/>
                </a:lnTo>
                <a:lnTo>
                  <a:pt x="37429" y="36481"/>
                </a:lnTo>
                <a:lnTo>
                  <a:pt x="36469" y="34558"/>
                </a:lnTo>
                <a:lnTo>
                  <a:pt x="35509" y="33599"/>
                </a:lnTo>
                <a:lnTo>
                  <a:pt x="33588" y="31677"/>
                </a:lnTo>
                <a:lnTo>
                  <a:pt x="32628" y="30719"/>
                </a:lnTo>
                <a:lnTo>
                  <a:pt x="30708" y="29760"/>
                </a:lnTo>
                <a:lnTo>
                  <a:pt x="28788" y="28802"/>
                </a:lnTo>
                <a:lnTo>
                  <a:pt x="26868" y="28802"/>
                </a:lnTo>
                <a:lnTo>
                  <a:pt x="25908" y="27837"/>
                </a:lnTo>
                <a:lnTo>
                  <a:pt x="23987" y="26878"/>
                </a:lnTo>
                <a:lnTo>
                  <a:pt x="22067" y="25920"/>
                </a:lnTo>
                <a:lnTo>
                  <a:pt x="20147" y="25920"/>
                </a:lnTo>
                <a:lnTo>
                  <a:pt x="18227" y="24961"/>
                </a:lnTo>
                <a:lnTo>
                  <a:pt x="17266" y="23998"/>
                </a:lnTo>
                <a:lnTo>
                  <a:pt x="15346" y="23039"/>
                </a:lnTo>
                <a:lnTo>
                  <a:pt x="14401" y="23039"/>
                </a:lnTo>
                <a:lnTo>
                  <a:pt x="13426" y="22081"/>
                </a:lnTo>
                <a:lnTo>
                  <a:pt x="12466" y="20157"/>
                </a:lnTo>
                <a:lnTo>
                  <a:pt x="11506" y="19199"/>
                </a:lnTo>
                <a:lnTo>
                  <a:pt x="11506" y="13443"/>
                </a:lnTo>
                <a:lnTo>
                  <a:pt x="12466" y="12478"/>
                </a:lnTo>
                <a:lnTo>
                  <a:pt x="13426" y="11519"/>
                </a:lnTo>
                <a:lnTo>
                  <a:pt x="13426" y="10561"/>
                </a:lnTo>
                <a:lnTo>
                  <a:pt x="14401" y="9602"/>
                </a:lnTo>
                <a:lnTo>
                  <a:pt x="15346" y="9602"/>
                </a:lnTo>
                <a:lnTo>
                  <a:pt x="17266" y="8638"/>
                </a:lnTo>
                <a:lnTo>
                  <a:pt x="26868" y="8638"/>
                </a:lnTo>
                <a:lnTo>
                  <a:pt x="28788" y="9602"/>
                </a:lnTo>
                <a:lnTo>
                  <a:pt x="29748" y="9602"/>
                </a:lnTo>
                <a:lnTo>
                  <a:pt x="30708" y="10561"/>
                </a:lnTo>
                <a:lnTo>
                  <a:pt x="31668" y="11519"/>
                </a:lnTo>
                <a:lnTo>
                  <a:pt x="32628" y="11519"/>
                </a:lnTo>
                <a:lnTo>
                  <a:pt x="33588" y="12478"/>
                </a:lnTo>
                <a:lnTo>
                  <a:pt x="36469" y="12478"/>
                </a:lnTo>
                <a:lnTo>
                  <a:pt x="36469" y="4799"/>
                </a:lnTo>
                <a:lnTo>
                  <a:pt x="35509" y="4799"/>
                </a:lnTo>
                <a:lnTo>
                  <a:pt x="35509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9" name="object 619"/>
          <p:cNvSpPr/>
          <p:nvPr/>
        </p:nvSpPr>
        <p:spPr>
          <a:xfrm>
            <a:off x="1638909" y="8718506"/>
            <a:ext cx="46085" cy="87355"/>
          </a:xfrm>
          <a:custGeom>
            <a:avLst/>
            <a:gdLst/>
            <a:ahLst/>
            <a:cxnLst/>
            <a:rect l="l" t="t" r="r" b="b"/>
            <a:pathLst>
              <a:path w="46085" h="87355">
                <a:moveTo>
                  <a:pt x="42230" y="32641"/>
                </a:moveTo>
                <a:lnTo>
                  <a:pt x="42230" y="31682"/>
                </a:lnTo>
                <a:lnTo>
                  <a:pt x="43205" y="30717"/>
                </a:lnTo>
                <a:lnTo>
                  <a:pt x="43205" y="29759"/>
                </a:lnTo>
                <a:lnTo>
                  <a:pt x="44165" y="29759"/>
                </a:lnTo>
                <a:lnTo>
                  <a:pt x="44165" y="28800"/>
                </a:lnTo>
                <a:lnTo>
                  <a:pt x="43205" y="28800"/>
                </a:lnTo>
                <a:lnTo>
                  <a:pt x="43205" y="27835"/>
                </a:lnTo>
                <a:lnTo>
                  <a:pt x="42230" y="27835"/>
                </a:lnTo>
                <a:lnTo>
                  <a:pt x="41269" y="26877"/>
                </a:lnTo>
                <a:lnTo>
                  <a:pt x="35524" y="26877"/>
                </a:lnTo>
                <a:lnTo>
                  <a:pt x="34549" y="27835"/>
                </a:lnTo>
                <a:lnTo>
                  <a:pt x="32644" y="27835"/>
                </a:lnTo>
                <a:lnTo>
                  <a:pt x="32644" y="28800"/>
                </a:lnTo>
                <a:lnTo>
                  <a:pt x="31683" y="28800"/>
                </a:lnTo>
                <a:lnTo>
                  <a:pt x="31683" y="29759"/>
                </a:lnTo>
                <a:lnTo>
                  <a:pt x="10561" y="52797"/>
                </a:lnTo>
                <a:lnTo>
                  <a:pt x="10561" y="1921"/>
                </a:lnTo>
                <a:lnTo>
                  <a:pt x="9601" y="958"/>
                </a:lnTo>
                <a:lnTo>
                  <a:pt x="8641" y="0"/>
                </a:lnTo>
                <a:lnTo>
                  <a:pt x="960" y="0"/>
                </a:lnTo>
                <a:lnTo>
                  <a:pt x="960" y="958"/>
                </a:lnTo>
                <a:lnTo>
                  <a:pt x="0" y="958"/>
                </a:lnTo>
                <a:lnTo>
                  <a:pt x="0" y="86397"/>
                </a:lnTo>
                <a:lnTo>
                  <a:pt x="960" y="86397"/>
                </a:lnTo>
                <a:lnTo>
                  <a:pt x="1920" y="87355"/>
                </a:lnTo>
                <a:lnTo>
                  <a:pt x="7680" y="87355"/>
                </a:lnTo>
                <a:lnTo>
                  <a:pt x="8641" y="86397"/>
                </a:lnTo>
                <a:lnTo>
                  <a:pt x="9601" y="86397"/>
                </a:lnTo>
                <a:lnTo>
                  <a:pt x="10561" y="85438"/>
                </a:lnTo>
                <a:lnTo>
                  <a:pt x="10561" y="53756"/>
                </a:lnTo>
                <a:lnTo>
                  <a:pt x="33604" y="85438"/>
                </a:lnTo>
                <a:lnTo>
                  <a:pt x="34549" y="85438"/>
                </a:lnTo>
                <a:lnTo>
                  <a:pt x="34549" y="86397"/>
                </a:lnTo>
                <a:lnTo>
                  <a:pt x="36484" y="86397"/>
                </a:lnTo>
                <a:lnTo>
                  <a:pt x="37429" y="87355"/>
                </a:lnTo>
                <a:lnTo>
                  <a:pt x="43205" y="87355"/>
                </a:lnTo>
                <a:lnTo>
                  <a:pt x="44165" y="86397"/>
                </a:lnTo>
                <a:lnTo>
                  <a:pt x="46085" y="86397"/>
                </a:lnTo>
                <a:lnTo>
                  <a:pt x="46085" y="83515"/>
                </a:lnTo>
                <a:lnTo>
                  <a:pt x="45110" y="83515"/>
                </a:lnTo>
                <a:lnTo>
                  <a:pt x="45110" y="82558"/>
                </a:lnTo>
                <a:lnTo>
                  <a:pt x="44165" y="82558"/>
                </a:lnTo>
                <a:lnTo>
                  <a:pt x="22082" y="52797"/>
                </a:lnTo>
                <a:lnTo>
                  <a:pt x="42230" y="32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0" name="object 620"/>
          <p:cNvSpPr/>
          <p:nvPr/>
        </p:nvSpPr>
        <p:spPr>
          <a:xfrm>
            <a:off x="1727225" y="8724269"/>
            <a:ext cx="47030" cy="80634"/>
          </a:xfrm>
          <a:custGeom>
            <a:avLst/>
            <a:gdLst/>
            <a:ahLst/>
            <a:cxnLst/>
            <a:rect l="l" t="t" r="r" b="b"/>
            <a:pathLst>
              <a:path w="47030" h="80634">
                <a:moveTo>
                  <a:pt x="46085" y="74878"/>
                </a:moveTo>
                <a:lnTo>
                  <a:pt x="46085" y="72955"/>
                </a:lnTo>
                <a:lnTo>
                  <a:pt x="45125" y="72955"/>
                </a:lnTo>
                <a:lnTo>
                  <a:pt x="45125" y="71996"/>
                </a:lnTo>
                <a:lnTo>
                  <a:pt x="29763" y="71996"/>
                </a:lnTo>
                <a:lnTo>
                  <a:pt x="29763" y="958"/>
                </a:lnTo>
                <a:lnTo>
                  <a:pt x="28803" y="0"/>
                </a:lnTo>
                <a:lnTo>
                  <a:pt x="20162" y="0"/>
                </a:lnTo>
                <a:lnTo>
                  <a:pt x="20162" y="958"/>
                </a:lnTo>
                <a:lnTo>
                  <a:pt x="960" y="12476"/>
                </a:lnTo>
                <a:lnTo>
                  <a:pt x="960" y="13435"/>
                </a:lnTo>
                <a:lnTo>
                  <a:pt x="0" y="13435"/>
                </a:lnTo>
                <a:lnTo>
                  <a:pt x="0" y="21115"/>
                </a:lnTo>
                <a:lnTo>
                  <a:pt x="2880" y="21115"/>
                </a:lnTo>
                <a:lnTo>
                  <a:pt x="3840" y="20156"/>
                </a:lnTo>
                <a:lnTo>
                  <a:pt x="19202" y="11519"/>
                </a:lnTo>
                <a:lnTo>
                  <a:pt x="19202" y="71996"/>
                </a:lnTo>
                <a:lnTo>
                  <a:pt x="1920" y="71996"/>
                </a:lnTo>
                <a:lnTo>
                  <a:pt x="1920" y="72955"/>
                </a:lnTo>
                <a:lnTo>
                  <a:pt x="960" y="72955"/>
                </a:lnTo>
                <a:lnTo>
                  <a:pt x="960" y="73913"/>
                </a:lnTo>
                <a:lnTo>
                  <a:pt x="0" y="73913"/>
                </a:lnTo>
                <a:lnTo>
                  <a:pt x="0" y="79676"/>
                </a:lnTo>
                <a:lnTo>
                  <a:pt x="960" y="79676"/>
                </a:lnTo>
                <a:lnTo>
                  <a:pt x="960" y="80634"/>
                </a:lnTo>
                <a:lnTo>
                  <a:pt x="46085" y="80634"/>
                </a:lnTo>
                <a:lnTo>
                  <a:pt x="46085" y="77752"/>
                </a:lnTo>
                <a:lnTo>
                  <a:pt x="47030" y="77752"/>
                </a:lnTo>
                <a:lnTo>
                  <a:pt x="47030" y="75837"/>
                </a:lnTo>
                <a:lnTo>
                  <a:pt x="46085" y="748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1" name="object 621"/>
          <p:cNvSpPr/>
          <p:nvPr/>
        </p:nvSpPr>
        <p:spPr>
          <a:xfrm>
            <a:off x="1782897" y="8791462"/>
            <a:ext cx="21122" cy="31682"/>
          </a:xfrm>
          <a:custGeom>
            <a:avLst/>
            <a:gdLst/>
            <a:ahLst/>
            <a:cxnLst/>
            <a:rect l="l" t="t" r="r" b="b"/>
            <a:pathLst>
              <a:path w="21122" h="31682">
                <a:moveTo>
                  <a:pt x="7696" y="30723"/>
                </a:moveTo>
                <a:lnTo>
                  <a:pt x="8641" y="30723"/>
                </a:lnTo>
                <a:lnTo>
                  <a:pt x="8641" y="29759"/>
                </a:lnTo>
                <a:lnTo>
                  <a:pt x="17282" y="17282"/>
                </a:lnTo>
                <a:lnTo>
                  <a:pt x="18242" y="16323"/>
                </a:lnTo>
                <a:lnTo>
                  <a:pt x="18242" y="15364"/>
                </a:lnTo>
                <a:lnTo>
                  <a:pt x="19202" y="14400"/>
                </a:lnTo>
                <a:lnTo>
                  <a:pt x="19202" y="13441"/>
                </a:lnTo>
                <a:lnTo>
                  <a:pt x="20162" y="12483"/>
                </a:lnTo>
                <a:lnTo>
                  <a:pt x="20162" y="9602"/>
                </a:lnTo>
                <a:lnTo>
                  <a:pt x="21122" y="8644"/>
                </a:lnTo>
                <a:lnTo>
                  <a:pt x="21122" y="2880"/>
                </a:lnTo>
                <a:lnTo>
                  <a:pt x="20162" y="1921"/>
                </a:lnTo>
                <a:lnTo>
                  <a:pt x="20162" y="964"/>
                </a:lnTo>
                <a:lnTo>
                  <a:pt x="19202" y="964"/>
                </a:lnTo>
                <a:lnTo>
                  <a:pt x="19202" y="0"/>
                </a:lnTo>
                <a:lnTo>
                  <a:pt x="10561" y="0"/>
                </a:lnTo>
                <a:lnTo>
                  <a:pt x="10561" y="964"/>
                </a:lnTo>
                <a:lnTo>
                  <a:pt x="9601" y="964"/>
                </a:lnTo>
                <a:lnTo>
                  <a:pt x="9601" y="1921"/>
                </a:lnTo>
                <a:lnTo>
                  <a:pt x="8641" y="2880"/>
                </a:lnTo>
                <a:lnTo>
                  <a:pt x="8641" y="12483"/>
                </a:lnTo>
                <a:lnTo>
                  <a:pt x="975" y="29759"/>
                </a:lnTo>
                <a:lnTo>
                  <a:pt x="0" y="30723"/>
                </a:lnTo>
                <a:lnTo>
                  <a:pt x="975" y="31682"/>
                </a:lnTo>
                <a:lnTo>
                  <a:pt x="7696" y="31682"/>
                </a:lnTo>
                <a:lnTo>
                  <a:pt x="7696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2" name="object 622"/>
          <p:cNvSpPr/>
          <p:nvPr/>
        </p:nvSpPr>
        <p:spPr>
          <a:xfrm>
            <a:off x="1843384" y="8724269"/>
            <a:ext cx="59512" cy="81593"/>
          </a:xfrm>
          <a:custGeom>
            <a:avLst/>
            <a:gdLst/>
            <a:ahLst/>
            <a:cxnLst/>
            <a:rect l="l" t="t" r="r" b="b"/>
            <a:pathLst>
              <a:path w="59512" h="81593">
                <a:moveTo>
                  <a:pt x="34564" y="79676"/>
                </a:moveTo>
                <a:lnTo>
                  <a:pt x="35524" y="79676"/>
                </a:lnTo>
                <a:lnTo>
                  <a:pt x="35524" y="9596"/>
                </a:lnTo>
                <a:lnTo>
                  <a:pt x="58552" y="9596"/>
                </a:lnTo>
                <a:lnTo>
                  <a:pt x="58552" y="8638"/>
                </a:lnTo>
                <a:lnTo>
                  <a:pt x="59512" y="8638"/>
                </a:lnTo>
                <a:lnTo>
                  <a:pt x="59512" y="958"/>
                </a:lnTo>
                <a:lnTo>
                  <a:pt x="58552" y="958"/>
                </a:lnTo>
                <a:lnTo>
                  <a:pt x="58552" y="0"/>
                </a:lnTo>
                <a:lnTo>
                  <a:pt x="960" y="0"/>
                </a:lnTo>
                <a:lnTo>
                  <a:pt x="960" y="958"/>
                </a:lnTo>
                <a:lnTo>
                  <a:pt x="0" y="958"/>
                </a:lnTo>
                <a:lnTo>
                  <a:pt x="0" y="9596"/>
                </a:lnTo>
                <a:lnTo>
                  <a:pt x="24003" y="9596"/>
                </a:lnTo>
                <a:lnTo>
                  <a:pt x="24003" y="79676"/>
                </a:lnTo>
                <a:lnTo>
                  <a:pt x="24963" y="80634"/>
                </a:lnTo>
                <a:lnTo>
                  <a:pt x="26883" y="80634"/>
                </a:lnTo>
                <a:lnTo>
                  <a:pt x="26883" y="81593"/>
                </a:lnTo>
                <a:lnTo>
                  <a:pt x="32628" y="81593"/>
                </a:lnTo>
                <a:lnTo>
                  <a:pt x="32628" y="80634"/>
                </a:lnTo>
                <a:lnTo>
                  <a:pt x="34564" y="80634"/>
                </a:lnTo>
                <a:lnTo>
                  <a:pt x="34564" y="796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3" name="object 623"/>
          <p:cNvSpPr/>
          <p:nvPr/>
        </p:nvSpPr>
        <p:spPr>
          <a:xfrm>
            <a:off x="1910577" y="8791462"/>
            <a:ext cx="21122" cy="15364"/>
          </a:xfrm>
          <a:custGeom>
            <a:avLst/>
            <a:gdLst/>
            <a:ahLst/>
            <a:cxnLst/>
            <a:rect l="l" t="t" r="r" b="b"/>
            <a:pathLst>
              <a:path w="21122" h="15364">
                <a:moveTo>
                  <a:pt x="4800" y="5762"/>
                </a:moveTo>
                <a:lnTo>
                  <a:pt x="2880" y="4803"/>
                </a:lnTo>
                <a:lnTo>
                  <a:pt x="960" y="2880"/>
                </a:lnTo>
                <a:lnTo>
                  <a:pt x="0" y="0"/>
                </a:lnTo>
                <a:lnTo>
                  <a:pt x="960" y="13441"/>
                </a:lnTo>
                <a:lnTo>
                  <a:pt x="2880" y="14400"/>
                </a:lnTo>
                <a:lnTo>
                  <a:pt x="5760" y="15364"/>
                </a:lnTo>
                <a:lnTo>
                  <a:pt x="12481" y="15364"/>
                </a:lnTo>
                <a:lnTo>
                  <a:pt x="15361" y="14400"/>
                </a:lnTo>
                <a:lnTo>
                  <a:pt x="18242" y="12483"/>
                </a:lnTo>
                <a:lnTo>
                  <a:pt x="21122" y="11524"/>
                </a:lnTo>
                <a:lnTo>
                  <a:pt x="20162" y="3838"/>
                </a:lnTo>
                <a:lnTo>
                  <a:pt x="18242" y="4803"/>
                </a:lnTo>
                <a:lnTo>
                  <a:pt x="15361" y="6720"/>
                </a:lnTo>
                <a:lnTo>
                  <a:pt x="6720" y="6720"/>
                </a:lnTo>
                <a:lnTo>
                  <a:pt x="4800" y="5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4" name="object 624"/>
          <p:cNvSpPr/>
          <p:nvPr/>
        </p:nvSpPr>
        <p:spPr>
          <a:xfrm>
            <a:off x="1900016" y="8744425"/>
            <a:ext cx="46085" cy="61437"/>
          </a:xfrm>
          <a:custGeom>
            <a:avLst/>
            <a:gdLst/>
            <a:ahLst/>
            <a:cxnLst/>
            <a:rect l="l" t="t" r="r" b="b"/>
            <a:pathLst>
              <a:path w="46085" h="61437">
                <a:moveTo>
                  <a:pt x="3840" y="14401"/>
                </a:moveTo>
                <a:lnTo>
                  <a:pt x="5760" y="14401"/>
                </a:lnTo>
                <a:lnTo>
                  <a:pt x="6720" y="13443"/>
                </a:lnTo>
                <a:lnTo>
                  <a:pt x="7680" y="13443"/>
                </a:lnTo>
                <a:lnTo>
                  <a:pt x="9601" y="12478"/>
                </a:lnTo>
                <a:lnTo>
                  <a:pt x="10561" y="11519"/>
                </a:lnTo>
                <a:lnTo>
                  <a:pt x="12481" y="10561"/>
                </a:lnTo>
                <a:lnTo>
                  <a:pt x="14401" y="10561"/>
                </a:lnTo>
                <a:lnTo>
                  <a:pt x="16322" y="9602"/>
                </a:lnTo>
                <a:lnTo>
                  <a:pt x="18242" y="8638"/>
                </a:lnTo>
                <a:lnTo>
                  <a:pt x="27843" y="8638"/>
                </a:lnTo>
                <a:lnTo>
                  <a:pt x="28803" y="9602"/>
                </a:lnTo>
                <a:lnTo>
                  <a:pt x="30723" y="10561"/>
                </a:lnTo>
                <a:lnTo>
                  <a:pt x="31683" y="10561"/>
                </a:lnTo>
                <a:lnTo>
                  <a:pt x="32644" y="12478"/>
                </a:lnTo>
                <a:lnTo>
                  <a:pt x="33604" y="13443"/>
                </a:lnTo>
                <a:lnTo>
                  <a:pt x="34564" y="14401"/>
                </a:lnTo>
                <a:lnTo>
                  <a:pt x="35524" y="16318"/>
                </a:lnTo>
                <a:lnTo>
                  <a:pt x="35524" y="25920"/>
                </a:lnTo>
                <a:lnTo>
                  <a:pt x="24003" y="25920"/>
                </a:lnTo>
                <a:lnTo>
                  <a:pt x="20162" y="26878"/>
                </a:lnTo>
                <a:lnTo>
                  <a:pt x="16322" y="27837"/>
                </a:lnTo>
                <a:lnTo>
                  <a:pt x="12481" y="27837"/>
                </a:lnTo>
                <a:lnTo>
                  <a:pt x="9601" y="29760"/>
                </a:lnTo>
                <a:lnTo>
                  <a:pt x="7680" y="30719"/>
                </a:lnTo>
                <a:lnTo>
                  <a:pt x="4800" y="32641"/>
                </a:lnTo>
                <a:lnTo>
                  <a:pt x="2880" y="34558"/>
                </a:lnTo>
                <a:lnTo>
                  <a:pt x="1920" y="36481"/>
                </a:lnTo>
                <a:lnTo>
                  <a:pt x="960" y="39357"/>
                </a:lnTo>
                <a:lnTo>
                  <a:pt x="0" y="42237"/>
                </a:lnTo>
                <a:lnTo>
                  <a:pt x="0" y="48001"/>
                </a:lnTo>
                <a:lnTo>
                  <a:pt x="960" y="49917"/>
                </a:lnTo>
                <a:lnTo>
                  <a:pt x="960" y="51840"/>
                </a:lnTo>
                <a:lnTo>
                  <a:pt x="1920" y="54722"/>
                </a:lnTo>
                <a:lnTo>
                  <a:pt x="3840" y="55680"/>
                </a:lnTo>
                <a:lnTo>
                  <a:pt x="5760" y="57596"/>
                </a:lnTo>
                <a:lnTo>
                  <a:pt x="6720" y="58561"/>
                </a:lnTo>
                <a:lnTo>
                  <a:pt x="8641" y="60478"/>
                </a:lnTo>
                <a:lnTo>
                  <a:pt x="11521" y="60478"/>
                </a:lnTo>
                <a:lnTo>
                  <a:pt x="10561" y="47036"/>
                </a:lnTo>
                <a:lnTo>
                  <a:pt x="10561" y="41279"/>
                </a:lnTo>
                <a:lnTo>
                  <a:pt x="11521" y="40321"/>
                </a:lnTo>
                <a:lnTo>
                  <a:pt x="12481" y="38398"/>
                </a:lnTo>
                <a:lnTo>
                  <a:pt x="13441" y="37440"/>
                </a:lnTo>
                <a:lnTo>
                  <a:pt x="14401" y="36481"/>
                </a:lnTo>
                <a:lnTo>
                  <a:pt x="16322" y="35516"/>
                </a:lnTo>
                <a:lnTo>
                  <a:pt x="17282" y="34558"/>
                </a:lnTo>
                <a:lnTo>
                  <a:pt x="20162" y="34558"/>
                </a:lnTo>
                <a:lnTo>
                  <a:pt x="22082" y="33599"/>
                </a:lnTo>
                <a:lnTo>
                  <a:pt x="35524" y="33599"/>
                </a:lnTo>
                <a:lnTo>
                  <a:pt x="35524" y="46078"/>
                </a:lnTo>
                <a:lnTo>
                  <a:pt x="33604" y="48958"/>
                </a:lnTo>
                <a:lnTo>
                  <a:pt x="30723" y="50875"/>
                </a:lnTo>
                <a:lnTo>
                  <a:pt x="31683" y="58561"/>
                </a:lnTo>
                <a:lnTo>
                  <a:pt x="34564" y="56639"/>
                </a:lnTo>
                <a:lnTo>
                  <a:pt x="37444" y="53757"/>
                </a:lnTo>
                <a:lnTo>
                  <a:pt x="37444" y="60478"/>
                </a:lnTo>
                <a:lnTo>
                  <a:pt x="38404" y="60478"/>
                </a:lnTo>
                <a:lnTo>
                  <a:pt x="39364" y="61437"/>
                </a:lnTo>
                <a:lnTo>
                  <a:pt x="44165" y="61437"/>
                </a:lnTo>
                <a:lnTo>
                  <a:pt x="45125" y="60478"/>
                </a:lnTo>
                <a:lnTo>
                  <a:pt x="46085" y="60478"/>
                </a:lnTo>
                <a:lnTo>
                  <a:pt x="46085" y="15360"/>
                </a:lnTo>
                <a:lnTo>
                  <a:pt x="45125" y="12478"/>
                </a:lnTo>
                <a:lnTo>
                  <a:pt x="44165" y="9602"/>
                </a:lnTo>
                <a:lnTo>
                  <a:pt x="43205" y="7680"/>
                </a:lnTo>
                <a:lnTo>
                  <a:pt x="41285" y="5763"/>
                </a:lnTo>
                <a:lnTo>
                  <a:pt x="39364" y="3840"/>
                </a:lnTo>
                <a:lnTo>
                  <a:pt x="37444" y="2881"/>
                </a:lnTo>
                <a:lnTo>
                  <a:pt x="34564" y="1917"/>
                </a:lnTo>
                <a:lnTo>
                  <a:pt x="31683" y="958"/>
                </a:lnTo>
                <a:lnTo>
                  <a:pt x="27843" y="0"/>
                </a:lnTo>
                <a:lnTo>
                  <a:pt x="22082" y="0"/>
                </a:lnTo>
                <a:lnTo>
                  <a:pt x="19202" y="958"/>
                </a:lnTo>
                <a:lnTo>
                  <a:pt x="15361" y="958"/>
                </a:lnTo>
                <a:lnTo>
                  <a:pt x="13441" y="1917"/>
                </a:lnTo>
                <a:lnTo>
                  <a:pt x="11521" y="2881"/>
                </a:lnTo>
                <a:lnTo>
                  <a:pt x="9601" y="2881"/>
                </a:lnTo>
                <a:lnTo>
                  <a:pt x="8641" y="3840"/>
                </a:lnTo>
                <a:lnTo>
                  <a:pt x="6720" y="4799"/>
                </a:lnTo>
                <a:lnTo>
                  <a:pt x="5760" y="5763"/>
                </a:lnTo>
                <a:lnTo>
                  <a:pt x="4800" y="5763"/>
                </a:lnTo>
                <a:lnTo>
                  <a:pt x="3840" y="6722"/>
                </a:lnTo>
                <a:lnTo>
                  <a:pt x="2880" y="7680"/>
                </a:lnTo>
                <a:lnTo>
                  <a:pt x="2880" y="13443"/>
                </a:lnTo>
                <a:lnTo>
                  <a:pt x="384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5" name="object 625"/>
          <p:cNvSpPr/>
          <p:nvPr/>
        </p:nvSpPr>
        <p:spPr>
          <a:xfrm>
            <a:off x="1960504" y="8744425"/>
            <a:ext cx="40309" cy="62401"/>
          </a:xfrm>
          <a:custGeom>
            <a:avLst/>
            <a:gdLst/>
            <a:ahLst/>
            <a:cxnLst/>
            <a:rect l="l" t="t" r="r" b="b"/>
            <a:pathLst>
              <a:path w="40309" h="62401">
                <a:moveTo>
                  <a:pt x="960" y="55680"/>
                </a:moveTo>
                <a:lnTo>
                  <a:pt x="960" y="56639"/>
                </a:lnTo>
                <a:lnTo>
                  <a:pt x="1920" y="57596"/>
                </a:lnTo>
                <a:lnTo>
                  <a:pt x="2865" y="58561"/>
                </a:lnTo>
                <a:lnTo>
                  <a:pt x="3840" y="58561"/>
                </a:lnTo>
                <a:lnTo>
                  <a:pt x="4800" y="59519"/>
                </a:lnTo>
                <a:lnTo>
                  <a:pt x="5760" y="59519"/>
                </a:lnTo>
                <a:lnTo>
                  <a:pt x="7680" y="60478"/>
                </a:lnTo>
                <a:lnTo>
                  <a:pt x="8641" y="60478"/>
                </a:lnTo>
                <a:lnTo>
                  <a:pt x="10546" y="61437"/>
                </a:lnTo>
                <a:lnTo>
                  <a:pt x="14386" y="61437"/>
                </a:lnTo>
                <a:lnTo>
                  <a:pt x="16322" y="62401"/>
                </a:lnTo>
                <a:lnTo>
                  <a:pt x="21107" y="62401"/>
                </a:lnTo>
                <a:lnTo>
                  <a:pt x="23987" y="61437"/>
                </a:lnTo>
                <a:lnTo>
                  <a:pt x="26868" y="60478"/>
                </a:lnTo>
                <a:lnTo>
                  <a:pt x="29763" y="60478"/>
                </a:lnTo>
                <a:lnTo>
                  <a:pt x="31668" y="58561"/>
                </a:lnTo>
                <a:lnTo>
                  <a:pt x="33588" y="57596"/>
                </a:lnTo>
                <a:lnTo>
                  <a:pt x="35509" y="55680"/>
                </a:lnTo>
                <a:lnTo>
                  <a:pt x="37429" y="53757"/>
                </a:lnTo>
                <a:lnTo>
                  <a:pt x="38389" y="51840"/>
                </a:lnTo>
                <a:lnTo>
                  <a:pt x="39349" y="48958"/>
                </a:lnTo>
                <a:lnTo>
                  <a:pt x="40309" y="47036"/>
                </a:lnTo>
                <a:lnTo>
                  <a:pt x="40309" y="41279"/>
                </a:lnTo>
                <a:lnTo>
                  <a:pt x="39349" y="39357"/>
                </a:lnTo>
                <a:lnTo>
                  <a:pt x="38389" y="37440"/>
                </a:lnTo>
                <a:lnTo>
                  <a:pt x="38389" y="36481"/>
                </a:lnTo>
                <a:lnTo>
                  <a:pt x="36469" y="34558"/>
                </a:lnTo>
                <a:lnTo>
                  <a:pt x="35509" y="33599"/>
                </a:lnTo>
                <a:lnTo>
                  <a:pt x="34549" y="31677"/>
                </a:lnTo>
                <a:lnTo>
                  <a:pt x="32628" y="30719"/>
                </a:lnTo>
                <a:lnTo>
                  <a:pt x="30708" y="29760"/>
                </a:lnTo>
                <a:lnTo>
                  <a:pt x="28788" y="28802"/>
                </a:lnTo>
                <a:lnTo>
                  <a:pt x="27828" y="28802"/>
                </a:lnTo>
                <a:lnTo>
                  <a:pt x="25923" y="27837"/>
                </a:lnTo>
                <a:lnTo>
                  <a:pt x="23987" y="26878"/>
                </a:lnTo>
                <a:lnTo>
                  <a:pt x="22082" y="25920"/>
                </a:lnTo>
                <a:lnTo>
                  <a:pt x="20147" y="25920"/>
                </a:lnTo>
                <a:lnTo>
                  <a:pt x="19202" y="24961"/>
                </a:lnTo>
                <a:lnTo>
                  <a:pt x="17266" y="23998"/>
                </a:lnTo>
                <a:lnTo>
                  <a:pt x="16322" y="23039"/>
                </a:lnTo>
                <a:lnTo>
                  <a:pt x="14386" y="23039"/>
                </a:lnTo>
                <a:lnTo>
                  <a:pt x="13426" y="22081"/>
                </a:lnTo>
                <a:lnTo>
                  <a:pt x="12481" y="20157"/>
                </a:lnTo>
                <a:lnTo>
                  <a:pt x="11521" y="19199"/>
                </a:lnTo>
                <a:lnTo>
                  <a:pt x="11521" y="14401"/>
                </a:lnTo>
                <a:lnTo>
                  <a:pt x="12481" y="13443"/>
                </a:lnTo>
                <a:lnTo>
                  <a:pt x="12481" y="12478"/>
                </a:lnTo>
                <a:lnTo>
                  <a:pt x="13426" y="11519"/>
                </a:lnTo>
                <a:lnTo>
                  <a:pt x="14386" y="10561"/>
                </a:lnTo>
                <a:lnTo>
                  <a:pt x="15361" y="9602"/>
                </a:lnTo>
                <a:lnTo>
                  <a:pt x="16322" y="9602"/>
                </a:lnTo>
                <a:lnTo>
                  <a:pt x="17266" y="8638"/>
                </a:lnTo>
                <a:lnTo>
                  <a:pt x="26868" y="8638"/>
                </a:lnTo>
                <a:lnTo>
                  <a:pt x="28788" y="9602"/>
                </a:lnTo>
                <a:lnTo>
                  <a:pt x="29763" y="9602"/>
                </a:lnTo>
                <a:lnTo>
                  <a:pt x="30708" y="10561"/>
                </a:lnTo>
                <a:lnTo>
                  <a:pt x="32628" y="11519"/>
                </a:lnTo>
                <a:lnTo>
                  <a:pt x="33588" y="11519"/>
                </a:lnTo>
                <a:lnTo>
                  <a:pt x="33588" y="12478"/>
                </a:lnTo>
                <a:lnTo>
                  <a:pt x="36469" y="12478"/>
                </a:lnTo>
                <a:lnTo>
                  <a:pt x="36469" y="11519"/>
                </a:lnTo>
                <a:lnTo>
                  <a:pt x="37429" y="10561"/>
                </a:lnTo>
                <a:lnTo>
                  <a:pt x="37429" y="6722"/>
                </a:lnTo>
                <a:lnTo>
                  <a:pt x="36469" y="6722"/>
                </a:lnTo>
                <a:lnTo>
                  <a:pt x="36469" y="4799"/>
                </a:lnTo>
                <a:lnTo>
                  <a:pt x="35509" y="3840"/>
                </a:lnTo>
                <a:lnTo>
                  <a:pt x="34549" y="2881"/>
                </a:lnTo>
                <a:lnTo>
                  <a:pt x="32628" y="2881"/>
                </a:lnTo>
                <a:lnTo>
                  <a:pt x="31668" y="1917"/>
                </a:lnTo>
                <a:lnTo>
                  <a:pt x="30708" y="1917"/>
                </a:lnTo>
                <a:lnTo>
                  <a:pt x="29763" y="958"/>
                </a:lnTo>
                <a:lnTo>
                  <a:pt x="24947" y="958"/>
                </a:lnTo>
                <a:lnTo>
                  <a:pt x="23987" y="0"/>
                </a:lnTo>
                <a:lnTo>
                  <a:pt x="18227" y="0"/>
                </a:lnTo>
                <a:lnTo>
                  <a:pt x="15361" y="958"/>
                </a:lnTo>
                <a:lnTo>
                  <a:pt x="13426" y="1917"/>
                </a:lnTo>
                <a:lnTo>
                  <a:pt x="10546" y="2881"/>
                </a:lnTo>
                <a:lnTo>
                  <a:pt x="8641" y="3840"/>
                </a:lnTo>
                <a:lnTo>
                  <a:pt x="6705" y="5763"/>
                </a:lnTo>
                <a:lnTo>
                  <a:pt x="4800" y="6722"/>
                </a:lnTo>
                <a:lnTo>
                  <a:pt x="3840" y="8638"/>
                </a:lnTo>
                <a:lnTo>
                  <a:pt x="2865" y="10561"/>
                </a:lnTo>
                <a:lnTo>
                  <a:pt x="1920" y="12478"/>
                </a:lnTo>
                <a:lnTo>
                  <a:pt x="1920" y="22081"/>
                </a:lnTo>
                <a:lnTo>
                  <a:pt x="2865" y="23039"/>
                </a:lnTo>
                <a:lnTo>
                  <a:pt x="3840" y="24961"/>
                </a:lnTo>
                <a:lnTo>
                  <a:pt x="4800" y="26878"/>
                </a:lnTo>
                <a:lnTo>
                  <a:pt x="5760" y="27837"/>
                </a:lnTo>
                <a:lnTo>
                  <a:pt x="7680" y="29760"/>
                </a:lnTo>
                <a:lnTo>
                  <a:pt x="8641" y="30719"/>
                </a:lnTo>
                <a:lnTo>
                  <a:pt x="10546" y="31677"/>
                </a:lnTo>
                <a:lnTo>
                  <a:pt x="12481" y="32641"/>
                </a:lnTo>
                <a:lnTo>
                  <a:pt x="14386" y="32641"/>
                </a:lnTo>
                <a:lnTo>
                  <a:pt x="15361" y="33599"/>
                </a:lnTo>
                <a:lnTo>
                  <a:pt x="17266" y="34558"/>
                </a:lnTo>
                <a:lnTo>
                  <a:pt x="19202" y="35516"/>
                </a:lnTo>
                <a:lnTo>
                  <a:pt x="21107" y="35516"/>
                </a:lnTo>
                <a:lnTo>
                  <a:pt x="23042" y="36481"/>
                </a:lnTo>
                <a:lnTo>
                  <a:pt x="23987" y="37440"/>
                </a:lnTo>
                <a:lnTo>
                  <a:pt x="24947" y="38398"/>
                </a:lnTo>
                <a:lnTo>
                  <a:pt x="26868" y="38398"/>
                </a:lnTo>
                <a:lnTo>
                  <a:pt x="27828" y="39357"/>
                </a:lnTo>
                <a:lnTo>
                  <a:pt x="28788" y="41279"/>
                </a:lnTo>
                <a:lnTo>
                  <a:pt x="29763" y="42237"/>
                </a:lnTo>
                <a:lnTo>
                  <a:pt x="29763" y="48001"/>
                </a:lnTo>
                <a:lnTo>
                  <a:pt x="28788" y="48958"/>
                </a:lnTo>
                <a:lnTo>
                  <a:pt x="28788" y="49917"/>
                </a:lnTo>
                <a:lnTo>
                  <a:pt x="27828" y="50875"/>
                </a:lnTo>
                <a:lnTo>
                  <a:pt x="26868" y="51840"/>
                </a:lnTo>
                <a:lnTo>
                  <a:pt x="25923" y="52798"/>
                </a:lnTo>
                <a:lnTo>
                  <a:pt x="23042" y="52798"/>
                </a:lnTo>
                <a:lnTo>
                  <a:pt x="21107" y="53757"/>
                </a:lnTo>
                <a:lnTo>
                  <a:pt x="13426" y="53757"/>
                </a:lnTo>
                <a:lnTo>
                  <a:pt x="11521" y="52798"/>
                </a:lnTo>
                <a:lnTo>
                  <a:pt x="10546" y="52798"/>
                </a:lnTo>
                <a:lnTo>
                  <a:pt x="8641" y="51840"/>
                </a:lnTo>
                <a:lnTo>
                  <a:pt x="7680" y="50875"/>
                </a:lnTo>
                <a:lnTo>
                  <a:pt x="5760" y="50875"/>
                </a:lnTo>
                <a:lnTo>
                  <a:pt x="4800" y="49917"/>
                </a:lnTo>
                <a:lnTo>
                  <a:pt x="3840" y="48958"/>
                </a:lnTo>
                <a:lnTo>
                  <a:pt x="2865" y="48958"/>
                </a:lnTo>
                <a:lnTo>
                  <a:pt x="2865" y="48001"/>
                </a:lnTo>
                <a:lnTo>
                  <a:pt x="1920" y="48001"/>
                </a:lnTo>
                <a:lnTo>
                  <a:pt x="1920" y="48958"/>
                </a:lnTo>
                <a:lnTo>
                  <a:pt x="960" y="48958"/>
                </a:lnTo>
                <a:lnTo>
                  <a:pt x="960" y="49917"/>
                </a:lnTo>
                <a:lnTo>
                  <a:pt x="0" y="49917"/>
                </a:lnTo>
                <a:lnTo>
                  <a:pt x="0" y="54722"/>
                </a:lnTo>
                <a:lnTo>
                  <a:pt x="960" y="55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6" name="object 626"/>
          <p:cNvSpPr/>
          <p:nvPr/>
        </p:nvSpPr>
        <p:spPr>
          <a:xfrm>
            <a:off x="2015215" y="8718506"/>
            <a:ext cx="46070" cy="87355"/>
          </a:xfrm>
          <a:custGeom>
            <a:avLst/>
            <a:gdLst/>
            <a:ahLst/>
            <a:cxnLst/>
            <a:rect l="l" t="t" r="r" b="b"/>
            <a:pathLst>
              <a:path w="46070" h="87355">
                <a:moveTo>
                  <a:pt x="42245" y="32641"/>
                </a:moveTo>
                <a:lnTo>
                  <a:pt x="43205" y="31682"/>
                </a:lnTo>
                <a:lnTo>
                  <a:pt x="43205" y="30717"/>
                </a:lnTo>
                <a:lnTo>
                  <a:pt x="44165" y="29759"/>
                </a:lnTo>
                <a:lnTo>
                  <a:pt x="44165" y="27835"/>
                </a:lnTo>
                <a:lnTo>
                  <a:pt x="42245" y="27835"/>
                </a:lnTo>
                <a:lnTo>
                  <a:pt x="41285" y="26877"/>
                </a:lnTo>
                <a:lnTo>
                  <a:pt x="35524" y="26877"/>
                </a:lnTo>
                <a:lnTo>
                  <a:pt x="35524" y="27835"/>
                </a:lnTo>
                <a:lnTo>
                  <a:pt x="32644" y="27835"/>
                </a:lnTo>
                <a:lnTo>
                  <a:pt x="32644" y="28800"/>
                </a:lnTo>
                <a:lnTo>
                  <a:pt x="31683" y="28800"/>
                </a:lnTo>
                <a:lnTo>
                  <a:pt x="31683" y="29759"/>
                </a:lnTo>
                <a:lnTo>
                  <a:pt x="10561" y="52797"/>
                </a:lnTo>
                <a:lnTo>
                  <a:pt x="10561" y="958"/>
                </a:lnTo>
                <a:lnTo>
                  <a:pt x="9601" y="958"/>
                </a:lnTo>
                <a:lnTo>
                  <a:pt x="8641" y="0"/>
                </a:lnTo>
                <a:lnTo>
                  <a:pt x="1920" y="0"/>
                </a:lnTo>
                <a:lnTo>
                  <a:pt x="960" y="958"/>
                </a:lnTo>
                <a:lnTo>
                  <a:pt x="0" y="958"/>
                </a:lnTo>
                <a:lnTo>
                  <a:pt x="0" y="86397"/>
                </a:lnTo>
                <a:lnTo>
                  <a:pt x="1920" y="86397"/>
                </a:lnTo>
                <a:lnTo>
                  <a:pt x="1920" y="87355"/>
                </a:lnTo>
                <a:lnTo>
                  <a:pt x="7680" y="87355"/>
                </a:lnTo>
                <a:lnTo>
                  <a:pt x="8641" y="86397"/>
                </a:lnTo>
                <a:lnTo>
                  <a:pt x="10561" y="86397"/>
                </a:lnTo>
                <a:lnTo>
                  <a:pt x="10561" y="53756"/>
                </a:lnTo>
                <a:lnTo>
                  <a:pt x="34564" y="85438"/>
                </a:lnTo>
                <a:lnTo>
                  <a:pt x="34564" y="86397"/>
                </a:lnTo>
                <a:lnTo>
                  <a:pt x="36484" y="86397"/>
                </a:lnTo>
                <a:lnTo>
                  <a:pt x="37444" y="87355"/>
                </a:lnTo>
                <a:lnTo>
                  <a:pt x="43205" y="87355"/>
                </a:lnTo>
                <a:lnTo>
                  <a:pt x="44165" y="86397"/>
                </a:lnTo>
                <a:lnTo>
                  <a:pt x="46070" y="86397"/>
                </a:lnTo>
                <a:lnTo>
                  <a:pt x="46070" y="83515"/>
                </a:lnTo>
                <a:lnTo>
                  <a:pt x="45125" y="82558"/>
                </a:lnTo>
                <a:lnTo>
                  <a:pt x="22082" y="52797"/>
                </a:lnTo>
                <a:lnTo>
                  <a:pt x="42245" y="32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7" name="object 627"/>
          <p:cNvSpPr/>
          <p:nvPr/>
        </p:nvSpPr>
        <p:spPr>
          <a:xfrm>
            <a:off x="2099691" y="8723304"/>
            <a:ext cx="50886" cy="81599"/>
          </a:xfrm>
          <a:custGeom>
            <a:avLst/>
            <a:gdLst/>
            <a:ahLst/>
            <a:cxnLst/>
            <a:rect l="l" t="t" r="r" b="b"/>
            <a:pathLst>
              <a:path w="50886" h="81599">
                <a:moveTo>
                  <a:pt x="50886" y="75843"/>
                </a:moveTo>
                <a:lnTo>
                  <a:pt x="49926" y="75843"/>
                </a:lnTo>
                <a:lnTo>
                  <a:pt x="49926" y="73920"/>
                </a:lnTo>
                <a:lnTo>
                  <a:pt x="48966" y="72961"/>
                </a:lnTo>
                <a:lnTo>
                  <a:pt x="12481" y="72961"/>
                </a:lnTo>
                <a:lnTo>
                  <a:pt x="25923" y="59519"/>
                </a:lnTo>
                <a:lnTo>
                  <a:pt x="30723" y="54720"/>
                </a:lnTo>
                <a:lnTo>
                  <a:pt x="34564" y="50881"/>
                </a:lnTo>
                <a:lnTo>
                  <a:pt x="36484" y="47041"/>
                </a:lnTo>
                <a:lnTo>
                  <a:pt x="39364" y="43202"/>
                </a:lnTo>
                <a:lnTo>
                  <a:pt x="41285" y="40320"/>
                </a:lnTo>
                <a:lnTo>
                  <a:pt x="43205" y="37440"/>
                </a:lnTo>
                <a:lnTo>
                  <a:pt x="45125" y="34564"/>
                </a:lnTo>
                <a:lnTo>
                  <a:pt x="46085" y="31682"/>
                </a:lnTo>
                <a:lnTo>
                  <a:pt x="46085" y="28802"/>
                </a:lnTo>
                <a:lnTo>
                  <a:pt x="47045" y="25920"/>
                </a:lnTo>
                <a:lnTo>
                  <a:pt x="47045" y="18240"/>
                </a:lnTo>
                <a:lnTo>
                  <a:pt x="46085" y="15358"/>
                </a:lnTo>
                <a:lnTo>
                  <a:pt x="45125" y="13441"/>
                </a:lnTo>
                <a:lnTo>
                  <a:pt x="44165" y="10561"/>
                </a:lnTo>
                <a:lnTo>
                  <a:pt x="43205" y="8644"/>
                </a:lnTo>
                <a:lnTo>
                  <a:pt x="41285" y="6720"/>
                </a:lnTo>
                <a:lnTo>
                  <a:pt x="39364" y="4803"/>
                </a:lnTo>
                <a:lnTo>
                  <a:pt x="36484" y="2881"/>
                </a:lnTo>
                <a:lnTo>
                  <a:pt x="33604" y="1923"/>
                </a:lnTo>
                <a:lnTo>
                  <a:pt x="30723" y="964"/>
                </a:lnTo>
                <a:lnTo>
                  <a:pt x="26883" y="0"/>
                </a:lnTo>
                <a:lnTo>
                  <a:pt x="18242" y="0"/>
                </a:lnTo>
                <a:lnTo>
                  <a:pt x="16322" y="964"/>
                </a:lnTo>
                <a:lnTo>
                  <a:pt x="14401" y="964"/>
                </a:lnTo>
                <a:lnTo>
                  <a:pt x="12481" y="1923"/>
                </a:lnTo>
                <a:lnTo>
                  <a:pt x="10561" y="2881"/>
                </a:lnTo>
                <a:lnTo>
                  <a:pt x="8641" y="3840"/>
                </a:lnTo>
                <a:lnTo>
                  <a:pt x="6720" y="3840"/>
                </a:lnTo>
                <a:lnTo>
                  <a:pt x="5760" y="4803"/>
                </a:lnTo>
                <a:lnTo>
                  <a:pt x="4800" y="5762"/>
                </a:lnTo>
                <a:lnTo>
                  <a:pt x="3840" y="6720"/>
                </a:lnTo>
                <a:lnTo>
                  <a:pt x="2880" y="6720"/>
                </a:lnTo>
                <a:lnTo>
                  <a:pt x="2880" y="7679"/>
                </a:lnTo>
                <a:lnTo>
                  <a:pt x="1920" y="7679"/>
                </a:lnTo>
                <a:lnTo>
                  <a:pt x="1920" y="16323"/>
                </a:lnTo>
                <a:lnTo>
                  <a:pt x="4800" y="16323"/>
                </a:lnTo>
                <a:lnTo>
                  <a:pt x="5760" y="15358"/>
                </a:lnTo>
                <a:lnTo>
                  <a:pt x="6720" y="14400"/>
                </a:lnTo>
                <a:lnTo>
                  <a:pt x="7680" y="13441"/>
                </a:lnTo>
                <a:lnTo>
                  <a:pt x="9601" y="13441"/>
                </a:lnTo>
                <a:lnTo>
                  <a:pt x="10561" y="12484"/>
                </a:lnTo>
                <a:lnTo>
                  <a:pt x="12481" y="11519"/>
                </a:lnTo>
                <a:lnTo>
                  <a:pt x="14401" y="10561"/>
                </a:lnTo>
                <a:lnTo>
                  <a:pt x="16322" y="9602"/>
                </a:lnTo>
                <a:lnTo>
                  <a:pt x="25923" y="9602"/>
                </a:lnTo>
                <a:lnTo>
                  <a:pt x="26883" y="10561"/>
                </a:lnTo>
                <a:lnTo>
                  <a:pt x="28803" y="11519"/>
                </a:lnTo>
                <a:lnTo>
                  <a:pt x="30723" y="12484"/>
                </a:lnTo>
                <a:lnTo>
                  <a:pt x="31683" y="13441"/>
                </a:lnTo>
                <a:lnTo>
                  <a:pt x="32644" y="14400"/>
                </a:lnTo>
                <a:lnTo>
                  <a:pt x="33604" y="16323"/>
                </a:lnTo>
                <a:lnTo>
                  <a:pt x="33604" y="18240"/>
                </a:lnTo>
                <a:lnTo>
                  <a:pt x="34564" y="19199"/>
                </a:lnTo>
                <a:lnTo>
                  <a:pt x="34564" y="28802"/>
                </a:lnTo>
                <a:lnTo>
                  <a:pt x="33604" y="30723"/>
                </a:lnTo>
                <a:lnTo>
                  <a:pt x="32644" y="32641"/>
                </a:lnTo>
                <a:lnTo>
                  <a:pt x="31683" y="35522"/>
                </a:lnTo>
                <a:lnTo>
                  <a:pt x="30723" y="37440"/>
                </a:lnTo>
                <a:lnTo>
                  <a:pt x="28803" y="40320"/>
                </a:lnTo>
                <a:lnTo>
                  <a:pt x="26883" y="43202"/>
                </a:lnTo>
                <a:lnTo>
                  <a:pt x="24963" y="47041"/>
                </a:lnTo>
                <a:lnTo>
                  <a:pt x="22082" y="49923"/>
                </a:lnTo>
                <a:lnTo>
                  <a:pt x="18242" y="53762"/>
                </a:lnTo>
                <a:lnTo>
                  <a:pt x="2880" y="70079"/>
                </a:lnTo>
                <a:lnTo>
                  <a:pt x="1920" y="71038"/>
                </a:lnTo>
                <a:lnTo>
                  <a:pt x="1920" y="71996"/>
                </a:lnTo>
                <a:lnTo>
                  <a:pt x="960" y="71996"/>
                </a:lnTo>
                <a:lnTo>
                  <a:pt x="960" y="72961"/>
                </a:lnTo>
                <a:lnTo>
                  <a:pt x="0" y="73920"/>
                </a:lnTo>
                <a:lnTo>
                  <a:pt x="0" y="80640"/>
                </a:lnTo>
                <a:lnTo>
                  <a:pt x="960" y="80640"/>
                </a:lnTo>
                <a:lnTo>
                  <a:pt x="960" y="81599"/>
                </a:lnTo>
                <a:lnTo>
                  <a:pt x="49926" y="81599"/>
                </a:lnTo>
                <a:lnTo>
                  <a:pt x="49926" y="79682"/>
                </a:lnTo>
                <a:lnTo>
                  <a:pt x="50886" y="78717"/>
                </a:lnTo>
                <a:lnTo>
                  <a:pt x="50886" y="75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8" name="object 628"/>
          <p:cNvSpPr/>
          <p:nvPr/>
        </p:nvSpPr>
        <p:spPr>
          <a:xfrm>
            <a:off x="2160178" y="8791462"/>
            <a:ext cx="20147" cy="31682"/>
          </a:xfrm>
          <a:custGeom>
            <a:avLst/>
            <a:gdLst/>
            <a:ahLst/>
            <a:cxnLst/>
            <a:rect l="l" t="t" r="r" b="b"/>
            <a:pathLst>
              <a:path w="20147" h="31682">
                <a:moveTo>
                  <a:pt x="6705" y="30723"/>
                </a:moveTo>
                <a:lnTo>
                  <a:pt x="7680" y="30723"/>
                </a:lnTo>
                <a:lnTo>
                  <a:pt x="7680" y="29759"/>
                </a:lnTo>
                <a:lnTo>
                  <a:pt x="16306" y="17282"/>
                </a:lnTo>
                <a:lnTo>
                  <a:pt x="17266" y="16323"/>
                </a:lnTo>
                <a:lnTo>
                  <a:pt x="17266" y="15364"/>
                </a:lnTo>
                <a:lnTo>
                  <a:pt x="18227" y="14400"/>
                </a:lnTo>
                <a:lnTo>
                  <a:pt x="18227" y="13441"/>
                </a:lnTo>
                <a:lnTo>
                  <a:pt x="19202" y="12483"/>
                </a:lnTo>
                <a:lnTo>
                  <a:pt x="19202" y="10559"/>
                </a:lnTo>
                <a:lnTo>
                  <a:pt x="20147" y="9602"/>
                </a:lnTo>
                <a:lnTo>
                  <a:pt x="20147" y="1921"/>
                </a:lnTo>
                <a:lnTo>
                  <a:pt x="19202" y="1921"/>
                </a:lnTo>
                <a:lnTo>
                  <a:pt x="19202" y="964"/>
                </a:lnTo>
                <a:lnTo>
                  <a:pt x="18227" y="964"/>
                </a:lnTo>
                <a:lnTo>
                  <a:pt x="18227" y="0"/>
                </a:lnTo>
                <a:lnTo>
                  <a:pt x="9585" y="0"/>
                </a:lnTo>
                <a:lnTo>
                  <a:pt x="9585" y="964"/>
                </a:lnTo>
                <a:lnTo>
                  <a:pt x="8641" y="964"/>
                </a:lnTo>
                <a:lnTo>
                  <a:pt x="8641" y="2880"/>
                </a:lnTo>
                <a:lnTo>
                  <a:pt x="7680" y="3838"/>
                </a:lnTo>
                <a:lnTo>
                  <a:pt x="7680" y="12483"/>
                </a:lnTo>
                <a:lnTo>
                  <a:pt x="0" y="29759"/>
                </a:lnTo>
                <a:lnTo>
                  <a:pt x="0" y="31682"/>
                </a:lnTo>
                <a:lnTo>
                  <a:pt x="6705" y="31682"/>
                </a:lnTo>
                <a:lnTo>
                  <a:pt x="6705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9" name="object 629"/>
          <p:cNvSpPr/>
          <p:nvPr/>
        </p:nvSpPr>
        <p:spPr>
          <a:xfrm>
            <a:off x="2219690" y="8724269"/>
            <a:ext cx="60487" cy="81593"/>
          </a:xfrm>
          <a:custGeom>
            <a:avLst/>
            <a:gdLst/>
            <a:ahLst/>
            <a:cxnLst/>
            <a:rect l="l" t="t" r="r" b="b"/>
            <a:pathLst>
              <a:path w="60487" h="81593">
                <a:moveTo>
                  <a:pt x="960" y="8638"/>
                </a:moveTo>
                <a:lnTo>
                  <a:pt x="960" y="9596"/>
                </a:lnTo>
                <a:lnTo>
                  <a:pt x="24963" y="9596"/>
                </a:lnTo>
                <a:lnTo>
                  <a:pt x="24963" y="80634"/>
                </a:lnTo>
                <a:lnTo>
                  <a:pt x="26883" y="80634"/>
                </a:lnTo>
                <a:lnTo>
                  <a:pt x="27843" y="81593"/>
                </a:lnTo>
                <a:lnTo>
                  <a:pt x="32644" y="81593"/>
                </a:lnTo>
                <a:lnTo>
                  <a:pt x="33604" y="80634"/>
                </a:lnTo>
                <a:lnTo>
                  <a:pt x="35524" y="80634"/>
                </a:lnTo>
                <a:lnTo>
                  <a:pt x="35524" y="9596"/>
                </a:lnTo>
                <a:lnTo>
                  <a:pt x="58552" y="9596"/>
                </a:lnTo>
                <a:lnTo>
                  <a:pt x="59512" y="8638"/>
                </a:lnTo>
                <a:lnTo>
                  <a:pt x="59512" y="7679"/>
                </a:lnTo>
                <a:lnTo>
                  <a:pt x="60487" y="6714"/>
                </a:lnTo>
                <a:lnTo>
                  <a:pt x="60487" y="2875"/>
                </a:lnTo>
                <a:lnTo>
                  <a:pt x="59512" y="1917"/>
                </a:lnTo>
                <a:lnTo>
                  <a:pt x="59512" y="958"/>
                </a:lnTo>
                <a:lnTo>
                  <a:pt x="58552" y="958"/>
                </a:lnTo>
                <a:lnTo>
                  <a:pt x="58552" y="0"/>
                </a:lnTo>
                <a:lnTo>
                  <a:pt x="1920" y="0"/>
                </a:lnTo>
                <a:lnTo>
                  <a:pt x="960" y="958"/>
                </a:lnTo>
                <a:lnTo>
                  <a:pt x="0" y="958"/>
                </a:lnTo>
                <a:lnTo>
                  <a:pt x="0" y="8638"/>
                </a:lnTo>
                <a:lnTo>
                  <a:pt x="960" y="8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0" name="object 630"/>
          <p:cNvSpPr/>
          <p:nvPr/>
        </p:nvSpPr>
        <p:spPr>
          <a:xfrm>
            <a:off x="2276322" y="8744425"/>
            <a:ext cx="46085" cy="61437"/>
          </a:xfrm>
          <a:custGeom>
            <a:avLst/>
            <a:gdLst/>
            <a:ahLst/>
            <a:cxnLst/>
            <a:rect l="l" t="t" r="r" b="b"/>
            <a:pathLst>
              <a:path w="46085" h="61437">
                <a:moveTo>
                  <a:pt x="41285" y="5763"/>
                </a:moveTo>
                <a:lnTo>
                  <a:pt x="39364" y="3840"/>
                </a:lnTo>
                <a:lnTo>
                  <a:pt x="37444" y="2881"/>
                </a:lnTo>
                <a:lnTo>
                  <a:pt x="34564" y="1917"/>
                </a:lnTo>
                <a:lnTo>
                  <a:pt x="31683" y="958"/>
                </a:lnTo>
                <a:lnTo>
                  <a:pt x="27843" y="0"/>
                </a:lnTo>
                <a:lnTo>
                  <a:pt x="22082" y="0"/>
                </a:lnTo>
                <a:lnTo>
                  <a:pt x="20162" y="958"/>
                </a:lnTo>
                <a:lnTo>
                  <a:pt x="15361" y="958"/>
                </a:lnTo>
                <a:lnTo>
                  <a:pt x="13441" y="1917"/>
                </a:lnTo>
                <a:lnTo>
                  <a:pt x="11521" y="2881"/>
                </a:lnTo>
                <a:lnTo>
                  <a:pt x="10561" y="2881"/>
                </a:lnTo>
                <a:lnTo>
                  <a:pt x="8641" y="3840"/>
                </a:lnTo>
                <a:lnTo>
                  <a:pt x="6720" y="4799"/>
                </a:lnTo>
                <a:lnTo>
                  <a:pt x="5760" y="5763"/>
                </a:lnTo>
                <a:lnTo>
                  <a:pt x="4800" y="5763"/>
                </a:lnTo>
                <a:lnTo>
                  <a:pt x="3855" y="6722"/>
                </a:lnTo>
                <a:lnTo>
                  <a:pt x="2880" y="7680"/>
                </a:lnTo>
                <a:lnTo>
                  <a:pt x="2880" y="12478"/>
                </a:lnTo>
                <a:lnTo>
                  <a:pt x="3855" y="13443"/>
                </a:lnTo>
                <a:lnTo>
                  <a:pt x="3855" y="14401"/>
                </a:lnTo>
                <a:lnTo>
                  <a:pt x="6720" y="14401"/>
                </a:lnTo>
                <a:lnTo>
                  <a:pt x="7696" y="13443"/>
                </a:lnTo>
                <a:lnTo>
                  <a:pt x="8641" y="13443"/>
                </a:lnTo>
                <a:lnTo>
                  <a:pt x="9601" y="12478"/>
                </a:lnTo>
                <a:lnTo>
                  <a:pt x="11521" y="11519"/>
                </a:lnTo>
                <a:lnTo>
                  <a:pt x="12481" y="10561"/>
                </a:lnTo>
                <a:lnTo>
                  <a:pt x="14401" y="10561"/>
                </a:lnTo>
                <a:lnTo>
                  <a:pt x="16322" y="9602"/>
                </a:lnTo>
                <a:lnTo>
                  <a:pt x="18242" y="8638"/>
                </a:lnTo>
                <a:lnTo>
                  <a:pt x="27843" y="8638"/>
                </a:lnTo>
                <a:lnTo>
                  <a:pt x="28803" y="9602"/>
                </a:lnTo>
                <a:lnTo>
                  <a:pt x="30723" y="10561"/>
                </a:lnTo>
                <a:lnTo>
                  <a:pt x="32644" y="10561"/>
                </a:lnTo>
                <a:lnTo>
                  <a:pt x="33604" y="12478"/>
                </a:lnTo>
                <a:lnTo>
                  <a:pt x="34564" y="13443"/>
                </a:lnTo>
                <a:lnTo>
                  <a:pt x="34564" y="14401"/>
                </a:lnTo>
                <a:lnTo>
                  <a:pt x="35524" y="16318"/>
                </a:lnTo>
                <a:lnTo>
                  <a:pt x="35524" y="18240"/>
                </a:lnTo>
                <a:lnTo>
                  <a:pt x="36484" y="20157"/>
                </a:lnTo>
                <a:lnTo>
                  <a:pt x="36484" y="25920"/>
                </a:lnTo>
                <a:lnTo>
                  <a:pt x="24003" y="25920"/>
                </a:lnTo>
                <a:lnTo>
                  <a:pt x="20162" y="26878"/>
                </a:lnTo>
                <a:lnTo>
                  <a:pt x="16322" y="27837"/>
                </a:lnTo>
                <a:lnTo>
                  <a:pt x="13441" y="27837"/>
                </a:lnTo>
                <a:lnTo>
                  <a:pt x="10561" y="29760"/>
                </a:lnTo>
                <a:lnTo>
                  <a:pt x="7696" y="30719"/>
                </a:lnTo>
                <a:lnTo>
                  <a:pt x="5760" y="32641"/>
                </a:lnTo>
                <a:lnTo>
                  <a:pt x="3855" y="34558"/>
                </a:lnTo>
                <a:lnTo>
                  <a:pt x="1920" y="36481"/>
                </a:lnTo>
                <a:lnTo>
                  <a:pt x="975" y="39357"/>
                </a:lnTo>
                <a:lnTo>
                  <a:pt x="0" y="42237"/>
                </a:lnTo>
                <a:lnTo>
                  <a:pt x="0" y="48001"/>
                </a:lnTo>
                <a:lnTo>
                  <a:pt x="975" y="49917"/>
                </a:lnTo>
                <a:lnTo>
                  <a:pt x="1920" y="51840"/>
                </a:lnTo>
                <a:lnTo>
                  <a:pt x="2880" y="54722"/>
                </a:lnTo>
                <a:lnTo>
                  <a:pt x="3855" y="55680"/>
                </a:lnTo>
                <a:lnTo>
                  <a:pt x="5760" y="57596"/>
                </a:lnTo>
                <a:lnTo>
                  <a:pt x="7696" y="58561"/>
                </a:lnTo>
                <a:lnTo>
                  <a:pt x="9601" y="60478"/>
                </a:lnTo>
                <a:lnTo>
                  <a:pt x="10561" y="47036"/>
                </a:lnTo>
                <a:lnTo>
                  <a:pt x="10561" y="42237"/>
                </a:lnTo>
                <a:lnTo>
                  <a:pt x="11521" y="41279"/>
                </a:lnTo>
                <a:lnTo>
                  <a:pt x="11521" y="40321"/>
                </a:lnTo>
                <a:lnTo>
                  <a:pt x="12481" y="38398"/>
                </a:lnTo>
                <a:lnTo>
                  <a:pt x="13441" y="37440"/>
                </a:lnTo>
                <a:lnTo>
                  <a:pt x="14401" y="36481"/>
                </a:lnTo>
                <a:lnTo>
                  <a:pt x="16322" y="35516"/>
                </a:lnTo>
                <a:lnTo>
                  <a:pt x="18242" y="34558"/>
                </a:lnTo>
                <a:lnTo>
                  <a:pt x="20162" y="34558"/>
                </a:lnTo>
                <a:lnTo>
                  <a:pt x="22082" y="33599"/>
                </a:lnTo>
                <a:lnTo>
                  <a:pt x="36484" y="33599"/>
                </a:lnTo>
                <a:lnTo>
                  <a:pt x="36484" y="46078"/>
                </a:lnTo>
                <a:lnTo>
                  <a:pt x="33604" y="48958"/>
                </a:lnTo>
                <a:lnTo>
                  <a:pt x="30723" y="50875"/>
                </a:lnTo>
                <a:lnTo>
                  <a:pt x="32644" y="58561"/>
                </a:lnTo>
                <a:lnTo>
                  <a:pt x="35524" y="56639"/>
                </a:lnTo>
                <a:lnTo>
                  <a:pt x="37444" y="53757"/>
                </a:lnTo>
                <a:lnTo>
                  <a:pt x="37444" y="60478"/>
                </a:lnTo>
                <a:lnTo>
                  <a:pt x="38404" y="60478"/>
                </a:lnTo>
                <a:lnTo>
                  <a:pt x="39364" y="61437"/>
                </a:lnTo>
                <a:lnTo>
                  <a:pt x="44165" y="61437"/>
                </a:lnTo>
                <a:lnTo>
                  <a:pt x="45125" y="60478"/>
                </a:lnTo>
                <a:lnTo>
                  <a:pt x="46085" y="60478"/>
                </a:lnTo>
                <a:lnTo>
                  <a:pt x="46085" y="15360"/>
                </a:lnTo>
                <a:lnTo>
                  <a:pt x="45125" y="12478"/>
                </a:lnTo>
                <a:lnTo>
                  <a:pt x="44165" y="9602"/>
                </a:lnTo>
                <a:lnTo>
                  <a:pt x="43205" y="7680"/>
                </a:lnTo>
                <a:lnTo>
                  <a:pt x="41285" y="5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1" name="object 631"/>
          <p:cNvSpPr/>
          <p:nvPr/>
        </p:nvSpPr>
        <p:spPr>
          <a:xfrm>
            <a:off x="2285923" y="8791462"/>
            <a:ext cx="23042" cy="15364"/>
          </a:xfrm>
          <a:custGeom>
            <a:avLst/>
            <a:gdLst/>
            <a:ahLst/>
            <a:cxnLst/>
            <a:rect l="l" t="t" r="r" b="b"/>
            <a:pathLst>
              <a:path w="23042" h="15364">
                <a:moveTo>
                  <a:pt x="1920" y="13441"/>
                </a:moveTo>
                <a:lnTo>
                  <a:pt x="4800" y="14400"/>
                </a:lnTo>
                <a:lnTo>
                  <a:pt x="6720" y="15364"/>
                </a:lnTo>
                <a:lnTo>
                  <a:pt x="13441" y="15364"/>
                </a:lnTo>
                <a:lnTo>
                  <a:pt x="16322" y="14400"/>
                </a:lnTo>
                <a:lnTo>
                  <a:pt x="19202" y="12483"/>
                </a:lnTo>
                <a:lnTo>
                  <a:pt x="23042" y="11524"/>
                </a:lnTo>
                <a:lnTo>
                  <a:pt x="21122" y="3838"/>
                </a:lnTo>
                <a:lnTo>
                  <a:pt x="19202" y="4803"/>
                </a:lnTo>
                <a:lnTo>
                  <a:pt x="17282" y="6720"/>
                </a:lnTo>
                <a:lnTo>
                  <a:pt x="8641" y="6720"/>
                </a:lnTo>
                <a:lnTo>
                  <a:pt x="5760" y="5762"/>
                </a:lnTo>
                <a:lnTo>
                  <a:pt x="3840" y="4803"/>
                </a:lnTo>
                <a:lnTo>
                  <a:pt x="1920" y="2880"/>
                </a:lnTo>
                <a:lnTo>
                  <a:pt x="960" y="0"/>
                </a:lnTo>
                <a:lnTo>
                  <a:pt x="0" y="13441"/>
                </a:lnTo>
                <a:lnTo>
                  <a:pt x="1920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2" name="object 632"/>
          <p:cNvSpPr/>
          <p:nvPr/>
        </p:nvSpPr>
        <p:spPr>
          <a:xfrm>
            <a:off x="2337770" y="8744425"/>
            <a:ext cx="39349" cy="62401"/>
          </a:xfrm>
          <a:custGeom>
            <a:avLst/>
            <a:gdLst/>
            <a:ahLst/>
            <a:cxnLst/>
            <a:rect l="l" t="t" r="r" b="b"/>
            <a:pathLst>
              <a:path w="39349" h="62401">
                <a:moveTo>
                  <a:pt x="21107" y="53757"/>
                </a:moveTo>
                <a:lnTo>
                  <a:pt x="13441" y="53757"/>
                </a:lnTo>
                <a:lnTo>
                  <a:pt x="11521" y="52798"/>
                </a:lnTo>
                <a:lnTo>
                  <a:pt x="9601" y="52798"/>
                </a:lnTo>
                <a:lnTo>
                  <a:pt x="7680" y="51840"/>
                </a:lnTo>
                <a:lnTo>
                  <a:pt x="6720" y="50875"/>
                </a:lnTo>
                <a:lnTo>
                  <a:pt x="4800" y="50875"/>
                </a:lnTo>
                <a:lnTo>
                  <a:pt x="3840" y="49917"/>
                </a:lnTo>
                <a:lnTo>
                  <a:pt x="2880" y="48958"/>
                </a:lnTo>
                <a:lnTo>
                  <a:pt x="1920" y="48001"/>
                </a:lnTo>
                <a:lnTo>
                  <a:pt x="960" y="48001"/>
                </a:lnTo>
                <a:lnTo>
                  <a:pt x="960" y="48958"/>
                </a:lnTo>
                <a:lnTo>
                  <a:pt x="0" y="48958"/>
                </a:lnTo>
                <a:lnTo>
                  <a:pt x="0" y="56639"/>
                </a:lnTo>
                <a:lnTo>
                  <a:pt x="960" y="57596"/>
                </a:lnTo>
                <a:lnTo>
                  <a:pt x="1920" y="58561"/>
                </a:lnTo>
                <a:lnTo>
                  <a:pt x="2880" y="58561"/>
                </a:lnTo>
                <a:lnTo>
                  <a:pt x="3840" y="59519"/>
                </a:lnTo>
                <a:lnTo>
                  <a:pt x="4800" y="59519"/>
                </a:lnTo>
                <a:lnTo>
                  <a:pt x="6720" y="60478"/>
                </a:lnTo>
                <a:lnTo>
                  <a:pt x="7680" y="60478"/>
                </a:lnTo>
                <a:lnTo>
                  <a:pt x="9601" y="61437"/>
                </a:lnTo>
                <a:lnTo>
                  <a:pt x="13441" y="61437"/>
                </a:lnTo>
                <a:lnTo>
                  <a:pt x="15361" y="62401"/>
                </a:lnTo>
                <a:lnTo>
                  <a:pt x="20162" y="62401"/>
                </a:lnTo>
                <a:lnTo>
                  <a:pt x="23042" y="61437"/>
                </a:lnTo>
                <a:lnTo>
                  <a:pt x="25923" y="60478"/>
                </a:lnTo>
                <a:lnTo>
                  <a:pt x="28788" y="60478"/>
                </a:lnTo>
                <a:lnTo>
                  <a:pt x="31668" y="58561"/>
                </a:lnTo>
                <a:lnTo>
                  <a:pt x="33604" y="57596"/>
                </a:lnTo>
                <a:lnTo>
                  <a:pt x="35509" y="55680"/>
                </a:lnTo>
                <a:lnTo>
                  <a:pt x="36469" y="53757"/>
                </a:lnTo>
                <a:lnTo>
                  <a:pt x="37444" y="51840"/>
                </a:lnTo>
                <a:lnTo>
                  <a:pt x="38389" y="48958"/>
                </a:lnTo>
                <a:lnTo>
                  <a:pt x="39349" y="47036"/>
                </a:lnTo>
                <a:lnTo>
                  <a:pt x="39349" y="41279"/>
                </a:lnTo>
                <a:lnTo>
                  <a:pt x="38389" y="39357"/>
                </a:lnTo>
                <a:lnTo>
                  <a:pt x="38389" y="37440"/>
                </a:lnTo>
                <a:lnTo>
                  <a:pt x="37444" y="36481"/>
                </a:lnTo>
                <a:lnTo>
                  <a:pt x="36469" y="34558"/>
                </a:lnTo>
                <a:lnTo>
                  <a:pt x="34549" y="33599"/>
                </a:lnTo>
                <a:lnTo>
                  <a:pt x="33604" y="31677"/>
                </a:lnTo>
                <a:lnTo>
                  <a:pt x="31668" y="30719"/>
                </a:lnTo>
                <a:lnTo>
                  <a:pt x="29763" y="29760"/>
                </a:lnTo>
                <a:lnTo>
                  <a:pt x="28788" y="28802"/>
                </a:lnTo>
                <a:lnTo>
                  <a:pt x="26883" y="28802"/>
                </a:lnTo>
                <a:lnTo>
                  <a:pt x="24947" y="27837"/>
                </a:lnTo>
                <a:lnTo>
                  <a:pt x="23042" y="26878"/>
                </a:lnTo>
                <a:lnTo>
                  <a:pt x="21107" y="25920"/>
                </a:lnTo>
                <a:lnTo>
                  <a:pt x="20162" y="25920"/>
                </a:lnTo>
                <a:lnTo>
                  <a:pt x="18242" y="24961"/>
                </a:lnTo>
                <a:lnTo>
                  <a:pt x="16322" y="23998"/>
                </a:lnTo>
                <a:lnTo>
                  <a:pt x="15361" y="23039"/>
                </a:lnTo>
                <a:lnTo>
                  <a:pt x="13441" y="23039"/>
                </a:lnTo>
                <a:lnTo>
                  <a:pt x="12481" y="22081"/>
                </a:lnTo>
                <a:lnTo>
                  <a:pt x="12481" y="20157"/>
                </a:lnTo>
                <a:lnTo>
                  <a:pt x="11521" y="19199"/>
                </a:lnTo>
                <a:lnTo>
                  <a:pt x="10561" y="18240"/>
                </a:lnTo>
                <a:lnTo>
                  <a:pt x="10561" y="14401"/>
                </a:lnTo>
                <a:lnTo>
                  <a:pt x="11521" y="13443"/>
                </a:lnTo>
                <a:lnTo>
                  <a:pt x="11521" y="12478"/>
                </a:lnTo>
                <a:lnTo>
                  <a:pt x="12481" y="11519"/>
                </a:lnTo>
                <a:lnTo>
                  <a:pt x="13441" y="10561"/>
                </a:lnTo>
                <a:lnTo>
                  <a:pt x="14401" y="9602"/>
                </a:lnTo>
                <a:lnTo>
                  <a:pt x="15361" y="9602"/>
                </a:lnTo>
                <a:lnTo>
                  <a:pt x="16322" y="8638"/>
                </a:lnTo>
                <a:lnTo>
                  <a:pt x="26883" y="8638"/>
                </a:lnTo>
                <a:lnTo>
                  <a:pt x="27828" y="9602"/>
                </a:lnTo>
                <a:lnTo>
                  <a:pt x="29763" y="9602"/>
                </a:lnTo>
                <a:lnTo>
                  <a:pt x="30723" y="10561"/>
                </a:lnTo>
                <a:lnTo>
                  <a:pt x="31668" y="11519"/>
                </a:lnTo>
                <a:lnTo>
                  <a:pt x="32628" y="11519"/>
                </a:lnTo>
                <a:lnTo>
                  <a:pt x="33604" y="12478"/>
                </a:lnTo>
                <a:lnTo>
                  <a:pt x="35509" y="12478"/>
                </a:lnTo>
                <a:lnTo>
                  <a:pt x="35509" y="11519"/>
                </a:lnTo>
                <a:lnTo>
                  <a:pt x="36469" y="11519"/>
                </a:lnTo>
                <a:lnTo>
                  <a:pt x="36469" y="5763"/>
                </a:lnTo>
                <a:lnTo>
                  <a:pt x="35509" y="4799"/>
                </a:lnTo>
                <a:lnTo>
                  <a:pt x="34549" y="3840"/>
                </a:lnTo>
                <a:lnTo>
                  <a:pt x="33604" y="2881"/>
                </a:lnTo>
                <a:lnTo>
                  <a:pt x="31668" y="2881"/>
                </a:lnTo>
                <a:lnTo>
                  <a:pt x="30723" y="1917"/>
                </a:lnTo>
                <a:lnTo>
                  <a:pt x="29763" y="1917"/>
                </a:lnTo>
                <a:lnTo>
                  <a:pt x="28788" y="958"/>
                </a:lnTo>
                <a:lnTo>
                  <a:pt x="23987" y="958"/>
                </a:lnTo>
                <a:lnTo>
                  <a:pt x="23042" y="0"/>
                </a:lnTo>
                <a:lnTo>
                  <a:pt x="18242" y="0"/>
                </a:lnTo>
                <a:lnTo>
                  <a:pt x="15361" y="958"/>
                </a:lnTo>
                <a:lnTo>
                  <a:pt x="12481" y="1917"/>
                </a:lnTo>
                <a:lnTo>
                  <a:pt x="9601" y="2881"/>
                </a:lnTo>
                <a:lnTo>
                  <a:pt x="7680" y="3840"/>
                </a:lnTo>
                <a:lnTo>
                  <a:pt x="5760" y="5763"/>
                </a:lnTo>
                <a:lnTo>
                  <a:pt x="3840" y="6722"/>
                </a:lnTo>
                <a:lnTo>
                  <a:pt x="2880" y="8638"/>
                </a:lnTo>
                <a:lnTo>
                  <a:pt x="1920" y="10561"/>
                </a:lnTo>
                <a:lnTo>
                  <a:pt x="960" y="12478"/>
                </a:lnTo>
                <a:lnTo>
                  <a:pt x="960" y="22081"/>
                </a:lnTo>
                <a:lnTo>
                  <a:pt x="1920" y="23039"/>
                </a:lnTo>
                <a:lnTo>
                  <a:pt x="2880" y="24961"/>
                </a:lnTo>
                <a:lnTo>
                  <a:pt x="3840" y="26878"/>
                </a:lnTo>
                <a:lnTo>
                  <a:pt x="5760" y="27837"/>
                </a:lnTo>
                <a:lnTo>
                  <a:pt x="6720" y="29760"/>
                </a:lnTo>
                <a:lnTo>
                  <a:pt x="8641" y="30719"/>
                </a:lnTo>
                <a:lnTo>
                  <a:pt x="9601" y="31677"/>
                </a:lnTo>
                <a:lnTo>
                  <a:pt x="11521" y="32641"/>
                </a:lnTo>
                <a:lnTo>
                  <a:pt x="13441" y="32641"/>
                </a:lnTo>
                <a:lnTo>
                  <a:pt x="15361" y="33599"/>
                </a:lnTo>
                <a:lnTo>
                  <a:pt x="17266" y="34558"/>
                </a:lnTo>
                <a:lnTo>
                  <a:pt x="18242" y="35516"/>
                </a:lnTo>
                <a:lnTo>
                  <a:pt x="20162" y="35516"/>
                </a:lnTo>
                <a:lnTo>
                  <a:pt x="22082" y="36481"/>
                </a:lnTo>
                <a:lnTo>
                  <a:pt x="23042" y="37440"/>
                </a:lnTo>
                <a:lnTo>
                  <a:pt x="24947" y="38398"/>
                </a:lnTo>
                <a:lnTo>
                  <a:pt x="25923" y="38398"/>
                </a:lnTo>
                <a:lnTo>
                  <a:pt x="26883" y="39357"/>
                </a:lnTo>
                <a:lnTo>
                  <a:pt x="27828" y="41279"/>
                </a:lnTo>
                <a:lnTo>
                  <a:pt x="28788" y="42237"/>
                </a:lnTo>
                <a:lnTo>
                  <a:pt x="28788" y="48001"/>
                </a:lnTo>
                <a:lnTo>
                  <a:pt x="27828" y="48958"/>
                </a:lnTo>
                <a:lnTo>
                  <a:pt x="27828" y="49917"/>
                </a:lnTo>
                <a:lnTo>
                  <a:pt x="26883" y="50875"/>
                </a:lnTo>
                <a:lnTo>
                  <a:pt x="25923" y="51840"/>
                </a:lnTo>
                <a:lnTo>
                  <a:pt x="24947" y="52798"/>
                </a:lnTo>
                <a:lnTo>
                  <a:pt x="22082" y="52798"/>
                </a:lnTo>
                <a:lnTo>
                  <a:pt x="21107" y="537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3" name="object 633"/>
          <p:cNvSpPr/>
          <p:nvPr/>
        </p:nvSpPr>
        <p:spPr>
          <a:xfrm>
            <a:off x="2391521" y="8718506"/>
            <a:ext cx="46085" cy="87355"/>
          </a:xfrm>
          <a:custGeom>
            <a:avLst/>
            <a:gdLst/>
            <a:ahLst/>
            <a:cxnLst/>
            <a:rect l="l" t="t" r="r" b="b"/>
            <a:pathLst>
              <a:path w="46085" h="87355">
                <a:moveTo>
                  <a:pt x="43205" y="31682"/>
                </a:moveTo>
                <a:lnTo>
                  <a:pt x="43205" y="30717"/>
                </a:lnTo>
                <a:lnTo>
                  <a:pt x="44165" y="30717"/>
                </a:lnTo>
                <a:lnTo>
                  <a:pt x="44165" y="27835"/>
                </a:lnTo>
                <a:lnTo>
                  <a:pt x="42245" y="27835"/>
                </a:lnTo>
                <a:lnTo>
                  <a:pt x="42245" y="26877"/>
                </a:lnTo>
                <a:lnTo>
                  <a:pt x="36484" y="26877"/>
                </a:lnTo>
                <a:lnTo>
                  <a:pt x="35524" y="27835"/>
                </a:lnTo>
                <a:lnTo>
                  <a:pt x="33604" y="27835"/>
                </a:lnTo>
                <a:lnTo>
                  <a:pt x="32644" y="28800"/>
                </a:lnTo>
                <a:lnTo>
                  <a:pt x="31683" y="29759"/>
                </a:lnTo>
                <a:lnTo>
                  <a:pt x="10561" y="52797"/>
                </a:lnTo>
                <a:lnTo>
                  <a:pt x="10561" y="958"/>
                </a:lnTo>
                <a:lnTo>
                  <a:pt x="9601" y="958"/>
                </a:lnTo>
                <a:lnTo>
                  <a:pt x="9601" y="0"/>
                </a:lnTo>
                <a:lnTo>
                  <a:pt x="1920" y="0"/>
                </a:lnTo>
                <a:lnTo>
                  <a:pt x="960" y="958"/>
                </a:lnTo>
                <a:lnTo>
                  <a:pt x="0" y="958"/>
                </a:lnTo>
                <a:lnTo>
                  <a:pt x="0" y="85438"/>
                </a:lnTo>
                <a:lnTo>
                  <a:pt x="960" y="86397"/>
                </a:lnTo>
                <a:lnTo>
                  <a:pt x="1920" y="86397"/>
                </a:lnTo>
                <a:lnTo>
                  <a:pt x="1920" y="87355"/>
                </a:lnTo>
                <a:lnTo>
                  <a:pt x="7680" y="87355"/>
                </a:lnTo>
                <a:lnTo>
                  <a:pt x="8641" y="86397"/>
                </a:lnTo>
                <a:lnTo>
                  <a:pt x="10561" y="86397"/>
                </a:lnTo>
                <a:lnTo>
                  <a:pt x="10561" y="53756"/>
                </a:lnTo>
                <a:lnTo>
                  <a:pt x="34564" y="85438"/>
                </a:lnTo>
                <a:lnTo>
                  <a:pt x="35524" y="86397"/>
                </a:lnTo>
                <a:lnTo>
                  <a:pt x="36484" y="86397"/>
                </a:lnTo>
                <a:lnTo>
                  <a:pt x="37444" y="87355"/>
                </a:lnTo>
                <a:lnTo>
                  <a:pt x="44165" y="87355"/>
                </a:lnTo>
                <a:lnTo>
                  <a:pt x="44165" y="86397"/>
                </a:lnTo>
                <a:lnTo>
                  <a:pt x="46085" y="86397"/>
                </a:lnTo>
                <a:lnTo>
                  <a:pt x="46085" y="83515"/>
                </a:lnTo>
                <a:lnTo>
                  <a:pt x="45125" y="82558"/>
                </a:lnTo>
                <a:lnTo>
                  <a:pt x="22082" y="52797"/>
                </a:lnTo>
                <a:lnTo>
                  <a:pt x="42245" y="32641"/>
                </a:lnTo>
                <a:lnTo>
                  <a:pt x="43205" y="316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4" name="object 634"/>
          <p:cNvSpPr/>
          <p:nvPr/>
        </p:nvSpPr>
        <p:spPr>
          <a:xfrm>
            <a:off x="2475036" y="8723304"/>
            <a:ext cx="50886" cy="83522"/>
          </a:xfrm>
          <a:custGeom>
            <a:avLst/>
            <a:gdLst/>
            <a:ahLst/>
            <a:cxnLst/>
            <a:rect l="l" t="t" r="r" b="b"/>
            <a:pathLst>
              <a:path w="50886" h="83522">
                <a:moveTo>
                  <a:pt x="2880" y="78717"/>
                </a:moveTo>
                <a:lnTo>
                  <a:pt x="3840" y="78717"/>
                </a:lnTo>
                <a:lnTo>
                  <a:pt x="5760" y="79682"/>
                </a:lnTo>
                <a:lnTo>
                  <a:pt x="6720" y="80640"/>
                </a:lnTo>
                <a:lnTo>
                  <a:pt x="8641" y="80640"/>
                </a:lnTo>
                <a:lnTo>
                  <a:pt x="10561" y="81599"/>
                </a:lnTo>
                <a:lnTo>
                  <a:pt x="12481" y="81599"/>
                </a:lnTo>
                <a:lnTo>
                  <a:pt x="15361" y="82558"/>
                </a:lnTo>
                <a:lnTo>
                  <a:pt x="17282" y="82558"/>
                </a:lnTo>
                <a:lnTo>
                  <a:pt x="20162" y="83522"/>
                </a:lnTo>
                <a:lnTo>
                  <a:pt x="26883" y="83522"/>
                </a:lnTo>
                <a:lnTo>
                  <a:pt x="30723" y="82558"/>
                </a:lnTo>
                <a:lnTo>
                  <a:pt x="34564" y="81599"/>
                </a:lnTo>
                <a:lnTo>
                  <a:pt x="38404" y="80640"/>
                </a:lnTo>
                <a:lnTo>
                  <a:pt x="41285" y="78717"/>
                </a:lnTo>
                <a:lnTo>
                  <a:pt x="43205" y="76801"/>
                </a:lnTo>
                <a:lnTo>
                  <a:pt x="46085" y="74878"/>
                </a:lnTo>
                <a:lnTo>
                  <a:pt x="48006" y="71996"/>
                </a:lnTo>
                <a:lnTo>
                  <a:pt x="48966" y="69122"/>
                </a:lnTo>
                <a:lnTo>
                  <a:pt x="50886" y="66240"/>
                </a:lnTo>
                <a:lnTo>
                  <a:pt x="50886" y="53762"/>
                </a:lnTo>
                <a:lnTo>
                  <a:pt x="49926" y="51840"/>
                </a:lnTo>
                <a:lnTo>
                  <a:pt x="48966" y="49923"/>
                </a:lnTo>
                <a:lnTo>
                  <a:pt x="47045" y="47999"/>
                </a:lnTo>
                <a:lnTo>
                  <a:pt x="46085" y="46082"/>
                </a:lnTo>
                <a:lnTo>
                  <a:pt x="44165" y="44160"/>
                </a:lnTo>
                <a:lnTo>
                  <a:pt x="42245" y="43202"/>
                </a:lnTo>
                <a:lnTo>
                  <a:pt x="39364" y="42243"/>
                </a:lnTo>
                <a:lnTo>
                  <a:pt x="37444" y="40320"/>
                </a:lnTo>
                <a:lnTo>
                  <a:pt x="34564" y="40320"/>
                </a:lnTo>
                <a:lnTo>
                  <a:pt x="31683" y="39361"/>
                </a:lnTo>
                <a:lnTo>
                  <a:pt x="34564" y="39361"/>
                </a:lnTo>
                <a:lnTo>
                  <a:pt x="36484" y="38403"/>
                </a:lnTo>
                <a:lnTo>
                  <a:pt x="38404" y="37440"/>
                </a:lnTo>
                <a:lnTo>
                  <a:pt x="40325" y="35522"/>
                </a:lnTo>
                <a:lnTo>
                  <a:pt x="42245" y="34564"/>
                </a:lnTo>
                <a:lnTo>
                  <a:pt x="43205" y="32641"/>
                </a:lnTo>
                <a:lnTo>
                  <a:pt x="45125" y="30723"/>
                </a:lnTo>
                <a:lnTo>
                  <a:pt x="46085" y="28802"/>
                </a:lnTo>
                <a:lnTo>
                  <a:pt x="46085" y="26884"/>
                </a:lnTo>
                <a:lnTo>
                  <a:pt x="47045" y="24961"/>
                </a:lnTo>
                <a:lnTo>
                  <a:pt x="47045" y="14400"/>
                </a:lnTo>
                <a:lnTo>
                  <a:pt x="46085" y="11519"/>
                </a:lnTo>
                <a:lnTo>
                  <a:pt x="45125" y="9602"/>
                </a:lnTo>
                <a:lnTo>
                  <a:pt x="43205" y="7679"/>
                </a:lnTo>
                <a:lnTo>
                  <a:pt x="41285" y="5762"/>
                </a:lnTo>
                <a:lnTo>
                  <a:pt x="39364" y="3840"/>
                </a:lnTo>
                <a:lnTo>
                  <a:pt x="37444" y="2881"/>
                </a:lnTo>
                <a:lnTo>
                  <a:pt x="34564" y="1923"/>
                </a:lnTo>
                <a:lnTo>
                  <a:pt x="31683" y="964"/>
                </a:lnTo>
                <a:lnTo>
                  <a:pt x="28803" y="0"/>
                </a:lnTo>
                <a:lnTo>
                  <a:pt x="19202" y="0"/>
                </a:lnTo>
                <a:lnTo>
                  <a:pt x="17282" y="964"/>
                </a:lnTo>
                <a:lnTo>
                  <a:pt x="15361" y="964"/>
                </a:lnTo>
                <a:lnTo>
                  <a:pt x="12481" y="1923"/>
                </a:lnTo>
                <a:lnTo>
                  <a:pt x="11521" y="2881"/>
                </a:lnTo>
                <a:lnTo>
                  <a:pt x="9601" y="3840"/>
                </a:lnTo>
                <a:lnTo>
                  <a:pt x="7680" y="3840"/>
                </a:lnTo>
                <a:lnTo>
                  <a:pt x="6720" y="4803"/>
                </a:lnTo>
                <a:lnTo>
                  <a:pt x="5760" y="5762"/>
                </a:lnTo>
                <a:lnTo>
                  <a:pt x="4815" y="6720"/>
                </a:lnTo>
                <a:lnTo>
                  <a:pt x="3840" y="6720"/>
                </a:lnTo>
                <a:lnTo>
                  <a:pt x="3840" y="7679"/>
                </a:lnTo>
                <a:lnTo>
                  <a:pt x="2880" y="7679"/>
                </a:lnTo>
                <a:lnTo>
                  <a:pt x="2880" y="15358"/>
                </a:lnTo>
                <a:lnTo>
                  <a:pt x="3840" y="15358"/>
                </a:lnTo>
                <a:lnTo>
                  <a:pt x="3840" y="16323"/>
                </a:lnTo>
                <a:lnTo>
                  <a:pt x="4815" y="16323"/>
                </a:lnTo>
                <a:lnTo>
                  <a:pt x="5760" y="15358"/>
                </a:lnTo>
                <a:lnTo>
                  <a:pt x="6720" y="14400"/>
                </a:lnTo>
                <a:lnTo>
                  <a:pt x="7680" y="14400"/>
                </a:lnTo>
                <a:lnTo>
                  <a:pt x="8641" y="13441"/>
                </a:lnTo>
                <a:lnTo>
                  <a:pt x="10561" y="12484"/>
                </a:lnTo>
                <a:lnTo>
                  <a:pt x="12481" y="11519"/>
                </a:lnTo>
                <a:lnTo>
                  <a:pt x="14401" y="10561"/>
                </a:lnTo>
                <a:lnTo>
                  <a:pt x="16322" y="10561"/>
                </a:lnTo>
                <a:lnTo>
                  <a:pt x="18242" y="9602"/>
                </a:lnTo>
                <a:lnTo>
                  <a:pt x="20162" y="8644"/>
                </a:lnTo>
                <a:lnTo>
                  <a:pt x="24963" y="8644"/>
                </a:lnTo>
                <a:lnTo>
                  <a:pt x="26883" y="9602"/>
                </a:lnTo>
                <a:lnTo>
                  <a:pt x="28803" y="9602"/>
                </a:lnTo>
                <a:lnTo>
                  <a:pt x="29763" y="10561"/>
                </a:lnTo>
                <a:lnTo>
                  <a:pt x="31683" y="11519"/>
                </a:lnTo>
                <a:lnTo>
                  <a:pt x="32644" y="12484"/>
                </a:lnTo>
                <a:lnTo>
                  <a:pt x="33604" y="13441"/>
                </a:lnTo>
                <a:lnTo>
                  <a:pt x="34564" y="15358"/>
                </a:lnTo>
                <a:lnTo>
                  <a:pt x="34564" y="16323"/>
                </a:lnTo>
                <a:lnTo>
                  <a:pt x="35524" y="18240"/>
                </a:lnTo>
                <a:lnTo>
                  <a:pt x="35524" y="25920"/>
                </a:lnTo>
                <a:lnTo>
                  <a:pt x="34564" y="27843"/>
                </a:lnTo>
                <a:lnTo>
                  <a:pt x="33604" y="29759"/>
                </a:lnTo>
                <a:lnTo>
                  <a:pt x="32644" y="30723"/>
                </a:lnTo>
                <a:lnTo>
                  <a:pt x="30723" y="32641"/>
                </a:lnTo>
                <a:lnTo>
                  <a:pt x="29763" y="33599"/>
                </a:lnTo>
                <a:lnTo>
                  <a:pt x="27843" y="34564"/>
                </a:lnTo>
                <a:lnTo>
                  <a:pt x="25923" y="35522"/>
                </a:lnTo>
                <a:lnTo>
                  <a:pt x="23042" y="36481"/>
                </a:lnTo>
                <a:lnTo>
                  <a:pt x="9601" y="36481"/>
                </a:lnTo>
                <a:lnTo>
                  <a:pt x="9601" y="37440"/>
                </a:lnTo>
                <a:lnTo>
                  <a:pt x="8641" y="37440"/>
                </a:lnTo>
                <a:lnTo>
                  <a:pt x="8641" y="43202"/>
                </a:lnTo>
                <a:lnTo>
                  <a:pt x="9601" y="43202"/>
                </a:lnTo>
                <a:lnTo>
                  <a:pt x="9601" y="44160"/>
                </a:lnTo>
                <a:lnTo>
                  <a:pt x="10561" y="45119"/>
                </a:lnTo>
                <a:lnTo>
                  <a:pt x="24963" y="45119"/>
                </a:lnTo>
                <a:lnTo>
                  <a:pt x="27843" y="46082"/>
                </a:lnTo>
                <a:lnTo>
                  <a:pt x="29763" y="47041"/>
                </a:lnTo>
                <a:lnTo>
                  <a:pt x="31683" y="47999"/>
                </a:lnTo>
                <a:lnTo>
                  <a:pt x="33604" y="48958"/>
                </a:lnTo>
                <a:lnTo>
                  <a:pt x="35524" y="49923"/>
                </a:lnTo>
                <a:lnTo>
                  <a:pt x="36484" y="51840"/>
                </a:lnTo>
                <a:lnTo>
                  <a:pt x="37444" y="53762"/>
                </a:lnTo>
                <a:lnTo>
                  <a:pt x="38404" y="55679"/>
                </a:lnTo>
                <a:lnTo>
                  <a:pt x="39364" y="57602"/>
                </a:lnTo>
                <a:lnTo>
                  <a:pt x="39364" y="62400"/>
                </a:lnTo>
                <a:lnTo>
                  <a:pt x="38404" y="64317"/>
                </a:lnTo>
                <a:lnTo>
                  <a:pt x="38404" y="65282"/>
                </a:lnTo>
                <a:lnTo>
                  <a:pt x="37444" y="67199"/>
                </a:lnTo>
                <a:lnTo>
                  <a:pt x="36484" y="69122"/>
                </a:lnTo>
                <a:lnTo>
                  <a:pt x="34564" y="70079"/>
                </a:lnTo>
                <a:lnTo>
                  <a:pt x="33604" y="71996"/>
                </a:lnTo>
                <a:lnTo>
                  <a:pt x="31683" y="72961"/>
                </a:lnTo>
                <a:lnTo>
                  <a:pt x="29763" y="72961"/>
                </a:lnTo>
                <a:lnTo>
                  <a:pt x="27843" y="73920"/>
                </a:lnTo>
                <a:lnTo>
                  <a:pt x="17282" y="73920"/>
                </a:lnTo>
                <a:lnTo>
                  <a:pt x="14401" y="72961"/>
                </a:lnTo>
                <a:lnTo>
                  <a:pt x="12481" y="72961"/>
                </a:lnTo>
                <a:lnTo>
                  <a:pt x="10561" y="71996"/>
                </a:lnTo>
                <a:lnTo>
                  <a:pt x="8641" y="71038"/>
                </a:lnTo>
                <a:lnTo>
                  <a:pt x="6720" y="70079"/>
                </a:lnTo>
                <a:lnTo>
                  <a:pt x="5760" y="70079"/>
                </a:lnTo>
                <a:lnTo>
                  <a:pt x="4815" y="69122"/>
                </a:lnTo>
                <a:lnTo>
                  <a:pt x="2880" y="68157"/>
                </a:lnTo>
                <a:lnTo>
                  <a:pt x="960" y="68157"/>
                </a:lnTo>
                <a:lnTo>
                  <a:pt x="960" y="69122"/>
                </a:lnTo>
                <a:lnTo>
                  <a:pt x="0" y="70079"/>
                </a:lnTo>
                <a:lnTo>
                  <a:pt x="0" y="72961"/>
                </a:lnTo>
                <a:lnTo>
                  <a:pt x="960" y="73920"/>
                </a:lnTo>
                <a:lnTo>
                  <a:pt x="960" y="76801"/>
                </a:lnTo>
                <a:lnTo>
                  <a:pt x="1920" y="76801"/>
                </a:lnTo>
                <a:lnTo>
                  <a:pt x="1920" y="77760"/>
                </a:lnTo>
                <a:lnTo>
                  <a:pt x="2880" y="78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5" name="object 635"/>
          <p:cNvSpPr/>
          <p:nvPr/>
        </p:nvSpPr>
        <p:spPr>
          <a:xfrm>
            <a:off x="2536484" y="8791462"/>
            <a:ext cx="20162" cy="31682"/>
          </a:xfrm>
          <a:custGeom>
            <a:avLst/>
            <a:gdLst/>
            <a:ahLst/>
            <a:cxnLst/>
            <a:rect l="l" t="t" r="r" b="b"/>
            <a:pathLst>
              <a:path w="20162" h="31682">
                <a:moveTo>
                  <a:pt x="0" y="30723"/>
                </a:moveTo>
                <a:lnTo>
                  <a:pt x="0" y="31682"/>
                </a:lnTo>
                <a:lnTo>
                  <a:pt x="6720" y="31682"/>
                </a:lnTo>
                <a:lnTo>
                  <a:pt x="6720" y="30723"/>
                </a:lnTo>
                <a:lnTo>
                  <a:pt x="7680" y="30723"/>
                </a:lnTo>
                <a:lnTo>
                  <a:pt x="7680" y="29759"/>
                </a:lnTo>
                <a:lnTo>
                  <a:pt x="16322" y="17282"/>
                </a:lnTo>
                <a:lnTo>
                  <a:pt x="17282" y="16323"/>
                </a:lnTo>
                <a:lnTo>
                  <a:pt x="18227" y="15364"/>
                </a:lnTo>
                <a:lnTo>
                  <a:pt x="18227" y="14400"/>
                </a:lnTo>
                <a:lnTo>
                  <a:pt x="19202" y="13441"/>
                </a:lnTo>
                <a:lnTo>
                  <a:pt x="19202" y="11524"/>
                </a:lnTo>
                <a:lnTo>
                  <a:pt x="20162" y="10559"/>
                </a:lnTo>
                <a:lnTo>
                  <a:pt x="20162" y="1921"/>
                </a:lnTo>
                <a:lnTo>
                  <a:pt x="19202" y="964"/>
                </a:lnTo>
                <a:lnTo>
                  <a:pt x="18227" y="0"/>
                </a:lnTo>
                <a:lnTo>
                  <a:pt x="10561" y="0"/>
                </a:lnTo>
                <a:lnTo>
                  <a:pt x="9601" y="964"/>
                </a:lnTo>
                <a:lnTo>
                  <a:pt x="8641" y="1921"/>
                </a:lnTo>
                <a:lnTo>
                  <a:pt x="8641" y="12483"/>
                </a:lnTo>
                <a:lnTo>
                  <a:pt x="0" y="29759"/>
                </a:lnTo>
                <a:lnTo>
                  <a:pt x="0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6" name="object 636"/>
          <p:cNvSpPr/>
          <p:nvPr/>
        </p:nvSpPr>
        <p:spPr>
          <a:xfrm>
            <a:off x="2595996" y="8724269"/>
            <a:ext cx="60472" cy="81593"/>
          </a:xfrm>
          <a:custGeom>
            <a:avLst/>
            <a:gdLst/>
            <a:ahLst/>
            <a:cxnLst/>
            <a:rect l="l" t="t" r="r" b="b"/>
            <a:pathLst>
              <a:path w="60472" h="81593">
                <a:moveTo>
                  <a:pt x="24963" y="79676"/>
                </a:moveTo>
                <a:lnTo>
                  <a:pt x="24963" y="80634"/>
                </a:lnTo>
                <a:lnTo>
                  <a:pt x="26883" y="80634"/>
                </a:lnTo>
                <a:lnTo>
                  <a:pt x="27843" y="81593"/>
                </a:lnTo>
                <a:lnTo>
                  <a:pt x="32644" y="81593"/>
                </a:lnTo>
                <a:lnTo>
                  <a:pt x="33604" y="80634"/>
                </a:lnTo>
                <a:lnTo>
                  <a:pt x="35524" y="80634"/>
                </a:lnTo>
                <a:lnTo>
                  <a:pt x="35524" y="9596"/>
                </a:lnTo>
                <a:lnTo>
                  <a:pt x="59512" y="9596"/>
                </a:lnTo>
                <a:lnTo>
                  <a:pt x="59512" y="8638"/>
                </a:lnTo>
                <a:lnTo>
                  <a:pt x="60472" y="7679"/>
                </a:lnTo>
                <a:lnTo>
                  <a:pt x="60472" y="1917"/>
                </a:lnTo>
                <a:lnTo>
                  <a:pt x="59512" y="1917"/>
                </a:lnTo>
                <a:lnTo>
                  <a:pt x="59512" y="958"/>
                </a:lnTo>
                <a:lnTo>
                  <a:pt x="58567" y="0"/>
                </a:lnTo>
                <a:lnTo>
                  <a:pt x="1920" y="0"/>
                </a:lnTo>
                <a:lnTo>
                  <a:pt x="960" y="958"/>
                </a:lnTo>
                <a:lnTo>
                  <a:pt x="960" y="1917"/>
                </a:lnTo>
                <a:lnTo>
                  <a:pt x="0" y="1917"/>
                </a:lnTo>
                <a:lnTo>
                  <a:pt x="0" y="7679"/>
                </a:lnTo>
                <a:lnTo>
                  <a:pt x="960" y="8638"/>
                </a:lnTo>
                <a:lnTo>
                  <a:pt x="960" y="9596"/>
                </a:lnTo>
                <a:lnTo>
                  <a:pt x="24963" y="9596"/>
                </a:lnTo>
                <a:lnTo>
                  <a:pt x="24963" y="796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7" name="object 637"/>
          <p:cNvSpPr/>
          <p:nvPr/>
        </p:nvSpPr>
        <p:spPr>
          <a:xfrm>
            <a:off x="2652628" y="8791462"/>
            <a:ext cx="14401" cy="61437"/>
          </a:xfrm>
          <a:custGeom>
            <a:avLst/>
            <a:gdLst/>
            <a:ahLst/>
            <a:cxnLst/>
            <a:rect l="l" t="t" r="r" b="b"/>
            <a:pathLst>
              <a:path w="14401" h="61437">
                <a:moveTo>
                  <a:pt x="11521" y="2880"/>
                </a:moveTo>
                <a:lnTo>
                  <a:pt x="10561" y="0"/>
                </a:lnTo>
                <a:lnTo>
                  <a:pt x="11521" y="13441"/>
                </a:lnTo>
                <a:lnTo>
                  <a:pt x="14401" y="14400"/>
                </a:lnTo>
                <a:lnTo>
                  <a:pt x="13441" y="4803"/>
                </a:lnTo>
                <a:lnTo>
                  <a:pt x="11521" y="2880"/>
                </a:lnTo>
                <a:close/>
              </a:path>
              <a:path w="14401" h="61437">
                <a:moveTo>
                  <a:pt x="39364" y="13441"/>
                </a:moveTo>
                <a:lnTo>
                  <a:pt x="39364" y="14400"/>
                </a:lnTo>
                <a:lnTo>
                  <a:pt x="45125" y="14400"/>
                </a:lnTo>
                <a:lnTo>
                  <a:pt x="45125" y="13441"/>
                </a:lnTo>
                <a:lnTo>
                  <a:pt x="46085" y="13441"/>
                </a:lnTo>
                <a:lnTo>
                  <a:pt x="47045" y="12483"/>
                </a:lnTo>
                <a:lnTo>
                  <a:pt x="47045" y="-28795"/>
                </a:lnTo>
                <a:lnTo>
                  <a:pt x="46085" y="-31676"/>
                </a:lnTo>
                <a:lnTo>
                  <a:pt x="45125" y="-34558"/>
                </a:lnTo>
                <a:lnTo>
                  <a:pt x="44165" y="-37434"/>
                </a:lnTo>
                <a:lnTo>
                  <a:pt x="43205" y="-39355"/>
                </a:lnTo>
                <a:lnTo>
                  <a:pt x="41285" y="-41272"/>
                </a:lnTo>
                <a:lnTo>
                  <a:pt x="40325" y="-43196"/>
                </a:lnTo>
                <a:lnTo>
                  <a:pt x="37444" y="-44154"/>
                </a:lnTo>
                <a:lnTo>
                  <a:pt x="34564" y="-45119"/>
                </a:lnTo>
                <a:lnTo>
                  <a:pt x="31683" y="-46078"/>
                </a:lnTo>
                <a:lnTo>
                  <a:pt x="28803" y="-47036"/>
                </a:lnTo>
                <a:lnTo>
                  <a:pt x="22082" y="-47036"/>
                </a:lnTo>
                <a:lnTo>
                  <a:pt x="20162" y="-46078"/>
                </a:lnTo>
                <a:lnTo>
                  <a:pt x="16337" y="-46078"/>
                </a:lnTo>
                <a:lnTo>
                  <a:pt x="13441" y="-45119"/>
                </a:lnTo>
                <a:lnTo>
                  <a:pt x="12496" y="-44154"/>
                </a:lnTo>
                <a:lnTo>
                  <a:pt x="10561" y="-44154"/>
                </a:lnTo>
                <a:lnTo>
                  <a:pt x="8656" y="-43196"/>
                </a:lnTo>
                <a:lnTo>
                  <a:pt x="7680" y="-42237"/>
                </a:lnTo>
                <a:lnTo>
                  <a:pt x="5775" y="-41272"/>
                </a:lnTo>
                <a:lnTo>
                  <a:pt x="4815" y="-41272"/>
                </a:lnTo>
                <a:lnTo>
                  <a:pt x="4815" y="-40314"/>
                </a:lnTo>
                <a:lnTo>
                  <a:pt x="3840" y="-40314"/>
                </a:lnTo>
                <a:lnTo>
                  <a:pt x="3840" y="-39355"/>
                </a:lnTo>
                <a:lnTo>
                  <a:pt x="2880" y="-38398"/>
                </a:lnTo>
                <a:lnTo>
                  <a:pt x="2880" y="-34558"/>
                </a:lnTo>
                <a:lnTo>
                  <a:pt x="3840" y="-34558"/>
                </a:lnTo>
                <a:lnTo>
                  <a:pt x="3840" y="-32634"/>
                </a:lnTo>
                <a:lnTo>
                  <a:pt x="6720" y="-32634"/>
                </a:lnTo>
                <a:lnTo>
                  <a:pt x="7680" y="-33593"/>
                </a:lnTo>
                <a:lnTo>
                  <a:pt x="8656" y="-33593"/>
                </a:lnTo>
                <a:lnTo>
                  <a:pt x="9616" y="-34558"/>
                </a:lnTo>
                <a:lnTo>
                  <a:pt x="11521" y="-35516"/>
                </a:lnTo>
                <a:lnTo>
                  <a:pt x="12496" y="-36475"/>
                </a:lnTo>
                <a:lnTo>
                  <a:pt x="14401" y="-36475"/>
                </a:lnTo>
                <a:lnTo>
                  <a:pt x="16337" y="-37434"/>
                </a:lnTo>
                <a:lnTo>
                  <a:pt x="18242" y="-38398"/>
                </a:lnTo>
                <a:lnTo>
                  <a:pt x="27843" y="-38398"/>
                </a:lnTo>
                <a:lnTo>
                  <a:pt x="29763" y="-37434"/>
                </a:lnTo>
                <a:lnTo>
                  <a:pt x="30723" y="-36475"/>
                </a:lnTo>
                <a:lnTo>
                  <a:pt x="32644" y="-36475"/>
                </a:lnTo>
                <a:lnTo>
                  <a:pt x="33604" y="-34558"/>
                </a:lnTo>
                <a:lnTo>
                  <a:pt x="34564" y="-33593"/>
                </a:lnTo>
                <a:lnTo>
                  <a:pt x="35524" y="-32634"/>
                </a:lnTo>
                <a:lnTo>
                  <a:pt x="35524" y="-30717"/>
                </a:lnTo>
                <a:lnTo>
                  <a:pt x="36484" y="-28795"/>
                </a:lnTo>
                <a:lnTo>
                  <a:pt x="36484" y="-21116"/>
                </a:lnTo>
                <a:lnTo>
                  <a:pt x="24003" y="-21116"/>
                </a:lnTo>
                <a:lnTo>
                  <a:pt x="20162" y="-20157"/>
                </a:lnTo>
                <a:lnTo>
                  <a:pt x="17282" y="-19199"/>
                </a:lnTo>
                <a:lnTo>
                  <a:pt x="13441" y="-19199"/>
                </a:lnTo>
                <a:lnTo>
                  <a:pt x="10561" y="-17276"/>
                </a:lnTo>
                <a:lnTo>
                  <a:pt x="7680" y="-16317"/>
                </a:lnTo>
                <a:lnTo>
                  <a:pt x="5775" y="-14395"/>
                </a:lnTo>
                <a:lnTo>
                  <a:pt x="3840" y="-12478"/>
                </a:lnTo>
                <a:lnTo>
                  <a:pt x="2880" y="-10555"/>
                </a:lnTo>
                <a:lnTo>
                  <a:pt x="975" y="-7679"/>
                </a:lnTo>
                <a:lnTo>
                  <a:pt x="0" y="-4799"/>
                </a:lnTo>
                <a:lnTo>
                  <a:pt x="0" y="964"/>
                </a:lnTo>
                <a:lnTo>
                  <a:pt x="975" y="2880"/>
                </a:lnTo>
                <a:lnTo>
                  <a:pt x="1935" y="4803"/>
                </a:lnTo>
                <a:lnTo>
                  <a:pt x="2880" y="7685"/>
                </a:lnTo>
                <a:lnTo>
                  <a:pt x="3840" y="8644"/>
                </a:lnTo>
                <a:lnTo>
                  <a:pt x="5775" y="10559"/>
                </a:lnTo>
                <a:lnTo>
                  <a:pt x="7680" y="11524"/>
                </a:lnTo>
                <a:lnTo>
                  <a:pt x="9616" y="13441"/>
                </a:lnTo>
                <a:lnTo>
                  <a:pt x="11521" y="13441"/>
                </a:lnTo>
                <a:lnTo>
                  <a:pt x="10561" y="0"/>
                </a:lnTo>
                <a:lnTo>
                  <a:pt x="10561" y="-4799"/>
                </a:lnTo>
                <a:lnTo>
                  <a:pt x="11521" y="-5757"/>
                </a:lnTo>
                <a:lnTo>
                  <a:pt x="11521" y="-6714"/>
                </a:lnTo>
                <a:lnTo>
                  <a:pt x="12496" y="-8638"/>
                </a:lnTo>
                <a:lnTo>
                  <a:pt x="13441" y="-9596"/>
                </a:lnTo>
                <a:lnTo>
                  <a:pt x="15361" y="-10555"/>
                </a:lnTo>
                <a:lnTo>
                  <a:pt x="16337" y="-11519"/>
                </a:lnTo>
                <a:lnTo>
                  <a:pt x="18242" y="-12478"/>
                </a:lnTo>
                <a:lnTo>
                  <a:pt x="20162" y="-12478"/>
                </a:lnTo>
                <a:lnTo>
                  <a:pt x="22082" y="-13437"/>
                </a:lnTo>
                <a:lnTo>
                  <a:pt x="36484" y="-13437"/>
                </a:lnTo>
                <a:lnTo>
                  <a:pt x="36484" y="-958"/>
                </a:lnTo>
                <a:lnTo>
                  <a:pt x="33604" y="1921"/>
                </a:lnTo>
                <a:lnTo>
                  <a:pt x="31683" y="3838"/>
                </a:lnTo>
                <a:lnTo>
                  <a:pt x="28803" y="4803"/>
                </a:lnTo>
                <a:lnTo>
                  <a:pt x="26883" y="6720"/>
                </a:lnTo>
                <a:lnTo>
                  <a:pt x="18242" y="6720"/>
                </a:lnTo>
                <a:lnTo>
                  <a:pt x="15361" y="5762"/>
                </a:lnTo>
                <a:lnTo>
                  <a:pt x="13441" y="4803"/>
                </a:lnTo>
                <a:lnTo>
                  <a:pt x="14401" y="14400"/>
                </a:lnTo>
                <a:lnTo>
                  <a:pt x="17282" y="15364"/>
                </a:lnTo>
                <a:lnTo>
                  <a:pt x="23058" y="15364"/>
                </a:lnTo>
                <a:lnTo>
                  <a:pt x="26883" y="14400"/>
                </a:lnTo>
                <a:lnTo>
                  <a:pt x="29763" y="12483"/>
                </a:lnTo>
                <a:lnTo>
                  <a:pt x="32644" y="11524"/>
                </a:lnTo>
                <a:lnTo>
                  <a:pt x="35524" y="9602"/>
                </a:lnTo>
                <a:lnTo>
                  <a:pt x="37444" y="6720"/>
                </a:lnTo>
                <a:lnTo>
                  <a:pt x="37444" y="13441"/>
                </a:lnTo>
                <a:lnTo>
                  <a:pt x="39364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8" name="object 638"/>
          <p:cNvSpPr/>
          <p:nvPr/>
        </p:nvSpPr>
        <p:spPr>
          <a:xfrm>
            <a:off x="2714076" y="8744425"/>
            <a:ext cx="39349" cy="62401"/>
          </a:xfrm>
          <a:custGeom>
            <a:avLst/>
            <a:gdLst/>
            <a:ahLst/>
            <a:cxnLst/>
            <a:rect l="l" t="t" r="r" b="b"/>
            <a:pathLst>
              <a:path w="39349" h="62401">
                <a:moveTo>
                  <a:pt x="36469" y="4799"/>
                </a:moveTo>
                <a:lnTo>
                  <a:pt x="35524" y="4799"/>
                </a:lnTo>
                <a:lnTo>
                  <a:pt x="35524" y="3840"/>
                </a:lnTo>
                <a:lnTo>
                  <a:pt x="34564" y="3840"/>
                </a:lnTo>
                <a:lnTo>
                  <a:pt x="33604" y="2881"/>
                </a:lnTo>
                <a:lnTo>
                  <a:pt x="32628" y="2881"/>
                </a:lnTo>
                <a:lnTo>
                  <a:pt x="31683" y="1917"/>
                </a:lnTo>
                <a:lnTo>
                  <a:pt x="29763" y="1917"/>
                </a:lnTo>
                <a:lnTo>
                  <a:pt x="28803" y="958"/>
                </a:lnTo>
                <a:lnTo>
                  <a:pt x="24963" y="958"/>
                </a:lnTo>
                <a:lnTo>
                  <a:pt x="23042" y="0"/>
                </a:lnTo>
                <a:lnTo>
                  <a:pt x="18242" y="0"/>
                </a:lnTo>
                <a:lnTo>
                  <a:pt x="15361" y="958"/>
                </a:lnTo>
                <a:lnTo>
                  <a:pt x="12481" y="1917"/>
                </a:lnTo>
                <a:lnTo>
                  <a:pt x="9601" y="2881"/>
                </a:lnTo>
                <a:lnTo>
                  <a:pt x="7680" y="3840"/>
                </a:lnTo>
                <a:lnTo>
                  <a:pt x="6720" y="5763"/>
                </a:lnTo>
                <a:lnTo>
                  <a:pt x="4800" y="6722"/>
                </a:lnTo>
                <a:lnTo>
                  <a:pt x="2880" y="8638"/>
                </a:lnTo>
                <a:lnTo>
                  <a:pt x="1920" y="10561"/>
                </a:lnTo>
                <a:lnTo>
                  <a:pt x="1920" y="12478"/>
                </a:lnTo>
                <a:lnTo>
                  <a:pt x="960" y="14401"/>
                </a:lnTo>
                <a:lnTo>
                  <a:pt x="960" y="19199"/>
                </a:lnTo>
                <a:lnTo>
                  <a:pt x="1920" y="22081"/>
                </a:lnTo>
                <a:lnTo>
                  <a:pt x="1920" y="23039"/>
                </a:lnTo>
                <a:lnTo>
                  <a:pt x="2880" y="24961"/>
                </a:lnTo>
                <a:lnTo>
                  <a:pt x="3840" y="26878"/>
                </a:lnTo>
                <a:lnTo>
                  <a:pt x="5760" y="27837"/>
                </a:lnTo>
                <a:lnTo>
                  <a:pt x="6720" y="29760"/>
                </a:lnTo>
                <a:lnTo>
                  <a:pt x="8641" y="30719"/>
                </a:lnTo>
                <a:lnTo>
                  <a:pt x="9601" y="31677"/>
                </a:lnTo>
                <a:lnTo>
                  <a:pt x="11521" y="32641"/>
                </a:lnTo>
                <a:lnTo>
                  <a:pt x="13441" y="32641"/>
                </a:lnTo>
                <a:lnTo>
                  <a:pt x="15361" y="33599"/>
                </a:lnTo>
                <a:lnTo>
                  <a:pt x="17282" y="34558"/>
                </a:lnTo>
                <a:lnTo>
                  <a:pt x="19202" y="35516"/>
                </a:lnTo>
                <a:lnTo>
                  <a:pt x="20162" y="35516"/>
                </a:lnTo>
                <a:lnTo>
                  <a:pt x="22082" y="36481"/>
                </a:lnTo>
                <a:lnTo>
                  <a:pt x="24002" y="37440"/>
                </a:lnTo>
                <a:lnTo>
                  <a:pt x="24963" y="38398"/>
                </a:lnTo>
                <a:lnTo>
                  <a:pt x="25923" y="38398"/>
                </a:lnTo>
                <a:lnTo>
                  <a:pt x="26883" y="39357"/>
                </a:lnTo>
                <a:lnTo>
                  <a:pt x="27843" y="41279"/>
                </a:lnTo>
                <a:lnTo>
                  <a:pt x="28803" y="42237"/>
                </a:lnTo>
                <a:lnTo>
                  <a:pt x="29763" y="43196"/>
                </a:lnTo>
                <a:lnTo>
                  <a:pt x="29763" y="46078"/>
                </a:lnTo>
                <a:lnTo>
                  <a:pt x="28803" y="48001"/>
                </a:lnTo>
                <a:lnTo>
                  <a:pt x="28803" y="48958"/>
                </a:lnTo>
                <a:lnTo>
                  <a:pt x="27843" y="49917"/>
                </a:lnTo>
                <a:lnTo>
                  <a:pt x="26883" y="50875"/>
                </a:lnTo>
                <a:lnTo>
                  <a:pt x="25923" y="51840"/>
                </a:lnTo>
                <a:lnTo>
                  <a:pt x="24963" y="52798"/>
                </a:lnTo>
                <a:lnTo>
                  <a:pt x="22082" y="52798"/>
                </a:lnTo>
                <a:lnTo>
                  <a:pt x="21122" y="53757"/>
                </a:lnTo>
                <a:lnTo>
                  <a:pt x="13441" y="53757"/>
                </a:lnTo>
                <a:lnTo>
                  <a:pt x="11521" y="52798"/>
                </a:lnTo>
                <a:lnTo>
                  <a:pt x="9601" y="52798"/>
                </a:lnTo>
                <a:lnTo>
                  <a:pt x="7680" y="51840"/>
                </a:lnTo>
                <a:lnTo>
                  <a:pt x="6720" y="50875"/>
                </a:lnTo>
                <a:lnTo>
                  <a:pt x="5760" y="50875"/>
                </a:lnTo>
                <a:lnTo>
                  <a:pt x="4800" y="49917"/>
                </a:lnTo>
                <a:lnTo>
                  <a:pt x="3840" y="48958"/>
                </a:lnTo>
                <a:lnTo>
                  <a:pt x="2880" y="48958"/>
                </a:lnTo>
                <a:lnTo>
                  <a:pt x="1920" y="48001"/>
                </a:lnTo>
                <a:lnTo>
                  <a:pt x="960" y="48001"/>
                </a:lnTo>
                <a:lnTo>
                  <a:pt x="960" y="48958"/>
                </a:lnTo>
                <a:lnTo>
                  <a:pt x="0" y="48958"/>
                </a:lnTo>
                <a:lnTo>
                  <a:pt x="0" y="56639"/>
                </a:lnTo>
                <a:lnTo>
                  <a:pt x="960" y="56639"/>
                </a:lnTo>
                <a:lnTo>
                  <a:pt x="960" y="57596"/>
                </a:lnTo>
                <a:lnTo>
                  <a:pt x="1920" y="57596"/>
                </a:lnTo>
                <a:lnTo>
                  <a:pt x="1920" y="58561"/>
                </a:lnTo>
                <a:lnTo>
                  <a:pt x="2880" y="58561"/>
                </a:lnTo>
                <a:lnTo>
                  <a:pt x="3840" y="59519"/>
                </a:lnTo>
                <a:lnTo>
                  <a:pt x="5760" y="59519"/>
                </a:lnTo>
                <a:lnTo>
                  <a:pt x="6720" y="60478"/>
                </a:lnTo>
                <a:lnTo>
                  <a:pt x="8641" y="60478"/>
                </a:lnTo>
                <a:lnTo>
                  <a:pt x="9601" y="61437"/>
                </a:lnTo>
                <a:lnTo>
                  <a:pt x="13441" y="61437"/>
                </a:lnTo>
                <a:lnTo>
                  <a:pt x="15361" y="62401"/>
                </a:lnTo>
                <a:lnTo>
                  <a:pt x="21122" y="62401"/>
                </a:lnTo>
                <a:lnTo>
                  <a:pt x="24002" y="61437"/>
                </a:lnTo>
                <a:lnTo>
                  <a:pt x="25923" y="60478"/>
                </a:lnTo>
                <a:lnTo>
                  <a:pt x="28803" y="60478"/>
                </a:lnTo>
                <a:lnTo>
                  <a:pt x="31683" y="58561"/>
                </a:lnTo>
                <a:lnTo>
                  <a:pt x="33604" y="57596"/>
                </a:lnTo>
                <a:lnTo>
                  <a:pt x="35524" y="55680"/>
                </a:lnTo>
                <a:lnTo>
                  <a:pt x="36469" y="53757"/>
                </a:lnTo>
                <a:lnTo>
                  <a:pt x="37444" y="51840"/>
                </a:lnTo>
                <a:lnTo>
                  <a:pt x="39349" y="48958"/>
                </a:lnTo>
                <a:lnTo>
                  <a:pt x="39349" y="39357"/>
                </a:lnTo>
                <a:lnTo>
                  <a:pt x="38404" y="37440"/>
                </a:lnTo>
                <a:lnTo>
                  <a:pt x="37444" y="36481"/>
                </a:lnTo>
                <a:lnTo>
                  <a:pt x="36469" y="34558"/>
                </a:lnTo>
                <a:lnTo>
                  <a:pt x="35524" y="33599"/>
                </a:lnTo>
                <a:lnTo>
                  <a:pt x="33604" y="31677"/>
                </a:lnTo>
                <a:lnTo>
                  <a:pt x="32628" y="30719"/>
                </a:lnTo>
                <a:lnTo>
                  <a:pt x="30723" y="29760"/>
                </a:lnTo>
                <a:lnTo>
                  <a:pt x="28803" y="28802"/>
                </a:lnTo>
                <a:lnTo>
                  <a:pt x="26883" y="28802"/>
                </a:lnTo>
                <a:lnTo>
                  <a:pt x="24963" y="27837"/>
                </a:lnTo>
                <a:lnTo>
                  <a:pt x="23042" y="26878"/>
                </a:lnTo>
                <a:lnTo>
                  <a:pt x="22082" y="25920"/>
                </a:lnTo>
                <a:lnTo>
                  <a:pt x="20162" y="25920"/>
                </a:lnTo>
                <a:lnTo>
                  <a:pt x="18242" y="24961"/>
                </a:lnTo>
                <a:lnTo>
                  <a:pt x="16322" y="23998"/>
                </a:lnTo>
                <a:lnTo>
                  <a:pt x="15361" y="23039"/>
                </a:lnTo>
                <a:lnTo>
                  <a:pt x="14401" y="23039"/>
                </a:lnTo>
                <a:lnTo>
                  <a:pt x="13441" y="22081"/>
                </a:lnTo>
                <a:lnTo>
                  <a:pt x="12481" y="20157"/>
                </a:lnTo>
                <a:lnTo>
                  <a:pt x="11521" y="19199"/>
                </a:lnTo>
                <a:lnTo>
                  <a:pt x="10561" y="18240"/>
                </a:lnTo>
                <a:lnTo>
                  <a:pt x="10561" y="15360"/>
                </a:lnTo>
                <a:lnTo>
                  <a:pt x="11521" y="14401"/>
                </a:lnTo>
                <a:lnTo>
                  <a:pt x="11521" y="13443"/>
                </a:lnTo>
                <a:lnTo>
                  <a:pt x="12481" y="12478"/>
                </a:lnTo>
                <a:lnTo>
                  <a:pt x="12481" y="11519"/>
                </a:lnTo>
                <a:lnTo>
                  <a:pt x="13441" y="10561"/>
                </a:lnTo>
                <a:lnTo>
                  <a:pt x="14401" y="9602"/>
                </a:lnTo>
                <a:lnTo>
                  <a:pt x="15361" y="9602"/>
                </a:lnTo>
                <a:lnTo>
                  <a:pt x="17282" y="8638"/>
                </a:lnTo>
                <a:lnTo>
                  <a:pt x="26883" y="8638"/>
                </a:lnTo>
                <a:lnTo>
                  <a:pt x="27843" y="9602"/>
                </a:lnTo>
                <a:lnTo>
                  <a:pt x="29763" y="9602"/>
                </a:lnTo>
                <a:lnTo>
                  <a:pt x="30723" y="10561"/>
                </a:lnTo>
                <a:lnTo>
                  <a:pt x="31683" y="11519"/>
                </a:lnTo>
                <a:lnTo>
                  <a:pt x="32628" y="11519"/>
                </a:lnTo>
                <a:lnTo>
                  <a:pt x="33604" y="12478"/>
                </a:lnTo>
                <a:lnTo>
                  <a:pt x="36469" y="12478"/>
                </a:lnTo>
                <a:lnTo>
                  <a:pt x="36469" y="47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9" name="object 639"/>
          <p:cNvSpPr/>
          <p:nvPr/>
        </p:nvSpPr>
        <p:spPr>
          <a:xfrm>
            <a:off x="2768787" y="8718506"/>
            <a:ext cx="46085" cy="87355"/>
          </a:xfrm>
          <a:custGeom>
            <a:avLst/>
            <a:gdLst/>
            <a:ahLst/>
            <a:cxnLst/>
            <a:rect l="l" t="t" r="r" b="b"/>
            <a:pathLst>
              <a:path w="46085" h="87355">
                <a:moveTo>
                  <a:pt x="7680" y="87355"/>
                </a:moveTo>
                <a:lnTo>
                  <a:pt x="7680" y="86397"/>
                </a:lnTo>
                <a:lnTo>
                  <a:pt x="9601" y="86397"/>
                </a:lnTo>
                <a:lnTo>
                  <a:pt x="9601" y="53756"/>
                </a:lnTo>
                <a:lnTo>
                  <a:pt x="33604" y="85438"/>
                </a:lnTo>
                <a:lnTo>
                  <a:pt x="34564" y="85438"/>
                </a:lnTo>
                <a:lnTo>
                  <a:pt x="34564" y="86397"/>
                </a:lnTo>
                <a:lnTo>
                  <a:pt x="36484" y="86397"/>
                </a:lnTo>
                <a:lnTo>
                  <a:pt x="36484" y="87355"/>
                </a:lnTo>
                <a:lnTo>
                  <a:pt x="43205" y="87355"/>
                </a:lnTo>
                <a:lnTo>
                  <a:pt x="44165" y="86397"/>
                </a:lnTo>
                <a:lnTo>
                  <a:pt x="45125" y="86397"/>
                </a:lnTo>
                <a:lnTo>
                  <a:pt x="46085" y="85438"/>
                </a:lnTo>
                <a:lnTo>
                  <a:pt x="46085" y="84479"/>
                </a:lnTo>
                <a:lnTo>
                  <a:pt x="45125" y="83515"/>
                </a:lnTo>
                <a:lnTo>
                  <a:pt x="45125" y="82558"/>
                </a:lnTo>
                <a:lnTo>
                  <a:pt x="44165" y="82558"/>
                </a:lnTo>
                <a:lnTo>
                  <a:pt x="21122" y="52797"/>
                </a:lnTo>
                <a:lnTo>
                  <a:pt x="41285" y="32641"/>
                </a:lnTo>
                <a:lnTo>
                  <a:pt x="42245" y="31682"/>
                </a:lnTo>
                <a:lnTo>
                  <a:pt x="43205" y="30717"/>
                </a:lnTo>
                <a:lnTo>
                  <a:pt x="43205" y="27835"/>
                </a:lnTo>
                <a:lnTo>
                  <a:pt x="42245" y="27835"/>
                </a:lnTo>
                <a:lnTo>
                  <a:pt x="41285" y="26877"/>
                </a:lnTo>
                <a:lnTo>
                  <a:pt x="35524" y="26877"/>
                </a:lnTo>
                <a:lnTo>
                  <a:pt x="34564" y="27835"/>
                </a:lnTo>
                <a:lnTo>
                  <a:pt x="32644" y="27835"/>
                </a:lnTo>
                <a:lnTo>
                  <a:pt x="32644" y="28800"/>
                </a:lnTo>
                <a:lnTo>
                  <a:pt x="31683" y="28800"/>
                </a:lnTo>
                <a:lnTo>
                  <a:pt x="30723" y="29759"/>
                </a:lnTo>
                <a:lnTo>
                  <a:pt x="9601" y="52797"/>
                </a:lnTo>
                <a:lnTo>
                  <a:pt x="9601" y="958"/>
                </a:lnTo>
                <a:lnTo>
                  <a:pt x="8641" y="958"/>
                </a:lnTo>
                <a:lnTo>
                  <a:pt x="8641" y="0"/>
                </a:lnTo>
                <a:lnTo>
                  <a:pt x="960" y="0"/>
                </a:lnTo>
                <a:lnTo>
                  <a:pt x="960" y="958"/>
                </a:lnTo>
                <a:lnTo>
                  <a:pt x="0" y="958"/>
                </a:lnTo>
                <a:lnTo>
                  <a:pt x="0" y="86397"/>
                </a:lnTo>
                <a:lnTo>
                  <a:pt x="960" y="86397"/>
                </a:lnTo>
                <a:lnTo>
                  <a:pt x="1920" y="87355"/>
                </a:lnTo>
                <a:lnTo>
                  <a:pt x="7680" y="873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0" name="object 640"/>
          <p:cNvSpPr/>
          <p:nvPr/>
        </p:nvSpPr>
        <p:spPr>
          <a:xfrm>
            <a:off x="2847517" y="8724269"/>
            <a:ext cx="70073" cy="81593"/>
          </a:xfrm>
          <a:custGeom>
            <a:avLst/>
            <a:gdLst/>
            <a:ahLst/>
            <a:cxnLst/>
            <a:rect l="l" t="t" r="r" b="b"/>
            <a:pathLst>
              <a:path w="70073" h="81593">
                <a:moveTo>
                  <a:pt x="40309" y="0"/>
                </a:moveTo>
                <a:lnTo>
                  <a:pt x="34549" y="0"/>
                </a:lnTo>
                <a:lnTo>
                  <a:pt x="34549" y="11519"/>
                </a:lnTo>
                <a:lnTo>
                  <a:pt x="48950" y="50875"/>
                </a:lnTo>
                <a:lnTo>
                  <a:pt x="20147" y="50875"/>
                </a:lnTo>
                <a:lnTo>
                  <a:pt x="18227" y="59513"/>
                </a:lnTo>
                <a:lnTo>
                  <a:pt x="51831" y="59513"/>
                </a:lnTo>
                <a:lnTo>
                  <a:pt x="58552" y="79676"/>
                </a:lnTo>
                <a:lnTo>
                  <a:pt x="58552" y="80634"/>
                </a:lnTo>
                <a:lnTo>
                  <a:pt x="60472" y="80634"/>
                </a:lnTo>
                <a:lnTo>
                  <a:pt x="60472" y="81593"/>
                </a:lnTo>
                <a:lnTo>
                  <a:pt x="67193" y="81593"/>
                </a:lnTo>
                <a:lnTo>
                  <a:pt x="68153" y="80634"/>
                </a:lnTo>
                <a:lnTo>
                  <a:pt x="70073" y="80634"/>
                </a:lnTo>
                <a:lnTo>
                  <a:pt x="70073" y="78717"/>
                </a:lnTo>
                <a:lnTo>
                  <a:pt x="69113" y="77752"/>
                </a:lnTo>
                <a:lnTo>
                  <a:pt x="69113" y="76795"/>
                </a:lnTo>
                <a:lnTo>
                  <a:pt x="42230" y="1917"/>
                </a:lnTo>
                <a:lnTo>
                  <a:pt x="41269" y="958"/>
                </a:lnTo>
                <a:lnTo>
                  <a:pt x="40309" y="958"/>
                </a:lnTo>
                <a:lnTo>
                  <a:pt x="40309" y="0"/>
                </a:lnTo>
                <a:close/>
              </a:path>
              <a:path w="70073" h="81593">
                <a:moveTo>
                  <a:pt x="11506" y="78717"/>
                </a:moveTo>
                <a:lnTo>
                  <a:pt x="18227" y="59513"/>
                </a:lnTo>
                <a:lnTo>
                  <a:pt x="20147" y="50875"/>
                </a:lnTo>
                <a:lnTo>
                  <a:pt x="34549" y="11519"/>
                </a:lnTo>
                <a:lnTo>
                  <a:pt x="34549" y="0"/>
                </a:lnTo>
                <a:lnTo>
                  <a:pt x="29748" y="0"/>
                </a:lnTo>
                <a:lnTo>
                  <a:pt x="28788" y="958"/>
                </a:lnTo>
                <a:lnTo>
                  <a:pt x="27828" y="1917"/>
                </a:lnTo>
                <a:lnTo>
                  <a:pt x="944" y="76795"/>
                </a:lnTo>
                <a:lnTo>
                  <a:pt x="0" y="77752"/>
                </a:lnTo>
                <a:lnTo>
                  <a:pt x="0" y="80634"/>
                </a:lnTo>
                <a:lnTo>
                  <a:pt x="1920" y="80634"/>
                </a:lnTo>
                <a:lnTo>
                  <a:pt x="1920" y="81593"/>
                </a:lnTo>
                <a:lnTo>
                  <a:pt x="7665" y="81593"/>
                </a:lnTo>
                <a:lnTo>
                  <a:pt x="8625" y="80634"/>
                </a:lnTo>
                <a:lnTo>
                  <a:pt x="10561" y="80634"/>
                </a:lnTo>
                <a:lnTo>
                  <a:pt x="10561" y="79676"/>
                </a:lnTo>
                <a:lnTo>
                  <a:pt x="11506" y="79676"/>
                </a:lnTo>
                <a:lnTo>
                  <a:pt x="11506" y="78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1" name="object 641"/>
          <p:cNvSpPr/>
          <p:nvPr/>
        </p:nvSpPr>
        <p:spPr>
          <a:xfrm>
            <a:off x="3108624" y="8713707"/>
            <a:ext cx="156469" cy="70075"/>
          </a:xfrm>
          <a:custGeom>
            <a:avLst/>
            <a:gdLst/>
            <a:ahLst/>
            <a:cxnLst/>
            <a:rect l="l" t="t" r="r" b="b"/>
            <a:pathLst>
              <a:path w="156469" h="70075">
                <a:moveTo>
                  <a:pt x="156469" y="34558"/>
                </a:moveTo>
                <a:lnTo>
                  <a:pt x="86395" y="0"/>
                </a:lnTo>
                <a:lnTo>
                  <a:pt x="86395" y="30717"/>
                </a:lnTo>
                <a:lnTo>
                  <a:pt x="95036" y="30717"/>
                </a:lnTo>
                <a:lnTo>
                  <a:pt x="96956" y="32634"/>
                </a:lnTo>
                <a:lnTo>
                  <a:pt x="96956" y="36481"/>
                </a:lnTo>
                <a:lnTo>
                  <a:pt x="95036" y="38398"/>
                </a:lnTo>
                <a:lnTo>
                  <a:pt x="86395" y="38398"/>
                </a:lnTo>
                <a:lnTo>
                  <a:pt x="86395" y="70075"/>
                </a:lnTo>
                <a:lnTo>
                  <a:pt x="156469" y="34558"/>
                </a:lnTo>
                <a:close/>
              </a:path>
              <a:path w="156469" h="70075">
                <a:moveTo>
                  <a:pt x="0" y="32634"/>
                </a:moveTo>
                <a:lnTo>
                  <a:pt x="0" y="36481"/>
                </a:lnTo>
                <a:lnTo>
                  <a:pt x="1920" y="38398"/>
                </a:lnTo>
                <a:lnTo>
                  <a:pt x="86395" y="38398"/>
                </a:lnTo>
                <a:lnTo>
                  <a:pt x="86395" y="30717"/>
                </a:lnTo>
                <a:lnTo>
                  <a:pt x="1920" y="30717"/>
                </a:lnTo>
                <a:lnTo>
                  <a:pt x="0" y="32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2" name="object 642"/>
          <p:cNvSpPr/>
          <p:nvPr/>
        </p:nvSpPr>
        <p:spPr>
          <a:xfrm>
            <a:off x="3107664" y="8712749"/>
            <a:ext cx="158389" cy="71033"/>
          </a:xfrm>
          <a:custGeom>
            <a:avLst/>
            <a:gdLst/>
            <a:ahLst/>
            <a:cxnLst/>
            <a:rect l="l" t="t" r="r" b="b"/>
            <a:pathLst>
              <a:path w="158389" h="71033">
                <a:moveTo>
                  <a:pt x="95996" y="32634"/>
                </a:moveTo>
                <a:lnTo>
                  <a:pt x="95036" y="32634"/>
                </a:lnTo>
                <a:lnTo>
                  <a:pt x="95996" y="33593"/>
                </a:lnTo>
                <a:lnTo>
                  <a:pt x="96956" y="34558"/>
                </a:lnTo>
                <a:lnTo>
                  <a:pt x="95996" y="32634"/>
                </a:lnTo>
                <a:close/>
              </a:path>
              <a:path w="158389" h="71033">
                <a:moveTo>
                  <a:pt x="960" y="37440"/>
                </a:moveTo>
                <a:lnTo>
                  <a:pt x="0" y="38398"/>
                </a:lnTo>
                <a:lnTo>
                  <a:pt x="4800" y="39357"/>
                </a:lnTo>
                <a:lnTo>
                  <a:pt x="2880" y="38398"/>
                </a:lnTo>
                <a:lnTo>
                  <a:pt x="1920" y="37440"/>
                </a:lnTo>
                <a:lnTo>
                  <a:pt x="960" y="33593"/>
                </a:lnTo>
                <a:lnTo>
                  <a:pt x="960" y="37440"/>
                </a:lnTo>
                <a:close/>
              </a:path>
              <a:path w="158389" h="71033">
                <a:moveTo>
                  <a:pt x="158389" y="35516"/>
                </a:moveTo>
                <a:lnTo>
                  <a:pt x="87355" y="0"/>
                </a:lnTo>
                <a:lnTo>
                  <a:pt x="157429" y="35516"/>
                </a:lnTo>
                <a:lnTo>
                  <a:pt x="158389" y="36475"/>
                </a:lnTo>
                <a:lnTo>
                  <a:pt x="158389" y="35516"/>
                </a:lnTo>
                <a:close/>
              </a:path>
              <a:path w="158389" h="71033">
                <a:moveTo>
                  <a:pt x="87355" y="70075"/>
                </a:moveTo>
                <a:lnTo>
                  <a:pt x="157429" y="36475"/>
                </a:lnTo>
                <a:lnTo>
                  <a:pt x="156470" y="35989"/>
                </a:lnTo>
                <a:lnTo>
                  <a:pt x="87355" y="70075"/>
                </a:lnTo>
                <a:close/>
              </a:path>
              <a:path w="158389" h="71033">
                <a:moveTo>
                  <a:pt x="87355" y="71033"/>
                </a:moveTo>
                <a:lnTo>
                  <a:pt x="158389" y="36475"/>
                </a:lnTo>
                <a:lnTo>
                  <a:pt x="157429" y="35516"/>
                </a:lnTo>
                <a:lnTo>
                  <a:pt x="87355" y="0"/>
                </a:lnTo>
                <a:lnTo>
                  <a:pt x="87355" y="31676"/>
                </a:lnTo>
                <a:lnTo>
                  <a:pt x="87355" y="958"/>
                </a:lnTo>
                <a:lnTo>
                  <a:pt x="156470" y="35989"/>
                </a:lnTo>
                <a:lnTo>
                  <a:pt x="157429" y="36475"/>
                </a:lnTo>
                <a:lnTo>
                  <a:pt x="87355" y="70075"/>
                </a:lnTo>
                <a:lnTo>
                  <a:pt x="87355" y="39357"/>
                </a:lnTo>
                <a:lnTo>
                  <a:pt x="95996" y="39357"/>
                </a:lnTo>
                <a:lnTo>
                  <a:pt x="96956" y="38398"/>
                </a:lnTo>
                <a:lnTo>
                  <a:pt x="95996" y="38398"/>
                </a:lnTo>
                <a:lnTo>
                  <a:pt x="95996" y="37440"/>
                </a:lnTo>
                <a:lnTo>
                  <a:pt x="95036" y="38398"/>
                </a:lnTo>
                <a:lnTo>
                  <a:pt x="3840" y="38398"/>
                </a:lnTo>
                <a:lnTo>
                  <a:pt x="2561" y="37760"/>
                </a:lnTo>
                <a:lnTo>
                  <a:pt x="1920" y="36475"/>
                </a:lnTo>
                <a:lnTo>
                  <a:pt x="1920" y="34558"/>
                </a:lnTo>
                <a:lnTo>
                  <a:pt x="2880" y="33593"/>
                </a:lnTo>
                <a:lnTo>
                  <a:pt x="1920" y="33593"/>
                </a:lnTo>
                <a:lnTo>
                  <a:pt x="3840" y="32634"/>
                </a:lnTo>
                <a:lnTo>
                  <a:pt x="2880" y="31676"/>
                </a:lnTo>
                <a:lnTo>
                  <a:pt x="1920" y="32634"/>
                </a:lnTo>
                <a:lnTo>
                  <a:pt x="960" y="33593"/>
                </a:lnTo>
                <a:lnTo>
                  <a:pt x="1920" y="37440"/>
                </a:lnTo>
                <a:lnTo>
                  <a:pt x="2880" y="38398"/>
                </a:lnTo>
                <a:lnTo>
                  <a:pt x="4800" y="39357"/>
                </a:lnTo>
                <a:lnTo>
                  <a:pt x="86395" y="39357"/>
                </a:lnTo>
                <a:lnTo>
                  <a:pt x="86395" y="71033"/>
                </a:lnTo>
                <a:lnTo>
                  <a:pt x="87355" y="71033"/>
                </a:lnTo>
                <a:close/>
              </a:path>
              <a:path w="158389" h="71033">
                <a:moveTo>
                  <a:pt x="95036" y="32634"/>
                </a:moveTo>
                <a:lnTo>
                  <a:pt x="95996" y="32634"/>
                </a:lnTo>
                <a:lnTo>
                  <a:pt x="96956" y="34558"/>
                </a:lnTo>
                <a:lnTo>
                  <a:pt x="96956" y="37440"/>
                </a:lnTo>
                <a:lnTo>
                  <a:pt x="96956" y="36475"/>
                </a:lnTo>
                <a:lnTo>
                  <a:pt x="95996" y="38398"/>
                </a:lnTo>
                <a:lnTo>
                  <a:pt x="96956" y="38398"/>
                </a:lnTo>
                <a:lnTo>
                  <a:pt x="97917" y="37440"/>
                </a:lnTo>
                <a:lnTo>
                  <a:pt x="97917" y="33593"/>
                </a:lnTo>
                <a:lnTo>
                  <a:pt x="96956" y="32634"/>
                </a:lnTo>
                <a:lnTo>
                  <a:pt x="95996" y="31676"/>
                </a:lnTo>
                <a:lnTo>
                  <a:pt x="87355" y="31676"/>
                </a:lnTo>
                <a:lnTo>
                  <a:pt x="87355" y="0"/>
                </a:lnTo>
                <a:lnTo>
                  <a:pt x="86395" y="958"/>
                </a:lnTo>
                <a:lnTo>
                  <a:pt x="86395" y="31676"/>
                </a:lnTo>
                <a:lnTo>
                  <a:pt x="2880" y="31676"/>
                </a:lnTo>
                <a:lnTo>
                  <a:pt x="3840" y="32634"/>
                </a:lnTo>
                <a:lnTo>
                  <a:pt x="86395" y="32634"/>
                </a:lnTo>
                <a:lnTo>
                  <a:pt x="86395" y="38398"/>
                </a:lnTo>
                <a:lnTo>
                  <a:pt x="87355" y="38398"/>
                </a:lnTo>
                <a:lnTo>
                  <a:pt x="87355" y="32634"/>
                </a:lnTo>
                <a:lnTo>
                  <a:pt x="95036" y="32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3" name="object 643"/>
          <p:cNvSpPr/>
          <p:nvPr/>
        </p:nvSpPr>
        <p:spPr>
          <a:xfrm>
            <a:off x="1630268" y="9199453"/>
            <a:ext cx="41285" cy="80634"/>
          </a:xfrm>
          <a:custGeom>
            <a:avLst/>
            <a:gdLst/>
            <a:ahLst/>
            <a:cxnLst/>
            <a:rect l="l" t="t" r="r" b="b"/>
            <a:pathLst>
              <a:path w="41285" h="80634">
                <a:moveTo>
                  <a:pt x="41285" y="71996"/>
                </a:moveTo>
                <a:lnTo>
                  <a:pt x="40325" y="71996"/>
                </a:lnTo>
                <a:lnTo>
                  <a:pt x="40325" y="71038"/>
                </a:lnTo>
                <a:lnTo>
                  <a:pt x="10561" y="71038"/>
                </a:lnTo>
                <a:lnTo>
                  <a:pt x="10561" y="958"/>
                </a:lnTo>
                <a:lnTo>
                  <a:pt x="9601" y="0"/>
                </a:lnTo>
                <a:lnTo>
                  <a:pt x="960" y="0"/>
                </a:lnTo>
                <a:lnTo>
                  <a:pt x="0" y="958"/>
                </a:lnTo>
                <a:lnTo>
                  <a:pt x="0" y="78717"/>
                </a:lnTo>
                <a:lnTo>
                  <a:pt x="960" y="79676"/>
                </a:lnTo>
                <a:lnTo>
                  <a:pt x="1920" y="80634"/>
                </a:lnTo>
                <a:lnTo>
                  <a:pt x="40325" y="80634"/>
                </a:lnTo>
                <a:lnTo>
                  <a:pt x="41285" y="79676"/>
                </a:lnTo>
                <a:lnTo>
                  <a:pt x="41285" y="71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4" name="object 644"/>
          <p:cNvSpPr/>
          <p:nvPr/>
        </p:nvSpPr>
        <p:spPr>
          <a:xfrm>
            <a:off x="1708983" y="9198495"/>
            <a:ext cx="18242" cy="79676"/>
          </a:xfrm>
          <a:custGeom>
            <a:avLst/>
            <a:gdLst/>
            <a:ahLst/>
            <a:cxnLst/>
            <a:rect l="l" t="t" r="r" b="b"/>
            <a:pathLst>
              <a:path w="18242" h="79676">
                <a:moveTo>
                  <a:pt x="960" y="67193"/>
                </a:moveTo>
                <a:lnTo>
                  <a:pt x="960" y="69114"/>
                </a:lnTo>
                <a:lnTo>
                  <a:pt x="1920" y="71032"/>
                </a:lnTo>
                <a:lnTo>
                  <a:pt x="2880" y="72955"/>
                </a:lnTo>
                <a:lnTo>
                  <a:pt x="3840" y="73913"/>
                </a:lnTo>
                <a:lnTo>
                  <a:pt x="5760" y="75837"/>
                </a:lnTo>
                <a:lnTo>
                  <a:pt x="7680" y="76794"/>
                </a:lnTo>
                <a:lnTo>
                  <a:pt x="8641" y="77752"/>
                </a:lnTo>
                <a:lnTo>
                  <a:pt x="10561" y="79676"/>
                </a:lnTo>
                <a:lnTo>
                  <a:pt x="10561" y="57596"/>
                </a:lnTo>
                <a:lnTo>
                  <a:pt x="11521" y="56637"/>
                </a:lnTo>
                <a:lnTo>
                  <a:pt x="11521" y="53756"/>
                </a:lnTo>
                <a:lnTo>
                  <a:pt x="12481" y="52797"/>
                </a:lnTo>
                <a:lnTo>
                  <a:pt x="13441" y="50875"/>
                </a:lnTo>
                <a:lnTo>
                  <a:pt x="14401" y="49917"/>
                </a:lnTo>
                <a:lnTo>
                  <a:pt x="15361" y="48958"/>
                </a:lnTo>
                <a:lnTo>
                  <a:pt x="16322" y="47035"/>
                </a:lnTo>
                <a:lnTo>
                  <a:pt x="18242" y="46076"/>
                </a:lnTo>
                <a:lnTo>
                  <a:pt x="18242" y="13435"/>
                </a:lnTo>
                <a:lnTo>
                  <a:pt x="17282" y="0"/>
                </a:lnTo>
                <a:lnTo>
                  <a:pt x="14401" y="1917"/>
                </a:lnTo>
                <a:lnTo>
                  <a:pt x="12481" y="2875"/>
                </a:lnTo>
                <a:lnTo>
                  <a:pt x="10561" y="4797"/>
                </a:lnTo>
                <a:lnTo>
                  <a:pt x="9601" y="6714"/>
                </a:lnTo>
                <a:lnTo>
                  <a:pt x="8641" y="9596"/>
                </a:lnTo>
                <a:lnTo>
                  <a:pt x="7680" y="11518"/>
                </a:lnTo>
                <a:lnTo>
                  <a:pt x="7680" y="23038"/>
                </a:lnTo>
                <a:lnTo>
                  <a:pt x="8641" y="23996"/>
                </a:lnTo>
                <a:lnTo>
                  <a:pt x="9601" y="25914"/>
                </a:lnTo>
                <a:lnTo>
                  <a:pt x="10561" y="26878"/>
                </a:lnTo>
                <a:lnTo>
                  <a:pt x="11521" y="28794"/>
                </a:lnTo>
                <a:lnTo>
                  <a:pt x="12481" y="30717"/>
                </a:lnTo>
                <a:lnTo>
                  <a:pt x="13441" y="32634"/>
                </a:lnTo>
                <a:lnTo>
                  <a:pt x="15361" y="34558"/>
                </a:lnTo>
                <a:lnTo>
                  <a:pt x="16322" y="36473"/>
                </a:lnTo>
                <a:lnTo>
                  <a:pt x="13441" y="38397"/>
                </a:lnTo>
                <a:lnTo>
                  <a:pt x="10561" y="40314"/>
                </a:lnTo>
                <a:lnTo>
                  <a:pt x="8641" y="42237"/>
                </a:lnTo>
                <a:lnTo>
                  <a:pt x="6720" y="44153"/>
                </a:lnTo>
                <a:lnTo>
                  <a:pt x="4800" y="46076"/>
                </a:lnTo>
                <a:lnTo>
                  <a:pt x="3840" y="47993"/>
                </a:lnTo>
                <a:lnTo>
                  <a:pt x="1920" y="49917"/>
                </a:lnTo>
                <a:lnTo>
                  <a:pt x="960" y="51834"/>
                </a:lnTo>
                <a:lnTo>
                  <a:pt x="960" y="53756"/>
                </a:lnTo>
                <a:lnTo>
                  <a:pt x="0" y="55673"/>
                </a:lnTo>
                <a:lnTo>
                  <a:pt x="0" y="65275"/>
                </a:lnTo>
                <a:lnTo>
                  <a:pt x="960" y="67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5" name="object 645"/>
          <p:cNvSpPr/>
          <p:nvPr/>
        </p:nvSpPr>
        <p:spPr>
          <a:xfrm>
            <a:off x="1719544" y="9195613"/>
            <a:ext cx="64328" cy="85433"/>
          </a:xfrm>
          <a:custGeom>
            <a:avLst/>
            <a:gdLst/>
            <a:ahLst/>
            <a:cxnLst/>
            <a:rect l="l" t="t" r="r" b="b"/>
            <a:pathLst>
              <a:path w="64328" h="85433">
                <a:moveTo>
                  <a:pt x="45125" y="77754"/>
                </a:moveTo>
                <a:lnTo>
                  <a:pt x="47045" y="79676"/>
                </a:lnTo>
                <a:lnTo>
                  <a:pt x="48966" y="80634"/>
                </a:lnTo>
                <a:lnTo>
                  <a:pt x="49926" y="81593"/>
                </a:lnTo>
                <a:lnTo>
                  <a:pt x="51831" y="82558"/>
                </a:lnTo>
                <a:lnTo>
                  <a:pt x="52806" y="83516"/>
                </a:lnTo>
                <a:lnTo>
                  <a:pt x="54711" y="84475"/>
                </a:lnTo>
                <a:lnTo>
                  <a:pt x="55671" y="84475"/>
                </a:lnTo>
                <a:lnTo>
                  <a:pt x="56647" y="85433"/>
                </a:lnTo>
                <a:lnTo>
                  <a:pt x="62392" y="85433"/>
                </a:lnTo>
                <a:lnTo>
                  <a:pt x="63352" y="84475"/>
                </a:lnTo>
                <a:lnTo>
                  <a:pt x="64328" y="84475"/>
                </a:lnTo>
                <a:lnTo>
                  <a:pt x="64328" y="77754"/>
                </a:lnTo>
                <a:lnTo>
                  <a:pt x="63352" y="76795"/>
                </a:lnTo>
                <a:lnTo>
                  <a:pt x="60487" y="76795"/>
                </a:lnTo>
                <a:lnTo>
                  <a:pt x="59512" y="75837"/>
                </a:lnTo>
                <a:lnTo>
                  <a:pt x="58552" y="75837"/>
                </a:lnTo>
                <a:lnTo>
                  <a:pt x="57607" y="74878"/>
                </a:lnTo>
                <a:lnTo>
                  <a:pt x="56647" y="73914"/>
                </a:lnTo>
                <a:lnTo>
                  <a:pt x="55671" y="73914"/>
                </a:lnTo>
                <a:lnTo>
                  <a:pt x="53766" y="72955"/>
                </a:lnTo>
                <a:lnTo>
                  <a:pt x="52806" y="71996"/>
                </a:lnTo>
                <a:lnTo>
                  <a:pt x="50886" y="70075"/>
                </a:lnTo>
                <a:lnTo>
                  <a:pt x="48966" y="69116"/>
                </a:lnTo>
                <a:lnTo>
                  <a:pt x="49926" y="67199"/>
                </a:lnTo>
                <a:lnTo>
                  <a:pt x="50886" y="65275"/>
                </a:lnTo>
                <a:lnTo>
                  <a:pt x="52806" y="63358"/>
                </a:lnTo>
                <a:lnTo>
                  <a:pt x="53766" y="61437"/>
                </a:lnTo>
                <a:lnTo>
                  <a:pt x="54711" y="59519"/>
                </a:lnTo>
                <a:lnTo>
                  <a:pt x="54711" y="57596"/>
                </a:lnTo>
                <a:lnTo>
                  <a:pt x="55671" y="54716"/>
                </a:lnTo>
                <a:lnTo>
                  <a:pt x="55671" y="52798"/>
                </a:lnTo>
                <a:lnTo>
                  <a:pt x="56647" y="50875"/>
                </a:lnTo>
                <a:lnTo>
                  <a:pt x="56647" y="47999"/>
                </a:lnTo>
                <a:lnTo>
                  <a:pt x="57607" y="46078"/>
                </a:lnTo>
                <a:lnTo>
                  <a:pt x="57607" y="41279"/>
                </a:lnTo>
                <a:lnTo>
                  <a:pt x="56647" y="41279"/>
                </a:lnTo>
                <a:lnTo>
                  <a:pt x="56647" y="40314"/>
                </a:lnTo>
                <a:lnTo>
                  <a:pt x="47990" y="40314"/>
                </a:lnTo>
                <a:lnTo>
                  <a:pt x="47045" y="41279"/>
                </a:lnTo>
                <a:lnTo>
                  <a:pt x="47045" y="49917"/>
                </a:lnTo>
                <a:lnTo>
                  <a:pt x="46085" y="50875"/>
                </a:lnTo>
                <a:lnTo>
                  <a:pt x="46085" y="54716"/>
                </a:lnTo>
                <a:lnTo>
                  <a:pt x="45125" y="55679"/>
                </a:lnTo>
                <a:lnTo>
                  <a:pt x="44165" y="57596"/>
                </a:lnTo>
                <a:lnTo>
                  <a:pt x="44165" y="58555"/>
                </a:lnTo>
                <a:lnTo>
                  <a:pt x="43205" y="60478"/>
                </a:lnTo>
                <a:lnTo>
                  <a:pt x="42245" y="61437"/>
                </a:lnTo>
                <a:lnTo>
                  <a:pt x="41285" y="62395"/>
                </a:lnTo>
                <a:lnTo>
                  <a:pt x="39364" y="61437"/>
                </a:lnTo>
                <a:lnTo>
                  <a:pt x="37444" y="59519"/>
                </a:lnTo>
                <a:lnTo>
                  <a:pt x="35524" y="57596"/>
                </a:lnTo>
                <a:lnTo>
                  <a:pt x="34564" y="55679"/>
                </a:lnTo>
                <a:lnTo>
                  <a:pt x="32644" y="53757"/>
                </a:lnTo>
                <a:lnTo>
                  <a:pt x="30723" y="51840"/>
                </a:lnTo>
                <a:lnTo>
                  <a:pt x="28803" y="49917"/>
                </a:lnTo>
                <a:lnTo>
                  <a:pt x="26883" y="47999"/>
                </a:lnTo>
                <a:lnTo>
                  <a:pt x="24963" y="46078"/>
                </a:lnTo>
                <a:lnTo>
                  <a:pt x="24002" y="45119"/>
                </a:lnTo>
                <a:lnTo>
                  <a:pt x="22082" y="43196"/>
                </a:lnTo>
                <a:lnTo>
                  <a:pt x="21122" y="41279"/>
                </a:lnTo>
                <a:lnTo>
                  <a:pt x="24963" y="39355"/>
                </a:lnTo>
                <a:lnTo>
                  <a:pt x="27843" y="37440"/>
                </a:lnTo>
                <a:lnTo>
                  <a:pt x="30723" y="35516"/>
                </a:lnTo>
                <a:lnTo>
                  <a:pt x="33604" y="33599"/>
                </a:lnTo>
                <a:lnTo>
                  <a:pt x="35524" y="31676"/>
                </a:lnTo>
                <a:lnTo>
                  <a:pt x="37444" y="29760"/>
                </a:lnTo>
                <a:lnTo>
                  <a:pt x="39364" y="27837"/>
                </a:lnTo>
                <a:lnTo>
                  <a:pt x="40325" y="25920"/>
                </a:lnTo>
                <a:lnTo>
                  <a:pt x="41285" y="23996"/>
                </a:lnTo>
                <a:lnTo>
                  <a:pt x="42245" y="21116"/>
                </a:lnTo>
                <a:lnTo>
                  <a:pt x="42245" y="14400"/>
                </a:lnTo>
                <a:lnTo>
                  <a:pt x="41285" y="12478"/>
                </a:lnTo>
                <a:lnTo>
                  <a:pt x="41285" y="9596"/>
                </a:lnTo>
                <a:lnTo>
                  <a:pt x="40325" y="7679"/>
                </a:lnTo>
                <a:lnTo>
                  <a:pt x="38404" y="5757"/>
                </a:lnTo>
                <a:lnTo>
                  <a:pt x="36484" y="4799"/>
                </a:lnTo>
                <a:lnTo>
                  <a:pt x="35524" y="2881"/>
                </a:lnTo>
                <a:lnTo>
                  <a:pt x="32644" y="1917"/>
                </a:lnTo>
                <a:lnTo>
                  <a:pt x="29763" y="958"/>
                </a:lnTo>
                <a:lnTo>
                  <a:pt x="27843" y="958"/>
                </a:lnTo>
                <a:lnTo>
                  <a:pt x="24002" y="0"/>
                </a:lnTo>
                <a:lnTo>
                  <a:pt x="16322" y="0"/>
                </a:lnTo>
                <a:lnTo>
                  <a:pt x="12481" y="958"/>
                </a:lnTo>
                <a:lnTo>
                  <a:pt x="9601" y="1917"/>
                </a:lnTo>
                <a:lnTo>
                  <a:pt x="6720" y="2881"/>
                </a:lnTo>
                <a:lnTo>
                  <a:pt x="7680" y="16317"/>
                </a:lnTo>
                <a:lnTo>
                  <a:pt x="8641" y="15358"/>
                </a:lnTo>
                <a:lnTo>
                  <a:pt x="8641" y="13437"/>
                </a:lnTo>
                <a:lnTo>
                  <a:pt x="9601" y="12478"/>
                </a:lnTo>
                <a:lnTo>
                  <a:pt x="10561" y="11519"/>
                </a:lnTo>
                <a:lnTo>
                  <a:pt x="11521" y="10561"/>
                </a:lnTo>
                <a:lnTo>
                  <a:pt x="12481" y="9596"/>
                </a:lnTo>
                <a:lnTo>
                  <a:pt x="14401" y="9596"/>
                </a:lnTo>
                <a:lnTo>
                  <a:pt x="15361" y="8638"/>
                </a:lnTo>
                <a:lnTo>
                  <a:pt x="24002" y="8638"/>
                </a:lnTo>
                <a:lnTo>
                  <a:pt x="24963" y="9596"/>
                </a:lnTo>
                <a:lnTo>
                  <a:pt x="26883" y="9596"/>
                </a:lnTo>
                <a:lnTo>
                  <a:pt x="27843" y="10561"/>
                </a:lnTo>
                <a:lnTo>
                  <a:pt x="28803" y="11519"/>
                </a:lnTo>
                <a:lnTo>
                  <a:pt x="29763" y="12478"/>
                </a:lnTo>
                <a:lnTo>
                  <a:pt x="30723" y="13437"/>
                </a:lnTo>
                <a:lnTo>
                  <a:pt x="30723" y="15358"/>
                </a:lnTo>
                <a:lnTo>
                  <a:pt x="31683" y="16317"/>
                </a:lnTo>
                <a:lnTo>
                  <a:pt x="31683" y="19199"/>
                </a:lnTo>
                <a:lnTo>
                  <a:pt x="30723" y="21116"/>
                </a:lnTo>
                <a:lnTo>
                  <a:pt x="30723" y="22079"/>
                </a:lnTo>
                <a:lnTo>
                  <a:pt x="29763" y="23038"/>
                </a:lnTo>
                <a:lnTo>
                  <a:pt x="28803" y="24955"/>
                </a:lnTo>
                <a:lnTo>
                  <a:pt x="27843" y="25920"/>
                </a:lnTo>
                <a:lnTo>
                  <a:pt x="26883" y="27837"/>
                </a:lnTo>
                <a:lnTo>
                  <a:pt x="24963" y="28795"/>
                </a:lnTo>
                <a:lnTo>
                  <a:pt x="23042" y="29760"/>
                </a:lnTo>
                <a:lnTo>
                  <a:pt x="21122" y="31676"/>
                </a:lnTo>
                <a:lnTo>
                  <a:pt x="18242" y="33599"/>
                </a:lnTo>
                <a:lnTo>
                  <a:pt x="15361" y="34558"/>
                </a:lnTo>
                <a:lnTo>
                  <a:pt x="13441" y="32634"/>
                </a:lnTo>
                <a:lnTo>
                  <a:pt x="12481" y="31676"/>
                </a:lnTo>
                <a:lnTo>
                  <a:pt x="11521" y="29760"/>
                </a:lnTo>
                <a:lnTo>
                  <a:pt x="10561" y="28795"/>
                </a:lnTo>
                <a:lnTo>
                  <a:pt x="10561" y="26878"/>
                </a:lnTo>
                <a:lnTo>
                  <a:pt x="9601" y="25920"/>
                </a:lnTo>
                <a:lnTo>
                  <a:pt x="8641" y="24955"/>
                </a:lnTo>
                <a:lnTo>
                  <a:pt x="8641" y="23038"/>
                </a:lnTo>
                <a:lnTo>
                  <a:pt x="7680" y="22079"/>
                </a:lnTo>
                <a:lnTo>
                  <a:pt x="7680" y="48958"/>
                </a:lnTo>
                <a:lnTo>
                  <a:pt x="9601" y="47999"/>
                </a:lnTo>
                <a:lnTo>
                  <a:pt x="11521" y="46078"/>
                </a:lnTo>
                <a:lnTo>
                  <a:pt x="12481" y="47999"/>
                </a:lnTo>
                <a:lnTo>
                  <a:pt x="14401" y="49917"/>
                </a:lnTo>
                <a:lnTo>
                  <a:pt x="16322" y="51840"/>
                </a:lnTo>
                <a:lnTo>
                  <a:pt x="18242" y="53757"/>
                </a:lnTo>
                <a:lnTo>
                  <a:pt x="20162" y="56637"/>
                </a:lnTo>
                <a:lnTo>
                  <a:pt x="22082" y="58555"/>
                </a:lnTo>
                <a:lnTo>
                  <a:pt x="24002" y="60478"/>
                </a:lnTo>
                <a:lnTo>
                  <a:pt x="25923" y="62395"/>
                </a:lnTo>
                <a:lnTo>
                  <a:pt x="28803" y="64317"/>
                </a:lnTo>
                <a:lnTo>
                  <a:pt x="30723" y="66234"/>
                </a:lnTo>
                <a:lnTo>
                  <a:pt x="32644" y="68157"/>
                </a:lnTo>
                <a:lnTo>
                  <a:pt x="34564" y="70075"/>
                </a:lnTo>
                <a:lnTo>
                  <a:pt x="33604" y="71038"/>
                </a:lnTo>
                <a:lnTo>
                  <a:pt x="32644" y="71996"/>
                </a:lnTo>
                <a:lnTo>
                  <a:pt x="30723" y="72955"/>
                </a:lnTo>
                <a:lnTo>
                  <a:pt x="29763" y="73914"/>
                </a:lnTo>
                <a:lnTo>
                  <a:pt x="28803" y="73914"/>
                </a:lnTo>
                <a:lnTo>
                  <a:pt x="26883" y="74878"/>
                </a:lnTo>
                <a:lnTo>
                  <a:pt x="25923" y="75837"/>
                </a:lnTo>
                <a:lnTo>
                  <a:pt x="24002" y="75837"/>
                </a:lnTo>
                <a:lnTo>
                  <a:pt x="22082" y="76795"/>
                </a:lnTo>
                <a:lnTo>
                  <a:pt x="12481" y="76795"/>
                </a:lnTo>
                <a:lnTo>
                  <a:pt x="9601" y="75837"/>
                </a:lnTo>
                <a:lnTo>
                  <a:pt x="7680" y="74878"/>
                </a:lnTo>
                <a:lnTo>
                  <a:pt x="5760" y="73914"/>
                </a:lnTo>
                <a:lnTo>
                  <a:pt x="4800" y="72955"/>
                </a:lnTo>
                <a:lnTo>
                  <a:pt x="2880" y="71038"/>
                </a:lnTo>
                <a:lnTo>
                  <a:pt x="1920" y="70075"/>
                </a:lnTo>
                <a:lnTo>
                  <a:pt x="960" y="68157"/>
                </a:lnTo>
                <a:lnTo>
                  <a:pt x="960" y="66234"/>
                </a:lnTo>
                <a:lnTo>
                  <a:pt x="0" y="64317"/>
                </a:lnTo>
                <a:lnTo>
                  <a:pt x="0" y="82558"/>
                </a:lnTo>
                <a:lnTo>
                  <a:pt x="1920" y="82558"/>
                </a:lnTo>
                <a:lnTo>
                  <a:pt x="3840" y="83516"/>
                </a:lnTo>
                <a:lnTo>
                  <a:pt x="5760" y="84475"/>
                </a:lnTo>
                <a:lnTo>
                  <a:pt x="8641" y="84475"/>
                </a:lnTo>
                <a:lnTo>
                  <a:pt x="10561" y="85433"/>
                </a:lnTo>
                <a:lnTo>
                  <a:pt x="21122" y="85433"/>
                </a:lnTo>
                <a:lnTo>
                  <a:pt x="24002" y="84475"/>
                </a:lnTo>
                <a:lnTo>
                  <a:pt x="25923" y="84475"/>
                </a:lnTo>
                <a:lnTo>
                  <a:pt x="28803" y="83516"/>
                </a:lnTo>
                <a:lnTo>
                  <a:pt x="30723" y="82558"/>
                </a:lnTo>
                <a:lnTo>
                  <a:pt x="32644" y="82558"/>
                </a:lnTo>
                <a:lnTo>
                  <a:pt x="34564" y="80634"/>
                </a:lnTo>
                <a:lnTo>
                  <a:pt x="36484" y="79676"/>
                </a:lnTo>
                <a:lnTo>
                  <a:pt x="38404" y="78719"/>
                </a:lnTo>
                <a:lnTo>
                  <a:pt x="40325" y="77754"/>
                </a:lnTo>
                <a:lnTo>
                  <a:pt x="42245" y="75837"/>
                </a:lnTo>
                <a:lnTo>
                  <a:pt x="45125" y="777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6" name="object 646"/>
          <p:cNvSpPr/>
          <p:nvPr/>
        </p:nvSpPr>
        <p:spPr>
          <a:xfrm>
            <a:off x="1500675" y="9263771"/>
            <a:ext cx="282221" cy="147268"/>
          </a:xfrm>
          <a:custGeom>
            <a:avLst/>
            <a:gdLst/>
            <a:ahLst/>
            <a:cxnLst/>
            <a:rect l="l" t="t" r="r" b="b"/>
            <a:pathLst>
              <a:path w="282221" h="147268">
                <a:moveTo>
                  <a:pt x="282221" y="140154"/>
                </a:moveTo>
                <a:lnTo>
                  <a:pt x="268795" y="141113"/>
                </a:lnTo>
                <a:lnTo>
                  <a:pt x="256313" y="141113"/>
                </a:lnTo>
                <a:lnTo>
                  <a:pt x="242568" y="141096"/>
                </a:lnTo>
                <a:lnTo>
                  <a:pt x="228195" y="140461"/>
                </a:lnTo>
                <a:lnTo>
                  <a:pt x="213317" y="139194"/>
                </a:lnTo>
                <a:lnTo>
                  <a:pt x="198055" y="137282"/>
                </a:lnTo>
                <a:lnTo>
                  <a:pt x="182531" y="134709"/>
                </a:lnTo>
                <a:lnTo>
                  <a:pt x="166866" y="131464"/>
                </a:lnTo>
                <a:lnTo>
                  <a:pt x="151182" y="127531"/>
                </a:lnTo>
                <a:lnTo>
                  <a:pt x="135602" y="122898"/>
                </a:lnTo>
                <a:lnTo>
                  <a:pt x="120246" y="117551"/>
                </a:lnTo>
                <a:lnTo>
                  <a:pt x="105236" y="111476"/>
                </a:lnTo>
                <a:lnTo>
                  <a:pt x="90695" y="104659"/>
                </a:lnTo>
                <a:lnTo>
                  <a:pt x="76743" y="97087"/>
                </a:lnTo>
                <a:lnTo>
                  <a:pt x="63502" y="88746"/>
                </a:lnTo>
                <a:lnTo>
                  <a:pt x="51095" y="79623"/>
                </a:lnTo>
                <a:lnTo>
                  <a:pt x="39642" y="69703"/>
                </a:lnTo>
                <a:lnTo>
                  <a:pt x="29265" y="58973"/>
                </a:lnTo>
                <a:lnTo>
                  <a:pt x="20087" y="47419"/>
                </a:lnTo>
                <a:lnTo>
                  <a:pt x="12229" y="35028"/>
                </a:lnTo>
                <a:lnTo>
                  <a:pt x="5812" y="21786"/>
                </a:lnTo>
                <a:lnTo>
                  <a:pt x="958" y="7679"/>
                </a:lnTo>
                <a:lnTo>
                  <a:pt x="0" y="0"/>
                </a:lnTo>
                <a:lnTo>
                  <a:pt x="1495" y="24661"/>
                </a:lnTo>
                <a:lnTo>
                  <a:pt x="8486" y="38764"/>
                </a:lnTo>
                <a:lnTo>
                  <a:pt x="17003" y="51920"/>
                </a:lnTo>
                <a:lnTo>
                  <a:pt x="26917" y="64147"/>
                </a:lnTo>
                <a:lnTo>
                  <a:pt x="38098" y="75460"/>
                </a:lnTo>
                <a:lnTo>
                  <a:pt x="50417" y="85878"/>
                </a:lnTo>
                <a:lnTo>
                  <a:pt x="63744" y="95415"/>
                </a:lnTo>
                <a:lnTo>
                  <a:pt x="77949" y="104089"/>
                </a:lnTo>
                <a:lnTo>
                  <a:pt x="92904" y="111917"/>
                </a:lnTo>
                <a:lnTo>
                  <a:pt x="108477" y="118914"/>
                </a:lnTo>
                <a:lnTo>
                  <a:pt x="124540" y="125098"/>
                </a:lnTo>
                <a:lnTo>
                  <a:pt x="140963" y="130485"/>
                </a:lnTo>
                <a:lnTo>
                  <a:pt x="157617" y="135091"/>
                </a:lnTo>
                <a:lnTo>
                  <a:pt x="174371" y="138934"/>
                </a:lnTo>
                <a:lnTo>
                  <a:pt x="191097" y="142029"/>
                </a:lnTo>
                <a:lnTo>
                  <a:pt x="207664" y="144393"/>
                </a:lnTo>
                <a:lnTo>
                  <a:pt x="223943" y="146044"/>
                </a:lnTo>
                <a:lnTo>
                  <a:pt x="239804" y="146996"/>
                </a:lnTo>
                <a:lnTo>
                  <a:pt x="255118" y="147268"/>
                </a:lnTo>
                <a:lnTo>
                  <a:pt x="269755" y="146875"/>
                </a:lnTo>
                <a:lnTo>
                  <a:pt x="282221" y="1401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7" name="object 647"/>
          <p:cNvSpPr/>
          <p:nvPr/>
        </p:nvSpPr>
        <p:spPr>
          <a:xfrm>
            <a:off x="1829943" y="9199453"/>
            <a:ext cx="57591" cy="80634"/>
          </a:xfrm>
          <a:custGeom>
            <a:avLst/>
            <a:gdLst/>
            <a:ahLst/>
            <a:cxnLst/>
            <a:rect l="l" t="t" r="r" b="b"/>
            <a:pathLst>
              <a:path w="57591" h="80634">
                <a:moveTo>
                  <a:pt x="47030" y="78717"/>
                </a:moveTo>
                <a:lnTo>
                  <a:pt x="47030" y="79676"/>
                </a:lnTo>
                <a:lnTo>
                  <a:pt x="48006" y="80634"/>
                </a:lnTo>
                <a:lnTo>
                  <a:pt x="57591" y="80634"/>
                </a:lnTo>
                <a:lnTo>
                  <a:pt x="57591" y="0"/>
                </a:lnTo>
                <a:lnTo>
                  <a:pt x="48006" y="0"/>
                </a:lnTo>
                <a:lnTo>
                  <a:pt x="48006" y="958"/>
                </a:lnTo>
                <a:lnTo>
                  <a:pt x="47030" y="958"/>
                </a:lnTo>
                <a:lnTo>
                  <a:pt x="47030" y="33599"/>
                </a:lnTo>
                <a:lnTo>
                  <a:pt x="10561" y="33599"/>
                </a:lnTo>
                <a:lnTo>
                  <a:pt x="10561" y="958"/>
                </a:lnTo>
                <a:lnTo>
                  <a:pt x="9601" y="958"/>
                </a:lnTo>
                <a:lnTo>
                  <a:pt x="9601" y="0"/>
                </a:lnTo>
                <a:lnTo>
                  <a:pt x="0" y="0"/>
                </a:lnTo>
                <a:lnTo>
                  <a:pt x="0" y="80634"/>
                </a:lnTo>
                <a:lnTo>
                  <a:pt x="10561" y="80634"/>
                </a:lnTo>
                <a:lnTo>
                  <a:pt x="10561" y="43194"/>
                </a:lnTo>
                <a:lnTo>
                  <a:pt x="47030" y="43194"/>
                </a:lnTo>
                <a:lnTo>
                  <a:pt x="47030" y="78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8" name="object 648"/>
          <p:cNvSpPr/>
          <p:nvPr/>
        </p:nvSpPr>
        <p:spPr>
          <a:xfrm>
            <a:off x="1492995" y="9084254"/>
            <a:ext cx="526060" cy="326392"/>
          </a:xfrm>
          <a:custGeom>
            <a:avLst/>
            <a:gdLst/>
            <a:ahLst/>
            <a:cxnLst/>
            <a:rect l="l" t="t" r="r" b="b"/>
            <a:pathLst>
              <a:path w="526060" h="326392">
                <a:moveTo>
                  <a:pt x="303343" y="324468"/>
                </a:moveTo>
                <a:lnTo>
                  <a:pt x="316612" y="323143"/>
                </a:lnTo>
                <a:lnTo>
                  <a:pt x="330417" y="321176"/>
                </a:lnTo>
                <a:lnTo>
                  <a:pt x="344631" y="318560"/>
                </a:lnTo>
                <a:lnTo>
                  <a:pt x="359128" y="315286"/>
                </a:lnTo>
                <a:lnTo>
                  <a:pt x="373780" y="311347"/>
                </a:lnTo>
                <a:lnTo>
                  <a:pt x="388461" y="306734"/>
                </a:lnTo>
                <a:lnTo>
                  <a:pt x="403044" y="301441"/>
                </a:lnTo>
                <a:lnTo>
                  <a:pt x="417403" y="295458"/>
                </a:lnTo>
                <a:lnTo>
                  <a:pt x="431410" y="288778"/>
                </a:lnTo>
                <a:lnTo>
                  <a:pt x="444939" y="281394"/>
                </a:lnTo>
                <a:lnTo>
                  <a:pt x="457864" y="273297"/>
                </a:lnTo>
                <a:lnTo>
                  <a:pt x="470057" y="264479"/>
                </a:lnTo>
                <a:lnTo>
                  <a:pt x="481391" y="254932"/>
                </a:lnTo>
                <a:lnTo>
                  <a:pt x="491741" y="244649"/>
                </a:lnTo>
                <a:lnTo>
                  <a:pt x="500979" y="233621"/>
                </a:lnTo>
                <a:lnTo>
                  <a:pt x="508979" y="221841"/>
                </a:lnTo>
                <a:lnTo>
                  <a:pt x="515614" y="209300"/>
                </a:lnTo>
                <a:lnTo>
                  <a:pt x="520757" y="195991"/>
                </a:lnTo>
                <a:lnTo>
                  <a:pt x="524281" y="181906"/>
                </a:lnTo>
                <a:lnTo>
                  <a:pt x="526060" y="167038"/>
                </a:lnTo>
                <a:lnTo>
                  <a:pt x="526060" y="154554"/>
                </a:lnTo>
                <a:lnTo>
                  <a:pt x="521218" y="131926"/>
                </a:lnTo>
                <a:lnTo>
                  <a:pt x="515702" y="117881"/>
                </a:lnTo>
                <a:lnTo>
                  <a:pt x="508676" y="104725"/>
                </a:lnTo>
                <a:lnTo>
                  <a:pt x="500263" y="92441"/>
                </a:lnTo>
                <a:lnTo>
                  <a:pt x="490585" y="81012"/>
                </a:lnTo>
                <a:lnTo>
                  <a:pt x="479767" y="70422"/>
                </a:lnTo>
                <a:lnTo>
                  <a:pt x="467931" y="60655"/>
                </a:lnTo>
                <a:lnTo>
                  <a:pt x="455199" y="51692"/>
                </a:lnTo>
                <a:lnTo>
                  <a:pt x="441696" y="43519"/>
                </a:lnTo>
                <a:lnTo>
                  <a:pt x="427545" y="36119"/>
                </a:lnTo>
                <a:lnTo>
                  <a:pt x="412868" y="29474"/>
                </a:lnTo>
                <a:lnTo>
                  <a:pt x="397788" y="23569"/>
                </a:lnTo>
                <a:lnTo>
                  <a:pt x="382429" y="18386"/>
                </a:lnTo>
                <a:lnTo>
                  <a:pt x="366914" y="13910"/>
                </a:lnTo>
                <a:lnTo>
                  <a:pt x="351365" y="10124"/>
                </a:lnTo>
                <a:lnTo>
                  <a:pt x="335907" y="7011"/>
                </a:lnTo>
                <a:lnTo>
                  <a:pt x="320661" y="4554"/>
                </a:lnTo>
                <a:lnTo>
                  <a:pt x="305752" y="2737"/>
                </a:lnTo>
                <a:lnTo>
                  <a:pt x="291302" y="1544"/>
                </a:lnTo>
                <a:lnTo>
                  <a:pt x="277435" y="958"/>
                </a:lnTo>
                <a:lnTo>
                  <a:pt x="263033" y="0"/>
                </a:lnTo>
                <a:lnTo>
                  <a:pt x="250551" y="958"/>
                </a:lnTo>
                <a:lnTo>
                  <a:pt x="236793" y="1428"/>
                </a:lnTo>
                <a:lnTo>
                  <a:pt x="222388" y="2557"/>
                </a:lnTo>
                <a:lnTo>
                  <a:pt x="207467" y="4353"/>
                </a:lnTo>
                <a:lnTo>
                  <a:pt x="192162" y="6827"/>
                </a:lnTo>
                <a:lnTo>
                  <a:pt x="176604" y="9990"/>
                </a:lnTo>
                <a:lnTo>
                  <a:pt x="160923" y="13851"/>
                </a:lnTo>
                <a:lnTo>
                  <a:pt x="145251" y="18420"/>
                </a:lnTo>
                <a:lnTo>
                  <a:pt x="129718" y="23708"/>
                </a:lnTo>
                <a:lnTo>
                  <a:pt x="114456" y="29724"/>
                </a:lnTo>
                <a:lnTo>
                  <a:pt x="99596" y="36479"/>
                </a:lnTo>
                <a:lnTo>
                  <a:pt x="85268" y="43982"/>
                </a:lnTo>
                <a:lnTo>
                  <a:pt x="71605" y="52245"/>
                </a:lnTo>
                <a:lnTo>
                  <a:pt x="58736" y="61276"/>
                </a:lnTo>
                <a:lnTo>
                  <a:pt x="46793" y="71087"/>
                </a:lnTo>
                <a:lnTo>
                  <a:pt x="35907" y="81687"/>
                </a:lnTo>
                <a:lnTo>
                  <a:pt x="26209" y="93085"/>
                </a:lnTo>
                <a:lnTo>
                  <a:pt x="17830" y="105294"/>
                </a:lnTo>
                <a:lnTo>
                  <a:pt x="10901" y="118321"/>
                </a:lnTo>
                <a:lnTo>
                  <a:pt x="5553" y="132178"/>
                </a:lnTo>
                <a:lnTo>
                  <a:pt x="1917" y="146875"/>
                </a:lnTo>
                <a:lnTo>
                  <a:pt x="958" y="154554"/>
                </a:lnTo>
                <a:lnTo>
                  <a:pt x="958" y="159358"/>
                </a:lnTo>
                <a:lnTo>
                  <a:pt x="0" y="163199"/>
                </a:lnTo>
                <a:lnTo>
                  <a:pt x="958" y="167996"/>
                </a:lnTo>
                <a:lnTo>
                  <a:pt x="958" y="171837"/>
                </a:lnTo>
                <a:lnTo>
                  <a:pt x="1917" y="180475"/>
                </a:lnTo>
                <a:lnTo>
                  <a:pt x="3840" y="189113"/>
                </a:lnTo>
                <a:lnTo>
                  <a:pt x="9174" y="204178"/>
                </a:lnTo>
                <a:lnTo>
                  <a:pt x="7679" y="179516"/>
                </a:lnTo>
                <a:lnTo>
                  <a:pt x="6716" y="171837"/>
                </a:lnTo>
                <a:lnTo>
                  <a:pt x="6716" y="155513"/>
                </a:lnTo>
                <a:lnTo>
                  <a:pt x="11500" y="133014"/>
                </a:lnTo>
                <a:lnTo>
                  <a:pt x="17111" y="119077"/>
                </a:lnTo>
                <a:lnTo>
                  <a:pt x="24370" y="106008"/>
                </a:lnTo>
                <a:lnTo>
                  <a:pt x="33138" y="93799"/>
                </a:lnTo>
                <a:lnTo>
                  <a:pt x="43273" y="82435"/>
                </a:lnTo>
                <a:lnTo>
                  <a:pt x="54637" y="71908"/>
                </a:lnTo>
                <a:lnTo>
                  <a:pt x="67087" y="62203"/>
                </a:lnTo>
                <a:lnTo>
                  <a:pt x="80484" y="53311"/>
                </a:lnTo>
                <a:lnTo>
                  <a:pt x="94688" y="45220"/>
                </a:lnTo>
                <a:lnTo>
                  <a:pt x="109557" y="37917"/>
                </a:lnTo>
                <a:lnTo>
                  <a:pt x="124952" y="31393"/>
                </a:lnTo>
                <a:lnTo>
                  <a:pt x="140733" y="25634"/>
                </a:lnTo>
                <a:lnTo>
                  <a:pt x="156758" y="20630"/>
                </a:lnTo>
                <a:lnTo>
                  <a:pt x="172887" y="16369"/>
                </a:lnTo>
                <a:lnTo>
                  <a:pt x="188980" y="12839"/>
                </a:lnTo>
                <a:lnTo>
                  <a:pt x="204897" y="10030"/>
                </a:lnTo>
                <a:lnTo>
                  <a:pt x="220498" y="7929"/>
                </a:lnTo>
                <a:lnTo>
                  <a:pt x="235640" y="6525"/>
                </a:lnTo>
                <a:lnTo>
                  <a:pt x="250186" y="5806"/>
                </a:lnTo>
                <a:lnTo>
                  <a:pt x="263993" y="5762"/>
                </a:lnTo>
                <a:lnTo>
                  <a:pt x="276474" y="6720"/>
                </a:lnTo>
                <a:lnTo>
                  <a:pt x="289901" y="6720"/>
                </a:lnTo>
                <a:lnTo>
                  <a:pt x="303064" y="7608"/>
                </a:lnTo>
                <a:lnTo>
                  <a:pt x="316831" y="9124"/>
                </a:lnTo>
                <a:lnTo>
                  <a:pt x="331074" y="11280"/>
                </a:lnTo>
                <a:lnTo>
                  <a:pt x="345661" y="14085"/>
                </a:lnTo>
                <a:lnTo>
                  <a:pt x="360465" y="17550"/>
                </a:lnTo>
                <a:lnTo>
                  <a:pt x="375355" y="21685"/>
                </a:lnTo>
                <a:lnTo>
                  <a:pt x="390201" y="26499"/>
                </a:lnTo>
                <a:lnTo>
                  <a:pt x="404874" y="32002"/>
                </a:lnTo>
                <a:lnTo>
                  <a:pt x="419245" y="38206"/>
                </a:lnTo>
                <a:lnTo>
                  <a:pt x="433184" y="45119"/>
                </a:lnTo>
                <a:lnTo>
                  <a:pt x="446561" y="52752"/>
                </a:lnTo>
                <a:lnTo>
                  <a:pt x="459246" y="61116"/>
                </a:lnTo>
                <a:lnTo>
                  <a:pt x="471111" y="70219"/>
                </a:lnTo>
                <a:lnTo>
                  <a:pt x="482026" y="80073"/>
                </a:lnTo>
                <a:lnTo>
                  <a:pt x="491860" y="90687"/>
                </a:lnTo>
                <a:lnTo>
                  <a:pt x="500485" y="102071"/>
                </a:lnTo>
                <a:lnTo>
                  <a:pt x="507771" y="114236"/>
                </a:lnTo>
                <a:lnTo>
                  <a:pt x="513589" y="127191"/>
                </a:lnTo>
                <a:lnTo>
                  <a:pt x="517808" y="140947"/>
                </a:lnTo>
                <a:lnTo>
                  <a:pt x="520299" y="155513"/>
                </a:lnTo>
                <a:lnTo>
                  <a:pt x="520299" y="159358"/>
                </a:lnTo>
                <a:lnTo>
                  <a:pt x="521259" y="163199"/>
                </a:lnTo>
                <a:lnTo>
                  <a:pt x="520299" y="167038"/>
                </a:lnTo>
                <a:lnTo>
                  <a:pt x="520299" y="171837"/>
                </a:lnTo>
                <a:lnTo>
                  <a:pt x="517808" y="186273"/>
                </a:lnTo>
                <a:lnTo>
                  <a:pt x="513589" y="199925"/>
                </a:lnTo>
                <a:lnTo>
                  <a:pt x="507771" y="212799"/>
                </a:lnTo>
                <a:lnTo>
                  <a:pt x="500485" y="224903"/>
                </a:lnTo>
                <a:lnTo>
                  <a:pt x="491860" y="236244"/>
                </a:lnTo>
                <a:lnTo>
                  <a:pt x="482026" y="246828"/>
                </a:lnTo>
                <a:lnTo>
                  <a:pt x="471111" y="256664"/>
                </a:lnTo>
                <a:lnTo>
                  <a:pt x="459246" y="265758"/>
                </a:lnTo>
                <a:lnTo>
                  <a:pt x="446561" y="274118"/>
                </a:lnTo>
                <a:lnTo>
                  <a:pt x="433184" y="281751"/>
                </a:lnTo>
                <a:lnTo>
                  <a:pt x="419245" y="288664"/>
                </a:lnTo>
                <a:lnTo>
                  <a:pt x="404874" y="294864"/>
                </a:lnTo>
                <a:lnTo>
                  <a:pt x="390201" y="300359"/>
                </a:lnTo>
                <a:lnTo>
                  <a:pt x="375355" y="305155"/>
                </a:lnTo>
                <a:lnTo>
                  <a:pt x="360465" y="309260"/>
                </a:lnTo>
                <a:lnTo>
                  <a:pt x="345661" y="312681"/>
                </a:lnTo>
                <a:lnTo>
                  <a:pt x="331074" y="315426"/>
                </a:lnTo>
                <a:lnTo>
                  <a:pt x="316831" y="317501"/>
                </a:lnTo>
                <a:lnTo>
                  <a:pt x="303064" y="318913"/>
                </a:lnTo>
                <a:lnTo>
                  <a:pt x="289901" y="319671"/>
                </a:lnTo>
                <a:lnTo>
                  <a:pt x="277435" y="326392"/>
                </a:lnTo>
                <a:lnTo>
                  <a:pt x="289901" y="325433"/>
                </a:lnTo>
                <a:lnTo>
                  <a:pt x="303343" y="3244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9" name="object 649"/>
          <p:cNvSpPr/>
          <p:nvPr/>
        </p:nvSpPr>
        <p:spPr>
          <a:xfrm>
            <a:off x="1630268" y="9199453"/>
            <a:ext cx="41285" cy="80634"/>
          </a:xfrm>
          <a:custGeom>
            <a:avLst/>
            <a:gdLst/>
            <a:ahLst/>
            <a:cxnLst/>
            <a:rect l="l" t="t" r="r" b="b"/>
            <a:pathLst>
              <a:path w="41285" h="80634">
                <a:moveTo>
                  <a:pt x="41285" y="71996"/>
                </a:moveTo>
                <a:lnTo>
                  <a:pt x="40325" y="71996"/>
                </a:lnTo>
                <a:lnTo>
                  <a:pt x="40325" y="71038"/>
                </a:lnTo>
                <a:lnTo>
                  <a:pt x="10561" y="71038"/>
                </a:lnTo>
                <a:lnTo>
                  <a:pt x="10561" y="958"/>
                </a:lnTo>
                <a:lnTo>
                  <a:pt x="9601" y="0"/>
                </a:lnTo>
                <a:lnTo>
                  <a:pt x="960" y="0"/>
                </a:lnTo>
                <a:lnTo>
                  <a:pt x="0" y="958"/>
                </a:lnTo>
                <a:lnTo>
                  <a:pt x="0" y="78717"/>
                </a:lnTo>
                <a:lnTo>
                  <a:pt x="960" y="79676"/>
                </a:lnTo>
                <a:lnTo>
                  <a:pt x="1920" y="80634"/>
                </a:lnTo>
                <a:lnTo>
                  <a:pt x="40325" y="80634"/>
                </a:lnTo>
                <a:lnTo>
                  <a:pt x="41285" y="79676"/>
                </a:lnTo>
                <a:lnTo>
                  <a:pt x="41285" y="71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0" name="object 650"/>
          <p:cNvSpPr/>
          <p:nvPr/>
        </p:nvSpPr>
        <p:spPr>
          <a:xfrm>
            <a:off x="1708983" y="9198495"/>
            <a:ext cx="18242" cy="79676"/>
          </a:xfrm>
          <a:custGeom>
            <a:avLst/>
            <a:gdLst/>
            <a:ahLst/>
            <a:cxnLst/>
            <a:rect l="l" t="t" r="r" b="b"/>
            <a:pathLst>
              <a:path w="18242" h="79676">
                <a:moveTo>
                  <a:pt x="960" y="67193"/>
                </a:moveTo>
                <a:lnTo>
                  <a:pt x="960" y="69114"/>
                </a:lnTo>
                <a:lnTo>
                  <a:pt x="1920" y="71032"/>
                </a:lnTo>
                <a:lnTo>
                  <a:pt x="2880" y="72955"/>
                </a:lnTo>
                <a:lnTo>
                  <a:pt x="3840" y="73913"/>
                </a:lnTo>
                <a:lnTo>
                  <a:pt x="5760" y="75837"/>
                </a:lnTo>
                <a:lnTo>
                  <a:pt x="7680" y="76794"/>
                </a:lnTo>
                <a:lnTo>
                  <a:pt x="8641" y="77752"/>
                </a:lnTo>
                <a:lnTo>
                  <a:pt x="10561" y="79676"/>
                </a:lnTo>
                <a:lnTo>
                  <a:pt x="10561" y="57596"/>
                </a:lnTo>
                <a:lnTo>
                  <a:pt x="11521" y="56637"/>
                </a:lnTo>
                <a:lnTo>
                  <a:pt x="11521" y="53756"/>
                </a:lnTo>
                <a:lnTo>
                  <a:pt x="12481" y="52797"/>
                </a:lnTo>
                <a:lnTo>
                  <a:pt x="13441" y="50875"/>
                </a:lnTo>
                <a:lnTo>
                  <a:pt x="14401" y="49917"/>
                </a:lnTo>
                <a:lnTo>
                  <a:pt x="15361" y="48958"/>
                </a:lnTo>
                <a:lnTo>
                  <a:pt x="16322" y="47035"/>
                </a:lnTo>
                <a:lnTo>
                  <a:pt x="18242" y="46076"/>
                </a:lnTo>
                <a:lnTo>
                  <a:pt x="18242" y="13435"/>
                </a:lnTo>
                <a:lnTo>
                  <a:pt x="17282" y="0"/>
                </a:lnTo>
                <a:lnTo>
                  <a:pt x="14401" y="1917"/>
                </a:lnTo>
                <a:lnTo>
                  <a:pt x="12481" y="2875"/>
                </a:lnTo>
                <a:lnTo>
                  <a:pt x="10561" y="4797"/>
                </a:lnTo>
                <a:lnTo>
                  <a:pt x="9601" y="6714"/>
                </a:lnTo>
                <a:lnTo>
                  <a:pt x="8641" y="9596"/>
                </a:lnTo>
                <a:lnTo>
                  <a:pt x="7680" y="11518"/>
                </a:lnTo>
                <a:lnTo>
                  <a:pt x="7680" y="23038"/>
                </a:lnTo>
                <a:lnTo>
                  <a:pt x="8641" y="23996"/>
                </a:lnTo>
                <a:lnTo>
                  <a:pt x="9601" y="25914"/>
                </a:lnTo>
                <a:lnTo>
                  <a:pt x="10561" y="26878"/>
                </a:lnTo>
                <a:lnTo>
                  <a:pt x="11521" y="28794"/>
                </a:lnTo>
                <a:lnTo>
                  <a:pt x="12481" y="30717"/>
                </a:lnTo>
                <a:lnTo>
                  <a:pt x="13441" y="32634"/>
                </a:lnTo>
                <a:lnTo>
                  <a:pt x="15361" y="34558"/>
                </a:lnTo>
                <a:lnTo>
                  <a:pt x="16322" y="36473"/>
                </a:lnTo>
                <a:lnTo>
                  <a:pt x="13441" y="38397"/>
                </a:lnTo>
                <a:lnTo>
                  <a:pt x="10561" y="40314"/>
                </a:lnTo>
                <a:lnTo>
                  <a:pt x="8641" y="42237"/>
                </a:lnTo>
                <a:lnTo>
                  <a:pt x="6720" y="44153"/>
                </a:lnTo>
                <a:lnTo>
                  <a:pt x="4800" y="46076"/>
                </a:lnTo>
                <a:lnTo>
                  <a:pt x="3840" y="47993"/>
                </a:lnTo>
                <a:lnTo>
                  <a:pt x="1920" y="49917"/>
                </a:lnTo>
                <a:lnTo>
                  <a:pt x="960" y="51834"/>
                </a:lnTo>
                <a:lnTo>
                  <a:pt x="960" y="53756"/>
                </a:lnTo>
                <a:lnTo>
                  <a:pt x="0" y="55673"/>
                </a:lnTo>
                <a:lnTo>
                  <a:pt x="0" y="65275"/>
                </a:lnTo>
                <a:lnTo>
                  <a:pt x="960" y="67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1" name="object 651"/>
          <p:cNvSpPr/>
          <p:nvPr/>
        </p:nvSpPr>
        <p:spPr>
          <a:xfrm>
            <a:off x="1719544" y="9195613"/>
            <a:ext cx="64328" cy="85433"/>
          </a:xfrm>
          <a:custGeom>
            <a:avLst/>
            <a:gdLst/>
            <a:ahLst/>
            <a:cxnLst/>
            <a:rect l="l" t="t" r="r" b="b"/>
            <a:pathLst>
              <a:path w="64328" h="85433">
                <a:moveTo>
                  <a:pt x="45125" y="77754"/>
                </a:moveTo>
                <a:lnTo>
                  <a:pt x="47045" y="79676"/>
                </a:lnTo>
                <a:lnTo>
                  <a:pt x="48966" y="80634"/>
                </a:lnTo>
                <a:lnTo>
                  <a:pt x="49926" y="81593"/>
                </a:lnTo>
                <a:lnTo>
                  <a:pt x="51831" y="82558"/>
                </a:lnTo>
                <a:lnTo>
                  <a:pt x="52806" y="83516"/>
                </a:lnTo>
                <a:lnTo>
                  <a:pt x="54711" y="84475"/>
                </a:lnTo>
                <a:lnTo>
                  <a:pt x="55671" y="84475"/>
                </a:lnTo>
                <a:lnTo>
                  <a:pt x="56647" y="85433"/>
                </a:lnTo>
                <a:lnTo>
                  <a:pt x="62392" y="85433"/>
                </a:lnTo>
                <a:lnTo>
                  <a:pt x="63352" y="84475"/>
                </a:lnTo>
                <a:lnTo>
                  <a:pt x="64328" y="84475"/>
                </a:lnTo>
                <a:lnTo>
                  <a:pt x="64328" y="77754"/>
                </a:lnTo>
                <a:lnTo>
                  <a:pt x="63352" y="76795"/>
                </a:lnTo>
                <a:lnTo>
                  <a:pt x="60487" y="76795"/>
                </a:lnTo>
                <a:lnTo>
                  <a:pt x="59512" y="75837"/>
                </a:lnTo>
                <a:lnTo>
                  <a:pt x="58552" y="75837"/>
                </a:lnTo>
                <a:lnTo>
                  <a:pt x="57607" y="74878"/>
                </a:lnTo>
                <a:lnTo>
                  <a:pt x="56647" y="73914"/>
                </a:lnTo>
                <a:lnTo>
                  <a:pt x="55671" y="73914"/>
                </a:lnTo>
                <a:lnTo>
                  <a:pt x="53766" y="72955"/>
                </a:lnTo>
                <a:lnTo>
                  <a:pt x="52806" y="71996"/>
                </a:lnTo>
                <a:lnTo>
                  <a:pt x="50886" y="70075"/>
                </a:lnTo>
                <a:lnTo>
                  <a:pt x="48966" y="69116"/>
                </a:lnTo>
                <a:lnTo>
                  <a:pt x="49926" y="67199"/>
                </a:lnTo>
                <a:lnTo>
                  <a:pt x="50886" y="65275"/>
                </a:lnTo>
                <a:lnTo>
                  <a:pt x="52806" y="63358"/>
                </a:lnTo>
                <a:lnTo>
                  <a:pt x="53766" y="61437"/>
                </a:lnTo>
                <a:lnTo>
                  <a:pt x="54711" y="59519"/>
                </a:lnTo>
                <a:lnTo>
                  <a:pt x="54711" y="57596"/>
                </a:lnTo>
                <a:lnTo>
                  <a:pt x="55671" y="54716"/>
                </a:lnTo>
                <a:lnTo>
                  <a:pt x="55671" y="52798"/>
                </a:lnTo>
                <a:lnTo>
                  <a:pt x="56647" y="50875"/>
                </a:lnTo>
                <a:lnTo>
                  <a:pt x="56647" y="47999"/>
                </a:lnTo>
                <a:lnTo>
                  <a:pt x="57607" y="46078"/>
                </a:lnTo>
                <a:lnTo>
                  <a:pt x="57607" y="41279"/>
                </a:lnTo>
                <a:lnTo>
                  <a:pt x="56647" y="41279"/>
                </a:lnTo>
                <a:lnTo>
                  <a:pt x="56647" y="40314"/>
                </a:lnTo>
                <a:lnTo>
                  <a:pt x="47990" y="40314"/>
                </a:lnTo>
                <a:lnTo>
                  <a:pt x="47045" y="41279"/>
                </a:lnTo>
                <a:lnTo>
                  <a:pt x="47045" y="49917"/>
                </a:lnTo>
                <a:lnTo>
                  <a:pt x="46085" y="50875"/>
                </a:lnTo>
                <a:lnTo>
                  <a:pt x="46085" y="54716"/>
                </a:lnTo>
                <a:lnTo>
                  <a:pt x="45125" y="55679"/>
                </a:lnTo>
                <a:lnTo>
                  <a:pt x="44165" y="57596"/>
                </a:lnTo>
                <a:lnTo>
                  <a:pt x="44165" y="58555"/>
                </a:lnTo>
                <a:lnTo>
                  <a:pt x="43205" y="60478"/>
                </a:lnTo>
                <a:lnTo>
                  <a:pt x="42245" y="61437"/>
                </a:lnTo>
                <a:lnTo>
                  <a:pt x="41285" y="62395"/>
                </a:lnTo>
                <a:lnTo>
                  <a:pt x="39364" y="61437"/>
                </a:lnTo>
                <a:lnTo>
                  <a:pt x="37444" y="59519"/>
                </a:lnTo>
                <a:lnTo>
                  <a:pt x="35524" y="57596"/>
                </a:lnTo>
                <a:lnTo>
                  <a:pt x="34564" y="55679"/>
                </a:lnTo>
                <a:lnTo>
                  <a:pt x="32644" y="53757"/>
                </a:lnTo>
                <a:lnTo>
                  <a:pt x="30723" y="51840"/>
                </a:lnTo>
                <a:lnTo>
                  <a:pt x="28803" y="49917"/>
                </a:lnTo>
                <a:lnTo>
                  <a:pt x="26883" y="47999"/>
                </a:lnTo>
                <a:lnTo>
                  <a:pt x="24963" y="46078"/>
                </a:lnTo>
                <a:lnTo>
                  <a:pt x="24002" y="45119"/>
                </a:lnTo>
                <a:lnTo>
                  <a:pt x="22082" y="43196"/>
                </a:lnTo>
                <a:lnTo>
                  <a:pt x="21122" y="41279"/>
                </a:lnTo>
                <a:lnTo>
                  <a:pt x="24963" y="39355"/>
                </a:lnTo>
                <a:lnTo>
                  <a:pt x="27843" y="37440"/>
                </a:lnTo>
                <a:lnTo>
                  <a:pt x="30723" y="35516"/>
                </a:lnTo>
                <a:lnTo>
                  <a:pt x="33604" y="33599"/>
                </a:lnTo>
                <a:lnTo>
                  <a:pt x="35524" y="31676"/>
                </a:lnTo>
                <a:lnTo>
                  <a:pt x="37444" y="29760"/>
                </a:lnTo>
                <a:lnTo>
                  <a:pt x="39364" y="27837"/>
                </a:lnTo>
                <a:lnTo>
                  <a:pt x="40325" y="25920"/>
                </a:lnTo>
                <a:lnTo>
                  <a:pt x="41285" y="23996"/>
                </a:lnTo>
                <a:lnTo>
                  <a:pt x="42245" y="21116"/>
                </a:lnTo>
                <a:lnTo>
                  <a:pt x="42245" y="14400"/>
                </a:lnTo>
                <a:lnTo>
                  <a:pt x="41285" y="12478"/>
                </a:lnTo>
                <a:lnTo>
                  <a:pt x="41285" y="9596"/>
                </a:lnTo>
                <a:lnTo>
                  <a:pt x="40325" y="7679"/>
                </a:lnTo>
                <a:lnTo>
                  <a:pt x="38404" y="5757"/>
                </a:lnTo>
                <a:lnTo>
                  <a:pt x="36484" y="4799"/>
                </a:lnTo>
                <a:lnTo>
                  <a:pt x="35524" y="2881"/>
                </a:lnTo>
                <a:lnTo>
                  <a:pt x="32644" y="1917"/>
                </a:lnTo>
                <a:lnTo>
                  <a:pt x="29763" y="958"/>
                </a:lnTo>
                <a:lnTo>
                  <a:pt x="27843" y="958"/>
                </a:lnTo>
                <a:lnTo>
                  <a:pt x="24002" y="0"/>
                </a:lnTo>
                <a:lnTo>
                  <a:pt x="16322" y="0"/>
                </a:lnTo>
                <a:lnTo>
                  <a:pt x="12481" y="958"/>
                </a:lnTo>
                <a:lnTo>
                  <a:pt x="9601" y="1917"/>
                </a:lnTo>
                <a:lnTo>
                  <a:pt x="6720" y="2881"/>
                </a:lnTo>
                <a:lnTo>
                  <a:pt x="7680" y="16317"/>
                </a:lnTo>
                <a:lnTo>
                  <a:pt x="8641" y="15358"/>
                </a:lnTo>
                <a:lnTo>
                  <a:pt x="8641" y="13437"/>
                </a:lnTo>
                <a:lnTo>
                  <a:pt x="9601" y="12478"/>
                </a:lnTo>
                <a:lnTo>
                  <a:pt x="10561" y="11519"/>
                </a:lnTo>
                <a:lnTo>
                  <a:pt x="11521" y="10561"/>
                </a:lnTo>
                <a:lnTo>
                  <a:pt x="12481" y="9596"/>
                </a:lnTo>
                <a:lnTo>
                  <a:pt x="14401" y="9596"/>
                </a:lnTo>
                <a:lnTo>
                  <a:pt x="15361" y="8638"/>
                </a:lnTo>
                <a:lnTo>
                  <a:pt x="24002" y="8638"/>
                </a:lnTo>
                <a:lnTo>
                  <a:pt x="24963" y="9596"/>
                </a:lnTo>
                <a:lnTo>
                  <a:pt x="26883" y="9596"/>
                </a:lnTo>
                <a:lnTo>
                  <a:pt x="27843" y="10561"/>
                </a:lnTo>
                <a:lnTo>
                  <a:pt x="28803" y="11519"/>
                </a:lnTo>
                <a:lnTo>
                  <a:pt x="29763" y="12478"/>
                </a:lnTo>
                <a:lnTo>
                  <a:pt x="30723" y="13437"/>
                </a:lnTo>
                <a:lnTo>
                  <a:pt x="30723" y="15358"/>
                </a:lnTo>
                <a:lnTo>
                  <a:pt x="31683" y="16317"/>
                </a:lnTo>
                <a:lnTo>
                  <a:pt x="31683" y="19199"/>
                </a:lnTo>
                <a:lnTo>
                  <a:pt x="30723" y="21116"/>
                </a:lnTo>
                <a:lnTo>
                  <a:pt x="30723" y="22079"/>
                </a:lnTo>
                <a:lnTo>
                  <a:pt x="29763" y="23038"/>
                </a:lnTo>
                <a:lnTo>
                  <a:pt x="28803" y="24955"/>
                </a:lnTo>
                <a:lnTo>
                  <a:pt x="27843" y="25920"/>
                </a:lnTo>
                <a:lnTo>
                  <a:pt x="26883" y="27837"/>
                </a:lnTo>
                <a:lnTo>
                  <a:pt x="24963" y="28795"/>
                </a:lnTo>
                <a:lnTo>
                  <a:pt x="23042" y="29760"/>
                </a:lnTo>
                <a:lnTo>
                  <a:pt x="21122" y="31676"/>
                </a:lnTo>
                <a:lnTo>
                  <a:pt x="18242" y="33599"/>
                </a:lnTo>
                <a:lnTo>
                  <a:pt x="15361" y="34558"/>
                </a:lnTo>
                <a:lnTo>
                  <a:pt x="13441" y="32634"/>
                </a:lnTo>
                <a:lnTo>
                  <a:pt x="12481" y="31676"/>
                </a:lnTo>
                <a:lnTo>
                  <a:pt x="11521" y="29760"/>
                </a:lnTo>
                <a:lnTo>
                  <a:pt x="10561" y="28795"/>
                </a:lnTo>
                <a:lnTo>
                  <a:pt x="10561" y="26878"/>
                </a:lnTo>
                <a:lnTo>
                  <a:pt x="9601" y="25920"/>
                </a:lnTo>
                <a:lnTo>
                  <a:pt x="8641" y="24955"/>
                </a:lnTo>
                <a:lnTo>
                  <a:pt x="8641" y="23038"/>
                </a:lnTo>
                <a:lnTo>
                  <a:pt x="7680" y="22079"/>
                </a:lnTo>
                <a:lnTo>
                  <a:pt x="7680" y="48958"/>
                </a:lnTo>
                <a:lnTo>
                  <a:pt x="9601" y="47999"/>
                </a:lnTo>
                <a:lnTo>
                  <a:pt x="11521" y="46078"/>
                </a:lnTo>
                <a:lnTo>
                  <a:pt x="12481" y="47999"/>
                </a:lnTo>
                <a:lnTo>
                  <a:pt x="14401" y="49917"/>
                </a:lnTo>
                <a:lnTo>
                  <a:pt x="16322" y="51840"/>
                </a:lnTo>
                <a:lnTo>
                  <a:pt x="18242" y="53757"/>
                </a:lnTo>
                <a:lnTo>
                  <a:pt x="20162" y="56637"/>
                </a:lnTo>
                <a:lnTo>
                  <a:pt x="22082" y="58555"/>
                </a:lnTo>
                <a:lnTo>
                  <a:pt x="24002" y="60478"/>
                </a:lnTo>
                <a:lnTo>
                  <a:pt x="25923" y="62395"/>
                </a:lnTo>
                <a:lnTo>
                  <a:pt x="28803" y="64317"/>
                </a:lnTo>
                <a:lnTo>
                  <a:pt x="30723" y="66234"/>
                </a:lnTo>
                <a:lnTo>
                  <a:pt x="32644" y="68157"/>
                </a:lnTo>
                <a:lnTo>
                  <a:pt x="34564" y="70075"/>
                </a:lnTo>
                <a:lnTo>
                  <a:pt x="33604" y="71038"/>
                </a:lnTo>
                <a:lnTo>
                  <a:pt x="32644" y="71996"/>
                </a:lnTo>
                <a:lnTo>
                  <a:pt x="30723" y="72955"/>
                </a:lnTo>
                <a:lnTo>
                  <a:pt x="29763" y="73914"/>
                </a:lnTo>
                <a:lnTo>
                  <a:pt x="28803" y="73914"/>
                </a:lnTo>
                <a:lnTo>
                  <a:pt x="26883" y="74878"/>
                </a:lnTo>
                <a:lnTo>
                  <a:pt x="25923" y="75837"/>
                </a:lnTo>
                <a:lnTo>
                  <a:pt x="24002" y="75837"/>
                </a:lnTo>
                <a:lnTo>
                  <a:pt x="22082" y="76795"/>
                </a:lnTo>
                <a:lnTo>
                  <a:pt x="12481" y="76795"/>
                </a:lnTo>
                <a:lnTo>
                  <a:pt x="9601" y="75837"/>
                </a:lnTo>
                <a:lnTo>
                  <a:pt x="7680" y="74878"/>
                </a:lnTo>
                <a:lnTo>
                  <a:pt x="5760" y="73914"/>
                </a:lnTo>
                <a:lnTo>
                  <a:pt x="4800" y="72955"/>
                </a:lnTo>
                <a:lnTo>
                  <a:pt x="2880" y="71038"/>
                </a:lnTo>
                <a:lnTo>
                  <a:pt x="1920" y="70075"/>
                </a:lnTo>
                <a:lnTo>
                  <a:pt x="960" y="68157"/>
                </a:lnTo>
                <a:lnTo>
                  <a:pt x="960" y="66234"/>
                </a:lnTo>
                <a:lnTo>
                  <a:pt x="0" y="64317"/>
                </a:lnTo>
                <a:lnTo>
                  <a:pt x="0" y="82558"/>
                </a:lnTo>
                <a:lnTo>
                  <a:pt x="1920" y="82558"/>
                </a:lnTo>
                <a:lnTo>
                  <a:pt x="3840" y="83516"/>
                </a:lnTo>
                <a:lnTo>
                  <a:pt x="5760" y="84475"/>
                </a:lnTo>
                <a:lnTo>
                  <a:pt x="8641" y="84475"/>
                </a:lnTo>
                <a:lnTo>
                  <a:pt x="10561" y="85433"/>
                </a:lnTo>
                <a:lnTo>
                  <a:pt x="21122" y="85433"/>
                </a:lnTo>
                <a:lnTo>
                  <a:pt x="24002" y="84475"/>
                </a:lnTo>
                <a:lnTo>
                  <a:pt x="25923" y="84475"/>
                </a:lnTo>
                <a:lnTo>
                  <a:pt x="28803" y="83516"/>
                </a:lnTo>
                <a:lnTo>
                  <a:pt x="30723" y="82558"/>
                </a:lnTo>
                <a:lnTo>
                  <a:pt x="32644" y="82558"/>
                </a:lnTo>
                <a:lnTo>
                  <a:pt x="34564" y="80634"/>
                </a:lnTo>
                <a:lnTo>
                  <a:pt x="36484" y="79676"/>
                </a:lnTo>
                <a:lnTo>
                  <a:pt x="38404" y="78719"/>
                </a:lnTo>
                <a:lnTo>
                  <a:pt x="40325" y="77754"/>
                </a:lnTo>
                <a:lnTo>
                  <a:pt x="42245" y="75837"/>
                </a:lnTo>
                <a:lnTo>
                  <a:pt x="45125" y="777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2" name="object 652"/>
          <p:cNvSpPr/>
          <p:nvPr/>
        </p:nvSpPr>
        <p:spPr>
          <a:xfrm>
            <a:off x="1829943" y="9199453"/>
            <a:ext cx="57591" cy="80634"/>
          </a:xfrm>
          <a:custGeom>
            <a:avLst/>
            <a:gdLst/>
            <a:ahLst/>
            <a:cxnLst/>
            <a:rect l="l" t="t" r="r" b="b"/>
            <a:pathLst>
              <a:path w="57591" h="80634">
                <a:moveTo>
                  <a:pt x="47030" y="78717"/>
                </a:moveTo>
                <a:lnTo>
                  <a:pt x="47030" y="79676"/>
                </a:lnTo>
                <a:lnTo>
                  <a:pt x="48006" y="80634"/>
                </a:lnTo>
                <a:lnTo>
                  <a:pt x="57591" y="80634"/>
                </a:lnTo>
                <a:lnTo>
                  <a:pt x="57591" y="0"/>
                </a:lnTo>
                <a:lnTo>
                  <a:pt x="48006" y="0"/>
                </a:lnTo>
                <a:lnTo>
                  <a:pt x="48006" y="958"/>
                </a:lnTo>
                <a:lnTo>
                  <a:pt x="47030" y="958"/>
                </a:lnTo>
                <a:lnTo>
                  <a:pt x="47030" y="33599"/>
                </a:lnTo>
                <a:lnTo>
                  <a:pt x="10561" y="33599"/>
                </a:lnTo>
                <a:lnTo>
                  <a:pt x="10561" y="958"/>
                </a:lnTo>
                <a:lnTo>
                  <a:pt x="9601" y="958"/>
                </a:lnTo>
                <a:lnTo>
                  <a:pt x="9601" y="0"/>
                </a:lnTo>
                <a:lnTo>
                  <a:pt x="0" y="0"/>
                </a:lnTo>
                <a:lnTo>
                  <a:pt x="0" y="80634"/>
                </a:lnTo>
                <a:lnTo>
                  <a:pt x="10561" y="80634"/>
                </a:lnTo>
                <a:lnTo>
                  <a:pt x="10561" y="43194"/>
                </a:lnTo>
                <a:lnTo>
                  <a:pt x="47030" y="43194"/>
                </a:lnTo>
                <a:lnTo>
                  <a:pt x="47030" y="78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3" name="object 653"/>
          <p:cNvSpPr/>
          <p:nvPr/>
        </p:nvSpPr>
        <p:spPr>
          <a:xfrm>
            <a:off x="1500675" y="9263771"/>
            <a:ext cx="282221" cy="147268"/>
          </a:xfrm>
          <a:custGeom>
            <a:avLst/>
            <a:gdLst/>
            <a:ahLst/>
            <a:cxnLst/>
            <a:rect l="l" t="t" r="r" b="b"/>
            <a:pathLst>
              <a:path w="282221" h="147268">
                <a:moveTo>
                  <a:pt x="282221" y="140154"/>
                </a:moveTo>
                <a:lnTo>
                  <a:pt x="268795" y="141113"/>
                </a:lnTo>
                <a:lnTo>
                  <a:pt x="256313" y="141113"/>
                </a:lnTo>
                <a:lnTo>
                  <a:pt x="242568" y="141096"/>
                </a:lnTo>
                <a:lnTo>
                  <a:pt x="228195" y="140461"/>
                </a:lnTo>
                <a:lnTo>
                  <a:pt x="213317" y="139194"/>
                </a:lnTo>
                <a:lnTo>
                  <a:pt x="198055" y="137282"/>
                </a:lnTo>
                <a:lnTo>
                  <a:pt x="182531" y="134709"/>
                </a:lnTo>
                <a:lnTo>
                  <a:pt x="166866" y="131464"/>
                </a:lnTo>
                <a:lnTo>
                  <a:pt x="151182" y="127531"/>
                </a:lnTo>
                <a:lnTo>
                  <a:pt x="135602" y="122898"/>
                </a:lnTo>
                <a:lnTo>
                  <a:pt x="120246" y="117551"/>
                </a:lnTo>
                <a:lnTo>
                  <a:pt x="105236" y="111476"/>
                </a:lnTo>
                <a:lnTo>
                  <a:pt x="90695" y="104659"/>
                </a:lnTo>
                <a:lnTo>
                  <a:pt x="76743" y="97087"/>
                </a:lnTo>
                <a:lnTo>
                  <a:pt x="63502" y="88746"/>
                </a:lnTo>
                <a:lnTo>
                  <a:pt x="51095" y="79623"/>
                </a:lnTo>
                <a:lnTo>
                  <a:pt x="39642" y="69703"/>
                </a:lnTo>
                <a:lnTo>
                  <a:pt x="29265" y="58973"/>
                </a:lnTo>
                <a:lnTo>
                  <a:pt x="20087" y="47419"/>
                </a:lnTo>
                <a:lnTo>
                  <a:pt x="12229" y="35028"/>
                </a:lnTo>
                <a:lnTo>
                  <a:pt x="5812" y="21786"/>
                </a:lnTo>
                <a:lnTo>
                  <a:pt x="958" y="7679"/>
                </a:lnTo>
                <a:lnTo>
                  <a:pt x="0" y="0"/>
                </a:lnTo>
                <a:lnTo>
                  <a:pt x="1495" y="24661"/>
                </a:lnTo>
                <a:lnTo>
                  <a:pt x="8486" y="38764"/>
                </a:lnTo>
                <a:lnTo>
                  <a:pt x="17003" y="51920"/>
                </a:lnTo>
                <a:lnTo>
                  <a:pt x="26917" y="64147"/>
                </a:lnTo>
                <a:lnTo>
                  <a:pt x="38098" y="75460"/>
                </a:lnTo>
                <a:lnTo>
                  <a:pt x="50417" y="85878"/>
                </a:lnTo>
                <a:lnTo>
                  <a:pt x="63744" y="95415"/>
                </a:lnTo>
                <a:lnTo>
                  <a:pt x="77949" y="104089"/>
                </a:lnTo>
                <a:lnTo>
                  <a:pt x="92904" y="111917"/>
                </a:lnTo>
                <a:lnTo>
                  <a:pt x="108477" y="118914"/>
                </a:lnTo>
                <a:lnTo>
                  <a:pt x="124540" y="125098"/>
                </a:lnTo>
                <a:lnTo>
                  <a:pt x="140963" y="130485"/>
                </a:lnTo>
                <a:lnTo>
                  <a:pt x="157617" y="135091"/>
                </a:lnTo>
                <a:lnTo>
                  <a:pt x="174371" y="138934"/>
                </a:lnTo>
                <a:lnTo>
                  <a:pt x="191097" y="142029"/>
                </a:lnTo>
                <a:lnTo>
                  <a:pt x="207664" y="144393"/>
                </a:lnTo>
                <a:lnTo>
                  <a:pt x="223943" y="146044"/>
                </a:lnTo>
                <a:lnTo>
                  <a:pt x="239804" y="146996"/>
                </a:lnTo>
                <a:lnTo>
                  <a:pt x="255118" y="147268"/>
                </a:lnTo>
                <a:lnTo>
                  <a:pt x="269755" y="146875"/>
                </a:lnTo>
                <a:lnTo>
                  <a:pt x="282221" y="1401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4" name="object 654"/>
          <p:cNvSpPr/>
          <p:nvPr/>
        </p:nvSpPr>
        <p:spPr>
          <a:xfrm>
            <a:off x="1492995" y="9084254"/>
            <a:ext cx="526060" cy="326392"/>
          </a:xfrm>
          <a:custGeom>
            <a:avLst/>
            <a:gdLst/>
            <a:ahLst/>
            <a:cxnLst/>
            <a:rect l="l" t="t" r="r" b="b"/>
            <a:pathLst>
              <a:path w="526060" h="326392">
                <a:moveTo>
                  <a:pt x="303343" y="324468"/>
                </a:moveTo>
                <a:lnTo>
                  <a:pt x="316612" y="323143"/>
                </a:lnTo>
                <a:lnTo>
                  <a:pt x="330417" y="321176"/>
                </a:lnTo>
                <a:lnTo>
                  <a:pt x="344631" y="318560"/>
                </a:lnTo>
                <a:lnTo>
                  <a:pt x="359128" y="315286"/>
                </a:lnTo>
                <a:lnTo>
                  <a:pt x="373780" y="311347"/>
                </a:lnTo>
                <a:lnTo>
                  <a:pt x="388461" y="306734"/>
                </a:lnTo>
                <a:lnTo>
                  <a:pt x="403044" y="301441"/>
                </a:lnTo>
                <a:lnTo>
                  <a:pt x="417403" y="295458"/>
                </a:lnTo>
                <a:lnTo>
                  <a:pt x="431410" y="288778"/>
                </a:lnTo>
                <a:lnTo>
                  <a:pt x="444939" y="281394"/>
                </a:lnTo>
                <a:lnTo>
                  <a:pt x="457864" y="273297"/>
                </a:lnTo>
                <a:lnTo>
                  <a:pt x="470057" y="264479"/>
                </a:lnTo>
                <a:lnTo>
                  <a:pt x="481391" y="254932"/>
                </a:lnTo>
                <a:lnTo>
                  <a:pt x="491741" y="244649"/>
                </a:lnTo>
                <a:lnTo>
                  <a:pt x="500979" y="233621"/>
                </a:lnTo>
                <a:lnTo>
                  <a:pt x="508979" y="221841"/>
                </a:lnTo>
                <a:lnTo>
                  <a:pt x="515614" y="209300"/>
                </a:lnTo>
                <a:lnTo>
                  <a:pt x="520757" y="195991"/>
                </a:lnTo>
                <a:lnTo>
                  <a:pt x="524281" y="181906"/>
                </a:lnTo>
                <a:lnTo>
                  <a:pt x="526060" y="167038"/>
                </a:lnTo>
                <a:lnTo>
                  <a:pt x="526060" y="154554"/>
                </a:lnTo>
                <a:lnTo>
                  <a:pt x="521218" y="131926"/>
                </a:lnTo>
                <a:lnTo>
                  <a:pt x="515702" y="117881"/>
                </a:lnTo>
                <a:lnTo>
                  <a:pt x="508676" y="104725"/>
                </a:lnTo>
                <a:lnTo>
                  <a:pt x="500263" y="92441"/>
                </a:lnTo>
                <a:lnTo>
                  <a:pt x="490585" y="81012"/>
                </a:lnTo>
                <a:lnTo>
                  <a:pt x="479767" y="70422"/>
                </a:lnTo>
                <a:lnTo>
                  <a:pt x="467931" y="60655"/>
                </a:lnTo>
                <a:lnTo>
                  <a:pt x="455199" y="51692"/>
                </a:lnTo>
                <a:lnTo>
                  <a:pt x="441696" y="43519"/>
                </a:lnTo>
                <a:lnTo>
                  <a:pt x="427545" y="36119"/>
                </a:lnTo>
                <a:lnTo>
                  <a:pt x="412868" y="29474"/>
                </a:lnTo>
                <a:lnTo>
                  <a:pt x="397788" y="23569"/>
                </a:lnTo>
                <a:lnTo>
                  <a:pt x="382429" y="18386"/>
                </a:lnTo>
                <a:lnTo>
                  <a:pt x="366914" y="13910"/>
                </a:lnTo>
                <a:lnTo>
                  <a:pt x="351365" y="10124"/>
                </a:lnTo>
                <a:lnTo>
                  <a:pt x="335907" y="7011"/>
                </a:lnTo>
                <a:lnTo>
                  <a:pt x="320661" y="4554"/>
                </a:lnTo>
                <a:lnTo>
                  <a:pt x="305752" y="2737"/>
                </a:lnTo>
                <a:lnTo>
                  <a:pt x="291302" y="1544"/>
                </a:lnTo>
                <a:lnTo>
                  <a:pt x="277435" y="958"/>
                </a:lnTo>
                <a:lnTo>
                  <a:pt x="263033" y="0"/>
                </a:lnTo>
                <a:lnTo>
                  <a:pt x="250551" y="958"/>
                </a:lnTo>
                <a:lnTo>
                  <a:pt x="236793" y="1428"/>
                </a:lnTo>
                <a:lnTo>
                  <a:pt x="222388" y="2557"/>
                </a:lnTo>
                <a:lnTo>
                  <a:pt x="207467" y="4353"/>
                </a:lnTo>
                <a:lnTo>
                  <a:pt x="192162" y="6827"/>
                </a:lnTo>
                <a:lnTo>
                  <a:pt x="176604" y="9990"/>
                </a:lnTo>
                <a:lnTo>
                  <a:pt x="160923" y="13851"/>
                </a:lnTo>
                <a:lnTo>
                  <a:pt x="145251" y="18420"/>
                </a:lnTo>
                <a:lnTo>
                  <a:pt x="129718" y="23708"/>
                </a:lnTo>
                <a:lnTo>
                  <a:pt x="114456" y="29724"/>
                </a:lnTo>
                <a:lnTo>
                  <a:pt x="99596" y="36479"/>
                </a:lnTo>
                <a:lnTo>
                  <a:pt x="85268" y="43982"/>
                </a:lnTo>
                <a:lnTo>
                  <a:pt x="71605" y="52245"/>
                </a:lnTo>
                <a:lnTo>
                  <a:pt x="58736" y="61276"/>
                </a:lnTo>
                <a:lnTo>
                  <a:pt x="46793" y="71087"/>
                </a:lnTo>
                <a:lnTo>
                  <a:pt x="35907" y="81687"/>
                </a:lnTo>
                <a:lnTo>
                  <a:pt x="26209" y="93085"/>
                </a:lnTo>
                <a:lnTo>
                  <a:pt x="17830" y="105294"/>
                </a:lnTo>
                <a:lnTo>
                  <a:pt x="10901" y="118321"/>
                </a:lnTo>
                <a:lnTo>
                  <a:pt x="5553" y="132178"/>
                </a:lnTo>
                <a:lnTo>
                  <a:pt x="1917" y="146875"/>
                </a:lnTo>
                <a:lnTo>
                  <a:pt x="958" y="154554"/>
                </a:lnTo>
                <a:lnTo>
                  <a:pt x="958" y="159358"/>
                </a:lnTo>
                <a:lnTo>
                  <a:pt x="0" y="163199"/>
                </a:lnTo>
                <a:lnTo>
                  <a:pt x="958" y="167996"/>
                </a:lnTo>
                <a:lnTo>
                  <a:pt x="958" y="171837"/>
                </a:lnTo>
                <a:lnTo>
                  <a:pt x="1917" y="180475"/>
                </a:lnTo>
                <a:lnTo>
                  <a:pt x="3840" y="189113"/>
                </a:lnTo>
                <a:lnTo>
                  <a:pt x="9174" y="204178"/>
                </a:lnTo>
                <a:lnTo>
                  <a:pt x="7679" y="179516"/>
                </a:lnTo>
                <a:lnTo>
                  <a:pt x="6716" y="171837"/>
                </a:lnTo>
                <a:lnTo>
                  <a:pt x="6716" y="155513"/>
                </a:lnTo>
                <a:lnTo>
                  <a:pt x="11500" y="133014"/>
                </a:lnTo>
                <a:lnTo>
                  <a:pt x="17111" y="119077"/>
                </a:lnTo>
                <a:lnTo>
                  <a:pt x="24370" y="106008"/>
                </a:lnTo>
                <a:lnTo>
                  <a:pt x="33138" y="93799"/>
                </a:lnTo>
                <a:lnTo>
                  <a:pt x="43273" y="82435"/>
                </a:lnTo>
                <a:lnTo>
                  <a:pt x="54637" y="71908"/>
                </a:lnTo>
                <a:lnTo>
                  <a:pt x="67087" y="62203"/>
                </a:lnTo>
                <a:lnTo>
                  <a:pt x="80484" y="53311"/>
                </a:lnTo>
                <a:lnTo>
                  <a:pt x="94688" y="45220"/>
                </a:lnTo>
                <a:lnTo>
                  <a:pt x="109557" y="37917"/>
                </a:lnTo>
                <a:lnTo>
                  <a:pt x="124952" y="31393"/>
                </a:lnTo>
                <a:lnTo>
                  <a:pt x="140733" y="25634"/>
                </a:lnTo>
                <a:lnTo>
                  <a:pt x="156758" y="20630"/>
                </a:lnTo>
                <a:lnTo>
                  <a:pt x="172887" y="16369"/>
                </a:lnTo>
                <a:lnTo>
                  <a:pt x="188980" y="12839"/>
                </a:lnTo>
                <a:lnTo>
                  <a:pt x="204897" y="10030"/>
                </a:lnTo>
                <a:lnTo>
                  <a:pt x="220498" y="7929"/>
                </a:lnTo>
                <a:lnTo>
                  <a:pt x="235640" y="6525"/>
                </a:lnTo>
                <a:lnTo>
                  <a:pt x="250186" y="5806"/>
                </a:lnTo>
                <a:lnTo>
                  <a:pt x="263993" y="5762"/>
                </a:lnTo>
                <a:lnTo>
                  <a:pt x="276474" y="6720"/>
                </a:lnTo>
                <a:lnTo>
                  <a:pt x="289901" y="6720"/>
                </a:lnTo>
                <a:lnTo>
                  <a:pt x="303064" y="7608"/>
                </a:lnTo>
                <a:lnTo>
                  <a:pt x="316831" y="9124"/>
                </a:lnTo>
                <a:lnTo>
                  <a:pt x="331074" y="11280"/>
                </a:lnTo>
                <a:lnTo>
                  <a:pt x="345661" y="14085"/>
                </a:lnTo>
                <a:lnTo>
                  <a:pt x="360465" y="17550"/>
                </a:lnTo>
                <a:lnTo>
                  <a:pt x="375355" y="21685"/>
                </a:lnTo>
                <a:lnTo>
                  <a:pt x="390201" y="26499"/>
                </a:lnTo>
                <a:lnTo>
                  <a:pt x="404874" y="32002"/>
                </a:lnTo>
                <a:lnTo>
                  <a:pt x="419245" y="38206"/>
                </a:lnTo>
                <a:lnTo>
                  <a:pt x="433184" y="45119"/>
                </a:lnTo>
                <a:lnTo>
                  <a:pt x="446561" y="52752"/>
                </a:lnTo>
                <a:lnTo>
                  <a:pt x="459246" y="61116"/>
                </a:lnTo>
                <a:lnTo>
                  <a:pt x="471111" y="70219"/>
                </a:lnTo>
                <a:lnTo>
                  <a:pt x="482026" y="80073"/>
                </a:lnTo>
                <a:lnTo>
                  <a:pt x="491860" y="90687"/>
                </a:lnTo>
                <a:lnTo>
                  <a:pt x="500485" y="102071"/>
                </a:lnTo>
                <a:lnTo>
                  <a:pt x="507771" y="114236"/>
                </a:lnTo>
                <a:lnTo>
                  <a:pt x="513589" y="127191"/>
                </a:lnTo>
                <a:lnTo>
                  <a:pt x="517808" y="140947"/>
                </a:lnTo>
                <a:lnTo>
                  <a:pt x="520299" y="155513"/>
                </a:lnTo>
                <a:lnTo>
                  <a:pt x="520299" y="159358"/>
                </a:lnTo>
                <a:lnTo>
                  <a:pt x="521259" y="163199"/>
                </a:lnTo>
                <a:lnTo>
                  <a:pt x="520299" y="167038"/>
                </a:lnTo>
                <a:lnTo>
                  <a:pt x="520299" y="171837"/>
                </a:lnTo>
                <a:lnTo>
                  <a:pt x="517808" y="186273"/>
                </a:lnTo>
                <a:lnTo>
                  <a:pt x="513589" y="199925"/>
                </a:lnTo>
                <a:lnTo>
                  <a:pt x="507771" y="212799"/>
                </a:lnTo>
                <a:lnTo>
                  <a:pt x="500485" y="224903"/>
                </a:lnTo>
                <a:lnTo>
                  <a:pt x="491860" y="236244"/>
                </a:lnTo>
                <a:lnTo>
                  <a:pt x="482026" y="246828"/>
                </a:lnTo>
                <a:lnTo>
                  <a:pt x="471111" y="256664"/>
                </a:lnTo>
                <a:lnTo>
                  <a:pt x="459246" y="265758"/>
                </a:lnTo>
                <a:lnTo>
                  <a:pt x="446561" y="274118"/>
                </a:lnTo>
                <a:lnTo>
                  <a:pt x="433184" y="281751"/>
                </a:lnTo>
                <a:lnTo>
                  <a:pt x="419245" y="288664"/>
                </a:lnTo>
                <a:lnTo>
                  <a:pt x="404874" y="294864"/>
                </a:lnTo>
                <a:lnTo>
                  <a:pt x="390201" y="300359"/>
                </a:lnTo>
                <a:lnTo>
                  <a:pt x="375355" y="305155"/>
                </a:lnTo>
                <a:lnTo>
                  <a:pt x="360465" y="309260"/>
                </a:lnTo>
                <a:lnTo>
                  <a:pt x="345661" y="312681"/>
                </a:lnTo>
                <a:lnTo>
                  <a:pt x="331074" y="315426"/>
                </a:lnTo>
                <a:lnTo>
                  <a:pt x="316831" y="317501"/>
                </a:lnTo>
                <a:lnTo>
                  <a:pt x="303064" y="318913"/>
                </a:lnTo>
                <a:lnTo>
                  <a:pt x="289901" y="319671"/>
                </a:lnTo>
                <a:lnTo>
                  <a:pt x="277435" y="326392"/>
                </a:lnTo>
                <a:lnTo>
                  <a:pt x="289901" y="325433"/>
                </a:lnTo>
                <a:lnTo>
                  <a:pt x="303343" y="3244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5" name="object 655"/>
          <p:cNvSpPr/>
          <p:nvPr/>
        </p:nvSpPr>
        <p:spPr>
          <a:xfrm>
            <a:off x="1737786" y="8924900"/>
            <a:ext cx="71033" cy="156472"/>
          </a:xfrm>
          <a:custGeom>
            <a:avLst/>
            <a:gdLst/>
            <a:ahLst/>
            <a:cxnLst/>
            <a:rect l="l" t="t" r="r" b="b"/>
            <a:pathLst>
              <a:path w="71033" h="156472">
                <a:moveTo>
                  <a:pt x="33588" y="60478"/>
                </a:moveTo>
                <a:lnTo>
                  <a:pt x="37429" y="60478"/>
                </a:lnTo>
                <a:lnTo>
                  <a:pt x="39364" y="62395"/>
                </a:lnTo>
                <a:lnTo>
                  <a:pt x="39364" y="71039"/>
                </a:lnTo>
                <a:lnTo>
                  <a:pt x="71033" y="71039"/>
                </a:lnTo>
                <a:lnTo>
                  <a:pt x="35524" y="0"/>
                </a:lnTo>
                <a:lnTo>
                  <a:pt x="0" y="71039"/>
                </a:lnTo>
                <a:lnTo>
                  <a:pt x="31683" y="71039"/>
                </a:lnTo>
                <a:lnTo>
                  <a:pt x="31683" y="62395"/>
                </a:lnTo>
                <a:lnTo>
                  <a:pt x="33588" y="60478"/>
                </a:lnTo>
                <a:close/>
              </a:path>
              <a:path w="71033" h="156472">
                <a:moveTo>
                  <a:pt x="39364" y="71039"/>
                </a:moveTo>
                <a:lnTo>
                  <a:pt x="31683" y="71039"/>
                </a:lnTo>
                <a:lnTo>
                  <a:pt x="31683" y="154554"/>
                </a:lnTo>
                <a:lnTo>
                  <a:pt x="33588" y="156472"/>
                </a:lnTo>
                <a:lnTo>
                  <a:pt x="37429" y="156472"/>
                </a:lnTo>
                <a:lnTo>
                  <a:pt x="39364" y="154554"/>
                </a:lnTo>
                <a:lnTo>
                  <a:pt x="39364" y="71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6" name="object 656"/>
          <p:cNvSpPr/>
          <p:nvPr/>
        </p:nvSpPr>
        <p:spPr>
          <a:xfrm>
            <a:off x="1737786" y="8924900"/>
            <a:ext cx="71033" cy="156472"/>
          </a:xfrm>
          <a:custGeom>
            <a:avLst/>
            <a:gdLst/>
            <a:ahLst/>
            <a:cxnLst/>
            <a:rect l="l" t="t" r="r" b="b"/>
            <a:pathLst>
              <a:path w="71033" h="156472">
                <a:moveTo>
                  <a:pt x="35524" y="60478"/>
                </a:moveTo>
                <a:lnTo>
                  <a:pt x="35524" y="59519"/>
                </a:lnTo>
                <a:lnTo>
                  <a:pt x="34564" y="60478"/>
                </a:lnTo>
                <a:lnTo>
                  <a:pt x="35524" y="60478"/>
                </a:lnTo>
                <a:close/>
              </a:path>
              <a:path w="71033" h="156472">
                <a:moveTo>
                  <a:pt x="36469" y="59519"/>
                </a:moveTo>
                <a:lnTo>
                  <a:pt x="35524" y="59519"/>
                </a:lnTo>
                <a:lnTo>
                  <a:pt x="35524" y="60478"/>
                </a:lnTo>
                <a:lnTo>
                  <a:pt x="34564" y="60478"/>
                </a:lnTo>
                <a:lnTo>
                  <a:pt x="32644" y="61437"/>
                </a:lnTo>
                <a:lnTo>
                  <a:pt x="31683" y="62395"/>
                </a:lnTo>
                <a:lnTo>
                  <a:pt x="32644" y="70081"/>
                </a:lnTo>
                <a:lnTo>
                  <a:pt x="32644" y="62395"/>
                </a:lnTo>
                <a:lnTo>
                  <a:pt x="33588" y="61437"/>
                </a:lnTo>
                <a:lnTo>
                  <a:pt x="33588" y="62395"/>
                </a:lnTo>
                <a:lnTo>
                  <a:pt x="34564" y="61437"/>
                </a:lnTo>
                <a:lnTo>
                  <a:pt x="35837" y="60796"/>
                </a:lnTo>
                <a:lnTo>
                  <a:pt x="36469" y="60478"/>
                </a:lnTo>
                <a:lnTo>
                  <a:pt x="36469" y="59519"/>
                </a:lnTo>
                <a:close/>
              </a:path>
              <a:path w="71033" h="156472">
                <a:moveTo>
                  <a:pt x="69600" y="70081"/>
                </a:moveTo>
                <a:lnTo>
                  <a:pt x="36469" y="958"/>
                </a:lnTo>
                <a:lnTo>
                  <a:pt x="35524" y="958"/>
                </a:lnTo>
                <a:lnTo>
                  <a:pt x="35524" y="0"/>
                </a:lnTo>
                <a:lnTo>
                  <a:pt x="0" y="70081"/>
                </a:lnTo>
                <a:lnTo>
                  <a:pt x="1445" y="70081"/>
                </a:lnTo>
                <a:lnTo>
                  <a:pt x="35990" y="1903"/>
                </a:lnTo>
                <a:lnTo>
                  <a:pt x="69600" y="70081"/>
                </a:lnTo>
                <a:close/>
              </a:path>
              <a:path w="71033" h="156472">
                <a:moveTo>
                  <a:pt x="36469" y="155513"/>
                </a:moveTo>
                <a:lnTo>
                  <a:pt x="34564" y="155513"/>
                </a:lnTo>
                <a:lnTo>
                  <a:pt x="33588" y="154554"/>
                </a:lnTo>
                <a:lnTo>
                  <a:pt x="33588" y="155513"/>
                </a:lnTo>
                <a:lnTo>
                  <a:pt x="34564" y="156472"/>
                </a:lnTo>
                <a:lnTo>
                  <a:pt x="37429" y="156472"/>
                </a:lnTo>
                <a:lnTo>
                  <a:pt x="36469" y="155513"/>
                </a:lnTo>
                <a:close/>
              </a:path>
              <a:path w="71033" h="156472">
                <a:moveTo>
                  <a:pt x="32644" y="71039"/>
                </a:moveTo>
                <a:lnTo>
                  <a:pt x="38404" y="71039"/>
                </a:lnTo>
                <a:lnTo>
                  <a:pt x="38404" y="153597"/>
                </a:lnTo>
                <a:lnTo>
                  <a:pt x="37429" y="155513"/>
                </a:lnTo>
                <a:lnTo>
                  <a:pt x="37429" y="154554"/>
                </a:lnTo>
                <a:lnTo>
                  <a:pt x="36469" y="155513"/>
                </a:lnTo>
                <a:lnTo>
                  <a:pt x="37429" y="156472"/>
                </a:lnTo>
                <a:lnTo>
                  <a:pt x="38404" y="155513"/>
                </a:lnTo>
                <a:lnTo>
                  <a:pt x="39364" y="154554"/>
                </a:lnTo>
                <a:lnTo>
                  <a:pt x="39364" y="71039"/>
                </a:lnTo>
                <a:lnTo>
                  <a:pt x="71033" y="71039"/>
                </a:lnTo>
                <a:lnTo>
                  <a:pt x="71033" y="70081"/>
                </a:lnTo>
                <a:lnTo>
                  <a:pt x="36469" y="0"/>
                </a:lnTo>
                <a:lnTo>
                  <a:pt x="35524" y="0"/>
                </a:lnTo>
                <a:lnTo>
                  <a:pt x="35524" y="958"/>
                </a:lnTo>
                <a:lnTo>
                  <a:pt x="36469" y="958"/>
                </a:lnTo>
                <a:lnTo>
                  <a:pt x="69600" y="70081"/>
                </a:lnTo>
                <a:lnTo>
                  <a:pt x="39364" y="70081"/>
                </a:lnTo>
                <a:lnTo>
                  <a:pt x="39364" y="62395"/>
                </a:lnTo>
                <a:lnTo>
                  <a:pt x="38404" y="61437"/>
                </a:lnTo>
                <a:lnTo>
                  <a:pt x="37429" y="60478"/>
                </a:lnTo>
                <a:lnTo>
                  <a:pt x="36469" y="59519"/>
                </a:lnTo>
                <a:lnTo>
                  <a:pt x="36469" y="60478"/>
                </a:lnTo>
                <a:lnTo>
                  <a:pt x="35837" y="60796"/>
                </a:lnTo>
                <a:lnTo>
                  <a:pt x="36469" y="61437"/>
                </a:lnTo>
                <a:lnTo>
                  <a:pt x="37429" y="62395"/>
                </a:lnTo>
                <a:lnTo>
                  <a:pt x="37429" y="61437"/>
                </a:lnTo>
                <a:lnTo>
                  <a:pt x="38404" y="62395"/>
                </a:lnTo>
                <a:lnTo>
                  <a:pt x="38404" y="70081"/>
                </a:lnTo>
                <a:lnTo>
                  <a:pt x="32644" y="70081"/>
                </a:lnTo>
                <a:lnTo>
                  <a:pt x="31683" y="62395"/>
                </a:lnTo>
                <a:lnTo>
                  <a:pt x="31683" y="70081"/>
                </a:lnTo>
                <a:lnTo>
                  <a:pt x="0" y="70081"/>
                </a:lnTo>
                <a:lnTo>
                  <a:pt x="0" y="71039"/>
                </a:lnTo>
                <a:lnTo>
                  <a:pt x="31683" y="71039"/>
                </a:lnTo>
                <a:lnTo>
                  <a:pt x="31683" y="154554"/>
                </a:lnTo>
                <a:lnTo>
                  <a:pt x="32644" y="155513"/>
                </a:lnTo>
                <a:lnTo>
                  <a:pt x="34564" y="156472"/>
                </a:lnTo>
                <a:lnTo>
                  <a:pt x="33588" y="155513"/>
                </a:lnTo>
                <a:lnTo>
                  <a:pt x="32644" y="153597"/>
                </a:lnTo>
                <a:lnTo>
                  <a:pt x="32644" y="71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7" name="object 657"/>
          <p:cNvSpPr/>
          <p:nvPr/>
        </p:nvSpPr>
        <p:spPr>
          <a:xfrm>
            <a:off x="3493571" y="8353714"/>
            <a:ext cx="94076" cy="260154"/>
          </a:xfrm>
          <a:custGeom>
            <a:avLst/>
            <a:gdLst/>
            <a:ahLst/>
            <a:cxnLst/>
            <a:rect l="l" t="t" r="r" b="b"/>
            <a:pathLst>
              <a:path w="94076" h="260154">
                <a:moveTo>
                  <a:pt x="44150" y="35524"/>
                </a:moveTo>
                <a:lnTo>
                  <a:pt x="49926" y="35524"/>
                </a:lnTo>
                <a:lnTo>
                  <a:pt x="51831" y="36484"/>
                </a:lnTo>
                <a:lnTo>
                  <a:pt x="51831" y="41285"/>
                </a:lnTo>
                <a:lnTo>
                  <a:pt x="94076" y="41285"/>
                </a:lnTo>
                <a:lnTo>
                  <a:pt x="47030" y="0"/>
                </a:lnTo>
                <a:lnTo>
                  <a:pt x="0" y="41285"/>
                </a:lnTo>
                <a:lnTo>
                  <a:pt x="42245" y="41285"/>
                </a:lnTo>
                <a:lnTo>
                  <a:pt x="42245" y="36484"/>
                </a:lnTo>
                <a:lnTo>
                  <a:pt x="44150" y="35524"/>
                </a:lnTo>
                <a:close/>
              </a:path>
              <a:path w="94076" h="260154">
                <a:moveTo>
                  <a:pt x="51831" y="41285"/>
                </a:moveTo>
                <a:lnTo>
                  <a:pt x="42245" y="41285"/>
                </a:lnTo>
                <a:lnTo>
                  <a:pt x="42245" y="259195"/>
                </a:lnTo>
                <a:lnTo>
                  <a:pt x="44150" y="260154"/>
                </a:lnTo>
                <a:lnTo>
                  <a:pt x="49926" y="260154"/>
                </a:lnTo>
                <a:lnTo>
                  <a:pt x="51831" y="259195"/>
                </a:lnTo>
                <a:lnTo>
                  <a:pt x="51831" y="41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8" name="object 658"/>
          <p:cNvSpPr/>
          <p:nvPr/>
        </p:nvSpPr>
        <p:spPr>
          <a:xfrm>
            <a:off x="3492611" y="8353714"/>
            <a:ext cx="95036" cy="260154"/>
          </a:xfrm>
          <a:custGeom>
            <a:avLst/>
            <a:gdLst/>
            <a:ahLst/>
            <a:cxnLst/>
            <a:rect l="l" t="t" r="r" b="b"/>
            <a:pathLst>
              <a:path w="95036" h="260154">
                <a:moveTo>
                  <a:pt x="42245" y="42245"/>
                </a:moveTo>
                <a:lnTo>
                  <a:pt x="960" y="41285"/>
                </a:lnTo>
                <a:lnTo>
                  <a:pt x="960" y="42245"/>
                </a:lnTo>
                <a:lnTo>
                  <a:pt x="42245" y="42245"/>
                </a:lnTo>
                <a:close/>
              </a:path>
              <a:path w="95036" h="260154">
                <a:moveTo>
                  <a:pt x="960" y="40325"/>
                </a:moveTo>
                <a:lnTo>
                  <a:pt x="2079" y="40325"/>
                </a:lnTo>
                <a:lnTo>
                  <a:pt x="47045" y="960"/>
                </a:lnTo>
                <a:lnTo>
                  <a:pt x="47518" y="1365"/>
                </a:lnTo>
                <a:lnTo>
                  <a:pt x="92956" y="40325"/>
                </a:lnTo>
                <a:lnTo>
                  <a:pt x="47990" y="960"/>
                </a:lnTo>
                <a:lnTo>
                  <a:pt x="47045" y="0"/>
                </a:lnTo>
                <a:lnTo>
                  <a:pt x="1094" y="40325"/>
                </a:lnTo>
                <a:lnTo>
                  <a:pt x="960" y="40325"/>
                </a:lnTo>
                <a:close/>
              </a:path>
              <a:path w="95036" h="260154">
                <a:moveTo>
                  <a:pt x="44150" y="259195"/>
                </a:moveTo>
                <a:lnTo>
                  <a:pt x="44150" y="260154"/>
                </a:lnTo>
                <a:lnTo>
                  <a:pt x="51831" y="260154"/>
                </a:lnTo>
                <a:lnTo>
                  <a:pt x="51831" y="258237"/>
                </a:lnTo>
                <a:lnTo>
                  <a:pt x="50886" y="259195"/>
                </a:lnTo>
                <a:lnTo>
                  <a:pt x="45110" y="259195"/>
                </a:lnTo>
                <a:lnTo>
                  <a:pt x="44150" y="258237"/>
                </a:lnTo>
                <a:lnTo>
                  <a:pt x="43205" y="258237"/>
                </a:lnTo>
                <a:lnTo>
                  <a:pt x="43205" y="259195"/>
                </a:lnTo>
                <a:lnTo>
                  <a:pt x="44150" y="259195"/>
                </a:lnTo>
                <a:close/>
              </a:path>
              <a:path w="95036" h="260154">
                <a:moveTo>
                  <a:pt x="43205" y="40324"/>
                </a:moveTo>
                <a:lnTo>
                  <a:pt x="43205" y="37444"/>
                </a:lnTo>
                <a:lnTo>
                  <a:pt x="44150" y="36484"/>
                </a:lnTo>
                <a:lnTo>
                  <a:pt x="45110" y="36484"/>
                </a:lnTo>
                <a:lnTo>
                  <a:pt x="46085" y="35524"/>
                </a:lnTo>
                <a:lnTo>
                  <a:pt x="49926" y="34564"/>
                </a:lnTo>
                <a:lnTo>
                  <a:pt x="45110" y="34564"/>
                </a:lnTo>
                <a:lnTo>
                  <a:pt x="44150" y="35524"/>
                </a:lnTo>
                <a:lnTo>
                  <a:pt x="43205" y="36484"/>
                </a:lnTo>
                <a:lnTo>
                  <a:pt x="43205" y="40324"/>
                </a:lnTo>
                <a:close/>
              </a:path>
              <a:path w="95036" h="260154">
                <a:moveTo>
                  <a:pt x="94525" y="40836"/>
                </a:moveTo>
                <a:lnTo>
                  <a:pt x="94076" y="41285"/>
                </a:lnTo>
                <a:lnTo>
                  <a:pt x="95036" y="42245"/>
                </a:lnTo>
                <a:lnTo>
                  <a:pt x="95036" y="41285"/>
                </a:lnTo>
                <a:lnTo>
                  <a:pt x="94525" y="40836"/>
                </a:lnTo>
                <a:close/>
              </a:path>
              <a:path w="95036" h="260154">
                <a:moveTo>
                  <a:pt x="51831" y="35524"/>
                </a:moveTo>
                <a:lnTo>
                  <a:pt x="49926" y="34564"/>
                </a:lnTo>
                <a:lnTo>
                  <a:pt x="46085" y="35524"/>
                </a:lnTo>
                <a:lnTo>
                  <a:pt x="49926" y="35524"/>
                </a:lnTo>
                <a:lnTo>
                  <a:pt x="50886" y="36484"/>
                </a:lnTo>
                <a:lnTo>
                  <a:pt x="51831" y="36484"/>
                </a:lnTo>
                <a:lnTo>
                  <a:pt x="51831" y="40325"/>
                </a:lnTo>
                <a:lnTo>
                  <a:pt x="43205" y="40324"/>
                </a:lnTo>
                <a:lnTo>
                  <a:pt x="43205" y="36484"/>
                </a:lnTo>
                <a:lnTo>
                  <a:pt x="42245" y="37444"/>
                </a:lnTo>
                <a:lnTo>
                  <a:pt x="42245" y="40325"/>
                </a:lnTo>
                <a:lnTo>
                  <a:pt x="2079" y="40325"/>
                </a:lnTo>
                <a:lnTo>
                  <a:pt x="960" y="40442"/>
                </a:lnTo>
                <a:lnTo>
                  <a:pt x="0" y="41285"/>
                </a:lnTo>
                <a:lnTo>
                  <a:pt x="960" y="42245"/>
                </a:lnTo>
                <a:lnTo>
                  <a:pt x="960" y="41285"/>
                </a:lnTo>
                <a:lnTo>
                  <a:pt x="42245" y="42245"/>
                </a:lnTo>
                <a:lnTo>
                  <a:pt x="42245" y="258237"/>
                </a:lnTo>
                <a:lnTo>
                  <a:pt x="43205" y="258237"/>
                </a:lnTo>
                <a:lnTo>
                  <a:pt x="43205" y="42245"/>
                </a:lnTo>
                <a:lnTo>
                  <a:pt x="51831" y="42245"/>
                </a:lnTo>
                <a:lnTo>
                  <a:pt x="51831" y="260154"/>
                </a:lnTo>
                <a:lnTo>
                  <a:pt x="51831" y="259195"/>
                </a:lnTo>
                <a:lnTo>
                  <a:pt x="52791" y="259195"/>
                </a:lnTo>
                <a:lnTo>
                  <a:pt x="52791" y="42245"/>
                </a:lnTo>
                <a:lnTo>
                  <a:pt x="95036" y="42245"/>
                </a:lnTo>
                <a:lnTo>
                  <a:pt x="94076" y="41285"/>
                </a:lnTo>
                <a:lnTo>
                  <a:pt x="94525" y="40836"/>
                </a:lnTo>
                <a:lnTo>
                  <a:pt x="95036" y="40325"/>
                </a:lnTo>
                <a:lnTo>
                  <a:pt x="93942" y="40325"/>
                </a:lnTo>
                <a:lnTo>
                  <a:pt x="47990" y="0"/>
                </a:lnTo>
                <a:lnTo>
                  <a:pt x="47045" y="0"/>
                </a:lnTo>
                <a:lnTo>
                  <a:pt x="47990" y="960"/>
                </a:lnTo>
                <a:lnTo>
                  <a:pt x="92956" y="40325"/>
                </a:lnTo>
                <a:lnTo>
                  <a:pt x="52791" y="40325"/>
                </a:lnTo>
                <a:lnTo>
                  <a:pt x="52791" y="36484"/>
                </a:lnTo>
                <a:lnTo>
                  <a:pt x="51831" y="35524"/>
                </a:lnTo>
                <a:close/>
              </a:path>
              <a:path w="95036" h="260154">
                <a:moveTo>
                  <a:pt x="47518" y="1365"/>
                </a:moveTo>
                <a:lnTo>
                  <a:pt x="47045" y="960"/>
                </a:lnTo>
                <a:lnTo>
                  <a:pt x="2079" y="40325"/>
                </a:lnTo>
                <a:lnTo>
                  <a:pt x="47518" y="13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9" name="object 659"/>
          <p:cNvSpPr/>
          <p:nvPr/>
        </p:nvSpPr>
        <p:spPr>
          <a:xfrm>
            <a:off x="4185711" y="8353714"/>
            <a:ext cx="94076" cy="260154"/>
          </a:xfrm>
          <a:custGeom>
            <a:avLst/>
            <a:gdLst/>
            <a:ahLst/>
            <a:cxnLst/>
            <a:rect l="l" t="t" r="r" b="b"/>
            <a:pathLst>
              <a:path w="94076" h="260154">
                <a:moveTo>
                  <a:pt x="44150" y="35524"/>
                </a:moveTo>
                <a:lnTo>
                  <a:pt x="49926" y="35524"/>
                </a:lnTo>
                <a:lnTo>
                  <a:pt x="51831" y="36484"/>
                </a:lnTo>
                <a:lnTo>
                  <a:pt x="51831" y="41285"/>
                </a:lnTo>
                <a:lnTo>
                  <a:pt x="94076" y="41285"/>
                </a:lnTo>
                <a:lnTo>
                  <a:pt x="47030" y="0"/>
                </a:lnTo>
                <a:lnTo>
                  <a:pt x="0" y="41285"/>
                </a:lnTo>
                <a:lnTo>
                  <a:pt x="42245" y="41285"/>
                </a:lnTo>
                <a:lnTo>
                  <a:pt x="42245" y="36484"/>
                </a:lnTo>
                <a:lnTo>
                  <a:pt x="44150" y="35524"/>
                </a:lnTo>
                <a:close/>
              </a:path>
              <a:path w="94076" h="260154">
                <a:moveTo>
                  <a:pt x="51831" y="41285"/>
                </a:moveTo>
                <a:lnTo>
                  <a:pt x="42245" y="41285"/>
                </a:lnTo>
                <a:lnTo>
                  <a:pt x="42245" y="259195"/>
                </a:lnTo>
                <a:lnTo>
                  <a:pt x="44150" y="260154"/>
                </a:lnTo>
                <a:lnTo>
                  <a:pt x="49926" y="260154"/>
                </a:lnTo>
                <a:lnTo>
                  <a:pt x="51831" y="259195"/>
                </a:lnTo>
                <a:lnTo>
                  <a:pt x="51831" y="41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0" name="object 660"/>
          <p:cNvSpPr/>
          <p:nvPr/>
        </p:nvSpPr>
        <p:spPr>
          <a:xfrm>
            <a:off x="4184751" y="8353714"/>
            <a:ext cx="95036" cy="260154"/>
          </a:xfrm>
          <a:custGeom>
            <a:avLst/>
            <a:gdLst/>
            <a:ahLst/>
            <a:cxnLst/>
            <a:rect l="l" t="t" r="r" b="b"/>
            <a:pathLst>
              <a:path w="95036" h="260154">
                <a:moveTo>
                  <a:pt x="44165" y="35524"/>
                </a:moveTo>
                <a:lnTo>
                  <a:pt x="43205" y="36484"/>
                </a:lnTo>
                <a:lnTo>
                  <a:pt x="43205" y="40325"/>
                </a:lnTo>
                <a:lnTo>
                  <a:pt x="2079" y="40325"/>
                </a:lnTo>
                <a:lnTo>
                  <a:pt x="960" y="40442"/>
                </a:lnTo>
                <a:lnTo>
                  <a:pt x="0" y="41285"/>
                </a:lnTo>
                <a:lnTo>
                  <a:pt x="960" y="42245"/>
                </a:lnTo>
                <a:lnTo>
                  <a:pt x="960" y="41285"/>
                </a:lnTo>
                <a:lnTo>
                  <a:pt x="43205" y="42245"/>
                </a:lnTo>
                <a:lnTo>
                  <a:pt x="43205" y="259195"/>
                </a:lnTo>
                <a:lnTo>
                  <a:pt x="44165" y="259195"/>
                </a:lnTo>
                <a:lnTo>
                  <a:pt x="44165" y="260154"/>
                </a:lnTo>
                <a:lnTo>
                  <a:pt x="51831" y="260154"/>
                </a:lnTo>
                <a:lnTo>
                  <a:pt x="51831" y="259195"/>
                </a:lnTo>
                <a:lnTo>
                  <a:pt x="52791" y="259195"/>
                </a:lnTo>
                <a:lnTo>
                  <a:pt x="52791" y="258237"/>
                </a:lnTo>
                <a:lnTo>
                  <a:pt x="51831" y="258237"/>
                </a:lnTo>
                <a:lnTo>
                  <a:pt x="50886" y="259195"/>
                </a:lnTo>
                <a:lnTo>
                  <a:pt x="45110" y="259195"/>
                </a:lnTo>
                <a:lnTo>
                  <a:pt x="44165" y="258237"/>
                </a:lnTo>
                <a:lnTo>
                  <a:pt x="44165" y="42245"/>
                </a:lnTo>
                <a:lnTo>
                  <a:pt x="95036" y="42245"/>
                </a:lnTo>
                <a:lnTo>
                  <a:pt x="95036" y="40325"/>
                </a:lnTo>
                <a:lnTo>
                  <a:pt x="93942" y="40325"/>
                </a:lnTo>
                <a:lnTo>
                  <a:pt x="47990" y="0"/>
                </a:lnTo>
                <a:lnTo>
                  <a:pt x="47045" y="0"/>
                </a:lnTo>
                <a:lnTo>
                  <a:pt x="47990" y="960"/>
                </a:lnTo>
                <a:lnTo>
                  <a:pt x="93893" y="40325"/>
                </a:lnTo>
                <a:lnTo>
                  <a:pt x="44165" y="40325"/>
                </a:lnTo>
                <a:lnTo>
                  <a:pt x="44165" y="36484"/>
                </a:lnTo>
                <a:lnTo>
                  <a:pt x="45110" y="36484"/>
                </a:lnTo>
                <a:lnTo>
                  <a:pt x="46070" y="35524"/>
                </a:lnTo>
                <a:lnTo>
                  <a:pt x="49911" y="35524"/>
                </a:lnTo>
                <a:lnTo>
                  <a:pt x="50886" y="36484"/>
                </a:lnTo>
                <a:lnTo>
                  <a:pt x="51831" y="36484"/>
                </a:lnTo>
                <a:lnTo>
                  <a:pt x="52791" y="37444"/>
                </a:lnTo>
                <a:lnTo>
                  <a:pt x="52791" y="36484"/>
                </a:lnTo>
                <a:lnTo>
                  <a:pt x="51831" y="35524"/>
                </a:lnTo>
                <a:lnTo>
                  <a:pt x="49911" y="34564"/>
                </a:lnTo>
                <a:lnTo>
                  <a:pt x="46070" y="34564"/>
                </a:lnTo>
                <a:lnTo>
                  <a:pt x="44165" y="35524"/>
                </a:lnTo>
                <a:close/>
              </a:path>
              <a:path w="95036" h="260154">
                <a:moveTo>
                  <a:pt x="47523" y="1361"/>
                </a:moveTo>
                <a:lnTo>
                  <a:pt x="47045" y="960"/>
                </a:lnTo>
                <a:lnTo>
                  <a:pt x="2079" y="40325"/>
                </a:lnTo>
                <a:lnTo>
                  <a:pt x="47523" y="1361"/>
                </a:lnTo>
                <a:close/>
              </a:path>
              <a:path w="95036" h="260154">
                <a:moveTo>
                  <a:pt x="43205" y="42245"/>
                </a:moveTo>
                <a:lnTo>
                  <a:pt x="960" y="41285"/>
                </a:lnTo>
                <a:lnTo>
                  <a:pt x="960" y="42245"/>
                </a:lnTo>
                <a:lnTo>
                  <a:pt x="43205" y="42245"/>
                </a:lnTo>
                <a:close/>
              </a:path>
              <a:path w="95036" h="260154">
                <a:moveTo>
                  <a:pt x="960" y="40325"/>
                </a:moveTo>
                <a:lnTo>
                  <a:pt x="2079" y="40325"/>
                </a:lnTo>
                <a:lnTo>
                  <a:pt x="47045" y="960"/>
                </a:lnTo>
                <a:lnTo>
                  <a:pt x="47523" y="1361"/>
                </a:lnTo>
                <a:lnTo>
                  <a:pt x="93893" y="40325"/>
                </a:lnTo>
                <a:lnTo>
                  <a:pt x="47990" y="960"/>
                </a:lnTo>
                <a:lnTo>
                  <a:pt x="47045" y="0"/>
                </a:lnTo>
                <a:lnTo>
                  <a:pt x="1094" y="40325"/>
                </a:lnTo>
                <a:lnTo>
                  <a:pt x="960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1" name="object 661"/>
          <p:cNvSpPr/>
          <p:nvPr/>
        </p:nvSpPr>
        <p:spPr>
          <a:xfrm>
            <a:off x="4055150" y="7118238"/>
            <a:ext cx="87355" cy="298551"/>
          </a:xfrm>
          <a:custGeom>
            <a:avLst/>
            <a:gdLst/>
            <a:ahLst/>
            <a:cxnLst/>
            <a:rect l="l" t="t" r="r" b="b"/>
            <a:pathLst>
              <a:path w="87355" h="298551">
                <a:moveTo>
                  <a:pt x="87355" y="233263"/>
                </a:moveTo>
                <a:lnTo>
                  <a:pt x="48006" y="233263"/>
                </a:lnTo>
                <a:lnTo>
                  <a:pt x="48005" y="241919"/>
                </a:lnTo>
                <a:lnTo>
                  <a:pt x="46085" y="243824"/>
                </a:lnTo>
                <a:lnTo>
                  <a:pt x="41285" y="243824"/>
                </a:lnTo>
                <a:lnTo>
                  <a:pt x="39364" y="241919"/>
                </a:lnTo>
                <a:lnTo>
                  <a:pt x="39364" y="233263"/>
                </a:lnTo>
                <a:lnTo>
                  <a:pt x="0" y="233263"/>
                </a:lnTo>
                <a:lnTo>
                  <a:pt x="44165" y="298551"/>
                </a:lnTo>
                <a:lnTo>
                  <a:pt x="87355" y="233263"/>
                </a:lnTo>
                <a:close/>
              </a:path>
              <a:path w="87355" h="298551">
                <a:moveTo>
                  <a:pt x="48006" y="233263"/>
                </a:moveTo>
                <a:lnTo>
                  <a:pt x="48005" y="1920"/>
                </a:lnTo>
                <a:lnTo>
                  <a:pt x="46085" y="0"/>
                </a:lnTo>
                <a:lnTo>
                  <a:pt x="41285" y="0"/>
                </a:lnTo>
                <a:lnTo>
                  <a:pt x="39364" y="1920"/>
                </a:lnTo>
                <a:lnTo>
                  <a:pt x="39364" y="233263"/>
                </a:lnTo>
                <a:lnTo>
                  <a:pt x="48006" y="2332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2" name="object 662"/>
          <p:cNvSpPr/>
          <p:nvPr/>
        </p:nvSpPr>
        <p:spPr>
          <a:xfrm>
            <a:off x="4055150" y="7118238"/>
            <a:ext cx="87355" cy="298551"/>
          </a:xfrm>
          <a:custGeom>
            <a:avLst/>
            <a:gdLst/>
            <a:ahLst/>
            <a:cxnLst/>
            <a:rect l="l" t="t" r="r" b="b"/>
            <a:pathLst>
              <a:path w="87355" h="298551">
                <a:moveTo>
                  <a:pt x="40325" y="960"/>
                </a:moveTo>
                <a:lnTo>
                  <a:pt x="39364" y="1920"/>
                </a:lnTo>
                <a:lnTo>
                  <a:pt x="40325" y="233263"/>
                </a:lnTo>
                <a:lnTo>
                  <a:pt x="40325" y="960"/>
                </a:lnTo>
                <a:close/>
              </a:path>
              <a:path w="87355" h="298551">
                <a:moveTo>
                  <a:pt x="47045" y="241919"/>
                </a:moveTo>
                <a:lnTo>
                  <a:pt x="45125" y="242864"/>
                </a:lnTo>
                <a:lnTo>
                  <a:pt x="42245" y="242864"/>
                </a:lnTo>
                <a:lnTo>
                  <a:pt x="41285" y="241919"/>
                </a:lnTo>
                <a:lnTo>
                  <a:pt x="40325" y="240944"/>
                </a:lnTo>
                <a:lnTo>
                  <a:pt x="40325" y="234223"/>
                </a:lnTo>
                <a:lnTo>
                  <a:pt x="39364" y="233263"/>
                </a:lnTo>
                <a:lnTo>
                  <a:pt x="0" y="233263"/>
                </a:lnTo>
                <a:lnTo>
                  <a:pt x="0" y="234223"/>
                </a:lnTo>
                <a:lnTo>
                  <a:pt x="43205" y="298551"/>
                </a:lnTo>
                <a:lnTo>
                  <a:pt x="44165" y="298551"/>
                </a:lnTo>
                <a:lnTo>
                  <a:pt x="87355" y="234223"/>
                </a:lnTo>
                <a:lnTo>
                  <a:pt x="85760" y="234223"/>
                </a:lnTo>
                <a:lnTo>
                  <a:pt x="43685" y="297826"/>
                </a:lnTo>
                <a:lnTo>
                  <a:pt x="1595" y="234223"/>
                </a:lnTo>
                <a:lnTo>
                  <a:pt x="39364" y="234223"/>
                </a:lnTo>
                <a:lnTo>
                  <a:pt x="39364" y="241919"/>
                </a:lnTo>
                <a:lnTo>
                  <a:pt x="40325" y="242864"/>
                </a:lnTo>
                <a:lnTo>
                  <a:pt x="42245" y="243824"/>
                </a:lnTo>
                <a:lnTo>
                  <a:pt x="44165" y="243824"/>
                </a:lnTo>
                <a:lnTo>
                  <a:pt x="47045" y="242864"/>
                </a:lnTo>
                <a:lnTo>
                  <a:pt x="48005" y="241919"/>
                </a:lnTo>
                <a:lnTo>
                  <a:pt x="48966" y="240944"/>
                </a:lnTo>
                <a:lnTo>
                  <a:pt x="48966" y="234223"/>
                </a:lnTo>
                <a:lnTo>
                  <a:pt x="48006" y="234223"/>
                </a:lnTo>
                <a:lnTo>
                  <a:pt x="48005" y="240944"/>
                </a:lnTo>
                <a:lnTo>
                  <a:pt x="46085" y="241919"/>
                </a:lnTo>
                <a:lnTo>
                  <a:pt x="47045" y="241919"/>
                </a:lnTo>
                <a:close/>
              </a:path>
              <a:path w="87355" h="298551">
                <a:moveTo>
                  <a:pt x="40325" y="2880"/>
                </a:moveTo>
                <a:lnTo>
                  <a:pt x="40325" y="1920"/>
                </a:lnTo>
                <a:lnTo>
                  <a:pt x="41285" y="1920"/>
                </a:lnTo>
                <a:lnTo>
                  <a:pt x="42245" y="960"/>
                </a:lnTo>
                <a:lnTo>
                  <a:pt x="45125" y="960"/>
                </a:lnTo>
                <a:lnTo>
                  <a:pt x="47045" y="1920"/>
                </a:lnTo>
                <a:lnTo>
                  <a:pt x="46085" y="1920"/>
                </a:lnTo>
                <a:lnTo>
                  <a:pt x="48005" y="2880"/>
                </a:lnTo>
                <a:lnTo>
                  <a:pt x="48006" y="233263"/>
                </a:lnTo>
                <a:lnTo>
                  <a:pt x="40325" y="233263"/>
                </a:lnTo>
                <a:lnTo>
                  <a:pt x="39364" y="1920"/>
                </a:lnTo>
                <a:lnTo>
                  <a:pt x="39364" y="233263"/>
                </a:lnTo>
                <a:lnTo>
                  <a:pt x="40325" y="234223"/>
                </a:lnTo>
                <a:lnTo>
                  <a:pt x="87355" y="234223"/>
                </a:lnTo>
                <a:lnTo>
                  <a:pt x="87355" y="233263"/>
                </a:lnTo>
                <a:lnTo>
                  <a:pt x="48966" y="233263"/>
                </a:lnTo>
                <a:lnTo>
                  <a:pt x="48966" y="2880"/>
                </a:lnTo>
                <a:lnTo>
                  <a:pt x="48005" y="1920"/>
                </a:lnTo>
                <a:lnTo>
                  <a:pt x="47045" y="960"/>
                </a:lnTo>
                <a:lnTo>
                  <a:pt x="44165" y="0"/>
                </a:lnTo>
                <a:lnTo>
                  <a:pt x="42245" y="0"/>
                </a:lnTo>
                <a:lnTo>
                  <a:pt x="40325" y="960"/>
                </a:lnTo>
                <a:lnTo>
                  <a:pt x="40325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3" name="object 663"/>
          <p:cNvSpPr/>
          <p:nvPr/>
        </p:nvSpPr>
        <p:spPr>
          <a:xfrm>
            <a:off x="3292937" y="6970395"/>
            <a:ext cx="18242" cy="11521"/>
          </a:xfrm>
          <a:custGeom>
            <a:avLst/>
            <a:gdLst/>
            <a:ahLst/>
            <a:cxnLst/>
            <a:rect l="l" t="t" r="r" b="b"/>
            <a:pathLst>
              <a:path w="18242" h="11521">
                <a:moveTo>
                  <a:pt x="0" y="8641"/>
                </a:moveTo>
                <a:lnTo>
                  <a:pt x="10561" y="8641"/>
                </a:lnTo>
                <a:lnTo>
                  <a:pt x="14401" y="11521"/>
                </a:lnTo>
                <a:lnTo>
                  <a:pt x="18242" y="2880"/>
                </a:lnTo>
                <a:lnTo>
                  <a:pt x="12481" y="0"/>
                </a:lnTo>
                <a:lnTo>
                  <a:pt x="4800" y="0"/>
                </a:lnTo>
                <a:lnTo>
                  <a:pt x="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4" name="object 664"/>
          <p:cNvSpPr/>
          <p:nvPr/>
        </p:nvSpPr>
        <p:spPr>
          <a:xfrm>
            <a:off x="3268934" y="6970395"/>
            <a:ext cx="58567" cy="94076"/>
          </a:xfrm>
          <a:custGeom>
            <a:avLst/>
            <a:gdLst/>
            <a:ahLst/>
            <a:cxnLst/>
            <a:rect l="l" t="t" r="r" b="b"/>
            <a:pathLst>
              <a:path w="58567" h="94076">
                <a:moveTo>
                  <a:pt x="3840" y="85450"/>
                </a:moveTo>
                <a:lnTo>
                  <a:pt x="8641" y="89291"/>
                </a:lnTo>
                <a:lnTo>
                  <a:pt x="14401" y="92171"/>
                </a:lnTo>
                <a:lnTo>
                  <a:pt x="20162" y="94076"/>
                </a:lnTo>
                <a:lnTo>
                  <a:pt x="34564" y="94076"/>
                </a:lnTo>
                <a:lnTo>
                  <a:pt x="40325" y="93131"/>
                </a:lnTo>
                <a:lnTo>
                  <a:pt x="45125" y="90236"/>
                </a:lnTo>
                <a:lnTo>
                  <a:pt x="49926" y="88315"/>
                </a:lnTo>
                <a:lnTo>
                  <a:pt x="52806" y="84475"/>
                </a:lnTo>
                <a:lnTo>
                  <a:pt x="54726" y="80634"/>
                </a:lnTo>
                <a:lnTo>
                  <a:pt x="56647" y="75849"/>
                </a:lnTo>
                <a:lnTo>
                  <a:pt x="58567" y="69128"/>
                </a:lnTo>
                <a:lnTo>
                  <a:pt x="58567" y="960"/>
                </a:lnTo>
                <a:lnTo>
                  <a:pt x="48005" y="960"/>
                </a:lnTo>
                <a:lnTo>
                  <a:pt x="48005" y="9601"/>
                </a:lnTo>
                <a:lnTo>
                  <a:pt x="42245" y="2880"/>
                </a:lnTo>
                <a:lnTo>
                  <a:pt x="38404" y="11521"/>
                </a:lnTo>
                <a:lnTo>
                  <a:pt x="42245" y="15361"/>
                </a:lnTo>
                <a:lnTo>
                  <a:pt x="46085" y="19202"/>
                </a:lnTo>
                <a:lnTo>
                  <a:pt x="48005" y="24963"/>
                </a:lnTo>
                <a:lnTo>
                  <a:pt x="48005" y="42245"/>
                </a:lnTo>
                <a:lnTo>
                  <a:pt x="46085" y="48005"/>
                </a:lnTo>
                <a:lnTo>
                  <a:pt x="42245" y="51846"/>
                </a:lnTo>
                <a:lnTo>
                  <a:pt x="39364" y="55686"/>
                </a:lnTo>
                <a:lnTo>
                  <a:pt x="34564" y="57607"/>
                </a:lnTo>
                <a:lnTo>
                  <a:pt x="24002" y="57607"/>
                </a:lnTo>
                <a:lnTo>
                  <a:pt x="20162" y="55686"/>
                </a:lnTo>
                <a:lnTo>
                  <a:pt x="16322" y="51846"/>
                </a:lnTo>
                <a:lnTo>
                  <a:pt x="13441" y="48005"/>
                </a:lnTo>
                <a:lnTo>
                  <a:pt x="11521" y="41285"/>
                </a:lnTo>
                <a:lnTo>
                  <a:pt x="11521" y="24963"/>
                </a:lnTo>
                <a:lnTo>
                  <a:pt x="13441" y="19202"/>
                </a:lnTo>
                <a:lnTo>
                  <a:pt x="16322" y="15361"/>
                </a:lnTo>
                <a:lnTo>
                  <a:pt x="20162" y="10561"/>
                </a:lnTo>
                <a:lnTo>
                  <a:pt x="24002" y="8641"/>
                </a:lnTo>
                <a:lnTo>
                  <a:pt x="28803" y="0"/>
                </a:lnTo>
                <a:lnTo>
                  <a:pt x="23042" y="0"/>
                </a:lnTo>
                <a:lnTo>
                  <a:pt x="17282" y="960"/>
                </a:lnTo>
                <a:lnTo>
                  <a:pt x="13441" y="3840"/>
                </a:lnTo>
                <a:lnTo>
                  <a:pt x="8641" y="6720"/>
                </a:lnTo>
                <a:lnTo>
                  <a:pt x="5760" y="11521"/>
                </a:lnTo>
                <a:lnTo>
                  <a:pt x="2880" y="16322"/>
                </a:lnTo>
                <a:lnTo>
                  <a:pt x="960" y="22082"/>
                </a:lnTo>
                <a:lnTo>
                  <a:pt x="0" y="27843"/>
                </a:lnTo>
                <a:lnTo>
                  <a:pt x="0" y="43205"/>
                </a:lnTo>
                <a:lnTo>
                  <a:pt x="1920" y="50886"/>
                </a:lnTo>
                <a:lnTo>
                  <a:pt x="7680" y="57607"/>
                </a:lnTo>
                <a:lnTo>
                  <a:pt x="12481" y="64328"/>
                </a:lnTo>
                <a:lnTo>
                  <a:pt x="19202" y="67208"/>
                </a:lnTo>
                <a:lnTo>
                  <a:pt x="35524" y="67208"/>
                </a:lnTo>
                <a:lnTo>
                  <a:pt x="42245" y="64328"/>
                </a:lnTo>
                <a:lnTo>
                  <a:pt x="47045" y="58567"/>
                </a:lnTo>
                <a:lnTo>
                  <a:pt x="47045" y="66248"/>
                </a:lnTo>
                <a:lnTo>
                  <a:pt x="46085" y="71048"/>
                </a:lnTo>
                <a:lnTo>
                  <a:pt x="46085" y="72953"/>
                </a:lnTo>
                <a:lnTo>
                  <a:pt x="45125" y="76794"/>
                </a:lnTo>
                <a:lnTo>
                  <a:pt x="43205" y="79689"/>
                </a:lnTo>
                <a:lnTo>
                  <a:pt x="40325" y="81610"/>
                </a:lnTo>
                <a:lnTo>
                  <a:pt x="37444" y="83515"/>
                </a:lnTo>
                <a:lnTo>
                  <a:pt x="33604" y="84475"/>
                </a:lnTo>
                <a:lnTo>
                  <a:pt x="23042" y="84475"/>
                </a:lnTo>
                <a:lnTo>
                  <a:pt x="19202" y="83515"/>
                </a:lnTo>
                <a:lnTo>
                  <a:pt x="16322" y="81610"/>
                </a:lnTo>
                <a:lnTo>
                  <a:pt x="14401" y="80634"/>
                </a:lnTo>
                <a:lnTo>
                  <a:pt x="13441" y="77769"/>
                </a:lnTo>
                <a:lnTo>
                  <a:pt x="12481" y="74889"/>
                </a:lnTo>
                <a:lnTo>
                  <a:pt x="1920" y="72953"/>
                </a:lnTo>
                <a:lnTo>
                  <a:pt x="1920" y="79689"/>
                </a:lnTo>
                <a:lnTo>
                  <a:pt x="3840" y="854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5" name="object 665"/>
          <p:cNvSpPr/>
          <p:nvPr/>
        </p:nvSpPr>
        <p:spPr>
          <a:xfrm>
            <a:off x="3353409" y="7019361"/>
            <a:ext cx="28803" cy="20162"/>
          </a:xfrm>
          <a:custGeom>
            <a:avLst/>
            <a:gdLst/>
            <a:ahLst/>
            <a:cxnLst/>
            <a:rect l="l" t="t" r="r" b="b"/>
            <a:pathLst>
              <a:path w="28803" h="20162">
                <a:moveTo>
                  <a:pt x="6720" y="8641"/>
                </a:moveTo>
                <a:lnTo>
                  <a:pt x="3840" y="4800"/>
                </a:lnTo>
                <a:lnTo>
                  <a:pt x="0" y="0"/>
                </a:lnTo>
                <a:lnTo>
                  <a:pt x="975" y="17282"/>
                </a:lnTo>
                <a:lnTo>
                  <a:pt x="7680" y="20162"/>
                </a:lnTo>
                <a:lnTo>
                  <a:pt x="23042" y="20162"/>
                </a:lnTo>
                <a:lnTo>
                  <a:pt x="28803" y="18242"/>
                </a:lnTo>
                <a:lnTo>
                  <a:pt x="27843" y="8641"/>
                </a:lnTo>
                <a:lnTo>
                  <a:pt x="23042" y="10561"/>
                </a:lnTo>
                <a:lnTo>
                  <a:pt x="11521" y="10561"/>
                </a:lnTo>
                <a:lnTo>
                  <a:pt x="672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6" name="object 666"/>
          <p:cNvSpPr/>
          <p:nvPr/>
        </p:nvSpPr>
        <p:spPr>
          <a:xfrm>
            <a:off x="3339983" y="6970395"/>
            <a:ext cx="61432" cy="67208"/>
          </a:xfrm>
          <a:custGeom>
            <a:avLst/>
            <a:gdLst/>
            <a:ahLst/>
            <a:cxnLst/>
            <a:rect l="l" t="t" r="r" b="b"/>
            <a:pathLst>
              <a:path w="61432" h="67208">
                <a:moveTo>
                  <a:pt x="51831" y="62407"/>
                </a:moveTo>
                <a:lnTo>
                  <a:pt x="55671" y="58567"/>
                </a:lnTo>
                <a:lnTo>
                  <a:pt x="57591" y="53766"/>
                </a:lnTo>
                <a:lnTo>
                  <a:pt x="60472" y="48966"/>
                </a:lnTo>
                <a:lnTo>
                  <a:pt x="61432" y="42245"/>
                </a:lnTo>
                <a:lnTo>
                  <a:pt x="61419" y="32393"/>
                </a:lnTo>
                <a:lnTo>
                  <a:pt x="59102" y="18840"/>
                </a:lnTo>
                <a:lnTo>
                  <a:pt x="52791" y="8641"/>
                </a:lnTo>
                <a:lnTo>
                  <a:pt x="47030" y="2880"/>
                </a:lnTo>
                <a:lnTo>
                  <a:pt x="40309" y="0"/>
                </a:lnTo>
                <a:lnTo>
                  <a:pt x="22067" y="0"/>
                </a:lnTo>
                <a:lnTo>
                  <a:pt x="15346" y="1935"/>
                </a:lnTo>
                <a:lnTo>
                  <a:pt x="9585" y="6720"/>
                </a:lnTo>
                <a:lnTo>
                  <a:pt x="7035" y="9605"/>
                </a:lnTo>
                <a:lnTo>
                  <a:pt x="1683" y="20404"/>
                </a:lnTo>
                <a:lnTo>
                  <a:pt x="0" y="34564"/>
                </a:lnTo>
                <a:lnTo>
                  <a:pt x="12" y="35769"/>
                </a:lnTo>
                <a:lnTo>
                  <a:pt x="2326" y="49326"/>
                </a:lnTo>
                <a:lnTo>
                  <a:pt x="8625" y="59527"/>
                </a:lnTo>
                <a:lnTo>
                  <a:pt x="14401" y="66248"/>
                </a:lnTo>
                <a:lnTo>
                  <a:pt x="13426" y="48966"/>
                </a:lnTo>
                <a:lnTo>
                  <a:pt x="11506" y="43205"/>
                </a:lnTo>
                <a:lnTo>
                  <a:pt x="11506" y="25923"/>
                </a:lnTo>
                <a:lnTo>
                  <a:pt x="13426" y="19202"/>
                </a:lnTo>
                <a:lnTo>
                  <a:pt x="17266" y="15361"/>
                </a:lnTo>
                <a:lnTo>
                  <a:pt x="20147" y="11521"/>
                </a:lnTo>
                <a:lnTo>
                  <a:pt x="24947" y="8641"/>
                </a:lnTo>
                <a:lnTo>
                  <a:pt x="36469" y="8641"/>
                </a:lnTo>
                <a:lnTo>
                  <a:pt x="41269" y="11521"/>
                </a:lnTo>
                <a:lnTo>
                  <a:pt x="44150" y="15361"/>
                </a:lnTo>
                <a:lnTo>
                  <a:pt x="47990" y="19202"/>
                </a:lnTo>
                <a:lnTo>
                  <a:pt x="49910" y="25923"/>
                </a:lnTo>
                <a:lnTo>
                  <a:pt x="49910" y="42245"/>
                </a:lnTo>
                <a:lnTo>
                  <a:pt x="47990" y="48966"/>
                </a:lnTo>
                <a:lnTo>
                  <a:pt x="45110" y="52806"/>
                </a:lnTo>
                <a:lnTo>
                  <a:pt x="41269" y="57607"/>
                </a:lnTo>
                <a:lnTo>
                  <a:pt x="42230" y="67208"/>
                </a:lnTo>
                <a:lnTo>
                  <a:pt x="47030" y="64328"/>
                </a:lnTo>
                <a:lnTo>
                  <a:pt x="51831" y="624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7" name="object 667"/>
          <p:cNvSpPr/>
          <p:nvPr/>
        </p:nvSpPr>
        <p:spPr>
          <a:xfrm>
            <a:off x="3411016" y="6970395"/>
            <a:ext cx="61432" cy="67208"/>
          </a:xfrm>
          <a:custGeom>
            <a:avLst/>
            <a:gdLst/>
            <a:ahLst/>
            <a:cxnLst/>
            <a:rect l="l" t="t" r="r" b="b"/>
            <a:pathLst>
              <a:path w="61432" h="67208">
                <a:moveTo>
                  <a:pt x="0" y="34564"/>
                </a:moveTo>
                <a:lnTo>
                  <a:pt x="6" y="35431"/>
                </a:lnTo>
                <a:lnTo>
                  <a:pt x="2150" y="49191"/>
                </a:lnTo>
                <a:lnTo>
                  <a:pt x="7680" y="59527"/>
                </a:lnTo>
                <a:lnTo>
                  <a:pt x="13441" y="66248"/>
                </a:lnTo>
                <a:lnTo>
                  <a:pt x="12481" y="48966"/>
                </a:lnTo>
                <a:lnTo>
                  <a:pt x="11521" y="43205"/>
                </a:lnTo>
                <a:lnTo>
                  <a:pt x="11521" y="25923"/>
                </a:lnTo>
                <a:lnTo>
                  <a:pt x="12481" y="19202"/>
                </a:lnTo>
                <a:lnTo>
                  <a:pt x="16322" y="15361"/>
                </a:lnTo>
                <a:lnTo>
                  <a:pt x="20162" y="11521"/>
                </a:lnTo>
                <a:lnTo>
                  <a:pt x="24947" y="8641"/>
                </a:lnTo>
                <a:lnTo>
                  <a:pt x="36469" y="8641"/>
                </a:lnTo>
                <a:lnTo>
                  <a:pt x="40309" y="11521"/>
                </a:lnTo>
                <a:lnTo>
                  <a:pt x="44150" y="15361"/>
                </a:lnTo>
                <a:lnTo>
                  <a:pt x="47990" y="19202"/>
                </a:lnTo>
                <a:lnTo>
                  <a:pt x="49911" y="25923"/>
                </a:lnTo>
                <a:lnTo>
                  <a:pt x="49911" y="42245"/>
                </a:lnTo>
                <a:lnTo>
                  <a:pt x="47990" y="48966"/>
                </a:lnTo>
                <a:lnTo>
                  <a:pt x="44150" y="52806"/>
                </a:lnTo>
                <a:lnTo>
                  <a:pt x="40309" y="57607"/>
                </a:lnTo>
                <a:lnTo>
                  <a:pt x="41285" y="67208"/>
                </a:lnTo>
                <a:lnTo>
                  <a:pt x="47030" y="64328"/>
                </a:lnTo>
                <a:lnTo>
                  <a:pt x="51831" y="62407"/>
                </a:lnTo>
                <a:lnTo>
                  <a:pt x="55671" y="58567"/>
                </a:lnTo>
                <a:lnTo>
                  <a:pt x="57591" y="53766"/>
                </a:lnTo>
                <a:lnTo>
                  <a:pt x="60472" y="48966"/>
                </a:lnTo>
                <a:lnTo>
                  <a:pt x="61432" y="42245"/>
                </a:lnTo>
                <a:lnTo>
                  <a:pt x="61419" y="32393"/>
                </a:lnTo>
                <a:lnTo>
                  <a:pt x="59102" y="18840"/>
                </a:lnTo>
                <a:lnTo>
                  <a:pt x="52791" y="8641"/>
                </a:lnTo>
                <a:lnTo>
                  <a:pt x="47030" y="2880"/>
                </a:lnTo>
                <a:lnTo>
                  <a:pt x="39349" y="0"/>
                </a:lnTo>
                <a:lnTo>
                  <a:pt x="22082" y="0"/>
                </a:lnTo>
                <a:lnTo>
                  <a:pt x="15361" y="1935"/>
                </a:lnTo>
                <a:lnTo>
                  <a:pt x="9601" y="6720"/>
                </a:lnTo>
                <a:lnTo>
                  <a:pt x="7042" y="9609"/>
                </a:lnTo>
                <a:lnTo>
                  <a:pt x="1683" y="20406"/>
                </a:lnTo>
                <a:lnTo>
                  <a:pt x="0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8" name="object 668"/>
          <p:cNvSpPr/>
          <p:nvPr/>
        </p:nvSpPr>
        <p:spPr>
          <a:xfrm>
            <a:off x="3423498" y="7019361"/>
            <a:ext cx="28803" cy="20162"/>
          </a:xfrm>
          <a:custGeom>
            <a:avLst/>
            <a:gdLst/>
            <a:ahLst/>
            <a:cxnLst/>
            <a:rect l="l" t="t" r="r" b="b"/>
            <a:pathLst>
              <a:path w="28803" h="20162">
                <a:moveTo>
                  <a:pt x="7680" y="8641"/>
                </a:moveTo>
                <a:lnTo>
                  <a:pt x="3840" y="4800"/>
                </a:lnTo>
                <a:lnTo>
                  <a:pt x="0" y="0"/>
                </a:lnTo>
                <a:lnTo>
                  <a:pt x="960" y="17282"/>
                </a:lnTo>
                <a:lnTo>
                  <a:pt x="8625" y="20162"/>
                </a:lnTo>
                <a:lnTo>
                  <a:pt x="23987" y="20162"/>
                </a:lnTo>
                <a:lnTo>
                  <a:pt x="28803" y="18242"/>
                </a:lnTo>
                <a:lnTo>
                  <a:pt x="27828" y="8641"/>
                </a:lnTo>
                <a:lnTo>
                  <a:pt x="23987" y="10561"/>
                </a:lnTo>
                <a:lnTo>
                  <a:pt x="12466" y="10561"/>
                </a:lnTo>
                <a:lnTo>
                  <a:pt x="768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9" name="object 669"/>
          <p:cNvSpPr/>
          <p:nvPr/>
        </p:nvSpPr>
        <p:spPr>
          <a:xfrm>
            <a:off x="3481090" y="6946407"/>
            <a:ext cx="57607" cy="93116"/>
          </a:xfrm>
          <a:custGeom>
            <a:avLst/>
            <a:gdLst/>
            <a:ahLst/>
            <a:cxnLst/>
            <a:rect l="l" t="t" r="r" b="b"/>
            <a:pathLst>
              <a:path w="57607" h="93116">
                <a:moveTo>
                  <a:pt x="0" y="58552"/>
                </a:moveTo>
                <a:lnTo>
                  <a:pt x="0" y="65272"/>
                </a:lnTo>
                <a:lnTo>
                  <a:pt x="1920" y="71033"/>
                </a:lnTo>
                <a:lnTo>
                  <a:pt x="3840" y="76794"/>
                </a:lnTo>
                <a:lnTo>
                  <a:pt x="6720" y="81594"/>
                </a:lnTo>
                <a:lnTo>
                  <a:pt x="9601" y="85435"/>
                </a:lnTo>
                <a:lnTo>
                  <a:pt x="14401" y="88315"/>
                </a:lnTo>
                <a:lnTo>
                  <a:pt x="19202" y="91196"/>
                </a:lnTo>
                <a:lnTo>
                  <a:pt x="24002" y="93116"/>
                </a:lnTo>
                <a:lnTo>
                  <a:pt x="37444" y="93116"/>
                </a:lnTo>
                <a:lnTo>
                  <a:pt x="43205" y="89275"/>
                </a:lnTo>
                <a:lnTo>
                  <a:pt x="47045" y="82555"/>
                </a:lnTo>
                <a:lnTo>
                  <a:pt x="47045" y="91196"/>
                </a:lnTo>
                <a:lnTo>
                  <a:pt x="57607" y="91196"/>
                </a:lnTo>
                <a:lnTo>
                  <a:pt x="57607" y="0"/>
                </a:lnTo>
                <a:lnTo>
                  <a:pt x="47045" y="0"/>
                </a:lnTo>
                <a:lnTo>
                  <a:pt x="47045" y="32628"/>
                </a:lnTo>
                <a:lnTo>
                  <a:pt x="46085" y="43190"/>
                </a:lnTo>
                <a:lnTo>
                  <a:pt x="48006" y="49911"/>
                </a:lnTo>
                <a:lnTo>
                  <a:pt x="48006" y="67193"/>
                </a:lnTo>
                <a:lnTo>
                  <a:pt x="46085" y="73914"/>
                </a:lnTo>
                <a:lnTo>
                  <a:pt x="42245" y="77754"/>
                </a:lnTo>
                <a:lnTo>
                  <a:pt x="39364" y="81594"/>
                </a:lnTo>
                <a:lnTo>
                  <a:pt x="34564" y="83515"/>
                </a:lnTo>
                <a:lnTo>
                  <a:pt x="24963" y="83515"/>
                </a:lnTo>
                <a:lnTo>
                  <a:pt x="21122" y="81594"/>
                </a:lnTo>
                <a:lnTo>
                  <a:pt x="17282" y="77754"/>
                </a:lnTo>
                <a:lnTo>
                  <a:pt x="13441" y="72953"/>
                </a:lnTo>
                <a:lnTo>
                  <a:pt x="11521" y="67193"/>
                </a:lnTo>
                <a:lnTo>
                  <a:pt x="11521" y="49911"/>
                </a:lnTo>
                <a:lnTo>
                  <a:pt x="9601" y="30708"/>
                </a:lnTo>
                <a:lnTo>
                  <a:pt x="5760" y="35509"/>
                </a:lnTo>
                <a:lnTo>
                  <a:pt x="3840" y="40309"/>
                </a:lnTo>
                <a:lnTo>
                  <a:pt x="1920" y="46070"/>
                </a:lnTo>
                <a:lnTo>
                  <a:pt x="0" y="51831"/>
                </a:lnTo>
                <a:lnTo>
                  <a:pt x="0" y="585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0" name="object 670"/>
          <p:cNvSpPr/>
          <p:nvPr/>
        </p:nvSpPr>
        <p:spPr>
          <a:xfrm>
            <a:off x="3490691" y="6970395"/>
            <a:ext cx="37444" cy="25923"/>
          </a:xfrm>
          <a:custGeom>
            <a:avLst/>
            <a:gdLst/>
            <a:ahLst/>
            <a:cxnLst/>
            <a:rect l="l" t="t" r="r" b="b"/>
            <a:pathLst>
              <a:path w="37444" h="25923">
                <a:moveTo>
                  <a:pt x="1920" y="25923"/>
                </a:moveTo>
                <a:lnTo>
                  <a:pt x="3840" y="19202"/>
                </a:lnTo>
                <a:lnTo>
                  <a:pt x="7680" y="15361"/>
                </a:lnTo>
                <a:lnTo>
                  <a:pt x="10561" y="10561"/>
                </a:lnTo>
                <a:lnTo>
                  <a:pt x="15361" y="8641"/>
                </a:lnTo>
                <a:lnTo>
                  <a:pt x="24963" y="8641"/>
                </a:lnTo>
                <a:lnTo>
                  <a:pt x="29763" y="11521"/>
                </a:lnTo>
                <a:lnTo>
                  <a:pt x="32644" y="15361"/>
                </a:lnTo>
                <a:lnTo>
                  <a:pt x="36484" y="19202"/>
                </a:lnTo>
                <a:lnTo>
                  <a:pt x="37444" y="8641"/>
                </a:lnTo>
                <a:lnTo>
                  <a:pt x="35524" y="5775"/>
                </a:lnTo>
                <a:lnTo>
                  <a:pt x="32644" y="3840"/>
                </a:lnTo>
                <a:lnTo>
                  <a:pt x="29763" y="1935"/>
                </a:lnTo>
                <a:lnTo>
                  <a:pt x="26883" y="960"/>
                </a:lnTo>
                <a:lnTo>
                  <a:pt x="23042" y="0"/>
                </a:lnTo>
                <a:lnTo>
                  <a:pt x="13441" y="0"/>
                </a:lnTo>
                <a:lnTo>
                  <a:pt x="8641" y="960"/>
                </a:lnTo>
                <a:lnTo>
                  <a:pt x="3840" y="3840"/>
                </a:lnTo>
                <a:lnTo>
                  <a:pt x="0" y="6720"/>
                </a:lnTo>
                <a:lnTo>
                  <a:pt x="1920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1" name="object 671"/>
          <p:cNvSpPr/>
          <p:nvPr/>
        </p:nvSpPr>
        <p:spPr>
          <a:xfrm>
            <a:off x="3552123" y="6970395"/>
            <a:ext cx="54726" cy="69128"/>
          </a:xfrm>
          <a:custGeom>
            <a:avLst/>
            <a:gdLst/>
            <a:ahLst/>
            <a:cxnLst/>
            <a:rect l="l" t="t" r="r" b="b"/>
            <a:pathLst>
              <a:path w="54726" h="69128">
                <a:moveTo>
                  <a:pt x="14401" y="35524"/>
                </a:moveTo>
                <a:lnTo>
                  <a:pt x="20162" y="37444"/>
                </a:lnTo>
                <a:lnTo>
                  <a:pt x="28803" y="39364"/>
                </a:lnTo>
                <a:lnTo>
                  <a:pt x="34564" y="41285"/>
                </a:lnTo>
                <a:lnTo>
                  <a:pt x="38404" y="42245"/>
                </a:lnTo>
                <a:lnTo>
                  <a:pt x="40325" y="43205"/>
                </a:lnTo>
                <a:lnTo>
                  <a:pt x="42245" y="44165"/>
                </a:lnTo>
                <a:lnTo>
                  <a:pt x="43205" y="47045"/>
                </a:lnTo>
                <a:lnTo>
                  <a:pt x="43205" y="51846"/>
                </a:lnTo>
                <a:lnTo>
                  <a:pt x="42245" y="54726"/>
                </a:lnTo>
                <a:lnTo>
                  <a:pt x="39364" y="56647"/>
                </a:lnTo>
                <a:lnTo>
                  <a:pt x="37444" y="58567"/>
                </a:lnTo>
                <a:lnTo>
                  <a:pt x="33604" y="59527"/>
                </a:lnTo>
                <a:lnTo>
                  <a:pt x="23042" y="59527"/>
                </a:lnTo>
                <a:lnTo>
                  <a:pt x="19202" y="58567"/>
                </a:lnTo>
                <a:lnTo>
                  <a:pt x="16322" y="55686"/>
                </a:lnTo>
                <a:lnTo>
                  <a:pt x="13441" y="53766"/>
                </a:lnTo>
                <a:lnTo>
                  <a:pt x="11521" y="49926"/>
                </a:lnTo>
                <a:lnTo>
                  <a:pt x="10561" y="46085"/>
                </a:lnTo>
                <a:lnTo>
                  <a:pt x="0" y="48005"/>
                </a:lnTo>
                <a:lnTo>
                  <a:pt x="960" y="54726"/>
                </a:lnTo>
                <a:lnTo>
                  <a:pt x="3840" y="59527"/>
                </a:lnTo>
                <a:lnTo>
                  <a:pt x="8641" y="63367"/>
                </a:lnTo>
                <a:lnTo>
                  <a:pt x="13441" y="67208"/>
                </a:lnTo>
                <a:lnTo>
                  <a:pt x="19202" y="69128"/>
                </a:lnTo>
                <a:lnTo>
                  <a:pt x="33604" y="69128"/>
                </a:lnTo>
                <a:lnTo>
                  <a:pt x="38404" y="68168"/>
                </a:lnTo>
                <a:lnTo>
                  <a:pt x="42245" y="66248"/>
                </a:lnTo>
                <a:lnTo>
                  <a:pt x="46085" y="64328"/>
                </a:lnTo>
                <a:lnTo>
                  <a:pt x="48966" y="61447"/>
                </a:lnTo>
                <a:lnTo>
                  <a:pt x="51846" y="58567"/>
                </a:lnTo>
                <a:lnTo>
                  <a:pt x="53766" y="54726"/>
                </a:lnTo>
                <a:lnTo>
                  <a:pt x="54726" y="51846"/>
                </a:lnTo>
                <a:lnTo>
                  <a:pt x="54726" y="44165"/>
                </a:lnTo>
                <a:lnTo>
                  <a:pt x="53766" y="41285"/>
                </a:lnTo>
                <a:lnTo>
                  <a:pt x="51846" y="38404"/>
                </a:lnTo>
                <a:lnTo>
                  <a:pt x="49926" y="35524"/>
                </a:lnTo>
                <a:lnTo>
                  <a:pt x="48005" y="33604"/>
                </a:lnTo>
                <a:lnTo>
                  <a:pt x="45125" y="32644"/>
                </a:lnTo>
                <a:lnTo>
                  <a:pt x="41285" y="30723"/>
                </a:lnTo>
                <a:lnTo>
                  <a:pt x="36484" y="29763"/>
                </a:lnTo>
                <a:lnTo>
                  <a:pt x="27843" y="26883"/>
                </a:lnTo>
                <a:lnTo>
                  <a:pt x="23042" y="25923"/>
                </a:lnTo>
                <a:lnTo>
                  <a:pt x="19202" y="24963"/>
                </a:lnTo>
                <a:lnTo>
                  <a:pt x="18242" y="24002"/>
                </a:lnTo>
                <a:lnTo>
                  <a:pt x="16322" y="24002"/>
                </a:lnTo>
                <a:lnTo>
                  <a:pt x="14401" y="23042"/>
                </a:lnTo>
                <a:lnTo>
                  <a:pt x="14401" y="21122"/>
                </a:lnTo>
                <a:lnTo>
                  <a:pt x="13441" y="20162"/>
                </a:lnTo>
                <a:lnTo>
                  <a:pt x="12481" y="19202"/>
                </a:lnTo>
                <a:lnTo>
                  <a:pt x="12481" y="15361"/>
                </a:lnTo>
                <a:lnTo>
                  <a:pt x="13441" y="13441"/>
                </a:lnTo>
                <a:lnTo>
                  <a:pt x="16322" y="11521"/>
                </a:lnTo>
                <a:lnTo>
                  <a:pt x="18242" y="9601"/>
                </a:lnTo>
                <a:lnTo>
                  <a:pt x="22082" y="8641"/>
                </a:lnTo>
                <a:lnTo>
                  <a:pt x="31683" y="8641"/>
                </a:lnTo>
                <a:lnTo>
                  <a:pt x="34564" y="9601"/>
                </a:lnTo>
                <a:lnTo>
                  <a:pt x="37444" y="11521"/>
                </a:lnTo>
                <a:lnTo>
                  <a:pt x="39364" y="13441"/>
                </a:lnTo>
                <a:lnTo>
                  <a:pt x="41285" y="16322"/>
                </a:lnTo>
                <a:lnTo>
                  <a:pt x="41285" y="20162"/>
                </a:lnTo>
                <a:lnTo>
                  <a:pt x="52806" y="18242"/>
                </a:lnTo>
                <a:lnTo>
                  <a:pt x="51846" y="14401"/>
                </a:lnTo>
                <a:lnTo>
                  <a:pt x="49926" y="10561"/>
                </a:lnTo>
                <a:lnTo>
                  <a:pt x="48966" y="7680"/>
                </a:lnTo>
                <a:lnTo>
                  <a:pt x="47045" y="5775"/>
                </a:lnTo>
                <a:lnTo>
                  <a:pt x="44165" y="3840"/>
                </a:lnTo>
                <a:lnTo>
                  <a:pt x="39364" y="1935"/>
                </a:lnTo>
                <a:lnTo>
                  <a:pt x="35524" y="0"/>
                </a:lnTo>
                <a:lnTo>
                  <a:pt x="19202" y="0"/>
                </a:lnTo>
                <a:lnTo>
                  <a:pt x="16322" y="960"/>
                </a:lnTo>
                <a:lnTo>
                  <a:pt x="13441" y="1935"/>
                </a:lnTo>
                <a:lnTo>
                  <a:pt x="10561" y="2880"/>
                </a:lnTo>
                <a:lnTo>
                  <a:pt x="9601" y="4800"/>
                </a:lnTo>
                <a:lnTo>
                  <a:pt x="6720" y="5775"/>
                </a:lnTo>
                <a:lnTo>
                  <a:pt x="4800" y="7680"/>
                </a:lnTo>
                <a:lnTo>
                  <a:pt x="3840" y="10561"/>
                </a:lnTo>
                <a:lnTo>
                  <a:pt x="1920" y="13441"/>
                </a:lnTo>
                <a:lnTo>
                  <a:pt x="1920" y="22082"/>
                </a:lnTo>
                <a:lnTo>
                  <a:pt x="2880" y="24963"/>
                </a:lnTo>
                <a:lnTo>
                  <a:pt x="3840" y="27843"/>
                </a:lnTo>
                <a:lnTo>
                  <a:pt x="5760" y="30723"/>
                </a:lnTo>
                <a:lnTo>
                  <a:pt x="8641" y="32644"/>
                </a:lnTo>
                <a:lnTo>
                  <a:pt x="11521" y="33604"/>
                </a:lnTo>
                <a:lnTo>
                  <a:pt x="14401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2" name="object 672"/>
          <p:cNvSpPr/>
          <p:nvPr/>
        </p:nvSpPr>
        <p:spPr>
          <a:xfrm>
            <a:off x="3256426" y="7076466"/>
            <a:ext cx="185313" cy="44994"/>
          </a:xfrm>
          <a:custGeom>
            <a:avLst/>
            <a:gdLst/>
            <a:ahLst/>
            <a:cxnLst/>
            <a:rect l="l" t="t" r="r" b="b"/>
            <a:pathLst>
              <a:path w="185313" h="44994">
                <a:moveTo>
                  <a:pt x="185313" y="38891"/>
                </a:moveTo>
                <a:lnTo>
                  <a:pt x="172832" y="38891"/>
                </a:lnTo>
                <a:lnTo>
                  <a:pt x="161091" y="38837"/>
                </a:lnTo>
                <a:lnTo>
                  <a:pt x="148695" y="38373"/>
                </a:lnTo>
                <a:lnTo>
                  <a:pt x="135752" y="37476"/>
                </a:lnTo>
                <a:lnTo>
                  <a:pt x="122371" y="36126"/>
                </a:lnTo>
                <a:lnTo>
                  <a:pt x="108658" y="34301"/>
                </a:lnTo>
                <a:lnTo>
                  <a:pt x="94723" y="31979"/>
                </a:lnTo>
                <a:lnTo>
                  <a:pt x="80672" y="29138"/>
                </a:lnTo>
                <a:lnTo>
                  <a:pt x="66615" y="25758"/>
                </a:lnTo>
                <a:lnTo>
                  <a:pt x="52658" y="21815"/>
                </a:lnTo>
                <a:lnTo>
                  <a:pt x="38910" y="17290"/>
                </a:lnTo>
                <a:lnTo>
                  <a:pt x="25479" y="12160"/>
                </a:lnTo>
                <a:lnTo>
                  <a:pt x="12473" y="6404"/>
                </a:lnTo>
                <a:lnTo>
                  <a:pt x="0" y="0"/>
                </a:lnTo>
                <a:lnTo>
                  <a:pt x="12650" y="12787"/>
                </a:lnTo>
                <a:lnTo>
                  <a:pt x="26745" y="18796"/>
                </a:lnTo>
                <a:lnTo>
                  <a:pt x="41310" y="24131"/>
                </a:lnTo>
                <a:lnTo>
                  <a:pt x="56222" y="28811"/>
                </a:lnTo>
                <a:lnTo>
                  <a:pt x="71354" y="32855"/>
                </a:lnTo>
                <a:lnTo>
                  <a:pt x="86581" y="36282"/>
                </a:lnTo>
                <a:lnTo>
                  <a:pt x="101778" y="39113"/>
                </a:lnTo>
                <a:lnTo>
                  <a:pt x="116819" y="41367"/>
                </a:lnTo>
                <a:lnTo>
                  <a:pt x="131580" y="43062"/>
                </a:lnTo>
                <a:lnTo>
                  <a:pt x="145935" y="44219"/>
                </a:lnTo>
                <a:lnTo>
                  <a:pt x="159759" y="44856"/>
                </a:lnTo>
                <a:lnTo>
                  <a:pt x="172927" y="44994"/>
                </a:lnTo>
                <a:lnTo>
                  <a:pt x="185313" y="388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3" name="object 673"/>
          <p:cNvSpPr/>
          <p:nvPr/>
        </p:nvSpPr>
        <p:spPr>
          <a:xfrm>
            <a:off x="3182538" y="6851355"/>
            <a:ext cx="493425" cy="270105"/>
          </a:xfrm>
          <a:custGeom>
            <a:avLst/>
            <a:gdLst/>
            <a:ahLst/>
            <a:cxnLst/>
            <a:rect l="l" t="t" r="r" b="b"/>
            <a:pathLst>
              <a:path w="493425" h="270105">
                <a:moveTo>
                  <a:pt x="246815" y="270105"/>
                </a:moveTo>
                <a:lnTo>
                  <a:pt x="259201" y="269763"/>
                </a:lnTo>
                <a:lnTo>
                  <a:pt x="271668" y="268803"/>
                </a:lnTo>
                <a:lnTo>
                  <a:pt x="284149" y="268803"/>
                </a:lnTo>
                <a:lnTo>
                  <a:pt x="298231" y="267528"/>
                </a:lnTo>
                <a:lnTo>
                  <a:pt x="310757" y="265880"/>
                </a:lnTo>
                <a:lnTo>
                  <a:pt x="323842" y="263684"/>
                </a:lnTo>
                <a:lnTo>
                  <a:pt x="337343" y="260925"/>
                </a:lnTo>
                <a:lnTo>
                  <a:pt x="351118" y="257589"/>
                </a:lnTo>
                <a:lnTo>
                  <a:pt x="365023" y="253661"/>
                </a:lnTo>
                <a:lnTo>
                  <a:pt x="378915" y="249127"/>
                </a:lnTo>
                <a:lnTo>
                  <a:pt x="392651" y="243972"/>
                </a:lnTo>
                <a:lnTo>
                  <a:pt x="406087" y="238180"/>
                </a:lnTo>
                <a:lnTo>
                  <a:pt x="419080" y="231739"/>
                </a:lnTo>
                <a:lnTo>
                  <a:pt x="431487" y="224632"/>
                </a:lnTo>
                <a:lnTo>
                  <a:pt x="443165" y="216846"/>
                </a:lnTo>
                <a:lnTo>
                  <a:pt x="453971" y="208366"/>
                </a:lnTo>
                <a:lnTo>
                  <a:pt x="463761" y="199176"/>
                </a:lnTo>
                <a:lnTo>
                  <a:pt x="472392" y="189263"/>
                </a:lnTo>
                <a:lnTo>
                  <a:pt x="479722" y="178612"/>
                </a:lnTo>
                <a:lnTo>
                  <a:pt x="485606" y="167208"/>
                </a:lnTo>
                <a:lnTo>
                  <a:pt x="489901" y="155036"/>
                </a:lnTo>
                <a:lnTo>
                  <a:pt x="492465" y="142082"/>
                </a:lnTo>
                <a:lnTo>
                  <a:pt x="493425" y="135361"/>
                </a:lnTo>
                <a:lnTo>
                  <a:pt x="492465" y="127680"/>
                </a:lnTo>
                <a:lnTo>
                  <a:pt x="492465" y="120975"/>
                </a:lnTo>
                <a:lnTo>
                  <a:pt x="486017" y="102385"/>
                </a:lnTo>
                <a:lnTo>
                  <a:pt x="480000" y="91251"/>
                </a:lnTo>
                <a:lnTo>
                  <a:pt x="472620" y="80839"/>
                </a:lnTo>
                <a:lnTo>
                  <a:pt x="464001" y="71134"/>
                </a:lnTo>
                <a:lnTo>
                  <a:pt x="454267" y="62125"/>
                </a:lnTo>
                <a:lnTo>
                  <a:pt x="443542" y="53795"/>
                </a:lnTo>
                <a:lnTo>
                  <a:pt x="431952" y="46133"/>
                </a:lnTo>
                <a:lnTo>
                  <a:pt x="419622" y="39124"/>
                </a:lnTo>
                <a:lnTo>
                  <a:pt x="406674" y="32754"/>
                </a:lnTo>
                <a:lnTo>
                  <a:pt x="393235" y="27010"/>
                </a:lnTo>
                <a:lnTo>
                  <a:pt x="379429" y="21879"/>
                </a:lnTo>
                <a:lnTo>
                  <a:pt x="365380" y="17345"/>
                </a:lnTo>
                <a:lnTo>
                  <a:pt x="351213" y="13397"/>
                </a:lnTo>
                <a:lnTo>
                  <a:pt x="337052" y="10019"/>
                </a:lnTo>
                <a:lnTo>
                  <a:pt x="323023" y="7198"/>
                </a:lnTo>
                <a:lnTo>
                  <a:pt x="309249" y="4921"/>
                </a:lnTo>
                <a:lnTo>
                  <a:pt x="295855" y="3174"/>
                </a:lnTo>
                <a:lnTo>
                  <a:pt x="282967" y="1943"/>
                </a:lnTo>
                <a:lnTo>
                  <a:pt x="270707" y="1215"/>
                </a:lnTo>
                <a:lnTo>
                  <a:pt x="259201" y="975"/>
                </a:lnTo>
                <a:lnTo>
                  <a:pt x="246720" y="0"/>
                </a:lnTo>
                <a:lnTo>
                  <a:pt x="234238" y="975"/>
                </a:lnTo>
                <a:lnTo>
                  <a:pt x="222491" y="1338"/>
                </a:lnTo>
                <a:lnTo>
                  <a:pt x="210081" y="2151"/>
                </a:lnTo>
                <a:lnTo>
                  <a:pt x="197120" y="3431"/>
                </a:lnTo>
                <a:lnTo>
                  <a:pt x="183724" y="5198"/>
                </a:lnTo>
                <a:lnTo>
                  <a:pt x="170005" y="7468"/>
                </a:lnTo>
                <a:lnTo>
                  <a:pt x="156078" y="10261"/>
                </a:lnTo>
                <a:lnTo>
                  <a:pt x="142055" y="13593"/>
                </a:lnTo>
                <a:lnTo>
                  <a:pt x="128052" y="17484"/>
                </a:lnTo>
                <a:lnTo>
                  <a:pt x="114181" y="21950"/>
                </a:lnTo>
                <a:lnTo>
                  <a:pt x="100557" y="27010"/>
                </a:lnTo>
                <a:lnTo>
                  <a:pt x="87292" y="32683"/>
                </a:lnTo>
                <a:lnTo>
                  <a:pt x="74502" y="38986"/>
                </a:lnTo>
                <a:lnTo>
                  <a:pt x="62299" y="45937"/>
                </a:lnTo>
                <a:lnTo>
                  <a:pt x="50797" y="53553"/>
                </a:lnTo>
                <a:lnTo>
                  <a:pt x="40110" y="61855"/>
                </a:lnTo>
                <a:lnTo>
                  <a:pt x="30351" y="70858"/>
                </a:lnTo>
                <a:lnTo>
                  <a:pt x="21636" y="80581"/>
                </a:lnTo>
                <a:lnTo>
                  <a:pt x="14076" y="91043"/>
                </a:lnTo>
                <a:lnTo>
                  <a:pt x="7786" y="102261"/>
                </a:lnTo>
                <a:lnTo>
                  <a:pt x="2880" y="114254"/>
                </a:lnTo>
                <a:lnTo>
                  <a:pt x="1920" y="121919"/>
                </a:lnTo>
                <a:lnTo>
                  <a:pt x="960" y="128640"/>
                </a:lnTo>
                <a:lnTo>
                  <a:pt x="0" y="135361"/>
                </a:lnTo>
                <a:lnTo>
                  <a:pt x="960" y="142082"/>
                </a:lnTo>
                <a:lnTo>
                  <a:pt x="1920" y="149763"/>
                </a:lnTo>
                <a:lnTo>
                  <a:pt x="3840" y="156484"/>
                </a:lnTo>
                <a:lnTo>
                  <a:pt x="5760" y="163205"/>
                </a:lnTo>
                <a:lnTo>
                  <a:pt x="11579" y="175310"/>
                </a:lnTo>
                <a:lnTo>
                  <a:pt x="18871" y="186586"/>
                </a:lnTo>
                <a:lnTo>
                  <a:pt x="27510" y="197051"/>
                </a:lnTo>
                <a:lnTo>
                  <a:pt x="37372" y="206725"/>
                </a:lnTo>
                <a:lnTo>
                  <a:pt x="48331" y="215627"/>
                </a:lnTo>
                <a:lnTo>
                  <a:pt x="60262" y="223777"/>
                </a:lnTo>
                <a:lnTo>
                  <a:pt x="73039" y="231194"/>
                </a:lnTo>
                <a:lnTo>
                  <a:pt x="86538" y="237898"/>
                </a:lnTo>
                <a:lnTo>
                  <a:pt x="73888" y="225111"/>
                </a:lnTo>
                <a:lnTo>
                  <a:pt x="62055" y="218037"/>
                </a:lnTo>
                <a:lnTo>
                  <a:pt x="50971" y="210272"/>
                </a:lnTo>
                <a:lnTo>
                  <a:pt x="40744" y="201794"/>
                </a:lnTo>
                <a:lnTo>
                  <a:pt x="31481" y="192582"/>
                </a:lnTo>
                <a:lnTo>
                  <a:pt x="23291" y="182614"/>
                </a:lnTo>
                <a:lnTo>
                  <a:pt x="16282" y="171869"/>
                </a:lnTo>
                <a:lnTo>
                  <a:pt x="10561" y="160324"/>
                </a:lnTo>
                <a:lnTo>
                  <a:pt x="6720" y="147843"/>
                </a:lnTo>
                <a:lnTo>
                  <a:pt x="5760" y="142082"/>
                </a:lnTo>
                <a:lnTo>
                  <a:pt x="5760" y="128640"/>
                </a:lnTo>
                <a:lnTo>
                  <a:pt x="8641" y="115199"/>
                </a:lnTo>
                <a:lnTo>
                  <a:pt x="13226" y="103346"/>
                </a:lnTo>
                <a:lnTo>
                  <a:pt x="19403" y="92255"/>
                </a:lnTo>
                <a:lnTo>
                  <a:pt x="27033" y="81912"/>
                </a:lnTo>
                <a:lnTo>
                  <a:pt x="35982" y="72300"/>
                </a:lnTo>
                <a:lnTo>
                  <a:pt x="46111" y="63406"/>
                </a:lnTo>
                <a:lnTo>
                  <a:pt x="57283" y="55214"/>
                </a:lnTo>
                <a:lnTo>
                  <a:pt x="69363" y="47709"/>
                </a:lnTo>
                <a:lnTo>
                  <a:pt x="82213" y="40875"/>
                </a:lnTo>
                <a:lnTo>
                  <a:pt x="95697" y="34698"/>
                </a:lnTo>
                <a:lnTo>
                  <a:pt x="109678" y="29163"/>
                </a:lnTo>
                <a:lnTo>
                  <a:pt x="124019" y="24254"/>
                </a:lnTo>
                <a:lnTo>
                  <a:pt x="138583" y="19957"/>
                </a:lnTo>
                <a:lnTo>
                  <a:pt x="153233" y="16256"/>
                </a:lnTo>
                <a:lnTo>
                  <a:pt x="167833" y="13136"/>
                </a:lnTo>
                <a:lnTo>
                  <a:pt x="182247" y="10582"/>
                </a:lnTo>
                <a:lnTo>
                  <a:pt x="196336" y="8579"/>
                </a:lnTo>
                <a:lnTo>
                  <a:pt x="209965" y="7112"/>
                </a:lnTo>
                <a:lnTo>
                  <a:pt x="222996" y="6166"/>
                </a:lnTo>
                <a:lnTo>
                  <a:pt x="235293" y="5725"/>
                </a:lnTo>
                <a:lnTo>
                  <a:pt x="246720" y="5775"/>
                </a:lnTo>
                <a:lnTo>
                  <a:pt x="259201" y="5775"/>
                </a:lnTo>
                <a:lnTo>
                  <a:pt x="271668" y="6720"/>
                </a:lnTo>
                <a:lnTo>
                  <a:pt x="274002" y="6825"/>
                </a:lnTo>
                <a:lnTo>
                  <a:pt x="285689" y="7614"/>
                </a:lnTo>
                <a:lnTo>
                  <a:pt x="298099" y="8891"/>
                </a:lnTo>
                <a:lnTo>
                  <a:pt x="311095" y="10674"/>
                </a:lnTo>
                <a:lnTo>
                  <a:pt x="324540" y="12980"/>
                </a:lnTo>
                <a:lnTo>
                  <a:pt x="338296" y="15825"/>
                </a:lnTo>
                <a:lnTo>
                  <a:pt x="352227" y="19228"/>
                </a:lnTo>
                <a:lnTo>
                  <a:pt x="366195" y="23204"/>
                </a:lnTo>
                <a:lnTo>
                  <a:pt x="380062" y="27772"/>
                </a:lnTo>
                <a:lnTo>
                  <a:pt x="393691" y="32948"/>
                </a:lnTo>
                <a:lnTo>
                  <a:pt x="406946" y="38749"/>
                </a:lnTo>
                <a:lnTo>
                  <a:pt x="419688" y="45193"/>
                </a:lnTo>
                <a:lnTo>
                  <a:pt x="431781" y="52296"/>
                </a:lnTo>
                <a:lnTo>
                  <a:pt x="443086" y="60076"/>
                </a:lnTo>
                <a:lnTo>
                  <a:pt x="453468" y="68549"/>
                </a:lnTo>
                <a:lnTo>
                  <a:pt x="462787" y="77733"/>
                </a:lnTo>
                <a:lnTo>
                  <a:pt x="470908" y="87645"/>
                </a:lnTo>
                <a:lnTo>
                  <a:pt x="477693" y="98302"/>
                </a:lnTo>
                <a:lnTo>
                  <a:pt x="483004" y="109721"/>
                </a:lnTo>
                <a:lnTo>
                  <a:pt x="486704" y="121919"/>
                </a:lnTo>
                <a:lnTo>
                  <a:pt x="487664" y="128640"/>
                </a:lnTo>
                <a:lnTo>
                  <a:pt x="487664" y="142082"/>
                </a:lnTo>
                <a:lnTo>
                  <a:pt x="486102" y="150453"/>
                </a:lnTo>
                <a:lnTo>
                  <a:pt x="482162" y="162498"/>
                </a:lnTo>
                <a:lnTo>
                  <a:pt x="476586" y="173780"/>
                </a:lnTo>
                <a:lnTo>
                  <a:pt x="469519" y="184314"/>
                </a:lnTo>
                <a:lnTo>
                  <a:pt x="461106" y="194115"/>
                </a:lnTo>
                <a:lnTo>
                  <a:pt x="451491" y="203196"/>
                </a:lnTo>
                <a:lnTo>
                  <a:pt x="440818" y="211573"/>
                </a:lnTo>
                <a:lnTo>
                  <a:pt x="429233" y="219261"/>
                </a:lnTo>
                <a:lnTo>
                  <a:pt x="416880" y="226274"/>
                </a:lnTo>
                <a:lnTo>
                  <a:pt x="403903" y="232626"/>
                </a:lnTo>
                <a:lnTo>
                  <a:pt x="390448" y="238332"/>
                </a:lnTo>
                <a:lnTo>
                  <a:pt x="376658" y="243408"/>
                </a:lnTo>
                <a:lnTo>
                  <a:pt x="362679" y="247866"/>
                </a:lnTo>
                <a:lnTo>
                  <a:pt x="348655" y="251723"/>
                </a:lnTo>
                <a:lnTo>
                  <a:pt x="334731" y="254993"/>
                </a:lnTo>
                <a:lnTo>
                  <a:pt x="321051" y="257689"/>
                </a:lnTo>
                <a:lnTo>
                  <a:pt x="307760" y="259828"/>
                </a:lnTo>
                <a:lnTo>
                  <a:pt x="295003" y="261423"/>
                </a:lnTo>
                <a:lnTo>
                  <a:pt x="282924" y="262490"/>
                </a:lnTo>
                <a:lnTo>
                  <a:pt x="271668" y="263042"/>
                </a:lnTo>
                <a:lnTo>
                  <a:pt x="259201" y="264002"/>
                </a:lnTo>
                <a:lnTo>
                  <a:pt x="246815" y="27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4" name="object 674"/>
          <p:cNvSpPr/>
          <p:nvPr/>
        </p:nvSpPr>
        <p:spPr>
          <a:xfrm>
            <a:off x="3292937" y="6970395"/>
            <a:ext cx="18242" cy="11521"/>
          </a:xfrm>
          <a:custGeom>
            <a:avLst/>
            <a:gdLst/>
            <a:ahLst/>
            <a:cxnLst/>
            <a:rect l="l" t="t" r="r" b="b"/>
            <a:pathLst>
              <a:path w="18242" h="11521">
                <a:moveTo>
                  <a:pt x="0" y="8641"/>
                </a:moveTo>
                <a:lnTo>
                  <a:pt x="10561" y="8641"/>
                </a:lnTo>
                <a:lnTo>
                  <a:pt x="14401" y="11521"/>
                </a:lnTo>
                <a:lnTo>
                  <a:pt x="18242" y="2880"/>
                </a:lnTo>
                <a:lnTo>
                  <a:pt x="12481" y="0"/>
                </a:lnTo>
                <a:lnTo>
                  <a:pt x="4800" y="0"/>
                </a:lnTo>
                <a:lnTo>
                  <a:pt x="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5" name="object 675"/>
          <p:cNvSpPr/>
          <p:nvPr/>
        </p:nvSpPr>
        <p:spPr>
          <a:xfrm>
            <a:off x="3268934" y="6970395"/>
            <a:ext cx="58567" cy="94076"/>
          </a:xfrm>
          <a:custGeom>
            <a:avLst/>
            <a:gdLst/>
            <a:ahLst/>
            <a:cxnLst/>
            <a:rect l="l" t="t" r="r" b="b"/>
            <a:pathLst>
              <a:path w="58567" h="94076">
                <a:moveTo>
                  <a:pt x="3840" y="85450"/>
                </a:moveTo>
                <a:lnTo>
                  <a:pt x="8641" y="89291"/>
                </a:lnTo>
                <a:lnTo>
                  <a:pt x="14401" y="92171"/>
                </a:lnTo>
                <a:lnTo>
                  <a:pt x="20162" y="94076"/>
                </a:lnTo>
                <a:lnTo>
                  <a:pt x="34564" y="94076"/>
                </a:lnTo>
                <a:lnTo>
                  <a:pt x="40325" y="93131"/>
                </a:lnTo>
                <a:lnTo>
                  <a:pt x="45125" y="90236"/>
                </a:lnTo>
                <a:lnTo>
                  <a:pt x="49926" y="88315"/>
                </a:lnTo>
                <a:lnTo>
                  <a:pt x="52806" y="84475"/>
                </a:lnTo>
                <a:lnTo>
                  <a:pt x="54726" y="80634"/>
                </a:lnTo>
                <a:lnTo>
                  <a:pt x="56647" y="75849"/>
                </a:lnTo>
                <a:lnTo>
                  <a:pt x="58567" y="69128"/>
                </a:lnTo>
                <a:lnTo>
                  <a:pt x="58567" y="960"/>
                </a:lnTo>
                <a:lnTo>
                  <a:pt x="48005" y="960"/>
                </a:lnTo>
                <a:lnTo>
                  <a:pt x="48005" y="9601"/>
                </a:lnTo>
                <a:lnTo>
                  <a:pt x="42245" y="2880"/>
                </a:lnTo>
                <a:lnTo>
                  <a:pt x="38404" y="11521"/>
                </a:lnTo>
                <a:lnTo>
                  <a:pt x="42245" y="15361"/>
                </a:lnTo>
                <a:lnTo>
                  <a:pt x="46085" y="19202"/>
                </a:lnTo>
                <a:lnTo>
                  <a:pt x="48005" y="24963"/>
                </a:lnTo>
                <a:lnTo>
                  <a:pt x="48005" y="42245"/>
                </a:lnTo>
                <a:lnTo>
                  <a:pt x="46085" y="48005"/>
                </a:lnTo>
                <a:lnTo>
                  <a:pt x="42245" y="51846"/>
                </a:lnTo>
                <a:lnTo>
                  <a:pt x="39364" y="55686"/>
                </a:lnTo>
                <a:lnTo>
                  <a:pt x="34564" y="57607"/>
                </a:lnTo>
                <a:lnTo>
                  <a:pt x="24002" y="57607"/>
                </a:lnTo>
                <a:lnTo>
                  <a:pt x="20162" y="55686"/>
                </a:lnTo>
                <a:lnTo>
                  <a:pt x="16322" y="51846"/>
                </a:lnTo>
                <a:lnTo>
                  <a:pt x="13441" y="48005"/>
                </a:lnTo>
                <a:lnTo>
                  <a:pt x="11521" y="41285"/>
                </a:lnTo>
                <a:lnTo>
                  <a:pt x="11521" y="24963"/>
                </a:lnTo>
                <a:lnTo>
                  <a:pt x="13441" y="19202"/>
                </a:lnTo>
                <a:lnTo>
                  <a:pt x="16322" y="15361"/>
                </a:lnTo>
                <a:lnTo>
                  <a:pt x="20162" y="10561"/>
                </a:lnTo>
                <a:lnTo>
                  <a:pt x="24002" y="8641"/>
                </a:lnTo>
                <a:lnTo>
                  <a:pt x="28803" y="0"/>
                </a:lnTo>
                <a:lnTo>
                  <a:pt x="23042" y="0"/>
                </a:lnTo>
                <a:lnTo>
                  <a:pt x="17282" y="960"/>
                </a:lnTo>
                <a:lnTo>
                  <a:pt x="13441" y="3840"/>
                </a:lnTo>
                <a:lnTo>
                  <a:pt x="8641" y="6720"/>
                </a:lnTo>
                <a:lnTo>
                  <a:pt x="5760" y="11521"/>
                </a:lnTo>
                <a:lnTo>
                  <a:pt x="2880" y="16322"/>
                </a:lnTo>
                <a:lnTo>
                  <a:pt x="960" y="22082"/>
                </a:lnTo>
                <a:lnTo>
                  <a:pt x="0" y="27843"/>
                </a:lnTo>
                <a:lnTo>
                  <a:pt x="0" y="43205"/>
                </a:lnTo>
                <a:lnTo>
                  <a:pt x="1920" y="50886"/>
                </a:lnTo>
                <a:lnTo>
                  <a:pt x="7680" y="57607"/>
                </a:lnTo>
                <a:lnTo>
                  <a:pt x="12481" y="64328"/>
                </a:lnTo>
                <a:lnTo>
                  <a:pt x="19202" y="67208"/>
                </a:lnTo>
                <a:lnTo>
                  <a:pt x="35524" y="67208"/>
                </a:lnTo>
                <a:lnTo>
                  <a:pt x="42245" y="64328"/>
                </a:lnTo>
                <a:lnTo>
                  <a:pt x="47045" y="58567"/>
                </a:lnTo>
                <a:lnTo>
                  <a:pt x="47045" y="66248"/>
                </a:lnTo>
                <a:lnTo>
                  <a:pt x="46085" y="71048"/>
                </a:lnTo>
                <a:lnTo>
                  <a:pt x="46085" y="72953"/>
                </a:lnTo>
                <a:lnTo>
                  <a:pt x="45125" y="76794"/>
                </a:lnTo>
                <a:lnTo>
                  <a:pt x="43205" y="79689"/>
                </a:lnTo>
                <a:lnTo>
                  <a:pt x="40325" y="81610"/>
                </a:lnTo>
                <a:lnTo>
                  <a:pt x="37444" y="83515"/>
                </a:lnTo>
                <a:lnTo>
                  <a:pt x="33604" y="84475"/>
                </a:lnTo>
                <a:lnTo>
                  <a:pt x="23042" y="84475"/>
                </a:lnTo>
                <a:lnTo>
                  <a:pt x="19202" y="83515"/>
                </a:lnTo>
                <a:lnTo>
                  <a:pt x="16322" y="81610"/>
                </a:lnTo>
                <a:lnTo>
                  <a:pt x="14401" y="80634"/>
                </a:lnTo>
                <a:lnTo>
                  <a:pt x="13441" y="77769"/>
                </a:lnTo>
                <a:lnTo>
                  <a:pt x="12481" y="74889"/>
                </a:lnTo>
                <a:lnTo>
                  <a:pt x="1920" y="72953"/>
                </a:lnTo>
                <a:lnTo>
                  <a:pt x="1920" y="79689"/>
                </a:lnTo>
                <a:lnTo>
                  <a:pt x="3840" y="854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6" name="object 676"/>
          <p:cNvSpPr/>
          <p:nvPr/>
        </p:nvSpPr>
        <p:spPr>
          <a:xfrm>
            <a:off x="3353409" y="7019361"/>
            <a:ext cx="28803" cy="20162"/>
          </a:xfrm>
          <a:custGeom>
            <a:avLst/>
            <a:gdLst/>
            <a:ahLst/>
            <a:cxnLst/>
            <a:rect l="l" t="t" r="r" b="b"/>
            <a:pathLst>
              <a:path w="28803" h="20162">
                <a:moveTo>
                  <a:pt x="6720" y="8641"/>
                </a:moveTo>
                <a:lnTo>
                  <a:pt x="3840" y="4800"/>
                </a:lnTo>
                <a:lnTo>
                  <a:pt x="0" y="0"/>
                </a:lnTo>
                <a:lnTo>
                  <a:pt x="975" y="17282"/>
                </a:lnTo>
                <a:lnTo>
                  <a:pt x="7680" y="20162"/>
                </a:lnTo>
                <a:lnTo>
                  <a:pt x="23042" y="20162"/>
                </a:lnTo>
                <a:lnTo>
                  <a:pt x="28803" y="18242"/>
                </a:lnTo>
                <a:lnTo>
                  <a:pt x="27843" y="8641"/>
                </a:lnTo>
                <a:lnTo>
                  <a:pt x="23042" y="10561"/>
                </a:lnTo>
                <a:lnTo>
                  <a:pt x="11521" y="10561"/>
                </a:lnTo>
                <a:lnTo>
                  <a:pt x="672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7" name="object 677"/>
          <p:cNvSpPr/>
          <p:nvPr/>
        </p:nvSpPr>
        <p:spPr>
          <a:xfrm>
            <a:off x="3339983" y="6970395"/>
            <a:ext cx="61432" cy="67208"/>
          </a:xfrm>
          <a:custGeom>
            <a:avLst/>
            <a:gdLst/>
            <a:ahLst/>
            <a:cxnLst/>
            <a:rect l="l" t="t" r="r" b="b"/>
            <a:pathLst>
              <a:path w="61432" h="67208">
                <a:moveTo>
                  <a:pt x="51831" y="62407"/>
                </a:moveTo>
                <a:lnTo>
                  <a:pt x="55671" y="58567"/>
                </a:lnTo>
                <a:lnTo>
                  <a:pt x="57591" y="53766"/>
                </a:lnTo>
                <a:lnTo>
                  <a:pt x="60472" y="48966"/>
                </a:lnTo>
                <a:lnTo>
                  <a:pt x="61432" y="42245"/>
                </a:lnTo>
                <a:lnTo>
                  <a:pt x="61419" y="32393"/>
                </a:lnTo>
                <a:lnTo>
                  <a:pt x="59102" y="18840"/>
                </a:lnTo>
                <a:lnTo>
                  <a:pt x="52791" y="8641"/>
                </a:lnTo>
                <a:lnTo>
                  <a:pt x="47030" y="2880"/>
                </a:lnTo>
                <a:lnTo>
                  <a:pt x="40309" y="0"/>
                </a:lnTo>
                <a:lnTo>
                  <a:pt x="22067" y="0"/>
                </a:lnTo>
                <a:lnTo>
                  <a:pt x="15346" y="1935"/>
                </a:lnTo>
                <a:lnTo>
                  <a:pt x="9585" y="6720"/>
                </a:lnTo>
                <a:lnTo>
                  <a:pt x="7035" y="9605"/>
                </a:lnTo>
                <a:lnTo>
                  <a:pt x="1683" y="20404"/>
                </a:lnTo>
                <a:lnTo>
                  <a:pt x="0" y="34564"/>
                </a:lnTo>
                <a:lnTo>
                  <a:pt x="12" y="35769"/>
                </a:lnTo>
                <a:lnTo>
                  <a:pt x="2326" y="49326"/>
                </a:lnTo>
                <a:lnTo>
                  <a:pt x="8625" y="59527"/>
                </a:lnTo>
                <a:lnTo>
                  <a:pt x="14401" y="66248"/>
                </a:lnTo>
                <a:lnTo>
                  <a:pt x="13426" y="48966"/>
                </a:lnTo>
                <a:lnTo>
                  <a:pt x="11506" y="43205"/>
                </a:lnTo>
                <a:lnTo>
                  <a:pt x="11506" y="25923"/>
                </a:lnTo>
                <a:lnTo>
                  <a:pt x="13426" y="19202"/>
                </a:lnTo>
                <a:lnTo>
                  <a:pt x="17266" y="15361"/>
                </a:lnTo>
                <a:lnTo>
                  <a:pt x="20147" y="11521"/>
                </a:lnTo>
                <a:lnTo>
                  <a:pt x="24947" y="8641"/>
                </a:lnTo>
                <a:lnTo>
                  <a:pt x="36469" y="8641"/>
                </a:lnTo>
                <a:lnTo>
                  <a:pt x="41269" y="11521"/>
                </a:lnTo>
                <a:lnTo>
                  <a:pt x="44150" y="15361"/>
                </a:lnTo>
                <a:lnTo>
                  <a:pt x="47990" y="19202"/>
                </a:lnTo>
                <a:lnTo>
                  <a:pt x="49910" y="25923"/>
                </a:lnTo>
                <a:lnTo>
                  <a:pt x="49910" y="42245"/>
                </a:lnTo>
                <a:lnTo>
                  <a:pt x="47990" y="48966"/>
                </a:lnTo>
                <a:lnTo>
                  <a:pt x="45110" y="52806"/>
                </a:lnTo>
                <a:lnTo>
                  <a:pt x="41269" y="57607"/>
                </a:lnTo>
                <a:lnTo>
                  <a:pt x="42230" y="67208"/>
                </a:lnTo>
                <a:lnTo>
                  <a:pt x="47030" y="64328"/>
                </a:lnTo>
                <a:lnTo>
                  <a:pt x="51831" y="624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8" name="object 678"/>
          <p:cNvSpPr/>
          <p:nvPr/>
        </p:nvSpPr>
        <p:spPr>
          <a:xfrm>
            <a:off x="3411016" y="6970395"/>
            <a:ext cx="61432" cy="67208"/>
          </a:xfrm>
          <a:custGeom>
            <a:avLst/>
            <a:gdLst/>
            <a:ahLst/>
            <a:cxnLst/>
            <a:rect l="l" t="t" r="r" b="b"/>
            <a:pathLst>
              <a:path w="61432" h="67208">
                <a:moveTo>
                  <a:pt x="0" y="34564"/>
                </a:moveTo>
                <a:lnTo>
                  <a:pt x="6" y="35431"/>
                </a:lnTo>
                <a:lnTo>
                  <a:pt x="2150" y="49191"/>
                </a:lnTo>
                <a:lnTo>
                  <a:pt x="7680" y="59527"/>
                </a:lnTo>
                <a:lnTo>
                  <a:pt x="13441" y="66248"/>
                </a:lnTo>
                <a:lnTo>
                  <a:pt x="12481" y="48966"/>
                </a:lnTo>
                <a:lnTo>
                  <a:pt x="11521" y="43205"/>
                </a:lnTo>
                <a:lnTo>
                  <a:pt x="11521" y="25923"/>
                </a:lnTo>
                <a:lnTo>
                  <a:pt x="12481" y="19202"/>
                </a:lnTo>
                <a:lnTo>
                  <a:pt x="16322" y="15361"/>
                </a:lnTo>
                <a:lnTo>
                  <a:pt x="20162" y="11521"/>
                </a:lnTo>
                <a:lnTo>
                  <a:pt x="24947" y="8641"/>
                </a:lnTo>
                <a:lnTo>
                  <a:pt x="36469" y="8641"/>
                </a:lnTo>
                <a:lnTo>
                  <a:pt x="40309" y="11521"/>
                </a:lnTo>
                <a:lnTo>
                  <a:pt x="44150" y="15361"/>
                </a:lnTo>
                <a:lnTo>
                  <a:pt x="47990" y="19202"/>
                </a:lnTo>
                <a:lnTo>
                  <a:pt x="49911" y="25923"/>
                </a:lnTo>
                <a:lnTo>
                  <a:pt x="49911" y="42245"/>
                </a:lnTo>
                <a:lnTo>
                  <a:pt x="47990" y="48966"/>
                </a:lnTo>
                <a:lnTo>
                  <a:pt x="44150" y="52806"/>
                </a:lnTo>
                <a:lnTo>
                  <a:pt x="40309" y="57607"/>
                </a:lnTo>
                <a:lnTo>
                  <a:pt x="41285" y="67208"/>
                </a:lnTo>
                <a:lnTo>
                  <a:pt x="47030" y="64328"/>
                </a:lnTo>
                <a:lnTo>
                  <a:pt x="51831" y="62407"/>
                </a:lnTo>
                <a:lnTo>
                  <a:pt x="55671" y="58567"/>
                </a:lnTo>
                <a:lnTo>
                  <a:pt x="57591" y="53766"/>
                </a:lnTo>
                <a:lnTo>
                  <a:pt x="60472" y="48966"/>
                </a:lnTo>
                <a:lnTo>
                  <a:pt x="61432" y="42245"/>
                </a:lnTo>
                <a:lnTo>
                  <a:pt x="61419" y="32393"/>
                </a:lnTo>
                <a:lnTo>
                  <a:pt x="59102" y="18840"/>
                </a:lnTo>
                <a:lnTo>
                  <a:pt x="52791" y="8641"/>
                </a:lnTo>
                <a:lnTo>
                  <a:pt x="47030" y="2880"/>
                </a:lnTo>
                <a:lnTo>
                  <a:pt x="39349" y="0"/>
                </a:lnTo>
                <a:lnTo>
                  <a:pt x="22082" y="0"/>
                </a:lnTo>
                <a:lnTo>
                  <a:pt x="15361" y="1935"/>
                </a:lnTo>
                <a:lnTo>
                  <a:pt x="9601" y="6720"/>
                </a:lnTo>
                <a:lnTo>
                  <a:pt x="7042" y="9609"/>
                </a:lnTo>
                <a:lnTo>
                  <a:pt x="1683" y="20406"/>
                </a:lnTo>
                <a:lnTo>
                  <a:pt x="0" y="3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9" name="object 679"/>
          <p:cNvSpPr/>
          <p:nvPr/>
        </p:nvSpPr>
        <p:spPr>
          <a:xfrm>
            <a:off x="3423498" y="7019361"/>
            <a:ext cx="28803" cy="20162"/>
          </a:xfrm>
          <a:custGeom>
            <a:avLst/>
            <a:gdLst/>
            <a:ahLst/>
            <a:cxnLst/>
            <a:rect l="l" t="t" r="r" b="b"/>
            <a:pathLst>
              <a:path w="28803" h="20162">
                <a:moveTo>
                  <a:pt x="7680" y="8641"/>
                </a:moveTo>
                <a:lnTo>
                  <a:pt x="3840" y="4800"/>
                </a:lnTo>
                <a:lnTo>
                  <a:pt x="0" y="0"/>
                </a:lnTo>
                <a:lnTo>
                  <a:pt x="960" y="17282"/>
                </a:lnTo>
                <a:lnTo>
                  <a:pt x="8625" y="20162"/>
                </a:lnTo>
                <a:lnTo>
                  <a:pt x="23987" y="20162"/>
                </a:lnTo>
                <a:lnTo>
                  <a:pt x="28803" y="18242"/>
                </a:lnTo>
                <a:lnTo>
                  <a:pt x="27828" y="8641"/>
                </a:lnTo>
                <a:lnTo>
                  <a:pt x="23987" y="10561"/>
                </a:lnTo>
                <a:lnTo>
                  <a:pt x="12466" y="10561"/>
                </a:lnTo>
                <a:lnTo>
                  <a:pt x="768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0" name="object 680"/>
          <p:cNvSpPr/>
          <p:nvPr/>
        </p:nvSpPr>
        <p:spPr>
          <a:xfrm>
            <a:off x="3481090" y="6946407"/>
            <a:ext cx="57607" cy="93116"/>
          </a:xfrm>
          <a:custGeom>
            <a:avLst/>
            <a:gdLst/>
            <a:ahLst/>
            <a:cxnLst/>
            <a:rect l="l" t="t" r="r" b="b"/>
            <a:pathLst>
              <a:path w="57607" h="93116">
                <a:moveTo>
                  <a:pt x="0" y="58552"/>
                </a:moveTo>
                <a:lnTo>
                  <a:pt x="0" y="65272"/>
                </a:lnTo>
                <a:lnTo>
                  <a:pt x="1920" y="71033"/>
                </a:lnTo>
                <a:lnTo>
                  <a:pt x="3840" y="76794"/>
                </a:lnTo>
                <a:lnTo>
                  <a:pt x="6720" y="81594"/>
                </a:lnTo>
                <a:lnTo>
                  <a:pt x="9601" y="85435"/>
                </a:lnTo>
                <a:lnTo>
                  <a:pt x="14401" y="88315"/>
                </a:lnTo>
                <a:lnTo>
                  <a:pt x="19202" y="91196"/>
                </a:lnTo>
                <a:lnTo>
                  <a:pt x="24002" y="93116"/>
                </a:lnTo>
                <a:lnTo>
                  <a:pt x="37444" y="93116"/>
                </a:lnTo>
                <a:lnTo>
                  <a:pt x="43205" y="89275"/>
                </a:lnTo>
                <a:lnTo>
                  <a:pt x="47045" y="82555"/>
                </a:lnTo>
                <a:lnTo>
                  <a:pt x="47045" y="91196"/>
                </a:lnTo>
                <a:lnTo>
                  <a:pt x="57607" y="91196"/>
                </a:lnTo>
                <a:lnTo>
                  <a:pt x="57607" y="0"/>
                </a:lnTo>
                <a:lnTo>
                  <a:pt x="47045" y="0"/>
                </a:lnTo>
                <a:lnTo>
                  <a:pt x="47045" y="32628"/>
                </a:lnTo>
                <a:lnTo>
                  <a:pt x="46085" y="43190"/>
                </a:lnTo>
                <a:lnTo>
                  <a:pt x="48006" y="49911"/>
                </a:lnTo>
                <a:lnTo>
                  <a:pt x="48006" y="67193"/>
                </a:lnTo>
                <a:lnTo>
                  <a:pt x="46085" y="73914"/>
                </a:lnTo>
                <a:lnTo>
                  <a:pt x="42245" y="77754"/>
                </a:lnTo>
                <a:lnTo>
                  <a:pt x="39364" y="81594"/>
                </a:lnTo>
                <a:lnTo>
                  <a:pt x="34564" y="83515"/>
                </a:lnTo>
                <a:lnTo>
                  <a:pt x="24963" y="83515"/>
                </a:lnTo>
                <a:lnTo>
                  <a:pt x="21122" y="81594"/>
                </a:lnTo>
                <a:lnTo>
                  <a:pt x="17282" y="77754"/>
                </a:lnTo>
                <a:lnTo>
                  <a:pt x="13441" y="72953"/>
                </a:lnTo>
                <a:lnTo>
                  <a:pt x="11521" y="67193"/>
                </a:lnTo>
                <a:lnTo>
                  <a:pt x="11521" y="49911"/>
                </a:lnTo>
                <a:lnTo>
                  <a:pt x="9601" y="30708"/>
                </a:lnTo>
                <a:lnTo>
                  <a:pt x="5760" y="35509"/>
                </a:lnTo>
                <a:lnTo>
                  <a:pt x="3840" y="40309"/>
                </a:lnTo>
                <a:lnTo>
                  <a:pt x="1920" y="46070"/>
                </a:lnTo>
                <a:lnTo>
                  <a:pt x="0" y="51831"/>
                </a:lnTo>
                <a:lnTo>
                  <a:pt x="0" y="585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1" name="object 681"/>
          <p:cNvSpPr/>
          <p:nvPr/>
        </p:nvSpPr>
        <p:spPr>
          <a:xfrm>
            <a:off x="3490691" y="6970395"/>
            <a:ext cx="37444" cy="25923"/>
          </a:xfrm>
          <a:custGeom>
            <a:avLst/>
            <a:gdLst/>
            <a:ahLst/>
            <a:cxnLst/>
            <a:rect l="l" t="t" r="r" b="b"/>
            <a:pathLst>
              <a:path w="37444" h="25923">
                <a:moveTo>
                  <a:pt x="1920" y="25923"/>
                </a:moveTo>
                <a:lnTo>
                  <a:pt x="3840" y="19202"/>
                </a:lnTo>
                <a:lnTo>
                  <a:pt x="7680" y="15361"/>
                </a:lnTo>
                <a:lnTo>
                  <a:pt x="10561" y="10561"/>
                </a:lnTo>
                <a:lnTo>
                  <a:pt x="15361" y="8641"/>
                </a:lnTo>
                <a:lnTo>
                  <a:pt x="24963" y="8641"/>
                </a:lnTo>
                <a:lnTo>
                  <a:pt x="29763" y="11521"/>
                </a:lnTo>
                <a:lnTo>
                  <a:pt x="32644" y="15361"/>
                </a:lnTo>
                <a:lnTo>
                  <a:pt x="36484" y="19202"/>
                </a:lnTo>
                <a:lnTo>
                  <a:pt x="37444" y="8641"/>
                </a:lnTo>
                <a:lnTo>
                  <a:pt x="35524" y="5775"/>
                </a:lnTo>
                <a:lnTo>
                  <a:pt x="32644" y="3840"/>
                </a:lnTo>
                <a:lnTo>
                  <a:pt x="29763" y="1935"/>
                </a:lnTo>
                <a:lnTo>
                  <a:pt x="26883" y="960"/>
                </a:lnTo>
                <a:lnTo>
                  <a:pt x="23042" y="0"/>
                </a:lnTo>
                <a:lnTo>
                  <a:pt x="13441" y="0"/>
                </a:lnTo>
                <a:lnTo>
                  <a:pt x="8641" y="960"/>
                </a:lnTo>
                <a:lnTo>
                  <a:pt x="3840" y="3840"/>
                </a:lnTo>
                <a:lnTo>
                  <a:pt x="0" y="6720"/>
                </a:lnTo>
                <a:lnTo>
                  <a:pt x="1920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2" name="object 682"/>
          <p:cNvSpPr/>
          <p:nvPr/>
        </p:nvSpPr>
        <p:spPr>
          <a:xfrm>
            <a:off x="3552123" y="6970395"/>
            <a:ext cx="54726" cy="69128"/>
          </a:xfrm>
          <a:custGeom>
            <a:avLst/>
            <a:gdLst/>
            <a:ahLst/>
            <a:cxnLst/>
            <a:rect l="l" t="t" r="r" b="b"/>
            <a:pathLst>
              <a:path w="54726" h="69128">
                <a:moveTo>
                  <a:pt x="14401" y="35524"/>
                </a:moveTo>
                <a:lnTo>
                  <a:pt x="20162" y="37444"/>
                </a:lnTo>
                <a:lnTo>
                  <a:pt x="28803" y="39364"/>
                </a:lnTo>
                <a:lnTo>
                  <a:pt x="34564" y="41285"/>
                </a:lnTo>
                <a:lnTo>
                  <a:pt x="38404" y="42245"/>
                </a:lnTo>
                <a:lnTo>
                  <a:pt x="40325" y="43205"/>
                </a:lnTo>
                <a:lnTo>
                  <a:pt x="42245" y="44165"/>
                </a:lnTo>
                <a:lnTo>
                  <a:pt x="43205" y="47045"/>
                </a:lnTo>
                <a:lnTo>
                  <a:pt x="43205" y="51846"/>
                </a:lnTo>
                <a:lnTo>
                  <a:pt x="42245" y="54726"/>
                </a:lnTo>
                <a:lnTo>
                  <a:pt x="39364" y="56647"/>
                </a:lnTo>
                <a:lnTo>
                  <a:pt x="37444" y="58567"/>
                </a:lnTo>
                <a:lnTo>
                  <a:pt x="33604" y="59527"/>
                </a:lnTo>
                <a:lnTo>
                  <a:pt x="23042" y="59527"/>
                </a:lnTo>
                <a:lnTo>
                  <a:pt x="19202" y="58567"/>
                </a:lnTo>
                <a:lnTo>
                  <a:pt x="16322" y="55686"/>
                </a:lnTo>
                <a:lnTo>
                  <a:pt x="13441" y="53766"/>
                </a:lnTo>
                <a:lnTo>
                  <a:pt x="11521" y="49926"/>
                </a:lnTo>
                <a:lnTo>
                  <a:pt x="10561" y="46085"/>
                </a:lnTo>
                <a:lnTo>
                  <a:pt x="0" y="48005"/>
                </a:lnTo>
                <a:lnTo>
                  <a:pt x="960" y="54726"/>
                </a:lnTo>
                <a:lnTo>
                  <a:pt x="3840" y="59527"/>
                </a:lnTo>
                <a:lnTo>
                  <a:pt x="8641" y="63367"/>
                </a:lnTo>
                <a:lnTo>
                  <a:pt x="13441" y="67208"/>
                </a:lnTo>
                <a:lnTo>
                  <a:pt x="19202" y="69128"/>
                </a:lnTo>
                <a:lnTo>
                  <a:pt x="33604" y="69128"/>
                </a:lnTo>
                <a:lnTo>
                  <a:pt x="38404" y="68168"/>
                </a:lnTo>
                <a:lnTo>
                  <a:pt x="42245" y="66248"/>
                </a:lnTo>
                <a:lnTo>
                  <a:pt x="46085" y="64328"/>
                </a:lnTo>
                <a:lnTo>
                  <a:pt x="48966" y="61447"/>
                </a:lnTo>
                <a:lnTo>
                  <a:pt x="51846" y="58567"/>
                </a:lnTo>
                <a:lnTo>
                  <a:pt x="53766" y="54726"/>
                </a:lnTo>
                <a:lnTo>
                  <a:pt x="54726" y="51846"/>
                </a:lnTo>
                <a:lnTo>
                  <a:pt x="54726" y="44165"/>
                </a:lnTo>
                <a:lnTo>
                  <a:pt x="53766" y="41285"/>
                </a:lnTo>
                <a:lnTo>
                  <a:pt x="51846" y="38404"/>
                </a:lnTo>
                <a:lnTo>
                  <a:pt x="49926" y="35524"/>
                </a:lnTo>
                <a:lnTo>
                  <a:pt x="48005" y="33604"/>
                </a:lnTo>
                <a:lnTo>
                  <a:pt x="45125" y="32644"/>
                </a:lnTo>
                <a:lnTo>
                  <a:pt x="41285" y="30723"/>
                </a:lnTo>
                <a:lnTo>
                  <a:pt x="36484" y="29763"/>
                </a:lnTo>
                <a:lnTo>
                  <a:pt x="27843" y="26883"/>
                </a:lnTo>
                <a:lnTo>
                  <a:pt x="23042" y="25923"/>
                </a:lnTo>
                <a:lnTo>
                  <a:pt x="19202" y="24963"/>
                </a:lnTo>
                <a:lnTo>
                  <a:pt x="18242" y="24002"/>
                </a:lnTo>
                <a:lnTo>
                  <a:pt x="16322" y="24002"/>
                </a:lnTo>
                <a:lnTo>
                  <a:pt x="14401" y="23042"/>
                </a:lnTo>
                <a:lnTo>
                  <a:pt x="14401" y="21122"/>
                </a:lnTo>
                <a:lnTo>
                  <a:pt x="13441" y="20162"/>
                </a:lnTo>
                <a:lnTo>
                  <a:pt x="12481" y="19202"/>
                </a:lnTo>
                <a:lnTo>
                  <a:pt x="12481" y="15361"/>
                </a:lnTo>
                <a:lnTo>
                  <a:pt x="13441" y="13441"/>
                </a:lnTo>
                <a:lnTo>
                  <a:pt x="16322" y="11521"/>
                </a:lnTo>
                <a:lnTo>
                  <a:pt x="18242" y="9601"/>
                </a:lnTo>
                <a:lnTo>
                  <a:pt x="22082" y="8641"/>
                </a:lnTo>
                <a:lnTo>
                  <a:pt x="31683" y="8641"/>
                </a:lnTo>
                <a:lnTo>
                  <a:pt x="34564" y="9601"/>
                </a:lnTo>
                <a:lnTo>
                  <a:pt x="37444" y="11521"/>
                </a:lnTo>
                <a:lnTo>
                  <a:pt x="39364" y="13441"/>
                </a:lnTo>
                <a:lnTo>
                  <a:pt x="41285" y="16322"/>
                </a:lnTo>
                <a:lnTo>
                  <a:pt x="41285" y="20162"/>
                </a:lnTo>
                <a:lnTo>
                  <a:pt x="52806" y="18242"/>
                </a:lnTo>
                <a:lnTo>
                  <a:pt x="51846" y="14401"/>
                </a:lnTo>
                <a:lnTo>
                  <a:pt x="49926" y="10561"/>
                </a:lnTo>
                <a:lnTo>
                  <a:pt x="48966" y="7680"/>
                </a:lnTo>
                <a:lnTo>
                  <a:pt x="47045" y="5775"/>
                </a:lnTo>
                <a:lnTo>
                  <a:pt x="44165" y="3840"/>
                </a:lnTo>
                <a:lnTo>
                  <a:pt x="39364" y="1935"/>
                </a:lnTo>
                <a:lnTo>
                  <a:pt x="35524" y="0"/>
                </a:lnTo>
                <a:lnTo>
                  <a:pt x="19202" y="0"/>
                </a:lnTo>
                <a:lnTo>
                  <a:pt x="16322" y="960"/>
                </a:lnTo>
                <a:lnTo>
                  <a:pt x="13441" y="1935"/>
                </a:lnTo>
                <a:lnTo>
                  <a:pt x="10561" y="2880"/>
                </a:lnTo>
                <a:lnTo>
                  <a:pt x="9601" y="4800"/>
                </a:lnTo>
                <a:lnTo>
                  <a:pt x="6720" y="5775"/>
                </a:lnTo>
                <a:lnTo>
                  <a:pt x="4800" y="7680"/>
                </a:lnTo>
                <a:lnTo>
                  <a:pt x="3840" y="10561"/>
                </a:lnTo>
                <a:lnTo>
                  <a:pt x="1920" y="13441"/>
                </a:lnTo>
                <a:lnTo>
                  <a:pt x="1920" y="22082"/>
                </a:lnTo>
                <a:lnTo>
                  <a:pt x="2880" y="24963"/>
                </a:lnTo>
                <a:lnTo>
                  <a:pt x="3840" y="27843"/>
                </a:lnTo>
                <a:lnTo>
                  <a:pt x="5760" y="30723"/>
                </a:lnTo>
                <a:lnTo>
                  <a:pt x="8641" y="32644"/>
                </a:lnTo>
                <a:lnTo>
                  <a:pt x="11521" y="33604"/>
                </a:lnTo>
                <a:lnTo>
                  <a:pt x="14401" y="3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3" name="object 683"/>
          <p:cNvSpPr/>
          <p:nvPr/>
        </p:nvSpPr>
        <p:spPr>
          <a:xfrm>
            <a:off x="3256426" y="7076466"/>
            <a:ext cx="185313" cy="44994"/>
          </a:xfrm>
          <a:custGeom>
            <a:avLst/>
            <a:gdLst/>
            <a:ahLst/>
            <a:cxnLst/>
            <a:rect l="l" t="t" r="r" b="b"/>
            <a:pathLst>
              <a:path w="185313" h="44994">
                <a:moveTo>
                  <a:pt x="185313" y="38891"/>
                </a:moveTo>
                <a:lnTo>
                  <a:pt x="172832" y="38891"/>
                </a:lnTo>
                <a:lnTo>
                  <a:pt x="161091" y="38837"/>
                </a:lnTo>
                <a:lnTo>
                  <a:pt x="148695" y="38373"/>
                </a:lnTo>
                <a:lnTo>
                  <a:pt x="135752" y="37476"/>
                </a:lnTo>
                <a:lnTo>
                  <a:pt x="122371" y="36126"/>
                </a:lnTo>
                <a:lnTo>
                  <a:pt x="108658" y="34301"/>
                </a:lnTo>
                <a:lnTo>
                  <a:pt x="94723" y="31979"/>
                </a:lnTo>
                <a:lnTo>
                  <a:pt x="80672" y="29138"/>
                </a:lnTo>
                <a:lnTo>
                  <a:pt x="66615" y="25758"/>
                </a:lnTo>
                <a:lnTo>
                  <a:pt x="52658" y="21815"/>
                </a:lnTo>
                <a:lnTo>
                  <a:pt x="38910" y="17290"/>
                </a:lnTo>
                <a:lnTo>
                  <a:pt x="25479" y="12160"/>
                </a:lnTo>
                <a:lnTo>
                  <a:pt x="12473" y="6404"/>
                </a:lnTo>
                <a:lnTo>
                  <a:pt x="0" y="0"/>
                </a:lnTo>
                <a:lnTo>
                  <a:pt x="12650" y="12787"/>
                </a:lnTo>
                <a:lnTo>
                  <a:pt x="26745" y="18796"/>
                </a:lnTo>
                <a:lnTo>
                  <a:pt x="41310" y="24131"/>
                </a:lnTo>
                <a:lnTo>
                  <a:pt x="56222" y="28811"/>
                </a:lnTo>
                <a:lnTo>
                  <a:pt x="71354" y="32855"/>
                </a:lnTo>
                <a:lnTo>
                  <a:pt x="86581" y="36282"/>
                </a:lnTo>
                <a:lnTo>
                  <a:pt x="101778" y="39113"/>
                </a:lnTo>
                <a:lnTo>
                  <a:pt x="116819" y="41367"/>
                </a:lnTo>
                <a:lnTo>
                  <a:pt x="131580" y="43062"/>
                </a:lnTo>
                <a:lnTo>
                  <a:pt x="145935" y="44219"/>
                </a:lnTo>
                <a:lnTo>
                  <a:pt x="159759" y="44856"/>
                </a:lnTo>
                <a:lnTo>
                  <a:pt x="172927" y="44994"/>
                </a:lnTo>
                <a:lnTo>
                  <a:pt x="185313" y="388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4" name="object 684"/>
          <p:cNvSpPr/>
          <p:nvPr/>
        </p:nvSpPr>
        <p:spPr>
          <a:xfrm>
            <a:off x="3182538" y="6851355"/>
            <a:ext cx="493425" cy="270105"/>
          </a:xfrm>
          <a:custGeom>
            <a:avLst/>
            <a:gdLst/>
            <a:ahLst/>
            <a:cxnLst/>
            <a:rect l="l" t="t" r="r" b="b"/>
            <a:pathLst>
              <a:path w="493425" h="270105">
                <a:moveTo>
                  <a:pt x="246815" y="270105"/>
                </a:moveTo>
                <a:lnTo>
                  <a:pt x="259201" y="269763"/>
                </a:lnTo>
                <a:lnTo>
                  <a:pt x="271668" y="268803"/>
                </a:lnTo>
                <a:lnTo>
                  <a:pt x="284149" y="268803"/>
                </a:lnTo>
                <a:lnTo>
                  <a:pt x="298231" y="267528"/>
                </a:lnTo>
                <a:lnTo>
                  <a:pt x="310757" y="265880"/>
                </a:lnTo>
                <a:lnTo>
                  <a:pt x="323842" y="263684"/>
                </a:lnTo>
                <a:lnTo>
                  <a:pt x="337343" y="260925"/>
                </a:lnTo>
                <a:lnTo>
                  <a:pt x="351118" y="257589"/>
                </a:lnTo>
                <a:lnTo>
                  <a:pt x="365023" y="253661"/>
                </a:lnTo>
                <a:lnTo>
                  <a:pt x="378915" y="249127"/>
                </a:lnTo>
                <a:lnTo>
                  <a:pt x="392651" y="243972"/>
                </a:lnTo>
                <a:lnTo>
                  <a:pt x="406087" y="238180"/>
                </a:lnTo>
                <a:lnTo>
                  <a:pt x="419080" y="231739"/>
                </a:lnTo>
                <a:lnTo>
                  <a:pt x="431487" y="224632"/>
                </a:lnTo>
                <a:lnTo>
                  <a:pt x="443165" y="216846"/>
                </a:lnTo>
                <a:lnTo>
                  <a:pt x="453971" y="208366"/>
                </a:lnTo>
                <a:lnTo>
                  <a:pt x="463761" y="199176"/>
                </a:lnTo>
                <a:lnTo>
                  <a:pt x="472392" y="189263"/>
                </a:lnTo>
                <a:lnTo>
                  <a:pt x="479722" y="178612"/>
                </a:lnTo>
                <a:lnTo>
                  <a:pt x="485606" y="167208"/>
                </a:lnTo>
                <a:lnTo>
                  <a:pt x="489901" y="155036"/>
                </a:lnTo>
                <a:lnTo>
                  <a:pt x="492465" y="142082"/>
                </a:lnTo>
                <a:lnTo>
                  <a:pt x="493425" y="135361"/>
                </a:lnTo>
                <a:lnTo>
                  <a:pt x="492465" y="127680"/>
                </a:lnTo>
                <a:lnTo>
                  <a:pt x="492465" y="120975"/>
                </a:lnTo>
                <a:lnTo>
                  <a:pt x="486017" y="102385"/>
                </a:lnTo>
                <a:lnTo>
                  <a:pt x="480000" y="91251"/>
                </a:lnTo>
                <a:lnTo>
                  <a:pt x="472620" y="80839"/>
                </a:lnTo>
                <a:lnTo>
                  <a:pt x="464001" y="71134"/>
                </a:lnTo>
                <a:lnTo>
                  <a:pt x="454267" y="62125"/>
                </a:lnTo>
                <a:lnTo>
                  <a:pt x="443542" y="53795"/>
                </a:lnTo>
                <a:lnTo>
                  <a:pt x="431952" y="46133"/>
                </a:lnTo>
                <a:lnTo>
                  <a:pt x="419622" y="39124"/>
                </a:lnTo>
                <a:lnTo>
                  <a:pt x="406674" y="32754"/>
                </a:lnTo>
                <a:lnTo>
                  <a:pt x="393235" y="27010"/>
                </a:lnTo>
                <a:lnTo>
                  <a:pt x="379429" y="21879"/>
                </a:lnTo>
                <a:lnTo>
                  <a:pt x="365380" y="17345"/>
                </a:lnTo>
                <a:lnTo>
                  <a:pt x="351213" y="13397"/>
                </a:lnTo>
                <a:lnTo>
                  <a:pt x="337052" y="10019"/>
                </a:lnTo>
                <a:lnTo>
                  <a:pt x="323023" y="7198"/>
                </a:lnTo>
                <a:lnTo>
                  <a:pt x="309249" y="4921"/>
                </a:lnTo>
                <a:lnTo>
                  <a:pt x="295855" y="3174"/>
                </a:lnTo>
                <a:lnTo>
                  <a:pt x="282967" y="1943"/>
                </a:lnTo>
                <a:lnTo>
                  <a:pt x="270707" y="1215"/>
                </a:lnTo>
                <a:lnTo>
                  <a:pt x="259201" y="975"/>
                </a:lnTo>
                <a:lnTo>
                  <a:pt x="246720" y="0"/>
                </a:lnTo>
                <a:lnTo>
                  <a:pt x="234238" y="975"/>
                </a:lnTo>
                <a:lnTo>
                  <a:pt x="222491" y="1338"/>
                </a:lnTo>
                <a:lnTo>
                  <a:pt x="210081" y="2151"/>
                </a:lnTo>
                <a:lnTo>
                  <a:pt x="197120" y="3431"/>
                </a:lnTo>
                <a:lnTo>
                  <a:pt x="183724" y="5198"/>
                </a:lnTo>
                <a:lnTo>
                  <a:pt x="170005" y="7468"/>
                </a:lnTo>
                <a:lnTo>
                  <a:pt x="156078" y="10261"/>
                </a:lnTo>
                <a:lnTo>
                  <a:pt x="142055" y="13593"/>
                </a:lnTo>
                <a:lnTo>
                  <a:pt x="128052" y="17484"/>
                </a:lnTo>
                <a:lnTo>
                  <a:pt x="114181" y="21950"/>
                </a:lnTo>
                <a:lnTo>
                  <a:pt x="100557" y="27010"/>
                </a:lnTo>
                <a:lnTo>
                  <a:pt x="87292" y="32683"/>
                </a:lnTo>
                <a:lnTo>
                  <a:pt x="74502" y="38986"/>
                </a:lnTo>
                <a:lnTo>
                  <a:pt x="62299" y="45937"/>
                </a:lnTo>
                <a:lnTo>
                  <a:pt x="50797" y="53553"/>
                </a:lnTo>
                <a:lnTo>
                  <a:pt x="40110" y="61855"/>
                </a:lnTo>
                <a:lnTo>
                  <a:pt x="30351" y="70858"/>
                </a:lnTo>
                <a:lnTo>
                  <a:pt x="21636" y="80581"/>
                </a:lnTo>
                <a:lnTo>
                  <a:pt x="14076" y="91043"/>
                </a:lnTo>
                <a:lnTo>
                  <a:pt x="7786" y="102261"/>
                </a:lnTo>
                <a:lnTo>
                  <a:pt x="2880" y="114254"/>
                </a:lnTo>
                <a:lnTo>
                  <a:pt x="1920" y="121919"/>
                </a:lnTo>
                <a:lnTo>
                  <a:pt x="960" y="128640"/>
                </a:lnTo>
                <a:lnTo>
                  <a:pt x="0" y="135361"/>
                </a:lnTo>
                <a:lnTo>
                  <a:pt x="960" y="142082"/>
                </a:lnTo>
                <a:lnTo>
                  <a:pt x="1920" y="149763"/>
                </a:lnTo>
                <a:lnTo>
                  <a:pt x="3840" y="156484"/>
                </a:lnTo>
                <a:lnTo>
                  <a:pt x="5760" y="163205"/>
                </a:lnTo>
                <a:lnTo>
                  <a:pt x="11579" y="175310"/>
                </a:lnTo>
                <a:lnTo>
                  <a:pt x="18871" y="186586"/>
                </a:lnTo>
                <a:lnTo>
                  <a:pt x="27510" y="197051"/>
                </a:lnTo>
                <a:lnTo>
                  <a:pt x="37372" y="206725"/>
                </a:lnTo>
                <a:lnTo>
                  <a:pt x="48331" y="215627"/>
                </a:lnTo>
                <a:lnTo>
                  <a:pt x="60262" y="223777"/>
                </a:lnTo>
                <a:lnTo>
                  <a:pt x="73039" y="231194"/>
                </a:lnTo>
                <a:lnTo>
                  <a:pt x="86538" y="237898"/>
                </a:lnTo>
                <a:lnTo>
                  <a:pt x="73888" y="225111"/>
                </a:lnTo>
                <a:lnTo>
                  <a:pt x="62055" y="218037"/>
                </a:lnTo>
                <a:lnTo>
                  <a:pt x="50971" y="210272"/>
                </a:lnTo>
                <a:lnTo>
                  <a:pt x="40744" y="201794"/>
                </a:lnTo>
                <a:lnTo>
                  <a:pt x="31481" y="192582"/>
                </a:lnTo>
                <a:lnTo>
                  <a:pt x="23291" y="182614"/>
                </a:lnTo>
                <a:lnTo>
                  <a:pt x="16282" y="171869"/>
                </a:lnTo>
                <a:lnTo>
                  <a:pt x="10561" y="160324"/>
                </a:lnTo>
                <a:lnTo>
                  <a:pt x="6720" y="147843"/>
                </a:lnTo>
                <a:lnTo>
                  <a:pt x="5760" y="142082"/>
                </a:lnTo>
                <a:lnTo>
                  <a:pt x="5760" y="128640"/>
                </a:lnTo>
                <a:lnTo>
                  <a:pt x="8641" y="115199"/>
                </a:lnTo>
                <a:lnTo>
                  <a:pt x="13226" y="103346"/>
                </a:lnTo>
                <a:lnTo>
                  <a:pt x="19403" y="92255"/>
                </a:lnTo>
                <a:lnTo>
                  <a:pt x="27033" y="81912"/>
                </a:lnTo>
                <a:lnTo>
                  <a:pt x="35982" y="72300"/>
                </a:lnTo>
                <a:lnTo>
                  <a:pt x="46111" y="63406"/>
                </a:lnTo>
                <a:lnTo>
                  <a:pt x="57283" y="55214"/>
                </a:lnTo>
                <a:lnTo>
                  <a:pt x="69363" y="47709"/>
                </a:lnTo>
                <a:lnTo>
                  <a:pt x="82213" y="40875"/>
                </a:lnTo>
                <a:lnTo>
                  <a:pt x="95697" y="34698"/>
                </a:lnTo>
                <a:lnTo>
                  <a:pt x="109678" y="29163"/>
                </a:lnTo>
                <a:lnTo>
                  <a:pt x="124019" y="24254"/>
                </a:lnTo>
                <a:lnTo>
                  <a:pt x="138583" y="19957"/>
                </a:lnTo>
                <a:lnTo>
                  <a:pt x="153233" y="16256"/>
                </a:lnTo>
                <a:lnTo>
                  <a:pt x="167833" y="13136"/>
                </a:lnTo>
                <a:lnTo>
                  <a:pt x="182247" y="10582"/>
                </a:lnTo>
                <a:lnTo>
                  <a:pt x="196336" y="8579"/>
                </a:lnTo>
                <a:lnTo>
                  <a:pt x="209965" y="7112"/>
                </a:lnTo>
                <a:lnTo>
                  <a:pt x="222996" y="6166"/>
                </a:lnTo>
                <a:lnTo>
                  <a:pt x="235293" y="5725"/>
                </a:lnTo>
                <a:lnTo>
                  <a:pt x="246720" y="5775"/>
                </a:lnTo>
                <a:lnTo>
                  <a:pt x="259201" y="5775"/>
                </a:lnTo>
                <a:lnTo>
                  <a:pt x="271668" y="6720"/>
                </a:lnTo>
                <a:lnTo>
                  <a:pt x="274002" y="6825"/>
                </a:lnTo>
                <a:lnTo>
                  <a:pt x="285689" y="7614"/>
                </a:lnTo>
                <a:lnTo>
                  <a:pt x="298099" y="8891"/>
                </a:lnTo>
                <a:lnTo>
                  <a:pt x="311095" y="10674"/>
                </a:lnTo>
                <a:lnTo>
                  <a:pt x="324540" y="12980"/>
                </a:lnTo>
                <a:lnTo>
                  <a:pt x="338296" y="15825"/>
                </a:lnTo>
                <a:lnTo>
                  <a:pt x="352227" y="19228"/>
                </a:lnTo>
                <a:lnTo>
                  <a:pt x="366195" y="23204"/>
                </a:lnTo>
                <a:lnTo>
                  <a:pt x="380062" y="27772"/>
                </a:lnTo>
                <a:lnTo>
                  <a:pt x="393691" y="32948"/>
                </a:lnTo>
                <a:lnTo>
                  <a:pt x="406946" y="38749"/>
                </a:lnTo>
                <a:lnTo>
                  <a:pt x="419688" y="45193"/>
                </a:lnTo>
                <a:lnTo>
                  <a:pt x="431781" y="52296"/>
                </a:lnTo>
                <a:lnTo>
                  <a:pt x="443086" y="60076"/>
                </a:lnTo>
                <a:lnTo>
                  <a:pt x="453468" y="68549"/>
                </a:lnTo>
                <a:lnTo>
                  <a:pt x="462787" y="77733"/>
                </a:lnTo>
                <a:lnTo>
                  <a:pt x="470908" y="87645"/>
                </a:lnTo>
                <a:lnTo>
                  <a:pt x="477693" y="98302"/>
                </a:lnTo>
                <a:lnTo>
                  <a:pt x="483004" y="109721"/>
                </a:lnTo>
                <a:lnTo>
                  <a:pt x="486704" y="121919"/>
                </a:lnTo>
                <a:lnTo>
                  <a:pt x="487664" y="128640"/>
                </a:lnTo>
                <a:lnTo>
                  <a:pt x="487664" y="142082"/>
                </a:lnTo>
                <a:lnTo>
                  <a:pt x="486102" y="150453"/>
                </a:lnTo>
                <a:lnTo>
                  <a:pt x="482162" y="162498"/>
                </a:lnTo>
                <a:lnTo>
                  <a:pt x="476586" y="173780"/>
                </a:lnTo>
                <a:lnTo>
                  <a:pt x="469519" y="184314"/>
                </a:lnTo>
                <a:lnTo>
                  <a:pt x="461106" y="194115"/>
                </a:lnTo>
                <a:lnTo>
                  <a:pt x="451491" y="203196"/>
                </a:lnTo>
                <a:lnTo>
                  <a:pt x="440818" y="211573"/>
                </a:lnTo>
                <a:lnTo>
                  <a:pt x="429233" y="219261"/>
                </a:lnTo>
                <a:lnTo>
                  <a:pt x="416880" y="226274"/>
                </a:lnTo>
                <a:lnTo>
                  <a:pt x="403903" y="232626"/>
                </a:lnTo>
                <a:lnTo>
                  <a:pt x="390448" y="238332"/>
                </a:lnTo>
                <a:lnTo>
                  <a:pt x="376658" y="243408"/>
                </a:lnTo>
                <a:lnTo>
                  <a:pt x="362679" y="247866"/>
                </a:lnTo>
                <a:lnTo>
                  <a:pt x="348655" y="251723"/>
                </a:lnTo>
                <a:lnTo>
                  <a:pt x="334731" y="254993"/>
                </a:lnTo>
                <a:lnTo>
                  <a:pt x="321051" y="257689"/>
                </a:lnTo>
                <a:lnTo>
                  <a:pt x="307760" y="259828"/>
                </a:lnTo>
                <a:lnTo>
                  <a:pt x="295003" y="261423"/>
                </a:lnTo>
                <a:lnTo>
                  <a:pt x="282924" y="262490"/>
                </a:lnTo>
                <a:lnTo>
                  <a:pt x="271668" y="263042"/>
                </a:lnTo>
                <a:lnTo>
                  <a:pt x="259201" y="264002"/>
                </a:lnTo>
                <a:lnTo>
                  <a:pt x="246815" y="27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5" name="object 685"/>
          <p:cNvSpPr/>
          <p:nvPr/>
        </p:nvSpPr>
        <p:spPr>
          <a:xfrm>
            <a:off x="1314437" y="6891680"/>
            <a:ext cx="1702030" cy="277428"/>
          </a:xfrm>
          <a:custGeom>
            <a:avLst/>
            <a:gdLst/>
            <a:ahLst/>
            <a:cxnLst/>
            <a:rect l="l" t="t" r="r" b="b"/>
            <a:pathLst>
              <a:path w="1702030" h="277428">
                <a:moveTo>
                  <a:pt x="2881" y="277428"/>
                </a:moveTo>
                <a:lnTo>
                  <a:pt x="2881" y="4800"/>
                </a:lnTo>
                <a:lnTo>
                  <a:pt x="4799" y="1920"/>
                </a:lnTo>
                <a:lnTo>
                  <a:pt x="1696269" y="1920"/>
                </a:lnTo>
                <a:lnTo>
                  <a:pt x="1702030" y="0"/>
                </a:lnTo>
                <a:lnTo>
                  <a:pt x="0" y="0"/>
                </a:lnTo>
                <a:lnTo>
                  <a:pt x="2881" y="2774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6" name="object 686"/>
          <p:cNvSpPr/>
          <p:nvPr/>
        </p:nvSpPr>
        <p:spPr>
          <a:xfrm>
            <a:off x="1314437" y="6891680"/>
            <a:ext cx="1702030" cy="283189"/>
          </a:xfrm>
          <a:custGeom>
            <a:avLst/>
            <a:gdLst/>
            <a:ahLst/>
            <a:cxnLst/>
            <a:rect l="l" t="t" r="r" b="b"/>
            <a:pathLst>
              <a:path w="1702030" h="283189">
                <a:moveTo>
                  <a:pt x="1702030" y="283189"/>
                </a:moveTo>
                <a:lnTo>
                  <a:pt x="1702030" y="0"/>
                </a:lnTo>
                <a:lnTo>
                  <a:pt x="1696269" y="1920"/>
                </a:lnTo>
                <a:lnTo>
                  <a:pt x="4799" y="1920"/>
                </a:lnTo>
                <a:lnTo>
                  <a:pt x="2881" y="4800"/>
                </a:lnTo>
                <a:lnTo>
                  <a:pt x="2881" y="277428"/>
                </a:lnTo>
                <a:lnTo>
                  <a:pt x="0" y="0"/>
                </a:lnTo>
                <a:lnTo>
                  <a:pt x="0" y="283189"/>
                </a:lnTo>
                <a:lnTo>
                  <a:pt x="1702030" y="283189"/>
                </a:lnTo>
                <a:lnTo>
                  <a:pt x="4799" y="280324"/>
                </a:lnTo>
                <a:lnTo>
                  <a:pt x="4799" y="4800"/>
                </a:lnTo>
                <a:lnTo>
                  <a:pt x="1699150" y="4800"/>
                </a:lnTo>
                <a:lnTo>
                  <a:pt x="1699150" y="277428"/>
                </a:lnTo>
                <a:lnTo>
                  <a:pt x="1696269" y="280324"/>
                </a:lnTo>
                <a:lnTo>
                  <a:pt x="1702030" y="2831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7" name="object 687"/>
          <p:cNvSpPr/>
          <p:nvPr/>
        </p:nvSpPr>
        <p:spPr>
          <a:xfrm>
            <a:off x="1319236" y="6896481"/>
            <a:ext cx="1697231" cy="278389"/>
          </a:xfrm>
          <a:custGeom>
            <a:avLst/>
            <a:gdLst/>
            <a:ahLst/>
            <a:cxnLst/>
            <a:rect l="l" t="t" r="r" b="b"/>
            <a:pathLst>
              <a:path w="1697231" h="278389">
                <a:moveTo>
                  <a:pt x="1694351" y="0"/>
                </a:moveTo>
                <a:lnTo>
                  <a:pt x="1691470" y="0"/>
                </a:lnTo>
                <a:lnTo>
                  <a:pt x="1691470" y="272628"/>
                </a:lnTo>
                <a:lnTo>
                  <a:pt x="0" y="272628"/>
                </a:lnTo>
                <a:lnTo>
                  <a:pt x="0" y="275523"/>
                </a:lnTo>
                <a:lnTo>
                  <a:pt x="1697231" y="278389"/>
                </a:lnTo>
                <a:lnTo>
                  <a:pt x="1691470" y="275523"/>
                </a:lnTo>
                <a:lnTo>
                  <a:pt x="1694351" y="272628"/>
                </a:lnTo>
                <a:lnTo>
                  <a:pt x="169435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8" name="object 688"/>
          <p:cNvSpPr/>
          <p:nvPr/>
        </p:nvSpPr>
        <p:spPr>
          <a:xfrm>
            <a:off x="1372034" y="7005919"/>
            <a:ext cx="60478" cy="80634"/>
          </a:xfrm>
          <a:custGeom>
            <a:avLst/>
            <a:gdLst/>
            <a:ahLst/>
            <a:cxnLst/>
            <a:rect l="l" t="t" r="r" b="b"/>
            <a:pathLst>
              <a:path w="60478" h="80634">
                <a:moveTo>
                  <a:pt x="24961" y="78714"/>
                </a:moveTo>
                <a:lnTo>
                  <a:pt x="24961" y="79674"/>
                </a:lnTo>
                <a:lnTo>
                  <a:pt x="25920" y="80634"/>
                </a:lnTo>
                <a:lnTo>
                  <a:pt x="34564" y="80634"/>
                </a:lnTo>
                <a:lnTo>
                  <a:pt x="35522" y="79674"/>
                </a:lnTo>
                <a:lnTo>
                  <a:pt x="35522" y="8641"/>
                </a:lnTo>
                <a:lnTo>
                  <a:pt x="59519" y="8641"/>
                </a:lnTo>
                <a:lnTo>
                  <a:pt x="59519" y="7680"/>
                </a:lnTo>
                <a:lnTo>
                  <a:pt x="60478" y="7680"/>
                </a:lnTo>
                <a:lnTo>
                  <a:pt x="60478" y="1920"/>
                </a:lnTo>
                <a:lnTo>
                  <a:pt x="59519" y="960"/>
                </a:lnTo>
                <a:lnTo>
                  <a:pt x="59519" y="0"/>
                </a:lnTo>
                <a:lnTo>
                  <a:pt x="964" y="0"/>
                </a:lnTo>
                <a:lnTo>
                  <a:pt x="964" y="960"/>
                </a:lnTo>
                <a:lnTo>
                  <a:pt x="0" y="960"/>
                </a:lnTo>
                <a:lnTo>
                  <a:pt x="0" y="7680"/>
                </a:lnTo>
                <a:lnTo>
                  <a:pt x="964" y="7680"/>
                </a:lnTo>
                <a:lnTo>
                  <a:pt x="964" y="8641"/>
                </a:lnTo>
                <a:lnTo>
                  <a:pt x="24961" y="8641"/>
                </a:lnTo>
                <a:lnTo>
                  <a:pt x="24961" y="78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9" name="object 689"/>
          <p:cNvSpPr/>
          <p:nvPr/>
        </p:nvSpPr>
        <p:spPr>
          <a:xfrm>
            <a:off x="1439233" y="7073112"/>
            <a:ext cx="3838" cy="14401"/>
          </a:xfrm>
          <a:custGeom>
            <a:avLst/>
            <a:gdLst/>
            <a:ahLst/>
            <a:cxnLst/>
            <a:rect l="l" t="t" r="r" b="b"/>
            <a:pathLst>
              <a:path w="3838" h="14401">
                <a:moveTo>
                  <a:pt x="964" y="1920"/>
                </a:moveTo>
                <a:lnTo>
                  <a:pt x="0" y="0"/>
                </a:lnTo>
                <a:lnTo>
                  <a:pt x="964" y="13441"/>
                </a:lnTo>
                <a:lnTo>
                  <a:pt x="3838" y="14401"/>
                </a:lnTo>
                <a:lnTo>
                  <a:pt x="2881" y="3840"/>
                </a:lnTo>
                <a:lnTo>
                  <a:pt x="964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0" name="object 690"/>
          <p:cNvSpPr/>
          <p:nvPr/>
        </p:nvSpPr>
        <p:spPr>
          <a:xfrm>
            <a:off x="1428672" y="7026081"/>
            <a:ext cx="47041" cy="61432"/>
          </a:xfrm>
          <a:custGeom>
            <a:avLst/>
            <a:gdLst/>
            <a:ahLst/>
            <a:cxnLst/>
            <a:rect l="l" t="t" r="r" b="b"/>
            <a:pathLst>
              <a:path w="47041" h="61432">
                <a:moveTo>
                  <a:pt x="39361" y="60472"/>
                </a:moveTo>
                <a:lnTo>
                  <a:pt x="46084" y="60472"/>
                </a:lnTo>
                <a:lnTo>
                  <a:pt x="46084" y="59512"/>
                </a:lnTo>
                <a:lnTo>
                  <a:pt x="47041" y="59512"/>
                </a:lnTo>
                <a:lnTo>
                  <a:pt x="47041" y="17266"/>
                </a:lnTo>
                <a:lnTo>
                  <a:pt x="46084" y="14401"/>
                </a:lnTo>
                <a:lnTo>
                  <a:pt x="45119" y="11521"/>
                </a:lnTo>
                <a:lnTo>
                  <a:pt x="44160" y="9601"/>
                </a:lnTo>
                <a:lnTo>
                  <a:pt x="43202" y="6720"/>
                </a:lnTo>
                <a:lnTo>
                  <a:pt x="41279" y="5760"/>
                </a:lnTo>
                <a:lnTo>
                  <a:pt x="39361" y="3840"/>
                </a:lnTo>
                <a:lnTo>
                  <a:pt x="37440" y="1920"/>
                </a:lnTo>
                <a:lnTo>
                  <a:pt x="34564" y="960"/>
                </a:lnTo>
                <a:lnTo>
                  <a:pt x="31682" y="0"/>
                </a:lnTo>
                <a:lnTo>
                  <a:pt x="20164" y="0"/>
                </a:lnTo>
                <a:lnTo>
                  <a:pt x="18240" y="960"/>
                </a:lnTo>
                <a:lnTo>
                  <a:pt x="13443" y="960"/>
                </a:lnTo>
                <a:lnTo>
                  <a:pt x="12484" y="1920"/>
                </a:lnTo>
                <a:lnTo>
                  <a:pt x="10561" y="2880"/>
                </a:lnTo>
                <a:lnTo>
                  <a:pt x="8644" y="2880"/>
                </a:lnTo>
                <a:lnTo>
                  <a:pt x="7679" y="3840"/>
                </a:lnTo>
                <a:lnTo>
                  <a:pt x="5762" y="4800"/>
                </a:lnTo>
                <a:lnTo>
                  <a:pt x="4805" y="5760"/>
                </a:lnTo>
                <a:lnTo>
                  <a:pt x="3840" y="6720"/>
                </a:lnTo>
                <a:lnTo>
                  <a:pt x="3840" y="7680"/>
                </a:lnTo>
                <a:lnTo>
                  <a:pt x="2881" y="8641"/>
                </a:lnTo>
                <a:lnTo>
                  <a:pt x="2881" y="11521"/>
                </a:lnTo>
                <a:lnTo>
                  <a:pt x="3840" y="12481"/>
                </a:lnTo>
                <a:lnTo>
                  <a:pt x="3840" y="13441"/>
                </a:lnTo>
                <a:lnTo>
                  <a:pt x="4805" y="13441"/>
                </a:lnTo>
                <a:lnTo>
                  <a:pt x="4805" y="14401"/>
                </a:lnTo>
                <a:lnTo>
                  <a:pt x="5762" y="14401"/>
                </a:lnTo>
                <a:lnTo>
                  <a:pt x="6720" y="13441"/>
                </a:lnTo>
                <a:lnTo>
                  <a:pt x="7679" y="13441"/>
                </a:lnTo>
                <a:lnTo>
                  <a:pt x="8644" y="12481"/>
                </a:lnTo>
                <a:lnTo>
                  <a:pt x="9602" y="11521"/>
                </a:lnTo>
                <a:lnTo>
                  <a:pt x="11526" y="11521"/>
                </a:lnTo>
                <a:lnTo>
                  <a:pt x="12484" y="10561"/>
                </a:lnTo>
                <a:lnTo>
                  <a:pt x="14400" y="9601"/>
                </a:lnTo>
                <a:lnTo>
                  <a:pt x="16323" y="9601"/>
                </a:lnTo>
                <a:lnTo>
                  <a:pt x="18240" y="8641"/>
                </a:lnTo>
                <a:lnTo>
                  <a:pt x="27843" y="8641"/>
                </a:lnTo>
                <a:lnTo>
                  <a:pt x="29760" y="9601"/>
                </a:lnTo>
                <a:lnTo>
                  <a:pt x="30723" y="9601"/>
                </a:lnTo>
                <a:lnTo>
                  <a:pt x="32641" y="10561"/>
                </a:lnTo>
                <a:lnTo>
                  <a:pt x="33599" y="11521"/>
                </a:lnTo>
                <a:lnTo>
                  <a:pt x="34564" y="12481"/>
                </a:lnTo>
                <a:lnTo>
                  <a:pt x="35522" y="14401"/>
                </a:lnTo>
                <a:lnTo>
                  <a:pt x="35522" y="15361"/>
                </a:lnTo>
                <a:lnTo>
                  <a:pt x="36481" y="17266"/>
                </a:lnTo>
                <a:lnTo>
                  <a:pt x="36481" y="25923"/>
                </a:lnTo>
                <a:lnTo>
                  <a:pt x="20164" y="25923"/>
                </a:lnTo>
                <a:lnTo>
                  <a:pt x="17282" y="26883"/>
                </a:lnTo>
                <a:lnTo>
                  <a:pt x="13443" y="27828"/>
                </a:lnTo>
                <a:lnTo>
                  <a:pt x="10561" y="28788"/>
                </a:lnTo>
                <a:lnTo>
                  <a:pt x="7679" y="30723"/>
                </a:lnTo>
                <a:lnTo>
                  <a:pt x="5762" y="31668"/>
                </a:lnTo>
                <a:lnTo>
                  <a:pt x="3840" y="33604"/>
                </a:lnTo>
                <a:lnTo>
                  <a:pt x="2881" y="36484"/>
                </a:lnTo>
                <a:lnTo>
                  <a:pt x="964" y="38389"/>
                </a:lnTo>
                <a:lnTo>
                  <a:pt x="0" y="41269"/>
                </a:lnTo>
                <a:lnTo>
                  <a:pt x="0" y="47030"/>
                </a:lnTo>
                <a:lnTo>
                  <a:pt x="964" y="49911"/>
                </a:lnTo>
                <a:lnTo>
                  <a:pt x="1923" y="51831"/>
                </a:lnTo>
                <a:lnTo>
                  <a:pt x="2881" y="53751"/>
                </a:lnTo>
                <a:lnTo>
                  <a:pt x="3840" y="55671"/>
                </a:lnTo>
                <a:lnTo>
                  <a:pt x="5762" y="56631"/>
                </a:lnTo>
                <a:lnTo>
                  <a:pt x="7679" y="58552"/>
                </a:lnTo>
                <a:lnTo>
                  <a:pt x="9602" y="59512"/>
                </a:lnTo>
                <a:lnTo>
                  <a:pt x="11526" y="60472"/>
                </a:lnTo>
                <a:lnTo>
                  <a:pt x="10561" y="47030"/>
                </a:lnTo>
                <a:lnTo>
                  <a:pt x="10561" y="42230"/>
                </a:lnTo>
                <a:lnTo>
                  <a:pt x="11526" y="40325"/>
                </a:lnTo>
                <a:lnTo>
                  <a:pt x="11526" y="39349"/>
                </a:lnTo>
                <a:lnTo>
                  <a:pt x="12484" y="38389"/>
                </a:lnTo>
                <a:lnTo>
                  <a:pt x="13443" y="37444"/>
                </a:lnTo>
                <a:lnTo>
                  <a:pt x="15364" y="36484"/>
                </a:lnTo>
                <a:lnTo>
                  <a:pt x="16323" y="35509"/>
                </a:lnTo>
                <a:lnTo>
                  <a:pt x="18240" y="34549"/>
                </a:lnTo>
                <a:lnTo>
                  <a:pt x="20164" y="33604"/>
                </a:lnTo>
                <a:lnTo>
                  <a:pt x="36481" y="33604"/>
                </a:lnTo>
                <a:lnTo>
                  <a:pt x="36481" y="45110"/>
                </a:lnTo>
                <a:lnTo>
                  <a:pt x="33599" y="48006"/>
                </a:lnTo>
                <a:lnTo>
                  <a:pt x="31682" y="49911"/>
                </a:lnTo>
                <a:lnTo>
                  <a:pt x="28802" y="51831"/>
                </a:lnTo>
                <a:lnTo>
                  <a:pt x="26884" y="52791"/>
                </a:lnTo>
                <a:lnTo>
                  <a:pt x="24003" y="53751"/>
                </a:lnTo>
                <a:lnTo>
                  <a:pt x="18240" y="53751"/>
                </a:lnTo>
                <a:lnTo>
                  <a:pt x="15364" y="52791"/>
                </a:lnTo>
                <a:lnTo>
                  <a:pt x="13443" y="50871"/>
                </a:lnTo>
                <a:lnTo>
                  <a:pt x="14400" y="61432"/>
                </a:lnTo>
                <a:lnTo>
                  <a:pt x="23044" y="61432"/>
                </a:lnTo>
                <a:lnTo>
                  <a:pt x="26884" y="60472"/>
                </a:lnTo>
                <a:lnTo>
                  <a:pt x="29760" y="59512"/>
                </a:lnTo>
                <a:lnTo>
                  <a:pt x="32641" y="57591"/>
                </a:lnTo>
                <a:lnTo>
                  <a:pt x="35522" y="55671"/>
                </a:lnTo>
                <a:lnTo>
                  <a:pt x="37440" y="52791"/>
                </a:lnTo>
                <a:lnTo>
                  <a:pt x="37440" y="59512"/>
                </a:lnTo>
                <a:lnTo>
                  <a:pt x="38403" y="59512"/>
                </a:lnTo>
                <a:lnTo>
                  <a:pt x="38403" y="60472"/>
                </a:lnTo>
                <a:lnTo>
                  <a:pt x="39361" y="60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1" name="object 691"/>
          <p:cNvSpPr/>
          <p:nvPr/>
        </p:nvSpPr>
        <p:spPr>
          <a:xfrm>
            <a:off x="1490115" y="7026081"/>
            <a:ext cx="39355" cy="61432"/>
          </a:xfrm>
          <a:custGeom>
            <a:avLst/>
            <a:gdLst/>
            <a:ahLst/>
            <a:cxnLst/>
            <a:rect l="l" t="t" r="r" b="b"/>
            <a:pathLst>
              <a:path w="39355" h="61432">
                <a:moveTo>
                  <a:pt x="12476" y="960"/>
                </a:moveTo>
                <a:lnTo>
                  <a:pt x="9596" y="1920"/>
                </a:lnTo>
                <a:lnTo>
                  <a:pt x="7679" y="3840"/>
                </a:lnTo>
                <a:lnTo>
                  <a:pt x="5756" y="4800"/>
                </a:lnTo>
                <a:lnTo>
                  <a:pt x="4797" y="6720"/>
                </a:lnTo>
                <a:lnTo>
                  <a:pt x="2880" y="8641"/>
                </a:lnTo>
                <a:lnTo>
                  <a:pt x="1915" y="10561"/>
                </a:lnTo>
                <a:lnTo>
                  <a:pt x="1915" y="12481"/>
                </a:lnTo>
                <a:lnTo>
                  <a:pt x="958" y="14401"/>
                </a:lnTo>
                <a:lnTo>
                  <a:pt x="958" y="19202"/>
                </a:lnTo>
                <a:lnTo>
                  <a:pt x="1915" y="21107"/>
                </a:lnTo>
                <a:lnTo>
                  <a:pt x="1915" y="23042"/>
                </a:lnTo>
                <a:lnTo>
                  <a:pt x="2880" y="24947"/>
                </a:lnTo>
                <a:lnTo>
                  <a:pt x="3838" y="25923"/>
                </a:lnTo>
                <a:lnTo>
                  <a:pt x="5756" y="27828"/>
                </a:lnTo>
                <a:lnTo>
                  <a:pt x="6720" y="28788"/>
                </a:lnTo>
                <a:lnTo>
                  <a:pt x="8638" y="29763"/>
                </a:lnTo>
                <a:lnTo>
                  <a:pt x="9596" y="30723"/>
                </a:lnTo>
                <a:lnTo>
                  <a:pt x="11518" y="31668"/>
                </a:lnTo>
                <a:lnTo>
                  <a:pt x="13435" y="32628"/>
                </a:lnTo>
                <a:lnTo>
                  <a:pt x="15358" y="33604"/>
                </a:lnTo>
                <a:lnTo>
                  <a:pt x="17276" y="33604"/>
                </a:lnTo>
                <a:lnTo>
                  <a:pt x="19197" y="34549"/>
                </a:lnTo>
                <a:lnTo>
                  <a:pt x="20156" y="35509"/>
                </a:lnTo>
                <a:lnTo>
                  <a:pt x="22079" y="35509"/>
                </a:lnTo>
                <a:lnTo>
                  <a:pt x="23996" y="36484"/>
                </a:lnTo>
                <a:lnTo>
                  <a:pt x="24955" y="37444"/>
                </a:lnTo>
                <a:lnTo>
                  <a:pt x="25918" y="38389"/>
                </a:lnTo>
                <a:lnTo>
                  <a:pt x="26877" y="39349"/>
                </a:lnTo>
                <a:lnTo>
                  <a:pt x="27835" y="40325"/>
                </a:lnTo>
                <a:lnTo>
                  <a:pt x="28794" y="41269"/>
                </a:lnTo>
                <a:lnTo>
                  <a:pt x="29759" y="43190"/>
                </a:lnTo>
                <a:lnTo>
                  <a:pt x="29759" y="46070"/>
                </a:lnTo>
                <a:lnTo>
                  <a:pt x="28794" y="47030"/>
                </a:lnTo>
                <a:lnTo>
                  <a:pt x="28794" y="48006"/>
                </a:lnTo>
                <a:lnTo>
                  <a:pt x="27835" y="48950"/>
                </a:lnTo>
                <a:lnTo>
                  <a:pt x="26877" y="49911"/>
                </a:lnTo>
                <a:lnTo>
                  <a:pt x="25918" y="50871"/>
                </a:lnTo>
                <a:lnTo>
                  <a:pt x="24955" y="51831"/>
                </a:lnTo>
                <a:lnTo>
                  <a:pt x="23996" y="52791"/>
                </a:lnTo>
                <a:lnTo>
                  <a:pt x="11518" y="52791"/>
                </a:lnTo>
                <a:lnTo>
                  <a:pt x="9596" y="51831"/>
                </a:lnTo>
                <a:lnTo>
                  <a:pt x="7679" y="50871"/>
                </a:lnTo>
                <a:lnTo>
                  <a:pt x="6720" y="50871"/>
                </a:lnTo>
                <a:lnTo>
                  <a:pt x="5756" y="49911"/>
                </a:lnTo>
                <a:lnTo>
                  <a:pt x="4797" y="48950"/>
                </a:lnTo>
                <a:lnTo>
                  <a:pt x="3838" y="48950"/>
                </a:lnTo>
                <a:lnTo>
                  <a:pt x="2880" y="48006"/>
                </a:lnTo>
                <a:lnTo>
                  <a:pt x="0" y="48006"/>
                </a:lnTo>
                <a:lnTo>
                  <a:pt x="0" y="55671"/>
                </a:lnTo>
                <a:lnTo>
                  <a:pt x="958" y="56631"/>
                </a:lnTo>
                <a:lnTo>
                  <a:pt x="1915" y="57591"/>
                </a:lnTo>
                <a:lnTo>
                  <a:pt x="2880" y="58552"/>
                </a:lnTo>
                <a:lnTo>
                  <a:pt x="3838" y="58552"/>
                </a:lnTo>
                <a:lnTo>
                  <a:pt x="5756" y="59512"/>
                </a:lnTo>
                <a:lnTo>
                  <a:pt x="6720" y="59512"/>
                </a:lnTo>
                <a:lnTo>
                  <a:pt x="8638" y="60472"/>
                </a:lnTo>
                <a:lnTo>
                  <a:pt x="9596" y="60472"/>
                </a:lnTo>
                <a:lnTo>
                  <a:pt x="11518" y="61432"/>
                </a:lnTo>
                <a:lnTo>
                  <a:pt x="23996" y="61432"/>
                </a:lnTo>
                <a:lnTo>
                  <a:pt x="25918" y="60472"/>
                </a:lnTo>
                <a:lnTo>
                  <a:pt x="28794" y="59512"/>
                </a:lnTo>
                <a:lnTo>
                  <a:pt x="31676" y="58552"/>
                </a:lnTo>
                <a:lnTo>
                  <a:pt x="33599" y="56631"/>
                </a:lnTo>
                <a:lnTo>
                  <a:pt x="35515" y="55671"/>
                </a:lnTo>
                <a:lnTo>
                  <a:pt x="36475" y="53751"/>
                </a:lnTo>
                <a:lnTo>
                  <a:pt x="37435" y="50871"/>
                </a:lnTo>
                <a:lnTo>
                  <a:pt x="39355" y="48950"/>
                </a:lnTo>
                <a:lnTo>
                  <a:pt x="39355" y="39349"/>
                </a:lnTo>
                <a:lnTo>
                  <a:pt x="38395" y="37444"/>
                </a:lnTo>
                <a:lnTo>
                  <a:pt x="37435" y="35509"/>
                </a:lnTo>
                <a:lnTo>
                  <a:pt x="36475" y="33604"/>
                </a:lnTo>
                <a:lnTo>
                  <a:pt x="35515" y="32628"/>
                </a:lnTo>
                <a:lnTo>
                  <a:pt x="33599" y="31668"/>
                </a:lnTo>
                <a:lnTo>
                  <a:pt x="32634" y="30723"/>
                </a:lnTo>
                <a:lnTo>
                  <a:pt x="30717" y="29763"/>
                </a:lnTo>
                <a:lnTo>
                  <a:pt x="28794" y="28788"/>
                </a:lnTo>
                <a:lnTo>
                  <a:pt x="26877" y="27828"/>
                </a:lnTo>
                <a:lnTo>
                  <a:pt x="24955" y="26883"/>
                </a:lnTo>
                <a:lnTo>
                  <a:pt x="23038" y="26883"/>
                </a:lnTo>
                <a:lnTo>
                  <a:pt x="22079" y="25923"/>
                </a:lnTo>
                <a:lnTo>
                  <a:pt x="20156" y="24947"/>
                </a:lnTo>
                <a:lnTo>
                  <a:pt x="18239" y="24947"/>
                </a:lnTo>
                <a:lnTo>
                  <a:pt x="16317" y="24003"/>
                </a:lnTo>
                <a:lnTo>
                  <a:pt x="15358" y="23042"/>
                </a:lnTo>
                <a:lnTo>
                  <a:pt x="14400" y="22082"/>
                </a:lnTo>
                <a:lnTo>
                  <a:pt x="13435" y="21107"/>
                </a:lnTo>
                <a:lnTo>
                  <a:pt x="12476" y="20162"/>
                </a:lnTo>
                <a:lnTo>
                  <a:pt x="11518" y="19202"/>
                </a:lnTo>
                <a:lnTo>
                  <a:pt x="10559" y="17266"/>
                </a:lnTo>
                <a:lnTo>
                  <a:pt x="10559" y="14401"/>
                </a:lnTo>
                <a:lnTo>
                  <a:pt x="11518" y="13441"/>
                </a:lnTo>
                <a:lnTo>
                  <a:pt x="11518" y="12481"/>
                </a:lnTo>
                <a:lnTo>
                  <a:pt x="12476" y="11521"/>
                </a:lnTo>
                <a:lnTo>
                  <a:pt x="12476" y="10561"/>
                </a:lnTo>
                <a:lnTo>
                  <a:pt x="13435" y="10561"/>
                </a:lnTo>
                <a:lnTo>
                  <a:pt x="14400" y="9601"/>
                </a:lnTo>
                <a:lnTo>
                  <a:pt x="15358" y="8641"/>
                </a:lnTo>
                <a:lnTo>
                  <a:pt x="17276" y="8641"/>
                </a:lnTo>
                <a:lnTo>
                  <a:pt x="18239" y="7680"/>
                </a:lnTo>
                <a:lnTo>
                  <a:pt x="24955" y="7680"/>
                </a:lnTo>
                <a:lnTo>
                  <a:pt x="26877" y="8641"/>
                </a:lnTo>
                <a:lnTo>
                  <a:pt x="27835" y="8641"/>
                </a:lnTo>
                <a:lnTo>
                  <a:pt x="29759" y="9601"/>
                </a:lnTo>
                <a:lnTo>
                  <a:pt x="30717" y="9601"/>
                </a:lnTo>
                <a:lnTo>
                  <a:pt x="31676" y="10561"/>
                </a:lnTo>
                <a:lnTo>
                  <a:pt x="32634" y="11521"/>
                </a:lnTo>
                <a:lnTo>
                  <a:pt x="33599" y="11521"/>
                </a:lnTo>
                <a:lnTo>
                  <a:pt x="34555" y="12481"/>
                </a:lnTo>
                <a:lnTo>
                  <a:pt x="35515" y="12481"/>
                </a:lnTo>
                <a:lnTo>
                  <a:pt x="35515" y="11521"/>
                </a:lnTo>
                <a:lnTo>
                  <a:pt x="36475" y="11521"/>
                </a:lnTo>
                <a:lnTo>
                  <a:pt x="36475" y="4800"/>
                </a:lnTo>
                <a:lnTo>
                  <a:pt x="35515" y="4800"/>
                </a:lnTo>
                <a:lnTo>
                  <a:pt x="35515" y="3840"/>
                </a:lnTo>
                <a:lnTo>
                  <a:pt x="34555" y="2880"/>
                </a:lnTo>
                <a:lnTo>
                  <a:pt x="33599" y="2880"/>
                </a:lnTo>
                <a:lnTo>
                  <a:pt x="32634" y="1920"/>
                </a:lnTo>
                <a:lnTo>
                  <a:pt x="31676" y="1920"/>
                </a:lnTo>
                <a:lnTo>
                  <a:pt x="29759" y="960"/>
                </a:lnTo>
                <a:lnTo>
                  <a:pt x="27835" y="960"/>
                </a:lnTo>
                <a:lnTo>
                  <a:pt x="25918" y="0"/>
                </a:lnTo>
                <a:lnTo>
                  <a:pt x="15358" y="0"/>
                </a:lnTo>
                <a:lnTo>
                  <a:pt x="12476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2" name="object 692"/>
          <p:cNvSpPr/>
          <p:nvPr/>
        </p:nvSpPr>
        <p:spPr>
          <a:xfrm>
            <a:off x="1544833" y="6999198"/>
            <a:ext cx="46085" cy="87355"/>
          </a:xfrm>
          <a:custGeom>
            <a:avLst/>
            <a:gdLst/>
            <a:ahLst/>
            <a:cxnLst/>
            <a:rect l="l" t="t" r="r" b="b"/>
            <a:pathLst>
              <a:path w="46085" h="87355">
                <a:moveTo>
                  <a:pt x="960" y="87355"/>
                </a:moveTo>
                <a:lnTo>
                  <a:pt x="9601" y="87355"/>
                </a:lnTo>
                <a:lnTo>
                  <a:pt x="9601" y="54711"/>
                </a:lnTo>
                <a:lnTo>
                  <a:pt x="33588" y="85435"/>
                </a:lnTo>
                <a:lnTo>
                  <a:pt x="33588" y="86395"/>
                </a:lnTo>
                <a:lnTo>
                  <a:pt x="34549" y="86395"/>
                </a:lnTo>
                <a:lnTo>
                  <a:pt x="35524" y="87355"/>
                </a:lnTo>
                <a:lnTo>
                  <a:pt x="45110" y="87355"/>
                </a:lnTo>
                <a:lnTo>
                  <a:pt x="45110" y="86395"/>
                </a:lnTo>
                <a:lnTo>
                  <a:pt x="46085" y="86395"/>
                </a:lnTo>
                <a:lnTo>
                  <a:pt x="46085" y="84475"/>
                </a:lnTo>
                <a:lnTo>
                  <a:pt x="45110" y="84475"/>
                </a:lnTo>
                <a:lnTo>
                  <a:pt x="45110" y="83515"/>
                </a:lnTo>
                <a:lnTo>
                  <a:pt x="44150" y="82555"/>
                </a:lnTo>
                <a:lnTo>
                  <a:pt x="21122" y="52806"/>
                </a:lnTo>
                <a:lnTo>
                  <a:pt x="41269" y="32644"/>
                </a:lnTo>
                <a:lnTo>
                  <a:pt x="42245" y="31683"/>
                </a:lnTo>
                <a:lnTo>
                  <a:pt x="43205" y="31683"/>
                </a:lnTo>
                <a:lnTo>
                  <a:pt x="43205" y="28803"/>
                </a:lnTo>
                <a:lnTo>
                  <a:pt x="42245" y="27843"/>
                </a:lnTo>
                <a:lnTo>
                  <a:pt x="33588" y="27843"/>
                </a:lnTo>
                <a:lnTo>
                  <a:pt x="32644" y="28803"/>
                </a:lnTo>
                <a:lnTo>
                  <a:pt x="31683" y="28803"/>
                </a:lnTo>
                <a:lnTo>
                  <a:pt x="31683" y="29763"/>
                </a:lnTo>
                <a:lnTo>
                  <a:pt x="30708" y="29763"/>
                </a:lnTo>
                <a:lnTo>
                  <a:pt x="9601" y="52806"/>
                </a:lnTo>
                <a:lnTo>
                  <a:pt x="9601" y="960"/>
                </a:lnTo>
                <a:lnTo>
                  <a:pt x="7680" y="960"/>
                </a:lnTo>
                <a:lnTo>
                  <a:pt x="6720" y="0"/>
                </a:lnTo>
                <a:lnTo>
                  <a:pt x="3840" y="0"/>
                </a:lnTo>
                <a:lnTo>
                  <a:pt x="2880" y="960"/>
                </a:lnTo>
                <a:lnTo>
                  <a:pt x="0" y="960"/>
                </a:lnTo>
                <a:lnTo>
                  <a:pt x="0" y="87355"/>
                </a:lnTo>
                <a:lnTo>
                  <a:pt x="960" y="873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3" name="object 693"/>
          <p:cNvSpPr/>
          <p:nvPr/>
        </p:nvSpPr>
        <p:spPr>
          <a:xfrm>
            <a:off x="1632188" y="7004959"/>
            <a:ext cx="47045" cy="81594"/>
          </a:xfrm>
          <a:custGeom>
            <a:avLst/>
            <a:gdLst/>
            <a:ahLst/>
            <a:cxnLst/>
            <a:rect l="l" t="t" r="r" b="b"/>
            <a:pathLst>
              <a:path w="47045" h="81594">
                <a:moveTo>
                  <a:pt x="960" y="20162"/>
                </a:moveTo>
                <a:lnTo>
                  <a:pt x="960" y="22082"/>
                </a:lnTo>
                <a:lnTo>
                  <a:pt x="1920" y="22082"/>
                </a:lnTo>
                <a:lnTo>
                  <a:pt x="2880" y="21122"/>
                </a:lnTo>
                <a:lnTo>
                  <a:pt x="3840" y="21122"/>
                </a:lnTo>
                <a:lnTo>
                  <a:pt x="20162" y="11521"/>
                </a:lnTo>
                <a:lnTo>
                  <a:pt x="20162" y="72953"/>
                </a:lnTo>
                <a:lnTo>
                  <a:pt x="1920" y="72953"/>
                </a:lnTo>
                <a:lnTo>
                  <a:pt x="960" y="73914"/>
                </a:lnTo>
                <a:lnTo>
                  <a:pt x="960" y="80634"/>
                </a:lnTo>
                <a:lnTo>
                  <a:pt x="1920" y="80634"/>
                </a:lnTo>
                <a:lnTo>
                  <a:pt x="1920" y="81594"/>
                </a:lnTo>
                <a:lnTo>
                  <a:pt x="46085" y="81594"/>
                </a:lnTo>
                <a:lnTo>
                  <a:pt x="46085" y="80634"/>
                </a:lnTo>
                <a:lnTo>
                  <a:pt x="47045" y="80634"/>
                </a:lnTo>
                <a:lnTo>
                  <a:pt x="47045" y="73914"/>
                </a:lnTo>
                <a:lnTo>
                  <a:pt x="46085" y="73914"/>
                </a:lnTo>
                <a:lnTo>
                  <a:pt x="46085" y="72953"/>
                </a:lnTo>
                <a:lnTo>
                  <a:pt x="30723" y="72953"/>
                </a:lnTo>
                <a:lnTo>
                  <a:pt x="30723" y="960"/>
                </a:lnTo>
                <a:lnTo>
                  <a:pt x="28803" y="960"/>
                </a:lnTo>
                <a:lnTo>
                  <a:pt x="27843" y="0"/>
                </a:lnTo>
                <a:lnTo>
                  <a:pt x="23042" y="0"/>
                </a:lnTo>
                <a:lnTo>
                  <a:pt x="22082" y="960"/>
                </a:lnTo>
                <a:lnTo>
                  <a:pt x="21122" y="960"/>
                </a:lnTo>
                <a:lnTo>
                  <a:pt x="1920" y="12481"/>
                </a:lnTo>
                <a:lnTo>
                  <a:pt x="1920" y="13441"/>
                </a:lnTo>
                <a:lnTo>
                  <a:pt x="960" y="13441"/>
                </a:lnTo>
                <a:lnTo>
                  <a:pt x="960" y="15361"/>
                </a:lnTo>
                <a:lnTo>
                  <a:pt x="0" y="15361"/>
                </a:lnTo>
                <a:lnTo>
                  <a:pt x="0" y="20162"/>
                </a:lnTo>
                <a:lnTo>
                  <a:pt x="96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4" name="object 694"/>
          <p:cNvSpPr/>
          <p:nvPr/>
        </p:nvSpPr>
        <p:spPr>
          <a:xfrm>
            <a:off x="1688835" y="7072152"/>
            <a:ext cx="20147" cy="32644"/>
          </a:xfrm>
          <a:custGeom>
            <a:avLst/>
            <a:gdLst/>
            <a:ahLst/>
            <a:cxnLst/>
            <a:rect l="l" t="t" r="r" b="b"/>
            <a:pathLst>
              <a:path w="20147" h="32644">
                <a:moveTo>
                  <a:pt x="7680" y="30723"/>
                </a:moveTo>
                <a:lnTo>
                  <a:pt x="8625" y="30723"/>
                </a:lnTo>
                <a:lnTo>
                  <a:pt x="17266" y="17282"/>
                </a:lnTo>
                <a:lnTo>
                  <a:pt x="17266" y="16322"/>
                </a:lnTo>
                <a:lnTo>
                  <a:pt x="18227" y="15361"/>
                </a:lnTo>
                <a:lnTo>
                  <a:pt x="18227" y="14401"/>
                </a:lnTo>
                <a:lnTo>
                  <a:pt x="19187" y="13441"/>
                </a:lnTo>
                <a:lnTo>
                  <a:pt x="19187" y="12481"/>
                </a:lnTo>
                <a:lnTo>
                  <a:pt x="20147" y="11521"/>
                </a:lnTo>
                <a:lnTo>
                  <a:pt x="20147" y="1935"/>
                </a:lnTo>
                <a:lnTo>
                  <a:pt x="19187" y="1935"/>
                </a:lnTo>
                <a:lnTo>
                  <a:pt x="19187" y="960"/>
                </a:lnTo>
                <a:lnTo>
                  <a:pt x="18227" y="960"/>
                </a:lnTo>
                <a:lnTo>
                  <a:pt x="17266" y="0"/>
                </a:lnTo>
                <a:lnTo>
                  <a:pt x="11506" y="0"/>
                </a:lnTo>
                <a:lnTo>
                  <a:pt x="11506" y="960"/>
                </a:lnTo>
                <a:lnTo>
                  <a:pt x="9585" y="960"/>
                </a:lnTo>
                <a:lnTo>
                  <a:pt x="9585" y="1935"/>
                </a:lnTo>
                <a:lnTo>
                  <a:pt x="8625" y="2880"/>
                </a:lnTo>
                <a:lnTo>
                  <a:pt x="8625" y="13441"/>
                </a:lnTo>
                <a:lnTo>
                  <a:pt x="0" y="30723"/>
                </a:lnTo>
                <a:lnTo>
                  <a:pt x="0" y="31683"/>
                </a:lnTo>
                <a:lnTo>
                  <a:pt x="960" y="31683"/>
                </a:lnTo>
                <a:lnTo>
                  <a:pt x="960" y="32644"/>
                </a:lnTo>
                <a:lnTo>
                  <a:pt x="4785" y="32644"/>
                </a:lnTo>
                <a:lnTo>
                  <a:pt x="5745" y="31683"/>
                </a:lnTo>
                <a:lnTo>
                  <a:pt x="7680" y="31683"/>
                </a:lnTo>
                <a:lnTo>
                  <a:pt x="7680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5" name="object 695"/>
          <p:cNvSpPr/>
          <p:nvPr/>
        </p:nvSpPr>
        <p:spPr>
          <a:xfrm>
            <a:off x="1748348" y="7005919"/>
            <a:ext cx="60472" cy="80634"/>
          </a:xfrm>
          <a:custGeom>
            <a:avLst/>
            <a:gdLst/>
            <a:ahLst/>
            <a:cxnLst/>
            <a:rect l="l" t="t" r="r" b="b"/>
            <a:pathLst>
              <a:path w="60472" h="80634">
                <a:moveTo>
                  <a:pt x="960" y="7680"/>
                </a:moveTo>
                <a:lnTo>
                  <a:pt x="960" y="8641"/>
                </a:lnTo>
                <a:lnTo>
                  <a:pt x="24963" y="8641"/>
                </a:lnTo>
                <a:lnTo>
                  <a:pt x="24963" y="79674"/>
                </a:lnTo>
                <a:lnTo>
                  <a:pt x="25907" y="79674"/>
                </a:lnTo>
                <a:lnTo>
                  <a:pt x="25907" y="80634"/>
                </a:lnTo>
                <a:lnTo>
                  <a:pt x="35524" y="80634"/>
                </a:lnTo>
                <a:lnTo>
                  <a:pt x="35524" y="8641"/>
                </a:lnTo>
                <a:lnTo>
                  <a:pt x="59512" y="8641"/>
                </a:lnTo>
                <a:lnTo>
                  <a:pt x="60472" y="7680"/>
                </a:lnTo>
                <a:lnTo>
                  <a:pt x="60472" y="960"/>
                </a:lnTo>
                <a:lnTo>
                  <a:pt x="59512" y="960"/>
                </a:lnTo>
                <a:lnTo>
                  <a:pt x="59512" y="0"/>
                </a:lnTo>
                <a:lnTo>
                  <a:pt x="96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6720"/>
                </a:lnTo>
                <a:lnTo>
                  <a:pt x="96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6" name="object 696"/>
          <p:cNvSpPr/>
          <p:nvPr/>
        </p:nvSpPr>
        <p:spPr>
          <a:xfrm>
            <a:off x="1805939" y="7026081"/>
            <a:ext cx="46085" cy="61432"/>
          </a:xfrm>
          <a:custGeom>
            <a:avLst/>
            <a:gdLst/>
            <a:ahLst/>
            <a:cxnLst/>
            <a:rect l="l" t="t" r="r" b="b"/>
            <a:pathLst>
              <a:path w="46085" h="61432">
                <a:moveTo>
                  <a:pt x="43205" y="60472"/>
                </a:moveTo>
                <a:lnTo>
                  <a:pt x="45125" y="60472"/>
                </a:lnTo>
                <a:lnTo>
                  <a:pt x="45125" y="59512"/>
                </a:lnTo>
                <a:lnTo>
                  <a:pt x="46085" y="59512"/>
                </a:lnTo>
                <a:lnTo>
                  <a:pt x="46085" y="17266"/>
                </a:lnTo>
                <a:lnTo>
                  <a:pt x="45125" y="14401"/>
                </a:lnTo>
                <a:lnTo>
                  <a:pt x="45125" y="11521"/>
                </a:lnTo>
                <a:lnTo>
                  <a:pt x="44165" y="9601"/>
                </a:lnTo>
                <a:lnTo>
                  <a:pt x="42245" y="6720"/>
                </a:lnTo>
                <a:lnTo>
                  <a:pt x="41285" y="5760"/>
                </a:lnTo>
                <a:lnTo>
                  <a:pt x="39364" y="3840"/>
                </a:lnTo>
                <a:lnTo>
                  <a:pt x="36484" y="1920"/>
                </a:lnTo>
                <a:lnTo>
                  <a:pt x="33604" y="960"/>
                </a:lnTo>
                <a:lnTo>
                  <a:pt x="30723" y="0"/>
                </a:lnTo>
                <a:lnTo>
                  <a:pt x="19202" y="0"/>
                </a:lnTo>
                <a:lnTo>
                  <a:pt x="17282" y="960"/>
                </a:lnTo>
                <a:lnTo>
                  <a:pt x="13441" y="960"/>
                </a:lnTo>
                <a:lnTo>
                  <a:pt x="11521" y="1920"/>
                </a:lnTo>
                <a:lnTo>
                  <a:pt x="9601" y="2880"/>
                </a:lnTo>
                <a:lnTo>
                  <a:pt x="7680" y="2880"/>
                </a:lnTo>
                <a:lnTo>
                  <a:pt x="6720" y="3840"/>
                </a:lnTo>
                <a:lnTo>
                  <a:pt x="5760" y="4800"/>
                </a:lnTo>
                <a:lnTo>
                  <a:pt x="3840" y="5760"/>
                </a:lnTo>
                <a:lnTo>
                  <a:pt x="2880" y="6720"/>
                </a:lnTo>
                <a:lnTo>
                  <a:pt x="2880" y="13441"/>
                </a:lnTo>
                <a:lnTo>
                  <a:pt x="3840" y="13441"/>
                </a:lnTo>
                <a:lnTo>
                  <a:pt x="3840" y="14401"/>
                </a:lnTo>
                <a:lnTo>
                  <a:pt x="4800" y="14401"/>
                </a:lnTo>
                <a:lnTo>
                  <a:pt x="5760" y="13441"/>
                </a:lnTo>
                <a:lnTo>
                  <a:pt x="6720" y="13441"/>
                </a:lnTo>
                <a:lnTo>
                  <a:pt x="7680" y="12481"/>
                </a:lnTo>
                <a:lnTo>
                  <a:pt x="8641" y="11521"/>
                </a:lnTo>
                <a:lnTo>
                  <a:pt x="10561" y="11521"/>
                </a:lnTo>
                <a:lnTo>
                  <a:pt x="12481" y="10561"/>
                </a:lnTo>
                <a:lnTo>
                  <a:pt x="13441" y="9601"/>
                </a:lnTo>
                <a:lnTo>
                  <a:pt x="16322" y="9601"/>
                </a:lnTo>
                <a:lnTo>
                  <a:pt x="18242" y="8641"/>
                </a:lnTo>
                <a:lnTo>
                  <a:pt x="26883" y="8641"/>
                </a:lnTo>
                <a:lnTo>
                  <a:pt x="28803" y="9601"/>
                </a:lnTo>
                <a:lnTo>
                  <a:pt x="30723" y="9601"/>
                </a:lnTo>
                <a:lnTo>
                  <a:pt x="31683" y="10561"/>
                </a:lnTo>
                <a:lnTo>
                  <a:pt x="32644" y="11521"/>
                </a:lnTo>
                <a:lnTo>
                  <a:pt x="33604" y="12481"/>
                </a:lnTo>
                <a:lnTo>
                  <a:pt x="34564" y="14401"/>
                </a:lnTo>
                <a:lnTo>
                  <a:pt x="34564" y="15361"/>
                </a:lnTo>
                <a:lnTo>
                  <a:pt x="35524" y="17266"/>
                </a:lnTo>
                <a:lnTo>
                  <a:pt x="35524" y="25923"/>
                </a:lnTo>
                <a:lnTo>
                  <a:pt x="19202" y="25923"/>
                </a:lnTo>
                <a:lnTo>
                  <a:pt x="16322" y="26883"/>
                </a:lnTo>
                <a:lnTo>
                  <a:pt x="12481" y="27828"/>
                </a:lnTo>
                <a:lnTo>
                  <a:pt x="9601" y="28788"/>
                </a:lnTo>
                <a:lnTo>
                  <a:pt x="7680" y="30723"/>
                </a:lnTo>
                <a:lnTo>
                  <a:pt x="4800" y="31668"/>
                </a:lnTo>
                <a:lnTo>
                  <a:pt x="2880" y="33604"/>
                </a:lnTo>
                <a:lnTo>
                  <a:pt x="1920" y="36484"/>
                </a:lnTo>
                <a:lnTo>
                  <a:pt x="0" y="38389"/>
                </a:lnTo>
                <a:lnTo>
                  <a:pt x="0" y="49911"/>
                </a:lnTo>
                <a:lnTo>
                  <a:pt x="960" y="51831"/>
                </a:lnTo>
                <a:lnTo>
                  <a:pt x="1920" y="53751"/>
                </a:lnTo>
                <a:lnTo>
                  <a:pt x="3840" y="55671"/>
                </a:lnTo>
                <a:lnTo>
                  <a:pt x="4800" y="56631"/>
                </a:lnTo>
                <a:lnTo>
                  <a:pt x="6720" y="58552"/>
                </a:lnTo>
                <a:lnTo>
                  <a:pt x="8641" y="59512"/>
                </a:lnTo>
                <a:lnTo>
                  <a:pt x="11521" y="60472"/>
                </a:lnTo>
                <a:lnTo>
                  <a:pt x="10561" y="47030"/>
                </a:lnTo>
                <a:lnTo>
                  <a:pt x="10561" y="40325"/>
                </a:lnTo>
                <a:lnTo>
                  <a:pt x="11521" y="39349"/>
                </a:lnTo>
                <a:lnTo>
                  <a:pt x="11521" y="38389"/>
                </a:lnTo>
                <a:lnTo>
                  <a:pt x="12481" y="37444"/>
                </a:lnTo>
                <a:lnTo>
                  <a:pt x="14401" y="36484"/>
                </a:lnTo>
                <a:lnTo>
                  <a:pt x="15361" y="35509"/>
                </a:lnTo>
                <a:lnTo>
                  <a:pt x="17282" y="34549"/>
                </a:lnTo>
                <a:lnTo>
                  <a:pt x="19202" y="33604"/>
                </a:lnTo>
                <a:lnTo>
                  <a:pt x="35524" y="33604"/>
                </a:lnTo>
                <a:lnTo>
                  <a:pt x="35524" y="45110"/>
                </a:lnTo>
                <a:lnTo>
                  <a:pt x="32644" y="48006"/>
                </a:lnTo>
                <a:lnTo>
                  <a:pt x="30723" y="49911"/>
                </a:lnTo>
                <a:lnTo>
                  <a:pt x="27843" y="51831"/>
                </a:lnTo>
                <a:lnTo>
                  <a:pt x="25923" y="52791"/>
                </a:lnTo>
                <a:lnTo>
                  <a:pt x="23042" y="53751"/>
                </a:lnTo>
                <a:lnTo>
                  <a:pt x="17282" y="53751"/>
                </a:lnTo>
                <a:lnTo>
                  <a:pt x="15361" y="52791"/>
                </a:lnTo>
                <a:lnTo>
                  <a:pt x="16322" y="61432"/>
                </a:lnTo>
                <a:lnTo>
                  <a:pt x="23042" y="61432"/>
                </a:lnTo>
                <a:lnTo>
                  <a:pt x="25923" y="60472"/>
                </a:lnTo>
                <a:lnTo>
                  <a:pt x="28803" y="59512"/>
                </a:lnTo>
                <a:lnTo>
                  <a:pt x="31683" y="57591"/>
                </a:lnTo>
                <a:lnTo>
                  <a:pt x="34564" y="55671"/>
                </a:lnTo>
                <a:lnTo>
                  <a:pt x="37444" y="52791"/>
                </a:lnTo>
                <a:lnTo>
                  <a:pt x="37444" y="60472"/>
                </a:lnTo>
                <a:lnTo>
                  <a:pt x="43205" y="60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7" name="object 697"/>
          <p:cNvSpPr/>
          <p:nvPr/>
        </p:nvSpPr>
        <p:spPr>
          <a:xfrm>
            <a:off x="1816501" y="7073112"/>
            <a:ext cx="5760" cy="14401"/>
          </a:xfrm>
          <a:custGeom>
            <a:avLst/>
            <a:gdLst/>
            <a:ahLst/>
            <a:cxnLst/>
            <a:rect l="l" t="t" r="r" b="b"/>
            <a:pathLst>
              <a:path w="5760" h="14401">
                <a:moveTo>
                  <a:pt x="0" y="0"/>
                </a:moveTo>
                <a:lnTo>
                  <a:pt x="960" y="13441"/>
                </a:lnTo>
                <a:lnTo>
                  <a:pt x="2880" y="14401"/>
                </a:lnTo>
                <a:lnTo>
                  <a:pt x="5760" y="14401"/>
                </a:lnTo>
                <a:lnTo>
                  <a:pt x="4800" y="5760"/>
                </a:lnTo>
                <a:lnTo>
                  <a:pt x="2880" y="3840"/>
                </a:lnTo>
                <a:lnTo>
                  <a:pt x="960" y="19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8" name="object 698"/>
          <p:cNvSpPr/>
          <p:nvPr/>
        </p:nvSpPr>
        <p:spPr>
          <a:xfrm>
            <a:off x="1866427" y="7026081"/>
            <a:ext cx="39349" cy="61432"/>
          </a:xfrm>
          <a:custGeom>
            <a:avLst/>
            <a:gdLst/>
            <a:ahLst/>
            <a:cxnLst/>
            <a:rect l="l" t="t" r="r" b="b"/>
            <a:pathLst>
              <a:path w="39349" h="61432">
                <a:moveTo>
                  <a:pt x="12481" y="11521"/>
                </a:moveTo>
                <a:lnTo>
                  <a:pt x="12481" y="10561"/>
                </a:lnTo>
                <a:lnTo>
                  <a:pt x="13426" y="10561"/>
                </a:lnTo>
                <a:lnTo>
                  <a:pt x="14386" y="9601"/>
                </a:lnTo>
                <a:lnTo>
                  <a:pt x="15361" y="8641"/>
                </a:lnTo>
                <a:lnTo>
                  <a:pt x="17266" y="8641"/>
                </a:lnTo>
                <a:lnTo>
                  <a:pt x="18242" y="7680"/>
                </a:lnTo>
                <a:lnTo>
                  <a:pt x="24947" y="7680"/>
                </a:lnTo>
                <a:lnTo>
                  <a:pt x="26868" y="8641"/>
                </a:lnTo>
                <a:lnTo>
                  <a:pt x="28788" y="8641"/>
                </a:lnTo>
                <a:lnTo>
                  <a:pt x="29748" y="9601"/>
                </a:lnTo>
                <a:lnTo>
                  <a:pt x="30708" y="9601"/>
                </a:lnTo>
                <a:lnTo>
                  <a:pt x="31668" y="10561"/>
                </a:lnTo>
                <a:lnTo>
                  <a:pt x="32628" y="11521"/>
                </a:lnTo>
                <a:lnTo>
                  <a:pt x="33588" y="11521"/>
                </a:lnTo>
                <a:lnTo>
                  <a:pt x="34549" y="12481"/>
                </a:lnTo>
                <a:lnTo>
                  <a:pt x="35509" y="12481"/>
                </a:lnTo>
                <a:lnTo>
                  <a:pt x="36469" y="11521"/>
                </a:lnTo>
                <a:lnTo>
                  <a:pt x="36469" y="3840"/>
                </a:lnTo>
                <a:lnTo>
                  <a:pt x="35509" y="3840"/>
                </a:lnTo>
                <a:lnTo>
                  <a:pt x="34549" y="2880"/>
                </a:lnTo>
                <a:lnTo>
                  <a:pt x="33588" y="2880"/>
                </a:lnTo>
                <a:lnTo>
                  <a:pt x="32628" y="1920"/>
                </a:lnTo>
                <a:lnTo>
                  <a:pt x="31668" y="1920"/>
                </a:lnTo>
                <a:lnTo>
                  <a:pt x="30708" y="960"/>
                </a:lnTo>
                <a:lnTo>
                  <a:pt x="27828" y="960"/>
                </a:lnTo>
                <a:lnTo>
                  <a:pt x="25923" y="0"/>
                </a:lnTo>
                <a:lnTo>
                  <a:pt x="15361" y="0"/>
                </a:lnTo>
                <a:lnTo>
                  <a:pt x="12481" y="960"/>
                </a:lnTo>
                <a:lnTo>
                  <a:pt x="10546" y="1920"/>
                </a:lnTo>
                <a:lnTo>
                  <a:pt x="7680" y="3840"/>
                </a:lnTo>
                <a:lnTo>
                  <a:pt x="6705" y="4800"/>
                </a:lnTo>
                <a:lnTo>
                  <a:pt x="4800" y="6720"/>
                </a:lnTo>
                <a:lnTo>
                  <a:pt x="3840" y="8641"/>
                </a:lnTo>
                <a:lnTo>
                  <a:pt x="2865" y="10561"/>
                </a:lnTo>
                <a:lnTo>
                  <a:pt x="1920" y="12481"/>
                </a:lnTo>
                <a:lnTo>
                  <a:pt x="960" y="14401"/>
                </a:lnTo>
                <a:lnTo>
                  <a:pt x="960" y="19202"/>
                </a:lnTo>
                <a:lnTo>
                  <a:pt x="1920" y="21107"/>
                </a:lnTo>
                <a:lnTo>
                  <a:pt x="2865" y="23042"/>
                </a:lnTo>
                <a:lnTo>
                  <a:pt x="3840" y="24947"/>
                </a:lnTo>
                <a:lnTo>
                  <a:pt x="4800" y="25923"/>
                </a:lnTo>
                <a:lnTo>
                  <a:pt x="5745" y="27828"/>
                </a:lnTo>
                <a:lnTo>
                  <a:pt x="6705" y="28788"/>
                </a:lnTo>
                <a:lnTo>
                  <a:pt x="8641" y="29763"/>
                </a:lnTo>
                <a:lnTo>
                  <a:pt x="10546" y="30723"/>
                </a:lnTo>
                <a:lnTo>
                  <a:pt x="12481" y="31668"/>
                </a:lnTo>
                <a:lnTo>
                  <a:pt x="13426" y="32628"/>
                </a:lnTo>
                <a:lnTo>
                  <a:pt x="15361" y="33604"/>
                </a:lnTo>
                <a:lnTo>
                  <a:pt x="17266" y="33604"/>
                </a:lnTo>
                <a:lnTo>
                  <a:pt x="19202" y="34549"/>
                </a:lnTo>
                <a:lnTo>
                  <a:pt x="20147" y="35509"/>
                </a:lnTo>
                <a:lnTo>
                  <a:pt x="22082" y="35509"/>
                </a:lnTo>
                <a:lnTo>
                  <a:pt x="23987" y="36484"/>
                </a:lnTo>
                <a:lnTo>
                  <a:pt x="24947" y="37444"/>
                </a:lnTo>
                <a:lnTo>
                  <a:pt x="26868" y="38389"/>
                </a:lnTo>
                <a:lnTo>
                  <a:pt x="27828" y="39349"/>
                </a:lnTo>
                <a:lnTo>
                  <a:pt x="27828" y="40325"/>
                </a:lnTo>
                <a:lnTo>
                  <a:pt x="28788" y="41269"/>
                </a:lnTo>
                <a:lnTo>
                  <a:pt x="29748" y="43190"/>
                </a:lnTo>
                <a:lnTo>
                  <a:pt x="29748" y="46070"/>
                </a:lnTo>
                <a:lnTo>
                  <a:pt x="28788" y="47030"/>
                </a:lnTo>
                <a:lnTo>
                  <a:pt x="28788" y="48006"/>
                </a:lnTo>
                <a:lnTo>
                  <a:pt x="27828" y="48950"/>
                </a:lnTo>
                <a:lnTo>
                  <a:pt x="26868" y="49911"/>
                </a:lnTo>
                <a:lnTo>
                  <a:pt x="25923" y="50871"/>
                </a:lnTo>
                <a:lnTo>
                  <a:pt x="24947" y="51831"/>
                </a:lnTo>
                <a:lnTo>
                  <a:pt x="23987" y="52791"/>
                </a:lnTo>
                <a:lnTo>
                  <a:pt x="11521" y="52791"/>
                </a:lnTo>
                <a:lnTo>
                  <a:pt x="9585" y="51831"/>
                </a:lnTo>
                <a:lnTo>
                  <a:pt x="8641" y="50871"/>
                </a:lnTo>
                <a:lnTo>
                  <a:pt x="6705" y="50871"/>
                </a:lnTo>
                <a:lnTo>
                  <a:pt x="5745" y="49911"/>
                </a:lnTo>
                <a:lnTo>
                  <a:pt x="4800" y="48950"/>
                </a:lnTo>
                <a:lnTo>
                  <a:pt x="3840" y="48950"/>
                </a:lnTo>
                <a:lnTo>
                  <a:pt x="2865" y="48006"/>
                </a:lnTo>
                <a:lnTo>
                  <a:pt x="960" y="48006"/>
                </a:lnTo>
                <a:lnTo>
                  <a:pt x="960" y="48950"/>
                </a:lnTo>
                <a:lnTo>
                  <a:pt x="0" y="48950"/>
                </a:lnTo>
                <a:lnTo>
                  <a:pt x="0" y="55671"/>
                </a:lnTo>
                <a:lnTo>
                  <a:pt x="960" y="55671"/>
                </a:lnTo>
                <a:lnTo>
                  <a:pt x="960" y="56631"/>
                </a:lnTo>
                <a:lnTo>
                  <a:pt x="1920" y="57591"/>
                </a:lnTo>
                <a:lnTo>
                  <a:pt x="2865" y="57591"/>
                </a:lnTo>
                <a:lnTo>
                  <a:pt x="3840" y="58552"/>
                </a:lnTo>
                <a:lnTo>
                  <a:pt x="4800" y="58552"/>
                </a:lnTo>
                <a:lnTo>
                  <a:pt x="5745" y="59512"/>
                </a:lnTo>
                <a:lnTo>
                  <a:pt x="6705" y="59512"/>
                </a:lnTo>
                <a:lnTo>
                  <a:pt x="8641" y="60472"/>
                </a:lnTo>
                <a:lnTo>
                  <a:pt x="10546" y="60472"/>
                </a:lnTo>
                <a:lnTo>
                  <a:pt x="11521" y="61432"/>
                </a:lnTo>
                <a:lnTo>
                  <a:pt x="23987" y="61432"/>
                </a:lnTo>
                <a:lnTo>
                  <a:pt x="26868" y="60472"/>
                </a:lnTo>
                <a:lnTo>
                  <a:pt x="29748" y="59512"/>
                </a:lnTo>
                <a:lnTo>
                  <a:pt x="31668" y="58552"/>
                </a:lnTo>
                <a:lnTo>
                  <a:pt x="33588" y="56631"/>
                </a:lnTo>
                <a:lnTo>
                  <a:pt x="35509" y="55671"/>
                </a:lnTo>
                <a:lnTo>
                  <a:pt x="37429" y="53751"/>
                </a:lnTo>
                <a:lnTo>
                  <a:pt x="38389" y="50871"/>
                </a:lnTo>
                <a:lnTo>
                  <a:pt x="39349" y="48950"/>
                </a:lnTo>
                <a:lnTo>
                  <a:pt x="39349" y="39349"/>
                </a:lnTo>
                <a:lnTo>
                  <a:pt x="38389" y="37444"/>
                </a:lnTo>
                <a:lnTo>
                  <a:pt x="37429" y="35509"/>
                </a:lnTo>
                <a:lnTo>
                  <a:pt x="36469" y="33604"/>
                </a:lnTo>
                <a:lnTo>
                  <a:pt x="35509" y="32628"/>
                </a:lnTo>
                <a:lnTo>
                  <a:pt x="33588" y="31668"/>
                </a:lnTo>
                <a:lnTo>
                  <a:pt x="32628" y="30723"/>
                </a:lnTo>
                <a:lnTo>
                  <a:pt x="30708" y="29763"/>
                </a:lnTo>
                <a:lnTo>
                  <a:pt x="28788" y="28788"/>
                </a:lnTo>
                <a:lnTo>
                  <a:pt x="26868" y="27828"/>
                </a:lnTo>
                <a:lnTo>
                  <a:pt x="24947" y="26883"/>
                </a:lnTo>
                <a:lnTo>
                  <a:pt x="23987" y="26883"/>
                </a:lnTo>
                <a:lnTo>
                  <a:pt x="22082" y="25923"/>
                </a:lnTo>
                <a:lnTo>
                  <a:pt x="20147" y="24947"/>
                </a:lnTo>
                <a:lnTo>
                  <a:pt x="18242" y="24947"/>
                </a:lnTo>
                <a:lnTo>
                  <a:pt x="17266" y="24003"/>
                </a:lnTo>
                <a:lnTo>
                  <a:pt x="15361" y="23042"/>
                </a:lnTo>
                <a:lnTo>
                  <a:pt x="14386" y="22082"/>
                </a:lnTo>
                <a:lnTo>
                  <a:pt x="13426" y="21107"/>
                </a:lnTo>
                <a:lnTo>
                  <a:pt x="12481" y="20162"/>
                </a:lnTo>
                <a:lnTo>
                  <a:pt x="11521" y="19202"/>
                </a:lnTo>
                <a:lnTo>
                  <a:pt x="11521" y="12481"/>
                </a:lnTo>
                <a:lnTo>
                  <a:pt x="12481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9" name="object 699"/>
          <p:cNvSpPr/>
          <p:nvPr/>
        </p:nvSpPr>
        <p:spPr>
          <a:xfrm>
            <a:off x="1921139" y="6999198"/>
            <a:ext cx="46070" cy="87355"/>
          </a:xfrm>
          <a:custGeom>
            <a:avLst/>
            <a:gdLst/>
            <a:ahLst/>
            <a:cxnLst/>
            <a:rect l="l" t="t" r="r" b="b"/>
            <a:pathLst>
              <a:path w="46070" h="87355">
                <a:moveTo>
                  <a:pt x="0" y="960"/>
                </a:moveTo>
                <a:lnTo>
                  <a:pt x="0" y="87355"/>
                </a:lnTo>
                <a:lnTo>
                  <a:pt x="9601" y="87355"/>
                </a:lnTo>
                <a:lnTo>
                  <a:pt x="9601" y="86395"/>
                </a:lnTo>
                <a:lnTo>
                  <a:pt x="10561" y="86395"/>
                </a:lnTo>
                <a:lnTo>
                  <a:pt x="10561" y="54711"/>
                </a:lnTo>
                <a:lnTo>
                  <a:pt x="33604" y="85435"/>
                </a:lnTo>
                <a:lnTo>
                  <a:pt x="34564" y="86395"/>
                </a:lnTo>
                <a:lnTo>
                  <a:pt x="35524" y="87355"/>
                </a:lnTo>
                <a:lnTo>
                  <a:pt x="45125" y="87355"/>
                </a:lnTo>
                <a:lnTo>
                  <a:pt x="45125" y="86395"/>
                </a:lnTo>
                <a:lnTo>
                  <a:pt x="46070" y="86395"/>
                </a:lnTo>
                <a:lnTo>
                  <a:pt x="46070" y="84475"/>
                </a:lnTo>
                <a:lnTo>
                  <a:pt x="45125" y="84475"/>
                </a:lnTo>
                <a:lnTo>
                  <a:pt x="45125" y="83515"/>
                </a:lnTo>
                <a:lnTo>
                  <a:pt x="44165" y="82555"/>
                </a:lnTo>
                <a:lnTo>
                  <a:pt x="22082" y="52806"/>
                </a:lnTo>
                <a:lnTo>
                  <a:pt x="42230" y="32644"/>
                </a:lnTo>
                <a:lnTo>
                  <a:pt x="42230" y="31683"/>
                </a:lnTo>
                <a:lnTo>
                  <a:pt x="43205" y="31683"/>
                </a:lnTo>
                <a:lnTo>
                  <a:pt x="43205" y="30723"/>
                </a:lnTo>
                <a:lnTo>
                  <a:pt x="44165" y="29763"/>
                </a:lnTo>
                <a:lnTo>
                  <a:pt x="44165" y="28803"/>
                </a:lnTo>
                <a:lnTo>
                  <a:pt x="43205" y="28803"/>
                </a:lnTo>
                <a:lnTo>
                  <a:pt x="43205" y="27843"/>
                </a:lnTo>
                <a:lnTo>
                  <a:pt x="33604" y="27843"/>
                </a:lnTo>
                <a:lnTo>
                  <a:pt x="33604" y="28803"/>
                </a:lnTo>
                <a:lnTo>
                  <a:pt x="31683" y="28803"/>
                </a:lnTo>
                <a:lnTo>
                  <a:pt x="31683" y="29763"/>
                </a:lnTo>
                <a:lnTo>
                  <a:pt x="10561" y="52806"/>
                </a:lnTo>
                <a:lnTo>
                  <a:pt x="10561" y="1920"/>
                </a:lnTo>
                <a:lnTo>
                  <a:pt x="9601" y="1920"/>
                </a:lnTo>
                <a:lnTo>
                  <a:pt x="9601" y="960"/>
                </a:lnTo>
                <a:lnTo>
                  <a:pt x="7680" y="960"/>
                </a:lnTo>
                <a:lnTo>
                  <a:pt x="6720" y="0"/>
                </a:lnTo>
                <a:lnTo>
                  <a:pt x="3840" y="0"/>
                </a:lnTo>
                <a:lnTo>
                  <a:pt x="2880" y="96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0" name="object 700"/>
          <p:cNvSpPr/>
          <p:nvPr/>
        </p:nvSpPr>
        <p:spPr>
          <a:xfrm>
            <a:off x="2005614" y="7004959"/>
            <a:ext cx="49926" cy="81594"/>
          </a:xfrm>
          <a:custGeom>
            <a:avLst/>
            <a:gdLst/>
            <a:ahLst/>
            <a:cxnLst/>
            <a:rect l="l" t="t" r="r" b="b"/>
            <a:pathLst>
              <a:path w="49926" h="81594">
                <a:moveTo>
                  <a:pt x="3840" y="16322"/>
                </a:moveTo>
                <a:lnTo>
                  <a:pt x="3840" y="15361"/>
                </a:lnTo>
                <a:lnTo>
                  <a:pt x="4800" y="14401"/>
                </a:lnTo>
                <a:lnTo>
                  <a:pt x="6720" y="14401"/>
                </a:lnTo>
                <a:lnTo>
                  <a:pt x="7680" y="13441"/>
                </a:lnTo>
                <a:lnTo>
                  <a:pt x="8641" y="12481"/>
                </a:lnTo>
                <a:lnTo>
                  <a:pt x="10561" y="11521"/>
                </a:lnTo>
                <a:lnTo>
                  <a:pt x="12481" y="10561"/>
                </a:lnTo>
                <a:lnTo>
                  <a:pt x="14401" y="10561"/>
                </a:lnTo>
                <a:lnTo>
                  <a:pt x="16322" y="9601"/>
                </a:lnTo>
                <a:lnTo>
                  <a:pt x="24963" y="9601"/>
                </a:lnTo>
                <a:lnTo>
                  <a:pt x="26883" y="10561"/>
                </a:lnTo>
                <a:lnTo>
                  <a:pt x="28803" y="10561"/>
                </a:lnTo>
                <a:lnTo>
                  <a:pt x="29763" y="11521"/>
                </a:lnTo>
                <a:lnTo>
                  <a:pt x="30723" y="13441"/>
                </a:lnTo>
                <a:lnTo>
                  <a:pt x="32644" y="14401"/>
                </a:lnTo>
                <a:lnTo>
                  <a:pt x="32644" y="15361"/>
                </a:lnTo>
                <a:lnTo>
                  <a:pt x="33604" y="17282"/>
                </a:lnTo>
                <a:lnTo>
                  <a:pt x="34564" y="19202"/>
                </a:lnTo>
                <a:lnTo>
                  <a:pt x="34564" y="25923"/>
                </a:lnTo>
                <a:lnTo>
                  <a:pt x="33604" y="27843"/>
                </a:lnTo>
                <a:lnTo>
                  <a:pt x="33604" y="29763"/>
                </a:lnTo>
                <a:lnTo>
                  <a:pt x="32644" y="32644"/>
                </a:lnTo>
                <a:lnTo>
                  <a:pt x="31683" y="34564"/>
                </a:lnTo>
                <a:lnTo>
                  <a:pt x="30723" y="37444"/>
                </a:lnTo>
                <a:lnTo>
                  <a:pt x="28803" y="40325"/>
                </a:lnTo>
                <a:lnTo>
                  <a:pt x="26883" y="43205"/>
                </a:lnTo>
                <a:lnTo>
                  <a:pt x="24003" y="46070"/>
                </a:lnTo>
                <a:lnTo>
                  <a:pt x="21122" y="49911"/>
                </a:lnTo>
                <a:lnTo>
                  <a:pt x="18242" y="53751"/>
                </a:lnTo>
                <a:lnTo>
                  <a:pt x="1920" y="70073"/>
                </a:lnTo>
                <a:lnTo>
                  <a:pt x="960" y="71033"/>
                </a:lnTo>
                <a:lnTo>
                  <a:pt x="960" y="71993"/>
                </a:lnTo>
                <a:lnTo>
                  <a:pt x="0" y="71993"/>
                </a:lnTo>
                <a:lnTo>
                  <a:pt x="0" y="80634"/>
                </a:lnTo>
                <a:lnTo>
                  <a:pt x="960" y="80634"/>
                </a:lnTo>
                <a:lnTo>
                  <a:pt x="960" y="81594"/>
                </a:lnTo>
                <a:lnTo>
                  <a:pt x="48966" y="81594"/>
                </a:lnTo>
                <a:lnTo>
                  <a:pt x="48966" y="80634"/>
                </a:lnTo>
                <a:lnTo>
                  <a:pt x="49926" y="80634"/>
                </a:lnTo>
                <a:lnTo>
                  <a:pt x="49926" y="73914"/>
                </a:lnTo>
                <a:lnTo>
                  <a:pt x="48966" y="72953"/>
                </a:lnTo>
                <a:lnTo>
                  <a:pt x="48006" y="71993"/>
                </a:lnTo>
                <a:lnTo>
                  <a:pt x="12481" y="71993"/>
                </a:lnTo>
                <a:lnTo>
                  <a:pt x="24963" y="58567"/>
                </a:lnTo>
                <a:lnTo>
                  <a:pt x="29763" y="54726"/>
                </a:lnTo>
                <a:lnTo>
                  <a:pt x="33604" y="49911"/>
                </a:lnTo>
                <a:lnTo>
                  <a:pt x="36484" y="46070"/>
                </a:lnTo>
                <a:lnTo>
                  <a:pt x="39364" y="43205"/>
                </a:lnTo>
                <a:lnTo>
                  <a:pt x="41285" y="39364"/>
                </a:lnTo>
                <a:lnTo>
                  <a:pt x="43205" y="36484"/>
                </a:lnTo>
                <a:lnTo>
                  <a:pt x="44165" y="33604"/>
                </a:lnTo>
                <a:lnTo>
                  <a:pt x="45125" y="30723"/>
                </a:lnTo>
                <a:lnTo>
                  <a:pt x="46085" y="28803"/>
                </a:lnTo>
                <a:lnTo>
                  <a:pt x="46085" y="15361"/>
                </a:lnTo>
                <a:lnTo>
                  <a:pt x="45125" y="12481"/>
                </a:lnTo>
                <a:lnTo>
                  <a:pt x="44165" y="9601"/>
                </a:lnTo>
                <a:lnTo>
                  <a:pt x="42245" y="7680"/>
                </a:lnTo>
                <a:lnTo>
                  <a:pt x="40325" y="5760"/>
                </a:lnTo>
                <a:lnTo>
                  <a:pt x="38404" y="3840"/>
                </a:lnTo>
                <a:lnTo>
                  <a:pt x="36484" y="2880"/>
                </a:lnTo>
                <a:lnTo>
                  <a:pt x="33604" y="960"/>
                </a:lnTo>
                <a:lnTo>
                  <a:pt x="30723" y="0"/>
                </a:lnTo>
                <a:lnTo>
                  <a:pt x="16322" y="0"/>
                </a:lnTo>
                <a:lnTo>
                  <a:pt x="13441" y="960"/>
                </a:lnTo>
                <a:lnTo>
                  <a:pt x="11521" y="1920"/>
                </a:lnTo>
                <a:lnTo>
                  <a:pt x="9601" y="1920"/>
                </a:lnTo>
                <a:lnTo>
                  <a:pt x="7680" y="2880"/>
                </a:lnTo>
                <a:lnTo>
                  <a:pt x="6720" y="3840"/>
                </a:lnTo>
                <a:lnTo>
                  <a:pt x="5760" y="4800"/>
                </a:lnTo>
                <a:lnTo>
                  <a:pt x="3840" y="4800"/>
                </a:lnTo>
                <a:lnTo>
                  <a:pt x="2880" y="5760"/>
                </a:lnTo>
                <a:lnTo>
                  <a:pt x="2880" y="6720"/>
                </a:lnTo>
                <a:lnTo>
                  <a:pt x="1920" y="6720"/>
                </a:lnTo>
                <a:lnTo>
                  <a:pt x="1920" y="7680"/>
                </a:lnTo>
                <a:lnTo>
                  <a:pt x="960" y="8641"/>
                </a:lnTo>
                <a:lnTo>
                  <a:pt x="960" y="14401"/>
                </a:lnTo>
                <a:lnTo>
                  <a:pt x="1920" y="14401"/>
                </a:lnTo>
                <a:lnTo>
                  <a:pt x="1920" y="15361"/>
                </a:lnTo>
                <a:lnTo>
                  <a:pt x="2880" y="15361"/>
                </a:lnTo>
                <a:lnTo>
                  <a:pt x="2880" y="16322"/>
                </a:lnTo>
                <a:lnTo>
                  <a:pt x="384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1" name="object 701"/>
          <p:cNvSpPr/>
          <p:nvPr/>
        </p:nvSpPr>
        <p:spPr>
          <a:xfrm>
            <a:off x="2065126" y="7072152"/>
            <a:ext cx="21122" cy="32644"/>
          </a:xfrm>
          <a:custGeom>
            <a:avLst/>
            <a:gdLst/>
            <a:ahLst/>
            <a:cxnLst/>
            <a:rect l="l" t="t" r="r" b="b"/>
            <a:pathLst>
              <a:path w="21122" h="32644">
                <a:moveTo>
                  <a:pt x="18242" y="960"/>
                </a:moveTo>
                <a:lnTo>
                  <a:pt x="17282" y="0"/>
                </a:lnTo>
                <a:lnTo>
                  <a:pt x="12496" y="0"/>
                </a:lnTo>
                <a:lnTo>
                  <a:pt x="11521" y="960"/>
                </a:lnTo>
                <a:lnTo>
                  <a:pt x="10561" y="960"/>
                </a:lnTo>
                <a:lnTo>
                  <a:pt x="9616" y="1935"/>
                </a:lnTo>
                <a:lnTo>
                  <a:pt x="8656" y="2880"/>
                </a:lnTo>
                <a:lnTo>
                  <a:pt x="8656" y="13441"/>
                </a:lnTo>
                <a:lnTo>
                  <a:pt x="975" y="30723"/>
                </a:lnTo>
                <a:lnTo>
                  <a:pt x="0" y="30723"/>
                </a:lnTo>
                <a:lnTo>
                  <a:pt x="0" y="31683"/>
                </a:lnTo>
                <a:lnTo>
                  <a:pt x="975" y="31683"/>
                </a:lnTo>
                <a:lnTo>
                  <a:pt x="975" y="32644"/>
                </a:lnTo>
                <a:lnTo>
                  <a:pt x="5775" y="32644"/>
                </a:lnTo>
                <a:lnTo>
                  <a:pt x="5775" y="31683"/>
                </a:lnTo>
                <a:lnTo>
                  <a:pt x="7680" y="31683"/>
                </a:lnTo>
                <a:lnTo>
                  <a:pt x="7680" y="30723"/>
                </a:lnTo>
                <a:lnTo>
                  <a:pt x="8656" y="30723"/>
                </a:lnTo>
                <a:lnTo>
                  <a:pt x="17282" y="17282"/>
                </a:lnTo>
                <a:lnTo>
                  <a:pt x="18242" y="16322"/>
                </a:lnTo>
                <a:lnTo>
                  <a:pt x="18242" y="15361"/>
                </a:lnTo>
                <a:lnTo>
                  <a:pt x="19217" y="14401"/>
                </a:lnTo>
                <a:lnTo>
                  <a:pt x="19217" y="13441"/>
                </a:lnTo>
                <a:lnTo>
                  <a:pt x="20162" y="12481"/>
                </a:lnTo>
                <a:lnTo>
                  <a:pt x="20162" y="8641"/>
                </a:lnTo>
                <a:lnTo>
                  <a:pt x="21122" y="7680"/>
                </a:lnTo>
                <a:lnTo>
                  <a:pt x="21122" y="2880"/>
                </a:lnTo>
                <a:lnTo>
                  <a:pt x="20162" y="2880"/>
                </a:lnTo>
                <a:lnTo>
                  <a:pt x="20162" y="1935"/>
                </a:lnTo>
                <a:lnTo>
                  <a:pt x="19217" y="960"/>
                </a:lnTo>
                <a:lnTo>
                  <a:pt x="18242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2" name="object 702"/>
          <p:cNvSpPr/>
          <p:nvPr/>
        </p:nvSpPr>
        <p:spPr>
          <a:xfrm>
            <a:off x="2124654" y="7005919"/>
            <a:ext cx="60472" cy="80634"/>
          </a:xfrm>
          <a:custGeom>
            <a:avLst/>
            <a:gdLst/>
            <a:ahLst/>
            <a:cxnLst/>
            <a:rect l="l" t="t" r="r" b="b"/>
            <a:pathLst>
              <a:path w="60472" h="80634">
                <a:moveTo>
                  <a:pt x="960" y="5760"/>
                </a:moveTo>
                <a:lnTo>
                  <a:pt x="960" y="8641"/>
                </a:lnTo>
                <a:lnTo>
                  <a:pt x="24963" y="8641"/>
                </a:lnTo>
                <a:lnTo>
                  <a:pt x="24963" y="79674"/>
                </a:lnTo>
                <a:lnTo>
                  <a:pt x="25923" y="79674"/>
                </a:lnTo>
                <a:lnTo>
                  <a:pt x="25923" y="80634"/>
                </a:lnTo>
                <a:lnTo>
                  <a:pt x="35524" y="80634"/>
                </a:lnTo>
                <a:lnTo>
                  <a:pt x="35524" y="8641"/>
                </a:lnTo>
                <a:lnTo>
                  <a:pt x="60472" y="8641"/>
                </a:lnTo>
                <a:lnTo>
                  <a:pt x="60472" y="960"/>
                </a:lnTo>
                <a:lnTo>
                  <a:pt x="59512" y="0"/>
                </a:lnTo>
                <a:lnTo>
                  <a:pt x="960" y="0"/>
                </a:lnTo>
                <a:lnTo>
                  <a:pt x="960" y="2880"/>
                </a:lnTo>
                <a:lnTo>
                  <a:pt x="0" y="2880"/>
                </a:lnTo>
                <a:lnTo>
                  <a:pt x="0" y="5760"/>
                </a:lnTo>
                <a:lnTo>
                  <a:pt x="96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3" name="object 703"/>
          <p:cNvSpPr/>
          <p:nvPr/>
        </p:nvSpPr>
        <p:spPr>
          <a:xfrm>
            <a:off x="2192807" y="7073112"/>
            <a:ext cx="21122" cy="14401"/>
          </a:xfrm>
          <a:custGeom>
            <a:avLst/>
            <a:gdLst/>
            <a:ahLst/>
            <a:cxnLst/>
            <a:rect l="l" t="t" r="r" b="b"/>
            <a:pathLst>
              <a:path w="21122" h="14401">
                <a:moveTo>
                  <a:pt x="4800" y="5760"/>
                </a:moveTo>
                <a:lnTo>
                  <a:pt x="2880" y="3840"/>
                </a:lnTo>
                <a:lnTo>
                  <a:pt x="960" y="1920"/>
                </a:lnTo>
                <a:lnTo>
                  <a:pt x="0" y="0"/>
                </a:lnTo>
                <a:lnTo>
                  <a:pt x="960" y="13441"/>
                </a:lnTo>
                <a:lnTo>
                  <a:pt x="2880" y="14401"/>
                </a:lnTo>
                <a:lnTo>
                  <a:pt x="12481" y="14401"/>
                </a:lnTo>
                <a:lnTo>
                  <a:pt x="15361" y="13441"/>
                </a:lnTo>
                <a:lnTo>
                  <a:pt x="18242" y="12481"/>
                </a:lnTo>
                <a:lnTo>
                  <a:pt x="21122" y="10561"/>
                </a:lnTo>
                <a:lnTo>
                  <a:pt x="20162" y="2880"/>
                </a:lnTo>
                <a:lnTo>
                  <a:pt x="18242" y="4800"/>
                </a:lnTo>
                <a:lnTo>
                  <a:pt x="15361" y="5760"/>
                </a:lnTo>
                <a:lnTo>
                  <a:pt x="13441" y="6720"/>
                </a:lnTo>
                <a:lnTo>
                  <a:pt x="6720" y="6720"/>
                </a:lnTo>
                <a:lnTo>
                  <a:pt x="480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4" name="object 704"/>
          <p:cNvSpPr/>
          <p:nvPr/>
        </p:nvSpPr>
        <p:spPr>
          <a:xfrm>
            <a:off x="2182261" y="7026081"/>
            <a:ext cx="46070" cy="60472"/>
          </a:xfrm>
          <a:custGeom>
            <a:avLst/>
            <a:gdLst/>
            <a:ahLst/>
            <a:cxnLst/>
            <a:rect l="l" t="t" r="r" b="b"/>
            <a:pathLst>
              <a:path w="46070" h="60472">
                <a:moveTo>
                  <a:pt x="46070" y="14401"/>
                </a:moveTo>
                <a:lnTo>
                  <a:pt x="45110" y="11521"/>
                </a:lnTo>
                <a:lnTo>
                  <a:pt x="44150" y="9601"/>
                </a:lnTo>
                <a:lnTo>
                  <a:pt x="43190" y="6720"/>
                </a:lnTo>
                <a:lnTo>
                  <a:pt x="41269" y="5760"/>
                </a:lnTo>
                <a:lnTo>
                  <a:pt x="39349" y="3840"/>
                </a:lnTo>
                <a:lnTo>
                  <a:pt x="37429" y="1920"/>
                </a:lnTo>
                <a:lnTo>
                  <a:pt x="34549" y="960"/>
                </a:lnTo>
                <a:lnTo>
                  <a:pt x="31668" y="0"/>
                </a:lnTo>
                <a:lnTo>
                  <a:pt x="19187" y="0"/>
                </a:lnTo>
                <a:lnTo>
                  <a:pt x="17266" y="960"/>
                </a:lnTo>
                <a:lnTo>
                  <a:pt x="13426" y="960"/>
                </a:lnTo>
                <a:lnTo>
                  <a:pt x="11506" y="1920"/>
                </a:lnTo>
                <a:lnTo>
                  <a:pt x="9585" y="2880"/>
                </a:lnTo>
                <a:lnTo>
                  <a:pt x="8625" y="2880"/>
                </a:lnTo>
                <a:lnTo>
                  <a:pt x="6705" y="3840"/>
                </a:lnTo>
                <a:lnTo>
                  <a:pt x="5745" y="4800"/>
                </a:lnTo>
                <a:lnTo>
                  <a:pt x="4785" y="5760"/>
                </a:lnTo>
                <a:lnTo>
                  <a:pt x="3840" y="5760"/>
                </a:lnTo>
                <a:lnTo>
                  <a:pt x="3840" y="6720"/>
                </a:lnTo>
                <a:lnTo>
                  <a:pt x="2865" y="6720"/>
                </a:lnTo>
                <a:lnTo>
                  <a:pt x="2865" y="13441"/>
                </a:lnTo>
                <a:lnTo>
                  <a:pt x="3840" y="13441"/>
                </a:lnTo>
                <a:lnTo>
                  <a:pt x="3840" y="14401"/>
                </a:lnTo>
                <a:lnTo>
                  <a:pt x="4785" y="14401"/>
                </a:lnTo>
                <a:lnTo>
                  <a:pt x="5745" y="13441"/>
                </a:lnTo>
                <a:lnTo>
                  <a:pt x="6705" y="13441"/>
                </a:lnTo>
                <a:lnTo>
                  <a:pt x="7665" y="12481"/>
                </a:lnTo>
                <a:lnTo>
                  <a:pt x="9585" y="11521"/>
                </a:lnTo>
                <a:lnTo>
                  <a:pt x="10546" y="11521"/>
                </a:lnTo>
                <a:lnTo>
                  <a:pt x="12466" y="10561"/>
                </a:lnTo>
                <a:lnTo>
                  <a:pt x="14386" y="9601"/>
                </a:lnTo>
                <a:lnTo>
                  <a:pt x="16306" y="9601"/>
                </a:lnTo>
                <a:lnTo>
                  <a:pt x="18227" y="8641"/>
                </a:lnTo>
                <a:lnTo>
                  <a:pt x="26868" y="8641"/>
                </a:lnTo>
                <a:lnTo>
                  <a:pt x="28788" y="9601"/>
                </a:lnTo>
                <a:lnTo>
                  <a:pt x="30708" y="9601"/>
                </a:lnTo>
                <a:lnTo>
                  <a:pt x="31668" y="10561"/>
                </a:lnTo>
                <a:lnTo>
                  <a:pt x="32628" y="11521"/>
                </a:lnTo>
                <a:lnTo>
                  <a:pt x="33588" y="12481"/>
                </a:lnTo>
                <a:lnTo>
                  <a:pt x="34549" y="14401"/>
                </a:lnTo>
                <a:lnTo>
                  <a:pt x="35509" y="15361"/>
                </a:lnTo>
                <a:lnTo>
                  <a:pt x="35509" y="25923"/>
                </a:lnTo>
                <a:lnTo>
                  <a:pt x="20147" y="25923"/>
                </a:lnTo>
                <a:lnTo>
                  <a:pt x="16306" y="26883"/>
                </a:lnTo>
                <a:lnTo>
                  <a:pt x="12466" y="27828"/>
                </a:lnTo>
                <a:lnTo>
                  <a:pt x="9585" y="28788"/>
                </a:lnTo>
                <a:lnTo>
                  <a:pt x="7665" y="30723"/>
                </a:lnTo>
                <a:lnTo>
                  <a:pt x="4785" y="31668"/>
                </a:lnTo>
                <a:lnTo>
                  <a:pt x="2865" y="33604"/>
                </a:lnTo>
                <a:lnTo>
                  <a:pt x="1905" y="36484"/>
                </a:lnTo>
                <a:lnTo>
                  <a:pt x="944" y="38389"/>
                </a:lnTo>
                <a:lnTo>
                  <a:pt x="0" y="41269"/>
                </a:lnTo>
                <a:lnTo>
                  <a:pt x="0" y="49911"/>
                </a:lnTo>
                <a:lnTo>
                  <a:pt x="944" y="51831"/>
                </a:lnTo>
                <a:lnTo>
                  <a:pt x="1905" y="53751"/>
                </a:lnTo>
                <a:lnTo>
                  <a:pt x="3840" y="55671"/>
                </a:lnTo>
                <a:lnTo>
                  <a:pt x="4785" y="56631"/>
                </a:lnTo>
                <a:lnTo>
                  <a:pt x="6705" y="58552"/>
                </a:lnTo>
                <a:lnTo>
                  <a:pt x="8625" y="59512"/>
                </a:lnTo>
                <a:lnTo>
                  <a:pt x="11506" y="60472"/>
                </a:lnTo>
                <a:lnTo>
                  <a:pt x="10546" y="47030"/>
                </a:lnTo>
                <a:lnTo>
                  <a:pt x="10546" y="40325"/>
                </a:lnTo>
                <a:lnTo>
                  <a:pt x="11506" y="39349"/>
                </a:lnTo>
                <a:lnTo>
                  <a:pt x="12466" y="38389"/>
                </a:lnTo>
                <a:lnTo>
                  <a:pt x="13426" y="37444"/>
                </a:lnTo>
                <a:lnTo>
                  <a:pt x="14386" y="36484"/>
                </a:lnTo>
                <a:lnTo>
                  <a:pt x="16306" y="35509"/>
                </a:lnTo>
                <a:lnTo>
                  <a:pt x="17266" y="34549"/>
                </a:lnTo>
                <a:lnTo>
                  <a:pt x="20147" y="33604"/>
                </a:lnTo>
                <a:lnTo>
                  <a:pt x="35509" y="33604"/>
                </a:lnTo>
                <a:lnTo>
                  <a:pt x="35509" y="45110"/>
                </a:lnTo>
                <a:lnTo>
                  <a:pt x="33588" y="48006"/>
                </a:lnTo>
                <a:lnTo>
                  <a:pt x="30708" y="49911"/>
                </a:lnTo>
                <a:lnTo>
                  <a:pt x="31668" y="57591"/>
                </a:lnTo>
                <a:lnTo>
                  <a:pt x="34549" y="55671"/>
                </a:lnTo>
                <a:lnTo>
                  <a:pt x="37429" y="52791"/>
                </a:lnTo>
                <a:lnTo>
                  <a:pt x="37429" y="59512"/>
                </a:lnTo>
                <a:lnTo>
                  <a:pt x="38389" y="60472"/>
                </a:lnTo>
                <a:lnTo>
                  <a:pt x="45110" y="60472"/>
                </a:lnTo>
                <a:lnTo>
                  <a:pt x="45110" y="59512"/>
                </a:lnTo>
                <a:lnTo>
                  <a:pt x="46070" y="59512"/>
                </a:lnTo>
                <a:lnTo>
                  <a:pt x="4607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5" name="object 705"/>
          <p:cNvSpPr/>
          <p:nvPr/>
        </p:nvSpPr>
        <p:spPr>
          <a:xfrm>
            <a:off x="2242733" y="7026081"/>
            <a:ext cx="40309" cy="61432"/>
          </a:xfrm>
          <a:custGeom>
            <a:avLst/>
            <a:gdLst/>
            <a:ahLst/>
            <a:cxnLst/>
            <a:rect l="l" t="t" r="r" b="b"/>
            <a:pathLst>
              <a:path w="40309" h="61432">
                <a:moveTo>
                  <a:pt x="21107" y="61432"/>
                </a:moveTo>
                <a:lnTo>
                  <a:pt x="24003" y="61432"/>
                </a:lnTo>
                <a:lnTo>
                  <a:pt x="26883" y="60472"/>
                </a:lnTo>
                <a:lnTo>
                  <a:pt x="29748" y="59512"/>
                </a:lnTo>
                <a:lnTo>
                  <a:pt x="31668" y="58552"/>
                </a:lnTo>
                <a:lnTo>
                  <a:pt x="33588" y="56631"/>
                </a:lnTo>
                <a:lnTo>
                  <a:pt x="35509" y="55671"/>
                </a:lnTo>
                <a:lnTo>
                  <a:pt x="37444" y="53751"/>
                </a:lnTo>
                <a:lnTo>
                  <a:pt x="38389" y="50871"/>
                </a:lnTo>
                <a:lnTo>
                  <a:pt x="39349" y="48950"/>
                </a:lnTo>
                <a:lnTo>
                  <a:pt x="40309" y="46070"/>
                </a:lnTo>
                <a:lnTo>
                  <a:pt x="40309" y="41269"/>
                </a:lnTo>
                <a:lnTo>
                  <a:pt x="39349" y="39349"/>
                </a:lnTo>
                <a:lnTo>
                  <a:pt x="38389" y="37444"/>
                </a:lnTo>
                <a:lnTo>
                  <a:pt x="37444" y="35509"/>
                </a:lnTo>
                <a:lnTo>
                  <a:pt x="36469" y="33604"/>
                </a:lnTo>
                <a:lnTo>
                  <a:pt x="35509" y="32628"/>
                </a:lnTo>
                <a:lnTo>
                  <a:pt x="34564" y="31668"/>
                </a:lnTo>
                <a:lnTo>
                  <a:pt x="32628" y="30723"/>
                </a:lnTo>
                <a:lnTo>
                  <a:pt x="30723" y="29763"/>
                </a:lnTo>
                <a:lnTo>
                  <a:pt x="28788" y="28788"/>
                </a:lnTo>
                <a:lnTo>
                  <a:pt x="27843" y="27828"/>
                </a:lnTo>
                <a:lnTo>
                  <a:pt x="25908" y="26883"/>
                </a:lnTo>
                <a:lnTo>
                  <a:pt x="24003" y="26883"/>
                </a:lnTo>
                <a:lnTo>
                  <a:pt x="22067" y="25923"/>
                </a:lnTo>
                <a:lnTo>
                  <a:pt x="20162" y="24947"/>
                </a:lnTo>
                <a:lnTo>
                  <a:pt x="19202" y="24947"/>
                </a:lnTo>
                <a:lnTo>
                  <a:pt x="17282" y="24003"/>
                </a:lnTo>
                <a:lnTo>
                  <a:pt x="16322" y="23042"/>
                </a:lnTo>
                <a:lnTo>
                  <a:pt x="14386" y="22082"/>
                </a:lnTo>
                <a:lnTo>
                  <a:pt x="13441" y="21107"/>
                </a:lnTo>
                <a:lnTo>
                  <a:pt x="12481" y="20162"/>
                </a:lnTo>
                <a:lnTo>
                  <a:pt x="11521" y="19202"/>
                </a:lnTo>
                <a:lnTo>
                  <a:pt x="11521" y="13441"/>
                </a:lnTo>
                <a:lnTo>
                  <a:pt x="12481" y="12481"/>
                </a:lnTo>
                <a:lnTo>
                  <a:pt x="12481" y="11521"/>
                </a:lnTo>
                <a:lnTo>
                  <a:pt x="13441" y="10561"/>
                </a:lnTo>
                <a:lnTo>
                  <a:pt x="14386" y="10561"/>
                </a:lnTo>
                <a:lnTo>
                  <a:pt x="14386" y="9601"/>
                </a:lnTo>
                <a:lnTo>
                  <a:pt x="16322" y="8641"/>
                </a:lnTo>
                <a:lnTo>
                  <a:pt x="17282" y="8641"/>
                </a:lnTo>
                <a:lnTo>
                  <a:pt x="18227" y="7680"/>
                </a:lnTo>
                <a:lnTo>
                  <a:pt x="25908" y="7680"/>
                </a:lnTo>
                <a:lnTo>
                  <a:pt x="26883" y="8641"/>
                </a:lnTo>
                <a:lnTo>
                  <a:pt x="28788" y="8641"/>
                </a:lnTo>
                <a:lnTo>
                  <a:pt x="29748" y="9601"/>
                </a:lnTo>
                <a:lnTo>
                  <a:pt x="30723" y="9601"/>
                </a:lnTo>
                <a:lnTo>
                  <a:pt x="32628" y="10561"/>
                </a:lnTo>
                <a:lnTo>
                  <a:pt x="33588" y="11521"/>
                </a:lnTo>
                <a:lnTo>
                  <a:pt x="34564" y="12481"/>
                </a:lnTo>
                <a:lnTo>
                  <a:pt x="36469" y="12481"/>
                </a:lnTo>
                <a:lnTo>
                  <a:pt x="36469" y="9601"/>
                </a:lnTo>
                <a:lnTo>
                  <a:pt x="37444" y="9601"/>
                </a:lnTo>
                <a:lnTo>
                  <a:pt x="37444" y="6720"/>
                </a:lnTo>
                <a:lnTo>
                  <a:pt x="36469" y="6720"/>
                </a:lnTo>
                <a:lnTo>
                  <a:pt x="36469" y="3840"/>
                </a:lnTo>
                <a:lnTo>
                  <a:pt x="35509" y="3840"/>
                </a:lnTo>
                <a:lnTo>
                  <a:pt x="35509" y="2880"/>
                </a:lnTo>
                <a:lnTo>
                  <a:pt x="33588" y="2880"/>
                </a:lnTo>
                <a:lnTo>
                  <a:pt x="32628" y="1920"/>
                </a:lnTo>
                <a:lnTo>
                  <a:pt x="31668" y="1920"/>
                </a:lnTo>
                <a:lnTo>
                  <a:pt x="30723" y="960"/>
                </a:lnTo>
                <a:lnTo>
                  <a:pt x="27843" y="960"/>
                </a:lnTo>
                <a:lnTo>
                  <a:pt x="26883" y="0"/>
                </a:lnTo>
                <a:lnTo>
                  <a:pt x="15361" y="0"/>
                </a:lnTo>
                <a:lnTo>
                  <a:pt x="13441" y="960"/>
                </a:lnTo>
                <a:lnTo>
                  <a:pt x="10561" y="1920"/>
                </a:lnTo>
                <a:lnTo>
                  <a:pt x="8641" y="3840"/>
                </a:lnTo>
                <a:lnTo>
                  <a:pt x="6720" y="4800"/>
                </a:lnTo>
                <a:lnTo>
                  <a:pt x="4800" y="6720"/>
                </a:lnTo>
                <a:lnTo>
                  <a:pt x="3840" y="8641"/>
                </a:lnTo>
                <a:lnTo>
                  <a:pt x="2880" y="10561"/>
                </a:lnTo>
                <a:lnTo>
                  <a:pt x="1920" y="12481"/>
                </a:lnTo>
                <a:lnTo>
                  <a:pt x="1920" y="21107"/>
                </a:lnTo>
                <a:lnTo>
                  <a:pt x="2880" y="23042"/>
                </a:lnTo>
                <a:lnTo>
                  <a:pt x="3840" y="24947"/>
                </a:lnTo>
                <a:lnTo>
                  <a:pt x="4800" y="25923"/>
                </a:lnTo>
                <a:lnTo>
                  <a:pt x="5760" y="27828"/>
                </a:lnTo>
                <a:lnTo>
                  <a:pt x="7680" y="28788"/>
                </a:lnTo>
                <a:lnTo>
                  <a:pt x="8641" y="29763"/>
                </a:lnTo>
                <a:lnTo>
                  <a:pt x="10561" y="30723"/>
                </a:lnTo>
                <a:lnTo>
                  <a:pt x="12481" y="31668"/>
                </a:lnTo>
                <a:lnTo>
                  <a:pt x="14386" y="32628"/>
                </a:lnTo>
                <a:lnTo>
                  <a:pt x="15361" y="33604"/>
                </a:lnTo>
                <a:lnTo>
                  <a:pt x="17282" y="33604"/>
                </a:lnTo>
                <a:lnTo>
                  <a:pt x="19202" y="34549"/>
                </a:lnTo>
                <a:lnTo>
                  <a:pt x="21107" y="35509"/>
                </a:lnTo>
                <a:lnTo>
                  <a:pt x="22067" y="35509"/>
                </a:lnTo>
                <a:lnTo>
                  <a:pt x="24003" y="36484"/>
                </a:lnTo>
                <a:lnTo>
                  <a:pt x="24947" y="37444"/>
                </a:lnTo>
                <a:lnTo>
                  <a:pt x="26883" y="38389"/>
                </a:lnTo>
                <a:lnTo>
                  <a:pt x="27843" y="39349"/>
                </a:lnTo>
                <a:lnTo>
                  <a:pt x="28788" y="40325"/>
                </a:lnTo>
                <a:lnTo>
                  <a:pt x="29748" y="41269"/>
                </a:lnTo>
                <a:lnTo>
                  <a:pt x="29748" y="47030"/>
                </a:lnTo>
                <a:lnTo>
                  <a:pt x="28788" y="48006"/>
                </a:lnTo>
                <a:lnTo>
                  <a:pt x="28788" y="48950"/>
                </a:lnTo>
                <a:lnTo>
                  <a:pt x="27843" y="49911"/>
                </a:lnTo>
                <a:lnTo>
                  <a:pt x="26883" y="50871"/>
                </a:lnTo>
                <a:lnTo>
                  <a:pt x="25908" y="51831"/>
                </a:lnTo>
                <a:lnTo>
                  <a:pt x="24003" y="52791"/>
                </a:lnTo>
                <a:lnTo>
                  <a:pt x="11521" y="52791"/>
                </a:lnTo>
                <a:lnTo>
                  <a:pt x="10561" y="51831"/>
                </a:lnTo>
                <a:lnTo>
                  <a:pt x="8641" y="50871"/>
                </a:lnTo>
                <a:lnTo>
                  <a:pt x="7680" y="50871"/>
                </a:lnTo>
                <a:lnTo>
                  <a:pt x="5760" y="49911"/>
                </a:lnTo>
                <a:lnTo>
                  <a:pt x="4800" y="48950"/>
                </a:lnTo>
                <a:lnTo>
                  <a:pt x="3840" y="48950"/>
                </a:lnTo>
                <a:lnTo>
                  <a:pt x="2880" y="48006"/>
                </a:lnTo>
                <a:lnTo>
                  <a:pt x="960" y="48006"/>
                </a:lnTo>
                <a:lnTo>
                  <a:pt x="960" y="48950"/>
                </a:lnTo>
                <a:lnTo>
                  <a:pt x="0" y="49911"/>
                </a:lnTo>
                <a:lnTo>
                  <a:pt x="0" y="54711"/>
                </a:lnTo>
                <a:lnTo>
                  <a:pt x="960" y="55671"/>
                </a:lnTo>
                <a:lnTo>
                  <a:pt x="960" y="56631"/>
                </a:lnTo>
                <a:lnTo>
                  <a:pt x="1920" y="56631"/>
                </a:lnTo>
                <a:lnTo>
                  <a:pt x="1920" y="57591"/>
                </a:lnTo>
                <a:lnTo>
                  <a:pt x="2880" y="57591"/>
                </a:lnTo>
                <a:lnTo>
                  <a:pt x="3840" y="58552"/>
                </a:lnTo>
                <a:lnTo>
                  <a:pt x="4800" y="58552"/>
                </a:lnTo>
                <a:lnTo>
                  <a:pt x="5760" y="59512"/>
                </a:lnTo>
                <a:lnTo>
                  <a:pt x="7680" y="59512"/>
                </a:lnTo>
                <a:lnTo>
                  <a:pt x="8641" y="60472"/>
                </a:lnTo>
                <a:lnTo>
                  <a:pt x="10561" y="60472"/>
                </a:lnTo>
                <a:lnTo>
                  <a:pt x="12481" y="61432"/>
                </a:lnTo>
                <a:lnTo>
                  <a:pt x="21107" y="61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6" name="object 706"/>
          <p:cNvSpPr/>
          <p:nvPr/>
        </p:nvSpPr>
        <p:spPr>
          <a:xfrm>
            <a:off x="2297445" y="6999198"/>
            <a:ext cx="46085" cy="87355"/>
          </a:xfrm>
          <a:custGeom>
            <a:avLst/>
            <a:gdLst/>
            <a:ahLst/>
            <a:cxnLst/>
            <a:rect l="l" t="t" r="r" b="b"/>
            <a:pathLst>
              <a:path w="46085" h="87355">
                <a:moveTo>
                  <a:pt x="45125" y="82555"/>
                </a:moveTo>
                <a:lnTo>
                  <a:pt x="22082" y="52806"/>
                </a:lnTo>
                <a:lnTo>
                  <a:pt x="42245" y="32644"/>
                </a:lnTo>
                <a:lnTo>
                  <a:pt x="43205" y="31683"/>
                </a:lnTo>
                <a:lnTo>
                  <a:pt x="43205" y="30723"/>
                </a:lnTo>
                <a:lnTo>
                  <a:pt x="44165" y="30723"/>
                </a:lnTo>
                <a:lnTo>
                  <a:pt x="44165" y="28803"/>
                </a:lnTo>
                <a:lnTo>
                  <a:pt x="43205" y="28803"/>
                </a:lnTo>
                <a:lnTo>
                  <a:pt x="43205" y="27843"/>
                </a:lnTo>
                <a:lnTo>
                  <a:pt x="33604" y="27843"/>
                </a:lnTo>
                <a:lnTo>
                  <a:pt x="33604" y="28803"/>
                </a:lnTo>
                <a:lnTo>
                  <a:pt x="32644" y="28803"/>
                </a:lnTo>
                <a:lnTo>
                  <a:pt x="31683" y="29763"/>
                </a:lnTo>
                <a:lnTo>
                  <a:pt x="10561" y="52806"/>
                </a:lnTo>
                <a:lnTo>
                  <a:pt x="10561" y="1920"/>
                </a:lnTo>
                <a:lnTo>
                  <a:pt x="9601" y="960"/>
                </a:lnTo>
                <a:lnTo>
                  <a:pt x="7680" y="960"/>
                </a:lnTo>
                <a:lnTo>
                  <a:pt x="6720" y="0"/>
                </a:lnTo>
                <a:lnTo>
                  <a:pt x="3840" y="0"/>
                </a:lnTo>
                <a:lnTo>
                  <a:pt x="2880" y="960"/>
                </a:lnTo>
                <a:lnTo>
                  <a:pt x="0" y="960"/>
                </a:lnTo>
                <a:lnTo>
                  <a:pt x="0" y="86395"/>
                </a:lnTo>
                <a:lnTo>
                  <a:pt x="960" y="87355"/>
                </a:lnTo>
                <a:lnTo>
                  <a:pt x="9601" y="87355"/>
                </a:lnTo>
                <a:lnTo>
                  <a:pt x="9601" y="86395"/>
                </a:lnTo>
                <a:lnTo>
                  <a:pt x="10561" y="86395"/>
                </a:lnTo>
                <a:lnTo>
                  <a:pt x="10561" y="54711"/>
                </a:lnTo>
                <a:lnTo>
                  <a:pt x="34564" y="85435"/>
                </a:lnTo>
                <a:lnTo>
                  <a:pt x="34564" y="86395"/>
                </a:lnTo>
                <a:lnTo>
                  <a:pt x="35524" y="86395"/>
                </a:lnTo>
                <a:lnTo>
                  <a:pt x="35524" y="87355"/>
                </a:lnTo>
                <a:lnTo>
                  <a:pt x="45125" y="87355"/>
                </a:lnTo>
                <a:lnTo>
                  <a:pt x="46085" y="86395"/>
                </a:lnTo>
                <a:lnTo>
                  <a:pt x="46085" y="84475"/>
                </a:lnTo>
                <a:lnTo>
                  <a:pt x="45125" y="83515"/>
                </a:lnTo>
                <a:lnTo>
                  <a:pt x="45125" y="825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7" name="object 707"/>
          <p:cNvSpPr/>
          <p:nvPr/>
        </p:nvSpPr>
        <p:spPr>
          <a:xfrm>
            <a:off x="2380960" y="7004959"/>
            <a:ext cx="50886" cy="82555"/>
          </a:xfrm>
          <a:custGeom>
            <a:avLst/>
            <a:gdLst/>
            <a:ahLst/>
            <a:cxnLst/>
            <a:rect l="l" t="t" r="r" b="b"/>
            <a:pathLst>
              <a:path w="50886" h="82555">
                <a:moveTo>
                  <a:pt x="9601" y="44165"/>
                </a:moveTo>
                <a:lnTo>
                  <a:pt x="22082" y="44165"/>
                </a:lnTo>
                <a:lnTo>
                  <a:pt x="24963" y="45125"/>
                </a:lnTo>
                <a:lnTo>
                  <a:pt x="26883" y="45125"/>
                </a:lnTo>
                <a:lnTo>
                  <a:pt x="29763" y="46070"/>
                </a:lnTo>
                <a:lnTo>
                  <a:pt x="31683" y="47045"/>
                </a:lnTo>
                <a:lnTo>
                  <a:pt x="33604" y="48950"/>
                </a:lnTo>
                <a:lnTo>
                  <a:pt x="35524" y="49911"/>
                </a:lnTo>
                <a:lnTo>
                  <a:pt x="36484" y="51846"/>
                </a:lnTo>
                <a:lnTo>
                  <a:pt x="37444" y="52791"/>
                </a:lnTo>
                <a:lnTo>
                  <a:pt x="38404" y="54726"/>
                </a:lnTo>
                <a:lnTo>
                  <a:pt x="38404" y="63352"/>
                </a:lnTo>
                <a:lnTo>
                  <a:pt x="37444" y="65288"/>
                </a:lnTo>
                <a:lnTo>
                  <a:pt x="37444" y="67193"/>
                </a:lnTo>
                <a:lnTo>
                  <a:pt x="35524" y="68153"/>
                </a:lnTo>
                <a:lnTo>
                  <a:pt x="34564" y="70073"/>
                </a:lnTo>
                <a:lnTo>
                  <a:pt x="32644" y="71033"/>
                </a:lnTo>
                <a:lnTo>
                  <a:pt x="31683" y="71993"/>
                </a:lnTo>
                <a:lnTo>
                  <a:pt x="29763" y="72953"/>
                </a:lnTo>
                <a:lnTo>
                  <a:pt x="26883" y="73914"/>
                </a:lnTo>
                <a:lnTo>
                  <a:pt x="19202" y="73914"/>
                </a:lnTo>
                <a:lnTo>
                  <a:pt x="16322" y="72953"/>
                </a:lnTo>
                <a:lnTo>
                  <a:pt x="14401" y="72953"/>
                </a:lnTo>
                <a:lnTo>
                  <a:pt x="12481" y="71993"/>
                </a:lnTo>
                <a:lnTo>
                  <a:pt x="9601" y="71033"/>
                </a:lnTo>
                <a:lnTo>
                  <a:pt x="8641" y="71033"/>
                </a:lnTo>
                <a:lnTo>
                  <a:pt x="6720" y="70073"/>
                </a:lnTo>
                <a:lnTo>
                  <a:pt x="4800" y="69128"/>
                </a:lnTo>
                <a:lnTo>
                  <a:pt x="3840" y="68153"/>
                </a:lnTo>
                <a:lnTo>
                  <a:pt x="2880" y="68153"/>
                </a:lnTo>
                <a:lnTo>
                  <a:pt x="1920" y="67193"/>
                </a:lnTo>
                <a:lnTo>
                  <a:pt x="975" y="67193"/>
                </a:lnTo>
                <a:lnTo>
                  <a:pt x="975" y="68153"/>
                </a:lnTo>
                <a:lnTo>
                  <a:pt x="0" y="69128"/>
                </a:lnTo>
                <a:lnTo>
                  <a:pt x="0" y="74874"/>
                </a:lnTo>
                <a:lnTo>
                  <a:pt x="975" y="74874"/>
                </a:lnTo>
                <a:lnTo>
                  <a:pt x="975" y="76794"/>
                </a:lnTo>
                <a:lnTo>
                  <a:pt x="1920" y="76794"/>
                </a:lnTo>
                <a:lnTo>
                  <a:pt x="1920" y="77754"/>
                </a:lnTo>
                <a:lnTo>
                  <a:pt x="2880" y="77754"/>
                </a:lnTo>
                <a:lnTo>
                  <a:pt x="3840" y="78714"/>
                </a:lnTo>
                <a:lnTo>
                  <a:pt x="4800" y="78714"/>
                </a:lnTo>
                <a:lnTo>
                  <a:pt x="6720" y="79674"/>
                </a:lnTo>
                <a:lnTo>
                  <a:pt x="8641" y="80634"/>
                </a:lnTo>
                <a:lnTo>
                  <a:pt x="10561" y="80634"/>
                </a:lnTo>
                <a:lnTo>
                  <a:pt x="12481" y="81594"/>
                </a:lnTo>
                <a:lnTo>
                  <a:pt x="14401" y="81594"/>
                </a:lnTo>
                <a:lnTo>
                  <a:pt x="17282" y="82555"/>
                </a:lnTo>
                <a:lnTo>
                  <a:pt x="26883" y="82555"/>
                </a:lnTo>
                <a:lnTo>
                  <a:pt x="30723" y="81594"/>
                </a:lnTo>
                <a:lnTo>
                  <a:pt x="34564" y="80634"/>
                </a:lnTo>
                <a:lnTo>
                  <a:pt x="37444" y="79674"/>
                </a:lnTo>
                <a:lnTo>
                  <a:pt x="41285" y="77754"/>
                </a:lnTo>
                <a:lnTo>
                  <a:pt x="43205" y="75834"/>
                </a:lnTo>
                <a:lnTo>
                  <a:pt x="46085" y="73914"/>
                </a:lnTo>
                <a:lnTo>
                  <a:pt x="48006" y="71033"/>
                </a:lnTo>
                <a:lnTo>
                  <a:pt x="48966" y="68153"/>
                </a:lnTo>
                <a:lnTo>
                  <a:pt x="49926" y="65288"/>
                </a:lnTo>
                <a:lnTo>
                  <a:pt x="50886" y="62392"/>
                </a:lnTo>
                <a:lnTo>
                  <a:pt x="50886" y="55671"/>
                </a:lnTo>
                <a:lnTo>
                  <a:pt x="49926" y="53751"/>
                </a:lnTo>
                <a:lnTo>
                  <a:pt x="48966" y="50886"/>
                </a:lnTo>
                <a:lnTo>
                  <a:pt x="48006" y="48950"/>
                </a:lnTo>
                <a:lnTo>
                  <a:pt x="47045" y="47045"/>
                </a:lnTo>
                <a:lnTo>
                  <a:pt x="45125" y="45125"/>
                </a:lnTo>
                <a:lnTo>
                  <a:pt x="44165" y="44165"/>
                </a:lnTo>
                <a:lnTo>
                  <a:pt x="42245" y="42230"/>
                </a:lnTo>
                <a:lnTo>
                  <a:pt x="39364" y="41285"/>
                </a:lnTo>
                <a:lnTo>
                  <a:pt x="37444" y="40325"/>
                </a:lnTo>
                <a:lnTo>
                  <a:pt x="34564" y="39364"/>
                </a:lnTo>
                <a:lnTo>
                  <a:pt x="31683" y="39364"/>
                </a:lnTo>
                <a:lnTo>
                  <a:pt x="34564" y="38389"/>
                </a:lnTo>
                <a:lnTo>
                  <a:pt x="36484" y="37444"/>
                </a:lnTo>
                <a:lnTo>
                  <a:pt x="38404" y="36484"/>
                </a:lnTo>
                <a:lnTo>
                  <a:pt x="40325" y="35524"/>
                </a:lnTo>
                <a:lnTo>
                  <a:pt x="42245" y="33604"/>
                </a:lnTo>
                <a:lnTo>
                  <a:pt x="43205" y="32644"/>
                </a:lnTo>
                <a:lnTo>
                  <a:pt x="44165" y="30723"/>
                </a:lnTo>
                <a:lnTo>
                  <a:pt x="45125" y="28803"/>
                </a:lnTo>
                <a:lnTo>
                  <a:pt x="46085" y="26883"/>
                </a:lnTo>
                <a:lnTo>
                  <a:pt x="47045" y="24003"/>
                </a:lnTo>
                <a:lnTo>
                  <a:pt x="47045" y="16322"/>
                </a:lnTo>
                <a:lnTo>
                  <a:pt x="46085" y="13441"/>
                </a:lnTo>
                <a:lnTo>
                  <a:pt x="45125" y="11521"/>
                </a:lnTo>
                <a:lnTo>
                  <a:pt x="45125" y="8641"/>
                </a:lnTo>
                <a:lnTo>
                  <a:pt x="43205" y="6720"/>
                </a:lnTo>
                <a:lnTo>
                  <a:pt x="41285" y="4800"/>
                </a:lnTo>
                <a:lnTo>
                  <a:pt x="39364" y="3840"/>
                </a:lnTo>
                <a:lnTo>
                  <a:pt x="37444" y="1920"/>
                </a:lnTo>
                <a:lnTo>
                  <a:pt x="34564" y="960"/>
                </a:lnTo>
                <a:lnTo>
                  <a:pt x="31683" y="0"/>
                </a:lnTo>
                <a:lnTo>
                  <a:pt x="17282" y="0"/>
                </a:lnTo>
                <a:lnTo>
                  <a:pt x="14401" y="960"/>
                </a:lnTo>
                <a:lnTo>
                  <a:pt x="12481" y="1920"/>
                </a:lnTo>
                <a:lnTo>
                  <a:pt x="10561" y="1920"/>
                </a:lnTo>
                <a:lnTo>
                  <a:pt x="8641" y="2880"/>
                </a:lnTo>
                <a:lnTo>
                  <a:pt x="7680" y="3840"/>
                </a:lnTo>
                <a:lnTo>
                  <a:pt x="6720" y="4800"/>
                </a:lnTo>
                <a:lnTo>
                  <a:pt x="4800" y="4800"/>
                </a:lnTo>
                <a:lnTo>
                  <a:pt x="4800" y="5760"/>
                </a:lnTo>
                <a:lnTo>
                  <a:pt x="3840" y="5760"/>
                </a:lnTo>
                <a:lnTo>
                  <a:pt x="3840" y="6720"/>
                </a:lnTo>
                <a:lnTo>
                  <a:pt x="2880" y="6720"/>
                </a:lnTo>
                <a:lnTo>
                  <a:pt x="2880" y="15361"/>
                </a:lnTo>
                <a:lnTo>
                  <a:pt x="5760" y="15361"/>
                </a:lnTo>
                <a:lnTo>
                  <a:pt x="6720" y="14401"/>
                </a:lnTo>
                <a:lnTo>
                  <a:pt x="7680" y="13441"/>
                </a:lnTo>
                <a:lnTo>
                  <a:pt x="8641" y="12481"/>
                </a:lnTo>
                <a:lnTo>
                  <a:pt x="10561" y="11521"/>
                </a:lnTo>
                <a:lnTo>
                  <a:pt x="11521" y="11521"/>
                </a:lnTo>
                <a:lnTo>
                  <a:pt x="13441" y="10561"/>
                </a:lnTo>
                <a:lnTo>
                  <a:pt x="15361" y="9601"/>
                </a:lnTo>
                <a:lnTo>
                  <a:pt x="17282" y="8641"/>
                </a:lnTo>
                <a:lnTo>
                  <a:pt x="26883" y="8641"/>
                </a:lnTo>
                <a:lnTo>
                  <a:pt x="27843" y="9601"/>
                </a:lnTo>
                <a:lnTo>
                  <a:pt x="29763" y="10561"/>
                </a:lnTo>
                <a:lnTo>
                  <a:pt x="31683" y="10561"/>
                </a:lnTo>
                <a:lnTo>
                  <a:pt x="32644" y="12481"/>
                </a:lnTo>
                <a:lnTo>
                  <a:pt x="33604" y="13441"/>
                </a:lnTo>
                <a:lnTo>
                  <a:pt x="34564" y="14401"/>
                </a:lnTo>
                <a:lnTo>
                  <a:pt x="34564" y="16322"/>
                </a:lnTo>
                <a:lnTo>
                  <a:pt x="35524" y="17282"/>
                </a:lnTo>
                <a:lnTo>
                  <a:pt x="35524" y="24963"/>
                </a:lnTo>
                <a:lnTo>
                  <a:pt x="34564" y="26883"/>
                </a:lnTo>
                <a:lnTo>
                  <a:pt x="33604" y="28803"/>
                </a:lnTo>
                <a:lnTo>
                  <a:pt x="32644" y="30723"/>
                </a:lnTo>
                <a:lnTo>
                  <a:pt x="30723" y="31683"/>
                </a:lnTo>
                <a:lnTo>
                  <a:pt x="29763" y="33604"/>
                </a:lnTo>
                <a:lnTo>
                  <a:pt x="27843" y="34564"/>
                </a:lnTo>
                <a:lnTo>
                  <a:pt x="24963" y="34564"/>
                </a:lnTo>
                <a:lnTo>
                  <a:pt x="23042" y="35524"/>
                </a:lnTo>
                <a:lnTo>
                  <a:pt x="10561" y="35524"/>
                </a:lnTo>
                <a:lnTo>
                  <a:pt x="10561" y="36484"/>
                </a:lnTo>
                <a:lnTo>
                  <a:pt x="8641" y="36484"/>
                </a:lnTo>
                <a:lnTo>
                  <a:pt x="8641" y="43205"/>
                </a:lnTo>
                <a:lnTo>
                  <a:pt x="9601" y="441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8" name="object 708"/>
          <p:cNvSpPr/>
          <p:nvPr/>
        </p:nvSpPr>
        <p:spPr>
          <a:xfrm>
            <a:off x="2441447" y="7072152"/>
            <a:ext cx="21122" cy="32644"/>
          </a:xfrm>
          <a:custGeom>
            <a:avLst/>
            <a:gdLst/>
            <a:ahLst/>
            <a:cxnLst/>
            <a:rect l="l" t="t" r="r" b="b"/>
            <a:pathLst>
              <a:path w="21122" h="32644">
                <a:moveTo>
                  <a:pt x="16322" y="0"/>
                </a:moveTo>
                <a:lnTo>
                  <a:pt x="12481" y="0"/>
                </a:lnTo>
                <a:lnTo>
                  <a:pt x="11506" y="960"/>
                </a:lnTo>
                <a:lnTo>
                  <a:pt x="10561" y="960"/>
                </a:lnTo>
                <a:lnTo>
                  <a:pt x="9601" y="1935"/>
                </a:lnTo>
                <a:lnTo>
                  <a:pt x="9601" y="2880"/>
                </a:lnTo>
                <a:lnTo>
                  <a:pt x="8641" y="2880"/>
                </a:lnTo>
                <a:lnTo>
                  <a:pt x="8641" y="13441"/>
                </a:lnTo>
                <a:lnTo>
                  <a:pt x="960" y="30723"/>
                </a:lnTo>
                <a:lnTo>
                  <a:pt x="0" y="30723"/>
                </a:lnTo>
                <a:lnTo>
                  <a:pt x="0" y="31683"/>
                </a:lnTo>
                <a:lnTo>
                  <a:pt x="960" y="31683"/>
                </a:lnTo>
                <a:lnTo>
                  <a:pt x="960" y="32644"/>
                </a:lnTo>
                <a:lnTo>
                  <a:pt x="5760" y="32644"/>
                </a:lnTo>
                <a:lnTo>
                  <a:pt x="5760" y="31683"/>
                </a:lnTo>
                <a:lnTo>
                  <a:pt x="7680" y="31683"/>
                </a:lnTo>
                <a:lnTo>
                  <a:pt x="8641" y="30723"/>
                </a:lnTo>
                <a:lnTo>
                  <a:pt x="17282" y="17282"/>
                </a:lnTo>
                <a:lnTo>
                  <a:pt x="18227" y="16322"/>
                </a:lnTo>
                <a:lnTo>
                  <a:pt x="18227" y="15361"/>
                </a:lnTo>
                <a:lnTo>
                  <a:pt x="19187" y="14401"/>
                </a:lnTo>
                <a:lnTo>
                  <a:pt x="19187" y="13441"/>
                </a:lnTo>
                <a:lnTo>
                  <a:pt x="20162" y="12481"/>
                </a:lnTo>
                <a:lnTo>
                  <a:pt x="20162" y="10561"/>
                </a:lnTo>
                <a:lnTo>
                  <a:pt x="21122" y="9601"/>
                </a:lnTo>
                <a:lnTo>
                  <a:pt x="21122" y="2880"/>
                </a:lnTo>
                <a:lnTo>
                  <a:pt x="20162" y="2880"/>
                </a:lnTo>
                <a:lnTo>
                  <a:pt x="20162" y="1935"/>
                </a:lnTo>
                <a:lnTo>
                  <a:pt x="19187" y="960"/>
                </a:lnTo>
                <a:lnTo>
                  <a:pt x="18227" y="960"/>
                </a:lnTo>
                <a:lnTo>
                  <a:pt x="17282" y="0"/>
                </a:lnTo>
                <a:lnTo>
                  <a:pt x="163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9" name="object 709"/>
          <p:cNvSpPr/>
          <p:nvPr/>
        </p:nvSpPr>
        <p:spPr>
          <a:xfrm>
            <a:off x="2501920" y="7005919"/>
            <a:ext cx="60472" cy="80634"/>
          </a:xfrm>
          <a:custGeom>
            <a:avLst/>
            <a:gdLst/>
            <a:ahLst/>
            <a:cxnLst/>
            <a:rect l="l" t="t" r="r" b="b"/>
            <a:pathLst>
              <a:path w="60472" h="80634">
                <a:moveTo>
                  <a:pt x="60472" y="2880"/>
                </a:moveTo>
                <a:lnTo>
                  <a:pt x="59512" y="2880"/>
                </a:lnTo>
                <a:lnTo>
                  <a:pt x="59512" y="0"/>
                </a:lnTo>
                <a:lnTo>
                  <a:pt x="960" y="0"/>
                </a:lnTo>
                <a:lnTo>
                  <a:pt x="0" y="960"/>
                </a:lnTo>
                <a:lnTo>
                  <a:pt x="0" y="8641"/>
                </a:lnTo>
                <a:lnTo>
                  <a:pt x="24963" y="8641"/>
                </a:lnTo>
                <a:lnTo>
                  <a:pt x="24963" y="80634"/>
                </a:lnTo>
                <a:lnTo>
                  <a:pt x="34564" y="80634"/>
                </a:lnTo>
                <a:lnTo>
                  <a:pt x="34564" y="79674"/>
                </a:lnTo>
                <a:lnTo>
                  <a:pt x="35524" y="79674"/>
                </a:lnTo>
                <a:lnTo>
                  <a:pt x="35524" y="8641"/>
                </a:lnTo>
                <a:lnTo>
                  <a:pt x="59512" y="8641"/>
                </a:lnTo>
                <a:lnTo>
                  <a:pt x="59512" y="6720"/>
                </a:lnTo>
                <a:lnTo>
                  <a:pt x="60472" y="5760"/>
                </a:lnTo>
                <a:lnTo>
                  <a:pt x="60472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0" name="object 710"/>
          <p:cNvSpPr/>
          <p:nvPr/>
        </p:nvSpPr>
        <p:spPr>
          <a:xfrm>
            <a:off x="2558552" y="7026081"/>
            <a:ext cx="46085" cy="60472"/>
          </a:xfrm>
          <a:custGeom>
            <a:avLst/>
            <a:gdLst/>
            <a:ahLst/>
            <a:cxnLst/>
            <a:rect l="l" t="t" r="r" b="b"/>
            <a:pathLst>
              <a:path w="46085" h="60472">
                <a:moveTo>
                  <a:pt x="41285" y="5760"/>
                </a:moveTo>
                <a:lnTo>
                  <a:pt x="39364" y="3840"/>
                </a:lnTo>
                <a:lnTo>
                  <a:pt x="37444" y="1920"/>
                </a:lnTo>
                <a:lnTo>
                  <a:pt x="34564" y="960"/>
                </a:lnTo>
                <a:lnTo>
                  <a:pt x="31683" y="0"/>
                </a:lnTo>
                <a:lnTo>
                  <a:pt x="20162" y="0"/>
                </a:lnTo>
                <a:lnTo>
                  <a:pt x="17282" y="960"/>
                </a:lnTo>
                <a:lnTo>
                  <a:pt x="13441" y="960"/>
                </a:lnTo>
                <a:lnTo>
                  <a:pt x="11521" y="1920"/>
                </a:lnTo>
                <a:lnTo>
                  <a:pt x="9601" y="2880"/>
                </a:lnTo>
                <a:lnTo>
                  <a:pt x="8656" y="2880"/>
                </a:lnTo>
                <a:lnTo>
                  <a:pt x="6720" y="3840"/>
                </a:lnTo>
                <a:lnTo>
                  <a:pt x="5775" y="4800"/>
                </a:lnTo>
                <a:lnTo>
                  <a:pt x="4815" y="5760"/>
                </a:lnTo>
                <a:lnTo>
                  <a:pt x="3840" y="5760"/>
                </a:lnTo>
                <a:lnTo>
                  <a:pt x="3840" y="6720"/>
                </a:lnTo>
                <a:lnTo>
                  <a:pt x="2880" y="6720"/>
                </a:lnTo>
                <a:lnTo>
                  <a:pt x="2880" y="12481"/>
                </a:lnTo>
                <a:lnTo>
                  <a:pt x="3840" y="13441"/>
                </a:lnTo>
                <a:lnTo>
                  <a:pt x="4815" y="14401"/>
                </a:lnTo>
                <a:lnTo>
                  <a:pt x="5775" y="14401"/>
                </a:lnTo>
                <a:lnTo>
                  <a:pt x="6720" y="13441"/>
                </a:lnTo>
                <a:lnTo>
                  <a:pt x="7680" y="13441"/>
                </a:lnTo>
                <a:lnTo>
                  <a:pt x="8656" y="12481"/>
                </a:lnTo>
                <a:lnTo>
                  <a:pt x="9601" y="11521"/>
                </a:lnTo>
                <a:lnTo>
                  <a:pt x="11521" y="11521"/>
                </a:lnTo>
                <a:lnTo>
                  <a:pt x="12496" y="10561"/>
                </a:lnTo>
                <a:lnTo>
                  <a:pt x="14401" y="9601"/>
                </a:lnTo>
                <a:lnTo>
                  <a:pt x="16322" y="9601"/>
                </a:lnTo>
                <a:lnTo>
                  <a:pt x="18242" y="8641"/>
                </a:lnTo>
                <a:lnTo>
                  <a:pt x="27843" y="8641"/>
                </a:lnTo>
                <a:lnTo>
                  <a:pt x="28803" y="9601"/>
                </a:lnTo>
                <a:lnTo>
                  <a:pt x="30723" y="9601"/>
                </a:lnTo>
                <a:lnTo>
                  <a:pt x="31683" y="10561"/>
                </a:lnTo>
                <a:lnTo>
                  <a:pt x="33604" y="11521"/>
                </a:lnTo>
                <a:lnTo>
                  <a:pt x="34564" y="12481"/>
                </a:lnTo>
                <a:lnTo>
                  <a:pt x="34564" y="14401"/>
                </a:lnTo>
                <a:lnTo>
                  <a:pt x="35524" y="15361"/>
                </a:lnTo>
                <a:lnTo>
                  <a:pt x="35524" y="17266"/>
                </a:lnTo>
                <a:lnTo>
                  <a:pt x="36484" y="19202"/>
                </a:lnTo>
                <a:lnTo>
                  <a:pt x="36484" y="25923"/>
                </a:lnTo>
                <a:lnTo>
                  <a:pt x="20162" y="25923"/>
                </a:lnTo>
                <a:lnTo>
                  <a:pt x="16322" y="26883"/>
                </a:lnTo>
                <a:lnTo>
                  <a:pt x="13441" y="27828"/>
                </a:lnTo>
                <a:lnTo>
                  <a:pt x="9601" y="28788"/>
                </a:lnTo>
                <a:lnTo>
                  <a:pt x="7680" y="30723"/>
                </a:lnTo>
                <a:lnTo>
                  <a:pt x="4815" y="31668"/>
                </a:lnTo>
                <a:lnTo>
                  <a:pt x="3840" y="33604"/>
                </a:lnTo>
                <a:lnTo>
                  <a:pt x="1935" y="36484"/>
                </a:lnTo>
                <a:lnTo>
                  <a:pt x="975" y="38389"/>
                </a:lnTo>
                <a:lnTo>
                  <a:pt x="0" y="41269"/>
                </a:lnTo>
                <a:lnTo>
                  <a:pt x="0" y="47030"/>
                </a:lnTo>
                <a:lnTo>
                  <a:pt x="975" y="49911"/>
                </a:lnTo>
                <a:lnTo>
                  <a:pt x="1935" y="51831"/>
                </a:lnTo>
                <a:lnTo>
                  <a:pt x="2880" y="53751"/>
                </a:lnTo>
                <a:lnTo>
                  <a:pt x="3840" y="55671"/>
                </a:lnTo>
                <a:lnTo>
                  <a:pt x="5775" y="56631"/>
                </a:lnTo>
                <a:lnTo>
                  <a:pt x="7680" y="58552"/>
                </a:lnTo>
                <a:lnTo>
                  <a:pt x="9601" y="59512"/>
                </a:lnTo>
                <a:lnTo>
                  <a:pt x="11521" y="60472"/>
                </a:lnTo>
                <a:lnTo>
                  <a:pt x="10561" y="47030"/>
                </a:lnTo>
                <a:lnTo>
                  <a:pt x="10561" y="42230"/>
                </a:lnTo>
                <a:lnTo>
                  <a:pt x="11521" y="40325"/>
                </a:lnTo>
                <a:lnTo>
                  <a:pt x="11521" y="39349"/>
                </a:lnTo>
                <a:lnTo>
                  <a:pt x="12496" y="38389"/>
                </a:lnTo>
                <a:lnTo>
                  <a:pt x="13441" y="37444"/>
                </a:lnTo>
                <a:lnTo>
                  <a:pt x="14401" y="36484"/>
                </a:lnTo>
                <a:lnTo>
                  <a:pt x="16322" y="35509"/>
                </a:lnTo>
                <a:lnTo>
                  <a:pt x="18242" y="34549"/>
                </a:lnTo>
                <a:lnTo>
                  <a:pt x="20162" y="33604"/>
                </a:lnTo>
                <a:lnTo>
                  <a:pt x="36484" y="33604"/>
                </a:lnTo>
                <a:lnTo>
                  <a:pt x="36484" y="45110"/>
                </a:lnTo>
                <a:lnTo>
                  <a:pt x="33604" y="48006"/>
                </a:lnTo>
                <a:lnTo>
                  <a:pt x="30723" y="49911"/>
                </a:lnTo>
                <a:lnTo>
                  <a:pt x="32644" y="57591"/>
                </a:lnTo>
                <a:lnTo>
                  <a:pt x="34564" y="55671"/>
                </a:lnTo>
                <a:lnTo>
                  <a:pt x="37444" y="52791"/>
                </a:lnTo>
                <a:lnTo>
                  <a:pt x="37444" y="59512"/>
                </a:lnTo>
                <a:lnTo>
                  <a:pt x="38404" y="60472"/>
                </a:lnTo>
                <a:lnTo>
                  <a:pt x="45125" y="60472"/>
                </a:lnTo>
                <a:lnTo>
                  <a:pt x="46085" y="59512"/>
                </a:lnTo>
                <a:lnTo>
                  <a:pt x="46085" y="14401"/>
                </a:lnTo>
                <a:lnTo>
                  <a:pt x="45125" y="11521"/>
                </a:lnTo>
                <a:lnTo>
                  <a:pt x="44165" y="9601"/>
                </a:lnTo>
                <a:lnTo>
                  <a:pt x="43205" y="6720"/>
                </a:lnTo>
                <a:lnTo>
                  <a:pt x="41285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1" name="object 711"/>
          <p:cNvSpPr/>
          <p:nvPr/>
        </p:nvSpPr>
        <p:spPr>
          <a:xfrm>
            <a:off x="2569113" y="7073112"/>
            <a:ext cx="22082" cy="14401"/>
          </a:xfrm>
          <a:custGeom>
            <a:avLst/>
            <a:gdLst/>
            <a:ahLst/>
            <a:cxnLst/>
            <a:rect l="l" t="t" r="r" b="b"/>
            <a:pathLst>
              <a:path w="22082" h="14401">
                <a:moveTo>
                  <a:pt x="2880" y="3840"/>
                </a:moveTo>
                <a:lnTo>
                  <a:pt x="960" y="1920"/>
                </a:lnTo>
                <a:lnTo>
                  <a:pt x="0" y="0"/>
                </a:lnTo>
                <a:lnTo>
                  <a:pt x="960" y="13441"/>
                </a:lnTo>
                <a:lnTo>
                  <a:pt x="3840" y="14401"/>
                </a:lnTo>
                <a:lnTo>
                  <a:pt x="12481" y="14401"/>
                </a:lnTo>
                <a:lnTo>
                  <a:pt x="15361" y="13441"/>
                </a:lnTo>
                <a:lnTo>
                  <a:pt x="18242" y="12481"/>
                </a:lnTo>
                <a:lnTo>
                  <a:pt x="22082" y="10561"/>
                </a:lnTo>
                <a:lnTo>
                  <a:pt x="20162" y="2880"/>
                </a:lnTo>
                <a:lnTo>
                  <a:pt x="18242" y="4800"/>
                </a:lnTo>
                <a:lnTo>
                  <a:pt x="16322" y="5760"/>
                </a:lnTo>
                <a:lnTo>
                  <a:pt x="13441" y="6720"/>
                </a:lnTo>
                <a:lnTo>
                  <a:pt x="7680" y="6720"/>
                </a:lnTo>
                <a:lnTo>
                  <a:pt x="4800" y="5760"/>
                </a:lnTo>
                <a:lnTo>
                  <a:pt x="288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2" name="object 712"/>
          <p:cNvSpPr/>
          <p:nvPr/>
        </p:nvSpPr>
        <p:spPr>
          <a:xfrm>
            <a:off x="2619039" y="7026081"/>
            <a:ext cx="40309" cy="61432"/>
          </a:xfrm>
          <a:custGeom>
            <a:avLst/>
            <a:gdLst/>
            <a:ahLst/>
            <a:cxnLst/>
            <a:rect l="l" t="t" r="r" b="b"/>
            <a:pathLst>
              <a:path w="40309" h="61432">
                <a:moveTo>
                  <a:pt x="12481" y="11521"/>
                </a:moveTo>
                <a:lnTo>
                  <a:pt x="13441" y="10561"/>
                </a:lnTo>
                <a:lnTo>
                  <a:pt x="14401" y="10561"/>
                </a:lnTo>
                <a:lnTo>
                  <a:pt x="15361" y="9601"/>
                </a:lnTo>
                <a:lnTo>
                  <a:pt x="16322" y="8641"/>
                </a:lnTo>
                <a:lnTo>
                  <a:pt x="17282" y="8641"/>
                </a:lnTo>
                <a:lnTo>
                  <a:pt x="19202" y="7680"/>
                </a:lnTo>
                <a:lnTo>
                  <a:pt x="25923" y="7680"/>
                </a:lnTo>
                <a:lnTo>
                  <a:pt x="26883" y="8641"/>
                </a:lnTo>
                <a:lnTo>
                  <a:pt x="28803" y="8641"/>
                </a:lnTo>
                <a:lnTo>
                  <a:pt x="29748" y="9601"/>
                </a:lnTo>
                <a:lnTo>
                  <a:pt x="31683" y="9601"/>
                </a:lnTo>
                <a:lnTo>
                  <a:pt x="32644" y="10561"/>
                </a:lnTo>
                <a:lnTo>
                  <a:pt x="33588" y="11521"/>
                </a:lnTo>
                <a:lnTo>
                  <a:pt x="34564" y="12481"/>
                </a:lnTo>
                <a:lnTo>
                  <a:pt x="36469" y="12481"/>
                </a:lnTo>
                <a:lnTo>
                  <a:pt x="36469" y="11521"/>
                </a:lnTo>
                <a:lnTo>
                  <a:pt x="37429" y="10561"/>
                </a:lnTo>
                <a:lnTo>
                  <a:pt x="37429" y="5760"/>
                </a:lnTo>
                <a:lnTo>
                  <a:pt x="36469" y="4800"/>
                </a:lnTo>
                <a:lnTo>
                  <a:pt x="36469" y="3840"/>
                </a:lnTo>
                <a:lnTo>
                  <a:pt x="35524" y="3840"/>
                </a:lnTo>
                <a:lnTo>
                  <a:pt x="35524" y="2880"/>
                </a:lnTo>
                <a:lnTo>
                  <a:pt x="33588" y="2880"/>
                </a:lnTo>
                <a:lnTo>
                  <a:pt x="32644" y="1920"/>
                </a:lnTo>
                <a:lnTo>
                  <a:pt x="31683" y="1920"/>
                </a:lnTo>
                <a:lnTo>
                  <a:pt x="30723" y="960"/>
                </a:lnTo>
                <a:lnTo>
                  <a:pt x="27843" y="960"/>
                </a:lnTo>
                <a:lnTo>
                  <a:pt x="26883" y="0"/>
                </a:lnTo>
                <a:lnTo>
                  <a:pt x="16322" y="0"/>
                </a:lnTo>
                <a:lnTo>
                  <a:pt x="13441" y="960"/>
                </a:lnTo>
                <a:lnTo>
                  <a:pt x="10561" y="1920"/>
                </a:lnTo>
                <a:lnTo>
                  <a:pt x="8641" y="3840"/>
                </a:lnTo>
                <a:lnTo>
                  <a:pt x="6720" y="4800"/>
                </a:lnTo>
                <a:lnTo>
                  <a:pt x="4800" y="6720"/>
                </a:lnTo>
                <a:lnTo>
                  <a:pt x="3840" y="8641"/>
                </a:lnTo>
                <a:lnTo>
                  <a:pt x="2880" y="10561"/>
                </a:lnTo>
                <a:lnTo>
                  <a:pt x="1920" y="12481"/>
                </a:lnTo>
                <a:lnTo>
                  <a:pt x="1920" y="21107"/>
                </a:lnTo>
                <a:lnTo>
                  <a:pt x="2880" y="23042"/>
                </a:lnTo>
                <a:lnTo>
                  <a:pt x="3840" y="24947"/>
                </a:lnTo>
                <a:lnTo>
                  <a:pt x="4800" y="25923"/>
                </a:lnTo>
                <a:lnTo>
                  <a:pt x="5760" y="27828"/>
                </a:lnTo>
                <a:lnTo>
                  <a:pt x="7680" y="28788"/>
                </a:lnTo>
                <a:lnTo>
                  <a:pt x="8641" y="29763"/>
                </a:lnTo>
                <a:lnTo>
                  <a:pt x="10561" y="30723"/>
                </a:lnTo>
                <a:lnTo>
                  <a:pt x="12481" y="31668"/>
                </a:lnTo>
                <a:lnTo>
                  <a:pt x="14401" y="32628"/>
                </a:lnTo>
                <a:lnTo>
                  <a:pt x="16322" y="33604"/>
                </a:lnTo>
                <a:lnTo>
                  <a:pt x="17282" y="33604"/>
                </a:lnTo>
                <a:lnTo>
                  <a:pt x="19202" y="34549"/>
                </a:lnTo>
                <a:lnTo>
                  <a:pt x="21122" y="35509"/>
                </a:lnTo>
                <a:lnTo>
                  <a:pt x="23042" y="35509"/>
                </a:lnTo>
                <a:lnTo>
                  <a:pt x="24003" y="36484"/>
                </a:lnTo>
                <a:lnTo>
                  <a:pt x="25923" y="37444"/>
                </a:lnTo>
                <a:lnTo>
                  <a:pt x="26883" y="38389"/>
                </a:lnTo>
                <a:lnTo>
                  <a:pt x="27843" y="39349"/>
                </a:lnTo>
                <a:lnTo>
                  <a:pt x="28803" y="40325"/>
                </a:lnTo>
                <a:lnTo>
                  <a:pt x="29748" y="41269"/>
                </a:lnTo>
                <a:lnTo>
                  <a:pt x="29748" y="47030"/>
                </a:lnTo>
                <a:lnTo>
                  <a:pt x="28803" y="48006"/>
                </a:lnTo>
                <a:lnTo>
                  <a:pt x="28803" y="48950"/>
                </a:lnTo>
                <a:lnTo>
                  <a:pt x="27843" y="49911"/>
                </a:lnTo>
                <a:lnTo>
                  <a:pt x="26883" y="50871"/>
                </a:lnTo>
                <a:lnTo>
                  <a:pt x="25923" y="51831"/>
                </a:lnTo>
                <a:lnTo>
                  <a:pt x="24003" y="52791"/>
                </a:lnTo>
                <a:lnTo>
                  <a:pt x="12481" y="52791"/>
                </a:lnTo>
                <a:lnTo>
                  <a:pt x="10561" y="51831"/>
                </a:lnTo>
                <a:lnTo>
                  <a:pt x="8641" y="50871"/>
                </a:lnTo>
                <a:lnTo>
                  <a:pt x="7680" y="50871"/>
                </a:lnTo>
                <a:lnTo>
                  <a:pt x="5760" y="49911"/>
                </a:lnTo>
                <a:lnTo>
                  <a:pt x="4800" y="48950"/>
                </a:lnTo>
                <a:lnTo>
                  <a:pt x="3840" y="48950"/>
                </a:lnTo>
                <a:lnTo>
                  <a:pt x="2880" y="48006"/>
                </a:lnTo>
                <a:lnTo>
                  <a:pt x="960" y="48006"/>
                </a:lnTo>
                <a:lnTo>
                  <a:pt x="960" y="49911"/>
                </a:lnTo>
                <a:lnTo>
                  <a:pt x="0" y="50871"/>
                </a:lnTo>
                <a:lnTo>
                  <a:pt x="0" y="53751"/>
                </a:lnTo>
                <a:lnTo>
                  <a:pt x="960" y="54711"/>
                </a:lnTo>
                <a:lnTo>
                  <a:pt x="960" y="56631"/>
                </a:lnTo>
                <a:lnTo>
                  <a:pt x="1920" y="56631"/>
                </a:lnTo>
                <a:lnTo>
                  <a:pt x="1920" y="57591"/>
                </a:lnTo>
                <a:lnTo>
                  <a:pt x="2880" y="57591"/>
                </a:lnTo>
                <a:lnTo>
                  <a:pt x="3840" y="58552"/>
                </a:lnTo>
                <a:lnTo>
                  <a:pt x="4800" y="58552"/>
                </a:lnTo>
                <a:lnTo>
                  <a:pt x="5760" y="59512"/>
                </a:lnTo>
                <a:lnTo>
                  <a:pt x="7680" y="59512"/>
                </a:lnTo>
                <a:lnTo>
                  <a:pt x="8641" y="60472"/>
                </a:lnTo>
                <a:lnTo>
                  <a:pt x="10561" y="60472"/>
                </a:lnTo>
                <a:lnTo>
                  <a:pt x="12481" y="61432"/>
                </a:lnTo>
                <a:lnTo>
                  <a:pt x="24003" y="61432"/>
                </a:lnTo>
                <a:lnTo>
                  <a:pt x="26883" y="60472"/>
                </a:lnTo>
                <a:lnTo>
                  <a:pt x="29748" y="59512"/>
                </a:lnTo>
                <a:lnTo>
                  <a:pt x="31683" y="58552"/>
                </a:lnTo>
                <a:lnTo>
                  <a:pt x="33588" y="56631"/>
                </a:lnTo>
                <a:lnTo>
                  <a:pt x="36469" y="55671"/>
                </a:lnTo>
                <a:lnTo>
                  <a:pt x="37429" y="53751"/>
                </a:lnTo>
                <a:lnTo>
                  <a:pt x="38404" y="50871"/>
                </a:lnTo>
                <a:lnTo>
                  <a:pt x="39364" y="48950"/>
                </a:lnTo>
                <a:lnTo>
                  <a:pt x="40309" y="46070"/>
                </a:lnTo>
                <a:lnTo>
                  <a:pt x="40309" y="41269"/>
                </a:lnTo>
                <a:lnTo>
                  <a:pt x="39364" y="39349"/>
                </a:lnTo>
                <a:lnTo>
                  <a:pt x="39364" y="37444"/>
                </a:lnTo>
                <a:lnTo>
                  <a:pt x="38404" y="35509"/>
                </a:lnTo>
                <a:lnTo>
                  <a:pt x="37429" y="33604"/>
                </a:lnTo>
                <a:lnTo>
                  <a:pt x="35524" y="32628"/>
                </a:lnTo>
                <a:lnTo>
                  <a:pt x="34564" y="31668"/>
                </a:lnTo>
                <a:lnTo>
                  <a:pt x="32644" y="30723"/>
                </a:lnTo>
                <a:lnTo>
                  <a:pt x="30723" y="29763"/>
                </a:lnTo>
                <a:lnTo>
                  <a:pt x="29748" y="28788"/>
                </a:lnTo>
                <a:lnTo>
                  <a:pt x="27843" y="27828"/>
                </a:lnTo>
                <a:lnTo>
                  <a:pt x="25923" y="26883"/>
                </a:lnTo>
                <a:lnTo>
                  <a:pt x="24003" y="26883"/>
                </a:lnTo>
                <a:lnTo>
                  <a:pt x="22082" y="25923"/>
                </a:lnTo>
                <a:lnTo>
                  <a:pt x="21122" y="24947"/>
                </a:lnTo>
                <a:lnTo>
                  <a:pt x="19202" y="24947"/>
                </a:lnTo>
                <a:lnTo>
                  <a:pt x="17282" y="24003"/>
                </a:lnTo>
                <a:lnTo>
                  <a:pt x="16322" y="23042"/>
                </a:lnTo>
                <a:lnTo>
                  <a:pt x="14401" y="22082"/>
                </a:lnTo>
                <a:lnTo>
                  <a:pt x="13441" y="21107"/>
                </a:lnTo>
                <a:lnTo>
                  <a:pt x="12481" y="20162"/>
                </a:lnTo>
                <a:lnTo>
                  <a:pt x="12481" y="19202"/>
                </a:lnTo>
                <a:lnTo>
                  <a:pt x="11521" y="17266"/>
                </a:lnTo>
                <a:lnTo>
                  <a:pt x="11521" y="13441"/>
                </a:lnTo>
                <a:lnTo>
                  <a:pt x="12481" y="12481"/>
                </a:lnTo>
                <a:lnTo>
                  <a:pt x="12481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3" name="object 713"/>
          <p:cNvSpPr/>
          <p:nvPr/>
        </p:nvSpPr>
        <p:spPr>
          <a:xfrm>
            <a:off x="2673751" y="6999198"/>
            <a:ext cx="46085" cy="87355"/>
          </a:xfrm>
          <a:custGeom>
            <a:avLst/>
            <a:gdLst/>
            <a:ahLst/>
            <a:cxnLst/>
            <a:rect l="l" t="t" r="r" b="b"/>
            <a:pathLst>
              <a:path w="46085" h="87355">
                <a:moveTo>
                  <a:pt x="44165" y="29763"/>
                </a:moveTo>
                <a:lnTo>
                  <a:pt x="44165" y="28803"/>
                </a:lnTo>
                <a:lnTo>
                  <a:pt x="43205" y="28803"/>
                </a:lnTo>
                <a:lnTo>
                  <a:pt x="43205" y="27843"/>
                </a:lnTo>
                <a:lnTo>
                  <a:pt x="34564" y="27843"/>
                </a:lnTo>
                <a:lnTo>
                  <a:pt x="33604" y="28803"/>
                </a:lnTo>
                <a:lnTo>
                  <a:pt x="32644" y="28803"/>
                </a:lnTo>
                <a:lnTo>
                  <a:pt x="31683" y="29763"/>
                </a:lnTo>
                <a:lnTo>
                  <a:pt x="10561" y="52806"/>
                </a:lnTo>
                <a:lnTo>
                  <a:pt x="10561" y="960"/>
                </a:lnTo>
                <a:lnTo>
                  <a:pt x="7680" y="960"/>
                </a:lnTo>
                <a:lnTo>
                  <a:pt x="7680" y="0"/>
                </a:lnTo>
                <a:lnTo>
                  <a:pt x="4800" y="0"/>
                </a:lnTo>
                <a:lnTo>
                  <a:pt x="384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86395"/>
                </a:lnTo>
                <a:lnTo>
                  <a:pt x="960" y="86395"/>
                </a:lnTo>
                <a:lnTo>
                  <a:pt x="960" y="87355"/>
                </a:lnTo>
                <a:lnTo>
                  <a:pt x="9601" y="87355"/>
                </a:lnTo>
                <a:lnTo>
                  <a:pt x="10561" y="86395"/>
                </a:lnTo>
                <a:lnTo>
                  <a:pt x="10561" y="54711"/>
                </a:lnTo>
                <a:lnTo>
                  <a:pt x="34564" y="85435"/>
                </a:lnTo>
                <a:lnTo>
                  <a:pt x="34564" y="86395"/>
                </a:lnTo>
                <a:lnTo>
                  <a:pt x="35524" y="86395"/>
                </a:lnTo>
                <a:lnTo>
                  <a:pt x="35524" y="87355"/>
                </a:lnTo>
                <a:lnTo>
                  <a:pt x="46085" y="87355"/>
                </a:lnTo>
                <a:lnTo>
                  <a:pt x="46085" y="83515"/>
                </a:lnTo>
                <a:lnTo>
                  <a:pt x="45125" y="83515"/>
                </a:lnTo>
                <a:lnTo>
                  <a:pt x="45125" y="82555"/>
                </a:lnTo>
                <a:lnTo>
                  <a:pt x="22082" y="52806"/>
                </a:lnTo>
                <a:lnTo>
                  <a:pt x="42245" y="32644"/>
                </a:lnTo>
                <a:lnTo>
                  <a:pt x="43205" y="31683"/>
                </a:lnTo>
                <a:lnTo>
                  <a:pt x="44165" y="30723"/>
                </a:lnTo>
                <a:lnTo>
                  <a:pt x="44165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4" name="object 714"/>
          <p:cNvSpPr/>
          <p:nvPr/>
        </p:nvSpPr>
        <p:spPr>
          <a:xfrm>
            <a:off x="2753426" y="7005919"/>
            <a:ext cx="69128" cy="80634"/>
          </a:xfrm>
          <a:custGeom>
            <a:avLst/>
            <a:gdLst/>
            <a:ahLst/>
            <a:cxnLst/>
            <a:rect l="l" t="t" r="r" b="b"/>
            <a:pathLst>
              <a:path w="69128" h="80634">
                <a:moveTo>
                  <a:pt x="10561" y="78714"/>
                </a:moveTo>
                <a:lnTo>
                  <a:pt x="17282" y="59512"/>
                </a:lnTo>
                <a:lnTo>
                  <a:pt x="20162" y="50886"/>
                </a:lnTo>
                <a:lnTo>
                  <a:pt x="34564" y="10561"/>
                </a:lnTo>
                <a:lnTo>
                  <a:pt x="48006" y="50886"/>
                </a:lnTo>
                <a:lnTo>
                  <a:pt x="50886" y="59512"/>
                </a:lnTo>
                <a:lnTo>
                  <a:pt x="58567" y="78714"/>
                </a:lnTo>
                <a:lnTo>
                  <a:pt x="58567" y="79674"/>
                </a:lnTo>
                <a:lnTo>
                  <a:pt x="59527" y="80634"/>
                </a:lnTo>
                <a:lnTo>
                  <a:pt x="69128" y="80634"/>
                </a:lnTo>
                <a:lnTo>
                  <a:pt x="69128" y="76794"/>
                </a:lnTo>
                <a:lnTo>
                  <a:pt x="42245" y="1920"/>
                </a:lnTo>
                <a:lnTo>
                  <a:pt x="41285" y="960"/>
                </a:lnTo>
                <a:lnTo>
                  <a:pt x="41285" y="0"/>
                </a:lnTo>
                <a:lnTo>
                  <a:pt x="28803" y="0"/>
                </a:lnTo>
                <a:lnTo>
                  <a:pt x="27843" y="960"/>
                </a:lnTo>
                <a:lnTo>
                  <a:pt x="27843" y="1920"/>
                </a:lnTo>
                <a:lnTo>
                  <a:pt x="960" y="76794"/>
                </a:lnTo>
                <a:lnTo>
                  <a:pt x="0" y="77754"/>
                </a:lnTo>
                <a:lnTo>
                  <a:pt x="0" y="79674"/>
                </a:lnTo>
                <a:lnTo>
                  <a:pt x="960" y="80634"/>
                </a:lnTo>
                <a:lnTo>
                  <a:pt x="9616" y="80634"/>
                </a:lnTo>
                <a:lnTo>
                  <a:pt x="9616" y="79674"/>
                </a:lnTo>
                <a:lnTo>
                  <a:pt x="10561" y="79674"/>
                </a:lnTo>
                <a:lnTo>
                  <a:pt x="10561" y="78714"/>
                </a:lnTo>
                <a:close/>
              </a:path>
              <a:path w="69128" h="80634">
                <a:moveTo>
                  <a:pt x="20162" y="50886"/>
                </a:moveTo>
                <a:lnTo>
                  <a:pt x="17282" y="59512"/>
                </a:lnTo>
                <a:lnTo>
                  <a:pt x="50886" y="59512"/>
                </a:lnTo>
                <a:lnTo>
                  <a:pt x="48006" y="50886"/>
                </a:lnTo>
                <a:lnTo>
                  <a:pt x="20162" y="508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5" name="object 715"/>
          <p:cNvSpPr/>
          <p:nvPr/>
        </p:nvSpPr>
        <p:spPr>
          <a:xfrm>
            <a:off x="3014548" y="6962714"/>
            <a:ext cx="156469" cy="70088"/>
          </a:xfrm>
          <a:custGeom>
            <a:avLst/>
            <a:gdLst/>
            <a:ahLst/>
            <a:cxnLst/>
            <a:rect l="l" t="t" r="r" b="b"/>
            <a:pathLst>
              <a:path w="156469" h="70088">
                <a:moveTo>
                  <a:pt x="156469" y="34564"/>
                </a:moveTo>
                <a:lnTo>
                  <a:pt x="85435" y="0"/>
                </a:lnTo>
                <a:lnTo>
                  <a:pt x="85435" y="31684"/>
                </a:lnTo>
                <a:lnTo>
                  <a:pt x="95036" y="31683"/>
                </a:lnTo>
                <a:lnTo>
                  <a:pt x="95996" y="32644"/>
                </a:lnTo>
                <a:lnTo>
                  <a:pt x="95996" y="37444"/>
                </a:lnTo>
                <a:lnTo>
                  <a:pt x="95036" y="38404"/>
                </a:lnTo>
                <a:lnTo>
                  <a:pt x="85435" y="38404"/>
                </a:lnTo>
                <a:lnTo>
                  <a:pt x="85435" y="70088"/>
                </a:lnTo>
                <a:lnTo>
                  <a:pt x="156469" y="34564"/>
                </a:lnTo>
                <a:close/>
              </a:path>
              <a:path w="156469" h="70088">
                <a:moveTo>
                  <a:pt x="0" y="32644"/>
                </a:moveTo>
                <a:lnTo>
                  <a:pt x="0" y="37444"/>
                </a:lnTo>
                <a:lnTo>
                  <a:pt x="1920" y="38404"/>
                </a:lnTo>
                <a:lnTo>
                  <a:pt x="85435" y="38404"/>
                </a:lnTo>
                <a:lnTo>
                  <a:pt x="85435" y="31684"/>
                </a:lnTo>
                <a:lnTo>
                  <a:pt x="1920" y="31683"/>
                </a:lnTo>
                <a:lnTo>
                  <a:pt x="0" y="32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6" name="object 716"/>
          <p:cNvSpPr/>
          <p:nvPr/>
        </p:nvSpPr>
        <p:spPr>
          <a:xfrm>
            <a:off x="3013588" y="6962714"/>
            <a:ext cx="156469" cy="71033"/>
          </a:xfrm>
          <a:custGeom>
            <a:avLst/>
            <a:gdLst/>
            <a:ahLst/>
            <a:cxnLst/>
            <a:rect l="l" t="t" r="r" b="b"/>
            <a:pathLst>
              <a:path w="156469" h="71033">
                <a:moveTo>
                  <a:pt x="97917" y="36484"/>
                </a:moveTo>
                <a:lnTo>
                  <a:pt x="97917" y="33604"/>
                </a:lnTo>
                <a:lnTo>
                  <a:pt x="96956" y="33604"/>
                </a:lnTo>
                <a:lnTo>
                  <a:pt x="96956" y="36484"/>
                </a:lnTo>
                <a:lnTo>
                  <a:pt x="97917" y="36484"/>
                </a:lnTo>
                <a:close/>
              </a:path>
              <a:path w="156469" h="71033">
                <a:moveTo>
                  <a:pt x="86395" y="-944"/>
                </a:moveTo>
                <a:lnTo>
                  <a:pt x="86395" y="30723"/>
                </a:lnTo>
                <a:lnTo>
                  <a:pt x="4800" y="30723"/>
                </a:lnTo>
                <a:lnTo>
                  <a:pt x="4800" y="31683"/>
                </a:lnTo>
                <a:lnTo>
                  <a:pt x="2880" y="31683"/>
                </a:lnTo>
                <a:lnTo>
                  <a:pt x="1920" y="32644"/>
                </a:lnTo>
                <a:lnTo>
                  <a:pt x="95996" y="32644"/>
                </a:lnTo>
                <a:lnTo>
                  <a:pt x="96956" y="33604"/>
                </a:lnTo>
                <a:lnTo>
                  <a:pt x="96956" y="32644"/>
                </a:lnTo>
                <a:lnTo>
                  <a:pt x="95036" y="31683"/>
                </a:lnTo>
                <a:lnTo>
                  <a:pt x="94076" y="31683"/>
                </a:lnTo>
                <a:lnTo>
                  <a:pt x="93116" y="30723"/>
                </a:lnTo>
                <a:lnTo>
                  <a:pt x="87355" y="30723"/>
                </a:lnTo>
                <a:lnTo>
                  <a:pt x="87355" y="0"/>
                </a:lnTo>
                <a:lnTo>
                  <a:pt x="156469" y="35044"/>
                </a:lnTo>
                <a:lnTo>
                  <a:pt x="87355" y="69608"/>
                </a:lnTo>
                <a:lnTo>
                  <a:pt x="86395" y="70088"/>
                </a:lnTo>
                <a:lnTo>
                  <a:pt x="87355" y="70088"/>
                </a:lnTo>
                <a:lnTo>
                  <a:pt x="87355" y="69621"/>
                </a:lnTo>
                <a:lnTo>
                  <a:pt x="157429" y="35524"/>
                </a:lnTo>
                <a:lnTo>
                  <a:pt x="157429" y="34564"/>
                </a:lnTo>
                <a:lnTo>
                  <a:pt x="86395" y="-944"/>
                </a:lnTo>
                <a:close/>
              </a:path>
              <a:path w="156469" h="71033">
                <a:moveTo>
                  <a:pt x="156469" y="35044"/>
                </a:moveTo>
                <a:lnTo>
                  <a:pt x="87355" y="0"/>
                </a:lnTo>
                <a:lnTo>
                  <a:pt x="87355" y="480"/>
                </a:lnTo>
                <a:lnTo>
                  <a:pt x="156469" y="35044"/>
                </a:lnTo>
                <a:close/>
              </a:path>
              <a:path w="156469" h="71033">
                <a:moveTo>
                  <a:pt x="96956" y="36484"/>
                </a:moveTo>
                <a:lnTo>
                  <a:pt x="95036" y="38404"/>
                </a:lnTo>
                <a:lnTo>
                  <a:pt x="96956" y="38404"/>
                </a:lnTo>
                <a:lnTo>
                  <a:pt x="96956" y="36484"/>
                </a:lnTo>
                <a:close/>
              </a:path>
              <a:path w="156469" h="71033">
                <a:moveTo>
                  <a:pt x="960" y="36484"/>
                </a:moveTo>
                <a:lnTo>
                  <a:pt x="1920" y="38404"/>
                </a:lnTo>
                <a:lnTo>
                  <a:pt x="960" y="35524"/>
                </a:lnTo>
                <a:lnTo>
                  <a:pt x="960" y="33604"/>
                </a:lnTo>
                <a:lnTo>
                  <a:pt x="0" y="34564"/>
                </a:lnTo>
                <a:lnTo>
                  <a:pt x="0" y="35524"/>
                </a:lnTo>
                <a:lnTo>
                  <a:pt x="960" y="36484"/>
                </a:lnTo>
                <a:close/>
              </a:path>
              <a:path w="156469" h="71033">
                <a:moveTo>
                  <a:pt x="1920" y="37444"/>
                </a:moveTo>
                <a:lnTo>
                  <a:pt x="1920" y="36484"/>
                </a:lnTo>
                <a:lnTo>
                  <a:pt x="1152" y="34948"/>
                </a:lnTo>
                <a:lnTo>
                  <a:pt x="960" y="34564"/>
                </a:lnTo>
                <a:lnTo>
                  <a:pt x="1152" y="34948"/>
                </a:lnTo>
                <a:lnTo>
                  <a:pt x="1920" y="32644"/>
                </a:lnTo>
                <a:lnTo>
                  <a:pt x="960" y="33604"/>
                </a:lnTo>
                <a:lnTo>
                  <a:pt x="960" y="35524"/>
                </a:lnTo>
                <a:lnTo>
                  <a:pt x="1920" y="38404"/>
                </a:lnTo>
                <a:lnTo>
                  <a:pt x="2880" y="38404"/>
                </a:lnTo>
                <a:lnTo>
                  <a:pt x="2880" y="39364"/>
                </a:lnTo>
                <a:lnTo>
                  <a:pt x="86395" y="39364"/>
                </a:lnTo>
                <a:lnTo>
                  <a:pt x="86395" y="70088"/>
                </a:lnTo>
                <a:lnTo>
                  <a:pt x="87355" y="69608"/>
                </a:lnTo>
                <a:lnTo>
                  <a:pt x="87355" y="39364"/>
                </a:lnTo>
                <a:lnTo>
                  <a:pt x="95036" y="39364"/>
                </a:lnTo>
                <a:lnTo>
                  <a:pt x="95036" y="38404"/>
                </a:lnTo>
                <a:lnTo>
                  <a:pt x="87355" y="38404"/>
                </a:lnTo>
                <a:lnTo>
                  <a:pt x="87355" y="32644"/>
                </a:lnTo>
                <a:lnTo>
                  <a:pt x="86395" y="32644"/>
                </a:lnTo>
                <a:lnTo>
                  <a:pt x="86395" y="38404"/>
                </a:lnTo>
                <a:lnTo>
                  <a:pt x="3840" y="38404"/>
                </a:lnTo>
                <a:lnTo>
                  <a:pt x="1920" y="3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7" name="object 717"/>
          <p:cNvSpPr/>
          <p:nvPr/>
        </p:nvSpPr>
        <p:spPr>
          <a:xfrm>
            <a:off x="1546753" y="6506733"/>
            <a:ext cx="41285" cy="81594"/>
          </a:xfrm>
          <a:custGeom>
            <a:avLst/>
            <a:gdLst/>
            <a:ahLst/>
            <a:cxnLst/>
            <a:rect l="l" t="t" r="r" b="b"/>
            <a:pathLst>
              <a:path w="41285" h="81594">
                <a:moveTo>
                  <a:pt x="10561" y="960"/>
                </a:moveTo>
                <a:lnTo>
                  <a:pt x="7680" y="960"/>
                </a:lnTo>
                <a:lnTo>
                  <a:pt x="6720" y="0"/>
                </a:lnTo>
                <a:lnTo>
                  <a:pt x="2880" y="0"/>
                </a:lnTo>
                <a:lnTo>
                  <a:pt x="2880" y="960"/>
                </a:lnTo>
                <a:lnTo>
                  <a:pt x="0" y="960"/>
                </a:lnTo>
                <a:lnTo>
                  <a:pt x="0" y="79674"/>
                </a:lnTo>
                <a:lnTo>
                  <a:pt x="960" y="80634"/>
                </a:lnTo>
                <a:lnTo>
                  <a:pt x="1920" y="80634"/>
                </a:lnTo>
                <a:lnTo>
                  <a:pt x="2880" y="81594"/>
                </a:lnTo>
                <a:lnTo>
                  <a:pt x="40325" y="81594"/>
                </a:lnTo>
                <a:lnTo>
                  <a:pt x="40325" y="80634"/>
                </a:lnTo>
                <a:lnTo>
                  <a:pt x="41285" y="80634"/>
                </a:lnTo>
                <a:lnTo>
                  <a:pt x="41285" y="72953"/>
                </a:lnTo>
                <a:lnTo>
                  <a:pt x="40325" y="72953"/>
                </a:lnTo>
                <a:lnTo>
                  <a:pt x="40325" y="71993"/>
                </a:lnTo>
                <a:lnTo>
                  <a:pt x="10561" y="71993"/>
                </a:lnTo>
                <a:lnTo>
                  <a:pt x="10561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8" name="object 718"/>
          <p:cNvSpPr/>
          <p:nvPr/>
        </p:nvSpPr>
        <p:spPr>
          <a:xfrm>
            <a:off x="1625467" y="6506733"/>
            <a:ext cx="18242" cy="78714"/>
          </a:xfrm>
          <a:custGeom>
            <a:avLst/>
            <a:gdLst/>
            <a:ahLst/>
            <a:cxnLst/>
            <a:rect l="l" t="t" r="r" b="b"/>
            <a:pathLst>
              <a:path w="18242" h="78714">
                <a:moveTo>
                  <a:pt x="960" y="66248"/>
                </a:moveTo>
                <a:lnTo>
                  <a:pt x="960" y="69113"/>
                </a:lnTo>
                <a:lnTo>
                  <a:pt x="1920" y="71033"/>
                </a:lnTo>
                <a:lnTo>
                  <a:pt x="2880" y="71993"/>
                </a:lnTo>
                <a:lnTo>
                  <a:pt x="3840" y="73929"/>
                </a:lnTo>
                <a:lnTo>
                  <a:pt x="5760" y="75834"/>
                </a:lnTo>
                <a:lnTo>
                  <a:pt x="7680" y="76794"/>
                </a:lnTo>
                <a:lnTo>
                  <a:pt x="8641" y="77769"/>
                </a:lnTo>
                <a:lnTo>
                  <a:pt x="10561" y="78714"/>
                </a:lnTo>
                <a:lnTo>
                  <a:pt x="10561" y="57591"/>
                </a:lnTo>
                <a:lnTo>
                  <a:pt x="11521" y="56647"/>
                </a:lnTo>
                <a:lnTo>
                  <a:pt x="11521" y="53766"/>
                </a:lnTo>
                <a:lnTo>
                  <a:pt x="12481" y="51846"/>
                </a:lnTo>
                <a:lnTo>
                  <a:pt x="13441" y="50871"/>
                </a:lnTo>
                <a:lnTo>
                  <a:pt x="14401" y="49926"/>
                </a:lnTo>
                <a:lnTo>
                  <a:pt x="15361" y="48005"/>
                </a:lnTo>
                <a:lnTo>
                  <a:pt x="16322" y="47030"/>
                </a:lnTo>
                <a:lnTo>
                  <a:pt x="18242" y="46085"/>
                </a:lnTo>
                <a:lnTo>
                  <a:pt x="18242" y="13441"/>
                </a:lnTo>
                <a:lnTo>
                  <a:pt x="17282" y="0"/>
                </a:lnTo>
                <a:lnTo>
                  <a:pt x="14401" y="960"/>
                </a:lnTo>
                <a:lnTo>
                  <a:pt x="12481" y="2880"/>
                </a:lnTo>
                <a:lnTo>
                  <a:pt x="10561" y="4800"/>
                </a:lnTo>
                <a:lnTo>
                  <a:pt x="9601" y="6720"/>
                </a:lnTo>
                <a:lnTo>
                  <a:pt x="8641" y="9601"/>
                </a:lnTo>
                <a:lnTo>
                  <a:pt x="7680" y="11521"/>
                </a:lnTo>
                <a:lnTo>
                  <a:pt x="7680" y="22082"/>
                </a:lnTo>
                <a:lnTo>
                  <a:pt x="8641" y="24002"/>
                </a:lnTo>
                <a:lnTo>
                  <a:pt x="9601" y="24963"/>
                </a:lnTo>
                <a:lnTo>
                  <a:pt x="10561" y="26883"/>
                </a:lnTo>
                <a:lnTo>
                  <a:pt x="11521" y="28803"/>
                </a:lnTo>
                <a:lnTo>
                  <a:pt x="12481" y="30723"/>
                </a:lnTo>
                <a:lnTo>
                  <a:pt x="13441" y="32644"/>
                </a:lnTo>
                <a:lnTo>
                  <a:pt x="15361" y="34564"/>
                </a:lnTo>
                <a:lnTo>
                  <a:pt x="16322" y="36484"/>
                </a:lnTo>
                <a:lnTo>
                  <a:pt x="13441" y="38404"/>
                </a:lnTo>
                <a:lnTo>
                  <a:pt x="10561" y="40325"/>
                </a:lnTo>
                <a:lnTo>
                  <a:pt x="8641" y="42245"/>
                </a:lnTo>
                <a:lnTo>
                  <a:pt x="6720" y="44165"/>
                </a:lnTo>
                <a:lnTo>
                  <a:pt x="4800" y="46085"/>
                </a:lnTo>
                <a:lnTo>
                  <a:pt x="3840" y="48005"/>
                </a:lnTo>
                <a:lnTo>
                  <a:pt x="1920" y="49926"/>
                </a:lnTo>
                <a:lnTo>
                  <a:pt x="960" y="51846"/>
                </a:lnTo>
                <a:lnTo>
                  <a:pt x="960" y="53766"/>
                </a:lnTo>
                <a:lnTo>
                  <a:pt x="0" y="55686"/>
                </a:lnTo>
                <a:lnTo>
                  <a:pt x="0" y="64312"/>
                </a:lnTo>
                <a:lnTo>
                  <a:pt x="960" y="662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9" name="object 719"/>
          <p:cNvSpPr/>
          <p:nvPr/>
        </p:nvSpPr>
        <p:spPr>
          <a:xfrm>
            <a:off x="1636029" y="6503852"/>
            <a:ext cx="64312" cy="85435"/>
          </a:xfrm>
          <a:custGeom>
            <a:avLst/>
            <a:gdLst/>
            <a:ahLst/>
            <a:cxnLst/>
            <a:rect l="l" t="t" r="r" b="b"/>
            <a:pathLst>
              <a:path w="64312" h="85435">
                <a:moveTo>
                  <a:pt x="45110" y="77754"/>
                </a:moveTo>
                <a:lnTo>
                  <a:pt x="47045" y="78714"/>
                </a:lnTo>
                <a:lnTo>
                  <a:pt x="48966" y="80650"/>
                </a:lnTo>
                <a:lnTo>
                  <a:pt x="49926" y="81594"/>
                </a:lnTo>
                <a:lnTo>
                  <a:pt x="51831" y="82555"/>
                </a:lnTo>
                <a:lnTo>
                  <a:pt x="52806" y="83515"/>
                </a:lnTo>
                <a:lnTo>
                  <a:pt x="54711" y="84475"/>
                </a:lnTo>
                <a:lnTo>
                  <a:pt x="56647" y="84475"/>
                </a:lnTo>
                <a:lnTo>
                  <a:pt x="57591" y="85435"/>
                </a:lnTo>
                <a:lnTo>
                  <a:pt x="62392" y="85435"/>
                </a:lnTo>
                <a:lnTo>
                  <a:pt x="62392" y="84475"/>
                </a:lnTo>
                <a:lnTo>
                  <a:pt x="63352" y="84475"/>
                </a:lnTo>
                <a:lnTo>
                  <a:pt x="64312" y="83515"/>
                </a:lnTo>
                <a:lnTo>
                  <a:pt x="64312" y="76809"/>
                </a:lnTo>
                <a:lnTo>
                  <a:pt x="61432" y="76809"/>
                </a:lnTo>
                <a:lnTo>
                  <a:pt x="60487" y="75834"/>
                </a:lnTo>
                <a:lnTo>
                  <a:pt x="59512" y="75834"/>
                </a:lnTo>
                <a:lnTo>
                  <a:pt x="58552" y="74874"/>
                </a:lnTo>
                <a:lnTo>
                  <a:pt x="57591" y="74874"/>
                </a:lnTo>
                <a:lnTo>
                  <a:pt x="56647" y="73914"/>
                </a:lnTo>
                <a:lnTo>
                  <a:pt x="54711" y="72969"/>
                </a:lnTo>
                <a:lnTo>
                  <a:pt x="53766" y="71993"/>
                </a:lnTo>
                <a:lnTo>
                  <a:pt x="52806" y="71033"/>
                </a:lnTo>
                <a:lnTo>
                  <a:pt x="50871" y="70088"/>
                </a:lnTo>
                <a:lnTo>
                  <a:pt x="48966" y="68153"/>
                </a:lnTo>
                <a:lnTo>
                  <a:pt x="49926" y="67193"/>
                </a:lnTo>
                <a:lnTo>
                  <a:pt x="50871" y="65288"/>
                </a:lnTo>
                <a:lnTo>
                  <a:pt x="52806" y="63367"/>
                </a:lnTo>
                <a:lnTo>
                  <a:pt x="53766" y="61432"/>
                </a:lnTo>
                <a:lnTo>
                  <a:pt x="54711" y="59527"/>
                </a:lnTo>
                <a:lnTo>
                  <a:pt x="54711" y="56647"/>
                </a:lnTo>
                <a:lnTo>
                  <a:pt x="55671" y="54726"/>
                </a:lnTo>
                <a:lnTo>
                  <a:pt x="55671" y="52806"/>
                </a:lnTo>
                <a:lnTo>
                  <a:pt x="56647" y="50886"/>
                </a:lnTo>
                <a:lnTo>
                  <a:pt x="56647" y="48006"/>
                </a:lnTo>
                <a:lnTo>
                  <a:pt x="57591" y="46085"/>
                </a:lnTo>
                <a:lnTo>
                  <a:pt x="57591" y="41285"/>
                </a:lnTo>
                <a:lnTo>
                  <a:pt x="56647" y="41285"/>
                </a:lnTo>
                <a:lnTo>
                  <a:pt x="56647" y="40325"/>
                </a:lnTo>
                <a:lnTo>
                  <a:pt x="55671" y="40325"/>
                </a:lnTo>
                <a:lnTo>
                  <a:pt x="54711" y="39364"/>
                </a:lnTo>
                <a:lnTo>
                  <a:pt x="49926" y="39364"/>
                </a:lnTo>
                <a:lnTo>
                  <a:pt x="48966" y="40325"/>
                </a:lnTo>
                <a:lnTo>
                  <a:pt x="47045" y="40325"/>
                </a:lnTo>
                <a:lnTo>
                  <a:pt x="47045" y="48966"/>
                </a:lnTo>
                <a:lnTo>
                  <a:pt x="46085" y="50886"/>
                </a:lnTo>
                <a:lnTo>
                  <a:pt x="46085" y="52806"/>
                </a:lnTo>
                <a:lnTo>
                  <a:pt x="45110" y="53751"/>
                </a:lnTo>
                <a:lnTo>
                  <a:pt x="45110" y="55686"/>
                </a:lnTo>
                <a:lnTo>
                  <a:pt x="44150" y="57591"/>
                </a:lnTo>
                <a:lnTo>
                  <a:pt x="44150" y="58567"/>
                </a:lnTo>
                <a:lnTo>
                  <a:pt x="43205" y="60472"/>
                </a:lnTo>
                <a:lnTo>
                  <a:pt x="42245" y="61432"/>
                </a:lnTo>
                <a:lnTo>
                  <a:pt x="41269" y="62407"/>
                </a:lnTo>
                <a:lnTo>
                  <a:pt x="39364" y="60472"/>
                </a:lnTo>
                <a:lnTo>
                  <a:pt x="37429" y="59527"/>
                </a:lnTo>
                <a:lnTo>
                  <a:pt x="35524" y="57591"/>
                </a:lnTo>
                <a:lnTo>
                  <a:pt x="34564" y="55686"/>
                </a:lnTo>
                <a:lnTo>
                  <a:pt x="32644" y="53751"/>
                </a:lnTo>
                <a:lnTo>
                  <a:pt x="30723" y="51846"/>
                </a:lnTo>
                <a:lnTo>
                  <a:pt x="28803" y="49911"/>
                </a:lnTo>
                <a:lnTo>
                  <a:pt x="26883" y="48006"/>
                </a:lnTo>
                <a:lnTo>
                  <a:pt x="24963" y="46085"/>
                </a:lnTo>
                <a:lnTo>
                  <a:pt x="24002" y="44165"/>
                </a:lnTo>
                <a:lnTo>
                  <a:pt x="22082" y="42245"/>
                </a:lnTo>
                <a:lnTo>
                  <a:pt x="20162" y="41285"/>
                </a:lnTo>
                <a:lnTo>
                  <a:pt x="24963" y="38404"/>
                </a:lnTo>
                <a:lnTo>
                  <a:pt x="27843" y="36484"/>
                </a:lnTo>
                <a:lnTo>
                  <a:pt x="30723" y="34564"/>
                </a:lnTo>
                <a:lnTo>
                  <a:pt x="33588" y="32644"/>
                </a:lnTo>
                <a:lnTo>
                  <a:pt x="35524" y="30723"/>
                </a:lnTo>
                <a:lnTo>
                  <a:pt x="37429" y="28803"/>
                </a:lnTo>
                <a:lnTo>
                  <a:pt x="39364" y="26883"/>
                </a:lnTo>
                <a:lnTo>
                  <a:pt x="40309" y="24963"/>
                </a:lnTo>
                <a:lnTo>
                  <a:pt x="41269" y="23042"/>
                </a:lnTo>
                <a:lnTo>
                  <a:pt x="42245" y="21122"/>
                </a:lnTo>
                <a:lnTo>
                  <a:pt x="42245" y="14401"/>
                </a:lnTo>
                <a:lnTo>
                  <a:pt x="41269" y="11521"/>
                </a:lnTo>
                <a:lnTo>
                  <a:pt x="41269" y="9601"/>
                </a:lnTo>
                <a:lnTo>
                  <a:pt x="40309" y="7680"/>
                </a:lnTo>
                <a:lnTo>
                  <a:pt x="38404" y="5760"/>
                </a:lnTo>
                <a:lnTo>
                  <a:pt x="36484" y="4800"/>
                </a:lnTo>
                <a:lnTo>
                  <a:pt x="35524" y="2880"/>
                </a:lnTo>
                <a:lnTo>
                  <a:pt x="32644" y="1920"/>
                </a:lnTo>
                <a:lnTo>
                  <a:pt x="29763" y="960"/>
                </a:lnTo>
                <a:lnTo>
                  <a:pt x="27843" y="0"/>
                </a:lnTo>
                <a:lnTo>
                  <a:pt x="16322" y="0"/>
                </a:lnTo>
                <a:lnTo>
                  <a:pt x="12481" y="960"/>
                </a:lnTo>
                <a:lnTo>
                  <a:pt x="9601" y="1920"/>
                </a:lnTo>
                <a:lnTo>
                  <a:pt x="6720" y="2880"/>
                </a:lnTo>
                <a:lnTo>
                  <a:pt x="7680" y="16322"/>
                </a:lnTo>
                <a:lnTo>
                  <a:pt x="8641" y="14401"/>
                </a:lnTo>
                <a:lnTo>
                  <a:pt x="8641" y="13441"/>
                </a:lnTo>
                <a:lnTo>
                  <a:pt x="9601" y="12481"/>
                </a:lnTo>
                <a:lnTo>
                  <a:pt x="10561" y="11521"/>
                </a:lnTo>
                <a:lnTo>
                  <a:pt x="11521" y="10561"/>
                </a:lnTo>
                <a:lnTo>
                  <a:pt x="12481" y="9601"/>
                </a:lnTo>
                <a:lnTo>
                  <a:pt x="14401" y="9601"/>
                </a:lnTo>
                <a:lnTo>
                  <a:pt x="15361" y="8641"/>
                </a:lnTo>
                <a:lnTo>
                  <a:pt x="24002" y="8641"/>
                </a:lnTo>
                <a:lnTo>
                  <a:pt x="24963" y="9601"/>
                </a:lnTo>
                <a:lnTo>
                  <a:pt x="26883" y="9601"/>
                </a:lnTo>
                <a:lnTo>
                  <a:pt x="27843" y="10561"/>
                </a:lnTo>
                <a:lnTo>
                  <a:pt x="28803" y="11521"/>
                </a:lnTo>
                <a:lnTo>
                  <a:pt x="29763" y="12481"/>
                </a:lnTo>
                <a:lnTo>
                  <a:pt x="30723" y="13441"/>
                </a:lnTo>
                <a:lnTo>
                  <a:pt x="30723" y="15361"/>
                </a:lnTo>
                <a:lnTo>
                  <a:pt x="31683" y="16322"/>
                </a:lnTo>
                <a:lnTo>
                  <a:pt x="31683" y="19202"/>
                </a:lnTo>
                <a:lnTo>
                  <a:pt x="30723" y="20162"/>
                </a:lnTo>
                <a:lnTo>
                  <a:pt x="30723" y="22082"/>
                </a:lnTo>
                <a:lnTo>
                  <a:pt x="29763" y="23042"/>
                </a:lnTo>
                <a:lnTo>
                  <a:pt x="28803" y="24003"/>
                </a:lnTo>
                <a:lnTo>
                  <a:pt x="27843" y="25923"/>
                </a:lnTo>
                <a:lnTo>
                  <a:pt x="26883" y="26883"/>
                </a:lnTo>
                <a:lnTo>
                  <a:pt x="24963" y="28803"/>
                </a:lnTo>
                <a:lnTo>
                  <a:pt x="23042" y="29763"/>
                </a:lnTo>
                <a:lnTo>
                  <a:pt x="21122" y="31683"/>
                </a:lnTo>
                <a:lnTo>
                  <a:pt x="18242" y="32644"/>
                </a:lnTo>
                <a:lnTo>
                  <a:pt x="15361" y="34564"/>
                </a:lnTo>
                <a:lnTo>
                  <a:pt x="13441" y="32644"/>
                </a:lnTo>
                <a:lnTo>
                  <a:pt x="12481" y="30723"/>
                </a:lnTo>
                <a:lnTo>
                  <a:pt x="11521" y="29763"/>
                </a:lnTo>
                <a:lnTo>
                  <a:pt x="10561" y="27843"/>
                </a:lnTo>
                <a:lnTo>
                  <a:pt x="10561" y="26883"/>
                </a:lnTo>
                <a:lnTo>
                  <a:pt x="9601" y="25923"/>
                </a:lnTo>
                <a:lnTo>
                  <a:pt x="8641" y="24003"/>
                </a:lnTo>
                <a:lnTo>
                  <a:pt x="8641" y="23042"/>
                </a:lnTo>
                <a:lnTo>
                  <a:pt x="7680" y="22082"/>
                </a:lnTo>
                <a:lnTo>
                  <a:pt x="7680" y="48966"/>
                </a:lnTo>
                <a:lnTo>
                  <a:pt x="9601" y="47045"/>
                </a:lnTo>
                <a:lnTo>
                  <a:pt x="11521" y="46085"/>
                </a:lnTo>
                <a:lnTo>
                  <a:pt x="12481" y="48006"/>
                </a:lnTo>
                <a:lnTo>
                  <a:pt x="14401" y="49911"/>
                </a:lnTo>
                <a:lnTo>
                  <a:pt x="16322" y="51846"/>
                </a:lnTo>
                <a:lnTo>
                  <a:pt x="18242" y="53751"/>
                </a:lnTo>
                <a:lnTo>
                  <a:pt x="20162" y="55686"/>
                </a:lnTo>
                <a:lnTo>
                  <a:pt x="22082" y="57591"/>
                </a:lnTo>
                <a:lnTo>
                  <a:pt x="24002" y="59527"/>
                </a:lnTo>
                <a:lnTo>
                  <a:pt x="25923" y="62407"/>
                </a:lnTo>
                <a:lnTo>
                  <a:pt x="28803" y="64312"/>
                </a:lnTo>
                <a:lnTo>
                  <a:pt x="30723" y="66248"/>
                </a:lnTo>
                <a:lnTo>
                  <a:pt x="32644" y="68153"/>
                </a:lnTo>
                <a:lnTo>
                  <a:pt x="34564" y="70088"/>
                </a:lnTo>
                <a:lnTo>
                  <a:pt x="33588" y="71033"/>
                </a:lnTo>
                <a:lnTo>
                  <a:pt x="32644" y="71993"/>
                </a:lnTo>
                <a:lnTo>
                  <a:pt x="30723" y="72969"/>
                </a:lnTo>
                <a:lnTo>
                  <a:pt x="29763" y="72969"/>
                </a:lnTo>
                <a:lnTo>
                  <a:pt x="28803" y="73914"/>
                </a:lnTo>
                <a:lnTo>
                  <a:pt x="26883" y="74874"/>
                </a:lnTo>
                <a:lnTo>
                  <a:pt x="24963" y="74874"/>
                </a:lnTo>
                <a:lnTo>
                  <a:pt x="24002" y="75834"/>
                </a:lnTo>
                <a:lnTo>
                  <a:pt x="22082" y="75834"/>
                </a:lnTo>
                <a:lnTo>
                  <a:pt x="21122" y="76809"/>
                </a:lnTo>
                <a:lnTo>
                  <a:pt x="14401" y="76809"/>
                </a:lnTo>
                <a:lnTo>
                  <a:pt x="12481" y="75834"/>
                </a:lnTo>
                <a:lnTo>
                  <a:pt x="9601" y="75834"/>
                </a:lnTo>
                <a:lnTo>
                  <a:pt x="7680" y="74874"/>
                </a:lnTo>
                <a:lnTo>
                  <a:pt x="5760" y="73914"/>
                </a:lnTo>
                <a:lnTo>
                  <a:pt x="4800" y="72969"/>
                </a:lnTo>
                <a:lnTo>
                  <a:pt x="2880" y="71033"/>
                </a:lnTo>
                <a:lnTo>
                  <a:pt x="1920" y="69128"/>
                </a:lnTo>
                <a:lnTo>
                  <a:pt x="960" y="68153"/>
                </a:lnTo>
                <a:lnTo>
                  <a:pt x="960" y="66248"/>
                </a:lnTo>
                <a:lnTo>
                  <a:pt x="0" y="64312"/>
                </a:lnTo>
                <a:lnTo>
                  <a:pt x="0" y="81594"/>
                </a:lnTo>
                <a:lnTo>
                  <a:pt x="1920" y="82555"/>
                </a:lnTo>
                <a:lnTo>
                  <a:pt x="3840" y="83515"/>
                </a:lnTo>
                <a:lnTo>
                  <a:pt x="5760" y="84475"/>
                </a:lnTo>
                <a:lnTo>
                  <a:pt x="8641" y="84475"/>
                </a:lnTo>
                <a:lnTo>
                  <a:pt x="10561" y="85435"/>
                </a:lnTo>
                <a:lnTo>
                  <a:pt x="21122" y="85435"/>
                </a:lnTo>
                <a:lnTo>
                  <a:pt x="24002" y="84475"/>
                </a:lnTo>
                <a:lnTo>
                  <a:pt x="25923" y="84475"/>
                </a:lnTo>
                <a:lnTo>
                  <a:pt x="28803" y="83515"/>
                </a:lnTo>
                <a:lnTo>
                  <a:pt x="30723" y="82555"/>
                </a:lnTo>
                <a:lnTo>
                  <a:pt x="32644" y="81594"/>
                </a:lnTo>
                <a:lnTo>
                  <a:pt x="34564" y="80650"/>
                </a:lnTo>
                <a:lnTo>
                  <a:pt x="36484" y="79674"/>
                </a:lnTo>
                <a:lnTo>
                  <a:pt x="38404" y="78714"/>
                </a:lnTo>
                <a:lnTo>
                  <a:pt x="40309" y="76809"/>
                </a:lnTo>
                <a:lnTo>
                  <a:pt x="42245" y="75834"/>
                </a:lnTo>
                <a:lnTo>
                  <a:pt x="45110" y="777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0" name="object 720"/>
          <p:cNvSpPr/>
          <p:nvPr/>
        </p:nvSpPr>
        <p:spPr>
          <a:xfrm>
            <a:off x="1746427" y="6506733"/>
            <a:ext cx="57591" cy="81594"/>
          </a:xfrm>
          <a:custGeom>
            <a:avLst/>
            <a:gdLst/>
            <a:ahLst/>
            <a:cxnLst/>
            <a:rect l="l" t="t" r="r" b="b"/>
            <a:pathLst>
              <a:path w="57591" h="81594">
                <a:moveTo>
                  <a:pt x="57591" y="960"/>
                </a:moveTo>
                <a:lnTo>
                  <a:pt x="54711" y="960"/>
                </a:lnTo>
                <a:lnTo>
                  <a:pt x="54711" y="0"/>
                </a:lnTo>
                <a:lnTo>
                  <a:pt x="50871" y="0"/>
                </a:lnTo>
                <a:lnTo>
                  <a:pt x="49910" y="960"/>
                </a:lnTo>
                <a:lnTo>
                  <a:pt x="48006" y="960"/>
                </a:lnTo>
                <a:lnTo>
                  <a:pt x="47030" y="1920"/>
                </a:lnTo>
                <a:lnTo>
                  <a:pt x="47030" y="34564"/>
                </a:lnTo>
                <a:lnTo>
                  <a:pt x="10561" y="34564"/>
                </a:lnTo>
                <a:lnTo>
                  <a:pt x="10561" y="1920"/>
                </a:lnTo>
                <a:lnTo>
                  <a:pt x="9601" y="960"/>
                </a:lnTo>
                <a:lnTo>
                  <a:pt x="7680" y="960"/>
                </a:lnTo>
                <a:lnTo>
                  <a:pt x="6720" y="0"/>
                </a:lnTo>
                <a:lnTo>
                  <a:pt x="2880" y="0"/>
                </a:lnTo>
                <a:lnTo>
                  <a:pt x="2880" y="960"/>
                </a:lnTo>
                <a:lnTo>
                  <a:pt x="0" y="960"/>
                </a:lnTo>
                <a:lnTo>
                  <a:pt x="0" y="80634"/>
                </a:lnTo>
                <a:lnTo>
                  <a:pt x="960" y="81594"/>
                </a:lnTo>
                <a:lnTo>
                  <a:pt x="9601" y="81594"/>
                </a:lnTo>
                <a:lnTo>
                  <a:pt x="9601" y="80634"/>
                </a:lnTo>
                <a:lnTo>
                  <a:pt x="10561" y="80634"/>
                </a:lnTo>
                <a:lnTo>
                  <a:pt x="10561" y="44165"/>
                </a:lnTo>
                <a:lnTo>
                  <a:pt x="47030" y="44165"/>
                </a:lnTo>
                <a:lnTo>
                  <a:pt x="47030" y="80634"/>
                </a:lnTo>
                <a:lnTo>
                  <a:pt x="48006" y="80634"/>
                </a:lnTo>
                <a:lnTo>
                  <a:pt x="48006" y="81594"/>
                </a:lnTo>
                <a:lnTo>
                  <a:pt x="56631" y="81594"/>
                </a:lnTo>
                <a:lnTo>
                  <a:pt x="57591" y="80634"/>
                </a:lnTo>
                <a:lnTo>
                  <a:pt x="57591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1" name="object 721"/>
          <p:cNvSpPr/>
          <p:nvPr/>
        </p:nvSpPr>
        <p:spPr>
          <a:xfrm>
            <a:off x="1409474" y="6392494"/>
            <a:ext cx="526066" cy="325835"/>
          </a:xfrm>
          <a:custGeom>
            <a:avLst/>
            <a:gdLst/>
            <a:ahLst/>
            <a:cxnLst/>
            <a:rect l="l" t="t" r="r" b="b"/>
            <a:pathLst>
              <a:path w="526066" h="325835">
                <a:moveTo>
                  <a:pt x="303349" y="324474"/>
                </a:moveTo>
                <a:lnTo>
                  <a:pt x="316495" y="323141"/>
                </a:lnTo>
                <a:lnTo>
                  <a:pt x="330216" y="321155"/>
                </a:lnTo>
                <a:lnTo>
                  <a:pt x="344380" y="318509"/>
                </a:lnTo>
                <a:lnTo>
                  <a:pt x="358858" y="315197"/>
                </a:lnTo>
                <a:lnTo>
                  <a:pt x="373516" y="311215"/>
                </a:lnTo>
                <a:lnTo>
                  <a:pt x="388225" y="306556"/>
                </a:lnTo>
                <a:lnTo>
                  <a:pt x="402854" y="301215"/>
                </a:lnTo>
                <a:lnTo>
                  <a:pt x="417271" y="295185"/>
                </a:lnTo>
                <a:lnTo>
                  <a:pt x="431345" y="288462"/>
                </a:lnTo>
                <a:lnTo>
                  <a:pt x="444945" y="281038"/>
                </a:lnTo>
                <a:lnTo>
                  <a:pt x="457941" y="272909"/>
                </a:lnTo>
                <a:lnTo>
                  <a:pt x="470201" y="264069"/>
                </a:lnTo>
                <a:lnTo>
                  <a:pt x="481594" y="254512"/>
                </a:lnTo>
                <a:lnTo>
                  <a:pt x="491989" y="244231"/>
                </a:lnTo>
                <a:lnTo>
                  <a:pt x="501256" y="233222"/>
                </a:lnTo>
                <a:lnTo>
                  <a:pt x="509262" y="221479"/>
                </a:lnTo>
                <a:lnTo>
                  <a:pt x="515877" y="208995"/>
                </a:lnTo>
                <a:lnTo>
                  <a:pt x="520970" y="195765"/>
                </a:lnTo>
                <a:lnTo>
                  <a:pt x="524410" y="181784"/>
                </a:lnTo>
                <a:lnTo>
                  <a:pt x="526066" y="167045"/>
                </a:lnTo>
                <a:lnTo>
                  <a:pt x="526066" y="154564"/>
                </a:lnTo>
                <a:lnTo>
                  <a:pt x="521217" y="132056"/>
                </a:lnTo>
                <a:lnTo>
                  <a:pt x="515681" y="118096"/>
                </a:lnTo>
                <a:lnTo>
                  <a:pt x="508624" y="104989"/>
                </a:lnTo>
                <a:lnTo>
                  <a:pt x="500169" y="92724"/>
                </a:lnTo>
                <a:lnTo>
                  <a:pt x="490442" y="81288"/>
                </a:lnTo>
                <a:lnTo>
                  <a:pt x="479566" y="70670"/>
                </a:lnTo>
                <a:lnTo>
                  <a:pt x="467666" y="60856"/>
                </a:lnTo>
                <a:lnTo>
                  <a:pt x="454868" y="51835"/>
                </a:lnTo>
                <a:lnTo>
                  <a:pt x="441294" y="43594"/>
                </a:lnTo>
                <a:lnTo>
                  <a:pt x="427071" y="36122"/>
                </a:lnTo>
                <a:lnTo>
                  <a:pt x="412322" y="29406"/>
                </a:lnTo>
                <a:lnTo>
                  <a:pt x="397172" y="23433"/>
                </a:lnTo>
                <a:lnTo>
                  <a:pt x="381745" y="18192"/>
                </a:lnTo>
                <a:lnTo>
                  <a:pt x="366167" y="13670"/>
                </a:lnTo>
                <a:lnTo>
                  <a:pt x="350561" y="9855"/>
                </a:lnTo>
                <a:lnTo>
                  <a:pt x="335053" y="6736"/>
                </a:lnTo>
                <a:lnTo>
                  <a:pt x="319766" y="4298"/>
                </a:lnTo>
                <a:lnTo>
                  <a:pt x="304825" y="2531"/>
                </a:lnTo>
                <a:lnTo>
                  <a:pt x="290355" y="1423"/>
                </a:lnTo>
                <a:lnTo>
                  <a:pt x="276481" y="960"/>
                </a:lnTo>
                <a:lnTo>
                  <a:pt x="263039" y="0"/>
                </a:lnTo>
                <a:lnTo>
                  <a:pt x="249597" y="960"/>
                </a:lnTo>
                <a:lnTo>
                  <a:pt x="235723" y="1423"/>
                </a:lnTo>
                <a:lnTo>
                  <a:pt x="221253" y="2531"/>
                </a:lnTo>
                <a:lnTo>
                  <a:pt x="206314" y="4298"/>
                </a:lnTo>
                <a:lnTo>
                  <a:pt x="191031" y="6736"/>
                </a:lnTo>
                <a:lnTo>
                  <a:pt x="175529" y="9855"/>
                </a:lnTo>
                <a:lnTo>
                  <a:pt x="159934" y="13670"/>
                </a:lnTo>
                <a:lnTo>
                  <a:pt x="144370" y="18192"/>
                </a:lnTo>
                <a:lnTo>
                  <a:pt x="128963" y="23433"/>
                </a:lnTo>
                <a:lnTo>
                  <a:pt x="113838" y="29406"/>
                </a:lnTo>
                <a:lnTo>
                  <a:pt x="99120" y="36122"/>
                </a:lnTo>
                <a:lnTo>
                  <a:pt x="84936" y="43594"/>
                </a:lnTo>
                <a:lnTo>
                  <a:pt x="71409" y="51835"/>
                </a:lnTo>
                <a:lnTo>
                  <a:pt x="58666" y="60856"/>
                </a:lnTo>
                <a:lnTo>
                  <a:pt x="46832" y="70670"/>
                </a:lnTo>
                <a:lnTo>
                  <a:pt x="36031" y="81288"/>
                </a:lnTo>
                <a:lnTo>
                  <a:pt x="26389" y="92724"/>
                </a:lnTo>
                <a:lnTo>
                  <a:pt x="18032" y="104989"/>
                </a:lnTo>
                <a:lnTo>
                  <a:pt x="11085" y="118096"/>
                </a:lnTo>
                <a:lnTo>
                  <a:pt x="5673" y="132056"/>
                </a:lnTo>
                <a:lnTo>
                  <a:pt x="1921" y="146883"/>
                </a:lnTo>
                <a:lnTo>
                  <a:pt x="963" y="154564"/>
                </a:lnTo>
                <a:lnTo>
                  <a:pt x="0" y="159364"/>
                </a:lnTo>
                <a:lnTo>
                  <a:pt x="0" y="168005"/>
                </a:lnTo>
                <a:lnTo>
                  <a:pt x="963" y="171830"/>
                </a:lnTo>
                <a:lnTo>
                  <a:pt x="1921" y="180487"/>
                </a:lnTo>
                <a:lnTo>
                  <a:pt x="3838" y="188168"/>
                </a:lnTo>
                <a:lnTo>
                  <a:pt x="9167" y="203360"/>
                </a:lnTo>
                <a:lnTo>
                  <a:pt x="6720" y="178551"/>
                </a:lnTo>
                <a:lnTo>
                  <a:pt x="6720" y="154564"/>
                </a:lnTo>
                <a:lnTo>
                  <a:pt x="11370" y="132894"/>
                </a:lnTo>
                <a:lnTo>
                  <a:pt x="16877" y="118852"/>
                </a:lnTo>
                <a:lnTo>
                  <a:pt x="24055" y="105705"/>
                </a:lnTo>
                <a:lnTo>
                  <a:pt x="32762" y="93438"/>
                </a:lnTo>
                <a:lnTo>
                  <a:pt x="42854" y="82038"/>
                </a:lnTo>
                <a:lnTo>
                  <a:pt x="54188" y="71492"/>
                </a:lnTo>
                <a:lnTo>
                  <a:pt x="66622" y="61784"/>
                </a:lnTo>
                <a:lnTo>
                  <a:pt x="80010" y="52903"/>
                </a:lnTo>
                <a:lnTo>
                  <a:pt x="94211" y="44833"/>
                </a:lnTo>
                <a:lnTo>
                  <a:pt x="109080" y="37562"/>
                </a:lnTo>
                <a:lnTo>
                  <a:pt x="124475" y="31076"/>
                </a:lnTo>
                <a:lnTo>
                  <a:pt x="140253" y="25361"/>
                </a:lnTo>
                <a:lnTo>
                  <a:pt x="156269" y="20403"/>
                </a:lnTo>
                <a:lnTo>
                  <a:pt x="172381" y="16190"/>
                </a:lnTo>
                <a:lnTo>
                  <a:pt x="188446" y="12706"/>
                </a:lnTo>
                <a:lnTo>
                  <a:pt x="204319" y="9939"/>
                </a:lnTo>
                <a:lnTo>
                  <a:pt x="219859" y="7874"/>
                </a:lnTo>
                <a:lnTo>
                  <a:pt x="234920" y="6499"/>
                </a:lnTo>
                <a:lnTo>
                  <a:pt x="249362" y="5799"/>
                </a:lnTo>
                <a:lnTo>
                  <a:pt x="263039" y="5760"/>
                </a:lnTo>
                <a:lnTo>
                  <a:pt x="276481" y="6720"/>
                </a:lnTo>
                <a:lnTo>
                  <a:pt x="289907" y="6720"/>
                </a:lnTo>
                <a:lnTo>
                  <a:pt x="302947" y="7485"/>
                </a:lnTo>
                <a:lnTo>
                  <a:pt x="316630" y="8917"/>
                </a:lnTo>
                <a:lnTo>
                  <a:pt x="330823" y="11024"/>
                </a:lnTo>
                <a:lnTo>
                  <a:pt x="345391" y="13810"/>
                </a:lnTo>
                <a:lnTo>
                  <a:pt x="360201" y="17281"/>
                </a:lnTo>
                <a:lnTo>
                  <a:pt x="375119" y="21444"/>
                </a:lnTo>
                <a:lnTo>
                  <a:pt x="390010" y="26304"/>
                </a:lnTo>
                <a:lnTo>
                  <a:pt x="404742" y="31867"/>
                </a:lnTo>
                <a:lnTo>
                  <a:pt x="419180" y="38138"/>
                </a:lnTo>
                <a:lnTo>
                  <a:pt x="433190" y="45123"/>
                </a:lnTo>
                <a:lnTo>
                  <a:pt x="446638" y="52829"/>
                </a:lnTo>
                <a:lnTo>
                  <a:pt x="459391" y="61260"/>
                </a:lnTo>
                <a:lnTo>
                  <a:pt x="471314" y="70422"/>
                </a:lnTo>
                <a:lnTo>
                  <a:pt x="482274" y="80322"/>
                </a:lnTo>
                <a:lnTo>
                  <a:pt x="492137" y="90964"/>
                </a:lnTo>
                <a:lnTo>
                  <a:pt x="500768" y="102356"/>
                </a:lnTo>
                <a:lnTo>
                  <a:pt x="508035" y="114502"/>
                </a:lnTo>
                <a:lnTo>
                  <a:pt x="513802" y="127408"/>
                </a:lnTo>
                <a:lnTo>
                  <a:pt x="517937" y="141080"/>
                </a:lnTo>
                <a:lnTo>
                  <a:pt x="520305" y="155524"/>
                </a:lnTo>
                <a:lnTo>
                  <a:pt x="520305" y="170886"/>
                </a:lnTo>
                <a:lnTo>
                  <a:pt x="517937" y="185327"/>
                </a:lnTo>
                <a:lnTo>
                  <a:pt x="513802" y="198997"/>
                </a:lnTo>
                <a:lnTo>
                  <a:pt x="508035" y="211902"/>
                </a:lnTo>
                <a:lnTo>
                  <a:pt x="500768" y="224046"/>
                </a:lnTo>
                <a:lnTo>
                  <a:pt x="492137" y="235436"/>
                </a:lnTo>
                <a:lnTo>
                  <a:pt x="482274" y="246078"/>
                </a:lnTo>
                <a:lnTo>
                  <a:pt x="471314" y="255976"/>
                </a:lnTo>
                <a:lnTo>
                  <a:pt x="459391" y="265138"/>
                </a:lnTo>
                <a:lnTo>
                  <a:pt x="446638" y="273568"/>
                </a:lnTo>
                <a:lnTo>
                  <a:pt x="433190" y="281273"/>
                </a:lnTo>
                <a:lnTo>
                  <a:pt x="419180" y="288258"/>
                </a:lnTo>
                <a:lnTo>
                  <a:pt x="404742" y="294528"/>
                </a:lnTo>
                <a:lnTo>
                  <a:pt x="390010" y="300091"/>
                </a:lnTo>
                <a:lnTo>
                  <a:pt x="375119" y="304950"/>
                </a:lnTo>
                <a:lnTo>
                  <a:pt x="360201" y="309113"/>
                </a:lnTo>
                <a:lnTo>
                  <a:pt x="345391" y="312584"/>
                </a:lnTo>
                <a:lnTo>
                  <a:pt x="330823" y="315371"/>
                </a:lnTo>
                <a:lnTo>
                  <a:pt x="316630" y="317477"/>
                </a:lnTo>
                <a:lnTo>
                  <a:pt x="302947" y="318909"/>
                </a:lnTo>
                <a:lnTo>
                  <a:pt x="289907" y="319674"/>
                </a:lnTo>
                <a:lnTo>
                  <a:pt x="276481" y="319674"/>
                </a:lnTo>
                <a:lnTo>
                  <a:pt x="263039" y="320634"/>
                </a:lnTo>
                <a:lnTo>
                  <a:pt x="249430" y="320487"/>
                </a:lnTo>
                <a:lnTo>
                  <a:pt x="235181" y="319748"/>
                </a:lnTo>
                <a:lnTo>
                  <a:pt x="220413" y="318399"/>
                </a:lnTo>
                <a:lnTo>
                  <a:pt x="205249" y="316425"/>
                </a:lnTo>
                <a:lnTo>
                  <a:pt x="189811" y="313808"/>
                </a:lnTo>
                <a:lnTo>
                  <a:pt x="174222" y="310533"/>
                </a:lnTo>
                <a:lnTo>
                  <a:pt x="158604" y="306582"/>
                </a:lnTo>
                <a:lnTo>
                  <a:pt x="143080" y="301939"/>
                </a:lnTo>
                <a:lnTo>
                  <a:pt x="127772" y="296588"/>
                </a:lnTo>
                <a:lnTo>
                  <a:pt x="112802" y="290512"/>
                </a:lnTo>
                <a:lnTo>
                  <a:pt x="98292" y="283694"/>
                </a:lnTo>
                <a:lnTo>
                  <a:pt x="84366" y="276118"/>
                </a:lnTo>
                <a:lnTo>
                  <a:pt x="71146" y="267768"/>
                </a:lnTo>
                <a:lnTo>
                  <a:pt x="58754" y="258626"/>
                </a:lnTo>
                <a:lnTo>
                  <a:pt x="71155" y="274403"/>
                </a:lnTo>
                <a:lnTo>
                  <a:pt x="85294" y="283065"/>
                </a:lnTo>
                <a:lnTo>
                  <a:pt x="100178" y="290870"/>
                </a:lnTo>
                <a:lnTo>
                  <a:pt x="115680" y="297835"/>
                </a:lnTo>
                <a:lnTo>
                  <a:pt x="131672" y="303979"/>
                </a:lnTo>
                <a:lnTo>
                  <a:pt x="148025" y="309322"/>
                </a:lnTo>
                <a:lnTo>
                  <a:pt x="164612" y="313881"/>
                </a:lnTo>
                <a:lnTo>
                  <a:pt x="181303" y="317676"/>
                </a:lnTo>
                <a:lnTo>
                  <a:pt x="197972" y="320724"/>
                </a:lnTo>
                <a:lnTo>
                  <a:pt x="214489" y="323046"/>
                </a:lnTo>
                <a:lnTo>
                  <a:pt x="230726" y="324659"/>
                </a:lnTo>
                <a:lnTo>
                  <a:pt x="246556" y="325582"/>
                </a:lnTo>
                <a:lnTo>
                  <a:pt x="261850" y="325835"/>
                </a:lnTo>
                <a:lnTo>
                  <a:pt x="276481" y="325434"/>
                </a:lnTo>
                <a:lnTo>
                  <a:pt x="289907" y="325434"/>
                </a:lnTo>
                <a:lnTo>
                  <a:pt x="303349" y="3244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2" name="object 722"/>
          <p:cNvSpPr/>
          <p:nvPr/>
        </p:nvSpPr>
        <p:spPr>
          <a:xfrm>
            <a:off x="1416195" y="6571046"/>
            <a:ext cx="64435" cy="95851"/>
          </a:xfrm>
          <a:custGeom>
            <a:avLst/>
            <a:gdLst/>
            <a:ahLst/>
            <a:cxnLst/>
            <a:rect l="l" t="t" r="r" b="b"/>
            <a:pathLst>
              <a:path w="64435" h="95851">
                <a:moveTo>
                  <a:pt x="64435" y="95851"/>
                </a:moveTo>
                <a:lnTo>
                  <a:pt x="52033" y="80074"/>
                </a:lnTo>
                <a:lnTo>
                  <a:pt x="40591" y="70124"/>
                </a:lnTo>
                <a:lnTo>
                  <a:pt x="30222" y="59351"/>
                </a:lnTo>
                <a:lnTo>
                  <a:pt x="21048" y="47736"/>
                </a:lnTo>
                <a:lnTo>
                  <a:pt x="13191" y="35263"/>
                </a:lnTo>
                <a:lnTo>
                  <a:pt x="6775" y="21917"/>
                </a:lnTo>
                <a:lnTo>
                  <a:pt x="1921" y="7680"/>
                </a:lnTo>
                <a:lnTo>
                  <a:pt x="0" y="0"/>
                </a:lnTo>
                <a:lnTo>
                  <a:pt x="2446" y="24809"/>
                </a:lnTo>
                <a:lnTo>
                  <a:pt x="9417" y="39012"/>
                </a:lnTo>
                <a:lnTo>
                  <a:pt x="17903" y="52246"/>
                </a:lnTo>
                <a:lnTo>
                  <a:pt x="27776" y="64528"/>
                </a:lnTo>
                <a:lnTo>
                  <a:pt x="38908" y="75877"/>
                </a:lnTo>
                <a:lnTo>
                  <a:pt x="51170" y="86311"/>
                </a:lnTo>
                <a:lnTo>
                  <a:pt x="64435" y="958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3" name="object 723"/>
          <p:cNvSpPr/>
          <p:nvPr/>
        </p:nvSpPr>
        <p:spPr>
          <a:xfrm>
            <a:off x="1546753" y="6506733"/>
            <a:ext cx="41285" cy="81594"/>
          </a:xfrm>
          <a:custGeom>
            <a:avLst/>
            <a:gdLst/>
            <a:ahLst/>
            <a:cxnLst/>
            <a:rect l="l" t="t" r="r" b="b"/>
            <a:pathLst>
              <a:path w="41285" h="81594">
                <a:moveTo>
                  <a:pt x="10561" y="960"/>
                </a:moveTo>
                <a:lnTo>
                  <a:pt x="7680" y="960"/>
                </a:lnTo>
                <a:lnTo>
                  <a:pt x="6720" y="0"/>
                </a:lnTo>
                <a:lnTo>
                  <a:pt x="2880" y="0"/>
                </a:lnTo>
                <a:lnTo>
                  <a:pt x="2880" y="960"/>
                </a:lnTo>
                <a:lnTo>
                  <a:pt x="0" y="960"/>
                </a:lnTo>
                <a:lnTo>
                  <a:pt x="0" y="79674"/>
                </a:lnTo>
                <a:lnTo>
                  <a:pt x="960" y="80634"/>
                </a:lnTo>
                <a:lnTo>
                  <a:pt x="1920" y="80634"/>
                </a:lnTo>
                <a:lnTo>
                  <a:pt x="2880" y="81594"/>
                </a:lnTo>
                <a:lnTo>
                  <a:pt x="40325" y="81594"/>
                </a:lnTo>
                <a:lnTo>
                  <a:pt x="40325" y="80634"/>
                </a:lnTo>
                <a:lnTo>
                  <a:pt x="41285" y="80634"/>
                </a:lnTo>
                <a:lnTo>
                  <a:pt x="41285" y="72953"/>
                </a:lnTo>
                <a:lnTo>
                  <a:pt x="40325" y="72953"/>
                </a:lnTo>
                <a:lnTo>
                  <a:pt x="40325" y="71993"/>
                </a:lnTo>
                <a:lnTo>
                  <a:pt x="10561" y="71993"/>
                </a:lnTo>
                <a:lnTo>
                  <a:pt x="10561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4" name="object 724"/>
          <p:cNvSpPr/>
          <p:nvPr/>
        </p:nvSpPr>
        <p:spPr>
          <a:xfrm>
            <a:off x="1625467" y="6506733"/>
            <a:ext cx="18242" cy="78714"/>
          </a:xfrm>
          <a:custGeom>
            <a:avLst/>
            <a:gdLst/>
            <a:ahLst/>
            <a:cxnLst/>
            <a:rect l="l" t="t" r="r" b="b"/>
            <a:pathLst>
              <a:path w="18242" h="78714">
                <a:moveTo>
                  <a:pt x="960" y="66248"/>
                </a:moveTo>
                <a:lnTo>
                  <a:pt x="960" y="69113"/>
                </a:lnTo>
                <a:lnTo>
                  <a:pt x="1920" y="71033"/>
                </a:lnTo>
                <a:lnTo>
                  <a:pt x="2880" y="71993"/>
                </a:lnTo>
                <a:lnTo>
                  <a:pt x="3840" y="73929"/>
                </a:lnTo>
                <a:lnTo>
                  <a:pt x="5760" y="75834"/>
                </a:lnTo>
                <a:lnTo>
                  <a:pt x="7680" y="76794"/>
                </a:lnTo>
                <a:lnTo>
                  <a:pt x="8641" y="77769"/>
                </a:lnTo>
                <a:lnTo>
                  <a:pt x="10561" y="78714"/>
                </a:lnTo>
                <a:lnTo>
                  <a:pt x="10561" y="57591"/>
                </a:lnTo>
                <a:lnTo>
                  <a:pt x="11521" y="56647"/>
                </a:lnTo>
                <a:lnTo>
                  <a:pt x="11521" y="53766"/>
                </a:lnTo>
                <a:lnTo>
                  <a:pt x="12481" y="51846"/>
                </a:lnTo>
                <a:lnTo>
                  <a:pt x="13441" y="50871"/>
                </a:lnTo>
                <a:lnTo>
                  <a:pt x="14401" y="49926"/>
                </a:lnTo>
                <a:lnTo>
                  <a:pt x="15361" y="48005"/>
                </a:lnTo>
                <a:lnTo>
                  <a:pt x="16322" y="47030"/>
                </a:lnTo>
                <a:lnTo>
                  <a:pt x="18242" y="46085"/>
                </a:lnTo>
                <a:lnTo>
                  <a:pt x="18242" y="13441"/>
                </a:lnTo>
                <a:lnTo>
                  <a:pt x="17282" y="0"/>
                </a:lnTo>
                <a:lnTo>
                  <a:pt x="14401" y="960"/>
                </a:lnTo>
                <a:lnTo>
                  <a:pt x="12481" y="2880"/>
                </a:lnTo>
                <a:lnTo>
                  <a:pt x="10561" y="4800"/>
                </a:lnTo>
                <a:lnTo>
                  <a:pt x="9601" y="6720"/>
                </a:lnTo>
                <a:lnTo>
                  <a:pt x="8641" y="9601"/>
                </a:lnTo>
                <a:lnTo>
                  <a:pt x="7680" y="11521"/>
                </a:lnTo>
                <a:lnTo>
                  <a:pt x="7680" y="22082"/>
                </a:lnTo>
                <a:lnTo>
                  <a:pt x="8641" y="24002"/>
                </a:lnTo>
                <a:lnTo>
                  <a:pt x="9601" y="24963"/>
                </a:lnTo>
                <a:lnTo>
                  <a:pt x="10561" y="26883"/>
                </a:lnTo>
                <a:lnTo>
                  <a:pt x="11521" y="28803"/>
                </a:lnTo>
                <a:lnTo>
                  <a:pt x="12481" y="30723"/>
                </a:lnTo>
                <a:lnTo>
                  <a:pt x="13441" y="32644"/>
                </a:lnTo>
                <a:lnTo>
                  <a:pt x="15361" y="34564"/>
                </a:lnTo>
                <a:lnTo>
                  <a:pt x="16322" y="36484"/>
                </a:lnTo>
                <a:lnTo>
                  <a:pt x="13441" y="38404"/>
                </a:lnTo>
                <a:lnTo>
                  <a:pt x="10561" y="40325"/>
                </a:lnTo>
                <a:lnTo>
                  <a:pt x="8641" y="42245"/>
                </a:lnTo>
                <a:lnTo>
                  <a:pt x="6720" y="44165"/>
                </a:lnTo>
                <a:lnTo>
                  <a:pt x="4800" y="46085"/>
                </a:lnTo>
                <a:lnTo>
                  <a:pt x="3840" y="48005"/>
                </a:lnTo>
                <a:lnTo>
                  <a:pt x="1920" y="49926"/>
                </a:lnTo>
                <a:lnTo>
                  <a:pt x="960" y="51846"/>
                </a:lnTo>
                <a:lnTo>
                  <a:pt x="960" y="53766"/>
                </a:lnTo>
                <a:lnTo>
                  <a:pt x="0" y="55686"/>
                </a:lnTo>
                <a:lnTo>
                  <a:pt x="0" y="64312"/>
                </a:lnTo>
                <a:lnTo>
                  <a:pt x="960" y="662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5" name="object 725"/>
          <p:cNvSpPr/>
          <p:nvPr/>
        </p:nvSpPr>
        <p:spPr>
          <a:xfrm>
            <a:off x="1636029" y="6503852"/>
            <a:ext cx="64312" cy="85435"/>
          </a:xfrm>
          <a:custGeom>
            <a:avLst/>
            <a:gdLst/>
            <a:ahLst/>
            <a:cxnLst/>
            <a:rect l="l" t="t" r="r" b="b"/>
            <a:pathLst>
              <a:path w="64312" h="85435">
                <a:moveTo>
                  <a:pt x="45110" y="77754"/>
                </a:moveTo>
                <a:lnTo>
                  <a:pt x="47045" y="78714"/>
                </a:lnTo>
                <a:lnTo>
                  <a:pt x="48966" y="80650"/>
                </a:lnTo>
                <a:lnTo>
                  <a:pt x="49926" y="81594"/>
                </a:lnTo>
                <a:lnTo>
                  <a:pt x="51831" y="82555"/>
                </a:lnTo>
                <a:lnTo>
                  <a:pt x="52806" y="83515"/>
                </a:lnTo>
                <a:lnTo>
                  <a:pt x="54711" y="84475"/>
                </a:lnTo>
                <a:lnTo>
                  <a:pt x="56647" y="84475"/>
                </a:lnTo>
                <a:lnTo>
                  <a:pt x="57591" y="85435"/>
                </a:lnTo>
                <a:lnTo>
                  <a:pt x="62392" y="85435"/>
                </a:lnTo>
                <a:lnTo>
                  <a:pt x="62392" y="84475"/>
                </a:lnTo>
                <a:lnTo>
                  <a:pt x="63352" y="84475"/>
                </a:lnTo>
                <a:lnTo>
                  <a:pt x="64312" y="83515"/>
                </a:lnTo>
                <a:lnTo>
                  <a:pt x="64312" y="76809"/>
                </a:lnTo>
                <a:lnTo>
                  <a:pt x="61432" y="76809"/>
                </a:lnTo>
                <a:lnTo>
                  <a:pt x="60487" y="75834"/>
                </a:lnTo>
                <a:lnTo>
                  <a:pt x="59512" y="75834"/>
                </a:lnTo>
                <a:lnTo>
                  <a:pt x="58552" y="74874"/>
                </a:lnTo>
                <a:lnTo>
                  <a:pt x="57591" y="74874"/>
                </a:lnTo>
                <a:lnTo>
                  <a:pt x="56647" y="73914"/>
                </a:lnTo>
                <a:lnTo>
                  <a:pt x="54711" y="72969"/>
                </a:lnTo>
                <a:lnTo>
                  <a:pt x="53766" y="71993"/>
                </a:lnTo>
                <a:lnTo>
                  <a:pt x="52806" y="71033"/>
                </a:lnTo>
                <a:lnTo>
                  <a:pt x="50871" y="70088"/>
                </a:lnTo>
                <a:lnTo>
                  <a:pt x="48966" y="68153"/>
                </a:lnTo>
                <a:lnTo>
                  <a:pt x="49926" y="67193"/>
                </a:lnTo>
                <a:lnTo>
                  <a:pt x="50871" y="65288"/>
                </a:lnTo>
                <a:lnTo>
                  <a:pt x="52806" y="63367"/>
                </a:lnTo>
                <a:lnTo>
                  <a:pt x="53766" y="61432"/>
                </a:lnTo>
                <a:lnTo>
                  <a:pt x="54711" y="59527"/>
                </a:lnTo>
                <a:lnTo>
                  <a:pt x="54711" y="56647"/>
                </a:lnTo>
                <a:lnTo>
                  <a:pt x="55671" y="54726"/>
                </a:lnTo>
                <a:lnTo>
                  <a:pt x="55671" y="52806"/>
                </a:lnTo>
                <a:lnTo>
                  <a:pt x="56647" y="50886"/>
                </a:lnTo>
                <a:lnTo>
                  <a:pt x="56647" y="48006"/>
                </a:lnTo>
                <a:lnTo>
                  <a:pt x="57591" y="46085"/>
                </a:lnTo>
                <a:lnTo>
                  <a:pt x="57591" y="41285"/>
                </a:lnTo>
                <a:lnTo>
                  <a:pt x="56647" y="41285"/>
                </a:lnTo>
                <a:lnTo>
                  <a:pt x="56647" y="40325"/>
                </a:lnTo>
                <a:lnTo>
                  <a:pt x="55671" y="40325"/>
                </a:lnTo>
                <a:lnTo>
                  <a:pt x="54711" y="39364"/>
                </a:lnTo>
                <a:lnTo>
                  <a:pt x="49926" y="39364"/>
                </a:lnTo>
                <a:lnTo>
                  <a:pt x="48966" y="40325"/>
                </a:lnTo>
                <a:lnTo>
                  <a:pt x="47045" y="40325"/>
                </a:lnTo>
                <a:lnTo>
                  <a:pt x="47045" y="48966"/>
                </a:lnTo>
                <a:lnTo>
                  <a:pt x="46085" y="50886"/>
                </a:lnTo>
                <a:lnTo>
                  <a:pt x="46085" y="52806"/>
                </a:lnTo>
                <a:lnTo>
                  <a:pt x="45110" y="53751"/>
                </a:lnTo>
                <a:lnTo>
                  <a:pt x="45110" y="55686"/>
                </a:lnTo>
                <a:lnTo>
                  <a:pt x="44150" y="57591"/>
                </a:lnTo>
                <a:lnTo>
                  <a:pt x="44150" y="58567"/>
                </a:lnTo>
                <a:lnTo>
                  <a:pt x="43205" y="60472"/>
                </a:lnTo>
                <a:lnTo>
                  <a:pt x="42245" y="61432"/>
                </a:lnTo>
                <a:lnTo>
                  <a:pt x="41269" y="62407"/>
                </a:lnTo>
                <a:lnTo>
                  <a:pt x="39364" y="60472"/>
                </a:lnTo>
                <a:lnTo>
                  <a:pt x="37429" y="59527"/>
                </a:lnTo>
                <a:lnTo>
                  <a:pt x="35524" y="57591"/>
                </a:lnTo>
                <a:lnTo>
                  <a:pt x="34564" y="55686"/>
                </a:lnTo>
                <a:lnTo>
                  <a:pt x="32644" y="53751"/>
                </a:lnTo>
                <a:lnTo>
                  <a:pt x="30723" y="51846"/>
                </a:lnTo>
                <a:lnTo>
                  <a:pt x="28803" y="49911"/>
                </a:lnTo>
                <a:lnTo>
                  <a:pt x="26883" y="48006"/>
                </a:lnTo>
                <a:lnTo>
                  <a:pt x="24963" y="46085"/>
                </a:lnTo>
                <a:lnTo>
                  <a:pt x="24002" y="44165"/>
                </a:lnTo>
                <a:lnTo>
                  <a:pt x="22082" y="42245"/>
                </a:lnTo>
                <a:lnTo>
                  <a:pt x="20162" y="41285"/>
                </a:lnTo>
                <a:lnTo>
                  <a:pt x="24963" y="38404"/>
                </a:lnTo>
                <a:lnTo>
                  <a:pt x="27843" y="36484"/>
                </a:lnTo>
                <a:lnTo>
                  <a:pt x="30723" y="34564"/>
                </a:lnTo>
                <a:lnTo>
                  <a:pt x="33588" y="32644"/>
                </a:lnTo>
                <a:lnTo>
                  <a:pt x="35524" y="30723"/>
                </a:lnTo>
                <a:lnTo>
                  <a:pt x="37429" y="28803"/>
                </a:lnTo>
                <a:lnTo>
                  <a:pt x="39364" y="26883"/>
                </a:lnTo>
                <a:lnTo>
                  <a:pt x="40309" y="24963"/>
                </a:lnTo>
                <a:lnTo>
                  <a:pt x="41269" y="23042"/>
                </a:lnTo>
                <a:lnTo>
                  <a:pt x="42245" y="21122"/>
                </a:lnTo>
                <a:lnTo>
                  <a:pt x="42245" y="14401"/>
                </a:lnTo>
                <a:lnTo>
                  <a:pt x="41269" y="11521"/>
                </a:lnTo>
                <a:lnTo>
                  <a:pt x="41269" y="9601"/>
                </a:lnTo>
                <a:lnTo>
                  <a:pt x="40309" y="7680"/>
                </a:lnTo>
                <a:lnTo>
                  <a:pt x="38404" y="5760"/>
                </a:lnTo>
                <a:lnTo>
                  <a:pt x="36484" y="4800"/>
                </a:lnTo>
                <a:lnTo>
                  <a:pt x="35524" y="2880"/>
                </a:lnTo>
                <a:lnTo>
                  <a:pt x="32644" y="1920"/>
                </a:lnTo>
                <a:lnTo>
                  <a:pt x="29763" y="960"/>
                </a:lnTo>
                <a:lnTo>
                  <a:pt x="27843" y="0"/>
                </a:lnTo>
                <a:lnTo>
                  <a:pt x="16322" y="0"/>
                </a:lnTo>
                <a:lnTo>
                  <a:pt x="12481" y="960"/>
                </a:lnTo>
                <a:lnTo>
                  <a:pt x="9601" y="1920"/>
                </a:lnTo>
                <a:lnTo>
                  <a:pt x="6720" y="2880"/>
                </a:lnTo>
                <a:lnTo>
                  <a:pt x="7680" y="16322"/>
                </a:lnTo>
                <a:lnTo>
                  <a:pt x="8641" y="14401"/>
                </a:lnTo>
                <a:lnTo>
                  <a:pt x="8641" y="13441"/>
                </a:lnTo>
                <a:lnTo>
                  <a:pt x="9601" y="12481"/>
                </a:lnTo>
                <a:lnTo>
                  <a:pt x="10561" y="11521"/>
                </a:lnTo>
                <a:lnTo>
                  <a:pt x="11521" y="10561"/>
                </a:lnTo>
                <a:lnTo>
                  <a:pt x="12481" y="9601"/>
                </a:lnTo>
                <a:lnTo>
                  <a:pt x="14401" y="9601"/>
                </a:lnTo>
                <a:lnTo>
                  <a:pt x="15361" y="8641"/>
                </a:lnTo>
                <a:lnTo>
                  <a:pt x="24002" y="8641"/>
                </a:lnTo>
                <a:lnTo>
                  <a:pt x="24963" y="9601"/>
                </a:lnTo>
                <a:lnTo>
                  <a:pt x="26883" y="9601"/>
                </a:lnTo>
                <a:lnTo>
                  <a:pt x="27843" y="10561"/>
                </a:lnTo>
                <a:lnTo>
                  <a:pt x="28803" y="11521"/>
                </a:lnTo>
                <a:lnTo>
                  <a:pt x="29763" y="12481"/>
                </a:lnTo>
                <a:lnTo>
                  <a:pt x="30723" y="13441"/>
                </a:lnTo>
                <a:lnTo>
                  <a:pt x="30723" y="15361"/>
                </a:lnTo>
                <a:lnTo>
                  <a:pt x="31683" y="16322"/>
                </a:lnTo>
                <a:lnTo>
                  <a:pt x="31683" y="19202"/>
                </a:lnTo>
                <a:lnTo>
                  <a:pt x="30723" y="20162"/>
                </a:lnTo>
                <a:lnTo>
                  <a:pt x="30723" y="22082"/>
                </a:lnTo>
                <a:lnTo>
                  <a:pt x="29763" y="23042"/>
                </a:lnTo>
                <a:lnTo>
                  <a:pt x="28803" y="24003"/>
                </a:lnTo>
                <a:lnTo>
                  <a:pt x="27843" y="25923"/>
                </a:lnTo>
                <a:lnTo>
                  <a:pt x="26883" y="26883"/>
                </a:lnTo>
                <a:lnTo>
                  <a:pt x="24963" y="28803"/>
                </a:lnTo>
                <a:lnTo>
                  <a:pt x="23042" y="29763"/>
                </a:lnTo>
                <a:lnTo>
                  <a:pt x="21122" y="31683"/>
                </a:lnTo>
                <a:lnTo>
                  <a:pt x="18242" y="32644"/>
                </a:lnTo>
                <a:lnTo>
                  <a:pt x="15361" y="34564"/>
                </a:lnTo>
                <a:lnTo>
                  <a:pt x="13441" y="32644"/>
                </a:lnTo>
                <a:lnTo>
                  <a:pt x="12481" y="30723"/>
                </a:lnTo>
                <a:lnTo>
                  <a:pt x="11521" y="29763"/>
                </a:lnTo>
                <a:lnTo>
                  <a:pt x="10561" y="27843"/>
                </a:lnTo>
                <a:lnTo>
                  <a:pt x="10561" y="26883"/>
                </a:lnTo>
                <a:lnTo>
                  <a:pt x="9601" y="25923"/>
                </a:lnTo>
                <a:lnTo>
                  <a:pt x="8641" y="24003"/>
                </a:lnTo>
                <a:lnTo>
                  <a:pt x="8641" y="23042"/>
                </a:lnTo>
                <a:lnTo>
                  <a:pt x="7680" y="22082"/>
                </a:lnTo>
                <a:lnTo>
                  <a:pt x="7680" y="48966"/>
                </a:lnTo>
                <a:lnTo>
                  <a:pt x="9601" y="47045"/>
                </a:lnTo>
                <a:lnTo>
                  <a:pt x="11521" y="46085"/>
                </a:lnTo>
                <a:lnTo>
                  <a:pt x="12481" y="48006"/>
                </a:lnTo>
                <a:lnTo>
                  <a:pt x="14401" y="49911"/>
                </a:lnTo>
                <a:lnTo>
                  <a:pt x="16322" y="51846"/>
                </a:lnTo>
                <a:lnTo>
                  <a:pt x="18242" y="53751"/>
                </a:lnTo>
                <a:lnTo>
                  <a:pt x="20162" y="55686"/>
                </a:lnTo>
                <a:lnTo>
                  <a:pt x="22082" y="57591"/>
                </a:lnTo>
                <a:lnTo>
                  <a:pt x="24002" y="59527"/>
                </a:lnTo>
                <a:lnTo>
                  <a:pt x="25923" y="62407"/>
                </a:lnTo>
                <a:lnTo>
                  <a:pt x="28803" y="64312"/>
                </a:lnTo>
                <a:lnTo>
                  <a:pt x="30723" y="66248"/>
                </a:lnTo>
                <a:lnTo>
                  <a:pt x="32644" y="68153"/>
                </a:lnTo>
                <a:lnTo>
                  <a:pt x="34564" y="70088"/>
                </a:lnTo>
                <a:lnTo>
                  <a:pt x="33588" y="71033"/>
                </a:lnTo>
                <a:lnTo>
                  <a:pt x="32644" y="71993"/>
                </a:lnTo>
                <a:lnTo>
                  <a:pt x="30723" y="72969"/>
                </a:lnTo>
                <a:lnTo>
                  <a:pt x="29763" y="72969"/>
                </a:lnTo>
                <a:lnTo>
                  <a:pt x="28803" y="73914"/>
                </a:lnTo>
                <a:lnTo>
                  <a:pt x="26883" y="74874"/>
                </a:lnTo>
                <a:lnTo>
                  <a:pt x="24963" y="74874"/>
                </a:lnTo>
                <a:lnTo>
                  <a:pt x="24002" y="75834"/>
                </a:lnTo>
                <a:lnTo>
                  <a:pt x="22082" y="75834"/>
                </a:lnTo>
                <a:lnTo>
                  <a:pt x="21122" y="76809"/>
                </a:lnTo>
                <a:lnTo>
                  <a:pt x="14401" y="76809"/>
                </a:lnTo>
                <a:lnTo>
                  <a:pt x="12481" y="75834"/>
                </a:lnTo>
                <a:lnTo>
                  <a:pt x="9601" y="75834"/>
                </a:lnTo>
                <a:lnTo>
                  <a:pt x="7680" y="74874"/>
                </a:lnTo>
                <a:lnTo>
                  <a:pt x="5760" y="73914"/>
                </a:lnTo>
                <a:lnTo>
                  <a:pt x="4800" y="72969"/>
                </a:lnTo>
                <a:lnTo>
                  <a:pt x="2880" y="71033"/>
                </a:lnTo>
                <a:lnTo>
                  <a:pt x="1920" y="69128"/>
                </a:lnTo>
                <a:lnTo>
                  <a:pt x="960" y="68153"/>
                </a:lnTo>
                <a:lnTo>
                  <a:pt x="960" y="66248"/>
                </a:lnTo>
                <a:lnTo>
                  <a:pt x="0" y="64312"/>
                </a:lnTo>
                <a:lnTo>
                  <a:pt x="0" y="81594"/>
                </a:lnTo>
                <a:lnTo>
                  <a:pt x="1920" y="82555"/>
                </a:lnTo>
                <a:lnTo>
                  <a:pt x="3840" y="83515"/>
                </a:lnTo>
                <a:lnTo>
                  <a:pt x="5760" y="84475"/>
                </a:lnTo>
                <a:lnTo>
                  <a:pt x="8641" y="84475"/>
                </a:lnTo>
                <a:lnTo>
                  <a:pt x="10561" y="85435"/>
                </a:lnTo>
                <a:lnTo>
                  <a:pt x="21122" y="85435"/>
                </a:lnTo>
                <a:lnTo>
                  <a:pt x="24002" y="84475"/>
                </a:lnTo>
                <a:lnTo>
                  <a:pt x="25923" y="84475"/>
                </a:lnTo>
                <a:lnTo>
                  <a:pt x="28803" y="83515"/>
                </a:lnTo>
                <a:lnTo>
                  <a:pt x="30723" y="82555"/>
                </a:lnTo>
                <a:lnTo>
                  <a:pt x="32644" y="81594"/>
                </a:lnTo>
                <a:lnTo>
                  <a:pt x="34564" y="80650"/>
                </a:lnTo>
                <a:lnTo>
                  <a:pt x="36484" y="79674"/>
                </a:lnTo>
                <a:lnTo>
                  <a:pt x="38404" y="78714"/>
                </a:lnTo>
                <a:lnTo>
                  <a:pt x="40309" y="76809"/>
                </a:lnTo>
                <a:lnTo>
                  <a:pt x="42245" y="75834"/>
                </a:lnTo>
                <a:lnTo>
                  <a:pt x="45110" y="777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6" name="object 726"/>
          <p:cNvSpPr/>
          <p:nvPr/>
        </p:nvSpPr>
        <p:spPr>
          <a:xfrm>
            <a:off x="1746427" y="6506733"/>
            <a:ext cx="57591" cy="81594"/>
          </a:xfrm>
          <a:custGeom>
            <a:avLst/>
            <a:gdLst/>
            <a:ahLst/>
            <a:cxnLst/>
            <a:rect l="l" t="t" r="r" b="b"/>
            <a:pathLst>
              <a:path w="57591" h="81594">
                <a:moveTo>
                  <a:pt x="57591" y="960"/>
                </a:moveTo>
                <a:lnTo>
                  <a:pt x="54711" y="960"/>
                </a:lnTo>
                <a:lnTo>
                  <a:pt x="54711" y="0"/>
                </a:lnTo>
                <a:lnTo>
                  <a:pt x="50871" y="0"/>
                </a:lnTo>
                <a:lnTo>
                  <a:pt x="49910" y="960"/>
                </a:lnTo>
                <a:lnTo>
                  <a:pt x="48006" y="960"/>
                </a:lnTo>
                <a:lnTo>
                  <a:pt x="47030" y="1920"/>
                </a:lnTo>
                <a:lnTo>
                  <a:pt x="47030" y="34564"/>
                </a:lnTo>
                <a:lnTo>
                  <a:pt x="10561" y="34564"/>
                </a:lnTo>
                <a:lnTo>
                  <a:pt x="10561" y="1920"/>
                </a:lnTo>
                <a:lnTo>
                  <a:pt x="9601" y="960"/>
                </a:lnTo>
                <a:lnTo>
                  <a:pt x="7680" y="960"/>
                </a:lnTo>
                <a:lnTo>
                  <a:pt x="6720" y="0"/>
                </a:lnTo>
                <a:lnTo>
                  <a:pt x="2880" y="0"/>
                </a:lnTo>
                <a:lnTo>
                  <a:pt x="2880" y="960"/>
                </a:lnTo>
                <a:lnTo>
                  <a:pt x="0" y="960"/>
                </a:lnTo>
                <a:lnTo>
                  <a:pt x="0" y="80634"/>
                </a:lnTo>
                <a:lnTo>
                  <a:pt x="960" y="81594"/>
                </a:lnTo>
                <a:lnTo>
                  <a:pt x="9601" y="81594"/>
                </a:lnTo>
                <a:lnTo>
                  <a:pt x="9601" y="80634"/>
                </a:lnTo>
                <a:lnTo>
                  <a:pt x="10561" y="80634"/>
                </a:lnTo>
                <a:lnTo>
                  <a:pt x="10561" y="44165"/>
                </a:lnTo>
                <a:lnTo>
                  <a:pt x="47030" y="44165"/>
                </a:lnTo>
                <a:lnTo>
                  <a:pt x="47030" y="80634"/>
                </a:lnTo>
                <a:lnTo>
                  <a:pt x="48006" y="80634"/>
                </a:lnTo>
                <a:lnTo>
                  <a:pt x="48006" y="81594"/>
                </a:lnTo>
                <a:lnTo>
                  <a:pt x="56631" y="81594"/>
                </a:lnTo>
                <a:lnTo>
                  <a:pt x="57591" y="80634"/>
                </a:lnTo>
                <a:lnTo>
                  <a:pt x="57591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7" name="object 727"/>
          <p:cNvSpPr/>
          <p:nvPr/>
        </p:nvSpPr>
        <p:spPr>
          <a:xfrm>
            <a:off x="1409474" y="6392494"/>
            <a:ext cx="526066" cy="325835"/>
          </a:xfrm>
          <a:custGeom>
            <a:avLst/>
            <a:gdLst/>
            <a:ahLst/>
            <a:cxnLst/>
            <a:rect l="l" t="t" r="r" b="b"/>
            <a:pathLst>
              <a:path w="526066" h="325835">
                <a:moveTo>
                  <a:pt x="303349" y="324474"/>
                </a:moveTo>
                <a:lnTo>
                  <a:pt x="316495" y="323141"/>
                </a:lnTo>
                <a:lnTo>
                  <a:pt x="330216" y="321155"/>
                </a:lnTo>
                <a:lnTo>
                  <a:pt x="344380" y="318509"/>
                </a:lnTo>
                <a:lnTo>
                  <a:pt x="358858" y="315197"/>
                </a:lnTo>
                <a:lnTo>
                  <a:pt x="373516" y="311215"/>
                </a:lnTo>
                <a:lnTo>
                  <a:pt x="388225" y="306556"/>
                </a:lnTo>
                <a:lnTo>
                  <a:pt x="402854" y="301215"/>
                </a:lnTo>
                <a:lnTo>
                  <a:pt x="417271" y="295185"/>
                </a:lnTo>
                <a:lnTo>
                  <a:pt x="431345" y="288462"/>
                </a:lnTo>
                <a:lnTo>
                  <a:pt x="444945" y="281038"/>
                </a:lnTo>
                <a:lnTo>
                  <a:pt x="457941" y="272909"/>
                </a:lnTo>
                <a:lnTo>
                  <a:pt x="470201" y="264069"/>
                </a:lnTo>
                <a:lnTo>
                  <a:pt x="481594" y="254512"/>
                </a:lnTo>
                <a:lnTo>
                  <a:pt x="491989" y="244231"/>
                </a:lnTo>
                <a:lnTo>
                  <a:pt x="501256" y="233222"/>
                </a:lnTo>
                <a:lnTo>
                  <a:pt x="509262" y="221479"/>
                </a:lnTo>
                <a:lnTo>
                  <a:pt x="515877" y="208995"/>
                </a:lnTo>
                <a:lnTo>
                  <a:pt x="520970" y="195765"/>
                </a:lnTo>
                <a:lnTo>
                  <a:pt x="524410" y="181784"/>
                </a:lnTo>
                <a:lnTo>
                  <a:pt x="526066" y="167045"/>
                </a:lnTo>
                <a:lnTo>
                  <a:pt x="526066" y="154564"/>
                </a:lnTo>
                <a:lnTo>
                  <a:pt x="521217" y="132056"/>
                </a:lnTo>
                <a:lnTo>
                  <a:pt x="515681" y="118096"/>
                </a:lnTo>
                <a:lnTo>
                  <a:pt x="508624" y="104989"/>
                </a:lnTo>
                <a:lnTo>
                  <a:pt x="500169" y="92724"/>
                </a:lnTo>
                <a:lnTo>
                  <a:pt x="490442" y="81288"/>
                </a:lnTo>
                <a:lnTo>
                  <a:pt x="479566" y="70670"/>
                </a:lnTo>
                <a:lnTo>
                  <a:pt x="467666" y="60856"/>
                </a:lnTo>
                <a:lnTo>
                  <a:pt x="454868" y="51835"/>
                </a:lnTo>
                <a:lnTo>
                  <a:pt x="441294" y="43594"/>
                </a:lnTo>
                <a:lnTo>
                  <a:pt x="427071" y="36122"/>
                </a:lnTo>
                <a:lnTo>
                  <a:pt x="412322" y="29406"/>
                </a:lnTo>
                <a:lnTo>
                  <a:pt x="397172" y="23433"/>
                </a:lnTo>
                <a:lnTo>
                  <a:pt x="381745" y="18192"/>
                </a:lnTo>
                <a:lnTo>
                  <a:pt x="366167" y="13670"/>
                </a:lnTo>
                <a:lnTo>
                  <a:pt x="350561" y="9855"/>
                </a:lnTo>
                <a:lnTo>
                  <a:pt x="335053" y="6736"/>
                </a:lnTo>
                <a:lnTo>
                  <a:pt x="319766" y="4298"/>
                </a:lnTo>
                <a:lnTo>
                  <a:pt x="304825" y="2531"/>
                </a:lnTo>
                <a:lnTo>
                  <a:pt x="290355" y="1423"/>
                </a:lnTo>
                <a:lnTo>
                  <a:pt x="276481" y="960"/>
                </a:lnTo>
                <a:lnTo>
                  <a:pt x="263039" y="0"/>
                </a:lnTo>
                <a:lnTo>
                  <a:pt x="249597" y="960"/>
                </a:lnTo>
                <a:lnTo>
                  <a:pt x="235723" y="1423"/>
                </a:lnTo>
                <a:lnTo>
                  <a:pt x="221253" y="2531"/>
                </a:lnTo>
                <a:lnTo>
                  <a:pt x="206314" y="4298"/>
                </a:lnTo>
                <a:lnTo>
                  <a:pt x="191031" y="6736"/>
                </a:lnTo>
                <a:lnTo>
                  <a:pt x="175529" y="9855"/>
                </a:lnTo>
                <a:lnTo>
                  <a:pt x="159934" y="13670"/>
                </a:lnTo>
                <a:lnTo>
                  <a:pt x="144370" y="18192"/>
                </a:lnTo>
                <a:lnTo>
                  <a:pt x="128963" y="23433"/>
                </a:lnTo>
                <a:lnTo>
                  <a:pt x="113838" y="29406"/>
                </a:lnTo>
                <a:lnTo>
                  <a:pt x="99120" y="36122"/>
                </a:lnTo>
                <a:lnTo>
                  <a:pt x="84936" y="43594"/>
                </a:lnTo>
                <a:lnTo>
                  <a:pt x="71409" y="51835"/>
                </a:lnTo>
                <a:lnTo>
                  <a:pt x="58666" y="60856"/>
                </a:lnTo>
                <a:lnTo>
                  <a:pt x="46832" y="70670"/>
                </a:lnTo>
                <a:lnTo>
                  <a:pt x="36031" y="81288"/>
                </a:lnTo>
                <a:lnTo>
                  <a:pt x="26389" y="92724"/>
                </a:lnTo>
                <a:lnTo>
                  <a:pt x="18032" y="104989"/>
                </a:lnTo>
                <a:lnTo>
                  <a:pt x="11085" y="118096"/>
                </a:lnTo>
                <a:lnTo>
                  <a:pt x="5673" y="132056"/>
                </a:lnTo>
                <a:lnTo>
                  <a:pt x="1921" y="146883"/>
                </a:lnTo>
                <a:lnTo>
                  <a:pt x="963" y="154564"/>
                </a:lnTo>
                <a:lnTo>
                  <a:pt x="0" y="159364"/>
                </a:lnTo>
                <a:lnTo>
                  <a:pt x="0" y="168005"/>
                </a:lnTo>
                <a:lnTo>
                  <a:pt x="963" y="171830"/>
                </a:lnTo>
                <a:lnTo>
                  <a:pt x="1921" y="180487"/>
                </a:lnTo>
                <a:lnTo>
                  <a:pt x="3838" y="188168"/>
                </a:lnTo>
                <a:lnTo>
                  <a:pt x="9167" y="203360"/>
                </a:lnTo>
                <a:lnTo>
                  <a:pt x="6720" y="178551"/>
                </a:lnTo>
                <a:lnTo>
                  <a:pt x="6720" y="154564"/>
                </a:lnTo>
                <a:lnTo>
                  <a:pt x="11370" y="132894"/>
                </a:lnTo>
                <a:lnTo>
                  <a:pt x="16877" y="118852"/>
                </a:lnTo>
                <a:lnTo>
                  <a:pt x="24055" y="105705"/>
                </a:lnTo>
                <a:lnTo>
                  <a:pt x="32762" y="93438"/>
                </a:lnTo>
                <a:lnTo>
                  <a:pt x="42854" y="82038"/>
                </a:lnTo>
                <a:lnTo>
                  <a:pt x="54188" y="71492"/>
                </a:lnTo>
                <a:lnTo>
                  <a:pt x="66622" y="61784"/>
                </a:lnTo>
                <a:lnTo>
                  <a:pt x="80010" y="52903"/>
                </a:lnTo>
                <a:lnTo>
                  <a:pt x="94211" y="44833"/>
                </a:lnTo>
                <a:lnTo>
                  <a:pt x="109080" y="37562"/>
                </a:lnTo>
                <a:lnTo>
                  <a:pt x="124475" y="31076"/>
                </a:lnTo>
                <a:lnTo>
                  <a:pt x="140253" y="25361"/>
                </a:lnTo>
                <a:lnTo>
                  <a:pt x="156269" y="20403"/>
                </a:lnTo>
                <a:lnTo>
                  <a:pt x="172381" y="16190"/>
                </a:lnTo>
                <a:lnTo>
                  <a:pt x="188446" y="12706"/>
                </a:lnTo>
                <a:lnTo>
                  <a:pt x="204319" y="9939"/>
                </a:lnTo>
                <a:lnTo>
                  <a:pt x="219859" y="7874"/>
                </a:lnTo>
                <a:lnTo>
                  <a:pt x="234920" y="6499"/>
                </a:lnTo>
                <a:lnTo>
                  <a:pt x="249362" y="5799"/>
                </a:lnTo>
                <a:lnTo>
                  <a:pt x="263039" y="5760"/>
                </a:lnTo>
                <a:lnTo>
                  <a:pt x="276481" y="6720"/>
                </a:lnTo>
                <a:lnTo>
                  <a:pt x="289907" y="6720"/>
                </a:lnTo>
                <a:lnTo>
                  <a:pt x="302947" y="7485"/>
                </a:lnTo>
                <a:lnTo>
                  <a:pt x="316630" y="8917"/>
                </a:lnTo>
                <a:lnTo>
                  <a:pt x="330823" y="11024"/>
                </a:lnTo>
                <a:lnTo>
                  <a:pt x="345391" y="13810"/>
                </a:lnTo>
                <a:lnTo>
                  <a:pt x="360201" y="17281"/>
                </a:lnTo>
                <a:lnTo>
                  <a:pt x="375119" y="21444"/>
                </a:lnTo>
                <a:lnTo>
                  <a:pt x="390010" y="26304"/>
                </a:lnTo>
                <a:lnTo>
                  <a:pt x="404742" y="31867"/>
                </a:lnTo>
                <a:lnTo>
                  <a:pt x="419180" y="38138"/>
                </a:lnTo>
                <a:lnTo>
                  <a:pt x="433190" y="45123"/>
                </a:lnTo>
                <a:lnTo>
                  <a:pt x="446638" y="52829"/>
                </a:lnTo>
                <a:lnTo>
                  <a:pt x="459391" y="61260"/>
                </a:lnTo>
                <a:lnTo>
                  <a:pt x="471314" y="70422"/>
                </a:lnTo>
                <a:lnTo>
                  <a:pt x="482274" y="80322"/>
                </a:lnTo>
                <a:lnTo>
                  <a:pt x="492137" y="90964"/>
                </a:lnTo>
                <a:lnTo>
                  <a:pt x="500768" y="102356"/>
                </a:lnTo>
                <a:lnTo>
                  <a:pt x="508035" y="114502"/>
                </a:lnTo>
                <a:lnTo>
                  <a:pt x="513802" y="127408"/>
                </a:lnTo>
                <a:lnTo>
                  <a:pt x="517937" y="141080"/>
                </a:lnTo>
                <a:lnTo>
                  <a:pt x="520305" y="155524"/>
                </a:lnTo>
                <a:lnTo>
                  <a:pt x="520305" y="170886"/>
                </a:lnTo>
                <a:lnTo>
                  <a:pt x="517937" y="185327"/>
                </a:lnTo>
                <a:lnTo>
                  <a:pt x="513802" y="198997"/>
                </a:lnTo>
                <a:lnTo>
                  <a:pt x="508035" y="211902"/>
                </a:lnTo>
                <a:lnTo>
                  <a:pt x="500768" y="224046"/>
                </a:lnTo>
                <a:lnTo>
                  <a:pt x="492137" y="235436"/>
                </a:lnTo>
                <a:lnTo>
                  <a:pt x="482274" y="246078"/>
                </a:lnTo>
                <a:lnTo>
                  <a:pt x="471314" y="255976"/>
                </a:lnTo>
                <a:lnTo>
                  <a:pt x="459391" y="265138"/>
                </a:lnTo>
                <a:lnTo>
                  <a:pt x="446638" y="273568"/>
                </a:lnTo>
                <a:lnTo>
                  <a:pt x="433190" y="281273"/>
                </a:lnTo>
                <a:lnTo>
                  <a:pt x="419180" y="288258"/>
                </a:lnTo>
                <a:lnTo>
                  <a:pt x="404742" y="294528"/>
                </a:lnTo>
                <a:lnTo>
                  <a:pt x="390010" y="300091"/>
                </a:lnTo>
                <a:lnTo>
                  <a:pt x="375119" y="304950"/>
                </a:lnTo>
                <a:lnTo>
                  <a:pt x="360201" y="309113"/>
                </a:lnTo>
                <a:lnTo>
                  <a:pt x="345391" y="312584"/>
                </a:lnTo>
                <a:lnTo>
                  <a:pt x="330823" y="315371"/>
                </a:lnTo>
                <a:lnTo>
                  <a:pt x="316630" y="317477"/>
                </a:lnTo>
                <a:lnTo>
                  <a:pt x="302947" y="318909"/>
                </a:lnTo>
                <a:lnTo>
                  <a:pt x="289907" y="319674"/>
                </a:lnTo>
                <a:lnTo>
                  <a:pt x="276481" y="319674"/>
                </a:lnTo>
                <a:lnTo>
                  <a:pt x="263039" y="320634"/>
                </a:lnTo>
                <a:lnTo>
                  <a:pt x="249430" y="320487"/>
                </a:lnTo>
                <a:lnTo>
                  <a:pt x="235181" y="319748"/>
                </a:lnTo>
                <a:lnTo>
                  <a:pt x="220413" y="318399"/>
                </a:lnTo>
                <a:lnTo>
                  <a:pt x="205249" y="316425"/>
                </a:lnTo>
                <a:lnTo>
                  <a:pt x="189811" y="313808"/>
                </a:lnTo>
                <a:lnTo>
                  <a:pt x="174222" y="310533"/>
                </a:lnTo>
                <a:lnTo>
                  <a:pt x="158604" y="306582"/>
                </a:lnTo>
                <a:lnTo>
                  <a:pt x="143080" y="301939"/>
                </a:lnTo>
                <a:lnTo>
                  <a:pt x="127772" y="296588"/>
                </a:lnTo>
                <a:lnTo>
                  <a:pt x="112802" y="290512"/>
                </a:lnTo>
                <a:lnTo>
                  <a:pt x="98292" y="283694"/>
                </a:lnTo>
                <a:lnTo>
                  <a:pt x="84366" y="276118"/>
                </a:lnTo>
                <a:lnTo>
                  <a:pt x="71146" y="267768"/>
                </a:lnTo>
                <a:lnTo>
                  <a:pt x="58754" y="258626"/>
                </a:lnTo>
                <a:lnTo>
                  <a:pt x="71155" y="274403"/>
                </a:lnTo>
                <a:lnTo>
                  <a:pt x="85294" y="283065"/>
                </a:lnTo>
                <a:lnTo>
                  <a:pt x="100178" y="290870"/>
                </a:lnTo>
                <a:lnTo>
                  <a:pt x="115680" y="297835"/>
                </a:lnTo>
                <a:lnTo>
                  <a:pt x="131672" y="303979"/>
                </a:lnTo>
                <a:lnTo>
                  <a:pt x="148025" y="309322"/>
                </a:lnTo>
                <a:lnTo>
                  <a:pt x="164612" y="313881"/>
                </a:lnTo>
                <a:lnTo>
                  <a:pt x="181303" y="317676"/>
                </a:lnTo>
                <a:lnTo>
                  <a:pt x="197972" y="320724"/>
                </a:lnTo>
                <a:lnTo>
                  <a:pt x="214489" y="323046"/>
                </a:lnTo>
                <a:lnTo>
                  <a:pt x="230726" y="324659"/>
                </a:lnTo>
                <a:lnTo>
                  <a:pt x="246556" y="325582"/>
                </a:lnTo>
                <a:lnTo>
                  <a:pt x="261850" y="325835"/>
                </a:lnTo>
                <a:lnTo>
                  <a:pt x="276481" y="325434"/>
                </a:lnTo>
                <a:lnTo>
                  <a:pt x="289907" y="325434"/>
                </a:lnTo>
                <a:lnTo>
                  <a:pt x="303349" y="3244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8" name="object 728"/>
          <p:cNvSpPr/>
          <p:nvPr/>
        </p:nvSpPr>
        <p:spPr>
          <a:xfrm>
            <a:off x="1416195" y="6571046"/>
            <a:ext cx="64435" cy="95851"/>
          </a:xfrm>
          <a:custGeom>
            <a:avLst/>
            <a:gdLst/>
            <a:ahLst/>
            <a:cxnLst/>
            <a:rect l="l" t="t" r="r" b="b"/>
            <a:pathLst>
              <a:path w="64435" h="95851">
                <a:moveTo>
                  <a:pt x="64435" y="95851"/>
                </a:moveTo>
                <a:lnTo>
                  <a:pt x="52033" y="80074"/>
                </a:lnTo>
                <a:lnTo>
                  <a:pt x="40591" y="70124"/>
                </a:lnTo>
                <a:lnTo>
                  <a:pt x="30222" y="59351"/>
                </a:lnTo>
                <a:lnTo>
                  <a:pt x="21048" y="47736"/>
                </a:lnTo>
                <a:lnTo>
                  <a:pt x="13191" y="35263"/>
                </a:lnTo>
                <a:lnTo>
                  <a:pt x="6775" y="21917"/>
                </a:lnTo>
                <a:lnTo>
                  <a:pt x="1921" y="7680"/>
                </a:lnTo>
                <a:lnTo>
                  <a:pt x="0" y="0"/>
                </a:lnTo>
                <a:lnTo>
                  <a:pt x="2446" y="24809"/>
                </a:lnTo>
                <a:lnTo>
                  <a:pt x="9417" y="39012"/>
                </a:lnTo>
                <a:lnTo>
                  <a:pt x="17903" y="52246"/>
                </a:lnTo>
                <a:lnTo>
                  <a:pt x="27776" y="64528"/>
                </a:lnTo>
                <a:lnTo>
                  <a:pt x="38908" y="75877"/>
                </a:lnTo>
                <a:lnTo>
                  <a:pt x="51170" y="86311"/>
                </a:lnTo>
                <a:lnTo>
                  <a:pt x="64435" y="958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9" name="object 729"/>
          <p:cNvSpPr/>
          <p:nvPr/>
        </p:nvSpPr>
        <p:spPr>
          <a:xfrm>
            <a:off x="1660992" y="6726570"/>
            <a:ext cx="71033" cy="157429"/>
          </a:xfrm>
          <a:custGeom>
            <a:avLst/>
            <a:gdLst/>
            <a:ahLst/>
            <a:cxnLst/>
            <a:rect l="l" t="t" r="r" b="b"/>
            <a:pathLst>
              <a:path w="71033" h="157429">
                <a:moveTo>
                  <a:pt x="71033" y="86395"/>
                </a:moveTo>
                <a:lnTo>
                  <a:pt x="38389" y="86395"/>
                </a:lnTo>
                <a:lnTo>
                  <a:pt x="38389" y="95036"/>
                </a:lnTo>
                <a:lnTo>
                  <a:pt x="37429" y="96956"/>
                </a:lnTo>
                <a:lnTo>
                  <a:pt x="33588" y="96956"/>
                </a:lnTo>
                <a:lnTo>
                  <a:pt x="31683" y="95036"/>
                </a:lnTo>
                <a:lnTo>
                  <a:pt x="31683" y="86395"/>
                </a:lnTo>
                <a:lnTo>
                  <a:pt x="0" y="86395"/>
                </a:lnTo>
                <a:lnTo>
                  <a:pt x="35524" y="157429"/>
                </a:lnTo>
                <a:lnTo>
                  <a:pt x="71033" y="86395"/>
                </a:lnTo>
                <a:close/>
              </a:path>
              <a:path w="71033" h="157429">
                <a:moveTo>
                  <a:pt x="38389" y="86395"/>
                </a:moveTo>
                <a:lnTo>
                  <a:pt x="38389" y="1920"/>
                </a:lnTo>
                <a:lnTo>
                  <a:pt x="37429" y="0"/>
                </a:lnTo>
                <a:lnTo>
                  <a:pt x="33588" y="0"/>
                </a:lnTo>
                <a:lnTo>
                  <a:pt x="31683" y="1920"/>
                </a:lnTo>
                <a:lnTo>
                  <a:pt x="31683" y="86395"/>
                </a:lnTo>
                <a:lnTo>
                  <a:pt x="38389" y="86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0" name="object 730"/>
          <p:cNvSpPr/>
          <p:nvPr/>
        </p:nvSpPr>
        <p:spPr>
          <a:xfrm>
            <a:off x="1660032" y="6726570"/>
            <a:ext cx="40309" cy="157429"/>
          </a:xfrm>
          <a:custGeom>
            <a:avLst/>
            <a:gdLst/>
            <a:ahLst/>
            <a:cxnLst/>
            <a:rect l="l" t="t" r="r" b="b"/>
            <a:pathLst>
              <a:path w="40309" h="157429">
                <a:moveTo>
                  <a:pt x="40309" y="85435"/>
                </a:moveTo>
                <a:lnTo>
                  <a:pt x="40309" y="2880"/>
                </a:lnTo>
                <a:lnTo>
                  <a:pt x="39349" y="2880"/>
                </a:lnTo>
                <a:lnTo>
                  <a:pt x="39349" y="85435"/>
                </a:lnTo>
                <a:lnTo>
                  <a:pt x="40309" y="85435"/>
                </a:lnTo>
                <a:close/>
              </a:path>
              <a:path w="40309" h="157429">
                <a:moveTo>
                  <a:pt x="34549" y="96956"/>
                </a:moveTo>
                <a:lnTo>
                  <a:pt x="33588" y="95036"/>
                </a:lnTo>
                <a:lnTo>
                  <a:pt x="33588" y="95996"/>
                </a:lnTo>
                <a:lnTo>
                  <a:pt x="34549" y="96956"/>
                </a:lnTo>
                <a:close/>
              </a:path>
              <a:path w="40309" h="157429">
                <a:moveTo>
                  <a:pt x="960" y="86395"/>
                </a:moveTo>
                <a:lnTo>
                  <a:pt x="35509" y="157429"/>
                </a:lnTo>
                <a:lnTo>
                  <a:pt x="36484" y="157429"/>
                </a:lnTo>
                <a:lnTo>
                  <a:pt x="71993" y="86395"/>
                </a:lnTo>
                <a:lnTo>
                  <a:pt x="71033" y="86395"/>
                </a:lnTo>
                <a:lnTo>
                  <a:pt x="35996" y="156454"/>
                </a:lnTo>
                <a:lnTo>
                  <a:pt x="960" y="86395"/>
                </a:lnTo>
                <a:close/>
              </a:path>
              <a:path w="40309" h="157429">
                <a:moveTo>
                  <a:pt x="32644" y="2880"/>
                </a:moveTo>
                <a:lnTo>
                  <a:pt x="32644" y="85435"/>
                </a:lnTo>
                <a:lnTo>
                  <a:pt x="960" y="85435"/>
                </a:lnTo>
                <a:lnTo>
                  <a:pt x="0" y="86395"/>
                </a:lnTo>
                <a:lnTo>
                  <a:pt x="35509" y="157429"/>
                </a:lnTo>
                <a:lnTo>
                  <a:pt x="960" y="86395"/>
                </a:lnTo>
                <a:lnTo>
                  <a:pt x="32644" y="86395"/>
                </a:lnTo>
                <a:lnTo>
                  <a:pt x="32644" y="95036"/>
                </a:lnTo>
                <a:lnTo>
                  <a:pt x="33588" y="95996"/>
                </a:lnTo>
                <a:lnTo>
                  <a:pt x="33588" y="95036"/>
                </a:lnTo>
                <a:lnTo>
                  <a:pt x="34549" y="96956"/>
                </a:lnTo>
                <a:lnTo>
                  <a:pt x="36484" y="97917"/>
                </a:lnTo>
                <a:lnTo>
                  <a:pt x="37429" y="96956"/>
                </a:lnTo>
                <a:lnTo>
                  <a:pt x="39349" y="95996"/>
                </a:lnTo>
                <a:lnTo>
                  <a:pt x="39349" y="95036"/>
                </a:lnTo>
                <a:lnTo>
                  <a:pt x="40309" y="95036"/>
                </a:lnTo>
                <a:lnTo>
                  <a:pt x="39349" y="94076"/>
                </a:lnTo>
                <a:lnTo>
                  <a:pt x="38389" y="95996"/>
                </a:lnTo>
                <a:lnTo>
                  <a:pt x="38389" y="95036"/>
                </a:lnTo>
                <a:lnTo>
                  <a:pt x="37429" y="95996"/>
                </a:lnTo>
                <a:lnTo>
                  <a:pt x="36484" y="96956"/>
                </a:lnTo>
                <a:lnTo>
                  <a:pt x="35509" y="95996"/>
                </a:lnTo>
                <a:lnTo>
                  <a:pt x="34549" y="95036"/>
                </a:lnTo>
                <a:lnTo>
                  <a:pt x="34549" y="95996"/>
                </a:lnTo>
                <a:lnTo>
                  <a:pt x="33588" y="94076"/>
                </a:lnTo>
                <a:lnTo>
                  <a:pt x="33588" y="86395"/>
                </a:lnTo>
                <a:lnTo>
                  <a:pt x="71993" y="86395"/>
                </a:lnTo>
                <a:lnTo>
                  <a:pt x="71993" y="85435"/>
                </a:lnTo>
                <a:lnTo>
                  <a:pt x="33588" y="85435"/>
                </a:lnTo>
                <a:lnTo>
                  <a:pt x="33588" y="2880"/>
                </a:lnTo>
                <a:lnTo>
                  <a:pt x="34549" y="1920"/>
                </a:lnTo>
                <a:lnTo>
                  <a:pt x="35509" y="960"/>
                </a:lnTo>
                <a:lnTo>
                  <a:pt x="37429" y="960"/>
                </a:lnTo>
                <a:lnTo>
                  <a:pt x="38389" y="1920"/>
                </a:lnTo>
                <a:lnTo>
                  <a:pt x="39349" y="2880"/>
                </a:lnTo>
                <a:lnTo>
                  <a:pt x="39349" y="960"/>
                </a:lnTo>
                <a:lnTo>
                  <a:pt x="37429" y="0"/>
                </a:lnTo>
                <a:lnTo>
                  <a:pt x="34549" y="0"/>
                </a:lnTo>
                <a:lnTo>
                  <a:pt x="33588" y="960"/>
                </a:lnTo>
                <a:lnTo>
                  <a:pt x="32644" y="2880"/>
                </a:lnTo>
                <a:close/>
              </a:path>
              <a:path w="40309" h="157429">
                <a:moveTo>
                  <a:pt x="39349" y="86395"/>
                </a:moveTo>
                <a:lnTo>
                  <a:pt x="39349" y="94076"/>
                </a:lnTo>
                <a:lnTo>
                  <a:pt x="40309" y="95036"/>
                </a:lnTo>
                <a:lnTo>
                  <a:pt x="40309" y="86395"/>
                </a:lnTo>
                <a:lnTo>
                  <a:pt x="39349" y="86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1" name="object 731"/>
          <p:cNvSpPr/>
          <p:nvPr/>
        </p:nvSpPr>
        <p:spPr>
          <a:xfrm>
            <a:off x="3372612" y="7118238"/>
            <a:ext cx="87355" cy="298551"/>
          </a:xfrm>
          <a:custGeom>
            <a:avLst/>
            <a:gdLst/>
            <a:ahLst/>
            <a:cxnLst/>
            <a:rect l="l" t="t" r="r" b="b"/>
            <a:pathLst>
              <a:path w="87355" h="298551">
                <a:moveTo>
                  <a:pt x="87355" y="233263"/>
                </a:moveTo>
                <a:lnTo>
                  <a:pt x="48006" y="233263"/>
                </a:lnTo>
                <a:lnTo>
                  <a:pt x="48005" y="241919"/>
                </a:lnTo>
                <a:lnTo>
                  <a:pt x="46085" y="243824"/>
                </a:lnTo>
                <a:lnTo>
                  <a:pt x="41285" y="243824"/>
                </a:lnTo>
                <a:lnTo>
                  <a:pt x="39364" y="241919"/>
                </a:lnTo>
                <a:lnTo>
                  <a:pt x="39364" y="233263"/>
                </a:lnTo>
                <a:lnTo>
                  <a:pt x="0" y="233263"/>
                </a:lnTo>
                <a:lnTo>
                  <a:pt x="43205" y="298551"/>
                </a:lnTo>
                <a:lnTo>
                  <a:pt x="87355" y="233263"/>
                </a:lnTo>
                <a:close/>
              </a:path>
              <a:path w="87355" h="298551">
                <a:moveTo>
                  <a:pt x="48006" y="233263"/>
                </a:moveTo>
                <a:lnTo>
                  <a:pt x="48005" y="1920"/>
                </a:lnTo>
                <a:lnTo>
                  <a:pt x="46085" y="0"/>
                </a:lnTo>
                <a:lnTo>
                  <a:pt x="41285" y="0"/>
                </a:lnTo>
                <a:lnTo>
                  <a:pt x="39364" y="1920"/>
                </a:lnTo>
                <a:lnTo>
                  <a:pt x="39364" y="233263"/>
                </a:lnTo>
                <a:lnTo>
                  <a:pt x="48006" y="2332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2" name="object 732"/>
          <p:cNvSpPr/>
          <p:nvPr/>
        </p:nvSpPr>
        <p:spPr>
          <a:xfrm>
            <a:off x="3372612" y="7117278"/>
            <a:ext cx="87355" cy="299511"/>
          </a:xfrm>
          <a:custGeom>
            <a:avLst/>
            <a:gdLst/>
            <a:ahLst/>
            <a:cxnLst/>
            <a:rect l="l" t="t" r="r" b="b"/>
            <a:pathLst>
              <a:path w="87355" h="299511">
                <a:moveTo>
                  <a:pt x="47045" y="2880"/>
                </a:moveTo>
                <a:lnTo>
                  <a:pt x="47045" y="234223"/>
                </a:lnTo>
                <a:lnTo>
                  <a:pt x="39365" y="234223"/>
                </a:lnTo>
                <a:lnTo>
                  <a:pt x="39364" y="2880"/>
                </a:lnTo>
                <a:lnTo>
                  <a:pt x="38404" y="3840"/>
                </a:lnTo>
                <a:lnTo>
                  <a:pt x="38404" y="234223"/>
                </a:lnTo>
                <a:lnTo>
                  <a:pt x="39365" y="235183"/>
                </a:lnTo>
                <a:lnTo>
                  <a:pt x="87355" y="235183"/>
                </a:lnTo>
                <a:lnTo>
                  <a:pt x="87355" y="234223"/>
                </a:lnTo>
                <a:lnTo>
                  <a:pt x="48966" y="234223"/>
                </a:lnTo>
                <a:lnTo>
                  <a:pt x="48966" y="3840"/>
                </a:lnTo>
                <a:lnTo>
                  <a:pt x="48005" y="3840"/>
                </a:lnTo>
                <a:lnTo>
                  <a:pt x="48005" y="2880"/>
                </a:lnTo>
                <a:lnTo>
                  <a:pt x="46085" y="0"/>
                </a:lnTo>
                <a:lnTo>
                  <a:pt x="43205" y="0"/>
                </a:lnTo>
                <a:lnTo>
                  <a:pt x="41285" y="2880"/>
                </a:lnTo>
                <a:lnTo>
                  <a:pt x="42245" y="1920"/>
                </a:lnTo>
                <a:lnTo>
                  <a:pt x="45125" y="1920"/>
                </a:lnTo>
                <a:lnTo>
                  <a:pt x="46085" y="2880"/>
                </a:lnTo>
                <a:lnTo>
                  <a:pt x="47045" y="2880"/>
                </a:lnTo>
                <a:close/>
              </a:path>
              <a:path w="87355" h="299511">
                <a:moveTo>
                  <a:pt x="39364" y="4800"/>
                </a:moveTo>
                <a:lnTo>
                  <a:pt x="39364" y="3840"/>
                </a:lnTo>
                <a:lnTo>
                  <a:pt x="41285" y="2880"/>
                </a:lnTo>
                <a:lnTo>
                  <a:pt x="43205" y="0"/>
                </a:lnTo>
                <a:lnTo>
                  <a:pt x="40325" y="1920"/>
                </a:lnTo>
                <a:lnTo>
                  <a:pt x="39364" y="2880"/>
                </a:lnTo>
                <a:lnTo>
                  <a:pt x="39364" y="4800"/>
                </a:lnTo>
                <a:close/>
              </a:path>
              <a:path w="87355" h="299511">
                <a:moveTo>
                  <a:pt x="0" y="234223"/>
                </a:moveTo>
                <a:lnTo>
                  <a:pt x="0" y="235183"/>
                </a:lnTo>
                <a:lnTo>
                  <a:pt x="43205" y="299511"/>
                </a:lnTo>
                <a:lnTo>
                  <a:pt x="44165" y="299511"/>
                </a:lnTo>
                <a:lnTo>
                  <a:pt x="87355" y="235183"/>
                </a:lnTo>
                <a:lnTo>
                  <a:pt x="85760" y="235183"/>
                </a:lnTo>
                <a:lnTo>
                  <a:pt x="43685" y="298786"/>
                </a:lnTo>
                <a:lnTo>
                  <a:pt x="1595" y="235183"/>
                </a:lnTo>
                <a:lnTo>
                  <a:pt x="38404" y="235183"/>
                </a:lnTo>
                <a:lnTo>
                  <a:pt x="38404" y="241904"/>
                </a:lnTo>
                <a:lnTo>
                  <a:pt x="39364" y="242879"/>
                </a:lnTo>
                <a:lnTo>
                  <a:pt x="40325" y="243824"/>
                </a:lnTo>
                <a:lnTo>
                  <a:pt x="42245" y="244784"/>
                </a:lnTo>
                <a:lnTo>
                  <a:pt x="45125" y="244784"/>
                </a:lnTo>
                <a:lnTo>
                  <a:pt x="47045" y="243824"/>
                </a:lnTo>
                <a:lnTo>
                  <a:pt x="48005" y="242879"/>
                </a:lnTo>
                <a:lnTo>
                  <a:pt x="48005" y="241904"/>
                </a:lnTo>
                <a:lnTo>
                  <a:pt x="48966" y="240944"/>
                </a:lnTo>
                <a:lnTo>
                  <a:pt x="48966" y="235183"/>
                </a:lnTo>
                <a:lnTo>
                  <a:pt x="47045" y="235183"/>
                </a:lnTo>
                <a:lnTo>
                  <a:pt x="47045" y="241904"/>
                </a:lnTo>
                <a:lnTo>
                  <a:pt x="46085" y="242879"/>
                </a:lnTo>
                <a:lnTo>
                  <a:pt x="43205" y="243824"/>
                </a:lnTo>
                <a:lnTo>
                  <a:pt x="42245" y="243824"/>
                </a:lnTo>
                <a:lnTo>
                  <a:pt x="41285" y="242879"/>
                </a:lnTo>
                <a:lnTo>
                  <a:pt x="39364" y="241904"/>
                </a:lnTo>
                <a:lnTo>
                  <a:pt x="39365" y="235183"/>
                </a:lnTo>
                <a:lnTo>
                  <a:pt x="38404" y="234223"/>
                </a:lnTo>
                <a:lnTo>
                  <a:pt x="0" y="2342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3" name="object 733"/>
          <p:cNvSpPr/>
          <p:nvPr/>
        </p:nvSpPr>
        <p:spPr>
          <a:xfrm>
            <a:off x="4534174" y="6891680"/>
            <a:ext cx="1696272" cy="277428"/>
          </a:xfrm>
          <a:custGeom>
            <a:avLst/>
            <a:gdLst/>
            <a:ahLst/>
            <a:cxnLst/>
            <a:rect l="l" t="t" r="r" b="b"/>
            <a:pathLst>
              <a:path w="1696272" h="277428">
                <a:moveTo>
                  <a:pt x="2880" y="277428"/>
                </a:moveTo>
                <a:lnTo>
                  <a:pt x="2880" y="4800"/>
                </a:lnTo>
                <a:lnTo>
                  <a:pt x="5760" y="1920"/>
                </a:lnTo>
                <a:lnTo>
                  <a:pt x="1690512" y="1920"/>
                </a:lnTo>
                <a:lnTo>
                  <a:pt x="1696272" y="0"/>
                </a:lnTo>
                <a:lnTo>
                  <a:pt x="0" y="0"/>
                </a:lnTo>
                <a:lnTo>
                  <a:pt x="2880" y="2774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4" name="object 734"/>
          <p:cNvSpPr/>
          <p:nvPr/>
        </p:nvSpPr>
        <p:spPr>
          <a:xfrm>
            <a:off x="4534174" y="6891680"/>
            <a:ext cx="1696272" cy="283189"/>
          </a:xfrm>
          <a:custGeom>
            <a:avLst/>
            <a:gdLst/>
            <a:ahLst/>
            <a:cxnLst/>
            <a:rect l="l" t="t" r="r" b="b"/>
            <a:pathLst>
              <a:path w="1696272" h="283189">
                <a:moveTo>
                  <a:pt x="1696272" y="283189"/>
                </a:moveTo>
                <a:lnTo>
                  <a:pt x="1696272" y="0"/>
                </a:lnTo>
                <a:lnTo>
                  <a:pt x="1690512" y="1920"/>
                </a:lnTo>
                <a:lnTo>
                  <a:pt x="5760" y="1920"/>
                </a:lnTo>
                <a:lnTo>
                  <a:pt x="2880" y="4800"/>
                </a:lnTo>
                <a:lnTo>
                  <a:pt x="2880" y="277428"/>
                </a:lnTo>
                <a:lnTo>
                  <a:pt x="0" y="0"/>
                </a:lnTo>
                <a:lnTo>
                  <a:pt x="0" y="283189"/>
                </a:lnTo>
                <a:lnTo>
                  <a:pt x="1696272" y="283189"/>
                </a:lnTo>
                <a:lnTo>
                  <a:pt x="5760" y="280324"/>
                </a:lnTo>
                <a:lnTo>
                  <a:pt x="5760" y="4800"/>
                </a:lnTo>
                <a:lnTo>
                  <a:pt x="1693392" y="4800"/>
                </a:lnTo>
                <a:lnTo>
                  <a:pt x="1693392" y="277428"/>
                </a:lnTo>
                <a:lnTo>
                  <a:pt x="1690512" y="280324"/>
                </a:lnTo>
                <a:lnTo>
                  <a:pt x="1696272" y="2831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5" name="object 735"/>
          <p:cNvSpPr/>
          <p:nvPr/>
        </p:nvSpPr>
        <p:spPr>
          <a:xfrm>
            <a:off x="4539934" y="6896480"/>
            <a:ext cx="1690512" cy="278389"/>
          </a:xfrm>
          <a:custGeom>
            <a:avLst/>
            <a:gdLst/>
            <a:ahLst/>
            <a:cxnLst/>
            <a:rect l="l" t="t" r="r" b="b"/>
            <a:pathLst>
              <a:path w="1690512" h="278389">
                <a:moveTo>
                  <a:pt x="1687631" y="0"/>
                </a:moveTo>
                <a:lnTo>
                  <a:pt x="1684751" y="0"/>
                </a:lnTo>
                <a:lnTo>
                  <a:pt x="1684751" y="272628"/>
                </a:lnTo>
                <a:lnTo>
                  <a:pt x="0" y="272628"/>
                </a:lnTo>
                <a:lnTo>
                  <a:pt x="0" y="275523"/>
                </a:lnTo>
                <a:lnTo>
                  <a:pt x="1690512" y="278389"/>
                </a:lnTo>
                <a:lnTo>
                  <a:pt x="1684751" y="275523"/>
                </a:lnTo>
                <a:lnTo>
                  <a:pt x="1687631" y="272628"/>
                </a:lnTo>
                <a:lnTo>
                  <a:pt x="16876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6" name="object 736"/>
          <p:cNvSpPr/>
          <p:nvPr/>
        </p:nvSpPr>
        <p:spPr>
          <a:xfrm>
            <a:off x="4592741" y="7005919"/>
            <a:ext cx="60472" cy="80634"/>
          </a:xfrm>
          <a:custGeom>
            <a:avLst/>
            <a:gdLst/>
            <a:ahLst/>
            <a:cxnLst/>
            <a:rect l="l" t="t" r="r" b="b"/>
            <a:pathLst>
              <a:path w="60472" h="80634">
                <a:moveTo>
                  <a:pt x="24947" y="78714"/>
                </a:moveTo>
                <a:lnTo>
                  <a:pt x="24947" y="79674"/>
                </a:lnTo>
                <a:lnTo>
                  <a:pt x="25908" y="80634"/>
                </a:lnTo>
                <a:lnTo>
                  <a:pt x="34564" y="80634"/>
                </a:lnTo>
                <a:lnTo>
                  <a:pt x="35509" y="79674"/>
                </a:lnTo>
                <a:lnTo>
                  <a:pt x="35509" y="8641"/>
                </a:lnTo>
                <a:lnTo>
                  <a:pt x="59512" y="8641"/>
                </a:lnTo>
                <a:lnTo>
                  <a:pt x="59512" y="7680"/>
                </a:lnTo>
                <a:lnTo>
                  <a:pt x="60472" y="7680"/>
                </a:lnTo>
                <a:lnTo>
                  <a:pt x="60472" y="960"/>
                </a:lnTo>
                <a:lnTo>
                  <a:pt x="59512" y="960"/>
                </a:lnTo>
                <a:lnTo>
                  <a:pt x="59512" y="0"/>
                </a:lnTo>
                <a:lnTo>
                  <a:pt x="96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6720"/>
                </a:lnTo>
                <a:lnTo>
                  <a:pt x="960" y="7680"/>
                </a:lnTo>
                <a:lnTo>
                  <a:pt x="960" y="8641"/>
                </a:lnTo>
                <a:lnTo>
                  <a:pt x="24947" y="8641"/>
                </a:lnTo>
                <a:lnTo>
                  <a:pt x="24947" y="78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7" name="object 737"/>
          <p:cNvSpPr/>
          <p:nvPr/>
        </p:nvSpPr>
        <p:spPr>
          <a:xfrm>
            <a:off x="4660894" y="7073112"/>
            <a:ext cx="5760" cy="14401"/>
          </a:xfrm>
          <a:custGeom>
            <a:avLst/>
            <a:gdLst/>
            <a:ahLst/>
            <a:cxnLst/>
            <a:rect l="l" t="t" r="r" b="b"/>
            <a:pathLst>
              <a:path w="5760" h="14401">
                <a:moveTo>
                  <a:pt x="0" y="0"/>
                </a:moveTo>
                <a:lnTo>
                  <a:pt x="960" y="13441"/>
                </a:lnTo>
                <a:lnTo>
                  <a:pt x="2880" y="14401"/>
                </a:lnTo>
                <a:lnTo>
                  <a:pt x="5760" y="14401"/>
                </a:lnTo>
                <a:lnTo>
                  <a:pt x="3840" y="5760"/>
                </a:lnTo>
                <a:lnTo>
                  <a:pt x="2880" y="3840"/>
                </a:lnTo>
                <a:lnTo>
                  <a:pt x="960" y="19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8" name="object 738"/>
          <p:cNvSpPr/>
          <p:nvPr/>
        </p:nvSpPr>
        <p:spPr>
          <a:xfrm>
            <a:off x="4650333" y="7026081"/>
            <a:ext cx="46085" cy="61432"/>
          </a:xfrm>
          <a:custGeom>
            <a:avLst/>
            <a:gdLst/>
            <a:ahLst/>
            <a:cxnLst/>
            <a:rect l="l" t="t" r="r" b="b"/>
            <a:pathLst>
              <a:path w="46085" h="61432">
                <a:moveTo>
                  <a:pt x="41285" y="60472"/>
                </a:moveTo>
                <a:lnTo>
                  <a:pt x="45125" y="60472"/>
                </a:lnTo>
                <a:lnTo>
                  <a:pt x="45125" y="59512"/>
                </a:lnTo>
                <a:lnTo>
                  <a:pt x="46085" y="59512"/>
                </a:lnTo>
                <a:lnTo>
                  <a:pt x="46085" y="17266"/>
                </a:lnTo>
                <a:lnTo>
                  <a:pt x="45125" y="14401"/>
                </a:lnTo>
                <a:lnTo>
                  <a:pt x="44165" y="11521"/>
                </a:lnTo>
                <a:lnTo>
                  <a:pt x="44165" y="9601"/>
                </a:lnTo>
                <a:lnTo>
                  <a:pt x="42245" y="6720"/>
                </a:lnTo>
                <a:lnTo>
                  <a:pt x="40325" y="5760"/>
                </a:lnTo>
                <a:lnTo>
                  <a:pt x="39364" y="3840"/>
                </a:lnTo>
                <a:lnTo>
                  <a:pt x="36484" y="1920"/>
                </a:lnTo>
                <a:lnTo>
                  <a:pt x="33604" y="960"/>
                </a:lnTo>
                <a:lnTo>
                  <a:pt x="30723" y="0"/>
                </a:lnTo>
                <a:lnTo>
                  <a:pt x="19202" y="0"/>
                </a:lnTo>
                <a:lnTo>
                  <a:pt x="17282" y="960"/>
                </a:lnTo>
                <a:lnTo>
                  <a:pt x="13441" y="960"/>
                </a:lnTo>
                <a:lnTo>
                  <a:pt x="11521" y="1920"/>
                </a:lnTo>
                <a:lnTo>
                  <a:pt x="9601" y="2880"/>
                </a:lnTo>
                <a:lnTo>
                  <a:pt x="7680" y="2880"/>
                </a:lnTo>
                <a:lnTo>
                  <a:pt x="6720" y="3840"/>
                </a:lnTo>
                <a:lnTo>
                  <a:pt x="4800" y="4800"/>
                </a:lnTo>
                <a:lnTo>
                  <a:pt x="3840" y="5760"/>
                </a:lnTo>
                <a:lnTo>
                  <a:pt x="2880" y="6720"/>
                </a:lnTo>
                <a:lnTo>
                  <a:pt x="2880" y="13441"/>
                </a:lnTo>
                <a:lnTo>
                  <a:pt x="3840" y="13441"/>
                </a:lnTo>
                <a:lnTo>
                  <a:pt x="3840" y="14401"/>
                </a:lnTo>
                <a:lnTo>
                  <a:pt x="4800" y="14401"/>
                </a:lnTo>
                <a:lnTo>
                  <a:pt x="5760" y="13441"/>
                </a:lnTo>
                <a:lnTo>
                  <a:pt x="6720" y="13441"/>
                </a:lnTo>
                <a:lnTo>
                  <a:pt x="7680" y="12481"/>
                </a:lnTo>
                <a:lnTo>
                  <a:pt x="8641" y="11521"/>
                </a:lnTo>
                <a:lnTo>
                  <a:pt x="10561" y="11521"/>
                </a:lnTo>
                <a:lnTo>
                  <a:pt x="12481" y="10561"/>
                </a:lnTo>
                <a:lnTo>
                  <a:pt x="13441" y="9601"/>
                </a:lnTo>
                <a:lnTo>
                  <a:pt x="16322" y="9601"/>
                </a:lnTo>
                <a:lnTo>
                  <a:pt x="18242" y="8641"/>
                </a:lnTo>
                <a:lnTo>
                  <a:pt x="26883" y="8641"/>
                </a:lnTo>
                <a:lnTo>
                  <a:pt x="28803" y="9601"/>
                </a:lnTo>
                <a:lnTo>
                  <a:pt x="30723" y="9601"/>
                </a:lnTo>
                <a:lnTo>
                  <a:pt x="31683" y="10561"/>
                </a:lnTo>
                <a:lnTo>
                  <a:pt x="32644" y="11521"/>
                </a:lnTo>
                <a:lnTo>
                  <a:pt x="33604" y="12481"/>
                </a:lnTo>
                <a:lnTo>
                  <a:pt x="34564" y="14401"/>
                </a:lnTo>
                <a:lnTo>
                  <a:pt x="34564" y="15361"/>
                </a:lnTo>
                <a:lnTo>
                  <a:pt x="35524" y="17266"/>
                </a:lnTo>
                <a:lnTo>
                  <a:pt x="35524" y="25923"/>
                </a:lnTo>
                <a:lnTo>
                  <a:pt x="19202" y="25923"/>
                </a:lnTo>
                <a:lnTo>
                  <a:pt x="16322" y="26883"/>
                </a:lnTo>
                <a:lnTo>
                  <a:pt x="12481" y="27828"/>
                </a:lnTo>
                <a:lnTo>
                  <a:pt x="9601" y="28788"/>
                </a:lnTo>
                <a:lnTo>
                  <a:pt x="6720" y="30723"/>
                </a:lnTo>
                <a:lnTo>
                  <a:pt x="4800" y="31668"/>
                </a:lnTo>
                <a:lnTo>
                  <a:pt x="2880" y="33604"/>
                </a:lnTo>
                <a:lnTo>
                  <a:pt x="1920" y="36484"/>
                </a:lnTo>
                <a:lnTo>
                  <a:pt x="0" y="38389"/>
                </a:lnTo>
                <a:lnTo>
                  <a:pt x="0" y="49911"/>
                </a:lnTo>
                <a:lnTo>
                  <a:pt x="960" y="51831"/>
                </a:lnTo>
                <a:lnTo>
                  <a:pt x="1920" y="53751"/>
                </a:lnTo>
                <a:lnTo>
                  <a:pt x="3840" y="55671"/>
                </a:lnTo>
                <a:lnTo>
                  <a:pt x="4800" y="56631"/>
                </a:lnTo>
                <a:lnTo>
                  <a:pt x="6720" y="58552"/>
                </a:lnTo>
                <a:lnTo>
                  <a:pt x="8641" y="59512"/>
                </a:lnTo>
                <a:lnTo>
                  <a:pt x="11521" y="60472"/>
                </a:lnTo>
                <a:lnTo>
                  <a:pt x="10561" y="47030"/>
                </a:lnTo>
                <a:lnTo>
                  <a:pt x="10561" y="40325"/>
                </a:lnTo>
                <a:lnTo>
                  <a:pt x="11521" y="39349"/>
                </a:lnTo>
                <a:lnTo>
                  <a:pt x="11521" y="38389"/>
                </a:lnTo>
                <a:lnTo>
                  <a:pt x="12481" y="37444"/>
                </a:lnTo>
                <a:lnTo>
                  <a:pt x="14401" y="36484"/>
                </a:lnTo>
                <a:lnTo>
                  <a:pt x="15361" y="35509"/>
                </a:lnTo>
                <a:lnTo>
                  <a:pt x="17282" y="34549"/>
                </a:lnTo>
                <a:lnTo>
                  <a:pt x="19202" y="33604"/>
                </a:lnTo>
                <a:lnTo>
                  <a:pt x="35524" y="33604"/>
                </a:lnTo>
                <a:lnTo>
                  <a:pt x="35524" y="45110"/>
                </a:lnTo>
                <a:lnTo>
                  <a:pt x="32644" y="48006"/>
                </a:lnTo>
                <a:lnTo>
                  <a:pt x="30723" y="49911"/>
                </a:lnTo>
                <a:lnTo>
                  <a:pt x="27843" y="51831"/>
                </a:lnTo>
                <a:lnTo>
                  <a:pt x="25923" y="52791"/>
                </a:lnTo>
                <a:lnTo>
                  <a:pt x="23042" y="53751"/>
                </a:lnTo>
                <a:lnTo>
                  <a:pt x="17282" y="53751"/>
                </a:lnTo>
                <a:lnTo>
                  <a:pt x="14401" y="52791"/>
                </a:lnTo>
                <a:lnTo>
                  <a:pt x="16322" y="61432"/>
                </a:lnTo>
                <a:lnTo>
                  <a:pt x="22082" y="61432"/>
                </a:lnTo>
                <a:lnTo>
                  <a:pt x="25923" y="60472"/>
                </a:lnTo>
                <a:lnTo>
                  <a:pt x="28803" y="59512"/>
                </a:lnTo>
                <a:lnTo>
                  <a:pt x="31683" y="57591"/>
                </a:lnTo>
                <a:lnTo>
                  <a:pt x="34564" y="55671"/>
                </a:lnTo>
                <a:lnTo>
                  <a:pt x="36484" y="52791"/>
                </a:lnTo>
                <a:lnTo>
                  <a:pt x="36484" y="59512"/>
                </a:lnTo>
                <a:lnTo>
                  <a:pt x="37444" y="59512"/>
                </a:lnTo>
                <a:lnTo>
                  <a:pt x="37444" y="60472"/>
                </a:lnTo>
                <a:lnTo>
                  <a:pt x="41285" y="60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9" name="object 739"/>
          <p:cNvSpPr/>
          <p:nvPr/>
        </p:nvSpPr>
        <p:spPr>
          <a:xfrm>
            <a:off x="4710821" y="7026081"/>
            <a:ext cx="39349" cy="61432"/>
          </a:xfrm>
          <a:custGeom>
            <a:avLst/>
            <a:gdLst/>
            <a:ahLst/>
            <a:cxnLst/>
            <a:rect l="l" t="t" r="r" b="b"/>
            <a:pathLst>
              <a:path w="39349" h="61432">
                <a:moveTo>
                  <a:pt x="944" y="55671"/>
                </a:moveTo>
                <a:lnTo>
                  <a:pt x="944" y="56631"/>
                </a:lnTo>
                <a:lnTo>
                  <a:pt x="1905" y="57591"/>
                </a:lnTo>
                <a:lnTo>
                  <a:pt x="2880" y="57591"/>
                </a:lnTo>
                <a:lnTo>
                  <a:pt x="3840" y="58552"/>
                </a:lnTo>
                <a:lnTo>
                  <a:pt x="4785" y="58552"/>
                </a:lnTo>
                <a:lnTo>
                  <a:pt x="5745" y="59512"/>
                </a:lnTo>
                <a:lnTo>
                  <a:pt x="6720" y="59512"/>
                </a:lnTo>
                <a:lnTo>
                  <a:pt x="8625" y="60472"/>
                </a:lnTo>
                <a:lnTo>
                  <a:pt x="10561" y="60472"/>
                </a:lnTo>
                <a:lnTo>
                  <a:pt x="11506" y="61432"/>
                </a:lnTo>
                <a:lnTo>
                  <a:pt x="23987" y="61432"/>
                </a:lnTo>
                <a:lnTo>
                  <a:pt x="26868" y="60472"/>
                </a:lnTo>
                <a:lnTo>
                  <a:pt x="29748" y="59512"/>
                </a:lnTo>
                <a:lnTo>
                  <a:pt x="31668" y="58552"/>
                </a:lnTo>
                <a:lnTo>
                  <a:pt x="33588" y="56631"/>
                </a:lnTo>
                <a:lnTo>
                  <a:pt x="35509" y="55671"/>
                </a:lnTo>
                <a:lnTo>
                  <a:pt x="37429" y="53751"/>
                </a:lnTo>
                <a:lnTo>
                  <a:pt x="38389" y="50871"/>
                </a:lnTo>
                <a:lnTo>
                  <a:pt x="39349" y="48950"/>
                </a:lnTo>
                <a:lnTo>
                  <a:pt x="39349" y="39349"/>
                </a:lnTo>
                <a:lnTo>
                  <a:pt x="38389" y="37444"/>
                </a:lnTo>
                <a:lnTo>
                  <a:pt x="37429" y="35509"/>
                </a:lnTo>
                <a:lnTo>
                  <a:pt x="36469" y="33604"/>
                </a:lnTo>
                <a:lnTo>
                  <a:pt x="35509" y="32628"/>
                </a:lnTo>
                <a:lnTo>
                  <a:pt x="33588" y="31668"/>
                </a:lnTo>
                <a:lnTo>
                  <a:pt x="32628" y="30723"/>
                </a:lnTo>
                <a:lnTo>
                  <a:pt x="30708" y="29763"/>
                </a:lnTo>
                <a:lnTo>
                  <a:pt x="28788" y="28788"/>
                </a:lnTo>
                <a:lnTo>
                  <a:pt x="26868" y="27828"/>
                </a:lnTo>
                <a:lnTo>
                  <a:pt x="24947" y="26883"/>
                </a:lnTo>
                <a:lnTo>
                  <a:pt x="23987" y="26883"/>
                </a:lnTo>
                <a:lnTo>
                  <a:pt x="22067" y="25923"/>
                </a:lnTo>
                <a:lnTo>
                  <a:pt x="20147" y="24947"/>
                </a:lnTo>
                <a:lnTo>
                  <a:pt x="18227" y="24947"/>
                </a:lnTo>
                <a:lnTo>
                  <a:pt x="17266" y="24003"/>
                </a:lnTo>
                <a:lnTo>
                  <a:pt x="15346" y="23042"/>
                </a:lnTo>
                <a:lnTo>
                  <a:pt x="14401" y="22082"/>
                </a:lnTo>
                <a:lnTo>
                  <a:pt x="13426" y="21107"/>
                </a:lnTo>
                <a:lnTo>
                  <a:pt x="12466" y="20162"/>
                </a:lnTo>
                <a:lnTo>
                  <a:pt x="11506" y="19202"/>
                </a:lnTo>
                <a:lnTo>
                  <a:pt x="11506" y="12481"/>
                </a:lnTo>
                <a:lnTo>
                  <a:pt x="12466" y="11521"/>
                </a:lnTo>
                <a:lnTo>
                  <a:pt x="12466" y="10561"/>
                </a:lnTo>
                <a:lnTo>
                  <a:pt x="13426" y="10561"/>
                </a:lnTo>
                <a:lnTo>
                  <a:pt x="14401" y="9601"/>
                </a:lnTo>
                <a:lnTo>
                  <a:pt x="15346" y="8641"/>
                </a:lnTo>
                <a:lnTo>
                  <a:pt x="17266" y="8641"/>
                </a:lnTo>
                <a:lnTo>
                  <a:pt x="18227" y="7680"/>
                </a:lnTo>
                <a:lnTo>
                  <a:pt x="24947" y="7680"/>
                </a:lnTo>
                <a:lnTo>
                  <a:pt x="26868" y="8641"/>
                </a:lnTo>
                <a:lnTo>
                  <a:pt x="28788" y="8641"/>
                </a:lnTo>
                <a:lnTo>
                  <a:pt x="29748" y="9601"/>
                </a:lnTo>
                <a:lnTo>
                  <a:pt x="30708" y="9601"/>
                </a:lnTo>
                <a:lnTo>
                  <a:pt x="31668" y="10561"/>
                </a:lnTo>
                <a:lnTo>
                  <a:pt x="32628" y="11521"/>
                </a:lnTo>
                <a:lnTo>
                  <a:pt x="33588" y="11521"/>
                </a:lnTo>
                <a:lnTo>
                  <a:pt x="34549" y="12481"/>
                </a:lnTo>
                <a:lnTo>
                  <a:pt x="35509" y="12481"/>
                </a:lnTo>
                <a:lnTo>
                  <a:pt x="36469" y="11521"/>
                </a:lnTo>
                <a:lnTo>
                  <a:pt x="36469" y="3840"/>
                </a:lnTo>
                <a:lnTo>
                  <a:pt x="35509" y="3840"/>
                </a:lnTo>
                <a:lnTo>
                  <a:pt x="34549" y="2880"/>
                </a:lnTo>
                <a:lnTo>
                  <a:pt x="33588" y="2880"/>
                </a:lnTo>
                <a:lnTo>
                  <a:pt x="32628" y="1920"/>
                </a:lnTo>
                <a:lnTo>
                  <a:pt x="31668" y="1920"/>
                </a:lnTo>
                <a:lnTo>
                  <a:pt x="30708" y="960"/>
                </a:lnTo>
                <a:lnTo>
                  <a:pt x="27828" y="960"/>
                </a:lnTo>
                <a:lnTo>
                  <a:pt x="25908" y="0"/>
                </a:lnTo>
                <a:lnTo>
                  <a:pt x="15346" y="0"/>
                </a:lnTo>
                <a:lnTo>
                  <a:pt x="12466" y="960"/>
                </a:lnTo>
                <a:lnTo>
                  <a:pt x="10561" y="1920"/>
                </a:lnTo>
                <a:lnTo>
                  <a:pt x="7680" y="3840"/>
                </a:lnTo>
                <a:lnTo>
                  <a:pt x="6720" y="4800"/>
                </a:lnTo>
                <a:lnTo>
                  <a:pt x="4785" y="6720"/>
                </a:lnTo>
                <a:lnTo>
                  <a:pt x="3840" y="8641"/>
                </a:lnTo>
                <a:lnTo>
                  <a:pt x="2880" y="10561"/>
                </a:lnTo>
                <a:lnTo>
                  <a:pt x="1905" y="12481"/>
                </a:lnTo>
                <a:lnTo>
                  <a:pt x="944" y="14401"/>
                </a:lnTo>
                <a:lnTo>
                  <a:pt x="944" y="19202"/>
                </a:lnTo>
                <a:lnTo>
                  <a:pt x="1905" y="21107"/>
                </a:lnTo>
                <a:lnTo>
                  <a:pt x="2880" y="23042"/>
                </a:lnTo>
                <a:lnTo>
                  <a:pt x="2880" y="24947"/>
                </a:lnTo>
                <a:lnTo>
                  <a:pt x="4785" y="25923"/>
                </a:lnTo>
                <a:lnTo>
                  <a:pt x="5745" y="27828"/>
                </a:lnTo>
                <a:lnTo>
                  <a:pt x="6720" y="28788"/>
                </a:lnTo>
                <a:lnTo>
                  <a:pt x="8625" y="29763"/>
                </a:lnTo>
                <a:lnTo>
                  <a:pt x="10561" y="30723"/>
                </a:lnTo>
                <a:lnTo>
                  <a:pt x="11506" y="31668"/>
                </a:lnTo>
                <a:lnTo>
                  <a:pt x="13426" y="32628"/>
                </a:lnTo>
                <a:lnTo>
                  <a:pt x="15346" y="33604"/>
                </a:lnTo>
                <a:lnTo>
                  <a:pt x="17266" y="33604"/>
                </a:lnTo>
                <a:lnTo>
                  <a:pt x="19187" y="34549"/>
                </a:lnTo>
                <a:lnTo>
                  <a:pt x="20147" y="35509"/>
                </a:lnTo>
                <a:lnTo>
                  <a:pt x="22067" y="35509"/>
                </a:lnTo>
                <a:lnTo>
                  <a:pt x="23987" y="36484"/>
                </a:lnTo>
                <a:lnTo>
                  <a:pt x="24947" y="37444"/>
                </a:lnTo>
                <a:lnTo>
                  <a:pt x="26868" y="38389"/>
                </a:lnTo>
                <a:lnTo>
                  <a:pt x="27828" y="39349"/>
                </a:lnTo>
                <a:lnTo>
                  <a:pt x="27828" y="40325"/>
                </a:lnTo>
                <a:lnTo>
                  <a:pt x="28788" y="41269"/>
                </a:lnTo>
                <a:lnTo>
                  <a:pt x="29748" y="43190"/>
                </a:lnTo>
                <a:lnTo>
                  <a:pt x="29748" y="46070"/>
                </a:lnTo>
                <a:lnTo>
                  <a:pt x="28788" y="47030"/>
                </a:lnTo>
                <a:lnTo>
                  <a:pt x="28788" y="48006"/>
                </a:lnTo>
                <a:lnTo>
                  <a:pt x="27828" y="48950"/>
                </a:lnTo>
                <a:lnTo>
                  <a:pt x="26868" y="49911"/>
                </a:lnTo>
                <a:lnTo>
                  <a:pt x="25908" y="50871"/>
                </a:lnTo>
                <a:lnTo>
                  <a:pt x="24947" y="51831"/>
                </a:lnTo>
                <a:lnTo>
                  <a:pt x="23987" y="52791"/>
                </a:lnTo>
                <a:lnTo>
                  <a:pt x="11506" y="52791"/>
                </a:lnTo>
                <a:lnTo>
                  <a:pt x="9585" y="51831"/>
                </a:lnTo>
                <a:lnTo>
                  <a:pt x="8625" y="50871"/>
                </a:lnTo>
                <a:lnTo>
                  <a:pt x="6720" y="50871"/>
                </a:lnTo>
                <a:lnTo>
                  <a:pt x="5745" y="49911"/>
                </a:lnTo>
                <a:lnTo>
                  <a:pt x="4785" y="48950"/>
                </a:lnTo>
                <a:lnTo>
                  <a:pt x="3840" y="48950"/>
                </a:lnTo>
                <a:lnTo>
                  <a:pt x="2880" y="48006"/>
                </a:lnTo>
                <a:lnTo>
                  <a:pt x="944" y="48006"/>
                </a:lnTo>
                <a:lnTo>
                  <a:pt x="944" y="48950"/>
                </a:lnTo>
                <a:lnTo>
                  <a:pt x="0" y="48950"/>
                </a:lnTo>
                <a:lnTo>
                  <a:pt x="0" y="55671"/>
                </a:lnTo>
                <a:lnTo>
                  <a:pt x="944" y="55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0" name="object 740"/>
          <p:cNvSpPr/>
          <p:nvPr/>
        </p:nvSpPr>
        <p:spPr>
          <a:xfrm>
            <a:off x="4765532" y="6999198"/>
            <a:ext cx="46085" cy="87355"/>
          </a:xfrm>
          <a:custGeom>
            <a:avLst/>
            <a:gdLst/>
            <a:ahLst/>
            <a:cxnLst/>
            <a:rect l="l" t="t" r="r" b="b"/>
            <a:pathLst>
              <a:path w="46085" h="87355">
                <a:moveTo>
                  <a:pt x="42245" y="32644"/>
                </a:moveTo>
                <a:lnTo>
                  <a:pt x="42245" y="31683"/>
                </a:lnTo>
                <a:lnTo>
                  <a:pt x="43205" y="31683"/>
                </a:lnTo>
                <a:lnTo>
                  <a:pt x="43205" y="27843"/>
                </a:lnTo>
                <a:lnTo>
                  <a:pt x="33604" y="27843"/>
                </a:lnTo>
                <a:lnTo>
                  <a:pt x="33604" y="28803"/>
                </a:lnTo>
                <a:lnTo>
                  <a:pt x="31683" y="28803"/>
                </a:lnTo>
                <a:lnTo>
                  <a:pt x="31683" y="29763"/>
                </a:lnTo>
                <a:lnTo>
                  <a:pt x="10561" y="52806"/>
                </a:lnTo>
                <a:lnTo>
                  <a:pt x="10561" y="1920"/>
                </a:lnTo>
                <a:lnTo>
                  <a:pt x="9601" y="1920"/>
                </a:lnTo>
                <a:lnTo>
                  <a:pt x="9601" y="960"/>
                </a:lnTo>
                <a:lnTo>
                  <a:pt x="7680" y="960"/>
                </a:lnTo>
                <a:lnTo>
                  <a:pt x="6720" y="0"/>
                </a:lnTo>
                <a:lnTo>
                  <a:pt x="3840" y="0"/>
                </a:lnTo>
                <a:lnTo>
                  <a:pt x="2880" y="960"/>
                </a:lnTo>
                <a:lnTo>
                  <a:pt x="0" y="960"/>
                </a:lnTo>
                <a:lnTo>
                  <a:pt x="0" y="87355"/>
                </a:lnTo>
                <a:lnTo>
                  <a:pt x="9601" y="87355"/>
                </a:lnTo>
                <a:lnTo>
                  <a:pt x="9601" y="86395"/>
                </a:lnTo>
                <a:lnTo>
                  <a:pt x="10561" y="86395"/>
                </a:lnTo>
                <a:lnTo>
                  <a:pt x="10561" y="54711"/>
                </a:lnTo>
                <a:lnTo>
                  <a:pt x="33604" y="85435"/>
                </a:lnTo>
                <a:lnTo>
                  <a:pt x="33604" y="86395"/>
                </a:lnTo>
                <a:lnTo>
                  <a:pt x="34549" y="86395"/>
                </a:lnTo>
                <a:lnTo>
                  <a:pt x="35524" y="87355"/>
                </a:lnTo>
                <a:lnTo>
                  <a:pt x="45110" y="87355"/>
                </a:lnTo>
                <a:lnTo>
                  <a:pt x="45110" y="86395"/>
                </a:lnTo>
                <a:lnTo>
                  <a:pt x="46085" y="86395"/>
                </a:lnTo>
                <a:lnTo>
                  <a:pt x="46085" y="84475"/>
                </a:lnTo>
                <a:lnTo>
                  <a:pt x="45110" y="84475"/>
                </a:lnTo>
                <a:lnTo>
                  <a:pt x="45110" y="83515"/>
                </a:lnTo>
                <a:lnTo>
                  <a:pt x="44150" y="82555"/>
                </a:lnTo>
                <a:lnTo>
                  <a:pt x="21122" y="52806"/>
                </a:lnTo>
                <a:lnTo>
                  <a:pt x="42245" y="32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1" name="object 741"/>
          <p:cNvSpPr/>
          <p:nvPr/>
        </p:nvSpPr>
        <p:spPr>
          <a:xfrm>
            <a:off x="4853848" y="7004959"/>
            <a:ext cx="46085" cy="81594"/>
          </a:xfrm>
          <a:custGeom>
            <a:avLst/>
            <a:gdLst/>
            <a:ahLst/>
            <a:cxnLst/>
            <a:rect l="l" t="t" r="r" b="b"/>
            <a:pathLst>
              <a:path w="46085" h="81594">
                <a:moveTo>
                  <a:pt x="46085" y="73914"/>
                </a:moveTo>
                <a:lnTo>
                  <a:pt x="45125" y="72953"/>
                </a:lnTo>
                <a:lnTo>
                  <a:pt x="29763" y="72953"/>
                </a:lnTo>
                <a:lnTo>
                  <a:pt x="29763" y="960"/>
                </a:lnTo>
                <a:lnTo>
                  <a:pt x="27843" y="960"/>
                </a:lnTo>
                <a:lnTo>
                  <a:pt x="26883" y="0"/>
                </a:lnTo>
                <a:lnTo>
                  <a:pt x="22082" y="0"/>
                </a:lnTo>
                <a:lnTo>
                  <a:pt x="21122" y="960"/>
                </a:lnTo>
                <a:lnTo>
                  <a:pt x="20162" y="960"/>
                </a:lnTo>
                <a:lnTo>
                  <a:pt x="960" y="12481"/>
                </a:lnTo>
                <a:lnTo>
                  <a:pt x="960" y="13441"/>
                </a:lnTo>
                <a:lnTo>
                  <a:pt x="0" y="13441"/>
                </a:lnTo>
                <a:lnTo>
                  <a:pt x="0" y="21122"/>
                </a:lnTo>
                <a:lnTo>
                  <a:pt x="960" y="22082"/>
                </a:lnTo>
                <a:lnTo>
                  <a:pt x="1920" y="21122"/>
                </a:lnTo>
                <a:lnTo>
                  <a:pt x="2880" y="21122"/>
                </a:lnTo>
                <a:lnTo>
                  <a:pt x="19202" y="11521"/>
                </a:lnTo>
                <a:lnTo>
                  <a:pt x="19202" y="72953"/>
                </a:lnTo>
                <a:lnTo>
                  <a:pt x="960" y="72953"/>
                </a:lnTo>
                <a:lnTo>
                  <a:pt x="960" y="73914"/>
                </a:lnTo>
                <a:lnTo>
                  <a:pt x="0" y="73914"/>
                </a:lnTo>
                <a:lnTo>
                  <a:pt x="0" y="80634"/>
                </a:lnTo>
                <a:lnTo>
                  <a:pt x="960" y="80634"/>
                </a:lnTo>
                <a:lnTo>
                  <a:pt x="960" y="81594"/>
                </a:lnTo>
                <a:lnTo>
                  <a:pt x="45125" y="81594"/>
                </a:lnTo>
                <a:lnTo>
                  <a:pt x="45125" y="80634"/>
                </a:lnTo>
                <a:lnTo>
                  <a:pt x="46085" y="80634"/>
                </a:lnTo>
                <a:lnTo>
                  <a:pt x="46085" y="739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2" name="object 742"/>
          <p:cNvSpPr/>
          <p:nvPr/>
        </p:nvSpPr>
        <p:spPr>
          <a:xfrm>
            <a:off x="4909535" y="7072152"/>
            <a:ext cx="21107" cy="32644"/>
          </a:xfrm>
          <a:custGeom>
            <a:avLst/>
            <a:gdLst/>
            <a:ahLst/>
            <a:cxnLst/>
            <a:rect l="l" t="t" r="r" b="b"/>
            <a:pathLst>
              <a:path w="21107" h="32644">
                <a:moveTo>
                  <a:pt x="8625" y="13441"/>
                </a:moveTo>
                <a:lnTo>
                  <a:pt x="0" y="30723"/>
                </a:lnTo>
                <a:lnTo>
                  <a:pt x="0" y="31683"/>
                </a:lnTo>
                <a:lnTo>
                  <a:pt x="960" y="31683"/>
                </a:lnTo>
                <a:lnTo>
                  <a:pt x="960" y="32644"/>
                </a:lnTo>
                <a:lnTo>
                  <a:pt x="5745" y="32644"/>
                </a:lnTo>
                <a:lnTo>
                  <a:pt x="5745" y="31683"/>
                </a:lnTo>
                <a:lnTo>
                  <a:pt x="7680" y="31683"/>
                </a:lnTo>
                <a:lnTo>
                  <a:pt x="7680" y="30723"/>
                </a:lnTo>
                <a:lnTo>
                  <a:pt x="8625" y="30723"/>
                </a:lnTo>
                <a:lnTo>
                  <a:pt x="17266" y="17282"/>
                </a:lnTo>
                <a:lnTo>
                  <a:pt x="17266" y="16322"/>
                </a:lnTo>
                <a:lnTo>
                  <a:pt x="18227" y="15361"/>
                </a:lnTo>
                <a:lnTo>
                  <a:pt x="19187" y="14401"/>
                </a:lnTo>
                <a:lnTo>
                  <a:pt x="19187" y="12481"/>
                </a:lnTo>
                <a:lnTo>
                  <a:pt x="20147" y="11521"/>
                </a:lnTo>
                <a:lnTo>
                  <a:pt x="20147" y="8641"/>
                </a:lnTo>
                <a:lnTo>
                  <a:pt x="21107" y="7680"/>
                </a:lnTo>
                <a:lnTo>
                  <a:pt x="21107" y="3840"/>
                </a:lnTo>
                <a:lnTo>
                  <a:pt x="20147" y="2880"/>
                </a:lnTo>
                <a:lnTo>
                  <a:pt x="20147" y="1935"/>
                </a:lnTo>
                <a:lnTo>
                  <a:pt x="19187" y="960"/>
                </a:lnTo>
                <a:lnTo>
                  <a:pt x="18227" y="960"/>
                </a:lnTo>
                <a:lnTo>
                  <a:pt x="17266" y="0"/>
                </a:lnTo>
                <a:lnTo>
                  <a:pt x="12466" y="0"/>
                </a:lnTo>
                <a:lnTo>
                  <a:pt x="11521" y="960"/>
                </a:lnTo>
                <a:lnTo>
                  <a:pt x="10546" y="960"/>
                </a:lnTo>
                <a:lnTo>
                  <a:pt x="9585" y="1935"/>
                </a:lnTo>
                <a:lnTo>
                  <a:pt x="8625" y="2880"/>
                </a:lnTo>
                <a:lnTo>
                  <a:pt x="8625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3" name="object 743"/>
          <p:cNvSpPr/>
          <p:nvPr/>
        </p:nvSpPr>
        <p:spPr>
          <a:xfrm>
            <a:off x="4969047" y="7005919"/>
            <a:ext cx="60472" cy="80634"/>
          </a:xfrm>
          <a:custGeom>
            <a:avLst/>
            <a:gdLst/>
            <a:ahLst/>
            <a:cxnLst/>
            <a:rect l="l" t="t" r="r" b="b"/>
            <a:pathLst>
              <a:path w="60472" h="80634">
                <a:moveTo>
                  <a:pt x="960" y="6720"/>
                </a:moveTo>
                <a:lnTo>
                  <a:pt x="960" y="8641"/>
                </a:lnTo>
                <a:lnTo>
                  <a:pt x="24963" y="8641"/>
                </a:lnTo>
                <a:lnTo>
                  <a:pt x="24963" y="79674"/>
                </a:lnTo>
                <a:lnTo>
                  <a:pt x="25923" y="79674"/>
                </a:lnTo>
                <a:lnTo>
                  <a:pt x="25923" y="80634"/>
                </a:lnTo>
                <a:lnTo>
                  <a:pt x="35524" y="80634"/>
                </a:lnTo>
                <a:lnTo>
                  <a:pt x="35524" y="8641"/>
                </a:lnTo>
                <a:lnTo>
                  <a:pt x="60472" y="8641"/>
                </a:lnTo>
                <a:lnTo>
                  <a:pt x="60472" y="960"/>
                </a:lnTo>
                <a:lnTo>
                  <a:pt x="59512" y="0"/>
                </a:lnTo>
                <a:lnTo>
                  <a:pt x="960" y="0"/>
                </a:lnTo>
                <a:lnTo>
                  <a:pt x="960" y="2880"/>
                </a:lnTo>
                <a:lnTo>
                  <a:pt x="0" y="2880"/>
                </a:lnTo>
                <a:lnTo>
                  <a:pt x="0" y="5760"/>
                </a:lnTo>
                <a:lnTo>
                  <a:pt x="960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4" name="object 744"/>
          <p:cNvSpPr/>
          <p:nvPr/>
        </p:nvSpPr>
        <p:spPr>
          <a:xfrm>
            <a:off x="5037201" y="7073112"/>
            <a:ext cx="21122" cy="14401"/>
          </a:xfrm>
          <a:custGeom>
            <a:avLst/>
            <a:gdLst/>
            <a:ahLst/>
            <a:cxnLst/>
            <a:rect l="l" t="t" r="r" b="b"/>
            <a:pathLst>
              <a:path w="21122" h="14401">
                <a:moveTo>
                  <a:pt x="4800" y="5760"/>
                </a:moveTo>
                <a:lnTo>
                  <a:pt x="2880" y="3840"/>
                </a:lnTo>
                <a:lnTo>
                  <a:pt x="960" y="1920"/>
                </a:lnTo>
                <a:lnTo>
                  <a:pt x="0" y="0"/>
                </a:lnTo>
                <a:lnTo>
                  <a:pt x="960" y="13441"/>
                </a:lnTo>
                <a:lnTo>
                  <a:pt x="2880" y="14401"/>
                </a:lnTo>
                <a:lnTo>
                  <a:pt x="12481" y="14401"/>
                </a:lnTo>
                <a:lnTo>
                  <a:pt x="15361" y="13441"/>
                </a:lnTo>
                <a:lnTo>
                  <a:pt x="18242" y="12481"/>
                </a:lnTo>
                <a:lnTo>
                  <a:pt x="21122" y="10561"/>
                </a:lnTo>
                <a:lnTo>
                  <a:pt x="20162" y="2880"/>
                </a:lnTo>
                <a:lnTo>
                  <a:pt x="18242" y="4800"/>
                </a:lnTo>
                <a:lnTo>
                  <a:pt x="15361" y="5760"/>
                </a:lnTo>
                <a:lnTo>
                  <a:pt x="13441" y="6720"/>
                </a:lnTo>
                <a:lnTo>
                  <a:pt x="6720" y="6720"/>
                </a:lnTo>
                <a:lnTo>
                  <a:pt x="480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5" name="object 745"/>
          <p:cNvSpPr/>
          <p:nvPr/>
        </p:nvSpPr>
        <p:spPr>
          <a:xfrm>
            <a:off x="5026639" y="7026081"/>
            <a:ext cx="46085" cy="60472"/>
          </a:xfrm>
          <a:custGeom>
            <a:avLst/>
            <a:gdLst/>
            <a:ahLst/>
            <a:cxnLst/>
            <a:rect l="l" t="t" r="r" b="b"/>
            <a:pathLst>
              <a:path w="46085" h="60472">
                <a:moveTo>
                  <a:pt x="42245" y="60472"/>
                </a:moveTo>
                <a:lnTo>
                  <a:pt x="45125" y="60472"/>
                </a:lnTo>
                <a:lnTo>
                  <a:pt x="45125" y="59512"/>
                </a:lnTo>
                <a:lnTo>
                  <a:pt x="46085" y="59512"/>
                </a:lnTo>
                <a:lnTo>
                  <a:pt x="46085" y="17266"/>
                </a:lnTo>
                <a:lnTo>
                  <a:pt x="45125" y="14401"/>
                </a:lnTo>
                <a:lnTo>
                  <a:pt x="45125" y="11521"/>
                </a:lnTo>
                <a:lnTo>
                  <a:pt x="44165" y="9601"/>
                </a:lnTo>
                <a:lnTo>
                  <a:pt x="43205" y="6720"/>
                </a:lnTo>
                <a:lnTo>
                  <a:pt x="41285" y="5760"/>
                </a:lnTo>
                <a:lnTo>
                  <a:pt x="39364" y="3840"/>
                </a:lnTo>
                <a:lnTo>
                  <a:pt x="37444" y="1920"/>
                </a:lnTo>
                <a:lnTo>
                  <a:pt x="34564" y="960"/>
                </a:lnTo>
                <a:lnTo>
                  <a:pt x="31683" y="0"/>
                </a:lnTo>
                <a:lnTo>
                  <a:pt x="19202" y="0"/>
                </a:lnTo>
                <a:lnTo>
                  <a:pt x="17282" y="960"/>
                </a:lnTo>
                <a:lnTo>
                  <a:pt x="13441" y="960"/>
                </a:lnTo>
                <a:lnTo>
                  <a:pt x="11521" y="1920"/>
                </a:lnTo>
                <a:lnTo>
                  <a:pt x="9601" y="2880"/>
                </a:lnTo>
                <a:lnTo>
                  <a:pt x="8641" y="2880"/>
                </a:lnTo>
                <a:lnTo>
                  <a:pt x="6720" y="3840"/>
                </a:lnTo>
                <a:lnTo>
                  <a:pt x="5760" y="4800"/>
                </a:lnTo>
                <a:lnTo>
                  <a:pt x="4800" y="5760"/>
                </a:lnTo>
                <a:lnTo>
                  <a:pt x="3840" y="5760"/>
                </a:lnTo>
                <a:lnTo>
                  <a:pt x="2880" y="6720"/>
                </a:lnTo>
                <a:lnTo>
                  <a:pt x="2880" y="13441"/>
                </a:lnTo>
                <a:lnTo>
                  <a:pt x="3840" y="13441"/>
                </a:lnTo>
                <a:lnTo>
                  <a:pt x="3840" y="14401"/>
                </a:lnTo>
                <a:lnTo>
                  <a:pt x="4800" y="14401"/>
                </a:lnTo>
                <a:lnTo>
                  <a:pt x="5760" y="13441"/>
                </a:lnTo>
                <a:lnTo>
                  <a:pt x="6720" y="13441"/>
                </a:lnTo>
                <a:lnTo>
                  <a:pt x="7680" y="12481"/>
                </a:lnTo>
                <a:lnTo>
                  <a:pt x="9601" y="11521"/>
                </a:lnTo>
                <a:lnTo>
                  <a:pt x="10561" y="11521"/>
                </a:lnTo>
                <a:lnTo>
                  <a:pt x="12481" y="10561"/>
                </a:lnTo>
                <a:lnTo>
                  <a:pt x="14401" y="9601"/>
                </a:lnTo>
                <a:lnTo>
                  <a:pt x="16322" y="9601"/>
                </a:lnTo>
                <a:lnTo>
                  <a:pt x="18242" y="8641"/>
                </a:lnTo>
                <a:lnTo>
                  <a:pt x="26883" y="8641"/>
                </a:lnTo>
                <a:lnTo>
                  <a:pt x="28803" y="9601"/>
                </a:lnTo>
                <a:lnTo>
                  <a:pt x="30723" y="9601"/>
                </a:lnTo>
                <a:lnTo>
                  <a:pt x="31683" y="10561"/>
                </a:lnTo>
                <a:lnTo>
                  <a:pt x="32644" y="11521"/>
                </a:lnTo>
                <a:lnTo>
                  <a:pt x="33604" y="12481"/>
                </a:lnTo>
                <a:lnTo>
                  <a:pt x="34564" y="14401"/>
                </a:lnTo>
                <a:lnTo>
                  <a:pt x="35524" y="15361"/>
                </a:lnTo>
                <a:lnTo>
                  <a:pt x="35524" y="25923"/>
                </a:lnTo>
                <a:lnTo>
                  <a:pt x="20162" y="25923"/>
                </a:lnTo>
                <a:lnTo>
                  <a:pt x="16322" y="26883"/>
                </a:lnTo>
                <a:lnTo>
                  <a:pt x="12481" y="27828"/>
                </a:lnTo>
                <a:lnTo>
                  <a:pt x="9601" y="28788"/>
                </a:lnTo>
                <a:lnTo>
                  <a:pt x="7680" y="30723"/>
                </a:lnTo>
                <a:lnTo>
                  <a:pt x="4800" y="31668"/>
                </a:lnTo>
                <a:lnTo>
                  <a:pt x="2880" y="33604"/>
                </a:lnTo>
                <a:lnTo>
                  <a:pt x="1920" y="36484"/>
                </a:lnTo>
                <a:lnTo>
                  <a:pt x="960" y="38389"/>
                </a:lnTo>
                <a:lnTo>
                  <a:pt x="0" y="41269"/>
                </a:lnTo>
                <a:lnTo>
                  <a:pt x="0" y="49911"/>
                </a:lnTo>
                <a:lnTo>
                  <a:pt x="960" y="51831"/>
                </a:lnTo>
                <a:lnTo>
                  <a:pt x="1920" y="53751"/>
                </a:lnTo>
                <a:lnTo>
                  <a:pt x="3840" y="55671"/>
                </a:lnTo>
                <a:lnTo>
                  <a:pt x="4800" y="56631"/>
                </a:lnTo>
                <a:lnTo>
                  <a:pt x="6720" y="58552"/>
                </a:lnTo>
                <a:lnTo>
                  <a:pt x="8641" y="59512"/>
                </a:lnTo>
                <a:lnTo>
                  <a:pt x="11521" y="60472"/>
                </a:lnTo>
                <a:lnTo>
                  <a:pt x="10561" y="47030"/>
                </a:lnTo>
                <a:lnTo>
                  <a:pt x="10561" y="40325"/>
                </a:lnTo>
                <a:lnTo>
                  <a:pt x="11521" y="39349"/>
                </a:lnTo>
                <a:lnTo>
                  <a:pt x="12481" y="38389"/>
                </a:lnTo>
                <a:lnTo>
                  <a:pt x="13441" y="37444"/>
                </a:lnTo>
                <a:lnTo>
                  <a:pt x="14401" y="36484"/>
                </a:lnTo>
                <a:lnTo>
                  <a:pt x="15361" y="35509"/>
                </a:lnTo>
                <a:lnTo>
                  <a:pt x="17282" y="34549"/>
                </a:lnTo>
                <a:lnTo>
                  <a:pt x="19202" y="33604"/>
                </a:lnTo>
                <a:lnTo>
                  <a:pt x="35524" y="33604"/>
                </a:lnTo>
                <a:lnTo>
                  <a:pt x="35524" y="45110"/>
                </a:lnTo>
                <a:lnTo>
                  <a:pt x="33604" y="48006"/>
                </a:lnTo>
                <a:lnTo>
                  <a:pt x="30723" y="49911"/>
                </a:lnTo>
                <a:lnTo>
                  <a:pt x="31683" y="57591"/>
                </a:lnTo>
                <a:lnTo>
                  <a:pt x="34564" y="55671"/>
                </a:lnTo>
                <a:lnTo>
                  <a:pt x="37444" y="52791"/>
                </a:lnTo>
                <a:lnTo>
                  <a:pt x="37444" y="60472"/>
                </a:lnTo>
                <a:lnTo>
                  <a:pt x="42245" y="60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6" name="object 746"/>
          <p:cNvSpPr/>
          <p:nvPr/>
        </p:nvSpPr>
        <p:spPr>
          <a:xfrm>
            <a:off x="5087127" y="7026081"/>
            <a:ext cx="40309" cy="61432"/>
          </a:xfrm>
          <a:custGeom>
            <a:avLst/>
            <a:gdLst/>
            <a:ahLst/>
            <a:cxnLst/>
            <a:rect l="l" t="t" r="r" b="b"/>
            <a:pathLst>
              <a:path w="40309" h="61432">
                <a:moveTo>
                  <a:pt x="37429" y="6720"/>
                </a:moveTo>
                <a:lnTo>
                  <a:pt x="36469" y="6720"/>
                </a:lnTo>
                <a:lnTo>
                  <a:pt x="36469" y="3840"/>
                </a:lnTo>
                <a:lnTo>
                  <a:pt x="35509" y="3840"/>
                </a:lnTo>
                <a:lnTo>
                  <a:pt x="35509" y="2880"/>
                </a:lnTo>
                <a:lnTo>
                  <a:pt x="33588" y="2880"/>
                </a:lnTo>
                <a:lnTo>
                  <a:pt x="32628" y="1920"/>
                </a:lnTo>
                <a:lnTo>
                  <a:pt x="31668" y="1920"/>
                </a:lnTo>
                <a:lnTo>
                  <a:pt x="30708" y="960"/>
                </a:lnTo>
                <a:lnTo>
                  <a:pt x="27828" y="960"/>
                </a:lnTo>
                <a:lnTo>
                  <a:pt x="26868" y="0"/>
                </a:lnTo>
                <a:lnTo>
                  <a:pt x="15361" y="0"/>
                </a:lnTo>
                <a:lnTo>
                  <a:pt x="13426" y="960"/>
                </a:lnTo>
                <a:lnTo>
                  <a:pt x="10546" y="1920"/>
                </a:lnTo>
                <a:lnTo>
                  <a:pt x="8641" y="3840"/>
                </a:lnTo>
                <a:lnTo>
                  <a:pt x="6705" y="4800"/>
                </a:lnTo>
                <a:lnTo>
                  <a:pt x="4800" y="6720"/>
                </a:lnTo>
                <a:lnTo>
                  <a:pt x="3840" y="8641"/>
                </a:lnTo>
                <a:lnTo>
                  <a:pt x="2865" y="10561"/>
                </a:lnTo>
                <a:lnTo>
                  <a:pt x="1920" y="12481"/>
                </a:lnTo>
                <a:lnTo>
                  <a:pt x="1920" y="21107"/>
                </a:lnTo>
                <a:lnTo>
                  <a:pt x="2865" y="23042"/>
                </a:lnTo>
                <a:lnTo>
                  <a:pt x="3840" y="24947"/>
                </a:lnTo>
                <a:lnTo>
                  <a:pt x="4800" y="25923"/>
                </a:lnTo>
                <a:lnTo>
                  <a:pt x="5760" y="27828"/>
                </a:lnTo>
                <a:lnTo>
                  <a:pt x="7680" y="28788"/>
                </a:lnTo>
                <a:lnTo>
                  <a:pt x="8641" y="29763"/>
                </a:lnTo>
                <a:lnTo>
                  <a:pt x="10546" y="30723"/>
                </a:lnTo>
                <a:lnTo>
                  <a:pt x="12481" y="31668"/>
                </a:lnTo>
                <a:lnTo>
                  <a:pt x="13426" y="32628"/>
                </a:lnTo>
                <a:lnTo>
                  <a:pt x="15361" y="33604"/>
                </a:lnTo>
                <a:lnTo>
                  <a:pt x="17266" y="33604"/>
                </a:lnTo>
                <a:lnTo>
                  <a:pt x="19202" y="34549"/>
                </a:lnTo>
                <a:lnTo>
                  <a:pt x="21107" y="35509"/>
                </a:lnTo>
                <a:lnTo>
                  <a:pt x="22082" y="35509"/>
                </a:lnTo>
                <a:lnTo>
                  <a:pt x="23987" y="36484"/>
                </a:lnTo>
                <a:lnTo>
                  <a:pt x="24947" y="37444"/>
                </a:lnTo>
                <a:lnTo>
                  <a:pt x="26868" y="38389"/>
                </a:lnTo>
                <a:lnTo>
                  <a:pt x="27828" y="39349"/>
                </a:lnTo>
                <a:lnTo>
                  <a:pt x="28788" y="40325"/>
                </a:lnTo>
                <a:lnTo>
                  <a:pt x="29763" y="41269"/>
                </a:lnTo>
                <a:lnTo>
                  <a:pt x="29763" y="47030"/>
                </a:lnTo>
                <a:lnTo>
                  <a:pt x="28788" y="48006"/>
                </a:lnTo>
                <a:lnTo>
                  <a:pt x="27828" y="48950"/>
                </a:lnTo>
                <a:lnTo>
                  <a:pt x="27828" y="49911"/>
                </a:lnTo>
                <a:lnTo>
                  <a:pt x="26868" y="50871"/>
                </a:lnTo>
                <a:lnTo>
                  <a:pt x="24947" y="51831"/>
                </a:lnTo>
                <a:lnTo>
                  <a:pt x="23987" y="52791"/>
                </a:lnTo>
                <a:lnTo>
                  <a:pt x="11521" y="52791"/>
                </a:lnTo>
                <a:lnTo>
                  <a:pt x="9585" y="51831"/>
                </a:lnTo>
                <a:lnTo>
                  <a:pt x="8641" y="50871"/>
                </a:lnTo>
                <a:lnTo>
                  <a:pt x="7680" y="50871"/>
                </a:lnTo>
                <a:lnTo>
                  <a:pt x="5760" y="49911"/>
                </a:lnTo>
                <a:lnTo>
                  <a:pt x="4800" y="48950"/>
                </a:lnTo>
                <a:lnTo>
                  <a:pt x="3840" y="48950"/>
                </a:lnTo>
                <a:lnTo>
                  <a:pt x="2865" y="48006"/>
                </a:lnTo>
                <a:lnTo>
                  <a:pt x="960" y="48006"/>
                </a:lnTo>
                <a:lnTo>
                  <a:pt x="960" y="48950"/>
                </a:lnTo>
                <a:lnTo>
                  <a:pt x="0" y="48950"/>
                </a:lnTo>
                <a:lnTo>
                  <a:pt x="0" y="55671"/>
                </a:lnTo>
                <a:lnTo>
                  <a:pt x="960" y="55671"/>
                </a:lnTo>
                <a:lnTo>
                  <a:pt x="960" y="56631"/>
                </a:lnTo>
                <a:lnTo>
                  <a:pt x="1920" y="56631"/>
                </a:lnTo>
                <a:lnTo>
                  <a:pt x="1920" y="57591"/>
                </a:lnTo>
                <a:lnTo>
                  <a:pt x="2865" y="57591"/>
                </a:lnTo>
                <a:lnTo>
                  <a:pt x="3840" y="58552"/>
                </a:lnTo>
                <a:lnTo>
                  <a:pt x="4800" y="58552"/>
                </a:lnTo>
                <a:lnTo>
                  <a:pt x="5760" y="59512"/>
                </a:lnTo>
                <a:lnTo>
                  <a:pt x="7680" y="59512"/>
                </a:lnTo>
                <a:lnTo>
                  <a:pt x="8641" y="60472"/>
                </a:lnTo>
                <a:lnTo>
                  <a:pt x="10546" y="60472"/>
                </a:lnTo>
                <a:lnTo>
                  <a:pt x="12481" y="61432"/>
                </a:lnTo>
                <a:lnTo>
                  <a:pt x="23987" y="61432"/>
                </a:lnTo>
                <a:lnTo>
                  <a:pt x="26868" y="60472"/>
                </a:lnTo>
                <a:lnTo>
                  <a:pt x="29763" y="59512"/>
                </a:lnTo>
                <a:lnTo>
                  <a:pt x="31668" y="58552"/>
                </a:lnTo>
                <a:lnTo>
                  <a:pt x="33588" y="56631"/>
                </a:lnTo>
                <a:lnTo>
                  <a:pt x="35509" y="55671"/>
                </a:lnTo>
                <a:lnTo>
                  <a:pt x="37429" y="53751"/>
                </a:lnTo>
                <a:lnTo>
                  <a:pt x="38389" y="50871"/>
                </a:lnTo>
                <a:lnTo>
                  <a:pt x="39349" y="48950"/>
                </a:lnTo>
                <a:lnTo>
                  <a:pt x="40309" y="46070"/>
                </a:lnTo>
                <a:lnTo>
                  <a:pt x="40309" y="41269"/>
                </a:lnTo>
                <a:lnTo>
                  <a:pt x="39349" y="39349"/>
                </a:lnTo>
                <a:lnTo>
                  <a:pt x="38389" y="37444"/>
                </a:lnTo>
                <a:lnTo>
                  <a:pt x="37429" y="35509"/>
                </a:lnTo>
                <a:lnTo>
                  <a:pt x="36469" y="33604"/>
                </a:lnTo>
                <a:lnTo>
                  <a:pt x="35509" y="32628"/>
                </a:lnTo>
                <a:lnTo>
                  <a:pt x="34549" y="31668"/>
                </a:lnTo>
                <a:lnTo>
                  <a:pt x="32628" y="30723"/>
                </a:lnTo>
                <a:lnTo>
                  <a:pt x="30708" y="29763"/>
                </a:lnTo>
                <a:lnTo>
                  <a:pt x="28788" y="28788"/>
                </a:lnTo>
                <a:lnTo>
                  <a:pt x="26868" y="27828"/>
                </a:lnTo>
                <a:lnTo>
                  <a:pt x="25923" y="26883"/>
                </a:lnTo>
                <a:lnTo>
                  <a:pt x="23987" y="26883"/>
                </a:lnTo>
                <a:lnTo>
                  <a:pt x="22082" y="25923"/>
                </a:lnTo>
                <a:lnTo>
                  <a:pt x="20147" y="24947"/>
                </a:lnTo>
                <a:lnTo>
                  <a:pt x="18242" y="24947"/>
                </a:lnTo>
                <a:lnTo>
                  <a:pt x="17266" y="24003"/>
                </a:lnTo>
                <a:lnTo>
                  <a:pt x="16306" y="23042"/>
                </a:lnTo>
                <a:lnTo>
                  <a:pt x="14386" y="22082"/>
                </a:lnTo>
                <a:lnTo>
                  <a:pt x="13426" y="21107"/>
                </a:lnTo>
                <a:lnTo>
                  <a:pt x="12481" y="20162"/>
                </a:lnTo>
                <a:lnTo>
                  <a:pt x="11521" y="19202"/>
                </a:lnTo>
                <a:lnTo>
                  <a:pt x="11521" y="13441"/>
                </a:lnTo>
                <a:lnTo>
                  <a:pt x="12481" y="12481"/>
                </a:lnTo>
                <a:lnTo>
                  <a:pt x="12481" y="11521"/>
                </a:lnTo>
                <a:lnTo>
                  <a:pt x="13426" y="10561"/>
                </a:lnTo>
                <a:lnTo>
                  <a:pt x="14386" y="10561"/>
                </a:lnTo>
                <a:lnTo>
                  <a:pt x="14386" y="9601"/>
                </a:lnTo>
                <a:lnTo>
                  <a:pt x="16306" y="8641"/>
                </a:lnTo>
                <a:lnTo>
                  <a:pt x="17266" y="8641"/>
                </a:lnTo>
                <a:lnTo>
                  <a:pt x="18242" y="7680"/>
                </a:lnTo>
                <a:lnTo>
                  <a:pt x="25923" y="7680"/>
                </a:lnTo>
                <a:lnTo>
                  <a:pt x="26868" y="8641"/>
                </a:lnTo>
                <a:lnTo>
                  <a:pt x="28788" y="8641"/>
                </a:lnTo>
                <a:lnTo>
                  <a:pt x="29763" y="9601"/>
                </a:lnTo>
                <a:lnTo>
                  <a:pt x="30708" y="9601"/>
                </a:lnTo>
                <a:lnTo>
                  <a:pt x="31668" y="10561"/>
                </a:lnTo>
                <a:lnTo>
                  <a:pt x="32628" y="11521"/>
                </a:lnTo>
                <a:lnTo>
                  <a:pt x="33588" y="11521"/>
                </a:lnTo>
                <a:lnTo>
                  <a:pt x="34549" y="12481"/>
                </a:lnTo>
                <a:lnTo>
                  <a:pt x="36469" y="12481"/>
                </a:lnTo>
                <a:lnTo>
                  <a:pt x="36469" y="9601"/>
                </a:lnTo>
                <a:lnTo>
                  <a:pt x="37429" y="9601"/>
                </a:lnTo>
                <a:lnTo>
                  <a:pt x="37429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7" name="object 747"/>
          <p:cNvSpPr/>
          <p:nvPr/>
        </p:nvSpPr>
        <p:spPr>
          <a:xfrm>
            <a:off x="5141838" y="6999198"/>
            <a:ext cx="46070" cy="87355"/>
          </a:xfrm>
          <a:custGeom>
            <a:avLst/>
            <a:gdLst/>
            <a:ahLst/>
            <a:cxnLst/>
            <a:rect l="l" t="t" r="r" b="b"/>
            <a:pathLst>
              <a:path w="46070" h="87355">
                <a:moveTo>
                  <a:pt x="0" y="960"/>
                </a:moveTo>
                <a:lnTo>
                  <a:pt x="0" y="86395"/>
                </a:lnTo>
                <a:lnTo>
                  <a:pt x="960" y="87355"/>
                </a:lnTo>
                <a:lnTo>
                  <a:pt x="9601" y="87355"/>
                </a:lnTo>
                <a:lnTo>
                  <a:pt x="9601" y="86395"/>
                </a:lnTo>
                <a:lnTo>
                  <a:pt x="10561" y="86395"/>
                </a:lnTo>
                <a:lnTo>
                  <a:pt x="10561" y="54711"/>
                </a:lnTo>
                <a:lnTo>
                  <a:pt x="33604" y="85435"/>
                </a:lnTo>
                <a:lnTo>
                  <a:pt x="34564" y="86395"/>
                </a:lnTo>
                <a:lnTo>
                  <a:pt x="35524" y="86395"/>
                </a:lnTo>
                <a:lnTo>
                  <a:pt x="35524" y="87355"/>
                </a:lnTo>
                <a:lnTo>
                  <a:pt x="45125" y="87355"/>
                </a:lnTo>
                <a:lnTo>
                  <a:pt x="46070" y="86395"/>
                </a:lnTo>
                <a:lnTo>
                  <a:pt x="46070" y="84475"/>
                </a:lnTo>
                <a:lnTo>
                  <a:pt x="45125" y="83515"/>
                </a:lnTo>
                <a:lnTo>
                  <a:pt x="44165" y="82555"/>
                </a:lnTo>
                <a:lnTo>
                  <a:pt x="22082" y="52806"/>
                </a:lnTo>
                <a:lnTo>
                  <a:pt x="42245" y="32644"/>
                </a:lnTo>
                <a:lnTo>
                  <a:pt x="43205" y="31683"/>
                </a:lnTo>
                <a:lnTo>
                  <a:pt x="43205" y="30723"/>
                </a:lnTo>
                <a:lnTo>
                  <a:pt x="44165" y="30723"/>
                </a:lnTo>
                <a:lnTo>
                  <a:pt x="44165" y="28803"/>
                </a:lnTo>
                <a:lnTo>
                  <a:pt x="43205" y="28803"/>
                </a:lnTo>
                <a:lnTo>
                  <a:pt x="43205" y="27843"/>
                </a:lnTo>
                <a:lnTo>
                  <a:pt x="33604" y="27843"/>
                </a:lnTo>
                <a:lnTo>
                  <a:pt x="33604" y="28803"/>
                </a:lnTo>
                <a:lnTo>
                  <a:pt x="32644" y="28803"/>
                </a:lnTo>
                <a:lnTo>
                  <a:pt x="31683" y="29763"/>
                </a:lnTo>
                <a:lnTo>
                  <a:pt x="10561" y="52806"/>
                </a:lnTo>
                <a:lnTo>
                  <a:pt x="10561" y="1920"/>
                </a:lnTo>
                <a:lnTo>
                  <a:pt x="9601" y="1920"/>
                </a:lnTo>
                <a:lnTo>
                  <a:pt x="9601" y="960"/>
                </a:lnTo>
                <a:lnTo>
                  <a:pt x="7680" y="960"/>
                </a:lnTo>
                <a:lnTo>
                  <a:pt x="6720" y="0"/>
                </a:lnTo>
                <a:lnTo>
                  <a:pt x="3840" y="0"/>
                </a:lnTo>
                <a:lnTo>
                  <a:pt x="2880" y="96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8" name="object 748"/>
          <p:cNvSpPr/>
          <p:nvPr/>
        </p:nvSpPr>
        <p:spPr>
          <a:xfrm>
            <a:off x="5226314" y="7004959"/>
            <a:ext cx="49926" cy="81594"/>
          </a:xfrm>
          <a:custGeom>
            <a:avLst/>
            <a:gdLst/>
            <a:ahLst/>
            <a:cxnLst/>
            <a:rect l="l" t="t" r="r" b="b"/>
            <a:pathLst>
              <a:path w="49926" h="81594">
                <a:moveTo>
                  <a:pt x="12481" y="71993"/>
                </a:moveTo>
                <a:lnTo>
                  <a:pt x="25923" y="58567"/>
                </a:lnTo>
                <a:lnTo>
                  <a:pt x="29763" y="54726"/>
                </a:lnTo>
                <a:lnTo>
                  <a:pt x="33604" y="49911"/>
                </a:lnTo>
                <a:lnTo>
                  <a:pt x="36484" y="46070"/>
                </a:lnTo>
                <a:lnTo>
                  <a:pt x="39364" y="43205"/>
                </a:lnTo>
                <a:lnTo>
                  <a:pt x="41285" y="39364"/>
                </a:lnTo>
                <a:lnTo>
                  <a:pt x="43205" y="36484"/>
                </a:lnTo>
                <a:lnTo>
                  <a:pt x="44165" y="33604"/>
                </a:lnTo>
                <a:lnTo>
                  <a:pt x="45125" y="30723"/>
                </a:lnTo>
                <a:lnTo>
                  <a:pt x="46085" y="28803"/>
                </a:lnTo>
                <a:lnTo>
                  <a:pt x="46085" y="25923"/>
                </a:lnTo>
                <a:lnTo>
                  <a:pt x="47045" y="23042"/>
                </a:lnTo>
                <a:lnTo>
                  <a:pt x="47045" y="17282"/>
                </a:lnTo>
                <a:lnTo>
                  <a:pt x="46085" y="15361"/>
                </a:lnTo>
                <a:lnTo>
                  <a:pt x="45125" y="12481"/>
                </a:lnTo>
                <a:lnTo>
                  <a:pt x="44165" y="9601"/>
                </a:lnTo>
                <a:lnTo>
                  <a:pt x="43205" y="7680"/>
                </a:lnTo>
                <a:lnTo>
                  <a:pt x="41285" y="5760"/>
                </a:lnTo>
                <a:lnTo>
                  <a:pt x="39364" y="3840"/>
                </a:lnTo>
                <a:lnTo>
                  <a:pt x="36484" y="2880"/>
                </a:lnTo>
                <a:lnTo>
                  <a:pt x="33604" y="960"/>
                </a:lnTo>
                <a:lnTo>
                  <a:pt x="30723" y="0"/>
                </a:lnTo>
                <a:lnTo>
                  <a:pt x="16322" y="0"/>
                </a:lnTo>
                <a:lnTo>
                  <a:pt x="14401" y="960"/>
                </a:lnTo>
                <a:lnTo>
                  <a:pt x="12481" y="1920"/>
                </a:lnTo>
                <a:lnTo>
                  <a:pt x="10561" y="1920"/>
                </a:lnTo>
                <a:lnTo>
                  <a:pt x="8641" y="2880"/>
                </a:lnTo>
                <a:lnTo>
                  <a:pt x="6720" y="3840"/>
                </a:lnTo>
                <a:lnTo>
                  <a:pt x="5760" y="4800"/>
                </a:lnTo>
                <a:lnTo>
                  <a:pt x="4800" y="4800"/>
                </a:lnTo>
                <a:lnTo>
                  <a:pt x="3840" y="5760"/>
                </a:lnTo>
                <a:lnTo>
                  <a:pt x="2880" y="6720"/>
                </a:lnTo>
                <a:lnTo>
                  <a:pt x="1920" y="6720"/>
                </a:lnTo>
                <a:lnTo>
                  <a:pt x="1920" y="8641"/>
                </a:lnTo>
                <a:lnTo>
                  <a:pt x="960" y="8641"/>
                </a:lnTo>
                <a:lnTo>
                  <a:pt x="960" y="12481"/>
                </a:lnTo>
                <a:lnTo>
                  <a:pt x="1920" y="13441"/>
                </a:lnTo>
                <a:lnTo>
                  <a:pt x="1920" y="15361"/>
                </a:lnTo>
                <a:lnTo>
                  <a:pt x="2880" y="15361"/>
                </a:lnTo>
                <a:lnTo>
                  <a:pt x="2880" y="16322"/>
                </a:lnTo>
                <a:lnTo>
                  <a:pt x="3840" y="16322"/>
                </a:lnTo>
                <a:lnTo>
                  <a:pt x="4800" y="15361"/>
                </a:lnTo>
                <a:lnTo>
                  <a:pt x="5760" y="14401"/>
                </a:lnTo>
                <a:lnTo>
                  <a:pt x="6720" y="14401"/>
                </a:lnTo>
                <a:lnTo>
                  <a:pt x="7680" y="13441"/>
                </a:lnTo>
                <a:lnTo>
                  <a:pt x="9601" y="12481"/>
                </a:lnTo>
                <a:lnTo>
                  <a:pt x="10561" y="11521"/>
                </a:lnTo>
                <a:lnTo>
                  <a:pt x="12481" y="10561"/>
                </a:lnTo>
                <a:lnTo>
                  <a:pt x="14401" y="10561"/>
                </a:lnTo>
                <a:lnTo>
                  <a:pt x="16322" y="9601"/>
                </a:lnTo>
                <a:lnTo>
                  <a:pt x="25923" y="9601"/>
                </a:lnTo>
                <a:lnTo>
                  <a:pt x="26883" y="10561"/>
                </a:lnTo>
                <a:lnTo>
                  <a:pt x="28803" y="10561"/>
                </a:lnTo>
                <a:lnTo>
                  <a:pt x="29763" y="11521"/>
                </a:lnTo>
                <a:lnTo>
                  <a:pt x="31683" y="13441"/>
                </a:lnTo>
                <a:lnTo>
                  <a:pt x="32644" y="14401"/>
                </a:lnTo>
                <a:lnTo>
                  <a:pt x="33604" y="15361"/>
                </a:lnTo>
                <a:lnTo>
                  <a:pt x="33604" y="17282"/>
                </a:lnTo>
                <a:lnTo>
                  <a:pt x="34564" y="19202"/>
                </a:lnTo>
                <a:lnTo>
                  <a:pt x="34564" y="27843"/>
                </a:lnTo>
                <a:lnTo>
                  <a:pt x="33604" y="29763"/>
                </a:lnTo>
                <a:lnTo>
                  <a:pt x="32644" y="32644"/>
                </a:lnTo>
                <a:lnTo>
                  <a:pt x="31683" y="34564"/>
                </a:lnTo>
                <a:lnTo>
                  <a:pt x="30723" y="37444"/>
                </a:lnTo>
                <a:lnTo>
                  <a:pt x="28803" y="40325"/>
                </a:lnTo>
                <a:lnTo>
                  <a:pt x="26883" y="43205"/>
                </a:lnTo>
                <a:lnTo>
                  <a:pt x="24963" y="46070"/>
                </a:lnTo>
                <a:lnTo>
                  <a:pt x="22082" y="49911"/>
                </a:lnTo>
                <a:lnTo>
                  <a:pt x="18242" y="53751"/>
                </a:lnTo>
                <a:lnTo>
                  <a:pt x="1920" y="70073"/>
                </a:lnTo>
                <a:lnTo>
                  <a:pt x="960" y="71033"/>
                </a:lnTo>
                <a:lnTo>
                  <a:pt x="960" y="71993"/>
                </a:lnTo>
                <a:lnTo>
                  <a:pt x="0" y="72953"/>
                </a:lnTo>
                <a:lnTo>
                  <a:pt x="0" y="80634"/>
                </a:lnTo>
                <a:lnTo>
                  <a:pt x="960" y="80634"/>
                </a:lnTo>
                <a:lnTo>
                  <a:pt x="1920" y="81594"/>
                </a:lnTo>
                <a:lnTo>
                  <a:pt x="48966" y="81594"/>
                </a:lnTo>
                <a:lnTo>
                  <a:pt x="48966" y="80634"/>
                </a:lnTo>
                <a:lnTo>
                  <a:pt x="49926" y="80634"/>
                </a:lnTo>
                <a:lnTo>
                  <a:pt x="49926" y="72953"/>
                </a:lnTo>
                <a:lnTo>
                  <a:pt x="48966" y="72953"/>
                </a:lnTo>
                <a:lnTo>
                  <a:pt x="48966" y="71993"/>
                </a:lnTo>
                <a:lnTo>
                  <a:pt x="12481" y="71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9" name="object 749"/>
          <p:cNvSpPr/>
          <p:nvPr/>
        </p:nvSpPr>
        <p:spPr>
          <a:xfrm>
            <a:off x="5285826" y="7072152"/>
            <a:ext cx="21122" cy="32644"/>
          </a:xfrm>
          <a:custGeom>
            <a:avLst/>
            <a:gdLst/>
            <a:ahLst/>
            <a:cxnLst/>
            <a:rect l="l" t="t" r="r" b="b"/>
            <a:pathLst>
              <a:path w="21122" h="32644">
                <a:moveTo>
                  <a:pt x="18242" y="960"/>
                </a:moveTo>
                <a:lnTo>
                  <a:pt x="17282" y="0"/>
                </a:lnTo>
                <a:lnTo>
                  <a:pt x="12496" y="0"/>
                </a:lnTo>
                <a:lnTo>
                  <a:pt x="11521" y="960"/>
                </a:lnTo>
                <a:lnTo>
                  <a:pt x="10561" y="960"/>
                </a:lnTo>
                <a:lnTo>
                  <a:pt x="9616" y="1935"/>
                </a:lnTo>
                <a:lnTo>
                  <a:pt x="9616" y="2880"/>
                </a:lnTo>
                <a:lnTo>
                  <a:pt x="8656" y="2880"/>
                </a:lnTo>
                <a:lnTo>
                  <a:pt x="8656" y="13441"/>
                </a:lnTo>
                <a:lnTo>
                  <a:pt x="975" y="30723"/>
                </a:lnTo>
                <a:lnTo>
                  <a:pt x="0" y="30723"/>
                </a:lnTo>
                <a:lnTo>
                  <a:pt x="0" y="31683"/>
                </a:lnTo>
                <a:lnTo>
                  <a:pt x="975" y="31683"/>
                </a:lnTo>
                <a:lnTo>
                  <a:pt x="975" y="32644"/>
                </a:lnTo>
                <a:lnTo>
                  <a:pt x="5775" y="32644"/>
                </a:lnTo>
                <a:lnTo>
                  <a:pt x="5775" y="31683"/>
                </a:lnTo>
                <a:lnTo>
                  <a:pt x="7680" y="31683"/>
                </a:lnTo>
                <a:lnTo>
                  <a:pt x="8656" y="30723"/>
                </a:lnTo>
                <a:lnTo>
                  <a:pt x="17282" y="17282"/>
                </a:lnTo>
                <a:lnTo>
                  <a:pt x="18242" y="16322"/>
                </a:lnTo>
                <a:lnTo>
                  <a:pt x="18242" y="15361"/>
                </a:lnTo>
                <a:lnTo>
                  <a:pt x="19217" y="14401"/>
                </a:lnTo>
                <a:lnTo>
                  <a:pt x="19217" y="13441"/>
                </a:lnTo>
                <a:lnTo>
                  <a:pt x="20177" y="12481"/>
                </a:lnTo>
                <a:lnTo>
                  <a:pt x="20177" y="9601"/>
                </a:lnTo>
                <a:lnTo>
                  <a:pt x="21122" y="8641"/>
                </a:lnTo>
                <a:lnTo>
                  <a:pt x="21122" y="2880"/>
                </a:lnTo>
                <a:lnTo>
                  <a:pt x="20177" y="2880"/>
                </a:lnTo>
                <a:lnTo>
                  <a:pt x="20177" y="1935"/>
                </a:lnTo>
                <a:lnTo>
                  <a:pt x="19217" y="960"/>
                </a:lnTo>
                <a:lnTo>
                  <a:pt x="18242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0" name="object 750"/>
          <p:cNvSpPr/>
          <p:nvPr/>
        </p:nvSpPr>
        <p:spPr>
          <a:xfrm>
            <a:off x="5346313" y="7005919"/>
            <a:ext cx="60487" cy="80634"/>
          </a:xfrm>
          <a:custGeom>
            <a:avLst/>
            <a:gdLst/>
            <a:ahLst/>
            <a:cxnLst/>
            <a:rect l="l" t="t" r="r" b="b"/>
            <a:pathLst>
              <a:path w="60487" h="80634">
                <a:moveTo>
                  <a:pt x="960" y="8641"/>
                </a:moveTo>
                <a:lnTo>
                  <a:pt x="24003" y="8641"/>
                </a:lnTo>
                <a:lnTo>
                  <a:pt x="24003" y="79674"/>
                </a:lnTo>
                <a:lnTo>
                  <a:pt x="24963" y="79674"/>
                </a:lnTo>
                <a:lnTo>
                  <a:pt x="24963" y="80634"/>
                </a:lnTo>
                <a:lnTo>
                  <a:pt x="34564" y="80634"/>
                </a:lnTo>
                <a:lnTo>
                  <a:pt x="34564" y="79674"/>
                </a:lnTo>
                <a:lnTo>
                  <a:pt x="35524" y="79674"/>
                </a:lnTo>
                <a:lnTo>
                  <a:pt x="35524" y="8641"/>
                </a:lnTo>
                <a:lnTo>
                  <a:pt x="59512" y="8641"/>
                </a:lnTo>
                <a:lnTo>
                  <a:pt x="59512" y="6720"/>
                </a:lnTo>
                <a:lnTo>
                  <a:pt x="60487" y="5760"/>
                </a:lnTo>
                <a:lnTo>
                  <a:pt x="60487" y="3840"/>
                </a:lnTo>
                <a:lnTo>
                  <a:pt x="59512" y="2880"/>
                </a:lnTo>
                <a:lnTo>
                  <a:pt x="59512" y="960"/>
                </a:lnTo>
                <a:lnTo>
                  <a:pt x="58552" y="0"/>
                </a:lnTo>
                <a:lnTo>
                  <a:pt x="960" y="0"/>
                </a:lnTo>
                <a:lnTo>
                  <a:pt x="0" y="960"/>
                </a:lnTo>
                <a:lnTo>
                  <a:pt x="0" y="8641"/>
                </a:lnTo>
                <a:lnTo>
                  <a:pt x="96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1" name="object 751"/>
          <p:cNvSpPr/>
          <p:nvPr/>
        </p:nvSpPr>
        <p:spPr>
          <a:xfrm>
            <a:off x="5413507" y="7073112"/>
            <a:ext cx="22082" cy="14401"/>
          </a:xfrm>
          <a:custGeom>
            <a:avLst/>
            <a:gdLst/>
            <a:ahLst/>
            <a:cxnLst/>
            <a:rect l="l" t="t" r="r" b="b"/>
            <a:pathLst>
              <a:path w="22082" h="14401">
                <a:moveTo>
                  <a:pt x="2880" y="3840"/>
                </a:moveTo>
                <a:lnTo>
                  <a:pt x="960" y="1920"/>
                </a:lnTo>
                <a:lnTo>
                  <a:pt x="0" y="0"/>
                </a:lnTo>
                <a:lnTo>
                  <a:pt x="960" y="13441"/>
                </a:lnTo>
                <a:lnTo>
                  <a:pt x="3840" y="14401"/>
                </a:lnTo>
                <a:lnTo>
                  <a:pt x="12481" y="14401"/>
                </a:lnTo>
                <a:lnTo>
                  <a:pt x="15361" y="13441"/>
                </a:lnTo>
                <a:lnTo>
                  <a:pt x="18242" y="12481"/>
                </a:lnTo>
                <a:lnTo>
                  <a:pt x="22082" y="10561"/>
                </a:lnTo>
                <a:lnTo>
                  <a:pt x="20162" y="2880"/>
                </a:lnTo>
                <a:lnTo>
                  <a:pt x="18242" y="4800"/>
                </a:lnTo>
                <a:lnTo>
                  <a:pt x="16322" y="5760"/>
                </a:lnTo>
                <a:lnTo>
                  <a:pt x="13441" y="6720"/>
                </a:lnTo>
                <a:lnTo>
                  <a:pt x="7680" y="6720"/>
                </a:lnTo>
                <a:lnTo>
                  <a:pt x="4800" y="5760"/>
                </a:lnTo>
                <a:lnTo>
                  <a:pt x="288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2" name="object 752"/>
          <p:cNvSpPr/>
          <p:nvPr/>
        </p:nvSpPr>
        <p:spPr>
          <a:xfrm>
            <a:off x="5402961" y="7026081"/>
            <a:ext cx="46070" cy="60472"/>
          </a:xfrm>
          <a:custGeom>
            <a:avLst/>
            <a:gdLst/>
            <a:ahLst/>
            <a:cxnLst/>
            <a:rect l="l" t="t" r="r" b="b"/>
            <a:pathLst>
              <a:path w="46070" h="60472">
                <a:moveTo>
                  <a:pt x="10546" y="47030"/>
                </a:moveTo>
                <a:lnTo>
                  <a:pt x="10546" y="40325"/>
                </a:lnTo>
                <a:lnTo>
                  <a:pt x="11506" y="39349"/>
                </a:lnTo>
                <a:lnTo>
                  <a:pt x="12466" y="38389"/>
                </a:lnTo>
                <a:lnTo>
                  <a:pt x="13426" y="37444"/>
                </a:lnTo>
                <a:lnTo>
                  <a:pt x="14386" y="36484"/>
                </a:lnTo>
                <a:lnTo>
                  <a:pt x="16306" y="35509"/>
                </a:lnTo>
                <a:lnTo>
                  <a:pt x="18227" y="34549"/>
                </a:lnTo>
                <a:lnTo>
                  <a:pt x="20147" y="33604"/>
                </a:lnTo>
                <a:lnTo>
                  <a:pt x="36469" y="33604"/>
                </a:lnTo>
                <a:lnTo>
                  <a:pt x="36469" y="45110"/>
                </a:lnTo>
                <a:lnTo>
                  <a:pt x="33588" y="48006"/>
                </a:lnTo>
                <a:lnTo>
                  <a:pt x="30708" y="49911"/>
                </a:lnTo>
                <a:lnTo>
                  <a:pt x="32628" y="57591"/>
                </a:lnTo>
                <a:lnTo>
                  <a:pt x="34549" y="55671"/>
                </a:lnTo>
                <a:lnTo>
                  <a:pt x="37429" y="52791"/>
                </a:lnTo>
                <a:lnTo>
                  <a:pt x="37429" y="59512"/>
                </a:lnTo>
                <a:lnTo>
                  <a:pt x="38389" y="60472"/>
                </a:lnTo>
                <a:lnTo>
                  <a:pt x="45110" y="60472"/>
                </a:lnTo>
                <a:lnTo>
                  <a:pt x="46070" y="59512"/>
                </a:lnTo>
                <a:lnTo>
                  <a:pt x="46070" y="14401"/>
                </a:lnTo>
                <a:lnTo>
                  <a:pt x="45110" y="11521"/>
                </a:lnTo>
                <a:lnTo>
                  <a:pt x="44150" y="9601"/>
                </a:lnTo>
                <a:lnTo>
                  <a:pt x="43190" y="6720"/>
                </a:lnTo>
                <a:lnTo>
                  <a:pt x="41269" y="5760"/>
                </a:lnTo>
                <a:lnTo>
                  <a:pt x="39349" y="3840"/>
                </a:lnTo>
                <a:lnTo>
                  <a:pt x="37429" y="1920"/>
                </a:lnTo>
                <a:lnTo>
                  <a:pt x="34549" y="960"/>
                </a:lnTo>
                <a:lnTo>
                  <a:pt x="31668" y="0"/>
                </a:lnTo>
                <a:lnTo>
                  <a:pt x="20147" y="0"/>
                </a:lnTo>
                <a:lnTo>
                  <a:pt x="17266" y="960"/>
                </a:lnTo>
                <a:lnTo>
                  <a:pt x="13426" y="960"/>
                </a:lnTo>
                <a:lnTo>
                  <a:pt x="11506" y="1920"/>
                </a:lnTo>
                <a:lnTo>
                  <a:pt x="9585" y="2880"/>
                </a:lnTo>
                <a:lnTo>
                  <a:pt x="8625" y="2880"/>
                </a:lnTo>
                <a:lnTo>
                  <a:pt x="6705" y="3840"/>
                </a:lnTo>
                <a:lnTo>
                  <a:pt x="5745" y="4800"/>
                </a:lnTo>
                <a:lnTo>
                  <a:pt x="4785" y="5760"/>
                </a:lnTo>
                <a:lnTo>
                  <a:pt x="3840" y="5760"/>
                </a:lnTo>
                <a:lnTo>
                  <a:pt x="3840" y="6720"/>
                </a:lnTo>
                <a:lnTo>
                  <a:pt x="2865" y="6720"/>
                </a:lnTo>
                <a:lnTo>
                  <a:pt x="2865" y="12481"/>
                </a:lnTo>
                <a:lnTo>
                  <a:pt x="3840" y="13441"/>
                </a:lnTo>
                <a:lnTo>
                  <a:pt x="4785" y="14401"/>
                </a:lnTo>
                <a:lnTo>
                  <a:pt x="5745" y="14401"/>
                </a:lnTo>
                <a:lnTo>
                  <a:pt x="5745" y="13441"/>
                </a:lnTo>
                <a:lnTo>
                  <a:pt x="6705" y="13441"/>
                </a:lnTo>
                <a:lnTo>
                  <a:pt x="8625" y="12481"/>
                </a:lnTo>
                <a:lnTo>
                  <a:pt x="9585" y="11521"/>
                </a:lnTo>
                <a:lnTo>
                  <a:pt x="10546" y="11521"/>
                </a:lnTo>
                <a:lnTo>
                  <a:pt x="12466" y="10561"/>
                </a:lnTo>
                <a:lnTo>
                  <a:pt x="14386" y="9601"/>
                </a:lnTo>
                <a:lnTo>
                  <a:pt x="16306" y="9601"/>
                </a:lnTo>
                <a:lnTo>
                  <a:pt x="18227" y="8641"/>
                </a:lnTo>
                <a:lnTo>
                  <a:pt x="27828" y="8641"/>
                </a:lnTo>
                <a:lnTo>
                  <a:pt x="28788" y="9601"/>
                </a:lnTo>
                <a:lnTo>
                  <a:pt x="30708" y="9601"/>
                </a:lnTo>
                <a:lnTo>
                  <a:pt x="31668" y="10561"/>
                </a:lnTo>
                <a:lnTo>
                  <a:pt x="32628" y="11521"/>
                </a:lnTo>
                <a:lnTo>
                  <a:pt x="34549" y="12481"/>
                </a:lnTo>
                <a:lnTo>
                  <a:pt x="34549" y="14401"/>
                </a:lnTo>
                <a:lnTo>
                  <a:pt x="35509" y="15361"/>
                </a:lnTo>
                <a:lnTo>
                  <a:pt x="35509" y="17266"/>
                </a:lnTo>
                <a:lnTo>
                  <a:pt x="36469" y="19202"/>
                </a:lnTo>
                <a:lnTo>
                  <a:pt x="36469" y="25923"/>
                </a:lnTo>
                <a:lnTo>
                  <a:pt x="20147" y="25923"/>
                </a:lnTo>
                <a:lnTo>
                  <a:pt x="16306" y="26883"/>
                </a:lnTo>
                <a:lnTo>
                  <a:pt x="13426" y="27828"/>
                </a:lnTo>
                <a:lnTo>
                  <a:pt x="9585" y="28788"/>
                </a:lnTo>
                <a:lnTo>
                  <a:pt x="7680" y="30723"/>
                </a:lnTo>
                <a:lnTo>
                  <a:pt x="4785" y="31668"/>
                </a:lnTo>
                <a:lnTo>
                  <a:pt x="2865" y="33604"/>
                </a:lnTo>
                <a:lnTo>
                  <a:pt x="1904" y="36484"/>
                </a:lnTo>
                <a:lnTo>
                  <a:pt x="960" y="38389"/>
                </a:lnTo>
                <a:lnTo>
                  <a:pt x="0" y="41269"/>
                </a:lnTo>
                <a:lnTo>
                  <a:pt x="0" y="47030"/>
                </a:lnTo>
                <a:lnTo>
                  <a:pt x="960" y="49911"/>
                </a:lnTo>
                <a:lnTo>
                  <a:pt x="1904" y="51831"/>
                </a:lnTo>
                <a:lnTo>
                  <a:pt x="2865" y="53751"/>
                </a:lnTo>
                <a:lnTo>
                  <a:pt x="3840" y="55671"/>
                </a:lnTo>
                <a:lnTo>
                  <a:pt x="5745" y="56631"/>
                </a:lnTo>
                <a:lnTo>
                  <a:pt x="6705" y="58552"/>
                </a:lnTo>
                <a:lnTo>
                  <a:pt x="9585" y="59512"/>
                </a:lnTo>
                <a:lnTo>
                  <a:pt x="11506" y="60472"/>
                </a:lnTo>
                <a:lnTo>
                  <a:pt x="10546" y="470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3" name="object 753"/>
          <p:cNvSpPr/>
          <p:nvPr/>
        </p:nvSpPr>
        <p:spPr>
          <a:xfrm>
            <a:off x="5463433" y="7026081"/>
            <a:ext cx="40309" cy="61432"/>
          </a:xfrm>
          <a:custGeom>
            <a:avLst/>
            <a:gdLst/>
            <a:ahLst/>
            <a:cxnLst/>
            <a:rect l="l" t="t" r="r" b="b"/>
            <a:pathLst>
              <a:path w="40309" h="61432">
                <a:moveTo>
                  <a:pt x="16322" y="52791"/>
                </a:moveTo>
                <a:lnTo>
                  <a:pt x="12481" y="52791"/>
                </a:lnTo>
                <a:lnTo>
                  <a:pt x="10561" y="51831"/>
                </a:lnTo>
                <a:lnTo>
                  <a:pt x="8641" y="50871"/>
                </a:lnTo>
                <a:lnTo>
                  <a:pt x="7680" y="50871"/>
                </a:lnTo>
                <a:lnTo>
                  <a:pt x="5760" y="49911"/>
                </a:lnTo>
                <a:lnTo>
                  <a:pt x="4800" y="48950"/>
                </a:lnTo>
                <a:lnTo>
                  <a:pt x="3840" y="48950"/>
                </a:lnTo>
                <a:lnTo>
                  <a:pt x="2880" y="48006"/>
                </a:lnTo>
                <a:lnTo>
                  <a:pt x="960" y="48006"/>
                </a:lnTo>
                <a:lnTo>
                  <a:pt x="960" y="49911"/>
                </a:lnTo>
                <a:lnTo>
                  <a:pt x="0" y="50871"/>
                </a:lnTo>
                <a:lnTo>
                  <a:pt x="0" y="53751"/>
                </a:lnTo>
                <a:lnTo>
                  <a:pt x="960" y="54711"/>
                </a:lnTo>
                <a:lnTo>
                  <a:pt x="960" y="56631"/>
                </a:lnTo>
                <a:lnTo>
                  <a:pt x="1920" y="56631"/>
                </a:lnTo>
                <a:lnTo>
                  <a:pt x="1920" y="57591"/>
                </a:lnTo>
                <a:lnTo>
                  <a:pt x="2880" y="57591"/>
                </a:lnTo>
                <a:lnTo>
                  <a:pt x="3840" y="58552"/>
                </a:lnTo>
                <a:lnTo>
                  <a:pt x="4800" y="58552"/>
                </a:lnTo>
                <a:lnTo>
                  <a:pt x="5760" y="59512"/>
                </a:lnTo>
                <a:lnTo>
                  <a:pt x="7680" y="59512"/>
                </a:lnTo>
                <a:lnTo>
                  <a:pt x="8641" y="60472"/>
                </a:lnTo>
                <a:lnTo>
                  <a:pt x="10561" y="60472"/>
                </a:lnTo>
                <a:lnTo>
                  <a:pt x="12481" y="61432"/>
                </a:lnTo>
                <a:lnTo>
                  <a:pt x="24003" y="61432"/>
                </a:lnTo>
                <a:lnTo>
                  <a:pt x="26883" y="60472"/>
                </a:lnTo>
                <a:lnTo>
                  <a:pt x="29748" y="59512"/>
                </a:lnTo>
                <a:lnTo>
                  <a:pt x="31668" y="58552"/>
                </a:lnTo>
                <a:lnTo>
                  <a:pt x="33588" y="56631"/>
                </a:lnTo>
                <a:lnTo>
                  <a:pt x="36469" y="55671"/>
                </a:lnTo>
                <a:lnTo>
                  <a:pt x="37444" y="53751"/>
                </a:lnTo>
                <a:lnTo>
                  <a:pt x="38404" y="50871"/>
                </a:lnTo>
                <a:lnTo>
                  <a:pt x="39349" y="48950"/>
                </a:lnTo>
                <a:lnTo>
                  <a:pt x="40309" y="46070"/>
                </a:lnTo>
                <a:lnTo>
                  <a:pt x="40309" y="41269"/>
                </a:lnTo>
                <a:lnTo>
                  <a:pt x="39349" y="39349"/>
                </a:lnTo>
                <a:lnTo>
                  <a:pt x="38404" y="37444"/>
                </a:lnTo>
                <a:lnTo>
                  <a:pt x="38404" y="35509"/>
                </a:lnTo>
                <a:lnTo>
                  <a:pt x="37444" y="33604"/>
                </a:lnTo>
                <a:lnTo>
                  <a:pt x="35509" y="32628"/>
                </a:lnTo>
                <a:lnTo>
                  <a:pt x="34564" y="31668"/>
                </a:lnTo>
                <a:lnTo>
                  <a:pt x="32628" y="30723"/>
                </a:lnTo>
                <a:lnTo>
                  <a:pt x="30723" y="29763"/>
                </a:lnTo>
                <a:lnTo>
                  <a:pt x="29748" y="28788"/>
                </a:lnTo>
                <a:lnTo>
                  <a:pt x="27843" y="27828"/>
                </a:lnTo>
                <a:lnTo>
                  <a:pt x="25908" y="26883"/>
                </a:lnTo>
                <a:lnTo>
                  <a:pt x="24003" y="26883"/>
                </a:lnTo>
                <a:lnTo>
                  <a:pt x="22067" y="25923"/>
                </a:lnTo>
                <a:lnTo>
                  <a:pt x="21122" y="24947"/>
                </a:lnTo>
                <a:lnTo>
                  <a:pt x="19202" y="24947"/>
                </a:lnTo>
                <a:lnTo>
                  <a:pt x="17282" y="24003"/>
                </a:lnTo>
                <a:lnTo>
                  <a:pt x="16322" y="23042"/>
                </a:lnTo>
                <a:lnTo>
                  <a:pt x="14401" y="22082"/>
                </a:lnTo>
                <a:lnTo>
                  <a:pt x="13441" y="21107"/>
                </a:lnTo>
                <a:lnTo>
                  <a:pt x="12481" y="20162"/>
                </a:lnTo>
                <a:lnTo>
                  <a:pt x="11521" y="19202"/>
                </a:lnTo>
                <a:lnTo>
                  <a:pt x="11521" y="13441"/>
                </a:lnTo>
                <a:lnTo>
                  <a:pt x="12481" y="12481"/>
                </a:lnTo>
                <a:lnTo>
                  <a:pt x="12481" y="11521"/>
                </a:lnTo>
                <a:lnTo>
                  <a:pt x="13441" y="10561"/>
                </a:lnTo>
                <a:lnTo>
                  <a:pt x="14401" y="10561"/>
                </a:lnTo>
                <a:lnTo>
                  <a:pt x="15361" y="9601"/>
                </a:lnTo>
                <a:lnTo>
                  <a:pt x="16322" y="8641"/>
                </a:lnTo>
                <a:lnTo>
                  <a:pt x="17282" y="8641"/>
                </a:lnTo>
                <a:lnTo>
                  <a:pt x="19202" y="7680"/>
                </a:lnTo>
                <a:lnTo>
                  <a:pt x="25908" y="7680"/>
                </a:lnTo>
                <a:lnTo>
                  <a:pt x="26883" y="8641"/>
                </a:lnTo>
                <a:lnTo>
                  <a:pt x="28788" y="8641"/>
                </a:lnTo>
                <a:lnTo>
                  <a:pt x="29748" y="9601"/>
                </a:lnTo>
                <a:lnTo>
                  <a:pt x="31668" y="9601"/>
                </a:lnTo>
                <a:lnTo>
                  <a:pt x="32628" y="10561"/>
                </a:lnTo>
                <a:lnTo>
                  <a:pt x="33588" y="11521"/>
                </a:lnTo>
                <a:lnTo>
                  <a:pt x="34564" y="12481"/>
                </a:lnTo>
                <a:lnTo>
                  <a:pt x="36469" y="12481"/>
                </a:lnTo>
                <a:lnTo>
                  <a:pt x="36469" y="11521"/>
                </a:lnTo>
                <a:lnTo>
                  <a:pt x="37444" y="10561"/>
                </a:lnTo>
                <a:lnTo>
                  <a:pt x="37444" y="5760"/>
                </a:lnTo>
                <a:lnTo>
                  <a:pt x="36469" y="5760"/>
                </a:lnTo>
                <a:lnTo>
                  <a:pt x="36469" y="3840"/>
                </a:lnTo>
                <a:lnTo>
                  <a:pt x="35509" y="3840"/>
                </a:lnTo>
                <a:lnTo>
                  <a:pt x="35509" y="2880"/>
                </a:lnTo>
                <a:lnTo>
                  <a:pt x="33588" y="2880"/>
                </a:lnTo>
                <a:lnTo>
                  <a:pt x="32628" y="1920"/>
                </a:lnTo>
                <a:lnTo>
                  <a:pt x="31668" y="1920"/>
                </a:lnTo>
                <a:lnTo>
                  <a:pt x="30723" y="960"/>
                </a:lnTo>
                <a:lnTo>
                  <a:pt x="27843" y="960"/>
                </a:lnTo>
                <a:lnTo>
                  <a:pt x="26883" y="0"/>
                </a:lnTo>
                <a:lnTo>
                  <a:pt x="15361" y="0"/>
                </a:lnTo>
                <a:lnTo>
                  <a:pt x="13441" y="960"/>
                </a:lnTo>
                <a:lnTo>
                  <a:pt x="10561" y="1920"/>
                </a:lnTo>
                <a:lnTo>
                  <a:pt x="8641" y="3840"/>
                </a:lnTo>
                <a:lnTo>
                  <a:pt x="6720" y="4800"/>
                </a:lnTo>
                <a:lnTo>
                  <a:pt x="4800" y="6720"/>
                </a:lnTo>
                <a:lnTo>
                  <a:pt x="3840" y="8641"/>
                </a:lnTo>
                <a:lnTo>
                  <a:pt x="2880" y="10561"/>
                </a:lnTo>
                <a:lnTo>
                  <a:pt x="1920" y="12481"/>
                </a:lnTo>
                <a:lnTo>
                  <a:pt x="1920" y="21107"/>
                </a:lnTo>
                <a:lnTo>
                  <a:pt x="2880" y="23042"/>
                </a:lnTo>
                <a:lnTo>
                  <a:pt x="3840" y="24947"/>
                </a:lnTo>
                <a:lnTo>
                  <a:pt x="4800" y="25923"/>
                </a:lnTo>
                <a:lnTo>
                  <a:pt x="5760" y="27828"/>
                </a:lnTo>
                <a:lnTo>
                  <a:pt x="7680" y="28788"/>
                </a:lnTo>
                <a:lnTo>
                  <a:pt x="8641" y="29763"/>
                </a:lnTo>
                <a:lnTo>
                  <a:pt x="10561" y="30723"/>
                </a:lnTo>
                <a:lnTo>
                  <a:pt x="12481" y="31668"/>
                </a:lnTo>
                <a:lnTo>
                  <a:pt x="14401" y="32628"/>
                </a:lnTo>
                <a:lnTo>
                  <a:pt x="16322" y="33604"/>
                </a:lnTo>
                <a:lnTo>
                  <a:pt x="17282" y="33604"/>
                </a:lnTo>
                <a:lnTo>
                  <a:pt x="19202" y="34549"/>
                </a:lnTo>
                <a:lnTo>
                  <a:pt x="21122" y="35509"/>
                </a:lnTo>
                <a:lnTo>
                  <a:pt x="23042" y="35509"/>
                </a:lnTo>
                <a:lnTo>
                  <a:pt x="24003" y="36484"/>
                </a:lnTo>
                <a:lnTo>
                  <a:pt x="25908" y="37444"/>
                </a:lnTo>
                <a:lnTo>
                  <a:pt x="26883" y="38389"/>
                </a:lnTo>
                <a:lnTo>
                  <a:pt x="27843" y="39349"/>
                </a:lnTo>
                <a:lnTo>
                  <a:pt x="28788" y="40325"/>
                </a:lnTo>
                <a:lnTo>
                  <a:pt x="29748" y="41269"/>
                </a:lnTo>
                <a:lnTo>
                  <a:pt x="29748" y="47030"/>
                </a:lnTo>
                <a:lnTo>
                  <a:pt x="28788" y="48006"/>
                </a:lnTo>
                <a:lnTo>
                  <a:pt x="28788" y="48950"/>
                </a:lnTo>
                <a:lnTo>
                  <a:pt x="27843" y="49911"/>
                </a:lnTo>
                <a:lnTo>
                  <a:pt x="26883" y="50871"/>
                </a:lnTo>
                <a:lnTo>
                  <a:pt x="25908" y="51831"/>
                </a:lnTo>
                <a:lnTo>
                  <a:pt x="24003" y="52791"/>
                </a:lnTo>
                <a:lnTo>
                  <a:pt x="16322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4" name="object 754"/>
          <p:cNvSpPr/>
          <p:nvPr/>
        </p:nvSpPr>
        <p:spPr>
          <a:xfrm>
            <a:off x="5518144" y="6999198"/>
            <a:ext cx="46085" cy="87355"/>
          </a:xfrm>
          <a:custGeom>
            <a:avLst/>
            <a:gdLst/>
            <a:ahLst/>
            <a:cxnLst/>
            <a:rect l="l" t="t" r="r" b="b"/>
            <a:pathLst>
              <a:path w="46085" h="87355">
                <a:moveTo>
                  <a:pt x="46085" y="83515"/>
                </a:moveTo>
                <a:lnTo>
                  <a:pt x="45125" y="83515"/>
                </a:lnTo>
                <a:lnTo>
                  <a:pt x="45125" y="82555"/>
                </a:lnTo>
                <a:lnTo>
                  <a:pt x="22082" y="52806"/>
                </a:lnTo>
                <a:lnTo>
                  <a:pt x="42245" y="32644"/>
                </a:lnTo>
                <a:lnTo>
                  <a:pt x="43205" y="31683"/>
                </a:lnTo>
                <a:lnTo>
                  <a:pt x="43205" y="30723"/>
                </a:lnTo>
                <a:lnTo>
                  <a:pt x="44165" y="30723"/>
                </a:lnTo>
                <a:lnTo>
                  <a:pt x="44165" y="28803"/>
                </a:lnTo>
                <a:lnTo>
                  <a:pt x="43205" y="28803"/>
                </a:lnTo>
                <a:lnTo>
                  <a:pt x="43205" y="27843"/>
                </a:lnTo>
                <a:lnTo>
                  <a:pt x="34564" y="27843"/>
                </a:lnTo>
                <a:lnTo>
                  <a:pt x="33604" y="28803"/>
                </a:lnTo>
                <a:lnTo>
                  <a:pt x="32644" y="28803"/>
                </a:lnTo>
                <a:lnTo>
                  <a:pt x="31683" y="29763"/>
                </a:lnTo>
                <a:lnTo>
                  <a:pt x="10561" y="52806"/>
                </a:lnTo>
                <a:lnTo>
                  <a:pt x="10561" y="960"/>
                </a:lnTo>
                <a:lnTo>
                  <a:pt x="7680" y="960"/>
                </a:lnTo>
                <a:lnTo>
                  <a:pt x="7680" y="0"/>
                </a:lnTo>
                <a:lnTo>
                  <a:pt x="4800" y="0"/>
                </a:lnTo>
                <a:lnTo>
                  <a:pt x="384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86395"/>
                </a:lnTo>
                <a:lnTo>
                  <a:pt x="960" y="86395"/>
                </a:lnTo>
                <a:lnTo>
                  <a:pt x="960" y="87355"/>
                </a:lnTo>
                <a:lnTo>
                  <a:pt x="9601" y="87355"/>
                </a:lnTo>
                <a:lnTo>
                  <a:pt x="10561" y="86395"/>
                </a:lnTo>
                <a:lnTo>
                  <a:pt x="10561" y="54711"/>
                </a:lnTo>
                <a:lnTo>
                  <a:pt x="34564" y="85435"/>
                </a:lnTo>
                <a:lnTo>
                  <a:pt x="34564" y="86395"/>
                </a:lnTo>
                <a:lnTo>
                  <a:pt x="35524" y="86395"/>
                </a:lnTo>
                <a:lnTo>
                  <a:pt x="35524" y="87355"/>
                </a:lnTo>
                <a:lnTo>
                  <a:pt x="46085" y="87355"/>
                </a:lnTo>
                <a:lnTo>
                  <a:pt x="46085" y="83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5" name="object 755"/>
          <p:cNvSpPr/>
          <p:nvPr/>
        </p:nvSpPr>
        <p:spPr>
          <a:xfrm>
            <a:off x="5601660" y="7004959"/>
            <a:ext cx="50886" cy="82555"/>
          </a:xfrm>
          <a:custGeom>
            <a:avLst/>
            <a:gdLst/>
            <a:ahLst/>
            <a:cxnLst/>
            <a:rect l="l" t="t" r="r" b="b"/>
            <a:pathLst>
              <a:path w="50886" h="82555">
                <a:moveTo>
                  <a:pt x="9601" y="43205"/>
                </a:moveTo>
                <a:lnTo>
                  <a:pt x="9601" y="44165"/>
                </a:lnTo>
                <a:lnTo>
                  <a:pt x="22082" y="44165"/>
                </a:lnTo>
                <a:lnTo>
                  <a:pt x="24963" y="45125"/>
                </a:lnTo>
                <a:lnTo>
                  <a:pt x="26883" y="45125"/>
                </a:lnTo>
                <a:lnTo>
                  <a:pt x="29763" y="46070"/>
                </a:lnTo>
                <a:lnTo>
                  <a:pt x="31683" y="47045"/>
                </a:lnTo>
                <a:lnTo>
                  <a:pt x="33604" y="48950"/>
                </a:lnTo>
                <a:lnTo>
                  <a:pt x="35524" y="49911"/>
                </a:lnTo>
                <a:lnTo>
                  <a:pt x="36484" y="51846"/>
                </a:lnTo>
                <a:lnTo>
                  <a:pt x="37444" y="52791"/>
                </a:lnTo>
                <a:lnTo>
                  <a:pt x="38404" y="54726"/>
                </a:lnTo>
                <a:lnTo>
                  <a:pt x="39364" y="57607"/>
                </a:lnTo>
                <a:lnTo>
                  <a:pt x="39364" y="61447"/>
                </a:lnTo>
                <a:lnTo>
                  <a:pt x="38404" y="63352"/>
                </a:lnTo>
                <a:lnTo>
                  <a:pt x="37444" y="65288"/>
                </a:lnTo>
                <a:lnTo>
                  <a:pt x="37444" y="67193"/>
                </a:lnTo>
                <a:lnTo>
                  <a:pt x="36484" y="68153"/>
                </a:lnTo>
                <a:lnTo>
                  <a:pt x="34564" y="70073"/>
                </a:lnTo>
                <a:lnTo>
                  <a:pt x="33604" y="71033"/>
                </a:lnTo>
                <a:lnTo>
                  <a:pt x="31683" y="71993"/>
                </a:lnTo>
                <a:lnTo>
                  <a:pt x="29763" y="72953"/>
                </a:lnTo>
                <a:lnTo>
                  <a:pt x="27843" y="73914"/>
                </a:lnTo>
                <a:lnTo>
                  <a:pt x="19202" y="73914"/>
                </a:lnTo>
                <a:lnTo>
                  <a:pt x="17282" y="72953"/>
                </a:lnTo>
                <a:lnTo>
                  <a:pt x="14401" y="72953"/>
                </a:lnTo>
                <a:lnTo>
                  <a:pt x="12481" y="71993"/>
                </a:lnTo>
                <a:lnTo>
                  <a:pt x="10561" y="71033"/>
                </a:lnTo>
                <a:lnTo>
                  <a:pt x="8641" y="71033"/>
                </a:lnTo>
                <a:lnTo>
                  <a:pt x="6720" y="70073"/>
                </a:lnTo>
                <a:lnTo>
                  <a:pt x="5760" y="69128"/>
                </a:lnTo>
                <a:lnTo>
                  <a:pt x="3840" y="68153"/>
                </a:lnTo>
                <a:lnTo>
                  <a:pt x="2880" y="68153"/>
                </a:lnTo>
                <a:lnTo>
                  <a:pt x="2880" y="67193"/>
                </a:lnTo>
                <a:lnTo>
                  <a:pt x="1920" y="67193"/>
                </a:lnTo>
                <a:lnTo>
                  <a:pt x="975" y="68153"/>
                </a:lnTo>
                <a:lnTo>
                  <a:pt x="0" y="69128"/>
                </a:lnTo>
                <a:lnTo>
                  <a:pt x="0" y="73914"/>
                </a:lnTo>
                <a:lnTo>
                  <a:pt x="975" y="73914"/>
                </a:lnTo>
                <a:lnTo>
                  <a:pt x="975" y="76794"/>
                </a:lnTo>
                <a:lnTo>
                  <a:pt x="1920" y="76794"/>
                </a:lnTo>
                <a:lnTo>
                  <a:pt x="1920" y="77754"/>
                </a:lnTo>
                <a:lnTo>
                  <a:pt x="2880" y="77754"/>
                </a:lnTo>
                <a:lnTo>
                  <a:pt x="3840" y="78714"/>
                </a:lnTo>
                <a:lnTo>
                  <a:pt x="5760" y="78714"/>
                </a:lnTo>
                <a:lnTo>
                  <a:pt x="6720" y="79674"/>
                </a:lnTo>
                <a:lnTo>
                  <a:pt x="8641" y="80634"/>
                </a:lnTo>
                <a:lnTo>
                  <a:pt x="10561" y="80634"/>
                </a:lnTo>
                <a:lnTo>
                  <a:pt x="12481" y="81594"/>
                </a:lnTo>
                <a:lnTo>
                  <a:pt x="15361" y="81594"/>
                </a:lnTo>
                <a:lnTo>
                  <a:pt x="17282" y="82555"/>
                </a:lnTo>
                <a:lnTo>
                  <a:pt x="26883" y="82555"/>
                </a:lnTo>
                <a:lnTo>
                  <a:pt x="30723" y="81594"/>
                </a:lnTo>
                <a:lnTo>
                  <a:pt x="34564" y="80634"/>
                </a:lnTo>
                <a:lnTo>
                  <a:pt x="38404" y="79674"/>
                </a:lnTo>
                <a:lnTo>
                  <a:pt x="41285" y="77754"/>
                </a:lnTo>
                <a:lnTo>
                  <a:pt x="43205" y="75834"/>
                </a:lnTo>
                <a:lnTo>
                  <a:pt x="46085" y="73914"/>
                </a:lnTo>
                <a:lnTo>
                  <a:pt x="48005" y="71033"/>
                </a:lnTo>
                <a:lnTo>
                  <a:pt x="48966" y="68153"/>
                </a:lnTo>
                <a:lnTo>
                  <a:pt x="49926" y="65288"/>
                </a:lnTo>
                <a:lnTo>
                  <a:pt x="50886" y="62392"/>
                </a:lnTo>
                <a:lnTo>
                  <a:pt x="50886" y="53751"/>
                </a:lnTo>
                <a:lnTo>
                  <a:pt x="49926" y="50886"/>
                </a:lnTo>
                <a:lnTo>
                  <a:pt x="48966" y="48950"/>
                </a:lnTo>
                <a:lnTo>
                  <a:pt x="47045" y="47045"/>
                </a:lnTo>
                <a:lnTo>
                  <a:pt x="46085" y="45125"/>
                </a:lnTo>
                <a:lnTo>
                  <a:pt x="44165" y="44165"/>
                </a:lnTo>
                <a:lnTo>
                  <a:pt x="42245" y="42230"/>
                </a:lnTo>
                <a:lnTo>
                  <a:pt x="39364" y="41285"/>
                </a:lnTo>
                <a:lnTo>
                  <a:pt x="37444" y="40325"/>
                </a:lnTo>
                <a:lnTo>
                  <a:pt x="34564" y="39364"/>
                </a:lnTo>
                <a:lnTo>
                  <a:pt x="31683" y="39364"/>
                </a:lnTo>
                <a:lnTo>
                  <a:pt x="34564" y="38389"/>
                </a:lnTo>
                <a:lnTo>
                  <a:pt x="36484" y="37444"/>
                </a:lnTo>
                <a:lnTo>
                  <a:pt x="38404" y="36484"/>
                </a:lnTo>
                <a:lnTo>
                  <a:pt x="40325" y="35524"/>
                </a:lnTo>
                <a:lnTo>
                  <a:pt x="42245" y="33604"/>
                </a:lnTo>
                <a:lnTo>
                  <a:pt x="43205" y="32644"/>
                </a:lnTo>
                <a:lnTo>
                  <a:pt x="44165" y="30723"/>
                </a:lnTo>
                <a:lnTo>
                  <a:pt x="45125" y="28803"/>
                </a:lnTo>
                <a:lnTo>
                  <a:pt x="46085" y="26883"/>
                </a:lnTo>
                <a:lnTo>
                  <a:pt x="47045" y="24003"/>
                </a:lnTo>
                <a:lnTo>
                  <a:pt x="47045" y="13441"/>
                </a:lnTo>
                <a:lnTo>
                  <a:pt x="46085" y="11521"/>
                </a:lnTo>
                <a:lnTo>
                  <a:pt x="45125" y="8641"/>
                </a:lnTo>
                <a:lnTo>
                  <a:pt x="43205" y="6720"/>
                </a:lnTo>
                <a:lnTo>
                  <a:pt x="41285" y="4800"/>
                </a:lnTo>
                <a:lnTo>
                  <a:pt x="39364" y="3840"/>
                </a:lnTo>
                <a:lnTo>
                  <a:pt x="37444" y="1920"/>
                </a:lnTo>
                <a:lnTo>
                  <a:pt x="34564" y="960"/>
                </a:lnTo>
                <a:lnTo>
                  <a:pt x="31683" y="0"/>
                </a:lnTo>
                <a:lnTo>
                  <a:pt x="17282" y="0"/>
                </a:lnTo>
                <a:lnTo>
                  <a:pt x="14401" y="960"/>
                </a:lnTo>
                <a:lnTo>
                  <a:pt x="12481" y="1920"/>
                </a:lnTo>
                <a:lnTo>
                  <a:pt x="10561" y="1920"/>
                </a:lnTo>
                <a:lnTo>
                  <a:pt x="9601" y="2880"/>
                </a:lnTo>
                <a:lnTo>
                  <a:pt x="7680" y="3840"/>
                </a:lnTo>
                <a:lnTo>
                  <a:pt x="6720" y="4800"/>
                </a:lnTo>
                <a:lnTo>
                  <a:pt x="5760" y="4800"/>
                </a:lnTo>
                <a:lnTo>
                  <a:pt x="4815" y="5760"/>
                </a:lnTo>
                <a:lnTo>
                  <a:pt x="3840" y="5760"/>
                </a:lnTo>
                <a:lnTo>
                  <a:pt x="3840" y="6720"/>
                </a:lnTo>
                <a:lnTo>
                  <a:pt x="2880" y="7680"/>
                </a:lnTo>
                <a:lnTo>
                  <a:pt x="2880" y="15361"/>
                </a:lnTo>
                <a:lnTo>
                  <a:pt x="5760" y="15361"/>
                </a:lnTo>
                <a:lnTo>
                  <a:pt x="6720" y="14401"/>
                </a:lnTo>
                <a:lnTo>
                  <a:pt x="7680" y="13441"/>
                </a:lnTo>
                <a:lnTo>
                  <a:pt x="8641" y="12481"/>
                </a:lnTo>
                <a:lnTo>
                  <a:pt x="10561" y="11521"/>
                </a:lnTo>
                <a:lnTo>
                  <a:pt x="12481" y="11521"/>
                </a:lnTo>
                <a:lnTo>
                  <a:pt x="13441" y="10561"/>
                </a:lnTo>
                <a:lnTo>
                  <a:pt x="15361" y="9601"/>
                </a:lnTo>
                <a:lnTo>
                  <a:pt x="18242" y="8641"/>
                </a:lnTo>
                <a:lnTo>
                  <a:pt x="26883" y="8641"/>
                </a:lnTo>
                <a:lnTo>
                  <a:pt x="27843" y="9601"/>
                </a:lnTo>
                <a:lnTo>
                  <a:pt x="29763" y="10561"/>
                </a:lnTo>
                <a:lnTo>
                  <a:pt x="31683" y="10561"/>
                </a:lnTo>
                <a:lnTo>
                  <a:pt x="32644" y="12481"/>
                </a:lnTo>
                <a:lnTo>
                  <a:pt x="33604" y="13441"/>
                </a:lnTo>
                <a:lnTo>
                  <a:pt x="34564" y="14401"/>
                </a:lnTo>
                <a:lnTo>
                  <a:pt x="34564" y="16322"/>
                </a:lnTo>
                <a:lnTo>
                  <a:pt x="35524" y="17282"/>
                </a:lnTo>
                <a:lnTo>
                  <a:pt x="35524" y="24963"/>
                </a:lnTo>
                <a:lnTo>
                  <a:pt x="34564" y="26883"/>
                </a:lnTo>
                <a:lnTo>
                  <a:pt x="33604" y="28803"/>
                </a:lnTo>
                <a:lnTo>
                  <a:pt x="32644" y="30723"/>
                </a:lnTo>
                <a:lnTo>
                  <a:pt x="30723" y="31683"/>
                </a:lnTo>
                <a:lnTo>
                  <a:pt x="29763" y="33604"/>
                </a:lnTo>
                <a:lnTo>
                  <a:pt x="27843" y="34564"/>
                </a:lnTo>
                <a:lnTo>
                  <a:pt x="24963" y="34564"/>
                </a:lnTo>
                <a:lnTo>
                  <a:pt x="23042" y="35524"/>
                </a:lnTo>
                <a:lnTo>
                  <a:pt x="10561" y="35524"/>
                </a:lnTo>
                <a:lnTo>
                  <a:pt x="10561" y="36484"/>
                </a:lnTo>
                <a:lnTo>
                  <a:pt x="9601" y="36484"/>
                </a:lnTo>
                <a:lnTo>
                  <a:pt x="8641" y="37444"/>
                </a:lnTo>
                <a:lnTo>
                  <a:pt x="8641" y="43205"/>
                </a:lnTo>
                <a:lnTo>
                  <a:pt x="9601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6" name="object 756"/>
          <p:cNvSpPr/>
          <p:nvPr/>
        </p:nvSpPr>
        <p:spPr>
          <a:xfrm>
            <a:off x="5663107" y="7072152"/>
            <a:ext cx="20162" cy="32644"/>
          </a:xfrm>
          <a:custGeom>
            <a:avLst/>
            <a:gdLst/>
            <a:ahLst/>
            <a:cxnLst/>
            <a:rect l="l" t="t" r="r" b="b"/>
            <a:pathLst>
              <a:path w="20162" h="32644">
                <a:moveTo>
                  <a:pt x="960" y="32644"/>
                </a:moveTo>
                <a:lnTo>
                  <a:pt x="4800" y="32644"/>
                </a:lnTo>
                <a:lnTo>
                  <a:pt x="5760" y="31683"/>
                </a:lnTo>
                <a:lnTo>
                  <a:pt x="6720" y="31683"/>
                </a:lnTo>
                <a:lnTo>
                  <a:pt x="7680" y="30723"/>
                </a:lnTo>
                <a:lnTo>
                  <a:pt x="16322" y="17282"/>
                </a:lnTo>
                <a:lnTo>
                  <a:pt x="17282" y="16322"/>
                </a:lnTo>
                <a:lnTo>
                  <a:pt x="18227" y="15361"/>
                </a:lnTo>
                <a:lnTo>
                  <a:pt x="18227" y="14401"/>
                </a:lnTo>
                <a:lnTo>
                  <a:pt x="19202" y="13441"/>
                </a:lnTo>
                <a:lnTo>
                  <a:pt x="19202" y="11521"/>
                </a:lnTo>
                <a:lnTo>
                  <a:pt x="20162" y="10561"/>
                </a:lnTo>
                <a:lnTo>
                  <a:pt x="20162" y="2880"/>
                </a:lnTo>
                <a:lnTo>
                  <a:pt x="19202" y="1935"/>
                </a:lnTo>
                <a:lnTo>
                  <a:pt x="19202" y="960"/>
                </a:lnTo>
                <a:lnTo>
                  <a:pt x="17282" y="960"/>
                </a:lnTo>
                <a:lnTo>
                  <a:pt x="17282" y="0"/>
                </a:lnTo>
                <a:lnTo>
                  <a:pt x="11521" y="0"/>
                </a:lnTo>
                <a:lnTo>
                  <a:pt x="10561" y="960"/>
                </a:lnTo>
                <a:lnTo>
                  <a:pt x="9601" y="960"/>
                </a:lnTo>
                <a:lnTo>
                  <a:pt x="9601" y="1935"/>
                </a:lnTo>
                <a:lnTo>
                  <a:pt x="8641" y="1935"/>
                </a:lnTo>
                <a:lnTo>
                  <a:pt x="8641" y="13441"/>
                </a:lnTo>
                <a:lnTo>
                  <a:pt x="0" y="30723"/>
                </a:lnTo>
                <a:lnTo>
                  <a:pt x="0" y="31683"/>
                </a:lnTo>
                <a:lnTo>
                  <a:pt x="960" y="32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7" name="object 757"/>
          <p:cNvSpPr/>
          <p:nvPr/>
        </p:nvSpPr>
        <p:spPr>
          <a:xfrm>
            <a:off x="5722620" y="7005919"/>
            <a:ext cx="60472" cy="80634"/>
          </a:xfrm>
          <a:custGeom>
            <a:avLst/>
            <a:gdLst/>
            <a:ahLst/>
            <a:cxnLst/>
            <a:rect l="l" t="t" r="r" b="b"/>
            <a:pathLst>
              <a:path w="60472" h="80634">
                <a:moveTo>
                  <a:pt x="24963" y="78714"/>
                </a:moveTo>
                <a:lnTo>
                  <a:pt x="24963" y="79674"/>
                </a:lnTo>
                <a:lnTo>
                  <a:pt x="25923" y="80634"/>
                </a:lnTo>
                <a:lnTo>
                  <a:pt x="34564" y="80634"/>
                </a:lnTo>
                <a:lnTo>
                  <a:pt x="35524" y="79674"/>
                </a:lnTo>
                <a:lnTo>
                  <a:pt x="35524" y="8641"/>
                </a:lnTo>
                <a:lnTo>
                  <a:pt x="59512" y="8641"/>
                </a:lnTo>
                <a:lnTo>
                  <a:pt x="59512" y="7680"/>
                </a:lnTo>
                <a:lnTo>
                  <a:pt x="60472" y="6720"/>
                </a:lnTo>
                <a:lnTo>
                  <a:pt x="60472" y="1920"/>
                </a:lnTo>
                <a:lnTo>
                  <a:pt x="59512" y="960"/>
                </a:lnTo>
                <a:lnTo>
                  <a:pt x="59512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7680"/>
                </a:lnTo>
                <a:lnTo>
                  <a:pt x="960" y="8641"/>
                </a:lnTo>
                <a:lnTo>
                  <a:pt x="24963" y="8641"/>
                </a:lnTo>
                <a:lnTo>
                  <a:pt x="24963" y="78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8" name="object 758"/>
          <p:cNvSpPr/>
          <p:nvPr/>
        </p:nvSpPr>
        <p:spPr>
          <a:xfrm>
            <a:off x="5789813" y="7073112"/>
            <a:ext cx="3840" cy="14401"/>
          </a:xfrm>
          <a:custGeom>
            <a:avLst/>
            <a:gdLst/>
            <a:ahLst/>
            <a:cxnLst/>
            <a:rect l="l" t="t" r="r" b="b"/>
            <a:pathLst>
              <a:path w="3840" h="14401">
                <a:moveTo>
                  <a:pt x="960" y="1920"/>
                </a:moveTo>
                <a:lnTo>
                  <a:pt x="0" y="0"/>
                </a:lnTo>
                <a:lnTo>
                  <a:pt x="960" y="13441"/>
                </a:lnTo>
                <a:lnTo>
                  <a:pt x="3840" y="14401"/>
                </a:lnTo>
                <a:lnTo>
                  <a:pt x="2880" y="384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9" name="object 759"/>
          <p:cNvSpPr/>
          <p:nvPr/>
        </p:nvSpPr>
        <p:spPr>
          <a:xfrm>
            <a:off x="5779251" y="7026081"/>
            <a:ext cx="46085" cy="61432"/>
          </a:xfrm>
          <a:custGeom>
            <a:avLst/>
            <a:gdLst/>
            <a:ahLst/>
            <a:cxnLst/>
            <a:rect l="l" t="t" r="r" b="b"/>
            <a:pathLst>
              <a:path w="46085" h="61432">
                <a:moveTo>
                  <a:pt x="39364" y="60472"/>
                </a:moveTo>
                <a:lnTo>
                  <a:pt x="46085" y="60472"/>
                </a:lnTo>
                <a:lnTo>
                  <a:pt x="46085" y="14401"/>
                </a:lnTo>
                <a:lnTo>
                  <a:pt x="45125" y="11521"/>
                </a:lnTo>
                <a:lnTo>
                  <a:pt x="44165" y="9601"/>
                </a:lnTo>
                <a:lnTo>
                  <a:pt x="43205" y="6720"/>
                </a:lnTo>
                <a:lnTo>
                  <a:pt x="41285" y="5760"/>
                </a:lnTo>
                <a:lnTo>
                  <a:pt x="39364" y="3840"/>
                </a:lnTo>
                <a:lnTo>
                  <a:pt x="37444" y="1920"/>
                </a:lnTo>
                <a:lnTo>
                  <a:pt x="34564" y="960"/>
                </a:lnTo>
                <a:lnTo>
                  <a:pt x="31683" y="0"/>
                </a:lnTo>
                <a:lnTo>
                  <a:pt x="20162" y="0"/>
                </a:lnTo>
                <a:lnTo>
                  <a:pt x="18242" y="960"/>
                </a:lnTo>
                <a:lnTo>
                  <a:pt x="13441" y="960"/>
                </a:lnTo>
                <a:lnTo>
                  <a:pt x="12496" y="1920"/>
                </a:lnTo>
                <a:lnTo>
                  <a:pt x="10561" y="2880"/>
                </a:lnTo>
                <a:lnTo>
                  <a:pt x="8656" y="2880"/>
                </a:lnTo>
                <a:lnTo>
                  <a:pt x="7680" y="3840"/>
                </a:lnTo>
                <a:lnTo>
                  <a:pt x="5775" y="4800"/>
                </a:lnTo>
                <a:lnTo>
                  <a:pt x="4815" y="5760"/>
                </a:lnTo>
                <a:lnTo>
                  <a:pt x="3840" y="6720"/>
                </a:lnTo>
                <a:lnTo>
                  <a:pt x="2880" y="7680"/>
                </a:lnTo>
                <a:lnTo>
                  <a:pt x="2880" y="11521"/>
                </a:lnTo>
                <a:lnTo>
                  <a:pt x="3840" y="12481"/>
                </a:lnTo>
                <a:lnTo>
                  <a:pt x="3840" y="13441"/>
                </a:lnTo>
                <a:lnTo>
                  <a:pt x="4815" y="14401"/>
                </a:lnTo>
                <a:lnTo>
                  <a:pt x="5775" y="14401"/>
                </a:lnTo>
                <a:lnTo>
                  <a:pt x="6720" y="13441"/>
                </a:lnTo>
                <a:lnTo>
                  <a:pt x="7680" y="13441"/>
                </a:lnTo>
                <a:lnTo>
                  <a:pt x="8656" y="12481"/>
                </a:lnTo>
                <a:lnTo>
                  <a:pt x="9601" y="11521"/>
                </a:lnTo>
                <a:lnTo>
                  <a:pt x="11521" y="11521"/>
                </a:lnTo>
                <a:lnTo>
                  <a:pt x="12496" y="10561"/>
                </a:lnTo>
                <a:lnTo>
                  <a:pt x="14401" y="9601"/>
                </a:lnTo>
                <a:lnTo>
                  <a:pt x="16337" y="9601"/>
                </a:lnTo>
                <a:lnTo>
                  <a:pt x="18242" y="8641"/>
                </a:lnTo>
                <a:lnTo>
                  <a:pt x="27843" y="8641"/>
                </a:lnTo>
                <a:lnTo>
                  <a:pt x="29763" y="9601"/>
                </a:lnTo>
                <a:lnTo>
                  <a:pt x="30723" y="9601"/>
                </a:lnTo>
                <a:lnTo>
                  <a:pt x="32644" y="10561"/>
                </a:lnTo>
                <a:lnTo>
                  <a:pt x="33604" y="11521"/>
                </a:lnTo>
                <a:lnTo>
                  <a:pt x="34564" y="12481"/>
                </a:lnTo>
                <a:lnTo>
                  <a:pt x="35524" y="14401"/>
                </a:lnTo>
                <a:lnTo>
                  <a:pt x="35524" y="15361"/>
                </a:lnTo>
                <a:lnTo>
                  <a:pt x="36484" y="17266"/>
                </a:lnTo>
                <a:lnTo>
                  <a:pt x="36484" y="25923"/>
                </a:lnTo>
                <a:lnTo>
                  <a:pt x="20162" y="25923"/>
                </a:lnTo>
                <a:lnTo>
                  <a:pt x="16337" y="26883"/>
                </a:lnTo>
                <a:lnTo>
                  <a:pt x="13441" y="27828"/>
                </a:lnTo>
                <a:lnTo>
                  <a:pt x="10561" y="28788"/>
                </a:lnTo>
                <a:lnTo>
                  <a:pt x="7680" y="30723"/>
                </a:lnTo>
                <a:lnTo>
                  <a:pt x="5775" y="31668"/>
                </a:lnTo>
                <a:lnTo>
                  <a:pt x="3840" y="33604"/>
                </a:lnTo>
                <a:lnTo>
                  <a:pt x="1935" y="36484"/>
                </a:lnTo>
                <a:lnTo>
                  <a:pt x="975" y="38389"/>
                </a:lnTo>
                <a:lnTo>
                  <a:pt x="0" y="41269"/>
                </a:lnTo>
                <a:lnTo>
                  <a:pt x="0" y="47030"/>
                </a:lnTo>
                <a:lnTo>
                  <a:pt x="975" y="49911"/>
                </a:lnTo>
                <a:lnTo>
                  <a:pt x="1935" y="51831"/>
                </a:lnTo>
                <a:lnTo>
                  <a:pt x="2880" y="53751"/>
                </a:lnTo>
                <a:lnTo>
                  <a:pt x="3840" y="55671"/>
                </a:lnTo>
                <a:lnTo>
                  <a:pt x="5775" y="56631"/>
                </a:lnTo>
                <a:lnTo>
                  <a:pt x="7680" y="58552"/>
                </a:lnTo>
                <a:lnTo>
                  <a:pt x="9601" y="59512"/>
                </a:lnTo>
                <a:lnTo>
                  <a:pt x="11521" y="60472"/>
                </a:lnTo>
                <a:lnTo>
                  <a:pt x="10561" y="47030"/>
                </a:lnTo>
                <a:lnTo>
                  <a:pt x="10561" y="42230"/>
                </a:lnTo>
                <a:lnTo>
                  <a:pt x="11521" y="40325"/>
                </a:lnTo>
                <a:lnTo>
                  <a:pt x="11521" y="39349"/>
                </a:lnTo>
                <a:lnTo>
                  <a:pt x="12496" y="38389"/>
                </a:lnTo>
                <a:lnTo>
                  <a:pt x="13441" y="37444"/>
                </a:lnTo>
                <a:lnTo>
                  <a:pt x="15377" y="36484"/>
                </a:lnTo>
                <a:lnTo>
                  <a:pt x="16337" y="35509"/>
                </a:lnTo>
                <a:lnTo>
                  <a:pt x="18242" y="34549"/>
                </a:lnTo>
                <a:lnTo>
                  <a:pt x="20162" y="33604"/>
                </a:lnTo>
                <a:lnTo>
                  <a:pt x="36484" y="33604"/>
                </a:lnTo>
                <a:lnTo>
                  <a:pt x="36484" y="45110"/>
                </a:lnTo>
                <a:lnTo>
                  <a:pt x="33604" y="48006"/>
                </a:lnTo>
                <a:lnTo>
                  <a:pt x="31683" y="49911"/>
                </a:lnTo>
                <a:lnTo>
                  <a:pt x="28803" y="51831"/>
                </a:lnTo>
                <a:lnTo>
                  <a:pt x="26883" y="52791"/>
                </a:lnTo>
                <a:lnTo>
                  <a:pt x="24002" y="53751"/>
                </a:lnTo>
                <a:lnTo>
                  <a:pt x="18242" y="53751"/>
                </a:lnTo>
                <a:lnTo>
                  <a:pt x="15377" y="52791"/>
                </a:lnTo>
                <a:lnTo>
                  <a:pt x="13441" y="50871"/>
                </a:lnTo>
                <a:lnTo>
                  <a:pt x="14401" y="61432"/>
                </a:lnTo>
                <a:lnTo>
                  <a:pt x="23058" y="61432"/>
                </a:lnTo>
                <a:lnTo>
                  <a:pt x="25923" y="60472"/>
                </a:lnTo>
                <a:lnTo>
                  <a:pt x="29763" y="59512"/>
                </a:lnTo>
                <a:lnTo>
                  <a:pt x="32644" y="57591"/>
                </a:lnTo>
                <a:lnTo>
                  <a:pt x="35524" y="55671"/>
                </a:lnTo>
                <a:lnTo>
                  <a:pt x="37444" y="52791"/>
                </a:lnTo>
                <a:lnTo>
                  <a:pt x="37444" y="59512"/>
                </a:lnTo>
                <a:lnTo>
                  <a:pt x="38404" y="59512"/>
                </a:lnTo>
                <a:lnTo>
                  <a:pt x="38404" y="60472"/>
                </a:lnTo>
                <a:lnTo>
                  <a:pt x="39364" y="60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0" name="object 760"/>
          <p:cNvSpPr/>
          <p:nvPr/>
        </p:nvSpPr>
        <p:spPr>
          <a:xfrm>
            <a:off x="5840699" y="7026081"/>
            <a:ext cx="39349" cy="61432"/>
          </a:xfrm>
          <a:custGeom>
            <a:avLst/>
            <a:gdLst/>
            <a:ahLst/>
            <a:cxnLst/>
            <a:rect l="l" t="t" r="r" b="b"/>
            <a:pathLst>
              <a:path w="39349" h="61432">
                <a:moveTo>
                  <a:pt x="34564" y="3840"/>
                </a:moveTo>
                <a:lnTo>
                  <a:pt x="34564" y="2880"/>
                </a:lnTo>
                <a:lnTo>
                  <a:pt x="32628" y="2880"/>
                </a:lnTo>
                <a:lnTo>
                  <a:pt x="32628" y="1920"/>
                </a:lnTo>
                <a:lnTo>
                  <a:pt x="31683" y="1920"/>
                </a:lnTo>
                <a:lnTo>
                  <a:pt x="29763" y="960"/>
                </a:lnTo>
                <a:lnTo>
                  <a:pt x="27843" y="960"/>
                </a:lnTo>
                <a:lnTo>
                  <a:pt x="25923" y="0"/>
                </a:lnTo>
                <a:lnTo>
                  <a:pt x="15361" y="0"/>
                </a:lnTo>
                <a:lnTo>
                  <a:pt x="12481" y="960"/>
                </a:lnTo>
                <a:lnTo>
                  <a:pt x="9601" y="1920"/>
                </a:lnTo>
                <a:lnTo>
                  <a:pt x="7680" y="3840"/>
                </a:lnTo>
                <a:lnTo>
                  <a:pt x="5760" y="4800"/>
                </a:lnTo>
                <a:lnTo>
                  <a:pt x="4800" y="6720"/>
                </a:lnTo>
                <a:lnTo>
                  <a:pt x="2880" y="8641"/>
                </a:lnTo>
                <a:lnTo>
                  <a:pt x="1920" y="10561"/>
                </a:lnTo>
                <a:lnTo>
                  <a:pt x="960" y="12481"/>
                </a:lnTo>
                <a:lnTo>
                  <a:pt x="960" y="19202"/>
                </a:lnTo>
                <a:lnTo>
                  <a:pt x="1920" y="21107"/>
                </a:lnTo>
                <a:lnTo>
                  <a:pt x="1920" y="23042"/>
                </a:lnTo>
                <a:lnTo>
                  <a:pt x="2880" y="24947"/>
                </a:lnTo>
                <a:lnTo>
                  <a:pt x="3840" y="25923"/>
                </a:lnTo>
                <a:lnTo>
                  <a:pt x="5760" y="27828"/>
                </a:lnTo>
                <a:lnTo>
                  <a:pt x="6720" y="28788"/>
                </a:lnTo>
                <a:lnTo>
                  <a:pt x="8641" y="29763"/>
                </a:lnTo>
                <a:lnTo>
                  <a:pt x="9601" y="30723"/>
                </a:lnTo>
                <a:lnTo>
                  <a:pt x="11521" y="31668"/>
                </a:lnTo>
                <a:lnTo>
                  <a:pt x="13441" y="32628"/>
                </a:lnTo>
                <a:lnTo>
                  <a:pt x="15361" y="33604"/>
                </a:lnTo>
                <a:lnTo>
                  <a:pt x="17282" y="33604"/>
                </a:lnTo>
                <a:lnTo>
                  <a:pt x="18242" y="34549"/>
                </a:lnTo>
                <a:lnTo>
                  <a:pt x="20162" y="35509"/>
                </a:lnTo>
                <a:lnTo>
                  <a:pt x="22082" y="35509"/>
                </a:lnTo>
                <a:lnTo>
                  <a:pt x="23042" y="36484"/>
                </a:lnTo>
                <a:lnTo>
                  <a:pt x="24963" y="37444"/>
                </a:lnTo>
                <a:lnTo>
                  <a:pt x="25923" y="38389"/>
                </a:lnTo>
                <a:lnTo>
                  <a:pt x="26883" y="39349"/>
                </a:lnTo>
                <a:lnTo>
                  <a:pt x="27843" y="40325"/>
                </a:lnTo>
                <a:lnTo>
                  <a:pt x="28803" y="41269"/>
                </a:lnTo>
                <a:lnTo>
                  <a:pt x="28803" y="48006"/>
                </a:lnTo>
                <a:lnTo>
                  <a:pt x="27843" y="48950"/>
                </a:lnTo>
                <a:lnTo>
                  <a:pt x="26883" y="49911"/>
                </a:lnTo>
                <a:lnTo>
                  <a:pt x="25923" y="50871"/>
                </a:lnTo>
                <a:lnTo>
                  <a:pt x="24963" y="51831"/>
                </a:lnTo>
                <a:lnTo>
                  <a:pt x="24002" y="52791"/>
                </a:lnTo>
                <a:lnTo>
                  <a:pt x="11521" y="52791"/>
                </a:lnTo>
                <a:lnTo>
                  <a:pt x="9601" y="51831"/>
                </a:lnTo>
                <a:lnTo>
                  <a:pt x="7680" y="50871"/>
                </a:lnTo>
                <a:lnTo>
                  <a:pt x="6720" y="50871"/>
                </a:lnTo>
                <a:lnTo>
                  <a:pt x="5760" y="49911"/>
                </a:lnTo>
                <a:lnTo>
                  <a:pt x="3840" y="48950"/>
                </a:lnTo>
                <a:lnTo>
                  <a:pt x="2880" y="48006"/>
                </a:lnTo>
                <a:lnTo>
                  <a:pt x="0" y="48006"/>
                </a:lnTo>
                <a:lnTo>
                  <a:pt x="0" y="55671"/>
                </a:lnTo>
                <a:lnTo>
                  <a:pt x="960" y="56631"/>
                </a:lnTo>
                <a:lnTo>
                  <a:pt x="1920" y="57591"/>
                </a:lnTo>
                <a:lnTo>
                  <a:pt x="2880" y="58552"/>
                </a:lnTo>
                <a:lnTo>
                  <a:pt x="3840" y="58552"/>
                </a:lnTo>
                <a:lnTo>
                  <a:pt x="5760" y="59512"/>
                </a:lnTo>
                <a:lnTo>
                  <a:pt x="6720" y="59512"/>
                </a:lnTo>
                <a:lnTo>
                  <a:pt x="8641" y="60472"/>
                </a:lnTo>
                <a:lnTo>
                  <a:pt x="9601" y="60472"/>
                </a:lnTo>
                <a:lnTo>
                  <a:pt x="11521" y="61432"/>
                </a:lnTo>
                <a:lnTo>
                  <a:pt x="24002" y="61432"/>
                </a:lnTo>
                <a:lnTo>
                  <a:pt x="25923" y="60472"/>
                </a:lnTo>
                <a:lnTo>
                  <a:pt x="28803" y="59512"/>
                </a:lnTo>
                <a:lnTo>
                  <a:pt x="31683" y="58552"/>
                </a:lnTo>
                <a:lnTo>
                  <a:pt x="33604" y="56631"/>
                </a:lnTo>
                <a:lnTo>
                  <a:pt x="35524" y="55671"/>
                </a:lnTo>
                <a:lnTo>
                  <a:pt x="36469" y="53751"/>
                </a:lnTo>
                <a:lnTo>
                  <a:pt x="37444" y="50871"/>
                </a:lnTo>
                <a:lnTo>
                  <a:pt x="39349" y="48950"/>
                </a:lnTo>
                <a:lnTo>
                  <a:pt x="39349" y="39349"/>
                </a:lnTo>
                <a:lnTo>
                  <a:pt x="38404" y="37444"/>
                </a:lnTo>
                <a:lnTo>
                  <a:pt x="37444" y="35509"/>
                </a:lnTo>
                <a:lnTo>
                  <a:pt x="36469" y="33604"/>
                </a:lnTo>
                <a:lnTo>
                  <a:pt x="34564" y="32628"/>
                </a:lnTo>
                <a:lnTo>
                  <a:pt x="33604" y="31668"/>
                </a:lnTo>
                <a:lnTo>
                  <a:pt x="31683" y="30723"/>
                </a:lnTo>
                <a:lnTo>
                  <a:pt x="30723" y="29763"/>
                </a:lnTo>
                <a:lnTo>
                  <a:pt x="28803" y="28788"/>
                </a:lnTo>
                <a:lnTo>
                  <a:pt x="26883" y="27828"/>
                </a:lnTo>
                <a:lnTo>
                  <a:pt x="24963" y="26883"/>
                </a:lnTo>
                <a:lnTo>
                  <a:pt x="23042" y="26883"/>
                </a:lnTo>
                <a:lnTo>
                  <a:pt x="22082" y="25923"/>
                </a:lnTo>
                <a:lnTo>
                  <a:pt x="20162" y="24947"/>
                </a:lnTo>
                <a:lnTo>
                  <a:pt x="18242" y="24947"/>
                </a:lnTo>
                <a:lnTo>
                  <a:pt x="16322" y="24003"/>
                </a:lnTo>
                <a:lnTo>
                  <a:pt x="15361" y="23042"/>
                </a:lnTo>
                <a:lnTo>
                  <a:pt x="14401" y="22082"/>
                </a:lnTo>
                <a:lnTo>
                  <a:pt x="12481" y="21107"/>
                </a:lnTo>
                <a:lnTo>
                  <a:pt x="12481" y="20162"/>
                </a:lnTo>
                <a:lnTo>
                  <a:pt x="11521" y="19202"/>
                </a:lnTo>
                <a:lnTo>
                  <a:pt x="10561" y="17266"/>
                </a:lnTo>
                <a:lnTo>
                  <a:pt x="10561" y="14401"/>
                </a:lnTo>
                <a:lnTo>
                  <a:pt x="11521" y="13441"/>
                </a:lnTo>
                <a:lnTo>
                  <a:pt x="11521" y="12481"/>
                </a:lnTo>
                <a:lnTo>
                  <a:pt x="12481" y="11521"/>
                </a:lnTo>
                <a:lnTo>
                  <a:pt x="12481" y="10561"/>
                </a:lnTo>
                <a:lnTo>
                  <a:pt x="13441" y="10561"/>
                </a:lnTo>
                <a:lnTo>
                  <a:pt x="14401" y="9601"/>
                </a:lnTo>
                <a:lnTo>
                  <a:pt x="15361" y="8641"/>
                </a:lnTo>
                <a:lnTo>
                  <a:pt x="16322" y="8641"/>
                </a:lnTo>
                <a:lnTo>
                  <a:pt x="18242" y="7680"/>
                </a:lnTo>
                <a:lnTo>
                  <a:pt x="24963" y="7680"/>
                </a:lnTo>
                <a:lnTo>
                  <a:pt x="26883" y="8641"/>
                </a:lnTo>
                <a:lnTo>
                  <a:pt x="27843" y="8641"/>
                </a:lnTo>
                <a:lnTo>
                  <a:pt x="29763" y="9601"/>
                </a:lnTo>
                <a:lnTo>
                  <a:pt x="30723" y="9601"/>
                </a:lnTo>
                <a:lnTo>
                  <a:pt x="31683" y="10561"/>
                </a:lnTo>
                <a:lnTo>
                  <a:pt x="32628" y="11521"/>
                </a:lnTo>
                <a:lnTo>
                  <a:pt x="33604" y="11521"/>
                </a:lnTo>
                <a:lnTo>
                  <a:pt x="33604" y="12481"/>
                </a:lnTo>
                <a:lnTo>
                  <a:pt x="35524" y="12481"/>
                </a:lnTo>
                <a:lnTo>
                  <a:pt x="35524" y="11521"/>
                </a:lnTo>
                <a:lnTo>
                  <a:pt x="36469" y="11521"/>
                </a:lnTo>
                <a:lnTo>
                  <a:pt x="36469" y="4800"/>
                </a:lnTo>
                <a:lnTo>
                  <a:pt x="35524" y="4800"/>
                </a:lnTo>
                <a:lnTo>
                  <a:pt x="35524" y="3840"/>
                </a:lnTo>
                <a:lnTo>
                  <a:pt x="34564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1" name="object 761"/>
          <p:cNvSpPr/>
          <p:nvPr/>
        </p:nvSpPr>
        <p:spPr>
          <a:xfrm>
            <a:off x="5895411" y="6999198"/>
            <a:ext cx="46085" cy="87355"/>
          </a:xfrm>
          <a:custGeom>
            <a:avLst/>
            <a:gdLst/>
            <a:ahLst/>
            <a:cxnLst/>
            <a:rect l="l" t="t" r="r" b="b"/>
            <a:pathLst>
              <a:path w="46085" h="87355">
                <a:moveTo>
                  <a:pt x="44165" y="82555"/>
                </a:moveTo>
                <a:lnTo>
                  <a:pt x="21122" y="52806"/>
                </a:lnTo>
                <a:lnTo>
                  <a:pt x="41285" y="32644"/>
                </a:lnTo>
                <a:lnTo>
                  <a:pt x="42245" y="31683"/>
                </a:lnTo>
                <a:lnTo>
                  <a:pt x="43205" y="30723"/>
                </a:lnTo>
                <a:lnTo>
                  <a:pt x="43205" y="28803"/>
                </a:lnTo>
                <a:lnTo>
                  <a:pt x="42245" y="27843"/>
                </a:lnTo>
                <a:lnTo>
                  <a:pt x="33604" y="27843"/>
                </a:lnTo>
                <a:lnTo>
                  <a:pt x="32644" y="28803"/>
                </a:lnTo>
                <a:lnTo>
                  <a:pt x="31683" y="28803"/>
                </a:lnTo>
                <a:lnTo>
                  <a:pt x="31683" y="29763"/>
                </a:lnTo>
                <a:lnTo>
                  <a:pt x="30723" y="29763"/>
                </a:lnTo>
                <a:lnTo>
                  <a:pt x="9601" y="52806"/>
                </a:lnTo>
                <a:lnTo>
                  <a:pt x="9601" y="960"/>
                </a:lnTo>
                <a:lnTo>
                  <a:pt x="6720" y="960"/>
                </a:lnTo>
                <a:lnTo>
                  <a:pt x="6720" y="0"/>
                </a:lnTo>
                <a:lnTo>
                  <a:pt x="3840" y="0"/>
                </a:lnTo>
                <a:lnTo>
                  <a:pt x="2880" y="960"/>
                </a:lnTo>
                <a:lnTo>
                  <a:pt x="0" y="960"/>
                </a:lnTo>
                <a:lnTo>
                  <a:pt x="0" y="87355"/>
                </a:lnTo>
                <a:lnTo>
                  <a:pt x="9601" y="87355"/>
                </a:lnTo>
                <a:lnTo>
                  <a:pt x="9601" y="54711"/>
                </a:lnTo>
                <a:lnTo>
                  <a:pt x="33604" y="85435"/>
                </a:lnTo>
                <a:lnTo>
                  <a:pt x="33604" y="86395"/>
                </a:lnTo>
                <a:lnTo>
                  <a:pt x="34564" y="86395"/>
                </a:lnTo>
                <a:lnTo>
                  <a:pt x="35524" y="87355"/>
                </a:lnTo>
                <a:lnTo>
                  <a:pt x="45125" y="87355"/>
                </a:lnTo>
                <a:lnTo>
                  <a:pt x="45125" y="86395"/>
                </a:lnTo>
                <a:lnTo>
                  <a:pt x="46085" y="85435"/>
                </a:lnTo>
                <a:lnTo>
                  <a:pt x="45125" y="84475"/>
                </a:lnTo>
                <a:lnTo>
                  <a:pt x="45125" y="83515"/>
                </a:lnTo>
                <a:lnTo>
                  <a:pt x="44165" y="83515"/>
                </a:lnTo>
                <a:lnTo>
                  <a:pt x="44165" y="825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2" name="object 762"/>
          <p:cNvSpPr/>
          <p:nvPr/>
        </p:nvSpPr>
        <p:spPr>
          <a:xfrm>
            <a:off x="6016370" y="7033762"/>
            <a:ext cx="2880" cy="18242"/>
          </a:xfrm>
          <a:custGeom>
            <a:avLst/>
            <a:gdLst/>
            <a:ahLst/>
            <a:cxnLst/>
            <a:rect l="l" t="t" r="r" b="b"/>
            <a:pathLst>
              <a:path w="2880" h="18242">
                <a:moveTo>
                  <a:pt x="960" y="1920"/>
                </a:moveTo>
                <a:lnTo>
                  <a:pt x="0" y="2880"/>
                </a:lnTo>
                <a:lnTo>
                  <a:pt x="960" y="17266"/>
                </a:lnTo>
                <a:lnTo>
                  <a:pt x="2880" y="18242"/>
                </a:lnTo>
                <a:lnTo>
                  <a:pt x="1920" y="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3" name="object 763"/>
          <p:cNvSpPr/>
          <p:nvPr/>
        </p:nvSpPr>
        <p:spPr>
          <a:xfrm>
            <a:off x="5982766" y="7005919"/>
            <a:ext cx="53766" cy="80634"/>
          </a:xfrm>
          <a:custGeom>
            <a:avLst/>
            <a:gdLst/>
            <a:ahLst/>
            <a:cxnLst/>
            <a:rect l="l" t="t" r="r" b="b"/>
            <a:pathLst>
              <a:path w="53766" h="80634">
                <a:moveTo>
                  <a:pt x="51846" y="66233"/>
                </a:moveTo>
                <a:lnTo>
                  <a:pt x="51846" y="64328"/>
                </a:lnTo>
                <a:lnTo>
                  <a:pt x="52806" y="62392"/>
                </a:lnTo>
                <a:lnTo>
                  <a:pt x="53766" y="59512"/>
                </a:lnTo>
                <a:lnTo>
                  <a:pt x="53766" y="54711"/>
                </a:lnTo>
                <a:lnTo>
                  <a:pt x="52806" y="51831"/>
                </a:lnTo>
                <a:lnTo>
                  <a:pt x="51846" y="49926"/>
                </a:lnTo>
                <a:lnTo>
                  <a:pt x="50886" y="47990"/>
                </a:lnTo>
                <a:lnTo>
                  <a:pt x="49926" y="45110"/>
                </a:lnTo>
                <a:lnTo>
                  <a:pt x="48966" y="44165"/>
                </a:lnTo>
                <a:lnTo>
                  <a:pt x="47045" y="42245"/>
                </a:lnTo>
                <a:lnTo>
                  <a:pt x="45125" y="40325"/>
                </a:lnTo>
                <a:lnTo>
                  <a:pt x="43205" y="39364"/>
                </a:lnTo>
                <a:lnTo>
                  <a:pt x="41285" y="38404"/>
                </a:lnTo>
                <a:lnTo>
                  <a:pt x="39364" y="37429"/>
                </a:lnTo>
                <a:lnTo>
                  <a:pt x="37444" y="37429"/>
                </a:lnTo>
                <a:lnTo>
                  <a:pt x="39364" y="36484"/>
                </a:lnTo>
                <a:lnTo>
                  <a:pt x="40325" y="35524"/>
                </a:lnTo>
                <a:lnTo>
                  <a:pt x="42245" y="34564"/>
                </a:lnTo>
                <a:lnTo>
                  <a:pt x="43205" y="33604"/>
                </a:lnTo>
                <a:lnTo>
                  <a:pt x="44165" y="31683"/>
                </a:lnTo>
                <a:lnTo>
                  <a:pt x="45125" y="30723"/>
                </a:lnTo>
                <a:lnTo>
                  <a:pt x="46085" y="28803"/>
                </a:lnTo>
                <a:lnTo>
                  <a:pt x="47045" y="27843"/>
                </a:lnTo>
                <a:lnTo>
                  <a:pt x="47045" y="25923"/>
                </a:lnTo>
                <a:lnTo>
                  <a:pt x="48006" y="24003"/>
                </a:lnTo>
                <a:lnTo>
                  <a:pt x="48006" y="14401"/>
                </a:lnTo>
                <a:lnTo>
                  <a:pt x="47045" y="11521"/>
                </a:lnTo>
                <a:lnTo>
                  <a:pt x="45125" y="9601"/>
                </a:lnTo>
                <a:lnTo>
                  <a:pt x="44165" y="6720"/>
                </a:lnTo>
                <a:lnTo>
                  <a:pt x="42245" y="4800"/>
                </a:lnTo>
                <a:lnTo>
                  <a:pt x="40325" y="3840"/>
                </a:lnTo>
                <a:lnTo>
                  <a:pt x="37444" y="1920"/>
                </a:lnTo>
                <a:lnTo>
                  <a:pt x="34564" y="960"/>
                </a:lnTo>
                <a:lnTo>
                  <a:pt x="30723" y="0"/>
                </a:lnTo>
                <a:lnTo>
                  <a:pt x="1920" y="0"/>
                </a:lnTo>
                <a:lnTo>
                  <a:pt x="975" y="960"/>
                </a:lnTo>
                <a:lnTo>
                  <a:pt x="0" y="1920"/>
                </a:lnTo>
                <a:lnTo>
                  <a:pt x="0" y="77754"/>
                </a:lnTo>
                <a:lnTo>
                  <a:pt x="975" y="78714"/>
                </a:lnTo>
                <a:lnTo>
                  <a:pt x="975" y="79674"/>
                </a:lnTo>
                <a:lnTo>
                  <a:pt x="1920" y="80634"/>
                </a:lnTo>
                <a:lnTo>
                  <a:pt x="30723" y="80634"/>
                </a:lnTo>
                <a:lnTo>
                  <a:pt x="33604" y="79674"/>
                </a:lnTo>
                <a:lnTo>
                  <a:pt x="30723" y="71033"/>
                </a:lnTo>
                <a:lnTo>
                  <a:pt x="28803" y="71993"/>
                </a:lnTo>
                <a:lnTo>
                  <a:pt x="10561" y="71993"/>
                </a:lnTo>
                <a:lnTo>
                  <a:pt x="10561" y="43205"/>
                </a:lnTo>
                <a:lnTo>
                  <a:pt x="29763" y="43205"/>
                </a:lnTo>
                <a:lnTo>
                  <a:pt x="31683" y="44165"/>
                </a:lnTo>
                <a:lnTo>
                  <a:pt x="34564" y="45110"/>
                </a:lnTo>
                <a:lnTo>
                  <a:pt x="33604" y="30723"/>
                </a:lnTo>
                <a:lnTo>
                  <a:pt x="32644" y="31683"/>
                </a:lnTo>
                <a:lnTo>
                  <a:pt x="31683" y="32644"/>
                </a:lnTo>
                <a:lnTo>
                  <a:pt x="29763" y="33604"/>
                </a:lnTo>
                <a:lnTo>
                  <a:pt x="27843" y="34564"/>
                </a:lnTo>
                <a:lnTo>
                  <a:pt x="10561" y="34564"/>
                </a:lnTo>
                <a:lnTo>
                  <a:pt x="10561" y="8641"/>
                </a:lnTo>
                <a:lnTo>
                  <a:pt x="26883" y="8641"/>
                </a:lnTo>
                <a:lnTo>
                  <a:pt x="28803" y="9601"/>
                </a:lnTo>
                <a:lnTo>
                  <a:pt x="30723" y="10561"/>
                </a:lnTo>
                <a:lnTo>
                  <a:pt x="32644" y="10561"/>
                </a:lnTo>
                <a:lnTo>
                  <a:pt x="33604" y="12481"/>
                </a:lnTo>
                <a:lnTo>
                  <a:pt x="34564" y="13441"/>
                </a:lnTo>
                <a:lnTo>
                  <a:pt x="35524" y="14401"/>
                </a:lnTo>
                <a:lnTo>
                  <a:pt x="36484" y="16322"/>
                </a:lnTo>
                <a:lnTo>
                  <a:pt x="36484" y="17282"/>
                </a:lnTo>
                <a:lnTo>
                  <a:pt x="37444" y="19202"/>
                </a:lnTo>
                <a:lnTo>
                  <a:pt x="37444" y="23042"/>
                </a:lnTo>
                <a:lnTo>
                  <a:pt x="36484" y="24963"/>
                </a:lnTo>
                <a:lnTo>
                  <a:pt x="36484" y="26883"/>
                </a:lnTo>
                <a:lnTo>
                  <a:pt x="35524" y="27843"/>
                </a:lnTo>
                <a:lnTo>
                  <a:pt x="36484" y="46085"/>
                </a:lnTo>
                <a:lnTo>
                  <a:pt x="37444" y="47045"/>
                </a:lnTo>
                <a:lnTo>
                  <a:pt x="39364" y="47990"/>
                </a:lnTo>
                <a:lnTo>
                  <a:pt x="40325" y="49926"/>
                </a:lnTo>
                <a:lnTo>
                  <a:pt x="41285" y="51831"/>
                </a:lnTo>
                <a:lnTo>
                  <a:pt x="41285" y="53766"/>
                </a:lnTo>
                <a:lnTo>
                  <a:pt x="42245" y="55671"/>
                </a:lnTo>
                <a:lnTo>
                  <a:pt x="44165" y="75834"/>
                </a:lnTo>
                <a:lnTo>
                  <a:pt x="45125" y="74874"/>
                </a:lnTo>
                <a:lnTo>
                  <a:pt x="47045" y="72953"/>
                </a:lnTo>
                <a:lnTo>
                  <a:pt x="48966" y="71993"/>
                </a:lnTo>
                <a:lnTo>
                  <a:pt x="49926" y="70073"/>
                </a:lnTo>
                <a:lnTo>
                  <a:pt x="50886" y="68168"/>
                </a:lnTo>
                <a:lnTo>
                  <a:pt x="51846" y="66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4" name="object 764"/>
          <p:cNvSpPr/>
          <p:nvPr/>
        </p:nvSpPr>
        <p:spPr>
          <a:xfrm>
            <a:off x="6013490" y="7061591"/>
            <a:ext cx="13441" cy="24002"/>
          </a:xfrm>
          <a:custGeom>
            <a:avLst/>
            <a:gdLst/>
            <a:ahLst/>
            <a:cxnLst/>
            <a:rect l="l" t="t" r="r" b="b"/>
            <a:pathLst>
              <a:path w="13441" h="24002">
                <a:moveTo>
                  <a:pt x="11521" y="0"/>
                </a:moveTo>
                <a:lnTo>
                  <a:pt x="11521" y="4815"/>
                </a:lnTo>
                <a:lnTo>
                  <a:pt x="10561" y="6720"/>
                </a:lnTo>
                <a:lnTo>
                  <a:pt x="10561" y="8656"/>
                </a:lnTo>
                <a:lnTo>
                  <a:pt x="9601" y="9601"/>
                </a:lnTo>
                <a:lnTo>
                  <a:pt x="8641" y="11521"/>
                </a:lnTo>
                <a:lnTo>
                  <a:pt x="6720" y="12496"/>
                </a:lnTo>
                <a:lnTo>
                  <a:pt x="5760" y="13441"/>
                </a:lnTo>
                <a:lnTo>
                  <a:pt x="3840" y="14401"/>
                </a:lnTo>
                <a:lnTo>
                  <a:pt x="1920" y="15361"/>
                </a:lnTo>
                <a:lnTo>
                  <a:pt x="0" y="15361"/>
                </a:lnTo>
                <a:lnTo>
                  <a:pt x="2880" y="24002"/>
                </a:lnTo>
                <a:lnTo>
                  <a:pt x="4800" y="24002"/>
                </a:lnTo>
                <a:lnTo>
                  <a:pt x="6720" y="23042"/>
                </a:lnTo>
                <a:lnTo>
                  <a:pt x="8641" y="22082"/>
                </a:lnTo>
                <a:lnTo>
                  <a:pt x="11521" y="21122"/>
                </a:lnTo>
                <a:lnTo>
                  <a:pt x="13441" y="20162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5" name="object 765"/>
          <p:cNvSpPr/>
          <p:nvPr/>
        </p:nvSpPr>
        <p:spPr>
          <a:xfrm>
            <a:off x="4385386" y="6994398"/>
            <a:ext cx="155508" cy="38404"/>
          </a:xfrm>
          <a:custGeom>
            <a:avLst/>
            <a:gdLst/>
            <a:ahLst/>
            <a:cxnLst/>
            <a:rect l="l" t="t" r="r" b="b"/>
            <a:pathLst>
              <a:path w="155508" h="38404">
                <a:moveTo>
                  <a:pt x="155508" y="2880"/>
                </a:moveTo>
                <a:lnTo>
                  <a:pt x="155508" y="960"/>
                </a:lnTo>
                <a:lnTo>
                  <a:pt x="154548" y="0"/>
                </a:lnTo>
                <a:lnTo>
                  <a:pt x="70073" y="0"/>
                </a:lnTo>
                <a:lnTo>
                  <a:pt x="70073" y="6720"/>
                </a:lnTo>
                <a:lnTo>
                  <a:pt x="154548" y="6720"/>
                </a:lnTo>
                <a:lnTo>
                  <a:pt x="155508" y="5760"/>
                </a:lnTo>
                <a:lnTo>
                  <a:pt x="155508" y="2880"/>
                </a:lnTo>
                <a:close/>
              </a:path>
              <a:path w="155508" h="38404">
                <a:moveTo>
                  <a:pt x="70073" y="-31683"/>
                </a:moveTo>
                <a:lnTo>
                  <a:pt x="0" y="2880"/>
                </a:lnTo>
                <a:lnTo>
                  <a:pt x="70073" y="38404"/>
                </a:lnTo>
                <a:lnTo>
                  <a:pt x="70073" y="6720"/>
                </a:lnTo>
                <a:lnTo>
                  <a:pt x="61432" y="6720"/>
                </a:lnTo>
                <a:lnTo>
                  <a:pt x="59512" y="5760"/>
                </a:lnTo>
                <a:lnTo>
                  <a:pt x="59512" y="960"/>
                </a:lnTo>
                <a:lnTo>
                  <a:pt x="61432" y="0"/>
                </a:lnTo>
                <a:lnTo>
                  <a:pt x="70073" y="0"/>
                </a:lnTo>
                <a:lnTo>
                  <a:pt x="70073" y="-3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6" name="object 766"/>
          <p:cNvSpPr/>
          <p:nvPr/>
        </p:nvSpPr>
        <p:spPr>
          <a:xfrm>
            <a:off x="4384426" y="6961769"/>
            <a:ext cx="157429" cy="71033"/>
          </a:xfrm>
          <a:custGeom>
            <a:avLst/>
            <a:gdLst/>
            <a:ahLst/>
            <a:cxnLst/>
            <a:rect l="l" t="t" r="r" b="b"/>
            <a:pathLst>
              <a:path w="157429" h="71033">
                <a:moveTo>
                  <a:pt x="71033" y="0"/>
                </a:moveTo>
                <a:lnTo>
                  <a:pt x="960" y="35509"/>
                </a:lnTo>
                <a:lnTo>
                  <a:pt x="1920" y="35989"/>
                </a:lnTo>
                <a:lnTo>
                  <a:pt x="71033" y="0"/>
                </a:lnTo>
                <a:close/>
              </a:path>
              <a:path w="157429" h="71033">
                <a:moveTo>
                  <a:pt x="156469" y="39349"/>
                </a:moveTo>
                <a:lnTo>
                  <a:pt x="157429" y="37429"/>
                </a:lnTo>
                <a:lnTo>
                  <a:pt x="157429" y="34549"/>
                </a:lnTo>
                <a:lnTo>
                  <a:pt x="156469" y="33588"/>
                </a:lnTo>
                <a:lnTo>
                  <a:pt x="154548" y="32628"/>
                </a:lnTo>
                <a:lnTo>
                  <a:pt x="153588" y="32628"/>
                </a:lnTo>
                <a:lnTo>
                  <a:pt x="153588" y="31668"/>
                </a:lnTo>
                <a:lnTo>
                  <a:pt x="71993" y="31668"/>
                </a:lnTo>
                <a:lnTo>
                  <a:pt x="71993" y="33588"/>
                </a:lnTo>
                <a:lnTo>
                  <a:pt x="155508" y="33588"/>
                </a:lnTo>
                <a:lnTo>
                  <a:pt x="156469" y="34549"/>
                </a:lnTo>
                <a:lnTo>
                  <a:pt x="156469" y="37429"/>
                </a:lnTo>
                <a:lnTo>
                  <a:pt x="155508" y="38389"/>
                </a:lnTo>
                <a:lnTo>
                  <a:pt x="154548" y="39349"/>
                </a:lnTo>
                <a:lnTo>
                  <a:pt x="156469" y="39349"/>
                </a:lnTo>
                <a:close/>
              </a:path>
              <a:path w="157429" h="71033">
                <a:moveTo>
                  <a:pt x="61432" y="35509"/>
                </a:moveTo>
                <a:lnTo>
                  <a:pt x="61432" y="34549"/>
                </a:lnTo>
                <a:lnTo>
                  <a:pt x="62392" y="33588"/>
                </a:lnTo>
                <a:lnTo>
                  <a:pt x="71033" y="33588"/>
                </a:lnTo>
                <a:lnTo>
                  <a:pt x="71033" y="31668"/>
                </a:lnTo>
                <a:lnTo>
                  <a:pt x="64312" y="31668"/>
                </a:lnTo>
                <a:lnTo>
                  <a:pt x="64312" y="32628"/>
                </a:lnTo>
                <a:lnTo>
                  <a:pt x="62392" y="32628"/>
                </a:lnTo>
                <a:lnTo>
                  <a:pt x="61432" y="33588"/>
                </a:lnTo>
                <a:lnTo>
                  <a:pt x="61432" y="35509"/>
                </a:lnTo>
                <a:close/>
              </a:path>
              <a:path w="157429" h="71033">
                <a:moveTo>
                  <a:pt x="153588" y="39349"/>
                </a:moveTo>
                <a:lnTo>
                  <a:pt x="71993" y="39349"/>
                </a:lnTo>
                <a:lnTo>
                  <a:pt x="71993" y="944"/>
                </a:lnTo>
                <a:lnTo>
                  <a:pt x="71033" y="0"/>
                </a:lnTo>
                <a:lnTo>
                  <a:pt x="1920" y="35989"/>
                </a:lnTo>
                <a:lnTo>
                  <a:pt x="71033" y="1425"/>
                </a:lnTo>
                <a:lnTo>
                  <a:pt x="71033" y="944"/>
                </a:lnTo>
                <a:lnTo>
                  <a:pt x="71033" y="39349"/>
                </a:lnTo>
                <a:lnTo>
                  <a:pt x="63352" y="39349"/>
                </a:lnTo>
                <a:lnTo>
                  <a:pt x="61432" y="38389"/>
                </a:lnTo>
                <a:lnTo>
                  <a:pt x="62392" y="38389"/>
                </a:lnTo>
                <a:lnTo>
                  <a:pt x="61432" y="37429"/>
                </a:lnTo>
                <a:lnTo>
                  <a:pt x="61432" y="33588"/>
                </a:lnTo>
                <a:lnTo>
                  <a:pt x="60472" y="34549"/>
                </a:lnTo>
                <a:lnTo>
                  <a:pt x="60472" y="37429"/>
                </a:lnTo>
                <a:lnTo>
                  <a:pt x="61432" y="39349"/>
                </a:lnTo>
                <a:lnTo>
                  <a:pt x="62392" y="39349"/>
                </a:lnTo>
                <a:lnTo>
                  <a:pt x="62392" y="40309"/>
                </a:lnTo>
                <a:lnTo>
                  <a:pt x="71033" y="40309"/>
                </a:lnTo>
                <a:lnTo>
                  <a:pt x="71033" y="70553"/>
                </a:lnTo>
                <a:lnTo>
                  <a:pt x="1920" y="35989"/>
                </a:lnTo>
                <a:lnTo>
                  <a:pt x="960" y="35509"/>
                </a:lnTo>
                <a:lnTo>
                  <a:pt x="71033" y="0"/>
                </a:lnTo>
                <a:lnTo>
                  <a:pt x="0" y="35509"/>
                </a:lnTo>
                <a:lnTo>
                  <a:pt x="960" y="36469"/>
                </a:lnTo>
                <a:lnTo>
                  <a:pt x="71033" y="71033"/>
                </a:lnTo>
                <a:lnTo>
                  <a:pt x="71993" y="71033"/>
                </a:lnTo>
                <a:lnTo>
                  <a:pt x="71993" y="40309"/>
                </a:lnTo>
                <a:lnTo>
                  <a:pt x="154548" y="40309"/>
                </a:lnTo>
                <a:lnTo>
                  <a:pt x="154548" y="39349"/>
                </a:lnTo>
                <a:lnTo>
                  <a:pt x="153588" y="39349"/>
                </a:lnTo>
                <a:close/>
              </a:path>
              <a:path w="157429" h="71033">
                <a:moveTo>
                  <a:pt x="960" y="36469"/>
                </a:moveTo>
                <a:lnTo>
                  <a:pt x="0" y="35509"/>
                </a:lnTo>
                <a:lnTo>
                  <a:pt x="0" y="36469"/>
                </a:lnTo>
                <a:lnTo>
                  <a:pt x="71033" y="71033"/>
                </a:lnTo>
                <a:lnTo>
                  <a:pt x="960" y="36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7" name="object 767"/>
          <p:cNvSpPr/>
          <p:nvPr/>
        </p:nvSpPr>
        <p:spPr>
          <a:xfrm>
            <a:off x="5615101" y="6506733"/>
            <a:ext cx="42245" cy="81594"/>
          </a:xfrm>
          <a:custGeom>
            <a:avLst/>
            <a:gdLst/>
            <a:ahLst/>
            <a:cxnLst/>
            <a:rect l="l" t="t" r="r" b="b"/>
            <a:pathLst>
              <a:path w="42245" h="81594">
                <a:moveTo>
                  <a:pt x="10561" y="960"/>
                </a:moveTo>
                <a:lnTo>
                  <a:pt x="8641" y="960"/>
                </a:lnTo>
                <a:lnTo>
                  <a:pt x="7680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78714"/>
                </a:lnTo>
                <a:lnTo>
                  <a:pt x="960" y="79674"/>
                </a:lnTo>
                <a:lnTo>
                  <a:pt x="1920" y="80634"/>
                </a:lnTo>
                <a:lnTo>
                  <a:pt x="2880" y="81594"/>
                </a:lnTo>
                <a:lnTo>
                  <a:pt x="40325" y="81594"/>
                </a:lnTo>
                <a:lnTo>
                  <a:pt x="41285" y="80634"/>
                </a:lnTo>
                <a:lnTo>
                  <a:pt x="42245" y="79674"/>
                </a:lnTo>
                <a:lnTo>
                  <a:pt x="42245" y="73929"/>
                </a:lnTo>
                <a:lnTo>
                  <a:pt x="41285" y="73929"/>
                </a:lnTo>
                <a:lnTo>
                  <a:pt x="41285" y="71993"/>
                </a:lnTo>
                <a:lnTo>
                  <a:pt x="10561" y="71993"/>
                </a:lnTo>
                <a:lnTo>
                  <a:pt x="10561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8" name="object 768"/>
          <p:cNvSpPr/>
          <p:nvPr/>
        </p:nvSpPr>
        <p:spPr>
          <a:xfrm>
            <a:off x="5706297" y="6543217"/>
            <a:ext cx="62407" cy="46070"/>
          </a:xfrm>
          <a:custGeom>
            <a:avLst/>
            <a:gdLst/>
            <a:ahLst/>
            <a:cxnLst/>
            <a:rect l="l" t="t" r="r" b="b"/>
            <a:pathLst>
              <a:path w="62407" h="46070">
                <a:moveTo>
                  <a:pt x="47045" y="41285"/>
                </a:moveTo>
                <a:lnTo>
                  <a:pt x="48966" y="42230"/>
                </a:lnTo>
                <a:lnTo>
                  <a:pt x="49926" y="43190"/>
                </a:lnTo>
                <a:lnTo>
                  <a:pt x="51846" y="44150"/>
                </a:lnTo>
                <a:lnTo>
                  <a:pt x="52806" y="45110"/>
                </a:lnTo>
                <a:lnTo>
                  <a:pt x="54726" y="45110"/>
                </a:lnTo>
                <a:lnTo>
                  <a:pt x="56647" y="46070"/>
                </a:lnTo>
                <a:lnTo>
                  <a:pt x="60487" y="46070"/>
                </a:lnTo>
                <a:lnTo>
                  <a:pt x="61447" y="45110"/>
                </a:lnTo>
                <a:lnTo>
                  <a:pt x="62407" y="45110"/>
                </a:lnTo>
                <a:lnTo>
                  <a:pt x="62407" y="37444"/>
                </a:lnTo>
                <a:lnTo>
                  <a:pt x="59527" y="37444"/>
                </a:lnTo>
                <a:lnTo>
                  <a:pt x="58567" y="36469"/>
                </a:lnTo>
                <a:lnTo>
                  <a:pt x="57607" y="36469"/>
                </a:lnTo>
                <a:lnTo>
                  <a:pt x="56647" y="35509"/>
                </a:lnTo>
                <a:lnTo>
                  <a:pt x="55686" y="35509"/>
                </a:lnTo>
                <a:lnTo>
                  <a:pt x="54726" y="34549"/>
                </a:lnTo>
                <a:lnTo>
                  <a:pt x="53766" y="33604"/>
                </a:lnTo>
                <a:lnTo>
                  <a:pt x="51846" y="32628"/>
                </a:lnTo>
                <a:lnTo>
                  <a:pt x="50886" y="31668"/>
                </a:lnTo>
                <a:lnTo>
                  <a:pt x="48966" y="30723"/>
                </a:lnTo>
                <a:lnTo>
                  <a:pt x="47045" y="28788"/>
                </a:lnTo>
                <a:lnTo>
                  <a:pt x="48966" y="27828"/>
                </a:lnTo>
                <a:lnTo>
                  <a:pt x="49926" y="25923"/>
                </a:lnTo>
                <a:lnTo>
                  <a:pt x="50886" y="24003"/>
                </a:lnTo>
                <a:lnTo>
                  <a:pt x="51846" y="22067"/>
                </a:lnTo>
                <a:lnTo>
                  <a:pt x="52806" y="20162"/>
                </a:lnTo>
                <a:lnTo>
                  <a:pt x="53766" y="17282"/>
                </a:lnTo>
                <a:lnTo>
                  <a:pt x="53766" y="15361"/>
                </a:lnTo>
                <a:lnTo>
                  <a:pt x="54726" y="13441"/>
                </a:lnTo>
                <a:lnTo>
                  <a:pt x="54726" y="11521"/>
                </a:lnTo>
                <a:lnTo>
                  <a:pt x="55686" y="8641"/>
                </a:lnTo>
                <a:lnTo>
                  <a:pt x="55686" y="960"/>
                </a:lnTo>
                <a:lnTo>
                  <a:pt x="53766" y="960"/>
                </a:lnTo>
                <a:lnTo>
                  <a:pt x="53766" y="0"/>
                </a:lnTo>
                <a:lnTo>
                  <a:pt x="48005" y="0"/>
                </a:lnTo>
                <a:lnTo>
                  <a:pt x="47045" y="960"/>
                </a:lnTo>
                <a:lnTo>
                  <a:pt x="46085" y="960"/>
                </a:lnTo>
                <a:lnTo>
                  <a:pt x="46085" y="1920"/>
                </a:lnTo>
                <a:lnTo>
                  <a:pt x="45125" y="1920"/>
                </a:lnTo>
                <a:lnTo>
                  <a:pt x="45125" y="11521"/>
                </a:lnTo>
                <a:lnTo>
                  <a:pt x="44165" y="13441"/>
                </a:lnTo>
                <a:lnTo>
                  <a:pt x="44165" y="14386"/>
                </a:lnTo>
                <a:lnTo>
                  <a:pt x="43205" y="16322"/>
                </a:lnTo>
                <a:lnTo>
                  <a:pt x="43205" y="18227"/>
                </a:lnTo>
                <a:lnTo>
                  <a:pt x="42245" y="19202"/>
                </a:lnTo>
                <a:lnTo>
                  <a:pt x="41285" y="21107"/>
                </a:lnTo>
                <a:lnTo>
                  <a:pt x="41285" y="22067"/>
                </a:lnTo>
                <a:lnTo>
                  <a:pt x="40325" y="23042"/>
                </a:lnTo>
                <a:lnTo>
                  <a:pt x="38404" y="21107"/>
                </a:lnTo>
                <a:lnTo>
                  <a:pt x="36484" y="20162"/>
                </a:lnTo>
                <a:lnTo>
                  <a:pt x="34564" y="18227"/>
                </a:lnTo>
                <a:lnTo>
                  <a:pt x="32644" y="16322"/>
                </a:lnTo>
                <a:lnTo>
                  <a:pt x="30723" y="14386"/>
                </a:lnTo>
                <a:lnTo>
                  <a:pt x="28803" y="12481"/>
                </a:lnTo>
                <a:lnTo>
                  <a:pt x="26883" y="10546"/>
                </a:lnTo>
                <a:lnTo>
                  <a:pt x="24963" y="8641"/>
                </a:lnTo>
                <a:lnTo>
                  <a:pt x="24002" y="6720"/>
                </a:lnTo>
                <a:lnTo>
                  <a:pt x="22082" y="4800"/>
                </a:lnTo>
                <a:lnTo>
                  <a:pt x="21122" y="18227"/>
                </a:lnTo>
                <a:lnTo>
                  <a:pt x="23042" y="20162"/>
                </a:lnTo>
                <a:lnTo>
                  <a:pt x="24963" y="23042"/>
                </a:lnTo>
                <a:lnTo>
                  <a:pt x="26883" y="24947"/>
                </a:lnTo>
                <a:lnTo>
                  <a:pt x="28803" y="26883"/>
                </a:lnTo>
                <a:lnTo>
                  <a:pt x="31683" y="28788"/>
                </a:lnTo>
                <a:lnTo>
                  <a:pt x="33604" y="30723"/>
                </a:lnTo>
                <a:lnTo>
                  <a:pt x="32644" y="31668"/>
                </a:lnTo>
                <a:lnTo>
                  <a:pt x="30723" y="32628"/>
                </a:lnTo>
                <a:lnTo>
                  <a:pt x="29763" y="33604"/>
                </a:lnTo>
                <a:lnTo>
                  <a:pt x="27843" y="33604"/>
                </a:lnTo>
                <a:lnTo>
                  <a:pt x="26883" y="34549"/>
                </a:lnTo>
                <a:lnTo>
                  <a:pt x="24963" y="35509"/>
                </a:lnTo>
                <a:lnTo>
                  <a:pt x="24002" y="35509"/>
                </a:lnTo>
                <a:lnTo>
                  <a:pt x="22082" y="36469"/>
                </a:lnTo>
                <a:lnTo>
                  <a:pt x="21122" y="36469"/>
                </a:lnTo>
                <a:lnTo>
                  <a:pt x="19202" y="37444"/>
                </a:lnTo>
                <a:lnTo>
                  <a:pt x="13441" y="37444"/>
                </a:lnTo>
                <a:lnTo>
                  <a:pt x="10561" y="36469"/>
                </a:lnTo>
                <a:lnTo>
                  <a:pt x="8641" y="36469"/>
                </a:lnTo>
                <a:lnTo>
                  <a:pt x="6720" y="35509"/>
                </a:lnTo>
                <a:lnTo>
                  <a:pt x="4800" y="34549"/>
                </a:lnTo>
                <a:lnTo>
                  <a:pt x="2880" y="33604"/>
                </a:lnTo>
                <a:lnTo>
                  <a:pt x="1920" y="31668"/>
                </a:lnTo>
                <a:lnTo>
                  <a:pt x="960" y="29763"/>
                </a:lnTo>
                <a:lnTo>
                  <a:pt x="0" y="28788"/>
                </a:lnTo>
                <a:lnTo>
                  <a:pt x="960" y="43190"/>
                </a:lnTo>
                <a:lnTo>
                  <a:pt x="2880" y="44150"/>
                </a:lnTo>
                <a:lnTo>
                  <a:pt x="4800" y="45110"/>
                </a:lnTo>
                <a:lnTo>
                  <a:pt x="6720" y="45110"/>
                </a:lnTo>
                <a:lnTo>
                  <a:pt x="9601" y="46070"/>
                </a:lnTo>
                <a:lnTo>
                  <a:pt x="20162" y="46070"/>
                </a:lnTo>
                <a:lnTo>
                  <a:pt x="22082" y="45110"/>
                </a:lnTo>
                <a:lnTo>
                  <a:pt x="24963" y="45110"/>
                </a:lnTo>
                <a:lnTo>
                  <a:pt x="26883" y="44150"/>
                </a:lnTo>
                <a:lnTo>
                  <a:pt x="28803" y="43190"/>
                </a:lnTo>
                <a:lnTo>
                  <a:pt x="31683" y="42230"/>
                </a:lnTo>
                <a:lnTo>
                  <a:pt x="33604" y="41285"/>
                </a:lnTo>
                <a:lnTo>
                  <a:pt x="35524" y="40309"/>
                </a:lnTo>
                <a:lnTo>
                  <a:pt x="37444" y="39349"/>
                </a:lnTo>
                <a:lnTo>
                  <a:pt x="39364" y="37444"/>
                </a:lnTo>
                <a:lnTo>
                  <a:pt x="41285" y="36469"/>
                </a:lnTo>
                <a:lnTo>
                  <a:pt x="43205" y="38389"/>
                </a:lnTo>
                <a:lnTo>
                  <a:pt x="45125" y="39349"/>
                </a:lnTo>
                <a:lnTo>
                  <a:pt x="47045" y="41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9" name="object 769"/>
          <p:cNvSpPr/>
          <p:nvPr/>
        </p:nvSpPr>
        <p:spPr>
          <a:xfrm>
            <a:off x="5693831" y="6503852"/>
            <a:ext cx="52791" cy="82555"/>
          </a:xfrm>
          <a:custGeom>
            <a:avLst/>
            <a:gdLst/>
            <a:ahLst/>
            <a:cxnLst/>
            <a:rect l="l" t="t" r="r" b="b"/>
            <a:pathLst>
              <a:path w="52791" h="82555">
                <a:moveTo>
                  <a:pt x="8625" y="24963"/>
                </a:moveTo>
                <a:lnTo>
                  <a:pt x="8625" y="26883"/>
                </a:lnTo>
                <a:lnTo>
                  <a:pt x="9585" y="27843"/>
                </a:lnTo>
                <a:lnTo>
                  <a:pt x="10561" y="29763"/>
                </a:lnTo>
                <a:lnTo>
                  <a:pt x="11506" y="31683"/>
                </a:lnTo>
                <a:lnTo>
                  <a:pt x="12466" y="33604"/>
                </a:lnTo>
                <a:lnTo>
                  <a:pt x="14386" y="35524"/>
                </a:lnTo>
                <a:lnTo>
                  <a:pt x="15346" y="37444"/>
                </a:lnTo>
                <a:lnTo>
                  <a:pt x="17266" y="39364"/>
                </a:lnTo>
                <a:lnTo>
                  <a:pt x="14386" y="41285"/>
                </a:lnTo>
                <a:lnTo>
                  <a:pt x="11506" y="43205"/>
                </a:lnTo>
                <a:lnTo>
                  <a:pt x="9585" y="45125"/>
                </a:lnTo>
                <a:lnTo>
                  <a:pt x="6720" y="47045"/>
                </a:lnTo>
                <a:lnTo>
                  <a:pt x="5745" y="48966"/>
                </a:lnTo>
                <a:lnTo>
                  <a:pt x="3840" y="50886"/>
                </a:lnTo>
                <a:lnTo>
                  <a:pt x="2880" y="52806"/>
                </a:lnTo>
                <a:lnTo>
                  <a:pt x="1905" y="54726"/>
                </a:lnTo>
                <a:lnTo>
                  <a:pt x="944" y="56647"/>
                </a:lnTo>
                <a:lnTo>
                  <a:pt x="0" y="58567"/>
                </a:lnTo>
                <a:lnTo>
                  <a:pt x="0" y="67193"/>
                </a:lnTo>
                <a:lnTo>
                  <a:pt x="944" y="69128"/>
                </a:lnTo>
                <a:lnTo>
                  <a:pt x="1905" y="71993"/>
                </a:lnTo>
                <a:lnTo>
                  <a:pt x="2880" y="73914"/>
                </a:lnTo>
                <a:lnTo>
                  <a:pt x="3840" y="74874"/>
                </a:lnTo>
                <a:lnTo>
                  <a:pt x="4785" y="76809"/>
                </a:lnTo>
                <a:lnTo>
                  <a:pt x="5745" y="78714"/>
                </a:lnTo>
                <a:lnTo>
                  <a:pt x="7665" y="79674"/>
                </a:lnTo>
                <a:lnTo>
                  <a:pt x="9585" y="80650"/>
                </a:lnTo>
                <a:lnTo>
                  <a:pt x="10561" y="81594"/>
                </a:lnTo>
                <a:lnTo>
                  <a:pt x="13426" y="82555"/>
                </a:lnTo>
                <a:lnTo>
                  <a:pt x="12466" y="68153"/>
                </a:lnTo>
                <a:lnTo>
                  <a:pt x="11506" y="66248"/>
                </a:lnTo>
                <a:lnTo>
                  <a:pt x="11506" y="57591"/>
                </a:lnTo>
                <a:lnTo>
                  <a:pt x="12466" y="56647"/>
                </a:lnTo>
                <a:lnTo>
                  <a:pt x="12466" y="54726"/>
                </a:lnTo>
                <a:lnTo>
                  <a:pt x="13426" y="53751"/>
                </a:lnTo>
                <a:lnTo>
                  <a:pt x="14386" y="52806"/>
                </a:lnTo>
                <a:lnTo>
                  <a:pt x="15346" y="50886"/>
                </a:lnTo>
                <a:lnTo>
                  <a:pt x="17266" y="49911"/>
                </a:lnTo>
                <a:lnTo>
                  <a:pt x="18227" y="48966"/>
                </a:lnTo>
                <a:lnTo>
                  <a:pt x="20147" y="47045"/>
                </a:lnTo>
                <a:lnTo>
                  <a:pt x="22067" y="46085"/>
                </a:lnTo>
                <a:lnTo>
                  <a:pt x="20147" y="25923"/>
                </a:lnTo>
                <a:lnTo>
                  <a:pt x="20147" y="24003"/>
                </a:lnTo>
                <a:lnTo>
                  <a:pt x="19187" y="23042"/>
                </a:lnTo>
                <a:lnTo>
                  <a:pt x="19187" y="22082"/>
                </a:lnTo>
                <a:lnTo>
                  <a:pt x="18227" y="21122"/>
                </a:lnTo>
                <a:lnTo>
                  <a:pt x="18227" y="17282"/>
                </a:lnTo>
                <a:lnTo>
                  <a:pt x="19187" y="16322"/>
                </a:lnTo>
                <a:lnTo>
                  <a:pt x="19187" y="14401"/>
                </a:lnTo>
                <a:lnTo>
                  <a:pt x="20147" y="13441"/>
                </a:lnTo>
                <a:lnTo>
                  <a:pt x="20147" y="12481"/>
                </a:lnTo>
                <a:lnTo>
                  <a:pt x="21107" y="11521"/>
                </a:lnTo>
                <a:lnTo>
                  <a:pt x="22067" y="10561"/>
                </a:lnTo>
                <a:lnTo>
                  <a:pt x="23987" y="9601"/>
                </a:lnTo>
                <a:lnTo>
                  <a:pt x="24947" y="9601"/>
                </a:lnTo>
                <a:lnTo>
                  <a:pt x="26868" y="8641"/>
                </a:lnTo>
                <a:lnTo>
                  <a:pt x="34549" y="8641"/>
                </a:lnTo>
                <a:lnTo>
                  <a:pt x="35509" y="9601"/>
                </a:lnTo>
                <a:lnTo>
                  <a:pt x="37429" y="9601"/>
                </a:lnTo>
                <a:lnTo>
                  <a:pt x="38389" y="10561"/>
                </a:lnTo>
                <a:lnTo>
                  <a:pt x="39349" y="11521"/>
                </a:lnTo>
                <a:lnTo>
                  <a:pt x="40309" y="12481"/>
                </a:lnTo>
                <a:lnTo>
                  <a:pt x="41269" y="13441"/>
                </a:lnTo>
                <a:lnTo>
                  <a:pt x="41269" y="14401"/>
                </a:lnTo>
                <a:lnTo>
                  <a:pt x="42230" y="15361"/>
                </a:lnTo>
                <a:lnTo>
                  <a:pt x="42230" y="20162"/>
                </a:lnTo>
                <a:lnTo>
                  <a:pt x="41269" y="22082"/>
                </a:lnTo>
                <a:lnTo>
                  <a:pt x="41269" y="23042"/>
                </a:lnTo>
                <a:lnTo>
                  <a:pt x="40309" y="24003"/>
                </a:lnTo>
                <a:lnTo>
                  <a:pt x="38389" y="25923"/>
                </a:lnTo>
                <a:lnTo>
                  <a:pt x="37429" y="26883"/>
                </a:lnTo>
                <a:lnTo>
                  <a:pt x="35509" y="28803"/>
                </a:lnTo>
                <a:lnTo>
                  <a:pt x="33588" y="29763"/>
                </a:lnTo>
                <a:lnTo>
                  <a:pt x="31668" y="31683"/>
                </a:lnTo>
                <a:lnTo>
                  <a:pt x="28788" y="32644"/>
                </a:lnTo>
                <a:lnTo>
                  <a:pt x="25908" y="34564"/>
                </a:lnTo>
                <a:lnTo>
                  <a:pt x="24947" y="32644"/>
                </a:lnTo>
                <a:lnTo>
                  <a:pt x="23987" y="30723"/>
                </a:lnTo>
                <a:lnTo>
                  <a:pt x="23027" y="29763"/>
                </a:lnTo>
                <a:lnTo>
                  <a:pt x="23987" y="48006"/>
                </a:lnTo>
                <a:lnTo>
                  <a:pt x="25908" y="49911"/>
                </a:lnTo>
                <a:lnTo>
                  <a:pt x="27828" y="51846"/>
                </a:lnTo>
                <a:lnTo>
                  <a:pt x="28788" y="53751"/>
                </a:lnTo>
                <a:lnTo>
                  <a:pt x="30708" y="55686"/>
                </a:lnTo>
                <a:lnTo>
                  <a:pt x="33588" y="57591"/>
                </a:lnTo>
                <a:lnTo>
                  <a:pt x="34549" y="44165"/>
                </a:lnTo>
                <a:lnTo>
                  <a:pt x="32628" y="42245"/>
                </a:lnTo>
                <a:lnTo>
                  <a:pt x="31668" y="41285"/>
                </a:lnTo>
                <a:lnTo>
                  <a:pt x="35509" y="38404"/>
                </a:lnTo>
                <a:lnTo>
                  <a:pt x="38389" y="36484"/>
                </a:lnTo>
                <a:lnTo>
                  <a:pt x="41269" y="34564"/>
                </a:lnTo>
                <a:lnTo>
                  <a:pt x="44150" y="32644"/>
                </a:lnTo>
                <a:lnTo>
                  <a:pt x="46070" y="30723"/>
                </a:lnTo>
                <a:lnTo>
                  <a:pt x="47990" y="28803"/>
                </a:lnTo>
                <a:lnTo>
                  <a:pt x="49911" y="26883"/>
                </a:lnTo>
                <a:lnTo>
                  <a:pt x="50871" y="24963"/>
                </a:lnTo>
                <a:lnTo>
                  <a:pt x="51831" y="23042"/>
                </a:lnTo>
                <a:lnTo>
                  <a:pt x="52791" y="21122"/>
                </a:lnTo>
                <a:lnTo>
                  <a:pt x="52791" y="11521"/>
                </a:lnTo>
                <a:lnTo>
                  <a:pt x="51831" y="9601"/>
                </a:lnTo>
                <a:lnTo>
                  <a:pt x="50871" y="7680"/>
                </a:lnTo>
                <a:lnTo>
                  <a:pt x="49911" y="5760"/>
                </a:lnTo>
                <a:lnTo>
                  <a:pt x="47990" y="4800"/>
                </a:lnTo>
                <a:lnTo>
                  <a:pt x="46070" y="2880"/>
                </a:lnTo>
                <a:lnTo>
                  <a:pt x="44150" y="1920"/>
                </a:lnTo>
                <a:lnTo>
                  <a:pt x="41269" y="960"/>
                </a:lnTo>
                <a:lnTo>
                  <a:pt x="38389" y="0"/>
                </a:lnTo>
                <a:lnTo>
                  <a:pt x="26868" y="0"/>
                </a:lnTo>
                <a:lnTo>
                  <a:pt x="23987" y="960"/>
                </a:lnTo>
                <a:lnTo>
                  <a:pt x="20147" y="1920"/>
                </a:lnTo>
                <a:lnTo>
                  <a:pt x="17266" y="2880"/>
                </a:lnTo>
                <a:lnTo>
                  <a:pt x="15346" y="3840"/>
                </a:lnTo>
                <a:lnTo>
                  <a:pt x="13426" y="5760"/>
                </a:lnTo>
                <a:lnTo>
                  <a:pt x="11506" y="7680"/>
                </a:lnTo>
                <a:lnTo>
                  <a:pt x="9585" y="9601"/>
                </a:lnTo>
                <a:lnTo>
                  <a:pt x="8625" y="12481"/>
                </a:lnTo>
                <a:lnTo>
                  <a:pt x="7665" y="14401"/>
                </a:lnTo>
                <a:lnTo>
                  <a:pt x="7665" y="24003"/>
                </a:lnTo>
                <a:lnTo>
                  <a:pt x="8625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0" name="object 770"/>
          <p:cNvSpPr/>
          <p:nvPr/>
        </p:nvSpPr>
        <p:spPr>
          <a:xfrm>
            <a:off x="5713978" y="6529776"/>
            <a:ext cx="3840" cy="22082"/>
          </a:xfrm>
          <a:custGeom>
            <a:avLst/>
            <a:gdLst/>
            <a:ahLst/>
            <a:cxnLst/>
            <a:rect l="l" t="t" r="r" b="b"/>
            <a:pathLst>
              <a:path w="3840" h="22082">
                <a:moveTo>
                  <a:pt x="1920" y="1920"/>
                </a:moveTo>
                <a:lnTo>
                  <a:pt x="960" y="960"/>
                </a:lnTo>
                <a:lnTo>
                  <a:pt x="0" y="0"/>
                </a:lnTo>
                <a:lnTo>
                  <a:pt x="1920" y="20162"/>
                </a:lnTo>
                <a:lnTo>
                  <a:pt x="3840" y="22082"/>
                </a:lnTo>
                <a:lnTo>
                  <a:pt x="2880" y="3840"/>
                </a:lnTo>
                <a:lnTo>
                  <a:pt x="192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1" name="object 771"/>
          <p:cNvSpPr/>
          <p:nvPr/>
        </p:nvSpPr>
        <p:spPr>
          <a:xfrm>
            <a:off x="5814776" y="6506733"/>
            <a:ext cx="58552" cy="81594"/>
          </a:xfrm>
          <a:custGeom>
            <a:avLst/>
            <a:gdLst/>
            <a:ahLst/>
            <a:cxnLst/>
            <a:rect l="l" t="t" r="r" b="b"/>
            <a:pathLst>
              <a:path w="58552" h="81594">
                <a:moveTo>
                  <a:pt x="48006" y="960"/>
                </a:moveTo>
                <a:lnTo>
                  <a:pt x="48006" y="34564"/>
                </a:lnTo>
                <a:lnTo>
                  <a:pt x="10561" y="34564"/>
                </a:lnTo>
                <a:lnTo>
                  <a:pt x="10561" y="960"/>
                </a:lnTo>
                <a:lnTo>
                  <a:pt x="7680" y="960"/>
                </a:lnTo>
                <a:lnTo>
                  <a:pt x="7680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80634"/>
                </a:lnTo>
                <a:lnTo>
                  <a:pt x="960" y="80634"/>
                </a:lnTo>
                <a:lnTo>
                  <a:pt x="960" y="81594"/>
                </a:lnTo>
                <a:lnTo>
                  <a:pt x="9601" y="81594"/>
                </a:lnTo>
                <a:lnTo>
                  <a:pt x="10561" y="80634"/>
                </a:lnTo>
                <a:lnTo>
                  <a:pt x="10561" y="44165"/>
                </a:lnTo>
                <a:lnTo>
                  <a:pt x="48006" y="44165"/>
                </a:lnTo>
                <a:lnTo>
                  <a:pt x="48006" y="80634"/>
                </a:lnTo>
                <a:lnTo>
                  <a:pt x="48966" y="81594"/>
                </a:lnTo>
                <a:lnTo>
                  <a:pt x="57607" y="81594"/>
                </a:lnTo>
                <a:lnTo>
                  <a:pt x="57607" y="80634"/>
                </a:lnTo>
                <a:lnTo>
                  <a:pt x="58552" y="80634"/>
                </a:lnTo>
                <a:lnTo>
                  <a:pt x="58552" y="1920"/>
                </a:lnTo>
                <a:lnTo>
                  <a:pt x="57607" y="1920"/>
                </a:lnTo>
                <a:lnTo>
                  <a:pt x="57607" y="960"/>
                </a:lnTo>
                <a:lnTo>
                  <a:pt x="55686" y="960"/>
                </a:lnTo>
                <a:lnTo>
                  <a:pt x="54726" y="0"/>
                </a:lnTo>
                <a:lnTo>
                  <a:pt x="50886" y="0"/>
                </a:lnTo>
                <a:lnTo>
                  <a:pt x="49926" y="960"/>
                </a:lnTo>
                <a:lnTo>
                  <a:pt x="48006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2" name="object 772"/>
          <p:cNvSpPr/>
          <p:nvPr/>
        </p:nvSpPr>
        <p:spPr>
          <a:xfrm>
            <a:off x="5478795" y="6392494"/>
            <a:ext cx="526054" cy="325835"/>
          </a:xfrm>
          <a:custGeom>
            <a:avLst/>
            <a:gdLst/>
            <a:ahLst/>
            <a:cxnLst/>
            <a:rect l="l" t="t" r="r" b="b"/>
            <a:pathLst>
              <a:path w="526054" h="325835">
                <a:moveTo>
                  <a:pt x="1920" y="146883"/>
                </a:moveTo>
                <a:lnTo>
                  <a:pt x="0" y="154564"/>
                </a:lnTo>
                <a:lnTo>
                  <a:pt x="0" y="171830"/>
                </a:lnTo>
                <a:lnTo>
                  <a:pt x="1920" y="180487"/>
                </a:lnTo>
                <a:lnTo>
                  <a:pt x="2865" y="188168"/>
                </a:lnTo>
                <a:lnTo>
                  <a:pt x="8200" y="203360"/>
                </a:lnTo>
                <a:lnTo>
                  <a:pt x="6705" y="178551"/>
                </a:lnTo>
                <a:lnTo>
                  <a:pt x="5760" y="170886"/>
                </a:lnTo>
                <a:lnTo>
                  <a:pt x="5760" y="154564"/>
                </a:lnTo>
                <a:lnTo>
                  <a:pt x="10529" y="132894"/>
                </a:lnTo>
                <a:lnTo>
                  <a:pt x="16142" y="118852"/>
                </a:lnTo>
                <a:lnTo>
                  <a:pt x="23403" y="105705"/>
                </a:lnTo>
                <a:lnTo>
                  <a:pt x="32172" y="93438"/>
                </a:lnTo>
                <a:lnTo>
                  <a:pt x="42308" y="82038"/>
                </a:lnTo>
                <a:lnTo>
                  <a:pt x="53672" y="71492"/>
                </a:lnTo>
                <a:lnTo>
                  <a:pt x="66123" y="61784"/>
                </a:lnTo>
                <a:lnTo>
                  <a:pt x="79521" y="52903"/>
                </a:lnTo>
                <a:lnTo>
                  <a:pt x="93725" y="44833"/>
                </a:lnTo>
                <a:lnTo>
                  <a:pt x="108594" y="37562"/>
                </a:lnTo>
                <a:lnTo>
                  <a:pt x="123989" y="31076"/>
                </a:lnTo>
                <a:lnTo>
                  <a:pt x="139769" y="25361"/>
                </a:lnTo>
                <a:lnTo>
                  <a:pt x="155794" y="20403"/>
                </a:lnTo>
                <a:lnTo>
                  <a:pt x="171923" y="16190"/>
                </a:lnTo>
                <a:lnTo>
                  <a:pt x="188016" y="12706"/>
                </a:lnTo>
                <a:lnTo>
                  <a:pt x="203932" y="9939"/>
                </a:lnTo>
                <a:lnTo>
                  <a:pt x="219532" y="7874"/>
                </a:lnTo>
                <a:lnTo>
                  <a:pt x="234674" y="6499"/>
                </a:lnTo>
                <a:lnTo>
                  <a:pt x="249220" y="5799"/>
                </a:lnTo>
                <a:lnTo>
                  <a:pt x="263027" y="5760"/>
                </a:lnTo>
                <a:lnTo>
                  <a:pt x="276468" y="6720"/>
                </a:lnTo>
                <a:lnTo>
                  <a:pt x="288950" y="6720"/>
                </a:lnTo>
                <a:lnTo>
                  <a:pt x="302111" y="7608"/>
                </a:lnTo>
                <a:lnTo>
                  <a:pt x="315878" y="9124"/>
                </a:lnTo>
                <a:lnTo>
                  <a:pt x="330121" y="11281"/>
                </a:lnTo>
                <a:lnTo>
                  <a:pt x="344712" y="14086"/>
                </a:lnTo>
                <a:lnTo>
                  <a:pt x="359522" y="17551"/>
                </a:lnTo>
                <a:lnTo>
                  <a:pt x="374422" y="21686"/>
                </a:lnTo>
                <a:lnTo>
                  <a:pt x="389284" y="26501"/>
                </a:lnTo>
                <a:lnTo>
                  <a:pt x="403977" y="32005"/>
                </a:lnTo>
                <a:lnTo>
                  <a:pt x="418374" y="38209"/>
                </a:lnTo>
                <a:lnTo>
                  <a:pt x="432345" y="45123"/>
                </a:lnTo>
                <a:lnTo>
                  <a:pt x="445762" y="52757"/>
                </a:lnTo>
                <a:lnTo>
                  <a:pt x="458495" y="61121"/>
                </a:lnTo>
                <a:lnTo>
                  <a:pt x="470416" y="70225"/>
                </a:lnTo>
                <a:lnTo>
                  <a:pt x="481396" y="80080"/>
                </a:lnTo>
                <a:lnTo>
                  <a:pt x="491306" y="90694"/>
                </a:lnTo>
                <a:lnTo>
                  <a:pt x="500017" y="102079"/>
                </a:lnTo>
                <a:lnTo>
                  <a:pt x="507400" y="114245"/>
                </a:lnTo>
                <a:lnTo>
                  <a:pt x="513326" y="127200"/>
                </a:lnTo>
                <a:lnTo>
                  <a:pt x="517667" y="140957"/>
                </a:lnTo>
                <a:lnTo>
                  <a:pt x="520293" y="155524"/>
                </a:lnTo>
                <a:lnTo>
                  <a:pt x="520293" y="170886"/>
                </a:lnTo>
                <a:lnTo>
                  <a:pt x="517667" y="185450"/>
                </a:lnTo>
                <a:lnTo>
                  <a:pt x="513326" y="199205"/>
                </a:lnTo>
                <a:lnTo>
                  <a:pt x="507400" y="212159"/>
                </a:lnTo>
                <a:lnTo>
                  <a:pt x="500017" y="224323"/>
                </a:lnTo>
                <a:lnTo>
                  <a:pt x="491306" y="235706"/>
                </a:lnTo>
                <a:lnTo>
                  <a:pt x="481396" y="246320"/>
                </a:lnTo>
                <a:lnTo>
                  <a:pt x="470416" y="256173"/>
                </a:lnTo>
                <a:lnTo>
                  <a:pt x="458495" y="265276"/>
                </a:lnTo>
                <a:lnTo>
                  <a:pt x="445762" y="273639"/>
                </a:lnTo>
                <a:lnTo>
                  <a:pt x="432345" y="281273"/>
                </a:lnTo>
                <a:lnTo>
                  <a:pt x="418374" y="288186"/>
                </a:lnTo>
                <a:lnTo>
                  <a:pt x="403977" y="294390"/>
                </a:lnTo>
                <a:lnTo>
                  <a:pt x="389284" y="299894"/>
                </a:lnTo>
                <a:lnTo>
                  <a:pt x="374422" y="304708"/>
                </a:lnTo>
                <a:lnTo>
                  <a:pt x="359522" y="308843"/>
                </a:lnTo>
                <a:lnTo>
                  <a:pt x="344712" y="312308"/>
                </a:lnTo>
                <a:lnTo>
                  <a:pt x="330121" y="315114"/>
                </a:lnTo>
                <a:lnTo>
                  <a:pt x="315878" y="317270"/>
                </a:lnTo>
                <a:lnTo>
                  <a:pt x="302111" y="318786"/>
                </a:lnTo>
                <a:lnTo>
                  <a:pt x="288950" y="319674"/>
                </a:lnTo>
                <a:lnTo>
                  <a:pt x="276468" y="319674"/>
                </a:lnTo>
                <a:lnTo>
                  <a:pt x="263027" y="320634"/>
                </a:lnTo>
                <a:lnTo>
                  <a:pt x="249418" y="320487"/>
                </a:lnTo>
                <a:lnTo>
                  <a:pt x="235169" y="319748"/>
                </a:lnTo>
                <a:lnTo>
                  <a:pt x="220401" y="318399"/>
                </a:lnTo>
                <a:lnTo>
                  <a:pt x="205237" y="316425"/>
                </a:lnTo>
                <a:lnTo>
                  <a:pt x="189799" y="313808"/>
                </a:lnTo>
                <a:lnTo>
                  <a:pt x="174210" y="310533"/>
                </a:lnTo>
                <a:lnTo>
                  <a:pt x="158592" y="306582"/>
                </a:lnTo>
                <a:lnTo>
                  <a:pt x="143068" y="301939"/>
                </a:lnTo>
                <a:lnTo>
                  <a:pt x="127760" y="296588"/>
                </a:lnTo>
                <a:lnTo>
                  <a:pt x="112791" y="290512"/>
                </a:lnTo>
                <a:lnTo>
                  <a:pt x="98282" y="283694"/>
                </a:lnTo>
                <a:lnTo>
                  <a:pt x="84357" y="276118"/>
                </a:lnTo>
                <a:lnTo>
                  <a:pt x="71137" y="267768"/>
                </a:lnTo>
                <a:lnTo>
                  <a:pt x="58745" y="258626"/>
                </a:lnTo>
                <a:lnTo>
                  <a:pt x="47304" y="248676"/>
                </a:lnTo>
                <a:lnTo>
                  <a:pt x="36936" y="237902"/>
                </a:lnTo>
                <a:lnTo>
                  <a:pt x="27763" y="226288"/>
                </a:lnTo>
                <a:lnTo>
                  <a:pt x="19908" y="213815"/>
                </a:lnTo>
                <a:lnTo>
                  <a:pt x="13493" y="200469"/>
                </a:lnTo>
                <a:lnTo>
                  <a:pt x="15192" y="217564"/>
                </a:lnTo>
                <a:lnTo>
                  <a:pt x="23710" y="230798"/>
                </a:lnTo>
                <a:lnTo>
                  <a:pt x="33625" y="243079"/>
                </a:lnTo>
                <a:lnTo>
                  <a:pt x="44807" y="254428"/>
                </a:lnTo>
                <a:lnTo>
                  <a:pt x="57127" y="264863"/>
                </a:lnTo>
                <a:lnTo>
                  <a:pt x="70455" y="274403"/>
                </a:lnTo>
                <a:lnTo>
                  <a:pt x="84661" y="283065"/>
                </a:lnTo>
                <a:lnTo>
                  <a:pt x="99615" y="290870"/>
                </a:lnTo>
                <a:lnTo>
                  <a:pt x="115189" y="297835"/>
                </a:lnTo>
                <a:lnTo>
                  <a:pt x="131253" y="303979"/>
                </a:lnTo>
                <a:lnTo>
                  <a:pt x="147676" y="309322"/>
                </a:lnTo>
                <a:lnTo>
                  <a:pt x="164330" y="313881"/>
                </a:lnTo>
                <a:lnTo>
                  <a:pt x="181084" y="317676"/>
                </a:lnTo>
                <a:lnTo>
                  <a:pt x="197810" y="320724"/>
                </a:lnTo>
                <a:lnTo>
                  <a:pt x="214377" y="323046"/>
                </a:lnTo>
                <a:lnTo>
                  <a:pt x="230656" y="324659"/>
                </a:lnTo>
                <a:lnTo>
                  <a:pt x="246517" y="325582"/>
                </a:lnTo>
                <a:lnTo>
                  <a:pt x="261831" y="325835"/>
                </a:lnTo>
                <a:lnTo>
                  <a:pt x="276468" y="325434"/>
                </a:lnTo>
                <a:lnTo>
                  <a:pt x="289910" y="325434"/>
                </a:lnTo>
                <a:lnTo>
                  <a:pt x="302392" y="324474"/>
                </a:lnTo>
                <a:lnTo>
                  <a:pt x="315661" y="323148"/>
                </a:lnTo>
                <a:lnTo>
                  <a:pt x="329467" y="321181"/>
                </a:lnTo>
                <a:lnTo>
                  <a:pt x="343684" y="318564"/>
                </a:lnTo>
                <a:lnTo>
                  <a:pt x="358185" y="315290"/>
                </a:lnTo>
                <a:lnTo>
                  <a:pt x="372844" y="311350"/>
                </a:lnTo>
                <a:lnTo>
                  <a:pt x="387536" y="306738"/>
                </a:lnTo>
                <a:lnTo>
                  <a:pt x="402134" y="301444"/>
                </a:lnTo>
                <a:lnTo>
                  <a:pt x="416512" y="295462"/>
                </a:lnTo>
                <a:lnTo>
                  <a:pt x="430545" y="288783"/>
                </a:lnTo>
                <a:lnTo>
                  <a:pt x="444106" y="281398"/>
                </a:lnTo>
                <a:lnTo>
                  <a:pt x="457070" y="273302"/>
                </a:lnTo>
                <a:lnTo>
                  <a:pt x="469310" y="264484"/>
                </a:lnTo>
                <a:lnTo>
                  <a:pt x="480700" y="254938"/>
                </a:lnTo>
                <a:lnTo>
                  <a:pt x="491114" y="244655"/>
                </a:lnTo>
                <a:lnTo>
                  <a:pt x="500427" y="233627"/>
                </a:lnTo>
                <a:lnTo>
                  <a:pt x="508512" y="221847"/>
                </a:lnTo>
                <a:lnTo>
                  <a:pt x="515243" y="209307"/>
                </a:lnTo>
                <a:lnTo>
                  <a:pt x="520494" y="195999"/>
                </a:lnTo>
                <a:lnTo>
                  <a:pt x="524140" y="181914"/>
                </a:lnTo>
                <a:lnTo>
                  <a:pt x="526054" y="167045"/>
                </a:lnTo>
                <a:lnTo>
                  <a:pt x="526054" y="159364"/>
                </a:lnTo>
                <a:lnTo>
                  <a:pt x="525094" y="154564"/>
                </a:lnTo>
                <a:lnTo>
                  <a:pt x="524134" y="146883"/>
                </a:lnTo>
                <a:lnTo>
                  <a:pt x="520383" y="131926"/>
                </a:lnTo>
                <a:lnTo>
                  <a:pt x="514973" y="117862"/>
                </a:lnTo>
                <a:lnTo>
                  <a:pt x="508027" y="104677"/>
                </a:lnTo>
                <a:lnTo>
                  <a:pt x="499671" y="92355"/>
                </a:lnTo>
                <a:lnTo>
                  <a:pt x="490031" y="80883"/>
                </a:lnTo>
                <a:lnTo>
                  <a:pt x="479231" y="70246"/>
                </a:lnTo>
                <a:lnTo>
                  <a:pt x="467397" y="60430"/>
                </a:lnTo>
                <a:lnTo>
                  <a:pt x="454655" y="51420"/>
                </a:lnTo>
                <a:lnTo>
                  <a:pt x="441128" y="43202"/>
                </a:lnTo>
                <a:lnTo>
                  <a:pt x="426944" y="35762"/>
                </a:lnTo>
                <a:lnTo>
                  <a:pt x="412227" y="29085"/>
                </a:lnTo>
                <a:lnTo>
                  <a:pt x="397103" y="23157"/>
                </a:lnTo>
                <a:lnTo>
                  <a:pt x="381696" y="17963"/>
                </a:lnTo>
                <a:lnTo>
                  <a:pt x="366132" y="13489"/>
                </a:lnTo>
                <a:lnTo>
                  <a:pt x="350536" y="9720"/>
                </a:lnTo>
                <a:lnTo>
                  <a:pt x="335034" y="6643"/>
                </a:lnTo>
                <a:lnTo>
                  <a:pt x="319751" y="4243"/>
                </a:lnTo>
                <a:lnTo>
                  <a:pt x="304812" y="2505"/>
                </a:lnTo>
                <a:lnTo>
                  <a:pt x="290343" y="1416"/>
                </a:lnTo>
                <a:lnTo>
                  <a:pt x="276468" y="960"/>
                </a:lnTo>
                <a:lnTo>
                  <a:pt x="263027" y="0"/>
                </a:lnTo>
                <a:lnTo>
                  <a:pt x="249585" y="960"/>
                </a:lnTo>
                <a:lnTo>
                  <a:pt x="235834" y="1293"/>
                </a:lnTo>
                <a:lnTo>
                  <a:pt x="221448" y="2298"/>
                </a:lnTo>
                <a:lnTo>
                  <a:pt x="206559" y="3986"/>
                </a:lnTo>
                <a:lnTo>
                  <a:pt x="191296" y="6367"/>
                </a:lnTo>
                <a:lnTo>
                  <a:pt x="175787" y="9450"/>
                </a:lnTo>
                <a:lnTo>
                  <a:pt x="160164" y="13247"/>
                </a:lnTo>
                <a:lnTo>
                  <a:pt x="144554" y="17766"/>
                </a:lnTo>
                <a:lnTo>
                  <a:pt x="129089" y="23018"/>
                </a:lnTo>
                <a:lnTo>
                  <a:pt x="113897" y="29014"/>
                </a:lnTo>
                <a:lnTo>
                  <a:pt x="99109" y="35762"/>
                </a:lnTo>
                <a:lnTo>
                  <a:pt x="84854" y="43274"/>
                </a:lnTo>
                <a:lnTo>
                  <a:pt x="71261" y="51558"/>
                </a:lnTo>
                <a:lnTo>
                  <a:pt x="58460" y="60627"/>
                </a:lnTo>
                <a:lnTo>
                  <a:pt x="46580" y="70488"/>
                </a:lnTo>
                <a:lnTo>
                  <a:pt x="35753" y="81153"/>
                </a:lnTo>
                <a:lnTo>
                  <a:pt x="26106" y="92632"/>
                </a:lnTo>
                <a:lnTo>
                  <a:pt x="17769" y="104934"/>
                </a:lnTo>
                <a:lnTo>
                  <a:pt x="10873" y="118070"/>
                </a:lnTo>
                <a:lnTo>
                  <a:pt x="5547" y="132049"/>
                </a:lnTo>
                <a:lnTo>
                  <a:pt x="1920" y="14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3" name="object 773"/>
          <p:cNvSpPr/>
          <p:nvPr/>
        </p:nvSpPr>
        <p:spPr>
          <a:xfrm>
            <a:off x="5485500" y="6571046"/>
            <a:ext cx="8487" cy="39012"/>
          </a:xfrm>
          <a:custGeom>
            <a:avLst/>
            <a:gdLst/>
            <a:ahLst/>
            <a:cxnLst/>
            <a:rect l="l" t="t" r="r" b="b"/>
            <a:pathLst>
              <a:path w="8487" h="39012">
                <a:moveTo>
                  <a:pt x="1935" y="7680"/>
                </a:moveTo>
                <a:lnTo>
                  <a:pt x="0" y="0"/>
                </a:lnTo>
                <a:lnTo>
                  <a:pt x="1495" y="24809"/>
                </a:lnTo>
                <a:lnTo>
                  <a:pt x="8487" y="39012"/>
                </a:lnTo>
                <a:lnTo>
                  <a:pt x="6787" y="21917"/>
                </a:lnTo>
                <a:lnTo>
                  <a:pt x="1935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4" name="object 774"/>
          <p:cNvSpPr/>
          <p:nvPr/>
        </p:nvSpPr>
        <p:spPr>
          <a:xfrm>
            <a:off x="5615101" y="6506733"/>
            <a:ext cx="42245" cy="81594"/>
          </a:xfrm>
          <a:custGeom>
            <a:avLst/>
            <a:gdLst/>
            <a:ahLst/>
            <a:cxnLst/>
            <a:rect l="l" t="t" r="r" b="b"/>
            <a:pathLst>
              <a:path w="42245" h="81594">
                <a:moveTo>
                  <a:pt x="10561" y="960"/>
                </a:moveTo>
                <a:lnTo>
                  <a:pt x="8641" y="960"/>
                </a:lnTo>
                <a:lnTo>
                  <a:pt x="7680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78714"/>
                </a:lnTo>
                <a:lnTo>
                  <a:pt x="960" y="79674"/>
                </a:lnTo>
                <a:lnTo>
                  <a:pt x="1920" y="80634"/>
                </a:lnTo>
                <a:lnTo>
                  <a:pt x="2880" y="81594"/>
                </a:lnTo>
                <a:lnTo>
                  <a:pt x="40325" y="81594"/>
                </a:lnTo>
                <a:lnTo>
                  <a:pt x="41285" y="80634"/>
                </a:lnTo>
                <a:lnTo>
                  <a:pt x="42245" y="79674"/>
                </a:lnTo>
                <a:lnTo>
                  <a:pt x="42245" y="73929"/>
                </a:lnTo>
                <a:lnTo>
                  <a:pt x="41285" y="73929"/>
                </a:lnTo>
                <a:lnTo>
                  <a:pt x="41285" y="71993"/>
                </a:lnTo>
                <a:lnTo>
                  <a:pt x="10561" y="71993"/>
                </a:lnTo>
                <a:lnTo>
                  <a:pt x="10561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5" name="object 775"/>
          <p:cNvSpPr/>
          <p:nvPr/>
        </p:nvSpPr>
        <p:spPr>
          <a:xfrm>
            <a:off x="5706297" y="6543217"/>
            <a:ext cx="62407" cy="46070"/>
          </a:xfrm>
          <a:custGeom>
            <a:avLst/>
            <a:gdLst/>
            <a:ahLst/>
            <a:cxnLst/>
            <a:rect l="l" t="t" r="r" b="b"/>
            <a:pathLst>
              <a:path w="62407" h="46070">
                <a:moveTo>
                  <a:pt x="47045" y="41285"/>
                </a:moveTo>
                <a:lnTo>
                  <a:pt x="48966" y="42230"/>
                </a:lnTo>
                <a:lnTo>
                  <a:pt x="49926" y="43190"/>
                </a:lnTo>
                <a:lnTo>
                  <a:pt x="51846" y="44150"/>
                </a:lnTo>
                <a:lnTo>
                  <a:pt x="52806" y="45110"/>
                </a:lnTo>
                <a:lnTo>
                  <a:pt x="54726" y="45110"/>
                </a:lnTo>
                <a:lnTo>
                  <a:pt x="56647" y="46070"/>
                </a:lnTo>
                <a:lnTo>
                  <a:pt x="60487" y="46070"/>
                </a:lnTo>
                <a:lnTo>
                  <a:pt x="61447" y="45110"/>
                </a:lnTo>
                <a:lnTo>
                  <a:pt x="62407" y="45110"/>
                </a:lnTo>
                <a:lnTo>
                  <a:pt x="62407" y="37444"/>
                </a:lnTo>
                <a:lnTo>
                  <a:pt x="59527" y="37444"/>
                </a:lnTo>
                <a:lnTo>
                  <a:pt x="58567" y="36469"/>
                </a:lnTo>
                <a:lnTo>
                  <a:pt x="57607" y="36469"/>
                </a:lnTo>
                <a:lnTo>
                  <a:pt x="56647" y="35509"/>
                </a:lnTo>
                <a:lnTo>
                  <a:pt x="55686" y="35509"/>
                </a:lnTo>
                <a:lnTo>
                  <a:pt x="54726" y="34549"/>
                </a:lnTo>
                <a:lnTo>
                  <a:pt x="53766" y="33604"/>
                </a:lnTo>
                <a:lnTo>
                  <a:pt x="51846" y="32628"/>
                </a:lnTo>
                <a:lnTo>
                  <a:pt x="50886" y="31668"/>
                </a:lnTo>
                <a:lnTo>
                  <a:pt x="48966" y="30723"/>
                </a:lnTo>
                <a:lnTo>
                  <a:pt x="47045" y="28788"/>
                </a:lnTo>
                <a:lnTo>
                  <a:pt x="48966" y="27828"/>
                </a:lnTo>
                <a:lnTo>
                  <a:pt x="49926" y="25923"/>
                </a:lnTo>
                <a:lnTo>
                  <a:pt x="50886" y="24003"/>
                </a:lnTo>
                <a:lnTo>
                  <a:pt x="51846" y="22067"/>
                </a:lnTo>
                <a:lnTo>
                  <a:pt x="52806" y="20162"/>
                </a:lnTo>
                <a:lnTo>
                  <a:pt x="53766" y="17282"/>
                </a:lnTo>
                <a:lnTo>
                  <a:pt x="53766" y="15361"/>
                </a:lnTo>
                <a:lnTo>
                  <a:pt x="54726" y="13441"/>
                </a:lnTo>
                <a:lnTo>
                  <a:pt x="54726" y="11521"/>
                </a:lnTo>
                <a:lnTo>
                  <a:pt x="55686" y="8641"/>
                </a:lnTo>
                <a:lnTo>
                  <a:pt x="55686" y="960"/>
                </a:lnTo>
                <a:lnTo>
                  <a:pt x="53766" y="960"/>
                </a:lnTo>
                <a:lnTo>
                  <a:pt x="53766" y="0"/>
                </a:lnTo>
                <a:lnTo>
                  <a:pt x="48005" y="0"/>
                </a:lnTo>
                <a:lnTo>
                  <a:pt x="47045" y="960"/>
                </a:lnTo>
                <a:lnTo>
                  <a:pt x="46085" y="960"/>
                </a:lnTo>
                <a:lnTo>
                  <a:pt x="46085" y="1920"/>
                </a:lnTo>
                <a:lnTo>
                  <a:pt x="45125" y="1920"/>
                </a:lnTo>
                <a:lnTo>
                  <a:pt x="45125" y="11521"/>
                </a:lnTo>
                <a:lnTo>
                  <a:pt x="44165" y="13441"/>
                </a:lnTo>
                <a:lnTo>
                  <a:pt x="44165" y="14386"/>
                </a:lnTo>
                <a:lnTo>
                  <a:pt x="43205" y="16322"/>
                </a:lnTo>
                <a:lnTo>
                  <a:pt x="43205" y="18227"/>
                </a:lnTo>
                <a:lnTo>
                  <a:pt x="42245" y="19202"/>
                </a:lnTo>
                <a:lnTo>
                  <a:pt x="41285" y="21107"/>
                </a:lnTo>
                <a:lnTo>
                  <a:pt x="41285" y="22067"/>
                </a:lnTo>
                <a:lnTo>
                  <a:pt x="40325" y="23042"/>
                </a:lnTo>
                <a:lnTo>
                  <a:pt x="38404" y="21107"/>
                </a:lnTo>
                <a:lnTo>
                  <a:pt x="36484" y="20162"/>
                </a:lnTo>
                <a:lnTo>
                  <a:pt x="34564" y="18227"/>
                </a:lnTo>
                <a:lnTo>
                  <a:pt x="32644" y="16322"/>
                </a:lnTo>
                <a:lnTo>
                  <a:pt x="30723" y="14386"/>
                </a:lnTo>
                <a:lnTo>
                  <a:pt x="28803" y="12481"/>
                </a:lnTo>
                <a:lnTo>
                  <a:pt x="26883" y="10546"/>
                </a:lnTo>
                <a:lnTo>
                  <a:pt x="24963" y="8641"/>
                </a:lnTo>
                <a:lnTo>
                  <a:pt x="24002" y="6720"/>
                </a:lnTo>
                <a:lnTo>
                  <a:pt x="22082" y="4800"/>
                </a:lnTo>
                <a:lnTo>
                  <a:pt x="21122" y="18227"/>
                </a:lnTo>
                <a:lnTo>
                  <a:pt x="23042" y="20162"/>
                </a:lnTo>
                <a:lnTo>
                  <a:pt x="24963" y="23042"/>
                </a:lnTo>
                <a:lnTo>
                  <a:pt x="26883" y="24947"/>
                </a:lnTo>
                <a:lnTo>
                  <a:pt x="28803" y="26883"/>
                </a:lnTo>
                <a:lnTo>
                  <a:pt x="31683" y="28788"/>
                </a:lnTo>
                <a:lnTo>
                  <a:pt x="33604" y="30723"/>
                </a:lnTo>
                <a:lnTo>
                  <a:pt x="32644" y="31668"/>
                </a:lnTo>
                <a:lnTo>
                  <a:pt x="30723" y="32628"/>
                </a:lnTo>
                <a:lnTo>
                  <a:pt x="29763" y="33604"/>
                </a:lnTo>
                <a:lnTo>
                  <a:pt x="27843" y="33604"/>
                </a:lnTo>
                <a:lnTo>
                  <a:pt x="26883" y="34549"/>
                </a:lnTo>
                <a:lnTo>
                  <a:pt x="24963" y="35509"/>
                </a:lnTo>
                <a:lnTo>
                  <a:pt x="24002" y="35509"/>
                </a:lnTo>
                <a:lnTo>
                  <a:pt x="22082" y="36469"/>
                </a:lnTo>
                <a:lnTo>
                  <a:pt x="21122" y="36469"/>
                </a:lnTo>
                <a:lnTo>
                  <a:pt x="19202" y="37444"/>
                </a:lnTo>
                <a:lnTo>
                  <a:pt x="13441" y="37444"/>
                </a:lnTo>
                <a:lnTo>
                  <a:pt x="10561" y="36469"/>
                </a:lnTo>
                <a:lnTo>
                  <a:pt x="8641" y="36469"/>
                </a:lnTo>
                <a:lnTo>
                  <a:pt x="6720" y="35509"/>
                </a:lnTo>
                <a:lnTo>
                  <a:pt x="4800" y="34549"/>
                </a:lnTo>
                <a:lnTo>
                  <a:pt x="2880" y="33604"/>
                </a:lnTo>
                <a:lnTo>
                  <a:pt x="1920" y="31668"/>
                </a:lnTo>
                <a:lnTo>
                  <a:pt x="960" y="29763"/>
                </a:lnTo>
                <a:lnTo>
                  <a:pt x="0" y="28788"/>
                </a:lnTo>
                <a:lnTo>
                  <a:pt x="960" y="43190"/>
                </a:lnTo>
                <a:lnTo>
                  <a:pt x="2880" y="44150"/>
                </a:lnTo>
                <a:lnTo>
                  <a:pt x="4800" y="45110"/>
                </a:lnTo>
                <a:lnTo>
                  <a:pt x="6720" y="45110"/>
                </a:lnTo>
                <a:lnTo>
                  <a:pt x="9601" y="46070"/>
                </a:lnTo>
                <a:lnTo>
                  <a:pt x="20162" y="46070"/>
                </a:lnTo>
                <a:lnTo>
                  <a:pt x="22082" y="45110"/>
                </a:lnTo>
                <a:lnTo>
                  <a:pt x="24963" y="45110"/>
                </a:lnTo>
                <a:lnTo>
                  <a:pt x="26883" y="44150"/>
                </a:lnTo>
                <a:lnTo>
                  <a:pt x="28803" y="43190"/>
                </a:lnTo>
                <a:lnTo>
                  <a:pt x="31683" y="42230"/>
                </a:lnTo>
                <a:lnTo>
                  <a:pt x="33604" y="41285"/>
                </a:lnTo>
                <a:lnTo>
                  <a:pt x="35524" y="40309"/>
                </a:lnTo>
                <a:lnTo>
                  <a:pt x="37444" y="39349"/>
                </a:lnTo>
                <a:lnTo>
                  <a:pt x="39364" y="37444"/>
                </a:lnTo>
                <a:lnTo>
                  <a:pt x="41285" y="36469"/>
                </a:lnTo>
                <a:lnTo>
                  <a:pt x="43205" y="38389"/>
                </a:lnTo>
                <a:lnTo>
                  <a:pt x="45125" y="39349"/>
                </a:lnTo>
                <a:lnTo>
                  <a:pt x="47045" y="41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6" name="object 776"/>
          <p:cNvSpPr/>
          <p:nvPr/>
        </p:nvSpPr>
        <p:spPr>
          <a:xfrm>
            <a:off x="5693831" y="6503852"/>
            <a:ext cx="52791" cy="82555"/>
          </a:xfrm>
          <a:custGeom>
            <a:avLst/>
            <a:gdLst/>
            <a:ahLst/>
            <a:cxnLst/>
            <a:rect l="l" t="t" r="r" b="b"/>
            <a:pathLst>
              <a:path w="52791" h="82555">
                <a:moveTo>
                  <a:pt x="8625" y="24963"/>
                </a:moveTo>
                <a:lnTo>
                  <a:pt x="8625" y="26883"/>
                </a:lnTo>
                <a:lnTo>
                  <a:pt x="9585" y="27843"/>
                </a:lnTo>
                <a:lnTo>
                  <a:pt x="10561" y="29763"/>
                </a:lnTo>
                <a:lnTo>
                  <a:pt x="11506" y="31683"/>
                </a:lnTo>
                <a:lnTo>
                  <a:pt x="12466" y="33604"/>
                </a:lnTo>
                <a:lnTo>
                  <a:pt x="14386" y="35524"/>
                </a:lnTo>
                <a:lnTo>
                  <a:pt x="15346" y="37444"/>
                </a:lnTo>
                <a:lnTo>
                  <a:pt x="17266" y="39364"/>
                </a:lnTo>
                <a:lnTo>
                  <a:pt x="14386" y="41285"/>
                </a:lnTo>
                <a:lnTo>
                  <a:pt x="11506" y="43205"/>
                </a:lnTo>
                <a:lnTo>
                  <a:pt x="9585" y="45125"/>
                </a:lnTo>
                <a:lnTo>
                  <a:pt x="6720" y="47045"/>
                </a:lnTo>
                <a:lnTo>
                  <a:pt x="5745" y="48966"/>
                </a:lnTo>
                <a:lnTo>
                  <a:pt x="3840" y="50886"/>
                </a:lnTo>
                <a:lnTo>
                  <a:pt x="2880" y="52806"/>
                </a:lnTo>
                <a:lnTo>
                  <a:pt x="1905" y="54726"/>
                </a:lnTo>
                <a:lnTo>
                  <a:pt x="944" y="56647"/>
                </a:lnTo>
                <a:lnTo>
                  <a:pt x="0" y="58567"/>
                </a:lnTo>
                <a:lnTo>
                  <a:pt x="0" y="67193"/>
                </a:lnTo>
                <a:lnTo>
                  <a:pt x="944" y="69128"/>
                </a:lnTo>
                <a:lnTo>
                  <a:pt x="1905" y="71993"/>
                </a:lnTo>
                <a:lnTo>
                  <a:pt x="2880" y="73914"/>
                </a:lnTo>
                <a:lnTo>
                  <a:pt x="3840" y="74874"/>
                </a:lnTo>
                <a:lnTo>
                  <a:pt x="4785" y="76809"/>
                </a:lnTo>
                <a:lnTo>
                  <a:pt x="5745" y="78714"/>
                </a:lnTo>
                <a:lnTo>
                  <a:pt x="7665" y="79674"/>
                </a:lnTo>
                <a:lnTo>
                  <a:pt x="9585" y="80650"/>
                </a:lnTo>
                <a:lnTo>
                  <a:pt x="10561" y="81594"/>
                </a:lnTo>
                <a:lnTo>
                  <a:pt x="13426" y="82555"/>
                </a:lnTo>
                <a:lnTo>
                  <a:pt x="12466" y="68153"/>
                </a:lnTo>
                <a:lnTo>
                  <a:pt x="11506" y="66248"/>
                </a:lnTo>
                <a:lnTo>
                  <a:pt x="11506" y="57591"/>
                </a:lnTo>
                <a:lnTo>
                  <a:pt x="12466" y="56647"/>
                </a:lnTo>
                <a:lnTo>
                  <a:pt x="12466" y="54726"/>
                </a:lnTo>
                <a:lnTo>
                  <a:pt x="13426" y="53751"/>
                </a:lnTo>
                <a:lnTo>
                  <a:pt x="14386" y="52806"/>
                </a:lnTo>
                <a:lnTo>
                  <a:pt x="15346" y="50886"/>
                </a:lnTo>
                <a:lnTo>
                  <a:pt x="17266" y="49911"/>
                </a:lnTo>
                <a:lnTo>
                  <a:pt x="18227" y="48966"/>
                </a:lnTo>
                <a:lnTo>
                  <a:pt x="20147" y="47045"/>
                </a:lnTo>
                <a:lnTo>
                  <a:pt x="22067" y="46085"/>
                </a:lnTo>
                <a:lnTo>
                  <a:pt x="20147" y="25923"/>
                </a:lnTo>
                <a:lnTo>
                  <a:pt x="20147" y="24003"/>
                </a:lnTo>
                <a:lnTo>
                  <a:pt x="19187" y="23042"/>
                </a:lnTo>
                <a:lnTo>
                  <a:pt x="19187" y="22082"/>
                </a:lnTo>
                <a:lnTo>
                  <a:pt x="18227" y="21122"/>
                </a:lnTo>
                <a:lnTo>
                  <a:pt x="18227" y="17282"/>
                </a:lnTo>
                <a:lnTo>
                  <a:pt x="19187" y="16322"/>
                </a:lnTo>
                <a:lnTo>
                  <a:pt x="19187" y="14401"/>
                </a:lnTo>
                <a:lnTo>
                  <a:pt x="20147" y="13441"/>
                </a:lnTo>
                <a:lnTo>
                  <a:pt x="20147" y="12481"/>
                </a:lnTo>
                <a:lnTo>
                  <a:pt x="21107" y="11521"/>
                </a:lnTo>
                <a:lnTo>
                  <a:pt x="22067" y="10561"/>
                </a:lnTo>
                <a:lnTo>
                  <a:pt x="23987" y="9601"/>
                </a:lnTo>
                <a:lnTo>
                  <a:pt x="24947" y="9601"/>
                </a:lnTo>
                <a:lnTo>
                  <a:pt x="26868" y="8641"/>
                </a:lnTo>
                <a:lnTo>
                  <a:pt x="34549" y="8641"/>
                </a:lnTo>
                <a:lnTo>
                  <a:pt x="35509" y="9601"/>
                </a:lnTo>
                <a:lnTo>
                  <a:pt x="37429" y="9601"/>
                </a:lnTo>
                <a:lnTo>
                  <a:pt x="38389" y="10561"/>
                </a:lnTo>
                <a:lnTo>
                  <a:pt x="39349" y="11521"/>
                </a:lnTo>
                <a:lnTo>
                  <a:pt x="40309" y="12481"/>
                </a:lnTo>
                <a:lnTo>
                  <a:pt x="41269" y="13441"/>
                </a:lnTo>
                <a:lnTo>
                  <a:pt x="41269" y="14401"/>
                </a:lnTo>
                <a:lnTo>
                  <a:pt x="42230" y="15361"/>
                </a:lnTo>
                <a:lnTo>
                  <a:pt x="42230" y="20162"/>
                </a:lnTo>
                <a:lnTo>
                  <a:pt x="41269" y="22082"/>
                </a:lnTo>
                <a:lnTo>
                  <a:pt x="41269" y="23042"/>
                </a:lnTo>
                <a:lnTo>
                  <a:pt x="40309" y="24003"/>
                </a:lnTo>
                <a:lnTo>
                  <a:pt x="38389" y="25923"/>
                </a:lnTo>
                <a:lnTo>
                  <a:pt x="37429" y="26883"/>
                </a:lnTo>
                <a:lnTo>
                  <a:pt x="35509" y="28803"/>
                </a:lnTo>
                <a:lnTo>
                  <a:pt x="33588" y="29763"/>
                </a:lnTo>
                <a:lnTo>
                  <a:pt x="31668" y="31683"/>
                </a:lnTo>
                <a:lnTo>
                  <a:pt x="28788" y="32644"/>
                </a:lnTo>
                <a:lnTo>
                  <a:pt x="25908" y="34564"/>
                </a:lnTo>
                <a:lnTo>
                  <a:pt x="24947" y="32644"/>
                </a:lnTo>
                <a:lnTo>
                  <a:pt x="23987" y="30723"/>
                </a:lnTo>
                <a:lnTo>
                  <a:pt x="23027" y="29763"/>
                </a:lnTo>
                <a:lnTo>
                  <a:pt x="23987" y="48006"/>
                </a:lnTo>
                <a:lnTo>
                  <a:pt x="25908" y="49911"/>
                </a:lnTo>
                <a:lnTo>
                  <a:pt x="27828" y="51846"/>
                </a:lnTo>
                <a:lnTo>
                  <a:pt x="28788" y="53751"/>
                </a:lnTo>
                <a:lnTo>
                  <a:pt x="30708" y="55686"/>
                </a:lnTo>
                <a:lnTo>
                  <a:pt x="33588" y="57591"/>
                </a:lnTo>
                <a:lnTo>
                  <a:pt x="34549" y="44165"/>
                </a:lnTo>
                <a:lnTo>
                  <a:pt x="32628" y="42245"/>
                </a:lnTo>
                <a:lnTo>
                  <a:pt x="31668" y="41285"/>
                </a:lnTo>
                <a:lnTo>
                  <a:pt x="35509" y="38404"/>
                </a:lnTo>
                <a:lnTo>
                  <a:pt x="38389" y="36484"/>
                </a:lnTo>
                <a:lnTo>
                  <a:pt x="41269" y="34564"/>
                </a:lnTo>
                <a:lnTo>
                  <a:pt x="44150" y="32644"/>
                </a:lnTo>
                <a:lnTo>
                  <a:pt x="46070" y="30723"/>
                </a:lnTo>
                <a:lnTo>
                  <a:pt x="47990" y="28803"/>
                </a:lnTo>
                <a:lnTo>
                  <a:pt x="49911" y="26883"/>
                </a:lnTo>
                <a:lnTo>
                  <a:pt x="50871" y="24963"/>
                </a:lnTo>
                <a:lnTo>
                  <a:pt x="51831" y="23042"/>
                </a:lnTo>
                <a:lnTo>
                  <a:pt x="52791" y="21122"/>
                </a:lnTo>
                <a:lnTo>
                  <a:pt x="52791" y="11521"/>
                </a:lnTo>
                <a:lnTo>
                  <a:pt x="51831" y="9601"/>
                </a:lnTo>
                <a:lnTo>
                  <a:pt x="50871" y="7680"/>
                </a:lnTo>
                <a:lnTo>
                  <a:pt x="49911" y="5760"/>
                </a:lnTo>
                <a:lnTo>
                  <a:pt x="47990" y="4800"/>
                </a:lnTo>
                <a:lnTo>
                  <a:pt x="46070" y="2880"/>
                </a:lnTo>
                <a:lnTo>
                  <a:pt x="44150" y="1920"/>
                </a:lnTo>
                <a:lnTo>
                  <a:pt x="41269" y="960"/>
                </a:lnTo>
                <a:lnTo>
                  <a:pt x="38389" y="0"/>
                </a:lnTo>
                <a:lnTo>
                  <a:pt x="26868" y="0"/>
                </a:lnTo>
                <a:lnTo>
                  <a:pt x="23987" y="960"/>
                </a:lnTo>
                <a:lnTo>
                  <a:pt x="20147" y="1920"/>
                </a:lnTo>
                <a:lnTo>
                  <a:pt x="17266" y="2880"/>
                </a:lnTo>
                <a:lnTo>
                  <a:pt x="15346" y="3840"/>
                </a:lnTo>
                <a:lnTo>
                  <a:pt x="13426" y="5760"/>
                </a:lnTo>
                <a:lnTo>
                  <a:pt x="11506" y="7680"/>
                </a:lnTo>
                <a:lnTo>
                  <a:pt x="9585" y="9601"/>
                </a:lnTo>
                <a:lnTo>
                  <a:pt x="8625" y="12481"/>
                </a:lnTo>
                <a:lnTo>
                  <a:pt x="7665" y="14401"/>
                </a:lnTo>
                <a:lnTo>
                  <a:pt x="7665" y="24003"/>
                </a:lnTo>
                <a:lnTo>
                  <a:pt x="8625" y="24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7" name="object 777"/>
          <p:cNvSpPr/>
          <p:nvPr/>
        </p:nvSpPr>
        <p:spPr>
          <a:xfrm>
            <a:off x="5713978" y="6529776"/>
            <a:ext cx="3840" cy="22082"/>
          </a:xfrm>
          <a:custGeom>
            <a:avLst/>
            <a:gdLst/>
            <a:ahLst/>
            <a:cxnLst/>
            <a:rect l="l" t="t" r="r" b="b"/>
            <a:pathLst>
              <a:path w="3840" h="22082">
                <a:moveTo>
                  <a:pt x="1920" y="1920"/>
                </a:moveTo>
                <a:lnTo>
                  <a:pt x="960" y="960"/>
                </a:lnTo>
                <a:lnTo>
                  <a:pt x="0" y="0"/>
                </a:lnTo>
                <a:lnTo>
                  <a:pt x="1920" y="20162"/>
                </a:lnTo>
                <a:lnTo>
                  <a:pt x="3840" y="22082"/>
                </a:lnTo>
                <a:lnTo>
                  <a:pt x="2880" y="3840"/>
                </a:lnTo>
                <a:lnTo>
                  <a:pt x="192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8" name="object 778"/>
          <p:cNvSpPr/>
          <p:nvPr/>
        </p:nvSpPr>
        <p:spPr>
          <a:xfrm>
            <a:off x="5814776" y="6506733"/>
            <a:ext cx="58552" cy="81594"/>
          </a:xfrm>
          <a:custGeom>
            <a:avLst/>
            <a:gdLst/>
            <a:ahLst/>
            <a:cxnLst/>
            <a:rect l="l" t="t" r="r" b="b"/>
            <a:pathLst>
              <a:path w="58552" h="81594">
                <a:moveTo>
                  <a:pt x="48006" y="960"/>
                </a:moveTo>
                <a:lnTo>
                  <a:pt x="48006" y="34564"/>
                </a:lnTo>
                <a:lnTo>
                  <a:pt x="10561" y="34564"/>
                </a:lnTo>
                <a:lnTo>
                  <a:pt x="10561" y="960"/>
                </a:lnTo>
                <a:lnTo>
                  <a:pt x="7680" y="960"/>
                </a:lnTo>
                <a:lnTo>
                  <a:pt x="7680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80634"/>
                </a:lnTo>
                <a:lnTo>
                  <a:pt x="960" y="80634"/>
                </a:lnTo>
                <a:lnTo>
                  <a:pt x="960" y="81594"/>
                </a:lnTo>
                <a:lnTo>
                  <a:pt x="9601" y="81594"/>
                </a:lnTo>
                <a:lnTo>
                  <a:pt x="10561" y="80634"/>
                </a:lnTo>
                <a:lnTo>
                  <a:pt x="10561" y="44165"/>
                </a:lnTo>
                <a:lnTo>
                  <a:pt x="48006" y="44165"/>
                </a:lnTo>
                <a:lnTo>
                  <a:pt x="48006" y="80634"/>
                </a:lnTo>
                <a:lnTo>
                  <a:pt x="48966" y="81594"/>
                </a:lnTo>
                <a:lnTo>
                  <a:pt x="57607" y="81594"/>
                </a:lnTo>
                <a:lnTo>
                  <a:pt x="57607" y="80634"/>
                </a:lnTo>
                <a:lnTo>
                  <a:pt x="58552" y="80634"/>
                </a:lnTo>
                <a:lnTo>
                  <a:pt x="58552" y="1920"/>
                </a:lnTo>
                <a:lnTo>
                  <a:pt x="57607" y="1920"/>
                </a:lnTo>
                <a:lnTo>
                  <a:pt x="57607" y="960"/>
                </a:lnTo>
                <a:lnTo>
                  <a:pt x="55686" y="960"/>
                </a:lnTo>
                <a:lnTo>
                  <a:pt x="54726" y="0"/>
                </a:lnTo>
                <a:lnTo>
                  <a:pt x="50886" y="0"/>
                </a:lnTo>
                <a:lnTo>
                  <a:pt x="49926" y="960"/>
                </a:lnTo>
                <a:lnTo>
                  <a:pt x="48006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9" name="object 779"/>
          <p:cNvSpPr/>
          <p:nvPr/>
        </p:nvSpPr>
        <p:spPr>
          <a:xfrm>
            <a:off x="5478795" y="6392494"/>
            <a:ext cx="526054" cy="325835"/>
          </a:xfrm>
          <a:custGeom>
            <a:avLst/>
            <a:gdLst/>
            <a:ahLst/>
            <a:cxnLst/>
            <a:rect l="l" t="t" r="r" b="b"/>
            <a:pathLst>
              <a:path w="526054" h="325835">
                <a:moveTo>
                  <a:pt x="1920" y="146883"/>
                </a:moveTo>
                <a:lnTo>
                  <a:pt x="0" y="154564"/>
                </a:lnTo>
                <a:lnTo>
                  <a:pt x="0" y="171830"/>
                </a:lnTo>
                <a:lnTo>
                  <a:pt x="1920" y="180487"/>
                </a:lnTo>
                <a:lnTo>
                  <a:pt x="2865" y="188168"/>
                </a:lnTo>
                <a:lnTo>
                  <a:pt x="8200" y="203360"/>
                </a:lnTo>
                <a:lnTo>
                  <a:pt x="6705" y="178551"/>
                </a:lnTo>
                <a:lnTo>
                  <a:pt x="5760" y="170886"/>
                </a:lnTo>
                <a:lnTo>
                  <a:pt x="5760" y="154564"/>
                </a:lnTo>
                <a:lnTo>
                  <a:pt x="10529" y="132894"/>
                </a:lnTo>
                <a:lnTo>
                  <a:pt x="16142" y="118852"/>
                </a:lnTo>
                <a:lnTo>
                  <a:pt x="23403" y="105705"/>
                </a:lnTo>
                <a:lnTo>
                  <a:pt x="32172" y="93438"/>
                </a:lnTo>
                <a:lnTo>
                  <a:pt x="42308" y="82038"/>
                </a:lnTo>
                <a:lnTo>
                  <a:pt x="53672" y="71492"/>
                </a:lnTo>
                <a:lnTo>
                  <a:pt x="66123" y="61784"/>
                </a:lnTo>
                <a:lnTo>
                  <a:pt x="79521" y="52903"/>
                </a:lnTo>
                <a:lnTo>
                  <a:pt x="93725" y="44833"/>
                </a:lnTo>
                <a:lnTo>
                  <a:pt x="108594" y="37562"/>
                </a:lnTo>
                <a:lnTo>
                  <a:pt x="123989" y="31076"/>
                </a:lnTo>
                <a:lnTo>
                  <a:pt x="139769" y="25361"/>
                </a:lnTo>
                <a:lnTo>
                  <a:pt x="155794" y="20403"/>
                </a:lnTo>
                <a:lnTo>
                  <a:pt x="171923" y="16190"/>
                </a:lnTo>
                <a:lnTo>
                  <a:pt x="188016" y="12706"/>
                </a:lnTo>
                <a:lnTo>
                  <a:pt x="203932" y="9939"/>
                </a:lnTo>
                <a:lnTo>
                  <a:pt x="219532" y="7874"/>
                </a:lnTo>
                <a:lnTo>
                  <a:pt x="234674" y="6499"/>
                </a:lnTo>
                <a:lnTo>
                  <a:pt x="249220" y="5799"/>
                </a:lnTo>
                <a:lnTo>
                  <a:pt x="263027" y="5760"/>
                </a:lnTo>
                <a:lnTo>
                  <a:pt x="276468" y="6720"/>
                </a:lnTo>
                <a:lnTo>
                  <a:pt x="288950" y="6720"/>
                </a:lnTo>
                <a:lnTo>
                  <a:pt x="302111" y="7608"/>
                </a:lnTo>
                <a:lnTo>
                  <a:pt x="315878" y="9124"/>
                </a:lnTo>
                <a:lnTo>
                  <a:pt x="330121" y="11281"/>
                </a:lnTo>
                <a:lnTo>
                  <a:pt x="344712" y="14086"/>
                </a:lnTo>
                <a:lnTo>
                  <a:pt x="359522" y="17551"/>
                </a:lnTo>
                <a:lnTo>
                  <a:pt x="374422" y="21686"/>
                </a:lnTo>
                <a:lnTo>
                  <a:pt x="389284" y="26501"/>
                </a:lnTo>
                <a:lnTo>
                  <a:pt x="403977" y="32005"/>
                </a:lnTo>
                <a:lnTo>
                  <a:pt x="418374" y="38209"/>
                </a:lnTo>
                <a:lnTo>
                  <a:pt x="432345" y="45123"/>
                </a:lnTo>
                <a:lnTo>
                  <a:pt x="445762" y="52757"/>
                </a:lnTo>
                <a:lnTo>
                  <a:pt x="458495" y="61121"/>
                </a:lnTo>
                <a:lnTo>
                  <a:pt x="470416" y="70225"/>
                </a:lnTo>
                <a:lnTo>
                  <a:pt x="481396" y="80080"/>
                </a:lnTo>
                <a:lnTo>
                  <a:pt x="491306" y="90694"/>
                </a:lnTo>
                <a:lnTo>
                  <a:pt x="500017" y="102079"/>
                </a:lnTo>
                <a:lnTo>
                  <a:pt x="507400" y="114245"/>
                </a:lnTo>
                <a:lnTo>
                  <a:pt x="513326" y="127200"/>
                </a:lnTo>
                <a:lnTo>
                  <a:pt x="517667" y="140957"/>
                </a:lnTo>
                <a:lnTo>
                  <a:pt x="520293" y="155524"/>
                </a:lnTo>
                <a:lnTo>
                  <a:pt x="520293" y="170886"/>
                </a:lnTo>
                <a:lnTo>
                  <a:pt x="517667" y="185450"/>
                </a:lnTo>
                <a:lnTo>
                  <a:pt x="513326" y="199205"/>
                </a:lnTo>
                <a:lnTo>
                  <a:pt x="507400" y="212159"/>
                </a:lnTo>
                <a:lnTo>
                  <a:pt x="500017" y="224323"/>
                </a:lnTo>
                <a:lnTo>
                  <a:pt x="491306" y="235706"/>
                </a:lnTo>
                <a:lnTo>
                  <a:pt x="481396" y="246320"/>
                </a:lnTo>
                <a:lnTo>
                  <a:pt x="470416" y="256173"/>
                </a:lnTo>
                <a:lnTo>
                  <a:pt x="458495" y="265276"/>
                </a:lnTo>
                <a:lnTo>
                  <a:pt x="445762" y="273639"/>
                </a:lnTo>
                <a:lnTo>
                  <a:pt x="432345" y="281273"/>
                </a:lnTo>
                <a:lnTo>
                  <a:pt x="418374" y="288186"/>
                </a:lnTo>
                <a:lnTo>
                  <a:pt x="403977" y="294390"/>
                </a:lnTo>
                <a:lnTo>
                  <a:pt x="389284" y="299894"/>
                </a:lnTo>
                <a:lnTo>
                  <a:pt x="374422" y="304708"/>
                </a:lnTo>
                <a:lnTo>
                  <a:pt x="359522" y="308843"/>
                </a:lnTo>
                <a:lnTo>
                  <a:pt x="344712" y="312308"/>
                </a:lnTo>
                <a:lnTo>
                  <a:pt x="330121" y="315114"/>
                </a:lnTo>
                <a:lnTo>
                  <a:pt x="315878" y="317270"/>
                </a:lnTo>
                <a:lnTo>
                  <a:pt x="302111" y="318786"/>
                </a:lnTo>
                <a:lnTo>
                  <a:pt x="288950" y="319674"/>
                </a:lnTo>
                <a:lnTo>
                  <a:pt x="276468" y="319674"/>
                </a:lnTo>
                <a:lnTo>
                  <a:pt x="263027" y="320634"/>
                </a:lnTo>
                <a:lnTo>
                  <a:pt x="249418" y="320487"/>
                </a:lnTo>
                <a:lnTo>
                  <a:pt x="235169" y="319748"/>
                </a:lnTo>
                <a:lnTo>
                  <a:pt x="220401" y="318399"/>
                </a:lnTo>
                <a:lnTo>
                  <a:pt x="205237" y="316425"/>
                </a:lnTo>
                <a:lnTo>
                  <a:pt x="189799" y="313808"/>
                </a:lnTo>
                <a:lnTo>
                  <a:pt x="174210" y="310533"/>
                </a:lnTo>
                <a:lnTo>
                  <a:pt x="158592" y="306582"/>
                </a:lnTo>
                <a:lnTo>
                  <a:pt x="143068" y="301939"/>
                </a:lnTo>
                <a:lnTo>
                  <a:pt x="127760" y="296588"/>
                </a:lnTo>
                <a:lnTo>
                  <a:pt x="112791" y="290512"/>
                </a:lnTo>
                <a:lnTo>
                  <a:pt x="98282" y="283694"/>
                </a:lnTo>
                <a:lnTo>
                  <a:pt x="84357" y="276118"/>
                </a:lnTo>
                <a:lnTo>
                  <a:pt x="71137" y="267768"/>
                </a:lnTo>
                <a:lnTo>
                  <a:pt x="58745" y="258626"/>
                </a:lnTo>
                <a:lnTo>
                  <a:pt x="47304" y="248676"/>
                </a:lnTo>
                <a:lnTo>
                  <a:pt x="36936" y="237902"/>
                </a:lnTo>
                <a:lnTo>
                  <a:pt x="27763" y="226288"/>
                </a:lnTo>
                <a:lnTo>
                  <a:pt x="19908" y="213815"/>
                </a:lnTo>
                <a:lnTo>
                  <a:pt x="13493" y="200469"/>
                </a:lnTo>
                <a:lnTo>
                  <a:pt x="15192" y="217564"/>
                </a:lnTo>
                <a:lnTo>
                  <a:pt x="23710" y="230798"/>
                </a:lnTo>
                <a:lnTo>
                  <a:pt x="33625" y="243079"/>
                </a:lnTo>
                <a:lnTo>
                  <a:pt x="44807" y="254428"/>
                </a:lnTo>
                <a:lnTo>
                  <a:pt x="57127" y="264863"/>
                </a:lnTo>
                <a:lnTo>
                  <a:pt x="70455" y="274403"/>
                </a:lnTo>
                <a:lnTo>
                  <a:pt x="84661" y="283065"/>
                </a:lnTo>
                <a:lnTo>
                  <a:pt x="99615" y="290870"/>
                </a:lnTo>
                <a:lnTo>
                  <a:pt x="115189" y="297835"/>
                </a:lnTo>
                <a:lnTo>
                  <a:pt x="131253" y="303979"/>
                </a:lnTo>
                <a:lnTo>
                  <a:pt x="147676" y="309322"/>
                </a:lnTo>
                <a:lnTo>
                  <a:pt x="164330" y="313881"/>
                </a:lnTo>
                <a:lnTo>
                  <a:pt x="181084" y="317676"/>
                </a:lnTo>
                <a:lnTo>
                  <a:pt x="197810" y="320724"/>
                </a:lnTo>
                <a:lnTo>
                  <a:pt x="214377" y="323046"/>
                </a:lnTo>
                <a:lnTo>
                  <a:pt x="230656" y="324659"/>
                </a:lnTo>
                <a:lnTo>
                  <a:pt x="246517" y="325582"/>
                </a:lnTo>
                <a:lnTo>
                  <a:pt x="261831" y="325835"/>
                </a:lnTo>
                <a:lnTo>
                  <a:pt x="276468" y="325434"/>
                </a:lnTo>
                <a:lnTo>
                  <a:pt x="289910" y="325434"/>
                </a:lnTo>
                <a:lnTo>
                  <a:pt x="302392" y="324474"/>
                </a:lnTo>
                <a:lnTo>
                  <a:pt x="315661" y="323148"/>
                </a:lnTo>
                <a:lnTo>
                  <a:pt x="329467" y="321181"/>
                </a:lnTo>
                <a:lnTo>
                  <a:pt x="343684" y="318564"/>
                </a:lnTo>
                <a:lnTo>
                  <a:pt x="358185" y="315290"/>
                </a:lnTo>
                <a:lnTo>
                  <a:pt x="372844" y="311350"/>
                </a:lnTo>
                <a:lnTo>
                  <a:pt x="387536" y="306738"/>
                </a:lnTo>
                <a:lnTo>
                  <a:pt x="402134" y="301444"/>
                </a:lnTo>
                <a:lnTo>
                  <a:pt x="416512" y="295462"/>
                </a:lnTo>
                <a:lnTo>
                  <a:pt x="430545" y="288783"/>
                </a:lnTo>
                <a:lnTo>
                  <a:pt x="444106" y="281398"/>
                </a:lnTo>
                <a:lnTo>
                  <a:pt x="457070" y="273302"/>
                </a:lnTo>
                <a:lnTo>
                  <a:pt x="469310" y="264484"/>
                </a:lnTo>
                <a:lnTo>
                  <a:pt x="480700" y="254938"/>
                </a:lnTo>
                <a:lnTo>
                  <a:pt x="491114" y="244655"/>
                </a:lnTo>
                <a:lnTo>
                  <a:pt x="500427" y="233627"/>
                </a:lnTo>
                <a:lnTo>
                  <a:pt x="508512" y="221847"/>
                </a:lnTo>
                <a:lnTo>
                  <a:pt x="515243" y="209307"/>
                </a:lnTo>
                <a:lnTo>
                  <a:pt x="520494" y="195999"/>
                </a:lnTo>
                <a:lnTo>
                  <a:pt x="524140" y="181914"/>
                </a:lnTo>
                <a:lnTo>
                  <a:pt x="526054" y="167045"/>
                </a:lnTo>
                <a:lnTo>
                  <a:pt x="526054" y="159364"/>
                </a:lnTo>
                <a:lnTo>
                  <a:pt x="525094" y="154564"/>
                </a:lnTo>
                <a:lnTo>
                  <a:pt x="524134" y="146883"/>
                </a:lnTo>
                <a:lnTo>
                  <a:pt x="520383" y="131926"/>
                </a:lnTo>
                <a:lnTo>
                  <a:pt x="514973" y="117862"/>
                </a:lnTo>
                <a:lnTo>
                  <a:pt x="508027" y="104677"/>
                </a:lnTo>
                <a:lnTo>
                  <a:pt x="499671" y="92355"/>
                </a:lnTo>
                <a:lnTo>
                  <a:pt x="490031" y="80883"/>
                </a:lnTo>
                <a:lnTo>
                  <a:pt x="479231" y="70246"/>
                </a:lnTo>
                <a:lnTo>
                  <a:pt x="467397" y="60430"/>
                </a:lnTo>
                <a:lnTo>
                  <a:pt x="454655" y="51420"/>
                </a:lnTo>
                <a:lnTo>
                  <a:pt x="441128" y="43202"/>
                </a:lnTo>
                <a:lnTo>
                  <a:pt x="426944" y="35762"/>
                </a:lnTo>
                <a:lnTo>
                  <a:pt x="412227" y="29085"/>
                </a:lnTo>
                <a:lnTo>
                  <a:pt x="397103" y="23157"/>
                </a:lnTo>
                <a:lnTo>
                  <a:pt x="381696" y="17963"/>
                </a:lnTo>
                <a:lnTo>
                  <a:pt x="366132" y="13489"/>
                </a:lnTo>
                <a:lnTo>
                  <a:pt x="350536" y="9720"/>
                </a:lnTo>
                <a:lnTo>
                  <a:pt x="335034" y="6643"/>
                </a:lnTo>
                <a:lnTo>
                  <a:pt x="319751" y="4243"/>
                </a:lnTo>
                <a:lnTo>
                  <a:pt x="304812" y="2505"/>
                </a:lnTo>
                <a:lnTo>
                  <a:pt x="290343" y="1416"/>
                </a:lnTo>
                <a:lnTo>
                  <a:pt x="276468" y="960"/>
                </a:lnTo>
                <a:lnTo>
                  <a:pt x="263027" y="0"/>
                </a:lnTo>
                <a:lnTo>
                  <a:pt x="249585" y="960"/>
                </a:lnTo>
                <a:lnTo>
                  <a:pt x="235834" y="1293"/>
                </a:lnTo>
                <a:lnTo>
                  <a:pt x="221448" y="2298"/>
                </a:lnTo>
                <a:lnTo>
                  <a:pt x="206559" y="3986"/>
                </a:lnTo>
                <a:lnTo>
                  <a:pt x="191296" y="6367"/>
                </a:lnTo>
                <a:lnTo>
                  <a:pt x="175787" y="9450"/>
                </a:lnTo>
                <a:lnTo>
                  <a:pt x="160164" y="13247"/>
                </a:lnTo>
                <a:lnTo>
                  <a:pt x="144554" y="17766"/>
                </a:lnTo>
                <a:lnTo>
                  <a:pt x="129089" y="23018"/>
                </a:lnTo>
                <a:lnTo>
                  <a:pt x="113897" y="29014"/>
                </a:lnTo>
                <a:lnTo>
                  <a:pt x="99109" y="35762"/>
                </a:lnTo>
                <a:lnTo>
                  <a:pt x="84854" y="43274"/>
                </a:lnTo>
                <a:lnTo>
                  <a:pt x="71261" y="51558"/>
                </a:lnTo>
                <a:lnTo>
                  <a:pt x="58460" y="60627"/>
                </a:lnTo>
                <a:lnTo>
                  <a:pt x="46580" y="70488"/>
                </a:lnTo>
                <a:lnTo>
                  <a:pt x="35753" y="81153"/>
                </a:lnTo>
                <a:lnTo>
                  <a:pt x="26106" y="92632"/>
                </a:lnTo>
                <a:lnTo>
                  <a:pt x="17769" y="104934"/>
                </a:lnTo>
                <a:lnTo>
                  <a:pt x="10873" y="118070"/>
                </a:lnTo>
                <a:lnTo>
                  <a:pt x="5547" y="132049"/>
                </a:lnTo>
                <a:lnTo>
                  <a:pt x="1920" y="14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0" name="object 780"/>
          <p:cNvSpPr/>
          <p:nvPr/>
        </p:nvSpPr>
        <p:spPr>
          <a:xfrm>
            <a:off x="5485500" y="6571046"/>
            <a:ext cx="8487" cy="39012"/>
          </a:xfrm>
          <a:custGeom>
            <a:avLst/>
            <a:gdLst/>
            <a:ahLst/>
            <a:cxnLst/>
            <a:rect l="l" t="t" r="r" b="b"/>
            <a:pathLst>
              <a:path w="8487" h="39012">
                <a:moveTo>
                  <a:pt x="1935" y="7680"/>
                </a:moveTo>
                <a:lnTo>
                  <a:pt x="0" y="0"/>
                </a:lnTo>
                <a:lnTo>
                  <a:pt x="1495" y="24809"/>
                </a:lnTo>
                <a:lnTo>
                  <a:pt x="8487" y="39012"/>
                </a:lnTo>
                <a:lnTo>
                  <a:pt x="6787" y="21917"/>
                </a:lnTo>
                <a:lnTo>
                  <a:pt x="1935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1" name="object 781"/>
          <p:cNvSpPr/>
          <p:nvPr/>
        </p:nvSpPr>
        <p:spPr>
          <a:xfrm>
            <a:off x="5708218" y="6738091"/>
            <a:ext cx="71033" cy="155508"/>
          </a:xfrm>
          <a:custGeom>
            <a:avLst/>
            <a:gdLst/>
            <a:ahLst/>
            <a:cxnLst/>
            <a:rect l="l" t="t" r="r" b="b"/>
            <a:pathLst>
              <a:path w="71033" h="155508">
                <a:moveTo>
                  <a:pt x="71033" y="85435"/>
                </a:moveTo>
                <a:lnTo>
                  <a:pt x="39364" y="85435"/>
                </a:lnTo>
                <a:lnTo>
                  <a:pt x="39364" y="95036"/>
                </a:lnTo>
                <a:lnTo>
                  <a:pt x="37444" y="95996"/>
                </a:lnTo>
                <a:lnTo>
                  <a:pt x="33604" y="95996"/>
                </a:lnTo>
                <a:lnTo>
                  <a:pt x="31683" y="95036"/>
                </a:lnTo>
                <a:lnTo>
                  <a:pt x="31683" y="85435"/>
                </a:lnTo>
                <a:lnTo>
                  <a:pt x="0" y="85435"/>
                </a:lnTo>
                <a:lnTo>
                  <a:pt x="35524" y="155508"/>
                </a:lnTo>
                <a:lnTo>
                  <a:pt x="71033" y="85435"/>
                </a:lnTo>
                <a:close/>
              </a:path>
              <a:path w="71033" h="155508">
                <a:moveTo>
                  <a:pt x="39364" y="85435"/>
                </a:moveTo>
                <a:lnTo>
                  <a:pt x="39364" y="1920"/>
                </a:lnTo>
                <a:lnTo>
                  <a:pt x="37444" y="0"/>
                </a:lnTo>
                <a:lnTo>
                  <a:pt x="33604" y="0"/>
                </a:lnTo>
                <a:lnTo>
                  <a:pt x="31683" y="1920"/>
                </a:lnTo>
                <a:lnTo>
                  <a:pt x="31683" y="85435"/>
                </a:lnTo>
                <a:lnTo>
                  <a:pt x="39364" y="85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2" name="object 782"/>
          <p:cNvSpPr/>
          <p:nvPr/>
        </p:nvSpPr>
        <p:spPr>
          <a:xfrm>
            <a:off x="5708218" y="6738091"/>
            <a:ext cx="71033" cy="156469"/>
          </a:xfrm>
          <a:custGeom>
            <a:avLst/>
            <a:gdLst/>
            <a:ahLst/>
            <a:cxnLst/>
            <a:rect l="l" t="t" r="r" b="b"/>
            <a:pathLst>
              <a:path w="71033" h="156469">
                <a:moveTo>
                  <a:pt x="35524" y="156469"/>
                </a:moveTo>
                <a:lnTo>
                  <a:pt x="71033" y="86395"/>
                </a:lnTo>
                <a:lnTo>
                  <a:pt x="35524" y="155508"/>
                </a:lnTo>
                <a:lnTo>
                  <a:pt x="34564" y="155508"/>
                </a:lnTo>
                <a:lnTo>
                  <a:pt x="34564" y="156469"/>
                </a:lnTo>
                <a:lnTo>
                  <a:pt x="35524" y="156469"/>
                </a:lnTo>
                <a:close/>
              </a:path>
              <a:path w="71033" h="156469">
                <a:moveTo>
                  <a:pt x="37444" y="0"/>
                </a:moveTo>
                <a:lnTo>
                  <a:pt x="35524" y="0"/>
                </a:lnTo>
                <a:lnTo>
                  <a:pt x="36484" y="960"/>
                </a:lnTo>
                <a:lnTo>
                  <a:pt x="37444" y="1920"/>
                </a:lnTo>
                <a:lnTo>
                  <a:pt x="37444" y="960"/>
                </a:lnTo>
                <a:lnTo>
                  <a:pt x="38404" y="2880"/>
                </a:lnTo>
                <a:lnTo>
                  <a:pt x="38404" y="960"/>
                </a:lnTo>
                <a:lnTo>
                  <a:pt x="37444" y="0"/>
                </a:lnTo>
                <a:close/>
              </a:path>
              <a:path w="71033" h="156469">
                <a:moveTo>
                  <a:pt x="37444" y="95036"/>
                </a:moveTo>
                <a:lnTo>
                  <a:pt x="36484" y="95996"/>
                </a:lnTo>
                <a:lnTo>
                  <a:pt x="38404" y="95996"/>
                </a:lnTo>
                <a:lnTo>
                  <a:pt x="39364" y="94076"/>
                </a:lnTo>
                <a:lnTo>
                  <a:pt x="39365" y="86395"/>
                </a:lnTo>
                <a:lnTo>
                  <a:pt x="71033" y="86395"/>
                </a:lnTo>
                <a:lnTo>
                  <a:pt x="71033" y="85435"/>
                </a:lnTo>
                <a:lnTo>
                  <a:pt x="39364" y="85435"/>
                </a:lnTo>
                <a:lnTo>
                  <a:pt x="38404" y="1920"/>
                </a:lnTo>
                <a:lnTo>
                  <a:pt x="39364" y="85435"/>
                </a:lnTo>
                <a:lnTo>
                  <a:pt x="39364" y="1920"/>
                </a:lnTo>
                <a:lnTo>
                  <a:pt x="38404" y="960"/>
                </a:lnTo>
                <a:lnTo>
                  <a:pt x="38404" y="85435"/>
                </a:lnTo>
                <a:lnTo>
                  <a:pt x="32643" y="85435"/>
                </a:lnTo>
                <a:lnTo>
                  <a:pt x="32644" y="2880"/>
                </a:lnTo>
                <a:lnTo>
                  <a:pt x="33604" y="960"/>
                </a:lnTo>
                <a:lnTo>
                  <a:pt x="33604" y="1920"/>
                </a:lnTo>
                <a:lnTo>
                  <a:pt x="34564" y="960"/>
                </a:lnTo>
                <a:lnTo>
                  <a:pt x="35524" y="0"/>
                </a:lnTo>
                <a:lnTo>
                  <a:pt x="33604" y="0"/>
                </a:lnTo>
                <a:lnTo>
                  <a:pt x="32644" y="960"/>
                </a:lnTo>
                <a:lnTo>
                  <a:pt x="32644" y="1920"/>
                </a:lnTo>
                <a:lnTo>
                  <a:pt x="32644" y="960"/>
                </a:lnTo>
                <a:lnTo>
                  <a:pt x="31683" y="1920"/>
                </a:lnTo>
                <a:lnTo>
                  <a:pt x="31683" y="85435"/>
                </a:lnTo>
                <a:lnTo>
                  <a:pt x="32643" y="86395"/>
                </a:lnTo>
                <a:lnTo>
                  <a:pt x="38404" y="86395"/>
                </a:lnTo>
                <a:lnTo>
                  <a:pt x="38404" y="94076"/>
                </a:lnTo>
                <a:lnTo>
                  <a:pt x="37444" y="95036"/>
                </a:lnTo>
                <a:close/>
              </a:path>
              <a:path w="71033" h="156469">
                <a:moveTo>
                  <a:pt x="36484" y="95996"/>
                </a:moveTo>
                <a:lnTo>
                  <a:pt x="34564" y="95996"/>
                </a:lnTo>
                <a:lnTo>
                  <a:pt x="35524" y="96956"/>
                </a:lnTo>
                <a:lnTo>
                  <a:pt x="36484" y="95996"/>
                </a:lnTo>
                <a:close/>
              </a:path>
              <a:path w="71033" h="156469">
                <a:moveTo>
                  <a:pt x="0" y="85435"/>
                </a:moveTo>
                <a:lnTo>
                  <a:pt x="0" y="86395"/>
                </a:lnTo>
                <a:lnTo>
                  <a:pt x="34564" y="156469"/>
                </a:lnTo>
                <a:lnTo>
                  <a:pt x="34564" y="155508"/>
                </a:lnTo>
                <a:lnTo>
                  <a:pt x="35524" y="155508"/>
                </a:lnTo>
                <a:lnTo>
                  <a:pt x="71033" y="86395"/>
                </a:lnTo>
                <a:lnTo>
                  <a:pt x="69601" y="86395"/>
                </a:lnTo>
                <a:lnTo>
                  <a:pt x="35050" y="154549"/>
                </a:lnTo>
                <a:lnTo>
                  <a:pt x="1433" y="86395"/>
                </a:lnTo>
                <a:lnTo>
                  <a:pt x="31683" y="86395"/>
                </a:lnTo>
                <a:lnTo>
                  <a:pt x="31683" y="94076"/>
                </a:lnTo>
                <a:lnTo>
                  <a:pt x="32644" y="95996"/>
                </a:lnTo>
                <a:lnTo>
                  <a:pt x="34564" y="95996"/>
                </a:lnTo>
                <a:lnTo>
                  <a:pt x="33604" y="95036"/>
                </a:lnTo>
                <a:lnTo>
                  <a:pt x="32644" y="94076"/>
                </a:lnTo>
                <a:lnTo>
                  <a:pt x="32643" y="86395"/>
                </a:lnTo>
                <a:lnTo>
                  <a:pt x="31683" y="85435"/>
                </a:lnTo>
                <a:lnTo>
                  <a:pt x="0" y="85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3" name="object 783"/>
          <p:cNvSpPr/>
          <p:nvPr/>
        </p:nvSpPr>
        <p:spPr>
          <a:xfrm>
            <a:off x="4629210" y="8610028"/>
            <a:ext cx="1695312" cy="276474"/>
          </a:xfrm>
          <a:custGeom>
            <a:avLst/>
            <a:gdLst/>
            <a:ahLst/>
            <a:cxnLst/>
            <a:rect l="l" t="t" r="r" b="b"/>
            <a:pathLst>
              <a:path w="1695312" h="276474">
                <a:moveTo>
                  <a:pt x="2880" y="276474"/>
                </a:moveTo>
                <a:lnTo>
                  <a:pt x="2880" y="5762"/>
                </a:lnTo>
                <a:lnTo>
                  <a:pt x="5760" y="2881"/>
                </a:lnTo>
                <a:lnTo>
                  <a:pt x="1689552" y="2881"/>
                </a:lnTo>
                <a:lnTo>
                  <a:pt x="1695312" y="0"/>
                </a:lnTo>
                <a:lnTo>
                  <a:pt x="0" y="0"/>
                </a:lnTo>
                <a:lnTo>
                  <a:pt x="2880" y="2764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4" name="object 784"/>
          <p:cNvSpPr/>
          <p:nvPr/>
        </p:nvSpPr>
        <p:spPr>
          <a:xfrm>
            <a:off x="4629210" y="8610028"/>
            <a:ext cx="1695312" cy="282231"/>
          </a:xfrm>
          <a:custGeom>
            <a:avLst/>
            <a:gdLst/>
            <a:ahLst/>
            <a:cxnLst/>
            <a:rect l="l" t="t" r="r" b="b"/>
            <a:pathLst>
              <a:path w="1695312" h="282231">
                <a:moveTo>
                  <a:pt x="1695312" y="282231"/>
                </a:moveTo>
                <a:lnTo>
                  <a:pt x="1695312" y="0"/>
                </a:lnTo>
                <a:lnTo>
                  <a:pt x="1689552" y="2881"/>
                </a:lnTo>
                <a:lnTo>
                  <a:pt x="5760" y="2881"/>
                </a:lnTo>
                <a:lnTo>
                  <a:pt x="2880" y="5762"/>
                </a:lnTo>
                <a:lnTo>
                  <a:pt x="2880" y="276474"/>
                </a:lnTo>
                <a:lnTo>
                  <a:pt x="0" y="0"/>
                </a:lnTo>
                <a:lnTo>
                  <a:pt x="0" y="282231"/>
                </a:lnTo>
                <a:lnTo>
                  <a:pt x="1695312" y="282231"/>
                </a:lnTo>
                <a:lnTo>
                  <a:pt x="5760" y="279350"/>
                </a:lnTo>
                <a:lnTo>
                  <a:pt x="5760" y="5762"/>
                </a:lnTo>
                <a:lnTo>
                  <a:pt x="1692432" y="5762"/>
                </a:lnTo>
                <a:lnTo>
                  <a:pt x="1692432" y="276474"/>
                </a:lnTo>
                <a:lnTo>
                  <a:pt x="1689552" y="279350"/>
                </a:lnTo>
                <a:lnTo>
                  <a:pt x="1695312" y="2822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5" name="object 785"/>
          <p:cNvSpPr/>
          <p:nvPr/>
        </p:nvSpPr>
        <p:spPr>
          <a:xfrm>
            <a:off x="4634971" y="8615790"/>
            <a:ext cx="1689552" cy="276468"/>
          </a:xfrm>
          <a:custGeom>
            <a:avLst/>
            <a:gdLst/>
            <a:ahLst/>
            <a:cxnLst/>
            <a:rect l="l" t="t" r="r" b="b"/>
            <a:pathLst>
              <a:path w="1689552" h="276468">
                <a:moveTo>
                  <a:pt x="1686671" y="0"/>
                </a:moveTo>
                <a:lnTo>
                  <a:pt x="1683791" y="0"/>
                </a:lnTo>
                <a:lnTo>
                  <a:pt x="1683791" y="270712"/>
                </a:lnTo>
                <a:lnTo>
                  <a:pt x="0" y="270712"/>
                </a:lnTo>
                <a:lnTo>
                  <a:pt x="0" y="273588"/>
                </a:lnTo>
                <a:lnTo>
                  <a:pt x="1689552" y="276468"/>
                </a:lnTo>
                <a:lnTo>
                  <a:pt x="1683791" y="273588"/>
                </a:lnTo>
                <a:lnTo>
                  <a:pt x="1686671" y="270712"/>
                </a:lnTo>
                <a:lnTo>
                  <a:pt x="168667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6" name="object 786"/>
          <p:cNvSpPr/>
          <p:nvPr/>
        </p:nvSpPr>
        <p:spPr>
          <a:xfrm>
            <a:off x="4687778" y="8724269"/>
            <a:ext cx="60472" cy="81593"/>
          </a:xfrm>
          <a:custGeom>
            <a:avLst/>
            <a:gdLst/>
            <a:ahLst/>
            <a:cxnLst/>
            <a:rect l="l" t="t" r="r" b="b"/>
            <a:pathLst>
              <a:path w="60472" h="81593">
                <a:moveTo>
                  <a:pt x="960" y="8638"/>
                </a:moveTo>
                <a:lnTo>
                  <a:pt x="960" y="9596"/>
                </a:lnTo>
                <a:lnTo>
                  <a:pt x="24947" y="9596"/>
                </a:lnTo>
                <a:lnTo>
                  <a:pt x="24947" y="80634"/>
                </a:lnTo>
                <a:lnTo>
                  <a:pt x="26883" y="80634"/>
                </a:lnTo>
                <a:lnTo>
                  <a:pt x="27828" y="81593"/>
                </a:lnTo>
                <a:lnTo>
                  <a:pt x="32628" y="81593"/>
                </a:lnTo>
                <a:lnTo>
                  <a:pt x="33604" y="80634"/>
                </a:lnTo>
                <a:lnTo>
                  <a:pt x="35509" y="80634"/>
                </a:lnTo>
                <a:lnTo>
                  <a:pt x="35509" y="9596"/>
                </a:lnTo>
                <a:lnTo>
                  <a:pt x="59512" y="9596"/>
                </a:lnTo>
                <a:lnTo>
                  <a:pt x="59512" y="7679"/>
                </a:lnTo>
                <a:lnTo>
                  <a:pt x="60472" y="7679"/>
                </a:lnTo>
                <a:lnTo>
                  <a:pt x="60472" y="1917"/>
                </a:lnTo>
                <a:lnTo>
                  <a:pt x="59512" y="1917"/>
                </a:lnTo>
                <a:lnTo>
                  <a:pt x="59512" y="958"/>
                </a:lnTo>
                <a:lnTo>
                  <a:pt x="58552" y="0"/>
                </a:lnTo>
                <a:lnTo>
                  <a:pt x="1920" y="0"/>
                </a:lnTo>
                <a:lnTo>
                  <a:pt x="960" y="958"/>
                </a:lnTo>
                <a:lnTo>
                  <a:pt x="0" y="1917"/>
                </a:lnTo>
                <a:lnTo>
                  <a:pt x="0" y="8638"/>
                </a:lnTo>
                <a:lnTo>
                  <a:pt x="960" y="8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7" name="object 787"/>
          <p:cNvSpPr/>
          <p:nvPr/>
        </p:nvSpPr>
        <p:spPr>
          <a:xfrm>
            <a:off x="4744410" y="8791462"/>
            <a:ext cx="14401" cy="61437"/>
          </a:xfrm>
          <a:custGeom>
            <a:avLst/>
            <a:gdLst/>
            <a:ahLst/>
            <a:cxnLst/>
            <a:rect l="l" t="t" r="r" b="b"/>
            <a:pathLst>
              <a:path w="14401" h="61437">
                <a:moveTo>
                  <a:pt x="11521" y="2880"/>
                </a:moveTo>
                <a:lnTo>
                  <a:pt x="10561" y="0"/>
                </a:lnTo>
                <a:lnTo>
                  <a:pt x="11521" y="13441"/>
                </a:lnTo>
                <a:lnTo>
                  <a:pt x="14401" y="14400"/>
                </a:lnTo>
                <a:lnTo>
                  <a:pt x="13441" y="4803"/>
                </a:lnTo>
                <a:lnTo>
                  <a:pt x="11521" y="2880"/>
                </a:lnTo>
                <a:close/>
              </a:path>
              <a:path w="14401" h="61437">
                <a:moveTo>
                  <a:pt x="4800" y="-40314"/>
                </a:moveTo>
                <a:lnTo>
                  <a:pt x="3840" y="-40314"/>
                </a:lnTo>
                <a:lnTo>
                  <a:pt x="3840" y="-39355"/>
                </a:lnTo>
                <a:lnTo>
                  <a:pt x="2880" y="-39355"/>
                </a:lnTo>
                <a:lnTo>
                  <a:pt x="2880" y="-34558"/>
                </a:lnTo>
                <a:lnTo>
                  <a:pt x="3840" y="-34558"/>
                </a:lnTo>
                <a:lnTo>
                  <a:pt x="3840" y="-32634"/>
                </a:lnTo>
                <a:lnTo>
                  <a:pt x="6720" y="-32634"/>
                </a:lnTo>
                <a:lnTo>
                  <a:pt x="7680" y="-33593"/>
                </a:lnTo>
                <a:lnTo>
                  <a:pt x="8641" y="-33593"/>
                </a:lnTo>
                <a:lnTo>
                  <a:pt x="9601" y="-34558"/>
                </a:lnTo>
                <a:lnTo>
                  <a:pt x="11521" y="-35516"/>
                </a:lnTo>
                <a:lnTo>
                  <a:pt x="12481" y="-36475"/>
                </a:lnTo>
                <a:lnTo>
                  <a:pt x="14401" y="-36475"/>
                </a:lnTo>
                <a:lnTo>
                  <a:pt x="16322" y="-37434"/>
                </a:lnTo>
                <a:lnTo>
                  <a:pt x="18242" y="-38398"/>
                </a:lnTo>
                <a:lnTo>
                  <a:pt x="27843" y="-38398"/>
                </a:lnTo>
                <a:lnTo>
                  <a:pt x="29763" y="-37434"/>
                </a:lnTo>
                <a:lnTo>
                  <a:pt x="30723" y="-36475"/>
                </a:lnTo>
                <a:lnTo>
                  <a:pt x="32644" y="-36475"/>
                </a:lnTo>
                <a:lnTo>
                  <a:pt x="33604" y="-34558"/>
                </a:lnTo>
                <a:lnTo>
                  <a:pt x="34564" y="-33593"/>
                </a:lnTo>
                <a:lnTo>
                  <a:pt x="35524" y="-32634"/>
                </a:lnTo>
                <a:lnTo>
                  <a:pt x="35524" y="-30717"/>
                </a:lnTo>
                <a:lnTo>
                  <a:pt x="36484" y="-28795"/>
                </a:lnTo>
                <a:lnTo>
                  <a:pt x="36484" y="-21116"/>
                </a:lnTo>
                <a:lnTo>
                  <a:pt x="24002" y="-21116"/>
                </a:lnTo>
                <a:lnTo>
                  <a:pt x="20162" y="-20157"/>
                </a:lnTo>
                <a:lnTo>
                  <a:pt x="16322" y="-19199"/>
                </a:lnTo>
                <a:lnTo>
                  <a:pt x="13441" y="-19199"/>
                </a:lnTo>
                <a:lnTo>
                  <a:pt x="10561" y="-17276"/>
                </a:lnTo>
                <a:lnTo>
                  <a:pt x="7680" y="-16317"/>
                </a:lnTo>
                <a:lnTo>
                  <a:pt x="5760" y="-14395"/>
                </a:lnTo>
                <a:lnTo>
                  <a:pt x="3840" y="-12478"/>
                </a:lnTo>
                <a:lnTo>
                  <a:pt x="1920" y="-10555"/>
                </a:lnTo>
                <a:lnTo>
                  <a:pt x="960" y="-7679"/>
                </a:lnTo>
                <a:lnTo>
                  <a:pt x="0" y="-4799"/>
                </a:lnTo>
                <a:lnTo>
                  <a:pt x="0" y="964"/>
                </a:lnTo>
                <a:lnTo>
                  <a:pt x="960" y="2880"/>
                </a:lnTo>
                <a:lnTo>
                  <a:pt x="1920" y="4803"/>
                </a:lnTo>
                <a:lnTo>
                  <a:pt x="2880" y="7685"/>
                </a:lnTo>
                <a:lnTo>
                  <a:pt x="3840" y="8644"/>
                </a:lnTo>
                <a:lnTo>
                  <a:pt x="5760" y="10559"/>
                </a:lnTo>
                <a:lnTo>
                  <a:pt x="7680" y="11524"/>
                </a:lnTo>
                <a:lnTo>
                  <a:pt x="9601" y="13441"/>
                </a:lnTo>
                <a:lnTo>
                  <a:pt x="11521" y="13441"/>
                </a:lnTo>
                <a:lnTo>
                  <a:pt x="10561" y="0"/>
                </a:lnTo>
                <a:lnTo>
                  <a:pt x="10561" y="-4799"/>
                </a:lnTo>
                <a:lnTo>
                  <a:pt x="11521" y="-5757"/>
                </a:lnTo>
                <a:lnTo>
                  <a:pt x="11521" y="-6714"/>
                </a:lnTo>
                <a:lnTo>
                  <a:pt x="12481" y="-8638"/>
                </a:lnTo>
                <a:lnTo>
                  <a:pt x="13441" y="-9596"/>
                </a:lnTo>
                <a:lnTo>
                  <a:pt x="15361" y="-10555"/>
                </a:lnTo>
                <a:lnTo>
                  <a:pt x="16322" y="-11519"/>
                </a:lnTo>
                <a:lnTo>
                  <a:pt x="18242" y="-12478"/>
                </a:lnTo>
                <a:lnTo>
                  <a:pt x="20162" y="-12478"/>
                </a:lnTo>
                <a:lnTo>
                  <a:pt x="22082" y="-13437"/>
                </a:lnTo>
                <a:lnTo>
                  <a:pt x="36484" y="-13437"/>
                </a:lnTo>
                <a:lnTo>
                  <a:pt x="36484" y="-958"/>
                </a:lnTo>
                <a:lnTo>
                  <a:pt x="33604" y="1921"/>
                </a:lnTo>
                <a:lnTo>
                  <a:pt x="31683" y="3838"/>
                </a:lnTo>
                <a:lnTo>
                  <a:pt x="28803" y="4803"/>
                </a:lnTo>
                <a:lnTo>
                  <a:pt x="26883" y="6720"/>
                </a:lnTo>
                <a:lnTo>
                  <a:pt x="18242" y="6720"/>
                </a:lnTo>
                <a:lnTo>
                  <a:pt x="15361" y="5762"/>
                </a:lnTo>
                <a:lnTo>
                  <a:pt x="13441" y="4803"/>
                </a:lnTo>
                <a:lnTo>
                  <a:pt x="14401" y="14400"/>
                </a:lnTo>
                <a:lnTo>
                  <a:pt x="17282" y="15364"/>
                </a:lnTo>
                <a:lnTo>
                  <a:pt x="23042" y="15364"/>
                </a:lnTo>
                <a:lnTo>
                  <a:pt x="26883" y="14400"/>
                </a:lnTo>
                <a:lnTo>
                  <a:pt x="29763" y="12483"/>
                </a:lnTo>
                <a:lnTo>
                  <a:pt x="32644" y="11524"/>
                </a:lnTo>
                <a:lnTo>
                  <a:pt x="35524" y="9602"/>
                </a:lnTo>
                <a:lnTo>
                  <a:pt x="37444" y="6720"/>
                </a:lnTo>
                <a:lnTo>
                  <a:pt x="37444" y="13441"/>
                </a:lnTo>
                <a:lnTo>
                  <a:pt x="38404" y="13441"/>
                </a:lnTo>
                <a:lnTo>
                  <a:pt x="39364" y="14400"/>
                </a:lnTo>
                <a:lnTo>
                  <a:pt x="45125" y="14400"/>
                </a:lnTo>
                <a:lnTo>
                  <a:pt x="45125" y="13441"/>
                </a:lnTo>
                <a:lnTo>
                  <a:pt x="46085" y="13441"/>
                </a:lnTo>
                <a:lnTo>
                  <a:pt x="46085" y="-31676"/>
                </a:lnTo>
                <a:lnTo>
                  <a:pt x="45125" y="-34558"/>
                </a:lnTo>
                <a:lnTo>
                  <a:pt x="44165" y="-37434"/>
                </a:lnTo>
                <a:lnTo>
                  <a:pt x="43205" y="-39355"/>
                </a:lnTo>
                <a:lnTo>
                  <a:pt x="41285" y="-41272"/>
                </a:lnTo>
                <a:lnTo>
                  <a:pt x="39364" y="-43196"/>
                </a:lnTo>
                <a:lnTo>
                  <a:pt x="37444" y="-44154"/>
                </a:lnTo>
                <a:lnTo>
                  <a:pt x="34564" y="-45119"/>
                </a:lnTo>
                <a:lnTo>
                  <a:pt x="31683" y="-46078"/>
                </a:lnTo>
                <a:lnTo>
                  <a:pt x="28803" y="-47036"/>
                </a:lnTo>
                <a:lnTo>
                  <a:pt x="22082" y="-47036"/>
                </a:lnTo>
                <a:lnTo>
                  <a:pt x="20162" y="-46078"/>
                </a:lnTo>
                <a:lnTo>
                  <a:pt x="15361" y="-46078"/>
                </a:lnTo>
                <a:lnTo>
                  <a:pt x="13441" y="-45119"/>
                </a:lnTo>
                <a:lnTo>
                  <a:pt x="12481" y="-44154"/>
                </a:lnTo>
                <a:lnTo>
                  <a:pt x="10561" y="-44154"/>
                </a:lnTo>
                <a:lnTo>
                  <a:pt x="8641" y="-43196"/>
                </a:lnTo>
                <a:lnTo>
                  <a:pt x="7680" y="-42237"/>
                </a:lnTo>
                <a:lnTo>
                  <a:pt x="5760" y="-41272"/>
                </a:lnTo>
                <a:lnTo>
                  <a:pt x="4800" y="-41272"/>
                </a:lnTo>
                <a:lnTo>
                  <a:pt x="4800" y="-403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8" name="object 788"/>
          <p:cNvSpPr/>
          <p:nvPr/>
        </p:nvSpPr>
        <p:spPr>
          <a:xfrm>
            <a:off x="4805857" y="8744425"/>
            <a:ext cx="39349" cy="62401"/>
          </a:xfrm>
          <a:custGeom>
            <a:avLst/>
            <a:gdLst/>
            <a:ahLst/>
            <a:cxnLst/>
            <a:rect l="l" t="t" r="r" b="b"/>
            <a:pathLst>
              <a:path w="39349" h="62401">
                <a:moveTo>
                  <a:pt x="39349" y="39357"/>
                </a:moveTo>
                <a:lnTo>
                  <a:pt x="38389" y="37440"/>
                </a:lnTo>
                <a:lnTo>
                  <a:pt x="37429" y="36481"/>
                </a:lnTo>
                <a:lnTo>
                  <a:pt x="36469" y="34558"/>
                </a:lnTo>
                <a:lnTo>
                  <a:pt x="34549" y="33599"/>
                </a:lnTo>
                <a:lnTo>
                  <a:pt x="33588" y="31677"/>
                </a:lnTo>
                <a:lnTo>
                  <a:pt x="31668" y="30719"/>
                </a:lnTo>
                <a:lnTo>
                  <a:pt x="30708" y="29760"/>
                </a:lnTo>
                <a:lnTo>
                  <a:pt x="28788" y="28802"/>
                </a:lnTo>
                <a:lnTo>
                  <a:pt x="26868" y="28802"/>
                </a:lnTo>
                <a:lnTo>
                  <a:pt x="24947" y="27837"/>
                </a:lnTo>
                <a:lnTo>
                  <a:pt x="23027" y="26878"/>
                </a:lnTo>
                <a:lnTo>
                  <a:pt x="22067" y="25920"/>
                </a:lnTo>
                <a:lnTo>
                  <a:pt x="20147" y="25920"/>
                </a:lnTo>
                <a:lnTo>
                  <a:pt x="18227" y="24961"/>
                </a:lnTo>
                <a:lnTo>
                  <a:pt x="16306" y="23998"/>
                </a:lnTo>
                <a:lnTo>
                  <a:pt x="15346" y="23039"/>
                </a:lnTo>
                <a:lnTo>
                  <a:pt x="14386" y="23039"/>
                </a:lnTo>
                <a:lnTo>
                  <a:pt x="13441" y="22081"/>
                </a:lnTo>
                <a:lnTo>
                  <a:pt x="12466" y="20157"/>
                </a:lnTo>
                <a:lnTo>
                  <a:pt x="11506" y="19199"/>
                </a:lnTo>
                <a:lnTo>
                  <a:pt x="10561" y="18240"/>
                </a:lnTo>
                <a:lnTo>
                  <a:pt x="10561" y="15360"/>
                </a:lnTo>
                <a:lnTo>
                  <a:pt x="11506" y="14401"/>
                </a:lnTo>
                <a:lnTo>
                  <a:pt x="11506" y="13443"/>
                </a:lnTo>
                <a:lnTo>
                  <a:pt x="12466" y="12478"/>
                </a:lnTo>
                <a:lnTo>
                  <a:pt x="12466" y="11519"/>
                </a:lnTo>
                <a:lnTo>
                  <a:pt x="13441" y="10561"/>
                </a:lnTo>
                <a:lnTo>
                  <a:pt x="14386" y="9602"/>
                </a:lnTo>
                <a:lnTo>
                  <a:pt x="15346" y="9602"/>
                </a:lnTo>
                <a:lnTo>
                  <a:pt x="16306" y="8638"/>
                </a:lnTo>
                <a:lnTo>
                  <a:pt x="26868" y="8638"/>
                </a:lnTo>
                <a:lnTo>
                  <a:pt x="27828" y="9602"/>
                </a:lnTo>
                <a:lnTo>
                  <a:pt x="29748" y="9602"/>
                </a:lnTo>
                <a:lnTo>
                  <a:pt x="30708" y="10561"/>
                </a:lnTo>
                <a:lnTo>
                  <a:pt x="31668" y="11519"/>
                </a:lnTo>
                <a:lnTo>
                  <a:pt x="32628" y="11519"/>
                </a:lnTo>
                <a:lnTo>
                  <a:pt x="33588" y="12478"/>
                </a:lnTo>
                <a:lnTo>
                  <a:pt x="36469" y="12478"/>
                </a:lnTo>
                <a:lnTo>
                  <a:pt x="36469" y="4799"/>
                </a:lnTo>
                <a:lnTo>
                  <a:pt x="35509" y="4799"/>
                </a:lnTo>
                <a:lnTo>
                  <a:pt x="35509" y="3840"/>
                </a:lnTo>
                <a:lnTo>
                  <a:pt x="34549" y="3840"/>
                </a:lnTo>
                <a:lnTo>
                  <a:pt x="33588" y="2881"/>
                </a:lnTo>
                <a:lnTo>
                  <a:pt x="32628" y="2881"/>
                </a:lnTo>
                <a:lnTo>
                  <a:pt x="31668" y="1917"/>
                </a:lnTo>
                <a:lnTo>
                  <a:pt x="29748" y="1917"/>
                </a:lnTo>
                <a:lnTo>
                  <a:pt x="28788" y="958"/>
                </a:lnTo>
                <a:lnTo>
                  <a:pt x="24947" y="958"/>
                </a:lnTo>
                <a:lnTo>
                  <a:pt x="23027" y="0"/>
                </a:lnTo>
                <a:lnTo>
                  <a:pt x="18227" y="0"/>
                </a:lnTo>
                <a:lnTo>
                  <a:pt x="15346" y="958"/>
                </a:lnTo>
                <a:lnTo>
                  <a:pt x="12466" y="1917"/>
                </a:lnTo>
                <a:lnTo>
                  <a:pt x="9601" y="2881"/>
                </a:lnTo>
                <a:lnTo>
                  <a:pt x="7665" y="3840"/>
                </a:lnTo>
                <a:lnTo>
                  <a:pt x="5760" y="5763"/>
                </a:lnTo>
                <a:lnTo>
                  <a:pt x="4785" y="6722"/>
                </a:lnTo>
                <a:lnTo>
                  <a:pt x="2880" y="8638"/>
                </a:lnTo>
                <a:lnTo>
                  <a:pt x="1920" y="10561"/>
                </a:lnTo>
                <a:lnTo>
                  <a:pt x="1920" y="12478"/>
                </a:lnTo>
                <a:lnTo>
                  <a:pt x="944" y="14401"/>
                </a:lnTo>
                <a:lnTo>
                  <a:pt x="944" y="19199"/>
                </a:lnTo>
                <a:lnTo>
                  <a:pt x="1920" y="22081"/>
                </a:lnTo>
                <a:lnTo>
                  <a:pt x="1920" y="23039"/>
                </a:lnTo>
                <a:lnTo>
                  <a:pt x="2880" y="24961"/>
                </a:lnTo>
                <a:lnTo>
                  <a:pt x="3825" y="26878"/>
                </a:lnTo>
                <a:lnTo>
                  <a:pt x="5760" y="27837"/>
                </a:lnTo>
                <a:lnTo>
                  <a:pt x="6720" y="29760"/>
                </a:lnTo>
                <a:lnTo>
                  <a:pt x="8625" y="30719"/>
                </a:lnTo>
                <a:lnTo>
                  <a:pt x="9601" y="31677"/>
                </a:lnTo>
                <a:lnTo>
                  <a:pt x="11506" y="32641"/>
                </a:lnTo>
                <a:lnTo>
                  <a:pt x="13441" y="32641"/>
                </a:lnTo>
                <a:lnTo>
                  <a:pt x="15346" y="33599"/>
                </a:lnTo>
                <a:lnTo>
                  <a:pt x="17282" y="34558"/>
                </a:lnTo>
                <a:lnTo>
                  <a:pt x="19187" y="35516"/>
                </a:lnTo>
                <a:lnTo>
                  <a:pt x="20147" y="35516"/>
                </a:lnTo>
                <a:lnTo>
                  <a:pt x="22067" y="36481"/>
                </a:lnTo>
                <a:lnTo>
                  <a:pt x="23987" y="37440"/>
                </a:lnTo>
                <a:lnTo>
                  <a:pt x="24947" y="38398"/>
                </a:lnTo>
                <a:lnTo>
                  <a:pt x="25907" y="38398"/>
                </a:lnTo>
                <a:lnTo>
                  <a:pt x="26868" y="39357"/>
                </a:lnTo>
                <a:lnTo>
                  <a:pt x="27828" y="41279"/>
                </a:lnTo>
                <a:lnTo>
                  <a:pt x="28788" y="42237"/>
                </a:lnTo>
                <a:lnTo>
                  <a:pt x="28788" y="48958"/>
                </a:lnTo>
                <a:lnTo>
                  <a:pt x="27828" y="49917"/>
                </a:lnTo>
                <a:lnTo>
                  <a:pt x="26868" y="50875"/>
                </a:lnTo>
                <a:lnTo>
                  <a:pt x="25907" y="51840"/>
                </a:lnTo>
                <a:lnTo>
                  <a:pt x="24947" y="52798"/>
                </a:lnTo>
                <a:lnTo>
                  <a:pt x="22067" y="52798"/>
                </a:lnTo>
                <a:lnTo>
                  <a:pt x="21107" y="53757"/>
                </a:lnTo>
                <a:lnTo>
                  <a:pt x="13441" y="53757"/>
                </a:lnTo>
                <a:lnTo>
                  <a:pt x="11506" y="52798"/>
                </a:lnTo>
                <a:lnTo>
                  <a:pt x="9601" y="52798"/>
                </a:lnTo>
                <a:lnTo>
                  <a:pt x="7665" y="51840"/>
                </a:lnTo>
                <a:lnTo>
                  <a:pt x="6720" y="50875"/>
                </a:lnTo>
                <a:lnTo>
                  <a:pt x="5760" y="50875"/>
                </a:lnTo>
                <a:lnTo>
                  <a:pt x="3825" y="49917"/>
                </a:lnTo>
                <a:lnTo>
                  <a:pt x="3825" y="48958"/>
                </a:lnTo>
                <a:lnTo>
                  <a:pt x="2880" y="48958"/>
                </a:lnTo>
                <a:lnTo>
                  <a:pt x="1920" y="48001"/>
                </a:lnTo>
                <a:lnTo>
                  <a:pt x="944" y="48001"/>
                </a:lnTo>
                <a:lnTo>
                  <a:pt x="944" y="48958"/>
                </a:lnTo>
                <a:lnTo>
                  <a:pt x="0" y="48958"/>
                </a:lnTo>
                <a:lnTo>
                  <a:pt x="0" y="56639"/>
                </a:lnTo>
                <a:lnTo>
                  <a:pt x="944" y="56639"/>
                </a:lnTo>
                <a:lnTo>
                  <a:pt x="944" y="57596"/>
                </a:lnTo>
                <a:lnTo>
                  <a:pt x="1920" y="57596"/>
                </a:lnTo>
                <a:lnTo>
                  <a:pt x="1920" y="58561"/>
                </a:lnTo>
                <a:lnTo>
                  <a:pt x="2880" y="58561"/>
                </a:lnTo>
                <a:lnTo>
                  <a:pt x="3825" y="59519"/>
                </a:lnTo>
                <a:lnTo>
                  <a:pt x="5760" y="59519"/>
                </a:lnTo>
                <a:lnTo>
                  <a:pt x="6720" y="60478"/>
                </a:lnTo>
                <a:lnTo>
                  <a:pt x="8625" y="60478"/>
                </a:lnTo>
                <a:lnTo>
                  <a:pt x="9601" y="61437"/>
                </a:lnTo>
                <a:lnTo>
                  <a:pt x="13441" y="61437"/>
                </a:lnTo>
                <a:lnTo>
                  <a:pt x="15346" y="62401"/>
                </a:lnTo>
                <a:lnTo>
                  <a:pt x="21107" y="62401"/>
                </a:lnTo>
                <a:lnTo>
                  <a:pt x="23987" y="61437"/>
                </a:lnTo>
                <a:lnTo>
                  <a:pt x="25907" y="60478"/>
                </a:lnTo>
                <a:lnTo>
                  <a:pt x="28788" y="60478"/>
                </a:lnTo>
                <a:lnTo>
                  <a:pt x="31668" y="58561"/>
                </a:lnTo>
                <a:lnTo>
                  <a:pt x="33588" y="57596"/>
                </a:lnTo>
                <a:lnTo>
                  <a:pt x="35509" y="55680"/>
                </a:lnTo>
                <a:lnTo>
                  <a:pt x="36469" y="53757"/>
                </a:lnTo>
                <a:lnTo>
                  <a:pt x="37429" y="51840"/>
                </a:lnTo>
                <a:lnTo>
                  <a:pt x="39349" y="48958"/>
                </a:lnTo>
                <a:lnTo>
                  <a:pt x="39349" y="393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9" name="object 789"/>
          <p:cNvSpPr/>
          <p:nvPr/>
        </p:nvSpPr>
        <p:spPr>
          <a:xfrm>
            <a:off x="4860569" y="8718506"/>
            <a:ext cx="46085" cy="87355"/>
          </a:xfrm>
          <a:custGeom>
            <a:avLst/>
            <a:gdLst/>
            <a:ahLst/>
            <a:cxnLst/>
            <a:rect l="l" t="t" r="r" b="b"/>
            <a:pathLst>
              <a:path w="46085" h="87355">
                <a:moveTo>
                  <a:pt x="41269" y="32641"/>
                </a:moveTo>
                <a:lnTo>
                  <a:pt x="42245" y="31682"/>
                </a:lnTo>
                <a:lnTo>
                  <a:pt x="43205" y="30717"/>
                </a:lnTo>
                <a:lnTo>
                  <a:pt x="43205" y="27835"/>
                </a:lnTo>
                <a:lnTo>
                  <a:pt x="41269" y="27835"/>
                </a:lnTo>
                <a:lnTo>
                  <a:pt x="41269" y="26877"/>
                </a:lnTo>
                <a:lnTo>
                  <a:pt x="35524" y="26877"/>
                </a:lnTo>
                <a:lnTo>
                  <a:pt x="34564" y="27835"/>
                </a:lnTo>
                <a:lnTo>
                  <a:pt x="32644" y="27835"/>
                </a:lnTo>
                <a:lnTo>
                  <a:pt x="31683" y="28800"/>
                </a:lnTo>
                <a:lnTo>
                  <a:pt x="30723" y="29759"/>
                </a:lnTo>
                <a:lnTo>
                  <a:pt x="9601" y="52797"/>
                </a:lnTo>
                <a:lnTo>
                  <a:pt x="9601" y="958"/>
                </a:lnTo>
                <a:lnTo>
                  <a:pt x="8641" y="958"/>
                </a:lnTo>
                <a:lnTo>
                  <a:pt x="8641" y="0"/>
                </a:lnTo>
                <a:lnTo>
                  <a:pt x="960" y="0"/>
                </a:lnTo>
                <a:lnTo>
                  <a:pt x="960" y="958"/>
                </a:lnTo>
                <a:lnTo>
                  <a:pt x="0" y="958"/>
                </a:lnTo>
                <a:lnTo>
                  <a:pt x="0" y="86397"/>
                </a:lnTo>
                <a:lnTo>
                  <a:pt x="960" y="86397"/>
                </a:lnTo>
                <a:lnTo>
                  <a:pt x="1920" y="87355"/>
                </a:lnTo>
                <a:lnTo>
                  <a:pt x="7680" y="87355"/>
                </a:lnTo>
                <a:lnTo>
                  <a:pt x="7680" y="86397"/>
                </a:lnTo>
                <a:lnTo>
                  <a:pt x="9601" y="86397"/>
                </a:lnTo>
                <a:lnTo>
                  <a:pt x="9601" y="53756"/>
                </a:lnTo>
                <a:lnTo>
                  <a:pt x="33588" y="85438"/>
                </a:lnTo>
                <a:lnTo>
                  <a:pt x="34564" y="85438"/>
                </a:lnTo>
                <a:lnTo>
                  <a:pt x="34564" y="86397"/>
                </a:lnTo>
                <a:lnTo>
                  <a:pt x="36484" y="86397"/>
                </a:lnTo>
                <a:lnTo>
                  <a:pt x="36484" y="87355"/>
                </a:lnTo>
                <a:lnTo>
                  <a:pt x="43205" y="87355"/>
                </a:lnTo>
                <a:lnTo>
                  <a:pt x="44150" y="86397"/>
                </a:lnTo>
                <a:lnTo>
                  <a:pt x="45125" y="86397"/>
                </a:lnTo>
                <a:lnTo>
                  <a:pt x="46085" y="85438"/>
                </a:lnTo>
                <a:lnTo>
                  <a:pt x="46085" y="84479"/>
                </a:lnTo>
                <a:lnTo>
                  <a:pt x="45125" y="84479"/>
                </a:lnTo>
                <a:lnTo>
                  <a:pt x="45125" y="82558"/>
                </a:lnTo>
                <a:lnTo>
                  <a:pt x="44150" y="82558"/>
                </a:lnTo>
                <a:lnTo>
                  <a:pt x="21122" y="52797"/>
                </a:lnTo>
                <a:lnTo>
                  <a:pt x="41269" y="32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0" name="object 790"/>
          <p:cNvSpPr/>
          <p:nvPr/>
        </p:nvSpPr>
        <p:spPr>
          <a:xfrm>
            <a:off x="4947925" y="8724269"/>
            <a:ext cx="47045" cy="80634"/>
          </a:xfrm>
          <a:custGeom>
            <a:avLst/>
            <a:gdLst/>
            <a:ahLst/>
            <a:cxnLst/>
            <a:rect l="l" t="t" r="r" b="b"/>
            <a:pathLst>
              <a:path w="47045" h="80634">
                <a:moveTo>
                  <a:pt x="960" y="20156"/>
                </a:moveTo>
                <a:lnTo>
                  <a:pt x="960" y="21115"/>
                </a:lnTo>
                <a:lnTo>
                  <a:pt x="2880" y="21115"/>
                </a:lnTo>
                <a:lnTo>
                  <a:pt x="3840" y="20156"/>
                </a:lnTo>
                <a:lnTo>
                  <a:pt x="19202" y="11519"/>
                </a:lnTo>
                <a:lnTo>
                  <a:pt x="19202" y="71996"/>
                </a:lnTo>
                <a:lnTo>
                  <a:pt x="2880" y="71996"/>
                </a:lnTo>
                <a:lnTo>
                  <a:pt x="1920" y="72955"/>
                </a:lnTo>
                <a:lnTo>
                  <a:pt x="960" y="72955"/>
                </a:lnTo>
                <a:lnTo>
                  <a:pt x="960" y="79676"/>
                </a:lnTo>
                <a:lnTo>
                  <a:pt x="1920" y="80634"/>
                </a:lnTo>
                <a:lnTo>
                  <a:pt x="46085" y="80634"/>
                </a:lnTo>
                <a:lnTo>
                  <a:pt x="46085" y="79676"/>
                </a:lnTo>
                <a:lnTo>
                  <a:pt x="47045" y="79676"/>
                </a:lnTo>
                <a:lnTo>
                  <a:pt x="47045" y="73913"/>
                </a:lnTo>
                <a:lnTo>
                  <a:pt x="46085" y="72955"/>
                </a:lnTo>
                <a:lnTo>
                  <a:pt x="46085" y="71996"/>
                </a:lnTo>
                <a:lnTo>
                  <a:pt x="30723" y="71996"/>
                </a:lnTo>
                <a:lnTo>
                  <a:pt x="30723" y="958"/>
                </a:lnTo>
                <a:lnTo>
                  <a:pt x="29763" y="958"/>
                </a:lnTo>
                <a:lnTo>
                  <a:pt x="29763" y="0"/>
                </a:lnTo>
                <a:lnTo>
                  <a:pt x="21122" y="0"/>
                </a:lnTo>
                <a:lnTo>
                  <a:pt x="21122" y="958"/>
                </a:lnTo>
                <a:lnTo>
                  <a:pt x="1920" y="12476"/>
                </a:lnTo>
                <a:lnTo>
                  <a:pt x="960" y="13435"/>
                </a:lnTo>
                <a:lnTo>
                  <a:pt x="960" y="14394"/>
                </a:lnTo>
                <a:lnTo>
                  <a:pt x="0" y="14394"/>
                </a:lnTo>
                <a:lnTo>
                  <a:pt x="0" y="19199"/>
                </a:lnTo>
                <a:lnTo>
                  <a:pt x="960" y="20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1" name="object 791"/>
          <p:cNvSpPr/>
          <p:nvPr/>
        </p:nvSpPr>
        <p:spPr>
          <a:xfrm>
            <a:off x="5004572" y="8791462"/>
            <a:ext cx="20147" cy="31682"/>
          </a:xfrm>
          <a:custGeom>
            <a:avLst/>
            <a:gdLst/>
            <a:ahLst/>
            <a:cxnLst/>
            <a:rect l="l" t="t" r="r" b="b"/>
            <a:pathLst>
              <a:path w="20147" h="31682">
                <a:moveTo>
                  <a:pt x="8625" y="12483"/>
                </a:moveTo>
                <a:lnTo>
                  <a:pt x="0" y="29759"/>
                </a:lnTo>
                <a:lnTo>
                  <a:pt x="0" y="31682"/>
                </a:lnTo>
                <a:lnTo>
                  <a:pt x="6720" y="31682"/>
                </a:lnTo>
                <a:lnTo>
                  <a:pt x="7680" y="30723"/>
                </a:lnTo>
                <a:lnTo>
                  <a:pt x="8625" y="29759"/>
                </a:lnTo>
                <a:lnTo>
                  <a:pt x="16306" y="17282"/>
                </a:lnTo>
                <a:lnTo>
                  <a:pt x="17266" y="16323"/>
                </a:lnTo>
                <a:lnTo>
                  <a:pt x="18227" y="15364"/>
                </a:lnTo>
                <a:lnTo>
                  <a:pt x="18227" y="14400"/>
                </a:lnTo>
                <a:lnTo>
                  <a:pt x="19187" y="13441"/>
                </a:lnTo>
                <a:lnTo>
                  <a:pt x="19187" y="12483"/>
                </a:lnTo>
                <a:lnTo>
                  <a:pt x="20147" y="11524"/>
                </a:lnTo>
                <a:lnTo>
                  <a:pt x="20147" y="1921"/>
                </a:lnTo>
                <a:lnTo>
                  <a:pt x="19187" y="964"/>
                </a:lnTo>
                <a:lnTo>
                  <a:pt x="18227" y="0"/>
                </a:lnTo>
                <a:lnTo>
                  <a:pt x="10561" y="0"/>
                </a:lnTo>
                <a:lnTo>
                  <a:pt x="9585" y="964"/>
                </a:lnTo>
                <a:lnTo>
                  <a:pt x="8625" y="1921"/>
                </a:lnTo>
                <a:lnTo>
                  <a:pt x="8625" y="124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2" name="object 792"/>
          <p:cNvSpPr/>
          <p:nvPr/>
        </p:nvSpPr>
        <p:spPr>
          <a:xfrm>
            <a:off x="5064084" y="8724269"/>
            <a:ext cx="60472" cy="81593"/>
          </a:xfrm>
          <a:custGeom>
            <a:avLst/>
            <a:gdLst/>
            <a:ahLst/>
            <a:cxnLst/>
            <a:rect l="l" t="t" r="r" b="b"/>
            <a:pathLst>
              <a:path w="60472" h="81593">
                <a:moveTo>
                  <a:pt x="960" y="7679"/>
                </a:moveTo>
                <a:lnTo>
                  <a:pt x="960" y="9596"/>
                </a:lnTo>
                <a:lnTo>
                  <a:pt x="24963" y="9596"/>
                </a:lnTo>
                <a:lnTo>
                  <a:pt x="24963" y="80634"/>
                </a:lnTo>
                <a:lnTo>
                  <a:pt x="26883" y="80634"/>
                </a:lnTo>
                <a:lnTo>
                  <a:pt x="27843" y="81593"/>
                </a:lnTo>
                <a:lnTo>
                  <a:pt x="32628" y="81593"/>
                </a:lnTo>
                <a:lnTo>
                  <a:pt x="33588" y="80634"/>
                </a:lnTo>
                <a:lnTo>
                  <a:pt x="35524" y="80634"/>
                </a:lnTo>
                <a:lnTo>
                  <a:pt x="35524" y="9596"/>
                </a:lnTo>
                <a:lnTo>
                  <a:pt x="59512" y="9596"/>
                </a:lnTo>
                <a:lnTo>
                  <a:pt x="59512" y="8638"/>
                </a:lnTo>
                <a:lnTo>
                  <a:pt x="60472" y="7679"/>
                </a:lnTo>
                <a:lnTo>
                  <a:pt x="60472" y="1917"/>
                </a:lnTo>
                <a:lnTo>
                  <a:pt x="59512" y="1917"/>
                </a:lnTo>
                <a:lnTo>
                  <a:pt x="59512" y="0"/>
                </a:lnTo>
                <a:lnTo>
                  <a:pt x="1920" y="0"/>
                </a:lnTo>
                <a:lnTo>
                  <a:pt x="1920" y="958"/>
                </a:lnTo>
                <a:lnTo>
                  <a:pt x="960" y="958"/>
                </a:lnTo>
                <a:lnTo>
                  <a:pt x="960" y="1917"/>
                </a:lnTo>
                <a:lnTo>
                  <a:pt x="0" y="1917"/>
                </a:lnTo>
                <a:lnTo>
                  <a:pt x="0" y="7679"/>
                </a:lnTo>
                <a:lnTo>
                  <a:pt x="960" y="7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3" name="object 793"/>
          <p:cNvSpPr/>
          <p:nvPr/>
        </p:nvSpPr>
        <p:spPr>
          <a:xfrm>
            <a:off x="5132237" y="8791462"/>
            <a:ext cx="5760" cy="15364"/>
          </a:xfrm>
          <a:custGeom>
            <a:avLst/>
            <a:gdLst/>
            <a:ahLst/>
            <a:cxnLst/>
            <a:rect l="l" t="t" r="r" b="b"/>
            <a:pathLst>
              <a:path w="5760" h="15364">
                <a:moveTo>
                  <a:pt x="0" y="0"/>
                </a:moveTo>
                <a:lnTo>
                  <a:pt x="960" y="13441"/>
                </a:lnTo>
                <a:lnTo>
                  <a:pt x="2880" y="14400"/>
                </a:lnTo>
                <a:lnTo>
                  <a:pt x="5760" y="15364"/>
                </a:lnTo>
                <a:lnTo>
                  <a:pt x="3840" y="5762"/>
                </a:lnTo>
                <a:lnTo>
                  <a:pt x="2880" y="4803"/>
                </a:lnTo>
                <a:lnTo>
                  <a:pt x="960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4" name="object 794"/>
          <p:cNvSpPr/>
          <p:nvPr/>
        </p:nvSpPr>
        <p:spPr>
          <a:xfrm>
            <a:off x="5121676" y="8744425"/>
            <a:ext cx="46085" cy="62401"/>
          </a:xfrm>
          <a:custGeom>
            <a:avLst/>
            <a:gdLst/>
            <a:ahLst/>
            <a:cxnLst/>
            <a:rect l="l" t="t" r="r" b="b"/>
            <a:pathLst>
              <a:path w="46085" h="62401">
                <a:moveTo>
                  <a:pt x="11521" y="38398"/>
                </a:moveTo>
                <a:lnTo>
                  <a:pt x="12481" y="37440"/>
                </a:lnTo>
                <a:lnTo>
                  <a:pt x="14401" y="36481"/>
                </a:lnTo>
                <a:lnTo>
                  <a:pt x="15361" y="35516"/>
                </a:lnTo>
                <a:lnTo>
                  <a:pt x="17282" y="34558"/>
                </a:lnTo>
                <a:lnTo>
                  <a:pt x="19202" y="34558"/>
                </a:lnTo>
                <a:lnTo>
                  <a:pt x="21122" y="33599"/>
                </a:lnTo>
                <a:lnTo>
                  <a:pt x="35524" y="33599"/>
                </a:lnTo>
                <a:lnTo>
                  <a:pt x="35524" y="46078"/>
                </a:lnTo>
                <a:lnTo>
                  <a:pt x="32644" y="48958"/>
                </a:lnTo>
                <a:lnTo>
                  <a:pt x="30723" y="50875"/>
                </a:lnTo>
                <a:lnTo>
                  <a:pt x="27843" y="51840"/>
                </a:lnTo>
                <a:lnTo>
                  <a:pt x="25923" y="53757"/>
                </a:lnTo>
                <a:lnTo>
                  <a:pt x="17282" y="53757"/>
                </a:lnTo>
                <a:lnTo>
                  <a:pt x="14401" y="52798"/>
                </a:lnTo>
                <a:lnTo>
                  <a:pt x="16322" y="62401"/>
                </a:lnTo>
                <a:lnTo>
                  <a:pt x="22082" y="62401"/>
                </a:lnTo>
                <a:lnTo>
                  <a:pt x="25923" y="61437"/>
                </a:lnTo>
                <a:lnTo>
                  <a:pt x="28803" y="59519"/>
                </a:lnTo>
                <a:lnTo>
                  <a:pt x="31683" y="58561"/>
                </a:lnTo>
                <a:lnTo>
                  <a:pt x="34564" y="56639"/>
                </a:lnTo>
                <a:lnTo>
                  <a:pt x="36484" y="53757"/>
                </a:lnTo>
                <a:lnTo>
                  <a:pt x="36484" y="59519"/>
                </a:lnTo>
                <a:lnTo>
                  <a:pt x="37444" y="60478"/>
                </a:lnTo>
                <a:lnTo>
                  <a:pt x="38404" y="60478"/>
                </a:lnTo>
                <a:lnTo>
                  <a:pt x="38404" y="61437"/>
                </a:lnTo>
                <a:lnTo>
                  <a:pt x="44165" y="61437"/>
                </a:lnTo>
                <a:lnTo>
                  <a:pt x="44165" y="60478"/>
                </a:lnTo>
                <a:lnTo>
                  <a:pt x="46085" y="60478"/>
                </a:lnTo>
                <a:lnTo>
                  <a:pt x="46085" y="18240"/>
                </a:lnTo>
                <a:lnTo>
                  <a:pt x="45125" y="15360"/>
                </a:lnTo>
                <a:lnTo>
                  <a:pt x="44165" y="12478"/>
                </a:lnTo>
                <a:lnTo>
                  <a:pt x="44165" y="9602"/>
                </a:lnTo>
                <a:lnTo>
                  <a:pt x="42245" y="7680"/>
                </a:lnTo>
                <a:lnTo>
                  <a:pt x="41285" y="5763"/>
                </a:lnTo>
                <a:lnTo>
                  <a:pt x="39364" y="3840"/>
                </a:lnTo>
                <a:lnTo>
                  <a:pt x="36484" y="2881"/>
                </a:lnTo>
                <a:lnTo>
                  <a:pt x="33604" y="1917"/>
                </a:lnTo>
                <a:lnTo>
                  <a:pt x="30723" y="958"/>
                </a:lnTo>
                <a:lnTo>
                  <a:pt x="27843" y="0"/>
                </a:lnTo>
                <a:lnTo>
                  <a:pt x="21122" y="0"/>
                </a:lnTo>
                <a:lnTo>
                  <a:pt x="19202" y="958"/>
                </a:lnTo>
                <a:lnTo>
                  <a:pt x="15361" y="958"/>
                </a:lnTo>
                <a:lnTo>
                  <a:pt x="13441" y="1917"/>
                </a:lnTo>
                <a:lnTo>
                  <a:pt x="11521" y="2881"/>
                </a:lnTo>
                <a:lnTo>
                  <a:pt x="9601" y="2881"/>
                </a:lnTo>
                <a:lnTo>
                  <a:pt x="7680" y="3840"/>
                </a:lnTo>
                <a:lnTo>
                  <a:pt x="6720" y="4799"/>
                </a:lnTo>
                <a:lnTo>
                  <a:pt x="4800" y="5763"/>
                </a:lnTo>
                <a:lnTo>
                  <a:pt x="3840" y="5763"/>
                </a:lnTo>
                <a:lnTo>
                  <a:pt x="3840" y="6722"/>
                </a:lnTo>
                <a:lnTo>
                  <a:pt x="2880" y="6722"/>
                </a:lnTo>
                <a:lnTo>
                  <a:pt x="2880" y="14401"/>
                </a:lnTo>
                <a:lnTo>
                  <a:pt x="5760" y="14401"/>
                </a:lnTo>
                <a:lnTo>
                  <a:pt x="6720" y="13443"/>
                </a:lnTo>
                <a:lnTo>
                  <a:pt x="7680" y="13443"/>
                </a:lnTo>
                <a:lnTo>
                  <a:pt x="8641" y="12478"/>
                </a:lnTo>
                <a:lnTo>
                  <a:pt x="10561" y="11519"/>
                </a:lnTo>
                <a:lnTo>
                  <a:pt x="12481" y="10561"/>
                </a:lnTo>
                <a:lnTo>
                  <a:pt x="13441" y="10561"/>
                </a:lnTo>
                <a:lnTo>
                  <a:pt x="16322" y="9602"/>
                </a:lnTo>
                <a:lnTo>
                  <a:pt x="18242" y="8638"/>
                </a:lnTo>
                <a:lnTo>
                  <a:pt x="26883" y="8638"/>
                </a:lnTo>
                <a:lnTo>
                  <a:pt x="28803" y="9602"/>
                </a:lnTo>
                <a:lnTo>
                  <a:pt x="30723" y="10561"/>
                </a:lnTo>
                <a:lnTo>
                  <a:pt x="31683" y="10561"/>
                </a:lnTo>
                <a:lnTo>
                  <a:pt x="32644" y="12478"/>
                </a:lnTo>
                <a:lnTo>
                  <a:pt x="33604" y="13443"/>
                </a:lnTo>
                <a:lnTo>
                  <a:pt x="34564" y="14401"/>
                </a:lnTo>
                <a:lnTo>
                  <a:pt x="34564" y="16318"/>
                </a:lnTo>
                <a:lnTo>
                  <a:pt x="35524" y="18240"/>
                </a:lnTo>
                <a:lnTo>
                  <a:pt x="35524" y="25920"/>
                </a:lnTo>
                <a:lnTo>
                  <a:pt x="23042" y="25920"/>
                </a:lnTo>
                <a:lnTo>
                  <a:pt x="19202" y="26878"/>
                </a:lnTo>
                <a:lnTo>
                  <a:pt x="16322" y="27837"/>
                </a:lnTo>
                <a:lnTo>
                  <a:pt x="12481" y="27837"/>
                </a:lnTo>
                <a:lnTo>
                  <a:pt x="9601" y="29760"/>
                </a:lnTo>
                <a:lnTo>
                  <a:pt x="6720" y="30719"/>
                </a:lnTo>
                <a:lnTo>
                  <a:pt x="4800" y="32641"/>
                </a:lnTo>
                <a:lnTo>
                  <a:pt x="2880" y="34558"/>
                </a:lnTo>
                <a:lnTo>
                  <a:pt x="1920" y="36481"/>
                </a:lnTo>
                <a:lnTo>
                  <a:pt x="0" y="39357"/>
                </a:lnTo>
                <a:lnTo>
                  <a:pt x="0" y="49917"/>
                </a:lnTo>
                <a:lnTo>
                  <a:pt x="960" y="51840"/>
                </a:lnTo>
                <a:lnTo>
                  <a:pt x="1920" y="54722"/>
                </a:lnTo>
                <a:lnTo>
                  <a:pt x="3840" y="55680"/>
                </a:lnTo>
                <a:lnTo>
                  <a:pt x="4800" y="57596"/>
                </a:lnTo>
                <a:lnTo>
                  <a:pt x="6720" y="58561"/>
                </a:lnTo>
                <a:lnTo>
                  <a:pt x="8641" y="60478"/>
                </a:lnTo>
                <a:lnTo>
                  <a:pt x="11521" y="60478"/>
                </a:lnTo>
                <a:lnTo>
                  <a:pt x="10561" y="47036"/>
                </a:lnTo>
                <a:lnTo>
                  <a:pt x="10561" y="41279"/>
                </a:lnTo>
                <a:lnTo>
                  <a:pt x="11521" y="40321"/>
                </a:lnTo>
                <a:lnTo>
                  <a:pt x="11521" y="383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5" name="object 795"/>
          <p:cNvSpPr/>
          <p:nvPr/>
        </p:nvSpPr>
        <p:spPr>
          <a:xfrm>
            <a:off x="5182163" y="8744425"/>
            <a:ext cx="39349" cy="62401"/>
          </a:xfrm>
          <a:custGeom>
            <a:avLst/>
            <a:gdLst/>
            <a:ahLst/>
            <a:cxnLst/>
            <a:rect l="l" t="t" r="r" b="b"/>
            <a:pathLst>
              <a:path w="39349" h="62401">
                <a:moveTo>
                  <a:pt x="960" y="56639"/>
                </a:moveTo>
                <a:lnTo>
                  <a:pt x="960" y="57596"/>
                </a:lnTo>
                <a:lnTo>
                  <a:pt x="1920" y="57596"/>
                </a:lnTo>
                <a:lnTo>
                  <a:pt x="2880" y="58561"/>
                </a:lnTo>
                <a:lnTo>
                  <a:pt x="3840" y="58561"/>
                </a:lnTo>
                <a:lnTo>
                  <a:pt x="4800" y="59519"/>
                </a:lnTo>
                <a:lnTo>
                  <a:pt x="5745" y="59519"/>
                </a:lnTo>
                <a:lnTo>
                  <a:pt x="6720" y="60478"/>
                </a:lnTo>
                <a:lnTo>
                  <a:pt x="8641" y="60478"/>
                </a:lnTo>
                <a:lnTo>
                  <a:pt x="10561" y="61437"/>
                </a:lnTo>
                <a:lnTo>
                  <a:pt x="13426" y="61437"/>
                </a:lnTo>
                <a:lnTo>
                  <a:pt x="15361" y="62401"/>
                </a:lnTo>
                <a:lnTo>
                  <a:pt x="21122" y="62401"/>
                </a:lnTo>
                <a:lnTo>
                  <a:pt x="23987" y="61437"/>
                </a:lnTo>
                <a:lnTo>
                  <a:pt x="26868" y="60478"/>
                </a:lnTo>
                <a:lnTo>
                  <a:pt x="29748" y="60478"/>
                </a:lnTo>
                <a:lnTo>
                  <a:pt x="31668" y="58561"/>
                </a:lnTo>
                <a:lnTo>
                  <a:pt x="33588" y="57596"/>
                </a:lnTo>
                <a:lnTo>
                  <a:pt x="35509" y="55680"/>
                </a:lnTo>
                <a:lnTo>
                  <a:pt x="37429" y="53757"/>
                </a:lnTo>
                <a:lnTo>
                  <a:pt x="38389" y="51840"/>
                </a:lnTo>
                <a:lnTo>
                  <a:pt x="39349" y="48958"/>
                </a:lnTo>
                <a:lnTo>
                  <a:pt x="39349" y="39357"/>
                </a:lnTo>
                <a:lnTo>
                  <a:pt x="38389" y="37440"/>
                </a:lnTo>
                <a:lnTo>
                  <a:pt x="37429" y="36481"/>
                </a:lnTo>
                <a:lnTo>
                  <a:pt x="36469" y="34558"/>
                </a:lnTo>
                <a:lnTo>
                  <a:pt x="35509" y="33599"/>
                </a:lnTo>
                <a:lnTo>
                  <a:pt x="33588" y="31677"/>
                </a:lnTo>
                <a:lnTo>
                  <a:pt x="32644" y="30719"/>
                </a:lnTo>
                <a:lnTo>
                  <a:pt x="30708" y="29760"/>
                </a:lnTo>
                <a:lnTo>
                  <a:pt x="28803" y="28802"/>
                </a:lnTo>
                <a:lnTo>
                  <a:pt x="26868" y="28802"/>
                </a:lnTo>
                <a:lnTo>
                  <a:pt x="24963" y="27837"/>
                </a:lnTo>
                <a:lnTo>
                  <a:pt x="23987" y="26878"/>
                </a:lnTo>
                <a:lnTo>
                  <a:pt x="22082" y="25920"/>
                </a:lnTo>
                <a:lnTo>
                  <a:pt x="20147" y="25920"/>
                </a:lnTo>
                <a:lnTo>
                  <a:pt x="18242" y="24961"/>
                </a:lnTo>
                <a:lnTo>
                  <a:pt x="17266" y="23998"/>
                </a:lnTo>
                <a:lnTo>
                  <a:pt x="15361" y="23039"/>
                </a:lnTo>
                <a:lnTo>
                  <a:pt x="14401" y="23039"/>
                </a:lnTo>
                <a:lnTo>
                  <a:pt x="13426" y="22081"/>
                </a:lnTo>
                <a:lnTo>
                  <a:pt x="12466" y="20157"/>
                </a:lnTo>
                <a:lnTo>
                  <a:pt x="11521" y="19199"/>
                </a:lnTo>
                <a:lnTo>
                  <a:pt x="11521" y="13443"/>
                </a:lnTo>
                <a:lnTo>
                  <a:pt x="12466" y="12478"/>
                </a:lnTo>
                <a:lnTo>
                  <a:pt x="12466" y="11519"/>
                </a:lnTo>
                <a:lnTo>
                  <a:pt x="13426" y="10561"/>
                </a:lnTo>
                <a:lnTo>
                  <a:pt x="14401" y="9602"/>
                </a:lnTo>
                <a:lnTo>
                  <a:pt x="15361" y="9602"/>
                </a:lnTo>
                <a:lnTo>
                  <a:pt x="17266" y="8638"/>
                </a:lnTo>
                <a:lnTo>
                  <a:pt x="26868" y="8638"/>
                </a:lnTo>
                <a:lnTo>
                  <a:pt x="28803" y="9602"/>
                </a:lnTo>
                <a:lnTo>
                  <a:pt x="29748" y="9602"/>
                </a:lnTo>
                <a:lnTo>
                  <a:pt x="30708" y="10561"/>
                </a:lnTo>
                <a:lnTo>
                  <a:pt x="31668" y="11519"/>
                </a:lnTo>
                <a:lnTo>
                  <a:pt x="32644" y="11519"/>
                </a:lnTo>
                <a:lnTo>
                  <a:pt x="33588" y="12478"/>
                </a:lnTo>
                <a:lnTo>
                  <a:pt x="36469" y="12478"/>
                </a:lnTo>
                <a:lnTo>
                  <a:pt x="36469" y="4799"/>
                </a:lnTo>
                <a:lnTo>
                  <a:pt x="35509" y="4799"/>
                </a:lnTo>
                <a:lnTo>
                  <a:pt x="35509" y="3840"/>
                </a:lnTo>
                <a:lnTo>
                  <a:pt x="34549" y="3840"/>
                </a:lnTo>
                <a:lnTo>
                  <a:pt x="34549" y="2881"/>
                </a:lnTo>
                <a:lnTo>
                  <a:pt x="32644" y="2881"/>
                </a:lnTo>
                <a:lnTo>
                  <a:pt x="31668" y="1917"/>
                </a:lnTo>
                <a:lnTo>
                  <a:pt x="30708" y="1917"/>
                </a:lnTo>
                <a:lnTo>
                  <a:pt x="28803" y="958"/>
                </a:lnTo>
                <a:lnTo>
                  <a:pt x="24963" y="958"/>
                </a:lnTo>
                <a:lnTo>
                  <a:pt x="23027" y="0"/>
                </a:lnTo>
                <a:lnTo>
                  <a:pt x="18242" y="0"/>
                </a:lnTo>
                <a:lnTo>
                  <a:pt x="15361" y="958"/>
                </a:lnTo>
                <a:lnTo>
                  <a:pt x="12466" y="1917"/>
                </a:lnTo>
                <a:lnTo>
                  <a:pt x="10561" y="2881"/>
                </a:lnTo>
                <a:lnTo>
                  <a:pt x="7680" y="3840"/>
                </a:lnTo>
                <a:lnTo>
                  <a:pt x="6720" y="5763"/>
                </a:lnTo>
                <a:lnTo>
                  <a:pt x="4800" y="6722"/>
                </a:lnTo>
                <a:lnTo>
                  <a:pt x="3840" y="8638"/>
                </a:lnTo>
                <a:lnTo>
                  <a:pt x="2880" y="10561"/>
                </a:lnTo>
                <a:lnTo>
                  <a:pt x="1920" y="12478"/>
                </a:lnTo>
                <a:lnTo>
                  <a:pt x="960" y="14401"/>
                </a:lnTo>
                <a:lnTo>
                  <a:pt x="960" y="19199"/>
                </a:lnTo>
                <a:lnTo>
                  <a:pt x="1920" y="22081"/>
                </a:lnTo>
                <a:lnTo>
                  <a:pt x="2880" y="23039"/>
                </a:lnTo>
                <a:lnTo>
                  <a:pt x="2880" y="24961"/>
                </a:lnTo>
                <a:lnTo>
                  <a:pt x="4800" y="26878"/>
                </a:lnTo>
                <a:lnTo>
                  <a:pt x="5745" y="27837"/>
                </a:lnTo>
                <a:lnTo>
                  <a:pt x="6720" y="29760"/>
                </a:lnTo>
                <a:lnTo>
                  <a:pt x="8641" y="30719"/>
                </a:lnTo>
                <a:lnTo>
                  <a:pt x="10561" y="31677"/>
                </a:lnTo>
                <a:lnTo>
                  <a:pt x="11521" y="32641"/>
                </a:lnTo>
                <a:lnTo>
                  <a:pt x="13426" y="32641"/>
                </a:lnTo>
                <a:lnTo>
                  <a:pt x="15361" y="33599"/>
                </a:lnTo>
                <a:lnTo>
                  <a:pt x="17266" y="34558"/>
                </a:lnTo>
                <a:lnTo>
                  <a:pt x="19187" y="35516"/>
                </a:lnTo>
                <a:lnTo>
                  <a:pt x="20147" y="35516"/>
                </a:lnTo>
                <a:lnTo>
                  <a:pt x="22082" y="36481"/>
                </a:lnTo>
                <a:lnTo>
                  <a:pt x="23987" y="37440"/>
                </a:lnTo>
                <a:lnTo>
                  <a:pt x="24963" y="38398"/>
                </a:lnTo>
                <a:lnTo>
                  <a:pt x="26868" y="38398"/>
                </a:lnTo>
                <a:lnTo>
                  <a:pt x="27828" y="39357"/>
                </a:lnTo>
                <a:lnTo>
                  <a:pt x="27828" y="41279"/>
                </a:lnTo>
                <a:lnTo>
                  <a:pt x="28803" y="42237"/>
                </a:lnTo>
                <a:lnTo>
                  <a:pt x="29748" y="43196"/>
                </a:lnTo>
                <a:lnTo>
                  <a:pt x="29748" y="46078"/>
                </a:lnTo>
                <a:lnTo>
                  <a:pt x="28803" y="48001"/>
                </a:lnTo>
                <a:lnTo>
                  <a:pt x="28803" y="48958"/>
                </a:lnTo>
                <a:lnTo>
                  <a:pt x="27828" y="49917"/>
                </a:lnTo>
                <a:lnTo>
                  <a:pt x="26868" y="50875"/>
                </a:lnTo>
                <a:lnTo>
                  <a:pt x="25923" y="51840"/>
                </a:lnTo>
                <a:lnTo>
                  <a:pt x="24963" y="52798"/>
                </a:lnTo>
                <a:lnTo>
                  <a:pt x="23027" y="52798"/>
                </a:lnTo>
                <a:lnTo>
                  <a:pt x="21122" y="53757"/>
                </a:lnTo>
                <a:lnTo>
                  <a:pt x="13426" y="53757"/>
                </a:lnTo>
                <a:lnTo>
                  <a:pt x="11521" y="52798"/>
                </a:lnTo>
                <a:lnTo>
                  <a:pt x="9585" y="52798"/>
                </a:lnTo>
                <a:lnTo>
                  <a:pt x="8641" y="51840"/>
                </a:lnTo>
                <a:lnTo>
                  <a:pt x="6720" y="50875"/>
                </a:lnTo>
                <a:lnTo>
                  <a:pt x="5745" y="50875"/>
                </a:lnTo>
                <a:lnTo>
                  <a:pt x="4800" y="49917"/>
                </a:lnTo>
                <a:lnTo>
                  <a:pt x="3840" y="48958"/>
                </a:lnTo>
                <a:lnTo>
                  <a:pt x="2880" y="48958"/>
                </a:lnTo>
                <a:lnTo>
                  <a:pt x="1920" y="48001"/>
                </a:lnTo>
                <a:lnTo>
                  <a:pt x="960" y="48001"/>
                </a:lnTo>
                <a:lnTo>
                  <a:pt x="960" y="48958"/>
                </a:lnTo>
                <a:lnTo>
                  <a:pt x="0" y="48958"/>
                </a:lnTo>
                <a:lnTo>
                  <a:pt x="0" y="55680"/>
                </a:lnTo>
                <a:lnTo>
                  <a:pt x="960" y="566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6" name="object 796"/>
          <p:cNvSpPr/>
          <p:nvPr/>
        </p:nvSpPr>
        <p:spPr>
          <a:xfrm>
            <a:off x="5236875" y="8718506"/>
            <a:ext cx="46085" cy="87355"/>
          </a:xfrm>
          <a:custGeom>
            <a:avLst/>
            <a:gdLst/>
            <a:ahLst/>
            <a:cxnLst/>
            <a:rect l="l" t="t" r="r" b="b"/>
            <a:pathLst>
              <a:path w="46085" h="87355">
                <a:moveTo>
                  <a:pt x="42245" y="32641"/>
                </a:moveTo>
                <a:lnTo>
                  <a:pt x="42245" y="31682"/>
                </a:lnTo>
                <a:lnTo>
                  <a:pt x="43205" y="30717"/>
                </a:lnTo>
                <a:lnTo>
                  <a:pt x="43205" y="27835"/>
                </a:lnTo>
                <a:lnTo>
                  <a:pt x="42245" y="27835"/>
                </a:lnTo>
                <a:lnTo>
                  <a:pt x="41285" y="26877"/>
                </a:lnTo>
                <a:lnTo>
                  <a:pt x="35524" y="26877"/>
                </a:lnTo>
                <a:lnTo>
                  <a:pt x="34564" y="27835"/>
                </a:lnTo>
                <a:lnTo>
                  <a:pt x="32644" y="27835"/>
                </a:lnTo>
                <a:lnTo>
                  <a:pt x="32644" y="28800"/>
                </a:lnTo>
                <a:lnTo>
                  <a:pt x="31683" y="28800"/>
                </a:lnTo>
                <a:lnTo>
                  <a:pt x="31683" y="29759"/>
                </a:lnTo>
                <a:lnTo>
                  <a:pt x="10561" y="52797"/>
                </a:lnTo>
                <a:lnTo>
                  <a:pt x="10561" y="1921"/>
                </a:lnTo>
                <a:lnTo>
                  <a:pt x="9601" y="958"/>
                </a:lnTo>
                <a:lnTo>
                  <a:pt x="8641" y="958"/>
                </a:lnTo>
                <a:lnTo>
                  <a:pt x="8641" y="0"/>
                </a:lnTo>
                <a:lnTo>
                  <a:pt x="960" y="0"/>
                </a:lnTo>
                <a:lnTo>
                  <a:pt x="960" y="958"/>
                </a:lnTo>
                <a:lnTo>
                  <a:pt x="0" y="958"/>
                </a:lnTo>
                <a:lnTo>
                  <a:pt x="0" y="86397"/>
                </a:lnTo>
                <a:lnTo>
                  <a:pt x="960" y="86397"/>
                </a:lnTo>
                <a:lnTo>
                  <a:pt x="1920" y="87355"/>
                </a:lnTo>
                <a:lnTo>
                  <a:pt x="7680" y="87355"/>
                </a:lnTo>
                <a:lnTo>
                  <a:pt x="8641" y="86397"/>
                </a:lnTo>
                <a:lnTo>
                  <a:pt x="9601" y="86397"/>
                </a:lnTo>
                <a:lnTo>
                  <a:pt x="9601" y="85438"/>
                </a:lnTo>
                <a:lnTo>
                  <a:pt x="10561" y="85438"/>
                </a:lnTo>
                <a:lnTo>
                  <a:pt x="10561" y="53756"/>
                </a:lnTo>
                <a:lnTo>
                  <a:pt x="33604" y="85438"/>
                </a:lnTo>
                <a:lnTo>
                  <a:pt x="34564" y="85438"/>
                </a:lnTo>
                <a:lnTo>
                  <a:pt x="34564" y="86397"/>
                </a:lnTo>
                <a:lnTo>
                  <a:pt x="36484" y="86397"/>
                </a:lnTo>
                <a:lnTo>
                  <a:pt x="37444" y="87355"/>
                </a:lnTo>
                <a:lnTo>
                  <a:pt x="43205" y="87355"/>
                </a:lnTo>
                <a:lnTo>
                  <a:pt x="44165" y="86397"/>
                </a:lnTo>
                <a:lnTo>
                  <a:pt x="46085" y="86397"/>
                </a:lnTo>
                <a:lnTo>
                  <a:pt x="46085" y="84479"/>
                </a:lnTo>
                <a:lnTo>
                  <a:pt x="45125" y="83515"/>
                </a:lnTo>
                <a:lnTo>
                  <a:pt x="45125" y="82558"/>
                </a:lnTo>
                <a:lnTo>
                  <a:pt x="44165" y="82558"/>
                </a:lnTo>
                <a:lnTo>
                  <a:pt x="21122" y="52797"/>
                </a:lnTo>
                <a:lnTo>
                  <a:pt x="42245" y="32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7" name="object 797"/>
          <p:cNvSpPr/>
          <p:nvPr/>
        </p:nvSpPr>
        <p:spPr>
          <a:xfrm>
            <a:off x="5321350" y="8723304"/>
            <a:ext cx="49926" cy="81599"/>
          </a:xfrm>
          <a:custGeom>
            <a:avLst/>
            <a:gdLst/>
            <a:ahLst/>
            <a:cxnLst/>
            <a:rect l="l" t="t" r="r" b="b"/>
            <a:pathLst>
              <a:path w="49926" h="81599">
                <a:moveTo>
                  <a:pt x="48005" y="81599"/>
                </a:moveTo>
                <a:lnTo>
                  <a:pt x="48966" y="81599"/>
                </a:lnTo>
                <a:lnTo>
                  <a:pt x="49926" y="80640"/>
                </a:lnTo>
                <a:lnTo>
                  <a:pt x="49926" y="73920"/>
                </a:lnTo>
                <a:lnTo>
                  <a:pt x="48966" y="73920"/>
                </a:lnTo>
                <a:lnTo>
                  <a:pt x="48966" y="72961"/>
                </a:lnTo>
                <a:lnTo>
                  <a:pt x="12481" y="72961"/>
                </a:lnTo>
                <a:lnTo>
                  <a:pt x="24963" y="59519"/>
                </a:lnTo>
                <a:lnTo>
                  <a:pt x="29763" y="54720"/>
                </a:lnTo>
                <a:lnTo>
                  <a:pt x="33604" y="50881"/>
                </a:lnTo>
                <a:lnTo>
                  <a:pt x="36484" y="47041"/>
                </a:lnTo>
                <a:lnTo>
                  <a:pt x="39364" y="43202"/>
                </a:lnTo>
                <a:lnTo>
                  <a:pt x="41285" y="40320"/>
                </a:lnTo>
                <a:lnTo>
                  <a:pt x="43205" y="37440"/>
                </a:lnTo>
                <a:lnTo>
                  <a:pt x="44165" y="34564"/>
                </a:lnTo>
                <a:lnTo>
                  <a:pt x="45125" y="31682"/>
                </a:lnTo>
                <a:lnTo>
                  <a:pt x="46085" y="28802"/>
                </a:lnTo>
                <a:lnTo>
                  <a:pt x="46085" y="15358"/>
                </a:lnTo>
                <a:lnTo>
                  <a:pt x="45125" y="13441"/>
                </a:lnTo>
                <a:lnTo>
                  <a:pt x="44165" y="10561"/>
                </a:lnTo>
                <a:lnTo>
                  <a:pt x="42245" y="8644"/>
                </a:lnTo>
                <a:lnTo>
                  <a:pt x="40325" y="6720"/>
                </a:lnTo>
                <a:lnTo>
                  <a:pt x="38404" y="4803"/>
                </a:lnTo>
                <a:lnTo>
                  <a:pt x="36484" y="2881"/>
                </a:lnTo>
                <a:lnTo>
                  <a:pt x="33604" y="1923"/>
                </a:lnTo>
                <a:lnTo>
                  <a:pt x="30723" y="964"/>
                </a:lnTo>
                <a:lnTo>
                  <a:pt x="26883" y="0"/>
                </a:lnTo>
                <a:lnTo>
                  <a:pt x="18242" y="0"/>
                </a:lnTo>
                <a:lnTo>
                  <a:pt x="16322" y="964"/>
                </a:lnTo>
                <a:lnTo>
                  <a:pt x="13441" y="964"/>
                </a:lnTo>
                <a:lnTo>
                  <a:pt x="11521" y="1923"/>
                </a:lnTo>
                <a:lnTo>
                  <a:pt x="9601" y="2881"/>
                </a:lnTo>
                <a:lnTo>
                  <a:pt x="7680" y="3840"/>
                </a:lnTo>
                <a:lnTo>
                  <a:pt x="6720" y="3840"/>
                </a:lnTo>
                <a:lnTo>
                  <a:pt x="5760" y="4803"/>
                </a:lnTo>
                <a:lnTo>
                  <a:pt x="3840" y="5762"/>
                </a:lnTo>
                <a:lnTo>
                  <a:pt x="2880" y="6720"/>
                </a:lnTo>
                <a:lnTo>
                  <a:pt x="1920" y="7679"/>
                </a:lnTo>
                <a:lnTo>
                  <a:pt x="1920" y="8644"/>
                </a:lnTo>
                <a:lnTo>
                  <a:pt x="960" y="8644"/>
                </a:lnTo>
                <a:lnTo>
                  <a:pt x="960" y="15358"/>
                </a:lnTo>
                <a:lnTo>
                  <a:pt x="1920" y="15358"/>
                </a:lnTo>
                <a:lnTo>
                  <a:pt x="1920" y="16323"/>
                </a:lnTo>
                <a:lnTo>
                  <a:pt x="3840" y="16323"/>
                </a:lnTo>
                <a:lnTo>
                  <a:pt x="4800" y="15358"/>
                </a:lnTo>
                <a:lnTo>
                  <a:pt x="5760" y="14400"/>
                </a:lnTo>
                <a:lnTo>
                  <a:pt x="7680" y="13441"/>
                </a:lnTo>
                <a:lnTo>
                  <a:pt x="8641" y="13441"/>
                </a:lnTo>
                <a:lnTo>
                  <a:pt x="10561" y="12484"/>
                </a:lnTo>
                <a:lnTo>
                  <a:pt x="12481" y="11519"/>
                </a:lnTo>
                <a:lnTo>
                  <a:pt x="14401" y="10561"/>
                </a:lnTo>
                <a:lnTo>
                  <a:pt x="16322" y="9602"/>
                </a:lnTo>
                <a:lnTo>
                  <a:pt x="24963" y="9602"/>
                </a:lnTo>
                <a:lnTo>
                  <a:pt x="26883" y="10561"/>
                </a:lnTo>
                <a:lnTo>
                  <a:pt x="28803" y="11519"/>
                </a:lnTo>
                <a:lnTo>
                  <a:pt x="29763" y="12484"/>
                </a:lnTo>
                <a:lnTo>
                  <a:pt x="30723" y="13441"/>
                </a:lnTo>
                <a:lnTo>
                  <a:pt x="31683" y="14400"/>
                </a:lnTo>
                <a:lnTo>
                  <a:pt x="32644" y="16323"/>
                </a:lnTo>
                <a:lnTo>
                  <a:pt x="33604" y="18240"/>
                </a:lnTo>
                <a:lnTo>
                  <a:pt x="34564" y="19199"/>
                </a:lnTo>
                <a:lnTo>
                  <a:pt x="34564" y="26884"/>
                </a:lnTo>
                <a:lnTo>
                  <a:pt x="33604" y="28802"/>
                </a:lnTo>
                <a:lnTo>
                  <a:pt x="33604" y="30723"/>
                </a:lnTo>
                <a:lnTo>
                  <a:pt x="32644" y="32641"/>
                </a:lnTo>
                <a:lnTo>
                  <a:pt x="31683" y="35522"/>
                </a:lnTo>
                <a:lnTo>
                  <a:pt x="30723" y="37440"/>
                </a:lnTo>
                <a:lnTo>
                  <a:pt x="28803" y="40320"/>
                </a:lnTo>
                <a:lnTo>
                  <a:pt x="26883" y="43202"/>
                </a:lnTo>
                <a:lnTo>
                  <a:pt x="24002" y="47041"/>
                </a:lnTo>
                <a:lnTo>
                  <a:pt x="21122" y="49923"/>
                </a:lnTo>
                <a:lnTo>
                  <a:pt x="18242" y="53762"/>
                </a:lnTo>
                <a:lnTo>
                  <a:pt x="1920" y="70079"/>
                </a:lnTo>
                <a:lnTo>
                  <a:pt x="1920" y="71038"/>
                </a:lnTo>
                <a:lnTo>
                  <a:pt x="960" y="71996"/>
                </a:lnTo>
                <a:lnTo>
                  <a:pt x="960" y="72961"/>
                </a:lnTo>
                <a:lnTo>
                  <a:pt x="0" y="72961"/>
                </a:lnTo>
                <a:lnTo>
                  <a:pt x="0" y="80640"/>
                </a:lnTo>
                <a:lnTo>
                  <a:pt x="960" y="80640"/>
                </a:lnTo>
                <a:lnTo>
                  <a:pt x="960" y="81599"/>
                </a:lnTo>
                <a:lnTo>
                  <a:pt x="48005" y="81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8" name="object 798"/>
          <p:cNvSpPr/>
          <p:nvPr/>
        </p:nvSpPr>
        <p:spPr>
          <a:xfrm>
            <a:off x="5380878" y="8791462"/>
            <a:ext cx="21107" cy="31682"/>
          </a:xfrm>
          <a:custGeom>
            <a:avLst/>
            <a:gdLst/>
            <a:ahLst/>
            <a:cxnLst/>
            <a:rect l="l" t="t" r="r" b="b"/>
            <a:pathLst>
              <a:path w="21107" h="31682">
                <a:moveTo>
                  <a:pt x="20147" y="2880"/>
                </a:moveTo>
                <a:lnTo>
                  <a:pt x="20147" y="964"/>
                </a:lnTo>
                <a:lnTo>
                  <a:pt x="19202" y="964"/>
                </a:lnTo>
                <a:lnTo>
                  <a:pt x="19202" y="0"/>
                </a:lnTo>
                <a:lnTo>
                  <a:pt x="10546" y="0"/>
                </a:lnTo>
                <a:lnTo>
                  <a:pt x="10546" y="964"/>
                </a:lnTo>
                <a:lnTo>
                  <a:pt x="9585" y="964"/>
                </a:lnTo>
                <a:lnTo>
                  <a:pt x="9585" y="1921"/>
                </a:lnTo>
                <a:lnTo>
                  <a:pt x="8641" y="1921"/>
                </a:lnTo>
                <a:lnTo>
                  <a:pt x="8641" y="12483"/>
                </a:lnTo>
                <a:lnTo>
                  <a:pt x="0" y="29759"/>
                </a:lnTo>
                <a:lnTo>
                  <a:pt x="0" y="31682"/>
                </a:lnTo>
                <a:lnTo>
                  <a:pt x="6705" y="31682"/>
                </a:lnTo>
                <a:lnTo>
                  <a:pt x="7680" y="30723"/>
                </a:lnTo>
                <a:lnTo>
                  <a:pt x="8641" y="30723"/>
                </a:lnTo>
                <a:lnTo>
                  <a:pt x="8641" y="29759"/>
                </a:lnTo>
                <a:lnTo>
                  <a:pt x="17266" y="17282"/>
                </a:lnTo>
                <a:lnTo>
                  <a:pt x="17266" y="16323"/>
                </a:lnTo>
                <a:lnTo>
                  <a:pt x="18242" y="15364"/>
                </a:lnTo>
                <a:lnTo>
                  <a:pt x="19202" y="14400"/>
                </a:lnTo>
                <a:lnTo>
                  <a:pt x="19202" y="12483"/>
                </a:lnTo>
                <a:lnTo>
                  <a:pt x="20147" y="11524"/>
                </a:lnTo>
                <a:lnTo>
                  <a:pt x="20147" y="8644"/>
                </a:lnTo>
                <a:lnTo>
                  <a:pt x="21107" y="7685"/>
                </a:lnTo>
                <a:lnTo>
                  <a:pt x="21107" y="3838"/>
                </a:lnTo>
                <a:lnTo>
                  <a:pt x="20147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9" name="object 799"/>
          <p:cNvSpPr/>
          <p:nvPr/>
        </p:nvSpPr>
        <p:spPr>
          <a:xfrm>
            <a:off x="5440390" y="8724269"/>
            <a:ext cx="60487" cy="81593"/>
          </a:xfrm>
          <a:custGeom>
            <a:avLst/>
            <a:gdLst/>
            <a:ahLst/>
            <a:cxnLst/>
            <a:rect l="l" t="t" r="r" b="b"/>
            <a:pathLst>
              <a:path w="60487" h="81593">
                <a:moveTo>
                  <a:pt x="960" y="6714"/>
                </a:moveTo>
                <a:lnTo>
                  <a:pt x="960" y="9596"/>
                </a:lnTo>
                <a:lnTo>
                  <a:pt x="24963" y="9596"/>
                </a:lnTo>
                <a:lnTo>
                  <a:pt x="24963" y="79676"/>
                </a:lnTo>
                <a:lnTo>
                  <a:pt x="25923" y="80634"/>
                </a:lnTo>
                <a:lnTo>
                  <a:pt x="26883" y="80634"/>
                </a:lnTo>
                <a:lnTo>
                  <a:pt x="27843" y="81593"/>
                </a:lnTo>
                <a:lnTo>
                  <a:pt x="33604" y="81593"/>
                </a:lnTo>
                <a:lnTo>
                  <a:pt x="33604" y="80634"/>
                </a:lnTo>
                <a:lnTo>
                  <a:pt x="35524" y="80634"/>
                </a:lnTo>
                <a:lnTo>
                  <a:pt x="35524" y="9596"/>
                </a:lnTo>
                <a:lnTo>
                  <a:pt x="59512" y="9596"/>
                </a:lnTo>
                <a:lnTo>
                  <a:pt x="59512" y="8638"/>
                </a:lnTo>
                <a:lnTo>
                  <a:pt x="60487" y="8638"/>
                </a:lnTo>
                <a:lnTo>
                  <a:pt x="60487" y="958"/>
                </a:lnTo>
                <a:lnTo>
                  <a:pt x="59512" y="958"/>
                </a:lnTo>
                <a:lnTo>
                  <a:pt x="59512" y="0"/>
                </a:lnTo>
                <a:lnTo>
                  <a:pt x="1920" y="0"/>
                </a:lnTo>
                <a:lnTo>
                  <a:pt x="1920" y="958"/>
                </a:lnTo>
                <a:lnTo>
                  <a:pt x="960" y="958"/>
                </a:lnTo>
                <a:lnTo>
                  <a:pt x="960" y="2875"/>
                </a:lnTo>
                <a:lnTo>
                  <a:pt x="0" y="3838"/>
                </a:lnTo>
                <a:lnTo>
                  <a:pt x="0" y="6714"/>
                </a:lnTo>
                <a:lnTo>
                  <a:pt x="960" y="6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0" name="object 800"/>
          <p:cNvSpPr/>
          <p:nvPr/>
        </p:nvSpPr>
        <p:spPr>
          <a:xfrm>
            <a:off x="5497997" y="8744425"/>
            <a:ext cx="46070" cy="61437"/>
          </a:xfrm>
          <a:custGeom>
            <a:avLst/>
            <a:gdLst/>
            <a:ahLst/>
            <a:cxnLst/>
            <a:rect l="l" t="t" r="r" b="b"/>
            <a:pathLst>
              <a:path w="46070" h="61437">
                <a:moveTo>
                  <a:pt x="46070" y="18240"/>
                </a:moveTo>
                <a:lnTo>
                  <a:pt x="45110" y="15360"/>
                </a:lnTo>
                <a:lnTo>
                  <a:pt x="45110" y="12478"/>
                </a:lnTo>
                <a:lnTo>
                  <a:pt x="44150" y="9602"/>
                </a:lnTo>
                <a:lnTo>
                  <a:pt x="43190" y="7680"/>
                </a:lnTo>
                <a:lnTo>
                  <a:pt x="41269" y="5763"/>
                </a:lnTo>
                <a:lnTo>
                  <a:pt x="39349" y="3840"/>
                </a:lnTo>
                <a:lnTo>
                  <a:pt x="37429" y="2881"/>
                </a:lnTo>
                <a:lnTo>
                  <a:pt x="34549" y="1917"/>
                </a:lnTo>
                <a:lnTo>
                  <a:pt x="31668" y="958"/>
                </a:lnTo>
                <a:lnTo>
                  <a:pt x="27828" y="0"/>
                </a:lnTo>
                <a:lnTo>
                  <a:pt x="22067" y="0"/>
                </a:lnTo>
                <a:lnTo>
                  <a:pt x="19187" y="958"/>
                </a:lnTo>
                <a:lnTo>
                  <a:pt x="15346" y="958"/>
                </a:lnTo>
                <a:lnTo>
                  <a:pt x="13426" y="1917"/>
                </a:lnTo>
                <a:lnTo>
                  <a:pt x="11506" y="2881"/>
                </a:lnTo>
                <a:lnTo>
                  <a:pt x="9585" y="2881"/>
                </a:lnTo>
                <a:lnTo>
                  <a:pt x="8625" y="3840"/>
                </a:lnTo>
                <a:lnTo>
                  <a:pt x="6720" y="4799"/>
                </a:lnTo>
                <a:lnTo>
                  <a:pt x="5745" y="5763"/>
                </a:lnTo>
                <a:lnTo>
                  <a:pt x="4785" y="5763"/>
                </a:lnTo>
                <a:lnTo>
                  <a:pt x="3840" y="6722"/>
                </a:lnTo>
                <a:lnTo>
                  <a:pt x="2880" y="6722"/>
                </a:lnTo>
                <a:lnTo>
                  <a:pt x="2880" y="13443"/>
                </a:lnTo>
                <a:lnTo>
                  <a:pt x="3840" y="14401"/>
                </a:lnTo>
                <a:lnTo>
                  <a:pt x="5745" y="14401"/>
                </a:lnTo>
                <a:lnTo>
                  <a:pt x="6720" y="13443"/>
                </a:lnTo>
                <a:lnTo>
                  <a:pt x="7665" y="13443"/>
                </a:lnTo>
                <a:lnTo>
                  <a:pt x="9585" y="12478"/>
                </a:lnTo>
                <a:lnTo>
                  <a:pt x="10561" y="11519"/>
                </a:lnTo>
                <a:lnTo>
                  <a:pt x="12466" y="10561"/>
                </a:lnTo>
                <a:lnTo>
                  <a:pt x="14386" y="10561"/>
                </a:lnTo>
                <a:lnTo>
                  <a:pt x="16306" y="9602"/>
                </a:lnTo>
                <a:lnTo>
                  <a:pt x="18227" y="8638"/>
                </a:lnTo>
                <a:lnTo>
                  <a:pt x="26868" y="8638"/>
                </a:lnTo>
                <a:lnTo>
                  <a:pt x="28788" y="9602"/>
                </a:lnTo>
                <a:lnTo>
                  <a:pt x="30708" y="10561"/>
                </a:lnTo>
                <a:lnTo>
                  <a:pt x="31668" y="10561"/>
                </a:lnTo>
                <a:lnTo>
                  <a:pt x="32628" y="12478"/>
                </a:lnTo>
                <a:lnTo>
                  <a:pt x="33588" y="13443"/>
                </a:lnTo>
                <a:lnTo>
                  <a:pt x="34549" y="14401"/>
                </a:lnTo>
                <a:lnTo>
                  <a:pt x="35509" y="16318"/>
                </a:lnTo>
                <a:lnTo>
                  <a:pt x="35509" y="25920"/>
                </a:lnTo>
                <a:lnTo>
                  <a:pt x="23987" y="25920"/>
                </a:lnTo>
                <a:lnTo>
                  <a:pt x="20147" y="26878"/>
                </a:lnTo>
                <a:lnTo>
                  <a:pt x="16306" y="27837"/>
                </a:lnTo>
                <a:lnTo>
                  <a:pt x="12466" y="27837"/>
                </a:lnTo>
                <a:lnTo>
                  <a:pt x="9585" y="29760"/>
                </a:lnTo>
                <a:lnTo>
                  <a:pt x="7665" y="30719"/>
                </a:lnTo>
                <a:lnTo>
                  <a:pt x="4785" y="32641"/>
                </a:lnTo>
                <a:lnTo>
                  <a:pt x="2880" y="34558"/>
                </a:lnTo>
                <a:lnTo>
                  <a:pt x="1904" y="36481"/>
                </a:lnTo>
                <a:lnTo>
                  <a:pt x="944" y="39357"/>
                </a:lnTo>
                <a:lnTo>
                  <a:pt x="0" y="42237"/>
                </a:lnTo>
                <a:lnTo>
                  <a:pt x="0" y="49917"/>
                </a:lnTo>
                <a:lnTo>
                  <a:pt x="944" y="51840"/>
                </a:lnTo>
                <a:lnTo>
                  <a:pt x="1904" y="54722"/>
                </a:lnTo>
                <a:lnTo>
                  <a:pt x="3840" y="55680"/>
                </a:lnTo>
                <a:lnTo>
                  <a:pt x="4785" y="57596"/>
                </a:lnTo>
                <a:lnTo>
                  <a:pt x="6720" y="58561"/>
                </a:lnTo>
                <a:lnTo>
                  <a:pt x="8625" y="60478"/>
                </a:lnTo>
                <a:lnTo>
                  <a:pt x="11506" y="60478"/>
                </a:lnTo>
                <a:lnTo>
                  <a:pt x="10561" y="47036"/>
                </a:lnTo>
                <a:lnTo>
                  <a:pt x="10561" y="41279"/>
                </a:lnTo>
                <a:lnTo>
                  <a:pt x="11506" y="40321"/>
                </a:lnTo>
                <a:lnTo>
                  <a:pt x="12466" y="38398"/>
                </a:lnTo>
                <a:lnTo>
                  <a:pt x="13426" y="37440"/>
                </a:lnTo>
                <a:lnTo>
                  <a:pt x="14386" y="36481"/>
                </a:lnTo>
                <a:lnTo>
                  <a:pt x="15346" y="35516"/>
                </a:lnTo>
                <a:lnTo>
                  <a:pt x="17266" y="34558"/>
                </a:lnTo>
                <a:lnTo>
                  <a:pt x="19187" y="34558"/>
                </a:lnTo>
                <a:lnTo>
                  <a:pt x="22067" y="33599"/>
                </a:lnTo>
                <a:lnTo>
                  <a:pt x="35509" y="33599"/>
                </a:lnTo>
                <a:lnTo>
                  <a:pt x="35509" y="46078"/>
                </a:lnTo>
                <a:lnTo>
                  <a:pt x="33588" y="48958"/>
                </a:lnTo>
                <a:lnTo>
                  <a:pt x="30708" y="50875"/>
                </a:lnTo>
                <a:lnTo>
                  <a:pt x="31668" y="58561"/>
                </a:lnTo>
                <a:lnTo>
                  <a:pt x="34549" y="56639"/>
                </a:lnTo>
                <a:lnTo>
                  <a:pt x="37429" y="53757"/>
                </a:lnTo>
                <a:lnTo>
                  <a:pt x="37429" y="60478"/>
                </a:lnTo>
                <a:lnTo>
                  <a:pt x="38389" y="60478"/>
                </a:lnTo>
                <a:lnTo>
                  <a:pt x="39349" y="61437"/>
                </a:lnTo>
                <a:lnTo>
                  <a:pt x="44150" y="61437"/>
                </a:lnTo>
                <a:lnTo>
                  <a:pt x="45110" y="60478"/>
                </a:lnTo>
                <a:lnTo>
                  <a:pt x="46070" y="60478"/>
                </a:lnTo>
                <a:lnTo>
                  <a:pt x="46070" y="18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1" name="object 801"/>
          <p:cNvSpPr/>
          <p:nvPr/>
        </p:nvSpPr>
        <p:spPr>
          <a:xfrm>
            <a:off x="5508558" y="8791462"/>
            <a:ext cx="21107" cy="15364"/>
          </a:xfrm>
          <a:custGeom>
            <a:avLst/>
            <a:gdLst/>
            <a:ahLst/>
            <a:cxnLst/>
            <a:rect l="l" t="t" r="r" b="b"/>
            <a:pathLst>
              <a:path w="21107" h="15364">
                <a:moveTo>
                  <a:pt x="4785" y="5762"/>
                </a:moveTo>
                <a:lnTo>
                  <a:pt x="2865" y="4803"/>
                </a:lnTo>
                <a:lnTo>
                  <a:pt x="944" y="2880"/>
                </a:lnTo>
                <a:lnTo>
                  <a:pt x="0" y="0"/>
                </a:lnTo>
                <a:lnTo>
                  <a:pt x="944" y="13441"/>
                </a:lnTo>
                <a:lnTo>
                  <a:pt x="2865" y="14400"/>
                </a:lnTo>
                <a:lnTo>
                  <a:pt x="5745" y="15364"/>
                </a:lnTo>
                <a:lnTo>
                  <a:pt x="12466" y="15364"/>
                </a:lnTo>
                <a:lnTo>
                  <a:pt x="15346" y="14400"/>
                </a:lnTo>
                <a:lnTo>
                  <a:pt x="18227" y="12483"/>
                </a:lnTo>
                <a:lnTo>
                  <a:pt x="21107" y="11524"/>
                </a:lnTo>
                <a:lnTo>
                  <a:pt x="20147" y="3838"/>
                </a:lnTo>
                <a:lnTo>
                  <a:pt x="18227" y="4803"/>
                </a:lnTo>
                <a:lnTo>
                  <a:pt x="15346" y="6720"/>
                </a:lnTo>
                <a:lnTo>
                  <a:pt x="6705" y="6720"/>
                </a:lnTo>
                <a:lnTo>
                  <a:pt x="4785" y="5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2" name="object 802"/>
          <p:cNvSpPr/>
          <p:nvPr/>
        </p:nvSpPr>
        <p:spPr>
          <a:xfrm>
            <a:off x="5558469" y="8744425"/>
            <a:ext cx="40325" cy="62401"/>
          </a:xfrm>
          <a:custGeom>
            <a:avLst/>
            <a:gdLst/>
            <a:ahLst/>
            <a:cxnLst/>
            <a:rect l="l" t="t" r="r" b="b"/>
            <a:pathLst>
              <a:path w="40325" h="62401">
                <a:moveTo>
                  <a:pt x="10561" y="61437"/>
                </a:moveTo>
                <a:lnTo>
                  <a:pt x="14401" y="61437"/>
                </a:lnTo>
                <a:lnTo>
                  <a:pt x="16322" y="62401"/>
                </a:lnTo>
                <a:lnTo>
                  <a:pt x="21107" y="62401"/>
                </a:lnTo>
                <a:lnTo>
                  <a:pt x="24002" y="61437"/>
                </a:lnTo>
                <a:lnTo>
                  <a:pt x="26883" y="60478"/>
                </a:lnTo>
                <a:lnTo>
                  <a:pt x="29763" y="60478"/>
                </a:lnTo>
                <a:lnTo>
                  <a:pt x="31668" y="58561"/>
                </a:lnTo>
                <a:lnTo>
                  <a:pt x="33604" y="57596"/>
                </a:lnTo>
                <a:lnTo>
                  <a:pt x="35509" y="55680"/>
                </a:lnTo>
                <a:lnTo>
                  <a:pt x="37444" y="53757"/>
                </a:lnTo>
                <a:lnTo>
                  <a:pt x="38389" y="51840"/>
                </a:lnTo>
                <a:lnTo>
                  <a:pt x="39349" y="48958"/>
                </a:lnTo>
                <a:lnTo>
                  <a:pt x="40325" y="47036"/>
                </a:lnTo>
                <a:lnTo>
                  <a:pt x="40325" y="41279"/>
                </a:lnTo>
                <a:lnTo>
                  <a:pt x="39349" y="39357"/>
                </a:lnTo>
                <a:lnTo>
                  <a:pt x="38389" y="37440"/>
                </a:lnTo>
                <a:lnTo>
                  <a:pt x="37444" y="36481"/>
                </a:lnTo>
                <a:lnTo>
                  <a:pt x="36469" y="34558"/>
                </a:lnTo>
                <a:lnTo>
                  <a:pt x="35509" y="33599"/>
                </a:lnTo>
                <a:lnTo>
                  <a:pt x="34549" y="31677"/>
                </a:lnTo>
                <a:lnTo>
                  <a:pt x="32628" y="30719"/>
                </a:lnTo>
                <a:lnTo>
                  <a:pt x="30723" y="29760"/>
                </a:lnTo>
                <a:lnTo>
                  <a:pt x="28788" y="28802"/>
                </a:lnTo>
                <a:lnTo>
                  <a:pt x="26883" y="28802"/>
                </a:lnTo>
                <a:lnTo>
                  <a:pt x="25923" y="27837"/>
                </a:lnTo>
                <a:lnTo>
                  <a:pt x="24002" y="26878"/>
                </a:lnTo>
                <a:lnTo>
                  <a:pt x="22082" y="25920"/>
                </a:lnTo>
                <a:lnTo>
                  <a:pt x="20162" y="25920"/>
                </a:lnTo>
                <a:lnTo>
                  <a:pt x="18242" y="24961"/>
                </a:lnTo>
                <a:lnTo>
                  <a:pt x="17282" y="23998"/>
                </a:lnTo>
                <a:lnTo>
                  <a:pt x="16322" y="23039"/>
                </a:lnTo>
                <a:lnTo>
                  <a:pt x="14401" y="23039"/>
                </a:lnTo>
                <a:lnTo>
                  <a:pt x="13441" y="22081"/>
                </a:lnTo>
                <a:lnTo>
                  <a:pt x="12481" y="20157"/>
                </a:lnTo>
                <a:lnTo>
                  <a:pt x="11521" y="19199"/>
                </a:lnTo>
                <a:lnTo>
                  <a:pt x="11521" y="14401"/>
                </a:lnTo>
                <a:lnTo>
                  <a:pt x="12481" y="13443"/>
                </a:lnTo>
                <a:lnTo>
                  <a:pt x="12481" y="12478"/>
                </a:lnTo>
                <a:lnTo>
                  <a:pt x="13441" y="11519"/>
                </a:lnTo>
                <a:lnTo>
                  <a:pt x="14401" y="10561"/>
                </a:lnTo>
                <a:lnTo>
                  <a:pt x="14401" y="9602"/>
                </a:lnTo>
                <a:lnTo>
                  <a:pt x="16322" y="9602"/>
                </a:lnTo>
                <a:lnTo>
                  <a:pt x="17282" y="8638"/>
                </a:lnTo>
                <a:lnTo>
                  <a:pt x="26883" y="8638"/>
                </a:lnTo>
                <a:lnTo>
                  <a:pt x="28788" y="9602"/>
                </a:lnTo>
                <a:lnTo>
                  <a:pt x="29763" y="9602"/>
                </a:lnTo>
                <a:lnTo>
                  <a:pt x="30723" y="10561"/>
                </a:lnTo>
                <a:lnTo>
                  <a:pt x="32628" y="11519"/>
                </a:lnTo>
                <a:lnTo>
                  <a:pt x="33604" y="12478"/>
                </a:lnTo>
                <a:lnTo>
                  <a:pt x="36469" y="12478"/>
                </a:lnTo>
                <a:lnTo>
                  <a:pt x="36469" y="10561"/>
                </a:lnTo>
                <a:lnTo>
                  <a:pt x="37444" y="9602"/>
                </a:lnTo>
                <a:lnTo>
                  <a:pt x="37444" y="7680"/>
                </a:lnTo>
                <a:lnTo>
                  <a:pt x="36469" y="6722"/>
                </a:lnTo>
                <a:lnTo>
                  <a:pt x="36469" y="4799"/>
                </a:lnTo>
                <a:lnTo>
                  <a:pt x="35509" y="4799"/>
                </a:lnTo>
                <a:lnTo>
                  <a:pt x="35509" y="3840"/>
                </a:lnTo>
                <a:lnTo>
                  <a:pt x="34549" y="2881"/>
                </a:lnTo>
                <a:lnTo>
                  <a:pt x="32628" y="2881"/>
                </a:lnTo>
                <a:lnTo>
                  <a:pt x="31668" y="1917"/>
                </a:lnTo>
                <a:lnTo>
                  <a:pt x="30723" y="1917"/>
                </a:lnTo>
                <a:lnTo>
                  <a:pt x="29763" y="958"/>
                </a:lnTo>
                <a:lnTo>
                  <a:pt x="24947" y="958"/>
                </a:lnTo>
                <a:lnTo>
                  <a:pt x="23042" y="0"/>
                </a:lnTo>
                <a:lnTo>
                  <a:pt x="18242" y="0"/>
                </a:lnTo>
                <a:lnTo>
                  <a:pt x="15361" y="958"/>
                </a:lnTo>
                <a:lnTo>
                  <a:pt x="13441" y="1917"/>
                </a:lnTo>
                <a:lnTo>
                  <a:pt x="10561" y="2881"/>
                </a:lnTo>
                <a:lnTo>
                  <a:pt x="8641" y="3840"/>
                </a:lnTo>
                <a:lnTo>
                  <a:pt x="6720" y="5763"/>
                </a:lnTo>
                <a:lnTo>
                  <a:pt x="4800" y="6722"/>
                </a:lnTo>
                <a:lnTo>
                  <a:pt x="3840" y="8638"/>
                </a:lnTo>
                <a:lnTo>
                  <a:pt x="2880" y="10561"/>
                </a:lnTo>
                <a:lnTo>
                  <a:pt x="1920" y="12478"/>
                </a:lnTo>
                <a:lnTo>
                  <a:pt x="1920" y="22081"/>
                </a:lnTo>
                <a:lnTo>
                  <a:pt x="2880" y="23039"/>
                </a:lnTo>
                <a:lnTo>
                  <a:pt x="3840" y="24961"/>
                </a:lnTo>
                <a:lnTo>
                  <a:pt x="4800" y="26878"/>
                </a:lnTo>
                <a:lnTo>
                  <a:pt x="5760" y="27837"/>
                </a:lnTo>
                <a:lnTo>
                  <a:pt x="7680" y="29760"/>
                </a:lnTo>
                <a:lnTo>
                  <a:pt x="8641" y="30719"/>
                </a:lnTo>
                <a:lnTo>
                  <a:pt x="10561" y="31677"/>
                </a:lnTo>
                <a:lnTo>
                  <a:pt x="12481" y="32641"/>
                </a:lnTo>
                <a:lnTo>
                  <a:pt x="13441" y="32641"/>
                </a:lnTo>
                <a:lnTo>
                  <a:pt x="15361" y="33599"/>
                </a:lnTo>
                <a:lnTo>
                  <a:pt x="17282" y="34558"/>
                </a:lnTo>
                <a:lnTo>
                  <a:pt x="19202" y="35516"/>
                </a:lnTo>
                <a:lnTo>
                  <a:pt x="21107" y="35516"/>
                </a:lnTo>
                <a:lnTo>
                  <a:pt x="22082" y="36481"/>
                </a:lnTo>
                <a:lnTo>
                  <a:pt x="24002" y="37440"/>
                </a:lnTo>
                <a:lnTo>
                  <a:pt x="24947" y="38398"/>
                </a:lnTo>
                <a:lnTo>
                  <a:pt x="26883" y="38398"/>
                </a:lnTo>
                <a:lnTo>
                  <a:pt x="27828" y="39357"/>
                </a:lnTo>
                <a:lnTo>
                  <a:pt x="28788" y="41279"/>
                </a:lnTo>
                <a:lnTo>
                  <a:pt x="29763" y="42237"/>
                </a:lnTo>
                <a:lnTo>
                  <a:pt x="29763" y="48001"/>
                </a:lnTo>
                <a:lnTo>
                  <a:pt x="28788" y="48958"/>
                </a:lnTo>
                <a:lnTo>
                  <a:pt x="27828" y="49917"/>
                </a:lnTo>
                <a:lnTo>
                  <a:pt x="27828" y="50875"/>
                </a:lnTo>
                <a:lnTo>
                  <a:pt x="26883" y="51840"/>
                </a:lnTo>
                <a:lnTo>
                  <a:pt x="24947" y="52798"/>
                </a:lnTo>
                <a:lnTo>
                  <a:pt x="23042" y="52798"/>
                </a:lnTo>
                <a:lnTo>
                  <a:pt x="21107" y="53757"/>
                </a:lnTo>
                <a:lnTo>
                  <a:pt x="13441" y="53757"/>
                </a:lnTo>
                <a:lnTo>
                  <a:pt x="11521" y="52798"/>
                </a:lnTo>
                <a:lnTo>
                  <a:pt x="9601" y="52798"/>
                </a:lnTo>
                <a:lnTo>
                  <a:pt x="8641" y="51840"/>
                </a:lnTo>
                <a:lnTo>
                  <a:pt x="7680" y="50875"/>
                </a:lnTo>
                <a:lnTo>
                  <a:pt x="5760" y="50875"/>
                </a:lnTo>
                <a:lnTo>
                  <a:pt x="4800" y="49917"/>
                </a:lnTo>
                <a:lnTo>
                  <a:pt x="3840" y="48958"/>
                </a:lnTo>
                <a:lnTo>
                  <a:pt x="2880" y="48958"/>
                </a:lnTo>
                <a:lnTo>
                  <a:pt x="1920" y="48001"/>
                </a:lnTo>
                <a:lnTo>
                  <a:pt x="960" y="48958"/>
                </a:lnTo>
                <a:lnTo>
                  <a:pt x="0" y="49917"/>
                </a:lnTo>
                <a:lnTo>
                  <a:pt x="0" y="55680"/>
                </a:lnTo>
                <a:lnTo>
                  <a:pt x="960" y="56639"/>
                </a:lnTo>
                <a:lnTo>
                  <a:pt x="1920" y="57596"/>
                </a:lnTo>
                <a:lnTo>
                  <a:pt x="2880" y="58561"/>
                </a:lnTo>
                <a:lnTo>
                  <a:pt x="3840" y="58561"/>
                </a:lnTo>
                <a:lnTo>
                  <a:pt x="4800" y="59519"/>
                </a:lnTo>
                <a:lnTo>
                  <a:pt x="5760" y="59519"/>
                </a:lnTo>
                <a:lnTo>
                  <a:pt x="7680" y="60478"/>
                </a:lnTo>
                <a:lnTo>
                  <a:pt x="8641" y="60478"/>
                </a:lnTo>
                <a:lnTo>
                  <a:pt x="10561" y="614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3" name="object 803"/>
          <p:cNvSpPr/>
          <p:nvPr/>
        </p:nvSpPr>
        <p:spPr>
          <a:xfrm>
            <a:off x="5613181" y="8718506"/>
            <a:ext cx="46085" cy="87355"/>
          </a:xfrm>
          <a:custGeom>
            <a:avLst/>
            <a:gdLst/>
            <a:ahLst/>
            <a:cxnLst/>
            <a:rect l="l" t="t" r="r" b="b"/>
            <a:pathLst>
              <a:path w="46085" h="87355">
                <a:moveTo>
                  <a:pt x="43205" y="27835"/>
                </a:moveTo>
                <a:lnTo>
                  <a:pt x="42245" y="27835"/>
                </a:lnTo>
                <a:lnTo>
                  <a:pt x="41285" y="26877"/>
                </a:lnTo>
                <a:lnTo>
                  <a:pt x="35524" y="26877"/>
                </a:lnTo>
                <a:lnTo>
                  <a:pt x="34564" y="27835"/>
                </a:lnTo>
                <a:lnTo>
                  <a:pt x="32644" y="27835"/>
                </a:lnTo>
                <a:lnTo>
                  <a:pt x="32644" y="28800"/>
                </a:lnTo>
                <a:lnTo>
                  <a:pt x="31683" y="28800"/>
                </a:lnTo>
                <a:lnTo>
                  <a:pt x="31683" y="29759"/>
                </a:lnTo>
                <a:lnTo>
                  <a:pt x="10561" y="52797"/>
                </a:lnTo>
                <a:lnTo>
                  <a:pt x="10561" y="958"/>
                </a:lnTo>
                <a:lnTo>
                  <a:pt x="9601" y="958"/>
                </a:lnTo>
                <a:lnTo>
                  <a:pt x="8641" y="0"/>
                </a:lnTo>
                <a:lnTo>
                  <a:pt x="960" y="0"/>
                </a:lnTo>
                <a:lnTo>
                  <a:pt x="960" y="958"/>
                </a:lnTo>
                <a:lnTo>
                  <a:pt x="0" y="958"/>
                </a:lnTo>
                <a:lnTo>
                  <a:pt x="0" y="86397"/>
                </a:lnTo>
                <a:lnTo>
                  <a:pt x="1920" y="86397"/>
                </a:lnTo>
                <a:lnTo>
                  <a:pt x="1920" y="87355"/>
                </a:lnTo>
                <a:lnTo>
                  <a:pt x="7680" y="87355"/>
                </a:lnTo>
                <a:lnTo>
                  <a:pt x="8641" y="86397"/>
                </a:lnTo>
                <a:lnTo>
                  <a:pt x="9601" y="86397"/>
                </a:lnTo>
                <a:lnTo>
                  <a:pt x="10561" y="85438"/>
                </a:lnTo>
                <a:lnTo>
                  <a:pt x="10561" y="53756"/>
                </a:lnTo>
                <a:lnTo>
                  <a:pt x="33604" y="85438"/>
                </a:lnTo>
                <a:lnTo>
                  <a:pt x="34564" y="85438"/>
                </a:lnTo>
                <a:lnTo>
                  <a:pt x="34564" y="86397"/>
                </a:lnTo>
                <a:lnTo>
                  <a:pt x="36484" y="86397"/>
                </a:lnTo>
                <a:lnTo>
                  <a:pt x="37444" y="87355"/>
                </a:lnTo>
                <a:lnTo>
                  <a:pt x="43205" y="87355"/>
                </a:lnTo>
                <a:lnTo>
                  <a:pt x="44165" y="86397"/>
                </a:lnTo>
                <a:lnTo>
                  <a:pt x="46085" y="86397"/>
                </a:lnTo>
                <a:lnTo>
                  <a:pt x="46085" y="83515"/>
                </a:lnTo>
                <a:lnTo>
                  <a:pt x="45125" y="83515"/>
                </a:lnTo>
                <a:lnTo>
                  <a:pt x="45125" y="82558"/>
                </a:lnTo>
                <a:lnTo>
                  <a:pt x="44165" y="82558"/>
                </a:lnTo>
                <a:lnTo>
                  <a:pt x="22082" y="52797"/>
                </a:lnTo>
                <a:lnTo>
                  <a:pt x="42245" y="32641"/>
                </a:lnTo>
                <a:lnTo>
                  <a:pt x="43205" y="31682"/>
                </a:lnTo>
                <a:lnTo>
                  <a:pt x="43205" y="30717"/>
                </a:lnTo>
                <a:lnTo>
                  <a:pt x="44165" y="29759"/>
                </a:lnTo>
                <a:lnTo>
                  <a:pt x="44165" y="28800"/>
                </a:lnTo>
                <a:lnTo>
                  <a:pt x="43205" y="278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4" name="object 804"/>
          <p:cNvSpPr/>
          <p:nvPr/>
        </p:nvSpPr>
        <p:spPr>
          <a:xfrm>
            <a:off x="5696712" y="8723304"/>
            <a:ext cx="50871" cy="83522"/>
          </a:xfrm>
          <a:custGeom>
            <a:avLst/>
            <a:gdLst/>
            <a:ahLst/>
            <a:cxnLst/>
            <a:rect l="l" t="t" r="r" b="b"/>
            <a:pathLst>
              <a:path w="50871" h="83522">
                <a:moveTo>
                  <a:pt x="960" y="68157"/>
                </a:moveTo>
                <a:lnTo>
                  <a:pt x="960" y="69122"/>
                </a:lnTo>
                <a:lnTo>
                  <a:pt x="0" y="69122"/>
                </a:lnTo>
                <a:lnTo>
                  <a:pt x="0" y="74878"/>
                </a:lnTo>
                <a:lnTo>
                  <a:pt x="960" y="75843"/>
                </a:lnTo>
                <a:lnTo>
                  <a:pt x="960" y="77760"/>
                </a:lnTo>
                <a:lnTo>
                  <a:pt x="1904" y="77760"/>
                </a:lnTo>
                <a:lnTo>
                  <a:pt x="2865" y="78717"/>
                </a:lnTo>
                <a:lnTo>
                  <a:pt x="3840" y="78717"/>
                </a:lnTo>
                <a:lnTo>
                  <a:pt x="4785" y="79682"/>
                </a:lnTo>
                <a:lnTo>
                  <a:pt x="6705" y="80640"/>
                </a:lnTo>
                <a:lnTo>
                  <a:pt x="8625" y="80640"/>
                </a:lnTo>
                <a:lnTo>
                  <a:pt x="10546" y="81599"/>
                </a:lnTo>
                <a:lnTo>
                  <a:pt x="12466" y="81599"/>
                </a:lnTo>
                <a:lnTo>
                  <a:pt x="14386" y="82558"/>
                </a:lnTo>
                <a:lnTo>
                  <a:pt x="17266" y="82558"/>
                </a:lnTo>
                <a:lnTo>
                  <a:pt x="19187" y="83522"/>
                </a:lnTo>
                <a:lnTo>
                  <a:pt x="26868" y="83522"/>
                </a:lnTo>
                <a:lnTo>
                  <a:pt x="30708" y="82558"/>
                </a:lnTo>
                <a:lnTo>
                  <a:pt x="34549" y="81599"/>
                </a:lnTo>
                <a:lnTo>
                  <a:pt x="37429" y="80640"/>
                </a:lnTo>
                <a:lnTo>
                  <a:pt x="41269" y="78717"/>
                </a:lnTo>
                <a:lnTo>
                  <a:pt x="43190" y="76801"/>
                </a:lnTo>
                <a:lnTo>
                  <a:pt x="46070" y="74878"/>
                </a:lnTo>
                <a:lnTo>
                  <a:pt x="47990" y="71996"/>
                </a:lnTo>
                <a:lnTo>
                  <a:pt x="48950" y="69122"/>
                </a:lnTo>
                <a:lnTo>
                  <a:pt x="49911" y="66240"/>
                </a:lnTo>
                <a:lnTo>
                  <a:pt x="50871" y="62400"/>
                </a:lnTo>
                <a:lnTo>
                  <a:pt x="50871" y="56637"/>
                </a:lnTo>
                <a:lnTo>
                  <a:pt x="49911" y="53762"/>
                </a:lnTo>
                <a:lnTo>
                  <a:pt x="48950" y="51840"/>
                </a:lnTo>
                <a:lnTo>
                  <a:pt x="47990" y="49923"/>
                </a:lnTo>
                <a:lnTo>
                  <a:pt x="47030" y="47999"/>
                </a:lnTo>
                <a:lnTo>
                  <a:pt x="45110" y="46082"/>
                </a:lnTo>
                <a:lnTo>
                  <a:pt x="44150" y="44160"/>
                </a:lnTo>
                <a:lnTo>
                  <a:pt x="41269" y="43202"/>
                </a:lnTo>
                <a:lnTo>
                  <a:pt x="39349" y="42243"/>
                </a:lnTo>
                <a:lnTo>
                  <a:pt x="37429" y="40320"/>
                </a:lnTo>
                <a:lnTo>
                  <a:pt x="34549" y="40320"/>
                </a:lnTo>
                <a:lnTo>
                  <a:pt x="31668" y="39361"/>
                </a:lnTo>
                <a:lnTo>
                  <a:pt x="34549" y="39361"/>
                </a:lnTo>
                <a:lnTo>
                  <a:pt x="36469" y="38403"/>
                </a:lnTo>
                <a:lnTo>
                  <a:pt x="38389" y="37440"/>
                </a:lnTo>
                <a:lnTo>
                  <a:pt x="40309" y="35522"/>
                </a:lnTo>
                <a:lnTo>
                  <a:pt x="42230" y="34564"/>
                </a:lnTo>
                <a:lnTo>
                  <a:pt x="43190" y="32641"/>
                </a:lnTo>
                <a:lnTo>
                  <a:pt x="44150" y="30723"/>
                </a:lnTo>
                <a:lnTo>
                  <a:pt x="45110" y="28802"/>
                </a:lnTo>
                <a:lnTo>
                  <a:pt x="46070" y="26884"/>
                </a:lnTo>
                <a:lnTo>
                  <a:pt x="47030" y="24961"/>
                </a:lnTo>
                <a:lnTo>
                  <a:pt x="47030" y="17282"/>
                </a:lnTo>
                <a:lnTo>
                  <a:pt x="46070" y="14400"/>
                </a:lnTo>
                <a:lnTo>
                  <a:pt x="45110" y="11519"/>
                </a:lnTo>
                <a:lnTo>
                  <a:pt x="44150" y="9602"/>
                </a:lnTo>
                <a:lnTo>
                  <a:pt x="43190" y="7679"/>
                </a:lnTo>
                <a:lnTo>
                  <a:pt x="41269" y="5762"/>
                </a:lnTo>
                <a:lnTo>
                  <a:pt x="39349" y="3840"/>
                </a:lnTo>
                <a:lnTo>
                  <a:pt x="37429" y="2881"/>
                </a:lnTo>
                <a:lnTo>
                  <a:pt x="34549" y="1923"/>
                </a:lnTo>
                <a:lnTo>
                  <a:pt x="31668" y="964"/>
                </a:lnTo>
                <a:lnTo>
                  <a:pt x="27828" y="0"/>
                </a:lnTo>
                <a:lnTo>
                  <a:pt x="19187" y="0"/>
                </a:lnTo>
                <a:lnTo>
                  <a:pt x="17266" y="964"/>
                </a:lnTo>
                <a:lnTo>
                  <a:pt x="14386" y="964"/>
                </a:lnTo>
                <a:lnTo>
                  <a:pt x="12466" y="1923"/>
                </a:lnTo>
                <a:lnTo>
                  <a:pt x="10546" y="2881"/>
                </a:lnTo>
                <a:lnTo>
                  <a:pt x="8625" y="3840"/>
                </a:lnTo>
                <a:lnTo>
                  <a:pt x="7680" y="3840"/>
                </a:lnTo>
                <a:lnTo>
                  <a:pt x="6705" y="4803"/>
                </a:lnTo>
                <a:lnTo>
                  <a:pt x="4785" y="5762"/>
                </a:lnTo>
                <a:lnTo>
                  <a:pt x="3840" y="6720"/>
                </a:lnTo>
                <a:lnTo>
                  <a:pt x="2865" y="7679"/>
                </a:lnTo>
                <a:lnTo>
                  <a:pt x="2865" y="9602"/>
                </a:lnTo>
                <a:lnTo>
                  <a:pt x="1904" y="10561"/>
                </a:lnTo>
                <a:lnTo>
                  <a:pt x="1904" y="12484"/>
                </a:lnTo>
                <a:lnTo>
                  <a:pt x="2865" y="13441"/>
                </a:lnTo>
                <a:lnTo>
                  <a:pt x="2865" y="15358"/>
                </a:lnTo>
                <a:lnTo>
                  <a:pt x="3840" y="16323"/>
                </a:lnTo>
                <a:lnTo>
                  <a:pt x="4785" y="16323"/>
                </a:lnTo>
                <a:lnTo>
                  <a:pt x="5745" y="15358"/>
                </a:lnTo>
                <a:lnTo>
                  <a:pt x="6705" y="14400"/>
                </a:lnTo>
                <a:lnTo>
                  <a:pt x="7680" y="14400"/>
                </a:lnTo>
                <a:lnTo>
                  <a:pt x="8625" y="13441"/>
                </a:lnTo>
                <a:lnTo>
                  <a:pt x="10546" y="12484"/>
                </a:lnTo>
                <a:lnTo>
                  <a:pt x="11506" y="11519"/>
                </a:lnTo>
                <a:lnTo>
                  <a:pt x="13426" y="10561"/>
                </a:lnTo>
                <a:lnTo>
                  <a:pt x="15346" y="10561"/>
                </a:lnTo>
                <a:lnTo>
                  <a:pt x="17266" y="9602"/>
                </a:lnTo>
                <a:lnTo>
                  <a:pt x="20147" y="8644"/>
                </a:lnTo>
                <a:lnTo>
                  <a:pt x="24947" y="8644"/>
                </a:lnTo>
                <a:lnTo>
                  <a:pt x="26868" y="9602"/>
                </a:lnTo>
                <a:lnTo>
                  <a:pt x="27828" y="9602"/>
                </a:lnTo>
                <a:lnTo>
                  <a:pt x="29748" y="10561"/>
                </a:lnTo>
                <a:lnTo>
                  <a:pt x="30708" y="11519"/>
                </a:lnTo>
                <a:lnTo>
                  <a:pt x="32628" y="12484"/>
                </a:lnTo>
                <a:lnTo>
                  <a:pt x="33588" y="13441"/>
                </a:lnTo>
                <a:lnTo>
                  <a:pt x="34549" y="15358"/>
                </a:lnTo>
                <a:lnTo>
                  <a:pt x="34549" y="16323"/>
                </a:lnTo>
                <a:lnTo>
                  <a:pt x="35509" y="18240"/>
                </a:lnTo>
                <a:lnTo>
                  <a:pt x="35509" y="25920"/>
                </a:lnTo>
                <a:lnTo>
                  <a:pt x="34549" y="27843"/>
                </a:lnTo>
                <a:lnTo>
                  <a:pt x="33588" y="29759"/>
                </a:lnTo>
                <a:lnTo>
                  <a:pt x="32628" y="30723"/>
                </a:lnTo>
                <a:lnTo>
                  <a:pt x="30708" y="32641"/>
                </a:lnTo>
                <a:lnTo>
                  <a:pt x="28788" y="33599"/>
                </a:lnTo>
                <a:lnTo>
                  <a:pt x="27828" y="34564"/>
                </a:lnTo>
                <a:lnTo>
                  <a:pt x="24947" y="35522"/>
                </a:lnTo>
                <a:lnTo>
                  <a:pt x="23027" y="36481"/>
                </a:lnTo>
                <a:lnTo>
                  <a:pt x="9585" y="36481"/>
                </a:lnTo>
                <a:lnTo>
                  <a:pt x="9585" y="37440"/>
                </a:lnTo>
                <a:lnTo>
                  <a:pt x="8625" y="37440"/>
                </a:lnTo>
                <a:lnTo>
                  <a:pt x="8625" y="44160"/>
                </a:lnTo>
                <a:lnTo>
                  <a:pt x="9585" y="44160"/>
                </a:lnTo>
                <a:lnTo>
                  <a:pt x="9585" y="45119"/>
                </a:lnTo>
                <a:lnTo>
                  <a:pt x="24947" y="45119"/>
                </a:lnTo>
                <a:lnTo>
                  <a:pt x="26868" y="46082"/>
                </a:lnTo>
                <a:lnTo>
                  <a:pt x="29748" y="47041"/>
                </a:lnTo>
                <a:lnTo>
                  <a:pt x="31668" y="47999"/>
                </a:lnTo>
                <a:lnTo>
                  <a:pt x="33588" y="48958"/>
                </a:lnTo>
                <a:lnTo>
                  <a:pt x="35509" y="49923"/>
                </a:lnTo>
                <a:lnTo>
                  <a:pt x="36469" y="51840"/>
                </a:lnTo>
                <a:lnTo>
                  <a:pt x="37429" y="53762"/>
                </a:lnTo>
                <a:lnTo>
                  <a:pt x="38389" y="55679"/>
                </a:lnTo>
                <a:lnTo>
                  <a:pt x="38389" y="64317"/>
                </a:lnTo>
                <a:lnTo>
                  <a:pt x="37429" y="65282"/>
                </a:lnTo>
                <a:lnTo>
                  <a:pt x="36469" y="67199"/>
                </a:lnTo>
                <a:lnTo>
                  <a:pt x="35509" y="69122"/>
                </a:lnTo>
                <a:lnTo>
                  <a:pt x="34549" y="70079"/>
                </a:lnTo>
                <a:lnTo>
                  <a:pt x="32628" y="71996"/>
                </a:lnTo>
                <a:lnTo>
                  <a:pt x="31668" y="72961"/>
                </a:lnTo>
                <a:lnTo>
                  <a:pt x="28788" y="72961"/>
                </a:lnTo>
                <a:lnTo>
                  <a:pt x="26868" y="73920"/>
                </a:lnTo>
                <a:lnTo>
                  <a:pt x="16306" y="73920"/>
                </a:lnTo>
                <a:lnTo>
                  <a:pt x="14386" y="72961"/>
                </a:lnTo>
                <a:lnTo>
                  <a:pt x="11506" y="72961"/>
                </a:lnTo>
                <a:lnTo>
                  <a:pt x="9585" y="71996"/>
                </a:lnTo>
                <a:lnTo>
                  <a:pt x="8625" y="71038"/>
                </a:lnTo>
                <a:lnTo>
                  <a:pt x="6705" y="70079"/>
                </a:lnTo>
                <a:lnTo>
                  <a:pt x="4785" y="70079"/>
                </a:lnTo>
                <a:lnTo>
                  <a:pt x="3840" y="69122"/>
                </a:lnTo>
                <a:lnTo>
                  <a:pt x="2865" y="68157"/>
                </a:lnTo>
                <a:lnTo>
                  <a:pt x="960" y="681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5" name="object 805"/>
          <p:cNvSpPr/>
          <p:nvPr/>
        </p:nvSpPr>
        <p:spPr>
          <a:xfrm>
            <a:off x="5758144" y="8791462"/>
            <a:ext cx="20162" cy="31682"/>
          </a:xfrm>
          <a:custGeom>
            <a:avLst/>
            <a:gdLst/>
            <a:ahLst/>
            <a:cxnLst/>
            <a:rect l="l" t="t" r="r" b="b"/>
            <a:pathLst>
              <a:path w="20162" h="31682">
                <a:moveTo>
                  <a:pt x="6720" y="30723"/>
                </a:moveTo>
                <a:lnTo>
                  <a:pt x="7680" y="30723"/>
                </a:lnTo>
                <a:lnTo>
                  <a:pt x="7680" y="29759"/>
                </a:lnTo>
                <a:lnTo>
                  <a:pt x="16322" y="17282"/>
                </a:lnTo>
                <a:lnTo>
                  <a:pt x="17266" y="16323"/>
                </a:lnTo>
                <a:lnTo>
                  <a:pt x="17266" y="15364"/>
                </a:lnTo>
                <a:lnTo>
                  <a:pt x="18242" y="14400"/>
                </a:lnTo>
                <a:lnTo>
                  <a:pt x="18242" y="13441"/>
                </a:lnTo>
                <a:lnTo>
                  <a:pt x="19202" y="12483"/>
                </a:lnTo>
                <a:lnTo>
                  <a:pt x="19202" y="9602"/>
                </a:lnTo>
                <a:lnTo>
                  <a:pt x="20162" y="8644"/>
                </a:lnTo>
                <a:lnTo>
                  <a:pt x="20162" y="2880"/>
                </a:lnTo>
                <a:lnTo>
                  <a:pt x="19202" y="1921"/>
                </a:lnTo>
                <a:lnTo>
                  <a:pt x="19202" y="964"/>
                </a:lnTo>
                <a:lnTo>
                  <a:pt x="18242" y="964"/>
                </a:lnTo>
                <a:lnTo>
                  <a:pt x="18242" y="0"/>
                </a:lnTo>
                <a:lnTo>
                  <a:pt x="9601" y="0"/>
                </a:lnTo>
                <a:lnTo>
                  <a:pt x="9601" y="964"/>
                </a:lnTo>
                <a:lnTo>
                  <a:pt x="8641" y="964"/>
                </a:lnTo>
                <a:lnTo>
                  <a:pt x="8641" y="1921"/>
                </a:lnTo>
                <a:lnTo>
                  <a:pt x="7680" y="2880"/>
                </a:lnTo>
                <a:lnTo>
                  <a:pt x="7680" y="12483"/>
                </a:lnTo>
                <a:lnTo>
                  <a:pt x="0" y="29759"/>
                </a:lnTo>
                <a:lnTo>
                  <a:pt x="0" y="31682"/>
                </a:lnTo>
                <a:lnTo>
                  <a:pt x="6720" y="31682"/>
                </a:lnTo>
                <a:lnTo>
                  <a:pt x="6720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6" name="object 806"/>
          <p:cNvSpPr/>
          <p:nvPr/>
        </p:nvSpPr>
        <p:spPr>
          <a:xfrm>
            <a:off x="5817656" y="8724269"/>
            <a:ext cx="60487" cy="81593"/>
          </a:xfrm>
          <a:custGeom>
            <a:avLst/>
            <a:gdLst/>
            <a:ahLst/>
            <a:cxnLst/>
            <a:rect l="l" t="t" r="r" b="b"/>
            <a:pathLst>
              <a:path w="60487" h="81593">
                <a:moveTo>
                  <a:pt x="1920" y="9596"/>
                </a:moveTo>
                <a:lnTo>
                  <a:pt x="24003" y="9596"/>
                </a:lnTo>
                <a:lnTo>
                  <a:pt x="24003" y="79676"/>
                </a:lnTo>
                <a:lnTo>
                  <a:pt x="24963" y="79676"/>
                </a:lnTo>
                <a:lnTo>
                  <a:pt x="24963" y="80634"/>
                </a:lnTo>
                <a:lnTo>
                  <a:pt x="26883" y="80634"/>
                </a:lnTo>
                <a:lnTo>
                  <a:pt x="26883" y="81593"/>
                </a:lnTo>
                <a:lnTo>
                  <a:pt x="32644" y="81593"/>
                </a:lnTo>
                <a:lnTo>
                  <a:pt x="33604" y="80634"/>
                </a:lnTo>
                <a:lnTo>
                  <a:pt x="34564" y="80634"/>
                </a:lnTo>
                <a:lnTo>
                  <a:pt x="35524" y="79676"/>
                </a:lnTo>
                <a:lnTo>
                  <a:pt x="35524" y="9596"/>
                </a:lnTo>
                <a:lnTo>
                  <a:pt x="58567" y="9596"/>
                </a:lnTo>
                <a:lnTo>
                  <a:pt x="59512" y="8638"/>
                </a:lnTo>
                <a:lnTo>
                  <a:pt x="59512" y="6714"/>
                </a:lnTo>
                <a:lnTo>
                  <a:pt x="60487" y="6714"/>
                </a:lnTo>
                <a:lnTo>
                  <a:pt x="60487" y="3838"/>
                </a:lnTo>
                <a:lnTo>
                  <a:pt x="59512" y="3838"/>
                </a:lnTo>
                <a:lnTo>
                  <a:pt x="59512" y="958"/>
                </a:lnTo>
                <a:lnTo>
                  <a:pt x="58567" y="958"/>
                </a:lnTo>
                <a:lnTo>
                  <a:pt x="58567" y="0"/>
                </a:lnTo>
                <a:lnTo>
                  <a:pt x="960" y="0"/>
                </a:lnTo>
                <a:lnTo>
                  <a:pt x="960" y="958"/>
                </a:lnTo>
                <a:lnTo>
                  <a:pt x="0" y="958"/>
                </a:lnTo>
                <a:lnTo>
                  <a:pt x="0" y="8638"/>
                </a:lnTo>
                <a:lnTo>
                  <a:pt x="960" y="9596"/>
                </a:lnTo>
                <a:lnTo>
                  <a:pt x="1920" y="95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7" name="object 807"/>
          <p:cNvSpPr/>
          <p:nvPr/>
        </p:nvSpPr>
        <p:spPr>
          <a:xfrm>
            <a:off x="5884849" y="8791462"/>
            <a:ext cx="22082" cy="15364"/>
          </a:xfrm>
          <a:custGeom>
            <a:avLst/>
            <a:gdLst/>
            <a:ahLst/>
            <a:cxnLst/>
            <a:rect l="l" t="t" r="r" b="b"/>
            <a:pathLst>
              <a:path w="22082" h="15364">
                <a:moveTo>
                  <a:pt x="2880" y="4803"/>
                </a:moveTo>
                <a:lnTo>
                  <a:pt x="975" y="2880"/>
                </a:lnTo>
                <a:lnTo>
                  <a:pt x="0" y="0"/>
                </a:lnTo>
                <a:lnTo>
                  <a:pt x="975" y="13441"/>
                </a:lnTo>
                <a:lnTo>
                  <a:pt x="3840" y="14400"/>
                </a:lnTo>
                <a:lnTo>
                  <a:pt x="5760" y="15364"/>
                </a:lnTo>
                <a:lnTo>
                  <a:pt x="12481" y="15364"/>
                </a:lnTo>
                <a:lnTo>
                  <a:pt x="15377" y="14400"/>
                </a:lnTo>
                <a:lnTo>
                  <a:pt x="18242" y="12483"/>
                </a:lnTo>
                <a:lnTo>
                  <a:pt x="22082" y="11524"/>
                </a:lnTo>
                <a:lnTo>
                  <a:pt x="20162" y="3838"/>
                </a:lnTo>
                <a:lnTo>
                  <a:pt x="18242" y="4803"/>
                </a:lnTo>
                <a:lnTo>
                  <a:pt x="16322" y="6720"/>
                </a:lnTo>
                <a:lnTo>
                  <a:pt x="7680" y="6720"/>
                </a:lnTo>
                <a:lnTo>
                  <a:pt x="4815" y="5762"/>
                </a:lnTo>
                <a:lnTo>
                  <a:pt x="2880" y="4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8" name="object 808"/>
          <p:cNvSpPr/>
          <p:nvPr/>
        </p:nvSpPr>
        <p:spPr>
          <a:xfrm>
            <a:off x="5874303" y="8744425"/>
            <a:ext cx="46070" cy="61437"/>
          </a:xfrm>
          <a:custGeom>
            <a:avLst/>
            <a:gdLst/>
            <a:ahLst/>
            <a:cxnLst/>
            <a:rect l="l" t="t" r="r" b="b"/>
            <a:pathLst>
              <a:path w="46070" h="61437">
                <a:moveTo>
                  <a:pt x="10546" y="47036"/>
                </a:moveTo>
                <a:lnTo>
                  <a:pt x="10546" y="41279"/>
                </a:lnTo>
                <a:lnTo>
                  <a:pt x="11521" y="40321"/>
                </a:lnTo>
                <a:lnTo>
                  <a:pt x="12466" y="38398"/>
                </a:lnTo>
                <a:lnTo>
                  <a:pt x="13426" y="37440"/>
                </a:lnTo>
                <a:lnTo>
                  <a:pt x="14386" y="36481"/>
                </a:lnTo>
                <a:lnTo>
                  <a:pt x="16306" y="35516"/>
                </a:lnTo>
                <a:lnTo>
                  <a:pt x="18227" y="34558"/>
                </a:lnTo>
                <a:lnTo>
                  <a:pt x="20147" y="34558"/>
                </a:lnTo>
                <a:lnTo>
                  <a:pt x="22082" y="33599"/>
                </a:lnTo>
                <a:lnTo>
                  <a:pt x="36469" y="33599"/>
                </a:lnTo>
                <a:lnTo>
                  <a:pt x="36469" y="46078"/>
                </a:lnTo>
                <a:lnTo>
                  <a:pt x="33588" y="48958"/>
                </a:lnTo>
                <a:lnTo>
                  <a:pt x="30708" y="50875"/>
                </a:lnTo>
                <a:lnTo>
                  <a:pt x="32628" y="58561"/>
                </a:lnTo>
                <a:lnTo>
                  <a:pt x="34549" y="56639"/>
                </a:lnTo>
                <a:lnTo>
                  <a:pt x="37429" y="53757"/>
                </a:lnTo>
                <a:lnTo>
                  <a:pt x="37429" y="60478"/>
                </a:lnTo>
                <a:lnTo>
                  <a:pt x="38389" y="60478"/>
                </a:lnTo>
                <a:lnTo>
                  <a:pt x="39349" y="61437"/>
                </a:lnTo>
                <a:lnTo>
                  <a:pt x="44150" y="61437"/>
                </a:lnTo>
                <a:lnTo>
                  <a:pt x="45110" y="60478"/>
                </a:lnTo>
                <a:lnTo>
                  <a:pt x="46070" y="60478"/>
                </a:lnTo>
                <a:lnTo>
                  <a:pt x="46070" y="15360"/>
                </a:lnTo>
                <a:lnTo>
                  <a:pt x="45110" y="12478"/>
                </a:lnTo>
                <a:lnTo>
                  <a:pt x="44150" y="9602"/>
                </a:lnTo>
                <a:lnTo>
                  <a:pt x="43190" y="7680"/>
                </a:lnTo>
                <a:lnTo>
                  <a:pt x="41269" y="5763"/>
                </a:lnTo>
                <a:lnTo>
                  <a:pt x="39349" y="3840"/>
                </a:lnTo>
                <a:lnTo>
                  <a:pt x="37429" y="2881"/>
                </a:lnTo>
                <a:lnTo>
                  <a:pt x="34549" y="1917"/>
                </a:lnTo>
                <a:lnTo>
                  <a:pt x="31668" y="958"/>
                </a:lnTo>
                <a:lnTo>
                  <a:pt x="27828" y="0"/>
                </a:lnTo>
                <a:lnTo>
                  <a:pt x="22082" y="0"/>
                </a:lnTo>
                <a:lnTo>
                  <a:pt x="20147" y="958"/>
                </a:lnTo>
                <a:lnTo>
                  <a:pt x="15361" y="958"/>
                </a:lnTo>
                <a:lnTo>
                  <a:pt x="13426" y="1917"/>
                </a:lnTo>
                <a:lnTo>
                  <a:pt x="11521" y="2881"/>
                </a:lnTo>
                <a:lnTo>
                  <a:pt x="9585" y="2881"/>
                </a:lnTo>
                <a:lnTo>
                  <a:pt x="8641" y="3840"/>
                </a:lnTo>
                <a:lnTo>
                  <a:pt x="6705" y="4799"/>
                </a:lnTo>
                <a:lnTo>
                  <a:pt x="5745" y="5763"/>
                </a:lnTo>
                <a:lnTo>
                  <a:pt x="4800" y="5763"/>
                </a:lnTo>
                <a:lnTo>
                  <a:pt x="3840" y="6722"/>
                </a:lnTo>
                <a:lnTo>
                  <a:pt x="2865" y="7680"/>
                </a:lnTo>
                <a:lnTo>
                  <a:pt x="2865" y="13443"/>
                </a:lnTo>
                <a:lnTo>
                  <a:pt x="3840" y="13443"/>
                </a:lnTo>
                <a:lnTo>
                  <a:pt x="3840" y="14401"/>
                </a:lnTo>
                <a:lnTo>
                  <a:pt x="5745" y="14401"/>
                </a:lnTo>
                <a:lnTo>
                  <a:pt x="6705" y="13443"/>
                </a:lnTo>
                <a:lnTo>
                  <a:pt x="8641" y="13443"/>
                </a:lnTo>
                <a:lnTo>
                  <a:pt x="9585" y="12478"/>
                </a:lnTo>
                <a:lnTo>
                  <a:pt x="10546" y="11519"/>
                </a:lnTo>
                <a:lnTo>
                  <a:pt x="12466" y="10561"/>
                </a:lnTo>
                <a:lnTo>
                  <a:pt x="14386" y="10561"/>
                </a:lnTo>
                <a:lnTo>
                  <a:pt x="16306" y="9602"/>
                </a:lnTo>
                <a:lnTo>
                  <a:pt x="18227" y="8638"/>
                </a:lnTo>
                <a:lnTo>
                  <a:pt x="27828" y="8638"/>
                </a:lnTo>
                <a:lnTo>
                  <a:pt x="28788" y="9602"/>
                </a:lnTo>
                <a:lnTo>
                  <a:pt x="30708" y="10561"/>
                </a:lnTo>
                <a:lnTo>
                  <a:pt x="31668" y="10561"/>
                </a:lnTo>
                <a:lnTo>
                  <a:pt x="32628" y="12478"/>
                </a:lnTo>
                <a:lnTo>
                  <a:pt x="34549" y="13443"/>
                </a:lnTo>
                <a:lnTo>
                  <a:pt x="34549" y="14401"/>
                </a:lnTo>
                <a:lnTo>
                  <a:pt x="35509" y="16318"/>
                </a:lnTo>
                <a:lnTo>
                  <a:pt x="35509" y="18240"/>
                </a:lnTo>
                <a:lnTo>
                  <a:pt x="36469" y="20157"/>
                </a:lnTo>
                <a:lnTo>
                  <a:pt x="36469" y="25920"/>
                </a:lnTo>
                <a:lnTo>
                  <a:pt x="23987" y="25920"/>
                </a:lnTo>
                <a:lnTo>
                  <a:pt x="20147" y="26878"/>
                </a:lnTo>
                <a:lnTo>
                  <a:pt x="16306" y="27837"/>
                </a:lnTo>
                <a:lnTo>
                  <a:pt x="13426" y="27837"/>
                </a:lnTo>
                <a:lnTo>
                  <a:pt x="9585" y="29760"/>
                </a:lnTo>
                <a:lnTo>
                  <a:pt x="7680" y="30719"/>
                </a:lnTo>
                <a:lnTo>
                  <a:pt x="4800" y="32641"/>
                </a:lnTo>
                <a:lnTo>
                  <a:pt x="2865" y="34558"/>
                </a:lnTo>
                <a:lnTo>
                  <a:pt x="1920" y="36481"/>
                </a:lnTo>
                <a:lnTo>
                  <a:pt x="960" y="39357"/>
                </a:lnTo>
                <a:lnTo>
                  <a:pt x="0" y="42237"/>
                </a:lnTo>
                <a:lnTo>
                  <a:pt x="0" y="48001"/>
                </a:lnTo>
                <a:lnTo>
                  <a:pt x="960" y="49917"/>
                </a:lnTo>
                <a:lnTo>
                  <a:pt x="1920" y="51840"/>
                </a:lnTo>
                <a:lnTo>
                  <a:pt x="2865" y="54722"/>
                </a:lnTo>
                <a:lnTo>
                  <a:pt x="3840" y="55680"/>
                </a:lnTo>
                <a:lnTo>
                  <a:pt x="5745" y="57596"/>
                </a:lnTo>
                <a:lnTo>
                  <a:pt x="6705" y="58561"/>
                </a:lnTo>
                <a:lnTo>
                  <a:pt x="9585" y="60478"/>
                </a:lnTo>
                <a:lnTo>
                  <a:pt x="11521" y="60478"/>
                </a:lnTo>
                <a:lnTo>
                  <a:pt x="10546" y="470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9" name="object 809"/>
          <p:cNvSpPr/>
          <p:nvPr/>
        </p:nvSpPr>
        <p:spPr>
          <a:xfrm>
            <a:off x="5934776" y="8744425"/>
            <a:ext cx="40309" cy="62401"/>
          </a:xfrm>
          <a:custGeom>
            <a:avLst/>
            <a:gdLst/>
            <a:ahLst/>
            <a:cxnLst/>
            <a:rect l="l" t="t" r="r" b="b"/>
            <a:pathLst>
              <a:path w="40309" h="62401">
                <a:moveTo>
                  <a:pt x="11521" y="14401"/>
                </a:moveTo>
                <a:lnTo>
                  <a:pt x="12481" y="13443"/>
                </a:lnTo>
                <a:lnTo>
                  <a:pt x="12481" y="12478"/>
                </a:lnTo>
                <a:lnTo>
                  <a:pt x="13441" y="11519"/>
                </a:lnTo>
                <a:lnTo>
                  <a:pt x="14401" y="10561"/>
                </a:lnTo>
                <a:lnTo>
                  <a:pt x="15361" y="9602"/>
                </a:lnTo>
                <a:lnTo>
                  <a:pt x="16322" y="9602"/>
                </a:lnTo>
                <a:lnTo>
                  <a:pt x="17282" y="8638"/>
                </a:lnTo>
                <a:lnTo>
                  <a:pt x="26883" y="8638"/>
                </a:lnTo>
                <a:lnTo>
                  <a:pt x="28803" y="9602"/>
                </a:lnTo>
                <a:lnTo>
                  <a:pt x="29763" y="9602"/>
                </a:lnTo>
                <a:lnTo>
                  <a:pt x="31683" y="10561"/>
                </a:lnTo>
                <a:lnTo>
                  <a:pt x="32644" y="11519"/>
                </a:lnTo>
                <a:lnTo>
                  <a:pt x="33604" y="11519"/>
                </a:lnTo>
                <a:lnTo>
                  <a:pt x="33604" y="12478"/>
                </a:lnTo>
                <a:lnTo>
                  <a:pt x="36469" y="12478"/>
                </a:lnTo>
                <a:lnTo>
                  <a:pt x="36469" y="11519"/>
                </a:lnTo>
                <a:lnTo>
                  <a:pt x="37444" y="11519"/>
                </a:lnTo>
                <a:lnTo>
                  <a:pt x="37444" y="5763"/>
                </a:lnTo>
                <a:lnTo>
                  <a:pt x="36469" y="5763"/>
                </a:lnTo>
                <a:lnTo>
                  <a:pt x="36469" y="4799"/>
                </a:lnTo>
                <a:lnTo>
                  <a:pt x="35524" y="3840"/>
                </a:lnTo>
                <a:lnTo>
                  <a:pt x="34564" y="2881"/>
                </a:lnTo>
                <a:lnTo>
                  <a:pt x="32644" y="2881"/>
                </a:lnTo>
                <a:lnTo>
                  <a:pt x="31683" y="1917"/>
                </a:lnTo>
                <a:lnTo>
                  <a:pt x="30723" y="1917"/>
                </a:lnTo>
                <a:lnTo>
                  <a:pt x="29763" y="958"/>
                </a:lnTo>
                <a:lnTo>
                  <a:pt x="24963" y="958"/>
                </a:lnTo>
                <a:lnTo>
                  <a:pt x="24002" y="0"/>
                </a:lnTo>
                <a:lnTo>
                  <a:pt x="19202" y="0"/>
                </a:lnTo>
                <a:lnTo>
                  <a:pt x="15361" y="958"/>
                </a:lnTo>
                <a:lnTo>
                  <a:pt x="13441" y="1917"/>
                </a:lnTo>
                <a:lnTo>
                  <a:pt x="10561" y="2881"/>
                </a:lnTo>
                <a:lnTo>
                  <a:pt x="8641" y="3840"/>
                </a:lnTo>
                <a:lnTo>
                  <a:pt x="6720" y="5763"/>
                </a:lnTo>
                <a:lnTo>
                  <a:pt x="4800" y="6722"/>
                </a:lnTo>
                <a:lnTo>
                  <a:pt x="3840" y="8638"/>
                </a:lnTo>
                <a:lnTo>
                  <a:pt x="2880" y="10561"/>
                </a:lnTo>
                <a:lnTo>
                  <a:pt x="1920" y="12478"/>
                </a:lnTo>
                <a:lnTo>
                  <a:pt x="1920" y="22081"/>
                </a:lnTo>
                <a:lnTo>
                  <a:pt x="2880" y="23039"/>
                </a:lnTo>
                <a:lnTo>
                  <a:pt x="3840" y="24961"/>
                </a:lnTo>
                <a:lnTo>
                  <a:pt x="4800" y="26878"/>
                </a:lnTo>
                <a:lnTo>
                  <a:pt x="5760" y="27837"/>
                </a:lnTo>
                <a:lnTo>
                  <a:pt x="7680" y="29760"/>
                </a:lnTo>
                <a:lnTo>
                  <a:pt x="8641" y="30719"/>
                </a:lnTo>
                <a:lnTo>
                  <a:pt x="10561" y="31677"/>
                </a:lnTo>
                <a:lnTo>
                  <a:pt x="12481" y="32641"/>
                </a:lnTo>
                <a:lnTo>
                  <a:pt x="14401" y="32641"/>
                </a:lnTo>
                <a:lnTo>
                  <a:pt x="16322" y="33599"/>
                </a:lnTo>
                <a:lnTo>
                  <a:pt x="17282" y="34558"/>
                </a:lnTo>
                <a:lnTo>
                  <a:pt x="19202" y="35516"/>
                </a:lnTo>
                <a:lnTo>
                  <a:pt x="21122" y="35516"/>
                </a:lnTo>
                <a:lnTo>
                  <a:pt x="23042" y="36481"/>
                </a:lnTo>
                <a:lnTo>
                  <a:pt x="24002" y="37440"/>
                </a:lnTo>
                <a:lnTo>
                  <a:pt x="25923" y="38398"/>
                </a:lnTo>
                <a:lnTo>
                  <a:pt x="26883" y="38398"/>
                </a:lnTo>
                <a:lnTo>
                  <a:pt x="27843" y="39357"/>
                </a:lnTo>
                <a:lnTo>
                  <a:pt x="28803" y="41279"/>
                </a:lnTo>
                <a:lnTo>
                  <a:pt x="29763" y="42237"/>
                </a:lnTo>
                <a:lnTo>
                  <a:pt x="29763" y="48001"/>
                </a:lnTo>
                <a:lnTo>
                  <a:pt x="28803" y="48958"/>
                </a:lnTo>
                <a:lnTo>
                  <a:pt x="28803" y="49917"/>
                </a:lnTo>
                <a:lnTo>
                  <a:pt x="27843" y="50875"/>
                </a:lnTo>
                <a:lnTo>
                  <a:pt x="26883" y="51840"/>
                </a:lnTo>
                <a:lnTo>
                  <a:pt x="25923" y="52798"/>
                </a:lnTo>
                <a:lnTo>
                  <a:pt x="23042" y="52798"/>
                </a:lnTo>
                <a:lnTo>
                  <a:pt x="21122" y="53757"/>
                </a:lnTo>
                <a:lnTo>
                  <a:pt x="13441" y="53757"/>
                </a:lnTo>
                <a:lnTo>
                  <a:pt x="12481" y="52798"/>
                </a:lnTo>
                <a:lnTo>
                  <a:pt x="10561" y="52798"/>
                </a:lnTo>
                <a:lnTo>
                  <a:pt x="8641" y="51840"/>
                </a:lnTo>
                <a:lnTo>
                  <a:pt x="7680" y="50875"/>
                </a:lnTo>
                <a:lnTo>
                  <a:pt x="5760" y="50875"/>
                </a:lnTo>
                <a:lnTo>
                  <a:pt x="4800" y="49917"/>
                </a:lnTo>
                <a:lnTo>
                  <a:pt x="3840" y="48958"/>
                </a:lnTo>
                <a:lnTo>
                  <a:pt x="2880" y="48958"/>
                </a:lnTo>
                <a:lnTo>
                  <a:pt x="2880" y="48001"/>
                </a:lnTo>
                <a:lnTo>
                  <a:pt x="1920" y="48001"/>
                </a:lnTo>
                <a:lnTo>
                  <a:pt x="1920" y="48958"/>
                </a:lnTo>
                <a:lnTo>
                  <a:pt x="960" y="48958"/>
                </a:lnTo>
                <a:lnTo>
                  <a:pt x="960" y="50875"/>
                </a:lnTo>
                <a:lnTo>
                  <a:pt x="0" y="50875"/>
                </a:lnTo>
                <a:lnTo>
                  <a:pt x="0" y="53757"/>
                </a:lnTo>
                <a:lnTo>
                  <a:pt x="960" y="54722"/>
                </a:lnTo>
                <a:lnTo>
                  <a:pt x="960" y="56639"/>
                </a:lnTo>
                <a:lnTo>
                  <a:pt x="1920" y="57596"/>
                </a:lnTo>
                <a:lnTo>
                  <a:pt x="2880" y="58561"/>
                </a:lnTo>
                <a:lnTo>
                  <a:pt x="3840" y="58561"/>
                </a:lnTo>
                <a:lnTo>
                  <a:pt x="4800" y="59519"/>
                </a:lnTo>
                <a:lnTo>
                  <a:pt x="5760" y="59519"/>
                </a:lnTo>
                <a:lnTo>
                  <a:pt x="7680" y="60478"/>
                </a:lnTo>
                <a:lnTo>
                  <a:pt x="8641" y="60478"/>
                </a:lnTo>
                <a:lnTo>
                  <a:pt x="10561" y="61437"/>
                </a:lnTo>
                <a:lnTo>
                  <a:pt x="14401" y="61437"/>
                </a:lnTo>
                <a:lnTo>
                  <a:pt x="16322" y="62401"/>
                </a:lnTo>
                <a:lnTo>
                  <a:pt x="21122" y="62401"/>
                </a:lnTo>
                <a:lnTo>
                  <a:pt x="24002" y="61437"/>
                </a:lnTo>
                <a:lnTo>
                  <a:pt x="26883" y="60478"/>
                </a:lnTo>
                <a:lnTo>
                  <a:pt x="29763" y="60478"/>
                </a:lnTo>
                <a:lnTo>
                  <a:pt x="31683" y="58561"/>
                </a:lnTo>
                <a:lnTo>
                  <a:pt x="33604" y="57596"/>
                </a:lnTo>
                <a:lnTo>
                  <a:pt x="36469" y="55680"/>
                </a:lnTo>
                <a:lnTo>
                  <a:pt x="37444" y="53757"/>
                </a:lnTo>
                <a:lnTo>
                  <a:pt x="38404" y="51840"/>
                </a:lnTo>
                <a:lnTo>
                  <a:pt x="39364" y="48958"/>
                </a:lnTo>
                <a:lnTo>
                  <a:pt x="40309" y="47036"/>
                </a:lnTo>
                <a:lnTo>
                  <a:pt x="40309" y="41279"/>
                </a:lnTo>
                <a:lnTo>
                  <a:pt x="39364" y="39357"/>
                </a:lnTo>
                <a:lnTo>
                  <a:pt x="38404" y="37440"/>
                </a:lnTo>
                <a:lnTo>
                  <a:pt x="38404" y="36481"/>
                </a:lnTo>
                <a:lnTo>
                  <a:pt x="37444" y="34558"/>
                </a:lnTo>
                <a:lnTo>
                  <a:pt x="35524" y="33599"/>
                </a:lnTo>
                <a:lnTo>
                  <a:pt x="34564" y="31677"/>
                </a:lnTo>
                <a:lnTo>
                  <a:pt x="32644" y="30719"/>
                </a:lnTo>
                <a:lnTo>
                  <a:pt x="30723" y="29760"/>
                </a:lnTo>
                <a:lnTo>
                  <a:pt x="29763" y="28802"/>
                </a:lnTo>
                <a:lnTo>
                  <a:pt x="27843" y="28802"/>
                </a:lnTo>
                <a:lnTo>
                  <a:pt x="25923" y="27837"/>
                </a:lnTo>
                <a:lnTo>
                  <a:pt x="24002" y="26878"/>
                </a:lnTo>
                <a:lnTo>
                  <a:pt x="22082" y="25920"/>
                </a:lnTo>
                <a:lnTo>
                  <a:pt x="21122" y="25920"/>
                </a:lnTo>
                <a:lnTo>
                  <a:pt x="19202" y="24961"/>
                </a:lnTo>
                <a:lnTo>
                  <a:pt x="17282" y="23998"/>
                </a:lnTo>
                <a:lnTo>
                  <a:pt x="16322" y="23039"/>
                </a:lnTo>
                <a:lnTo>
                  <a:pt x="14401" y="23039"/>
                </a:lnTo>
                <a:lnTo>
                  <a:pt x="13441" y="22081"/>
                </a:lnTo>
                <a:lnTo>
                  <a:pt x="12481" y="20157"/>
                </a:lnTo>
                <a:lnTo>
                  <a:pt x="11521" y="19199"/>
                </a:lnTo>
                <a:lnTo>
                  <a:pt x="11521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0" name="object 810"/>
          <p:cNvSpPr/>
          <p:nvPr/>
        </p:nvSpPr>
        <p:spPr>
          <a:xfrm>
            <a:off x="5989487" y="8718506"/>
            <a:ext cx="46085" cy="87355"/>
          </a:xfrm>
          <a:custGeom>
            <a:avLst/>
            <a:gdLst/>
            <a:ahLst/>
            <a:cxnLst/>
            <a:rect l="l" t="t" r="r" b="b"/>
            <a:pathLst>
              <a:path w="46085" h="87355">
                <a:moveTo>
                  <a:pt x="44165" y="86397"/>
                </a:moveTo>
                <a:lnTo>
                  <a:pt x="46085" y="86397"/>
                </a:lnTo>
                <a:lnTo>
                  <a:pt x="46085" y="83515"/>
                </a:lnTo>
                <a:lnTo>
                  <a:pt x="45125" y="82558"/>
                </a:lnTo>
                <a:lnTo>
                  <a:pt x="22082" y="52797"/>
                </a:lnTo>
                <a:lnTo>
                  <a:pt x="42245" y="32641"/>
                </a:lnTo>
                <a:lnTo>
                  <a:pt x="43205" y="31682"/>
                </a:lnTo>
                <a:lnTo>
                  <a:pt x="43205" y="30717"/>
                </a:lnTo>
                <a:lnTo>
                  <a:pt x="44165" y="30717"/>
                </a:lnTo>
                <a:lnTo>
                  <a:pt x="44165" y="27835"/>
                </a:lnTo>
                <a:lnTo>
                  <a:pt x="42245" y="27835"/>
                </a:lnTo>
                <a:lnTo>
                  <a:pt x="42245" y="26877"/>
                </a:lnTo>
                <a:lnTo>
                  <a:pt x="36484" y="26877"/>
                </a:lnTo>
                <a:lnTo>
                  <a:pt x="35524" y="27835"/>
                </a:lnTo>
                <a:lnTo>
                  <a:pt x="33604" y="27835"/>
                </a:lnTo>
                <a:lnTo>
                  <a:pt x="32644" y="28800"/>
                </a:lnTo>
                <a:lnTo>
                  <a:pt x="31683" y="28800"/>
                </a:lnTo>
                <a:lnTo>
                  <a:pt x="31683" y="29759"/>
                </a:lnTo>
                <a:lnTo>
                  <a:pt x="10561" y="52797"/>
                </a:lnTo>
                <a:lnTo>
                  <a:pt x="10561" y="958"/>
                </a:lnTo>
                <a:lnTo>
                  <a:pt x="9601" y="958"/>
                </a:lnTo>
                <a:lnTo>
                  <a:pt x="8656" y="0"/>
                </a:lnTo>
                <a:lnTo>
                  <a:pt x="1935" y="0"/>
                </a:lnTo>
                <a:lnTo>
                  <a:pt x="960" y="958"/>
                </a:lnTo>
                <a:lnTo>
                  <a:pt x="0" y="958"/>
                </a:lnTo>
                <a:lnTo>
                  <a:pt x="0" y="86397"/>
                </a:lnTo>
                <a:lnTo>
                  <a:pt x="1935" y="86397"/>
                </a:lnTo>
                <a:lnTo>
                  <a:pt x="1935" y="87355"/>
                </a:lnTo>
                <a:lnTo>
                  <a:pt x="7680" y="87355"/>
                </a:lnTo>
                <a:lnTo>
                  <a:pt x="8656" y="86397"/>
                </a:lnTo>
                <a:lnTo>
                  <a:pt x="10561" y="86397"/>
                </a:lnTo>
                <a:lnTo>
                  <a:pt x="10561" y="53756"/>
                </a:lnTo>
                <a:lnTo>
                  <a:pt x="34564" y="85438"/>
                </a:lnTo>
                <a:lnTo>
                  <a:pt x="35524" y="86397"/>
                </a:lnTo>
                <a:lnTo>
                  <a:pt x="36484" y="86397"/>
                </a:lnTo>
                <a:lnTo>
                  <a:pt x="37444" y="87355"/>
                </a:lnTo>
                <a:lnTo>
                  <a:pt x="43205" y="87355"/>
                </a:lnTo>
                <a:lnTo>
                  <a:pt x="44165" y="86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1" name="object 811"/>
          <p:cNvSpPr/>
          <p:nvPr/>
        </p:nvSpPr>
        <p:spPr>
          <a:xfrm>
            <a:off x="6107567" y="8753063"/>
            <a:ext cx="5760" cy="17282"/>
          </a:xfrm>
          <a:custGeom>
            <a:avLst/>
            <a:gdLst/>
            <a:ahLst/>
            <a:cxnLst/>
            <a:rect l="l" t="t" r="r" b="b"/>
            <a:pathLst>
              <a:path w="5760" h="17282">
                <a:moveTo>
                  <a:pt x="5760" y="0"/>
                </a:moveTo>
                <a:lnTo>
                  <a:pt x="4800" y="964"/>
                </a:lnTo>
                <a:lnTo>
                  <a:pt x="3840" y="2881"/>
                </a:lnTo>
                <a:lnTo>
                  <a:pt x="2880" y="3840"/>
                </a:lnTo>
                <a:lnTo>
                  <a:pt x="960" y="4805"/>
                </a:lnTo>
                <a:lnTo>
                  <a:pt x="0" y="5763"/>
                </a:lnTo>
                <a:lnTo>
                  <a:pt x="1920" y="16323"/>
                </a:lnTo>
                <a:lnTo>
                  <a:pt x="3840" y="16323"/>
                </a:lnTo>
                <a:lnTo>
                  <a:pt x="5760" y="17282"/>
                </a:lnTo>
                <a:lnTo>
                  <a:pt x="5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2" name="object 812"/>
          <p:cNvSpPr/>
          <p:nvPr/>
        </p:nvSpPr>
        <p:spPr>
          <a:xfrm>
            <a:off x="6077818" y="8724269"/>
            <a:ext cx="52791" cy="80634"/>
          </a:xfrm>
          <a:custGeom>
            <a:avLst/>
            <a:gdLst/>
            <a:ahLst/>
            <a:cxnLst/>
            <a:rect l="l" t="t" r="r" b="b"/>
            <a:pathLst>
              <a:path w="52791" h="80634">
                <a:moveTo>
                  <a:pt x="43190" y="76795"/>
                </a:moveTo>
                <a:lnTo>
                  <a:pt x="45110" y="74878"/>
                </a:lnTo>
                <a:lnTo>
                  <a:pt x="47030" y="73913"/>
                </a:lnTo>
                <a:lnTo>
                  <a:pt x="47990" y="71996"/>
                </a:lnTo>
                <a:lnTo>
                  <a:pt x="48950" y="71032"/>
                </a:lnTo>
                <a:lnTo>
                  <a:pt x="50871" y="69114"/>
                </a:lnTo>
                <a:lnTo>
                  <a:pt x="51831" y="67193"/>
                </a:lnTo>
                <a:lnTo>
                  <a:pt x="51831" y="65275"/>
                </a:lnTo>
                <a:lnTo>
                  <a:pt x="52791" y="62394"/>
                </a:lnTo>
                <a:lnTo>
                  <a:pt x="52791" y="52797"/>
                </a:lnTo>
                <a:lnTo>
                  <a:pt x="51831" y="49917"/>
                </a:lnTo>
                <a:lnTo>
                  <a:pt x="50871" y="47993"/>
                </a:lnTo>
                <a:lnTo>
                  <a:pt x="49911" y="46076"/>
                </a:lnTo>
                <a:lnTo>
                  <a:pt x="47990" y="44154"/>
                </a:lnTo>
                <a:lnTo>
                  <a:pt x="47030" y="42237"/>
                </a:lnTo>
                <a:lnTo>
                  <a:pt x="45110" y="41279"/>
                </a:lnTo>
                <a:lnTo>
                  <a:pt x="43190" y="40314"/>
                </a:lnTo>
                <a:lnTo>
                  <a:pt x="41269" y="39355"/>
                </a:lnTo>
                <a:lnTo>
                  <a:pt x="39349" y="38397"/>
                </a:lnTo>
                <a:lnTo>
                  <a:pt x="37429" y="37438"/>
                </a:lnTo>
                <a:lnTo>
                  <a:pt x="39349" y="37438"/>
                </a:lnTo>
                <a:lnTo>
                  <a:pt x="40309" y="36475"/>
                </a:lnTo>
                <a:lnTo>
                  <a:pt x="42230" y="34558"/>
                </a:lnTo>
                <a:lnTo>
                  <a:pt x="43190" y="33599"/>
                </a:lnTo>
                <a:lnTo>
                  <a:pt x="44150" y="32634"/>
                </a:lnTo>
                <a:lnTo>
                  <a:pt x="45110" y="30717"/>
                </a:lnTo>
                <a:lnTo>
                  <a:pt x="46070" y="29759"/>
                </a:lnTo>
                <a:lnTo>
                  <a:pt x="47030" y="27837"/>
                </a:lnTo>
                <a:lnTo>
                  <a:pt x="47030" y="25920"/>
                </a:lnTo>
                <a:lnTo>
                  <a:pt x="47990" y="24955"/>
                </a:lnTo>
                <a:lnTo>
                  <a:pt x="47990" y="17276"/>
                </a:lnTo>
                <a:lnTo>
                  <a:pt x="47030" y="14394"/>
                </a:lnTo>
                <a:lnTo>
                  <a:pt x="46070" y="12476"/>
                </a:lnTo>
                <a:lnTo>
                  <a:pt x="45110" y="9596"/>
                </a:lnTo>
                <a:lnTo>
                  <a:pt x="44150" y="7679"/>
                </a:lnTo>
                <a:lnTo>
                  <a:pt x="41269" y="5756"/>
                </a:lnTo>
                <a:lnTo>
                  <a:pt x="39349" y="3838"/>
                </a:lnTo>
                <a:lnTo>
                  <a:pt x="37429" y="2875"/>
                </a:lnTo>
                <a:lnTo>
                  <a:pt x="33588" y="1917"/>
                </a:lnTo>
                <a:lnTo>
                  <a:pt x="30708" y="958"/>
                </a:lnTo>
                <a:lnTo>
                  <a:pt x="26868" y="0"/>
                </a:lnTo>
                <a:lnTo>
                  <a:pt x="2865" y="0"/>
                </a:lnTo>
                <a:lnTo>
                  <a:pt x="1904" y="958"/>
                </a:lnTo>
                <a:lnTo>
                  <a:pt x="960" y="958"/>
                </a:lnTo>
                <a:lnTo>
                  <a:pt x="0" y="1917"/>
                </a:lnTo>
                <a:lnTo>
                  <a:pt x="0" y="79676"/>
                </a:lnTo>
                <a:lnTo>
                  <a:pt x="960" y="79676"/>
                </a:lnTo>
                <a:lnTo>
                  <a:pt x="1904" y="80634"/>
                </a:lnTo>
                <a:lnTo>
                  <a:pt x="32628" y="80634"/>
                </a:lnTo>
                <a:lnTo>
                  <a:pt x="35509" y="79676"/>
                </a:lnTo>
                <a:lnTo>
                  <a:pt x="32628" y="71032"/>
                </a:lnTo>
                <a:lnTo>
                  <a:pt x="30708" y="71996"/>
                </a:lnTo>
                <a:lnTo>
                  <a:pt x="10546" y="71996"/>
                </a:lnTo>
                <a:lnTo>
                  <a:pt x="10546" y="44154"/>
                </a:lnTo>
                <a:lnTo>
                  <a:pt x="29748" y="44154"/>
                </a:lnTo>
                <a:lnTo>
                  <a:pt x="31668" y="45118"/>
                </a:lnTo>
                <a:lnTo>
                  <a:pt x="29748" y="34558"/>
                </a:lnTo>
                <a:lnTo>
                  <a:pt x="27828" y="34558"/>
                </a:lnTo>
                <a:lnTo>
                  <a:pt x="24947" y="35516"/>
                </a:lnTo>
                <a:lnTo>
                  <a:pt x="10546" y="35516"/>
                </a:lnTo>
                <a:lnTo>
                  <a:pt x="10546" y="9596"/>
                </a:lnTo>
                <a:lnTo>
                  <a:pt x="28788" y="9596"/>
                </a:lnTo>
                <a:lnTo>
                  <a:pt x="30708" y="10555"/>
                </a:lnTo>
                <a:lnTo>
                  <a:pt x="32628" y="11519"/>
                </a:lnTo>
                <a:lnTo>
                  <a:pt x="33588" y="12476"/>
                </a:lnTo>
                <a:lnTo>
                  <a:pt x="34549" y="13435"/>
                </a:lnTo>
                <a:lnTo>
                  <a:pt x="35509" y="15358"/>
                </a:lnTo>
                <a:lnTo>
                  <a:pt x="36469" y="16317"/>
                </a:lnTo>
                <a:lnTo>
                  <a:pt x="36469" y="26878"/>
                </a:lnTo>
                <a:lnTo>
                  <a:pt x="35509" y="28794"/>
                </a:lnTo>
                <a:lnTo>
                  <a:pt x="35509" y="46076"/>
                </a:lnTo>
                <a:lnTo>
                  <a:pt x="37429" y="47993"/>
                </a:lnTo>
                <a:lnTo>
                  <a:pt x="38389" y="48958"/>
                </a:lnTo>
                <a:lnTo>
                  <a:pt x="40309" y="49917"/>
                </a:lnTo>
                <a:lnTo>
                  <a:pt x="40309" y="51834"/>
                </a:lnTo>
                <a:lnTo>
                  <a:pt x="41269" y="53756"/>
                </a:lnTo>
                <a:lnTo>
                  <a:pt x="42230" y="55673"/>
                </a:lnTo>
                <a:lnTo>
                  <a:pt x="42230" y="60478"/>
                </a:lnTo>
                <a:lnTo>
                  <a:pt x="41269" y="62394"/>
                </a:lnTo>
                <a:lnTo>
                  <a:pt x="40309" y="64317"/>
                </a:lnTo>
                <a:lnTo>
                  <a:pt x="39349" y="66234"/>
                </a:lnTo>
                <a:lnTo>
                  <a:pt x="38389" y="67193"/>
                </a:lnTo>
                <a:lnTo>
                  <a:pt x="37429" y="69114"/>
                </a:lnTo>
                <a:lnTo>
                  <a:pt x="39349" y="78717"/>
                </a:lnTo>
                <a:lnTo>
                  <a:pt x="41269" y="77752"/>
                </a:lnTo>
                <a:lnTo>
                  <a:pt x="43190" y="767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3" name="object 813"/>
          <p:cNvSpPr/>
          <p:nvPr/>
        </p:nvSpPr>
        <p:spPr>
          <a:xfrm>
            <a:off x="6110447" y="8793383"/>
            <a:ext cx="6720" cy="10561"/>
          </a:xfrm>
          <a:custGeom>
            <a:avLst/>
            <a:gdLst/>
            <a:ahLst/>
            <a:cxnLst/>
            <a:rect l="l" t="t" r="r" b="b"/>
            <a:pathLst>
              <a:path w="6720" h="10561">
                <a:moveTo>
                  <a:pt x="6720" y="9602"/>
                </a:moveTo>
                <a:lnTo>
                  <a:pt x="4800" y="0"/>
                </a:lnTo>
                <a:lnTo>
                  <a:pt x="2880" y="958"/>
                </a:lnTo>
                <a:lnTo>
                  <a:pt x="1920" y="1917"/>
                </a:lnTo>
                <a:lnTo>
                  <a:pt x="0" y="1917"/>
                </a:lnTo>
                <a:lnTo>
                  <a:pt x="2880" y="10561"/>
                </a:lnTo>
                <a:lnTo>
                  <a:pt x="4800" y="10561"/>
                </a:lnTo>
                <a:lnTo>
                  <a:pt x="6720" y="96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4" name="object 814"/>
          <p:cNvSpPr/>
          <p:nvPr/>
        </p:nvSpPr>
        <p:spPr>
          <a:xfrm>
            <a:off x="4479462" y="8744425"/>
            <a:ext cx="155508" cy="38398"/>
          </a:xfrm>
          <a:custGeom>
            <a:avLst/>
            <a:gdLst/>
            <a:ahLst/>
            <a:cxnLst/>
            <a:rect l="l" t="t" r="r" b="b"/>
            <a:pathLst>
              <a:path w="155508" h="38398">
                <a:moveTo>
                  <a:pt x="155508" y="3840"/>
                </a:moveTo>
                <a:lnTo>
                  <a:pt x="155508" y="1917"/>
                </a:lnTo>
                <a:lnTo>
                  <a:pt x="154548" y="0"/>
                </a:lnTo>
                <a:lnTo>
                  <a:pt x="70073" y="0"/>
                </a:lnTo>
                <a:lnTo>
                  <a:pt x="70073" y="7680"/>
                </a:lnTo>
                <a:lnTo>
                  <a:pt x="154548" y="7680"/>
                </a:lnTo>
                <a:lnTo>
                  <a:pt x="155508" y="5763"/>
                </a:lnTo>
                <a:lnTo>
                  <a:pt x="155508" y="3840"/>
                </a:lnTo>
                <a:close/>
              </a:path>
              <a:path w="155508" h="38398">
                <a:moveTo>
                  <a:pt x="70073" y="-30717"/>
                </a:moveTo>
                <a:lnTo>
                  <a:pt x="0" y="3840"/>
                </a:lnTo>
                <a:lnTo>
                  <a:pt x="70073" y="39357"/>
                </a:lnTo>
                <a:lnTo>
                  <a:pt x="70073" y="7680"/>
                </a:lnTo>
                <a:lnTo>
                  <a:pt x="61432" y="7680"/>
                </a:lnTo>
                <a:lnTo>
                  <a:pt x="59512" y="5763"/>
                </a:lnTo>
                <a:lnTo>
                  <a:pt x="59512" y="1917"/>
                </a:lnTo>
                <a:lnTo>
                  <a:pt x="61432" y="0"/>
                </a:lnTo>
                <a:lnTo>
                  <a:pt x="70073" y="0"/>
                </a:lnTo>
                <a:lnTo>
                  <a:pt x="70073" y="-30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5" name="object 815"/>
          <p:cNvSpPr/>
          <p:nvPr/>
        </p:nvSpPr>
        <p:spPr>
          <a:xfrm>
            <a:off x="4479462" y="8713707"/>
            <a:ext cx="156469" cy="70560"/>
          </a:xfrm>
          <a:custGeom>
            <a:avLst/>
            <a:gdLst/>
            <a:ahLst/>
            <a:cxnLst/>
            <a:rect l="l" t="t" r="r" b="b"/>
            <a:pathLst>
              <a:path w="156469" h="70560">
                <a:moveTo>
                  <a:pt x="958" y="35030"/>
                </a:moveTo>
                <a:lnTo>
                  <a:pt x="0" y="35516"/>
                </a:lnTo>
                <a:lnTo>
                  <a:pt x="69113" y="69601"/>
                </a:lnTo>
                <a:lnTo>
                  <a:pt x="69113" y="68642"/>
                </a:lnTo>
                <a:lnTo>
                  <a:pt x="958" y="35030"/>
                </a:lnTo>
                <a:close/>
              </a:path>
              <a:path w="156469" h="70560">
                <a:moveTo>
                  <a:pt x="69113" y="0"/>
                </a:moveTo>
                <a:lnTo>
                  <a:pt x="958" y="35030"/>
                </a:lnTo>
                <a:lnTo>
                  <a:pt x="69113" y="486"/>
                </a:lnTo>
                <a:lnTo>
                  <a:pt x="69113" y="0"/>
                </a:lnTo>
                <a:close/>
              </a:path>
              <a:path w="156469" h="70560">
                <a:moveTo>
                  <a:pt x="70073" y="69116"/>
                </a:moveTo>
                <a:lnTo>
                  <a:pt x="70073" y="31676"/>
                </a:lnTo>
                <a:lnTo>
                  <a:pt x="153588" y="31676"/>
                </a:lnTo>
                <a:lnTo>
                  <a:pt x="154548" y="32634"/>
                </a:lnTo>
                <a:lnTo>
                  <a:pt x="155508" y="31676"/>
                </a:lnTo>
                <a:lnTo>
                  <a:pt x="152628" y="30717"/>
                </a:lnTo>
                <a:lnTo>
                  <a:pt x="70073" y="30717"/>
                </a:lnTo>
                <a:lnTo>
                  <a:pt x="70073" y="-958"/>
                </a:lnTo>
                <a:lnTo>
                  <a:pt x="0" y="34558"/>
                </a:lnTo>
                <a:lnTo>
                  <a:pt x="0" y="35516"/>
                </a:lnTo>
                <a:lnTo>
                  <a:pt x="958" y="35030"/>
                </a:lnTo>
                <a:lnTo>
                  <a:pt x="69113" y="0"/>
                </a:lnTo>
                <a:lnTo>
                  <a:pt x="69113" y="30717"/>
                </a:lnTo>
                <a:lnTo>
                  <a:pt x="62392" y="30717"/>
                </a:lnTo>
                <a:lnTo>
                  <a:pt x="59512" y="31676"/>
                </a:lnTo>
                <a:lnTo>
                  <a:pt x="60472" y="31676"/>
                </a:lnTo>
                <a:lnTo>
                  <a:pt x="59512" y="34558"/>
                </a:lnTo>
                <a:lnTo>
                  <a:pt x="60472" y="37440"/>
                </a:lnTo>
                <a:lnTo>
                  <a:pt x="60472" y="33599"/>
                </a:lnTo>
                <a:lnTo>
                  <a:pt x="61432" y="32634"/>
                </a:lnTo>
                <a:lnTo>
                  <a:pt x="61432" y="31676"/>
                </a:lnTo>
                <a:lnTo>
                  <a:pt x="69113" y="31676"/>
                </a:lnTo>
                <a:lnTo>
                  <a:pt x="69113" y="70075"/>
                </a:lnTo>
                <a:lnTo>
                  <a:pt x="69430" y="69758"/>
                </a:lnTo>
                <a:lnTo>
                  <a:pt x="70073" y="70075"/>
                </a:lnTo>
                <a:lnTo>
                  <a:pt x="70073" y="69116"/>
                </a:lnTo>
                <a:close/>
              </a:path>
              <a:path w="156469" h="70560">
                <a:moveTo>
                  <a:pt x="61432" y="37440"/>
                </a:moveTo>
                <a:lnTo>
                  <a:pt x="60472" y="35516"/>
                </a:lnTo>
                <a:lnTo>
                  <a:pt x="60472" y="37440"/>
                </a:lnTo>
                <a:lnTo>
                  <a:pt x="61432" y="38398"/>
                </a:lnTo>
                <a:lnTo>
                  <a:pt x="69113" y="38398"/>
                </a:lnTo>
                <a:lnTo>
                  <a:pt x="69113" y="37440"/>
                </a:lnTo>
                <a:lnTo>
                  <a:pt x="61432" y="37440"/>
                </a:lnTo>
                <a:close/>
              </a:path>
              <a:path w="156469" h="70560">
                <a:moveTo>
                  <a:pt x="155508" y="34558"/>
                </a:moveTo>
                <a:lnTo>
                  <a:pt x="154548" y="36481"/>
                </a:lnTo>
                <a:lnTo>
                  <a:pt x="153588" y="37440"/>
                </a:lnTo>
                <a:lnTo>
                  <a:pt x="70073" y="37440"/>
                </a:lnTo>
                <a:lnTo>
                  <a:pt x="70073" y="38398"/>
                </a:lnTo>
                <a:lnTo>
                  <a:pt x="153588" y="38398"/>
                </a:lnTo>
                <a:lnTo>
                  <a:pt x="154548" y="37440"/>
                </a:lnTo>
                <a:lnTo>
                  <a:pt x="155508" y="37440"/>
                </a:lnTo>
                <a:lnTo>
                  <a:pt x="156469" y="34558"/>
                </a:lnTo>
                <a:lnTo>
                  <a:pt x="155508" y="31676"/>
                </a:lnTo>
                <a:lnTo>
                  <a:pt x="154548" y="32634"/>
                </a:lnTo>
                <a:lnTo>
                  <a:pt x="154548" y="33599"/>
                </a:lnTo>
                <a:lnTo>
                  <a:pt x="155508" y="345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6" name="object 816"/>
          <p:cNvSpPr/>
          <p:nvPr/>
        </p:nvSpPr>
        <p:spPr>
          <a:xfrm>
            <a:off x="5791748" y="8904744"/>
            <a:ext cx="71033" cy="155513"/>
          </a:xfrm>
          <a:custGeom>
            <a:avLst/>
            <a:gdLst/>
            <a:ahLst/>
            <a:cxnLst/>
            <a:rect l="l" t="t" r="r" b="b"/>
            <a:pathLst>
              <a:path w="71033" h="155513">
                <a:moveTo>
                  <a:pt x="33588" y="59513"/>
                </a:moveTo>
                <a:lnTo>
                  <a:pt x="37429" y="59513"/>
                </a:lnTo>
                <a:lnTo>
                  <a:pt x="39349" y="61435"/>
                </a:lnTo>
                <a:lnTo>
                  <a:pt x="39349" y="70073"/>
                </a:lnTo>
                <a:lnTo>
                  <a:pt x="71033" y="70073"/>
                </a:lnTo>
                <a:lnTo>
                  <a:pt x="35509" y="0"/>
                </a:lnTo>
                <a:lnTo>
                  <a:pt x="0" y="70073"/>
                </a:lnTo>
                <a:lnTo>
                  <a:pt x="31668" y="70073"/>
                </a:lnTo>
                <a:lnTo>
                  <a:pt x="31668" y="61435"/>
                </a:lnTo>
                <a:lnTo>
                  <a:pt x="33588" y="59513"/>
                </a:lnTo>
                <a:close/>
              </a:path>
              <a:path w="71033" h="155513">
                <a:moveTo>
                  <a:pt x="39349" y="70073"/>
                </a:moveTo>
                <a:lnTo>
                  <a:pt x="31668" y="70073"/>
                </a:lnTo>
                <a:lnTo>
                  <a:pt x="31668" y="154554"/>
                </a:lnTo>
                <a:lnTo>
                  <a:pt x="33588" y="155513"/>
                </a:lnTo>
                <a:lnTo>
                  <a:pt x="37429" y="155513"/>
                </a:lnTo>
                <a:lnTo>
                  <a:pt x="39349" y="154554"/>
                </a:lnTo>
                <a:lnTo>
                  <a:pt x="39349" y="70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7" name="object 817"/>
          <p:cNvSpPr/>
          <p:nvPr/>
        </p:nvSpPr>
        <p:spPr>
          <a:xfrm>
            <a:off x="5791748" y="8904744"/>
            <a:ext cx="71033" cy="156472"/>
          </a:xfrm>
          <a:custGeom>
            <a:avLst/>
            <a:gdLst/>
            <a:ahLst/>
            <a:cxnLst/>
            <a:rect l="l" t="t" r="r" b="b"/>
            <a:pathLst>
              <a:path w="71033" h="156472">
                <a:moveTo>
                  <a:pt x="32628" y="71032"/>
                </a:moveTo>
                <a:lnTo>
                  <a:pt x="38389" y="71032"/>
                </a:lnTo>
                <a:lnTo>
                  <a:pt x="38389" y="153590"/>
                </a:lnTo>
                <a:lnTo>
                  <a:pt x="37429" y="154554"/>
                </a:lnTo>
                <a:lnTo>
                  <a:pt x="36469" y="155513"/>
                </a:lnTo>
                <a:lnTo>
                  <a:pt x="35509" y="155513"/>
                </a:lnTo>
                <a:lnTo>
                  <a:pt x="38389" y="155513"/>
                </a:lnTo>
                <a:lnTo>
                  <a:pt x="39349" y="154554"/>
                </a:lnTo>
                <a:lnTo>
                  <a:pt x="39349" y="71032"/>
                </a:lnTo>
                <a:lnTo>
                  <a:pt x="71033" y="71032"/>
                </a:lnTo>
                <a:lnTo>
                  <a:pt x="71033" y="70073"/>
                </a:lnTo>
                <a:lnTo>
                  <a:pt x="39349" y="70073"/>
                </a:lnTo>
                <a:lnTo>
                  <a:pt x="38389" y="62394"/>
                </a:lnTo>
                <a:lnTo>
                  <a:pt x="38389" y="70073"/>
                </a:lnTo>
                <a:lnTo>
                  <a:pt x="32628" y="70073"/>
                </a:lnTo>
                <a:lnTo>
                  <a:pt x="31668" y="61435"/>
                </a:lnTo>
                <a:lnTo>
                  <a:pt x="31668" y="70073"/>
                </a:lnTo>
                <a:lnTo>
                  <a:pt x="944" y="70073"/>
                </a:lnTo>
                <a:lnTo>
                  <a:pt x="34549" y="0"/>
                </a:lnTo>
                <a:lnTo>
                  <a:pt x="0" y="70073"/>
                </a:lnTo>
                <a:lnTo>
                  <a:pt x="0" y="71032"/>
                </a:lnTo>
                <a:lnTo>
                  <a:pt x="31668" y="71032"/>
                </a:lnTo>
                <a:lnTo>
                  <a:pt x="31668" y="154554"/>
                </a:lnTo>
                <a:lnTo>
                  <a:pt x="32628" y="155513"/>
                </a:lnTo>
                <a:lnTo>
                  <a:pt x="34549" y="155513"/>
                </a:lnTo>
                <a:lnTo>
                  <a:pt x="33588" y="154554"/>
                </a:lnTo>
                <a:lnTo>
                  <a:pt x="32628" y="153590"/>
                </a:lnTo>
                <a:lnTo>
                  <a:pt x="32628" y="71032"/>
                </a:lnTo>
                <a:close/>
              </a:path>
              <a:path w="71033" h="156472">
                <a:moveTo>
                  <a:pt x="37429" y="61435"/>
                </a:moveTo>
                <a:lnTo>
                  <a:pt x="37429" y="60476"/>
                </a:lnTo>
                <a:lnTo>
                  <a:pt x="38389" y="62394"/>
                </a:lnTo>
                <a:lnTo>
                  <a:pt x="39349" y="70073"/>
                </a:lnTo>
                <a:lnTo>
                  <a:pt x="39349" y="61435"/>
                </a:lnTo>
                <a:lnTo>
                  <a:pt x="38389" y="60476"/>
                </a:lnTo>
                <a:lnTo>
                  <a:pt x="37429" y="59513"/>
                </a:lnTo>
                <a:lnTo>
                  <a:pt x="34549" y="59513"/>
                </a:lnTo>
                <a:lnTo>
                  <a:pt x="32628" y="60476"/>
                </a:lnTo>
                <a:lnTo>
                  <a:pt x="31668" y="61435"/>
                </a:lnTo>
                <a:lnTo>
                  <a:pt x="32628" y="70073"/>
                </a:lnTo>
                <a:lnTo>
                  <a:pt x="32628" y="62394"/>
                </a:lnTo>
                <a:lnTo>
                  <a:pt x="33588" y="60476"/>
                </a:lnTo>
                <a:lnTo>
                  <a:pt x="33588" y="61435"/>
                </a:lnTo>
                <a:lnTo>
                  <a:pt x="34549" y="60476"/>
                </a:lnTo>
                <a:lnTo>
                  <a:pt x="36469" y="60476"/>
                </a:lnTo>
                <a:lnTo>
                  <a:pt x="37429" y="61435"/>
                </a:lnTo>
                <a:close/>
              </a:path>
              <a:path w="71033" h="156472">
                <a:moveTo>
                  <a:pt x="35042" y="946"/>
                </a:moveTo>
                <a:lnTo>
                  <a:pt x="71033" y="70073"/>
                </a:lnTo>
                <a:lnTo>
                  <a:pt x="35509" y="0"/>
                </a:lnTo>
                <a:lnTo>
                  <a:pt x="34549" y="0"/>
                </a:lnTo>
                <a:lnTo>
                  <a:pt x="944" y="70073"/>
                </a:lnTo>
                <a:lnTo>
                  <a:pt x="35042" y="946"/>
                </a:lnTo>
                <a:close/>
              </a:path>
              <a:path w="71033" h="156472">
                <a:moveTo>
                  <a:pt x="35509" y="155513"/>
                </a:moveTo>
                <a:lnTo>
                  <a:pt x="34549" y="155513"/>
                </a:lnTo>
                <a:lnTo>
                  <a:pt x="35509" y="156472"/>
                </a:lnTo>
                <a:lnTo>
                  <a:pt x="37429" y="155513"/>
                </a:lnTo>
                <a:lnTo>
                  <a:pt x="35509" y="1555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8" name="object 818"/>
          <p:cNvSpPr/>
          <p:nvPr/>
        </p:nvSpPr>
        <p:spPr>
          <a:xfrm>
            <a:off x="4726167" y="7161443"/>
            <a:ext cx="113278" cy="1489863"/>
          </a:xfrm>
          <a:custGeom>
            <a:avLst/>
            <a:gdLst/>
            <a:ahLst/>
            <a:cxnLst/>
            <a:rect l="l" t="t" r="r" b="b"/>
            <a:pathLst>
              <a:path w="113278" h="1489863">
                <a:moveTo>
                  <a:pt x="45125" y="1377546"/>
                </a:moveTo>
                <a:lnTo>
                  <a:pt x="0" y="1377546"/>
                </a:lnTo>
                <a:lnTo>
                  <a:pt x="56647" y="1489863"/>
                </a:lnTo>
                <a:lnTo>
                  <a:pt x="113278" y="1377546"/>
                </a:lnTo>
                <a:lnTo>
                  <a:pt x="68168" y="1377546"/>
                </a:lnTo>
                <a:lnTo>
                  <a:pt x="68168" y="1388106"/>
                </a:lnTo>
                <a:lnTo>
                  <a:pt x="45125" y="1388106"/>
                </a:lnTo>
                <a:lnTo>
                  <a:pt x="45125" y="1377546"/>
                </a:lnTo>
                <a:close/>
              </a:path>
              <a:path w="113278" h="1489863">
                <a:moveTo>
                  <a:pt x="45125" y="1140439"/>
                </a:moveTo>
                <a:lnTo>
                  <a:pt x="45125" y="1230675"/>
                </a:lnTo>
                <a:lnTo>
                  <a:pt x="68168" y="1230675"/>
                </a:lnTo>
                <a:lnTo>
                  <a:pt x="68168" y="1140439"/>
                </a:lnTo>
                <a:lnTo>
                  <a:pt x="45125" y="1140439"/>
                </a:lnTo>
                <a:close/>
              </a:path>
              <a:path w="113278" h="1489863">
                <a:moveTo>
                  <a:pt x="45125" y="982995"/>
                </a:moveTo>
                <a:lnTo>
                  <a:pt x="45125" y="1073246"/>
                </a:lnTo>
                <a:lnTo>
                  <a:pt x="68168" y="1073246"/>
                </a:lnTo>
                <a:lnTo>
                  <a:pt x="68168" y="982995"/>
                </a:lnTo>
                <a:lnTo>
                  <a:pt x="45125" y="982995"/>
                </a:lnTo>
                <a:close/>
              </a:path>
              <a:path w="113278" h="1489863">
                <a:moveTo>
                  <a:pt x="45125" y="825566"/>
                </a:moveTo>
                <a:lnTo>
                  <a:pt x="45125" y="914841"/>
                </a:lnTo>
                <a:lnTo>
                  <a:pt x="68168" y="914841"/>
                </a:lnTo>
                <a:lnTo>
                  <a:pt x="68168" y="825566"/>
                </a:lnTo>
                <a:lnTo>
                  <a:pt x="45125" y="825566"/>
                </a:lnTo>
                <a:close/>
              </a:path>
              <a:path w="113278" h="1489863">
                <a:moveTo>
                  <a:pt x="45125" y="667176"/>
                </a:moveTo>
                <a:lnTo>
                  <a:pt x="45125" y="757412"/>
                </a:lnTo>
                <a:lnTo>
                  <a:pt x="68168" y="757412"/>
                </a:lnTo>
                <a:lnTo>
                  <a:pt x="68168" y="667176"/>
                </a:lnTo>
                <a:lnTo>
                  <a:pt x="45125" y="667176"/>
                </a:lnTo>
                <a:close/>
              </a:path>
              <a:path w="113278" h="1489863">
                <a:moveTo>
                  <a:pt x="45125" y="509732"/>
                </a:moveTo>
                <a:lnTo>
                  <a:pt x="45125" y="599968"/>
                </a:lnTo>
                <a:lnTo>
                  <a:pt x="68168" y="599968"/>
                </a:lnTo>
                <a:lnTo>
                  <a:pt x="68168" y="509732"/>
                </a:lnTo>
                <a:lnTo>
                  <a:pt x="45125" y="509732"/>
                </a:lnTo>
                <a:close/>
              </a:path>
              <a:path w="113278" h="1489863">
                <a:moveTo>
                  <a:pt x="45125" y="352303"/>
                </a:moveTo>
                <a:lnTo>
                  <a:pt x="45125" y="442539"/>
                </a:lnTo>
                <a:lnTo>
                  <a:pt x="68168" y="442539"/>
                </a:lnTo>
                <a:lnTo>
                  <a:pt x="68168" y="352303"/>
                </a:lnTo>
                <a:lnTo>
                  <a:pt x="45125" y="352303"/>
                </a:lnTo>
                <a:close/>
              </a:path>
              <a:path w="113278" h="1489863">
                <a:moveTo>
                  <a:pt x="45125" y="193898"/>
                </a:moveTo>
                <a:lnTo>
                  <a:pt x="45125" y="284134"/>
                </a:lnTo>
                <a:lnTo>
                  <a:pt x="68168" y="284134"/>
                </a:lnTo>
                <a:lnTo>
                  <a:pt x="68168" y="193898"/>
                </a:lnTo>
                <a:lnTo>
                  <a:pt x="45125" y="193898"/>
                </a:lnTo>
                <a:close/>
              </a:path>
              <a:path w="113278" h="1489863">
                <a:moveTo>
                  <a:pt x="45125" y="1388106"/>
                </a:moveTo>
                <a:lnTo>
                  <a:pt x="68168" y="1388106"/>
                </a:lnTo>
                <a:lnTo>
                  <a:pt x="68168" y="1297868"/>
                </a:lnTo>
                <a:lnTo>
                  <a:pt x="45125" y="1297868"/>
                </a:lnTo>
                <a:lnTo>
                  <a:pt x="45125" y="1388106"/>
                </a:lnTo>
                <a:close/>
              </a:path>
              <a:path w="113278" h="1489863">
                <a:moveTo>
                  <a:pt x="45125" y="126705"/>
                </a:moveTo>
                <a:lnTo>
                  <a:pt x="68168" y="126705"/>
                </a:lnTo>
                <a:lnTo>
                  <a:pt x="68168" y="101742"/>
                </a:lnTo>
                <a:lnTo>
                  <a:pt x="113278" y="113263"/>
                </a:lnTo>
                <a:lnTo>
                  <a:pt x="56647" y="0"/>
                </a:lnTo>
                <a:lnTo>
                  <a:pt x="45125" y="101742"/>
                </a:lnTo>
                <a:lnTo>
                  <a:pt x="45125" y="126705"/>
                </a:lnTo>
                <a:close/>
              </a:path>
              <a:path w="113278" h="1489863">
                <a:moveTo>
                  <a:pt x="45125" y="101742"/>
                </a:moveTo>
                <a:lnTo>
                  <a:pt x="56647" y="0"/>
                </a:lnTo>
                <a:lnTo>
                  <a:pt x="0" y="113263"/>
                </a:lnTo>
                <a:lnTo>
                  <a:pt x="45125" y="113263"/>
                </a:lnTo>
                <a:lnTo>
                  <a:pt x="45125" y="101742"/>
                </a:lnTo>
                <a:close/>
              </a:path>
              <a:path w="113278" h="1489863">
                <a:moveTo>
                  <a:pt x="113278" y="113263"/>
                </a:moveTo>
                <a:lnTo>
                  <a:pt x="68168" y="101742"/>
                </a:lnTo>
                <a:lnTo>
                  <a:pt x="68168" y="113263"/>
                </a:lnTo>
                <a:lnTo>
                  <a:pt x="113278" y="11326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9" name="object 819"/>
          <p:cNvSpPr/>
          <p:nvPr/>
        </p:nvSpPr>
        <p:spPr>
          <a:xfrm>
            <a:off x="4782814" y="8459312"/>
            <a:ext cx="0" cy="90237"/>
          </a:xfrm>
          <a:custGeom>
            <a:avLst/>
            <a:gdLst/>
            <a:ahLst/>
            <a:cxnLst/>
            <a:rect l="l" t="t" r="r" b="b"/>
            <a:pathLst>
              <a:path w="0" h="90237">
                <a:moveTo>
                  <a:pt x="0" y="0"/>
                </a:moveTo>
                <a:lnTo>
                  <a:pt x="0" y="90237"/>
                </a:lnTo>
              </a:path>
            </a:pathLst>
          </a:custGeom>
          <a:ln w="2431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0" name="object 820"/>
          <p:cNvSpPr/>
          <p:nvPr/>
        </p:nvSpPr>
        <p:spPr>
          <a:xfrm>
            <a:off x="4782814" y="8348913"/>
            <a:ext cx="0" cy="43205"/>
          </a:xfrm>
          <a:custGeom>
            <a:avLst/>
            <a:gdLst/>
            <a:ahLst/>
            <a:cxnLst/>
            <a:rect l="l" t="t" r="r" b="b"/>
            <a:pathLst>
              <a:path w="0" h="43205">
                <a:moveTo>
                  <a:pt x="0" y="0"/>
                </a:moveTo>
                <a:lnTo>
                  <a:pt x="0" y="43205"/>
                </a:lnTo>
              </a:path>
            </a:pathLst>
          </a:custGeom>
          <a:ln w="2431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1" name="object 821"/>
          <p:cNvSpPr/>
          <p:nvPr/>
        </p:nvSpPr>
        <p:spPr>
          <a:xfrm>
            <a:off x="4782814" y="7355342"/>
            <a:ext cx="0" cy="60478"/>
          </a:xfrm>
          <a:custGeom>
            <a:avLst/>
            <a:gdLst/>
            <a:ahLst/>
            <a:cxnLst/>
            <a:rect l="l" t="t" r="r" b="b"/>
            <a:pathLst>
              <a:path w="0" h="60478">
                <a:moveTo>
                  <a:pt x="0" y="0"/>
                </a:moveTo>
                <a:lnTo>
                  <a:pt x="0" y="60478"/>
                </a:lnTo>
              </a:path>
            </a:pathLst>
          </a:custGeom>
          <a:ln w="2431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2" name="object 822"/>
          <p:cNvSpPr/>
          <p:nvPr/>
        </p:nvSpPr>
        <p:spPr>
          <a:xfrm>
            <a:off x="4771293" y="7275667"/>
            <a:ext cx="23042" cy="0"/>
          </a:xfrm>
          <a:custGeom>
            <a:avLst/>
            <a:gdLst/>
            <a:ahLst/>
            <a:cxnLst/>
            <a:rect l="l" t="t" r="r" b="b"/>
            <a:pathLst>
              <a:path w="23042" h="0">
                <a:moveTo>
                  <a:pt x="0" y="0"/>
                </a:moveTo>
                <a:lnTo>
                  <a:pt x="23042" y="0"/>
                </a:lnTo>
              </a:path>
            </a:pathLst>
          </a:custGeom>
          <a:ln w="26233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3" name="object 823"/>
          <p:cNvSpPr/>
          <p:nvPr/>
        </p:nvSpPr>
        <p:spPr>
          <a:xfrm>
            <a:off x="2252334" y="7161443"/>
            <a:ext cx="112318" cy="1489863"/>
          </a:xfrm>
          <a:custGeom>
            <a:avLst/>
            <a:gdLst/>
            <a:ahLst/>
            <a:cxnLst/>
            <a:rect l="l" t="t" r="r" b="b"/>
            <a:pathLst>
              <a:path w="112318" h="1489863">
                <a:moveTo>
                  <a:pt x="45110" y="1377546"/>
                </a:moveTo>
                <a:lnTo>
                  <a:pt x="0" y="1377546"/>
                </a:lnTo>
                <a:lnTo>
                  <a:pt x="55671" y="1489863"/>
                </a:lnTo>
                <a:lnTo>
                  <a:pt x="112318" y="1377546"/>
                </a:lnTo>
                <a:lnTo>
                  <a:pt x="67193" y="1377546"/>
                </a:lnTo>
                <a:lnTo>
                  <a:pt x="67193" y="1388106"/>
                </a:lnTo>
                <a:lnTo>
                  <a:pt x="45110" y="1388106"/>
                </a:lnTo>
                <a:lnTo>
                  <a:pt x="45110" y="1377546"/>
                </a:lnTo>
                <a:close/>
              </a:path>
              <a:path w="112318" h="1489863">
                <a:moveTo>
                  <a:pt x="45110" y="1140439"/>
                </a:moveTo>
                <a:lnTo>
                  <a:pt x="45110" y="1230675"/>
                </a:lnTo>
                <a:lnTo>
                  <a:pt x="67193" y="1230675"/>
                </a:lnTo>
                <a:lnTo>
                  <a:pt x="67193" y="1140439"/>
                </a:lnTo>
                <a:lnTo>
                  <a:pt x="45110" y="1140439"/>
                </a:lnTo>
                <a:close/>
              </a:path>
              <a:path w="112318" h="1489863">
                <a:moveTo>
                  <a:pt x="45110" y="982995"/>
                </a:moveTo>
                <a:lnTo>
                  <a:pt x="45110" y="1073246"/>
                </a:lnTo>
                <a:lnTo>
                  <a:pt x="67193" y="1073246"/>
                </a:lnTo>
                <a:lnTo>
                  <a:pt x="67193" y="982995"/>
                </a:lnTo>
                <a:lnTo>
                  <a:pt x="45110" y="982995"/>
                </a:lnTo>
                <a:close/>
              </a:path>
              <a:path w="112318" h="1489863">
                <a:moveTo>
                  <a:pt x="45110" y="825566"/>
                </a:moveTo>
                <a:lnTo>
                  <a:pt x="45110" y="914841"/>
                </a:lnTo>
                <a:lnTo>
                  <a:pt x="67193" y="914841"/>
                </a:lnTo>
                <a:lnTo>
                  <a:pt x="67193" y="825566"/>
                </a:lnTo>
                <a:lnTo>
                  <a:pt x="45110" y="825566"/>
                </a:lnTo>
                <a:close/>
              </a:path>
              <a:path w="112318" h="1489863">
                <a:moveTo>
                  <a:pt x="45110" y="667176"/>
                </a:moveTo>
                <a:lnTo>
                  <a:pt x="45110" y="757412"/>
                </a:lnTo>
                <a:lnTo>
                  <a:pt x="67193" y="757412"/>
                </a:lnTo>
                <a:lnTo>
                  <a:pt x="67193" y="667176"/>
                </a:lnTo>
                <a:lnTo>
                  <a:pt x="45110" y="667176"/>
                </a:lnTo>
                <a:close/>
              </a:path>
              <a:path w="112318" h="1489863">
                <a:moveTo>
                  <a:pt x="45110" y="509732"/>
                </a:moveTo>
                <a:lnTo>
                  <a:pt x="45110" y="599968"/>
                </a:lnTo>
                <a:lnTo>
                  <a:pt x="67193" y="599968"/>
                </a:lnTo>
                <a:lnTo>
                  <a:pt x="67193" y="509732"/>
                </a:lnTo>
                <a:lnTo>
                  <a:pt x="45110" y="509732"/>
                </a:lnTo>
                <a:close/>
              </a:path>
              <a:path w="112318" h="1489863">
                <a:moveTo>
                  <a:pt x="45110" y="352303"/>
                </a:moveTo>
                <a:lnTo>
                  <a:pt x="45110" y="442539"/>
                </a:lnTo>
                <a:lnTo>
                  <a:pt x="67193" y="442539"/>
                </a:lnTo>
                <a:lnTo>
                  <a:pt x="67193" y="352303"/>
                </a:lnTo>
                <a:lnTo>
                  <a:pt x="45110" y="352303"/>
                </a:lnTo>
                <a:close/>
              </a:path>
              <a:path w="112318" h="1489863">
                <a:moveTo>
                  <a:pt x="45110" y="193898"/>
                </a:moveTo>
                <a:lnTo>
                  <a:pt x="45110" y="284134"/>
                </a:lnTo>
                <a:lnTo>
                  <a:pt x="67193" y="284134"/>
                </a:lnTo>
                <a:lnTo>
                  <a:pt x="67193" y="193898"/>
                </a:lnTo>
                <a:lnTo>
                  <a:pt x="45110" y="193898"/>
                </a:lnTo>
                <a:close/>
              </a:path>
              <a:path w="112318" h="1489863">
                <a:moveTo>
                  <a:pt x="45110" y="1388106"/>
                </a:moveTo>
                <a:lnTo>
                  <a:pt x="67193" y="1388106"/>
                </a:lnTo>
                <a:lnTo>
                  <a:pt x="67193" y="1297868"/>
                </a:lnTo>
                <a:lnTo>
                  <a:pt x="45110" y="1297868"/>
                </a:lnTo>
                <a:lnTo>
                  <a:pt x="45110" y="1388106"/>
                </a:lnTo>
                <a:close/>
              </a:path>
              <a:path w="112318" h="1489863">
                <a:moveTo>
                  <a:pt x="45110" y="126705"/>
                </a:moveTo>
                <a:lnTo>
                  <a:pt x="67193" y="126705"/>
                </a:lnTo>
                <a:lnTo>
                  <a:pt x="67193" y="101742"/>
                </a:lnTo>
                <a:lnTo>
                  <a:pt x="112318" y="113263"/>
                </a:lnTo>
                <a:lnTo>
                  <a:pt x="55671" y="0"/>
                </a:lnTo>
                <a:lnTo>
                  <a:pt x="45110" y="101742"/>
                </a:lnTo>
                <a:lnTo>
                  <a:pt x="45110" y="126705"/>
                </a:lnTo>
                <a:close/>
              </a:path>
              <a:path w="112318" h="1489863">
                <a:moveTo>
                  <a:pt x="45110" y="101742"/>
                </a:moveTo>
                <a:lnTo>
                  <a:pt x="55671" y="0"/>
                </a:lnTo>
                <a:lnTo>
                  <a:pt x="0" y="113263"/>
                </a:lnTo>
                <a:lnTo>
                  <a:pt x="45110" y="113263"/>
                </a:lnTo>
                <a:lnTo>
                  <a:pt x="45110" y="101742"/>
                </a:lnTo>
                <a:close/>
              </a:path>
              <a:path w="112318" h="1489863">
                <a:moveTo>
                  <a:pt x="112318" y="113263"/>
                </a:moveTo>
                <a:lnTo>
                  <a:pt x="67193" y="101742"/>
                </a:lnTo>
                <a:lnTo>
                  <a:pt x="67193" y="113263"/>
                </a:lnTo>
                <a:lnTo>
                  <a:pt x="112318" y="11326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4" name="object 824"/>
          <p:cNvSpPr/>
          <p:nvPr/>
        </p:nvSpPr>
        <p:spPr>
          <a:xfrm>
            <a:off x="2308486" y="8459312"/>
            <a:ext cx="0" cy="90237"/>
          </a:xfrm>
          <a:custGeom>
            <a:avLst/>
            <a:gdLst/>
            <a:ahLst/>
            <a:cxnLst/>
            <a:rect l="l" t="t" r="r" b="b"/>
            <a:pathLst>
              <a:path w="0" h="90237">
                <a:moveTo>
                  <a:pt x="0" y="0"/>
                </a:moveTo>
                <a:lnTo>
                  <a:pt x="0" y="90237"/>
                </a:lnTo>
              </a:path>
            </a:pathLst>
          </a:custGeom>
          <a:ln w="2335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5" name="object 825"/>
          <p:cNvSpPr/>
          <p:nvPr/>
        </p:nvSpPr>
        <p:spPr>
          <a:xfrm>
            <a:off x="2308486" y="8348913"/>
            <a:ext cx="0" cy="43205"/>
          </a:xfrm>
          <a:custGeom>
            <a:avLst/>
            <a:gdLst/>
            <a:ahLst/>
            <a:cxnLst/>
            <a:rect l="l" t="t" r="r" b="b"/>
            <a:pathLst>
              <a:path w="0" h="43205">
                <a:moveTo>
                  <a:pt x="0" y="0"/>
                </a:moveTo>
                <a:lnTo>
                  <a:pt x="0" y="43205"/>
                </a:lnTo>
              </a:path>
            </a:pathLst>
          </a:custGeom>
          <a:ln w="2335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6" name="object 826"/>
          <p:cNvSpPr/>
          <p:nvPr/>
        </p:nvSpPr>
        <p:spPr>
          <a:xfrm>
            <a:off x="2308486" y="7355342"/>
            <a:ext cx="0" cy="60478"/>
          </a:xfrm>
          <a:custGeom>
            <a:avLst/>
            <a:gdLst/>
            <a:ahLst/>
            <a:cxnLst/>
            <a:rect l="l" t="t" r="r" b="b"/>
            <a:pathLst>
              <a:path w="0" h="60478">
                <a:moveTo>
                  <a:pt x="0" y="0"/>
                </a:moveTo>
                <a:lnTo>
                  <a:pt x="0" y="60478"/>
                </a:lnTo>
              </a:path>
            </a:pathLst>
          </a:custGeom>
          <a:ln w="2335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7" name="object 827"/>
          <p:cNvSpPr/>
          <p:nvPr/>
        </p:nvSpPr>
        <p:spPr>
          <a:xfrm>
            <a:off x="2297445" y="7275667"/>
            <a:ext cx="22082" cy="0"/>
          </a:xfrm>
          <a:custGeom>
            <a:avLst/>
            <a:gdLst/>
            <a:ahLst/>
            <a:cxnLst/>
            <a:rect l="l" t="t" r="r" b="b"/>
            <a:pathLst>
              <a:path w="22082" h="0">
                <a:moveTo>
                  <a:pt x="0" y="0"/>
                </a:moveTo>
                <a:lnTo>
                  <a:pt x="22082" y="0"/>
                </a:lnTo>
              </a:path>
            </a:pathLst>
          </a:custGeom>
          <a:ln w="26233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8" name="object 828"/>
          <p:cNvSpPr/>
          <p:nvPr/>
        </p:nvSpPr>
        <p:spPr>
          <a:xfrm>
            <a:off x="5494157" y="7161443"/>
            <a:ext cx="112318" cy="1489863"/>
          </a:xfrm>
          <a:custGeom>
            <a:avLst/>
            <a:gdLst/>
            <a:ahLst/>
            <a:cxnLst/>
            <a:rect l="l" t="t" r="r" b="b"/>
            <a:pathLst>
              <a:path w="112318" h="1489863">
                <a:moveTo>
                  <a:pt x="45110" y="1377546"/>
                </a:moveTo>
                <a:lnTo>
                  <a:pt x="0" y="1377546"/>
                </a:lnTo>
                <a:lnTo>
                  <a:pt x="56631" y="1489863"/>
                </a:lnTo>
                <a:lnTo>
                  <a:pt x="112318" y="1377546"/>
                </a:lnTo>
                <a:lnTo>
                  <a:pt x="67193" y="1377546"/>
                </a:lnTo>
                <a:lnTo>
                  <a:pt x="67193" y="1388106"/>
                </a:lnTo>
                <a:lnTo>
                  <a:pt x="45110" y="1388106"/>
                </a:lnTo>
                <a:lnTo>
                  <a:pt x="45110" y="1377546"/>
                </a:lnTo>
                <a:close/>
              </a:path>
              <a:path w="112318" h="1489863">
                <a:moveTo>
                  <a:pt x="45110" y="1140439"/>
                </a:moveTo>
                <a:lnTo>
                  <a:pt x="45110" y="1230675"/>
                </a:lnTo>
                <a:lnTo>
                  <a:pt x="67193" y="1230675"/>
                </a:lnTo>
                <a:lnTo>
                  <a:pt x="67193" y="1140439"/>
                </a:lnTo>
                <a:lnTo>
                  <a:pt x="45110" y="1140439"/>
                </a:lnTo>
                <a:close/>
              </a:path>
              <a:path w="112318" h="1489863">
                <a:moveTo>
                  <a:pt x="45110" y="982995"/>
                </a:moveTo>
                <a:lnTo>
                  <a:pt x="45110" y="1073246"/>
                </a:lnTo>
                <a:lnTo>
                  <a:pt x="67193" y="1073246"/>
                </a:lnTo>
                <a:lnTo>
                  <a:pt x="67193" y="982995"/>
                </a:lnTo>
                <a:lnTo>
                  <a:pt x="45110" y="982995"/>
                </a:lnTo>
                <a:close/>
              </a:path>
              <a:path w="112318" h="1489863">
                <a:moveTo>
                  <a:pt x="45110" y="825566"/>
                </a:moveTo>
                <a:lnTo>
                  <a:pt x="45110" y="914841"/>
                </a:lnTo>
                <a:lnTo>
                  <a:pt x="67193" y="914841"/>
                </a:lnTo>
                <a:lnTo>
                  <a:pt x="67193" y="825566"/>
                </a:lnTo>
                <a:lnTo>
                  <a:pt x="45110" y="825566"/>
                </a:lnTo>
                <a:close/>
              </a:path>
              <a:path w="112318" h="1489863">
                <a:moveTo>
                  <a:pt x="45110" y="667176"/>
                </a:moveTo>
                <a:lnTo>
                  <a:pt x="45110" y="757412"/>
                </a:lnTo>
                <a:lnTo>
                  <a:pt x="67193" y="757412"/>
                </a:lnTo>
                <a:lnTo>
                  <a:pt x="67193" y="667176"/>
                </a:lnTo>
                <a:lnTo>
                  <a:pt x="45110" y="667176"/>
                </a:lnTo>
                <a:close/>
              </a:path>
              <a:path w="112318" h="1489863">
                <a:moveTo>
                  <a:pt x="45110" y="509732"/>
                </a:moveTo>
                <a:lnTo>
                  <a:pt x="45110" y="599968"/>
                </a:lnTo>
                <a:lnTo>
                  <a:pt x="67193" y="599968"/>
                </a:lnTo>
                <a:lnTo>
                  <a:pt x="67193" y="509732"/>
                </a:lnTo>
                <a:lnTo>
                  <a:pt x="45110" y="509732"/>
                </a:lnTo>
                <a:close/>
              </a:path>
              <a:path w="112318" h="1489863">
                <a:moveTo>
                  <a:pt x="45110" y="352303"/>
                </a:moveTo>
                <a:lnTo>
                  <a:pt x="45110" y="442539"/>
                </a:lnTo>
                <a:lnTo>
                  <a:pt x="67193" y="442539"/>
                </a:lnTo>
                <a:lnTo>
                  <a:pt x="67193" y="352303"/>
                </a:lnTo>
                <a:lnTo>
                  <a:pt x="45110" y="352303"/>
                </a:lnTo>
                <a:close/>
              </a:path>
              <a:path w="112318" h="1489863">
                <a:moveTo>
                  <a:pt x="45110" y="193898"/>
                </a:moveTo>
                <a:lnTo>
                  <a:pt x="45110" y="284134"/>
                </a:lnTo>
                <a:lnTo>
                  <a:pt x="67193" y="284134"/>
                </a:lnTo>
                <a:lnTo>
                  <a:pt x="67193" y="193898"/>
                </a:lnTo>
                <a:lnTo>
                  <a:pt x="45110" y="193898"/>
                </a:lnTo>
                <a:close/>
              </a:path>
              <a:path w="112318" h="1489863">
                <a:moveTo>
                  <a:pt x="45110" y="1388106"/>
                </a:moveTo>
                <a:lnTo>
                  <a:pt x="67193" y="1388106"/>
                </a:lnTo>
                <a:lnTo>
                  <a:pt x="67193" y="1297868"/>
                </a:lnTo>
                <a:lnTo>
                  <a:pt x="45110" y="1297868"/>
                </a:lnTo>
                <a:lnTo>
                  <a:pt x="45110" y="1388106"/>
                </a:lnTo>
                <a:close/>
              </a:path>
              <a:path w="112318" h="1489863">
                <a:moveTo>
                  <a:pt x="45110" y="126705"/>
                </a:moveTo>
                <a:lnTo>
                  <a:pt x="67193" y="126705"/>
                </a:lnTo>
                <a:lnTo>
                  <a:pt x="67193" y="101742"/>
                </a:lnTo>
                <a:lnTo>
                  <a:pt x="112318" y="113263"/>
                </a:lnTo>
                <a:lnTo>
                  <a:pt x="56631" y="0"/>
                </a:lnTo>
                <a:lnTo>
                  <a:pt x="45110" y="101742"/>
                </a:lnTo>
                <a:lnTo>
                  <a:pt x="45110" y="126705"/>
                </a:lnTo>
                <a:close/>
              </a:path>
              <a:path w="112318" h="1489863">
                <a:moveTo>
                  <a:pt x="45110" y="101742"/>
                </a:moveTo>
                <a:lnTo>
                  <a:pt x="56631" y="0"/>
                </a:lnTo>
                <a:lnTo>
                  <a:pt x="0" y="113263"/>
                </a:lnTo>
                <a:lnTo>
                  <a:pt x="45110" y="113263"/>
                </a:lnTo>
                <a:lnTo>
                  <a:pt x="45110" y="101742"/>
                </a:lnTo>
                <a:close/>
              </a:path>
              <a:path w="112318" h="1489863">
                <a:moveTo>
                  <a:pt x="112318" y="113263"/>
                </a:moveTo>
                <a:lnTo>
                  <a:pt x="67193" y="101742"/>
                </a:lnTo>
                <a:lnTo>
                  <a:pt x="67193" y="113263"/>
                </a:lnTo>
                <a:lnTo>
                  <a:pt x="112318" y="11326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9" name="object 829"/>
          <p:cNvSpPr/>
          <p:nvPr/>
        </p:nvSpPr>
        <p:spPr>
          <a:xfrm>
            <a:off x="5550308" y="8459312"/>
            <a:ext cx="0" cy="90237"/>
          </a:xfrm>
          <a:custGeom>
            <a:avLst/>
            <a:gdLst/>
            <a:ahLst/>
            <a:cxnLst/>
            <a:rect l="l" t="t" r="r" b="b"/>
            <a:pathLst>
              <a:path w="0" h="90237">
                <a:moveTo>
                  <a:pt x="0" y="0"/>
                </a:moveTo>
                <a:lnTo>
                  <a:pt x="0" y="90237"/>
                </a:lnTo>
              </a:path>
            </a:pathLst>
          </a:custGeom>
          <a:ln w="2335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0" name="object 830"/>
          <p:cNvSpPr/>
          <p:nvPr/>
        </p:nvSpPr>
        <p:spPr>
          <a:xfrm>
            <a:off x="5550308" y="8348913"/>
            <a:ext cx="0" cy="43205"/>
          </a:xfrm>
          <a:custGeom>
            <a:avLst/>
            <a:gdLst/>
            <a:ahLst/>
            <a:cxnLst/>
            <a:rect l="l" t="t" r="r" b="b"/>
            <a:pathLst>
              <a:path w="0" h="43205">
                <a:moveTo>
                  <a:pt x="0" y="0"/>
                </a:moveTo>
                <a:lnTo>
                  <a:pt x="0" y="43205"/>
                </a:lnTo>
              </a:path>
            </a:pathLst>
          </a:custGeom>
          <a:ln w="2335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1" name="object 831"/>
          <p:cNvSpPr/>
          <p:nvPr/>
        </p:nvSpPr>
        <p:spPr>
          <a:xfrm>
            <a:off x="5550308" y="7355342"/>
            <a:ext cx="0" cy="60478"/>
          </a:xfrm>
          <a:custGeom>
            <a:avLst/>
            <a:gdLst/>
            <a:ahLst/>
            <a:cxnLst/>
            <a:rect l="l" t="t" r="r" b="b"/>
            <a:pathLst>
              <a:path w="0" h="60478">
                <a:moveTo>
                  <a:pt x="0" y="0"/>
                </a:moveTo>
                <a:lnTo>
                  <a:pt x="0" y="60478"/>
                </a:lnTo>
              </a:path>
            </a:pathLst>
          </a:custGeom>
          <a:ln w="2335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2" name="object 832"/>
          <p:cNvSpPr/>
          <p:nvPr/>
        </p:nvSpPr>
        <p:spPr>
          <a:xfrm>
            <a:off x="5539267" y="7275667"/>
            <a:ext cx="22082" cy="0"/>
          </a:xfrm>
          <a:custGeom>
            <a:avLst/>
            <a:gdLst/>
            <a:ahLst/>
            <a:cxnLst/>
            <a:rect l="l" t="t" r="r" b="b"/>
            <a:pathLst>
              <a:path w="22082" h="0">
                <a:moveTo>
                  <a:pt x="0" y="0"/>
                </a:moveTo>
                <a:lnTo>
                  <a:pt x="22082" y="0"/>
                </a:lnTo>
              </a:path>
            </a:pathLst>
          </a:custGeom>
          <a:ln w="26233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3" name="object 833"/>
          <p:cNvSpPr/>
          <p:nvPr/>
        </p:nvSpPr>
        <p:spPr>
          <a:xfrm>
            <a:off x="1526590" y="7161443"/>
            <a:ext cx="112318" cy="1489863"/>
          </a:xfrm>
          <a:custGeom>
            <a:avLst/>
            <a:gdLst/>
            <a:ahLst/>
            <a:cxnLst/>
            <a:rect l="l" t="t" r="r" b="b"/>
            <a:pathLst>
              <a:path w="112318" h="1489863">
                <a:moveTo>
                  <a:pt x="45110" y="1377546"/>
                </a:moveTo>
                <a:lnTo>
                  <a:pt x="0" y="1377546"/>
                </a:lnTo>
                <a:lnTo>
                  <a:pt x="56631" y="1489863"/>
                </a:lnTo>
                <a:lnTo>
                  <a:pt x="112318" y="1377546"/>
                </a:lnTo>
                <a:lnTo>
                  <a:pt x="67193" y="1377546"/>
                </a:lnTo>
                <a:lnTo>
                  <a:pt x="67193" y="1388106"/>
                </a:lnTo>
                <a:lnTo>
                  <a:pt x="45110" y="1388106"/>
                </a:lnTo>
                <a:lnTo>
                  <a:pt x="45110" y="1377546"/>
                </a:lnTo>
                <a:close/>
              </a:path>
              <a:path w="112318" h="1489863">
                <a:moveTo>
                  <a:pt x="45110" y="1140439"/>
                </a:moveTo>
                <a:lnTo>
                  <a:pt x="45110" y="1230675"/>
                </a:lnTo>
                <a:lnTo>
                  <a:pt x="67193" y="1230675"/>
                </a:lnTo>
                <a:lnTo>
                  <a:pt x="67193" y="1140439"/>
                </a:lnTo>
                <a:lnTo>
                  <a:pt x="45110" y="1140439"/>
                </a:lnTo>
                <a:close/>
              </a:path>
              <a:path w="112318" h="1489863">
                <a:moveTo>
                  <a:pt x="45110" y="982995"/>
                </a:moveTo>
                <a:lnTo>
                  <a:pt x="45110" y="1073246"/>
                </a:lnTo>
                <a:lnTo>
                  <a:pt x="67193" y="1073246"/>
                </a:lnTo>
                <a:lnTo>
                  <a:pt x="67193" y="982995"/>
                </a:lnTo>
                <a:lnTo>
                  <a:pt x="45110" y="982995"/>
                </a:lnTo>
                <a:close/>
              </a:path>
              <a:path w="112318" h="1489863">
                <a:moveTo>
                  <a:pt x="45110" y="825566"/>
                </a:moveTo>
                <a:lnTo>
                  <a:pt x="45110" y="914841"/>
                </a:lnTo>
                <a:lnTo>
                  <a:pt x="67193" y="914841"/>
                </a:lnTo>
                <a:lnTo>
                  <a:pt x="67193" y="825566"/>
                </a:lnTo>
                <a:lnTo>
                  <a:pt x="45110" y="825566"/>
                </a:lnTo>
                <a:close/>
              </a:path>
              <a:path w="112318" h="1489863">
                <a:moveTo>
                  <a:pt x="45110" y="667176"/>
                </a:moveTo>
                <a:lnTo>
                  <a:pt x="45110" y="757412"/>
                </a:lnTo>
                <a:lnTo>
                  <a:pt x="67193" y="757412"/>
                </a:lnTo>
                <a:lnTo>
                  <a:pt x="67193" y="667176"/>
                </a:lnTo>
                <a:lnTo>
                  <a:pt x="45110" y="667176"/>
                </a:lnTo>
                <a:close/>
              </a:path>
              <a:path w="112318" h="1489863">
                <a:moveTo>
                  <a:pt x="45110" y="509732"/>
                </a:moveTo>
                <a:lnTo>
                  <a:pt x="45110" y="599968"/>
                </a:lnTo>
                <a:lnTo>
                  <a:pt x="67193" y="599968"/>
                </a:lnTo>
                <a:lnTo>
                  <a:pt x="67193" y="509732"/>
                </a:lnTo>
                <a:lnTo>
                  <a:pt x="45110" y="509732"/>
                </a:lnTo>
                <a:close/>
              </a:path>
              <a:path w="112318" h="1489863">
                <a:moveTo>
                  <a:pt x="45110" y="352303"/>
                </a:moveTo>
                <a:lnTo>
                  <a:pt x="45110" y="442539"/>
                </a:lnTo>
                <a:lnTo>
                  <a:pt x="67193" y="442539"/>
                </a:lnTo>
                <a:lnTo>
                  <a:pt x="67193" y="352303"/>
                </a:lnTo>
                <a:lnTo>
                  <a:pt x="45110" y="352303"/>
                </a:lnTo>
                <a:close/>
              </a:path>
              <a:path w="112318" h="1489863">
                <a:moveTo>
                  <a:pt x="45110" y="193898"/>
                </a:moveTo>
                <a:lnTo>
                  <a:pt x="45110" y="284134"/>
                </a:lnTo>
                <a:lnTo>
                  <a:pt x="67193" y="284134"/>
                </a:lnTo>
                <a:lnTo>
                  <a:pt x="67193" y="193898"/>
                </a:lnTo>
                <a:lnTo>
                  <a:pt x="45110" y="193898"/>
                </a:lnTo>
                <a:close/>
              </a:path>
              <a:path w="112318" h="1489863">
                <a:moveTo>
                  <a:pt x="45110" y="1388106"/>
                </a:moveTo>
                <a:lnTo>
                  <a:pt x="67193" y="1388106"/>
                </a:lnTo>
                <a:lnTo>
                  <a:pt x="67193" y="1297868"/>
                </a:lnTo>
                <a:lnTo>
                  <a:pt x="45110" y="1297868"/>
                </a:lnTo>
                <a:lnTo>
                  <a:pt x="45110" y="1388106"/>
                </a:lnTo>
                <a:close/>
              </a:path>
              <a:path w="112318" h="1489863">
                <a:moveTo>
                  <a:pt x="45110" y="126705"/>
                </a:moveTo>
                <a:lnTo>
                  <a:pt x="67193" y="126705"/>
                </a:lnTo>
                <a:lnTo>
                  <a:pt x="67193" y="101742"/>
                </a:lnTo>
                <a:lnTo>
                  <a:pt x="112318" y="113263"/>
                </a:lnTo>
                <a:lnTo>
                  <a:pt x="56631" y="0"/>
                </a:lnTo>
                <a:lnTo>
                  <a:pt x="45110" y="101742"/>
                </a:lnTo>
                <a:lnTo>
                  <a:pt x="45110" y="126705"/>
                </a:lnTo>
                <a:close/>
              </a:path>
              <a:path w="112318" h="1489863">
                <a:moveTo>
                  <a:pt x="45110" y="101742"/>
                </a:moveTo>
                <a:lnTo>
                  <a:pt x="56631" y="0"/>
                </a:lnTo>
                <a:lnTo>
                  <a:pt x="0" y="113263"/>
                </a:lnTo>
                <a:lnTo>
                  <a:pt x="45110" y="113263"/>
                </a:lnTo>
                <a:lnTo>
                  <a:pt x="45110" y="101742"/>
                </a:lnTo>
                <a:close/>
              </a:path>
              <a:path w="112318" h="1489863">
                <a:moveTo>
                  <a:pt x="112318" y="113263"/>
                </a:moveTo>
                <a:lnTo>
                  <a:pt x="67193" y="101742"/>
                </a:lnTo>
                <a:lnTo>
                  <a:pt x="67193" y="113263"/>
                </a:lnTo>
                <a:lnTo>
                  <a:pt x="112318" y="11326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4" name="object 834"/>
          <p:cNvSpPr/>
          <p:nvPr/>
        </p:nvSpPr>
        <p:spPr>
          <a:xfrm>
            <a:off x="1582742" y="8459312"/>
            <a:ext cx="0" cy="90237"/>
          </a:xfrm>
          <a:custGeom>
            <a:avLst/>
            <a:gdLst/>
            <a:ahLst/>
            <a:cxnLst/>
            <a:rect l="l" t="t" r="r" b="b"/>
            <a:pathLst>
              <a:path w="0" h="90237">
                <a:moveTo>
                  <a:pt x="0" y="0"/>
                </a:moveTo>
                <a:lnTo>
                  <a:pt x="0" y="90237"/>
                </a:lnTo>
              </a:path>
            </a:pathLst>
          </a:custGeom>
          <a:ln w="2335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5" name="object 835"/>
          <p:cNvSpPr/>
          <p:nvPr/>
        </p:nvSpPr>
        <p:spPr>
          <a:xfrm>
            <a:off x="1582742" y="8348913"/>
            <a:ext cx="0" cy="43205"/>
          </a:xfrm>
          <a:custGeom>
            <a:avLst/>
            <a:gdLst/>
            <a:ahLst/>
            <a:cxnLst/>
            <a:rect l="l" t="t" r="r" b="b"/>
            <a:pathLst>
              <a:path w="0" h="43205">
                <a:moveTo>
                  <a:pt x="0" y="0"/>
                </a:moveTo>
                <a:lnTo>
                  <a:pt x="0" y="43205"/>
                </a:lnTo>
              </a:path>
            </a:pathLst>
          </a:custGeom>
          <a:ln w="2335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6" name="object 836"/>
          <p:cNvSpPr/>
          <p:nvPr/>
        </p:nvSpPr>
        <p:spPr>
          <a:xfrm>
            <a:off x="1582742" y="7355342"/>
            <a:ext cx="0" cy="60478"/>
          </a:xfrm>
          <a:custGeom>
            <a:avLst/>
            <a:gdLst/>
            <a:ahLst/>
            <a:cxnLst/>
            <a:rect l="l" t="t" r="r" b="b"/>
            <a:pathLst>
              <a:path w="0" h="60478">
                <a:moveTo>
                  <a:pt x="0" y="0"/>
                </a:moveTo>
                <a:lnTo>
                  <a:pt x="0" y="60478"/>
                </a:lnTo>
              </a:path>
            </a:pathLst>
          </a:custGeom>
          <a:ln w="2335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7" name="object 837"/>
          <p:cNvSpPr/>
          <p:nvPr/>
        </p:nvSpPr>
        <p:spPr>
          <a:xfrm>
            <a:off x="1571701" y="7275667"/>
            <a:ext cx="22082" cy="0"/>
          </a:xfrm>
          <a:custGeom>
            <a:avLst/>
            <a:gdLst/>
            <a:ahLst/>
            <a:cxnLst/>
            <a:rect l="l" t="t" r="r" b="b"/>
            <a:pathLst>
              <a:path w="22082" h="0">
                <a:moveTo>
                  <a:pt x="0" y="0"/>
                </a:moveTo>
                <a:lnTo>
                  <a:pt x="22082" y="0"/>
                </a:lnTo>
              </a:path>
            </a:pathLst>
          </a:custGeom>
          <a:ln w="26233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8" name="object 838"/>
          <p:cNvSpPr/>
          <p:nvPr/>
        </p:nvSpPr>
        <p:spPr>
          <a:xfrm>
            <a:off x="4739609" y="7415820"/>
            <a:ext cx="1279641" cy="933093"/>
          </a:xfrm>
          <a:custGeom>
            <a:avLst/>
            <a:gdLst/>
            <a:ahLst/>
            <a:cxnLst/>
            <a:rect l="l" t="t" r="r" b="b"/>
            <a:pathLst>
              <a:path w="1279641" h="933093">
                <a:moveTo>
                  <a:pt x="0" y="933093"/>
                </a:moveTo>
                <a:lnTo>
                  <a:pt x="1279641" y="933093"/>
                </a:lnTo>
                <a:lnTo>
                  <a:pt x="1279641" y="0"/>
                </a:lnTo>
                <a:lnTo>
                  <a:pt x="0" y="0"/>
                </a:lnTo>
                <a:lnTo>
                  <a:pt x="0" y="933093"/>
                </a:lnTo>
                <a:close/>
              </a:path>
            </a:pathLst>
          </a:custGeom>
          <a:solidFill>
            <a:srgbClr val="BF4F4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9" name="object 839"/>
          <p:cNvSpPr/>
          <p:nvPr/>
        </p:nvSpPr>
        <p:spPr>
          <a:xfrm>
            <a:off x="4731928" y="7408148"/>
            <a:ext cx="1295003" cy="933084"/>
          </a:xfrm>
          <a:custGeom>
            <a:avLst/>
            <a:gdLst/>
            <a:ahLst/>
            <a:cxnLst/>
            <a:rect l="l" t="t" r="r" b="b"/>
            <a:pathLst>
              <a:path w="1295003" h="933084">
                <a:moveTo>
                  <a:pt x="7680" y="933084"/>
                </a:moveTo>
                <a:lnTo>
                  <a:pt x="7680" y="15361"/>
                </a:lnTo>
                <a:lnTo>
                  <a:pt x="15361" y="7680"/>
                </a:lnTo>
                <a:lnTo>
                  <a:pt x="1280601" y="7680"/>
                </a:lnTo>
                <a:lnTo>
                  <a:pt x="1295003" y="0"/>
                </a:lnTo>
                <a:lnTo>
                  <a:pt x="0" y="0"/>
                </a:lnTo>
                <a:lnTo>
                  <a:pt x="7680" y="93308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0" name="object 840"/>
          <p:cNvSpPr/>
          <p:nvPr/>
        </p:nvSpPr>
        <p:spPr>
          <a:xfrm>
            <a:off x="4731928" y="7408148"/>
            <a:ext cx="1295003" cy="948446"/>
          </a:xfrm>
          <a:custGeom>
            <a:avLst/>
            <a:gdLst/>
            <a:ahLst/>
            <a:cxnLst/>
            <a:rect l="l" t="t" r="r" b="b"/>
            <a:pathLst>
              <a:path w="1295003" h="948446">
                <a:moveTo>
                  <a:pt x="1295003" y="948446"/>
                </a:moveTo>
                <a:lnTo>
                  <a:pt x="1295003" y="0"/>
                </a:lnTo>
                <a:lnTo>
                  <a:pt x="1280601" y="7680"/>
                </a:lnTo>
                <a:lnTo>
                  <a:pt x="15361" y="7680"/>
                </a:lnTo>
                <a:lnTo>
                  <a:pt x="7680" y="15361"/>
                </a:lnTo>
                <a:lnTo>
                  <a:pt x="7680" y="933084"/>
                </a:lnTo>
                <a:lnTo>
                  <a:pt x="0" y="0"/>
                </a:lnTo>
                <a:lnTo>
                  <a:pt x="0" y="948446"/>
                </a:lnTo>
                <a:lnTo>
                  <a:pt x="1295003" y="948446"/>
                </a:lnTo>
                <a:lnTo>
                  <a:pt x="15361" y="940765"/>
                </a:lnTo>
                <a:lnTo>
                  <a:pt x="15361" y="15361"/>
                </a:lnTo>
                <a:lnTo>
                  <a:pt x="1287322" y="15361"/>
                </a:lnTo>
                <a:lnTo>
                  <a:pt x="1287322" y="933084"/>
                </a:lnTo>
                <a:lnTo>
                  <a:pt x="1280601" y="940765"/>
                </a:lnTo>
                <a:lnTo>
                  <a:pt x="1295003" y="94844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1" name="object 841"/>
          <p:cNvSpPr/>
          <p:nvPr/>
        </p:nvSpPr>
        <p:spPr>
          <a:xfrm>
            <a:off x="4747290" y="7423510"/>
            <a:ext cx="1279641" cy="933084"/>
          </a:xfrm>
          <a:custGeom>
            <a:avLst/>
            <a:gdLst/>
            <a:ahLst/>
            <a:cxnLst/>
            <a:rect l="l" t="t" r="r" b="b"/>
            <a:pathLst>
              <a:path w="1279641" h="933084">
                <a:moveTo>
                  <a:pt x="1271960" y="0"/>
                </a:moveTo>
                <a:lnTo>
                  <a:pt x="1265240" y="0"/>
                </a:lnTo>
                <a:lnTo>
                  <a:pt x="1265240" y="917722"/>
                </a:lnTo>
                <a:lnTo>
                  <a:pt x="0" y="917722"/>
                </a:lnTo>
                <a:lnTo>
                  <a:pt x="0" y="925403"/>
                </a:lnTo>
                <a:lnTo>
                  <a:pt x="1279641" y="933084"/>
                </a:lnTo>
                <a:lnTo>
                  <a:pt x="1265240" y="925403"/>
                </a:lnTo>
                <a:lnTo>
                  <a:pt x="1271960" y="917722"/>
                </a:lnTo>
                <a:lnTo>
                  <a:pt x="127196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2" name="object 842"/>
          <p:cNvSpPr/>
          <p:nvPr/>
        </p:nvSpPr>
        <p:spPr>
          <a:xfrm>
            <a:off x="4804897" y="7483983"/>
            <a:ext cx="65272" cy="85435"/>
          </a:xfrm>
          <a:custGeom>
            <a:avLst/>
            <a:gdLst/>
            <a:ahLst/>
            <a:cxnLst/>
            <a:rect l="l" t="t" r="r" b="b"/>
            <a:pathLst>
              <a:path w="65272" h="85435">
                <a:moveTo>
                  <a:pt x="54711" y="960"/>
                </a:moveTo>
                <a:lnTo>
                  <a:pt x="53751" y="960"/>
                </a:lnTo>
                <a:lnTo>
                  <a:pt x="53751" y="63352"/>
                </a:lnTo>
                <a:lnTo>
                  <a:pt x="54711" y="66233"/>
                </a:lnTo>
                <a:lnTo>
                  <a:pt x="54711" y="70073"/>
                </a:lnTo>
                <a:lnTo>
                  <a:pt x="52791" y="68153"/>
                </a:lnTo>
                <a:lnTo>
                  <a:pt x="51831" y="66233"/>
                </a:lnTo>
                <a:lnTo>
                  <a:pt x="50871" y="63352"/>
                </a:lnTo>
                <a:lnTo>
                  <a:pt x="49911" y="61447"/>
                </a:lnTo>
                <a:lnTo>
                  <a:pt x="48950" y="59512"/>
                </a:lnTo>
                <a:lnTo>
                  <a:pt x="47990" y="57607"/>
                </a:lnTo>
                <a:lnTo>
                  <a:pt x="47030" y="55686"/>
                </a:lnTo>
                <a:lnTo>
                  <a:pt x="45110" y="52791"/>
                </a:lnTo>
                <a:lnTo>
                  <a:pt x="44150" y="50886"/>
                </a:lnTo>
                <a:lnTo>
                  <a:pt x="43190" y="48950"/>
                </a:lnTo>
                <a:lnTo>
                  <a:pt x="42230" y="47045"/>
                </a:lnTo>
                <a:lnTo>
                  <a:pt x="40309" y="44165"/>
                </a:lnTo>
                <a:lnTo>
                  <a:pt x="20147" y="6720"/>
                </a:lnTo>
                <a:lnTo>
                  <a:pt x="19187" y="5760"/>
                </a:lnTo>
                <a:lnTo>
                  <a:pt x="18242" y="4800"/>
                </a:lnTo>
                <a:lnTo>
                  <a:pt x="18242" y="3840"/>
                </a:lnTo>
                <a:lnTo>
                  <a:pt x="17266" y="2880"/>
                </a:lnTo>
                <a:lnTo>
                  <a:pt x="16306" y="1920"/>
                </a:lnTo>
                <a:lnTo>
                  <a:pt x="15346" y="1920"/>
                </a:lnTo>
                <a:lnTo>
                  <a:pt x="15346" y="960"/>
                </a:lnTo>
                <a:lnTo>
                  <a:pt x="14401" y="960"/>
                </a:lnTo>
                <a:lnTo>
                  <a:pt x="13426" y="0"/>
                </a:lnTo>
                <a:lnTo>
                  <a:pt x="2880" y="0"/>
                </a:lnTo>
                <a:lnTo>
                  <a:pt x="1905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84475"/>
                </a:lnTo>
                <a:lnTo>
                  <a:pt x="960" y="84475"/>
                </a:lnTo>
                <a:lnTo>
                  <a:pt x="960" y="85435"/>
                </a:lnTo>
                <a:lnTo>
                  <a:pt x="10561" y="85435"/>
                </a:lnTo>
                <a:lnTo>
                  <a:pt x="10561" y="12481"/>
                </a:lnTo>
                <a:lnTo>
                  <a:pt x="12466" y="15361"/>
                </a:lnTo>
                <a:lnTo>
                  <a:pt x="13426" y="18242"/>
                </a:lnTo>
                <a:lnTo>
                  <a:pt x="14401" y="21122"/>
                </a:lnTo>
                <a:lnTo>
                  <a:pt x="16306" y="23042"/>
                </a:lnTo>
                <a:lnTo>
                  <a:pt x="18242" y="25923"/>
                </a:lnTo>
                <a:lnTo>
                  <a:pt x="19187" y="28803"/>
                </a:lnTo>
                <a:lnTo>
                  <a:pt x="46070" y="76794"/>
                </a:lnTo>
                <a:lnTo>
                  <a:pt x="47030" y="78714"/>
                </a:lnTo>
                <a:lnTo>
                  <a:pt x="47990" y="80634"/>
                </a:lnTo>
                <a:lnTo>
                  <a:pt x="48950" y="81594"/>
                </a:lnTo>
                <a:lnTo>
                  <a:pt x="49911" y="82555"/>
                </a:lnTo>
                <a:lnTo>
                  <a:pt x="49911" y="83515"/>
                </a:lnTo>
                <a:lnTo>
                  <a:pt x="50871" y="83515"/>
                </a:lnTo>
                <a:lnTo>
                  <a:pt x="51831" y="84475"/>
                </a:lnTo>
                <a:lnTo>
                  <a:pt x="52791" y="85435"/>
                </a:lnTo>
                <a:lnTo>
                  <a:pt x="62392" y="85435"/>
                </a:lnTo>
                <a:lnTo>
                  <a:pt x="63352" y="84475"/>
                </a:lnTo>
                <a:lnTo>
                  <a:pt x="64312" y="84475"/>
                </a:lnTo>
                <a:lnTo>
                  <a:pt x="64312" y="82555"/>
                </a:lnTo>
                <a:lnTo>
                  <a:pt x="65272" y="81594"/>
                </a:lnTo>
                <a:lnTo>
                  <a:pt x="65272" y="1920"/>
                </a:lnTo>
                <a:lnTo>
                  <a:pt x="64312" y="960"/>
                </a:lnTo>
                <a:lnTo>
                  <a:pt x="63352" y="0"/>
                </a:lnTo>
                <a:lnTo>
                  <a:pt x="55671" y="0"/>
                </a:lnTo>
                <a:lnTo>
                  <a:pt x="54711" y="960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3" name="object 843"/>
          <p:cNvSpPr/>
          <p:nvPr/>
        </p:nvSpPr>
        <p:spPr>
          <a:xfrm>
            <a:off x="4887452" y="7508946"/>
            <a:ext cx="52791" cy="61432"/>
          </a:xfrm>
          <a:custGeom>
            <a:avLst/>
            <a:gdLst/>
            <a:ahLst/>
            <a:cxnLst/>
            <a:rect l="l" t="t" r="r" b="b"/>
            <a:pathLst>
              <a:path w="52791" h="61432">
                <a:moveTo>
                  <a:pt x="11521" y="21122"/>
                </a:moveTo>
                <a:lnTo>
                  <a:pt x="12481" y="18242"/>
                </a:lnTo>
                <a:lnTo>
                  <a:pt x="12481" y="16322"/>
                </a:lnTo>
                <a:lnTo>
                  <a:pt x="13426" y="0"/>
                </a:lnTo>
                <a:lnTo>
                  <a:pt x="10546" y="2880"/>
                </a:lnTo>
                <a:lnTo>
                  <a:pt x="7680" y="4800"/>
                </a:lnTo>
                <a:lnTo>
                  <a:pt x="4800" y="7680"/>
                </a:lnTo>
                <a:lnTo>
                  <a:pt x="3840" y="11521"/>
                </a:lnTo>
                <a:lnTo>
                  <a:pt x="1920" y="15361"/>
                </a:lnTo>
                <a:lnTo>
                  <a:pt x="960" y="20162"/>
                </a:lnTo>
                <a:lnTo>
                  <a:pt x="0" y="23987"/>
                </a:lnTo>
                <a:lnTo>
                  <a:pt x="0" y="34549"/>
                </a:lnTo>
                <a:lnTo>
                  <a:pt x="960" y="39349"/>
                </a:lnTo>
                <a:lnTo>
                  <a:pt x="1920" y="43190"/>
                </a:lnTo>
                <a:lnTo>
                  <a:pt x="3840" y="47990"/>
                </a:lnTo>
                <a:lnTo>
                  <a:pt x="4800" y="50886"/>
                </a:lnTo>
                <a:lnTo>
                  <a:pt x="7680" y="53751"/>
                </a:lnTo>
                <a:lnTo>
                  <a:pt x="10546" y="56631"/>
                </a:lnTo>
                <a:lnTo>
                  <a:pt x="13426" y="58552"/>
                </a:lnTo>
                <a:lnTo>
                  <a:pt x="17266" y="59512"/>
                </a:lnTo>
                <a:lnTo>
                  <a:pt x="21107" y="61432"/>
                </a:lnTo>
                <a:lnTo>
                  <a:pt x="37429" y="61432"/>
                </a:lnTo>
                <a:lnTo>
                  <a:pt x="40309" y="60472"/>
                </a:lnTo>
                <a:lnTo>
                  <a:pt x="42230" y="60472"/>
                </a:lnTo>
                <a:lnTo>
                  <a:pt x="44150" y="59512"/>
                </a:lnTo>
                <a:lnTo>
                  <a:pt x="46070" y="59512"/>
                </a:lnTo>
                <a:lnTo>
                  <a:pt x="47990" y="58552"/>
                </a:lnTo>
                <a:lnTo>
                  <a:pt x="48950" y="57591"/>
                </a:lnTo>
                <a:lnTo>
                  <a:pt x="49911" y="57591"/>
                </a:lnTo>
                <a:lnTo>
                  <a:pt x="50871" y="56631"/>
                </a:lnTo>
                <a:lnTo>
                  <a:pt x="51831" y="56631"/>
                </a:lnTo>
                <a:lnTo>
                  <a:pt x="51831" y="53751"/>
                </a:lnTo>
                <a:lnTo>
                  <a:pt x="52791" y="53751"/>
                </a:lnTo>
                <a:lnTo>
                  <a:pt x="52791" y="51831"/>
                </a:lnTo>
                <a:lnTo>
                  <a:pt x="51831" y="50886"/>
                </a:lnTo>
                <a:lnTo>
                  <a:pt x="51831" y="48950"/>
                </a:lnTo>
                <a:lnTo>
                  <a:pt x="50871" y="47990"/>
                </a:lnTo>
                <a:lnTo>
                  <a:pt x="49911" y="47990"/>
                </a:lnTo>
                <a:lnTo>
                  <a:pt x="48950" y="48950"/>
                </a:lnTo>
                <a:lnTo>
                  <a:pt x="47990" y="48950"/>
                </a:lnTo>
                <a:lnTo>
                  <a:pt x="47030" y="49911"/>
                </a:lnTo>
                <a:lnTo>
                  <a:pt x="46070" y="49911"/>
                </a:lnTo>
                <a:lnTo>
                  <a:pt x="44150" y="50886"/>
                </a:lnTo>
                <a:lnTo>
                  <a:pt x="42230" y="50886"/>
                </a:lnTo>
                <a:lnTo>
                  <a:pt x="40309" y="51831"/>
                </a:lnTo>
                <a:lnTo>
                  <a:pt x="38389" y="51831"/>
                </a:lnTo>
                <a:lnTo>
                  <a:pt x="36469" y="52791"/>
                </a:lnTo>
                <a:lnTo>
                  <a:pt x="23987" y="52791"/>
                </a:lnTo>
                <a:lnTo>
                  <a:pt x="22082" y="50886"/>
                </a:lnTo>
                <a:lnTo>
                  <a:pt x="19202" y="49911"/>
                </a:lnTo>
                <a:lnTo>
                  <a:pt x="17266" y="48950"/>
                </a:lnTo>
                <a:lnTo>
                  <a:pt x="16322" y="47030"/>
                </a:lnTo>
                <a:lnTo>
                  <a:pt x="14386" y="45110"/>
                </a:lnTo>
                <a:lnTo>
                  <a:pt x="13426" y="43190"/>
                </a:lnTo>
                <a:lnTo>
                  <a:pt x="12481" y="40325"/>
                </a:lnTo>
                <a:lnTo>
                  <a:pt x="11521" y="37444"/>
                </a:lnTo>
                <a:lnTo>
                  <a:pt x="11521" y="21122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4" name="object 844"/>
          <p:cNvSpPr/>
          <p:nvPr/>
        </p:nvSpPr>
        <p:spPr>
          <a:xfrm>
            <a:off x="4898974" y="7505105"/>
            <a:ext cx="43190" cy="35509"/>
          </a:xfrm>
          <a:custGeom>
            <a:avLst/>
            <a:gdLst/>
            <a:ahLst/>
            <a:cxnLst/>
            <a:rect l="l" t="t" r="r" b="b"/>
            <a:pathLst>
              <a:path w="43190" h="35509">
                <a:moveTo>
                  <a:pt x="39349" y="11521"/>
                </a:moveTo>
                <a:lnTo>
                  <a:pt x="37429" y="8641"/>
                </a:lnTo>
                <a:lnTo>
                  <a:pt x="35509" y="5760"/>
                </a:lnTo>
                <a:lnTo>
                  <a:pt x="32628" y="3840"/>
                </a:lnTo>
                <a:lnTo>
                  <a:pt x="28788" y="2880"/>
                </a:lnTo>
                <a:lnTo>
                  <a:pt x="25908" y="960"/>
                </a:lnTo>
                <a:lnTo>
                  <a:pt x="22082" y="0"/>
                </a:lnTo>
                <a:lnTo>
                  <a:pt x="12466" y="0"/>
                </a:lnTo>
                <a:lnTo>
                  <a:pt x="8625" y="960"/>
                </a:lnTo>
                <a:lnTo>
                  <a:pt x="5745" y="2880"/>
                </a:lnTo>
                <a:lnTo>
                  <a:pt x="1905" y="3840"/>
                </a:lnTo>
                <a:lnTo>
                  <a:pt x="960" y="20162"/>
                </a:lnTo>
                <a:lnTo>
                  <a:pt x="1905" y="18242"/>
                </a:lnTo>
                <a:lnTo>
                  <a:pt x="2865" y="16322"/>
                </a:lnTo>
                <a:lnTo>
                  <a:pt x="4800" y="14401"/>
                </a:lnTo>
                <a:lnTo>
                  <a:pt x="5745" y="12481"/>
                </a:lnTo>
                <a:lnTo>
                  <a:pt x="7680" y="11521"/>
                </a:lnTo>
                <a:lnTo>
                  <a:pt x="9585" y="10561"/>
                </a:lnTo>
                <a:lnTo>
                  <a:pt x="11521" y="9601"/>
                </a:lnTo>
                <a:lnTo>
                  <a:pt x="14401" y="8641"/>
                </a:lnTo>
                <a:lnTo>
                  <a:pt x="22082" y="8641"/>
                </a:lnTo>
                <a:lnTo>
                  <a:pt x="25908" y="10561"/>
                </a:lnTo>
                <a:lnTo>
                  <a:pt x="28788" y="13441"/>
                </a:lnTo>
                <a:lnTo>
                  <a:pt x="31668" y="17282"/>
                </a:lnTo>
                <a:lnTo>
                  <a:pt x="32628" y="21122"/>
                </a:lnTo>
                <a:lnTo>
                  <a:pt x="32628" y="26883"/>
                </a:lnTo>
                <a:lnTo>
                  <a:pt x="0" y="26883"/>
                </a:lnTo>
                <a:lnTo>
                  <a:pt x="0" y="35509"/>
                </a:lnTo>
                <a:lnTo>
                  <a:pt x="40309" y="35509"/>
                </a:lnTo>
                <a:lnTo>
                  <a:pt x="41269" y="34564"/>
                </a:lnTo>
                <a:lnTo>
                  <a:pt x="42230" y="33604"/>
                </a:lnTo>
                <a:lnTo>
                  <a:pt x="43190" y="33604"/>
                </a:lnTo>
                <a:lnTo>
                  <a:pt x="43190" y="21122"/>
                </a:lnTo>
                <a:lnTo>
                  <a:pt x="42230" y="17282"/>
                </a:lnTo>
                <a:lnTo>
                  <a:pt x="41269" y="14401"/>
                </a:lnTo>
                <a:lnTo>
                  <a:pt x="39349" y="11521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5" name="object 845"/>
          <p:cNvSpPr/>
          <p:nvPr/>
        </p:nvSpPr>
        <p:spPr>
          <a:xfrm>
            <a:off x="4951765" y="7506065"/>
            <a:ext cx="89275" cy="63352"/>
          </a:xfrm>
          <a:custGeom>
            <a:avLst/>
            <a:gdLst/>
            <a:ahLst/>
            <a:cxnLst/>
            <a:rect l="l" t="t" r="r" b="b"/>
            <a:pathLst>
              <a:path w="89275" h="63352">
                <a:moveTo>
                  <a:pt x="58552" y="63352"/>
                </a:moveTo>
                <a:lnTo>
                  <a:pt x="64312" y="63352"/>
                </a:lnTo>
                <a:lnTo>
                  <a:pt x="64312" y="51831"/>
                </a:lnTo>
                <a:lnTo>
                  <a:pt x="65272" y="63352"/>
                </a:lnTo>
                <a:lnTo>
                  <a:pt x="70073" y="63352"/>
                </a:lnTo>
                <a:lnTo>
                  <a:pt x="70073" y="62392"/>
                </a:lnTo>
                <a:lnTo>
                  <a:pt x="71033" y="62392"/>
                </a:lnTo>
                <a:lnTo>
                  <a:pt x="71033" y="61432"/>
                </a:lnTo>
                <a:lnTo>
                  <a:pt x="89275" y="4800"/>
                </a:lnTo>
                <a:lnTo>
                  <a:pt x="89275" y="960"/>
                </a:lnTo>
                <a:lnTo>
                  <a:pt x="88315" y="960"/>
                </a:lnTo>
                <a:lnTo>
                  <a:pt x="88315" y="0"/>
                </a:lnTo>
                <a:lnTo>
                  <a:pt x="80634" y="0"/>
                </a:lnTo>
                <a:lnTo>
                  <a:pt x="80634" y="960"/>
                </a:lnTo>
                <a:lnTo>
                  <a:pt x="78714" y="960"/>
                </a:lnTo>
                <a:lnTo>
                  <a:pt x="78714" y="1920"/>
                </a:lnTo>
                <a:lnTo>
                  <a:pt x="64312" y="50871"/>
                </a:lnTo>
                <a:lnTo>
                  <a:pt x="49926" y="1920"/>
                </a:lnTo>
                <a:lnTo>
                  <a:pt x="49926" y="960"/>
                </a:lnTo>
                <a:lnTo>
                  <a:pt x="47990" y="960"/>
                </a:lnTo>
                <a:lnTo>
                  <a:pt x="47990" y="0"/>
                </a:lnTo>
                <a:lnTo>
                  <a:pt x="44150" y="0"/>
                </a:lnTo>
                <a:lnTo>
                  <a:pt x="44150" y="17282"/>
                </a:lnTo>
                <a:lnTo>
                  <a:pt x="56647" y="61432"/>
                </a:lnTo>
                <a:lnTo>
                  <a:pt x="56647" y="62392"/>
                </a:lnTo>
                <a:lnTo>
                  <a:pt x="57591" y="62392"/>
                </a:lnTo>
                <a:lnTo>
                  <a:pt x="57591" y="63352"/>
                </a:lnTo>
                <a:lnTo>
                  <a:pt x="58552" y="63352"/>
                </a:lnTo>
                <a:close/>
              </a:path>
              <a:path w="89275" h="63352">
                <a:moveTo>
                  <a:pt x="65272" y="63352"/>
                </a:moveTo>
                <a:lnTo>
                  <a:pt x="64312" y="51831"/>
                </a:lnTo>
                <a:lnTo>
                  <a:pt x="64312" y="63352"/>
                </a:lnTo>
                <a:lnTo>
                  <a:pt x="65272" y="63352"/>
                </a:lnTo>
                <a:close/>
              </a:path>
              <a:path w="89275" h="63352">
                <a:moveTo>
                  <a:pt x="24002" y="63352"/>
                </a:moveTo>
                <a:lnTo>
                  <a:pt x="30723" y="63352"/>
                </a:lnTo>
                <a:lnTo>
                  <a:pt x="31683" y="62392"/>
                </a:lnTo>
                <a:lnTo>
                  <a:pt x="32644" y="61432"/>
                </a:lnTo>
                <a:lnTo>
                  <a:pt x="44150" y="18242"/>
                </a:lnTo>
                <a:lnTo>
                  <a:pt x="56647" y="61432"/>
                </a:lnTo>
                <a:lnTo>
                  <a:pt x="44150" y="17282"/>
                </a:lnTo>
                <a:lnTo>
                  <a:pt x="44150" y="0"/>
                </a:lnTo>
                <a:lnTo>
                  <a:pt x="41285" y="0"/>
                </a:lnTo>
                <a:lnTo>
                  <a:pt x="40309" y="960"/>
                </a:lnTo>
                <a:lnTo>
                  <a:pt x="39364" y="960"/>
                </a:lnTo>
                <a:lnTo>
                  <a:pt x="39364" y="1920"/>
                </a:lnTo>
                <a:lnTo>
                  <a:pt x="38404" y="1920"/>
                </a:lnTo>
                <a:lnTo>
                  <a:pt x="25923" y="50871"/>
                </a:lnTo>
                <a:lnTo>
                  <a:pt x="25923" y="51831"/>
                </a:lnTo>
                <a:lnTo>
                  <a:pt x="24963" y="50871"/>
                </a:lnTo>
                <a:lnTo>
                  <a:pt x="10561" y="1920"/>
                </a:lnTo>
                <a:lnTo>
                  <a:pt x="10561" y="960"/>
                </a:lnTo>
                <a:lnTo>
                  <a:pt x="9601" y="960"/>
                </a:lnTo>
                <a:lnTo>
                  <a:pt x="864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4800"/>
                </a:lnTo>
                <a:lnTo>
                  <a:pt x="17282" y="61432"/>
                </a:lnTo>
                <a:lnTo>
                  <a:pt x="18242" y="62392"/>
                </a:lnTo>
                <a:lnTo>
                  <a:pt x="19202" y="63352"/>
                </a:lnTo>
                <a:lnTo>
                  <a:pt x="24002" y="63352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6" name="object 846"/>
          <p:cNvSpPr/>
          <p:nvPr/>
        </p:nvSpPr>
        <p:spPr>
          <a:xfrm>
            <a:off x="5086167" y="7505105"/>
            <a:ext cx="54711" cy="88315"/>
          </a:xfrm>
          <a:custGeom>
            <a:avLst/>
            <a:gdLst/>
            <a:ahLst/>
            <a:cxnLst/>
            <a:rect l="l" t="t" r="r" b="b"/>
            <a:pathLst>
              <a:path w="54711" h="88315">
                <a:moveTo>
                  <a:pt x="18227" y="62392"/>
                </a:moveTo>
                <a:lnTo>
                  <a:pt x="20162" y="63352"/>
                </a:lnTo>
                <a:lnTo>
                  <a:pt x="21107" y="64312"/>
                </a:lnTo>
                <a:lnTo>
                  <a:pt x="23042" y="64312"/>
                </a:lnTo>
                <a:lnTo>
                  <a:pt x="24003" y="65272"/>
                </a:lnTo>
                <a:lnTo>
                  <a:pt x="33588" y="65272"/>
                </a:lnTo>
                <a:lnTo>
                  <a:pt x="37429" y="64312"/>
                </a:lnTo>
                <a:lnTo>
                  <a:pt x="40309" y="63352"/>
                </a:lnTo>
                <a:lnTo>
                  <a:pt x="43190" y="61432"/>
                </a:lnTo>
                <a:lnTo>
                  <a:pt x="46070" y="59512"/>
                </a:lnTo>
                <a:lnTo>
                  <a:pt x="47990" y="56631"/>
                </a:lnTo>
                <a:lnTo>
                  <a:pt x="50871" y="53751"/>
                </a:lnTo>
                <a:lnTo>
                  <a:pt x="52791" y="49910"/>
                </a:lnTo>
                <a:lnTo>
                  <a:pt x="53751" y="46070"/>
                </a:lnTo>
                <a:lnTo>
                  <a:pt x="54711" y="42230"/>
                </a:lnTo>
                <a:lnTo>
                  <a:pt x="54711" y="24002"/>
                </a:lnTo>
                <a:lnTo>
                  <a:pt x="53751" y="20162"/>
                </a:lnTo>
                <a:lnTo>
                  <a:pt x="52791" y="16322"/>
                </a:lnTo>
                <a:lnTo>
                  <a:pt x="51831" y="12481"/>
                </a:lnTo>
                <a:lnTo>
                  <a:pt x="49911" y="9601"/>
                </a:lnTo>
                <a:lnTo>
                  <a:pt x="47990" y="6720"/>
                </a:lnTo>
                <a:lnTo>
                  <a:pt x="45110" y="4800"/>
                </a:lnTo>
                <a:lnTo>
                  <a:pt x="42230" y="2880"/>
                </a:lnTo>
                <a:lnTo>
                  <a:pt x="39349" y="960"/>
                </a:lnTo>
                <a:lnTo>
                  <a:pt x="35509" y="0"/>
                </a:lnTo>
                <a:lnTo>
                  <a:pt x="28788" y="0"/>
                </a:lnTo>
                <a:lnTo>
                  <a:pt x="26883" y="960"/>
                </a:lnTo>
                <a:lnTo>
                  <a:pt x="24947" y="960"/>
                </a:lnTo>
                <a:lnTo>
                  <a:pt x="24003" y="1920"/>
                </a:lnTo>
                <a:lnTo>
                  <a:pt x="22067" y="1920"/>
                </a:lnTo>
                <a:lnTo>
                  <a:pt x="20162" y="2880"/>
                </a:lnTo>
                <a:lnTo>
                  <a:pt x="18227" y="3840"/>
                </a:lnTo>
                <a:lnTo>
                  <a:pt x="17266" y="4800"/>
                </a:lnTo>
                <a:lnTo>
                  <a:pt x="15346" y="6720"/>
                </a:lnTo>
                <a:lnTo>
                  <a:pt x="13441" y="7680"/>
                </a:lnTo>
                <a:lnTo>
                  <a:pt x="11506" y="9601"/>
                </a:lnTo>
                <a:lnTo>
                  <a:pt x="9601" y="11521"/>
                </a:lnTo>
                <a:lnTo>
                  <a:pt x="9601" y="1920"/>
                </a:lnTo>
                <a:lnTo>
                  <a:pt x="8641" y="1920"/>
                </a:lnTo>
                <a:lnTo>
                  <a:pt x="7665" y="960"/>
                </a:lnTo>
                <a:lnTo>
                  <a:pt x="192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86395"/>
                </a:lnTo>
                <a:lnTo>
                  <a:pt x="960" y="87355"/>
                </a:lnTo>
                <a:lnTo>
                  <a:pt x="1920" y="88315"/>
                </a:lnTo>
                <a:lnTo>
                  <a:pt x="9601" y="88315"/>
                </a:lnTo>
                <a:lnTo>
                  <a:pt x="10546" y="87355"/>
                </a:lnTo>
                <a:lnTo>
                  <a:pt x="11506" y="86395"/>
                </a:lnTo>
                <a:lnTo>
                  <a:pt x="11506" y="56631"/>
                </a:lnTo>
                <a:lnTo>
                  <a:pt x="12481" y="57591"/>
                </a:lnTo>
                <a:lnTo>
                  <a:pt x="14386" y="59512"/>
                </a:lnTo>
                <a:lnTo>
                  <a:pt x="15346" y="60472"/>
                </a:lnTo>
                <a:lnTo>
                  <a:pt x="14386" y="48950"/>
                </a:lnTo>
                <a:lnTo>
                  <a:pt x="11506" y="45110"/>
                </a:lnTo>
                <a:lnTo>
                  <a:pt x="11506" y="21122"/>
                </a:lnTo>
                <a:lnTo>
                  <a:pt x="13441" y="19202"/>
                </a:lnTo>
                <a:lnTo>
                  <a:pt x="14386" y="17282"/>
                </a:lnTo>
                <a:lnTo>
                  <a:pt x="16322" y="15361"/>
                </a:lnTo>
                <a:lnTo>
                  <a:pt x="17266" y="14401"/>
                </a:lnTo>
                <a:lnTo>
                  <a:pt x="19202" y="13441"/>
                </a:lnTo>
                <a:lnTo>
                  <a:pt x="20162" y="12481"/>
                </a:lnTo>
                <a:lnTo>
                  <a:pt x="22067" y="11521"/>
                </a:lnTo>
                <a:lnTo>
                  <a:pt x="23042" y="10561"/>
                </a:lnTo>
                <a:lnTo>
                  <a:pt x="24947" y="10561"/>
                </a:lnTo>
                <a:lnTo>
                  <a:pt x="25908" y="9601"/>
                </a:lnTo>
                <a:lnTo>
                  <a:pt x="31668" y="9601"/>
                </a:lnTo>
                <a:lnTo>
                  <a:pt x="34549" y="10561"/>
                </a:lnTo>
                <a:lnTo>
                  <a:pt x="35509" y="11521"/>
                </a:lnTo>
                <a:lnTo>
                  <a:pt x="37429" y="12481"/>
                </a:lnTo>
                <a:lnTo>
                  <a:pt x="39349" y="14401"/>
                </a:lnTo>
                <a:lnTo>
                  <a:pt x="40309" y="17282"/>
                </a:lnTo>
                <a:lnTo>
                  <a:pt x="41269" y="19202"/>
                </a:lnTo>
                <a:lnTo>
                  <a:pt x="42230" y="22082"/>
                </a:lnTo>
                <a:lnTo>
                  <a:pt x="43190" y="24963"/>
                </a:lnTo>
                <a:lnTo>
                  <a:pt x="43190" y="41285"/>
                </a:lnTo>
                <a:lnTo>
                  <a:pt x="42230" y="44165"/>
                </a:lnTo>
                <a:lnTo>
                  <a:pt x="41269" y="47030"/>
                </a:lnTo>
                <a:lnTo>
                  <a:pt x="40309" y="48950"/>
                </a:lnTo>
                <a:lnTo>
                  <a:pt x="38389" y="50871"/>
                </a:lnTo>
                <a:lnTo>
                  <a:pt x="37429" y="52791"/>
                </a:lnTo>
                <a:lnTo>
                  <a:pt x="35509" y="53751"/>
                </a:lnTo>
                <a:lnTo>
                  <a:pt x="33588" y="55671"/>
                </a:lnTo>
                <a:lnTo>
                  <a:pt x="30723" y="56631"/>
                </a:lnTo>
                <a:lnTo>
                  <a:pt x="24947" y="56631"/>
                </a:lnTo>
                <a:lnTo>
                  <a:pt x="22067" y="54726"/>
                </a:lnTo>
                <a:lnTo>
                  <a:pt x="20162" y="52791"/>
                </a:lnTo>
                <a:lnTo>
                  <a:pt x="18227" y="62392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7" name="object 847"/>
          <p:cNvSpPr/>
          <p:nvPr/>
        </p:nvSpPr>
        <p:spPr>
          <a:xfrm>
            <a:off x="5100553" y="7554056"/>
            <a:ext cx="5775" cy="13441"/>
          </a:xfrm>
          <a:custGeom>
            <a:avLst/>
            <a:gdLst/>
            <a:ahLst/>
            <a:cxnLst/>
            <a:rect l="l" t="t" r="r" b="b"/>
            <a:pathLst>
              <a:path w="5775" h="13441">
                <a:moveTo>
                  <a:pt x="2880" y="1920"/>
                </a:moveTo>
                <a:lnTo>
                  <a:pt x="0" y="0"/>
                </a:lnTo>
                <a:lnTo>
                  <a:pt x="960" y="11521"/>
                </a:lnTo>
                <a:lnTo>
                  <a:pt x="2880" y="12481"/>
                </a:lnTo>
                <a:lnTo>
                  <a:pt x="3840" y="13441"/>
                </a:lnTo>
                <a:lnTo>
                  <a:pt x="5775" y="3840"/>
                </a:lnTo>
                <a:lnTo>
                  <a:pt x="2880" y="1920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8" name="object 848"/>
          <p:cNvSpPr/>
          <p:nvPr/>
        </p:nvSpPr>
        <p:spPr>
          <a:xfrm>
            <a:off x="5164881" y="7555016"/>
            <a:ext cx="23027" cy="15361"/>
          </a:xfrm>
          <a:custGeom>
            <a:avLst/>
            <a:gdLst/>
            <a:ahLst/>
            <a:cxnLst/>
            <a:rect l="l" t="t" r="r" b="b"/>
            <a:pathLst>
              <a:path w="23027" h="15361">
                <a:moveTo>
                  <a:pt x="2880" y="4815"/>
                </a:moveTo>
                <a:lnTo>
                  <a:pt x="960" y="2880"/>
                </a:lnTo>
                <a:lnTo>
                  <a:pt x="0" y="0"/>
                </a:lnTo>
                <a:lnTo>
                  <a:pt x="960" y="14401"/>
                </a:lnTo>
                <a:lnTo>
                  <a:pt x="3840" y="15361"/>
                </a:lnTo>
                <a:lnTo>
                  <a:pt x="13441" y="15361"/>
                </a:lnTo>
                <a:lnTo>
                  <a:pt x="16322" y="14401"/>
                </a:lnTo>
                <a:lnTo>
                  <a:pt x="19202" y="13441"/>
                </a:lnTo>
                <a:lnTo>
                  <a:pt x="23027" y="11521"/>
                </a:lnTo>
                <a:lnTo>
                  <a:pt x="21122" y="3840"/>
                </a:lnTo>
                <a:lnTo>
                  <a:pt x="19202" y="4815"/>
                </a:lnTo>
                <a:lnTo>
                  <a:pt x="16322" y="6720"/>
                </a:lnTo>
                <a:lnTo>
                  <a:pt x="7680" y="6720"/>
                </a:lnTo>
                <a:lnTo>
                  <a:pt x="4800" y="5760"/>
                </a:lnTo>
                <a:lnTo>
                  <a:pt x="2880" y="4815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9" name="object 849"/>
          <p:cNvSpPr/>
          <p:nvPr/>
        </p:nvSpPr>
        <p:spPr>
          <a:xfrm>
            <a:off x="5153360" y="7505105"/>
            <a:ext cx="48950" cy="64312"/>
          </a:xfrm>
          <a:custGeom>
            <a:avLst/>
            <a:gdLst/>
            <a:ahLst/>
            <a:cxnLst/>
            <a:rect l="l" t="t" r="r" b="b"/>
            <a:pathLst>
              <a:path w="48950" h="64312">
                <a:moveTo>
                  <a:pt x="42230" y="3840"/>
                </a:moveTo>
                <a:lnTo>
                  <a:pt x="39364" y="2880"/>
                </a:lnTo>
                <a:lnTo>
                  <a:pt x="36484" y="1920"/>
                </a:lnTo>
                <a:lnTo>
                  <a:pt x="33604" y="960"/>
                </a:lnTo>
                <a:lnTo>
                  <a:pt x="29763" y="0"/>
                </a:lnTo>
                <a:lnTo>
                  <a:pt x="23042" y="0"/>
                </a:lnTo>
                <a:lnTo>
                  <a:pt x="21122" y="960"/>
                </a:lnTo>
                <a:lnTo>
                  <a:pt x="16322" y="960"/>
                </a:lnTo>
                <a:lnTo>
                  <a:pt x="14401" y="1920"/>
                </a:lnTo>
                <a:lnTo>
                  <a:pt x="12481" y="2880"/>
                </a:lnTo>
                <a:lnTo>
                  <a:pt x="10561" y="2880"/>
                </a:lnTo>
                <a:lnTo>
                  <a:pt x="9601" y="3840"/>
                </a:lnTo>
                <a:lnTo>
                  <a:pt x="7680" y="4800"/>
                </a:lnTo>
                <a:lnTo>
                  <a:pt x="576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3840" y="6720"/>
                </a:lnTo>
                <a:lnTo>
                  <a:pt x="3840" y="8641"/>
                </a:lnTo>
                <a:lnTo>
                  <a:pt x="2880" y="8641"/>
                </a:lnTo>
                <a:lnTo>
                  <a:pt x="2880" y="12481"/>
                </a:lnTo>
                <a:lnTo>
                  <a:pt x="3840" y="12481"/>
                </a:lnTo>
                <a:lnTo>
                  <a:pt x="3840" y="14401"/>
                </a:lnTo>
                <a:lnTo>
                  <a:pt x="4800" y="15361"/>
                </a:lnTo>
                <a:lnTo>
                  <a:pt x="6720" y="15361"/>
                </a:lnTo>
                <a:lnTo>
                  <a:pt x="7680" y="14401"/>
                </a:lnTo>
                <a:lnTo>
                  <a:pt x="8641" y="13441"/>
                </a:lnTo>
                <a:lnTo>
                  <a:pt x="10561" y="12481"/>
                </a:lnTo>
                <a:lnTo>
                  <a:pt x="11521" y="12481"/>
                </a:lnTo>
                <a:lnTo>
                  <a:pt x="13441" y="11521"/>
                </a:lnTo>
                <a:lnTo>
                  <a:pt x="15361" y="10561"/>
                </a:lnTo>
                <a:lnTo>
                  <a:pt x="17282" y="10561"/>
                </a:lnTo>
                <a:lnTo>
                  <a:pt x="19202" y="9601"/>
                </a:lnTo>
                <a:lnTo>
                  <a:pt x="22082" y="8641"/>
                </a:lnTo>
                <a:lnTo>
                  <a:pt x="26883" y="8641"/>
                </a:lnTo>
                <a:lnTo>
                  <a:pt x="29763" y="9601"/>
                </a:lnTo>
                <a:lnTo>
                  <a:pt x="30723" y="9601"/>
                </a:lnTo>
                <a:lnTo>
                  <a:pt x="32644" y="10561"/>
                </a:lnTo>
                <a:lnTo>
                  <a:pt x="34549" y="11521"/>
                </a:lnTo>
                <a:lnTo>
                  <a:pt x="35524" y="12481"/>
                </a:lnTo>
                <a:lnTo>
                  <a:pt x="36484" y="13441"/>
                </a:lnTo>
                <a:lnTo>
                  <a:pt x="37444" y="15361"/>
                </a:lnTo>
                <a:lnTo>
                  <a:pt x="37444" y="17282"/>
                </a:lnTo>
                <a:lnTo>
                  <a:pt x="38389" y="19202"/>
                </a:lnTo>
                <a:lnTo>
                  <a:pt x="38389" y="27828"/>
                </a:lnTo>
                <a:lnTo>
                  <a:pt x="21122" y="27828"/>
                </a:lnTo>
                <a:lnTo>
                  <a:pt x="17282" y="28803"/>
                </a:lnTo>
                <a:lnTo>
                  <a:pt x="14401" y="29763"/>
                </a:lnTo>
                <a:lnTo>
                  <a:pt x="10561" y="30723"/>
                </a:lnTo>
                <a:lnTo>
                  <a:pt x="8641" y="32644"/>
                </a:lnTo>
                <a:lnTo>
                  <a:pt x="5760" y="34564"/>
                </a:lnTo>
                <a:lnTo>
                  <a:pt x="3840" y="36484"/>
                </a:lnTo>
                <a:lnTo>
                  <a:pt x="1920" y="38389"/>
                </a:lnTo>
                <a:lnTo>
                  <a:pt x="960" y="41285"/>
                </a:lnTo>
                <a:lnTo>
                  <a:pt x="0" y="44165"/>
                </a:lnTo>
                <a:lnTo>
                  <a:pt x="0" y="49910"/>
                </a:lnTo>
                <a:lnTo>
                  <a:pt x="960" y="52791"/>
                </a:lnTo>
                <a:lnTo>
                  <a:pt x="1920" y="54726"/>
                </a:lnTo>
                <a:lnTo>
                  <a:pt x="2880" y="57591"/>
                </a:lnTo>
                <a:lnTo>
                  <a:pt x="3840" y="59512"/>
                </a:lnTo>
                <a:lnTo>
                  <a:pt x="5760" y="60472"/>
                </a:lnTo>
                <a:lnTo>
                  <a:pt x="7680" y="62392"/>
                </a:lnTo>
                <a:lnTo>
                  <a:pt x="9601" y="63352"/>
                </a:lnTo>
                <a:lnTo>
                  <a:pt x="12481" y="64312"/>
                </a:lnTo>
                <a:lnTo>
                  <a:pt x="11521" y="49910"/>
                </a:lnTo>
                <a:lnTo>
                  <a:pt x="11521" y="43190"/>
                </a:lnTo>
                <a:lnTo>
                  <a:pt x="12481" y="42230"/>
                </a:lnTo>
                <a:lnTo>
                  <a:pt x="13441" y="40325"/>
                </a:lnTo>
                <a:lnTo>
                  <a:pt x="14401" y="39349"/>
                </a:lnTo>
                <a:lnTo>
                  <a:pt x="15361" y="38389"/>
                </a:lnTo>
                <a:lnTo>
                  <a:pt x="17282" y="37444"/>
                </a:lnTo>
                <a:lnTo>
                  <a:pt x="19202" y="36484"/>
                </a:lnTo>
                <a:lnTo>
                  <a:pt x="21122" y="36484"/>
                </a:lnTo>
                <a:lnTo>
                  <a:pt x="23042" y="35509"/>
                </a:lnTo>
                <a:lnTo>
                  <a:pt x="38389" y="35509"/>
                </a:lnTo>
                <a:lnTo>
                  <a:pt x="38389" y="48005"/>
                </a:lnTo>
                <a:lnTo>
                  <a:pt x="35524" y="50871"/>
                </a:lnTo>
                <a:lnTo>
                  <a:pt x="32644" y="53751"/>
                </a:lnTo>
                <a:lnTo>
                  <a:pt x="34549" y="61432"/>
                </a:lnTo>
                <a:lnTo>
                  <a:pt x="37444" y="59512"/>
                </a:lnTo>
                <a:lnTo>
                  <a:pt x="39364" y="56631"/>
                </a:lnTo>
                <a:lnTo>
                  <a:pt x="39364" y="63352"/>
                </a:lnTo>
                <a:lnTo>
                  <a:pt x="40325" y="63352"/>
                </a:lnTo>
                <a:lnTo>
                  <a:pt x="40325" y="64312"/>
                </a:lnTo>
                <a:lnTo>
                  <a:pt x="48950" y="64312"/>
                </a:lnTo>
                <a:lnTo>
                  <a:pt x="48950" y="15361"/>
                </a:lnTo>
                <a:lnTo>
                  <a:pt x="47990" y="12481"/>
                </a:lnTo>
                <a:lnTo>
                  <a:pt x="47045" y="10561"/>
                </a:lnTo>
                <a:lnTo>
                  <a:pt x="46070" y="7680"/>
                </a:lnTo>
                <a:lnTo>
                  <a:pt x="44165" y="5760"/>
                </a:lnTo>
                <a:lnTo>
                  <a:pt x="42230" y="3840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0" name="object 850"/>
          <p:cNvSpPr/>
          <p:nvPr/>
        </p:nvSpPr>
        <p:spPr>
          <a:xfrm>
            <a:off x="5222473" y="7505105"/>
            <a:ext cx="34564" cy="64312"/>
          </a:xfrm>
          <a:custGeom>
            <a:avLst/>
            <a:gdLst/>
            <a:ahLst/>
            <a:cxnLst/>
            <a:rect l="l" t="t" r="r" b="b"/>
            <a:pathLst>
              <a:path w="34564" h="64312">
                <a:moveTo>
                  <a:pt x="2880" y="960"/>
                </a:moveTo>
                <a:lnTo>
                  <a:pt x="1920" y="960"/>
                </a:lnTo>
                <a:lnTo>
                  <a:pt x="1920" y="1920"/>
                </a:lnTo>
                <a:lnTo>
                  <a:pt x="0" y="1920"/>
                </a:lnTo>
                <a:lnTo>
                  <a:pt x="0" y="63352"/>
                </a:lnTo>
                <a:lnTo>
                  <a:pt x="960" y="63352"/>
                </a:lnTo>
                <a:lnTo>
                  <a:pt x="960" y="64312"/>
                </a:lnTo>
                <a:lnTo>
                  <a:pt x="10561" y="64312"/>
                </a:lnTo>
                <a:lnTo>
                  <a:pt x="10561" y="63352"/>
                </a:lnTo>
                <a:lnTo>
                  <a:pt x="11521" y="63352"/>
                </a:lnTo>
                <a:lnTo>
                  <a:pt x="11521" y="24002"/>
                </a:lnTo>
                <a:lnTo>
                  <a:pt x="12481" y="21122"/>
                </a:lnTo>
                <a:lnTo>
                  <a:pt x="14401" y="19202"/>
                </a:lnTo>
                <a:lnTo>
                  <a:pt x="15361" y="17282"/>
                </a:lnTo>
                <a:lnTo>
                  <a:pt x="16322" y="15361"/>
                </a:lnTo>
                <a:lnTo>
                  <a:pt x="18242" y="14401"/>
                </a:lnTo>
                <a:lnTo>
                  <a:pt x="19202" y="13441"/>
                </a:lnTo>
                <a:lnTo>
                  <a:pt x="20162" y="12481"/>
                </a:lnTo>
                <a:lnTo>
                  <a:pt x="21122" y="11521"/>
                </a:lnTo>
                <a:lnTo>
                  <a:pt x="22082" y="11521"/>
                </a:lnTo>
                <a:lnTo>
                  <a:pt x="23042" y="10561"/>
                </a:lnTo>
                <a:lnTo>
                  <a:pt x="28803" y="10561"/>
                </a:lnTo>
                <a:lnTo>
                  <a:pt x="29763" y="11521"/>
                </a:lnTo>
                <a:lnTo>
                  <a:pt x="31683" y="11521"/>
                </a:lnTo>
                <a:lnTo>
                  <a:pt x="31683" y="12481"/>
                </a:lnTo>
                <a:lnTo>
                  <a:pt x="34564" y="12481"/>
                </a:lnTo>
                <a:lnTo>
                  <a:pt x="34564" y="1920"/>
                </a:lnTo>
                <a:lnTo>
                  <a:pt x="33604" y="1920"/>
                </a:lnTo>
                <a:lnTo>
                  <a:pt x="32644" y="960"/>
                </a:lnTo>
                <a:lnTo>
                  <a:pt x="29763" y="960"/>
                </a:lnTo>
                <a:lnTo>
                  <a:pt x="28803" y="0"/>
                </a:lnTo>
                <a:lnTo>
                  <a:pt x="24002" y="0"/>
                </a:lnTo>
                <a:lnTo>
                  <a:pt x="22082" y="960"/>
                </a:lnTo>
                <a:lnTo>
                  <a:pt x="21122" y="960"/>
                </a:lnTo>
                <a:lnTo>
                  <a:pt x="20162" y="1920"/>
                </a:lnTo>
                <a:lnTo>
                  <a:pt x="19202" y="2880"/>
                </a:lnTo>
                <a:lnTo>
                  <a:pt x="17282" y="3840"/>
                </a:lnTo>
                <a:lnTo>
                  <a:pt x="16322" y="4800"/>
                </a:lnTo>
                <a:lnTo>
                  <a:pt x="14401" y="5760"/>
                </a:lnTo>
                <a:lnTo>
                  <a:pt x="13441" y="7680"/>
                </a:lnTo>
                <a:lnTo>
                  <a:pt x="11521" y="9601"/>
                </a:lnTo>
                <a:lnTo>
                  <a:pt x="10561" y="11521"/>
                </a:lnTo>
                <a:lnTo>
                  <a:pt x="10561" y="2880"/>
                </a:lnTo>
                <a:lnTo>
                  <a:pt x="9601" y="2880"/>
                </a:lnTo>
                <a:lnTo>
                  <a:pt x="9601" y="1920"/>
                </a:lnTo>
                <a:lnTo>
                  <a:pt x="8641" y="1920"/>
                </a:lnTo>
                <a:lnTo>
                  <a:pt x="8641" y="960"/>
                </a:lnTo>
                <a:lnTo>
                  <a:pt x="2880" y="960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1" name="object 851"/>
          <p:cNvSpPr/>
          <p:nvPr/>
        </p:nvSpPr>
        <p:spPr>
          <a:xfrm>
            <a:off x="5273360" y="7555016"/>
            <a:ext cx="4800" cy="15361"/>
          </a:xfrm>
          <a:custGeom>
            <a:avLst/>
            <a:gdLst/>
            <a:ahLst/>
            <a:cxnLst/>
            <a:rect l="l" t="t" r="r" b="b"/>
            <a:pathLst>
              <a:path w="4800" h="15361">
                <a:moveTo>
                  <a:pt x="1920" y="2880"/>
                </a:moveTo>
                <a:lnTo>
                  <a:pt x="960" y="0"/>
                </a:lnTo>
                <a:lnTo>
                  <a:pt x="0" y="13441"/>
                </a:lnTo>
                <a:lnTo>
                  <a:pt x="1920" y="14401"/>
                </a:lnTo>
                <a:lnTo>
                  <a:pt x="4800" y="15361"/>
                </a:lnTo>
                <a:lnTo>
                  <a:pt x="3840" y="4815"/>
                </a:lnTo>
                <a:lnTo>
                  <a:pt x="1920" y="2880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2" name="object 852"/>
          <p:cNvSpPr/>
          <p:nvPr/>
        </p:nvSpPr>
        <p:spPr>
          <a:xfrm>
            <a:off x="5263758" y="7505105"/>
            <a:ext cx="48966" cy="65272"/>
          </a:xfrm>
          <a:custGeom>
            <a:avLst/>
            <a:gdLst/>
            <a:ahLst/>
            <a:cxnLst/>
            <a:rect l="l" t="t" r="r" b="b"/>
            <a:pathLst>
              <a:path w="48966" h="65272">
                <a:moveTo>
                  <a:pt x="43190" y="5760"/>
                </a:moveTo>
                <a:lnTo>
                  <a:pt x="41285" y="3840"/>
                </a:lnTo>
                <a:lnTo>
                  <a:pt x="39349" y="2880"/>
                </a:lnTo>
                <a:lnTo>
                  <a:pt x="35509" y="1920"/>
                </a:lnTo>
                <a:lnTo>
                  <a:pt x="32628" y="960"/>
                </a:lnTo>
                <a:lnTo>
                  <a:pt x="29748" y="0"/>
                </a:lnTo>
                <a:lnTo>
                  <a:pt x="23042" y="0"/>
                </a:lnTo>
                <a:lnTo>
                  <a:pt x="20162" y="960"/>
                </a:lnTo>
                <a:lnTo>
                  <a:pt x="16322" y="960"/>
                </a:lnTo>
                <a:lnTo>
                  <a:pt x="13441" y="1920"/>
                </a:lnTo>
                <a:lnTo>
                  <a:pt x="12481" y="2880"/>
                </a:lnTo>
                <a:lnTo>
                  <a:pt x="10561" y="2880"/>
                </a:lnTo>
                <a:lnTo>
                  <a:pt x="8641" y="3840"/>
                </a:lnTo>
                <a:lnTo>
                  <a:pt x="6720" y="4800"/>
                </a:lnTo>
                <a:lnTo>
                  <a:pt x="5760" y="5760"/>
                </a:lnTo>
                <a:lnTo>
                  <a:pt x="4800" y="5760"/>
                </a:lnTo>
                <a:lnTo>
                  <a:pt x="3840" y="6720"/>
                </a:lnTo>
                <a:lnTo>
                  <a:pt x="2880" y="6720"/>
                </a:lnTo>
                <a:lnTo>
                  <a:pt x="2880" y="14401"/>
                </a:lnTo>
                <a:lnTo>
                  <a:pt x="3840" y="14401"/>
                </a:lnTo>
                <a:lnTo>
                  <a:pt x="3840" y="15361"/>
                </a:lnTo>
                <a:lnTo>
                  <a:pt x="5760" y="15361"/>
                </a:lnTo>
                <a:lnTo>
                  <a:pt x="6720" y="14401"/>
                </a:lnTo>
                <a:lnTo>
                  <a:pt x="8641" y="13441"/>
                </a:lnTo>
                <a:lnTo>
                  <a:pt x="9601" y="12481"/>
                </a:lnTo>
                <a:lnTo>
                  <a:pt x="11521" y="12481"/>
                </a:lnTo>
                <a:lnTo>
                  <a:pt x="12481" y="11521"/>
                </a:lnTo>
                <a:lnTo>
                  <a:pt x="14401" y="10561"/>
                </a:lnTo>
                <a:lnTo>
                  <a:pt x="17282" y="10561"/>
                </a:lnTo>
                <a:lnTo>
                  <a:pt x="19202" y="9601"/>
                </a:lnTo>
                <a:lnTo>
                  <a:pt x="21122" y="8641"/>
                </a:lnTo>
                <a:lnTo>
                  <a:pt x="26883" y="8641"/>
                </a:lnTo>
                <a:lnTo>
                  <a:pt x="28788" y="9601"/>
                </a:lnTo>
                <a:lnTo>
                  <a:pt x="30723" y="9601"/>
                </a:lnTo>
                <a:lnTo>
                  <a:pt x="31683" y="10561"/>
                </a:lnTo>
                <a:lnTo>
                  <a:pt x="33588" y="11521"/>
                </a:lnTo>
                <a:lnTo>
                  <a:pt x="34564" y="12481"/>
                </a:lnTo>
                <a:lnTo>
                  <a:pt x="35509" y="13441"/>
                </a:lnTo>
                <a:lnTo>
                  <a:pt x="36469" y="15361"/>
                </a:lnTo>
                <a:lnTo>
                  <a:pt x="37444" y="17282"/>
                </a:lnTo>
                <a:lnTo>
                  <a:pt x="37444" y="27828"/>
                </a:lnTo>
                <a:lnTo>
                  <a:pt x="21122" y="27828"/>
                </a:lnTo>
                <a:lnTo>
                  <a:pt x="17282" y="28803"/>
                </a:lnTo>
                <a:lnTo>
                  <a:pt x="13441" y="29763"/>
                </a:lnTo>
                <a:lnTo>
                  <a:pt x="10561" y="30723"/>
                </a:lnTo>
                <a:lnTo>
                  <a:pt x="7680" y="32644"/>
                </a:lnTo>
                <a:lnTo>
                  <a:pt x="4800" y="34564"/>
                </a:lnTo>
                <a:lnTo>
                  <a:pt x="2880" y="36484"/>
                </a:lnTo>
                <a:lnTo>
                  <a:pt x="1920" y="38389"/>
                </a:lnTo>
                <a:lnTo>
                  <a:pt x="0" y="41285"/>
                </a:lnTo>
                <a:lnTo>
                  <a:pt x="0" y="52791"/>
                </a:lnTo>
                <a:lnTo>
                  <a:pt x="960" y="54726"/>
                </a:lnTo>
                <a:lnTo>
                  <a:pt x="1920" y="57591"/>
                </a:lnTo>
                <a:lnTo>
                  <a:pt x="3840" y="59512"/>
                </a:lnTo>
                <a:lnTo>
                  <a:pt x="5760" y="60472"/>
                </a:lnTo>
                <a:lnTo>
                  <a:pt x="6720" y="62392"/>
                </a:lnTo>
                <a:lnTo>
                  <a:pt x="9601" y="63352"/>
                </a:lnTo>
                <a:lnTo>
                  <a:pt x="10561" y="49910"/>
                </a:lnTo>
                <a:lnTo>
                  <a:pt x="10561" y="45110"/>
                </a:lnTo>
                <a:lnTo>
                  <a:pt x="11521" y="43190"/>
                </a:lnTo>
                <a:lnTo>
                  <a:pt x="11521" y="42230"/>
                </a:lnTo>
                <a:lnTo>
                  <a:pt x="12481" y="40325"/>
                </a:lnTo>
                <a:lnTo>
                  <a:pt x="13441" y="39349"/>
                </a:lnTo>
                <a:lnTo>
                  <a:pt x="15361" y="38389"/>
                </a:lnTo>
                <a:lnTo>
                  <a:pt x="16322" y="37444"/>
                </a:lnTo>
                <a:lnTo>
                  <a:pt x="18242" y="36484"/>
                </a:lnTo>
                <a:lnTo>
                  <a:pt x="20162" y="36484"/>
                </a:lnTo>
                <a:lnTo>
                  <a:pt x="23042" y="35509"/>
                </a:lnTo>
                <a:lnTo>
                  <a:pt x="37444" y="35509"/>
                </a:lnTo>
                <a:lnTo>
                  <a:pt x="37444" y="48005"/>
                </a:lnTo>
                <a:lnTo>
                  <a:pt x="34564" y="50871"/>
                </a:lnTo>
                <a:lnTo>
                  <a:pt x="32628" y="53751"/>
                </a:lnTo>
                <a:lnTo>
                  <a:pt x="29748" y="54726"/>
                </a:lnTo>
                <a:lnTo>
                  <a:pt x="27843" y="56631"/>
                </a:lnTo>
                <a:lnTo>
                  <a:pt x="18242" y="56631"/>
                </a:lnTo>
                <a:lnTo>
                  <a:pt x="15361" y="55671"/>
                </a:lnTo>
                <a:lnTo>
                  <a:pt x="13441" y="54726"/>
                </a:lnTo>
                <a:lnTo>
                  <a:pt x="14401" y="65272"/>
                </a:lnTo>
                <a:lnTo>
                  <a:pt x="24003" y="65272"/>
                </a:lnTo>
                <a:lnTo>
                  <a:pt x="26883" y="64312"/>
                </a:lnTo>
                <a:lnTo>
                  <a:pt x="30723" y="63352"/>
                </a:lnTo>
                <a:lnTo>
                  <a:pt x="33588" y="61432"/>
                </a:lnTo>
                <a:lnTo>
                  <a:pt x="36469" y="59512"/>
                </a:lnTo>
                <a:lnTo>
                  <a:pt x="39349" y="56631"/>
                </a:lnTo>
                <a:lnTo>
                  <a:pt x="39349" y="64312"/>
                </a:lnTo>
                <a:lnTo>
                  <a:pt x="47990" y="64312"/>
                </a:lnTo>
                <a:lnTo>
                  <a:pt x="47990" y="63352"/>
                </a:lnTo>
                <a:lnTo>
                  <a:pt x="48966" y="63352"/>
                </a:lnTo>
                <a:lnTo>
                  <a:pt x="48966" y="19202"/>
                </a:lnTo>
                <a:lnTo>
                  <a:pt x="47990" y="15361"/>
                </a:lnTo>
                <a:lnTo>
                  <a:pt x="47030" y="12481"/>
                </a:lnTo>
                <a:lnTo>
                  <a:pt x="46070" y="10561"/>
                </a:lnTo>
                <a:lnTo>
                  <a:pt x="45125" y="7680"/>
                </a:lnTo>
                <a:lnTo>
                  <a:pt x="43190" y="5760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3" name="object 853"/>
          <p:cNvSpPr/>
          <p:nvPr/>
        </p:nvSpPr>
        <p:spPr>
          <a:xfrm>
            <a:off x="5329031" y="7477262"/>
            <a:ext cx="54711" cy="93116"/>
          </a:xfrm>
          <a:custGeom>
            <a:avLst/>
            <a:gdLst/>
            <a:ahLst/>
            <a:cxnLst/>
            <a:rect l="l" t="t" r="r" b="b"/>
            <a:pathLst>
              <a:path w="54711" h="93116">
                <a:moveTo>
                  <a:pt x="27843" y="93116"/>
                </a:moveTo>
                <a:lnTo>
                  <a:pt x="31683" y="92156"/>
                </a:lnTo>
                <a:lnTo>
                  <a:pt x="34564" y="90236"/>
                </a:lnTo>
                <a:lnTo>
                  <a:pt x="38404" y="88315"/>
                </a:lnTo>
                <a:lnTo>
                  <a:pt x="41285" y="86410"/>
                </a:lnTo>
                <a:lnTo>
                  <a:pt x="45125" y="82570"/>
                </a:lnTo>
                <a:lnTo>
                  <a:pt x="45125" y="92156"/>
                </a:lnTo>
                <a:lnTo>
                  <a:pt x="53766" y="92156"/>
                </a:lnTo>
                <a:lnTo>
                  <a:pt x="53766" y="91196"/>
                </a:lnTo>
                <a:lnTo>
                  <a:pt x="54711" y="91196"/>
                </a:lnTo>
                <a:lnTo>
                  <a:pt x="54711" y="1920"/>
                </a:lnTo>
                <a:lnTo>
                  <a:pt x="53766" y="1920"/>
                </a:lnTo>
                <a:lnTo>
                  <a:pt x="53766" y="960"/>
                </a:lnTo>
                <a:lnTo>
                  <a:pt x="50886" y="960"/>
                </a:lnTo>
                <a:lnTo>
                  <a:pt x="49926" y="0"/>
                </a:lnTo>
                <a:lnTo>
                  <a:pt x="48005" y="0"/>
                </a:lnTo>
                <a:lnTo>
                  <a:pt x="47045" y="960"/>
                </a:lnTo>
                <a:lnTo>
                  <a:pt x="44165" y="960"/>
                </a:lnTo>
                <a:lnTo>
                  <a:pt x="43205" y="1920"/>
                </a:lnTo>
                <a:lnTo>
                  <a:pt x="43205" y="37444"/>
                </a:lnTo>
                <a:lnTo>
                  <a:pt x="40325" y="34564"/>
                </a:lnTo>
                <a:lnTo>
                  <a:pt x="37444" y="31683"/>
                </a:lnTo>
                <a:lnTo>
                  <a:pt x="34564" y="30723"/>
                </a:lnTo>
                <a:lnTo>
                  <a:pt x="31683" y="28803"/>
                </a:lnTo>
                <a:lnTo>
                  <a:pt x="28803" y="27843"/>
                </a:lnTo>
                <a:lnTo>
                  <a:pt x="21122" y="27843"/>
                </a:lnTo>
                <a:lnTo>
                  <a:pt x="17282" y="28803"/>
                </a:lnTo>
                <a:lnTo>
                  <a:pt x="14401" y="30723"/>
                </a:lnTo>
                <a:lnTo>
                  <a:pt x="11521" y="31683"/>
                </a:lnTo>
                <a:lnTo>
                  <a:pt x="8641" y="34564"/>
                </a:lnTo>
                <a:lnTo>
                  <a:pt x="5760" y="37444"/>
                </a:lnTo>
                <a:lnTo>
                  <a:pt x="3840" y="40325"/>
                </a:lnTo>
                <a:lnTo>
                  <a:pt x="1920" y="43205"/>
                </a:lnTo>
                <a:lnTo>
                  <a:pt x="960" y="48005"/>
                </a:lnTo>
                <a:lnTo>
                  <a:pt x="0" y="51846"/>
                </a:lnTo>
                <a:lnTo>
                  <a:pt x="0" y="70073"/>
                </a:lnTo>
                <a:lnTo>
                  <a:pt x="960" y="73913"/>
                </a:lnTo>
                <a:lnTo>
                  <a:pt x="1920" y="77754"/>
                </a:lnTo>
                <a:lnTo>
                  <a:pt x="2880" y="80634"/>
                </a:lnTo>
                <a:lnTo>
                  <a:pt x="4800" y="84475"/>
                </a:lnTo>
                <a:lnTo>
                  <a:pt x="6720" y="87355"/>
                </a:lnTo>
                <a:lnTo>
                  <a:pt x="9601" y="89275"/>
                </a:lnTo>
                <a:lnTo>
                  <a:pt x="12481" y="91196"/>
                </a:lnTo>
                <a:lnTo>
                  <a:pt x="15361" y="92156"/>
                </a:lnTo>
                <a:lnTo>
                  <a:pt x="14401" y="76794"/>
                </a:lnTo>
                <a:lnTo>
                  <a:pt x="12481" y="74874"/>
                </a:lnTo>
                <a:lnTo>
                  <a:pt x="12481" y="72008"/>
                </a:lnTo>
                <a:lnTo>
                  <a:pt x="11521" y="69128"/>
                </a:lnTo>
                <a:lnTo>
                  <a:pt x="11521" y="66233"/>
                </a:lnTo>
                <a:lnTo>
                  <a:pt x="10561" y="63352"/>
                </a:lnTo>
                <a:lnTo>
                  <a:pt x="10561" y="57607"/>
                </a:lnTo>
                <a:lnTo>
                  <a:pt x="11521" y="54726"/>
                </a:lnTo>
                <a:lnTo>
                  <a:pt x="11521" y="51846"/>
                </a:lnTo>
                <a:lnTo>
                  <a:pt x="12481" y="48966"/>
                </a:lnTo>
                <a:lnTo>
                  <a:pt x="13441" y="47045"/>
                </a:lnTo>
                <a:lnTo>
                  <a:pt x="14401" y="45125"/>
                </a:lnTo>
                <a:lnTo>
                  <a:pt x="15361" y="42245"/>
                </a:lnTo>
                <a:lnTo>
                  <a:pt x="17282" y="40325"/>
                </a:lnTo>
                <a:lnTo>
                  <a:pt x="19202" y="39364"/>
                </a:lnTo>
                <a:lnTo>
                  <a:pt x="21122" y="38404"/>
                </a:lnTo>
                <a:lnTo>
                  <a:pt x="23042" y="37444"/>
                </a:lnTo>
                <a:lnTo>
                  <a:pt x="29763" y="37444"/>
                </a:lnTo>
                <a:lnTo>
                  <a:pt x="31683" y="38404"/>
                </a:lnTo>
                <a:lnTo>
                  <a:pt x="34564" y="40325"/>
                </a:lnTo>
                <a:lnTo>
                  <a:pt x="37444" y="42245"/>
                </a:lnTo>
                <a:lnTo>
                  <a:pt x="40325" y="45125"/>
                </a:lnTo>
                <a:lnTo>
                  <a:pt x="43205" y="48966"/>
                </a:lnTo>
                <a:lnTo>
                  <a:pt x="43205" y="72008"/>
                </a:lnTo>
                <a:lnTo>
                  <a:pt x="41285" y="74874"/>
                </a:lnTo>
                <a:lnTo>
                  <a:pt x="40325" y="76794"/>
                </a:lnTo>
                <a:lnTo>
                  <a:pt x="38404" y="77754"/>
                </a:lnTo>
                <a:lnTo>
                  <a:pt x="37444" y="79674"/>
                </a:lnTo>
                <a:lnTo>
                  <a:pt x="35524" y="80634"/>
                </a:lnTo>
                <a:lnTo>
                  <a:pt x="34564" y="81594"/>
                </a:lnTo>
                <a:lnTo>
                  <a:pt x="32644" y="82570"/>
                </a:lnTo>
                <a:lnTo>
                  <a:pt x="31683" y="83515"/>
                </a:lnTo>
                <a:lnTo>
                  <a:pt x="28803" y="83515"/>
                </a:lnTo>
                <a:lnTo>
                  <a:pt x="26883" y="84475"/>
                </a:lnTo>
                <a:lnTo>
                  <a:pt x="23042" y="84475"/>
                </a:lnTo>
                <a:lnTo>
                  <a:pt x="20162" y="83515"/>
                </a:lnTo>
                <a:lnTo>
                  <a:pt x="18242" y="82570"/>
                </a:lnTo>
                <a:lnTo>
                  <a:pt x="16322" y="80634"/>
                </a:lnTo>
                <a:lnTo>
                  <a:pt x="19202" y="93116"/>
                </a:lnTo>
                <a:lnTo>
                  <a:pt x="27843" y="93116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4" name="object 854"/>
          <p:cNvSpPr/>
          <p:nvPr/>
        </p:nvSpPr>
        <p:spPr>
          <a:xfrm>
            <a:off x="5343433" y="7554056"/>
            <a:ext cx="4800" cy="16322"/>
          </a:xfrm>
          <a:custGeom>
            <a:avLst/>
            <a:gdLst/>
            <a:ahLst/>
            <a:cxnLst/>
            <a:rect l="l" t="t" r="r" b="b"/>
            <a:pathLst>
              <a:path w="4800" h="16322">
                <a:moveTo>
                  <a:pt x="960" y="1920"/>
                </a:moveTo>
                <a:lnTo>
                  <a:pt x="0" y="0"/>
                </a:lnTo>
                <a:lnTo>
                  <a:pt x="960" y="15361"/>
                </a:lnTo>
                <a:lnTo>
                  <a:pt x="4800" y="16322"/>
                </a:lnTo>
                <a:lnTo>
                  <a:pt x="1920" y="3840"/>
                </a:lnTo>
                <a:lnTo>
                  <a:pt x="960" y="1920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5" name="object 855"/>
          <p:cNvSpPr/>
          <p:nvPr/>
        </p:nvSpPr>
        <p:spPr>
          <a:xfrm>
            <a:off x="5403921" y="7506065"/>
            <a:ext cx="10546" cy="63352"/>
          </a:xfrm>
          <a:custGeom>
            <a:avLst/>
            <a:gdLst/>
            <a:ahLst/>
            <a:cxnLst/>
            <a:rect l="l" t="t" r="r" b="b"/>
            <a:pathLst>
              <a:path w="10546" h="63352">
                <a:moveTo>
                  <a:pt x="0" y="960"/>
                </a:moveTo>
                <a:lnTo>
                  <a:pt x="0" y="63352"/>
                </a:lnTo>
                <a:lnTo>
                  <a:pt x="9585" y="63352"/>
                </a:lnTo>
                <a:lnTo>
                  <a:pt x="10546" y="62392"/>
                </a:lnTo>
                <a:lnTo>
                  <a:pt x="10546" y="960"/>
                </a:lnTo>
                <a:lnTo>
                  <a:pt x="9585" y="960"/>
                </a:lnTo>
                <a:lnTo>
                  <a:pt x="8625" y="0"/>
                </a:lnTo>
                <a:lnTo>
                  <a:pt x="2880" y="0"/>
                </a:lnTo>
                <a:lnTo>
                  <a:pt x="1904" y="960"/>
                </a:lnTo>
                <a:lnTo>
                  <a:pt x="0" y="960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6" name="object 856"/>
          <p:cNvSpPr/>
          <p:nvPr/>
        </p:nvSpPr>
        <p:spPr>
          <a:xfrm>
            <a:off x="5401985" y="7482062"/>
            <a:ext cx="13441" cy="12481"/>
          </a:xfrm>
          <a:custGeom>
            <a:avLst/>
            <a:gdLst/>
            <a:ahLst/>
            <a:cxnLst/>
            <a:rect l="l" t="t" r="r" b="b"/>
            <a:pathLst>
              <a:path w="13441" h="12481">
                <a:moveTo>
                  <a:pt x="975" y="10561"/>
                </a:moveTo>
                <a:lnTo>
                  <a:pt x="1935" y="11521"/>
                </a:lnTo>
                <a:lnTo>
                  <a:pt x="2880" y="12481"/>
                </a:lnTo>
                <a:lnTo>
                  <a:pt x="11521" y="12481"/>
                </a:lnTo>
                <a:lnTo>
                  <a:pt x="12481" y="11521"/>
                </a:lnTo>
                <a:lnTo>
                  <a:pt x="13441" y="10561"/>
                </a:lnTo>
                <a:lnTo>
                  <a:pt x="13441" y="1920"/>
                </a:lnTo>
                <a:lnTo>
                  <a:pt x="12481" y="960"/>
                </a:lnTo>
                <a:lnTo>
                  <a:pt x="11521" y="0"/>
                </a:lnTo>
                <a:lnTo>
                  <a:pt x="2880" y="0"/>
                </a:lnTo>
                <a:lnTo>
                  <a:pt x="1935" y="960"/>
                </a:lnTo>
                <a:lnTo>
                  <a:pt x="975" y="1920"/>
                </a:lnTo>
                <a:lnTo>
                  <a:pt x="0" y="3840"/>
                </a:lnTo>
                <a:lnTo>
                  <a:pt x="0" y="8641"/>
                </a:lnTo>
                <a:lnTo>
                  <a:pt x="975" y="10561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7" name="object 857"/>
          <p:cNvSpPr/>
          <p:nvPr/>
        </p:nvSpPr>
        <p:spPr>
          <a:xfrm>
            <a:off x="5442310" y="7515666"/>
            <a:ext cx="35524" cy="32628"/>
          </a:xfrm>
          <a:custGeom>
            <a:avLst/>
            <a:gdLst/>
            <a:ahLst/>
            <a:cxnLst/>
            <a:rect l="l" t="t" r="r" b="b"/>
            <a:pathLst>
              <a:path w="35524" h="32628">
                <a:moveTo>
                  <a:pt x="0" y="15361"/>
                </a:moveTo>
                <a:lnTo>
                  <a:pt x="0" y="29763"/>
                </a:lnTo>
                <a:lnTo>
                  <a:pt x="960" y="28788"/>
                </a:lnTo>
                <a:lnTo>
                  <a:pt x="1920" y="29763"/>
                </a:lnTo>
                <a:lnTo>
                  <a:pt x="3840" y="30723"/>
                </a:lnTo>
                <a:lnTo>
                  <a:pt x="5760" y="31668"/>
                </a:lnTo>
                <a:lnTo>
                  <a:pt x="7680" y="31668"/>
                </a:lnTo>
                <a:lnTo>
                  <a:pt x="10561" y="32628"/>
                </a:lnTo>
                <a:lnTo>
                  <a:pt x="16322" y="32628"/>
                </a:lnTo>
                <a:lnTo>
                  <a:pt x="19202" y="31668"/>
                </a:lnTo>
                <a:lnTo>
                  <a:pt x="22082" y="30723"/>
                </a:lnTo>
                <a:lnTo>
                  <a:pt x="24963" y="29763"/>
                </a:lnTo>
                <a:lnTo>
                  <a:pt x="26883" y="28788"/>
                </a:lnTo>
                <a:lnTo>
                  <a:pt x="28803" y="26883"/>
                </a:lnTo>
                <a:lnTo>
                  <a:pt x="31683" y="24947"/>
                </a:lnTo>
                <a:lnTo>
                  <a:pt x="32644" y="23042"/>
                </a:lnTo>
                <a:lnTo>
                  <a:pt x="33604" y="20162"/>
                </a:lnTo>
                <a:lnTo>
                  <a:pt x="35524" y="17266"/>
                </a:lnTo>
                <a:lnTo>
                  <a:pt x="35524" y="6720"/>
                </a:lnTo>
                <a:lnTo>
                  <a:pt x="34564" y="4800"/>
                </a:lnTo>
                <a:lnTo>
                  <a:pt x="33604" y="2880"/>
                </a:lnTo>
                <a:lnTo>
                  <a:pt x="32644" y="960"/>
                </a:lnTo>
                <a:lnTo>
                  <a:pt x="31683" y="0"/>
                </a:lnTo>
                <a:lnTo>
                  <a:pt x="24963" y="6720"/>
                </a:lnTo>
                <a:lnTo>
                  <a:pt x="24963" y="14401"/>
                </a:lnTo>
                <a:lnTo>
                  <a:pt x="24003" y="16322"/>
                </a:lnTo>
                <a:lnTo>
                  <a:pt x="24003" y="17266"/>
                </a:lnTo>
                <a:lnTo>
                  <a:pt x="23042" y="19202"/>
                </a:lnTo>
                <a:lnTo>
                  <a:pt x="22082" y="20162"/>
                </a:lnTo>
                <a:lnTo>
                  <a:pt x="21122" y="21107"/>
                </a:lnTo>
                <a:lnTo>
                  <a:pt x="20162" y="22082"/>
                </a:lnTo>
                <a:lnTo>
                  <a:pt x="18242" y="23042"/>
                </a:lnTo>
                <a:lnTo>
                  <a:pt x="16322" y="24002"/>
                </a:lnTo>
                <a:lnTo>
                  <a:pt x="8641" y="24002"/>
                </a:lnTo>
                <a:lnTo>
                  <a:pt x="5760" y="23042"/>
                </a:lnTo>
                <a:lnTo>
                  <a:pt x="2880" y="21107"/>
                </a:lnTo>
                <a:lnTo>
                  <a:pt x="960" y="18242"/>
                </a:lnTo>
                <a:lnTo>
                  <a:pt x="0" y="15361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8" name="object 858"/>
          <p:cNvSpPr/>
          <p:nvPr/>
        </p:nvSpPr>
        <p:spPr>
          <a:xfrm>
            <a:off x="5441350" y="7555016"/>
            <a:ext cx="42245" cy="37444"/>
          </a:xfrm>
          <a:custGeom>
            <a:avLst/>
            <a:gdLst/>
            <a:ahLst/>
            <a:cxnLst/>
            <a:rect l="l" t="t" r="r" b="b"/>
            <a:pathLst>
              <a:path w="42245" h="37444">
                <a:moveTo>
                  <a:pt x="29763" y="35524"/>
                </a:moveTo>
                <a:lnTo>
                  <a:pt x="33604" y="34564"/>
                </a:lnTo>
                <a:lnTo>
                  <a:pt x="35524" y="32644"/>
                </a:lnTo>
                <a:lnTo>
                  <a:pt x="37444" y="30723"/>
                </a:lnTo>
                <a:lnTo>
                  <a:pt x="39364" y="28803"/>
                </a:lnTo>
                <a:lnTo>
                  <a:pt x="41285" y="25923"/>
                </a:lnTo>
                <a:lnTo>
                  <a:pt x="42245" y="23042"/>
                </a:lnTo>
                <a:lnTo>
                  <a:pt x="42245" y="13441"/>
                </a:lnTo>
                <a:lnTo>
                  <a:pt x="41285" y="11521"/>
                </a:lnTo>
                <a:lnTo>
                  <a:pt x="40309" y="9601"/>
                </a:lnTo>
                <a:lnTo>
                  <a:pt x="38404" y="7680"/>
                </a:lnTo>
                <a:lnTo>
                  <a:pt x="36484" y="6720"/>
                </a:lnTo>
                <a:lnTo>
                  <a:pt x="34564" y="4815"/>
                </a:lnTo>
                <a:lnTo>
                  <a:pt x="32644" y="3840"/>
                </a:lnTo>
                <a:lnTo>
                  <a:pt x="30723" y="2880"/>
                </a:lnTo>
                <a:lnTo>
                  <a:pt x="27843" y="2880"/>
                </a:lnTo>
                <a:lnTo>
                  <a:pt x="24963" y="1920"/>
                </a:lnTo>
                <a:lnTo>
                  <a:pt x="22082" y="1920"/>
                </a:lnTo>
                <a:lnTo>
                  <a:pt x="6720" y="960"/>
                </a:lnTo>
                <a:lnTo>
                  <a:pt x="1920" y="960"/>
                </a:lnTo>
                <a:lnTo>
                  <a:pt x="960" y="0"/>
                </a:lnTo>
                <a:lnTo>
                  <a:pt x="0" y="14401"/>
                </a:lnTo>
                <a:lnTo>
                  <a:pt x="960" y="13441"/>
                </a:lnTo>
                <a:lnTo>
                  <a:pt x="1920" y="12481"/>
                </a:lnTo>
                <a:lnTo>
                  <a:pt x="2880" y="11521"/>
                </a:lnTo>
                <a:lnTo>
                  <a:pt x="4800" y="9601"/>
                </a:lnTo>
                <a:lnTo>
                  <a:pt x="20162" y="10561"/>
                </a:lnTo>
                <a:lnTo>
                  <a:pt x="24003" y="10561"/>
                </a:lnTo>
                <a:lnTo>
                  <a:pt x="26883" y="11521"/>
                </a:lnTo>
                <a:lnTo>
                  <a:pt x="28803" y="12481"/>
                </a:lnTo>
                <a:lnTo>
                  <a:pt x="30723" y="14401"/>
                </a:lnTo>
                <a:lnTo>
                  <a:pt x="31683" y="16322"/>
                </a:lnTo>
                <a:lnTo>
                  <a:pt x="31683" y="22082"/>
                </a:lnTo>
                <a:lnTo>
                  <a:pt x="30723" y="23042"/>
                </a:lnTo>
                <a:lnTo>
                  <a:pt x="29763" y="24003"/>
                </a:lnTo>
                <a:lnTo>
                  <a:pt x="28803" y="25923"/>
                </a:lnTo>
                <a:lnTo>
                  <a:pt x="27843" y="26883"/>
                </a:lnTo>
                <a:lnTo>
                  <a:pt x="26883" y="27843"/>
                </a:lnTo>
                <a:lnTo>
                  <a:pt x="24963" y="28803"/>
                </a:lnTo>
                <a:lnTo>
                  <a:pt x="22082" y="28803"/>
                </a:lnTo>
                <a:lnTo>
                  <a:pt x="23042" y="37444"/>
                </a:lnTo>
                <a:lnTo>
                  <a:pt x="26883" y="36484"/>
                </a:lnTo>
                <a:lnTo>
                  <a:pt x="29763" y="35524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9" name="object 859"/>
          <p:cNvSpPr/>
          <p:nvPr/>
        </p:nvSpPr>
        <p:spPr>
          <a:xfrm>
            <a:off x="5427908" y="7505105"/>
            <a:ext cx="56647" cy="88315"/>
          </a:xfrm>
          <a:custGeom>
            <a:avLst/>
            <a:gdLst/>
            <a:ahLst/>
            <a:cxnLst/>
            <a:rect l="l" t="t" r="r" b="b"/>
            <a:pathLst>
              <a:path w="56647" h="88315">
                <a:moveTo>
                  <a:pt x="12481" y="3840"/>
                </a:moveTo>
                <a:lnTo>
                  <a:pt x="10561" y="5760"/>
                </a:lnTo>
                <a:lnTo>
                  <a:pt x="8641" y="7680"/>
                </a:lnTo>
                <a:lnTo>
                  <a:pt x="6720" y="10561"/>
                </a:lnTo>
                <a:lnTo>
                  <a:pt x="5760" y="12481"/>
                </a:lnTo>
                <a:lnTo>
                  <a:pt x="4800" y="15361"/>
                </a:lnTo>
                <a:lnTo>
                  <a:pt x="3840" y="18242"/>
                </a:lnTo>
                <a:lnTo>
                  <a:pt x="3840" y="27828"/>
                </a:lnTo>
                <a:lnTo>
                  <a:pt x="4800" y="29763"/>
                </a:lnTo>
                <a:lnTo>
                  <a:pt x="5760" y="31668"/>
                </a:lnTo>
                <a:lnTo>
                  <a:pt x="6720" y="33604"/>
                </a:lnTo>
                <a:lnTo>
                  <a:pt x="8641" y="34564"/>
                </a:lnTo>
                <a:lnTo>
                  <a:pt x="6720" y="36484"/>
                </a:lnTo>
                <a:lnTo>
                  <a:pt x="4800" y="38389"/>
                </a:lnTo>
                <a:lnTo>
                  <a:pt x="3840" y="40325"/>
                </a:lnTo>
                <a:lnTo>
                  <a:pt x="2880" y="43190"/>
                </a:lnTo>
                <a:lnTo>
                  <a:pt x="2880" y="51831"/>
                </a:lnTo>
                <a:lnTo>
                  <a:pt x="3840" y="52791"/>
                </a:lnTo>
                <a:lnTo>
                  <a:pt x="4800" y="54726"/>
                </a:lnTo>
                <a:lnTo>
                  <a:pt x="6720" y="56631"/>
                </a:lnTo>
                <a:lnTo>
                  <a:pt x="8641" y="57591"/>
                </a:lnTo>
                <a:lnTo>
                  <a:pt x="7680" y="58567"/>
                </a:lnTo>
                <a:lnTo>
                  <a:pt x="5760" y="59512"/>
                </a:lnTo>
                <a:lnTo>
                  <a:pt x="4800" y="60472"/>
                </a:lnTo>
                <a:lnTo>
                  <a:pt x="3840" y="61432"/>
                </a:lnTo>
                <a:lnTo>
                  <a:pt x="2880" y="63352"/>
                </a:lnTo>
                <a:lnTo>
                  <a:pt x="2880" y="64312"/>
                </a:lnTo>
                <a:lnTo>
                  <a:pt x="1920" y="65272"/>
                </a:lnTo>
                <a:lnTo>
                  <a:pt x="960" y="67193"/>
                </a:lnTo>
                <a:lnTo>
                  <a:pt x="960" y="68153"/>
                </a:lnTo>
                <a:lnTo>
                  <a:pt x="0" y="69113"/>
                </a:lnTo>
                <a:lnTo>
                  <a:pt x="0" y="74874"/>
                </a:lnTo>
                <a:lnTo>
                  <a:pt x="960" y="76794"/>
                </a:lnTo>
                <a:lnTo>
                  <a:pt x="1920" y="78714"/>
                </a:lnTo>
                <a:lnTo>
                  <a:pt x="2880" y="80634"/>
                </a:lnTo>
                <a:lnTo>
                  <a:pt x="4800" y="82555"/>
                </a:lnTo>
                <a:lnTo>
                  <a:pt x="6720" y="83515"/>
                </a:lnTo>
                <a:lnTo>
                  <a:pt x="8641" y="85435"/>
                </a:lnTo>
                <a:lnTo>
                  <a:pt x="11521" y="86395"/>
                </a:lnTo>
                <a:lnTo>
                  <a:pt x="14401" y="87355"/>
                </a:lnTo>
                <a:lnTo>
                  <a:pt x="18242" y="88315"/>
                </a:lnTo>
                <a:lnTo>
                  <a:pt x="31683" y="88315"/>
                </a:lnTo>
                <a:lnTo>
                  <a:pt x="36484" y="87355"/>
                </a:lnTo>
                <a:lnTo>
                  <a:pt x="35524" y="78714"/>
                </a:lnTo>
                <a:lnTo>
                  <a:pt x="33604" y="79674"/>
                </a:lnTo>
                <a:lnTo>
                  <a:pt x="18242" y="79674"/>
                </a:lnTo>
                <a:lnTo>
                  <a:pt x="15361" y="77754"/>
                </a:lnTo>
                <a:lnTo>
                  <a:pt x="12481" y="76794"/>
                </a:lnTo>
                <a:lnTo>
                  <a:pt x="10561" y="73913"/>
                </a:lnTo>
                <a:lnTo>
                  <a:pt x="10561" y="70073"/>
                </a:lnTo>
                <a:lnTo>
                  <a:pt x="11521" y="69113"/>
                </a:lnTo>
                <a:lnTo>
                  <a:pt x="11521" y="67193"/>
                </a:lnTo>
                <a:lnTo>
                  <a:pt x="12481" y="66233"/>
                </a:lnTo>
                <a:lnTo>
                  <a:pt x="12481" y="65272"/>
                </a:lnTo>
                <a:lnTo>
                  <a:pt x="13441" y="64312"/>
                </a:lnTo>
                <a:lnTo>
                  <a:pt x="14401" y="49910"/>
                </a:lnTo>
                <a:lnTo>
                  <a:pt x="12481" y="48950"/>
                </a:lnTo>
                <a:lnTo>
                  <a:pt x="12481" y="43190"/>
                </a:lnTo>
                <a:lnTo>
                  <a:pt x="13441" y="42230"/>
                </a:lnTo>
                <a:lnTo>
                  <a:pt x="13441" y="41285"/>
                </a:lnTo>
                <a:lnTo>
                  <a:pt x="14401" y="40325"/>
                </a:lnTo>
                <a:lnTo>
                  <a:pt x="14401" y="18242"/>
                </a:lnTo>
                <a:lnTo>
                  <a:pt x="15361" y="17282"/>
                </a:lnTo>
                <a:lnTo>
                  <a:pt x="15361" y="15361"/>
                </a:lnTo>
                <a:lnTo>
                  <a:pt x="16322" y="13441"/>
                </a:lnTo>
                <a:lnTo>
                  <a:pt x="17282" y="12481"/>
                </a:lnTo>
                <a:lnTo>
                  <a:pt x="18242" y="11521"/>
                </a:lnTo>
                <a:lnTo>
                  <a:pt x="19202" y="10561"/>
                </a:lnTo>
                <a:lnTo>
                  <a:pt x="21122" y="9601"/>
                </a:lnTo>
                <a:lnTo>
                  <a:pt x="23042" y="8641"/>
                </a:lnTo>
                <a:lnTo>
                  <a:pt x="30723" y="8641"/>
                </a:lnTo>
                <a:lnTo>
                  <a:pt x="33604" y="9601"/>
                </a:lnTo>
                <a:lnTo>
                  <a:pt x="36484" y="12481"/>
                </a:lnTo>
                <a:lnTo>
                  <a:pt x="38404" y="14401"/>
                </a:lnTo>
                <a:lnTo>
                  <a:pt x="39364" y="17282"/>
                </a:lnTo>
                <a:lnTo>
                  <a:pt x="46085" y="10561"/>
                </a:lnTo>
                <a:lnTo>
                  <a:pt x="54726" y="10561"/>
                </a:lnTo>
                <a:lnTo>
                  <a:pt x="55686" y="9601"/>
                </a:lnTo>
                <a:lnTo>
                  <a:pt x="56647" y="8641"/>
                </a:lnTo>
                <a:lnTo>
                  <a:pt x="56647" y="2880"/>
                </a:lnTo>
                <a:lnTo>
                  <a:pt x="55686" y="2880"/>
                </a:lnTo>
                <a:lnTo>
                  <a:pt x="55686" y="1920"/>
                </a:lnTo>
                <a:lnTo>
                  <a:pt x="36484" y="1920"/>
                </a:lnTo>
                <a:lnTo>
                  <a:pt x="34564" y="960"/>
                </a:lnTo>
                <a:lnTo>
                  <a:pt x="31683" y="960"/>
                </a:lnTo>
                <a:lnTo>
                  <a:pt x="30723" y="0"/>
                </a:lnTo>
                <a:lnTo>
                  <a:pt x="24002" y="0"/>
                </a:lnTo>
                <a:lnTo>
                  <a:pt x="20162" y="960"/>
                </a:lnTo>
                <a:lnTo>
                  <a:pt x="17282" y="1920"/>
                </a:lnTo>
                <a:lnTo>
                  <a:pt x="14401" y="2880"/>
                </a:lnTo>
                <a:lnTo>
                  <a:pt x="12481" y="3840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0" name="object 860"/>
          <p:cNvSpPr/>
          <p:nvPr/>
        </p:nvSpPr>
        <p:spPr>
          <a:xfrm>
            <a:off x="5498942" y="7505105"/>
            <a:ext cx="88315" cy="64312"/>
          </a:xfrm>
          <a:custGeom>
            <a:avLst/>
            <a:gdLst/>
            <a:ahLst/>
            <a:cxnLst/>
            <a:rect l="l" t="t" r="r" b="b"/>
            <a:pathLst>
              <a:path w="88315" h="64312">
                <a:moveTo>
                  <a:pt x="28803" y="0"/>
                </a:moveTo>
                <a:lnTo>
                  <a:pt x="25923" y="0"/>
                </a:lnTo>
                <a:lnTo>
                  <a:pt x="22082" y="960"/>
                </a:lnTo>
                <a:lnTo>
                  <a:pt x="19202" y="2880"/>
                </a:lnTo>
                <a:lnTo>
                  <a:pt x="16322" y="4800"/>
                </a:lnTo>
                <a:lnTo>
                  <a:pt x="12481" y="7680"/>
                </a:lnTo>
                <a:lnTo>
                  <a:pt x="9616" y="11521"/>
                </a:lnTo>
                <a:lnTo>
                  <a:pt x="9616" y="1920"/>
                </a:lnTo>
                <a:lnTo>
                  <a:pt x="8641" y="1920"/>
                </a:lnTo>
                <a:lnTo>
                  <a:pt x="7680" y="960"/>
                </a:lnTo>
                <a:lnTo>
                  <a:pt x="1935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64312"/>
                </a:lnTo>
                <a:lnTo>
                  <a:pt x="9616" y="64312"/>
                </a:lnTo>
                <a:lnTo>
                  <a:pt x="10561" y="63352"/>
                </a:lnTo>
                <a:lnTo>
                  <a:pt x="10561" y="21122"/>
                </a:lnTo>
                <a:lnTo>
                  <a:pt x="13441" y="17282"/>
                </a:lnTo>
                <a:lnTo>
                  <a:pt x="16322" y="14401"/>
                </a:lnTo>
                <a:lnTo>
                  <a:pt x="19202" y="12481"/>
                </a:lnTo>
                <a:lnTo>
                  <a:pt x="21122" y="10561"/>
                </a:lnTo>
                <a:lnTo>
                  <a:pt x="24002" y="9601"/>
                </a:lnTo>
                <a:lnTo>
                  <a:pt x="28803" y="9601"/>
                </a:lnTo>
                <a:lnTo>
                  <a:pt x="30723" y="10561"/>
                </a:lnTo>
                <a:lnTo>
                  <a:pt x="31683" y="10561"/>
                </a:lnTo>
                <a:lnTo>
                  <a:pt x="33604" y="11521"/>
                </a:lnTo>
                <a:lnTo>
                  <a:pt x="34564" y="12481"/>
                </a:lnTo>
                <a:lnTo>
                  <a:pt x="35524" y="14401"/>
                </a:lnTo>
                <a:lnTo>
                  <a:pt x="36484" y="15361"/>
                </a:lnTo>
                <a:lnTo>
                  <a:pt x="37444" y="17282"/>
                </a:lnTo>
                <a:lnTo>
                  <a:pt x="37444" y="19202"/>
                </a:lnTo>
                <a:lnTo>
                  <a:pt x="38404" y="22082"/>
                </a:lnTo>
                <a:lnTo>
                  <a:pt x="38404" y="63352"/>
                </a:lnTo>
                <a:lnTo>
                  <a:pt x="39364" y="64312"/>
                </a:lnTo>
                <a:lnTo>
                  <a:pt x="48966" y="64312"/>
                </a:lnTo>
                <a:lnTo>
                  <a:pt x="48966" y="21122"/>
                </a:lnTo>
                <a:lnTo>
                  <a:pt x="52806" y="17282"/>
                </a:lnTo>
                <a:lnTo>
                  <a:pt x="54726" y="14401"/>
                </a:lnTo>
                <a:lnTo>
                  <a:pt x="57607" y="12481"/>
                </a:lnTo>
                <a:lnTo>
                  <a:pt x="60487" y="10561"/>
                </a:lnTo>
                <a:lnTo>
                  <a:pt x="62407" y="9601"/>
                </a:lnTo>
                <a:lnTo>
                  <a:pt x="67208" y="9601"/>
                </a:lnTo>
                <a:lnTo>
                  <a:pt x="69128" y="10561"/>
                </a:lnTo>
                <a:lnTo>
                  <a:pt x="71048" y="10561"/>
                </a:lnTo>
                <a:lnTo>
                  <a:pt x="72009" y="11521"/>
                </a:lnTo>
                <a:lnTo>
                  <a:pt x="72969" y="12481"/>
                </a:lnTo>
                <a:lnTo>
                  <a:pt x="73929" y="14401"/>
                </a:lnTo>
                <a:lnTo>
                  <a:pt x="74889" y="15361"/>
                </a:lnTo>
                <a:lnTo>
                  <a:pt x="75849" y="17282"/>
                </a:lnTo>
                <a:lnTo>
                  <a:pt x="76809" y="19202"/>
                </a:lnTo>
                <a:lnTo>
                  <a:pt x="76809" y="63352"/>
                </a:lnTo>
                <a:lnTo>
                  <a:pt x="77769" y="63352"/>
                </a:lnTo>
                <a:lnTo>
                  <a:pt x="77769" y="64312"/>
                </a:lnTo>
                <a:lnTo>
                  <a:pt x="87355" y="64312"/>
                </a:lnTo>
                <a:lnTo>
                  <a:pt x="87355" y="63352"/>
                </a:lnTo>
                <a:lnTo>
                  <a:pt x="88315" y="63352"/>
                </a:lnTo>
                <a:lnTo>
                  <a:pt x="88315" y="22082"/>
                </a:lnTo>
                <a:lnTo>
                  <a:pt x="87355" y="18242"/>
                </a:lnTo>
                <a:lnTo>
                  <a:pt x="87355" y="15361"/>
                </a:lnTo>
                <a:lnTo>
                  <a:pt x="86410" y="12481"/>
                </a:lnTo>
                <a:lnTo>
                  <a:pt x="85450" y="9601"/>
                </a:lnTo>
                <a:lnTo>
                  <a:pt x="83530" y="7680"/>
                </a:lnTo>
                <a:lnTo>
                  <a:pt x="81610" y="5760"/>
                </a:lnTo>
                <a:lnTo>
                  <a:pt x="79689" y="3840"/>
                </a:lnTo>
                <a:lnTo>
                  <a:pt x="77769" y="1920"/>
                </a:lnTo>
                <a:lnTo>
                  <a:pt x="74889" y="960"/>
                </a:lnTo>
                <a:lnTo>
                  <a:pt x="71048" y="0"/>
                </a:lnTo>
                <a:lnTo>
                  <a:pt x="66248" y="0"/>
                </a:lnTo>
                <a:lnTo>
                  <a:pt x="64328" y="960"/>
                </a:lnTo>
                <a:lnTo>
                  <a:pt x="61447" y="960"/>
                </a:lnTo>
                <a:lnTo>
                  <a:pt x="59527" y="1920"/>
                </a:lnTo>
                <a:lnTo>
                  <a:pt x="57607" y="2880"/>
                </a:lnTo>
                <a:lnTo>
                  <a:pt x="56647" y="3840"/>
                </a:lnTo>
                <a:lnTo>
                  <a:pt x="54726" y="4800"/>
                </a:lnTo>
                <a:lnTo>
                  <a:pt x="52806" y="6720"/>
                </a:lnTo>
                <a:lnTo>
                  <a:pt x="50886" y="7680"/>
                </a:lnTo>
                <a:lnTo>
                  <a:pt x="48966" y="9601"/>
                </a:lnTo>
                <a:lnTo>
                  <a:pt x="47045" y="12481"/>
                </a:lnTo>
                <a:lnTo>
                  <a:pt x="46085" y="10561"/>
                </a:lnTo>
                <a:lnTo>
                  <a:pt x="46085" y="8641"/>
                </a:lnTo>
                <a:lnTo>
                  <a:pt x="44165" y="7680"/>
                </a:lnTo>
                <a:lnTo>
                  <a:pt x="43205" y="5760"/>
                </a:lnTo>
                <a:lnTo>
                  <a:pt x="42245" y="4800"/>
                </a:lnTo>
                <a:lnTo>
                  <a:pt x="40325" y="3840"/>
                </a:lnTo>
                <a:lnTo>
                  <a:pt x="39364" y="2880"/>
                </a:lnTo>
                <a:lnTo>
                  <a:pt x="37444" y="1920"/>
                </a:lnTo>
                <a:lnTo>
                  <a:pt x="35524" y="960"/>
                </a:lnTo>
                <a:lnTo>
                  <a:pt x="33604" y="960"/>
                </a:lnTo>
                <a:lnTo>
                  <a:pt x="31683" y="0"/>
                </a:lnTo>
                <a:lnTo>
                  <a:pt x="28803" y="0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1" name="object 861"/>
          <p:cNvSpPr/>
          <p:nvPr/>
        </p:nvSpPr>
        <p:spPr>
          <a:xfrm>
            <a:off x="5609341" y="7555016"/>
            <a:ext cx="13441" cy="15361"/>
          </a:xfrm>
          <a:custGeom>
            <a:avLst/>
            <a:gdLst/>
            <a:ahLst/>
            <a:cxnLst/>
            <a:rect l="l" t="t" r="r" b="b"/>
            <a:pathLst>
              <a:path w="13441" h="15361">
                <a:moveTo>
                  <a:pt x="960" y="11521"/>
                </a:moveTo>
                <a:lnTo>
                  <a:pt x="960" y="13441"/>
                </a:lnTo>
                <a:lnTo>
                  <a:pt x="1920" y="14401"/>
                </a:lnTo>
                <a:lnTo>
                  <a:pt x="4800" y="14401"/>
                </a:lnTo>
                <a:lnTo>
                  <a:pt x="5760" y="15361"/>
                </a:lnTo>
                <a:lnTo>
                  <a:pt x="8641" y="15361"/>
                </a:lnTo>
                <a:lnTo>
                  <a:pt x="9601" y="14401"/>
                </a:lnTo>
                <a:lnTo>
                  <a:pt x="11521" y="14401"/>
                </a:lnTo>
                <a:lnTo>
                  <a:pt x="11521" y="13441"/>
                </a:lnTo>
                <a:lnTo>
                  <a:pt x="12481" y="13441"/>
                </a:lnTo>
                <a:lnTo>
                  <a:pt x="13441" y="12481"/>
                </a:lnTo>
                <a:lnTo>
                  <a:pt x="13441" y="2880"/>
                </a:lnTo>
                <a:lnTo>
                  <a:pt x="12481" y="1920"/>
                </a:lnTo>
                <a:lnTo>
                  <a:pt x="12481" y="960"/>
                </a:lnTo>
                <a:lnTo>
                  <a:pt x="11521" y="960"/>
                </a:lnTo>
                <a:lnTo>
                  <a:pt x="1152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0561"/>
                </a:lnTo>
                <a:lnTo>
                  <a:pt x="960" y="11521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2" name="object 862"/>
          <p:cNvSpPr/>
          <p:nvPr/>
        </p:nvSpPr>
        <p:spPr>
          <a:xfrm>
            <a:off x="5609341" y="7508946"/>
            <a:ext cx="13441" cy="15361"/>
          </a:xfrm>
          <a:custGeom>
            <a:avLst/>
            <a:gdLst/>
            <a:ahLst/>
            <a:cxnLst/>
            <a:rect l="l" t="t" r="r" b="b"/>
            <a:pathLst>
              <a:path w="13441" h="15361">
                <a:moveTo>
                  <a:pt x="13441" y="2880"/>
                </a:moveTo>
                <a:lnTo>
                  <a:pt x="12481" y="1920"/>
                </a:lnTo>
                <a:lnTo>
                  <a:pt x="11521" y="960"/>
                </a:lnTo>
                <a:lnTo>
                  <a:pt x="10561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1521"/>
                </a:lnTo>
                <a:lnTo>
                  <a:pt x="960" y="12481"/>
                </a:lnTo>
                <a:lnTo>
                  <a:pt x="960" y="13441"/>
                </a:lnTo>
                <a:lnTo>
                  <a:pt x="1920" y="14401"/>
                </a:lnTo>
                <a:lnTo>
                  <a:pt x="3840" y="14401"/>
                </a:lnTo>
                <a:lnTo>
                  <a:pt x="4800" y="15361"/>
                </a:lnTo>
                <a:lnTo>
                  <a:pt x="9601" y="15361"/>
                </a:lnTo>
                <a:lnTo>
                  <a:pt x="10561" y="14401"/>
                </a:lnTo>
                <a:lnTo>
                  <a:pt x="11521" y="14401"/>
                </a:lnTo>
                <a:lnTo>
                  <a:pt x="12481" y="13441"/>
                </a:lnTo>
                <a:lnTo>
                  <a:pt x="13441" y="12481"/>
                </a:lnTo>
                <a:lnTo>
                  <a:pt x="13441" y="2880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3" name="object 863"/>
          <p:cNvSpPr/>
          <p:nvPr/>
        </p:nvSpPr>
        <p:spPr>
          <a:xfrm>
            <a:off x="4793376" y="7589102"/>
            <a:ext cx="803493" cy="0"/>
          </a:xfrm>
          <a:custGeom>
            <a:avLst/>
            <a:gdLst/>
            <a:ahLst/>
            <a:cxnLst/>
            <a:rect l="l" t="t" r="r" b="b"/>
            <a:pathLst>
              <a:path w="803493" h="0">
                <a:moveTo>
                  <a:pt x="0" y="0"/>
                </a:moveTo>
                <a:lnTo>
                  <a:pt x="803493" y="0"/>
                </a:lnTo>
              </a:path>
            </a:pathLst>
          </a:custGeom>
          <a:ln w="9907">
            <a:solidFill>
              <a:srgbClr val="EDEBE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4" name="object 864"/>
          <p:cNvSpPr/>
          <p:nvPr/>
        </p:nvSpPr>
        <p:spPr>
          <a:xfrm>
            <a:off x="4800081" y="7639507"/>
            <a:ext cx="54726" cy="93101"/>
          </a:xfrm>
          <a:custGeom>
            <a:avLst/>
            <a:gdLst/>
            <a:ahLst/>
            <a:cxnLst/>
            <a:rect l="l" t="t" r="r" b="b"/>
            <a:pathLst>
              <a:path w="54726" h="93101">
                <a:moveTo>
                  <a:pt x="54726" y="960"/>
                </a:moveTo>
                <a:lnTo>
                  <a:pt x="51846" y="960"/>
                </a:lnTo>
                <a:lnTo>
                  <a:pt x="50886" y="0"/>
                </a:lnTo>
                <a:lnTo>
                  <a:pt x="47045" y="0"/>
                </a:lnTo>
                <a:lnTo>
                  <a:pt x="47045" y="960"/>
                </a:lnTo>
                <a:lnTo>
                  <a:pt x="44165" y="960"/>
                </a:lnTo>
                <a:lnTo>
                  <a:pt x="44165" y="37429"/>
                </a:lnTo>
                <a:lnTo>
                  <a:pt x="41285" y="33588"/>
                </a:lnTo>
                <a:lnTo>
                  <a:pt x="38404" y="31668"/>
                </a:lnTo>
                <a:lnTo>
                  <a:pt x="35524" y="30708"/>
                </a:lnTo>
                <a:lnTo>
                  <a:pt x="32644" y="28788"/>
                </a:lnTo>
                <a:lnTo>
                  <a:pt x="28803" y="27828"/>
                </a:lnTo>
                <a:lnTo>
                  <a:pt x="21122" y="27828"/>
                </a:lnTo>
                <a:lnTo>
                  <a:pt x="17282" y="28788"/>
                </a:lnTo>
                <a:lnTo>
                  <a:pt x="14401" y="30708"/>
                </a:lnTo>
                <a:lnTo>
                  <a:pt x="11536" y="31668"/>
                </a:lnTo>
                <a:lnTo>
                  <a:pt x="8656" y="34549"/>
                </a:lnTo>
                <a:lnTo>
                  <a:pt x="6720" y="37429"/>
                </a:lnTo>
                <a:lnTo>
                  <a:pt x="4815" y="40309"/>
                </a:lnTo>
                <a:lnTo>
                  <a:pt x="2880" y="43190"/>
                </a:lnTo>
                <a:lnTo>
                  <a:pt x="1935" y="47990"/>
                </a:lnTo>
                <a:lnTo>
                  <a:pt x="975" y="51831"/>
                </a:lnTo>
                <a:lnTo>
                  <a:pt x="0" y="56631"/>
                </a:lnTo>
                <a:lnTo>
                  <a:pt x="0" y="70073"/>
                </a:lnTo>
                <a:lnTo>
                  <a:pt x="975" y="73913"/>
                </a:lnTo>
                <a:lnTo>
                  <a:pt x="1935" y="77754"/>
                </a:lnTo>
                <a:lnTo>
                  <a:pt x="3840" y="80634"/>
                </a:lnTo>
                <a:lnTo>
                  <a:pt x="5775" y="83515"/>
                </a:lnTo>
                <a:lnTo>
                  <a:pt x="7696" y="86395"/>
                </a:lnTo>
                <a:lnTo>
                  <a:pt x="9601" y="89260"/>
                </a:lnTo>
                <a:lnTo>
                  <a:pt x="13441" y="91196"/>
                </a:lnTo>
                <a:lnTo>
                  <a:pt x="11536" y="69113"/>
                </a:lnTo>
                <a:lnTo>
                  <a:pt x="11536" y="54711"/>
                </a:lnTo>
                <a:lnTo>
                  <a:pt x="12496" y="51831"/>
                </a:lnTo>
                <a:lnTo>
                  <a:pt x="12496" y="48950"/>
                </a:lnTo>
                <a:lnTo>
                  <a:pt x="13441" y="47030"/>
                </a:lnTo>
                <a:lnTo>
                  <a:pt x="14401" y="44150"/>
                </a:lnTo>
                <a:lnTo>
                  <a:pt x="16337" y="42230"/>
                </a:lnTo>
                <a:lnTo>
                  <a:pt x="17282" y="40309"/>
                </a:lnTo>
                <a:lnTo>
                  <a:pt x="19217" y="39349"/>
                </a:lnTo>
                <a:lnTo>
                  <a:pt x="21122" y="38389"/>
                </a:lnTo>
                <a:lnTo>
                  <a:pt x="24003" y="37429"/>
                </a:lnTo>
                <a:lnTo>
                  <a:pt x="29763" y="37429"/>
                </a:lnTo>
                <a:lnTo>
                  <a:pt x="32644" y="38389"/>
                </a:lnTo>
                <a:lnTo>
                  <a:pt x="35524" y="40309"/>
                </a:lnTo>
                <a:lnTo>
                  <a:pt x="38404" y="42230"/>
                </a:lnTo>
                <a:lnTo>
                  <a:pt x="41285" y="45110"/>
                </a:lnTo>
                <a:lnTo>
                  <a:pt x="44165" y="48950"/>
                </a:lnTo>
                <a:lnTo>
                  <a:pt x="44165" y="71993"/>
                </a:lnTo>
                <a:lnTo>
                  <a:pt x="42245" y="74874"/>
                </a:lnTo>
                <a:lnTo>
                  <a:pt x="40325" y="76794"/>
                </a:lnTo>
                <a:lnTo>
                  <a:pt x="39364" y="77754"/>
                </a:lnTo>
                <a:lnTo>
                  <a:pt x="37444" y="79674"/>
                </a:lnTo>
                <a:lnTo>
                  <a:pt x="35524" y="80634"/>
                </a:lnTo>
                <a:lnTo>
                  <a:pt x="34564" y="81594"/>
                </a:lnTo>
                <a:lnTo>
                  <a:pt x="32644" y="82555"/>
                </a:lnTo>
                <a:lnTo>
                  <a:pt x="31683" y="83515"/>
                </a:lnTo>
                <a:lnTo>
                  <a:pt x="28803" y="83515"/>
                </a:lnTo>
                <a:lnTo>
                  <a:pt x="27843" y="84475"/>
                </a:lnTo>
                <a:lnTo>
                  <a:pt x="23058" y="84475"/>
                </a:lnTo>
                <a:lnTo>
                  <a:pt x="21122" y="83515"/>
                </a:lnTo>
                <a:lnTo>
                  <a:pt x="19217" y="81594"/>
                </a:lnTo>
                <a:lnTo>
                  <a:pt x="17282" y="80634"/>
                </a:lnTo>
                <a:lnTo>
                  <a:pt x="15377" y="78714"/>
                </a:lnTo>
                <a:lnTo>
                  <a:pt x="16337" y="92156"/>
                </a:lnTo>
                <a:lnTo>
                  <a:pt x="20162" y="93101"/>
                </a:lnTo>
                <a:lnTo>
                  <a:pt x="27843" y="93101"/>
                </a:lnTo>
                <a:lnTo>
                  <a:pt x="31683" y="92156"/>
                </a:lnTo>
                <a:lnTo>
                  <a:pt x="35524" y="90236"/>
                </a:lnTo>
                <a:lnTo>
                  <a:pt x="38404" y="88315"/>
                </a:lnTo>
                <a:lnTo>
                  <a:pt x="42245" y="86395"/>
                </a:lnTo>
                <a:lnTo>
                  <a:pt x="45125" y="82555"/>
                </a:lnTo>
                <a:lnTo>
                  <a:pt x="45125" y="91196"/>
                </a:lnTo>
                <a:lnTo>
                  <a:pt x="46085" y="92156"/>
                </a:lnTo>
                <a:lnTo>
                  <a:pt x="53766" y="92156"/>
                </a:lnTo>
                <a:lnTo>
                  <a:pt x="54726" y="91196"/>
                </a:lnTo>
                <a:lnTo>
                  <a:pt x="54726" y="960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5" name="object 865"/>
          <p:cNvSpPr/>
          <p:nvPr/>
        </p:nvSpPr>
        <p:spPr>
          <a:xfrm>
            <a:off x="4811618" y="7708620"/>
            <a:ext cx="4800" cy="23042"/>
          </a:xfrm>
          <a:custGeom>
            <a:avLst/>
            <a:gdLst/>
            <a:ahLst/>
            <a:cxnLst/>
            <a:rect l="l" t="t" r="r" b="b"/>
            <a:pathLst>
              <a:path w="4800" h="23042">
                <a:moveTo>
                  <a:pt x="3840" y="9601"/>
                </a:moveTo>
                <a:lnTo>
                  <a:pt x="2865" y="7680"/>
                </a:lnTo>
                <a:lnTo>
                  <a:pt x="1905" y="5760"/>
                </a:lnTo>
                <a:lnTo>
                  <a:pt x="960" y="2880"/>
                </a:lnTo>
                <a:lnTo>
                  <a:pt x="0" y="0"/>
                </a:lnTo>
                <a:lnTo>
                  <a:pt x="1905" y="22082"/>
                </a:lnTo>
                <a:lnTo>
                  <a:pt x="4800" y="23042"/>
                </a:lnTo>
                <a:lnTo>
                  <a:pt x="3840" y="9601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6" name="object 866"/>
          <p:cNvSpPr/>
          <p:nvPr/>
        </p:nvSpPr>
        <p:spPr>
          <a:xfrm>
            <a:off x="4874971" y="7668295"/>
            <a:ext cx="10561" cy="63367"/>
          </a:xfrm>
          <a:custGeom>
            <a:avLst/>
            <a:gdLst/>
            <a:ahLst/>
            <a:cxnLst/>
            <a:rect l="l" t="t" r="r" b="b"/>
            <a:pathLst>
              <a:path w="10561" h="63367">
                <a:moveTo>
                  <a:pt x="10561" y="960"/>
                </a:moveTo>
                <a:lnTo>
                  <a:pt x="9601" y="960"/>
                </a:lnTo>
                <a:lnTo>
                  <a:pt x="8641" y="0"/>
                </a:lnTo>
                <a:lnTo>
                  <a:pt x="192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62407"/>
                </a:lnTo>
                <a:lnTo>
                  <a:pt x="960" y="62407"/>
                </a:lnTo>
                <a:lnTo>
                  <a:pt x="960" y="63367"/>
                </a:lnTo>
                <a:lnTo>
                  <a:pt x="10561" y="63367"/>
                </a:lnTo>
                <a:lnTo>
                  <a:pt x="10561" y="960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7" name="object 867"/>
          <p:cNvSpPr/>
          <p:nvPr/>
        </p:nvSpPr>
        <p:spPr>
          <a:xfrm>
            <a:off x="4874011" y="7644307"/>
            <a:ext cx="13441" cy="12466"/>
          </a:xfrm>
          <a:custGeom>
            <a:avLst/>
            <a:gdLst/>
            <a:ahLst/>
            <a:cxnLst/>
            <a:rect l="l" t="t" r="r" b="b"/>
            <a:pathLst>
              <a:path w="13441" h="12466">
                <a:moveTo>
                  <a:pt x="13441" y="5745"/>
                </a:moveTo>
                <a:lnTo>
                  <a:pt x="13441" y="3825"/>
                </a:lnTo>
                <a:lnTo>
                  <a:pt x="12481" y="1905"/>
                </a:lnTo>
                <a:lnTo>
                  <a:pt x="11521" y="944"/>
                </a:lnTo>
                <a:lnTo>
                  <a:pt x="10561" y="0"/>
                </a:lnTo>
                <a:lnTo>
                  <a:pt x="1920" y="0"/>
                </a:lnTo>
                <a:lnTo>
                  <a:pt x="960" y="944"/>
                </a:lnTo>
                <a:lnTo>
                  <a:pt x="0" y="1905"/>
                </a:lnTo>
                <a:lnTo>
                  <a:pt x="0" y="10546"/>
                </a:lnTo>
                <a:lnTo>
                  <a:pt x="960" y="11506"/>
                </a:lnTo>
                <a:lnTo>
                  <a:pt x="1920" y="12466"/>
                </a:lnTo>
                <a:lnTo>
                  <a:pt x="10561" y="12466"/>
                </a:lnTo>
                <a:lnTo>
                  <a:pt x="11521" y="11506"/>
                </a:lnTo>
                <a:lnTo>
                  <a:pt x="12481" y="10546"/>
                </a:lnTo>
                <a:lnTo>
                  <a:pt x="13441" y="8625"/>
                </a:lnTo>
                <a:lnTo>
                  <a:pt x="13441" y="5745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8" name="object 868"/>
          <p:cNvSpPr/>
          <p:nvPr/>
        </p:nvSpPr>
        <p:spPr>
          <a:xfrm>
            <a:off x="4906655" y="7667335"/>
            <a:ext cx="34549" cy="64328"/>
          </a:xfrm>
          <a:custGeom>
            <a:avLst/>
            <a:gdLst/>
            <a:ahLst/>
            <a:cxnLst/>
            <a:rect l="l" t="t" r="r" b="b"/>
            <a:pathLst>
              <a:path w="34549" h="64328">
                <a:moveTo>
                  <a:pt x="944" y="64328"/>
                </a:moveTo>
                <a:lnTo>
                  <a:pt x="9585" y="64328"/>
                </a:lnTo>
                <a:lnTo>
                  <a:pt x="9585" y="63367"/>
                </a:lnTo>
                <a:lnTo>
                  <a:pt x="10561" y="63367"/>
                </a:lnTo>
                <a:lnTo>
                  <a:pt x="10561" y="24002"/>
                </a:lnTo>
                <a:lnTo>
                  <a:pt x="12466" y="21122"/>
                </a:lnTo>
                <a:lnTo>
                  <a:pt x="13426" y="19202"/>
                </a:lnTo>
                <a:lnTo>
                  <a:pt x="14401" y="17282"/>
                </a:lnTo>
                <a:lnTo>
                  <a:pt x="16306" y="15361"/>
                </a:lnTo>
                <a:lnTo>
                  <a:pt x="17266" y="14401"/>
                </a:lnTo>
                <a:lnTo>
                  <a:pt x="18227" y="13441"/>
                </a:lnTo>
                <a:lnTo>
                  <a:pt x="19187" y="12481"/>
                </a:lnTo>
                <a:lnTo>
                  <a:pt x="21107" y="11521"/>
                </a:lnTo>
                <a:lnTo>
                  <a:pt x="22067" y="11521"/>
                </a:lnTo>
                <a:lnTo>
                  <a:pt x="23027" y="10561"/>
                </a:lnTo>
                <a:lnTo>
                  <a:pt x="27828" y="10561"/>
                </a:lnTo>
                <a:lnTo>
                  <a:pt x="28788" y="11521"/>
                </a:lnTo>
                <a:lnTo>
                  <a:pt x="31668" y="11521"/>
                </a:lnTo>
                <a:lnTo>
                  <a:pt x="31668" y="12481"/>
                </a:lnTo>
                <a:lnTo>
                  <a:pt x="33588" y="12481"/>
                </a:lnTo>
                <a:lnTo>
                  <a:pt x="33588" y="11521"/>
                </a:lnTo>
                <a:lnTo>
                  <a:pt x="34549" y="10561"/>
                </a:lnTo>
                <a:lnTo>
                  <a:pt x="34549" y="2880"/>
                </a:lnTo>
                <a:lnTo>
                  <a:pt x="33588" y="2880"/>
                </a:lnTo>
                <a:lnTo>
                  <a:pt x="33588" y="1920"/>
                </a:lnTo>
                <a:lnTo>
                  <a:pt x="32628" y="1920"/>
                </a:lnTo>
                <a:lnTo>
                  <a:pt x="31668" y="960"/>
                </a:lnTo>
                <a:lnTo>
                  <a:pt x="28788" y="960"/>
                </a:lnTo>
                <a:lnTo>
                  <a:pt x="27828" y="0"/>
                </a:lnTo>
                <a:lnTo>
                  <a:pt x="23027" y="0"/>
                </a:lnTo>
                <a:lnTo>
                  <a:pt x="22067" y="960"/>
                </a:lnTo>
                <a:lnTo>
                  <a:pt x="20147" y="960"/>
                </a:lnTo>
                <a:lnTo>
                  <a:pt x="19187" y="1920"/>
                </a:lnTo>
                <a:lnTo>
                  <a:pt x="18227" y="2880"/>
                </a:lnTo>
                <a:lnTo>
                  <a:pt x="16306" y="3840"/>
                </a:lnTo>
                <a:lnTo>
                  <a:pt x="15346" y="4800"/>
                </a:lnTo>
                <a:lnTo>
                  <a:pt x="14401" y="5760"/>
                </a:lnTo>
                <a:lnTo>
                  <a:pt x="12466" y="7680"/>
                </a:lnTo>
                <a:lnTo>
                  <a:pt x="10561" y="9601"/>
                </a:lnTo>
                <a:lnTo>
                  <a:pt x="9585" y="11521"/>
                </a:lnTo>
                <a:lnTo>
                  <a:pt x="9585" y="1920"/>
                </a:lnTo>
                <a:lnTo>
                  <a:pt x="8625" y="1920"/>
                </a:lnTo>
                <a:lnTo>
                  <a:pt x="7680" y="960"/>
                </a:lnTo>
                <a:lnTo>
                  <a:pt x="944" y="960"/>
                </a:lnTo>
                <a:lnTo>
                  <a:pt x="944" y="1920"/>
                </a:lnTo>
                <a:lnTo>
                  <a:pt x="0" y="1920"/>
                </a:lnTo>
                <a:lnTo>
                  <a:pt x="0" y="64328"/>
                </a:lnTo>
                <a:lnTo>
                  <a:pt x="944" y="64328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9" name="object 869"/>
          <p:cNvSpPr/>
          <p:nvPr/>
        </p:nvSpPr>
        <p:spPr>
          <a:xfrm>
            <a:off x="4958486" y="7667335"/>
            <a:ext cx="44150" cy="35524"/>
          </a:xfrm>
          <a:custGeom>
            <a:avLst/>
            <a:gdLst/>
            <a:ahLst/>
            <a:cxnLst/>
            <a:rect l="l" t="t" r="r" b="b"/>
            <a:pathLst>
              <a:path w="44150" h="35524">
                <a:moveTo>
                  <a:pt x="3840" y="16322"/>
                </a:moveTo>
                <a:lnTo>
                  <a:pt x="5760" y="14401"/>
                </a:lnTo>
                <a:lnTo>
                  <a:pt x="6720" y="12481"/>
                </a:lnTo>
                <a:lnTo>
                  <a:pt x="8641" y="11521"/>
                </a:lnTo>
                <a:lnTo>
                  <a:pt x="10561" y="10561"/>
                </a:lnTo>
                <a:lnTo>
                  <a:pt x="12481" y="9601"/>
                </a:lnTo>
                <a:lnTo>
                  <a:pt x="14401" y="8641"/>
                </a:lnTo>
                <a:lnTo>
                  <a:pt x="23042" y="8641"/>
                </a:lnTo>
                <a:lnTo>
                  <a:pt x="26883" y="10561"/>
                </a:lnTo>
                <a:lnTo>
                  <a:pt x="29763" y="13441"/>
                </a:lnTo>
                <a:lnTo>
                  <a:pt x="31683" y="17282"/>
                </a:lnTo>
                <a:lnTo>
                  <a:pt x="33588" y="21122"/>
                </a:lnTo>
                <a:lnTo>
                  <a:pt x="33588" y="26883"/>
                </a:lnTo>
                <a:lnTo>
                  <a:pt x="960" y="26883"/>
                </a:lnTo>
                <a:lnTo>
                  <a:pt x="960" y="35524"/>
                </a:lnTo>
                <a:lnTo>
                  <a:pt x="41269" y="35524"/>
                </a:lnTo>
                <a:lnTo>
                  <a:pt x="42245" y="34564"/>
                </a:lnTo>
                <a:lnTo>
                  <a:pt x="43205" y="33604"/>
                </a:lnTo>
                <a:lnTo>
                  <a:pt x="44150" y="33604"/>
                </a:lnTo>
                <a:lnTo>
                  <a:pt x="44150" y="24002"/>
                </a:lnTo>
                <a:lnTo>
                  <a:pt x="43205" y="21122"/>
                </a:lnTo>
                <a:lnTo>
                  <a:pt x="42245" y="17282"/>
                </a:lnTo>
                <a:lnTo>
                  <a:pt x="41269" y="14401"/>
                </a:lnTo>
                <a:lnTo>
                  <a:pt x="40309" y="11521"/>
                </a:lnTo>
                <a:lnTo>
                  <a:pt x="38404" y="8641"/>
                </a:lnTo>
                <a:lnTo>
                  <a:pt x="35524" y="5760"/>
                </a:lnTo>
                <a:lnTo>
                  <a:pt x="33588" y="3840"/>
                </a:lnTo>
                <a:lnTo>
                  <a:pt x="29763" y="2880"/>
                </a:lnTo>
                <a:lnTo>
                  <a:pt x="26883" y="960"/>
                </a:lnTo>
                <a:lnTo>
                  <a:pt x="23042" y="0"/>
                </a:lnTo>
                <a:lnTo>
                  <a:pt x="13441" y="0"/>
                </a:lnTo>
                <a:lnTo>
                  <a:pt x="9601" y="960"/>
                </a:lnTo>
                <a:lnTo>
                  <a:pt x="5760" y="2880"/>
                </a:lnTo>
                <a:lnTo>
                  <a:pt x="2880" y="3840"/>
                </a:lnTo>
                <a:lnTo>
                  <a:pt x="0" y="5760"/>
                </a:lnTo>
                <a:lnTo>
                  <a:pt x="960" y="22082"/>
                </a:lnTo>
                <a:lnTo>
                  <a:pt x="1920" y="20162"/>
                </a:lnTo>
                <a:lnTo>
                  <a:pt x="2880" y="18242"/>
                </a:lnTo>
                <a:lnTo>
                  <a:pt x="3840" y="16322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0" name="object 870"/>
          <p:cNvSpPr/>
          <p:nvPr/>
        </p:nvSpPr>
        <p:spPr>
          <a:xfrm>
            <a:off x="4947925" y="7673096"/>
            <a:ext cx="51831" cy="59512"/>
          </a:xfrm>
          <a:custGeom>
            <a:avLst/>
            <a:gdLst/>
            <a:ahLst/>
            <a:cxnLst/>
            <a:rect l="l" t="t" r="r" b="b"/>
            <a:pathLst>
              <a:path w="51831" h="59512">
                <a:moveTo>
                  <a:pt x="960" y="37444"/>
                </a:moveTo>
                <a:lnTo>
                  <a:pt x="1920" y="41285"/>
                </a:lnTo>
                <a:lnTo>
                  <a:pt x="2880" y="46085"/>
                </a:lnTo>
                <a:lnTo>
                  <a:pt x="4800" y="48966"/>
                </a:lnTo>
                <a:lnTo>
                  <a:pt x="7680" y="51846"/>
                </a:lnTo>
                <a:lnTo>
                  <a:pt x="9601" y="54726"/>
                </a:lnTo>
                <a:lnTo>
                  <a:pt x="13441" y="56647"/>
                </a:lnTo>
                <a:lnTo>
                  <a:pt x="17282" y="57607"/>
                </a:lnTo>
                <a:lnTo>
                  <a:pt x="20162" y="59512"/>
                </a:lnTo>
                <a:lnTo>
                  <a:pt x="37444" y="59512"/>
                </a:lnTo>
                <a:lnTo>
                  <a:pt x="40325" y="58567"/>
                </a:lnTo>
                <a:lnTo>
                  <a:pt x="42245" y="58567"/>
                </a:lnTo>
                <a:lnTo>
                  <a:pt x="44150" y="57607"/>
                </a:lnTo>
                <a:lnTo>
                  <a:pt x="46085" y="57607"/>
                </a:lnTo>
                <a:lnTo>
                  <a:pt x="47990" y="56647"/>
                </a:lnTo>
                <a:lnTo>
                  <a:pt x="48966" y="55671"/>
                </a:lnTo>
                <a:lnTo>
                  <a:pt x="49926" y="55671"/>
                </a:lnTo>
                <a:lnTo>
                  <a:pt x="50871" y="54726"/>
                </a:lnTo>
                <a:lnTo>
                  <a:pt x="51831" y="54726"/>
                </a:lnTo>
                <a:lnTo>
                  <a:pt x="51831" y="47045"/>
                </a:lnTo>
                <a:lnTo>
                  <a:pt x="50871" y="47045"/>
                </a:lnTo>
                <a:lnTo>
                  <a:pt x="50871" y="46085"/>
                </a:lnTo>
                <a:lnTo>
                  <a:pt x="49926" y="46085"/>
                </a:lnTo>
                <a:lnTo>
                  <a:pt x="48966" y="47045"/>
                </a:lnTo>
                <a:lnTo>
                  <a:pt x="47990" y="47045"/>
                </a:lnTo>
                <a:lnTo>
                  <a:pt x="47045" y="48006"/>
                </a:lnTo>
                <a:lnTo>
                  <a:pt x="46085" y="48006"/>
                </a:lnTo>
                <a:lnTo>
                  <a:pt x="44150" y="48966"/>
                </a:lnTo>
                <a:lnTo>
                  <a:pt x="42245" y="48966"/>
                </a:lnTo>
                <a:lnTo>
                  <a:pt x="40325" y="49926"/>
                </a:lnTo>
                <a:lnTo>
                  <a:pt x="38404" y="49926"/>
                </a:lnTo>
                <a:lnTo>
                  <a:pt x="36484" y="50886"/>
                </a:lnTo>
                <a:lnTo>
                  <a:pt x="26883" y="50886"/>
                </a:lnTo>
                <a:lnTo>
                  <a:pt x="24003" y="49926"/>
                </a:lnTo>
                <a:lnTo>
                  <a:pt x="22082" y="48966"/>
                </a:lnTo>
                <a:lnTo>
                  <a:pt x="19202" y="48006"/>
                </a:lnTo>
                <a:lnTo>
                  <a:pt x="17282" y="47045"/>
                </a:lnTo>
                <a:lnTo>
                  <a:pt x="15361" y="45125"/>
                </a:lnTo>
                <a:lnTo>
                  <a:pt x="14401" y="43205"/>
                </a:lnTo>
                <a:lnTo>
                  <a:pt x="13441" y="41285"/>
                </a:lnTo>
                <a:lnTo>
                  <a:pt x="12481" y="38404"/>
                </a:lnTo>
                <a:lnTo>
                  <a:pt x="11521" y="35524"/>
                </a:lnTo>
                <a:lnTo>
                  <a:pt x="11521" y="16322"/>
                </a:lnTo>
                <a:lnTo>
                  <a:pt x="10561" y="0"/>
                </a:lnTo>
                <a:lnTo>
                  <a:pt x="7680" y="2880"/>
                </a:lnTo>
                <a:lnTo>
                  <a:pt x="4800" y="5760"/>
                </a:lnTo>
                <a:lnTo>
                  <a:pt x="2880" y="9601"/>
                </a:lnTo>
                <a:lnTo>
                  <a:pt x="1920" y="13441"/>
                </a:lnTo>
                <a:lnTo>
                  <a:pt x="960" y="18242"/>
                </a:lnTo>
                <a:lnTo>
                  <a:pt x="0" y="22082"/>
                </a:lnTo>
                <a:lnTo>
                  <a:pt x="0" y="32644"/>
                </a:lnTo>
                <a:lnTo>
                  <a:pt x="960" y="37444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1" name="object 871"/>
          <p:cNvSpPr/>
          <p:nvPr/>
        </p:nvSpPr>
        <p:spPr>
          <a:xfrm>
            <a:off x="5015133" y="7667335"/>
            <a:ext cx="47030" cy="65272"/>
          </a:xfrm>
          <a:custGeom>
            <a:avLst/>
            <a:gdLst/>
            <a:ahLst/>
            <a:cxnLst/>
            <a:rect l="l" t="t" r="r" b="b"/>
            <a:pathLst>
              <a:path w="47030" h="65272">
                <a:moveTo>
                  <a:pt x="46070" y="7680"/>
                </a:moveTo>
                <a:lnTo>
                  <a:pt x="45110" y="6720"/>
                </a:lnTo>
                <a:lnTo>
                  <a:pt x="45110" y="5760"/>
                </a:lnTo>
                <a:lnTo>
                  <a:pt x="44150" y="5760"/>
                </a:lnTo>
                <a:lnTo>
                  <a:pt x="43190" y="4800"/>
                </a:lnTo>
                <a:lnTo>
                  <a:pt x="42230" y="3840"/>
                </a:lnTo>
                <a:lnTo>
                  <a:pt x="41269" y="3840"/>
                </a:lnTo>
                <a:lnTo>
                  <a:pt x="39349" y="2880"/>
                </a:lnTo>
                <a:lnTo>
                  <a:pt x="38389" y="1920"/>
                </a:lnTo>
                <a:lnTo>
                  <a:pt x="36469" y="1920"/>
                </a:lnTo>
                <a:lnTo>
                  <a:pt x="34549" y="960"/>
                </a:lnTo>
                <a:lnTo>
                  <a:pt x="33588" y="960"/>
                </a:lnTo>
                <a:lnTo>
                  <a:pt x="31668" y="0"/>
                </a:lnTo>
                <a:lnTo>
                  <a:pt x="23987" y="0"/>
                </a:lnTo>
                <a:lnTo>
                  <a:pt x="20147" y="960"/>
                </a:lnTo>
                <a:lnTo>
                  <a:pt x="16306" y="1920"/>
                </a:lnTo>
                <a:lnTo>
                  <a:pt x="13426" y="3840"/>
                </a:lnTo>
                <a:lnTo>
                  <a:pt x="10546" y="5760"/>
                </a:lnTo>
                <a:lnTo>
                  <a:pt x="7665" y="8641"/>
                </a:lnTo>
                <a:lnTo>
                  <a:pt x="5745" y="10561"/>
                </a:lnTo>
                <a:lnTo>
                  <a:pt x="3840" y="14401"/>
                </a:lnTo>
                <a:lnTo>
                  <a:pt x="1904" y="18242"/>
                </a:lnTo>
                <a:lnTo>
                  <a:pt x="944" y="23042"/>
                </a:lnTo>
                <a:lnTo>
                  <a:pt x="0" y="27843"/>
                </a:lnTo>
                <a:lnTo>
                  <a:pt x="0" y="43205"/>
                </a:lnTo>
                <a:lnTo>
                  <a:pt x="1904" y="47045"/>
                </a:lnTo>
                <a:lnTo>
                  <a:pt x="2865" y="50886"/>
                </a:lnTo>
                <a:lnTo>
                  <a:pt x="4785" y="54726"/>
                </a:lnTo>
                <a:lnTo>
                  <a:pt x="6705" y="57607"/>
                </a:lnTo>
                <a:lnTo>
                  <a:pt x="8625" y="59527"/>
                </a:lnTo>
                <a:lnTo>
                  <a:pt x="11506" y="62407"/>
                </a:lnTo>
                <a:lnTo>
                  <a:pt x="15346" y="63367"/>
                </a:lnTo>
                <a:lnTo>
                  <a:pt x="18227" y="65272"/>
                </a:lnTo>
                <a:lnTo>
                  <a:pt x="32628" y="65272"/>
                </a:lnTo>
                <a:lnTo>
                  <a:pt x="34549" y="64328"/>
                </a:lnTo>
                <a:lnTo>
                  <a:pt x="36469" y="64328"/>
                </a:lnTo>
                <a:lnTo>
                  <a:pt x="37429" y="63367"/>
                </a:lnTo>
                <a:lnTo>
                  <a:pt x="39349" y="62407"/>
                </a:lnTo>
                <a:lnTo>
                  <a:pt x="41269" y="62407"/>
                </a:lnTo>
                <a:lnTo>
                  <a:pt x="42230" y="61432"/>
                </a:lnTo>
                <a:lnTo>
                  <a:pt x="43190" y="60487"/>
                </a:lnTo>
                <a:lnTo>
                  <a:pt x="44150" y="59527"/>
                </a:lnTo>
                <a:lnTo>
                  <a:pt x="45110" y="59527"/>
                </a:lnTo>
                <a:lnTo>
                  <a:pt x="46070" y="58567"/>
                </a:lnTo>
                <a:lnTo>
                  <a:pt x="46070" y="56647"/>
                </a:lnTo>
                <a:lnTo>
                  <a:pt x="47030" y="56647"/>
                </a:lnTo>
                <a:lnTo>
                  <a:pt x="47030" y="50886"/>
                </a:lnTo>
                <a:lnTo>
                  <a:pt x="46070" y="49926"/>
                </a:lnTo>
                <a:lnTo>
                  <a:pt x="46070" y="48966"/>
                </a:lnTo>
                <a:lnTo>
                  <a:pt x="44150" y="48966"/>
                </a:lnTo>
                <a:lnTo>
                  <a:pt x="43190" y="49926"/>
                </a:lnTo>
                <a:lnTo>
                  <a:pt x="42230" y="50886"/>
                </a:lnTo>
                <a:lnTo>
                  <a:pt x="40309" y="51846"/>
                </a:lnTo>
                <a:lnTo>
                  <a:pt x="39349" y="51846"/>
                </a:lnTo>
                <a:lnTo>
                  <a:pt x="37429" y="52806"/>
                </a:lnTo>
                <a:lnTo>
                  <a:pt x="36469" y="53766"/>
                </a:lnTo>
                <a:lnTo>
                  <a:pt x="34549" y="54726"/>
                </a:lnTo>
                <a:lnTo>
                  <a:pt x="32628" y="55686"/>
                </a:lnTo>
                <a:lnTo>
                  <a:pt x="23027" y="55686"/>
                </a:lnTo>
                <a:lnTo>
                  <a:pt x="21107" y="54726"/>
                </a:lnTo>
                <a:lnTo>
                  <a:pt x="18227" y="53766"/>
                </a:lnTo>
                <a:lnTo>
                  <a:pt x="17266" y="51846"/>
                </a:lnTo>
                <a:lnTo>
                  <a:pt x="15346" y="49926"/>
                </a:lnTo>
                <a:lnTo>
                  <a:pt x="14386" y="48005"/>
                </a:lnTo>
                <a:lnTo>
                  <a:pt x="13426" y="46085"/>
                </a:lnTo>
                <a:lnTo>
                  <a:pt x="12466" y="43205"/>
                </a:lnTo>
                <a:lnTo>
                  <a:pt x="11506" y="40325"/>
                </a:lnTo>
                <a:lnTo>
                  <a:pt x="11506" y="24963"/>
                </a:lnTo>
                <a:lnTo>
                  <a:pt x="12466" y="19202"/>
                </a:lnTo>
                <a:lnTo>
                  <a:pt x="15346" y="15361"/>
                </a:lnTo>
                <a:lnTo>
                  <a:pt x="18227" y="11521"/>
                </a:lnTo>
                <a:lnTo>
                  <a:pt x="22067" y="9601"/>
                </a:lnTo>
                <a:lnTo>
                  <a:pt x="32628" y="9601"/>
                </a:lnTo>
                <a:lnTo>
                  <a:pt x="34549" y="10561"/>
                </a:lnTo>
                <a:lnTo>
                  <a:pt x="36469" y="11521"/>
                </a:lnTo>
                <a:lnTo>
                  <a:pt x="37429" y="12481"/>
                </a:lnTo>
                <a:lnTo>
                  <a:pt x="39349" y="13441"/>
                </a:lnTo>
                <a:lnTo>
                  <a:pt x="40309" y="13441"/>
                </a:lnTo>
                <a:lnTo>
                  <a:pt x="41269" y="14401"/>
                </a:lnTo>
                <a:lnTo>
                  <a:pt x="42230" y="15361"/>
                </a:lnTo>
                <a:lnTo>
                  <a:pt x="43190" y="16322"/>
                </a:lnTo>
                <a:lnTo>
                  <a:pt x="45110" y="16322"/>
                </a:lnTo>
                <a:lnTo>
                  <a:pt x="46070" y="15361"/>
                </a:lnTo>
                <a:lnTo>
                  <a:pt x="46070" y="14401"/>
                </a:lnTo>
                <a:lnTo>
                  <a:pt x="47030" y="13441"/>
                </a:lnTo>
                <a:lnTo>
                  <a:pt x="47030" y="11521"/>
                </a:lnTo>
                <a:lnTo>
                  <a:pt x="46070" y="10561"/>
                </a:lnTo>
                <a:lnTo>
                  <a:pt x="46070" y="7680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2" name="object 872"/>
          <p:cNvSpPr/>
          <p:nvPr/>
        </p:nvSpPr>
        <p:spPr>
          <a:xfrm>
            <a:off x="5068884" y="7652933"/>
            <a:ext cx="38389" cy="79674"/>
          </a:xfrm>
          <a:custGeom>
            <a:avLst/>
            <a:gdLst/>
            <a:ahLst/>
            <a:cxnLst/>
            <a:rect l="l" t="t" r="r" b="b"/>
            <a:pathLst>
              <a:path w="38389" h="79674">
                <a:moveTo>
                  <a:pt x="38389" y="17282"/>
                </a:moveTo>
                <a:lnTo>
                  <a:pt x="37444" y="16322"/>
                </a:lnTo>
                <a:lnTo>
                  <a:pt x="21107" y="16322"/>
                </a:lnTo>
                <a:lnTo>
                  <a:pt x="21107" y="960"/>
                </a:lnTo>
                <a:lnTo>
                  <a:pt x="20162" y="0"/>
                </a:lnTo>
                <a:lnTo>
                  <a:pt x="10561" y="0"/>
                </a:lnTo>
                <a:lnTo>
                  <a:pt x="10561" y="16322"/>
                </a:lnTo>
                <a:lnTo>
                  <a:pt x="0" y="16322"/>
                </a:lnTo>
                <a:lnTo>
                  <a:pt x="0" y="24002"/>
                </a:lnTo>
                <a:lnTo>
                  <a:pt x="960" y="24963"/>
                </a:lnTo>
                <a:lnTo>
                  <a:pt x="10561" y="24963"/>
                </a:lnTo>
                <a:lnTo>
                  <a:pt x="10561" y="66248"/>
                </a:lnTo>
                <a:lnTo>
                  <a:pt x="11521" y="68168"/>
                </a:lnTo>
                <a:lnTo>
                  <a:pt x="11521" y="71048"/>
                </a:lnTo>
                <a:lnTo>
                  <a:pt x="12481" y="72969"/>
                </a:lnTo>
                <a:lnTo>
                  <a:pt x="14401" y="74889"/>
                </a:lnTo>
                <a:lnTo>
                  <a:pt x="15361" y="76809"/>
                </a:lnTo>
                <a:lnTo>
                  <a:pt x="17282" y="77769"/>
                </a:lnTo>
                <a:lnTo>
                  <a:pt x="20162" y="78729"/>
                </a:lnTo>
                <a:lnTo>
                  <a:pt x="22082" y="79674"/>
                </a:lnTo>
                <a:lnTo>
                  <a:pt x="32628" y="79674"/>
                </a:lnTo>
                <a:lnTo>
                  <a:pt x="33604" y="78729"/>
                </a:lnTo>
                <a:lnTo>
                  <a:pt x="35509" y="78729"/>
                </a:lnTo>
                <a:lnTo>
                  <a:pt x="36484" y="77769"/>
                </a:lnTo>
                <a:lnTo>
                  <a:pt x="37444" y="77769"/>
                </a:lnTo>
                <a:lnTo>
                  <a:pt x="38389" y="76809"/>
                </a:lnTo>
                <a:lnTo>
                  <a:pt x="38389" y="69128"/>
                </a:lnTo>
                <a:lnTo>
                  <a:pt x="37444" y="69128"/>
                </a:lnTo>
                <a:lnTo>
                  <a:pt x="37444" y="68168"/>
                </a:lnTo>
                <a:lnTo>
                  <a:pt x="36484" y="68168"/>
                </a:lnTo>
                <a:lnTo>
                  <a:pt x="36484" y="69128"/>
                </a:lnTo>
                <a:lnTo>
                  <a:pt x="34549" y="69128"/>
                </a:lnTo>
                <a:lnTo>
                  <a:pt x="33604" y="70088"/>
                </a:lnTo>
                <a:lnTo>
                  <a:pt x="25923" y="70088"/>
                </a:lnTo>
                <a:lnTo>
                  <a:pt x="24002" y="69128"/>
                </a:lnTo>
                <a:lnTo>
                  <a:pt x="23042" y="67208"/>
                </a:lnTo>
                <a:lnTo>
                  <a:pt x="22082" y="65288"/>
                </a:lnTo>
                <a:lnTo>
                  <a:pt x="21107" y="62407"/>
                </a:lnTo>
                <a:lnTo>
                  <a:pt x="21107" y="24963"/>
                </a:lnTo>
                <a:lnTo>
                  <a:pt x="37444" y="24963"/>
                </a:lnTo>
                <a:lnTo>
                  <a:pt x="38389" y="24002"/>
                </a:lnTo>
                <a:lnTo>
                  <a:pt x="38389" y="17282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3" name="object 873"/>
          <p:cNvSpPr/>
          <p:nvPr/>
        </p:nvSpPr>
        <p:spPr>
          <a:xfrm>
            <a:off x="5148559" y="7667335"/>
            <a:ext cx="47030" cy="65272"/>
          </a:xfrm>
          <a:custGeom>
            <a:avLst/>
            <a:gdLst/>
            <a:ahLst/>
            <a:cxnLst/>
            <a:rect l="l" t="t" r="r" b="b"/>
            <a:pathLst>
              <a:path w="47030" h="65272">
                <a:moveTo>
                  <a:pt x="47030" y="8641"/>
                </a:moveTo>
                <a:lnTo>
                  <a:pt x="46070" y="8641"/>
                </a:lnTo>
                <a:lnTo>
                  <a:pt x="46070" y="6720"/>
                </a:lnTo>
                <a:lnTo>
                  <a:pt x="45125" y="6720"/>
                </a:lnTo>
                <a:lnTo>
                  <a:pt x="45125" y="5760"/>
                </a:lnTo>
                <a:lnTo>
                  <a:pt x="44165" y="5760"/>
                </a:lnTo>
                <a:lnTo>
                  <a:pt x="43190" y="4800"/>
                </a:lnTo>
                <a:lnTo>
                  <a:pt x="42245" y="3840"/>
                </a:lnTo>
                <a:lnTo>
                  <a:pt x="41285" y="3840"/>
                </a:lnTo>
                <a:lnTo>
                  <a:pt x="39349" y="2880"/>
                </a:lnTo>
                <a:lnTo>
                  <a:pt x="38404" y="1920"/>
                </a:lnTo>
                <a:lnTo>
                  <a:pt x="36484" y="1920"/>
                </a:lnTo>
                <a:lnTo>
                  <a:pt x="35524" y="960"/>
                </a:lnTo>
                <a:lnTo>
                  <a:pt x="33604" y="960"/>
                </a:lnTo>
                <a:lnTo>
                  <a:pt x="31683" y="0"/>
                </a:lnTo>
                <a:lnTo>
                  <a:pt x="24003" y="0"/>
                </a:lnTo>
                <a:lnTo>
                  <a:pt x="20162" y="960"/>
                </a:lnTo>
                <a:lnTo>
                  <a:pt x="17282" y="1920"/>
                </a:lnTo>
                <a:lnTo>
                  <a:pt x="13441" y="3840"/>
                </a:lnTo>
                <a:lnTo>
                  <a:pt x="10561" y="5760"/>
                </a:lnTo>
                <a:lnTo>
                  <a:pt x="7680" y="8641"/>
                </a:lnTo>
                <a:lnTo>
                  <a:pt x="5760" y="10561"/>
                </a:lnTo>
                <a:lnTo>
                  <a:pt x="3840" y="14401"/>
                </a:lnTo>
                <a:lnTo>
                  <a:pt x="1920" y="18242"/>
                </a:lnTo>
                <a:lnTo>
                  <a:pt x="960" y="23042"/>
                </a:lnTo>
                <a:lnTo>
                  <a:pt x="0" y="27843"/>
                </a:lnTo>
                <a:lnTo>
                  <a:pt x="0" y="38404"/>
                </a:lnTo>
                <a:lnTo>
                  <a:pt x="960" y="43205"/>
                </a:lnTo>
                <a:lnTo>
                  <a:pt x="1920" y="47045"/>
                </a:lnTo>
                <a:lnTo>
                  <a:pt x="2880" y="50886"/>
                </a:lnTo>
                <a:lnTo>
                  <a:pt x="4800" y="54726"/>
                </a:lnTo>
                <a:lnTo>
                  <a:pt x="6720" y="57607"/>
                </a:lnTo>
                <a:lnTo>
                  <a:pt x="9601" y="59527"/>
                </a:lnTo>
                <a:lnTo>
                  <a:pt x="11521" y="62407"/>
                </a:lnTo>
                <a:lnTo>
                  <a:pt x="15361" y="63367"/>
                </a:lnTo>
                <a:lnTo>
                  <a:pt x="18242" y="65272"/>
                </a:lnTo>
                <a:lnTo>
                  <a:pt x="32644" y="65272"/>
                </a:lnTo>
                <a:lnTo>
                  <a:pt x="34564" y="64328"/>
                </a:lnTo>
                <a:lnTo>
                  <a:pt x="36484" y="64328"/>
                </a:lnTo>
                <a:lnTo>
                  <a:pt x="38404" y="63367"/>
                </a:lnTo>
                <a:lnTo>
                  <a:pt x="39349" y="62407"/>
                </a:lnTo>
                <a:lnTo>
                  <a:pt x="41285" y="62407"/>
                </a:lnTo>
                <a:lnTo>
                  <a:pt x="42245" y="61432"/>
                </a:lnTo>
                <a:lnTo>
                  <a:pt x="44165" y="60487"/>
                </a:lnTo>
                <a:lnTo>
                  <a:pt x="45125" y="59527"/>
                </a:lnTo>
                <a:lnTo>
                  <a:pt x="46070" y="58567"/>
                </a:lnTo>
                <a:lnTo>
                  <a:pt x="46070" y="57607"/>
                </a:lnTo>
                <a:lnTo>
                  <a:pt x="47030" y="57607"/>
                </a:lnTo>
                <a:lnTo>
                  <a:pt x="47030" y="49926"/>
                </a:lnTo>
                <a:lnTo>
                  <a:pt x="46070" y="48966"/>
                </a:lnTo>
                <a:lnTo>
                  <a:pt x="44165" y="48966"/>
                </a:lnTo>
                <a:lnTo>
                  <a:pt x="43190" y="49926"/>
                </a:lnTo>
                <a:lnTo>
                  <a:pt x="42245" y="50886"/>
                </a:lnTo>
                <a:lnTo>
                  <a:pt x="41285" y="51846"/>
                </a:lnTo>
                <a:lnTo>
                  <a:pt x="39349" y="51846"/>
                </a:lnTo>
                <a:lnTo>
                  <a:pt x="38404" y="52806"/>
                </a:lnTo>
                <a:lnTo>
                  <a:pt x="36484" y="53766"/>
                </a:lnTo>
                <a:lnTo>
                  <a:pt x="34564" y="54726"/>
                </a:lnTo>
                <a:lnTo>
                  <a:pt x="32644" y="55686"/>
                </a:lnTo>
                <a:lnTo>
                  <a:pt x="23042" y="55686"/>
                </a:lnTo>
                <a:lnTo>
                  <a:pt x="21122" y="54726"/>
                </a:lnTo>
                <a:lnTo>
                  <a:pt x="19202" y="53766"/>
                </a:lnTo>
                <a:lnTo>
                  <a:pt x="17282" y="51846"/>
                </a:lnTo>
                <a:lnTo>
                  <a:pt x="15361" y="49926"/>
                </a:lnTo>
                <a:lnTo>
                  <a:pt x="14401" y="48005"/>
                </a:lnTo>
                <a:lnTo>
                  <a:pt x="13441" y="46085"/>
                </a:lnTo>
                <a:lnTo>
                  <a:pt x="12481" y="43205"/>
                </a:lnTo>
                <a:lnTo>
                  <a:pt x="11521" y="40325"/>
                </a:lnTo>
                <a:lnTo>
                  <a:pt x="11521" y="24963"/>
                </a:lnTo>
                <a:lnTo>
                  <a:pt x="12481" y="19202"/>
                </a:lnTo>
                <a:lnTo>
                  <a:pt x="15361" y="15361"/>
                </a:lnTo>
                <a:lnTo>
                  <a:pt x="18242" y="11521"/>
                </a:lnTo>
                <a:lnTo>
                  <a:pt x="23042" y="9601"/>
                </a:lnTo>
                <a:lnTo>
                  <a:pt x="32644" y="9601"/>
                </a:lnTo>
                <a:lnTo>
                  <a:pt x="34564" y="10561"/>
                </a:lnTo>
                <a:lnTo>
                  <a:pt x="36484" y="11521"/>
                </a:lnTo>
                <a:lnTo>
                  <a:pt x="37444" y="12481"/>
                </a:lnTo>
                <a:lnTo>
                  <a:pt x="39349" y="13441"/>
                </a:lnTo>
                <a:lnTo>
                  <a:pt x="40325" y="13441"/>
                </a:lnTo>
                <a:lnTo>
                  <a:pt x="41285" y="14401"/>
                </a:lnTo>
                <a:lnTo>
                  <a:pt x="42245" y="15361"/>
                </a:lnTo>
                <a:lnTo>
                  <a:pt x="43190" y="16322"/>
                </a:lnTo>
                <a:lnTo>
                  <a:pt x="46070" y="16322"/>
                </a:lnTo>
                <a:lnTo>
                  <a:pt x="46070" y="15361"/>
                </a:lnTo>
                <a:lnTo>
                  <a:pt x="47030" y="14401"/>
                </a:lnTo>
                <a:lnTo>
                  <a:pt x="47030" y="8641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4" name="object 874"/>
          <p:cNvSpPr/>
          <p:nvPr/>
        </p:nvSpPr>
        <p:spPr>
          <a:xfrm>
            <a:off x="5204246" y="7667335"/>
            <a:ext cx="60472" cy="65272"/>
          </a:xfrm>
          <a:custGeom>
            <a:avLst/>
            <a:gdLst/>
            <a:ahLst/>
            <a:cxnLst/>
            <a:rect l="l" t="t" r="r" b="b"/>
            <a:pathLst>
              <a:path w="60472" h="65272">
                <a:moveTo>
                  <a:pt x="35509" y="55686"/>
                </a:moveTo>
                <a:lnTo>
                  <a:pt x="33588" y="56647"/>
                </a:lnTo>
                <a:lnTo>
                  <a:pt x="26868" y="56647"/>
                </a:lnTo>
                <a:lnTo>
                  <a:pt x="23987" y="55686"/>
                </a:lnTo>
                <a:lnTo>
                  <a:pt x="21107" y="54726"/>
                </a:lnTo>
                <a:lnTo>
                  <a:pt x="19187" y="52806"/>
                </a:lnTo>
                <a:lnTo>
                  <a:pt x="17266" y="51846"/>
                </a:lnTo>
                <a:lnTo>
                  <a:pt x="16306" y="63367"/>
                </a:lnTo>
                <a:lnTo>
                  <a:pt x="20147" y="64328"/>
                </a:lnTo>
                <a:lnTo>
                  <a:pt x="24947" y="65272"/>
                </a:lnTo>
                <a:lnTo>
                  <a:pt x="34549" y="65272"/>
                </a:lnTo>
                <a:lnTo>
                  <a:pt x="39349" y="64328"/>
                </a:lnTo>
                <a:lnTo>
                  <a:pt x="43190" y="63367"/>
                </a:lnTo>
                <a:lnTo>
                  <a:pt x="47030" y="61432"/>
                </a:lnTo>
                <a:lnTo>
                  <a:pt x="49910" y="58567"/>
                </a:lnTo>
                <a:lnTo>
                  <a:pt x="52791" y="55686"/>
                </a:lnTo>
                <a:lnTo>
                  <a:pt x="54711" y="52806"/>
                </a:lnTo>
                <a:lnTo>
                  <a:pt x="56631" y="49926"/>
                </a:lnTo>
                <a:lnTo>
                  <a:pt x="58552" y="46085"/>
                </a:lnTo>
                <a:lnTo>
                  <a:pt x="59512" y="41285"/>
                </a:lnTo>
                <a:lnTo>
                  <a:pt x="60472" y="37444"/>
                </a:lnTo>
                <a:lnTo>
                  <a:pt x="60472" y="26883"/>
                </a:lnTo>
                <a:lnTo>
                  <a:pt x="59512" y="23042"/>
                </a:lnTo>
                <a:lnTo>
                  <a:pt x="58552" y="19202"/>
                </a:lnTo>
                <a:lnTo>
                  <a:pt x="56631" y="14401"/>
                </a:lnTo>
                <a:lnTo>
                  <a:pt x="54711" y="11521"/>
                </a:lnTo>
                <a:lnTo>
                  <a:pt x="52791" y="8641"/>
                </a:lnTo>
                <a:lnTo>
                  <a:pt x="49910" y="5760"/>
                </a:lnTo>
                <a:lnTo>
                  <a:pt x="47030" y="3840"/>
                </a:lnTo>
                <a:lnTo>
                  <a:pt x="43190" y="2880"/>
                </a:lnTo>
                <a:lnTo>
                  <a:pt x="40309" y="960"/>
                </a:lnTo>
                <a:lnTo>
                  <a:pt x="35509" y="0"/>
                </a:lnTo>
                <a:lnTo>
                  <a:pt x="25907" y="0"/>
                </a:lnTo>
                <a:lnTo>
                  <a:pt x="21107" y="960"/>
                </a:lnTo>
                <a:lnTo>
                  <a:pt x="17266" y="2880"/>
                </a:lnTo>
                <a:lnTo>
                  <a:pt x="13426" y="3840"/>
                </a:lnTo>
                <a:lnTo>
                  <a:pt x="10561" y="6720"/>
                </a:lnTo>
                <a:lnTo>
                  <a:pt x="7665" y="9601"/>
                </a:lnTo>
                <a:lnTo>
                  <a:pt x="5745" y="12481"/>
                </a:lnTo>
                <a:lnTo>
                  <a:pt x="3840" y="16322"/>
                </a:lnTo>
                <a:lnTo>
                  <a:pt x="1904" y="20162"/>
                </a:lnTo>
                <a:lnTo>
                  <a:pt x="944" y="24002"/>
                </a:lnTo>
                <a:lnTo>
                  <a:pt x="0" y="28803"/>
                </a:lnTo>
                <a:lnTo>
                  <a:pt x="0" y="38404"/>
                </a:lnTo>
                <a:lnTo>
                  <a:pt x="944" y="43205"/>
                </a:lnTo>
                <a:lnTo>
                  <a:pt x="1904" y="47045"/>
                </a:lnTo>
                <a:lnTo>
                  <a:pt x="3840" y="50886"/>
                </a:lnTo>
                <a:lnTo>
                  <a:pt x="5745" y="53766"/>
                </a:lnTo>
                <a:lnTo>
                  <a:pt x="7665" y="56647"/>
                </a:lnTo>
                <a:lnTo>
                  <a:pt x="10561" y="59527"/>
                </a:lnTo>
                <a:lnTo>
                  <a:pt x="13426" y="61432"/>
                </a:lnTo>
                <a:lnTo>
                  <a:pt x="11506" y="35524"/>
                </a:lnTo>
                <a:lnTo>
                  <a:pt x="11506" y="28803"/>
                </a:lnTo>
                <a:lnTo>
                  <a:pt x="12466" y="25923"/>
                </a:lnTo>
                <a:lnTo>
                  <a:pt x="13426" y="23042"/>
                </a:lnTo>
                <a:lnTo>
                  <a:pt x="13426" y="20162"/>
                </a:lnTo>
                <a:lnTo>
                  <a:pt x="15346" y="18242"/>
                </a:lnTo>
                <a:lnTo>
                  <a:pt x="16306" y="16322"/>
                </a:lnTo>
                <a:lnTo>
                  <a:pt x="18227" y="13441"/>
                </a:lnTo>
                <a:lnTo>
                  <a:pt x="20147" y="12481"/>
                </a:lnTo>
                <a:lnTo>
                  <a:pt x="22067" y="11521"/>
                </a:lnTo>
                <a:lnTo>
                  <a:pt x="23987" y="9601"/>
                </a:lnTo>
                <a:lnTo>
                  <a:pt x="36469" y="9601"/>
                </a:lnTo>
                <a:lnTo>
                  <a:pt x="39349" y="11521"/>
                </a:lnTo>
                <a:lnTo>
                  <a:pt x="41269" y="12481"/>
                </a:lnTo>
                <a:lnTo>
                  <a:pt x="43190" y="14401"/>
                </a:lnTo>
                <a:lnTo>
                  <a:pt x="45110" y="16322"/>
                </a:lnTo>
                <a:lnTo>
                  <a:pt x="46070" y="18242"/>
                </a:lnTo>
                <a:lnTo>
                  <a:pt x="47030" y="21122"/>
                </a:lnTo>
                <a:lnTo>
                  <a:pt x="47990" y="24002"/>
                </a:lnTo>
                <a:lnTo>
                  <a:pt x="47990" y="26883"/>
                </a:lnTo>
                <a:lnTo>
                  <a:pt x="48950" y="29763"/>
                </a:lnTo>
                <a:lnTo>
                  <a:pt x="48950" y="36484"/>
                </a:lnTo>
                <a:lnTo>
                  <a:pt x="47990" y="39364"/>
                </a:lnTo>
                <a:lnTo>
                  <a:pt x="47030" y="42245"/>
                </a:lnTo>
                <a:lnTo>
                  <a:pt x="47030" y="45125"/>
                </a:lnTo>
                <a:lnTo>
                  <a:pt x="45110" y="48005"/>
                </a:lnTo>
                <a:lnTo>
                  <a:pt x="44150" y="49926"/>
                </a:lnTo>
                <a:lnTo>
                  <a:pt x="42230" y="51846"/>
                </a:lnTo>
                <a:lnTo>
                  <a:pt x="40309" y="53766"/>
                </a:lnTo>
                <a:lnTo>
                  <a:pt x="38389" y="54726"/>
                </a:lnTo>
                <a:lnTo>
                  <a:pt x="35509" y="55686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5" name="object 875"/>
          <p:cNvSpPr/>
          <p:nvPr/>
        </p:nvSpPr>
        <p:spPr>
          <a:xfrm>
            <a:off x="5215752" y="7702859"/>
            <a:ext cx="5760" cy="27843"/>
          </a:xfrm>
          <a:custGeom>
            <a:avLst/>
            <a:gdLst/>
            <a:ahLst/>
            <a:cxnLst/>
            <a:rect l="l" t="t" r="r" b="b"/>
            <a:pathLst>
              <a:path w="5760" h="27843">
                <a:moveTo>
                  <a:pt x="4800" y="27843"/>
                </a:moveTo>
                <a:lnTo>
                  <a:pt x="5760" y="16322"/>
                </a:lnTo>
                <a:lnTo>
                  <a:pt x="3840" y="13441"/>
                </a:lnTo>
                <a:lnTo>
                  <a:pt x="2880" y="11521"/>
                </a:lnTo>
                <a:lnTo>
                  <a:pt x="1920" y="9601"/>
                </a:lnTo>
                <a:lnTo>
                  <a:pt x="960" y="6720"/>
                </a:lnTo>
                <a:lnTo>
                  <a:pt x="960" y="3840"/>
                </a:lnTo>
                <a:lnTo>
                  <a:pt x="0" y="0"/>
                </a:lnTo>
                <a:lnTo>
                  <a:pt x="1920" y="25907"/>
                </a:lnTo>
                <a:lnTo>
                  <a:pt x="4800" y="27843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6" name="object 876"/>
          <p:cNvSpPr/>
          <p:nvPr/>
        </p:nvSpPr>
        <p:spPr>
          <a:xfrm>
            <a:off x="5280080" y="7667335"/>
            <a:ext cx="88315" cy="64328"/>
          </a:xfrm>
          <a:custGeom>
            <a:avLst/>
            <a:gdLst/>
            <a:ahLst/>
            <a:cxnLst/>
            <a:rect l="l" t="t" r="r" b="b"/>
            <a:pathLst>
              <a:path w="88315" h="64328">
                <a:moveTo>
                  <a:pt x="40309" y="64328"/>
                </a:moveTo>
                <a:lnTo>
                  <a:pt x="48950" y="64328"/>
                </a:lnTo>
                <a:lnTo>
                  <a:pt x="48950" y="63367"/>
                </a:lnTo>
                <a:lnTo>
                  <a:pt x="49911" y="63367"/>
                </a:lnTo>
                <a:lnTo>
                  <a:pt x="49911" y="21122"/>
                </a:lnTo>
                <a:lnTo>
                  <a:pt x="52791" y="17282"/>
                </a:lnTo>
                <a:lnTo>
                  <a:pt x="55671" y="14401"/>
                </a:lnTo>
                <a:lnTo>
                  <a:pt x="57591" y="12481"/>
                </a:lnTo>
                <a:lnTo>
                  <a:pt x="60472" y="10561"/>
                </a:lnTo>
                <a:lnTo>
                  <a:pt x="63352" y="9601"/>
                </a:lnTo>
                <a:lnTo>
                  <a:pt x="69113" y="9601"/>
                </a:lnTo>
                <a:lnTo>
                  <a:pt x="71033" y="10561"/>
                </a:lnTo>
                <a:lnTo>
                  <a:pt x="71993" y="11521"/>
                </a:lnTo>
                <a:lnTo>
                  <a:pt x="73913" y="12481"/>
                </a:lnTo>
                <a:lnTo>
                  <a:pt x="74874" y="14401"/>
                </a:lnTo>
                <a:lnTo>
                  <a:pt x="75834" y="15361"/>
                </a:lnTo>
                <a:lnTo>
                  <a:pt x="76794" y="17282"/>
                </a:lnTo>
                <a:lnTo>
                  <a:pt x="76794" y="22082"/>
                </a:lnTo>
                <a:lnTo>
                  <a:pt x="77754" y="24002"/>
                </a:lnTo>
                <a:lnTo>
                  <a:pt x="77754" y="64328"/>
                </a:lnTo>
                <a:lnTo>
                  <a:pt x="87355" y="64328"/>
                </a:lnTo>
                <a:lnTo>
                  <a:pt x="88315" y="63367"/>
                </a:lnTo>
                <a:lnTo>
                  <a:pt x="88315" y="18242"/>
                </a:lnTo>
                <a:lnTo>
                  <a:pt x="87355" y="15361"/>
                </a:lnTo>
                <a:lnTo>
                  <a:pt x="86395" y="12481"/>
                </a:lnTo>
                <a:lnTo>
                  <a:pt x="85435" y="9601"/>
                </a:lnTo>
                <a:lnTo>
                  <a:pt x="83515" y="7680"/>
                </a:lnTo>
                <a:lnTo>
                  <a:pt x="82555" y="5760"/>
                </a:lnTo>
                <a:lnTo>
                  <a:pt x="80634" y="3840"/>
                </a:lnTo>
                <a:lnTo>
                  <a:pt x="77754" y="1920"/>
                </a:lnTo>
                <a:lnTo>
                  <a:pt x="74874" y="960"/>
                </a:lnTo>
                <a:lnTo>
                  <a:pt x="71993" y="0"/>
                </a:lnTo>
                <a:lnTo>
                  <a:pt x="66233" y="0"/>
                </a:lnTo>
                <a:lnTo>
                  <a:pt x="64312" y="960"/>
                </a:lnTo>
                <a:lnTo>
                  <a:pt x="61432" y="960"/>
                </a:lnTo>
                <a:lnTo>
                  <a:pt x="60472" y="1920"/>
                </a:lnTo>
                <a:lnTo>
                  <a:pt x="58552" y="2880"/>
                </a:lnTo>
                <a:lnTo>
                  <a:pt x="56631" y="3840"/>
                </a:lnTo>
                <a:lnTo>
                  <a:pt x="54711" y="4800"/>
                </a:lnTo>
                <a:lnTo>
                  <a:pt x="52791" y="6720"/>
                </a:lnTo>
                <a:lnTo>
                  <a:pt x="51831" y="7680"/>
                </a:lnTo>
                <a:lnTo>
                  <a:pt x="49911" y="9601"/>
                </a:lnTo>
                <a:lnTo>
                  <a:pt x="47990" y="11521"/>
                </a:lnTo>
                <a:lnTo>
                  <a:pt x="47030" y="10561"/>
                </a:lnTo>
                <a:lnTo>
                  <a:pt x="46070" y="8641"/>
                </a:lnTo>
                <a:lnTo>
                  <a:pt x="45110" y="7680"/>
                </a:lnTo>
                <a:lnTo>
                  <a:pt x="44150" y="5760"/>
                </a:lnTo>
                <a:lnTo>
                  <a:pt x="42230" y="4800"/>
                </a:lnTo>
                <a:lnTo>
                  <a:pt x="41269" y="3840"/>
                </a:lnTo>
                <a:lnTo>
                  <a:pt x="39349" y="2880"/>
                </a:lnTo>
                <a:lnTo>
                  <a:pt x="37429" y="1920"/>
                </a:lnTo>
                <a:lnTo>
                  <a:pt x="35509" y="960"/>
                </a:lnTo>
                <a:lnTo>
                  <a:pt x="33588" y="960"/>
                </a:lnTo>
                <a:lnTo>
                  <a:pt x="31668" y="0"/>
                </a:lnTo>
                <a:lnTo>
                  <a:pt x="25923" y="0"/>
                </a:lnTo>
                <a:lnTo>
                  <a:pt x="23027" y="960"/>
                </a:lnTo>
                <a:lnTo>
                  <a:pt x="19187" y="2880"/>
                </a:lnTo>
                <a:lnTo>
                  <a:pt x="16306" y="4800"/>
                </a:lnTo>
                <a:lnTo>
                  <a:pt x="13426" y="7680"/>
                </a:lnTo>
                <a:lnTo>
                  <a:pt x="9585" y="11521"/>
                </a:lnTo>
                <a:lnTo>
                  <a:pt x="9585" y="1920"/>
                </a:lnTo>
                <a:lnTo>
                  <a:pt x="8641" y="1920"/>
                </a:lnTo>
                <a:lnTo>
                  <a:pt x="8641" y="960"/>
                </a:lnTo>
                <a:lnTo>
                  <a:pt x="1920" y="960"/>
                </a:lnTo>
                <a:lnTo>
                  <a:pt x="1920" y="1920"/>
                </a:lnTo>
                <a:lnTo>
                  <a:pt x="0" y="1920"/>
                </a:lnTo>
                <a:lnTo>
                  <a:pt x="0" y="63367"/>
                </a:lnTo>
                <a:lnTo>
                  <a:pt x="960" y="63367"/>
                </a:lnTo>
                <a:lnTo>
                  <a:pt x="960" y="64328"/>
                </a:lnTo>
                <a:lnTo>
                  <a:pt x="10561" y="64328"/>
                </a:lnTo>
                <a:lnTo>
                  <a:pt x="10561" y="21122"/>
                </a:lnTo>
                <a:lnTo>
                  <a:pt x="14401" y="17282"/>
                </a:lnTo>
                <a:lnTo>
                  <a:pt x="17266" y="14401"/>
                </a:lnTo>
                <a:lnTo>
                  <a:pt x="19187" y="12481"/>
                </a:lnTo>
                <a:lnTo>
                  <a:pt x="22082" y="10561"/>
                </a:lnTo>
                <a:lnTo>
                  <a:pt x="23987" y="9601"/>
                </a:lnTo>
                <a:lnTo>
                  <a:pt x="30708" y="9601"/>
                </a:lnTo>
                <a:lnTo>
                  <a:pt x="32644" y="10561"/>
                </a:lnTo>
                <a:lnTo>
                  <a:pt x="33588" y="11521"/>
                </a:lnTo>
                <a:lnTo>
                  <a:pt x="34549" y="12481"/>
                </a:lnTo>
                <a:lnTo>
                  <a:pt x="35509" y="14401"/>
                </a:lnTo>
                <a:lnTo>
                  <a:pt x="36469" y="15361"/>
                </a:lnTo>
                <a:lnTo>
                  <a:pt x="37429" y="17282"/>
                </a:lnTo>
                <a:lnTo>
                  <a:pt x="38389" y="19202"/>
                </a:lnTo>
                <a:lnTo>
                  <a:pt x="38389" y="63367"/>
                </a:lnTo>
                <a:lnTo>
                  <a:pt x="39349" y="63367"/>
                </a:lnTo>
                <a:lnTo>
                  <a:pt x="39349" y="64328"/>
                </a:lnTo>
                <a:lnTo>
                  <a:pt x="40309" y="64328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7" name="object 877"/>
          <p:cNvSpPr/>
          <p:nvPr/>
        </p:nvSpPr>
        <p:spPr>
          <a:xfrm>
            <a:off x="5388559" y="7668295"/>
            <a:ext cx="15361" cy="87370"/>
          </a:xfrm>
          <a:custGeom>
            <a:avLst/>
            <a:gdLst/>
            <a:ahLst/>
            <a:cxnLst/>
            <a:rect l="l" t="t" r="r" b="b"/>
            <a:pathLst>
              <a:path w="15361" h="87370">
                <a:moveTo>
                  <a:pt x="9585" y="10561"/>
                </a:moveTo>
                <a:lnTo>
                  <a:pt x="9585" y="960"/>
                </a:lnTo>
                <a:lnTo>
                  <a:pt x="8625" y="960"/>
                </a:lnTo>
                <a:lnTo>
                  <a:pt x="7680" y="0"/>
                </a:lnTo>
                <a:lnTo>
                  <a:pt x="1905" y="0"/>
                </a:lnTo>
                <a:lnTo>
                  <a:pt x="960" y="960"/>
                </a:lnTo>
                <a:lnTo>
                  <a:pt x="0" y="960"/>
                </a:lnTo>
                <a:lnTo>
                  <a:pt x="0" y="86395"/>
                </a:lnTo>
                <a:lnTo>
                  <a:pt x="960" y="86395"/>
                </a:lnTo>
                <a:lnTo>
                  <a:pt x="960" y="87370"/>
                </a:lnTo>
                <a:lnTo>
                  <a:pt x="9585" y="87370"/>
                </a:lnTo>
                <a:lnTo>
                  <a:pt x="9585" y="86395"/>
                </a:lnTo>
                <a:lnTo>
                  <a:pt x="10561" y="86395"/>
                </a:lnTo>
                <a:lnTo>
                  <a:pt x="10561" y="55686"/>
                </a:lnTo>
                <a:lnTo>
                  <a:pt x="12466" y="56647"/>
                </a:lnTo>
                <a:lnTo>
                  <a:pt x="13426" y="58567"/>
                </a:lnTo>
                <a:lnTo>
                  <a:pt x="15361" y="59527"/>
                </a:lnTo>
                <a:lnTo>
                  <a:pt x="13426" y="47045"/>
                </a:lnTo>
                <a:lnTo>
                  <a:pt x="10561" y="44165"/>
                </a:lnTo>
                <a:lnTo>
                  <a:pt x="10561" y="20162"/>
                </a:lnTo>
                <a:lnTo>
                  <a:pt x="12466" y="18242"/>
                </a:lnTo>
                <a:lnTo>
                  <a:pt x="11521" y="8641"/>
                </a:lnTo>
                <a:lnTo>
                  <a:pt x="9585" y="10561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8" name="object 878"/>
          <p:cNvSpPr/>
          <p:nvPr/>
        </p:nvSpPr>
        <p:spPr>
          <a:xfrm>
            <a:off x="5400080" y="7667335"/>
            <a:ext cx="43190" cy="65272"/>
          </a:xfrm>
          <a:custGeom>
            <a:avLst/>
            <a:gdLst/>
            <a:ahLst/>
            <a:cxnLst/>
            <a:rect l="l" t="t" r="r" b="b"/>
            <a:pathLst>
              <a:path w="43190" h="65272">
                <a:moveTo>
                  <a:pt x="7665" y="52806"/>
                </a:moveTo>
                <a:lnTo>
                  <a:pt x="4785" y="50886"/>
                </a:lnTo>
                <a:lnTo>
                  <a:pt x="1905" y="48005"/>
                </a:lnTo>
                <a:lnTo>
                  <a:pt x="3840" y="60487"/>
                </a:lnTo>
                <a:lnTo>
                  <a:pt x="4785" y="61432"/>
                </a:lnTo>
                <a:lnTo>
                  <a:pt x="6720" y="62407"/>
                </a:lnTo>
                <a:lnTo>
                  <a:pt x="7665" y="63367"/>
                </a:lnTo>
                <a:lnTo>
                  <a:pt x="9585" y="64328"/>
                </a:lnTo>
                <a:lnTo>
                  <a:pt x="10561" y="64328"/>
                </a:lnTo>
                <a:lnTo>
                  <a:pt x="12466" y="65272"/>
                </a:lnTo>
                <a:lnTo>
                  <a:pt x="21107" y="65272"/>
                </a:lnTo>
                <a:lnTo>
                  <a:pt x="24947" y="64328"/>
                </a:lnTo>
                <a:lnTo>
                  <a:pt x="28788" y="63367"/>
                </a:lnTo>
                <a:lnTo>
                  <a:pt x="31668" y="61432"/>
                </a:lnTo>
                <a:lnTo>
                  <a:pt x="34549" y="59527"/>
                </a:lnTo>
                <a:lnTo>
                  <a:pt x="36469" y="56647"/>
                </a:lnTo>
                <a:lnTo>
                  <a:pt x="38389" y="53766"/>
                </a:lnTo>
                <a:lnTo>
                  <a:pt x="40309" y="49926"/>
                </a:lnTo>
                <a:lnTo>
                  <a:pt x="41269" y="46085"/>
                </a:lnTo>
                <a:lnTo>
                  <a:pt x="42230" y="42245"/>
                </a:lnTo>
                <a:lnTo>
                  <a:pt x="43190" y="37444"/>
                </a:lnTo>
                <a:lnTo>
                  <a:pt x="43190" y="27843"/>
                </a:lnTo>
                <a:lnTo>
                  <a:pt x="42230" y="24002"/>
                </a:lnTo>
                <a:lnTo>
                  <a:pt x="42230" y="20162"/>
                </a:lnTo>
                <a:lnTo>
                  <a:pt x="41269" y="16322"/>
                </a:lnTo>
                <a:lnTo>
                  <a:pt x="39349" y="12481"/>
                </a:lnTo>
                <a:lnTo>
                  <a:pt x="37429" y="9601"/>
                </a:lnTo>
                <a:lnTo>
                  <a:pt x="35509" y="6720"/>
                </a:lnTo>
                <a:lnTo>
                  <a:pt x="33588" y="4800"/>
                </a:lnTo>
                <a:lnTo>
                  <a:pt x="29748" y="2880"/>
                </a:lnTo>
                <a:lnTo>
                  <a:pt x="26868" y="960"/>
                </a:lnTo>
                <a:lnTo>
                  <a:pt x="23027" y="0"/>
                </a:lnTo>
                <a:lnTo>
                  <a:pt x="17266" y="0"/>
                </a:lnTo>
                <a:lnTo>
                  <a:pt x="15346" y="960"/>
                </a:lnTo>
                <a:lnTo>
                  <a:pt x="11506" y="960"/>
                </a:lnTo>
                <a:lnTo>
                  <a:pt x="9585" y="1920"/>
                </a:lnTo>
                <a:lnTo>
                  <a:pt x="8625" y="2880"/>
                </a:lnTo>
                <a:lnTo>
                  <a:pt x="6720" y="3840"/>
                </a:lnTo>
                <a:lnTo>
                  <a:pt x="4785" y="4800"/>
                </a:lnTo>
                <a:lnTo>
                  <a:pt x="2880" y="6720"/>
                </a:lnTo>
                <a:lnTo>
                  <a:pt x="944" y="7680"/>
                </a:lnTo>
                <a:lnTo>
                  <a:pt x="0" y="9601"/>
                </a:lnTo>
                <a:lnTo>
                  <a:pt x="944" y="19202"/>
                </a:lnTo>
                <a:lnTo>
                  <a:pt x="2880" y="17282"/>
                </a:lnTo>
                <a:lnTo>
                  <a:pt x="3840" y="15361"/>
                </a:lnTo>
                <a:lnTo>
                  <a:pt x="5745" y="14401"/>
                </a:lnTo>
                <a:lnTo>
                  <a:pt x="6720" y="13441"/>
                </a:lnTo>
                <a:lnTo>
                  <a:pt x="8625" y="12481"/>
                </a:lnTo>
                <a:lnTo>
                  <a:pt x="9585" y="11521"/>
                </a:lnTo>
                <a:lnTo>
                  <a:pt x="11506" y="10561"/>
                </a:lnTo>
                <a:lnTo>
                  <a:pt x="12466" y="10561"/>
                </a:lnTo>
                <a:lnTo>
                  <a:pt x="14386" y="9601"/>
                </a:lnTo>
                <a:lnTo>
                  <a:pt x="20147" y="9601"/>
                </a:lnTo>
                <a:lnTo>
                  <a:pt x="22067" y="10561"/>
                </a:lnTo>
                <a:lnTo>
                  <a:pt x="23987" y="11521"/>
                </a:lnTo>
                <a:lnTo>
                  <a:pt x="25908" y="12481"/>
                </a:lnTo>
                <a:lnTo>
                  <a:pt x="27828" y="14401"/>
                </a:lnTo>
                <a:lnTo>
                  <a:pt x="28788" y="17282"/>
                </a:lnTo>
                <a:lnTo>
                  <a:pt x="29748" y="19202"/>
                </a:lnTo>
                <a:lnTo>
                  <a:pt x="30708" y="22082"/>
                </a:lnTo>
                <a:lnTo>
                  <a:pt x="30708" y="24002"/>
                </a:lnTo>
                <a:lnTo>
                  <a:pt x="31668" y="26883"/>
                </a:lnTo>
                <a:lnTo>
                  <a:pt x="31668" y="38404"/>
                </a:lnTo>
                <a:lnTo>
                  <a:pt x="30708" y="41285"/>
                </a:lnTo>
                <a:lnTo>
                  <a:pt x="29748" y="44165"/>
                </a:lnTo>
                <a:lnTo>
                  <a:pt x="28788" y="47045"/>
                </a:lnTo>
                <a:lnTo>
                  <a:pt x="27828" y="48966"/>
                </a:lnTo>
                <a:lnTo>
                  <a:pt x="26868" y="50886"/>
                </a:lnTo>
                <a:lnTo>
                  <a:pt x="24947" y="52806"/>
                </a:lnTo>
                <a:lnTo>
                  <a:pt x="23027" y="53766"/>
                </a:lnTo>
                <a:lnTo>
                  <a:pt x="21107" y="55686"/>
                </a:lnTo>
                <a:lnTo>
                  <a:pt x="13426" y="55686"/>
                </a:lnTo>
                <a:lnTo>
                  <a:pt x="10561" y="54726"/>
                </a:lnTo>
                <a:lnTo>
                  <a:pt x="7665" y="52806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9" name="object 879"/>
          <p:cNvSpPr/>
          <p:nvPr/>
        </p:nvSpPr>
        <p:spPr>
          <a:xfrm>
            <a:off x="5467273" y="7667335"/>
            <a:ext cx="43190" cy="35524"/>
          </a:xfrm>
          <a:custGeom>
            <a:avLst/>
            <a:gdLst/>
            <a:ahLst/>
            <a:cxnLst/>
            <a:rect l="l" t="t" r="r" b="b"/>
            <a:pathLst>
              <a:path w="43190" h="35524">
                <a:moveTo>
                  <a:pt x="12481" y="0"/>
                </a:moveTo>
                <a:lnTo>
                  <a:pt x="8641" y="960"/>
                </a:lnTo>
                <a:lnTo>
                  <a:pt x="4800" y="2880"/>
                </a:lnTo>
                <a:lnTo>
                  <a:pt x="2880" y="16322"/>
                </a:lnTo>
                <a:lnTo>
                  <a:pt x="3840" y="14401"/>
                </a:lnTo>
                <a:lnTo>
                  <a:pt x="5760" y="12481"/>
                </a:lnTo>
                <a:lnTo>
                  <a:pt x="7680" y="11521"/>
                </a:lnTo>
                <a:lnTo>
                  <a:pt x="9601" y="10561"/>
                </a:lnTo>
                <a:lnTo>
                  <a:pt x="11521" y="9601"/>
                </a:lnTo>
                <a:lnTo>
                  <a:pt x="13441" y="8641"/>
                </a:lnTo>
                <a:lnTo>
                  <a:pt x="22067" y="8641"/>
                </a:lnTo>
                <a:lnTo>
                  <a:pt x="25907" y="10561"/>
                </a:lnTo>
                <a:lnTo>
                  <a:pt x="27828" y="13441"/>
                </a:lnTo>
                <a:lnTo>
                  <a:pt x="30723" y="17282"/>
                </a:lnTo>
                <a:lnTo>
                  <a:pt x="32628" y="21122"/>
                </a:lnTo>
                <a:lnTo>
                  <a:pt x="31668" y="26883"/>
                </a:lnTo>
                <a:lnTo>
                  <a:pt x="0" y="26883"/>
                </a:lnTo>
                <a:lnTo>
                  <a:pt x="0" y="35524"/>
                </a:lnTo>
                <a:lnTo>
                  <a:pt x="40309" y="35524"/>
                </a:lnTo>
                <a:lnTo>
                  <a:pt x="41285" y="34564"/>
                </a:lnTo>
                <a:lnTo>
                  <a:pt x="41285" y="33604"/>
                </a:lnTo>
                <a:lnTo>
                  <a:pt x="42230" y="33604"/>
                </a:lnTo>
                <a:lnTo>
                  <a:pt x="43190" y="31683"/>
                </a:lnTo>
                <a:lnTo>
                  <a:pt x="43190" y="24002"/>
                </a:lnTo>
                <a:lnTo>
                  <a:pt x="42230" y="21122"/>
                </a:lnTo>
                <a:lnTo>
                  <a:pt x="41285" y="17282"/>
                </a:lnTo>
                <a:lnTo>
                  <a:pt x="40309" y="14401"/>
                </a:lnTo>
                <a:lnTo>
                  <a:pt x="39349" y="11521"/>
                </a:lnTo>
                <a:lnTo>
                  <a:pt x="36469" y="8641"/>
                </a:lnTo>
                <a:lnTo>
                  <a:pt x="34564" y="5760"/>
                </a:lnTo>
                <a:lnTo>
                  <a:pt x="31668" y="3840"/>
                </a:lnTo>
                <a:lnTo>
                  <a:pt x="28788" y="2880"/>
                </a:lnTo>
                <a:lnTo>
                  <a:pt x="25907" y="960"/>
                </a:lnTo>
                <a:lnTo>
                  <a:pt x="21107" y="0"/>
                </a:lnTo>
                <a:lnTo>
                  <a:pt x="12481" y="0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0" name="object 880"/>
          <p:cNvSpPr/>
          <p:nvPr/>
        </p:nvSpPr>
        <p:spPr>
          <a:xfrm>
            <a:off x="5455752" y="7670215"/>
            <a:ext cx="51831" cy="62392"/>
          </a:xfrm>
          <a:custGeom>
            <a:avLst/>
            <a:gdLst/>
            <a:ahLst/>
            <a:cxnLst/>
            <a:rect l="l" t="t" r="r" b="b"/>
            <a:pathLst>
              <a:path w="51831" h="62392">
                <a:moveTo>
                  <a:pt x="960" y="40325"/>
                </a:moveTo>
                <a:lnTo>
                  <a:pt x="1920" y="44165"/>
                </a:lnTo>
                <a:lnTo>
                  <a:pt x="2880" y="48966"/>
                </a:lnTo>
                <a:lnTo>
                  <a:pt x="4800" y="51846"/>
                </a:lnTo>
                <a:lnTo>
                  <a:pt x="7680" y="54726"/>
                </a:lnTo>
                <a:lnTo>
                  <a:pt x="9601" y="57607"/>
                </a:lnTo>
                <a:lnTo>
                  <a:pt x="13441" y="59527"/>
                </a:lnTo>
                <a:lnTo>
                  <a:pt x="16322" y="60487"/>
                </a:lnTo>
                <a:lnTo>
                  <a:pt x="20162" y="62392"/>
                </a:lnTo>
                <a:lnTo>
                  <a:pt x="37429" y="62392"/>
                </a:lnTo>
                <a:lnTo>
                  <a:pt x="40309" y="61447"/>
                </a:lnTo>
                <a:lnTo>
                  <a:pt x="42245" y="61447"/>
                </a:lnTo>
                <a:lnTo>
                  <a:pt x="44150" y="60487"/>
                </a:lnTo>
                <a:lnTo>
                  <a:pt x="46085" y="60487"/>
                </a:lnTo>
                <a:lnTo>
                  <a:pt x="47990" y="59527"/>
                </a:lnTo>
                <a:lnTo>
                  <a:pt x="48966" y="58552"/>
                </a:lnTo>
                <a:lnTo>
                  <a:pt x="49911" y="58552"/>
                </a:lnTo>
                <a:lnTo>
                  <a:pt x="50871" y="57607"/>
                </a:lnTo>
                <a:lnTo>
                  <a:pt x="51831" y="56647"/>
                </a:lnTo>
                <a:lnTo>
                  <a:pt x="51831" y="49926"/>
                </a:lnTo>
                <a:lnTo>
                  <a:pt x="50871" y="49926"/>
                </a:lnTo>
                <a:lnTo>
                  <a:pt x="50871" y="48966"/>
                </a:lnTo>
                <a:lnTo>
                  <a:pt x="49911" y="48966"/>
                </a:lnTo>
                <a:lnTo>
                  <a:pt x="48966" y="49926"/>
                </a:lnTo>
                <a:lnTo>
                  <a:pt x="47990" y="49926"/>
                </a:lnTo>
                <a:lnTo>
                  <a:pt x="47030" y="50886"/>
                </a:lnTo>
                <a:lnTo>
                  <a:pt x="45125" y="50886"/>
                </a:lnTo>
                <a:lnTo>
                  <a:pt x="44150" y="51846"/>
                </a:lnTo>
                <a:lnTo>
                  <a:pt x="42245" y="51846"/>
                </a:lnTo>
                <a:lnTo>
                  <a:pt x="40309" y="52806"/>
                </a:lnTo>
                <a:lnTo>
                  <a:pt x="38404" y="52806"/>
                </a:lnTo>
                <a:lnTo>
                  <a:pt x="36469" y="53766"/>
                </a:lnTo>
                <a:lnTo>
                  <a:pt x="26883" y="53766"/>
                </a:lnTo>
                <a:lnTo>
                  <a:pt x="24002" y="52806"/>
                </a:lnTo>
                <a:lnTo>
                  <a:pt x="22082" y="51846"/>
                </a:lnTo>
                <a:lnTo>
                  <a:pt x="19202" y="50886"/>
                </a:lnTo>
                <a:lnTo>
                  <a:pt x="17282" y="49926"/>
                </a:lnTo>
                <a:lnTo>
                  <a:pt x="15361" y="48006"/>
                </a:lnTo>
                <a:lnTo>
                  <a:pt x="14401" y="46085"/>
                </a:lnTo>
                <a:lnTo>
                  <a:pt x="13441" y="44165"/>
                </a:lnTo>
                <a:lnTo>
                  <a:pt x="12481" y="41285"/>
                </a:lnTo>
                <a:lnTo>
                  <a:pt x="11521" y="38404"/>
                </a:lnTo>
                <a:lnTo>
                  <a:pt x="11521" y="19202"/>
                </a:lnTo>
                <a:lnTo>
                  <a:pt x="12481" y="17282"/>
                </a:lnTo>
                <a:lnTo>
                  <a:pt x="13441" y="15361"/>
                </a:lnTo>
                <a:lnTo>
                  <a:pt x="14401" y="13441"/>
                </a:lnTo>
                <a:lnTo>
                  <a:pt x="16322" y="0"/>
                </a:lnTo>
                <a:lnTo>
                  <a:pt x="13441" y="960"/>
                </a:lnTo>
                <a:lnTo>
                  <a:pt x="9601" y="2880"/>
                </a:lnTo>
                <a:lnTo>
                  <a:pt x="7680" y="5760"/>
                </a:lnTo>
                <a:lnTo>
                  <a:pt x="4800" y="8641"/>
                </a:lnTo>
                <a:lnTo>
                  <a:pt x="2880" y="12481"/>
                </a:lnTo>
                <a:lnTo>
                  <a:pt x="1920" y="16322"/>
                </a:lnTo>
                <a:lnTo>
                  <a:pt x="960" y="21122"/>
                </a:lnTo>
                <a:lnTo>
                  <a:pt x="0" y="24963"/>
                </a:lnTo>
                <a:lnTo>
                  <a:pt x="0" y="35524"/>
                </a:lnTo>
                <a:lnTo>
                  <a:pt x="960" y="40325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1" name="object 881"/>
          <p:cNvSpPr/>
          <p:nvPr/>
        </p:nvSpPr>
        <p:spPr>
          <a:xfrm>
            <a:off x="5518144" y="7652933"/>
            <a:ext cx="38404" cy="79674"/>
          </a:xfrm>
          <a:custGeom>
            <a:avLst/>
            <a:gdLst/>
            <a:ahLst/>
            <a:cxnLst/>
            <a:rect l="l" t="t" r="r" b="b"/>
            <a:pathLst>
              <a:path w="38404" h="79674">
                <a:moveTo>
                  <a:pt x="11521" y="68168"/>
                </a:moveTo>
                <a:lnTo>
                  <a:pt x="11521" y="71048"/>
                </a:lnTo>
                <a:lnTo>
                  <a:pt x="13441" y="72969"/>
                </a:lnTo>
                <a:lnTo>
                  <a:pt x="14401" y="74889"/>
                </a:lnTo>
                <a:lnTo>
                  <a:pt x="16322" y="76809"/>
                </a:lnTo>
                <a:lnTo>
                  <a:pt x="17282" y="77769"/>
                </a:lnTo>
                <a:lnTo>
                  <a:pt x="20162" y="78729"/>
                </a:lnTo>
                <a:lnTo>
                  <a:pt x="22082" y="79674"/>
                </a:lnTo>
                <a:lnTo>
                  <a:pt x="32644" y="79674"/>
                </a:lnTo>
                <a:lnTo>
                  <a:pt x="33604" y="78729"/>
                </a:lnTo>
                <a:lnTo>
                  <a:pt x="36484" y="78729"/>
                </a:lnTo>
                <a:lnTo>
                  <a:pt x="36484" y="77769"/>
                </a:lnTo>
                <a:lnTo>
                  <a:pt x="37444" y="77769"/>
                </a:lnTo>
                <a:lnTo>
                  <a:pt x="38404" y="76809"/>
                </a:lnTo>
                <a:lnTo>
                  <a:pt x="38404" y="69128"/>
                </a:lnTo>
                <a:lnTo>
                  <a:pt x="37444" y="69128"/>
                </a:lnTo>
                <a:lnTo>
                  <a:pt x="37444" y="68168"/>
                </a:lnTo>
                <a:lnTo>
                  <a:pt x="36484" y="68168"/>
                </a:lnTo>
                <a:lnTo>
                  <a:pt x="36484" y="69128"/>
                </a:lnTo>
                <a:lnTo>
                  <a:pt x="34564" y="69128"/>
                </a:lnTo>
                <a:lnTo>
                  <a:pt x="33604" y="70088"/>
                </a:lnTo>
                <a:lnTo>
                  <a:pt x="26883" y="70088"/>
                </a:lnTo>
                <a:lnTo>
                  <a:pt x="24002" y="69128"/>
                </a:lnTo>
                <a:lnTo>
                  <a:pt x="23042" y="67208"/>
                </a:lnTo>
                <a:lnTo>
                  <a:pt x="22082" y="65288"/>
                </a:lnTo>
                <a:lnTo>
                  <a:pt x="21122" y="62407"/>
                </a:lnTo>
                <a:lnTo>
                  <a:pt x="21122" y="24963"/>
                </a:lnTo>
                <a:lnTo>
                  <a:pt x="37444" y="24963"/>
                </a:lnTo>
                <a:lnTo>
                  <a:pt x="38404" y="24002"/>
                </a:lnTo>
                <a:lnTo>
                  <a:pt x="38404" y="16322"/>
                </a:lnTo>
                <a:lnTo>
                  <a:pt x="21122" y="16322"/>
                </a:lnTo>
                <a:lnTo>
                  <a:pt x="21122" y="960"/>
                </a:lnTo>
                <a:lnTo>
                  <a:pt x="20162" y="0"/>
                </a:lnTo>
                <a:lnTo>
                  <a:pt x="11521" y="0"/>
                </a:lnTo>
                <a:lnTo>
                  <a:pt x="10561" y="960"/>
                </a:lnTo>
                <a:lnTo>
                  <a:pt x="10561" y="16322"/>
                </a:lnTo>
                <a:lnTo>
                  <a:pt x="960" y="16322"/>
                </a:lnTo>
                <a:lnTo>
                  <a:pt x="960" y="17282"/>
                </a:lnTo>
                <a:lnTo>
                  <a:pt x="0" y="17282"/>
                </a:lnTo>
                <a:lnTo>
                  <a:pt x="0" y="23042"/>
                </a:lnTo>
                <a:lnTo>
                  <a:pt x="960" y="24002"/>
                </a:lnTo>
                <a:lnTo>
                  <a:pt x="960" y="24963"/>
                </a:lnTo>
                <a:lnTo>
                  <a:pt x="10561" y="24963"/>
                </a:lnTo>
                <a:lnTo>
                  <a:pt x="10561" y="66248"/>
                </a:lnTo>
                <a:lnTo>
                  <a:pt x="11521" y="68168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2" name="object 882"/>
          <p:cNvSpPr/>
          <p:nvPr/>
        </p:nvSpPr>
        <p:spPr>
          <a:xfrm>
            <a:off x="5570951" y="7668295"/>
            <a:ext cx="11521" cy="63367"/>
          </a:xfrm>
          <a:custGeom>
            <a:avLst/>
            <a:gdLst/>
            <a:ahLst/>
            <a:cxnLst/>
            <a:rect l="l" t="t" r="r" b="b"/>
            <a:pathLst>
              <a:path w="11521" h="63367">
                <a:moveTo>
                  <a:pt x="2880" y="0"/>
                </a:moveTo>
                <a:lnTo>
                  <a:pt x="192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62407"/>
                </a:lnTo>
                <a:lnTo>
                  <a:pt x="960" y="62407"/>
                </a:lnTo>
                <a:lnTo>
                  <a:pt x="960" y="63367"/>
                </a:lnTo>
                <a:lnTo>
                  <a:pt x="10561" y="63367"/>
                </a:lnTo>
                <a:lnTo>
                  <a:pt x="10561" y="62407"/>
                </a:lnTo>
                <a:lnTo>
                  <a:pt x="11521" y="62407"/>
                </a:lnTo>
                <a:lnTo>
                  <a:pt x="11521" y="1920"/>
                </a:lnTo>
                <a:lnTo>
                  <a:pt x="10561" y="1920"/>
                </a:lnTo>
                <a:lnTo>
                  <a:pt x="10561" y="960"/>
                </a:lnTo>
                <a:lnTo>
                  <a:pt x="9601" y="960"/>
                </a:lnTo>
                <a:lnTo>
                  <a:pt x="8625" y="0"/>
                </a:lnTo>
                <a:lnTo>
                  <a:pt x="2880" y="0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3" name="object 883"/>
          <p:cNvSpPr/>
          <p:nvPr/>
        </p:nvSpPr>
        <p:spPr>
          <a:xfrm>
            <a:off x="5569991" y="7644307"/>
            <a:ext cx="13426" cy="12466"/>
          </a:xfrm>
          <a:custGeom>
            <a:avLst/>
            <a:gdLst/>
            <a:ahLst/>
            <a:cxnLst/>
            <a:rect l="l" t="t" r="r" b="b"/>
            <a:pathLst>
              <a:path w="13426" h="12466">
                <a:moveTo>
                  <a:pt x="13426" y="5745"/>
                </a:moveTo>
                <a:lnTo>
                  <a:pt x="13426" y="3825"/>
                </a:lnTo>
                <a:lnTo>
                  <a:pt x="12481" y="1905"/>
                </a:lnTo>
                <a:lnTo>
                  <a:pt x="11521" y="944"/>
                </a:lnTo>
                <a:lnTo>
                  <a:pt x="10561" y="0"/>
                </a:lnTo>
                <a:lnTo>
                  <a:pt x="1920" y="0"/>
                </a:lnTo>
                <a:lnTo>
                  <a:pt x="960" y="944"/>
                </a:lnTo>
                <a:lnTo>
                  <a:pt x="0" y="1905"/>
                </a:lnTo>
                <a:lnTo>
                  <a:pt x="0" y="10546"/>
                </a:lnTo>
                <a:lnTo>
                  <a:pt x="960" y="11506"/>
                </a:lnTo>
                <a:lnTo>
                  <a:pt x="1920" y="12466"/>
                </a:lnTo>
                <a:lnTo>
                  <a:pt x="10561" y="12466"/>
                </a:lnTo>
                <a:lnTo>
                  <a:pt x="11521" y="11506"/>
                </a:lnTo>
                <a:lnTo>
                  <a:pt x="12481" y="10546"/>
                </a:lnTo>
                <a:lnTo>
                  <a:pt x="13426" y="8625"/>
                </a:lnTo>
                <a:lnTo>
                  <a:pt x="13426" y="5745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4" name="object 884"/>
          <p:cNvSpPr/>
          <p:nvPr/>
        </p:nvSpPr>
        <p:spPr>
          <a:xfrm>
            <a:off x="5593979" y="7652933"/>
            <a:ext cx="39364" cy="79674"/>
          </a:xfrm>
          <a:custGeom>
            <a:avLst/>
            <a:gdLst/>
            <a:ahLst/>
            <a:cxnLst/>
            <a:rect l="l" t="t" r="r" b="b"/>
            <a:pathLst>
              <a:path w="39364" h="79674">
                <a:moveTo>
                  <a:pt x="18242" y="0"/>
                </a:moveTo>
                <a:lnTo>
                  <a:pt x="11521" y="0"/>
                </a:lnTo>
                <a:lnTo>
                  <a:pt x="11521" y="960"/>
                </a:lnTo>
                <a:lnTo>
                  <a:pt x="10561" y="960"/>
                </a:lnTo>
                <a:lnTo>
                  <a:pt x="10561" y="16322"/>
                </a:lnTo>
                <a:lnTo>
                  <a:pt x="960" y="16322"/>
                </a:lnTo>
                <a:lnTo>
                  <a:pt x="960" y="18242"/>
                </a:lnTo>
                <a:lnTo>
                  <a:pt x="0" y="18242"/>
                </a:lnTo>
                <a:lnTo>
                  <a:pt x="0" y="23042"/>
                </a:lnTo>
                <a:lnTo>
                  <a:pt x="960" y="24002"/>
                </a:lnTo>
                <a:lnTo>
                  <a:pt x="960" y="24963"/>
                </a:lnTo>
                <a:lnTo>
                  <a:pt x="10561" y="24963"/>
                </a:lnTo>
                <a:lnTo>
                  <a:pt x="10561" y="63367"/>
                </a:lnTo>
                <a:lnTo>
                  <a:pt x="11521" y="66248"/>
                </a:lnTo>
                <a:lnTo>
                  <a:pt x="11521" y="68168"/>
                </a:lnTo>
                <a:lnTo>
                  <a:pt x="12496" y="71048"/>
                </a:lnTo>
                <a:lnTo>
                  <a:pt x="13441" y="72969"/>
                </a:lnTo>
                <a:lnTo>
                  <a:pt x="14401" y="74889"/>
                </a:lnTo>
                <a:lnTo>
                  <a:pt x="16322" y="76809"/>
                </a:lnTo>
                <a:lnTo>
                  <a:pt x="18242" y="77769"/>
                </a:lnTo>
                <a:lnTo>
                  <a:pt x="20162" y="78729"/>
                </a:lnTo>
                <a:lnTo>
                  <a:pt x="22082" y="79674"/>
                </a:lnTo>
                <a:lnTo>
                  <a:pt x="33604" y="79674"/>
                </a:lnTo>
                <a:lnTo>
                  <a:pt x="33604" y="78729"/>
                </a:lnTo>
                <a:lnTo>
                  <a:pt x="36484" y="78729"/>
                </a:lnTo>
                <a:lnTo>
                  <a:pt x="37444" y="77769"/>
                </a:lnTo>
                <a:lnTo>
                  <a:pt x="38404" y="77769"/>
                </a:lnTo>
                <a:lnTo>
                  <a:pt x="38404" y="75834"/>
                </a:lnTo>
                <a:lnTo>
                  <a:pt x="39364" y="74889"/>
                </a:lnTo>
                <a:lnTo>
                  <a:pt x="39364" y="71048"/>
                </a:lnTo>
                <a:lnTo>
                  <a:pt x="38404" y="70088"/>
                </a:lnTo>
                <a:lnTo>
                  <a:pt x="38404" y="69128"/>
                </a:lnTo>
                <a:lnTo>
                  <a:pt x="37444" y="68168"/>
                </a:lnTo>
                <a:lnTo>
                  <a:pt x="36484" y="69128"/>
                </a:lnTo>
                <a:lnTo>
                  <a:pt x="34564" y="69128"/>
                </a:lnTo>
                <a:lnTo>
                  <a:pt x="34564" y="70088"/>
                </a:lnTo>
                <a:lnTo>
                  <a:pt x="26883" y="70088"/>
                </a:lnTo>
                <a:lnTo>
                  <a:pt x="24963" y="69128"/>
                </a:lnTo>
                <a:lnTo>
                  <a:pt x="23042" y="67208"/>
                </a:lnTo>
                <a:lnTo>
                  <a:pt x="22082" y="65288"/>
                </a:lnTo>
                <a:lnTo>
                  <a:pt x="22082" y="24963"/>
                </a:lnTo>
                <a:lnTo>
                  <a:pt x="38404" y="24963"/>
                </a:lnTo>
                <a:lnTo>
                  <a:pt x="38404" y="24002"/>
                </a:lnTo>
                <a:lnTo>
                  <a:pt x="39364" y="23042"/>
                </a:lnTo>
                <a:lnTo>
                  <a:pt x="39364" y="18242"/>
                </a:lnTo>
                <a:lnTo>
                  <a:pt x="38404" y="17282"/>
                </a:lnTo>
                <a:lnTo>
                  <a:pt x="38404" y="16322"/>
                </a:lnTo>
                <a:lnTo>
                  <a:pt x="22082" y="16322"/>
                </a:lnTo>
                <a:lnTo>
                  <a:pt x="22082" y="960"/>
                </a:lnTo>
                <a:lnTo>
                  <a:pt x="21122" y="960"/>
                </a:lnTo>
                <a:lnTo>
                  <a:pt x="2112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5" name="object 885"/>
          <p:cNvSpPr/>
          <p:nvPr/>
        </p:nvSpPr>
        <p:spPr>
          <a:xfrm>
            <a:off x="5647745" y="7668295"/>
            <a:ext cx="10561" cy="63367"/>
          </a:xfrm>
          <a:custGeom>
            <a:avLst/>
            <a:gdLst/>
            <a:ahLst/>
            <a:cxnLst/>
            <a:rect l="l" t="t" r="r" b="b"/>
            <a:pathLst>
              <a:path w="10561" h="63367">
                <a:moveTo>
                  <a:pt x="0" y="960"/>
                </a:moveTo>
                <a:lnTo>
                  <a:pt x="0" y="62407"/>
                </a:lnTo>
                <a:lnTo>
                  <a:pt x="960" y="63367"/>
                </a:lnTo>
                <a:lnTo>
                  <a:pt x="9601" y="63367"/>
                </a:lnTo>
                <a:lnTo>
                  <a:pt x="10561" y="62407"/>
                </a:lnTo>
                <a:lnTo>
                  <a:pt x="10561" y="960"/>
                </a:lnTo>
                <a:lnTo>
                  <a:pt x="9601" y="960"/>
                </a:lnTo>
                <a:lnTo>
                  <a:pt x="864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6" name="object 886"/>
          <p:cNvSpPr/>
          <p:nvPr/>
        </p:nvSpPr>
        <p:spPr>
          <a:xfrm>
            <a:off x="5645825" y="7644307"/>
            <a:ext cx="14401" cy="12466"/>
          </a:xfrm>
          <a:custGeom>
            <a:avLst/>
            <a:gdLst/>
            <a:ahLst/>
            <a:cxnLst/>
            <a:rect l="l" t="t" r="r" b="b"/>
            <a:pathLst>
              <a:path w="14401" h="12466">
                <a:moveTo>
                  <a:pt x="14401" y="5745"/>
                </a:moveTo>
                <a:lnTo>
                  <a:pt x="14401" y="3825"/>
                </a:lnTo>
                <a:lnTo>
                  <a:pt x="13441" y="1905"/>
                </a:lnTo>
                <a:lnTo>
                  <a:pt x="12481" y="944"/>
                </a:lnTo>
                <a:lnTo>
                  <a:pt x="11521" y="0"/>
                </a:lnTo>
                <a:lnTo>
                  <a:pt x="2880" y="0"/>
                </a:lnTo>
                <a:lnTo>
                  <a:pt x="1920" y="944"/>
                </a:lnTo>
                <a:lnTo>
                  <a:pt x="960" y="1905"/>
                </a:lnTo>
                <a:lnTo>
                  <a:pt x="0" y="3825"/>
                </a:lnTo>
                <a:lnTo>
                  <a:pt x="0" y="8625"/>
                </a:lnTo>
                <a:lnTo>
                  <a:pt x="960" y="10546"/>
                </a:lnTo>
                <a:lnTo>
                  <a:pt x="1920" y="11506"/>
                </a:lnTo>
                <a:lnTo>
                  <a:pt x="2880" y="12466"/>
                </a:lnTo>
                <a:lnTo>
                  <a:pt x="11521" y="12466"/>
                </a:lnTo>
                <a:lnTo>
                  <a:pt x="12481" y="11506"/>
                </a:lnTo>
                <a:lnTo>
                  <a:pt x="13441" y="10546"/>
                </a:lnTo>
                <a:lnTo>
                  <a:pt x="14401" y="8625"/>
                </a:lnTo>
                <a:lnTo>
                  <a:pt x="14401" y="5745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7" name="object 887"/>
          <p:cNvSpPr/>
          <p:nvPr/>
        </p:nvSpPr>
        <p:spPr>
          <a:xfrm>
            <a:off x="5688055" y="7667335"/>
            <a:ext cx="46085" cy="65272"/>
          </a:xfrm>
          <a:custGeom>
            <a:avLst/>
            <a:gdLst/>
            <a:ahLst/>
            <a:cxnLst/>
            <a:rect l="l" t="t" r="r" b="b"/>
            <a:pathLst>
              <a:path w="46085" h="65272">
                <a:moveTo>
                  <a:pt x="7680" y="54726"/>
                </a:moveTo>
                <a:lnTo>
                  <a:pt x="4800" y="52806"/>
                </a:lnTo>
                <a:lnTo>
                  <a:pt x="2880" y="51846"/>
                </a:lnTo>
                <a:lnTo>
                  <a:pt x="1935" y="48966"/>
                </a:lnTo>
                <a:lnTo>
                  <a:pt x="2880" y="63367"/>
                </a:lnTo>
                <a:lnTo>
                  <a:pt x="6720" y="64328"/>
                </a:lnTo>
                <a:lnTo>
                  <a:pt x="10561" y="65272"/>
                </a:lnTo>
                <a:lnTo>
                  <a:pt x="20162" y="65272"/>
                </a:lnTo>
                <a:lnTo>
                  <a:pt x="24963" y="64328"/>
                </a:lnTo>
                <a:lnTo>
                  <a:pt x="28803" y="63367"/>
                </a:lnTo>
                <a:lnTo>
                  <a:pt x="32644" y="61432"/>
                </a:lnTo>
                <a:lnTo>
                  <a:pt x="35524" y="58567"/>
                </a:lnTo>
                <a:lnTo>
                  <a:pt x="38404" y="55686"/>
                </a:lnTo>
                <a:lnTo>
                  <a:pt x="41285" y="52806"/>
                </a:lnTo>
                <a:lnTo>
                  <a:pt x="43205" y="49926"/>
                </a:lnTo>
                <a:lnTo>
                  <a:pt x="44165" y="46085"/>
                </a:lnTo>
                <a:lnTo>
                  <a:pt x="45125" y="41285"/>
                </a:lnTo>
                <a:lnTo>
                  <a:pt x="46085" y="37444"/>
                </a:lnTo>
                <a:lnTo>
                  <a:pt x="46085" y="26883"/>
                </a:lnTo>
                <a:lnTo>
                  <a:pt x="45125" y="23042"/>
                </a:lnTo>
                <a:lnTo>
                  <a:pt x="44165" y="19202"/>
                </a:lnTo>
                <a:lnTo>
                  <a:pt x="43205" y="14401"/>
                </a:lnTo>
                <a:lnTo>
                  <a:pt x="41285" y="11521"/>
                </a:lnTo>
                <a:lnTo>
                  <a:pt x="38404" y="8641"/>
                </a:lnTo>
                <a:lnTo>
                  <a:pt x="36484" y="5760"/>
                </a:lnTo>
                <a:lnTo>
                  <a:pt x="33604" y="3840"/>
                </a:lnTo>
                <a:lnTo>
                  <a:pt x="29763" y="2880"/>
                </a:lnTo>
                <a:lnTo>
                  <a:pt x="25923" y="960"/>
                </a:lnTo>
                <a:lnTo>
                  <a:pt x="22082" y="0"/>
                </a:lnTo>
                <a:lnTo>
                  <a:pt x="11521" y="0"/>
                </a:lnTo>
                <a:lnTo>
                  <a:pt x="7680" y="960"/>
                </a:lnTo>
                <a:lnTo>
                  <a:pt x="3840" y="2880"/>
                </a:lnTo>
                <a:lnTo>
                  <a:pt x="0" y="3840"/>
                </a:lnTo>
                <a:lnTo>
                  <a:pt x="960" y="18242"/>
                </a:lnTo>
                <a:lnTo>
                  <a:pt x="1935" y="16322"/>
                </a:lnTo>
                <a:lnTo>
                  <a:pt x="3840" y="13441"/>
                </a:lnTo>
                <a:lnTo>
                  <a:pt x="5775" y="12481"/>
                </a:lnTo>
                <a:lnTo>
                  <a:pt x="7680" y="11521"/>
                </a:lnTo>
                <a:lnTo>
                  <a:pt x="10561" y="9601"/>
                </a:lnTo>
                <a:lnTo>
                  <a:pt x="23042" y="9601"/>
                </a:lnTo>
                <a:lnTo>
                  <a:pt x="24963" y="11521"/>
                </a:lnTo>
                <a:lnTo>
                  <a:pt x="27843" y="12481"/>
                </a:lnTo>
                <a:lnTo>
                  <a:pt x="28803" y="14401"/>
                </a:lnTo>
                <a:lnTo>
                  <a:pt x="30723" y="16322"/>
                </a:lnTo>
                <a:lnTo>
                  <a:pt x="31683" y="18242"/>
                </a:lnTo>
                <a:lnTo>
                  <a:pt x="32644" y="21122"/>
                </a:lnTo>
                <a:lnTo>
                  <a:pt x="33604" y="24002"/>
                </a:lnTo>
                <a:lnTo>
                  <a:pt x="34564" y="26883"/>
                </a:lnTo>
                <a:lnTo>
                  <a:pt x="34564" y="36484"/>
                </a:lnTo>
                <a:lnTo>
                  <a:pt x="33604" y="39364"/>
                </a:lnTo>
                <a:lnTo>
                  <a:pt x="33604" y="42245"/>
                </a:lnTo>
                <a:lnTo>
                  <a:pt x="32644" y="45125"/>
                </a:lnTo>
                <a:lnTo>
                  <a:pt x="31683" y="48005"/>
                </a:lnTo>
                <a:lnTo>
                  <a:pt x="29763" y="49926"/>
                </a:lnTo>
                <a:lnTo>
                  <a:pt x="28803" y="51846"/>
                </a:lnTo>
                <a:lnTo>
                  <a:pt x="26883" y="53766"/>
                </a:lnTo>
                <a:lnTo>
                  <a:pt x="24002" y="54726"/>
                </a:lnTo>
                <a:lnTo>
                  <a:pt x="22082" y="55686"/>
                </a:lnTo>
                <a:lnTo>
                  <a:pt x="19202" y="56647"/>
                </a:lnTo>
                <a:lnTo>
                  <a:pt x="12496" y="56647"/>
                </a:lnTo>
                <a:lnTo>
                  <a:pt x="9616" y="55686"/>
                </a:lnTo>
                <a:lnTo>
                  <a:pt x="7680" y="54726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8" name="object 888"/>
          <p:cNvSpPr/>
          <p:nvPr/>
        </p:nvSpPr>
        <p:spPr>
          <a:xfrm>
            <a:off x="5674629" y="7671175"/>
            <a:ext cx="16306" cy="59527"/>
          </a:xfrm>
          <a:custGeom>
            <a:avLst/>
            <a:gdLst/>
            <a:ahLst/>
            <a:cxnLst/>
            <a:rect l="l" t="t" r="r" b="b"/>
            <a:pathLst>
              <a:path w="16306" h="59527">
                <a:moveTo>
                  <a:pt x="1920" y="43205"/>
                </a:moveTo>
                <a:lnTo>
                  <a:pt x="2865" y="47045"/>
                </a:lnTo>
                <a:lnTo>
                  <a:pt x="4800" y="49926"/>
                </a:lnTo>
                <a:lnTo>
                  <a:pt x="6705" y="52806"/>
                </a:lnTo>
                <a:lnTo>
                  <a:pt x="9585" y="55686"/>
                </a:lnTo>
                <a:lnTo>
                  <a:pt x="12481" y="57591"/>
                </a:lnTo>
                <a:lnTo>
                  <a:pt x="16306" y="59527"/>
                </a:lnTo>
                <a:lnTo>
                  <a:pt x="15361" y="45125"/>
                </a:lnTo>
                <a:lnTo>
                  <a:pt x="13426" y="43205"/>
                </a:lnTo>
                <a:lnTo>
                  <a:pt x="12481" y="41285"/>
                </a:lnTo>
                <a:lnTo>
                  <a:pt x="12481" y="38404"/>
                </a:lnTo>
                <a:lnTo>
                  <a:pt x="11521" y="35524"/>
                </a:lnTo>
                <a:lnTo>
                  <a:pt x="11521" y="22082"/>
                </a:lnTo>
                <a:lnTo>
                  <a:pt x="12481" y="19202"/>
                </a:lnTo>
                <a:lnTo>
                  <a:pt x="13426" y="16322"/>
                </a:lnTo>
                <a:lnTo>
                  <a:pt x="14386" y="14401"/>
                </a:lnTo>
                <a:lnTo>
                  <a:pt x="13426" y="0"/>
                </a:lnTo>
                <a:lnTo>
                  <a:pt x="9585" y="2880"/>
                </a:lnTo>
                <a:lnTo>
                  <a:pt x="7680" y="5760"/>
                </a:lnTo>
                <a:lnTo>
                  <a:pt x="4800" y="8641"/>
                </a:lnTo>
                <a:lnTo>
                  <a:pt x="2865" y="12481"/>
                </a:lnTo>
                <a:lnTo>
                  <a:pt x="1920" y="16322"/>
                </a:lnTo>
                <a:lnTo>
                  <a:pt x="0" y="20162"/>
                </a:lnTo>
                <a:lnTo>
                  <a:pt x="0" y="39364"/>
                </a:lnTo>
                <a:lnTo>
                  <a:pt x="1920" y="43205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9" name="object 889"/>
          <p:cNvSpPr/>
          <p:nvPr/>
        </p:nvSpPr>
        <p:spPr>
          <a:xfrm>
            <a:off x="5750463" y="7667335"/>
            <a:ext cx="50871" cy="64328"/>
          </a:xfrm>
          <a:custGeom>
            <a:avLst/>
            <a:gdLst/>
            <a:ahLst/>
            <a:cxnLst/>
            <a:rect l="l" t="t" r="r" b="b"/>
            <a:pathLst>
              <a:path w="50871" h="64328">
                <a:moveTo>
                  <a:pt x="26883" y="9601"/>
                </a:moveTo>
                <a:lnTo>
                  <a:pt x="31668" y="9601"/>
                </a:lnTo>
                <a:lnTo>
                  <a:pt x="32628" y="10561"/>
                </a:lnTo>
                <a:lnTo>
                  <a:pt x="34564" y="11521"/>
                </a:lnTo>
                <a:lnTo>
                  <a:pt x="35509" y="12481"/>
                </a:lnTo>
                <a:lnTo>
                  <a:pt x="36469" y="14401"/>
                </a:lnTo>
                <a:lnTo>
                  <a:pt x="37444" y="15361"/>
                </a:lnTo>
                <a:lnTo>
                  <a:pt x="38389" y="17282"/>
                </a:lnTo>
                <a:lnTo>
                  <a:pt x="39349" y="19202"/>
                </a:lnTo>
                <a:lnTo>
                  <a:pt x="39349" y="22082"/>
                </a:lnTo>
                <a:lnTo>
                  <a:pt x="40309" y="24002"/>
                </a:lnTo>
                <a:lnTo>
                  <a:pt x="40309" y="64328"/>
                </a:lnTo>
                <a:lnTo>
                  <a:pt x="49911" y="64328"/>
                </a:lnTo>
                <a:lnTo>
                  <a:pt x="50871" y="63367"/>
                </a:lnTo>
                <a:lnTo>
                  <a:pt x="50871" y="18242"/>
                </a:lnTo>
                <a:lnTo>
                  <a:pt x="49911" y="15361"/>
                </a:lnTo>
                <a:lnTo>
                  <a:pt x="48950" y="12481"/>
                </a:lnTo>
                <a:lnTo>
                  <a:pt x="48005" y="9601"/>
                </a:lnTo>
                <a:lnTo>
                  <a:pt x="46070" y="7680"/>
                </a:lnTo>
                <a:lnTo>
                  <a:pt x="44165" y="5760"/>
                </a:lnTo>
                <a:lnTo>
                  <a:pt x="42230" y="3840"/>
                </a:lnTo>
                <a:lnTo>
                  <a:pt x="39349" y="1920"/>
                </a:lnTo>
                <a:lnTo>
                  <a:pt x="36469" y="960"/>
                </a:lnTo>
                <a:lnTo>
                  <a:pt x="33604" y="0"/>
                </a:lnTo>
                <a:lnTo>
                  <a:pt x="25923" y="0"/>
                </a:lnTo>
                <a:lnTo>
                  <a:pt x="23042" y="960"/>
                </a:lnTo>
                <a:lnTo>
                  <a:pt x="19202" y="2880"/>
                </a:lnTo>
                <a:lnTo>
                  <a:pt x="16322" y="4800"/>
                </a:lnTo>
                <a:lnTo>
                  <a:pt x="12481" y="7680"/>
                </a:lnTo>
                <a:lnTo>
                  <a:pt x="9601" y="11521"/>
                </a:lnTo>
                <a:lnTo>
                  <a:pt x="9601" y="1920"/>
                </a:lnTo>
                <a:lnTo>
                  <a:pt x="8641" y="1920"/>
                </a:lnTo>
                <a:lnTo>
                  <a:pt x="76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64328"/>
                </a:lnTo>
                <a:lnTo>
                  <a:pt x="9601" y="64328"/>
                </a:lnTo>
                <a:lnTo>
                  <a:pt x="10561" y="63367"/>
                </a:lnTo>
                <a:lnTo>
                  <a:pt x="10561" y="21122"/>
                </a:lnTo>
                <a:lnTo>
                  <a:pt x="13441" y="17282"/>
                </a:lnTo>
                <a:lnTo>
                  <a:pt x="16322" y="14401"/>
                </a:lnTo>
                <a:lnTo>
                  <a:pt x="19202" y="12481"/>
                </a:lnTo>
                <a:lnTo>
                  <a:pt x="22082" y="10561"/>
                </a:lnTo>
                <a:lnTo>
                  <a:pt x="24947" y="9601"/>
                </a:lnTo>
                <a:lnTo>
                  <a:pt x="26883" y="9601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0" name="object 890"/>
          <p:cNvSpPr/>
          <p:nvPr/>
        </p:nvSpPr>
        <p:spPr>
          <a:xfrm>
            <a:off x="5860862" y="7717261"/>
            <a:ext cx="3840" cy="15346"/>
          </a:xfrm>
          <a:custGeom>
            <a:avLst/>
            <a:gdLst/>
            <a:ahLst/>
            <a:cxnLst/>
            <a:rect l="l" t="t" r="r" b="b"/>
            <a:pathLst>
              <a:path w="3840" h="15346">
                <a:moveTo>
                  <a:pt x="960" y="2880"/>
                </a:moveTo>
                <a:lnTo>
                  <a:pt x="0" y="0"/>
                </a:lnTo>
                <a:lnTo>
                  <a:pt x="960" y="14401"/>
                </a:lnTo>
                <a:lnTo>
                  <a:pt x="3840" y="15346"/>
                </a:lnTo>
                <a:lnTo>
                  <a:pt x="2880" y="4800"/>
                </a:lnTo>
                <a:lnTo>
                  <a:pt x="960" y="2880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1" name="object 891"/>
          <p:cNvSpPr/>
          <p:nvPr/>
        </p:nvSpPr>
        <p:spPr>
          <a:xfrm>
            <a:off x="5849340" y="7667335"/>
            <a:ext cx="48950" cy="65272"/>
          </a:xfrm>
          <a:custGeom>
            <a:avLst/>
            <a:gdLst/>
            <a:ahLst/>
            <a:cxnLst/>
            <a:rect l="l" t="t" r="r" b="b"/>
            <a:pathLst>
              <a:path w="48950" h="65272">
                <a:moveTo>
                  <a:pt x="0" y="47045"/>
                </a:moveTo>
                <a:lnTo>
                  <a:pt x="0" y="49926"/>
                </a:lnTo>
                <a:lnTo>
                  <a:pt x="960" y="52806"/>
                </a:lnTo>
                <a:lnTo>
                  <a:pt x="1920" y="54726"/>
                </a:lnTo>
                <a:lnTo>
                  <a:pt x="2880" y="57607"/>
                </a:lnTo>
                <a:lnTo>
                  <a:pt x="3840" y="59527"/>
                </a:lnTo>
                <a:lnTo>
                  <a:pt x="5760" y="60487"/>
                </a:lnTo>
                <a:lnTo>
                  <a:pt x="7680" y="62407"/>
                </a:lnTo>
                <a:lnTo>
                  <a:pt x="9601" y="63367"/>
                </a:lnTo>
                <a:lnTo>
                  <a:pt x="12481" y="64328"/>
                </a:lnTo>
                <a:lnTo>
                  <a:pt x="11521" y="49926"/>
                </a:lnTo>
                <a:lnTo>
                  <a:pt x="11521" y="43205"/>
                </a:lnTo>
                <a:lnTo>
                  <a:pt x="12481" y="42245"/>
                </a:lnTo>
                <a:lnTo>
                  <a:pt x="13441" y="40325"/>
                </a:lnTo>
                <a:lnTo>
                  <a:pt x="14401" y="39364"/>
                </a:lnTo>
                <a:lnTo>
                  <a:pt x="15361" y="38404"/>
                </a:lnTo>
                <a:lnTo>
                  <a:pt x="17282" y="37444"/>
                </a:lnTo>
                <a:lnTo>
                  <a:pt x="19202" y="36484"/>
                </a:lnTo>
                <a:lnTo>
                  <a:pt x="21122" y="36484"/>
                </a:lnTo>
                <a:lnTo>
                  <a:pt x="23042" y="35524"/>
                </a:lnTo>
                <a:lnTo>
                  <a:pt x="38389" y="35524"/>
                </a:lnTo>
                <a:lnTo>
                  <a:pt x="38389" y="48005"/>
                </a:lnTo>
                <a:lnTo>
                  <a:pt x="35509" y="50886"/>
                </a:lnTo>
                <a:lnTo>
                  <a:pt x="32644" y="53766"/>
                </a:lnTo>
                <a:lnTo>
                  <a:pt x="30708" y="54726"/>
                </a:lnTo>
                <a:lnTo>
                  <a:pt x="27828" y="56647"/>
                </a:lnTo>
                <a:lnTo>
                  <a:pt x="19202" y="56647"/>
                </a:lnTo>
                <a:lnTo>
                  <a:pt x="16322" y="55686"/>
                </a:lnTo>
                <a:lnTo>
                  <a:pt x="14401" y="54726"/>
                </a:lnTo>
                <a:lnTo>
                  <a:pt x="15361" y="65272"/>
                </a:lnTo>
                <a:lnTo>
                  <a:pt x="23987" y="65272"/>
                </a:lnTo>
                <a:lnTo>
                  <a:pt x="27828" y="64328"/>
                </a:lnTo>
                <a:lnTo>
                  <a:pt x="30708" y="63367"/>
                </a:lnTo>
                <a:lnTo>
                  <a:pt x="34549" y="61432"/>
                </a:lnTo>
                <a:lnTo>
                  <a:pt x="37429" y="59527"/>
                </a:lnTo>
                <a:lnTo>
                  <a:pt x="39349" y="56647"/>
                </a:lnTo>
                <a:lnTo>
                  <a:pt x="39349" y="63367"/>
                </a:lnTo>
                <a:lnTo>
                  <a:pt x="40325" y="63367"/>
                </a:lnTo>
                <a:lnTo>
                  <a:pt x="40325" y="64328"/>
                </a:lnTo>
                <a:lnTo>
                  <a:pt x="48950" y="64328"/>
                </a:lnTo>
                <a:lnTo>
                  <a:pt x="48950" y="15361"/>
                </a:lnTo>
                <a:lnTo>
                  <a:pt x="47990" y="12481"/>
                </a:lnTo>
                <a:lnTo>
                  <a:pt x="47045" y="10561"/>
                </a:lnTo>
                <a:lnTo>
                  <a:pt x="46070" y="7680"/>
                </a:lnTo>
                <a:lnTo>
                  <a:pt x="44165" y="5760"/>
                </a:lnTo>
                <a:lnTo>
                  <a:pt x="42230" y="3840"/>
                </a:lnTo>
                <a:lnTo>
                  <a:pt x="39349" y="2880"/>
                </a:lnTo>
                <a:lnTo>
                  <a:pt x="36484" y="1920"/>
                </a:lnTo>
                <a:lnTo>
                  <a:pt x="33604" y="960"/>
                </a:lnTo>
                <a:lnTo>
                  <a:pt x="29763" y="0"/>
                </a:lnTo>
                <a:lnTo>
                  <a:pt x="23042" y="0"/>
                </a:lnTo>
                <a:lnTo>
                  <a:pt x="21122" y="960"/>
                </a:lnTo>
                <a:lnTo>
                  <a:pt x="16322" y="960"/>
                </a:lnTo>
                <a:lnTo>
                  <a:pt x="14401" y="1920"/>
                </a:lnTo>
                <a:lnTo>
                  <a:pt x="12481" y="2880"/>
                </a:lnTo>
                <a:lnTo>
                  <a:pt x="10561" y="2880"/>
                </a:lnTo>
                <a:lnTo>
                  <a:pt x="8641" y="3840"/>
                </a:lnTo>
                <a:lnTo>
                  <a:pt x="7680" y="4800"/>
                </a:lnTo>
                <a:lnTo>
                  <a:pt x="5760" y="5760"/>
                </a:lnTo>
                <a:lnTo>
                  <a:pt x="4800" y="5760"/>
                </a:lnTo>
                <a:lnTo>
                  <a:pt x="4800" y="6720"/>
                </a:lnTo>
                <a:lnTo>
                  <a:pt x="3840" y="6720"/>
                </a:lnTo>
                <a:lnTo>
                  <a:pt x="3840" y="7680"/>
                </a:lnTo>
                <a:lnTo>
                  <a:pt x="2880" y="8641"/>
                </a:lnTo>
                <a:lnTo>
                  <a:pt x="2880" y="12481"/>
                </a:lnTo>
                <a:lnTo>
                  <a:pt x="3840" y="13441"/>
                </a:lnTo>
                <a:lnTo>
                  <a:pt x="3840" y="14401"/>
                </a:lnTo>
                <a:lnTo>
                  <a:pt x="4800" y="15361"/>
                </a:lnTo>
                <a:lnTo>
                  <a:pt x="5760" y="15361"/>
                </a:lnTo>
                <a:lnTo>
                  <a:pt x="6720" y="14401"/>
                </a:lnTo>
                <a:lnTo>
                  <a:pt x="7680" y="14401"/>
                </a:lnTo>
                <a:lnTo>
                  <a:pt x="8641" y="13441"/>
                </a:lnTo>
                <a:lnTo>
                  <a:pt x="10561" y="12481"/>
                </a:lnTo>
                <a:lnTo>
                  <a:pt x="11521" y="12481"/>
                </a:lnTo>
                <a:lnTo>
                  <a:pt x="13441" y="11521"/>
                </a:lnTo>
                <a:lnTo>
                  <a:pt x="15361" y="10561"/>
                </a:lnTo>
                <a:lnTo>
                  <a:pt x="17282" y="9601"/>
                </a:lnTo>
                <a:lnTo>
                  <a:pt x="19202" y="9601"/>
                </a:lnTo>
                <a:lnTo>
                  <a:pt x="22082" y="8641"/>
                </a:lnTo>
                <a:lnTo>
                  <a:pt x="26883" y="8641"/>
                </a:lnTo>
                <a:lnTo>
                  <a:pt x="28803" y="9601"/>
                </a:lnTo>
                <a:lnTo>
                  <a:pt x="30708" y="9601"/>
                </a:lnTo>
                <a:lnTo>
                  <a:pt x="32644" y="10561"/>
                </a:lnTo>
                <a:lnTo>
                  <a:pt x="33604" y="11521"/>
                </a:lnTo>
                <a:lnTo>
                  <a:pt x="35509" y="12481"/>
                </a:lnTo>
                <a:lnTo>
                  <a:pt x="36484" y="13441"/>
                </a:lnTo>
                <a:lnTo>
                  <a:pt x="37429" y="15361"/>
                </a:lnTo>
                <a:lnTo>
                  <a:pt x="37429" y="17282"/>
                </a:lnTo>
                <a:lnTo>
                  <a:pt x="38389" y="19202"/>
                </a:lnTo>
                <a:lnTo>
                  <a:pt x="38389" y="27843"/>
                </a:lnTo>
                <a:lnTo>
                  <a:pt x="21122" y="27843"/>
                </a:lnTo>
                <a:lnTo>
                  <a:pt x="17282" y="28803"/>
                </a:lnTo>
                <a:lnTo>
                  <a:pt x="13441" y="29763"/>
                </a:lnTo>
                <a:lnTo>
                  <a:pt x="10561" y="30723"/>
                </a:lnTo>
                <a:lnTo>
                  <a:pt x="7680" y="32644"/>
                </a:lnTo>
                <a:lnTo>
                  <a:pt x="5760" y="34564"/>
                </a:lnTo>
                <a:lnTo>
                  <a:pt x="3840" y="36484"/>
                </a:lnTo>
                <a:lnTo>
                  <a:pt x="1920" y="38404"/>
                </a:lnTo>
                <a:lnTo>
                  <a:pt x="960" y="41285"/>
                </a:lnTo>
                <a:lnTo>
                  <a:pt x="0" y="44165"/>
                </a:lnTo>
                <a:lnTo>
                  <a:pt x="0" y="47045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2" name="object 892"/>
          <p:cNvSpPr/>
          <p:nvPr/>
        </p:nvSpPr>
        <p:spPr>
          <a:xfrm>
            <a:off x="5908852" y="7652933"/>
            <a:ext cx="39364" cy="79674"/>
          </a:xfrm>
          <a:custGeom>
            <a:avLst/>
            <a:gdLst/>
            <a:ahLst/>
            <a:cxnLst/>
            <a:rect l="l" t="t" r="r" b="b"/>
            <a:pathLst>
              <a:path w="39364" h="79674">
                <a:moveTo>
                  <a:pt x="12481" y="71048"/>
                </a:moveTo>
                <a:lnTo>
                  <a:pt x="13441" y="72969"/>
                </a:lnTo>
                <a:lnTo>
                  <a:pt x="15361" y="74889"/>
                </a:lnTo>
                <a:lnTo>
                  <a:pt x="16322" y="76809"/>
                </a:lnTo>
                <a:lnTo>
                  <a:pt x="18242" y="77769"/>
                </a:lnTo>
                <a:lnTo>
                  <a:pt x="20162" y="78729"/>
                </a:lnTo>
                <a:lnTo>
                  <a:pt x="23042" y="79674"/>
                </a:lnTo>
                <a:lnTo>
                  <a:pt x="33604" y="79674"/>
                </a:lnTo>
                <a:lnTo>
                  <a:pt x="34564" y="78729"/>
                </a:lnTo>
                <a:lnTo>
                  <a:pt x="36484" y="78729"/>
                </a:lnTo>
                <a:lnTo>
                  <a:pt x="37444" y="77769"/>
                </a:lnTo>
                <a:lnTo>
                  <a:pt x="38404" y="77769"/>
                </a:lnTo>
                <a:lnTo>
                  <a:pt x="38404" y="76809"/>
                </a:lnTo>
                <a:lnTo>
                  <a:pt x="39364" y="76809"/>
                </a:lnTo>
                <a:lnTo>
                  <a:pt x="39364" y="70088"/>
                </a:lnTo>
                <a:lnTo>
                  <a:pt x="38404" y="69128"/>
                </a:lnTo>
                <a:lnTo>
                  <a:pt x="38404" y="68168"/>
                </a:lnTo>
                <a:lnTo>
                  <a:pt x="37444" y="68168"/>
                </a:lnTo>
                <a:lnTo>
                  <a:pt x="37444" y="69128"/>
                </a:lnTo>
                <a:lnTo>
                  <a:pt x="35524" y="69128"/>
                </a:lnTo>
                <a:lnTo>
                  <a:pt x="34564" y="70088"/>
                </a:lnTo>
                <a:lnTo>
                  <a:pt x="26883" y="70088"/>
                </a:lnTo>
                <a:lnTo>
                  <a:pt x="24963" y="69128"/>
                </a:lnTo>
                <a:lnTo>
                  <a:pt x="24002" y="67208"/>
                </a:lnTo>
                <a:lnTo>
                  <a:pt x="22082" y="65288"/>
                </a:lnTo>
                <a:lnTo>
                  <a:pt x="22082" y="24963"/>
                </a:lnTo>
                <a:lnTo>
                  <a:pt x="38404" y="24963"/>
                </a:lnTo>
                <a:lnTo>
                  <a:pt x="38404" y="24002"/>
                </a:lnTo>
                <a:lnTo>
                  <a:pt x="39364" y="23042"/>
                </a:lnTo>
                <a:lnTo>
                  <a:pt x="39364" y="17282"/>
                </a:lnTo>
                <a:lnTo>
                  <a:pt x="38404" y="17282"/>
                </a:lnTo>
                <a:lnTo>
                  <a:pt x="38404" y="16322"/>
                </a:lnTo>
                <a:lnTo>
                  <a:pt x="22082" y="16322"/>
                </a:lnTo>
                <a:lnTo>
                  <a:pt x="22082" y="960"/>
                </a:lnTo>
                <a:lnTo>
                  <a:pt x="21122" y="960"/>
                </a:lnTo>
                <a:lnTo>
                  <a:pt x="21122" y="0"/>
                </a:lnTo>
                <a:lnTo>
                  <a:pt x="11521" y="0"/>
                </a:lnTo>
                <a:lnTo>
                  <a:pt x="11521" y="960"/>
                </a:lnTo>
                <a:lnTo>
                  <a:pt x="10561" y="960"/>
                </a:lnTo>
                <a:lnTo>
                  <a:pt x="10561" y="16322"/>
                </a:lnTo>
                <a:lnTo>
                  <a:pt x="960" y="16322"/>
                </a:lnTo>
                <a:lnTo>
                  <a:pt x="960" y="18242"/>
                </a:lnTo>
                <a:lnTo>
                  <a:pt x="0" y="19202"/>
                </a:lnTo>
                <a:lnTo>
                  <a:pt x="0" y="22082"/>
                </a:lnTo>
                <a:lnTo>
                  <a:pt x="960" y="23042"/>
                </a:lnTo>
                <a:lnTo>
                  <a:pt x="960" y="24002"/>
                </a:lnTo>
                <a:lnTo>
                  <a:pt x="1920" y="24963"/>
                </a:lnTo>
                <a:lnTo>
                  <a:pt x="10561" y="24963"/>
                </a:lnTo>
                <a:lnTo>
                  <a:pt x="10561" y="63367"/>
                </a:lnTo>
                <a:lnTo>
                  <a:pt x="11521" y="66248"/>
                </a:lnTo>
                <a:lnTo>
                  <a:pt x="11521" y="68168"/>
                </a:lnTo>
                <a:lnTo>
                  <a:pt x="12481" y="71048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3" name="object 893"/>
          <p:cNvSpPr/>
          <p:nvPr/>
        </p:nvSpPr>
        <p:spPr>
          <a:xfrm>
            <a:off x="4796241" y="7815178"/>
            <a:ext cx="38404" cy="79674"/>
          </a:xfrm>
          <a:custGeom>
            <a:avLst/>
            <a:gdLst/>
            <a:ahLst/>
            <a:cxnLst/>
            <a:rect l="l" t="t" r="r" b="b"/>
            <a:pathLst>
              <a:path w="38404" h="79674">
                <a:moveTo>
                  <a:pt x="38404" y="17282"/>
                </a:moveTo>
                <a:lnTo>
                  <a:pt x="37444" y="16322"/>
                </a:lnTo>
                <a:lnTo>
                  <a:pt x="21122" y="16322"/>
                </a:lnTo>
                <a:lnTo>
                  <a:pt x="21122" y="960"/>
                </a:lnTo>
                <a:lnTo>
                  <a:pt x="20177" y="0"/>
                </a:lnTo>
                <a:lnTo>
                  <a:pt x="10561" y="0"/>
                </a:lnTo>
                <a:lnTo>
                  <a:pt x="10561" y="16322"/>
                </a:lnTo>
                <a:lnTo>
                  <a:pt x="0" y="16322"/>
                </a:lnTo>
                <a:lnTo>
                  <a:pt x="0" y="24002"/>
                </a:lnTo>
                <a:lnTo>
                  <a:pt x="975" y="24963"/>
                </a:lnTo>
                <a:lnTo>
                  <a:pt x="10561" y="24963"/>
                </a:lnTo>
                <a:lnTo>
                  <a:pt x="10561" y="66233"/>
                </a:lnTo>
                <a:lnTo>
                  <a:pt x="11536" y="68153"/>
                </a:lnTo>
                <a:lnTo>
                  <a:pt x="11536" y="71033"/>
                </a:lnTo>
                <a:lnTo>
                  <a:pt x="12496" y="72953"/>
                </a:lnTo>
                <a:lnTo>
                  <a:pt x="14401" y="74874"/>
                </a:lnTo>
                <a:lnTo>
                  <a:pt x="15377" y="76794"/>
                </a:lnTo>
                <a:lnTo>
                  <a:pt x="17282" y="77754"/>
                </a:lnTo>
                <a:lnTo>
                  <a:pt x="19217" y="78714"/>
                </a:lnTo>
                <a:lnTo>
                  <a:pt x="22082" y="79674"/>
                </a:lnTo>
                <a:lnTo>
                  <a:pt x="32644" y="79674"/>
                </a:lnTo>
                <a:lnTo>
                  <a:pt x="33604" y="78714"/>
                </a:lnTo>
                <a:lnTo>
                  <a:pt x="35524" y="78714"/>
                </a:lnTo>
                <a:lnTo>
                  <a:pt x="36484" y="77754"/>
                </a:lnTo>
                <a:lnTo>
                  <a:pt x="37444" y="77754"/>
                </a:lnTo>
                <a:lnTo>
                  <a:pt x="38404" y="76794"/>
                </a:lnTo>
                <a:lnTo>
                  <a:pt x="38404" y="69113"/>
                </a:lnTo>
                <a:lnTo>
                  <a:pt x="37444" y="69113"/>
                </a:lnTo>
                <a:lnTo>
                  <a:pt x="37444" y="68153"/>
                </a:lnTo>
                <a:lnTo>
                  <a:pt x="36484" y="68153"/>
                </a:lnTo>
                <a:lnTo>
                  <a:pt x="36484" y="69113"/>
                </a:lnTo>
                <a:lnTo>
                  <a:pt x="34564" y="69113"/>
                </a:lnTo>
                <a:lnTo>
                  <a:pt x="33604" y="70073"/>
                </a:lnTo>
                <a:lnTo>
                  <a:pt x="25923" y="70073"/>
                </a:lnTo>
                <a:lnTo>
                  <a:pt x="24002" y="69113"/>
                </a:lnTo>
                <a:lnTo>
                  <a:pt x="23058" y="67193"/>
                </a:lnTo>
                <a:lnTo>
                  <a:pt x="22082" y="65272"/>
                </a:lnTo>
                <a:lnTo>
                  <a:pt x="21122" y="62392"/>
                </a:lnTo>
                <a:lnTo>
                  <a:pt x="21122" y="24963"/>
                </a:lnTo>
                <a:lnTo>
                  <a:pt x="37444" y="24963"/>
                </a:lnTo>
                <a:lnTo>
                  <a:pt x="38404" y="24002"/>
                </a:lnTo>
                <a:lnTo>
                  <a:pt x="38404" y="17282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4" name="object 894"/>
          <p:cNvSpPr/>
          <p:nvPr/>
        </p:nvSpPr>
        <p:spPr>
          <a:xfrm>
            <a:off x="4843287" y="7829580"/>
            <a:ext cx="48966" cy="65272"/>
          </a:xfrm>
          <a:custGeom>
            <a:avLst/>
            <a:gdLst/>
            <a:ahLst/>
            <a:cxnLst/>
            <a:rect l="l" t="t" r="r" b="b"/>
            <a:pathLst>
              <a:path w="48966" h="65272">
                <a:moveTo>
                  <a:pt x="40325" y="63352"/>
                </a:moveTo>
                <a:lnTo>
                  <a:pt x="40325" y="64312"/>
                </a:lnTo>
                <a:lnTo>
                  <a:pt x="48006" y="64312"/>
                </a:lnTo>
                <a:lnTo>
                  <a:pt x="48006" y="63352"/>
                </a:lnTo>
                <a:lnTo>
                  <a:pt x="48966" y="63352"/>
                </a:lnTo>
                <a:lnTo>
                  <a:pt x="48966" y="19187"/>
                </a:lnTo>
                <a:lnTo>
                  <a:pt x="48006" y="15346"/>
                </a:lnTo>
                <a:lnTo>
                  <a:pt x="48006" y="12466"/>
                </a:lnTo>
                <a:lnTo>
                  <a:pt x="47045" y="10561"/>
                </a:lnTo>
                <a:lnTo>
                  <a:pt x="45125" y="7665"/>
                </a:lnTo>
                <a:lnTo>
                  <a:pt x="43205" y="5760"/>
                </a:lnTo>
                <a:lnTo>
                  <a:pt x="41285" y="3840"/>
                </a:lnTo>
                <a:lnTo>
                  <a:pt x="39364" y="2880"/>
                </a:lnTo>
                <a:lnTo>
                  <a:pt x="36484" y="1920"/>
                </a:lnTo>
                <a:lnTo>
                  <a:pt x="33604" y="944"/>
                </a:lnTo>
                <a:lnTo>
                  <a:pt x="29763" y="0"/>
                </a:lnTo>
                <a:lnTo>
                  <a:pt x="21122" y="0"/>
                </a:lnTo>
                <a:lnTo>
                  <a:pt x="18242" y="944"/>
                </a:lnTo>
                <a:lnTo>
                  <a:pt x="16322" y="944"/>
                </a:lnTo>
                <a:lnTo>
                  <a:pt x="14401" y="1920"/>
                </a:lnTo>
                <a:lnTo>
                  <a:pt x="12481" y="2880"/>
                </a:lnTo>
                <a:lnTo>
                  <a:pt x="10561" y="2880"/>
                </a:lnTo>
                <a:lnTo>
                  <a:pt x="8641" y="3840"/>
                </a:lnTo>
                <a:lnTo>
                  <a:pt x="7680" y="4785"/>
                </a:lnTo>
                <a:lnTo>
                  <a:pt x="5760" y="5760"/>
                </a:lnTo>
                <a:lnTo>
                  <a:pt x="4800" y="5760"/>
                </a:lnTo>
                <a:lnTo>
                  <a:pt x="3840" y="6720"/>
                </a:lnTo>
                <a:lnTo>
                  <a:pt x="2880" y="7665"/>
                </a:lnTo>
                <a:lnTo>
                  <a:pt x="2880" y="14386"/>
                </a:lnTo>
                <a:lnTo>
                  <a:pt x="3840" y="14386"/>
                </a:lnTo>
                <a:lnTo>
                  <a:pt x="3840" y="15346"/>
                </a:lnTo>
                <a:lnTo>
                  <a:pt x="5760" y="15346"/>
                </a:lnTo>
                <a:lnTo>
                  <a:pt x="6720" y="14386"/>
                </a:lnTo>
                <a:lnTo>
                  <a:pt x="7680" y="14386"/>
                </a:lnTo>
                <a:lnTo>
                  <a:pt x="8641" y="13441"/>
                </a:lnTo>
                <a:lnTo>
                  <a:pt x="9601" y="12466"/>
                </a:lnTo>
                <a:lnTo>
                  <a:pt x="11521" y="12466"/>
                </a:lnTo>
                <a:lnTo>
                  <a:pt x="13441" y="11506"/>
                </a:lnTo>
                <a:lnTo>
                  <a:pt x="15361" y="10561"/>
                </a:lnTo>
                <a:lnTo>
                  <a:pt x="17282" y="9601"/>
                </a:lnTo>
                <a:lnTo>
                  <a:pt x="19202" y="9601"/>
                </a:lnTo>
                <a:lnTo>
                  <a:pt x="22082" y="8625"/>
                </a:lnTo>
                <a:lnTo>
                  <a:pt x="26883" y="8625"/>
                </a:lnTo>
                <a:lnTo>
                  <a:pt x="28803" y="9601"/>
                </a:lnTo>
                <a:lnTo>
                  <a:pt x="30723" y="9601"/>
                </a:lnTo>
                <a:lnTo>
                  <a:pt x="32644" y="10561"/>
                </a:lnTo>
                <a:lnTo>
                  <a:pt x="33604" y="11506"/>
                </a:lnTo>
                <a:lnTo>
                  <a:pt x="34564" y="12466"/>
                </a:lnTo>
                <a:lnTo>
                  <a:pt x="35524" y="13441"/>
                </a:lnTo>
                <a:lnTo>
                  <a:pt x="36484" y="15346"/>
                </a:lnTo>
                <a:lnTo>
                  <a:pt x="37444" y="17282"/>
                </a:lnTo>
                <a:lnTo>
                  <a:pt x="37444" y="19187"/>
                </a:lnTo>
                <a:lnTo>
                  <a:pt x="38404" y="21107"/>
                </a:lnTo>
                <a:lnTo>
                  <a:pt x="38404" y="27843"/>
                </a:lnTo>
                <a:lnTo>
                  <a:pt x="21122" y="27843"/>
                </a:lnTo>
                <a:lnTo>
                  <a:pt x="17282" y="28788"/>
                </a:lnTo>
                <a:lnTo>
                  <a:pt x="13441" y="29748"/>
                </a:lnTo>
                <a:lnTo>
                  <a:pt x="10561" y="30708"/>
                </a:lnTo>
                <a:lnTo>
                  <a:pt x="7680" y="32628"/>
                </a:lnTo>
                <a:lnTo>
                  <a:pt x="4800" y="34549"/>
                </a:lnTo>
                <a:lnTo>
                  <a:pt x="2880" y="36469"/>
                </a:lnTo>
                <a:lnTo>
                  <a:pt x="1920" y="38389"/>
                </a:lnTo>
                <a:lnTo>
                  <a:pt x="960" y="41269"/>
                </a:lnTo>
                <a:lnTo>
                  <a:pt x="0" y="44150"/>
                </a:lnTo>
                <a:lnTo>
                  <a:pt x="0" y="52791"/>
                </a:lnTo>
                <a:lnTo>
                  <a:pt x="960" y="54711"/>
                </a:lnTo>
                <a:lnTo>
                  <a:pt x="2880" y="57591"/>
                </a:lnTo>
                <a:lnTo>
                  <a:pt x="3840" y="59512"/>
                </a:lnTo>
                <a:lnTo>
                  <a:pt x="5760" y="60472"/>
                </a:lnTo>
                <a:lnTo>
                  <a:pt x="7680" y="62392"/>
                </a:lnTo>
                <a:lnTo>
                  <a:pt x="9601" y="63352"/>
                </a:lnTo>
                <a:lnTo>
                  <a:pt x="12481" y="64312"/>
                </a:lnTo>
                <a:lnTo>
                  <a:pt x="11521" y="49911"/>
                </a:lnTo>
                <a:lnTo>
                  <a:pt x="11521" y="43190"/>
                </a:lnTo>
                <a:lnTo>
                  <a:pt x="12481" y="42230"/>
                </a:lnTo>
                <a:lnTo>
                  <a:pt x="12481" y="40309"/>
                </a:lnTo>
                <a:lnTo>
                  <a:pt x="13441" y="39349"/>
                </a:lnTo>
                <a:lnTo>
                  <a:pt x="15361" y="38389"/>
                </a:lnTo>
                <a:lnTo>
                  <a:pt x="16322" y="37429"/>
                </a:lnTo>
                <a:lnTo>
                  <a:pt x="18242" y="36469"/>
                </a:lnTo>
                <a:lnTo>
                  <a:pt x="21122" y="36469"/>
                </a:lnTo>
                <a:lnTo>
                  <a:pt x="23042" y="35509"/>
                </a:lnTo>
                <a:lnTo>
                  <a:pt x="38404" y="35509"/>
                </a:lnTo>
                <a:lnTo>
                  <a:pt x="38404" y="47990"/>
                </a:lnTo>
                <a:lnTo>
                  <a:pt x="35524" y="50871"/>
                </a:lnTo>
                <a:lnTo>
                  <a:pt x="32644" y="53751"/>
                </a:lnTo>
                <a:lnTo>
                  <a:pt x="29763" y="54711"/>
                </a:lnTo>
                <a:lnTo>
                  <a:pt x="27843" y="56631"/>
                </a:lnTo>
                <a:lnTo>
                  <a:pt x="18242" y="56631"/>
                </a:lnTo>
                <a:lnTo>
                  <a:pt x="16322" y="55671"/>
                </a:lnTo>
                <a:lnTo>
                  <a:pt x="17282" y="65272"/>
                </a:lnTo>
                <a:lnTo>
                  <a:pt x="24003" y="65272"/>
                </a:lnTo>
                <a:lnTo>
                  <a:pt x="27843" y="64312"/>
                </a:lnTo>
                <a:lnTo>
                  <a:pt x="30723" y="63352"/>
                </a:lnTo>
                <a:lnTo>
                  <a:pt x="33604" y="61432"/>
                </a:lnTo>
                <a:lnTo>
                  <a:pt x="36484" y="59512"/>
                </a:lnTo>
                <a:lnTo>
                  <a:pt x="39364" y="56631"/>
                </a:lnTo>
                <a:lnTo>
                  <a:pt x="39364" y="63352"/>
                </a:lnTo>
                <a:lnTo>
                  <a:pt x="40325" y="63352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5" name="object 895"/>
          <p:cNvSpPr/>
          <p:nvPr/>
        </p:nvSpPr>
        <p:spPr>
          <a:xfrm>
            <a:off x="4854808" y="7879491"/>
            <a:ext cx="5760" cy="15361"/>
          </a:xfrm>
          <a:custGeom>
            <a:avLst/>
            <a:gdLst/>
            <a:ahLst/>
            <a:cxnLst/>
            <a:rect l="l" t="t" r="r" b="b"/>
            <a:pathLst>
              <a:path w="5760" h="15361">
                <a:moveTo>
                  <a:pt x="0" y="0"/>
                </a:moveTo>
                <a:lnTo>
                  <a:pt x="960" y="14401"/>
                </a:lnTo>
                <a:lnTo>
                  <a:pt x="2880" y="15361"/>
                </a:lnTo>
                <a:lnTo>
                  <a:pt x="5760" y="15361"/>
                </a:lnTo>
                <a:lnTo>
                  <a:pt x="4800" y="5760"/>
                </a:lnTo>
                <a:lnTo>
                  <a:pt x="2880" y="4800"/>
                </a:lnTo>
                <a:lnTo>
                  <a:pt x="960" y="2880"/>
                </a:lnTo>
                <a:lnTo>
                  <a:pt x="0" y="0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6" name="object 896"/>
          <p:cNvSpPr/>
          <p:nvPr/>
        </p:nvSpPr>
        <p:spPr>
          <a:xfrm>
            <a:off x="4907600" y="7829580"/>
            <a:ext cx="42245" cy="65272"/>
          </a:xfrm>
          <a:custGeom>
            <a:avLst/>
            <a:gdLst/>
            <a:ahLst/>
            <a:cxnLst/>
            <a:rect l="l" t="t" r="r" b="b"/>
            <a:pathLst>
              <a:path w="42245" h="65272">
                <a:moveTo>
                  <a:pt x="960" y="51831"/>
                </a:moveTo>
                <a:lnTo>
                  <a:pt x="0" y="51831"/>
                </a:lnTo>
                <a:lnTo>
                  <a:pt x="0" y="59512"/>
                </a:lnTo>
                <a:lnTo>
                  <a:pt x="960" y="60472"/>
                </a:lnTo>
                <a:lnTo>
                  <a:pt x="1935" y="61432"/>
                </a:lnTo>
                <a:lnTo>
                  <a:pt x="2895" y="61432"/>
                </a:lnTo>
                <a:lnTo>
                  <a:pt x="3840" y="62392"/>
                </a:lnTo>
                <a:lnTo>
                  <a:pt x="4800" y="62392"/>
                </a:lnTo>
                <a:lnTo>
                  <a:pt x="5775" y="63352"/>
                </a:lnTo>
                <a:lnTo>
                  <a:pt x="7680" y="63352"/>
                </a:lnTo>
                <a:lnTo>
                  <a:pt x="8641" y="64312"/>
                </a:lnTo>
                <a:lnTo>
                  <a:pt x="10561" y="64312"/>
                </a:lnTo>
                <a:lnTo>
                  <a:pt x="12481" y="65272"/>
                </a:lnTo>
                <a:lnTo>
                  <a:pt x="24963" y="65272"/>
                </a:lnTo>
                <a:lnTo>
                  <a:pt x="27843" y="64312"/>
                </a:lnTo>
                <a:lnTo>
                  <a:pt x="30723" y="63352"/>
                </a:lnTo>
                <a:lnTo>
                  <a:pt x="33604" y="62392"/>
                </a:lnTo>
                <a:lnTo>
                  <a:pt x="35524" y="60472"/>
                </a:lnTo>
                <a:lnTo>
                  <a:pt x="37444" y="58552"/>
                </a:lnTo>
                <a:lnTo>
                  <a:pt x="39364" y="56631"/>
                </a:lnTo>
                <a:lnTo>
                  <a:pt x="40325" y="54711"/>
                </a:lnTo>
                <a:lnTo>
                  <a:pt x="41285" y="51831"/>
                </a:lnTo>
                <a:lnTo>
                  <a:pt x="42245" y="48950"/>
                </a:lnTo>
                <a:lnTo>
                  <a:pt x="42245" y="44150"/>
                </a:lnTo>
                <a:lnTo>
                  <a:pt x="41285" y="41269"/>
                </a:lnTo>
                <a:lnTo>
                  <a:pt x="40325" y="39349"/>
                </a:lnTo>
                <a:lnTo>
                  <a:pt x="39364" y="38389"/>
                </a:lnTo>
                <a:lnTo>
                  <a:pt x="38404" y="36469"/>
                </a:lnTo>
                <a:lnTo>
                  <a:pt x="37444" y="34549"/>
                </a:lnTo>
                <a:lnTo>
                  <a:pt x="35524" y="33588"/>
                </a:lnTo>
                <a:lnTo>
                  <a:pt x="34564" y="32628"/>
                </a:lnTo>
                <a:lnTo>
                  <a:pt x="32644" y="31668"/>
                </a:lnTo>
                <a:lnTo>
                  <a:pt x="30723" y="30708"/>
                </a:lnTo>
                <a:lnTo>
                  <a:pt x="28803" y="29748"/>
                </a:lnTo>
                <a:lnTo>
                  <a:pt x="26883" y="28788"/>
                </a:lnTo>
                <a:lnTo>
                  <a:pt x="24963" y="28788"/>
                </a:lnTo>
                <a:lnTo>
                  <a:pt x="23042" y="27843"/>
                </a:lnTo>
                <a:lnTo>
                  <a:pt x="21122" y="26868"/>
                </a:lnTo>
                <a:lnTo>
                  <a:pt x="19202" y="25908"/>
                </a:lnTo>
                <a:lnTo>
                  <a:pt x="18242" y="25908"/>
                </a:lnTo>
                <a:lnTo>
                  <a:pt x="16322" y="24947"/>
                </a:lnTo>
                <a:lnTo>
                  <a:pt x="15361" y="24003"/>
                </a:lnTo>
                <a:lnTo>
                  <a:pt x="14401" y="23027"/>
                </a:lnTo>
                <a:lnTo>
                  <a:pt x="13456" y="21107"/>
                </a:lnTo>
                <a:lnTo>
                  <a:pt x="12481" y="20147"/>
                </a:lnTo>
                <a:lnTo>
                  <a:pt x="11521" y="19187"/>
                </a:lnTo>
                <a:lnTo>
                  <a:pt x="11521" y="16306"/>
                </a:lnTo>
                <a:lnTo>
                  <a:pt x="12481" y="14386"/>
                </a:lnTo>
                <a:lnTo>
                  <a:pt x="12481" y="13441"/>
                </a:lnTo>
                <a:lnTo>
                  <a:pt x="13456" y="12466"/>
                </a:lnTo>
                <a:lnTo>
                  <a:pt x="13456" y="11506"/>
                </a:lnTo>
                <a:lnTo>
                  <a:pt x="14401" y="11506"/>
                </a:lnTo>
                <a:lnTo>
                  <a:pt x="15361" y="10561"/>
                </a:lnTo>
                <a:lnTo>
                  <a:pt x="16322" y="9601"/>
                </a:lnTo>
                <a:lnTo>
                  <a:pt x="18242" y="9601"/>
                </a:lnTo>
                <a:lnTo>
                  <a:pt x="19202" y="8625"/>
                </a:lnTo>
                <a:lnTo>
                  <a:pt x="26883" y="8625"/>
                </a:lnTo>
                <a:lnTo>
                  <a:pt x="28803" y="9601"/>
                </a:lnTo>
                <a:lnTo>
                  <a:pt x="29763" y="9601"/>
                </a:lnTo>
                <a:lnTo>
                  <a:pt x="31683" y="10561"/>
                </a:lnTo>
                <a:lnTo>
                  <a:pt x="32644" y="10561"/>
                </a:lnTo>
                <a:lnTo>
                  <a:pt x="33604" y="11506"/>
                </a:lnTo>
                <a:lnTo>
                  <a:pt x="34564" y="12466"/>
                </a:lnTo>
                <a:lnTo>
                  <a:pt x="35524" y="12466"/>
                </a:lnTo>
                <a:lnTo>
                  <a:pt x="36484" y="13441"/>
                </a:lnTo>
                <a:lnTo>
                  <a:pt x="38404" y="13441"/>
                </a:lnTo>
                <a:lnTo>
                  <a:pt x="38404" y="10561"/>
                </a:lnTo>
                <a:lnTo>
                  <a:pt x="39364" y="10561"/>
                </a:lnTo>
                <a:lnTo>
                  <a:pt x="39364" y="7665"/>
                </a:lnTo>
                <a:lnTo>
                  <a:pt x="38404" y="6720"/>
                </a:lnTo>
                <a:lnTo>
                  <a:pt x="38404" y="4785"/>
                </a:lnTo>
                <a:lnTo>
                  <a:pt x="37444" y="4785"/>
                </a:lnTo>
                <a:lnTo>
                  <a:pt x="37444" y="3840"/>
                </a:lnTo>
                <a:lnTo>
                  <a:pt x="36484" y="3840"/>
                </a:lnTo>
                <a:lnTo>
                  <a:pt x="36484" y="2880"/>
                </a:lnTo>
                <a:lnTo>
                  <a:pt x="35524" y="2880"/>
                </a:lnTo>
                <a:lnTo>
                  <a:pt x="34564" y="1920"/>
                </a:lnTo>
                <a:lnTo>
                  <a:pt x="31683" y="1920"/>
                </a:lnTo>
                <a:lnTo>
                  <a:pt x="30723" y="944"/>
                </a:lnTo>
                <a:lnTo>
                  <a:pt x="27843" y="944"/>
                </a:lnTo>
                <a:lnTo>
                  <a:pt x="25923" y="0"/>
                </a:lnTo>
                <a:lnTo>
                  <a:pt x="19202" y="0"/>
                </a:lnTo>
                <a:lnTo>
                  <a:pt x="16322" y="944"/>
                </a:lnTo>
                <a:lnTo>
                  <a:pt x="13456" y="1920"/>
                </a:lnTo>
                <a:lnTo>
                  <a:pt x="10561" y="2880"/>
                </a:lnTo>
                <a:lnTo>
                  <a:pt x="8641" y="3840"/>
                </a:lnTo>
                <a:lnTo>
                  <a:pt x="6736" y="5760"/>
                </a:lnTo>
                <a:lnTo>
                  <a:pt x="4800" y="6720"/>
                </a:lnTo>
                <a:lnTo>
                  <a:pt x="3840" y="8625"/>
                </a:lnTo>
                <a:lnTo>
                  <a:pt x="2895" y="11506"/>
                </a:lnTo>
                <a:lnTo>
                  <a:pt x="1935" y="13441"/>
                </a:lnTo>
                <a:lnTo>
                  <a:pt x="960" y="15346"/>
                </a:lnTo>
                <a:lnTo>
                  <a:pt x="960" y="20147"/>
                </a:lnTo>
                <a:lnTo>
                  <a:pt x="1935" y="23027"/>
                </a:lnTo>
                <a:lnTo>
                  <a:pt x="2895" y="24947"/>
                </a:lnTo>
                <a:lnTo>
                  <a:pt x="3840" y="26868"/>
                </a:lnTo>
                <a:lnTo>
                  <a:pt x="4800" y="27843"/>
                </a:lnTo>
                <a:lnTo>
                  <a:pt x="5775" y="29748"/>
                </a:lnTo>
                <a:lnTo>
                  <a:pt x="7680" y="30708"/>
                </a:lnTo>
                <a:lnTo>
                  <a:pt x="8641" y="31668"/>
                </a:lnTo>
                <a:lnTo>
                  <a:pt x="10561" y="32628"/>
                </a:lnTo>
                <a:lnTo>
                  <a:pt x="12481" y="33588"/>
                </a:lnTo>
                <a:lnTo>
                  <a:pt x="14401" y="34549"/>
                </a:lnTo>
                <a:lnTo>
                  <a:pt x="16322" y="35509"/>
                </a:lnTo>
                <a:lnTo>
                  <a:pt x="18242" y="36469"/>
                </a:lnTo>
                <a:lnTo>
                  <a:pt x="20162" y="37429"/>
                </a:lnTo>
                <a:lnTo>
                  <a:pt x="22082" y="37429"/>
                </a:lnTo>
                <a:lnTo>
                  <a:pt x="24002" y="38389"/>
                </a:lnTo>
                <a:lnTo>
                  <a:pt x="24963" y="39349"/>
                </a:lnTo>
                <a:lnTo>
                  <a:pt x="26883" y="40309"/>
                </a:lnTo>
                <a:lnTo>
                  <a:pt x="27843" y="41269"/>
                </a:lnTo>
                <a:lnTo>
                  <a:pt x="28803" y="42230"/>
                </a:lnTo>
                <a:lnTo>
                  <a:pt x="29763" y="43190"/>
                </a:lnTo>
                <a:lnTo>
                  <a:pt x="30723" y="44150"/>
                </a:lnTo>
                <a:lnTo>
                  <a:pt x="31683" y="45110"/>
                </a:lnTo>
                <a:lnTo>
                  <a:pt x="31683" y="48950"/>
                </a:lnTo>
                <a:lnTo>
                  <a:pt x="30723" y="49911"/>
                </a:lnTo>
                <a:lnTo>
                  <a:pt x="30723" y="51831"/>
                </a:lnTo>
                <a:lnTo>
                  <a:pt x="29763" y="52791"/>
                </a:lnTo>
                <a:lnTo>
                  <a:pt x="28803" y="53751"/>
                </a:lnTo>
                <a:lnTo>
                  <a:pt x="27843" y="54711"/>
                </a:lnTo>
                <a:lnTo>
                  <a:pt x="26883" y="55671"/>
                </a:lnTo>
                <a:lnTo>
                  <a:pt x="24002" y="55671"/>
                </a:lnTo>
                <a:lnTo>
                  <a:pt x="22082" y="56631"/>
                </a:lnTo>
                <a:lnTo>
                  <a:pt x="14401" y="56631"/>
                </a:lnTo>
                <a:lnTo>
                  <a:pt x="12481" y="55671"/>
                </a:lnTo>
                <a:lnTo>
                  <a:pt x="10561" y="55671"/>
                </a:lnTo>
                <a:lnTo>
                  <a:pt x="8641" y="54711"/>
                </a:lnTo>
                <a:lnTo>
                  <a:pt x="7680" y="53751"/>
                </a:lnTo>
                <a:lnTo>
                  <a:pt x="5775" y="52791"/>
                </a:lnTo>
                <a:lnTo>
                  <a:pt x="4800" y="52791"/>
                </a:lnTo>
                <a:lnTo>
                  <a:pt x="3840" y="51831"/>
                </a:lnTo>
                <a:lnTo>
                  <a:pt x="2895" y="50871"/>
                </a:lnTo>
                <a:lnTo>
                  <a:pt x="960" y="50871"/>
                </a:lnTo>
                <a:lnTo>
                  <a:pt x="960" y="51831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7" name="object 897"/>
          <p:cNvSpPr/>
          <p:nvPr/>
        </p:nvSpPr>
        <p:spPr>
          <a:xfrm>
            <a:off x="4965207" y="7801736"/>
            <a:ext cx="48950" cy="92156"/>
          </a:xfrm>
          <a:custGeom>
            <a:avLst/>
            <a:gdLst/>
            <a:ahLst/>
            <a:cxnLst/>
            <a:rect l="l" t="t" r="r" b="b"/>
            <a:pathLst>
              <a:path w="48950" h="92156">
                <a:moveTo>
                  <a:pt x="10561" y="960"/>
                </a:moveTo>
                <a:lnTo>
                  <a:pt x="9601" y="960"/>
                </a:lnTo>
                <a:lnTo>
                  <a:pt x="960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91196"/>
                </a:lnTo>
                <a:lnTo>
                  <a:pt x="960" y="92156"/>
                </a:lnTo>
                <a:lnTo>
                  <a:pt x="9601" y="92156"/>
                </a:lnTo>
                <a:lnTo>
                  <a:pt x="10561" y="91196"/>
                </a:lnTo>
                <a:lnTo>
                  <a:pt x="10561" y="57591"/>
                </a:lnTo>
                <a:lnTo>
                  <a:pt x="35524" y="90236"/>
                </a:lnTo>
                <a:lnTo>
                  <a:pt x="36484" y="91196"/>
                </a:lnTo>
                <a:lnTo>
                  <a:pt x="37429" y="91196"/>
                </a:lnTo>
                <a:lnTo>
                  <a:pt x="37429" y="92156"/>
                </a:lnTo>
                <a:lnTo>
                  <a:pt x="47990" y="92156"/>
                </a:lnTo>
                <a:lnTo>
                  <a:pt x="47990" y="91196"/>
                </a:lnTo>
                <a:lnTo>
                  <a:pt x="48950" y="91196"/>
                </a:lnTo>
                <a:lnTo>
                  <a:pt x="48950" y="89275"/>
                </a:lnTo>
                <a:lnTo>
                  <a:pt x="47990" y="89275"/>
                </a:lnTo>
                <a:lnTo>
                  <a:pt x="47990" y="88315"/>
                </a:lnTo>
                <a:lnTo>
                  <a:pt x="47045" y="87355"/>
                </a:lnTo>
                <a:lnTo>
                  <a:pt x="23042" y="55686"/>
                </a:lnTo>
                <a:lnTo>
                  <a:pt x="44150" y="34564"/>
                </a:lnTo>
                <a:lnTo>
                  <a:pt x="45110" y="33604"/>
                </a:lnTo>
                <a:lnTo>
                  <a:pt x="46085" y="32628"/>
                </a:lnTo>
                <a:lnTo>
                  <a:pt x="46085" y="29763"/>
                </a:lnTo>
                <a:lnTo>
                  <a:pt x="45110" y="29763"/>
                </a:lnTo>
                <a:lnTo>
                  <a:pt x="44150" y="28788"/>
                </a:lnTo>
                <a:lnTo>
                  <a:pt x="36484" y="28788"/>
                </a:lnTo>
                <a:lnTo>
                  <a:pt x="36484" y="29763"/>
                </a:lnTo>
                <a:lnTo>
                  <a:pt x="34549" y="29763"/>
                </a:lnTo>
                <a:lnTo>
                  <a:pt x="33588" y="30723"/>
                </a:lnTo>
                <a:lnTo>
                  <a:pt x="33588" y="31683"/>
                </a:lnTo>
                <a:lnTo>
                  <a:pt x="10561" y="55686"/>
                </a:lnTo>
                <a:lnTo>
                  <a:pt x="10561" y="960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8" name="object 898"/>
          <p:cNvSpPr/>
          <p:nvPr/>
        </p:nvSpPr>
        <p:spPr>
          <a:xfrm>
            <a:off x="5057363" y="7801736"/>
            <a:ext cx="10561" cy="92156"/>
          </a:xfrm>
          <a:custGeom>
            <a:avLst/>
            <a:gdLst/>
            <a:ahLst/>
            <a:cxnLst/>
            <a:rect l="l" t="t" r="r" b="b"/>
            <a:pathLst>
              <a:path w="10561" h="92156">
                <a:moveTo>
                  <a:pt x="10561" y="960"/>
                </a:moveTo>
                <a:lnTo>
                  <a:pt x="9601" y="960"/>
                </a:lnTo>
                <a:lnTo>
                  <a:pt x="960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92156"/>
                </a:lnTo>
                <a:lnTo>
                  <a:pt x="9601" y="92156"/>
                </a:lnTo>
                <a:lnTo>
                  <a:pt x="10561" y="91196"/>
                </a:lnTo>
                <a:lnTo>
                  <a:pt x="10561" y="960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9" name="object 899"/>
          <p:cNvSpPr/>
          <p:nvPr/>
        </p:nvSpPr>
        <p:spPr>
          <a:xfrm>
            <a:off x="5094808" y="7829580"/>
            <a:ext cx="44150" cy="34549"/>
          </a:xfrm>
          <a:custGeom>
            <a:avLst/>
            <a:gdLst/>
            <a:ahLst/>
            <a:cxnLst/>
            <a:rect l="l" t="t" r="r" b="b"/>
            <a:pathLst>
              <a:path w="44150" h="34549">
                <a:moveTo>
                  <a:pt x="44150" y="21107"/>
                </a:moveTo>
                <a:lnTo>
                  <a:pt x="43190" y="17282"/>
                </a:lnTo>
                <a:lnTo>
                  <a:pt x="41269" y="14386"/>
                </a:lnTo>
                <a:lnTo>
                  <a:pt x="40309" y="10561"/>
                </a:lnTo>
                <a:lnTo>
                  <a:pt x="38389" y="8625"/>
                </a:lnTo>
                <a:lnTo>
                  <a:pt x="35509" y="5760"/>
                </a:lnTo>
                <a:lnTo>
                  <a:pt x="33588" y="3840"/>
                </a:lnTo>
                <a:lnTo>
                  <a:pt x="29748" y="2880"/>
                </a:lnTo>
                <a:lnTo>
                  <a:pt x="26868" y="944"/>
                </a:lnTo>
                <a:lnTo>
                  <a:pt x="23027" y="0"/>
                </a:lnTo>
                <a:lnTo>
                  <a:pt x="13426" y="0"/>
                </a:lnTo>
                <a:lnTo>
                  <a:pt x="9585" y="944"/>
                </a:lnTo>
                <a:lnTo>
                  <a:pt x="5745" y="2880"/>
                </a:lnTo>
                <a:lnTo>
                  <a:pt x="2865" y="3840"/>
                </a:lnTo>
                <a:lnTo>
                  <a:pt x="0" y="5760"/>
                </a:lnTo>
                <a:lnTo>
                  <a:pt x="960" y="24947"/>
                </a:lnTo>
                <a:lnTo>
                  <a:pt x="1905" y="22067"/>
                </a:lnTo>
                <a:lnTo>
                  <a:pt x="1905" y="20147"/>
                </a:lnTo>
                <a:lnTo>
                  <a:pt x="2865" y="18227"/>
                </a:lnTo>
                <a:lnTo>
                  <a:pt x="3840" y="16306"/>
                </a:lnTo>
                <a:lnTo>
                  <a:pt x="5745" y="14386"/>
                </a:lnTo>
                <a:lnTo>
                  <a:pt x="6705" y="12466"/>
                </a:lnTo>
                <a:lnTo>
                  <a:pt x="8625" y="11506"/>
                </a:lnTo>
                <a:lnTo>
                  <a:pt x="10561" y="10561"/>
                </a:lnTo>
                <a:lnTo>
                  <a:pt x="12466" y="9601"/>
                </a:lnTo>
                <a:lnTo>
                  <a:pt x="15361" y="8625"/>
                </a:lnTo>
                <a:lnTo>
                  <a:pt x="23027" y="8625"/>
                </a:lnTo>
                <a:lnTo>
                  <a:pt x="26868" y="10561"/>
                </a:lnTo>
                <a:lnTo>
                  <a:pt x="29748" y="13441"/>
                </a:lnTo>
                <a:lnTo>
                  <a:pt x="31668" y="17282"/>
                </a:lnTo>
                <a:lnTo>
                  <a:pt x="33588" y="21107"/>
                </a:lnTo>
                <a:lnTo>
                  <a:pt x="33588" y="26868"/>
                </a:lnTo>
                <a:lnTo>
                  <a:pt x="960" y="26868"/>
                </a:lnTo>
                <a:lnTo>
                  <a:pt x="960" y="34549"/>
                </a:lnTo>
                <a:lnTo>
                  <a:pt x="42230" y="34549"/>
                </a:lnTo>
                <a:lnTo>
                  <a:pt x="43190" y="33588"/>
                </a:lnTo>
                <a:lnTo>
                  <a:pt x="44150" y="33588"/>
                </a:lnTo>
                <a:lnTo>
                  <a:pt x="44150" y="21107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0" name="object 900"/>
          <p:cNvSpPr/>
          <p:nvPr/>
        </p:nvSpPr>
        <p:spPr>
          <a:xfrm>
            <a:off x="5084246" y="7835341"/>
            <a:ext cx="51831" cy="59512"/>
          </a:xfrm>
          <a:custGeom>
            <a:avLst/>
            <a:gdLst/>
            <a:ahLst/>
            <a:cxnLst/>
            <a:rect l="l" t="t" r="r" b="b"/>
            <a:pathLst>
              <a:path w="51831" h="59512">
                <a:moveTo>
                  <a:pt x="960" y="37429"/>
                </a:moveTo>
                <a:lnTo>
                  <a:pt x="1920" y="41269"/>
                </a:lnTo>
                <a:lnTo>
                  <a:pt x="2880" y="45110"/>
                </a:lnTo>
                <a:lnTo>
                  <a:pt x="4800" y="48950"/>
                </a:lnTo>
                <a:lnTo>
                  <a:pt x="7680" y="51831"/>
                </a:lnTo>
                <a:lnTo>
                  <a:pt x="10561" y="54711"/>
                </a:lnTo>
                <a:lnTo>
                  <a:pt x="13426" y="56631"/>
                </a:lnTo>
                <a:lnTo>
                  <a:pt x="17266" y="57591"/>
                </a:lnTo>
                <a:lnTo>
                  <a:pt x="20147" y="59512"/>
                </a:lnTo>
                <a:lnTo>
                  <a:pt x="37429" y="59512"/>
                </a:lnTo>
                <a:lnTo>
                  <a:pt x="40309" y="58552"/>
                </a:lnTo>
                <a:lnTo>
                  <a:pt x="42230" y="58552"/>
                </a:lnTo>
                <a:lnTo>
                  <a:pt x="44150" y="57591"/>
                </a:lnTo>
                <a:lnTo>
                  <a:pt x="46070" y="57591"/>
                </a:lnTo>
                <a:lnTo>
                  <a:pt x="47990" y="56631"/>
                </a:lnTo>
                <a:lnTo>
                  <a:pt x="48950" y="55671"/>
                </a:lnTo>
                <a:lnTo>
                  <a:pt x="49911" y="55671"/>
                </a:lnTo>
                <a:lnTo>
                  <a:pt x="50871" y="54711"/>
                </a:lnTo>
                <a:lnTo>
                  <a:pt x="51831" y="54711"/>
                </a:lnTo>
                <a:lnTo>
                  <a:pt x="51831" y="47030"/>
                </a:lnTo>
                <a:lnTo>
                  <a:pt x="50871" y="47030"/>
                </a:lnTo>
                <a:lnTo>
                  <a:pt x="50871" y="46070"/>
                </a:lnTo>
                <a:lnTo>
                  <a:pt x="49911" y="46070"/>
                </a:lnTo>
                <a:lnTo>
                  <a:pt x="48950" y="47030"/>
                </a:lnTo>
                <a:lnTo>
                  <a:pt x="47990" y="47030"/>
                </a:lnTo>
                <a:lnTo>
                  <a:pt x="47030" y="47990"/>
                </a:lnTo>
                <a:lnTo>
                  <a:pt x="46070" y="47990"/>
                </a:lnTo>
                <a:lnTo>
                  <a:pt x="44150" y="48950"/>
                </a:lnTo>
                <a:lnTo>
                  <a:pt x="42230" y="48950"/>
                </a:lnTo>
                <a:lnTo>
                  <a:pt x="40309" y="49910"/>
                </a:lnTo>
                <a:lnTo>
                  <a:pt x="38389" y="49910"/>
                </a:lnTo>
                <a:lnTo>
                  <a:pt x="36469" y="50871"/>
                </a:lnTo>
                <a:lnTo>
                  <a:pt x="27828" y="50871"/>
                </a:lnTo>
                <a:lnTo>
                  <a:pt x="23987" y="49910"/>
                </a:lnTo>
                <a:lnTo>
                  <a:pt x="22082" y="48950"/>
                </a:lnTo>
                <a:lnTo>
                  <a:pt x="19187" y="47990"/>
                </a:lnTo>
                <a:lnTo>
                  <a:pt x="17266" y="47030"/>
                </a:lnTo>
                <a:lnTo>
                  <a:pt x="16306" y="45110"/>
                </a:lnTo>
                <a:lnTo>
                  <a:pt x="14401" y="43190"/>
                </a:lnTo>
                <a:lnTo>
                  <a:pt x="13426" y="41269"/>
                </a:lnTo>
                <a:lnTo>
                  <a:pt x="12466" y="38389"/>
                </a:lnTo>
                <a:lnTo>
                  <a:pt x="11521" y="35509"/>
                </a:lnTo>
                <a:lnTo>
                  <a:pt x="11521" y="19187"/>
                </a:lnTo>
                <a:lnTo>
                  <a:pt x="10561" y="0"/>
                </a:lnTo>
                <a:lnTo>
                  <a:pt x="7680" y="2865"/>
                </a:lnTo>
                <a:lnTo>
                  <a:pt x="4800" y="5745"/>
                </a:lnTo>
                <a:lnTo>
                  <a:pt x="2880" y="9585"/>
                </a:lnTo>
                <a:lnTo>
                  <a:pt x="1920" y="13426"/>
                </a:lnTo>
                <a:lnTo>
                  <a:pt x="960" y="17266"/>
                </a:lnTo>
                <a:lnTo>
                  <a:pt x="0" y="22082"/>
                </a:lnTo>
                <a:lnTo>
                  <a:pt x="0" y="32628"/>
                </a:lnTo>
                <a:lnTo>
                  <a:pt x="960" y="37429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1" name="object 901"/>
          <p:cNvSpPr/>
          <p:nvPr/>
        </p:nvSpPr>
        <p:spPr>
          <a:xfrm>
            <a:off x="5146639" y="7830525"/>
            <a:ext cx="56647" cy="63367"/>
          </a:xfrm>
          <a:custGeom>
            <a:avLst/>
            <a:gdLst/>
            <a:ahLst/>
            <a:cxnLst/>
            <a:rect l="l" t="t" r="r" b="b"/>
            <a:pathLst>
              <a:path w="56647" h="63367">
                <a:moveTo>
                  <a:pt x="55671" y="0"/>
                </a:moveTo>
                <a:lnTo>
                  <a:pt x="47990" y="0"/>
                </a:lnTo>
                <a:lnTo>
                  <a:pt x="47990" y="975"/>
                </a:lnTo>
                <a:lnTo>
                  <a:pt x="46085" y="975"/>
                </a:lnTo>
                <a:lnTo>
                  <a:pt x="46085" y="1935"/>
                </a:lnTo>
                <a:lnTo>
                  <a:pt x="28803" y="50886"/>
                </a:lnTo>
                <a:lnTo>
                  <a:pt x="11521" y="1935"/>
                </a:lnTo>
                <a:lnTo>
                  <a:pt x="11521" y="975"/>
                </a:lnTo>
                <a:lnTo>
                  <a:pt x="10561" y="975"/>
                </a:lnTo>
                <a:lnTo>
                  <a:pt x="9601" y="0"/>
                </a:lnTo>
                <a:lnTo>
                  <a:pt x="1920" y="0"/>
                </a:lnTo>
                <a:lnTo>
                  <a:pt x="960" y="975"/>
                </a:lnTo>
                <a:lnTo>
                  <a:pt x="0" y="975"/>
                </a:lnTo>
                <a:lnTo>
                  <a:pt x="0" y="3840"/>
                </a:lnTo>
                <a:lnTo>
                  <a:pt x="960" y="3840"/>
                </a:lnTo>
                <a:lnTo>
                  <a:pt x="960" y="4815"/>
                </a:lnTo>
                <a:lnTo>
                  <a:pt x="21122" y="61447"/>
                </a:lnTo>
                <a:lnTo>
                  <a:pt x="21122" y="62407"/>
                </a:lnTo>
                <a:lnTo>
                  <a:pt x="22082" y="62407"/>
                </a:lnTo>
                <a:lnTo>
                  <a:pt x="22082" y="63367"/>
                </a:lnTo>
                <a:lnTo>
                  <a:pt x="28803" y="63367"/>
                </a:lnTo>
                <a:lnTo>
                  <a:pt x="28803" y="51846"/>
                </a:lnTo>
                <a:lnTo>
                  <a:pt x="29763" y="63367"/>
                </a:lnTo>
                <a:lnTo>
                  <a:pt x="34564" y="63367"/>
                </a:lnTo>
                <a:lnTo>
                  <a:pt x="34564" y="62407"/>
                </a:lnTo>
                <a:lnTo>
                  <a:pt x="35524" y="62407"/>
                </a:lnTo>
                <a:lnTo>
                  <a:pt x="35524" y="61447"/>
                </a:lnTo>
                <a:lnTo>
                  <a:pt x="36484" y="61447"/>
                </a:lnTo>
                <a:lnTo>
                  <a:pt x="56647" y="4815"/>
                </a:lnTo>
                <a:lnTo>
                  <a:pt x="56647" y="975"/>
                </a:lnTo>
                <a:lnTo>
                  <a:pt x="55671" y="975"/>
                </a:lnTo>
                <a:lnTo>
                  <a:pt x="55671" y="0"/>
                </a:lnTo>
                <a:close/>
              </a:path>
              <a:path w="56647" h="63367">
                <a:moveTo>
                  <a:pt x="29763" y="63367"/>
                </a:moveTo>
                <a:lnTo>
                  <a:pt x="28803" y="51846"/>
                </a:lnTo>
                <a:lnTo>
                  <a:pt x="28803" y="63367"/>
                </a:lnTo>
                <a:lnTo>
                  <a:pt x="29763" y="63367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2" name="object 902"/>
          <p:cNvSpPr/>
          <p:nvPr/>
        </p:nvSpPr>
        <p:spPr>
          <a:xfrm>
            <a:off x="5210967" y="7832460"/>
            <a:ext cx="51831" cy="62392"/>
          </a:xfrm>
          <a:custGeom>
            <a:avLst/>
            <a:gdLst/>
            <a:ahLst/>
            <a:cxnLst/>
            <a:rect l="l" t="t" r="r" b="b"/>
            <a:pathLst>
              <a:path w="51831" h="62392">
                <a:moveTo>
                  <a:pt x="944" y="40309"/>
                </a:moveTo>
                <a:lnTo>
                  <a:pt x="1905" y="44150"/>
                </a:lnTo>
                <a:lnTo>
                  <a:pt x="2865" y="47990"/>
                </a:lnTo>
                <a:lnTo>
                  <a:pt x="4785" y="51831"/>
                </a:lnTo>
                <a:lnTo>
                  <a:pt x="7665" y="54711"/>
                </a:lnTo>
                <a:lnTo>
                  <a:pt x="9585" y="57591"/>
                </a:lnTo>
                <a:lnTo>
                  <a:pt x="13426" y="59512"/>
                </a:lnTo>
                <a:lnTo>
                  <a:pt x="16306" y="60472"/>
                </a:lnTo>
                <a:lnTo>
                  <a:pt x="20147" y="62392"/>
                </a:lnTo>
                <a:lnTo>
                  <a:pt x="37429" y="62392"/>
                </a:lnTo>
                <a:lnTo>
                  <a:pt x="40309" y="61432"/>
                </a:lnTo>
                <a:lnTo>
                  <a:pt x="42230" y="61432"/>
                </a:lnTo>
                <a:lnTo>
                  <a:pt x="44150" y="60472"/>
                </a:lnTo>
                <a:lnTo>
                  <a:pt x="46070" y="60472"/>
                </a:lnTo>
                <a:lnTo>
                  <a:pt x="47990" y="59512"/>
                </a:lnTo>
                <a:lnTo>
                  <a:pt x="48950" y="58552"/>
                </a:lnTo>
                <a:lnTo>
                  <a:pt x="49911" y="58552"/>
                </a:lnTo>
                <a:lnTo>
                  <a:pt x="50871" y="57591"/>
                </a:lnTo>
                <a:lnTo>
                  <a:pt x="51831" y="57591"/>
                </a:lnTo>
                <a:lnTo>
                  <a:pt x="51831" y="49911"/>
                </a:lnTo>
                <a:lnTo>
                  <a:pt x="50871" y="49911"/>
                </a:lnTo>
                <a:lnTo>
                  <a:pt x="50871" y="48950"/>
                </a:lnTo>
                <a:lnTo>
                  <a:pt x="49911" y="48950"/>
                </a:lnTo>
                <a:lnTo>
                  <a:pt x="48950" y="49911"/>
                </a:lnTo>
                <a:lnTo>
                  <a:pt x="47990" y="49911"/>
                </a:lnTo>
                <a:lnTo>
                  <a:pt x="47030" y="50871"/>
                </a:lnTo>
                <a:lnTo>
                  <a:pt x="45110" y="50871"/>
                </a:lnTo>
                <a:lnTo>
                  <a:pt x="44150" y="51831"/>
                </a:lnTo>
                <a:lnTo>
                  <a:pt x="42230" y="51831"/>
                </a:lnTo>
                <a:lnTo>
                  <a:pt x="40309" y="52791"/>
                </a:lnTo>
                <a:lnTo>
                  <a:pt x="38389" y="52791"/>
                </a:lnTo>
                <a:lnTo>
                  <a:pt x="36469" y="53751"/>
                </a:lnTo>
                <a:lnTo>
                  <a:pt x="26868" y="53751"/>
                </a:lnTo>
                <a:lnTo>
                  <a:pt x="23987" y="52791"/>
                </a:lnTo>
                <a:lnTo>
                  <a:pt x="22067" y="51831"/>
                </a:lnTo>
                <a:lnTo>
                  <a:pt x="19187" y="50871"/>
                </a:lnTo>
                <a:lnTo>
                  <a:pt x="17266" y="49911"/>
                </a:lnTo>
                <a:lnTo>
                  <a:pt x="15346" y="47990"/>
                </a:lnTo>
                <a:lnTo>
                  <a:pt x="14386" y="46070"/>
                </a:lnTo>
                <a:lnTo>
                  <a:pt x="13426" y="44150"/>
                </a:lnTo>
                <a:lnTo>
                  <a:pt x="12466" y="41269"/>
                </a:lnTo>
                <a:lnTo>
                  <a:pt x="11506" y="38389"/>
                </a:lnTo>
                <a:lnTo>
                  <a:pt x="11506" y="19187"/>
                </a:lnTo>
                <a:lnTo>
                  <a:pt x="12466" y="17266"/>
                </a:lnTo>
                <a:lnTo>
                  <a:pt x="13426" y="15346"/>
                </a:lnTo>
                <a:lnTo>
                  <a:pt x="14386" y="13426"/>
                </a:lnTo>
                <a:lnTo>
                  <a:pt x="16306" y="0"/>
                </a:lnTo>
                <a:lnTo>
                  <a:pt x="13426" y="960"/>
                </a:lnTo>
                <a:lnTo>
                  <a:pt x="9585" y="2880"/>
                </a:lnTo>
                <a:lnTo>
                  <a:pt x="7665" y="5745"/>
                </a:lnTo>
                <a:lnTo>
                  <a:pt x="4785" y="8625"/>
                </a:lnTo>
                <a:lnTo>
                  <a:pt x="2865" y="12466"/>
                </a:lnTo>
                <a:lnTo>
                  <a:pt x="1905" y="16306"/>
                </a:lnTo>
                <a:lnTo>
                  <a:pt x="944" y="20147"/>
                </a:lnTo>
                <a:lnTo>
                  <a:pt x="0" y="24963"/>
                </a:lnTo>
                <a:lnTo>
                  <a:pt x="0" y="35509"/>
                </a:lnTo>
                <a:lnTo>
                  <a:pt x="944" y="40309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3" name="object 903"/>
          <p:cNvSpPr/>
          <p:nvPr/>
        </p:nvSpPr>
        <p:spPr>
          <a:xfrm>
            <a:off x="5222473" y="7829580"/>
            <a:ext cx="43205" cy="34549"/>
          </a:xfrm>
          <a:custGeom>
            <a:avLst/>
            <a:gdLst/>
            <a:ahLst/>
            <a:cxnLst/>
            <a:rect l="l" t="t" r="r" b="b"/>
            <a:pathLst>
              <a:path w="43205" h="34549">
                <a:moveTo>
                  <a:pt x="39364" y="10561"/>
                </a:moveTo>
                <a:lnTo>
                  <a:pt x="36484" y="8625"/>
                </a:lnTo>
                <a:lnTo>
                  <a:pt x="34564" y="5760"/>
                </a:lnTo>
                <a:lnTo>
                  <a:pt x="31683" y="3840"/>
                </a:lnTo>
                <a:lnTo>
                  <a:pt x="28803" y="2880"/>
                </a:lnTo>
                <a:lnTo>
                  <a:pt x="25923" y="944"/>
                </a:lnTo>
                <a:lnTo>
                  <a:pt x="21122" y="0"/>
                </a:lnTo>
                <a:lnTo>
                  <a:pt x="12481" y="0"/>
                </a:lnTo>
                <a:lnTo>
                  <a:pt x="8641" y="944"/>
                </a:lnTo>
                <a:lnTo>
                  <a:pt x="4800" y="2880"/>
                </a:lnTo>
                <a:lnTo>
                  <a:pt x="2880" y="16306"/>
                </a:lnTo>
                <a:lnTo>
                  <a:pt x="3840" y="14386"/>
                </a:lnTo>
                <a:lnTo>
                  <a:pt x="5760" y="12466"/>
                </a:lnTo>
                <a:lnTo>
                  <a:pt x="7680" y="11506"/>
                </a:lnTo>
                <a:lnTo>
                  <a:pt x="9601" y="10561"/>
                </a:lnTo>
                <a:lnTo>
                  <a:pt x="11521" y="9601"/>
                </a:lnTo>
                <a:lnTo>
                  <a:pt x="13441" y="8625"/>
                </a:lnTo>
                <a:lnTo>
                  <a:pt x="22082" y="8625"/>
                </a:lnTo>
                <a:lnTo>
                  <a:pt x="25923" y="10561"/>
                </a:lnTo>
                <a:lnTo>
                  <a:pt x="27843" y="13441"/>
                </a:lnTo>
                <a:lnTo>
                  <a:pt x="30723" y="17282"/>
                </a:lnTo>
                <a:lnTo>
                  <a:pt x="32644" y="21107"/>
                </a:lnTo>
                <a:lnTo>
                  <a:pt x="31683" y="26868"/>
                </a:lnTo>
                <a:lnTo>
                  <a:pt x="0" y="26868"/>
                </a:lnTo>
                <a:lnTo>
                  <a:pt x="0" y="34549"/>
                </a:lnTo>
                <a:lnTo>
                  <a:pt x="41285" y="34549"/>
                </a:lnTo>
                <a:lnTo>
                  <a:pt x="42245" y="33588"/>
                </a:lnTo>
                <a:lnTo>
                  <a:pt x="43205" y="31668"/>
                </a:lnTo>
                <a:lnTo>
                  <a:pt x="43205" y="24003"/>
                </a:lnTo>
                <a:lnTo>
                  <a:pt x="42245" y="21107"/>
                </a:lnTo>
                <a:lnTo>
                  <a:pt x="41285" y="17282"/>
                </a:lnTo>
                <a:lnTo>
                  <a:pt x="40325" y="14386"/>
                </a:lnTo>
                <a:lnTo>
                  <a:pt x="39364" y="10561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4" name="object 904"/>
          <p:cNvSpPr/>
          <p:nvPr/>
        </p:nvSpPr>
        <p:spPr>
          <a:xfrm>
            <a:off x="5282001" y="7801736"/>
            <a:ext cx="10546" cy="92156"/>
          </a:xfrm>
          <a:custGeom>
            <a:avLst/>
            <a:gdLst/>
            <a:ahLst/>
            <a:cxnLst/>
            <a:rect l="l" t="t" r="r" b="b"/>
            <a:pathLst>
              <a:path w="10546" h="92156">
                <a:moveTo>
                  <a:pt x="2880" y="0"/>
                </a:moveTo>
                <a:lnTo>
                  <a:pt x="192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91196"/>
                </a:lnTo>
                <a:lnTo>
                  <a:pt x="960" y="91196"/>
                </a:lnTo>
                <a:lnTo>
                  <a:pt x="960" y="92156"/>
                </a:lnTo>
                <a:lnTo>
                  <a:pt x="10546" y="92156"/>
                </a:lnTo>
                <a:lnTo>
                  <a:pt x="10546" y="960"/>
                </a:lnTo>
                <a:lnTo>
                  <a:pt x="9601" y="960"/>
                </a:lnTo>
                <a:lnTo>
                  <a:pt x="9601" y="0"/>
                </a:lnTo>
                <a:lnTo>
                  <a:pt x="2880" y="0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5" name="object 905"/>
          <p:cNvSpPr/>
          <p:nvPr/>
        </p:nvSpPr>
        <p:spPr>
          <a:xfrm>
            <a:off x="1411396" y="7415820"/>
            <a:ext cx="1280600" cy="933093"/>
          </a:xfrm>
          <a:custGeom>
            <a:avLst/>
            <a:gdLst/>
            <a:ahLst/>
            <a:cxnLst/>
            <a:rect l="l" t="t" r="r" b="b"/>
            <a:pathLst>
              <a:path w="1280600" h="933093">
                <a:moveTo>
                  <a:pt x="0" y="933093"/>
                </a:moveTo>
                <a:lnTo>
                  <a:pt x="1280600" y="933093"/>
                </a:lnTo>
                <a:lnTo>
                  <a:pt x="1280600" y="0"/>
                </a:lnTo>
                <a:lnTo>
                  <a:pt x="0" y="0"/>
                </a:lnTo>
                <a:lnTo>
                  <a:pt x="0" y="933093"/>
                </a:lnTo>
                <a:close/>
              </a:path>
            </a:pathLst>
          </a:custGeom>
          <a:solidFill>
            <a:srgbClr val="BF4F4B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6" name="object 906"/>
          <p:cNvSpPr/>
          <p:nvPr/>
        </p:nvSpPr>
        <p:spPr>
          <a:xfrm>
            <a:off x="1404675" y="7408148"/>
            <a:ext cx="1294999" cy="933084"/>
          </a:xfrm>
          <a:custGeom>
            <a:avLst/>
            <a:gdLst/>
            <a:ahLst/>
            <a:cxnLst/>
            <a:rect l="l" t="t" r="r" b="b"/>
            <a:pathLst>
              <a:path w="1294999" h="933084">
                <a:moveTo>
                  <a:pt x="6720" y="933084"/>
                </a:moveTo>
                <a:lnTo>
                  <a:pt x="6720" y="15361"/>
                </a:lnTo>
                <a:lnTo>
                  <a:pt x="14400" y="7680"/>
                </a:lnTo>
                <a:lnTo>
                  <a:pt x="1279637" y="7680"/>
                </a:lnTo>
                <a:lnTo>
                  <a:pt x="1294999" y="0"/>
                </a:lnTo>
                <a:lnTo>
                  <a:pt x="0" y="0"/>
                </a:lnTo>
                <a:lnTo>
                  <a:pt x="6720" y="93308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7" name="object 907"/>
          <p:cNvSpPr/>
          <p:nvPr/>
        </p:nvSpPr>
        <p:spPr>
          <a:xfrm>
            <a:off x="1404675" y="7408148"/>
            <a:ext cx="1294999" cy="948446"/>
          </a:xfrm>
          <a:custGeom>
            <a:avLst/>
            <a:gdLst/>
            <a:ahLst/>
            <a:cxnLst/>
            <a:rect l="l" t="t" r="r" b="b"/>
            <a:pathLst>
              <a:path w="1294999" h="948446">
                <a:moveTo>
                  <a:pt x="1294999" y="948446"/>
                </a:moveTo>
                <a:lnTo>
                  <a:pt x="1294999" y="0"/>
                </a:lnTo>
                <a:lnTo>
                  <a:pt x="1279637" y="7680"/>
                </a:lnTo>
                <a:lnTo>
                  <a:pt x="14400" y="7680"/>
                </a:lnTo>
                <a:lnTo>
                  <a:pt x="6720" y="15361"/>
                </a:lnTo>
                <a:lnTo>
                  <a:pt x="6720" y="933084"/>
                </a:lnTo>
                <a:lnTo>
                  <a:pt x="0" y="0"/>
                </a:lnTo>
                <a:lnTo>
                  <a:pt x="0" y="948446"/>
                </a:lnTo>
                <a:lnTo>
                  <a:pt x="1294999" y="948446"/>
                </a:lnTo>
                <a:lnTo>
                  <a:pt x="14400" y="940765"/>
                </a:lnTo>
                <a:lnTo>
                  <a:pt x="14400" y="15361"/>
                </a:lnTo>
                <a:lnTo>
                  <a:pt x="1287318" y="15361"/>
                </a:lnTo>
                <a:lnTo>
                  <a:pt x="1287318" y="933084"/>
                </a:lnTo>
                <a:lnTo>
                  <a:pt x="1279637" y="940765"/>
                </a:lnTo>
                <a:lnTo>
                  <a:pt x="1294999" y="94844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8" name="object 908"/>
          <p:cNvSpPr/>
          <p:nvPr/>
        </p:nvSpPr>
        <p:spPr>
          <a:xfrm>
            <a:off x="1419075" y="7423510"/>
            <a:ext cx="1280598" cy="933084"/>
          </a:xfrm>
          <a:custGeom>
            <a:avLst/>
            <a:gdLst/>
            <a:ahLst/>
            <a:cxnLst/>
            <a:rect l="l" t="t" r="r" b="b"/>
            <a:pathLst>
              <a:path w="1280598" h="933084">
                <a:moveTo>
                  <a:pt x="1272917" y="0"/>
                </a:moveTo>
                <a:lnTo>
                  <a:pt x="1265237" y="0"/>
                </a:lnTo>
                <a:lnTo>
                  <a:pt x="1265236" y="917722"/>
                </a:lnTo>
                <a:lnTo>
                  <a:pt x="0" y="917722"/>
                </a:lnTo>
                <a:lnTo>
                  <a:pt x="0" y="925403"/>
                </a:lnTo>
                <a:lnTo>
                  <a:pt x="1280598" y="933084"/>
                </a:lnTo>
                <a:lnTo>
                  <a:pt x="1265237" y="925403"/>
                </a:lnTo>
                <a:lnTo>
                  <a:pt x="1272917" y="917722"/>
                </a:lnTo>
                <a:lnTo>
                  <a:pt x="1272917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9" name="object 909"/>
          <p:cNvSpPr/>
          <p:nvPr/>
        </p:nvSpPr>
        <p:spPr>
          <a:xfrm>
            <a:off x="1477630" y="7483983"/>
            <a:ext cx="64321" cy="85435"/>
          </a:xfrm>
          <a:custGeom>
            <a:avLst/>
            <a:gdLst/>
            <a:ahLst/>
            <a:cxnLst/>
            <a:rect l="l" t="t" r="r" b="b"/>
            <a:pathLst>
              <a:path w="64321" h="85435">
                <a:moveTo>
                  <a:pt x="4805" y="85435"/>
                </a:moveTo>
                <a:lnTo>
                  <a:pt x="9602" y="85435"/>
                </a:lnTo>
                <a:lnTo>
                  <a:pt x="9602" y="84475"/>
                </a:lnTo>
                <a:lnTo>
                  <a:pt x="10561" y="84475"/>
                </a:lnTo>
                <a:lnTo>
                  <a:pt x="10561" y="12481"/>
                </a:lnTo>
                <a:lnTo>
                  <a:pt x="11526" y="15361"/>
                </a:lnTo>
                <a:lnTo>
                  <a:pt x="12484" y="18242"/>
                </a:lnTo>
                <a:lnTo>
                  <a:pt x="14400" y="21122"/>
                </a:lnTo>
                <a:lnTo>
                  <a:pt x="15364" y="23042"/>
                </a:lnTo>
                <a:lnTo>
                  <a:pt x="17282" y="25923"/>
                </a:lnTo>
                <a:lnTo>
                  <a:pt x="18240" y="28803"/>
                </a:lnTo>
                <a:lnTo>
                  <a:pt x="45119" y="76794"/>
                </a:lnTo>
                <a:lnTo>
                  <a:pt x="46084" y="78714"/>
                </a:lnTo>
                <a:lnTo>
                  <a:pt x="47039" y="80634"/>
                </a:lnTo>
                <a:lnTo>
                  <a:pt x="47999" y="81594"/>
                </a:lnTo>
                <a:lnTo>
                  <a:pt x="48960" y="82555"/>
                </a:lnTo>
                <a:lnTo>
                  <a:pt x="49920" y="83515"/>
                </a:lnTo>
                <a:lnTo>
                  <a:pt x="50880" y="84475"/>
                </a:lnTo>
                <a:lnTo>
                  <a:pt x="51840" y="85435"/>
                </a:lnTo>
                <a:lnTo>
                  <a:pt x="61441" y="85435"/>
                </a:lnTo>
                <a:lnTo>
                  <a:pt x="62401" y="84475"/>
                </a:lnTo>
                <a:lnTo>
                  <a:pt x="63361" y="84475"/>
                </a:lnTo>
                <a:lnTo>
                  <a:pt x="63361" y="83515"/>
                </a:lnTo>
                <a:lnTo>
                  <a:pt x="64321" y="82555"/>
                </a:lnTo>
                <a:lnTo>
                  <a:pt x="64321" y="960"/>
                </a:lnTo>
                <a:lnTo>
                  <a:pt x="63361" y="960"/>
                </a:lnTo>
                <a:lnTo>
                  <a:pt x="63361" y="0"/>
                </a:lnTo>
                <a:lnTo>
                  <a:pt x="54720" y="0"/>
                </a:lnTo>
                <a:lnTo>
                  <a:pt x="54720" y="960"/>
                </a:lnTo>
                <a:lnTo>
                  <a:pt x="53760" y="960"/>
                </a:lnTo>
                <a:lnTo>
                  <a:pt x="53760" y="70073"/>
                </a:lnTo>
                <a:lnTo>
                  <a:pt x="52800" y="68153"/>
                </a:lnTo>
                <a:lnTo>
                  <a:pt x="51840" y="66233"/>
                </a:lnTo>
                <a:lnTo>
                  <a:pt x="50880" y="63352"/>
                </a:lnTo>
                <a:lnTo>
                  <a:pt x="48960" y="61447"/>
                </a:lnTo>
                <a:lnTo>
                  <a:pt x="47999" y="59512"/>
                </a:lnTo>
                <a:lnTo>
                  <a:pt x="47039" y="57607"/>
                </a:lnTo>
                <a:lnTo>
                  <a:pt x="46084" y="55686"/>
                </a:lnTo>
                <a:lnTo>
                  <a:pt x="45119" y="52791"/>
                </a:lnTo>
                <a:lnTo>
                  <a:pt x="44160" y="50886"/>
                </a:lnTo>
                <a:lnTo>
                  <a:pt x="42243" y="48950"/>
                </a:lnTo>
                <a:lnTo>
                  <a:pt x="41279" y="47045"/>
                </a:lnTo>
                <a:lnTo>
                  <a:pt x="40320" y="44165"/>
                </a:lnTo>
                <a:lnTo>
                  <a:pt x="19205" y="6720"/>
                </a:lnTo>
                <a:lnTo>
                  <a:pt x="18240" y="5760"/>
                </a:lnTo>
                <a:lnTo>
                  <a:pt x="18240" y="4800"/>
                </a:lnTo>
                <a:lnTo>
                  <a:pt x="17282" y="3840"/>
                </a:lnTo>
                <a:lnTo>
                  <a:pt x="16323" y="2880"/>
                </a:lnTo>
                <a:lnTo>
                  <a:pt x="15364" y="1920"/>
                </a:lnTo>
                <a:lnTo>
                  <a:pt x="14400" y="960"/>
                </a:lnTo>
                <a:lnTo>
                  <a:pt x="13443" y="960"/>
                </a:lnTo>
                <a:lnTo>
                  <a:pt x="12484" y="0"/>
                </a:lnTo>
                <a:lnTo>
                  <a:pt x="1923" y="0"/>
                </a:lnTo>
                <a:lnTo>
                  <a:pt x="964" y="960"/>
                </a:lnTo>
                <a:lnTo>
                  <a:pt x="0" y="1920"/>
                </a:lnTo>
                <a:lnTo>
                  <a:pt x="0" y="85435"/>
                </a:lnTo>
                <a:lnTo>
                  <a:pt x="4805" y="85435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0" name="object 910"/>
          <p:cNvSpPr/>
          <p:nvPr/>
        </p:nvSpPr>
        <p:spPr>
          <a:xfrm>
            <a:off x="1570756" y="7505105"/>
            <a:ext cx="44150" cy="35509"/>
          </a:xfrm>
          <a:custGeom>
            <a:avLst/>
            <a:gdLst/>
            <a:ahLst/>
            <a:cxnLst/>
            <a:rect l="l" t="t" r="r" b="b"/>
            <a:pathLst>
              <a:path w="44150" h="35509">
                <a:moveTo>
                  <a:pt x="3840" y="16322"/>
                </a:moveTo>
                <a:lnTo>
                  <a:pt x="4785" y="14401"/>
                </a:lnTo>
                <a:lnTo>
                  <a:pt x="6720" y="12481"/>
                </a:lnTo>
                <a:lnTo>
                  <a:pt x="7665" y="11521"/>
                </a:lnTo>
                <a:lnTo>
                  <a:pt x="9601" y="10561"/>
                </a:lnTo>
                <a:lnTo>
                  <a:pt x="12466" y="9601"/>
                </a:lnTo>
                <a:lnTo>
                  <a:pt x="14401" y="8641"/>
                </a:lnTo>
                <a:lnTo>
                  <a:pt x="22067" y="8641"/>
                </a:lnTo>
                <a:lnTo>
                  <a:pt x="25908" y="10561"/>
                </a:lnTo>
                <a:lnTo>
                  <a:pt x="28788" y="13441"/>
                </a:lnTo>
                <a:lnTo>
                  <a:pt x="31668" y="17282"/>
                </a:lnTo>
                <a:lnTo>
                  <a:pt x="32628" y="21122"/>
                </a:lnTo>
                <a:lnTo>
                  <a:pt x="32628" y="26883"/>
                </a:lnTo>
                <a:lnTo>
                  <a:pt x="0" y="26883"/>
                </a:lnTo>
                <a:lnTo>
                  <a:pt x="0" y="35509"/>
                </a:lnTo>
                <a:lnTo>
                  <a:pt x="40309" y="35509"/>
                </a:lnTo>
                <a:lnTo>
                  <a:pt x="41269" y="34564"/>
                </a:lnTo>
                <a:lnTo>
                  <a:pt x="42230" y="33604"/>
                </a:lnTo>
                <a:lnTo>
                  <a:pt x="43190" y="33604"/>
                </a:lnTo>
                <a:lnTo>
                  <a:pt x="44150" y="31668"/>
                </a:lnTo>
                <a:lnTo>
                  <a:pt x="44150" y="24963"/>
                </a:lnTo>
                <a:lnTo>
                  <a:pt x="43190" y="21122"/>
                </a:lnTo>
                <a:lnTo>
                  <a:pt x="42230" y="17282"/>
                </a:lnTo>
                <a:lnTo>
                  <a:pt x="41269" y="14401"/>
                </a:lnTo>
                <a:lnTo>
                  <a:pt x="39349" y="11521"/>
                </a:lnTo>
                <a:lnTo>
                  <a:pt x="37429" y="8641"/>
                </a:lnTo>
                <a:lnTo>
                  <a:pt x="35509" y="5760"/>
                </a:lnTo>
                <a:lnTo>
                  <a:pt x="32628" y="3840"/>
                </a:lnTo>
                <a:lnTo>
                  <a:pt x="29748" y="2880"/>
                </a:lnTo>
                <a:lnTo>
                  <a:pt x="25908" y="960"/>
                </a:lnTo>
                <a:lnTo>
                  <a:pt x="22067" y="0"/>
                </a:lnTo>
                <a:lnTo>
                  <a:pt x="13441" y="0"/>
                </a:lnTo>
                <a:lnTo>
                  <a:pt x="9601" y="960"/>
                </a:lnTo>
                <a:lnTo>
                  <a:pt x="5760" y="2880"/>
                </a:lnTo>
                <a:lnTo>
                  <a:pt x="1920" y="3840"/>
                </a:lnTo>
                <a:lnTo>
                  <a:pt x="944" y="22082"/>
                </a:lnTo>
                <a:lnTo>
                  <a:pt x="1920" y="20162"/>
                </a:lnTo>
                <a:lnTo>
                  <a:pt x="2880" y="18242"/>
                </a:lnTo>
                <a:lnTo>
                  <a:pt x="3840" y="16322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1" name="object 911"/>
          <p:cNvSpPr/>
          <p:nvPr/>
        </p:nvSpPr>
        <p:spPr>
          <a:xfrm>
            <a:off x="1559234" y="7508946"/>
            <a:ext cx="52791" cy="61432"/>
          </a:xfrm>
          <a:custGeom>
            <a:avLst/>
            <a:gdLst/>
            <a:ahLst/>
            <a:cxnLst/>
            <a:rect l="l" t="t" r="r" b="b"/>
            <a:pathLst>
              <a:path w="52791" h="61432">
                <a:moveTo>
                  <a:pt x="960" y="39349"/>
                </a:moveTo>
                <a:lnTo>
                  <a:pt x="1920" y="43190"/>
                </a:lnTo>
                <a:lnTo>
                  <a:pt x="3840" y="47990"/>
                </a:lnTo>
                <a:lnTo>
                  <a:pt x="5760" y="50886"/>
                </a:lnTo>
                <a:lnTo>
                  <a:pt x="7680" y="53751"/>
                </a:lnTo>
                <a:lnTo>
                  <a:pt x="10561" y="56631"/>
                </a:lnTo>
                <a:lnTo>
                  <a:pt x="13441" y="58552"/>
                </a:lnTo>
                <a:lnTo>
                  <a:pt x="17282" y="59512"/>
                </a:lnTo>
                <a:lnTo>
                  <a:pt x="21122" y="61432"/>
                </a:lnTo>
                <a:lnTo>
                  <a:pt x="38389" y="61432"/>
                </a:lnTo>
                <a:lnTo>
                  <a:pt x="40309" y="60472"/>
                </a:lnTo>
                <a:lnTo>
                  <a:pt x="43190" y="60472"/>
                </a:lnTo>
                <a:lnTo>
                  <a:pt x="45110" y="59512"/>
                </a:lnTo>
                <a:lnTo>
                  <a:pt x="47030" y="59512"/>
                </a:lnTo>
                <a:lnTo>
                  <a:pt x="47990" y="58552"/>
                </a:lnTo>
                <a:lnTo>
                  <a:pt x="48950" y="57591"/>
                </a:lnTo>
                <a:lnTo>
                  <a:pt x="50871" y="57591"/>
                </a:lnTo>
                <a:lnTo>
                  <a:pt x="50871" y="56631"/>
                </a:lnTo>
                <a:lnTo>
                  <a:pt x="51831" y="56631"/>
                </a:lnTo>
                <a:lnTo>
                  <a:pt x="51831" y="55671"/>
                </a:lnTo>
                <a:lnTo>
                  <a:pt x="52791" y="55671"/>
                </a:lnTo>
                <a:lnTo>
                  <a:pt x="52791" y="49911"/>
                </a:lnTo>
                <a:lnTo>
                  <a:pt x="51831" y="48950"/>
                </a:lnTo>
                <a:lnTo>
                  <a:pt x="51831" y="47990"/>
                </a:lnTo>
                <a:lnTo>
                  <a:pt x="49910" y="47990"/>
                </a:lnTo>
                <a:lnTo>
                  <a:pt x="49910" y="48950"/>
                </a:lnTo>
                <a:lnTo>
                  <a:pt x="48950" y="48950"/>
                </a:lnTo>
                <a:lnTo>
                  <a:pt x="47030" y="49911"/>
                </a:lnTo>
                <a:lnTo>
                  <a:pt x="46070" y="49911"/>
                </a:lnTo>
                <a:lnTo>
                  <a:pt x="44150" y="50886"/>
                </a:lnTo>
                <a:lnTo>
                  <a:pt x="43190" y="50886"/>
                </a:lnTo>
                <a:lnTo>
                  <a:pt x="41269" y="51831"/>
                </a:lnTo>
                <a:lnTo>
                  <a:pt x="39364" y="51831"/>
                </a:lnTo>
                <a:lnTo>
                  <a:pt x="36469" y="52791"/>
                </a:lnTo>
                <a:lnTo>
                  <a:pt x="24963" y="52791"/>
                </a:lnTo>
                <a:lnTo>
                  <a:pt x="22082" y="50886"/>
                </a:lnTo>
                <a:lnTo>
                  <a:pt x="20147" y="49911"/>
                </a:lnTo>
                <a:lnTo>
                  <a:pt x="18242" y="48950"/>
                </a:lnTo>
                <a:lnTo>
                  <a:pt x="16306" y="47030"/>
                </a:lnTo>
                <a:lnTo>
                  <a:pt x="14401" y="45110"/>
                </a:lnTo>
                <a:lnTo>
                  <a:pt x="13441" y="43190"/>
                </a:lnTo>
                <a:lnTo>
                  <a:pt x="13441" y="40325"/>
                </a:lnTo>
                <a:lnTo>
                  <a:pt x="12466" y="37444"/>
                </a:lnTo>
                <a:lnTo>
                  <a:pt x="11521" y="34549"/>
                </a:lnTo>
                <a:lnTo>
                  <a:pt x="11521" y="23042"/>
                </a:lnTo>
                <a:lnTo>
                  <a:pt x="12466" y="21122"/>
                </a:lnTo>
                <a:lnTo>
                  <a:pt x="12466" y="18242"/>
                </a:lnTo>
                <a:lnTo>
                  <a:pt x="13441" y="0"/>
                </a:lnTo>
                <a:lnTo>
                  <a:pt x="10561" y="2880"/>
                </a:lnTo>
                <a:lnTo>
                  <a:pt x="7680" y="4800"/>
                </a:lnTo>
                <a:lnTo>
                  <a:pt x="5760" y="7680"/>
                </a:lnTo>
                <a:lnTo>
                  <a:pt x="3840" y="11521"/>
                </a:lnTo>
                <a:lnTo>
                  <a:pt x="2880" y="15361"/>
                </a:lnTo>
                <a:lnTo>
                  <a:pt x="960" y="20162"/>
                </a:lnTo>
                <a:lnTo>
                  <a:pt x="0" y="23987"/>
                </a:lnTo>
                <a:lnTo>
                  <a:pt x="0" y="34549"/>
                </a:lnTo>
                <a:lnTo>
                  <a:pt x="960" y="39349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2" name="object 912"/>
          <p:cNvSpPr/>
          <p:nvPr/>
        </p:nvSpPr>
        <p:spPr>
          <a:xfrm>
            <a:off x="1623547" y="7523347"/>
            <a:ext cx="66248" cy="63352"/>
          </a:xfrm>
          <a:custGeom>
            <a:avLst/>
            <a:gdLst/>
            <a:ahLst/>
            <a:cxnLst/>
            <a:rect l="l" t="t" r="r" b="b"/>
            <a:pathLst>
              <a:path w="66248" h="63352">
                <a:moveTo>
                  <a:pt x="56631" y="44150"/>
                </a:moveTo>
                <a:lnTo>
                  <a:pt x="44165" y="0"/>
                </a:lnTo>
                <a:lnTo>
                  <a:pt x="44165" y="960"/>
                </a:lnTo>
                <a:lnTo>
                  <a:pt x="56631" y="44150"/>
                </a:lnTo>
                <a:close/>
              </a:path>
              <a:path w="66248" h="63352">
                <a:moveTo>
                  <a:pt x="88315" y="-17282"/>
                </a:moveTo>
                <a:lnTo>
                  <a:pt x="81594" y="-17282"/>
                </a:lnTo>
                <a:lnTo>
                  <a:pt x="80634" y="-16322"/>
                </a:lnTo>
                <a:lnTo>
                  <a:pt x="79674" y="-16322"/>
                </a:lnTo>
                <a:lnTo>
                  <a:pt x="78714" y="-15361"/>
                </a:lnTo>
                <a:lnTo>
                  <a:pt x="64312" y="33588"/>
                </a:lnTo>
                <a:lnTo>
                  <a:pt x="49910" y="-15361"/>
                </a:lnTo>
                <a:lnTo>
                  <a:pt x="49910" y="-16322"/>
                </a:lnTo>
                <a:lnTo>
                  <a:pt x="48966" y="-16322"/>
                </a:lnTo>
                <a:lnTo>
                  <a:pt x="48005" y="-17282"/>
                </a:lnTo>
                <a:lnTo>
                  <a:pt x="41285" y="-17282"/>
                </a:lnTo>
                <a:lnTo>
                  <a:pt x="41285" y="-16322"/>
                </a:lnTo>
                <a:lnTo>
                  <a:pt x="39364" y="-16322"/>
                </a:lnTo>
                <a:lnTo>
                  <a:pt x="39364" y="-15361"/>
                </a:lnTo>
                <a:lnTo>
                  <a:pt x="25923" y="33588"/>
                </a:lnTo>
                <a:lnTo>
                  <a:pt x="11521" y="-15361"/>
                </a:lnTo>
                <a:lnTo>
                  <a:pt x="10561" y="-15361"/>
                </a:lnTo>
                <a:lnTo>
                  <a:pt x="10561" y="-16322"/>
                </a:lnTo>
                <a:lnTo>
                  <a:pt x="9601" y="-16322"/>
                </a:lnTo>
                <a:lnTo>
                  <a:pt x="8641" y="-17282"/>
                </a:lnTo>
                <a:lnTo>
                  <a:pt x="1920" y="-17282"/>
                </a:lnTo>
                <a:lnTo>
                  <a:pt x="1920" y="-16322"/>
                </a:lnTo>
                <a:lnTo>
                  <a:pt x="0" y="-16322"/>
                </a:lnTo>
                <a:lnTo>
                  <a:pt x="0" y="-13441"/>
                </a:lnTo>
                <a:lnTo>
                  <a:pt x="960" y="-12481"/>
                </a:lnTo>
                <a:lnTo>
                  <a:pt x="18242" y="44150"/>
                </a:lnTo>
                <a:lnTo>
                  <a:pt x="18242" y="45110"/>
                </a:lnTo>
                <a:lnTo>
                  <a:pt x="19202" y="45110"/>
                </a:lnTo>
                <a:lnTo>
                  <a:pt x="19202" y="46070"/>
                </a:lnTo>
                <a:lnTo>
                  <a:pt x="24963" y="46070"/>
                </a:lnTo>
                <a:lnTo>
                  <a:pt x="25923" y="34549"/>
                </a:lnTo>
                <a:lnTo>
                  <a:pt x="26883" y="46070"/>
                </a:lnTo>
                <a:lnTo>
                  <a:pt x="31683" y="46070"/>
                </a:lnTo>
                <a:lnTo>
                  <a:pt x="31683" y="45110"/>
                </a:lnTo>
                <a:lnTo>
                  <a:pt x="32644" y="45110"/>
                </a:lnTo>
                <a:lnTo>
                  <a:pt x="32644" y="44150"/>
                </a:lnTo>
                <a:lnTo>
                  <a:pt x="44165" y="960"/>
                </a:lnTo>
                <a:lnTo>
                  <a:pt x="44165" y="0"/>
                </a:lnTo>
                <a:lnTo>
                  <a:pt x="56631" y="44150"/>
                </a:lnTo>
                <a:lnTo>
                  <a:pt x="57591" y="44150"/>
                </a:lnTo>
                <a:lnTo>
                  <a:pt x="57591" y="45110"/>
                </a:lnTo>
                <a:lnTo>
                  <a:pt x="58567" y="46070"/>
                </a:lnTo>
                <a:lnTo>
                  <a:pt x="64312" y="46070"/>
                </a:lnTo>
                <a:lnTo>
                  <a:pt x="64312" y="34549"/>
                </a:lnTo>
                <a:lnTo>
                  <a:pt x="66248" y="46070"/>
                </a:lnTo>
                <a:lnTo>
                  <a:pt x="70073" y="46070"/>
                </a:lnTo>
                <a:lnTo>
                  <a:pt x="71033" y="45110"/>
                </a:lnTo>
                <a:lnTo>
                  <a:pt x="71993" y="44150"/>
                </a:lnTo>
                <a:lnTo>
                  <a:pt x="89275" y="-12481"/>
                </a:lnTo>
                <a:lnTo>
                  <a:pt x="89275" y="-14401"/>
                </a:lnTo>
                <a:lnTo>
                  <a:pt x="90236" y="-14401"/>
                </a:lnTo>
                <a:lnTo>
                  <a:pt x="90236" y="-15361"/>
                </a:lnTo>
                <a:lnTo>
                  <a:pt x="89275" y="-16322"/>
                </a:lnTo>
                <a:lnTo>
                  <a:pt x="88315" y="-16322"/>
                </a:lnTo>
                <a:lnTo>
                  <a:pt x="88315" y="-17282"/>
                </a:lnTo>
                <a:close/>
              </a:path>
              <a:path w="66248" h="63352">
                <a:moveTo>
                  <a:pt x="66248" y="46070"/>
                </a:moveTo>
                <a:lnTo>
                  <a:pt x="64312" y="34549"/>
                </a:lnTo>
                <a:lnTo>
                  <a:pt x="64312" y="46070"/>
                </a:lnTo>
                <a:lnTo>
                  <a:pt x="66248" y="46070"/>
                </a:lnTo>
                <a:close/>
              </a:path>
              <a:path w="66248" h="63352">
                <a:moveTo>
                  <a:pt x="26883" y="46070"/>
                </a:moveTo>
                <a:lnTo>
                  <a:pt x="25923" y="34549"/>
                </a:lnTo>
                <a:lnTo>
                  <a:pt x="24963" y="46070"/>
                </a:lnTo>
                <a:lnTo>
                  <a:pt x="26883" y="46070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3" name="object 913"/>
          <p:cNvSpPr/>
          <p:nvPr/>
        </p:nvSpPr>
        <p:spPr>
          <a:xfrm>
            <a:off x="1774256" y="7505105"/>
            <a:ext cx="39364" cy="65272"/>
          </a:xfrm>
          <a:custGeom>
            <a:avLst/>
            <a:gdLst/>
            <a:ahLst/>
            <a:cxnLst/>
            <a:rect l="l" t="t" r="r" b="b"/>
            <a:pathLst>
              <a:path w="39364" h="65272">
                <a:moveTo>
                  <a:pt x="0" y="60472"/>
                </a:moveTo>
                <a:lnTo>
                  <a:pt x="960" y="61432"/>
                </a:lnTo>
                <a:lnTo>
                  <a:pt x="2895" y="62392"/>
                </a:lnTo>
                <a:lnTo>
                  <a:pt x="3840" y="63352"/>
                </a:lnTo>
                <a:lnTo>
                  <a:pt x="5775" y="64312"/>
                </a:lnTo>
                <a:lnTo>
                  <a:pt x="6736" y="64312"/>
                </a:lnTo>
                <a:lnTo>
                  <a:pt x="8641" y="65272"/>
                </a:lnTo>
                <a:lnTo>
                  <a:pt x="17282" y="65272"/>
                </a:lnTo>
                <a:lnTo>
                  <a:pt x="21122" y="64312"/>
                </a:lnTo>
                <a:lnTo>
                  <a:pt x="24003" y="63352"/>
                </a:lnTo>
                <a:lnTo>
                  <a:pt x="27843" y="61432"/>
                </a:lnTo>
                <a:lnTo>
                  <a:pt x="30723" y="59512"/>
                </a:lnTo>
                <a:lnTo>
                  <a:pt x="32644" y="56631"/>
                </a:lnTo>
                <a:lnTo>
                  <a:pt x="34564" y="53751"/>
                </a:lnTo>
                <a:lnTo>
                  <a:pt x="36484" y="49910"/>
                </a:lnTo>
                <a:lnTo>
                  <a:pt x="37444" y="46070"/>
                </a:lnTo>
                <a:lnTo>
                  <a:pt x="38404" y="42230"/>
                </a:lnTo>
                <a:lnTo>
                  <a:pt x="39364" y="37444"/>
                </a:lnTo>
                <a:lnTo>
                  <a:pt x="39364" y="27828"/>
                </a:lnTo>
                <a:lnTo>
                  <a:pt x="38404" y="24002"/>
                </a:lnTo>
                <a:lnTo>
                  <a:pt x="37444" y="20162"/>
                </a:lnTo>
                <a:lnTo>
                  <a:pt x="36484" y="16322"/>
                </a:lnTo>
                <a:lnTo>
                  <a:pt x="35524" y="12481"/>
                </a:lnTo>
                <a:lnTo>
                  <a:pt x="33604" y="9601"/>
                </a:lnTo>
                <a:lnTo>
                  <a:pt x="31683" y="6720"/>
                </a:lnTo>
                <a:lnTo>
                  <a:pt x="28803" y="4800"/>
                </a:lnTo>
                <a:lnTo>
                  <a:pt x="25923" y="2880"/>
                </a:lnTo>
                <a:lnTo>
                  <a:pt x="23042" y="960"/>
                </a:lnTo>
                <a:lnTo>
                  <a:pt x="19202" y="0"/>
                </a:lnTo>
                <a:lnTo>
                  <a:pt x="13456" y="0"/>
                </a:lnTo>
                <a:lnTo>
                  <a:pt x="11521" y="960"/>
                </a:lnTo>
                <a:lnTo>
                  <a:pt x="9616" y="960"/>
                </a:lnTo>
                <a:lnTo>
                  <a:pt x="7680" y="1920"/>
                </a:lnTo>
                <a:lnTo>
                  <a:pt x="5775" y="1920"/>
                </a:lnTo>
                <a:lnTo>
                  <a:pt x="3840" y="2880"/>
                </a:lnTo>
                <a:lnTo>
                  <a:pt x="2895" y="3840"/>
                </a:lnTo>
                <a:lnTo>
                  <a:pt x="1935" y="14401"/>
                </a:lnTo>
                <a:lnTo>
                  <a:pt x="2895" y="13441"/>
                </a:lnTo>
                <a:lnTo>
                  <a:pt x="4800" y="12481"/>
                </a:lnTo>
                <a:lnTo>
                  <a:pt x="5775" y="11521"/>
                </a:lnTo>
                <a:lnTo>
                  <a:pt x="7680" y="10561"/>
                </a:lnTo>
                <a:lnTo>
                  <a:pt x="8641" y="10561"/>
                </a:lnTo>
                <a:lnTo>
                  <a:pt x="10561" y="9601"/>
                </a:lnTo>
                <a:lnTo>
                  <a:pt x="15361" y="9601"/>
                </a:lnTo>
                <a:lnTo>
                  <a:pt x="18242" y="10561"/>
                </a:lnTo>
                <a:lnTo>
                  <a:pt x="20177" y="11521"/>
                </a:lnTo>
                <a:lnTo>
                  <a:pt x="22082" y="12481"/>
                </a:lnTo>
                <a:lnTo>
                  <a:pt x="23042" y="14401"/>
                </a:lnTo>
                <a:lnTo>
                  <a:pt x="24963" y="17282"/>
                </a:lnTo>
                <a:lnTo>
                  <a:pt x="25923" y="19202"/>
                </a:lnTo>
                <a:lnTo>
                  <a:pt x="26883" y="22082"/>
                </a:lnTo>
                <a:lnTo>
                  <a:pt x="26883" y="24963"/>
                </a:lnTo>
                <a:lnTo>
                  <a:pt x="27843" y="26883"/>
                </a:lnTo>
                <a:lnTo>
                  <a:pt x="27843" y="36484"/>
                </a:lnTo>
                <a:lnTo>
                  <a:pt x="26883" y="38389"/>
                </a:lnTo>
                <a:lnTo>
                  <a:pt x="26883" y="41285"/>
                </a:lnTo>
                <a:lnTo>
                  <a:pt x="25923" y="44165"/>
                </a:lnTo>
                <a:lnTo>
                  <a:pt x="24963" y="47030"/>
                </a:lnTo>
                <a:lnTo>
                  <a:pt x="24003" y="48950"/>
                </a:lnTo>
                <a:lnTo>
                  <a:pt x="23042" y="50871"/>
                </a:lnTo>
                <a:lnTo>
                  <a:pt x="21122" y="52791"/>
                </a:lnTo>
                <a:lnTo>
                  <a:pt x="19202" y="53751"/>
                </a:lnTo>
                <a:lnTo>
                  <a:pt x="17282" y="55671"/>
                </a:lnTo>
                <a:lnTo>
                  <a:pt x="15361" y="56631"/>
                </a:lnTo>
                <a:lnTo>
                  <a:pt x="9616" y="56631"/>
                </a:lnTo>
                <a:lnTo>
                  <a:pt x="6736" y="54726"/>
                </a:lnTo>
                <a:lnTo>
                  <a:pt x="3840" y="52791"/>
                </a:lnTo>
                <a:lnTo>
                  <a:pt x="960" y="50871"/>
                </a:lnTo>
                <a:lnTo>
                  <a:pt x="0" y="60472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4" name="object 914"/>
          <p:cNvSpPr/>
          <p:nvPr/>
        </p:nvSpPr>
        <p:spPr>
          <a:xfrm>
            <a:off x="1758909" y="7506065"/>
            <a:ext cx="18242" cy="87355"/>
          </a:xfrm>
          <a:custGeom>
            <a:avLst/>
            <a:gdLst/>
            <a:ahLst/>
            <a:cxnLst/>
            <a:rect l="l" t="t" r="r" b="b"/>
            <a:pathLst>
              <a:path w="18242" h="87355">
                <a:moveTo>
                  <a:pt x="10561" y="86395"/>
                </a:moveTo>
                <a:lnTo>
                  <a:pt x="10561" y="55671"/>
                </a:lnTo>
                <a:lnTo>
                  <a:pt x="12466" y="56631"/>
                </a:lnTo>
                <a:lnTo>
                  <a:pt x="13441" y="58552"/>
                </a:lnTo>
                <a:lnTo>
                  <a:pt x="15346" y="59512"/>
                </a:lnTo>
                <a:lnTo>
                  <a:pt x="16306" y="49910"/>
                </a:lnTo>
                <a:lnTo>
                  <a:pt x="13441" y="47990"/>
                </a:lnTo>
                <a:lnTo>
                  <a:pt x="10561" y="44150"/>
                </a:lnTo>
                <a:lnTo>
                  <a:pt x="10561" y="20162"/>
                </a:lnTo>
                <a:lnTo>
                  <a:pt x="12466" y="18242"/>
                </a:lnTo>
                <a:lnTo>
                  <a:pt x="14401" y="16322"/>
                </a:lnTo>
                <a:lnTo>
                  <a:pt x="15346" y="14401"/>
                </a:lnTo>
                <a:lnTo>
                  <a:pt x="17282" y="13441"/>
                </a:lnTo>
                <a:lnTo>
                  <a:pt x="18242" y="2880"/>
                </a:lnTo>
                <a:lnTo>
                  <a:pt x="16306" y="3840"/>
                </a:lnTo>
                <a:lnTo>
                  <a:pt x="14401" y="5760"/>
                </a:lnTo>
                <a:lnTo>
                  <a:pt x="12466" y="6720"/>
                </a:lnTo>
                <a:lnTo>
                  <a:pt x="11521" y="8641"/>
                </a:lnTo>
                <a:lnTo>
                  <a:pt x="9601" y="10561"/>
                </a:lnTo>
                <a:lnTo>
                  <a:pt x="9601" y="1920"/>
                </a:lnTo>
                <a:lnTo>
                  <a:pt x="8625" y="960"/>
                </a:lnTo>
                <a:lnTo>
                  <a:pt x="7680" y="960"/>
                </a:lnTo>
                <a:lnTo>
                  <a:pt x="7680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86395"/>
                </a:lnTo>
                <a:lnTo>
                  <a:pt x="960" y="86395"/>
                </a:lnTo>
                <a:lnTo>
                  <a:pt x="960" y="87355"/>
                </a:lnTo>
                <a:lnTo>
                  <a:pt x="8625" y="87355"/>
                </a:lnTo>
                <a:lnTo>
                  <a:pt x="9601" y="86395"/>
                </a:lnTo>
                <a:lnTo>
                  <a:pt x="10561" y="86395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5" name="object 915"/>
          <p:cNvSpPr/>
          <p:nvPr/>
        </p:nvSpPr>
        <p:spPr>
          <a:xfrm>
            <a:off x="1835703" y="7555016"/>
            <a:ext cx="4800" cy="15361"/>
          </a:xfrm>
          <a:custGeom>
            <a:avLst/>
            <a:gdLst/>
            <a:ahLst/>
            <a:cxnLst/>
            <a:rect l="l" t="t" r="r" b="b"/>
            <a:pathLst>
              <a:path w="4800" h="15361">
                <a:moveTo>
                  <a:pt x="1920" y="2880"/>
                </a:moveTo>
                <a:lnTo>
                  <a:pt x="960" y="0"/>
                </a:lnTo>
                <a:lnTo>
                  <a:pt x="0" y="13441"/>
                </a:lnTo>
                <a:lnTo>
                  <a:pt x="1920" y="14401"/>
                </a:lnTo>
                <a:lnTo>
                  <a:pt x="4800" y="15361"/>
                </a:lnTo>
                <a:lnTo>
                  <a:pt x="3840" y="4815"/>
                </a:lnTo>
                <a:lnTo>
                  <a:pt x="1920" y="2880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6" name="object 916"/>
          <p:cNvSpPr/>
          <p:nvPr/>
        </p:nvSpPr>
        <p:spPr>
          <a:xfrm>
            <a:off x="1826102" y="7505105"/>
            <a:ext cx="48966" cy="65272"/>
          </a:xfrm>
          <a:custGeom>
            <a:avLst/>
            <a:gdLst/>
            <a:ahLst/>
            <a:cxnLst/>
            <a:rect l="l" t="t" r="r" b="b"/>
            <a:pathLst>
              <a:path w="48966" h="65272">
                <a:moveTo>
                  <a:pt x="43190" y="5760"/>
                </a:moveTo>
                <a:lnTo>
                  <a:pt x="41285" y="3840"/>
                </a:lnTo>
                <a:lnTo>
                  <a:pt x="39349" y="2880"/>
                </a:lnTo>
                <a:lnTo>
                  <a:pt x="36484" y="1920"/>
                </a:lnTo>
                <a:lnTo>
                  <a:pt x="32644" y="960"/>
                </a:lnTo>
                <a:lnTo>
                  <a:pt x="29763" y="0"/>
                </a:lnTo>
                <a:lnTo>
                  <a:pt x="23042" y="0"/>
                </a:lnTo>
                <a:lnTo>
                  <a:pt x="20162" y="960"/>
                </a:lnTo>
                <a:lnTo>
                  <a:pt x="16322" y="960"/>
                </a:lnTo>
                <a:lnTo>
                  <a:pt x="14401" y="1920"/>
                </a:lnTo>
                <a:lnTo>
                  <a:pt x="12481" y="2880"/>
                </a:lnTo>
                <a:lnTo>
                  <a:pt x="10561" y="2880"/>
                </a:lnTo>
                <a:lnTo>
                  <a:pt x="8641" y="3840"/>
                </a:lnTo>
                <a:lnTo>
                  <a:pt x="6720" y="4800"/>
                </a:lnTo>
                <a:lnTo>
                  <a:pt x="5760" y="5760"/>
                </a:lnTo>
                <a:lnTo>
                  <a:pt x="4800" y="5760"/>
                </a:lnTo>
                <a:lnTo>
                  <a:pt x="3840" y="6720"/>
                </a:lnTo>
                <a:lnTo>
                  <a:pt x="2880" y="6720"/>
                </a:lnTo>
                <a:lnTo>
                  <a:pt x="2880" y="14401"/>
                </a:lnTo>
                <a:lnTo>
                  <a:pt x="3840" y="14401"/>
                </a:lnTo>
                <a:lnTo>
                  <a:pt x="3840" y="15361"/>
                </a:lnTo>
                <a:lnTo>
                  <a:pt x="5760" y="15361"/>
                </a:lnTo>
                <a:lnTo>
                  <a:pt x="6720" y="14401"/>
                </a:lnTo>
                <a:lnTo>
                  <a:pt x="8641" y="13441"/>
                </a:lnTo>
                <a:lnTo>
                  <a:pt x="9601" y="12481"/>
                </a:lnTo>
                <a:lnTo>
                  <a:pt x="11521" y="12481"/>
                </a:lnTo>
                <a:lnTo>
                  <a:pt x="12481" y="11521"/>
                </a:lnTo>
                <a:lnTo>
                  <a:pt x="14401" y="10561"/>
                </a:lnTo>
                <a:lnTo>
                  <a:pt x="17282" y="10561"/>
                </a:lnTo>
                <a:lnTo>
                  <a:pt x="19202" y="9601"/>
                </a:lnTo>
                <a:lnTo>
                  <a:pt x="21122" y="8641"/>
                </a:lnTo>
                <a:lnTo>
                  <a:pt x="26883" y="8641"/>
                </a:lnTo>
                <a:lnTo>
                  <a:pt x="28803" y="9601"/>
                </a:lnTo>
                <a:lnTo>
                  <a:pt x="30723" y="9601"/>
                </a:lnTo>
                <a:lnTo>
                  <a:pt x="32644" y="10561"/>
                </a:lnTo>
                <a:lnTo>
                  <a:pt x="33604" y="11521"/>
                </a:lnTo>
                <a:lnTo>
                  <a:pt x="34564" y="12481"/>
                </a:lnTo>
                <a:lnTo>
                  <a:pt x="35524" y="13441"/>
                </a:lnTo>
                <a:lnTo>
                  <a:pt x="36484" y="15361"/>
                </a:lnTo>
                <a:lnTo>
                  <a:pt x="37444" y="17282"/>
                </a:lnTo>
                <a:lnTo>
                  <a:pt x="37444" y="27828"/>
                </a:lnTo>
                <a:lnTo>
                  <a:pt x="21122" y="27828"/>
                </a:lnTo>
                <a:lnTo>
                  <a:pt x="17282" y="28803"/>
                </a:lnTo>
                <a:lnTo>
                  <a:pt x="13441" y="29763"/>
                </a:lnTo>
                <a:lnTo>
                  <a:pt x="10561" y="30723"/>
                </a:lnTo>
                <a:lnTo>
                  <a:pt x="7680" y="32644"/>
                </a:lnTo>
                <a:lnTo>
                  <a:pt x="4800" y="34564"/>
                </a:lnTo>
                <a:lnTo>
                  <a:pt x="2880" y="36484"/>
                </a:lnTo>
                <a:lnTo>
                  <a:pt x="1920" y="38389"/>
                </a:lnTo>
                <a:lnTo>
                  <a:pt x="0" y="41285"/>
                </a:lnTo>
                <a:lnTo>
                  <a:pt x="0" y="52791"/>
                </a:lnTo>
                <a:lnTo>
                  <a:pt x="960" y="54726"/>
                </a:lnTo>
                <a:lnTo>
                  <a:pt x="1920" y="57591"/>
                </a:lnTo>
                <a:lnTo>
                  <a:pt x="3840" y="59512"/>
                </a:lnTo>
                <a:lnTo>
                  <a:pt x="5760" y="60472"/>
                </a:lnTo>
                <a:lnTo>
                  <a:pt x="6720" y="62392"/>
                </a:lnTo>
                <a:lnTo>
                  <a:pt x="9601" y="63352"/>
                </a:lnTo>
                <a:lnTo>
                  <a:pt x="10561" y="49910"/>
                </a:lnTo>
                <a:lnTo>
                  <a:pt x="10561" y="45110"/>
                </a:lnTo>
                <a:lnTo>
                  <a:pt x="11521" y="43190"/>
                </a:lnTo>
                <a:lnTo>
                  <a:pt x="11521" y="42230"/>
                </a:lnTo>
                <a:lnTo>
                  <a:pt x="12481" y="40325"/>
                </a:lnTo>
                <a:lnTo>
                  <a:pt x="13441" y="39349"/>
                </a:lnTo>
                <a:lnTo>
                  <a:pt x="15361" y="38389"/>
                </a:lnTo>
                <a:lnTo>
                  <a:pt x="16322" y="37444"/>
                </a:lnTo>
                <a:lnTo>
                  <a:pt x="18242" y="36484"/>
                </a:lnTo>
                <a:lnTo>
                  <a:pt x="20162" y="36484"/>
                </a:lnTo>
                <a:lnTo>
                  <a:pt x="23042" y="35509"/>
                </a:lnTo>
                <a:lnTo>
                  <a:pt x="37444" y="35509"/>
                </a:lnTo>
                <a:lnTo>
                  <a:pt x="37444" y="48005"/>
                </a:lnTo>
                <a:lnTo>
                  <a:pt x="34564" y="50871"/>
                </a:lnTo>
                <a:lnTo>
                  <a:pt x="32644" y="53751"/>
                </a:lnTo>
                <a:lnTo>
                  <a:pt x="29763" y="54726"/>
                </a:lnTo>
                <a:lnTo>
                  <a:pt x="27843" y="56631"/>
                </a:lnTo>
                <a:lnTo>
                  <a:pt x="18242" y="56631"/>
                </a:lnTo>
                <a:lnTo>
                  <a:pt x="15361" y="55671"/>
                </a:lnTo>
                <a:lnTo>
                  <a:pt x="13441" y="54726"/>
                </a:lnTo>
                <a:lnTo>
                  <a:pt x="14401" y="65272"/>
                </a:lnTo>
                <a:lnTo>
                  <a:pt x="24002" y="65272"/>
                </a:lnTo>
                <a:lnTo>
                  <a:pt x="26883" y="64312"/>
                </a:lnTo>
                <a:lnTo>
                  <a:pt x="30723" y="63352"/>
                </a:lnTo>
                <a:lnTo>
                  <a:pt x="33604" y="61432"/>
                </a:lnTo>
                <a:lnTo>
                  <a:pt x="36484" y="59512"/>
                </a:lnTo>
                <a:lnTo>
                  <a:pt x="39349" y="56631"/>
                </a:lnTo>
                <a:lnTo>
                  <a:pt x="39349" y="64312"/>
                </a:lnTo>
                <a:lnTo>
                  <a:pt x="48006" y="64312"/>
                </a:lnTo>
                <a:lnTo>
                  <a:pt x="48006" y="63352"/>
                </a:lnTo>
                <a:lnTo>
                  <a:pt x="48966" y="63352"/>
                </a:lnTo>
                <a:lnTo>
                  <a:pt x="48966" y="19202"/>
                </a:lnTo>
                <a:lnTo>
                  <a:pt x="48006" y="15361"/>
                </a:lnTo>
                <a:lnTo>
                  <a:pt x="47030" y="12481"/>
                </a:lnTo>
                <a:lnTo>
                  <a:pt x="46070" y="10561"/>
                </a:lnTo>
                <a:lnTo>
                  <a:pt x="45125" y="7680"/>
                </a:lnTo>
                <a:lnTo>
                  <a:pt x="43190" y="5760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7" name="object 917"/>
          <p:cNvSpPr/>
          <p:nvPr/>
        </p:nvSpPr>
        <p:spPr>
          <a:xfrm>
            <a:off x="1895215" y="7505105"/>
            <a:ext cx="34564" cy="64312"/>
          </a:xfrm>
          <a:custGeom>
            <a:avLst/>
            <a:gdLst/>
            <a:ahLst/>
            <a:cxnLst/>
            <a:rect l="l" t="t" r="r" b="b"/>
            <a:pathLst>
              <a:path w="34564" h="64312">
                <a:moveTo>
                  <a:pt x="7680" y="1920"/>
                </a:moveTo>
                <a:lnTo>
                  <a:pt x="76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64312"/>
                </a:lnTo>
                <a:lnTo>
                  <a:pt x="9601" y="64312"/>
                </a:lnTo>
                <a:lnTo>
                  <a:pt x="10561" y="63352"/>
                </a:lnTo>
                <a:lnTo>
                  <a:pt x="10561" y="24002"/>
                </a:lnTo>
                <a:lnTo>
                  <a:pt x="12481" y="21122"/>
                </a:lnTo>
                <a:lnTo>
                  <a:pt x="13441" y="19202"/>
                </a:lnTo>
                <a:lnTo>
                  <a:pt x="14401" y="17282"/>
                </a:lnTo>
                <a:lnTo>
                  <a:pt x="16322" y="15361"/>
                </a:lnTo>
                <a:lnTo>
                  <a:pt x="17282" y="14401"/>
                </a:lnTo>
                <a:lnTo>
                  <a:pt x="18242" y="13441"/>
                </a:lnTo>
                <a:lnTo>
                  <a:pt x="19202" y="12481"/>
                </a:lnTo>
                <a:lnTo>
                  <a:pt x="21122" y="11521"/>
                </a:lnTo>
                <a:lnTo>
                  <a:pt x="22082" y="11521"/>
                </a:lnTo>
                <a:lnTo>
                  <a:pt x="23042" y="10561"/>
                </a:lnTo>
                <a:lnTo>
                  <a:pt x="28803" y="10561"/>
                </a:lnTo>
                <a:lnTo>
                  <a:pt x="28803" y="11521"/>
                </a:lnTo>
                <a:lnTo>
                  <a:pt x="30723" y="11521"/>
                </a:lnTo>
                <a:lnTo>
                  <a:pt x="31683" y="12481"/>
                </a:lnTo>
                <a:lnTo>
                  <a:pt x="33604" y="12481"/>
                </a:lnTo>
                <a:lnTo>
                  <a:pt x="33604" y="11521"/>
                </a:lnTo>
                <a:lnTo>
                  <a:pt x="34564" y="10561"/>
                </a:lnTo>
                <a:lnTo>
                  <a:pt x="34564" y="2880"/>
                </a:lnTo>
                <a:lnTo>
                  <a:pt x="33604" y="2880"/>
                </a:lnTo>
                <a:lnTo>
                  <a:pt x="33604" y="1920"/>
                </a:lnTo>
                <a:lnTo>
                  <a:pt x="32644" y="1920"/>
                </a:lnTo>
                <a:lnTo>
                  <a:pt x="31683" y="960"/>
                </a:lnTo>
                <a:lnTo>
                  <a:pt x="28803" y="960"/>
                </a:lnTo>
                <a:lnTo>
                  <a:pt x="28803" y="0"/>
                </a:lnTo>
                <a:lnTo>
                  <a:pt x="23042" y="0"/>
                </a:lnTo>
                <a:lnTo>
                  <a:pt x="22082" y="960"/>
                </a:lnTo>
                <a:lnTo>
                  <a:pt x="21122" y="960"/>
                </a:lnTo>
                <a:lnTo>
                  <a:pt x="19202" y="1920"/>
                </a:lnTo>
                <a:lnTo>
                  <a:pt x="18242" y="2880"/>
                </a:lnTo>
                <a:lnTo>
                  <a:pt x="17282" y="3840"/>
                </a:lnTo>
                <a:lnTo>
                  <a:pt x="15361" y="4800"/>
                </a:lnTo>
                <a:lnTo>
                  <a:pt x="14401" y="5760"/>
                </a:lnTo>
                <a:lnTo>
                  <a:pt x="12481" y="7680"/>
                </a:lnTo>
                <a:lnTo>
                  <a:pt x="11521" y="9601"/>
                </a:lnTo>
                <a:lnTo>
                  <a:pt x="9601" y="11521"/>
                </a:lnTo>
                <a:lnTo>
                  <a:pt x="9601" y="1920"/>
                </a:lnTo>
                <a:lnTo>
                  <a:pt x="7680" y="1920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8" name="object 918"/>
          <p:cNvSpPr/>
          <p:nvPr/>
        </p:nvSpPr>
        <p:spPr>
          <a:xfrm>
            <a:off x="1947062" y="7555016"/>
            <a:ext cx="22082" cy="15361"/>
          </a:xfrm>
          <a:custGeom>
            <a:avLst/>
            <a:gdLst/>
            <a:ahLst/>
            <a:cxnLst/>
            <a:rect l="l" t="t" r="r" b="b"/>
            <a:pathLst>
              <a:path w="22082" h="15361">
                <a:moveTo>
                  <a:pt x="4800" y="5760"/>
                </a:moveTo>
                <a:lnTo>
                  <a:pt x="2880" y="4815"/>
                </a:lnTo>
                <a:lnTo>
                  <a:pt x="960" y="2880"/>
                </a:lnTo>
                <a:lnTo>
                  <a:pt x="0" y="0"/>
                </a:lnTo>
                <a:lnTo>
                  <a:pt x="960" y="14401"/>
                </a:lnTo>
                <a:lnTo>
                  <a:pt x="2880" y="15361"/>
                </a:lnTo>
                <a:lnTo>
                  <a:pt x="12481" y="15361"/>
                </a:lnTo>
                <a:lnTo>
                  <a:pt x="16306" y="14401"/>
                </a:lnTo>
                <a:lnTo>
                  <a:pt x="19202" y="13441"/>
                </a:lnTo>
                <a:lnTo>
                  <a:pt x="22082" y="11521"/>
                </a:lnTo>
                <a:lnTo>
                  <a:pt x="21122" y="3840"/>
                </a:lnTo>
                <a:lnTo>
                  <a:pt x="19202" y="4815"/>
                </a:lnTo>
                <a:lnTo>
                  <a:pt x="16306" y="6720"/>
                </a:lnTo>
                <a:lnTo>
                  <a:pt x="7680" y="6720"/>
                </a:lnTo>
                <a:lnTo>
                  <a:pt x="4800" y="5760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9" name="object 919"/>
          <p:cNvSpPr/>
          <p:nvPr/>
        </p:nvSpPr>
        <p:spPr>
          <a:xfrm>
            <a:off x="1935540" y="7505105"/>
            <a:ext cx="48950" cy="64312"/>
          </a:xfrm>
          <a:custGeom>
            <a:avLst/>
            <a:gdLst/>
            <a:ahLst/>
            <a:cxnLst/>
            <a:rect l="l" t="t" r="r" b="b"/>
            <a:pathLst>
              <a:path w="48950" h="64312">
                <a:moveTo>
                  <a:pt x="42230" y="64312"/>
                </a:moveTo>
                <a:lnTo>
                  <a:pt x="48006" y="64312"/>
                </a:lnTo>
                <a:lnTo>
                  <a:pt x="48950" y="63352"/>
                </a:lnTo>
                <a:lnTo>
                  <a:pt x="48950" y="19202"/>
                </a:lnTo>
                <a:lnTo>
                  <a:pt x="48006" y="15361"/>
                </a:lnTo>
                <a:lnTo>
                  <a:pt x="48006" y="12481"/>
                </a:lnTo>
                <a:lnTo>
                  <a:pt x="47045" y="10561"/>
                </a:lnTo>
                <a:lnTo>
                  <a:pt x="45110" y="7680"/>
                </a:lnTo>
                <a:lnTo>
                  <a:pt x="43190" y="5760"/>
                </a:lnTo>
                <a:lnTo>
                  <a:pt x="41285" y="3840"/>
                </a:lnTo>
                <a:lnTo>
                  <a:pt x="39349" y="2880"/>
                </a:lnTo>
                <a:lnTo>
                  <a:pt x="36484" y="1920"/>
                </a:lnTo>
                <a:lnTo>
                  <a:pt x="33604" y="960"/>
                </a:lnTo>
                <a:lnTo>
                  <a:pt x="29763" y="0"/>
                </a:lnTo>
                <a:lnTo>
                  <a:pt x="23042" y="0"/>
                </a:lnTo>
                <a:lnTo>
                  <a:pt x="21122" y="960"/>
                </a:lnTo>
                <a:lnTo>
                  <a:pt x="16322" y="960"/>
                </a:lnTo>
                <a:lnTo>
                  <a:pt x="14401" y="1920"/>
                </a:lnTo>
                <a:lnTo>
                  <a:pt x="12481" y="2880"/>
                </a:lnTo>
                <a:lnTo>
                  <a:pt x="10561" y="2880"/>
                </a:lnTo>
                <a:lnTo>
                  <a:pt x="8641" y="3840"/>
                </a:lnTo>
                <a:lnTo>
                  <a:pt x="7680" y="4800"/>
                </a:lnTo>
                <a:lnTo>
                  <a:pt x="5760" y="5760"/>
                </a:lnTo>
                <a:lnTo>
                  <a:pt x="4800" y="5760"/>
                </a:lnTo>
                <a:lnTo>
                  <a:pt x="3840" y="6720"/>
                </a:lnTo>
                <a:lnTo>
                  <a:pt x="2880" y="7680"/>
                </a:lnTo>
                <a:lnTo>
                  <a:pt x="2880" y="13441"/>
                </a:lnTo>
                <a:lnTo>
                  <a:pt x="3840" y="14401"/>
                </a:lnTo>
                <a:lnTo>
                  <a:pt x="3840" y="15361"/>
                </a:lnTo>
                <a:lnTo>
                  <a:pt x="6720" y="15361"/>
                </a:lnTo>
                <a:lnTo>
                  <a:pt x="7680" y="14401"/>
                </a:lnTo>
                <a:lnTo>
                  <a:pt x="8641" y="13441"/>
                </a:lnTo>
                <a:lnTo>
                  <a:pt x="9601" y="12481"/>
                </a:lnTo>
                <a:lnTo>
                  <a:pt x="11521" y="12481"/>
                </a:lnTo>
                <a:lnTo>
                  <a:pt x="13441" y="11521"/>
                </a:lnTo>
                <a:lnTo>
                  <a:pt x="15361" y="10561"/>
                </a:lnTo>
                <a:lnTo>
                  <a:pt x="17282" y="10561"/>
                </a:lnTo>
                <a:lnTo>
                  <a:pt x="19202" y="9601"/>
                </a:lnTo>
                <a:lnTo>
                  <a:pt x="22082" y="8641"/>
                </a:lnTo>
                <a:lnTo>
                  <a:pt x="26883" y="8641"/>
                </a:lnTo>
                <a:lnTo>
                  <a:pt x="28803" y="9601"/>
                </a:lnTo>
                <a:lnTo>
                  <a:pt x="30723" y="9601"/>
                </a:lnTo>
                <a:lnTo>
                  <a:pt x="32644" y="10561"/>
                </a:lnTo>
                <a:lnTo>
                  <a:pt x="33604" y="11521"/>
                </a:lnTo>
                <a:lnTo>
                  <a:pt x="34549" y="12481"/>
                </a:lnTo>
                <a:lnTo>
                  <a:pt x="36484" y="13441"/>
                </a:lnTo>
                <a:lnTo>
                  <a:pt x="36484" y="15361"/>
                </a:lnTo>
                <a:lnTo>
                  <a:pt x="37444" y="17282"/>
                </a:lnTo>
                <a:lnTo>
                  <a:pt x="37444" y="19202"/>
                </a:lnTo>
                <a:lnTo>
                  <a:pt x="38389" y="21122"/>
                </a:lnTo>
                <a:lnTo>
                  <a:pt x="38389" y="27828"/>
                </a:lnTo>
                <a:lnTo>
                  <a:pt x="21122" y="27828"/>
                </a:lnTo>
                <a:lnTo>
                  <a:pt x="17282" y="28803"/>
                </a:lnTo>
                <a:lnTo>
                  <a:pt x="13441" y="29763"/>
                </a:lnTo>
                <a:lnTo>
                  <a:pt x="10561" y="30723"/>
                </a:lnTo>
                <a:lnTo>
                  <a:pt x="7680" y="32644"/>
                </a:lnTo>
                <a:lnTo>
                  <a:pt x="5760" y="34564"/>
                </a:lnTo>
                <a:lnTo>
                  <a:pt x="3840" y="36484"/>
                </a:lnTo>
                <a:lnTo>
                  <a:pt x="1920" y="38389"/>
                </a:lnTo>
                <a:lnTo>
                  <a:pt x="960" y="41285"/>
                </a:lnTo>
                <a:lnTo>
                  <a:pt x="0" y="44165"/>
                </a:lnTo>
                <a:lnTo>
                  <a:pt x="0" y="49910"/>
                </a:lnTo>
                <a:lnTo>
                  <a:pt x="960" y="52791"/>
                </a:lnTo>
                <a:lnTo>
                  <a:pt x="1920" y="54726"/>
                </a:lnTo>
                <a:lnTo>
                  <a:pt x="2880" y="57591"/>
                </a:lnTo>
                <a:lnTo>
                  <a:pt x="3840" y="59512"/>
                </a:lnTo>
                <a:lnTo>
                  <a:pt x="5760" y="60472"/>
                </a:lnTo>
                <a:lnTo>
                  <a:pt x="7680" y="62392"/>
                </a:lnTo>
                <a:lnTo>
                  <a:pt x="9601" y="63352"/>
                </a:lnTo>
                <a:lnTo>
                  <a:pt x="12481" y="64312"/>
                </a:lnTo>
                <a:lnTo>
                  <a:pt x="11521" y="49910"/>
                </a:lnTo>
                <a:lnTo>
                  <a:pt x="11521" y="43190"/>
                </a:lnTo>
                <a:lnTo>
                  <a:pt x="12481" y="42230"/>
                </a:lnTo>
                <a:lnTo>
                  <a:pt x="12481" y="40325"/>
                </a:lnTo>
                <a:lnTo>
                  <a:pt x="14401" y="39349"/>
                </a:lnTo>
                <a:lnTo>
                  <a:pt x="15361" y="38389"/>
                </a:lnTo>
                <a:lnTo>
                  <a:pt x="17282" y="37444"/>
                </a:lnTo>
                <a:lnTo>
                  <a:pt x="19202" y="36484"/>
                </a:lnTo>
                <a:lnTo>
                  <a:pt x="21122" y="36484"/>
                </a:lnTo>
                <a:lnTo>
                  <a:pt x="23042" y="35509"/>
                </a:lnTo>
                <a:lnTo>
                  <a:pt x="38389" y="35509"/>
                </a:lnTo>
                <a:lnTo>
                  <a:pt x="38389" y="48005"/>
                </a:lnTo>
                <a:lnTo>
                  <a:pt x="35509" y="50871"/>
                </a:lnTo>
                <a:lnTo>
                  <a:pt x="32644" y="53751"/>
                </a:lnTo>
                <a:lnTo>
                  <a:pt x="33604" y="61432"/>
                </a:lnTo>
                <a:lnTo>
                  <a:pt x="36484" y="59512"/>
                </a:lnTo>
                <a:lnTo>
                  <a:pt x="39349" y="56631"/>
                </a:lnTo>
                <a:lnTo>
                  <a:pt x="39349" y="63352"/>
                </a:lnTo>
                <a:lnTo>
                  <a:pt x="40325" y="64312"/>
                </a:lnTo>
                <a:lnTo>
                  <a:pt x="42230" y="64312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0" name="object 920"/>
          <p:cNvSpPr/>
          <p:nvPr/>
        </p:nvSpPr>
        <p:spPr>
          <a:xfrm>
            <a:off x="2000813" y="7477262"/>
            <a:ext cx="54726" cy="93116"/>
          </a:xfrm>
          <a:custGeom>
            <a:avLst/>
            <a:gdLst/>
            <a:ahLst/>
            <a:cxnLst/>
            <a:rect l="l" t="t" r="r" b="b"/>
            <a:pathLst>
              <a:path w="54726" h="93116">
                <a:moveTo>
                  <a:pt x="21122" y="83515"/>
                </a:moveTo>
                <a:lnTo>
                  <a:pt x="19202" y="82570"/>
                </a:lnTo>
                <a:lnTo>
                  <a:pt x="17282" y="80634"/>
                </a:lnTo>
                <a:lnTo>
                  <a:pt x="15361" y="78714"/>
                </a:lnTo>
                <a:lnTo>
                  <a:pt x="16322" y="92156"/>
                </a:lnTo>
                <a:lnTo>
                  <a:pt x="20162" y="93116"/>
                </a:lnTo>
                <a:lnTo>
                  <a:pt x="27843" y="93116"/>
                </a:lnTo>
                <a:lnTo>
                  <a:pt x="31683" y="92156"/>
                </a:lnTo>
                <a:lnTo>
                  <a:pt x="35524" y="90236"/>
                </a:lnTo>
                <a:lnTo>
                  <a:pt x="38404" y="88315"/>
                </a:lnTo>
                <a:lnTo>
                  <a:pt x="42245" y="86410"/>
                </a:lnTo>
                <a:lnTo>
                  <a:pt x="45125" y="82570"/>
                </a:lnTo>
                <a:lnTo>
                  <a:pt x="45125" y="91196"/>
                </a:lnTo>
                <a:lnTo>
                  <a:pt x="46085" y="92156"/>
                </a:lnTo>
                <a:lnTo>
                  <a:pt x="53766" y="92156"/>
                </a:lnTo>
                <a:lnTo>
                  <a:pt x="54726" y="91196"/>
                </a:lnTo>
                <a:lnTo>
                  <a:pt x="54726" y="960"/>
                </a:lnTo>
                <a:lnTo>
                  <a:pt x="50886" y="960"/>
                </a:lnTo>
                <a:lnTo>
                  <a:pt x="49926" y="0"/>
                </a:lnTo>
                <a:lnTo>
                  <a:pt x="48006" y="0"/>
                </a:lnTo>
                <a:lnTo>
                  <a:pt x="47045" y="960"/>
                </a:lnTo>
                <a:lnTo>
                  <a:pt x="44165" y="960"/>
                </a:lnTo>
                <a:lnTo>
                  <a:pt x="44165" y="37444"/>
                </a:lnTo>
                <a:lnTo>
                  <a:pt x="41285" y="34564"/>
                </a:lnTo>
                <a:lnTo>
                  <a:pt x="38404" y="31683"/>
                </a:lnTo>
                <a:lnTo>
                  <a:pt x="35524" y="30723"/>
                </a:lnTo>
                <a:lnTo>
                  <a:pt x="32644" y="28803"/>
                </a:lnTo>
                <a:lnTo>
                  <a:pt x="28803" y="27843"/>
                </a:lnTo>
                <a:lnTo>
                  <a:pt x="21122" y="27843"/>
                </a:lnTo>
                <a:lnTo>
                  <a:pt x="17282" y="28803"/>
                </a:lnTo>
                <a:lnTo>
                  <a:pt x="14401" y="30723"/>
                </a:lnTo>
                <a:lnTo>
                  <a:pt x="11521" y="31683"/>
                </a:lnTo>
                <a:lnTo>
                  <a:pt x="8641" y="34564"/>
                </a:lnTo>
                <a:lnTo>
                  <a:pt x="6720" y="37444"/>
                </a:lnTo>
                <a:lnTo>
                  <a:pt x="4800" y="40325"/>
                </a:lnTo>
                <a:lnTo>
                  <a:pt x="2880" y="43205"/>
                </a:lnTo>
                <a:lnTo>
                  <a:pt x="1920" y="48005"/>
                </a:lnTo>
                <a:lnTo>
                  <a:pt x="960" y="51846"/>
                </a:lnTo>
                <a:lnTo>
                  <a:pt x="0" y="56647"/>
                </a:lnTo>
                <a:lnTo>
                  <a:pt x="0" y="70073"/>
                </a:lnTo>
                <a:lnTo>
                  <a:pt x="960" y="73913"/>
                </a:lnTo>
                <a:lnTo>
                  <a:pt x="1920" y="77754"/>
                </a:lnTo>
                <a:lnTo>
                  <a:pt x="3840" y="80634"/>
                </a:lnTo>
                <a:lnTo>
                  <a:pt x="5760" y="84475"/>
                </a:lnTo>
                <a:lnTo>
                  <a:pt x="7680" y="87355"/>
                </a:lnTo>
                <a:lnTo>
                  <a:pt x="9601" y="89275"/>
                </a:lnTo>
                <a:lnTo>
                  <a:pt x="13441" y="91196"/>
                </a:lnTo>
                <a:lnTo>
                  <a:pt x="11521" y="69128"/>
                </a:lnTo>
                <a:lnTo>
                  <a:pt x="11521" y="54726"/>
                </a:lnTo>
                <a:lnTo>
                  <a:pt x="12481" y="51846"/>
                </a:lnTo>
                <a:lnTo>
                  <a:pt x="12481" y="48966"/>
                </a:lnTo>
                <a:lnTo>
                  <a:pt x="13441" y="47045"/>
                </a:lnTo>
                <a:lnTo>
                  <a:pt x="14401" y="45125"/>
                </a:lnTo>
                <a:lnTo>
                  <a:pt x="16322" y="42245"/>
                </a:lnTo>
                <a:lnTo>
                  <a:pt x="17282" y="40325"/>
                </a:lnTo>
                <a:lnTo>
                  <a:pt x="19202" y="39364"/>
                </a:lnTo>
                <a:lnTo>
                  <a:pt x="21122" y="38404"/>
                </a:lnTo>
                <a:lnTo>
                  <a:pt x="24003" y="37444"/>
                </a:lnTo>
                <a:lnTo>
                  <a:pt x="29763" y="37444"/>
                </a:lnTo>
                <a:lnTo>
                  <a:pt x="32644" y="38404"/>
                </a:lnTo>
                <a:lnTo>
                  <a:pt x="35524" y="40325"/>
                </a:lnTo>
                <a:lnTo>
                  <a:pt x="38404" y="42245"/>
                </a:lnTo>
                <a:lnTo>
                  <a:pt x="41285" y="45125"/>
                </a:lnTo>
                <a:lnTo>
                  <a:pt x="44165" y="48966"/>
                </a:lnTo>
                <a:lnTo>
                  <a:pt x="44165" y="72008"/>
                </a:lnTo>
                <a:lnTo>
                  <a:pt x="42245" y="74874"/>
                </a:lnTo>
                <a:lnTo>
                  <a:pt x="40325" y="76794"/>
                </a:lnTo>
                <a:lnTo>
                  <a:pt x="39364" y="77754"/>
                </a:lnTo>
                <a:lnTo>
                  <a:pt x="37444" y="79674"/>
                </a:lnTo>
                <a:lnTo>
                  <a:pt x="35524" y="80634"/>
                </a:lnTo>
                <a:lnTo>
                  <a:pt x="34564" y="81594"/>
                </a:lnTo>
                <a:lnTo>
                  <a:pt x="32644" y="82570"/>
                </a:lnTo>
                <a:lnTo>
                  <a:pt x="31683" y="83515"/>
                </a:lnTo>
                <a:lnTo>
                  <a:pt x="28803" y="83515"/>
                </a:lnTo>
                <a:lnTo>
                  <a:pt x="27843" y="84475"/>
                </a:lnTo>
                <a:lnTo>
                  <a:pt x="23042" y="84475"/>
                </a:lnTo>
                <a:lnTo>
                  <a:pt x="21122" y="83515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1" name="object 921"/>
          <p:cNvSpPr/>
          <p:nvPr/>
        </p:nvSpPr>
        <p:spPr>
          <a:xfrm>
            <a:off x="2012335" y="7546390"/>
            <a:ext cx="4800" cy="23027"/>
          </a:xfrm>
          <a:custGeom>
            <a:avLst/>
            <a:gdLst/>
            <a:ahLst/>
            <a:cxnLst/>
            <a:rect l="l" t="t" r="r" b="b"/>
            <a:pathLst>
              <a:path w="4800" h="23027">
                <a:moveTo>
                  <a:pt x="3840" y="9585"/>
                </a:moveTo>
                <a:lnTo>
                  <a:pt x="2880" y="7665"/>
                </a:lnTo>
                <a:lnTo>
                  <a:pt x="1920" y="5745"/>
                </a:lnTo>
                <a:lnTo>
                  <a:pt x="960" y="2880"/>
                </a:lnTo>
                <a:lnTo>
                  <a:pt x="0" y="0"/>
                </a:lnTo>
                <a:lnTo>
                  <a:pt x="1920" y="22067"/>
                </a:lnTo>
                <a:lnTo>
                  <a:pt x="4800" y="23027"/>
                </a:lnTo>
                <a:lnTo>
                  <a:pt x="3840" y="9585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2" name="object 922"/>
          <p:cNvSpPr/>
          <p:nvPr/>
        </p:nvSpPr>
        <p:spPr>
          <a:xfrm>
            <a:off x="2075688" y="7506065"/>
            <a:ext cx="10561" cy="63352"/>
          </a:xfrm>
          <a:custGeom>
            <a:avLst/>
            <a:gdLst/>
            <a:ahLst/>
            <a:cxnLst/>
            <a:rect l="l" t="t" r="r" b="b"/>
            <a:pathLst>
              <a:path w="10561" h="63352">
                <a:moveTo>
                  <a:pt x="0" y="960"/>
                </a:moveTo>
                <a:lnTo>
                  <a:pt x="0" y="62392"/>
                </a:lnTo>
                <a:lnTo>
                  <a:pt x="960" y="62392"/>
                </a:lnTo>
                <a:lnTo>
                  <a:pt x="960" y="63352"/>
                </a:lnTo>
                <a:lnTo>
                  <a:pt x="10561" y="63352"/>
                </a:lnTo>
                <a:lnTo>
                  <a:pt x="10561" y="960"/>
                </a:lnTo>
                <a:lnTo>
                  <a:pt x="9601" y="960"/>
                </a:lnTo>
                <a:lnTo>
                  <a:pt x="8656" y="0"/>
                </a:lnTo>
                <a:lnTo>
                  <a:pt x="2880" y="0"/>
                </a:lnTo>
                <a:lnTo>
                  <a:pt x="1935" y="960"/>
                </a:lnTo>
                <a:lnTo>
                  <a:pt x="0" y="960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3" name="object 923"/>
          <p:cNvSpPr/>
          <p:nvPr/>
        </p:nvSpPr>
        <p:spPr>
          <a:xfrm>
            <a:off x="2074743" y="7482062"/>
            <a:ext cx="13441" cy="12481"/>
          </a:xfrm>
          <a:custGeom>
            <a:avLst/>
            <a:gdLst/>
            <a:ahLst/>
            <a:cxnLst/>
            <a:rect l="l" t="t" r="r" b="b"/>
            <a:pathLst>
              <a:path w="13441" h="12481">
                <a:moveTo>
                  <a:pt x="13441" y="5760"/>
                </a:moveTo>
                <a:lnTo>
                  <a:pt x="13441" y="3840"/>
                </a:lnTo>
                <a:lnTo>
                  <a:pt x="12466" y="1920"/>
                </a:lnTo>
                <a:lnTo>
                  <a:pt x="11506" y="960"/>
                </a:lnTo>
                <a:lnTo>
                  <a:pt x="10546" y="0"/>
                </a:lnTo>
                <a:lnTo>
                  <a:pt x="1905" y="0"/>
                </a:lnTo>
                <a:lnTo>
                  <a:pt x="944" y="960"/>
                </a:lnTo>
                <a:lnTo>
                  <a:pt x="0" y="1920"/>
                </a:lnTo>
                <a:lnTo>
                  <a:pt x="0" y="10561"/>
                </a:lnTo>
                <a:lnTo>
                  <a:pt x="944" y="11521"/>
                </a:lnTo>
                <a:lnTo>
                  <a:pt x="1905" y="12481"/>
                </a:lnTo>
                <a:lnTo>
                  <a:pt x="10546" y="12481"/>
                </a:lnTo>
                <a:lnTo>
                  <a:pt x="11506" y="11521"/>
                </a:lnTo>
                <a:lnTo>
                  <a:pt x="12466" y="10561"/>
                </a:lnTo>
                <a:lnTo>
                  <a:pt x="13441" y="8641"/>
                </a:lnTo>
                <a:lnTo>
                  <a:pt x="13441" y="5760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4" name="object 924"/>
          <p:cNvSpPr/>
          <p:nvPr/>
        </p:nvSpPr>
        <p:spPr>
          <a:xfrm>
            <a:off x="2114092" y="7531028"/>
            <a:ext cx="3840" cy="14401"/>
          </a:xfrm>
          <a:custGeom>
            <a:avLst/>
            <a:gdLst/>
            <a:ahLst/>
            <a:cxnLst/>
            <a:rect l="l" t="t" r="r" b="b"/>
            <a:pathLst>
              <a:path w="3840" h="14401">
                <a:moveTo>
                  <a:pt x="960" y="2880"/>
                </a:moveTo>
                <a:lnTo>
                  <a:pt x="0" y="0"/>
                </a:lnTo>
                <a:lnTo>
                  <a:pt x="960" y="13426"/>
                </a:lnTo>
                <a:lnTo>
                  <a:pt x="1920" y="14401"/>
                </a:lnTo>
                <a:lnTo>
                  <a:pt x="3840" y="5745"/>
                </a:lnTo>
                <a:lnTo>
                  <a:pt x="960" y="2880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5" name="object 925"/>
          <p:cNvSpPr/>
          <p:nvPr/>
        </p:nvSpPr>
        <p:spPr>
          <a:xfrm>
            <a:off x="2111212" y="7552136"/>
            <a:ext cx="45125" cy="41285"/>
          </a:xfrm>
          <a:custGeom>
            <a:avLst/>
            <a:gdLst/>
            <a:ahLst/>
            <a:cxnLst/>
            <a:rect l="l" t="t" r="r" b="b"/>
            <a:pathLst>
              <a:path w="45125" h="41285">
                <a:moveTo>
                  <a:pt x="1920" y="18242"/>
                </a:moveTo>
                <a:lnTo>
                  <a:pt x="2880" y="17282"/>
                </a:lnTo>
                <a:lnTo>
                  <a:pt x="2880" y="16322"/>
                </a:lnTo>
                <a:lnTo>
                  <a:pt x="3840" y="15361"/>
                </a:lnTo>
                <a:lnTo>
                  <a:pt x="5760" y="14401"/>
                </a:lnTo>
                <a:lnTo>
                  <a:pt x="6720" y="12481"/>
                </a:lnTo>
                <a:lnTo>
                  <a:pt x="22082" y="13441"/>
                </a:lnTo>
                <a:lnTo>
                  <a:pt x="25923" y="13441"/>
                </a:lnTo>
                <a:lnTo>
                  <a:pt x="28803" y="14401"/>
                </a:lnTo>
                <a:lnTo>
                  <a:pt x="30723" y="15361"/>
                </a:lnTo>
                <a:lnTo>
                  <a:pt x="32644" y="17282"/>
                </a:lnTo>
                <a:lnTo>
                  <a:pt x="33604" y="19202"/>
                </a:lnTo>
                <a:lnTo>
                  <a:pt x="33604" y="24963"/>
                </a:lnTo>
                <a:lnTo>
                  <a:pt x="32644" y="25923"/>
                </a:lnTo>
                <a:lnTo>
                  <a:pt x="32644" y="26883"/>
                </a:lnTo>
                <a:lnTo>
                  <a:pt x="31683" y="28803"/>
                </a:lnTo>
                <a:lnTo>
                  <a:pt x="29763" y="29763"/>
                </a:lnTo>
                <a:lnTo>
                  <a:pt x="28803" y="30723"/>
                </a:lnTo>
                <a:lnTo>
                  <a:pt x="26883" y="31683"/>
                </a:lnTo>
                <a:lnTo>
                  <a:pt x="24963" y="31683"/>
                </a:lnTo>
                <a:lnTo>
                  <a:pt x="22082" y="32644"/>
                </a:lnTo>
                <a:lnTo>
                  <a:pt x="6720" y="32644"/>
                </a:lnTo>
                <a:lnTo>
                  <a:pt x="3840" y="30723"/>
                </a:lnTo>
                <a:lnTo>
                  <a:pt x="960" y="29763"/>
                </a:lnTo>
                <a:lnTo>
                  <a:pt x="0" y="26883"/>
                </a:lnTo>
                <a:lnTo>
                  <a:pt x="3840" y="40325"/>
                </a:lnTo>
                <a:lnTo>
                  <a:pt x="6720" y="41285"/>
                </a:lnTo>
                <a:lnTo>
                  <a:pt x="21122" y="41285"/>
                </a:lnTo>
                <a:lnTo>
                  <a:pt x="24963" y="40325"/>
                </a:lnTo>
                <a:lnTo>
                  <a:pt x="28803" y="39364"/>
                </a:lnTo>
                <a:lnTo>
                  <a:pt x="32644" y="38404"/>
                </a:lnTo>
                <a:lnTo>
                  <a:pt x="35524" y="37444"/>
                </a:lnTo>
                <a:lnTo>
                  <a:pt x="37444" y="35524"/>
                </a:lnTo>
                <a:lnTo>
                  <a:pt x="40325" y="33604"/>
                </a:lnTo>
                <a:lnTo>
                  <a:pt x="42245" y="31683"/>
                </a:lnTo>
                <a:lnTo>
                  <a:pt x="43205" y="28803"/>
                </a:lnTo>
                <a:lnTo>
                  <a:pt x="44165" y="25923"/>
                </a:lnTo>
                <a:lnTo>
                  <a:pt x="45125" y="24002"/>
                </a:lnTo>
                <a:lnTo>
                  <a:pt x="45125" y="18242"/>
                </a:lnTo>
                <a:lnTo>
                  <a:pt x="44165" y="16322"/>
                </a:lnTo>
                <a:lnTo>
                  <a:pt x="43205" y="14401"/>
                </a:lnTo>
                <a:lnTo>
                  <a:pt x="42245" y="12481"/>
                </a:lnTo>
                <a:lnTo>
                  <a:pt x="41285" y="10561"/>
                </a:lnTo>
                <a:lnTo>
                  <a:pt x="39364" y="9601"/>
                </a:lnTo>
                <a:lnTo>
                  <a:pt x="37444" y="7696"/>
                </a:lnTo>
                <a:lnTo>
                  <a:pt x="35524" y="6720"/>
                </a:lnTo>
                <a:lnTo>
                  <a:pt x="32644" y="5760"/>
                </a:lnTo>
                <a:lnTo>
                  <a:pt x="29763" y="5760"/>
                </a:lnTo>
                <a:lnTo>
                  <a:pt x="27843" y="4800"/>
                </a:lnTo>
                <a:lnTo>
                  <a:pt x="24963" y="4800"/>
                </a:lnTo>
                <a:lnTo>
                  <a:pt x="8641" y="3840"/>
                </a:lnTo>
                <a:lnTo>
                  <a:pt x="4800" y="3840"/>
                </a:lnTo>
                <a:lnTo>
                  <a:pt x="2880" y="2880"/>
                </a:lnTo>
                <a:lnTo>
                  <a:pt x="1920" y="1920"/>
                </a:lnTo>
                <a:lnTo>
                  <a:pt x="960" y="0"/>
                </a:lnTo>
                <a:lnTo>
                  <a:pt x="960" y="19202"/>
                </a:lnTo>
                <a:lnTo>
                  <a:pt x="1920" y="18242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6" name="object 926"/>
          <p:cNvSpPr/>
          <p:nvPr/>
        </p:nvSpPr>
        <p:spPr>
          <a:xfrm>
            <a:off x="2100651" y="7505105"/>
            <a:ext cx="55686" cy="87355"/>
          </a:xfrm>
          <a:custGeom>
            <a:avLst/>
            <a:gdLst/>
            <a:ahLst/>
            <a:cxnLst/>
            <a:rect l="l" t="t" r="r" b="b"/>
            <a:pathLst>
              <a:path w="55686" h="87355">
                <a:moveTo>
                  <a:pt x="29763" y="43190"/>
                </a:moveTo>
                <a:lnTo>
                  <a:pt x="32644" y="42230"/>
                </a:lnTo>
                <a:lnTo>
                  <a:pt x="35524" y="41285"/>
                </a:lnTo>
                <a:lnTo>
                  <a:pt x="38404" y="40325"/>
                </a:lnTo>
                <a:lnTo>
                  <a:pt x="41285" y="39349"/>
                </a:lnTo>
                <a:lnTo>
                  <a:pt x="43205" y="37444"/>
                </a:lnTo>
                <a:lnTo>
                  <a:pt x="45125" y="35509"/>
                </a:lnTo>
                <a:lnTo>
                  <a:pt x="47045" y="33604"/>
                </a:lnTo>
                <a:lnTo>
                  <a:pt x="48005" y="30723"/>
                </a:lnTo>
                <a:lnTo>
                  <a:pt x="48966" y="27828"/>
                </a:lnTo>
                <a:lnTo>
                  <a:pt x="48966" y="15361"/>
                </a:lnTo>
                <a:lnTo>
                  <a:pt x="48005" y="13441"/>
                </a:lnTo>
                <a:lnTo>
                  <a:pt x="47045" y="11521"/>
                </a:lnTo>
                <a:lnTo>
                  <a:pt x="45125" y="10561"/>
                </a:lnTo>
                <a:lnTo>
                  <a:pt x="54726" y="10561"/>
                </a:lnTo>
                <a:lnTo>
                  <a:pt x="54726" y="9601"/>
                </a:lnTo>
                <a:lnTo>
                  <a:pt x="55686" y="9601"/>
                </a:lnTo>
                <a:lnTo>
                  <a:pt x="55686" y="2880"/>
                </a:lnTo>
                <a:lnTo>
                  <a:pt x="54726" y="1920"/>
                </a:lnTo>
                <a:lnTo>
                  <a:pt x="35524" y="1920"/>
                </a:lnTo>
                <a:lnTo>
                  <a:pt x="34564" y="960"/>
                </a:lnTo>
                <a:lnTo>
                  <a:pt x="31683" y="960"/>
                </a:lnTo>
                <a:lnTo>
                  <a:pt x="29763" y="0"/>
                </a:lnTo>
                <a:lnTo>
                  <a:pt x="23042" y="0"/>
                </a:lnTo>
                <a:lnTo>
                  <a:pt x="20162" y="960"/>
                </a:lnTo>
                <a:lnTo>
                  <a:pt x="17282" y="1920"/>
                </a:lnTo>
                <a:lnTo>
                  <a:pt x="14401" y="2880"/>
                </a:lnTo>
                <a:lnTo>
                  <a:pt x="11521" y="3840"/>
                </a:lnTo>
                <a:lnTo>
                  <a:pt x="9601" y="5760"/>
                </a:lnTo>
                <a:lnTo>
                  <a:pt x="7680" y="7680"/>
                </a:lnTo>
                <a:lnTo>
                  <a:pt x="5760" y="10561"/>
                </a:lnTo>
                <a:lnTo>
                  <a:pt x="4800" y="12481"/>
                </a:lnTo>
                <a:lnTo>
                  <a:pt x="3840" y="15361"/>
                </a:lnTo>
                <a:lnTo>
                  <a:pt x="2880" y="18242"/>
                </a:lnTo>
                <a:lnTo>
                  <a:pt x="2880" y="24963"/>
                </a:lnTo>
                <a:lnTo>
                  <a:pt x="3840" y="27828"/>
                </a:lnTo>
                <a:lnTo>
                  <a:pt x="4800" y="29763"/>
                </a:lnTo>
                <a:lnTo>
                  <a:pt x="4800" y="31668"/>
                </a:lnTo>
                <a:lnTo>
                  <a:pt x="6720" y="33604"/>
                </a:lnTo>
                <a:lnTo>
                  <a:pt x="7680" y="34564"/>
                </a:lnTo>
                <a:lnTo>
                  <a:pt x="5760" y="36484"/>
                </a:lnTo>
                <a:lnTo>
                  <a:pt x="4800" y="38389"/>
                </a:lnTo>
                <a:lnTo>
                  <a:pt x="3840" y="40325"/>
                </a:lnTo>
                <a:lnTo>
                  <a:pt x="2880" y="43190"/>
                </a:lnTo>
                <a:lnTo>
                  <a:pt x="1920" y="45110"/>
                </a:lnTo>
                <a:lnTo>
                  <a:pt x="1920" y="49910"/>
                </a:lnTo>
                <a:lnTo>
                  <a:pt x="2880" y="51831"/>
                </a:lnTo>
                <a:lnTo>
                  <a:pt x="3840" y="52791"/>
                </a:lnTo>
                <a:lnTo>
                  <a:pt x="4800" y="54726"/>
                </a:lnTo>
                <a:lnTo>
                  <a:pt x="5760" y="56631"/>
                </a:lnTo>
                <a:lnTo>
                  <a:pt x="8641" y="57591"/>
                </a:lnTo>
                <a:lnTo>
                  <a:pt x="6720" y="58567"/>
                </a:lnTo>
                <a:lnTo>
                  <a:pt x="5760" y="59512"/>
                </a:lnTo>
                <a:lnTo>
                  <a:pt x="4800" y="60472"/>
                </a:lnTo>
                <a:lnTo>
                  <a:pt x="3840" y="61432"/>
                </a:lnTo>
                <a:lnTo>
                  <a:pt x="2880" y="63352"/>
                </a:lnTo>
                <a:lnTo>
                  <a:pt x="1920" y="64312"/>
                </a:lnTo>
                <a:lnTo>
                  <a:pt x="960" y="65272"/>
                </a:lnTo>
                <a:lnTo>
                  <a:pt x="960" y="67193"/>
                </a:lnTo>
                <a:lnTo>
                  <a:pt x="0" y="68153"/>
                </a:lnTo>
                <a:lnTo>
                  <a:pt x="0" y="76794"/>
                </a:lnTo>
                <a:lnTo>
                  <a:pt x="960" y="78714"/>
                </a:lnTo>
                <a:lnTo>
                  <a:pt x="1920" y="80634"/>
                </a:lnTo>
                <a:lnTo>
                  <a:pt x="3840" y="82555"/>
                </a:lnTo>
                <a:lnTo>
                  <a:pt x="5760" y="83515"/>
                </a:lnTo>
                <a:lnTo>
                  <a:pt x="7680" y="85435"/>
                </a:lnTo>
                <a:lnTo>
                  <a:pt x="10561" y="86395"/>
                </a:lnTo>
                <a:lnTo>
                  <a:pt x="14401" y="87355"/>
                </a:lnTo>
                <a:lnTo>
                  <a:pt x="10561" y="73913"/>
                </a:lnTo>
                <a:lnTo>
                  <a:pt x="10561" y="68153"/>
                </a:lnTo>
                <a:lnTo>
                  <a:pt x="11521" y="67193"/>
                </a:lnTo>
                <a:lnTo>
                  <a:pt x="11521" y="43190"/>
                </a:lnTo>
                <a:lnTo>
                  <a:pt x="12481" y="42230"/>
                </a:lnTo>
                <a:lnTo>
                  <a:pt x="12481" y="41285"/>
                </a:lnTo>
                <a:lnTo>
                  <a:pt x="13441" y="40325"/>
                </a:lnTo>
                <a:lnTo>
                  <a:pt x="14401" y="39349"/>
                </a:lnTo>
                <a:lnTo>
                  <a:pt x="13441" y="25923"/>
                </a:lnTo>
                <a:lnTo>
                  <a:pt x="13441" y="18242"/>
                </a:lnTo>
                <a:lnTo>
                  <a:pt x="14401" y="17282"/>
                </a:lnTo>
                <a:lnTo>
                  <a:pt x="15361" y="15361"/>
                </a:lnTo>
                <a:lnTo>
                  <a:pt x="15361" y="13441"/>
                </a:lnTo>
                <a:lnTo>
                  <a:pt x="16322" y="12481"/>
                </a:lnTo>
                <a:lnTo>
                  <a:pt x="17282" y="11521"/>
                </a:lnTo>
                <a:lnTo>
                  <a:pt x="19202" y="10561"/>
                </a:lnTo>
                <a:lnTo>
                  <a:pt x="20162" y="9601"/>
                </a:lnTo>
                <a:lnTo>
                  <a:pt x="22082" y="8641"/>
                </a:lnTo>
                <a:lnTo>
                  <a:pt x="29763" y="8641"/>
                </a:lnTo>
                <a:lnTo>
                  <a:pt x="33604" y="9601"/>
                </a:lnTo>
                <a:lnTo>
                  <a:pt x="35524" y="12481"/>
                </a:lnTo>
                <a:lnTo>
                  <a:pt x="37444" y="14401"/>
                </a:lnTo>
                <a:lnTo>
                  <a:pt x="39364" y="17282"/>
                </a:lnTo>
                <a:lnTo>
                  <a:pt x="39364" y="23042"/>
                </a:lnTo>
                <a:lnTo>
                  <a:pt x="38404" y="24963"/>
                </a:lnTo>
                <a:lnTo>
                  <a:pt x="38404" y="26883"/>
                </a:lnTo>
                <a:lnTo>
                  <a:pt x="37444" y="27828"/>
                </a:lnTo>
                <a:lnTo>
                  <a:pt x="36484" y="29763"/>
                </a:lnTo>
                <a:lnTo>
                  <a:pt x="35524" y="30723"/>
                </a:lnTo>
                <a:lnTo>
                  <a:pt x="34564" y="31668"/>
                </a:lnTo>
                <a:lnTo>
                  <a:pt x="33604" y="32644"/>
                </a:lnTo>
                <a:lnTo>
                  <a:pt x="31683" y="33604"/>
                </a:lnTo>
                <a:lnTo>
                  <a:pt x="30723" y="34564"/>
                </a:lnTo>
                <a:lnTo>
                  <a:pt x="22082" y="34564"/>
                </a:lnTo>
                <a:lnTo>
                  <a:pt x="19202" y="33604"/>
                </a:lnTo>
                <a:lnTo>
                  <a:pt x="17282" y="31668"/>
                </a:lnTo>
                <a:lnTo>
                  <a:pt x="15361" y="40325"/>
                </a:lnTo>
                <a:lnTo>
                  <a:pt x="17282" y="41285"/>
                </a:lnTo>
                <a:lnTo>
                  <a:pt x="19202" y="42230"/>
                </a:lnTo>
                <a:lnTo>
                  <a:pt x="22082" y="42230"/>
                </a:lnTo>
                <a:lnTo>
                  <a:pt x="24002" y="43190"/>
                </a:lnTo>
                <a:lnTo>
                  <a:pt x="29763" y="43190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7" name="object 927"/>
          <p:cNvSpPr/>
          <p:nvPr/>
        </p:nvSpPr>
        <p:spPr>
          <a:xfrm>
            <a:off x="2170724" y="7505105"/>
            <a:ext cx="88331" cy="64312"/>
          </a:xfrm>
          <a:custGeom>
            <a:avLst/>
            <a:gdLst/>
            <a:ahLst/>
            <a:cxnLst/>
            <a:rect l="l" t="t" r="r" b="b"/>
            <a:pathLst>
              <a:path w="88331" h="64312">
                <a:moveTo>
                  <a:pt x="40325" y="64312"/>
                </a:moveTo>
                <a:lnTo>
                  <a:pt x="48966" y="64312"/>
                </a:lnTo>
                <a:lnTo>
                  <a:pt x="48966" y="63352"/>
                </a:lnTo>
                <a:lnTo>
                  <a:pt x="49926" y="63352"/>
                </a:lnTo>
                <a:lnTo>
                  <a:pt x="49926" y="21122"/>
                </a:lnTo>
                <a:lnTo>
                  <a:pt x="52806" y="17282"/>
                </a:lnTo>
                <a:lnTo>
                  <a:pt x="55686" y="14401"/>
                </a:lnTo>
                <a:lnTo>
                  <a:pt x="57607" y="12481"/>
                </a:lnTo>
                <a:lnTo>
                  <a:pt x="60487" y="10561"/>
                </a:lnTo>
                <a:lnTo>
                  <a:pt x="63367" y="9601"/>
                </a:lnTo>
                <a:lnTo>
                  <a:pt x="68168" y="9601"/>
                </a:lnTo>
                <a:lnTo>
                  <a:pt x="69128" y="10561"/>
                </a:lnTo>
                <a:lnTo>
                  <a:pt x="71048" y="10561"/>
                </a:lnTo>
                <a:lnTo>
                  <a:pt x="72008" y="11521"/>
                </a:lnTo>
                <a:lnTo>
                  <a:pt x="73929" y="12481"/>
                </a:lnTo>
                <a:lnTo>
                  <a:pt x="74889" y="14401"/>
                </a:lnTo>
                <a:lnTo>
                  <a:pt x="75849" y="15361"/>
                </a:lnTo>
                <a:lnTo>
                  <a:pt x="76809" y="17282"/>
                </a:lnTo>
                <a:lnTo>
                  <a:pt x="76809" y="22082"/>
                </a:lnTo>
                <a:lnTo>
                  <a:pt x="77769" y="24002"/>
                </a:lnTo>
                <a:lnTo>
                  <a:pt x="77769" y="64312"/>
                </a:lnTo>
                <a:lnTo>
                  <a:pt x="87370" y="64312"/>
                </a:lnTo>
                <a:lnTo>
                  <a:pt x="88331" y="63352"/>
                </a:lnTo>
                <a:lnTo>
                  <a:pt x="88331" y="18242"/>
                </a:lnTo>
                <a:lnTo>
                  <a:pt x="87370" y="15361"/>
                </a:lnTo>
                <a:lnTo>
                  <a:pt x="86395" y="12481"/>
                </a:lnTo>
                <a:lnTo>
                  <a:pt x="85450" y="9601"/>
                </a:lnTo>
                <a:lnTo>
                  <a:pt x="83530" y="7680"/>
                </a:lnTo>
                <a:lnTo>
                  <a:pt x="82570" y="5760"/>
                </a:lnTo>
                <a:lnTo>
                  <a:pt x="80650" y="3840"/>
                </a:lnTo>
                <a:lnTo>
                  <a:pt x="77769" y="1920"/>
                </a:lnTo>
                <a:lnTo>
                  <a:pt x="74889" y="960"/>
                </a:lnTo>
                <a:lnTo>
                  <a:pt x="72008" y="0"/>
                </a:lnTo>
                <a:lnTo>
                  <a:pt x="66248" y="0"/>
                </a:lnTo>
                <a:lnTo>
                  <a:pt x="64328" y="960"/>
                </a:lnTo>
                <a:lnTo>
                  <a:pt x="61447" y="960"/>
                </a:lnTo>
                <a:lnTo>
                  <a:pt x="60487" y="1920"/>
                </a:lnTo>
                <a:lnTo>
                  <a:pt x="58567" y="2880"/>
                </a:lnTo>
                <a:lnTo>
                  <a:pt x="56647" y="3840"/>
                </a:lnTo>
                <a:lnTo>
                  <a:pt x="54726" y="4800"/>
                </a:lnTo>
                <a:lnTo>
                  <a:pt x="52806" y="6720"/>
                </a:lnTo>
                <a:lnTo>
                  <a:pt x="51846" y="7680"/>
                </a:lnTo>
                <a:lnTo>
                  <a:pt x="49926" y="9601"/>
                </a:lnTo>
                <a:lnTo>
                  <a:pt x="48006" y="12481"/>
                </a:lnTo>
                <a:lnTo>
                  <a:pt x="47045" y="10561"/>
                </a:lnTo>
                <a:lnTo>
                  <a:pt x="46085" y="8641"/>
                </a:lnTo>
                <a:lnTo>
                  <a:pt x="45125" y="7680"/>
                </a:lnTo>
                <a:lnTo>
                  <a:pt x="44165" y="5760"/>
                </a:lnTo>
                <a:lnTo>
                  <a:pt x="42245" y="4800"/>
                </a:lnTo>
                <a:lnTo>
                  <a:pt x="41285" y="3840"/>
                </a:lnTo>
                <a:lnTo>
                  <a:pt x="39364" y="2880"/>
                </a:lnTo>
                <a:lnTo>
                  <a:pt x="37444" y="1920"/>
                </a:lnTo>
                <a:lnTo>
                  <a:pt x="35524" y="960"/>
                </a:lnTo>
                <a:lnTo>
                  <a:pt x="33604" y="960"/>
                </a:lnTo>
                <a:lnTo>
                  <a:pt x="31683" y="0"/>
                </a:lnTo>
                <a:lnTo>
                  <a:pt x="25923" y="0"/>
                </a:lnTo>
                <a:lnTo>
                  <a:pt x="23042" y="960"/>
                </a:lnTo>
                <a:lnTo>
                  <a:pt x="20162" y="2880"/>
                </a:lnTo>
                <a:lnTo>
                  <a:pt x="16322" y="4800"/>
                </a:lnTo>
                <a:lnTo>
                  <a:pt x="13441" y="7680"/>
                </a:lnTo>
                <a:lnTo>
                  <a:pt x="9601" y="11521"/>
                </a:lnTo>
                <a:lnTo>
                  <a:pt x="9601" y="1920"/>
                </a:lnTo>
                <a:lnTo>
                  <a:pt x="8656" y="1920"/>
                </a:lnTo>
                <a:lnTo>
                  <a:pt x="7680" y="960"/>
                </a:lnTo>
                <a:lnTo>
                  <a:pt x="1935" y="960"/>
                </a:lnTo>
                <a:lnTo>
                  <a:pt x="1935" y="1920"/>
                </a:lnTo>
                <a:lnTo>
                  <a:pt x="0" y="1920"/>
                </a:lnTo>
                <a:lnTo>
                  <a:pt x="0" y="63352"/>
                </a:lnTo>
                <a:lnTo>
                  <a:pt x="975" y="63352"/>
                </a:lnTo>
                <a:lnTo>
                  <a:pt x="975" y="64312"/>
                </a:lnTo>
                <a:lnTo>
                  <a:pt x="10561" y="64312"/>
                </a:lnTo>
                <a:lnTo>
                  <a:pt x="10561" y="21122"/>
                </a:lnTo>
                <a:lnTo>
                  <a:pt x="14401" y="17282"/>
                </a:lnTo>
                <a:lnTo>
                  <a:pt x="17282" y="14401"/>
                </a:lnTo>
                <a:lnTo>
                  <a:pt x="19202" y="12481"/>
                </a:lnTo>
                <a:lnTo>
                  <a:pt x="22082" y="10561"/>
                </a:lnTo>
                <a:lnTo>
                  <a:pt x="24003" y="9601"/>
                </a:lnTo>
                <a:lnTo>
                  <a:pt x="28803" y="9601"/>
                </a:lnTo>
                <a:lnTo>
                  <a:pt x="30723" y="10561"/>
                </a:lnTo>
                <a:lnTo>
                  <a:pt x="32644" y="10561"/>
                </a:lnTo>
                <a:lnTo>
                  <a:pt x="33604" y="11521"/>
                </a:lnTo>
                <a:lnTo>
                  <a:pt x="34564" y="12481"/>
                </a:lnTo>
                <a:lnTo>
                  <a:pt x="35524" y="14401"/>
                </a:lnTo>
                <a:lnTo>
                  <a:pt x="36484" y="15361"/>
                </a:lnTo>
                <a:lnTo>
                  <a:pt x="37444" y="17282"/>
                </a:lnTo>
                <a:lnTo>
                  <a:pt x="38404" y="19202"/>
                </a:lnTo>
                <a:lnTo>
                  <a:pt x="38404" y="63352"/>
                </a:lnTo>
                <a:lnTo>
                  <a:pt x="39364" y="63352"/>
                </a:lnTo>
                <a:lnTo>
                  <a:pt x="39364" y="64312"/>
                </a:lnTo>
                <a:lnTo>
                  <a:pt x="40325" y="64312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8" name="object 928"/>
          <p:cNvSpPr/>
          <p:nvPr/>
        </p:nvSpPr>
        <p:spPr>
          <a:xfrm>
            <a:off x="2281123" y="7555016"/>
            <a:ext cx="14401" cy="15361"/>
          </a:xfrm>
          <a:custGeom>
            <a:avLst/>
            <a:gdLst/>
            <a:ahLst/>
            <a:cxnLst/>
            <a:rect l="l" t="t" r="r" b="b"/>
            <a:pathLst>
              <a:path w="14401" h="15361">
                <a:moveTo>
                  <a:pt x="14401" y="4815"/>
                </a:moveTo>
                <a:lnTo>
                  <a:pt x="13441" y="3840"/>
                </a:lnTo>
                <a:lnTo>
                  <a:pt x="13441" y="1920"/>
                </a:lnTo>
                <a:lnTo>
                  <a:pt x="12481" y="960"/>
                </a:lnTo>
                <a:lnTo>
                  <a:pt x="11521" y="0"/>
                </a:lnTo>
                <a:lnTo>
                  <a:pt x="2895" y="0"/>
                </a:lnTo>
                <a:lnTo>
                  <a:pt x="1920" y="960"/>
                </a:lnTo>
                <a:lnTo>
                  <a:pt x="960" y="1920"/>
                </a:lnTo>
                <a:lnTo>
                  <a:pt x="960" y="3840"/>
                </a:lnTo>
                <a:lnTo>
                  <a:pt x="0" y="4815"/>
                </a:lnTo>
                <a:lnTo>
                  <a:pt x="0" y="9601"/>
                </a:lnTo>
                <a:lnTo>
                  <a:pt x="960" y="10561"/>
                </a:lnTo>
                <a:lnTo>
                  <a:pt x="960" y="12481"/>
                </a:lnTo>
                <a:lnTo>
                  <a:pt x="1920" y="13441"/>
                </a:lnTo>
                <a:lnTo>
                  <a:pt x="1920" y="14401"/>
                </a:lnTo>
                <a:lnTo>
                  <a:pt x="4800" y="14401"/>
                </a:lnTo>
                <a:lnTo>
                  <a:pt x="5760" y="15361"/>
                </a:lnTo>
                <a:lnTo>
                  <a:pt x="8641" y="15361"/>
                </a:lnTo>
                <a:lnTo>
                  <a:pt x="9601" y="14401"/>
                </a:lnTo>
                <a:lnTo>
                  <a:pt x="11521" y="14401"/>
                </a:lnTo>
                <a:lnTo>
                  <a:pt x="12481" y="13441"/>
                </a:lnTo>
                <a:lnTo>
                  <a:pt x="13441" y="12481"/>
                </a:lnTo>
                <a:lnTo>
                  <a:pt x="13441" y="10561"/>
                </a:lnTo>
                <a:lnTo>
                  <a:pt x="14401" y="9601"/>
                </a:lnTo>
                <a:lnTo>
                  <a:pt x="14401" y="4815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9" name="object 929"/>
          <p:cNvSpPr/>
          <p:nvPr/>
        </p:nvSpPr>
        <p:spPr>
          <a:xfrm>
            <a:off x="2281123" y="7508946"/>
            <a:ext cx="14401" cy="15361"/>
          </a:xfrm>
          <a:custGeom>
            <a:avLst/>
            <a:gdLst/>
            <a:ahLst/>
            <a:cxnLst/>
            <a:rect l="l" t="t" r="r" b="b"/>
            <a:pathLst>
              <a:path w="14401" h="15361">
                <a:moveTo>
                  <a:pt x="960" y="11521"/>
                </a:moveTo>
                <a:lnTo>
                  <a:pt x="960" y="13441"/>
                </a:lnTo>
                <a:lnTo>
                  <a:pt x="1920" y="13441"/>
                </a:lnTo>
                <a:lnTo>
                  <a:pt x="1920" y="14401"/>
                </a:lnTo>
                <a:lnTo>
                  <a:pt x="3840" y="14401"/>
                </a:lnTo>
                <a:lnTo>
                  <a:pt x="4800" y="15361"/>
                </a:lnTo>
                <a:lnTo>
                  <a:pt x="9601" y="15361"/>
                </a:lnTo>
                <a:lnTo>
                  <a:pt x="10561" y="14401"/>
                </a:lnTo>
                <a:lnTo>
                  <a:pt x="12481" y="14401"/>
                </a:lnTo>
                <a:lnTo>
                  <a:pt x="12481" y="13441"/>
                </a:lnTo>
                <a:lnTo>
                  <a:pt x="13441" y="12481"/>
                </a:lnTo>
                <a:lnTo>
                  <a:pt x="13441" y="11521"/>
                </a:lnTo>
                <a:lnTo>
                  <a:pt x="14401" y="10561"/>
                </a:lnTo>
                <a:lnTo>
                  <a:pt x="14401" y="4800"/>
                </a:lnTo>
                <a:lnTo>
                  <a:pt x="13441" y="3840"/>
                </a:lnTo>
                <a:lnTo>
                  <a:pt x="13441" y="1920"/>
                </a:lnTo>
                <a:lnTo>
                  <a:pt x="12481" y="1920"/>
                </a:lnTo>
                <a:lnTo>
                  <a:pt x="12481" y="960"/>
                </a:lnTo>
                <a:lnTo>
                  <a:pt x="11521" y="960"/>
                </a:lnTo>
                <a:lnTo>
                  <a:pt x="10561" y="0"/>
                </a:lnTo>
                <a:lnTo>
                  <a:pt x="3840" y="0"/>
                </a:lnTo>
                <a:lnTo>
                  <a:pt x="2895" y="960"/>
                </a:lnTo>
                <a:lnTo>
                  <a:pt x="192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3840"/>
                </a:lnTo>
                <a:lnTo>
                  <a:pt x="0" y="4800"/>
                </a:lnTo>
                <a:lnTo>
                  <a:pt x="0" y="10561"/>
                </a:lnTo>
                <a:lnTo>
                  <a:pt x="960" y="11521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0" name="object 930"/>
          <p:cNvSpPr/>
          <p:nvPr/>
        </p:nvSpPr>
        <p:spPr>
          <a:xfrm>
            <a:off x="1466112" y="7589102"/>
            <a:ext cx="802535" cy="0"/>
          </a:xfrm>
          <a:custGeom>
            <a:avLst/>
            <a:gdLst/>
            <a:ahLst/>
            <a:cxnLst/>
            <a:rect l="l" t="t" r="r" b="b"/>
            <a:pathLst>
              <a:path w="802535" h="0">
                <a:moveTo>
                  <a:pt x="0" y="0"/>
                </a:moveTo>
                <a:lnTo>
                  <a:pt x="802535" y="0"/>
                </a:lnTo>
              </a:path>
            </a:pathLst>
          </a:custGeom>
          <a:ln w="9907">
            <a:solidFill>
              <a:srgbClr val="EDEBE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1" name="object 931"/>
          <p:cNvSpPr/>
          <p:nvPr/>
        </p:nvSpPr>
        <p:spPr>
          <a:xfrm>
            <a:off x="1485310" y="7714381"/>
            <a:ext cx="11526" cy="18227"/>
          </a:xfrm>
          <a:custGeom>
            <a:avLst/>
            <a:gdLst/>
            <a:ahLst/>
            <a:cxnLst/>
            <a:rect l="l" t="t" r="r" b="b"/>
            <a:pathLst>
              <a:path w="11526" h="18227">
                <a:moveTo>
                  <a:pt x="7685" y="8641"/>
                </a:moveTo>
                <a:lnTo>
                  <a:pt x="5763" y="6720"/>
                </a:lnTo>
                <a:lnTo>
                  <a:pt x="3846" y="5760"/>
                </a:lnTo>
                <a:lnTo>
                  <a:pt x="2881" y="3840"/>
                </a:lnTo>
                <a:lnTo>
                  <a:pt x="964" y="1920"/>
                </a:lnTo>
                <a:lnTo>
                  <a:pt x="0" y="0"/>
                </a:lnTo>
                <a:lnTo>
                  <a:pt x="2881" y="17282"/>
                </a:lnTo>
                <a:lnTo>
                  <a:pt x="6720" y="18227"/>
                </a:lnTo>
                <a:lnTo>
                  <a:pt x="11526" y="18227"/>
                </a:lnTo>
                <a:lnTo>
                  <a:pt x="10561" y="9601"/>
                </a:lnTo>
                <a:lnTo>
                  <a:pt x="7685" y="8641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2" name="object 932"/>
          <p:cNvSpPr/>
          <p:nvPr/>
        </p:nvSpPr>
        <p:spPr>
          <a:xfrm>
            <a:off x="1471874" y="7639507"/>
            <a:ext cx="54716" cy="93101"/>
          </a:xfrm>
          <a:custGeom>
            <a:avLst/>
            <a:gdLst/>
            <a:ahLst/>
            <a:cxnLst/>
            <a:rect l="l" t="t" r="r" b="b"/>
            <a:pathLst>
              <a:path w="54716" h="93101">
                <a:moveTo>
                  <a:pt x="54716" y="960"/>
                </a:moveTo>
                <a:lnTo>
                  <a:pt x="51840" y="960"/>
                </a:lnTo>
                <a:lnTo>
                  <a:pt x="51840" y="0"/>
                </a:lnTo>
                <a:lnTo>
                  <a:pt x="47999" y="0"/>
                </a:lnTo>
                <a:lnTo>
                  <a:pt x="47035" y="960"/>
                </a:lnTo>
                <a:lnTo>
                  <a:pt x="44159" y="960"/>
                </a:lnTo>
                <a:lnTo>
                  <a:pt x="44159" y="37429"/>
                </a:lnTo>
                <a:lnTo>
                  <a:pt x="41279" y="33588"/>
                </a:lnTo>
                <a:lnTo>
                  <a:pt x="38397" y="31668"/>
                </a:lnTo>
                <a:lnTo>
                  <a:pt x="35516" y="30708"/>
                </a:lnTo>
                <a:lnTo>
                  <a:pt x="32641" y="28788"/>
                </a:lnTo>
                <a:lnTo>
                  <a:pt x="29759" y="27828"/>
                </a:lnTo>
                <a:lnTo>
                  <a:pt x="22079" y="27828"/>
                </a:lnTo>
                <a:lnTo>
                  <a:pt x="18240" y="28788"/>
                </a:lnTo>
                <a:lnTo>
                  <a:pt x="15358" y="30708"/>
                </a:lnTo>
                <a:lnTo>
                  <a:pt x="11518" y="31668"/>
                </a:lnTo>
                <a:lnTo>
                  <a:pt x="8638" y="34549"/>
                </a:lnTo>
                <a:lnTo>
                  <a:pt x="6720" y="37429"/>
                </a:lnTo>
                <a:lnTo>
                  <a:pt x="4797" y="40309"/>
                </a:lnTo>
                <a:lnTo>
                  <a:pt x="2881" y="43190"/>
                </a:lnTo>
                <a:lnTo>
                  <a:pt x="1917" y="47990"/>
                </a:lnTo>
                <a:lnTo>
                  <a:pt x="958" y="51831"/>
                </a:lnTo>
                <a:lnTo>
                  <a:pt x="0" y="56631"/>
                </a:lnTo>
                <a:lnTo>
                  <a:pt x="0" y="66233"/>
                </a:lnTo>
                <a:lnTo>
                  <a:pt x="958" y="70073"/>
                </a:lnTo>
                <a:lnTo>
                  <a:pt x="1917" y="73913"/>
                </a:lnTo>
                <a:lnTo>
                  <a:pt x="2881" y="77754"/>
                </a:lnTo>
                <a:lnTo>
                  <a:pt x="3838" y="80634"/>
                </a:lnTo>
                <a:lnTo>
                  <a:pt x="5756" y="83515"/>
                </a:lnTo>
                <a:lnTo>
                  <a:pt x="7679" y="86395"/>
                </a:lnTo>
                <a:lnTo>
                  <a:pt x="10561" y="89260"/>
                </a:lnTo>
                <a:lnTo>
                  <a:pt x="13435" y="91196"/>
                </a:lnTo>
                <a:lnTo>
                  <a:pt x="16317" y="92156"/>
                </a:lnTo>
                <a:lnTo>
                  <a:pt x="13435" y="74874"/>
                </a:lnTo>
                <a:lnTo>
                  <a:pt x="12476" y="71993"/>
                </a:lnTo>
                <a:lnTo>
                  <a:pt x="12476" y="69113"/>
                </a:lnTo>
                <a:lnTo>
                  <a:pt x="11518" y="66233"/>
                </a:lnTo>
                <a:lnTo>
                  <a:pt x="11518" y="54711"/>
                </a:lnTo>
                <a:lnTo>
                  <a:pt x="12476" y="51831"/>
                </a:lnTo>
                <a:lnTo>
                  <a:pt x="13435" y="48950"/>
                </a:lnTo>
                <a:lnTo>
                  <a:pt x="13435" y="47030"/>
                </a:lnTo>
                <a:lnTo>
                  <a:pt x="15358" y="44150"/>
                </a:lnTo>
                <a:lnTo>
                  <a:pt x="16317" y="42230"/>
                </a:lnTo>
                <a:lnTo>
                  <a:pt x="18240" y="40309"/>
                </a:lnTo>
                <a:lnTo>
                  <a:pt x="20156" y="39349"/>
                </a:lnTo>
                <a:lnTo>
                  <a:pt x="22079" y="38389"/>
                </a:lnTo>
                <a:lnTo>
                  <a:pt x="23996" y="37429"/>
                </a:lnTo>
                <a:lnTo>
                  <a:pt x="29759" y="37429"/>
                </a:lnTo>
                <a:lnTo>
                  <a:pt x="32641" y="38389"/>
                </a:lnTo>
                <a:lnTo>
                  <a:pt x="35516" y="40309"/>
                </a:lnTo>
                <a:lnTo>
                  <a:pt x="38397" y="42230"/>
                </a:lnTo>
                <a:lnTo>
                  <a:pt x="41279" y="45110"/>
                </a:lnTo>
                <a:lnTo>
                  <a:pt x="44159" y="48950"/>
                </a:lnTo>
                <a:lnTo>
                  <a:pt x="44159" y="71993"/>
                </a:lnTo>
                <a:lnTo>
                  <a:pt x="42237" y="74874"/>
                </a:lnTo>
                <a:lnTo>
                  <a:pt x="40320" y="76794"/>
                </a:lnTo>
                <a:lnTo>
                  <a:pt x="39355" y="77754"/>
                </a:lnTo>
                <a:lnTo>
                  <a:pt x="37438" y="79674"/>
                </a:lnTo>
                <a:lnTo>
                  <a:pt x="36479" y="80634"/>
                </a:lnTo>
                <a:lnTo>
                  <a:pt x="34558" y="81594"/>
                </a:lnTo>
                <a:lnTo>
                  <a:pt x="33599" y="82555"/>
                </a:lnTo>
                <a:lnTo>
                  <a:pt x="31676" y="83515"/>
                </a:lnTo>
                <a:lnTo>
                  <a:pt x="29759" y="83515"/>
                </a:lnTo>
                <a:lnTo>
                  <a:pt x="27837" y="84475"/>
                </a:lnTo>
                <a:lnTo>
                  <a:pt x="23996" y="84475"/>
                </a:lnTo>
                <a:lnTo>
                  <a:pt x="24961" y="93101"/>
                </a:lnTo>
                <a:lnTo>
                  <a:pt x="28800" y="93101"/>
                </a:lnTo>
                <a:lnTo>
                  <a:pt x="32641" y="92156"/>
                </a:lnTo>
                <a:lnTo>
                  <a:pt x="35516" y="90236"/>
                </a:lnTo>
                <a:lnTo>
                  <a:pt x="39355" y="88315"/>
                </a:lnTo>
                <a:lnTo>
                  <a:pt x="42237" y="86395"/>
                </a:lnTo>
                <a:lnTo>
                  <a:pt x="45118" y="82555"/>
                </a:lnTo>
                <a:lnTo>
                  <a:pt x="45118" y="91196"/>
                </a:lnTo>
                <a:lnTo>
                  <a:pt x="46076" y="91196"/>
                </a:lnTo>
                <a:lnTo>
                  <a:pt x="46076" y="92156"/>
                </a:lnTo>
                <a:lnTo>
                  <a:pt x="54716" y="92156"/>
                </a:lnTo>
                <a:lnTo>
                  <a:pt x="54716" y="960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3" name="object 933"/>
          <p:cNvSpPr/>
          <p:nvPr/>
        </p:nvSpPr>
        <p:spPr>
          <a:xfrm>
            <a:off x="1545793" y="7644307"/>
            <a:ext cx="13441" cy="12466"/>
          </a:xfrm>
          <a:custGeom>
            <a:avLst/>
            <a:gdLst/>
            <a:ahLst/>
            <a:cxnLst/>
            <a:rect l="l" t="t" r="r" b="b"/>
            <a:pathLst>
              <a:path w="13441" h="12466">
                <a:moveTo>
                  <a:pt x="960" y="10546"/>
                </a:moveTo>
                <a:lnTo>
                  <a:pt x="1920" y="11506"/>
                </a:lnTo>
                <a:lnTo>
                  <a:pt x="2880" y="12466"/>
                </a:lnTo>
                <a:lnTo>
                  <a:pt x="11521" y="12466"/>
                </a:lnTo>
                <a:lnTo>
                  <a:pt x="12481" y="11506"/>
                </a:lnTo>
                <a:lnTo>
                  <a:pt x="13441" y="10546"/>
                </a:lnTo>
                <a:lnTo>
                  <a:pt x="13441" y="1905"/>
                </a:lnTo>
                <a:lnTo>
                  <a:pt x="12481" y="944"/>
                </a:lnTo>
                <a:lnTo>
                  <a:pt x="11521" y="0"/>
                </a:lnTo>
                <a:lnTo>
                  <a:pt x="2880" y="0"/>
                </a:lnTo>
                <a:lnTo>
                  <a:pt x="1920" y="944"/>
                </a:lnTo>
                <a:lnTo>
                  <a:pt x="960" y="1905"/>
                </a:lnTo>
                <a:lnTo>
                  <a:pt x="0" y="3825"/>
                </a:lnTo>
                <a:lnTo>
                  <a:pt x="0" y="8625"/>
                </a:lnTo>
                <a:lnTo>
                  <a:pt x="960" y="10546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4" name="object 934"/>
          <p:cNvSpPr/>
          <p:nvPr/>
        </p:nvSpPr>
        <p:spPr>
          <a:xfrm>
            <a:off x="1546753" y="7668295"/>
            <a:ext cx="11521" cy="63367"/>
          </a:xfrm>
          <a:custGeom>
            <a:avLst/>
            <a:gdLst/>
            <a:ahLst/>
            <a:cxnLst/>
            <a:rect l="l" t="t" r="r" b="b"/>
            <a:pathLst>
              <a:path w="11521" h="63367">
                <a:moveTo>
                  <a:pt x="960" y="62407"/>
                </a:moveTo>
                <a:lnTo>
                  <a:pt x="960" y="63367"/>
                </a:lnTo>
                <a:lnTo>
                  <a:pt x="10561" y="63367"/>
                </a:lnTo>
                <a:lnTo>
                  <a:pt x="10561" y="62407"/>
                </a:lnTo>
                <a:lnTo>
                  <a:pt x="11521" y="62407"/>
                </a:lnTo>
                <a:lnTo>
                  <a:pt x="11521" y="960"/>
                </a:lnTo>
                <a:lnTo>
                  <a:pt x="9601" y="960"/>
                </a:lnTo>
                <a:lnTo>
                  <a:pt x="960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62407"/>
                </a:lnTo>
                <a:lnTo>
                  <a:pt x="960" y="62407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5" name="object 935"/>
          <p:cNvSpPr/>
          <p:nvPr/>
        </p:nvSpPr>
        <p:spPr>
          <a:xfrm>
            <a:off x="1578422" y="7667335"/>
            <a:ext cx="34564" cy="64328"/>
          </a:xfrm>
          <a:custGeom>
            <a:avLst/>
            <a:gdLst/>
            <a:ahLst/>
            <a:cxnLst/>
            <a:rect l="l" t="t" r="r" b="b"/>
            <a:pathLst>
              <a:path w="34564" h="64328">
                <a:moveTo>
                  <a:pt x="34564" y="1920"/>
                </a:moveTo>
                <a:lnTo>
                  <a:pt x="32644" y="1920"/>
                </a:lnTo>
                <a:lnTo>
                  <a:pt x="32644" y="960"/>
                </a:lnTo>
                <a:lnTo>
                  <a:pt x="29763" y="960"/>
                </a:lnTo>
                <a:lnTo>
                  <a:pt x="28803" y="0"/>
                </a:lnTo>
                <a:lnTo>
                  <a:pt x="23042" y="0"/>
                </a:lnTo>
                <a:lnTo>
                  <a:pt x="22082" y="960"/>
                </a:lnTo>
                <a:lnTo>
                  <a:pt x="21122" y="960"/>
                </a:lnTo>
                <a:lnTo>
                  <a:pt x="19202" y="1920"/>
                </a:lnTo>
                <a:lnTo>
                  <a:pt x="18242" y="2880"/>
                </a:lnTo>
                <a:lnTo>
                  <a:pt x="17282" y="3840"/>
                </a:lnTo>
                <a:lnTo>
                  <a:pt x="15361" y="4800"/>
                </a:lnTo>
                <a:lnTo>
                  <a:pt x="14401" y="5760"/>
                </a:lnTo>
                <a:lnTo>
                  <a:pt x="12496" y="7680"/>
                </a:lnTo>
                <a:lnTo>
                  <a:pt x="11521" y="9601"/>
                </a:lnTo>
                <a:lnTo>
                  <a:pt x="9616" y="11521"/>
                </a:lnTo>
                <a:lnTo>
                  <a:pt x="9616" y="1920"/>
                </a:lnTo>
                <a:lnTo>
                  <a:pt x="8656" y="1920"/>
                </a:lnTo>
                <a:lnTo>
                  <a:pt x="8656" y="960"/>
                </a:lnTo>
                <a:lnTo>
                  <a:pt x="1935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63367"/>
                </a:lnTo>
                <a:lnTo>
                  <a:pt x="960" y="64328"/>
                </a:lnTo>
                <a:lnTo>
                  <a:pt x="9616" y="64328"/>
                </a:lnTo>
                <a:lnTo>
                  <a:pt x="10561" y="63367"/>
                </a:lnTo>
                <a:lnTo>
                  <a:pt x="10561" y="24002"/>
                </a:lnTo>
                <a:lnTo>
                  <a:pt x="12496" y="21122"/>
                </a:lnTo>
                <a:lnTo>
                  <a:pt x="13456" y="19202"/>
                </a:lnTo>
                <a:lnTo>
                  <a:pt x="15361" y="17282"/>
                </a:lnTo>
                <a:lnTo>
                  <a:pt x="16337" y="15361"/>
                </a:lnTo>
                <a:lnTo>
                  <a:pt x="17282" y="14401"/>
                </a:lnTo>
                <a:lnTo>
                  <a:pt x="18242" y="13441"/>
                </a:lnTo>
                <a:lnTo>
                  <a:pt x="20177" y="12481"/>
                </a:lnTo>
                <a:lnTo>
                  <a:pt x="21122" y="11521"/>
                </a:lnTo>
                <a:lnTo>
                  <a:pt x="22082" y="11521"/>
                </a:lnTo>
                <a:lnTo>
                  <a:pt x="23042" y="10561"/>
                </a:lnTo>
                <a:lnTo>
                  <a:pt x="28803" y="10561"/>
                </a:lnTo>
                <a:lnTo>
                  <a:pt x="29763" y="11521"/>
                </a:lnTo>
                <a:lnTo>
                  <a:pt x="31683" y="11521"/>
                </a:lnTo>
                <a:lnTo>
                  <a:pt x="32644" y="12481"/>
                </a:lnTo>
                <a:lnTo>
                  <a:pt x="33604" y="12481"/>
                </a:lnTo>
                <a:lnTo>
                  <a:pt x="33604" y="11521"/>
                </a:lnTo>
                <a:lnTo>
                  <a:pt x="34564" y="11521"/>
                </a:lnTo>
                <a:lnTo>
                  <a:pt x="34564" y="1920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6" name="object 936"/>
          <p:cNvSpPr/>
          <p:nvPr/>
        </p:nvSpPr>
        <p:spPr>
          <a:xfrm>
            <a:off x="1619707" y="7671175"/>
            <a:ext cx="52806" cy="61432"/>
          </a:xfrm>
          <a:custGeom>
            <a:avLst/>
            <a:gdLst/>
            <a:ahLst/>
            <a:cxnLst/>
            <a:rect l="l" t="t" r="r" b="b"/>
            <a:pathLst>
              <a:path w="52806" h="61432">
                <a:moveTo>
                  <a:pt x="13441" y="0"/>
                </a:moveTo>
                <a:lnTo>
                  <a:pt x="10561" y="1920"/>
                </a:lnTo>
                <a:lnTo>
                  <a:pt x="7680" y="4800"/>
                </a:lnTo>
                <a:lnTo>
                  <a:pt x="5760" y="7680"/>
                </a:lnTo>
                <a:lnTo>
                  <a:pt x="3840" y="11521"/>
                </a:lnTo>
                <a:lnTo>
                  <a:pt x="1920" y="15361"/>
                </a:lnTo>
                <a:lnTo>
                  <a:pt x="960" y="20162"/>
                </a:lnTo>
                <a:lnTo>
                  <a:pt x="0" y="24003"/>
                </a:lnTo>
                <a:lnTo>
                  <a:pt x="0" y="34564"/>
                </a:lnTo>
                <a:lnTo>
                  <a:pt x="960" y="39364"/>
                </a:lnTo>
                <a:lnTo>
                  <a:pt x="1920" y="43205"/>
                </a:lnTo>
                <a:lnTo>
                  <a:pt x="3840" y="48006"/>
                </a:lnTo>
                <a:lnTo>
                  <a:pt x="5760" y="50886"/>
                </a:lnTo>
                <a:lnTo>
                  <a:pt x="7680" y="53766"/>
                </a:lnTo>
                <a:lnTo>
                  <a:pt x="10561" y="56647"/>
                </a:lnTo>
                <a:lnTo>
                  <a:pt x="13441" y="58567"/>
                </a:lnTo>
                <a:lnTo>
                  <a:pt x="17282" y="59527"/>
                </a:lnTo>
                <a:lnTo>
                  <a:pt x="21122" y="61432"/>
                </a:lnTo>
                <a:lnTo>
                  <a:pt x="38404" y="61432"/>
                </a:lnTo>
                <a:lnTo>
                  <a:pt x="40325" y="60487"/>
                </a:lnTo>
                <a:lnTo>
                  <a:pt x="43205" y="60487"/>
                </a:lnTo>
                <a:lnTo>
                  <a:pt x="44165" y="59527"/>
                </a:lnTo>
                <a:lnTo>
                  <a:pt x="46085" y="59527"/>
                </a:lnTo>
                <a:lnTo>
                  <a:pt x="48006" y="58567"/>
                </a:lnTo>
                <a:lnTo>
                  <a:pt x="48966" y="57591"/>
                </a:lnTo>
                <a:lnTo>
                  <a:pt x="50886" y="57591"/>
                </a:lnTo>
                <a:lnTo>
                  <a:pt x="50886" y="56647"/>
                </a:lnTo>
                <a:lnTo>
                  <a:pt x="51846" y="56647"/>
                </a:lnTo>
                <a:lnTo>
                  <a:pt x="51846" y="54726"/>
                </a:lnTo>
                <a:lnTo>
                  <a:pt x="52806" y="54726"/>
                </a:lnTo>
                <a:lnTo>
                  <a:pt x="52806" y="49926"/>
                </a:lnTo>
                <a:lnTo>
                  <a:pt x="51846" y="49926"/>
                </a:lnTo>
                <a:lnTo>
                  <a:pt x="51846" y="48966"/>
                </a:lnTo>
                <a:lnTo>
                  <a:pt x="50886" y="48006"/>
                </a:lnTo>
                <a:lnTo>
                  <a:pt x="49910" y="48006"/>
                </a:lnTo>
                <a:lnTo>
                  <a:pt x="48966" y="48966"/>
                </a:lnTo>
                <a:lnTo>
                  <a:pt x="48006" y="48966"/>
                </a:lnTo>
                <a:lnTo>
                  <a:pt x="47045" y="49926"/>
                </a:lnTo>
                <a:lnTo>
                  <a:pt x="46085" y="49926"/>
                </a:lnTo>
                <a:lnTo>
                  <a:pt x="44165" y="50886"/>
                </a:lnTo>
                <a:lnTo>
                  <a:pt x="43205" y="50886"/>
                </a:lnTo>
                <a:lnTo>
                  <a:pt x="41285" y="51846"/>
                </a:lnTo>
                <a:lnTo>
                  <a:pt x="38404" y="51846"/>
                </a:lnTo>
                <a:lnTo>
                  <a:pt x="36484" y="52806"/>
                </a:lnTo>
                <a:lnTo>
                  <a:pt x="27843" y="52806"/>
                </a:lnTo>
                <a:lnTo>
                  <a:pt x="24963" y="51846"/>
                </a:lnTo>
                <a:lnTo>
                  <a:pt x="22082" y="50886"/>
                </a:lnTo>
                <a:lnTo>
                  <a:pt x="19202" y="49926"/>
                </a:lnTo>
                <a:lnTo>
                  <a:pt x="17282" y="48966"/>
                </a:lnTo>
                <a:lnTo>
                  <a:pt x="16322" y="47045"/>
                </a:lnTo>
                <a:lnTo>
                  <a:pt x="14401" y="45125"/>
                </a:lnTo>
                <a:lnTo>
                  <a:pt x="13441" y="43205"/>
                </a:lnTo>
                <a:lnTo>
                  <a:pt x="12481" y="40325"/>
                </a:lnTo>
                <a:lnTo>
                  <a:pt x="12481" y="37444"/>
                </a:lnTo>
                <a:lnTo>
                  <a:pt x="11521" y="34564"/>
                </a:lnTo>
                <a:lnTo>
                  <a:pt x="11521" y="21122"/>
                </a:lnTo>
                <a:lnTo>
                  <a:pt x="12481" y="18242"/>
                </a:lnTo>
                <a:lnTo>
                  <a:pt x="13441" y="16322"/>
                </a:lnTo>
                <a:lnTo>
                  <a:pt x="13441" y="0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7" name="object 937"/>
          <p:cNvSpPr/>
          <p:nvPr/>
        </p:nvSpPr>
        <p:spPr>
          <a:xfrm>
            <a:off x="1631228" y="7667335"/>
            <a:ext cx="43205" cy="38404"/>
          </a:xfrm>
          <a:custGeom>
            <a:avLst/>
            <a:gdLst/>
            <a:ahLst/>
            <a:cxnLst/>
            <a:rect l="l" t="t" r="r" b="b"/>
            <a:pathLst>
              <a:path w="43205" h="38404">
                <a:moveTo>
                  <a:pt x="39364" y="11521"/>
                </a:moveTo>
                <a:lnTo>
                  <a:pt x="37444" y="8641"/>
                </a:lnTo>
                <a:lnTo>
                  <a:pt x="35524" y="5760"/>
                </a:lnTo>
                <a:lnTo>
                  <a:pt x="32644" y="3840"/>
                </a:lnTo>
                <a:lnTo>
                  <a:pt x="28803" y="2880"/>
                </a:lnTo>
                <a:lnTo>
                  <a:pt x="25923" y="960"/>
                </a:lnTo>
                <a:lnTo>
                  <a:pt x="22082" y="0"/>
                </a:lnTo>
                <a:lnTo>
                  <a:pt x="13441" y="0"/>
                </a:lnTo>
                <a:lnTo>
                  <a:pt x="8641" y="960"/>
                </a:lnTo>
                <a:lnTo>
                  <a:pt x="5760" y="2880"/>
                </a:lnTo>
                <a:lnTo>
                  <a:pt x="1920" y="3840"/>
                </a:lnTo>
                <a:lnTo>
                  <a:pt x="1920" y="20162"/>
                </a:lnTo>
                <a:lnTo>
                  <a:pt x="1920" y="18242"/>
                </a:lnTo>
                <a:lnTo>
                  <a:pt x="3840" y="16322"/>
                </a:lnTo>
                <a:lnTo>
                  <a:pt x="4800" y="14401"/>
                </a:lnTo>
                <a:lnTo>
                  <a:pt x="5760" y="12481"/>
                </a:lnTo>
                <a:lnTo>
                  <a:pt x="7680" y="11521"/>
                </a:lnTo>
                <a:lnTo>
                  <a:pt x="9601" y="10561"/>
                </a:lnTo>
                <a:lnTo>
                  <a:pt x="11521" y="9601"/>
                </a:lnTo>
                <a:lnTo>
                  <a:pt x="14401" y="8641"/>
                </a:lnTo>
                <a:lnTo>
                  <a:pt x="22082" y="8641"/>
                </a:lnTo>
                <a:lnTo>
                  <a:pt x="25923" y="10561"/>
                </a:lnTo>
                <a:lnTo>
                  <a:pt x="28803" y="13441"/>
                </a:lnTo>
                <a:lnTo>
                  <a:pt x="31683" y="17282"/>
                </a:lnTo>
                <a:lnTo>
                  <a:pt x="32644" y="21122"/>
                </a:lnTo>
                <a:lnTo>
                  <a:pt x="32644" y="26883"/>
                </a:lnTo>
                <a:lnTo>
                  <a:pt x="0" y="26883"/>
                </a:lnTo>
                <a:lnTo>
                  <a:pt x="0" y="24963"/>
                </a:lnTo>
                <a:lnTo>
                  <a:pt x="0" y="38404"/>
                </a:lnTo>
                <a:lnTo>
                  <a:pt x="0" y="35524"/>
                </a:lnTo>
                <a:lnTo>
                  <a:pt x="40325" y="35524"/>
                </a:lnTo>
                <a:lnTo>
                  <a:pt x="41285" y="34564"/>
                </a:lnTo>
                <a:lnTo>
                  <a:pt x="42230" y="33604"/>
                </a:lnTo>
                <a:lnTo>
                  <a:pt x="43205" y="33604"/>
                </a:lnTo>
                <a:lnTo>
                  <a:pt x="43205" y="21122"/>
                </a:lnTo>
                <a:lnTo>
                  <a:pt x="42230" y="17282"/>
                </a:lnTo>
                <a:lnTo>
                  <a:pt x="41285" y="14401"/>
                </a:lnTo>
                <a:lnTo>
                  <a:pt x="39364" y="11521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8" name="object 938"/>
          <p:cNvSpPr/>
          <p:nvPr/>
        </p:nvSpPr>
        <p:spPr>
          <a:xfrm>
            <a:off x="1686900" y="7667335"/>
            <a:ext cx="47045" cy="65272"/>
          </a:xfrm>
          <a:custGeom>
            <a:avLst/>
            <a:gdLst/>
            <a:ahLst/>
            <a:cxnLst/>
            <a:rect l="l" t="t" r="r" b="b"/>
            <a:pathLst>
              <a:path w="47045" h="65272">
                <a:moveTo>
                  <a:pt x="9616" y="59527"/>
                </a:moveTo>
                <a:lnTo>
                  <a:pt x="12481" y="62407"/>
                </a:lnTo>
                <a:lnTo>
                  <a:pt x="15361" y="63367"/>
                </a:lnTo>
                <a:lnTo>
                  <a:pt x="18242" y="65272"/>
                </a:lnTo>
                <a:lnTo>
                  <a:pt x="32644" y="65272"/>
                </a:lnTo>
                <a:lnTo>
                  <a:pt x="34564" y="64328"/>
                </a:lnTo>
                <a:lnTo>
                  <a:pt x="36484" y="64328"/>
                </a:lnTo>
                <a:lnTo>
                  <a:pt x="38404" y="63367"/>
                </a:lnTo>
                <a:lnTo>
                  <a:pt x="39364" y="62407"/>
                </a:lnTo>
                <a:lnTo>
                  <a:pt x="41285" y="62407"/>
                </a:lnTo>
                <a:lnTo>
                  <a:pt x="42245" y="61432"/>
                </a:lnTo>
                <a:lnTo>
                  <a:pt x="44165" y="60487"/>
                </a:lnTo>
                <a:lnTo>
                  <a:pt x="45125" y="59527"/>
                </a:lnTo>
                <a:lnTo>
                  <a:pt x="46085" y="58567"/>
                </a:lnTo>
                <a:lnTo>
                  <a:pt x="46085" y="57607"/>
                </a:lnTo>
                <a:lnTo>
                  <a:pt x="47045" y="57607"/>
                </a:lnTo>
                <a:lnTo>
                  <a:pt x="47045" y="48966"/>
                </a:lnTo>
                <a:lnTo>
                  <a:pt x="44165" y="48966"/>
                </a:lnTo>
                <a:lnTo>
                  <a:pt x="43205" y="49926"/>
                </a:lnTo>
                <a:lnTo>
                  <a:pt x="42245" y="50886"/>
                </a:lnTo>
                <a:lnTo>
                  <a:pt x="41285" y="51846"/>
                </a:lnTo>
                <a:lnTo>
                  <a:pt x="39364" y="51846"/>
                </a:lnTo>
                <a:lnTo>
                  <a:pt x="38404" y="52806"/>
                </a:lnTo>
                <a:lnTo>
                  <a:pt x="36484" y="53766"/>
                </a:lnTo>
                <a:lnTo>
                  <a:pt x="34564" y="54726"/>
                </a:lnTo>
                <a:lnTo>
                  <a:pt x="32644" y="55686"/>
                </a:lnTo>
                <a:lnTo>
                  <a:pt x="23042" y="55686"/>
                </a:lnTo>
                <a:lnTo>
                  <a:pt x="21122" y="54726"/>
                </a:lnTo>
                <a:lnTo>
                  <a:pt x="19202" y="53766"/>
                </a:lnTo>
                <a:lnTo>
                  <a:pt x="17282" y="51846"/>
                </a:lnTo>
                <a:lnTo>
                  <a:pt x="16322" y="49926"/>
                </a:lnTo>
                <a:lnTo>
                  <a:pt x="14401" y="48005"/>
                </a:lnTo>
                <a:lnTo>
                  <a:pt x="13441" y="46085"/>
                </a:lnTo>
                <a:lnTo>
                  <a:pt x="12481" y="43205"/>
                </a:lnTo>
                <a:lnTo>
                  <a:pt x="11521" y="40325"/>
                </a:lnTo>
                <a:lnTo>
                  <a:pt x="11521" y="24963"/>
                </a:lnTo>
                <a:lnTo>
                  <a:pt x="13441" y="19202"/>
                </a:lnTo>
                <a:lnTo>
                  <a:pt x="15361" y="15361"/>
                </a:lnTo>
                <a:lnTo>
                  <a:pt x="18242" y="11521"/>
                </a:lnTo>
                <a:lnTo>
                  <a:pt x="23042" y="9601"/>
                </a:lnTo>
                <a:lnTo>
                  <a:pt x="32644" y="9601"/>
                </a:lnTo>
                <a:lnTo>
                  <a:pt x="34564" y="10561"/>
                </a:lnTo>
                <a:lnTo>
                  <a:pt x="36484" y="11521"/>
                </a:lnTo>
                <a:lnTo>
                  <a:pt x="38404" y="12481"/>
                </a:lnTo>
                <a:lnTo>
                  <a:pt x="39364" y="13441"/>
                </a:lnTo>
                <a:lnTo>
                  <a:pt x="40325" y="13441"/>
                </a:lnTo>
                <a:lnTo>
                  <a:pt x="41285" y="14401"/>
                </a:lnTo>
                <a:lnTo>
                  <a:pt x="42245" y="15361"/>
                </a:lnTo>
                <a:lnTo>
                  <a:pt x="43205" y="16322"/>
                </a:lnTo>
                <a:lnTo>
                  <a:pt x="46085" y="16322"/>
                </a:lnTo>
                <a:lnTo>
                  <a:pt x="46085" y="15361"/>
                </a:lnTo>
                <a:lnTo>
                  <a:pt x="47045" y="14401"/>
                </a:lnTo>
                <a:lnTo>
                  <a:pt x="47045" y="8641"/>
                </a:lnTo>
                <a:lnTo>
                  <a:pt x="46085" y="7680"/>
                </a:lnTo>
                <a:lnTo>
                  <a:pt x="46085" y="6720"/>
                </a:lnTo>
                <a:lnTo>
                  <a:pt x="45125" y="6720"/>
                </a:lnTo>
                <a:lnTo>
                  <a:pt x="45125" y="5760"/>
                </a:lnTo>
                <a:lnTo>
                  <a:pt x="44165" y="5760"/>
                </a:lnTo>
                <a:lnTo>
                  <a:pt x="43205" y="4800"/>
                </a:lnTo>
                <a:lnTo>
                  <a:pt x="42245" y="3840"/>
                </a:lnTo>
                <a:lnTo>
                  <a:pt x="41285" y="3840"/>
                </a:lnTo>
                <a:lnTo>
                  <a:pt x="40325" y="2880"/>
                </a:lnTo>
                <a:lnTo>
                  <a:pt x="38404" y="1920"/>
                </a:lnTo>
                <a:lnTo>
                  <a:pt x="36484" y="1920"/>
                </a:lnTo>
                <a:lnTo>
                  <a:pt x="35524" y="960"/>
                </a:lnTo>
                <a:lnTo>
                  <a:pt x="33604" y="960"/>
                </a:lnTo>
                <a:lnTo>
                  <a:pt x="31683" y="0"/>
                </a:lnTo>
                <a:lnTo>
                  <a:pt x="24002" y="0"/>
                </a:lnTo>
                <a:lnTo>
                  <a:pt x="20162" y="960"/>
                </a:lnTo>
                <a:lnTo>
                  <a:pt x="17282" y="1920"/>
                </a:lnTo>
                <a:lnTo>
                  <a:pt x="13441" y="3840"/>
                </a:lnTo>
                <a:lnTo>
                  <a:pt x="10561" y="5760"/>
                </a:lnTo>
                <a:lnTo>
                  <a:pt x="8641" y="8641"/>
                </a:lnTo>
                <a:lnTo>
                  <a:pt x="5775" y="10561"/>
                </a:lnTo>
                <a:lnTo>
                  <a:pt x="3840" y="14401"/>
                </a:lnTo>
                <a:lnTo>
                  <a:pt x="1935" y="18242"/>
                </a:lnTo>
                <a:lnTo>
                  <a:pt x="960" y="23042"/>
                </a:lnTo>
                <a:lnTo>
                  <a:pt x="0" y="27843"/>
                </a:lnTo>
                <a:lnTo>
                  <a:pt x="0" y="38404"/>
                </a:lnTo>
                <a:lnTo>
                  <a:pt x="960" y="43205"/>
                </a:lnTo>
                <a:lnTo>
                  <a:pt x="1935" y="47045"/>
                </a:lnTo>
                <a:lnTo>
                  <a:pt x="2895" y="50886"/>
                </a:lnTo>
                <a:lnTo>
                  <a:pt x="4800" y="54726"/>
                </a:lnTo>
                <a:lnTo>
                  <a:pt x="6720" y="57607"/>
                </a:lnTo>
                <a:lnTo>
                  <a:pt x="9616" y="59527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9" name="object 939"/>
          <p:cNvSpPr/>
          <p:nvPr/>
        </p:nvSpPr>
        <p:spPr>
          <a:xfrm>
            <a:off x="1740667" y="7652933"/>
            <a:ext cx="39364" cy="79674"/>
          </a:xfrm>
          <a:custGeom>
            <a:avLst/>
            <a:gdLst/>
            <a:ahLst/>
            <a:cxnLst/>
            <a:rect l="l" t="t" r="r" b="b"/>
            <a:pathLst>
              <a:path w="39364" h="79674">
                <a:moveTo>
                  <a:pt x="38389" y="16322"/>
                </a:moveTo>
                <a:lnTo>
                  <a:pt x="21122" y="16322"/>
                </a:lnTo>
                <a:lnTo>
                  <a:pt x="21122" y="0"/>
                </a:lnTo>
                <a:lnTo>
                  <a:pt x="11521" y="0"/>
                </a:lnTo>
                <a:lnTo>
                  <a:pt x="10561" y="960"/>
                </a:lnTo>
                <a:lnTo>
                  <a:pt x="10561" y="16322"/>
                </a:lnTo>
                <a:lnTo>
                  <a:pt x="960" y="16322"/>
                </a:lnTo>
                <a:lnTo>
                  <a:pt x="960" y="17282"/>
                </a:lnTo>
                <a:lnTo>
                  <a:pt x="0" y="17282"/>
                </a:lnTo>
                <a:lnTo>
                  <a:pt x="0" y="23042"/>
                </a:lnTo>
                <a:lnTo>
                  <a:pt x="960" y="24002"/>
                </a:lnTo>
                <a:lnTo>
                  <a:pt x="960" y="24963"/>
                </a:lnTo>
                <a:lnTo>
                  <a:pt x="10561" y="24963"/>
                </a:lnTo>
                <a:lnTo>
                  <a:pt x="10561" y="66248"/>
                </a:lnTo>
                <a:lnTo>
                  <a:pt x="11521" y="68168"/>
                </a:lnTo>
                <a:lnTo>
                  <a:pt x="12481" y="71048"/>
                </a:lnTo>
                <a:lnTo>
                  <a:pt x="13441" y="72969"/>
                </a:lnTo>
                <a:lnTo>
                  <a:pt x="14401" y="74889"/>
                </a:lnTo>
                <a:lnTo>
                  <a:pt x="16322" y="76809"/>
                </a:lnTo>
                <a:lnTo>
                  <a:pt x="18242" y="77769"/>
                </a:lnTo>
                <a:lnTo>
                  <a:pt x="20162" y="78729"/>
                </a:lnTo>
                <a:lnTo>
                  <a:pt x="22082" y="79674"/>
                </a:lnTo>
                <a:lnTo>
                  <a:pt x="32644" y="79674"/>
                </a:lnTo>
                <a:lnTo>
                  <a:pt x="33588" y="78729"/>
                </a:lnTo>
                <a:lnTo>
                  <a:pt x="36484" y="78729"/>
                </a:lnTo>
                <a:lnTo>
                  <a:pt x="37429" y="77769"/>
                </a:lnTo>
                <a:lnTo>
                  <a:pt x="38389" y="76809"/>
                </a:lnTo>
                <a:lnTo>
                  <a:pt x="38389" y="75834"/>
                </a:lnTo>
                <a:lnTo>
                  <a:pt x="39364" y="74889"/>
                </a:lnTo>
                <a:lnTo>
                  <a:pt x="39364" y="71048"/>
                </a:lnTo>
                <a:lnTo>
                  <a:pt x="38389" y="71048"/>
                </a:lnTo>
                <a:lnTo>
                  <a:pt x="38389" y="69128"/>
                </a:lnTo>
                <a:lnTo>
                  <a:pt x="37429" y="69128"/>
                </a:lnTo>
                <a:lnTo>
                  <a:pt x="37429" y="68168"/>
                </a:lnTo>
                <a:lnTo>
                  <a:pt x="36484" y="69128"/>
                </a:lnTo>
                <a:lnTo>
                  <a:pt x="34549" y="69128"/>
                </a:lnTo>
                <a:lnTo>
                  <a:pt x="33588" y="70088"/>
                </a:lnTo>
                <a:lnTo>
                  <a:pt x="26868" y="70088"/>
                </a:lnTo>
                <a:lnTo>
                  <a:pt x="24963" y="69128"/>
                </a:lnTo>
                <a:lnTo>
                  <a:pt x="23042" y="67208"/>
                </a:lnTo>
                <a:lnTo>
                  <a:pt x="22082" y="65288"/>
                </a:lnTo>
                <a:lnTo>
                  <a:pt x="21122" y="62407"/>
                </a:lnTo>
                <a:lnTo>
                  <a:pt x="21122" y="24963"/>
                </a:lnTo>
                <a:lnTo>
                  <a:pt x="38389" y="24963"/>
                </a:lnTo>
                <a:lnTo>
                  <a:pt x="38389" y="23042"/>
                </a:lnTo>
                <a:lnTo>
                  <a:pt x="39364" y="22082"/>
                </a:lnTo>
                <a:lnTo>
                  <a:pt x="39364" y="19202"/>
                </a:lnTo>
                <a:lnTo>
                  <a:pt x="38389" y="18242"/>
                </a:lnTo>
                <a:lnTo>
                  <a:pt x="38389" y="16322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0" name="object 940"/>
          <p:cNvSpPr/>
          <p:nvPr/>
        </p:nvSpPr>
        <p:spPr>
          <a:xfrm>
            <a:off x="1821301" y="7667335"/>
            <a:ext cx="46085" cy="65272"/>
          </a:xfrm>
          <a:custGeom>
            <a:avLst/>
            <a:gdLst/>
            <a:ahLst/>
            <a:cxnLst/>
            <a:rect l="l" t="t" r="r" b="b"/>
            <a:pathLst>
              <a:path w="46085" h="65272">
                <a:moveTo>
                  <a:pt x="46085" y="7680"/>
                </a:moveTo>
                <a:lnTo>
                  <a:pt x="45125" y="7680"/>
                </a:lnTo>
                <a:lnTo>
                  <a:pt x="45125" y="6720"/>
                </a:lnTo>
                <a:lnTo>
                  <a:pt x="44150" y="5760"/>
                </a:lnTo>
                <a:lnTo>
                  <a:pt x="43205" y="4800"/>
                </a:lnTo>
                <a:lnTo>
                  <a:pt x="41285" y="3840"/>
                </a:lnTo>
                <a:lnTo>
                  <a:pt x="40325" y="3840"/>
                </a:lnTo>
                <a:lnTo>
                  <a:pt x="39364" y="2880"/>
                </a:lnTo>
                <a:lnTo>
                  <a:pt x="37444" y="1920"/>
                </a:lnTo>
                <a:lnTo>
                  <a:pt x="36484" y="1920"/>
                </a:lnTo>
                <a:lnTo>
                  <a:pt x="34564" y="960"/>
                </a:lnTo>
                <a:lnTo>
                  <a:pt x="32644" y="960"/>
                </a:lnTo>
                <a:lnTo>
                  <a:pt x="30723" y="0"/>
                </a:lnTo>
                <a:lnTo>
                  <a:pt x="23042" y="0"/>
                </a:lnTo>
                <a:lnTo>
                  <a:pt x="20162" y="960"/>
                </a:lnTo>
                <a:lnTo>
                  <a:pt x="16322" y="1920"/>
                </a:lnTo>
                <a:lnTo>
                  <a:pt x="12481" y="3840"/>
                </a:lnTo>
                <a:lnTo>
                  <a:pt x="9601" y="5760"/>
                </a:lnTo>
                <a:lnTo>
                  <a:pt x="7680" y="8641"/>
                </a:lnTo>
                <a:lnTo>
                  <a:pt x="4800" y="10561"/>
                </a:lnTo>
                <a:lnTo>
                  <a:pt x="2880" y="14401"/>
                </a:lnTo>
                <a:lnTo>
                  <a:pt x="1920" y="18242"/>
                </a:lnTo>
                <a:lnTo>
                  <a:pt x="0" y="23042"/>
                </a:lnTo>
                <a:lnTo>
                  <a:pt x="0" y="43205"/>
                </a:lnTo>
                <a:lnTo>
                  <a:pt x="960" y="47045"/>
                </a:lnTo>
                <a:lnTo>
                  <a:pt x="2880" y="50886"/>
                </a:lnTo>
                <a:lnTo>
                  <a:pt x="3840" y="54726"/>
                </a:lnTo>
                <a:lnTo>
                  <a:pt x="6720" y="57607"/>
                </a:lnTo>
                <a:lnTo>
                  <a:pt x="8641" y="59527"/>
                </a:lnTo>
                <a:lnTo>
                  <a:pt x="11521" y="62407"/>
                </a:lnTo>
                <a:lnTo>
                  <a:pt x="14401" y="63367"/>
                </a:lnTo>
                <a:lnTo>
                  <a:pt x="18242" y="65272"/>
                </a:lnTo>
                <a:lnTo>
                  <a:pt x="31683" y="65272"/>
                </a:lnTo>
                <a:lnTo>
                  <a:pt x="33604" y="64328"/>
                </a:lnTo>
                <a:lnTo>
                  <a:pt x="35524" y="64328"/>
                </a:lnTo>
                <a:lnTo>
                  <a:pt x="37444" y="63367"/>
                </a:lnTo>
                <a:lnTo>
                  <a:pt x="39364" y="62407"/>
                </a:lnTo>
                <a:lnTo>
                  <a:pt x="40325" y="62407"/>
                </a:lnTo>
                <a:lnTo>
                  <a:pt x="42245" y="61432"/>
                </a:lnTo>
                <a:lnTo>
                  <a:pt x="43205" y="60487"/>
                </a:lnTo>
                <a:lnTo>
                  <a:pt x="44150" y="59527"/>
                </a:lnTo>
                <a:lnTo>
                  <a:pt x="45125" y="59527"/>
                </a:lnTo>
                <a:lnTo>
                  <a:pt x="45125" y="58567"/>
                </a:lnTo>
                <a:lnTo>
                  <a:pt x="46085" y="58567"/>
                </a:lnTo>
                <a:lnTo>
                  <a:pt x="46085" y="48966"/>
                </a:lnTo>
                <a:lnTo>
                  <a:pt x="43205" y="48966"/>
                </a:lnTo>
                <a:lnTo>
                  <a:pt x="42245" y="49926"/>
                </a:lnTo>
                <a:lnTo>
                  <a:pt x="41285" y="50886"/>
                </a:lnTo>
                <a:lnTo>
                  <a:pt x="40325" y="51846"/>
                </a:lnTo>
                <a:lnTo>
                  <a:pt x="39364" y="51846"/>
                </a:lnTo>
                <a:lnTo>
                  <a:pt x="37444" y="52806"/>
                </a:lnTo>
                <a:lnTo>
                  <a:pt x="35524" y="53766"/>
                </a:lnTo>
                <a:lnTo>
                  <a:pt x="33604" y="54726"/>
                </a:lnTo>
                <a:lnTo>
                  <a:pt x="31683" y="55686"/>
                </a:lnTo>
                <a:lnTo>
                  <a:pt x="22082" y="55686"/>
                </a:lnTo>
                <a:lnTo>
                  <a:pt x="20162" y="54726"/>
                </a:lnTo>
                <a:lnTo>
                  <a:pt x="18242" y="53766"/>
                </a:lnTo>
                <a:lnTo>
                  <a:pt x="16322" y="51846"/>
                </a:lnTo>
                <a:lnTo>
                  <a:pt x="15361" y="49926"/>
                </a:lnTo>
                <a:lnTo>
                  <a:pt x="13441" y="48005"/>
                </a:lnTo>
                <a:lnTo>
                  <a:pt x="12481" y="46085"/>
                </a:lnTo>
                <a:lnTo>
                  <a:pt x="11521" y="43205"/>
                </a:lnTo>
                <a:lnTo>
                  <a:pt x="11521" y="40325"/>
                </a:lnTo>
                <a:lnTo>
                  <a:pt x="10561" y="36484"/>
                </a:lnTo>
                <a:lnTo>
                  <a:pt x="10561" y="24963"/>
                </a:lnTo>
                <a:lnTo>
                  <a:pt x="12481" y="19202"/>
                </a:lnTo>
                <a:lnTo>
                  <a:pt x="15361" y="15361"/>
                </a:lnTo>
                <a:lnTo>
                  <a:pt x="18242" y="11521"/>
                </a:lnTo>
                <a:lnTo>
                  <a:pt x="22082" y="9601"/>
                </a:lnTo>
                <a:lnTo>
                  <a:pt x="31683" y="9601"/>
                </a:lnTo>
                <a:lnTo>
                  <a:pt x="33604" y="10561"/>
                </a:lnTo>
                <a:lnTo>
                  <a:pt x="35524" y="11521"/>
                </a:lnTo>
                <a:lnTo>
                  <a:pt x="37444" y="12481"/>
                </a:lnTo>
                <a:lnTo>
                  <a:pt x="38404" y="13441"/>
                </a:lnTo>
                <a:lnTo>
                  <a:pt x="40325" y="13441"/>
                </a:lnTo>
                <a:lnTo>
                  <a:pt x="41285" y="14401"/>
                </a:lnTo>
                <a:lnTo>
                  <a:pt x="42245" y="15361"/>
                </a:lnTo>
                <a:lnTo>
                  <a:pt x="43205" y="16322"/>
                </a:lnTo>
                <a:lnTo>
                  <a:pt x="45125" y="16322"/>
                </a:lnTo>
                <a:lnTo>
                  <a:pt x="46085" y="15361"/>
                </a:lnTo>
                <a:lnTo>
                  <a:pt x="46085" y="7680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1" name="object 941"/>
          <p:cNvSpPr/>
          <p:nvPr/>
        </p:nvSpPr>
        <p:spPr>
          <a:xfrm>
            <a:off x="1890415" y="7667335"/>
            <a:ext cx="46085" cy="65272"/>
          </a:xfrm>
          <a:custGeom>
            <a:avLst/>
            <a:gdLst/>
            <a:ahLst/>
            <a:cxnLst/>
            <a:rect l="l" t="t" r="r" b="b"/>
            <a:pathLst>
              <a:path w="46085" h="65272">
                <a:moveTo>
                  <a:pt x="7680" y="54726"/>
                </a:moveTo>
                <a:lnTo>
                  <a:pt x="4800" y="52806"/>
                </a:lnTo>
                <a:lnTo>
                  <a:pt x="2880" y="51846"/>
                </a:lnTo>
                <a:lnTo>
                  <a:pt x="1935" y="48966"/>
                </a:lnTo>
                <a:lnTo>
                  <a:pt x="2880" y="63367"/>
                </a:lnTo>
                <a:lnTo>
                  <a:pt x="6720" y="64328"/>
                </a:lnTo>
                <a:lnTo>
                  <a:pt x="10561" y="65272"/>
                </a:lnTo>
                <a:lnTo>
                  <a:pt x="20162" y="65272"/>
                </a:lnTo>
                <a:lnTo>
                  <a:pt x="24963" y="64328"/>
                </a:lnTo>
                <a:lnTo>
                  <a:pt x="28803" y="63367"/>
                </a:lnTo>
                <a:lnTo>
                  <a:pt x="32644" y="61432"/>
                </a:lnTo>
                <a:lnTo>
                  <a:pt x="35524" y="58567"/>
                </a:lnTo>
                <a:lnTo>
                  <a:pt x="38404" y="55686"/>
                </a:lnTo>
                <a:lnTo>
                  <a:pt x="41285" y="52806"/>
                </a:lnTo>
                <a:lnTo>
                  <a:pt x="43205" y="49926"/>
                </a:lnTo>
                <a:lnTo>
                  <a:pt x="44165" y="46085"/>
                </a:lnTo>
                <a:lnTo>
                  <a:pt x="45125" y="41285"/>
                </a:lnTo>
                <a:lnTo>
                  <a:pt x="46085" y="37444"/>
                </a:lnTo>
                <a:lnTo>
                  <a:pt x="46085" y="26883"/>
                </a:lnTo>
                <a:lnTo>
                  <a:pt x="45125" y="23042"/>
                </a:lnTo>
                <a:lnTo>
                  <a:pt x="44165" y="19202"/>
                </a:lnTo>
                <a:lnTo>
                  <a:pt x="43205" y="14401"/>
                </a:lnTo>
                <a:lnTo>
                  <a:pt x="41285" y="11521"/>
                </a:lnTo>
                <a:lnTo>
                  <a:pt x="38404" y="8641"/>
                </a:lnTo>
                <a:lnTo>
                  <a:pt x="36484" y="5760"/>
                </a:lnTo>
                <a:lnTo>
                  <a:pt x="33604" y="3840"/>
                </a:lnTo>
                <a:lnTo>
                  <a:pt x="29763" y="2880"/>
                </a:lnTo>
                <a:lnTo>
                  <a:pt x="25923" y="960"/>
                </a:lnTo>
                <a:lnTo>
                  <a:pt x="22082" y="0"/>
                </a:lnTo>
                <a:lnTo>
                  <a:pt x="11521" y="0"/>
                </a:lnTo>
                <a:lnTo>
                  <a:pt x="7680" y="960"/>
                </a:lnTo>
                <a:lnTo>
                  <a:pt x="3840" y="2880"/>
                </a:lnTo>
                <a:lnTo>
                  <a:pt x="0" y="3840"/>
                </a:lnTo>
                <a:lnTo>
                  <a:pt x="960" y="18242"/>
                </a:lnTo>
                <a:lnTo>
                  <a:pt x="1935" y="16322"/>
                </a:lnTo>
                <a:lnTo>
                  <a:pt x="3840" y="13441"/>
                </a:lnTo>
                <a:lnTo>
                  <a:pt x="5760" y="12481"/>
                </a:lnTo>
                <a:lnTo>
                  <a:pt x="7680" y="11521"/>
                </a:lnTo>
                <a:lnTo>
                  <a:pt x="10561" y="9601"/>
                </a:lnTo>
                <a:lnTo>
                  <a:pt x="23042" y="9601"/>
                </a:lnTo>
                <a:lnTo>
                  <a:pt x="24963" y="11521"/>
                </a:lnTo>
                <a:lnTo>
                  <a:pt x="27843" y="12481"/>
                </a:lnTo>
                <a:lnTo>
                  <a:pt x="28803" y="14401"/>
                </a:lnTo>
                <a:lnTo>
                  <a:pt x="30723" y="16322"/>
                </a:lnTo>
                <a:lnTo>
                  <a:pt x="31683" y="18242"/>
                </a:lnTo>
                <a:lnTo>
                  <a:pt x="32644" y="21122"/>
                </a:lnTo>
                <a:lnTo>
                  <a:pt x="33604" y="24002"/>
                </a:lnTo>
                <a:lnTo>
                  <a:pt x="34564" y="26883"/>
                </a:lnTo>
                <a:lnTo>
                  <a:pt x="34564" y="36484"/>
                </a:lnTo>
                <a:lnTo>
                  <a:pt x="33604" y="39364"/>
                </a:lnTo>
                <a:lnTo>
                  <a:pt x="33604" y="42245"/>
                </a:lnTo>
                <a:lnTo>
                  <a:pt x="32644" y="45125"/>
                </a:lnTo>
                <a:lnTo>
                  <a:pt x="31683" y="48005"/>
                </a:lnTo>
                <a:lnTo>
                  <a:pt x="29763" y="49926"/>
                </a:lnTo>
                <a:lnTo>
                  <a:pt x="28803" y="51846"/>
                </a:lnTo>
                <a:lnTo>
                  <a:pt x="26883" y="53766"/>
                </a:lnTo>
                <a:lnTo>
                  <a:pt x="24003" y="54726"/>
                </a:lnTo>
                <a:lnTo>
                  <a:pt x="22082" y="55686"/>
                </a:lnTo>
                <a:lnTo>
                  <a:pt x="19202" y="56647"/>
                </a:lnTo>
                <a:lnTo>
                  <a:pt x="12481" y="56647"/>
                </a:lnTo>
                <a:lnTo>
                  <a:pt x="9601" y="55686"/>
                </a:lnTo>
                <a:lnTo>
                  <a:pt x="7680" y="54726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2" name="object 942"/>
          <p:cNvSpPr/>
          <p:nvPr/>
        </p:nvSpPr>
        <p:spPr>
          <a:xfrm>
            <a:off x="1876973" y="7671175"/>
            <a:ext cx="16322" cy="59527"/>
          </a:xfrm>
          <a:custGeom>
            <a:avLst/>
            <a:gdLst/>
            <a:ahLst/>
            <a:cxnLst/>
            <a:rect l="l" t="t" r="r" b="b"/>
            <a:pathLst>
              <a:path w="16322" h="59527">
                <a:moveTo>
                  <a:pt x="1935" y="43205"/>
                </a:moveTo>
                <a:lnTo>
                  <a:pt x="2880" y="47045"/>
                </a:lnTo>
                <a:lnTo>
                  <a:pt x="4815" y="49926"/>
                </a:lnTo>
                <a:lnTo>
                  <a:pt x="6720" y="52806"/>
                </a:lnTo>
                <a:lnTo>
                  <a:pt x="9601" y="55686"/>
                </a:lnTo>
                <a:lnTo>
                  <a:pt x="12481" y="57591"/>
                </a:lnTo>
                <a:lnTo>
                  <a:pt x="16322" y="59527"/>
                </a:lnTo>
                <a:lnTo>
                  <a:pt x="15377" y="45125"/>
                </a:lnTo>
                <a:lnTo>
                  <a:pt x="13441" y="43205"/>
                </a:lnTo>
                <a:lnTo>
                  <a:pt x="12481" y="41285"/>
                </a:lnTo>
                <a:lnTo>
                  <a:pt x="12481" y="38404"/>
                </a:lnTo>
                <a:lnTo>
                  <a:pt x="11536" y="35524"/>
                </a:lnTo>
                <a:lnTo>
                  <a:pt x="11536" y="22082"/>
                </a:lnTo>
                <a:lnTo>
                  <a:pt x="12481" y="19202"/>
                </a:lnTo>
                <a:lnTo>
                  <a:pt x="13441" y="16322"/>
                </a:lnTo>
                <a:lnTo>
                  <a:pt x="14401" y="14401"/>
                </a:lnTo>
                <a:lnTo>
                  <a:pt x="13441" y="0"/>
                </a:lnTo>
                <a:lnTo>
                  <a:pt x="9601" y="2880"/>
                </a:lnTo>
                <a:lnTo>
                  <a:pt x="7696" y="5760"/>
                </a:lnTo>
                <a:lnTo>
                  <a:pt x="4815" y="8641"/>
                </a:lnTo>
                <a:lnTo>
                  <a:pt x="2880" y="12481"/>
                </a:lnTo>
                <a:lnTo>
                  <a:pt x="1935" y="16322"/>
                </a:lnTo>
                <a:lnTo>
                  <a:pt x="0" y="20162"/>
                </a:lnTo>
                <a:lnTo>
                  <a:pt x="0" y="39364"/>
                </a:lnTo>
                <a:lnTo>
                  <a:pt x="1935" y="43205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3" name="object 943"/>
          <p:cNvSpPr/>
          <p:nvPr/>
        </p:nvSpPr>
        <p:spPr>
          <a:xfrm>
            <a:off x="1951863" y="7667335"/>
            <a:ext cx="88315" cy="64328"/>
          </a:xfrm>
          <a:custGeom>
            <a:avLst/>
            <a:gdLst/>
            <a:ahLst/>
            <a:cxnLst/>
            <a:rect l="l" t="t" r="r" b="b"/>
            <a:pathLst>
              <a:path w="88315" h="64328">
                <a:moveTo>
                  <a:pt x="40309" y="64328"/>
                </a:moveTo>
                <a:lnTo>
                  <a:pt x="48950" y="64328"/>
                </a:lnTo>
                <a:lnTo>
                  <a:pt x="49911" y="63367"/>
                </a:lnTo>
                <a:lnTo>
                  <a:pt x="49911" y="21122"/>
                </a:lnTo>
                <a:lnTo>
                  <a:pt x="52791" y="17282"/>
                </a:lnTo>
                <a:lnTo>
                  <a:pt x="55671" y="14401"/>
                </a:lnTo>
                <a:lnTo>
                  <a:pt x="58552" y="12481"/>
                </a:lnTo>
                <a:lnTo>
                  <a:pt x="60472" y="10561"/>
                </a:lnTo>
                <a:lnTo>
                  <a:pt x="63352" y="9601"/>
                </a:lnTo>
                <a:lnTo>
                  <a:pt x="70073" y="9601"/>
                </a:lnTo>
                <a:lnTo>
                  <a:pt x="71033" y="10561"/>
                </a:lnTo>
                <a:lnTo>
                  <a:pt x="72953" y="11521"/>
                </a:lnTo>
                <a:lnTo>
                  <a:pt x="73913" y="12481"/>
                </a:lnTo>
                <a:lnTo>
                  <a:pt x="74874" y="14401"/>
                </a:lnTo>
                <a:lnTo>
                  <a:pt x="75834" y="15361"/>
                </a:lnTo>
                <a:lnTo>
                  <a:pt x="76794" y="17282"/>
                </a:lnTo>
                <a:lnTo>
                  <a:pt x="76794" y="19202"/>
                </a:lnTo>
                <a:lnTo>
                  <a:pt x="77754" y="22082"/>
                </a:lnTo>
                <a:lnTo>
                  <a:pt x="77754" y="63367"/>
                </a:lnTo>
                <a:lnTo>
                  <a:pt x="78714" y="64328"/>
                </a:lnTo>
                <a:lnTo>
                  <a:pt x="88315" y="64328"/>
                </a:lnTo>
                <a:lnTo>
                  <a:pt x="88315" y="18242"/>
                </a:lnTo>
                <a:lnTo>
                  <a:pt x="87355" y="15361"/>
                </a:lnTo>
                <a:lnTo>
                  <a:pt x="87355" y="12481"/>
                </a:lnTo>
                <a:lnTo>
                  <a:pt x="85435" y="9601"/>
                </a:lnTo>
                <a:lnTo>
                  <a:pt x="84475" y="7680"/>
                </a:lnTo>
                <a:lnTo>
                  <a:pt x="82555" y="5760"/>
                </a:lnTo>
                <a:lnTo>
                  <a:pt x="80634" y="3840"/>
                </a:lnTo>
                <a:lnTo>
                  <a:pt x="77754" y="1920"/>
                </a:lnTo>
                <a:lnTo>
                  <a:pt x="74874" y="960"/>
                </a:lnTo>
                <a:lnTo>
                  <a:pt x="71993" y="0"/>
                </a:lnTo>
                <a:lnTo>
                  <a:pt x="66233" y="0"/>
                </a:lnTo>
                <a:lnTo>
                  <a:pt x="65272" y="960"/>
                </a:lnTo>
                <a:lnTo>
                  <a:pt x="62392" y="960"/>
                </a:lnTo>
                <a:lnTo>
                  <a:pt x="60472" y="1920"/>
                </a:lnTo>
                <a:lnTo>
                  <a:pt x="58552" y="2880"/>
                </a:lnTo>
                <a:lnTo>
                  <a:pt x="56631" y="3840"/>
                </a:lnTo>
                <a:lnTo>
                  <a:pt x="55671" y="4800"/>
                </a:lnTo>
                <a:lnTo>
                  <a:pt x="53751" y="6720"/>
                </a:lnTo>
                <a:lnTo>
                  <a:pt x="51831" y="7680"/>
                </a:lnTo>
                <a:lnTo>
                  <a:pt x="49911" y="9601"/>
                </a:lnTo>
                <a:lnTo>
                  <a:pt x="47990" y="11521"/>
                </a:lnTo>
                <a:lnTo>
                  <a:pt x="47030" y="10561"/>
                </a:lnTo>
                <a:lnTo>
                  <a:pt x="46070" y="8641"/>
                </a:lnTo>
                <a:lnTo>
                  <a:pt x="45110" y="7680"/>
                </a:lnTo>
                <a:lnTo>
                  <a:pt x="44150" y="5760"/>
                </a:lnTo>
                <a:lnTo>
                  <a:pt x="43190" y="4800"/>
                </a:lnTo>
                <a:lnTo>
                  <a:pt x="41269" y="3840"/>
                </a:lnTo>
                <a:lnTo>
                  <a:pt x="40309" y="2880"/>
                </a:lnTo>
                <a:lnTo>
                  <a:pt x="38404" y="1920"/>
                </a:lnTo>
                <a:lnTo>
                  <a:pt x="36469" y="960"/>
                </a:lnTo>
                <a:lnTo>
                  <a:pt x="34564" y="960"/>
                </a:lnTo>
                <a:lnTo>
                  <a:pt x="31683" y="0"/>
                </a:lnTo>
                <a:lnTo>
                  <a:pt x="25907" y="0"/>
                </a:lnTo>
                <a:lnTo>
                  <a:pt x="23027" y="960"/>
                </a:lnTo>
                <a:lnTo>
                  <a:pt x="20162" y="2880"/>
                </a:lnTo>
                <a:lnTo>
                  <a:pt x="17282" y="4800"/>
                </a:lnTo>
                <a:lnTo>
                  <a:pt x="13441" y="7680"/>
                </a:lnTo>
                <a:lnTo>
                  <a:pt x="10561" y="11521"/>
                </a:lnTo>
                <a:lnTo>
                  <a:pt x="10561" y="2880"/>
                </a:lnTo>
                <a:lnTo>
                  <a:pt x="9601" y="1920"/>
                </a:lnTo>
                <a:lnTo>
                  <a:pt x="8641" y="960"/>
                </a:lnTo>
                <a:lnTo>
                  <a:pt x="192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63367"/>
                </a:lnTo>
                <a:lnTo>
                  <a:pt x="960" y="63367"/>
                </a:lnTo>
                <a:lnTo>
                  <a:pt x="960" y="64328"/>
                </a:lnTo>
                <a:lnTo>
                  <a:pt x="10561" y="64328"/>
                </a:lnTo>
                <a:lnTo>
                  <a:pt x="10561" y="63367"/>
                </a:lnTo>
                <a:lnTo>
                  <a:pt x="11506" y="63367"/>
                </a:lnTo>
                <a:lnTo>
                  <a:pt x="11506" y="21122"/>
                </a:lnTo>
                <a:lnTo>
                  <a:pt x="14401" y="17282"/>
                </a:lnTo>
                <a:lnTo>
                  <a:pt x="17282" y="14401"/>
                </a:lnTo>
                <a:lnTo>
                  <a:pt x="19187" y="12481"/>
                </a:lnTo>
                <a:lnTo>
                  <a:pt x="22067" y="10561"/>
                </a:lnTo>
                <a:lnTo>
                  <a:pt x="24963" y="9601"/>
                </a:lnTo>
                <a:lnTo>
                  <a:pt x="30723" y="9601"/>
                </a:lnTo>
                <a:lnTo>
                  <a:pt x="32628" y="10561"/>
                </a:lnTo>
                <a:lnTo>
                  <a:pt x="33588" y="11521"/>
                </a:lnTo>
                <a:lnTo>
                  <a:pt x="35509" y="12481"/>
                </a:lnTo>
                <a:lnTo>
                  <a:pt x="36469" y="14401"/>
                </a:lnTo>
                <a:lnTo>
                  <a:pt x="37429" y="15361"/>
                </a:lnTo>
                <a:lnTo>
                  <a:pt x="38404" y="17282"/>
                </a:lnTo>
                <a:lnTo>
                  <a:pt x="38404" y="19202"/>
                </a:lnTo>
                <a:lnTo>
                  <a:pt x="39349" y="22082"/>
                </a:lnTo>
                <a:lnTo>
                  <a:pt x="39349" y="64328"/>
                </a:lnTo>
                <a:lnTo>
                  <a:pt x="40309" y="64328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4" name="object 944"/>
          <p:cNvSpPr/>
          <p:nvPr/>
        </p:nvSpPr>
        <p:spPr>
          <a:xfrm>
            <a:off x="2075688" y="7718221"/>
            <a:ext cx="7680" cy="13441"/>
          </a:xfrm>
          <a:custGeom>
            <a:avLst/>
            <a:gdLst/>
            <a:ahLst/>
            <a:cxnLst/>
            <a:rect l="l" t="t" r="r" b="b"/>
            <a:pathLst>
              <a:path w="7680" h="13441">
                <a:moveTo>
                  <a:pt x="0" y="9601"/>
                </a:moveTo>
                <a:lnTo>
                  <a:pt x="1935" y="10546"/>
                </a:lnTo>
                <a:lnTo>
                  <a:pt x="2880" y="11521"/>
                </a:lnTo>
                <a:lnTo>
                  <a:pt x="4815" y="12481"/>
                </a:lnTo>
                <a:lnTo>
                  <a:pt x="5775" y="13441"/>
                </a:lnTo>
                <a:lnTo>
                  <a:pt x="7680" y="13441"/>
                </a:lnTo>
                <a:lnTo>
                  <a:pt x="6720" y="3840"/>
                </a:lnTo>
                <a:lnTo>
                  <a:pt x="3840" y="1920"/>
                </a:lnTo>
                <a:lnTo>
                  <a:pt x="1935" y="0"/>
                </a:lnTo>
                <a:lnTo>
                  <a:pt x="0" y="9601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5" name="object 945"/>
          <p:cNvSpPr/>
          <p:nvPr/>
        </p:nvSpPr>
        <p:spPr>
          <a:xfrm>
            <a:off x="2060341" y="7667335"/>
            <a:ext cx="54711" cy="88331"/>
          </a:xfrm>
          <a:custGeom>
            <a:avLst/>
            <a:gdLst/>
            <a:ahLst/>
            <a:cxnLst/>
            <a:rect l="l" t="t" r="r" b="b"/>
            <a:pathLst>
              <a:path w="54711" h="88331">
                <a:moveTo>
                  <a:pt x="25907" y="65272"/>
                </a:moveTo>
                <a:lnTo>
                  <a:pt x="33588" y="65272"/>
                </a:lnTo>
                <a:lnTo>
                  <a:pt x="37429" y="64328"/>
                </a:lnTo>
                <a:lnTo>
                  <a:pt x="40309" y="63367"/>
                </a:lnTo>
                <a:lnTo>
                  <a:pt x="43190" y="61432"/>
                </a:lnTo>
                <a:lnTo>
                  <a:pt x="46070" y="59527"/>
                </a:lnTo>
                <a:lnTo>
                  <a:pt x="47990" y="56647"/>
                </a:lnTo>
                <a:lnTo>
                  <a:pt x="50871" y="53766"/>
                </a:lnTo>
                <a:lnTo>
                  <a:pt x="51831" y="49926"/>
                </a:lnTo>
                <a:lnTo>
                  <a:pt x="52791" y="46085"/>
                </a:lnTo>
                <a:lnTo>
                  <a:pt x="54711" y="42245"/>
                </a:lnTo>
                <a:lnTo>
                  <a:pt x="54711" y="24002"/>
                </a:lnTo>
                <a:lnTo>
                  <a:pt x="53751" y="20162"/>
                </a:lnTo>
                <a:lnTo>
                  <a:pt x="52791" y="16322"/>
                </a:lnTo>
                <a:lnTo>
                  <a:pt x="50871" y="12481"/>
                </a:lnTo>
                <a:lnTo>
                  <a:pt x="48950" y="9601"/>
                </a:lnTo>
                <a:lnTo>
                  <a:pt x="47030" y="6720"/>
                </a:lnTo>
                <a:lnTo>
                  <a:pt x="45110" y="4800"/>
                </a:lnTo>
                <a:lnTo>
                  <a:pt x="42230" y="2880"/>
                </a:lnTo>
                <a:lnTo>
                  <a:pt x="39349" y="960"/>
                </a:lnTo>
                <a:lnTo>
                  <a:pt x="35509" y="0"/>
                </a:lnTo>
                <a:lnTo>
                  <a:pt x="28788" y="0"/>
                </a:lnTo>
                <a:lnTo>
                  <a:pt x="26868" y="960"/>
                </a:lnTo>
                <a:lnTo>
                  <a:pt x="23027" y="960"/>
                </a:lnTo>
                <a:lnTo>
                  <a:pt x="22067" y="1920"/>
                </a:lnTo>
                <a:lnTo>
                  <a:pt x="20162" y="2880"/>
                </a:lnTo>
                <a:lnTo>
                  <a:pt x="18227" y="3840"/>
                </a:lnTo>
                <a:lnTo>
                  <a:pt x="16306" y="4800"/>
                </a:lnTo>
                <a:lnTo>
                  <a:pt x="15346" y="6720"/>
                </a:lnTo>
                <a:lnTo>
                  <a:pt x="13441" y="7680"/>
                </a:lnTo>
                <a:lnTo>
                  <a:pt x="11506" y="9601"/>
                </a:lnTo>
                <a:lnTo>
                  <a:pt x="9601" y="11521"/>
                </a:lnTo>
                <a:lnTo>
                  <a:pt x="9601" y="1920"/>
                </a:lnTo>
                <a:lnTo>
                  <a:pt x="8625" y="1920"/>
                </a:lnTo>
                <a:lnTo>
                  <a:pt x="8625" y="960"/>
                </a:lnTo>
                <a:lnTo>
                  <a:pt x="1920" y="960"/>
                </a:lnTo>
                <a:lnTo>
                  <a:pt x="1920" y="1920"/>
                </a:lnTo>
                <a:lnTo>
                  <a:pt x="0" y="1920"/>
                </a:lnTo>
                <a:lnTo>
                  <a:pt x="0" y="87355"/>
                </a:lnTo>
                <a:lnTo>
                  <a:pt x="944" y="87355"/>
                </a:lnTo>
                <a:lnTo>
                  <a:pt x="1920" y="88331"/>
                </a:lnTo>
                <a:lnTo>
                  <a:pt x="9601" y="88331"/>
                </a:lnTo>
                <a:lnTo>
                  <a:pt x="9601" y="87355"/>
                </a:lnTo>
                <a:lnTo>
                  <a:pt x="10561" y="87355"/>
                </a:lnTo>
                <a:lnTo>
                  <a:pt x="11506" y="86395"/>
                </a:lnTo>
                <a:lnTo>
                  <a:pt x="11506" y="56647"/>
                </a:lnTo>
                <a:lnTo>
                  <a:pt x="12466" y="57607"/>
                </a:lnTo>
                <a:lnTo>
                  <a:pt x="14401" y="59527"/>
                </a:lnTo>
                <a:lnTo>
                  <a:pt x="15346" y="60487"/>
                </a:lnTo>
                <a:lnTo>
                  <a:pt x="17282" y="50886"/>
                </a:lnTo>
                <a:lnTo>
                  <a:pt x="14401" y="48005"/>
                </a:lnTo>
                <a:lnTo>
                  <a:pt x="11506" y="45125"/>
                </a:lnTo>
                <a:lnTo>
                  <a:pt x="11506" y="21122"/>
                </a:lnTo>
                <a:lnTo>
                  <a:pt x="12466" y="19202"/>
                </a:lnTo>
                <a:lnTo>
                  <a:pt x="14401" y="17282"/>
                </a:lnTo>
                <a:lnTo>
                  <a:pt x="16306" y="15361"/>
                </a:lnTo>
                <a:lnTo>
                  <a:pt x="17282" y="14401"/>
                </a:lnTo>
                <a:lnTo>
                  <a:pt x="19187" y="13441"/>
                </a:lnTo>
                <a:lnTo>
                  <a:pt x="20162" y="12481"/>
                </a:lnTo>
                <a:lnTo>
                  <a:pt x="22067" y="11521"/>
                </a:lnTo>
                <a:lnTo>
                  <a:pt x="23027" y="10561"/>
                </a:lnTo>
                <a:lnTo>
                  <a:pt x="24947" y="10561"/>
                </a:lnTo>
                <a:lnTo>
                  <a:pt x="25907" y="9601"/>
                </a:lnTo>
                <a:lnTo>
                  <a:pt x="31668" y="9601"/>
                </a:lnTo>
                <a:lnTo>
                  <a:pt x="33588" y="10561"/>
                </a:lnTo>
                <a:lnTo>
                  <a:pt x="35509" y="11521"/>
                </a:lnTo>
                <a:lnTo>
                  <a:pt x="37429" y="12481"/>
                </a:lnTo>
                <a:lnTo>
                  <a:pt x="39349" y="14401"/>
                </a:lnTo>
                <a:lnTo>
                  <a:pt x="40309" y="17282"/>
                </a:lnTo>
                <a:lnTo>
                  <a:pt x="41269" y="19202"/>
                </a:lnTo>
                <a:lnTo>
                  <a:pt x="42230" y="22082"/>
                </a:lnTo>
                <a:lnTo>
                  <a:pt x="43190" y="24002"/>
                </a:lnTo>
                <a:lnTo>
                  <a:pt x="43190" y="38404"/>
                </a:lnTo>
                <a:lnTo>
                  <a:pt x="42230" y="41285"/>
                </a:lnTo>
                <a:lnTo>
                  <a:pt x="42230" y="44165"/>
                </a:lnTo>
                <a:lnTo>
                  <a:pt x="41269" y="47045"/>
                </a:lnTo>
                <a:lnTo>
                  <a:pt x="40309" y="48966"/>
                </a:lnTo>
                <a:lnTo>
                  <a:pt x="38389" y="50886"/>
                </a:lnTo>
                <a:lnTo>
                  <a:pt x="37429" y="52806"/>
                </a:lnTo>
                <a:lnTo>
                  <a:pt x="35509" y="53766"/>
                </a:lnTo>
                <a:lnTo>
                  <a:pt x="33588" y="55686"/>
                </a:lnTo>
                <a:lnTo>
                  <a:pt x="24947" y="55686"/>
                </a:lnTo>
                <a:lnTo>
                  <a:pt x="22067" y="54726"/>
                </a:lnTo>
                <a:lnTo>
                  <a:pt x="23027" y="64328"/>
                </a:lnTo>
                <a:lnTo>
                  <a:pt x="24002" y="65272"/>
                </a:lnTo>
                <a:lnTo>
                  <a:pt x="25907" y="65272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6" name="object 946"/>
          <p:cNvSpPr/>
          <p:nvPr/>
        </p:nvSpPr>
        <p:spPr>
          <a:xfrm>
            <a:off x="2139055" y="7667335"/>
            <a:ext cx="43205" cy="35524"/>
          </a:xfrm>
          <a:custGeom>
            <a:avLst/>
            <a:gdLst/>
            <a:ahLst/>
            <a:cxnLst/>
            <a:rect l="l" t="t" r="r" b="b"/>
            <a:pathLst>
              <a:path w="43205" h="35524">
                <a:moveTo>
                  <a:pt x="39349" y="11521"/>
                </a:moveTo>
                <a:lnTo>
                  <a:pt x="37429" y="8641"/>
                </a:lnTo>
                <a:lnTo>
                  <a:pt x="35509" y="5760"/>
                </a:lnTo>
                <a:lnTo>
                  <a:pt x="32644" y="3840"/>
                </a:lnTo>
                <a:lnTo>
                  <a:pt x="28803" y="2880"/>
                </a:lnTo>
                <a:lnTo>
                  <a:pt x="25923" y="960"/>
                </a:lnTo>
                <a:lnTo>
                  <a:pt x="22082" y="0"/>
                </a:lnTo>
                <a:lnTo>
                  <a:pt x="12481" y="0"/>
                </a:lnTo>
                <a:lnTo>
                  <a:pt x="8641" y="960"/>
                </a:lnTo>
                <a:lnTo>
                  <a:pt x="5760" y="2880"/>
                </a:lnTo>
                <a:lnTo>
                  <a:pt x="1920" y="3840"/>
                </a:lnTo>
                <a:lnTo>
                  <a:pt x="960" y="20162"/>
                </a:lnTo>
                <a:lnTo>
                  <a:pt x="1920" y="18242"/>
                </a:lnTo>
                <a:lnTo>
                  <a:pt x="2880" y="16322"/>
                </a:lnTo>
                <a:lnTo>
                  <a:pt x="4800" y="14401"/>
                </a:lnTo>
                <a:lnTo>
                  <a:pt x="5760" y="12481"/>
                </a:lnTo>
                <a:lnTo>
                  <a:pt x="7680" y="11521"/>
                </a:lnTo>
                <a:lnTo>
                  <a:pt x="9601" y="10561"/>
                </a:lnTo>
                <a:lnTo>
                  <a:pt x="11521" y="9601"/>
                </a:lnTo>
                <a:lnTo>
                  <a:pt x="14401" y="8641"/>
                </a:lnTo>
                <a:lnTo>
                  <a:pt x="22082" y="8641"/>
                </a:lnTo>
                <a:lnTo>
                  <a:pt x="25923" y="10561"/>
                </a:lnTo>
                <a:lnTo>
                  <a:pt x="28803" y="13441"/>
                </a:lnTo>
                <a:lnTo>
                  <a:pt x="31668" y="17282"/>
                </a:lnTo>
                <a:lnTo>
                  <a:pt x="32644" y="21122"/>
                </a:lnTo>
                <a:lnTo>
                  <a:pt x="32644" y="26883"/>
                </a:lnTo>
                <a:lnTo>
                  <a:pt x="0" y="26883"/>
                </a:lnTo>
                <a:lnTo>
                  <a:pt x="0" y="35524"/>
                </a:lnTo>
                <a:lnTo>
                  <a:pt x="40325" y="35524"/>
                </a:lnTo>
                <a:lnTo>
                  <a:pt x="41269" y="34564"/>
                </a:lnTo>
                <a:lnTo>
                  <a:pt x="42230" y="33604"/>
                </a:lnTo>
                <a:lnTo>
                  <a:pt x="43205" y="33604"/>
                </a:lnTo>
                <a:lnTo>
                  <a:pt x="43205" y="21122"/>
                </a:lnTo>
                <a:lnTo>
                  <a:pt x="42230" y="17282"/>
                </a:lnTo>
                <a:lnTo>
                  <a:pt x="41269" y="14401"/>
                </a:lnTo>
                <a:lnTo>
                  <a:pt x="39349" y="11521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7" name="object 947"/>
          <p:cNvSpPr/>
          <p:nvPr/>
        </p:nvSpPr>
        <p:spPr>
          <a:xfrm>
            <a:off x="2127534" y="7671175"/>
            <a:ext cx="52791" cy="61432"/>
          </a:xfrm>
          <a:custGeom>
            <a:avLst/>
            <a:gdLst/>
            <a:ahLst/>
            <a:cxnLst/>
            <a:rect l="l" t="t" r="r" b="b"/>
            <a:pathLst>
              <a:path w="52791" h="61432">
                <a:moveTo>
                  <a:pt x="12481" y="37444"/>
                </a:moveTo>
                <a:lnTo>
                  <a:pt x="11521" y="34564"/>
                </a:lnTo>
                <a:lnTo>
                  <a:pt x="11521" y="21122"/>
                </a:lnTo>
                <a:lnTo>
                  <a:pt x="12481" y="18242"/>
                </a:lnTo>
                <a:lnTo>
                  <a:pt x="12481" y="16322"/>
                </a:lnTo>
                <a:lnTo>
                  <a:pt x="13441" y="0"/>
                </a:lnTo>
                <a:lnTo>
                  <a:pt x="10561" y="1920"/>
                </a:lnTo>
                <a:lnTo>
                  <a:pt x="7680" y="4800"/>
                </a:lnTo>
                <a:lnTo>
                  <a:pt x="5760" y="7680"/>
                </a:lnTo>
                <a:lnTo>
                  <a:pt x="3840" y="11521"/>
                </a:lnTo>
                <a:lnTo>
                  <a:pt x="1920" y="15361"/>
                </a:lnTo>
                <a:lnTo>
                  <a:pt x="960" y="20162"/>
                </a:lnTo>
                <a:lnTo>
                  <a:pt x="0" y="24003"/>
                </a:lnTo>
                <a:lnTo>
                  <a:pt x="0" y="34564"/>
                </a:lnTo>
                <a:lnTo>
                  <a:pt x="960" y="39364"/>
                </a:lnTo>
                <a:lnTo>
                  <a:pt x="1920" y="43205"/>
                </a:lnTo>
                <a:lnTo>
                  <a:pt x="3840" y="48006"/>
                </a:lnTo>
                <a:lnTo>
                  <a:pt x="4800" y="50886"/>
                </a:lnTo>
                <a:lnTo>
                  <a:pt x="7680" y="53766"/>
                </a:lnTo>
                <a:lnTo>
                  <a:pt x="10561" y="56647"/>
                </a:lnTo>
                <a:lnTo>
                  <a:pt x="13441" y="58567"/>
                </a:lnTo>
                <a:lnTo>
                  <a:pt x="17282" y="59527"/>
                </a:lnTo>
                <a:lnTo>
                  <a:pt x="21122" y="61432"/>
                </a:lnTo>
                <a:lnTo>
                  <a:pt x="37444" y="61432"/>
                </a:lnTo>
                <a:lnTo>
                  <a:pt x="40325" y="60487"/>
                </a:lnTo>
                <a:lnTo>
                  <a:pt x="42230" y="60487"/>
                </a:lnTo>
                <a:lnTo>
                  <a:pt x="44165" y="59527"/>
                </a:lnTo>
                <a:lnTo>
                  <a:pt x="46070" y="59527"/>
                </a:lnTo>
                <a:lnTo>
                  <a:pt x="48005" y="58567"/>
                </a:lnTo>
                <a:lnTo>
                  <a:pt x="48950" y="57591"/>
                </a:lnTo>
                <a:lnTo>
                  <a:pt x="49910" y="57591"/>
                </a:lnTo>
                <a:lnTo>
                  <a:pt x="50871" y="56647"/>
                </a:lnTo>
                <a:lnTo>
                  <a:pt x="51846" y="56647"/>
                </a:lnTo>
                <a:lnTo>
                  <a:pt x="51846" y="54726"/>
                </a:lnTo>
                <a:lnTo>
                  <a:pt x="52791" y="54726"/>
                </a:lnTo>
                <a:lnTo>
                  <a:pt x="52791" y="50886"/>
                </a:lnTo>
                <a:lnTo>
                  <a:pt x="51846" y="50886"/>
                </a:lnTo>
                <a:lnTo>
                  <a:pt x="51846" y="48966"/>
                </a:lnTo>
                <a:lnTo>
                  <a:pt x="50871" y="48006"/>
                </a:lnTo>
                <a:lnTo>
                  <a:pt x="49910" y="48006"/>
                </a:lnTo>
                <a:lnTo>
                  <a:pt x="48950" y="48966"/>
                </a:lnTo>
                <a:lnTo>
                  <a:pt x="48005" y="48966"/>
                </a:lnTo>
                <a:lnTo>
                  <a:pt x="47030" y="49926"/>
                </a:lnTo>
                <a:lnTo>
                  <a:pt x="46070" y="49926"/>
                </a:lnTo>
                <a:lnTo>
                  <a:pt x="44165" y="50886"/>
                </a:lnTo>
                <a:lnTo>
                  <a:pt x="42230" y="50886"/>
                </a:lnTo>
                <a:lnTo>
                  <a:pt x="40325" y="51846"/>
                </a:lnTo>
                <a:lnTo>
                  <a:pt x="38389" y="51846"/>
                </a:lnTo>
                <a:lnTo>
                  <a:pt x="36484" y="52806"/>
                </a:lnTo>
                <a:lnTo>
                  <a:pt x="27843" y="52806"/>
                </a:lnTo>
                <a:lnTo>
                  <a:pt x="24002" y="51846"/>
                </a:lnTo>
                <a:lnTo>
                  <a:pt x="22082" y="50886"/>
                </a:lnTo>
                <a:lnTo>
                  <a:pt x="19202" y="49926"/>
                </a:lnTo>
                <a:lnTo>
                  <a:pt x="17282" y="48966"/>
                </a:lnTo>
                <a:lnTo>
                  <a:pt x="16322" y="47045"/>
                </a:lnTo>
                <a:lnTo>
                  <a:pt x="14401" y="45125"/>
                </a:lnTo>
                <a:lnTo>
                  <a:pt x="13441" y="43205"/>
                </a:lnTo>
                <a:lnTo>
                  <a:pt x="12481" y="40325"/>
                </a:lnTo>
                <a:lnTo>
                  <a:pt x="12481" y="37444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8" name="object 948"/>
          <p:cNvSpPr/>
          <p:nvPr/>
        </p:nvSpPr>
        <p:spPr>
          <a:xfrm>
            <a:off x="2189927" y="7652933"/>
            <a:ext cx="39364" cy="79674"/>
          </a:xfrm>
          <a:custGeom>
            <a:avLst/>
            <a:gdLst/>
            <a:ahLst/>
            <a:cxnLst/>
            <a:rect l="l" t="t" r="r" b="b"/>
            <a:pathLst>
              <a:path w="39364" h="79674">
                <a:moveTo>
                  <a:pt x="18242" y="0"/>
                </a:moveTo>
                <a:lnTo>
                  <a:pt x="11521" y="0"/>
                </a:lnTo>
                <a:lnTo>
                  <a:pt x="11521" y="960"/>
                </a:lnTo>
                <a:lnTo>
                  <a:pt x="10561" y="960"/>
                </a:lnTo>
                <a:lnTo>
                  <a:pt x="10561" y="16322"/>
                </a:lnTo>
                <a:lnTo>
                  <a:pt x="960" y="16322"/>
                </a:lnTo>
                <a:lnTo>
                  <a:pt x="960" y="18242"/>
                </a:lnTo>
                <a:lnTo>
                  <a:pt x="0" y="18242"/>
                </a:lnTo>
                <a:lnTo>
                  <a:pt x="0" y="23042"/>
                </a:lnTo>
                <a:lnTo>
                  <a:pt x="960" y="24002"/>
                </a:lnTo>
                <a:lnTo>
                  <a:pt x="960" y="24963"/>
                </a:lnTo>
                <a:lnTo>
                  <a:pt x="10561" y="24963"/>
                </a:lnTo>
                <a:lnTo>
                  <a:pt x="10561" y="63367"/>
                </a:lnTo>
                <a:lnTo>
                  <a:pt x="11521" y="66248"/>
                </a:lnTo>
                <a:lnTo>
                  <a:pt x="11521" y="68168"/>
                </a:lnTo>
                <a:lnTo>
                  <a:pt x="12481" y="71048"/>
                </a:lnTo>
                <a:lnTo>
                  <a:pt x="13441" y="72969"/>
                </a:lnTo>
                <a:lnTo>
                  <a:pt x="14401" y="74889"/>
                </a:lnTo>
                <a:lnTo>
                  <a:pt x="16322" y="76809"/>
                </a:lnTo>
                <a:lnTo>
                  <a:pt x="18242" y="77769"/>
                </a:lnTo>
                <a:lnTo>
                  <a:pt x="20162" y="78729"/>
                </a:lnTo>
                <a:lnTo>
                  <a:pt x="22082" y="79674"/>
                </a:lnTo>
                <a:lnTo>
                  <a:pt x="33604" y="79674"/>
                </a:lnTo>
                <a:lnTo>
                  <a:pt x="33604" y="78729"/>
                </a:lnTo>
                <a:lnTo>
                  <a:pt x="36484" y="78729"/>
                </a:lnTo>
                <a:lnTo>
                  <a:pt x="37444" y="77769"/>
                </a:lnTo>
                <a:lnTo>
                  <a:pt x="38404" y="77769"/>
                </a:lnTo>
                <a:lnTo>
                  <a:pt x="38404" y="75834"/>
                </a:lnTo>
                <a:lnTo>
                  <a:pt x="39364" y="74889"/>
                </a:lnTo>
                <a:lnTo>
                  <a:pt x="39364" y="71048"/>
                </a:lnTo>
                <a:lnTo>
                  <a:pt x="38404" y="70088"/>
                </a:lnTo>
                <a:lnTo>
                  <a:pt x="38404" y="69128"/>
                </a:lnTo>
                <a:lnTo>
                  <a:pt x="37444" y="68168"/>
                </a:lnTo>
                <a:lnTo>
                  <a:pt x="36484" y="69128"/>
                </a:lnTo>
                <a:lnTo>
                  <a:pt x="34564" y="69128"/>
                </a:lnTo>
                <a:lnTo>
                  <a:pt x="34564" y="70088"/>
                </a:lnTo>
                <a:lnTo>
                  <a:pt x="26883" y="70088"/>
                </a:lnTo>
                <a:lnTo>
                  <a:pt x="24963" y="69128"/>
                </a:lnTo>
                <a:lnTo>
                  <a:pt x="23042" y="67208"/>
                </a:lnTo>
                <a:lnTo>
                  <a:pt x="22082" y="65288"/>
                </a:lnTo>
                <a:lnTo>
                  <a:pt x="22082" y="24963"/>
                </a:lnTo>
                <a:lnTo>
                  <a:pt x="38404" y="24963"/>
                </a:lnTo>
                <a:lnTo>
                  <a:pt x="38404" y="24002"/>
                </a:lnTo>
                <a:lnTo>
                  <a:pt x="39364" y="23042"/>
                </a:lnTo>
                <a:lnTo>
                  <a:pt x="39364" y="18242"/>
                </a:lnTo>
                <a:lnTo>
                  <a:pt x="38404" y="17282"/>
                </a:lnTo>
                <a:lnTo>
                  <a:pt x="38404" y="16322"/>
                </a:lnTo>
                <a:lnTo>
                  <a:pt x="22082" y="16322"/>
                </a:lnTo>
                <a:lnTo>
                  <a:pt x="22082" y="960"/>
                </a:lnTo>
                <a:lnTo>
                  <a:pt x="21122" y="960"/>
                </a:lnTo>
                <a:lnTo>
                  <a:pt x="21122" y="0"/>
                </a:lnTo>
                <a:lnTo>
                  <a:pt x="18242" y="0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9" name="object 949"/>
          <p:cNvSpPr/>
          <p:nvPr/>
        </p:nvSpPr>
        <p:spPr>
          <a:xfrm>
            <a:off x="2241773" y="7644307"/>
            <a:ext cx="13441" cy="12466"/>
          </a:xfrm>
          <a:custGeom>
            <a:avLst/>
            <a:gdLst/>
            <a:ahLst/>
            <a:cxnLst/>
            <a:rect l="l" t="t" r="r" b="b"/>
            <a:pathLst>
              <a:path w="13441" h="12466">
                <a:moveTo>
                  <a:pt x="960" y="10546"/>
                </a:moveTo>
                <a:lnTo>
                  <a:pt x="1920" y="11506"/>
                </a:lnTo>
                <a:lnTo>
                  <a:pt x="2880" y="12466"/>
                </a:lnTo>
                <a:lnTo>
                  <a:pt x="11521" y="12466"/>
                </a:lnTo>
                <a:lnTo>
                  <a:pt x="12481" y="11506"/>
                </a:lnTo>
                <a:lnTo>
                  <a:pt x="13441" y="10546"/>
                </a:lnTo>
                <a:lnTo>
                  <a:pt x="13441" y="1905"/>
                </a:lnTo>
                <a:lnTo>
                  <a:pt x="12481" y="944"/>
                </a:lnTo>
                <a:lnTo>
                  <a:pt x="11521" y="0"/>
                </a:lnTo>
                <a:lnTo>
                  <a:pt x="2880" y="0"/>
                </a:lnTo>
                <a:lnTo>
                  <a:pt x="1920" y="944"/>
                </a:lnTo>
                <a:lnTo>
                  <a:pt x="960" y="1905"/>
                </a:lnTo>
                <a:lnTo>
                  <a:pt x="0" y="3825"/>
                </a:lnTo>
                <a:lnTo>
                  <a:pt x="0" y="8625"/>
                </a:lnTo>
                <a:lnTo>
                  <a:pt x="960" y="10546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0" name="object 950"/>
          <p:cNvSpPr/>
          <p:nvPr/>
        </p:nvSpPr>
        <p:spPr>
          <a:xfrm>
            <a:off x="2243693" y="7668295"/>
            <a:ext cx="10561" cy="63367"/>
          </a:xfrm>
          <a:custGeom>
            <a:avLst/>
            <a:gdLst/>
            <a:ahLst/>
            <a:cxnLst/>
            <a:rect l="l" t="t" r="r" b="b"/>
            <a:pathLst>
              <a:path w="10561" h="63367">
                <a:moveTo>
                  <a:pt x="9601" y="63367"/>
                </a:moveTo>
                <a:lnTo>
                  <a:pt x="9601" y="62407"/>
                </a:lnTo>
                <a:lnTo>
                  <a:pt x="10561" y="62407"/>
                </a:lnTo>
                <a:lnTo>
                  <a:pt x="10561" y="960"/>
                </a:lnTo>
                <a:lnTo>
                  <a:pt x="8641" y="960"/>
                </a:lnTo>
                <a:lnTo>
                  <a:pt x="864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63367"/>
                </a:lnTo>
                <a:lnTo>
                  <a:pt x="9601" y="63367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1" name="object 951"/>
          <p:cNvSpPr/>
          <p:nvPr/>
        </p:nvSpPr>
        <p:spPr>
          <a:xfrm>
            <a:off x="2266736" y="7652933"/>
            <a:ext cx="38389" cy="79674"/>
          </a:xfrm>
          <a:custGeom>
            <a:avLst/>
            <a:gdLst/>
            <a:ahLst/>
            <a:cxnLst/>
            <a:rect l="l" t="t" r="r" b="b"/>
            <a:pathLst>
              <a:path w="38389" h="79674">
                <a:moveTo>
                  <a:pt x="19187" y="0"/>
                </a:moveTo>
                <a:lnTo>
                  <a:pt x="10561" y="0"/>
                </a:lnTo>
                <a:lnTo>
                  <a:pt x="10561" y="16322"/>
                </a:lnTo>
                <a:lnTo>
                  <a:pt x="0" y="16322"/>
                </a:lnTo>
                <a:lnTo>
                  <a:pt x="0" y="24002"/>
                </a:lnTo>
                <a:lnTo>
                  <a:pt x="944" y="24963"/>
                </a:lnTo>
                <a:lnTo>
                  <a:pt x="10561" y="24963"/>
                </a:lnTo>
                <a:lnTo>
                  <a:pt x="10561" y="66248"/>
                </a:lnTo>
                <a:lnTo>
                  <a:pt x="11506" y="68168"/>
                </a:lnTo>
                <a:lnTo>
                  <a:pt x="11506" y="71048"/>
                </a:lnTo>
                <a:lnTo>
                  <a:pt x="12466" y="72969"/>
                </a:lnTo>
                <a:lnTo>
                  <a:pt x="14386" y="74889"/>
                </a:lnTo>
                <a:lnTo>
                  <a:pt x="15346" y="76809"/>
                </a:lnTo>
                <a:lnTo>
                  <a:pt x="17282" y="77769"/>
                </a:lnTo>
                <a:lnTo>
                  <a:pt x="19187" y="78729"/>
                </a:lnTo>
                <a:lnTo>
                  <a:pt x="22067" y="79674"/>
                </a:lnTo>
                <a:lnTo>
                  <a:pt x="32628" y="79674"/>
                </a:lnTo>
                <a:lnTo>
                  <a:pt x="33588" y="78729"/>
                </a:lnTo>
                <a:lnTo>
                  <a:pt x="35509" y="78729"/>
                </a:lnTo>
                <a:lnTo>
                  <a:pt x="36469" y="77769"/>
                </a:lnTo>
                <a:lnTo>
                  <a:pt x="37429" y="77769"/>
                </a:lnTo>
                <a:lnTo>
                  <a:pt x="37429" y="76809"/>
                </a:lnTo>
                <a:lnTo>
                  <a:pt x="38389" y="76809"/>
                </a:lnTo>
                <a:lnTo>
                  <a:pt x="38389" y="69128"/>
                </a:lnTo>
                <a:lnTo>
                  <a:pt x="37429" y="69128"/>
                </a:lnTo>
                <a:lnTo>
                  <a:pt x="37429" y="68168"/>
                </a:lnTo>
                <a:lnTo>
                  <a:pt x="36469" y="68168"/>
                </a:lnTo>
                <a:lnTo>
                  <a:pt x="36469" y="69128"/>
                </a:lnTo>
                <a:lnTo>
                  <a:pt x="34549" y="69128"/>
                </a:lnTo>
                <a:lnTo>
                  <a:pt x="33588" y="70088"/>
                </a:lnTo>
                <a:lnTo>
                  <a:pt x="25907" y="70088"/>
                </a:lnTo>
                <a:lnTo>
                  <a:pt x="23987" y="69128"/>
                </a:lnTo>
                <a:lnTo>
                  <a:pt x="23027" y="67208"/>
                </a:lnTo>
                <a:lnTo>
                  <a:pt x="22067" y="65288"/>
                </a:lnTo>
                <a:lnTo>
                  <a:pt x="21107" y="62407"/>
                </a:lnTo>
                <a:lnTo>
                  <a:pt x="21107" y="24963"/>
                </a:lnTo>
                <a:lnTo>
                  <a:pt x="37429" y="24963"/>
                </a:lnTo>
                <a:lnTo>
                  <a:pt x="38389" y="24002"/>
                </a:lnTo>
                <a:lnTo>
                  <a:pt x="38389" y="17282"/>
                </a:lnTo>
                <a:lnTo>
                  <a:pt x="37429" y="16322"/>
                </a:lnTo>
                <a:lnTo>
                  <a:pt x="21107" y="16322"/>
                </a:lnTo>
                <a:lnTo>
                  <a:pt x="21107" y="960"/>
                </a:lnTo>
                <a:lnTo>
                  <a:pt x="20147" y="960"/>
                </a:lnTo>
                <a:lnTo>
                  <a:pt x="20147" y="0"/>
                </a:lnTo>
                <a:lnTo>
                  <a:pt x="19187" y="0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2" name="object 952"/>
          <p:cNvSpPr/>
          <p:nvPr/>
        </p:nvSpPr>
        <p:spPr>
          <a:xfrm>
            <a:off x="2319528" y="7668295"/>
            <a:ext cx="11521" cy="63367"/>
          </a:xfrm>
          <a:custGeom>
            <a:avLst/>
            <a:gdLst/>
            <a:ahLst/>
            <a:cxnLst/>
            <a:rect l="l" t="t" r="r" b="b"/>
            <a:pathLst>
              <a:path w="11521" h="63367">
                <a:moveTo>
                  <a:pt x="2880" y="0"/>
                </a:moveTo>
                <a:lnTo>
                  <a:pt x="192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62407"/>
                </a:lnTo>
                <a:lnTo>
                  <a:pt x="960" y="62407"/>
                </a:lnTo>
                <a:lnTo>
                  <a:pt x="960" y="63367"/>
                </a:lnTo>
                <a:lnTo>
                  <a:pt x="10561" y="63367"/>
                </a:lnTo>
                <a:lnTo>
                  <a:pt x="10561" y="62407"/>
                </a:lnTo>
                <a:lnTo>
                  <a:pt x="11521" y="62407"/>
                </a:lnTo>
                <a:lnTo>
                  <a:pt x="11521" y="1920"/>
                </a:lnTo>
                <a:lnTo>
                  <a:pt x="10561" y="1920"/>
                </a:lnTo>
                <a:lnTo>
                  <a:pt x="10561" y="960"/>
                </a:lnTo>
                <a:lnTo>
                  <a:pt x="9601" y="960"/>
                </a:lnTo>
                <a:lnTo>
                  <a:pt x="8641" y="0"/>
                </a:lnTo>
                <a:lnTo>
                  <a:pt x="2880" y="0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3" name="object 953"/>
          <p:cNvSpPr/>
          <p:nvPr/>
        </p:nvSpPr>
        <p:spPr>
          <a:xfrm>
            <a:off x="2318567" y="7644307"/>
            <a:ext cx="13441" cy="12466"/>
          </a:xfrm>
          <a:custGeom>
            <a:avLst/>
            <a:gdLst/>
            <a:ahLst/>
            <a:cxnLst/>
            <a:rect l="l" t="t" r="r" b="b"/>
            <a:pathLst>
              <a:path w="13441" h="12466">
                <a:moveTo>
                  <a:pt x="13441" y="5745"/>
                </a:moveTo>
                <a:lnTo>
                  <a:pt x="13441" y="3825"/>
                </a:lnTo>
                <a:lnTo>
                  <a:pt x="12481" y="1905"/>
                </a:lnTo>
                <a:lnTo>
                  <a:pt x="11521" y="944"/>
                </a:lnTo>
                <a:lnTo>
                  <a:pt x="10561" y="0"/>
                </a:lnTo>
                <a:lnTo>
                  <a:pt x="1920" y="0"/>
                </a:lnTo>
                <a:lnTo>
                  <a:pt x="960" y="944"/>
                </a:lnTo>
                <a:lnTo>
                  <a:pt x="0" y="1905"/>
                </a:lnTo>
                <a:lnTo>
                  <a:pt x="0" y="10546"/>
                </a:lnTo>
                <a:lnTo>
                  <a:pt x="960" y="11506"/>
                </a:lnTo>
                <a:lnTo>
                  <a:pt x="1920" y="12466"/>
                </a:lnTo>
                <a:lnTo>
                  <a:pt x="10561" y="12466"/>
                </a:lnTo>
                <a:lnTo>
                  <a:pt x="11521" y="11506"/>
                </a:lnTo>
                <a:lnTo>
                  <a:pt x="12481" y="10546"/>
                </a:lnTo>
                <a:lnTo>
                  <a:pt x="13441" y="8625"/>
                </a:lnTo>
                <a:lnTo>
                  <a:pt x="13441" y="5745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4" name="object 954"/>
          <p:cNvSpPr/>
          <p:nvPr/>
        </p:nvSpPr>
        <p:spPr>
          <a:xfrm>
            <a:off x="2346411" y="7667335"/>
            <a:ext cx="59512" cy="65272"/>
          </a:xfrm>
          <a:custGeom>
            <a:avLst/>
            <a:gdLst/>
            <a:ahLst/>
            <a:cxnLst/>
            <a:rect l="l" t="t" r="r" b="b"/>
            <a:pathLst>
              <a:path w="59512" h="65272">
                <a:moveTo>
                  <a:pt x="0" y="28803"/>
                </a:moveTo>
                <a:lnTo>
                  <a:pt x="0" y="38404"/>
                </a:lnTo>
                <a:lnTo>
                  <a:pt x="960" y="43205"/>
                </a:lnTo>
                <a:lnTo>
                  <a:pt x="1920" y="47045"/>
                </a:lnTo>
                <a:lnTo>
                  <a:pt x="2880" y="50886"/>
                </a:lnTo>
                <a:lnTo>
                  <a:pt x="4800" y="53766"/>
                </a:lnTo>
                <a:lnTo>
                  <a:pt x="7680" y="56647"/>
                </a:lnTo>
                <a:lnTo>
                  <a:pt x="9601" y="59527"/>
                </a:lnTo>
                <a:lnTo>
                  <a:pt x="12466" y="61432"/>
                </a:lnTo>
                <a:lnTo>
                  <a:pt x="12466" y="42245"/>
                </a:lnTo>
                <a:lnTo>
                  <a:pt x="11521" y="39364"/>
                </a:lnTo>
                <a:lnTo>
                  <a:pt x="11521" y="28803"/>
                </a:lnTo>
                <a:lnTo>
                  <a:pt x="12466" y="25923"/>
                </a:lnTo>
                <a:lnTo>
                  <a:pt x="12466" y="23042"/>
                </a:lnTo>
                <a:lnTo>
                  <a:pt x="13441" y="20162"/>
                </a:lnTo>
                <a:lnTo>
                  <a:pt x="14401" y="18242"/>
                </a:lnTo>
                <a:lnTo>
                  <a:pt x="16306" y="16322"/>
                </a:lnTo>
                <a:lnTo>
                  <a:pt x="17282" y="13441"/>
                </a:lnTo>
                <a:lnTo>
                  <a:pt x="19187" y="12481"/>
                </a:lnTo>
                <a:lnTo>
                  <a:pt x="22082" y="11521"/>
                </a:lnTo>
                <a:lnTo>
                  <a:pt x="23987" y="9601"/>
                </a:lnTo>
                <a:lnTo>
                  <a:pt x="36469" y="9601"/>
                </a:lnTo>
                <a:lnTo>
                  <a:pt x="38389" y="11521"/>
                </a:lnTo>
                <a:lnTo>
                  <a:pt x="41269" y="12481"/>
                </a:lnTo>
                <a:lnTo>
                  <a:pt x="43190" y="14401"/>
                </a:lnTo>
                <a:lnTo>
                  <a:pt x="44150" y="16322"/>
                </a:lnTo>
                <a:lnTo>
                  <a:pt x="46070" y="18242"/>
                </a:lnTo>
                <a:lnTo>
                  <a:pt x="47030" y="21122"/>
                </a:lnTo>
                <a:lnTo>
                  <a:pt x="47030" y="24002"/>
                </a:lnTo>
                <a:lnTo>
                  <a:pt x="47990" y="26883"/>
                </a:lnTo>
                <a:lnTo>
                  <a:pt x="47990" y="39364"/>
                </a:lnTo>
                <a:lnTo>
                  <a:pt x="47030" y="42245"/>
                </a:lnTo>
                <a:lnTo>
                  <a:pt x="46070" y="45125"/>
                </a:lnTo>
                <a:lnTo>
                  <a:pt x="45110" y="48005"/>
                </a:lnTo>
                <a:lnTo>
                  <a:pt x="44150" y="49926"/>
                </a:lnTo>
                <a:lnTo>
                  <a:pt x="42230" y="51846"/>
                </a:lnTo>
                <a:lnTo>
                  <a:pt x="40309" y="53766"/>
                </a:lnTo>
                <a:lnTo>
                  <a:pt x="38389" y="54726"/>
                </a:lnTo>
                <a:lnTo>
                  <a:pt x="35524" y="55686"/>
                </a:lnTo>
                <a:lnTo>
                  <a:pt x="32628" y="56647"/>
                </a:lnTo>
                <a:lnTo>
                  <a:pt x="25908" y="56647"/>
                </a:lnTo>
                <a:lnTo>
                  <a:pt x="23027" y="55686"/>
                </a:lnTo>
                <a:lnTo>
                  <a:pt x="21122" y="54726"/>
                </a:lnTo>
                <a:lnTo>
                  <a:pt x="18242" y="52806"/>
                </a:lnTo>
                <a:lnTo>
                  <a:pt x="17282" y="51846"/>
                </a:lnTo>
                <a:lnTo>
                  <a:pt x="16306" y="63367"/>
                </a:lnTo>
                <a:lnTo>
                  <a:pt x="20147" y="64328"/>
                </a:lnTo>
                <a:lnTo>
                  <a:pt x="23987" y="65272"/>
                </a:lnTo>
                <a:lnTo>
                  <a:pt x="34549" y="65272"/>
                </a:lnTo>
                <a:lnTo>
                  <a:pt x="38389" y="64328"/>
                </a:lnTo>
                <a:lnTo>
                  <a:pt x="42230" y="63367"/>
                </a:lnTo>
                <a:lnTo>
                  <a:pt x="46070" y="61432"/>
                </a:lnTo>
                <a:lnTo>
                  <a:pt x="49911" y="58567"/>
                </a:lnTo>
                <a:lnTo>
                  <a:pt x="51831" y="55686"/>
                </a:lnTo>
                <a:lnTo>
                  <a:pt x="54711" y="52806"/>
                </a:lnTo>
                <a:lnTo>
                  <a:pt x="56631" y="49926"/>
                </a:lnTo>
                <a:lnTo>
                  <a:pt x="57591" y="46085"/>
                </a:lnTo>
                <a:lnTo>
                  <a:pt x="59512" y="41285"/>
                </a:lnTo>
                <a:lnTo>
                  <a:pt x="59512" y="26883"/>
                </a:lnTo>
                <a:lnTo>
                  <a:pt x="58552" y="23042"/>
                </a:lnTo>
                <a:lnTo>
                  <a:pt x="57591" y="19202"/>
                </a:lnTo>
                <a:lnTo>
                  <a:pt x="56631" y="14401"/>
                </a:lnTo>
                <a:lnTo>
                  <a:pt x="54711" y="11521"/>
                </a:lnTo>
                <a:lnTo>
                  <a:pt x="52791" y="8641"/>
                </a:lnTo>
                <a:lnTo>
                  <a:pt x="49911" y="5760"/>
                </a:lnTo>
                <a:lnTo>
                  <a:pt x="47030" y="3840"/>
                </a:lnTo>
                <a:lnTo>
                  <a:pt x="43190" y="2880"/>
                </a:lnTo>
                <a:lnTo>
                  <a:pt x="39349" y="960"/>
                </a:lnTo>
                <a:lnTo>
                  <a:pt x="35524" y="0"/>
                </a:lnTo>
                <a:lnTo>
                  <a:pt x="24963" y="0"/>
                </a:lnTo>
                <a:lnTo>
                  <a:pt x="21122" y="960"/>
                </a:lnTo>
                <a:lnTo>
                  <a:pt x="17282" y="2880"/>
                </a:lnTo>
                <a:lnTo>
                  <a:pt x="13441" y="3840"/>
                </a:lnTo>
                <a:lnTo>
                  <a:pt x="10561" y="6720"/>
                </a:lnTo>
                <a:lnTo>
                  <a:pt x="7680" y="9601"/>
                </a:lnTo>
                <a:lnTo>
                  <a:pt x="4800" y="12481"/>
                </a:lnTo>
                <a:lnTo>
                  <a:pt x="2880" y="16322"/>
                </a:lnTo>
                <a:lnTo>
                  <a:pt x="1920" y="20162"/>
                </a:lnTo>
                <a:lnTo>
                  <a:pt x="960" y="24002"/>
                </a:lnTo>
                <a:lnTo>
                  <a:pt x="0" y="28803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5" name="object 955"/>
          <p:cNvSpPr/>
          <p:nvPr/>
        </p:nvSpPr>
        <p:spPr>
          <a:xfrm>
            <a:off x="2358877" y="7709580"/>
            <a:ext cx="4815" cy="21122"/>
          </a:xfrm>
          <a:custGeom>
            <a:avLst/>
            <a:gdLst/>
            <a:ahLst/>
            <a:cxnLst/>
            <a:rect l="l" t="t" r="r" b="b"/>
            <a:pathLst>
              <a:path w="4815" h="21122">
                <a:moveTo>
                  <a:pt x="3840" y="21122"/>
                </a:moveTo>
                <a:lnTo>
                  <a:pt x="4815" y="9601"/>
                </a:lnTo>
                <a:lnTo>
                  <a:pt x="2880" y="6720"/>
                </a:lnTo>
                <a:lnTo>
                  <a:pt x="1935" y="4800"/>
                </a:lnTo>
                <a:lnTo>
                  <a:pt x="975" y="2880"/>
                </a:lnTo>
                <a:lnTo>
                  <a:pt x="0" y="0"/>
                </a:lnTo>
                <a:lnTo>
                  <a:pt x="0" y="19187"/>
                </a:lnTo>
                <a:lnTo>
                  <a:pt x="3840" y="21122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6" name="object 956"/>
          <p:cNvSpPr/>
          <p:nvPr/>
        </p:nvSpPr>
        <p:spPr>
          <a:xfrm>
            <a:off x="2422245" y="7667335"/>
            <a:ext cx="50886" cy="64328"/>
          </a:xfrm>
          <a:custGeom>
            <a:avLst/>
            <a:gdLst/>
            <a:ahLst/>
            <a:cxnLst/>
            <a:rect l="l" t="t" r="r" b="b"/>
            <a:pathLst>
              <a:path w="50886" h="64328">
                <a:moveTo>
                  <a:pt x="29763" y="0"/>
                </a:moveTo>
                <a:lnTo>
                  <a:pt x="26883" y="0"/>
                </a:lnTo>
                <a:lnTo>
                  <a:pt x="23042" y="960"/>
                </a:lnTo>
                <a:lnTo>
                  <a:pt x="20162" y="2880"/>
                </a:lnTo>
                <a:lnTo>
                  <a:pt x="16322" y="4800"/>
                </a:lnTo>
                <a:lnTo>
                  <a:pt x="13441" y="7680"/>
                </a:lnTo>
                <a:lnTo>
                  <a:pt x="9601" y="11521"/>
                </a:lnTo>
                <a:lnTo>
                  <a:pt x="9601" y="1920"/>
                </a:lnTo>
                <a:lnTo>
                  <a:pt x="8641" y="1920"/>
                </a:lnTo>
                <a:lnTo>
                  <a:pt x="8641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63367"/>
                </a:lnTo>
                <a:lnTo>
                  <a:pt x="960" y="64328"/>
                </a:lnTo>
                <a:lnTo>
                  <a:pt x="10561" y="64328"/>
                </a:lnTo>
                <a:lnTo>
                  <a:pt x="10561" y="21122"/>
                </a:lnTo>
                <a:lnTo>
                  <a:pt x="13441" y="17282"/>
                </a:lnTo>
                <a:lnTo>
                  <a:pt x="16322" y="14401"/>
                </a:lnTo>
                <a:lnTo>
                  <a:pt x="19202" y="12481"/>
                </a:lnTo>
                <a:lnTo>
                  <a:pt x="22082" y="10561"/>
                </a:lnTo>
                <a:lnTo>
                  <a:pt x="24963" y="9601"/>
                </a:lnTo>
                <a:lnTo>
                  <a:pt x="31683" y="9601"/>
                </a:lnTo>
                <a:lnTo>
                  <a:pt x="33604" y="10561"/>
                </a:lnTo>
                <a:lnTo>
                  <a:pt x="34549" y="11521"/>
                </a:lnTo>
                <a:lnTo>
                  <a:pt x="36484" y="12481"/>
                </a:lnTo>
                <a:lnTo>
                  <a:pt x="37429" y="14401"/>
                </a:lnTo>
                <a:lnTo>
                  <a:pt x="38389" y="15361"/>
                </a:lnTo>
                <a:lnTo>
                  <a:pt x="39364" y="17282"/>
                </a:lnTo>
                <a:lnTo>
                  <a:pt x="39364" y="19202"/>
                </a:lnTo>
                <a:lnTo>
                  <a:pt x="40325" y="22082"/>
                </a:lnTo>
                <a:lnTo>
                  <a:pt x="40325" y="63367"/>
                </a:lnTo>
                <a:lnTo>
                  <a:pt x="41269" y="64328"/>
                </a:lnTo>
                <a:lnTo>
                  <a:pt x="50886" y="64328"/>
                </a:lnTo>
                <a:lnTo>
                  <a:pt x="50886" y="18242"/>
                </a:lnTo>
                <a:lnTo>
                  <a:pt x="49911" y="15361"/>
                </a:lnTo>
                <a:lnTo>
                  <a:pt x="48950" y="12481"/>
                </a:lnTo>
                <a:lnTo>
                  <a:pt x="47990" y="9601"/>
                </a:lnTo>
                <a:lnTo>
                  <a:pt x="46070" y="7680"/>
                </a:lnTo>
                <a:lnTo>
                  <a:pt x="45110" y="5760"/>
                </a:lnTo>
                <a:lnTo>
                  <a:pt x="42230" y="3840"/>
                </a:lnTo>
                <a:lnTo>
                  <a:pt x="40325" y="1920"/>
                </a:lnTo>
                <a:lnTo>
                  <a:pt x="37429" y="960"/>
                </a:lnTo>
                <a:lnTo>
                  <a:pt x="33604" y="0"/>
                </a:lnTo>
                <a:lnTo>
                  <a:pt x="29763" y="0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7" name="object 957"/>
          <p:cNvSpPr/>
          <p:nvPr/>
        </p:nvSpPr>
        <p:spPr>
          <a:xfrm>
            <a:off x="2532644" y="7717261"/>
            <a:ext cx="3840" cy="15346"/>
          </a:xfrm>
          <a:custGeom>
            <a:avLst/>
            <a:gdLst/>
            <a:ahLst/>
            <a:cxnLst/>
            <a:rect l="l" t="t" r="r" b="b"/>
            <a:pathLst>
              <a:path w="3840" h="15346">
                <a:moveTo>
                  <a:pt x="960" y="2880"/>
                </a:moveTo>
                <a:lnTo>
                  <a:pt x="0" y="0"/>
                </a:lnTo>
                <a:lnTo>
                  <a:pt x="960" y="14401"/>
                </a:lnTo>
                <a:lnTo>
                  <a:pt x="3840" y="15346"/>
                </a:lnTo>
                <a:lnTo>
                  <a:pt x="2880" y="4800"/>
                </a:lnTo>
                <a:lnTo>
                  <a:pt x="960" y="2880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8" name="object 958"/>
          <p:cNvSpPr/>
          <p:nvPr/>
        </p:nvSpPr>
        <p:spPr>
          <a:xfrm>
            <a:off x="2522082" y="7667335"/>
            <a:ext cx="47990" cy="65272"/>
          </a:xfrm>
          <a:custGeom>
            <a:avLst/>
            <a:gdLst/>
            <a:ahLst/>
            <a:cxnLst/>
            <a:rect l="l" t="t" r="r" b="b"/>
            <a:pathLst>
              <a:path w="47990" h="65272">
                <a:moveTo>
                  <a:pt x="960" y="54726"/>
                </a:moveTo>
                <a:lnTo>
                  <a:pt x="1920" y="57607"/>
                </a:lnTo>
                <a:lnTo>
                  <a:pt x="3840" y="59527"/>
                </a:lnTo>
                <a:lnTo>
                  <a:pt x="4800" y="60487"/>
                </a:lnTo>
                <a:lnTo>
                  <a:pt x="6720" y="62407"/>
                </a:lnTo>
                <a:lnTo>
                  <a:pt x="9601" y="63367"/>
                </a:lnTo>
                <a:lnTo>
                  <a:pt x="11521" y="64328"/>
                </a:lnTo>
                <a:lnTo>
                  <a:pt x="10561" y="49926"/>
                </a:lnTo>
                <a:lnTo>
                  <a:pt x="10561" y="45125"/>
                </a:lnTo>
                <a:lnTo>
                  <a:pt x="11521" y="43205"/>
                </a:lnTo>
                <a:lnTo>
                  <a:pt x="11521" y="42245"/>
                </a:lnTo>
                <a:lnTo>
                  <a:pt x="12481" y="40325"/>
                </a:lnTo>
                <a:lnTo>
                  <a:pt x="13441" y="39364"/>
                </a:lnTo>
                <a:lnTo>
                  <a:pt x="15361" y="38404"/>
                </a:lnTo>
                <a:lnTo>
                  <a:pt x="16322" y="37444"/>
                </a:lnTo>
                <a:lnTo>
                  <a:pt x="18242" y="36484"/>
                </a:lnTo>
                <a:lnTo>
                  <a:pt x="20162" y="36484"/>
                </a:lnTo>
                <a:lnTo>
                  <a:pt x="23042" y="35524"/>
                </a:lnTo>
                <a:lnTo>
                  <a:pt x="37444" y="35524"/>
                </a:lnTo>
                <a:lnTo>
                  <a:pt x="37444" y="48005"/>
                </a:lnTo>
                <a:lnTo>
                  <a:pt x="34564" y="50886"/>
                </a:lnTo>
                <a:lnTo>
                  <a:pt x="32628" y="53766"/>
                </a:lnTo>
                <a:lnTo>
                  <a:pt x="29763" y="54726"/>
                </a:lnTo>
                <a:lnTo>
                  <a:pt x="27843" y="56647"/>
                </a:lnTo>
                <a:lnTo>
                  <a:pt x="18242" y="56647"/>
                </a:lnTo>
                <a:lnTo>
                  <a:pt x="15361" y="55686"/>
                </a:lnTo>
                <a:lnTo>
                  <a:pt x="13441" y="54726"/>
                </a:lnTo>
                <a:lnTo>
                  <a:pt x="14401" y="65272"/>
                </a:lnTo>
                <a:lnTo>
                  <a:pt x="24002" y="65272"/>
                </a:lnTo>
                <a:lnTo>
                  <a:pt x="26883" y="64328"/>
                </a:lnTo>
                <a:lnTo>
                  <a:pt x="30723" y="63367"/>
                </a:lnTo>
                <a:lnTo>
                  <a:pt x="33604" y="61432"/>
                </a:lnTo>
                <a:lnTo>
                  <a:pt x="36469" y="59527"/>
                </a:lnTo>
                <a:lnTo>
                  <a:pt x="39349" y="56647"/>
                </a:lnTo>
                <a:lnTo>
                  <a:pt x="39349" y="64328"/>
                </a:lnTo>
                <a:lnTo>
                  <a:pt x="47990" y="64328"/>
                </a:lnTo>
                <a:lnTo>
                  <a:pt x="47990" y="15361"/>
                </a:lnTo>
                <a:lnTo>
                  <a:pt x="47030" y="12481"/>
                </a:lnTo>
                <a:lnTo>
                  <a:pt x="46070" y="10561"/>
                </a:lnTo>
                <a:lnTo>
                  <a:pt x="45125" y="7680"/>
                </a:lnTo>
                <a:lnTo>
                  <a:pt x="43190" y="5760"/>
                </a:lnTo>
                <a:lnTo>
                  <a:pt x="41285" y="3840"/>
                </a:lnTo>
                <a:lnTo>
                  <a:pt x="39349" y="2880"/>
                </a:lnTo>
                <a:lnTo>
                  <a:pt x="35509" y="1920"/>
                </a:lnTo>
                <a:lnTo>
                  <a:pt x="32628" y="960"/>
                </a:lnTo>
                <a:lnTo>
                  <a:pt x="28788" y="0"/>
                </a:lnTo>
                <a:lnTo>
                  <a:pt x="23042" y="0"/>
                </a:lnTo>
                <a:lnTo>
                  <a:pt x="20162" y="960"/>
                </a:lnTo>
                <a:lnTo>
                  <a:pt x="16322" y="960"/>
                </a:lnTo>
                <a:lnTo>
                  <a:pt x="13441" y="1920"/>
                </a:lnTo>
                <a:lnTo>
                  <a:pt x="11521" y="2880"/>
                </a:lnTo>
                <a:lnTo>
                  <a:pt x="9601" y="2880"/>
                </a:lnTo>
                <a:lnTo>
                  <a:pt x="8641" y="3840"/>
                </a:lnTo>
                <a:lnTo>
                  <a:pt x="6720" y="4800"/>
                </a:lnTo>
                <a:lnTo>
                  <a:pt x="5760" y="5760"/>
                </a:lnTo>
                <a:lnTo>
                  <a:pt x="4800" y="5760"/>
                </a:lnTo>
                <a:lnTo>
                  <a:pt x="3840" y="6720"/>
                </a:lnTo>
                <a:lnTo>
                  <a:pt x="2880" y="6720"/>
                </a:lnTo>
                <a:lnTo>
                  <a:pt x="2880" y="14401"/>
                </a:lnTo>
                <a:lnTo>
                  <a:pt x="3840" y="14401"/>
                </a:lnTo>
                <a:lnTo>
                  <a:pt x="3840" y="15361"/>
                </a:lnTo>
                <a:lnTo>
                  <a:pt x="4800" y="15361"/>
                </a:lnTo>
                <a:lnTo>
                  <a:pt x="5760" y="14401"/>
                </a:lnTo>
                <a:lnTo>
                  <a:pt x="6720" y="14401"/>
                </a:lnTo>
                <a:lnTo>
                  <a:pt x="8641" y="13441"/>
                </a:lnTo>
                <a:lnTo>
                  <a:pt x="9601" y="12481"/>
                </a:lnTo>
                <a:lnTo>
                  <a:pt x="11521" y="12481"/>
                </a:lnTo>
                <a:lnTo>
                  <a:pt x="12481" y="11521"/>
                </a:lnTo>
                <a:lnTo>
                  <a:pt x="14401" y="10561"/>
                </a:lnTo>
                <a:lnTo>
                  <a:pt x="16322" y="9601"/>
                </a:lnTo>
                <a:lnTo>
                  <a:pt x="19202" y="9601"/>
                </a:lnTo>
                <a:lnTo>
                  <a:pt x="21122" y="8641"/>
                </a:lnTo>
                <a:lnTo>
                  <a:pt x="26883" y="8641"/>
                </a:lnTo>
                <a:lnTo>
                  <a:pt x="28788" y="9601"/>
                </a:lnTo>
                <a:lnTo>
                  <a:pt x="30723" y="9601"/>
                </a:lnTo>
                <a:lnTo>
                  <a:pt x="31683" y="10561"/>
                </a:lnTo>
                <a:lnTo>
                  <a:pt x="33604" y="11521"/>
                </a:lnTo>
                <a:lnTo>
                  <a:pt x="34564" y="12481"/>
                </a:lnTo>
                <a:lnTo>
                  <a:pt x="35509" y="13441"/>
                </a:lnTo>
                <a:lnTo>
                  <a:pt x="36469" y="15361"/>
                </a:lnTo>
                <a:lnTo>
                  <a:pt x="36469" y="17282"/>
                </a:lnTo>
                <a:lnTo>
                  <a:pt x="37444" y="19202"/>
                </a:lnTo>
                <a:lnTo>
                  <a:pt x="37444" y="27843"/>
                </a:lnTo>
                <a:lnTo>
                  <a:pt x="20162" y="27843"/>
                </a:lnTo>
                <a:lnTo>
                  <a:pt x="17282" y="28803"/>
                </a:lnTo>
                <a:lnTo>
                  <a:pt x="13441" y="29763"/>
                </a:lnTo>
                <a:lnTo>
                  <a:pt x="9601" y="30723"/>
                </a:lnTo>
                <a:lnTo>
                  <a:pt x="7680" y="32644"/>
                </a:lnTo>
                <a:lnTo>
                  <a:pt x="4800" y="34564"/>
                </a:lnTo>
                <a:lnTo>
                  <a:pt x="2880" y="36484"/>
                </a:lnTo>
                <a:lnTo>
                  <a:pt x="1920" y="38404"/>
                </a:lnTo>
                <a:lnTo>
                  <a:pt x="0" y="41285"/>
                </a:lnTo>
                <a:lnTo>
                  <a:pt x="0" y="52806"/>
                </a:lnTo>
                <a:lnTo>
                  <a:pt x="960" y="54726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9" name="object 959"/>
          <p:cNvSpPr/>
          <p:nvPr/>
        </p:nvSpPr>
        <p:spPr>
          <a:xfrm>
            <a:off x="2581595" y="7652933"/>
            <a:ext cx="38404" cy="79674"/>
          </a:xfrm>
          <a:custGeom>
            <a:avLst/>
            <a:gdLst/>
            <a:ahLst/>
            <a:cxnLst/>
            <a:rect l="l" t="t" r="r" b="b"/>
            <a:pathLst>
              <a:path w="38404" h="79674">
                <a:moveTo>
                  <a:pt x="13441" y="0"/>
                </a:moveTo>
                <a:lnTo>
                  <a:pt x="10561" y="0"/>
                </a:lnTo>
                <a:lnTo>
                  <a:pt x="10561" y="16322"/>
                </a:lnTo>
                <a:lnTo>
                  <a:pt x="960" y="16322"/>
                </a:lnTo>
                <a:lnTo>
                  <a:pt x="0" y="17282"/>
                </a:lnTo>
                <a:lnTo>
                  <a:pt x="0" y="24002"/>
                </a:lnTo>
                <a:lnTo>
                  <a:pt x="960" y="24963"/>
                </a:lnTo>
                <a:lnTo>
                  <a:pt x="10561" y="24963"/>
                </a:lnTo>
                <a:lnTo>
                  <a:pt x="10561" y="66248"/>
                </a:lnTo>
                <a:lnTo>
                  <a:pt x="11521" y="68168"/>
                </a:lnTo>
                <a:lnTo>
                  <a:pt x="11521" y="71048"/>
                </a:lnTo>
                <a:lnTo>
                  <a:pt x="13441" y="72969"/>
                </a:lnTo>
                <a:lnTo>
                  <a:pt x="14401" y="74889"/>
                </a:lnTo>
                <a:lnTo>
                  <a:pt x="15361" y="76809"/>
                </a:lnTo>
                <a:lnTo>
                  <a:pt x="17282" y="77769"/>
                </a:lnTo>
                <a:lnTo>
                  <a:pt x="20162" y="78729"/>
                </a:lnTo>
                <a:lnTo>
                  <a:pt x="22082" y="79674"/>
                </a:lnTo>
                <a:lnTo>
                  <a:pt x="32644" y="79674"/>
                </a:lnTo>
                <a:lnTo>
                  <a:pt x="33604" y="78729"/>
                </a:lnTo>
                <a:lnTo>
                  <a:pt x="36484" y="78729"/>
                </a:lnTo>
                <a:lnTo>
                  <a:pt x="36484" y="77769"/>
                </a:lnTo>
                <a:lnTo>
                  <a:pt x="37444" y="77769"/>
                </a:lnTo>
                <a:lnTo>
                  <a:pt x="38404" y="76809"/>
                </a:lnTo>
                <a:lnTo>
                  <a:pt x="38404" y="69128"/>
                </a:lnTo>
                <a:lnTo>
                  <a:pt x="37444" y="69128"/>
                </a:lnTo>
                <a:lnTo>
                  <a:pt x="37444" y="68168"/>
                </a:lnTo>
                <a:lnTo>
                  <a:pt x="36484" y="68168"/>
                </a:lnTo>
                <a:lnTo>
                  <a:pt x="36484" y="69128"/>
                </a:lnTo>
                <a:lnTo>
                  <a:pt x="34564" y="69128"/>
                </a:lnTo>
                <a:lnTo>
                  <a:pt x="33604" y="70088"/>
                </a:lnTo>
                <a:lnTo>
                  <a:pt x="26883" y="70088"/>
                </a:lnTo>
                <a:lnTo>
                  <a:pt x="24003" y="69128"/>
                </a:lnTo>
                <a:lnTo>
                  <a:pt x="23042" y="67208"/>
                </a:lnTo>
                <a:lnTo>
                  <a:pt x="22082" y="65288"/>
                </a:lnTo>
                <a:lnTo>
                  <a:pt x="21122" y="62407"/>
                </a:lnTo>
                <a:lnTo>
                  <a:pt x="21122" y="24963"/>
                </a:lnTo>
                <a:lnTo>
                  <a:pt x="37444" y="24963"/>
                </a:lnTo>
                <a:lnTo>
                  <a:pt x="38404" y="24002"/>
                </a:lnTo>
                <a:lnTo>
                  <a:pt x="38404" y="16322"/>
                </a:lnTo>
                <a:lnTo>
                  <a:pt x="21122" y="16322"/>
                </a:lnTo>
                <a:lnTo>
                  <a:pt x="21122" y="960"/>
                </a:lnTo>
                <a:lnTo>
                  <a:pt x="20162" y="0"/>
                </a:lnTo>
                <a:lnTo>
                  <a:pt x="13441" y="0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0" name="object 960"/>
          <p:cNvSpPr/>
          <p:nvPr/>
        </p:nvSpPr>
        <p:spPr>
          <a:xfrm>
            <a:off x="1468034" y="7815178"/>
            <a:ext cx="39357" cy="79674"/>
          </a:xfrm>
          <a:custGeom>
            <a:avLst/>
            <a:gdLst/>
            <a:ahLst/>
            <a:cxnLst/>
            <a:rect l="l" t="t" r="r" b="b"/>
            <a:pathLst>
              <a:path w="39357" h="79674">
                <a:moveTo>
                  <a:pt x="38398" y="16322"/>
                </a:moveTo>
                <a:lnTo>
                  <a:pt x="21122" y="16322"/>
                </a:lnTo>
                <a:lnTo>
                  <a:pt x="21122" y="0"/>
                </a:lnTo>
                <a:lnTo>
                  <a:pt x="11519" y="0"/>
                </a:lnTo>
                <a:lnTo>
                  <a:pt x="10561" y="960"/>
                </a:lnTo>
                <a:lnTo>
                  <a:pt x="10561" y="16322"/>
                </a:lnTo>
                <a:lnTo>
                  <a:pt x="958" y="16322"/>
                </a:lnTo>
                <a:lnTo>
                  <a:pt x="958" y="17282"/>
                </a:lnTo>
                <a:lnTo>
                  <a:pt x="0" y="17282"/>
                </a:lnTo>
                <a:lnTo>
                  <a:pt x="0" y="23027"/>
                </a:lnTo>
                <a:lnTo>
                  <a:pt x="958" y="24002"/>
                </a:lnTo>
                <a:lnTo>
                  <a:pt x="958" y="24963"/>
                </a:lnTo>
                <a:lnTo>
                  <a:pt x="10561" y="24963"/>
                </a:lnTo>
                <a:lnTo>
                  <a:pt x="10561" y="66233"/>
                </a:lnTo>
                <a:lnTo>
                  <a:pt x="11519" y="68153"/>
                </a:lnTo>
                <a:lnTo>
                  <a:pt x="12478" y="71033"/>
                </a:lnTo>
                <a:lnTo>
                  <a:pt x="13437" y="72953"/>
                </a:lnTo>
                <a:lnTo>
                  <a:pt x="14401" y="74874"/>
                </a:lnTo>
                <a:lnTo>
                  <a:pt x="16317" y="76794"/>
                </a:lnTo>
                <a:lnTo>
                  <a:pt x="18240" y="77754"/>
                </a:lnTo>
                <a:lnTo>
                  <a:pt x="20157" y="78714"/>
                </a:lnTo>
                <a:lnTo>
                  <a:pt x="22081" y="79674"/>
                </a:lnTo>
                <a:lnTo>
                  <a:pt x="32641" y="79674"/>
                </a:lnTo>
                <a:lnTo>
                  <a:pt x="33599" y="78714"/>
                </a:lnTo>
                <a:lnTo>
                  <a:pt x="36481" y="78714"/>
                </a:lnTo>
                <a:lnTo>
                  <a:pt x="37440" y="77754"/>
                </a:lnTo>
                <a:lnTo>
                  <a:pt x="38398" y="76794"/>
                </a:lnTo>
                <a:lnTo>
                  <a:pt x="38398" y="74874"/>
                </a:lnTo>
                <a:lnTo>
                  <a:pt x="39357" y="73913"/>
                </a:lnTo>
                <a:lnTo>
                  <a:pt x="39357" y="71993"/>
                </a:lnTo>
                <a:lnTo>
                  <a:pt x="38398" y="71033"/>
                </a:lnTo>
                <a:lnTo>
                  <a:pt x="38398" y="69113"/>
                </a:lnTo>
                <a:lnTo>
                  <a:pt x="37440" y="69113"/>
                </a:lnTo>
                <a:lnTo>
                  <a:pt x="37440" y="68153"/>
                </a:lnTo>
                <a:lnTo>
                  <a:pt x="36481" y="69113"/>
                </a:lnTo>
                <a:lnTo>
                  <a:pt x="34558" y="69113"/>
                </a:lnTo>
                <a:lnTo>
                  <a:pt x="33599" y="70073"/>
                </a:lnTo>
                <a:lnTo>
                  <a:pt x="26878" y="70073"/>
                </a:lnTo>
                <a:lnTo>
                  <a:pt x="23996" y="69113"/>
                </a:lnTo>
                <a:lnTo>
                  <a:pt x="23039" y="67193"/>
                </a:lnTo>
                <a:lnTo>
                  <a:pt x="22081" y="65272"/>
                </a:lnTo>
                <a:lnTo>
                  <a:pt x="21122" y="62392"/>
                </a:lnTo>
                <a:lnTo>
                  <a:pt x="21122" y="24963"/>
                </a:lnTo>
                <a:lnTo>
                  <a:pt x="38398" y="24963"/>
                </a:lnTo>
                <a:lnTo>
                  <a:pt x="38398" y="23027"/>
                </a:lnTo>
                <a:lnTo>
                  <a:pt x="39357" y="22067"/>
                </a:lnTo>
                <a:lnTo>
                  <a:pt x="39357" y="19187"/>
                </a:lnTo>
                <a:lnTo>
                  <a:pt x="38398" y="19187"/>
                </a:lnTo>
                <a:lnTo>
                  <a:pt x="38398" y="16322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1" name="object 961"/>
          <p:cNvSpPr/>
          <p:nvPr/>
        </p:nvSpPr>
        <p:spPr>
          <a:xfrm>
            <a:off x="1526590" y="7879491"/>
            <a:ext cx="23042" cy="15361"/>
          </a:xfrm>
          <a:custGeom>
            <a:avLst/>
            <a:gdLst/>
            <a:ahLst/>
            <a:cxnLst/>
            <a:rect l="l" t="t" r="r" b="b"/>
            <a:pathLst>
              <a:path w="23042" h="15361">
                <a:moveTo>
                  <a:pt x="2880" y="4800"/>
                </a:moveTo>
                <a:lnTo>
                  <a:pt x="960" y="2880"/>
                </a:lnTo>
                <a:lnTo>
                  <a:pt x="0" y="0"/>
                </a:lnTo>
                <a:lnTo>
                  <a:pt x="960" y="14401"/>
                </a:lnTo>
                <a:lnTo>
                  <a:pt x="3840" y="15361"/>
                </a:lnTo>
                <a:lnTo>
                  <a:pt x="12481" y="15361"/>
                </a:lnTo>
                <a:lnTo>
                  <a:pt x="16322" y="14401"/>
                </a:lnTo>
                <a:lnTo>
                  <a:pt x="19202" y="13441"/>
                </a:lnTo>
                <a:lnTo>
                  <a:pt x="23042" y="11521"/>
                </a:lnTo>
                <a:lnTo>
                  <a:pt x="21122" y="3840"/>
                </a:lnTo>
                <a:lnTo>
                  <a:pt x="19202" y="4800"/>
                </a:lnTo>
                <a:lnTo>
                  <a:pt x="16322" y="6720"/>
                </a:lnTo>
                <a:lnTo>
                  <a:pt x="7680" y="6720"/>
                </a:lnTo>
                <a:lnTo>
                  <a:pt x="4800" y="5760"/>
                </a:lnTo>
                <a:lnTo>
                  <a:pt x="2880" y="4800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2" name="object 962"/>
          <p:cNvSpPr/>
          <p:nvPr/>
        </p:nvSpPr>
        <p:spPr>
          <a:xfrm>
            <a:off x="1515070" y="7829580"/>
            <a:ext cx="48964" cy="64312"/>
          </a:xfrm>
          <a:custGeom>
            <a:avLst/>
            <a:gdLst/>
            <a:ahLst/>
            <a:cxnLst/>
            <a:rect l="l" t="t" r="r" b="b"/>
            <a:pathLst>
              <a:path w="48964" h="64312">
                <a:moveTo>
                  <a:pt x="42243" y="3840"/>
                </a:moveTo>
                <a:lnTo>
                  <a:pt x="39363" y="2880"/>
                </a:lnTo>
                <a:lnTo>
                  <a:pt x="36483" y="1920"/>
                </a:lnTo>
                <a:lnTo>
                  <a:pt x="33602" y="944"/>
                </a:lnTo>
                <a:lnTo>
                  <a:pt x="29762" y="0"/>
                </a:lnTo>
                <a:lnTo>
                  <a:pt x="21121" y="0"/>
                </a:lnTo>
                <a:lnTo>
                  <a:pt x="19200" y="944"/>
                </a:lnTo>
                <a:lnTo>
                  <a:pt x="16320" y="944"/>
                </a:lnTo>
                <a:lnTo>
                  <a:pt x="14400" y="1920"/>
                </a:lnTo>
                <a:lnTo>
                  <a:pt x="12480" y="2880"/>
                </a:lnTo>
                <a:lnTo>
                  <a:pt x="10559" y="2880"/>
                </a:lnTo>
                <a:lnTo>
                  <a:pt x="8644" y="3840"/>
                </a:lnTo>
                <a:lnTo>
                  <a:pt x="7679" y="4785"/>
                </a:lnTo>
                <a:lnTo>
                  <a:pt x="5762" y="5760"/>
                </a:lnTo>
                <a:lnTo>
                  <a:pt x="4803" y="5760"/>
                </a:lnTo>
                <a:lnTo>
                  <a:pt x="4803" y="6720"/>
                </a:lnTo>
                <a:lnTo>
                  <a:pt x="3838" y="6720"/>
                </a:lnTo>
                <a:lnTo>
                  <a:pt x="3838" y="7665"/>
                </a:lnTo>
                <a:lnTo>
                  <a:pt x="2880" y="8625"/>
                </a:lnTo>
                <a:lnTo>
                  <a:pt x="2880" y="12466"/>
                </a:lnTo>
                <a:lnTo>
                  <a:pt x="3838" y="13441"/>
                </a:lnTo>
                <a:lnTo>
                  <a:pt x="3838" y="14386"/>
                </a:lnTo>
                <a:lnTo>
                  <a:pt x="4803" y="15346"/>
                </a:lnTo>
                <a:lnTo>
                  <a:pt x="5762" y="15346"/>
                </a:lnTo>
                <a:lnTo>
                  <a:pt x="6720" y="14386"/>
                </a:lnTo>
                <a:lnTo>
                  <a:pt x="7679" y="14386"/>
                </a:lnTo>
                <a:lnTo>
                  <a:pt x="8644" y="13441"/>
                </a:lnTo>
                <a:lnTo>
                  <a:pt x="10559" y="12466"/>
                </a:lnTo>
                <a:lnTo>
                  <a:pt x="11519" y="12466"/>
                </a:lnTo>
                <a:lnTo>
                  <a:pt x="13440" y="11506"/>
                </a:lnTo>
                <a:lnTo>
                  <a:pt x="15360" y="10561"/>
                </a:lnTo>
                <a:lnTo>
                  <a:pt x="17280" y="9601"/>
                </a:lnTo>
                <a:lnTo>
                  <a:pt x="19200" y="9601"/>
                </a:lnTo>
                <a:lnTo>
                  <a:pt x="22081" y="8625"/>
                </a:lnTo>
                <a:lnTo>
                  <a:pt x="26881" y="8625"/>
                </a:lnTo>
                <a:lnTo>
                  <a:pt x="29762" y="9601"/>
                </a:lnTo>
                <a:lnTo>
                  <a:pt x="30722" y="9601"/>
                </a:lnTo>
                <a:lnTo>
                  <a:pt x="32642" y="10561"/>
                </a:lnTo>
                <a:lnTo>
                  <a:pt x="34562" y="11506"/>
                </a:lnTo>
                <a:lnTo>
                  <a:pt x="35522" y="12466"/>
                </a:lnTo>
                <a:lnTo>
                  <a:pt x="36483" y="13441"/>
                </a:lnTo>
                <a:lnTo>
                  <a:pt x="37443" y="15346"/>
                </a:lnTo>
                <a:lnTo>
                  <a:pt x="37443" y="17282"/>
                </a:lnTo>
                <a:lnTo>
                  <a:pt x="38403" y="19187"/>
                </a:lnTo>
                <a:lnTo>
                  <a:pt x="38403" y="27843"/>
                </a:lnTo>
                <a:lnTo>
                  <a:pt x="21121" y="27843"/>
                </a:lnTo>
                <a:lnTo>
                  <a:pt x="17280" y="28788"/>
                </a:lnTo>
                <a:lnTo>
                  <a:pt x="13440" y="29748"/>
                </a:lnTo>
                <a:lnTo>
                  <a:pt x="10559" y="30708"/>
                </a:lnTo>
                <a:lnTo>
                  <a:pt x="8644" y="32628"/>
                </a:lnTo>
                <a:lnTo>
                  <a:pt x="5762" y="34549"/>
                </a:lnTo>
                <a:lnTo>
                  <a:pt x="3838" y="36469"/>
                </a:lnTo>
                <a:lnTo>
                  <a:pt x="1921" y="38389"/>
                </a:lnTo>
                <a:lnTo>
                  <a:pt x="963" y="41269"/>
                </a:lnTo>
                <a:lnTo>
                  <a:pt x="0" y="44150"/>
                </a:lnTo>
                <a:lnTo>
                  <a:pt x="0" y="49911"/>
                </a:lnTo>
                <a:lnTo>
                  <a:pt x="963" y="52791"/>
                </a:lnTo>
                <a:lnTo>
                  <a:pt x="1921" y="54711"/>
                </a:lnTo>
                <a:lnTo>
                  <a:pt x="2880" y="57591"/>
                </a:lnTo>
                <a:lnTo>
                  <a:pt x="3838" y="59512"/>
                </a:lnTo>
                <a:lnTo>
                  <a:pt x="5762" y="60472"/>
                </a:lnTo>
                <a:lnTo>
                  <a:pt x="7679" y="62392"/>
                </a:lnTo>
                <a:lnTo>
                  <a:pt x="9599" y="63352"/>
                </a:lnTo>
                <a:lnTo>
                  <a:pt x="12480" y="64312"/>
                </a:lnTo>
                <a:lnTo>
                  <a:pt x="11519" y="49911"/>
                </a:lnTo>
                <a:lnTo>
                  <a:pt x="11519" y="43190"/>
                </a:lnTo>
                <a:lnTo>
                  <a:pt x="12480" y="42230"/>
                </a:lnTo>
                <a:lnTo>
                  <a:pt x="13440" y="40309"/>
                </a:lnTo>
                <a:lnTo>
                  <a:pt x="14400" y="39349"/>
                </a:lnTo>
                <a:lnTo>
                  <a:pt x="15360" y="38389"/>
                </a:lnTo>
                <a:lnTo>
                  <a:pt x="17280" y="37429"/>
                </a:lnTo>
                <a:lnTo>
                  <a:pt x="19200" y="36469"/>
                </a:lnTo>
                <a:lnTo>
                  <a:pt x="21121" y="36469"/>
                </a:lnTo>
                <a:lnTo>
                  <a:pt x="23041" y="35509"/>
                </a:lnTo>
                <a:lnTo>
                  <a:pt x="38403" y="35509"/>
                </a:lnTo>
                <a:lnTo>
                  <a:pt x="38403" y="47990"/>
                </a:lnTo>
                <a:lnTo>
                  <a:pt x="35522" y="50871"/>
                </a:lnTo>
                <a:lnTo>
                  <a:pt x="32642" y="53751"/>
                </a:lnTo>
                <a:lnTo>
                  <a:pt x="34562" y="61432"/>
                </a:lnTo>
                <a:lnTo>
                  <a:pt x="37443" y="59512"/>
                </a:lnTo>
                <a:lnTo>
                  <a:pt x="39363" y="56631"/>
                </a:lnTo>
                <a:lnTo>
                  <a:pt x="39363" y="63352"/>
                </a:lnTo>
                <a:lnTo>
                  <a:pt x="40323" y="63352"/>
                </a:lnTo>
                <a:lnTo>
                  <a:pt x="40323" y="64312"/>
                </a:lnTo>
                <a:lnTo>
                  <a:pt x="48004" y="64312"/>
                </a:lnTo>
                <a:lnTo>
                  <a:pt x="48964" y="63352"/>
                </a:lnTo>
                <a:lnTo>
                  <a:pt x="48964" y="15346"/>
                </a:lnTo>
                <a:lnTo>
                  <a:pt x="48004" y="12466"/>
                </a:lnTo>
                <a:lnTo>
                  <a:pt x="47044" y="10561"/>
                </a:lnTo>
                <a:lnTo>
                  <a:pt x="46084" y="7665"/>
                </a:lnTo>
                <a:lnTo>
                  <a:pt x="44163" y="5760"/>
                </a:lnTo>
                <a:lnTo>
                  <a:pt x="42243" y="3840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3" name="object 963"/>
          <p:cNvSpPr/>
          <p:nvPr/>
        </p:nvSpPr>
        <p:spPr>
          <a:xfrm>
            <a:off x="1579382" y="7829580"/>
            <a:ext cx="42245" cy="65272"/>
          </a:xfrm>
          <a:custGeom>
            <a:avLst/>
            <a:gdLst/>
            <a:ahLst/>
            <a:cxnLst/>
            <a:rect l="l" t="t" r="r" b="b"/>
            <a:pathLst>
              <a:path w="42245" h="65272">
                <a:moveTo>
                  <a:pt x="12496" y="13441"/>
                </a:moveTo>
                <a:lnTo>
                  <a:pt x="13441" y="12466"/>
                </a:lnTo>
                <a:lnTo>
                  <a:pt x="14401" y="11506"/>
                </a:lnTo>
                <a:lnTo>
                  <a:pt x="15377" y="10561"/>
                </a:lnTo>
                <a:lnTo>
                  <a:pt x="17282" y="9601"/>
                </a:lnTo>
                <a:lnTo>
                  <a:pt x="18242" y="9601"/>
                </a:lnTo>
                <a:lnTo>
                  <a:pt x="20162" y="8625"/>
                </a:lnTo>
                <a:lnTo>
                  <a:pt x="26883" y="8625"/>
                </a:lnTo>
                <a:lnTo>
                  <a:pt x="28803" y="9601"/>
                </a:lnTo>
                <a:lnTo>
                  <a:pt x="30723" y="9601"/>
                </a:lnTo>
                <a:lnTo>
                  <a:pt x="31683" y="10561"/>
                </a:lnTo>
                <a:lnTo>
                  <a:pt x="32644" y="10561"/>
                </a:lnTo>
                <a:lnTo>
                  <a:pt x="34564" y="11506"/>
                </a:lnTo>
                <a:lnTo>
                  <a:pt x="35524" y="12466"/>
                </a:lnTo>
                <a:lnTo>
                  <a:pt x="36484" y="13441"/>
                </a:lnTo>
                <a:lnTo>
                  <a:pt x="38404" y="13441"/>
                </a:lnTo>
                <a:lnTo>
                  <a:pt x="38404" y="12466"/>
                </a:lnTo>
                <a:lnTo>
                  <a:pt x="39364" y="11506"/>
                </a:lnTo>
                <a:lnTo>
                  <a:pt x="39364" y="5760"/>
                </a:lnTo>
                <a:lnTo>
                  <a:pt x="38404" y="4785"/>
                </a:lnTo>
                <a:lnTo>
                  <a:pt x="37444" y="3840"/>
                </a:lnTo>
                <a:lnTo>
                  <a:pt x="36484" y="2880"/>
                </a:lnTo>
                <a:lnTo>
                  <a:pt x="35524" y="2880"/>
                </a:lnTo>
                <a:lnTo>
                  <a:pt x="34564" y="1920"/>
                </a:lnTo>
                <a:lnTo>
                  <a:pt x="32644" y="1920"/>
                </a:lnTo>
                <a:lnTo>
                  <a:pt x="30723" y="944"/>
                </a:lnTo>
                <a:lnTo>
                  <a:pt x="27843" y="944"/>
                </a:lnTo>
                <a:lnTo>
                  <a:pt x="26883" y="0"/>
                </a:lnTo>
                <a:lnTo>
                  <a:pt x="20162" y="0"/>
                </a:lnTo>
                <a:lnTo>
                  <a:pt x="16322" y="944"/>
                </a:lnTo>
                <a:lnTo>
                  <a:pt x="13441" y="1920"/>
                </a:lnTo>
                <a:lnTo>
                  <a:pt x="11536" y="2880"/>
                </a:lnTo>
                <a:lnTo>
                  <a:pt x="8656" y="3840"/>
                </a:lnTo>
                <a:lnTo>
                  <a:pt x="6720" y="5760"/>
                </a:lnTo>
                <a:lnTo>
                  <a:pt x="4815" y="6720"/>
                </a:lnTo>
                <a:lnTo>
                  <a:pt x="3840" y="8625"/>
                </a:lnTo>
                <a:lnTo>
                  <a:pt x="2880" y="11506"/>
                </a:lnTo>
                <a:lnTo>
                  <a:pt x="1935" y="13441"/>
                </a:lnTo>
                <a:lnTo>
                  <a:pt x="1935" y="23027"/>
                </a:lnTo>
                <a:lnTo>
                  <a:pt x="2880" y="24947"/>
                </a:lnTo>
                <a:lnTo>
                  <a:pt x="3840" y="26868"/>
                </a:lnTo>
                <a:lnTo>
                  <a:pt x="4815" y="27843"/>
                </a:lnTo>
                <a:lnTo>
                  <a:pt x="6720" y="29748"/>
                </a:lnTo>
                <a:lnTo>
                  <a:pt x="7696" y="30708"/>
                </a:lnTo>
                <a:lnTo>
                  <a:pt x="9601" y="31668"/>
                </a:lnTo>
                <a:lnTo>
                  <a:pt x="11536" y="32628"/>
                </a:lnTo>
                <a:lnTo>
                  <a:pt x="13441" y="33588"/>
                </a:lnTo>
                <a:lnTo>
                  <a:pt x="14401" y="34549"/>
                </a:lnTo>
                <a:lnTo>
                  <a:pt x="16322" y="35509"/>
                </a:lnTo>
                <a:lnTo>
                  <a:pt x="18242" y="36469"/>
                </a:lnTo>
                <a:lnTo>
                  <a:pt x="20162" y="37429"/>
                </a:lnTo>
                <a:lnTo>
                  <a:pt x="22082" y="37429"/>
                </a:lnTo>
                <a:lnTo>
                  <a:pt x="24003" y="38389"/>
                </a:lnTo>
                <a:lnTo>
                  <a:pt x="25923" y="39349"/>
                </a:lnTo>
                <a:lnTo>
                  <a:pt x="26883" y="40309"/>
                </a:lnTo>
                <a:lnTo>
                  <a:pt x="28803" y="41269"/>
                </a:lnTo>
                <a:lnTo>
                  <a:pt x="29763" y="42230"/>
                </a:lnTo>
                <a:lnTo>
                  <a:pt x="30723" y="43190"/>
                </a:lnTo>
                <a:lnTo>
                  <a:pt x="30723" y="44150"/>
                </a:lnTo>
                <a:lnTo>
                  <a:pt x="31683" y="45110"/>
                </a:lnTo>
                <a:lnTo>
                  <a:pt x="31683" y="49911"/>
                </a:lnTo>
                <a:lnTo>
                  <a:pt x="30723" y="51831"/>
                </a:lnTo>
                <a:lnTo>
                  <a:pt x="29763" y="52791"/>
                </a:lnTo>
                <a:lnTo>
                  <a:pt x="28803" y="53751"/>
                </a:lnTo>
                <a:lnTo>
                  <a:pt x="27843" y="54711"/>
                </a:lnTo>
                <a:lnTo>
                  <a:pt x="26883" y="55671"/>
                </a:lnTo>
                <a:lnTo>
                  <a:pt x="24003" y="55671"/>
                </a:lnTo>
                <a:lnTo>
                  <a:pt x="23042" y="56631"/>
                </a:lnTo>
                <a:lnTo>
                  <a:pt x="14401" y="56631"/>
                </a:lnTo>
                <a:lnTo>
                  <a:pt x="12496" y="55671"/>
                </a:lnTo>
                <a:lnTo>
                  <a:pt x="10561" y="55671"/>
                </a:lnTo>
                <a:lnTo>
                  <a:pt x="8656" y="54711"/>
                </a:lnTo>
                <a:lnTo>
                  <a:pt x="7696" y="53751"/>
                </a:lnTo>
                <a:lnTo>
                  <a:pt x="6720" y="52791"/>
                </a:lnTo>
                <a:lnTo>
                  <a:pt x="4815" y="52791"/>
                </a:lnTo>
                <a:lnTo>
                  <a:pt x="3840" y="51831"/>
                </a:lnTo>
                <a:lnTo>
                  <a:pt x="2880" y="50871"/>
                </a:lnTo>
                <a:lnTo>
                  <a:pt x="975" y="50871"/>
                </a:lnTo>
                <a:lnTo>
                  <a:pt x="975" y="52791"/>
                </a:lnTo>
                <a:lnTo>
                  <a:pt x="0" y="52791"/>
                </a:lnTo>
                <a:lnTo>
                  <a:pt x="0" y="57591"/>
                </a:lnTo>
                <a:lnTo>
                  <a:pt x="975" y="58552"/>
                </a:lnTo>
                <a:lnTo>
                  <a:pt x="975" y="60472"/>
                </a:lnTo>
                <a:lnTo>
                  <a:pt x="1935" y="60472"/>
                </a:lnTo>
                <a:lnTo>
                  <a:pt x="1935" y="61432"/>
                </a:lnTo>
                <a:lnTo>
                  <a:pt x="2880" y="61432"/>
                </a:lnTo>
                <a:lnTo>
                  <a:pt x="3840" y="62392"/>
                </a:lnTo>
                <a:lnTo>
                  <a:pt x="4815" y="62392"/>
                </a:lnTo>
                <a:lnTo>
                  <a:pt x="6720" y="63352"/>
                </a:lnTo>
                <a:lnTo>
                  <a:pt x="7696" y="63352"/>
                </a:lnTo>
                <a:lnTo>
                  <a:pt x="9601" y="64312"/>
                </a:lnTo>
                <a:lnTo>
                  <a:pt x="11536" y="64312"/>
                </a:lnTo>
                <a:lnTo>
                  <a:pt x="12496" y="65272"/>
                </a:lnTo>
                <a:lnTo>
                  <a:pt x="25923" y="65272"/>
                </a:lnTo>
                <a:lnTo>
                  <a:pt x="28803" y="64312"/>
                </a:lnTo>
                <a:lnTo>
                  <a:pt x="31683" y="63352"/>
                </a:lnTo>
                <a:lnTo>
                  <a:pt x="33604" y="62392"/>
                </a:lnTo>
                <a:lnTo>
                  <a:pt x="35524" y="60472"/>
                </a:lnTo>
                <a:lnTo>
                  <a:pt x="38404" y="58552"/>
                </a:lnTo>
                <a:lnTo>
                  <a:pt x="39364" y="56631"/>
                </a:lnTo>
                <a:lnTo>
                  <a:pt x="40325" y="54711"/>
                </a:lnTo>
                <a:lnTo>
                  <a:pt x="42245" y="51831"/>
                </a:lnTo>
                <a:lnTo>
                  <a:pt x="42245" y="41269"/>
                </a:lnTo>
                <a:lnTo>
                  <a:pt x="41285" y="39349"/>
                </a:lnTo>
                <a:lnTo>
                  <a:pt x="40325" y="38389"/>
                </a:lnTo>
                <a:lnTo>
                  <a:pt x="39364" y="36469"/>
                </a:lnTo>
                <a:lnTo>
                  <a:pt x="37444" y="34549"/>
                </a:lnTo>
                <a:lnTo>
                  <a:pt x="36484" y="33588"/>
                </a:lnTo>
                <a:lnTo>
                  <a:pt x="34564" y="32628"/>
                </a:lnTo>
                <a:lnTo>
                  <a:pt x="32644" y="31668"/>
                </a:lnTo>
                <a:lnTo>
                  <a:pt x="30723" y="30708"/>
                </a:lnTo>
                <a:lnTo>
                  <a:pt x="28803" y="29748"/>
                </a:lnTo>
                <a:lnTo>
                  <a:pt x="26883" y="28788"/>
                </a:lnTo>
                <a:lnTo>
                  <a:pt x="24963" y="28788"/>
                </a:lnTo>
                <a:lnTo>
                  <a:pt x="23042" y="27843"/>
                </a:lnTo>
                <a:lnTo>
                  <a:pt x="22082" y="26868"/>
                </a:lnTo>
                <a:lnTo>
                  <a:pt x="20162" y="25908"/>
                </a:lnTo>
                <a:lnTo>
                  <a:pt x="18242" y="25908"/>
                </a:lnTo>
                <a:lnTo>
                  <a:pt x="17282" y="24947"/>
                </a:lnTo>
                <a:lnTo>
                  <a:pt x="15377" y="24003"/>
                </a:lnTo>
                <a:lnTo>
                  <a:pt x="14401" y="23027"/>
                </a:lnTo>
                <a:lnTo>
                  <a:pt x="13441" y="21107"/>
                </a:lnTo>
                <a:lnTo>
                  <a:pt x="12496" y="20147"/>
                </a:lnTo>
                <a:lnTo>
                  <a:pt x="12496" y="13441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4" name="object 964"/>
          <p:cNvSpPr/>
          <p:nvPr/>
        </p:nvSpPr>
        <p:spPr>
          <a:xfrm>
            <a:off x="1636989" y="7801736"/>
            <a:ext cx="48966" cy="92156"/>
          </a:xfrm>
          <a:custGeom>
            <a:avLst/>
            <a:gdLst/>
            <a:ahLst/>
            <a:cxnLst/>
            <a:rect l="l" t="t" r="r" b="b"/>
            <a:pathLst>
              <a:path w="48966" h="92156">
                <a:moveTo>
                  <a:pt x="38404" y="92156"/>
                </a:moveTo>
                <a:lnTo>
                  <a:pt x="48006" y="92156"/>
                </a:lnTo>
                <a:lnTo>
                  <a:pt x="48966" y="91196"/>
                </a:lnTo>
                <a:lnTo>
                  <a:pt x="48966" y="89275"/>
                </a:lnTo>
                <a:lnTo>
                  <a:pt x="48006" y="88315"/>
                </a:lnTo>
                <a:lnTo>
                  <a:pt x="47030" y="87355"/>
                </a:lnTo>
                <a:lnTo>
                  <a:pt x="23042" y="55686"/>
                </a:lnTo>
                <a:lnTo>
                  <a:pt x="45125" y="34564"/>
                </a:lnTo>
                <a:lnTo>
                  <a:pt x="45125" y="33604"/>
                </a:lnTo>
                <a:lnTo>
                  <a:pt x="46085" y="32628"/>
                </a:lnTo>
                <a:lnTo>
                  <a:pt x="46085" y="31683"/>
                </a:lnTo>
                <a:lnTo>
                  <a:pt x="47030" y="31683"/>
                </a:lnTo>
                <a:lnTo>
                  <a:pt x="47030" y="30723"/>
                </a:lnTo>
                <a:lnTo>
                  <a:pt x="46085" y="29763"/>
                </a:lnTo>
                <a:lnTo>
                  <a:pt x="45125" y="29763"/>
                </a:lnTo>
                <a:lnTo>
                  <a:pt x="45125" y="28788"/>
                </a:lnTo>
                <a:lnTo>
                  <a:pt x="37444" y="28788"/>
                </a:lnTo>
                <a:lnTo>
                  <a:pt x="36469" y="29763"/>
                </a:lnTo>
                <a:lnTo>
                  <a:pt x="34564" y="29763"/>
                </a:lnTo>
                <a:lnTo>
                  <a:pt x="34564" y="30723"/>
                </a:lnTo>
                <a:lnTo>
                  <a:pt x="33604" y="30723"/>
                </a:lnTo>
                <a:lnTo>
                  <a:pt x="33604" y="31683"/>
                </a:lnTo>
                <a:lnTo>
                  <a:pt x="11521" y="55686"/>
                </a:lnTo>
                <a:lnTo>
                  <a:pt x="11521" y="1920"/>
                </a:lnTo>
                <a:lnTo>
                  <a:pt x="10561" y="1920"/>
                </a:lnTo>
                <a:lnTo>
                  <a:pt x="10561" y="960"/>
                </a:lnTo>
                <a:lnTo>
                  <a:pt x="9601" y="960"/>
                </a:lnTo>
                <a:lnTo>
                  <a:pt x="9601" y="0"/>
                </a:lnTo>
                <a:lnTo>
                  <a:pt x="192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91196"/>
                </a:lnTo>
                <a:lnTo>
                  <a:pt x="960" y="91196"/>
                </a:lnTo>
                <a:lnTo>
                  <a:pt x="960" y="92156"/>
                </a:lnTo>
                <a:lnTo>
                  <a:pt x="10561" y="92156"/>
                </a:lnTo>
                <a:lnTo>
                  <a:pt x="10561" y="91196"/>
                </a:lnTo>
                <a:lnTo>
                  <a:pt x="11521" y="91196"/>
                </a:lnTo>
                <a:lnTo>
                  <a:pt x="11521" y="57591"/>
                </a:lnTo>
                <a:lnTo>
                  <a:pt x="36469" y="90236"/>
                </a:lnTo>
                <a:lnTo>
                  <a:pt x="36469" y="91196"/>
                </a:lnTo>
                <a:lnTo>
                  <a:pt x="37444" y="91196"/>
                </a:lnTo>
                <a:lnTo>
                  <a:pt x="37444" y="92156"/>
                </a:lnTo>
                <a:lnTo>
                  <a:pt x="38404" y="92156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5" name="object 965"/>
          <p:cNvSpPr/>
          <p:nvPr/>
        </p:nvSpPr>
        <p:spPr>
          <a:xfrm>
            <a:off x="1729145" y="7801736"/>
            <a:ext cx="11521" cy="92156"/>
          </a:xfrm>
          <a:custGeom>
            <a:avLst/>
            <a:gdLst/>
            <a:ahLst/>
            <a:cxnLst/>
            <a:rect l="l" t="t" r="r" b="b"/>
            <a:pathLst>
              <a:path w="11521" h="92156">
                <a:moveTo>
                  <a:pt x="11521" y="90236"/>
                </a:moveTo>
                <a:lnTo>
                  <a:pt x="11521" y="1920"/>
                </a:lnTo>
                <a:lnTo>
                  <a:pt x="10561" y="1920"/>
                </a:lnTo>
                <a:lnTo>
                  <a:pt x="10561" y="960"/>
                </a:lnTo>
                <a:lnTo>
                  <a:pt x="9601" y="960"/>
                </a:lnTo>
                <a:lnTo>
                  <a:pt x="9601" y="0"/>
                </a:lnTo>
                <a:lnTo>
                  <a:pt x="192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91196"/>
                </a:lnTo>
                <a:lnTo>
                  <a:pt x="960" y="91196"/>
                </a:lnTo>
                <a:lnTo>
                  <a:pt x="960" y="92156"/>
                </a:lnTo>
                <a:lnTo>
                  <a:pt x="10561" y="92156"/>
                </a:lnTo>
                <a:lnTo>
                  <a:pt x="10561" y="91196"/>
                </a:lnTo>
                <a:lnTo>
                  <a:pt x="11521" y="91196"/>
                </a:lnTo>
                <a:lnTo>
                  <a:pt x="11521" y="90236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6" name="object 966"/>
          <p:cNvSpPr/>
          <p:nvPr/>
        </p:nvSpPr>
        <p:spPr>
          <a:xfrm>
            <a:off x="1756028" y="7829580"/>
            <a:ext cx="54711" cy="65272"/>
          </a:xfrm>
          <a:custGeom>
            <a:avLst/>
            <a:gdLst/>
            <a:ahLst/>
            <a:cxnLst/>
            <a:rect l="l" t="t" r="r" b="b"/>
            <a:pathLst>
              <a:path w="54711" h="65272">
                <a:moveTo>
                  <a:pt x="50871" y="10561"/>
                </a:moveTo>
                <a:lnTo>
                  <a:pt x="48950" y="8625"/>
                </a:lnTo>
                <a:lnTo>
                  <a:pt x="47030" y="5760"/>
                </a:lnTo>
                <a:lnTo>
                  <a:pt x="44150" y="3840"/>
                </a:lnTo>
                <a:lnTo>
                  <a:pt x="41269" y="2880"/>
                </a:lnTo>
                <a:lnTo>
                  <a:pt x="37429" y="944"/>
                </a:lnTo>
                <a:lnTo>
                  <a:pt x="33588" y="0"/>
                </a:lnTo>
                <a:lnTo>
                  <a:pt x="24963" y="0"/>
                </a:lnTo>
                <a:lnTo>
                  <a:pt x="20162" y="944"/>
                </a:lnTo>
                <a:lnTo>
                  <a:pt x="17282" y="2880"/>
                </a:lnTo>
                <a:lnTo>
                  <a:pt x="16322" y="14386"/>
                </a:lnTo>
                <a:lnTo>
                  <a:pt x="17282" y="12466"/>
                </a:lnTo>
                <a:lnTo>
                  <a:pt x="19187" y="11506"/>
                </a:lnTo>
                <a:lnTo>
                  <a:pt x="21122" y="10561"/>
                </a:lnTo>
                <a:lnTo>
                  <a:pt x="23027" y="9601"/>
                </a:lnTo>
                <a:lnTo>
                  <a:pt x="25908" y="8625"/>
                </a:lnTo>
                <a:lnTo>
                  <a:pt x="33588" y="8625"/>
                </a:lnTo>
                <a:lnTo>
                  <a:pt x="37429" y="10561"/>
                </a:lnTo>
                <a:lnTo>
                  <a:pt x="40309" y="13441"/>
                </a:lnTo>
                <a:lnTo>
                  <a:pt x="43190" y="17282"/>
                </a:lnTo>
                <a:lnTo>
                  <a:pt x="44150" y="21107"/>
                </a:lnTo>
                <a:lnTo>
                  <a:pt x="44150" y="26868"/>
                </a:lnTo>
                <a:lnTo>
                  <a:pt x="11506" y="26868"/>
                </a:lnTo>
                <a:lnTo>
                  <a:pt x="12481" y="24947"/>
                </a:lnTo>
                <a:lnTo>
                  <a:pt x="12481" y="22067"/>
                </a:lnTo>
                <a:lnTo>
                  <a:pt x="13441" y="3840"/>
                </a:lnTo>
                <a:lnTo>
                  <a:pt x="10561" y="5760"/>
                </a:lnTo>
                <a:lnTo>
                  <a:pt x="7680" y="8625"/>
                </a:lnTo>
                <a:lnTo>
                  <a:pt x="5760" y="11506"/>
                </a:lnTo>
                <a:lnTo>
                  <a:pt x="3840" y="15346"/>
                </a:lnTo>
                <a:lnTo>
                  <a:pt x="1920" y="19187"/>
                </a:lnTo>
                <a:lnTo>
                  <a:pt x="960" y="23027"/>
                </a:lnTo>
                <a:lnTo>
                  <a:pt x="0" y="27843"/>
                </a:lnTo>
                <a:lnTo>
                  <a:pt x="0" y="38389"/>
                </a:lnTo>
                <a:lnTo>
                  <a:pt x="960" y="43190"/>
                </a:lnTo>
                <a:lnTo>
                  <a:pt x="1920" y="47030"/>
                </a:lnTo>
                <a:lnTo>
                  <a:pt x="3840" y="50871"/>
                </a:lnTo>
                <a:lnTo>
                  <a:pt x="5760" y="54711"/>
                </a:lnTo>
                <a:lnTo>
                  <a:pt x="7680" y="57591"/>
                </a:lnTo>
                <a:lnTo>
                  <a:pt x="10561" y="60472"/>
                </a:lnTo>
                <a:lnTo>
                  <a:pt x="13441" y="62392"/>
                </a:lnTo>
                <a:lnTo>
                  <a:pt x="17282" y="63352"/>
                </a:lnTo>
                <a:lnTo>
                  <a:pt x="21122" y="65272"/>
                </a:lnTo>
                <a:lnTo>
                  <a:pt x="38404" y="65272"/>
                </a:lnTo>
                <a:lnTo>
                  <a:pt x="40309" y="64312"/>
                </a:lnTo>
                <a:lnTo>
                  <a:pt x="43190" y="64312"/>
                </a:lnTo>
                <a:lnTo>
                  <a:pt x="45110" y="63352"/>
                </a:lnTo>
                <a:lnTo>
                  <a:pt x="47030" y="63352"/>
                </a:lnTo>
                <a:lnTo>
                  <a:pt x="47990" y="62392"/>
                </a:lnTo>
                <a:lnTo>
                  <a:pt x="48950" y="61432"/>
                </a:lnTo>
                <a:lnTo>
                  <a:pt x="50871" y="61432"/>
                </a:lnTo>
                <a:lnTo>
                  <a:pt x="50871" y="60472"/>
                </a:lnTo>
                <a:lnTo>
                  <a:pt x="51831" y="60472"/>
                </a:lnTo>
                <a:lnTo>
                  <a:pt x="51831" y="59512"/>
                </a:lnTo>
                <a:lnTo>
                  <a:pt x="52791" y="59512"/>
                </a:lnTo>
                <a:lnTo>
                  <a:pt x="52791" y="53751"/>
                </a:lnTo>
                <a:lnTo>
                  <a:pt x="51831" y="52791"/>
                </a:lnTo>
                <a:lnTo>
                  <a:pt x="51831" y="51831"/>
                </a:lnTo>
                <a:lnTo>
                  <a:pt x="49911" y="51831"/>
                </a:lnTo>
                <a:lnTo>
                  <a:pt x="49911" y="52791"/>
                </a:lnTo>
                <a:lnTo>
                  <a:pt x="47990" y="52791"/>
                </a:lnTo>
                <a:lnTo>
                  <a:pt x="47030" y="53751"/>
                </a:lnTo>
                <a:lnTo>
                  <a:pt x="46070" y="53751"/>
                </a:lnTo>
                <a:lnTo>
                  <a:pt x="44150" y="54711"/>
                </a:lnTo>
                <a:lnTo>
                  <a:pt x="43190" y="54711"/>
                </a:lnTo>
                <a:lnTo>
                  <a:pt x="41269" y="55671"/>
                </a:lnTo>
                <a:lnTo>
                  <a:pt x="38404" y="55671"/>
                </a:lnTo>
                <a:lnTo>
                  <a:pt x="36469" y="56631"/>
                </a:lnTo>
                <a:lnTo>
                  <a:pt x="27843" y="56631"/>
                </a:lnTo>
                <a:lnTo>
                  <a:pt x="24963" y="55671"/>
                </a:lnTo>
                <a:lnTo>
                  <a:pt x="22067" y="54711"/>
                </a:lnTo>
                <a:lnTo>
                  <a:pt x="20162" y="53751"/>
                </a:lnTo>
                <a:lnTo>
                  <a:pt x="17282" y="52791"/>
                </a:lnTo>
                <a:lnTo>
                  <a:pt x="16322" y="50871"/>
                </a:lnTo>
                <a:lnTo>
                  <a:pt x="14401" y="48950"/>
                </a:lnTo>
                <a:lnTo>
                  <a:pt x="13441" y="47030"/>
                </a:lnTo>
                <a:lnTo>
                  <a:pt x="12481" y="44150"/>
                </a:lnTo>
                <a:lnTo>
                  <a:pt x="12481" y="41269"/>
                </a:lnTo>
                <a:lnTo>
                  <a:pt x="11506" y="38389"/>
                </a:lnTo>
                <a:lnTo>
                  <a:pt x="11506" y="34549"/>
                </a:lnTo>
                <a:lnTo>
                  <a:pt x="52791" y="34549"/>
                </a:lnTo>
                <a:lnTo>
                  <a:pt x="53751" y="33588"/>
                </a:lnTo>
                <a:lnTo>
                  <a:pt x="54711" y="33588"/>
                </a:lnTo>
                <a:lnTo>
                  <a:pt x="54711" y="21107"/>
                </a:lnTo>
                <a:lnTo>
                  <a:pt x="53751" y="17282"/>
                </a:lnTo>
                <a:lnTo>
                  <a:pt x="52791" y="14386"/>
                </a:lnTo>
                <a:lnTo>
                  <a:pt x="50871" y="10561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7" name="object 967"/>
          <p:cNvSpPr/>
          <p:nvPr/>
        </p:nvSpPr>
        <p:spPr>
          <a:xfrm>
            <a:off x="1768510" y="7832460"/>
            <a:ext cx="4800" cy="19187"/>
          </a:xfrm>
          <a:custGeom>
            <a:avLst/>
            <a:gdLst/>
            <a:ahLst/>
            <a:cxnLst/>
            <a:rect l="l" t="t" r="r" b="b"/>
            <a:pathLst>
              <a:path w="4800" h="19187">
                <a:moveTo>
                  <a:pt x="0" y="19187"/>
                </a:moveTo>
                <a:lnTo>
                  <a:pt x="960" y="17266"/>
                </a:lnTo>
                <a:lnTo>
                  <a:pt x="1920" y="15346"/>
                </a:lnTo>
                <a:lnTo>
                  <a:pt x="2865" y="13426"/>
                </a:lnTo>
                <a:lnTo>
                  <a:pt x="3840" y="11506"/>
                </a:lnTo>
                <a:lnTo>
                  <a:pt x="4800" y="0"/>
                </a:lnTo>
                <a:lnTo>
                  <a:pt x="960" y="960"/>
                </a:lnTo>
                <a:lnTo>
                  <a:pt x="0" y="19187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8" name="object 968"/>
          <p:cNvSpPr/>
          <p:nvPr/>
        </p:nvSpPr>
        <p:spPr>
          <a:xfrm>
            <a:off x="1819381" y="7830525"/>
            <a:ext cx="56631" cy="63367"/>
          </a:xfrm>
          <a:custGeom>
            <a:avLst/>
            <a:gdLst/>
            <a:ahLst/>
            <a:cxnLst/>
            <a:rect l="l" t="t" r="r" b="b"/>
            <a:pathLst>
              <a:path w="56631" h="63367">
                <a:moveTo>
                  <a:pt x="54726" y="0"/>
                </a:moveTo>
                <a:lnTo>
                  <a:pt x="47045" y="0"/>
                </a:lnTo>
                <a:lnTo>
                  <a:pt x="47045" y="975"/>
                </a:lnTo>
                <a:lnTo>
                  <a:pt x="45125" y="975"/>
                </a:lnTo>
                <a:lnTo>
                  <a:pt x="45125" y="1935"/>
                </a:lnTo>
                <a:lnTo>
                  <a:pt x="28803" y="50886"/>
                </a:lnTo>
                <a:lnTo>
                  <a:pt x="27843" y="51846"/>
                </a:lnTo>
                <a:lnTo>
                  <a:pt x="27843" y="50886"/>
                </a:lnTo>
                <a:lnTo>
                  <a:pt x="11521" y="1935"/>
                </a:lnTo>
                <a:lnTo>
                  <a:pt x="10561" y="1935"/>
                </a:lnTo>
                <a:lnTo>
                  <a:pt x="10561" y="975"/>
                </a:lnTo>
                <a:lnTo>
                  <a:pt x="9601" y="975"/>
                </a:lnTo>
                <a:lnTo>
                  <a:pt x="9601" y="0"/>
                </a:lnTo>
                <a:lnTo>
                  <a:pt x="960" y="0"/>
                </a:lnTo>
                <a:lnTo>
                  <a:pt x="960" y="975"/>
                </a:lnTo>
                <a:lnTo>
                  <a:pt x="0" y="975"/>
                </a:lnTo>
                <a:lnTo>
                  <a:pt x="0" y="4815"/>
                </a:lnTo>
                <a:lnTo>
                  <a:pt x="20162" y="61447"/>
                </a:lnTo>
                <a:lnTo>
                  <a:pt x="21122" y="61447"/>
                </a:lnTo>
                <a:lnTo>
                  <a:pt x="21122" y="62407"/>
                </a:lnTo>
                <a:lnTo>
                  <a:pt x="22082" y="63367"/>
                </a:lnTo>
                <a:lnTo>
                  <a:pt x="33604" y="63367"/>
                </a:lnTo>
                <a:lnTo>
                  <a:pt x="34564" y="62407"/>
                </a:lnTo>
                <a:lnTo>
                  <a:pt x="35524" y="61447"/>
                </a:lnTo>
                <a:lnTo>
                  <a:pt x="55686" y="4815"/>
                </a:lnTo>
                <a:lnTo>
                  <a:pt x="55686" y="2895"/>
                </a:lnTo>
                <a:lnTo>
                  <a:pt x="56631" y="2895"/>
                </a:lnTo>
                <a:lnTo>
                  <a:pt x="56631" y="1935"/>
                </a:lnTo>
                <a:lnTo>
                  <a:pt x="55686" y="975"/>
                </a:lnTo>
                <a:lnTo>
                  <a:pt x="54726" y="975"/>
                </a:lnTo>
                <a:lnTo>
                  <a:pt x="54726" y="0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9" name="object 969"/>
          <p:cNvSpPr/>
          <p:nvPr/>
        </p:nvSpPr>
        <p:spPr>
          <a:xfrm>
            <a:off x="1894255" y="7829580"/>
            <a:ext cx="43205" cy="34549"/>
          </a:xfrm>
          <a:custGeom>
            <a:avLst/>
            <a:gdLst/>
            <a:ahLst/>
            <a:cxnLst/>
            <a:rect l="l" t="t" r="r" b="b"/>
            <a:pathLst>
              <a:path w="43205" h="34549">
                <a:moveTo>
                  <a:pt x="39364" y="10561"/>
                </a:moveTo>
                <a:lnTo>
                  <a:pt x="37444" y="8625"/>
                </a:lnTo>
                <a:lnTo>
                  <a:pt x="35524" y="5760"/>
                </a:lnTo>
                <a:lnTo>
                  <a:pt x="32644" y="3840"/>
                </a:lnTo>
                <a:lnTo>
                  <a:pt x="28803" y="2880"/>
                </a:lnTo>
                <a:lnTo>
                  <a:pt x="25923" y="944"/>
                </a:lnTo>
                <a:lnTo>
                  <a:pt x="22082" y="0"/>
                </a:lnTo>
                <a:lnTo>
                  <a:pt x="12481" y="0"/>
                </a:lnTo>
                <a:lnTo>
                  <a:pt x="8641" y="944"/>
                </a:lnTo>
                <a:lnTo>
                  <a:pt x="5760" y="2880"/>
                </a:lnTo>
                <a:lnTo>
                  <a:pt x="1920" y="3840"/>
                </a:lnTo>
                <a:lnTo>
                  <a:pt x="960" y="20147"/>
                </a:lnTo>
                <a:lnTo>
                  <a:pt x="1920" y="18227"/>
                </a:lnTo>
                <a:lnTo>
                  <a:pt x="2880" y="16306"/>
                </a:lnTo>
                <a:lnTo>
                  <a:pt x="4800" y="14386"/>
                </a:lnTo>
                <a:lnTo>
                  <a:pt x="5760" y="12466"/>
                </a:lnTo>
                <a:lnTo>
                  <a:pt x="7680" y="11506"/>
                </a:lnTo>
                <a:lnTo>
                  <a:pt x="9601" y="10561"/>
                </a:lnTo>
                <a:lnTo>
                  <a:pt x="11521" y="9601"/>
                </a:lnTo>
                <a:lnTo>
                  <a:pt x="14401" y="8625"/>
                </a:lnTo>
                <a:lnTo>
                  <a:pt x="22082" y="8625"/>
                </a:lnTo>
                <a:lnTo>
                  <a:pt x="25923" y="10561"/>
                </a:lnTo>
                <a:lnTo>
                  <a:pt x="28803" y="13441"/>
                </a:lnTo>
                <a:lnTo>
                  <a:pt x="31683" y="17282"/>
                </a:lnTo>
                <a:lnTo>
                  <a:pt x="32644" y="21107"/>
                </a:lnTo>
                <a:lnTo>
                  <a:pt x="32644" y="26868"/>
                </a:lnTo>
                <a:lnTo>
                  <a:pt x="0" y="26868"/>
                </a:lnTo>
                <a:lnTo>
                  <a:pt x="0" y="34549"/>
                </a:lnTo>
                <a:lnTo>
                  <a:pt x="41285" y="34549"/>
                </a:lnTo>
                <a:lnTo>
                  <a:pt x="42245" y="33588"/>
                </a:lnTo>
                <a:lnTo>
                  <a:pt x="43205" y="33588"/>
                </a:lnTo>
                <a:lnTo>
                  <a:pt x="43205" y="21107"/>
                </a:lnTo>
                <a:lnTo>
                  <a:pt x="42245" y="17282"/>
                </a:lnTo>
                <a:lnTo>
                  <a:pt x="41285" y="14386"/>
                </a:lnTo>
                <a:lnTo>
                  <a:pt x="39364" y="10561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0" name="object 970"/>
          <p:cNvSpPr/>
          <p:nvPr/>
        </p:nvSpPr>
        <p:spPr>
          <a:xfrm>
            <a:off x="1882734" y="7833420"/>
            <a:ext cx="52806" cy="61432"/>
          </a:xfrm>
          <a:custGeom>
            <a:avLst/>
            <a:gdLst/>
            <a:ahLst/>
            <a:cxnLst/>
            <a:rect l="l" t="t" r="r" b="b"/>
            <a:pathLst>
              <a:path w="52806" h="61432">
                <a:moveTo>
                  <a:pt x="12481" y="37429"/>
                </a:moveTo>
                <a:lnTo>
                  <a:pt x="11521" y="34549"/>
                </a:lnTo>
                <a:lnTo>
                  <a:pt x="11521" y="21107"/>
                </a:lnTo>
                <a:lnTo>
                  <a:pt x="12481" y="18227"/>
                </a:lnTo>
                <a:lnTo>
                  <a:pt x="12481" y="16306"/>
                </a:lnTo>
                <a:lnTo>
                  <a:pt x="13441" y="0"/>
                </a:lnTo>
                <a:lnTo>
                  <a:pt x="10561" y="1920"/>
                </a:lnTo>
                <a:lnTo>
                  <a:pt x="7680" y="4785"/>
                </a:lnTo>
                <a:lnTo>
                  <a:pt x="5775" y="7665"/>
                </a:lnTo>
                <a:lnTo>
                  <a:pt x="3840" y="11506"/>
                </a:lnTo>
                <a:lnTo>
                  <a:pt x="1935" y="15346"/>
                </a:lnTo>
                <a:lnTo>
                  <a:pt x="960" y="19187"/>
                </a:lnTo>
                <a:lnTo>
                  <a:pt x="0" y="24003"/>
                </a:lnTo>
                <a:lnTo>
                  <a:pt x="0" y="34549"/>
                </a:lnTo>
                <a:lnTo>
                  <a:pt x="960" y="39349"/>
                </a:lnTo>
                <a:lnTo>
                  <a:pt x="1935" y="43190"/>
                </a:lnTo>
                <a:lnTo>
                  <a:pt x="3840" y="47030"/>
                </a:lnTo>
                <a:lnTo>
                  <a:pt x="5775" y="50871"/>
                </a:lnTo>
                <a:lnTo>
                  <a:pt x="7680" y="53751"/>
                </a:lnTo>
                <a:lnTo>
                  <a:pt x="10561" y="56631"/>
                </a:lnTo>
                <a:lnTo>
                  <a:pt x="13441" y="58552"/>
                </a:lnTo>
                <a:lnTo>
                  <a:pt x="17282" y="59512"/>
                </a:lnTo>
                <a:lnTo>
                  <a:pt x="21122" y="61432"/>
                </a:lnTo>
                <a:lnTo>
                  <a:pt x="37444" y="61432"/>
                </a:lnTo>
                <a:lnTo>
                  <a:pt x="40325" y="60472"/>
                </a:lnTo>
                <a:lnTo>
                  <a:pt x="42245" y="60472"/>
                </a:lnTo>
                <a:lnTo>
                  <a:pt x="44165" y="59512"/>
                </a:lnTo>
                <a:lnTo>
                  <a:pt x="46085" y="59512"/>
                </a:lnTo>
                <a:lnTo>
                  <a:pt x="48006" y="58552"/>
                </a:lnTo>
                <a:lnTo>
                  <a:pt x="48966" y="57591"/>
                </a:lnTo>
                <a:lnTo>
                  <a:pt x="49926" y="57591"/>
                </a:lnTo>
                <a:lnTo>
                  <a:pt x="50886" y="56631"/>
                </a:lnTo>
                <a:lnTo>
                  <a:pt x="51846" y="56631"/>
                </a:lnTo>
                <a:lnTo>
                  <a:pt x="51846" y="54711"/>
                </a:lnTo>
                <a:lnTo>
                  <a:pt x="52806" y="54711"/>
                </a:lnTo>
                <a:lnTo>
                  <a:pt x="52806" y="50871"/>
                </a:lnTo>
                <a:lnTo>
                  <a:pt x="51846" y="50871"/>
                </a:lnTo>
                <a:lnTo>
                  <a:pt x="51846" y="48950"/>
                </a:lnTo>
                <a:lnTo>
                  <a:pt x="50886" y="47990"/>
                </a:lnTo>
                <a:lnTo>
                  <a:pt x="49926" y="47990"/>
                </a:lnTo>
                <a:lnTo>
                  <a:pt x="48966" y="48950"/>
                </a:lnTo>
                <a:lnTo>
                  <a:pt x="48006" y="48950"/>
                </a:lnTo>
                <a:lnTo>
                  <a:pt x="47045" y="49911"/>
                </a:lnTo>
                <a:lnTo>
                  <a:pt x="46085" y="49911"/>
                </a:lnTo>
                <a:lnTo>
                  <a:pt x="44165" y="50871"/>
                </a:lnTo>
                <a:lnTo>
                  <a:pt x="42245" y="50871"/>
                </a:lnTo>
                <a:lnTo>
                  <a:pt x="40325" y="51831"/>
                </a:lnTo>
                <a:lnTo>
                  <a:pt x="38404" y="51831"/>
                </a:lnTo>
                <a:lnTo>
                  <a:pt x="36484" y="52791"/>
                </a:lnTo>
                <a:lnTo>
                  <a:pt x="27843" y="52791"/>
                </a:lnTo>
                <a:lnTo>
                  <a:pt x="24002" y="51831"/>
                </a:lnTo>
                <a:lnTo>
                  <a:pt x="22082" y="50871"/>
                </a:lnTo>
                <a:lnTo>
                  <a:pt x="19202" y="49911"/>
                </a:lnTo>
                <a:lnTo>
                  <a:pt x="17282" y="48950"/>
                </a:lnTo>
                <a:lnTo>
                  <a:pt x="16322" y="47030"/>
                </a:lnTo>
                <a:lnTo>
                  <a:pt x="14401" y="45110"/>
                </a:lnTo>
                <a:lnTo>
                  <a:pt x="13441" y="43190"/>
                </a:lnTo>
                <a:lnTo>
                  <a:pt x="12481" y="40309"/>
                </a:lnTo>
                <a:lnTo>
                  <a:pt x="12481" y="37429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1" name="object 971"/>
          <p:cNvSpPr/>
          <p:nvPr/>
        </p:nvSpPr>
        <p:spPr>
          <a:xfrm>
            <a:off x="1953783" y="7801736"/>
            <a:ext cx="11521" cy="92156"/>
          </a:xfrm>
          <a:custGeom>
            <a:avLst/>
            <a:gdLst/>
            <a:ahLst/>
            <a:cxnLst/>
            <a:rect l="l" t="t" r="r" b="b"/>
            <a:pathLst>
              <a:path w="11521" h="92156">
                <a:moveTo>
                  <a:pt x="960" y="91196"/>
                </a:moveTo>
                <a:lnTo>
                  <a:pt x="960" y="92156"/>
                </a:lnTo>
                <a:lnTo>
                  <a:pt x="10561" y="92156"/>
                </a:lnTo>
                <a:lnTo>
                  <a:pt x="10561" y="91196"/>
                </a:lnTo>
                <a:lnTo>
                  <a:pt x="11521" y="91196"/>
                </a:lnTo>
                <a:lnTo>
                  <a:pt x="11521" y="960"/>
                </a:lnTo>
                <a:lnTo>
                  <a:pt x="10561" y="960"/>
                </a:lnTo>
                <a:lnTo>
                  <a:pt x="9585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91196"/>
                </a:lnTo>
                <a:lnTo>
                  <a:pt x="960" y="91196"/>
                </a:lnTo>
                <a:close/>
              </a:path>
            </a:pathLst>
          </a:custGeom>
          <a:solidFill>
            <a:srgbClr val="EDEBE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2" name="object 972"/>
          <p:cNvSpPr/>
          <p:nvPr/>
        </p:nvSpPr>
        <p:spPr>
          <a:xfrm>
            <a:off x="6062456" y="7375512"/>
            <a:ext cx="305270" cy="930211"/>
          </a:xfrm>
          <a:custGeom>
            <a:avLst/>
            <a:gdLst/>
            <a:ahLst/>
            <a:cxnLst/>
            <a:rect l="l" t="t" r="r" b="b"/>
            <a:pathLst>
              <a:path w="305270" h="930211">
                <a:moveTo>
                  <a:pt x="0" y="930211"/>
                </a:moveTo>
                <a:lnTo>
                  <a:pt x="305270" y="930211"/>
                </a:lnTo>
                <a:lnTo>
                  <a:pt x="305270" y="0"/>
                </a:lnTo>
                <a:lnTo>
                  <a:pt x="0" y="0"/>
                </a:lnTo>
                <a:lnTo>
                  <a:pt x="0" y="930211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3" name="object 973"/>
          <p:cNvSpPr/>
          <p:nvPr/>
        </p:nvSpPr>
        <p:spPr>
          <a:xfrm>
            <a:off x="6145011" y="7413909"/>
            <a:ext cx="110398" cy="22082"/>
          </a:xfrm>
          <a:custGeom>
            <a:avLst/>
            <a:gdLst/>
            <a:ahLst/>
            <a:cxnLst/>
            <a:rect l="l" t="t" r="r" b="b"/>
            <a:pathLst>
              <a:path w="110398" h="22082">
                <a:moveTo>
                  <a:pt x="3840" y="22082"/>
                </a:moveTo>
                <a:lnTo>
                  <a:pt x="107518" y="22082"/>
                </a:lnTo>
                <a:lnTo>
                  <a:pt x="108478" y="21107"/>
                </a:lnTo>
                <a:lnTo>
                  <a:pt x="109438" y="20162"/>
                </a:lnTo>
                <a:lnTo>
                  <a:pt x="109438" y="17282"/>
                </a:lnTo>
                <a:lnTo>
                  <a:pt x="110398" y="16322"/>
                </a:lnTo>
                <a:lnTo>
                  <a:pt x="110398" y="5760"/>
                </a:lnTo>
                <a:lnTo>
                  <a:pt x="109438" y="3840"/>
                </a:lnTo>
                <a:lnTo>
                  <a:pt x="109438" y="960"/>
                </a:lnTo>
                <a:lnTo>
                  <a:pt x="108478" y="960"/>
                </a:lnTo>
                <a:lnTo>
                  <a:pt x="108478" y="0"/>
                </a:lnTo>
                <a:lnTo>
                  <a:pt x="192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2880"/>
                </a:lnTo>
                <a:lnTo>
                  <a:pt x="0" y="3840"/>
                </a:lnTo>
                <a:lnTo>
                  <a:pt x="0" y="17282"/>
                </a:lnTo>
                <a:lnTo>
                  <a:pt x="960" y="19202"/>
                </a:lnTo>
                <a:lnTo>
                  <a:pt x="960" y="20162"/>
                </a:lnTo>
                <a:lnTo>
                  <a:pt x="1920" y="21107"/>
                </a:lnTo>
                <a:lnTo>
                  <a:pt x="2880" y="22082"/>
                </a:lnTo>
                <a:lnTo>
                  <a:pt x="3840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4" name="object 974"/>
          <p:cNvSpPr/>
          <p:nvPr/>
        </p:nvSpPr>
        <p:spPr>
          <a:xfrm>
            <a:off x="6145011" y="7458075"/>
            <a:ext cx="83515" cy="71993"/>
          </a:xfrm>
          <a:custGeom>
            <a:avLst/>
            <a:gdLst/>
            <a:ahLst/>
            <a:cxnLst/>
            <a:rect l="l" t="t" r="r" b="b"/>
            <a:pathLst>
              <a:path w="83515" h="71993">
                <a:moveTo>
                  <a:pt x="80634" y="57591"/>
                </a:moveTo>
                <a:lnTo>
                  <a:pt x="82555" y="53751"/>
                </a:lnTo>
                <a:lnTo>
                  <a:pt x="83515" y="49911"/>
                </a:lnTo>
                <a:lnTo>
                  <a:pt x="83515" y="40309"/>
                </a:lnTo>
                <a:lnTo>
                  <a:pt x="82555" y="35509"/>
                </a:lnTo>
                <a:lnTo>
                  <a:pt x="79674" y="30708"/>
                </a:lnTo>
                <a:lnTo>
                  <a:pt x="77754" y="26868"/>
                </a:lnTo>
                <a:lnTo>
                  <a:pt x="74874" y="23027"/>
                </a:lnTo>
                <a:lnTo>
                  <a:pt x="70073" y="18227"/>
                </a:lnTo>
                <a:lnTo>
                  <a:pt x="79674" y="18227"/>
                </a:lnTo>
                <a:lnTo>
                  <a:pt x="80634" y="17266"/>
                </a:lnTo>
                <a:lnTo>
                  <a:pt x="81594" y="16306"/>
                </a:lnTo>
                <a:lnTo>
                  <a:pt x="81594" y="1905"/>
                </a:lnTo>
                <a:lnTo>
                  <a:pt x="80634" y="1905"/>
                </a:lnTo>
                <a:lnTo>
                  <a:pt x="80634" y="944"/>
                </a:lnTo>
                <a:lnTo>
                  <a:pt x="79674" y="944"/>
                </a:lnTo>
                <a:lnTo>
                  <a:pt x="79674" y="0"/>
                </a:lnTo>
                <a:lnTo>
                  <a:pt x="2880" y="0"/>
                </a:lnTo>
                <a:lnTo>
                  <a:pt x="1920" y="944"/>
                </a:lnTo>
                <a:lnTo>
                  <a:pt x="960" y="944"/>
                </a:lnTo>
                <a:lnTo>
                  <a:pt x="960" y="3840"/>
                </a:lnTo>
                <a:lnTo>
                  <a:pt x="0" y="4785"/>
                </a:lnTo>
                <a:lnTo>
                  <a:pt x="0" y="17266"/>
                </a:lnTo>
                <a:lnTo>
                  <a:pt x="960" y="18227"/>
                </a:lnTo>
                <a:lnTo>
                  <a:pt x="960" y="20147"/>
                </a:lnTo>
                <a:lnTo>
                  <a:pt x="1920" y="21107"/>
                </a:lnTo>
                <a:lnTo>
                  <a:pt x="53751" y="21107"/>
                </a:lnTo>
                <a:lnTo>
                  <a:pt x="57591" y="24947"/>
                </a:lnTo>
                <a:lnTo>
                  <a:pt x="60472" y="27828"/>
                </a:lnTo>
                <a:lnTo>
                  <a:pt x="62392" y="29748"/>
                </a:lnTo>
                <a:lnTo>
                  <a:pt x="64312" y="32628"/>
                </a:lnTo>
                <a:lnTo>
                  <a:pt x="65272" y="35509"/>
                </a:lnTo>
                <a:lnTo>
                  <a:pt x="65272" y="40309"/>
                </a:lnTo>
                <a:lnTo>
                  <a:pt x="64312" y="42230"/>
                </a:lnTo>
                <a:lnTo>
                  <a:pt x="63352" y="44150"/>
                </a:lnTo>
                <a:lnTo>
                  <a:pt x="63352" y="45110"/>
                </a:lnTo>
                <a:lnTo>
                  <a:pt x="61432" y="47030"/>
                </a:lnTo>
                <a:lnTo>
                  <a:pt x="60472" y="47990"/>
                </a:lnTo>
                <a:lnTo>
                  <a:pt x="58552" y="48950"/>
                </a:lnTo>
                <a:lnTo>
                  <a:pt x="56631" y="49911"/>
                </a:lnTo>
                <a:lnTo>
                  <a:pt x="54711" y="49911"/>
                </a:lnTo>
                <a:lnTo>
                  <a:pt x="52791" y="50871"/>
                </a:lnTo>
                <a:lnTo>
                  <a:pt x="1920" y="50871"/>
                </a:lnTo>
                <a:lnTo>
                  <a:pt x="1920" y="51831"/>
                </a:lnTo>
                <a:lnTo>
                  <a:pt x="960" y="51831"/>
                </a:lnTo>
                <a:lnTo>
                  <a:pt x="960" y="53751"/>
                </a:lnTo>
                <a:lnTo>
                  <a:pt x="0" y="54711"/>
                </a:lnTo>
                <a:lnTo>
                  <a:pt x="0" y="68153"/>
                </a:lnTo>
                <a:lnTo>
                  <a:pt x="960" y="69113"/>
                </a:lnTo>
                <a:lnTo>
                  <a:pt x="960" y="71033"/>
                </a:lnTo>
                <a:lnTo>
                  <a:pt x="1920" y="71033"/>
                </a:lnTo>
                <a:lnTo>
                  <a:pt x="1920" y="71993"/>
                </a:lnTo>
                <a:lnTo>
                  <a:pt x="60472" y="71993"/>
                </a:lnTo>
                <a:lnTo>
                  <a:pt x="64312" y="71033"/>
                </a:lnTo>
                <a:lnTo>
                  <a:pt x="68153" y="70073"/>
                </a:lnTo>
                <a:lnTo>
                  <a:pt x="71033" y="68153"/>
                </a:lnTo>
                <a:lnTo>
                  <a:pt x="73913" y="66233"/>
                </a:lnTo>
                <a:lnTo>
                  <a:pt x="76794" y="63352"/>
                </a:lnTo>
                <a:lnTo>
                  <a:pt x="79674" y="61432"/>
                </a:lnTo>
                <a:lnTo>
                  <a:pt x="80634" y="575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5" name="object 975"/>
          <p:cNvSpPr/>
          <p:nvPr/>
        </p:nvSpPr>
        <p:spPr>
          <a:xfrm>
            <a:off x="6144051" y="7540614"/>
            <a:ext cx="102717" cy="53766"/>
          </a:xfrm>
          <a:custGeom>
            <a:avLst/>
            <a:gdLst/>
            <a:ahLst/>
            <a:cxnLst/>
            <a:rect l="l" t="t" r="r" b="b"/>
            <a:pathLst>
              <a:path w="102717" h="53766">
                <a:moveTo>
                  <a:pt x="82555" y="1935"/>
                </a:moveTo>
                <a:lnTo>
                  <a:pt x="81594" y="1935"/>
                </a:lnTo>
                <a:lnTo>
                  <a:pt x="81594" y="975"/>
                </a:lnTo>
                <a:lnTo>
                  <a:pt x="78714" y="975"/>
                </a:lnTo>
                <a:lnTo>
                  <a:pt x="77754" y="0"/>
                </a:lnTo>
                <a:lnTo>
                  <a:pt x="71033" y="0"/>
                </a:lnTo>
                <a:lnTo>
                  <a:pt x="68153" y="975"/>
                </a:lnTo>
                <a:lnTo>
                  <a:pt x="67193" y="975"/>
                </a:lnTo>
                <a:lnTo>
                  <a:pt x="66233" y="1935"/>
                </a:lnTo>
                <a:lnTo>
                  <a:pt x="65272" y="2880"/>
                </a:lnTo>
                <a:lnTo>
                  <a:pt x="65272" y="12496"/>
                </a:lnTo>
                <a:lnTo>
                  <a:pt x="22082" y="12496"/>
                </a:lnTo>
                <a:lnTo>
                  <a:pt x="18242" y="13441"/>
                </a:lnTo>
                <a:lnTo>
                  <a:pt x="14401" y="14401"/>
                </a:lnTo>
                <a:lnTo>
                  <a:pt x="11521" y="15361"/>
                </a:lnTo>
                <a:lnTo>
                  <a:pt x="8641" y="16322"/>
                </a:lnTo>
                <a:lnTo>
                  <a:pt x="6720" y="18242"/>
                </a:lnTo>
                <a:lnTo>
                  <a:pt x="3840" y="20162"/>
                </a:lnTo>
                <a:lnTo>
                  <a:pt x="1920" y="23058"/>
                </a:lnTo>
                <a:lnTo>
                  <a:pt x="960" y="25923"/>
                </a:lnTo>
                <a:lnTo>
                  <a:pt x="0" y="28803"/>
                </a:lnTo>
                <a:lnTo>
                  <a:pt x="0" y="45125"/>
                </a:lnTo>
                <a:lnTo>
                  <a:pt x="960" y="46085"/>
                </a:lnTo>
                <a:lnTo>
                  <a:pt x="960" y="47045"/>
                </a:lnTo>
                <a:lnTo>
                  <a:pt x="1920" y="48006"/>
                </a:lnTo>
                <a:lnTo>
                  <a:pt x="1920" y="50886"/>
                </a:lnTo>
                <a:lnTo>
                  <a:pt x="2880" y="50886"/>
                </a:lnTo>
                <a:lnTo>
                  <a:pt x="2880" y="51846"/>
                </a:lnTo>
                <a:lnTo>
                  <a:pt x="3840" y="51846"/>
                </a:lnTo>
                <a:lnTo>
                  <a:pt x="4800" y="52806"/>
                </a:lnTo>
                <a:lnTo>
                  <a:pt x="7680" y="52806"/>
                </a:lnTo>
                <a:lnTo>
                  <a:pt x="9601" y="53766"/>
                </a:lnTo>
                <a:lnTo>
                  <a:pt x="13441" y="53766"/>
                </a:lnTo>
                <a:lnTo>
                  <a:pt x="14401" y="52806"/>
                </a:lnTo>
                <a:lnTo>
                  <a:pt x="18242" y="52806"/>
                </a:lnTo>
                <a:lnTo>
                  <a:pt x="19202" y="51846"/>
                </a:lnTo>
                <a:lnTo>
                  <a:pt x="19202" y="48966"/>
                </a:lnTo>
                <a:lnTo>
                  <a:pt x="18242" y="48006"/>
                </a:lnTo>
                <a:lnTo>
                  <a:pt x="18242" y="45125"/>
                </a:lnTo>
                <a:lnTo>
                  <a:pt x="17282" y="44165"/>
                </a:lnTo>
                <a:lnTo>
                  <a:pt x="17282" y="39364"/>
                </a:lnTo>
                <a:lnTo>
                  <a:pt x="18242" y="36484"/>
                </a:lnTo>
                <a:lnTo>
                  <a:pt x="20162" y="35524"/>
                </a:lnTo>
                <a:lnTo>
                  <a:pt x="23027" y="34564"/>
                </a:lnTo>
                <a:lnTo>
                  <a:pt x="25923" y="33604"/>
                </a:lnTo>
                <a:lnTo>
                  <a:pt x="65272" y="33604"/>
                </a:lnTo>
                <a:lnTo>
                  <a:pt x="65272" y="50886"/>
                </a:lnTo>
                <a:lnTo>
                  <a:pt x="66233" y="51846"/>
                </a:lnTo>
                <a:lnTo>
                  <a:pt x="67193" y="52806"/>
                </a:lnTo>
                <a:lnTo>
                  <a:pt x="68153" y="52806"/>
                </a:lnTo>
                <a:lnTo>
                  <a:pt x="71033" y="53766"/>
                </a:lnTo>
                <a:lnTo>
                  <a:pt x="75834" y="53766"/>
                </a:lnTo>
                <a:lnTo>
                  <a:pt x="76794" y="52806"/>
                </a:lnTo>
                <a:lnTo>
                  <a:pt x="80634" y="52806"/>
                </a:lnTo>
                <a:lnTo>
                  <a:pt x="81594" y="51846"/>
                </a:lnTo>
                <a:lnTo>
                  <a:pt x="82555" y="51846"/>
                </a:lnTo>
                <a:lnTo>
                  <a:pt x="82555" y="33604"/>
                </a:lnTo>
                <a:lnTo>
                  <a:pt x="100797" y="33604"/>
                </a:lnTo>
                <a:lnTo>
                  <a:pt x="101757" y="32644"/>
                </a:lnTo>
                <a:lnTo>
                  <a:pt x="101757" y="31683"/>
                </a:lnTo>
                <a:lnTo>
                  <a:pt x="102717" y="30723"/>
                </a:lnTo>
                <a:lnTo>
                  <a:pt x="102717" y="15361"/>
                </a:lnTo>
                <a:lnTo>
                  <a:pt x="101757" y="14401"/>
                </a:lnTo>
                <a:lnTo>
                  <a:pt x="101757" y="13441"/>
                </a:lnTo>
                <a:lnTo>
                  <a:pt x="100797" y="13441"/>
                </a:lnTo>
                <a:lnTo>
                  <a:pt x="100797" y="12496"/>
                </a:lnTo>
                <a:lnTo>
                  <a:pt x="82555" y="12496"/>
                </a:lnTo>
                <a:lnTo>
                  <a:pt x="82555" y="1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6" name="object 976"/>
          <p:cNvSpPr/>
          <p:nvPr/>
        </p:nvSpPr>
        <p:spPr>
          <a:xfrm>
            <a:off x="6215085" y="7620304"/>
            <a:ext cx="48966" cy="33588"/>
          </a:xfrm>
          <a:custGeom>
            <a:avLst/>
            <a:gdLst/>
            <a:ahLst/>
            <a:cxnLst/>
            <a:rect l="l" t="t" r="r" b="b"/>
            <a:pathLst>
              <a:path w="48966" h="33588">
                <a:moveTo>
                  <a:pt x="2880" y="16322"/>
                </a:moveTo>
                <a:lnTo>
                  <a:pt x="19202" y="27828"/>
                </a:lnTo>
                <a:lnTo>
                  <a:pt x="20162" y="28788"/>
                </a:lnTo>
                <a:lnTo>
                  <a:pt x="22082" y="29748"/>
                </a:lnTo>
                <a:lnTo>
                  <a:pt x="24003" y="30723"/>
                </a:lnTo>
                <a:lnTo>
                  <a:pt x="24963" y="31668"/>
                </a:lnTo>
                <a:lnTo>
                  <a:pt x="26883" y="31668"/>
                </a:lnTo>
                <a:lnTo>
                  <a:pt x="28803" y="32628"/>
                </a:lnTo>
                <a:lnTo>
                  <a:pt x="29763" y="32628"/>
                </a:lnTo>
                <a:lnTo>
                  <a:pt x="31683" y="33588"/>
                </a:lnTo>
                <a:lnTo>
                  <a:pt x="44165" y="33588"/>
                </a:lnTo>
                <a:lnTo>
                  <a:pt x="45125" y="32628"/>
                </a:lnTo>
                <a:lnTo>
                  <a:pt x="46085" y="32628"/>
                </a:lnTo>
                <a:lnTo>
                  <a:pt x="47045" y="31668"/>
                </a:lnTo>
                <a:lnTo>
                  <a:pt x="48006" y="30723"/>
                </a:lnTo>
                <a:lnTo>
                  <a:pt x="48006" y="27828"/>
                </a:lnTo>
                <a:lnTo>
                  <a:pt x="48966" y="25908"/>
                </a:lnTo>
                <a:lnTo>
                  <a:pt x="48966" y="20162"/>
                </a:lnTo>
                <a:lnTo>
                  <a:pt x="48006" y="19202"/>
                </a:lnTo>
                <a:lnTo>
                  <a:pt x="48006" y="14386"/>
                </a:lnTo>
                <a:lnTo>
                  <a:pt x="47045" y="13441"/>
                </a:lnTo>
                <a:lnTo>
                  <a:pt x="46085" y="12481"/>
                </a:lnTo>
                <a:lnTo>
                  <a:pt x="45125" y="12481"/>
                </a:lnTo>
                <a:lnTo>
                  <a:pt x="44165" y="11521"/>
                </a:lnTo>
                <a:lnTo>
                  <a:pt x="43205" y="11521"/>
                </a:lnTo>
                <a:lnTo>
                  <a:pt x="41285" y="10546"/>
                </a:lnTo>
                <a:lnTo>
                  <a:pt x="26883" y="10546"/>
                </a:lnTo>
                <a:lnTo>
                  <a:pt x="2880" y="960"/>
                </a:lnTo>
                <a:lnTo>
                  <a:pt x="2880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13441"/>
                </a:lnTo>
                <a:lnTo>
                  <a:pt x="960" y="14386"/>
                </a:lnTo>
                <a:lnTo>
                  <a:pt x="960" y="15361"/>
                </a:lnTo>
                <a:lnTo>
                  <a:pt x="1920" y="15361"/>
                </a:lnTo>
                <a:lnTo>
                  <a:pt x="1920" y="16322"/>
                </a:lnTo>
                <a:lnTo>
                  <a:pt x="2880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7" name="object 977"/>
          <p:cNvSpPr/>
          <p:nvPr/>
        </p:nvSpPr>
        <p:spPr>
          <a:xfrm>
            <a:off x="6145011" y="7684617"/>
            <a:ext cx="118079" cy="21122"/>
          </a:xfrm>
          <a:custGeom>
            <a:avLst/>
            <a:gdLst/>
            <a:ahLst/>
            <a:cxnLst/>
            <a:rect l="l" t="t" r="r" b="b"/>
            <a:pathLst>
              <a:path w="118079" h="21122">
                <a:moveTo>
                  <a:pt x="118079" y="3840"/>
                </a:moveTo>
                <a:lnTo>
                  <a:pt x="117119" y="2880"/>
                </a:lnTo>
                <a:lnTo>
                  <a:pt x="117119" y="960"/>
                </a:lnTo>
                <a:lnTo>
                  <a:pt x="116159" y="960"/>
                </a:lnTo>
                <a:lnTo>
                  <a:pt x="115199" y="0"/>
                </a:lnTo>
                <a:lnTo>
                  <a:pt x="2880" y="0"/>
                </a:lnTo>
                <a:lnTo>
                  <a:pt x="2880" y="960"/>
                </a:lnTo>
                <a:lnTo>
                  <a:pt x="192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960" y="6720"/>
                </a:lnTo>
                <a:lnTo>
                  <a:pt x="0" y="8641"/>
                </a:lnTo>
                <a:lnTo>
                  <a:pt x="0" y="13441"/>
                </a:lnTo>
                <a:lnTo>
                  <a:pt x="960" y="14401"/>
                </a:lnTo>
                <a:lnTo>
                  <a:pt x="960" y="19202"/>
                </a:lnTo>
                <a:lnTo>
                  <a:pt x="1920" y="20162"/>
                </a:lnTo>
                <a:lnTo>
                  <a:pt x="1920" y="21122"/>
                </a:lnTo>
                <a:lnTo>
                  <a:pt x="117119" y="21122"/>
                </a:lnTo>
                <a:lnTo>
                  <a:pt x="117119" y="19202"/>
                </a:lnTo>
                <a:lnTo>
                  <a:pt x="118079" y="18242"/>
                </a:lnTo>
                <a:lnTo>
                  <a:pt x="118079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8" name="object 978"/>
          <p:cNvSpPr/>
          <p:nvPr/>
        </p:nvSpPr>
        <p:spPr>
          <a:xfrm>
            <a:off x="6213165" y="7813258"/>
            <a:ext cx="4800" cy="24947"/>
          </a:xfrm>
          <a:custGeom>
            <a:avLst/>
            <a:gdLst/>
            <a:ahLst/>
            <a:cxnLst/>
            <a:rect l="l" t="t" r="r" b="b"/>
            <a:pathLst>
              <a:path w="4800" h="24947">
                <a:moveTo>
                  <a:pt x="1920" y="23987"/>
                </a:moveTo>
                <a:lnTo>
                  <a:pt x="4800" y="24947"/>
                </a:lnTo>
                <a:lnTo>
                  <a:pt x="2880" y="1920"/>
                </a:lnTo>
                <a:lnTo>
                  <a:pt x="960" y="960"/>
                </a:lnTo>
                <a:lnTo>
                  <a:pt x="0" y="0"/>
                </a:lnTo>
                <a:lnTo>
                  <a:pt x="0" y="23042"/>
                </a:lnTo>
                <a:lnTo>
                  <a:pt x="1920" y="239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9" name="object 979"/>
          <p:cNvSpPr/>
          <p:nvPr/>
        </p:nvSpPr>
        <p:spPr>
          <a:xfrm>
            <a:off x="6145971" y="7768132"/>
            <a:ext cx="109438" cy="78729"/>
          </a:xfrm>
          <a:custGeom>
            <a:avLst/>
            <a:gdLst/>
            <a:ahLst/>
            <a:cxnLst/>
            <a:rect l="l" t="t" r="r" b="b"/>
            <a:pathLst>
              <a:path w="109438" h="78729">
                <a:moveTo>
                  <a:pt x="40309" y="53766"/>
                </a:moveTo>
                <a:lnTo>
                  <a:pt x="38389" y="54726"/>
                </a:lnTo>
                <a:lnTo>
                  <a:pt x="36469" y="54726"/>
                </a:lnTo>
                <a:lnTo>
                  <a:pt x="34549" y="55686"/>
                </a:lnTo>
                <a:lnTo>
                  <a:pt x="29763" y="55686"/>
                </a:lnTo>
                <a:lnTo>
                  <a:pt x="26883" y="54726"/>
                </a:lnTo>
                <a:lnTo>
                  <a:pt x="25923" y="54726"/>
                </a:lnTo>
                <a:lnTo>
                  <a:pt x="24947" y="77754"/>
                </a:lnTo>
                <a:lnTo>
                  <a:pt x="28788" y="78729"/>
                </a:lnTo>
                <a:lnTo>
                  <a:pt x="36469" y="78729"/>
                </a:lnTo>
                <a:lnTo>
                  <a:pt x="39349" y="77754"/>
                </a:lnTo>
                <a:lnTo>
                  <a:pt x="43190" y="76794"/>
                </a:lnTo>
                <a:lnTo>
                  <a:pt x="46070" y="75834"/>
                </a:lnTo>
                <a:lnTo>
                  <a:pt x="48005" y="73914"/>
                </a:lnTo>
                <a:lnTo>
                  <a:pt x="50871" y="72009"/>
                </a:lnTo>
                <a:lnTo>
                  <a:pt x="52791" y="70073"/>
                </a:lnTo>
                <a:lnTo>
                  <a:pt x="54711" y="68168"/>
                </a:lnTo>
                <a:lnTo>
                  <a:pt x="55671" y="65288"/>
                </a:lnTo>
                <a:lnTo>
                  <a:pt x="57591" y="62392"/>
                </a:lnTo>
                <a:lnTo>
                  <a:pt x="58552" y="59527"/>
                </a:lnTo>
                <a:lnTo>
                  <a:pt x="58552" y="56647"/>
                </a:lnTo>
                <a:lnTo>
                  <a:pt x="59512" y="59527"/>
                </a:lnTo>
                <a:lnTo>
                  <a:pt x="61432" y="61447"/>
                </a:lnTo>
                <a:lnTo>
                  <a:pt x="62392" y="63367"/>
                </a:lnTo>
                <a:lnTo>
                  <a:pt x="64312" y="65288"/>
                </a:lnTo>
                <a:lnTo>
                  <a:pt x="65272" y="67208"/>
                </a:lnTo>
                <a:lnTo>
                  <a:pt x="67193" y="68168"/>
                </a:lnTo>
                <a:lnTo>
                  <a:pt x="67193" y="45125"/>
                </a:lnTo>
                <a:lnTo>
                  <a:pt x="66233" y="43205"/>
                </a:lnTo>
                <a:lnTo>
                  <a:pt x="65272" y="41285"/>
                </a:lnTo>
                <a:lnTo>
                  <a:pt x="64312" y="39364"/>
                </a:lnTo>
                <a:lnTo>
                  <a:pt x="64312" y="21122"/>
                </a:lnTo>
                <a:lnTo>
                  <a:pt x="92156" y="21122"/>
                </a:lnTo>
                <a:lnTo>
                  <a:pt x="92156" y="38404"/>
                </a:lnTo>
                <a:lnTo>
                  <a:pt x="91196" y="40325"/>
                </a:lnTo>
                <a:lnTo>
                  <a:pt x="91196" y="43205"/>
                </a:lnTo>
                <a:lnTo>
                  <a:pt x="90236" y="44165"/>
                </a:lnTo>
                <a:lnTo>
                  <a:pt x="89275" y="46085"/>
                </a:lnTo>
                <a:lnTo>
                  <a:pt x="87355" y="47045"/>
                </a:lnTo>
                <a:lnTo>
                  <a:pt x="86395" y="48006"/>
                </a:lnTo>
                <a:lnTo>
                  <a:pt x="84475" y="48966"/>
                </a:lnTo>
                <a:lnTo>
                  <a:pt x="82555" y="49926"/>
                </a:lnTo>
                <a:lnTo>
                  <a:pt x="74874" y="49926"/>
                </a:lnTo>
                <a:lnTo>
                  <a:pt x="72953" y="48966"/>
                </a:lnTo>
                <a:lnTo>
                  <a:pt x="71033" y="48006"/>
                </a:lnTo>
                <a:lnTo>
                  <a:pt x="70073" y="47045"/>
                </a:lnTo>
                <a:lnTo>
                  <a:pt x="71993" y="70073"/>
                </a:lnTo>
                <a:lnTo>
                  <a:pt x="73913" y="71048"/>
                </a:lnTo>
                <a:lnTo>
                  <a:pt x="75834" y="72009"/>
                </a:lnTo>
                <a:lnTo>
                  <a:pt x="86395" y="72009"/>
                </a:lnTo>
                <a:lnTo>
                  <a:pt x="90236" y="71048"/>
                </a:lnTo>
                <a:lnTo>
                  <a:pt x="94076" y="69113"/>
                </a:lnTo>
                <a:lnTo>
                  <a:pt x="96956" y="68168"/>
                </a:lnTo>
                <a:lnTo>
                  <a:pt x="99837" y="65288"/>
                </a:lnTo>
                <a:lnTo>
                  <a:pt x="102717" y="62392"/>
                </a:lnTo>
                <a:lnTo>
                  <a:pt x="104637" y="59527"/>
                </a:lnTo>
                <a:lnTo>
                  <a:pt x="106558" y="54726"/>
                </a:lnTo>
                <a:lnTo>
                  <a:pt x="107518" y="50886"/>
                </a:lnTo>
                <a:lnTo>
                  <a:pt x="108478" y="46085"/>
                </a:lnTo>
                <a:lnTo>
                  <a:pt x="109438" y="40325"/>
                </a:lnTo>
                <a:lnTo>
                  <a:pt x="109438" y="4800"/>
                </a:lnTo>
                <a:lnTo>
                  <a:pt x="108478" y="2880"/>
                </a:lnTo>
                <a:lnTo>
                  <a:pt x="107518" y="1920"/>
                </a:lnTo>
                <a:lnTo>
                  <a:pt x="106558" y="0"/>
                </a:lnTo>
                <a:lnTo>
                  <a:pt x="2880" y="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43205"/>
                </a:lnTo>
                <a:lnTo>
                  <a:pt x="960" y="47045"/>
                </a:lnTo>
                <a:lnTo>
                  <a:pt x="960" y="50886"/>
                </a:lnTo>
                <a:lnTo>
                  <a:pt x="1920" y="53766"/>
                </a:lnTo>
                <a:lnTo>
                  <a:pt x="2880" y="57607"/>
                </a:lnTo>
                <a:lnTo>
                  <a:pt x="4800" y="60487"/>
                </a:lnTo>
                <a:lnTo>
                  <a:pt x="5760" y="63367"/>
                </a:lnTo>
                <a:lnTo>
                  <a:pt x="7680" y="66233"/>
                </a:lnTo>
                <a:lnTo>
                  <a:pt x="9601" y="68168"/>
                </a:lnTo>
                <a:lnTo>
                  <a:pt x="11521" y="71048"/>
                </a:lnTo>
                <a:lnTo>
                  <a:pt x="13441" y="72953"/>
                </a:lnTo>
                <a:lnTo>
                  <a:pt x="16322" y="74889"/>
                </a:lnTo>
                <a:lnTo>
                  <a:pt x="17282" y="43205"/>
                </a:lnTo>
                <a:lnTo>
                  <a:pt x="17282" y="21122"/>
                </a:lnTo>
                <a:lnTo>
                  <a:pt x="48005" y="21122"/>
                </a:lnTo>
                <a:lnTo>
                  <a:pt x="48005" y="42245"/>
                </a:lnTo>
                <a:lnTo>
                  <a:pt x="47030" y="44165"/>
                </a:lnTo>
                <a:lnTo>
                  <a:pt x="46070" y="47045"/>
                </a:lnTo>
                <a:lnTo>
                  <a:pt x="45110" y="48966"/>
                </a:lnTo>
                <a:lnTo>
                  <a:pt x="44165" y="50886"/>
                </a:lnTo>
                <a:lnTo>
                  <a:pt x="42230" y="51846"/>
                </a:lnTo>
                <a:lnTo>
                  <a:pt x="40309" y="537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0" name="object 980"/>
          <p:cNvSpPr/>
          <p:nvPr/>
        </p:nvSpPr>
        <p:spPr>
          <a:xfrm>
            <a:off x="6162294" y="7811338"/>
            <a:ext cx="9601" cy="34549"/>
          </a:xfrm>
          <a:custGeom>
            <a:avLst/>
            <a:gdLst/>
            <a:ahLst/>
            <a:cxnLst/>
            <a:rect l="l" t="t" r="r" b="b"/>
            <a:pathLst>
              <a:path w="9601" h="34549">
                <a:moveTo>
                  <a:pt x="1920" y="1920"/>
                </a:moveTo>
                <a:lnTo>
                  <a:pt x="960" y="0"/>
                </a:lnTo>
                <a:lnTo>
                  <a:pt x="0" y="31683"/>
                </a:lnTo>
                <a:lnTo>
                  <a:pt x="2880" y="32628"/>
                </a:lnTo>
                <a:lnTo>
                  <a:pt x="5760" y="33588"/>
                </a:lnTo>
                <a:lnTo>
                  <a:pt x="8625" y="34549"/>
                </a:lnTo>
                <a:lnTo>
                  <a:pt x="9601" y="11521"/>
                </a:lnTo>
                <a:lnTo>
                  <a:pt x="7680" y="10561"/>
                </a:lnTo>
                <a:lnTo>
                  <a:pt x="5760" y="8641"/>
                </a:lnTo>
                <a:lnTo>
                  <a:pt x="4785" y="7680"/>
                </a:lnTo>
                <a:lnTo>
                  <a:pt x="2880" y="5760"/>
                </a:lnTo>
                <a:lnTo>
                  <a:pt x="1920" y="3840"/>
                </a:lnTo>
                <a:lnTo>
                  <a:pt x="192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1" name="object 981"/>
          <p:cNvSpPr/>
          <p:nvPr/>
        </p:nvSpPr>
        <p:spPr>
          <a:xfrm>
            <a:off x="6159413" y="7905414"/>
            <a:ext cx="10561" cy="31683"/>
          </a:xfrm>
          <a:custGeom>
            <a:avLst/>
            <a:gdLst/>
            <a:ahLst/>
            <a:cxnLst/>
            <a:rect l="l" t="t" r="r" b="b"/>
            <a:pathLst>
              <a:path w="10561" h="31683">
                <a:moveTo>
                  <a:pt x="8641" y="7680"/>
                </a:moveTo>
                <a:lnTo>
                  <a:pt x="5760" y="5760"/>
                </a:lnTo>
                <a:lnTo>
                  <a:pt x="4800" y="3840"/>
                </a:lnTo>
                <a:lnTo>
                  <a:pt x="2880" y="1920"/>
                </a:lnTo>
                <a:lnTo>
                  <a:pt x="1920" y="0"/>
                </a:lnTo>
                <a:lnTo>
                  <a:pt x="0" y="26868"/>
                </a:lnTo>
                <a:lnTo>
                  <a:pt x="4800" y="29748"/>
                </a:lnTo>
                <a:lnTo>
                  <a:pt x="10561" y="31683"/>
                </a:lnTo>
                <a:lnTo>
                  <a:pt x="8641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2" name="object 982"/>
          <p:cNvSpPr/>
          <p:nvPr/>
        </p:nvSpPr>
        <p:spPr>
          <a:xfrm>
            <a:off x="6144051" y="7859328"/>
            <a:ext cx="84475" cy="79674"/>
          </a:xfrm>
          <a:custGeom>
            <a:avLst/>
            <a:gdLst/>
            <a:ahLst/>
            <a:cxnLst/>
            <a:rect l="l" t="t" r="r" b="b"/>
            <a:pathLst>
              <a:path w="84475" h="79674">
                <a:moveTo>
                  <a:pt x="31683" y="57607"/>
                </a:moveTo>
                <a:lnTo>
                  <a:pt x="28803" y="56647"/>
                </a:lnTo>
                <a:lnTo>
                  <a:pt x="25923" y="55686"/>
                </a:lnTo>
                <a:lnTo>
                  <a:pt x="24003" y="53766"/>
                </a:lnTo>
                <a:lnTo>
                  <a:pt x="25923" y="77769"/>
                </a:lnTo>
                <a:lnTo>
                  <a:pt x="30708" y="79674"/>
                </a:lnTo>
                <a:lnTo>
                  <a:pt x="55671" y="79674"/>
                </a:lnTo>
                <a:lnTo>
                  <a:pt x="61432" y="77769"/>
                </a:lnTo>
                <a:lnTo>
                  <a:pt x="66233" y="75834"/>
                </a:lnTo>
                <a:lnTo>
                  <a:pt x="70073" y="73929"/>
                </a:lnTo>
                <a:lnTo>
                  <a:pt x="73914" y="70088"/>
                </a:lnTo>
                <a:lnTo>
                  <a:pt x="77754" y="67208"/>
                </a:lnTo>
                <a:lnTo>
                  <a:pt x="80634" y="63367"/>
                </a:lnTo>
                <a:lnTo>
                  <a:pt x="82555" y="58567"/>
                </a:lnTo>
                <a:lnTo>
                  <a:pt x="83515" y="53766"/>
                </a:lnTo>
                <a:lnTo>
                  <a:pt x="84475" y="47045"/>
                </a:lnTo>
                <a:lnTo>
                  <a:pt x="84475" y="33604"/>
                </a:lnTo>
                <a:lnTo>
                  <a:pt x="83515" y="27843"/>
                </a:lnTo>
                <a:lnTo>
                  <a:pt x="81594" y="23042"/>
                </a:lnTo>
                <a:lnTo>
                  <a:pt x="79674" y="17282"/>
                </a:lnTo>
                <a:lnTo>
                  <a:pt x="76794" y="13441"/>
                </a:lnTo>
                <a:lnTo>
                  <a:pt x="72953" y="9601"/>
                </a:lnTo>
                <a:lnTo>
                  <a:pt x="69113" y="6720"/>
                </a:lnTo>
                <a:lnTo>
                  <a:pt x="64312" y="3840"/>
                </a:lnTo>
                <a:lnTo>
                  <a:pt x="59512" y="1920"/>
                </a:lnTo>
                <a:lnTo>
                  <a:pt x="53751" y="0"/>
                </a:lnTo>
                <a:lnTo>
                  <a:pt x="28803" y="0"/>
                </a:lnTo>
                <a:lnTo>
                  <a:pt x="24003" y="1920"/>
                </a:lnTo>
                <a:lnTo>
                  <a:pt x="18242" y="3840"/>
                </a:lnTo>
                <a:lnTo>
                  <a:pt x="14401" y="5760"/>
                </a:lnTo>
                <a:lnTo>
                  <a:pt x="10561" y="9601"/>
                </a:lnTo>
                <a:lnTo>
                  <a:pt x="7680" y="12481"/>
                </a:lnTo>
                <a:lnTo>
                  <a:pt x="4800" y="16322"/>
                </a:lnTo>
                <a:lnTo>
                  <a:pt x="2880" y="21122"/>
                </a:lnTo>
                <a:lnTo>
                  <a:pt x="960" y="26883"/>
                </a:lnTo>
                <a:lnTo>
                  <a:pt x="0" y="32644"/>
                </a:lnTo>
                <a:lnTo>
                  <a:pt x="0" y="46085"/>
                </a:lnTo>
                <a:lnTo>
                  <a:pt x="960" y="51846"/>
                </a:lnTo>
                <a:lnTo>
                  <a:pt x="2880" y="56647"/>
                </a:lnTo>
                <a:lnTo>
                  <a:pt x="4800" y="62407"/>
                </a:lnTo>
                <a:lnTo>
                  <a:pt x="7680" y="66248"/>
                </a:lnTo>
                <a:lnTo>
                  <a:pt x="11521" y="70088"/>
                </a:lnTo>
                <a:lnTo>
                  <a:pt x="15361" y="72953"/>
                </a:lnTo>
                <a:lnTo>
                  <a:pt x="17282" y="46085"/>
                </a:lnTo>
                <a:lnTo>
                  <a:pt x="17282" y="33604"/>
                </a:lnTo>
                <a:lnTo>
                  <a:pt x="19202" y="30723"/>
                </a:lnTo>
                <a:lnTo>
                  <a:pt x="20162" y="28803"/>
                </a:lnTo>
                <a:lnTo>
                  <a:pt x="22082" y="26883"/>
                </a:lnTo>
                <a:lnTo>
                  <a:pt x="24003" y="24963"/>
                </a:lnTo>
                <a:lnTo>
                  <a:pt x="26868" y="24003"/>
                </a:lnTo>
                <a:lnTo>
                  <a:pt x="28803" y="23042"/>
                </a:lnTo>
                <a:lnTo>
                  <a:pt x="32644" y="22082"/>
                </a:lnTo>
                <a:lnTo>
                  <a:pt x="35524" y="22082"/>
                </a:lnTo>
                <a:lnTo>
                  <a:pt x="38389" y="21122"/>
                </a:lnTo>
                <a:lnTo>
                  <a:pt x="47030" y="21122"/>
                </a:lnTo>
                <a:lnTo>
                  <a:pt x="49926" y="22082"/>
                </a:lnTo>
                <a:lnTo>
                  <a:pt x="52791" y="22082"/>
                </a:lnTo>
                <a:lnTo>
                  <a:pt x="56631" y="23042"/>
                </a:lnTo>
                <a:lnTo>
                  <a:pt x="59512" y="24003"/>
                </a:lnTo>
                <a:lnTo>
                  <a:pt x="61432" y="25923"/>
                </a:lnTo>
                <a:lnTo>
                  <a:pt x="63352" y="27843"/>
                </a:lnTo>
                <a:lnTo>
                  <a:pt x="65272" y="29763"/>
                </a:lnTo>
                <a:lnTo>
                  <a:pt x="66233" y="31683"/>
                </a:lnTo>
                <a:lnTo>
                  <a:pt x="67193" y="34564"/>
                </a:lnTo>
                <a:lnTo>
                  <a:pt x="68153" y="36484"/>
                </a:lnTo>
                <a:lnTo>
                  <a:pt x="68153" y="43205"/>
                </a:lnTo>
                <a:lnTo>
                  <a:pt x="67193" y="46085"/>
                </a:lnTo>
                <a:lnTo>
                  <a:pt x="66233" y="48966"/>
                </a:lnTo>
                <a:lnTo>
                  <a:pt x="65272" y="50886"/>
                </a:lnTo>
                <a:lnTo>
                  <a:pt x="63352" y="52806"/>
                </a:lnTo>
                <a:lnTo>
                  <a:pt x="60472" y="54726"/>
                </a:lnTo>
                <a:lnTo>
                  <a:pt x="58552" y="55686"/>
                </a:lnTo>
                <a:lnTo>
                  <a:pt x="55671" y="56647"/>
                </a:lnTo>
                <a:lnTo>
                  <a:pt x="52791" y="57607"/>
                </a:lnTo>
                <a:lnTo>
                  <a:pt x="48950" y="57607"/>
                </a:lnTo>
                <a:lnTo>
                  <a:pt x="46085" y="58567"/>
                </a:lnTo>
                <a:lnTo>
                  <a:pt x="38389" y="58567"/>
                </a:lnTo>
                <a:lnTo>
                  <a:pt x="34549" y="57607"/>
                </a:lnTo>
                <a:lnTo>
                  <a:pt x="31683" y="576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3" name="object 983"/>
          <p:cNvSpPr/>
          <p:nvPr/>
        </p:nvSpPr>
        <p:spPr>
          <a:xfrm>
            <a:off x="6145011" y="7956285"/>
            <a:ext cx="83515" cy="48006"/>
          </a:xfrm>
          <a:custGeom>
            <a:avLst/>
            <a:gdLst/>
            <a:ahLst/>
            <a:cxnLst/>
            <a:rect l="l" t="t" r="r" b="b"/>
            <a:pathLst>
              <a:path w="83515" h="48005">
                <a:moveTo>
                  <a:pt x="82555" y="4800"/>
                </a:moveTo>
                <a:lnTo>
                  <a:pt x="81594" y="3840"/>
                </a:lnTo>
                <a:lnTo>
                  <a:pt x="81594" y="960"/>
                </a:lnTo>
                <a:lnTo>
                  <a:pt x="80634" y="960"/>
                </a:lnTo>
                <a:lnTo>
                  <a:pt x="80634" y="0"/>
                </a:lnTo>
                <a:lnTo>
                  <a:pt x="2880" y="0"/>
                </a:lnTo>
                <a:lnTo>
                  <a:pt x="192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6720"/>
                </a:lnTo>
                <a:lnTo>
                  <a:pt x="0" y="8641"/>
                </a:lnTo>
                <a:lnTo>
                  <a:pt x="0" y="12481"/>
                </a:lnTo>
                <a:lnTo>
                  <a:pt x="960" y="14401"/>
                </a:lnTo>
                <a:lnTo>
                  <a:pt x="960" y="19202"/>
                </a:lnTo>
                <a:lnTo>
                  <a:pt x="1920" y="20162"/>
                </a:lnTo>
                <a:lnTo>
                  <a:pt x="1920" y="21122"/>
                </a:lnTo>
                <a:lnTo>
                  <a:pt x="50871" y="21122"/>
                </a:lnTo>
                <a:lnTo>
                  <a:pt x="53751" y="23042"/>
                </a:lnTo>
                <a:lnTo>
                  <a:pt x="55671" y="24003"/>
                </a:lnTo>
                <a:lnTo>
                  <a:pt x="56631" y="25923"/>
                </a:lnTo>
                <a:lnTo>
                  <a:pt x="58552" y="26883"/>
                </a:lnTo>
                <a:lnTo>
                  <a:pt x="60472" y="28803"/>
                </a:lnTo>
                <a:lnTo>
                  <a:pt x="61432" y="29763"/>
                </a:lnTo>
                <a:lnTo>
                  <a:pt x="62392" y="30723"/>
                </a:lnTo>
                <a:lnTo>
                  <a:pt x="62392" y="31683"/>
                </a:lnTo>
                <a:lnTo>
                  <a:pt x="63352" y="33604"/>
                </a:lnTo>
                <a:lnTo>
                  <a:pt x="63352" y="34564"/>
                </a:lnTo>
                <a:lnTo>
                  <a:pt x="64312" y="35524"/>
                </a:lnTo>
                <a:lnTo>
                  <a:pt x="64312" y="38404"/>
                </a:lnTo>
                <a:lnTo>
                  <a:pt x="63352" y="39364"/>
                </a:lnTo>
                <a:lnTo>
                  <a:pt x="63352" y="42245"/>
                </a:lnTo>
                <a:lnTo>
                  <a:pt x="62392" y="42245"/>
                </a:lnTo>
                <a:lnTo>
                  <a:pt x="62392" y="47045"/>
                </a:lnTo>
                <a:lnTo>
                  <a:pt x="63352" y="47045"/>
                </a:lnTo>
                <a:lnTo>
                  <a:pt x="64312" y="48006"/>
                </a:lnTo>
                <a:lnTo>
                  <a:pt x="80634" y="48006"/>
                </a:lnTo>
                <a:lnTo>
                  <a:pt x="81594" y="47045"/>
                </a:lnTo>
                <a:lnTo>
                  <a:pt x="82555" y="47045"/>
                </a:lnTo>
                <a:lnTo>
                  <a:pt x="82555" y="45125"/>
                </a:lnTo>
                <a:lnTo>
                  <a:pt x="83515" y="44165"/>
                </a:lnTo>
                <a:lnTo>
                  <a:pt x="83515" y="33604"/>
                </a:lnTo>
                <a:lnTo>
                  <a:pt x="82555" y="31683"/>
                </a:lnTo>
                <a:lnTo>
                  <a:pt x="81594" y="29763"/>
                </a:lnTo>
                <a:lnTo>
                  <a:pt x="80634" y="28803"/>
                </a:lnTo>
                <a:lnTo>
                  <a:pt x="79674" y="26883"/>
                </a:lnTo>
                <a:lnTo>
                  <a:pt x="78714" y="24963"/>
                </a:lnTo>
                <a:lnTo>
                  <a:pt x="76794" y="24003"/>
                </a:lnTo>
                <a:lnTo>
                  <a:pt x="74874" y="22082"/>
                </a:lnTo>
                <a:lnTo>
                  <a:pt x="72953" y="20162"/>
                </a:lnTo>
                <a:lnTo>
                  <a:pt x="70073" y="18242"/>
                </a:lnTo>
                <a:lnTo>
                  <a:pt x="80634" y="18242"/>
                </a:lnTo>
                <a:lnTo>
                  <a:pt x="80634" y="17282"/>
                </a:lnTo>
                <a:lnTo>
                  <a:pt x="81594" y="17282"/>
                </a:lnTo>
                <a:lnTo>
                  <a:pt x="81594" y="15361"/>
                </a:lnTo>
                <a:lnTo>
                  <a:pt x="82555" y="14401"/>
                </a:lnTo>
                <a:lnTo>
                  <a:pt x="82555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4" name="object 984"/>
          <p:cNvSpPr/>
          <p:nvPr/>
        </p:nvSpPr>
        <p:spPr>
          <a:xfrm>
            <a:off x="6144051" y="8011012"/>
            <a:ext cx="119039" cy="75834"/>
          </a:xfrm>
          <a:custGeom>
            <a:avLst/>
            <a:gdLst/>
            <a:ahLst/>
            <a:cxnLst/>
            <a:rect l="l" t="t" r="r" b="b"/>
            <a:pathLst>
              <a:path w="119039" h="75834">
                <a:moveTo>
                  <a:pt x="1920" y="70073"/>
                </a:moveTo>
                <a:lnTo>
                  <a:pt x="1920" y="73913"/>
                </a:lnTo>
                <a:lnTo>
                  <a:pt x="2880" y="73913"/>
                </a:lnTo>
                <a:lnTo>
                  <a:pt x="2880" y="74874"/>
                </a:lnTo>
                <a:lnTo>
                  <a:pt x="3840" y="75834"/>
                </a:lnTo>
                <a:lnTo>
                  <a:pt x="115199" y="75834"/>
                </a:lnTo>
                <a:lnTo>
                  <a:pt x="61432" y="48950"/>
                </a:lnTo>
                <a:lnTo>
                  <a:pt x="58552" y="51831"/>
                </a:lnTo>
                <a:lnTo>
                  <a:pt x="54711" y="54711"/>
                </a:lnTo>
                <a:lnTo>
                  <a:pt x="29748" y="54711"/>
                </a:lnTo>
                <a:lnTo>
                  <a:pt x="27843" y="52791"/>
                </a:lnTo>
                <a:lnTo>
                  <a:pt x="25923" y="50871"/>
                </a:lnTo>
                <a:lnTo>
                  <a:pt x="24003" y="49910"/>
                </a:lnTo>
                <a:lnTo>
                  <a:pt x="23027" y="47990"/>
                </a:lnTo>
                <a:lnTo>
                  <a:pt x="21122" y="46070"/>
                </a:lnTo>
                <a:lnTo>
                  <a:pt x="21122" y="45110"/>
                </a:lnTo>
                <a:lnTo>
                  <a:pt x="19202" y="43190"/>
                </a:lnTo>
                <a:lnTo>
                  <a:pt x="19202" y="42245"/>
                </a:lnTo>
                <a:lnTo>
                  <a:pt x="18242" y="41269"/>
                </a:lnTo>
                <a:lnTo>
                  <a:pt x="18242" y="31683"/>
                </a:lnTo>
                <a:lnTo>
                  <a:pt x="20162" y="29748"/>
                </a:lnTo>
                <a:lnTo>
                  <a:pt x="21122" y="27843"/>
                </a:lnTo>
                <a:lnTo>
                  <a:pt x="23027" y="25907"/>
                </a:lnTo>
                <a:lnTo>
                  <a:pt x="25923" y="24963"/>
                </a:lnTo>
                <a:lnTo>
                  <a:pt x="27843" y="24002"/>
                </a:lnTo>
                <a:lnTo>
                  <a:pt x="30708" y="23027"/>
                </a:lnTo>
                <a:lnTo>
                  <a:pt x="33588" y="22067"/>
                </a:lnTo>
                <a:lnTo>
                  <a:pt x="36469" y="22067"/>
                </a:lnTo>
                <a:lnTo>
                  <a:pt x="39364" y="21122"/>
                </a:lnTo>
                <a:lnTo>
                  <a:pt x="46085" y="21122"/>
                </a:lnTo>
                <a:lnTo>
                  <a:pt x="48950" y="22067"/>
                </a:lnTo>
                <a:lnTo>
                  <a:pt x="51831" y="22067"/>
                </a:lnTo>
                <a:lnTo>
                  <a:pt x="54711" y="23027"/>
                </a:lnTo>
                <a:lnTo>
                  <a:pt x="56631" y="24002"/>
                </a:lnTo>
                <a:lnTo>
                  <a:pt x="59512" y="24963"/>
                </a:lnTo>
                <a:lnTo>
                  <a:pt x="61432" y="25907"/>
                </a:lnTo>
                <a:lnTo>
                  <a:pt x="63352" y="27843"/>
                </a:lnTo>
                <a:lnTo>
                  <a:pt x="65272" y="29748"/>
                </a:lnTo>
                <a:lnTo>
                  <a:pt x="66233" y="31683"/>
                </a:lnTo>
                <a:lnTo>
                  <a:pt x="67193" y="34549"/>
                </a:lnTo>
                <a:lnTo>
                  <a:pt x="67193" y="40309"/>
                </a:lnTo>
                <a:lnTo>
                  <a:pt x="66233" y="43190"/>
                </a:lnTo>
                <a:lnTo>
                  <a:pt x="64312" y="46070"/>
                </a:lnTo>
                <a:lnTo>
                  <a:pt x="74874" y="54711"/>
                </a:lnTo>
                <a:lnTo>
                  <a:pt x="77754" y="50871"/>
                </a:lnTo>
                <a:lnTo>
                  <a:pt x="80634" y="47990"/>
                </a:lnTo>
                <a:lnTo>
                  <a:pt x="82555" y="44150"/>
                </a:lnTo>
                <a:lnTo>
                  <a:pt x="84475" y="41269"/>
                </a:lnTo>
                <a:lnTo>
                  <a:pt x="84475" y="27843"/>
                </a:lnTo>
                <a:lnTo>
                  <a:pt x="83515" y="23027"/>
                </a:lnTo>
                <a:lnTo>
                  <a:pt x="81594" y="18242"/>
                </a:lnTo>
                <a:lnTo>
                  <a:pt x="79674" y="14401"/>
                </a:lnTo>
                <a:lnTo>
                  <a:pt x="76794" y="11506"/>
                </a:lnTo>
                <a:lnTo>
                  <a:pt x="72953" y="8641"/>
                </a:lnTo>
                <a:lnTo>
                  <a:pt x="69113" y="5760"/>
                </a:lnTo>
                <a:lnTo>
                  <a:pt x="65272" y="3840"/>
                </a:lnTo>
                <a:lnTo>
                  <a:pt x="59512" y="1920"/>
                </a:lnTo>
                <a:lnTo>
                  <a:pt x="53751" y="960"/>
                </a:lnTo>
                <a:lnTo>
                  <a:pt x="47990" y="0"/>
                </a:lnTo>
                <a:lnTo>
                  <a:pt x="35524" y="0"/>
                </a:lnTo>
                <a:lnTo>
                  <a:pt x="30708" y="960"/>
                </a:lnTo>
                <a:lnTo>
                  <a:pt x="25923" y="1920"/>
                </a:lnTo>
                <a:lnTo>
                  <a:pt x="20162" y="2880"/>
                </a:lnTo>
                <a:lnTo>
                  <a:pt x="16322" y="4800"/>
                </a:lnTo>
                <a:lnTo>
                  <a:pt x="12481" y="6720"/>
                </a:lnTo>
                <a:lnTo>
                  <a:pt x="8641" y="9601"/>
                </a:lnTo>
                <a:lnTo>
                  <a:pt x="5760" y="12481"/>
                </a:lnTo>
                <a:lnTo>
                  <a:pt x="2880" y="16322"/>
                </a:lnTo>
                <a:lnTo>
                  <a:pt x="960" y="21122"/>
                </a:lnTo>
                <a:lnTo>
                  <a:pt x="0" y="25907"/>
                </a:lnTo>
                <a:lnTo>
                  <a:pt x="0" y="36469"/>
                </a:lnTo>
                <a:lnTo>
                  <a:pt x="960" y="41269"/>
                </a:lnTo>
                <a:lnTo>
                  <a:pt x="3840" y="45110"/>
                </a:lnTo>
                <a:lnTo>
                  <a:pt x="5760" y="49910"/>
                </a:lnTo>
                <a:lnTo>
                  <a:pt x="8641" y="53751"/>
                </a:lnTo>
                <a:lnTo>
                  <a:pt x="13441" y="57591"/>
                </a:lnTo>
                <a:lnTo>
                  <a:pt x="2880" y="57591"/>
                </a:lnTo>
                <a:lnTo>
                  <a:pt x="2880" y="58552"/>
                </a:lnTo>
                <a:lnTo>
                  <a:pt x="1920" y="59512"/>
                </a:lnTo>
                <a:lnTo>
                  <a:pt x="1920" y="62392"/>
                </a:lnTo>
                <a:lnTo>
                  <a:pt x="960" y="63352"/>
                </a:lnTo>
                <a:lnTo>
                  <a:pt x="960" y="68153"/>
                </a:lnTo>
                <a:lnTo>
                  <a:pt x="1920" y="70073"/>
                </a:lnTo>
                <a:close/>
              </a:path>
              <a:path w="119039" h="75834">
                <a:moveTo>
                  <a:pt x="64312" y="46070"/>
                </a:moveTo>
                <a:lnTo>
                  <a:pt x="61432" y="48950"/>
                </a:lnTo>
                <a:lnTo>
                  <a:pt x="115199" y="75834"/>
                </a:lnTo>
                <a:lnTo>
                  <a:pt x="117119" y="75834"/>
                </a:lnTo>
                <a:lnTo>
                  <a:pt x="117119" y="74874"/>
                </a:lnTo>
                <a:lnTo>
                  <a:pt x="118079" y="73913"/>
                </a:lnTo>
                <a:lnTo>
                  <a:pt x="118079" y="72953"/>
                </a:lnTo>
                <a:lnTo>
                  <a:pt x="119039" y="71993"/>
                </a:lnTo>
                <a:lnTo>
                  <a:pt x="119039" y="58552"/>
                </a:lnTo>
                <a:lnTo>
                  <a:pt x="118079" y="57591"/>
                </a:lnTo>
                <a:lnTo>
                  <a:pt x="118079" y="55671"/>
                </a:lnTo>
                <a:lnTo>
                  <a:pt x="117119" y="55671"/>
                </a:lnTo>
                <a:lnTo>
                  <a:pt x="117119" y="54711"/>
                </a:lnTo>
                <a:lnTo>
                  <a:pt x="74874" y="54711"/>
                </a:lnTo>
                <a:lnTo>
                  <a:pt x="64312" y="46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5" name="object 985"/>
          <p:cNvSpPr/>
          <p:nvPr/>
        </p:nvSpPr>
        <p:spPr>
          <a:xfrm>
            <a:off x="6194922" y="8151174"/>
            <a:ext cx="17282" cy="26868"/>
          </a:xfrm>
          <a:custGeom>
            <a:avLst/>
            <a:gdLst/>
            <a:ahLst/>
            <a:cxnLst/>
            <a:rect l="l" t="t" r="r" b="b"/>
            <a:pathLst>
              <a:path w="17282" h="26868">
                <a:moveTo>
                  <a:pt x="0" y="5745"/>
                </a:moveTo>
                <a:lnTo>
                  <a:pt x="2880" y="26868"/>
                </a:lnTo>
                <a:lnTo>
                  <a:pt x="7680" y="25908"/>
                </a:lnTo>
                <a:lnTo>
                  <a:pt x="11521" y="23987"/>
                </a:lnTo>
                <a:lnTo>
                  <a:pt x="16322" y="23027"/>
                </a:lnTo>
                <a:lnTo>
                  <a:pt x="17282" y="0"/>
                </a:lnTo>
                <a:lnTo>
                  <a:pt x="13441" y="1905"/>
                </a:lnTo>
                <a:lnTo>
                  <a:pt x="10561" y="4785"/>
                </a:lnTo>
                <a:lnTo>
                  <a:pt x="5760" y="5745"/>
                </a:lnTo>
                <a:lnTo>
                  <a:pt x="0" y="5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6" name="object 986"/>
          <p:cNvSpPr/>
          <p:nvPr/>
        </p:nvSpPr>
        <p:spPr>
          <a:xfrm>
            <a:off x="6144051" y="8104129"/>
            <a:ext cx="84475" cy="73913"/>
          </a:xfrm>
          <a:custGeom>
            <a:avLst/>
            <a:gdLst/>
            <a:ahLst/>
            <a:cxnLst/>
            <a:rect l="l" t="t" r="r" b="b"/>
            <a:pathLst>
              <a:path w="84475" h="73913">
                <a:moveTo>
                  <a:pt x="21122" y="25923"/>
                </a:moveTo>
                <a:lnTo>
                  <a:pt x="23027" y="23987"/>
                </a:lnTo>
                <a:lnTo>
                  <a:pt x="25923" y="23042"/>
                </a:lnTo>
                <a:lnTo>
                  <a:pt x="27843" y="22082"/>
                </a:lnTo>
                <a:lnTo>
                  <a:pt x="30708" y="21122"/>
                </a:lnTo>
                <a:lnTo>
                  <a:pt x="37429" y="21122"/>
                </a:lnTo>
                <a:lnTo>
                  <a:pt x="37429" y="71033"/>
                </a:lnTo>
                <a:lnTo>
                  <a:pt x="38389" y="71993"/>
                </a:lnTo>
                <a:lnTo>
                  <a:pt x="40309" y="72953"/>
                </a:lnTo>
                <a:lnTo>
                  <a:pt x="42230" y="73913"/>
                </a:lnTo>
                <a:lnTo>
                  <a:pt x="53751" y="73913"/>
                </a:lnTo>
                <a:lnTo>
                  <a:pt x="50871" y="52791"/>
                </a:lnTo>
                <a:lnTo>
                  <a:pt x="50871" y="21122"/>
                </a:lnTo>
                <a:lnTo>
                  <a:pt x="53751" y="21122"/>
                </a:lnTo>
                <a:lnTo>
                  <a:pt x="55671" y="22082"/>
                </a:lnTo>
                <a:lnTo>
                  <a:pt x="58552" y="22082"/>
                </a:lnTo>
                <a:lnTo>
                  <a:pt x="60472" y="23042"/>
                </a:lnTo>
                <a:lnTo>
                  <a:pt x="62392" y="23987"/>
                </a:lnTo>
                <a:lnTo>
                  <a:pt x="64312" y="24963"/>
                </a:lnTo>
                <a:lnTo>
                  <a:pt x="66233" y="26868"/>
                </a:lnTo>
                <a:lnTo>
                  <a:pt x="67193" y="28803"/>
                </a:lnTo>
                <a:lnTo>
                  <a:pt x="68153" y="30708"/>
                </a:lnTo>
                <a:lnTo>
                  <a:pt x="69113" y="32644"/>
                </a:lnTo>
                <a:lnTo>
                  <a:pt x="70073" y="34549"/>
                </a:lnTo>
                <a:lnTo>
                  <a:pt x="70073" y="43190"/>
                </a:lnTo>
                <a:lnTo>
                  <a:pt x="68153" y="47045"/>
                </a:lnTo>
                <a:lnTo>
                  <a:pt x="67193" y="70073"/>
                </a:lnTo>
                <a:lnTo>
                  <a:pt x="71033" y="68153"/>
                </a:lnTo>
                <a:lnTo>
                  <a:pt x="73914" y="65272"/>
                </a:lnTo>
                <a:lnTo>
                  <a:pt x="77754" y="62392"/>
                </a:lnTo>
                <a:lnTo>
                  <a:pt x="80634" y="58552"/>
                </a:lnTo>
                <a:lnTo>
                  <a:pt x="82555" y="53751"/>
                </a:lnTo>
                <a:lnTo>
                  <a:pt x="83515" y="49911"/>
                </a:lnTo>
                <a:lnTo>
                  <a:pt x="84475" y="44150"/>
                </a:lnTo>
                <a:lnTo>
                  <a:pt x="84475" y="31668"/>
                </a:lnTo>
                <a:lnTo>
                  <a:pt x="83515" y="26868"/>
                </a:lnTo>
                <a:lnTo>
                  <a:pt x="81594" y="22082"/>
                </a:lnTo>
                <a:lnTo>
                  <a:pt x="79674" y="17282"/>
                </a:lnTo>
                <a:lnTo>
                  <a:pt x="76794" y="13441"/>
                </a:lnTo>
                <a:lnTo>
                  <a:pt x="72953" y="9601"/>
                </a:lnTo>
                <a:lnTo>
                  <a:pt x="70073" y="6720"/>
                </a:lnTo>
                <a:lnTo>
                  <a:pt x="65272" y="3840"/>
                </a:lnTo>
                <a:lnTo>
                  <a:pt x="59512" y="1920"/>
                </a:lnTo>
                <a:lnTo>
                  <a:pt x="54711" y="960"/>
                </a:lnTo>
                <a:lnTo>
                  <a:pt x="47990" y="0"/>
                </a:lnTo>
                <a:lnTo>
                  <a:pt x="34549" y="0"/>
                </a:lnTo>
                <a:lnTo>
                  <a:pt x="28803" y="960"/>
                </a:lnTo>
                <a:lnTo>
                  <a:pt x="23027" y="1920"/>
                </a:lnTo>
                <a:lnTo>
                  <a:pt x="18242" y="3840"/>
                </a:lnTo>
                <a:lnTo>
                  <a:pt x="13441" y="6720"/>
                </a:lnTo>
                <a:lnTo>
                  <a:pt x="10561" y="9601"/>
                </a:lnTo>
                <a:lnTo>
                  <a:pt x="6720" y="13441"/>
                </a:lnTo>
                <a:lnTo>
                  <a:pt x="3840" y="17282"/>
                </a:lnTo>
                <a:lnTo>
                  <a:pt x="2880" y="22082"/>
                </a:lnTo>
                <a:lnTo>
                  <a:pt x="960" y="26868"/>
                </a:lnTo>
                <a:lnTo>
                  <a:pt x="0" y="33588"/>
                </a:lnTo>
                <a:lnTo>
                  <a:pt x="0" y="47045"/>
                </a:lnTo>
                <a:lnTo>
                  <a:pt x="960" y="49911"/>
                </a:lnTo>
                <a:lnTo>
                  <a:pt x="960" y="53751"/>
                </a:lnTo>
                <a:lnTo>
                  <a:pt x="1920" y="56631"/>
                </a:lnTo>
                <a:lnTo>
                  <a:pt x="1920" y="58552"/>
                </a:lnTo>
                <a:lnTo>
                  <a:pt x="2880" y="61432"/>
                </a:lnTo>
                <a:lnTo>
                  <a:pt x="3840" y="63352"/>
                </a:lnTo>
                <a:lnTo>
                  <a:pt x="4800" y="65272"/>
                </a:lnTo>
                <a:lnTo>
                  <a:pt x="4800" y="67193"/>
                </a:lnTo>
                <a:lnTo>
                  <a:pt x="5760" y="68153"/>
                </a:lnTo>
                <a:lnTo>
                  <a:pt x="6720" y="68153"/>
                </a:lnTo>
                <a:lnTo>
                  <a:pt x="6720" y="69113"/>
                </a:lnTo>
                <a:lnTo>
                  <a:pt x="8641" y="69113"/>
                </a:lnTo>
                <a:lnTo>
                  <a:pt x="9601" y="70073"/>
                </a:lnTo>
                <a:lnTo>
                  <a:pt x="18242" y="70073"/>
                </a:lnTo>
                <a:lnTo>
                  <a:pt x="19202" y="69113"/>
                </a:lnTo>
                <a:lnTo>
                  <a:pt x="21122" y="69113"/>
                </a:lnTo>
                <a:lnTo>
                  <a:pt x="21122" y="65272"/>
                </a:lnTo>
                <a:lnTo>
                  <a:pt x="20162" y="64312"/>
                </a:lnTo>
                <a:lnTo>
                  <a:pt x="20162" y="62392"/>
                </a:lnTo>
                <a:lnTo>
                  <a:pt x="19202" y="60472"/>
                </a:lnTo>
                <a:lnTo>
                  <a:pt x="18242" y="58552"/>
                </a:lnTo>
                <a:lnTo>
                  <a:pt x="18242" y="56631"/>
                </a:lnTo>
                <a:lnTo>
                  <a:pt x="17282" y="54711"/>
                </a:lnTo>
                <a:lnTo>
                  <a:pt x="16322" y="51831"/>
                </a:lnTo>
                <a:lnTo>
                  <a:pt x="16322" y="34549"/>
                </a:lnTo>
                <a:lnTo>
                  <a:pt x="17282" y="32644"/>
                </a:lnTo>
                <a:lnTo>
                  <a:pt x="18242" y="29763"/>
                </a:lnTo>
                <a:lnTo>
                  <a:pt x="20162" y="27828"/>
                </a:lnTo>
                <a:lnTo>
                  <a:pt x="21122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7" name="object 987"/>
          <p:cNvSpPr/>
          <p:nvPr/>
        </p:nvSpPr>
        <p:spPr>
          <a:xfrm>
            <a:off x="6145011" y="8195325"/>
            <a:ext cx="83515" cy="47990"/>
          </a:xfrm>
          <a:custGeom>
            <a:avLst/>
            <a:gdLst/>
            <a:ahLst/>
            <a:cxnLst/>
            <a:rect l="l" t="t" r="r" b="b"/>
            <a:pathLst>
              <a:path w="83515" h="47990">
                <a:moveTo>
                  <a:pt x="77754" y="47990"/>
                </a:moveTo>
                <a:lnTo>
                  <a:pt x="79674" y="47990"/>
                </a:lnTo>
                <a:lnTo>
                  <a:pt x="80634" y="47030"/>
                </a:lnTo>
                <a:lnTo>
                  <a:pt x="81594" y="47030"/>
                </a:lnTo>
                <a:lnTo>
                  <a:pt x="82555" y="46070"/>
                </a:lnTo>
                <a:lnTo>
                  <a:pt x="82555" y="44150"/>
                </a:lnTo>
                <a:lnTo>
                  <a:pt x="83515" y="43205"/>
                </a:lnTo>
                <a:lnTo>
                  <a:pt x="83515" y="32644"/>
                </a:lnTo>
                <a:lnTo>
                  <a:pt x="82555" y="31683"/>
                </a:lnTo>
                <a:lnTo>
                  <a:pt x="81594" y="29763"/>
                </a:lnTo>
                <a:lnTo>
                  <a:pt x="80634" y="28803"/>
                </a:lnTo>
                <a:lnTo>
                  <a:pt x="79674" y="26868"/>
                </a:lnTo>
                <a:lnTo>
                  <a:pt x="78714" y="24963"/>
                </a:lnTo>
                <a:lnTo>
                  <a:pt x="76794" y="23027"/>
                </a:lnTo>
                <a:lnTo>
                  <a:pt x="74874" y="22082"/>
                </a:lnTo>
                <a:lnTo>
                  <a:pt x="72953" y="20162"/>
                </a:lnTo>
                <a:lnTo>
                  <a:pt x="70073" y="18242"/>
                </a:lnTo>
                <a:lnTo>
                  <a:pt x="79674" y="18242"/>
                </a:lnTo>
                <a:lnTo>
                  <a:pt x="80634" y="17282"/>
                </a:lnTo>
                <a:lnTo>
                  <a:pt x="81594" y="16322"/>
                </a:lnTo>
                <a:lnTo>
                  <a:pt x="81594" y="15361"/>
                </a:lnTo>
                <a:lnTo>
                  <a:pt x="82555" y="14401"/>
                </a:lnTo>
                <a:lnTo>
                  <a:pt x="82555" y="4800"/>
                </a:lnTo>
                <a:lnTo>
                  <a:pt x="81594" y="2880"/>
                </a:lnTo>
                <a:lnTo>
                  <a:pt x="81594" y="960"/>
                </a:lnTo>
                <a:lnTo>
                  <a:pt x="80634" y="0"/>
                </a:lnTo>
                <a:lnTo>
                  <a:pt x="1920" y="0"/>
                </a:lnTo>
                <a:lnTo>
                  <a:pt x="1920" y="960"/>
                </a:lnTo>
                <a:lnTo>
                  <a:pt x="960" y="1920"/>
                </a:lnTo>
                <a:lnTo>
                  <a:pt x="960" y="6720"/>
                </a:lnTo>
                <a:lnTo>
                  <a:pt x="0" y="8641"/>
                </a:lnTo>
                <a:lnTo>
                  <a:pt x="0" y="12481"/>
                </a:lnTo>
                <a:lnTo>
                  <a:pt x="960" y="14401"/>
                </a:lnTo>
                <a:lnTo>
                  <a:pt x="960" y="18242"/>
                </a:lnTo>
                <a:lnTo>
                  <a:pt x="1920" y="19202"/>
                </a:lnTo>
                <a:lnTo>
                  <a:pt x="1920" y="20162"/>
                </a:lnTo>
                <a:lnTo>
                  <a:pt x="2880" y="21122"/>
                </a:lnTo>
                <a:lnTo>
                  <a:pt x="50871" y="21122"/>
                </a:lnTo>
                <a:lnTo>
                  <a:pt x="53751" y="22082"/>
                </a:lnTo>
                <a:lnTo>
                  <a:pt x="55671" y="24003"/>
                </a:lnTo>
                <a:lnTo>
                  <a:pt x="56631" y="24963"/>
                </a:lnTo>
                <a:lnTo>
                  <a:pt x="58552" y="26868"/>
                </a:lnTo>
                <a:lnTo>
                  <a:pt x="60472" y="27843"/>
                </a:lnTo>
                <a:lnTo>
                  <a:pt x="61432" y="29763"/>
                </a:lnTo>
                <a:lnTo>
                  <a:pt x="62392" y="30708"/>
                </a:lnTo>
                <a:lnTo>
                  <a:pt x="62392" y="31683"/>
                </a:lnTo>
                <a:lnTo>
                  <a:pt x="63352" y="32644"/>
                </a:lnTo>
                <a:lnTo>
                  <a:pt x="63352" y="34549"/>
                </a:lnTo>
                <a:lnTo>
                  <a:pt x="64312" y="35524"/>
                </a:lnTo>
                <a:lnTo>
                  <a:pt x="64312" y="38389"/>
                </a:lnTo>
                <a:lnTo>
                  <a:pt x="63352" y="39364"/>
                </a:lnTo>
                <a:lnTo>
                  <a:pt x="63352" y="41269"/>
                </a:lnTo>
                <a:lnTo>
                  <a:pt x="62392" y="42230"/>
                </a:lnTo>
                <a:lnTo>
                  <a:pt x="62392" y="46070"/>
                </a:lnTo>
                <a:lnTo>
                  <a:pt x="63352" y="47030"/>
                </a:lnTo>
                <a:lnTo>
                  <a:pt x="64312" y="47030"/>
                </a:lnTo>
                <a:lnTo>
                  <a:pt x="65272" y="47990"/>
                </a:lnTo>
                <a:lnTo>
                  <a:pt x="77754" y="479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8" name="object 988"/>
          <p:cNvSpPr/>
          <p:nvPr/>
        </p:nvSpPr>
        <p:spPr>
          <a:xfrm>
            <a:off x="2982864" y="7411989"/>
            <a:ext cx="1635785" cy="911961"/>
          </a:xfrm>
          <a:custGeom>
            <a:avLst/>
            <a:gdLst/>
            <a:ahLst/>
            <a:cxnLst/>
            <a:rect l="l" t="t" r="r" b="b"/>
            <a:pathLst>
              <a:path w="1635785" h="911961">
                <a:moveTo>
                  <a:pt x="7680" y="911961"/>
                </a:moveTo>
                <a:lnTo>
                  <a:pt x="7680" y="15361"/>
                </a:lnTo>
                <a:lnTo>
                  <a:pt x="15361" y="7680"/>
                </a:lnTo>
                <a:lnTo>
                  <a:pt x="1621383" y="7680"/>
                </a:lnTo>
                <a:lnTo>
                  <a:pt x="1635785" y="0"/>
                </a:lnTo>
                <a:lnTo>
                  <a:pt x="0" y="0"/>
                </a:lnTo>
                <a:lnTo>
                  <a:pt x="7680" y="91196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9" name="object 989"/>
          <p:cNvSpPr/>
          <p:nvPr/>
        </p:nvSpPr>
        <p:spPr>
          <a:xfrm>
            <a:off x="2982864" y="7411989"/>
            <a:ext cx="1635785" cy="927323"/>
          </a:xfrm>
          <a:custGeom>
            <a:avLst/>
            <a:gdLst/>
            <a:ahLst/>
            <a:cxnLst/>
            <a:rect l="l" t="t" r="r" b="b"/>
            <a:pathLst>
              <a:path w="1635785" h="927323">
                <a:moveTo>
                  <a:pt x="1635785" y="927323"/>
                </a:moveTo>
                <a:lnTo>
                  <a:pt x="1635785" y="0"/>
                </a:lnTo>
                <a:lnTo>
                  <a:pt x="1621383" y="7680"/>
                </a:lnTo>
                <a:lnTo>
                  <a:pt x="15361" y="7680"/>
                </a:lnTo>
                <a:lnTo>
                  <a:pt x="7680" y="15361"/>
                </a:lnTo>
                <a:lnTo>
                  <a:pt x="7680" y="911961"/>
                </a:lnTo>
                <a:lnTo>
                  <a:pt x="0" y="0"/>
                </a:lnTo>
                <a:lnTo>
                  <a:pt x="0" y="927323"/>
                </a:lnTo>
                <a:lnTo>
                  <a:pt x="1635785" y="927323"/>
                </a:lnTo>
                <a:lnTo>
                  <a:pt x="15361" y="919642"/>
                </a:lnTo>
                <a:lnTo>
                  <a:pt x="15361" y="15361"/>
                </a:lnTo>
                <a:lnTo>
                  <a:pt x="1629079" y="15361"/>
                </a:lnTo>
                <a:lnTo>
                  <a:pt x="1629079" y="911961"/>
                </a:lnTo>
                <a:lnTo>
                  <a:pt x="1621383" y="919642"/>
                </a:lnTo>
                <a:lnTo>
                  <a:pt x="1635785" y="92732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0" name="object 990"/>
          <p:cNvSpPr/>
          <p:nvPr/>
        </p:nvSpPr>
        <p:spPr>
          <a:xfrm>
            <a:off x="2998226" y="7427351"/>
            <a:ext cx="1620423" cy="911961"/>
          </a:xfrm>
          <a:custGeom>
            <a:avLst/>
            <a:gdLst/>
            <a:ahLst/>
            <a:cxnLst/>
            <a:rect l="l" t="t" r="r" b="b"/>
            <a:pathLst>
              <a:path w="1620423" h="911961">
                <a:moveTo>
                  <a:pt x="1613717" y="0"/>
                </a:moveTo>
                <a:lnTo>
                  <a:pt x="1606021" y="0"/>
                </a:lnTo>
                <a:lnTo>
                  <a:pt x="1606021" y="896599"/>
                </a:lnTo>
                <a:lnTo>
                  <a:pt x="0" y="896599"/>
                </a:lnTo>
                <a:lnTo>
                  <a:pt x="0" y="904280"/>
                </a:lnTo>
                <a:lnTo>
                  <a:pt x="1620423" y="911961"/>
                </a:lnTo>
                <a:lnTo>
                  <a:pt x="1606021" y="904280"/>
                </a:lnTo>
                <a:lnTo>
                  <a:pt x="1613717" y="896599"/>
                </a:lnTo>
                <a:lnTo>
                  <a:pt x="1613717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1" name="object 991"/>
          <p:cNvSpPr/>
          <p:nvPr/>
        </p:nvSpPr>
        <p:spPr>
          <a:xfrm>
            <a:off x="3066379" y="7552136"/>
            <a:ext cx="15361" cy="22082"/>
          </a:xfrm>
          <a:custGeom>
            <a:avLst/>
            <a:gdLst/>
            <a:ahLst/>
            <a:cxnLst/>
            <a:rect l="l" t="t" r="r" b="b"/>
            <a:pathLst>
              <a:path w="15361" h="22082">
                <a:moveTo>
                  <a:pt x="3840" y="5760"/>
                </a:moveTo>
                <a:lnTo>
                  <a:pt x="1920" y="2880"/>
                </a:lnTo>
                <a:lnTo>
                  <a:pt x="0" y="0"/>
                </a:lnTo>
                <a:lnTo>
                  <a:pt x="960" y="17282"/>
                </a:lnTo>
                <a:lnTo>
                  <a:pt x="4800" y="19202"/>
                </a:lnTo>
                <a:lnTo>
                  <a:pt x="9601" y="21122"/>
                </a:lnTo>
                <a:lnTo>
                  <a:pt x="15361" y="22082"/>
                </a:lnTo>
                <a:lnTo>
                  <a:pt x="13441" y="11536"/>
                </a:lnTo>
                <a:lnTo>
                  <a:pt x="9601" y="9601"/>
                </a:lnTo>
                <a:lnTo>
                  <a:pt x="6720" y="7696"/>
                </a:lnTo>
                <a:lnTo>
                  <a:pt x="384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2" name="object 992"/>
          <p:cNvSpPr/>
          <p:nvPr/>
        </p:nvSpPr>
        <p:spPr>
          <a:xfrm>
            <a:off x="3051017" y="7485903"/>
            <a:ext cx="75849" cy="88315"/>
          </a:xfrm>
          <a:custGeom>
            <a:avLst/>
            <a:gdLst/>
            <a:ahLst/>
            <a:cxnLst/>
            <a:rect l="l" t="t" r="r" b="b"/>
            <a:pathLst>
              <a:path w="75849" h="88315">
                <a:moveTo>
                  <a:pt x="13441" y="62392"/>
                </a:moveTo>
                <a:lnTo>
                  <a:pt x="13441" y="57591"/>
                </a:lnTo>
                <a:lnTo>
                  <a:pt x="12481" y="53766"/>
                </a:lnTo>
                <a:lnTo>
                  <a:pt x="11521" y="48966"/>
                </a:lnTo>
                <a:lnTo>
                  <a:pt x="11521" y="39364"/>
                </a:lnTo>
                <a:lnTo>
                  <a:pt x="12481" y="35524"/>
                </a:lnTo>
                <a:lnTo>
                  <a:pt x="13441" y="30723"/>
                </a:lnTo>
                <a:lnTo>
                  <a:pt x="14401" y="26883"/>
                </a:lnTo>
                <a:lnTo>
                  <a:pt x="15361" y="23042"/>
                </a:lnTo>
                <a:lnTo>
                  <a:pt x="17282" y="20162"/>
                </a:lnTo>
                <a:lnTo>
                  <a:pt x="20162" y="17282"/>
                </a:lnTo>
                <a:lnTo>
                  <a:pt x="22082" y="14401"/>
                </a:lnTo>
                <a:lnTo>
                  <a:pt x="25923" y="12481"/>
                </a:lnTo>
                <a:lnTo>
                  <a:pt x="28803" y="11521"/>
                </a:lnTo>
                <a:lnTo>
                  <a:pt x="33604" y="10561"/>
                </a:lnTo>
                <a:lnTo>
                  <a:pt x="47045" y="10561"/>
                </a:lnTo>
                <a:lnTo>
                  <a:pt x="50886" y="12481"/>
                </a:lnTo>
                <a:lnTo>
                  <a:pt x="53766" y="14401"/>
                </a:lnTo>
                <a:lnTo>
                  <a:pt x="56647" y="17282"/>
                </a:lnTo>
                <a:lnTo>
                  <a:pt x="58567" y="20162"/>
                </a:lnTo>
                <a:lnTo>
                  <a:pt x="60487" y="23042"/>
                </a:lnTo>
                <a:lnTo>
                  <a:pt x="62407" y="26883"/>
                </a:lnTo>
                <a:lnTo>
                  <a:pt x="63367" y="30723"/>
                </a:lnTo>
                <a:lnTo>
                  <a:pt x="64328" y="34564"/>
                </a:lnTo>
                <a:lnTo>
                  <a:pt x="64328" y="52806"/>
                </a:lnTo>
                <a:lnTo>
                  <a:pt x="63367" y="57591"/>
                </a:lnTo>
                <a:lnTo>
                  <a:pt x="62407" y="61432"/>
                </a:lnTo>
                <a:lnTo>
                  <a:pt x="60487" y="65272"/>
                </a:lnTo>
                <a:lnTo>
                  <a:pt x="58567" y="68153"/>
                </a:lnTo>
                <a:lnTo>
                  <a:pt x="56647" y="71033"/>
                </a:lnTo>
                <a:lnTo>
                  <a:pt x="53766" y="73929"/>
                </a:lnTo>
                <a:lnTo>
                  <a:pt x="49926" y="75834"/>
                </a:lnTo>
                <a:lnTo>
                  <a:pt x="47045" y="77769"/>
                </a:lnTo>
                <a:lnTo>
                  <a:pt x="43205" y="78714"/>
                </a:lnTo>
                <a:lnTo>
                  <a:pt x="32644" y="78714"/>
                </a:lnTo>
                <a:lnTo>
                  <a:pt x="28803" y="77769"/>
                </a:lnTo>
                <a:lnTo>
                  <a:pt x="30723" y="88315"/>
                </a:lnTo>
                <a:lnTo>
                  <a:pt x="44165" y="88315"/>
                </a:lnTo>
                <a:lnTo>
                  <a:pt x="49926" y="87355"/>
                </a:lnTo>
                <a:lnTo>
                  <a:pt x="54726" y="85435"/>
                </a:lnTo>
                <a:lnTo>
                  <a:pt x="59527" y="83515"/>
                </a:lnTo>
                <a:lnTo>
                  <a:pt x="63367" y="79674"/>
                </a:lnTo>
                <a:lnTo>
                  <a:pt x="66248" y="75834"/>
                </a:lnTo>
                <a:lnTo>
                  <a:pt x="70088" y="71993"/>
                </a:lnTo>
                <a:lnTo>
                  <a:pt x="72009" y="67208"/>
                </a:lnTo>
                <a:lnTo>
                  <a:pt x="73929" y="62392"/>
                </a:lnTo>
                <a:lnTo>
                  <a:pt x="75849" y="56647"/>
                </a:lnTo>
                <a:lnTo>
                  <a:pt x="75849" y="30723"/>
                </a:lnTo>
                <a:lnTo>
                  <a:pt x="73929" y="24963"/>
                </a:lnTo>
                <a:lnTo>
                  <a:pt x="72009" y="19202"/>
                </a:lnTo>
                <a:lnTo>
                  <a:pt x="70088" y="15361"/>
                </a:lnTo>
                <a:lnTo>
                  <a:pt x="67208" y="11521"/>
                </a:lnTo>
                <a:lnTo>
                  <a:pt x="64328" y="7680"/>
                </a:lnTo>
                <a:lnTo>
                  <a:pt x="60487" y="4800"/>
                </a:lnTo>
                <a:lnTo>
                  <a:pt x="55686" y="2880"/>
                </a:lnTo>
                <a:lnTo>
                  <a:pt x="50886" y="960"/>
                </a:lnTo>
                <a:lnTo>
                  <a:pt x="45125" y="0"/>
                </a:lnTo>
                <a:lnTo>
                  <a:pt x="32644" y="0"/>
                </a:lnTo>
                <a:lnTo>
                  <a:pt x="26883" y="1920"/>
                </a:lnTo>
                <a:lnTo>
                  <a:pt x="22082" y="3840"/>
                </a:lnTo>
                <a:lnTo>
                  <a:pt x="17282" y="5760"/>
                </a:lnTo>
                <a:lnTo>
                  <a:pt x="12481" y="8641"/>
                </a:lnTo>
                <a:lnTo>
                  <a:pt x="9616" y="12481"/>
                </a:lnTo>
                <a:lnTo>
                  <a:pt x="6720" y="16322"/>
                </a:lnTo>
                <a:lnTo>
                  <a:pt x="3840" y="21122"/>
                </a:lnTo>
                <a:lnTo>
                  <a:pt x="1935" y="26883"/>
                </a:lnTo>
                <a:lnTo>
                  <a:pt x="960" y="31683"/>
                </a:lnTo>
                <a:lnTo>
                  <a:pt x="0" y="38404"/>
                </a:lnTo>
                <a:lnTo>
                  <a:pt x="0" y="51846"/>
                </a:lnTo>
                <a:lnTo>
                  <a:pt x="960" y="58552"/>
                </a:lnTo>
                <a:lnTo>
                  <a:pt x="1935" y="63367"/>
                </a:lnTo>
                <a:lnTo>
                  <a:pt x="3840" y="69113"/>
                </a:lnTo>
                <a:lnTo>
                  <a:pt x="5775" y="73929"/>
                </a:lnTo>
                <a:lnTo>
                  <a:pt x="8641" y="76794"/>
                </a:lnTo>
                <a:lnTo>
                  <a:pt x="11521" y="80634"/>
                </a:lnTo>
                <a:lnTo>
                  <a:pt x="16322" y="83515"/>
                </a:lnTo>
                <a:lnTo>
                  <a:pt x="15361" y="66233"/>
                </a:lnTo>
                <a:lnTo>
                  <a:pt x="13441" y="62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3" name="object 993"/>
          <p:cNvSpPr/>
          <p:nvPr/>
        </p:nvSpPr>
        <p:spPr>
          <a:xfrm>
            <a:off x="3144149" y="7481102"/>
            <a:ext cx="10561" cy="92156"/>
          </a:xfrm>
          <a:custGeom>
            <a:avLst/>
            <a:gdLst/>
            <a:ahLst/>
            <a:cxnLst/>
            <a:rect l="l" t="t" r="r" b="b"/>
            <a:pathLst>
              <a:path w="10561" h="92156">
                <a:moveTo>
                  <a:pt x="10561" y="90236"/>
                </a:moveTo>
                <a:lnTo>
                  <a:pt x="10561" y="960"/>
                </a:lnTo>
                <a:lnTo>
                  <a:pt x="9585" y="0"/>
                </a:lnTo>
                <a:lnTo>
                  <a:pt x="944" y="0"/>
                </a:lnTo>
                <a:lnTo>
                  <a:pt x="944" y="960"/>
                </a:lnTo>
                <a:lnTo>
                  <a:pt x="0" y="960"/>
                </a:lnTo>
                <a:lnTo>
                  <a:pt x="0" y="91196"/>
                </a:lnTo>
                <a:lnTo>
                  <a:pt x="944" y="91196"/>
                </a:lnTo>
                <a:lnTo>
                  <a:pt x="944" y="92156"/>
                </a:lnTo>
                <a:lnTo>
                  <a:pt x="9585" y="92156"/>
                </a:lnTo>
                <a:lnTo>
                  <a:pt x="10561" y="91196"/>
                </a:lnTo>
                <a:lnTo>
                  <a:pt x="10561" y="90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4" name="object 994"/>
          <p:cNvSpPr/>
          <p:nvPr/>
        </p:nvSpPr>
        <p:spPr>
          <a:xfrm>
            <a:off x="3171977" y="7481102"/>
            <a:ext cx="54726" cy="93116"/>
          </a:xfrm>
          <a:custGeom>
            <a:avLst/>
            <a:gdLst/>
            <a:ahLst/>
            <a:cxnLst/>
            <a:rect l="l" t="t" r="r" b="b"/>
            <a:pathLst>
              <a:path w="54726" h="93116">
                <a:moveTo>
                  <a:pt x="45125" y="91196"/>
                </a:moveTo>
                <a:lnTo>
                  <a:pt x="45125" y="92156"/>
                </a:lnTo>
                <a:lnTo>
                  <a:pt x="52806" y="92156"/>
                </a:lnTo>
                <a:lnTo>
                  <a:pt x="53766" y="91196"/>
                </a:lnTo>
                <a:lnTo>
                  <a:pt x="54726" y="91196"/>
                </a:lnTo>
                <a:lnTo>
                  <a:pt x="54726" y="1920"/>
                </a:lnTo>
                <a:lnTo>
                  <a:pt x="53766" y="1920"/>
                </a:lnTo>
                <a:lnTo>
                  <a:pt x="53766" y="960"/>
                </a:lnTo>
                <a:lnTo>
                  <a:pt x="52806" y="960"/>
                </a:lnTo>
                <a:lnTo>
                  <a:pt x="51846" y="0"/>
                </a:lnTo>
                <a:lnTo>
                  <a:pt x="46085" y="0"/>
                </a:lnTo>
                <a:lnTo>
                  <a:pt x="45125" y="960"/>
                </a:lnTo>
                <a:lnTo>
                  <a:pt x="43205" y="960"/>
                </a:lnTo>
                <a:lnTo>
                  <a:pt x="43205" y="36484"/>
                </a:lnTo>
                <a:lnTo>
                  <a:pt x="40325" y="33604"/>
                </a:lnTo>
                <a:lnTo>
                  <a:pt x="37444" y="31683"/>
                </a:lnTo>
                <a:lnTo>
                  <a:pt x="34564" y="29763"/>
                </a:lnTo>
                <a:lnTo>
                  <a:pt x="31683" y="28803"/>
                </a:lnTo>
                <a:lnTo>
                  <a:pt x="28803" y="27843"/>
                </a:lnTo>
                <a:lnTo>
                  <a:pt x="21122" y="27843"/>
                </a:lnTo>
                <a:lnTo>
                  <a:pt x="17282" y="28803"/>
                </a:lnTo>
                <a:lnTo>
                  <a:pt x="14401" y="30723"/>
                </a:lnTo>
                <a:lnTo>
                  <a:pt x="10561" y="31683"/>
                </a:lnTo>
                <a:lnTo>
                  <a:pt x="8641" y="33604"/>
                </a:lnTo>
                <a:lnTo>
                  <a:pt x="5760" y="36484"/>
                </a:lnTo>
                <a:lnTo>
                  <a:pt x="3840" y="39364"/>
                </a:lnTo>
                <a:lnTo>
                  <a:pt x="1920" y="43205"/>
                </a:lnTo>
                <a:lnTo>
                  <a:pt x="960" y="47045"/>
                </a:lnTo>
                <a:lnTo>
                  <a:pt x="0" y="51831"/>
                </a:lnTo>
                <a:lnTo>
                  <a:pt x="0" y="70073"/>
                </a:lnTo>
                <a:lnTo>
                  <a:pt x="960" y="73913"/>
                </a:lnTo>
                <a:lnTo>
                  <a:pt x="1920" y="77754"/>
                </a:lnTo>
                <a:lnTo>
                  <a:pt x="2880" y="80634"/>
                </a:lnTo>
                <a:lnTo>
                  <a:pt x="4800" y="83515"/>
                </a:lnTo>
                <a:lnTo>
                  <a:pt x="6720" y="86395"/>
                </a:lnTo>
                <a:lnTo>
                  <a:pt x="9601" y="89275"/>
                </a:lnTo>
                <a:lnTo>
                  <a:pt x="12481" y="90236"/>
                </a:lnTo>
                <a:lnTo>
                  <a:pt x="15361" y="92156"/>
                </a:lnTo>
                <a:lnTo>
                  <a:pt x="12481" y="73913"/>
                </a:lnTo>
                <a:lnTo>
                  <a:pt x="11521" y="72008"/>
                </a:lnTo>
                <a:lnTo>
                  <a:pt x="11521" y="66233"/>
                </a:lnTo>
                <a:lnTo>
                  <a:pt x="10561" y="63352"/>
                </a:lnTo>
                <a:lnTo>
                  <a:pt x="10561" y="57607"/>
                </a:lnTo>
                <a:lnTo>
                  <a:pt x="11521" y="54726"/>
                </a:lnTo>
                <a:lnTo>
                  <a:pt x="11521" y="51831"/>
                </a:lnTo>
                <a:lnTo>
                  <a:pt x="12481" y="48966"/>
                </a:lnTo>
                <a:lnTo>
                  <a:pt x="13441" y="46085"/>
                </a:lnTo>
                <a:lnTo>
                  <a:pt x="14401" y="44165"/>
                </a:lnTo>
                <a:lnTo>
                  <a:pt x="15361" y="42245"/>
                </a:lnTo>
                <a:lnTo>
                  <a:pt x="17282" y="40325"/>
                </a:lnTo>
                <a:lnTo>
                  <a:pt x="19202" y="39364"/>
                </a:lnTo>
                <a:lnTo>
                  <a:pt x="21122" y="37444"/>
                </a:lnTo>
                <a:lnTo>
                  <a:pt x="28803" y="37444"/>
                </a:lnTo>
                <a:lnTo>
                  <a:pt x="31683" y="38404"/>
                </a:lnTo>
                <a:lnTo>
                  <a:pt x="34564" y="40325"/>
                </a:lnTo>
                <a:lnTo>
                  <a:pt x="37444" y="42245"/>
                </a:lnTo>
                <a:lnTo>
                  <a:pt x="40325" y="45125"/>
                </a:lnTo>
                <a:lnTo>
                  <a:pt x="43205" y="48005"/>
                </a:lnTo>
                <a:lnTo>
                  <a:pt x="43205" y="72008"/>
                </a:lnTo>
                <a:lnTo>
                  <a:pt x="41285" y="73913"/>
                </a:lnTo>
                <a:lnTo>
                  <a:pt x="40325" y="75834"/>
                </a:lnTo>
                <a:lnTo>
                  <a:pt x="38404" y="77754"/>
                </a:lnTo>
                <a:lnTo>
                  <a:pt x="36484" y="78729"/>
                </a:lnTo>
                <a:lnTo>
                  <a:pt x="35524" y="80634"/>
                </a:lnTo>
                <a:lnTo>
                  <a:pt x="33604" y="81594"/>
                </a:lnTo>
                <a:lnTo>
                  <a:pt x="32644" y="82570"/>
                </a:lnTo>
                <a:lnTo>
                  <a:pt x="30723" y="82570"/>
                </a:lnTo>
                <a:lnTo>
                  <a:pt x="29763" y="83515"/>
                </a:lnTo>
                <a:lnTo>
                  <a:pt x="23042" y="83515"/>
                </a:lnTo>
                <a:lnTo>
                  <a:pt x="24003" y="93116"/>
                </a:lnTo>
                <a:lnTo>
                  <a:pt x="27843" y="93116"/>
                </a:lnTo>
                <a:lnTo>
                  <a:pt x="31683" y="92156"/>
                </a:lnTo>
                <a:lnTo>
                  <a:pt x="34564" y="90236"/>
                </a:lnTo>
                <a:lnTo>
                  <a:pt x="38404" y="88315"/>
                </a:lnTo>
                <a:lnTo>
                  <a:pt x="41285" y="85435"/>
                </a:lnTo>
                <a:lnTo>
                  <a:pt x="44165" y="82570"/>
                </a:lnTo>
                <a:lnTo>
                  <a:pt x="44165" y="90236"/>
                </a:lnTo>
                <a:lnTo>
                  <a:pt x="45125" y="91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5" name="object 995"/>
          <p:cNvSpPr/>
          <p:nvPr/>
        </p:nvSpPr>
        <p:spPr>
          <a:xfrm>
            <a:off x="3184458" y="7555016"/>
            <a:ext cx="11521" cy="19202"/>
          </a:xfrm>
          <a:custGeom>
            <a:avLst/>
            <a:gdLst/>
            <a:ahLst/>
            <a:cxnLst/>
            <a:rect l="l" t="t" r="r" b="b"/>
            <a:pathLst>
              <a:path w="11521" h="19202">
                <a:moveTo>
                  <a:pt x="7680" y="9601"/>
                </a:moveTo>
                <a:lnTo>
                  <a:pt x="5760" y="7680"/>
                </a:lnTo>
                <a:lnTo>
                  <a:pt x="3840" y="6720"/>
                </a:lnTo>
                <a:lnTo>
                  <a:pt x="2880" y="4815"/>
                </a:lnTo>
                <a:lnTo>
                  <a:pt x="1920" y="2880"/>
                </a:lnTo>
                <a:lnTo>
                  <a:pt x="0" y="0"/>
                </a:lnTo>
                <a:lnTo>
                  <a:pt x="2880" y="18242"/>
                </a:lnTo>
                <a:lnTo>
                  <a:pt x="6720" y="19202"/>
                </a:lnTo>
                <a:lnTo>
                  <a:pt x="11521" y="19202"/>
                </a:lnTo>
                <a:lnTo>
                  <a:pt x="10561" y="9601"/>
                </a:lnTo>
                <a:lnTo>
                  <a:pt x="7680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6" name="object 996"/>
          <p:cNvSpPr/>
          <p:nvPr/>
        </p:nvSpPr>
        <p:spPr>
          <a:xfrm>
            <a:off x="3289096" y="7508946"/>
            <a:ext cx="43205" cy="65272"/>
          </a:xfrm>
          <a:custGeom>
            <a:avLst/>
            <a:gdLst/>
            <a:ahLst/>
            <a:cxnLst/>
            <a:rect l="l" t="t" r="r" b="b"/>
            <a:pathLst>
              <a:path w="43205" h="65272">
                <a:moveTo>
                  <a:pt x="3840" y="60472"/>
                </a:moveTo>
                <a:lnTo>
                  <a:pt x="4800" y="61432"/>
                </a:lnTo>
                <a:lnTo>
                  <a:pt x="6720" y="62392"/>
                </a:lnTo>
                <a:lnTo>
                  <a:pt x="7680" y="63352"/>
                </a:lnTo>
                <a:lnTo>
                  <a:pt x="9601" y="64312"/>
                </a:lnTo>
                <a:lnTo>
                  <a:pt x="12481" y="64312"/>
                </a:lnTo>
                <a:lnTo>
                  <a:pt x="13441" y="65272"/>
                </a:lnTo>
                <a:lnTo>
                  <a:pt x="21122" y="65272"/>
                </a:lnTo>
                <a:lnTo>
                  <a:pt x="24963" y="64312"/>
                </a:lnTo>
                <a:lnTo>
                  <a:pt x="28803" y="63352"/>
                </a:lnTo>
                <a:lnTo>
                  <a:pt x="31683" y="61432"/>
                </a:lnTo>
                <a:lnTo>
                  <a:pt x="34564" y="59512"/>
                </a:lnTo>
                <a:lnTo>
                  <a:pt x="36484" y="56631"/>
                </a:lnTo>
                <a:lnTo>
                  <a:pt x="38404" y="53751"/>
                </a:lnTo>
                <a:lnTo>
                  <a:pt x="40325" y="49911"/>
                </a:lnTo>
                <a:lnTo>
                  <a:pt x="41285" y="46070"/>
                </a:lnTo>
                <a:lnTo>
                  <a:pt x="42245" y="41269"/>
                </a:lnTo>
                <a:lnTo>
                  <a:pt x="43205" y="36484"/>
                </a:lnTo>
                <a:lnTo>
                  <a:pt x="43205" y="27828"/>
                </a:lnTo>
                <a:lnTo>
                  <a:pt x="42245" y="23042"/>
                </a:lnTo>
                <a:lnTo>
                  <a:pt x="41285" y="19202"/>
                </a:lnTo>
                <a:lnTo>
                  <a:pt x="41285" y="15361"/>
                </a:lnTo>
                <a:lnTo>
                  <a:pt x="39364" y="12481"/>
                </a:lnTo>
                <a:lnTo>
                  <a:pt x="37444" y="9601"/>
                </a:lnTo>
                <a:lnTo>
                  <a:pt x="35524" y="6720"/>
                </a:lnTo>
                <a:lnTo>
                  <a:pt x="33604" y="3840"/>
                </a:lnTo>
                <a:lnTo>
                  <a:pt x="29763" y="2880"/>
                </a:lnTo>
                <a:lnTo>
                  <a:pt x="26883" y="960"/>
                </a:lnTo>
                <a:lnTo>
                  <a:pt x="23042" y="0"/>
                </a:lnTo>
                <a:lnTo>
                  <a:pt x="15361" y="0"/>
                </a:lnTo>
                <a:lnTo>
                  <a:pt x="13441" y="960"/>
                </a:lnTo>
                <a:lnTo>
                  <a:pt x="11521" y="960"/>
                </a:lnTo>
                <a:lnTo>
                  <a:pt x="9601" y="1920"/>
                </a:lnTo>
                <a:lnTo>
                  <a:pt x="8641" y="2880"/>
                </a:lnTo>
                <a:lnTo>
                  <a:pt x="6720" y="3840"/>
                </a:lnTo>
                <a:lnTo>
                  <a:pt x="4800" y="4800"/>
                </a:lnTo>
                <a:lnTo>
                  <a:pt x="2880" y="5760"/>
                </a:lnTo>
                <a:lnTo>
                  <a:pt x="960" y="7680"/>
                </a:lnTo>
                <a:lnTo>
                  <a:pt x="0" y="9601"/>
                </a:lnTo>
                <a:lnTo>
                  <a:pt x="960" y="19202"/>
                </a:lnTo>
                <a:lnTo>
                  <a:pt x="2880" y="17282"/>
                </a:lnTo>
                <a:lnTo>
                  <a:pt x="3840" y="15361"/>
                </a:lnTo>
                <a:lnTo>
                  <a:pt x="5760" y="14401"/>
                </a:lnTo>
                <a:lnTo>
                  <a:pt x="6720" y="12481"/>
                </a:lnTo>
                <a:lnTo>
                  <a:pt x="8641" y="12481"/>
                </a:lnTo>
                <a:lnTo>
                  <a:pt x="9601" y="11521"/>
                </a:lnTo>
                <a:lnTo>
                  <a:pt x="11521" y="10561"/>
                </a:lnTo>
                <a:lnTo>
                  <a:pt x="12481" y="9601"/>
                </a:lnTo>
                <a:lnTo>
                  <a:pt x="22082" y="9601"/>
                </a:lnTo>
                <a:lnTo>
                  <a:pt x="24002" y="11521"/>
                </a:lnTo>
                <a:lnTo>
                  <a:pt x="25923" y="12481"/>
                </a:lnTo>
                <a:lnTo>
                  <a:pt x="27843" y="14401"/>
                </a:lnTo>
                <a:lnTo>
                  <a:pt x="28803" y="16322"/>
                </a:lnTo>
                <a:lnTo>
                  <a:pt x="29763" y="19202"/>
                </a:lnTo>
                <a:lnTo>
                  <a:pt x="30723" y="21122"/>
                </a:lnTo>
                <a:lnTo>
                  <a:pt x="30723" y="23987"/>
                </a:lnTo>
                <a:lnTo>
                  <a:pt x="31683" y="26883"/>
                </a:lnTo>
                <a:lnTo>
                  <a:pt x="31683" y="38389"/>
                </a:lnTo>
                <a:lnTo>
                  <a:pt x="30723" y="41269"/>
                </a:lnTo>
                <a:lnTo>
                  <a:pt x="29763" y="44165"/>
                </a:lnTo>
                <a:lnTo>
                  <a:pt x="28803" y="46070"/>
                </a:lnTo>
                <a:lnTo>
                  <a:pt x="27843" y="48950"/>
                </a:lnTo>
                <a:lnTo>
                  <a:pt x="26883" y="50886"/>
                </a:lnTo>
                <a:lnTo>
                  <a:pt x="24963" y="52791"/>
                </a:lnTo>
                <a:lnTo>
                  <a:pt x="23042" y="53751"/>
                </a:lnTo>
                <a:lnTo>
                  <a:pt x="21122" y="55671"/>
                </a:lnTo>
                <a:lnTo>
                  <a:pt x="13441" y="55671"/>
                </a:lnTo>
                <a:lnTo>
                  <a:pt x="10561" y="54726"/>
                </a:lnTo>
                <a:lnTo>
                  <a:pt x="7680" y="52791"/>
                </a:lnTo>
                <a:lnTo>
                  <a:pt x="4800" y="50886"/>
                </a:lnTo>
                <a:lnTo>
                  <a:pt x="1920" y="47990"/>
                </a:lnTo>
                <a:lnTo>
                  <a:pt x="3840" y="60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7" name="object 997"/>
          <p:cNvSpPr/>
          <p:nvPr/>
        </p:nvSpPr>
        <p:spPr>
          <a:xfrm>
            <a:off x="3277575" y="7509906"/>
            <a:ext cx="15361" cy="87355"/>
          </a:xfrm>
          <a:custGeom>
            <a:avLst/>
            <a:gdLst/>
            <a:ahLst/>
            <a:cxnLst/>
            <a:rect l="l" t="t" r="r" b="b"/>
            <a:pathLst>
              <a:path w="15361" h="87355">
                <a:moveTo>
                  <a:pt x="9601" y="9601"/>
                </a:moveTo>
                <a:lnTo>
                  <a:pt x="9601" y="960"/>
                </a:lnTo>
                <a:lnTo>
                  <a:pt x="8641" y="960"/>
                </a:lnTo>
                <a:lnTo>
                  <a:pt x="8641" y="0"/>
                </a:lnTo>
                <a:lnTo>
                  <a:pt x="960" y="0"/>
                </a:lnTo>
                <a:lnTo>
                  <a:pt x="0" y="960"/>
                </a:lnTo>
                <a:lnTo>
                  <a:pt x="0" y="86395"/>
                </a:lnTo>
                <a:lnTo>
                  <a:pt x="960" y="86395"/>
                </a:lnTo>
                <a:lnTo>
                  <a:pt x="1920" y="87355"/>
                </a:lnTo>
                <a:lnTo>
                  <a:pt x="7680" y="87355"/>
                </a:lnTo>
                <a:lnTo>
                  <a:pt x="8641" y="86395"/>
                </a:lnTo>
                <a:lnTo>
                  <a:pt x="10561" y="86395"/>
                </a:lnTo>
                <a:lnTo>
                  <a:pt x="10561" y="55671"/>
                </a:lnTo>
                <a:lnTo>
                  <a:pt x="12481" y="56631"/>
                </a:lnTo>
                <a:lnTo>
                  <a:pt x="13441" y="58552"/>
                </a:lnTo>
                <a:lnTo>
                  <a:pt x="15361" y="59512"/>
                </a:lnTo>
                <a:lnTo>
                  <a:pt x="13441" y="47030"/>
                </a:lnTo>
                <a:lnTo>
                  <a:pt x="10561" y="44150"/>
                </a:lnTo>
                <a:lnTo>
                  <a:pt x="10561" y="20162"/>
                </a:lnTo>
                <a:lnTo>
                  <a:pt x="12481" y="18242"/>
                </a:lnTo>
                <a:lnTo>
                  <a:pt x="11521" y="8641"/>
                </a:lnTo>
                <a:lnTo>
                  <a:pt x="9601" y="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8" name="object 998"/>
          <p:cNvSpPr/>
          <p:nvPr/>
        </p:nvSpPr>
        <p:spPr>
          <a:xfrm>
            <a:off x="3355329" y="7558857"/>
            <a:ext cx="3840" cy="15361"/>
          </a:xfrm>
          <a:custGeom>
            <a:avLst/>
            <a:gdLst/>
            <a:ahLst/>
            <a:cxnLst/>
            <a:rect l="l" t="t" r="r" b="b"/>
            <a:pathLst>
              <a:path w="3840" h="15361">
                <a:moveTo>
                  <a:pt x="960" y="1920"/>
                </a:moveTo>
                <a:lnTo>
                  <a:pt x="0" y="0"/>
                </a:lnTo>
                <a:lnTo>
                  <a:pt x="960" y="14401"/>
                </a:lnTo>
                <a:lnTo>
                  <a:pt x="3840" y="15361"/>
                </a:lnTo>
                <a:lnTo>
                  <a:pt x="2880" y="384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9" name="object 999"/>
          <p:cNvSpPr/>
          <p:nvPr/>
        </p:nvSpPr>
        <p:spPr>
          <a:xfrm>
            <a:off x="3344768" y="7508946"/>
            <a:ext cx="48966" cy="65272"/>
          </a:xfrm>
          <a:custGeom>
            <a:avLst/>
            <a:gdLst/>
            <a:ahLst/>
            <a:cxnLst/>
            <a:rect l="l" t="t" r="r" b="b"/>
            <a:pathLst>
              <a:path w="48966" h="65272">
                <a:moveTo>
                  <a:pt x="40325" y="64312"/>
                </a:moveTo>
                <a:lnTo>
                  <a:pt x="48006" y="64312"/>
                </a:lnTo>
                <a:lnTo>
                  <a:pt x="48006" y="63352"/>
                </a:lnTo>
                <a:lnTo>
                  <a:pt x="48966" y="63352"/>
                </a:lnTo>
                <a:lnTo>
                  <a:pt x="48966" y="18242"/>
                </a:lnTo>
                <a:lnTo>
                  <a:pt x="48006" y="15361"/>
                </a:lnTo>
                <a:lnTo>
                  <a:pt x="47045" y="12481"/>
                </a:lnTo>
                <a:lnTo>
                  <a:pt x="47045" y="9601"/>
                </a:lnTo>
                <a:lnTo>
                  <a:pt x="45125" y="7680"/>
                </a:lnTo>
                <a:lnTo>
                  <a:pt x="43205" y="5760"/>
                </a:lnTo>
                <a:lnTo>
                  <a:pt x="41285" y="3840"/>
                </a:lnTo>
                <a:lnTo>
                  <a:pt x="39364" y="2880"/>
                </a:lnTo>
                <a:lnTo>
                  <a:pt x="36484" y="1920"/>
                </a:lnTo>
                <a:lnTo>
                  <a:pt x="32644" y="960"/>
                </a:lnTo>
                <a:lnTo>
                  <a:pt x="29763" y="0"/>
                </a:lnTo>
                <a:lnTo>
                  <a:pt x="21122" y="0"/>
                </a:lnTo>
                <a:lnTo>
                  <a:pt x="18242" y="960"/>
                </a:lnTo>
                <a:lnTo>
                  <a:pt x="16322" y="960"/>
                </a:lnTo>
                <a:lnTo>
                  <a:pt x="14401" y="1920"/>
                </a:lnTo>
                <a:lnTo>
                  <a:pt x="12481" y="1920"/>
                </a:lnTo>
                <a:lnTo>
                  <a:pt x="10561" y="2880"/>
                </a:lnTo>
                <a:lnTo>
                  <a:pt x="8641" y="3840"/>
                </a:lnTo>
                <a:lnTo>
                  <a:pt x="6720" y="4800"/>
                </a:lnTo>
                <a:lnTo>
                  <a:pt x="5775" y="4800"/>
                </a:lnTo>
                <a:lnTo>
                  <a:pt x="4800" y="5760"/>
                </a:lnTo>
                <a:lnTo>
                  <a:pt x="3840" y="6720"/>
                </a:lnTo>
                <a:lnTo>
                  <a:pt x="2895" y="7680"/>
                </a:lnTo>
                <a:lnTo>
                  <a:pt x="2895" y="14401"/>
                </a:lnTo>
                <a:lnTo>
                  <a:pt x="3840" y="14401"/>
                </a:lnTo>
                <a:lnTo>
                  <a:pt x="3840" y="15361"/>
                </a:lnTo>
                <a:lnTo>
                  <a:pt x="5775" y="15361"/>
                </a:lnTo>
                <a:lnTo>
                  <a:pt x="6720" y="14401"/>
                </a:lnTo>
                <a:lnTo>
                  <a:pt x="7680" y="14401"/>
                </a:lnTo>
                <a:lnTo>
                  <a:pt x="8641" y="13441"/>
                </a:lnTo>
                <a:lnTo>
                  <a:pt x="9616" y="12481"/>
                </a:lnTo>
                <a:lnTo>
                  <a:pt x="11521" y="11521"/>
                </a:lnTo>
                <a:lnTo>
                  <a:pt x="13441" y="11521"/>
                </a:lnTo>
                <a:lnTo>
                  <a:pt x="14401" y="10561"/>
                </a:lnTo>
                <a:lnTo>
                  <a:pt x="17282" y="9601"/>
                </a:lnTo>
                <a:lnTo>
                  <a:pt x="19202" y="9601"/>
                </a:lnTo>
                <a:lnTo>
                  <a:pt x="21122" y="8641"/>
                </a:lnTo>
                <a:lnTo>
                  <a:pt x="26883" y="8641"/>
                </a:lnTo>
                <a:lnTo>
                  <a:pt x="28803" y="9601"/>
                </a:lnTo>
                <a:lnTo>
                  <a:pt x="30723" y="9601"/>
                </a:lnTo>
                <a:lnTo>
                  <a:pt x="32644" y="10561"/>
                </a:lnTo>
                <a:lnTo>
                  <a:pt x="33604" y="11521"/>
                </a:lnTo>
                <a:lnTo>
                  <a:pt x="34564" y="12481"/>
                </a:lnTo>
                <a:lnTo>
                  <a:pt x="35524" y="13441"/>
                </a:lnTo>
                <a:lnTo>
                  <a:pt x="36484" y="15361"/>
                </a:lnTo>
                <a:lnTo>
                  <a:pt x="37444" y="16322"/>
                </a:lnTo>
                <a:lnTo>
                  <a:pt x="37444" y="27828"/>
                </a:lnTo>
                <a:lnTo>
                  <a:pt x="21122" y="27828"/>
                </a:lnTo>
                <a:lnTo>
                  <a:pt x="17282" y="28803"/>
                </a:lnTo>
                <a:lnTo>
                  <a:pt x="13441" y="29763"/>
                </a:lnTo>
                <a:lnTo>
                  <a:pt x="10561" y="30723"/>
                </a:lnTo>
                <a:lnTo>
                  <a:pt x="7680" y="32644"/>
                </a:lnTo>
                <a:lnTo>
                  <a:pt x="4800" y="33604"/>
                </a:lnTo>
                <a:lnTo>
                  <a:pt x="2895" y="36484"/>
                </a:lnTo>
                <a:lnTo>
                  <a:pt x="1935" y="38389"/>
                </a:lnTo>
                <a:lnTo>
                  <a:pt x="960" y="41269"/>
                </a:lnTo>
                <a:lnTo>
                  <a:pt x="0" y="44165"/>
                </a:lnTo>
                <a:lnTo>
                  <a:pt x="0" y="52791"/>
                </a:lnTo>
                <a:lnTo>
                  <a:pt x="960" y="54726"/>
                </a:lnTo>
                <a:lnTo>
                  <a:pt x="1935" y="56631"/>
                </a:lnTo>
                <a:lnTo>
                  <a:pt x="3840" y="58552"/>
                </a:lnTo>
                <a:lnTo>
                  <a:pt x="5775" y="60472"/>
                </a:lnTo>
                <a:lnTo>
                  <a:pt x="7680" y="62392"/>
                </a:lnTo>
                <a:lnTo>
                  <a:pt x="9616" y="63352"/>
                </a:lnTo>
                <a:lnTo>
                  <a:pt x="11521" y="64312"/>
                </a:lnTo>
                <a:lnTo>
                  <a:pt x="10561" y="49911"/>
                </a:lnTo>
                <a:lnTo>
                  <a:pt x="10561" y="45110"/>
                </a:lnTo>
                <a:lnTo>
                  <a:pt x="11521" y="43190"/>
                </a:lnTo>
                <a:lnTo>
                  <a:pt x="11521" y="42230"/>
                </a:lnTo>
                <a:lnTo>
                  <a:pt x="12481" y="40325"/>
                </a:lnTo>
                <a:lnTo>
                  <a:pt x="13441" y="39349"/>
                </a:lnTo>
                <a:lnTo>
                  <a:pt x="15361" y="38389"/>
                </a:lnTo>
                <a:lnTo>
                  <a:pt x="16322" y="37444"/>
                </a:lnTo>
                <a:lnTo>
                  <a:pt x="18242" y="36484"/>
                </a:lnTo>
                <a:lnTo>
                  <a:pt x="21122" y="36484"/>
                </a:lnTo>
                <a:lnTo>
                  <a:pt x="23042" y="35509"/>
                </a:lnTo>
                <a:lnTo>
                  <a:pt x="37444" y="35509"/>
                </a:lnTo>
                <a:lnTo>
                  <a:pt x="37444" y="47990"/>
                </a:lnTo>
                <a:lnTo>
                  <a:pt x="35524" y="50886"/>
                </a:lnTo>
                <a:lnTo>
                  <a:pt x="32644" y="52791"/>
                </a:lnTo>
                <a:lnTo>
                  <a:pt x="29763" y="54726"/>
                </a:lnTo>
                <a:lnTo>
                  <a:pt x="27843" y="55671"/>
                </a:lnTo>
                <a:lnTo>
                  <a:pt x="24963" y="56631"/>
                </a:lnTo>
                <a:lnTo>
                  <a:pt x="18242" y="56631"/>
                </a:lnTo>
                <a:lnTo>
                  <a:pt x="16322" y="55671"/>
                </a:lnTo>
                <a:lnTo>
                  <a:pt x="13441" y="53751"/>
                </a:lnTo>
                <a:lnTo>
                  <a:pt x="14401" y="65272"/>
                </a:lnTo>
                <a:lnTo>
                  <a:pt x="24002" y="65272"/>
                </a:lnTo>
                <a:lnTo>
                  <a:pt x="27843" y="64312"/>
                </a:lnTo>
                <a:lnTo>
                  <a:pt x="30723" y="63352"/>
                </a:lnTo>
                <a:lnTo>
                  <a:pt x="33604" y="61432"/>
                </a:lnTo>
                <a:lnTo>
                  <a:pt x="36484" y="59512"/>
                </a:lnTo>
                <a:lnTo>
                  <a:pt x="39364" y="56631"/>
                </a:lnTo>
                <a:lnTo>
                  <a:pt x="39364" y="63352"/>
                </a:lnTo>
                <a:lnTo>
                  <a:pt x="40325" y="6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0" name="object 1000"/>
          <p:cNvSpPr/>
          <p:nvPr/>
        </p:nvSpPr>
        <p:spPr>
          <a:xfrm>
            <a:off x="3413897" y="7508946"/>
            <a:ext cx="34564" cy="64312"/>
          </a:xfrm>
          <a:custGeom>
            <a:avLst/>
            <a:gdLst/>
            <a:ahLst/>
            <a:cxnLst/>
            <a:rect l="l" t="t" r="r" b="b"/>
            <a:pathLst>
              <a:path w="34564" h="64312">
                <a:moveTo>
                  <a:pt x="34564" y="2880"/>
                </a:moveTo>
                <a:lnTo>
                  <a:pt x="33588" y="1920"/>
                </a:lnTo>
                <a:lnTo>
                  <a:pt x="32628" y="960"/>
                </a:lnTo>
                <a:lnTo>
                  <a:pt x="29748" y="960"/>
                </a:lnTo>
                <a:lnTo>
                  <a:pt x="29748" y="0"/>
                </a:lnTo>
                <a:lnTo>
                  <a:pt x="23042" y="0"/>
                </a:lnTo>
                <a:lnTo>
                  <a:pt x="22067" y="960"/>
                </a:lnTo>
                <a:lnTo>
                  <a:pt x="21122" y="960"/>
                </a:lnTo>
                <a:lnTo>
                  <a:pt x="19202" y="1920"/>
                </a:lnTo>
                <a:lnTo>
                  <a:pt x="18227" y="1920"/>
                </a:lnTo>
                <a:lnTo>
                  <a:pt x="17282" y="2880"/>
                </a:lnTo>
                <a:lnTo>
                  <a:pt x="15361" y="4800"/>
                </a:lnTo>
                <a:lnTo>
                  <a:pt x="14401" y="5760"/>
                </a:lnTo>
                <a:lnTo>
                  <a:pt x="12481" y="7680"/>
                </a:lnTo>
                <a:lnTo>
                  <a:pt x="11521" y="9601"/>
                </a:lnTo>
                <a:lnTo>
                  <a:pt x="9601" y="11521"/>
                </a:lnTo>
                <a:lnTo>
                  <a:pt x="9601" y="1920"/>
                </a:lnTo>
                <a:lnTo>
                  <a:pt x="8641" y="1920"/>
                </a:lnTo>
                <a:lnTo>
                  <a:pt x="8641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63352"/>
                </a:lnTo>
                <a:lnTo>
                  <a:pt x="960" y="64312"/>
                </a:lnTo>
                <a:lnTo>
                  <a:pt x="9601" y="64312"/>
                </a:lnTo>
                <a:lnTo>
                  <a:pt x="9601" y="63352"/>
                </a:lnTo>
                <a:lnTo>
                  <a:pt x="10561" y="63352"/>
                </a:lnTo>
                <a:lnTo>
                  <a:pt x="10561" y="23042"/>
                </a:lnTo>
                <a:lnTo>
                  <a:pt x="12481" y="21122"/>
                </a:lnTo>
                <a:lnTo>
                  <a:pt x="13441" y="19202"/>
                </a:lnTo>
                <a:lnTo>
                  <a:pt x="14401" y="17282"/>
                </a:lnTo>
                <a:lnTo>
                  <a:pt x="16322" y="15361"/>
                </a:lnTo>
                <a:lnTo>
                  <a:pt x="17282" y="14401"/>
                </a:lnTo>
                <a:lnTo>
                  <a:pt x="18227" y="13441"/>
                </a:lnTo>
                <a:lnTo>
                  <a:pt x="20162" y="12481"/>
                </a:lnTo>
                <a:lnTo>
                  <a:pt x="21122" y="11521"/>
                </a:lnTo>
                <a:lnTo>
                  <a:pt x="22067" y="10561"/>
                </a:lnTo>
                <a:lnTo>
                  <a:pt x="28788" y="10561"/>
                </a:lnTo>
                <a:lnTo>
                  <a:pt x="29748" y="11521"/>
                </a:lnTo>
                <a:lnTo>
                  <a:pt x="31683" y="11521"/>
                </a:lnTo>
                <a:lnTo>
                  <a:pt x="32628" y="12481"/>
                </a:lnTo>
                <a:lnTo>
                  <a:pt x="33588" y="12481"/>
                </a:lnTo>
                <a:lnTo>
                  <a:pt x="33588" y="11521"/>
                </a:lnTo>
                <a:lnTo>
                  <a:pt x="34564" y="10561"/>
                </a:lnTo>
                <a:lnTo>
                  <a:pt x="34564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1" name="object 1001"/>
          <p:cNvSpPr/>
          <p:nvPr/>
        </p:nvSpPr>
        <p:spPr>
          <a:xfrm>
            <a:off x="3454206" y="7508946"/>
            <a:ext cx="48966" cy="65272"/>
          </a:xfrm>
          <a:custGeom>
            <a:avLst/>
            <a:gdLst/>
            <a:ahLst/>
            <a:cxnLst/>
            <a:rect l="l" t="t" r="r" b="b"/>
            <a:pathLst>
              <a:path w="48966" h="65272">
                <a:moveTo>
                  <a:pt x="0" y="47030"/>
                </a:moveTo>
                <a:lnTo>
                  <a:pt x="0" y="49911"/>
                </a:lnTo>
                <a:lnTo>
                  <a:pt x="960" y="52791"/>
                </a:lnTo>
                <a:lnTo>
                  <a:pt x="1920" y="54726"/>
                </a:lnTo>
                <a:lnTo>
                  <a:pt x="2880" y="56631"/>
                </a:lnTo>
                <a:lnTo>
                  <a:pt x="3840" y="58552"/>
                </a:lnTo>
                <a:lnTo>
                  <a:pt x="5760" y="60472"/>
                </a:lnTo>
                <a:lnTo>
                  <a:pt x="7680" y="62392"/>
                </a:lnTo>
                <a:lnTo>
                  <a:pt x="9601" y="63352"/>
                </a:lnTo>
                <a:lnTo>
                  <a:pt x="12481" y="64312"/>
                </a:lnTo>
                <a:lnTo>
                  <a:pt x="11521" y="49911"/>
                </a:lnTo>
                <a:lnTo>
                  <a:pt x="11521" y="43190"/>
                </a:lnTo>
                <a:lnTo>
                  <a:pt x="12481" y="42230"/>
                </a:lnTo>
                <a:lnTo>
                  <a:pt x="13441" y="40325"/>
                </a:lnTo>
                <a:lnTo>
                  <a:pt x="14401" y="39349"/>
                </a:lnTo>
                <a:lnTo>
                  <a:pt x="15361" y="38389"/>
                </a:lnTo>
                <a:lnTo>
                  <a:pt x="17282" y="37444"/>
                </a:lnTo>
                <a:lnTo>
                  <a:pt x="19202" y="36484"/>
                </a:lnTo>
                <a:lnTo>
                  <a:pt x="21122" y="36484"/>
                </a:lnTo>
                <a:lnTo>
                  <a:pt x="23042" y="35509"/>
                </a:lnTo>
                <a:lnTo>
                  <a:pt x="38404" y="35509"/>
                </a:lnTo>
                <a:lnTo>
                  <a:pt x="38404" y="47990"/>
                </a:lnTo>
                <a:lnTo>
                  <a:pt x="35524" y="50886"/>
                </a:lnTo>
                <a:lnTo>
                  <a:pt x="32644" y="52791"/>
                </a:lnTo>
                <a:lnTo>
                  <a:pt x="30723" y="54726"/>
                </a:lnTo>
                <a:lnTo>
                  <a:pt x="27843" y="55671"/>
                </a:lnTo>
                <a:lnTo>
                  <a:pt x="24963" y="56631"/>
                </a:lnTo>
                <a:lnTo>
                  <a:pt x="19202" y="56631"/>
                </a:lnTo>
                <a:lnTo>
                  <a:pt x="16322" y="55671"/>
                </a:lnTo>
                <a:lnTo>
                  <a:pt x="17282" y="65272"/>
                </a:lnTo>
                <a:lnTo>
                  <a:pt x="24002" y="65272"/>
                </a:lnTo>
                <a:lnTo>
                  <a:pt x="27843" y="64312"/>
                </a:lnTo>
                <a:lnTo>
                  <a:pt x="30723" y="63352"/>
                </a:lnTo>
                <a:lnTo>
                  <a:pt x="34564" y="61432"/>
                </a:lnTo>
                <a:lnTo>
                  <a:pt x="37444" y="59512"/>
                </a:lnTo>
                <a:lnTo>
                  <a:pt x="39364" y="56631"/>
                </a:lnTo>
                <a:lnTo>
                  <a:pt x="39364" y="63352"/>
                </a:lnTo>
                <a:lnTo>
                  <a:pt x="40325" y="63352"/>
                </a:lnTo>
                <a:lnTo>
                  <a:pt x="40325" y="64312"/>
                </a:lnTo>
                <a:lnTo>
                  <a:pt x="48005" y="64312"/>
                </a:lnTo>
                <a:lnTo>
                  <a:pt x="48005" y="63352"/>
                </a:lnTo>
                <a:lnTo>
                  <a:pt x="48966" y="63352"/>
                </a:lnTo>
                <a:lnTo>
                  <a:pt x="48966" y="15361"/>
                </a:lnTo>
                <a:lnTo>
                  <a:pt x="48005" y="12481"/>
                </a:lnTo>
                <a:lnTo>
                  <a:pt x="47045" y="9601"/>
                </a:lnTo>
                <a:lnTo>
                  <a:pt x="45125" y="7680"/>
                </a:lnTo>
                <a:lnTo>
                  <a:pt x="44165" y="5760"/>
                </a:lnTo>
                <a:lnTo>
                  <a:pt x="42245" y="3840"/>
                </a:lnTo>
                <a:lnTo>
                  <a:pt x="39364" y="2880"/>
                </a:lnTo>
                <a:lnTo>
                  <a:pt x="36484" y="1920"/>
                </a:lnTo>
                <a:lnTo>
                  <a:pt x="33604" y="960"/>
                </a:lnTo>
                <a:lnTo>
                  <a:pt x="29763" y="0"/>
                </a:lnTo>
                <a:lnTo>
                  <a:pt x="21122" y="0"/>
                </a:lnTo>
                <a:lnTo>
                  <a:pt x="18242" y="960"/>
                </a:lnTo>
                <a:lnTo>
                  <a:pt x="16322" y="960"/>
                </a:lnTo>
                <a:lnTo>
                  <a:pt x="14401" y="1920"/>
                </a:lnTo>
                <a:lnTo>
                  <a:pt x="12481" y="1920"/>
                </a:lnTo>
                <a:lnTo>
                  <a:pt x="10561" y="2880"/>
                </a:lnTo>
                <a:lnTo>
                  <a:pt x="8641" y="3840"/>
                </a:lnTo>
                <a:lnTo>
                  <a:pt x="7680" y="4800"/>
                </a:lnTo>
                <a:lnTo>
                  <a:pt x="5760" y="4800"/>
                </a:lnTo>
                <a:lnTo>
                  <a:pt x="4800" y="5760"/>
                </a:lnTo>
                <a:lnTo>
                  <a:pt x="4800" y="6720"/>
                </a:lnTo>
                <a:lnTo>
                  <a:pt x="3840" y="6720"/>
                </a:lnTo>
                <a:lnTo>
                  <a:pt x="3840" y="7680"/>
                </a:lnTo>
                <a:lnTo>
                  <a:pt x="2880" y="8641"/>
                </a:lnTo>
                <a:lnTo>
                  <a:pt x="2880" y="13441"/>
                </a:lnTo>
                <a:lnTo>
                  <a:pt x="3840" y="13441"/>
                </a:lnTo>
                <a:lnTo>
                  <a:pt x="3840" y="14401"/>
                </a:lnTo>
                <a:lnTo>
                  <a:pt x="4800" y="15361"/>
                </a:lnTo>
                <a:lnTo>
                  <a:pt x="5760" y="15361"/>
                </a:lnTo>
                <a:lnTo>
                  <a:pt x="6720" y="14401"/>
                </a:lnTo>
                <a:lnTo>
                  <a:pt x="7680" y="14401"/>
                </a:lnTo>
                <a:lnTo>
                  <a:pt x="8641" y="13441"/>
                </a:lnTo>
                <a:lnTo>
                  <a:pt x="9601" y="12481"/>
                </a:lnTo>
                <a:lnTo>
                  <a:pt x="11521" y="11521"/>
                </a:lnTo>
                <a:lnTo>
                  <a:pt x="13441" y="11521"/>
                </a:lnTo>
                <a:lnTo>
                  <a:pt x="15361" y="10561"/>
                </a:lnTo>
                <a:lnTo>
                  <a:pt x="17282" y="9601"/>
                </a:lnTo>
                <a:lnTo>
                  <a:pt x="19202" y="9601"/>
                </a:lnTo>
                <a:lnTo>
                  <a:pt x="22082" y="8641"/>
                </a:lnTo>
                <a:lnTo>
                  <a:pt x="26883" y="8641"/>
                </a:lnTo>
                <a:lnTo>
                  <a:pt x="28803" y="9601"/>
                </a:lnTo>
                <a:lnTo>
                  <a:pt x="30723" y="9601"/>
                </a:lnTo>
                <a:lnTo>
                  <a:pt x="32644" y="10561"/>
                </a:lnTo>
                <a:lnTo>
                  <a:pt x="33604" y="11521"/>
                </a:lnTo>
                <a:lnTo>
                  <a:pt x="35524" y="12481"/>
                </a:lnTo>
                <a:lnTo>
                  <a:pt x="36484" y="13441"/>
                </a:lnTo>
                <a:lnTo>
                  <a:pt x="37444" y="15361"/>
                </a:lnTo>
                <a:lnTo>
                  <a:pt x="37444" y="16322"/>
                </a:lnTo>
                <a:lnTo>
                  <a:pt x="38404" y="18242"/>
                </a:lnTo>
                <a:lnTo>
                  <a:pt x="38404" y="27828"/>
                </a:lnTo>
                <a:lnTo>
                  <a:pt x="21122" y="27828"/>
                </a:lnTo>
                <a:lnTo>
                  <a:pt x="17282" y="28803"/>
                </a:lnTo>
                <a:lnTo>
                  <a:pt x="13441" y="29763"/>
                </a:lnTo>
                <a:lnTo>
                  <a:pt x="10561" y="30723"/>
                </a:lnTo>
                <a:lnTo>
                  <a:pt x="7680" y="32644"/>
                </a:lnTo>
                <a:lnTo>
                  <a:pt x="5760" y="33604"/>
                </a:lnTo>
                <a:lnTo>
                  <a:pt x="3840" y="36484"/>
                </a:lnTo>
                <a:lnTo>
                  <a:pt x="1920" y="38389"/>
                </a:lnTo>
                <a:lnTo>
                  <a:pt x="960" y="41269"/>
                </a:lnTo>
                <a:lnTo>
                  <a:pt x="0" y="44165"/>
                </a:lnTo>
                <a:lnTo>
                  <a:pt x="0" y="470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2" name="object 1002"/>
          <p:cNvSpPr/>
          <p:nvPr/>
        </p:nvSpPr>
        <p:spPr>
          <a:xfrm>
            <a:off x="3465728" y="7558857"/>
            <a:ext cx="5760" cy="15361"/>
          </a:xfrm>
          <a:custGeom>
            <a:avLst/>
            <a:gdLst/>
            <a:ahLst/>
            <a:cxnLst/>
            <a:rect l="l" t="t" r="r" b="b"/>
            <a:pathLst>
              <a:path w="5760" h="15361">
                <a:moveTo>
                  <a:pt x="0" y="0"/>
                </a:moveTo>
                <a:lnTo>
                  <a:pt x="960" y="14401"/>
                </a:lnTo>
                <a:lnTo>
                  <a:pt x="2880" y="15361"/>
                </a:lnTo>
                <a:lnTo>
                  <a:pt x="5760" y="15361"/>
                </a:lnTo>
                <a:lnTo>
                  <a:pt x="4800" y="5760"/>
                </a:lnTo>
                <a:lnTo>
                  <a:pt x="2880" y="3840"/>
                </a:lnTo>
                <a:lnTo>
                  <a:pt x="960" y="19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3" name="object 1003"/>
          <p:cNvSpPr/>
          <p:nvPr/>
        </p:nvSpPr>
        <p:spPr>
          <a:xfrm>
            <a:off x="3519495" y="7481102"/>
            <a:ext cx="54711" cy="93116"/>
          </a:xfrm>
          <a:custGeom>
            <a:avLst/>
            <a:gdLst/>
            <a:ahLst/>
            <a:cxnLst/>
            <a:rect l="l" t="t" r="r" b="b"/>
            <a:pathLst>
              <a:path w="54711" h="93116">
                <a:moveTo>
                  <a:pt x="47030" y="92156"/>
                </a:moveTo>
                <a:lnTo>
                  <a:pt x="53751" y="92156"/>
                </a:lnTo>
                <a:lnTo>
                  <a:pt x="53751" y="91196"/>
                </a:lnTo>
                <a:lnTo>
                  <a:pt x="54711" y="91196"/>
                </a:lnTo>
                <a:lnTo>
                  <a:pt x="54711" y="960"/>
                </a:lnTo>
                <a:lnTo>
                  <a:pt x="53751" y="960"/>
                </a:lnTo>
                <a:lnTo>
                  <a:pt x="52791" y="0"/>
                </a:lnTo>
                <a:lnTo>
                  <a:pt x="47030" y="0"/>
                </a:lnTo>
                <a:lnTo>
                  <a:pt x="46070" y="960"/>
                </a:lnTo>
                <a:lnTo>
                  <a:pt x="44150" y="960"/>
                </a:lnTo>
                <a:lnTo>
                  <a:pt x="44150" y="36484"/>
                </a:lnTo>
                <a:lnTo>
                  <a:pt x="41269" y="33604"/>
                </a:lnTo>
                <a:lnTo>
                  <a:pt x="38389" y="31683"/>
                </a:lnTo>
                <a:lnTo>
                  <a:pt x="35509" y="29763"/>
                </a:lnTo>
                <a:lnTo>
                  <a:pt x="32628" y="28803"/>
                </a:lnTo>
                <a:lnTo>
                  <a:pt x="28788" y="27843"/>
                </a:lnTo>
                <a:lnTo>
                  <a:pt x="21107" y="27843"/>
                </a:lnTo>
                <a:lnTo>
                  <a:pt x="18227" y="28803"/>
                </a:lnTo>
                <a:lnTo>
                  <a:pt x="14386" y="30723"/>
                </a:lnTo>
                <a:lnTo>
                  <a:pt x="11521" y="31683"/>
                </a:lnTo>
                <a:lnTo>
                  <a:pt x="8641" y="33604"/>
                </a:lnTo>
                <a:lnTo>
                  <a:pt x="6720" y="36484"/>
                </a:lnTo>
                <a:lnTo>
                  <a:pt x="4800" y="39364"/>
                </a:lnTo>
                <a:lnTo>
                  <a:pt x="2880" y="43205"/>
                </a:lnTo>
                <a:lnTo>
                  <a:pt x="1920" y="47045"/>
                </a:lnTo>
                <a:lnTo>
                  <a:pt x="960" y="51831"/>
                </a:lnTo>
                <a:lnTo>
                  <a:pt x="0" y="56647"/>
                </a:lnTo>
                <a:lnTo>
                  <a:pt x="0" y="65288"/>
                </a:lnTo>
                <a:lnTo>
                  <a:pt x="960" y="70073"/>
                </a:lnTo>
                <a:lnTo>
                  <a:pt x="1920" y="73913"/>
                </a:lnTo>
                <a:lnTo>
                  <a:pt x="1920" y="77754"/>
                </a:lnTo>
                <a:lnTo>
                  <a:pt x="3840" y="80634"/>
                </a:lnTo>
                <a:lnTo>
                  <a:pt x="5760" y="83515"/>
                </a:lnTo>
                <a:lnTo>
                  <a:pt x="7680" y="86395"/>
                </a:lnTo>
                <a:lnTo>
                  <a:pt x="10546" y="89275"/>
                </a:lnTo>
                <a:lnTo>
                  <a:pt x="13441" y="90236"/>
                </a:lnTo>
                <a:lnTo>
                  <a:pt x="11521" y="66233"/>
                </a:lnTo>
                <a:lnTo>
                  <a:pt x="11521" y="54726"/>
                </a:lnTo>
                <a:lnTo>
                  <a:pt x="12481" y="51831"/>
                </a:lnTo>
                <a:lnTo>
                  <a:pt x="12481" y="48966"/>
                </a:lnTo>
                <a:lnTo>
                  <a:pt x="13441" y="46085"/>
                </a:lnTo>
                <a:lnTo>
                  <a:pt x="14386" y="44165"/>
                </a:lnTo>
                <a:lnTo>
                  <a:pt x="16322" y="42245"/>
                </a:lnTo>
                <a:lnTo>
                  <a:pt x="17266" y="40325"/>
                </a:lnTo>
                <a:lnTo>
                  <a:pt x="19202" y="39364"/>
                </a:lnTo>
                <a:lnTo>
                  <a:pt x="22067" y="37444"/>
                </a:lnTo>
                <a:lnTo>
                  <a:pt x="29748" y="37444"/>
                </a:lnTo>
                <a:lnTo>
                  <a:pt x="32628" y="38404"/>
                </a:lnTo>
                <a:lnTo>
                  <a:pt x="35509" y="40325"/>
                </a:lnTo>
                <a:lnTo>
                  <a:pt x="38389" y="42245"/>
                </a:lnTo>
                <a:lnTo>
                  <a:pt x="41269" y="45125"/>
                </a:lnTo>
                <a:lnTo>
                  <a:pt x="44150" y="48005"/>
                </a:lnTo>
                <a:lnTo>
                  <a:pt x="44150" y="72008"/>
                </a:lnTo>
                <a:lnTo>
                  <a:pt x="42230" y="73913"/>
                </a:lnTo>
                <a:lnTo>
                  <a:pt x="40309" y="75834"/>
                </a:lnTo>
                <a:lnTo>
                  <a:pt x="39349" y="77754"/>
                </a:lnTo>
                <a:lnTo>
                  <a:pt x="37429" y="78729"/>
                </a:lnTo>
                <a:lnTo>
                  <a:pt x="35509" y="80634"/>
                </a:lnTo>
                <a:lnTo>
                  <a:pt x="34549" y="81594"/>
                </a:lnTo>
                <a:lnTo>
                  <a:pt x="33588" y="82570"/>
                </a:lnTo>
                <a:lnTo>
                  <a:pt x="31668" y="82570"/>
                </a:lnTo>
                <a:lnTo>
                  <a:pt x="30723" y="83515"/>
                </a:lnTo>
                <a:lnTo>
                  <a:pt x="21107" y="83515"/>
                </a:lnTo>
                <a:lnTo>
                  <a:pt x="20162" y="93116"/>
                </a:lnTo>
                <a:lnTo>
                  <a:pt x="28788" y="93116"/>
                </a:lnTo>
                <a:lnTo>
                  <a:pt x="31668" y="92156"/>
                </a:lnTo>
                <a:lnTo>
                  <a:pt x="35509" y="90236"/>
                </a:lnTo>
                <a:lnTo>
                  <a:pt x="38389" y="88315"/>
                </a:lnTo>
                <a:lnTo>
                  <a:pt x="42230" y="85435"/>
                </a:lnTo>
                <a:lnTo>
                  <a:pt x="45110" y="82570"/>
                </a:lnTo>
                <a:lnTo>
                  <a:pt x="45110" y="91196"/>
                </a:lnTo>
                <a:lnTo>
                  <a:pt x="46070" y="91196"/>
                </a:lnTo>
                <a:lnTo>
                  <a:pt x="46070" y="92156"/>
                </a:lnTo>
                <a:lnTo>
                  <a:pt x="47030" y="9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4" name="object 1004"/>
          <p:cNvSpPr/>
          <p:nvPr/>
        </p:nvSpPr>
        <p:spPr>
          <a:xfrm>
            <a:off x="3531016" y="7547335"/>
            <a:ext cx="9585" cy="26883"/>
          </a:xfrm>
          <a:custGeom>
            <a:avLst/>
            <a:gdLst/>
            <a:ahLst/>
            <a:cxnLst/>
            <a:rect l="l" t="t" r="r" b="b"/>
            <a:pathLst>
              <a:path w="9585" h="26883">
                <a:moveTo>
                  <a:pt x="9585" y="17282"/>
                </a:moveTo>
                <a:lnTo>
                  <a:pt x="7680" y="15361"/>
                </a:lnTo>
                <a:lnTo>
                  <a:pt x="5745" y="14401"/>
                </a:lnTo>
                <a:lnTo>
                  <a:pt x="3840" y="12496"/>
                </a:lnTo>
                <a:lnTo>
                  <a:pt x="2865" y="10561"/>
                </a:lnTo>
                <a:lnTo>
                  <a:pt x="1920" y="7680"/>
                </a:lnTo>
                <a:lnTo>
                  <a:pt x="960" y="5775"/>
                </a:lnTo>
                <a:lnTo>
                  <a:pt x="960" y="2880"/>
                </a:lnTo>
                <a:lnTo>
                  <a:pt x="0" y="0"/>
                </a:lnTo>
                <a:lnTo>
                  <a:pt x="1920" y="24002"/>
                </a:lnTo>
                <a:lnTo>
                  <a:pt x="4800" y="25923"/>
                </a:lnTo>
                <a:lnTo>
                  <a:pt x="8641" y="26883"/>
                </a:lnTo>
                <a:lnTo>
                  <a:pt x="9585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5" name="object 1005"/>
          <p:cNvSpPr/>
          <p:nvPr/>
        </p:nvSpPr>
        <p:spPr>
          <a:xfrm>
            <a:off x="3594369" y="7509906"/>
            <a:ext cx="11521" cy="63352"/>
          </a:xfrm>
          <a:custGeom>
            <a:avLst/>
            <a:gdLst/>
            <a:ahLst/>
            <a:cxnLst/>
            <a:rect l="l" t="t" r="r" b="b"/>
            <a:pathLst>
              <a:path w="11521" h="63352">
                <a:moveTo>
                  <a:pt x="11521" y="61432"/>
                </a:moveTo>
                <a:lnTo>
                  <a:pt x="11521" y="1920"/>
                </a:lnTo>
                <a:lnTo>
                  <a:pt x="10561" y="1920"/>
                </a:lnTo>
                <a:lnTo>
                  <a:pt x="10561" y="960"/>
                </a:lnTo>
                <a:lnTo>
                  <a:pt x="9601" y="960"/>
                </a:lnTo>
                <a:lnTo>
                  <a:pt x="960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62392"/>
                </a:lnTo>
                <a:lnTo>
                  <a:pt x="960" y="62392"/>
                </a:lnTo>
                <a:lnTo>
                  <a:pt x="960" y="63352"/>
                </a:lnTo>
                <a:lnTo>
                  <a:pt x="9601" y="63352"/>
                </a:lnTo>
                <a:lnTo>
                  <a:pt x="10561" y="62392"/>
                </a:lnTo>
                <a:lnTo>
                  <a:pt x="11521" y="62392"/>
                </a:lnTo>
                <a:lnTo>
                  <a:pt x="11521" y="61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6" name="object 1006"/>
          <p:cNvSpPr/>
          <p:nvPr/>
        </p:nvSpPr>
        <p:spPr>
          <a:xfrm>
            <a:off x="3593409" y="7484943"/>
            <a:ext cx="13441" cy="13441"/>
          </a:xfrm>
          <a:custGeom>
            <a:avLst/>
            <a:gdLst/>
            <a:ahLst/>
            <a:cxnLst/>
            <a:rect l="l" t="t" r="r" b="b"/>
            <a:pathLst>
              <a:path w="13441" h="13441">
                <a:moveTo>
                  <a:pt x="13441" y="6720"/>
                </a:moveTo>
                <a:lnTo>
                  <a:pt x="13441" y="4800"/>
                </a:lnTo>
                <a:lnTo>
                  <a:pt x="12481" y="2880"/>
                </a:lnTo>
                <a:lnTo>
                  <a:pt x="11521" y="1920"/>
                </a:lnTo>
                <a:lnTo>
                  <a:pt x="10561" y="960"/>
                </a:lnTo>
                <a:lnTo>
                  <a:pt x="9601" y="0"/>
                </a:lnTo>
                <a:lnTo>
                  <a:pt x="384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1521"/>
                </a:lnTo>
                <a:lnTo>
                  <a:pt x="960" y="12481"/>
                </a:lnTo>
                <a:lnTo>
                  <a:pt x="1920" y="13441"/>
                </a:lnTo>
                <a:lnTo>
                  <a:pt x="10561" y="13441"/>
                </a:lnTo>
                <a:lnTo>
                  <a:pt x="11521" y="12481"/>
                </a:lnTo>
                <a:lnTo>
                  <a:pt x="12481" y="11521"/>
                </a:lnTo>
                <a:lnTo>
                  <a:pt x="13441" y="9601"/>
                </a:lnTo>
                <a:lnTo>
                  <a:pt x="13441" y="6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7" name="object 1007"/>
          <p:cNvSpPr/>
          <p:nvPr/>
        </p:nvSpPr>
        <p:spPr>
          <a:xfrm>
            <a:off x="3634679" y="7518547"/>
            <a:ext cx="34564" cy="33588"/>
          </a:xfrm>
          <a:custGeom>
            <a:avLst/>
            <a:gdLst/>
            <a:ahLst/>
            <a:cxnLst/>
            <a:rect l="l" t="t" r="r" b="b"/>
            <a:pathLst>
              <a:path w="34564" h="33588">
                <a:moveTo>
                  <a:pt x="14401" y="33588"/>
                </a:moveTo>
                <a:lnTo>
                  <a:pt x="17282" y="32628"/>
                </a:lnTo>
                <a:lnTo>
                  <a:pt x="20162" y="31668"/>
                </a:lnTo>
                <a:lnTo>
                  <a:pt x="23042" y="30723"/>
                </a:lnTo>
                <a:lnTo>
                  <a:pt x="25923" y="29748"/>
                </a:lnTo>
                <a:lnTo>
                  <a:pt x="27843" y="27843"/>
                </a:lnTo>
                <a:lnTo>
                  <a:pt x="29763" y="25907"/>
                </a:lnTo>
                <a:lnTo>
                  <a:pt x="31683" y="23042"/>
                </a:lnTo>
                <a:lnTo>
                  <a:pt x="32644" y="21122"/>
                </a:lnTo>
                <a:lnTo>
                  <a:pt x="33604" y="18227"/>
                </a:lnTo>
                <a:lnTo>
                  <a:pt x="34564" y="15361"/>
                </a:lnTo>
                <a:lnTo>
                  <a:pt x="34564" y="9601"/>
                </a:lnTo>
                <a:lnTo>
                  <a:pt x="33604" y="7680"/>
                </a:lnTo>
                <a:lnTo>
                  <a:pt x="33604" y="5760"/>
                </a:lnTo>
                <a:lnTo>
                  <a:pt x="32644" y="3840"/>
                </a:lnTo>
                <a:lnTo>
                  <a:pt x="31683" y="1920"/>
                </a:lnTo>
                <a:lnTo>
                  <a:pt x="29763" y="0"/>
                </a:lnTo>
                <a:lnTo>
                  <a:pt x="24002" y="7680"/>
                </a:lnTo>
                <a:lnTo>
                  <a:pt x="24002" y="13441"/>
                </a:lnTo>
                <a:lnTo>
                  <a:pt x="23042" y="15361"/>
                </a:lnTo>
                <a:lnTo>
                  <a:pt x="23042" y="16322"/>
                </a:lnTo>
                <a:lnTo>
                  <a:pt x="22082" y="18227"/>
                </a:lnTo>
                <a:lnTo>
                  <a:pt x="22082" y="20162"/>
                </a:lnTo>
                <a:lnTo>
                  <a:pt x="20162" y="21122"/>
                </a:lnTo>
                <a:lnTo>
                  <a:pt x="19202" y="22067"/>
                </a:lnTo>
                <a:lnTo>
                  <a:pt x="18242" y="23042"/>
                </a:lnTo>
                <a:lnTo>
                  <a:pt x="16322" y="24002"/>
                </a:lnTo>
                <a:lnTo>
                  <a:pt x="15361" y="24002"/>
                </a:lnTo>
                <a:lnTo>
                  <a:pt x="13456" y="24947"/>
                </a:lnTo>
                <a:lnTo>
                  <a:pt x="6736" y="24947"/>
                </a:lnTo>
                <a:lnTo>
                  <a:pt x="3840" y="24002"/>
                </a:lnTo>
                <a:lnTo>
                  <a:pt x="1935" y="21122"/>
                </a:lnTo>
                <a:lnTo>
                  <a:pt x="0" y="30723"/>
                </a:lnTo>
                <a:lnTo>
                  <a:pt x="1935" y="31668"/>
                </a:lnTo>
                <a:lnTo>
                  <a:pt x="3840" y="32628"/>
                </a:lnTo>
                <a:lnTo>
                  <a:pt x="6736" y="32628"/>
                </a:lnTo>
                <a:lnTo>
                  <a:pt x="8641" y="33588"/>
                </a:lnTo>
                <a:lnTo>
                  <a:pt x="14401" y="335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8" name="object 1008"/>
          <p:cNvSpPr/>
          <p:nvPr/>
        </p:nvSpPr>
        <p:spPr>
          <a:xfrm>
            <a:off x="3629893" y="7555976"/>
            <a:ext cx="45110" cy="41285"/>
          </a:xfrm>
          <a:custGeom>
            <a:avLst/>
            <a:gdLst/>
            <a:ahLst/>
            <a:cxnLst/>
            <a:rect l="l" t="t" r="r" b="b"/>
            <a:pathLst>
              <a:path w="45110" h="41285">
                <a:moveTo>
                  <a:pt x="3840" y="40325"/>
                </a:moveTo>
                <a:lnTo>
                  <a:pt x="6720" y="40325"/>
                </a:lnTo>
                <a:lnTo>
                  <a:pt x="11521" y="41285"/>
                </a:lnTo>
                <a:lnTo>
                  <a:pt x="21107" y="41285"/>
                </a:lnTo>
                <a:lnTo>
                  <a:pt x="24947" y="40325"/>
                </a:lnTo>
                <a:lnTo>
                  <a:pt x="28788" y="39364"/>
                </a:lnTo>
                <a:lnTo>
                  <a:pt x="32628" y="38404"/>
                </a:lnTo>
                <a:lnTo>
                  <a:pt x="35509" y="36484"/>
                </a:lnTo>
                <a:lnTo>
                  <a:pt x="37429" y="34564"/>
                </a:lnTo>
                <a:lnTo>
                  <a:pt x="40309" y="33604"/>
                </a:lnTo>
                <a:lnTo>
                  <a:pt x="42230" y="30723"/>
                </a:lnTo>
                <a:lnTo>
                  <a:pt x="43190" y="28803"/>
                </a:lnTo>
                <a:lnTo>
                  <a:pt x="44150" y="25923"/>
                </a:lnTo>
                <a:lnTo>
                  <a:pt x="45110" y="23042"/>
                </a:lnTo>
                <a:lnTo>
                  <a:pt x="45110" y="18242"/>
                </a:lnTo>
                <a:lnTo>
                  <a:pt x="44150" y="16322"/>
                </a:lnTo>
                <a:lnTo>
                  <a:pt x="43190" y="14401"/>
                </a:lnTo>
                <a:lnTo>
                  <a:pt x="42230" y="11521"/>
                </a:lnTo>
                <a:lnTo>
                  <a:pt x="41269" y="10561"/>
                </a:lnTo>
                <a:lnTo>
                  <a:pt x="39349" y="8641"/>
                </a:lnTo>
                <a:lnTo>
                  <a:pt x="37429" y="7696"/>
                </a:lnTo>
                <a:lnTo>
                  <a:pt x="35509" y="6720"/>
                </a:lnTo>
                <a:lnTo>
                  <a:pt x="32628" y="5760"/>
                </a:lnTo>
                <a:lnTo>
                  <a:pt x="29748" y="4800"/>
                </a:lnTo>
                <a:lnTo>
                  <a:pt x="24947" y="4800"/>
                </a:lnTo>
                <a:lnTo>
                  <a:pt x="8625" y="3855"/>
                </a:lnTo>
                <a:lnTo>
                  <a:pt x="6720" y="3855"/>
                </a:lnTo>
                <a:lnTo>
                  <a:pt x="4785" y="2880"/>
                </a:lnTo>
                <a:lnTo>
                  <a:pt x="2880" y="1920"/>
                </a:lnTo>
                <a:lnTo>
                  <a:pt x="1905" y="960"/>
                </a:lnTo>
                <a:lnTo>
                  <a:pt x="960" y="0"/>
                </a:lnTo>
                <a:lnTo>
                  <a:pt x="1905" y="17282"/>
                </a:lnTo>
                <a:lnTo>
                  <a:pt x="2880" y="17282"/>
                </a:lnTo>
                <a:lnTo>
                  <a:pt x="3840" y="16322"/>
                </a:lnTo>
                <a:lnTo>
                  <a:pt x="4785" y="14401"/>
                </a:lnTo>
                <a:lnTo>
                  <a:pt x="5745" y="13441"/>
                </a:lnTo>
                <a:lnTo>
                  <a:pt x="6720" y="12481"/>
                </a:lnTo>
                <a:lnTo>
                  <a:pt x="22067" y="13441"/>
                </a:lnTo>
                <a:lnTo>
                  <a:pt x="25908" y="13441"/>
                </a:lnTo>
                <a:lnTo>
                  <a:pt x="28788" y="14401"/>
                </a:lnTo>
                <a:lnTo>
                  <a:pt x="30708" y="15361"/>
                </a:lnTo>
                <a:lnTo>
                  <a:pt x="32628" y="17282"/>
                </a:lnTo>
                <a:lnTo>
                  <a:pt x="33588" y="19202"/>
                </a:lnTo>
                <a:lnTo>
                  <a:pt x="33588" y="24003"/>
                </a:lnTo>
                <a:lnTo>
                  <a:pt x="32628" y="25923"/>
                </a:lnTo>
                <a:lnTo>
                  <a:pt x="32628" y="26883"/>
                </a:lnTo>
                <a:lnTo>
                  <a:pt x="31668" y="27843"/>
                </a:lnTo>
                <a:lnTo>
                  <a:pt x="29748" y="29763"/>
                </a:lnTo>
                <a:lnTo>
                  <a:pt x="28788" y="30723"/>
                </a:lnTo>
                <a:lnTo>
                  <a:pt x="26868" y="30723"/>
                </a:lnTo>
                <a:lnTo>
                  <a:pt x="24947" y="31683"/>
                </a:lnTo>
                <a:lnTo>
                  <a:pt x="22067" y="32644"/>
                </a:lnTo>
                <a:lnTo>
                  <a:pt x="11521" y="32644"/>
                </a:lnTo>
                <a:lnTo>
                  <a:pt x="7680" y="31683"/>
                </a:lnTo>
                <a:lnTo>
                  <a:pt x="3840" y="30723"/>
                </a:lnTo>
                <a:lnTo>
                  <a:pt x="960" y="28803"/>
                </a:lnTo>
                <a:lnTo>
                  <a:pt x="0" y="26883"/>
                </a:lnTo>
                <a:lnTo>
                  <a:pt x="0" y="39364"/>
                </a:lnTo>
                <a:lnTo>
                  <a:pt x="3840" y="40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9" name="object 1009"/>
          <p:cNvSpPr/>
          <p:nvPr/>
        </p:nvSpPr>
        <p:spPr>
          <a:xfrm>
            <a:off x="3619332" y="7508946"/>
            <a:ext cx="55671" cy="86395"/>
          </a:xfrm>
          <a:custGeom>
            <a:avLst/>
            <a:gdLst/>
            <a:ahLst/>
            <a:cxnLst/>
            <a:rect l="l" t="t" r="r" b="b"/>
            <a:pathLst>
              <a:path w="55671" h="86395">
                <a:moveTo>
                  <a:pt x="2880" y="51831"/>
                </a:moveTo>
                <a:lnTo>
                  <a:pt x="3840" y="52791"/>
                </a:lnTo>
                <a:lnTo>
                  <a:pt x="4800" y="54726"/>
                </a:lnTo>
                <a:lnTo>
                  <a:pt x="6720" y="55671"/>
                </a:lnTo>
                <a:lnTo>
                  <a:pt x="8625" y="57591"/>
                </a:lnTo>
                <a:lnTo>
                  <a:pt x="6720" y="58552"/>
                </a:lnTo>
                <a:lnTo>
                  <a:pt x="5760" y="59512"/>
                </a:lnTo>
                <a:lnTo>
                  <a:pt x="4800" y="60472"/>
                </a:lnTo>
                <a:lnTo>
                  <a:pt x="3840" y="61432"/>
                </a:lnTo>
                <a:lnTo>
                  <a:pt x="2880" y="62392"/>
                </a:lnTo>
                <a:lnTo>
                  <a:pt x="1920" y="64312"/>
                </a:lnTo>
                <a:lnTo>
                  <a:pt x="960" y="65272"/>
                </a:lnTo>
                <a:lnTo>
                  <a:pt x="960" y="66233"/>
                </a:lnTo>
                <a:lnTo>
                  <a:pt x="0" y="68153"/>
                </a:lnTo>
                <a:lnTo>
                  <a:pt x="0" y="76794"/>
                </a:lnTo>
                <a:lnTo>
                  <a:pt x="960" y="78714"/>
                </a:lnTo>
                <a:lnTo>
                  <a:pt x="1920" y="80634"/>
                </a:lnTo>
                <a:lnTo>
                  <a:pt x="3840" y="82555"/>
                </a:lnTo>
                <a:lnTo>
                  <a:pt x="5760" y="83515"/>
                </a:lnTo>
                <a:lnTo>
                  <a:pt x="7680" y="85435"/>
                </a:lnTo>
                <a:lnTo>
                  <a:pt x="10561" y="86395"/>
                </a:lnTo>
                <a:lnTo>
                  <a:pt x="10561" y="67193"/>
                </a:lnTo>
                <a:lnTo>
                  <a:pt x="11521" y="66233"/>
                </a:lnTo>
                <a:lnTo>
                  <a:pt x="11521" y="65272"/>
                </a:lnTo>
                <a:lnTo>
                  <a:pt x="12466" y="64312"/>
                </a:lnTo>
                <a:lnTo>
                  <a:pt x="11521" y="47030"/>
                </a:lnTo>
                <a:lnTo>
                  <a:pt x="11521" y="44165"/>
                </a:lnTo>
                <a:lnTo>
                  <a:pt x="12466" y="43190"/>
                </a:lnTo>
                <a:lnTo>
                  <a:pt x="12466" y="42230"/>
                </a:lnTo>
                <a:lnTo>
                  <a:pt x="13441" y="41269"/>
                </a:lnTo>
                <a:lnTo>
                  <a:pt x="13441" y="40325"/>
                </a:lnTo>
                <a:lnTo>
                  <a:pt x="14401" y="39349"/>
                </a:lnTo>
                <a:lnTo>
                  <a:pt x="15346" y="40325"/>
                </a:lnTo>
                <a:lnTo>
                  <a:pt x="17282" y="30723"/>
                </a:lnTo>
                <a:lnTo>
                  <a:pt x="14401" y="28803"/>
                </a:lnTo>
                <a:lnTo>
                  <a:pt x="13441" y="25923"/>
                </a:lnTo>
                <a:lnTo>
                  <a:pt x="13441" y="20162"/>
                </a:lnTo>
                <a:lnTo>
                  <a:pt x="14401" y="18242"/>
                </a:lnTo>
                <a:lnTo>
                  <a:pt x="14401" y="16322"/>
                </a:lnTo>
                <a:lnTo>
                  <a:pt x="15346" y="15361"/>
                </a:lnTo>
                <a:lnTo>
                  <a:pt x="15346" y="13441"/>
                </a:lnTo>
                <a:lnTo>
                  <a:pt x="16306" y="12481"/>
                </a:lnTo>
                <a:lnTo>
                  <a:pt x="18242" y="11521"/>
                </a:lnTo>
                <a:lnTo>
                  <a:pt x="19187" y="10561"/>
                </a:lnTo>
                <a:lnTo>
                  <a:pt x="21122" y="9601"/>
                </a:lnTo>
                <a:lnTo>
                  <a:pt x="22082" y="8641"/>
                </a:lnTo>
                <a:lnTo>
                  <a:pt x="30708" y="8641"/>
                </a:lnTo>
                <a:lnTo>
                  <a:pt x="33588" y="9601"/>
                </a:lnTo>
                <a:lnTo>
                  <a:pt x="35509" y="11521"/>
                </a:lnTo>
                <a:lnTo>
                  <a:pt x="38389" y="14401"/>
                </a:lnTo>
                <a:lnTo>
                  <a:pt x="39349" y="17282"/>
                </a:lnTo>
                <a:lnTo>
                  <a:pt x="45110" y="9601"/>
                </a:lnTo>
                <a:lnTo>
                  <a:pt x="54711" y="9601"/>
                </a:lnTo>
                <a:lnTo>
                  <a:pt x="55671" y="8641"/>
                </a:lnTo>
                <a:lnTo>
                  <a:pt x="55671" y="2880"/>
                </a:lnTo>
                <a:lnTo>
                  <a:pt x="54711" y="1920"/>
                </a:lnTo>
                <a:lnTo>
                  <a:pt x="54711" y="960"/>
                </a:lnTo>
                <a:lnTo>
                  <a:pt x="31668" y="960"/>
                </a:lnTo>
                <a:lnTo>
                  <a:pt x="29748" y="0"/>
                </a:lnTo>
                <a:lnTo>
                  <a:pt x="23027" y="0"/>
                </a:lnTo>
                <a:lnTo>
                  <a:pt x="20147" y="960"/>
                </a:lnTo>
                <a:lnTo>
                  <a:pt x="17282" y="1920"/>
                </a:lnTo>
                <a:lnTo>
                  <a:pt x="14401" y="2880"/>
                </a:lnTo>
                <a:lnTo>
                  <a:pt x="11521" y="3840"/>
                </a:lnTo>
                <a:lnTo>
                  <a:pt x="9601" y="5760"/>
                </a:lnTo>
                <a:lnTo>
                  <a:pt x="7680" y="7680"/>
                </a:lnTo>
                <a:lnTo>
                  <a:pt x="5760" y="9601"/>
                </a:lnTo>
                <a:lnTo>
                  <a:pt x="4800" y="12481"/>
                </a:lnTo>
                <a:lnTo>
                  <a:pt x="3840" y="15361"/>
                </a:lnTo>
                <a:lnTo>
                  <a:pt x="2880" y="18242"/>
                </a:lnTo>
                <a:lnTo>
                  <a:pt x="2880" y="24963"/>
                </a:lnTo>
                <a:lnTo>
                  <a:pt x="3840" y="26883"/>
                </a:lnTo>
                <a:lnTo>
                  <a:pt x="4800" y="28803"/>
                </a:lnTo>
                <a:lnTo>
                  <a:pt x="5760" y="31668"/>
                </a:lnTo>
                <a:lnTo>
                  <a:pt x="6720" y="33604"/>
                </a:lnTo>
                <a:lnTo>
                  <a:pt x="7680" y="34549"/>
                </a:lnTo>
                <a:lnTo>
                  <a:pt x="5760" y="36484"/>
                </a:lnTo>
                <a:lnTo>
                  <a:pt x="4800" y="38389"/>
                </a:lnTo>
                <a:lnTo>
                  <a:pt x="3840" y="40325"/>
                </a:lnTo>
                <a:lnTo>
                  <a:pt x="2880" y="42230"/>
                </a:lnTo>
                <a:lnTo>
                  <a:pt x="1920" y="45110"/>
                </a:lnTo>
                <a:lnTo>
                  <a:pt x="1920" y="49911"/>
                </a:lnTo>
                <a:lnTo>
                  <a:pt x="2880" y="51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0" name="object 1010"/>
          <p:cNvSpPr/>
          <p:nvPr/>
        </p:nvSpPr>
        <p:spPr>
          <a:xfrm>
            <a:off x="3689405" y="7508946"/>
            <a:ext cx="88315" cy="64312"/>
          </a:xfrm>
          <a:custGeom>
            <a:avLst/>
            <a:gdLst/>
            <a:ahLst/>
            <a:cxnLst/>
            <a:rect l="l" t="t" r="r" b="b"/>
            <a:pathLst>
              <a:path w="88315" h="64312">
                <a:moveTo>
                  <a:pt x="79674" y="64312"/>
                </a:moveTo>
                <a:lnTo>
                  <a:pt x="87355" y="64312"/>
                </a:lnTo>
                <a:lnTo>
                  <a:pt x="87355" y="63352"/>
                </a:lnTo>
                <a:lnTo>
                  <a:pt x="88315" y="63352"/>
                </a:lnTo>
                <a:lnTo>
                  <a:pt x="88315" y="18242"/>
                </a:lnTo>
                <a:lnTo>
                  <a:pt x="87355" y="15361"/>
                </a:lnTo>
                <a:lnTo>
                  <a:pt x="86395" y="12481"/>
                </a:lnTo>
                <a:lnTo>
                  <a:pt x="85435" y="9601"/>
                </a:lnTo>
                <a:lnTo>
                  <a:pt x="84475" y="7680"/>
                </a:lnTo>
                <a:lnTo>
                  <a:pt x="82555" y="4800"/>
                </a:lnTo>
                <a:lnTo>
                  <a:pt x="80634" y="3840"/>
                </a:lnTo>
                <a:lnTo>
                  <a:pt x="77754" y="1920"/>
                </a:lnTo>
                <a:lnTo>
                  <a:pt x="74874" y="960"/>
                </a:lnTo>
                <a:lnTo>
                  <a:pt x="71993" y="0"/>
                </a:lnTo>
                <a:lnTo>
                  <a:pt x="65272" y="0"/>
                </a:lnTo>
                <a:lnTo>
                  <a:pt x="63352" y="960"/>
                </a:lnTo>
                <a:lnTo>
                  <a:pt x="61432" y="960"/>
                </a:lnTo>
                <a:lnTo>
                  <a:pt x="60472" y="1920"/>
                </a:lnTo>
                <a:lnTo>
                  <a:pt x="58552" y="2880"/>
                </a:lnTo>
                <a:lnTo>
                  <a:pt x="56647" y="3840"/>
                </a:lnTo>
                <a:lnTo>
                  <a:pt x="54711" y="4800"/>
                </a:lnTo>
                <a:lnTo>
                  <a:pt x="53751" y="6720"/>
                </a:lnTo>
                <a:lnTo>
                  <a:pt x="51831" y="7680"/>
                </a:lnTo>
                <a:lnTo>
                  <a:pt x="49926" y="9601"/>
                </a:lnTo>
                <a:lnTo>
                  <a:pt x="47990" y="11521"/>
                </a:lnTo>
                <a:lnTo>
                  <a:pt x="47030" y="9601"/>
                </a:lnTo>
                <a:lnTo>
                  <a:pt x="46085" y="8641"/>
                </a:lnTo>
                <a:lnTo>
                  <a:pt x="45125" y="6720"/>
                </a:lnTo>
                <a:lnTo>
                  <a:pt x="44150" y="5760"/>
                </a:lnTo>
                <a:lnTo>
                  <a:pt x="42245" y="3840"/>
                </a:lnTo>
                <a:lnTo>
                  <a:pt x="41285" y="2880"/>
                </a:lnTo>
                <a:lnTo>
                  <a:pt x="39364" y="1920"/>
                </a:lnTo>
                <a:lnTo>
                  <a:pt x="38404" y="960"/>
                </a:lnTo>
                <a:lnTo>
                  <a:pt x="36469" y="960"/>
                </a:lnTo>
                <a:lnTo>
                  <a:pt x="33604" y="0"/>
                </a:lnTo>
                <a:lnTo>
                  <a:pt x="25923" y="0"/>
                </a:lnTo>
                <a:lnTo>
                  <a:pt x="23042" y="960"/>
                </a:lnTo>
                <a:lnTo>
                  <a:pt x="20162" y="2880"/>
                </a:lnTo>
                <a:lnTo>
                  <a:pt x="16322" y="4800"/>
                </a:lnTo>
                <a:lnTo>
                  <a:pt x="13441" y="6720"/>
                </a:lnTo>
                <a:lnTo>
                  <a:pt x="10561" y="10561"/>
                </a:lnTo>
                <a:lnTo>
                  <a:pt x="10561" y="2880"/>
                </a:lnTo>
                <a:lnTo>
                  <a:pt x="9601" y="1920"/>
                </a:lnTo>
                <a:lnTo>
                  <a:pt x="8641" y="1920"/>
                </a:lnTo>
                <a:lnTo>
                  <a:pt x="8641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63352"/>
                </a:lnTo>
                <a:lnTo>
                  <a:pt x="960" y="63352"/>
                </a:lnTo>
                <a:lnTo>
                  <a:pt x="960" y="64312"/>
                </a:lnTo>
                <a:lnTo>
                  <a:pt x="9601" y="64312"/>
                </a:lnTo>
                <a:lnTo>
                  <a:pt x="10561" y="63352"/>
                </a:lnTo>
                <a:lnTo>
                  <a:pt x="11521" y="63352"/>
                </a:lnTo>
                <a:lnTo>
                  <a:pt x="11521" y="21122"/>
                </a:lnTo>
                <a:lnTo>
                  <a:pt x="14401" y="17282"/>
                </a:lnTo>
                <a:lnTo>
                  <a:pt x="17282" y="14401"/>
                </a:lnTo>
                <a:lnTo>
                  <a:pt x="19202" y="12481"/>
                </a:lnTo>
                <a:lnTo>
                  <a:pt x="22082" y="10561"/>
                </a:lnTo>
                <a:lnTo>
                  <a:pt x="24963" y="9601"/>
                </a:lnTo>
                <a:lnTo>
                  <a:pt x="30723" y="9601"/>
                </a:lnTo>
                <a:lnTo>
                  <a:pt x="32644" y="10561"/>
                </a:lnTo>
                <a:lnTo>
                  <a:pt x="33604" y="11521"/>
                </a:lnTo>
                <a:lnTo>
                  <a:pt x="35524" y="12481"/>
                </a:lnTo>
                <a:lnTo>
                  <a:pt x="36469" y="14401"/>
                </a:lnTo>
                <a:lnTo>
                  <a:pt x="37444" y="15361"/>
                </a:lnTo>
                <a:lnTo>
                  <a:pt x="37444" y="17282"/>
                </a:lnTo>
                <a:lnTo>
                  <a:pt x="38404" y="19202"/>
                </a:lnTo>
                <a:lnTo>
                  <a:pt x="38404" y="21122"/>
                </a:lnTo>
                <a:lnTo>
                  <a:pt x="39364" y="23987"/>
                </a:lnTo>
                <a:lnTo>
                  <a:pt x="39364" y="63352"/>
                </a:lnTo>
                <a:lnTo>
                  <a:pt x="40309" y="64312"/>
                </a:lnTo>
                <a:lnTo>
                  <a:pt x="48966" y="64312"/>
                </a:lnTo>
                <a:lnTo>
                  <a:pt x="48966" y="63352"/>
                </a:lnTo>
                <a:lnTo>
                  <a:pt x="49926" y="63352"/>
                </a:lnTo>
                <a:lnTo>
                  <a:pt x="49926" y="21122"/>
                </a:lnTo>
                <a:lnTo>
                  <a:pt x="52806" y="17282"/>
                </a:lnTo>
                <a:lnTo>
                  <a:pt x="55671" y="14401"/>
                </a:lnTo>
                <a:lnTo>
                  <a:pt x="58552" y="12481"/>
                </a:lnTo>
                <a:lnTo>
                  <a:pt x="60472" y="10561"/>
                </a:lnTo>
                <a:lnTo>
                  <a:pt x="63352" y="9601"/>
                </a:lnTo>
                <a:lnTo>
                  <a:pt x="70073" y="9601"/>
                </a:lnTo>
                <a:lnTo>
                  <a:pt x="71033" y="10561"/>
                </a:lnTo>
                <a:lnTo>
                  <a:pt x="72953" y="11521"/>
                </a:lnTo>
                <a:lnTo>
                  <a:pt x="73913" y="12481"/>
                </a:lnTo>
                <a:lnTo>
                  <a:pt x="74874" y="14401"/>
                </a:lnTo>
                <a:lnTo>
                  <a:pt x="75834" y="15361"/>
                </a:lnTo>
                <a:lnTo>
                  <a:pt x="76794" y="17282"/>
                </a:lnTo>
                <a:lnTo>
                  <a:pt x="76794" y="19202"/>
                </a:lnTo>
                <a:lnTo>
                  <a:pt x="77754" y="21122"/>
                </a:lnTo>
                <a:lnTo>
                  <a:pt x="77754" y="63352"/>
                </a:lnTo>
                <a:lnTo>
                  <a:pt x="78714" y="63352"/>
                </a:lnTo>
                <a:lnTo>
                  <a:pt x="78714" y="64312"/>
                </a:lnTo>
                <a:lnTo>
                  <a:pt x="79674" y="6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1" name="object 1011"/>
          <p:cNvSpPr/>
          <p:nvPr/>
        </p:nvSpPr>
        <p:spPr>
          <a:xfrm>
            <a:off x="3799804" y="7557897"/>
            <a:ext cx="14401" cy="15361"/>
          </a:xfrm>
          <a:custGeom>
            <a:avLst/>
            <a:gdLst/>
            <a:ahLst/>
            <a:cxnLst/>
            <a:rect l="l" t="t" r="r" b="b"/>
            <a:pathLst>
              <a:path w="14401" h="15361">
                <a:moveTo>
                  <a:pt x="960" y="2880"/>
                </a:moveTo>
                <a:lnTo>
                  <a:pt x="960" y="4800"/>
                </a:lnTo>
                <a:lnTo>
                  <a:pt x="0" y="5775"/>
                </a:lnTo>
                <a:lnTo>
                  <a:pt x="0" y="9601"/>
                </a:lnTo>
                <a:lnTo>
                  <a:pt x="960" y="10561"/>
                </a:lnTo>
                <a:lnTo>
                  <a:pt x="960" y="13441"/>
                </a:lnTo>
                <a:lnTo>
                  <a:pt x="1920" y="14401"/>
                </a:lnTo>
                <a:lnTo>
                  <a:pt x="2880" y="15361"/>
                </a:lnTo>
                <a:lnTo>
                  <a:pt x="11521" y="15361"/>
                </a:lnTo>
                <a:lnTo>
                  <a:pt x="12481" y="14401"/>
                </a:lnTo>
                <a:lnTo>
                  <a:pt x="13441" y="13441"/>
                </a:lnTo>
                <a:lnTo>
                  <a:pt x="13441" y="12481"/>
                </a:lnTo>
                <a:lnTo>
                  <a:pt x="14401" y="11521"/>
                </a:lnTo>
                <a:lnTo>
                  <a:pt x="14401" y="4800"/>
                </a:lnTo>
                <a:lnTo>
                  <a:pt x="13441" y="3840"/>
                </a:lnTo>
                <a:lnTo>
                  <a:pt x="13441" y="2880"/>
                </a:lnTo>
                <a:lnTo>
                  <a:pt x="12481" y="1935"/>
                </a:lnTo>
                <a:lnTo>
                  <a:pt x="11521" y="960"/>
                </a:lnTo>
                <a:lnTo>
                  <a:pt x="9601" y="960"/>
                </a:lnTo>
                <a:lnTo>
                  <a:pt x="8641" y="0"/>
                </a:lnTo>
                <a:lnTo>
                  <a:pt x="5760" y="0"/>
                </a:lnTo>
                <a:lnTo>
                  <a:pt x="4800" y="960"/>
                </a:lnTo>
                <a:lnTo>
                  <a:pt x="2880" y="960"/>
                </a:lnTo>
                <a:lnTo>
                  <a:pt x="1920" y="1935"/>
                </a:lnTo>
                <a:lnTo>
                  <a:pt x="96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2" name="object 1012"/>
          <p:cNvSpPr/>
          <p:nvPr/>
        </p:nvSpPr>
        <p:spPr>
          <a:xfrm>
            <a:off x="3799804" y="7512786"/>
            <a:ext cx="14401" cy="15361"/>
          </a:xfrm>
          <a:custGeom>
            <a:avLst/>
            <a:gdLst/>
            <a:ahLst/>
            <a:cxnLst/>
            <a:rect l="l" t="t" r="r" b="b"/>
            <a:pathLst>
              <a:path w="14401" h="15361">
                <a:moveTo>
                  <a:pt x="960" y="1920"/>
                </a:moveTo>
                <a:lnTo>
                  <a:pt x="960" y="3840"/>
                </a:lnTo>
                <a:lnTo>
                  <a:pt x="0" y="4800"/>
                </a:lnTo>
                <a:lnTo>
                  <a:pt x="0" y="8641"/>
                </a:lnTo>
                <a:lnTo>
                  <a:pt x="960" y="9601"/>
                </a:lnTo>
                <a:lnTo>
                  <a:pt x="960" y="12481"/>
                </a:lnTo>
                <a:lnTo>
                  <a:pt x="1920" y="13441"/>
                </a:lnTo>
                <a:lnTo>
                  <a:pt x="1920" y="14401"/>
                </a:lnTo>
                <a:lnTo>
                  <a:pt x="4800" y="14401"/>
                </a:lnTo>
                <a:lnTo>
                  <a:pt x="5760" y="15361"/>
                </a:lnTo>
                <a:lnTo>
                  <a:pt x="8641" y="15361"/>
                </a:lnTo>
                <a:lnTo>
                  <a:pt x="9601" y="14401"/>
                </a:lnTo>
                <a:lnTo>
                  <a:pt x="11521" y="14401"/>
                </a:lnTo>
                <a:lnTo>
                  <a:pt x="12481" y="13441"/>
                </a:lnTo>
                <a:lnTo>
                  <a:pt x="13441" y="12481"/>
                </a:lnTo>
                <a:lnTo>
                  <a:pt x="13441" y="11521"/>
                </a:lnTo>
                <a:lnTo>
                  <a:pt x="14401" y="10561"/>
                </a:lnTo>
                <a:lnTo>
                  <a:pt x="14401" y="3840"/>
                </a:lnTo>
                <a:lnTo>
                  <a:pt x="13441" y="2880"/>
                </a:lnTo>
                <a:lnTo>
                  <a:pt x="13441" y="1920"/>
                </a:lnTo>
                <a:lnTo>
                  <a:pt x="12481" y="960"/>
                </a:lnTo>
                <a:lnTo>
                  <a:pt x="1152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3" name="object 1013"/>
          <p:cNvSpPr/>
          <p:nvPr/>
        </p:nvSpPr>
        <p:spPr>
          <a:xfrm>
            <a:off x="3044296" y="7593420"/>
            <a:ext cx="743980" cy="0"/>
          </a:xfrm>
          <a:custGeom>
            <a:avLst/>
            <a:gdLst/>
            <a:ahLst/>
            <a:cxnLst/>
            <a:rect l="l" t="t" r="r" b="b"/>
            <a:pathLst>
              <a:path w="743980" h="0">
                <a:moveTo>
                  <a:pt x="0" y="0"/>
                </a:moveTo>
                <a:lnTo>
                  <a:pt x="743980" y="0"/>
                </a:lnTo>
              </a:path>
            </a:pathLst>
          </a:custGeom>
          <a:ln w="1087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4" name="object 1014"/>
          <p:cNvSpPr/>
          <p:nvPr/>
        </p:nvSpPr>
        <p:spPr>
          <a:xfrm>
            <a:off x="3055818" y="7649093"/>
            <a:ext cx="11521" cy="86410"/>
          </a:xfrm>
          <a:custGeom>
            <a:avLst/>
            <a:gdLst/>
            <a:ahLst/>
            <a:cxnLst/>
            <a:rect l="l" t="t" r="r" b="b"/>
            <a:pathLst>
              <a:path w="11521" h="86410">
                <a:moveTo>
                  <a:pt x="11521" y="1935"/>
                </a:moveTo>
                <a:lnTo>
                  <a:pt x="10561" y="1935"/>
                </a:lnTo>
                <a:lnTo>
                  <a:pt x="10561" y="960"/>
                </a:lnTo>
                <a:lnTo>
                  <a:pt x="8641" y="960"/>
                </a:lnTo>
                <a:lnTo>
                  <a:pt x="7680" y="0"/>
                </a:lnTo>
                <a:lnTo>
                  <a:pt x="3840" y="0"/>
                </a:lnTo>
                <a:lnTo>
                  <a:pt x="2880" y="960"/>
                </a:lnTo>
                <a:lnTo>
                  <a:pt x="0" y="960"/>
                </a:lnTo>
                <a:lnTo>
                  <a:pt x="0" y="85450"/>
                </a:lnTo>
                <a:lnTo>
                  <a:pt x="975" y="85450"/>
                </a:lnTo>
                <a:lnTo>
                  <a:pt x="975" y="86410"/>
                </a:lnTo>
                <a:lnTo>
                  <a:pt x="9601" y="86410"/>
                </a:lnTo>
                <a:lnTo>
                  <a:pt x="10561" y="85450"/>
                </a:lnTo>
                <a:lnTo>
                  <a:pt x="11521" y="85450"/>
                </a:lnTo>
                <a:lnTo>
                  <a:pt x="11521" y="1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5" name="object 1015"/>
          <p:cNvSpPr/>
          <p:nvPr/>
        </p:nvSpPr>
        <p:spPr>
          <a:xfrm>
            <a:off x="3088462" y="7671175"/>
            <a:ext cx="51846" cy="64328"/>
          </a:xfrm>
          <a:custGeom>
            <a:avLst/>
            <a:gdLst/>
            <a:ahLst/>
            <a:cxnLst/>
            <a:rect l="l" t="t" r="r" b="b"/>
            <a:pathLst>
              <a:path w="51846" h="64328">
                <a:moveTo>
                  <a:pt x="43205" y="2880"/>
                </a:moveTo>
                <a:lnTo>
                  <a:pt x="40325" y="1920"/>
                </a:lnTo>
                <a:lnTo>
                  <a:pt x="37444" y="960"/>
                </a:lnTo>
                <a:lnTo>
                  <a:pt x="34564" y="0"/>
                </a:lnTo>
                <a:lnTo>
                  <a:pt x="26883" y="0"/>
                </a:lnTo>
                <a:lnTo>
                  <a:pt x="23042" y="960"/>
                </a:lnTo>
                <a:lnTo>
                  <a:pt x="20162" y="2880"/>
                </a:lnTo>
                <a:lnTo>
                  <a:pt x="16322" y="4800"/>
                </a:lnTo>
                <a:lnTo>
                  <a:pt x="13441" y="6720"/>
                </a:lnTo>
                <a:lnTo>
                  <a:pt x="9601" y="10561"/>
                </a:lnTo>
                <a:lnTo>
                  <a:pt x="9601" y="1920"/>
                </a:lnTo>
                <a:lnTo>
                  <a:pt x="8641" y="1920"/>
                </a:lnTo>
                <a:lnTo>
                  <a:pt x="8641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63367"/>
                </a:lnTo>
                <a:lnTo>
                  <a:pt x="960" y="63367"/>
                </a:lnTo>
                <a:lnTo>
                  <a:pt x="960" y="64328"/>
                </a:lnTo>
                <a:lnTo>
                  <a:pt x="9601" y="64328"/>
                </a:lnTo>
                <a:lnTo>
                  <a:pt x="10561" y="63367"/>
                </a:lnTo>
                <a:lnTo>
                  <a:pt x="11521" y="62407"/>
                </a:lnTo>
                <a:lnTo>
                  <a:pt x="11521" y="21122"/>
                </a:lnTo>
                <a:lnTo>
                  <a:pt x="14401" y="17282"/>
                </a:lnTo>
                <a:lnTo>
                  <a:pt x="17282" y="14401"/>
                </a:lnTo>
                <a:lnTo>
                  <a:pt x="20162" y="12481"/>
                </a:lnTo>
                <a:lnTo>
                  <a:pt x="22082" y="10561"/>
                </a:lnTo>
                <a:lnTo>
                  <a:pt x="24963" y="9601"/>
                </a:lnTo>
                <a:lnTo>
                  <a:pt x="31683" y="9601"/>
                </a:lnTo>
                <a:lnTo>
                  <a:pt x="33604" y="10561"/>
                </a:lnTo>
                <a:lnTo>
                  <a:pt x="35524" y="11521"/>
                </a:lnTo>
                <a:lnTo>
                  <a:pt x="36484" y="12481"/>
                </a:lnTo>
                <a:lnTo>
                  <a:pt x="37444" y="14401"/>
                </a:lnTo>
                <a:lnTo>
                  <a:pt x="38404" y="15361"/>
                </a:lnTo>
                <a:lnTo>
                  <a:pt x="39364" y="17282"/>
                </a:lnTo>
                <a:lnTo>
                  <a:pt x="39364" y="19202"/>
                </a:lnTo>
                <a:lnTo>
                  <a:pt x="40325" y="21122"/>
                </a:lnTo>
                <a:lnTo>
                  <a:pt x="40325" y="63367"/>
                </a:lnTo>
                <a:lnTo>
                  <a:pt x="41285" y="63367"/>
                </a:lnTo>
                <a:lnTo>
                  <a:pt x="41285" y="64328"/>
                </a:lnTo>
                <a:lnTo>
                  <a:pt x="49911" y="64328"/>
                </a:lnTo>
                <a:lnTo>
                  <a:pt x="50886" y="63367"/>
                </a:lnTo>
                <a:lnTo>
                  <a:pt x="51846" y="63367"/>
                </a:lnTo>
                <a:lnTo>
                  <a:pt x="51846" y="22082"/>
                </a:lnTo>
                <a:lnTo>
                  <a:pt x="50886" y="18242"/>
                </a:lnTo>
                <a:lnTo>
                  <a:pt x="49911" y="15361"/>
                </a:lnTo>
                <a:lnTo>
                  <a:pt x="49911" y="12481"/>
                </a:lnTo>
                <a:lnTo>
                  <a:pt x="48006" y="9601"/>
                </a:lnTo>
                <a:lnTo>
                  <a:pt x="47045" y="7680"/>
                </a:lnTo>
                <a:lnTo>
                  <a:pt x="45125" y="4800"/>
                </a:lnTo>
                <a:lnTo>
                  <a:pt x="43205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6" name="object 1016"/>
          <p:cNvSpPr/>
          <p:nvPr/>
        </p:nvSpPr>
        <p:spPr>
          <a:xfrm>
            <a:off x="3150869" y="7655813"/>
            <a:ext cx="38389" cy="80634"/>
          </a:xfrm>
          <a:custGeom>
            <a:avLst/>
            <a:gdLst/>
            <a:ahLst/>
            <a:cxnLst/>
            <a:rect l="l" t="t" r="r" b="b"/>
            <a:pathLst>
              <a:path w="38389" h="80634">
                <a:moveTo>
                  <a:pt x="21107" y="16322"/>
                </a:moveTo>
                <a:lnTo>
                  <a:pt x="21107" y="960"/>
                </a:lnTo>
                <a:lnTo>
                  <a:pt x="18227" y="960"/>
                </a:lnTo>
                <a:lnTo>
                  <a:pt x="17266" y="0"/>
                </a:lnTo>
                <a:lnTo>
                  <a:pt x="13426" y="0"/>
                </a:lnTo>
                <a:lnTo>
                  <a:pt x="13426" y="960"/>
                </a:lnTo>
                <a:lnTo>
                  <a:pt x="10546" y="960"/>
                </a:lnTo>
                <a:lnTo>
                  <a:pt x="10546" y="16322"/>
                </a:lnTo>
                <a:lnTo>
                  <a:pt x="960" y="16322"/>
                </a:lnTo>
                <a:lnTo>
                  <a:pt x="960" y="17282"/>
                </a:lnTo>
                <a:lnTo>
                  <a:pt x="0" y="17282"/>
                </a:lnTo>
                <a:lnTo>
                  <a:pt x="0" y="24963"/>
                </a:lnTo>
                <a:lnTo>
                  <a:pt x="960" y="24963"/>
                </a:lnTo>
                <a:lnTo>
                  <a:pt x="960" y="25923"/>
                </a:lnTo>
                <a:lnTo>
                  <a:pt x="10546" y="25923"/>
                </a:lnTo>
                <a:lnTo>
                  <a:pt x="10546" y="67208"/>
                </a:lnTo>
                <a:lnTo>
                  <a:pt x="11506" y="69128"/>
                </a:lnTo>
                <a:lnTo>
                  <a:pt x="11506" y="72009"/>
                </a:lnTo>
                <a:lnTo>
                  <a:pt x="12466" y="73929"/>
                </a:lnTo>
                <a:lnTo>
                  <a:pt x="14386" y="75849"/>
                </a:lnTo>
                <a:lnTo>
                  <a:pt x="15346" y="76794"/>
                </a:lnTo>
                <a:lnTo>
                  <a:pt x="17266" y="78729"/>
                </a:lnTo>
                <a:lnTo>
                  <a:pt x="20147" y="79689"/>
                </a:lnTo>
                <a:lnTo>
                  <a:pt x="22067" y="79689"/>
                </a:lnTo>
                <a:lnTo>
                  <a:pt x="24947" y="80634"/>
                </a:lnTo>
                <a:lnTo>
                  <a:pt x="31668" y="80634"/>
                </a:lnTo>
                <a:lnTo>
                  <a:pt x="32628" y="79689"/>
                </a:lnTo>
                <a:lnTo>
                  <a:pt x="35509" y="79689"/>
                </a:lnTo>
                <a:lnTo>
                  <a:pt x="36469" y="78729"/>
                </a:lnTo>
                <a:lnTo>
                  <a:pt x="37429" y="78729"/>
                </a:lnTo>
                <a:lnTo>
                  <a:pt x="37429" y="77769"/>
                </a:lnTo>
                <a:lnTo>
                  <a:pt x="38389" y="77769"/>
                </a:lnTo>
                <a:lnTo>
                  <a:pt x="38389" y="70088"/>
                </a:lnTo>
                <a:lnTo>
                  <a:pt x="37429" y="69128"/>
                </a:lnTo>
                <a:lnTo>
                  <a:pt x="36469" y="69128"/>
                </a:lnTo>
                <a:lnTo>
                  <a:pt x="35509" y="70088"/>
                </a:lnTo>
                <a:lnTo>
                  <a:pt x="33588" y="70088"/>
                </a:lnTo>
                <a:lnTo>
                  <a:pt x="32628" y="71048"/>
                </a:lnTo>
                <a:lnTo>
                  <a:pt x="25907" y="71048"/>
                </a:lnTo>
                <a:lnTo>
                  <a:pt x="23987" y="70088"/>
                </a:lnTo>
                <a:lnTo>
                  <a:pt x="23027" y="68168"/>
                </a:lnTo>
                <a:lnTo>
                  <a:pt x="22067" y="66248"/>
                </a:lnTo>
                <a:lnTo>
                  <a:pt x="21107" y="62407"/>
                </a:lnTo>
                <a:lnTo>
                  <a:pt x="21107" y="25923"/>
                </a:lnTo>
                <a:lnTo>
                  <a:pt x="37429" y="25923"/>
                </a:lnTo>
                <a:lnTo>
                  <a:pt x="37429" y="24963"/>
                </a:lnTo>
                <a:lnTo>
                  <a:pt x="38389" y="24963"/>
                </a:lnTo>
                <a:lnTo>
                  <a:pt x="38389" y="17282"/>
                </a:lnTo>
                <a:lnTo>
                  <a:pt x="37429" y="17282"/>
                </a:lnTo>
                <a:lnTo>
                  <a:pt x="37429" y="16322"/>
                </a:lnTo>
                <a:lnTo>
                  <a:pt x="21107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7" name="object 1017"/>
          <p:cNvSpPr/>
          <p:nvPr/>
        </p:nvSpPr>
        <p:spPr>
          <a:xfrm>
            <a:off x="3198860" y="7673096"/>
            <a:ext cx="51831" cy="63352"/>
          </a:xfrm>
          <a:custGeom>
            <a:avLst/>
            <a:gdLst/>
            <a:ahLst/>
            <a:cxnLst/>
            <a:rect l="l" t="t" r="r" b="b"/>
            <a:pathLst>
              <a:path w="51831" h="63352">
                <a:moveTo>
                  <a:pt x="1920" y="45125"/>
                </a:moveTo>
                <a:lnTo>
                  <a:pt x="2880" y="48966"/>
                </a:lnTo>
                <a:lnTo>
                  <a:pt x="4800" y="52806"/>
                </a:lnTo>
                <a:lnTo>
                  <a:pt x="6720" y="55671"/>
                </a:lnTo>
                <a:lnTo>
                  <a:pt x="9601" y="57607"/>
                </a:lnTo>
                <a:lnTo>
                  <a:pt x="12481" y="59512"/>
                </a:lnTo>
                <a:lnTo>
                  <a:pt x="16322" y="61447"/>
                </a:lnTo>
                <a:lnTo>
                  <a:pt x="20162" y="62407"/>
                </a:lnTo>
                <a:lnTo>
                  <a:pt x="24003" y="63352"/>
                </a:lnTo>
                <a:lnTo>
                  <a:pt x="34564" y="63352"/>
                </a:lnTo>
                <a:lnTo>
                  <a:pt x="37429" y="62407"/>
                </a:lnTo>
                <a:lnTo>
                  <a:pt x="39364" y="62407"/>
                </a:lnTo>
                <a:lnTo>
                  <a:pt x="42245" y="61447"/>
                </a:lnTo>
                <a:lnTo>
                  <a:pt x="44150" y="61447"/>
                </a:lnTo>
                <a:lnTo>
                  <a:pt x="46085" y="60487"/>
                </a:lnTo>
                <a:lnTo>
                  <a:pt x="47045" y="60487"/>
                </a:lnTo>
                <a:lnTo>
                  <a:pt x="48950" y="59512"/>
                </a:lnTo>
                <a:lnTo>
                  <a:pt x="49926" y="59512"/>
                </a:lnTo>
                <a:lnTo>
                  <a:pt x="50886" y="58567"/>
                </a:lnTo>
                <a:lnTo>
                  <a:pt x="50886" y="57607"/>
                </a:lnTo>
                <a:lnTo>
                  <a:pt x="51831" y="57607"/>
                </a:lnTo>
                <a:lnTo>
                  <a:pt x="51831" y="50886"/>
                </a:lnTo>
                <a:lnTo>
                  <a:pt x="50886" y="50886"/>
                </a:lnTo>
                <a:lnTo>
                  <a:pt x="50886" y="49926"/>
                </a:lnTo>
                <a:lnTo>
                  <a:pt x="48950" y="49926"/>
                </a:lnTo>
                <a:lnTo>
                  <a:pt x="47990" y="50886"/>
                </a:lnTo>
                <a:lnTo>
                  <a:pt x="47045" y="50886"/>
                </a:lnTo>
                <a:lnTo>
                  <a:pt x="45110" y="51846"/>
                </a:lnTo>
                <a:lnTo>
                  <a:pt x="43205" y="51846"/>
                </a:lnTo>
                <a:lnTo>
                  <a:pt x="42245" y="52806"/>
                </a:lnTo>
                <a:lnTo>
                  <a:pt x="40325" y="53766"/>
                </a:lnTo>
                <a:lnTo>
                  <a:pt x="38404" y="53766"/>
                </a:lnTo>
                <a:lnTo>
                  <a:pt x="35524" y="54726"/>
                </a:lnTo>
                <a:lnTo>
                  <a:pt x="26883" y="54726"/>
                </a:lnTo>
                <a:lnTo>
                  <a:pt x="24003" y="53766"/>
                </a:lnTo>
                <a:lnTo>
                  <a:pt x="21122" y="52806"/>
                </a:lnTo>
                <a:lnTo>
                  <a:pt x="19202" y="51846"/>
                </a:lnTo>
                <a:lnTo>
                  <a:pt x="17282" y="50886"/>
                </a:lnTo>
                <a:lnTo>
                  <a:pt x="15361" y="48966"/>
                </a:lnTo>
                <a:lnTo>
                  <a:pt x="13441" y="47045"/>
                </a:lnTo>
                <a:lnTo>
                  <a:pt x="12481" y="44165"/>
                </a:lnTo>
                <a:lnTo>
                  <a:pt x="12481" y="42245"/>
                </a:lnTo>
                <a:lnTo>
                  <a:pt x="11521" y="39364"/>
                </a:lnTo>
                <a:lnTo>
                  <a:pt x="11521" y="20162"/>
                </a:lnTo>
                <a:lnTo>
                  <a:pt x="12481" y="18242"/>
                </a:lnTo>
                <a:lnTo>
                  <a:pt x="13441" y="15361"/>
                </a:lnTo>
                <a:lnTo>
                  <a:pt x="14401" y="13441"/>
                </a:lnTo>
                <a:lnTo>
                  <a:pt x="16322" y="0"/>
                </a:lnTo>
                <a:lnTo>
                  <a:pt x="12481" y="1920"/>
                </a:lnTo>
                <a:lnTo>
                  <a:pt x="9601" y="3840"/>
                </a:lnTo>
                <a:lnTo>
                  <a:pt x="7680" y="6720"/>
                </a:lnTo>
                <a:lnTo>
                  <a:pt x="4800" y="9601"/>
                </a:lnTo>
                <a:lnTo>
                  <a:pt x="2880" y="13441"/>
                </a:lnTo>
                <a:lnTo>
                  <a:pt x="1920" y="17282"/>
                </a:lnTo>
                <a:lnTo>
                  <a:pt x="0" y="21122"/>
                </a:lnTo>
                <a:lnTo>
                  <a:pt x="0" y="41285"/>
                </a:lnTo>
                <a:lnTo>
                  <a:pt x="1920" y="451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8" name="object 1018"/>
          <p:cNvSpPr/>
          <p:nvPr/>
        </p:nvSpPr>
        <p:spPr>
          <a:xfrm>
            <a:off x="3210382" y="7671175"/>
            <a:ext cx="43190" cy="34564"/>
          </a:xfrm>
          <a:custGeom>
            <a:avLst/>
            <a:gdLst/>
            <a:ahLst/>
            <a:cxnLst/>
            <a:rect l="l" t="t" r="r" b="b"/>
            <a:pathLst>
              <a:path w="43190" h="34564">
                <a:moveTo>
                  <a:pt x="2880" y="15361"/>
                </a:moveTo>
                <a:lnTo>
                  <a:pt x="3840" y="14401"/>
                </a:lnTo>
                <a:lnTo>
                  <a:pt x="5760" y="12481"/>
                </a:lnTo>
                <a:lnTo>
                  <a:pt x="6720" y="10561"/>
                </a:lnTo>
                <a:lnTo>
                  <a:pt x="8641" y="9601"/>
                </a:lnTo>
                <a:lnTo>
                  <a:pt x="11521" y="8641"/>
                </a:lnTo>
                <a:lnTo>
                  <a:pt x="21122" y="8641"/>
                </a:lnTo>
                <a:lnTo>
                  <a:pt x="24963" y="10561"/>
                </a:lnTo>
                <a:lnTo>
                  <a:pt x="27843" y="13441"/>
                </a:lnTo>
                <a:lnTo>
                  <a:pt x="30723" y="16322"/>
                </a:lnTo>
                <a:lnTo>
                  <a:pt x="31683" y="21122"/>
                </a:lnTo>
                <a:lnTo>
                  <a:pt x="31683" y="26883"/>
                </a:lnTo>
                <a:lnTo>
                  <a:pt x="0" y="26883"/>
                </a:lnTo>
                <a:lnTo>
                  <a:pt x="0" y="34564"/>
                </a:lnTo>
                <a:lnTo>
                  <a:pt x="40309" y="34564"/>
                </a:lnTo>
                <a:lnTo>
                  <a:pt x="41269" y="33604"/>
                </a:lnTo>
                <a:lnTo>
                  <a:pt x="42245" y="32644"/>
                </a:lnTo>
                <a:lnTo>
                  <a:pt x="43190" y="31683"/>
                </a:lnTo>
                <a:lnTo>
                  <a:pt x="43190" y="24003"/>
                </a:lnTo>
                <a:lnTo>
                  <a:pt x="42245" y="20162"/>
                </a:lnTo>
                <a:lnTo>
                  <a:pt x="41269" y="17282"/>
                </a:lnTo>
                <a:lnTo>
                  <a:pt x="40309" y="13441"/>
                </a:lnTo>
                <a:lnTo>
                  <a:pt x="38404" y="10561"/>
                </a:lnTo>
                <a:lnTo>
                  <a:pt x="36469" y="8641"/>
                </a:lnTo>
                <a:lnTo>
                  <a:pt x="34564" y="5760"/>
                </a:lnTo>
                <a:lnTo>
                  <a:pt x="31683" y="3840"/>
                </a:lnTo>
                <a:lnTo>
                  <a:pt x="28803" y="1920"/>
                </a:lnTo>
                <a:lnTo>
                  <a:pt x="24963" y="960"/>
                </a:lnTo>
                <a:lnTo>
                  <a:pt x="21122" y="0"/>
                </a:lnTo>
                <a:lnTo>
                  <a:pt x="12481" y="0"/>
                </a:lnTo>
                <a:lnTo>
                  <a:pt x="8641" y="960"/>
                </a:lnTo>
                <a:lnTo>
                  <a:pt x="4800" y="1920"/>
                </a:lnTo>
                <a:lnTo>
                  <a:pt x="288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9" name="object 1019"/>
          <p:cNvSpPr/>
          <p:nvPr/>
        </p:nvSpPr>
        <p:spPr>
          <a:xfrm>
            <a:off x="3269894" y="7671175"/>
            <a:ext cx="34564" cy="64328"/>
          </a:xfrm>
          <a:custGeom>
            <a:avLst/>
            <a:gdLst/>
            <a:ahLst/>
            <a:cxnLst/>
            <a:rect l="l" t="t" r="r" b="b"/>
            <a:pathLst>
              <a:path w="34564" h="64328">
                <a:moveTo>
                  <a:pt x="16322" y="15361"/>
                </a:moveTo>
                <a:lnTo>
                  <a:pt x="17282" y="14401"/>
                </a:lnTo>
                <a:lnTo>
                  <a:pt x="18242" y="13441"/>
                </a:lnTo>
                <a:lnTo>
                  <a:pt x="20162" y="12481"/>
                </a:lnTo>
                <a:lnTo>
                  <a:pt x="21122" y="11521"/>
                </a:lnTo>
                <a:lnTo>
                  <a:pt x="22082" y="10561"/>
                </a:lnTo>
                <a:lnTo>
                  <a:pt x="29763" y="10561"/>
                </a:lnTo>
                <a:lnTo>
                  <a:pt x="29763" y="11521"/>
                </a:lnTo>
                <a:lnTo>
                  <a:pt x="31683" y="11521"/>
                </a:lnTo>
                <a:lnTo>
                  <a:pt x="32644" y="12481"/>
                </a:lnTo>
                <a:lnTo>
                  <a:pt x="33604" y="12481"/>
                </a:lnTo>
                <a:lnTo>
                  <a:pt x="33604" y="11521"/>
                </a:lnTo>
                <a:lnTo>
                  <a:pt x="34564" y="11521"/>
                </a:lnTo>
                <a:lnTo>
                  <a:pt x="34564" y="1920"/>
                </a:lnTo>
                <a:lnTo>
                  <a:pt x="33604" y="1920"/>
                </a:lnTo>
                <a:lnTo>
                  <a:pt x="32644" y="960"/>
                </a:lnTo>
                <a:lnTo>
                  <a:pt x="30723" y="960"/>
                </a:lnTo>
                <a:lnTo>
                  <a:pt x="29763" y="0"/>
                </a:lnTo>
                <a:lnTo>
                  <a:pt x="23042" y="0"/>
                </a:lnTo>
                <a:lnTo>
                  <a:pt x="22082" y="960"/>
                </a:lnTo>
                <a:lnTo>
                  <a:pt x="21122" y="960"/>
                </a:lnTo>
                <a:lnTo>
                  <a:pt x="19202" y="1920"/>
                </a:lnTo>
                <a:lnTo>
                  <a:pt x="18242" y="1920"/>
                </a:lnTo>
                <a:lnTo>
                  <a:pt x="17282" y="2880"/>
                </a:lnTo>
                <a:lnTo>
                  <a:pt x="15361" y="4800"/>
                </a:lnTo>
                <a:lnTo>
                  <a:pt x="14401" y="5760"/>
                </a:lnTo>
                <a:lnTo>
                  <a:pt x="12481" y="7680"/>
                </a:lnTo>
                <a:lnTo>
                  <a:pt x="11521" y="9601"/>
                </a:lnTo>
                <a:lnTo>
                  <a:pt x="9601" y="11521"/>
                </a:lnTo>
                <a:lnTo>
                  <a:pt x="9601" y="1920"/>
                </a:lnTo>
                <a:lnTo>
                  <a:pt x="8641" y="1920"/>
                </a:lnTo>
                <a:lnTo>
                  <a:pt x="8641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63367"/>
                </a:lnTo>
                <a:lnTo>
                  <a:pt x="960" y="64328"/>
                </a:lnTo>
                <a:lnTo>
                  <a:pt x="9601" y="64328"/>
                </a:lnTo>
                <a:lnTo>
                  <a:pt x="9601" y="63367"/>
                </a:lnTo>
                <a:lnTo>
                  <a:pt x="10561" y="63367"/>
                </a:lnTo>
                <a:lnTo>
                  <a:pt x="10561" y="23042"/>
                </a:lnTo>
                <a:lnTo>
                  <a:pt x="12481" y="21122"/>
                </a:lnTo>
                <a:lnTo>
                  <a:pt x="13441" y="19202"/>
                </a:lnTo>
                <a:lnTo>
                  <a:pt x="15361" y="17282"/>
                </a:lnTo>
                <a:lnTo>
                  <a:pt x="16322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0" name="object 1020"/>
          <p:cNvSpPr/>
          <p:nvPr/>
        </p:nvSpPr>
        <p:spPr>
          <a:xfrm>
            <a:off x="3316940" y="7671175"/>
            <a:ext cx="51831" cy="64328"/>
          </a:xfrm>
          <a:custGeom>
            <a:avLst/>
            <a:gdLst/>
            <a:ahLst/>
            <a:cxnLst/>
            <a:rect l="l" t="t" r="r" b="b"/>
            <a:pathLst>
              <a:path w="51831" h="64328">
                <a:moveTo>
                  <a:pt x="43190" y="2880"/>
                </a:moveTo>
                <a:lnTo>
                  <a:pt x="40309" y="1920"/>
                </a:lnTo>
                <a:lnTo>
                  <a:pt x="37444" y="960"/>
                </a:lnTo>
                <a:lnTo>
                  <a:pt x="34549" y="0"/>
                </a:lnTo>
                <a:lnTo>
                  <a:pt x="26883" y="0"/>
                </a:lnTo>
                <a:lnTo>
                  <a:pt x="23042" y="960"/>
                </a:lnTo>
                <a:lnTo>
                  <a:pt x="20162" y="2880"/>
                </a:lnTo>
                <a:lnTo>
                  <a:pt x="16322" y="4800"/>
                </a:lnTo>
                <a:lnTo>
                  <a:pt x="13441" y="6720"/>
                </a:lnTo>
                <a:lnTo>
                  <a:pt x="9601" y="10561"/>
                </a:lnTo>
                <a:lnTo>
                  <a:pt x="9601" y="1920"/>
                </a:lnTo>
                <a:lnTo>
                  <a:pt x="8641" y="1920"/>
                </a:lnTo>
                <a:lnTo>
                  <a:pt x="8641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63367"/>
                </a:lnTo>
                <a:lnTo>
                  <a:pt x="960" y="63367"/>
                </a:lnTo>
                <a:lnTo>
                  <a:pt x="960" y="64328"/>
                </a:lnTo>
                <a:lnTo>
                  <a:pt x="9601" y="64328"/>
                </a:lnTo>
                <a:lnTo>
                  <a:pt x="10561" y="63367"/>
                </a:lnTo>
                <a:lnTo>
                  <a:pt x="11521" y="62407"/>
                </a:lnTo>
                <a:lnTo>
                  <a:pt x="11521" y="21122"/>
                </a:lnTo>
                <a:lnTo>
                  <a:pt x="14401" y="17282"/>
                </a:lnTo>
                <a:lnTo>
                  <a:pt x="17266" y="14401"/>
                </a:lnTo>
                <a:lnTo>
                  <a:pt x="20162" y="12481"/>
                </a:lnTo>
                <a:lnTo>
                  <a:pt x="22082" y="10561"/>
                </a:lnTo>
                <a:lnTo>
                  <a:pt x="24947" y="9601"/>
                </a:lnTo>
                <a:lnTo>
                  <a:pt x="31668" y="9601"/>
                </a:lnTo>
                <a:lnTo>
                  <a:pt x="33604" y="10561"/>
                </a:lnTo>
                <a:lnTo>
                  <a:pt x="35509" y="11521"/>
                </a:lnTo>
                <a:lnTo>
                  <a:pt x="36469" y="12481"/>
                </a:lnTo>
                <a:lnTo>
                  <a:pt x="37444" y="14401"/>
                </a:lnTo>
                <a:lnTo>
                  <a:pt x="38389" y="15361"/>
                </a:lnTo>
                <a:lnTo>
                  <a:pt x="39349" y="17282"/>
                </a:lnTo>
                <a:lnTo>
                  <a:pt x="39349" y="19202"/>
                </a:lnTo>
                <a:lnTo>
                  <a:pt x="40309" y="21122"/>
                </a:lnTo>
                <a:lnTo>
                  <a:pt x="40309" y="63367"/>
                </a:lnTo>
                <a:lnTo>
                  <a:pt x="41269" y="63367"/>
                </a:lnTo>
                <a:lnTo>
                  <a:pt x="41269" y="64328"/>
                </a:lnTo>
                <a:lnTo>
                  <a:pt x="49911" y="64328"/>
                </a:lnTo>
                <a:lnTo>
                  <a:pt x="50871" y="63367"/>
                </a:lnTo>
                <a:lnTo>
                  <a:pt x="51831" y="63367"/>
                </a:lnTo>
                <a:lnTo>
                  <a:pt x="51831" y="22082"/>
                </a:lnTo>
                <a:lnTo>
                  <a:pt x="50871" y="18242"/>
                </a:lnTo>
                <a:lnTo>
                  <a:pt x="49911" y="15361"/>
                </a:lnTo>
                <a:lnTo>
                  <a:pt x="49911" y="12481"/>
                </a:lnTo>
                <a:lnTo>
                  <a:pt x="47990" y="9601"/>
                </a:lnTo>
                <a:lnTo>
                  <a:pt x="47030" y="7680"/>
                </a:lnTo>
                <a:lnTo>
                  <a:pt x="45110" y="4800"/>
                </a:lnTo>
                <a:lnTo>
                  <a:pt x="4319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1" name="object 1021"/>
          <p:cNvSpPr/>
          <p:nvPr/>
        </p:nvSpPr>
        <p:spPr>
          <a:xfrm>
            <a:off x="3395654" y="7721102"/>
            <a:ext cx="5760" cy="15346"/>
          </a:xfrm>
          <a:custGeom>
            <a:avLst/>
            <a:gdLst/>
            <a:ahLst/>
            <a:cxnLst/>
            <a:rect l="l" t="t" r="r" b="b"/>
            <a:pathLst>
              <a:path w="5760" h="15346">
                <a:moveTo>
                  <a:pt x="0" y="0"/>
                </a:moveTo>
                <a:lnTo>
                  <a:pt x="960" y="14401"/>
                </a:lnTo>
                <a:lnTo>
                  <a:pt x="2880" y="15346"/>
                </a:lnTo>
                <a:lnTo>
                  <a:pt x="5760" y="15346"/>
                </a:lnTo>
                <a:lnTo>
                  <a:pt x="4800" y="5760"/>
                </a:lnTo>
                <a:lnTo>
                  <a:pt x="2880" y="3840"/>
                </a:lnTo>
                <a:lnTo>
                  <a:pt x="960" y="19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2" name="object 1022"/>
          <p:cNvSpPr/>
          <p:nvPr/>
        </p:nvSpPr>
        <p:spPr>
          <a:xfrm>
            <a:off x="3384133" y="7671175"/>
            <a:ext cx="48966" cy="65272"/>
          </a:xfrm>
          <a:custGeom>
            <a:avLst/>
            <a:gdLst/>
            <a:ahLst/>
            <a:cxnLst/>
            <a:rect l="l" t="t" r="r" b="b"/>
            <a:pathLst>
              <a:path w="48966" h="65272">
                <a:moveTo>
                  <a:pt x="0" y="47045"/>
                </a:moveTo>
                <a:lnTo>
                  <a:pt x="0" y="49926"/>
                </a:lnTo>
                <a:lnTo>
                  <a:pt x="960" y="52806"/>
                </a:lnTo>
                <a:lnTo>
                  <a:pt x="1920" y="54726"/>
                </a:lnTo>
                <a:lnTo>
                  <a:pt x="2880" y="56647"/>
                </a:lnTo>
                <a:lnTo>
                  <a:pt x="3840" y="58567"/>
                </a:lnTo>
                <a:lnTo>
                  <a:pt x="5760" y="60487"/>
                </a:lnTo>
                <a:lnTo>
                  <a:pt x="7680" y="62407"/>
                </a:lnTo>
                <a:lnTo>
                  <a:pt x="9601" y="63367"/>
                </a:lnTo>
                <a:lnTo>
                  <a:pt x="12481" y="64328"/>
                </a:lnTo>
                <a:lnTo>
                  <a:pt x="11521" y="49926"/>
                </a:lnTo>
                <a:lnTo>
                  <a:pt x="11521" y="43205"/>
                </a:lnTo>
                <a:lnTo>
                  <a:pt x="12481" y="42245"/>
                </a:lnTo>
                <a:lnTo>
                  <a:pt x="13441" y="40325"/>
                </a:lnTo>
                <a:lnTo>
                  <a:pt x="14401" y="39364"/>
                </a:lnTo>
                <a:lnTo>
                  <a:pt x="15361" y="38404"/>
                </a:lnTo>
                <a:lnTo>
                  <a:pt x="17282" y="37444"/>
                </a:lnTo>
                <a:lnTo>
                  <a:pt x="19202" y="36484"/>
                </a:lnTo>
                <a:lnTo>
                  <a:pt x="21122" y="36484"/>
                </a:lnTo>
                <a:lnTo>
                  <a:pt x="23042" y="35524"/>
                </a:lnTo>
                <a:lnTo>
                  <a:pt x="38404" y="35524"/>
                </a:lnTo>
                <a:lnTo>
                  <a:pt x="38404" y="48006"/>
                </a:lnTo>
                <a:lnTo>
                  <a:pt x="35524" y="50886"/>
                </a:lnTo>
                <a:lnTo>
                  <a:pt x="32644" y="52806"/>
                </a:lnTo>
                <a:lnTo>
                  <a:pt x="30723" y="54726"/>
                </a:lnTo>
                <a:lnTo>
                  <a:pt x="27843" y="55686"/>
                </a:lnTo>
                <a:lnTo>
                  <a:pt x="24963" y="56647"/>
                </a:lnTo>
                <a:lnTo>
                  <a:pt x="19202" y="56647"/>
                </a:lnTo>
                <a:lnTo>
                  <a:pt x="16322" y="55686"/>
                </a:lnTo>
                <a:lnTo>
                  <a:pt x="17282" y="65272"/>
                </a:lnTo>
                <a:lnTo>
                  <a:pt x="24002" y="65272"/>
                </a:lnTo>
                <a:lnTo>
                  <a:pt x="27843" y="64328"/>
                </a:lnTo>
                <a:lnTo>
                  <a:pt x="30723" y="63367"/>
                </a:lnTo>
                <a:lnTo>
                  <a:pt x="34564" y="61432"/>
                </a:lnTo>
                <a:lnTo>
                  <a:pt x="37444" y="59527"/>
                </a:lnTo>
                <a:lnTo>
                  <a:pt x="39364" y="56647"/>
                </a:lnTo>
                <a:lnTo>
                  <a:pt x="39364" y="63367"/>
                </a:lnTo>
                <a:lnTo>
                  <a:pt x="40325" y="63367"/>
                </a:lnTo>
                <a:lnTo>
                  <a:pt x="40325" y="64328"/>
                </a:lnTo>
                <a:lnTo>
                  <a:pt x="47990" y="64328"/>
                </a:lnTo>
                <a:lnTo>
                  <a:pt x="48966" y="63367"/>
                </a:lnTo>
                <a:lnTo>
                  <a:pt x="48966" y="15361"/>
                </a:lnTo>
                <a:lnTo>
                  <a:pt x="47990" y="12481"/>
                </a:lnTo>
                <a:lnTo>
                  <a:pt x="47045" y="9601"/>
                </a:lnTo>
                <a:lnTo>
                  <a:pt x="46085" y="7680"/>
                </a:lnTo>
                <a:lnTo>
                  <a:pt x="44165" y="5760"/>
                </a:lnTo>
                <a:lnTo>
                  <a:pt x="42245" y="3840"/>
                </a:lnTo>
                <a:lnTo>
                  <a:pt x="39364" y="1920"/>
                </a:lnTo>
                <a:lnTo>
                  <a:pt x="36484" y="1920"/>
                </a:lnTo>
                <a:lnTo>
                  <a:pt x="33604" y="0"/>
                </a:lnTo>
                <a:lnTo>
                  <a:pt x="21122" y="0"/>
                </a:lnTo>
                <a:lnTo>
                  <a:pt x="19202" y="960"/>
                </a:lnTo>
                <a:lnTo>
                  <a:pt x="16322" y="960"/>
                </a:lnTo>
                <a:lnTo>
                  <a:pt x="14401" y="1920"/>
                </a:lnTo>
                <a:lnTo>
                  <a:pt x="12481" y="1920"/>
                </a:lnTo>
                <a:lnTo>
                  <a:pt x="10561" y="2880"/>
                </a:lnTo>
                <a:lnTo>
                  <a:pt x="8641" y="3840"/>
                </a:lnTo>
                <a:lnTo>
                  <a:pt x="7680" y="4800"/>
                </a:lnTo>
                <a:lnTo>
                  <a:pt x="5760" y="4800"/>
                </a:lnTo>
                <a:lnTo>
                  <a:pt x="4800" y="5760"/>
                </a:lnTo>
                <a:lnTo>
                  <a:pt x="4800" y="6720"/>
                </a:lnTo>
                <a:lnTo>
                  <a:pt x="3840" y="6720"/>
                </a:lnTo>
                <a:lnTo>
                  <a:pt x="3840" y="7680"/>
                </a:lnTo>
                <a:lnTo>
                  <a:pt x="2880" y="8641"/>
                </a:lnTo>
                <a:lnTo>
                  <a:pt x="2880" y="12481"/>
                </a:lnTo>
                <a:lnTo>
                  <a:pt x="3840" y="13441"/>
                </a:lnTo>
                <a:lnTo>
                  <a:pt x="3840" y="14401"/>
                </a:lnTo>
                <a:lnTo>
                  <a:pt x="4800" y="14401"/>
                </a:lnTo>
                <a:lnTo>
                  <a:pt x="4800" y="15361"/>
                </a:lnTo>
                <a:lnTo>
                  <a:pt x="5760" y="15361"/>
                </a:lnTo>
                <a:lnTo>
                  <a:pt x="6720" y="14401"/>
                </a:lnTo>
                <a:lnTo>
                  <a:pt x="7680" y="14401"/>
                </a:lnTo>
                <a:lnTo>
                  <a:pt x="8641" y="13441"/>
                </a:lnTo>
                <a:lnTo>
                  <a:pt x="10561" y="12481"/>
                </a:lnTo>
                <a:lnTo>
                  <a:pt x="11521" y="11521"/>
                </a:lnTo>
                <a:lnTo>
                  <a:pt x="13441" y="11521"/>
                </a:lnTo>
                <a:lnTo>
                  <a:pt x="15361" y="10561"/>
                </a:lnTo>
                <a:lnTo>
                  <a:pt x="17282" y="9601"/>
                </a:lnTo>
                <a:lnTo>
                  <a:pt x="19202" y="9601"/>
                </a:lnTo>
                <a:lnTo>
                  <a:pt x="22082" y="8641"/>
                </a:lnTo>
                <a:lnTo>
                  <a:pt x="26883" y="8641"/>
                </a:lnTo>
                <a:lnTo>
                  <a:pt x="28803" y="9601"/>
                </a:lnTo>
                <a:lnTo>
                  <a:pt x="30723" y="9601"/>
                </a:lnTo>
                <a:lnTo>
                  <a:pt x="32644" y="10561"/>
                </a:lnTo>
                <a:lnTo>
                  <a:pt x="33604" y="11521"/>
                </a:lnTo>
                <a:lnTo>
                  <a:pt x="35524" y="12481"/>
                </a:lnTo>
                <a:lnTo>
                  <a:pt x="36484" y="13441"/>
                </a:lnTo>
                <a:lnTo>
                  <a:pt x="37444" y="15361"/>
                </a:lnTo>
                <a:lnTo>
                  <a:pt x="37444" y="16322"/>
                </a:lnTo>
                <a:lnTo>
                  <a:pt x="38404" y="18242"/>
                </a:lnTo>
                <a:lnTo>
                  <a:pt x="38404" y="27843"/>
                </a:lnTo>
                <a:lnTo>
                  <a:pt x="21122" y="27843"/>
                </a:lnTo>
                <a:lnTo>
                  <a:pt x="17282" y="28803"/>
                </a:lnTo>
                <a:lnTo>
                  <a:pt x="13441" y="29763"/>
                </a:lnTo>
                <a:lnTo>
                  <a:pt x="10561" y="30723"/>
                </a:lnTo>
                <a:lnTo>
                  <a:pt x="7680" y="32644"/>
                </a:lnTo>
                <a:lnTo>
                  <a:pt x="5760" y="33604"/>
                </a:lnTo>
                <a:lnTo>
                  <a:pt x="3840" y="36484"/>
                </a:lnTo>
                <a:lnTo>
                  <a:pt x="1920" y="38404"/>
                </a:lnTo>
                <a:lnTo>
                  <a:pt x="960" y="41285"/>
                </a:lnTo>
                <a:lnTo>
                  <a:pt x="0" y="44165"/>
                </a:lnTo>
                <a:lnTo>
                  <a:pt x="0" y="4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3" name="object 1023"/>
          <p:cNvSpPr/>
          <p:nvPr/>
        </p:nvSpPr>
        <p:spPr>
          <a:xfrm>
            <a:off x="3443645" y="7655813"/>
            <a:ext cx="39364" cy="80634"/>
          </a:xfrm>
          <a:custGeom>
            <a:avLst/>
            <a:gdLst/>
            <a:ahLst/>
            <a:cxnLst/>
            <a:rect l="l" t="t" r="r" b="b"/>
            <a:pathLst>
              <a:path w="39364" h="80634">
                <a:moveTo>
                  <a:pt x="39364" y="18242"/>
                </a:moveTo>
                <a:lnTo>
                  <a:pt x="38404" y="17282"/>
                </a:lnTo>
                <a:lnTo>
                  <a:pt x="37444" y="16322"/>
                </a:lnTo>
                <a:lnTo>
                  <a:pt x="22082" y="16322"/>
                </a:lnTo>
                <a:lnTo>
                  <a:pt x="22082" y="1935"/>
                </a:lnTo>
                <a:lnTo>
                  <a:pt x="21122" y="1935"/>
                </a:lnTo>
                <a:lnTo>
                  <a:pt x="21122" y="960"/>
                </a:lnTo>
                <a:lnTo>
                  <a:pt x="19202" y="960"/>
                </a:lnTo>
                <a:lnTo>
                  <a:pt x="18242" y="0"/>
                </a:lnTo>
                <a:lnTo>
                  <a:pt x="14401" y="0"/>
                </a:lnTo>
                <a:lnTo>
                  <a:pt x="13441" y="960"/>
                </a:lnTo>
                <a:lnTo>
                  <a:pt x="11521" y="960"/>
                </a:lnTo>
                <a:lnTo>
                  <a:pt x="11521" y="1935"/>
                </a:lnTo>
                <a:lnTo>
                  <a:pt x="10561" y="1935"/>
                </a:lnTo>
                <a:lnTo>
                  <a:pt x="10561" y="16322"/>
                </a:lnTo>
                <a:lnTo>
                  <a:pt x="1935" y="16322"/>
                </a:lnTo>
                <a:lnTo>
                  <a:pt x="1935" y="17282"/>
                </a:lnTo>
                <a:lnTo>
                  <a:pt x="975" y="17282"/>
                </a:lnTo>
                <a:lnTo>
                  <a:pt x="975" y="19202"/>
                </a:lnTo>
                <a:lnTo>
                  <a:pt x="0" y="19202"/>
                </a:lnTo>
                <a:lnTo>
                  <a:pt x="0" y="23042"/>
                </a:lnTo>
                <a:lnTo>
                  <a:pt x="975" y="24003"/>
                </a:lnTo>
                <a:lnTo>
                  <a:pt x="975" y="24963"/>
                </a:lnTo>
                <a:lnTo>
                  <a:pt x="1935" y="25923"/>
                </a:lnTo>
                <a:lnTo>
                  <a:pt x="10561" y="25923"/>
                </a:lnTo>
                <a:lnTo>
                  <a:pt x="10561" y="63367"/>
                </a:lnTo>
                <a:lnTo>
                  <a:pt x="11521" y="67208"/>
                </a:lnTo>
                <a:lnTo>
                  <a:pt x="11521" y="69128"/>
                </a:lnTo>
                <a:lnTo>
                  <a:pt x="12481" y="72009"/>
                </a:lnTo>
                <a:lnTo>
                  <a:pt x="13441" y="73929"/>
                </a:lnTo>
                <a:lnTo>
                  <a:pt x="15361" y="75849"/>
                </a:lnTo>
                <a:lnTo>
                  <a:pt x="16322" y="76794"/>
                </a:lnTo>
                <a:lnTo>
                  <a:pt x="18242" y="78729"/>
                </a:lnTo>
                <a:lnTo>
                  <a:pt x="20162" y="79689"/>
                </a:lnTo>
                <a:lnTo>
                  <a:pt x="23042" y="79689"/>
                </a:lnTo>
                <a:lnTo>
                  <a:pt x="24963" y="80634"/>
                </a:lnTo>
                <a:lnTo>
                  <a:pt x="32644" y="80634"/>
                </a:lnTo>
                <a:lnTo>
                  <a:pt x="33604" y="79689"/>
                </a:lnTo>
                <a:lnTo>
                  <a:pt x="36484" y="79689"/>
                </a:lnTo>
                <a:lnTo>
                  <a:pt x="36484" y="78729"/>
                </a:lnTo>
                <a:lnTo>
                  <a:pt x="38404" y="78729"/>
                </a:lnTo>
                <a:lnTo>
                  <a:pt x="38404" y="77769"/>
                </a:lnTo>
                <a:lnTo>
                  <a:pt x="39364" y="76794"/>
                </a:lnTo>
                <a:lnTo>
                  <a:pt x="39364" y="70088"/>
                </a:lnTo>
                <a:lnTo>
                  <a:pt x="38404" y="70088"/>
                </a:lnTo>
                <a:lnTo>
                  <a:pt x="38404" y="69128"/>
                </a:lnTo>
                <a:lnTo>
                  <a:pt x="37444" y="69128"/>
                </a:lnTo>
                <a:lnTo>
                  <a:pt x="36484" y="70088"/>
                </a:lnTo>
                <a:lnTo>
                  <a:pt x="34564" y="70088"/>
                </a:lnTo>
                <a:lnTo>
                  <a:pt x="33604" y="71048"/>
                </a:lnTo>
                <a:lnTo>
                  <a:pt x="26883" y="71048"/>
                </a:lnTo>
                <a:lnTo>
                  <a:pt x="24963" y="70088"/>
                </a:lnTo>
                <a:lnTo>
                  <a:pt x="24002" y="68168"/>
                </a:lnTo>
                <a:lnTo>
                  <a:pt x="22082" y="66248"/>
                </a:lnTo>
                <a:lnTo>
                  <a:pt x="22082" y="25923"/>
                </a:lnTo>
                <a:lnTo>
                  <a:pt x="37444" y="25923"/>
                </a:lnTo>
                <a:lnTo>
                  <a:pt x="38404" y="24963"/>
                </a:lnTo>
                <a:lnTo>
                  <a:pt x="39364" y="24003"/>
                </a:lnTo>
                <a:lnTo>
                  <a:pt x="39364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4" name="object 1024"/>
          <p:cNvSpPr/>
          <p:nvPr/>
        </p:nvSpPr>
        <p:spPr>
          <a:xfrm>
            <a:off x="3497412" y="7672136"/>
            <a:ext cx="10561" cy="63367"/>
          </a:xfrm>
          <a:custGeom>
            <a:avLst/>
            <a:gdLst/>
            <a:ahLst/>
            <a:cxnLst/>
            <a:rect l="l" t="t" r="r" b="b"/>
            <a:pathLst>
              <a:path w="10561" h="63367">
                <a:moveTo>
                  <a:pt x="960" y="63367"/>
                </a:moveTo>
                <a:lnTo>
                  <a:pt x="9601" y="63367"/>
                </a:lnTo>
                <a:lnTo>
                  <a:pt x="9601" y="62407"/>
                </a:lnTo>
                <a:lnTo>
                  <a:pt x="10561" y="62407"/>
                </a:lnTo>
                <a:lnTo>
                  <a:pt x="10561" y="960"/>
                </a:lnTo>
                <a:lnTo>
                  <a:pt x="9601" y="960"/>
                </a:lnTo>
                <a:lnTo>
                  <a:pt x="9601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62407"/>
                </a:lnTo>
                <a:lnTo>
                  <a:pt x="960" y="633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5" name="object 1025"/>
          <p:cNvSpPr/>
          <p:nvPr/>
        </p:nvSpPr>
        <p:spPr>
          <a:xfrm>
            <a:off x="3495492" y="7647188"/>
            <a:ext cx="13441" cy="13426"/>
          </a:xfrm>
          <a:custGeom>
            <a:avLst/>
            <a:gdLst/>
            <a:ahLst/>
            <a:cxnLst/>
            <a:rect l="l" t="t" r="r" b="b"/>
            <a:pathLst>
              <a:path w="13441" h="13426">
                <a:moveTo>
                  <a:pt x="960" y="11506"/>
                </a:moveTo>
                <a:lnTo>
                  <a:pt x="1920" y="12466"/>
                </a:lnTo>
                <a:lnTo>
                  <a:pt x="2880" y="13426"/>
                </a:lnTo>
                <a:lnTo>
                  <a:pt x="11521" y="13426"/>
                </a:lnTo>
                <a:lnTo>
                  <a:pt x="12481" y="12466"/>
                </a:lnTo>
                <a:lnTo>
                  <a:pt x="13441" y="11506"/>
                </a:lnTo>
                <a:lnTo>
                  <a:pt x="13441" y="2865"/>
                </a:lnTo>
                <a:lnTo>
                  <a:pt x="12481" y="1904"/>
                </a:lnTo>
                <a:lnTo>
                  <a:pt x="11521" y="944"/>
                </a:lnTo>
                <a:lnTo>
                  <a:pt x="9601" y="0"/>
                </a:lnTo>
                <a:lnTo>
                  <a:pt x="4800" y="0"/>
                </a:lnTo>
                <a:lnTo>
                  <a:pt x="2880" y="944"/>
                </a:lnTo>
                <a:lnTo>
                  <a:pt x="1920" y="1904"/>
                </a:lnTo>
                <a:lnTo>
                  <a:pt x="960" y="2865"/>
                </a:lnTo>
                <a:lnTo>
                  <a:pt x="0" y="4785"/>
                </a:lnTo>
                <a:lnTo>
                  <a:pt x="0" y="9585"/>
                </a:lnTo>
                <a:lnTo>
                  <a:pt x="960" y="1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6" name="object 1026"/>
          <p:cNvSpPr/>
          <p:nvPr/>
        </p:nvSpPr>
        <p:spPr>
          <a:xfrm>
            <a:off x="3537722" y="7671175"/>
            <a:ext cx="46085" cy="65272"/>
          </a:xfrm>
          <a:custGeom>
            <a:avLst/>
            <a:gdLst/>
            <a:ahLst/>
            <a:cxnLst/>
            <a:rect l="l" t="t" r="r" b="b"/>
            <a:pathLst>
              <a:path w="46085" h="65272">
                <a:moveTo>
                  <a:pt x="7680" y="54726"/>
                </a:moveTo>
                <a:lnTo>
                  <a:pt x="4815" y="52806"/>
                </a:lnTo>
                <a:lnTo>
                  <a:pt x="2880" y="50886"/>
                </a:lnTo>
                <a:lnTo>
                  <a:pt x="1935" y="48966"/>
                </a:lnTo>
                <a:lnTo>
                  <a:pt x="2880" y="63367"/>
                </a:lnTo>
                <a:lnTo>
                  <a:pt x="6720" y="64328"/>
                </a:lnTo>
                <a:lnTo>
                  <a:pt x="10561" y="65272"/>
                </a:lnTo>
                <a:lnTo>
                  <a:pt x="20162" y="65272"/>
                </a:lnTo>
                <a:lnTo>
                  <a:pt x="24963" y="64328"/>
                </a:lnTo>
                <a:lnTo>
                  <a:pt x="28803" y="62407"/>
                </a:lnTo>
                <a:lnTo>
                  <a:pt x="32644" y="61432"/>
                </a:lnTo>
                <a:lnTo>
                  <a:pt x="35524" y="58567"/>
                </a:lnTo>
                <a:lnTo>
                  <a:pt x="38404" y="55686"/>
                </a:lnTo>
                <a:lnTo>
                  <a:pt x="41285" y="52806"/>
                </a:lnTo>
                <a:lnTo>
                  <a:pt x="43205" y="48966"/>
                </a:lnTo>
                <a:lnTo>
                  <a:pt x="44165" y="45125"/>
                </a:lnTo>
                <a:lnTo>
                  <a:pt x="45125" y="41285"/>
                </a:lnTo>
                <a:lnTo>
                  <a:pt x="46085" y="36484"/>
                </a:lnTo>
                <a:lnTo>
                  <a:pt x="46085" y="26883"/>
                </a:lnTo>
                <a:lnTo>
                  <a:pt x="45125" y="23042"/>
                </a:lnTo>
                <a:lnTo>
                  <a:pt x="44165" y="18242"/>
                </a:lnTo>
                <a:lnTo>
                  <a:pt x="43205" y="14401"/>
                </a:lnTo>
                <a:lnTo>
                  <a:pt x="41285" y="11521"/>
                </a:lnTo>
                <a:lnTo>
                  <a:pt x="38404" y="8641"/>
                </a:lnTo>
                <a:lnTo>
                  <a:pt x="36484" y="5760"/>
                </a:lnTo>
                <a:lnTo>
                  <a:pt x="33604" y="3840"/>
                </a:lnTo>
                <a:lnTo>
                  <a:pt x="29763" y="1920"/>
                </a:lnTo>
                <a:lnTo>
                  <a:pt x="25923" y="960"/>
                </a:lnTo>
                <a:lnTo>
                  <a:pt x="22082" y="0"/>
                </a:lnTo>
                <a:lnTo>
                  <a:pt x="11521" y="0"/>
                </a:lnTo>
                <a:lnTo>
                  <a:pt x="7680" y="960"/>
                </a:lnTo>
                <a:lnTo>
                  <a:pt x="3840" y="2880"/>
                </a:lnTo>
                <a:lnTo>
                  <a:pt x="0" y="3840"/>
                </a:lnTo>
                <a:lnTo>
                  <a:pt x="975" y="17282"/>
                </a:lnTo>
                <a:lnTo>
                  <a:pt x="1935" y="15361"/>
                </a:lnTo>
                <a:lnTo>
                  <a:pt x="3840" y="13441"/>
                </a:lnTo>
                <a:lnTo>
                  <a:pt x="5775" y="11521"/>
                </a:lnTo>
                <a:lnTo>
                  <a:pt x="7680" y="10561"/>
                </a:lnTo>
                <a:lnTo>
                  <a:pt x="10561" y="9601"/>
                </a:lnTo>
                <a:lnTo>
                  <a:pt x="13441" y="8641"/>
                </a:lnTo>
                <a:lnTo>
                  <a:pt x="20162" y="8641"/>
                </a:lnTo>
                <a:lnTo>
                  <a:pt x="23042" y="9601"/>
                </a:lnTo>
                <a:lnTo>
                  <a:pt x="24963" y="10561"/>
                </a:lnTo>
                <a:lnTo>
                  <a:pt x="27843" y="12481"/>
                </a:lnTo>
                <a:lnTo>
                  <a:pt x="29763" y="14401"/>
                </a:lnTo>
                <a:lnTo>
                  <a:pt x="30723" y="16322"/>
                </a:lnTo>
                <a:lnTo>
                  <a:pt x="31683" y="18242"/>
                </a:lnTo>
                <a:lnTo>
                  <a:pt x="32644" y="21122"/>
                </a:lnTo>
                <a:lnTo>
                  <a:pt x="33604" y="24003"/>
                </a:lnTo>
                <a:lnTo>
                  <a:pt x="34564" y="26883"/>
                </a:lnTo>
                <a:lnTo>
                  <a:pt x="34564" y="36484"/>
                </a:lnTo>
                <a:lnTo>
                  <a:pt x="33604" y="39364"/>
                </a:lnTo>
                <a:lnTo>
                  <a:pt x="33604" y="42245"/>
                </a:lnTo>
                <a:lnTo>
                  <a:pt x="32644" y="45125"/>
                </a:lnTo>
                <a:lnTo>
                  <a:pt x="31683" y="47045"/>
                </a:lnTo>
                <a:lnTo>
                  <a:pt x="29763" y="49926"/>
                </a:lnTo>
                <a:lnTo>
                  <a:pt x="28803" y="51846"/>
                </a:lnTo>
                <a:lnTo>
                  <a:pt x="26883" y="52806"/>
                </a:lnTo>
                <a:lnTo>
                  <a:pt x="24002" y="54726"/>
                </a:lnTo>
                <a:lnTo>
                  <a:pt x="22082" y="55686"/>
                </a:lnTo>
                <a:lnTo>
                  <a:pt x="9601" y="55686"/>
                </a:lnTo>
                <a:lnTo>
                  <a:pt x="7680" y="547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7" name="object 1027"/>
          <p:cNvSpPr/>
          <p:nvPr/>
        </p:nvSpPr>
        <p:spPr>
          <a:xfrm>
            <a:off x="3524295" y="7675016"/>
            <a:ext cx="16306" cy="59527"/>
          </a:xfrm>
          <a:custGeom>
            <a:avLst/>
            <a:gdLst/>
            <a:ahLst/>
            <a:cxnLst/>
            <a:rect l="l" t="t" r="r" b="b"/>
            <a:pathLst>
              <a:path w="16306" h="59527">
                <a:moveTo>
                  <a:pt x="1920" y="43205"/>
                </a:moveTo>
                <a:lnTo>
                  <a:pt x="2880" y="47045"/>
                </a:lnTo>
                <a:lnTo>
                  <a:pt x="4800" y="49926"/>
                </a:lnTo>
                <a:lnTo>
                  <a:pt x="6720" y="52806"/>
                </a:lnTo>
                <a:lnTo>
                  <a:pt x="9585" y="55686"/>
                </a:lnTo>
                <a:lnTo>
                  <a:pt x="12466" y="57591"/>
                </a:lnTo>
                <a:lnTo>
                  <a:pt x="16306" y="59527"/>
                </a:lnTo>
                <a:lnTo>
                  <a:pt x="15361" y="45125"/>
                </a:lnTo>
                <a:lnTo>
                  <a:pt x="13426" y="43205"/>
                </a:lnTo>
                <a:lnTo>
                  <a:pt x="12466" y="40325"/>
                </a:lnTo>
                <a:lnTo>
                  <a:pt x="12466" y="37444"/>
                </a:lnTo>
                <a:lnTo>
                  <a:pt x="11521" y="34564"/>
                </a:lnTo>
                <a:lnTo>
                  <a:pt x="11521" y="22082"/>
                </a:lnTo>
                <a:lnTo>
                  <a:pt x="12466" y="19202"/>
                </a:lnTo>
                <a:lnTo>
                  <a:pt x="13426" y="16322"/>
                </a:lnTo>
                <a:lnTo>
                  <a:pt x="14401" y="13441"/>
                </a:lnTo>
                <a:lnTo>
                  <a:pt x="13426" y="0"/>
                </a:lnTo>
                <a:lnTo>
                  <a:pt x="9585" y="2880"/>
                </a:lnTo>
                <a:lnTo>
                  <a:pt x="7680" y="5760"/>
                </a:lnTo>
                <a:lnTo>
                  <a:pt x="4800" y="8641"/>
                </a:lnTo>
                <a:lnTo>
                  <a:pt x="2880" y="11521"/>
                </a:lnTo>
                <a:lnTo>
                  <a:pt x="1920" y="16322"/>
                </a:lnTo>
                <a:lnTo>
                  <a:pt x="0" y="20162"/>
                </a:lnTo>
                <a:lnTo>
                  <a:pt x="0" y="38404"/>
                </a:lnTo>
                <a:lnTo>
                  <a:pt x="1920" y="432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8" name="object 1028"/>
          <p:cNvSpPr/>
          <p:nvPr/>
        </p:nvSpPr>
        <p:spPr>
          <a:xfrm>
            <a:off x="3600129" y="7671175"/>
            <a:ext cx="50871" cy="64328"/>
          </a:xfrm>
          <a:custGeom>
            <a:avLst/>
            <a:gdLst/>
            <a:ahLst/>
            <a:cxnLst/>
            <a:rect l="l" t="t" r="r" b="b"/>
            <a:pathLst>
              <a:path w="50871" h="64328">
                <a:moveTo>
                  <a:pt x="6720" y="64328"/>
                </a:moveTo>
                <a:lnTo>
                  <a:pt x="9601" y="64328"/>
                </a:lnTo>
                <a:lnTo>
                  <a:pt x="9601" y="63367"/>
                </a:lnTo>
                <a:lnTo>
                  <a:pt x="10561" y="63367"/>
                </a:lnTo>
                <a:lnTo>
                  <a:pt x="10561" y="21122"/>
                </a:lnTo>
                <a:lnTo>
                  <a:pt x="13441" y="17282"/>
                </a:lnTo>
                <a:lnTo>
                  <a:pt x="16322" y="14401"/>
                </a:lnTo>
                <a:lnTo>
                  <a:pt x="19202" y="12481"/>
                </a:lnTo>
                <a:lnTo>
                  <a:pt x="22082" y="10561"/>
                </a:lnTo>
                <a:lnTo>
                  <a:pt x="24963" y="9601"/>
                </a:lnTo>
                <a:lnTo>
                  <a:pt x="31668" y="9601"/>
                </a:lnTo>
                <a:lnTo>
                  <a:pt x="32644" y="10561"/>
                </a:lnTo>
                <a:lnTo>
                  <a:pt x="34549" y="11521"/>
                </a:lnTo>
                <a:lnTo>
                  <a:pt x="35509" y="12481"/>
                </a:lnTo>
                <a:lnTo>
                  <a:pt x="36484" y="14401"/>
                </a:lnTo>
                <a:lnTo>
                  <a:pt x="38389" y="15361"/>
                </a:lnTo>
                <a:lnTo>
                  <a:pt x="38389" y="17282"/>
                </a:lnTo>
                <a:lnTo>
                  <a:pt x="39349" y="19202"/>
                </a:lnTo>
                <a:lnTo>
                  <a:pt x="39349" y="21122"/>
                </a:lnTo>
                <a:lnTo>
                  <a:pt x="40325" y="24003"/>
                </a:lnTo>
                <a:lnTo>
                  <a:pt x="40325" y="63367"/>
                </a:lnTo>
                <a:lnTo>
                  <a:pt x="41285" y="64328"/>
                </a:lnTo>
                <a:lnTo>
                  <a:pt x="49911" y="64328"/>
                </a:lnTo>
                <a:lnTo>
                  <a:pt x="49911" y="63367"/>
                </a:lnTo>
                <a:lnTo>
                  <a:pt x="50871" y="63367"/>
                </a:lnTo>
                <a:lnTo>
                  <a:pt x="50871" y="18242"/>
                </a:lnTo>
                <a:lnTo>
                  <a:pt x="49911" y="15361"/>
                </a:lnTo>
                <a:lnTo>
                  <a:pt x="48950" y="12481"/>
                </a:lnTo>
                <a:lnTo>
                  <a:pt x="48006" y="9601"/>
                </a:lnTo>
                <a:lnTo>
                  <a:pt x="46070" y="7680"/>
                </a:lnTo>
                <a:lnTo>
                  <a:pt x="44165" y="4800"/>
                </a:lnTo>
                <a:lnTo>
                  <a:pt x="42230" y="2880"/>
                </a:lnTo>
                <a:lnTo>
                  <a:pt x="39349" y="1920"/>
                </a:lnTo>
                <a:lnTo>
                  <a:pt x="36484" y="960"/>
                </a:lnTo>
                <a:lnTo>
                  <a:pt x="33604" y="0"/>
                </a:lnTo>
                <a:lnTo>
                  <a:pt x="25923" y="0"/>
                </a:lnTo>
                <a:lnTo>
                  <a:pt x="23042" y="960"/>
                </a:lnTo>
                <a:lnTo>
                  <a:pt x="19202" y="2880"/>
                </a:lnTo>
                <a:lnTo>
                  <a:pt x="16322" y="4800"/>
                </a:lnTo>
                <a:lnTo>
                  <a:pt x="12481" y="6720"/>
                </a:lnTo>
                <a:lnTo>
                  <a:pt x="9601" y="10561"/>
                </a:lnTo>
                <a:lnTo>
                  <a:pt x="9601" y="1920"/>
                </a:lnTo>
                <a:lnTo>
                  <a:pt x="8641" y="1920"/>
                </a:lnTo>
                <a:lnTo>
                  <a:pt x="8641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63367"/>
                </a:lnTo>
                <a:lnTo>
                  <a:pt x="960" y="64328"/>
                </a:lnTo>
                <a:lnTo>
                  <a:pt x="6720" y="643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9" name="object 1029"/>
          <p:cNvSpPr/>
          <p:nvPr/>
        </p:nvSpPr>
        <p:spPr>
          <a:xfrm>
            <a:off x="3667323" y="7671175"/>
            <a:ext cx="48966" cy="65272"/>
          </a:xfrm>
          <a:custGeom>
            <a:avLst/>
            <a:gdLst/>
            <a:ahLst/>
            <a:cxnLst/>
            <a:rect l="l" t="t" r="r" b="b"/>
            <a:pathLst>
              <a:path w="48966" h="65272">
                <a:moveTo>
                  <a:pt x="43205" y="5760"/>
                </a:moveTo>
                <a:lnTo>
                  <a:pt x="41285" y="3840"/>
                </a:lnTo>
                <a:lnTo>
                  <a:pt x="39364" y="1920"/>
                </a:lnTo>
                <a:lnTo>
                  <a:pt x="36484" y="1920"/>
                </a:lnTo>
                <a:lnTo>
                  <a:pt x="32644" y="0"/>
                </a:lnTo>
                <a:lnTo>
                  <a:pt x="20162" y="0"/>
                </a:lnTo>
                <a:lnTo>
                  <a:pt x="18242" y="960"/>
                </a:lnTo>
                <a:lnTo>
                  <a:pt x="16322" y="960"/>
                </a:lnTo>
                <a:lnTo>
                  <a:pt x="14401" y="1920"/>
                </a:lnTo>
                <a:lnTo>
                  <a:pt x="12481" y="1920"/>
                </a:lnTo>
                <a:lnTo>
                  <a:pt x="10561" y="2880"/>
                </a:lnTo>
                <a:lnTo>
                  <a:pt x="8641" y="3840"/>
                </a:lnTo>
                <a:lnTo>
                  <a:pt x="6720" y="4800"/>
                </a:lnTo>
                <a:lnTo>
                  <a:pt x="5760" y="4800"/>
                </a:lnTo>
                <a:lnTo>
                  <a:pt x="4800" y="5760"/>
                </a:lnTo>
                <a:lnTo>
                  <a:pt x="3840" y="6720"/>
                </a:lnTo>
                <a:lnTo>
                  <a:pt x="2880" y="7680"/>
                </a:lnTo>
                <a:lnTo>
                  <a:pt x="2880" y="13441"/>
                </a:lnTo>
                <a:lnTo>
                  <a:pt x="3840" y="14401"/>
                </a:lnTo>
                <a:lnTo>
                  <a:pt x="3840" y="15361"/>
                </a:lnTo>
                <a:lnTo>
                  <a:pt x="5760" y="15361"/>
                </a:lnTo>
                <a:lnTo>
                  <a:pt x="5760" y="14401"/>
                </a:lnTo>
                <a:lnTo>
                  <a:pt x="7680" y="14401"/>
                </a:lnTo>
                <a:lnTo>
                  <a:pt x="8641" y="13441"/>
                </a:lnTo>
                <a:lnTo>
                  <a:pt x="9601" y="12481"/>
                </a:lnTo>
                <a:lnTo>
                  <a:pt x="11521" y="11521"/>
                </a:lnTo>
                <a:lnTo>
                  <a:pt x="12481" y="11521"/>
                </a:lnTo>
                <a:lnTo>
                  <a:pt x="14401" y="10561"/>
                </a:lnTo>
                <a:lnTo>
                  <a:pt x="17282" y="9601"/>
                </a:lnTo>
                <a:lnTo>
                  <a:pt x="19202" y="9601"/>
                </a:lnTo>
                <a:lnTo>
                  <a:pt x="21122" y="8641"/>
                </a:lnTo>
                <a:lnTo>
                  <a:pt x="26883" y="8641"/>
                </a:lnTo>
                <a:lnTo>
                  <a:pt x="28803" y="9601"/>
                </a:lnTo>
                <a:lnTo>
                  <a:pt x="30723" y="9601"/>
                </a:lnTo>
                <a:lnTo>
                  <a:pt x="32644" y="10561"/>
                </a:lnTo>
                <a:lnTo>
                  <a:pt x="33604" y="11521"/>
                </a:lnTo>
                <a:lnTo>
                  <a:pt x="34564" y="12481"/>
                </a:lnTo>
                <a:lnTo>
                  <a:pt x="35524" y="13441"/>
                </a:lnTo>
                <a:lnTo>
                  <a:pt x="36484" y="15361"/>
                </a:lnTo>
                <a:lnTo>
                  <a:pt x="37444" y="16322"/>
                </a:lnTo>
                <a:lnTo>
                  <a:pt x="37444" y="27843"/>
                </a:lnTo>
                <a:lnTo>
                  <a:pt x="21122" y="27843"/>
                </a:lnTo>
                <a:lnTo>
                  <a:pt x="17282" y="28803"/>
                </a:lnTo>
                <a:lnTo>
                  <a:pt x="13441" y="29763"/>
                </a:lnTo>
                <a:lnTo>
                  <a:pt x="10561" y="30723"/>
                </a:lnTo>
                <a:lnTo>
                  <a:pt x="7680" y="32644"/>
                </a:lnTo>
                <a:lnTo>
                  <a:pt x="4800" y="33604"/>
                </a:lnTo>
                <a:lnTo>
                  <a:pt x="2880" y="36484"/>
                </a:lnTo>
                <a:lnTo>
                  <a:pt x="1920" y="38404"/>
                </a:lnTo>
                <a:lnTo>
                  <a:pt x="0" y="41285"/>
                </a:lnTo>
                <a:lnTo>
                  <a:pt x="0" y="52806"/>
                </a:lnTo>
                <a:lnTo>
                  <a:pt x="960" y="54726"/>
                </a:lnTo>
                <a:lnTo>
                  <a:pt x="1920" y="56647"/>
                </a:lnTo>
                <a:lnTo>
                  <a:pt x="3840" y="58567"/>
                </a:lnTo>
                <a:lnTo>
                  <a:pt x="5760" y="60487"/>
                </a:lnTo>
                <a:lnTo>
                  <a:pt x="7680" y="62407"/>
                </a:lnTo>
                <a:lnTo>
                  <a:pt x="9601" y="63367"/>
                </a:lnTo>
                <a:lnTo>
                  <a:pt x="11521" y="64328"/>
                </a:lnTo>
                <a:lnTo>
                  <a:pt x="10561" y="49926"/>
                </a:lnTo>
                <a:lnTo>
                  <a:pt x="10561" y="45125"/>
                </a:lnTo>
                <a:lnTo>
                  <a:pt x="11521" y="43205"/>
                </a:lnTo>
                <a:lnTo>
                  <a:pt x="11521" y="42245"/>
                </a:lnTo>
                <a:lnTo>
                  <a:pt x="12481" y="40325"/>
                </a:lnTo>
                <a:lnTo>
                  <a:pt x="13441" y="39364"/>
                </a:lnTo>
                <a:lnTo>
                  <a:pt x="15361" y="38404"/>
                </a:lnTo>
                <a:lnTo>
                  <a:pt x="16322" y="37444"/>
                </a:lnTo>
                <a:lnTo>
                  <a:pt x="18242" y="36484"/>
                </a:lnTo>
                <a:lnTo>
                  <a:pt x="20162" y="36484"/>
                </a:lnTo>
                <a:lnTo>
                  <a:pt x="23042" y="35524"/>
                </a:lnTo>
                <a:lnTo>
                  <a:pt x="37444" y="35524"/>
                </a:lnTo>
                <a:lnTo>
                  <a:pt x="37444" y="48006"/>
                </a:lnTo>
                <a:lnTo>
                  <a:pt x="35524" y="50886"/>
                </a:lnTo>
                <a:lnTo>
                  <a:pt x="32644" y="52806"/>
                </a:lnTo>
                <a:lnTo>
                  <a:pt x="29763" y="54726"/>
                </a:lnTo>
                <a:lnTo>
                  <a:pt x="27843" y="55686"/>
                </a:lnTo>
                <a:lnTo>
                  <a:pt x="24963" y="56647"/>
                </a:lnTo>
                <a:lnTo>
                  <a:pt x="18242" y="56647"/>
                </a:lnTo>
                <a:lnTo>
                  <a:pt x="15361" y="55686"/>
                </a:lnTo>
                <a:lnTo>
                  <a:pt x="13441" y="53766"/>
                </a:lnTo>
                <a:lnTo>
                  <a:pt x="14401" y="65272"/>
                </a:lnTo>
                <a:lnTo>
                  <a:pt x="24002" y="65272"/>
                </a:lnTo>
                <a:lnTo>
                  <a:pt x="26883" y="64328"/>
                </a:lnTo>
                <a:lnTo>
                  <a:pt x="30723" y="63367"/>
                </a:lnTo>
                <a:lnTo>
                  <a:pt x="33604" y="61432"/>
                </a:lnTo>
                <a:lnTo>
                  <a:pt x="36484" y="59527"/>
                </a:lnTo>
                <a:lnTo>
                  <a:pt x="39364" y="56647"/>
                </a:lnTo>
                <a:lnTo>
                  <a:pt x="39364" y="63367"/>
                </a:lnTo>
                <a:lnTo>
                  <a:pt x="40325" y="64328"/>
                </a:lnTo>
                <a:lnTo>
                  <a:pt x="48005" y="64328"/>
                </a:lnTo>
                <a:lnTo>
                  <a:pt x="48005" y="63367"/>
                </a:lnTo>
                <a:lnTo>
                  <a:pt x="48966" y="63367"/>
                </a:lnTo>
                <a:lnTo>
                  <a:pt x="48966" y="18242"/>
                </a:lnTo>
                <a:lnTo>
                  <a:pt x="48005" y="15361"/>
                </a:lnTo>
                <a:lnTo>
                  <a:pt x="47045" y="12481"/>
                </a:lnTo>
                <a:lnTo>
                  <a:pt x="46085" y="9601"/>
                </a:lnTo>
                <a:lnTo>
                  <a:pt x="45125" y="7680"/>
                </a:lnTo>
                <a:lnTo>
                  <a:pt x="43205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0" name="object 1030"/>
          <p:cNvSpPr/>
          <p:nvPr/>
        </p:nvSpPr>
        <p:spPr>
          <a:xfrm>
            <a:off x="3677884" y="7721102"/>
            <a:ext cx="3840" cy="15346"/>
          </a:xfrm>
          <a:custGeom>
            <a:avLst/>
            <a:gdLst/>
            <a:ahLst/>
            <a:cxnLst/>
            <a:rect l="l" t="t" r="r" b="b"/>
            <a:pathLst>
              <a:path w="3840" h="15346">
                <a:moveTo>
                  <a:pt x="960" y="1920"/>
                </a:moveTo>
                <a:lnTo>
                  <a:pt x="0" y="0"/>
                </a:lnTo>
                <a:lnTo>
                  <a:pt x="960" y="14401"/>
                </a:lnTo>
                <a:lnTo>
                  <a:pt x="3840" y="15346"/>
                </a:lnTo>
                <a:lnTo>
                  <a:pt x="2880" y="3840"/>
                </a:lnTo>
                <a:lnTo>
                  <a:pt x="96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1" name="object 1031"/>
          <p:cNvSpPr/>
          <p:nvPr/>
        </p:nvSpPr>
        <p:spPr>
          <a:xfrm>
            <a:off x="3736436" y="7643347"/>
            <a:ext cx="10561" cy="92156"/>
          </a:xfrm>
          <a:custGeom>
            <a:avLst/>
            <a:gdLst/>
            <a:ahLst/>
            <a:cxnLst/>
            <a:rect l="l" t="t" r="r" b="b"/>
            <a:pathLst>
              <a:path w="10561" h="92156">
                <a:moveTo>
                  <a:pt x="0" y="960"/>
                </a:moveTo>
                <a:lnTo>
                  <a:pt x="0" y="91196"/>
                </a:lnTo>
                <a:lnTo>
                  <a:pt x="960" y="92156"/>
                </a:lnTo>
                <a:lnTo>
                  <a:pt x="9616" y="92156"/>
                </a:lnTo>
                <a:lnTo>
                  <a:pt x="9616" y="91196"/>
                </a:lnTo>
                <a:lnTo>
                  <a:pt x="10561" y="91196"/>
                </a:lnTo>
                <a:lnTo>
                  <a:pt x="10561" y="960"/>
                </a:lnTo>
                <a:lnTo>
                  <a:pt x="9616" y="960"/>
                </a:lnTo>
                <a:lnTo>
                  <a:pt x="9616" y="0"/>
                </a:lnTo>
                <a:lnTo>
                  <a:pt x="960" y="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2" name="object 1032"/>
          <p:cNvSpPr/>
          <p:nvPr/>
        </p:nvSpPr>
        <p:spPr>
          <a:xfrm>
            <a:off x="3794043" y="7671175"/>
            <a:ext cx="47030" cy="65272"/>
          </a:xfrm>
          <a:custGeom>
            <a:avLst/>
            <a:gdLst/>
            <a:ahLst/>
            <a:cxnLst/>
            <a:rect l="l" t="t" r="r" b="b"/>
            <a:pathLst>
              <a:path w="47030" h="65272">
                <a:moveTo>
                  <a:pt x="9601" y="59527"/>
                </a:moveTo>
                <a:lnTo>
                  <a:pt x="12481" y="61432"/>
                </a:lnTo>
                <a:lnTo>
                  <a:pt x="15361" y="63367"/>
                </a:lnTo>
                <a:lnTo>
                  <a:pt x="18242" y="64328"/>
                </a:lnTo>
                <a:lnTo>
                  <a:pt x="22082" y="65272"/>
                </a:lnTo>
                <a:lnTo>
                  <a:pt x="30723" y="65272"/>
                </a:lnTo>
                <a:lnTo>
                  <a:pt x="32644" y="64328"/>
                </a:lnTo>
                <a:lnTo>
                  <a:pt x="34564" y="64328"/>
                </a:lnTo>
                <a:lnTo>
                  <a:pt x="36469" y="63367"/>
                </a:lnTo>
                <a:lnTo>
                  <a:pt x="38404" y="63367"/>
                </a:lnTo>
                <a:lnTo>
                  <a:pt x="39364" y="62407"/>
                </a:lnTo>
                <a:lnTo>
                  <a:pt x="41269" y="61432"/>
                </a:lnTo>
                <a:lnTo>
                  <a:pt x="42245" y="61432"/>
                </a:lnTo>
                <a:lnTo>
                  <a:pt x="44150" y="60487"/>
                </a:lnTo>
                <a:lnTo>
                  <a:pt x="45110" y="59527"/>
                </a:lnTo>
                <a:lnTo>
                  <a:pt x="45110" y="58567"/>
                </a:lnTo>
                <a:lnTo>
                  <a:pt x="46085" y="58567"/>
                </a:lnTo>
                <a:lnTo>
                  <a:pt x="46085" y="57591"/>
                </a:lnTo>
                <a:lnTo>
                  <a:pt x="47030" y="57591"/>
                </a:lnTo>
                <a:lnTo>
                  <a:pt x="47030" y="48966"/>
                </a:lnTo>
                <a:lnTo>
                  <a:pt x="46085" y="48966"/>
                </a:lnTo>
                <a:lnTo>
                  <a:pt x="46085" y="48006"/>
                </a:lnTo>
                <a:lnTo>
                  <a:pt x="45110" y="48006"/>
                </a:lnTo>
                <a:lnTo>
                  <a:pt x="44150" y="48966"/>
                </a:lnTo>
                <a:lnTo>
                  <a:pt x="43205" y="49926"/>
                </a:lnTo>
                <a:lnTo>
                  <a:pt x="42245" y="49926"/>
                </a:lnTo>
                <a:lnTo>
                  <a:pt x="41269" y="50886"/>
                </a:lnTo>
                <a:lnTo>
                  <a:pt x="39364" y="51846"/>
                </a:lnTo>
                <a:lnTo>
                  <a:pt x="38404" y="52806"/>
                </a:lnTo>
                <a:lnTo>
                  <a:pt x="36469" y="53766"/>
                </a:lnTo>
                <a:lnTo>
                  <a:pt x="34564" y="54726"/>
                </a:lnTo>
                <a:lnTo>
                  <a:pt x="32644" y="55686"/>
                </a:lnTo>
                <a:lnTo>
                  <a:pt x="23042" y="55686"/>
                </a:lnTo>
                <a:lnTo>
                  <a:pt x="21122" y="54726"/>
                </a:lnTo>
                <a:lnTo>
                  <a:pt x="19202" y="53766"/>
                </a:lnTo>
                <a:lnTo>
                  <a:pt x="17282" y="51846"/>
                </a:lnTo>
                <a:lnTo>
                  <a:pt x="16322" y="49926"/>
                </a:lnTo>
                <a:lnTo>
                  <a:pt x="14401" y="48006"/>
                </a:lnTo>
                <a:lnTo>
                  <a:pt x="13441" y="46085"/>
                </a:lnTo>
                <a:lnTo>
                  <a:pt x="12481" y="43205"/>
                </a:lnTo>
                <a:lnTo>
                  <a:pt x="11521" y="40325"/>
                </a:lnTo>
                <a:lnTo>
                  <a:pt x="11521" y="24963"/>
                </a:lnTo>
                <a:lnTo>
                  <a:pt x="13441" y="19202"/>
                </a:lnTo>
                <a:lnTo>
                  <a:pt x="15361" y="15361"/>
                </a:lnTo>
                <a:lnTo>
                  <a:pt x="18242" y="11521"/>
                </a:lnTo>
                <a:lnTo>
                  <a:pt x="23042" y="9601"/>
                </a:lnTo>
                <a:lnTo>
                  <a:pt x="32644" y="9601"/>
                </a:lnTo>
                <a:lnTo>
                  <a:pt x="34564" y="10561"/>
                </a:lnTo>
                <a:lnTo>
                  <a:pt x="36469" y="11521"/>
                </a:lnTo>
                <a:lnTo>
                  <a:pt x="38404" y="11521"/>
                </a:lnTo>
                <a:lnTo>
                  <a:pt x="39364" y="12481"/>
                </a:lnTo>
                <a:lnTo>
                  <a:pt x="40309" y="13441"/>
                </a:lnTo>
                <a:lnTo>
                  <a:pt x="41269" y="14401"/>
                </a:lnTo>
                <a:lnTo>
                  <a:pt x="42245" y="15361"/>
                </a:lnTo>
                <a:lnTo>
                  <a:pt x="43205" y="16322"/>
                </a:lnTo>
                <a:lnTo>
                  <a:pt x="46085" y="16322"/>
                </a:lnTo>
                <a:lnTo>
                  <a:pt x="46085" y="15361"/>
                </a:lnTo>
                <a:lnTo>
                  <a:pt x="47030" y="14401"/>
                </a:lnTo>
                <a:lnTo>
                  <a:pt x="47030" y="8641"/>
                </a:lnTo>
                <a:lnTo>
                  <a:pt x="46085" y="7680"/>
                </a:lnTo>
                <a:lnTo>
                  <a:pt x="46085" y="6720"/>
                </a:lnTo>
                <a:lnTo>
                  <a:pt x="45110" y="6720"/>
                </a:lnTo>
                <a:lnTo>
                  <a:pt x="45110" y="5760"/>
                </a:lnTo>
                <a:lnTo>
                  <a:pt x="44150" y="5760"/>
                </a:lnTo>
                <a:lnTo>
                  <a:pt x="43205" y="4800"/>
                </a:lnTo>
                <a:lnTo>
                  <a:pt x="42245" y="3840"/>
                </a:lnTo>
                <a:lnTo>
                  <a:pt x="41269" y="2880"/>
                </a:lnTo>
                <a:lnTo>
                  <a:pt x="40309" y="2880"/>
                </a:lnTo>
                <a:lnTo>
                  <a:pt x="38404" y="1920"/>
                </a:lnTo>
                <a:lnTo>
                  <a:pt x="36469" y="960"/>
                </a:lnTo>
                <a:lnTo>
                  <a:pt x="33588" y="960"/>
                </a:lnTo>
                <a:lnTo>
                  <a:pt x="31683" y="0"/>
                </a:lnTo>
                <a:lnTo>
                  <a:pt x="24002" y="0"/>
                </a:lnTo>
                <a:lnTo>
                  <a:pt x="20162" y="960"/>
                </a:lnTo>
                <a:lnTo>
                  <a:pt x="17282" y="1920"/>
                </a:lnTo>
                <a:lnTo>
                  <a:pt x="13441" y="2880"/>
                </a:lnTo>
                <a:lnTo>
                  <a:pt x="10561" y="5760"/>
                </a:lnTo>
                <a:lnTo>
                  <a:pt x="8641" y="7680"/>
                </a:lnTo>
                <a:lnTo>
                  <a:pt x="5760" y="10561"/>
                </a:lnTo>
                <a:lnTo>
                  <a:pt x="3840" y="14401"/>
                </a:lnTo>
                <a:lnTo>
                  <a:pt x="1920" y="18242"/>
                </a:lnTo>
                <a:lnTo>
                  <a:pt x="960" y="23042"/>
                </a:lnTo>
                <a:lnTo>
                  <a:pt x="0" y="27843"/>
                </a:lnTo>
                <a:lnTo>
                  <a:pt x="0" y="38404"/>
                </a:lnTo>
                <a:lnTo>
                  <a:pt x="960" y="43205"/>
                </a:lnTo>
                <a:lnTo>
                  <a:pt x="1920" y="47045"/>
                </a:lnTo>
                <a:lnTo>
                  <a:pt x="2880" y="50886"/>
                </a:lnTo>
                <a:lnTo>
                  <a:pt x="4800" y="54726"/>
                </a:lnTo>
                <a:lnTo>
                  <a:pt x="6720" y="56647"/>
                </a:lnTo>
                <a:lnTo>
                  <a:pt x="9601" y="595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3" name="object 1033"/>
          <p:cNvSpPr/>
          <p:nvPr/>
        </p:nvSpPr>
        <p:spPr>
          <a:xfrm>
            <a:off x="3850675" y="7671175"/>
            <a:ext cx="59527" cy="65272"/>
          </a:xfrm>
          <a:custGeom>
            <a:avLst/>
            <a:gdLst/>
            <a:ahLst/>
            <a:cxnLst/>
            <a:rect l="l" t="t" r="r" b="b"/>
            <a:pathLst>
              <a:path w="59527" h="65272">
                <a:moveTo>
                  <a:pt x="35524" y="55686"/>
                </a:moveTo>
                <a:lnTo>
                  <a:pt x="23042" y="55686"/>
                </a:lnTo>
                <a:lnTo>
                  <a:pt x="20162" y="54726"/>
                </a:lnTo>
                <a:lnTo>
                  <a:pt x="18242" y="52806"/>
                </a:lnTo>
                <a:lnTo>
                  <a:pt x="16322" y="50886"/>
                </a:lnTo>
                <a:lnTo>
                  <a:pt x="16322" y="63367"/>
                </a:lnTo>
                <a:lnTo>
                  <a:pt x="19202" y="64328"/>
                </a:lnTo>
                <a:lnTo>
                  <a:pt x="24003" y="65272"/>
                </a:lnTo>
                <a:lnTo>
                  <a:pt x="33604" y="65272"/>
                </a:lnTo>
                <a:lnTo>
                  <a:pt x="38404" y="64328"/>
                </a:lnTo>
                <a:lnTo>
                  <a:pt x="42245" y="62407"/>
                </a:lnTo>
                <a:lnTo>
                  <a:pt x="46085" y="61432"/>
                </a:lnTo>
                <a:lnTo>
                  <a:pt x="48966" y="58567"/>
                </a:lnTo>
                <a:lnTo>
                  <a:pt x="51846" y="55686"/>
                </a:lnTo>
                <a:lnTo>
                  <a:pt x="53766" y="52806"/>
                </a:lnTo>
                <a:lnTo>
                  <a:pt x="55686" y="48966"/>
                </a:lnTo>
                <a:lnTo>
                  <a:pt x="57607" y="45125"/>
                </a:lnTo>
                <a:lnTo>
                  <a:pt x="58567" y="41285"/>
                </a:lnTo>
                <a:lnTo>
                  <a:pt x="59527" y="36484"/>
                </a:lnTo>
                <a:lnTo>
                  <a:pt x="59527" y="26883"/>
                </a:lnTo>
                <a:lnTo>
                  <a:pt x="58567" y="23042"/>
                </a:lnTo>
                <a:lnTo>
                  <a:pt x="57607" y="18242"/>
                </a:lnTo>
                <a:lnTo>
                  <a:pt x="55686" y="14401"/>
                </a:lnTo>
                <a:lnTo>
                  <a:pt x="53766" y="11521"/>
                </a:lnTo>
                <a:lnTo>
                  <a:pt x="51846" y="8641"/>
                </a:lnTo>
                <a:lnTo>
                  <a:pt x="48966" y="5760"/>
                </a:lnTo>
                <a:lnTo>
                  <a:pt x="46085" y="3840"/>
                </a:lnTo>
                <a:lnTo>
                  <a:pt x="42245" y="1920"/>
                </a:lnTo>
                <a:lnTo>
                  <a:pt x="39364" y="960"/>
                </a:lnTo>
                <a:lnTo>
                  <a:pt x="34564" y="0"/>
                </a:lnTo>
                <a:lnTo>
                  <a:pt x="24963" y="0"/>
                </a:lnTo>
                <a:lnTo>
                  <a:pt x="20162" y="960"/>
                </a:lnTo>
                <a:lnTo>
                  <a:pt x="16322" y="2880"/>
                </a:lnTo>
                <a:lnTo>
                  <a:pt x="12481" y="3840"/>
                </a:lnTo>
                <a:lnTo>
                  <a:pt x="9601" y="6720"/>
                </a:lnTo>
                <a:lnTo>
                  <a:pt x="6720" y="9601"/>
                </a:lnTo>
                <a:lnTo>
                  <a:pt x="4800" y="12481"/>
                </a:lnTo>
                <a:lnTo>
                  <a:pt x="2880" y="15361"/>
                </a:lnTo>
                <a:lnTo>
                  <a:pt x="960" y="20162"/>
                </a:lnTo>
                <a:lnTo>
                  <a:pt x="0" y="24003"/>
                </a:lnTo>
                <a:lnTo>
                  <a:pt x="0" y="42245"/>
                </a:lnTo>
                <a:lnTo>
                  <a:pt x="960" y="47045"/>
                </a:lnTo>
                <a:lnTo>
                  <a:pt x="2880" y="50886"/>
                </a:lnTo>
                <a:lnTo>
                  <a:pt x="4800" y="53766"/>
                </a:lnTo>
                <a:lnTo>
                  <a:pt x="6720" y="56647"/>
                </a:lnTo>
                <a:lnTo>
                  <a:pt x="9601" y="59527"/>
                </a:lnTo>
                <a:lnTo>
                  <a:pt x="12481" y="61432"/>
                </a:lnTo>
                <a:lnTo>
                  <a:pt x="10561" y="35524"/>
                </a:lnTo>
                <a:lnTo>
                  <a:pt x="10561" y="28803"/>
                </a:lnTo>
                <a:lnTo>
                  <a:pt x="11521" y="25923"/>
                </a:lnTo>
                <a:lnTo>
                  <a:pt x="12481" y="23042"/>
                </a:lnTo>
                <a:lnTo>
                  <a:pt x="12481" y="20162"/>
                </a:lnTo>
                <a:lnTo>
                  <a:pt x="14401" y="17282"/>
                </a:lnTo>
                <a:lnTo>
                  <a:pt x="15361" y="15361"/>
                </a:lnTo>
                <a:lnTo>
                  <a:pt x="17282" y="13441"/>
                </a:lnTo>
                <a:lnTo>
                  <a:pt x="19202" y="11521"/>
                </a:lnTo>
                <a:lnTo>
                  <a:pt x="21122" y="10561"/>
                </a:lnTo>
                <a:lnTo>
                  <a:pt x="24003" y="9601"/>
                </a:lnTo>
                <a:lnTo>
                  <a:pt x="25923" y="8641"/>
                </a:lnTo>
                <a:lnTo>
                  <a:pt x="32644" y="8641"/>
                </a:lnTo>
                <a:lnTo>
                  <a:pt x="35524" y="9601"/>
                </a:lnTo>
                <a:lnTo>
                  <a:pt x="38404" y="10561"/>
                </a:lnTo>
                <a:lnTo>
                  <a:pt x="40325" y="12481"/>
                </a:lnTo>
                <a:lnTo>
                  <a:pt x="42245" y="14401"/>
                </a:lnTo>
                <a:lnTo>
                  <a:pt x="44165" y="16322"/>
                </a:lnTo>
                <a:lnTo>
                  <a:pt x="45125" y="18242"/>
                </a:lnTo>
                <a:lnTo>
                  <a:pt x="46085" y="21122"/>
                </a:lnTo>
                <a:lnTo>
                  <a:pt x="47045" y="24003"/>
                </a:lnTo>
                <a:lnTo>
                  <a:pt x="47045" y="26883"/>
                </a:lnTo>
                <a:lnTo>
                  <a:pt x="48006" y="29763"/>
                </a:lnTo>
                <a:lnTo>
                  <a:pt x="48006" y="36484"/>
                </a:lnTo>
                <a:lnTo>
                  <a:pt x="47045" y="39364"/>
                </a:lnTo>
                <a:lnTo>
                  <a:pt x="46085" y="42245"/>
                </a:lnTo>
                <a:lnTo>
                  <a:pt x="46085" y="45125"/>
                </a:lnTo>
                <a:lnTo>
                  <a:pt x="45125" y="47045"/>
                </a:lnTo>
                <a:lnTo>
                  <a:pt x="43205" y="49926"/>
                </a:lnTo>
                <a:lnTo>
                  <a:pt x="41285" y="51846"/>
                </a:lnTo>
                <a:lnTo>
                  <a:pt x="39364" y="52806"/>
                </a:lnTo>
                <a:lnTo>
                  <a:pt x="37444" y="54726"/>
                </a:lnTo>
                <a:lnTo>
                  <a:pt x="35524" y="556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4" name="object 1034"/>
          <p:cNvSpPr/>
          <p:nvPr/>
        </p:nvSpPr>
        <p:spPr>
          <a:xfrm>
            <a:off x="3861236" y="7706700"/>
            <a:ext cx="5760" cy="27843"/>
          </a:xfrm>
          <a:custGeom>
            <a:avLst/>
            <a:gdLst/>
            <a:ahLst/>
            <a:cxnLst/>
            <a:rect l="l" t="t" r="r" b="b"/>
            <a:pathLst>
              <a:path w="5760" h="27843">
                <a:moveTo>
                  <a:pt x="5760" y="27843"/>
                </a:moveTo>
                <a:lnTo>
                  <a:pt x="5760" y="15361"/>
                </a:lnTo>
                <a:lnTo>
                  <a:pt x="3840" y="13441"/>
                </a:lnTo>
                <a:lnTo>
                  <a:pt x="2880" y="11521"/>
                </a:lnTo>
                <a:lnTo>
                  <a:pt x="1920" y="8641"/>
                </a:lnTo>
                <a:lnTo>
                  <a:pt x="960" y="5760"/>
                </a:lnTo>
                <a:lnTo>
                  <a:pt x="960" y="2880"/>
                </a:lnTo>
                <a:lnTo>
                  <a:pt x="0" y="0"/>
                </a:lnTo>
                <a:lnTo>
                  <a:pt x="1920" y="25907"/>
                </a:lnTo>
                <a:lnTo>
                  <a:pt x="5760" y="2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5" name="object 1035"/>
          <p:cNvSpPr/>
          <p:nvPr/>
        </p:nvSpPr>
        <p:spPr>
          <a:xfrm>
            <a:off x="3925549" y="7671175"/>
            <a:ext cx="88331" cy="64328"/>
          </a:xfrm>
          <a:custGeom>
            <a:avLst/>
            <a:gdLst/>
            <a:ahLst/>
            <a:cxnLst/>
            <a:rect l="l" t="t" r="r" b="b"/>
            <a:pathLst>
              <a:path w="88331" h="64328">
                <a:moveTo>
                  <a:pt x="81610" y="64328"/>
                </a:moveTo>
                <a:lnTo>
                  <a:pt x="87355" y="64328"/>
                </a:lnTo>
                <a:lnTo>
                  <a:pt x="87355" y="63367"/>
                </a:lnTo>
                <a:lnTo>
                  <a:pt x="88331" y="63367"/>
                </a:lnTo>
                <a:lnTo>
                  <a:pt x="88331" y="18242"/>
                </a:lnTo>
                <a:lnTo>
                  <a:pt x="87355" y="15361"/>
                </a:lnTo>
                <a:lnTo>
                  <a:pt x="86410" y="12481"/>
                </a:lnTo>
                <a:lnTo>
                  <a:pt x="85450" y="9601"/>
                </a:lnTo>
                <a:lnTo>
                  <a:pt x="83530" y="7680"/>
                </a:lnTo>
                <a:lnTo>
                  <a:pt x="82570" y="4800"/>
                </a:lnTo>
                <a:lnTo>
                  <a:pt x="80650" y="2880"/>
                </a:lnTo>
                <a:lnTo>
                  <a:pt x="77769" y="1920"/>
                </a:lnTo>
                <a:lnTo>
                  <a:pt x="74889" y="960"/>
                </a:lnTo>
                <a:lnTo>
                  <a:pt x="72008" y="0"/>
                </a:lnTo>
                <a:lnTo>
                  <a:pt x="65288" y="0"/>
                </a:lnTo>
                <a:lnTo>
                  <a:pt x="63367" y="960"/>
                </a:lnTo>
                <a:lnTo>
                  <a:pt x="61447" y="960"/>
                </a:lnTo>
                <a:lnTo>
                  <a:pt x="60487" y="1920"/>
                </a:lnTo>
                <a:lnTo>
                  <a:pt x="58567" y="2880"/>
                </a:lnTo>
                <a:lnTo>
                  <a:pt x="56647" y="3840"/>
                </a:lnTo>
                <a:lnTo>
                  <a:pt x="54726" y="4800"/>
                </a:lnTo>
                <a:lnTo>
                  <a:pt x="52806" y="6720"/>
                </a:lnTo>
                <a:lnTo>
                  <a:pt x="51846" y="7680"/>
                </a:lnTo>
                <a:lnTo>
                  <a:pt x="49926" y="9601"/>
                </a:lnTo>
                <a:lnTo>
                  <a:pt x="48005" y="11521"/>
                </a:lnTo>
                <a:lnTo>
                  <a:pt x="47045" y="9601"/>
                </a:lnTo>
                <a:lnTo>
                  <a:pt x="46085" y="8641"/>
                </a:lnTo>
                <a:lnTo>
                  <a:pt x="45125" y="6720"/>
                </a:lnTo>
                <a:lnTo>
                  <a:pt x="44165" y="5760"/>
                </a:lnTo>
                <a:lnTo>
                  <a:pt x="42245" y="3840"/>
                </a:lnTo>
                <a:lnTo>
                  <a:pt x="41285" y="2880"/>
                </a:lnTo>
                <a:lnTo>
                  <a:pt x="39364" y="1920"/>
                </a:lnTo>
                <a:lnTo>
                  <a:pt x="37444" y="960"/>
                </a:lnTo>
                <a:lnTo>
                  <a:pt x="35524" y="960"/>
                </a:lnTo>
                <a:lnTo>
                  <a:pt x="33604" y="0"/>
                </a:lnTo>
                <a:lnTo>
                  <a:pt x="25923" y="0"/>
                </a:lnTo>
                <a:lnTo>
                  <a:pt x="23042" y="960"/>
                </a:lnTo>
                <a:lnTo>
                  <a:pt x="20162" y="2880"/>
                </a:lnTo>
                <a:lnTo>
                  <a:pt x="16337" y="4800"/>
                </a:lnTo>
                <a:lnTo>
                  <a:pt x="13441" y="6720"/>
                </a:lnTo>
                <a:lnTo>
                  <a:pt x="9616" y="10561"/>
                </a:lnTo>
                <a:lnTo>
                  <a:pt x="9616" y="1920"/>
                </a:lnTo>
                <a:lnTo>
                  <a:pt x="8656" y="1920"/>
                </a:lnTo>
                <a:lnTo>
                  <a:pt x="8656" y="960"/>
                </a:lnTo>
                <a:lnTo>
                  <a:pt x="1935" y="960"/>
                </a:lnTo>
                <a:lnTo>
                  <a:pt x="975" y="1920"/>
                </a:lnTo>
                <a:lnTo>
                  <a:pt x="0" y="1920"/>
                </a:lnTo>
                <a:lnTo>
                  <a:pt x="0" y="63367"/>
                </a:lnTo>
                <a:lnTo>
                  <a:pt x="975" y="63367"/>
                </a:lnTo>
                <a:lnTo>
                  <a:pt x="975" y="64328"/>
                </a:lnTo>
                <a:lnTo>
                  <a:pt x="9616" y="64328"/>
                </a:lnTo>
                <a:lnTo>
                  <a:pt x="10561" y="63367"/>
                </a:lnTo>
                <a:lnTo>
                  <a:pt x="11521" y="62407"/>
                </a:lnTo>
                <a:lnTo>
                  <a:pt x="11521" y="21122"/>
                </a:lnTo>
                <a:lnTo>
                  <a:pt x="14401" y="17282"/>
                </a:lnTo>
                <a:lnTo>
                  <a:pt x="17282" y="14401"/>
                </a:lnTo>
                <a:lnTo>
                  <a:pt x="19202" y="12481"/>
                </a:lnTo>
                <a:lnTo>
                  <a:pt x="22082" y="10561"/>
                </a:lnTo>
                <a:lnTo>
                  <a:pt x="24963" y="9601"/>
                </a:lnTo>
                <a:lnTo>
                  <a:pt x="30723" y="9601"/>
                </a:lnTo>
                <a:lnTo>
                  <a:pt x="32644" y="10561"/>
                </a:lnTo>
                <a:lnTo>
                  <a:pt x="33604" y="11521"/>
                </a:lnTo>
                <a:lnTo>
                  <a:pt x="34564" y="12481"/>
                </a:lnTo>
                <a:lnTo>
                  <a:pt x="35524" y="14401"/>
                </a:lnTo>
                <a:lnTo>
                  <a:pt x="36484" y="15361"/>
                </a:lnTo>
                <a:lnTo>
                  <a:pt x="37444" y="17282"/>
                </a:lnTo>
                <a:lnTo>
                  <a:pt x="38404" y="19202"/>
                </a:lnTo>
                <a:lnTo>
                  <a:pt x="38404" y="62407"/>
                </a:lnTo>
                <a:lnTo>
                  <a:pt x="39364" y="63367"/>
                </a:lnTo>
                <a:lnTo>
                  <a:pt x="40325" y="64328"/>
                </a:lnTo>
                <a:lnTo>
                  <a:pt x="48966" y="64328"/>
                </a:lnTo>
                <a:lnTo>
                  <a:pt x="48966" y="63367"/>
                </a:lnTo>
                <a:lnTo>
                  <a:pt x="49926" y="63367"/>
                </a:lnTo>
                <a:lnTo>
                  <a:pt x="49926" y="21122"/>
                </a:lnTo>
                <a:lnTo>
                  <a:pt x="52806" y="17282"/>
                </a:lnTo>
                <a:lnTo>
                  <a:pt x="55686" y="14401"/>
                </a:lnTo>
                <a:lnTo>
                  <a:pt x="58567" y="12481"/>
                </a:lnTo>
                <a:lnTo>
                  <a:pt x="60487" y="10561"/>
                </a:lnTo>
                <a:lnTo>
                  <a:pt x="63367" y="9601"/>
                </a:lnTo>
                <a:lnTo>
                  <a:pt x="69128" y="9601"/>
                </a:lnTo>
                <a:lnTo>
                  <a:pt x="71048" y="10561"/>
                </a:lnTo>
                <a:lnTo>
                  <a:pt x="72969" y="11521"/>
                </a:lnTo>
                <a:lnTo>
                  <a:pt x="73929" y="12481"/>
                </a:lnTo>
                <a:lnTo>
                  <a:pt x="74889" y="14401"/>
                </a:lnTo>
                <a:lnTo>
                  <a:pt x="75849" y="15361"/>
                </a:lnTo>
                <a:lnTo>
                  <a:pt x="76809" y="17282"/>
                </a:lnTo>
                <a:lnTo>
                  <a:pt x="76809" y="21122"/>
                </a:lnTo>
                <a:lnTo>
                  <a:pt x="77769" y="24003"/>
                </a:lnTo>
                <a:lnTo>
                  <a:pt x="77769" y="63367"/>
                </a:lnTo>
                <a:lnTo>
                  <a:pt x="78729" y="64328"/>
                </a:lnTo>
                <a:lnTo>
                  <a:pt x="81610" y="643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6" name="object 1036"/>
          <p:cNvSpPr/>
          <p:nvPr/>
        </p:nvSpPr>
        <p:spPr>
          <a:xfrm>
            <a:off x="4050350" y="7722062"/>
            <a:ext cx="5760" cy="13441"/>
          </a:xfrm>
          <a:custGeom>
            <a:avLst/>
            <a:gdLst/>
            <a:ahLst/>
            <a:cxnLst/>
            <a:rect l="l" t="t" r="r" b="b"/>
            <a:pathLst>
              <a:path w="5760" h="13441">
                <a:moveTo>
                  <a:pt x="2880" y="1920"/>
                </a:moveTo>
                <a:lnTo>
                  <a:pt x="0" y="0"/>
                </a:lnTo>
                <a:lnTo>
                  <a:pt x="0" y="10546"/>
                </a:lnTo>
                <a:lnTo>
                  <a:pt x="1920" y="11521"/>
                </a:lnTo>
                <a:lnTo>
                  <a:pt x="2880" y="12481"/>
                </a:lnTo>
                <a:lnTo>
                  <a:pt x="4800" y="13441"/>
                </a:lnTo>
                <a:lnTo>
                  <a:pt x="5760" y="3840"/>
                </a:lnTo>
                <a:lnTo>
                  <a:pt x="2880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7" name="object 1037"/>
          <p:cNvSpPr/>
          <p:nvPr/>
        </p:nvSpPr>
        <p:spPr>
          <a:xfrm>
            <a:off x="4034028" y="7671175"/>
            <a:ext cx="54726" cy="88331"/>
          </a:xfrm>
          <a:custGeom>
            <a:avLst/>
            <a:gdLst/>
            <a:ahLst/>
            <a:cxnLst/>
            <a:rect l="l" t="t" r="r" b="b"/>
            <a:pathLst>
              <a:path w="54726" h="88331">
                <a:moveTo>
                  <a:pt x="25923" y="65272"/>
                </a:moveTo>
                <a:lnTo>
                  <a:pt x="32644" y="65272"/>
                </a:lnTo>
                <a:lnTo>
                  <a:pt x="36484" y="64328"/>
                </a:lnTo>
                <a:lnTo>
                  <a:pt x="40325" y="63367"/>
                </a:lnTo>
                <a:lnTo>
                  <a:pt x="43205" y="61432"/>
                </a:lnTo>
                <a:lnTo>
                  <a:pt x="46085" y="59527"/>
                </a:lnTo>
                <a:lnTo>
                  <a:pt x="48006" y="56647"/>
                </a:lnTo>
                <a:lnTo>
                  <a:pt x="49926" y="53766"/>
                </a:lnTo>
                <a:lnTo>
                  <a:pt x="51846" y="49926"/>
                </a:lnTo>
                <a:lnTo>
                  <a:pt x="52806" y="46085"/>
                </a:lnTo>
                <a:lnTo>
                  <a:pt x="53766" y="41285"/>
                </a:lnTo>
                <a:lnTo>
                  <a:pt x="54726" y="36484"/>
                </a:lnTo>
                <a:lnTo>
                  <a:pt x="54726" y="27843"/>
                </a:lnTo>
                <a:lnTo>
                  <a:pt x="53766" y="23042"/>
                </a:lnTo>
                <a:lnTo>
                  <a:pt x="53766" y="19202"/>
                </a:lnTo>
                <a:lnTo>
                  <a:pt x="52806" y="15361"/>
                </a:lnTo>
                <a:lnTo>
                  <a:pt x="50886" y="12481"/>
                </a:lnTo>
                <a:lnTo>
                  <a:pt x="48966" y="9601"/>
                </a:lnTo>
                <a:lnTo>
                  <a:pt x="47045" y="6720"/>
                </a:lnTo>
                <a:lnTo>
                  <a:pt x="45125" y="3840"/>
                </a:lnTo>
                <a:lnTo>
                  <a:pt x="41285" y="2880"/>
                </a:lnTo>
                <a:lnTo>
                  <a:pt x="38404" y="960"/>
                </a:lnTo>
                <a:lnTo>
                  <a:pt x="34564" y="0"/>
                </a:lnTo>
                <a:lnTo>
                  <a:pt x="26883" y="0"/>
                </a:lnTo>
                <a:lnTo>
                  <a:pt x="24963" y="960"/>
                </a:lnTo>
                <a:lnTo>
                  <a:pt x="23042" y="960"/>
                </a:lnTo>
                <a:lnTo>
                  <a:pt x="21122" y="1920"/>
                </a:lnTo>
                <a:lnTo>
                  <a:pt x="20162" y="2880"/>
                </a:lnTo>
                <a:lnTo>
                  <a:pt x="18242" y="3840"/>
                </a:lnTo>
                <a:lnTo>
                  <a:pt x="16322" y="4800"/>
                </a:lnTo>
                <a:lnTo>
                  <a:pt x="14401" y="5760"/>
                </a:lnTo>
                <a:lnTo>
                  <a:pt x="13441" y="7680"/>
                </a:lnTo>
                <a:lnTo>
                  <a:pt x="11521" y="8641"/>
                </a:lnTo>
                <a:lnTo>
                  <a:pt x="9601" y="10561"/>
                </a:lnTo>
                <a:lnTo>
                  <a:pt x="9601" y="1920"/>
                </a:lnTo>
                <a:lnTo>
                  <a:pt x="8641" y="1920"/>
                </a:lnTo>
                <a:lnTo>
                  <a:pt x="8641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87355"/>
                </a:lnTo>
                <a:lnTo>
                  <a:pt x="1935" y="87355"/>
                </a:lnTo>
                <a:lnTo>
                  <a:pt x="2880" y="88331"/>
                </a:lnTo>
                <a:lnTo>
                  <a:pt x="7680" y="88331"/>
                </a:lnTo>
                <a:lnTo>
                  <a:pt x="8641" y="87355"/>
                </a:lnTo>
                <a:lnTo>
                  <a:pt x="10561" y="87355"/>
                </a:lnTo>
                <a:lnTo>
                  <a:pt x="10561" y="56647"/>
                </a:lnTo>
                <a:lnTo>
                  <a:pt x="12481" y="57591"/>
                </a:lnTo>
                <a:lnTo>
                  <a:pt x="14401" y="59527"/>
                </a:lnTo>
                <a:lnTo>
                  <a:pt x="15361" y="60487"/>
                </a:lnTo>
                <a:lnTo>
                  <a:pt x="16322" y="61432"/>
                </a:lnTo>
                <a:lnTo>
                  <a:pt x="16322" y="50886"/>
                </a:lnTo>
                <a:lnTo>
                  <a:pt x="13441" y="48006"/>
                </a:lnTo>
                <a:lnTo>
                  <a:pt x="10561" y="44165"/>
                </a:lnTo>
                <a:lnTo>
                  <a:pt x="10561" y="21122"/>
                </a:lnTo>
                <a:lnTo>
                  <a:pt x="12481" y="19202"/>
                </a:lnTo>
                <a:lnTo>
                  <a:pt x="14401" y="17282"/>
                </a:lnTo>
                <a:lnTo>
                  <a:pt x="15361" y="15361"/>
                </a:lnTo>
                <a:lnTo>
                  <a:pt x="17282" y="14401"/>
                </a:lnTo>
                <a:lnTo>
                  <a:pt x="19202" y="12481"/>
                </a:lnTo>
                <a:lnTo>
                  <a:pt x="20162" y="12481"/>
                </a:lnTo>
                <a:lnTo>
                  <a:pt x="22082" y="11521"/>
                </a:lnTo>
                <a:lnTo>
                  <a:pt x="23042" y="10561"/>
                </a:lnTo>
                <a:lnTo>
                  <a:pt x="24002" y="9601"/>
                </a:lnTo>
                <a:lnTo>
                  <a:pt x="33604" y="9601"/>
                </a:lnTo>
                <a:lnTo>
                  <a:pt x="35524" y="11521"/>
                </a:lnTo>
                <a:lnTo>
                  <a:pt x="37444" y="12481"/>
                </a:lnTo>
                <a:lnTo>
                  <a:pt x="39364" y="14401"/>
                </a:lnTo>
                <a:lnTo>
                  <a:pt x="40325" y="16322"/>
                </a:lnTo>
                <a:lnTo>
                  <a:pt x="41285" y="19202"/>
                </a:lnTo>
                <a:lnTo>
                  <a:pt x="42245" y="21122"/>
                </a:lnTo>
                <a:lnTo>
                  <a:pt x="42245" y="24003"/>
                </a:lnTo>
                <a:lnTo>
                  <a:pt x="43205" y="26883"/>
                </a:lnTo>
                <a:lnTo>
                  <a:pt x="43205" y="38404"/>
                </a:lnTo>
                <a:lnTo>
                  <a:pt x="42245" y="41285"/>
                </a:lnTo>
                <a:lnTo>
                  <a:pt x="41285" y="44165"/>
                </a:lnTo>
                <a:lnTo>
                  <a:pt x="40325" y="46085"/>
                </a:lnTo>
                <a:lnTo>
                  <a:pt x="39364" y="48966"/>
                </a:lnTo>
                <a:lnTo>
                  <a:pt x="38404" y="50886"/>
                </a:lnTo>
                <a:lnTo>
                  <a:pt x="36484" y="52806"/>
                </a:lnTo>
                <a:lnTo>
                  <a:pt x="34564" y="53766"/>
                </a:lnTo>
                <a:lnTo>
                  <a:pt x="32644" y="55686"/>
                </a:lnTo>
                <a:lnTo>
                  <a:pt x="24963" y="55686"/>
                </a:lnTo>
                <a:lnTo>
                  <a:pt x="22082" y="54726"/>
                </a:lnTo>
                <a:lnTo>
                  <a:pt x="21122" y="64328"/>
                </a:lnTo>
                <a:lnTo>
                  <a:pt x="24002" y="64328"/>
                </a:lnTo>
                <a:lnTo>
                  <a:pt x="25923" y="65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8" name="object 1038"/>
          <p:cNvSpPr/>
          <p:nvPr/>
        </p:nvSpPr>
        <p:spPr>
          <a:xfrm>
            <a:off x="4112757" y="7671175"/>
            <a:ext cx="43190" cy="34564"/>
          </a:xfrm>
          <a:custGeom>
            <a:avLst/>
            <a:gdLst/>
            <a:ahLst/>
            <a:cxnLst/>
            <a:rect l="l" t="t" r="r" b="b"/>
            <a:pathLst>
              <a:path w="43190" h="34564">
                <a:moveTo>
                  <a:pt x="43190" y="24003"/>
                </a:moveTo>
                <a:lnTo>
                  <a:pt x="42230" y="20162"/>
                </a:lnTo>
                <a:lnTo>
                  <a:pt x="41269" y="17282"/>
                </a:lnTo>
                <a:lnTo>
                  <a:pt x="40309" y="13441"/>
                </a:lnTo>
                <a:lnTo>
                  <a:pt x="39349" y="10561"/>
                </a:lnTo>
                <a:lnTo>
                  <a:pt x="37429" y="8641"/>
                </a:lnTo>
                <a:lnTo>
                  <a:pt x="34549" y="5760"/>
                </a:lnTo>
                <a:lnTo>
                  <a:pt x="31668" y="3840"/>
                </a:lnTo>
                <a:lnTo>
                  <a:pt x="28788" y="1920"/>
                </a:lnTo>
                <a:lnTo>
                  <a:pt x="25908" y="960"/>
                </a:lnTo>
                <a:lnTo>
                  <a:pt x="21122" y="0"/>
                </a:lnTo>
                <a:lnTo>
                  <a:pt x="12466" y="0"/>
                </a:lnTo>
                <a:lnTo>
                  <a:pt x="8625" y="960"/>
                </a:lnTo>
                <a:lnTo>
                  <a:pt x="4785" y="1920"/>
                </a:lnTo>
                <a:lnTo>
                  <a:pt x="2880" y="15361"/>
                </a:lnTo>
                <a:lnTo>
                  <a:pt x="3840" y="14401"/>
                </a:lnTo>
                <a:lnTo>
                  <a:pt x="5760" y="12481"/>
                </a:lnTo>
                <a:lnTo>
                  <a:pt x="7680" y="10561"/>
                </a:lnTo>
                <a:lnTo>
                  <a:pt x="9601" y="9601"/>
                </a:lnTo>
                <a:lnTo>
                  <a:pt x="11506" y="8641"/>
                </a:lnTo>
                <a:lnTo>
                  <a:pt x="22067" y="8641"/>
                </a:lnTo>
                <a:lnTo>
                  <a:pt x="25908" y="10561"/>
                </a:lnTo>
                <a:lnTo>
                  <a:pt x="28788" y="13441"/>
                </a:lnTo>
                <a:lnTo>
                  <a:pt x="30708" y="16322"/>
                </a:lnTo>
                <a:lnTo>
                  <a:pt x="32628" y="21122"/>
                </a:lnTo>
                <a:lnTo>
                  <a:pt x="31668" y="26883"/>
                </a:lnTo>
                <a:lnTo>
                  <a:pt x="0" y="26883"/>
                </a:lnTo>
                <a:lnTo>
                  <a:pt x="0" y="34564"/>
                </a:lnTo>
                <a:lnTo>
                  <a:pt x="41269" y="34564"/>
                </a:lnTo>
                <a:lnTo>
                  <a:pt x="42230" y="33604"/>
                </a:lnTo>
                <a:lnTo>
                  <a:pt x="43190" y="32644"/>
                </a:lnTo>
                <a:lnTo>
                  <a:pt x="43190" y="24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9" name="object 1039"/>
          <p:cNvSpPr/>
          <p:nvPr/>
        </p:nvSpPr>
        <p:spPr>
          <a:xfrm>
            <a:off x="4101236" y="7673096"/>
            <a:ext cx="51831" cy="63352"/>
          </a:xfrm>
          <a:custGeom>
            <a:avLst/>
            <a:gdLst/>
            <a:ahLst/>
            <a:cxnLst/>
            <a:rect l="l" t="t" r="r" b="b"/>
            <a:pathLst>
              <a:path w="51831" h="63352">
                <a:moveTo>
                  <a:pt x="9585" y="57607"/>
                </a:moveTo>
                <a:lnTo>
                  <a:pt x="13441" y="59512"/>
                </a:lnTo>
                <a:lnTo>
                  <a:pt x="16306" y="61447"/>
                </a:lnTo>
                <a:lnTo>
                  <a:pt x="20147" y="62407"/>
                </a:lnTo>
                <a:lnTo>
                  <a:pt x="24963" y="63352"/>
                </a:lnTo>
                <a:lnTo>
                  <a:pt x="35509" y="63352"/>
                </a:lnTo>
                <a:lnTo>
                  <a:pt x="37429" y="62407"/>
                </a:lnTo>
                <a:lnTo>
                  <a:pt x="40309" y="62407"/>
                </a:lnTo>
                <a:lnTo>
                  <a:pt x="42230" y="61447"/>
                </a:lnTo>
                <a:lnTo>
                  <a:pt x="44150" y="61447"/>
                </a:lnTo>
                <a:lnTo>
                  <a:pt x="46070" y="60487"/>
                </a:lnTo>
                <a:lnTo>
                  <a:pt x="47990" y="60487"/>
                </a:lnTo>
                <a:lnTo>
                  <a:pt x="48950" y="59512"/>
                </a:lnTo>
                <a:lnTo>
                  <a:pt x="49911" y="59512"/>
                </a:lnTo>
                <a:lnTo>
                  <a:pt x="50871" y="58567"/>
                </a:lnTo>
                <a:lnTo>
                  <a:pt x="51831" y="57607"/>
                </a:lnTo>
                <a:lnTo>
                  <a:pt x="51831" y="50886"/>
                </a:lnTo>
                <a:lnTo>
                  <a:pt x="50871" y="49926"/>
                </a:lnTo>
                <a:lnTo>
                  <a:pt x="48950" y="49926"/>
                </a:lnTo>
                <a:lnTo>
                  <a:pt x="47990" y="50886"/>
                </a:lnTo>
                <a:lnTo>
                  <a:pt x="47030" y="50886"/>
                </a:lnTo>
                <a:lnTo>
                  <a:pt x="45110" y="51846"/>
                </a:lnTo>
                <a:lnTo>
                  <a:pt x="44150" y="51846"/>
                </a:lnTo>
                <a:lnTo>
                  <a:pt x="42230" y="52806"/>
                </a:lnTo>
                <a:lnTo>
                  <a:pt x="40309" y="53766"/>
                </a:lnTo>
                <a:lnTo>
                  <a:pt x="38389" y="53766"/>
                </a:lnTo>
                <a:lnTo>
                  <a:pt x="36484" y="54726"/>
                </a:lnTo>
                <a:lnTo>
                  <a:pt x="26868" y="54726"/>
                </a:lnTo>
                <a:lnTo>
                  <a:pt x="23987" y="53766"/>
                </a:lnTo>
                <a:lnTo>
                  <a:pt x="22082" y="52806"/>
                </a:lnTo>
                <a:lnTo>
                  <a:pt x="19202" y="51846"/>
                </a:lnTo>
                <a:lnTo>
                  <a:pt x="17282" y="50886"/>
                </a:lnTo>
                <a:lnTo>
                  <a:pt x="15361" y="48966"/>
                </a:lnTo>
                <a:lnTo>
                  <a:pt x="14401" y="47045"/>
                </a:lnTo>
                <a:lnTo>
                  <a:pt x="13441" y="44165"/>
                </a:lnTo>
                <a:lnTo>
                  <a:pt x="12481" y="42245"/>
                </a:lnTo>
                <a:lnTo>
                  <a:pt x="11521" y="39364"/>
                </a:lnTo>
                <a:lnTo>
                  <a:pt x="11521" y="20162"/>
                </a:lnTo>
                <a:lnTo>
                  <a:pt x="12481" y="18242"/>
                </a:lnTo>
                <a:lnTo>
                  <a:pt x="13441" y="15361"/>
                </a:lnTo>
                <a:lnTo>
                  <a:pt x="14401" y="13441"/>
                </a:lnTo>
                <a:lnTo>
                  <a:pt x="16306" y="0"/>
                </a:lnTo>
                <a:lnTo>
                  <a:pt x="13441" y="1920"/>
                </a:lnTo>
                <a:lnTo>
                  <a:pt x="9585" y="3840"/>
                </a:lnTo>
                <a:lnTo>
                  <a:pt x="7680" y="6720"/>
                </a:lnTo>
                <a:lnTo>
                  <a:pt x="4800" y="9601"/>
                </a:lnTo>
                <a:lnTo>
                  <a:pt x="2880" y="13441"/>
                </a:lnTo>
                <a:lnTo>
                  <a:pt x="1920" y="17282"/>
                </a:lnTo>
                <a:lnTo>
                  <a:pt x="960" y="21122"/>
                </a:lnTo>
                <a:lnTo>
                  <a:pt x="0" y="25923"/>
                </a:lnTo>
                <a:lnTo>
                  <a:pt x="0" y="36484"/>
                </a:lnTo>
                <a:lnTo>
                  <a:pt x="960" y="41285"/>
                </a:lnTo>
                <a:lnTo>
                  <a:pt x="1920" y="45125"/>
                </a:lnTo>
                <a:lnTo>
                  <a:pt x="2880" y="48966"/>
                </a:lnTo>
                <a:lnTo>
                  <a:pt x="4800" y="52806"/>
                </a:lnTo>
                <a:lnTo>
                  <a:pt x="7680" y="55671"/>
                </a:lnTo>
                <a:lnTo>
                  <a:pt x="9585" y="576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0" name="object 1040"/>
          <p:cNvSpPr/>
          <p:nvPr/>
        </p:nvSpPr>
        <p:spPr>
          <a:xfrm>
            <a:off x="4163628" y="7655813"/>
            <a:ext cx="38404" cy="80634"/>
          </a:xfrm>
          <a:custGeom>
            <a:avLst/>
            <a:gdLst/>
            <a:ahLst/>
            <a:cxnLst/>
            <a:rect l="l" t="t" r="r" b="b"/>
            <a:pathLst>
              <a:path w="38404" h="80634">
                <a:moveTo>
                  <a:pt x="21122" y="16322"/>
                </a:moveTo>
                <a:lnTo>
                  <a:pt x="21122" y="960"/>
                </a:lnTo>
                <a:lnTo>
                  <a:pt x="18242" y="960"/>
                </a:lnTo>
                <a:lnTo>
                  <a:pt x="18242" y="0"/>
                </a:lnTo>
                <a:lnTo>
                  <a:pt x="13441" y="0"/>
                </a:lnTo>
                <a:lnTo>
                  <a:pt x="13441" y="960"/>
                </a:lnTo>
                <a:lnTo>
                  <a:pt x="10561" y="960"/>
                </a:lnTo>
                <a:lnTo>
                  <a:pt x="10561" y="16322"/>
                </a:lnTo>
                <a:lnTo>
                  <a:pt x="1920" y="16322"/>
                </a:lnTo>
                <a:lnTo>
                  <a:pt x="960" y="17282"/>
                </a:lnTo>
                <a:lnTo>
                  <a:pt x="0" y="18242"/>
                </a:lnTo>
                <a:lnTo>
                  <a:pt x="0" y="24003"/>
                </a:lnTo>
                <a:lnTo>
                  <a:pt x="960" y="24963"/>
                </a:lnTo>
                <a:lnTo>
                  <a:pt x="1920" y="25923"/>
                </a:lnTo>
                <a:lnTo>
                  <a:pt x="10561" y="25923"/>
                </a:lnTo>
                <a:lnTo>
                  <a:pt x="10561" y="67208"/>
                </a:lnTo>
                <a:lnTo>
                  <a:pt x="11521" y="69128"/>
                </a:lnTo>
                <a:lnTo>
                  <a:pt x="12481" y="72009"/>
                </a:lnTo>
                <a:lnTo>
                  <a:pt x="13441" y="73929"/>
                </a:lnTo>
                <a:lnTo>
                  <a:pt x="14401" y="75849"/>
                </a:lnTo>
                <a:lnTo>
                  <a:pt x="16322" y="76794"/>
                </a:lnTo>
                <a:lnTo>
                  <a:pt x="17282" y="78729"/>
                </a:lnTo>
                <a:lnTo>
                  <a:pt x="20162" y="79689"/>
                </a:lnTo>
                <a:lnTo>
                  <a:pt x="22082" y="79689"/>
                </a:lnTo>
                <a:lnTo>
                  <a:pt x="24963" y="80634"/>
                </a:lnTo>
                <a:lnTo>
                  <a:pt x="31683" y="80634"/>
                </a:lnTo>
                <a:lnTo>
                  <a:pt x="32644" y="79689"/>
                </a:lnTo>
                <a:lnTo>
                  <a:pt x="35524" y="79689"/>
                </a:lnTo>
                <a:lnTo>
                  <a:pt x="36484" y="78729"/>
                </a:lnTo>
                <a:lnTo>
                  <a:pt x="37444" y="78729"/>
                </a:lnTo>
                <a:lnTo>
                  <a:pt x="37444" y="77769"/>
                </a:lnTo>
                <a:lnTo>
                  <a:pt x="38404" y="77769"/>
                </a:lnTo>
                <a:lnTo>
                  <a:pt x="38404" y="70088"/>
                </a:lnTo>
                <a:lnTo>
                  <a:pt x="37444" y="69128"/>
                </a:lnTo>
                <a:lnTo>
                  <a:pt x="36484" y="69128"/>
                </a:lnTo>
                <a:lnTo>
                  <a:pt x="36484" y="70088"/>
                </a:lnTo>
                <a:lnTo>
                  <a:pt x="33604" y="70088"/>
                </a:lnTo>
                <a:lnTo>
                  <a:pt x="33604" y="71048"/>
                </a:lnTo>
                <a:lnTo>
                  <a:pt x="26883" y="71048"/>
                </a:lnTo>
                <a:lnTo>
                  <a:pt x="24003" y="70088"/>
                </a:lnTo>
                <a:lnTo>
                  <a:pt x="23042" y="68168"/>
                </a:lnTo>
                <a:lnTo>
                  <a:pt x="22082" y="66248"/>
                </a:lnTo>
                <a:lnTo>
                  <a:pt x="21122" y="62407"/>
                </a:lnTo>
                <a:lnTo>
                  <a:pt x="21122" y="25923"/>
                </a:lnTo>
                <a:lnTo>
                  <a:pt x="37444" y="25923"/>
                </a:lnTo>
                <a:lnTo>
                  <a:pt x="37444" y="24963"/>
                </a:lnTo>
                <a:lnTo>
                  <a:pt x="38404" y="24963"/>
                </a:lnTo>
                <a:lnTo>
                  <a:pt x="38404" y="17282"/>
                </a:lnTo>
                <a:lnTo>
                  <a:pt x="37444" y="17282"/>
                </a:lnTo>
                <a:lnTo>
                  <a:pt x="37444" y="16322"/>
                </a:lnTo>
                <a:lnTo>
                  <a:pt x="21122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1" name="object 1041"/>
          <p:cNvSpPr/>
          <p:nvPr/>
        </p:nvSpPr>
        <p:spPr>
          <a:xfrm>
            <a:off x="4216435" y="7672136"/>
            <a:ext cx="11521" cy="63367"/>
          </a:xfrm>
          <a:custGeom>
            <a:avLst/>
            <a:gdLst/>
            <a:ahLst/>
            <a:cxnLst/>
            <a:rect l="l" t="t" r="r" b="b"/>
            <a:pathLst>
              <a:path w="11521" h="63367">
                <a:moveTo>
                  <a:pt x="9585" y="960"/>
                </a:moveTo>
                <a:lnTo>
                  <a:pt x="9585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62407"/>
                </a:lnTo>
                <a:lnTo>
                  <a:pt x="960" y="62407"/>
                </a:lnTo>
                <a:lnTo>
                  <a:pt x="960" y="63367"/>
                </a:lnTo>
                <a:lnTo>
                  <a:pt x="9585" y="63367"/>
                </a:lnTo>
                <a:lnTo>
                  <a:pt x="10546" y="62407"/>
                </a:lnTo>
                <a:lnTo>
                  <a:pt x="11521" y="62407"/>
                </a:lnTo>
                <a:lnTo>
                  <a:pt x="11521" y="1920"/>
                </a:lnTo>
                <a:lnTo>
                  <a:pt x="10546" y="960"/>
                </a:lnTo>
                <a:lnTo>
                  <a:pt x="9585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2" name="object 1042"/>
          <p:cNvSpPr/>
          <p:nvPr/>
        </p:nvSpPr>
        <p:spPr>
          <a:xfrm>
            <a:off x="4215460" y="7647188"/>
            <a:ext cx="13456" cy="13426"/>
          </a:xfrm>
          <a:custGeom>
            <a:avLst/>
            <a:gdLst/>
            <a:ahLst/>
            <a:cxnLst/>
            <a:rect l="l" t="t" r="r" b="b"/>
            <a:pathLst>
              <a:path w="13456" h="13426">
                <a:moveTo>
                  <a:pt x="13456" y="6705"/>
                </a:moveTo>
                <a:lnTo>
                  <a:pt x="13456" y="4785"/>
                </a:lnTo>
                <a:lnTo>
                  <a:pt x="12496" y="2865"/>
                </a:lnTo>
                <a:lnTo>
                  <a:pt x="11521" y="1904"/>
                </a:lnTo>
                <a:lnTo>
                  <a:pt x="10561" y="944"/>
                </a:lnTo>
                <a:lnTo>
                  <a:pt x="9616" y="0"/>
                </a:lnTo>
                <a:lnTo>
                  <a:pt x="3840" y="0"/>
                </a:lnTo>
                <a:lnTo>
                  <a:pt x="1935" y="944"/>
                </a:lnTo>
                <a:lnTo>
                  <a:pt x="975" y="1904"/>
                </a:lnTo>
                <a:lnTo>
                  <a:pt x="0" y="2865"/>
                </a:lnTo>
                <a:lnTo>
                  <a:pt x="0" y="11506"/>
                </a:lnTo>
                <a:lnTo>
                  <a:pt x="975" y="12466"/>
                </a:lnTo>
                <a:lnTo>
                  <a:pt x="1935" y="13426"/>
                </a:lnTo>
                <a:lnTo>
                  <a:pt x="10561" y="13426"/>
                </a:lnTo>
                <a:lnTo>
                  <a:pt x="11521" y="12466"/>
                </a:lnTo>
                <a:lnTo>
                  <a:pt x="12496" y="11506"/>
                </a:lnTo>
                <a:lnTo>
                  <a:pt x="13456" y="9585"/>
                </a:lnTo>
                <a:lnTo>
                  <a:pt x="13456" y="67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3" name="object 1043"/>
          <p:cNvSpPr/>
          <p:nvPr/>
        </p:nvSpPr>
        <p:spPr>
          <a:xfrm>
            <a:off x="4239463" y="7655813"/>
            <a:ext cx="39364" cy="80634"/>
          </a:xfrm>
          <a:custGeom>
            <a:avLst/>
            <a:gdLst/>
            <a:ahLst/>
            <a:cxnLst/>
            <a:rect l="l" t="t" r="r" b="b"/>
            <a:pathLst>
              <a:path w="39364" h="80634">
                <a:moveTo>
                  <a:pt x="12481" y="72009"/>
                </a:moveTo>
                <a:lnTo>
                  <a:pt x="13441" y="73929"/>
                </a:lnTo>
                <a:lnTo>
                  <a:pt x="14401" y="75849"/>
                </a:lnTo>
                <a:lnTo>
                  <a:pt x="16322" y="76794"/>
                </a:lnTo>
                <a:lnTo>
                  <a:pt x="18242" y="78729"/>
                </a:lnTo>
                <a:lnTo>
                  <a:pt x="20162" y="79689"/>
                </a:lnTo>
                <a:lnTo>
                  <a:pt x="22082" y="79689"/>
                </a:lnTo>
                <a:lnTo>
                  <a:pt x="24963" y="80634"/>
                </a:lnTo>
                <a:lnTo>
                  <a:pt x="32644" y="80634"/>
                </a:lnTo>
                <a:lnTo>
                  <a:pt x="33604" y="79689"/>
                </a:lnTo>
                <a:lnTo>
                  <a:pt x="35524" y="79689"/>
                </a:lnTo>
                <a:lnTo>
                  <a:pt x="36484" y="78729"/>
                </a:lnTo>
                <a:lnTo>
                  <a:pt x="37444" y="78729"/>
                </a:lnTo>
                <a:lnTo>
                  <a:pt x="38404" y="77769"/>
                </a:lnTo>
                <a:lnTo>
                  <a:pt x="38404" y="76794"/>
                </a:lnTo>
                <a:lnTo>
                  <a:pt x="39364" y="76794"/>
                </a:lnTo>
                <a:lnTo>
                  <a:pt x="39364" y="71048"/>
                </a:lnTo>
                <a:lnTo>
                  <a:pt x="38404" y="70088"/>
                </a:lnTo>
                <a:lnTo>
                  <a:pt x="38404" y="69128"/>
                </a:lnTo>
                <a:lnTo>
                  <a:pt x="36484" y="69128"/>
                </a:lnTo>
                <a:lnTo>
                  <a:pt x="36484" y="70088"/>
                </a:lnTo>
                <a:lnTo>
                  <a:pt x="34564" y="70088"/>
                </a:lnTo>
                <a:lnTo>
                  <a:pt x="33604" y="71048"/>
                </a:lnTo>
                <a:lnTo>
                  <a:pt x="26883" y="71048"/>
                </a:lnTo>
                <a:lnTo>
                  <a:pt x="24963" y="70088"/>
                </a:lnTo>
                <a:lnTo>
                  <a:pt x="24002" y="68168"/>
                </a:lnTo>
                <a:lnTo>
                  <a:pt x="22082" y="66248"/>
                </a:lnTo>
                <a:lnTo>
                  <a:pt x="22082" y="25923"/>
                </a:lnTo>
                <a:lnTo>
                  <a:pt x="37444" y="25923"/>
                </a:lnTo>
                <a:lnTo>
                  <a:pt x="38404" y="24963"/>
                </a:lnTo>
                <a:lnTo>
                  <a:pt x="39364" y="24003"/>
                </a:lnTo>
                <a:lnTo>
                  <a:pt x="39364" y="18242"/>
                </a:lnTo>
                <a:lnTo>
                  <a:pt x="38404" y="18242"/>
                </a:lnTo>
                <a:lnTo>
                  <a:pt x="38404" y="17282"/>
                </a:lnTo>
                <a:lnTo>
                  <a:pt x="37444" y="16322"/>
                </a:lnTo>
                <a:lnTo>
                  <a:pt x="22082" y="16322"/>
                </a:lnTo>
                <a:lnTo>
                  <a:pt x="22082" y="1935"/>
                </a:lnTo>
                <a:lnTo>
                  <a:pt x="21122" y="1935"/>
                </a:lnTo>
                <a:lnTo>
                  <a:pt x="21122" y="960"/>
                </a:lnTo>
                <a:lnTo>
                  <a:pt x="19202" y="960"/>
                </a:lnTo>
                <a:lnTo>
                  <a:pt x="18242" y="0"/>
                </a:lnTo>
                <a:lnTo>
                  <a:pt x="14401" y="0"/>
                </a:lnTo>
                <a:lnTo>
                  <a:pt x="13441" y="960"/>
                </a:lnTo>
                <a:lnTo>
                  <a:pt x="11521" y="960"/>
                </a:lnTo>
                <a:lnTo>
                  <a:pt x="10561" y="1935"/>
                </a:lnTo>
                <a:lnTo>
                  <a:pt x="10561" y="16322"/>
                </a:lnTo>
                <a:lnTo>
                  <a:pt x="1920" y="16322"/>
                </a:lnTo>
                <a:lnTo>
                  <a:pt x="1920" y="17282"/>
                </a:lnTo>
                <a:lnTo>
                  <a:pt x="960" y="17282"/>
                </a:lnTo>
                <a:lnTo>
                  <a:pt x="960" y="18242"/>
                </a:lnTo>
                <a:lnTo>
                  <a:pt x="0" y="19202"/>
                </a:lnTo>
                <a:lnTo>
                  <a:pt x="0" y="23042"/>
                </a:lnTo>
                <a:lnTo>
                  <a:pt x="960" y="24003"/>
                </a:lnTo>
                <a:lnTo>
                  <a:pt x="960" y="24963"/>
                </a:lnTo>
                <a:lnTo>
                  <a:pt x="1920" y="25923"/>
                </a:lnTo>
                <a:lnTo>
                  <a:pt x="10561" y="25923"/>
                </a:lnTo>
                <a:lnTo>
                  <a:pt x="10561" y="63367"/>
                </a:lnTo>
                <a:lnTo>
                  <a:pt x="11521" y="67208"/>
                </a:lnTo>
                <a:lnTo>
                  <a:pt x="11521" y="69128"/>
                </a:lnTo>
                <a:lnTo>
                  <a:pt x="12481" y="720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4" name="object 1044"/>
          <p:cNvSpPr/>
          <p:nvPr/>
        </p:nvSpPr>
        <p:spPr>
          <a:xfrm>
            <a:off x="4293229" y="7672136"/>
            <a:ext cx="10561" cy="63367"/>
          </a:xfrm>
          <a:custGeom>
            <a:avLst/>
            <a:gdLst/>
            <a:ahLst/>
            <a:cxnLst/>
            <a:rect l="l" t="t" r="r" b="b"/>
            <a:pathLst>
              <a:path w="10561" h="63367">
                <a:moveTo>
                  <a:pt x="960" y="0"/>
                </a:moveTo>
                <a:lnTo>
                  <a:pt x="960" y="960"/>
                </a:lnTo>
                <a:lnTo>
                  <a:pt x="0" y="960"/>
                </a:lnTo>
                <a:lnTo>
                  <a:pt x="0" y="62407"/>
                </a:lnTo>
                <a:lnTo>
                  <a:pt x="960" y="62407"/>
                </a:lnTo>
                <a:lnTo>
                  <a:pt x="960" y="63367"/>
                </a:lnTo>
                <a:lnTo>
                  <a:pt x="9601" y="63367"/>
                </a:lnTo>
                <a:lnTo>
                  <a:pt x="9601" y="62407"/>
                </a:lnTo>
                <a:lnTo>
                  <a:pt x="10561" y="62407"/>
                </a:lnTo>
                <a:lnTo>
                  <a:pt x="10561" y="960"/>
                </a:lnTo>
                <a:lnTo>
                  <a:pt x="9601" y="960"/>
                </a:lnTo>
                <a:lnTo>
                  <a:pt x="9601" y="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5" name="object 1045"/>
          <p:cNvSpPr/>
          <p:nvPr/>
        </p:nvSpPr>
        <p:spPr>
          <a:xfrm>
            <a:off x="4292269" y="7647188"/>
            <a:ext cx="13441" cy="13426"/>
          </a:xfrm>
          <a:custGeom>
            <a:avLst/>
            <a:gdLst/>
            <a:ahLst/>
            <a:cxnLst/>
            <a:rect l="l" t="t" r="r" b="b"/>
            <a:pathLst>
              <a:path w="13441" h="13426">
                <a:moveTo>
                  <a:pt x="13441" y="6705"/>
                </a:moveTo>
                <a:lnTo>
                  <a:pt x="13441" y="4785"/>
                </a:lnTo>
                <a:lnTo>
                  <a:pt x="12481" y="2865"/>
                </a:lnTo>
                <a:lnTo>
                  <a:pt x="11521" y="1904"/>
                </a:lnTo>
                <a:lnTo>
                  <a:pt x="10561" y="944"/>
                </a:lnTo>
                <a:lnTo>
                  <a:pt x="8641" y="0"/>
                </a:lnTo>
                <a:lnTo>
                  <a:pt x="3840" y="0"/>
                </a:lnTo>
                <a:lnTo>
                  <a:pt x="1920" y="944"/>
                </a:lnTo>
                <a:lnTo>
                  <a:pt x="960" y="1904"/>
                </a:lnTo>
                <a:lnTo>
                  <a:pt x="0" y="2865"/>
                </a:lnTo>
                <a:lnTo>
                  <a:pt x="0" y="11506"/>
                </a:lnTo>
                <a:lnTo>
                  <a:pt x="960" y="12466"/>
                </a:lnTo>
                <a:lnTo>
                  <a:pt x="1920" y="13426"/>
                </a:lnTo>
                <a:lnTo>
                  <a:pt x="10561" y="13426"/>
                </a:lnTo>
                <a:lnTo>
                  <a:pt x="11521" y="12466"/>
                </a:lnTo>
                <a:lnTo>
                  <a:pt x="12481" y="11506"/>
                </a:lnTo>
                <a:lnTo>
                  <a:pt x="13441" y="9585"/>
                </a:lnTo>
                <a:lnTo>
                  <a:pt x="13441" y="67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6" name="object 1046"/>
          <p:cNvSpPr/>
          <p:nvPr/>
        </p:nvSpPr>
        <p:spPr>
          <a:xfrm>
            <a:off x="4320098" y="7675016"/>
            <a:ext cx="16322" cy="59527"/>
          </a:xfrm>
          <a:custGeom>
            <a:avLst/>
            <a:gdLst/>
            <a:ahLst/>
            <a:cxnLst/>
            <a:rect l="l" t="t" r="r" b="b"/>
            <a:pathLst>
              <a:path w="16322" h="59527">
                <a:moveTo>
                  <a:pt x="960" y="38404"/>
                </a:moveTo>
                <a:lnTo>
                  <a:pt x="1935" y="43205"/>
                </a:lnTo>
                <a:lnTo>
                  <a:pt x="2895" y="47045"/>
                </a:lnTo>
                <a:lnTo>
                  <a:pt x="4800" y="49926"/>
                </a:lnTo>
                <a:lnTo>
                  <a:pt x="6736" y="52806"/>
                </a:lnTo>
                <a:lnTo>
                  <a:pt x="9616" y="55686"/>
                </a:lnTo>
                <a:lnTo>
                  <a:pt x="12481" y="57591"/>
                </a:lnTo>
                <a:lnTo>
                  <a:pt x="16322" y="59527"/>
                </a:lnTo>
                <a:lnTo>
                  <a:pt x="15361" y="45125"/>
                </a:lnTo>
                <a:lnTo>
                  <a:pt x="13456" y="43205"/>
                </a:lnTo>
                <a:lnTo>
                  <a:pt x="12481" y="40325"/>
                </a:lnTo>
                <a:lnTo>
                  <a:pt x="12481" y="37444"/>
                </a:lnTo>
                <a:lnTo>
                  <a:pt x="11521" y="34564"/>
                </a:lnTo>
                <a:lnTo>
                  <a:pt x="11521" y="22082"/>
                </a:lnTo>
                <a:lnTo>
                  <a:pt x="12481" y="19202"/>
                </a:lnTo>
                <a:lnTo>
                  <a:pt x="13456" y="16322"/>
                </a:lnTo>
                <a:lnTo>
                  <a:pt x="14401" y="13441"/>
                </a:lnTo>
                <a:lnTo>
                  <a:pt x="13456" y="0"/>
                </a:lnTo>
                <a:lnTo>
                  <a:pt x="9616" y="2880"/>
                </a:lnTo>
                <a:lnTo>
                  <a:pt x="7680" y="5760"/>
                </a:lnTo>
                <a:lnTo>
                  <a:pt x="4800" y="8641"/>
                </a:lnTo>
                <a:lnTo>
                  <a:pt x="2895" y="11521"/>
                </a:lnTo>
                <a:lnTo>
                  <a:pt x="1935" y="16322"/>
                </a:lnTo>
                <a:lnTo>
                  <a:pt x="960" y="20162"/>
                </a:lnTo>
                <a:lnTo>
                  <a:pt x="0" y="24963"/>
                </a:lnTo>
                <a:lnTo>
                  <a:pt x="0" y="34564"/>
                </a:lnTo>
                <a:lnTo>
                  <a:pt x="960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7" name="object 1047"/>
          <p:cNvSpPr/>
          <p:nvPr/>
        </p:nvSpPr>
        <p:spPr>
          <a:xfrm>
            <a:off x="4333554" y="7671175"/>
            <a:ext cx="46070" cy="65272"/>
          </a:xfrm>
          <a:custGeom>
            <a:avLst/>
            <a:gdLst/>
            <a:ahLst/>
            <a:cxnLst/>
            <a:rect l="l" t="t" r="r" b="b"/>
            <a:pathLst>
              <a:path w="46070" h="65272">
                <a:moveTo>
                  <a:pt x="7665" y="54726"/>
                </a:moveTo>
                <a:lnTo>
                  <a:pt x="4785" y="52806"/>
                </a:lnTo>
                <a:lnTo>
                  <a:pt x="2865" y="50886"/>
                </a:lnTo>
                <a:lnTo>
                  <a:pt x="1905" y="48966"/>
                </a:lnTo>
                <a:lnTo>
                  <a:pt x="2865" y="63367"/>
                </a:lnTo>
                <a:lnTo>
                  <a:pt x="6705" y="64328"/>
                </a:lnTo>
                <a:lnTo>
                  <a:pt x="10546" y="65272"/>
                </a:lnTo>
                <a:lnTo>
                  <a:pt x="20147" y="65272"/>
                </a:lnTo>
                <a:lnTo>
                  <a:pt x="24947" y="64328"/>
                </a:lnTo>
                <a:lnTo>
                  <a:pt x="28788" y="62407"/>
                </a:lnTo>
                <a:lnTo>
                  <a:pt x="32628" y="61432"/>
                </a:lnTo>
                <a:lnTo>
                  <a:pt x="35509" y="58567"/>
                </a:lnTo>
                <a:lnTo>
                  <a:pt x="38389" y="55686"/>
                </a:lnTo>
                <a:lnTo>
                  <a:pt x="41269" y="52806"/>
                </a:lnTo>
                <a:lnTo>
                  <a:pt x="43190" y="48966"/>
                </a:lnTo>
                <a:lnTo>
                  <a:pt x="44150" y="45125"/>
                </a:lnTo>
                <a:lnTo>
                  <a:pt x="45110" y="41285"/>
                </a:lnTo>
                <a:lnTo>
                  <a:pt x="46070" y="36484"/>
                </a:lnTo>
                <a:lnTo>
                  <a:pt x="46070" y="26883"/>
                </a:lnTo>
                <a:lnTo>
                  <a:pt x="45110" y="23042"/>
                </a:lnTo>
                <a:lnTo>
                  <a:pt x="44150" y="18242"/>
                </a:lnTo>
                <a:lnTo>
                  <a:pt x="43190" y="14401"/>
                </a:lnTo>
                <a:lnTo>
                  <a:pt x="41269" y="11521"/>
                </a:lnTo>
                <a:lnTo>
                  <a:pt x="38389" y="8641"/>
                </a:lnTo>
                <a:lnTo>
                  <a:pt x="36469" y="5760"/>
                </a:lnTo>
                <a:lnTo>
                  <a:pt x="33588" y="3840"/>
                </a:lnTo>
                <a:lnTo>
                  <a:pt x="29748" y="1920"/>
                </a:lnTo>
                <a:lnTo>
                  <a:pt x="25908" y="960"/>
                </a:lnTo>
                <a:lnTo>
                  <a:pt x="22067" y="0"/>
                </a:lnTo>
                <a:lnTo>
                  <a:pt x="11506" y="0"/>
                </a:lnTo>
                <a:lnTo>
                  <a:pt x="7665" y="960"/>
                </a:lnTo>
                <a:lnTo>
                  <a:pt x="3825" y="2880"/>
                </a:lnTo>
                <a:lnTo>
                  <a:pt x="0" y="3840"/>
                </a:lnTo>
                <a:lnTo>
                  <a:pt x="944" y="17282"/>
                </a:lnTo>
                <a:lnTo>
                  <a:pt x="1905" y="15361"/>
                </a:lnTo>
                <a:lnTo>
                  <a:pt x="3825" y="13441"/>
                </a:lnTo>
                <a:lnTo>
                  <a:pt x="5745" y="11521"/>
                </a:lnTo>
                <a:lnTo>
                  <a:pt x="7665" y="10561"/>
                </a:lnTo>
                <a:lnTo>
                  <a:pt x="10546" y="9601"/>
                </a:lnTo>
                <a:lnTo>
                  <a:pt x="13426" y="8641"/>
                </a:lnTo>
                <a:lnTo>
                  <a:pt x="20147" y="8641"/>
                </a:lnTo>
                <a:lnTo>
                  <a:pt x="23027" y="9601"/>
                </a:lnTo>
                <a:lnTo>
                  <a:pt x="24947" y="10561"/>
                </a:lnTo>
                <a:lnTo>
                  <a:pt x="27828" y="12481"/>
                </a:lnTo>
                <a:lnTo>
                  <a:pt x="29748" y="14401"/>
                </a:lnTo>
                <a:lnTo>
                  <a:pt x="30708" y="16322"/>
                </a:lnTo>
                <a:lnTo>
                  <a:pt x="31668" y="18242"/>
                </a:lnTo>
                <a:lnTo>
                  <a:pt x="32628" y="21122"/>
                </a:lnTo>
                <a:lnTo>
                  <a:pt x="33588" y="24003"/>
                </a:lnTo>
                <a:lnTo>
                  <a:pt x="34549" y="26883"/>
                </a:lnTo>
                <a:lnTo>
                  <a:pt x="34549" y="36484"/>
                </a:lnTo>
                <a:lnTo>
                  <a:pt x="33588" y="39364"/>
                </a:lnTo>
                <a:lnTo>
                  <a:pt x="33588" y="42245"/>
                </a:lnTo>
                <a:lnTo>
                  <a:pt x="32628" y="45125"/>
                </a:lnTo>
                <a:lnTo>
                  <a:pt x="31668" y="47045"/>
                </a:lnTo>
                <a:lnTo>
                  <a:pt x="29748" y="49926"/>
                </a:lnTo>
                <a:lnTo>
                  <a:pt x="28788" y="51846"/>
                </a:lnTo>
                <a:lnTo>
                  <a:pt x="26868" y="52806"/>
                </a:lnTo>
                <a:lnTo>
                  <a:pt x="23987" y="54726"/>
                </a:lnTo>
                <a:lnTo>
                  <a:pt x="22067" y="55686"/>
                </a:lnTo>
                <a:lnTo>
                  <a:pt x="9585" y="55686"/>
                </a:lnTo>
                <a:lnTo>
                  <a:pt x="7665" y="547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8" name="object 1048"/>
          <p:cNvSpPr/>
          <p:nvPr/>
        </p:nvSpPr>
        <p:spPr>
          <a:xfrm>
            <a:off x="4395947" y="7671175"/>
            <a:ext cx="50871" cy="64328"/>
          </a:xfrm>
          <a:custGeom>
            <a:avLst/>
            <a:gdLst/>
            <a:ahLst/>
            <a:cxnLst/>
            <a:rect l="l" t="t" r="r" b="b"/>
            <a:pathLst>
              <a:path w="50871" h="64328">
                <a:moveTo>
                  <a:pt x="46070" y="7680"/>
                </a:moveTo>
                <a:lnTo>
                  <a:pt x="44150" y="4800"/>
                </a:lnTo>
                <a:lnTo>
                  <a:pt x="42230" y="2880"/>
                </a:lnTo>
                <a:lnTo>
                  <a:pt x="39349" y="1920"/>
                </a:lnTo>
                <a:lnTo>
                  <a:pt x="36469" y="960"/>
                </a:lnTo>
                <a:lnTo>
                  <a:pt x="33588" y="0"/>
                </a:lnTo>
                <a:lnTo>
                  <a:pt x="25908" y="0"/>
                </a:lnTo>
                <a:lnTo>
                  <a:pt x="23027" y="960"/>
                </a:lnTo>
                <a:lnTo>
                  <a:pt x="19187" y="2880"/>
                </a:lnTo>
                <a:lnTo>
                  <a:pt x="16322" y="4800"/>
                </a:lnTo>
                <a:lnTo>
                  <a:pt x="12466" y="6720"/>
                </a:lnTo>
                <a:lnTo>
                  <a:pt x="9601" y="10561"/>
                </a:lnTo>
                <a:lnTo>
                  <a:pt x="9601" y="1920"/>
                </a:lnTo>
                <a:lnTo>
                  <a:pt x="8625" y="1920"/>
                </a:lnTo>
                <a:lnTo>
                  <a:pt x="76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63367"/>
                </a:lnTo>
                <a:lnTo>
                  <a:pt x="960" y="64328"/>
                </a:lnTo>
                <a:lnTo>
                  <a:pt x="9601" y="64328"/>
                </a:lnTo>
                <a:lnTo>
                  <a:pt x="9601" y="63367"/>
                </a:lnTo>
                <a:lnTo>
                  <a:pt x="10561" y="63367"/>
                </a:lnTo>
                <a:lnTo>
                  <a:pt x="10561" y="21122"/>
                </a:lnTo>
                <a:lnTo>
                  <a:pt x="13441" y="17282"/>
                </a:lnTo>
                <a:lnTo>
                  <a:pt x="16322" y="14401"/>
                </a:lnTo>
                <a:lnTo>
                  <a:pt x="19187" y="12481"/>
                </a:lnTo>
                <a:lnTo>
                  <a:pt x="22067" y="10561"/>
                </a:lnTo>
                <a:lnTo>
                  <a:pt x="24963" y="9601"/>
                </a:lnTo>
                <a:lnTo>
                  <a:pt x="31683" y="9601"/>
                </a:lnTo>
                <a:lnTo>
                  <a:pt x="32628" y="10561"/>
                </a:lnTo>
                <a:lnTo>
                  <a:pt x="34549" y="11521"/>
                </a:lnTo>
                <a:lnTo>
                  <a:pt x="35524" y="12481"/>
                </a:lnTo>
                <a:lnTo>
                  <a:pt x="36469" y="14401"/>
                </a:lnTo>
                <a:lnTo>
                  <a:pt x="37429" y="15361"/>
                </a:lnTo>
                <a:lnTo>
                  <a:pt x="38389" y="17282"/>
                </a:lnTo>
                <a:lnTo>
                  <a:pt x="39349" y="19202"/>
                </a:lnTo>
                <a:lnTo>
                  <a:pt x="39349" y="21122"/>
                </a:lnTo>
                <a:lnTo>
                  <a:pt x="40309" y="24003"/>
                </a:lnTo>
                <a:lnTo>
                  <a:pt x="40309" y="63367"/>
                </a:lnTo>
                <a:lnTo>
                  <a:pt x="41269" y="64328"/>
                </a:lnTo>
                <a:lnTo>
                  <a:pt x="49911" y="64328"/>
                </a:lnTo>
                <a:lnTo>
                  <a:pt x="49911" y="63367"/>
                </a:lnTo>
                <a:lnTo>
                  <a:pt x="50871" y="63367"/>
                </a:lnTo>
                <a:lnTo>
                  <a:pt x="50871" y="18242"/>
                </a:lnTo>
                <a:lnTo>
                  <a:pt x="49911" y="15361"/>
                </a:lnTo>
                <a:lnTo>
                  <a:pt x="48950" y="12481"/>
                </a:lnTo>
                <a:lnTo>
                  <a:pt x="47990" y="9601"/>
                </a:lnTo>
                <a:lnTo>
                  <a:pt x="4607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9" name="object 1049"/>
          <p:cNvSpPr/>
          <p:nvPr/>
        </p:nvSpPr>
        <p:spPr>
          <a:xfrm>
            <a:off x="3061578" y="7883331"/>
            <a:ext cx="23042" cy="15361"/>
          </a:xfrm>
          <a:custGeom>
            <a:avLst/>
            <a:gdLst/>
            <a:ahLst/>
            <a:cxnLst/>
            <a:rect l="l" t="t" r="r" b="b"/>
            <a:pathLst>
              <a:path w="23042" h="15361">
                <a:moveTo>
                  <a:pt x="2880" y="3840"/>
                </a:moveTo>
                <a:lnTo>
                  <a:pt x="960" y="1920"/>
                </a:lnTo>
                <a:lnTo>
                  <a:pt x="0" y="0"/>
                </a:lnTo>
                <a:lnTo>
                  <a:pt x="960" y="14401"/>
                </a:lnTo>
                <a:lnTo>
                  <a:pt x="3840" y="15361"/>
                </a:lnTo>
                <a:lnTo>
                  <a:pt x="13441" y="15361"/>
                </a:lnTo>
                <a:lnTo>
                  <a:pt x="16322" y="14401"/>
                </a:lnTo>
                <a:lnTo>
                  <a:pt x="19202" y="13441"/>
                </a:lnTo>
                <a:lnTo>
                  <a:pt x="23042" y="11521"/>
                </a:lnTo>
                <a:lnTo>
                  <a:pt x="21122" y="2880"/>
                </a:lnTo>
                <a:lnTo>
                  <a:pt x="19202" y="4800"/>
                </a:lnTo>
                <a:lnTo>
                  <a:pt x="16322" y="5760"/>
                </a:lnTo>
                <a:lnTo>
                  <a:pt x="14401" y="6720"/>
                </a:lnTo>
                <a:lnTo>
                  <a:pt x="7680" y="6720"/>
                </a:lnTo>
                <a:lnTo>
                  <a:pt x="4800" y="5760"/>
                </a:lnTo>
                <a:lnTo>
                  <a:pt x="2880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0" name="object 1050"/>
          <p:cNvSpPr/>
          <p:nvPr/>
        </p:nvSpPr>
        <p:spPr>
          <a:xfrm>
            <a:off x="3050072" y="7833420"/>
            <a:ext cx="48950" cy="64312"/>
          </a:xfrm>
          <a:custGeom>
            <a:avLst/>
            <a:gdLst/>
            <a:ahLst/>
            <a:cxnLst/>
            <a:rect l="l" t="t" r="r" b="b"/>
            <a:pathLst>
              <a:path w="48950" h="64312">
                <a:moveTo>
                  <a:pt x="42230" y="3825"/>
                </a:moveTo>
                <a:lnTo>
                  <a:pt x="39349" y="1920"/>
                </a:lnTo>
                <a:lnTo>
                  <a:pt x="36469" y="944"/>
                </a:lnTo>
                <a:lnTo>
                  <a:pt x="33588" y="0"/>
                </a:lnTo>
                <a:lnTo>
                  <a:pt x="21107" y="0"/>
                </a:lnTo>
                <a:lnTo>
                  <a:pt x="19187" y="944"/>
                </a:lnTo>
                <a:lnTo>
                  <a:pt x="16306" y="944"/>
                </a:lnTo>
                <a:lnTo>
                  <a:pt x="14386" y="1920"/>
                </a:lnTo>
                <a:lnTo>
                  <a:pt x="12466" y="1920"/>
                </a:lnTo>
                <a:lnTo>
                  <a:pt x="10561" y="2880"/>
                </a:lnTo>
                <a:lnTo>
                  <a:pt x="8625" y="3825"/>
                </a:lnTo>
                <a:lnTo>
                  <a:pt x="7665" y="3825"/>
                </a:lnTo>
                <a:lnTo>
                  <a:pt x="5745" y="4785"/>
                </a:lnTo>
                <a:lnTo>
                  <a:pt x="4785" y="5760"/>
                </a:lnTo>
                <a:lnTo>
                  <a:pt x="4785" y="6720"/>
                </a:lnTo>
                <a:lnTo>
                  <a:pt x="3840" y="6720"/>
                </a:lnTo>
                <a:lnTo>
                  <a:pt x="3840" y="7665"/>
                </a:lnTo>
                <a:lnTo>
                  <a:pt x="2880" y="8625"/>
                </a:lnTo>
                <a:lnTo>
                  <a:pt x="2880" y="12466"/>
                </a:lnTo>
                <a:lnTo>
                  <a:pt x="3840" y="13441"/>
                </a:lnTo>
                <a:lnTo>
                  <a:pt x="3840" y="14386"/>
                </a:lnTo>
                <a:lnTo>
                  <a:pt x="4785" y="14386"/>
                </a:lnTo>
                <a:lnTo>
                  <a:pt x="4785" y="15346"/>
                </a:lnTo>
                <a:lnTo>
                  <a:pt x="5745" y="15346"/>
                </a:lnTo>
                <a:lnTo>
                  <a:pt x="6720" y="14386"/>
                </a:lnTo>
                <a:lnTo>
                  <a:pt x="7665" y="14386"/>
                </a:lnTo>
                <a:lnTo>
                  <a:pt x="8625" y="13441"/>
                </a:lnTo>
                <a:lnTo>
                  <a:pt x="10561" y="12466"/>
                </a:lnTo>
                <a:lnTo>
                  <a:pt x="11506" y="11506"/>
                </a:lnTo>
                <a:lnTo>
                  <a:pt x="13426" y="11506"/>
                </a:lnTo>
                <a:lnTo>
                  <a:pt x="15346" y="10546"/>
                </a:lnTo>
                <a:lnTo>
                  <a:pt x="17266" y="9601"/>
                </a:lnTo>
                <a:lnTo>
                  <a:pt x="19187" y="9601"/>
                </a:lnTo>
                <a:lnTo>
                  <a:pt x="22067" y="8625"/>
                </a:lnTo>
                <a:lnTo>
                  <a:pt x="26868" y="8625"/>
                </a:lnTo>
                <a:lnTo>
                  <a:pt x="29748" y="9601"/>
                </a:lnTo>
                <a:lnTo>
                  <a:pt x="30708" y="9601"/>
                </a:lnTo>
                <a:lnTo>
                  <a:pt x="32628" y="10546"/>
                </a:lnTo>
                <a:lnTo>
                  <a:pt x="34549" y="11506"/>
                </a:lnTo>
                <a:lnTo>
                  <a:pt x="35509" y="12466"/>
                </a:lnTo>
                <a:lnTo>
                  <a:pt x="36469" y="13441"/>
                </a:lnTo>
                <a:lnTo>
                  <a:pt x="37429" y="15346"/>
                </a:lnTo>
                <a:lnTo>
                  <a:pt x="37429" y="16306"/>
                </a:lnTo>
                <a:lnTo>
                  <a:pt x="38389" y="18227"/>
                </a:lnTo>
                <a:lnTo>
                  <a:pt x="38389" y="27828"/>
                </a:lnTo>
                <a:lnTo>
                  <a:pt x="21107" y="27828"/>
                </a:lnTo>
                <a:lnTo>
                  <a:pt x="17266" y="28788"/>
                </a:lnTo>
                <a:lnTo>
                  <a:pt x="13426" y="29748"/>
                </a:lnTo>
                <a:lnTo>
                  <a:pt x="10561" y="30708"/>
                </a:lnTo>
                <a:lnTo>
                  <a:pt x="8625" y="32628"/>
                </a:lnTo>
                <a:lnTo>
                  <a:pt x="5745" y="33588"/>
                </a:lnTo>
                <a:lnTo>
                  <a:pt x="3840" y="35509"/>
                </a:lnTo>
                <a:lnTo>
                  <a:pt x="1904" y="38389"/>
                </a:lnTo>
                <a:lnTo>
                  <a:pt x="944" y="41269"/>
                </a:lnTo>
                <a:lnTo>
                  <a:pt x="0" y="44150"/>
                </a:lnTo>
                <a:lnTo>
                  <a:pt x="0" y="49911"/>
                </a:lnTo>
                <a:lnTo>
                  <a:pt x="944" y="52791"/>
                </a:lnTo>
                <a:lnTo>
                  <a:pt x="1904" y="54711"/>
                </a:lnTo>
                <a:lnTo>
                  <a:pt x="2880" y="56631"/>
                </a:lnTo>
                <a:lnTo>
                  <a:pt x="3840" y="58552"/>
                </a:lnTo>
                <a:lnTo>
                  <a:pt x="5745" y="60472"/>
                </a:lnTo>
                <a:lnTo>
                  <a:pt x="7665" y="62392"/>
                </a:lnTo>
                <a:lnTo>
                  <a:pt x="9585" y="63352"/>
                </a:lnTo>
                <a:lnTo>
                  <a:pt x="12466" y="64312"/>
                </a:lnTo>
                <a:lnTo>
                  <a:pt x="11506" y="49911"/>
                </a:lnTo>
                <a:lnTo>
                  <a:pt x="11506" y="43190"/>
                </a:lnTo>
                <a:lnTo>
                  <a:pt x="12466" y="42230"/>
                </a:lnTo>
                <a:lnTo>
                  <a:pt x="13426" y="40309"/>
                </a:lnTo>
                <a:lnTo>
                  <a:pt x="14386" y="39349"/>
                </a:lnTo>
                <a:lnTo>
                  <a:pt x="15346" y="38389"/>
                </a:lnTo>
                <a:lnTo>
                  <a:pt x="17266" y="37429"/>
                </a:lnTo>
                <a:lnTo>
                  <a:pt x="19187" y="36469"/>
                </a:lnTo>
                <a:lnTo>
                  <a:pt x="21107" y="36469"/>
                </a:lnTo>
                <a:lnTo>
                  <a:pt x="23027" y="35509"/>
                </a:lnTo>
                <a:lnTo>
                  <a:pt x="38389" y="35509"/>
                </a:lnTo>
                <a:lnTo>
                  <a:pt x="38389" y="47990"/>
                </a:lnTo>
                <a:lnTo>
                  <a:pt x="35509" y="50871"/>
                </a:lnTo>
                <a:lnTo>
                  <a:pt x="32628" y="52791"/>
                </a:lnTo>
                <a:lnTo>
                  <a:pt x="34549" y="61432"/>
                </a:lnTo>
                <a:lnTo>
                  <a:pt x="37429" y="59512"/>
                </a:lnTo>
                <a:lnTo>
                  <a:pt x="39349" y="56631"/>
                </a:lnTo>
                <a:lnTo>
                  <a:pt x="39349" y="63352"/>
                </a:lnTo>
                <a:lnTo>
                  <a:pt x="40309" y="63352"/>
                </a:lnTo>
                <a:lnTo>
                  <a:pt x="40309" y="64312"/>
                </a:lnTo>
                <a:lnTo>
                  <a:pt x="47990" y="64312"/>
                </a:lnTo>
                <a:lnTo>
                  <a:pt x="48950" y="63352"/>
                </a:lnTo>
                <a:lnTo>
                  <a:pt x="48950" y="15346"/>
                </a:lnTo>
                <a:lnTo>
                  <a:pt x="47990" y="12466"/>
                </a:lnTo>
                <a:lnTo>
                  <a:pt x="47030" y="9601"/>
                </a:lnTo>
                <a:lnTo>
                  <a:pt x="46070" y="7665"/>
                </a:lnTo>
                <a:lnTo>
                  <a:pt x="44150" y="5760"/>
                </a:lnTo>
                <a:lnTo>
                  <a:pt x="42230" y="38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1" name="object 1051"/>
          <p:cNvSpPr/>
          <p:nvPr/>
        </p:nvSpPr>
        <p:spPr>
          <a:xfrm>
            <a:off x="3119186" y="7833420"/>
            <a:ext cx="88315" cy="64312"/>
          </a:xfrm>
          <a:custGeom>
            <a:avLst/>
            <a:gdLst/>
            <a:ahLst/>
            <a:cxnLst/>
            <a:rect l="l" t="t" r="r" b="b"/>
            <a:pathLst>
              <a:path w="88315" h="64312">
                <a:moveTo>
                  <a:pt x="79674" y="64312"/>
                </a:moveTo>
                <a:lnTo>
                  <a:pt x="87355" y="64312"/>
                </a:lnTo>
                <a:lnTo>
                  <a:pt x="87355" y="63352"/>
                </a:lnTo>
                <a:lnTo>
                  <a:pt x="88315" y="63352"/>
                </a:lnTo>
                <a:lnTo>
                  <a:pt x="88315" y="18227"/>
                </a:lnTo>
                <a:lnTo>
                  <a:pt x="87355" y="15346"/>
                </a:lnTo>
                <a:lnTo>
                  <a:pt x="86395" y="12466"/>
                </a:lnTo>
                <a:lnTo>
                  <a:pt x="85435" y="9601"/>
                </a:lnTo>
                <a:lnTo>
                  <a:pt x="83515" y="7665"/>
                </a:lnTo>
                <a:lnTo>
                  <a:pt x="82555" y="4785"/>
                </a:lnTo>
                <a:lnTo>
                  <a:pt x="80634" y="2880"/>
                </a:lnTo>
                <a:lnTo>
                  <a:pt x="77754" y="1920"/>
                </a:lnTo>
                <a:lnTo>
                  <a:pt x="74874" y="944"/>
                </a:lnTo>
                <a:lnTo>
                  <a:pt x="71993" y="0"/>
                </a:lnTo>
                <a:lnTo>
                  <a:pt x="65272" y="0"/>
                </a:lnTo>
                <a:lnTo>
                  <a:pt x="63352" y="944"/>
                </a:lnTo>
                <a:lnTo>
                  <a:pt x="61432" y="944"/>
                </a:lnTo>
                <a:lnTo>
                  <a:pt x="60472" y="1920"/>
                </a:lnTo>
                <a:lnTo>
                  <a:pt x="58552" y="2880"/>
                </a:lnTo>
                <a:lnTo>
                  <a:pt x="56631" y="3825"/>
                </a:lnTo>
                <a:lnTo>
                  <a:pt x="54711" y="4785"/>
                </a:lnTo>
                <a:lnTo>
                  <a:pt x="53751" y="5760"/>
                </a:lnTo>
                <a:lnTo>
                  <a:pt x="51831" y="7665"/>
                </a:lnTo>
                <a:lnTo>
                  <a:pt x="49911" y="9601"/>
                </a:lnTo>
                <a:lnTo>
                  <a:pt x="47990" y="11506"/>
                </a:lnTo>
                <a:lnTo>
                  <a:pt x="47030" y="9601"/>
                </a:lnTo>
                <a:lnTo>
                  <a:pt x="46070" y="8625"/>
                </a:lnTo>
                <a:lnTo>
                  <a:pt x="45110" y="6720"/>
                </a:lnTo>
                <a:lnTo>
                  <a:pt x="44150" y="5760"/>
                </a:lnTo>
                <a:lnTo>
                  <a:pt x="42230" y="3825"/>
                </a:lnTo>
                <a:lnTo>
                  <a:pt x="41269" y="2880"/>
                </a:lnTo>
                <a:lnTo>
                  <a:pt x="39364" y="1920"/>
                </a:lnTo>
                <a:lnTo>
                  <a:pt x="38389" y="944"/>
                </a:lnTo>
                <a:lnTo>
                  <a:pt x="35524" y="944"/>
                </a:lnTo>
                <a:lnTo>
                  <a:pt x="33588" y="0"/>
                </a:lnTo>
                <a:lnTo>
                  <a:pt x="25907" y="0"/>
                </a:lnTo>
                <a:lnTo>
                  <a:pt x="23027" y="944"/>
                </a:lnTo>
                <a:lnTo>
                  <a:pt x="20162" y="2880"/>
                </a:lnTo>
                <a:lnTo>
                  <a:pt x="16322" y="3825"/>
                </a:lnTo>
                <a:lnTo>
                  <a:pt x="13441" y="6720"/>
                </a:lnTo>
                <a:lnTo>
                  <a:pt x="9601" y="10546"/>
                </a:lnTo>
                <a:lnTo>
                  <a:pt x="9601" y="1920"/>
                </a:lnTo>
                <a:lnTo>
                  <a:pt x="8641" y="944"/>
                </a:lnTo>
                <a:lnTo>
                  <a:pt x="960" y="944"/>
                </a:lnTo>
                <a:lnTo>
                  <a:pt x="960" y="1920"/>
                </a:lnTo>
                <a:lnTo>
                  <a:pt x="0" y="1920"/>
                </a:lnTo>
                <a:lnTo>
                  <a:pt x="0" y="63352"/>
                </a:lnTo>
                <a:lnTo>
                  <a:pt x="960" y="63352"/>
                </a:lnTo>
                <a:lnTo>
                  <a:pt x="960" y="64312"/>
                </a:lnTo>
                <a:lnTo>
                  <a:pt x="9601" y="64312"/>
                </a:lnTo>
                <a:lnTo>
                  <a:pt x="10561" y="63352"/>
                </a:lnTo>
                <a:lnTo>
                  <a:pt x="11521" y="62392"/>
                </a:lnTo>
                <a:lnTo>
                  <a:pt x="11521" y="21107"/>
                </a:lnTo>
                <a:lnTo>
                  <a:pt x="14401" y="17266"/>
                </a:lnTo>
                <a:lnTo>
                  <a:pt x="17282" y="14386"/>
                </a:lnTo>
                <a:lnTo>
                  <a:pt x="19187" y="12466"/>
                </a:lnTo>
                <a:lnTo>
                  <a:pt x="22082" y="10546"/>
                </a:lnTo>
                <a:lnTo>
                  <a:pt x="24963" y="9601"/>
                </a:lnTo>
                <a:lnTo>
                  <a:pt x="30708" y="9601"/>
                </a:lnTo>
                <a:lnTo>
                  <a:pt x="32644" y="10546"/>
                </a:lnTo>
                <a:lnTo>
                  <a:pt x="33588" y="11506"/>
                </a:lnTo>
                <a:lnTo>
                  <a:pt x="34549" y="12466"/>
                </a:lnTo>
                <a:lnTo>
                  <a:pt x="35524" y="14386"/>
                </a:lnTo>
                <a:lnTo>
                  <a:pt x="36469" y="15346"/>
                </a:lnTo>
                <a:lnTo>
                  <a:pt x="37429" y="17266"/>
                </a:lnTo>
                <a:lnTo>
                  <a:pt x="38389" y="19187"/>
                </a:lnTo>
                <a:lnTo>
                  <a:pt x="38389" y="62392"/>
                </a:lnTo>
                <a:lnTo>
                  <a:pt x="39364" y="63352"/>
                </a:lnTo>
                <a:lnTo>
                  <a:pt x="40309" y="64312"/>
                </a:lnTo>
                <a:lnTo>
                  <a:pt x="48950" y="64312"/>
                </a:lnTo>
                <a:lnTo>
                  <a:pt x="48950" y="63352"/>
                </a:lnTo>
                <a:lnTo>
                  <a:pt x="49911" y="63352"/>
                </a:lnTo>
                <a:lnTo>
                  <a:pt x="49911" y="21107"/>
                </a:lnTo>
                <a:lnTo>
                  <a:pt x="52791" y="17266"/>
                </a:lnTo>
                <a:lnTo>
                  <a:pt x="55671" y="14386"/>
                </a:lnTo>
                <a:lnTo>
                  <a:pt x="58552" y="12466"/>
                </a:lnTo>
                <a:lnTo>
                  <a:pt x="60472" y="10546"/>
                </a:lnTo>
                <a:lnTo>
                  <a:pt x="63352" y="9601"/>
                </a:lnTo>
                <a:lnTo>
                  <a:pt x="69113" y="9601"/>
                </a:lnTo>
                <a:lnTo>
                  <a:pt x="71033" y="10546"/>
                </a:lnTo>
                <a:lnTo>
                  <a:pt x="72953" y="11506"/>
                </a:lnTo>
                <a:lnTo>
                  <a:pt x="73913" y="12466"/>
                </a:lnTo>
                <a:lnTo>
                  <a:pt x="74874" y="14386"/>
                </a:lnTo>
                <a:lnTo>
                  <a:pt x="75834" y="15346"/>
                </a:lnTo>
                <a:lnTo>
                  <a:pt x="76794" y="17266"/>
                </a:lnTo>
                <a:lnTo>
                  <a:pt x="76794" y="19187"/>
                </a:lnTo>
                <a:lnTo>
                  <a:pt x="77754" y="21107"/>
                </a:lnTo>
                <a:lnTo>
                  <a:pt x="77754" y="63352"/>
                </a:lnTo>
                <a:lnTo>
                  <a:pt x="78714" y="64312"/>
                </a:lnTo>
                <a:lnTo>
                  <a:pt x="79674" y="6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2" name="object 1052"/>
          <p:cNvSpPr/>
          <p:nvPr/>
        </p:nvSpPr>
        <p:spPr>
          <a:xfrm>
            <a:off x="3239185" y="7882371"/>
            <a:ext cx="8625" cy="16322"/>
          </a:xfrm>
          <a:custGeom>
            <a:avLst/>
            <a:gdLst/>
            <a:ahLst/>
            <a:cxnLst/>
            <a:rect l="l" t="t" r="r" b="b"/>
            <a:pathLst>
              <a:path w="8625" h="16322">
                <a:moveTo>
                  <a:pt x="4785" y="4800"/>
                </a:moveTo>
                <a:lnTo>
                  <a:pt x="2880" y="3840"/>
                </a:lnTo>
                <a:lnTo>
                  <a:pt x="944" y="1920"/>
                </a:lnTo>
                <a:lnTo>
                  <a:pt x="0" y="0"/>
                </a:lnTo>
                <a:lnTo>
                  <a:pt x="944" y="14401"/>
                </a:lnTo>
                <a:lnTo>
                  <a:pt x="3825" y="15361"/>
                </a:lnTo>
                <a:lnTo>
                  <a:pt x="8625" y="16322"/>
                </a:lnTo>
                <a:lnTo>
                  <a:pt x="7665" y="6720"/>
                </a:lnTo>
                <a:lnTo>
                  <a:pt x="4785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3" name="object 1053"/>
          <p:cNvSpPr/>
          <p:nvPr/>
        </p:nvSpPr>
        <p:spPr>
          <a:xfrm>
            <a:off x="3223823" y="7833420"/>
            <a:ext cx="59512" cy="65272"/>
          </a:xfrm>
          <a:custGeom>
            <a:avLst/>
            <a:gdLst/>
            <a:ahLst/>
            <a:cxnLst/>
            <a:rect l="l" t="t" r="r" b="b"/>
            <a:pathLst>
              <a:path w="59512" h="65272">
                <a:moveTo>
                  <a:pt x="12466" y="61432"/>
                </a:moveTo>
                <a:lnTo>
                  <a:pt x="16306" y="63352"/>
                </a:lnTo>
                <a:lnTo>
                  <a:pt x="15361" y="48950"/>
                </a:lnTo>
                <a:lnTo>
                  <a:pt x="13441" y="47030"/>
                </a:lnTo>
                <a:lnTo>
                  <a:pt x="12466" y="44150"/>
                </a:lnTo>
                <a:lnTo>
                  <a:pt x="11521" y="41269"/>
                </a:lnTo>
                <a:lnTo>
                  <a:pt x="11521" y="25907"/>
                </a:lnTo>
                <a:lnTo>
                  <a:pt x="12466" y="23027"/>
                </a:lnTo>
                <a:lnTo>
                  <a:pt x="13441" y="20162"/>
                </a:lnTo>
                <a:lnTo>
                  <a:pt x="14401" y="17266"/>
                </a:lnTo>
                <a:lnTo>
                  <a:pt x="15361" y="15346"/>
                </a:lnTo>
                <a:lnTo>
                  <a:pt x="17282" y="13441"/>
                </a:lnTo>
                <a:lnTo>
                  <a:pt x="19187" y="11506"/>
                </a:lnTo>
                <a:lnTo>
                  <a:pt x="21122" y="10546"/>
                </a:lnTo>
                <a:lnTo>
                  <a:pt x="23987" y="9601"/>
                </a:lnTo>
                <a:lnTo>
                  <a:pt x="26868" y="8625"/>
                </a:lnTo>
                <a:lnTo>
                  <a:pt x="32644" y="8625"/>
                </a:lnTo>
                <a:lnTo>
                  <a:pt x="35509" y="9601"/>
                </a:lnTo>
                <a:lnTo>
                  <a:pt x="38389" y="10546"/>
                </a:lnTo>
                <a:lnTo>
                  <a:pt x="40309" y="12466"/>
                </a:lnTo>
                <a:lnTo>
                  <a:pt x="42230" y="14386"/>
                </a:lnTo>
                <a:lnTo>
                  <a:pt x="44150" y="16306"/>
                </a:lnTo>
                <a:lnTo>
                  <a:pt x="45110" y="18227"/>
                </a:lnTo>
                <a:lnTo>
                  <a:pt x="46070" y="21107"/>
                </a:lnTo>
                <a:lnTo>
                  <a:pt x="47030" y="24003"/>
                </a:lnTo>
                <a:lnTo>
                  <a:pt x="47030" y="26868"/>
                </a:lnTo>
                <a:lnTo>
                  <a:pt x="47990" y="29748"/>
                </a:lnTo>
                <a:lnTo>
                  <a:pt x="47990" y="36469"/>
                </a:lnTo>
                <a:lnTo>
                  <a:pt x="47030" y="39349"/>
                </a:lnTo>
                <a:lnTo>
                  <a:pt x="47030" y="42230"/>
                </a:lnTo>
                <a:lnTo>
                  <a:pt x="46070" y="45110"/>
                </a:lnTo>
                <a:lnTo>
                  <a:pt x="45110" y="47030"/>
                </a:lnTo>
                <a:lnTo>
                  <a:pt x="43190" y="49911"/>
                </a:lnTo>
                <a:lnTo>
                  <a:pt x="42230" y="51831"/>
                </a:lnTo>
                <a:lnTo>
                  <a:pt x="40309" y="52791"/>
                </a:lnTo>
                <a:lnTo>
                  <a:pt x="37429" y="54711"/>
                </a:lnTo>
                <a:lnTo>
                  <a:pt x="35509" y="55671"/>
                </a:lnTo>
                <a:lnTo>
                  <a:pt x="23027" y="55671"/>
                </a:lnTo>
                <a:lnTo>
                  <a:pt x="23987" y="65272"/>
                </a:lnTo>
                <a:lnTo>
                  <a:pt x="33588" y="65272"/>
                </a:lnTo>
                <a:lnTo>
                  <a:pt x="38389" y="64312"/>
                </a:lnTo>
                <a:lnTo>
                  <a:pt x="42230" y="62392"/>
                </a:lnTo>
                <a:lnTo>
                  <a:pt x="46070" y="61432"/>
                </a:lnTo>
                <a:lnTo>
                  <a:pt x="48950" y="58552"/>
                </a:lnTo>
                <a:lnTo>
                  <a:pt x="51831" y="55671"/>
                </a:lnTo>
                <a:lnTo>
                  <a:pt x="53751" y="52791"/>
                </a:lnTo>
                <a:lnTo>
                  <a:pt x="55671" y="48950"/>
                </a:lnTo>
                <a:lnTo>
                  <a:pt x="57591" y="45110"/>
                </a:lnTo>
                <a:lnTo>
                  <a:pt x="58552" y="41269"/>
                </a:lnTo>
                <a:lnTo>
                  <a:pt x="59512" y="36469"/>
                </a:lnTo>
                <a:lnTo>
                  <a:pt x="59512" y="26868"/>
                </a:lnTo>
                <a:lnTo>
                  <a:pt x="58552" y="22067"/>
                </a:lnTo>
                <a:lnTo>
                  <a:pt x="57591" y="18227"/>
                </a:lnTo>
                <a:lnTo>
                  <a:pt x="56631" y="14386"/>
                </a:lnTo>
                <a:lnTo>
                  <a:pt x="54711" y="11506"/>
                </a:lnTo>
                <a:lnTo>
                  <a:pt x="51831" y="8625"/>
                </a:lnTo>
                <a:lnTo>
                  <a:pt x="49910" y="5760"/>
                </a:lnTo>
                <a:lnTo>
                  <a:pt x="46070" y="3825"/>
                </a:lnTo>
                <a:lnTo>
                  <a:pt x="43190" y="1920"/>
                </a:lnTo>
                <a:lnTo>
                  <a:pt x="39349" y="944"/>
                </a:lnTo>
                <a:lnTo>
                  <a:pt x="34549" y="0"/>
                </a:lnTo>
                <a:lnTo>
                  <a:pt x="24963" y="0"/>
                </a:lnTo>
                <a:lnTo>
                  <a:pt x="20147" y="944"/>
                </a:lnTo>
                <a:lnTo>
                  <a:pt x="16306" y="1920"/>
                </a:lnTo>
                <a:lnTo>
                  <a:pt x="12466" y="3825"/>
                </a:lnTo>
                <a:lnTo>
                  <a:pt x="9601" y="6720"/>
                </a:lnTo>
                <a:lnTo>
                  <a:pt x="7680" y="9601"/>
                </a:lnTo>
                <a:lnTo>
                  <a:pt x="4800" y="12466"/>
                </a:lnTo>
                <a:lnTo>
                  <a:pt x="2880" y="15346"/>
                </a:lnTo>
                <a:lnTo>
                  <a:pt x="1920" y="20162"/>
                </a:lnTo>
                <a:lnTo>
                  <a:pt x="0" y="24003"/>
                </a:lnTo>
                <a:lnTo>
                  <a:pt x="0" y="42230"/>
                </a:lnTo>
                <a:lnTo>
                  <a:pt x="1920" y="47030"/>
                </a:lnTo>
                <a:lnTo>
                  <a:pt x="2880" y="50871"/>
                </a:lnTo>
                <a:lnTo>
                  <a:pt x="4800" y="53751"/>
                </a:lnTo>
                <a:lnTo>
                  <a:pt x="6720" y="56631"/>
                </a:lnTo>
                <a:lnTo>
                  <a:pt x="9601" y="59512"/>
                </a:lnTo>
                <a:lnTo>
                  <a:pt x="12466" y="61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4" name="object 1054"/>
          <p:cNvSpPr/>
          <p:nvPr/>
        </p:nvSpPr>
        <p:spPr>
          <a:xfrm>
            <a:off x="3298698" y="7833420"/>
            <a:ext cx="51846" cy="64312"/>
          </a:xfrm>
          <a:custGeom>
            <a:avLst/>
            <a:gdLst/>
            <a:ahLst/>
            <a:cxnLst/>
            <a:rect l="l" t="t" r="r" b="b"/>
            <a:pathLst>
              <a:path w="51846" h="64312">
                <a:moveTo>
                  <a:pt x="10561" y="10546"/>
                </a:moveTo>
                <a:lnTo>
                  <a:pt x="10561" y="1920"/>
                </a:lnTo>
                <a:lnTo>
                  <a:pt x="9601" y="1920"/>
                </a:lnTo>
                <a:lnTo>
                  <a:pt x="9601" y="944"/>
                </a:lnTo>
                <a:lnTo>
                  <a:pt x="960" y="944"/>
                </a:lnTo>
                <a:lnTo>
                  <a:pt x="960" y="1920"/>
                </a:lnTo>
                <a:lnTo>
                  <a:pt x="0" y="2880"/>
                </a:lnTo>
                <a:lnTo>
                  <a:pt x="0" y="62392"/>
                </a:lnTo>
                <a:lnTo>
                  <a:pt x="960" y="63352"/>
                </a:lnTo>
                <a:lnTo>
                  <a:pt x="1920" y="64312"/>
                </a:lnTo>
                <a:lnTo>
                  <a:pt x="10561" y="64312"/>
                </a:lnTo>
                <a:lnTo>
                  <a:pt x="10561" y="63352"/>
                </a:lnTo>
                <a:lnTo>
                  <a:pt x="11521" y="63352"/>
                </a:lnTo>
                <a:lnTo>
                  <a:pt x="11521" y="21107"/>
                </a:lnTo>
                <a:lnTo>
                  <a:pt x="14401" y="17266"/>
                </a:lnTo>
                <a:lnTo>
                  <a:pt x="17282" y="14386"/>
                </a:lnTo>
                <a:lnTo>
                  <a:pt x="20162" y="12466"/>
                </a:lnTo>
                <a:lnTo>
                  <a:pt x="23042" y="10546"/>
                </a:lnTo>
                <a:lnTo>
                  <a:pt x="25923" y="9601"/>
                </a:lnTo>
                <a:lnTo>
                  <a:pt x="31683" y="9601"/>
                </a:lnTo>
                <a:lnTo>
                  <a:pt x="33604" y="10546"/>
                </a:lnTo>
                <a:lnTo>
                  <a:pt x="35509" y="11506"/>
                </a:lnTo>
                <a:lnTo>
                  <a:pt x="36484" y="12466"/>
                </a:lnTo>
                <a:lnTo>
                  <a:pt x="37444" y="14386"/>
                </a:lnTo>
                <a:lnTo>
                  <a:pt x="38404" y="15346"/>
                </a:lnTo>
                <a:lnTo>
                  <a:pt x="39349" y="17266"/>
                </a:lnTo>
                <a:lnTo>
                  <a:pt x="40325" y="19187"/>
                </a:lnTo>
                <a:lnTo>
                  <a:pt x="40325" y="62392"/>
                </a:lnTo>
                <a:lnTo>
                  <a:pt x="41285" y="63352"/>
                </a:lnTo>
                <a:lnTo>
                  <a:pt x="42230" y="64312"/>
                </a:lnTo>
                <a:lnTo>
                  <a:pt x="50871" y="64312"/>
                </a:lnTo>
                <a:lnTo>
                  <a:pt x="50871" y="63352"/>
                </a:lnTo>
                <a:lnTo>
                  <a:pt x="51846" y="63352"/>
                </a:lnTo>
                <a:lnTo>
                  <a:pt x="51846" y="22067"/>
                </a:lnTo>
                <a:lnTo>
                  <a:pt x="50871" y="18227"/>
                </a:lnTo>
                <a:lnTo>
                  <a:pt x="50871" y="15346"/>
                </a:lnTo>
                <a:lnTo>
                  <a:pt x="49911" y="12466"/>
                </a:lnTo>
                <a:lnTo>
                  <a:pt x="48966" y="9601"/>
                </a:lnTo>
                <a:lnTo>
                  <a:pt x="47030" y="7665"/>
                </a:lnTo>
                <a:lnTo>
                  <a:pt x="45125" y="4785"/>
                </a:lnTo>
                <a:lnTo>
                  <a:pt x="43190" y="2880"/>
                </a:lnTo>
                <a:lnTo>
                  <a:pt x="40325" y="1920"/>
                </a:lnTo>
                <a:lnTo>
                  <a:pt x="37444" y="944"/>
                </a:lnTo>
                <a:lnTo>
                  <a:pt x="34564" y="0"/>
                </a:lnTo>
                <a:lnTo>
                  <a:pt x="26883" y="0"/>
                </a:lnTo>
                <a:lnTo>
                  <a:pt x="24002" y="944"/>
                </a:lnTo>
                <a:lnTo>
                  <a:pt x="20162" y="2880"/>
                </a:lnTo>
                <a:lnTo>
                  <a:pt x="17282" y="3825"/>
                </a:lnTo>
                <a:lnTo>
                  <a:pt x="13441" y="6720"/>
                </a:lnTo>
                <a:lnTo>
                  <a:pt x="10561" y="105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5" name="object 1055"/>
          <p:cNvSpPr/>
          <p:nvPr/>
        </p:nvSpPr>
        <p:spPr>
          <a:xfrm>
            <a:off x="3379332" y="7843022"/>
            <a:ext cx="34564" cy="32628"/>
          </a:xfrm>
          <a:custGeom>
            <a:avLst/>
            <a:gdLst/>
            <a:ahLst/>
            <a:cxnLst/>
            <a:rect l="l" t="t" r="r" b="b"/>
            <a:pathLst>
              <a:path w="34564" h="32628">
                <a:moveTo>
                  <a:pt x="14401" y="32628"/>
                </a:moveTo>
                <a:lnTo>
                  <a:pt x="17282" y="32628"/>
                </a:lnTo>
                <a:lnTo>
                  <a:pt x="20162" y="31668"/>
                </a:lnTo>
                <a:lnTo>
                  <a:pt x="23042" y="30708"/>
                </a:lnTo>
                <a:lnTo>
                  <a:pt x="25923" y="28788"/>
                </a:lnTo>
                <a:lnTo>
                  <a:pt x="27843" y="27828"/>
                </a:lnTo>
                <a:lnTo>
                  <a:pt x="29763" y="25908"/>
                </a:lnTo>
                <a:lnTo>
                  <a:pt x="31683" y="23027"/>
                </a:lnTo>
                <a:lnTo>
                  <a:pt x="32644" y="21107"/>
                </a:lnTo>
                <a:lnTo>
                  <a:pt x="33604" y="18227"/>
                </a:lnTo>
                <a:lnTo>
                  <a:pt x="34564" y="15346"/>
                </a:lnTo>
                <a:lnTo>
                  <a:pt x="34564" y="9585"/>
                </a:lnTo>
                <a:lnTo>
                  <a:pt x="33604" y="7665"/>
                </a:lnTo>
                <a:lnTo>
                  <a:pt x="33604" y="5745"/>
                </a:lnTo>
                <a:lnTo>
                  <a:pt x="32644" y="3840"/>
                </a:lnTo>
                <a:lnTo>
                  <a:pt x="31683" y="1905"/>
                </a:lnTo>
                <a:lnTo>
                  <a:pt x="29763" y="0"/>
                </a:lnTo>
                <a:lnTo>
                  <a:pt x="24003" y="7665"/>
                </a:lnTo>
                <a:lnTo>
                  <a:pt x="24003" y="13426"/>
                </a:lnTo>
                <a:lnTo>
                  <a:pt x="23042" y="15346"/>
                </a:lnTo>
                <a:lnTo>
                  <a:pt x="23042" y="16306"/>
                </a:lnTo>
                <a:lnTo>
                  <a:pt x="22082" y="18227"/>
                </a:lnTo>
                <a:lnTo>
                  <a:pt x="22082" y="19187"/>
                </a:lnTo>
                <a:lnTo>
                  <a:pt x="20162" y="21107"/>
                </a:lnTo>
                <a:lnTo>
                  <a:pt x="19202" y="22067"/>
                </a:lnTo>
                <a:lnTo>
                  <a:pt x="18242" y="23027"/>
                </a:lnTo>
                <a:lnTo>
                  <a:pt x="16322" y="23987"/>
                </a:lnTo>
                <a:lnTo>
                  <a:pt x="15361" y="23987"/>
                </a:lnTo>
                <a:lnTo>
                  <a:pt x="13441" y="24947"/>
                </a:lnTo>
                <a:lnTo>
                  <a:pt x="6720" y="24947"/>
                </a:lnTo>
                <a:lnTo>
                  <a:pt x="3840" y="23987"/>
                </a:lnTo>
                <a:lnTo>
                  <a:pt x="1920" y="21107"/>
                </a:lnTo>
                <a:lnTo>
                  <a:pt x="0" y="30708"/>
                </a:lnTo>
                <a:lnTo>
                  <a:pt x="1920" y="31668"/>
                </a:lnTo>
                <a:lnTo>
                  <a:pt x="3840" y="31668"/>
                </a:lnTo>
                <a:lnTo>
                  <a:pt x="6720" y="32628"/>
                </a:lnTo>
                <a:lnTo>
                  <a:pt x="14401" y="326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6" name="object 1056"/>
          <p:cNvSpPr/>
          <p:nvPr/>
        </p:nvSpPr>
        <p:spPr>
          <a:xfrm>
            <a:off x="3374532" y="7880451"/>
            <a:ext cx="45125" cy="41285"/>
          </a:xfrm>
          <a:custGeom>
            <a:avLst/>
            <a:gdLst/>
            <a:ahLst/>
            <a:cxnLst/>
            <a:rect l="l" t="t" r="r" b="b"/>
            <a:pathLst>
              <a:path w="45125" h="41285">
                <a:moveTo>
                  <a:pt x="3840" y="39364"/>
                </a:moveTo>
                <a:lnTo>
                  <a:pt x="6720" y="40325"/>
                </a:lnTo>
                <a:lnTo>
                  <a:pt x="11521" y="41285"/>
                </a:lnTo>
                <a:lnTo>
                  <a:pt x="21122" y="41285"/>
                </a:lnTo>
                <a:lnTo>
                  <a:pt x="24963" y="40325"/>
                </a:lnTo>
                <a:lnTo>
                  <a:pt x="28803" y="39364"/>
                </a:lnTo>
                <a:lnTo>
                  <a:pt x="32644" y="38404"/>
                </a:lnTo>
                <a:lnTo>
                  <a:pt x="35524" y="36484"/>
                </a:lnTo>
                <a:lnTo>
                  <a:pt x="37444" y="34564"/>
                </a:lnTo>
                <a:lnTo>
                  <a:pt x="40325" y="32644"/>
                </a:lnTo>
                <a:lnTo>
                  <a:pt x="42245" y="30723"/>
                </a:lnTo>
                <a:lnTo>
                  <a:pt x="43205" y="28803"/>
                </a:lnTo>
                <a:lnTo>
                  <a:pt x="44165" y="25923"/>
                </a:lnTo>
                <a:lnTo>
                  <a:pt x="45125" y="23042"/>
                </a:lnTo>
                <a:lnTo>
                  <a:pt x="45125" y="18242"/>
                </a:lnTo>
                <a:lnTo>
                  <a:pt x="44165" y="15361"/>
                </a:lnTo>
                <a:lnTo>
                  <a:pt x="43205" y="13441"/>
                </a:lnTo>
                <a:lnTo>
                  <a:pt x="42245" y="11521"/>
                </a:lnTo>
                <a:lnTo>
                  <a:pt x="41285" y="10561"/>
                </a:lnTo>
                <a:lnTo>
                  <a:pt x="39364" y="8641"/>
                </a:lnTo>
                <a:lnTo>
                  <a:pt x="37444" y="7680"/>
                </a:lnTo>
                <a:lnTo>
                  <a:pt x="35524" y="6720"/>
                </a:lnTo>
                <a:lnTo>
                  <a:pt x="32644" y="5760"/>
                </a:lnTo>
                <a:lnTo>
                  <a:pt x="29763" y="4800"/>
                </a:lnTo>
                <a:lnTo>
                  <a:pt x="24963" y="4800"/>
                </a:lnTo>
                <a:lnTo>
                  <a:pt x="8641" y="3840"/>
                </a:lnTo>
                <a:lnTo>
                  <a:pt x="6720" y="3840"/>
                </a:lnTo>
                <a:lnTo>
                  <a:pt x="4800" y="2880"/>
                </a:lnTo>
                <a:lnTo>
                  <a:pt x="2880" y="1920"/>
                </a:lnTo>
                <a:lnTo>
                  <a:pt x="1920" y="960"/>
                </a:lnTo>
                <a:lnTo>
                  <a:pt x="960" y="0"/>
                </a:lnTo>
                <a:lnTo>
                  <a:pt x="1920" y="17282"/>
                </a:lnTo>
                <a:lnTo>
                  <a:pt x="2880" y="16322"/>
                </a:lnTo>
                <a:lnTo>
                  <a:pt x="3840" y="15361"/>
                </a:lnTo>
                <a:lnTo>
                  <a:pt x="4800" y="14401"/>
                </a:lnTo>
                <a:lnTo>
                  <a:pt x="5760" y="13441"/>
                </a:lnTo>
                <a:lnTo>
                  <a:pt x="6720" y="12481"/>
                </a:lnTo>
                <a:lnTo>
                  <a:pt x="22082" y="13441"/>
                </a:lnTo>
                <a:lnTo>
                  <a:pt x="25923" y="13441"/>
                </a:lnTo>
                <a:lnTo>
                  <a:pt x="28803" y="14401"/>
                </a:lnTo>
                <a:lnTo>
                  <a:pt x="30723" y="15361"/>
                </a:lnTo>
                <a:lnTo>
                  <a:pt x="32644" y="17282"/>
                </a:lnTo>
                <a:lnTo>
                  <a:pt x="33604" y="19202"/>
                </a:lnTo>
                <a:lnTo>
                  <a:pt x="33604" y="24002"/>
                </a:lnTo>
                <a:lnTo>
                  <a:pt x="32644" y="25923"/>
                </a:lnTo>
                <a:lnTo>
                  <a:pt x="32644" y="26883"/>
                </a:lnTo>
                <a:lnTo>
                  <a:pt x="31683" y="27843"/>
                </a:lnTo>
                <a:lnTo>
                  <a:pt x="29763" y="28803"/>
                </a:lnTo>
                <a:lnTo>
                  <a:pt x="28803" y="30723"/>
                </a:lnTo>
                <a:lnTo>
                  <a:pt x="26883" y="30723"/>
                </a:lnTo>
                <a:lnTo>
                  <a:pt x="24963" y="31683"/>
                </a:lnTo>
                <a:lnTo>
                  <a:pt x="22082" y="32644"/>
                </a:lnTo>
                <a:lnTo>
                  <a:pt x="11521" y="32644"/>
                </a:lnTo>
                <a:lnTo>
                  <a:pt x="6720" y="31683"/>
                </a:lnTo>
                <a:lnTo>
                  <a:pt x="3840" y="30723"/>
                </a:lnTo>
                <a:lnTo>
                  <a:pt x="960" y="28803"/>
                </a:lnTo>
                <a:lnTo>
                  <a:pt x="0" y="26883"/>
                </a:lnTo>
                <a:lnTo>
                  <a:pt x="0" y="39364"/>
                </a:lnTo>
                <a:lnTo>
                  <a:pt x="3840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7" name="object 1057"/>
          <p:cNvSpPr/>
          <p:nvPr/>
        </p:nvSpPr>
        <p:spPr>
          <a:xfrm>
            <a:off x="3363970" y="7833420"/>
            <a:ext cx="55686" cy="86395"/>
          </a:xfrm>
          <a:custGeom>
            <a:avLst/>
            <a:gdLst/>
            <a:ahLst/>
            <a:cxnLst/>
            <a:rect l="l" t="t" r="r" b="b"/>
            <a:pathLst>
              <a:path w="55686" h="86395">
                <a:moveTo>
                  <a:pt x="2880" y="50871"/>
                </a:moveTo>
                <a:lnTo>
                  <a:pt x="3840" y="52791"/>
                </a:lnTo>
                <a:lnTo>
                  <a:pt x="4800" y="54711"/>
                </a:lnTo>
                <a:lnTo>
                  <a:pt x="6720" y="55671"/>
                </a:lnTo>
                <a:lnTo>
                  <a:pt x="8641" y="56631"/>
                </a:lnTo>
                <a:lnTo>
                  <a:pt x="6720" y="58552"/>
                </a:lnTo>
                <a:lnTo>
                  <a:pt x="5760" y="59512"/>
                </a:lnTo>
                <a:lnTo>
                  <a:pt x="4800" y="60472"/>
                </a:lnTo>
                <a:lnTo>
                  <a:pt x="3840" y="61432"/>
                </a:lnTo>
                <a:lnTo>
                  <a:pt x="2880" y="62392"/>
                </a:lnTo>
                <a:lnTo>
                  <a:pt x="1920" y="64312"/>
                </a:lnTo>
                <a:lnTo>
                  <a:pt x="960" y="65272"/>
                </a:lnTo>
                <a:lnTo>
                  <a:pt x="960" y="66233"/>
                </a:lnTo>
                <a:lnTo>
                  <a:pt x="0" y="68153"/>
                </a:lnTo>
                <a:lnTo>
                  <a:pt x="0" y="76794"/>
                </a:lnTo>
                <a:lnTo>
                  <a:pt x="960" y="78714"/>
                </a:lnTo>
                <a:lnTo>
                  <a:pt x="1920" y="80634"/>
                </a:lnTo>
                <a:lnTo>
                  <a:pt x="3840" y="82555"/>
                </a:lnTo>
                <a:lnTo>
                  <a:pt x="5760" y="83515"/>
                </a:lnTo>
                <a:lnTo>
                  <a:pt x="7680" y="85435"/>
                </a:lnTo>
                <a:lnTo>
                  <a:pt x="10561" y="86395"/>
                </a:lnTo>
                <a:lnTo>
                  <a:pt x="10561" y="67193"/>
                </a:lnTo>
                <a:lnTo>
                  <a:pt x="11521" y="66233"/>
                </a:lnTo>
                <a:lnTo>
                  <a:pt x="11521" y="65272"/>
                </a:lnTo>
                <a:lnTo>
                  <a:pt x="12481" y="64312"/>
                </a:lnTo>
                <a:lnTo>
                  <a:pt x="11521" y="47030"/>
                </a:lnTo>
                <a:lnTo>
                  <a:pt x="11521" y="43190"/>
                </a:lnTo>
                <a:lnTo>
                  <a:pt x="12481" y="42230"/>
                </a:lnTo>
                <a:lnTo>
                  <a:pt x="13441" y="41269"/>
                </a:lnTo>
                <a:lnTo>
                  <a:pt x="13441" y="40309"/>
                </a:lnTo>
                <a:lnTo>
                  <a:pt x="14401" y="39349"/>
                </a:lnTo>
                <a:lnTo>
                  <a:pt x="15361" y="40309"/>
                </a:lnTo>
                <a:lnTo>
                  <a:pt x="17282" y="30708"/>
                </a:lnTo>
                <a:lnTo>
                  <a:pt x="14401" y="28788"/>
                </a:lnTo>
                <a:lnTo>
                  <a:pt x="13441" y="25907"/>
                </a:lnTo>
                <a:lnTo>
                  <a:pt x="13441" y="20162"/>
                </a:lnTo>
                <a:lnTo>
                  <a:pt x="14401" y="18227"/>
                </a:lnTo>
                <a:lnTo>
                  <a:pt x="14401" y="16306"/>
                </a:lnTo>
                <a:lnTo>
                  <a:pt x="15361" y="15346"/>
                </a:lnTo>
                <a:lnTo>
                  <a:pt x="15361" y="13441"/>
                </a:lnTo>
                <a:lnTo>
                  <a:pt x="16322" y="12466"/>
                </a:lnTo>
                <a:lnTo>
                  <a:pt x="18242" y="11506"/>
                </a:lnTo>
                <a:lnTo>
                  <a:pt x="19202" y="10546"/>
                </a:lnTo>
                <a:lnTo>
                  <a:pt x="21122" y="9601"/>
                </a:lnTo>
                <a:lnTo>
                  <a:pt x="22082" y="8625"/>
                </a:lnTo>
                <a:lnTo>
                  <a:pt x="30723" y="8625"/>
                </a:lnTo>
                <a:lnTo>
                  <a:pt x="33604" y="9601"/>
                </a:lnTo>
                <a:lnTo>
                  <a:pt x="35524" y="11506"/>
                </a:lnTo>
                <a:lnTo>
                  <a:pt x="37444" y="14386"/>
                </a:lnTo>
                <a:lnTo>
                  <a:pt x="39364" y="17266"/>
                </a:lnTo>
                <a:lnTo>
                  <a:pt x="45125" y="9601"/>
                </a:lnTo>
                <a:lnTo>
                  <a:pt x="54726" y="9601"/>
                </a:lnTo>
                <a:lnTo>
                  <a:pt x="55686" y="8625"/>
                </a:lnTo>
                <a:lnTo>
                  <a:pt x="55686" y="1920"/>
                </a:lnTo>
                <a:lnTo>
                  <a:pt x="54726" y="1920"/>
                </a:lnTo>
                <a:lnTo>
                  <a:pt x="54726" y="944"/>
                </a:lnTo>
                <a:lnTo>
                  <a:pt x="32644" y="944"/>
                </a:lnTo>
                <a:lnTo>
                  <a:pt x="31683" y="0"/>
                </a:lnTo>
                <a:lnTo>
                  <a:pt x="23042" y="0"/>
                </a:lnTo>
                <a:lnTo>
                  <a:pt x="20162" y="944"/>
                </a:lnTo>
                <a:lnTo>
                  <a:pt x="17282" y="1920"/>
                </a:lnTo>
                <a:lnTo>
                  <a:pt x="14401" y="2880"/>
                </a:lnTo>
                <a:lnTo>
                  <a:pt x="11521" y="3825"/>
                </a:lnTo>
                <a:lnTo>
                  <a:pt x="9601" y="5760"/>
                </a:lnTo>
                <a:lnTo>
                  <a:pt x="7680" y="7665"/>
                </a:lnTo>
                <a:lnTo>
                  <a:pt x="5760" y="9601"/>
                </a:lnTo>
                <a:lnTo>
                  <a:pt x="4800" y="12466"/>
                </a:lnTo>
                <a:lnTo>
                  <a:pt x="3840" y="15346"/>
                </a:lnTo>
                <a:lnTo>
                  <a:pt x="2880" y="18227"/>
                </a:lnTo>
                <a:lnTo>
                  <a:pt x="2880" y="24947"/>
                </a:lnTo>
                <a:lnTo>
                  <a:pt x="3840" y="26868"/>
                </a:lnTo>
                <a:lnTo>
                  <a:pt x="4800" y="28788"/>
                </a:lnTo>
                <a:lnTo>
                  <a:pt x="5760" y="31668"/>
                </a:lnTo>
                <a:lnTo>
                  <a:pt x="6720" y="32628"/>
                </a:lnTo>
                <a:lnTo>
                  <a:pt x="7680" y="34549"/>
                </a:lnTo>
                <a:lnTo>
                  <a:pt x="5760" y="36469"/>
                </a:lnTo>
                <a:lnTo>
                  <a:pt x="4800" y="38389"/>
                </a:lnTo>
                <a:lnTo>
                  <a:pt x="3840" y="40309"/>
                </a:lnTo>
                <a:lnTo>
                  <a:pt x="2880" y="42230"/>
                </a:lnTo>
                <a:lnTo>
                  <a:pt x="1920" y="45110"/>
                </a:lnTo>
                <a:lnTo>
                  <a:pt x="1920" y="49911"/>
                </a:lnTo>
                <a:lnTo>
                  <a:pt x="2880" y="5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8" name="object 1058"/>
          <p:cNvSpPr/>
          <p:nvPr/>
        </p:nvSpPr>
        <p:spPr>
          <a:xfrm>
            <a:off x="3478209" y="7833420"/>
            <a:ext cx="42245" cy="65272"/>
          </a:xfrm>
          <a:custGeom>
            <a:avLst/>
            <a:gdLst/>
            <a:ahLst/>
            <a:cxnLst/>
            <a:rect l="l" t="t" r="r" b="b"/>
            <a:pathLst>
              <a:path w="42245" h="65272">
                <a:moveTo>
                  <a:pt x="9601" y="54711"/>
                </a:moveTo>
                <a:lnTo>
                  <a:pt x="6720" y="52791"/>
                </a:lnTo>
                <a:lnTo>
                  <a:pt x="3840" y="50871"/>
                </a:lnTo>
                <a:lnTo>
                  <a:pt x="1920" y="59512"/>
                </a:lnTo>
                <a:lnTo>
                  <a:pt x="2880" y="61432"/>
                </a:lnTo>
                <a:lnTo>
                  <a:pt x="4800" y="62392"/>
                </a:lnTo>
                <a:lnTo>
                  <a:pt x="5760" y="62392"/>
                </a:lnTo>
                <a:lnTo>
                  <a:pt x="7680" y="63352"/>
                </a:lnTo>
                <a:lnTo>
                  <a:pt x="9601" y="64312"/>
                </a:lnTo>
                <a:lnTo>
                  <a:pt x="10561" y="64312"/>
                </a:lnTo>
                <a:lnTo>
                  <a:pt x="12481" y="65272"/>
                </a:lnTo>
                <a:lnTo>
                  <a:pt x="20162" y="65272"/>
                </a:lnTo>
                <a:lnTo>
                  <a:pt x="24002" y="64312"/>
                </a:lnTo>
                <a:lnTo>
                  <a:pt x="26883" y="63352"/>
                </a:lnTo>
                <a:lnTo>
                  <a:pt x="30723" y="61432"/>
                </a:lnTo>
                <a:lnTo>
                  <a:pt x="32644" y="59512"/>
                </a:lnTo>
                <a:lnTo>
                  <a:pt x="35524" y="56631"/>
                </a:lnTo>
                <a:lnTo>
                  <a:pt x="37444" y="53751"/>
                </a:lnTo>
                <a:lnTo>
                  <a:pt x="39364" y="49911"/>
                </a:lnTo>
                <a:lnTo>
                  <a:pt x="40325" y="46070"/>
                </a:lnTo>
                <a:lnTo>
                  <a:pt x="41285" y="41269"/>
                </a:lnTo>
                <a:lnTo>
                  <a:pt x="42245" y="37429"/>
                </a:lnTo>
                <a:lnTo>
                  <a:pt x="42245" y="27828"/>
                </a:lnTo>
                <a:lnTo>
                  <a:pt x="41285" y="23027"/>
                </a:lnTo>
                <a:lnTo>
                  <a:pt x="40325" y="19187"/>
                </a:lnTo>
                <a:lnTo>
                  <a:pt x="39364" y="15346"/>
                </a:lnTo>
                <a:lnTo>
                  <a:pt x="38404" y="12466"/>
                </a:lnTo>
                <a:lnTo>
                  <a:pt x="36484" y="9601"/>
                </a:lnTo>
                <a:lnTo>
                  <a:pt x="34564" y="6720"/>
                </a:lnTo>
                <a:lnTo>
                  <a:pt x="31683" y="3825"/>
                </a:lnTo>
                <a:lnTo>
                  <a:pt x="28803" y="2880"/>
                </a:lnTo>
                <a:lnTo>
                  <a:pt x="25923" y="944"/>
                </a:lnTo>
                <a:lnTo>
                  <a:pt x="22082" y="0"/>
                </a:lnTo>
                <a:lnTo>
                  <a:pt x="14401" y="0"/>
                </a:lnTo>
                <a:lnTo>
                  <a:pt x="12481" y="944"/>
                </a:lnTo>
                <a:lnTo>
                  <a:pt x="9601" y="944"/>
                </a:lnTo>
                <a:lnTo>
                  <a:pt x="7680" y="1920"/>
                </a:lnTo>
                <a:lnTo>
                  <a:pt x="6720" y="2880"/>
                </a:lnTo>
                <a:lnTo>
                  <a:pt x="4800" y="3825"/>
                </a:lnTo>
                <a:lnTo>
                  <a:pt x="2880" y="4785"/>
                </a:lnTo>
                <a:lnTo>
                  <a:pt x="960" y="6720"/>
                </a:lnTo>
                <a:lnTo>
                  <a:pt x="0" y="7665"/>
                </a:lnTo>
                <a:lnTo>
                  <a:pt x="960" y="17266"/>
                </a:lnTo>
                <a:lnTo>
                  <a:pt x="2880" y="15346"/>
                </a:lnTo>
                <a:lnTo>
                  <a:pt x="4800" y="14386"/>
                </a:lnTo>
                <a:lnTo>
                  <a:pt x="5760" y="12466"/>
                </a:lnTo>
                <a:lnTo>
                  <a:pt x="6720" y="11506"/>
                </a:lnTo>
                <a:lnTo>
                  <a:pt x="8641" y="10546"/>
                </a:lnTo>
                <a:lnTo>
                  <a:pt x="9601" y="10546"/>
                </a:lnTo>
                <a:lnTo>
                  <a:pt x="11521" y="9601"/>
                </a:lnTo>
                <a:lnTo>
                  <a:pt x="21122" y="9601"/>
                </a:lnTo>
                <a:lnTo>
                  <a:pt x="23042" y="11506"/>
                </a:lnTo>
                <a:lnTo>
                  <a:pt x="24963" y="12466"/>
                </a:lnTo>
                <a:lnTo>
                  <a:pt x="25923" y="14386"/>
                </a:lnTo>
                <a:lnTo>
                  <a:pt x="26883" y="16306"/>
                </a:lnTo>
                <a:lnTo>
                  <a:pt x="28803" y="19187"/>
                </a:lnTo>
                <a:lnTo>
                  <a:pt x="28803" y="21107"/>
                </a:lnTo>
                <a:lnTo>
                  <a:pt x="29763" y="24003"/>
                </a:lnTo>
                <a:lnTo>
                  <a:pt x="29763" y="26868"/>
                </a:lnTo>
                <a:lnTo>
                  <a:pt x="30723" y="29748"/>
                </a:lnTo>
                <a:lnTo>
                  <a:pt x="30723" y="35509"/>
                </a:lnTo>
                <a:lnTo>
                  <a:pt x="29763" y="38389"/>
                </a:lnTo>
                <a:lnTo>
                  <a:pt x="29763" y="41269"/>
                </a:lnTo>
                <a:lnTo>
                  <a:pt x="28803" y="44150"/>
                </a:lnTo>
                <a:lnTo>
                  <a:pt x="27843" y="46070"/>
                </a:lnTo>
                <a:lnTo>
                  <a:pt x="26883" y="48950"/>
                </a:lnTo>
                <a:lnTo>
                  <a:pt x="25923" y="50871"/>
                </a:lnTo>
                <a:lnTo>
                  <a:pt x="24002" y="52791"/>
                </a:lnTo>
                <a:lnTo>
                  <a:pt x="22082" y="53751"/>
                </a:lnTo>
                <a:lnTo>
                  <a:pt x="20162" y="54711"/>
                </a:lnTo>
                <a:lnTo>
                  <a:pt x="18242" y="55671"/>
                </a:lnTo>
                <a:lnTo>
                  <a:pt x="12481" y="55671"/>
                </a:lnTo>
                <a:lnTo>
                  <a:pt x="9601" y="547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9" name="object 1059"/>
          <p:cNvSpPr/>
          <p:nvPr/>
        </p:nvSpPr>
        <p:spPr>
          <a:xfrm>
            <a:off x="3464768" y="7805577"/>
            <a:ext cx="17282" cy="92156"/>
          </a:xfrm>
          <a:custGeom>
            <a:avLst/>
            <a:gdLst/>
            <a:ahLst/>
            <a:cxnLst/>
            <a:rect l="l" t="t" r="r" b="b"/>
            <a:pathLst>
              <a:path w="17282" h="92156">
                <a:moveTo>
                  <a:pt x="13441" y="35509"/>
                </a:moveTo>
                <a:lnTo>
                  <a:pt x="11521" y="37444"/>
                </a:lnTo>
                <a:lnTo>
                  <a:pt x="11521" y="960"/>
                </a:lnTo>
                <a:lnTo>
                  <a:pt x="10561" y="960"/>
                </a:lnTo>
                <a:lnTo>
                  <a:pt x="1056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90236"/>
                </a:lnTo>
                <a:lnTo>
                  <a:pt x="960" y="91196"/>
                </a:lnTo>
                <a:lnTo>
                  <a:pt x="1920" y="92156"/>
                </a:lnTo>
                <a:lnTo>
                  <a:pt x="8641" y="92156"/>
                </a:lnTo>
                <a:lnTo>
                  <a:pt x="9601" y="91196"/>
                </a:lnTo>
                <a:lnTo>
                  <a:pt x="10561" y="90236"/>
                </a:lnTo>
                <a:lnTo>
                  <a:pt x="10561" y="82555"/>
                </a:lnTo>
                <a:lnTo>
                  <a:pt x="11521" y="84475"/>
                </a:lnTo>
                <a:lnTo>
                  <a:pt x="13441" y="86395"/>
                </a:lnTo>
                <a:lnTo>
                  <a:pt x="15361" y="87355"/>
                </a:lnTo>
                <a:lnTo>
                  <a:pt x="17282" y="78714"/>
                </a:lnTo>
                <a:lnTo>
                  <a:pt x="14401" y="75834"/>
                </a:lnTo>
                <a:lnTo>
                  <a:pt x="11521" y="71993"/>
                </a:lnTo>
                <a:lnTo>
                  <a:pt x="11521" y="48950"/>
                </a:lnTo>
                <a:lnTo>
                  <a:pt x="13441" y="46070"/>
                </a:lnTo>
                <a:lnTo>
                  <a:pt x="14401" y="45110"/>
                </a:lnTo>
                <a:lnTo>
                  <a:pt x="13441" y="355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0" name="object 1060"/>
          <p:cNvSpPr/>
          <p:nvPr/>
        </p:nvSpPr>
        <p:spPr>
          <a:xfrm>
            <a:off x="3535817" y="7834365"/>
            <a:ext cx="51831" cy="64328"/>
          </a:xfrm>
          <a:custGeom>
            <a:avLst/>
            <a:gdLst/>
            <a:ahLst/>
            <a:cxnLst/>
            <a:rect l="l" t="t" r="r" b="b"/>
            <a:pathLst>
              <a:path w="51831" h="64328">
                <a:moveTo>
                  <a:pt x="6720" y="59527"/>
                </a:moveTo>
                <a:lnTo>
                  <a:pt x="8625" y="61447"/>
                </a:lnTo>
                <a:lnTo>
                  <a:pt x="11506" y="62407"/>
                </a:lnTo>
                <a:lnTo>
                  <a:pt x="14401" y="63367"/>
                </a:lnTo>
                <a:lnTo>
                  <a:pt x="17266" y="64328"/>
                </a:lnTo>
                <a:lnTo>
                  <a:pt x="24947" y="64328"/>
                </a:lnTo>
                <a:lnTo>
                  <a:pt x="27828" y="63367"/>
                </a:lnTo>
                <a:lnTo>
                  <a:pt x="31668" y="61447"/>
                </a:lnTo>
                <a:lnTo>
                  <a:pt x="34549" y="59527"/>
                </a:lnTo>
                <a:lnTo>
                  <a:pt x="38389" y="57607"/>
                </a:lnTo>
                <a:lnTo>
                  <a:pt x="41269" y="53766"/>
                </a:lnTo>
                <a:lnTo>
                  <a:pt x="41269" y="62407"/>
                </a:lnTo>
                <a:lnTo>
                  <a:pt x="42230" y="62407"/>
                </a:lnTo>
                <a:lnTo>
                  <a:pt x="42230" y="63367"/>
                </a:lnTo>
                <a:lnTo>
                  <a:pt x="50871" y="63367"/>
                </a:lnTo>
                <a:lnTo>
                  <a:pt x="50871" y="62407"/>
                </a:lnTo>
                <a:lnTo>
                  <a:pt x="51831" y="62407"/>
                </a:lnTo>
                <a:lnTo>
                  <a:pt x="51831" y="975"/>
                </a:lnTo>
                <a:lnTo>
                  <a:pt x="50871" y="975"/>
                </a:lnTo>
                <a:lnTo>
                  <a:pt x="50871" y="0"/>
                </a:lnTo>
                <a:lnTo>
                  <a:pt x="41269" y="0"/>
                </a:lnTo>
                <a:lnTo>
                  <a:pt x="41269" y="975"/>
                </a:lnTo>
                <a:lnTo>
                  <a:pt x="40309" y="975"/>
                </a:lnTo>
                <a:lnTo>
                  <a:pt x="40309" y="43205"/>
                </a:lnTo>
                <a:lnTo>
                  <a:pt x="37429" y="47045"/>
                </a:lnTo>
                <a:lnTo>
                  <a:pt x="34549" y="49926"/>
                </a:lnTo>
                <a:lnTo>
                  <a:pt x="31668" y="51846"/>
                </a:lnTo>
                <a:lnTo>
                  <a:pt x="28788" y="53766"/>
                </a:lnTo>
                <a:lnTo>
                  <a:pt x="26868" y="54726"/>
                </a:lnTo>
                <a:lnTo>
                  <a:pt x="20147" y="54726"/>
                </a:lnTo>
                <a:lnTo>
                  <a:pt x="18227" y="53766"/>
                </a:lnTo>
                <a:lnTo>
                  <a:pt x="16306" y="52806"/>
                </a:lnTo>
                <a:lnTo>
                  <a:pt x="15346" y="51846"/>
                </a:lnTo>
                <a:lnTo>
                  <a:pt x="14401" y="49926"/>
                </a:lnTo>
                <a:lnTo>
                  <a:pt x="13426" y="48966"/>
                </a:lnTo>
                <a:lnTo>
                  <a:pt x="12466" y="47045"/>
                </a:lnTo>
                <a:lnTo>
                  <a:pt x="11506" y="45125"/>
                </a:lnTo>
                <a:lnTo>
                  <a:pt x="11506" y="975"/>
                </a:lnTo>
                <a:lnTo>
                  <a:pt x="10561" y="975"/>
                </a:lnTo>
                <a:lnTo>
                  <a:pt x="9585" y="0"/>
                </a:lnTo>
                <a:lnTo>
                  <a:pt x="944" y="0"/>
                </a:lnTo>
                <a:lnTo>
                  <a:pt x="944" y="975"/>
                </a:lnTo>
                <a:lnTo>
                  <a:pt x="0" y="975"/>
                </a:lnTo>
                <a:lnTo>
                  <a:pt x="0" y="42245"/>
                </a:lnTo>
                <a:lnTo>
                  <a:pt x="944" y="46085"/>
                </a:lnTo>
                <a:lnTo>
                  <a:pt x="944" y="48966"/>
                </a:lnTo>
                <a:lnTo>
                  <a:pt x="1905" y="51846"/>
                </a:lnTo>
                <a:lnTo>
                  <a:pt x="2880" y="54726"/>
                </a:lnTo>
                <a:lnTo>
                  <a:pt x="4785" y="56647"/>
                </a:lnTo>
                <a:lnTo>
                  <a:pt x="6720" y="595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1" name="object 1061"/>
          <p:cNvSpPr/>
          <p:nvPr/>
        </p:nvSpPr>
        <p:spPr>
          <a:xfrm>
            <a:off x="3607810" y="7833420"/>
            <a:ext cx="50871" cy="64312"/>
          </a:xfrm>
          <a:custGeom>
            <a:avLst/>
            <a:gdLst/>
            <a:ahLst/>
            <a:cxnLst/>
            <a:rect l="l" t="t" r="r" b="b"/>
            <a:pathLst>
              <a:path w="50871" h="64312">
                <a:moveTo>
                  <a:pt x="6720" y="64312"/>
                </a:moveTo>
                <a:lnTo>
                  <a:pt x="9601" y="64312"/>
                </a:lnTo>
                <a:lnTo>
                  <a:pt x="9601" y="63352"/>
                </a:lnTo>
                <a:lnTo>
                  <a:pt x="10561" y="63352"/>
                </a:lnTo>
                <a:lnTo>
                  <a:pt x="10561" y="21107"/>
                </a:lnTo>
                <a:lnTo>
                  <a:pt x="13441" y="17266"/>
                </a:lnTo>
                <a:lnTo>
                  <a:pt x="16322" y="14386"/>
                </a:lnTo>
                <a:lnTo>
                  <a:pt x="19202" y="12466"/>
                </a:lnTo>
                <a:lnTo>
                  <a:pt x="22082" y="10546"/>
                </a:lnTo>
                <a:lnTo>
                  <a:pt x="24963" y="9601"/>
                </a:lnTo>
                <a:lnTo>
                  <a:pt x="31668" y="9601"/>
                </a:lnTo>
                <a:lnTo>
                  <a:pt x="32644" y="10546"/>
                </a:lnTo>
                <a:lnTo>
                  <a:pt x="34549" y="11506"/>
                </a:lnTo>
                <a:lnTo>
                  <a:pt x="36484" y="12466"/>
                </a:lnTo>
                <a:lnTo>
                  <a:pt x="37429" y="14386"/>
                </a:lnTo>
                <a:lnTo>
                  <a:pt x="38389" y="15346"/>
                </a:lnTo>
                <a:lnTo>
                  <a:pt x="38389" y="17266"/>
                </a:lnTo>
                <a:lnTo>
                  <a:pt x="39349" y="19187"/>
                </a:lnTo>
                <a:lnTo>
                  <a:pt x="40325" y="21107"/>
                </a:lnTo>
                <a:lnTo>
                  <a:pt x="40325" y="63352"/>
                </a:lnTo>
                <a:lnTo>
                  <a:pt x="41269" y="63352"/>
                </a:lnTo>
                <a:lnTo>
                  <a:pt x="41269" y="64312"/>
                </a:lnTo>
                <a:lnTo>
                  <a:pt x="49911" y="64312"/>
                </a:lnTo>
                <a:lnTo>
                  <a:pt x="49911" y="63352"/>
                </a:lnTo>
                <a:lnTo>
                  <a:pt x="50871" y="63352"/>
                </a:lnTo>
                <a:lnTo>
                  <a:pt x="50871" y="18227"/>
                </a:lnTo>
                <a:lnTo>
                  <a:pt x="49911" y="15346"/>
                </a:lnTo>
                <a:lnTo>
                  <a:pt x="48950" y="12466"/>
                </a:lnTo>
                <a:lnTo>
                  <a:pt x="47990" y="9601"/>
                </a:lnTo>
                <a:lnTo>
                  <a:pt x="46070" y="7665"/>
                </a:lnTo>
                <a:lnTo>
                  <a:pt x="44150" y="4785"/>
                </a:lnTo>
                <a:lnTo>
                  <a:pt x="42230" y="2880"/>
                </a:lnTo>
                <a:lnTo>
                  <a:pt x="39349" y="1920"/>
                </a:lnTo>
                <a:lnTo>
                  <a:pt x="37429" y="944"/>
                </a:lnTo>
                <a:lnTo>
                  <a:pt x="33604" y="0"/>
                </a:lnTo>
                <a:lnTo>
                  <a:pt x="25923" y="0"/>
                </a:lnTo>
                <a:lnTo>
                  <a:pt x="23042" y="944"/>
                </a:lnTo>
                <a:lnTo>
                  <a:pt x="19202" y="2880"/>
                </a:lnTo>
                <a:lnTo>
                  <a:pt x="16322" y="3825"/>
                </a:lnTo>
                <a:lnTo>
                  <a:pt x="12481" y="6720"/>
                </a:lnTo>
                <a:lnTo>
                  <a:pt x="9601" y="10546"/>
                </a:lnTo>
                <a:lnTo>
                  <a:pt x="9601" y="1920"/>
                </a:lnTo>
                <a:lnTo>
                  <a:pt x="8641" y="1920"/>
                </a:lnTo>
                <a:lnTo>
                  <a:pt x="8641" y="944"/>
                </a:lnTo>
                <a:lnTo>
                  <a:pt x="960" y="944"/>
                </a:lnTo>
                <a:lnTo>
                  <a:pt x="0" y="1920"/>
                </a:lnTo>
                <a:lnTo>
                  <a:pt x="0" y="63352"/>
                </a:lnTo>
                <a:lnTo>
                  <a:pt x="960" y="64312"/>
                </a:lnTo>
                <a:lnTo>
                  <a:pt x="6720" y="6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2" name="object 1062"/>
          <p:cNvSpPr/>
          <p:nvPr/>
        </p:nvSpPr>
        <p:spPr>
          <a:xfrm>
            <a:off x="3675004" y="7874690"/>
            <a:ext cx="16322" cy="92156"/>
          </a:xfrm>
          <a:custGeom>
            <a:avLst/>
            <a:gdLst/>
            <a:ahLst/>
            <a:cxnLst/>
            <a:rect l="l" t="t" r="r" b="b"/>
            <a:pathLst>
              <a:path w="16322" h="92156">
                <a:moveTo>
                  <a:pt x="15361" y="9601"/>
                </a:moveTo>
                <a:lnTo>
                  <a:pt x="14401" y="7680"/>
                </a:lnTo>
                <a:lnTo>
                  <a:pt x="13441" y="4800"/>
                </a:lnTo>
                <a:lnTo>
                  <a:pt x="12481" y="2880"/>
                </a:lnTo>
                <a:lnTo>
                  <a:pt x="11521" y="0"/>
                </a:lnTo>
                <a:lnTo>
                  <a:pt x="13441" y="21122"/>
                </a:lnTo>
                <a:lnTo>
                  <a:pt x="16322" y="23042"/>
                </a:lnTo>
                <a:lnTo>
                  <a:pt x="15361" y="9601"/>
                </a:lnTo>
                <a:close/>
              </a:path>
              <a:path w="16322" h="92156">
                <a:moveTo>
                  <a:pt x="53766" y="23042"/>
                </a:moveTo>
                <a:lnTo>
                  <a:pt x="53766" y="22082"/>
                </a:lnTo>
                <a:lnTo>
                  <a:pt x="54711" y="22082"/>
                </a:lnTo>
                <a:lnTo>
                  <a:pt x="54711" y="-68153"/>
                </a:lnTo>
                <a:lnTo>
                  <a:pt x="52806" y="-68153"/>
                </a:lnTo>
                <a:lnTo>
                  <a:pt x="52806" y="-69113"/>
                </a:lnTo>
                <a:lnTo>
                  <a:pt x="46085" y="-69113"/>
                </a:lnTo>
                <a:lnTo>
                  <a:pt x="45125" y="-68153"/>
                </a:lnTo>
                <a:lnTo>
                  <a:pt x="44165" y="-68153"/>
                </a:lnTo>
                <a:lnTo>
                  <a:pt x="44165" y="-32644"/>
                </a:lnTo>
                <a:lnTo>
                  <a:pt x="41285" y="-35509"/>
                </a:lnTo>
                <a:lnTo>
                  <a:pt x="38404" y="-37444"/>
                </a:lnTo>
                <a:lnTo>
                  <a:pt x="35524" y="-39349"/>
                </a:lnTo>
                <a:lnTo>
                  <a:pt x="32644" y="-40325"/>
                </a:lnTo>
                <a:lnTo>
                  <a:pt x="28803" y="-41269"/>
                </a:lnTo>
                <a:lnTo>
                  <a:pt x="21122" y="-41269"/>
                </a:lnTo>
                <a:lnTo>
                  <a:pt x="17282" y="-40325"/>
                </a:lnTo>
                <a:lnTo>
                  <a:pt x="14401" y="-39349"/>
                </a:lnTo>
                <a:lnTo>
                  <a:pt x="11521" y="-37444"/>
                </a:lnTo>
                <a:lnTo>
                  <a:pt x="8641" y="-35509"/>
                </a:lnTo>
                <a:lnTo>
                  <a:pt x="6720" y="-32644"/>
                </a:lnTo>
                <a:lnTo>
                  <a:pt x="4800" y="-29763"/>
                </a:lnTo>
                <a:lnTo>
                  <a:pt x="2880" y="-25923"/>
                </a:lnTo>
                <a:lnTo>
                  <a:pt x="1920" y="-22082"/>
                </a:lnTo>
                <a:lnTo>
                  <a:pt x="960" y="-17266"/>
                </a:lnTo>
                <a:lnTo>
                  <a:pt x="0" y="-13441"/>
                </a:lnTo>
                <a:lnTo>
                  <a:pt x="0" y="-3840"/>
                </a:lnTo>
                <a:lnTo>
                  <a:pt x="960" y="960"/>
                </a:lnTo>
                <a:lnTo>
                  <a:pt x="960" y="4800"/>
                </a:lnTo>
                <a:lnTo>
                  <a:pt x="1920" y="8641"/>
                </a:lnTo>
                <a:lnTo>
                  <a:pt x="3840" y="11521"/>
                </a:lnTo>
                <a:lnTo>
                  <a:pt x="5760" y="14401"/>
                </a:lnTo>
                <a:lnTo>
                  <a:pt x="7680" y="17282"/>
                </a:lnTo>
                <a:lnTo>
                  <a:pt x="9601" y="20162"/>
                </a:lnTo>
                <a:lnTo>
                  <a:pt x="13441" y="21122"/>
                </a:lnTo>
                <a:lnTo>
                  <a:pt x="11521" y="0"/>
                </a:lnTo>
                <a:lnTo>
                  <a:pt x="11521" y="-14401"/>
                </a:lnTo>
                <a:lnTo>
                  <a:pt x="12481" y="-17266"/>
                </a:lnTo>
                <a:lnTo>
                  <a:pt x="12481" y="-20162"/>
                </a:lnTo>
                <a:lnTo>
                  <a:pt x="13441" y="-23042"/>
                </a:lnTo>
                <a:lnTo>
                  <a:pt x="14401" y="-24963"/>
                </a:lnTo>
                <a:lnTo>
                  <a:pt x="16322" y="-26883"/>
                </a:lnTo>
                <a:lnTo>
                  <a:pt x="17282" y="-28803"/>
                </a:lnTo>
                <a:lnTo>
                  <a:pt x="19202" y="-29763"/>
                </a:lnTo>
                <a:lnTo>
                  <a:pt x="21122" y="-31668"/>
                </a:lnTo>
                <a:lnTo>
                  <a:pt x="29763" y="-31668"/>
                </a:lnTo>
                <a:lnTo>
                  <a:pt x="32644" y="-30723"/>
                </a:lnTo>
                <a:lnTo>
                  <a:pt x="35524" y="-28803"/>
                </a:lnTo>
                <a:lnTo>
                  <a:pt x="38404" y="-26883"/>
                </a:lnTo>
                <a:lnTo>
                  <a:pt x="41285" y="-24002"/>
                </a:lnTo>
                <a:lnTo>
                  <a:pt x="44165" y="-21107"/>
                </a:lnTo>
                <a:lnTo>
                  <a:pt x="44165" y="2880"/>
                </a:lnTo>
                <a:lnTo>
                  <a:pt x="42245" y="4800"/>
                </a:lnTo>
                <a:lnTo>
                  <a:pt x="40325" y="6720"/>
                </a:lnTo>
                <a:lnTo>
                  <a:pt x="39364" y="8641"/>
                </a:lnTo>
                <a:lnTo>
                  <a:pt x="37444" y="9601"/>
                </a:lnTo>
                <a:lnTo>
                  <a:pt x="35524" y="11521"/>
                </a:lnTo>
                <a:lnTo>
                  <a:pt x="34564" y="12481"/>
                </a:lnTo>
                <a:lnTo>
                  <a:pt x="32644" y="13441"/>
                </a:lnTo>
                <a:lnTo>
                  <a:pt x="31683" y="13441"/>
                </a:lnTo>
                <a:lnTo>
                  <a:pt x="30723" y="14401"/>
                </a:lnTo>
                <a:lnTo>
                  <a:pt x="21122" y="14401"/>
                </a:lnTo>
                <a:lnTo>
                  <a:pt x="19202" y="12481"/>
                </a:lnTo>
                <a:lnTo>
                  <a:pt x="17282" y="11521"/>
                </a:lnTo>
                <a:lnTo>
                  <a:pt x="15361" y="9601"/>
                </a:lnTo>
                <a:lnTo>
                  <a:pt x="16322" y="23042"/>
                </a:lnTo>
                <a:lnTo>
                  <a:pt x="20162" y="24003"/>
                </a:lnTo>
                <a:lnTo>
                  <a:pt x="27843" y="24003"/>
                </a:lnTo>
                <a:lnTo>
                  <a:pt x="31683" y="23042"/>
                </a:lnTo>
                <a:lnTo>
                  <a:pt x="35524" y="21122"/>
                </a:lnTo>
                <a:lnTo>
                  <a:pt x="38404" y="19202"/>
                </a:lnTo>
                <a:lnTo>
                  <a:pt x="42245" y="16322"/>
                </a:lnTo>
                <a:lnTo>
                  <a:pt x="45125" y="13441"/>
                </a:lnTo>
                <a:lnTo>
                  <a:pt x="45125" y="22082"/>
                </a:lnTo>
                <a:lnTo>
                  <a:pt x="46085" y="22082"/>
                </a:lnTo>
                <a:lnTo>
                  <a:pt x="46085" y="23042"/>
                </a:lnTo>
                <a:lnTo>
                  <a:pt x="53766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3" name="object 1063"/>
          <p:cNvSpPr/>
          <p:nvPr/>
        </p:nvSpPr>
        <p:spPr>
          <a:xfrm>
            <a:off x="3749878" y="7805577"/>
            <a:ext cx="10561" cy="92156"/>
          </a:xfrm>
          <a:custGeom>
            <a:avLst/>
            <a:gdLst/>
            <a:ahLst/>
            <a:cxnLst/>
            <a:rect l="l" t="t" r="r" b="b"/>
            <a:pathLst>
              <a:path w="10561" h="92156">
                <a:moveTo>
                  <a:pt x="10561" y="90236"/>
                </a:moveTo>
                <a:lnTo>
                  <a:pt x="10561" y="960"/>
                </a:lnTo>
                <a:lnTo>
                  <a:pt x="9601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91196"/>
                </a:lnTo>
                <a:lnTo>
                  <a:pt x="960" y="91196"/>
                </a:lnTo>
                <a:lnTo>
                  <a:pt x="960" y="92156"/>
                </a:lnTo>
                <a:lnTo>
                  <a:pt x="9601" y="92156"/>
                </a:lnTo>
                <a:lnTo>
                  <a:pt x="10561" y="91196"/>
                </a:lnTo>
                <a:lnTo>
                  <a:pt x="10561" y="90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4" name="object 1064"/>
          <p:cNvSpPr/>
          <p:nvPr/>
        </p:nvSpPr>
        <p:spPr>
          <a:xfrm>
            <a:off x="3790203" y="7835341"/>
            <a:ext cx="3840" cy="18242"/>
          </a:xfrm>
          <a:custGeom>
            <a:avLst/>
            <a:gdLst/>
            <a:ahLst/>
            <a:cxnLst/>
            <a:rect l="l" t="t" r="r" b="b"/>
            <a:pathLst>
              <a:path w="3840" h="18242">
                <a:moveTo>
                  <a:pt x="0" y="18242"/>
                </a:moveTo>
                <a:lnTo>
                  <a:pt x="0" y="15346"/>
                </a:lnTo>
                <a:lnTo>
                  <a:pt x="1920" y="13426"/>
                </a:lnTo>
                <a:lnTo>
                  <a:pt x="2880" y="12466"/>
                </a:lnTo>
                <a:lnTo>
                  <a:pt x="3840" y="0"/>
                </a:lnTo>
                <a:lnTo>
                  <a:pt x="0" y="1904"/>
                </a:lnTo>
                <a:lnTo>
                  <a:pt x="0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5" name="object 1065"/>
          <p:cNvSpPr/>
          <p:nvPr/>
        </p:nvSpPr>
        <p:spPr>
          <a:xfrm>
            <a:off x="3776761" y="7833420"/>
            <a:ext cx="54711" cy="65272"/>
          </a:xfrm>
          <a:custGeom>
            <a:avLst/>
            <a:gdLst/>
            <a:ahLst/>
            <a:cxnLst/>
            <a:rect l="l" t="t" r="r" b="b"/>
            <a:pathLst>
              <a:path w="54711" h="65272">
                <a:moveTo>
                  <a:pt x="50871" y="10546"/>
                </a:moveTo>
                <a:lnTo>
                  <a:pt x="48966" y="8625"/>
                </a:lnTo>
                <a:lnTo>
                  <a:pt x="47030" y="5760"/>
                </a:lnTo>
                <a:lnTo>
                  <a:pt x="44165" y="3825"/>
                </a:lnTo>
                <a:lnTo>
                  <a:pt x="41285" y="1920"/>
                </a:lnTo>
                <a:lnTo>
                  <a:pt x="37444" y="944"/>
                </a:lnTo>
                <a:lnTo>
                  <a:pt x="33604" y="0"/>
                </a:lnTo>
                <a:lnTo>
                  <a:pt x="24963" y="0"/>
                </a:lnTo>
                <a:lnTo>
                  <a:pt x="20162" y="944"/>
                </a:lnTo>
                <a:lnTo>
                  <a:pt x="17282" y="1920"/>
                </a:lnTo>
                <a:lnTo>
                  <a:pt x="16322" y="14386"/>
                </a:lnTo>
                <a:lnTo>
                  <a:pt x="17282" y="12466"/>
                </a:lnTo>
                <a:lnTo>
                  <a:pt x="19202" y="10546"/>
                </a:lnTo>
                <a:lnTo>
                  <a:pt x="21122" y="9601"/>
                </a:lnTo>
                <a:lnTo>
                  <a:pt x="23042" y="8625"/>
                </a:lnTo>
                <a:lnTo>
                  <a:pt x="33604" y="8625"/>
                </a:lnTo>
                <a:lnTo>
                  <a:pt x="37444" y="10546"/>
                </a:lnTo>
                <a:lnTo>
                  <a:pt x="40325" y="13441"/>
                </a:lnTo>
                <a:lnTo>
                  <a:pt x="43205" y="16306"/>
                </a:lnTo>
                <a:lnTo>
                  <a:pt x="44165" y="21107"/>
                </a:lnTo>
                <a:lnTo>
                  <a:pt x="44165" y="26868"/>
                </a:lnTo>
                <a:lnTo>
                  <a:pt x="11521" y="26868"/>
                </a:lnTo>
                <a:lnTo>
                  <a:pt x="11521" y="24003"/>
                </a:lnTo>
                <a:lnTo>
                  <a:pt x="12481" y="22067"/>
                </a:lnTo>
                <a:lnTo>
                  <a:pt x="13441" y="20162"/>
                </a:lnTo>
                <a:lnTo>
                  <a:pt x="13441" y="3825"/>
                </a:lnTo>
                <a:lnTo>
                  <a:pt x="10561" y="5760"/>
                </a:lnTo>
                <a:lnTo>
                  <a:pt x="7680" y="8625"/>
                </a:lnTo>
                <a:lnTo>
                  <a:pt x="5760" y="11506"/>
                </a:lnTo>
                <a:lnTo>
                  <a:pt x="3840" y="15346"/>
                </a:lnTo>
                <a:lnTo>
                  <a:pt x="1920" y="19187"/>
                </a:lnTo>
                <a:lnTo>
                  <a:pt x="960" y="23027"/>
                </a:lnTo>
                <a:lnTo>
                  <a:pt x="0" y="27828"/>
                </a:lnTo>
                <a:lnTo>
                  <a:pt x="0" y="38389"/>
                </a:lnTo>
                <a:lnTo>
                  <a:pt x="960" y="43190"/>
                </a:lnTo>
                <a:lnTo>
                  <a:pt x="1920" y="47030"/>
                </a:lnTo>
                <a:lnTo>
                  <a:pt x="3840" y="50871"/>
                </a:lnTo>
                <a:lnTo>
                  <a:pt x="5760" y="54711"/>
                </a:lnTo>
                <a:lnTo>
                  <a:pt x="7680" y="56631"/>
                </a:lnTo>
                <a:lnTo>
                  <a:pt x="10561" y="59512"/>
                </a:lnTo>
                <a:lnTo>
                  <a:pt x="13441" y="61432"/>
                </a:lnTo>
                <a:lnTo>
                  <a:pt x="17282" y="63352"/>
                </a:lnTo>
                <a:lnTo>
                  <a:pt x="21122" y="64312"/>
                </a:lnTo>
                <a:lnTo>
                  <a:pt x="24963" y="65272"/>
                </a:lnTo>
                <a:lnTo>
                  <a:pt x="35524" y="65272"/>
                </a:lnTo>
                <a:lnTo>
                  <a:pt x="38404" y="64312"/>
                </a:lnTo>
                <a:lnTo>
                  <a:pt x="40325" y="64312"/>
                </a:lnTo>
                <a:lnTo>
                  <a:pt x="43205" y="63352"/>
                </a:lnTo>
                <a:lnTo>
                  <a:pt x="45125" y="63352"/>
                </a:lnTo>
                <a:lnTo>
                  <a:pt x="47030" y="62392"/>
                </a:lnTo>
                <a:lnTo>
                  <a:pt x="48006" y="62392"/>
                </a:lnTo>
                <a:lnTo>
                  <a:pt x="48966" y="61432"/>
                </a:lnTo>
                <a:lnTo>
                  <a:pt x="50871" y="61432"/>
                </a:lnTo>
                <a:lnTo>
                  <a:pt x="50871" y="60472"/>
                </a:lnTo>
                <a:lnTo>
                  <a:pt x="51846" y="60472"/>
                </a:lnTo>
                <a:lnTo>
                  <a:pt x="51846" y="59512"/>
                </a:lnTo>
                <a:lnTo>
                  <a:pt x="52806" y="58552"/>
                </a:lnTo>
                <a:lnTo>
                  <a:pt x="52806" y="52791"/>
                </a:lnTo>
                <a:lnTo>
                  <a:pt x="51846" y="52791"/>
                </a:lnTo>
                <a:lnTo>
                  <a:pt x="51846" y="51831"/>
                </a:lnTo>
                <a:lnTo>
                  <a:pt x="49926" y="51831"/>
                </a:lnTo>
                <a:lnTo>
                  <a:pt x="48006" y="52791"/>
                </a:lnTo>
                <a:lnTo>
                  <a:pt x="47030" y="52791"/>
                </a:lnTo>
                <a:lnTo>
                  <a:pt x="46085" y="53751"/>
                </a:lnTo>
                <a:lnTo>
                  <a:pt x="44165" y="53751"/>
                </a:lnTo>
                <a:lnTo>
                  <a:pt x="43205" y="54711"/>
                </a:lnTo>
                <a:lnTo>
                  <a:pt x="41285" y="55671"/>
                </a:lnTo>
                <a:lnTo>
                  <a:pt x="38404" y="55671"/>
                </a:lnTo>
                <a:lnTo>
                  <a:pt x="36484" y="56631"/>
                </a:lnTo>
                <a:lnTo>
                  <a:pt x="27843" y="56631"/>
                </a:lnTo>
                <a:lnTo>
                  <a:pt x="24963" y="55671"/>
                </a:lnTo>
                <a:lnTo>
                  <a:pt x="22082" y="54711"/>
                </a:lnTo>
                <a:lnTo>
                  <a:pt x="19202" y="53751"/>
                </a:lnTo>
                <a:lnTo>
                  <a:pt x="17282" y="52791"/>
                </a:lnTo>
                <a:lnTo>
                  <a:pt x="16322" y="50871"/>
                </a:lnTo>
                <a:lnTo>
                  <a:pt x="14401" y="48950"/>
                </a:lnTo>
                <a:lnTo>
                  <a:pt x="13441" y="46070"/>
                </a:lnTo>
                <a:lnTo>
                  <a:pt x="12481" y="44150"/>
                </a:lnTo>
                <a:lnTo>
                  <a:pt x="12481" y="41269"/>
                </a:lnTo>
                <a:lnTo>
                  <a:pt x="11521" y="38389"/>
                </a:lnTo>
                <a:lnTo>
                  <a:pt x="11521" y="34549"/>
                </a:lnTo>
                <a:lnTo>
                  <a:pt x="52806" y="34549"/>
                </a:lnTo>
                <a:lnTo>
                  <a:pt x="53751" y="33588"/>
                </a:lnTo>
                <a:lnTo>
                  <a:pt x="54711" y="32628"/>
                </a:lnTo>
                <a:lnTo>
                  <a:pt x="54711" y="20162"/>
                </a:lnTo>
                <a:lnTo>
                  <a:pt x="53751" y="17266"/>
                </a:lnTo>
                <a:lnTo>
                  <a:pt x="52806" y="13441"/>
                </a:lnTo>
                <a:lnTo>
                  <a:pt x="50871" y="105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6" name="object 1066"/>
          <p:cNvSpPr/>
          <p:nvPr/>
        </p:nvSpPr>
        <p:spPr>
          <a:xfrm>
            <a:off x="3843969" y="7833420"/>
            <a:ext cx="42230" cy="65272"/>
          </a:xfrm>
          <a:custGeom>
            <a:avLst/>
            <a:gdLst/>
            <a:ahLst/>
            <a:cxnLst/>
            <a:rect l="l" t="t" r="r" b="b"/>
            <a:pathLst>
              <a:path w="42230" h="65272">
                <a:moveTo>
                  <a:pt x="12466" y="13441"/>
                </a:moveTo>
                <a:lnTo>
                  <a:pt x="13426" y="12466"/>
                </a:lnTo>
                <a:lnTo>
                  <a:pt x="13426" y="11506"/>
                </a:lnTo>
                <a:lnTo>
                  <a:pt x="14386" y="10546"/>
                </a:lnTo>
                <a:lnTo>
                  <a:pt x="15346" y="9601"/>
                </a:lnTo>
                <a:lnTo>
                  <a:pt x="16306" y="9601"/>
                </a:lnTo>
                <a:lnTo>
                  <a:pt x="18227" y="8625"/>
                </a:lnTo>
                <a:lnTo>
                  <a:pt x="26868" y="8625"/>
                </a:lnTo>
                <a:lnTo>
                  <a:pt x="28788" y="9601"/>
                </a:lnTo>
                <a:lnTo>
                  <a:pt x="29748" y="9601"/>
                </a:lnTo>
                <a:lnTo>
                  <a:pt x="31668" y="10546"/>
                </a:lnTo>
                <a:lnTo>
                  <a:pt x="32628" y="10546"/>
                </a:lnTo>
                <a:lnTo>
                  <a:pt x="33588" y="11506"/>
                </a:lnTo>
                <a:lnTo>
                  <a:pt x="34549" y="11506"/>
                </a:lnTo>
                <a:lnTo>
                  <a:pt x="35509" y="12466"/>
                </a:lnTo>
                <a:lnTo>
                  <a:pt x="38389" y="12466"/>
                </a:lnTo>
                <a:lnTo>
                  <a:pt x="38389" y="10546"/>
                </a:lnTo>
                <a:lnTo>
                  <a:pt x="39349" y="9601"/>
                </a:lnTo>
                <a:lnTo>
                  <a:pt x="39349" y="7665"/>
                </a:lnTo>
                <a:lnTo>
                  <a:pt x="38389" y="6720"/>
                </a:lnTo>
                <a:lnTo>
                  <a:pt x="38389" y="4785"/>
                </a:lnTo>
                <a:lnTo>
                  <a:pt x="37429" y="3825"/>
                </a:lnTo>
                <a:lnTo>
                  <a:pt x="36469" y="3825"/>
                </a:lnTo>
                <a:lnTo>
                  <a:pt x="36469" y="2880"/>
                </a:lnTo>
                <a:lnTo>
                  <a:pt x="35509" y="2880"/>
                </a:lnTo>
                <a:lnTo>
                  <a:pt x="34549" y="1920"/>
                </a:lnTo>
                <a:lnTo>
                  <a:pt x="33588" y="1920"/>
                </a:lnTo>
                <a:lnTo>
                  <a:pt x="31668" y="944"/>
                </a:lnTo>
                <a:lnTo>
                  <a:pt x="29748" y="944"/>
                </a:lnTo>
                <a:lnTo>
                  <a:pt x="27828" y="0"/>
                </a:lnTo>
                <a:lnTo>
                  <a:pt x="19187" y="0"/>
                </a:lnTo>
                <a:lnTo>
                  <a:pt x="16306" y="944"/>
                </a:lnTo>
                <a:lnTo>
                  <a:pt x="13426" y="944"/>
                </a:lnTo>
                <a:lnTo>
                  <a:pt x="10546" y="1920"/>
                </a:lnTo>
                <a:lnTo>
                  <a:pt x="8625" y="3825"/>
                </a:lnTo>
                <a:lnTo>
                  <a:pt x="6705" y="5760"/>
                </a:lnTo>
                <a:lnTo>
                  <a:pt x="4785" y="6720"/>
                </a:lnTo>
                <a:lnTo>
                  <a:pt x="3825" y="8625"/>
                </a:lnTo>
                <a:lnTo>
                  <a:pt x="2865" y="10546"/>
                </a:lnTo>
                <a:lnTo>
                  <a:pt x="1904" y="13441"/>
                </a:lnTo>
                <a:lnTo>
                  <a:pt x="944" y="15346"/>
                </a:lnTo>
                <a:lnTo>
                  <a:pt x="944" y="20162"/>
                </a:lnTo>
                <a:lnTo>
                  <a:pt x="1904" y="22067"/>
                </a:lnTo>
                <a:lnTo>
                  <a:pt x="2865" y="24003"/>
                </a:lnTo>
                <a:lnTo>
                  <a:pt x="3825" y="25907"/>
                </a:lnTo>
                <a:lnTo>
                  <a:pt x="4785" y="27828"/>
                </a:lnTo>
                <a:lnTo>
                  <a:pt x="5745" y="28788"/>
                </a:lnTo>
                <a:lnTo>
                  <a:pt x="7665" y="30708"/>
                </a:lnTo>
                <a:lnTo>
                  <a:pt x="8625" y="31668"/>
                </a:lnTo>
                <a:lnTo>
                  <a:pt x="10546" y="32628"/>
                </a:lnTo>
                <a:lnTo>
                  <a:pt x="12466" y="33588"/>
                </a:lnTo>
                <a:lnTo>
                  <a:pt x="14386" y="34549"/>
                </a:lnTo>
                <a:lnTo>
                  <a:pt x="16306" y="35509"/>
                </a:lnTo>
                <a:lnTo>
                  <a:pt x="18227" y="36469"/>
                </a:lnTo>
                <a:lnTo>
                  <a:pt x="20147" y="36469"/>
                </a:lnTo>
                <a:lnTo>
                  <a:pt x="22067" y="37429"/>
                </a:lnTo>
                <a:lnTo>
                  <a:pt x="23987" y="38389"/>
                </a:lnTo>
                <a:lnTo>
                  <a:pt x="24947" y="39349"/>
                </a:lnTo>
                <a:lnTo>
                  <a:pt x="26868" y="39349"/>
                </a:lnTo>
                <a:lnTo>
                  <a:pt x="27828" y="40309"/>
                </a:lnTo>
                <a:lnTo>
                  <a:pt x="28788" y="41269"/>
                </a:lnTo>
                <a:lnTo>
                  <a:pt x="29748" y="43190"/>
                </a:lnTo>
                <a:lnTo>
                  <a:pt x="30708" y="44150"/>
                </a:lnTo>
                <a:lnTo>
                  <a:pt x="31668" y="45110"/>
                </a:lnTo>
                <a:lnTo>
                  <a:pt x="31668" y="48950"/>
                </a:lnTo>
                <a:lnTo>
                  <a:pt x="30708" y="49911"/>
                </a:lnTo>
                <a:lnTo>
                  <a:pt x="30708" y="50871"/>
                </a:lnTo>
                <a:lnTo>
                  <a:pt x="29748" y="52791"/>
                </a:lnTo>
                <a:lnTo>
                  <a:pt x="28788" y="53751"/>
                </a:lnTo>
                <a:lnTo>
                  <a:pt x="27828" y="53751"/>
                </a:lnTo>
                <a:lnTo>
                  <a:pt x="26868" y="54711"/>
                </a:lnTo>
                <a:lnTo>
                  <a:pt x="24947" y="55671"/>
                </a:lnTo>
                <a:lnTo>
                  <a:pt x="23987" y="55671"/>
                </a:lnTo>
                <a:lnTo>
                  <a:pt x="22067" y="56631"/>
                </a:lnTo>
                <a:lnTo>
                  <a:pt x="14386" y="56631"/>
                </a:lnTo>
                <a:lnTo>
                  <a:pt x="12466" y="55671"/>
                </a:lnTo>
                <a:lnTo>
                  <a:pt x="10546" y="54711"/>
                </a:lnTo>
                <a:lnTo>
                  <a:pt x="8625" y="54711"/>
                </a:lnTo>
                <a:lnTo>
                  <a:pt x="7665" y="53751"/>
                </a:lnTo>
                <a:lnTo>
                  <a:pt x="5745" y="52791"/>
                </a:lnTo>
                <a:lnTo>
                  <a:pt x="4785" y="51831"/>
                </a:lnTo>
                <a:lnTo>
                  <a:pt x="3825" y="51831"/>
                </a:lnTo>
                <a:lnTo>
                  <a:pt x="2865" y="50871"/>
                </a:lnTo>
                <a:lnTo>
                  <a:pt x="944" y="50871"/>
                </a:lnTo>
                <a:lnTo>
                  <a:pt x="944" y="51831"/>
                </a:lnTo>
                <a:lnTo>
                  <a:pt x="0" y="51831"/>
                </a:lnTo>
                <a:lnTo>
                  <a:pt x="0" y="58552"/>
                </a:lnTo>
                <a:lnTo>
                  <a:pt x="944" y="59512"/>
                </a:lnTo>
                <a:lnTo>
                  <a:pt x="944" y="60472"/>
                </a:lnTo>
                <a:lnTo>
                  <a:pt x="1904" y="60472"/>
                </a:lnTo>
                <a:lnTo>
                  <a:pt x="2865" y="61432"/>
                </a:lnTo>
                <a:lnTo>
                  <a:pt x="3825" y="62392"/>
                </a:lnTo>
                <a:lnTo>
                  <a:pt x="4785" y="62392"/>
                </a:lnTo>
                <a:lnTo>
                  <a:pt x="5745" y="63352"/>
                </a:lnTo>
                <a:lnTo>
                  <a:pt x="7665" y="63352"/>
                </a:lnTo>
                <a:lnTo>
                  <a:pt x="8625" y="64312"/>
                </a:lnTo>
                <a:lnTo>
                  <a:pt x="12466" y="64312"/>
                </a:lnTo>
                <a:lnTo>
                  <a:pt x="14386" y="65272"/>
                </a:lnTo>
                <a:lnTo>
                  <a:pt x="22067" y="65272"/>
                </a:lnTo>
                <a:lnTo>
                  <a:pt x="24947" y="64312"/>
                </a:lnTo>
                <a:lnTo>
                  <a:pt x="27828" y="64312"/>
                </a:lnTo>
                <a:lnTo>
                  <a:pt x="30708" y="63352"/>
                </a:lnTo>
                <a:lnTo>
                  <a:pt x="33588" y="61432"/>
                </a:lnTo>
                <a:lnTo>
                  <a:pt x="35509" y="60472"/>
                </a:lnTo>
                <a:lnTo>
                  <a:pt x="37429" y="58552"/>
                </a:lnTo>
                <a:lnTo>
                  <a:pt x="39349" y="56631"/>
                </a:lnTo>
                <a:lnTo>
                  <a:pt x="40309" y="54711"/>
                </a:lnTo>
                <a:lnTo>
                  <a:pt x="41269" y="51831"/>
                </a:lnTo>
                <a:lnTo>
                  <a:pt x="42230" y="48950"/>
                </a:lnTo>
                <a:lnTo>
                  <a:pt x="42230" y="43190"/>
                </a:lnTo>
                <a:lnTo>
                  <a:pt x="41269" y="41269"/>
                </a:lnTo>
                <a:lnTo>
                  <a:pt x="40309" y="39349"/>
                </a:lnTo>
                <a:lnTo>
                  <a:pt x="40309" y="37429"/>
                </a:lnTo>
                <a:lnTo>
                  <a:pt x="38389" y="36469"/>
                </a:lnTo>
                <a:lnTo>
                  <a:pt x="37429" y="34549"/>
                </a:lnTo>
                <a:lnTo>
                  <a:pt x="35509" y="33588"/>
                </a:lnTo>
                <a:lnTo>
                  <a:pt x="34549" y="32628"/>
                </a:lnTo>
                <a:lnTo>
                  <a:pt x="32628" y="31668"/>
                </a:lnTo>
                <a:lnTo>
                  <a:pt x="30708" y="30708"/>
                </a:lnTo>
                <a:lnTo>
                  <a:pt x="28788" y="29748"/>
                </a:lnTo>
                <a:lnTo>
                  <a:pt x="26868" y="28788"/>
                </a:lnTo>
                <a:lnTo>
                  <a:pt x="24947" y="27828"/>
                </a:lnTo>
                <a:lnTo>
                  <a:pt x="23027" y="27828"/>
                </a:lnTo>
                <a:lnTo>
                  <a:pt x="21107" y="26868"/>
                </a:lnTo>
                <a:lnTo>
                  <a:pt x="19187" y="25907"/>
                </a:lnTo>
                <a:lnTo>
                  <a:pt x="18227" y="24947"/>
                </a:lnTo>
                <a:lnTo>
                  <a:pt x="16306" y="24003"/>
                </a:lnTo>
                <a:lnTo>
                  <a:pt x="15346" y="23027"/>
                </a:lnTo>
                <a:lnTo>
                  <a:pt x="14386" y="22067"/>
                </a:lnTo>
                <a:lnTo>
                  <a:pt x="13426" y="21107"/>
                </a:lnTo>
                <a:lnTo>
                  <a:pt x="12466" y="20162"/>
                </a:lnTo>
                <a:lnTo>
                  <a:pt x="11506" y="18227"/>
                </a:lnTo>
                <a:lnTo>
                  <a:pt x="11506" y="15346"/>
                </a:lnTo>
                <a:lnTo>
                  <a:pt x="12466" y="14386"/>
                </a:lnTo>
                <a:lnTo>
                  <a:pt x="12466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7" name="object 1067"/>
          <p:cNvSpPr/>
          <p:nvPr/>
        </p:nvSpPr>
        <p:spPr>
          <a:xfrm>
            <a:off x="3929390" y="7833420"/>
            <a:ext cx="59527" cy="65272"/>
          </a:xfrm>
          <a:custGeom>
            <a:avLst/>
            <a:gdLst/>
            <a:ahLst/>
            <a:cxnLst/>
            <a:rect l="l" t="t" r="r" b="b"/>
            <a:pathLst>
              <a:path w="59527" h="65272">
                <a:moveTo>
                  <a:pt x="12496" y="38389"/>
                </a:moveTo>
                <a:lnTo>
                  <a:pt x="11521" y="35509"/>
                </a:lnTo>
                <a:lnTo>
                  <a:pt x="11521" y="28788"/>
                </a:lnTo>
                <a:lnTo>
                  <a:pt x="12496" y="25907"/>
                </a:lnTo>
                <a:lnTo>
                  <a:pt x="12496" y="23027"/>
                </a:lnTo>
                <a:lnTo>
                  <a:pt x="13441" y="20162"/>
                </a:lnTo>
                <a:lnTo>
                  <a:pt x="14401" y="17266"/>
                </a:lnTo>
                <a:lnTo>
                  <a:pt x="16322" y="15346"/>
                </a:lnTo>
                <a:lnTo>
                  <a:pt x="17282" y="13441"/>
                </a:lnTo>
                <a:lnTo>
                  <a:pt x="19202" y="11506"/>
                </a:lnTo>
                <a:lnTo>
                  <a:pt x="22082" y="10546"/>
                </a:lnTo>
                <a:lnTo>
                  <a:pt x="24002" y="9601"/>
                </a:lnTo>
                <a:lnTo>
                  <a:pt x="26883" y="8625"/>
                </a:lnTo>
                <a:lnTo>
                  <a:pt x="33604" y="8625"/>
                </a:lnTo>
                <a:lnTo>
                  <a:pt x="36484" y="9601"/>
                </a:lnTo>
                <a:lnTo>
                  <a:pt x="39364" y="10546"/>
                </a:lnTo>
                <a:lnTo>
                  <a:pt x="41285" y="12466"/>
                </a:lnTo>
                <a:lnTo>
                  <a:pt x="43205" y="14386"/>
                </a:lnTo>
                <a:lnTo>
                  <a:pt x="44165" y="16306"/>
                </a:lnTo>
                <a:lnTo>
                  <a:pt x="46085" y="18227"/>
                </a:lnTo>
                <a:lnTo>
                  <a:pt x="47045" y="21107"/>
                </a:lnTo>
                <a:lnTo>
                  <a:pt x="47045" y="24003"/>
                </a:lnTo>
                <a:lnTo>
                  <a:pt x="48006" y="26868"/>
                </a:lnTo>
                <a:lnTo>
                  <a:pt x="48006" y="39349"/>
                </a:lnTo>
                <a:lnTo>
                  <a:pt x="47045" y="42230"/>
                </a:lnTo>
                <a:lnTo>
                  <a:pt x="46085" y="45110"/>
                </a:lnTo>
                <a:lnTo>
                  <a:pt x="45125" y="47030"/>
                </a:lnTo>
                <a:lnTo>
                  <a:pt x="44165" y="49911"/>
                </a:lnTo>
                <a:lnTo>
                  <a:pt x="42245" y="51831"/>
                </a:lnTo>
                <a:lnTo>
                  <a:pt x="40325" y="52791"/>
                </a:lnTo>
                <a:lnTo>
                  <a:pt x="38404" y="54711"/>
                </a:lnTo>
                <a:lnTo>
                  <a:pt x="35524" y="55671"/>
                </a:lnTo>
                <a:lnTo>
                  <a:pt x="23042" y="55671"/>
                </a:lnTo>
                <a:lnTo>
                  <a:pt x="21122" y="53751"/>
                </a:lnTo>
                <a:lnTo>
                  <a:pt x="19202" y="52791"/>
                </a:lnTo>
                <a:lnTo>
                  <a:pt x="17282" y="50871"/>
                </a:lnTo>
                <a:lnTo>
                  <a:pt x="16322" y="63352"/>
                </a:lnTo>
                <a:lnTo>
                  <a:pt x="20162" y="64312"/>
                </a:lnTo>
                <a:lnTo>
                  <a:pt x="24963" y="65272"/>
                </a:lnTo>
                <a:lnTo>
                  <a:pt x="34564" y="65272"/>
                </a:lnTo>
                <a:lnTo>
                  <a:pt x="38404" y="64312"/>
                </a:lnTo>
                <a:lnTo>
                  <a:pt x="42245" y="62392"/>
                </a:lnTo>
                <a:lnTo>
                  <a:pt x="46085" y="61432"/>
                </a:lnTo>
                <a:lnTo>
                  <a:pt x="49926" y="58552"/>
                </a:lnTo>
                <a:lnTo>
                  <a:pt x="51846" y="55671"/>
                </a:lnTo>
                <a:lnTo>
                  <a:pt x="54726" y="52791"/>
                </a:lnTo>
                <a:lnTo>
                  <a:pt x="56647" y="48950"/>
                </a:lnTo>
                <a:lnTo>
                  <a:pt x="57607" y="45110"/>
                </a:lnTo>
                <a:lnTo>
                  <a:pt x="59527" y="41269"/>
                </a:lnTo>
                <a:lnTo>
                  <a:pt x="59527" y="22067"/>
                </a:lnTo>
                <a:lnTo>
                  <a:pt x="57607" y="18227"/>
                </a:lnTo>
                <a:lnTo>
                  <a:pt x="56647" y="14386"/>
                </a:lnTo>
                <a:lnTo>
                  <a:pt x="54726" y="11506"/>
                </a:lnTo>
                <a:lnTo>
                  <a:pt x="52806" y="8625"/>
                </a:lnTo>
                <a:lnTo>
                  <a:pt x="49926" y="5760"/>
                </a:lnTo>
                <a:lnTo>
                  <a:pt x="47045" y="3825"/>
                </a:lnTo>
                <a:lnTo>
                  <a:pt x="43205" y="1920"/>
                </a:lnTo>
                <a:lnTo>
                  <a:pt x="39364" y="944"/>
                </a:lnTo>
                <a:lnTo>
                  <a:pt x="35524" y="0"/>
                </a:lnTo>
                <a:lnTo>
                  <a:pt x="25923" y="0"/>
                </a:lnTo>
                <a:lnTo>
                  <a:pt x="21122" y="944"/>
                </a:lnTo>
                <a:lnTo>
                  <a:pt x="17282" y="1920"/>
                </a:lnTo>
                <a:lnTo>
                  <a:pt x="13441" y="3825"/>
                </a:lnTo>
                <a:lnTo>
                  <a:pt x="10561" y="6720"/>
                </a:lnTo>
                <a:lnTo>
                  <a:pt x="7680" y="9601"/>
                </a:lnTo>
                <a:lnTo>
                  <a:pt x="5775" y="12466"/>
                </a:lnTo>
                <a:lnTo>
                  <a:pt x="3840" y="15346"/>
                </a:lnTo>
                <a:lnTo>
                  <a:pt x="1935" y="20162"/>
                </a:lnTo>
                <a:lnTo>
                  <a:pt x="975" y="24003"/>
                </a:lnTo>
                <a:lnTo>
                  <a:pt x="0" y="28788"/>
                </a:lnTo>
                <a:lnTo>
                  <a:pt x="0" y="38389"/>
                </a:lnTo>
                <a:lnTo>
                  <a:pt x="975" y="42230"/>
                </a:lnTo>
                <a:lnTo>
                  <a:pt x="1935" y="47030"/>
                </a:lnTo>
                <a:lnTo>
                  <a:pt x="2880" y="50871"/>
                </a:lnTo>
                <a:lnTo>
                  <a:pt x="4815" y="53751"/>
                </a:lnTo>
                <a:lnTo>
                  <a:pt x="7680" y="56631"/>
                </a:lnTo>
                <a:lnTo>
                  <a:pt x="9601" y="59512"/>
                </a:lnTo>
                <a:lnTo>
                  <a:pt x="13441" y="61432"/>
                </a:lnTo>
                <a:lnTo>
                  <a:pt x="13441" y="44150"/>
                </a:lnTo>
                <a:lnTo>
                  <a:pt x="12496" y="41269"/>
                </a:lnTo>
                <a:lnTo>
                  <a:pt x="12496" y="38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8" name="object 1068"/>
          <p:cNvSpPr/>
          <p:nvPr/>
        </p:nvSpPr>
        <p:spPr>
          <a:xfrm>
            <a:off x="3942831" y="7877571"/>
            <a:ext cx="3840" cy="19202"/>
          </a:xfrm>
          <a:custGeom>
            <a:avLst/>
            <a:gdLst/>
            <a:ahLst/>
            <a:cxnLst/>
            <a:rect l="l" t="t" r="r" b="b"/>
            <a:pathLst>
              <a:path w="3840" h="19202">
                <a:moveTo>
                  <a:pt x="2880" y="19202"/>
                </a:moveTo>
                <a:lnTo>
                  <a:pt x="3840" y="6720"/>
                </a:lnTo>
                <a:lnTo>
                  <a:pt x="1920" y="4800"/>
                </a:lnTo>
                <a:lnTo>
                  <a:pt x="960" y="2880"/>
                </a:lnTo>
                <a:lnTo>
                  <a:pt x="0" y="0"/>
                </a:lnTo>
                <a:lnTo>
                  <a:pt x="0" y="17282"/>
                </a:lnTo>
                <a:lnTo>
                  <a:pt x="2880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9" name="object 1069"/>
          <p:cNvSpPr/>
          <p:nvPr/>
        </p:nvSpPr>
        <p:spPr>
          <a:xfrm>
            <a:off x="3997558" y="7804617"/>
            <a:ext cx="40309" cy="93116"/>
          </a:xfrm>
          <a:custGeom>
            <a:avLst/>
            <a:gdLst/>
            <a:ahLst/>
            <a:cxnLst/>
            <a:rect l="l" t="t" r="r" b="b"/>
            <a:pathLst>
              <a:path w="40309" h="93116">
                <a:moveTo>
                  <a:pt x="10561" y="16322"/>
                </a:moveTo>
                <a:lnTo>
                  <a:pt x="10561" y="29748"/>
                </a:lnTo>
                <a:lnTo>
                  <a:pt x="960" y="29748"/>
                </a:lnTo>
                <a:lnTo>
                  <a:pt x="960" y="30723"/>
                </a:lnTo>
                <a:lnTo>
                  <a:pt x="0" y="30723"/>
                </a:lnTo>
                <a:lnTo>
                  <a:pt x="0" y="38404"/>
                </a:lnTo>
                <a:lnTo>
                  <a:pt x="960" y="38404"/>
                </a:lnTo>
                <a:lnTo>
                  <a:pt x="960" y="39349"/>
                </a:lnTo>
                <a:lnTo>
                  <a:pt x="10561" y="39349"/>
                </a:lnTo>
                <a:lnTo>
                  <a:pt x="10561" y="92156"/>
                </a:lnTo>
                <a:lnTo>
                  <a:pt x="11521" y="92156"/>
                </a:lnTo>
                <a:lnTo>
                  <a:pt x="11521" y="93116"/>
                </a:lnTo>
                <a:lnTo>
                  <a:pt x="20162" y="93116"/>
                </a:lnTo>
                <a:lnTo>
                  <a:pt x="21122" y="92156"/>
                </a:lnTo>
                <a:lnTo>
                  <a:pt x="21122" y="39349"/>
                </a:lnTo>
                <a:lnTo>
                  <a:pt x="35524" y="39349"/>
                </a:lnTo>
                <a:lnTo>
                  <a:pt x="35524" y="38404"/>
                </a:lnTo>
                <a:lnTo>
                  <a:pt x="36469" y="38404"/>
                </a:lnTo>
                <a:lnTo>
                  <a:pt x="36469" y="30723"/>
                </a:lnTo>
                <a:lnTo>
                  <a:pt x="35524" y="30723"/>
                </a:lnTo>
                <a:lnTo>
                  <a:pt x="35524" y="29748"/>
                </a:lnTo>
                <a:lnTo>
                  <a:pt x="21122" y="29748"/>
                </a:lnTo>
                <a:lnTo>
                  <a:pt x="21122" y="21122"/>
                </a:lnTo>
                <a:lnTo>
                  <a:pt x="22067" y="19202"/>
                </a:lnTo>
                <a:lnTo>
                  <a:pt x="22067" y="15361"/>
                </a:lnTo>
                <a:lnTo>
                  <a:pt x="23042" y="13441"/>
                </a:lnTo>
                <a:lnTo>
                  <a:pt x="23042" y="12481"/>
                </a:lnTo>
                <a:lnTo>
                  <a:pt x="24003" y="11521"/>
                </a:lnTo>
                <a:lnTo>
                  <a:pt x="24963" y="10561"/>
                </a:lnTo>
                <a:lnTo>
                  <a:pt x="25908" y="10561"/>
                </a:lnTo>
                <a:lnTo>
                  <a:pt x="27843" y="9601"/>
                </a:lnTo>
                <a:lnTo>
                  <a:pt x="34564" y="9601"/>
                </a:lnTo>
                <a:lnTo>
                  <a:pt x="35524" y="10561"/>
                </a:lnTo>
                <a:lnTo>
                  <a:pt x="37429" y="10561"/>
                </a:lnTo>
                <a:lnTo>
                  <a:pt x="37429" y="11521"/>
                </a:lnTo>
                <a:lnTo>
                  <a:pt x="39349" y="11521"/>
                </a:lnTo>
                <a:lnTo>
                  <a:pt x="39349" y="10561"/>
                </a:lnTo>
                <a:lnTo>
                  <a:pt x="40309" y="10561"/>
                </a:lnTo>
                <a:lnTo>
                  <a:pt x="40309" y="3840"/>
                </a:lnTo>
                <a:lnTo>
                  <a:pt x="39349" y="3840"/>
                </a:lnTo>
                <a:lnTo>
                  <a:pt x="39349" y="2880"/>
                </a:lnTo>
                <a:lnTo>
                  <a:pt x="38404" y="1920"/>
                </a:lnTo>
                <a:lnTo>
                  <a:pt x="37429" y="1920"/>
                </a:lnTo>
                <a:lnTo>
                  <a:pt x="36469" y="960"/>
                </a:lnTo>
                <a:lnTo>
                  <a:pt x="32628" y="960"/>
                </a:lnTo>
                <a:lnTo>
                  <a:pt x="30723" y="0"/>
                </a:lnTo>
                <a:lnTo>
                  <a:pt x="25908" y="0"/>
                </a:lnTo>
                <a:lnTo>
                  <a:pt x="23042" y="960"/>
                </a:lnTo>
                <a:lnTo>
                  <a:pt x="21122" y="1920"/>
                </a:lnTo>
                <a:lnTo>
                  <a:pt x="18242" y="2880"/>
                </a:lnTo>
                <a:lnTo>
                  <a:pt x="16322" y="3840"/>
                </a:lnTo>
                <a:lnTo>
                  <a:pt x="15346" y="5760"/>
                </a:lnTo>
                <a:lnTo>
                  <a:pt x="13441" y="7680"/>
                </a:lnTo>
                <a:lnTo>
                  <a:pt x="12481" y="10561"/>
                </a:lnTo>
                <a:lnTo>
                  <a:pt x="11521" y="13441"/>
                </a:lnTo>
                <a:lnTo>
                  <a:pt x="10561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0" name="object 1070"/>
          <p:cNvSpPr/>
          <p:nvPr/>
        </p:nvSpPr>
        <p:spPr>
          <a:xfrm>
            <a:off x="4069552" y="7818059"/>
            <a:ext cx="39364" cy="80634"/>
          </a:xfrm>
          <a:custGeom>
            <a:avLst/>
            <a:gdLst/>
            <a:ahLst/>
            <a:cxnLst/>
            <a:rect l="l" t="t" r="r" b="b"/>
            <a:pathLst>
              <a:path w="39364" h="80634">
                <a:moveTo>
                  <a:pt x="12481" y="71993"/>
                </a:moveTo>
                <a:lnTo>
                  <a:pt x="13441" y="73914"/>
                </a:lnTo>
                <a:lnTo>
                  <a:pt x="15361" y="75834"/>
                </a:lnTo>
                <a:lnTo>
                  <a:pt x="16322" y="76794"/>
                </a:lnTo>
                <a:lnTo>
                  <a:pt x="18242" y="78714"/>
                </a:lnTo>
                <a:lnTo>
                  <a:pt x="20162" y="79674"/>
                </a:lnTo>
                <a:lnTo>
                  <a:pt x="23042" y="79674"/>
                </a:lnTo>
                <a:lnTo>
                  <a:pt x="24963" y="80634"/>
                </a:lnTo>
                <a:lnTo>
                  <a:pt x="31683" y="80634"/>
                </a:lnTo>
                <a:lnTo>
                  <a:pt x="32644" y="79674"/>
                </a:lnTo>
                <a:lnTo>
                  <a:pt x="35524" y="79674"/>
                </a:lnTo>
                <a:lnTo>
                  <a:pt x="36484" y="78714"/>
                </a:lnTo>
                <a:lnTo>
                  <a:pt x="37444" y="78714"/>
                </a:lnTo>
                <a:lnTo>
                  <a:pt x="38404" y="77754"/>
                </a:lnTo>
                <a:lnTo>
                  <a:pt x="39364" y="76794"/>
                </a:lnTo>
                <a:lnTo>
                  <a:pt x="39364" y="70073"/>
                </a:lnTo>
                <a:lnTo>
                  <a:pt x="38404" y="70073"/>
                </a:lnTo>
                <a:lnTo>
                  <a:pt x="38404" y="69113"/>
                </a:lnTo>
                <a:lnTo>
                  <a:pt x="37444" y="69113"/>
                </a:lnTo>
                <a:lnTo>
                  <a:pt x="36484" y="70073"/>
                </a:lnTo>
                <a:lnTo>
                  <a:pt x="34564" y="70073"/>
                </a:lnTo>
                <a:lnTo>
                  <a:pt x="33604" y="71033"/>
                </a:lnTo>
                <a:lnTo>
                  <a:pt x="26883" y="71033"/>
                </a:lnTo>
                <a:lnTo>
                  <a:pt x="24963" y="70073"/>
                </a:lnTo>
                <a:lnTo>
                  <a:pt x="24003" y="68153"/>
                </a:lnTo>
                <a:lnTo>
                  <a:pt x="22082" y="66233"/>
                </a:lnTo>
                <a:lnTo>
                  <a:pt x="22082" y="25908"/>
                </a:lnTo>
                <a:lnTo>
                  <a:pt x="37444" y="25908"/>
                </a:lnTo>
                <a:lnTo>
                  <a:pt x="38404" y="24963"/>
                </a:lnTo>
                <a:lnTo>
                  <a:pt x="39364" y="23987"/>
                </a:lnTo>
                <a:lnTo>
                  <a:pt x="39364" y="18242"/>
                </a:lnTo>
                <a:lnTo>
                  <a:pt x="38404" y="17282"/>
                </a:lnTo>
                <a:lnTo>
                  <a:pt x="37444" y="16306"/>
                </a:lnTo>
                <a:lnTo>
                  <a:pt x="22082" y="16306"/>
                </a:lnTo>
                <a:lnTo>
                  <a:pt x="22082" y="1920"/>
                </a:lnTo>
                <a:lnTo>
                  <a:pt x="21122" y="1920"/>
                </a:lnTo>
                <a:lnTo>
                  <a:pt x="21122" y="960"/>
                </a:lnTo>
                <a:lnTo>
                  <a:pt x="20162" y="960"/>
                </a:lnTo>
                <a:lnTo>
                  <a:pt x="19202" y="0"/>
                </a:lnTo>
                <a:lnTo>
                  <a:pt x="13441" y="0"/>
                </a:lnTo>
                <a:lnTo>
                  <a:pt x="13441" y="960"/>
                </a:lnTo>
                <a:lnTo>
                  <a:pt x="11521" y="960"/>
                </a:lnTo>
                <a:lnTo>
                  <a:pt x="11521" y="1920"/>
                </a:lnTo>
                <a:lnTo>
                  <a:pt x="10561" y="1920"/>
                </a:lnTo>
                <a:lnTo>
                  <a:pt x="10561" y="16306"/>
                </a:lnTo>
                <a:lnTo>
                  <a:pt x="1920" y="16306"/>
                </a:lnTo>
                <a:lnTo>
                  <a:pt x="1920" y="17282"/>
                </a:lnTo>
                <a:lnTo>
                  <a:pt x="960" y="17282"/>
                </a:lnTo>
                <a:lnTo>
                  <a:pt x="960" y="19187"/>
                </a:lnTo>
                <a:lnTo>
                  <a:pt x="0" y="19187"/>
                </a:lnTo>
                <a:lnTo>
                  <a:pt x="0" y="23027"/>
                </a:lnTo>
                <a:lnTo>
                  <a:pt x="960" y="23987"/>
                </a:lnTo>
                <a:lnTo>
                  <a:pt x="960" y="24963"/>
                </a:lnTo>
                <a:lnTo>
                  <a:pt x="1920" y="25908"/>
                </a:lnTo>
                <a:lnTo>
                  <a:pt x="10561" y="25908"/>
                </a:lnTo>
                <a:lnTo>
                  <a:pt x="10561" y="63352"/>
                </a:lnTo>
                <a:lnTo>
                  <a:pt x="11521" y="67193"/>
                </a:lnTo>
                <a:lnTo>
                  <a:pt x="11521" y="69113"/>
                </a:lnTo>
                <a:lnTo>
                  <a:pt x="12481" y="71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1" name="object 1071"/>
          <p:cNvSpPr/>
          <p:nvPr/>
        </p:nvSpPr>
        <p:spPr>
          <a:xfrm>
            <a:off x="4117543" y="7833420"/>
            <a:ext cx="48966" cy="65272"/>
          </a:xfrm>
          <a:custGeom>
            <a:avLst/>
            <a:gdLst/>
            <a:ahLst/>
            <a:cxnLst/>
            <a:rect l="l" t="t" r="r" b="b"/>
            <a:pathLst>
              <a:path w="48966" h="65272">
                <a:moveTo>
                  <a:pt x="40325" y="64312"/>
                </a:moveTo>
                <a:lnTo>
                  <a:pt x="48006" y="64312"/>
                </a:lnTo>
                <a:lnTo>
                  <a:pt x="48006" y="63352"/>
                </a:lnTo>
                <a:lnTo>
                  <a:pt x="48966" y="63352"/>
                </a:lnTo>
                <a:lnTo>
                  <a:pt x="48966" y="18227"/>
                </a:lnTo>
                <a:lnTo>
                  <a:pt x="48006" y="15346"/>
                </a:lnTo>
                <a:lnTo>
                  <a:pt x="47045" y="12466"/>
                </a:lnTo>
                <a:lnTo>
                  <a:pt x="46085" y="9601"/>
                </a:lnTo>
                <a:lnTo>
                  <a:pt x="45125" y="7665"/>
                </a:lnTo>
                <a:lnTo>
                  <a:pt x="43205" y="5760"/>
                </a:lnTo>
                <a:lnTo>
                  <a:pt x="41285" y="3825"/>
                </a:lnTo>
                <a:lnTo>
                  <a:pt x="39364" y="1920"/>
                </a:lnTo>
                <a:lnTo>
                  <a:pt x="35524" y="944"/>
                </a:lnTo>
                <a:lnTo>
                  <a:pt x="32644" y="0"/>
                </a:lnTo>
                <a:lnTo>
                  <a:pt x="20177" y="0"/>
                </a:lnTo>
                <a:lnTo>
                  <a:pt x="18242" y="944"/>
                </a:lnTo>
                <a:lnTo>
                  <a:pt x="16337" y="944"/>
                </a:lnTo>
                <a:lnTo>
                  <a:pt x="13456" y="1920"/>
                </a:lnTo>
                <a:lnTo>
                  <a:pt x="12496" y="1920"/>
                </a:lnTo>
                <a:lnTo>
                  <a:pt x="10561" y="2880"/>
                </a:lnTo>
                <a:lnTo>
                  <a:pt x="8656" y="3825"/>
                </a:lnTo>
                <a:lnTo>
                  <a:pt x="6720" y="3825"/>
                </a:lnTo>
                <a:lnTo>
                  <a:pt x="5775" y="4785"/>
                </a:lnTo>
                <a:lnTo>
                  <a:pt x="4815" y="5760"/>
                </a:lnTo>
                <a:lnTo>
                  <a:pt x="3840" y="6720"/>
                </a:lnTo>
                <a:lnTo>
                  <a:pt x="2895" y="6720"/>
                </a:lnTo>
                <a:lnTo>
                  <a:pt x="2895" y="14386"/>
                </a:lnTo>
                <a:lnTo>
                  <a:pt x="3840" y="14386"/>
                </a:lnTo>
                <a:lnTo>
                  <a:pt x="4815" y="15346"/>
                </a:lnTo>
                <a:lnTo>
                  <a:pt x="5775" y="14386"/>
                </a:lnTo>
                <a:lnTo>
                  <a:pt x="6720" y="14386"/>
                </a:lnTo>
                <a:lnTo>
                  <a:pt x="8656" y="13441"/>
                </a:lnTo>
                <a:lnTo>
                  <a:pt x="9616" y="12466"/>
                </a:lnTo>
                <a:lnTo>
                  <a:pt x="11521" y="11506"/>
                </a:lnTo>
                <a:lnTo>
                  <a:pt x="12496" y="11506"/>
                </a:lnTo>
                <a:lnTo>
                  <a:pt x="14401" y="10546"/>
                </a:lnTo>
                <a:lnTo>
                  <a:pt x="16337" y="9601"/>
                </a:lnTo>
                <a:lnTo>
                  <a:pt x="19202" y="9601"/>
                </a:lnTo>
                <a:lnTo>
                  <a:pt x="21122" y="8625"/>
                </a:lnTo>
                <a:lnTo>
                  <a:pt x="26883" y="8625"/>
                </a:lnTo>
                <a:lnTo>
                  <a:pt x="28803" y="9601"/>
                </a:lnTo>
                <a:lnTo>
                  <a:pt x="30723" y="9601"/>
                </a:lnTo>
                <a:lnTo>
                  <a:pt x="31683" y="10546"/>
                </a:lnTo>
                <a:lnTo>
                  <a:pt x="33604" y="11506"/>
                </a:lnTo>
                <a:lnTo>
                  <a:pt x="34564" y="12466"/>
                </a:lnTo>
                <a:lnTo>
                  <a:pt x="35524" y="13441"/>
                </a:lnTo>
                <a:lnTo>
                  <a:pt x="36484" y="15346"/>
                </a:lnTo>
                <a:lnTo>
                  <a:pt x="36484" y="16306"/>
                </a:lnTo>
                <a:lnTo>
                  <a:pt x="37444" y="18227"/>
                </a:lnTo>
                <a:lnTo>
                  <a:pt x="37444" y="27828"/>
                </a:lnTo>
                <a:lnTo>
                  <a:pt x="21122" y="27828"/>
                </a:lnTo>
                <a:lnTo>
                  <a:pt x="17282" y="28788"/>
                </a:lnTo>
                <a:lnTo>
                  <a:pt x="13456" y="29748"/>
                </a:lnTo>
                <a:lnTo>
                  <a:pt x="10561" y="30708"/>
                </a:lnTo>
                <a:lnTo>
                  <a:pt x="7680" y="32628"/>
                </a:lnTo>
                <a:lnTo>
                  <a:pt x="4815" y="33588"/>
                </a:lnTo>
                <a:lnTo>
                  <a:pt x="2895" y="35509"/>
                </a:lnTo>
                <a:lnTo>
                  <a:pt x="1935" y="38389"/>
                </a:lnTo>
                <a:lnTo>
                  <a:pt x="0" y="41269"/>
                </a:lnTo>
                <a:lnTo>
                  <a:pt x="0" y="52791"/>
                </a:lnTo>
                <a:lnTo>
                  <a:pt x="975" y="54711"/>
                </a:lnTo>
                <a:lnTo>
                  <a:pt x="1935" y="56631"/>
                </a:lnTo>
                <a:lnTo>
                  <a:pt x="3840" y="58552"/>
                </a:lnTo>
                <a:lnTo>
                  <a:pt x="4815" y="60472"/>
                </a:lnTo>
                <a:lnTo>
                  <a:pt x="6720" y="62392"/>
                </a:lnTo>
                <a:lnTo>
                  <a:pt x="9616" y="63352"/>
                </a:lnTo>
                <a:lnTo>
                  <a:pt x="10561" y="49911"/>
                </a:lnTo>
                <a:lnTo>
                  <a:pt x="10561" y="45110"/>
                </a:lnTo>
                <a:lnTo>
                  <a:pt x="11521" y="43190"/>
                </a:lnTo>
                <a:lnTo>
                  <a:pt x="11521" y="42230"/>
                </a:lnTo>
                <a:lnTo>
                  <a:pt x="12496" y="40309"/>
                </a:lnTo>
                <a:lnTo>
                  <a:pt x="13456" y="39349"/>
                </a:lnTo>
                <a:lnTo>
                  <a:pt x="15361" y="38389"/>
                </a:lnTo>
                <a:lnTo>
                  <a:pt x="16337" y="37429"/>
                </a:lnTo>
                <a:lnTo>
                  <a:pt x="18242" y="36469"/>
                </a:lnTo>
                <a:lnTo>
                  <a:pt x="20177" y="36469"/>
                </a:lnTo>
                <a:lnTo>
                  <a:pt x="23042" y="35509"/>
                </a:lnTo>
                <a:lnTo>
                  <a:pt x="37444" y="35509"/>
                </a:lnTo>
                <a:lnTo>
                  <a:pt x="37444" y="47990"/>
                </a:lnTo>
                <a:lnTo>
                  <a:pt x="34564" y="50871"/>
                </a:lnTo>
                <a:lnTo>
                  <a:pt x="32644" y="52791"/>
                </a:lnTo>
                <a:lnTo>
                  <a:pt x="29763" y="54711"/>
                </a:lnTo>
                <a:lnTo>
                  <a:pt x="27843" y="55671"/>
                </a:lnTo>
                <a:lnTo>
                  <a:pt x="24963" y="56631"/>
                </a:lnTo>
                <a:lnTo>
                  <a:pt x="18242" y="56631"/>
                </a:lnTo>
                <a:lnTo>
                  <a:pt x="15361" y="55671"/>
                </a:lnTo>
                <a:lnTo>
                  <a:pt x="13456" y="53751"/>
                </a:lnTo>
                <a:lnTo>
                  <a:pt x="14401" y="65272"/>
                </a:lnTo>
                <a:lnTo>
                  <a:pt x="24002" y="65272"/>
                </a:lnTo>
                <a:lnTo>
                  <a:pt x="26883" y="64312"/>
                </a:lnTo>
                <a:lnTo>
                  <a:pt x="30723" y="63352"/>
                </a:lnTo>
                <a:lnTo>
                  <a:pt x="33604" y="61432"/>
                </a:lnTo>
                <a:lnTo>
                  <a:pt x="36484" y="59512"/>
                </a:lnTo>
                <a:lnTo>
                  <a:pt x="39364" y="56631"/>
                </a:lnTo>
                <a:lnTo>
                  <a:pt x="39364" y="63352"/>
                </a:lnTo>
                <a:lnTo>
                  <a:pt x="40325" y="6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2" name="object 1072"/>
          <p:cNvSpPr/>
          <p:nvPr/>
        </p:nvSpPr>
        <p:spPr>
          <a:xfrm>
            <a:off x="4127159" y="7883331"/>
            <a:ext cx="4785" cy="15361"/>
          </a:xfrm>
          <a:custGeom>
            <a:avLst/>
            <a:gdLst/>
            <a:ahLst/>
            <a:cxnLst/>
            <a:rect l="l" t="t" r="r" b="b"/>
            <a:pathLst>
              <a:path w="4785" h="15361">
                <a:moveTo>
                  <a:pt x="1904" y="1920"/>
                </a:moveTo>
                <a:lnTo>
                  <a:pt x="944" y="0"/>
                </a:lnTo>
                <a:lnTo>
                  <a:pt x="0" y="13441"/>
                </a:lnTo>
                <a:lnTo>
                  <a:pt x="1904" y="14401"/>
                </a:lnTo>
                <a:lnTo>
                  <a:pt x="4785" y="15361"/>
                </a:lnTo>
                <a:lnTo>
                  <a:pt x="3840" y="3840"/>
                </a:lnTo>
                <a:lnTo>
                  <a:pt x="1904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3" name="object 1073"/>
          <p:cNvSpPr/>
          <p:nvPr/>
        </p:nvSpPr>
        <p:spPr>
          <a:xfrm>
            <a:off x="4181871" y="7833420"/>
            <a:ext cx="41269" cy="65272"/>
          </a:xfrm>
          <a:custGeom>
            <a:avLst/>
            <a:gdLst/>
            <a:ahLst/>
            <a:cxnLst/>
            <a:rect l="l" t="t" r="r" b="b"/>
            <a:pathLst>
              <a:path w="41269" h="65272">
                <a:moveTo>
                  <a:pt x="12481" y="12466"/>
                </a:moveTo>
                <a:lnTo>
                  <a:pt x="13441" y="11506"/>
                </a:lnTo>
                <a:lnTo>
                  <a:pt x="14401" y="10546"/>
                </a:lnTo>
                <a:lnTo>
                  <a:pt x="15361" y="9601"/>
                </a:lnTo>
                <a:lnTo>
                  <a:pt x="16322" y="9601"/>
                </a:lnTo>
                <a:lnTo>
                  <a:pt x="17282" y="8625"/>
                </a:lnTo>
                <a:lnTo>
                  <a:pt x="26868" y="8625"/>
                </a:lnTo>
                <a:lnTo>
                  <a:pt x="27843" y="9601"/>
                </a:lnTo>
                <a:lnTo>
                  <a:pt x="29763" y="9601"/>
                </a:lnTo>
                <a:lnTo>
                  <a:pt x="30723" y="10546"/>
                </a:lnTo>
                <a:lnTo>
                  <a:pt x="32644" y="10546"/>
                </a:lnTo>
                <a:lnTo>
                  <a:pt x="33588" y="11506"/>
                </a:lnTo>
                <a:lnTo>
                  <a:pt x="34564" y="11506"/>
                </a:lnTo>
                <a:lnTo>
                  <a:pt x="35524" y="12466"/>
                </a:lnTo>
                <a:lnTo>
                  <a:pt x="38404" y="12466"/>
                </a:lnTo>
                <a:lnTo>
                  <a:pt x="38404" y="4785"/>
                </a:lnTo>
                <a:lnTo>
                  <a:pt x="37429" y="4785"/>
                </a:lnTo>
                <a:lnTo>
                  <a:pt x="37429" y="3825"/>
                </a:lnTo>
                <a:lnTo>
                  <a:pt x="36484" y="3825"/>
                </a:lnTo>
                <a:lnTo>
                  <a:pt x="35524" y="2880"/>
                </a:lnTo>
                <a:lnTo>
                  <a:pt x="34564" y="1920"/>
                </a:lnTo>
                <a:lnTo>
                  <a:pt x="32644" y="1920"/>
                </a:lnTo>
                <a:lnTo>
                  <a:pt x="31683" y="944"/>
                </a:lnTo>
                <a:lnTo>
                  <a:pt x="28803" y="944"/>
                </a:lnTo>
                <a:lnTo>
                  <a:pt x="27843" y="0"/>
                </a:lnTo>
                <a:lnTo>
                  <a:pt x="19202" y="0"/>
                </a:lnTo>
                <a:lnTo>
                  <a:pt x="16322" y="944"/>
                </a:lnTo>
                <a:lnTo>
                  <a:pt x="13441" y="944"/>
                </a:lnTo>
                <a:lnTo>
                  <a:pt x="10561" y="1920"/>
                </a:lnTo>
                <a:lnTo>
                  <a:pt x="8641" y="3825"/>
                </a:lnTo>
                <a:lnTo>
                  <a:pt x="6720" y="5760"/>
                </a:lnTo>
                <a:lnTo>
                  <a:pt x="4800" y="6720"/>
                </a:lnTo>
                <a:lnTo>
                  <a:pt x="2880" y="8625"/>
                </a:lnTo>
                <a:lnTo>
                  <a:pt x="1920" y="10546"/>
                </a:lnTo>
                <a:lnTo>
                  <a:pt x="1920" y="13441"/>
                </a:lnTo>
                <a:lnTo>
                  <a:pt x="960" y="15346"/>
                </a:lnTo>
                <a:lnTo>
                  <a:pt x="960" y="20162"/>
                </a:lnTo>
                <a:lnTo>
                  <a:pt x="1920" y="22067"/>
                </a:lnTo>
                <a:lnTo>
                  <a:pt x="1920" y="24003"/>
                </a:lnTo>
                <a:lnTo>
                  <a:pt x="2880" y="25907"/>
                </a:lnTo>
                <a:lnTo>
                  <a:pt x="4800" y="27828"/>
                </a:lnTo>
                <a:lnTo>
                  <a:pt x="5760" y="28788"/>
                </a:lnTo>
                <a:lnTo>
                  <a:pt x="7680" y="30708"/>
                </a:lnTo>
                <a:lnTo>
                  <a:pt x="8641" y="31668"/>
                </a:lnTo>
                <a:lnTo>
                  <a:pt x="10561" y="32628"/>
                </a:lnTo>
                <a:lnTo>
                  <a:pt x="12481" y="33588"/>
                </a:lnTo>
                <a:lnTo>
                  <a:pt x="14401" y="34549"/>
                </a:lnTo>
                <a:lnTo>
                  <a:pt x="16322" y="35509"/>
                </a:lnTo>
                <a:lnTo>
                  <a:pt x="18242" y="36469"/>
                </a:lnTo>
                <a:lnTo>
                  <a:pt x="20162" y="36469"/>
                </a:lnTo>
                <a:lnTo>
                  <a:pt x="21122" y="37429"/>
                </a:lnTo>
                <a:lnTo>
                  <a:pt x="23042" y="38389"/>
                </a:lnTo>
                <a:lnTo>
                  <a:pt x="24963" y="39349"/>
                </a:lnTo>
                <a:lnTo>
                  <a:pt x="25923" y="39349"/>
                </a:lnTo>
                <a:lnTo>
                  <a:pt x="27843" y="40309"/>
                </a:lnTo>
                <a:lnTo>
                  <a:pt x="28803" y="41269"/>
                </a:lnTo>
                <a:lnTo>
                  <a:pt x="29763" y="43190"/>
                </a:lnTo>
                <a:lnTo>
                  <a:pt x="30723" y="44150"/>
                </a:lnTo>
                <a:lnTo>
                  <a:pt x="30723" y="49911"/>
                </a:lnTo>
                <a:lnTo>
                  <a:pt x="29763" y="50871"/>
                </a:lnTo>
                <a:lnTo>
                  <a:pt x="29763" y="52791"/>
                </a:lnTo>
                <a:lnTo>
                  <a:pt x="28803" y="53751"/>
                </a:lnTo>
                <a:lnTo>
                  <a:pt x="27843" y="53751"/>
                </a:lnTo>
                <a:lnTo>
                  <a:pt x="25923" y="54711"/>
                </a:lnTo>
                <a:lnTo>
                  <a:pt x="24963" y="55671"/>
                </a:lnTo>
                <a:lnTo>
                  <a:pt x="24002" y="55671"/>
                </a:lnTo>
                <a:lnTo>
                  <a:pt x="22082" y="56631"/>
                </a:lnTo>
                <a:lnTo>
                  <a:pt x="13441" y="56631"/>
                </a:lnTo>
                <a:lnTo>
                  <a:pt x="12481" y="55671"/>
                </a:lnTo>
                <a:lnTo>
                  <a:pt x="10561" y="54711"/>
                </a:lnTo>
                <a:lnTo>
                  <a:pt x="8641" y="54711"/>
                </a:lnTo>
                <a:lnTo>
                  <a:pt x="6720" y="53751"/>
                </a:lnTo>
                <a:lnTo>
                  <a:pt x="5760" y="52791"/>
                </a:lnTo>
                <a:lnTo>
                  <a:pt x="4800" y="51831"/>
                </a:lnTo>
                <a:lnTo>
                  <a:pt x="3840" y="51831"/>
                </a:lnTo>
                <a:lnTo>
                  <a:pt x="2880" y="50871"/>
                </a:lnTo>
                <a:lnTo>
                  <a:pt x="0" y="50871"/>
                </a:lnTo>
                <a:lnTo>
                  <a:pt x="0" y="59512"/>
                </a:lnTo>
                <a:lnTo>
                  <a:pt x="960" y="60472"/>
                </a:lnTo>
                <a:lnTo>
                  <a:pt x="1920" y="60472"/>
                </a:lnTo>
                <a:lnTo>
                  <a:pt x="1920" y="61432"/>
                </a:lnTo>
                <a:lnTo>
                  <a:pt x="2880" y="62392"/>
                </a:lnTo>
                <a:lnTo>
                  <a:pt x="4800" y="62392"/>
                </a:lnTo>
                <a:lnTo>
                  <a:pt x="5760" y="63352"/>
                </a:lnTo>
                <a:lnTo>
                  <a:pt x="6720" y="63352"/>
                </a:lnTo>
                <a:lnTo>
                  <a:pt x="8641" y="64312"/>
                </a:lnTo>
                <a:lnTo>
                  <a:pt x="12481" y="64312"/>
                </a:lnTo>
                <a:lnTo>
                  <a:pt x="14401" y="65272"/>
                </a:lnTo>
                <a:lnTo>
                  <a:pt x="22082" y="65272"/>
                </a:lnTo>
                <a:lnTo>
                  <a:pt x="24963" y="64312"/>
                </a:lnTo>
                <a:lnTo>
                  <a:pt x="27843" y="64312"/>
                </a:lnTo>
                <a:lnTo>
                  <a:pt x="30723" y="63352"/>
                </a:lnTo>
                <a:lnTo>
                  <a:pt x="33588" y="61432"/>
                </a:lnTo>
                <a:lnTo>
                  <a:pt x="35524" y="60472"/>
                </a:lnTo>
                <a:lnTo>
                  <a:pt x="37429" y="58552"/>
                </a:lnTo>
                <a:lnTo>
                  <a:pt x="39364" y="56631"/>
                </a:lnTo>
                <a:lnTo>
                  <a:pt x="40309" y="54711"/>
                </a:lnTo>
                <a:lnTo>
                  <a:pt x="41269" y="51831"/>
                </a:lnTo>
                <a:lnTo>
                  <a:pt x="41269" y="41269"/>
                </a:lnTo>
                <a:lnTo>
                  <a:pt x="40309" y="39349"/>
                </a:lnTo>
                <a:lnTo>
                  <a:pt x="39364" y="37429"/>
                </a:lnTo>
                <a:lnTo>
                  <a:pt x="38404" y="36469"/>
                </a:lnTo>
                <a:lnTo>
                  <a:pt x="37429" y="34549"/>
                </a:lnTo>
                <a:lnTo>
                  <a:pt x="35524" y="33588"/>
                </a:lnTo>
                <a:lnTo>
                  <a:pt x="33588" y="32628"/>
                </a:lnTo>
                <a:lnTo>
                  <a:pt x="31683" y="31668"/>
                </a:lnTo>
                <a:lnTo>
                  <a:pt x="30723" y="30708"/>
                </a:lnTo>
                <a:lnTo>
                  <a:pt x="28803" y="29748"/>
                </a:lnTo>
                <a:lnTo>
                  <a:pt x="26868" y="28788"/>
                </a:lnTo>
                <a:lnTo>
                  <a:pt x="24963" y="27828"/>
                </a:lnTo>
                <a:lnTo>
                  <a:pt x="23042" y="27828"/>
                </a:lnTo>
                <a:lnTo>
                  <a:pt x="21122" y="26868"/>
                </a:lnTo>
                <a:lnTo>
                  <a:pt x="19202" y="25907"/>
                </a:lnTo>
                <a:lnTo>
                  <a:pt x="17282" y="24947"/>
                </a:lnTo>
                <a:lnTo>
                  <a:pt x="16322" y="24003"/>
                </a:lnTo>
                <a:lnTo>
                  <a:pt x="14401" y="23027"/>
                </a:lnTo>
                <a:lnTo>
                  <a:pt x="13441" y="22067"/>
                </a:lnTo>
                <a:lnTo>
                  <a:pt x="12481" y="21107"/>
                </a:lnTo>
                <a:lnTo>
                  <a:pt x="11521" y="20162"/>
                </a:lnTo>
                <a:lnTo>
                  <a:pt x="11521" y="14386"/>
                </a:lnTo>
                <a:lnTo>
                  <a:pt x="12481" y="13441"/>
                </a:lnTo>
                <a:lnTo>
                  <a:pt x="12481" y="124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4" name="object 1074"/>
          <p:cNvSpPr/>
          <p:nvPr/>
        </p:nvSpPr>
        <p:spPr>
          <a:xfrm>
            <a:off x="4239463" y="7805577"/>
            <a:ext cx="48005" cy="92156"/>
          </a:xfrm>
          <a:custGeom>
            <a:avLst/>
            <a:gdLst/>
            <a:ahLst/>
            <a:cxnLst/>
            <a:rect l="l" t="t" r="r" b="b"/>
            <a:pathLst>
              <a:path w="48005" h="92156">
                <a:moveTo>
                  <a:pt x="0" y="960"/>
                </a:moveTo>
                <a:lnTo>
                  <a:pt x="0" y="91196"/>
                </a:lnTo>
                <a:lnTo>
                  <a:pt x="960" y="92156"/>
                </a:lnTo>
                <a:lnTo>
                  <a:pt x="9601" y="92156"/>
                </a:lnTo>
                <a:lnTo>
                  <a:pt x="9601" y="91196"/>
                </a:lnTo>
                <a:lnTo>
                  <a:pt x="10561" y="91196"/>
                </a:lnTo>
                <a:lnTo>
                  <a:pt x="10561" y="57591"/>
                </a:lnTo>
                <a:lnTo>
                  <a:pt x="35524" y="90236"/>
                </a:lnTo>
                <a:lnTo>
                  <a:pt x="36484" y="91196"/>
                </a:lnTo>
                <a:lnTo>
                  <a:pt x="37444" y="92156"/>
                </a:lnTo>
                <a:lnTo>
                  <a:pt x="47045" y="92156"/>
                </a:lnTo>
                <a:lnTo>
                  <a:pt x="48005" y="91196"/>
                </a:lnTo>
                <a:lnTo>
                  <a:pt x="48005" y="88315"/>
                </a:lnTo>
                <a:lnTo>
                  <a:pt x="47045" y="87355"/>
                </a:lnTo>
                <a:lnTo>
                  <a:pt x="23042" y="55671"/>
                </a:lnTo>
                <a:lnTo>
                  <a:pt x="44165" y="34564"/>
                </a:lnTo>
                <a:lnTo>
                  <a:pt x="45125" y="33604"/>
                </a:lnTo>
                <a:lnTo>
                  <a:pt x="45125" y="32628"/>
                </a:lnTo>
                <a:lnTo>
                  <a:pt x="46085" y="32628"/>
                </a:lnTo>
                <a:lnTo>
                  <a:pt x="46085" y="29763"/>
                </a:lnTo>
                <a:lnTo>
                  <a:pt x="45125" y="29763"/>
                </a:lnTo>
                <a:lnTo>
                  <a:pt x="45125" y="28788"/>
                </a:lnTo>
                <a:lnTo>
                  <a:pt x="35524" y="28788"/>
                </a:lnTo>
                <a:lnTo>
                  <a:pt x="34564" y="29763"/>
                </a:lnTo>
                <a:lnTo>
                  <a:pt x="33604" y="29763"/>
                </a:lnTo>
                <a:lnTo>
                  <a:pt x="33604" y="30723"/>
                </a:lnTo>
                <a:lnTo>
                  <a:pt x="32644" y="30723"/>
                </a:lnTo>
                <a:lnTo>
                  <a:pt x="10561" y="55671"/>
                </a:lnTo>
                <a:lnTo>
                  <a:pt x="10561" y="960"/>
                </a:lnTo>
                <a:lnTo>
                  <a:pt x="9601" y="960"/>
                </a:lnTo>
                <a:lnTo>
                  <a:pt x="9601" y="0"/>
                </a:lnTo>
                <a:lnTo>
                  <a:pt x="960" y="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5" name="object 1075"/>
          <p:cNvSpPr/>
          <p:nvPr/>
        </p:nvSpPr>
        <p:spPr>
          <a:xfrm>
            <a:off x="4294190" y="7833420"/>
            <a:ext cx="42230" cy="65272"/>
          </a:xfrm>
          <a:custGeom>
            <a:avLst/>
            <a:gdLst/>
            <a:ahLst/>
            <a:cxnLst/>
            <a:rect l="l" t="t" r="r" b="b"/>
            <a:pathLst>
              <a:path w="42230" h="65272">
                <a:moveTo>
                  <a:pt x="960" y="50871"/>
                </a:moveTo>
                <a:lnTo>
                  <a:pt x="960" y="51831"/>
                </a:lnTo>
                <a:lnTo>
                  <a:pt x="0" y="52791"/>
                </a:lnTo>
                <a:lnTo>
                  <a:pt x="0" y="57591"/>
                </a:lnTo>
                <a:lnTo>
                  <a:pt x="960" y="58552"/>
                </a:lnTo>
                <a:lnTo>
                  <a:pt x="960" y="60472"/>
                </a:lnTo>
                <a:lnTo>
                  <a:pt x="1920" y="60472"/>
                </a:lnTo>
                <a:lnTo>
                  <a:pt x="2880" y="61432"/>
                </a:lnTo>
                <a:lnTo>
                  <a:pt x="3840" y="62392"/>
                </a:lnTo>
                <a:lnTo>
                  <a:pt x="4800" y="62392"/>
                </a:lnTo>
                <a:lnTo>
                  <a:pt x="6720" y="63352"/>
                </a:lnTo>
                <a:lnTo>
                  <a:pt x="7680" y="63352"/>
                </a:lnTo>
                <a:lnTo>
                  <a:pt x="9601" y="64312"/>
                </a:lnTo>
                <a:lnTo>
                  <a:pt x="12466" y="64312"/>
                </a:lnTo>
                <a:lnTo>
                  <a:pt x="15361" y="65272"/>
                </a:lnTo>
                <a:lnTo>
                  <a:pt x="22082" y="65272"/>
                </a:lnTo>
                <a:lnTo>
                  <a:pt x="25907" y="64312"/>
                </a:lnTo>
                <a:lnTo>
                  <a:pt x="28803" y="64312"/>
                </a:lnTo>
                <a:lnTo>
                  <a:pt x="31683" y="63352"/>
                </a:lnTo>
                <a:lnTo>
                  <a:pt x="33588" y="61432"/>
                </a:lnTo>
                <a:lnTo>
                  <a:pt x="35524" y="60472"/>
                </a:lnTo>
                <a:lnTo>
                  <a:pt x="38389" y="58552"/>
                </a:lnTo>
                <a:lnTo>
                  <a:pt x="39364" y="56631"/>
                </a:lnTo>
                <a:lnTo>
                  <a:pt x="40309" y="54711"/>
                </a:lnTo>
                <a:lnTo>
                  <a:pt x="42230" y="51831"/>
                </a:lnTo>
                <a:lnTo>
                  <a:pt x="42230" y="41269"/>
                </a:lnTo>
                <a:lnTo>
                  <a:pt x="41269" y="39349"/>
                </a:lnTo>
                <a:lnTo>
                  <a:pt x="40309" y="37429"/>
                </a:lnTo>
                <a:lnTo>
                  <a:pt x="39364" y="36469"/>
                </a:lnTo>
                <a:lnTo>
                  <a:pt x="37429" y="34549"/>
                </a:lnTo>
                <a:lnTo>
                  <a:pt x="36469" y="33588"/>
                </a:lnTo>
                <a:lnTo>
                  <a:pt x="34549" y="32628"/>
                </a:lnTo>
                <a:lnTo>
                  <a:pt x="32644" y="31668"/>
                </a:lnTo>
                <a:lnTo>
                  <a:pt x="30708" y="30708"/>
                </a:lnTo>
                <a:lnTo>
                  <a:pt x="28803" y="29748"/>
                </a:lnTo>
                <a:lnTo>
                  <a:pt x="26868" y="28788"/>
                </a:lnTo>
                <a:lnTo>
                  <a:pt x="24963" y="27828"/>
                </a:lnTo>
                <a:lnTo>
                  <a:pt x="23027" y="27828"/>
                </a:lnTo>
                <a:lnTo>
                  <a:pt x="22082" y="26868"/>
                </a:lnTo>
                <a:lnTo>
                  <a:pt x="20162" y="25907"/>
                </a:lnTo>
                <a:lnTo>
                  <a:pt x="18242" y="24947"/>
                </a:lnTo>
                <a:lnTo>
                  <a:pt x="17282" y="24003"/>
                </a:lnTo>
                <a:lnTo>
                  <a:pt x="15361" y="23027"/>
                </a:lnTo>
                <a:lnTo>
                  <a:pt x="14401" y="22067"/>
                </a:lnTo>
                <a:lnTo>
                  <a:pt x="13441" y="21107"/>
                </a:lnTo>
                <a:lnTo>
                  <a:pt x="12466" y="20162"/>
                </a:lnTo>
                <a:lnTo>
                  <a:pt x="12466" y="13441"/>
                </a:lnTo>
                <a:lnTo>
                  <a:pt x="13441" y="12466"/>
                </a:lnTo>
                <a:lnTo>
                  <a:pt x="14401" y="11506"/>
                </a:lnTo>
                <a:lnTo>
                  <a:pt x="14401" y="10546"/>
                </a:lnTo>
                <a:lnTo>
                  <a:pt x="15361" y="9601"/>
                </a:lnTo>
                <a:lnTo>
                  <a:pt x="17282" y="9601"/>
                </a:lnTo>
                <a:lnTo>
                  <a:pt x="18242" y="8625"/>
                </a:lnTo>
                <a:lnTo>
                  <a:pt x="26868" y="8625"/>
                </a:lnTo>
                <a:lnTo>
                  <a:pt x="28803" y="9601"/>
                </a:lnTo>
                <a:lnTo>
                  <a:pt x="30708" y="9601"/>
                </a:lnTo>
                <a:lnTo>
                  <a:pt x="31683" y="10546"/>
                </a:lnTo>
                <a:lnTo>
                  <a:pt x="32644" y="10546"/>
                </a:lnTo>
                <a:lnTo>
                  <a:pt x="34549" y="11506"/>
                </a:lnTo>
                <a:lnTo>
                  <a:pt x="35524" y="11506"/>
                </a:lnTo>
                <a:lnTo>
                  <a:pt x="35524" y="12466"/>
                </a:lnTo>
                <a:lnTo>
                  <a:pt x="38389" y="12466"/>
                </a:lnTo>
                <a:lnTo>
                  <a:pt x="38389" y="11506"/>
                </a:lnTo>
                <a:lnTo>
                  <a:pt x="39364" y="11506"/>
                </a:lnTo>
                <a:lnTo>
                  <a:pt x="39364" y="5760"/>
                </a:lnTo>
                <a:lnTo>
                  <a:pt x="38389" y="4785"/>
                </a:lnTo>
                <a:lnTo>
                  <a:pt x="38389" y="3825"/>
                </a:lnTo>
                <a:lnTo>
                  <a:pt x="37429" y="3825"/>
                </a:lnTo>
                <a:lnTo>
                  <a:pt x="36469" y="2880"/>
                </a:lnTo>
                <a:lnTo>
                  <a:pt x="35524" y="2880"/>
                </a:lnTo>
                <a:lnTo>
                  <a:pt x="34549" y="1920"/>
                </a:lnTo>
                <a:lnTo>
                  <a:pt x="33588" y="1920"/>
                </a:lnTo>
                <a:lnTo>
                  <a:pt x="32644" y="944"/>
                </a:lnTo>
                <a:lnTo>
                  <a:pt x="29748" y="944"/>
                </a:lnTo>
                <a:lnTo>
                  <a:pt x="27843" y="0"/>
                </a:lnTo>
                <a:lnTo>
                  <a:pt x="20162" y="0"/>
                </a:lnTo>
                <a:lnTo>
                  <a:pt x="16322" y="944"/>
                </a:lnTo>
                <a:lnTo>
                  <a:pt x="13441" y="944"/>
                </a:lnTo>
                <a:lnTo>
                  <a:pt x="11521" y="1920"/>
                </a:lnTo>
                <a:lnTo>
                  <a:pt x="8641" y="3825"/>
                </a:lnTo>
                <a:lnTo>
                  <a:pt x="6720" y="5760"/>
                </a:lnTo>
                <a:lnTo>
                  <a:pt x="4800" y="6720"/>
                </a:lnTo>
                <a:lnTo>
                  <a:pt x="3840" y="8625"/>
                </a:lnTo>
                <a:lnTo>
                  <a:pt x="2880" y="10546"/>
                </a:lnTo>
                <a:lnTo>
                  <a:pt x="1920" y="13441"/>
                </a:lnTo>
                <a:lnTo>
                  <a:pt x="1920" y="22067"/>
                </a:lnTo>
                <a:lnTo>
                  <a:pt x="2880" y="24003"/>
                </a:lnTo>
                <a:lnTo>
                  <a:pt x="3840" y="25907"/>
                </a:lnTo>
                <a:lnTo>
                  <a:pt x="4800" y="27828"/>
                </a:lnTo>
                <a:lnTo>
                  <a:pt x="6720" y="28788"/>
                </a:lnTo>
                <a:lnTo>
                  <a:pt x="7680" y="30708"/>
                </a:lnTo>
                <a:lnTo>
                  <a:pt x="9601" y="31668"/>
                </a:lnTo>
                <a:lnTo>
                  <a:pt x="11521" y="32628"/>
                </a:lnTo>
                <a:lnTo>
                  <a:pt x="13441" y="33588"/>
                </a:lnTo>
                <a:lnTo>
                  <a:pt x="14401" y="34549"/>
                </a:lnTo>
                <a:lnTo>
                  <a:pt x="16322" y="35509"/>
                </a:lnTo>
                <a:lnTo>
                  <a:pt x="18242" y="36469"/>
                </a:lnTo>
                <a:lnTo>
                  <a:pt x="20162" y="36469"/>
                </a:lnTo>
                <a:lnTo>
                  <a:pt x="22082" y="37429"/>
                </a:lnTo>
                <a:lnTo>
                  <a:pt x="24002" y="38389"/>
                </a:lnTo>
                <a:lnTo>
                  <a:pt x="25907" y="39349"/>
                </a:lnTo>
                <a:lnTo>
                  <a:pt x="26868" y="39349"/>
                </a:lnTo>
                <a:lnTo>
                  <a:pt x="27843" y="40309"/>
                </a:lnTo>
                <a:lnTo>
                  <a:pt x="29748" y="41269"/>
                </a:lnTo>
                <a:lnTo>
                  <a:pt x="29748" y="43190"/>
                </a:lnTo>
                <a:lnTo>
                  <a:pt x="30708" y="44150"/>
                </a:lnTo>
                <a:lnTo>
                  <a:pt x="31683" y="45110"/>
                </a:lnTo>
                <a:lnTo>
                  <a:pt x="31683" y="49911"/>
                </a:lnTo>
                <a:lnTo>
                  <a:pt x="30708" y="50871"/>
                </a:lnTo>
                <a:lnTo>
                  <a:pt x="29748" y="52791"/>
                </a:lnTo>
                <a:lnTo>
                  <a:pt x="28803" y="53751"/>
                </a:lnTo>
                <a:lnTo>
                  <a:pt x="27843" y="53751"/>
                </a:lnTo>
                <a:lnTo>
                  <a:pt x="26868" y="54711"/>
                </a:lnTo>
                <a:lnTo>
                  <a:pt x="25907" y="55671"/>
                </a:lnTo>
                <a:lnTo>
                  <a:pt x="24002" y="55671"/>
                </a:lnTo>
                <a:lnTo>
                  <a:pt x="23027" y="56631"/>
                </a:lnTo>
                <a:lnTo>
                  <a:pt x="14401" y="56631"/>
                </a:lnTo>
                <a:lnTo>
                  <a:pt x="12466" y="55671"/>
                </a:lnTo>
                <a:lnTo>
                  <a:pt x="10561" y="54711"/>
                </a:lnTo>
                <a:lnTo>
                  <a:pt x="8641" y="54711"/>
                </a:lnTo>
                <a:lnTo>
                  <a:pt x="7680" y="53751"/>
                </a:lnTo>
                <a:lnTo>
                  <a:pt x="6720" y="52791"/>
                </a:lnTo>
                <a:lnTo>
                  <a:pt x="4800" y="51831"/>
                </a:lnTo>
                <a:lnTo>
                  <a:pt x="3840" y="51831"/>
                </a:lnTo>
                <a:lnTo>
                  <a:pt x="2880" y="50871"/>
                </a:lnTo>
                <a:lnTo>
                  <a:pt x="960" y="5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6" name="object 1076"/>
          <p:cNvSpPr/>
          <p:nvPr/>
        </p:nvSpPr>
        <p:spPr>
          <a:xfrm>
            <a:off x="4482343" y="6138108"/>
            <a:ext cx="67193" cy="112318"/>
          </a:xfrm>
          <a:custGeom>
            <a:avLst/>
            <a:gdLst/>
            <a:ahLst/>
            <a:cxnLst/>
            <a:rect l="l" t="t" r="r" b="b"/>
            <a:pathLst>
              <a:path w="67193" h="112318">
                <a:moveTo>
                  <a:pt x="25923" y="99837"/>
                </a:moveTo>
                <a:lnTo>
                  <a:pt x="22082" y="98877"/>
                </a:lnTo>
                <a:lnTo>
                  <a:pt x="19202" y="97916"/>
                </a:lnTo>
                <a:lnTo>
                  <a:pt x="16322" y="96956"/>
                </a:lnTo>
                <a:lnTo>
                  <a:pt x="13441" y="95996"/>
                </a:lnTo>
                <a:lnTo>
                  <a:pt x="11521" y="95036"/>
                </a:lnTo>
                <a:lnTo>
                  <a:pt x="8641" y="94076"/>
                </a:lnTo>
                <a:lnTo>
                  <a:pt x="6720" y="93116"/>
                </a:lnTo>
                <a:lnTo>
                  <a:pt x="5760" y="92156"/>
                </a:lnTo>
                <a:lnTo>
                  <a:pt x="3840" y="90236"/>
                </a:lnTo>
                <a:lnTo>
                  <a:pt x="960" y="90236"/>
                </a:lnTo>
                <a:lnTo>
                  <a:pt x="960" y="91196"/>
                </a:lnTo>
                <a:lnTo>
                  <a:pt x="0" y="91196"/>
                </a:lnTo>
                <a:lnTo>
                  <a:pt x="0" y="101757"/>
                </a:lnTo>
                <a:lnTo>
                  <a:pt x="960" y="102717"/>
                </a:lnTo>
                <a:lnTo>
                  <a:pt x="960" y="103677"/>
                </a:lnTo>
                <a:lnTo>
                  <a:pt x="1920" y="103677"/>
                </a:lnTo>
                <a:lnTo>
                  <a:pt x="2880" y="104637"/>
                </a:lnTo>
                <a:lnTo>
                  <a:pt x="4800" y="105597"/>
                </a:lnTo>
                <a:lnTo>
                  <a:pt x="6720" y="106558"/>
                </a:lnTo>
                <a:lnTo>
                  <a:pt x="8641" y="107518"/>
                </a:lnTo>
                <a:lnTo>
                  <a:pt x="11521" y="108478"/>
                </a:lnTo>
                <a:lnTo>
                  <a:pt x="13441" y="109438"/>
                </a:lnTo>
                <a:lnTo>
                  <a:pt x="16322" y="110398"/>
                </a:lnTo>
                <a:lnTo>
                  <a:pt x="19202" y="111358"/>
                </a:lnTo>
                <a:lnTo>
                  <a:pt x="23042" y="111358"/>
                </a:lnTo>
                <a:lnTo>
                  <a:pt x="25923" y="112318"/>
                </a:lnTo>
                <a:lnTo>
                  <a:pt x="34549" y="112318"/>
                </a:lnTo>
                <a:lnTo>
                  <a:pt x="39364" y="111358"/>
                </a:lnTo>
                <a:lnTo>
                  <a:pt x="44150" y="109438"/>
                </a:lnTo>
                <a:lnTo>
                  <a:pt x="48950" y="108478"/>
                </a:lnTo>
                <a:lnTo>
                  <a:pt x="52791" y="106558"/>
                </a:lnTo>
                <a:lnTo>
                  <a:pt x="55671" y="103677"/>
                </a:lnTo>
                <a:lnTo>
                  <a:pt x="59512" y="100797"/>
                </a:lnTo>
                <a:lnTo>
                  <a:pt x="62392" y="96956"/>
                </a:lnTo>
                <a:lnTo>
                  <a:pt x="64312" y="93116"/>
                </a:lnTo>
                <a:lnTo>
                  <a:pt x="66233" y="89275"/>
                </a:lnTo>
                <a:lnTo>
                  <a:pt x="67193" y="84475"/>
                </a:lnTo>
                <a:lnTo>
                  <a:pt x="67193" y="74874"/>
                </a:lnTo>
                <a:lnTo>
                  <a:pt x="66233" y="71993"/>
                </a:lnTo>
                <a:lnTo>
                  <a:pt x="64312" y="68153"/>
                </a:lnTo>
                <a:lnTo>
                  <a:pt x="63352" y="65272"/>
                </a:lnTo>
                <a:lnTo>
                  <a:pt x="61432" y="62392"/>
                </a:lnTo>
                <a:lnTo>
                  <a:pt x="58552" y="60472"/>
                </a:lnTo>
                <a:lnTo>
                  <a:pt x="56631" y="57591"/>
                </a:lnTo>
                <a:lnTo>
                  <a:pt x="53751" y="55671"/>
                </a:lnTo>
                <a:lnTo>
                  <a:pt x="50871" y="53751"/>
                </a:lnTo>
                <a:lnTo>
                  <a:pt x="47990" y="52791"/>
                </a:lnTo>
                <a:lnTo>
                  <a:pt x="45110" y="50886"/>
                </a:lnTo>
                <a:lnTo>
                  <a:pt x="42230" y="48950"/>
                </a:lnTo>
                <a:lnTo>
                  <a:pt x="38389" y="47990"/>
                </a:lnTo>
                <a:lnTo>
                  <a:pt x="35524" y="46070"/>
                </a:lnTo>
                <a:lnTo>
                  <a:pt x="32644" y="45110"/>
                </a:lnTo>
                <a:lnTo>
                  <a:pt x="29763" y="44165"/>
                </a:lnTo>
                <a:lnTo>
                  <a:pt x="26868" y="42230"/>
                </a:lnTo>
                <a:lnTo>
                  <a:pt x="24963" y="40325"/>
                </a:lnTo>
                <a:lnTo>
                  <a:pt x="22082" y="38389"/>
                </a:lnTo>
                <a:lnTo>
                  <a:pt x="20147" y="36484"/>
                </a:lnTo>
                <a:lnTo>
                  <a:pt x="19202" y="34549"/>
                </a:lnTo>
                <a:lnTo>
                  <a:pt x="17282" y="32644"/>
                </a:lnTo>
                <a:lnTo>
                  <a:pt x="17282" y="23042"/>
                </a:lnTo>
                <a:lnTo>
                  <a:pt x="18242" y="21122"/>
                </a:lnTo>
                <a:lnTo>
                  <a:pt x="19202" y="19202"/>
                </a:lnTo>
                <a:lnTo>
                  <a:pt x="20147" y="17282"/>
                </a:lnTo>
                <a:lnTo>
                  <a:pt x="21122" y="16322"/>
                </a:lnTo>
                <a:lnTo>
                  <a:pt x="23042" y="14401"/>
                </a:lnTo>
                <a:lnTo>
                  <a:pt x="24963" y="13441"/>
                </a:lnTo>
                <a:lnTo>
                  <a:pt x="26868" y="12481"/>
                </a:lnTo>
                <a:lnTo>
                  <a:pt x="29763" y="12481"/>
                </a:lnTo>
                <a:lnTo>
                  <a:pt x="31683" y="11521"/>
                </a:lnTo>
                <a:lnTo>
                  <a:pt x="38389" y="11521"/>
                </a:lnTo>
                <a:lnTo>
                  <a:pt x="41269" y="12481"/>
                </a:lnTo>
                <a:lnTo>
                  <a:pt x="44150" y="12481"/>
                </a:lnTo>
                <a:lnTo>
                  <a:pt x="46070" y="13441"/>
                </a:lnTo>
                <a:lnTo>
                  <a:pt x="48950" y="14401"/>
                </a:lnTo>
                <a:lnTo>
                  <a:pt x="50871" y="15361"/>
                </a:lnTo>
                <a:lnTo>
                  <a:pt x="52791" y="16322"/>
                </a:lnTo>
                <a:lnTo>
                  <a:pt x="53751" y="17282"/>
                </a:lnTo>
                <a:lnTo>
                  <a:pt x="55671" y="18242"/>
                </a:lnTo>
                <a:lnTo>
                  <a:pt x="56631" y="19202"/>
                </a:lnTo>
                <a:lnTo>
                  <a:pt x="59512" y="19202"/>
                </a:lnTo>
                <a:lnTo>
                  <a:pt x="59512" y="18242"/>
                </a:lnTo>
                <a:lnTo>
                  <a:pt x="60472" y="18242"/>
                </a:lnTo>
                <a:lnTo>
                  <a:pt x="60472" y="7680"/>
                </a:lnTo>
                <a:lnTo>
                  <a:pt x="59512" y="7680"/>
                </a:lnTo>
                <a:lnTo>
                  <a:pt x="59512" y="6720"/>
                </a:lnTo>
                <a:lnTo>
                  <a:pt x="58552" y="6720"/>
                </a:lnTo>
                <a:lnTo>
                  <a:pt x="58552" y="5760"/>
                </a:lnTo>
                <a:lnTo>
                  <a:pt x="57591" y="4800"/>
                </a:lnTo>
                <a:lnTo>
                  <a:pt x="55671" y="4800"/>
                </a:lnTo>
                <a:lnTo>
                  <a:pt x="53751" y="3840"/>
                </a:lnTo>
                <a:lnTo>
                  <a:pt x="51831" y="2880"/>
                </a:lnTo>
                <a:lnTo>
                  <a:pt x="49911" y="1920"/>
                </a:lnTo>
                <a:lnTo>
                  <a:pt x="47045" y="960"/>
                </a:lnTo>
                <a:lnTo>
                  <a:pt x="45110" y="960"/>
                </a:lnTo>
                <a:lnTo>
                  <a:pt x="42230" y="0"/>
                </a:lnTo>
                <a:lnTo>
                  <a:pt x="25923" y="0"/>
                </a:lnTo>
                <a:lnTo>
                  <a:pt x="22082" y="1920"/>
                </a:lnTo>
                <a:lnTo>
                  <a:pt x="18242" y="2880"/>
                </a:lnTo>
                <a:lnTo>
                  <a:pt x="14401" y="4800"/>
                </a:lnTo>
                <a:lnTo>
                  <a:pt x="11521" y="6720"/>
                </a:lnTo>
                <a:lnTo>
                  <a:pt x="8641" y="9601"/>
                </a:lnTo>
                <a:lnTo>
                  <a:pt x="6720" y="12481"/>
                </a:lnTo>
                <a:lnTo>
                  <a:pt x="4800" y="16322"/>
                </a:lnTo>
                <a:lnTo>
                  <a:pt x="2880" y="19202"/>
                </a:lnTo>
                <a:lnTo>
                  <a:pt x="1920" y="23987"/>
                </a:lnTo>
                <a:lnTo>
                  <a:pt x="1920" y="32644"/>
                </a:lnTo>
                <a:lnTo>
                  <a:pt x="2880" y="36484"/>
                </a:lnTo>
                <a:lnTo>
                  <a:pt x="4800" y="39364"/>
                </a:lnTo>
                <a:lnTo>
                  <a:pt x="5760" y="43205"/>
                </a:lnTo>
                <a:lnTo>
                  <a:pt x="7680" y="45110"/>
                </a:lnTo>
                <a:lnTo>
                  <a:pt x="9601" y="47990"/>
                </a:lnTo>
                <a:lnTo>
                  <a:pt x="12481" y="49911"/>
                </a:lnTo>
                <a:lnTo>
                  <a:pt x="15361" y="52791"/>
                </a:lnTo>
                <a:lnTo>
                  <a:pt x="18242" y="53751"/>
                </a:lnTo>
                <a:lnTo>
                  <a:pt x="21122" y="55671"/>
                </a:lnTo>
                <a:lnTo>
                  <a:pt x="23987" y="57591"/>
                </a:lnTo>
                <a:lnTo>
                  <a:pt x="26868" y="58552"/>
                </a:lnTo>
                <a:lnTo>
                  <a:pt x="29763" y="60472"/>
                </a:lnTo>
                <a:lnTo>
                  <a:pt x="32644" y="61432"/>
                </a:lnTo>
                <a:lnTo>
                  <a:pt x="35524" y="63352"/>
                </a:lnTo>
                <a:lnTo>
                  <a:pt x="39364" y="64312"/>
                </a:lnTo>
                <a:lnTo>
                  <a:pt x="41269" y="66233"/>
                </a:lnTo>
                <a:lnTo>
                  <a:pt x="44150" y="67193"/>
                </a:lnTo>
                <a:lnTo>
                  <a:pt x="46070" y="69113"/>
                </a:lnTo>
                <a:lnTo>
                  <a:pt x="47990" y="71033"/>
                </a:lnTo>
                <a:lnTo>
                  <a:pt x="49911" y="72953"/>
                </a:lnTo>
                <a:lnTo>
                  <a:pt x="50871" y="75834"/>
                </a:lnTo>
                <a:lnTo>
                  <a:pt x="51831" y="78714"/>
                </a:lnTo>
                <a:lnTo>
                  <a:pt x="51831" y="84475"/>
                </a:lnTo>
                <a:lnTo>
                  <a:pt x="50871" y="86395"/>
                </a:lnTo>
                <a:lnTo>
                  <a:pt x="49911" y="89275"/>
                </a:lnTo>
                <a:lnTo>
                  <a:pt x="48950" y="91196"/>
                </a:lnTo>
                <a:lnTo>
                  <a:pt x="47990" y="93116"/>
                </a:lnTo>
                <a:lnTo>
                  <a:pt x="46070" y="95036"/>
                </a:lnTo>
                <a:lnTo>
                  <a:pt x="44150" y="95996"/>
                </a:lnTo>
                <a:lnTo>
                  <a:pt x="41269" y="96956"/>
                </a:lnTo>
                <a:lnTo>
                  <a:pt x="39364" y="97916"/>
                </a:lnTo>
                <a:lnTo>
                  <a:pt x="36484" y="98877"/>
                </a:lnTo>
                <a:lnTo>
                  <a:pt x="33588" y="99837"/>
                </a:lnTo>
                <a:lnTo>
                  <a:pt x="25923" y="998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7" name="object 1077"/>
          <p:cNvSpPr/>
          <p:nvPr/>
        </p:nvSpPr>
        <p:spPr>
          <a:xfrm>
            <a:off x="4567778" y="6131387"/>
            <a:ext cx="62392" cy="117119"/>
          </a:xfrm>
          <a:custGeom>
            <a:avLst/>
            <a:gdLst/>
            <a:ahLst/>
            <a:cxnLst/>
            <a:rect l="l" t="t" r="r" b="b"/>
            <a:pathLst>
              <a:path w="62392" h="117119">
                <a:moveTo>
                  <a:pt x="1920" y="0"/>
                </a:move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15199"/>
                </a:lnTo>
                <a:lnTo>
                  <a:pt x="960" y="116159"/>
                </a:lnTo>
                <a:lnTo>
                  <a:pt x="960" y="117119"/>
                </a:lnTo>
                <a:lnTo>
                  <a:pt x="12481" y="117119"/>
                </a:lnTo>
                <a:lnTo>
                  <a:pt x="13441" y="116159"/>
                </a:lnTo>
                <a:lnTo>
                  <a:pt x="14401" y="116159"/>
                </a:lnTo>
                <a:lnTo>
                  <a:pt x="14401" y="72953"/>
                </a:lnTo>
                <a:lnTo>
                  <a:pt x="46070" y="115199"/>
                </a:lnTo>
                <a:lnTo>
                  <a:pt x="47030" y="115199"/>
                </a:lnTo>
                <a:lnTo>
                  <a:pt x="47030" y="116159"/>
                </a:lnTo>
                <a:lnTo>
                  <a:pt x="48005" y="116159"/>
                </a:lnTo>
                <a:lnTo>
                  <a:pt x="48966" y="117119"/>
                </a:lnTo>
                <a:lnTo>
                  <a:pt x="61432" y="117119"/>
                </a:lnTo>
                <a:lnTo>
                  <a:pt x="61432" y="116159"/>
                </a:lnTo>
                <a:lnTo>
                  <a:pt x="62392" y="116159"/>
                </a:lnTo>
                <a:lnTo>
                  <a:pt x="62392" y="112318"/>
                </a:lnTo>
                <a:lnTo>
                  <a:pt x="61432" y="111358"/>
                </a:lnTo>
                <a:lnTo>
                  <a:pt x="60472" y="110398"/>
                </a:lnTo>
                <a:lnTo>
                  <a:pt x="29763" y="71033"/>
                </a:lnTo>
                <a:lnTo>
                  <a:pt x="57591" y="43205"/>
                </a:lnTo>
                <a:lnTo>
                  <a:pt x="58552" y="42245"/>
                </a:lnTo>
                <a:lnTo>
                  <a:pt x="58552" y="41269"/>
                </a:lnTo>
                <a:lnTo>
                  <a:pt x="59527" y="41269"/>
                </a:lnTo>
                <a:lnTo>
                  <a:pt x="59527" y="37444"/>
                </a:lnTo>
                <a:lnTo>
                  <a:pt x="58552" y="37444"/>
                </a:lnTo>
                <a:lnTo>
                  <a:pt x="57591" y="36484"/>
                </a:lnTo>
                <a:lnTo>
                  <a:pt x="47030" y="36484"/>
                </a:lnTo>
                <a:lnTo>
                  <a:pt x="46070" y="37444"/>
                </a:lnTo>
                <a:lnTo>
                  <a:pt x="45125" y="37444"/>
                </a:lnTo>
                <a:lnTo>
                  <a:pt x="44165" y="38389"/>
                </a:lnTo>
                <a:lnTo>
                  <a:pt x="43190" y="38389"/>
                </a:lnTo>
                <a:lnTo>
                  <a:pt x="43190" y="39364"/>
                </a:lnTo>
                <a:lnTo>
                  <a:pt x="14401" y="71033"/>
                </a:lnTo>
                <a:lnTo>
                  <a:pt x="14401" y="960"/>
                </a:lnTo>
                <a:lnTo>
                  <a:pt x="13441" y="960"/>
                </a:lnTo>
                <a:lnTo>
                  <a:pt x="13441" y="0"/>
                </a:lnTo>
                <a:lnTo>
                  <a:pt x="19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8" name="object 1078"/>
          <p:cNvSpPr/>
          <p:nvPr/>
        </p:nvSpPr>
        <p:spPr>
          <a:xfrm>
            <a:off x="4645533" y="6136187"/>
            <a:ext cx="17282" cy="17282"/>
          </a:xfrm>
          <a:custGeom>
            <a:avLst/>
            <a:gdLst/>
            <a:ahLst/>
            <a:cxnLst/>
            <a:rect l="l" t="t" r="r" b="b"/>
            <a:pathLst>
              <a:path w="17282" h="17282">
                <a:moveTo>
                  <a:pt x="17282" y="8641"/>
                </a:moveTo>
                <a:lnTo>
                  <a:pt x="17282" y="5760"/>
                </a:lnTo>
                <a:lnTo>
                  <a:pt x="16322" y="2880"/>
                </a:lnTo>
                <a:lnTo>
                  <a:pt x="15361" y="1920"/>
                </a:lnTo>
                <a:lnTo>
                  <a:pt x="13441" y="960"/>
                </a:lnTo>
                <a:lnTo>
                  <a:pt x="11521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1920"/>
                </a:lnTo>
                <a:lnTo>
                  <a:pt x="0" y="2880"/>
                </a:lnTo>
                <a:lnTo>
                  <a:pt x="0" y="14401"/>
                </a:lnTo>
                <a:lnTo>
                  <a:pt x="1920" y="15361"/>
                </a:lnTo>
                <a:lnTo>
                  <a:pt x="2880" y="16322"/>
                </a:lnTo>
                <a:lnTo>
                  <a:pt x="4800" y="17282"/>
                </a:lnTo>
                <a:lnTo>
                  <a:pt x="11521" y="17282"/>
                </a:lnTo>
                <a:lnTo>
                  <a:pt x="13441" y="16322"/>
                </a:lnTo>
                <a:lnTo>
                  <a:pt x="15361" y="15361"/>
                </a:lnTo>
                <a:lnTo>
                  <a:pt x="16322" y="14401"/>
                </a:lnTo>
                <a:lnTo>
                  <a:pt x="17282" y="11521"/>
                </a:lnTo>
                <a:lnTo>
                  <a:pt x="17282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9" name="object 1079"/>
          <p:cNvSpPr/>
          <p:nvPr/>
        </p:nvSpPr>
        <p:spPr>
          <a:xfrm>
            <a:off x="4646493" y="6167871"/>
            <a:ext cx="14401" cy="80634"/>
          </a:xfrm>
          <a:custGeom>
            <a:avLst/>
            <a:gdLst/>
            <a:ahLst/>
            <a:cxnLst/>
            <a:rect l="l" t="t" r="r" b="b"/>
            <a:pathLst>
              <a:path w="14401" h="80634">
                <a:moveTo>
                  <a:pt x="12481" y="960"/>
                </a:moveTo>
                <a:lnTo>
                  <a:pt x="12481" y="0"/>
                </a:lnTo>
                <a:lnTo>
                  <a:pt x="192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04"/>
                </a:lnTo>
                <a:lnTo>
                  <a:pt x="0" y="1904"/>
                </a:lnTo>
                <a:lnTo>
                  <a:pt x="0" y="78714"/>
                </a:lnTo>
                <a:lnTo>
                  <a:pt x="960" y="79674"/>
                </a:lnTo>
                <a:lnTo>
                  <a:pt x="960" y="80634"/>
                </a:lnTo>
                <a:lnTo>
                  <a:pt x="12481" y="80634"/>
                </a:lnTo>
                <a:lnTo>
                  <a:pt x="13441" y="79674"/>
                </a:lnTo>
                <a:lnTo>
                  <a:pt x="14401" y="79674"/>
                </a:lnTo>
                <a:lnTo>
                  <a:pt x="14401" y="1904"/>
                </a:lnTo>
                <a:lnTo>
                  <a:pt x="13441" y="960"/>
                </a:lnTo>
                <a:lnTo>
                  <a:pt x="12481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0" name="object 1080"/>
          <p:cNvSpPr/>
          <p:nvPr/>
        </p:nvSpPr>
        <p:spPr>
          <a:xfrm>
            <a:off x="4686818" y="6131387"/>
            <a:ext cx="13441" cy="117119"/>
          </a:xfrm>
          <a:custGeom>
            <a:avLst/>
            <a:gdLst/>
            <a:ahLst/>
            <a:cxnLst/>
            <a:rect l="l" t="t" r="r" b="b"/>
            <a:pathLst>
              <a:path w="13441" h="117119">
                <a:moveTo>
                  <a:pt x="960" y="960"/>
                </a:moveTo>
                <a:lnTo>
                  <a:pt x="0" y="960"/>
                </a:lnTo>
                <a:lnTo>
                  <a:pt x="0" y="116159"/>
                </a:lnTo>
                <a:lnTo>
                  <a:pt x="960" y="117119"/>
                </a:lnTo>
                <a:lnTo>
                  <a:pt x="12481" y="117119"/>
                </a:lnTo>
                <a:lnTo>
                  <a:pt x="12481" y="116159"/>
                </a:lnTo>
                <a:lnTo>
                  <a:pt x="13441" y="116159"/>
                </a:lnTo>
                <a:lnTo>
                  <a:pt x="13441" y="960"/>
                </a:lnTo>
                <a:lnTo>
                  <a:pt x="12481" y="0"/>
                </a:lnTo>
                <a:lnTo>
                  <a:pt x="960" y="0"/>
                </a:lnTo>
                <a:lnTo>
                  <a:pt x="9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1" name="object 1081"/>
          <p:cNvSpPr/>
          <p:nvPr/>
        </p:nvSpPr>
        <p:spPr>
          <a:xfrm>
            <a:off x="4726167" y="6131387"/>
            <a:ext cx="13441" cy="117119"/>
          </a:xfrm>
          <a:custGeom>
            <a:avLst/>
            <a:gdLst/>
            <a:ahLst/>
            <a:cxnLst/>
            <a:rect l="l" t="t" r="r" b="b"/>
            <a:pathLst>
              <a:path w="13441" h="117119">
                <a:moveTo>
                  <a:pt x="13441" y="115199"/>
                </a:moveTo>
                <a:lnTo>
                  <a:pt x="13441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116159"/>
                </a:lnTo>
                <a:lnTo>
                  <a:pt x="960" y="117119"/>
                </a:lnTo>
                <a:lnTo>
                  <a:pt x="12481" y="117119"/>
                </a:lnTo>
                <a:lnTo>
                  <a:pt x="13441" y="116159"/>
                </a:lnTo>
                <a:lnTo>
                  <a:pt x="13441" y="115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2" name="object 1082"/>
          <p:cNvSpPr/>
          <p:nvPr/>
        </p:nvSpPr>
        <p:spPr>
          <a:xfrm>
            <a:off x="4803922" y="6136187"/>
            <a:ext cx="17282" cy="17282"/>
          </a:xfrm>
          <a:custGeom>
            <a:avLst/>
            <a:gdLst/>
            <a:ahLst/>
            <a:cxnLst/>
            <a:rect l="l" t="t" r="r" b="b"/>
            <a:pathLst>
              <a:path w="17282" h="17282">
                <a:moveTo>
                  <a:pt x="17282" y="8641"/>
                </a:moveTo>
                <a:lnTo>
                  <a:pt x="17282" y="5760"/>
                </a:lnTo>
                <a:lnTo>
                  <a:pt x="16322" y="2880"/>
                </a:lnTo>
                <a:lnTo>
                  <a:pt x="15377" y="1920"/>
                </a:lnTo>
                <a:lnTo>
                  <a:pt x="14401" y="960"/>
                </a:lnTo>
                <a:lnTo>
                  <a:pt x="12496" y="0"/>
                </a:lnTo>
                <a:lnTo>
                  <a:pt x="5760" y="0"/>
                </a:lnTo>
                <a:lnTo>
                  <a:pt x="2880" y="960"/>
                </a:lnTo>
                <a:lnTo>
                  <a:pt x="1935" y="1920"/>
                </a:lnTo>
                <a:lnTo>
                  <a:pt x="975" y="2880"/>
                </a:lnTo>
                <a:lnTo>
                  <a:pt x="0" y="5760"/>
                </a:lnTo>
                <a:lnTo>
                  <a:pt x="0" y="11521"/>
                </a:lnTo>
                <a:lnTo>
                  <a:pt x="975" y="14401"/>
                </a:lnTo>
                <a:lnTo>
                  <a:pt x="1935" y="15361"/>
                </a:lnTo>
                <a:lnTo>
                  <a:pt x="2880" y="16322"/>
                </a:lnTo>
                <a:lnTo>
                  <a:pt x="5760" y="17282"/>
                </a:lnTo>
                <a:lnTo>
                  <a:pt x="12496" y="17282"/>
                </a:lnTo>
                <a:lnTo>
                  <a:pt x="14401" y="16322"/>
                </a:lnTo>
                <a:lnTo>
                  <a:pt x="15377" y="15361"/>
                </a:lnTo>
                <a:lnTo>
                  <a:pt x="16322" y="14401"/>
                </a:lnTo>
                <a:lnTo>
                  <a:pt x="17282" y="11521"/>
                </a:lnTo>
                <a:lnTo>
                  <a:pt x="17282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3" name="object 1083"/>
          <p:cNvSpPr/>
          <p:nvPr/>
        </p:nvSpPr>
        <p:spPr>
          <a:xfrm>
            <a:off x="4805857" y="6167871"/>
            <a:ext cx="13441" cy="80634"/>
          </a:xfrm>
          <a:custGeom>
            <a:avLst/>
            <a:gdLst/>
            <a:ahLst/>
            <a:cxnLst/>
            <a:rect l="l" t="t" r="r" b="b"/>
            <a:pathLst>
              <a:path w="13441" h="80634">
                <a:moveTo>
                  <a:pt x="0" y="960"/>
                </a:moveTo>
                <a:lnTo>
                  <a:pt x="0" y="79674"/>
                </a:lnTo>
                <a:lnTo>
                  <a:pt x="944" y="80634"/>
                </a:lnTo>
                <a:lnTo>
                  <a:pt x="12466" y="80634"/>
                </a:lnTo>
                <a:lnTo>
                  <a:pt x="12466" y="79674"/>
                </a:lnTo>
                <a:lnTo>
                  <a:pt x="13441" y="79674"/>
                </a:lnTo>
                <a:lnTo>
                  <a:pt x="13441" y="960"/>
                </a:lnTo>
                <a:lnTo>
                  <a:pt x="12466" y="960"/>
                </a:lnTo>
                <a:lnTo>
                  <a:pt x="11506" y="0"/>
                </a:lnTo>
                <a:lnTo>
                  <a:pt x="1920" y="0"/>
                </a:lnTo>
                <a:lnTo>
                  <a:pt x="944" y="960"/>
                </a:lnTo>
                <a:lnTo>
                  <a:pt x="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4" name="object 1084"/>
          <p:cNvSpPr/>
          <p:nvPr/>
        </p:nvSpPr>
        <p:spPr>
          <a:xfrm>
            <a:off x="4845207" y="6166911"/>
            <a:ext cx="65288" cy="81594"/>
          </a:xfrm>
          <a:custGeom>
            <a:avLst/>
            <a:gdLst/>
            <a:ahLst/>
            <a:cxnLst/>
            <a:rect l="l" t="t" r="r" b="b"/>
            <a:pathLst>
              <a:path w="65288" h="81594">
                <a:moveTo>
                  <a:pt x="35524" y="11521"/>
                </a:moveTo>
                <a:lnTo>
                  <a:pt x="38404" y="11521"/>
                </a:lnTo>
                <a:lnTo>
                  <a:pt x="40325" y="12466"/>
                </a:lnTo>
                <a:lnTo>
                  <a:pt x="42245" y="13426"/>
                </a:lnTo>
                <a:lnTo>
                  <a:pt x="45125" y="14401"/>
                </a:lnTo>
                <a:lnTo>
                  <a:pt x="46085" y="15361"/>
                </a:lnTo>
                <a:lnTo>
                  <a:pt x="48006" y="17266"/>
                </a:lnTo>
                <a:lnTo>
                  <a:pt x="48950" y="19187"/>
                </a:lnTo>
                <a:lnTo>
                  <a:pt x="49926" y="22082"/>
                </a:lnTo>
                <a:lnTo>
                  <a:pt x="50886" y="24947"/>
                </a:lnTo>
                <a:lnTo>
                  <a:pt x="51846" y="26868"/>
                </a:lnTo>
                <a:lnTo>
                  <a:pt x="51846" y="80634"/>
                </a:lnTo>
                <a:lnTo>
                  <a:pt x="52791" y="81594"/>
                </a:lnTo>
                <a:lnTo>
                  <a:pt x="64328" y="81594"/>
                </a:lnTo>
                <a:lnTo>
                  <a:pt x="64328" y="80634"/>
                </a:lnTo>
                <a:lnTo>
                  <a:pt x="65288" y="80634"/>
                </a:lnTo>
                <a:lnTo>
                  <a:pt x="65288" y="23027"/>
                </a:lnTo>
                <a:lnTo>
                  <a:pt x="64328" y="19187"/>
                </a:lnTo>
                <a:lnTo>
                  <a:pt x="63352" y="15361"/>
                </a:lnTo>
                <a:lnTo>
                  <a:pt x="61447" y="12466"/>
                </a:lnTo>
                <a:lnTo>
                  <a:pt x="59512" y="9585"/>
                </a:lnTo>
                <a:lnTo>
                  <a:pt x="57607" y="6720"/>
                </a:lnTo>
                <a:lnTo>
                  <a:pt x="54726" y="3840"/>
                </a:lnTo>
                <a:lnTo>
                  <a:pt x="50886" y="1920"/>
                </a:lnTo>
                <a:lnTo>
                  <a:pt x="48006" y="960"/>
                </a:lnTo>
                <a:lnTo>
                  <a:pt x="43205" y="0"/>
                </a:lnTo>
                <a:lnTo>
                  <a:pt x="33604" y="0"/>
                </a:lnTo>
                <a:lnTo>
                  <a:pt x="29763" y="960"/>
                </a:lnTo>
                <a:lnTo>
                  <a:pt x="25923" y="2865"/>
                </a:lnTo>
                <a:lnTo>
                  <a:pt x="21122" y="5745"/>
                </a:lnTo>
                <a:lnTo>
                  <a:pt x="17282" y="8641"/>
                </a:lnTo>
                <a:lnTo>
                  <a:pt x="12481" y="13426"/>
                </a:lnTo>
                <a:lnTo>
                  <a:pt x="12481" y="1920"/>
                </a:lnTo>
                <a:lnTo>
                  <a:pt x="11521" y="1920"/>
                </a:lnTo>
                <a:lnTo>
                  <a:pt x="10561" y="960"/>
                </a:lnTo>
                <a:lnTo>
                  <a:pt x="192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65"/>
                </a:lnTo>
                <a:lnTo>
                  <a:pt x="0" y="80634"/>
                </a:lnTo>
                <a:lnTo>
                  <a:pt x="960" y="80634"/>
                </a:lnTo>
                <a:lnTo>
                  <a:pt x="960" y="81594"/>
                </a:lnTo>
                <a:lnTo>
                  <a:pt x="12481" y="81594"/>
                </a:lnTo>
                <a:lnTo>
                  <a:pt x="13441" y="80634"/>
                </a:lnTo>
                <a:lnTo>
                  <a:pt x="14401" y="80634"/>
                </a:lnTo>
                <a:lnTo>
                  <a:pt x="14401" y="25923"/>
                </a:lnTo>
                <a:lnTo>
                  <a:pt x="18242" y="21107"/>
                </a:lnTo>
                <a:lnTo>
                  <a:pt x="22082" y="18242"/>
                </a:lnTo>
                <a:lnTo>
                  <a:pt x="24963" y="15361"/>
                </a:lnTo>
                <a:lnTo>
                  <a:pt x="28803" y="12466"/>
                </a:lnTo>
                <a:lnTo>
                  <a:pt x="31683" y="11521"/>
                </a:lnTo>
                <a:lnTo>
                  <a:pt x="35524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5" name="object 1085"/>
          <p:cNvSpPr/>
          <p:nvPr/>
        </p:nvSpPr>
        <p:spPr>
          <a:xfrm>
            <a:off x="4923922" y="6147709"/>
            <a:ext cx="49926" cy="101757"/>
          </a:xfrm>
          <a:custGeom>
            <a:avLst/>
            <a:gdLst/>
            <a:ahLst/>
            <a:cxnLst/>
            <a:rect l="l" t="t" r="r" b="b"/>
            <a:pathLst>
              <a:path w="49926" h="101757">
                <a:moveTo>
                  <a:pt x="19202" y="0"/>
                </a:moveTo>
                <a:lnTo>
                  <a:pt x="15361" y="0"/>
                </a:lnTo>
                <a:lnTo>
                  <a:pt x="15361" y="960"/>
                </a:lnTo>
                <a:lnTo>
                  <a:pt x="13441" y="960"/>
                </a:lnTo>
                <a:lnTo>
                  <a:pt x="13441" y="20162"/>
                </a:lnTo>
                <a:lnTo>
                  <a:pt x="2880" y="20162"/>
                </a:lnTo>
                <a:lnTo>
                  <a:pt x="1920" y="21122"/>
                </a:lnTo>
                <a:lnTo>
                  <a:pt x="960" y="21122"/>
                </a:lnTo>
                <a:lnTo>
                  <a:pt x="960" y="23042"/>
                </a:lnTo>
                <a:lnTo>
                  <a:pt x="0" y="24002"/>
                </a:lnTo>
                <a:lnTo>
                  <a:pt x="0" y="28788"/>
                </a:lnTo>
                <a:lnTo>
                  <a:pt x="960" y="29763"/>
                </a:lnTo>
                <a:lnTo>
                  <a:pt x="960" y="30723"/>
                </a:lnTo>
                <a:lnTo>
                  <a:pt x="1920" y="31668"/>
                </a:lnTo>
                <a:lnTo>
                  <a:pt x="13441" y="31668"/>
                </a:lnTo>
                <a:lnTo>
                  <a:pt x="13441" y="80634"/>
                </a:lnTo>
                <a:lnTo>
                  <a:pt x="14401" y="84475"/>
                </a:lnTo>
                <a:lnTo>
                  <a:pt x="14401" y="88315"/>
                </a:lnTo>
                <a:lnTo>
                  <a:pt x="15361" y="91196"/>
                </a:lnTo>
                <a:lnTo>
                  <a:pt x="17282" y="94076"/>
                </a:lnTo>
                <a:lnTo>
                  <a:pt x="19202" y="95996"/>
                </a:lnTo>
                <a:lnTo>
                  <a:pt x="21122" y="97916"/>
                </a:lnTo>
                <a:lnTo>
                  <a:pt x="23042" y="99837"/>
                </a:lnTo>
                <a:lnTo>
                  <a:pt x="25923" y="100797"/>
                </a:lnTo>
                <a:lnTo>
                  <a:pt x="28803" y="101757"/>
                </a:lnTo>
                <a:lnTo>
                  <a:pt x="42245" y="101757"/>
                </a:lnTo>
                <a:lnTo>
                  <a:pt x="43205" y="100797"/>
                </a:lnTo>
                <a:lnTo>
                  <a:pt x="46085" y="100797"/>
                </a:lnTo>
                <a:lnTo>
                  <a:pt x="46085" y="99837"/>
                </a:lnTo>
                <a:lnTo>
                  <a:pt x="48006" y="99837"/>
                </a:lnTo>
                <a:lnTo>
                  <a:pt x="48966" y="98877"/>
                </a:lnTo>
                <a:lnTo>
                  <a:pt x="48966" y="97916"/>
                </a:lnTo>
                <a:lnTo>
                  <a:pt x="49926" y="96956"/>
                </a:lnTo>
                <a:lnTo>
                  <a:pt x="49926" y="89275"/>
                </a:lnTo>
                <a:lnTo>
                  <a:pt x="48966" y="89275"/>
                </a:lnTo>
                <a:lnTo>
                  <a:pt x="48966" y="88315"/>
                </a:lnTo>
                <a:lnTo>
                  <a:pt x="45125" y="88315"/>
                </a:lnTo>
                <a:lnTo>
                  <a:pt x="44165" y="89275"/>
                </a:lnTo>
                <a:lnTo>
                  <a:pt x="42245" y="89275"/>
                </a:lnTo>
                <a:lnTo>
                  <a:pt x="41285" y="90236"/>
                </a:lnTo>
                <a:lnTo>
                  <a:pt x="34564" y="90236"/>
                </a:lnTo>
                <a:lnTo>
                  <a:pt x="31683" y="89275"/>
                </a:lnTo>
                <a:lnTo>
                  <a:pt x="29763" y="86395"/>
                </a:lnTo>
                <a:lnTo>
                  <a:pt x="28803" y="83515"/>
                </a:lnTo>
                <a:lnTo>
                  <a:pt x="27843" y="79674"/>
                </a:lnTo>
                <a:lnTo>
                  <a:pt x="27843" y="31668"/>
                </a:lnTo>
                <a:lnTo>
                  <a:pt x="48966" y="31668"/>
                </a:lnTo>
                <a:lnTo>
                  <a:pt x="48966" y="30723"/>
                </a:lnTo>
                <a:lnTo>
                  <a:pt x="49926" y="29763"/>
                </a:lnTo>
                <a:lnTo>
                  <a:pt x="49926" y="23042"/>
                </a:lnTo>
                <a:lnTo>
                  <a:pt x="48966" y="22067"/>
                </a:lnTo>
                <a:lnTo>
                  <a:pt x="48966" y="21122"/>
                </a:lnTo>
                <a:lnTo>
                  <a:pt x="48006" y="21122"/>
                </a:lnTo>
                <a:lnTo>
                  <a:pt x="48006" y="20162"/>
                </a:lnTo>
                <a:lnTo>
                  <a:pt x="27843" y="20162"/>
                </a:lnTo>
                <a:lnTo>
                  <a:pt x="27843" y="1920"/>
                </a:lnTo>
                <a:lnTo>
                  <a:pt x="26883" y="960"/>
                </a:lnTo>
                <a:lnTo>
                  <a:pt x="25923" y="960"/>
                </a:lnTo>
                <a:lnTo>
                  <a:pt x="25923" y="0"/>
                </a:lnTo>
                <a:lnTo>
                  <a:pt x="192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6" name="object 1086"/>
          <p:cNvSpPr/>
          <p:nvPr/>
        </p:nvSpPr>
        <p:spPr>
          <a:xfrm>
            <a:off x="4985369" y="6171712"/>
            <a:ext cx="66233" cy="78714"/>
          </a:xfrm>
          <a:custGeom>
            <a:avLst/>
            <a:gdLst/>
            <a:ahLst/>
            <a:cxnLst/>
            <a:rect l="l" t="t" r="r" b="b"/>
            <a:pathLst>
              <a:path w="66233" h="78714">
                <a:moveTo>
                  <a:pt x="960" y="49911"/>
                </a:moveTo>
                <a:lnTo>
                  <a:pt x="1920" y="54711"/>
                </a:lnTo>
                <a:lnTo>
                  <a:pt x="3840" y="60472"/>
                </a:lnTo>
                <a:lnTo>
                  <a:pt x="6705" y="64312"/>
                </a:lnTo>
                <a:lnTo>
                  <a:pt x="9601" y="68153"/>
                </a:lnTo>
                <a:lnTo>
                  <a:pt x="12481" y="71033"/>
                </a:lnTo>
                <a:lnTo>
                  <a:pt x="16322" y="73913"/>
                </a:lnTo>
                <a:lnTo>
                  <a:pt x="21107" y="75834"/>
                </a:lnTo>
                <a:lnTo>
                  <a:pt x="25923" y="77754"/>
                </a:lnTo>
                <a:lnTo>
                  <a:pt x="31668" y="78714"/>
                </a:lnTo>
                <a:lnTo>
                  <a:pt x="41269" y="78714"/>
                </a:lnTo>
                <a:lnTo>
                  <a:pt x="45110" y="77754"/>
                </a:lnTo>
                <a:lnTo>
                  <a:pt x="47990" y="77754"/>
                </a:lnTo>
                <a:lnTo>
                  <a:pt x="50871" y="76794"/>
                </a:lnTo>
                <a:lnTo>
                  <a:pt x="53751" y="76794"/>
                </a:lnTo>
                <a:lnTo>
                  <a:pt x="56631" y="75834"/>
                </a:lnTo>
                <a:lnTo>
                  <a:pt x="58552" y="74874"/>
                </a:lnTo>
                <a:lnTo>
                  <a:pt x="60472" y="73913"/>
                </a:lnTo>
                <a:lnTo>
                  <a:pt x="62392" y="73913"/>
                </a:lnTo>
                <a:lnTo>
                  <a:pt x="64312" y="72953"/>
                </a:lnTo>
                <a:lnTo>
                  <a:pt x="64312" y="71993"/>
                </a:lnTo>
                <a:lnTo>
                  <a:pt x="65272" y="71993"/>
                </a:lnTo>
                <a:lnTo>
                  <a:pt x="65272" y="71033"/>
                </a:lnTo>
                <a:lnTo>
                  <a:pt x="66233" y="71033"/>
                </a:lnTo>
                <a:lnTo>
                  <a:pt x="66233" y="62392"/>
                </a:lnTo>
                <a:lnTo>
                  <a:pt x="65272" y="61432"/>
                </a:lnTo>
                <a:lnTo>
                  <a:pt x="62392" y="61432"/>
                </a:lnTo>
                <a:lnTo>
                  <a:pt x="61432" y="62392"/>
                </a:lnTo>
                <a:lnTo>
                  <a:pt x="59512" y="62392"/>
                </a:lnTo>
                <a:lnTo>
                  <a:pt x="58552" y="63352"/>
                </a:lnTo>
                <a:lnTo>
                  <a:pt x="56631" y="64312"/>
                </a:lnTo>
                <a:lnTo>
                  <a:pt x="53751" y="65272"/>
                </a:lnTo>
                <a:lnTo>
                  <a:pt x="51831" y="65272"/>
                </a:lnTo>
                <a:lnTo>
                  <a:pt x="48950" y="66233"/>
                </a:lnTo>
                <a:lnTo>
                  <a:pt x="46070" y="67193"/>
                </a:lnTo>
                <a:lnTo>
                  <a:pt x="34549" y="67193"/>
                </a:lnTo>
                <a:lnTo>
                  <a:pt x="30708" y="66233"/>
                </a:lnTo>
                <a:lnTo>
                  <a:pt x="27828" y="65272"/>
                </a:lnTo>
                <a:lnTo>
                  <a:pt x="24947" y="63352"/>
                </a:lnTo>
                <a:lnTo>
                  <a:pt x="22082" y="61432"/>
                </a:lnTo>
                <a:lnTo>
                  <a:pt x="20147" y="59512"/>
                </a:lnTo>
                <a:lnTo>
                  <a:pt x="18242" y="56631"/>
                </a:lnTo>
                <a:lnTo>
                  <a:pt x="16322" y="53751"/>
                </a:lnTo>
                <a:lnTo>
                  <a:pt x="15361" y="50871"/>
                </a:lnTo>
                <a:lnTo>
                  <a:pt x="15361" y="47030"/>
                </a:lnTo>
                <a:lnTo>
                  <a:pt x="14386" y="43190"/>
                </a:lnTo>
                <a:lnTo>
                  <a:pt x="14386" y="25908"/>
                </a:lnTo>
                <a:lnTo>
                  <a:pt x="15361" y="23027"/>
                </a:lnTo>
                <a:lnTo>
                  <a:pt x="16322" y="0"/>
                </a:lnTo>
                <a:lnTo>
                  <a:pt x="12481" y="2880"/>
                </a:lnTo>
                <a:lnTo>
                  <a:pt x="9601" y="5760"/>
                </a:lnTo>
                <a:lnTo>
                  <a:pt x="6705" y="9601"/>
                </a:lnTo>
                <a:lnTo>
                  <a:pt x="3840" y="14386"/>
                </a:lnTo>
                <a:lnTo>
                  <a:pt x="1920" y="19187"/>
                </a:lnTo>
                <a:lnTo>
                  <a:pt x="960" y="24947"/>
                </a:lnTo>
                <a:lnTo>
                  <a:pt x="0" y="30708"/>
                </a:lnTo>
                <a:lnTo>
                  <a:pt x="0" y="44150"/>
                </a:lnTo>
                <a:lnTo>
                  <a:pt x="960" y="49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7" name="object 1087"/>
          <p:cNvSpPr/>
          <p:nvPr/>
        </p:nvSpPr>
        <p:spPr>
          <a:xfrm>
            <a:off x="4999756" y="6166911"/>
            <a:ext cx="55686" cy="44150"/>
          </a:xfrm>
          <a:custGeom>
            <a:avLst/>
            <a:gdLst/>
            <a:ahLst/>
            <a:cxnLst/>
            <a:rect l="l" t="t" r="r" b="b"/>
            <a:pathLst>
              <a:path w="55686" h="44150">
                <a:moveTo>
                  <a:pt x="3855" y="20147"/>
                </a:moveTo>
                <a:lnTo>
                  <a:pt x="5760" y="17266"/>
                </a:lnTo>
                <a:lnTo>
                  <a:pt x="7696" y="15361"/>
                </a:lnTo>
                <a:lnTo>
                  <a:pt x="9601" y="13426"/>
                </a:lnTo>
                <a:lnTo>
                  <a:pt x="12496" y="12466"/>
                </a:lnTo>
                <a:lnTo>
                  <a:pt x="15377" y="11521"/>
                </a:lnTo>
                <a:lnTo>
                  <a:pt x="18242" y="10561"/>
                </a:lnTo>
                <a:lnTo>
                  <a:pt x="27843" y="10561"/>
                </a:lnTo>
                <a:lnTo>
                  <a:pt x="32644" y="12466"/>
                </a:lnTo>
                <a:lnTo>
                  <a:pt x="36484" y="17266"/>
                </a:lnTo>
                <a:lnTo>
                  <a:pt x="40325" y="21107"/>
                </a:lnTo>
                <a:lnTo>
                  <a:pt x="41285" y="26868"/>
                </a:lnTo>
                <a:lnTo>
                  <a:pt x="41285" y="33588"/>
                </a:lnTo>
                <a:lnTo>
                  <a:pt x="0" y="33588"/>
                </a:lnTo>
                <a:lnTo>
                  <a:pt x="0" y="44150"/>
                </a:lnTo>
                <a:lnTo>
                  <a:pt x="52806" y="44150"/>
                </a:lnTo>
                <a:lnTo>
                  <a:pt x="53766" y="43190"/>
                </a:lnTo>
                <a:lnTo>
                  <a:pt x="54726" y="42230"/>
                </a:lnTo>
                <a:lnTo>
                  <a:pt x="55686" y="40309"/>
                </a:lnTo>
                <a:lnTo>
                  <a:pt x="55686" y="30708"/>
                </a:lnTo>
                <a:lnTo>
                  <a:pt x="54726" y="25923"/>
                </a:lnTo>
                <a:lnTo>
                  <a:pt x="53766" y="22082"/>
                </a:lnTo>
                <a:lnTo>
                  <a:pt x="51846" y="17266"/>
                </a:lnTo>
                <a:lnTo>
                  <a:pt x="49926" y="13426"/>
                </a:lnTo>
                <a:lnTo>
                  <a:pt x="47045" y="10561"/>
                </a:lnTo>
                <a:lnTo>
                  <a:pt x="45125" y="6720"/>
                </a:lnTo>
                <a:lnTo>
                  <a:pt x="41285" y="4800"/>
                </a:lnTo>
                <a:lnTo>
                  <a:pt x="37444" y="2865"/>
                </a:lnTo>
                <a:lnTo>
                  <a:pt x="32644" y="960"/>
                </a:lnTo>
                <a:lnTo>
                  <a:pt x="27843" y="0"/>
                </a:lnTo>
                <a:lnTo>
                  <a:pt x="16322" y="0"/>
                </a:lnTo>
                <a:lnTo>
                  <a:pt x="11536" y="960"/>
                </a:lnTo>
                <a:lnTo>
                  <a:pt x="6720" y="2865"/>
                </a:lnTo>
                <a:lnTo>
                  <a:pt x="1935" y="4800"/>
                </a:lnTo>
                <a:lnTo>
                  <a:pt x="975" y="27828"/>
                </a:lnTo>
                <a:lnTo>
                  <a:pt x="1935" y="24947"/>
                </a:lnTo>
                <a:lnTo>
                  <a:pt x="2880" y="22082"/>
                </a:lnTo>
                <a:lnTo>
                  <a:pt x="3855" y="201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8" name="object 1088"/>
          <p:cNvSpPr/>
          <p:nvPr/>
        </p:nvSpPr>
        <p:spPr>
          <a:xfrm>
            <a:off x="5076565" y="6166911"/>
            <a:ext cx="65272" cy="81594"/>
          </a:xfrm>
          <a:custGeom>
            <a:avLst/>
            <a:gdLst/>
            <a:ahLst/>
            <a:cxnLst/>
            <a:rect l="l" t="t" r="r" b="b"/>
            <a:pathLst>
              <a:path w="65272" h="81594">
                <a:moveTo>
                  <a:pt x="14401" y="25923"/>
                </a:moveTo>
                <a:lnTo>
                  <a:pt x="18242" y="21107"/>
                </a:lnTo>
                <a:lnTo>
                  <a:pt x="21107" y="18242"/>
                </a:lnTo>
                <a:lnTo>
                  <a:pt x="24947" y="15361"/>
                </a:lnTo>
                <a:lnTo>
                  <a:pt x="28803" y="12466"/>
                </a:lnTo>
                <a:lnTo>
                  <a:pt x="31668" y="11521"/>
                </a:lnTo>
                <a:lnTo>
                  <a:pt x="38389" y="11521"/>
                </a:lnTo>
                <a:lnTo>
                  <a:pt x="40325" y="12466"/>
                </a:lnTo>
                <a:lnTo>
                  <a:pt x="42230" y="13426"/>
                </a:lnTo>
                <a:lnTo>
                  <a:pt x="44150" y="14401"/>
                </a:lnTo>
                <a:lnTo>
                  <a:pt x="46070" y="15361"/>
                </a:lnTo>
                <a:lnTo>
                  <a:pt x="47990" y="17266"/>
                </a:lnTo>
                <a:lnTo>
                  <a:pt x="48950" y="19187"/>
                </a:lnTo>
                <a:lnTo>
                  <a:pt x="49911" y="22082"/>
                </a:lnTo>
                <a:lnTo>
                  <a:pt x="50871" y="24947"/>
                </a:lnTo>
                <a:lnTo>
                  <a:pt x="50871" y="26868"/>
                </a:lnTo>
                <a:lnTo>
                  <a:pt x="51831" y="30708"/>
                </a:lnTo>
                <a:lnTo>
                  <a:pt x="51831" y="80634"/>
                </a:lnTo>
                <a:lnTo>
                  <a:pt x="52791" y="81594"/>
                </a:lnTo>
                <a:lnTo>
                  <a:pt x="64312" y="81594"/>
                </a:lnTo>
                <a:lnTo>
                  <a:pt x="64312" y="80634"/>
                </a:lnTo>
                <a:lnTo>
                  <a:pt x="65272" y="80634"/>
                </a:lnTo>
                <a:lnTo>
                  <a:pt x="65272" y="23027"/>
                </a:lnTo>
                <a:lnTo>
                  <a:pt x="64312" y="19187"/>
                </a:lnTo>
                <a:lnTo>
                  <a:pt x="63352" y="15361"/>
                </a:lnTo>
                <a:lnTo>
                  <a:pt x="61432" y="12466"/>
                </a:lnTo>
                <a:lnTo>
                  <a:pt x="59512" y="9585"/>
                </a:lnTo>
                <a:lnTo>
                  <a:pt x="57591" y="6720"/>
                </a:lnTo>
                <a:lnTo>
                  <a:pt x="54711" y="3840"/>
                </a:lnTo>
                <a:lnTo>
                  <a:pt x="50871" y="1920"/>
                </a:lnTo>
                <a:lnTo>
                  <a:pt x="47990" y="960"/>
                </a:lnTo>
                <a:lnTo>
                  <a:pt x="43190" y="0"/>
                </a:lnTo>
                <a:lnTo>
                  <a:pt x="33604" y="0"/>
                </a:lnTo>
                <a:lnTo>
                  <a:pt x="29763" y="960"/>
                </a:lnTo>
                <a:lnTo>
                  <a:pt x="24947" y="2865"/>
                </a:lnTo>
                <a:lnTo>
                  <a:pt x="21107" y="5745"/>
                </a:lnTo>
                <a:lnTo>
                  <a:pt x="17266" y="8641"/>
                </a:lnTo>
                <a:lnTo>
                  <a:pt x="12481" y="13426"/>
                </a:lnTo>
                <a:lnTo>
                  <a:pt x="12481" y="1920"/>
                </a:lnTo>
                <a:lnTo>
                  <a:pt x="11521" y="1920"/>
                </a:lnTo>
                <a:lnTo>
                  <a:pt x="10561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80634"/>
                </a:lnTo>
                <a:lnTo>
                  <a:pt x="960" y="80634"/>
                </a:lnTo>
                <a:lnTo>
                  <a:pt x="960" y="81594"/>
                </a:lnTo>
                <a:lnTo>
                  <a:pt x="12481" y="81594"/>
                </a:lnTo>
                <a:lnTo>
                  <a:pt x="13426" y="80634"/>
                </a:lnTo>
                <a:lnTo>
                  <a:pt x="14401" y="79674"/>
                </a:lnTo>
                <a:lnTo>
                  <a:pt x="14401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9" name="object 1089"/>
          <p:cNvSpPr/>
          <p:nvPr/>
        </p:nvSpPr>
        <p:spPr>
          <a:xfrm>
            <a:off x="5161041" y="6166911"/>
            <a:ext cx="53766" cy="83515"/>
          </a:xfrm>
          <a:custGeom>
            <a:avLst/>
            <a:gdLst/>
            <a:ahLst/>
            <a:cxnLst/>
            <a:rect l="l" t="t" r="r" b="b"/>
            <a:pathLst>
              <a:path w="53766" h="83515">
                <a:moveTo>
                  <a:pt x="960" y="74874"/>
                </a:moveTo>
                <a:lnTo>
                  <a:pt x="960" y="75834"/>
                </a:lnTo>
                <a:lnTo>
                  <a:pt x="1920" y="76794"/>
                </a:lnTo>
                <a:lnTo>
                  <a:pt x="2880" y="77754"/>
                </a:lnTo>
                <a:lnTo>
                  <a:pt x="3840" y="77754"/>
                </a:lnTo>
                <a:lnTo>
                  <a:pt x="4800" y="78714"/>
                </a:lnTo>
                <a:lnTo>
                  <a:pt x="6720" y="79674"/>
                </a:lnTo>
                <a:lnTo>
                  <a:pt x="7680" y="80634"/>
                </a:lnTo>
                <a:lnTo>
                  <a:pt x="9601" y="80634"/>
                </a:lnTo>
                <a:lnTo>
                  <a:pt x="11521" y="81594"/>
                </a:lnTo>
                <a:lnTo>
                  <a:pt x="14401" y="81594"/>
                </a:lnTo>
                <a:lnTo>
                  <a:pt x="16322" y="82555"/>
                </a:lnTo>
                <a:lnTo>
                  <a:pt x="19202" y="82555"/>
                </a:lnTo>
                <a:lnTo>
                  <a:pt x="21122" y="83515"/>
                </a:lnTo>
                <a:lnTo>
                  <a:pt x="28803" y="83515"/>
                </a:lnTo>
                <a:lnTo>
                  <a:pt x="32644" y="82555"/>
                </a:lnTo>
                <a:lnTo>
                  <a:pt x="36484" y="81594"/>
                </a:lnTo>
                <a:lnTo>
                  <a:pt x="40309" y="80634"/>
                </a:lnTo>
                <a:lnTo>
                  <a:pt x="43205" y="78714"/>
                </a:lnTo>
                <a:lnTo>
                  <a:pt x="46085" y="76794"/>
                </a:lnTo>
                <a:lnTo>
                  <a:pt x="48950" y="74874"/>
                </a:lnTo>
                <a:lnTo>
                  <a:pt x="50871" y="71993"/>
                </a:lnTo>
                <a:lnTo>
                  <a:pt x="51831" y="69113"/>
                </a:lnTo>
                <a:lnTo>
                  <a:pt x="53766" y="66233"/>
                </a:lnTo>
                <a:lnTo>
                  <a:pt x="53766" y="52791"/>
                </a:lnTo>
                <a:lnTo>
                  <a:pt x="52791" y="49911"/>
                </a:lnTo>
                <a:lnTo>
                  <a:pt x="50871" y="47990"/>
                </a:lnTo>
                <a:lnTo>
                  <a:pt x="49926" y="46070"/>
                </a:lnTo>
                <a:lnTo>
                  <a:pt x="47990" y="44150"/>
                </a:lnTo>
                <a:lnTo>
                  <a:pt x="46085" y="42230"/>
                </a:lnTo>
                <a:lnTo>
                  <a:pt x="44150" y="41269"/>
                </a:lnTo>
                <a:lnTo>
                  <a:pt x="42245" y="40309"/>
                </a:lnTo>
                <a:lnTo>
                  <a:pt x="39364" y="38389"/>
                </a:lnTo>
                <a:lnTo>
                  <a:pt x="37429" y="37429"/>
                </a:lnTo>
                <a:lnTo>
                  <a:pt x="34549" y="36469"/>
                </a:lnTo>
                <a:lnTo>
                  <a:pt x="32644" y="35509"/>
                </a:lnTo>
                <a:lnTo>
                  <a:pt x="29763" y="34549"/>
                </a:lnTo>
                <a:lnTo>
                  <a:pt x="27843" y="33588"/>
                </a:lnTo>
                <a:lnTo>
                  <a:pt x="24963" y="32628"/>
                </a:lnTo>
                <a:lnTo>
                  <a:pt x="23042" y="31668"/>
                </a:lnTo>
                <a:lnTo>
                  <a:pt x="21122" y="30708"/>
                </a:lnTo>
                <a:lnTo>
                  <a:pt x="20162" y="29748"/>
                </a:lnTo>
                <a:lnTo>
                  <a:pt x="18242" y="28788"/>
                </a:lnTo>
                <a:lnTo>
                  <a:pt x="17282" y="26868"/>
                </a:lnTo>
                <a:lnTo>
                  <a:pt x="16322" y="25923"/>
                </a:lnTo>
                <a:lnTo>
                  <a:pt x="15361" y="23987"/>
                </a:lnTo>
                <a:lnTo>
                  <a:pt x="15361" y="18242"/>
                </a:lnTo>
                <a:lnTo>
                  <a:pt x="16322" y="17266"/>
                </a:lnTo>
                <a:lnTo>
                  <a:pt x="17282" y="15361"/>
                </a:lnTo>
                <a:lnTo>
                  <a:pt x="18242" y="14401"/>
                </a:lnTo>
                <a:lnTo>
                  <a:pt x="19202" y="13426"/>
                </a:lnTo>
                <a:lnTo>
                  <a:pt x="20162" y="12466"/>
                </a:lnTo>
                <a:lnTo>
                  <a:pt x="22082" y="11521"/>
                </a:lnTo>
                <a:lnTo>
                  <a:pt x="23042" y="11521"/>
                </a:lnTo>
                <a:lnTo>
                  <a:pt x="24963" y="10561"/>
                </a:lnTo>
                <a:lnTo>
                  <a:pt x="34549" y="10561"/>
                </a:lnTo>
                <a:lnTo>
                  <a:pt x="36484" y="11521"/>
                </a:lnTo>
                <a:lnTo>
                  <a:pt x="38389" y="12466"/>
                </a:lnTo>
                <a:lnTo>
                  <a:pt x="40309" y="12466"/>
                </a:lnTo>
                <a:lnTo>
                  <a:pt x="42245" y="13426"/>
                </a:lnTo>
                <a:lnTo>
                  <a:pt x="43205" y="14401"/>
                </a:lnTo>
                <a:lnTo>
                  <a:pt x="45110" y="14401"/>
                </a:lnTo>
                <a:lnTo>
                  <a:pt x="46085" y="15361"/>
                </a:lnTo>
                <a:lnTo>
                  <a:pt x="47045" y="16306"/>
                </a:lnTo>
                <a:lnTo>
                  <a:pt x="48950" y="16306"/>
                </a:lnTo>
                <a:lnTo>
                  <a:pt x="48950" y="15361"/>
                </a:lnTo>
                <a:lnTo>
                  <a:pt x="49926" y="15361"/>
                </a:lnTo>
                <a:lnTo>
                  <a:pt x="49926" y="5745"/>
                </a:lnTo>
                <a:lnTo>
                  <a:pt x="48950" y="5745"/>
                </a:lnTo>
                <a:lnTo>
                  <a:pt x="48950" y="4800"/>
                </a:lnTo>
                <a:lnTo>
                  <a:pt x="47990" y="4800"/>
                </a:lnTo>
                <a:lnTo>
                  <a:pt x="47990" y="3840"/>
                </a:lnTo>
                <a:lnTo>
                  <a:pt x="47045" y="3840"/>
                </a:lnTo>
                <a:lnTo>
                  <a:pt x="45110" y="2865"/>
                </a:lnTo>
                <a:lnTo>
                  <a:pt x="44150" y="2865"/>
                </a:lnTo>
                <a:lnTo>
                  <a:pt x="43205" y="1920"/>
                </a:lnTo>
                <a:lnTo>
                  <a:pt x="41269" y="1920"/>
                </a:lnTo>
                <a:lnTo>
                  <a:pt x="39364" y="960"/>
                </a:lnTo>
                <a:lnTo>
                  <a:pt x="38389" y="960"/>
                </a:lnTo>
                <a:lnTo>
                  <a:pt x="35524" y="0"/>
                </a:lnTo>
                <a:lnTo>
                  <a:pt x="21122" y="0"/>
                </a:lnTo>
                <a:lnTo>
                  <a:pt x="17282" y="1920"/>
                </a:lnTo>
                <a:lnTo>
                  <a:pt x="14401" y="2865"/>
                </a:lnTo>
                <a:lnTo>
                  <a:pt x="11521" y="4800"/>
                </a:lnTo>
                <a:lnTo>
                  <a:pt x="8641" y="6720"/>
                </a:lnTo>
                <a:lnTo>
                  <a:pt x="6720" y="8641"/>
                </a:lnTo>
                <a:lnTo>
                  <a:pt x="4800" y="10561"/>
                </a:lnTo>
                <a:lnTo>
                  <a:pt x="3840" y="13426"/>
                </a:lnTo>
                <a:lnTo>
                  <a:pt x="2880" y="16306"/>
                </a:lnTo>
                <a:lnTo>
                  <a:pt x="1920" y="19187"/>
                </a:lnTo>
                <a:lnTo>
                  <a:pt x="1920" y="25923"/>
                </a:lnTo>
                <a:lnTo>
                  <a:pt x="2880" y="28788"/>
                </a:lnTo>
                <a:lnTo>
                  <a:pt x="3840" y="30708"/>
                </a:lnTo>
                <a:lnTo>
                  <a:pt x="4800" y="33588"/>
                </a:lnTo>
                <a:lnTo>
                  <a:pt x="6720" y="35509"/>
                </a:lnTo>
                <a:lnTo>
                  <a:pt x="7680" y="37429"/>
                </a:lnTo>
                <a:lnTo>
                  <a:pt x="9601" y="39349"/>
                </a:lnTo>
                <a:lnTo>
                  <a:pt x="12481" y="40309"/>
                </a:lnTo>
                <a:lnTo>
                  <a:pt x="14401" y="41269"/>
                </a:lnTo>
                <a:lnTo>
                  <a:pt x="16322" y="43190"/>
                </a:lnTo>
                <a:lnTo>
                  <a:pt x="19202" y="44150"/>
                </a:lnTo>
                <a:lnTo>
                  <a:pt x="21122" y="45110"/>
                </a:lnTo>
                <a:lnTo>
                  <a:pt x="24002" y="46070"/>
                </a:lnTo>
                <a:lnTo>
                  <a:pt x="25923" y="47030"/>
                </a:lnTo>
                <a:lnTo>
                  <a:pt x="27843" y="47990"/>
                </a:lnTo>
                <a:lnTo>
                  <a:pt x="30708" y="47990"/>
                </a:lnTo>
                <a:lnTo>
                  <a:pt x="32644" y="49911"/>
                </a:lnTo>
                <a:lnTo>
                  <a:pt x="34549" y="50871"/>
                </a:lnTo>
                <a:lnTo>
                  <a:pt x="36484" y="51831"/>
                </a:lnTo>
                <a:lnTo>
                  <a:pt x="37429" y="52791"/>
                </a:lnTo>
                <a:lnTo>
                  <a:pt x="38389" y="54711"/>
                </a:lnTo>
                <a:lnTo>
                  <a:pt x="39364" y="55671"/>
                </a:lnTo>
                <a:lnTo>
                  <a:pt x="40309" y="57591"/>
                </a:lnTo>
                <a:lnTo>
                  <a:pt x="40309" y="63352"/>
                </a:lnTo>
                <a:lnTo>
                  <a:pt x="39364" y="65272"/>
                </a:lnTo>
                <a:lnTo>
                  <a:pt x="38389" y="66233"/>
                </a:lnTo>
                <a:lnTo>
                  <a:pt x="37429" y="68153"/>
                </a:lnTo>
                <a:lnTo>
                  <a:pt x="35524" y="69113"/>
                </a:lnTo>
                <a:lnTo>
                  <a:pt x="34549" y="70073"/>
                </a:lnTo>
                <a:lnTo>
                  <a:pt x="32644" y="71033"/>
                </a:lnTo>
                <a:lnTo>
                  <a:pt x="30708" y="71033"/>
                </a:lnTo>
                <a:lnTo>
                  <a:pt x="28803" y="71993"/>
                </a:lnTo>
                <a:lnTo>
                  <a:pt x="18242" y="71993"/>
                </a:lnTo>
                <a:lnTo>
                  <a:pt x="16322" y="71033"/>
                </a:lnTo>
                <a:lnTo>
                  <a:pt x="13441" y="70073"/>
                </a:lnTo>
                <a:lnTo>
                  <a:pt x="11521" y="69113"/>
                </a:lnTo>
                <a:lnTo>
                  <a:pt x="9601" y="68153"/>
                </a:lnTo>
                <a:lnTo>
                  <a:pt x="7680" y="67193"/>
                </a:lnTo>
                <a:lnTo>
                  <a:pt x="6720" y="66233"/>
                </a:lnTo>
                <a:lnTo>
                  <a:pt x="5760" y="66233"/>
                </a:lnTo>
                <a:lnTo>
                  <a:pt x="3840" y="65272"/>
                </a:lnTo>
                <a:lnTo>
                  <a:pt x="2880" y="64312"/>
                </a:lnTo>
                <a:lnTo>
                  <a:pt x="1920" y="64312"/>
                </a:lnTo>
                <a:lnTo>
                  <a:pt x="1920" y="65272"/>
                </a:lnTo>
                <a:lnTo>
                  <a:pt x="960" y="65272"/>
                </a:lnTo>
                <a:lnTo>
                  <a:pt x="960" y="67193"/>
                </a:lnTo>
                <a:lnTo>
                  <a:pt x="0" y="68153"/>
                </a:lnTo>
                <a:lnTo>
                  <a:pt x="0" y="73913"/>
                </a:lnTo>
                <a:lnTo>
                  <a:pt x="960" y="74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0" name="object 1090"/>
          <p:cNvSpPr/>
          <p:nvPr/>
        </p:nvSpPr>
        <p:spPr>
          <a:xfrm>
            <a:off x="5234955" y="6167871"/>
            <a:ext cx="14401" cy="80634"/>
          </a:xfrm>
          <a:custGeom>
            <a:avLst/>
            <a:gdLst/>
            <a:ahLst/>
            <a:cxnLst/>
            <a:rect l="l" t="t" r="r" b="b"/>
            <a:pathLst>
              <a:path w="14401" h="80634">
                <a:moveTo>
                  <a:pt x="13441" y="960"/>
                </a:moveTo>
                <a:lnTo>
                  <a:pt x="12481" y="960"/>
                </a:lnTo>
                <a:lnTo>
                  <a:pt x="1248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04"/>
                </a:lnTo>
                <a:lnTo>
                  <a:pt x="0" y="79674"/>
                </a:lnTo>
                <a:lnTo>
                  <a:pt x="960" y="79674"/>
                </a:lnTo>
                <a:lnTo>
                  <a:pt x="960" y="80634"/>
                </a:lnTo>
                <a:lnTo>
                  <a:pt x="12481" y="80634"/>
                </a:lnTo>
                <a:lnTo>
                  <a:pt x="13441" y="79674"/>
                </a:lnTo>
                <a:lnTo>
                  <a:pt x="14401" y="79674"/>
                </a:lnTo>
                <a:lnTo>
                  <a:pt x="14401" y="1904"/>
                </a:lnTo>
                <a:lnTo>
                  <a:pt x="13441" y="1904"/>
                </a:lnTo>
                <a:lnTo>
                  <a:pt x="13441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1" name="object 1091"/>
          <p:cNvSpPr/>
          <p:nvPr/>
        </p:nvSpPr>
        <p:spPr>
          <a:xfrm>
            <a:off x="5233035" y="6136187"/>
            <a:ext cx="17282" cy="17282"/>
          </a:xfrm>
          <a:custGeom>
            <a:avLst/>
            <a:gdLst/>
            <a:ahLst/>
            <a:cxnLst/>
            <a:rect l="l" t="t" r="r" b="b"/>
            <a:pathLst>
              <a:path w="17282" h="17282">
                <a:moveTo>
                  <a:pt x="960" y="14401"/>
                </a:moveTo>
                <a:lnTo>
                  <a:pt x="1920" y="15361"/>
                </a:lnTo>
                <a:lnTo>
                  <a:pt x="2880" y="16322"/>
                </a:lnTo>
                <a:lnTo>
                  <a:pt x="5760" y="17282"/>
                </a:lnTo>
                <a:lnTo>
                  <a:pt x="12481" y="17282"/>
                </a:lnTo>
                <a:lnTo>
                  <a:pt x="14401" y="16322"/>
                </a:lnTo>
                <a:lnTo>
                  <a:pt x="15361" y="15361"/>
                </a:lnTo>
                <a:lnTo>
                  <a:pt x="17282" y="14401"/>
                </a:lnTo>
                <a:lnTo>
                  <a:pt x="17282" y="2880"/>
                </a:lnTo>
                <a:lnTo>
                  <a:pt x="15361" y="1920"/>
                </a:lnTo>
                <a:lnTo>
                  <a:pt x="14401" y="960"/>
                </a:lnTo>
                <a:lnTo>
                  <a:pt x="12481" y="0"/>
                </a:lnTo>
                <a:lnTo>
                  <a:pt x="5760" y="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5760"/>
                </a:lnTo>
                <a:lnTo>
                  <a:pt x="0" y="11521"/>
                </a:lnTo>
                <a:lnTo>
                  <a:pt x="96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2" name="object 1092"/>
          <p:cNvSpPr/>
          <p:nvPr/>
        </p:nvSpPr>
        <p:spPr>
          <a:xfrm>
            <a:off x="5264718" y="6167871"/>
            <a:ext cx="37444" cy="80634"/>
          </a:xfrm>
          <a:custGeom>
            <a:avLst/>
            <a:gdLst/>
            <a:ahLst/>
            <a:cxnLst/>
            <a:rect l="l" t="t" r="r" b="b"/>
            <a:pathLst>
              <a:path w="37444" h="80634">
                <a:moveTo>
                  <a:pt x="37444" y="80634"/>
                </a:moveTo>
                <a:lnTo>
                  <a:pt x="36484" y="66233"/>
                </a:lnTo>
                <a:lnTo>
                  <a:pt x="36484" y="80634"/>
                </a:lnTo>
                <a:lnTo>
                  <a:pt x="37444" y="80634"/>
                </a:lnTo>
                <a:close/>
              </a:path>
              <a:path w="37444" h="80634">
                <a:moveTo>
                  <a:pt x="12481" y="0"/>
                </a:move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4785"/>
                </a:lnTo>
                <a:lnTo>
                  <a:pt x="960" y="4785"/>
                </a:lnTo>
                <a:lnTo>
                  <a:pt x="960" y="5760"/>
                </a:lnTo>
                <a:lnTo>
                  <a:pt x="26883" y="77754"/>
                </a:lnTo>
                <a:lnTo>
                  <a:pt x="26883" y="78714"/>
                </a:lnTo>
                <a:lnTo>
                  <a:pt x="27828" y="79674"/>
                </a:lnTo>
                <a:lnTo>
                  <a:pt x="28788" y="80634"/>
                </a:lnTo>
                <a:lnTo>
                  <a:pt x="36484" y="80634"/>
                </a:lnTo>
                <a:lnTo>
                  <a:pt x="36484" y="66233"/>
                </a:lnTo>
                <a:lnTo>
                  <a:pt x="37444" y="80634"/>
                </a:lnTo>
                <a:lnTo>
                  <a:pt x="44165" y="80634"/>
                </a:lnTo>
                <a:lnTo>
                  <a:pt x="44165" y="79674"/>
                </a:lnTo>
                <a:lnTo>
                  <a:pt x="45110" y="79674"/>
                </a:lnTo>
                <a:lnTo>
                  <a:pt x="45110" y="78714"/>
                </a:lnTo>
                <a:lnTo>
                  <a:pt x="46070" y="77754"/>
                </a:lnTo>
                <a:lnTo>
                  <a:pt x="71993" y="5760"/>
                </a:lnTo>
                <a:lnTo>
                  <a:pt x="71993" y="960"/>
                </a:lnTo>
                <a:lnTo>
                  <a:pt x="71033" y="960"/>
                </a:lnTo>
                <a:lnTo>
                  <a:pt x="71033" y="0"/>
                </a:lnTo>
                <a:lnTo>
                  <a:pt x="60472" y="0"/>
                </a:lnTo>
                <a:lnTo>
                  <a:pt x="59512" y="960"/>
                </a:lnTo>
                <a:lnTo>
                  <a:pt x="58552" y="960"/>
                </a:lnTo>
                <a:lnTo>
                  <a:pt x="58552" y="2880"/>
                </a:lnTo>
                <a:lnTo>
                  <a:pt x="36484" y="65272"/>
                </a:lnTo>
                <a:lnTo>
                  <a:pt x="14401" y="2880"/>
                </a:lnTo>
                <a:lnTo>
                  <a:pt x="14401" y="960"/>
                </a:lnTo>
                <a:lnTo>
                  <a:pt x="12481" y="960"/>
                </a:lnTo>
                <a:lnTo>
                  <a:pt x="124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3" name="object 1093"/>
          <p:cNvSpPr/>
          <p:nvPr/>
        </p:nvSpPr>
        <p:spPr>
          <a:xfrm>
            <a:off x="5346313" y="6171712"/>
            <a:ext cx="66233" cy="78714"/>
          </a:xfrm>
          <a:custGeom>
            <a:avLst/>
            <a:gdLst/>
            <a:ahLst/>
            <a:cxnLst/>
            <a:rect l="l" t="t" r="r" b="b"/>
            <a:pathLst>
              <a:path w="66233" h="78714">
                <a:moveTo>
                  <a:pt x="0" y="30708"/>
                </a:moveTo>
                <a:lnTo>
                  <a:pt x="0" y="44150"/>
                </a:lnTo>
                <a:lnTo>
                  <a:pt x="960" y="49911"/>
                </a:lnTo>
                <a:lnTo>
                  <a:pt x="1920" y="54711"/>
                </a:lnTo>
                <a:lnTo>
                  <a:pt x="3840" y="60472"/>
                </a:lnTo>
                <a:lnTo>
                  <a:pt x="5760" y="64312"/>
                </a:lnTo>
                <a:lnTo>
                  <a:pt x="9601" y="68153"/>
                </a:lnTo>
                <a:lnTo>
                  <a:pt x="12481" y="71033"/>
                </a:lnTo>
                <a:lnTo>
                  <a:pt x="16322" y="73913"/>
                </a:lnTo>
                <a:lnTo>
                  <a:pt x="21122" y="75834"/>
                </a:lnTo>
                <a:lnTo>
                  <a:pt x="25923" y="77754"/>
                </a:lnTo>
                <a:lnTo>
                  <a:pt x="31683" y="78714"/>
                </a:lnTo>
                <a:lnTo>
                  <a:pt x="41269" y="78714"/>
                </a:lnTo>
                <a:lnTo>
                  <a:pt x="45110" y="77754"/>
                </a:lnTo>
                <a:lnTo>
                  <a:pt x="47990" y="77754"/>
                </a:lnTo>
                <a:lnTo>
                  <a:pt x="50871" y="76794"/>
                </a:lnTo>
                <a:lnTo>
                  <a:pt x="53766" y="76794"/>
                </a:lnTo>
                <a:lnTo>
                  <a:pt x="56647" y="75834"/>
                </a:lnTo>
                <a:lnTo>
                  <a:pt x="58552" y="74874"/>
                </a:lnTo>
                <a:lnTo>
                  <a:pt x="60487" y="73913"/>
                </a:lnTo>
                <a:lnTo>
                  <a:pt x="62392" y="73913"/>
                </a:lnTo>
                <a:lnTo>
                  <a:pt x="63352" y="72953"/>
                </a:lnTo>
                <a:lnTo>
                  <a:pt x="64328" y="71993"/>
                </a:lnTo>
                <a:lnTo>
                  <a:pt x="65272" y="71993"/>
                </a:lnTo>
                <a:lnTo>
                  <a:pt x="65272" y="71033"/>
                </a:lnTo>
                <a:lnTo>
                  <a:pt x="66233" y="71033"/>
                </a:lnTo>
                <a:lnTo>
                  <a:pt x="66233" y="62392"/>
                </a:lnTo>
                <a:lnTo>
                  <a:pt x="65272" y="62392"/>
                </a:lnTo>
                <a:lnTo>
                  <a:pt x="65272" y="61432"/>
                </a:lnTo>
                <a:lnTo>
                  <a:pt x="62392" y="61432"/>
                </a:lnTo>
                <a:lnTo>
                  <a:pt x="61432" y="62392"/>
                </a:lnTo>
                <a:lnTo>
                  <a:pt x="59512" y="62392"/>
                </a:lnTo>
                <a:lnTo>
                  <a:pt x="57607" y="63352"/>
                </a:lnTo>
                <a:lnTo>
                  <a:pt x="55671" y="64312"/>
                </a:lnTo>
                <a:lnTo>
                  <a:pt x="53766" y="65272"/>
                </a:lnTo>
                <a:lnTo>
                  <a:pt x="51831" y="65272"/>
                </a:lnTo>
                <a:lnTo>
                  <a:pt x="48950" y="66233"/>
                </a:lnTo>
                <a:lnTo>
                  <a:pt x="46085" y="67193"/>
                </a:lnTo>
                <a:lnTo>
                  <a:pt x="34564" y="67193"/>
                </a:lnTo>
                <a:lnTo>
                  <a:pt x="30723" y="66233"/>
                </a:lnTo>
                <a:lnTo>
                  <a:pt x="27843" y="65272"/>
                </a:lnTo>
                <a:lnTo>
                  <a:pt x="24003" y="63352"/>
                </a:lnTo>
                <a:lnTo>
                  <a:pt x="22082" y="61432"/>
                </a:lnTo>
                <a:lnTo>
                  <a:pt x="20162" y="59512"/>
                </a:lnTo>
                <a:lnTo>
                  <a:pt x="18242" y="56631"/>
                </a:lnTo>
                <a:lnTo>
                  <a:pt x="16322" y="53751"/>
                </a:lnTo>
                <a:lnTo>
                  <a:pt x="15361" y="50871"/>
                </a:lnTo>
                <a:lnTo>
                  <a:pt x="14401" y="47030"/>
                </a:lnTo>
                <a:lnTo>
                  <a:pt x="14401" y="25908"/>
                </a:lnTo>
                <a:lnTo>
                  <a:pt x="15361" y="23027"/>
                </a:lnTo>
                <a:lnTo>
                  <a:pt x="16322" y="0"/>
                </a:lnTo>
                <a:lnTo>
                  <a:pt x="12481" y="2880"/>
                </a:lnTo>
                <a:lnTo>
                  <a:pt x="9601" y="5760"/>
                </a:lnTo>
                <a:lnTo>
                  <a:pt x="6720" y="9601"/>
                </a:lnTo>
                <a:lnTo>
                  <a:pt x="3840" y="14386"/>
                </a:lnTo>
                <a:lnTo>
                  <a:pt x="1920" y="19187"/>
                </a:lnTo>
                <a:lnTo>
                  <a:pt x="960" y="24947"/>
                </a:lnTo>
                <a:lnTo>
                  <a:pt x="0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4" name="object 1094"/>
          <p:cNvSpPr/>
          <p:nvPr/>
        </p:nvSpPr>
        <p:spPr>
          <a:xfrm>
            <a:off x="5360715" y="6166911"/>
            <a:ext cx="54711" cy="51831"/>
          </a:xfrm>
          <a:custGeom>
            <a:avLst/>
            <a:gdLst/>
            <a:ahLst/>
            <a:cxnLst/>
            <a:rect l="l" t="t" r="r" b="b"/>
            <a:pathLst>
              <a:path w="54711" h="51831">
                <a:moveTo>
                  <a:pt x="3840" y="20147"/>
                </a:moveTo>
                <a:lnTo>
                  <a:pt x="5760" y="17266"/>
                </a:lnTo>
                <a:lnTo>
                  <a:pt x="7680" y="15361"/>
                </a:lnTo>
                <a:lnTo>
                  <a:pt x="9601" y="13426"/>
                </a:lnTo>
                <a:lnTo>
                  <a:pt x="12481" y="12466"/>
                </a:lnTo>
                <a:lnTo>
                  <a:pt x="14401" y="11521"/>
                </a:lnTo>
                <a:lnTo>
                  <a:pt x="18242" y="10561"/>
                </a:lnTo>
                <a:lnTo>
                  <a:pt x="27843" y="10561"/>
                </a:lnTo>
                <a:lnTo>
                  <a:pt x="32644" y="12466"/>
                </a:lnTo>
                <a:lnTo>
                  <a:pt x="36469" y="17266"/>
                </a:lnTo>
                <a:lnTo>
                  <a:pt x="39364" y="21107"/>
                </a:lnTo>
                <a:lnTo>
                  <a:pt x="41269" y="26868"/>
                </a:lnTo>
                <a:lnTo>
                  <a:pt x="41269" y="33588"/>
                </a:lnTo>
                <a:lnTo>
                  <a:pt x="0" y="33588"/>
                </a:lnTo>
                <a:lnTo>
                  <a:pt x="0" y="30708"/>
                </a:lnTo>
                <a:lnTo>
                  <a:pt x="0" y="51831"/>
                </a:lnTo>
                <a:lnTo>
                  <a:pt x="0" y="44150"/>
                </a:lnTo>
                <a:lnTo>
                  <a:pt x="52791" y="44150"/>
                </a:lnTo>
                <a:lnTo>
                  <a:pt x="53751" y="43190"/>
                </a:lnTo>
                <a:lnTo>
                  <a:pt x="54711" y="42230"/>
                </a:lnTo>
                <a:lnTo>
                  <a:pt x="54711" y="25923"/>
                </a:lnTo>
                <a:lnTo>
                  <a:pt x="52791" y="22082"/>
                </a:lnTo>
                <a:lnTo>
                  <a:pt x="51831" y="17266"/>
                </a:lnTo>
                <a:lnTo>
                  <a:pt x="49926" y="13426"/>
                </a:lnTo>
                <a:lnTo>
                  <a:pt x="47030" y="10561"/>
                </a:lnTo>
                <a:lnTo>
                  <a:pt x="44150" y="6720"/>
                </a:lnTo>
                <a:lnTo>
                  <a:pt x="41269" y="4800"/>
                </a:lnTo>
                <a:lnTo>
                  <a:pt x="36469" y="2865"/>
                </a:lnTo>
                <a:lnTo>
                  <a:pt x="32644" y="960"/>
                </a:lnTo>
                <a:lnTo>
                  <a:pt x="27843" y="0"/>
                </a:lnTo>
                <a:lnTo>
                  <a:pt x="16322" y="0"/>
                </a:lnTo>
                <a:lnTo>
                  <a:pt x="11521" y="960"/>
                </a:lnTo>
                <a:lnTo>
                  <a:pt x="6720" y="2865"/>
                </a:lnTo>
                <a:lnTo>
                  <a:pt x="1920" y="4800"/>
                </a:lnTo>
                <a:lnTo>
                  <a:pt x="960" y="27828"/>
                </a:lnTo>
                <a:lnTo>
                  <a:pt x="1920" y="24947"/>
                </a:lnTo>
                <a:lnTo>
                  <a:pt x="2880" y="22082"/>
                </a:lnTo>
                <a:lnTo>
                  <a:pt x="3840" y="201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5" name="object 1095"/>
          <p:cNvSpPr/>
          <p:nvPr/>
        </p:nvSpPr>
        <p:spPr>
          <a:xfrm>
            <a:off x="5473034" y="6166911"/>
            <a:ext cx="53751" cy="83515"/>
          </a:xfrm>
          <a:custGeom>
            <a:avLst/>
            <a:gdLst/>
            <a:ahLst/>
            <a:cxnLst/>
            <a:rect l="l" t="t" r="r" b="b"/>
            <a:pathLst>
              <a:path w="53751" h="83515">
                <a:moveTo>
                  <a:pt x="49911" y="7680"/>
                </a:moveTo>
                <a:lnTo>
                  <a:pt x="48950" y="7680"/>
                </a:lnTo>
                <a:lnTo>
                  <a:pt x="48950" y="5745"/>
                </a:lnTo>
                <a:lnTo>
                  <a:pt x="47990" y="4800"/>
                </a:lnTo>
                <a:lnTo>
                  <a:pt x="47030" y="3840"/>
                </a:lnTo>
                <a:lnTo>
                  <a:pt x="46070" y="3840"/>
                </a:lnTo>
                <a:lnTo>
                  <a:pt x="45110" y="2865"/>
                </a:lnTo>
                <a:lnTo>
                  <a:pt x="44150" y="2865"/>
                </a:lnTo>
                <a:lnTo>
                  <a:pt x="42230" y="1920"/>
                </a:lnTo>
                <a:lnTo>
                  <a:pt x="41269" y="1920"/>
                </a:lnTo>
                <a:lnTo>
                  <a:pt x="39349" y="960"/>
                </a:lnTo>
                <a:lnTo>
                  <a:pt x="37429" y="960"/>
                </a:lnTo>
                <a:lnTo>
                  <a:pt x="35524" y="0"/>
                </a:lnTo>
                <a:lnTo>
                  <a:pt x="21122" y="0"/>
                </a:lnTo>
                <a:lnTo>
                  <a:pt x="17282" y="1920"/>
                </a:lnTo>
                <a:lnTo>
                  <a:pt x="13441" y="2865"/>
                </a:lnTo>
                <a:lnTo>
                  <a:pt x="10561" y="4800"/>
                </a:lnTo>
                <a:lnTo>
                  <a:pt x="8625" y="6720"/>
                </a:lnTo>
                <a:lnTo>
                  <a:pt x="5760" y="8641"/>
                </a:lnTo>
                <a:lnTo>
                  <a:pt x="4800" y="10561"/>
                </a:lnTo>
                <a:lnTo>
                  <a:pt x="3840" y="13426"/>
                </a:lnTo>
                <a:lnTo>
                  <a:pt x="1920" y="16306"/>
                </a:lnTo>
                <a:lnTo>
                  <a:pt x="1920" y="28788"/>
                </a:lnTo>
                <a:lnTo>
                  <a:pt x="2880" y="30708"/>
                </a:lnTo>
                <a:lnTo>
                  <a:pt x="4800" y="33588"/>
                </a:lnTo>
                <a:lnTo>
                  <a:pt x="5760" y="35509"/>
                </a:lnTo>
                <a:lnTo>
                  <a:pt x="7680" y="37429"/>
                </a:lnTo>
                <a:lnTo>
                  <a:pt x="9601" y="39349"/>
                </a:lnTo>
                <a:lnTo>
                  <a:pt x="11521" y="40309"/>
                </a:lnTo>
                <a:lnTo>
                  <a:pt x="13441" y="41269"/>
                </a:lnTo>
                <a:lnTo>
                  <a:pt x="16306" y="43190"/>
                </a:lnTo>
                <a:lnTo>
                  <a:pt x="18242" y="44150"/>
                </a:lnTo>
                <a:lnTo>
                  <a:pt x="21122" y="45110"/>
                </a:lnTo>
                <a:lnTo>
                  <a:pt x="23027" y="46070"/>
                </a:lnTo>
                <a:lnTo>
                  <a:pt x="25908" y="47030"/>
                </a:lnTo>
                <a:lnTo>
                  <a:pt x="27843" y="47990"/>
                </a:lnTo>
                <a:lnTo>
                  <a:pt x="29748" y="47990"/>
                </a:lnTo>
                <a:lnTo>
                  <a:pt x="31683" y="49911"/>
                </a:lnTo>
                <a:lnTo>
                  <a:pt x="33588" y="50871"/>
                </a:lnTo>
                <a:lnTo>
                  <a:pt x="35524" y="51831"/>
                </a:lnTo>
                <a:lnTo>
                  <a:pt x="37429" y="52791"/>
                </a:lnTo>
                <a:lnTo>
                  <a:pt x="38389" y="54711"/>
                </a:lnTo>
                <a:lnTo>
                  <a:pt x="39349" y="55671"/>
                </a:lnTo>
                <a:lnTo>
                  <a:pt x="39349" y="63352"/>
                </a:lnTo>
                <a:lnTo>
                  <a:pt x="38389" y="65272"/>
                </a:lnTo>
                <a:lnTo>
                  <a:pt x="37429" y="66233"/>
                </a:lnTo>
                <a:lnTo>
                  <a:pt x="36469" y="68153"/>
                </a:lnTo>
                <a:lnTo>
                  <a:pt x="35524" y="69113"/>
                </a:lnTo>
                <a:lnTo>
                  <a:pt x="33588" y="70073"/>
                </a:lnTo>
                <a:lnTo>
                  <a:pt x="32628" y="71033"/>
                </a:lnTo>
                <a:lnTo>
                  <a:pt x="30708" y="71033"/>
                </a:lnTo>
                <a:lnTo>
                  <a:pt x="28803" y="71993"/>
                </a:lnTo>
                <a:lnTo>
                  <a:pt x="18242" y="71993"/>
                </a:lnTo>
                <a:lnTo>
                  <a:pt x="15346" y="71033"/>
                </a:lnTo>
                <a:lnTo>
                  <a:pt x="13441" y="70073"/>
                </a:lnTo>
                <a:lnTo>
                  <a:pt x="11521" y="69113"/>
                </a:lnTo>
                <a:lnTo>
                  <a:pt x="9601" y="68153"/>
                </a:lnTo>
                <a:lnTo>
                  <a:pt x="7680" y="67193"/>
                </a:lnTo>
                <a:lnTo>
                  <a:pt x="5760" y="66233"/>
                </a:lnTo>
                <a:lnTo>
                  <a:pt x="4800" y="66233"/>
                </a:lnTo>
                <a:lnTo>
                  <a:pt x="3840" y="65272"/>
                </a:lnTo>
                <a:lnTo>
                  <a:pt x="2880" y="64312"/>
                </a:lnTo>
                <a:lnTo>
                  <a:pt x="1920" y="64312"/>
                </a:lnTo>
                <a:lnTo>
                  <a:pt x="960" y="65272"/>
                </a:lnTo>
                <a:lnTo>
                  <a:pt x="0" y="66233"/>
                </a:lnTo>
                <a:lnTo>
                  <a:pt x="0" y="74874"/>
                </a:lnTo>
                <a:lnTo>
                  <a:pt x="960" y="75834"/>
                </a:lnTo>
                <a:lnTo>
                  <a:pt x="960" y="76794"/>
                </a:lnTo>
                <a:lnTo>
                  <a:pt x="1920" y="76794"/>
                </a:lnTo>
                <a:lnTo>
                  <a:pt x="1920" y="77754"/>
                </a:lnTo>
                <a:lnTo>
                  <a:pt x="2880" y="77754"/>
                </a:lnTo>
                <a:lnTo>
                  <a:pt x="4800" y="78714"/>
                </a:lnTo>
                <a:lnTo>
                  <a:pt x="5760" y="79674"/>
                </a:lnTo>
                <a:lnTo>
                  <a:pt x="7680" y="80634"/>
                </a:lnTo>
                <a:lnTo>
                  <a:pt x="9601" y="80634"/>
                </a:lnTo>
                <a:lnTo>
                  <a:pt x="11521" y="81594"/>
                </a:lnTo>
                <a:lnTo>
                  <a:pt x="13441" y="81594"/>
                </a:lnTo>
                <a:lnTo>
                  <a:pt x="16306" y="82555"/>
                </a:lnTo>
                <a:lnTo>
                  <a:pt x="18242" y="82555"/>
                </a:lnTo>
                <a:lnTo>
                  <a:pt x="21122" y="83515"/>
                </a:lnTo>
                <a:lnTo>
                  <a:pt x="27843" y="83515"/>
                </a:lnTo>
                <a:lnTo>
                  <a:pt x="32628" y="82555"/>
                </a:lnTo>
                <a:lnTo>
                  <a:pt x="35524" y="81594"/>
                </a:lnTo>
                <a:lnTo>
                  <a:pt x="39349" y="80634"/>
                </a:lnTo>
                <a:lnTo>
                  <a:pt x="42230" y="78714"/>
                </a:lnTo>
                <a:lnTo>
                  <a:pt x="45110" y="76794"/>
                </a:lnTo>
                <a:lnTo>
                  <a:pt x="47990" y="74874"/>
                </a:lnTo>
                <a:lnTo>
                  <a:pt x="49911" y="71993"/>
                </a:lnTo>
                <a:lnTo>
                  <a:pt x="51831" y="69113"/>
                </a:lnTo>
                <a:lnTo>
                  <a:pt x="52791" y="66233"/>
                </a:lnTo>
                <a:lnTo>
                  <a:pt x="53751" y="62392"/>
                </a:lnTo>
                <a:lnTo>
                  <a:pt x="53751" y="55671"/>
                </a:lnTo>
                <a:lnTo>
                  <a:pt x="52791" y="52791"/>
                </a:lnTo>
                <a:lnTo>
                  <a:pt x="51831" y="49911"/>
                </a:lnTo>
                <a:lnTo>
                  <a:pt x="50871" y="47990"/>
                </a:lnTo>
                <a:lnTo>
                  <a:pt x="48950" y="46070"/>
                </a:lnTo>
                <a:lnTo>
                  <a:pt x="47990" y="44150"/>
                </a:lnTo>
                <a:lnTo>
                  <a:pt x="46070" y="42230"/>
                </a:lnTo>
                <a:lnTo>
                  <a:pt x="44150" y="41269"/>
                </a:lnTo>
                <a:lnTo>
                  <a:pt x="41269" y="40309"/>
                </a:lnTo>
                <a:lnTo>
                  <a:pt x="39349" y="38389"/>
                </a:lnTo>
                <a:lnTo>
                  <a:pt x="36469" y="37429"/>
                </a:lnTo>
                <a:lnTo>
                  <a:pt x="34549" y="36469"/>
                </a:lnTo>
                <a:lnTo>
                  <a:pt x="31683" y="35509"/>
                </a:lnTo>
                <a:lnTo>
                  <a:pt x="29748" y="34549"/>
                </a:lnTo>
                <a:lnTo>
                  <a:pt x="26868" y="33588"/>
                </a:lnTo>
                <a:lnTo>
                  <a:pt x="24963" y="32628"/>
                </a:lnTo>
                <a:lnTo>
                  <a:pt x="23027" y="31668"/>
                </a:lnTo>
                <a:lnTo>
                  <a:pt x="21122" y="30708"/>
                </a:lnTo>
                <a:lnTo>
                  <a:pt x="19187" y="29748"/>
                </a:lnTo>
                <a:lnTo>
                  <a:pt x="18242" y="28788"/>
                </a:lnTo>
                <a:lnTo>
                  <a:pt x="16306" y="26868"/>
                </a:lnTo>
                <a:lnTo>
                  <a:pt x="15346" y="25923"/>
                </a:lnTo>
                <a:lnTo>
                  <a:pt x="15346" y="18242"/>
                </a:lnTo>
                <a:lnTo>
                  <a:pt x="16306" y="17266"/>
                </a:lnTo>
                <a:lnTo>
                  <a:pt x="16306" y="15361"/>
                </a:lnTo>
                <a:lnTo>
                  <a:pt x="17282" y="14401"/>
                </a:lnTo>
                <a:lnTo>
                  <a:pt x="18242" y="13426"/>
                </a:lnTo>
                <a:lnTo>
                  <a:pt x="19187" y="12466"/>
                </a:lnTo>
                <a:lnTo>
                  <a:pt x="21122" y="11521"/>
                </a:lnTo>
                <a:lnTo>
                  <a:pt x="23027" y="11521"/>
                </a:lnTo>
                <a:lnTo>
                  <a:pt x="24963" y="10561"/>
                </a:lnTo>
                <a:lnTo>
                  <a:pt x="34549" y="10561"/>
                </a:lnTo>
                <a:lnTo>
                  <a:pt x="36469" y="11521"/>
                </a:lnTo>
                <a:lnTo>
                  <a:pt x="38389" y="12466"/>
                </a:lnTo>
                <a:lnTo>
                  <a:pt x="40309" y="12466"/>
                </a:lnTo>
                <a:lnTo>
                  <a:pt x="41269" y="13426"/>
                </a:lnTo>
                <a:lnTo>
                  <a:pt x="43190" y="14401"/>
                </a:lnTo>
                <a:lnTo>
                  <a:pt x="44150" y="14401"/>
                </a:lnTo>
                <a:lnTo>
                  <a:pt x="45110" y="15361"/>
                </a:lnTo>
                <a:lnTo>
                  <a:pt x="46070" y="16306"/>
                </a:lnTo>
                <a:lnTo>
                  <a:pt x="47990" y="16306"/>
                </a:lnTo>
                <a:lnTo>
                  <a:pt x="48950" y="15361"/>
                </a:lnTo>
                <a:lnTo>
                  <a:pt x="48950" y="14401"/>
                </a:lnTo>
                <a:lnTo>
                  <a:pt x="49911" y="14401"/>
                </a:lnTo>
                <a:lnTo>
                  <a:pt x="49911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6" name="object 1096"/>
          <p:cNvSpPr/>
          <p:nvPr/>
        </p:nvSpPr>
        <p:spPr>
          <a:xfrm>
            <a:off x="5556549" y="6166911"/>
            <a:ext cx="54711" cy="44150"/>
          </a:xfrm>
          <a:custGeom>
            <a:avLst/>
            <a:gdLst/>
            <a:ahLst/>
            <a:cxnLst/>
            <a:rect l="l" t="t" r="r" b="b"/>
            <a:pathLst>
              <a:path w="54711" h="44150">
                <a:moveTo>
                  <a:pt x="49926" y="13426"/>
                </a:moveTo>
                <a:lnTo>
                  <a:pt x="47030" y="10561"/>
                </a:lnTo>
                <a:lnTo>
                  <a:pt x="44150" y="6720"/>
                </a:lnTo>
                <a:lnTo>
                  <a:pt x="41269" y="4800"/>
                </a:lnTo>
                <a:lnTo>
                  <a:pt x="36469" y="2865"/>
                </a:lnTo>
                <a:lnTo>
                  <a:pt x="32644" y="960"/>
                </a:lnTo>
                <a:lnTo>
                  <a:pt x="27843" y="0"/>
                </a:lnTo>
                <a:lnTo>
                  <a:pt x="16322" y="0"/>
                </a:lnTo>
                <a:lnTo>
                  <a:pt x="10561" y="960"/>
                </a:lnTo>
                <a:lnTo>
                  <a:pt x="6720" y="2865"/>
                </a:lnTo>
                <a:lnTo>
                  <a:pt x="5760" y="17266"/>
                </a:lnTo>
                <a:lnTo>
                  <a:pt x="6720" y="15361"/>
                </a:lnTo>
                <a:lnTo>
                  <a:pt x="9601" y="13426"/>
                </a:lnTo>
                <a:lnTo>
                  <a:pt x="11521" y="12466"/>
                </a:lnTo>
                <a:lnTo>
                  <a:pt x="14401" y="11521"/>
                </a:lnTo>
                <a:lnTo>
                  <a:pt x="17282" y="10561"/>
                </a:lnTo>
                <a:lnTo>
                  <a:pt x="27843" y="10561"/>
                </a:lnTo>
                <a:lnTo>
                  <a:pt x="32644" y="12466"/>
                </a:lnTo>
                <a:lnTo>
                  <a:pt x="35524" y="17266"/>
                </a:lnTo>
                <a:lnTo>
                  <a:pt x="39364" y="21107"/>
                </a:lnTo>
                <a:lnTo>
                  <a:pt x="41269" y="26868"/>
                </a:lnTo>
                <a:lnTo>
                  <a:pt x="41269" y="33588"/>
                </a:lnTo>
                <a:lnTo>
                  <a:pt x="0" y="33588"/>
                </a:lnTo>
                <a:lnTo>
                  <a:pt x="0" y="44150"/>
                </a:lnTo>
                <a:lnTo>
                  <a:pt x="51831" y="44150"/>
                </a:lnTo>
                <a:lnTo>
                  <a:pt x="52791" y="43190"/>
                </a:lnTo>
                <a:lnTo>
                  <a:pt x="54711" y="42230"/>
                </a:lnTo>
                <a:lnTo>
                  <a:pt x="54711" y="30708"/>
                </a:lnTo>
                <a:lnTo>
                  <a:pt x="53751" y="25923"/>
                </a:lnTo>
                <a:lnTo>
                  <a:pt x="52791" y="22082"/>
                </a:lnTo>
                <a:lnTo>
                  <a:pt x="51831" y="17266"/>
                </a:lnTo>
                <a:lnTo>
                  <a:pt x="49926" y="13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7" name="object 1097"/>
          <p:cNvSpPr/>
          <p:nvPr/>
        </p:nvSpPr>
        <p:spPr>
          <a:xfrm>
            <a:off x="5541187" y="6169776"/>
            <a:ext cx="67193" cy="80650"/>
          </a:xfrm>
          <a:custGeom>
            <a:avLst/>
            <a:gdLst/>
            <a:ahLst/>
            <a:cxnLst/>
            <a:rect l="l" t="t" r="r" b="b"/>
            <a:pathLst>
              <a:path w="67193" h="80650">
                <a:moveTo>
                  <a:pt x="0" y="39364"/>
                </a:moveTo>
                <a:lnTo>
                  <a:pt x="0" y="46085"/>
                </a:lnTo>
                <a:lnTo>
                  <a:pt x="960" y="51846"/>
                </a:lnTo>
                <a:lnTo>
                  <a:pt x="2880" y="56647"/>
                </a:lnTo>
                <a:lnTo>
                  <a:pt x="4800" y="62407"/>
                </a:lnTo>
                <a:lnTo>
                  <a:pt x="6720" y="66248"/>
                </a:lnTo>
                <a:lnTo>
                  <a:pt x="9601" y="70088"/>
                </a:lnTo>
                <a:lnTo>
                  <a:pt x="13441" y="72969"/>
                </a:lnTo>
                <a:lnTo>
                  <a:pt x="17282" y="75849"/>
                </a:lnTo>
                <a:lnTo>
                  <a:pt x="22082" y="77769"/>
                </a:lnTo>
                <a:lnTo>
                  <a:pt x="26883" y="79689"/>
                </a:lnTo>
                <a:lnTo>
                  <a:pt x="31683" y="80650"/>
                </a:lnTo>
                <a:lnTo>
                  <a:pt x="42230" y="80650"/>
                </a:lnTo>
                <a:lnTo>
                  <a:pt x="45110" y="79689"/>
                </a:lnTo>
                <a:lnTo>
                  <a:pt x="48005" y="79689"/>
                </a:lnTo>
                <a:lnTo>
                  <a:pt x="51831" y="78729"/>
                </a:lnTo>
                <a:lnTo>
                  <a:pt x="54726" y="78729"/>
                </a:lnTo>
                <a:lnTo>
                  <a:pt x="56631" y="77769"/>
                </a:lnTo>
                <a:lnTo>
                  <a:pt x="59512" y="76809"/>
                </a:lnTo>
                <a:lnTo>
                  <a:pt x="61447" y="75849"/>
                </a:lnTo>
                <a:lnTo>
                  <a:pt x="62392" y="75849"/>
                </a:lnTo>
                <a:lnTo>
                  <a:pt x="64312" y="74889"/>
                </a:lnTo>
                <a:lnTo>
                  <a:pt x="65288" y="73929"/>
                </a:lnTo>
                <a:lnTo>
                  <a:pt x="66233" y="73929"/>
                </a:lnTo>
                <a:lnTo>
                  <a:pt x="66233" y="72009"/>
                </a:lnTo>
                <a:lnTo>
                  <a:pt x="67193" y="71048"/>
                </a:lnTo>
                <a:lnTo>
                  <a:pt x="67193" y="65288"/>
                </a:lnTo>
                <a:lnTo>
                  <a:pt x="66233" y="64328"/>
                </a:lnTo>
                <a:lnTo>
                  <a:pt x="66233" y="63367"/>
                </a:lnTo>
                <a:lnTo>
                  <a:pt x="63352" y="63367"/>
                </a:lnTo>
                <a:lnTo>
                  <a:pt x="61447" y="64328"/>
                </a:lnTo>
                <a:lnTo>
                  <a:pt x="60472" y="64328"/>
                </a:lnTo>
                <a:lnTo>
                  <a:pt x="58567" y="65288"/>
                </a:lnTo>
                <a:lnTo>
                  <a:pt x="56631" y="66248"/>
                </a:lnTo>
                <a:lnTo>
                  <a:pt x="54726" y="67208"/>
                </a:lnTo>
                <a:lnTo>
                  <a:pt x="51831" y="67208"/>
                </a:lnTo>
                <a:lnTo>
                  <a:pt x="48950" y="68168"/>
                </a:lnTo>
                <a:lnTo>
                  <a:pt x="46070" y="69128"/>
                </a:lnTo>
                <a:lnTo>
                  <a:pt x="35524" y="69128"/>
                </a:lnTo>
                <a:lnTo>
                  <a:pt x="31683" y="68168"/>
                </a:lnTo>
                <a:lnTo>
                  <a:pt x="27843" y="67208"/>
                </a:lnTo>
                <a:lnTo>
                  <a:pt x="24963" y="65288"/>
                </a:lnTo>
                <a:lnTo>
                  <a:pt x="22082" y="63367"/>
                </a:lnTo>
                <a:lnTo>
                  <a:pt x="20162" y="61447"/>
                </a:lnTo>
                <a:lnTo>
                  <a:pt x="18242" y="58567"/>
                </a:lnTo>
                <a:lnTo>
                  <a:pt x="17282" y="55686"/>
                </a:lnTo>
                <a:lnTo>
                  <a:pt x="16322" y="52806"/>
                </a:lnTo>
                <a:lnTo>
                  <a:pt x="15361" y="48966"/>
                </a:lnTo>
                <a:lnTo>
                  <a:pt x="15361" y="24963"/>
                </a:lnTo>
                <a:lnTo>
                  <a:pt x="16322" y="22082"/>
                </a:lnTo>
                <a:lnTo>
                  <a:pt x="17282" y="19217"/>
                </a:lnTo>
                <a:lnTo>
                  <a:pt x="19202" y="17282"/>
                </a:lnTo>
                <a:lnTo>
                  <a:pt x="21122" y="14401"/>
                </a:lnTo>
                <a:lnTo>
                  <a:pt x="22082" y="0"/>
                </a:lnTo>
                <a:lnTo>
                  <a:pt x="17282" y="1935"/>
                </a:lnTo>
                <a:lnTo>
                  <a:pt x="13441" y="4815"/>
                </a:lnTo>
                <a:lnTo>
                  <a:pt x="10561" y="7696"/>
                </a:lnTo>
                <a:lnTo>
                  <a:pt x="6720" y="11536"/>
                </a:lnTo>
                <a:lnTo>
                  <a:pt x="4800" y="16322"/>
                </a:lnTo>
                <a:lnTo>
                  <a:pt x="2880" y="21122"/>
                </a:lnTo>
                <a:lnTo>
                  <a:pt x="960" y="26883"/>
                </a:lnTo>
                <a:lnTo>
                  <a:pt x="0" y="32644"/>
                </a:lnTo>
                <a:lnTo>
                  <a:pt x="0" y="39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8" name="object 1098"/>
          <p:cNvSpPr/>
          <p:nvPr/>
        </p:nvSpPr>
        <p:spPr>
          <a:xfrm>
            <a:off x="5627583" y="6166911"/>
            <a:ext cx="59527" cy="83515"/>
          </a:xfrm>
          <a:custGeom>
            <a:avLst/>
            <a:gdLst/>
            <a:ahLst/>
            <a:cxnLst/>
            <a:rect l="l" t="t" r="r" b="b"/>
            <a:pathLst>
              <a:path w="59527" h="83515">
                <a:moveTo>
                  <a:pt x="14401" y="31668"/>
                </a:moveTo>
                <a:lnTo>
                  <a:pt x="16322" y="23987"/>
                </a:lnTo>
                <a:lnTo>
                  <a:pt x="20162" y="19187"/>
                </a:lnTo>
                <a:lnTo>
                  <a:pt x="23042" y="14401"/>
                </a:lnTo>
                <a:lnTo>
                  <a:pt x="28803" y="11521"/>
                </a:lnTo>
                <a:lnTo>
                  <a:pt x="38404" y="11521"/>
                </a:lnTo>
                <a:lnTo>
                  <a:pt x="41285" y="12466"/>
                </a:lnTo>
                <a:lnTo>
                  <a:pt x="43205" y="12466"/>
                </a:lnTo>
                <a:lnTo>
                  <a:pt x="46085" y="13426"/>
                </a:lnTo>
                <a:lnTo>
                  <a:pt x="48006" y="15361"/>
                </a:lnTo>
                <a:lnTo>
                  <a:pt x="49911" y="16306"/>
                </a:lnTo>
                <a:lnTo>
                  <a:pt x="51846" y="17266"/>
                </a:lnTo>
                <a:lnTo>
                  <a:pt x="52806" y="18242"/>
                </a:lnTo>
                <a:lnTo>
                  <a:pt x="53751" y="19187"/>
                </a:lnTo>
                <a:lnTo>
                  <a:pt x="54726" y="20147"/>
                </a:lnTo>
                <a:lnTo>
                  <a:pt x="58567" y="20147"/>
                </a:lnTo>
                <a:lnTo>
                  <a:pt x="58567" y="19187"/>
                </a:lnTo>
                <a:lnTo>
                  <a:pt x="59527" y="18242"/>
                </a:lnTo>
                <a:lnTo>
                  <a:pt x="59527" y="10561"/>
                </a:lnTo>
                <a:lnTo>
                  <a:pt x="58567" y="10561"/>
                </a:lnTo>
                <a:lnTo>
                  <a:pt x="58567" y="8641"/>
                </a:lnTo>
                <a:lnTo>
                  <a:pt x="57591" y="7680"/>
                </a:lnTo>
                <a:lnTo>
                  <a:pt x="56631" y="7680"/>
                </a:lnTo>
                <a:lnTo>
                  <a:pt x="56631" y="6720"/>
                </a:lnTo>
                <a:lnTo>
                  <a:pt x="55686" y="5745"/>
                </a:lnTo>
                <a:lnTo>
                  <a:pt x="53751" y="4800"/>
                </a:lnTo>
                <a:lnTo>
                  <a:pt x="51846" y="3840"/>
                </a:lnTo>
                <a:lnTo>
                  <a:pt x="50886" y="2865"/>
                </a:lnTo>
                <a:lnTo>
                  <a:pt x="48966" y="1920"/>
                </a:lnTo>
                <a:lnTo>
                  <a:pt x="47045" y="1920"/>
                </a:lnTo>
                <a:lnTo>
                  <a:pt x="44165" y="960"/>
                </a:lnTo>
                <a:lnTo>
                  <a:pt x="42245" y="960"/>
                </a:lnTo>
                <a:lnTo>
                  <a:pt x="40325" y="0"/>
                </a:lnTo>
                <a:lnTo>
                  <a:pt x="30723" y="0"/>
                </a:lnTo>
                <a:lnTo>
                  <a:pt x="25923" y="960"/>
                </a:lnTo>
                <a:lnTo>
                  <a:pt x="21122" y="1920"/>
                </a:lnTo>
                <a:lnTo>
                  <a:pt x="17282" y="3840"/>
                </a:lnTo>
                <a:lnTo>
                  <a:pt x="13441" y="6720"/>
                </a:lnTo>
                <a:lnTo>
                  <a:pt x="9601" y="9585"/>
                </a:lnTo>
                <a:lnTo>
                  <a:pt x="6720" y="13426"/>
                </a:lnTo>
                <a:lnTo>
                  <a:pt x="4800" y="18242"/>
                </a:lnTo>
                <a:lnTo>
                  <a:pt x="2880" y="23027"/>
                </a:lnTo>
                <a:lnTo>
                  <a:pt x="960" y="28788"/>
                </a:lnTo>
                <a:lnTo>
                  <a:pt x="0" y="34549"/>
                </a:lnTo>
                <a:lnTo>
                  <a:pt x="0" y="48950"/>
                </a:lnTo>
                <a:lnTo>
                  <a:pt x="960" y="54711"/>
                </a:lnTo>
                <a:lnTo>
                  <a:pt x="1920" y="59512"/>
                </a:lnTo>
                <a:lnTo>
                  <a:pt x="3840" y="65272"/>
                </a:lnTo>
                <a:lnTo>
                  <a:pt x="5760" y="69113"/>
                </a:lnTo>
                <a:lnTo>
                  <a:pt x="8641" y="72953"/>
                </a:lnTo>
                <a:lnTo>
                  <a:pt x="11521" y="75834"/>
                </a:lnTo>
                <a:lnTo>
                  <a:pt x="15361" y="78714"/>
                </a:lnTo>
                <a:lnTo>
                  <a:pt x="19202" y="80634"/>
                </a:lnTo>
                <a:lnTo>
                  <a:pt x="23042" y="82555"/>
                </a:lnTo>
                <a:lnTo>
                  <a:pt x="27843" y="83515"/>
                </a:lnTo>
                <a:lnTo>
                  <a:pt x="36484" y="83515"/>
                </a:lnTo>
                <a:lnTo>
                  <a:pt x="39364" y="82555"/>
                </a:lnTo>
                <a:lnTo>
                  <a:pt x="41285" y="82555"/>
                </a:lnTo>
                <a:lnTo>
                  <a:pt x="44165" y="81594"/>
                </a:lnTo>
                <a:lnTo>
                  <a:pt x="46085" y="81594"/>
                </a:lnTo>
                <a:lnTo>
                  <a:pt x="48006" y="80634"/>
                </a:lnTo>
                <a:lnTo>
                  <a:pt x="50886" y="79674"/>
                </a:lnTo>
                <a:lnTo>
                  <a:pt x="51846" y="78714"/>
                </a:lnTo>
                <a:lnTo>
                  <a:pt x="53751" y="77754"/>
                </a:lnTo>
                <a:lnTo>
                  <a:pt x="55686" y="76794"/>
                </a:lnTo>
                <a:lnTo>
                  <a:pt x="56631" y="75834"/>
                </a:lnTo>
                <a:lnTo>
                  <a:pt x="57591" y="74874"/>
                </a:lnTo>
                <a:lnTo>
                  <a:pt x="58567" y="73913"/>
                </a:lnTo>
                <a:lnTo>
                  <a:pt x="58567" y="72953"/>
                </a:lnTo>
                <a:lnTo>
                  <a:pt x="59527" y="72953"/>
                </a:lnTo>
                <a:lnTo>
                  <a:pt x="59527" y="63352"/>
                </a:lnTo>
                <a:lnTo>
                  <a:pt x="58567" y="62392"/>
                </a:lnTo>
                <a:lnTo>
                  <a:pt x="58567" y="61432"/>
                </a:lnTo>
                <a:lnTo>
                  <a:pt x="55686" y="61432"/>
                </a:lnTo>
                <a:lnTo>
                  <a:pt x="54726" y="63352"/>
                </a:lnTo>
                <a:lnTo>
                  <a:pt x="53751" y="64312"/>
                </a:lnTo>
                <a:lnTo>
                  <a:pt x="51846" y="65272"/>
                </a:lnTo>
                <a:lnTo>
                  <a:pt x="49911" y="66233"/>
                </a:lnTo>
                <a:lnTo>
                  <a:pt x="48006" y="67193"/>
                </a:lnTo>
                <a:lnTo>
                  <a:pt x="46085" y="68153"/>
                </a:lnTo>
                <a:lnTo>
                  <a:pt x="44165" y="69113"/>
                </a:lnTo>
                <a:lnTo>
                  <a:pt x="41285" y="70073"/>
                </a:lnTo>
                <a:lnTo>
                  <a:pt x="38404" y="71033"/>
                </a:lnTo>
                <a:lnTo>
                  <a:pt x="31683" y="71033"/>
                </a:lnTo>
                <a:lnTo>
                  <a:pt x="28803" y="70073"/>
                </a:lnTo>
                <a:lnTo>
                  <a:pt x="26883" y="69113"/>
                </a:lnTo>
                <a:lnTo>
                  <a:pt x="24002" y="68153"/>
                </a:lnTo>
                <a:lnTo>
                  <a:pt x="22082" y="66233"/>
                </a:lnTo>
                <a:lnTo>
                  <a:pt x="20162" y="63352"/>
                </a:lnTo>
                <a:lnTo>
                  <a:pt x="18242" y="61432"/>
                </a:lnTo>
                <a:lnTo>
                  <a:pt x="16322" y="58552"/>
                </a:lnTo>
                <a:lnTo>
                  <a:pt x="15361" y="54711"/>
                </a:lnTo>
                <a:lnTo>
                  <a:pt x="14401" y="50871"/>
                </a:lnTo>
                <a:lnTo>
                  <a:pt x="14401" y="3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9" name="object 1099"/>
          <p:cNvSpPr/>
          <p:nvPr/>
        </p:nvSpPr>
        <p:spPr>
          <a:xfrm>
            <a:off x="5695736" y="6147709"/>
            <a:ext cx="49926" cy="101757"/>
          </a:xfrm>
          <a:custGeom>
            <a:avLst/>
            <a:gdLst/>
            <a:ahLst/>
            <a:cxnLst/>
            <a:rect l="l" t="t" r="r" b="b"/>
            <a:pathLst>
              <a:path w="49926" h="101757">
                <a:moveTo>
                  <a:pt x="49926" y="90236"/>
                </a:moveTo>
                <a:lnTo>
                  <a:pt x="48966" y="90236"/>
                </a:lnTo>
                <a:lnTo>
                  <a:pt x="48966" y="88315"/>
                </a:lnTo>
                <a:lnTo>
                  <a:pt x="45125" y="88315"/>
                </a:lnTo>
                <a:lnTo>
                  <a:pt x="44165" y="89275"/>
                </a:lnTo>
                <a:lnTo>
                  <a:pt x="42245" y="89275"/>
                </a:lnTo>
                <a:lnTo>
                  <a:pt x="41285" y="90236"/>
                </a:lnTo>
                <a:lnTo>
                  <a:pt x="33604" y="90236"/>
                </a:lnTo>
                <a:lnTo>
                  <a:pt x="31683" y="89275"/>
                </a:lnTo>
                <a:lnTo>
                  <a:pt x="29763" y="86395"/>
                </a:lnTo>
                <a:lnTo>
                  <a:pt x="27843" y="83515"/>
                </a:lnTo>
                <a:lnTo>
                  <a:pt x="27843" y="31668"/>
                </a:lnTo>
                <a:lnTo>
                  <a:pt x="48005" y="31668"/>
                </a:lnTo>
                <a:lnTo>
                  <a:pt x="48966" y="30723"/>
                </a:lnTo>
                <a:lnTo>
                  <a:pt x="49926" y="29763"/>
                </a:lnTo>
                <a:lnTo>
                  <a:pt x="49926" y="24002"/>
                </a:lnTo>
                <a:lnTo>
                  <a:pt x="48966" y="23042"/>
                </a:lnTo>
                <a:lnTo>
                  <a:pt x="48966" y="21122"/>
                </a:lnTo>
                <a:lnTo>
                  <a:pt x="48005" y="21122"/>
                </a:lnTo>
                <a:lnTo>
                  <a:pt x="48005" y="20162"/>
                </a:lnTo>
                <a:lnTo>
                  <a:pt x="27843" y="20162"/>
                </a:lnTo>
                <a:lnTo>
                  <a:pt x="27843" y="1920"/>
                </a:lnTo>
                <a:lnTo>
                  <a:pt x="26883" y="1920"/>
                </a:lnTo>
                <a:lnTo>
                  <a:pt x="26883" y="960"/>
                </a:lnTo>
                <a:lnTo>
                  <a:pt x="25923" y="960"/>
                </a:lnTo>
                <a:lnTo>
                  <a:pt x="25923" y="0"/>
                </a:lnTo>
                <a:lnTo>
                  <a:pt x="15361" y="0"/>
                </a:lnTo>
                <a:lnTo>
                  <a:pt x="14401" y="960"/>
                </a:lnTo>
                <a:lnTo>
                  <a:pt x="13441" y="960"/>
                </a:lnTo>
                <a:lnTo>
                  <a:pt x="13441" y="20162"/>
                </a:lnTo>
                <a:lnTo>
                  <a:pt x="2880" y="20162"/>
                </a:lnTo>
                <a:lnTo>
                  <a:pt x="1935" y="21122"/>
                </a:lnTo>
                <a:lnTo>
                  <a:pt x="975" y="21122"/>
                </a:lnTo>
                <a:lnTo>
                  <a:pt x="975" y="22067"/>
                </a:lnTo>
                <a:lnTo>
                  <a:pt x="0" y="23042"/>
                </a:lnTo>
                <a:lnTo>
                  <a:pt x="0" y="29763"/>
                </a:lnTo>
                <a:lnTo>
                  <a:pt x="975" y="30723"/>
                </a:lnTo>
                <a:lnTo>
                  <a:pt x="975" y="31668"/>
                </a:lnTo>
                <a:lnTo>
                  <a:pt x="13441" y="31668"/>
                </a:lnTo>
                <a:lnTo>
                  <a:pt x="13441" y="80634"/>
                </a:lnTo>
                <a:lnTo>
                  <a:pt x="14401" y="84475"/>
                </a:lnTo>
                <a:lnTo>
                  <a:pt x="14401" y="88315"/>
                </a:lnTo>
                <a:lnTo>
                  <a:pt x="15361" y="91196"/>
                </a:lnTo>
                <a:lnTo>
                  <a:pt x="17282" y="94076"/>
                </a:lnTo>
                <a:lnTo>
                  <a:pt x="18242" y="95996"/>
                </a:lnTo>
                <a:lnTo>
                  <a:pt x="20162" y="97916"/>
                </a:lnTo>
                <a:lnTo>
                  <a:pt x="23042" y="99837"/>
                </a:lnTo>
                <a:lnTo>
                  <a:pt x="25923" y="100797"/>
                </a:lnTo>
                <a:lnTo>
                  <a:pt x="28803" y="101757"/>
                </a:lnTo>
                <a:lnTo>
                  <a:pt x="42245" y="101757"/>
                </a:lnTo>
                <a:lnTo>
                  <a:pt x="43205" y="100797"/>
                </a:lnTo>
                <a:lnTo>
                  <a:pt x="45125" y="100797"/>
                </a:lnTo>
                <a:lnTo>
                  <a:pt x="46085" y="99837"/>
                </a:lnTo>
                <a:lnTo>
                  <a:pt x="48005" y="99837"/>
                </a:lnTo>
                <a:lnTo>
                  <a:pt x="48005" y="98877"/>
                </a:lnTo>
                <a:lnTo>
                  <a:pt x="48966" y="98877"/>
                </a:lnTo>
                <a:lnTo>
                  <a:pt x="48966" y="96956"/>
                </a:lnTo>
                <a:lnTo>
                  <a:pt x="49926" y="95996"/>
                </a:lnTo>
                <a:lnTo>
                  <a:pt x="49926" y="90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0" name="object 1100"/>
          <p:cNvSpPr/>
          <p:nvPr/>
        </p:nvSpPr>
        <p:spPr>
          <a:xfrm>
            <a:off x="5769665" y="6166911"/>
            <a:ext cx="63352" cy="83515"/>
          </a:xfrm>
          <a:custGeom>
            <a:avLst/>
            <a:gdLst/>
            <a:ahLst/>
            <a:cxnLst/>
            <a:rect l="l" t="t" r="r" b="b"/>
            <a:pathLst>
              <a:path w="63352" h="83515">
                <a:moveTo>
                  <a:pt x="7680" y="80634"/>
                </a:moveTo>
                <a:lnTo>
                  <a:pt x="12466" y="82555"/>
                </a:lnTo>
                <a:lnTo>
                  <a:pt x="18242" y="83515"/>
                </a:lnTo>
                <a:lnTo>
                  <a:pt x="30708" y="83515"/>
                </a:lnTo>
                <a:lnTo>
                  <a:pt x="36469" y="81594"/>
                </a:lnTo>
                <a:lnTo>
                  <a:pt x="41269" y="79674"/>
                </a:lnTo>
                <a:lnTo>
                  <a:pt x="46070" y="77754"/>
                </a:lnTo>
                <a:lnTo>
                  <a:pt x="49911" y="74874"/>
                </a:lnTo>
                <a:lnTo>
                  <a:pt x="52791" y="71033"/>
                </a:lnTo>
                <a:lnTo>
                  <a:pt x="56631" y="67193"/>
                </a:lnTo>
                <a:lnTo>
                  <a:pt x="58552" y="62392"/>
                </a:lnTo>
                <a:lnTo>
                  <a:pt x="60472" y="57591"/>
                </a:lnTo>
                <a:lnTo>
                  <a:pt x="62392" y="52791"/>
                </a:lnTo>
                <a:lnTo>
                  <a:pt x="63352" y="47030"/>
                </a:lnTo>
                <a:lnTo>
                  <a:pt x="63352" y="34549"/>
                </a:lnTo>
                <a:lnTo>
                  <a:pt x="62392" y="28788"/>
                </a:lnTo>
                <a:lnTo>
                  <a:pt x="60472" y="23027"/>
                </a:lnTo>
                <a:lnTo>
                  <a:pt x="59512" y="18242"/>
                </a:lnTo>
                <a:lnTo>
                  <a:pt x="56631" y="14401"/>
                </a:lnTo>
                <a:lnTo>
                  <a:pt x="53751" y="10561"/>
                </a:lnTo>
                <a:lnTo>
                  <a:pt x="50871" y="6720"/>
                </a:lnTo>
                <a:lnTo>
                  <a:pt x="47030" y="4800"/>
                </a:lnTo>
                <a:lnTo>
                  <a:pt x="42230" y="2865"/>
                </a:lnTo>
                <a:lnTo>
                  <a:pt x="37429" y="960"/>
                </a:lnTo>
                <a:lnTo>
                  <a:pt x="31668" y="0"/>
                </a:lnTo>
                <a:lnTo>
                  <a:pt x="19187" y="0"/>
                </a:lnTo>
                <a:lnTo>
                  <a:pt x="13426" y="960"/>
                </a:lnTo>
                <a:lnTo>
                  <a:pt x="8641" y="2865"/>
                </a:lnTo>
                <a:lnTo>
                  <a:pt x="3840" y="4800"/>
                </a:lnTo>
                <a:lnTo>
                  <a:pt x="0" y="7680"/>
                </a:lnTo>
                <a:lnTo>
                  <a:pt x="1920" y="48950"/>
                </a:lnTo>
                <a:lnTo>
                  <a:pt x="1920" y="32628"/>
                </a:lnTo>
                <a:lnTo>
                  <a:pt x="2880" y="28788"/>
                </a:lnTo>
                <a:lnTo>
                  <a:pt x="3840" y="25923"/>
                </a:lnTo>
                <a:lnTo>
                  <a:pt x="5745" y="22082"/>
                </a:lnTo>
                <a:lnTo>
                  <a:pt x="7680" y="20147"/>
                </a:lnTo>
                <a:lnTo>
                  <a:pt x="9585" y="17266"/>
                </a:lnTo>
                <a:lnTo>
                  <a:pt x="11521" y="15361"/>
                </a:lnTo>
                <a:lnTo>
                  <a:pt x="14401" y="13426"/>
                </a:lnTo>
                <a:lnTo>
                  <a:pt x="17266" y="12466"/>
                </a:lnTo>
                <a:lnTo>
                  <a:pt x="21107" y="11521"/>
                </a:lnTo>
                <a:lnTo>
                  <a:pt x="29748" y="11521"/>
                </a:lnTo>
                <a:lnTo>
                  <a:pt x="33588" y="12466"/>
                </a:lnTo>
                <a:lnTo>
                  <a:pt x="36469" y="13426"/>
                </a:lnTo>
                <a:lnTo>
                  <a:pt x="39349" y="15361"/>
                </a:lnTo>
                <a:lnTo>
                  <a:pt x="41269" y="17266"/>
                </a:lnTo>
                <a:lnTo>
                  <a:pt x="43190" y="20147"/>
                </a:lnTo>
                <a:lnTo>
                  <a:pt x="45110" y="23027"/>
                </a:lnTo>
                <a:lnTo>
                  <a:pt x="46070" y="25923"/>
                </a:lnTo>
                <a:lnTo>
                  <a:pt x="47030" y="29748"/>
                </a:lnTo>
                <a:lnTo>
                  <a:pt x="47990" y="33588"/>
                </a:lnTo>
                <a:lnTo>
                  <a:pt x="47990" y="49911"/>
                </a:lnTo>
                <a:lnTo>
                  <a:pt x="47030" y="53751"/>
                </a:lnTo>
                <a:lnTo>
                  <a:pt x="46070" y="57591"/>
                </a:lnTo>
                <a:lnTo>
                  <a:pt x="44150" y="60472"/>
                </a:lnTo>
                <a:lnTo>
                  <a:pt x="42230" y="63352"/>
                </a:lnTo>
                <a:lnTo>
                  <a:pt x="40309" y="65272"/>
                </a:lnTo>
                <a:lnTo>
                  <a:pt x="38389" y="68153"/>
                </a:lnTo>
                <a:lnTo>
                  <a:pt x="35509" y="69113"/>
                </a:lnTo>
                <a:lnTo>
                  <a:pt x="32644" y="71033"/>
                </a:lnTo>
                <a:lnTo>
                  <a:pt x="20147" y="71033"/>
                </a:lnTo>
                <a:lnTo>
                  <a:pt x="16306" y="70073"/>
                </a:lnTo>
                <a:lnTo>
                  <a:pt x="13426" y="69113"/>
                </a:lnTo>
                <a:lnTo>
                  <a:pt x="10561" y="67193"/>
                </a:lnTo>
                <a:lnTo>
                  <a:pt x="8641" y="65272"/>
                </a:lnTo>
                <a:lnTo>
                  <a:pt x="6720" y="62392"/>
                </a:lnTo>
                <a:lnTo>
                  <a:pt x="4800" y="59512"/>
                </a:lnTo>
                <a:lnTo>
                  <a:pt x="3840" y="56631"/>
                </a:lnTo>
                <a:lnTo>
                  <a:pt x="2880" y="52791"/>
                </a:lnTo>
                <a:lnTo>
                  <a:pt x="2880" y="78714"/>
                </a:lnTo>
                <a:lnTo>
                  <a:pt x="7680" y="8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1" name="object 1101"/>
          <p:cNvSpPr/>
          <p:nvPr/>
        </p:nvSpPr>
        <p:spPr>
          <a:xfrm>
            <a:off x="5756224" y="6174592"/>
            <a:ext cx="16322" cy="71033"/>
          </a:xfrm>
          <a:custGeom>
            <a:avLst/>
            <a:gdLst/>
            <a:ahLst/>
            <a:cxnLst/>
            <a:rect l="l" t="t" r="r" b="b"/>
            <a:pathLst>
              <a:path w="16322" h="71033">
                <a:moveTo>
                  <a:pt x="16322" y="45110"/>
                </a:moveTo>
                <a:lnTo>
                  <a:pt x="15361" y="41269"/>
                </a:lnTo>
                <a:lnTo>
                  <a:pt x="13441" y="0"/>
                </a:lnTo>
                <a:lnTo>
                  <a:pt x="9601" y="3840"/>
                </a:lnTo>
                <a:lnTo>
                  <a:pt x="6720" y="7680"/>
                </a:lnTo>
                <a:lnTo>
                  <a:pt x="4800" y="12466"/>
                </a:lnTo>
                <a:lnTo>
                  <a:pt x="2880" y="17266"/>
                </a:lnTo>
                <a:lnTo>
                  <a:pt x="960" y="23027"/>
                </a:lnTo>
                <a:lnTo>
                  <a:pt x="0" y="27828"/>
                </a:lnTo>
                <a:lnTo>
                  <a:pt x="0" y="41269"/>
                </a:lnTo>
                <a:lnTo>
                  <a:pt x="960" y="47030"/>
                </a:lnTo>
                <a:lnTo>
                  <a:pt x="2880" y="51831"/>
                </a:lnTo>
                <a:lnTo>
                  <a:pt x="3840" y="56631"/>
                </a:lnTo>
                <a:lnTo>
                  <a:pt x="6720" y="61432"/>
                </a:lnTo>
                <a:lnTo>
                  <a:pt x="9601" y="64312"/>
                </a:lnTo>
                <a:lnTo>
                  <a:pt x="12481" y="68153"/>
                </a:lnTo>
                <a:lnTo>
                  <a:pt x="16322" y="71033"/>
                </a:lnTo>
                <a:lnTo>
                  <a:pt x="16322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2" name="object 1102"/>
          <p:cNvSpPr/>
          <p:nvPr/>
        </p:nvSpPr>
        <p:spPr>
          <a:xfrm>
            <a:off x="5853181" y="6166911"/>
            <a:ext cx="44150" cy="81594"/>
          </a:xfrm>
          <a:custGeom>
            <a:avLst/>
            <a:gdLst/>
            <a:ahLst/>
            <a:cxnLst/>
            <a:rect l="l" t="t" r="r" b="b"/>
            <a:pathLst>
              <a:path w="44150" h="81594">
                <a:moveTo>
                  <a:pt x="13441" y="29748"/>
                </a:moveTo>
                <a:lnTo>
                  <a:pt x="16322" y="25923"/>
                </a:lnTo>
                <a:lnTo>
                  <a:pt x="17282" y="23987"/>
                </a:lnTo>
                <a:lnTo>
                  <a:pt x="19202" y="22082"/>
                </a:lnTo>
                <a:lnTo>
                  <a:pt x="21122" y="19187"/>
                </a:lnTo>
                <a:lnTo>
                  <a:pt x="22082" y="18242"/>
                </a:lnTo>
                <a:lnTo>
                  <a:pt x="23987" y="16306"/>
                </a:lnTo>
                <a:lnTo>
                  <a:pt x="25923" y="15361"/>
                </a:lnTo>
                <a:lnTo>
                  <a:pt x="26868" y="14401"/>
                </a:lnTo>
                <a:lnTo>
                  <a:pt x="27828" y="13426"/>
                </a:lnTo>
                <a:lnTo>
                  <a:pt x="29763" y="13426"/>
                </a:lnTo>
                <a:lnTo>
                  <a:pt x="30708" y="12466"/>
                </a:lnTo>
                <a:lnTo>
                  <a:pt x="33588" y="12466"/>
                </a:lnTo>
                <a:lnTo>
                  <a:pt x="34549" y="13426"/>
                </a:lnTo>
                <a:lnTo>
                  <a:pt x="37429" y="13426"/>
                </a:lnTo>
                <a:lnTo>
                  <a:pt x="38389" y="14401"/>
                </a:lnTo>
                <a:lnTo>
                  <a:pt x="40325" y="14401"/>
                </a:lnTo>
                <a:lnTo>
                  <a:pt x="41269" y="15361"/>
                </a:lnTo>
                <a:lnTo>
                  <a:pt x="43205" y="15361"/>
                </a:lnTo>
                <a:lnTo>
                  <a:pt x="43205" y="14401"/>
                </a:lnTo>
                <a:lnTo>
                  <a:pt x="44150" y="14401"/>
                </a:lnTo>
                <a:lnTo>
                  <a:pt x="44150" y="2865"/>
                </a:lnTo>
                <a:lnTo>
                  <a:pt x="43205" y="2865"/>
                </a:lnTo>
                <a:lnTo>
                  <a:pt x="43205" y="1920"/>
                </a:lnTo>
                <a:lnTo>
                  <a:pt x="42230" y="960"/>
                </a:lnTo>
                <a:lnTo>
                  <a:pt x="39349" y="960"/>
                </a:lnTo>
                <a:lnTo>
                  <a:pt x="38389" y="0"/>
                </a:lnTo>
                <a:lnTo>
                  <a:pt x="28803" y="0"/>
                </a:lnTo>
                <a:lnTo>
                  <a:pt x="26868" y="960"/>
                </a:lnTo>
                <a:lnTo>
                  <a:pt x="24963" y="1920"/>
                </a:lnTo>
                <a:lnTo>
                  <a:pt x="23987" y="2865"/>
                </a:lnTo>
                <a:lnTo>
                  <a:pt x="22082" y="3840"/>
                </a:lnTo>
                <a:lnTo>
                  <a:pt x="20147" y="5745"/>
                </a:lnTo>
                <a:lnTo>
                  <a:pt x="18242" y="6720"/>
                </a:lnTo>
                <a:lnTo>
                  <a:pt x="16322" y="8641"/>
                </a:lnTo>
                <a:lnTo>
                  <a:pt x="14401" y="11521"/>
                </a:lnTo>
                <a:lnTo>
                  <a:pt x="12481" y="14401"/>
                </a:lnTo>
                <a:lnTo>
                  <a:pt x="12481" y="1920"/>
                </a:lnTo>
                <a:lnTo>
                  <a:pt x="11521" y="1920"/>
                </a:lnTo>
                <a:lnTo>
                  <a:pt x="10561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80634"/>
                </a:lnTo>
                <a:lnTo>
                  <a:pt x="960" y="81594"/>
                </a:lnTo>
                <a:lnTo>
                  <a:pt x="12481" y="81594"/>
                </a:lnTo>
                <a:lnTo>
                  <a:pt x="12481" y="80634"/>
                </a:lnTo>
                <a:lnTo>
                  <a:pt x="13441" y="80634"/>
                </a:lnTo>
                <a:lnTo>
                  <a:pt x="13441" y="2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3" name="object 1103"/>
          <p:cNvSpPr/>
          <p:nvPr/>
        </p:nvSpPr>
        <p:spPr>
          <a:xfrm>
            <a:off x="5952058" y="6128506"/>
            <a:ext cx="30708" cy="148788"/>
          </a:xfrm>
          <a:custGeom>
            <a:avLst/>
            <a:gdLst/>
            <a:ahLst/>
            <a:cxnLst/>
            <a:rect l="l" t="t" r="r" b="b"/>
            <a:pathLst>
              <a:path w="30708" h="148788">
                <a:moveTo>
                  <a:pt x="14401" y="73913"/>
                </a:moveTo>
                <a:lnTo>
                  <a:pt x="14865" y="63658"/>
                </a:lnTo>
                <a:lnTo>
                  <a:pt x="16540" y="50928"/>
                </a:lnTo>
                <a:lnTo>
                  <a:pt x="19187" y="38404"/>
                </a:lnTo>
                <a:lnTo>
                  <a:pt x="21469" y="27937"/>
                </a:lnTo>
                <a:lnTo>
                  <a:pt x="25394" y="15888"/>
                </a:lnTo>
                <a:lnTo>
                  <a:pt x="30708" y="3840"/>
                </a:lnTo>
                <a:lnTo>
                  <a:pt x="30708" y="1920"/>
                </a:lnTo>
                <a:lnTo>
                  <a:pt x="29748" y="960"/>
                </a:lnTo>
                <a:lnTo>
                  <a:pt x="28803" y="960"/>
                </a:lnTo>
                <a:lnTo>
                  <a:pt x="27843" y="0"/>
                </a:lnTo>
                <a:lnTo>
                  <a:pt x="22082" y="0"/>
                </a:lnTo>
                <a:lnTo>
                  <a:pt x="21122" y="960"/>
                </a:lnTo>
                <a:lnTo>
                  <a:pt x="19187" y="960"/>
                </a:lnTo>
                <a:lnTo>
                  <a:pt x="19187" y="1920"/>
                </a:lnTo>
                <a:lnTo>
                  <a:pt x="16322" y="7680"/>
                </a:lnTo>
                <a:lnTo>
                  <a:pt x="13441" y="13441"/>
                </a:lnTo>
                <a:lnTo>
                  <a:pt x="11521" y="19202"/>
                </a:lnTo>
                <a:lnTo>
                  <a:pt x="8641" y="24963"/>
                </a:lnTo>
                <a:lnTo>
                  <a:pt x="6720" y="31683"/>
                </a:lnTo>
                <a:lnTo>
                  <a:pt x="4800" y="37429"/>
                </a:lnTo>
                <a:lnTo>
                  <a:pt x="3840" y="43205"/>
                </a:lnTo>
                <a:lnTo>
                  <a:pt x="1920" y="49926"/>
                </a:lnTo>
                <a:lnTo>
                  <a:pt x="960" y="55671"/>
                </a:lnTo>
                <a:lnTo>
                  <a:pt x="960" y="62392"/>
                </a:lnTo>
                <a:lnTo>
                  <a:pt x="0" y="68153"/>
                </a:lnTo>
                <a:lnTo>
                  <a:pt x="0" y="80634"/>
                </a:lnTo>
                <a:lnTo>
                  <a:pt x="960" y="87355"/>
                </a:lnTo>
                <a:lnTo>
                  <a:pt x="960" y="93116"/>
                </a:lnTo>
                <a:lnTo>
                  <a:pt x="1920" y="99837"/>
                </a:lnTo>
                <a:lnTo>
                  <a:pt x="3840" y="105597"/>
                </a:lnTo>
                <a:lnTo>
                  <a:pt x="4800" y="112318"/>
                </a:lnTo>
                <a:lnTo>
                  <a:pt x="6720" y="118079"/>
                </a:lnTo>
                <a:lnTo>
                  <a:pt x="8641" y="123840"/>
                </a:lnTo>
                <a:lnTo>
                  <a:pt x="10561" y="129600"/>
                </a:lnTo>
                <a:lnTo>
                  <a:pt x="13441" y="135346"/>
                </a:lnTo>
                <a:lnTo>
                  <a:pt x="15361" y="141122"/>
                </a:lnTo>
                <a:lnTo>
                  <a:pt x="19187" y="146883"/>
                </a:lnTo>
                <a:lnTo>
                  <a:pt x="19187" y="147843"/>
                </a:lnTo>
                <a:lnTo>
                  <a:pt x="20162" y="147843"/>
                </a:lnTo>
                <a:lnTo>
                  <a:pt x="20162" y="148788"/>
                </a:lnTo>
                <a:lnTo>
                  <a:pt x="29748" y="148788"/>
                </a:lnTo>
                <a:lnTo>
                  <a:pt x="30708" y="147843"/>
                </a:lnTo>
                <a:lnTo>
                  <a:pt x="30708" y="144962"/>
                </a:lnTo>
                <a:lnTo>
                  <a:pt x="26012" y="134495"/>
                </a:lnTo>
                <a:lnTo>
                  <a:pt x="21905" y="122446"/>
                </a:lnTo>
                <a:lnTo>
                  <a:pt x="19187" y="110398"/>
                </a:lnTo>
                <a:lnTo>
                  <a:pt x="16825" y="99020"/>
                </a:lnTo>
                <a:lnTo>
                  <a:pt x="15047" y="86573"/>
                </a:lnTo>
                <a:lnTo>
                  <a:pt x="14401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4" name="object 1104"/>
          <p:cNvSpPr/>
          <p:nvPr/>
        </p:nvSpPr>
        <p:spPr>
          <a:xfrm>
            <a:off x="5996208" y="6139068"/>
            <a:ext cx="78729" cy="109438"/>
          </a:xfrm>
          <a:custGeom>
            <a:avLst/>
            <a:gdLst/>
            <a:ahLst/>
            <a:cxnLst/>
            <a:rect l="l" t="t" r="r" b="b"/>
            <a:pathLst>
              <a:path w="78729" h="109438">
                <a:moveTo>
                  <a:pt x="31683" y="67193"/>
                </a:moveTo>
                <a:lnTo>
                  <a:pt x="31683" y="107518"/>
                </a:lnTo>
                <a:lnTo>
                  <a:pt x="32644" y="107518"/>
                </a:lnTo>
                <a:lnTo>
                  <a:pt x="32644" y="109438"/>
                </a:lnTo>
                <a:lnTo>
                  <a:pt x="45125" y="109438"/>
                </a:lnTo>
                <a:lnTo>
                  <a:pt x="46085" y="108478"/>
                </a:lnTo>
                <a:lnTo>
                  <a:pt x="46085" y="107518"/>
                </a:lnTo>
                <a:lnTo>
                  <a:pt x="47045" y="107518"/>
                </a:lnTo>
                <a:lnTo>
                  <a:pt x="47045" y="67193"/>
                </a:lnTo>
                <a:lnTo>
                  <a:pt x="77769" y="5760"/>
                </a:lnTo>
                <a:lnTo>
                  <a:pt x="77769" y="3840"/>
                </a:lnTo>
                <a:lnTo>
                  <a:pt x="78729" y="2880"/>
                </a:lnTo>
                <a:lnTo>
                  <a:pt x="78729" y="960"/>
                </a:lnTo>
                <a:lnTo>
                  <a:pt x="77769" y="960"/>
                </a:lnTo>
                <a:lnTo>
                  <a:pt x="77769" y="0"/>
                </a:lnTo>
                <a:lnTo>
                  <a:pt x="65288" y="0"/>
                </a:lnTo>
                <a:lnTo>
                  <a:pt x="64328" y="960"/>
                </a:lnTo>
                <a:lnTo>
                  <a:pt x="63367" y="960"/>
                </a:lnTo>
                <a:lnTo>
                  <a:pt x="63367" y="2880"/>
                </a:lnTo>
                <a:lnTo>
                  <a:pt x="48006" y="34564"/>
                </a:lnTo>
                <a:lnTo>
                  <a:pt x="46085" y="37429"/>
                </a:lnTo>
                <a:lnTo>
                  <a:pt x="45125" y="40309"/>
                </a:lnTo>
                <a:lnTo>
                  <a:pt x="44165" y="43205"/>
                </a:lnTo>
                <a:lnTo>
                  <a:pt x="42245" y="47030"/>
                </a:lnTo>
                <a:lnTo>
                  <a:pt x="41285" y="49926"/>
                </a:lnTo>
                <a:lnTo>
                  <a:pt x="39364" y="52791"/>
                </a:lnTo>
                <a:lnTo>
                  <a:pt x="38404" y="49926"/>
                </a:lnTo>
                <a:lnTo>
                  <a:pt x="36484" y="46085"/>
                </a:lnTo>
                <a:lnTo>
                  <a:pt x="35524" y="43205"/>
                </a:lnTo>
                <a:lnTo>
                  <a:pt x="33604" y="40309"/>
                </a:lnTo>
                <a:lnTo>
                  <a:pt x="32644" y="36484"/>
                </a:lnTo>
                <a:lnTo>
                  <a:pt x="30723" y="33588"/>
                </a:lnTo>
                <a:lnTo>
                  <a:pt x="16322" y="2880"/>
                </a:lnTo>
                <a:lnTo>
                  <a:pt x="15361" y="1920"/>
                </a:lnTo>
                <a:lnTo>
                  <a:pt x="15361" y="960"/>
                </a:lnTo>
                <a:lnTo>
                  <a:pt x="14401" y="960"/>
                </a:lnTo>
                <a:lnTo>
                  <a:pt x="13441" y="0"/>
                </a:lnTo>
                <a:lnTo>
                  <a:pt x="960" y="0"/>
                </a:lnTo>
                <a:lnTo>
                  <a:pt x="0" y="960"/>
                </a:lnTo>
                <a:lnTo>
                  <a:pt x="0" y="2880"/>
                </a:lnTo>
                <a:lnTo>
                  <a:pt x="960" y="3840"/>
                </a:lnTo>
                <a:lnTo>
                  <a:pt x="960" y="5760"/>
                </a:lnTo>
                <a:lnTo>
                  <a:pt x="31683" y="67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5" name="object 1105"/>
          <p:cNvSpPr/>
          <p:nvPr/>
        </p:nvSpPr>
        <p:spPr>
          <a:xfrm>
            <a:off x="6088364" y="6128506"/>
            <a:ext cx="30723" cy="148788"/>
          </a:xfrm>
          <a:custGeom>
            <a:avLst/>
            <a:gdLst/>
            <a:ahLst/>
            <a:cxnLst/>
            <a:rect l="l" t="t" r="r" b="b"/>
            <a:pathLst>
              <a:path w="30723" h="148788">
                <a:moveTo>
                  <a:pt x="10561" y="147843"/>
                </a:moveTo>
                <a:lnTo>
                  <a:pt x="11521" y="147843"/>
                </a:lnTo>
                <a:lnTo>
                  <a:pt x="11521" y="146883"/>
                </a:lnTo>
                <a:lnTo>
                  <a:pt x="15361" y="141122"/>
                </a:lnTo>
                <a:lnTo>
                  <a:pt x="17282" y="135346"/>
                </a:lnTo>
                <a:lnTo>
                  <a:pt x="20162" y="129600"/>
                </a:lnTo>
                <a:lnTo>
                  <a:pt x="22082" y="123840"/>
                </a:lnTo>
                <a:lnTo>
                  <a:pt x="24003" y="118079"/>
                </a:lnTo>
                <a:lnTo>
                  <a:pt x="25923" y="112318"/>
                </a:lnTo>
                <a:lnTo>
                  <a:pt x="26883" y="105597"/>
                </a:lnTo>
                <a:lnTo>
                  <a:pt x="28803" y="99837"/>
                </a:lnTo>
                <a:lnTo>
                  <a:pt x="28803" y="93116"/>
                </a:lnTo>
                <a:lnTo>
                  <a:pt x="29763" y="87355"/>
                </a:lnTo>
                <a:lnTo>
                  <a:pt x="30723" y="80634"/>
                </a:lnTo>
                <a:lnTo>
                  <a:pt x="30723" y="74874"/>
                </a:lnTo>
                <a:lnTo>
                  <a:pt x="30140" y="62626"/>
                </a:lnTo>
                <a:lnTo>
                  <a:pt x="28467" y="50033"/>
                </a:lnTo>
                <a:lnTo>
                  <a:pt x="25923" y="37429"/>
                </a:lnTo>
                <a:lnTo>
                  <a:pt x="21711" y="25106"/>
                </a:lnTo>
                <a:lnTo>
                  <a:pt x="16932" y="13410"/>
                </a:lnTo>
                <a:lnTo>
                  <a:pt x="11521" y="1920"/>
                </a:lnTo>
                <a:lnTo>
                  <a:pt x="11521" y="960"/>
                </a:lnTo>
                <a:lnTo>
                  <a:pt x="9601" y="960"/>
                </a:lnTo>
                <a:lnTo>
                  <a:pt x="9601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3840"/>
                </a:lnTo>
                <a:lnTo>
                  <a:pt x="4281" y="14308"/>
                </a:lnTo>
                <a:lnTo>
                  <a:pt x="8585" y="26356"/>
                </a:lnTo>
                <a:lnTo>
                  <a:pt x="11521" y="38404"/>
                </a:lnTo>
                <a:lnTo>
                  <a:pt x="13559" y="48993"/>
                </a:lnTo>
                <a:lnTo>
                  <a:pt x="14954" y="61581"/>
                </a:lnTo>
                <a:lnTo>
                  <a:pt x="15361" y="73913"/>
                </a:lnTo>
                <a:lnTo>
                  <a:pt x="15061" y="85405"/>
                </a:lnTo>
                <a:lnTo>
                  <a:pt x="13862" y="98127"/>
                </a:lnTo>
                <a:lnTo>
                  <a:pt x="11521" y="110398"/>
                </a:lnTo>
                <a:lnTo>
                  <a:pt x="9064" y="120866"/>
                </a:lnTo>
                <a:lnTo>
                  <a:pt x="4898" y="132914"/>
                </a:lnTo>
                <a:lnTo>
                  <a:pt x="0" y="144962"/>
                </a:lnTo>
                <a:lnTo>
                  <a:pt x="0" y="147843"/>
                </a:lnTo>
                <a:lnTo>
                  <a:pt x="975" y="148788"/>
                </a:lnTo>
                <a:lnTo>
                  <a:pt x="10561" y="148788"/>
                </a:lnTo>
                <a:lnTo>
                  <a:pt x="10561" y="147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6" name="object 1106"/>
          <p:cNvSpPr/>
          <p:nvPr/>
        </p:nvSpPr>
        <p:spPr>
          <a:xfrm>
            <a:off x="4476582" y="6260495"/>
            <a:ext cx="1697217" cy="0"/>
          </a:xfrm>
          <a:custGeom>
            <a:avLst/>
            <a:gdLst/>
            <a:ahLst/>
            <a:cxnLst/>
            <a:rect l="l" t="t" r="r" b="b"/>
            <a:pathLst>
              <a:path w="1697217" h="0">
                <a:moveTo>
                  <a:pt x="0" y="0"/>
                </a:moveTo>
                <a:lnTo>
                  <a:pt x="1697217" y="0"/>
                </a:lnTo>
              </a:path>
            </a:pathLst>
          </a:custGeom>
          <a:ln w="798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7" name="object 1107"/>
          <p:cNvSpPr/>
          <p:nvPr/>
        </p:nvSpPr>
        <p:spPr>
          <a:xfrm>
            <a:off x="1427713" y="6139068"/>
            <a:ext cx="82558" cy="111358"/>
          </a:xfrm>
          <a:custGeom>
            <a:avLst/>
            <a:gdLst/>
            <a:ahLst/>
            <a:cxnLst/>
            <a:rect l="l" t="t" r="r" b="b"/>
            <a:pathLst>
              <a:path w="82558" h="111358">
                <a:moveTo>
                  <a:pt x="24003" y="93116"/>
                </a:moveTo>
                <a:lnTo>
                  <a:pt x="22081" y="91196"/>
                </a:lnTo>
                <a:lnTo>
                  <a:pt x="19199" y="88315"/>
                </a:lnTo>
                <a:lnTo>
                  <a:pt x="17282" y="85435"/>
                </a:lnTo>
                <a:lnTo>
                  <a:pt x="16323" y="81594"/>
                </a:lnTo>
                <a:lnTo>
                  <a:pt x="15358" y="77754"/>
                </a:lnTo>
                <a:lnTo>
                  <a:pt x="14401" y="72953"/>
                </a:lnTo>
                <a:lnTo>
                  <a:pt x="14401" y="960"/>
                </a:lnTo>
                <a:lnTo>
                  <a:pt x="13443" y="960"/>
                </a:lnTo>
                <a:lnTo>
                  <a:pt x="12484" y="0"/>
                </a:lnTo>
                <a:lnTo>
                  <a:pt x="1923" y="0"/>
                </a:lnTo>
                <a:lnTo>
                  <a:pt x="1923" y="960"/>
                </a:lnTo>
                <a:lnTo>
                  <a:pt x="958" y="960"/>
                </a:lnTo>
                <a:lnTo>
                  <a:pt x="0" y="1920"/>
                </a:lnTo>
                <a:lnTo>
                  <a:pt x="0" y="76794"/>
                </a:lnTo>
                <a:lnTo>
                  <a:pt x="958" y="82555"/>
                </a:lnTo>
                <a:lnTo>
                  <a:pt x="2881" y="87355"/>
                </a:lnTo>
                <a:lnTo>
                  <a:pt x="4799" y="93116"/>
                </a:lnTo>
                <a:lnTo>
                  <a:pt x="7679" y="96956"/>
                </a:lnTo>
                <a:lnTo>
                  <a:pt x="11519" y="100797"/>
                </a:lnTo>
                <a:lnTo>
                  <a:pt x="14401" y="103677"/>
                </a:lnTo>
                <a:lnTo>
                  <a:pt x="19199" y="106558"/>
                </a:lnTo>
                <a:lnTo>
                  <a:pt x="24003" y="108478"/>
                </a:lnTo>
                <a:lnTo>
                  <a:pt x="28802" y="110398"/>
                </a:lnTo>
                <a:lnTo>
                  <a:pt x="34558" y="111358"/>
                </a:lnTo>
                <a:lnTo>
                  <a:pt x="47042" y="111358"/>
                </a:lnTo>
                <a:lnTo>
                  <a:pt x="52798" y="110398"/>
                </a:lnTo>
                <a:lnTo>
                  <a:pt x="57596" y="108478"/>
                </a:lnTo>
                <a:lnTo>
                  <a:pt x="63360" y="106558"/>
                </a:lnTo>
                <a:lnTo>
                  <a:pt x="68157" y="103677"/>
                </a:lnTo>
                <a:lnTo>
                  <a:pt x="71039" y="99837"/>
                </a:lnTo>
                <a:lnTo>
                  <a:pt x="74878" y="95996"/>
                </a:lnTo>
                <a:lnTo>
                  <a:pt x="77760" y="92156"/>
                </a:lnTo>
                <a:lnTo>
                  <a:pt x="79677" y="86395"/>
                </a:lnTo>
                <a:lnTo>
                  <a:pt x="81599" y="81594"/>
                </a:lnTo>
                <a:lnTo>
                  <a:pt x="82558" y="75834"/>
                </a:lnTo>
                <a:lnTo>
                  <a:pt x="82558" y="1920"/>
                </a:lnTo>
                <a:lnTo>
                  <a:pt x="81599" y="960"/>
                </a:lnTo>
                <a:lnTo>
                  <a:pt x="80640" y="960"/>
                </a:lnTo>
                <a:lnTo>
                  <a:pt x="80640" y="0"/>
                </a:lnTo>
                <a:lnTo>
                  <a:pt x="70081" y="0"/>
                </a:lnTo>
                <a:lnTo>
                  <a:pt x="69122" y="960"/>
                </a:lnTo>
                <a:lnTo>
                  <a:pt x="68157" y="960"/>
                </a:lnTo>
                <a:lnTo>
                  <a:pt x="68157" y="73913"/>
                </a:lnTo>
                <a:lnTo>
                  <a:pt x="67199" y="78714"/>
                </a:lnTo>
                <a:lnTo>
                  <a:pt x="66240" y="81594"/>
                </a:lnTo>
                <a:lnTo>
                  <a:pt x="65282" y="85435"/>
                </a:lnTo>
                <a:lnTo>
                  <a:pt x="63360" y="88315"/>
                </a:lnTo>
                <a:lnTo>
                  <a:pt x="60478" y="91196"/>
                </a:lnTo>
                <a:lnTo>
                  <a:pt x="58561" y="94076"/>
                </a:lnTo>
                <a:lnTo>
                  <a:pt x="55679" y="95036"/>
                </a:lnTo>
                <a:lnTo>
                  <a:pt x="52798" y="96956"/>
                </a:lnTo>
                <a:lnTo>
                  <a:pt x="48958" y="97917"/>
                </a:lnTo>
                <a:lnTo>
                  <a:pt x="45119" y="98877"/>
                </a:lnTo>
                <a:lnTo>
                  <a:pt x="37440" y="98877"/>
                </a:lnTo>
                <a:lnTo>
                  <a:pt x="33599" y="97917"/>
                </a:lnTo>
                <a:lnTo>
                  <a:pt x="29760" y="96956"/>
                </a:lnTo>
                <a:lnTo>
                  <a:pt x="26878" y="95036"/>
                </a:lnTo>
                <a:lnTo>
                  <a:pt x="24003" y="93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8" name="object 1108"/>
          <p:cNvSpPr/>
          <p:nvPr/>
        </p:nvSpPr>
        <p:spPr>
          <a:xfrm>
            <a:off x="1537152" y="6166911"/>
            <a:ext cx="66233" cy="81594"/>
          </a:xfrm>
          <a:custGeom>
            <a:avLst/>
            <a:gdLst/>
            <a:ahLst/>
            <a:cxnLst/>
            <a:rect l="l" t="t" r="r" b="b"/>
            <a:pathLst>
              <a:path w="66233" h="81594">
                <a:moveTo>
                  <a:pt x="14401" y="25923"/>
                </a:moveTo>
                <a:lnTo>
                  <a:pt x="18242" y="21107"/>
                </a:lnTo>
                <a:lnTo>
                  <a:pt x="22082" y="18242"/>
                </a:lnTo>
                <a:lnTo>
                  <a:pt x="24963" y="15361"/>
                </a:lnTo>
                <a:lnTo>
                  <a:pt x="28803" y="12466"/>
                </a:lnTo>
                <a:lnTo>
                  <a:pt x="32644" y="11521"/>
                </a:lnTo>
                <a:lnTo>
                  <a:pt x="38389" y="11521"/>
                </a:lnTo>
                <a:lnTo>
                  <a:pt x="40325" y="12466"/>
                </a:lnTo>
                <a:lnTo>
                  <a:pt x="43205" y="13426"/>
                </a:lnTo>
                <a:lnTo>
                  <a:pt x="45110" y="14401"/>
                </a:lnTo>
                <a:lnTo>
                  <a:pt x="47045" y="15361"/>
                </a:lnTo>
                <a:lnTo>
                  <a:pt x="48006" y="17266"/>
                </a:lnTo>
                <a:lnTo>
                  <a:pt x="48950" y="19187"/>
                </a:lnTo>
                <a:lnTo>
                  <a:pt x="49926" y="22082"/>
                </a:lnTo>
                <a:lnTo>
                  <a:pt x="50886" y="24947"/>
                </a:lnTo>
                <a:lnTo>
                  <a:pt x="51831" y="26868"/>
                </a:lnTo>
                <a:lnTo>
                  <a:pt x="51831" y="80634"/>
                </a:lnTo>
                <a:lnTo>
                  <a:pt x="52791" y="80634"/>
                </a:lnTo>
                <a:lnTo>
                  <a:pt x="52791" y="81594"/>
                </a:lnTo>
                <a:lnTo>
                  <a:pt x="64312" y="81594"/>
                </a:lnTo>
                <a:lnTo>
                  <a:pt x="65272" y="80634"/>
                </a:lnTo>
                <a:lnTo>
                  <a:pt x="66233" y="79674"/>
                </a:lnTo>
                <a:lnTo>
                  <a:pt x="66233" y="27828"/>
                </a:lnTo>
                <a:lnTo>
                  <a:pt x="65272" y="23027"/>
                </a:lnTo>
                <a:lnTo>
                  <a:pt x="64312" y="19187"/>
                </a:lnTo>
                <a:lnTo>
                  <a:pt x="63352" y="15361"/>
                </a:lnTo>
                <a:lnTo>
                  <a:pt x="61447" y="12466"/>
                </a:lnTo>
                <a:lnTo>
                  <a:pt x="59512" y="9585"/>
                </a:lnTo>
                <a:lnTo>
                  <a:pt x="57607" y="6720"/>
                </a:lnTo>
                <a:lnTo>
                  <a:pt x="54726" y="3840"/>
                </a:lnTo>
                <a:lnTo>
                  <a:pt x="50886" y="1920"/>
                </a:lnTo>
                <a:lnTo>
                  <a:pt x="48006" y="960"/>
                </a:lnTo>
                <a:lnTo>
                  <a:pt x="43205" y="0"/>
                </a:lnTo>
                <a:lnTo>
                  <a:pt x="34549" y="0"/>
                </a:lnTo>
                <a:lnTo>
                  <a:pt x="29763" y="960"/>
                </a:lnTo>
                <a:lnTo>
                  <a:pt x="25923" y="2865"/>
                </a:lnTo>
                <a:lnTo>
                  <a:pt x="21122" y="5745"/>
                </a:lnTo>
                <a:lnTo>
                  <a:pt x="17282" y="8641"/>
                </a:lnTo>
                <a:lnTo>
                  <a:pt x="12481" y="13426"/>
                </a:lnTo>
                <a:lnTo>
                  <a:pt x="12481" y="1920"/>
                </a:lnTo>
                <a:lnTo>
                  <a:pt x="11521" y="1920"/>
                </a:lnTo>
                <a:lnTo>
                  <a:pt x="11521" y="960"/>
                </a:lnTo>
                <a:lnTo>
                  <a:pt x="192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65"/>
                </a:lnTo>
                <a:lnTo>
                  <a:pt x="0" y="2865"/>
                </a:lnTo>
                <a:lnTo>
                  <a:pt x="0" y="80634"/>
                </a:lnTo>
                <a:lnTo>
                  <a:pt x="960" y="80634"/>
                </a:lnTo>
                <a:lnTo>
                  <a:pt x="960" y="81594"/>
                </a:lnTo>
                <a:lnTo>
                  <a:pt x="12481" y="81594"/>
                </a:lnTo>
                <a:lnTo>
                  <a:pt x="13441" y="80634"/>
                </a:lnTo>
                <a:lnTo>
                  <a:pt x="14401" y="80634"/>
                </a:lnTo>
                <a:lnTo>
                  <a:pt x="14401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9" name="object 1109"/>
          <p:cNvSpPr/>
          <p:nvPr/>
        </p:nvSpPr>
        <p:spPr>
          <a:xfrm>
            <a:off x="1622587" y="6166911"/>
            <a:ext cx="53751" cy="83515"/>
          </a:xfrm>
          <a:custGeom>
            <a:avLst/>
            <a:gdLst/>
            <a:ahLst/>
            <a:cxnLst/>
            <a:rect l="l" t="t" r="r" b="b"/>
            <a:pathLst>
              <a:path w="53751" h="83515">
                <a:moveTo>
                  <a:pt x="53751" y="58552"/>
                </a:moveTo>
                <a:lnTo>
                  <a:pt x="53751" y="55671"/>
                </a:lnTo>
                <a:lnTo>
                  <a:pt x="52806" y="52791"/>
                </a:lnTo>
                <a:lnTo>
                  <a:pt x="51846" y="49911"/>
                </a:lnTo>
                <a:lnTo>
                  <a:pt x="50871" y="47990"/>
                </a:lnTo>
                <a:lnTo>
                  <a:pt x="48966" y="46070"/>
                </a:lnTo>
                <a:lnTo>
                  <a:pt x="47030" y="44150"/>
                </a:lnTo>
                <a:lnTo>
                  <a:pt x="45125" y="42230"/>
                </a:lnTo>
                <a:lnTo>
                  <a:pt x="43205" y="41269"/>
                </a:lnTo>
                <a:lnTo>
                  <a:pt x="41285" y="40309"/>
                </a:lnTo>
                <a:lnTo>
                  <a:pt x="38404" y="38389"/>
                </a:lnTo>
                <a:lnTo>
                  <a:pt x="36484" y="37429"/>
                </a:lnTo>
                <a:lnTo>
                  <a:pt x="34564" y="36469"/>
                </a:lnTo>
                <a:lnTo>
                  <a:pt x="31683" y="35509"/>
                </a:lnTo>
                <a:lnTo>
                  <a:pt x="29763" y="34549"/>
                </a:lnTo>
                <a:lnTo>
                  <a:pt x="26883" y="33588"/>
                </a:lnTo>
                <a:lnTo>
                  <a:pt x="24963" y="32628"/>
                </a:lnTo>
                <a:lnTo>
                  <a:pt x="23042" y="31668"/>
                </a:lnTo>
                <a:lnTo>
                  <a:pt x="21122" y="30708"/>
                </a:lnTo>
                <a:lnTo>
                  <a:pt x="19202" y="29748"/>
                </a:lnTo>
                <a:lnTo>
                  <a:pt x="17282" y="28788"/>
                </a:lnTo>
                <a:lnTo>
                  <a:pt x="16322" y="26868"/>
                </a:lnTo>
                <a:lnTo>
                  <a:pt x="15361" y="25923"/>
                </a:lnTo>
                <a:lnTo>
                  <a:pt x="14401" y="23987"/>
                </a:lnTo>
                <a:lnTo>
                  <a:pt x="14401" y="20147"/>
                </a:lnTo>
                <a:lnTo>
                  <a:pt x="15361" y="18242"/>
                </a:lnTo>
                <a:lnTo>
                  <a:pt x="15361" y="17266"/>
                </a:lnTo>
                <a:lnTo>
                  <a:pt x="16322" y="15361"/>
                </a:lnTo>
                <a:lnTo>
                  <a:pt x="17282" y="14401"/>
                </a:lnTo>
                <a:lnTo>
                  <a:pt x="18242" y="13426"/>
                </a:lnTo>
                <a:lnTo>
                  <a:pt x="19202" y="12466"/>
                </a:lnTo>
                <a:lnTo>
                  <a:pt x="21122" y="11521"/>
                </a:lnTo>
                <a:lnTo>
                  <a:pt x="23042" y="11521"/>
                </a:lnTo>
                <a:lnTo>
                  <a:pt x="24963" y="10561"/>
                </a:lnTo>
                <a:lnTo>
                  <a:pt x="33604" y="10561"/>
                </a:lnTo>
                <a:lnTo>
                  <a:pt x="36484" y="11521"/>
                </a:lnTo>
                <a:lnTo>
                  <a:pt x="38404" y="12466"/>
                </a:lnTo>
                <a:lnTo>
                  <a:pt x="40325" y="12466"/>
                </a:lnTo>
                <a:lnTo>
                  <a:pt x="41285" y="13426"/>
                </a:lnTo>
                <a:lnTo>
                  <a:pt x="43205" y="14401"/>
                </a:lnTo>
                <a:lnTo>
                  <a:pt x="44165" y="14401"/>
                </a:lnTo>
                <a:lnTo>
                  <a:pt x="45125" y="15361"/>
                </a:lnTo>
                <a:lnTo>
                  <a:pt x="46085" y="16306"/>
                </a:lnTo>
                <a:lnTo>
                  <a:pt x="48006" y="16306"/>
                </a:lnTo>
                <a:lnTo>
                  <a:pt x="48966" y="15361"/>
                </a:lnTo>
                <a:lnTo>
                  <a:pt x="48966" y="13426"/>
                </a:lnTo>
                <a:lnTo>
                  <a:pt x="49926" y="12466"/>
                </a:lnTo>
                <a:lnTo>
                  <a:pt x="49926" y="9585"/>
                </a:lnTo>
                <a:lnTo>
                  <a:pt x="48966" y="8641"/>
                </a:lnTo>
                <a:lnTo>
                  <a:pt x="48966" y="5745"/>
                </a:lnTo>
                <a:lnTo>
                  <a:pt x="48006" y="4800"/>
                </a:lnTo>
                <a:lnTo>
                  <a:pt x="47030" y="3840"/>
                </a:lnTo>
                <a:lnTo>
                  <a:pt x="46085" y="3840"/>
                </a:lnTo>
                <a:lnTo>
                  <a:pt x="45125" y="2865"/>
                </a:lnTo>
                <a:lnTo>
                  <a:pt x="44165" y="2865"/>
                </a:lnTo>
                <a:lnTo>
                  <a:pt x="42245" y="1920"/>
                </a:lnTo>
                <a:lnTo>
                  <a:pt x="40325" y="1920"/>
                </a:lnTo>
                <a:lnTo>
                  <a:pt x="39364" y="960"/>
                </a:lnTo>
                <a:lnTo>
                  <a:pt x="37444" y="960"/>
                </a:lnTo>
                <a:lnTo>
                  <a:pt x="35524" y="0"/>
                </a:lnTo>
                <a:lnTo>
                  <a:pt x="20162" y="0"/>
                </a:lnTo>
                <a:lnTo>
                  <a:pt x="17282" y="1920"/>
                </a:lnTo>
                <a:lnTo>
                  <a:pt x="13441" y="2865"/>
                </a:lnTo>
                <a:lnTo>
                  <a:pt x="10561" y="4800"/>
                </a:lnTo>
                <a:lnTo>
                  <a:pt x="8641" y="6720"/>
                </a:lnTo>
                <a:lnTo>
                  <a:pt x="5760" y="8641"/>
                </a:lnTo>
                <a:lnTo>
                  <a:pt x="4800" y="10561"/>
                </a:lnTo>
                <a:lnTo>
                  <a:pt x="2880" y="13426"/>
                </a:lnTo>
                <a:lnTo>
                  <a:pt x="1920" y="16306"/>
                </a:lnTo>
                <a:lnTo>
                  <a:pt x="1920" y="28788"/>
                </a:lnTo>
                <a:lnTo>
                  <a:pt x="2880" y="30708"/>
                </a:lnTo>
                <a:lnTo>
                  <a:pt x="3840" y="33588"/>
                </a:lnTo>
                <a:lnTo>
                  <a:pt x="5760" y="35509"/>
                </a:lnTo>
                <a:lnTo>
                  <a:pt x="7680" y="37429"/>
                </a:lnTo>
                <a:lnTo>
                  <a:pt x="9601" y="39349"/>
                </a:lnTo>
                <a:lnTo>
                  <a:pt x="11521" y="40309"/>
                </a:lnTo>
                <a:lnTo>
                  <a:pt x="13441" y="41269"/>
                </a:lnTo>
                <a:lnTo>
                  <a:pt x="16322" y="43190"/>
                </a:lnTo>
                <a:lnTo>
                  <a:pt x="18242" y="44150"/>
                </a:lnTo>
                <a:lnTo>
                  <a:pt x="20162" y="45110"/>
                </a:lnTo>
                <a:lnTo>
                  <a:pt x="23042" y="46070"/>
                </a:lnTo>
                <a:lnTo>
                  <a:pt x="24963" y="47030"/>
                </a:lnTo>
                <a:lnTo>
                  <a:pt x="27843" y="47990"/>
                </a:lnTo>
                <a:lnTo>
                  <a:pt x="29763" y="47990"/>
                </a:lnTo>
                <a:lnTo>
                  <a:pt x="31683" y="49911"/>
                </a:lnTo>
                <a:lnTo>
                  <a:pt x="33604" y="50871"/>
                </a:lnTo>
                <a:lnTo>
                  <a:pt x="35524" y="51831"/>
                </a:lnTo>
                <a:lnTo>
                  <a:pt x="37444" y="52791"/>
                </a:lnTo>
                <a:lnTo>
                  <a:pt x="38404" y="54711"/>
                </a:lnTo>
                <a:lnTo>
                  <a:pt x="39364" y="55671"/>
                </a:lnTo>
                <a:lnTo>
                  <a:pt x="39364" y="63352"/>
                </a:lnTo>
                <a:lnTo>
                  <a:pt x="38404" y="65272"/>
                </a:lnTo>
                <a:lnTo>
                  <a:pt x="37444" y="66233"/>
                </a:lnTo>
                <a:lnTo>
                  <a:pt x="36484" y="68153"/>
                </a:lnTo>
                <a:lnTo>
                  <a:pt x="35524" y="69113"/>
                </a:lnTo>
                <a:lnTo>
                  <a:pt x="33604" y="70073"/>
                </a:lnTo>
                <a:lnTo>
                  <a:pt x="32644" y="71033"/>
                </a:lnTo>
                <a:lnTo>
                  <a:pt x="30723" y="71033"/>
                </a:lnTo>
                <a:lnTo>
                  <a:pt x="28803" y="71993"/>
                </a:lnTo>
                <a:lnTo>
                  <a:pt x="18242" y="71993"/>
                </a:lnTo>
                <a:lnTo>
                  <a:pt x="15361" y="71033"/>
                </a:lnTo>
                <a:lnTo>
                  <a:pt x="13441" y="70073"/>
                </a:lnTo>
                <a:lnTo>
                  <a:pt x="10561" y="69113"/>
                </a:lnTo>
                <a:lnTo>
                  <a:pt x="9601" y="68153"/>
                </a:lnTo>
                <a:lnTo>
                  <a:pt x="7680" y="67193"/>
                </a:lnTo>
                <a:lnTo>
                  <a:pt x="5760" y="66233"/>
                </a:lnTo>
                <a:lnTo>
                  <a:pt x="4800" y="66233"/>
                </a:lnTo>
                <a:lnTo>
                  <a:pt x="3840" y="65272"/>
                </a:lnTo>
                <a:lnTo>
                  <a:pt x="2880" y="64312"/>
                </a:lnTo>
                <a:lnTo>
                  <a:pt x="1920" y="64312"/>
                </a:lnTo>
                <a:lnTo>
                  <a:pt x="960" y="65272"/>
                </a:lnTo>
                <a:lnTo>
                  <a:pt x="0" y="65272"/>
                </a:lnTo>
                <a:lnTo>
                  <a:pt x="0" y="75834"/>
                </a:lnTo>
                <a:lnTo>
                  <a:pt x="960" y="76794"/>
                </a:lnTo>
                <a:lnTo>
                  <a:pt x="1920" y="77754"/>
                </a:lnTo>
                <a:lnTo>
                  <a:pt x="2880" y="77754"/>
                </a:lnTo>
                <a:lnTo>
                  <a:pt x="4800" y="78714"/>
                </a:lnTo>
                <a:lnTo>
                  <a:pt x="5760" y="79674"/>
                </a:lnTo>
                <a:lnTo>
                  <a:pt x="7680" y="80634"/>
                </a:lnTo>
                <a:lnTo>
                  <a:pt x="9601" y="80634"/>
                </a:lnTo>
                <a:lnTo>
                  <a:pt x="11521" y="81594"/>
                </a:lnTo>
                <a:lnTo>
                  <a:pt x="13441" y="81594"/>
                </a:lnTo>
                <a:lnTo>
                  <a:pt x="16322" y="82555"/>
                </a:lnTo>
                <a:lnTo>
                  <a:pt x="18242" y="82555"/>
                </a:lnTo>
                <a:lnTo>
                  <a:pt x="21122" y="83515"/>
                </a:lnTo>
                <a:lnTo>
                  <a:pt x="27843" y="83515"/>
                </a:lnTo>
                <a:lnTo>
                  <a:pt x="31683" y="82555"/>
                </a:lnTo>
                <a:lnTo>
                  <a:pt x="35524" y="81594"/>
                </a:lnTo>
                <a:lnTo>
                  <a:pt x="39364" y="80634"/>
                </a:lnTo>
                <a:lnTo>
                  <a:pt x="42245" y="78714"/>
                </a:lnTo>
                <a:lnTo>
                  <a:pt x="45125" y="76794"/>
                </a:lnTo>
                <a:lnTo>
                  <a:pt x="48006" y="74874"/>
                </a:lnTo>
                <a:lnTo>
                  <a:pt x="49926" y="71993"/>
                </a:lnTo>
                <a:lnTo>
                  <a:pt x="50871" y="69113"/>
                </a:lnTo>
                <a:lnTo>
                  <a:pt x="52806" y="66233"/>
                </a:lnTo>
                <a:lnTo>
                  <a:pt x="53751" y="62392"/>
                </a:lnTo>
                <a:lnTo>
                  <a:pt x="53751" y="585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0" name="object 1110"/>
          <p:cNvSpPr/>
          <p:nvPr/>
        </p:nvSpPr>
        <p:spPr>
          <a:xfrm>
            <a:off x="1695541" y="6131387"/>
            <a:ext cx="62407" cy="117119"/>
          </a:xfrm>
          <a:custGeom>
            <a:avLst/>
            <a:gdLst/>
            <a:ahLst/>
            <a:cxnLst/>
            <a:rect l="l" t="t" r="r" b="b"/>
            <a:pathLst>
              <a:path w="62407" h="117119">
                <a:moveTo>
                  <a:pt x="1920" y="0"/>
                </a:moveTo>
                <a:lnTo>
                  <a:pt x="975" y="960"/>
                </a:lnTo>
                <a:lnTo>
                  <a:pt x="975" y="1920"/>
                </a:lnTo>
                <a:lnTo>
                  <a:pt x="0" y="1920"/>
                </a:lnTo>
                <a:lnTo>
                  <a:pt x="0" y="115199"/>
                </a:lnTo>
                <a:lnTo>
                  <a:pt x="975" y="116159"/>
                </a:lnTo>
                <a:lnTo>
                  <a:pt x="975" y="117119"/>
                </a:lnTo>
                <a:lnTo>
                  <a:pt x="12481" y="117119"/>
                </a:lnTo>
                <a:lnTo>
                  <a:pt x="13441" y="116159"/>
                </a:lnTo>
                <a:lnTo>
                  <a:pt x="14401" y="116159"/>
                </a:lnTo>
                <a:lnTo>
                  <a:pt x="14401" y="72953"/>
                </a:lnTo>
                <a:lnTo>
                  <a:pt x="46085" y="115199"/>
                </a:lnTo>
                <a:lnTo>
                  <a:pt x="47045" y="115199"/>
                </a:lnTo>
                <a:lnTo>
                  <a:pt x="47045" y="116159"/>
                </a:lnTo>
                <a:lnTo>
                  <a:pt x="48006" y="116159"/>
                </a:lnTo>
                <a:lnTo>
                  <a:pt x="48966" y="117119"/>
                </a:lnTo>
                <a:lnTo>
                  <a:pt x="61447" y="117119"/>
                </a:lnTo>
                <a:lnTo>
                  <a:pt x="61447" y="116159"/>
                </a:lnTo>
                <a:lnTo>
                  <a:pt x="62407" y="116159"/>
                </a:lnTo>
                <a:lnTo>
                  <a:pt x="62407" y="112318"/>
                </a:lnTo>
                <a:lnTo>
                  <a:pt x="61447" y="111358"/>
                </a:lnTo>
                <a:lnTo>
                  <a:pt x="60487" y="110398"/>
                </a:lnTo>
                <a:lnTo>
                  <a:pt x="29763" y="71033"/>
                </a:lnTo>
                <a:lnTo>
                  <a:pt x="57607" y="43205"/>
                </a:lnTo>
                <a:lnTo>
                  <a:pt x="58567" y="42245"/>
                </a:lnTo>
                <a:lnTo>
                  <a:pt x="58567" y="41269"/>
                </a:lnTo>
                <a:lnTo>
                  <a:pt x="59527" y="41269"/>
                </a:lnTo>
                <a:lnTo>
                  <a:pt x="59527" y="37444"/>
                </a:lnTo>
                <a:lnTo>
                  <a:pt x="58567" y="37444"/>
                </a:lnTo>
                <a:lnTo>
                  <a:pt x="57607" y="36484"/>
                </a:lnTo>
                <a:lnTo>
                  <a:pt x="47045" y="36484"/>
                </a:lnTo>
                <a:lnTo>
                  <a:pt x="46085" y="37444"/>
                </a:lnTo>
                <a:lnTo>
                  <a:pt x="45125" y="37444"/>
                </a:lnTo>
                <a:lnTo>
                  <a:pt x="44165" y="38389"/>
                </a:lnTo>
                <a:lnTo>
                  <a:pt x="43205" y="38389"/>
                </a:lnTo>
                <a:lnTo>
                  <a:pt x="43205" y="39364"/>
                </a:lnTo>
                <a:lnTo>
                  <a:pt x="14401" y="71033"/>
                </a:lnTo>
                <a:lnTo>
                  <a:pt x="14401" y="960"/>
                </a:lnTo>
                <a:lnTo>
                  <a:pt x="13441" y="960"/>
                </a:lnTo>
                <a:lnTo>
                  <a:pt x="13441" y="0"/>
                </a:lnTo>
                <a:lnTo>
                  <a:pt x="19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1" name="object 1111"/>
          <p:cNvSpPr/>
          <p:nvPr/>
        </p:nvSpPr>
        <p:spPr>
          <a:xfrm>
            <a:off x="1773311" y="6136187"/>
            <a:ext cx="17282" cy="17282"/>
          </a:xfrm>
          <a:custGeom>
            <a:avLst/>
            <a:gdLst/>
            <a:ahLst/>
            <a:cxnLst/>
            <a:rect l="l" t="t" r="r" b="b"/>
            <a:pathLst>
              <a:path w="17282" h="17282">
                <a:moveTo>
                  <a:pt x="17282" y="8641"/>
                </a:moveTo>
                <a:lnTo>
                  <a:pt x="17282" y="5760"/>
                </a:lnTo>
                <a:lnTo>
                  <a:pt x="16306" y="2880"/>
                </a:lnTo>
                <a:lnTo>
                  <a:pt x="15346" y="1920"/>
                </a:lnTo>
                <a:lnTo>
                  <a:pt x="13441" y="960"/>
                </a:lnTo>
                <a:lnTo>
                  <a:pt x="11506" y="0"/>
                </a:lnTo>
                <a:lnTo>
                  <a:pt x="4785" y="0"/>
                </a:lnTo>
                <a:lnTo>
                  <a:pt x="2880" y="960"/>
                </a:lnTo>
                <a:lnTo>
                  <a:pt x="1904" y="1920"/>
                </a:lnTo>
                <a:lnTo>
                  <a:pt x="0" y="2880"/>
                </a:lnTo>
                <a:lnTo>
                  <a:pt x="0" y="14401"/>
                </a:lnTo>
                <a:lnTo>
                  <a:pt x="1904" y="15361"/>
                </a:lnTo>
                <a:lnTo>
                  <a:pt x="2880" y="16322"/>
                </a:lnTo>
                <a:lnTo>
                  <a:pt x="4785" y="17282"/>
                </a:lnTo>
                <a:lnTo>
                  <a:pt x="11506" y="17282"/>
                </a:lnTo>
                <a:lnTo>
                  <a:pt x="13441" y="16322"/>
                </a:lnTo>
                <a:lnTo>
                  <a:pt x="15346" y="15361"/>
                </a:lnTo>
                <a:lnTo>
                  <a:pt x="16306" y="14401"/>
                </a:lnTo>
                <a:lnTo>
                  <a:pt x="17282" y="11521"/>
                </a:lnTo>
                <a:lnTo>
                  <a:pt x="17282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2" name="object 1112"/>
          <p:cNvSpPr/>
          <p:nvPr/>
        </p:nvSpPr>
        <p:spPr>
          <a:xfrm>
            <a:off x="1774256" y="6167871"/>
            <a:ext cx="14401" cy="80634"/>
          </a:xfrm>
          <a:custGeom>
            <a:avLst/>
            <a:gdLst/>
            <a:ahLst/>
            <a:cxnLst/>
            <a:rect l="l" t="t" r="r" b="b"/>
            <a:pathLst>
              <a:path w="14401" h="80634">
                <a:moveTo>
                  <a:pt x="12496" y="960"/>
                </a:moveTo>
                <a:lnTo>
                  <a:pt x="12496" y="0"/>
                </a:lnTo>
                <a:lnTo>
                  <a:pt x="1935" y="0"/>
                </a:lnTo>
                <a:lnTo>
                  <a:pt x="1935" y="960"/>
                </a:lnTo>
                <a:lnTo>
                  <a:pt x="960" y="960"/>
                </a:lnTo>
                <a:lnTo>
                  <a:pt x="960" y="1904"/>
                </a:lnTo>
                <a:lnTo>
                  <a:pt x="0" y="1904"/>
                </a:lnTo>
                <a:lnTo>
                  <a:pt x="0" y="78714"/>
                </a:lnTo>
                <a:lnTo>
                  <a:pt x="960" y="79674"/>
                </a:lnTo>
                <a:lnTo>
                  <a:pt x="960" y="80634"/>
                </a:lnTo>
                <a:lnTo>
                  <a:pt x="12496" y="80634"/>
                </a:lnTo>
                <a:lnTo>
                  <a:pt x="13456" y="79674"/>
                </a:lnTo>
                <a:lnTo>
                  <a:pt x="14401" y="79674"/>
                </a:lnTo>
                <a:lnTo>
                  <a:pt x="14401" y="1904"/>
                </a:lnTo>
                <a:lnTo>
                  <a:pt x="13456" y="960"/>
                </a:lnTo>
                <a:lnTo>
                  <a:pt x="12496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3" name="object 1113"/>
          <p:cNvSpPr/>
          <p:nvPr/>
        </p:nvSpPr>
        <p:spPr>
          <a:xfrm>
            <a:off x="1814581" y="6131387"/>
            <a:ext cx="13441" cy="117119"/>
          </a:xfrm>
          <a:custGeom>
            <a:avLst/>
            <a:gdLst/>
            <a:ahLst/>
            <a:cxnLst/>
            <a:rect l="l" t="t" r="r" b="b"/>
            <a:pathLst>
              <a:path w="13441" h="117119">
                <a:moveTo>
                  <a:pt x="960" y="960"/>
                </a:moveTo>
                <a:lnTo>
                  <a:pt x="0" y="960"/>
                </a:lnTo>
                <a:lnTo>
                  <a:pt x="0" y="116159"/>
                </a:lnTo>
                <a:lnTo>
                  <a:pt x="960" y="117119"/>
                </a:lnTo>
                <a:lnTo>
                  <a:pt x="12481" y="117119"/>
                </a:lnTo>
                <a:lnTo>
                  <a:pt x="12481" y="116159"/>
                </a:lnTo>
                <a:lnTo>
                  <a:pt x="13441" y="116159"/>
                </a:lnTo>
                <a:lnTo>
                  <a:pt x="13441" y="960"/>
                </a:lnTo>
                <a:lnTo>
                  <a:pt x="12481" y="0"/>
                </a:lnTo>
                <a:lnTo>
                  <a:pt x="960" y="0"/>
                </a:lnTo>
                <a:lnTo>
                  <a:pt x="96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4" name="object 1114"/>
          <p:cNvSpPr/>
          <p:nvPr/>
        </p:nvSpPr>
        <p:spPr>
          <a:xfrm>
            <a:off x="1853945" y="6131387"/>
            <a:ext cx="14401" cy="117119"/>
          </a:xfrm>
          <a:custGeom>
            <a:avLst/>
            <a:gdLst/>
            <a:ahLst/>
            <a:cxnLst/>
            <a:rect l="l" t="t" r="r" b="b"/>
            <a:pathLst>
              <a:path w="14401" h="117119">
                <a:moveTo>
                  <a:pt x="960" y="0"/>
                </a:moveTo>
                <a:lnTo>
                  <a:pt x="960" y="960"/>
                </a:lnTo>
                <a:lnTo>
                  <a:pt x="0" y="960"/>
                </a:lnTo>
                <a:lnTo>
                  <a:pt x="0" y="116159"/>
                </a:lnTo>
                <a:lnTo>
                  <a:pt x="960" y="116159"/>
                </a:lnTo>
                <a:lnTo>
                  <a:pt x="960" y="117119"/>
                </a:lnTo>
                <a:lnTo>
                  <a:pt x="12481" y="117119"/>
                </a:lnTo>
                <a:lnTo>
                  <a:pt x="13441" y="116159"/>
                </a:lnTo>
                <a:lnTo>
                  <a:pt x="14401" y="116159"/>
                </a:lnTo>
                <a:lnTo>
                  <a:pt x="14401" y="1920"/>
                </a:lnTo>
                <a:lnTo>
                  <a:pt x="13441" y="1920"/>
                </a:lnTo>
                <a:lnTo>
                  <a:pt x="13441" y="0"/>
                </a:lnTo>
                <a:lnTo>
                  <a:pt x="9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5" name="object 1115"/>
          <p:cNvSpPr/>
          <p:nvPr/>
        </p:nvSpPr>
        <p:spPr>
          <a:xfrm>
            <a:off x="1907697" y="6166911"/>
            <a:ext cx="17282" cy="20147"/>
          </a:xfrm>
          <a:custGeom>
            <a:avLst/>
            <a:gdLst/>
            <a:ahLst/>
            <a:cxnLst/>
            <a:rect l="l" t="t" r="r" b="b"/>
            <a:pathLst>
              <a:path w="17282" h="20147">
                <a:moveTo>
                  <a:pt x="11521" y="0"/>
                </a:moveTo>
                <a:lnTo>
                  <a:pt x="6720" y="960"/>
                </a:lnTo>
                <a:lnTo>
                  <a:pt x="1920" y="2865"/>
                </a:lnTo>
                <a:lnTo>
                  <a:pt x="0" y="20147"/>
                </a:lnTo>
                <a:lnTo>
                  <a:pt x="960" y="17266"/>
                </a:lnTo>
                <a:lnTo>
                  <a:pt x="2880" y="15361"/>
                </a:lnTo>
                <a:lnTo>
                  <a:pt x="4800" y="13426"/>
                </a:lnTo>
                <a:lnTo>
                  <a:pt x="7680" y="12466"/>
                </a:lnTo>
                <a:lnTo>
                  <a:pt x="10561" y="11521"/>
                </a:lnTo>
                <a:lnTo>
                  <a:pt x="13441" y="10561"/>
                </a:lnTo>
                <a:lnTo>
                  <a:pt x="17282" y="0"/>
                </a:lnTo>
                <a:lnTo>
                  <a:pt x="11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6" name="object 1116"/>
          <p:cNvSpPr/>
          <p:nvPr/>
        </p:nvSpPr>
        <p:spPr>
          <a:xfrm>
            <a:off x="1888510" y="6166911"/>
            <a:ext cx="70073" cy="83515"/>
          </a:xfrm>
          <a:custGeom>
            <a:avLst/>
            <a:gdLst/>
            <a:ahLst/>
            <a:cxnLst/>
            <a:rect l="l" t="t" r="r" b="b"/>
            <a:pathLst>
              <a:path w="70073" h="83515">
                <a:moveTo>
                  <a:pt x="15346" y="27828"/>
                </a:moveTo>
                <a:lnTo>
                  <a:pt x="16306" y="24947"/>
                </a:lnTo>
                <a:lnTo>
                  <a:pt x="17266" y="22082"/>
                </a:lnTo>
                <a:lnTo>
                  <a:pt x="19187" y="20147"/>
                </a:lnTo>
                <a:lnTo>
                  <a:pt x="21107" y="2865"/>
                </a:lnTo>
                <a:lnTo>
                  <a:pt x="17266" y="4800"/>
                </a:lnTo>
                <a:lnTo>
                  <a:pt x="13426" y="7680"/>
                </a:lnTo>
                <a:lnTo>
                  <a:pt x="9585" y="10561"/>
                </a:lnTo>
                <a:lnTo>
                  <a:pt x="6705" y="14401"/>
                </a:lnTo>
                <a:lnTo>
                  <a:pt x="4785" y="19187"/>
                </a:lnTo>
                <a:lnTo>
                  <a:pt x="2865" y="23987"/>
                </a:lnTo>
                <a:lnTo>
                  <a:pt x="944" y="29748"/>
                </a:lnTo>
                <a:lnTo>
                  <a:pt x="0" y="35509"/>
                </a:lnTo>
                <a:lnTo>
                  <a:pt x="0" y="48950"/>
                </a:lnTo>
                <a:lnTo>
                  <a:pt x="944" y="54711"/>
                </a:lnTo>
                <a:lnTo>
                  <a:pt x="2865" y="59512"/>
                </a:lnTo>
                <a:lnTo>
                  <a:pt x="3840" y="65272"/>
                </a:lnTo>
                <a:lnTo>
                  <a:pt x="6705" y="69113"/>
                </a:lnTo>
                <a:lnTo>
                  <a:pt x="9585" y="72953"/>
                </a:lnTo>
                <a:lnTo>
                  <a:pt x="13426" y="75834"/>
                </a:lnTo>
                <a:lnTo>
                  <a:pt x="17266" y="78714"/>
                </a:lnTo>
                <a:lnTo>
                  <a:pt x="22067" y="80634"/>
                </a:lnTo>
                <a:lnTo>
                  <a:pt x="25907" y="82555"/>
                </a:lnTo>
                <a:lnTo>
                  <a:pt x="31668" y="83515"/>
                </a:lnTo>
                <a:lnTo>
                  <a:pt x="41269" y="83515"/>
                </a:lnTo>
                <a:lnTo>
                  <a:pt x="45110" y="82555"/>
                </a:lnTo>
                <a:lnTo>
                  <a:pt x="47990" y="82555"/>
                </a:lnTo>
                <a:lnTo>
                  <a:pt x="51831" y="81594"/>
                </a:lnTo>
                <a:lnTo>
                  <a:pt x="54711" y="81594"/>
                </a:lnTo>
                <a:lnTo>
                  <a:pt x="56631" y="80634"/>
                </a:lnTo>
                <a:lnTo>
                  <a:pt x="59512" y="79674"/>
                </a:lnTo>
                <a:lnTo>
                  <a:pt x="61432" y="78714"/>
                </a:lnTo>
                <a:lnTo>
                  <a:pt x="62392" y="78714"/>
                </a:lnTo>
                <a:lnTo>
                  <a:pt x="64312" y="77754"/>
                </a:lnTo>
                <a:lnTo>
                  <a:pt x="65272" y="76794"/>
                </a:lnTo>
                <a:lnTo>
                  <a:pt x="66233" y="75834"/>
                </a:lnTo>
                <a:lnTo>
                  <a:pt x="66233" y="73913"/>
                </a:lnTo>
                <a:lnTo>
                  <a:pt x="67193" y="73913"/>
                </a:lnTo>
                <a:lnTo>
                  <a:pt x="67193" y="69113"/>
                </a:lnTo>
                <a:lnTo>
                  <a:pt x="66233" y="69113"/>
                </a:lnTo>
                <a:lnTo>
                  <a:pt x="66233" y="66233"/>
                </a:lnTo>
                <a:lnTo>
                  <a:pt x="62392" y="66233"/>
                </a:lnTo>
                <a:lnTo>
                  <a:pt x="61432" y="67193"/>
                </a:lnTo>
                <a:lnTo>
                  <a:pt x="60472" y="67193"/>
                </a:lnTo>
                <a:lnTo>
                  <a:pt x="58552" y="68153"/>
                </a:lnTo>
                <a:lnTo>
                  <a:pt x="56631" y="69113"/>
                </a:lnTo>
                <a:lnTo>
                  <a:pt x="54711" y="70073"/>
                </a:lnTo>
                <a:lnTo>
                  <a:pt x="51831" y="70073"/>
                </a:lnTo>
                <a:lnTo>
                  <a:pt x="48950" y="71033"/>
                </a:lnTo>
                <a:lnTo>
                  <a:pt x="46070" y="71993"/>
                </a:lnTo>
                <a:lnTo>
                  <a:pt x="34549" y="71993"/>
                </a:lnTo>
                <a:lnTo>
                  <a:pt x="30708" y="71033"/>
                </a:lnTo>
                <a:lnTo>
                  <a:pt x="27828" y="70073"/>
                </a:lnTo>
                <a:lnTo>
                  <a:pt x="24947" y="68153"/>
                </a:lnTo>
                <a:lnTo>
                  <a:pt x="22067" y="66233"/>
                </a:lnTo>
                <a:lnTo>
                  <a:pt x="20147" y="64312"/>
                </a:lnTo>
                <a:lnTo>
                  <a:pt x="18227" y="61432"/>
                </a:lnTo>
                <a:lnTo>
                  <a:pt x="17266" y="58552"/>
                </a:lnTo>
                <a:lnTo>
                  <a:pt x="16306" y="55671"/>
                </a:lnTo>
                <a:lnTo>
                  <a:pt x="15346" y="51831"/>
                </a:lnTo>
                <a:lnTo>
                  <a:pt x="14386" y="47990"/>
                </a:lnTo>
                <a:lnTo>
                  <a:pt x="14386" y="44150"/>
                </a:lnTo>
                <a:lnTo>
                  <a:pt x="67193" y="44150"/>
                </a:lnTo>
                <a:lnTo>
                  <a:pt x="68153" y="43190"/>
                </a:lnTo>
                <a:lnTo>
                  <a:pt x="69113" y="42230"/>
                </a:lnTo>
                <a:lnTo>
                  <a:pt x="70073" y="40309"/>
                </a:lnTo>
                <a:lnTo>
                  <a:pt x="70073" y="30708"/>
                </a:lnTo>
                <a:lnTo>
                  <a:pt x="69113" y="25923"/>
                </a:lnTo>
                <a:lnTo>
                  <a:pt x="68153" y="22082"/>
                </a:lnTo>
                <a:lnTo>
                  <a:pt x="67193" y="17266"/>
                </a:lnTo>
                <a:lnTo>
                  <a:pt x="65272" y="13426"/>
                </a:lnTo>
                <a:lnTo>
                  <a:pt x="62392" y="10561"/>
                </a:lnTo>
                <a:lnTo>
                  <a:pt x="59512" y="6720"/>
                </a:lnTo>
                <a:lnTo>
                  <a:pt x="55671" y="4800"/>
                </a:lnTo>
                <a:lnTo>
                  <a:pt x="51831" y="2865"/>
                </a:lnTo>
                <a:lnTo>
                  <a:pt x="47990" y="960"/>
                </a:lnTo>
                <a:lnTo>
                  <a:pt x="42230" y="0"/>
                </a:lnTo>
                <a:lnTo>
                  <a:pt x="36469" y="0"/>
                </a:lnTo>
                <a:lnTo>
                  <a:pt x="32628" y="10561"/>
                </a:lnTo>
                <a:lnTo>
                  <a:pt x="43190" y="10561"/>
                </a:lnTo>
                <a:lnTo>
                  <a:pt x="47990" y="12466"/>
                </a:lnTo>
                <a:lnTo>
                  <a:pt x="50871" y="17266"/>
                </a:lnTo>
                <a:lnTo>
                  <a:pt x="54711" y="21107"/>
                </a:lnTo>
                <a:lnTo>
                  <a:pt x="56631" y="26868"/>
                </a:lnTo>
                <a:lnTo>
                  <a:pt x="55671" y="33588"/>
                </a:lnTo>
                <a:lnTo>
                  <a:pt x="14386" y="33588"/>
                </a:lnTo>
                <a:lnTo>
                  <a:pt x="15346" y="30708"/>
                </a:lnTo>
                <a:lnTo>
                  <a:pt x="15346" y="27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7" name="object 1117"/>
          <p:cNvSpPr/>
          <p:nvPr/>
        </p:nvSpPr>
        <p:spPr>
          <a:xfrm>
            <a:off x="1974890" y="6222583"/>
            <a:ext cx="21122" cy="117119"/>
          </a:xfrm>
          <a:custGeom>
            <a:avLst/>
            <a:gdLst/>
            <a:ahLst/>
            <a:cxnLst/>
            <a:rect l="l" t="t" r="r" b="b"/>
            <a:pathLst>
              <a:path w="21122" h="117119">
                <a:moveTo>
                  <a:pt x="21122" y="25923"/>
                </a:moveTo>
                <a:lnTo>
                  <a:pt x="20162" y="8641"/>
                </a:lnTo>
                <a:lnTo>
                  <a:pt x="18242" y="5760"/>
                </a:lnTo>
                <a:lnTo>
                  <a:pt x="17282" y="2880"/>
                </a:lnTo>
                <a:lnTo>
                  <a:pt x="16322" y="0"/>
                </a:lnTo>
                <a:lnTo>
                  <a:pt x="16322" y="24002"/>
                </a:lnTo>
                <a:lnTo>
                  <a:pt x="21122" y="25923"/>
                </a:lnTo>
                <a:close/>
              </a:path>
              <a:path w="21122" h="117119">
                <a:moveTo>
                  <a:pt x="975" y="-2880"/>
                </a:moveTo>
                <a:lnTo>
                  <a:pt x="1935" y="2880"/>
                </a:lnTo>
                <a:lnTo>
                  <a:pt x="2880" y="7680"/>
                </a:lnTo>
                <a:lnTo>
                  <a:pt x="4815" y="11521"/>
                </a:lnTo>
                <a:lnTo>
                  <a:pt x="6720" y="15361"/>
                </a:lnTo>
                <a:lnTo>
                  <a:pt x="9601" y="19202"/>
                </a:lnTo>
                <a:lnTo>
                  <a:pt x="12481" y="22082"/>
                </a:lnTo>
                <a:lnTo>
                  <a:pt x="16322" y="24002"/>
                </a:lnTo>
                <a:lnTo>
                  <a:pt x="16322" y="0"/>
                </a:lnTo>
                <a:lnTo>
                  <a:pt x="15377" y="-3840"/>
                </a:lnTo>
                <a:lnTo>
                  <a:pt x="14401" y="-7680"/>
                </a:lnTo>
                <a:lnTo>
                  <a:pt x="14401" y="-18242"/>
                </a:lnTo>
                <a:lnTo>
                  <a:pt x="15377" y="-22082"/>
                </a:lnTo>
                <a:lnTo>
                  <a:pt x="15377" y="-25923"/>
                </a:lnTo>
                <a:lnTo>
                  <a:pt x="16322" y="-28803"/>
                </a:lnTo>
                <a:lnTo>
                  <a:pt x="17282" y="-31683"/>
                </a:lnTo>
                <a:lnTo>
                  <a:pt x="19202" y="-34564"/>
                </a:lnTo>
                <a:lnTo>
                  <a:pt x="20162" y="-37429"/>
                </a:lnTo>
                <a:lnTo>
                  <a:pt x="23042" y="-39364"/>
                </a:lnTo>
                <a:lnTo>
                  <a:pt x="24963" y="-41269"/>
                </a:lnTo>
                <a:lnTo>
                  <a:pt x="27843" y="-43205"/>
                </a:lnTo>
                <a:lnTo>
                  <a:pt x="30723" y="-44150"/>
                </a:lnTo>
                <a:lnTo>
                  <a:pt x="38404" y="-44150"/>
                </a:lnTo>
                <a:lnTo>
                  <a:pt x="41285" y="-43205"/>
                </a:lnTo>
                <a:lnTo>
                  <a:pt x="45125" y="-40309"/>
                </a:lnTo>
                <a:lnTo>
                  <a:pt x="48966" y="-37429"/>
                </a:lnTo>
                <a:lnTo>
                  <a:pt x="51846" y="-34564"/>
                </a:lnTo>
                <a:lnTo>
                  <a:pt x="55686" y="-29748"/>
                </a:lnTo>
                <a:lnTo>
                  <a:pt x="55686" y="960"/>
                </a:lnTo>
                <a:lnTo>
                  <a:pt x="53766" y="3840"/>
                </a:lnTo>
                <a:lnTo>
                  <a:pt x="51846" y="5760"/>
                </a:lnTo>
                <a:lnTo>
                  <a:pt x="49926" y="7680"/>
                </a:lnTo>
                <a:lnTo>
                  <a:pt x="48006" y="9601"/>
                </a:lnTo>
                <a:lnTo>
                  <a:pt x="46085" y="10561"/>
                </a:lnTo>
                <a:lnTo>
                  <a:pt x="44165" y="12481"/>
                </a:lnTo>
                <a:lnTo>
                  <a:pt x="42245" y="13441"/>
                </a:lnTo>
                <a:lnTo>
                  <a:pt x="40325" y="14401"/>
                </a:lnTo>
                <a:lnTo>
                  <a:pt x="38404" y="14401"/>
                </a:lnTo>
                <a:lnTo>
                  <a:pt x="37444" y="15361"/>
                </a:lnTo>
                <a:lnTo>
                  <a:pt x="29763" y="15361"/>
                </a:lnTo>
                <a:lnTo>
                  <a:pt x="26883" y="14401"/>
                </a:lnTo>
                <a:lnTo>
                  <a:pt x="24002" y="13441"/>
                </a:lnTo>
                <a:lnTo>
                  <a:pt x="22082" y="11521"/>
                </a:lnTo>
                <a:lnTo>
                  <a:pt x="20162" y="8641"/>
                </a:lnTo>
                <a:lnTo>
                  <a:pt x="21122" y="25923"/>
                </a:lnTo>
                <a:lnTo>
                  <a:pt x="25923" y="27843"/>
                </a:lnTo>
                <a:lnTo>
                  <a:pt x="36484" y="27843"/>
                </a:lnTo>
                <a:lnTo>
                  <a:pt x="41285" y="25923"/>
                </a:lnTo>
                <a:lnTo>
                  <a:pt x="45125" y="24002"/>
                </a:lnTo>
                <a:lnTo>
                  <a:pt x="49926" y="21122"/>
                </a:lnTo>
                <a:lnTo>
                  <a:pt x="53766" y="18242"/>
                </a:lnTo>
                <a:lnTo>
                  <a:pt x="57607" y="13441"/>
                </a:lnTo>
                <a:lnTo>
                  <a:pt x="57607" y="24963"/>
                </a:lnTo>
                <a:lnTo>
                  <a:pt x="58567" y="24963"/>
                </a:lnTo>
                <a:lnTo>
                  <a:pt x="58567" y="25923"/>
                </a:lnTo>
                <a:lnTo>
                  <a:pt x="69128" y="25923"/>
                </a:lnTo>
                <a:lnTo>
                  <a:pt x="69128" y="24963"/>
                </a:lnTo>
                <a:lnTo>
                  <a:pt x="70088" y="24963"/>
                </a:lnTo>
                <a:lnTo>
                  <a:pt x="70088" y="-89275"/>
                </a:lnTo>
                <a:lnTo>
                  <a:pt x="69128" y="-90236"/>
                </a:lnTo>
                <a:lnTo>
                  <a:pt x="68168" y="-90236"/>
                </a:lnTo>
                <a:lnTo>
                  <a:pt x="68168" y="-91196"/>
                </a:lnTo>
                <a:lnTo>
                  <a:pt x="58567" y="-91196"/>
                </a:lnTo>
                <a:lnTo>
                  <a:pt x="57607" y="-90236"/>
                </a:lnTo>
                <a:lnTo>
                  <a:pt x="56647" y="-90236"/>
                </a:lnTo>
                <a:lnTo>
                  <a:pt x="56647" y="-89275"/>
                </a:lnTo>
                <a:lnTo>
                  <a:pt x="55686" y="-89275"/>
                </a:lnTo>
                <a:lnTo>
                  <a:pt x="55686" y="-44150"/>
                </a:lnTo>
                <a:lnTo>
                  <a:pt x="52806" y="-47990"/>
                </a:lnTo>
                <a:lnTo>
                  <a:pt x="48966" y="-50871"/>
                </a:lnTo>
                <a:lnTo>
                  <a:pt x="45125" y="-52806"/>
                </a:lnTo>
                <a:lnTo>
                  <a:pt x="41285" y="-54711"/>
                </a:lnTo>
                <a:lnTo>
                  <a:pt x="37444" y="-55671"/>
                </a:lnTo>
                <a:lnTo>
                  <a:pt x="27843" y="-55671"/>
                </a:lnTo>
                <a:lnTo>
                  <a:pt x="23042" y="-54711"/>
                </a:lnTo>
                <a:lnTo>
                  <a:pt x="18242" y="-52806"/>
                </a:lnTo>
                <a:lnTo>
                  <a:pt x="14401" y="-50871"/>
                </a:lnTo>
                <a:lnTo>
                  <a:pt x="11536" y="-47990"/>
                </a:lnTo>
                <a:lnTo>
                  <a:pt x="8656" y="-44150"/>
                </a:lnTo>
                <a:lnTo>
                  <a:pt x="5760" y="-40309"/>
                </a:lnTo>
                <a:lnTo>
                  <a:pt x="3840" y="-36484"/>
                </a:lnTo>
                <a:lnTo>
                  <a:pt x="1935" y="-30723"/>
                </a:lnTo>
                <a:lnTo>
                  <a:pt x="975" y="-25923"/>
                </a:lnTo>
                <a:lnTo>
                  <a:pt x="0" y="-20162"/>
                </a:lnTo>
                <a:lnTo>
                  <a:pt x="0" y="-7680"/>
                </a:lnTo>
                <a:lnTo>
                  <a:pt x="975" y="-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8" name="object 1118"/>
          <p:cNvSpPr/>
          <p:nvPr/>
        </p:nvSpPr>
        <p:spPr>
          <a:xfrm>
            <a:off x="2109292" y="6136187"/>
            <a:ext cx="17282" cy="17282"/>
          </a:xfrm>
          <a:custGeom>
            <a:avLst/>
            <a:gdLst/>
            <a:ahLst/>
            <a:cxnLst/>
            <a:rect l="l" t="t" r="r" b="b"/>
            <a:pathLst>
              <a:path w="17282" h="17282">
                <a:moveTo>
                  <a:pt x="960" y="14401"/>
                </a:moveTo>
                <a:lnTo>
                  <a:pt x="1920" y="15361"/>
                </a:lnTo>
                <a:lnTo>
                  <a:pt x="3840" y="16322"/>
                </a:lnTo>
                <a:lnTo>
                  <a:pt x="5760" y="17282"/>
                </a:lnTo>
                <a:lnTo>
                  <a:pt x="12481" y="17282"/>
                </a:lnTo>
                <a:lnTo>
                  <a:pt x="14401" y="16322"/>
                </a:lnTo>
                <a:lnTo>
                  <a:pt x="15361" y="15361"/>
                </a:lnTo>
                <a:lnTo>
                  <a:pt x="17282" y="14401"/>
                </a:lnTo>
                <a:lnTo>
                  <a:pt x="17282" y="2880"/>
                </a:lnTo>
                <a:lnTo>
                  <a:pt x="15361" y="1920"/>
                </a:lnTo>
                <a:lnTo>
                  <a:pt x="14401" y="960"/>
                </a:lnTo>
                <a:lnTo>
                  <a:pt x="12481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5760"/>
                </a:lnTo>
                <a:lnTo>
                  <a:pt x="0" y="11521"/>
                </a:lnTo>
                <a:lnTo>
                  <a:pt x="96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9" name="object 1119"/>
          <p:cNvSpPr/>
          <p:nvPr/>
        </p:nvSpPr>
        <p:spPr>
          <a:xfrm>
            <a:off x="2111212" y="6167871"/>
            <a:ext cx="14401" cy="80634"/>
          </a:xfrm>
          <a:custGeom>
            <a:avLst/>
            <a:gdLst/>
            <a:ahLst/>
            <a:cxnLst/>
            <a:rect l="l" t="t" r="r" b="b"/>
            <a:pathLst>
              <a:path w="14401" h="80634">
                <a:moveTo>
                  <a:pt x="2880" y="0"/>
                </a:moveTo>
                <a:lnTo>
                  <a:pt x="192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04"/>
                </a:lnTo>
                <a:lnTo>
                  <a:pt x="0" y="79674"/>
                </a:lnTo>
                <a:lnTo>
                  <a:pt x="960" y="79674"/>
                </a:lnTo>
                <a:lnTo>
                  <a:pt x="960" y="80634"/>
                </a:lnTo>
                <a:lnTo>
                  <a:pt x="12481" y="80634"/>
                </a:lnTo>
                <a:lnTo>
                  <a:pt x="13441" y="79674"/>
                </a:lnTo>
                <a:lnTo>
                  <a:pt x="14401" y="79674"/>
                </a:lnTo>
                <a:lnTo>
                  <a:pt x="14401" y="1904"/>
                </a:lnTo>
                <a:lnTo>
                  <a:pt x="13441" y="1904"/>
                </a:lnTo>
                <a:lnTo>
                  <a:pt x="13441" y="960"/>
                </a:lnTo>
                <a:lnTo>
                  <a:pt x="12481" y="960"/>
                </a:lnTo>
                <a:lnTo>
                  <a:pt x="12481" y="0"/>
                </a:lnTo>
                <a:lnTo>
                  <a:pt x="28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0" name="object 1120"/>
          <p:cNvSpPr/>
          <p:nvPr/>
        </p:nvSpPr>
        <p:spPr>
          <a:xfrm>
            <a:off x="2150577" y="6166911"/>
            <a:ext cx="66233" cy="81594"/>
          </a:xfrm>
          <a:custGeom>
            <a:avLst/>
            <a:gdLst/>
            <a:ahLst/>
            <a:cxnLst/>
            <a:rect l="l" t="t" r="r" b="b"/>
            <a:pathLst>
              <a:path w="66233" h="81594">
                <a:moveTo>
                  <a:pt x="53751" y="81594"/>
                </a:moveTo>
                <a:lnTo>
                  <a:pt x="64312" y="81594"/>
                </a:lnTo>
                <a:lnTo>
                  <a:pt x="65272" y="80634"/>
                </a:lnTo>
                <a:lnTo>
                  <a:pt x="66233" y="79674"/>
                </a:lnTo>
                <a:lnTo>
                  <a:pt x="66233" y="27828"/>
                </a:lnTo>
                <a:lnTo>
                  <a:pt x="65272" y="23027"/>
                </a:lnTo>
                <a:lnTo>
                  <a:pt x="64312" y="19187"/>
                </a:lnTo>
                <a:lnTo>
                  <a:pt x="63352" y="15361"/>
                </a:lnTo>
                <a:lnTo>
                  <a:pt x="62392" y="12466"/>
                </a:lnTo>
                <a:lnTo>
                  <a:pt x="59512" y="9585"/>
                </a:lnTo>
                <a:lnTo>
                  <a:pt x="57591" y="6720"/>
                </a:lnTo>
                <a:lnTo>
                  <a:pt x="54711" y="3840"/>
                </a:lnTo>
                <a:lnTo>
                  <a:pt x="51831" y="1920"/>
                </a:lnTo>
                <a:lnTo>
                  <a:pt x="47990" y="960"/>
                </a:lnTo>
                <a:lnTo>
                  <a:pt x="44150" y="0"/>
                </a:lnTo>
                <a:lnTo>
                  <a:pt x="34549" y="0"/>
                </a:lnTo>
                <a:lnTo>
                  <a:pt x="29748" y="960"/>
                </a:lnTo>
                <a:lnTo>
                  <a:pt x="25907" y="2865"/>
                </a:lnTo>
                <a:lnTo>
                  <a:pt x="21122" y="5745"/>
                </a:lnTo>
                <a:lnTo>
                  <a:pt x="17282" y="8641"/>
                </a:lnTo>
                <a:lnTo>
                  <a:pt x="13441" y="13426"/>
                </a:lnTo>
                <a:lnTo>
                  <a:pt x="13441" y="2865"/>
                </a:lnTo>
                <a:lnTo>
                  <a:pt x="12466" y="2865"/>
                </a:lnTo>
                <a:lnTo>
                  <a:pt x="12466" y="1920"/>
                </a:lnTo>
                <a:lnTo>
                  <a:pt x="11521" y="1920"/>
                </a:lnTo>
                <a:lnTo>
                  <a:pt x="11521" y="960"/>
                </a:lnTo>
                <a:lnTo>
                  <a:pt x="192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65"/>
                </a:lnTo>
                <a:lnTo>
                  <a:pt x="0" y="2865"/>
                </a:lnTo>
                <a:lnTo>
                  <a:pt x="0" y="80634"/>
                </a:lnTo>
                <a:lnTo>
                  <a:pt x="960" y="80634"/>
                </a:lnTo>
                <a:lnTo>
                  <a:pt x="960" y="81594"/>
                </a:lnTo>
                <a:lnTo>
                  <a:pt x="12466" y="81594"/>
                </a:lnTo>
                <a:lnTo>
                  <a:pt x="13441" y="80634"/>
                </a:lnTo>
                <a:lnTo>
                  <a:pt x="14401" y="80634"/>
                </a:lnTo>
                <a:lnTo>
                  <a:pt x="14401" y="25923"/>
                </a:lnTo>
                <a:lnTo>
                  <a:pt x="18242" y="21107"/>
                </a:lnTo>
                <a:lnTo>
                  <a:pt x="22082" y="18242"/>
                </a:lnTo>
                <a:lnTo>
                  <a:pt x="24963" y="15361"/>
                </a:lnTo>
                <a:lnTo>
                  <a:pt x="28803" y="12466"/>
                </a:lnTo>
                <a:lnTo>
                  <a:pt x="32628" y="11521"/>
                </a:lnTo>
                <a:lnTo>
                  <a:pt x="38389" y="11521"/>
                </a:lnTo>
                <a:lnTo>
                  <a:pt x="41269" y="12466"/>
                </a:lnTo>
                <a:lnTo>
                  <a:pt x="43190" y="13426"/>
                </a:lnTo>
                <a:lnTo>
                  <a:pt x="45110" y="14401"/>
                </a:lnTo>
                <a:lnTo>
                  <a:pt x="47030" y="15361"/>
                </a:lnTo>
                <a:lnTo>
                  <a:pt x="47990" y="17266"/>
                </a:lnTo>
                <a:lnTo>
                  <a:pt x="48950" y="19187"/>
                </a:lnTo>
                <a:lnTo>
                  <a:pt x="49911" y="22082"/>
                </a:lnTo>
                <a:lnTo>
                  <a:pt x="50871" y="24947"/>
                </a:lnTo>
                <a:lnTo>
                  <a:pt x="51831" y="26868"/>
                </a:lnTo>
                <a:lnTo>
                  <a:pt x="51831" y="80634"/>
                </a:lnTo>
                <a:lnTo>
                  <a:pt x="52791" y="80634"/>
                </a:lnTo>
                <a:lnTo>
                  <a:pt x="52791" y="81594"/>
                </a:lnTo>
                <a:lnTo>
                  <a:pt x="53751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1" name="object 1121"/>
          <p:cNvSpPr/>
          <p:nvPr/>
        </p:nvSpPr>
        <p:spPr>
          <a:xfrm>
            <a:off x="2229291" y="6147709"/>
            <a:ext cx="49911" cy="101757"/>
          </a:xfrm>
          <a:custGeom>
            <a:avLst/>
            <a:gdLst/>
            <a:ahLst/>
            <a:cxnLst/>
            <a:rect l="l" t="t" r="r" b="b"/>
            <a:pathLst>
              <a:path w="49911" h="101757">
                <a:moveTo>
                  <a:pt x="27828" y="960"/>
                </a:moveTo>
                <a:lnTo>
                  <a:pt x="25923" y="960"/>
                </a:lnTo>
                <a:lnTo>
                  <a:pt x="25923" y="0"/>
                </a:lnTo>
                <a:lnTo>
                  <a:pt x="15361" y="0"/>
                </a:lnTo>
                <a:lnTo>
                  <a:pt x="15361" y="960"/>
                </a:lnTo>
                <a:lnTo>
                  <a:pt x="14401" y="960"/>
                </a:lnTo>
                <a:lnTo>
                  <a:pt x="13441" y="1920"/>
                </a:lnTo>
                <a:lnTo>
                  <a:pt x="13441" y="20162"/>
                </a:lnTo>
                <a:lnTo>
                  <a:pt x="2880" y="20162"/>
                </a:lnTo>
                <a:lnTo>
                  <a:pt x="1920" y="21122"/>
                </a:lnTo>
                <a:lnTo>
                  <a:pt x="960" y="21122"/>
                </a:lnTo>
                <a:lnTo>
                  <a:pt x="960" y="24002"/>
                </a:lnTo>
                <a:lnTo>
                  <a:pt x="0" y="24002"/>
                </a:lnTo>
                <a:lnTo>
                  <a:pt x="0" y="28788"/>
                </a:lnTo>
                <a:lnTo>
                  <a:pt x="960" y="29763"/>
                </a:lnTo>
                <a:lnTo>
                  <a:pt x="960" y="30723"/>
                </a:lnTo>
                <a:lnTo>
                  <a:pt x="1920" y="31668"/>
                </a:lnTo>
                <a:lnTo>
                  <a:pt x="13441" y="31668"/>
                </a:lnTo>
                <a:lnTo>
                  <a:pt x="13441" y="80634"/>
                </a:lnTo>
                <a:lnTo>
                  <a:pt x="14401" y="84475"/>
                </a:lnTo>
                <a:lnTo>
                  <a:pt x="15361" y="88315"/>
                </a:lnTo>
                <a:lnTo>
                  <a:pt x="16322" y="91196"/>
                </a:lnTo>
                <a:lnTo>
                  <a:pt x="17282" y="94076"/>
                </a:lnTo>
                <a:lnTo>
                  <a:pt x="19202" y="95996"/>
                </a:lnTo>
                <a:lnTo>
                  <a:pt x="21122" y="97916"/>
                </a:lnTo>
                <a:lnTo>
                  <a:pt x="23042" y="99837"/>
                </a:lnTo>
                <a:lnTo>
                  <a:pt x="25923" y="100797"/>
                </a:lnTo>
                <a:lnTo>
                  <a:pt x="28803" y="101757"/>
                </a:lnTo>
                <a:lnTo>
                  <a:pt x="42230" y="101757"/>
                </a:lnTo>
                <a:lnTo>
                  <a:pt x="43190" y="100797"/>
                </a:lnTo>
                <a:lnTo>
                  <a:pt x="46070" y="100797"/>
                </a:lnTo>
                <a:lnTo>
                  <a:pt x="47030" y="99837"/>
                </a:lnTo>
                <a:lnTo>
                  <a:pt x="48006" y="99837"/>
                </a:lnTo>
                <a:lnTo>
                  <a:pt x="48950" y="98877"/>
                </a:lnTo>
                <a:lnTo>
                  <a:pt x="49911" y="97916"/>
                </a:lnTo>
                <a:lnTo>
                  <a:pt x="49911" y="89275"/>
                </a:lnTo>
                <a:lnTo>
                  <a:pt x="48950" y="88315"/>
                </a:lnTo>
                <a:lnTo>
                  <a:pt x="45110" y="88315"/>
                </a:lnTo>
                <a:lnTo>
                  <a:pt x="44165" y="89275"/>
                </a:lnTo>
                <a:lnTo>
                  <a:pt x="43190" y="89275"/>
                </a:lnTo>
                <a:lnTo>
                  <a:pt x="42230" y="90236"/>
                </a:lnTo>
                <a:lnTo>
                  <a:pt x="34549" y="90236"/>
                </a:lnTo>
                <a:lnTo>
                  <a:pt x="31668" y="89275"/>
                </a:lnTo>
                <a:lnTo>
                  <a:pt x="29763" y="86395"/>
                </a:lnTo>
                <a:lnTo>
                  <a:pt x="28803" y="83515"/>
                </a:lnTo>
                <a:lnTo>
                  <a:pt x="27828" y="79674"/>
                </a:lnTo>
                <a:lnTo>
                  <a:pt x="27828" y="31668"/>
                </a:lnTo>
                <a:lnTo>
                  <a:pt x="48950" y="31668"/>
                </a:lnTo>
                <a:lnTo>
                  <a:pt x="48950" y="30723"/>
                </a:lnTo>
                <a:lnTo>
                  <a:pt x="49911" y="29763"/>
                </a:lnTo>
                <a:lnTo>
                  <a:pt x="49911" y="22067"/>
                </a:lnTo>
                <a:lnTo>
                  <a:pt x="48950" y="22067"/>
                </a:lnTo>
                <a:lnTo>
                  <a:pt x="48950" y="21122"/>
                </a:lnTo>
                <a:lnTo>
                  <a:pt x="48006" y="21122"/>
                </a:lnTo>
                <a:lnTo>
                  <a:pt x="48006" y="20162"/>
                </a:lnTo>
                <a:lnTo>
                  <a:pt x="27828" y="20162"/>
                </a:lnTo>
                <a:lnTo>
                  <a:pt x="27828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2" name="object 1122"/>
          <p:cNvSpPr/>
          <p:nvPr/>
        </p:nvSpPr>
        <p:spPr>
          <a:xfrm>
            <a:off x="2290724" y="6169776"/>
            <a:ext cx="67208" cy="80650"/>
          </a:xfrm>
          <a:custGeom>
            <a:avLst/>
            <a:gdLst/>
            <a:ahLst/>
            <a:cxnLst/>
            <a:rect l="l" t="t" r="r" b="b"/>
            <a:pathLst>
              <a:path w="67208" h="80650">
                <a:moveTo>
                  <a:pt x="960" y="51846"/>
                </a:moveTo>
                <a:lnTo>
                  <a:pt x="2880" y="56647"/>
                </a:lnTo>
                <a:lnTo>
                  <a:pt x="3840" y="62407"/>
                </a:lnTo>
                <a:lnTo>
                  <a:pt x="6720" y="66248"/>
                </a:lnTo>
                <a:lnTo>
                  <a:pt x="9601" y="70088"/>
                </a:lnTo>
                <a:lnTo>
                  <a:pt x="12481" y="72969"/>
                </a:lnTo>
                <a:lnTo>
                  <a:pt x="17282" y="75849"/>
                </a:lnTo>
                <a:lnTo>
                  <a:pt x="21122" y="77769"/>
                </a:lnTo>
                <a:lnTo>
                  <a:pt x="25923" y="79689"/>
                </a:lnTo>
                <a:lnTo>
                  <a:pt x="31683" y="80650"/>
                </a:lnTo>
                <a:lnTo>
                  <a:pt x="41285" y="80650"/>
                </a:lnTo>
                <a:lnTo>
                  <a:pt x="45125" y="79689"/>
                </a:lnTo>
                <a:lnTo>
                  <a:pt x="48006" y="79689"/>
                </a:lnTo>
                <a:lnTo>
                  <a:pt x="51846" y="78729"/>
                </a:lnTo>
                <a:lnTo>
                  <a:pt x="53766" y="78729"/>
                </a:lnTo>
                <a:lnTo>
                  <a:pt x="56647" y="77769"/>
                </a:lnTo>
                <a:lnTo>
                  <a:pt x="59527" y="76809"/>
                </a:lnTo>
                <a:lnTo>
                  <a:pt x="61447" y="75849"/>
                </a:lnTo>
                <a:lnTo>
                  <a:pt x="62407" y="75849"/>
                </a:lnTo>
                <a:lnTo>
                  <a:pt x="64312" y="74889"/>
                </a:lnTo>
                <a:lnTo>
                  <a:pt x="65288" y="73929"/>
                </a:lnTo>
                <a:lnTo>
                  <a:pt x="66248" y="72969"/>
                </a:lnTo>
                <a:lnTo>
                  <a:pt x="66248" y="70088"/>
                </a:lnTo>
                <a:lnTo>
                  <a:pt x="67208" y="70088"/>
                </a:lnTo>
                <a:lnTo>
                  <a:pt x="67208" y="67208"/>
                </a:lnTo>
                <a:lnTo>
                  <a:pt x="66248" y="66248"/>
                </a:lnTo>
                <a:lnTo>
                  <a:pt x="66248" y="63367"/>
                </a:lnTo>
                <a:lnTo>
                  <a:pt x="62407" y="63367"/>
                </a:lnTo>
                <a:lnTo>
                  <a:pt x="61447" y="64328"/>
                </a:lnTo>
                <a:lnTo>
                  <a:pt x="60487" y="64328"/>
                </a:lnTo>
                <a:lnTo>
                  <a:pt x="58567" y="65288"/>
                </a:lnTo>
                <a:lnTo>
                  <a:pt x="56647" y="66248"/>
                </a:lnTo>
                <a:lnTo>
                  <a:pt x="54726" y="67208"/>
                </a:lnTo>
                <a:lnTo>
                  <a:pt x="51846" y="67208"/>
                </a:lnTo>
                <a:lnTo>
                  <a:pt x="48966" y="68168"/>
                </a:lnTo>
                <a:lnTo>
                  <a:pt x="46085" y="69128"/>
                </a:lnTo>
                <a:lnTo>
                  <a:pt x="34564" y="69128"/>
                </a:lnTo>
                <a:lnTo>
                  <a:pt x="30723" y="68168"/>
                </a:lnTo>
                <a:lnTo>
                  <a:pt x="27843" y="67208"/>
                </a:lnTo>
                <a:lnTo>
                  <a:pt x="24963" y="65288"/>
                </a:lnTo>
                <a:lnTo>
                  <a:pt x="22082" y="63367"/>
                </a:lnTo>
                <a:lnTo>
                  <a:pt x="20162" y="61447"/>
                </a:lnTo>
                <a:lnTo>
                  <a:pt x="18242" y="58567"/>
                </a:lnTo>
                <a:lnTo>
                  <a:pt x="17282" y="55686"/>
                </a:lnTo>
                <a:lnTo>
                  <a:pt x="16322" y="52806"/>
                </a:lnTo>
                <a:lnTo>
                  <a:pt x="15361" y="48966"/>
                </a:lnTo>
                <a:lnTo>
                  <a:pt x="14401" y="45125"/>
                </a:lnTo>
                <a:lnTo>
                  <a:pt x="14401" y="30723"/>
                </a:lnTo>
                <a:lnTo>
                  <a:pt x="15361" y="27843"/>
                </a:lnTo>
                <a:lnTo>
                  <a:pt x="15361" y="24963"/>
                </a:lnTo>
                <a:lnTo>
                  <a:pt x="16322" y="22082"/>
                </a:lnTo>
                <a:lnTo>
                  <a:pt x="17282" y="19217"/>
                </a:lnTo>
                <a:lnTo>
                  <a:pt x="18242" y="17282"/>
                </a:lnTo>
                <a:lnTo>
                  <a:pt x="21122" y="0"/>
                </a:lnTo>
                <a:lnTo>
                  <a:pt x="17282" y="1935"/>
                </a:lnTo>
                <a:lnTo>
                  <a:pt x="13441" y="4815"/>
                </a:lnTo>
                <a:lnTo>
                  <a:pt x="9601" y="7696"/>
                </a:lnTo>
                <a:lnTo>
                  <a:pt x="6720" y="11536"/>
                </a:lnTo>
                <a:lnTo>
                  <a:pt x="3840" y="16322"/>
                </a:lnTo>
                <a:lnTo>
                  <a:pt x="2880" y="21122"/>
                </a:lnTo>
                <a:lnTo>
                  <a:pt x="960" y="26883"/>
                </a:lnTo>
                <a:lnTo>
                  <a:pt x="0" y="32644"/>
                </a:lnTo>
                <a:lnTo>
                  <a:pt x="0" y="46085"/>
                </a:lnTo>
                <a:lnTo>
                  <a:pt x="960" y="51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3" name="object 1123"/>
          <p:cNvSpPr/>
          <p:nvPr/>
        </p:nvSpPr>
        <p:spPr>
          <a:xfrm>
            <a:off x="2305126" y="6166911"/>
            <a:ext cx="55686" cy="44150"/>
          </a:xfrm>
          <a:custGeom>
            <a:avLst/>
            <a:gdLst/>
            <a:ahLst/>
            <a:cxnLst/>
            <a:rect l="l" t="t" r="r" b="b"/>
            <a:pathLst>
              <a:path w="55686" h="44150">
                <a:moveTo>
                  <a:pt x="16322" y="0"/>
                </a:moveTo>
                <a:lnTo>
                  <a:pt x="11521" y="960"/>
                </a:lnTo>
                <a:lnTo>
                  <a:pt x="6720" y="2865"/>
                </a:lnTo>
                <a:lnTo>
                  <a:pt x="3840" y="20147"/>
                </a:lnTo>
                <a:lnTo>
                  <a:pt x="5760" y="17266"/>
                </a:lnTo>
                <a:lnTo>
                  <a:pt x="7680" y="15361"/>
                </a:lnTo>
                <a:lnTo>
                  <a:pt x="9601" y="13426"/>
                </a:lnTo>
                <a:lnTo>
                  <a:pt x="12481" y="12466"/>
                </a:lnTo>
                <a:lnTo>
                  <a:pt x="15361" y="11521"/>
                </a:lnTo>
                <a:lnTo>
                  <a:pt x="18242" y="10561"/>
                </a:lnTo>
                <a:lnTo>
                  <a:pt x="27843" y="10561"/>
                </a:lnTo>
                <a:lnTo>
                  <a:pt x="33604" y="12466"/>
                </a:lnTo>
                <a:lnTo>
                  <a:pt x="36484" y="17266"/>
                </a:lnTo>
                <a:lnTo>
                  <a:pt x="40325" y="21107"/>
                </a:lnTo>
                <a:lnTo>
                  <a:pt x="41285" y="26868"/>
                </a:lnTo>
                <a:lnTo>
                  <a:pt x="41285" y="33588"/>
                </a:lnTo>
                <a:lnTo>
                  <a:pt x="0" y="33588"/>
                </a:lnTo>
                <a:lnTo>
                  <a:pt x="0" y="44150"/>
                </a:lnTo>
                <a:lnTo>
                  <a:pt x="52806" y="44150"/>
                </a:lnTo>
                <a:lnTo>
                  <a:pt x="53751" y="43190"/>
                </a:lnTo>
                <a:lnTo>
                  <a:pt x="54726" y="42230"/>
                </a:lnTo>
                <a:lnTo>
                  <a:pt x="55686" y="40309"/>
                </a:lnTo>
                <a:lnTo>
                  <a:pt x="55686" y="30708"/>
                </a:lnTo>
                <a:lnTo>
                  <a:pt x="54726" y="25923"/>
                </a:lnTo>
                <a:lnTo>
                  <a:pt x="53751" y="22082"/>
                </a:lnTo>
                <a:lnTo>
                  <a:pt x="52806" y="17266"/>
                </a:lnTo>
                <a:lnTo>
                  <a:pt x="49910" y="13426"/>
                </a:lnTo>
                <a:lnTo>
                  <a:pt x="48006" y="10561"/>
                </a:lnTo>
                <a:lnTo>
                  <a:pt x="45125" y="6720"/>
                </a:lnTo>
                <a:lnTo>
                  <a:pt x="41285" y="4800"/>
                </a:lnTo>
                <a:lnTo>
                  <a:pt x="37444" y="2865"/>
                </a:lnTo>
                <a:lnTo>
                  <a:pt x="32644" y="960"/>
                </a:lnTo>
                <a:lnTo>
                  <a:pt x="27843" y="0"/>
                </a:lnTo>
                <a:lnTo>
                  <a:pt x="163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4" name="object 1124"/>
          <p:cNvSpPr/>
          <p:nvPr/>
        </p:nvSpPr>
        <p:spPr>
          <a:xfrm>
            <a:off x="2381935" y="6166911"/>
            <a:ext cx="65272" cy="81594"/>
          </a:xfrm>
          <a:custGeom>
            <a:avLst/>
            <a:gdLst/>
            <a:ahLst/>
            <a:cxnLst/>
            <a:rect l="l" t="t" r="r" b="b"/>
            <a:pathLst>
              <a:path w="65272" h="81594">
                <a:moveTo>
                  <a:pt x="35509" y="11521"/>
                </a:moveTo>
                <a:lnTo>
                  <a:pt x="38389" y="11521"/>
                </a:lnTo>
                <a:lnTo>
                  <a:pt x="40309" y="12466"/>
                </a:lnTo>
                <a:lnTo>
                  <a:pt x="42230" y="13426"/>
                </a:lnTo>
                <a:lnTo>
                  <a:pt x="45110" y="14401"/>
                </a:lnTo>
                <a:lnTo>
                  <a:pt x="46070" y="15361"/>
                </a:lnTo>
                <a:lnTo>
                  <a:pt x="47990" y="17266"/>
                </a:lnTo>
                <a:lnTo>
                  <a:pt x="48950" y="19187"/>
                </a:lnTo>
                <a:lnTo>
                  <a:pt x="49911" y="22082"/>
                </a:lnTo>
                <a:lnTo>
                  <a:pt x="50871" y="24947"/>
                </a:lnTo>
                <a:lnTo>
                  <a:pt x="51831" y="26868"/>
                </a:lnTo>
                <a:lnTo>
                  <a:pt x="51831" y="80634"/>
                </a:lnTo>
                <a:lnTo>
                  <a:pt x="52791" y="81594"/>
                </a:lnTo>
                <a:lnTo>
                  <a:pt x="64312" y="81594"/>
                </a:lnTo>
                <a:lnTo>
                  <a:pt x="64312" y="80634"/>
                </a:lnTo>
                <a:lnTo>
                  <a:pt x="65272" y="80634"/>
                </a:lnTo>
                <a:lnTo>
                  <a:pt x="65272" y="23027"/>
                </a:lnTo>
                <a:lnTo>
                  <a:pt x="64312" y="19187"/>
                </a:lnTo>
                <a:lnTo>
                  <a:pt x="63352" y="15361"/>
                </a:lnTo>
                <a:lnTo>
                  <a:pt x="61432" y="12466"/>
                </a:lnTo>
                <a:lnTo>
                  <a:pt x="59512" y="9585"/>
                </a:lnTo>
                <a:lnTo>
                  <a:pt x="57591" y="6720"/>
                </a:lnTo>
                <a:lnTo>
                  <a:pt x="54711" y="3840"/>
                </a:lnTo>
                <a:lnTo>
                  <a:pt x="50871" y="1920"/>
                </a:lnTo>
                <a:lnTo>
                  <a:pt x="47990" y="960"/>
                </a:lnTo>
                <a:lnTo>
                  <a:pt x="43190" y="0"/>
                </a:lnTo>
                <a:lnTo>
                  <a:pt x="33588" y="0"/>
                </a:lnTo>
                <a:lnTo>
                  <a:pt x="29748" y="960"/>
                </a:lnTo>
                <a:lnTo>
                  <a:pt x="25907" y="2865"/>
                </a:lnTo>
                <a:lnTo>
                  <a:pt x="21107" y="5745"/>
                </a:lnTo>
                <a:lnTo>
                  <a:pt x="17266" y="8641"/>
                </a:lnTo>
                <a:lnTo>
                  <a:pt x="12466" y="13426"/>
                </a:lnTo>
                <a:lnTo>
                  <a:pt x="12466" y="1920"/>
                </a:lnTo>
                <a:lnTo>
                  <a:pt x="11506" y="1920"/>
                </a:lnTo>
                <a:lnTo>
                  <a:pt x="10546" y="960"/>
                </a:lnTo>
                <a:lnTo>
                  <a:pt x="1905" y="960"/>
                </a:lnTo>
                <a:lnTo>
                  <a:pt x="1905" y="1920"/>
                </a:lnTo>
                <a:lnTo>
                  <a:pt x="944" y="1920"/>
                </a:lnTo>
                <a:lnTo>
                  <a:pt x="0" y="2865"/>
                </a:lnTo>
                <a:lnTo>
                  <a:pt x="0" y="80634"/>
                </a:lnTo>
                <a:lnTo>
                  <a:pt x="944" y="80634"/>
                </a:lnTo>
                <a:lnTo>
                  <a:pt x="944" y="81594"/>
                </a:lnTo>
                <a:lnTo>
                  <a:pt x="12466" y="81594"/>
                </a:lnTo>
                <a:lnTo>
                  <a:pt x="13426" y="80634"/>
                </a:lnTo>
                <a:lnTo>
                  <a:pt x="14386" y="80634"/>
                </a:lnTo>
                <a:lnTo>
                  <a:pt x="14386" y="25923"/>
                </a:lnTo>
                <a:lnTo>
                  <a:pt x="18227" y="21107"/>
                </a:lnTo>
                <a:lnTo>
                  <a:pt x="22067" y="18242"/>
                </a:lnTo>
                <a:lnTo>
                  <a:pt x="24947" y="15361"/>
                </a:lnTo>
                <a:lnTo>
                  <a:pt x="28788" y="12466"/>
                </a:lnTo>
                <a:lnTo>
                  <a:pt x="31668" y="11521"/>
                </a:lnTo>
                <a:lnTo>
                  <a:pt x="35509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5" name="object 1125"/>
          <p:cNvSpPr/>
          <p:nvPr/>
        </p:nvSpPr>
        <p:spPr>
          <a:xfrm>
            <a:off x="2466411" y="6166911"/>
            <a:ext cx="54711" cy="83515"/>
          </a:xfrm>
          <a:custGeom>
            <a:avLst/>
            <a:gdLst/>
            <a:ahLst/>
            <a:cxnLst/>
            <a:rect l="l" t="t" r="r" b="b"/>
            <a:pathLst>
              <a:path w="54711" h="83515">
                <a:moveTo>
                  <a:pt x="18227" y="1920"/>
                </a:moveTo>
                <a:lnTo>
                  <a:pt x="14386" y="2865"/>
                </a:lnTo>
                <a:lnTo>
                  <a:pt x="11506" y="4800"/>
                </a:lnTo>
                <a:lnTo>
                  <a:pt x="9585" y="6720"/>
                </a:lnTo>
                <a:lnTo>
                  <a:pt x="6720" y="8641"/>
                </a:lnTo>
                <a:lnTo>
                  <a:pt x="4785" y="10561"/>
                </a:lnTo>
                <a:lnTo>
                  <a:pt x="3825" y="13426"/>
                </a:lnTo>
                <a:lnTo>
                  <a:pt x="2880" y="16306"/>
                </a:lnTo>
                <a:lnTo>
                  <a:pt x="1905" y="19187"/>
                </a:lnTo>
                <a:lnTo>
                  <a:pt x="1905" y="25923"/>
                </a:lnTo>
                <a:lnTo>
                  <a:pt x="2880" y="28788"/>
                </a:lnTo>
                <a:lnTo>
                  <a:pt x="3825" y="30708"/>
                </a:lnTo>
                <a:lnTo>
                  <a:pt x="4785" y="33588"/>
                </a:lnTo>
                <a:lnTo>
                  <a:pt x="6720" y="35509"/>
                </a:lnTo>
                <a:lnTo>
                  <a:pt x="8625" y="37429"/>
                </a:lnTo>
                <a:lnTo>
                  <a:pt x="10546" y="39349"/>
                </a:lnTo>
                <a:lnTo>
                  <a:pt x="12466" y="40309"/>
                </a:lnTo>
                <a:lnTo>
                  <a:pt x="14386" y="41269"/>
                </a:lnTo>
                <a:lnTo>
                  <a:pt x="16306" y="43190"/>
                </a:lnTo>
                <a:lnTo>
                  <a:pt x="19187" y="44150"/>
                </a:lnTo>
                <a:lnTo>
                  <a:pt x="21107" y="45110"/>
                </a:lnTo>
                <a:lnTo>
                  <a:pt x="23987" y="46070"/>
                </a:lnTo>
                <a:lnTo>
                  <a:pt x="25907" y="47030"/>
                </a:lnTo>
                <a:lnTo>
                  <a:pt x="28788" y="47990"/>
                </a:lnTo>
                <a:lnTo>
                  <a:pt x="30708" y="47990"/>
                </a:lnTo>
                <a:lnTo>
                  <a:pt x="32628" y="49911"/>
                </a:lnTo>
                <a:lnTo>
                  <a:pt x="34549" y="50871"/>
                </a:lnTo>
                <a:lnTo>
                  <a:pt x="36469" y="51831"/>
                </a:lnTo>
                <a:lnTo>
                  <a:pt x="37429" y="52791"/>
                </a:lnTo>
                <a:lnTo>
                  <a:pt x="38389" y="54711"/>
                </a:lnTo>
                <a:lnTo>
                  <a:pt x="40309" y="55671"/>
                </a:lnTo>
                <a:lnTo>
                  <a:pt x="40309" y="63352"/>
                </a:lnTo>
                <a:lnTo>
                  <a:pt x="39349" y="65272"/>
                </a:lnTo>
                <a:lnTo>
                  <a:pt x="38389" y="66233"/>
                </a:lnTo>
                <a:lnTo>
                  <a:pt x="37429" y="68153"/>
                </a:lnTo>
                <a:lnTo>
                  <a:pt x="36469" y="69113"/>
                </a:lnTo>
                <a:lnTo>
                  <a:pt x="34549" y="70073"/>
                </a:lnTo>
                <a:lnTo>
                  <a:pt x="32628" y="71033"/>
                </a:lnTo>
                <a:lnTo>
                  <a:pt x="30708" y="71033"/>
                </a:lnTo>
                <a:lnTo>
                  <a:pt x="28788" y="71993"/>
                </a:lnTo>
                <a:lnTo>
                  <a:pt x="18227" y="71993"/>
                </a:lnTo>
                <a:lnTo>
                  <a:pt x="16306" y="71033"/>
                </a:lnTo>
                <a:lnTo>
                  <a:pt x="13441" y="70073"/>
                </a:lnTo>
                <a:lnTo>
                  <a:pt x="11506" y="69113"/>
                </a:lnTo>
                <a:lnTo>
                  <a:pt x="9585" y="68153"/>
                </a:lnTo>
                <a:lnTo>
                  <a:pt x="8625" y="67193"/>
                </a:lnTo>
                <a:lnTo>
                  <a:pt x="6720" y="66233"/>
                </a:lnTo>
                <a:lnTo>
                  <a:pt x="5745" y="66233"/>
                </a:lnTo>
                <a:lnTo>
                  <a:pt x="4785" y="65272"/>
                </a:lnTo>
                <a:lnTo>
                  <a:pt x="3825" y="64312"/>
                </a:lnTo>
                <a:lnTo>
                  <a:pt x="2880" y="64312"/>
                </a:lnTo>
                <a:lnTo>
                  <a:pt x="1905" y="65272"/>
                </a:lnTo>
                <a:lnTo>
                  <a:pt x="944" y="65272"/>
                </a:lnTo>
                <a:lnTo>
                  <a:pt x="944" y="68153"/>
                </a:lnTo>
                <a:lnTo>
                  <a:pt x="0" y="68153"/>
                </a:lnTo>
                <a:lnTo>
                  <a:pt x="0" y="71993"/>
                </a:lnTo>
                <a:lnTo>
                  <a:pt x="944" y="73913"/>
                </a:lnTo>
                <a:lnTo>
                  <a:pt x="944" y="75834"/>
                </a:lnTo>
                <a:lnTo>
                  <a:pt x="1905" y="76794"/>
                </a:lnTo>
                <a:lnTo>
                  <a:pt x="2880" y="77754"/>
                </a:lnTo>
                <a:lnTo>
                  <a:pt x="3825" y="77754"/>
                </a:lnTo>
                <a:lnTo>
                  <a:pt x="4785" y="78714"/>
                </a:lnTo>
                <a:lnTo>
                  <a:pt x="6720" y="79674"/>
                </a:lnTo>
                <a:lnTo>
                  <a:pt x="8625" y="80634"/>
                </a:lnTo>
                <a:lnTo>
                  <a:pt x="10546" y="80634"/>
                </a:lnTo>
                <a:lnTo>
                  <a:pt x="12466" y="81594"/>
                </a:lnTo>
                <a:lnTo>
                  <a:pt x="14386" y="81594"/>
                </a:lnTo>
                <a:lnTo>
                  <a:pt x="16306" y="82555"/>
                </a:lnTo>
                <a:lnTo>
                  <a:pt x="19187" y="82555"/>
                </a:lnTo>
                <a:lnTo>
                  <a:pt x="22067" y="83515"/>
                </a:lnTo>
                <a:lnTo>
                  <a:pt x="28788" y="83515"/>
                </a:lnTo>
                <a:lnTo>
                  <a:pt x="32628" y="82555"/>
                </a:lnTo>
                <a:lnTo>
                  <a:pt x="36469" y="81594"/>
                </a:lnTo>
                <a:lnTo>
                  <a:pt x="40309" y="80634"/>
                </a:lnTo>
                <a:lnTo>
                  <a:pt x="43190" y="78714"/>
                </a:lnTo>
                <a:lnTo>
                  <a:pt x="46070" y="76794"/>
                </a:lnTo>
                <a:lnTo>
                  <a:pt x="48950" y="74874"/>
                </a:lnTo>
                <a:lnTo>
                  <a:pt x="50871" y="71993"/>
                </a:lnTo>
                <a:lnTo>
                  <a:pt x="51831" y="69113"/>
                </a:lnTo>
                <a:lnTo>
                  <a:pt x="53751" y="66233"/>
                </a:lnTo>
                <a:lnTo>
                  <a:pt x="54711" y="62392"/>
                </a:lnTo>
                <a:lnTo>
                  <a:pt x="54711" y="55671"/>
                </a:lnTo>
                <a:lnTo>
                  <a:pt x="53751" y="52791"/>
                </a:lnTo>
                <a:lnTo>
                  <a:pt x="52791" y="49911"/>
                </a:lnTo>
                <a:lnTo>
                  <a:pt x="51831" y="47990"/>
                </a:lnTo>
                <a:lnTo>
                  <a:pt x="49911" y="46070"/>
                </a:lnTo>
                <a:lnTo>
                  <a:pt x="47990" y="44150"/>
                </a:lnTo>
                <a:lnTo>
                  <a:pt x="46070" y="42230"/>
                </a:lnTo>
                <a:lnTo>
                  <a:pt x="44150" y="41269"/>
                </a:lnTo>
                <a:lnTo>
                  <a:pt x="42230" y="40309"/>
                </a:lnTo>
                <a:lnTo>
                  <a:pt x="39349" y="38389"/>
                </a:lnTo>
                <a:lnTo>
                  <a:pt x="37429" y="37429"/>
                </a:lnTo>
                <a:lnTo>
                  <a:pt x="34549" y="36469"/>
                </a:lnTo>
                <a:lnTo>
                  <a:pt x="32628" y="35509"/>
                </a:lnTo>
                <a:lnTo>
                  <a:pt x="29748" y="34549"/>
                </a:lnTo>
                <a:lnTo>
                  <a:pt x="27828" y="33588"/>
                </a:lnTo>
                <a:lnTo>
                  <a:pt x="25907" y="32628"/>
                </a:lnTo>
                <a:lnTo>
                  <a:pt x="23027" y="31668"/>
                </a:lnTo>
                <a:lnTo>
                  <a:pt x="22067" y="30708"/>
                </a:lnTo>
                <a:lnTo>
                  <a:pt x="20147" y="29748"/>
                </a:lnTo>
                <a:lnTo>
                  <a:pt x="18227" y="28788"/>
                </a:lnTo>
                <a:lnTo>
                  <a:pt x="17266" y="26868"/>
                </a:lnTo>
                <a:lnTo>
                  <a:pt x="16306" y="25923"/>
                </a:lnTo>
                <a:lnTo>
                  <a:pt x="15346" y="23987"/>
                </a:lnTo>
                <a:lnTo>
                  <a:pt x="15346" y="20147"/>
                </a:lnTo>
                <a:lnTo>
                  <a:pt x="16306" y="18242"/>
                </a:lnTo>
                <a:lnTo>
                  <a:pt x="16306" y="17266"/>
                </a:lnTo>
                <a:lnTo>
                  <a:pt x="17266" y="15361"/>
                </a:lnTo>
                <a:lnTo>
                  <a:pt x="18227" y="14401"/>
                </a:lnTo>
                <a:lnTo>
                  <a:pt x="19187" y="13426"/>
                </a:lnTo>
                <a:lnTo>
                  <a:pt x="20147" y="12466"/>
                </a:lnTo>
                <a:lnTo>
                  <a:pt x="22067" y="11521"/>
                </a:lnTo>
                <a:lnTo>
                  <a:pt x="23987" y="11521"/>
                </a:lnTo>
                <a:lnTo>
                  <a:pt x="25907" y="10561"/>
                </a:lnTo>
                <a:lnTo>
                  <a:pt x="34549" y="10561"/>
                </a:lnTo>
                <a:lnTo>
                  <a:pt x="36469" y="11521"/>
                </a:lnTo>
                <a:lnTo>
                  <a:pt x="39349" y="12466"/>
                </a:lnTo>
                <a:lnTo>
                  <a:pt x="40309" y="12466"/>
                </a:lnTo>
                <a:lnTo>
                  <a:pt x="42230" y="13426"/>
                </a:lnTo>
                <a:lnTo>
                  <a:pt x="44150" y="14401"/>
                </a:lnTo>
                <a:lnTo>
                  <a:pt x="45110" y="14401"/>
                </a:lnTo>
                <a:lnTo>
                  <a:pt x="46070" y="15361"/>
                </a:lnTo>
                <a:lnTo>
                  <a:pt x="47030" y="16306"/>
                </a:lnTo>
                <a:lnTo>
                  <a:pt x="48950" y="16306"/>
                </a:lnTo>
                <a:lnTo>
                  <a:pt x="48950" y="15361"/>
                </a:lnTo>
                <a:lnTo>
                  <a:pt x="49911" y="15361"/>
                </a:lnTo>
                <a:lnTo>
                  <a:pt x="49911" y="5745"/>
                </a:lnTo>
                <a:lnTo>
                  <a:pt x="48950" y="5745"/>
                </a:lnTo>
                <a:lnTo>
                  <a:pt x="48950" y="4800"/>
                </a:lnTo>
                <a:lnTo>
                  <a:pt x="47990" y="4800"/>
                </a:lnTo>
                <a:lnTo>
                  <a:pt x="47990" y="3840"/>
                </a:lnTo>
                <a:lnTo>
                  <a:pt x="47030" y="3840"/>
                </a:lnTo>
                <a:lnTo>
                  <a:pt x="46070" y="2865"/>
                </a:lnTo>
                <a:lnTo>
                  <a:pt x="44150" y="2865"/>
                </a:lnTo>
                <a:lnTo>
                  <a:pt x="43190" y="1920"/>
                </a:lnTo>
                <a:lnTo>
                  <a:pt x="41269" y="1920"/>
                </a:lnTo>
                <a:lnTo>
                  <a:pt x="40309" y="960"/>
                </a:lnTo>
                <a:lnTo>
                  <a:pt x="38389" y="960"/>
                </a:lnTo>
                <a:lnTo>
                  <a:pt x="36469" y="0"/>
                </a:lnTo>
                <a:lnTo>
                  <a:pt x="21107" y="0"/>
                </a:lnTo>
                <a:lnTo>
                  <a:pt x="18227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6" name="object 1126"/>
          <p:cNvSpPr/>
          <p:nvPr/>
        </p:nvSpPr>
        <p:spPr>
          <a:xfrm>
            <a:off x="2539365" y="6136187"/>
            <a:ext cx="16322" cy="17282"/>
          </a:xfrm>
          <a:custGeom>
            <a:avLst/>
            <a:gdLst/>
            <a:ahLst/>
            <a:cxnLst/>
            <a:rect l="l" t="t" r="r" b="b"/>
            <a:pathLst>
              <a:path w="16322" h="17282">
                <a:moveTo>
                  <a:pt x="960" y="15361"/>
                </a:moveTo>
                <a:lnTo>
                  <a:pt x="2880" y="16322"/>
                </a:lnTo>
                <a:lnTo>
                  <a:pt x="4800" y="17282"/>
                </a:lnTo>
                <a:lnTo>
                  <a:pt x="11506" y="17282"/>
                </a:lnTo>
                <a:lnTo>
                  <a:pt x="13441" y="16322"/>
                </a:lnTo>
                <a:lnTo>
                  <a:pt x="15346" y="15361"/>
                </a:lnTo>
                <a:lnTo>
                  <a:pt x="16322" y="14401"/>
                </a:lnTo>
                <a:lnTo>
                  <a:pt x="16322" y="2880"/>
                </a:lnTo>
                <a:lnTo>
                  <a:pt x="15346" y="1920"/>
                </a:lnTo>
                <a:lnTo>
                  <a:pt x="13441" y="960"/>
                </a:lnTo>
                <a:lnTo>
                  <a:pt x="11506" y="0"/>
                </a:lnTo>
                <a:lnTo>
                  <a:pt x="4800" y="0"/>
                </a:lnTo>
                <a:lnTo>
                  <a:pt x="288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4401"/>
                </a:lnTo>
                <a:lnTo>
                  <a:pt x="96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7" name="object 1127"/>
          <p:cNvSpPr/>
          <p:nvPr/>
        </p:nvSpPr>
        <p:spPr>
          <a:xfrm>
            <a:off x="2540325" y="6167871"/>
            <a:ext cx="14386" cy="80634"/>
          </a:xfrm>
          <a:custGeom>
            <a:avLst/>
            <a:gdLst/>
            <a:ahLst/>
            <a:cxnLst/>
            <a:rect l="l" t="t" r="r" b="b"/>
            <a:pathLst>
              <a:path w="14386" h="80634">
                <a:moveTo>
                  <a:pt x="13441" y="960"/>
                </a:moveTo>
                <a:lnTo>
                  <a:pt x="12481" y="960"/>
                </a:lnTo>
                <a:lnTo>
                  <a:pt x="12481" y="0"/>
                </a:lnTo>
                <a:lnTo>
                  <a:pt x="192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04"/>
                </a:lnTo>
                <a:lnTo>
                  <a:pt x="0" y="1904"/>
                </a:lnTo>
                <a:lnTo>
                  <a:pt x="0" y="79674"/>
                </a:lnTo>
                <a:lnTo>
                  <a:pt x="960" y="79674"/>
                </a:lnTo>
                <a:lnTo>
                  <a:pt x="960" y="80634"/>
                </a:lnTo>
                <a:lnTo>
                  <a:pt x="12481" y="80634"/>
                </a:lnTo>
                <a:lnTo>
                  <a:pt x="13441" y="79674"/>
                </a:lnTo>
                <a:lnTo>
                  <a:pt x="14386" y="79674"/>
                </a:lnTo>
                <a:lnTo>
                  <a:pt x="14386" y="1904"/>
                </a:lnTo>
                <a:lnTo>
                  <a:pt x="13441" y="1904"/>
                </a:lnTo>
                <a:lnTo>
                  <a:pt x="13441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8" name="object 1128"/>
          <p:cNvSpPr/>
          <p:nvPr/>
        </p:nvSpPr>
        <p:spPr>
          <a:xfrm>
            <a:off x="2570073" y="6167871"/>
            <a:ext cx="72009" cy="80634"/>
          </a:xfrm>
          <a:custGeom>
            <a:avLst/>
            <a:gdLst/>
            <a:ahLst/>
            <a:cxnLst/>
            <a:rect l="l" t="t" r="r" b="b"/>
            <a:pathLst>
              <a:path w="72009" h="80634">
                <a:moveTo>
                  <a:pt x="28803" y="80634"/>
                </a:moveTo>
                <a:lnTo>
                  <a:pt x="44165" y="80634"/>
                </a:lnTo>
                <a:lnTo>
                  <a:pt x="44165" y="79674"/>
                </a:lnTo>
                <a:lnTo>
                  <a:pt x="45125" y="79674"/>
                </a:lnTo>
                <a:lnTo>
                  <a:pt x="45125" y="78714"/>
                </a:lnTo>
                <a:lnTo>
                  <a:pt x="46085" y="78714"/>
                </a:lnTo>
                <a:lnTo>
                  <a:pt x="46085" y="77754"/>
                </a:lnTo>
                <a:lnTo>
                  <a:pt x="72009" y="5760"/>
                </a:lnTo>
                <a:lnTo>
                  <a:pt x="72009" y="960"/>
                </a:lnTo>
                <a:lnTo>
                  <a:pt x="71048" y="0"/>
                </a:lnTo>
                <a:lnTo>
                  <a:pt x="60487" y="0"/>
                </a:lnTo>
                <a:lnTo>
                  <a:pt x="60487" y="960"/>
                </a:lnTo>
                <a:lnTo>
                  <a:pt x="58567" y="960"/>
                </a:lnTo>
                <a:lnTo>
                  <a:pt x="58567" y="2880"/>
                </a:lnTo>
                <a:lnTo>
                  <a:pt x="37444" y="65272"/>
                </a:lnTo>
                <a:lnTo>
                  <a:pt x="36484" y="66233"/>
                </a:lnTo>
                <a:lnTo>
                  <a:pt x="36484" y="65272"/>
                </a:lnTo>
                <a:lnTo>
                  <a:pt x="15361" y="2880"/>
                </a:lnTo>
                <a:lnTo>
                  <a:pt x="14401" y="1904"/>
                </a:lnTo>
                <a:lnTo>
                  <a:pt x="14401" y="960"/>
                </a:lnTo>
                <a:lnTo>
                  <a:pt x="13441" y="960"/>
                </a:lnTo>
                <a:lnTo>
                  <a:pt x="12481" y="0"/>
                </a:lnTo>
                <a:lnTo>
                  <a:pt x="1920" y="0"/>
                </a:lnTo>
                <a:lnTo>
                  <a:pt x="975" y="960"/>
                </a:lnTo>
                <a:lnTo>
                  <a:pt x="0" y="960"/>
                </a:lnTo>
                <a:lnTo>
                  <a:pt x="0" y="3840"/>
                </a:lnTo>
                <a:lnTo>
                  <a:pt x="975" y="4785"/>
                </a:lnTo>
                <a:lnTo>
                  <a:pt x="975" y="5760"/>
                </a:lnTo>
                <a:lnTo>
                  <a:pt x="26883" y="77754"/>
                </a:lnTo>
                <a:lnTo>
                  <a:pt x="26883" y="78714"/>
                </a:lnTo>
                <a:lnTo>
                  <a:pt x="27843" y="78714"/>
                </a:lnTo>
                <a:lnTo>
                  <a:pt x="27843" y="79674"/>
                </a:lnTo>
                <a:lnTo>
                  <a:pt x="28803" y="8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9" name="object 1129"/>
          <p:cNvSpPr/>
          <p:nvPr/>
        </p:nvSpPr>
        <p:spPr>
          <a:xfrm>
            <a:off x="2651683" y="6171712"/>
            <a:ext cx="66233" cy="78714"/>
          </a:xfrm>
          <a:custGeom>
            <a:avLst/>
            <a:gdLst/>
            <a:ahLst/>
            <a:cxnLst/>
            <a:rect l="l" t="t" r="r" b="b"/>
            <a:pathLst>
              <a:path w="66233" h="78714">
                <a:moveTo>
                  <a:pt x="0" y="30708"/>
                </a:moveTo>
                <a:lnTo>
                  <a:pt x="0" y="44150"/>
                </a:lnTo>
                <a:lnTo>
                  <a:pt x="944" y="49911"/>
                </a:lnTo>
                <a:lnTo>
                  <a:pt x="1920" y="54711"/>
                </a:lnTo>
                <a:lnTo>
                  <a:pt x="3825" y="60472"/>
                </a:lnTo>
                <a:lnTo>
                  <a:pt x="6720" y="64312"/>
                </a:lnTo>
                <a:lnTo>
                  <a:pt x="9601" y="68153"/>
                </a:lnTo>
                <a:lnTo>
                  <a:pt x="12466" y="71033"/>
                </a:lnTo>
                <a:lnTo>
                  <a:pt x="16306" y="73913"/>
                </a:lnTo>
                <a:lnTo>
                  <a:pt x="21107" y="75834"/>
                </a:lnTo>
                <a:lnTo>
                  <a:pt x="25907" y="77754"/>
                </a:lnTo>
                <a:lnTo>
                  <a:pt x="31668" y="78714"/>
                </a:lnTo>
                <a:lnTo>
                  <a:pt x="41269" y="78714"/>
                </a:lnTo>
                <a:lnTo>
                  <a:pt x="45110" y="77754"/>
                </a:lnTo>
                <a:lnTo>
                  <a:pt x="47990" y="77754"/>
                </a:lnTo>
                <a:lnTo>
                  <a:pt x="50871" y="76794"/>
                </a:lnTo>
                <a:lnTo>
                  <a:pt x="53751" y="76794"/>
                </a:lnTo>
                <a:lnTo>
                  <a:pt x="56631" y="75834"/>
                </a:lnTo>
                <a:lnTo>
                  <a:pt x="58552" y="74874"/>
                </a:lnTo>
                <a:lnTo>
                  <a:pt x="60472" y="73913"/>
                </a:lnTo>
                <a:lnTo>
                  <a:pt x="62392" y="73913"/>
                </a:lnTo>
                <a:lnTo>
                  <a:pt x="63352" y="72953"/>
                </a:lnTo>
                <a:lnTo>
                  <a:pt x="64312" y="71993"/>
                </a:lnTo>
                <a:lnTo>
                  <a:pt x="65272" y="71993"/>
                </a:lnTo>
                <a:lnTo>
                  <a:pt x="65272" y="71033"/>
                </a:lnTo>
                <a:lnTo>
                  <a:pt x="66233" y="71033"/>
                </a:lnTo>
                <a:lnTo>
                  <a:pt x="66233" y="62392"/>
                </a:lnTo>
                <a:lnTo>
                  <a:pt x="65272" y="61432"/>
                </a:lnTo>
                <a:lnTo>
                  <a:pt x="62392" y="61432"/>
                </a:lnTo>
                <a:lnTo>
                  <a:pt x="61432" y="62392"/>
                </a:lnTo>
                <a:lnTo>
                  <a:pt x="59512" y="62392"/>
                </a:lnTo>
                <a:lnTo>
                  <a:pt x="58552" y="63352"/>
                </a:lnTo>
                <a:lnTo>
                  <a:pt x="55671" y="64312"/>
                </a:lnTo>
                <a:lnTo>
                  <a:pt x="53751" y="65272"/>
                </a:lnTo>
                <a:lnTo>
                  <a:pt x="51831" y="65272"/>
                </a:lnTo>
                <a:lnTo>
                  <a:pt x="48950" y="66233"/>
                </a:lnTo>
                <a:lnTo>
                  <a:pt x="46070" y="67193"/>
                </a:lnTo>
                <a:lnTo>
                  <a:pt x="34549" y="67193"/>
                </a:lnTo>
                <a:lnTo>
                  <a:pt x="30708" y="66233"/>
                </a:lnTo>
                <a:lnTo>
                  <a:pt x="27828" y="65272"/>
                </a:lnTo>
                <a:lnTo>
                  <a:pt x="24947" y="63352"/>
                </a:lnTo>
                <a:lnTo>
                  <a:pt x="22067" y="61432"/>
                </a:lnTo>
                <a:lnTo>
                  <a:pt x="20147" y="59512"/>
                </a:lnTo>
                <a:lnTo>
                  <a:pt x="18227" y="56631"/>
                </a:lnTo>
                <a:lnTo>
                  <a:pt x="16306" y="53751"/>
                </a:lnTo>
                <a:lnTo>
                  <a:pt x="15346" y="50871"/>
                </a:lnTo>
                <a:lnTo>
                  <a:pt x="15346" y="47030"/>
                </a:lnTo>
                <a:lnTo>
                  <a:pt x="14386" y="43190"/>
                </a:lnTo>
                <a:lnTo>
                  <a:pt x="14386" y="25908"/>
                </a:lnTo>
                <a:lnTo>
                  <a:pt x="15346" y="23027"/>
                </a:lnTo>
                <a:lnTo>
                  <a:pt x="16306" y="0"/>
                </a:lnTo>
                <a:lnTo>
                  <a:pt x="12466" y="2880"/>
                </a:lnTo>
                <a:lnTo>
                  <a:pt x="9601" y="5760"/>
                </a:lnTo>
                <a:lnTo>
                  <a:pt x="6720" y="9601"/>
                </a:lnTo>
                <a:lnTo>
                  <a:pt x="3825" y="14386"/>
                </a:lnTo>
                <a:lnTo>
                  <a:pt x="1920" y="19187"/>
                </a:lnTo>
                <a:lnTo>
                  <a:pt x="944" y="24947"/>
                </a:lnTo>
                <a:lnTo>
                  <a:pt x="0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0" name="object 1130"/>
          <p:cNvSpPr/>
          <p:nvPr/>
        </p:nvSpPr>
        <p:spPr>
          <a:xfrm>
            <a:off x="2666070" y="6166911"/>
            <a:ext cx="55686" cy="47990"/>
          </a:xfrm>
          <a:custGeom>
            <a:avLst/>
            <a:gdLst/>
            <a:ahLst/>
            <a:cxnLst/>
            <a:rect l="l" t="t" r="r" b="b"/>
            <a:pathLst>
              <a:path w="55686" h="47990">
                <a:moveTo>
                  <a:pt x="3840" y="20147"/>
                </a:moveTo>
                <a:lnTo>
                  <a:pt x="5760" y="17266"/>
                </a:lnTo>
                <a:lnTo>
                  <a:pt x="7680" y="15361"/>
                </a:lnTo>
                <a:lnTo>
                  <a:pt x="9616" y="13426"/>
                </a:lnTo>
                <a:lnTo>
                  <a:pt x="12481" y="12466"/>
                </a:lnTo>
                <a:lnTo>
                  <a:pt x="15361" y="11521"/>
                </a:lnTo>
                <a:lnTo>
                  <a:pt x="18242" y="10561"/>
                </a:lnTo>
                <a:lnTo>
                  <a:pt x="27843" y="10561"/>
                </a:lnTo>
                <a:lnTo>
                  <a:pt x="32644" y="12466"/>
                </a:lnTo>
                <a:lnTo>
                  <a:pt x="36484" y="17266"/>
                </a:lnTo>
                <a:lnTo>
                  <a:pt x="40325" y="21107"/>
                </a:lnTo>
                <a:lnTo>
                  <a:pt x="41285" y="26868"/>
                </a:lnTo>
                <a:lnTo>
                  <a:pt x="41285" y="33588"/>
                </a:lnTo>
                <a:lnTo>
                  <a:pt x="0" y="33588"/>
                </a:lnTo>
                <a:lnTo>
                  <a:pt x="0" y="30708"/>
                </a:lnTo>
                <a:lnTo>
                  <a:pt x="0" y="47990"/>
                </a:lnTo>
                <a:lnTo>
                  <a:pt x="0" y="44150"/>
                </a:lnTo>
                <a:lnTo>
                  <a:pt x="52806" y="44150"/>
                </a:lnTo>
                <a:lnTo>
                  <a:pt x="53766" y="43190"/>
                </a:lnTo>
                <a:lnTo>
                  <a:pt x="54726" y="42230"/>
                </a:lnTo>
                <a:lnTo>
                  <a:pt x="55686" y="40309"/>
                </a:lnTo>
                <a:lnTo>
                  <a:pt x="55686" y="30708"/>
                </a:lnTo>
                <a:lnTo>
                  <a:pt x="54726" y="25923"/>
                </a:lnTo>
                <a:lnTo>
                  <a:pt x="53766" y="22082"/>
                </a:lnTo>
                <a:lnTo>
                  <a:pt x="51846" y="17266"/>
                </a:lnTo>
                <a:lnTo>
                  <a:pt x="49926" y="13426"/>
                </a:lnTo>
                <a:lnTo>
                  <a:pt x="47045" y="10561"/>
                </a:lnTo>
                <a:lnTo>
                  <a:pt x="45125" y="6720"/>
                </a:lnTo>
                <a:lnTo>
                  <a:pt x="41285" y="4800"/>
                </a:lnTo>
                <a:lnTo>
                  <a:pt x="37444" y="2865"/>
                </a:lnTo>
                <a:lnTo>
                  <a:pt x="32644" y="960"/>
                </a:lnTo>
                <a:lnTo>
                  <a:pt x="27843" y="0"/>
                </a:lnTo>
                <a:lnTo>
                  <a:pt x="16322" y="0"/>
                </a:lnTo>
                <a:lnTo>
                  <a:pt x="11521" y="960"/>
                </a:lnTo>
                <a:lnTo>
                  <a:pt x="6720" y="2865"/>
                </a:lnTo>
                <a:lnTo>
                  <a:pt x="1920" y="4800"/>
                </a:lnTo>
                <a:lnTo>
                  <a:pt x="960" y="27828"/>
                </a:lnTo>
                <a:lnTo>
                  <a:pt x="1920" y="24947"/>
                </a:lnTo>
                <a:lnTo>
                  <a:pt x="2895" y="22082"/>
                </a:lnTo>
                <a:lnTo>
                  <a:pt x="3840" y="201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1" name="object 1131"/>
          <p:cNvSpPr/>
          <p:nvPr/>
        </p:nvSpPr>
        <p:spPr>
          <a:xfrm>
            <a:off x="2778389" y="6166911"/>
            <a:ext cx="53766" cy="83515"/>
          </a:xfrm>
          <a:custGeom>
            <a:avLst/>
            <a:gdLst/>
            <a:ahLst/>
            <a:cxnLst/>
            <a:rect l="l" t="t" r="r" b="b"/>
            <a:pathLst>
              <a:path w="53766" h="83515">
                <a:moveTo>
                  <a:pt x="49926" y="9585"/>
                </a:moveTo>
                <a:lnTo>
                  <a:pt x="48966" y="9585"/>
                </a:lnTo>
                <a:lnTo>
                  <a:pt x="48966" y="5745"/>
                </a:lnTo>
                <a:lnTo>
                  <a:pt x="48006" y="5745"/>
                </a:lnTo>
                <a:lnTo>
                  <a:pt x="48006" y="4800"/>
                </a:lnTo>
                <a:lnTo>
                  <a:pt x="47045" y="4800"/>
                </a:lnTo>
                <a:lnTo>
                  <a:pt x="47045" y="3840"/>
                </a:lnTo>
                <a:lnTo>
                  <a:pt x="46085" y="3840"/>
                </a:lnTo>
                <a:lnTo>
                  <a:pt x="45125" y="2865"/>
                </a:lnTo>
                <a:lnTo>
                  <a:pt x="43205" y="2865"/>
                </a:lnTo>
                <a:lnTo>
                  <a:pt x="42245" y="1920"/>
                </a:lnTo>
                <a:lnTo>
                  <a:pt x="40325" y="1920"/>
                </a:lnTo>
                <a:lnTo>
                  <a:pt x="39364" y="960"/>
                </a:lnTo>
                <a:lnTo>
                  <a:pt x="37444" y="960"/>
                </a:lnTo>
                <a:lnTo>
                  <a:pt x="35524" y="0"/>
                </a:lnTo>
                <a:lnTo>
                  <a:pt x="20162" y="0"/>
                </a:lnTo>
                <a:lnTo>
                  <a:pt x="17282" y="1920"/>
                </a:lnTo>
                <a:lnTo>
                  <a:pt x="13441" y="2865"/>
                </a:lnTo>
                <a:lnTo>
                  <a:pt x="10561" y="4800"/>
                </a:lnTo>
                <a:lnTo>
                  <a:pt x="8641" y="6720"/>
                </a:lnTo>
                <a:lnTo>
                  <a:pt x="5760" y="8641"/>
                </a:lnTo>
                <a:lnTo>
                  <a:pt x="3840" y="10561"/>
                </a:lnTo>
                <a:lnTo>
                  <a:pt x="2880" y="13426"/>
                </a:lnTo>
                <a:lnTo>
                  <a:pt x="1920" y="16306"/>
                </a:lnTo>
                <a:lnTo>
                  <a:pt x="960" y="19187"/>
                </a:lnTo>
                <a:lnTo>
                  <a:pt x="960" y="25923"/>
                </a:lnTo>
                <a:lnTo>
                  <a:pt x="1920" y="28788"/>
                </a:lnTo>
                <a:lnTo>
                  <a:pt x="2880" y="30708"/>
                </a:lnTo>
                <a:lnTo>
                  <a:pt x="3840" y="33588"/>
                </a:lnTo>
                <a:lnTo>
                  <a:pt x="5760" y="35509"/>
                </a:lnTo>
                <a:lnTo>
                  <a:pt x="7680" y="37429"/>
                </a:lnTo>
                <a:lnTo>
                  <a:pt x="9601" y="39349"/>
                </a:lnTo>
                <a:lnTo>
                  <a:pt x="11521" y="40309"/>
                </a:lnTo>
                <a:lnTo>
                  <a:pt x="13441" y="41269"/>
                </a:lnTo>
                <a:lnTo>
                  <a:pt x="16322" y="43190"/>
                </a:lnTo>
                <a:lnTo>
                  <a:pt x="18242" y="44150"/>
                </a:lnTo>
                <a:lnTo>
                  <a:pt x="20162" y="45110"/>
                </a:lnTo>
                <a:lnTo>
                  <a:pt x="23042" y="46070"/>
                </a:lnTo>
                <a:lnTo>
                  <a:pt x="24963" y="47030"/>
                </a:lnTo>
                <a:lnTo>
                  <a:pt x="27843" y="47990"/>
                </a:lnTo>
                <a:lnTo>
                  <a:pt x="29763" y="47990"/>
                </a:lnTo>
                <a:lnTo>
                  <a:pt x="31683" y="49911"/>
                </a:lnTo>
                <a:lnTo>
                  <a:pt x="33604" y="50871"/>
                </a:lnTo>
                <a:lnTo>
                  <a:pt x="35524" y="51831"/>
                </a:lnTo>
                <a:lnTo>
                  <a:pt x="36484" y="52791"/>
                </a:lnTo>
                <a:lnTo>
                  <a:pt x="37444" y="54711"/>
                </a:lnTo>
                <a:lnTo>
                  <a:pt x="39364" y="55671"/>
                </a:lnTo>
                <a:lnTo>
                  <a:pt x="39364" y="63352"/>
                </a:lnTo>
                <a:lnTo>
                  <a:pt x="38404" y="65272"/>
                </a:lnTo>
                <a:lnTo>
                  <a:pt x="37444" y="66233"/>
                </a:lnTo>
                <a:lnTo>
                  <a:pt x="36484" y="68153"/>
                </a:lnTo>
                <a:lnTo>
                  <a:pt x="35524" y="69113"/>
                </a:lnTo>
                <a:lnTo>
                  <a:pt x="33604" y="70073"/>
                </a:lnTo>
                <a:lnTo>
                  <a:pt x="31683" y="71033"/>
                </a:lnTo>
                <a:lnTo>
                  <a:pt x="29763" y="71033"/>
                </a:lnTo>
                <a:lnTo>
                  <a:pt x="27843" y="71993"/>
                </a:lnTo>
                <a:lnTo>
                  <a:pt x="18242" y="71993"/>
                </a:lnTo>
                <a:lnTo>
                  <a:pt x="15361" y="71033"/>
                </a:lnTo>
                <a:lnTo>
                  <a:pt x="13441" y="70073"/>
                </a:lnTo>
                <a:lnTo>
                  <a:pt x="10561" y="69113"/>
                </a:lnTo>
                <a:lnTo>
                  <a:pt x="8641" y="68153"/>
                </a:lnTo>
                <a:lnTo>
                  <a:pt x="7680" y="67193"/>
                </a:lnTo>
                <a:lnTo>
                  <a:pt x="5760" y="66233"/>
                </a:lnTo>
                <a:lnTo>
                  <a:pt x="4800" y="66233"/>
                </a:lnTo>
                <a:lnTo>
                  <a:pt x="3840" y="65272"/>
                </a:lnTo>
                <a:lnTo>
                  <a:pt x="2880" y="64312"/>
                </a:lnTo>
                <a:lnTo>
                  <a:pt x="1920" y="64312"/>
                </a:lnTo>
                <a:lnTo>
                  <a:pt x="960" y="65272"/>
                </a:lnTo>
                <a:lnTo>
                  <a:pt x="0" y="65272"/>
                </a:lnTo>
                <a:lnTo>
                  <a:pt x="0" y="75834"/>
                </a:lnTo>
                <a:lnTo>
                  <a:pt x="960" y="76794"/>
                </a:lnTo>
                <a:lnTo>
                  <a:pt x="1920" y="77754"/>
                </a:lnTo>
                <a:lnTo>
                  <a:pt x="2880" y="77754"/>
                </a:lnTo>
                <a:lnTo>
                  <a:pt x="3840" y="78714"/>
                </a:lnTo>
                <a:lnTo>
                  <a:pt x="5760" y="79674"/>
                </a:lnTo>
                <a:lnTo>
                  <a:pt x="7680" y="80634"/>
                </a:lnTo>
                <a:lnTo>
                  <a:pt x="9601" y="80634"/>
                </a:lnTo>
                <a:lnTo>
                  <a:pt x="11521" y="81594"/>
                </a:lnTo>
                <a:lnTo>
                  <a:pt x="13441" y="81594"/>
                </a:lnTo>
                <a:lnTo>
                  <a:pt x="15361" y="82555"/>
                </a:lnTo>
                <a:lnTo>
                  <a:pt x="18242" y="82555"/>
                </a:lnTo>
                <a:lnTo>
                  <a:pt x="21122" y="83515"/>
                </a:lnTo>
                <a:lnTo>
                  <a:pt x="27843" y="83515"/>
                </a:lnTo>
                <a:lnTo>
                  <a:pt x="31683" y="82555"/>
                </a:lnTo>
                <a:lnTo>
                  <a:pt x="35524" y="81594"/>
                </a:lnTo>
                <a:lnTo>
                  <a:pt x="39364" y="80634"/>
                </a:lnTo>
                <a:lnTo>
                  <a:pt x="42245" y="78714"/>
                </a:lnTo>
                <a:lnTo>
                  <a:pt x="45125" y="76794"/>
                </a:lnTo>
                <a:lnTo>
                  <a:pt x="48006" y="74874"/>
                </a:lnTo>
                <a:lnTo>
                  <a:pt x="49926" y="71993"/>
                </a:lnTo>
                <a:lnTo>
                  <a:pt x="50886" y="69113"/>
                </a:lnTo>
                <a:lnTo>
                  <a:pt x="52806" y="66233"/>
                </a:lnTo>
                <a:lnTo>
                  <a:pt x="53766" y="62392"/>
                </a:lnTo>
                <a:lnTo>
                  <a:pt x="53766" y="55671"/>
                </a:lnTo>
                <a:lnTo>
                  <a:pt x="52806" y="52791"/>
                </a:lnTo>
                <a:lnTo>
                  <a:pt x="51846" y="49911"/>
                </a:lnTo>
                <a:lnTo>
                  <a:pt x="50886" y="47990"/>
                </a:lnTo>
                <a:lnTo>
                  <a:pt x="48966" y="46070"/>
                </a:lnTo>
                <a:lnTo>
                  <a:pt x="47045" y="44150"/>
                </a:lnTo>
                <a:lnTo>
                  <a:pt x="45125" y="42230"/>
                </a:lnTo>
                <a:lnTo>
                  <a:pt x="43205" y="41269"/>
                </a:lnTo>
                <a:lnTo>
                  <a:pt x="41285" y="40309"/>
                </a:lnTo>
                <a:lnTo>
                  <a:pt x="38404" y="38389"/>
                </a:lnTo>
                <a:lnTo>
                  <a:pt x="36484" y="37429"/>
                </a:lnTo>
                <a:lnTo>
                  <a:pt x="33604" y="36469"/>
                </a:lnTo>
                <a:lnTo>
                  <a:pt x="31683" y="35509"/>
                </a:lnTo>
                <a:lnTo>
                  <a:pt x="28803" y="34549"/>
                </a:lnTo>
                <a:lnTo>
                  <a:pt x="26883" y="33588"/>
                </a:lnTo>
                <a:lnTo>
                  <a:pt x="24963" y="32628"/>
                </a:lnTo>
                <a:lnTo>
                  <a:pt x="23042" y="31668"/>
                </a:lnTo>
                <a:lnTo>
                  <a:pt x="21122" y="30708"/>
                </a:lnTo>
                <a:lnTo>
                  <a:pt x="19202" y="29748"/>
                </a:lnTo>
                <a:lnTo>
                  <a:pt x="17282" y="28788"/>
                </a:lnTo>
                <a:lnTo>
                  <a:pt x="16322" y="26868"/>
                </a:lnTo>
                <a:lnTo>
                  <a:pt x="15361" y="25923"/>
                </a:lnTo>
                <a:lnTo>
                  <a:pt x="14401" y="23987"/>
                </a:lnTo>
                <a:lnTo>
                  <a:pt x="14401" y="20147"/>
                </a:lnTo>
                <a:lnTo>
                  <a:pt x="15361" y="18242"/>
                </a:lnTo>
                <a:lnTo>
                  <a:pt x="15361" y="17266"/>
                </a:lnTo>
                <a:lnTo>
                  <a:pt x="16322" y="15361"/>
                </a:lnTo>
                <a:lnTo>
                  <a:pt x="17282" y="14401"/>
                </a:lnTo>
                <a:lnTo>
                  <a:pt x="18242" y="13426"/>
                </a:lnTo>
                <a:lnTo>
                  <a:pt x="19202" y="12466"/>
                </a:lnTo>
                <a:lnTo>
                  <a:pt x="21122" y="11521"/>
                </a:lnTo>
                <a:lnTo>
                  <a:pt x="23042" y="11521"/>
                </a:lnTo>
                <a:lnTo>
                  <a:pt x="24963" y="10561"/>
                </a:lnTo>
                <a:lnTo>
                  <a:pt x="33604" y="10561"/>
                </a:lnTo>
                <a:lnTo>
                  <a:pt x="35524" y="11521"/>
                </a:lnTo>
                <a:lnTo>
                  <a:pt x="38404" y="12466"/>
                </a:lnTo>
                <a:lnTo>
                  <a:pt x="39364" y="12466"/>
                </a:lnTo>
                <a:lnTo>
                  <a:pt x="41285" y="13426"/>
                </a:lnTo>
                <a:lnTo>
                  <a:pt x="43205" y="14401"/>
                </a:lnTo>
                <a:lnTo>
                  <a:pt x="44165" y="14401"/>
                </a:lnTo>
                <a:lnTo>
                  <a:pt x="45125" y="15361"/>
                </a:lnTo>
                <a:lnTo>
                  <a:pt x="46085" y="16306"/>
                </a:lnTo>
                <a:lnTo>
                  <a:pt x="48006" y="16306"/>
                </a:lnTo>
                <a:lnTo>
                  <a:pt x="48966" y="15361"/>
                </a:lnTo>
                <a:lnTo>
                  <a:pt x="48966" y="13426"/>
                </a:lnTo>
                <a:lnTo>
                  <a:pt x="49926" y="12466"/>
                </a:lnTo>
                <a:lnTo>
                  <a:pt x="49926" y="95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2" name="object 1132"/>
          <p:cNvSpPr/>
          <p:nvPr/>
        </p:nvSpPr>
        <p:spPr>
          <a:xfrm>
            <a:off x="2846557" y="6169776"/>
            <a:ext cx="67193" cy="80650"/>
          </a:xfrm>
          <a:custGeom>
            <a:avLst/>
            <a:gdLst/>
            <a:ahLst/>
            <a:cxnLst/>
            <a:rect l="l" t="t" r="r" b="b"/>
            <a:pathLst>
              <a:path w="67193" h="80650">
                <a:moveTo>
                  <a:pt x="960" y="51846"/>
                </a:moveTo>
                <a:lnTo>
                  <a:pt x="2880" y="56647"/>
                </a:lnTo>
                <a:lnTo>
                  <a:pt x="3840" y="62407"/>
                </a:lnTo>
                <a:lnTo>
                  <a:pt x="6720" y="66248"/>
                </a:lnTo>
                <a:lnTo>
                  <a:pt x="9585" y="70088"/>
                </a:lnTo>
                <a:lnTo>
                  <a:pt x="13426" y="72969"/>
                </a:lnTo>
                <a:lnTo>
                  <a:pt x="17266" y="75849"/>
                </a:lnTo>
                <a:lnTo>
                  <a:pt x="21107" y="77769"/>
                </a:lnTo>
                <a:lnTo>
                  <a:pt x="25907" y="79689"/>
                </a:lnTo>
                <a:lnTo>
                  <a:pt x="31668" y="80650"/>
                </a:lnTo>
                <a:lnTo>
                  <a:pt x="41269" y="80650"/>
                </a:lnTo>
                <a:lnTo>
                  <a:pt x="45110" y="79689"/>
                </a:lnTo>
                <a:lnTo>
                  <a:pt x="47990" y="79689"/>
                </a:lnTo>
                <a:lnTo>
                  <a:pt x="51831" y="78729"/>
                </a:lnTo>
                <a:lnTo>
                  <a:pt x="54711" y="78729"/>
                </a:lnTo>
                <a:lnTo>
                  <a:pt x="56631" y="77769"/>
                </a:lnTo>
                <a:lnTo>
                  <a:pt x="59512" y="76809"/>
                </a:lnTo>
                <a:lnTo>
                  <a:pt x="61432" y="75849"/>
                </a:lnTo>
                <a:lnTo>
                  <a:pt x="62392" y="75849"/>
                </a:lnTo>
                <a:lnTo>
                  <a:pt x="64312" y="74889"/>
                </a:lnTo>
                <a:lnTo>
                  <a:pt x="65272" y="73929"/>
                </a:lnTo>
                <a:lnTo>
                  <a:pt x="66233" y="72969"/>
                </a:lnTo>
                <a:lnTo>
                  <a:pt x="66233" y="70088"/>
                </a:lnTo>
                <a:lnTo>
                  <a:pt x="67193" y="70088"/>
                </a:lnTo>
                <a:lnTo>
                  <a:pt x="67193" y="67208"/>
                </a:lnTo>
                <a:lnTo>
                  <a:pt x="66233" y="66248"/>
                </a:lnTo>
                <a:lnTo>
                  <a:pt x="66233" y="63367"/>
                </a:lnTo>
                <a:lnTo>
                  <a:pt x="62392" y="63367"/>
                </a:lnTo>
                <a:lnTo>
                  <a:pt x="61432" y="64328"/>
                </a:lnTo>
                <a:lnTo>
                  <a:pt x="60472" y="64328"/>
                </a:lnTo>
                <a:lnTo>
                  <a:pt x="58552" y="65288"/>
                </a:lnTo>
                <a:lnTo>
                  <a:pt x="56631" y="66248"/>
                </a:lnTo>
                <a:lnTo>
                  <a:pt x="54711" y="67208"/>
                </a:lnTo>
                <a:lnTo>
                  <a:pt x="51831" y="67208"/>
                </a:lnTo>
                <a:lnTo>
                  <a:pt x="48950" y="68168"/>
                </a:lnTo>
                <a:lnTo>
                  <a:pt x="46070" y="69128"/>
                </a:lnTo>
                <a:lnTo>
                  <a:pt x="34549" y="69128"/>
                </a:lnTo>
                <a:lnTo>
                  <a:pt x="30708" y="68168"/>
                </a:lnTo>
                <a:lnTo>
                  <a:pt x="27828" y="67208"/>
                </a:lnTo>
                <a:lnTo>
                  <a:pt x="24947" y="65288"/>
                </a:lnTo>
                <a:lnTo>
                  <a:pt x="22067" y="63367"/>
                </a:lnTo>
                <a:lnTo>
                  <a:pt x="20147" y="61447"/>
                </a:lnTo>
                <a:lnTo>
                  <a:pt x="18242" y="58567"/>
                </a:lnTo>
                <a:lnTo>
                  <a:pt x="17266" y="55686"/>
                </a:lnTo>
                <a:lnTo>
                  <a:pt x="16306" y="52806"/>
                </a:lnTo>
                <a:lnTo>
                  <a:pt x="15346" y="48966"/>
                </a:lnTo>
                <a:lnTo>
                  <a:pt x="14401" y="45125"/>
                </a:lnTo>
                <a:lnTo>
                  <a:pt x="14401" y="30723"/>
                </a:lnTo>
                <a:lnTo>
                  <a:pt x="15346" y="27843"/>
                </a:lnTo>
                <a:lnTo>
                  <a:pt x="15346" y="24963"/>
                </a:lnTo>
                <a:lnTo>
                  <a:pt x="16306" y="22082"/>
                </a:lnTo>
                <a:lnTo>
                  <a:pt x="17266" y="19217"/>
                </a:lnTo>
                <a:lnTo>
                  <a:pt x="19187" y="17282"/>
                </a:lnTo>
                <a:lnTo>
                  <a:pt x="21107" y="0"/>
                </a:lnTo>
                <a:lnTo>
                  <a:pt x="17266" y="1935"/>
                </a:lnTo>
                <a:lnTo>
                  <a:pt x="13426" y="4815"/>
                </a:lnTo>
                <a:lnTo>
                  <a:pt x="9585" y="7696"/>
                </a:lnTo>
                <a:lnTo>
                  <a:pt x="6720" y="11536"/>
                </a:lnTo>
                <a:lnTo>
                  <a:pt x="3840" y="16322"/>
                </a:lnTo>
                <a:lnTo>
                  <a:pt x="2880" y="21122"/>
                </a:lnTo>
                <a:lnTo>
                  <a:pt x="960" y="26883"/>
                </a:lnTo>
                <a:lnTo>
                  <a:pt x="0" y="32644"/>
                </a:lnTo>
                <a:lnTo>
                  <a:pt x="0" y="46085"/>
                </a:lnTo>
                <a:lnTo>
                  <a:pt x="960" y="51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3" name="object 1133"/>
          <p:cNvSpPr/>
          <p:nvPr/>
        </p:nvSpPr>
        <p:spPr>
          <a:xfrm>
            <a:off x="2860959" y="6166911"/>
            <a:ext cx="55671" cy="44150"/>
          </a:xfrm>
          <a:custGeom>
            <a:avLst/>
            <a:gdLst/>
            <a:ahLst/>
            <a:cxnLst/>
            <a:rect l="l" t="t" r="r" b="b"/>
            <a:pathLst>
              <a:path w="55671" h="44150">
                <a:moveTo>
                  <a:pt x="16306" y="0"/>
                </a:moveTo>
                <a:lnTo>
                  <a:pt x="11506" y="960"/>
                </a:lnTo>
                <a:lnTo>
                  <a:pt x="6705" y="2865"/>
                </a:lnTo>
                <a:lnTo>
                  <a:pt x="4785" y="20147"/>
                </a:lnTo>
                <a:lnTo>
                  <a:pt x="5745" y="17266"/>
                </a:lnTo>
                <a:lnTo>
                  <a:pt x="7665" y="15361"/>
                </a:lnTo>
                <a:lnTo>
                  <a:pt x="9585" y="13426"/>
                </a:lnTo>
                <a:lnTo>
                  <a:pt x="12466" y="12466"/>
                </a:lnTo>
                <a:lnTo>
                  <a:pt x="15346" y="11521"/>
                </a:lnTo>
                <a:lnTo>
                  <a:pt x="18227" y="10561"/>
                </a:lnTo>
                <a:lnTo>
                  <a:pt x="27828" y="10561"/>
                </a:lnTo>
                <a:lnTo>
                  <a:pt x="33588" y="12466"/>
                </a:lnTo>
                <a:lnTo>
                  <a:pt x="36469" y="17266"/>
                </a:lnTo>
                <a:lnTo>
                  <a:pt x="40309" y="21107"/>
                </a:lnTo>
                <a:lnTo>
                  <a:pt x="41269" y="26868"/>
                </a:lnTo>
                <a:lnTo>
                  <a:pt x="41269" y="33588"/>
                </a:lnTo>
                <a:lnTo>
                  <a:pt x="0" y="33588"/>
                </a:lnTo>
                <a:lnTo>
                  <a:pt x="0" y="44150"/>
                </a:lnTo>
                <a:lnTo>
                  <a:pt x="52791" y="44150"/>
                </a:lnTo>
                <a:lnTo>
                  <a:pt x="53751" y="43190"/>
                </a:lnTo>
                <a:lnTo>
                  <a:pt x="54711" y="42230"/>
                </a:lnTo>
                <a:lnTo>
                  <a:pt x="55671" y="40309"/>
                </a:lnTo>
                <a:lnTo>
                  <a:pt x="55671" y="30708"/>
                </a:lnTo>
                <a:lnTo>
                  <a:pt x="54711" y="25923"/>
                </a:lnTo>
                <a:lnTo>
                  <a:pt x="53751" y="22082"/>
                </a:lnTo>
                <a:lnTo>
                  <a:pt x="52791" y="17266"/>
                </a:lnTo>
                <a:lnTo>
                  <a:pt x="50871" y="13426"/>
                </a:lnTo>
                <a:lnTo>
                  <a:pt x="47990" y="10561"/>
                </a:lnTo>
                <a:lnTo>
                  <a:pt x="45110" y="6720"/>
                </a:lnTo>
                <a:lnTo>
                  <a:pt x="41269" y="4800"/>
                </a:lnTo>
                <a:lnTo>
                  <a:pt x="37429" y="2865"/>
                </a:lnTo>
                <a:lnTo>
                  <a:pt x="32628" y="960"/>
                </a:lnTo>
                <a:lnTo>
                  <a:pt x="27828" y="0"/>
                </a:lnTo>
                <a:lnTo>
                  <a:pt x="1630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4" name="object 1134"/>
          <p:cNvSpPr/>
          <p:nvPr/>
        </p:nvSpPr>
        <p:spPr>
          <a:xfrm>
            <a:off x="2932953" y="6166911"/>
            <a:ext cx="59512" cy="83515"/>
          </a:xfrm>
          <a:custGeom>
            <a:avLst/>
            <a:gdLst/>
            <a:ahLst/>
            <a:cxnLst/>
            <a:rect l="l" t="t" r="r" b="b"/>
            <a:pathLst>
              <a:path w="59512" h="83515">
                <a:moveTo>
                  <a:pt x="59512" y="12466"/>
                </a:moveTo>
                <a:lnTo>
                  <a:pt x="58552" y="11521"/>
                </a:lnTo>
                <a:lnTo>
                  <a:pt x="58552" y="8641"/>
                </a:lnTo>
                <a:lnTo>
                  <a:pt x="57591" y="8641"/>
                </a:lnTo>
                <a:lnTo>
                  <a:pt x="57591" y="7680"/>
                </a:lnTo>
                <a:lnTo>
                  <a:pt x="56631" y="7680"/>
                </a:lnTo>
                <a:lnTo>
                  <a:pt x="55671" y="6720"/>
                </a:lnTo>
                <a:lnTo>
                  <a:pt x="54711" y="5745"/>
                </a:lnTo>
                <a:lnTo>
                  <a:pt x="53751" y="4800"/>
                </a:lnTo>
                <a:lnTo>
                  <a:pt x="51831" y="3840"/>
                </a:lnTo>
                <a:lnTo>
                  <a:pt x="49911" y="2865"/>
                </a:lnTo>
                <a:lnTo>
                  <a:pt x="47990" y="1920"/>
                </a:lnTo>
                <a:lnTo>
                  <a:pt x="46070" y="1920"/>
                </a:lnTo>
                <a:lnTo>
                  <a:pt x="44150" y="960"/>
                </a:lnTo>
                <a:lnTo>
                  <a:pt x="42230" y="960"/>
                </a:lnTo>
                <a:lnTo>
                  <a:pt x="39349" y="0"/>
                </a:lnTo>
                <a:lnTo>
                  <a:pt x="29763" y="0"/>
                </a:lnTo>
                <a:lnTo>
                  <a:pt x="24947" y="960"/>
                </a:lnTo>
                <a:lnTo>
                  <a:pt x="21107" y="1920"/>
                </a:lnTo>
                <a:lnTo>
                  <a:pt x="16306" y="3840"/>
                </a:lnTo>
                <a:lnTo>
                  <a:pt x="13426" y="6720"/>
                </a:lnTo>
                <a:lnTo>
                  <a:pt x="9585" y="9585"/>
                </a:lnTo>
                <a:lnTo>
                  <a:pt x="6720" y="13426"/>
                </a:lnTo>
                <a:lnTo>
                  <a:pt x="3840" y="18242"/>
                </a:lnTo>
                <a:lnTo>
                  <a:pt x="1920" y="23027"/>
                </a:lnTo>
                <a:lnTo>
                  <a:pt x="0" y="28788"/>
                </a:lnTo>
                <a:lnTo>
                  <a:pt x="0" y="54711"/>
                </a:lnTo>
                <a:lnTo>
                  <a:pt x="1920" y="59512"/>
                </a:lnTo>
                <a:lnTo>
                  <a:pt x="2880" y="65272"/>
                </a:lnTo>
                <a:lnTo>
                  <a:pt x="5760" y="69113"/>
                </a:lnTo>
                <a:lnTo>
                  <a:pt x="8641" y="72953"/>
                </a:lnTo>
                <a:lnTo>
                  <a:pt x="11521" y="75834"/>
                </a:lnTo>
                <a:lnTo>
                  <a:pt x="14401" y="78714"/>
                </a:lnTo>
                <a:lnTo>
                  <a:pt x="19202" y="80634"/>
                </a:lnTo>
                <a:lnTo>
                  <a:pt x="23042" y="82555"/>
                </a:lnTo>
                <a:lnTo>
                  <a:pt x="27828" y="83515"/>
                </a:lnTo>
                <a:lnTo>
                  <a:pt x="36469" y="83515"/>
                </a:lnTo>
                <a:lnTo>
                  <a:pt x="38389" y="82555"/>
                </a:lnTo>
                <a:lnTo>
                  <a:pt x="41269" y="82555"/>
                </a:lnTo>
                <a:lnTo>
                  <a:pt x="43190" y="81594"/>
                </a:lnTo>
                <a:lnTo>
                  <a:pt x="46070" y="81594"/>
                </a:lnTo>
                <a:lnTo>
                  <a:pt x="47990" y="80634"/>
                </a:lnTo>
                <a:lnTo>
                  <a:pt x="49911" y="79674"/>
                </a:lnTo>
                <a:lnTo>
                  <a:pt x="51831" y="78714"/>
                </a:lnTo>
                <a:lnTo>
                  <a:pt x="53751" y="77754"/>
                </a:lnTo>
                <a:lnTo>
                  <a:pt x="55671" y="76794"/>
                </a:lnTo>
                <a:lnTo>
                  <a:pt x="56631" y="75834"/>
                </a:lnTo>
                <a:lnTo>
                  <a:pt x="57591" y="74874"/>
                </a:lnTo>
                <a:lnTo>
                  <a:pt x="57591" y="73913"/>
                </a:lnTo>
                <a:lnTo>
                  <a:pt x="58552" y="73913"/>
                </a:lnTo>
                <a:lnTo>
                  <a:pt x="58552" y="72953"/>
                </a:lnTo>
                <a:lnTo>
                  <a:pt x="59512" y="71993"/>
                </a:lnTo>
                <a:lnTo>
                  <a:pt x="59512" y="63352"/>
                </a:lnTo>
                <a:lnTo>
                  <a:pt x="58552" y="63352"/>
                </a:lnTo>
                <a:lnTo>
                  <a:pt x="58552" y="61432"/>
                </a:lnTo>
                <a:lnTo>
                  <a:pt x="55671" y="61432"/>
                </a:lnTo>
                <a:lnTo>
                  <a:pt x="54711" y="63352"/>
                </a:lnTo>
                <a:lnTo>
                  <a:pt x="52791" y="64312"/>
                </a:lnTo>
                <a:lnTo>
                  <a:pt x="51831" y="65272"/>
                </a:lnTo>
                <a:lnTo>
                  <a:pt x="49911" y="66233"/>
                </a:lnTo>
                <a:lnTo>
                  <a:pt x="47990" y="67193"/>
                </a:lnTo>
                <a:lnTo>
                  <a:pt x="46070" y="68153"/>
                </a:lnTo>
                <a:lnTo>
                  <a:pt x="43190" y="69113"/>
                </a:lnTo>
                <a:lnTo>
                  <a:pt x="41269" y="70073"/>
                </a:lnTo>
                <a:lnTo>
                  <a:pt x="38389" y="71033"/>
                </a:lnTo>
                <a:lnTo>
                  <a:pt x="31668" y="71033"/>
                </a:lnTo>
                <a:lnTo>
                  <a:pt x="28788" y="70073"/>
                </a:lnTo>
                <a:lnTo>
                  <a:pt x="25923" y="69113"/>
                </a:lnTo>
                <a:lnTo>
                  <a:pt x="23987" y="68153"/>
                </a:lnTo>
                <a:lnTo>
                  <a:pt x="21107" y="66233"/>
                </a:lnTo>
                <a:lnTo>
                  <a:pt x="19202" y="63352"/>
                </a:lnTo>
                <a:lnTo>
                  <a:pt x="17266" y="61432"/>
                </a:lnTo>
                <a:lnTo>
                  <a:pt x="16306" y="58552"/>
                </a:lnTo>
                <a:lnTo>
                  <a:pt x="15361" y="54711"/>
                </a:lnTo>
                <a:lnTo>
                  <a:pt x="14401" y="50871"/>
                </a:lnTo>
                <a:lnTo>
                  <a:pt x="14401" y="31668"/>
                </a:lnTo>
                <a:lnTo>
                  <a:pt x="16306" y="23987"/>
                </a:lnTo>
                <a:lnTo>
                  <a:pt x="19202" y="19187"/>
                </a:lnTo>
                <a:lnTo>
                  <a:pt x="23042" y="14401"/>
                </a:lnTo>
                <a:lnTo>
                  <a:pt x="27828" y="11521"/>
                </a:lnTo>
                <a:lnTo>
                  <a:pt x="38389" y="11521"/>
                </a:lnTo>
                <a:lnTo>
                  <a:pt x="41269" y="12466"/>
                </a:lnTo>
                <a:lnTo>
                  <a:pt x="43190" y="12466"/>
                </a:lnTo>
                <a:lnTo>
                  <a:pt x="46070" y="13426"/>
                </a:lnTo>
                <a:lnTo>
                  <a:pt x="47990" y="15361"/>
                </a:lnTo>
                <a:lnTo>
                  <a:pt x="49911" y="16306"/>
                </a:lnTo>
                <a:lnTo>
                  <a:pt x="50871" y="17266"/>
                </a:lnTo>
                <a:lnTo>
                  <a:pt x="52791" y="18242"/>
                </a:lnTo>
                <a:lnTo>
                  <a:pt x="53751" y="19187"/>
                </a:lnTo>
                <a:lnTo>
                  <a:pt x="54711" y="20147"/>
                </a:lnTo>
                <a:lnTo>
                  <a:pt x="57591" y="20147"/>
                </a:lnTo>
                <a:lnTo>
                  <a:pt x="58552" y="19187"/>
                </a:lnTo>
                <a:lnTo>
                  <a:pt x="58552" y="18242"/>
                </a:lnTo>
                <a:lnTo>
                  <a:pt x="59512" y="16306"/>
                </a:lnTo>
                <a:lnTo>
                  <a:pt x="59512" y="124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5" name="object 1135"/>
          <p:cNvSpPr/>
          <p:nvPr/>
        </p:nvSpPr>
        <p:spPr>
          <a:xfrm>
            <a:off x="3001106" y="6147709"/>
            <a:ext cx="49911" cy="101757"/>
          </a:xfrm>
          <a:custGeom>
            <a:avLst/>
            <a:gdLst/>
            <a:ahLst/>
            <a:cxnLst/>
            <a:rect l="l" t="t" r="r" b="b"/>
            <a:pathLst>
              <a:path w="49911" h="101757">
                <a:moveTo>
                  <a:pt x="13441" y="1920"/>
                </a:moveTo>
                <a:lnTo>
                  <a:pt x="13441" y="20162"/>
                </a:lnTo>
                <a:lnTo>
                  <a:pt x="1920" y="20162"/>
                </a:lnTo>
                <a:lnTo>
                  <a:pt x="1920" y="21122"/>
                </a:lnTo>
                <a:lnTo>
                  <a:pt x="960" y="21122"/>
                </a:lnTo>
                <a:lnTo>
                  <a:pt x="960" y="22067"/>
                </a:lnTo>
                <a:lnTo>
                  <a:pt x="0" y="22067"/>
                </a:lnTo>
                <a:lnTo>
                  <a:pt x="0" y="29763"/>
                </a:lnTo>
                <a:lnTo>
                  <a:pt x="960" y="30723"/>
                </a:lnTo>
                <a:lnTo>
                  <a:pt x="960" y="31668"/>
                </a:lnTo>
                <a:lnTo>
                  <a:pt x="13441" y="31668"/>
                </a:lnTo>
                <a:lnTo>
                  <a:pt x="13441" y="84475"/>
                </a:lnTo>
                <a:lnTo>
                  <a:pt x="14401" y="88315"/>
                </a:lnTo>
                <a:lnTo>
                  <a:pt x="15361" y="91196"/>
                </a:lnTo>
                <a:lnTo>
                  <a:pt x="16322" y="94076"/>
                </a:lnTo>
                <a:lnTo>
                  <a:pt x="18242" y="95996"/>
                </a:lnTo>
                <a:lnTo>
                  <a:pt x="20162" y="97916"/>
                </a:lnTo>
                <a:lnTo>
                  <a:pt x="22082" y="99837"/>
                </a:lnTo>
                <a:lnTo>
                  <a:pt x="24963" y="100797"/>
                </a:lnTo>
                <a:lnTo>
                  <a:pt x="27843" y="101757"/>
                </a:lnTo>
                <a:lnTo>
                  <a:pt x="42245" y="101757"/>
                </a:lnTo>
                <a:lnTo>
                  <a:pt x="43190" y="100797"/>
                </a:lnTo>
                <a:lnTo>
                  <a:pt x="45125" y="100797"/>
                </a:lnTo>
                <a:lnTo>
                  <a:pt x="46070" y="99837"/>
                </a:lnTo>
                <a:lnTo>
                  <a:pt x="48006" y="99837"/>
                </a:lnTo>
                <a:lnTo>
                  <a:pt x="48006" y="98877"/>
                </a:lnTo>
                <a:lnTo>
                  <a:pt x="48966" y="98877"/>
                </a:lnTo>
                <a:lnTo>
                  <a:pt x="48966" y="95996"/>
                </a:lnTo>
                <a:lnTo>
                  <a:pt x="49911" y="95036"/>
                </a:lnTo>
                <a:lnTo>
                  <a:pt x="49911" y="92156"/>
                </a:lnTo>
                <a:lnTo>
                  <a:pt x="48966" y="91196"/>
                </a:lnTo>
                <a:lnTo>
                  <a:pt x="48966" y="88315"/>
                </a:lnTo>
                <a:lnTo>
                  <a:pt x="45125" y="88315"/>
                </a:lnTo>
                <a:lnTo>
                  <a:pt x="44165" y="89275"/>
                </a:lnTo>
                <a:lnTo>
                  <a:pt x="42245" y="89275"/>
                </a:lnTo>
                <a:lnTo>
                  <a:pt x="41285" y="90236"/>
                </a:lnTo>
                <a:lnTo>
                  <a:pt x="33604" y="90236"/>
                </a:lnTo>
                <a:lnTo>
                  <a:pt x="30723" y="89275"/>
                </a:lnTo>
                <a:lnTo>
                  <a:pt x="29763" y="86395"/>
                </a:lnTo>
                <a:lnTo>
                  <a:pt x="27843" y="83515"/>
                </a:lnTo>
                <a:lnTo>
                  <a:pt x="26883" y="79674"/>
                </a:lnTo>
                <a:lnTo>
                  <a:pt x="26883" y="31668"/>
                </a:lnTo>
                <a:lnTo>
                  <a:pt x="48006" y="31668"/>
                </a:lnTo>
                <a:lnTo>
                  <a:pt x="48966" y="30723"/>
                </a:lnTo>
                <a:lnTo>
                  <a:pt x="48966" y="29763"/>
                </a:lnTo>
                <a:lnTo>
                  <a:pt x="49911" y="28788"/>
                </a:lnTo>
                <a:lnTo>
                  <a:pt x="49911" y="24947"/>
                </a:lnTo>
                <a:lnTo>
                  <a:pt x="48966" y="24002"/>
                </a:lnTo>
                <a:lnTo>
                  <a:pt x="48966" y="22067"/>
                </a:lnTo>
                <a:lnTo>
                  <a:pt x="48006" y="21122"/>
                </a:lnTo>
                <a:lnTo>
                  <a:pt x="47030" y="20162"/>
                </a:lnTo>
                <a:lnTo>
                  <a:pt x="26883" y="20162"/>
                </a:lnTo>
                <a:lnTo>
                  <a:pt x="26883" y="960"/>
                </a:lnTo>
                <a:lnTo>
                  <a:pt x="25923" y="960"/>
                </a:lnTo>
                <a:lnTo>
                  <a:pt x="24963" y="0"/>
                </a:lnTo>
                <a:lnTo>
                  <a:pt x="15361" y="0"/>
                </a:lnTo>
                <a:lnTo>
                  <a:pt x="14401" y="960"/>
                </a:lnTo>
                <a:lnTo>
                  <a:pt x="13441" y="960"/>
                </a:lnTo>
                <a:lnTo>
                  <a:pt x="13441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6" name="object 1136"/>
          <p:cNvSpPr/>
          <p:nvPr/>
        </p:nvSpPr>
        <p:spPr>
          <a:xfrm>
            <a:off x="3074060" y="6212022"/>
            <a:ext cx="3840" cy="33604"/>
          </a:xfrm>
          <a:custGeom>
            <a:avLst/>
            <a:gdLst/>
            <a:ahLst/>
            <a:cxnLst/>
            <a:rect l="l" t="t" r="r" b="b"/>
            <a:pathLst>
              <a:path w="3840" h="33604">
                <a:moveTo>
                  <a:pt x="2880" y="7680"/>
                </a:moveTo>
                <a:lnTo>
                  <a:pt x="2880" y="3840"/>
                </a:lnTo>
                <a:lnTo>
                  <a:pt x="1920" y="0"/>
                </a:lnTo>
                <a:lnTo>
                  <a:pt x="0" y="30723"/>
                </a:lnTo>
                <a:lnTo>
                  <a:pt x="3840" y="33604"/>
                </a:lnTo>
                <a:lnTo>
                  <a:pt x="3840" y="11521"/>
                </a:lnTo>
                <a:lnTo>
                  <a:pt x="2880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7" name="object 1137"/>
          <p:cNvSpPr/>
          <p:nvPr/>
        </p:nvSpPr>
        <p:spPr>
          <a:xfrm>
            <a:off x="3061578" y="6166911"/>
            <a:ext cx="75849" cy="83515"/>
          </a:xfrm>
          <a:custGeom>
            <a:avLst/>
            <a:gdLst/>
            <a:ahLst/>
            <a:cxnLst/>
            <a:rect l="l" t="t" r="r" b="b"/>
            <a:pathLst>
              <a:path w="75849" h="83515">
                <a:moveTo>
                  <a:pt x="14401" y="36469"/>
                </a:moveTo>
                <a:lnTo>
                  <a:pt x="15361" y="32628"/>
                </a:lnTo>
                <a:lnTo>
                  <a:pt x="16322" y="28788"/>
                </a:lnTo>
                <a:lnTo>
                  <a:pt x="17282" y="25923"/>
                </a:lnTo>
                <a:lnTo>
                  <a:pt x="18242" y="22082"/>
                </a:lnTo>
                <a:lnTo>
                  <a:pt x="20162" y="20147"/>
                </a:lnTo>
                <a:lnTo>
                  <a:pt x="22082" y="17266"/>
                </a:lnTo>
                <a:lnTo>
                  <a:pt x="24963" y="15361"/>
                </a:lnTo>
                <a:lnTo>
                  <a:pt x="27843" y="13426"/>
                </a:lnTo>
                <a:lnTo>
                  <a:pt x="30723" y="12466"/>
                </a:lnTo>
                <a:lnTo>
                  <a:pt x="34564" y="11521"/>
                </a:lnTo>
                <a:lnTo>
                  <a:pt x="43205" y="11521"/>
                </a:lnTo>
                <a:lnTo>
                  <a:pt x="46085" y="12466"/>
                </a:lnTo>
                <a:lnTo>
                  <a:pt x="49926" y="13426"/>
                </a:lnTo>
                <a:lnTo>
                  <a:pt x="52806" y="15361"/>
                </a:lnTo>
                <a:lnTo>
                  <a:pt x="54726" y="17266"/>
                </a:lnTo>
                <a:lnTo>
                  <a:pt x="56647" y="20147"/>
                </a:lnTo>
                <a:lnTo>
                  <a:pt x="58567" y="23027"/>
                </a:lnTo>
                <a:lnTo>
                  <a:pt x="59527" y="25923"/>
                </a:lnTo>
                <a:lnTo>
                  <a:pt x="60487" y="29748"/>
                </a:lnTo>
                <a:lnTo>
                  <a:pt x="61447" y="33588"/>
                </a:lnTo>
                <a:lnTo>
                  <a:pt x="61447" y="46070"/>
                </a:lnTo>
                <a:lnTo>
                  <a:pt x="60487" y="49911"/>
                </a:lnTo>
                <a:lnTo>
                  <a:pt x="60487" y="53751"/>
                </a:lnTo>
                <a:lnTo>
                  <a:pt x="59527" y="57591"/>
                </a:lnTo>
                <a:lnTo>
                  <a:pt x="57607" y="60472"/>
                </a:lnTo>
                <a:lnTo>
                  <a:pt x="55686" y="63352"/>
                </a:lnTo>
                <a:lnTo>
                  <a:pt x="53766" y="65272"/>
                </a:lnTo>
                <a:lnTo>
                  <a:pt x="51846" y="68153"/>
                </a:lnTo>
                <a:lnTo>
                  <a:pt x="48966" y="69113"/>
                </a:lnTo>
                <a:lnTo>
                  <a:pt x="45125" y="71033"/>
                </a:lnTo>
                <a:lnTo>
                  <a:pt x="33604" y="71033"/>
                </a:lnTo>
                <a:lnTo>
                  <a:pt x="29763" y="70073"/>
                </a:lnTo>
                <a:lnTo>
                  <a:pt x="26883" y="69113"/>
                </a:lnTo>
                <a:lnTo>
                  <a:pt x="24003" y="67193"/>
                </a:lnTo>
                <a:lnTo>
                  <a:pt x="21122" y="65272"/>
                </a:lnTo>
                <a:lnTo>
                  <a:pt x="19202" y="62392"/>
                </a:lnTo>
                <a:lnTo>
                  <a:pt x="18242" y="59512"/>
                </a:lnTo>
                <a:lnTo>
                  <a:pt x="16322" y="56631"/>
                </a:lnTo>
                <a:lnTo>
                  <a:pt x="16322" y="78714"/>
                </a:lnTo>
                <a:lnTo>
                  <a:pt x="21122" y="80634"/>
                </a:lnTo>
                <a:lnTo>
                  <a:pt x="25923" y="82555"/>
                </a:lnTo>
                <a:lnTo>
                  <a:pt x="30723" y="83515"/>
                </a:lnTo>
                <a:lnTo>
                  <a:pt x="44165" y="83515"/>
                </a:lnTo>
                <a:lnTo>
                  <a:pt x="48966" y="81594"/>
                </a:lnTo>
                <a:lnTo>
                  <a:pt x="53766" y="79674"/>
                </a:lnTo>
                <a:lnTo>
                  <a:pt x="59527" y="77754"/>
                </a:lnTo>
                <a:lnTo>
                  <a:pt x="63367" y="74874"/>
                </a:lnTo>
                <a:lnTo>
                  <a:pt x="66248" y="71033"/>
                </a:lnTo>
                <a:lnTo>
                  <a:pt x="70088" y="67193"/>
                </a:lnTo>
                <a:lnTo>
                  <a:pt x="72008" y="62392"/>
                </a:lnTo>
                <a:lnTo>
                  <a:pt x="73929" y="57591"/>
                </a:lnTo>
                <a:lnTo>
                  <a:pt x="75849" y="52791"/>
                </a:lnTo>
                <a:lnTo>
                  <a:pt x="75849" y="34549"/>
                </a:lnTo>
                <a:lnTo>
                  <a:pt x="74889" y="28788"/>
                </a:lnTo>
                <a:lnTo>
                  <a:pt x="73929" y="23027"/>
                </a:lnTo>
                <a:lnTo>
                  <a:pt x="72008" y="18242"/>
                </a:lnTo>
                <a:lnTo>
                  <a:pt x="70088" y="14401"/>
                </a:lnTo>
                <a:lnTo>
                  <a:pt x="67208" y="10561"/>
                </a:lnTo>
                <a:lnTo>
                  <a:pt x="63367" y="6720"/>
                </a:lnTo>
                <a:lnTo>
                  <a:pt x="59527" y="4800"/>
                </a:lnTo>
                <a:lnTo>
                  <a:pt x="54726" y="2865"/>
                </a:lnTo>
                <a:lnTo>
                  <a:pt x="50886" y="960"/>
                </a:lnTo>
                <a:lnTo>
                  <a:pt x="45125" y="0"/>
                </a:lnTo>
                <a:lnTo>
                  <a:pt x="32644" y="0"/>
                </a:lnTo>
                <a:lnTo>
                  <a:pt x="26883" y="960"/>
                </a:lnTo>
                <a:lnTo>
                  <a:pt x="22082" y="2865"/>
                </a:lnTo>
                <a:lnTo>
                  <a:pt x="17282" y="4800"/>
                </a:lnTo>
                <a:lnTo>
                  <a:pt x="13441" y="7680"/>
                </a:lnTo>
                <a:lnTo>
                  <a:pt x="9601" y="11521"/>
                </a:lnTo>
                <a:lnTo>
                  <a:pt x="6720" y="15361"/>
                </a:lnTo>
                <a:lnTo>
                  <a:pt x="3840" y="20147"/>
                </a:lnTo>
                <a:lnTo>
                  <a:pt x="2880" y="24947"/>
                </a:lnTo>
                <a:lnTo>
                  <a:pt x="960" y="30708"/>
                </a:lnTo>
                <a:lnTo>
                  <a:pt x="0" y="35509"/>
                </a:lnTo>
                <a:lnTo>
                  <a:pt x="0" y="48950"/>
                </a:lnTo>
                <a:lnTo>
                  <a:pt x="960" y="54711"/>
                </a:lnTo>
                <a:lnTo>
                  <a:pt x="2880" y="59512"/>
                </a:lnTo>
                <a:lnTo>
                  <a:pt x="3840" y="64312"/>
                </a:lnTo>
                <a:lnTo>
                  <a:pt x="6720" y="69113"/>
                </a:lnTo>
                <a:lnTo>
                  <a:pt x="9601" y="71993"/>
                </a:lnTo>
                <a:lnTo>
                  <a:pt x="12481" y="75834"/>
                </a:lnTo>
                <a:lnTo>
                  <a:pt x="14401" y="45110"/>
                </a:lnTo>
                <a:lnTo>
                  <a:pt x="14401" y="36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8" name="object 1138"/>
          <p:cNvSpPr/>
          <p:nvPr/>
        </p:nvSpPr>
        <p:spPr>
          <a:xfrm>
            <a:off x="3158550" y="6166911"/>
            <a:ext cx="44150" cy="81594"/>
          </a:xfrm>
          <a:custGeom>
            <a:avLst/>
            <a:gdLst/>
            <a:ahLst/>
            <a:cxnLst/>
            <a:rect l="l" t="t" r="r" b="b"/>
            <a:pathLst>
              <a:path w="44150" h="81594">
                <a:moveTo>
                  <a:pt x="43190" y="15361"/>
                </a:moveTo>
                <a:lnTo>
                  <a:pt x="43190" y="13426"/>
                </a:lnTo>
                <a:lnTo>
                  <a:pt x="44150" y="13426"/>
                </a:lnTo>
                <a:lnTo>
                  <a:pt x="44150" y="2865"/>
                </a:lnTo>
                <a:lnTo>
                  <a:pt x="43190" y="2865"/>
                </a:lnTo>
                <a:lnTo>
                  <a:pt x="43190" y="1920"/>
                </a:lnTo>
                <a:lnTo>
                  <a:pt x="42230" y="1920"/>
                </a:lnTo>
                <a:lnTo>
                  <a:pt x="42230" y="960"/>
                </a:lnTo>
                <a:lnTo>
                  <a:pt x="39349" y="960"/>
                </a:lnTo>
                <a:lnTo>
                  <a:pt x="38389" y="0"/>
                </a:lnTo>
                <a:lnTo>
                  <a:pt x="27828" y="0"/>
                </a:lnTo>
                <a:lnTo>
                  <a:pt x="26868" y="960"/>
                </a:lnTo>
                <a:lnTo>
                  <a:pt x="24947" y="1920"/>
                </a:lnTo>
                <a:lnTo>
                  <a:pt x="23027" y="2865"/>
                </a:lnTo>
                <a:lnTo>
                  <a:pt x="22067" y="3840"/>
                </a:lnTo>
                <a:lnTo>
                  <a:pt x="20147" y="5745"/>
                </a:lnTo>
                <a:lnTo>
                  <a:pt x="18227" y="6720"/>
                </a:lnTo>
                <a:lnTo>
                  <a:pt x="16306" y="8641"/>
                </a:lnTo>
                <a:lnTo>
                  <a:pt x="14386" y="11521"/>
                </a:lnTo>
                <a:lnTo>
                  <a:pt x="12466" y="14401"/>
                </a:lnTo>
                <a:lnTo>
                  <a:pt x="12466" y="2865"/>
                </a:lnTo>
                <a:lnTo>
                  <a:pt x="11506" y="2865"/>
                </a:lnTo>
                <a:lnTo>
                  <a:pt x="11506" y="1920"/>
                </a:lnTo>
                <a:lnTo>
                  <a:pt x="10546" y="1920"/>
                </a:lnTo>
                <a:lnTo>
                  <a:pt x="10546" y="960"/>
                </a:lnTo>
                <a:lnTo>
                  <a:pt x="1905" y="960"/>
                </a:lnTo>
                <a:lnTo>
                  <a:pt x="944" y="1920"/>
                </a:lnTo>
                <a:lnTo>
                  <a:pt x="0" y="1920"/>
                </a:lnTo>
                <a:lnTo>
                  <a:pt x="0" y="80634"/>
                </a:lnTo>
                <a:lnTo>
                  <a:pt x="944" y="81594"/>
                </a:lnTo>
                <a:lnTo>
                  <a:pt x="12466" y="81594"/>
                </a:lnTo>
                <a:lnTo>
                  <a:pt x="12466" y="80634"/>
                </a:lnTo>
                <a:lnTo>
                  <a:pt x="13426" y="80634"/>
                </a:lnTo>
                <a:lnTo>
                  <a:pt x="13426" y="29748"/>
                </a:lnTo>
                <a:lnTo>
                  <a:pt x="15346" y="25923"/>
                </a:lnTo>
                <a:lnTo>
                  <a:pt x="17266" y="23987"/>
                </a:lnTo>
                <a:lnTo>
                  <a:pt x="19187" y="22082"/>
                </a:lnTo>
                <a:lnTo>
                  <a:pt x="21107" y="19187"/>
                </a:lnTo>
                <a:lnTo>
                  <a:pt x="22067" y="18242"/>
                </a:lnTo>
                <a:lnTo>
                  <a:pt x="23987" y="16306"/>
                </a:lnTo>
                <a:lnTo>
                  <a:pt x="24947" y="15361"/>
                </a:lnTo>
                <a:lnTo>
                  <a:pt x="26868" y="14401"/>
                </a:lnTo>
                <a:lnTo>
                  <a:pt x="27828" y="13426"/>
                </a:lnTo>
                <a:lnTo>
                  <a:pt x="29748" y="13426"/>
                </a:lnTo>
                <a:lnTo>
                  <a:pt x="30708" y="12466"/>
                </a:lnTo>
                <a:lnTo>
                  <a:pt x="33588" y="12466"/>
                </a:lnTo>
                <a:lnTo>
                  <a:pt x="34549" y="13426"/>
                </a:lnTo>
                <a:lnTo>
                  <a:pt x="37429" y="13426"/>
                </a:lnTo>
                <a:lnTo>
                  <a:pt x="38389" y="14401"/>
                </a:lnTo>
                <a:lnTo>
                  <a:pt x="40309" y="14401"/>
                </a:lnTo>
                <a:lnTo>
                  <a:pt x="41269" y="15361"/>
                </a:lnTo>
                <a:lnTo>
                  <a:pt x="4319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9" name="object 1139"/>
          <p:cNvSpPr/>
          <p:nvPr/>
        </p:nvSpPr>
        <p:spPr>
          <a:xfrm>
            <a:off x="3257412" y="6128506"/>
            <a:ext cx="30723" cy="148788"/>
          </a:xfrm>
          <a:custGeom>
            <a:avLst/>
            <a:gdLst/>
            <a:ahLst/>
            <a:cxnLst/>
            <a:rect l="l" t="t" r="r" b="b"/>
            <a:pathLst>
              <a:path w="30723" h="148788">
                <a:moveTo>
                  <a:pt x="15746" y="86611"/>
                </a:moveTo>
                <a:lnTo>
                  <a:pt x="15361" y="73913"/>
                </a:lnTo>
                <a:lnTo>
                  <a:pt x="15625" y="63739"/>
                </a:lnTo>
                <a:lnTo>
                  <a:pt x="16815" y="50968"/>
                </a:lnTo>
                <a:lnTo>
                  <a:pt x="19202" y="38404"/>
                </a:lnTo>
                <a:lnTo>
                  <a:pt x="22083" y="27937"/>
                </a:lnTo>
                <a:lnTo>
                  <a:pt x="26053" y="15888"/>
                </a:lnTo>
                <a:lnTo>
                  <a:pt x="30723" y="3840"/>
                </a:lnTo>
                <a:lnTo>
                  <a:pt x="30723" y="960"/>
                </a:lnTo>
                <a:lnTo>
                  <a:pt x="28803" y="960"/>
                </a:lnTo>
                <a:lnTo>
                  <a:pt x="27843" y="0"/>
                </a:lnTo>
                <a:lnTo>
                  <a:pt x="22082" y="0"/>
                </a:lnTo>
                <a:lnTo>
                  <a:pt x="21122" y="960"/>
                </a:lnTo>
                <a:lnTo>
                  <a:pt x="19202" y="960"/>
                </a:lnTo>
                <a:lnTo>
                  <a:pt x="19202" y="1920"/>
                </a:lnTo>
                <a:lnTo>
                  <a:pt x="16322" y="7680"/>
                </a:lnTo>
                <a:lnTo>
                  <a:pt x="13441" y="13441"/>
                </a:lnTo>
                <a:lnTo>
                  <a:pt x="11521" y="19202"/>
                </a:lnTo>
                <a:lnTo>
                  <a:pt x="8641" y="24963"/>
                </a:lnTo>
                <a:lnTo>
                  <a:pt x="6720" y="31683"/>
                </a:lnTo>
                <a:lnTo>
                  <a:pt x="5760" y="37429"/>
                </a:lnTo>
                <a:lnTo>
                  <a:pt x="3840" y="43205"/>
                </a:lnTo>
                <a:lnTo>
                  <a:pt x="2880" y="49926"/>
                </a:lnTo>
                <a:lnTo>
                  <a:pt x="1920" y="55671"/>
                </a:lnTo>
                <a:lnTo>
                  <a:pt x="960" y="62392"/>
                </a:lnTo>
                <a:lnTo>
                  <a:pt x="0" y="68153"/>
                </a:lnTo>
                <a:lnTo>
                  <a:pt x="0" y="80634"/>
                </a:lnTo>
                <a:lnTo>
                  <a:pt x="960" y="87355"/>
                </a:lnTo>
                <a:lnTo>
                  <a:pt x="1920" y="93116"/>
                </a:lnTo>
                <a:lnTo>
                  <a:pt x="1920" y="99837"/>
                </a:lnTo>
                <a:lnTo>
                  <a:pt x="3840" y="105597"/>
                </a:lnTo>
                <a:lnTo>
                  <a:pt x="4800" y="112318"/>
                </a:lnTo>
                <a:lnTo>
                  <a:pt x="6720" y="118079"/>
                </a:lnTo>
                <a:lnTo>
                  <a:pt x="8641" y="123840"/>
                </a:lnTo>
                <a:lnTo>
                  <a:pt x="10561" y="129600"/>
                </a:lnTo>
                <a:lnTo>
                  <a:pt x="13441" y="135346"/>
                </a:lnTo>
                <a:lnTo>
                  <a:pt x="16322" y="141122"/>
                </a:lnTo>
                <a:lnTo>
                  <a:pt x="19202" y="146883"/>
                </a:lnTo>
                <a:lnTo>
                  <a:pt x="19202" y="147843"/>
                </a:lnTo>
                <a:lnTo>
                  <a:pt x="20162" y="147843"/>
                </a:lnTo>
                <a:lnTo>
                  <a:pt x="20162" y="148788"/>
                </a:lnTo>
                <a:lnTo>
                  <a:pt x="30723" y="148788"/>
                </a:lnTo>
                <a:lnTo>
                  <a:pt x="30723" y="144962"/>
                </a:lnTo>
                <a:lnTo>
                  <a:pt x="26626" y="134495"/>
                </a:lnTo>
                <a:lnTo>
                  <a:pt x="22564" y="122446"/>
                </a:lnTo>
                <a:lnTo>
                  <a:pt x="19202" y="110398"/>
                </a:lnTo>
                <a:lnTo>
                  <a:pt x="17061" y="99095"/>
                </a:lnTo>
                <a:lnTo>
                  <a:pt x="15746" y="866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0" name="object 1140"/>
          <p:cNvSpPr/>
          <p:nvPr/>
        </p:nvSpPr>
        <p:spPr>
          <a:xfrm>
            <a:off x="3302538" y="6139068"/>
            <a:ext cx="81594" cy="109438"/>
          </a:xfrm>
          <a:custGeom>
            <a:avLst/>
            <a:gdLst/>
            <a:ahLst/>
            <a:cxnLst/>
            <a:rect l="l" t="t" r="r" b="b"/>
            <a:pathLst>
              <a:path w="81594" h="109438">
                <a:moveTo>
                  <a:pt x="16322" y="107518"/>
                </a:moveTo>
                <a:lnTo>
                  <a:pt x="41285" y="63352"/>
                </a:lnTo>
                <a:lnTo>
                  <a:pt x="65272" y="107518"/>
                </a:lnTo>
                <a:lnTo>
                  <a:pt x="66233" y="108478"/>
                </a:lnTo>
                <a:lnTo>
                  <a:pt x="67193" y="109438"/>
                </a:lnTo>
                <a:lnTo>
                  <a:pt x="80634" y="109438"/>
                </a:lnTo>
                <a:lnTo>
                  <a:pt x="81594" y="108478"/>
                </a:lnTo>
                <a:lnTo>
                  <a:pt x="81594" y="105597"/>
                </a:lnTo>
                <a:lnTo>
                  <a:pt x="80634" y="103677"/>
                </a:lnTo>
                <a:lnTo>
                  <a:pt x="50871" y="53766"/>
                </a:lnTo>
                <a:lnTo>
                  <a:pt x="79674" y="5760"/>
                </a:lnTo>
                <a:lnTo>
                  <a:pt x="79674" y="3840"/>
                </a:lnTo>
                <a:lnTo>
                  <a:pt x="80634" y="2880"/>
                </a:lnTo>
                <a:lnTo>
                  <a:pt x="80634" y="960"/>
                </a:lnTo>
                <a:lnTo>
                  <a:pt x="79674" y="960"/>
                </a:lnTo>
                <a:lnTo>
                  <a:pt x="79674" y="0"/>
                </a:lnTo>
                <a:lnTo>
                  <a:pt x="67193" y="0"/>
                </a:lnTo>
                <a:lnTo>
                  <a:pt x="66233" y="960"/>
                </a:lnTo>
                <a:lnTo>
                  <a:pt x="65272" y="1920"/>
                </a:lnTo>
                <a:lnTo>
                  <a:pt x="42230" y="43205"/>
                </a:lnTo>
                <a:lnTo>
                  <a:pt x="18242" y="1920"/>
                </a:lnTo>
                <a:lnTo>
                  <a:pt x="17282" y="1920"/>
                </a:lnTo>
                <a:lnTo>
                  <a:pt x="17282" y="960"/>
                </a:lnTo>
                <a:lnTo>
                  <a:pt x="16322" y="960"/>
                </a:lnTo>
                <a:lnTo>
                  <a:pt x="16322" y="0"/>
                </a:lnTo>
                <a:lnTo>
                  <a:pt x="2880" y="0"/>
                </a:lnTo>
                <a:lnTo>
                  <a:pt x="1920" y="960"/>
                </a:lnTo>
                <a:lnTo>
                  <a:pt x="1920" y="2880"/>
                </a:lnTo>
                <a:lnTo>
                  <a:pt x="2880" y="3840"/>
                </a:lnTo>
                <a:lnTo>
                  <a:pt x="2880" y="5760"/>
                </a:lnTo>
                <a:lnTo>
                  <a:pt x="31668" y="53766"/>
                </a:lnTo>
                <a:lnTo>
                  <a:pt x="1920" y="103677"/>
                </a:lnTo>
                <a:lnTo>
                  <a:pt x="960" y="105597"/>
                </a:lnTo>
                <a:lnTo>
                  <a:pt x="960" y="106558"/>
                </a:lnTo>
                <a:lnTo>
                  <a:pt x="0" y="107518"/>
                </a:lnTo>
                <a:lnTo>
                  <a:pt x="960" y="108478"/>
                </a:lnTo>
                <a:lnTo>
                  <a:pt x="1920" y="109438"/>
                </a:lnTo>
                <a:lnTo>
                  <a:pt x="14401" y="109438"/>
                </a:lnTo>
                <a:lnTo>
                  <a:pt x="15361" y="108478"/>
                </a:lnTo>
                <a:lnTo>
                  <a:pt x="16322" y="108478"/>
                </a:lnTo>
                <a:lnTo>
                  <a:pt x="16322" y="1075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1" name="object 1141"/>
          <p:cNvSpPr/>
          <p:nvPr/>
        </p:nvSpPr>
        <p:spPr>
          <a:xfrm>
            <a:off x="3398535" y="6128506"/>
            <a:ext cx="31683" cy="148788"/>
          </a:xfrm>
          <a:custGeom>
            <a:avLst/>
            <a:gdLst/>
            <a:ahLst/>
            <a:cxnLst/>
            <a:rect l="l" t="t" r="r" b="b"/>
            <a:pathLst>
              <a:path w="31683" h="148788">
                <a:moveTo>
                  <a:pt x="1920" y="960"/>
                </a:move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5241" y="14308"/>
                </a:lnTo>
                <a:lnTo>
                  <a:pt x="9545" y="26356"/>
                </a:lnTo>
                <a:lnTo>
                  <a:pt x="12481" y="38404"/>
                </a:lnTo>
                <a:lnTo>
                  <a:pt x="14519" y="48993"/>
                </a:lnTo>
                <a:lnTo>
                  <a:pt x="15914" y="61581"/>
                </a:lnTo>
                <a:lnTo>
                  <a:pt x="16322" y="73913"/>
                </a:lnTo>
                <a:lnTo>
                  <a:pt x="16021" y="85405"/>
                </a:lnTo>
                <a:lnTo>
                  <a:pt x="14822" y="98127"/>
                </a:lnTo>
                <a:lnTo>
                  <a:pt x="12481" y="110398"/>
                </a:lnTo>
                <a:lnTo>
                  <a:pt x="9600" y="120866"/>
                </a:lnTo>
                <a:lnTo>
                  <a:pt x="5630" y="132914"/>
                </a:lnTo>
                <a:lnTo>
                  <a:pt x="960" y="144962"/>
                </a:lnTo>
                <a:lnTo>
                  <a:pt x="960" y="145907"/>
                </a:lnTo>
                <a:lnTo>
                  <a:pt x="0" y="146883"/>
                </a:lnTo>
                <a:lnTo>
                  <a:pt x="960" y="147843"/>
                </a:lnTo>
                <a:lnTo>
                  <a:pt x="960" y="148788"/>
                </a:lnTo>
                <a:lnTo>
                  <a:pt x="11521" y="148788"/>
                </a:lnTo>
                <a:lnTo>
                  <a:pt x="11521" y="147843"/>
                </a:lnTo>
                <a:lnTo>
                  <a:pt x="12481" y="147843"/>
                </a:lnTo>
                <a:lnTo>
                  <a:pt x="12481" y="146883"/>
                </a:lnTo>
                <a:lnTo>
                  <a:pt x="15361" y="141122"/>
                </a:lnTo>
                <a:lnTo>
                  <a:pt x="18242" y="135346"/>
                </a:lnTo>
                <a:lnTo>
                  <a:pt x="21122" y="129600"/>
                </a:lnTo>
                <a:lnTo>
                  <a:pt x="23042" y="123840"/>
                </a:lnTo>
                <a:lnTo>
                  <a:pt x="24963" y="118079"/>
                </a:lnTo>
                <a:lnTo>
                  <a:pt x="26883" y="112318"/>
                </a:lnTo>
                <a:lnTo>
                  <a:pt x="27843" y="105597"/>
                </a:lnTo>
                <a:lnTo>
                  <a:pt x="29763" y="99837"/>
                </a:lnTo>
                <a:lnTo>
                  <a:pt x="29763" y="93116"/>
                </a:lnTo>
                <a:lnTo>
                  <a:pt x="30723" y="87355"/>
                </a:lnTo>
                <a:lnTo>
                  <a:pt x="31683" y="80634"/>
                </a:lnTo>
                <a:lnTo>
                  <a:pt x="31683" y="74874"/>
                </a:lnTo>
                <a:lnTo>
                  <a:pt x="31058" y="62537"/>
                </a:lnTo>
                <a:lnTo>
                  <a:pt x="29138" y="49988"/>
                </a:lnTo>
                <a:lnTo>
                  <a:pt x="25923" y="37429"/>
                </a:lnTo>
                <a:lnTo>
                  <a:pt x="22466" y="25326"/>
                </a:lnTo>
                <a:lnTo>
                  <a:pt x="17904" y="13517"/>
                </a:lnTo>
                <a:lnTo>
                  <a:pt x="12481" y="1920"/>
                </a:lnTo>
                <a:lnTo>
                  <a:pt x="12481" y="960"/>
                </a:lnTo>
                <a:lnTo>
                  <a:pt x="10561" y="960"/>
                </a:lnTo>
                <a:lnTo>
                  <a:pt x="9601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2" name="object 1142"/>
          <p:cNvSpPr/>
          <p:nvPr/>
        </p:nvSpPr>
        <p:spPr>
          <a:xfrm>
            <a:off x="1413313" y="6260495"/>
            <a:ext cx="2037054" cy="0"/>
          </a:xfrm>
          <a:custGeom>
            <a:avLst/>
            <a:gdLst/>
            <a:ahLst/>
            <a:cxnLst/>
            <a:rect l="l" t="t" r="r" b="b"/>
            <a:pathLst>
              <a:path w="2037054" h="0">
                <a:moveTo>
                  <a:pt x="0" y="0"/>
                </a:moveTo>
                <a:lnTo>
                  <a:pt x="2037054" y="0"/>
                </a:lnTo>
              </a:path>
            </a:pathLst>
          </a:custGeom>
          <a:ln w="798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3" name="object 1143"/>
          <p:cNvSpPr/>
          <p:nvPr/>
        </p:nvSpPr>
        <p:spPr>
          <a:xfrm>
            <a:off x="3606850" y="6473129"/>
            <a:ext cx="98877" cy="123840"/>
          </a:xfrm>
          <a:custGeom>
            <a:avLst/>
            <a:gdLst/>
            <a:ahLst/>
            <a:cxnLst/>
            <a:rect l="l" t="t" r="r" b="b"/>
            <a:pathLst>
              <a:path w="98877" h="123840">
                <a:moveTo>
                  <a:pt x="98877" y="0"/>
                </a:moveTo>
                <a:lnTo>
                  <a:pt x="73913" y="0"/>
                </a:lnTo>
                <a:lnTo>
                  <a:pt x="73913" y="48966"/>
                </a:lnTo>
                <a:lnTo>
                  <a:pt x="24947" y="48966"/>
                </a:lnTo>
                <a:lnTo>
                  <a:pt x="24947" y="0"/>
                </a:lnTo>
                <a:lnTo>
                  <a:pt x="0" y="0"/>
                </a:lnTo>
                <a:lnTo>
                  <a:pt x="0" y="123840"/>
                </a:lnTo>
                <a:lnTo>
                  <a:pt x="24947" y="123840"/>
                </a:lnTo>
                <a:lnTo>
                  <a:pt x="24947" y="70088"/>
                </a:lnTo>
                <a:lnTo>
                  <a:pt x="73913" y="70088"/>
                </a:lnTo>
                <a:lnTo>
                  <a:pt x="73913" y="123840"/>
                </a:lnTo>
                <a:lnTo>
                  <a:pt x="98877" y="123840"/>
                </a:lnTo>
                <a:lnTo>
                  <a:pt x="9887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4" name="object 1144"/>
          <p:cNvSpPr/>
          <p:nvPr/>
        </p:nvSpPr>
        <p:spPr>
          <a:xfrm>
            <a:off x="3757318" y="6561388"/>
            <a:ext cx="52500" cy="37500"/>
          </a:xfrm>
          <a:custGeom>
            <a:avLst/>
            <a:gdLst/>
            <a:ahLst/>
            <a:cxnLst/>
            <a:rect l="l" t="t" r="r" b="b"/>
            <a:pathLst>
              <a:path w="52500" h="37500">
                <a:moveTo>
                  <a:pt x="14696" y="13277"/>
                </a:moveTo>
                <a:lnTo>
                  <a:pt x="4081" y="5832"/>
                </a:lnTo>
                <a:lnTo>
                  <a:pt x="0" y="0"/>
                </a:lnTo>
                <a:lnTo>
                  <a:pt x="2719" y="33005"/>
                </a:lnTo>
                <a:lnTo>
                  <a:pt x="15098" y="36414"/>
                </a:lnTo>
                <a:lnTo>
                  <a:pt x="29044" y="37500"/>
                </a:lnTo>
                <a:lnTo>
                  <a:pt x="38272" y="36976"/>
                </a:lnTo>
                <a:lnTo>
                  <a:pt x="51340" y="34088"/>
                </a:lnTo>
                <a:lnTo>
                  <a:pt x="52500" y="6452"/>
                </a:lnTo>
                <a:lnTo>
                  <a:pt x="42102" y="13791"/>
                </a:lnTo>
                <a:lnTo>
                  <a:pt x="29044" y="16378"/>
                </a:lnTo>
                <a:lnTo>
                  <a:pt x="27249" y="16333"/>
                </a:lnTo>
                <a:lnTo>
                  <a:pt x="14696" y="132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5" name="object 1145"/>
          <p:cNvSpPr/>
          <p:nvPr/>
        </p:nvSpPr>
        <p:spPr>
          <a:xfrm>
            <a:off x="3725875" y="6471224"/>
            <a:ext cx="119999" cy="124252"/>
          </a:xfrm>
          <a:custGeom>
            <a:avLst/>
            <a:gdLst/>
            <a:ahLst/>
            <a:cxnLst/>
            <a:rect l="l" t="t" r="r" b="b"/>
            <a:pathLst>
              <a:path w="119999" h="124252">
                <a:moveTo>
                  <a:pt x="5775" y="33588"/>
                </a:moveTo>
                <a:lnTo>
                  <a:pt x="3596" y="39324"/>
                </a:lnTo>
                <a:lnTo>
                  <a:pt x="901" y="51402"/>
                </a:lnTo>
                <a:lnTo>
                  <a:pt x="0" y="65272"/>
                </a:lnTo>
                <a:lnTo>
                  <a:pt x="832" y="77416"/>
                </a:lnTo>
                <a:lnTo>
                  <a:pt x="3888" y="90280"/>
                </a:lnTo>
                <a:lnTo>
                  <a:pt x="9091" y="101588"/>
                </a:lnTo>
                <a:lnTo>
                  <a:pt x="16337" y="111343"/>
                </a:lnTo>
                <a:lnTo>
                  <a:pt x="23237" y="117211"/>
                </a:lnTo>
                <a:lnTo>
                  <a:pt x="34162" y="123170"/>
                </a:lnTo>
                <a:lnTo>
                  <a:pt x="31443" y="90164"/>
                </a:lnTo>
                <a:lnTo>
                  <a:pt x="27249" y="78510"/>
                </a:lnTo>
                <a:lnTo>
                  <a:pt x="25923" y="64312"/>
                </a:lnTo>
                <a:lnTo>
                  <a:pt x="26403" y="54879"/>
                </a:lnTo>
                <a:lnTo>
                  <a:pt x="29431" y="42058"/>
                </a:lnTo>
                <a:lnTo>
                  <a:pt x="35524" y="32628"/>
                </a:lnTo>
                <a:lnTo>
                  <a:pt x="47506" y="23565"/>
                </a:lnTo>
                <a:lnTo>
                  <a:pt x="60487" y="21107"/>
                </a:lnTo>
                <a:lnTo>
                  <a:pt x="62447" y="21152"/>
                </a:lnTo>
                <a:lnTo>
                  <a:pt x="75173" y="24217"/>
                </a:lnTo>
                <a:lnTo>
                  <a:pt x="85450" y="31668"/>
                </a:lnTo>
                <a:lnTo>
                  <a:pt x="88922" y="37333"/>
                </a:lnTo>
                <a:lnTo>
                  <a:pt x="92799" y="49050"/>
                </a:lnTo>
                <a:lnTo>
                  <a:pt x="94091" y="63352"/>
                </a:lnTo>
                <a:lnTo>
                  <a:pt x="93520" y="73719"/>
                </a:lnTo>
                <a:lnTo>
                  <a:pt x="90460" y="86564"/>
                </a:lnTo>
                <a:lnTo>
                  <a:pt x="84490" y="95996"/>
                </a:lnTo>
                <a:lnTo>
                  <a:pt x="83943" y="96617"/>
                </a:lnTo>
                <a:lnTo>
                  <a:pt x="82783" y="124252"/>
                </a:lnTo>
                <a:lnTo>
                  <a:pt x="94109" y="118946"/>
                </a:lnTo>
                <a:lnTo>
                  <a:pt x="103692" y="111343"/>
                </a:lnTo>
                <a:lnTo>
                  <a:pt x="110708" y="102590"/>
                </a:lnTo>
                <a:lnTo>
                  <a:pt x="115996" y="91547"/>
                </a:lnTo>
                <a:lnTo>
                  <a:pt x="119030" y="78821"/>
                </a:lnTo>
                <a:lnTo>
                  <a:pt x="119999" y="64312"/>
                </a:lnTo>
                <a:lnTo>
                  <a:pt x="119181" y="50891"/>
                </a:lnTo>
                <a:lnTo>
                  <a:pt x="116319" y="38024"/>
                </a:lnTo>
                <a:lnTo>
                  <a:pt x="111220" y="26848"/>
                </a:lnTo>
                <a:lnTo>
                  <a:pt x="103692" y="17266"/>
                </a:lnTo>
                <a:lnTo>
                  <a:pt x="97575" y="11574"/>
                </a:lnTo>
                <a:lnTo>
                  <a:pt x="86929" y="5141"/>
                </a:lnTo>
                <a:lnTo>
                  <a:pt x="74567" y="1284"/>
                </a:lnTo>
                <a:lnTo>
                  <a:pt x="60487" y="0"/>
                </a:lnTo>
                <a:lnTo>
                  <a:pt x="58300" y="27"/>
                </a:lnTo>
                <a:lnTo>
                  <a:pt x="45039" y="1495"/>
                </a:lnTo>
                <a:lnTo>
                  <a:pt x="33604" y="4800"/>
                </a:lnTo>
                <a:lnTo>
                  <a:pt x="27843" y="7680"/>
                </a:lnTo>
                <a:lnTo>
                  <a:pt x="22082" y="11521"/>
                </a:lnTo>
                <a:lnTo>
                  <a:pt x="17282" y="16306"/>
                </a:lnTo>
                <a:lnTo>
                  <a:pt x="12496" y="21107"/>
                </a:lnTo>
                <a:lnTo>
                  <a:pt x="8656" y="26868"/>
                </a:lnTo>
                <a:lnTo>
                  <a:pt x="5775" y="335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6" name="object 1146"/>
          <p:cNvSpPr/>
          <p:nvPr/>
        </p:nvSpPr>
        <p:spPr>
          <a:xfrm>
            <a:off x="3865077" y="6473129"/>
            <a:ext cx="119999" cy="123840"/>
          </a:xfrm>
          <a:custGeom>
            <a:avLst/>
            <a:gdLst/>
            <a:ahLst/>
            <a:cxnLst/>
            <a:rect l="l" t="t" r="r" b="b"/>
            <a:pathLst>
              <a:path w="119999" h="123840">
                <a:moveTo>
                  <a:pt x="0" y="123840"/>
                </a:moveTo>
                <a:lnTo>
                  <a:pt x="24002" y="123840"/>
                </a:lnTo>
                <a:lnTo>
                  <a:pt x="24002" y="26883"/>
                </a:lnTo>
                <a:lnTo>
                  <a:pt x="48005" y="123840"/>
                </a:lnTo>
                <a:lnTo>
                  <a:pt x="71993" y="123840"/>
                </a:lnTo>
                <a:lnTo>
                  <a:pt x="96956" y="26883"/>
                </a:lnTo>
                <a:lnTo>
                  <a:pt x="96956" y="123840"/>
                </a:lnTo>
                <a:lnTo>
                  <a:pt x="119999" y="123840"/>
                </a:lnTo>
                <a:lnTo>
                  <a:pt x="119999" y="0"/>
                </a:lnTo>
                <a:lnTo>
                  <a:pt x="82555" y="0"/>
                </a:lnTo>
                <a:lnTo>
                  <a:pt x="60472" y="84475"/>
                </a:lnTo>
                <a:lnTo>
                  <a:pt x="37444" y="0"/>
                </a:lnTo>
                <a:lnTo>
                  <a:pt x="0" y="0"/>
                </a:lnTo>
                <a:lnTo>
                  <a:pt x="0" y="12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7" name="object 1147"/>
          <p:cNvSpPr/>
          <p:nvPr/>
        </p:nvSpPr>
        <p:spPr>
          <a:xfrm>
            <a:off x="4010040" y="6473129"/>
            <a:ext cx="94076" cy="123840"/>
          </a:xfrm>
          <a:custGeom>
            <a:avLst/>
            <a:gdLst/>
            <a:ahLst/>
            <a:cxnLst/>
            <a:rect l="l" t="t" r="r" b="b"/>
            <a:pathLst>
              <a:path w="94076" h="123840">
                <a:moveTo>
                  <a:pt x="24947" y="102717"/>
                </a:moveTo>
                <a:lnTo>
                  <a:pt x="24947" y="69128"/>
                </a:lnTo>
                <a:lnTo>
                  <a:pt x="87355" y="69128"/>
                </a:lnTo>
                <a:lnTo>
                  <a:pt x="87355" y="48966"/>
                </a:lnTo>
                <a:lnTo>
                  <a:pt x="24947" y="48966"/>
                </a:lnTo>
                <a:lnTo>
                  <a:pt x="24947" y="21122"/>
                </a:lnTo>
                <a:lnTo>
                  <a:pt x="91196" y="21122"/>
                </a:lnTo>
                <a:lnTo>
                  <a:pt x="91196" y="0"/>
                </a:lnTo>
                <a:lnTo>
                  <a:pt x="0" y="0"/>
                </a:lnTo>
                <a:lnTo>
                  <a:pt x="0" y="123840"/>
                </a:lnTo>
                <a:lnTo>
                  <a:pt x="94076" y="123840"/>
                </a:lnTo>
                <a:lnTo>
                  <a:pt x="94076" y="102717"/>
                </a:lnTo>
                <a:lnTo>
                  <a:pt x="24947" y="102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8" name="object 1148"/>
          <p:cNvSpPr/>
          <p:nvPr/>
        </p:nvSpPr>
        <p:spPr>
          <a:xfrm>
            <a:off x="4072432" y="8720428"/>
            <a:ext cx="58567" cy="94078"/>
          </a:xfrm>
          <a:custGeom>
            <a:avLst/>
            <a:gdLst/>
            <a:ahLst/>
            <a:cxnLst/>
            <a:rect l="l" t="t" r="r" b="b"/>
            <a:pathLst>
              <a:path w="58567" h="94078">
                <a:moveTo>
                  <a:pt x="13441" y="74872"/>
                </a:moveTo>
                <a:lnTo>
                  <a:pt x="2880" y="72955"/>
                </a:lnTo>
                <a:lnTo>
                  <a:pt x="2880" y="80636"/>
                </a:lnTo>
                <a:lnTo>
                  <a:pt x="4800" y="85433"/>
                </a:lnTo>
                <a:lnTo>
                  <a:pt x="9601" y="89274"/>
                </a:lnTo>
                <a:lnTo>
                  <a:pt x="14401" y="93113"/>
                </a:lnTo>
                <a:lnTo>
                  <a:pt x="21122" y="94078"/>
                </a:lnTo>
                <a:lnTo>
                  <a:pt x="35524" y="94078"/>
                </a:lnTo>
                <a:lnTo>
                  <a:pt x="41285" y="93113"/>
                </a:lnTo>
                <a:lnTo>
                  <a:pt x="45110" y="91196"/>
                </a:lnTo>
                <a:lnTo>
                  <a:pt x="49926" y="88315"/>
                </a:lnTo>
                <a:lnTo>
                  <a:pt x="53766" y="84475"/>
                </a:lnTo>
                <a:lnTo>
                  <a:pt x="55671" y="80636"/>
                </a:lnTo>
                <a:lnTo>
                  <a:pt x="57607" y="75837"/>
                </a:lnTo>
                <a:lnTo>
                  <a:pt x="58567" y="69116"/>
                </a:lnTo>
                <a:lnTo>
                  <a:pt x="58567" y="1917"/>
                </a:lnTo>
                <a:lnTo>
                  <a:pt x="48005" y="1917"/>
                </a:lnTo>
                <a:lnTo>
                  <a:pt x="48005" y="9596"/>
                </a:lnTo>
                <a:lnTo>
                  <a:pt x="43205" y="2875"/>
                </a:lnTo>
                <a:lnTo>
                  <a:pt x="39364" y="11519"/>
                </a:lnTo>
                <a:lnTo>
                  <a:pt x="43205" y="15360"/>
                </a:lnTo>
                <a:lnTo>
                  <a:pt x="46085" y="19199"/>
                </a:lnTo>
                <a:lnTo>
                  <a:pt x="48005" y="25914"/>
                </a:lnTo>
                <a:lnTo>
                  <a:pt x="48005" y="42237"/>
                </a:lnTo>
                <a:lnTo>
                  <a:pt x="46085" y="48958"/>
                </a:lnTo>
                <a:lnTo>
                  <a:pt x="43205" y="52798"/>
                </a:lnTo>
                <a:lnTo>
                  <a:pt x="39364" y="56637"/>
                </a:lnTo>
                <a:lnTo>
                  <a:pt x="35524" y="58555"/>
                </a:lnTo>
                <a:lnTo>
                  <a:pt x="24963" y="58555"/>
                </a:lnTo>
                <a:lnTo>
                  <a:pt x="20162" y="56637"/>
                </a:lnTo>
                <a:lnTo>
                  <a:pt x="17282" y="52798"/>
                </a:lnTo>
                <a:lnTo>
                  <a:pt x="13441" y="47995"/>
                </a:lnTo>
                <a:lnTo>
                  <a:pt x="11521" y="42237"/>
                </a:lnTo>
                <a:lnTo>
                  <a:pt x="11521" y="25914"/>
                </a:lnTo>
                <a:lnTo>
                  <a:pt x="13441" y="19199"/>
                </a:lnTo>
                <a:lnTo>
                  <a:pt x="17282" y="15360"/>
                </a:lnTo>
                <a:lnTo>
                  <a:pt x="20162" y="11519"/>
                </a:lnTo>
                <a:lnTo>
                  <a:pt x="24963" y="9596"/>
                </a:lnTo>
                <a:lnTo>
                  <a:pt x="29763" y="9596"/>
                </a:lnTo>
                <a:lnTo>
                  <a:pt x="28803" y="0"/>
                </a:lnTo>
                <a:lnTo>
                  <a:pt x="23042" y="0"/>
                </a:lnTo>
                <a:lnTo>
                  <a:pt x="18242" y="1917"/>
                </a:lnTo>
                <a:lnTo>
                  <a:pt x="13441" y="4799"/>
                </a:lnTo>
                <a:lnTo>
                  <a:pt x="9601" y="7679"/>
                </a:lnTo>
                <a:lnTo>
                  <a:pt x="5760" y="11519"/>
                </a:lnTo>
                <a:lnTo>
                  <a:pt x="3840" y="17276"/>
                </a:lnTo>
                <a:lnTo>
                  <a:pt x="1920" y="22075"/>
                </a:lnTo>
                <a:lnTo>
                  <a:pt x="0" y="27837"/>
                </a:lnTo>
                <a:lnTo>
                  <a:pt x="0" y="43196"/>
                </a:lnTo>
                <a:lnTo>
                  <a:pt x="2880" y="50875"/>
                </a:lnTo>
                <a:lnTo>
                  <a:pt x="7680" y="57596"/>
                </a:lnTo>
                <a:lnTo>
                  <a:pt x="12481" y="64318"/>
                </a:lnTo>
                <a:lnTo>
                  <a:pt x="20162" y="68157"/>
                </a:lnTo>
                <a:lnTo>
                  <a:pt x="36484" y="68157"/>
                </a:lnTo>
                <a:lnTo>
                  <a:pt x="42245" y="64318"/>
                </a:lnTo>
                <a:lnTo>
                  <a:pt x="47045" y="59513"/>
                </a:lnTo>
                <a:lnTo>
                  <a:pt x="47045" y="71033"/>
                </a:lnTo>
                <a:lnTo>
                  <a:pt x="46085" y="72955"/>
                </a:lnTo>
                <a:lnTo>
                  <a:pt x="45110" y="76795"/>
                </a:lnTo>
                <a:lnTo>
                  <a:pt x="43205" y="79677"/>
                </a:lnTo>
                <a:lnTo>
                  <a:pt x="40325" y="82558"/>
                </a:lnTo>
                <a:lnTo>
                  <a:pt x="37444" y="84475"/>
                </a:lnTo>
                <a:lnTo>
                  <a:pt x="33604" y="85433"/>
                </a:lnTo>
                <a:lnTo>
                  <a:pt x="24002" y="85433"/>
                </a:lnTo>
                <a:lnTo>
                  <a:pt x="20162" y="84475"/>
                </a:lnTo>
                <a:lnTo>
                  <a:pt x="17282" y="82558"/>
                </a:lnTo>
                <a:lnTo>
                  <a:pt x="15361" y="80636"/>
                </a:lnTo>
                <a:lnTo>
                  <a:pt x="14401" y="77754"/>
                </a:lnTo>
                <a:lnTo>
                  <a:pt x="13441" y="748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9" name="object 1149"/>
          <p:cNvSpPr/>
          <p:nvPr/>
        </p:nvSpPr>
        <p:spPr>
          <a:xfrm>
            <a:off x="4101236" y="8720428"/>
            <a:ext cx="14401" cy="11519"/>
          </a:xfrm>
          <a:custGeom>
            <a:avLst/>
            <a:gdLst/>
            <a:ahLst/>
            <a:cxnLst/>
            <a:rect l="l" t="t" r="r" b="b"/>
            <a:pathLst>
              <a:path w="14401" h="11519">
                <a:moveTo>
                  <a:pt x="7680" y="0"/>
                </a:moveTo>
                <a:lnTo>
                  <a:pt x="0" y="0"/>
                </a:lnTo>
                <a:lnTo>
                  <a:pt x="960" y="9596"/>
                </a:lnTo>
                <a:lnTo>
                  <a:pt x="5760" y="9596"/>
                </a:lnTo>
                <a:lnTo>
                  <a:pt x="10561" y="11519"/>
                </a:lnTo>
                <a:lnTo>
                  <a:pt x="14401" y="2875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0" name="object 1150"/>
          <p:cNvSpPr/>
          <p:nvPr/>
        </p:nvSpPr>
        <p:spPr>
          <a:xfrm>
            <a:off x="4156908" y="8770345"/>
            <a:ext cx="24002" cy="19199"/>
          </a:xfrm>
          <a:custGeom>
            <a:avLst/>
            <a:gdLst/>
            <a:ahLst/>
            <a:cxnLst/>
            <a:rect l="l" t="t" r="r" b="b"/>
            <a:pathLst>
              <a:path w="24002" h="19199">
                <a:moveTo>
                  <a:pt x="7680" y="7679"/>
                </a:moveTo>
                <a:lnTo>
                  <a:pt x="3840" y="3840"/>
                </a:lnTo>
                <a:lnTo>
                  <a:pt x="0" y="0"/>
                </a:lnTo>
                <a:lnTo>
                  <a:pt x="960" y="16317"/>
                </a:lnTo>
                <a:lnTo>
                  <a:pt x="8641" y="19199"/>
                </a:lnTo>
                <a:lnTo>
                  <a:pt x="24002" y="19199"/>
                </a:lnTo>
                <a:lnTo>
                  <a:pt x="23042" y="9596"/>
                </a:lnTo>
                <a:lnTo>
                  <a:pt x="12481" y="9596"/>
                </a:lnTo>
                <a:lnTo>
                  <a:pt x="7680" y="7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1" name="object 1151"/>
          <p:cNvSpPr/>
          <p:nvPr/>
        </p:nvSpPr>
        <p:spPr>
          <a:xfrm>
            <a:off x="4143466" y="8720428"/>
            <a:ext cx="62407" cy="69116"/>
          </a:xfrm>
          <a:custGeom>
            <a:avLst/>
            <a:gdLst/>
            <a:ahLst/>
            <a:cxnLst/>
            <a:rect l="l" t="t" r="r" b="b"/>
            <a:pathLst>
              <a:path w="62407" h="69116">
                <a:moveTo>
                  <a:pt x="51846" y="62395"/>
                </a:moveTo>
                <a:lnTo>
                  <a:pt x="55686" y="58555"/>
                </a:lnTo>
                <a:lnTo>
                  <a:pt x="58567" y="53757"/>
                </a:lnTo>
                <a:lnTo>
                  <a:pt x="61447" y="48958"/>
                </a:lnTo>
                <a:lnTo>
                  <a:pt x="62407" y="42237"/>
                </a:lnTo>
                <a:lnTo>
                  <a:pt x="62395" y="32395"/>
                </a:lnTo>
                <a:lnTo>
                  <a:pt x="60078" y="19211"/>
                </a:lnTo>
                <a:lnTo>
                  <a:pt x="53766" y="8638"/>
                </a:lnTo>
                <a:lnTo>
                  <a:pt x="48006" y="2875"/>
                </a:lnTo>
                <a:lnTo>
                  <a:pt x="40325" y="0"/>
                </a:lnTo>
                <a:lnTo>
                  <a:pt x="23042" y="0"/>
                </a:lnTo>
                <a:lnTo>
                  <a:pt x="16322" y="2875"/>
                </a:lnTo>
                <a:lnTo>
                  <a:pt x="10561" y="7679"/>
                </a:lnTo>
                <a:lnTo>
                  <a:pt x="8259" y="9887"/>
                </a:lnTo>
                <a:lnTo>
                  <a:pt x="2146" y="20238"/>
                </a:lnTo>
                <a:lnTo>
                  <a:pt x="0" y="34558"/>
                </a:lnTo>
                <a:lnTo>
                  <a:pt x="42" y="36947"/>
                </a:lnTo>
                <a:lnTo>
                  <a:pt x="2474" y="50578"/>
                </a:lnTo>
                <a:lnTo>
                  <a:pt x="8641" y="60478"/>
                </a:lnTo>
                <a:lnTo>
                  <a:pt x="14401" y="66234"/>
                </a:lnTo>
                <a:lnTo>
                  <a:pt x="13441" y="49917"/>
                </a:lnTo>
                <a:lnTo>
                  <a:pt x="11521" y="43196"/>
                </a:lnTo>
                <a:lnTo>
                  <a:pt x="11521" y="25914"/>
                </a:lnTo>
                <a:lnTo>
                  <a:pt x="13441" y="20157"/>
                </a:lnTo>
                <a:lnTo>
                  <a:pt x="17282" y="15360"/>
                </a:lnTo>
                <a:lnTo>
                  <a:pt x="21122" y="11519"/>
                </a:lnTo>
                <a:lnTo>
                  <a:pt x="25923" y="9596"/>
                </a:lnTo>
                <a:lnTo>
                  <a:pt x="36484" y="9596"/>
                </a:lnTo>
                <a:lnTo>
                  <a:pt x="41285" y="11519"/>
                </a:lnTo>
                <a:lnTo>
                  <a:pt x="45125" y="15360"/>
                </a:lnTo>
                <a:lnTo>
                  <a:pt x="48966" y="20157"/>
                </a:lnTo>
                <a:lnTo>
                  <a:pt x="50886" y="25914"/>
                </a:lnTo>
                <a:lnTo>
                  <a:pt x="50886" y="43196"/>
                </a:lnTo>
                <a:lnTo>
                  <a:pt x="48966" y="48958"/>
                </a:lnTo>
                <a:lnTo>
                  <a:pt x="45125" y="53757"/>
                </a:lnTo>
                <a:lnTo>
                  <a:pt x="41285" y="57596"/>
                </a:lnTo>
                <a:lnTo>
                  <a:pt x="36484" y="59513"/>
                </a:lnTo>
                <a:lnTo>
                  <a:pt x="37444" y="69116"/>
                </a:lnTo>
                <a:lnTo>
                  <a:pt x="42245" y="68157"/>
                </a:lnTo>
                <a:lnTo>
                  <a:pt x="47045" y="65275"/>
                </a:lnTo>
                <a:lnTo>
                  <a:pt x="51846" y="62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2" name="object 1152"/>
          <p:cNvSpPr/>
          <p:nvPr/>
        </p:nvSpPr>
        <p:spPr>
          <a:xfrm>
            <a:off x="4227957" y="8770345"/>
            <a:ext cx="23987" cy="19199"/>
          </a:xfrm>
          <a:custGeom>
            <a:avLst/>
            <a:gdLst/>
            <a:ahLst/>
            <a:cxnLst/>
            <a:rect l="l" t="t" r="r" b="b"/>
            <a:pathLst>
              <a:path w="23987" h="19199">
                <a:moveTo>
                  <a:pt x="7680" y="7679"/>
                </a:moveTo>
                <a:lnTo>
                  <a:pt x="3840" y="3840"/>
                </a:lnTo>
                <a:lnTo>
                  <a:pt x="0" y="0"/>
                </a:lnTo>
                <a:lnTo>
                  <a:pt x="960" y="16317"/>
                </a:lnTo>
                <a:lnTo>
                  <a:pt x="8625" y="19199"/>
                </a:lnTo>
                <a:lnTo>
                  <a:pt x="23987" y="19199"/>
                </a:lnTo>
                <a:lnTo>
                  <a:pt x="23027" y="9596"/>
                </a:lnTo>
                <a:lnTo>
                  <a:pt x="12466" y="9596"/>
                </a:lnTo>
                <a:lnTo>
                  <a:pt x="7680" y="7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3" name="object 1153"/>
          <p:cNvSpPr/>
          <p:nvPr/>
        </p:nvSpPr>
        <p:spPr>
          <a:xfrm>
            <a:off x="4214515" y="8720428"/>
            <a:ext cx="62392" cy="69116"/>
          </a:xfrm>
          <a:custGeom>
            <a:avLst/>
            <a:gdLst/>
            <a:ahLst/>
            <a:cxnLst/>
            <a:rect l="l" t="t" r="r" b="b"/>
            <a:pathLst>
              <a:path w="62392" h="69116">
                <a:moveTo>
                  <a:pt x="51831" y="62395"/>
                </a:moveTo>
                <a:lnTo>
                  <a:pt x="55671" y="58555"/>
                </a:lnTo>
                <a:lnTo>
                  <a:pt x="58552" y="53757"/>
                </a:lnTo>
                <a:lnTo>
                  <a:pt x="61432" y="48958"/>
                </a:lnTo>
                <a:lnTo>
                  <a:pt x="62392" y="42237"/>
                </a:lnTo>
                <a:lnTo>
                  <a:pt x="62379" y="32395"/>
                </a:lnTo>
                <a:lnTo>
                  <a:pt x="60063" y="19211"/>
                </a:lnTo>
                <a:lnTo>
                  <a:pt x="53751" y="8638"/>
                </a:lnTo>
                <a:lnTo>
                  <a:pt x="47990" y="2875"/>
                </a:lnTo>
                <a:lnTo>
                  <a:pt x="40309" y="0"/>
                </a:lnTo>
                <a:lnTo>
                  <a:pt x="23027" y="0"/>
                </a:lnTo>
                <a:lnTo>
                  <a:pt x="16306" y="2875"/>
                </a:lnTo>
                <a:lnTo>
                  <a:pt x="10561" y="7679"/>
                </a:lnTo>
                <a:lnTo>
                  <a:pt x="8259" y="9887"/>
                </a:lnTo>
                <a:lnTo>
                  <a:pt x="2146" y="20238"/>
                </a:lnTo>
                <a:lnTo>
                  <a:pt x="0" y="34558"/>
                </a:lnTo>
                <a:lnTo>
                  <a:pt x="42" y="36941"/>
                </a:lnTo>
                <a:lnTo>
                  <a:pt x="2471" y="50576"/>
                </a:lnTo>
                <a:lnTo>
                  <a:pt x="8625" y="60478"/>
                </a:lnTo>
                <a:lnTo>
                  <a:pt x="14401" y="66234"/>
                </a:lnTo>
                <a:lnTo>
                  <a:pt x="13441" y="49917"/>
                </a:lnTo>
                <a:lnTo>
                  <a:pt x="11506" y="43196"/>
                </a:lnTo>
                <a:lnTo>
                  <a:pt x="11506" y="25914"/>
                </a:lnTo>
                <a:lnTo>
                  <a:pt x="13441" y="20157"/>
                </a:lnTo>
                <a:lnTo>
                  <a:pt x="17282" y="15360"/>
                </a:lnTo>
                <a:lnTo>
                  <a:pt x="21122" y="11519"/>
                </a:lnTo>
                <a:lnTo>
                  <a:pt x="25908" y="9596"/>
                </a:lnTo>
                <a:lnTo>
                  <a:pt x="36469" y="9596"/>
                </a:lnTo>
                <a:lnTo>
                  <a:pt x="41269" y="11519"/>
                </a:lnTo>
                <a:lnTo>
                  <a:pt x="45110" y="15360"/>
                </a:lnTo>
                <a:lnTo>
                  <a:pt x="48950" y="20157"/>
                </a:lnTo>
                <a:lnTo>
                  <a:pt x="50871" y="25914"/>
                </a:lnTo>
                <a:lnTo>
                  <a:pt x="50871" y="43196"/>
                </a:lnTo>
                <a:lnTo>
                  <a:pt x="48950" y="48958"/>
                </a:lnTo>
                <a:lnTo>
                  <a:pt x="45110" y="53757"/>
                </a:lnTo>
                <a:lnTo>
                  <a:pt x="41269" y="57596"/>
                </a:lnTo>
                <a:lnTo>
                  <a:pt x="36469" y="59513"/>
                </a:lnTo>
                <a:lnTo>
                  <a:pt x="37429" y="69116"/>
                </a:lnTo>
                <a:lnTo>
                  <a:pt x="42230" y="68157"/>
                </a:lnTo>
                <a:lnTo>
                  <a:pt x="47030" y="65275"/>
                </a:lnTo>
                <a:lnTo>
                  <a:pt x="51831" y="62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4" name="object 1154"/>
          <p:cNvSpPr/>
          <p:nvPr/>
        </p:nvSpPr>
        <p:spPr>
          <a:xfrm>
            <a:off x="4285548" y="8696425"/>
            <a:ext cx="57591" cy="93119"/>
          </a:xfrm>
          <a:custGeom>
            <a:avLst/>
            <a:gdLst/>
            <a:ahLst/>
            <a:cxnLst/>
            <a:rect l="l" t="t" r="r" b="b"/>
            <a:pathLst>
              <a:path w="57591" h="93119">
                <a:moveTo>
                  <a:pt x="11521" y="49917"/>
                </a:moveTo>
                <a:lnTo>
                  <a:pt x="13441" y="28802"/>
                </a:lnTo>
                <a:lnTo>
                  <a:pt x="8641" y="31682"/>
                </a:lnTo>
                <a:lnTo>
                  <a:pt x="5760" y="35522"/>
                </a:lnTo>
                <a:lnTo>
                  <a:pt x="3840" y="40320"/>
                </a:lnTo>
                <a:lnTo>
                  <a:pt x="960" y="46078"/>
                </a:lnTo>
                <a:lnTo>
                  <a:pt x="0" y="51840"/>
                </a:lnTo>
                <a:lnTo>
                  <a:pt x="0" y="65282"/>
                </a:lnTo>
                <a:lnTo>
                  <a:pt x="960" y="71039"/>
                </a:lnTo>
                <a:lnTo>
                  <a:pt x="3840" y="76801"/>
                </a:lnTo>
                <a:lnTo>
                  <a:pt x="5760" y="81599"/>
                </a:lnTo>
                <a:lnTo>
                  <a:pt x="9601" y="86398"/>
                </a:lnTo>
                <a:lnTo>
                  <a:pt x="14401" y="89278"/>
                </a:lnTo>
                <a:lnTo>
                  <a:pt x="18242" y="92160"/>
                </a:lnTo>
                <a:lnTo>
                  <a:pt x="23042" y="93119"/>
                </a:lnTo>
                <a:lnTo>
                  <a:pt x="36484" y="93119"/>
                </a:lnTo>
                <a:lnTo>
                  <a:pt x="43190" y="90237"/>
                </a:lnTo>
                <a:lnTo>
                  <a:pt x="47030" y="83516"/>
                </a:lnTo>
                <a:lnTo>
                  <a:pt x="47030" y="92160"/>
                </a:lnTo>
                <a:lnTo>
                  <a:pt x="57591" y="92160"/>
                </a:lnTo>
                <a:lnTo>
                  <a:pt x="57591" y="0"/>
                </a:lnTo>
                <a:lnTo>
                  <a:pt x="46070" y="0"/>
                </a:lnTo>
                <a:lnTo>
                  <a:pt x="46070" y="33599"/>
                </a:lnTo>
                <a:lnTo>
                  <a:pt x="45110" y="44160"/>
                </a:lnTo>
                <a:lnTo>
                  <a:pt x="47030" y="50881"/>
                </a:lnTo>
                <a:lnTo>
                  <a:pt x="47030" y="68157"/>
                </a:lnTo>
                <a:lnTo>
                  <a:pt x="45110" y="73920"/>
                </a:lnTo>
                <a:lnTo>
                  <a:pt x="42230" y="77760"/>
                </a:lnTo>
                <a:lnTo>
                  <a:pt x="38389" y="81599"/>
                </a:lnTo>
                <a:lnTo>
                  <a:pt x="34549" y="83516"/>
                </a:lnTo>
                <a:lnTo>
                  <a:pt x="24963" y="83516"/>
                </a:lnTo>
                <a:lnTo>
                  <a:pt x="20162" y="81599"/>
                </a:lnTo>
                <a:lnTo>
                  <a:pt x="17282" y="77760"/>
                </a:lnTo>
                <a:lnTo>
                  <a:pt x="13441" y="73920"/>
                </a:lnTo>
                <a:lnTo>
                  <a:pt x="11521" y="67199"/>
                </a:lnTo>
                <a:lnTo>
                  <a:pt x="11521" y="49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5" name="object 1155"/>
          <p:cNvSpPr/>
          <p:nvPr/>
        </p:nvSpPr>
        <p:spPr>
          <a:xfrm>
            <a:off x="4297070" y="8720428"/>
            <a:ext cx="34549" cy="25914"/>
          </a:xfrm>
          <a:custGeom>
            <a:avLst/>
            <a:gdLst/>
            <a:ahLst/>
            <a:cxnLst/>
            <a:rect l="l" t="t" r="r" b="b"/>
            <a:pathLst>
              <a:path w="34549" h="25914">
                <a:moveTo>
                  <a:pt x="0" y="25914"/>
                </a:moveTo>
                <a:lnTo>
                  <a:pt x="1920" y="19199"/>
                </a:lnTo>
                <a:lnTo>
                  <a:pt x="4800" y="15360"/>
                </a:lnTo>
                <a:lnTo>
                  <a:pt x="8641" y="11519"/>
                </a:lnTo>
                <a:lnTo>
                  <a:pt x="12481" y="9596"/>
                </a:lnTo>
                <a:lnTo>
                  <a:pt x="23027" y="9596"/>
                </a:lnTo>
                <a:lnTo>
                  <a:pt x="26868" y="11519"/>
                </a:lnTo>
                <a:lnTo>
                  <a:pt x="30708" y="15360"/>
                </a:lnTo>
                <a:lnTo>
                  <a:pt x="33588" y="20157"/>
                </a:lnTo>
                <a:lnTo>
                  <a:pt x="34549" y="9596"/>
                </a:lnTo>
                <a:lnTo>
                  <a:pt x="32644" y="6716"/>
                </a:lnTo>
                <a:lnTo>
                  <a:pt x="30708" y="3840"/>
                </a:lnTo>
                <a:lnTo>
                  <a:pt x="26868" y="2875"/>
                </a:lnTo>
                <a:lnTo>
                  <a:pt x="23987" y="958"/>
                </a:lnTo>
                <a:lnTo>
                  <a:pt x="20147" y="0"/>
                </a:lnTo>
                <a:lnTo>
                  <a:pt x="11521" y="0"/>
                </a:lnTo>
                <a:lnTo>
                  <a:pt x="5760" y="1917"/>
                </a:lnTo>
                <a:lnTo>
                  <a:pt x="1920" y="4799"/>
                </a:lnTo>
                <a:lnTo>
                  <a:pt x="0" y="259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6" name="object 1156"/>
          <p:cNvSpPr/>
          <p:nvPr/>
        </p:nvSpPr>
        <p:spPr>
          <a:xfrm>
            <a:off x="4355622" y="8720428"/>
            <a:ext cx="55671" cy="69116"/>
          </a:xfrm>
          <a:custGeom>
            <a:avLst/>
            <a:gdLst/>
            <a:ahLst/>
            <a:cxnLst/>
            <a:rect l="l" t="t" r="r" b="b"/>
            <a:pathLst>
              <a:path w="55671" h="69116">
                <a:moveTo>
                  <a:pt x="27843" y="9596"/>
                </a:moveTo>
                <a:lnTo>
                  <a:pt x="31683" y="9596"/>
                </a:lnTo>
                <a:lnTo>
                  <a:pt x="35524" y="10555"/>
                </a:lnTo>
                <a:lnTo>
                  <a:pt x="37444" y="12478"/>
                </a:lnTo>
                <a:lnTo>
                  <a:pt x="40325" y="14395"/>
                </a:lnTo>
                <a:lnTo>
                  <a:pt x="41285" y="16317"/>
                </a:lnTo>
                <a:lnTo>
                  <a:pt x="42245" y="20157"/>
                </a:lnTo>
                <a:lnTo>
                  <a:pt x="52791" y="18234"/>
                </a:lnTo>
                <a:lnTo>
                  <a:pt x="51846" y="14395"/>
                </a:lnTo>
                <a:lnTo>
                  <a:pt x="50886" y="10555"/>
                </a:lnTo>
                <a:lnTo>
                  <a:pt x="48950" y="8638"/>
                </a:lnTo>
                <a:lnTo>
                  <a:pt x="47045" y="5757"/>
                </a:lnTo>
                <a:lnTo>
                  <a:pt x="44165" y="3840"/>
                </a:lnTo>
                <a:lnTo>
                  <a:pt x="40325" y="1917"/>
                </a:lnTo>
                <a:lnTo>
                  <a:pt x="36484" y="958"/>
                </a:lnTo>
                <a:lnTo>
                  <a:pt x="31683" y="0"/>
                </a:lnTo>
                <a:lnTo>
                  <a:pt x="23042" y="0"/>
                </a:lnTo>
                <a:lnTo>
                  <a:pt x="20162" y="958"/>
                </a:lnTo>
                <a:lnTo>
                  <a:pt x="17282" y="1917"/>
                </a:lnTo>
                <a:lnTo>
                  <a:pt x="14401" y="1917"/>
                </a:lnTo>
                <a:lnTo>
                  <a:pt x="11521" y="3840"/>
                </a:lnTo>
                <a:lnTo>
                  <a:pt x="9601" y="4799"/>
                </a:lnTo>
                <a:lnTo>
                  <a:pt x="7680" y="6716"/>
                </a:lnTo>
                <a:lnTo>
                  <a:pt x="5760" y="8638"/>
                </a:lnTo>
                <a:lnTo>
                  <a:pt x="3840" y="10555"/>
                </a:lnTo>
                <a:lnTo>
                  <a:pt x="2880" y="13437"/>
                </a:lnTo>
                <a:lnTo>
                  <a:pt x="1920" y="16317"/>
                </a:lnTo>
                <a:lnTo>
                  <a:pt x="1920" y="22075"/>
                </a:lnTo>
                <a:lnTo>
                  <a:pt x="2880" y="24955"/>
                </a:lnTo>
                <a:lnTo>
                  <a:pt x="4800" y="27837"/>
                </a:lnTo>
                <a:lnTo>
                  <a:pt x="6720" y="30719"/>
                </a:lnTo>
                <a:lnTo>
                  <a:pt x="8641" y="32634"/>
                </a:lnTo>
                <a:lnTo>
                  <a:pt x="11521" y="34558"/>
                </a:lnTo>
                <a:lnTo>
                  <a:pt x="15361" y="35516"/>
                </a:lnTo>
                <a:lnTo>
                  <a:pt x="21122" y="37440"/>
                </a:lnTo>
                <a:lnTo>
                  <a:pt x="28803" y="39357"/>
                </a:lnTo>
                <a:lnTo>
                  <a:pt x="35524" y="41279"/>
                </a:lnTo>
                <a:lnTo>
                  <a:pt x="39364" y="42237"/>
                </a:lnTo>
                <a:lnTo>
                  <a:pt x="40325" y="43196"/>
                </a:lnTo>
                <a:lnTo>
                  <a:pt x="43205" y="45119"/>
                </a:lnTo>
                <a:lnTo>
                  <a:pt x="44165" y="47036"/>
                </a:lnTo>
                <a:lnTo>
                  <a:pt x="44165" y="52798"/>
                </a:lnTo>
                <a:lnTo>
                  <a:pt x="42245" y="54716"/>
                </a:lnTo>
                <a:lnTo>
                  <a:pt x="40325" y="56637"/>
                </a:lnTo>
                <a:lnTo>
                  <a:pt x="37444" y="58555"/>
                </a:lnTo>
                <a:lnTo>
                  <a:pt x="33604" y="59513"/>
                </a:lnTo>
                <a:lnTo>
                  <a:pt x="24002" y="59513"/>
                </a:lnTo>
                <a:lnTo>
                  <a:pt x="19202" y="58555"/>
                </a:lnTo>
                <a:lnTo>
                  <a:pt x="16322" y="56637"/>
                </a:lnTo>
                <a:lnTo>
                  <a:pt x="13441" y="53757"/>
                </a:lnTo>
                <a:lnTo>
                  <a:pt x="12481" y="50875"/>
                </a:lnTo>
                <a:lnTo>
                  <a:pt x="11521" y="46078"/>
                </a:lnTo>
                <a:lnTo>
                  <a:pt x="0" y="47995"/>
                </a:lnTo>
                <a:lnTo>
                  <a:pt x="1920" y="54716"/>
                </a:lnTo>
                <a:lnTo>
                  <a:pt x="4800" y="60478"/>
                </a:lnTo>
                <a:lnTo>
                  <a:pt x="8641" y="64318"/>
                </a:lnTo>
                <a:lnTo>
                  <a:pt x="13441" y="67193"/>
                </a:lnTo>
                <a:lnTo>
                  <a:pt x="20162" y="69116"/>
                </a:lnTo>
                <a:lnTo>
                  <a:pt x="33604" y="69116"/>
                </a:lnTo>
                <a:lnTo>
                  <a:pt x="38404" y="68157"/>
                </a:lnTo>
                <a:lnTo>
                  <a:pt x="43205" y="66234"/>
                </a:lnTo>
                <a:lnTo>
                  <a:pt x="47045" y="64318"/>
                </a:lnTo>
                <a:lnTo>
                  <a:pt x="49926" y="62395"/>
                </a:lnTo>
                <a:lnTo>
                  <a:pt x="51846" y="58555"/>
                </a:lnTo>
                <a:lnTo>
                  <a:pt x="54726" y="55674"/>
                </a:lnTo>
                <a:lnTo>
                  <a:pt x="55671" y="51834"/>
                </a:lnTo>
                <a:lnTo>
                  <a:pt x="55671" y="44154"/>
                </a:lnTo>
                <a:lnTo>
                  <a:pt x="54726" y="41279"/>
                </a:lnTo>
                <a:lnTo>
                  <a:pt x="52791" y="38398"/>
                </a:lnTo>
                <a:lnTo>
                  <a:pt x="50886" y="36475"/>
                </a:lnTo>
                <a:lnTo>
                  <a:pt x="48005" y="34558"/>
                </a:lnTo>
                <a:lnTo>
                  <a:pt x="45125" y="32634"/>
                </a:lnTo>
                <a:lnTo>
                  <a:pt x="42245" y="31677"/>
                </a:lnTo>
                <a:lnTo>
                  <a:pt x="36484" y="29760"/>
                </a:lnTo>
                <a:lnTo>
                  <a:pt x="28803" y="27837"/>
                </a:lnTo>
                <a:lnTo>
                  <a:pt x="23042" y="25914"/>
                </a:lnTo>
                <a:lnTo>
                  <a:pt x="20162" y="24955"/>
                </a:lnTo>
                <a:lnTo>
                  <a:pt x="19202" y="24955"/>
                </a:lnTo>
                <a:lnTo>
                  <a:pt x="17282" y="23996"/>
                </a:lnTo>
                <a:lnTo>
                  <a:pt x="15361" y="23039"/>
                </a:lnTo>
                <a:lnTo>
                  <a:pt x="14401" y="22075"/>
                </a:lnTo>
                <a:lnTo>
                  <a:pt x="13441" y="20157"/>
                </a:lnTo>
                <a:lnTo>
                  <a:pt x="13441" y="15360"/>
                </a:lnTo>
                <a:lnTo>
                  <a:pt x="14401" y="13437"/>
                </a:lnTo>
                <a:lnTo>
                  <a:pt x="16322" y="11519"/>
                </a:lnTo>
                <a:lnTo>
                  <a:pt x="18242" y="10555"/>
                </a:lnTo>
                <a:lnTo>
                  <a:pt x="22082" y="9596"/>
                </a:lnTo>
                <a:lnTo>
                  <a:pt x="27843" y="95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7" name="object 1157"/>
          <p:cNvSpPr/>
          <p:nvPr/>
        </p:nvSpPr>
        <p:spPr>
          <a:xfrm>
            <a:off x="3986997" y="8755945"/>
            <a:ext cx="73228" cy="231613"/>
          </a:xfrm>
          <a:custGeom>
            <a:avLst/>
            <a:gdLst/>
            <a:ahLst/>
            <a:cxnLst/>
            <a:rect l="l" t="t" r="r" b="b"/>
            <a:pathLst>
              <a:path w="73228" h="231613">
                <a:moveTo>
                  <a:pt x="73228" y="77056"/>
                </a:moveTo>
                <a:lnTo>
                  <a:pt x="60966" y="63438"/>
                </a:lnTo>
                <a:lnTo>
                  <a:pt x="49891" y="55588"/>
                </a:lnTo>
                <a:lnTo>
                  <a:pt x="39730" y="47054"/>
                </a:lnTo>
                <a:lnTo>
                  <a:pt x="30600" y="37820"/>
                </a:lnTo>
                <a:lnTo>
                  <a:pt x="22617" y="27871"/>
                </a:lnTo>
                <a:lnTo>
                  <a:pt x="15899" y="17190"/>
                </a:lnTo>
                <a:lnTo>
                  <a:pt x="10561" y="5762"/>
                </a:lnTo>
                <a:lnTo>
                  <a:pt x="8641" y="0"/>
                </a:lnTo>
                <a:lnTo>
                  <a:pt x="11700" y="20874"/>
                </a:lnTo>
                <a:lnTo>
                  <a:pt x="19074" y="32254"/>
                </a:lnTo>
                <a:lnTo>
                  <a:pt x="27762" y="42798"/>
                </a:lnTo>
                <a:lnTo>
                  <a:pt x="37642" y="52529"/>
                </a:lnTo>
                <a:lnTo>
                  <a:pt x="48594" y="61468"/>
                </a:lnTo>
                <a:lnTo>
                  <a:pt x="60496" y="69637"/>
                </a:lnTo>
                <a:lnTo>
                  <a:pt x="73228" y="77056"/>
                </a:lnTo>
                <a:close/>
              </a:path>
              <a:path w="73228" h="231613">
                <a:moveTo>
                  <a:pt x="284149" y="114234"/>
                </a:moveTo>
                <a:lnTo>
                  <a:pt x="297929" y="113108"/>
                </a:lnTo>
                <a:lnTo>
                  <a:pt x="310298" y="111538"/>
                </a:lnTo>
                <a:lnTo>
                  <a:pt x="323299" y="109383"/>
                </a:lnTo>
                <a:lnTo>
                  <a:pt x="336780" y="106636"/>
                </a:lnTo>
                <a:lnTo>
                  <a:pt x="350587" y="103284"/>
                </a:lnTo>
                <a:lnTo>
                  <a:pt x="364567" y="99319"/>
                </a:lnTo>
                <a:lnTo>
                  <a:pt x="378568" y="94731"/>
                </a:lnTo>
                <a:lnTo>
                  <a:pt x="392436" y="89511"/>
                </a:lnTo>
                <a:lnTo>
                  <a:pt x="406018" y="83647"/>
                </a:lnTo>
                <a:lnTo>
                  <a:pt x="419162" y="77132"/>
                </a:lnTo>
                <a:lnTo>
                  <a:pt x="431714" y="69954"/>
                </a:lnTo>
                <a:lnTo>
                  <a:pt x="443521" y="62104"/>
                </a:lnTo>
                <a:lnTo>
                  <a:pt x="454431" y="53573"/>
                </a:lnTo>
                <a:lnTo>
                  <a:pt x="464290" y="44350"/>
                </a:lnTo>
                <a:lnTo>
                  <a:pt x="472944" y="34426"/>
                </a:lnTo>
                <a:lnTo>
                  <a:pt x="480242" y="23791"/>
                </a:lnTo>
                <a:lnTo>
                  <a:pt x="486030" y="12435"/>
                </a:lnTo>
                <a:lnTo>
                  <a:pt x="490156" y="349"/>
                </a:lnTo>
                <a:lnTo>
                  <a:pt x="492465" y="-12476"/>
                </a:lnTo>
                <a:lnTo>
                  <a:pt x="493425" y="-19199"/>
                </a:lnTo>
                <a:lnTo>
                  <a:pt x="492465" y="-25920"/>
                </a:lnTo>
                <a:lnTo>
                  <a:pt x="491505" y="-33599"/>
                </a:lnTo>
                <a:lnTo>
                  <a:pt x="482783" y="-56581"/>
                </a:lnTo>
                <a:lnTo>
                  <a:pt x="469085" y="-77144"/>
                </a:lnTo>
                <a:lnTo>
                  <a:pt x="450962" y="-95287"/>
                </a:lnTo>
                <a:lnTo>
                  <a:pt x="428967" y="-111012"/>
                </a:lnTo>
                <a:lnTo>
                  <a:pt x="403651" y="-124317"/>
                </a:lnTo>
                <a:lnTo>
                  <a:pt x="375567" y="-135203"/>
                </a:lnTo>
                <a:lnTo>
                  <a:pt x="345266" y="-143670"/>
                </a:lnTo>
                <a:lnTo>
                  <a:pt x="313303" y="-149718"/>
                </a:lnTo>
                <a:lnTo>
                  <a:pt x="280227" y="-153346"/>
                </a:lnTo>
                <a:lnTo>
                  <a:pt x="246592" y="-154556"/>
                </a:lnTo>
                <a:lnTo>
                  <a:pt x="212950" y="-153346"/>
                </a:lnTo>
                <a:lnTo>
                  <a:pt x="179853" y="-149718"/>
                </a:lnTo>
                <a:lnTo>
                  <a:pt x="147853" y="-143670"/>
                </a:lnTo>
                <a:lnTo>
                  <a:pt x="117503" y="-135203"/>
                </a:lnTo>
                <a:lnTo>
                  <a:pt x="89354" y="-124317"/>
                </a:lnTo>
                <a:lnTo>
                  <a:pt x="63959" y="-111012"/>
                </a:lnTo>
                <a:lnTo>
                  <a:pt x="41869" y="-95287"/>
                </a:lnTo>
                <a:lnTo>
                  <a:pt x="23638" y="-77144"/>
                </a:lnTo>
                <a:lnTo>
                  <a:pt x="9818" y="-56581"/>
                </a:lnTo>
                <a:lnTo>
                  <a:pt x="960" y="-33599"/>
                </a:lnTo>
                <a:lnTo>
                  <a:pt x="0" y="-25920"/>
                </a:lnTo>
                <a:lnTo>
                  <a:pt x="0" y="-11519"/>
                </a:lnTo>
                <a:lnTo>
                  <a:pt x="960" y="-4797"/>
                </a:lnTo>
                <a:lnTo>
                  <a:pt x="2880" y="1923"/>
                </a:lnTo>
                <a:lnTo>
                  <a:pt x="5760" y="8638"/>
                </a:lnTo>
                <a:lnTo>
                  <a:pt x="11700" y="20874"/>
                </a:lnTo>
                <a:lnTo>
                  <a:pt x="8641" y="0"/>
                </a:lnTo>
                <a:lnTo>
                  <a:pt x="6720" y="-6720"/>
                </a:lnTo>
                <a:lnTo>
                  <a:pt x="6720" y="-12476"/>
                </a:lnTo>
                <a:lnTo>
                  <a:pt x="5760" y="-19199"/>
                </a:lnTo>
                <a:lnTo>
                  <a:pt x="6720" y="-25920"/>
                </a:lnTo>
                <a:lnTo>
                  <a:pt x="6720" y="-32641"/>
                </a:lnTo>
                <a:lnTo>
                  <a:pt x="13466" y="-51339"/>
                </a:lnTo>
                <a:lnTo>
                  <a:pt x="19792" y="-62533"/>
                </a:lnTo>
                <a:lnTo>
                  <a:pt x="27492" y="-72956"/>
                </a:lnTo>
                <a:lnTo>
                  <a:pt x="36442" y="-82624"/>
                </a:lnTo>
                <a:lnTo>
                  <a:pt x="46515" y="-91554"/>
                </a:lnTo>
                <a:lnTo>
                  <a:pt x="57585" y="-99765"/>
                </a:lnTo>
                <a:lnTo>
                  <a:pt x="69526" y="-107273"/>
                </a:lnTo>
                <a:lnTo>
                  <a:pt x="82212" y="-114096"/>
                </a:lnTo>
                <a:lnTo>
                  <a:pt x="95518" y="-120250"/>
                </a:lnTo>
                <a:lnTo>
                  <a:pt x="109316" y="-125754"/>
                </a:lnTo>
                <a:lnTo>
                  <a:pt x="123481" y="-130624"/>
                </a:lnTo>
                <a:lnTo>
                  <a:pt x="137888" y="-134877"/>
                </a:lnTo>
                <a:lnTo>
                  <a:pt x="152410" y="-138532"/>
                </a:lnTo>
                <a:lnTo>
                  <a:pt x="166921" y="-141605"/>
                </a:lnTo>
                <a:lnTo>
                  <a:pt x="181295" y="-144113"/>
                </a:lnTo>
                <a:lnTo>
                  <a:pt x="195406" y="-146074"/>
                </a:lnTo>
                <a:lnTo>
                  <a:pt x="209129" y="-147505"/>
                </a:lnTo>
                <a:lnTo>
                  <a:pt x="222337" y="-148424"/>
                </a:lnTo>
                <a:lnTo>
                  <a:pt x="234904" y="-148847"/>
                </a:lnTo>
                <a:lnTo>
                  <a:pt x="246705" y="-148792"/>
                </a:lnTo>
                <a:lnTo>
                  <a:pt x="259186" y="-148792"/>
                </a:lnTo>
                <a:lnTo>
                  <a:pt x="271668" y="-147834"/>
                </a:lnTo>
                <a:lnTo>
                  <a:pt x="273234" y="-147786"/>
                </a:lnTo>
                <a:lnTo>
                  <a:pt x="284777" y="-147159"/>
                </a:lnTo>
                <a:lnTo>
                  <a:pt x="297085" y="-146012"/>
                </a:lnTo>
                <a:lnTo>
                  <a:pt x="310016" y="-144330"/>
                </a:lnTo>
                <a:lnTo>
                  <a:pt x="323428" y="-142099"/>
                </a:lnTo>
                <a:lnTo>
                  <a:pt x="337180" y="-139303"/>
                </a:lnTo>
                <a:lnTo>
                  <a:pt x="351128" y="-135929"/>
                </a:lnTo>
                <a:lnTo>
                  <a:pt x="365132" y="-131960"/>
                </a:lnTo>
                <a:lnTo>
                  <a:pt x="379048" y="-127383"/>
                </a:lnTo>
                <a:lnTo>
                  <a:pt x="392735" y="-122182"/>
                </a:lnTo>
                <a:lnTo>
                  <a:pt x="406051" y="-116344"/>
                </a:lnTo>
                <a:lnTo>
                  <a:pt x="418854" y="-109852"/>
                </a:lnTo>
                <a:lnTo>
                  <a:pt x="431001" y="-102693"/>
                </a:lnTo>
                <a:lnTo>
                  <a:pt x="442350" y="-94851"/>
                </a:lnTo>
                <a:lnTo>
                  <a:pt x="452760" y="-86312"/>
                </a:lnTo>
                <a:lnTo>
                  <a:pt x="462089" y="-77061"/>
                </a:lnTo>
                <a:lnTo>
                  <a:pt x="470193" y="-67083"/>
                </a:lnTo>
                <a:lnTo>
                  <a:pt x="476932" y="-56363"/>
                </a:lnTo>
                <a:lnTo>
                  <a:pt x="482163" y="-44888"/>
                </a:lnTo>
                <a:lnTo>
                  <a:pt x="485744" y="-32641"/>
                </a:lnTo>
                <a:lnTo>
                  <a:pt x="486704" y="-25920"/>
                </a:lnTo>
                <a:lnTo>
                  <a:pt x="487664" y="-19199"/>
                </a:lnTo>
                <a:lnTo>
                  <a:pt x="485744" y="-5756"/>
                </a:lnTo>
                <a:lnTo>
                  <a:pt x="481376" y="8155"/>
                </a:lnTo>
                <a:lnTo>
                  <a:pt x="475843" y="19500"/>
                </a:lnTo>
                <a:lnTo>
                  <a:pt x="468860" y="30080"/>
                </a:lnTo>
                <a:lnTo>
                  <a:pt x="460562" y="39913"/>
                </a:lnTo>
                <a:lnTo>
                  <a:pt x="451087" y="49016"/>
                </a:lnTo>
                <a:lnTo>
                  <a:pt x="440573" y="57406"/>
                </a:lnTo>
                <a:lnTo>
                  <a:pt x="429156" y="65100"/>
                </a:lnTo>
                <a:lnTo>
                  <a:pt x="416974" y="72115"/>
                </a:lnTo>
                <a:lnTo>
                  <a:pt x="404164" y="78469"/>
                </a:lnTo>
                <a:lnTo>
                  <a:pt x="390862" y="84179"/>
                </a:lnTo>
                <a:lnTo>
                  <a:pt x="377207" y="89263"/>
                </a:lnTo>
                <a:lnTo>
                  <a:pt x="363334" y="93737"/>
                </a:lnTo>
                <a:lnTo>
                  <a:pt x="349381" y="97618"/>
                </a:lnTo>
                <a:lnTo>
                  <a:pt x="335486" y="100925"/>
                </a:lnTo>
                <a:lnTo>
                  <a:pt x="321785" y="103674"/>
                </a:lnTo>
                <a:lnTo>
                  <a:pt x="308416" y="105882"/>
                </a:lnTo>
                <a:lnTo>
                  <a:pt x="295515" y="107567"/>
                </a:lnTo>
                <a:lnTo>
                  <a:pt x="283220" y="108746"/>
                </a:lnTo>
                <a:lnTo>
                  <a:pt x="271668" y="109436"/>
                </a:lnTo>
                <a:lnTo>
                  <a:pt x="259186" y="110395"/>
                </a:lnTo>
                <a:lnTo>
                  <a:pt x="246705" y="110395"/>
                </a:lnTo>
                <a:lnTo>
                  <a:pt x="235075" y="110457"/>
                </a:lnTo>
                <a:lnTo>
                  <a:pt x="222728" y="110058"/>
                </a:lnTo>
                <a:lnTo>
                  <a:pt x="209778" y="109180"/>
                </a:lnTo>
                <a:lnTo>
                  <a:pt x="196343" y="107808"/>
                </a:lnTo>
                <a:lnTo>
                  <a:pt x="182540" y="105926"/>
                </a:lnTo>
                <a:lnTo>
                  <a:pt x="168485" y="103518"/>
                </a:lnTo>
                <a:lnTo>
                  <a:pt x="154294" y="100570"/>
                </a:lnTo>
                <a:lnTo>
                  <a:pt x="140085" y="97064"/>
                </a:lnTo>
                <a:lnTo>
                  <a:pt x="125973" y="92985"/>
                </a:lnTo>
                <a:lnTo>
                  <a:pt x="112076" y="88316"/>
                </a:lnTo>
                <a:lnTo>
                  <a:pt x="98511" y="83044"/>
                </a:lnTo>
                <a:lnTo>
                  <a:pt x="85392" y="77150"/>
                </a:lnTo>
                <a:lnTo>
                  <a:pt x="72839" y="70620"/>
                </a:lnTo>
                <a:lnTo>
                  <a:pt x="60966" y="63438"/>
                </a:lnTo>
                <a:lnTo>
                  <a:pt x="73228" y="77056"/>
                </a:lnTo>
                <a:lnTo>
                  <a:pt x="86669" y="83749"/>
                </a:lnTo>
                <a:lnTo>
                  <a:pt x="100696" y="89735"/>
                </a:lnTo>
                <a:lnTo>
                  <a:pt x="115191" y="95038"/>
                </a:lnTo>
                <a:lnTo>
                  <a:pt x="130031" y="99679"/>
                </a:lnTo>
                <a:lnTo>
                  <a:pt x="145096" y="103678"/>
                </a:lnTo>
                <a:lnTo>
                  <a:pt x="160265" y="107059"/>
                </a:lnTo>
                <a:lnTo>
                  <a:pt x="175416" y="109841"/>
                </a:lnTo>
                <a:lnTo>
                  <a:pt x="190429" y="112048"/>
                </a:lnTo>
                <a:lnTo>
                  <a:pt x="205183" y="113701"/>
                </a:lnTo>
                <a:lnTo>
                  <a:pt x="219556" y="114820"/>
                </a:lnTo>
                <a:lnTo>
                  <a:pt x="233429" y="115429"/>
                </a:lnTo>
                <a:lnTo>
                  <a:pt x="246679" y="115548"/>
                </a:lnTo>
                <a:lnTo>
                  <a:pt x="259186" y="115199"/>
                </a:lnTo>
                <a:lnTo>
                  <a:pt x="271668" y="115199"/>
                </a:lnTo>
                <a:lnTo>
                  <a:pt x="284149" y="114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8" name="object 1158"/>
          <p:cNvSpPr/>
          <p:nvPr/>
        </p:nvSpPr>
        <p:spPr>
          <a:xfrm>
            <a:off x="4072432" y="8720428"/>
            <a:ext cx="58567" cy="94078"/>
          </a:xfrm>
          <a:custGeom>
            <a:avLst/>
            <a:gdLst/>
            <a:ahLst/>
            <a:cxnLst/>
            <a:rect l="l" t="t" r="r" b="b"/>
            <a:pathLst>
              <a:path w="58567" h="94078">
                <a:moveTo>
                  <a:pt x="13441" y="74872"/>
                </a:moveTo>
                <a:lnTo>
                  <a:pt x="2880" y="72955"/>
                </a:lnTo>
                <a:lnTo>
                  <a:pt x="2880" y="80636"/>
                </a:lnTo>
                <a:lnTo>
                  <a:pt x="4800" y="85433"/>
                </a:lnTo>
                <a:lnTo>
                  <a:pt x="9601" y="89274"/>
                </a:lnTo>
                <a:lnTo>
                  <a:pt x="14401" y="93113"/>
                </a:lnTo>
                <a:lnTo>
                  <a:pt x="21122" y="94078"/>
                </a:lnTo>
                <a:lnTo>
                  <a:pt x="35524" y="94078"/>
                </a:lnTo>
                <a:lnTo>
                  <a:pt x="41285" y="93113"/>
                </a:lnTo>
                <a:lnTo>
                  <a:pt x="45110" y="91196"/>
                </a:lnTo>
                <a:lnTo>
                  <a:pt x="49926" y="88315"/>
                </a:lnTo>
                <a:lnTo>
                  <a:pt x="53766" y="84475"/>
                </a:lnTo>
                <a:lnTo>
                  <a:pt x="55671" y="80636"/>
                </a:lnTo>
                <a:lnTo>
                  <a:pt x="57607" y="75837"/>
                </a:lnTo>
                <a:lnTo>
                  <a:pt x="58567" y="69116"/>
                </a:lnTo>
                <a:lnTo>
                  <a:pt x="58567" y="1917"/>
                </a:lnTo>
                <a:lnTo>
                  <a:pt x="48005" y="1917"/>
                </a:lnTo>
                <a:lnTo>
                  <a:pt x="48005" y="9596"/>
                </a:lnTo>
                <a:lnTo>
                  <a:pt x="43205" y="2875"/>
                </a:lnTo>
                <a:lnTo>
                  <a:pt x="39364" y="11519"/>
                </a:lnTo>
                <a:lnTo>
                  <a:pt x="43205" y="15360"/>
                </a:lnTo>
                <a:lnTo>
                  <a:pt x="46085" y="19199"/>
                </a:lnTo>
                <a:lnTo>
                  <a:pt x="48005" y="25914"/>
                </a:lnTo>
                <a:lnTo>
                  <a:pt x="48005" y="42237"/>
                </a:lnTo>
                <a:lnTo>
                  <a:pt x="46085" y="48958"/>
                </a:lnTo>
                <a:lnTo>
                  <a:pt x="43205" y="52798"/>
                </a:lnTo>
                <a:lnTo>
                  <a:pt x="39364" y="56637"/>
                </a:lnTo>
                <a:lnTo>
                  <a:pt x="35524" y="58555"/>
                </a:lnTo>
                <a:lnTo>
                  <a:pt x="24963" y="58555"/>
                </a:lnTo>
                <a:lnTo>
                  <a:pt x="20162" y="56637"/>
                </a:lnTo>
                <a:lnTo>
                  <a:pt x="17282" y="52798"/>
                </a:lnTo>
                <a:lnTo>
                  <a:pt x="13441" y="47995"/>
                </a:lnTo>
                <a:lnTo>
                  <a:pt x="11521" y="42237"/>
                </a:lnTo>
                <a:lnTo>
                  <a:pt x="11521" y="25914"/>
                </a:lnTo>
                <a:lnTo>
                  <a:pt x="13441" y="19199"/>
                </a:lnTo>
                <a:lnTo>
                  <a:pt x="17282" y="15360"/>
                </a:lnTo>
                <a:lnTo>
                  <a:pt x="20162" y="11519"/>
                </a:lnTo>
                <a:lnTo>
                  <a:pt x="24963" y="9596"/>
                </a:lnTo>
                <a:lnTo>
                  <a:pt x="29763" y="9596"/>
                </a:lnTo>
                <a:lnTo>
                  <a:pt x="28803" y="0"/>
                </a:lnTo>
                <a:lnTo>
                  <a:pt x="23042" y="0"/>
                </a:lnTo>
                <a:lnTo>
                  <a:pt x="18242" y="1917"/>
                </a:lnTo>
                <a:lnTo>
                  <a:pt x="13441" y="4799"/>
                </a:lnTo>
                <a:lnTo>
                  <a:pt x="9601" y="7679"/>
                </a:lnTo>
                <a:lnTo>
                  <a:pt x="5760" y="11519"/>
                </a:lnTo>
                <a:lnTo>
                  <a:pt x="3840" y="17276"/>
                </a:lnTo>
                <a:lnTo>
                  <a:pt x="1920" y="22075"/>
                </a:lnTo>
                <a:lnTo>
                  <a:pt x="0" y="27837"/>
                </a:lnTo>
                <a:lnTo>
                  <a:pt x="0" y="43196"/>
                </a:lnTo>
                <a:lnTo>
                  <a:pt x="2880" y="50875"/>
                </a:lnTo>
                <a:lnTo>
                  <a:pt x="7680" y="57596"/>
                </a:lnTo>
                <a:lnTo>
                  <a:pt x="12481" y="64318"/>
                </a:lnTo>
                <a:lnTo>
                  <a:pt x="20162" y="68157"/>
                </a:lnTo>
                <a:lnTo>
                  <a:pt x="36484" y="68157"/>
                </a:lnTo>
                <a:lnTo>
                  <a:pt x="42245" y="64318"/>
                </a:lnTo>
                <a:lnTo>
                  <a:pt x="47045" y="59513"/>
                </a:lnTo>
                <a:lnTo>
                  <a:pt x="47045" y="71033"/>
                </a:lnTo>
                <a:lnTo>
                  <a:pt x="46085" y="72955"/>
                </a:lnTo>
                <a:lnTo>
                  <a:pt x="45110" y="76795"/>
                </a:lnTo>
                <a:lnTo>
                  <a:pt x="43205" y="79677"/>
                </a:lnTo>
                <a:lnTo>
                  <a:pt x="40325" y="82558"/>
                </a:lnTo>
                <a:lnTo>
                  <a:pt x="37444" y="84475"/>
                </a:lnTo>
                <a:lnTo>
                  <a:pt x="33604" y="85433"/>
                </a:lnTo>
                <a:lnTo>
                  <a:pt x="24002" y="85433"/>
                </a:lnTo>
                <a:lnTo>
                  <a:pt x="20162" y="84475"/>
                </a:lnTo>
                <a:lnTo>
                  <a:pt x="17282" y="82558"/>
                </a:lnTo>
                <a:lnTo>
                  <a:pt x="15361" y="80636"/>
                </a:lnTo>
                <a:lnTo>
                  <a:pt x="14401" y="77754"/>
                </a:lnTo>
                <a:lnTo>
                  <a:pt x="13441" y="748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9" name="object 1159"/>
          <p:cNvSpPr/>
          <p:nvPr/>
        </p:nvSpPr>
        <p:spPr>
          <a:xfrm>
            <a:off x="4101236" y="8720428"/>
            <a:ext cx="14401" cy="11519"/>
          </a:xfrm>
          <a:custGeom>
            <a:avLst/>
            <a:gdLst/>
            <a:ahLst/>
            <a:cxnLst/>
            <a:rect l="l" t="t" r="r" b="b"/>
            <a:pathLst>
              <a:path w="14401" h="11519">
                <a:moveTo>
                  <a:pt x="7680" y="0"/>
                </a:moveTo>
                <a:lnTo>
                  <a:pt x="0" y="0"/>
                </a:lnTo>
                <a:lnTo>
                  <a:pt x="960" y="9596"/>
                </a:lnTo>
                <a:lnTo>
                  <a:pt x="5760" y="9596"/>
                </a:lnTo>
                <a:lnTo>
                  <a:pt x="10561" y="11519"/>
                </a:lnTo>
                <a:lnTo>
                  <a:pt x="14401" y="2875"/>
                </a:lnTo>
                <a:lnTo>
                  <a:pt x="7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0" name="object 1160"/>
          <p:cNvSpPr/>
          <p:nvPr/>
        </p:nvSpPr>
        <p:spPr>
          <a:xfrm>
            <a:off x="4156908" y="8770345"/>
            <a:ext cx="24002" cy="19199"/>
          </a:xfrm>
          <a:custGeom>
            <a:avLst/>
            <a:gdLst/>
            <a:ahLst/>
            <a:cxnLst/>
            <a:rect l="l" t="t" r="r" b="b"/>
            <a:pathLst>
              <a:path w="24002" h="19199">
                <a:moveTo>
                  <a:pt x="7680" y="7679"/>
                </a:moveTo>
                <a:lnTo>
                  <a:pt x="3840" y="3840"/>
                </a:lnTo>
                <a:lnTo>
                  <a:pt x="0" y="0"/>
                </a:lnTo>
                <a:lnTo>
                  <a:pt x="960" y="16317"/>
                </a:lnTo>
                <a:lnTo>
                  <a:pt x="8641" y="19199"/>
                </a:lnTo>
                <a:lnTo>
                  <a:pt x="24002" y="19199"/>
                </a:lnTo>
                <a:lnTo>
                  <a:pt x="23042" y="9596"/>
                </a:lnTo>
                <a:lnTo>
                  <a:pt x="12481" y="9596"/>
                </a:lnTo>
                <a:lnTo>
                  <a:pt x="7680" y="7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1" name="object 1161"/>
          <p:cNvSpPr/>
          <p:nvPr/>
        </p:nvSpPr>
        <p:spPr>
          <a:xfrm>
            <a:off x="4143466" y="8720428"/>
            <a:ext cx="62407" cy="69116"/>
          </a:xfrm>
          <a:custGeom>
            <a:avLst/>
            <a:gdLst/>
            <a:ahLst/>
            <a:cxnLst/>
            <a:rect l="l" t="t" r="r" b="b"/>
            <a:pathLst>
              <a:path w="62407" h="69116">
                <a:moveTo>
                  <a:pt x="51846" y="62395"/>
                </a:moveTo>
                <a:lnTo>
                  <a:pt x="55686" y="58555"/>
                </a:lnTo>
                <a:lnTo>
                  <a:pt x="58567" y="53757"/>
                </a:lnTo>
                <a:lnTo>
                  <a:pt x="61447" y="48958"/>
                </a:lnTo>
                <a:lnTo>
                  <a:pt x="62407" y="42237"/>
                </a:lnTo>
                <a:lnTo>
                  <a:pt x="62395" y="32395"/>
                </a:lnTo>
                <a:lnTo>
                  <a:pt x="60078" y="19211"/>
                </a:lnTo>
                <a:lnTo>
                  <a:pt x="53766" y="8638"/>
                </a:lnTo>
                <a:lnTo>
                  <a:pt x="48006" y="2875"/>
                </a:lnTo>
                <a:lnTo>
                  <a:pt x="40325" y="0"/>
                </a:lnTo>
                <a:lnTo>
                  <a:pt x="23042" y="0"/>
                </a:lnTo>
                <a:lnTo>
                  <a:pt x="16322" y="2875"/>
                </a:lnTo>
                <a:lnTo>
                  <a:pt x="10561" y="7679"/>
                </a:lnTo>
                <a:lnTo>
                  <a:pt x="8259" y="9887"/>
                </a:lnTo>
                <a:lnTo>
                  <a:pt x="2146" y="20238"/>
                </a:lnTo>
                <a:lnTo>
                  <a:pt x="0" y="34558"/>
                </a:lnTo>
                <a:lnTo>
                  <a:pt x="42" y="36947"/>
                </a:lnTo>
                <a:lnTo>
                  <a:pt x="2474" y="50578"/>
                </a:lnTo>
                <a:lnTo>
                  <a:pt x="8641" y="60478"/>
                </a:lnTo>
                <a:lnTo>
                  <a:pt x="14401" y="66234"/>
                </a:lnTo>
                <a:lnTo>
                  <a:pt x="13441" y="49917"/>
                </a:lnTo>
                <a:lnTo>
                  <a:pt x="11521" y="43196"/>
                </a:lnTo>
                <a:lnTo>
                  <a:pt x="11521" y="25914"/>
                </a:lnTo>
                <a:lnTo>
                  <a:pt x="13441" y="20157"/>
                </a:lnTo>
                <a:lnTo>
                  <a:pt x="17282" y="15360"/>
                </a:lnTo>
                <a:lnTo>
                  <a:pt x="21122" y="11519"/>
                </a:lnTo>
                <a:lnTo>
                  <a:pt x="25923" y="9596"/>
                </a:lnTo>
                <a:lnTo>
                  <a:pt x="36484" y="9596"/>
                </a:lnTo>
                <a:lnTo>
                  <a:pt x="41285" y="11519"/>
                </a:lnTo>
                <a:lnTo>
                  <a:pt x="45125" y="15360"/>
                </a:lnTo>
                <a:lnTo>
                  <a:pt x="48966" y="20157"/>
                </a:lnTo>
                <a:lnTo>
                  <a:pt x="50886" y="25914"/>
                </a:lnTo>
                <a:lnTo>
                  <a:pt x="50886" y="43196"/>
                </a:lnTo>
                <a:lnTo>
                  <a:pt x="48966" y="48958"/>
                </a:lnTo>
                <a:lnTo>
                  <a:pt x="45125" y="53757"/>
                </a:lnTo>
                <a:lnTo>
                  <a:pt x="41285" y="57596"/>
                </a:lnTo>
                <a:lnTo>
                  <a:pt x="36484" y="59513"/>
                </a:lnTo>
                <a:lnTo>
                  <a:pt x="37444" y="69116"/>
                </a:lnTo>
                <a:lnTo>
                  <a:pt x="42245" y="68157"/>
                </a:lnTo>
                <a:lnTo>
                  <a:pt x="47045" y="65275"/>
                </a:lnTo>
                <a:lnTo>
                  <a:pt x="51846" y="62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2" name="object 1162"/>
          <p:cNvSpPr/>
          <p:nvPr/>
        </p:nvSpPr>
        <p:spPr>
          <a:xfrm>
            <a:off x="4227957" y="8770345"/>
            <a:ext cx="23987" cy="19199"/>
          </a:xfrm>
          <a:custGeom>
            <a:avLst/>
            <a:gdLst/>
            <a:ahLst/>
            <a:cxnLst/>
            <a:rect l="l" t="t" r="r" b="b"/>
            <a:pathLst>
              <a:path w="23987" h="19199">
                <a:moveTo>
                  <a:pt x="7680" y="7679"/>
                </a:moveTo>
                <a:lnTo>
                  <a:pt x="3840" y="3840"/>
                </a:lnTo>
                <a:lnTo>
                  <a:pt x="0" y="0"/>
                </a:lnTo>
                <a:lnTo>
                  <a:pt x="960" y="16317"/>
                </a:lnTo>
                <a:lnTo>
                  <a:pt x="8625" y="19199"/>
                </a:lnTo>
                <a:lnTo>
                  <a:pt x="23987" y="19199"/>
                </a:lnTo>
                <a:lnTo>
                  <a:pt x="23027" y="9596"/>
                </a:lnTo>
                <a:lnTo>
                  <a:pt x="12466" y="9596"/>
                </a:lnTo>
                <a:lnTo>
                  <a:pt x="7680" y="7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3" name="object 1163"/>
          <p:cNvSpPr/>
          <p:nvPr/>
        </p:nvSpPr>
        <p:spPr>
          <a:xfrm>
            <a:off x="4214515" y="8720428"/>
            <a:ext cx="62392" cy="69116"/>
          </a:xfrm>
          <a:custGeom>
            <a:avLst/>
            <a:gdLst/>
            <a:ahLst/>
            <a:cxnLst/>
            <a:rect l="l" t="t" r="r" b="b"/>
            <a:pathLst>
              <a:path w="62392" h="69116">
                <a:moveTo>
                  <a:pt x="51831" y="62395"/>
                </a:moveTo>
                <a:lnTo>
                  <a:pt x="55671" y="58555"/>
                </a:lnTo>
                <a:lnTo>
                  <a:pt x="58552" y="53757"/>
                </a:lnTo>
                <a:lnTo>
                  <a:pt x="61432" y="48958"/>
                </a:lnTo>
                <a:lnTo>
                  <a:pt x="62392" y="42237"/>
                </a:lnTo>
                <a:lnTo>
                  <a:pt x="62379" y="32395"/>
                </a:lnTo>
                <a:lnTo>
                  <a:pt x="60063" y="19211"/>
                </a:lnTo>
                <a:lnTo>
                  <a:pt x="53751" y="8638"/>
                </a:lnTo>
                <a:lnTo>
                  <a:pt x="47990" y="2875"/>
                </a:lnTo>
                <a:lnTo>
                  <a:pt x="40309" y="0"/>
                </a:lnTo>
                <a:lnTo>
                  <a:pt x="23027" y="0"/>
                </a:lnTo>
                <a:lnTo>
                  <a:pt x="16306" y="2875"/>
                </a:lnTo>
                <a:lnTo>
                  <a:pt x="10561" y="7679"/>
                </a:lnTo>
                <a:lnTo>
                  <a:pt x="8259" y="9887"/>
                </a:lnTo>
                <a:lnTo>
                  <a:pt x="2146" y="20238"/>
                </a:lnTo>
                <a:lnTo>
                  <a:pt x="0" y="34558"/>
                </a:lnTo>
                <a:lnTo>
                  <a:pt x="42" y="36941"/>
                </a:lnTo>
                <a:lnTo>
                  <a:pt x="2471" y="50576"/>
                </a:lnTo>
                <a:lnTo>
                  <a:pt x="8625" y="60478"/>
                </a:lnTo>
                <a:lnTo>
                  <a:pt x="14401" y="66234"/>
                </a:lnTo>
                <a:lnTo>
                  <a:pt x="13441" y="49917"/>
                </a:lnTo>
                <a:lnTo>
                  <a:pt x="11506" y="43196"/>
                </a:lnTo>
                <a:lnTo>
                  <a:pt x="11506" y="25914"/>
                </a:lnTo>
                <a:lnTo>
                  <a:pt x="13441" y="20157"/>
                </a:lnTo>
                <a:lnTo>
                  <a:pt x="17282" y="15360"/>
                </a:lnTo>
                <a:lnTo>
                  <a:pt x="21122" y="11519"/>
                </a:lnTo>
                <a:lnTo>
                  <a:pt x="25908" y="9596"/>
                </a:lnTo>
                <a:lnTo>
                  <a:pt x="36469" y="9596"/>
                </a:lnTo>
                <a:lnTo>
                  <a:pt x="41269" y="11519"/>
                </a:lnTo>
                <a:lnTo>
                  <a:pt x="45110" y="15360"/>
                </a:lnTo>
                <a:lnTo>
                  <a:pt x="48950" y="20157"/>
                </a:lnTo>
                <a:lnTo>
                  <a:pt x="50871" y="25914"/>
                </a:lnTo>
                <a:lnTo>
                  <a:pt x="50871" y="43196"/>
                </a:lnTo>
                <a:lnTo>
                  <a:pt x="48950" y="48958"/>
                </a:lnTo>
                <a:lnTo>
                  <a:pt x="45110" y="53757"/>
                </a:lnTo>
                <a:lnTo>
                  <a:pt x="41269" y="57596"/>
                </a:lnTo>
                <a:lnTo>
                  <a:pt x="36469" y="59513"/>
                </a:lnTo>
                <a:lnTo>
                  <a:pt x="37429" y="69116"/>
                </a:lnTo>
                <a:lnTo>
                  <a:pt x="42230" y="68157"/>
                </a:lnTo>
                <a:lnTo>
                  <a:pt x="47030" y="65275"/>
                </a:lnTo>
                <a:lnTo>
                  <a:pt x="51831" y="62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4" name="object 1164"/>
          <p:cNvSpPr/>
          <p:nvPr/>
        </p:nvSpPr>
        <p:spPr>
          <a:xfrm>
            <a:off x="4285548" y="8696425"/>
            <a:ext cx="57591" cy="93119"/>
          </a:xfrm>
          <a:custGeom>
            <a:avLst/>
            <a:gdLst/>
            <a:ahLst/>
            <a:cxnLst/>
            <a:rect l="l" t="t" r="r" b="b"/>
            <a:pathLst>
              <a:path w="57591" h="93119">
                <a:moveTo>
                  <a:pt x="11521" y="49917"/>
                </a:moveTo>
                <a:lnTo>
                  <a:pt x="13441" y="28802"/>
                </a:lnTo>
                <a:lnTo>
                  <a:pt x="8641" y="31682"/>
                </a:lnTo>
                <a:lnTo>
                  <a:pt x="5760" y="35522"/>
                </a:lnTo>
                <a:lnTo>
                  <a:pt x="3840" y="40320"/>
                </a:lnTo>
                <a:lnTo>
                  <a:pt x="960" y="46078"/>
                </a:lnTo>
                <a:lnTo>
                  <a:pt x="0" y="51840"/>
                </a:lnTo>
                <a:lnTo>
                  <a:pt x="0" y="65282"/>
                </a:lnTo>
                <a:lnTo>
                  <a:pt x="960" y="71039"/>
                </a:lnTo>
                <a:lnTo>
                  <a:pt x="3840" y="76801"/>
                </a:lnTo>
                <a:lnTo>
                  <a:pt x="5760" y="81599"/>
                </a:lnTo>
                <a:lnTo>
                  <a:pt x="9601" y="86398"/>
                </a:lnTo>
                <a:lnTo>
                  <a:pt x="14401" y="89278"/>
                </a:lnTo>
                <a:lnTo>
                  <a:pt x="18242" y="92160"/>
                </a:lnTo>
                <a:lnTo>
                  <a:pt x="23042" y="93119"/>
                </a:lnTo>
                <a:lnTo>
                  <a:pt x="36484" y="93119"/>
                </a:lnTo>
                <a:lnTo>
                  <a:pt x="43190" y="90237"/>
                </a:lnTo>
                <a:lnTo>
                  <a:pt x="47030" y="83516"/>
                </a:lnTo>
                <a:lnTo>
                  <a:pt x="47030" y="92160"/>
                </a:lnTo>
                <a:lnTo>
                  <a:pt x="57591" y="92160"/>
                </a:lnTo>
                <a:lnTo>
                  <a:pt x="57591" y="0"/>
                </a:lnTo>
                <a:lnTo>
                  <a:pt x="46070" y="0"/>
                </a:lnTo>
                <a:lnTo>
                  <a:pt x="46070" y="33599"/>
                </a:lnTo>
                <a:lnTo>
                  <a:pt x="45110" y="44160"/>
                </a:lnTo>
                <a:lnTo>
                  <a:pt x="47030" y="50881"/>
                </a:lnTo>
                <a:lnTo>
                  <a:pt x="47030" y="68157"/>
                </a:lnTo>
                <a:lnTo>
                  <a:pt x="45110" y="73920"/>
                </a:lnTo>
                <a:lnTo>
                  <a:pt x="42230" y="77760"/>
                </a:lnTo>
                <a:lnTo>
                  <a:pt x="38389" y="81599"/>
                </a:lnTo>
                <a:lnTo>
                  <a:pt x="34549" y="83516"/>
                </a:lnTo>
                <a:lnTo>
                  <a:pt x="24963" y="83516"/>
                </a:lnTo>
                <a:lnTo>
                  <a:pt x="20162" y="81599"/>
                </a:lnTo>
                <a:lnTo>
                  <a:pt x="17282" y="77760"/>
                </a:lnTo>
                <a:lnTo>
                  <a:pt x="13441" y="73920"/>
                </a:lnTo>
                <a:lnTo>
                  <a:pt x="11521" y="67199"/>
                </a:lnTo>
                <a:lnTo>
                  <a:pt x="11521" y="49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5" name="object 1165"/>
          <p:cNvSpPr/>
          <p:nvPr/>
        </p:nvSpPr>
        <p:spPr>
          <a:xfrm>
            <a:off x="4297070" y="8720428"/>
            <a:ext cx="34549" cy="25914"/>
          </a:xfrm>
          <a:custGeom>
            <a:avLst/>
            <a:gdLst/>
            <a:ahLst/>
            <a:cxnLst/>
            <a:rect l="l" t="t" r="r" b="b"/>
            <a:pathLst>
              <a:path w="34549" h="25914">
                <a:moveTo>
                  <a:pt x="0" y="25914"/>
                </a:moveTo>
                <a:lnTo>
                  <a:pt x="1920" y="19199"/>
                </a:lnTo>
                <a:lnTo>
                  <a:pt x="4800" y="15360"/>
                </a:lnTo>
                <a:lnTo>
                  <a:pt x="8641" y="11519"/>
                </a:lnTo>
                <a:lnTo>
                  <a:pt x="12481" y="9596"/>
                </a:lnTo>
                <a:lnTo>
                  <a:pt x="23027" y="9596"/>
                </a:lnTo>
                <a:lnTo>
                  <a:pt x="26868" y="11519"/>
                </a:lnTo>
                <a:lnTo>
                  <a:pt x="30708" y="15360"/>
                </a:lnTo>
                <a:lnTo>
                  <a:pt x="33588" y="20157"/>
                </a:lnTo>
                <a:lnTo>
                  <a:pt x="34549" y="9596"/>
                </a:lnTo>
                <a:lnTo>
                  <a:pt x="32644" y="6716"/>
                </a:lnTo>
                <a:lnTo>
                  <a:pt x="30708" y="3840"/>
                </a:lnTo>
                <a:lnTo>
                  <a:pt x="26868" y="2875"/>
                </a:lnTo>
                <a:lnTo>
                  <a:pt x="23987" y="958"/>
                </a:lnTo>
                <a:lnTo>
                  <a:pt x="20147" y="0"/>
                </a:lnTo>
                <a:lnTo>
                  <a:pt x="11521" y="0"/>
                </a:lnTo>
                <a:lnTo>
                  <a:pt x="5760" y="1917"/>
                </a:lnTo>
                <a:lnTo>
                  <a:pt x="1920" y="4799"/>
                </a:lnTo>
                <a:lnTo>
                  <a:pt x="0" y="259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6" name="object 1166"/>
          <p:cNvSpPr/>
          <p:nvPr/>
        </p:nvSpPr>
        <p:spPr>
          <a:xfrm>
            <a:off x="4355622" y="8720428"/>
            <a:ext cx="55671" cy="69116"/>
          </a:xfrm>
          <a:custGeom>
            <a:avLst/>
            <a:gdLst/>
            <a:ahLst/>
            <a:cxnLst/>
            <a:rect l="l" t="t" r="r" b="b"/>
            <a:pathLst>
              <a:path w="55671" h="69116">
                <a:moveTo>
                  <a:pt x="27843" y="9596"/>
                </a:moveTo>
                <a:lnTo>
                  <a:pt x="31683" y="9596"/>
                </a:lnTo>
                <a:lnTo>
                  <a:pt x="35524" y="10555"/>
                </a:lnTo>
                <a:lnTo>
                  <a:pt x="37444" y="12478"/>
                </a:lnTo>
                <a:lnTo>
                  <a:pt x="40325" y="14395"/>
                </a:lnTo>
                <a:lnTo>
                  <a:pt x="41285" y="16317"/>
                </a:lnTo>
                <a:lnTo>
                  <a:pt x="42245" y="20157"/>
                </a:lnTo>
                <a:lnTo>
                  <a:pt x="52791" y="18234"/>
                </a:lnTo>
                <a:lnTo>
                  <a:pt x="51846" y="14395"/>
                </a:lnTo>
                <a:lnTo>
                  <a:pt x="50886" y="10555"/>
                </a:lnTo>
                <a:lnTo>
                  <a:pt x="48950" y="8638"/>
                </a:lnTo>
                <a:lnTo>
                  <a:pt x="47045" y="5757"/>
                </a:lnTo>
                <a:lnTo>
                  <a:pt x="44165" y="3840"/>
                </a:lnTo>
                <a:lnTo>
                  <a:pt x="40325" y="1917"/>
                </a:lnTo>
                <a:lnTo>
                  <a:pt x="36484" y="958"/>
                </a:lnTo>
                <a:lnTo>
                  <a:pt x="31683" y="0"/>
                </a:lnTo>
                <a:lnTo>
                  <a:pt x="23042" y="0"/>
                </a:lnTo>
                <a:lnTo>
                  <a:pt x="20162" y="958"/>
                </a:lnTo>
                <a:lnTo>
                  <a:pt x="17282" y="1917"/>
                </a:lnTo>
                <a:lnTo>
                  <a:pt x="14401" y="1917"/>
                </a:lnTo>
                <a:lnTo>
                  <a:pt x="11521" y="3840"/>
                </a:lnTo>
                <a:lnTo>
                  <a:pt x="9601" y="4799"/>
                </a:lnTo>
                <a:lnTo>
                  <a:pt x="7680" y="6716"/>
                </a:lnTo>
                <a:lnTo>
                  <a:pt x="5760" y="8638"/>
                </a:lnTo>
                <a:lnTo>
                  <a:pt x="3840" y="10555"/>
                </a:lnTo>
                <a:lnTo>
                  <a:pt x="2880" y="13437"/>
                </a:lnTo>
                <a:lnTo>
                  <a:pt x="1920" y="16317"/>
                </a:lnTo>
                <a:lnTo>
                  <a:pt x="1920" y="22075"/>
                </a:lnTo>
                <a:lnTo>
                  <a:pt x="2880" y="24955"/>
                </a:lnTo>
                <a:lnTo>
                  <a:pt x="4800" y="27837"/>
                </a:lnTo>
                <a:lnTo>
                  <a:pt x="6720" y="30719"/>
                </a:lnTo>
                <a:lnTo>
                  <a:pt x="8641" y="32634"/>
                </a:lnTo>
                <a:lnTo>
                  <a:pt x="11521" y="34558"/>
                </a:lnTo>
                <a:lnTo>
                  <a:pt x="15361" y="35516"/>
                </a:lnTo>
                <a:lnTo>
                  <a:pt x="21122" y="37440"/>
                </a:lnTo>
                <a:lnTo>
                  <a:pt x="28803" y="39357"/>
                </a:lnTo>
                <a:lnTo>
                  <a:pt x="35524" y="41279"/>
                </a:lnTo>
                <a:lnTo>
                  <a:pt x="39364" y="42237"/>
                </a:lnTo>
                <a:lnTo>
                  <a:pt x="40325" y="43196"/>
                </a:lnTo>
                <a:lnTo>
                  <a:pt x="43205" y="45119"/>
                </a:lnTo>
                <a:lnTo>
                  <a:pt x="44165" y="47036"/>
                </a:lnTo>
                <a:lnTo>
                  <a:pt x="44165" y="52798"/>
                </a:lnTo>
                <a:lnTo>
                  <a:pt x="42245" y="54716"/>
                </a:lnTo>
                <a:lnTo>
                  <a:pt x="40325" y="56637"/>
                </a:lnTo>
                <a:lnTo>
                  <a:pt x="37444" y="58555"/>
                </a:lnTo>
                <a:lnTo>
                  <a:pt x="33604" y="59513"/>
                </a:lnTo>
                <a:lnTo>
                  <a:pt x="24002" y="59513"/>
                </a:lnTo>
                <a:lnTo>
                  <a:pt x="19202" y="58555"/>
                </a:lnTo>
                <a:lnTo>
                  <a:pt x="16322" y="56637"/>
                </a:lnTo>
                <a:lnTo>
                  <a:pt x="13441" y="53757"/>
                </a:lnTo>
                <a:lnTo>
                  <a:pt x="12481" y="50875"/>
                </a:lnTo>
                <a:lnTo>
                  <a:pt x="11521" y="46078"/>
                </a:lnTo>
                <a:lnTo>
                  <a:pt x="0" y="47995"/>
                </a:lnTo>
                <a:lnTo>
                  <a:pt x="1920" y="54716"/>
                </a:lnTo>
                <a:lnTo>
                  <a:pt x="4800" y="60478"/>
                </a:lnTo>
                <a:lnTo>
                  <a:pt x="8641" y="64318"/>
                </a:lnTo>
                <a:lnTo>
                  <a:pt x="13441" y="67193"/>
                </a:lnTo>
                <a:lnTo>
                  <a:pt x="20162" y="69116"/>
                </a:lnTo>
                <a:lnTo>
                  <a:pt x="33604" y="69116"/>
                </a:lnTo>
                <a:lnTo>
                  <a:pt x="38404" y="68157"/>
                </a:lnTo>
                <a:lnTo>
                  <a:pt x="43205" y="66234"/>
                </a:lnTo>
                <a:lnTo>
                  <a:pt x="47045" y="64318"/>
                </a:lnTo>
                <a:lnTo>
                  <a:pt x="49926" y="62395"/>
                </a:lnTo>
                <a:lnTo>
                  <a:pt x="51846" y="58555"/>
                </a:lnTo>
                <a:lnTo>
                  <a:pt x="54726" y="55674"/>
                </a:lnTo>
                <a:lnTo>
                  <a:pt x="55671" y="51834"/>
                </a:lnTo>
                <a:lnTo>
                  <a:pt x="55671" y="44154"/>
                </a:lnTo>
                <a:lnTo>
                  <a:pt x="54726" y="41279"/>
                </a:lnTo>
                <a:lnTo>
                  <a:pt x="52791" y="38398"/>
                </a:lnTo>
                <a:lnTo>
                  <a:pt x="50886" y="36475"/>
                </a:lnTo>
                <a:lnTo>
                  <a:pt x="48005" y="34558"/>
                </a:lnTo>
                <a:lnTo>
                  <a:pt x="45125" y="32634"/>
                </a:lnTo>
                <a:lnTo>
                  <a:pt x="42245" y="31677"/>
                </a:lnTo>
                <a:lnTo>
                  <a:pt x="36484" y="29760"/>
                </a:lnTo>
                <a:lnTo>
                  <a:pt x="28803" y="27837"/>
                </a:lnTo>
                <a:lnTo>
                  <a:pt x="23042" y="25914"/>
                </a:lnTo>
                <a:lnTo>
                  <a:pt x="20162" y="24955"/>
                </a:lnTo>
                <a:lnTo>
                  <a:pt x="19202" y="24955"/>
                </a:lnTo>
                <a:lnTo>
                  <a:pt x="17282" y="23996"/>
                </a:lnTo>
                <a:lnTo>
                  <a:pt x="15361" y="23039"/>
                </a:lnTo>
                <a:lnTo>
                  <a:pt x="14401" y="22075"/>
                </a:lnTo>
                <a:lnTo>
                  <a:pt x="13441" y="20157"/>
                </a:lnTo>
                <a:lnTo>
                  <a:pt x="13441" y="15360"/>
                </a:lnTo>
                <a:lnTo>
                  <a:pt x="14401" y="13437"/>
                </a:lnTo>
                <a:lnTo>
                  <a:pt x="16322" y="11519"/>
                </a:lnTo>
                <a:lnTo>
                  <a:pt x="18242" y="10555"/>
                </a:lnTo>
                <a:lnTo>
                  <a:pt x="22082" y="9596"/>
                </a:lnTo>
                <a:lnTo>
                  <a:pt x="27843" y="95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7" name="object 1167"/>
          <p:cNvSpPr/>
          <p:nvPr/>
        </p:nvSpPr>
        <p:spPr>
          <a:xfrm>
            <a:off x="3986997" y="8755945"/>
            <a:ext cx="73228" cy="231613"/>
          </a:xfrm>
          <a:custGeom>
            <a:avLst/>
            <a:gdLst/>
            <a:ahLst/>
            <a:cxnLst/>
            <a:rect l="l" t="t" r="r" b="b"/>
            <a:pathLst>
              <a:path w="73228" h="231613">
                <a:moveTo>
                  <a:pt x="73228" y="77056"/>
                </a:moveTo>
                <a:lnTo>
                  <a:pt x="60966" y="63438"/>
                </a:lnTo>
                <a:lnTo>
                  <a:pt x="49891" y="55588"/>
                </a:lnTo>
                <a:lnTo>
                  <a:pt x="39730" y="47054"/>
                </a:lnTo>
                <a:lnTo>
                  <a:pt x="30600" y="37820"/>
                </a:lnTo>
                <a:lnTo>
                  <a:pt x="22617" y="27871"/>
                </a:lnTo>
                <a:lnTo>
                  <a:pt x="15899" y="17190"/>
                </a:lnTo>
                <a:lnTo>
                  <a:pt x="10561" y="5762"/>
                </a:lnTo>
                <a:lnTo>
                  <a:pt x="8641" y="0"/>
                </a:lnTo>
                <a:lnTo>
                  <a:pt x="11700" y="20874"/>
                </a:lnTo>
                <a:lnTo>
                  <a:pt x="19074" y="32254"/>
                </a:lnTo>
                <a:lnTo>
                  <a:pt x="27762" y="42798"/>
                </a:lnTo>
                <a:lnTo>
                  <a:pt x="37642" y="52529"/>
                </a:lnTo>
                <a:lnTo>
                  <a:pt x="48594" y="61468"/>
                </a:lnTo>
                <a:lnTo>
                  <a:pt x="60496" y="69637"/>
                </a:lnTo>
                <a:lnTo>
                  <a:pt x="73228" y="77056"/>
                </a:lnTo>
                <a:close/>
              </a:path>
              <a:path w="73228" h="231613">
                <a:moveTo>
                  <a:pt x="284149" y="114234"/>
                </a:moveTo>
                <a:lnTo>
                  <a:pt x="297929" y="113108"/>
                </a:lnTo>
                <a:lnTo>
                  <a:pt x="310298" y="111538"/>
                </a:lnTo>
                <a:lnTo>
                  <a:pt x="323299" y="109383"/>
                </a:lnTo>
                <a:lnTo>
                  <a:pt x="336780" y="106636"/>
                </a:lnTo>
                <a:lnTo>
                  <a:pt x="350587" y="103284"/>
                </a:lnTo>
                <a:lnTo>
                  <a:pt x="364567" y="99319"/>
                </a:lnTo>
                <a:lnTo>
                  <a:pt x="378568" y="94731"/>
                </a:lnTo>
                <a:lnTo>
                  <a:pt x="392436" y="89511"/>
                </a:lnTo>
                <a:lnTo>
                  <a:pt x="406018" y="83647"/>
                </a:lnTo>
                <a:lnTo>
                  <a:pt x="419162" y="77132"/>
                </a:lnTo>
                <a:lnTo>
                  <a:pt x="431714" y="69954"/>
                </a:lnTo>
                <a:lnTo>
                  <a:pt x="443521" y="62104"/>
                </a:lnTo>
                <a:lnTo>
                  <a:pt x="454431" y="53573"/>
                </a:lnTo>
                <a:lnTo>
                  <a:pt x="464290" y="44350"/>
                </a:lnTo>
                <a:lnTo>
                  <a:pt x="472944" y="34426"/>
                </a:lnTo>
                <a:lnTo>
                  <a:pt x="480242" y="23791"/>
                </a:lnTo>
                <a:lnTo>
                  <a:pt x="486030" y="12435"/>
                </a:lnTo>
                <a:lnTo>
                  <a:pt x="490156" y="349"/>
                </a:lnTo>
                <a:lnTo>
                  <a:pt x="492465" y="-12476"/>
                </a:lnTo>
                <a:lnTo>
                  <a:pt x="493425" y="-19199"/>
                </a:lnTo>
                <a:lnTo>
                  <a:pt x="492465" y="-25920"/>
                </a:lnTo>
                <a:lnTo>
                  <a:pt x="491505" y="-33599"/>
                </a:lnTo>
                <a:lnTo>
                  <a:pt x="482783" y="-56581"/>
                </a:lnTo>
                <a:lnTo>
                  <a:pt x="469085" y="-77144"/>
                </a:lnTo>
                <a:lnTo>
                  <a:pt x="450962" y="-95287"/>
                </a:lnTo>
                <a:lnTo>
                  <a:pt x="428967" y="-111012"/>
                </a:lnTo>
                <a:lnTo>
                  <a:pt x="403651" y="-124317"/>
                </a:lnTo>
                <a:lnTo>
                  <a:pt x="375567" y="-135203"/>
                </a:lnTo>
                <a:lnTo>
                  <a:pt x="345266" y="-143670"/>
                </a:lnTo>
                <a:lnTo>
                  <a:pt x="313303" y="-149718"/>
                </a:lnTo>
                <a:lnTo>
                  <a:pt x="280227" y="-153346"/>
                </a:lnTo>
                <a:lnTo>
                  <a:pt x="246592" y="-154556"/>
                </a:lnTo>
                <a:lnTo>
                  <a:pt x="212950" y="-153346"/>
                </a:lnTo>
                <a:lnTo>
                  <a:pt x="179853" y="-149718"/>
                </a:lnTo>
                <a:lnTo>
                  <a:pt x="147853" y="-143670"/>
                </a:lnTo>
                <a:lnTo>
                  <a:pt x="117503" y="-135203"/>
                </a:lnTo>
                <a:lnTo>
                  <a:pt x="89354" y="-124317"/>
                </a:lnTo>
                <a:lnTo>
                  <a:pt x="63959" y="-111012"/>
                </a:lnTo>
                <a:lnTo>
                  <a:pt x="41869" y="-95287"/>
                </a:lnTo>
                <a:lnTo>
                  <a:pt x="23638" y="-77144"/>
                </a:lnTo>
                <a:lnTo>
                  <a:pt x="9818" y="-56581"/>
                </a:lnTo>
                <a:lnTo>
                  <a:pt x="960" y="-33599"/>
                </a:lnTo>
                <a:lnTo>
                  <a:pt x="0" y="-25920"/>
                </a:lnTo>
                <a:lnTo>
                  <a:pt x="0" y="-11519"/>
                </a:lnTo>
                <a:lnTo>
                  <a:pt x="960" y="-4797"/>
                </a:lnTo>
                <a:lnTo>
                  <a:pt x="2880" y="1923"/>
                </a:lnTo>
                <a:lnTo>
                  <a:pt x="5760" y="8638"/>
                </a:lnTo>
                <a:lnTo>
                  <a:pt x="11700" y="20874"/>
                </a:lnTo>
                <a:lnTo>
                  <a:pt x="8641" y="0"/>
                </a:lnTo>
                <a:lnTo>
                  <a:pt x="6720" y="-6720"/>
                </a:lnTo>
                <a:lnTo>
                  <a:pt x="6720" y="-12476"/>
                </a:lnTo>
                <a:lnTo>
                  <a:pt x="5760" y="-19199"/>
                </a:lnTo>
                <a:lnTo>
                  <a:pt x="6720" y="-25920"/>
                </a:lnTo>
                <a:lnTo>
                  <a:pt x="6720" y="-32641"/>
                </a:lnTo>
                <a:lnTo>
                  <a:pt x="13466" y="-51339"/>
                </a:lnTo>
                <a:lnTo>
                  <a:pt x="19792" y="-62533"/>
                </a:lnTo>
                <a:lnTo>
                  <a:pt x="27492" y="-72956"/>
                </a:lnTo>
                <a:lnTo>
                  <a:pt x="36442" y="-82624"/>
                </a:lnTo>
                <a:lnTo>
                  <a:pt x="46515" y="-91554"/>
                </a:lnTo>
                <a:lnTo>
                  <a:pt x="57585" y="-99765"/>
                </a:lnTo>
                <a:lnTo>
                  <a:pt x="69526" y="-107273"/>
                </a:lnTo>
                <a:lnTo>
                  <a:pt x="82212" y="-114096"/>
                </a:lnTo>
                <a:lnTo>
                  <a:pt x="95518" y="-120250"/>
                </a:lnTo>
                <a:lnTo>
                  <a:pt x="109316" y="-125754"/>
                </a:lnTo>
                <a:lnTo>
                  <a:pt x="123481" y="-130624"/>
                </a:lnTo>
                <a:lnTo>
                  <a:pt x="137888" y="-134877"/>
                </a:lnTo>
                <a:lnTo>
                  <a:pt x="152410" y="-138532"/>
                </a:lnTo>
                <a:lnTo>
                  <a:pt x="166921" y="-141605"/>
                </a:lnTo>
                <a:lnTo>
                  <a:pt x="181295" y="-144113"/>
                </a:lnTo>
                <a:lnTo>
                  <a:pt x="195406" y="-146074"/>
                </a:lnTo>
                <a:lnTo>
                  <a:pt x="209129" y="-147505"/>
                </a:lnTo>
                <a:lnTo>
                  <a:pt x="222337" y="-148424"/>
                </a:lnTo>
                <a:lnTo>
                  <a:pt x="234904" y="-148847"/>
                </a:lnTo>
                <a:lnTo>
                  <a:pt x="246705" y="-148792"/>
                </a:lnTo>
                <a:lnTo>
                  <a:pt x="259186" y="-148792"/>
                </a:lnTo>
                <a:lnTo>
                  <a:pt x="271668" y="-147834"/>
                </a:lnTo>
                <a:lnTo>
                  <a:pt x="273234" y="-147786"/>
                </a:lnTo>
                <a:lnTo>
                  <a:pt x="284777" y="-147159"/>
                </a:lnTo>
                <a:lnTo>
                  <a:pt x="297085" y="-146012"/>
                </a:lnTo>
                <a:lnTo>
                  <a:pt x="310016" y="-144330"/>
                </a:lnTo>
                <a:lnTo>
                  <a:pt x="323428" y="-142099"/>
                </a:lnTo>
                <a:lnTo>
                  <a:pt x="337180" y="-139303"/>
                </a:lnTo>
                <a:lnTo>
                  <a:pt x="351128" y="-135929"/>
                </a:lnTo>
                <a:lnTo>
                  <a:pt x="365132" y="-131960"/>
                </a:lnTo>
                <a:lnTo>
                  <a:pt x="379048" y="-127383"/>
                </a:lnTo>
                <a:lnTo>
                  <a:pt x="392735" y="-122182"/>
                </a:lnTo>
                <a:lnTo>
                  <a:pt x="406051" y="-116344"/>
                </a:lnTo>
                <a:lnTo>
                  <a:pt x="418854" y="-109852"/>
                </a:lnTo>
                <a:lnTo>
                  <a:pt x="431001" y="-102693"/>
                </a:lnTo>
                <a:lnTo>
                  <a:pt x="442350" y="-94851"/>
                </a:lnTo>
                <a:lnTo>
                  <a:pt x="452760" y="-86312"/>
                </a:lnTo>
                <a:lnTo>
                  <a:pt x="462089" y="-77061"/>
                </a:lnTo>
                <a:lnTo>
                  <a:pt x="470193" y="-67083"/>
                </a:lnTo>
                <a:lnTo>
                  <a:pt x="476932" y="-56363"/>
                </a:lnTo>
                <a:lnTo>
                  <a:pt x="482163" y="-44888"/>
                </a:lnTo>
                <a:lnTo>
                  <a:pt x="485744" y="-32641"/>
                </a:lnTo>
                <a:lnTo>
                  <a:pt x="486704" y="-25920"/>
                </a:lnTo>
                <a:lnTo>
                  <a:pt x="487664" y="-19199"/>
                </a:lnTo>
                <a:lnTo>
                  <a:pt x="485744" y="-5756"/>
                </a:lnTo>
                <a:lnTo>
                  <a:pt x="481376" y="8155"/>
                </a:lnTo>
                <a:lnTo>
                  <a:pt x="475843" y="19500"/>
                </a:lnTo>
                <a:lnTo>
                  <a:pt x="468860" y="30080"/>
                </a:lnTo>
                <a:lnTo>
                  <a:pt x="460562" y="39913"/>
                </a:lnTo>
                <a:lnTo>
                  <a:pt x="451087" y="49016"/>
                </a:lnTo>
                <a:lnTo>
                  <a:pt x="440573" y="57406"/>
                </a:lnTo>
                <a:lnTo>
                  <a:pt x="429156" y="65100"/>
                </a:lnTo>
                <a:lnTo>
                  <a:pt x="416974" y="72115"/>
                </a:lnTo>
                <a:lnTo>
                  <a:pt x="404164" y="78469"/>
                </a:lnTo>
                <a:lnTo>
                  <a:pt x="390862" y="84179"/>
                </a:lnTo>
                <a:lnTo>
                  <a:pt x="377207" y="89263"/>
                </a:lnTo>
                <a:lnTo>
                  <a:pt x="363334" y="93737"/>
                </a:lnTo>
                <a:lnTo>
                  <a:pt x="349381" y="97618"/>
                </a:lnTo>
                <a:lnTo>
                  <a:pt x="335486" y="100925"/>
                </a:lnTo>
                <a:lnTo>
                  <a:pt x="321785" y="103674"/>
                </a:lnTo>
                <a:lnTo>
                  <a:pt x="308416" y="105882"/>
                </a:lnTo>
                <a:lnTo>
                  <a:pt x="295515" y="107567"/>
                </a:lnTo>
                <a:lnTo>
                  <a:pt x="283220" y="108746"/>
                </a:lnTo>
                <a:lnTo>
                  <a:pt x="271668" y="109436"/>
                </a:lnTo>
                <a:lnTo>
                  <a:pt x="259186" y="110395"/>
                </a:lnTo>
                <a:lnTo>
                  <a:pt x="246705" y="110395"/>
                </a:lnTo>
                <a:lnTo>
                  <a:pt x="235075" y="110457"/>
                </a:lnTo>
                <a:lnTo>
                  <a:pt x="222728" y="110058"/>
                </a:lnTo>
                <a:lnTo>
                  <a:pt x="209778" y="109180"/>
                </a:lnTo>
                <a:lnTo>
                  <a:pt x="196343" y="107808"/>
                </a:lnTo>
                <a:lnTo>
                  <a:pt x="182540" y="105926"/>
                </a:lnTo>
                <a:lnTo>
                  <a:pt x="168485" y="103518"/>
                </a:lnTo>
                <a:lnTo>
                  <a:pt x="154294" y="100570"/>
                </a:lnTo>
                <a:lnTo>
                  <a:pt x="140085" y="97064"/>
                </a:lnTo>
                <a:lnTo>
                  <a:pt x="125973" y="92985"/>
                </a:lnTo>
                <a:lnTo>
                  <a:pt x="112076" y="88316"/>
                </a:lnTo>
                <a:lnTo>
                  <a:pt x="98511" y="83044"/>
                </a:lnTo>
                <a:lnTo>
                  <a:pt x="85392" y="77150"/>
                </a:lnTo>
                <a:lnTo>
                  <a:pt x="72839" y="70620"/>
                </a:lnTo>
                <a:lnTo>
                  <a:pt x="60966" y="63438"/>
                </a:lnTo>
                <a:lnTo>
                  <a:pt x="73228" y="77056"/>
                </a:lnTo>
                <a:lnTo>
                  <a:pt x="86669" y="83749"/>
                </a:lnTo>
                <a:lnTo>
                  <a:pt x="100696" y="89735"/>
                </a:lnTo>
                <a:lnTo>
                  <a:pt x="115191" y="95038"/>
                </a:lnTo>
                <a:lnTo>
                  <a:pt x="130031" y="99679"/>
                </a:lnTo>
                <a:lnTo>
                  <a:pt x="145096" y="103678"/>
                </a:lnTo>
                <a:lnTo>
                  <a:pt x="160265" y="107059"/>
                </a:lnTo>
                <a:lnTo>
                  <a:pt x="175416" y="109841"/>
                </a:lnTo>
                <a:lnTo>
                  <a:pt x="190429" y="112048"/>
                </a:lnTo>
                <a:lnTo>
                  <a:pt x="205183" y="113701"/>
                </a:lnTo>
                <a:lnTo>
                  <a:pt x="219556" y="114820"/>
                </a:lnTo>
                <a:lnTo>
                  <a:pt x="233429" y="115429"/>
                </a:lnTo>
                <a:lnTo>
                  <a:pt x="246679" y="115548"/>
                </a:lnTo>
                <a:lnTo>
                  <a:pt x="259186" y="115199"/>
                </a:lnTo>
                <a:lnTo>
                  <a:pt x="271668" y="115199"/>
                </a:lnTo>
                <a:lnTo>
                  <a:pt x="284149" y="114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8" name="object 1168"/>
          <p:cNvSpPr/>
          <p:nvPr/>
        </p:nvSpPr>
        <p:spPr>
          <a:xfrm>
            <a:off x="5699577" y="9177372"/>
            <a:ext cx="41285" cy="81599"/>
          </a:xfrm>
          <a:custGeom>
            <a:avLst/>
            <a:gdLst/>
            <a:ahLst/>
            <a:cxnLst/>
            <a:rect l="l" t="t" r="r" b="b"/>
            <a:pathLst>
              <a:path w="41285" h="81599">
                <a:moveTo>
                  <a:pt x="3840" y="81599"/>
                </a:moveTo>
                <a:lnTo>
                  <a:pt x="39364" y="81599"/>
                </a:lnTo>
                <a:lnTo>
                  <a:pt x="40325" y="80636"/>
                </a:lnTo>
                <a:lnTo>
                  <a:pt x="41285" y="80636"/>
                </a:lnTo>
                <a:lnTo>
                  <a:pt x="41285" y="72956"/>
                </a:lnTo>
                <a:lnTo>
                  <a:pt x="40325" y="71998"/>
                </a:lnTo>
                <a:lnTo>
                  <a:pt x="10561" y="71998"/>
                </a:lnTo>
                <a:lnTo>
                  <a:pt x="10561" y="958"/>
                </a:lnTo>
                <a:lnTo>
                  <a:pt x="8641" y="958"/>
                </a:lnTo>
                <a:lnTo>
                  <a:pt x="8641" y="0"/>
                </a:lnTo>
                <a:lnTo>
                  <a:pt x="2880" y="0"/>
                </a:lnTo>
                <a:lnTo>
                  <a:pt x="1920" y="958"/>
                </a:lnTo>
                <a:lnTo>
                  <a:pt x="0" y="958"/>
                </a:lnTo>
                <a:lnTo>
                  <a:pt x="0" y="79677"/>
                </a:lnTo>
                <a:lnTo>
                  <a:pt x="975" y="80636"/>
                </a:lnTo>
                <a:lnTo>
                  <a:pt x="1920" y="80636"/>
                </a:lnTo>
                <a:lnTo>
                  <a:pt x="2880" y="81599"/>
                </a:lnTo>
                <a:lnTo>
                  <a:pt x="3840" y="81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9" name="object 1169"/>
          <p:cNvSpPr/>
          <p:nvPr/>
        </p:nvSpPr>
        <p:spPr>
          <a:xfrm>
            <a:off x="5795589" y="9174492"/>
            <a:ext cx="35509" cy="59518"/>
          </a:xfrm>
          <a:custGeom>
            <a:avLst/>
            <a:gdLst/>
            <a:ahLst/>
            <a:cxnLst/>
            <a:rect l="l" t="t" r="r" b="b"/>
            <a:pathLst>
              <a:path w="35509" h="59518">
                <a:moveTo>
                  <a:pt x="33588" y="7679"/>
                </a:moveTo>
                <a:lnTo>
                  <a:pt x="31668" y="5762"/>
                </a:lnTo>
                <a:lnTo>
                  <a:pt x="29748" y="3838"/>
                </a:lnTo>
                <a:lnTo>
                  <a:pt x="27828" y="2880"/>
                </a:lnTo>
                <a:lnTo>
                  <a:pt x="25908" y="1923"/>
                </a:lnTo>
                <a:lnTo>
                  <a:pt x="23027" y="958"/>
                </a:lnTo>
                <a:lnTo>
                  <a:pt x="21107" y="0"/>
                </a:lnTo>
                <a:lnTo>
                  <a:pt x="5745" y="0"/>
                </a:lnTo>
                <a:lnTo>
                  <a:pt x="2880" y="958"/>
                </a:lnTo>
                <a:lnTo>
                  <a:pt x="0" y="1923"/>
                </a:lnTo>
                <a:lnTo>
                  <a:pt x="944" y="15358"/>
                </a:lnTo>
                <a:lnTo>
                  <a:pt x="1905" y="14400"/>
                </a:lnTo>
                <a:lnTo>
                  <a:pt x="1905" y="13441"/>
                </a:lnTo>
                <a:lnTo>
                  <a:pt x="2880" y="12476"/>
                </a:lnTo>
                <a:lnTo>
                  <a:pt x="3825" y="11518"/>
                </a:lnTo>
                <a:lnTo>
                  <a:pt x="4785" y="10559"/>
                </a:lnTo>
                <a:lnTo>
                  <a:pt x="5745" y="9602"/>
                </a:lnTo>
                <a:lnTo>
                  <a:pt x="7665" y="8638"/>
                </a:lnTo>
                <a:lnTo>
                  <a:pt x="18227" y="8638"/>
                </a:lnTo>
                <a:lnTo>
                  <a:pt x="19187" y="9602"/>
                </a:lnTo>
                <a:lnTo>
                  <a:pt x="21107" y="10559"/>
                </a:lnTo>
                <a:lnTo>
                  <a:pt x="22067" y="10559"/>
                </a:lnTo>
                <a:lnTo>
                  <a:pt x="23027" y="11518"/>
                </a:lnTo>
                <a:lnTo>
                  <a:pt x="23027" y="12476"/>
                </a:lnTo>
                <a:lnTo>
                  <a:pt x="23987" y="13441"/>
                </a:lnTo>
                <a:lnTo>
                  <a:pt x="23987" y="15358"/>
                </a:lnTo>
                <a:lnTo>
                  <a:pt x="24947" y="16317"/>
                </a:lnTo>
                <a:lnTo>
                  <a:pt x="24947" y="19197"/>
                </a:lnTo>
                <a:lnTo>
                  <a:pt x="23987" y="20162"/>
                </a:lnTo>
                <a:lnTo>
                  <a:pt x="23987" y="21121"/>
                </a:lnTo>
                <a:lnTo>
                  <a:pt x="23027" y="23038"/>
                </a:lnTo>
                <a:lnTo>
                  <a:pt x="22067" y="24002"/>
                </a:lnTo>
                <a:lnTo>
                  <a:pt x="21107" y="25920"/>
                </a:lnTo>
                <a:lnTo>
                  <a:pt x="20147" y="26878"/>
                </a:lnTo>
                <a:lnTo>
                  <a:pt x="18227" y="27841"/>
                </a:lnTo>
                <a:lnTo>
                  <a:pt x="16306" y="29759"/>
                </a:lnTo>
                <a:lnTo>
                  <a:pt x="14386" y="30717"/>
                </a:lnTo>
                <a:lnTo>
                  <a:pt x="11506" y="32641"/>
                </a:lnTo>
                <a:lnTo>
                  <a:pt x="8625" y="34558"/>
                </a:lnTo>
                <a:lnTo>
                  <a:pt x="6720" y="32641"/>
                </a:lnTo>
                <a:lnTo>
                  <a:pt x="5745" y="30717"/>
                </a:lnTo>
                <a:lnTo>
                  <a:pt x="7665" y="49917"/>
                </a:lnTo>
                <a:lnTo>
                  <a:pt x="9585" y="51838"/>
                </a:lnTo>
                <a:lnTo>
                  <a:pt x="11506" y="53756"/>
                </a:lnTo>
                <a:lnTo>
                  <a:pt x="13426" y="55679"/>
                </a:lnTo>
                <a:lnTo>
                  <a:pt x="15346" y="57596"/>
                </a:lnTo>
                <a:lnTo>
                  <a:pt x="17266" y="59518"/>
                </a:lnTo>
                <a:lnTo>
                  <a:pt x="15346" y="42237"/>
                </a:lnTo>
                <a:lnTo>
                  <a:pt x="13426" y="40320"/>
                </a:lnTo>
                <a:lnTo>
                  <a:pt x="17266" y="38397"/>
                </a:lnTo>
                <a:lnTo>
                  <a:pt x="21107" y="36479"/>
                </a:lnTo>
                <a:lnTo>
                  <a:pt x="23987" y="34558"/>
                </a:lnTo>
                <a:lnTo>
                  <a:pt x="26868" y="32641"/>
                </a:lnTo>
                <a:lnTo>
                  <a:pt x="28788" y="30717"/>
                </a:lnTo>
                <a:lnTo>
                  <a:pt x="30708" y="28800"/>
                </a:lnTo>
                <a:lnTo>
                  <a:pt x="31668" y="26878"/>
                </a:lnTo>
                <a:lnTo>
                  <a:pt x="33588" y="24961"/>
                </a:lnTo>
                <a:lnTo>
                  <a:pt x="34549" y="23038"/>
                </a:lnTo>
                <a:lnTo>
                  <a:pt x="34549" y="21121"/>
                </a:lnTo>
                <a:lnTo>
                  <a:pt x="35509" y="19197"/>
                </a:lnTo>
                <a:lnTo>
                  <a:pt x="35509" y="13441"/>
                </a:lnTo>
                <a:lnTo>
                  <a:pt x="34549" y="11518"/>
                </a:lnTo>
                <a:lnTo>
                  <a:pt x="33588" y="9602"/>
                </a:lnTo>
                <a:lnTo>
                  <a:pt x="33588" y="7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0" name="object 1170"/>
          <p:cNvSpPr/>
          <p:nvPr/>
        </p:nvSpPr>
        <p:spPr>
          <a:xfrm>
            <a:off x="5778306" y="9176415"/>
            <a:ext cx="74874" cy="83515"/>
          </a:xfrm>
          <a:custGeom>
            <a:avLst/>
            <a:gdLst/>
            <a:ahLst/>
            <a:cxnLst/>
            <a:rect l="l" t="t" r="r" b="b"/>
            <a:pathLst>
              <a:path w="74874" h="83515">
                <a:moveTo>
                  <a:pt x="13441" y="69114"/>
                </a:moveTo>
                <a:lnTo>
                  <a:pt x="12466" y="67197"/>
                </a:lnTo>
                <a:lnTo>
                  <a:pt x="11506" y="65275"/>
                </a:lnTo>
                <a:lnTo>
                  <a:pt x="11506" y="64317"/>
                </a:lnTo>
                <a:lnTo>
                  <a:pt x="10546" y="61435"/>
                </a:lnTo>
                <a:lnTo>
                  <a:pt x="10546" y="56637"/>
                </a:lnTo>
                <a:lnTo>
                  <a:pt x="11506" y="55673"/>
                </a:lnTo>
                <a:lnTo>
                  <a:pt x="11506" y="54714"/>
                </a:lnTo>
                <a:lnTo>
                  <a:pt x="12466" y="52797"/>
                </a:lnTo>
                <a:lnTo>
                  <a:pt x="13441" y="51832"/>
                </a:lnTo>
                <a:lnTo>
                  <a:pt x="14386" y="49915"/>
                </a:lnTo>
                <a:lnTo>
                  <a:pt x="15346" y="48958"/>
                </a:lnTo>
                <a:lnTo>
                  <a:pt x="16322" y="47993"/>
                </a:lnTo>
                <a:lnTo>
                  <a:pt x="18227" y="46076"/>
                </a:lnTo>
                <a:lnTo>
                  <a:pt x="20162" y="45118"/>
                </a:lnTo>
                <a:lnTo>
                  <a:pt x="22067" y="44153"/>
                </a:lnTo>
                <a:lnTo>
                  <a:pt x="23027" y="46076"/>
                </a:lnTo>
                <a:lnTo>
                  <a:pt x="24947" y="47993"/>
                </a:lnTo>
                <a:lnTo>
                  <a:pt x="23027" y="28794"/>
                </a:lnTo>
                <a:lnTo>
                  <a:pt x="22067" y="27835"/>
                </a:lnTo>
                <a:lnTo>
                  <a:pt x="21107" y="25918"/>
                </a:lnTo>
                <a:lnTo>
                  <a:pt x="20162" y="24955"/>
                </a:lnTo>
                <a:lnTo>
                  <a:pt x="20162" y="23996"/>
                </a:lnTo>
                <a:lnTo>
                  <a:pt x="19187" y="22079"/>
                </a:lnTo>
                <a:lnTo>
                  <a:pt x="19187" y="21115"/>
                </a:lnTo>
                <a:lnTo>
                  <a:pt x="18227" y="20156"/>
                </a:lnTo>
                <a:lnTo>
                  <a:pt x="18227" y="13435"/>
                </a:lnTo>
                <a:lnTo>
                  <a:pt x="17282" y="0"/>
                </a:lnTo>
                <a:lnTo>
                  <a:pt x="14386" y="1915"/>
                </a:lnTo>
                <a:lnTo>
                  <a:pt x="12466" y="3838"/>
                </a:lnTo>
                <a:lnTo>
                  <a:pt x="10546" y="5756"/>
                </a:lnTo>
                <a:lnTo>
                  <a:pt x="9601" y="7679"/>
                </a:lnTo>
                <a:lnTo>
                  <a:pt x="8625" y="9595"/>
                </a:lnTo>
                <a:lnTo>
                  <a:pt x="7665" y="12476"/>
                </a:lnTo>
                <a:lnTo>
                  <a:pt x="6720" y="14394"/>
                </a:lnTo>
                <a:lnTo>
                  <a:pt x="6720" y="19197"/>
                </a:lnTo>
                <a:lnTo>
                  <a:pt x="7665" y="20156"/>
                </a:lnTo>
                <a:lnTo>
                  <a:pt x="7665" y="23038"/>
                </a:lnTo>
                <a:lnTo>
                  <a:pt x="8625" y="24955"/>
                </a:lnTo>
                <a:lnTo>
                  <a:pt x="9601" y="25918"/>
                </a:lnTo>
                <a:lnTo>
                  <a:pt x="9601" y="27835"/>
                </a:lnTo>
                <a:lnTo>
                  <a:pt x="11506" y="29759"/>
                </a:lnTo>
                <a:lnTo>
                  <a:pt x="12466" y="31676"/>
                </a:lnTo>
                <a:lnTo>
                  <a:pt x="13441" y="32634"/>
                </a:lnTo>
                <a:lnTo>
                  <a:pt x="14386" y="35515"/>
                </a:lnTo>
                <a:lnTo>
                  <a:pt x="16322" y="37438"/>
                </a:lnTo>
                <a:lnTo>
                  <a:pt x="13441" y="39355"/>
                </a:lnTo>
                <a:lnTo>
                  <a:pt x="10546" y="41277"/>
                </a:lnTo>
                <a:lnTo>
                  <a:pt x="8625" y="43194"/>
                </a:lnTo>
                <a:lnTo>
                  <a:pt x="6720" y="44153"/>
                </a:lnTo>
                <a:lnTo>
                  <a:pt x="4785" y="46076"/>
                </a:lnTo>
                <a:lnTo>
                  <a:pt x="3825" y="47993"/>
                </a:lnTo>
                <a:lnTo>
                  <a:pt x="1920" y="49915"/>
                </a:lnTo>
                <a:lnTo>
                  <a:pt x="944" y="52797"/>
                </a:lnTo>
                <a:lnTo>
                  <a:pt x="944" y="54714"/>
                </a:lnTo>
                <a:lnTo>
                  <a:pt x="0" y="56637"/>
                </a:lnTo>
                <a:lnTo>
                  <a:pt x="0" y="65275"/>
                </a:lnTo>
                <a:lnTo>
                  <a:pt x="944" y="67197"/>
                </a:lnTo>
                <a:lnTo>
                  <a:pt x="944" y="69114"/>
                </a:lnTo>
                <a:lnTo>
                  <a:pt x="1920" y="71038"/>
                </a:lnTo>
                <a:lnTo>
                  <a:pt x="2880" y="72955"/>
                </a:lnTo>
                <a:lnTo>
                  <a:pt x="3825" y="74877"/>
                </a:lnTo>
                <a:lnTo>
                  <a:pt x="5760" y="75835"/>
                </a:lnTo>
                <a:lnTo>
                  <a:pt x="6720" y="77752"/>
                </a:lnTo>
                <a:lnTo>
                  <a:pt x="8625" y="78717"/>
                </a:lnTo>
                <a:lnTo>
                  <a:pt x="10546" y="79676"/>
                </a:lnTo>
                <a:lnTo>
                  <a:pt x="12466" y="80634"/>
                </a:lnTo>
                <a:lnTo>
                  <a:pt x="14386" y="81593"/>
                </a:lnTo>
                <a:lnTo>
                  <a:pt x="16322" y="82556"/>
                </a:lnTo>
                <a:lnTo>
                  <a:pt x="21107" y="82556"/>
                </a:lnTo>
                <a:lnTo>
                  <a:pt x="24002" y="83515"/>
                </a:lnTo>
                <a:lnTo>
                  <a:pt x="29748" y="83515"/>
                </a:lnTo>
                <a:lnTo>
                  <a:pt x="31668" y="82556"/>
                </a:lnTo>
                <a:lnTo>
                  <a:pt x="34549" y="82556"/>
                </a:lnTo>
                <a:lnTo>
                  <a:pt x="36469" y="81593"/>
                </a:lnTo>
                <a:lnTo>
                  <a:pt x="39349" y="81593"/>
                </a:lnTo>
                <a:lnTo>
                  <a:pt x="41269" y="80634"/>
                </a:lnTo>
                <a:lnTo>
                  <a:pt x="43190" y="79676"/>
                </a:lnTo>
                <a:lnTo>
                  <a:pt x="45110" y="78717"/>
                </a:lnTo>
                <a:lnTo>
                  <a:pt x="47030" y="77752"/>
                </a:lnTo>
                <a:lnTo>
                  <a:pt x="48950" y="75835"/>
                </a:lnTo>
                <a:lnTo>
                  <a:pt x="50871" y="74877"/>
                </a:lnTo>
                <a:lnTo>
                  <a:pt x="52791" y="73913"/>
                </a:lnTo>
                <a:lnTo>
                  <a:pt x="54711" y="75835"/>
                </a:lnTo>
                <a:lnTo>
                  <a:pt x="57591" y="76794"/>
                </a:lnTo>
                <a:lnTo>
                  <a:pt x="58552" y="77752"/>
                </a:lnTo>
                <a:lnTo>
                  <a:pt x="60472" y="79676"/>
                </a:lnTo>
                <a:lnTo>
                  <a:pt x="62392" y="80634"/>
                </a:lnTo>
                <a:lnTo>
                  <a:pt x="63352" y="81593"/>
                </a:lnTo>
                <a:lnTo>
                  <a:pt x="65272" y="81593"/>
                </a:lnTo>
                <a:lnTo>
                  <a:pt x="66233" y="82556"/>
                </a:lnTo>
                <a:lnTo>
                  <a:pt x="68153" y="82556"/>
                </a:lnTo>
                <a:lnTo>
                  <a:pt x="69113" y="83515"/>
                </a:lnTo>
                <a:lnTo>
                  <a:pt x="71033" y="83515"/>
                </a:lnTo>
                <a:lnTo>
                  <a:pt x="71993" y="82556"/>
                </a:lnTo>
                <a:lnTo>
                  <a:pt x="73913" y="82556"/>
                </a:lnTo>
                <a:lnTo>
                  <a:pt x="73913" y="81593"/>
                </a:lnTo>
                <a:lnTo>
                  <a:pt x="74874" y="81593"/>
                </a:lnTo>
                <a:lnTo>
                  <a:pt x="74874" y="75835"/>
                </a:lnTo>
                <a:lnTo>
                  <a:pt x="73913" y="74877"/>
                </a:lnTo>
                <a:lnTo>
                  <a:pt x="73913" y="73913"/>
                </a:lnTo>
                <a:lnTo>
                  <a:pt x="70073" y="73913"/>
                </a:lnTo>
                <a:lnTo>
                  <a:pt x="69113" y="72955"/>
                </a:lnTo>
                <a:lnTo>
                  <a:pt x="68153" y="72955"/>
                </a:lnTo>
                <a:lnTo>
                  <a:pt x="67193" y="71996"/>
                </a:lnTo>
                <a:lnTo>
                  <a:pt x="65272" y="71038"/>
                </a:lnTo>
                <a:lnTo>
                  <a:pt x="64312" y="70073"/>
                </a:lnTo>
                <a:lnTo>
                  <a:pt x="63352" y="69114"/>
                </a:lnTo>
                <a:lnTo>
                  <a:pt x="61432" y="68156"/>
                </a:lnTo>
                <a:lnTo>
                  <a:pt x="59512" y="66233"/>
                </a:lnTo>
                <a:lnTo>
                  <a:pt x="60472" y="64317"/>
                </a:lnTo>
                <a:lnTo>
                  <a:pt x="61432" y="63352"/>
                </a:lnTo>
                <a:lnTo>
                  <a:pt x="62392" y="61435"/>
                </a:lnTo>
                <a:lnTo>
                  <a:pt x="64312" y="58553"/>
                </a:lnTo>
                <a:lnTo>
                  <a:pt x="64312" y="56637"/>
                </a:lnTo>
                <a:lnTo>
                  <a:pt x="65272" y="54714"/>
                </a:lnTo>
                <a:lnTo>
                  <a:pt x="66233" y="52797"/>
                </a:lnTo>
                <a:lnTo>
                  <a:pt x="66233" y="50874"/>
                </a:lnTo>
                <a:lnTo>
                  <a:pt x="67193" y="47993"/>
                </a:lnTo>
                <a:lnTo>
                  <a:pt x="67193" y="38397"/>
                </a:lnTo>
                <a:lnTo>
                  <a:pt x="66233" y="38397"/>
                </a:lnTo>
                <a:lnTo>
                  <a:pt x="66233" y="37438"/>
                </a:lnTo>
                <a:lnTo>
                  <a:pt x="59512" y="37438"/>
                </a:lnTo>
                <a:lnTo>
                  <a:pt x="58552" y="38397"/>
                </a:lnTo>
                <a:lnTo>
                  <a:pt x="57591" y="38397"/>
                </a:lnTo>
                <a:lnTo>
                  <a:pt x="57591" y="47035"/>
                </a:lnTo>
                <a:lnTo>
                  <a:pt x="56631" y="48958"/>
                </a:lnTo>
                <a:lnTo>
                  <a:pt x="56631" y="49915"/>
                </a:lnTo>
                <a:lnTo>
                  <a:pt x="55671" y="51832"/>
                </a:lnTo>
                <a:lnTo>
                  <a:pt x="55671" y="53756"/>
                </a:lnTo>
                <a:lnTo>
                  <a:pt x="54711" y="54714"/>
                </a:lnTo>
                <a:lnTo>
                  <a:pt x="54711" y="56637"/>
                </a:lnTo>
                <a:lnTo>
                  <a:pt x="53751" y="57595"/>
                </a:lnTo>
                <a:lnTo>
                  <a:pt x="52791" y="59512"/>
                </a:lnTo>
                <a:lnTo>
                  <a:pt x="51831" y="60476"/>
                </a:lnTo>
                <a:lnTo>
                  <a:pt x="49910" y="58553"/>
                </a:lnTo>
                <a:lnTo>
                  <a:pt x="47990" y="56637"/>
                </a:lnTo>
                <a:lnTo>
                  <a:pt x="46070" y="54714"/>
                </a:lnTo>
                <a:lnTo>
                  <a:pt x="44150" y="53756"/>
                </a:lnTo>
                <a:lnTo>
                  <a:pt x="42230" y="51832"/>
                </a:lnTo>
                <a:lnTo>
                  <a:pt x="41269" y="49915"/>
                </a:lnTo>
                <a:lnTo>
                  <a:pt x="39349" y="47993"/>
                </a:lnTo>
                <a:lnTo>
                  <a:pt x="37429" y="46076"/>
                </a:lnTo>
                <a:lnTo>
                  <a:pt x="35509" y="44153"/>
                </a:lnTo>
                <a:lnTo>
                  <a:pt x="33588" y="42236"/>
                </a:lnTo>
                <a:lnTo>
                  <a:pt x="32628" y="40314"/>
                </a:lnTo>
                <a:lnTo>
                  <a:pt x="34549" y="57595"/>
                </a:lnTo>
                <a:lnTo>
                  <a:pt x="36469" y="59512"/>
                </a:lnTo>
                <a:lnTo>
                  <a:pt x="38389" y="61435"/>
                </a:lnTo>
                <a:lnTo>
                  <a:pt x="41269" y="64317"/>
                </a:lnTo>
                <a:lnTo>
                  <a:pt x="43190" y="66233"/>
                </a:lnTo>
                <a:lnTo>
                  <a:pt x="45110" y="67197"/>
                </a:lnTo>
                <a:lnTo>
                  <a:pt x="44150" y="69114"/>
                </a:lnTo>
                <a:lnTo>
                  <a:pt x="43190" y="69114"/>
                </a:lnTo>
                <a:lnTo>
                  <a:pt x="41269" y="70073"/>
                </a:lnTo>
                <a:lnTo>
                  <a:pt x="40309" y="71038"/>
                </a:lnTo>
                <a:lnTo>
                  <a:pt x="39349" y="71996"/>
                </a:lnTo>
                <a:lnTo>
                  <a:pt x="37429" y="72955"/>
                </a:lnTo>
                <a:lnTo>
                  <a:pt x="35509" y="72955"/>
                </a:lnTo>
                <a:lnTo>
                  <a:pt x="34549" y="73913"/>
                </a:lnTo>
                <a:lnTo>
                  <a:pt x="30708" y="73913"/>
                </a:lnTo>
                <a:lnTo>
                  <a:pt x="29748" y="74877"/>
                </a:lnTo>
                <a:lnTo>
                  <a:pt x="24947" y="74877"/>
                </a:lnTo>
                <a:lnTo>
                  <a:pt x="22067" y="73913"/>
                </a:lnTo>
                <a:lnTo>
                  <a:pt x="20162" y="72955"/>
                </a:lnTo>
                <a:lnTo>
                  <a:pt x="18227" y="72955"/>
                </a:lnTo>
                <a:lnTo>
                  <a:pt x="16322" y="71996"/>
                </a:lnTo>
                <a:lnTo>
                  <a:pt x="15346" y="70073"/>
                </a:lnTo>
                <a:lnTo>
                  <a:pt x="13441" y="69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1" name="object 1171"/>
          <p:cNvSpPr/>
          <p:nvPr/>
        </p:nvSpPr>
        <p:spPr>
          <a:xfrm>
            <a:off x="5699577" y="9177372"/>
            <a:ext cx="41285" cy="81599"/>
          </a:xfrm>
          <a:custGeom>
            <a:avLst/>
            <a:gdLst/>
            <a:ahLst/>
            <a:cxnLst/>
            <a:rect l="l" t="t" r="r" b="b"/>
            <a:pathLst>
              <a:path w="41285" h="81599">
                <a:moveTo>
                  <a:pt x="3840" y="81599"/>
                </a:moveTo>
                <a:lnTo>
                  <a:pt x="39364" y="81599"/>
                </a:lnTo>
                <a:lnTo>
                  <a:pt x="40325" y="80636"/>
                </a:lnTo>
                <a:lnTo>
                  <a:pt x="41285" y="80636"/>
                </a:lnTo>
                <a:lnTo>
                  <a:pt x="41285" y="72956"/>
                </a:lnTo>
                <a:lnTo>
                  <a:pt x="40325" y="71998"/>
                </a:lnTo>
                <a:lnTo>
                  <a:pt x="10561" y="71998"/>
                </a:lnTo>
                <a:lnTo>
                  <a:pt x="10561" y="958"/>
                </a:lnTo>
                <a:lnTo>
                  <a:pt x="8641" y="958"/>
                </a:lnTo>
                <a:lnTo>
                  <a:pt x="8641" y="0"/>
                </a:lnTo>
                <a:lnTo>
                  <a:pt x="2880" y="0"/>
                </a:lnTo>
                <a:lnTo>
                  <a:pt x="1920" y="958"/>
                </a:lnTo>
                <a:lnTo>
                  <a:pt x="0" y="958"/>
                </a:lnTo>
                <a:lnTo>
                  <a:pt x="0" y="79677"/>
                </a:lnTo>
                <a:lnTo>
                  <a:pt x="975" y="80636"/>
                </a:lnTo>
                <a:lnTo>
                  <a:pt x="1920" y="80636"/>
                </a:lnTo>
                <a:lnTo>
                  <a:pt x="2880" y="81599"/>
                </a:lnTo>
                <a:lnTo>
                  <a:pt x="3840" y="81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2" name="object 1172"/>
          <p:cNvSpPr/>
          <p:nvPr/>
        </p:nvSpPr>
        <p:spPr>
          <a:xfrm>
            <a:off x="5795589" y="9174492"/>
            <a:ext cx="35509" cy="59518"/>
          </a:xfrm>
          <a:custGeom>
            <a:avLst/>
            <a:gdLst/>
            <a:ahLst/>
            <a:cxnLst/>
            <a:rect l="l" t="t" r="r" b="b"/>
            <a:pathLst>
              <a:path w="35509" h="59518">
                <a:moveTo>
                  <a:pt x="33588" y="7679"/>
                </a:moveTo>
                <a:lnTo>
                  <a:pt x="31668" y="5762"/>
                </a:lnTo>
                <a:lnTo>
                  <a:pt x="29748" y="3838"/>
                </a:lnTo>
                <a:lnTo>
                  <a:pt x="27828" y="2880"/>
                </a:lnTo>
                <a:lnTo>
                  <a:pt x="25908" y="1923"/>
                </a:lnTo>
                <a:lnTo>
                  <a:pt x="23027" y="958"/>
                </a:lnTo>
                <a:lnTo>
                  <a:pt x="21107" y="0"/>
                </a:lnTo>
                <a:lnTo>
                  <a:pt x="5745" y="0"/>
                </a:lnTo>
                <a:lnTo>
                  <a:pt x="2880" y="958"/>
                </a:lnTo>
                <a:lnTo>
                  <a:pt x="0" y="1923"/>
                </a:lnTo>
                <a:lnTo>
                  <a:pt x="944" y="15358"/>
                </a:lnTo>
                <a:lnTo>
                  <a:pt x="1905" y="14400"/>
                </a:lnTo>
                <a:lnTo>
                  <a:pt x="1905" y="13441"/>
                </a:lnTo>
                <a:lnTo>
                  <a:pt x="2880" y="12476"/>
                </a:lnTo>
                <a:lnTo>
                  <a:pt x="3825" y="11518"/>
                </a:lnTo>
                <a:lnTo>
                  <a:pt x="4785" y="10559"/>
                </a:lnTo>
                <a:lnTo>
                  <a:pt x="5745" y="9602"/>
                </a:lnTo>
                <a:lnTo>
                  <a:pt x="7665" y="8638"/>
                </a:lnTo>
                <a:lnTo>
                  <a:pt x="18227" y="8638"/>
                </a:lnTo>
                <a:lnTo>
                  <a:pt x="19187" y="9602"/>
                </a:lnTo>
                <a:lnTo>
                  <a:pt x="21107" y="10559"/>
                </a:lnTo>
                <a:lnTo>
                  <a:pt x="22067" y="10559"/>
                </a:lnTo>
                <a:lnTo>
                  <a:pt x="23027" y="11518"/>
                </a:lnTo>
                <a:lnTo>
                  <a:pt x="23027" y="12476"/>
                </a:lnTo>
                <a:lnTo>
                  <a:pt x="23987" y="13441"/>
                </a:lnTo>
                <a:lnTo>
                  <a:pt x="23987" y="15358"/>
                </a:lnTo>
                <a:lnTo>
                  <a:pt x="24947" y="16317"/>
                </a:lnTo>
                <a:lnTo>
                  <a:pt x="24947" y="19197"/>
                </a:lnTo>
                <a:lnTo>
                  <a:pt x="23987" y="20162"/>
                </a:lnTo>
                <a:lnTo>
                  <a:pt x="23987" y="21121"/>
                </a:lnTo>
                <a:lnTo>
                  <a:pt x="23027" y="23038"/>
                </a:lnTo>
                <a:lnTo>
                  <a:pt x="22067" y="24002"/>
                </a:lnTo>
                <a:lnTo>
                  <a:pt x="21107" y="25920"/>
                </a:lnTo>
                <a:lnTo>
                  <a:pt x="20147" y="26878"/>
                </a:lnTo>
                <a:lnTo>
                  <a:pt x="18227" y="27841"/>
                </a:lnTo>
                <a:lnTo>
                  <a:pt x="16306" y="29759"/>
                </a:lnTo>
                <a:lnTo>
                  <a:pt x="14386" y="30717"/>
                </a:lnTo>
                <a:lnTo>
                  <a:pt x="11506" y="32641"/>
                </a:lnTo>
                <a:lnTo>
                  <a:pt x="8625" y="34558"/>
                </a:lnTo>
                <a:lnTo>
                  <a:pt x="6720" y="32641"/>
                </a:lnTo>
                <a:lnTo>
                  <a:pt x="5745" y="30717"/>
                </a:lnTo>
                <a:lnTo>
                  <a:pt x="7665" y="49917"/>
                </a:lnTo>
                <a:lnTo>
                  <a:pt x="9585" y="51838"/>
                </a:lnTo>
                <a:lnTo>
                  <a:pt x="11506" y="53756"/>
                </a:lnTo>
                <a:lnTo>
                  <a:pt x="13426" y="55679"/>
                </a:lnTo>
                <a:lnTo>
                  <a:pt x="15346" y="57596"/>
                </a:lnTo>
                <a:lnTo>
                  <a:pt x="17266" y="59518"/>
                </a:lnTo>
                <a:lnTo>
                  <a:pt x="15346" y="42237"/>
                </a:lnTo>
                <a:lnTo>
                  <a:pt x="13426" y="40320"/>
                </a:lnTo>
                <a:lnTo>
                  <a:pt x="17266" y="38397"/>
                </a:lnTo>
                <a:lnTo>
                  <a:pt x="21107" y="36479"/>
                </a:lnTo>
                <a:lnTo>
                  <a:pt x="23987" y="34558"/>
                </a:lnTo>
                <a:lnTo>
                  <a:pt x="26868" y="32641"/>
                </a:lnTo>
                <a:lnTo>
                  <a:pt x="28788" y="30717"/>
                </a:lnTo>
                <a:lnTo>
                  <a:pt x="30708" y="28800"/>
                </a:lnTo>
                <a:lnTo>
                  <a:pt x="31668" y="26878"/>
                </a:lnTo>
                <a:lnTo>
                  <a:pt x="33588" y="24961"/>
                </a:lnTo>
                <a:lnTo>
                  <a:pt x="34549" y="23038"/>
                </a:lnTo>
                <a:lnTo>
                  <a:pt x="34549" y="21121"/>
                </a:lnTo>
                <a:lnTo>
                  <a:pt x="35509" y="19197"/>
                </a:lnTo>
                <a:lnTo>
                  <a:pt x="35509" y="13441"/>
                </a:lnTo>
                <a:lnTo>
                  <a:pt x="34549" y="11518"/>
                </a:lnTo>
                <a:lnTo>
                  <a:pt x="33588" y="9602"/>
                </a:lnTo>
                <a:lnTo>
                  <a:pt x="33588" y="7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3" name="object 1173"/>
          <p:cNvSpPr/>
          <p:nvPr/>
        </p:nvSpPr>
        <p:spPr>
          <a:xfrm>
            <a:off x="5778306" y="9176415"/>
            <a:ext cx="74874" cy="83515"/>
          </a:xfrm>
          <a:custGeom>
            <a:avLst/>
            <a:gdLst/>
            <a:ahLst/>
            <a:cxnLst/>
            <a:rect l="l" t="t" r="r" b="b"/>
            <a:pathLst>
              <a:path w="74874" h="83515">
                <a:moveTo>
                  <a:pt x="13441" y="69114"/>
                </a:moveTo>
                <a:lnTo>
                  <a:pt x="12466" y="67197"/>
                </a:lnTo>
                <a:lnTo>
                  <a:pt x="11506" y="65275"/>
                </a:lnTo>
                <a:lnTo>
                  <a:pt x="11506" y="64317"/>
                </a:lnTo>
                <a:lnTo>
                  <a:pt x="10546" y="61435"/>
                </a:lnTo>
                <a:lnTo>
                  <a:pt x="10546" y="56637"/>
                </a:lnTo>
                <a:lnTo>
                  <a:pt x="11506" y="55673"/>
                </a:lnTo>
                <a:lnTo>
                  <a:pt x="11506" y="54714"/>
                </a:lnTo>
                <a:lnTo>
                  <a:pt x="12466" y="52797"/>
                </a:lnTo>
                <a:lnTo>
                  <a:pt x="13441" y="51832"/>
                </a:lnTo>
                <a:lnTo>
                  <a:pt x="14386" y="49915"/>
                </a:lnTo>
                <a:lnTo>
                  <a:pt x="15346" y="48958"/>
                </a:lnTo>
                <a:lnTo>
                  <a:pt x="16322" y="47993"/>
                </a:lnTo>
                <a:lnTo>
                  <a:pt x="18227" y="46076"/>
                </a:lnTo>
                <a:lnTo>
                  <a:pt x="20162" y="45118"/>
                </a:lnTo>
                <a:lnTo>
                  <a:pt x="22067" y="44153"/>
                </a:lnTo>
                <a:lnTo>
                  <a:pt x="23027" y="46076"/>
                </a:lnTo>
                <a:lnTo>
                  <a:pt x="24947" y="47993"/>
                </a:lnTo>
                <a:lnTo>
                  <a:pt x="23027" y="28794"/>
                </a:lnTo>
                <a:lnTo>
                  <a:pt x="22067" y="27835"/>
                </a:lnTo>
                <a:lnTo>
                  <a:pt x="21107" y="25918"/>
                </a:lnTo>
                <a:lnTo>
                  <a:pt x="20162" y="24955"/>
                </a:lnTo>
                <a:lnTo>
                  <a:pt x="20162" y="23996"/>
                </a:lnTo>
                <a:lnTo>
                  <a:pt x="19187" y="22079"/>
                </a:lnTo>
                <a:lnTo>
                  <a:pt x="19187" y="21115"/>
                </a:lnTo>
                <a:lnTo>
                  <a:pt x="18227" y="20156"/>
                </a:lnTo>
                <a:lnTo>
                  <a:pt x="18227" y="13435"/>
                </a:lnTo>
                <a:lnTo>
                  <a:pt x="17282" y="0"/>
                </a:lnTo>
                <a:lnTo>
                  <a:pt x="14386" y="1915"/>
                </a:lnTo>
                <a:lnTo>
                  <a:pt x="12466" y="3838"/>
                </a:lnTo>
                <a:lnTo>
                  <a:pt x="10546" y="5756"/>
                </a:lnTo>
                <a:lnTo>
                  <a:pt x="9601" y="7679"/>
                </a:lnTo>
                <a:lnTo>
                  <a:pt x="8625" y="9595"/>
                </a:lnTo>
                <a:lnTo>
                  <a:pt x="7665" y="12476"/>
                </a:lnTo>
                <a:lnTo>
                  <a:pt x="6720" y="14394"/>
                </a:lnTo>
                <a:lnTo>
                  <a:pt x="6720" y="19197"/>
                </a:lnTo>
                <a:lnTo>
                  <a:pt x="7665" y="20156"/>
                </a:lnTo>
                <a:lnTo>
                  <a:pt x="7665" y="23038"/>
                </a:lnTo>
                <a:lnTo>
                  <a:pt x="8625" y="24955"/>
                </a:lnTo>
                <a:lnTo>
                  <a:pt x="9601" y="25918"/>
                </a:lnTo>
                <a:lnTo>
                  <a:pt x="9601" y="27835"/>
                </a:lnTo>
                <a:lnTo>
                  <a:pt x="11506" y="29759"/>
                </a:lnTo>
                <a:lnTo>
                  <a:pt x="12466" y="31676"/>
                </a:lnTo>
                <a:lnTo>
                  <a:pt x="13441" y="32634"/>
                </a:lnTo>
                <a:lnTo>
                  <a:pt x="14386" y="35515"/>
                </a:lnTo>
                <a:lnTo>
                  <a:pt x="16322" y="37438"/>
                </a:lnTo>
                <a:lnTo>
                  <a:pt x="13441" y="39355"/>
                </a:lnTo>
                <a:lnTo>
                  <a:pt x="10546" y="41277"/>
                </a:lnTo>
                <a:lnTo>
                  <a:pt x="8625" y="43194"/>
                </a:lnTo>
                <a:lnTo>
                  <a:pt x="6720" y="44153"/>
                </a:lnTo>
                <a:lnTo>
                  <a:pt x="4785" y="46076"/>
                </a:lnTo>
                <a:lnTo>
                  <a:pt x="3825" y="47993"/>
                </a:lnTo>
                <a:lnTo>
                  <a:pt x="1920" y="49915"/>
                </a:lnTo>
                <a:lnTo>
                  <a:pt x="944" y="52797"/>
                </a:lnTo>
                <a:lnTo>
                  <a:pt x="944" y="54714"/>
                </a:lnTo>
                <a:lnTo>
                  <a:pt x="0" y="56637"/>
                </a:lnTo>
                <a:lnTo>
                  <a:pt x="0" y="65275"/>
                </a:lnTo>
                <a:lnTo>
                  <a:pt x="944" y="67197"/>
                </a:lnTo>
                <a:lnTo>
                  <a:pt x="944" y="69114"/>
                </a:lnTo>
                <a:lnTo>
                  <a:pt x="1920" y="71038"/>
                </a:lnTo>
                <a:lnTo>
                  <a:pt x="2880" y="72955"/>
                </a:lnTo>
                <a:lnTo>
                  <a:pt x="3825" y="74877"/>
                </a:lnTo>
                <a:lnTo>
                  <a:pt x="5760" y="75835"/>
                </a:lnTo>
                <a:lnTo>
                  <a:pt x="6720" y="77752"/>
                </a:lnTo>
                <a:lnTo>
                  <a:pt x="8625" y="78717"/>
                </a:lnTo>
                <a:lnTo>
                  <a:pt x="10546" y="79676"/>
                </a:lnTo>
                <a:lnTo>
                  <a:pt x="12466" y="80634"/>
                </a:lnTo>
                <a:lnTo>
                  <a:pt x="14386" y="81593"/>
                </a:lnTo>
                <a:lnTo>
                  <a:pt x="16322" y="82556"/>
                </a:lnTo>
                <a:lnTo>
                  <a:pt x="21107" y="82556"/>
                </a:lnTo>
                <a:lnTo>
                  <a:pt x="24002" y="83515"/>
                </a:lnTo>
                <a:lnTo>
                  <a:pt x="29748" y="83515"/>
                </a:lnTo>
                <a:lnTo>
                  <a:pt x="31668" y="82556"/>
                </a:lnTo>
                <a:lnTo>
                  <a:pt x="34549" y="82556"/>
                </a:lnTo>
                <a:lnTo>
                  <a:pt x="36469" y="81593"/>
                </a:lnTo>
                <a:lnTo>
                  <a:pt x="39349" y="81593"/>
                </a:lnTo>
                <a:lnTo>
                  <a:pt x="41269" y="80634"/>
                </a:lnTo>
                <a:lnTo>
                  <a:pt x="43190" y="79676"/>
                </a:lnTo>
                <a:lnTo>
                  <a:pt x="45110" y="78717"/>
                </a:lnTo>
                <a:lnTo>
                  <a:pt x="47030" y="77752"/>
                </a:lnTo>
                <a:lnTo>
                  <a:pt x="48950" y="75835"/>
                </a:lnTo>
                <a:lnTo>
                  <a:pt x="50871" y="74877"/>
                </a:lnTo>
                <a:lnTo>
                  <a:pt x="52791" y="73913"/>
                </a:lnTo>
                <a:lnTo>
                  <a:pt x="54711" y="75835"/>
                </a:lnTo>
                <a:lnTo>
                  <a:pt x="57591" y="76794"/>
                </a:lnTo>
                <a:lnTo>
                  <a:pt x="58552" y="77752"/>
                </a:lnTo>
                <a:lnTo>
                  <a:pt x="60472" y="79676"/>
                </a:lnTo>
                <a:lnTo>
                  <a:pt x="62392" y="80634"/>
                </a:lnTo>
                <a:lnTo>
                  <a:pt x="63352" y="81593"/>
                </a:lnTo>
                <a:lnTo>
                  <a:pt x="65272" y="81593"/>
                </a:lnTo>
                <a:lnTo>
                  <a:pt x="66233" y="82556"/>
                </a:lnTo>
                <a:lnTo>
                  <a:pt x="68153" y="82556"/>
                </a:lnTo>
                <a:lnTo>
                  <a:pt x="69113" y="83515"/>
                </a:lnTo>
                <a:lnTo>
                  <a:pt x="71033" y="83515"/>
                </a:lnTo>
                <a:lnTo>
                  <a:pt x="71993" y="82556"/>
                </a:lnTo>
                <a:lnTo>
                  <a:pt x="73913" y="82556"/>
                </a:lnTo>
                <a:lnTo>
                  <a:pt x="73913" y="81593"/>
                </a:lnTo>
                <a:lnTo>
                  <a:pt x="74874" y="81593"/>
                </a:lnTo>
                <a:lnTo>
                  <a:pt x="74874" y="75835"/>
                </a:lnTo>
                <a:lnTo>
                  <a:pt x="73913" y="74877"/>
                </a:lnTo>
                <a:lnTo>
                  <a:pt x="73913" y="73913"/>
                </a:lnTo>
                <a:lnTo>
                  <a:pt x="70073" y="73913"/>
                </a:lnTo>
                <a:lnTo>
                  <a:pt x="69113" y="72955"/>
                </a:lnTo>
                <a:lnTo>
                  <a:pt x="68153" y="72955"/>
                </a:lnTo>
                <a:lnTo>
                  <a:pt x="67193" y="71996"/>
                </a:lnTo>
                <a:lnTo>
                  <a:pt x="65272" y="71038"/>
                </a:lnTo>
                <a:lnTo>
                  <a:pt x="64312" y="70073"/>
                </a:lnTo>
                <a:lnTo>
                  <a:pt x="63352" y="69114"/>
                </a:lnTo>
                <a:lnTo>
                  <a:pt x="61432" y="68156"/>
                </a:lnTo>
                <a:lnTo>
                  <a:pt x="59512" y="66233"/>
                </a:lnTo>
                <a:lnTo>
                  <a:pt x="60472" y="64317"/>
                </a:lnTo>
                <a:lnTo>
                  <a:pt x="61432" y="63352"/>
                </a:lnTo>
                <a:lnTo>
                  <a:pt x="62392" y="61435"/>
                </a:lnTo>
                <a:lnTo>
                  <a:pt x="64312" y="58553"/>
                </a:lnTo>
                <a:lnTo>
                  <a:pt x="64312" y="56637"/>
                </a:lnTo>
                <a:lnTo>
                  <a:pt x="65272" y="54714"/>
                </a:lnTo>
                <a:lnTo>
                  <a:pt x="66233" y="52797"/>
                </a:lnTo>
                <a:lnTo>
                  <a:pt x="66233" y="50874"/>
                </a:lnTo>
                <a:lnTo>
                  <a:pt x="67193" y="47993"/>
                </a:lnTo>
                <a:lnTo>
                  <a:pt x="67193" y="38397"/>
                </a:lnTo>
                <a:lnTo>
                  <a:pt x="66233" y="38397"/>
                </a:lnTo>
                <a:lnTo>
                  <a:pt x="66233" y="37438"/>
                </a:lnTo>
                <a:lnTo>
                  <a:pt x="59512" y="37438"/>
                </a:lnTo>
                <a:lnTo>
                  <a:pt x="58552" y="38397"/>
                </a:lnTo>
                <a:lnTo>
                  <a:pt x="57591" y="38397"/>
                </a:lnTo>
                <a:lnTo>
                  <a:pt x="57591" y="47035"/>
                </a:lnTo>
                <a:lnTo>
                  <a:pt x="56631" y="48958"/>
                </a:lnTo>
                <a:lnTo>
                  <a:pt x="56631" y="49915"/>
                </a:lnTo>
                <a:lnTo>
                  <a:pt x="55671" y="51832"/>
                </a:lnTo>
                <a:lnTo>
                  <a:pt x="55671" y="53756"/>
                </a:lnTo>
                <a:lnTo>
                  <a:pt x="54711" y="54714"/>
                </a:lnTo>
                <a:lnTo>
                  <a:pt x="54711" y="56637"/>
                </a:lnTo>
                <a:lnTo>
                  <a:pt x="53751" y="57595"/>
                </a:lnTo>
                <a:lnTo>
                  <a:pt x="52791" y="59512"/>
                </a:lnTo>
                <a:lnTo>
                  <a:pt x="51831" y="60476"/>
                </a:lnTo>
                <a:lnTo>
                  <a:pt x="49910" y="58553"/>
                </a:lnTo>
                <a:lnTo>
                  <a:pt x="47990" y="56637"/>
                </a:lnTo>
                <a:lnTo>
                  <a:pt x="46070" y="54714"/>
                </a:lnTo>
                <a:lnTo>
                  <a:pt x="44150" y="53756"/>
                </a:lnTo>
                <a:lnTo>
                  <a:pt x="42230" y="51832"/>
                </a:lnTo>
                <a:lnTo>
                  <a:pt x="41269" y="49915"/>
                </a:lnTo>
                <a:lnTo>
                  <a:pt x="39349" y="47993"/>
                </a:lnTo>
                <a:lnTo>
                  <a:pt x="37429" y="46076"/>
                </a:lnTo>
                <a:lnTo>
                  <a:pt x="35509" y="44153"/>
                </a:lnTo>
                <a:lnTo>
                  <a:pt x="33588" y="42236"/>
                </a:lnTo>
                <a:lnTo>
                  <a:pt x="32628" y="40314"/>
                </a:lnTo>
                <a:lnTo>
                  <a:pt x="34549" y="57595"/>
                </a:lnTo>
                <a:lnTo>
                  <a:pt x="36469" y="59512"/>
                </a:lnTo>
                <a:lnTo>
                  <a:pt x="38389" y="61435"/>
                </a:lnTo>
                <a:lnTo>
                  <a:pt x="41269" y="64317"/>
                </a:lnTo>
                <a:lnTo>
                  <a:pt x="43190" y="66233"/>
                </a:lnTo>
                <a:lnTo>
                  <a:pt x="45110" y="67197"/>
                </a:lnTo>
                <a:lnTo>
                  <a:pt x="44150" y="69114"/>
                </a:lnTo>
                <a:lnTo>
                  <a:pt x="43190" y="69114"/>
                </a:lnTo>
                <a:lnTo>
                  <a:pt x="41269" y="70073"/>
                </a:lnTo>
                <a:lnTo>
                  <a:pt x="40309" y="71038"/>
                </a:lnTo>
                <a:lnTo>
                  <a:pt x="39349" y="71996"/>
                </a:lnTo>
                <a:lnTo>
                  <a:pt x="37429" y="72955"/>
                </a:lnTo>
                <a:lnTo>
                  <a:pt x="35509" y="72955"/>
                </a:lnTo>
                <a:lnTo>
                  <a:pt x="34549" y="73913"/>
                </a:lnTo>
                <a:lnTo>
                  <a:pt x="30708" y="73913"/>
                </a:lnTo>
                <a:lnTo>
                  <a:pt x="29748" y="74877"/>
                </a:lnTo>
                <a:lnTo>
                  <a:pt x="24947" y="74877"/>
                </a:lnTo>
                <a:lnTo>
                  <a:pt x="22067" y="73913"/>
                </a:lnTo>
                <a:lnTo>
                  <a:pt x="20162" y="72955"/>
                </a:lnTo>
                <a:lnTo>
                  <a:pt x="18227" y="72955"/>
                </a:lnTo>
                <a:lnTo>
                  <a:pt x="16322" y="71996"/>
                </a:lnTo>
                <a:lnTo>
                  <a:pt x="15346" y="70073"/>
                </a:lnTo>
                <a:lnTo>
                  <a:pt x="13441" y="69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4" name="object 1174"/>
          <p:cNvSpPr/>
          <p:nvPr/>
        </p:nvSpPr>
        <p:spPr>
          <a:xfrm>
            <a:off x="5899251" y="9177372"/>
            <a:ext cx="57607" cy="81599"/>
          </a:xfrm>
          <a:custGeom>
            <a:avLst/>
            <a:gdLst/>
            <a:ahLst/>
            <a:cxnLst/>
            <a:rect l="l" t="t" r="r" b="b"/>
            <a:pathLst>
              <a:path w="57607" h="81599">
                <a:moveTo>
                  <a:pt x="47045" y="79677"/>
                </a:moveTo>
                <a:lnTo>
                  <a:pt x="47045" y="80636"/>
                </a:lnTo>
                <a:lnTo>
                  <a:pt x="48006" y="80636"/>
                </a:lnTo>
                <a:lnTo>
                  <a:pt x="48966" y="81599"/>
                </a:lnTo>
                <a:lnTo>
                  <a:pt x="56647" y="81599"/>
                </a:lnTo>
                <a:lnTo>
                  <a:pt x="56647" y="80636"/>
                </a:lnTo>
                <a:lnTo>
                  <a:pt x="57607" y="80636"/>
                </a:lnTo>
                <a:lnTo>
                  <a:pt x="57607" y="958"/>
                </a:lnTo>
                <a:lnTo>
                  <a:pt x="56647" y="958"/>
                </a:lnTo>
                <a:lnTo>
                  <a:pt x="55686" y="0"/>
                </a:lnTo>
                <a:lnTo>
                  <a:pt x="49926" y="0"/>
                </a:lnTo>
                <a:lnTo>
                  <a:pt x="48966" y="958"/>
                </a:lnTo>
                <a:lnTo>
                  <a:pt x="47045" y="958"/>
                </a:lnTo>
                <a:lnTo>
                  <a:pt x="47045" y="34558"/>
                </a:lnTo>
                <a:lnTo>
                  <a:pt x="10561" y="34558"/>
                </a:lnTo>
                <a:lnTo>
                  <a:pt x="10561" y="958"/>
                </a:lnTo>
                <a:lnTo>
                  <a:pt x="8641" y="958"/>
                </a:lnTo>
                <a:lnTo>
                  <a:pt x="8641" y="0"/>
                </a:lnTo>
                <a:lnTo>
                  <a:pt x="2880" y="0"/>
                </a:lnTo>
                <a:lnTo>
                  <a:pt x="1920" y="958"/>
                </a:lnTo>
                <a:lnTo>
                  <a:pt x="0" y="958"/>
                </a:lnTo>
                <a:lnTo>
                  <a:pt x="0" y="80636"/>
                </a:lnTo>
                <a:lnTo>
                  <a:pt x="975" y="80636"/>
                </a:lnTo>
                <a:lnTo>
                  <a:pt x="975" y="81599"/>
                </a:lnTo>
                <a:lnTo>
                  <a:pt x="8641" y="81599"/>
                </a:lnTo>
                <a:lnTo>
                  <a:pt x="9601" y="80636"/>
                </a:lnTo>
                <a:lnTo>
                  <a:pt x="10561" y="80636"/>
                </a:lnTo>
                <a:lnTo>
                  <a:pt x="10561" y="44160"/>
                </a:lnTo>
                <a:lnTo>
                  <a:pt x="47045" y="44160"/>
                </a:lnTo>
                <a:lnTo>
                  <a:pt x="47045" y="79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5" name="object 1175"/>
          <p:cNvSpPr/>
          <p:nvPr/>
        </p:nvSpPr>
        <p:spPr>
          <a:xfrm>
            <a:off x="5899251" y="9177372"/>
            <a:ext cx="57607" cy="81599"/>
          </a:xfrm>
          <a:custGeom>
            <a:avLst/>
            <a:gdLst/>
            <a:ahLst/>
            <a:cxnLst/>
            <a:rect l="l" t="t" r="r" b="b"/>
            <a:pathLst>
              <a:path w="57607" h="81599">
                <a:moveTo>
                  <a:pt x="47045" y="79677"/>
                </a:moveTo>
                <a:lnTo>
                  <a:pt x="47045" y="80636"/>
                </a:lnTo>
                <a:lnTo>
                  <a:pt x="48006" y="80636"/>
                </a:lnTo>
                <a:lnTo>
                  <a:pt x="48966" y="81599"/>
                </a:lnTo>
                <a:lnTo>
                  <a:pt x="56647" y="81599"/>
                </a:lnTo>
                <a:lnTo>
                  <a:pt x="56647" y="80636"/>
                </a:lnTo>
                <a:lnTo>
                  <a:pt x="57607" y="80636"/>
                </a:lnTo>
                <a:lnTo>
                  <a:pt x="57607" y="958"/>
                </a:lnTo>
                <a:lnTo>
                  <a:pt x="56647" y="958"/>
                </a:lnTo>
                <a:lnTo>
                  <a:pt x="55686" y="0"/>
                </a:lnTo>
                <a:lnTo>
                  <a:pt x="49926" y="0"/>
                </a:lnTo>
                <a:lnTo>
                  <a:pt x="48966" y="958"/>
                </a:lnTo>
                <a:lnTo>
                  <a:pt x="47045" y="958"/>
                </a:lnTo>
                <a:lnTo>
                  <a:pt x="47045" y="34558"/>
                </a:lnTo>
                <a:lnTo>
                  <a:pt x="10561" y="34558"/>
                </a:lnTo>
                <a:lnTo>
                  <a:pt x="10561" y="958"/>
                </a:lnTo>
                <a:lnTo>
                  <a:pt x="8641" y="958"/>
                </a:lnTo>
                <a:lnTo>
                  <a:pt x="8641" y="0"/>
                </a:lnTo>
                <a:lnTo>
                  <a:pt x="2880" y="0"/>
                </a:lnTo>
                <a:lnTo>
                  <a:pt x="1920" y="958"/>
                </a:lnTo>
                <a:lnTo>
                  <a:pt x="0" y="958"/>
                </a:lnTo>
                <a:lnTo>
                  <a:pt x="0" y="80636"/>
                </a:lnTo>
                <a:lnTo>
                  <a:pt x="975" y="80636"/>
                </a:lnTo>
                <a:lnTo>
                  <a:pt x="975" y="81599"/>
                </a:lnTo>
                <a:lnTo>
                  <a:pt x="8641" y="81599"/>
                </a:lnTo>
                <a:lnTo>
                  <a:pt x="9601" y="80636"/>
                </a:lnTo>
                <a:lnTo>
                  <a:pt x="10561" y="80636"/>
                </a:lnTo>
                <a:lnTo>
                  <a:pt x="10561" y="44160"/>
                </a:lnTo>
                <a:lnTo>
                  <a:pt x="47045" y="44160"/>
                </a:lnTo>
                <a:lnTo>
                  <a:pt x="47045" y="79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6" name="object 1176"/>
          <p:cNvSpPr/>
          <p:nvPr/>
        </p:nvSpPr>
        <p:spPr>
          <a:xfrm>
            <a:off x="5562310" y="9241691"/>
            <a:ext cx="84733" cy="282644"/>
          </a:xfrm>
          <a:custGeom>
            <a:avLst/>
            <a:gdLst/>
            <a:ahLst/>
            <a:cxnLst/>
            <a:rect l="l" t="t" r="r" b="b"/>
            <a:pathLst>
              <a:path w="84733" h="282644">
                <a:moveTo>
                  <a:pt x="84733" y="104090"/>
                </a:moveTo>
                <a:lnTo>
                  <a:pt x="71137" y="89476"/>
                </a:lnTo>
                <a:lnTo>
                  <a:pt x="58745" y="80400"/>
                </a:lnTo>
                <a:lnTo>
                  <a:pt x="47304" y="70526"/>
                </a:lnTo>
                <a:lnTo>
                  <a:pt x="36936" y="59839"/>
                </a:lnTo>
                <a:lnTo>
                  <a:pt x="27763" y="48323"/>
                </a:lnTo>
                <a:lnTo>
                  <a:pt x="19908" y="35961"/>
                </a:lnTo>
                <a:lnTo>
                  <a:pt x="13493" y="22738"/>
                </a:lnTo>
                <a:lnTo>
                  <a:pt x="8641" y="8638"/>
                </a:lnTo>
                <a:lnTo>
                  <a:pt x="6720" y="0"/>
                </a:lnTo>
                <a:lnTo>
                  <a:pt x="8913" y="24665"/>
                </a:lnTo>
                <a:lnTo>
                  <a:pt x="15696" y="38767"/>
                </a:lnTo>
                <a:lnTo>
                  <a:pt x="24052" y="51923"/>
                </a:lnTo>
                <a:lnTo>
                  <a:pt x="33848" y="64149"/>
                </a:lnTo>
                <a:lnTo>
                  <a:pt x="44949" y="75462"/>
                </a:lnTo>
                <a:lnTo>
                  <a:pt x="57219" y="85879"/>
                </a:lnTo>
                <a:lnTo>
                  <a:pt x="70526" y="95416"/>
                </a:lnTo>
                <a:lnTo>
                  <a:pt x="84733" y="104090"/>
                </a:lnTo>
                <a:close/>
              </a:path>
              <a:path w="84733" h="282644">
                <a:moveTo>
                  <a:pt x="303352" y="144952"/>
                </a:moveTo>
                <a:lnTo>
                  <a:pt x="330193" y="141893"/>
                </a:lnTo>
                <a:lnTo>
                  <a:pt x="358767" y="136144"/>
                </a:lnTo>
                <a:lnTo>
                  <a:pt x="388044" y="127666"/>
                </a:lnTo>
                <a:lnTo>
                  <a:pt x="416992" y="116416"/>
                </a:lnTo>
                <a:lnTo>
                  <a:pt x="444581" y="102356"/>
                </a:lnTo>
                <a:lnTo>
                  <a:pt x="469779" y="85445"/>
                </a:lnTo>
                <a:lnTo>
                  <a:pt x="491557" y="65642"/>
                </a:lnTo>
                <a:lnTo>
                  <a:pt x="508882" y="42907"/>
                </a:lnTo>
                <a:lnTo>
                  <a:pt x="520725" y="17199"/>
                </a:lnTo>
                <a:lnTo>
                  <a:pt x="526054" y="-11519"/>
                </a:lnTo>
                <a:lnTo>
                  <a:pt x="526054" y="-23998"/>
                </a:lnTo>
                <a:lnTo>
                  <a:pt x="520635" y="-47336"/>
                </a:lnTo>
                <a:lnTo>
                  <a:pt x="508591" y="-74220"/>
                </a:lnTo>
                <a:lnTo>
                  <a:pt x="490699" y="-97826"/>
                </a:lnTo>
                <a:lnTo>
                  <a:pt x="468013" y="-118237"/>
                </a:lnTo>
                <a:lnTo>
                  <a:pt x="441586" y="-135531"/>
                </a:lnTo>
                <a:lnTo>
                  <a:pt x="412472" y="-149790"/>
                </a:lnTo>
                <a:lnTo>
                  <a:pt x="381725" y="-161094"/>
                </a:lnTo>
                <a:lnTo>
                  <a:pt x="350399" y="-169524"/>
                </a:lnTo>
                <a:lnTo>
                  <a:pt x="319548" y="-175160"/>
                </a:lnTo>
                <a:lnTo>
                  <a:pt x="290227" y="-178083"/>
                </a:lnTo>
                <a:lnTo>
                  <a:pt x="276468" y="-178553"/>
                </a:lnTo>
                <a:lnTo>
                  <a:pt x="249585" y="-178553"/>
                </a:lnTo>
                <a:lnTo>
                  <a:pt x="221449" y="-176956"/>
                </a:lnTo>
                <a:lnTo>
                  <a:pt x="191297" y="-172686"/>
                </a:lnTo>
                <a:lnTo>
                  <a:pt x="160166" y="-165663"/>
                </a:lnTo>
                <a:lnTo>
                  <a:pt x="129093" y="-155806"/>
                </a:lnTo>
                <a:lnTo>
                  <a:pt x="99115" y="-143035"/>
                </a:lnTo>
                <a:lnTo>
                  <a:pt x="71267" y="-127268"/>
                </a:lnTo>
                <a:lnTo>
                  <a:pt x="46587" y="-108426"/>
                </a:lnTo>
                <a:lnTo>
                  <a:pt x="26111" y="-86428"/>
                </a:lnTo>
                <a:lnTo>
                  <a:pt x="10877" y="-61193"/>
                </a:lnTo>
                <a:lnTo>
                  <a:pt x="1920" y="-32641"/>
                </a:lnTo>
                <a:lnTo>
                  <a:pt x="960" y="-23998"/>
                </a:lnTo>
                <a:lnTo>
                  <a:pt x="0" y="-20157"/>
                </a:lnTo>
                <a:lnTo>
                  <a:pt x="0" y="-11519"/>
                </a:lnTo>
                <a:lnTo>
                  <a:pt x="960" y="-6722"/>
                </a:lnTo>
                <a:lnTo>
                  <a:pt x="1920" y="1921"/>
                </a:lnTo>
                <a:lnTo>
                  <a:pt x="3840" y="9601"/>
                </a:lnTo>
                <a:lnTo>
                  <a:pt x="8913" y="24665"/>
                </a:lnTo>
                <a:lnTo>
                  <a:pt x="6720" y="0"/>
                </a:lnTo>
                <a:lnTo>
                  <a:pt x="5760" y="-7680"/>
                </a:lnTo>
                <a:lnTo>
                  <a:pt x="5760" y="-23998"/>
                </a:lnTo>
                <a:lnTo>
                  <a:pt x="10793" y="-46620"/>
                </a:lnTo>
                <a:lnTo>
                  <a:pt x="16590" y="-60642"/>
                </a:lnTo>
                <a:lnTo>
                  <a:pt x="23976" y="-73757"/>
                </a:lnTo>
                <a:lnTo>
                  <a:pt x="32819" y="-85982"/>
                </a:lnTo>
                <a:lnTo>
                  <a:pt x="42983" y="-97332"/>
                </a:lnTo>
                <a:lnTo>
                  <a:pt x="54336" y="-107821"/>
                </a:lnTo>
                <a:lnTo>
                  <a:pt x="66743" y="-117465"/>
                </a:lnTo>
                <a:lnTo>
                  <a:pt x="80071" y="-126278"/>
                </a:lnTo>
                <a:lnTo>
                  <a:pt x="94184" y="-134277"/>
                </a:lnTo>
                <a:lnTo>
                  <a:pt x="108950" y="-141475"/>
                </a:lnTo>
                <a:lnTo>
                  <a:pt x="124235" y="-147889"/>
                </a:lnTo>
                <a:lnTo>
                  <a:pt x="139904" y="-153533"/>
                </a:lnTo>
                <a:lnTo>
                  <a:pt x="155823" y="-158423"/>
                </a:lnTo>
                <a:lnTo>
                  <a:pt x="171860" y="-162573"/>
                </a:lnTo>
                <a:lnTo>
                  <a:pt x="187879" y="-165999"/>
                </a:lnTo>
                <a:lnTo>
                  <a:pt x="203746" y="-168716"/>
                </a:lnTo>
                <a:lnTo>
                  <a:pt x="219329" y="-170739"/>
                </a:lnTo>
                <a:lnTo>
                  <a:pt x="234493" y="-172083"/>
                </a:lnTo>
                <a:lnTo>
                  <a:pt x="249103" y="-172764"/>
                </a:lnTo>
                <a:lnTo>
                  <a:pt x="263027" y="-172795"/>
                </a:lnTo>
                <a:lnTo>
                  <a:pt x="276468" y="-172795"/>
                </a:lnTo>
                <a:lnTo>
                  <a:pt x="289910" y="-171837"/>
                </a:lnTo>
                <a:lnTo>
                  <a:pt x="302818" y="-171072"/>
                </a:lnTo>
                <a:lnTo>
                  <a:pt x="316396" y="-169640"/>
                </a:lnTo>
                <a:lnTo>
                  <a:pt x="330508" y="-167534"/>
                </a:lnTo>
                <a:lnTo>
                  <a:pt x="345018" y="-164748"/>
                </a:lnTo>
                <a:lnTo>
                  <a:pt x="359790" y="-161276"/>
                </a:lnTo>
                <a:lnTo>
                  <a:pt x="374688" y="-157114"/>
                </a:lnTo>
                <a:lnTo>
                  <a:pt x="389576" y="-152254"/>
                </a:lnTo>
                <a:lnTo>
                  <a:pt x="404318" y="-146692"/>
                </a:lnTo>
                <a:lnTo>
                  <a:pt x="418778" y="-140421"/>
                </a:lnTo>
                <a:lnTo>
                  <a:pt x="432819" y="-133436"/>
                </a:lnTo>
                <a:lnTo>
                  <a:pt x="446306" y="-125731"/>
                </a:lnTo>
                <a:lnTo>
                  <a:pt x="459103" y="-117301"/>
                </a:lnTo>
                <a:lnTo>
                  <a:pt x="471073" y="-108139"/>
                </a:lnTo>
                <a:lnTo>
                  <a:pt x="482081" y="-98239"/>
                </a:lnTo>
                <a:lnTo>
                  <a:pt x="491990" y="-87597"/>
                </a:lnTo>
                <a:lnTo>
                  <a:pt x="500664" y="-76206"/>
                </a:lnTo>
                <a:lnTo>
                  <a:pt x="507967" y="-64060"/>
                </a:lnTo>
                <a:lnTo>
                  <a:pt x="513764" y="-51155"/>
                </a:lnTo>
                <a:lnTo>
                  <a:pt x="517918" y="-37483"/>
                </a:lnTo>
                <a:lnTo>
                  <a:pt x="520293" y="-23039"/>
                </a:lnTo>
                <a:lnTo>
                  <a:pt x="520293" y="-7680"/>
                </a:lnTo>
                <a:lnTo>
                  <a:pt x="517925" y="6755"/>
                </a:lnTo>
                <a:lnTo>
                  <a:pt x="513790" y="20408"/>
                </a:lnTo>
                <a:lnTo>
                  <a:pt x="508023" y="33284"/>
                </a:lnTo>
                <a:lnTo>
                  <a:pt x="500756" y="45393"/>
                </a:lnTo>
                <a:lnTo>
                  <a:pt x="492125" y="56741"/>
                </a:lnTo>
                <a:lnTo>
                  <a:pt x="482262" y="67336"/>
                </a:lnTo>
                <a:lnTo>
                  <a:pt x="471302" y="77188"/>
                </a:lnTo>
                <a:lnTo>
                  <a:pt x="459379" y="86302"/>
                </a:lnTo>
                <a:lnTo>
                  <a:pt x="446627" y="94688"/>
                </a:lnTo>
                <a:lnTo>
                  <a:pt x="433179" y="102354"/>
                </a:lnTo>
                <a:lnTo>
                  <a:pt x="419170" y="109306"/>
                </a:lnTo>
                <a:lnTo>
                  <a:pt x="404733" y="115554"/>
                </a:lnTo>
                <a:lnTo>
                  <a:pt x="390002" y="121105"/>
                </a:lnTo>
                <a:lnTo>
                  <a:pt x="375112" y="125967"/>
                </a:lnTo>
                <a:lnTo>
                  <a:pt x="360195" y="130147"/>
                </a:lnTo>
                <a:lnTo>
                  <a:pt x="345387" y="133655"/>
                </a:lnTo>
                <a:lnTo>
                  <a:pt x="330820" y="136497"/>
                </a:lnTo>
                <a:lnTo>
                  <a:pt x="316629" y="138682"/>
                </a:lnTo>
                <a:lnTo>
                  <a:pt x="302948" y="140217"/>
                </a:lnTo>
                <a:lnTo>
                  <a:pt x="289910" y="141111"/>
                </a:lnTo>
                <a:lnTo>
                  <a:pt x="276468" y="142076"/>
                </a:lnTo>
                <a:lnTo>
                  <a:pt x="263027" y="142076"/>
                </a:lnTo>
                <a:lnTo>
                  <a:pt x="249418" y="141929"/>
                </a:lnTo>
                <a:lnTo>
                  <a:pt x="235169" y="141190"/>
                </a:lnTo>
                <a:lnTo>
                  <a:pt x="220401" y="139844"/>
                </a:lnTo>
                <a:lnTo>
                  <a:pt x="205237" y="137874"/>
                </a:lnTo>
                <a:lnTo>
                  <a:pt x="189799" y="135265"/>
                </a:lnTo>
                <a:lnTo>
                  <a:pt x="174210" y="132001"/>
                </a:lnTo>
                <a:lnTo>
                  <a:pt x="158592" y="128066"/>
                </a:lnTo>
                <a:lnTo>
                  <a:pt x="143068" y="123444"/>
                </a:lnTo>
                <a:lnTo>
                  <a:pt x="127760" y="118119"/>
                </a:lnTo>
                <a:lnTo>
                  <a:pt x="112791" y="112076"/>
                </a:lnTo>
                <a:lnTo>
                  <a:pt x="98282" y="105298"/>
                </a:lnTo>
                <a:lnTo>
                  <a:pt x="84357" y="97770"/>
                </a:lnTo>
                <a:lnTo>
                  <a:pt x="71137" y="89476"/>
                </a:lnTo>
                <a:lnTo>
                  <a:pt x="84733" y="104090"/>
                </a:lnTo>
                <a:lnTo>
                  <a:pt x="99706" y="111918"/>
                </a:lnTo>
                <a:lnTo>
                  <a:pt x="115311" y="118915"/>
                </a:lnTo>
                <a:lnTo>
                  <a:pt x="131413" y="125099"/>
                </a:lnTo>
                <a:lnTo>
                  <a:pt x="147877" y="130485"/>
                </a:lnTo>
                <a:lnTo>
                  <a:pt x="164568" y="135092"/>
                </a:lnTo>
                <a:lnTo>
                  <a:pt x="181352" y="138934"/>
                </a:lnTo>
                <a:lnTo>
                  <a:pt x="198095" y="142029"/>
                </a:lnTo>
                <a:lnTo>
                  <a:pt x="214661" y="144394"/>
                </a:lnTo>
                <a:lnTo>
                  <a:pt x="230916" y="146044"/>
                </a:lnTo>
                <a:lnTo>
                  <a:pt x="246726" y="146996"/>
                </a:lnTo>
                <a:lnTo>
                  <a:pt x="261954" y="147268"/>
                </a:lnTo>
                <a:lnTo>
                  <a:pt x="276468" y="146875"/>
                </a:lnTo>
                <a:lnTo>
                  <a:pt x="289910" y="146875"/>
                </a:lnTo>
                <a:lnTo>
                  <a:pt x="303352" y="1449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7" name="object 1177"/>
          <p:cNvSpPr/>
          <p:nvPr/>
        </p:nvSpPr>
        <p:spPr>
          <a:xfrm>
            <a:off x="5562310" y="9241691"/>
            <a:ext cx="84733" cy="282644"/>
          </a:xfrm>
          <a:custGeom>
            <a:avLst/>
            <a:gdLst/>
            <a:ahLst/>
            <a:cxnLst/>
            <a:rect l="l" t="t" r="r" b="b"/>
            <a:pathLst>
              <a:path w="84733" h="282644">
                <a:moveTo>
                  <a:pt x="84733" y="104090"/>
                </a:moveTo>
                <a:lnTo>
                  <a:pt x="71137" y="89476"/>
                </a:lnTo>
                <a:lnTo>
                  <a:pt x="58745" y="80400"/>
                </a:lnTo>
                <a:lnTo>
                  <a:pt x="47304" y="70526"/>
                </a:lnTo>
                <a:lnTo>
                  <a:pt x="36936" y="59839"/>
                </a:lnTo>
                <a:lnTo>
                  <a:pt x="27763" y="48323"/>
                </a:lnTo>
                <a:lnTo>
                  <a:pt x="19908" y="35961"/>
                </a:lnTo>
                <a:lnTo>
                  <a:pt x="13493" y="22738"/>
                </a:lnTo>
                <a:lnTo>
                  <a:pt x="8641" y="8638"/>
                </a:lnTo>
                <a:lnTo>
                  <a:pt x="6720" y="0"/>
                </a:lnTo>
                <a:lnTo>
                  <a:pt x="8913" y="24665"/>
                </a:lnTo>
                <a:lnTo>
                  <a:pt x="15696" y="38767"/>
                </a:lnTo>
                <a:lnTo>
                  <a:pt x="24052" y="51923"/>
                </a:lnTo>
                <a:lnTo>
                  <a:pt x="33848" y="64149"/>
                </a:lnTo>
                <a:lnTo>
                  <a:pt x="44949" y="75462"/>
                </a:lnTo>
                <a:lnTo>
                  <a:pt x="57219" y="85879"/>
                </a:lnTo>
                <a:lnTo>
                  <a:pt x="70526" y="95416"/>
                </a:lnTo>
                <a:lnTo>
                  <a:pt x="84733" y="104090"/>
                </a:lnTo>
                <a:close/>
              </a:path>
              <a:path w="84733" h="282644">
                <a:moveTo>
                  <a:pt x="303352" y="144952"/>
                </a:moveTo>
                <a:lnTo>
                  <a:pt x="330193" y="141893"/>
                </a:lnTo>
                <a:lnTo>
                  <a:pt x="358767" y="136144"/>
                </a:lnTo>
                <a:lnTo>
                  <a:pt x="388044" y="127666"/>
                </a:lnTo>
                <a:lnTo>
                  <a:pt x="416992" y="116416"/>
                </a:lnTo>
                <a:lnTo>
                  <a:pt x="444581" y="102356"/>
                </a:lnTo>
                <a:lnTo>
                  <a:pt x="469779" y="85445"/>
                </a:lnTo>
                <a:lnTo>
                  <a:pt x="491557" y="65642"/>
                </a:lnTo>
                <a:lnTo>
                  <a:pt x="508882" y="42907"/>
                </a:lnTo>
                <a:lnTo>
                  <a:pt x="520725" y="17199"/>
                </a:lnTo>
                <a:lnTo>
                  <a:pt x="526054" y="-11519"/>
                </a:lnTo>
                <a:lnTo>
                  <a:pt x="526054" y="-23998"/>
                </a:lnTo>
                <a:lnTo>
                  <a:pt x="520635" y="-47336"/>
                </a:lnTo>
                <a:lnTo>
                  <a:pt x="508591" y="-74220"/>
                </a:lnTo>
                <a:lnTo>
                  <a:pt x="490699" y="-97826"/>
                </a:lnTo>
                <a:lnTo>
                  <a:pt x="468013" y="-118237"/>
                </a:lnTo>
                <a:lnTo>
                  <a:pt x="441586" y="-135531"/>
                </a:lnTo>
                <a:lnTo>
                  <a:pt x="412472" y="-149790"/>
                </a:lnTo>
                <a:lnTo>
                  <a:pt x="381725" y="-161094"/>
                </a:lnTo>
                <a:lnTo>
                  <a:pt x="350399" y="-169524"/>
                </a:lnTo>
                <a:lnTo>
                  <a:pt x="319548" y="-175160"/>
                </a:lnTo>
                <a:lnTo>
                  <a:pt x="290227" y="-178083"/>
                </a:lnTo>
                <a:lnTo>
                  <a:pt x="276468" y="-178553"/>
                </a:lnTo>
                <a:lnTo>
                  <a:pt x="249585" y="-178553"/>
                </a:lnTo>
                <a:lnTo>
                  <a:pt x="221449" y="-176956"/>
                </a:lnTo>
                <a:lnTo>
                  <a:pt x="191297" y="-172686"/>
                </a:lnTo>
                <a:lnTo>
                  <a:pt x="160166" y="-165663"/>
                </a:lnTo>
                <a:lnTo>
                  <a:pt x="129093" y="-155806"/>
                </a:lnTo>
                <a:lnTo>
                  <a:pt x="99115" y="-143035"/>
                </a:lnTo>
                <a:lnTo>
                  <a:pt x="71267" y="-127268"/>
                </a:lnTo>
                <a:lnTo>
                  <a:pt x="46587" y="-108426"/>
                </a:lnTo>
                <a:lnTo>
                  <a:pt x="26111" y="-86428"/>
                </a:lnTo>
                <a:lnTo>
                  <a:pt x="10877" y="-61193"/>
                </a:lnTo>
                <a:lnTo>
                  <a:pt x="1920" y="-32641"/>
                </a:lnTo>
                <a:lnTo>
                  <a:pt x="960" y="-23998"/>
                </a:lnTo>
                <a:lnTo>
                  <a:pt x="0" y="-20157"/>
                </a:lnTo>
                <a:lnTo>
                  <a:pt x="0" y="-11519"/>
                </a:lnTo>
                <a:lnTo>
                  <a:pt x="960" y="-6722"/>
                </a:lnTo>
                <a:lnTo>
                  <a:pt x="1920" y="1921"/>
                </a:lnTo>
                <a:lnTo>
                  <a:pt x="3840" y="9601"/>
                </a:lnTo>
                <a:lnTo>
                  <a:pt x="8913" y="24665"/>
                </a:lnTo>
                <a:lnTo>
                  <a:pt x="6720" y="0"/>
                </a:lnTo>
                <a:lnTo>
                  <a:pt x="5760" y="-7680"/>
                </a:lnTo>
                <a:lnTo>
                  <a:pt x="5760" y="-23998"/>
                </a:lnTo>
                <a:lnTo>
                  <a:pt x="10793" y="-46620"/>
                </a:lnTo>
                <a:lnTo>
                  <a:pt x="16590" y="-60642"/>
                </a:lnTo>
                <a:lnTo>
                  <a:pt x="23976" y="-73757"/>
                </a:lnTo>
                <a:lnTo>
                  <a:pt x="32819" y="-85982"/>
                </a:lnTo>
                <a:lnTo>
                  <a:pt x="42983" y="-97332"/>
                </a:lnTo>
                <a:lnTo>
                  <a:pt x="54336" y="-107821"/>
                </a:lnTo>
                <a:lnTo>
                  <a:pt x="66743" y="-117465"/>
                </a:lnTo>
                <a:lnTo>
                  <a:pt x="80071" y="-126278"/>
                </a:lnTo>
                <a:lnTo>
                  <a:pt x="94184" y="-134277"/>
                </a:lnTo>
                <a:lnTo>
                  <a:pt x="108950" y="-141475"/>
                </a:lnTo>
                <a:lnTo>
                  <a:pt x="124235" y="-147889"/>
                </a:lnTo>
                <a:lnTo>
                  <a:pt x="139904" y="-153533"/>
                </a:lnTo>
                <a:lnTo>
                  <a:pt x="155823" y="-158423"/>
                </a:lnTo>
                <a:lnTo>
                  <a:pt x="171860" y="-162573"/>
                </a:lnTo>
                <a:lnTo>
                  <a:pt x="187879" y="-165999"/>
                </a:lnTo>
                <a:lnTo>
                  <a:pt x="203746" y="-168716"/>
                </a:lnTo>
                <a:lnTo>
                  <a:pt x="219329" y="-170739"/>
                </a:lnTo>
                <a:lnTo>
                  <a:pt x="234493" y="-172083"/>
                </a:lnTo>
                <a:lnTo>
                  <a:pt x="249103" y="-172764"/>
                </a:lnTo>
                <a:lnTo>
                  <a:pt x="263027" y="-172795"/>
                </a:lnTo>
                <a:lnTo>
                  <a:pt x="276468" y="-172795"/>
                </a:lnTo>
                <a:lnTo>
                  <a:pt x="289910" y="-171837"/>
                </a:lnTo>
                <a:lnTo>
                  <a:pt x="302818" y="-171072"/>
                </a:lnTo>
                <a:lnTo>
                  <a:pt x="316396" y="-169640"/>
                </a:lnTo>
                <a:lnTo>
                  <a:pt x="330508" y="-167534"/>
                </a:lnTo>
                <a:lnTo>
                  <a:pt x="345018" y="-164748"/>
                </a:lnTo>
                <a:lnTo>
                  <a:pt x="359790" y="-161276"/>
                </a:lnTo>
                <a:lnTo>
                  <a:pt x="374688" y="-157114"/>
                </a:lnTo>
                <a:lnTo>
                  <a:pt x="389576" y="-152254"/>
                </a:lnTo>
                <a:lnTo>
                  <a:pt x="404318" y="-146692"/>
                </a:lnTo>
                <a:lnTo>
                  <a:pt x="418778" y="-140421"/>
                </a:lnTo>
                <a:lnTo>
                  <a:pt x="432819" y="-133436"/>
                </a:lnTo>
                <a:lnTo>
                  <a:pt x="446306" y="-125731"/>
                </a:lnTo>
                <a:lnTo>
                  <a:pt x="459103" y="-117301"/>
                </a:lnTo>
                <a:lnTo>
                  <a:pt x="471073" y="-108139"/>
                </a:lnTo>
                <a:lnTo>
                  <a:pt x="482081" y="-98239"/>
                </a:lnTo>
                <a:lnTo>
                  <a:pt x="491990" y="-87597"/>
                </a:lnTo>
                <a:lnTo>
                  <a:pt x="500664" y="-76206"/>
                </a:lnTo>
                <a:lnTo>
                  <a:pt x="507967" y="-64060"/>
                </a:lnTo>
                <a:lnTo>
                  <a:pt x="513764" y="-51155"/>
                </a:lnTo>
                <a:lnTo>
                  <a:pt x="517918" y="-37483"/>
                </a:lnTo>
                <a:lnTo>
                  <a:pt x="520293" y="-23039"/>
                </a:lnTo>
                <a:lnTo>
                  <a:pt x="520293" y="-7680"/>
                </a:lnTo>
                <a:lnTo>
                  <a:pt x="517925" y="6755"/>
                </a:lnTo>
                <a:lnTo>
                  <a:pt x="513790" y="20408"/>
                </a:lnTo>
                <a:lnTo>
                  <a:pt x="508023" y="33284"/>
                </a:lnTo>
                <a:lnTo>
                  <a:pt x="500756" y="45393"/>
                </a:lnTo>
                <a:lnTo>
                  <a:pt x="492125" y="56741"/>
                </a:lnTo>
                <a:lnTo>
                  <a:pt x="482262" y="67336"/>
                </a:lnTo>
                <a:lnTo>
                  <a:pt x="471302" y="77188"/>
                </a:lnTo>
                <a:lnTo>
                  <a:pt x="459379" y="86302"/>
                </a:lnTo>
                <a:lnTo>
                  <a:pt x="446627" y="94688"/>
                </a:lnTo>
                <a:lnTo>
                  <a:pt x="433179" y="102354"/>
                </a:lnTo>
                <a:lnTo>
                  <a:pt x="419170" y="109306"/>
                </a:lnTo>
                <a:lnTo>
                  <a:pt x="404733" y="115554"/>
                </a:lnTo>
                <a:lnTo>
                  <a:pt x="390002" y="121105"/>
                </a:lnTo>
                <a:lnTo>
                  <a:pt x="375112" y="125967"/>
                </a:lnTo>
                <a:lnTo>
                  <a:pt x="360195" y="130147"/>
                </a:lnTo>
                <a:lnTo>
                  <a:pt x="345387" y="133655"/>
                </a:lnTo>
                <a:lnTo>
                  <a:pt x="330820" y="136497"/>
                </a:lnTo>
                <a:lnTo>
                  <a:pt x="316629" y="138682"/>
                </a:lnTo>
                <a:lnTo>
                  <a:pt x="302948" y="140217"/>
                </a:lnTo>
                <a:lnTo>
                  <a:pt x="289910" y="141111"/>
                </a:lnTo>
                <a:lnTo>
                  <a:pt x="276468" y="142076"/>
                </a:lnTo>
                <a:lnTo>
                  <a:pt x="263027" y="142076"/>
                </a:lnTo>
                <a:lnTo>
                  <a:pt x="249418" y="141929"/>
                </a:lnTo>
                <a:lnTo>
                  <a:pt x="235169" y="141190"/>
                </a:lnTo>
                <a:lnTo>
                  <a:pt x="220401" y="139844"/>
                </a:lnTo>
                <a:lnTo>
                  <a:pt x="205237" y="137874"/>
                </a:lnTo>
                <a:lnTo>
                  <a:pt x="189799" y="135265"/>
                </a:lnTo>
                <a:lnTo>
                  <a:pt x="174210" y="132001"/>
                </a:lnTo>
                <a:lnTo>
                  <a:pt x="158592" y="128066"/>
                </a:lnTo>
                <a:lnTo>
                  <a:pt x="143068" y="123444"/>
                </a:lnTo>
                <a:lnTo>
                  <a:pt x="127760" y="118119"/>
                </a:lnTo>
                <a:lnTo>
                  <a:pt x="112791" y="112076"/>
                </a:lnTo>
                <a:lnTo>
                  <a:pt x="98282" y="105298"/>
                </a:lnTo>
                <a:lnTo>
                  <a:pt x="84357" y="97770"/>
                </a:lnTo>
                <a:lnTo>
                  <a:pt x="71137" y="89476"/>
                </a:lnTo>
                <a:lnTo>
                  <a:pt x="84733" y="104090"/>
                </a:lnTo>
                <a:lnTo>
                  <a:pt x="99706" y="111918"/>
                </a:lnTo>
                <a:lnTo>
                  <a:pt x="115311" y="118915"/>
                </a:lnTo>
                <a:lnTo>
                  <a:pt x="131413" y="125099"/>
                </a:lnTo>
                <a:lnTo>
                  <a:pt x="147877" y="130485"/>
                </a:lnTo>
                <a:lnTo>
                  <a:pt x="164568" y="135092"/>
                </a:lnTo>
                <a:lnTo>
                  <a:pt x="181352" y="138934"/>
                </a:lnTo>
                <a:lnTo>
                  <a:pt x="198095" y="142029"/>
                </a:lnTo>
                <a:lnTo>
                  <a:pt x="214661" y="144394"/>
                </a:lnTo>
                <a:lnTo>
                  <a:pt x="230916" y="146044"/>
                </a:lnTo>
                <a:lnTo>
                  <a:pt x="246726" y="146996"/>
                </a:lnTo>
                <a:lnTo>
                  <a:pt x="261954" y="147268"/>
                </a:lnTo>
                <a:lnTo>
                  <a:pt x="276468" y="146875"/>
                </a:lnTo>
                <a:lnTo>
                  <a:pt x="289910" y="146875"/>
                </a:lnTo>
                <a:lnTo>
                  <a:pt x="303352" y="1449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8" name="object 1178"/>
          <p:cNvSpPr/>
          <p:nvPr/>
        </p:nvSpPr>
        <p:spPr>
          <a:xfrm>
            <a:off x="3558844" y="9186010"/>
            <a:ext cx="84475" cy="123837"/>
          </a:xfrm>
          <a:custGeom>
            <a:avLst/>
            <a:gdLst/>
            <a:ahLst/>
            <a:cxnLst/>
            <a:rect l="l" t="t" r="r" b="b"/>
            <a:pathLst>
              <a:path w="84475" h="123837">
                <a:moveTo>
                  <a:pt x="24963" y="21122"/>
                </a:moveTo>
                <a:lnTo>
                  <a:pt x="84475" y="21122"/>
                </a:lnTo>
                <a:lnTo>
                  <a:pt x="84475" y="0"/>
                </a:lnTo>
                <a:lnTo>
                  <a:pt x="0" y="0"/>
                </a:lnTo>
                <a:lnTo>
                  <a:pt x="0" y="123837"/>
                </a:lnTo>
                <a:lnTo>
                  <a:pt x="24963" y="123837"/>
                </a:lnTo>
                <a:lnTo>
                  <a:pt x="24963" y="71039"/>
                </a:lnTo>
                <a:lnTo>
                  <a:pt x="76794" y="71039"/>
                </a:lnTo>
                <a:lnTo>
                  <a:pt x="76794" y="50881"/>
                </a:lnTo>
                <a:lnTo>
                  <a:pt x="24963" y="50881"/>
                </a:lnTo>
                <a:lnTo>
                  <a:pt x="24963" y="21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9" name="object 1179"/>
          <p:cNvSpPr/>
          <p:nvPr/>
        </p:nvSpPr>
        <p:spPr>
          <a:xfrm>
            <a:off x="3690522" y="9274261"/>
            <a:ext cx="52092" cy="37509"/>
          </a:xfrm>
          <a:custGeom>
            <a:avLst/>
            <a:gdLst/>
            <a:ahLst/>
            <a:cxnLst/>
            <a:rect l="l" t="t" r="r" b="b"/>
            <a:pathLst>
              <a:path w="52092" h="37509">
                <a:moveTo>
                  <a:pt x="14297" y="13278"/>
                </a:moveTo>
                <a:lnTo>
                  <a:pt x="3684" y="5826"/>
                </a:lnTo>
                <a:lnTo>
                  <a:pt x="0" y="0"/>
                </a:lnTo>
                <a:lnTo>
                  <a:pt x="2327" y="32630"/>
                </a:lnTo>
                <a:lnTo>
                  <a:pt x="14705" y="36270"/>
                </a:lnTo>
                <a:lnTo>
                  <a:pt x="28647" y="37509"/>
                </a:lnTo>
                <a:lnTo>
                  <a:pt x="37856" y="36986"/>
                </a:lnTo>
                <a:lnTo>
                  <a:pt x="50923" y="34098"/>
                </a:lnTo>
                <a:lnTo>
                  <a:pt x="52092" y="6441"/>
                </a:lnTo>
                <a:lnTo>
                  <a:pt x="41702" y="13792"/>
                </a:lnTo>
                <a:lnTo>
                  <a:pt x="28647" y="16388"/>
                </a:lnTo>
                <a:lnTo>
                  <a:pt x="26846" y="16342"/>
                </a:lnTo>
                <a:lnTo>
                  <a:pt x="14297" y="132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0" name="object 1180"/>
          <p:cNvSpPr/>
          <p:nvPr/>
        </p:nvSpPr>
        <p:spPr>
          <a:xfrm>
            <a:off x="3658682" y="9184094"/>
            <a:ext cx="119999" cy="124265"/>
          </a:xfrm>
          <a:custGeom>
            <a:avLst/>
            <a:gdLst/>
            <a:ahLst/>
            <a:cxnLst/>
            <a:rect l="l" t="t" r="r" b="b"/>
            <a:pathLst>
              <a:path w="119999" h="124265">
                <a:moveTo>
                  <a:pt x="896" y="50445"/>
                </a:moveTo>
                <a:lnTo>
                  <a:pt x="0" y="64317"/>
                </a:lnTo>
                <a:lnTo>
                  <a:pt x="939" y="77731"/>
                </a:lnTo>
                <a:lnTo>
                  <a:pt x="4033" y="90596"/>
                </a:lnTo>
                <a:lnTo>
                  <a:pt x="9192" y="101771"/>
                </a:lnTo>
                <a:lnTo>
                  <a:pt x="16322" y="111352"/>
                </a:lnTo>
                <a:lnTo>
                  <a:pt x="23239" y="116867"/>
                </a:lnTo>
                <a:lnTo>
                  <a:pt x="34167" y="122796"/>
                </a:lnTo>
                <a:lnTo>
                  <a:pt x="31840" y="90166"/>
                </a:lnTo>
                <a:lnTo>
                  <a:pt x="27510" y="78512"/>
                </a:lnTo>
                <a:lnTo>
                  <a:pt x="25923" y="64317"/>
                </a:lnTo>
                <a:lnTo>
                  <a:pt x="26632" y="54091"/>
                </a:lnTo>
                <a:lnTo>
                  <a:pt x="29976" y="41529"/>
                </a:lnTo>
                <a:lnTo>
                  <a:pt x="35524" y="31676"/>
                </a:lnTo>
                <a:lnTo>
                  <a:pt x="47341" y="23545"/>
                </a:lnTo>
                <a:lnTo>
                  <a:pt x="60487" y="21115"/>
                </a:lnTo>
                <a:lnTo>
                  <a:pt x="62429" y="21159"/>
                </a:lnTo>
                <a:lnTo>
                  <a:pt x="75154" y="24222"/>
                </a:lnTo>
                <a:lnTo>
                  <a:pt x="85435" y="31676"/>
                </a:lnTo>
                <a:lnTo>
                  <a:pt x="88907" y="37225"/>
                </a:lnTo>
                <a:lnTo>
                  <a:pt x="92784" y="48638"/>
                </a:lnTo>
                <a:lnTo>
                  <a:pt x="94076" y="63358"/>
                </a:lnTo>
                <a:lnTo>
                  <a:pt x="93506" y="73575"/>
                </a:lnTo>
                <a:lnTo>
                  <a:pt x="90446" y="86138"/>
                </a:lnTo>
                <a:lnTo>
                  <a:pt x="84475" y="95993"/>
                </a:lnTo>
                <a:lnTo>
                  <a:pt x="83933" y="96608"/>
                </a:lnTo>
                <a:lnTo>
                  <a:pt x="82763" y="124265"/>
                </a:lnTo>
                <a:lnTo>
                  <a:pt x="94091" y="118958"/>
                </a:lnTo>
                <a:lnTo>
                  <a:pt x="103677" y="111352"/>
                </a:lnTo>
                <a:lnTo>
                  <a:pt x="110705" y="102593"/>
                </a:lnTo>
                <a:lnTo>
                  <a:pt x="115996" y="91548"/>
                </a:lnTo>
                <a:lnTo>
                  <a:pt x="119030" y="78821"/>
                </a:lnTo>
                <a:lnTo>
                  <a:pt x="119999" y="64317"/>
                </a:lnTo>
                <a:lnTo>
                  <a:pt x="119180" y="50894"/>
                </a:lnTo>
                <a:lnTo>
                  <a:pt x="116317" y="38029"/>
                </a:lnTo>
                <a:lnTo>
                  <a:pt x="111213" y="26855"/>
                </a:lnTo>
                <a:lnTo>
                  <a:pt x="103677" y="17276"/>
                </a:lnTo>
                <a:lnTo>
                  <a:pt x="97567" y="11588"/>
                </a:lnTo>
                <a:lnTo>
                  <a:pt x="86921" y="5149"/>
                </a:lnTo>
                <a:lnTo>
                  <a:pt x="74560" y="1287"/>
                </a:lnTo>
                <a:lnTo>
                  <a:pt x="60487" y="0"/>
                </a:lnTo>
                <a:lnTo>
                  <a:pt x="58301" y="27"/>
                </a:lnTo>
                <a:lnTo>
                  <a:pt x="45040" y="1499"/>
                </a:lnTo>
                <a:lnTo>
                  <a:pt x="33604" y="4797"/>
                </a:lnTo>
                <a:lnTo>
                  <a:pt x="27843" y="7679"/>
                </a:lnTo>
                <a:lnTo>
                  <a:pt x="22082" y="11518"/>
                </a:lnTo>
                <a:lnTo>
                  <a:pt x="17282" y="16317"/>
                </a:lnTo>
                <a:lnTo>
                  <a:pt x="12481" y="21115"/>
                </a:lnTo>
                <a:lnTo>
                  <a:pt x="8641" y="26877"/>
                </a:lnTo>
                <a:lnTo>
                  <a:pt x="5760" y="32634"/>
                </a:lnTo>
                <a:lnTo>
                  <a:pt x="3584" y="38368"/>
                </a:lnTo>
                <a:lnTo>
                  <a:pt x="896" y="504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1" name="object 1181"/>
          <p:cNvSpPr/>
          <p:nvPr/>
        </p:nvSpPr>
        <p:spPr>
          <a:xfrm>
            <a:off x="3798844" y="9186010"/>
            <a:ext cx="111358" cy="123837"/>
          </a:xfrm>
          <a:custGeom>
            <a:avLst/>
            <a:gdLst/>
            <a:ahLst/>
            <a:cxnLst/>
            <a:rect l="l" t="t" r="r" b="b"/>
            <a:pathLst>
              <a:path w="111358" h="123837">
                <a:moveTo>
                  <a:pt x="69113" y="49917"/>
                </a:moveTo>
                <a:lnTo>
                  <a:pt x="66233" y="50881"/>
                </a:lnTo>
                <a:lnTo>
                  <a:pt x="62392" y="51840"/>
                </a:lnTo>
                <a:lnTo>
                  <a:pt x="55671" y="52798"/>
                </a:lnTo>
                <a:lnTo>
                  <a:pt x="24947" y="52798"/>
                </a:lnTo>
                <a:lnTo>
                  <a:pt x="24947" y="21122"/>
                </a:lnTo>
                <a:lnTo>
                  <a:pt x="54711" y="21122"/>
                </a:lnTo>
                <a:lnTo>
                  <a:pt x="52791" y="0"/>
                </a:lnTo>
                <a:lnTo>
                  <a:pt x="0" y="0"/>
                </a:lnTo>
                <a:lnTo>
                  <a:pt x="0" y="123837"/>
                </a:lnTo>
                <a:lnTo>
                  <a:pt x="24947" y="123837"/>
                </a:lnTo>
                <a:lnTo>
                  <a:pt x="24947" y="71998"/>
                </a:lnTo>
                <a:lnTo>
                  <a:pt x="35509" y="71998"/>
                </a:lnTo>
                <a:lnTo>
                  <a:pt x="40309" y="72961"/>
                </a:lnTo>
                <a:lnTo>
                  <a:pt x="42230" y="73920"/>
                </a:lnTo>
                <a:lnTo>
                  <a:pt x="45125" y="74878"/>
                </a:lnTo>
                <a:lnTo>
                  <a:pt x="47990" y="76801"/>
                </a:lnTo>
                <a:lnTo>
                  <a:pt x="49911" y="78719"/>
                </a:lnTo>
                <a:lnTo>
                  <a:pt x="52791" y="81599"/>
                </a:lnTo>
                <a:lnTo>
                  <a:pt x="56631" y="87357"/>
                </a:lnTo>
                <a:lnTo>
                  <a:pt x="63352" y="96958"/>
                </a:lnTo>
                <a:lnTo>
                  <a:pt x="81594" y="123837"/>
                </a:lnTo>
                <a:lnTo>
                  <a:pt x="111358" y="123837"/>
                </a:lnTo>
                <a:lnTo>
                  <a:pt x="95996" y="99840"/>
                </a:lnTo>
                <a:lnTo>
                  <a:pt x="90236" y="90237"/>
                </a:lnTo>
                <a:lnTo>
                  <a:pt x="85435" y="83516"/>
                </a:lnTo>
                <a:lnTo>
                  <a:pt x="81594" y="79677"/>
                </a:lnTo>
                <a:lnTo>
                  <a:pt x="77754" y="75837"/>
                </a:lnTo>
                <a:lnTo>
                  <a:pt x="73914" y="71998"/>
                </a:lnTo>
                <a:lnTo>
                  <a:pt x="68153" y="69122"/>
                </a:lnTo>
                <a:lnTo>
                  <a:pt x="70718" y="68852"/>
                </a:lnTo>
                <a:lnTo>
                  <a:pt x="71033" y="47999"/>
                </a:lnTo>
                <a:lnTo>
                  <a:pt x="69113" y="49917"/>
                </a:lnTo>
                <a:close/>
              </a:path>
              <a:path w="111358" h="123837">
                <a:moveTo>
                  <a:pt x="100797" y="34558"/>
                </a:moveTo>
                <a:lnTo>
                  <a:pt x="100797" y="27843"/>
                </a:lnTo>
                <a:lnTo>
                  <a:pt x="98877" y="21122"/>
                </a:lnTo>
                <a:lnTo>
                  <a:pt x="95996" y="15360"/>
                </a:lnTo>
                <a:lnTo>
                  <a:pt x="92156" y="9602"/>
                </a:lnTo>
                <a:lnTo>
                  <a:pt x="87355" y="5763"/>
                </a:lnTo>
                <a:lnTo>
                  <a:pt x="81594" y="3840"/>
                </a:lnTo>
                <a:lnTo>
                  <a:pt x="78919" y="2841"/>
                </a:lnTo>
                <a:lnTo>
                  <a:pt x="67505" y="629"/>
                </a:lnTo>
                <a:lnTo>
                  <a:pt x="52791" y="0"/>
                </a:lnTo>
                <a:lnTo>
                  <a:pt x="54711" y="21122"/>
                </a:lnTo>
                <a:lnTo>
                  <a:pt x="60472" y="21122"/>
                </a:lnTo>
                <a:lnTo>
                  <a:pt x="62392" y="22081"/>
                </a:lnTo>
                <a:lnTo>
                  <a:pt x="66233" y="22081"/>
                </a:lnTo>
                <a:lnTo>
                  <a:pt x="70073" y="24003"/>
                </a:lnTo>
                <a:lnTo>
                  <a:pt x="71993" y="26878"/>
                </a:lnTo>
                <a:lnTo>
                  <a:pt x="73914" y="28802"/>
                </a:lnTo>
                <a:lnTo>
                  <a:pt x="74874" y="32641"/>
                </a:lnTo>
                <a:lnTo>
                  <a:pt x="74874" y="43202"/>
                </a:lnTo>
                <a:lnTo>
                  <a:pt x="72953" y="46078"/>
                </a:lnTo>
                <a:lnTo>
                  <a:pt x="71033" y="47999"/>
                </a:lnTo>
                <a:lnTo>
                  <a:pt x="70718" y="68852"/>
                </a:lnTo>
                <a:lnTo>
                  <a:pt x="83714" y="65068"/>
                </a:lnTo>
                <a:lnTo>
                  <a:pt x="93116" y="57602"/>
                </a:lnTo>
                <a:lnTo>
                  <a:pt x="97917" y="51840"/>
                </a:lnTo>
                <a:lnTo>
                  <a:pt x="100797" y="44160"/>
                </a:lnTo>
                <a:lnTo>
                  <a:pt x="100797" y="345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2" name="object 1182"/>
          <p:cNvSpPr/>
          <p:nvPr/>
        </p:nvSpPr>
        <p:spPr>
          <a:xfrm>
            <a:off x="3923644" y="9186010"/>
            <a:ext cx="94076" cy="123837"/>
          </a:xfrm>
          <a:custGeom>
            <a:avLst/>
            <a:gdLst/>
            <a:ahLst/>
            <a:cxnLst/>
            <a:rect l="l" t="t" r="r" b="b"/>
            <a:pathLst>
              <a:path w="94076" h="123837">
                <a:moveTo>
                  <a:pt x="24947" y="102716"/>
                </a:moveTo>
                <a:lnTo>
                  <a:pt x="24947" y="69122"/>
                </a:lnTo>
                <a:lnTo>
                  <a:pt x="87355" y="69122"/>
                </a:lnTo>
                <a:lnTo>
                  <a:pt x="87355" y="48958"/>
                </a:lnTo>
                <a:lnTo>
                  <a:pt x="24947" y="48958"/>
                </a:lnTo>
                <a:lnTo>
                  <a:pt x="24947" y="21122"/>
                </a:lnTo>
                <a:lnTo>
                  <a:pt x="91196" y="21122"/>
                </a:lnTo>
                <a:lnTo>
                  <a:pt x="91196" y="0"/>
                </a:lnTo>
                <a:lnTo>
                  <a:pt x="0" y="0"/>
                </a:lnTo>
                <a:lnTo>
                  <a:pt x="0" y="123837"/>
                </a:lnTo>
                <a:lnTo>
                  <a:pt x="94076" y="123837"/>
                </a:lnTo>
                <a:lnTo>
                  <a:pt x="94076" y="102716"/>
                </a:lnTo>
                <a:lnTo>
                  <a:pt x="24947" y="1027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3" name="object 1183"/>
          <p:cNvSpPr/>
          <p:nvPr/>
        </p:nvSpPr>
        <p:spPr>
          <a:xfrm>
            <a:off x="4050349" y="9186010"/>
            <a:ext cx="0" cy="123836"/>
          </a:xfrm>
          <a:custGeom>
            <a:avLst/>
            <a:gdLst/>
            <a:ahLst/>
            <a:cxnLst/>
            <a:rect l="l" t="t" r="r" b="b"/>
            <a:pathLst>
              <a:path w="0" h="123836">
                <a:moveTo>
                  <a:pt x="0" y="0"/>
                </a:moveTo>
                <a:lnTo>
                  <a:pt x="0" y="123836"/>
                </a:lnTo>
              </a:path>
            </a:pathLst>
          </a:custGeom>
          <a:ln w="262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4" name="object 1184"/>
          <p:cNvSpPr/>
          <p:nvPr/>
        </p:nvSpPr>
        <p:spPr>
          <a:xfrm>
            <a:off x="4082034" y="9184094"/>
            <a:ext cx="116159" cy="127676"/>
          </a:xfrm>
          <a:custGeom>
            <a:avLst/>
            <a:gdLst/>
            <a:ahLst/>
            <a:cxnLst/>
            <a:rect l="l" t="t" r="r" b="b"/>
            <a:pathLst>
              <a:path w="116159" h="127676">
                <a:moveTo>
                  <a:pt x="29763" y="119996"/>
                </a:moveTo>
                <a:lnTo>
                  <a:pt x="37558" y="123364"/>
                </a:lnTo>
                <a:lnTo>
                  <a:pt x="49567" y="126549"/>
                </a:lnTo>
                <a:lnTo>
                  <a:pt x="63352" y="127676"/>
                </a:lnTo>
                <a:lnTo>
                  <a:pt x="68419" y="127524"/>
                </a:lnTo>
                <a:lnTo>
                  <a:pt x="80979" y="125729"/>
                </a:lnTo>
                <a:lnTo>
                  <a:pt x="93116" y="121913"/>
                </a:lnTo>
                <a:lnTo>
                  <a:pt x="107343" y="115603"/>
                </a:lnTo>
                <a:lnTo>
                  <a:pt x="116159" y="108476"/>
                </a:lnTo>
                <a:lnTo>
                  <a:pt x="116159" y="59518"/>
                </a:lnTo>
                <a:lnTo>
                  <a:pt x="62392" y="59518"/>
                </a:lnTo>
                <a:lnTo>
                  <a:pt x="62392" y="80634"/>
                </a:lnTo>
                <a:lnTo>
                  <a:pt x="91196" y="80634"/>
                </a:lnTo>
                <a:lnTo>
                  <a:pt x="91196" y="95993"/>
                </a:lnTo>
                <a:lnTo>
                  <a:pt x="87355" y="98874"/>
                </a:lnTo>
                <a:lnTo>
                  <a:pt x="82555" y="101755"/>
                </a:lnTo>
                <a:lnTo>
                  <a:pt x="77754" y="103673"/>
                </a:lnTo>
                <a:lnTo>
                  <a:pt x="71993" y="105596"/>
                </a:lnTo>
                <a:lnTo>
                  <a:pt x="67193" y="106555"/>
                </a:lnTo>
                <a:lnTo>
                  <a:pt x="61432" y="106555"/>
                </a:lnTo>
                <a:lnTo>
                  <a:pt x="58547" y="106457"/>
                </a:lnTo>
                <a:lnTo>
                  <a:pt x="45842" y="103273"/>
                </a:lnTo>
                <a:lnTo>
                  <a:pt x="35509" y="95993"/>
                </a:lnTo>
                <a:lnTo>
                  <a:pt x="31268" y="88863"/>
                </a:lnTo>
                <a:lnTo>
                  <a:pt x="27352" y="76908"/>
                </a:lnTo>
                <a:lnTo>
                  <a:pt x="25923" y="62394"/>
                </a:lnTo>
                <a:lnTo>
                  <a:pt x="26416" y="54294"/>
                </a:lnTo>
                <a:lnTo>
                  <a:pt x="29715" y="41369"/>
                </a:lnTo>
                <a:lnTo>
                  <a:pt x="35509" y="31676"/>
                </a:lnTo>
                <a:lnTo>
                  <a:pt x="38026" y="29372"/>
                </a:lnTo>
                <a:lnTo>
                  <a:pt x="48783" y="23260"/>
                </a:lnTo>
                <a:lnTo>
                  <a:pt x="62392" y="21115"/>
                </a:lnTo>
                <a:lnTo>
                  <a:pt x="69113" y="21115"/>
                </a:lnTo>
                <a:lnTo>
                  <a:pt x="74874" y="23038"/>
                </a:lnTo>
                <a:lnTo>
                  <a:pt x="79674" y="26877"/>
                </a:lnTo>
                <a:lnTo>
                  <a:pt x="84475" y="30717"/>
                </a:lnTo>
                <a:lnTo>
                  <a:pt x="88315" y="34556"/>
                </a:lnTo>
                <a:lnTo>
                  <a:pt x="90236" y="41279"/>
                </a:lnTo>
                <a:lnTo>
                  <a:pt x="114239" y="36473"/>
                </a:lnTo>
                <a:lnTo>
                  <a:pt x="112712" y="30142"/>
                </a:lnTo>
                <a:lnTo>
                  <a:pt x="106913" y="18740"/>
                </a:lnTo>
                <a:lnTo>
                  <a:pt x="97916" y="9595"/>
                </a:lnTo>
                <a:lnTo>
                  <a:pt x="89030" y="4428"/>
                </a:lnTo>
                <a:lnTo>
                  <a:pt x="76965" y="1067"/>
                </a:lnTo>
                <a:lnTo>
                  <a:pt x="62392" y="0"/>
                </a:lnTo>
                <a:lnTo>
                  <a:pt x="56372" y="165"/>
                </a:lnTo>
                <a:lnTo>
                  <a:pt x="43302" y="2149"/>
                </a:lnTo>
                <a:lnTo>
                  <a:pt x="32644" y="6714"/>
                </a:lnTo>
                <a:lnTo>
                  <a:pt x="25617" y="10608"/>
                </a:lnTo>
                <a:lnTo>
                  <a:pt x="16129" y="18925"/>
                </a:lnTo>
                <a:lnTo>
                  <a:pt x="8641" y="29759"/>
                </a:lnTo>
                <a:lnTo>
                  <a:pt x="4631" y="37866"/>
                </a:lnTo>
                <a:lnTo>
                  <a:pt x="1157" y="50083"/>
                </a:lnTo>
                <a:lnTo>
                  <a:pt x="0" y="63358"/>
                </a:lnTo>
                <a:lnTo>
                  <a:pt x="579" y="72837"/>
                </a:lnTo>
                <a:lnTo>
                  <a:pt x="3203" y="85184"/>
                </a:lnTo>
                <a:lnTo>
                  <a:pt x="7680" y="96952"/>
                </a:lnTo>
                <a:lnTo>
                  <a:pt x="10973" y="102594"/>
                </a:lnTo>
                <a:lnTo>
                  <a:pt x="19275" y="112207"/>
                </a:lnTo>
                <a:lnTo>
                  <a:pt x="29763" y="1199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5" name="object 1185"/>
          <p:cNvSpPr/>
          <p:nvPr/>
        </p:nvSpPr>
        <p:spPr>
          <a:xfrm>
            <a:off x="4221236" y="9186010"/>
            <a:ext cx="98861" cy="123837"/>
          </a:xfrm>
          <a:custGeom>
            <a:avLst/>
            <a:gdLst/>
            <a:ahLst/>
            <a:cxnLst/>
            <a:rect l="l" t="t" r="r" b="b"/>
            <a:pathLst>
              <a:path w="98861" h="123837">
                <a:moveTo>
                  <a:pt x="0" y="123837"/>
                </a:moveTo>
                <a:lnTo>
                  <a:pt x="23987" y="123837"/>
                </a:lnTo>
                <a:lnTo>
                  <a:pt x="23987" y="43202"/>
                </a:lnTo>
                <a:lnTo>
                  <a:pt x="73913" y="123837"/>
                </a:lnTo>
                <a:lnTo>
                  <a:pt x="98861" y="123837"/>
                </a:lnTo>
                <a:lnTo>
                  <a:pt x="98861" y="0"/>
                </a:lnTo>
                <a:lnTo>
                  <a:pt x="74874" y="0"/>
                </a:lnTo>
                <a:lnTo>
                  <a:pt x="74874" y="82558"/>
                </a:lnTo>
                <a:lnTo>
                  <a:pt x="24947" y="0"/>
                </a:lnTo>
                <a:lnTo>
                  <a:pt x="0" y="0"/>
                </a:lnTo>
                <a:lnTo>
                  <a:pt x="0" y="1238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6" name="object 1186"/>
          <p:cNvSpPr/>
          <p:nvPr/>
        </p:nvSpPr>
        <p:spPr>
          <a:xfrm>
            <a:off x="654795" y="5029203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 txBox="1"/>
          <p:nvPr/>
        </p:nvSpPr>
        <p:spPr>
          <a:xfrm>
            <a:off x="1369158" y="7331345"/>
            <a:ext cx="213584" cy="844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50"/>
              </a:lnSpc>
              <a:spcBef>
                <a:spcPts val="15"/>
              </a:spcBef>
            </a:pPr>
            <a:endParaRPr sz="650"/>
          </a:p>
        </p:txBody>
      </p:sp>
      <p:sp>
        <p:nvSpPr>
          <p:cNvPr id="29" name="object 29"/>
          <p:cNvSpPr txBox="1"/>
          <p:nvPr/>
        </p:nvSpPr>
        <p:spPr>
          <a:xfrm>
            <a:off x="1582742" y="7331345"/>
            <a:ext cx="725744" cy="844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50"/>
              </a:lnSpc>
              <a:spcBef>
                <a:spcPts val="15"/>
              </a:spcBef>
            </a:pPr>
            <a:endParaRPr sz="650"/>
          </a:p>
        </p:txBody>
      </p:sp>
      <p:sp>
        <p:nvSpPr>
          <p:cNvPr id="28" name="object 28"/>
          <p:cNvSpPr txBox="1"/>
          <p:nvPr/>
        </p:nvSpPr>
        <p:spPr>
          <a:xfrm>
            <a:off x="2308486" y="7331345"/>
            <a:ext cx="2474328" cy="844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50"/>
              </a:lnSpc>
              <a:spcBef>
                <a:spcPts val="15"/>
              </a:spcBef>
            </a:pPr>
            <a:endParaRPr sz="650"/>
          </a:p>
        </p:txBody>
      </p:sp>
      <p:sp>
        <p:nvSpPr>
          <p:cNvPr id="27" name="object 27"/>
          <p:cNvSpPr txBox="1"/>
          <p:nvPr/>
        </p:nvSpPr>
        <p:spPr>
          <a:xfrm>
            <a:off x="4782814" y="7331345"/>
            <a:ext cx="767494" cy="844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50"/>
              </a:lnSpc>
              <a:spcBef>
                <a:spcPts val="15"/>
              </a:spcBef>
            </a:pPr>
            <a:endParaRPr sz="650"/>
          </a:p>
        </p:txBody>
      </p:sp>
      <p:sp>
        <p:nvSpPr>
          <p:cNvPr id="26" name="object 26"/>
          <p:cNvSpPr txBox="1"/>
          <p:nvPr/>
        </p:nvSpPr>
        <p:spPr>
          <a:xfrm>
            <a:off x="5550308" y="7331345"/>
            <a:ext cx="512147" cy="844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50"/>
              </a:lnSpc>
              <a:spcBef>
                <a:spcPts val="15"/>
              </a:spcBef>
            </a:pPr>
            <a:endParaRPr sz="650"/>
          </a:p>
        </p:txBody>
      </p:sp>
      <p:sp>
        <p:nvSpPr>
          <p:cNvPr id="25" name="object 25"/>
          <p:cNvSpPr txBox="1"/>
          <p:nvPr/>
        </p:nvSpPr>
        <p:spPr>
          <a:xfrm>
            <a:off x="1369158" y="7355342"/>
            <a:ext cx="4181150" cy="6047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 txBox="1"/>
          <p:nvPr/>
        </p:nvSpPr>
        <p:spPr>
          <a:xfrm>
            <a:off x="5550308" y="7375512"/>
            <a:ext cx="512147" cy="403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 txBox="1"/>
          <p:nvPr/>
        </p:nvSpPr>
        <p:spPr>
          <a:xfrm>
            <a:off x="6062456" y="7375512"/>
            <a:ext cx="317264" cy="9302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2" name="object 22"/>
          <p:cNvSpPr txBox="1"/>
          <p:nvPr/>
        </p:nvSpPr>
        <p:spPr>
          <a:xfrm>
            <a:off x="1369158" y="7415820"/>
            <a:ext cx="42237" cy="93309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1" name="object 21"/>
          <p:cNvSpPr txBox="1"/>
          <p:nvPr/>
        </p:nvSpPr>
        <p:spPr>
          <a:xfrm>
            <a:off x="1411396" y="7415820"/>
            <a:ext cx="1280600" cy="93309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0" name="object 20"/>
          <p:cNvSpPr txBox="1"/>
          <p:nvPr/>
        </p:nvSpPr>
        <p:spPr>
          <a:xfrm>
            <a:off x="2691996" y="7415820"/>
            <a:ext cx="2047612" cy="93309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9" name="object 19"/>
          <p:cNvSpPr txBox="1"/>
          <p:nvPr/>
        </p:nvSpPr>
        <p:spPr>
          <a:xfrm>
            <a:off x="4739609" y="7415820"/>
            <a:ext cx="1279641" cy="93309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8" name="object 18"/>
          <p:cNvSpPr txBox="1"/>
          <p:nvPr/>
        </p:nvSpPr>
        <p:spPr>
          <a:xfrm>
            <a:off x="6019251" y="7415820"/>
            <a:ext cx="43205" cy="8899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7" name="object 17"/>
          <p:cNvSpPr txBox="1"/>
          <p:nvPr/>
        </p:nvSpPr>
        <p:spPr>
          <a:xfrm>
            <a:off x="6019251" y="8305723"/>
            <a:ext cx="360469" cy="4319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" name="object 16"/>
          <p:cNvSpPr txBox="1"/>
          <p:nvPr/>
        </p:nvSpPr>
        <p:spPr>
          <a:xfrm>
            <a:off x="1369158" y="8348913"/>
            <a:ext cx="213584" cy="902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00"/>
              </a:lnSpc>
              <a:spcBef>
                <a:spcPts val="10"/>
              </a:spcBef>
            </a:pPr>
            <a:endParaRPr sz="700"/>
          </a:p>
        </p:txBody>
      </p:sp>
      <p:sp>
        <p:nvSpPr>
          <p:cNvPr id="15" name="object 15"/>
          <p:cNvSpPr txBox="1"/>
          <p:nvPr/>
        </p:nvSpPr>
        <p:spPr>
          <a:xfrm>
            <a:off x="1582742" y="8348913"/>
            <a:ext cx="725744" cy="902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00"/>
              </a:lnSpc>
              <a:spcBef>
                <a:spcPts val="10"/>
              </a:spcBef>
            </a:pPr>
            <a:endParaRPr sz="700"/>
          </a:p>
        </p:txBody>
      </p:sp>
      <p:sp>
        <p:nvSpPr>
          <p:cNvPr id="14" name="object 14"/>
          <p:cNvSpPr txBox="1"/>
          <p:nvPr/>
        </p:nvSpPr>
        <p:spPr>
          <a:xfrm>
            <a:off x="2308486" y="8348913"/>
            <a:ext cx="2474328" cy="902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00"/>
              </a:lnSpc>
              <a:spcBef>
                <a:spcPts val="10"/>
              </a:spcBef>
            </a:pPr>
            <a:endParaRPr sz="700"/>
          </a:p>
        </p:txBody>
      </p:sp>
      <p:sp>
        <p:nvSpPr>
          <p:cNvPr id="13" name="object 13"/>
          <p:cNvSpPr txBox="1"/>
          <p:nvPr/>
        </p:nvSpPr>
        <p:spPr>
          <a:xfrm>
            <a:off x="4782814" y="8348913"/>
            <a:ext cx="767494" cy="902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00"/>
              </a:lnSpc>
              <a:spcBef>
                <a:spcPts val="10"/>
              </a:spcBef>
            </a:pPr>
            <a:endParaRPr sz="700"/>
          </a:p>
        </p:txBody>
      </p:sp>
      <p:sp>
        <p:nvSpPr>
          <p:cNvPr id="12" name="object 12"/>
          <p:cNvSpPr txBox="1"/>
          <p:nvPr/>
        </p:nvSpPr>
        <p:spPr>
          <a:xfrm>
            <a:off x="5550308" y="8348913"/>
            <a:ext cx="829411" cy="902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00"/>
              </a:lnSpc>
              <a:spcBef>
                <a:spcPts val="10"/>
              </a:spcBef>
            </a:pPr>
            <a:endParaRPr sz="700"/>
          </a:p>
        </p:txBody>
      </p:sp>
      <p:sp>
        <p:nvSpPr>
          <p:cNvPr id="11" name="object 11"/>
          <p:cNvSpPr txBox="1"/>
          <p:nvPr/>
        </p:nvSpPr>
        <p:spPr>
          <a:xfrm>
            <a:off x="1369158" y="8439150"/>
            <a:ext cx="213584" cy="110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19"/>
              </a:spcBef>
            </a:pPr>
            <a:endParaRPr sz="850"/>
          </a:p>
        </p:txBody>
      </p:sp>
      <p:sp>
        <p:nvSpPr>
          <p:cNvPr id="10" name="object 10"/>
          <p:cNvSpPr txBox="1"/>
          <p:nvPr/>
        </p:nvSpPr>
        <p:spPr>
          <a:xfrm>
            <a:off x="1582742" y="8439150"/>
            <a:ext cx="725744" cy="110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19"/>
              </a:spcBef>
            </a:pPr>
            <a:endParaRPr sz="850"/>
          </a:p>
        </p:txBody>
      </p:sp>
      <p:sp>
        <p:nvSpPr>
          <p:cNvPr id="9" name="object 9"/>
          <p:cNvSpPr txBox="1"/>
          <p:nvPr/>
        </p:nvSpPr>
        <p:spPr>
          <a:xfrm>
            <a:off x="2308486" y="8439150"/>
            <a:ext cx="2474328" cy="110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19"/>
              </a:spcBef>
            </a:pPr>
            <a:endParaRPr sz="850"/>
          </a:p>
        </p:txBody>
      </p:sp>
      <p:sp>
        <p:nvSpPr>
          <p:cNvPr id="8" name="object 8"/>
          <p:cNvSpPr txBox="1"/>
          <p:nvPr/>
        </p:nvSpPr>
        <p:spPr>
          <a:xfrm>
            <a:off x="4782814" y="8439150"/>
            <a:ext cx="767494" cy="110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19"/>
              </a:spcBef>
            </a:pPr>
            <a:endParaRPr sz="850"/>
          </a:p>
        </p:txBody>
      </p:sp>
      <p:sp>
        <p:nvSpPr>
          <p:cNvPr id="7" name="object 7"/>
          <p:cNvSpPr txBox="1"/>
          <p:nvPr/>
        </p:nvSpPr>
        <p:spPr>
          <a:xfrm>
            <a:off x="5550308" y="8439150"/>
            <a:ext cx="841404" cy="110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19"/>
              </a:spcBef>
            </a:pPr>
            <a:endParaRPr sz="850"/>
          </a:p>
        </p:txBody>
      </p:sp>
      <p:sp>
        <p:nvSpPr>
          <p:cNvPr id="6" name="object 6"/>
          <p:cNvSpPr txBox="1"/>
          <p:nvPr/>
        </p:nvSpPr>
        <p:spPr>
          <a:xfrm>
            <a:off x="1369158" y="2224025"/>
            <a:ext cx="5010562" cy="110780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1270000000" y="2302741"/>
            <a:ext cx="0" cy="9302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6062456" y="2302741"/>
            <a:ext cx="317264" cy="9302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654795" y="6355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654795" y="5029201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/>
          <p:nvPr/>
        </p:nvSpPr>
        <p:spPr>
          <a:xfrm>
            <a:off x="2533604" y="737036"/>
            <a:ext cx="227502" cy="209260"/>
          </a:xfrm>
          <a:custGeom>
            <a:avLst/>
            <a:gdLst/>
            <a:ahLst/>
            <a:cxnLst/>
            <a:rect l="l" t="t" r="r" b="b"/>
            <a:pathLst>
              <a:path w="227502" h="209260">
                <a:moveTo>
                  <a:pt x="25923" y="206380"/>
                </a:moveTo>
                <a:lnTo>
                  <a:pt x="26883" y="206380"/>
                </a:lnTo>
                <a:lnTo>
                  <a:pt x="26883" y="23027"/>
                </a:lnTo>
                <a:lnTo>
                  <a:pt x="97917" y="205419"/>
                </a:lnTo>
                <a:lnTo>
                  <a:pt x="98877" y="206380"/>
                </a:lnTo>
                <a:lnTo>
                  <a:pt x="99837" y="207355"/>
                </a:lnTo>
                <a:lnTo>
                  <a:pt x="100797" y="208300"/>
                </a:lnTo>
                <a:lnTo>
                  <a:pt x="101757" y="208300"/>
                </a:lnTo>
                <a:lnTo>
                  <a:pt x="102717" y="209260"/>
                </a:lnTo>
                <a:lnTo>
                  <a:pt x="119999" y="209260"/>
                </a:lnTo>
                <a:lnTo>
                  <a:pt x="120959" y="208300"/>
                </a:lnTo>
                <a:lnTo>
                  <a:pt x="122864" y="208300"/>
                </a:lnTo>
                <a:lnTo>
                  <a:pt x="123840" y="207355"/>
                </a:lnTo>
                <a:lnTo>
                  <a:pt x="124800" y="206380"/>
                </a:lnTo>
                <a:lnTo>
                  <a:pt x="125745" y="205419"/>
                </a:lnTo>
                <a:lnTo>
                  <a:pt x="199674" y="23027"/>
                </a:lnTo>
                <a:lnTo>
                  <a:pt x="200634" y="23027"/>
                </a:lnTo>
                <a:lnTo>
                  <a:pt x="200634" y="206380"/>
                </a:lnTo>
                <a:lnTo>
                  <a:pt x="201594" y="207355"/>
                </a:lnTo>
                <a:lnTo>
                  <a:pt x="201594" y="208300"/>
                </a:lnTo>
                <a:lnTo>
                  <a:pt x="204475" y="208300"/>
                </a:lnTo>
                <a:lnTo>
                  <a:pt x="205435" y="209260"/>
                </a:lnTo>
                <a:lnTo>
                  <a:pt x="221757" y="209260"/>
                </a:lnTo>
                <a:lnTo>
                  <a:pt x="223662" y="208300"/>
                </a:lnTo>
                <a:lnTo>
                  <a:pt x="225597" y="208300"/>
                </a:lnTo>
                <a:lnTo>
                  <a:pt x="226557" y="207355"/>
                </a:lnTo>
                <a:lnTo>
                  <a:pt x="226557" y="206380"/>
                </a:lnTo>
                <a:lnTo>
                  <a:pt x="227502" y="206380"/>
                </a:lnTo>
                <a:lnTo>
                  <a:pt x="227502" y="10546"/>
                </a:lnTo>
                <a:lnTo>
                  <a:pt x="226557" y="8641"/>
                </a:lnTo>
                <a:lnTo>
                  <a:pt x="226557" y="6705"/>
                </a:lnTo>
                <a:lnTo>
                  <a:pt x="225597" y="5745"/>
                </a:lnTo>
                <a:lnTo>
                  <a:pt x="224622" y="3840"/>
                </a:lnTo>
                <a:lnTo>
                  <a:pt x="223662" y="2865"/>
                </a:lnTo>
                <a:lnTo>
                  <a:pt x="222717" y="1904"/>
                </a:lnTo>
                <a:lnTo>
                  <a:pt x="221757" y="960"/>
                </a:lnTo>
                <a:lnTo>
                  <a:pt x="219821" y="960"/>
                </a:lnTo>
                <a:lnTo>
                  <a:pt x="218876" y="0"/>
                </a:lnTo>
                <a:lnTo>
                  <a:pt x="192953" y="0"/>
                </a:lnTo>
                <a:lnTo>
                  <a:pt x="191033" y="960"/>
                </a:lnTo>
                <a:lnTo>
                  <a:pt x="188153" y="1904"/>
                </a:lnTo>
                <a:lnTo>
                  <a:pt x="186232" y="2865"/>
                </a:lnTo>
                <a:lnTo>
                  <a:pt x="185272" y="3840"/>
                </a:lnTo>
                <a:lnTo>
                  <a:pt x="183352" y="4800"/>
                </a:lnTo>
                <a:lnTo>
                  <a:pt x="181432" y="6705"/>
                </a:lnTo>
                <a:lnTo>
                  <a:pt x="180472" y="9585"/>
                </a:lnTo>
                <a:lnTo>
                  <a:pt x="179511" y="11521"/>
                </a:lnTo>
                <a:lnTo>
                  <a:pt x="177591" y="14386"/>
                </a:lnTo>
                <a:lnTo>
                  <a:pt x="176631" y="17266"/>
                </a:lnTo>
                <a:lnTo>
                  <a:pt x="113278" y="167990"/>
                </a:lnTo>
                <a:lnTo>
                  <a:pt x="112318" y="167990"/>
                </a:lnTo>
                <a:lnTo>
                  <a:pt x="51831" y="17266"/>
                </a:lnTo>
                <a:lnTo>
                  <a:pt x="50871" y="14386"/>
                </a:lnTo>
                <a:lnTo>
                  <a:pt x="49911" y="11521"/>
                </a:lnTo>
                <a:lnTo>
                  <a:pt x="48950" y="9585"/>
                </a:lnTo>
                <a:lnTo>
                  <a:pt x="47030" y="6705"/>
                </a:lnTo>
                <a:lnTo>
                  <a:pt x="46070" y="5745"/>
                </a:lnTo>
                <a:lnTo>
                  <a:pt x="44165" y="3840"/>
                </a:lnTo>
                <a:lnTo>
                  <a:pt x="42230" y="2865"/>
                </a:lnTo>
                <a:lnTo>
                  <a:pt x="39349" y="1904"/>
                </a:lnTo>
                <a:lnTo>
                  <a:pt x="37444" y="960"/>
                </a:lnTo>
                <a:lnTo>
                  <a:pt x="34549" y="0"/>
                </a:lnTo>
                <a:lnTo>
                  <a:pt x="8641" y="0"/>
                </a:lnTo>
                <a:lnTo>
                  <a:pt x="5760" y="960"/>
                </a:lnTo>
                <a:lnTo>
                  <a:pt x="3840" y="2865"/>
                </a:lnTo>
                <a:lnTo>
                  <a:pt x="960" y="4800"/>
                </a:lnTo>
                <a:lnTo>
                  <a:pt x="0" y="7680"/>
                </a:lnTo>
                <a:lnTo>
                  <a:pt x="0" y="206380"/>
                </a:lnTo>
                <a:lnTo>
                  <a:pt x="960" y="207355"/>
                </a:lnTo>
                <a:lnTo>
                  <a:pt x="1920" y="208300"/>
                </a:lnTo>
                <a:lnTo>
                  <a:pt x="3840" y="208300"/>
                </a:lnTo>
                <a:lnTo>
                  <a:pt x="4800" y="209260"/>
                </a:lnTo>
                <a:lnTo>
                  <a:pt x="21107" y="209260"/>
                </a:lnTo>
                <a:lnTo>
                  <a:pt x="23042" y="208300"/>
                </a:lnTo>
                <a:lnTo>
                  <a:pt x="24947" y="208300"/>
                </a:lnTo>
                <a:lnTo>
                  <a:pt x="25923" y="207355"/>
                </a:lnTo>
                <a:lnTo>
                  <a:pt x="25923" y="206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" name="object 5"/>
          <p:cNvSpPr/>
          <p:nvPr/>
        </p:nvSpPr>
        <p:spPr>
          <a:xfrm>
            <a:off x="2831560" y="890625"/>
            <a:ext cx="17351" cy="54964"/>
          </a:xfrm>
          <a:custGeom>
            <a:avLst/>
            <a:gdLst/>
            <a:ahLst/>
            <a:cxnLst/>
            <a:rect l="l" t="t" r="r" b="b"/>
            <a:pathLst>
              <a:path w="17351" h="54964">
                <a:moveTo>
                  <a:pt x="12116" y="24003"/>
                </a:moveTo>
                <a:lnTo>
                  <a:pt x="9236" y="19202"/>
                </a:lnTo>
                <a:lnTo>
                  <a:pt x="5395" y="13441"/>
                </a:lnTo>
                <a:lnTo>
                  <a:pt x="3475" y="7680"/>
                </a:lnTo>
                <a:lnTo>
                  <a:pt x="1555" y="0"/>
                </a:lnTo>
                <a:lnTo>
                  <a:pt x="0" y="46608"/>
                </a:lnTo>
                <a:lnTo>
                  <a:pt x="11156" y="52791"/>
                </a:lnTo>
                <a:lnTo>
                  <a:pt x="17351" y="54964"/>
                </a:lnTo>
                <a:lnTo>
                  <a:pt x="16902" y="27843"/>
                </a:lnTo>
                <a:lnTo>
                  <a:pt x="12116" y="24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" name="object 6"/>
          <p:cNvSpPr/>
          <p:nvPr/>
        </p:nvSpPr>
        <p:spPr>
          <a:xfrm>
            <a:off x="2803352" y="788868"/>
            <a:ext cx="144962" cy="160309"/>
          </a:xfrm>
          <a:custGeom>
            <a:avLst/>
            <a:gdLst/>
            <a:ahLst/>
            <a:cxnLst/>
            <a:rect l="l" t="t" r="r" b="b"/>
            <a:pathLst>
              <a:path w="144962" h="160309">
                <a:moveTo>
                  <a:pt x="56631" y="136306"/>
                </a:moveTo>
                <a:lnTo>
                  <a:pt x="50886" y="133441"/>
                </a:lnTo>
                <a:lnTo>
                  <a:pt x="45110" y="129600"/>
                </a:lnTo>
                <a:lnTo>
                  <a:pt x="45559" y="156722"/>
                </a:lnTo>
                <a:lnTo>
                  <a:pt x="57845" y="159412"/>
                </a:lnTo>
                <a:lnTo>
                  <a:pt x="71033" y="160309"/>
                </a:lnTo>
                <a:lnTo>
                  <a:pt x="79628" y="159846"/>
                </a:lnTo>
                <a:lnTo>
                  <a:pt x="92230" y="157454"/>
                </a:lnTo>
                <a:lnTo>
                  <a:pt x="103677" y="153588"/>
                </a:lnTo>
                <a:lnTo>
                  <a:pt x="117458" y="145669"/>
                </a:lnTo>
                <a:lnTo>
                  <a:pt x="126720" y="137281"/>
                </a:lnTo>
                <a:lnTo>
                  <a:pt x="135659" y="123165"/>
                </a:lnTo>
                <a:lnTo>
                  <a:pt x="141122" y="111358"/>
                </a:lnTo>
                <a:lnTo>
                  <a:pt x="142799" y="104538"/>
                </a:lnTo>
                <a:lnTo>
                  <a:pt x="144477" y="91958"/>
                </a:lnTo>
                <a:lnTo>
                  <a:pt x="144962" y="78714"/>
                </a:lnTo>
                <a:lnTo>
                  <a:pt x="144803" y="70504"/>
                </a:lnTo>
                <a:lnTo>
                  <a:pt x="143657" y="57694"/>
                </a:lnTo>
                <a:lnTo>
                  <a:pt x="141122" y="46085"/>
                </a:lnTo>
                <a:lnTo>
                  <a:pt x="134757" y="31223"/>
                </a:lnTo>
                <a:lnTo>
                  <a:pt x="127680" y="21122"/>
                </a:lnTo>
                <a:lnTo>
                  <a:pt x="117093" y="11943"/>
                </a:lnTo>
                <a:lnTo>
                  <a:pt x="105597" y="5760"/>
                </a:lnTo>
                <a:lnTo>
                  <a:pt x="99485" y="3583"/>
                </a:lnTo>
                <a:lnTo>
                  <a:pt x="87513" y="895"/>
                </a:lnTo>
                <a:lnTo>
                  <a:pt x="73913" y="0"/>
                </a:lnTo>
                <a:lnTo>
                  <a:pt x="65327" y="463"/>
                </a:lnTo>
                <a:lnTo>
                  <a:pt x="52727" y="2855"/>
                </a:lnTo>
                <a:lnTo>
                  <a:pt x="41269" y="6720"/>
                </a:lnTo>
                <a:lnTo>
                  <a:pt x="27896" y="14641"/>
                </a:lnTo>
                <a:lnTo>
                  <a:pt x="18242" y="23042"/>
                </a:lnTo>
                <a:lnTo>
                  <a:pt x="9572" y="36975"/>
                </a:lnTo>
                <a:lnTo>
                  <a:pt x="4800" y="48950"/>
                </a:lnTo>
                <a:lnTo>
                  <a:pt x="2582" y="55863"/>
                </a:lnTo>
                <a:lnTo>
                  <a:pt x="536" y="68400"/>
                </a:lnTo>
                <a:lnTo>
                  <a:pt x="0" y="81594"/>
                </a:lnTo>
                <a:lnTo>
                  <a:pt x="160" y="89817"/>
                </a:lnTo>
                <a:lnTo>
                  <a:pt x="1306" y="102624"/>
                </a:lnTo>
                <a:lnTo>
                  <a:pt x="3840" y="114239"/>
                </a:lnTo>
                <a:lnTo>
                  <a:pt x="10521" y="129086"/>
                </a:lnTo>
                <a:lnTo>
                  <a:pt x="17282" y="139186"/>
                </a:lnTo>
                <a:lnTo>
                  <a:pt x="28208" y="148366"/>
                </a:lnTo>
                <a:lnTo>
                  <a:pt x="29763" y="101757"/>
                </a:lnTo>
                <a:lnTo>
                  <a:pt x="28803" y="95036"/>
                </a:lnTo>
                <a:lnTo>
                  <a:pt x="27843" y="87355"/>
                </a:lnTo>
                <a:lnTo>
                  <a:pt x="27843" y="71033"/>
                </a:lnTo>
                <a:lnTo>
                  <a:pt x="28803" y="63352"/>
                </a:lnTo>
                <a:lnTo>
                  <a:pt x="30723" y="56631"/>
                </a:lnTo>
                <a:lnTo>
                  <a:pt x="32644" y="49926"/>
                </a:lnTo>
                <a:lnTo>
                  <a:pt x="35524" y="44165"/>
                </a:lnTo>
                <a:lnTo>
                  <a:pt x="38404" y="38389"/>
                </a:lnTo>
                <a:lnTo>
                  <a:pt x="42245" y="33604"/>
                </a:lnTo>
                <a:lnTo>
                  <a:pt x="47045" y="29763"/>
                </a:lnTo>
                <a:lnTo>
                  <a:pt x="52791" y="26883"/>
                </a:lnTo>
                <a:lnTo>
                  <a:pt x="58552" y="24002"/>
                </a:lnTo>
                <a:lnTo>
                  <a:pt x="65272" y="23042"/>
                </a:lnTo>
                <a:lnTo>
                  <a:pt x="81594" y="23042"/>
                </a:lnTo>
                <a:lnTo>
                  <a:pt x="88315" y="24002"/>
                </a:lnTo>
                <a:lnTo>
                  <a:pt x="94076" y="27843"/>
                </a:lnTo>
                <a:lnTo>
                  <a:pt x="99837" y="30723"/>
                </a:lnTo>
                <a:lnTo>
                  <a:pt x="104637" y="34549"/>
                </a:lnTo>
                <a:lnTo>
                  <a:pt x="107518" y="39364"/>
                </a:lnTo>
                <a:lnTo>
                  <a:pt x="111358" y="45110"/>
                </a:lnTo>
                <a:lnTo>
                  <a:pt x="113278" y="50886"/>
                </a:lnTo>
                <a:lnTo>
                  <a:pt x="115199" y="58552"/>
                </a:lnTo>
                <a:lnTo>
                  <a:pt x="116159" y="65272"/>
                </a:lnTo>
                <a:lnTo>
                  <a:pt x="117119" y="72953"/>
                </a:lnTo>
                <a:lnTo>
                  <a:pt x="117119" y="89275"/>
                </a:lnTo>
                <a:lnTo>
                  <a:pt x="116159" y="96956"/>
                </a:lnTo>
                <a:lnTo>
                  <a:pt x="114239" y="103677"/>
                </a:lnTo>
                <a:lnTo>
                  <a:pt x="113278" y="110398"/>
                </a:lnTo>
                <a:lnTo>
                  <a:pt x="110398" y="116159"/>
                </a:lnTo>
                <a:lnTo>
                  <a:pt x="106558" y="121919"/>
                </a:lnTo>
                <a:lnTo>
                  <a:pt x="102717" y="126720"/>
                </a:lnTo>
                <a:lnTo>
                  <a:pt x="97916" y="130561"/>
                </a:lnTo>
                <a:lnTo>
                  <a:pt x="92156" y="133441"/>
                </a:lnTo>
                <a:lnTo>
                  <a:pt x="86395" y="136306"/>
                </a:lnTo>
                <a:lnTo>
                  <a:pt x="79674" y="137281"/>
                </a:lnTo>
                <a:lnTo>
                  <a:pt x="63352" y="137281"/>
                </a:lnTo>
                <a:lnTo>
                  <a:pt x="56631" y="13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" name="object 7"/>
          <p:cNvSpPr/>
          <p:nvPr/>
        </p:nvSpPr>
        <p:spPr>
          <a:xfrm>
            <a:off x="2987664" y="788868"/>
            <a:ext cx="85435" cy="157429"/>
          </a:xfrm>
          <a:custGeom>
            <a:avLst/>
            <a:gdLst/>
            <a:ahLst/>
            <a:cxnLst/>
            <a:rect l="l" t="t" r="r" b="b"/>
            <a:pathLst>
              <a:path w="85435" h="157429">
                <a:moveTo>
                  <a:pt x="26883" y="57607"/>
                </a:moveTo>
                <a:lnTo>
                  <a:pt x="30723" y="51831"/>
                </a:lnTo>
                <a:lnTo>
                  <a:pt x="34564" y="46085"/>
                </a:lnTo>
                <a:lnTo>
                  <a:pt x="37444" y="42230"/>
                </a:lnTo>
                <a:lnTo>
                  <a:pt x="40325" y="38389"/>
                </a:lnTo>
                <a:lnTo>
                  <a:pt x="43205" y="34549"/>
                </a:lnTo>
                <a:lnTo>
                  <a:pt x="46085" y="32644"/>
                </a:lnTo>
                <a:lnTo>
                  <a:pt x="48966" y="29763"/>
                </a:lnTo>
                <a:lnTo>
                  <a:pt x="51846" y="27843"/>
                </a:lnTo>
                <a:lnTo>
                  <a:pt x="54726" y="26883"/>
                </a:lnTo>
                <a:lnTo>
                  <a:pt x="56631" y="25923"/>
                </a:lnTo>
                <a:lnTo>
                  <a:pt x="69128" y="25923"/>
                </a:lnTo>
                <a:lnTo>
                  <a:pt x="71033" y="26883"/>
                </a:lnTo>
                <a:lnTo>
                  <a:pt x="71993" y="26883"/>
                </a:lnTo>
                <a:lnTo>
                  <a:pt x="73913" y="27843"/>
                </a:lnTo>
                <a:lnTo>
                  <a:pt x="75849" y="27843"/>
                </a:lnTo>
                <a:lnTo>
                  <a:pt x="76794" y="28803"/>
                </a:lnTo>
                <a:lnTo>
                  <a:pt x="77754" y="28803"/>
                </a:lnTo>
                <a:lnTo>
                  <a:pt x="79689" y="29763"/>
                </a:lnTo>
                <a:lnTo>
                  <a:pt x="82555" y="29763"/>
                </a:lnTo>
                <a:lnTo>
                  <a:pt x="83515" y="28803"/>
                </a:lnTo>
                <a:lnTo>
                  <a:pt x="84475" y="27843"/>
                </a:lnTo>
                <a:lnTo>
                  <a:pt x="84475" y="25923"/>
                </a:lnTo>
                <a:lnTo>
                  <a:pt x="85435" y="24963"/>
                </a:lnTo>
                <a:lnTo>
                  <a:pt x="85435" y="8641"/>
                </a:lnTo>
                <a:lnTo>
                  <a:pt x="84475" y="7680"/>
                </a:lnTo>
                <a:lnTo>
                  <a:pt x="84475" y="5760"/>
                </a:lnTo>
                <a:lnTo>
                  <a:pt x="83515" y="4800"/>
                </a:lnTo>
                <a:lnTo>
                  <a:pt x="82555" y="3840"/>
                </a:lnTo>
                <a:lnTo>
                  <a:pt x="81594" y="3840"/>
                </a:lnTo>
                <a:lnTo>
                  <a:pt x="79689" y="2880"/>
                </a:lnTo>
                <a:lnTo>
                  <a:pt x="77754" y="1920"/>
                </a:lnTo>
                <a:lnTo>
                  <a:pt x="74874" y="1920"/>
                </a:lnTo>
                <a:lnTo>
                  <a:pt x="72969" y="960"/>
                </a:lnTo>
                <a:lnTo>
                  <a:pt x="69128" y="960"/>
                </a:lnTo>
                <a:lnTo>
                  <a:pt x="67193" y="0"/>
                </a:lnTo>
                <a:lnTo>
                  <a:pt x="61447" y="0"/>
                </a:lnTo>
                <a:lnTo>
                  <a:pt x="57607" y="960"/>
                </a:lnTo>
                <a:lnTo>
                  <a:pt x="54726" y="1920"/>
                </a:lnTo>
                <a:lnTo>
                  <a:pt x="51846" y="2880"/>
                </a:lnTo>
                <a:lnTo>
                  <a:pt x="48966" y="3840"/>
                </a:lnTo>
                <a:lnTo>
                  <a:pt x="46085" y="5760"/>
                </a:lnTo>
                <a:lnTo>
                  <a:pt x="42245" y="8641"/>
                </a:lnTo>
                <a:lnTo>
                  <a:pt x="39364" y="11521"/>
                </a:lnTo>
                <a:lnTo>
                  <a:pt x="35524" y="14401"/>
                </a:lnTo>
                <a:lnTo>
                  <a:pt x="31683" y="18242"/>
                </a:lnTo>
                <a:lnTo>
                  <a:pt x="28803" y="23042"/>
                </a:lnTo>
                <a:lnTo>
                  <a:pt x="24002" y="28803"/>
                </a:lnTo>
                <a:lnTo>
                  <a:pt x="24002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6720"/>
                </a:lnTo>
                <a:lnTo>
                  <a:pt x="0" y="6720"/>
                </a:lnTo>
                <a:lnTo>
                  <a:pt x="0" y="153588"/>
                </a:lnTo>
                <a:lnTo>
                  <a:pt x="960" y="154548"/>
                </a:lnTo>
                <a:lnTo>
                  <a:pt x="960" y="155524"/>
                </a:lnTo>
                <a:lnTo>
                  <a:pt x="1920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208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5923" y="155524"/>
                </a:lnTo>
                <a:lnTo>
                  <a:pt x="26883" y="155524"/>
                </a:lnTo>
                <a:lnTo>
                  <a:pt x="26883" y="576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" name="object 8"/>
          <p:cNvSpPr/>
          <p:nvPr/>
        </p:nvSpPr>
        <p:spPr>
          <a:xfrm>
            <a:off x="3089422" y="788868"/>
            <a:ext cx="134401" cy="160309"/>
          </a:xfrm>
          <a:custGeom>
            <a:avLst/>
            <a:gdLst/>
            <a:ahLst/>
            <a:cxnLst/>
            <a:rect l="l" t="t" r="r" b="b"/>
            <a:pathLst>
              <a:path w="134401" h="160309">
                <a:moveTo>
                  <a:pt x="33604" y="43205"/>
                </a:moveTo>
                <a:lnTo>
                  <a:pt x="35524" y="38389"/>
                </a:lnTo>
                <a:lnTo>
                  <a:pt x="39364" y="34549"/>
                </a:lnTo>
                <a:lnTo>
                  <a:pt x="42245" y="30723"/>
                </a:lnTo>
                <a:lnTo>
                  <a:pt x="47045" y="27843"/>
                </a:lnTo>
                <a:lnTo>
                  <a:pt x="51846" y="24963"/>
                </a:lnTo>
                <a:lnTo>
                  <a:pt x="56631" y="22082"/>
                </a:lnTo>
                <a:lnTo>
                  <a:pt x="62407" y="21122"/>
                </a:lnTo>
                <a:lnTo>
                  <a:pt x="69128" y="21122"/>
                </a:lnTo>
                <a:lnTo>
                  <a:pt x="75941" y="21547"/>
                </a:lnTo>
                <a:lnTo>
                  <a:pt x="88341" y="25407"/>
                </a:lnTo>
                <a:lnTo>
                  <a:pt x="97916" y="33604"/>
                </a:lnTo>
                <a:lnTo>
                  <a:pt x="102299" y="39999"/>
                </a:lnTo>
                <a:lnTo>
                  <a:pt x="106263" y="51657"/>
                </a:lnTo>
                <a:lnTo>
                  <a:pt x="107518" y="66233"/>
                </a:lnTo>
                <a:lnTo>
                  <a:pt x="123840" y="85435"/>
                </a:lnTo>
                <a:lnTo>
                  <a:pt x="126720" y="85435"/>
                </a:lnTo>
                <a:lnTo>
                  <a:pt x="128640" y="84475"/>
                </a:lnTo>
                <a:lnTo>
                  <a:pt x="130561" y="82555"/>
                </a:lnTo>
                <a:lnTo>
                  <a:pt x="133441" y="80634"/>
                </a:lnTo>
                <a:lnTo>
                  <a:pt x="134401" y="77754"/>
                </a:lnTo>
                <a:lnTo>
                  <a:pt x="134401" y="69113"/>
                </a:lnTo>
                <a:lnTo>
                  <a:pt x="133058" y="54457"/>
                </a:lnTo>
                <a:lnTo>
                  <a:pt x="130561" y="42230"/>
                </a:lnTo>
                <a:lnTo>
                  <a:pt x="127680" y="34549"/>
                </a:lnTo>
                <a:lnTo>
                  <a:pt x="123840" y="26883"/>
                </a:lnTo>
                <a:lnTo>
                  <a:pt x="119039" y="21122"/>
                </a:lnTo>
                <a:lnTo>
                  <a:pt x="113278" y="14401"/>
                </a:lnTo>
                <a:lnTo>
                  <a:pt x="107518" y="9601"/>
                </a:lnTo>
                <a:lnTo>
                  <a:pt x="98877" y="5760"/>
                </a:lnTo>
                <a:lnTo>
                  <a:pt x="95654" y="4307"/>
                </a:lnTo>
                <a:lnTo>
                  <a:pt x="83940" y="1076"/>
                </a:lnTo>
                <a:lnTo>
                  <a:pt x="70073" y="0"/>
                </a:lnTo>
                <a:lnTo>
                  <a:pt x="65854" y="104"/>
                </a:lnTo>
                <a:lnTo>
                  <a:pt x="53031" y="1854"/>
                </a:lnTo>
                <a:lnTo>
                  <a:pt x="41285" y="5760"/>
                </a:lnTo>
                <a:lnTo>
                  <a:pt x="28332" y="13468"/>
                </a:lnTo>
                <a:lnTo>
                  <a:pt x="27843" y="66233"/>
                </a:lnTo>
                <a:lnTo>
                  <a:pt x="28803" y="60472"/>
                </a:lnTo>
                <a:lnTo>
                  <a:pt x="29763" y="54726"/>
                </a:lnTo>
                <a:lnTo>
                  <a:pt x="31683" y="48950"/>
                </a:lnTo>
                <a:lnTo>
                  <a:pt x="33604" y="43205"/>
                </a:lnTo>
                <a:close/>
              </a:path>
              <a:path w="134401" h="160309">
                <a:moveTo>
                  <a:pt x="127680" y="131521"/>
                </a:moveTo>
                <a:lnTo>
                  <a:pt x="126720" y="130561"/>
                </a:lnTo>
                <a:lnTo>
                  <a:pt x="126720" y="128640"/>
                </a:lnTo>
                <a:lnTo>
                  <a:pt x="125760" y="128640"/>
                </a:lnTo>
                <a:lnTo>
                  <a:pt x="125760" y="127680"/>
                </a:lnTo>
                <a:lnTo>
                  <a:pt x="119999" y="127680"/>
                </a:lnTo>
                <a:lnTo>
                  <a:pt x="118079" y="129600"/>
                </a:lnTo>
                <a:lnTo>
                  <a:pt x="115199" y="130561"/>
                </a:lnTo>
                <a:lnTo>
                  <a:pt x="111358" y="131521"/>
                </a:lnTo>
                <a:lnTo>
                  <a:pt x="107518" y="132466"/>
                </a:lnTo>
                <a:lnTo>
                  <a:pt x="103677" y="134401"/>
                </a:lnTo>
                <a:lnTo>
                  <a:pt x="98877" y="135361"/>
                </a:lnTo>
                <a:lnTo>
                  <a:pt x="94076" y="136306"/>
                </a:lnTo>
                <a:lnTo>
                  <a:pt x="88315" y="138242"/>
                </a:lnTo>
                <a:lnTo>
                  <a:pt x="67193" y="138242"/>
                </a:lnTo>
                <a:lnTo>
                  <a:pt x="59512" y="137281"/>
                </a:lnTo>
                <a:lnTo>
                  <a:pt x="53766" y="134401"/>
                </a:lnTo>
                <a:lnTo>
                  <a:pt x="47045" y="132466"/>
                </a:lnTo>
                <a:lnTo>
                  <a:pt x="42245" y="128640"/>
                </a:lnTo>
                <a:lnTo>
                  <a:pt x="38404" y="123840"/>
                </a:lnTo>
                <a:lnTo>
                  <a:pt x="34564" y="119039"/>
                </a:lnTo>
                <a:lnTo>
                  <a:pt x="32644" y="114239"/>
                </a:lnTo>
                <a:lnTo>
                  <a:pt x="30723" y="107518"/>
                </a:lnTo>
                <a:lnTo>
                  <a:pt x="28803" y="100797"/>
                </a:lnTo>
                <a:lnTo>
                  <a:pt x="27843" y="94076"/>
                </a:lnTo>
                <a:lnTo>
                  <a:pt x="27843" y="85435"/>
                </a:lnTo>
                <a:lnTo>
                  <a:pt x="123840" y="85435"/>
                </a:lnTo>
                <a:lnTo>
                  <a:pt x="107518" y="66233"/>
                </a:lnTo>
                <a:lnTo>
                  <a:pt x="27843" y="66233"/>
                </a:lnTo>
                <a:lnTo>
                  <a:pt x="28332" y="13468"/>
                </a:lnTo>
                <a:lnTo>
                  <a:pt x="19202" y="22082"/>
                </a:lnTo>
                <a:lnTo>
                  <a:pt x="10124" y="34994"/>
                </a:lnTo>
                <a:lnTo>
                  <a:pt x="4800" y="47045"/>
                </a:lnTo>
                <a:lnTo>
                  <a:pt x="2825" y="55039"/>
                </a:lnTo>
                <a:lnTo>
                  <a:pt x="756" y="67330"/>
                </a:lnTo>
                <a:lnTo>
                  <a:pt x="0" y="80634"/>
                </a:lnTo>
                <a:lnTo>
                  <a:pt x="407" y="91181"/>
                </a:lnTo>
                <a:lnTo>
                  <a:pt x="2083" y="103953"/>
                </a:lnTo>
                <a:lnTo>
                  <a:pt x="4800" y="115199"/>
                </a:lnTo>
                <a:lnTo>
                  <a:pt x="11162" y="130372"/>
                </a:lnTo>
                <a:lnTo>
                  <a:pt x="18242" y="140147"/>
                </a:lnTo>
                <a:lnTo>
                  <a:pt x="29798" y="149257"/>
                </a:lnTo>
                <a:lnTo>
                  <a:pt x="41285" y="154548"/>
                </a:lnTo>
                <a:lnTo>
                  <a:pt x="47006" y="156722"/>
                </a:lnTo>
                <a:lnTo>
                  <a:pt x="59082" y="159412"/>
                </a:lnTo>
                <a:lnTo>
                  <a:pt x="72953" y="160309"/>
                </a:lnTo>
                <a:lnTo>
                  <a:pt x="79674" y="160309"/>
                </a:lnTo>
                <a:lnTo>
                  <a:pt x="86395" y="159364"/>
                </a:lnTo>
                <a:lnTo>
                  <a:pt x="92156" y="158389"/>
                </a:lnTo>
                <a:lnTo>
                  <a:pt x="97916" y="157429"/>
                </a:lnTo>
                <a:lnTo>
                  <a:pt x="103677" y="156469"/>
                </a:lnTo>
                <a:lnTo>
                  <a:pt x="108478" y="154548"/>
                </a:lnTo>
                <a:lnTo>
                  <a:pt x="113278" y="153588"/>
                </a:lnTo>
                <a:lnTo>
                  <a:pt x="117119" y="152643"/>
                </a:lnTo>
                <a:lnTo>
                  <a:pt x="119999" y="150708"/>
                </a:lnTo>
                <a:lnTo>
                  <a:pt x="122880" y="149748"/>
                </a:lnTo>
                <a:lnTo>
                  <a:pt x="124800" y="148803"/>
                </a:lnTo>
                <a:lnTo>
                  <a:pt x="124800" y="147843"/>
                </a:lnTo>
                <a:lnTo>
                  <a:pt x="125760" y="147843"/>
                </a:lnTo>
                <a:lnTo>
                  <a:pt x="125760" y="146867"/>
                </a:lnTo>
                <a:lnTo>
                  <a:pt x="126720" y="145907"/>
                </a:lnTo>
                <a:lnTo>
                  <a:pt x="126720" y="143987"/>
                </a:lnTo>
                <a:lnTo>
                  <a:pt x="127680" y="143027"/>
                </a:lnTo>
                <a:lnTo>
                  <a:pt x="127680" y="13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" name="object 9"/>
          <p:cNvSpPr/>
          <p:nvPr/>
        </p:nvSpPr>
        <p:spPr>
          <a:xfrm>
            <a:off x="3339023" y="791748"/>
            <a:ext cx="124785" cy="157429"/>
          </a:xfrm>
          <a:custGeom>
            <a:avLst/>
            <a:gdLst/>
            <a:ahLst/>
            <a:cxnLst/>
            <a:rect l="l" t="t" r="r" b="b"/>
            <a:pathLst>
              <a:path w="124785" h="157429">
                <a:moveTo>
                  <a:pt x="105597" y="154548"/>
                </a:moveTo>
                <a:lnTo>
                  <a:pt x="119999" y="154548"/>
                </a:lnTo>
                <a:lnTo>
                  <a:pt x="120944" y="153588"/>
                </a:lnTo>
                <a:lnTo>
                  <a:pt x="123825" y="153588"/>
                </a:lnTo>
                <a:lnTo>
                  <a:pt x="123825" y="152643"/>
                </a:lnTo>
                <a:lnTo>
                  <a:pt x="124785" y="152643"/>
                </a:lnTo>
                <a:lnTo>
                  <a:pt x="124785" y="2880"/>
                </a:lnTo>
                <a:lnTo>
                  <a:pt x="123825" y="2880"/>
                </a:lnTo>
                <a:lnTo>
                  <a:pt x="123825" y="1920"/>
                </a:lnTo>
                <a:lnTo>
                  <a:pt x="122864" y="960"/>
                </a:lnTo>
                <a:lnTo>
                  <a:pt x="121904" y="960"/>
                </a:lnTo>
                <a:lnTo>
                  <a:pt x="120944" y="0"/>
                </a:lnTo>
                <a:lnTo>
                  <a:pt x="103662" y="0"/>
                </a:lnTo>
                <a:lnTo>
                  <a:pt x="101757" y="960"/>
                </a:lnTo>
                <a:lnTo>
                  <a:pt x="100782" y="960"/>
                </a:lnTo>
                <a:lnTo>
                  <a:pt x="99822" y="1920"/>
                </a:lnTo>
                <a:lnTo>
                  <a:pt x="98877" y="1920"/>
                </a:lnTo>
                <a:lnTo>
                  <a:pt x="98877" y="2880"/>
                </a:lnTo>
                <a:lnTo>
                  <a:pt x="97917" y="3840"/>
                </a:lnTo>
                <a:lnTo>
                  <a:pt x="97917" y="106558"/>
                </a:lnTo>
                <a:lnTo>
                  <a:pt x="95247" y="109834"/>
                </a:lnTo>
                <a:lnTo>
                  <a:pt x="85950" y="119367"/>
                </a:lnTo>
                <a:lnTo>
                  <a:pt x="76794" y="126720"/>
                </a:lnTo>
                <a:lnTo>
                  <a:pt x="70073" y="131521"/>
                </a:lnTo>
                <a:lnTo>
                  <a:pt x="63352" y="134401"/>
                </a:lnTo>
                <a:lnTo>
                  <a:pt x="51831" y="134401"/>
                </a:lnTo>
                <a:lnTo>
                  <a:pt x="47030" y="133426"/>
                </a:lnTo>
                <a:lnTo>
                  <a:pt x="39349" y="129585"/>
                </a:lnTo>
                <a:lnTo>
                  <a:pt x="33588" y="122880"/>
                </a:lnTo>
                <a:lnTo>
                  <a:pt x="31668" y="119039"/>
                </a:lnTo>
                <a:lnTo>
                  <a:pt x="29748" y="115199"/>
                </a:lnTo>
                <a:lnTo>
                  <a:pt x="27828" y="109438"/>
                </a:lnTo>
                <a:lnTo>
                  <a:pt x="26868" y="104637"/>
                </a:lnTo>
                <a:lnTo>
                  <a:pt x="26868" y="3840"/>
                </a:lnTo>
                <a:lnTo>
                  <a:pt x="25908" y="2880"/>
                </a:lnTo>
                <a:lnTo>
                  <a:pt x="24947" y="1920"/>
                </a:lnTo>
                <a:lnTo>
                  <a:pt x="23987" y="960"/>
                </a:lnTo>
                <a:lnTo>
                  <a:pt x="23027" y="960"/>
                </a:lnTo>
                <a:lnTo>
                  <a:pt x="22082" y="0"/>
                </a:lnTo>
                <a:lnTo>
                  <a:pt x="4800" y="0"/>
                </a:lnTo>
                <a:lnTo>
                  <a:pt x="2865" y="960"/>
                </a:lnTo>
                <a:lnTo>
                  <a:pt x="1905" y="960"/>
                </a:lnTo>
                <a:lnTo>
                  <a:pt x="960" y="1920"/>
                </a:lnTo>
                <a:lnTo>
                  <a:pt x="0" y="1920"/>
                </a:lnTo>
                <a:lnTo>
                  <a:pt x="9" y="94920"/>
                </a:lnTo>
                <a:lnTo>
                  <a:pt x="661" y="108401"/>
                </a:lnTo>
                <a:lnTo>
                  <a:pt x="1905" y="119999"/>
                </a:lnTo>
                <a:lnTo>
                  <a:pt x="3840" y="127680"/>
                </a:lnTo>
                <a:lnTo>
                  <a:pt x="6705" y="133426"/>
                </a:lnTo>
                <a:lnTo>
                  <a:pt x="11521" y="139202"/>
                </a:lnTo>
                <a:lnTo>
                  <a:pt x="15361" y="144962"/>
                </a:lnTo>
                <a:lnTo>
                  <a:pt x="20147" y="148803"/>
                </a:lnTo>
                <a:lnTo>
                  <a:pt x="26868" y="152643"/>
                </a:lnTo>
                <a:lnTo>
                  <a:pt x="38278" y="156112"/>
                </a:lnTo>
                <a:lnTo>
                  <a:pt x="51831" y="157429"/>
                </a:lnTo>
                <a:lnTo>
                  <a:pt x="60472" y="157429"/>
                </a:lnTo>
                <a:lnTo>
                  <a:pt x="68153" y="154548"/>
                </a:lnTo>
                <a:lnTo>
                  <a:pt x="75834" y="150708"/>
                </a:lnTo>
                <a:lnTo>
                  <a:pt x="81116" y="147939"/>
                </a:lnTo>
                <a:lnTo>
                  <a:pt x="90859" y="140601"/>
                </a:lnTo>
                <a:lnTo>
                  <a:pt x="100782" y="130561"/>
                </a:lnTo>
                <a:lnTo>
                  <a:pt x="100782" y="152643"/>
                </a:lnTo>
                <a:lnTo>
                  <a:pt x="101757" y="152643"/>
                </a:lnTo>
                <a:lnTo>
                  <a:pt x="101757" y="153588"/>
                </a:lnTo>
                <a:lnTo>
                  <a:pt x="102717" y="153588"/>
                </a:lnTo>
                <a:lnTo>
                  <a:pt x="103662" y="154548"/>
                </a:lnTo>
                <a:lnTo>
                  <a:pt x="105597" y="1545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" name="object 10"/>
          <p:cNvSpPr/>
          <p:nvPr/>
        </p:nvSpPr>
        <p:spPr>
          <a:xfrm>
            <a:off x="3512774" y="788868"/>
            <a:ext cx="125745" cy="157429"/>
          </a:xfrm>
          <a:custGeom>
            <a:avLst/>
            <a:gdLst/>
            <a:ahLst/>
            <a:cxnLst/>
            <a:rect l="l" t="t" r="r" b="b"/>
            <a:pathLst>
              <a:path w="125745" h="157429">
                <a:moveTo>
                  <a:pt x="73460" y="2"/>
                </a:moveTo>
                <a:lnTo>
                  <a:pt x="60852" y="1983"/>
                </a:lnTo>
                <a:lnTo>
                  <a:pt x="48950" y="6720"/>
                </a:lnTo>
                <a:lnTo>
                  <a:pt x="44488" y="9660"/>
                </a:lnTo>
                <a:lnTo>
                  <a:pt x="34628" y="17326"/>
                </a:lnTo>
                <a:lnTo>
                  <a:pt x="24947" y="26883"/>
                </a:lnTo>
                <a:lnTo>
                  <a:pt x="24947" y="6720"/>
                </a:lnTo>
                <a:lnTo>
                  <a:pt x="23987" y="5760"/>
                </a:lnTo>
                <a:lnTo>
                  <a:pt x="23987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07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6720"/>
                </a:lnTo>
                <a:lnTo>
                  <a:pt x="0" y="6720"/>
                </a:lnTo>
                <a:lnTo>
                  <a:pt x="0" y="153588"/>
                </a:lnTo>
                <a:lnTo>
                  <a:pt x="960" y="154548"/>
                </a:lnTo>
                <a:lnTo>
                  <a:pt x="960" y="155524"/>
                </a:lnTo>
                <a:lnTo>
                  <a:pt x="1920" y="155524"/>
                </a:lnTo>
                <a:lnTo>
                  <a:pt x="1920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2082" y="157429"/>
                </a:lnTo>
                <a:lnTo>
                  <a:pt x="23042" y="156469"/>
                </a:lnTo>
                <a:lnTo>
                  <a:pt x="24947" y="156469"/>
                </a:lnTo>
                <a:lnTo>
                  <a:pt x="25923" y="155524"/>
                </a:lnTo>
                <a:lnTo>
                  <a:pt x="26883" y="155524"/>
                </a:lnTo>
                <a:lnTo>
                  <a:pt x="26883" y="51831"/>
                </a:lnTo>
                <a:lnTo>
                  <a:pt x="30252" y="47726"/>
                </a:lnTo>
                <a:lnTo>
                  <a:pt x="39339" y="37961"/>
                </a:lnTo>
                <a:lnTo>
                  <a:pt x="47990" y="30723"/>
                </a:lnTo>
                <a:lnTo>
                  <a:pt x="54711" y="25923"/>
                </a:lnTo>
                <a:lnTo>
                  <a:pt x="61432" y="23042"/>
                </a:lnTo>
                <a:lnTo>
                  <a:pt x="72953" y="23042"/>
                </a:lnTo>
                <a:lnTo>
                  <a:pt x="77754" y="24002"/>
                </a:lnTo>
                <a:lnTo>
                  <a:pt x="81594" y="26883"/>
                </a:lnTo>
                <a:lnTo>
                  <a:pt x="85435" y="28803"/>
                </a:lnTo>
                <a:lnTo>
                  <a:pt x="89275" y="31683"/>
                </a:lnTo>
                <a:lnTo>
                  <a:pt x="91196" y="34549"/>
                </a:lnTo>
                <a:lnTo>
                  <a:pt x="94076" y="38389"/>
                </a:lnTo>
                <a:lnTo>
                  <a:pt x="95996" y="43205"/>
                </a:lnTo>
                <a:lnTo>
                  <a:pt x="96956" y="47990"/>
                </a:lnTo>
                <a:lnTo>
                  <a:pt x="98877" y="52791"/>
                </a:lnTo>
                <a:lnTo>
                  <a:pt x="98877" y="153588"/>
                </a:lnTo>
                <a:lnTo>
                  <a:pt x="99837" y="154548"/>
                </a:lnTo>
                <a:lnTo>
                  <a:pt x="99837" y="155524"/>
                </a:lnTo>
                <a:lnTo>
                  <a:pt x="100797" y="156469"/>
                </a:lnTo>
                <a:lnTo>
                  <a:pt x="101757" y="156469"/>
                </a:lnTo>
                <a:lnTo>
                  <a:pt x="102717" y="157429"/>
                </a:lnTo>
                <a:lnTo>
                  <a:pt x="120959" y="157429"/>
                </a:lnTo>
                <a:lnTo>
                  <a:pt x="121904" y="156469"/>
                </a:lnTo>
                <a:lnTo>
                  <a:pt x="123840" y="156469"/>
                </a:lnTo>
                <a:lnTo>
                  <a:pt x="124800" y="155524"/>
                </a:lnTo>
                <a:lnTo>
                  <a:pt x="125745" y="154548"/>
                </a:lnTo>
                <a:lnTo>
                  <a:pt x="125735" y="62433"/>
                </a:lnTo>
                <a:lnTo>
                  <a:pt x="124942" y="49002"/>
                </a:lnTo>
                <a:lnTo>
                  <a:pt x="122864" y="37444"/>
                </a:lnTo>
                <a:lnTo>
                  <a:pt x="120959" y="30723"/>
                </a:lnTo>
                <a:lnTo>
                  <a:pt x="118079" y="24002"/>
                </a:lnTo>
                <a:lnTo>
                  <a:pt x="114239" y="18242"/>
                </a:lnTo>
                <a:lnTo>
                  <a:pt x="110398" y="13441"/>
                </a:lnTo>
                <a:lnTo>
                  <a:pt x="104637" y="8641"/>
                </a:lnTo>
                <a:lnTo>
                  <a:pt x="97916" y="5760"/>
                </a:lnTo>
                <a:lnTo>
                  <a:pt x="91196" y="1920"/>
                </a:lnTo>
                <a:lnTo>
                  <a:pt x="83515" y="0"/>
                </a:lnTo>
                <a:lnTo>
                  <a:pt x="73460" y="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" name="object 11"/>
          <p:cNvSpPr/>
          <p:nvPr/>
        </p:nvSpPr>
        <p:spPr>
          <a:xfrm>
            <a:off x="3676924" y="789828"/>
            <a:ext cx="114239" cy="159349"/>
          </a:xfrm>
          <a:custGeom>
            <a:avLst/>
            <a:gdLst/>
            <a:ahLst/>
            <a:cxnLst/>
            <a:rect l="l" t="t" r="r" b="b"/>
            <a:pathLst>
              <a:path w="114239" h="159349">
                <a:moveTo>
                  <a:pt x="114239" y="23042"/>
                </a:moveTo>
                <a:lnTo>
                  <a:pt x="113278" y="22082"/>
                </a:lnTo>
                <a:lnTo>
                  <a:pt x="113278" y="18242"/>
                </a:lnTo>
                <a:lnTo>
                  <a:pt x="112318" y="17282"/>
                </a:lnTo>
                <a:lnTo>
                  <a:pt x="111358" y="16322"/>
                </a:lnTo>
                <a:lnTo>
                  <a:pt x="110398" y="15361"/>
                </a:lnTo>
                <a:lnTo>
                  <a:pt x="109438" y="13441"/>
                </a:lnTo>
                <a:lnTo>
                  <a:pt x="108478" y="12481"/>
                </a:lnTo>
                <a:lnTo>
                  <a:pt x="105597" y="10561"/>
                </a:lnTo>
                <a:lnTo>
                  <a:pt x="102717" y="9601"/>
                </a:lnTo>
                <a:lnTo>
                  <a:pt x="99837" y="7680"/>
                </a:lnTo>
                <a:lnTo>
                  <a:pt x="96956" y="5760"/>
                </a:lnTo>
                <a:lnTo>
                  <a:pt x="93116" y="3840"/>
                </a:lnTo>
                <a:lnTo>
                  <a:pt x="89275" y="2880"/>
                </a:lnTo>
                <a:lnTo>
                  <a:pt x="85435" y="1920"/>
                </a:lnTo>
                <a:lnTo>
                  <a:pt x="81594" y="960"/>
                </a:lnTo>
                <a:lnTo>
                  <a:pt x="76794" y="0"/>
                </a:lnTo>
                <a:lnTo>
                  <a:pt x="66158" y="14"/>
                </a:lnTo>
                <a:lnTo>
                  <a:pt x="53053" y="1117"/>
                </a:lnTo>
                <a:lnTo>
                  <a:pt x="41285" y="4800"/>
                </a:lnTo>
                <a:lnTo>
                  <a:pt x="29129" y="10826"/>
                </a:lnTo>
                <a:lnTo>
                  <a:pt x="19202" y="19202"/>
                </a:lnTo>
                <a:lnTo>
                  <a:pt x="10439" y="31702"/>
                </a:lnTo>
                <a:lnTo>
                  <a:pt x="4800" y="44150"/>
                </a:lnTo>
                <a:lnTo>
                  <a:pt x="2428" y="54489"/>
                </a:lnTo>
                <a:lnTo>
                  <a:pt x="646" y="67100"/>
                </a:lnTo>
                <a:lnTo>
                  <a:pt x="0" y="80634"/>
                </a:lnTo>
                <a:lnTo>
                  <a:pt x="193" y="90170"/>
                </a:lnTo>
                <a:lnTo>
                  <a:pt x="1357" y="102915"/>
                </a:lnTo>
                <a:lnTo>
                  <a:pt x="3840" y="114239"/>
                </a:lnTo>
                <a:lnTo>
                  <a:pt x="9946" y="128917"/>
                </a:lnTo>
                <a:lnTo>
                  <a:pt x="16322" y="139186"/>
                </a:lnTo>
                <a:lnTo>
                  <a:pt x="25870" y="147522"/>
                </a:lnTo>
                <a:lnTo>
                  <a:pt x="37444" y="153588"/>
                </a:lnTo>
                <a:lnTo>
                  <a:pt x="51202" y="158118"/>
                </a:lnTo>
                <a:lnTo>
                  <a:pt x="64312" y="159349"/>
                </a:lnTo>
                <a:lnTo>
                  <a:pt x="70073" y="159349"/>
                </a:lnTo>
                <a:lnTo>
                  <a:pt x="74874" y="158404"/>
                </a:lnTo>
                <a:lnTo>
                  <a:pt x="79674" y="157429"/>
                </a:lnTo>
                <a:lnTo>
                  <a:pt x="84475" y="156469"/>
                </a:lnTo>
                <a:lnTo>
                  <a:pt x="88315" y="155508"/>
                </a:lnTo>
                <a:lnTo>
                  <a:pt x="92156" y="153588"/>
                </a:lnTo>
                <a:lnTo>
                  <a:pt x="96956" y="152628"/>
                </a:lnTo>
                <a:lnTo>
                  <a:pt x="100797" y="150723"/>
                </a:lnTo>
                <a:lnTo>
                  <a:pt x="103677" y="148788"/>
                </a:lnTo>
                <a:lnTo>
                  <a:pt x="106558" y="145907"/>
                </a:lnTo>
                <a:lnTo>
                  <a:pt x="109438" y="144947"/>
                </a:lnTo>
                <a:lnTo>
                  <a:pt x="110398" y="143027"/>
                </a:lnTo>
                <a:lnTo>
                  <a:pt x="111358" y="142067"/>
                </a:lnTo>
                <a:lnTo>
                  <a:pt x="112318" y="141122"/>
                </a:lnTo>
                <a:lnTo>
                  <a:pt x="113278" y="140162"/>
                </a:lnTo>
                <a:lnTo>
                  <a:pt x="113278" y="139186"/>
                </a:lnTo>
                <a:lnTo>
                  <a:pt x="114239" y="138226"/>
                </a:lnTo>
                <a:lnTo>
                  <a:pt x="114239" y="120959"/>
                </a:lnTo>
                <a:lnTo>
                  <a:pt x="113278" y="119999"/>
                </a:lnTo>
                <a:lnTo>
                  <a:pt x="113278" y="119039"/>
                </a:lnTo>
                <a:lnTo>
                  <a:pt x="112318" y="118079"/>
                </a:lnTo>
                <a:lnTo>
                  <a:pt x="111358" y="118079"/>
                </a:lnTo>
                <a:lnTo>
                  <a:pt x="111358" y="117119"/>
                </a:lnTo>
                <a:lnTo>
                  <a:pt x="109438" y="117119"/>
                </a:lnTo>
                <a:lnTo>
                  <a:pt x="107518" y="118079"/>
                </a:lnTo>
                <a:lnTo>
                  <a:pt x="104637" y="119999"/>
                </a:lnTo>
                <a:lnTo>
                  <a:pt x="102717" y="121919"/>
                </a:lnTo>
                <a:lnTo>
                  <a:pt x="99837" y="124800"/>
                </a:lnTo>
                <a:lnTo>
                  <a:pt x="95996" y="126720"/>
                </a:lnTo>
                <a:lnTo>
                  <a:pt x="93116" y="128640"/>
                </a:lnTo>
                <a:lnTo>
                  <a:pt x="89275" y="131505"/>
                </a:lnTo>
                <a:lnTo>
                  <a:pt x="84475" y="133441"/>
                </a:lnTo>
                <a:lnTo>
                  <a:pt x="79674" y="135346"/>
                </a:lnTo>
                <a:lnTo>
                  <a:pt x="73913" y="136321"/>
                </a:lnTo>
                <a:lnTo>
                  <a:pt x="61447" y="136321"/>
                </a:lnTo>
                <a:lnTo>
                  <a:pt x="55671" y="134401"/>
                </a:lnTo>
                <a:lnTo>
                  <a:pt x="50886" y="132481"/>
                </a:lnTo>
                <a:lnTo>
                  <a:pt x="46085" y="130561"/>
                </a:lnTo>
                <a:lnTo>
                  <a:pt x="41285" y="126720"/>
                </a:lnTo>
                <a:lnTo>
                  <a:pt x="38404" y="121919"/>
                </a:lnTo>
                <a:lnTo>
                  <a:pt x="34564" y="117119"/>
                </a:lnTo>
                <a:lnTo>
                  <a:pt x="31683" y="111358"/>
                </a:lnTo>
                <a:lnTo>
                  <a:pt x="30723" y="104637"/>
                </a:lnTo>
                <a:lnTo>
                  <a:pt x="28803" y="96956"/>
                </a:lnTo>
                <a:lnTo>
                  <a:pt x="27843" y="89275"/>
                </a:lnTo>
                <a:lnTo>
                  <a:pt x="27843" y="79674"/>
                </a:lnTo>
                <a:lnTo>
                  <a:pt x="28026" y="71781"/>
                </a:lnTo>
                <a:lnTo>
                  <a:pt x="29583" y="57933"/>
                </a:lnTo>
                <a:lnTo>
                  <a:pt x="32953" y="46299"/>
                </a:lnTo>
                <a:lnTo>
                  <a:pt x="38404" y="36484"/>
                </a:lnTo>
                <a:lnTo>
                  <a:pt x="43041" y="31049"/>
                </a:lnTo>
                <a:lnTo>
                  <a:pt x="53776" y="24324"/>
                </a:lnTo>
                <a:lnTo>
                  <a:pt x="67193" y="22082"/>
                </a:lnTo>
                <a:lnTo>
                  <a:pt x="73913" y="22082"/>
                </a:lnTo>
                <a:lnTo>
                  <a:pt x="78714" y="23042"/>
                </a:lnTo>
                <a:lnTo>
                  <a:pt x="83515" y="24963"/>
                </a:lnTo>
                <a:lnTo>
                  <a:pt x="88315" y="26883"/>
                </a:lnTo>
                <a:lnTo>
                  <a:pt x="92156" y="28803"/>
                </a:lnTo>
                <a:lnTo>
                  <a:pt x="95036" y="30723"/>
                </a:lnTo>
                <a:lnTo>
                  <a:pt x="98877" y="32644"/>
                </a:lnTo>
                <a:lnTo>
                  <a:pt x="101757" y="34564"/>
                </a:lnTo>
                <a:lnTo>
                  <a:pt x="103677" y="36484"/>
                </a:lnTo>
                <a:lnTo>
                  <a:pt x="105597" y="38404"/>
                </a:lnTo>
                <a:lnTo>
                  <a:pt x="107518" y="39364"/>
                </a:lnTo>
                <a:lnTo>
                  <a:pt x="110398" y="39364"/>
                </a:lnTo>
                <a:lnTo>
                  <a:pt x="111358" y="38404"/>
                </a:lnTo>
                <a:lnTo>
                  <a:pt x="112318" y="36484"/>
                </a:lnTo>
                <a:lnTo>
                  <a:pt x="113278" y="34564"/>
                </a:lnTo>
                <a:lnTo>
                  <a:pt x="114239" y="31683"/>
                </a:lnTo>
                <a:lnTo>
                  <a:pt x="114239" y="2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" name="object 12"/>
          <p:cNvSpPr/>
          <p:nvPr/>
        </p:nvSpPr>
        <p:spPr>
          <a:xfrm>
            <a:off x="3842399" y="890625"/>
            <a:ext cx="17370" cy="54968"/>
          </a:xfrm>
          <a:custGeom>
            <a:avLst/>
            <a:gdLst/>
            <a:ahLst/>
            <a:cxnLst/>
            <a:rect l="l" t="t" r="r" b="b"/>
            <a:pathLst>
              <a:path w="17370" h="54968">
                <a:moveTo>
                  <a:pt x="12116" y="24003"/>
                </a:moveTo>
                <a:lnTo>
                  <a:pt x="9236" y="19202"/>
                </a:lnTo>
                <a:lnTo>
                  <a:pt x="5395" y="13441"/>
                </a:lnTo>
                <a:lnTo>
                  <a:pt x="3475" y="7680"/>
                </a:lnTo>
                <a:lnTo>
                  <a:pt x="1570" y="0"/>
                </a:lnTo>
                <a:lnTo>
                  <a:pt x="0" y="46608"/>
                </a:lnTo>
                <a:lnTo>
                  <a:pt x="11156" y="52791"/>
                </a:lnTo>
                <a:lnTo>
                  <a:pt x="17370" y="54968"/>
                </a:lnTo>
                <a:lnTo>
                  <a:pt x="16917" y="27843"/>
                </a:lnTo>
                <a:lnTo>
                  <a:pt x="12116" y="24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" name="object 13"/>
          <p:cNvSpPr/>
          <p:nvPr/>
        </p:nvSpPr>
        <p:spPr>
          <a:xfrm>
            <a:off x="3814206" y="788868"/>
            <a:ext cx="145907" cy="160309"/>
          </a:xfrm>
          <a:custGeom>
            <a:avLst/>
            <a:gdLst/>
            <a:ahLst/>
            <a:cxnLst/>
            <a:rect l="l" t="t" r="r" b="b"/>
            <a:pathLst>
              <a:path w="145907" h="160309">
                <a:moveTo>
                  <a:pt x="56631" y="136306"/>
                </a:moveTo>
                <a:lnTo>
                  <a:pt x="50871" y="133441"/>
                </a:lnTo>
                <a:lnTo>
                  <a:pt x="45110" y="129600"/>
                </a:lnTo>
                <a:lnTo>
                  <a:pt x="45563" y="156725"/>
                </a:lnTo>
                <a:lnTo>
                  <a:pt x="57850" y="159413"/>
                </a:lnTo>
                <a:lnTo>
                  <a:pt x="71033" y="160309"/>
                </a:lnTo>
                <a:lnTo>
                  <a:pt x="79628" y="159846"/>
                </a:lnTo>
                <a:lnTo>
                  <a:pt x="92230" y="157454"/>
                </a:lnTo>
                <a:lnTo>
                  <a:pt x="103677" y="153588"/>
                </a:lnTo>
                <a:lnTo>
                  <a:pt x="117772" y="145673"/>
                </a:lnTo>
                <a:lnTo>
                  <a:pt x="126705" y="137281"/>
                </a:lnTo>
                <a:lnTo>
                  <a:pt x="135946" y="123165"/>
                </a:lnTo>
                <a:lnTo>
                  <a:pt x="141107" y="111358"/>
                </a:lnTo>
                <a:lnTo>
                  <a:pt x="142931" y="104446"/>
                </a:lnTo>
                <a:lnTo>
                  <a:pt x="145109" y="91909"/>
                </a:lnTo>
                <a:lnTo>
                  <a:pt x="145907" y="78714"/>
                </a:lnTo>
                <a:lnTo>
                  <a:pt x="145615" y="70401"/>
                </a:lnTo>
                <a:lnTo>
                  <a:pt x="143952" y="57647"/>
                </a:lnTo>
                <a:lnTo>
                  <a:pt x="141107" y="46085"/>
                </a:lnTo>
                <a:lnTo>
                  <a:pt x="134746" y="31226"/>
                </a:lnTo>
                <a:lnTo>
                  <a:pt x="127680" y="21122"/>
                </a:lnTo>
                <a:lnTo>
                  <a:pt x="117082" y="11943"/>
                </a:lnTo>
                <a:lnTo>
                  <a:pt x="105597" y="5760"/>
                </a:lnTo>
                <a:lnTo>
                  <a:pt x="99864" y="3583"/>
                </a:lnTo>
                <a:lnTo>
                  <a:pt x="87785" y="895"/>
                </a:lnTo>
                <a:lnTo>
                  <a:pt x="73913" y="0"/>
                </a:lnTo>
                <a:lnTo>
                  <a:pt x="65319" y="463"/>
                </a:lnTo>
                <a:lnTo>
                  <a:pt x="52716" y="2855"/>
                </a:lnTo>
                <a:lnTo>
                  <a:pt x="41269" y="6720"/>
                </a:lnTo>
                <a:lnTo>
                  <a:pt x="27884" y="14641"/>
                </a:lnTo>
                <a:lnTo>
                  <a:pt x="18242" y="23042"/>
                </a:lnTo>
                <a:lnTo>
                  <a:pt x="9572" y="36975"/>
                </a:lnTo>
                <a:lnTo>
                  <a:pt x="4800" y="48950"/>
                </a:lnTo>
                <a:lnTo>
                  <a:pt x="2975" y="55863"/>
                </a:lnTo>
                <a:lnTo>
                  <a:pt x="798" y="68400"/>
                </a:lnTo>
                <a:lnTo>
                  <a:pt x="0" y="81594"/>
                </a:lnTo>
                <a:lnTo>
                  <a:pt x="293" y="89920"/>
                </a:lnTo>
                <a:lnTo>
                  <a:pt x="1956" y="102670"/>
                </a:lnTo>
                <a:lnTo>
                  <a:pt x="4800" y="114239"/>
                </a:lnTo>
                <a:lnTo>
                  <a:pt x="10513" y="128908"/>
                </a:lnTo>
                <a:lnTo>
                  <a:pt x="17266" y="139186"/>
                </a:lnTo>
                <a:lnTo>
                  <a:pt x="28192" y="148366"/>
                </a:lnTo>
                <a:lnTo>
                  <a:pt x="29763" y="101757"/>
                </a:lnTo>
                <a:lnTo>
                  <a:pt x="28788" y="95036"/>
                </a:lnTo>
                <a:lnTo>
                  <a:pt x="27828" y="87355"/>
                </a:lnTo>
                <a:lnTo>
                  <a:pt x="27828" y="71033"/>
                </a:lnTo>
                <a:lnTo>
                  <a:pt x="28788" y="63352"/>
                </a:lnTo>
                <a:lnTo>
                  <a:pt x="30708" y="56631"/>
                </a:lnTo>
                <a:lnTo>
                  <a:pt x="32628" y="49926"/>
                </a:lnTo>
                <a:lnTo>
                  <a:pt x="35509" y="44165"/>
                </a:lnTo>
                <a:lnTo>
                  <a:pt x="38389" y="38389"/>
                </a:lnTo>
                <a:lnTo>
                  <a:pt x="42230" y="33604"/>
                </a:lnTo>
                <a:lnTo>
                  <a:pt x="47030" y="29763"/>
                </a:lnTo>
                <a:lnTo>
                  <a:pt x="52791" y="26883"/>
                </a:lnTo>
                <a:lnTo>
                  <a:pt x="58552" y="24002"/>
                </a:lnTo>
                <a:lnTo>
                  <a:pt x="65272" y="23042"/>
                </a:lnTo>
                <a:lnTo>
                  <a:pt x="81594" y="23042"/>
                </a:lnTo>
                <a:lnTo>
                  <a:pt x="88315" y="24002"/>
                </a:lnTo>
                <a:lnTo>
                  <a:pt x="94076" y="27843"/>
                </a:lnTo>
                <a:lnTo>
                  <a:pt x="99837" y="30723"/>
                </a:lnTo>
                <a:lnTo>
                  <a:pt x="104637" y="34549"/>
                </a:lnTo>
                <a:lnTo>
                  <a:pt x="107502" y="39364"/>
                </a:lnTo>
                <a:lnTo>
                  <a:pt x="111343" y="45110"/>
                </a:lnTo>
                <a:lnTo>
                  <a:pt x="114223" y="50886"/>
                </a:lnTo>
                <a:lnTo>
                  <a:pt x="115183" y="58552"/>
                </a:lnTo>
                <a:lnTo>
                  <a:pt x="117119" y="65272"/>
                </a:lnTo>
                <a:lnTo>
                  <a:pt x="117119" y="89275"/>
                </a:lnTo>
                <a:lnTo>
                  <a:pt x="116159" y="96956"/>
                </a:lnTo>
                <a:lnTo>
                  <a:pt x="115183" y="103677"/>
                </a:lnTo>
                <a:lnTo>
                  <a:pt x="113278" y="110398"/>
                </a:lnTo>
                <a:lnTo>
                  <a:pt x="110398" y="116159"/>
                </a:lnTo>
                <a:lnTo>
                  <a:pt x="106558" y="121919"/>
                </a:lnTo>
                <a:lnTo>
                  <a:pt x="102717" y="126720"/>
                </a:lnTo>
                <a:lnTo>
                  <a:pt x="97916" y="130561"/>
                </a:lnTo>
                <a:lnTo>
                  <a:pt x="92156" y="133441"/>
                </a:lnTo>
                <a:lnTo>
                  <a:pt x="86395" y="136306"/>
                </a:lnTo>
                <a:lnTo>
                  <a:pt x="80634" y="137281"/>
                </a:lnTo>
                <a:lnTo>
                  <a:pt x="64312" y="137281"/>
                </a:lnTo>
                <a:lnTo>
                  <a:pt x="56631" y="13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" name="object 14"/>
          <p:cNvSpPr/>
          <p:nvPr/>
        </p:nvSpPr>
        <p:spPr>
          <a:xfrm>
            <a:off x="3998518" y="788868"/>
            <a:ext cx="125745" cy="157429"/>
          </a:xfrm>
          <a:custGeom>
            <a:avLst/>
            <a:gdLst/>
            <a:ahLst/>
            <a:cxnLst/>
            <a:rect l="l" t="t" r="r" b="b"/>
            <a:pathLst>
              <a:path w="125745" h="157429">
                <a:moveTo>
                  <a:pt x="26883" y="51831"/>
                </a:moveTo>
                <a:lnTo>
                  <a:pt x="30257" y="47726"/>
                </a:lnTo>
                <a:lnTo>
                  <a:pt x="39350" y="37961"/>
                </a:lnTo>
                <a:lnTo>
                  <a:pt x="47990" y="30723"/>
                </a:lnTo>
                <a:lnTo>
                  <a:pt x="54711" y="25923"/>
                </a:lnTo>
                <a:lnTo>
                  <a:pt x="61432" y="23042"/>
                </a:lnTo>
                <a:lnTo>
                  <a:pt x="72953" y="23042"/>
                </a:lnTo>
                <a:lnTo>
                  <a:pt x="77754" y="24002"/>
                </a:lnTo>
                <a:lnTo>
                  <a:pt x="81594" y="26883"/>
                </a:lnTo>
                <a:lnTo>
                  <a:pt x="85435" y="28803"/>
                </a:lnTo>
                <a:lnTo>
                  <a:pt x="89275" y="31683"/>
                </a:lnTo>
                <a:lnTo>
                  <a:pt x="91196" y="34549"/>
                </a:lnTo>
                <a:lnTo>
                  <a:pt x="94076" y="38389"/>
                </a:lnTo>
                <a:lnTo>
                  <a:pt x="95996" y="43205"/>
                </a:lnTo>
                <a:lnTo>
                  <a:pt x="96956" y="47990"/>
                </a:lnTo>
                <a:lnTo>
                  <a:pt x="97916" y="52791"/>
                </a:lnTo>
                <a:lnTo>
                  <a:pt x="98877" y="59512"/>
                </a:lnTo>
                <a:lnTo>
                  <a:pt x="98877" y="154548"/>
                </a:lnTo>
                <a:lnTo>
                  <a:pt x="99837" y="155524"/>
                </a:lnTo>
                <a:lnTo>
                  <a:pt x="100797" y="156469"/>
                </a:lnTo>
                <a:lnTo>
                  <a:pt x="101757" y="156469"/>
                </a:lnTo>
                <a:lnTo>
                  <a:pt x="102717" y="157429"/>
                </a:lnTo>
                <a:lnTo>
                  <a:pt x="120959" y="157429"/>
                </a:lnTo>
                <a:lnTo>
                  <a:pt x="121919" y="156469"/>
                </a:lnTo>
                <a:lnTo>
                  <a:pt x="123840" y="156469"/>
                </a:lnTo>
                <a:lnTo>
                  <a:pt x="124800" y="155524"/>
                </a:lnTo>
                <a:lnTo>
                  <a:pt x="125745" y="154548"/>
                </a:lnTo>
                <a:lnTo>
                  <a:pt x="125735" y="62433"/>
                </a:lnTo>
                <a:lnTo>
                  <a:pt x="124942" y="49002"/>
                </a:lnTo>
                <a:lnTo>
                  <a:pt x="122864" y="37444"/>
                </a:lnTo>
                <a:lnTo>
                  <a:pt x="120959" y="30723"/>
                </a:lnTo>
                <a:lnTo>
                  <a:pt x="118079" y="24002"/>
                </a:lnTo>
                <a:lnTo>
                  <a:pt x="114239" y="18242"/>
                </a:lnTo>
                <a:lnTo>
                  <a:pt x="110398" y="13441"/>
                </a:lnTo>
                <a:lnTo>
                  <a:pt x="104637" y="8641"/>
                </a:lnTo>
                <a:lnTo>
                  <a:pt x="97916" y="5760"/>
                </a:lnTo>
                <a:lnTo>
                  <a:pt x="91196" y="1920"/>
                </a:lnTo>
                <a:lnTo>
                  <a:pt x="83515" y="0"/>
                </a:lnTo>
                <a:lnTo>
                  <a:pt x="73460" y="2"/>
                </a:lnTo>
                <a:lnTo>
                  <a:pt x="60852" y="1983"/>
                </a:lnTo>
                <a:lnTo>
                  <a:pt x="48950" y="6720"/>
                </a:lnTo>
                <a:lnTo>
                  <a:pt x="43662" y="9968"/>
                </a:lnTo>
                <a:lnTo>
                  <a:pt x="33922" y="17522"/>
                </a:lnTo>
                <a:lnTo>
                  <a:pt x="24002" y="26883"/>
                </a:lnTo>
                <a:lnTo>
                  <a:pt x="24002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07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20" y="4800"/>
                </a:lnTo>
                <a:lnTo>
                  <a:pt x="960" y="4800"/>
                </a:lnTo>
                <a:lnTo>
                  <a:pt x="960" y="6720"/>
                </a:lnTo>
                <a:lnTo>
                  <a:pt x="0" y="6720"/>
                </a:lnTo>
                <a:lnTo>
                  <a:pt x="0" y="153588"/>
                </a:lnTo>
                <a:lnTo>
                  <a:pt x="960" y="154548"/>
                </a:lnTo>
                <a:lnTo>
                  <a:pt x="960" y="155524"/>
                </a:lnTo>
                <a:lnTo>
                  <a:pt x="1920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2082" y="157429"/>
                </a:lnTo>
                <a:lnTo>
                  <a:pt x="23042" y="156469"/>
                </a:lnTo>
                <a:lnTo>
                  <a:pt x="24947" y="156469"/>
                </a:lnTo>
                <a:lnTo>
                  <a:pt x="25923" y="155524"/>
                </a:lnTo>
                <a:lnTo>
                  <a:pt x="26883" y="155524"/>
                </a:lnTo>
                <a:lnTo>
                  <a:pt x="26883" y="51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" name="object 15"/>
          <p:cNvSpPr/>
          <p:nvPr/>
        </p:nvSpPr>
        <p:spPr>
          <a:xfrm>
            <a:off x="4150187" y="752398"/>
            <a:ext cx="95036" cy="195833"/>
          </a:xfrm>
          <a:custGeom>
            <a:avLst/>
            <a:gdLst/>
            <a:ahLst/>
            <a:cxnLst/>
            <a:rect l="l" t="t" r="r" b="b"/>
            <a:pathLst>
              <a:path w="95036" h="195833">
                <a:moveTo>
                  <a:pt x="960" y="59512"/>
                </a:moveTo>
                <a:lnTo>
                  <a:pt x="1920" y="61432"/>
                </a:lnTo>
                <a:lnTo>
                  <a:pt x="3840" y="62392"/>
                </a:lnTo>
                <a:lnTo>
                  <a:pt x="25923" y="62392"/>
                </a:lnTo>
                <a:lnTo>
                  <a:pt x="25923" y="162229"/>
                </a:lnTo>
                <a:lnTo>
                  <a:pt x="27843" y="168935"/>
                </a:lnTo>
                <a:lnTo>
                  <a:pt x="29763" y="174711"/>
                </a:lnTo>
                <a:lnTo>
                  <a:pt x="31683" y="180456"/>
                </a:lnTo>
                <a:lnTo>
                  <a:pt x="35524" y="184312"/>
                </a:lnTo>
                <a:lnTo>
                  <a:pt x="39364" y="188153"/>
                </a:lnTo>
                <a:lnTo>
                  <a:pt x="43205" y="191018"/>
                </a:lnTo>
                <a:lnTo>
                  <a:pt x="48966" y="192938"/>
                </a:lnTo>
                <a:lnTo>
                  <a:pt x="53766" y="194858"/>
                </a:lnTo>
                <a:lnTo>
                  <a:pt x="60487" y="195833"/>
                </a:lnTo>
                <a:lnTo>
                  <a:pt x="75834" y="195833"/>
                </a:lnTo>
                <a:lnTo>
                  <a:pt x="77769" y="194858"/>
                </a:lnTo>
                <a:lnTo>
                  <a:pt x="80634" y="194858"/>
                </a:lnTo>
                <a:lnTo>
                  <a:pt x="82555" y="193898"/>
                </a:lnTo>
                <a:lnTo>
                  <a:pt x="84475" y="193898"/>
                </a:lnTo>
                <a:lnTo>
                  <a:pt x="86395" y="192938"/>
                </a:lnTo>
                <a:lnTo>
                  <a:pt x="88315" y="192938"/>
                </a:lnTo>
                <a:lnTo>
                  <a:pt x="90236" y="191993"/>
                </a:lnTo>
                <a:lnTo>
                  <a:pt x="91196" y="191018"/>
                </a:lnTo>
                <a:lnTo>
                  <a:pt x="92156" y="190058"/>
                </a:lnTo>
                <a:lnTo>
                  <a:pt x="93116" y="189113"/>
                </a:lnTo>
                <a:lnTo>
                  <a:pt x="94076" y="188153"/>
                </a:lnTo>
                <a:lnTo>
                  <a:pt x="94076" y="186217"/>
                </a:lnTo>
                <a:lnTo>
                  <a:pt x="95036" y="184312"/>
                </a:lnTo>
                <a:lnTo>
                  <a:pt x="95036" y="174711"/>
                </a:lnTo>
                <a:lnTo>
                  <a:pt x="94076" y="173751"/>
                </a:lnTo>
                <a:lnTo>
                  <a:pt x="94076" y="170870"/>
                </a:lnTo>
                <a:lnTo>
                  <a:pt x="93116" y="169910"/>
                </a:lnTo>
                <a:lnTo>
                  <a:pt x="92156" y="168935"/>
                </a:lnTo>
                <a:lnTo>
                  <a:pt x="89275" y="168935"/>
                </a:lnTo>
                <a:lnTo>
                  <a:pt x="88315" y="169910"/>
                </a:lnTo>
                <a:lnTo>
                  <a:pt x="87355" y="169910"/>
                </a:lnTo>
                <a:lnTo>
                  <a:pt x="85450" y="170870"/>
                </a:lnTo>
                <a:lnTo>
                  <a:pt x="84475" y="170870"/>
                </a:lnTo>
                <a:lnTo>
                  <a:pt x="82555" y="171830"/>
                </a:lnTo>
                <a:lnTo>
                  <a:pt x="81610" y="171830"/>
                </a:lnTo>
                <a:lnTo>
                  <a:pt x="78729" y="172775"/>
                </a:lnTo>
                <a:lnTo>
                  <a:pt x="76794" y="172775"/>
                </a:lnTo>
                <a:lnTo>
                  <a:pt x="74889" y="173751"/>
                </a:lnTo>
                <a:lnTo>
                  <a:pt x="65272" y="173751"/>
                </a:lnTo>
                <a:lnTo>
                  <a:pt x="59527" y="170870"/>
                </a:lnTo>
                <a:lnTo>
                  <a:pt x="56647" y="166070"/>
                </a:lnTo>
                <a:lnTo>
                  <a:pt x="53766" y="160309"/>
                </a:lnTo>
                <a:lnTo>
                  <a:pt x="51846" y="152628"/>
                </a:lnTo>
                <a:lnTo>
                  <a:pt x="51846" y="62392"/>
                </a:lnTo>
                <a:lnTo>
                  <a:pt x="91196" y="62392"/>
                </a:lnTo>
                <a:lnTo>
                  <a:pt x="92156" y="61432"/>
                </a:lnTo>
                <a:lnTo>
                  <a:pt x="93116" y="59512"/>
                </a:lnTo>
                <a:lnTo>
                  <a:pt x="94076" y="57591"/>
                </a:lnTo>
                <a:lnTo>
                  <a:pt x="95036" y="54711"/>
                </a:lnTo>
                <a:lnTo>
                  <a:pt x="95036" y="47030"/>
                </a:lnTo>
                <a:lnTo>
                  <a:pt x="94076" y="46070"/>
                </a:lnTo>
                <a:lnTo>
                  <a:pt x="94076" y="43190"/>
                </a:lnTo>
                <a:lnTo>
                  <a:pt x="93116" y="42230"/>
                </a:lnTo>
                <a:lnTo>
                  <a:pt x="93116" y="41269"/>
                </a:lnTo>
                <a:lnTo>
                  <a:pt x="92156" y="41269"/>
                </a:lnTo>
                <a:lnTo>
                  <a:pt x="92156" y="40309"/>
                </a:lnTo>
                <a:lnTo>
                  <a:pt x="51846" y="40309"/>
                </a:lnTo>
                <a:lnTo>
                  <a:pt x="51846" y="3825"/>
                </a:lnTo>
                <a:lnTo>
                  <a:pt x="50886" y="2865"/>
                </a:lnTo>
                <a:lnTo>
                  <a:pt x="50886" y="1904"/>
                </a:lnTo>
                <a:lnTo>
                  <a:pt x="49926" y="1904"/>
                </a:lnTo>
                <a:lnTo>
                  <a:pt x="48966" y="944"/>
                </a:lnTo>
                <a:lnTo>
                  <a:pt x="45125" y="944"/>
                </a:lnTo>
                <a:lnTo>
                  <a:pt x="43205" y="0"/>
                </a:lnTo>
                <a:lnTo>
                  <a:pt x="33604" y="0"/>
                </a:lnTo>
                <a:lnTo>
                  <a:pt x="32644" y="944"/>
                </a:lnTo>
                <a:lnTo>
                  <a:pt x="28803" y="944"/>
                </a:lnTo>
                <a:lnTo>
                  <a:pt x="27843" y="1904"/>
                </a:lnTo>
                <a:lnTo>
                  <a:pt x="26883" y="1904"/>
                </a:lnTo>
                <a:lnTo>
                  <a:pt x="25923" y="2865"/>
                </a:lnTo>
                <a:lnTo>
                  <a:pt x="25923" y="40309"/>
                </a:lnTo>
                <a:lnTo>
                  <a:pt x="2880" y="40309"/>
                </a:lnTo>
                <a:lnTo>
                  <a:pt x="1920" y="41269"/>
                </a:lnTo>
                <a:lnTo>
                  <a:pt x="960" y="42230"/>
                </a:lnTo>
                <a:lnTo>
                  <a:pt x="960" y="45110"/>
                </a:lnTo>
                <a:lnTo>
                  <a:pt x="0" y="46070"/>
                </a:lnTo>
                <a:lnTo>
                  <a:pt x="0" y="57591"/>
                </a:lnTo>
                <a:lnTo>
                  <a:pt x="960" y="595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" name="object 16"/>
          <p:cNvSpPr/>
          <p:nvPr/>
        </p:nvSpPr>
        <p:spPr>
          <a:xfrm>
            <a:off x="4280748" y="788868"/>
            <a:ext cx="84475" cy="157429"/>
          </a:xfrm>
          <a:custGeom>
            <a:avLst/>
            <a:gdLst/>
            <a:ahLst/>
            <a:cxnLst/>
            <a:rect l="l" t="t" r="r" b="b"/>
            <a:pathLst>
              <a:path w="84475" h="157429">
                <a:moveTo>
                  <a:pt x="84475" y="7680"/>
                </a:moveTo>
                <a:lnTo>
                  <a:pt x="83515" y="7680"/>
                </a:lnTo>
                <a:lnTo>
                  <a:pt x="83515" y="5760"/>
                </a:lnTo>
                <a:lnTo>
                  <a:pt x="82555" y="4800"/>
                </a:lnTo>
                <a:lnTo>
                  <a:pt x="81594" y="3840"/>
                </a:lnTo>
                <a:lnTo>
                  <a:pt x="80634" y="3840"/>
                </a:lnTo>
                <a:lnTo>
                  <a:pt x="78714" y="2880"/>
                </a:lnTo>
                <a:lnTo>
                  <a:pt x="77754" y="1920"/>
                </a:lnTo>
                <a:lnTo>
                  <a:pt x="73913" y="1920"/>
                </a:lnTo>
                <a:lnTo>
                  <a:pt x="71993" y="960"/>
                </a:lnTo>
                <a:lnTo>
                  <a:pt x="68153" y="960"/>
                </a:lnTo>
                <a:lnTo>
                  <a:pt x="66233" y="0"/>
                </a:lnTo>
                <a:lnTo>
                  <a:pt x="60472" y="0"/>
                </a:lnTo>
                <a:lnTo>
                  <a:pt x="57591" y="960"/>
                </a:lnTo>
                <a:lnTo>
                  <a:pt x="53751" y="1920"/>
                </a:lnTo>
                <a:lnTo>
                  <a:pt x="50871" y="2880"/>
                </a:lnTo>
                <a:lnTo>
                  <a:pt x="47990" y="3840"/>
                </a:lnTo>
                <a:lnTo>
                  <a:pt x="45125" y="5760"/>
                </a:lnTo>
                <a:lnTo>
                  <a:pt x="41285" y="8641"/>
                </a:lnTo>
                <a:lnTo>
                  <a:pt x="38404" y="11521"/>
                </a:lnTo>
                <a:lnTo>
                  <a:pt x="34564" y="14401"/>
                </a:lnTo>
                <a:lnTo>
                  <a:pt x="31683" y="18242"/>
                </a:lnTo>
                <a:lnTo>
                  <a:pt x="27843" y="23042"/>
                </a:lnTo>
                <a:lnTo>
                  <a:pt x="24002" y="28803"/>
                </a:lnTo>
                <a:lnTo>
                  <a:pt x="24002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480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69"/>
                </a:lnTo>
                <a:lnTo>
                  <a:pt x="1920" y="156469"/>
                </a:lnTo>
                <a:lnTo>
                  <a:pt x="3840" y="157429"/>
                </a:lnTo>
                <a:lnTo>
                  <a:pt x="2112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4963" y="155524"/>
                </a:lnTo>
                <a:lnTo>
                  <a:pt x="25923" y="155524"/>
                </a:lnTo>
                <a:lnTo>
                  <a:pt x="25923" y="57607"/>
                </a:lnTo>
                <a:lnTo>
                  <a:pt x="29763" y="51831"/>
                </a:lnTo>
                <a:lnTo>
                  <a:pt x="33604" y="46085"/>
                </a:lnTo>
                <a:lnTo>
                  <a:pt x="36469" y="42230"/>
                </a:lnTo>
                <a:lnTo>
                  <a:pt x="40309" y="38389"/>
                </a:lnTo>
                <a:lnTo>
                  <a:pt x="43190" y="34549"/>
                </a:lnTo>
                <a:lnTo>
                  <a:pt x="45125" y="32644"/>
                </a:lnTo>
                <a:lnTo>
                  <a:pt x="47990" y="29763"/>
                </a:lnTo>
                <a:lnTo>
                  <a:pt x="50871" y="27843"/>
                </a:lnTo>
                <a:lnTo>
                  <a:pt x="53751" y="26883"/>
                </a:lnTo>
                <a:lnTo>
                  <a:pt x="56631" y="25923"/>
                </a:lnTo>
                <a:lnTo>
                  <a:pt x="68153" y="25923"/>
                </a:lnTo>
                <a:lnTo>
                  <a:pt x="70073" y="26883"/>
                </a:lnTo>
                <a:lnTo>
                  <a:pt x="71993" y="26883"/>
                </a:lnTo>
                <a:lnTo>
                  <a:pt x="72953" y="27843"/>
                </a:lnTo>
                <a:lnTo>
                  <a:pt x="74874" y="27843"/>
                </a:lnTo>
                <a:lnTo>
                  <a:pt x="75834" y="28803"/>
                </a:lnTo>
                <a:lnTo>
                  <a:pt x="77754" y="28803"/>
                </a:lnTo>
                <a:lnTo>
                  <a:pt x="78714" y="29763"/>
                </a:lnTo>
                <a:lnTo>
                  <a:pt x="82555" y="29763"/>
                </a:lnTo>
                <a:lnTo>
                  <a:pt x="82555" y="28803"/>
                </a:lnTo>
                <a:lnTo>
                  <a:pt x="83515" y="28803"/>
                </a:lnTo>
                <a:lnTo>
                  <a:pt x="83515" y="26883"/>
                </a:lnTo>
                <a:lnTo>
                  <a:pt x="84475" y="25923"/>
                </a:lnTo>
                <a:lnTo>
                  <a:pt x="84475" y="7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/>
          <p:nvPr/>
        </p:nvSpPr>
        <p:spPr>
          <a:xfrm>
            <a:off x="4408448" y="890625"/>
            <a:ext cx="11501" cy="52791"/>
          </a:xfrm>
          <a:custGeom>
            <a:avLst/>
            <a:gdLst/>
            <a:ahLst/>
            <a:cxnLst/>
            <a:rect l="l" t="t" r="r" b="b"/>
            <a:pathLst>
              <a:path w="11501" h="52791">
                <a:moveTo>
                  <a:pt x="11501" y="52791"/>
                </a:moveTo>
                <a:lnTo>
                  <a:pt x="9566" y="19202"/>
                </a:lnTo>
                <a:lnTo>
                  <a:pt x="5740" y="13441"/>
                </a:lnTo>
                <a:lnTo>
                  <a:pt x="3820" y="7680"/>
                </a:lnTo>
                <a:lnTo>
                  <a:pt x="1900" y="0"/>
                </a:lnTo>
                <a:lnTo>
                  <a:pt x="0" y="46608"/>
                </a:lnTo>
                <a:lnTo>
                  <a:pt x="11501" y="5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/>
          <p:nvPr/>
        </p:nvSpPr>
        <p:spPr>
          <a:xfrm>
            <a:off x="4380585" y="788868"/>
            <a:ext cx="144962" cy="160309"/>
          </a:xfrm>
          <a:custGeom>
            <a:avLst/>
            <a:gdLst/>
            <a:ahLst/>
            <a:cxnLst/>
            <a:rect l="l" t="t" r="r" b="b"/>
            <a:pathLst>
              <a:path w="144962" h="160309">
                <a:moveTo>
                  <a:pt x="0" y="81594"/>
                </a:moveTo>
                <a:lnTo>
                  <a:pt x="160" y="89817"/>
                </a:lnTo>
                <a:lnTo>
                  <a:pt x="1306" y="102624"/>
                </a:lnTo>
                <a:lnTo>
                  <a:pt x="3840" y="114239"/>
                </a:lnTo>
                <a:lnTo>
                  <a:pt x="4797" y="117193"/>
                </a:lnTo>
                <a:lnTo>
                  <a:pt x="10202" y="129086"/>
                </a:lnTo>
                <a:lnTo>
                  <a:pt x="17282" y="139186"/>
                </a:lnTo>
                <a:lnTo>
                  <a:pt x="27863" y="148366"/>
                </a:lnTo>
                <a:lnTo>
                  <a:pt x="29763" y="101757"/>
                </a:lnTo>
                <a:lnTo>
                  <a:pt x="28803" y="95036"/>
                </a:lnTo>
                <a:lnTo>
                  <a:pt x="27843" y="87355"/>
                </a:lnTo>
                <a:lnTo>
                  <a:pt x="27843" y="71033"/>
                </a:lnTo>
                <a:lnTo>
                  <a:pt x="28803" y="63352"/>
                </a:lnTo>
                <a:lnTo>
                  <a:pt x="30708" y="56631"/>
                </a:lnTo>
                <a:lnTo>
                  <a:pt x="32644" y="49926"/>
                </a:lnTo>
                <a:lnTo>
                  <a:pt x="35524" y="44165"/>
                </a:lnTo>
                <a:lnTo>
                  <a:pt x="38389" y="38389"/>
                </a:lnTo>
                <a:lnTo>
                  <a:pt x="42230" y="33604"/>
                </a:lnTo>
                <a:lnTo>
                  <a:pt x="47045" y="29763"/>
                </a:lnTo>
                <a:lnTo>
                  <a:pt x="52791" y="26883"/>
                </a:lnTo>
                <a:lnTo>
                  <a:pt x="58552" y="24002"/>
                </a:lnTo>
                <a:lnTo>
                  <a:pt x="65272" y="23042"/>
                </a:lnTo>
                <a:lnTo>
                  <a:pt x="81594" y="23042"/>
                </a:lnTo>
                <a:lnTo>
                  <a:pt x="88315" y="24002"/>
                </a:lnTo>
                <a:lnTo>
                  <a:pt x="94076" y="27843"/>
                </a:lnTo>
                <a:lnTo>
                  <a:pt x="99837" y="30723"/>
                </a:lnTo>
                <a:lnTo>
                  <a:pt x="104637" y="34549"/>
                </a:lnTo>
                <a:lnTo>
                  <a:pt x="107518" y="39364"/>
                </a:lnTo>
                <a:lnTo>
                  <a:pt x="111358" y="45110"/>
                </a:lnTo>
                <a:lnTo>
                  <a:pt x="113278" y="50886"/>
                </a:lnTo>
                <a:lnTo>
                  <a:pt x="115199" y="58552"/>
                </a:lnTo>
                <a:lnTo>
                  <a:pt x="116159" y="65272"/>
                </a:lnTo>
                <a:lnTo>
                  <a:pt x="117119" y="72953"/>
                </a:lnTo>
                <a:lnTo>
                  <a:pt x="117119" y="89275"/>
                </a:lnTo>
                <a:lnTo>
                  <a:pt x="116159" y="96956"/>
                </a:lnTo>
                <a:lnTo>
                  <a:pt x="114239" y="103677"/>
                </a:lnTo>
                <a:lnTo>
                  <a:pt x="113278" y="110398"/>
                </a:lnTo>
                <a:lnTo>
                  <a:pt x="110398" y="116159"/>
                </a:lnTo>
                <a:lnTo>
                  <a:pt x="106558" y="121919"/>
                </a:lnTo>
                <a:lnTo>
                  <a:pt x="102717" y="126720"/>
                </a:lnTo>
                <a:lnTo>
                  <a:pt x="97916" y="130561"/>
                </a:lnTo>
                <a:lnTo>
                  <a:pt x="92156" y="133441"/>
                </a:lnTo>
                <a:lnTo>
                  <a:pt x="86395" y="136306"/>
                </a:lnTo>
                <a:lnTo>
                  <a:pt x="79674" y="137281"/>
                </a:lnTo>
                <a:lnTo>
                  <a:pt x="63352" y="137281"/>
                </a:lnTo>
                <a:lnTo>
                  <a:pt x="56631" y="136306"/>
                </a:lnTo>
                <a:lnTo>
                  <a:pt x="50886" y="133441"/>
                </a:lnTo>
                <a:lnTo>
                  <a:pt x="45110" y="129600"/>
                </a:lnTo>
                <a:lnTo>
                  <a:pt x="40325" y="125760"/>
                </a:lnTo>
                <a:lnTo>
                  <a:pt x="37429" y="120959"/>
                </a:lnTo>
                <a:lnTo>
                  <a:pt x="39364" y="154548"/>
                </a:lnTo>
                <a:lnTo>
                  <a:pt x="45559" y="156722"/>
                </a:lnTo>
                <a:lnTo>
                  <a:pt x="57845" y="159412"/>
                </a:lnTo>
                <a:lnTo>
                  <a:pt x="71033" y="160309"/>
                </a:lnTo>
                <a:lnTo>
                  <a:pt x="79628" y="159846"/>
                </a:lnTo>
                <a:lnTo>
                  <a:pt x="92230" y="157454"/>
                </a:lnTo>
                <a:lnTo>
                  <a:pt x="103677" y="153588"/>
                </a:lnTo>
                <a:lnTo>
                  <a:pt x="117066" y="145669"/>
                </a:lnTo>
                <a:lnTo>
                  <a:pt x="126720" y="137281"/>
                </a:lnTo>
                <a:lnTo>
                  <a:pt x="135655" y="123165"/>
                </a:lnTo>
                <a:lnTo>
                  <a:pt x="141122" y="111358"/>
                </a:lnTo>
                <a:lnTo>
                  <a:pt x="142793" y="104538"/>
                </a:lnTo>
                <a:lnTo>
                  <a:pt x="144473" y="91958"/>
                </a:lnTo>
                <a:lnTo>
                  <a:pt x="144962" y="78714"/>
                </a:lnTo>
                <a:lnTo>
                  <a:pt x="144801" y="70504"/>
                </a:lnTo>
                <a:lnTo>
                  <a:pt x="143650" y="57694"/>
                </a:lnTo>
                <a:lnTo>
                  <a:pt x="141122" y="46085"/>
                </a:lnTo>
                <a:lnTo>
                  <a:pt x="134757" y="31223"/>
                </a:lnTo>
                <a:lnTo>
                  <a:pt x="127680" y="21122"/>
                </a:lnTo>
                <a:lnTo>
                  <a:pt x="117093" y="11943"/>
                </a:lnTo>
                <a:lnTo>
                  <a:pt x="105597" y="5760"/>
                </a:lnTo>
                <a:lnTo>
                  <a:pt x="99485" y="3583"/>
                </a:lnTo>
                <a:lnTo>
                  <a:pt x="87513" y="895"/>
                </a:lnTo>
                <a:lnTo>
                  <a:pt x="73913" y="0"/>
                </a:lnTo>
                <a:lnTo>
                  <a:pt x="65321" y="463"/>
                </a:lnTo>
                <a:lnTo>
                  <a:pt x="52723" y="2855"/>
                </a:lnTo>
                <a:lnTo>
                  <a:pt x="41269" y="6720"/>
                </a:lnTo>
                <a:lnTo>
                  <a:pt x="27503" y="14641"/>
                </a:lnTo>
                <a:lnTo>
                  <a:pt x="18242" y="23042"/>
                </a:lnTo>
                <a:lnTo>
                  <a:pt x="9572" y="36975"/>
                </a:lnTo>
                <a:lnTo>
                  <a:pt x="4800" y="48950"/>
                </a:lnTo>
                <a:lnTo>
                  <a:pt x="2582" y="55863"/>
                </a:lnTo>
                <a:lnTo>
                  <a:pt x="536" y="68400"/>
                </a:lnTo>
                <a:lnTo>
                  <a:pt x="0" y="8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/>
          <p:nvPr/>
        </p:nvSpPr>
        <p:spPr>
          <a:xfrm>
            <a:off x="4564898" y="720714"/>
            <a:ext cx="26883" cy="225582"/>
          </a:xfrm>
          <a:custGeom>
            <a:avLst/>
            <a:gdLst/>
            <a:ahLst/>
            <a:cxnLst/>
            <a:rect l="l" t="t" r="r" b="b"/>
            <a:pathLst>
              <a:path w="26883" h="225582">
                <a:moveTo>
                  <a:pt x="6720" y="960"/>
                </a:move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222702"/>
                </a:lnTo>
                <a:lnTo>
                  <a:pt x="960" y="223677"/>
                </a:lnTo>
                <a:lnTo>
                  <a:pt x="1920" y="224622"/>
                </a:lnTo>
                <a:lnTo>
                  <a:pt x="2880" y="224622"/>
                </a:lnTo>
                <a:lnTo>
                  <a:pt x="3840" y="225582"/>
                </a:lnTo>
                <a:lnTo>
                  <a:pt x="22082" y="225582"/>
                </a:lnTo>
                <a:lnTo>
                  <a:pt x="23042" y="224622"/>
                </a:lnTo>
                <a:lnTo>
                  <a:pt x="24963" y="224622"/>
                </a:lnTo>
                <a:lnTo>
                  <a:pt x="25923" y="223677"/>
                </a:lnTo>
                <a:lnTo>
                  <a:pt x="26883" y="222702"/>
                </a:lnTo>
                <a:lnTo>
                  <a:pt x="2688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002" y="1920"/>
                </a:lnTo>
                <a:lnTo>
                  <a:pt x="23042" y="960"/>
                </a:lnTo>
                <a:lnTo>
                  <a:pt x="20162" y="960"/>
                </a:lnTo>
                <a:lnTo>
                  <a:pt x="18242" y="0"/>
                </a:lnTo>
                <a:lnTo>
                  <a:pt x="10561" y="0"/>
                </a:lnTo>
                <a:lnTo>
                  <a:pt x="8641" y="960"/>
                </a:lnTo>
                <a:lnTo>
                  <a:pt x="672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4640732" y="720714"/>
            <a:ext cx="26883" cy="225582"/>
          </a:xfrm>
          <a:custGeom>
            <a:avLst/>
            <a:gdLst/>
            <a:ahLst/>
            <a:cxnLst/>
            <a:rect l="l" t="t" r="r" b="b"/>
            <a:pathLst>
              <a:path w="26883" h="225582">
                <a:moveTo>
                  <a:pt x="960" y="223677"/>
                </a:moveTo>
                <a:lnTo>
                  <a:pt x="1920" y="224622"/>
                </a:lnTo>
                <a:lnTo>
                  <a:pt x="2880" y="224622"/>
                </a:lnTo>
                <a:lnTo>
                  <a:pt x="3840" y="225582"/>
                </a:lnTo>
                <a:lnTo>
                  <a:pt x="22082" y="225582"/>
                </a:lnTo>
                <a:lnTo>
                  <a:pt x="23042" y="224622"/>
                </a:lnTo>
                <a:lnTo>
                  <a:pt x="24963" y="224622"/>
                </a:lnTo>
                <a:lnTo>
                  <a:pt x="25923" y="223677"/>
                </a:lnTo>
                <a:lnTo>
                  <a:pt x="26883" y="222702"/>
                </a:lnTo>
                <a:lnTo>
                  <a:pt x="26883" y="3840"/>
                </a:lnTo>
                <a:lnTo>
                  <a:pt x="25923" y="2880"/>
                </a:lnTo>
                <a:lnTo>
                  <a:pt x="24963" y="1920"/>
                </a:lnTo>
                <a:lnTo>
                  <a:pt x="24002" y="1920"/>
                </a:lnTo>
                <a:lnTo>
                  <a:pt x="23042" y="960"/>
                </a:lnTo>
                <a:lnTo>
                  <a:pt x="20162" y="960"/>
                </a:lnTo>
                <a:lnTo>
                  <a:pt x="18242" y="0"/>
                </a:lnTo>
                <a:lnTo>
                  <a:pt x="10561" y="0"/>
                </a:lnTo>
                <a:lnTo>
                  <a:pt x="8641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222702"/>
                </a:lnTo>
                <a:lnTo>
                  <a:pt x="960" y="223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4706980" y="788868"/>
            <a:ext cx="119984" cy="160309"/>
          </a:xfrm>
          <a:custGeom>
            <a:avLst/>
            <a:gdLst/>
            <a:ahLst/>
            <a:cxnLst/>
            <a:rect l="l" t="t" r="r" b="b"/>
            <a:pathLst>
              <a:path w="119984" h="160309">
                <a:moveTo>
                  <a:pt x="0" y="116159"/>
                </a:moveTo>
                <a:lnTo>
                  <a:pt x="0" y="122880"/>
                </a:lnTo>
                <a:lnTo>
                  <a:pt x="960" y="128640"/>
                </a:lnTo>
                <a:lnTo>
                  <a:pt x="3840" y="134401"/>
                </a:lnTo>
                <a:lnTo>
                  <a:pt x="6720" y="140147"/>
                </a:lnTo>
                <a:lnTo>
                  <a:pt x="9585" y="144962"/>
                </a:lnTo>
                <a:lnTo>
                  <a:pt x="13426" y="147843"/>
                </a:lnTo>
                <a:lnTo>
                  <a:pt x="18242" y="152643"/>
                </a:lnTo>
                <a:lnTo>
                  <a:pt x="23987" y="154548"/>
                </a:lnTo>
                <a:lnTo>
                  <a:pt x="29748" y="156469"/>
                </a:lnTo>
                <a:lnTo>
                  <a:pt x="27828" y="121919"/>
                </a:lnTo>
                <a:lnTo>
                  <a:pt x="27828" y="105597"/>
                </a:lnTo>
                <a:lnTo>
                  <a:pt x="29748" y="102717"/>
                </a:lnTo>
                <a:lnTo>
                  <a:pt x="31668" y="98877"/>
                </a:lnTo>
                <a:lnTo>
                  <a:pt x="34549" y="95996"/>
                </a:lnTo>
                <a:lnTo>
                  <a:pt x="37429" y="94076"/>
                </a:lnTo>
                <a:lnTo>
                  <a:pt x="41269" y="91196"/>
                </a:lnTo>
                <a:lnTo>
                  <a:pt x="46070" y="90236"/>
                </a:lnTo>
                <a:lnTo>
                  <a:pt x="50871" y="88315"/>
                </a:lnTo>
                <a:lnTo>
                  <a:pt x="56631" y="87355"/>
                </a:lnTo>
                <a:lnTo>
                  <a:pt x="63352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79674" y="130561"/>
                </a:lnTo>
                <a:lnTo>
                  <a:pt x="73913" y="133441"/>
                </a:lnTo>
                <a:lnTo>
                  <a:pt x="68153" y="137281"/>
                </a:lnTo>
                <a:lnTo>
                  <a:pt x="61432" y="139186"/>
                </a:lnTo>
                <a:lnTo>
                  <a:pt x="46070" y="139186"/>
                </a:lnTo>
                <a:lnTo>
                  <a:pt x="39349" y="137281"/>
                </a:lnTo>
                <a:lnTo>
                  <a:pt x="34549" y="132466"/>
                </a:lnTo>
                <a:lnTo>
                  <a:pt x="35509" y="159364"/>
                </a:lnTo>
                <a:lnTo>
                  <a:pt x="43190" y="160309"/>
                </a:lnTo>
                <a:lnTo>
                  <a:pt x="59512" y="160309"/>
                </a:lnTo>
                <a:lnTo>
                  <a:pt x="67193" y="158389"/>
                </a:lnTo>
                <a:lnTo>
                  <a:pt x="74874" y="154548"/>
                </a:lnTo>
                <a:lnTo>
                  <a:pt x="76779" y="153656"/>
                </a:lnTo>
                <a:lnTo>
                  <a:pt x="87438" y="146851"/>
                </a:lnTo>
                <a:lnTo>
                  <a:pt x="96956" y="138242"/>
                </a:lnTo>
                <a:lnTo>
                  <a:pt x="96956" y="155524"/>
                </a:lnTo>
                <a:lnTo>
                  <a:pt x="97916" y="155524"/>
                </a:lnTo>
                <a:lnTo>
                  <a:pt x="98877" y="156469"/>
                </a:lnTo>
                <a:lnTo>
                  <a:pt x="99822" y="157429"/>
                </a:lnTo>
                <a:lnTo>
                  <a:pt x="116159" y="157429"/>
                </a:lnTo>
                <a:lnTo>
                  <a:pt x="117104" y="156469"/>
                </a:lnTo>
                <a:lnTo>
                  <a:pt x="118064" y="155524"/>
                </a:lnTo>
                <a:lnTo>
                  <a:pt x="119024" y="155524"/>
                </a:lnTo>
                <a:lnTo>
                  <a:pt x="119984" y="154548"/>
                </a:lnTo>
                <a:lnTo>
                  <a:pt x="119984" y="46085"/>
                </a:lnTo>
                <a:lnTo>
                  <a:pt x="118064" y="38389"/>
                </a:lnTo>
                <a:lnTo>
                  <a:pt x="116159" y="31683"/>
                </a:lnTo>
                <a:lnTo>
                  <a:pt x="114223" y="24963"/>
                </a:lnTo>
                <a:lnTo>
                  <a:pt x="111343" y="19202"/>
                </a:lnTo>
                <a:lnTo>
                  <a:pt x="106542" y="14401"/>
                </a:lnTo>
                <a:lnTo>
                  <a:pt x="101757" y="9601"/>
                </a:lnTo>
                <a:lnTo>
                  <a:pt x="95981" y="6720"/>
                </a:lnTo>
                <a:lnTo>
                  <a:pt x="89275" y="3840"/>
                </a:lnTo>
                <a:lnTo>
                  <a:pt x="76048" y="1063"/>
                </a:lnTo>
                <a:lnTo>
                  <a:pt x="62392" y="0"/>
                </a:lnTo>
                <a:lnTo>
                  <a:pt x="56631" y="0"/>
                </a:lnTo>
                <a:lnTo>
                  <a:pt x="50871" y="960"/>
                </a:lnTo>
                <a:lnTo>
                  <a:pt x="45110" y="1920"/>
                </a:lnTo>
                <a:lnTo>
                  <a:pt x="40309" y="2880"/>
                </a:lnTo>
                <a:lnTo>
                  <a:pt x="34549" y="3840"/>
                </a:lnTo>
                <a:lnTo>
                  <a:pt x="30708" y="5760"/>
                </a:lnTo>
                <a:lnTo>
                  <a:pt x="25908" y="7680"/>
                </a:lnTo>
                <a:lnTo>
                  <a:pt x="21107" y="9601"/>
                </a:lnTo>
                <a:lnTo>
                  <a:pt x="18242" y="11521"/>
                </a:lnTo>
                <a:lnTo>
                  <a:pt x="14401" y="13441"/>
                </a:lnTo>
                <a:lnTo>
                  <a:pt x="11521" y="14401"/>
                </a:lnTo>
                <a:lnTo>
                  <a:pt x="10561" y="16322"/>
                </a:lnTo>
                <a:lnTo>
                  <a:pt x="8625" y="17282"/>
                </a:lnTo>
                <a:lnTo>
                  <a:pt x="7680" y="19202"/>
                </a:lnTo>
                <a:lnTo>
                  <a:pt x="7680" y="32644"/>
                </a:lnTo>
                <a:lnTo>
                  <a:pt x="8625" y="33604"/>
                </a:lnTo>
                <a:lnTo>
                  <a:pt x="8625" y="34549"/>
                </a:lnTo>
                <a:lnTo>
                  <a:pt x="9585" y="35524"/>
                </a:lnTo>
                <a:lnTo>
                  <a:pt x="9585" y="36484"/>
                </a:lnTo>
                <a:lnTo>
                  <a:pt x="10561" y="36484"/>
                </a:lnTo>
                <a:lnTo>
                  <a:pt x="11521" y="37444"/>
                </a:lnTo>
                <a:lnTo>
                  <a:pt x="13426" y="37444"/>
                </a:lnTo>
                <a:lnTo>
                  <a:pt x="15346" y="36484"/>
                </a:lnTo>
                <a:lnTo>
                  <a:pt x="18242" y="34549"/>
                </a:lnTo>
                <a:lnTo>
                  <a:pt x="21107" y="33604"/>
                </a:lnTo>
                <a:lnTo>
                  <a:pt x="23987" y="31683"/>
                </a:lnTo>
                <a:lnTo>
                  <a:pt x="27828" y="29763"/>
                </a:lnTo>
                <a:lnTo>
                  <a:pt x="32628" y="27843"/>
                </a:lnTo>
                <a:lnTo>
                  <a:pt x="36469" y="25923"/>
                </a:lnTo>
                <a:lnTo>
                  <a:pt x="42230" y="24002"/>
                </a:lnTo>
                <a:lnTo>
                  <a:pt x="47030" y="23042"/>
                </a:lnTo>
                <a:lnTo>
                  <a:pt x="52791" y="22082"/>
                </a:lnTo>
                <a:lnTo>
                  <a:pt x="66233" y="22082"/>
                </a:lnTo>
                <a:lnTo>
                  <a:pt x="71033" y="23042"/>
                </a:lnTo>
                <a:lnTo>
                  <a:pt x="74874" y="24002"/>
                </a:lnTo>
                <a:lnTo>
                  <a:pt x="7967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8315" y="33604"/>
                </a:lnTo>
                <a:lnTo>
                  <a:pt x="90236" y="37444"/>
                </a:lnTo>
                <a:lnTo>
                  <a:pt x="91196" y="41269"/>
                </a:lnTo>
                <a:lnTo>
                  <a:pt x="92156" y="46085"/>
                </a:lnTo>
                <a:lnTo>
                  <a:pt x="93116" y="50886"/>
                </a:lnTo>
                <a:lnTo>
                  <a:pt x="93116" y="67193"/>
                </a:lnTo>
                <a:lnTo>
                  <a:pt x="72953" y="67193"/>
                </a:lnTo>
                <a:lnTo>
                  <a:pt x="66918" y="67367"/>
                </a:lnTo>
                <a:lnTo>
                  <a:pt x="54176" y="68803"/>
                </a:lnTo>
                <a:lnTo>
                  <a:pt x="42230" y="71033"/>
                </a:lnTo>
                <a:lnTo>
                  <a:pt x="33588" y="72953"/>
                </a:lnTo>
                <a:lnTo>
                  <a:pt x="25908" y="75834"/>
                </a:lnTo>
                <a:lnTo>
                  <a:pt x="19187" y="79674"/>
                </a:lnTo>
                <a:lnTo>
                  <a:pt x="13426" y="83515"/>
                </a:lnTo>
                <a:lnTo>
                  <a:pt x="8625" y="88315"/>
                </a:lnTo>
                <a:lnTo>
                  <a:pt x="4785" y="94076"/>
                </a:lnTo>
                <a:lnTo>
                  <a:pt x="1905" y="100797"/>
                </a:lnTo>
                <a:lnTo>
                  <a:pt x="0" y="107518"/>
                </a:lnTo>
                <a:lnTo>
                  <a:pt x="0" y="11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4734808" y="910788"/>
            <a:ext cx="7680" cy="37444"/>
          </a:xfrm>
          <a:custGeom>
            <a:avLst/>
            <a:gdLst/>
            <a:ahLst/>
            <a:cxnLst/>
            <a:rect l="l" t="t" r="r" b="b"/>
            <a:pathLst>
              <a:path w="7680" h="37444">
                <a:moveTo>
                  <a:pt x="1920" y="5760"/>
                </a:moveTo>
                <a:lnTo>
                  <a:pt x="0" y="0"/>
                </a:lnTo>
                <a:lnTo>
                  <a:pt x="1920" y="34549"/>
                </a:lnTo>
                <a:lnTo>
                  <a:pt x="7680" y="37444"/>
                </a:lnTo>
                <a:lnTo>
                  <a:pt x="6720" y="10546"/>
                </a:lnTo>
                <a:lnTo>
                  <a:pt x="1920" y="5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4875931" y="720714"/>
            <a:ext cx="133426" cy="228462"/>
          </a:xfrm>
          <a:custGeom>
            <a:avLst/>
            <a:gdLst/>
            <a:ahLst/>
            <a:cxnLst/>
            <a:rect l="l" t="t" r="r" b="b"/>
            <a:pathLst>
              <a:path w="133426" h="228462">
                <a:moveTo>
                  <a:pt x="960" y="224622"/>
                </a:moveTo>
                <a:lnTo>
                  <a:pt x="1920" y="224622"/>
                </a:lnTo>
                <a:lnTo>
                  <a:pt x="2880" y="225582"/>
                </a:lnTo>
                <a:lnTo>
                  <a:pt x="19202" y="225582"/>
                </a:lnTo>
                <a:lnTo>
                  <a:pt x="20162" y="224622"/>
                </a:lnTo>
                <a:lnTo>
                  <a:pt x="21122" y="224622"/>
                </a:lnTo>
                <a:lnTo>
                  <a:pt x="22082" y="223677"/>
                </a:lnTo>
                <a:lnTo>
                  <a:pt x="23042" y="223677"/>
                </a:lnTo>
                <a:lnTo>
                  <a:pt x="23042" y="203514"/>
                </a:lnTo>
                <a:lnTo>
                  <a:pt x="27843" y="207340"/>
                </a:lnTo>
                <a:lnTo>
                  <a:pt x="31668" y="211180"/>
                </a:lnTo>
                <a:lnTo>
                  <a:pt x="35509" y="214061"/>
                </a:lnTo>
                <a:lnTo>
                  <a:pt x="39349" y="217901"/>
                </a:lnTo>
                <a:lnTo>
                  <a:pt x="43190" y="220797"/>
                </a:lnTo>
                <a:lnTo>
                  <a:pt x="46070" y="222702"/>
                </a:lnTo>
                <a:lnTo>
                  <a:pt x="49911" y="224622"/>
                </a:lnTo>
                <a:lnTo>
                  <a:pt x="53751" y="225582"/>
                </a:lnTo>
                <a:lnTo>
                  <a:pt x="57591" y="226542"/>
                </a:lnTo>
                <a:lnTo>
                  <a:pt x="62392" y="227517"/>
                </a:lnTo>
                <a:lnTo>
                  <a:pt x="66233" y="228462"/>
                </a:lnTo>
                <a:lnTo>
                  <a:pt x="71033" y="228462"/>
                </a:lnTo>
                <a:lnTo>
                  <a:pt x="86232" y="226794"/>
                </a:lnTo>
                <a:lnTo>
                  <a:pt x="97917" y="222702"/>
                </a:lnTo>
                <a:lnTo>
                  <a:pt x="105597" y="218861"/>
                </a:lnTo>
                <a:lnTo>
                  <a:pt x="112318" y="213116"/>
                </a:lnTo>
                <a:lnTo>
                  <a:pt x="117119" y="206395"/>
                </a:lnTo>
                <a:lnTo>
                  <a:pt x="125127" y="192627"/>
                </a:lnTo>
                <a:lnTo>
                  <a:pt x="129585" y="180472"/>
                </a:lnTo>
                <a:lnTo>
                  <a:pt x="131401" y="172552"/>
                </a:lnTo>
                <a:lnTo>
                  <a:pt x="132973" y="160217"/>
                </a:lnTo>
                <a:lnTo>
                  <a:pt x="133426" y="146867"/>
                </a:lnTo>
                <a:lnTo>
                  <a:pt x="133337" y="141269"/>
                </a:lnTo>
                <a:lnTo>
                  <a:pt x="132435" y="128425"/>
                </a:lnTo>
                <a:lnTo>
                  <a:pt x="130545" y="116144"/>
                </a:lnTo>
                <a:lnTo>
                  <a:pt x="125843" y="102706"/>
                </a:lnTo>
                <a:lnTo>
                  <a:pt x="119999" y="92156"/>
                </a:lnTo>
                <a:lnTo>
                  <a:pt x="115199" y="84475"/>
                </a:lnTo>
                <a:lnTo>
                  <a:pt x="109438" y="78714"/>
                </a:lnTo>
                <a:lnTo>
                  <a:pt x="101757" y="74874"/>
                </a:lnTo>
                <a:lnTo>
                  <a:pt x="88277" y="69783"/>
                </a:lnTo>
                <a:lnTo>
                  <a:pt x="74874" y="68153"/>
                </a:lnTo>
                <a:lnTo>
                  <a:pt x="70073" y="68153"/>
                </a:lnTo>
                <a:lnTo>
                  <a:pt x="69113" y="91196"/>
                </a:lnTo>
                <a:lnTo>
                  <a:pt x="75834" y="91196"/>
                </a:lnTo>
                <a:lnTo>
                  <a:pt x="81594" y="93116"/>
                </a:lnTo>
                <a:lnTo>
                  <a:pt x="86395" y="96956"/>
                </a:lnTo>
                <a:lnTo>
                  <a:pt x="91196" y="99837"/>
                </a:lnTo>
                <a:lnTo>
                  <a:pt x="95036" y="103677"/>
                </a:lnTo>
                <a:lnTo>
                  <a:pt x="97917" y="109423"/>
                </a:lnTo>
                <a:lnTo>
                  <a:pt x="100797" y="115199"/>
                </a:lnTo>
                <a:lnTo>
                  <a:pt x="102717" y="120944"/>
                </a:lnTo>
                <a:lnTo>
                  <a:pt x="103677" y="127665"/>
                </a:lnTo>
                <a:lnTo>
                  <a:pt x="104637" y="135346"/>
                </a:lnTo>
                <a:lnTo>
                  <a:pt x="105597" y="142067"/>
                </a:lnTo>
                <a:lnTo>
                  <a:pt x="105597" y="156469"/>
                </a:lnTo>
                <a:lnTo>
                  <a:pt x="104637" y="163189"/>
                </a:lnTo>
                <a:lnTo>
                  <a:pt x="103677" y="169910"/>
                </a:lnTo>
                <a:lnTo>
                  <a:pt x="101757" y="176631"/>
                </a:lnTo>
                <a:lnTo>
                  <a:pt x="99837" y="182392"/>
                </a:lnTo>
                <a:lnTo>
                  <a:pt x="96956" y="187192"/>
                </a:lnTo>
                <a:lnTo>
                  <a:pt x="94076" y="192953"/>
                </a:lnTo>
                <a:lnTo>
                  <a:pt x="90236" y="196794"/>
                </a:lnTo>
                <a:lnTo>
                  <a:pt x="85435" y="200619"/>
                </a:lnTo>
                <a:lnTo>
                  <a:pt x="80634" y="203514"/>
                </a:lnTo>
                <a:lnTo>
                  <a:pt x="74874" y="205435"/>
                </a:lnTo>
                <a:lnTo>
                  <a:pt x="60472" y="205435"/>
                </a:lnTo>
                <a:lnTo>
                  <a:pt x="53751" y="202554"/>
                </a:lnTo>
                <a:lnTo>
                  <a:pt x="47030" y="198714"/>
                </a:lnTo>
                <a:lnTo>
                  <a:pt x="35270" y="187648"/>
                </a:lnTo>
                <a:lnTo>
                  <a:pt x="25923" y="177591"/>
                </a:lnTo>
                <a:lnTo>
                  <a:pt x="23042" y="960"/>
                </a:lnTo>
                <a:lnTo>
                  <a:pt x="19202" y="960"/>
                </a:lnTo>
                <a:lnTo>
                  <a:pt x="17282" y="0"/>
                </a:lnTo>
                <a:lnTo>
                  <a:pt x="10561" y="0"/>
                </a:lnTo>
                <a:lnTo>
                  <a:pt x="768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223677"/>
                </a:lnTo>
                <a:lnTo>
                  <a:pt x="960" y="2246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4898974" y="721674"/>
            <a:ext cx="47030" cy="176631"/>
          </a:xfrm>
          <a:custGeom>
            <a:avLst/>
            <a:gdLst/>
            <a:ahLst/>
            <a:cxnLst/>
            <a:rect l="l" t="t" r="r" b="b"/>
            <a:pathLst>
              <a:path w="47030" h="176631">
                <a:moveTo>
                  <a:pt x="1905" y="960"/>
                </a:moveTo>
                <a:lnTo>
                  <a:pt x="960" y="960"/>
                </a:lnTo>
                <a:lnTo>
                  <a:pt x="0" y="0"/>
                </a:lnTo>
                <a:lnTo>
                  <a:pt x="2880" y="176631"/>
                </a:lnTo>
                <a:lnTo>
                  <a:pt x="2880" y="119024"/>
                </a:lnTo>
                <a:lnTo>
                  <a:pt x="7680" y="113278"/>
                </a:lnTo>
                <a:lnTo>
                  <a:pt x="11521" y="109423"/>
                </a:lnTo>
                <a:lnTo>
                  <a:pt x="15361" y="105582"/>
                </a:lnTo>
                <a:lnTo>
                  <a:pt x="19187" y="101742"/>
                </a:lnTo>
                <a:lnTo>
                  <a:pt x="22082" y="98877"/>
                </a:lnTo>
                <a:lnTo>
                  <a:pt x="25908" y="96956"/>
                </a:lnTo>
                <a:lnTo>
                  <a:pt x="29748" y="95036"/>
                </a:lnTo>
                <a:lnTo>
                  <a:pt x="32628" y="93116"/>
                </a:lnTo>
                <a:lnTo>
                  <a:pt x="36469" y="92156"/>
                </a:lnTo>
                <a:lnTo>
                  <a:pt x="39349" y="91196"/>
                </a:lnTo>
                <a:lnTo>
                  <a:pt x="43190" y="90236"/>
                </a:lnTo>
                <a:lnTo>
                  <a:pt x="46070" y="90236"/>
                </a:lnTo>
                <a:lnTo>
                  <a:pt x="47030" y="67193"/>
                </a:lnTo>
                <a:lnTo>
                  <a:pt x="43190" y="68153"/>
                </a:lnTo>
                <a:lnTo>
                  <a:pt x="39349" y="69113"/>
                </a:lnTo>
                <a:lnTo>
                  <a:pt x="35509" y="70073"/>
                </a:lnTo>
                <a:lnTo>
                  <a:pt x="31668" y="71033"/>
                </a:lnTo>
                <a:lnTo>
                  <a:pt x="27828" y="72953"/>
                </a:lnTo>
                <a:lnTo>
                  <a:pt x="23987" y="74874"/>
                </a:lnTo>
                <a:lnTo>
                  <a:pt x="20147" y="77754"/>
                </a:lnTo>
                <a:lnTo>
                  <a:pt x="15361" y="80634"/>
                </a:lnTo>
                <a:lnTo>
                  <a:pt x="11521" y="83515"/>
                </a:lnTo>
                <a:lnTo>
                  <a:pt x="7680" y="87355"/>
                </a:lnTo>
                <a:lnTo>
                  <a:pt x="2880" y="91196"/>
                </a:lnTo>
                <a:lnTo>
                  <a:pt x="2880" y="1920"/>
                </a:lnTo>
                <a:lnTo>
                  <a:pt x="1905" y="1920"/>
                </a:lnTo>
                <a:lnTo>
                  <a:pt x="1905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5049682" y="720714"/>
            <a:ext cx="25923" cy="225582"/>
          </a:xfrm>
          <a:custGeom>
            <a:avLst/>
            <a:gdLst/>
            <a:ahLst/>
            <a:cxnLst/>
            <a:rect l="l" t="t" r="r" b="b"/>
            <a:pathLst>
              <a:path w="25923" h="225582">
                <a:moveTo>
                  <a:pt x="960" y="223677"/>
                </a:moveTo>
                <a:lnTo>
                  <a:pt x="960" y="224622"/>
                </a:lnTo>
                <a:lnTo>
                  <a:pt x="1920" y="224622"/>
                </a:lnTo>
                <a:lnTo>
                  <a:pt x="3840" y="225582"/>
                </a:lnTo>
                <a:lnTo>
                  <a:pt x="21122" y="225582"/>
                </a:lnTo>
                <a:lnTo>
                  <a:pt x="23042" y="224622"/>
                </a:lnTo>
                <a:lnTo>
                  <a:pt x="24963" y="224622"/>
                </a:lnTo>
                <a:lnTo>
                  <a:pt x="24963" y="223677"/>
                </a:lnTo>
                <a:lnTo>
                  <a:pt x="25923" y="223677"/>
                </a:lnTo>
                <a:lnTo>
                  <a:pt x="25923" y="2880"/>
                </a:lnTo>
                <a:lnTo>
                  <a:pt x="24963" y="2880"/>
                </a:lnTo>
                <a:lnTo>
                  <a:pt x="24963" y="1920"/>
                </a:lnTo>
                <a:lnTo>
                  <a:pt x="24002" y="1920"/>
                </a:lnTo>
                <a:lnTo>
                  <a:pt x="23042" y="960"/>
                </a:lnTo>
                <a:lnTo>
                  <a:pt x="19202" y="960"/>
                </a:lnTo>
                <a:lnTo>
                  <a:pt x="18242" y="0"/>
                </a:lnTo>
                <a:lnTo>
                  <a:pt x="10561" y="0"/>
                </a:lnTo>
                <a:lnTo>
                  <a:pt x="768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223677"/>
                </a:lnTo>
                <a:lnTo>
                  <a:pt x="960" y="223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5143672" y="794628"/>
            <a:ext cx="14488" cy="54711"/>
          </a:xfrm>
          <a:custGeom>
            <a:avLst/>
            <a:gdLst/>
            <a:ahLst/>
            <a:cxnLst/>
            <a:rect l="l" t="t" r="r" b="b"/>
            <a:pathLst>
              <a:path w="14488" h="54711">
                <a:moveTo>
                  <a:pt x="10654" y="896"/>
                </a:moveTo>
                <a:lnTo>
                  <a:pt x="0" y="7708"/>
                </a:lnTo>
                <a:lnTo>
                  <a:pt x="86" y="54711"/>
                </a:lnTo>
                <a:lnTo>
                  <a:pt x="1046" y="48966"/>
                </a:lnTo>
                <a:lnTo>
                  <a:pt x="2966" y="43190"/>
                </a:lnTo>
                <a:lnTo>
                  <a:pt x="4886" y="37444"/>
                </a:lnTo>
                <a:lnTo>
                  <a:pt x="7767" y="32628"/>
                </a:lnTo>
                <a:lnTo>
                  <a:pt x="10647" y="28788"/>
                </a:lnTo>
                <a:lnTo>
                  <a:pt x="14488" y="24963"/>
                </a:lnTo>
                <a:lnTo>
                  <a:pt x="12567" y="0"/>
                </a:lnTo>
                <a:lnTo>
                  <a:pt x="10654" y="8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5115915" y="788868"/>
            <a:ext cx="133441" cy="160309"/>
          </a:xfrm>
          <a:custGeom>
            <a:avLst/>
            <a:gdLst/>
            <a:ahLst/>
            <a:cxnLst/>
            <a:rect l="l" t="t" r="r" b="b"/>
            <a:pathLst>
              <a:path w="133441" h="160309">
                <a:moveTo>
                  <a:pt x="133441" y="73913"/>
                </a:moveTo>
                <a:lnTo>
                  <a:pt x="133429" y="67262"/>
                </a:lnTo>
                <a:lnTo>
                  <a:pt x="132480" y="54457"/>
                </a:lnTo>
                <a:lnTo>
                  <a:pt x="129600" y="42230"/>
                </a:lnTo>
                <a:lnTo>
                  <a:pt x="127680" y="34549"/>
                </a:lnTo>
                <a:lnTo>
                  <a:pt x="123840" y="26883"/>
                </a:lnTo>
                <a:lnTo>
                  <a:pt x="118079" y="21122"/>
                </a:lnTo>
                <a:lnTo>
                  <a:pt x="113278" y="14401"/>
                </a:lnTo>
                <a:lnTo>
                  <a:pt x="106558" y="9601"/>
                </a:lnTo>
                <a:lnTo>
                  <a:pt x="98892" y="5760"/>
                </a:lnTo>
                <a:lnTo>
                  <a:pt x="94603" y="4043"/>
                </a:lnTo>
                <a:lnTo>
                  <a:pt x="82663" y="1010"/>
                </a:lnTo>
                <a:lnTo>
                  <a:pt x="69128" y="0"/>
                </a:lnTo>
                <a:lnTo>
                  <a:pt x="64894" y="105"/>
                </a:lnTo>
                <a:lnTo>
                  <a:pt x="52071" y="1856"/>
                </a:lnTo>
                <a:lnTo>
                  <a:pt x="40325" y="5760"/>
                </a:lnTo>
                <a:lnTo>
                  <a:pt x="42245" y="30723"/>
                </a:lnTo>
                <a:lnTo>
                  <a:pt x="46085" y="27843"/>
                </a:lnTo>
                <a:lnTo>
                  <a:pt x="50886" y="24963"/>
                </a:lnTo>
                <a:lnTo>
                  <a:pt x="55686" y="22082"/>
                </a:lnTo>
                <a:lnTo>
                  <a:pt x="61447" y="21122"/>
                </a:lnTo>
                <a:lnTo>
                  <a:pt x="68168" y="21122"/>
                </a:lnTo>
                <a:lnTo>
                  <a:pt x="75432" y="21547"/>
                </a:lnTo>
                <a:lnTo>
                  <a:pt x="88086" y="25407"/>
                </a:lnTo>
                <a:lnTo>
                  <a:pt x="96956" y="33604"/>
                </a:lnTo>
                <a:lnTo>
                  <a:pt x="101339" y="39999"/>
                </a:lnTo>
                <a:lnTo>
                  <a:pt x="105303" y="51657"/>
                </a:lnTo>
                <a:lnTo>
                  <a:pt x="106558" y="66233"/>
                </a:lnTo>
                <a:lnTo>
                  <a:pt x="27843" y="66233"/>
                </a:lnTo>
                <a:lnTo>
                  <a:pt x="27843" y="60472"/>
                </a:lnTo>
                <a:lnTo>
                  <a:pt x="27757" y="13468"/>
                </a:lnTo>
                <a:lnTo>
                  <a:pt x="18242" y="22082"/>
                </a:lnTo>
                <a:lnTo>
                  <a:pt x="9740" y="34807"/>
                </a:lnTo>
                <a:lnTo>
                  <a:pt x="4800" y="47045"/>
                </a:lnTo>
                <a:lnTo>
                  <a:pt x="2426" y="55039"/>
                </a:lnTo>
                <a:lnTo>
                  <a:pt x="508" y="67330"/>
                </a:lnTo>
                <a:lnTo>
                  <a:pt x="0" y="80634"/>
                </a:lnTo>
                <a:lnTo>
                  <a:pt x="254" y="91181"/>
                </a:lnTo>
                <a:lnTo>
                  <a:pt x="1666" y="103953"/>
                </a:lnTo>
                <a:lnTo>
                  <a:pt x="4800" y="115199"/>
                </a:lnTo>
                <a:lnTo>
                  <a:pt x="11162" y="130372"/>
                </a:lnTo>
                <a:lnTo>
                  <a:pt x="18242" y="140147"/>
                </a:lnTo>
                <a:lnTo>
                  <a:pt x="29081" y="149257"/>
                </a:lnTo>
                <a:lnTo>
                  <a:pt x="41285" y="154548"/>
                </a:lnTo>
                <a:lnTo>
                  <a:pt x="46340" y="156506"/>
                </a:lnTo>
                <a:lnTo>
                  <a:pt x="58506" y="159358"/>
                </a:lnTo>
                <a:lnTo>
                  <a:pt x="72009" y="160309"/>
                </a:lnTo>
                <a:lnTo>
                  <a:pt x="79689" y="160309"/>
                </a:lnTo>
                <a:lnTo>
                  <a:pt x="85435" y="159364"/>
                </a:lnTo>
                <a:lnTo>
                  <a:pt x="92171" y="158389"/>
                </a:lnTo>
                <a:lnTo>
                  <a:pt x="97917" y="157429"/>
                </a:lnTo>
                <a:lnTo>
                  <a:pt x="103677" y="156469"/>
                </a:lnTo>
                <a:lnTo>
                  <a:pt x="107518" y="154548"/>
                </a:lnTo>
                <a:lnTo>
                  <a:pt x="112318" y="153588"/>
                </a:lnTo>
                <a:lnTo>
                  <a:pt x="116159" y="152643"/>
                </a:lnTo>
                <a:lnTo>
                  <a:pt x="119039" y="150708"/>
                </a:lnTo>
                <a:lnTo>
                  <a:pt x="121920" y="149748"/>
                </a:lnTo>
                <a:lnTo>
                  <a:pt x="123840" y="148803"/>
                </a:lnTo>
                <a:lnTo>
                  <a:pt x="124800" y="147843"/>
                </a:lnTo>
                <a:lnTo>
                  <a:pt x="125760" y="146867"/>
                </a:lnTo>
                <a:lnTo>
                  <a:pt x="125760" y="145907"/>
                </a:lnTo>
                <a:lnTo>
                  <a:pt x="126720" y="145907"/>
                </a:lnTo>
                <a:lnTo>
                  <a:pt x="126720" y="141122"/>
                </a:lnTo>
                <a:lnTo>
                  <a:pt x="127680" y="140147"/>
                </a:lnTo>
                <a:lnTo>
                  <a:pt x="127680" y="135361"/>
                </a:lnTo>
                <a:lnTo>
                  <a:pt x="126720" y="134401"/>
                </a:lnTo>
                <a:lnTo>
                  <a:pt x="126720" y="129600"/>
                </a:lnTo>
                <a:lnTo>
                  <a:pt x="125760" y="128640"/>
                </a:lnTo>
                <a:lnTo>
                  <a:pt x="124800" y="127680"/>
                </a:lnTo>
                <a:lnTo>
                  <a:pt x="119999" y="127680"/>
                </a:lnTo>
                <a:lnTo>
                  <a:pt x="117119" y="129600"/>
                </a:lnTo>
                <a:lnTo>
                  <a:pt x="114239" y="130561"/>
                </a:lnTo>
                <a:lnTo>
                  <a:pt x="111358" y="131521"/>
                </a:lnTo>
                <a:lnTo>
                  <a:pt x="107518" y="132466"/>
                </a:lnTo>
                <a:lnTo>
                  <a:pt x="103677" y="134401"/>
                </a:lnTo>
                <a:lnTo>
                  <a:pt x="98892" y="135361"/>
                </a:lnTo>
                <a:lnTo>
                  <a:pt x="93116" y="136306"/>
                </a:lnTo>
                <a:lnTo>
                  <a:pt x="88331" y="138242"/>
                </a:lnTo>
                <a:lnTo>
                  <a:pt x="66248" y="138242"/>
                </a:lnTo>
                <a:lnTo>
                  <a:pt x="58567" y="137281"/>
                </a:lnTo>
                <a:lnTo>
                  <a:pt x="52806" y="134401"/>
                </a:lnTo>
                <a:lnTo>
                  <a:pt x="47045" y="132466"/>
                </a:lnTo>
                <a:lnTo>
                  <a:pt x="42245" y="128640"/>
                </a:lnTo>
                <a:lnTo>
                  <a:pt x="38404" y="123840"/>
                </a:lnTo>
                <a:lnTo>
                  <a:pt x="34564" y="119039"/>
                </a:lnTo>
                <a:lnTo>
                  <a:pt x="31683" y="114239"/>
                </a:lnTo>
                <a:lnTo>
                  <a:pt x="29763" y="107518"/>
                </a:lnTo>
                <a:lnTo>
                  <a:pt x="28803" y="100797"/>
                </a:lnTo>
                <a:lnTo>
                  <a:pt x="27843" y="94076"/>
                </a:lnTo>
                <a:lnTo>
                  <a:pt x="27843" y="85435"/>
                </a:lnTo>
                <a:lnTo>
                  <a:pt x="125760" y="85435"/>
                </a:lnTo>
                <a:lnTo>
                  <a:pt x="128640" y="84475"/>
                </a:lnTo>
                <a:lnTo>
                  <a:pt x="130561" y="82555"/>
                </a:lnTo>
                <a:lnTo>
                  <a:pt x="132481" y="80634"/>
                </a:lnTo>
                <a:lnTo>
                  <a:pt x="133441" y="77754"/>
                </a:lnTo>
                <a:lnTo>
                  <a:pt x="133441" y="73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1515070" y="1249649"/>
            <a:ext cx="59525" cy="59527"/>
          </a:xfrm>
          <a:custGeom>
            <a:avLst/>
            <a:gdLst/>
            <a:ahLst/>
            <a:cxnLst/>
            <a:rect l="l" t="t" r="r" b="b"/>
            <a:pathLst>
              <a:path w="59525" h="59527">
                <a:moveTo>
                  <a:pt x="0" y="29763"/>
                </a:moveTo>
                <a:lnTo>
                  <a:pt x="0" y="38404"/>
                </a:lnTo>
                <a:lnTo>
                  <a:pt x="2880" y="45125"/>
                </a:lnTo>
                <a:lnTo>
                  <a:pt x="8644" y="50886"/>
                </a:lnTo>
                <a:lnTo>
                  <a:pt x="14400" y="56647"/>
                </a:lnTo>
                <a:lnTo>
                  <a:pt x="22081" y="59527"/>
                </a:lnTo>
                <a:lnTo>
                  <a:pt x="38403" y="59527"/>
                </a:lnTo>
                <a:lnTo>
                  <a:pt x="45124" y="56647"/>
                </a:lnTo>
                <a:lnTo>
                  <a:pt x="50884" y="50886"/>
                </a:lnTo>
                <a:lnTo>
                  <a:pt x="56630" y="45125"/>
                </a:lnTo>
                <a:lnTo>
                  <a:pt x="59525" y="38404"/>
                </a:lnTo>
                <a:lnTo>
                  <a:pt x="59525" y="22082"/>
                </a:lnTo>
                <a:lnTo>
                  <a:pt x="56630" y="14401"/>
                </a:lnTo>
                <a:lnTo>
                  <a:pt x="50884" y="8641"/>
                </a:lnTo>
                <a:lnTo>
                  <a:pt x="45124" y="2880"/>
                </a:lnTo>
                <a:lnTo>
                  <a:pt x="38403" y="0"/>
                </a:lnTo>
                <a:lnTo>
                  <a:pt x="22081" y="0"/>
                </a:lnTo>
                <a:lnTo>
                  <a:pt x="14400" y="2880"/>
                </a:lnTo>
                <a:lnTo>
                  <a:pt x="8644" y="8641"/>
                </a:lnTo>
                <a:lnTo>
                  <a:pt x="2880" y="14401"/>
                </a:lnTo>
                <a:lnTo>
                  <a:pt x="0" y="22082"/>
                </a:lnTo>
                <a:lnTo>
                  <a:pt x="0" y="297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1726265" y="1212220"/>
            <a:ext cx="99837" cy="151668"/>
          </a:xfrm>
          <a:custGeom>
            <a:avLst/>
            <a:gdLst/>
            <a:ahLst/>
            <a:cxnLst/>
            <a:rect l="l" t="t" r="r" b="b"/>
            <a:pathLst>
              <a:path w="99837" h="151668">
                <a:moveTo>
                  <a:pt x="1920" y="1920"/>
                </a:moveTo>
                <a:lnTo>
                  <a:pt x="0" y="2865"/>
                </a:lnTo>
                <a:lnTo>
                  <a:pt x="0" y="148788"/>
                </a:lnTo>
                <a:lnTo>
                  <a:pt x="1920" y="149748"/>
                </a:lnTo>
                <a:lnTo>
                  <a:pt x="3840" y="150708"/>
                </a:lnTo>
                <a:lnTo>
                  <a:pt x="5760" y="151668"/>
                </a:lnTo>
                <a:lnTo>
                  <a:pt x="47045" y="151668"/>
                </a:lnTo>
                <a:lnTo>
                  <a:pt x="19202" y="135346"/>
                </a:lnTo>
                <a:lnTo>
                  <a:pt x="19202" y="81594"/>
                </a:lnTo>
                <a:lnTo>
                  <a:pt x="44165" y="81594"/>
                </a:lnTo>
                <a:lnTo>
                  <a:pt x="47990" y="65272"/>
                </a:lnTo>
                <a:lnTo>
                  <a:pt x="19202" y="65272"/>
                </a:lnTo>
                <a:lnTo>
                  <a:pt x="19202" y="16306"/>
                </a:lnTo>
                <a:lnTo>
                  <a:pt x="46085" y="16306"/>
                </a:lnTo>
                <a:lnTo>
                  <a:pt x="50886" y="17266"/>
                </a:lnTo>
                <a:lnTo>
                  <a:pt x="54726" y="18242"/>
                </a:lnTo>
                <a:lnTo>
                  <a:pt x="57607" y="19202"/>
                </a:lnTo>
                <a:lnTo>
                  <a:pt x="60487" y="21107"/>
                </a:lnTo>
                <a:lnTo>
                  <a:pt x="63352" y="23042"/>
                </a:lnTo>
                <a:lnTo>
                  <a:pt x="65272" y="24947"/>
                </a:lnTo>
                <a:lnTo>
                  <a:pt x="67193" y="26868"/>
                </a:lnTo>
                <a:lnTo>
                  <a:pt x="68168" y="30708"/>
                </a:lnTo>
                <a:lnTo>
                  <a:pt x="69113" y="33588"/>
                </a:lnTo>
                <a:lnTo>
                  <a:pt x="69113" y="47030"/>
                </a:lnTo>
                <a:lnTo>
                  <a:pt x="68168" y="49910"/>
                </a:lnTo>
                <a:lnTo>
                  <a:pt x="67193" y="52791"/>
                </a:lnTo>
                <a:lnTo>
                  <a:pt x="65272" y="55671"/>
                </a:lnTo>
                <a:lnTo>
                  <a:pt x="63352" y="57591"/>
                </a:lnTo>
                <a:lnTo>
                  <a:pt x="61447" y="60472"/>
                </a:lnTo>
                <a:lnTo>
                  <a:pt x="58552" y="62392"/>
                </a:lnTo>
                <a:lnTo>
                  <a:pt x="55671" y="63352"/>
                </a:lnTo>
                <a:lnTo>
                  <a:pt x="59512" y="83515"/>
                </a:lnTo>
                <a:lnTo>
                  <a:pt x="63352" y="84475"/>
                </a:lnTo>
                <a:lnTo>
                  <a:pt x="67193" y="86395"/>
                </a:lnTo>
                <a:lnTo>
                  <a:pt x="70073" y="88315"/>
                </a:lnTo>
                <a:lnTo>
                  <a:pt x="70073" y="70073"/>
                </a:lnTo>
                <a:lnTo>
                  <a:pt x="72953" y="69113"/>
                </a:lnTo>
                <a:lnTo>
                  <a:pt x="75834" y="67193"/>
                </a:lnTo>
                <a:lnTo>
                  <a:pt x="78714" y="65272"/>
                </a:lnTo>
                <a:lnTo>
                  <a:pt x="81594" y="62392"/>
                </a:lnTo>
                <a:lnTo>
                  <a:pt x="83515" y="60472"/>
                </a:lnTo>
                <a:lnTo>
                  <a:pt x="85435" y="57591"/>
                </a:lnTo>
                <a:lnTo>
                  <a:pt x="86395" y="54711"/>
                </a:lnTo>
                <a:lnTo>
                  <a:pt x="88315" y="51831"/>
                </a:lnTo>
                <a:lnTo>
                  <a:pt x="89275" y="48950"/>
                </a:lnTo>
                <a:lnTo>
                  <a:pt x="90236" y="45110"/>
                </a:lnTo>
                <a:lnTo>
                  <a:pt x="90236" y="31668"/>
                </a:lnTo>
                <a:lnTo>
                  <a:pt x="89275" y="26868"/>
                </a:lnTo>
                <a:lnTo>
                  <a:pt x="87355" y="22082"/>
                </a:lnTo>
                <a:lnTo>
                  <a:pt x="85435" y="17266"/>
                </a:lnTo>
                <a:lnTo>
                  <a:pt x="82555" y="13426"/>
                </a:lnTo>
                <a:lnTo>
                  <a:pt x="78714" y="9585"/>
                </a:lnTo>
                <a:lnTo>
                  <a:pt x="74874" y="6705"/>
                </a:lnTo>
                <a:lnTo>
                  <a:pt x="70073" y="3840"/>
                </a:lnTo>
                <a:lnTo>
                  <a:pt x="64328" y="2865"/>
                </a:lnTo>
                <a:lnTo>
                  <a:pt x="58552" y="960"/>
                </a:lnTo>
                <a:lnTo>
                  <a:pt x="50886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1920"/>
                </a:lnTo>
                <a:close/>
              </a:path>
              <a:path w="99837" h="151668">
                <a:moveTo>
                  <a:pt x="59512" y="83515"/>
                </a:moveTo>
                <a:lnTo>
                  <a:pt x="55671" y="63352"/>
                </a:lnTo>
                <a:lnTo>
                  <a:pt x="51831" y="65272"/>
                </a:lnTo>
                <a:lnTo>
                  <a:pt x="47990" y="65272"/>
                </a:lnTo>
                <a:lnTo>
                  <a:pt x="44165" y="81594"/>
                </a:lnTo>
                <a:lnTo>
                  <a:pt x="49926" y="81594"/>
                </a:lnTo>
                <a:lnTo>
                  <a:pt x="55671" y="82555"/>
                </a:lnTo>
                <a:lnTo>
                  <a:pt x="59512" y="83515"/>
                </a:lnTo>
                <a:close/>
              </a:path>
              <a:path w="99837" h="151668">
                <a:moveTo>
                  <a:pt x="61447" y="133426"/>
                </a:moveTo>
                <a:lnTo>
                  <a:pt x="57607" y="134386"/>
                </a:lnTo>
                <a:lnTo>
                  <a:pt x="53766" y="135346"/>
                </a:lnTo>
                <a:lnTo>
                  <a:pt x="19202" y="135346"/>
                </a:lnTo>
                <a:lnTo>
                  <a:pt x="47045" y="151668"/>
                </a:lnTo>
                <a:lnTo>
                  <a:pt x="52791" y="151668"/>
                </a:lnTo>
                <a:lnTo>
                  <a:pt x="57607" y="150708"/>
                </a:lnTo>
                <a:lnTo>
                  <a:pt x="62392" y="150708"/>
                </a:lnTo>
                <a:lnTo>
                  <a:pt x="66233" y="149748"/>
                </a:lnTo>
                <a:lnTo>
                  <a:pt x="71033" y="148788"/>
                </a:lnTo>
                <a:lnTo>
                  <a:pt x="74874" y="146867"/>
                </a:lnTo>
                <a:lnTo>
                  <a:pt x="78714" y="144947"/>
                </a:lnTo>
                <a:lnTo>
                  <a:pt x="81594" y="143027"/>
                </a:lnTo>
                <a:lnTo>
                  <a:pt x="84475" y="140147"/>
                </a:lnTo>
                <a:lnTo>
                  <a:pt x="88315" y="138226"/>
                </a:lnTo>
                <a:lnTo>
                  <a:pt x="91196" y="135346"/>
                </a:lnTo>
                <a:lnTo>
                  <a:pt x="93116" y="132466"/>
                </a:lnTo>
                <a:lnTo>
                  <a:pt x="95036" y="128625"/>
                </a:lnTo>
                <a:lnTo>
                  <a:pt x="96956" y="125745"/>
                </a:lnTo>
                <a:lnTo>
                  <a:pt x="97917" y="120959"/>
                </a:lnTo>
                <a:lnTo>
                  <a:pt x="98877" y="117119"/>
                </a:lnTo>
                <a:lnTo>
                  <a:pt x="99837" y="113278"/>
                </a:lnTo>
                <a:lnTo>
                  <a:pt x="99837" y="102717"/>
                </a:lnTo>
                <a:lnTo>
                  <a:pt x="98877" y="97916"/>
                </a:lnTo>
                <a:lnTo>
                  <a:pt x="97917" y="94076"/>
                </a:lnTo>
                <a:lnTo>
                  <a:pt x="95996" y="89275"/>
                </a:lnTo>
                <a:lnTo>
                  <a:pt x="94076" y="85435"/>
                </a:lnTo>
                <a:lnTo>
                  <a:pt x="91196" y="82555"/>
                </a:lnTo>
                <a:lnTo>
                  <a:pt x="88315" y="79674"/>
                </a:lnTo>
                <a:lnTo>
                  <a:pt x="85435" y="76794"/>
                </a:lnTo>
                <a:lnTo>
                  <a:pt x="81594" y="74874"/>
                </a:lnTo>
                <a:lnTo>
                  <a:pt x="77754" y="72953"/>
                </a:lnTo>
                <a:lnTo>
                  <a:pt x="73913" y="71033"/>
                </a:lnTo>
                <a:lnTo>
                  <a:pt x="70073" y="70073"/>
                </a:lnTo>
                <a:lnTo>
                  <a:pt x="70073" y="88315"/>
                </a:lnTo>
                <a:lnTo>
                  <a:pt x="72953" y="91196"/>
                </a:lnTo>
                <a:lnTo>
                  <a:pt x="74874" y="94076"/>
                </a:lnTo>
                <a:lnTo>
                  <a:pt x="75834" y="96956"/>
                </a:lnTo>
                <a:lnTo>
                  <a:pt x="77754" y="100782"/>
                </a:lnTo>
                <a:lnTo>
                  <a:pt x="78714" y="104622"/>
                </a:lnTo>
                <a:lnTo>
                  <a:pt x="78714" y="113278"/>
                </a:lnTo>
                <a:lnTo>
                  <a:pt x="77754" y="117119"/>
                </a:lnTo>
                <a:lnTo>
                  <a:pt x="75834" y="119999"/>
                </a:lnTo>
                <a:lnTo>
                  <a:pt x="74874" y="123840"/>
                </a:lnTo>
                <a:lnTo>
                  <a:pt x="72953" y="126705"/>
                </a:lnTo>
                <a:lnTo>
                  <a:pt x="70073" y="128625"/>
                </a:lnTo>
                <a:lnTo>
                  <a:pt x="67193" y="130545"/>
                </a:lnTo>
                <a:lnTo>
                  <a:pt x="64328" y="132466"/>
                </a:lnTo>
                <a:lnTo>
                  <a:pt x="61447" y="13342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1847225" y="1304376"/>
            <a:ext cx="25907" cy="61432"/>
          </a:xfrm>
          <a:custGeom>
            <a:avLst/>
            <a:gdLst/>
            <a:ahLst/>
            <a:cxnLst/>
            <a:rect l="l" t="t" r="r" b="b"/>
            <a:pathLst>
              <a:path w="25907" h="61432">
                <a:moveTo>
                  <a:pt x="0" y="23987"/>
                </a:moveTo>
                <a:lnTo>
                  <a:pt x="0" y="34549"/>
                </a:lnTo>
                <a:lnTo>
                  <a:pt x="960" y="39349"/>
                </a:lnTo>
                <a:lnTo>
                  <a:pt x="2880" y="43190"/>
                </a:lnTo>
                <a:lnTo>
                  <a:pt x="4800" y="47030"/>
                </a:lnTo>
                <a:lnTo>
                  <a:pt x="6720" y="50871"/>
                </a:lnTo>
                <a:lnTo>
                  <a:pt x="9601" y="52791"/>
                </a:lnTo>
                <a:lnTo>
                  <a:pt x="13441" y="55671"/>
                </a:lnTo>
                <a:lnTo>
                  <a:pt x="17282" y="57591"/>
                </a:lnTo>
                <a:lnTo>
                  <a:pt x="21122" y="59512"/>
                </a:lnTo>
                <a:lnTo>
                  <a:pt x="25907" y="61432"/>
                </a:lnTo>
                <a:lnTo>
                  <a:pt x="24947" y="42230"/>
                </a:lnTo>
                <a:lnTo>
                  <a:pt x="21122" y="38389"/>
                </a:lnTo>
                <a:lnTo>
                  <a:pt x="20162" y="33588"/>
                </a:lnTo>
                <a:lnTo>
                  <a:pt x="20162" y="22067"/>
                </a:lnTo>
                <a:lnTo>
                  <a:pt x="18227" y="0"/>
                </a:lnTo>
                <a:lnTo>
                  <a:pt x="14401" y="2880"/>
                </a:lnTo>
                <a:lnTo>
                  <a:pt x="9601" y="5760"/>
                </a:lnTo>
                <a:lnTo>
                  <a:pt x="5760" y="9601"/>
                </a:lnTo>
                <a:lnTo>
                  <a:pt x="3840" y="14401"/>
                </a:lnTo>
                <a:lnTo>
                  <a:pt x="960" y="18242"/>
                </a:lnTo>
                <a:lnTo>
                  <a:pt x="0" y="2398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1852025" y="1249649"/>
            <a:ext cx="82555" cy="116159"/>
          </a:xfrm>
          <a:custGeom>
            <a:avLst/>
            <a:gdLst/>
            <a:ahLst/>
            <a:cxnLst/>
            <a:rect l="l" t="t" r="r" b="b"/>
            <a:pathLst>
              <a:path w="82555" h="116159">
                <a:moveTo>
                  <a:pt x="960" y="13441"/>
                </a:moveTo>
                <a:lnTo>
                  <a:pt x="960" y="16322"/>
                </a:lnTo>
                <a:lnTo>
                  <a:pt x="0" y="17282"/>
                </a:lnTo>
                <a:lnTo>
                  <a:pt x="0" y="21122"/>
                </a:lnTo>
                <a:lnTo>
                  <a:pt x="960" y="22082"/>
                </a:lnTo>
                <a:lnTo>
                  <a:pt x="960" y="24963"/>
                </a:lnTo>
                <a:lnTo>
                  <a:pt x="1920" y="25923"/>
                </a:lnTo>
                <a:lnTo>
                  <a:pt x="2880" y="26883"/>
                </a:lnTo>
                <a:lnTo>
                  <a:pt x="6720" y="26883"/>
                </a:lnTo>
                <a:lnTo>
                  <a:pt x="8641" y="24963"/>
                </a:lnTo>
                <a:lnTo>
                  <a:pt x="10561" y="24002"/>
                </a:lnTo>
                <a:lnTo>
                  <a:pt x="12481" y="23042"/>
                </a:lnTo>
                <a:lnTo>
                  <a:pt x="15361" y="22082"/>
                </a:lnTo>
                <a:lnTo>
                  <a:pt x="18242" y="20162"/>
                </a:lnTo>
                <a:lnTo>
                  <a:pt x="22082" y="19202"/>
                </a:lnTo>
                <a:lnTo>
                  <a:pt x="25923" y="18242"/>
                </a:lnTo>
                <a:lnTo>
                  <a:pt x="29763" y="16322"/>
                </a:lnTo>
                <a:lnTo>
                  <a:pt x="47030" y="16322"/>
                </a:lnTo>
                <a:lnTo>
                  <a:pt x="49911" y="18242"/>
                </a:lnTo>
                <a:lnTo>
                  <a:pt x="52791" y="19202"/>
                </a:lnTo>
                <a:lnTo>
                  <a:pt x="55671" y="20162"/>
                </a:lnTo>
                <a:lnTo>
                  <a:pt x="57591" y="22082"/>
                </a:lnTo>
                <a:lnTo>
                  <a:pt x="59512" y="24963"/>
                </a:lnTo>
                <a:lnTo>
                  <a:pt x="60472" y="26883"/>
                </a:lnTo>
                <a:lnTo>
                  <a:pt x="61432" y="29763"/>
                </a:lnTo>
                <a:lnTo>
                  <a:pt x="62392" y="33604"/>
                </a:lnTo>
                <a:lnTo>
                  <a:pt x="62392" y="48966"/>
                </a:lnTo>
                <a:lnTo>
                  <a:pt x="40325" y="48966"/>
                </a:lnTo>
                <a:lnTo>
                  <a:pt x="32644" y="49926"/>
                </a:lnTo>
                <a:lnTo>
                  <a:pt x="25923" y="51846"/>
                </a:lnTo>
                <a:lnTo>
                  <a:pt x="19202" y="52806"/>
                </a:lnTo>
                <a:lnTo>
                  <a:pt x="13426" y="54726"/>
                </a:lnTo>
                <a:lnTo>
                  <a:pt x="15361" y="76794"/>
                </a:lnTo>
                <a:lnTo>
                  <a:pt x="17266" y="74874"/>
                </a:lnTo>
                <a:lnTo>
                  <a:pt x="18242" y="72008"/>
                </a:lnTo>
                <a:lnTo>
                  <a:pt x="20147" y="70073"/>
                </a:lnTo>
                <a:lnTo>
                  <a:pt x="23042" y="68168"/>
                </a:lnTo>
                <a:lnTo>
                  <a:pt x="24947" y="66248"/>
                </a:lnTo>
                <a:lnTo>
                  <a:pt x="28803" y="65288"/>
                </a:lnTo>
                <a:lnTo>
                  <a:pt x="32644" y="64328"/>
                </a:lnTo>
                <a:lnTo>
                  <a:pt x="36484" y="63352"/>
                </a:lnTo>
                <a:lnTo>
                  <a:pt x="62392" y="63352"/>
                </a:lnTo>
                <a:lnTo>
                  <a:pt x="62392" y="85435"/>
                </a:lnTo>
                <a:lnTo>
                  <a:pt x="57591" y="91196"/>
                </a:lnTo>
                <a:lnTo>
                  <a:pt x="53751" y="95036"/>
                </a:lnTo>
                <a:lnTo>
                  <a:pt x="48950" y="96956"/>
                </a:lnTo>
                <a:lnTo>
                  <a:pt x="45110" y="99837"/>
                </a:lnTo>
                <a:lnTo>
                  <a:pt x="40325" y="101757"/>
                </a:lnTo>
                <a:lnTo>
                  <a:pt x="28803" y="101757"/>
                </a:lnTo>
                <a:lnTo>
                  <a:pt x="23987" y="99837"/>
                </a:lnTo>
                <a:lnTo>
                  <a:pt x="20147" y="96956"/>
                </a:lnTo>
                <a:lnTo>
                  <a:pt x="21107" y="116159"/>
                </a:lnTo>
                <a:lnTo>
                  <a:pt x="38389" y="116159"/>
                </a:lnTo>
                <a:lnTo>
                  <a:pt x="44150" y="115199"/>
                </a:lnTo>
                <a:lnTo>
                  <a:pt x="49911" y="112318"/>
                </a:lnTo>
                <a:lnTo>
                  <a:pt x="55671" y="109438"/>
                </a:lnTo>
                <a:lnTo>
                  <a:pt x="60472" y="105597"/>
                </a:lnTo>
                <a:lnTo>
                  <a:pt x="65272" y="100797"/>
                </a:lnTo>
                <a:lnTo>
                  <a:pt x="65272" y="112318"/>
                </a:lnTo>
                <a:lnTo>
                  <a:pt x="66233" y="113278"/>
                </a:lnTo>
                <a:lnTo>
                  <a:pt x="67193" y="114239"/>
                </a:lnTo>
                <a:lnTo>
                  <a:pt x="69113" y="114239"/>
                </a:lnTo>
                <a:lnTo>
                  <a:pt x="70073" y="115199"/>
                </a:lnTo>
                <a:lnTo>
                  <a:pt x="77754" y="115199"/>
                </a:lnTo>
                <a:lnTo>
                  <a:pt x="78714" y="114239"/>
                </a:lnTo>
                <a:lnTo>
                  <a:pt x="80634" y="114239"/>
                </a:lnTo>
                <a:lnTo>
                  <a:pt x="81594" y="113278"/>
                </a:lnTo>
                <a:lnTo>
                  <a:pt x="82555" y="112318"/>
                </a:lnTo>
                <a:lnTo>
                  <a:pt x="82555" y="33604"/>
                </a:lnTo>
                <a:lnTo>
                  <a:pt x="81594" y="27843"/>
                </a:lnTo>
                <a:lnTo>
                  <a:pt x="79674" y="23042"/>
                </a:lnTo>
                <a:lnTo>
                  <a:pt x="78714" y="18242"/>
                </a:lnTo>
                <a:lnTo>
                  <a:pt x="75834" y="14401"/>
                </a:lnTo>
                <a:lnTo>
                  <a:pt x="72953" y="10561"/>
                </a:lnTo>
                <a:lnTo>
                  <a:pt x="69113" y="7680"/>
                </a:lnTo>
                <a:lnTo>
                  <a:pt x="65272" y="4800"/>
                </a:lnTo>
                <a:lnTo>
                  <a:pt x="59512" y="2880"/>
                </a:lnTo>
                <a:lnTo>
                  <a:pt x="54711" y="960"/>
                </a:lnTo>
                <a:lnTo>
                  <a:pt x="47990" y="0"/>
                </a:lnTo>
                <a:lnTo>
                  <a:pt x="36484" y="0"/>
                </a:lnTo>
                <a:lnTo>
                  <a:pt x="32644" y="960"/>
                </a:lnTo>
                <a:lnTo>
                  <a:pt x="27828" y="1920"/>
                </a:lnTo>
                <a:lnTo>
                  <a:pt x="23987" y="1920"/>
                </a:lnTo>
                <a:lnTo>
                  <a:pt x="20147" y="2880"/>
                </a:lnTo>
                <a:lnTo>
                  <a:pt x="17266" y="4800"/>
                </a:lnTo>
                <a:lnTo>
                  <a:pt x="13426" y="5760"/>
                </a:lnTo>
                <a:lnTo>
                  <a:pt x="10561" y="6720"/>
                </a:lnTo>
                <a:lnTo>
                  <a:pt x="8641" y="8641"/>
                </a:lnTo>
                <a:lnTo>
                  <a:pt x="5760" y="9601"/>
                </a:lnTo>
                <a:lnTo>
                  <a:pt x="3840" y="10561"/>
                </a:lnTo>
                <a:lnTo>
                  <a:pt x="2880" y="11521"/>
                </a:lnTo>
                <a:lnTo>
                  <a:pt x="1920" y="12481"/>
                </a:lnTo>
                <a:lnTo>
                  <a:pt x="960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1970090" y="1249649"/>
            <a:ext cx="61447" cy="115199"/>
          </a:xfrm>
          <a:custGeom>
            <a:avLst/>
            <a:gdLst/>
            <a:ahLst/>
            <a:cxnLst/>
            <a:rect l="l" t="t" r="r" b="b"/>
            <a:pathLst>
              <a:path w="61447" h="115199">
                <a:moveTo>
                  <a:pt x="32644" y="4800"/>
                </a:moveTo>
                <a:lnTo>
                  <a:pt x="29763" y="5760"/>
                </a:lnTo>
                <a:lnTo>
                  <a:pt x="27843" y="8641"/>
                </a:lnTo>
                <a:lnTo>
                  <a:pt x="24963" y="10561"/>
                </a:lnTo>
                <a:lnTo>
                  <a:pt x="23042" y="13441"/>
                </a:lnTo>
                <a:lnTo>
                  <a:pt x="20177" y="17282"/>
                </a:lnTo>
                <a:lnTo>
                  <a:pt x="17282" y="21122"/>
                </a:lnTo>
                <a:lnTo>
                  <a:pt x="17282" y="4800"/>
                </a:lnTo>
                <a:lnTo>
                  <a:pt x="16337" y="3840"/>
                </a:lnTo>
                <a:lnTo>
                  <a:pt x="16337" y="2880"/>
                </a:lnTo>
                <a:lnTo>
                  <a:pt x="14401" y="2880"/>
                </a:lnTo>
                <a:lnTo>
                  <a:pt x="13456" y="1920"/>
                </a:lnTo>
                <a:lnTo>
                  <a:pt x="3840" y="1920"/>
                </a:lnTo>
                <a:lnTo>
                  <a:pt x="2895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13278"/>
                </a:lnTo>
                <a:lnTo>
                  <a:pt x="960" y="113278"/>
                </a:lnTo>
                <a:lnTo>
                  <a:pt x="1935" y="114239"/>
                </a:lnTo>
                <a:lnTo>
                  <a:pt x="4800" y="114239"/>
                </a:lnTo>
                <a:lnTo>
                  <a:pt x="5775" y="115199"/>
                </a:lnTo>
                <a:lnTo>
                  <a:pt x="12496" y="115199"/>
                </a:lnTo>
                <a:lnTo>
                  <a:pt x="14401" y="114239"/>
                </a:lnTo>
                <a:lnTo>
                  <a:pt x="17282" y="114239"/>
                </a:lnTo>
                <a:lnTo>
                  <a:pt x="17282" y="113278"/>
                </a:lnTo>
                <a:lnTo>
                  <a:pt x="18242" y="113278"/>
                </a:lnTo>
                <a:lnTo>
                  <a:pt x="19202" y="112318"/>
                </a:lnTo>
                <a:lnTo>
                  <a:pt x="19202" y="42245"/>
                </a:lnTo>
                <a:lnTo>
                  <a:pt x="22082" y="37444"/>
                </a:lnTo>
                <a:lnTo>
                  <a:pt x="24002" y="33604"/>
                </a:lnTo>
                <a:lnTo>
                  <a:pt x="26883" y="30723"/>
                </a:lnTo>
                <a:lnTo>
                  <a:pt x="28803" y="27843"/>
                </a:lnTo>
                <a:lnTo>
                  <a:pt x="30723" y="25923"/>
                </a:lnTo>
                <a:lnTo>
                  <a:pt x="32644" y="24002"/>
                </a:lnTo>
                <a:lnTo>
                  <a:pt x="35524" y="22082"/>
                </a:lnTo>
                <a:lnTo>
                  <a:pt x="37444" y="20162"/>
                </a:lnTo>
                <a:lnTo>
                  <a:pt x="39364" y="20162"/>
                </a:lnTo>
                <a:lnTo>
                  <a:pt x="41285" y="19202"/>
                </a:lnTo>
                <a:lnTo>
                  <a:pt x="50886" y="19202"/>
                </a:lnTo>
                <a:lnTo>
                  <a:pt x="51846" y="20162"/>
                </a:lnTo>
                <a:lnTo>
                  <a:pt x="53766" y="20162"/>
                </a:lnTo>
                <a:lnTo>
                  <a:pt x="55686" y="21122"/>
                </a:lnTo>
                <a:lnTo>
                  <a:pt x="56647" y="22082"/>
                </a:lnTo>
                <a:lnTo>
                  <a:pt x="59527" y="22082"/>
                </a:lnTo>
                <a:lnTo>
                  <a:pt x="59527" y="21122"/>
                </a:lnTo>
                <a:lnTo>
                  <a:pt x="60487" y="21122"/>
                </a:lnTo>
                <a:lnTo>
                  <a:pt x="60487" y="20162"/>
                </a:lnTo>
                <a:lnTo>
                  <a:pt x="61447" y="19202"/>
                </a:lnTo>
                <a:lnTo>
                  <a:pt x="61447" y="5760"/>
                </a:lnTo>
                <a:lnTo>
                  <a:pt x="60487" y="5760"/>
                </a:lnTo>
                <a:lnTo>
                  <a:pt x="60487" y="3840"/>
                </a:lnTo>
                <a:lnTo>
                  <a:pt x="59527" y="3840"/>
                </a:lnTo>
                <a:lnTo>
                  <a:pt x="59527" y="2880"/>
                </a:lnTo>
                <a:lnTo>
                  <a:pt x="58567" y="2880"/>
                </a:lnTo>
                <a:lnTo>
                  <a:pt x="57607" y="1920"/>
                </a:lnTo>
                <a:lnTo>
                  <a:pt x="54726" y="1920"/>
                </a:lnTo>
                <a:lnTo>
                  <a:pt x="53766" y="960"/>
                </a:lnTo>
                <a:lnTo>
                  <a:pt x="48966" y="960"/>
                </a:lnTo>
                <a:lnTo>
                  <a:pt x="48006" y="0"/>
                </a:lnTo>
                <a:lnTo>
                  <a:pt x="43205" y="0"/>
                </a:lnTo>
                <a:lnTo>
                  <a:pt x="41285" y="960"/>
                </a:lnTo>
                <a:lnTo>
                  <a:pt x="39364" y="960"/>
                </a:lnTo>
                <a:lnTo>
                  <a:pt x="36484" y="1920"/>
                </a:lnTo>
                <a:lnTo>
                  <a:pt x="34564" y="2880"/>
                </a:lnTo>
                <a:lnTo>
                  <a:pt x="32644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2053620" y="1249649"/>
            <a:ext cx="61432" cy="115199"/>
          </a:xfrm>
          <a:custGeom>
            <a:avLst/>
            <a:gdLst/>
            <a:ahLst/>
            <a:cxnLst/>
            <a:rect l="l" t="t" r="r" b="b"/>
            <a:pathLst>
              <a:path w="61432" h="115199">
                <a:moveTo>
                  <a:pt x="19187" y="42245"/>
                </a:moveTo>
                <a:lnTo>
                  <a:pt x="22067" y="37444"/>
                </a:lnTo>
                <a:lnTo>
                  <a:pt x="24947" y="33604"/>
                </a:lnTo>
                <a:lnTo>
                  <a:pt x="26883" y="30723"/>
                </a:lnTo>
                <a:lnTo>
                  <a:pt x="28788" y="27843"/>
                </a:lnTo>
                <a:lnTo>
                  <a:pt x="31668" y="25923"/>
                </a:lnTo>
                <a:lnTo>
                  <a:pt x="33588" y="24002"/>
                </a:lnTo>
                <a:lnTo>
                  <a:pt x="35509" y="22082"/>
                </a:lnTo>
                <a:lnTo>
                  <a:pt x="37429" y="20162"/>
                </a:lnTo>
                <a:lnTo>
                  <a:pt x="39349" y="20162"/>
                </a:lnTo>
                <a:lnTo>
                  <a:pt x="41269" y="19202"/>
                </a:lnTo>
                <a:lnTo>
                  <a:pt x="50871" y="19202"/>
                </a:lnTo>
                <a:lnTo>
                  <a:pt x="52791" y="20162"/>
                </a:lnTo>
                <a:lnTo>
                  <a:pt x="54711" y="20162"/>
                </a:lnTo>
                <a:lnTo>
                  <a:pt x="55671" y="21122"/>
                </a:lnTo>
                <a:lnTo>
                  <a:pt x="56631" y="21122"/>
                </a:lnTo>
                <a:lnTo>
                  <a:pt x="57591" y="22082"/>
                </a:lnTo>
                <a:lnTo>
                  <a:pt x="59512" y="22082"/>
                </a:lnTo>
                <a:lnTo>
                  <a:pt x="60472" y="21122"/>
                </a:lnTo>
                <a:lnTo>
                  <a:pt x="61432" y="20162"/>
                </a:lnTo>
                <a:lnTo>
                  <a:pt x="61432" y="4800"/>
                </a:lnTo>
                <a:lnTo>
                  <a:pt x="60472" y="3840"/>
                </a:lnTo>
                <a:lnTo>
                  <a:pt x="59512" y="2880"/>
                </a:lnTo>
                <a:lnTo>
                  <a:pt x="58552" y="2880"/>
                </a:lnTo>
                <a:lnTo>
                  <a:pt x="57591" y="1920"/>
                </a:lnTo>
                <a:lnTo>
                  <a:pt x="55671" y="1920"/>
                </a:lnTo>
                <a:lnTo>
                  <a:pt x="53751" y="960"/>
                </a:lnTo>
                <a:lnTo>
                  <a:pt x="49911" y="960"/>
                </a:lnTo>
                <a:lnTo>
                  <a:pt x="48950" y="0"/>
                </a:lnTo>
                <a:lnTo>
                  <a:pt x="44150" y="0"/>
                </a:lnTo>
                <a:lnTo>
                  <a:pt x="42230" y="960"/>
                </a:lnTo>
                <a:lnTo>
                  <a:pt x="39349" y="960"/>
                </a:lnTo>
                <a:lnTo>
                  <a:pt x="37429" y="1920"/>
                </a:lnTo>
                <a:lnTo>
                  <a:pt x="35509" y="2880"/>
                </a:lnTo>
                <a:lnTo>
                  <a:pt x="32628" y="4800"/>
                </a:lnTo>
                <a:lnTo>
                  <a:pt x="30723" y="5760"/>
                </a:lnTo>
                <a:lnTo>
                  <a:pt x="27843" y="8641"/>
                </a:lnTo>
                <a:lnTo>
                  <a:pt x="25908" y="10561"/>
                </a:lnTo>
                <a:lnTo>
                  <a:pt x="23042" y="13441"/>
                </a:lnTo>
                <a:lnTo>
                  <a:pt x="20162" y="17282"/>
                </a:lnTo>
                <a:lnTo>
                  <a:pt x="17282" y="21122"/>
                </a:lnTo>
                <a:lnTo>
                  <a:pt x="17282" y="3840"/>
                </a:lnTo>
                <a:lnTo>
                  <a:pt x="16322" y="2880"/>
                </a:lnTo>
                <a:lnTo>
                  <a:pt x="15346" y="2880"/>
                </a:lnTo>
                <a:lnTo>
                  <a:pt x="14386" y="1920"/>
                </a:lnTo>
                <a:lnTo>
                  <a:pt x="4800" y="1920"/>
                </a:lnTo>
                <a:lnTo>
                  <a:pt x="288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13278"/>
                </a:lnTo>
                <a:lnTo>
                  <a:pt x="960" y="113278"/>
                </a:lnTo>
                <a:lnTo>
                  <a:pt x="1920" y="114239"/>
                </a:lnTo>
                <a:lnTo>
                  <a:pt x="4800" y="114239"/>
                </a:lnTo>
                <a:lnTo>
                  <a:pt x="5760" y="115199"/>
                </a:lnTo>
                <a:lnTo>
                  <a:pt x="13441" y="115199"/>
                </a:lnTo>
                <a:lnTo>
                  <a:pt x="14386" y="114239"/>
                </a:lnTo>
                <a:lnTo>
                  <a:pt x="17282" y="114239"/>
                </a:lnTo>
                <a:lnTo>
                  <a:pt x="18227" y="113278"/>
                </a:lnTo>
                <a:lnTo>
                  <a:pt x="19187" y="113278"/>
                </a:lnTo>
                <a:lnTo>
                  <a:pt x="19187" y="4224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2137135" y="1251569"/>
            <a:ext cx="20162" cy="113278"/>
          </a:xfrm>
          <a:custGeom>
            <a:avLst/>
            <a:gdLst/>
            <a:ahLst/>
            <a:cxnLst/>
            <a:rect l="l" t="t" r="r" b="b"/>
            <a:pathLst>
              <a:path w="20162" h="113278">
                <a:moveTo>
                  <a:pt x="12481" y="113278"/>
                </a:moveTo>
                <a:lnTo>
                  <a:pt x="13441" y="113278"/>
                </a:lnTo>
                <a:lnTo>
                  <a:pt x="14401" y="112318"/>
                </a:lnTo>
                <a:lnTo>
                  <a:pt x="18242" y="112318"/>
                </a:lnTo>
                <a:lnTo>
                  <a:pt x="18242" y="111358"/>
                </a:lnTo>
                <a:lnTo>
                  <a:pt x="19202" y="111358"/>
                </a:lnTo>
                <a:lnTo>
                  <a:pt x="20162" y="110398"/>
                </a:lnTo>
                <a:lnTo>
                  <a:pt x="20162" y="2880"/>
                </a:lnTo>
                <a:lnTo>
                  <a:pt x="19202" y="2880"/>
                </a:lnTo>
                <a:lnTo>
                  <a:pt x="19202" y="1920"/>
                </a:lnTo>
                <a:lnTo>
                  <a:pt x="18242" y="960"/>
                </a:lnTo>
                <a:lnTo>
                  <a:pt x="16322" y="960"/>
                </a:lnTo>
                <a:lnTo>
                  <a:pt x="14401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10398"/>
                </a:lnTo>
                <a:lnTo>
                  <a:pt x="960" y="110398"/>
                </a:lnTo>
                <a:lnTo>
                  <a:pt x="960" y="111358"/>
                </a:lnTo>
                <a:lnTo>
                  <a:pt x="1920" y="111358"/>
                </a:lnTo>
                <a:lnTo>
                  <a:pt x="1920" y="112318"/>
                </a:lnTo>
                <a:lnTo>
                  <a:pt x="5760" y="112318"/>
                </a:lnTo>
                <a:lnTo>
                  <a:pt x="6720" y="113278"/>
                </a:lnTo>
                <a:lnTo>
                  <a:pt x="12481" y="11327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2135215" y="1208379"/>
            <a:ext cx="23987" cy="23042"/>
          </a:xfrm>
          <a:custGeom>
            <a:avLst/>
            <a:gdLst/>
            <a:ahLst/>
            <a:cxnLst/>
            <a:rect l="l" t="t" r="r" b="b"/>
            <a:pathLst>
              <a:path w="23987" h="23042">
                <a:moveTo>
                  <a:pt x="23987" y="11521"/>
                </a:moveTo>
                <a:lnTo>
                  <a:pt x="23987" y="6705"/>
                </a:lnTo>
                <a:lnTo>
                  <a:pt x="23042" y="3840"/>
                </a:lnTo>
                <a:lnTo>
                  <a:pt x="21122" y="1920"/>
                </a:lnTo>
                <a:lnTo>
                  <a:pt x="20162" y="960"/>
                </a:lnTo>
                <a:lnTo>
                  <a:pt x="16322" y="0"/>
                </a:lnTo>
                <a:lnTo>
                  <a:pt x="7680" y="0"/>
                </a:lnTo>
                <a:lnTo>
                  <a:pt x="3840" y="960"/>
                </a:lnTo>
                <a:lnTo>
                  <a:pt x="2880" y="1920"/>
                </a:lnTo>
                <a:lnTo>
                  <a:pt x="960" y="3840"/>
                </a:lnTo>
                <a:lnTo>
                  <a:pt x="0" y="6705"/>
                </a:lnTo>
                <a:lnTo>
                  <a:pt x="0" y="16322"/>
                </a:lnTo>
                <a:lnTo>
                  <a:pt x="960" y="19202"/>
                </a:lnTo>
                <a:lnTo>
                  <a:pt x="2880" y="21107"/>
                </a:lnTo>
                <a:lnTo>
                  <a:pt x="3840" y="22082"/>
                </a:lnTo>
                <a:lnTo>
                  <a:pt x="7680" y="23042"/>
                </a:lnTo>
                <a:lnTo>
                  <a:pt x="16322" y="23042"/>
                </a:lnTo>
                <a:lnTo>
                  <a:pt x="20162" y="22082"/>
                </a:lnTo>
                <a:lnTo>
                  <a:pt x="21122" y="20147"/>
                </a:lnTo>
                <a:lnTo>
                  <a:pt x="23042" y="19202"/>
                </a:lnTo>
                <a:lnTo>
                  <a:pt x="23987" y="15361"/>
                </a:lnTo>
                <a:lnTo>
                  <a:pt x="23987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/>
          <p:nvPr/>
        </p:nvSpPr>
        <p:spPr>
          <a:xfrm>
            <a:off x="2185126" y="1249649"/>
            <a:ext cx="97916" cy="116159"/>
          </a:xfrm>
          <a:custGeom>
            <a:avLst/>
            <a:gdLst/>
            <a:ahLst/>
            <a:cxnLst/>
            <a:rect l="l" t="t" r="r" b="b"/>
            <a:pathLst>
              <a:path w="97916" h="116159">
                <a:moveTo>
                  <a:pt x="94076" y="61447"/>
                </a:moveTo>
                <a:lnTo>
                  <a:pt x="95051" y="60487"/>
                </a:lnTo>
                <a:lnTo>
                  <a:pt x="96956" y="59527"/>
                </a:lnTo>
                <a:lnTo>
                  <a:pt x="97916" y="56647"/>
                </a:lnTo>
                <a:lnTo>
                  <a:pt x="97916" y="43205"/>
                </a:lnTo>
                <a:lnTo>
                  <a:pt x="96956" y="37444"/>
                </a:lnTo>
                <a:lnTo>
                  <a:pt x="95051" y="30723"/>
                </a:lnTo>
                <a:lnTo>
                  <a:pt x="93116" y="24963"/>
                </a:lnTo>
                <a:lnTo>
                  <a:pt x="90236" y="19202"/>
                </a:lnTo>
                <a:lnTo>
                  <a:pt x="86395" y="15361"/>
                </a:lnTo>
                <a:lnTo>
                  <a:pt x="82555" y="10561"/>
                </a:lnTo>
                <a:lnTo>
                  <a:pt x="77769" y="6720"/>
                </a:lnTo>
                <a:lnTo>
                  <a:pt x="71993" y="4800"/>
                </a:lnTo>
                <a:lnTo>
                  <a:pt x="66248" y="1920"/>
                </a:lnTo>
                <a:lnTo>
                  <a:pt x="59527" y="0"/>
                </a:lnTo>
                <a:lnTo>
                  <a:pt x="43205" y="0"/>
                </a:lnTo>
                <a:lnTo>
                  <a:pt x="36484" y="1920"/>
                </a:lnTo>
                <a:lnTo>
                  <a:pt x="29763" y="4800"/>
                </a:lnTo>
                <a:lnTo>
                  <a:pt x="25923" y="28803"/>
                </a:lnTo>
                <a:lnTo>
                  <a:pt x="28803" y="24963"/>
                </a:lnTo>
                <a:lnTo>
                  <a:pt x="31683" y="22082"/>
                </a:lnTo>
                <a:lnTo>
                  <a:pt x="34564" y="20162"/>
                </a:lnTo>
                <a:lnTo>
                  <a:pt x="37444" y="18242"/>
                </a:lnTo>
                <a:lnTo>
                  <a:pt x="41285" y="16322"/>
                </a:lnTo>
                <a:lnTo>
                  <a:pt x="46085" y="15361"/>
                </a:lnTo>
                <a:lnTo>
                  <a:pt x="59527" y="15361"/>
                </a:lnTo>
                <a:lnTo>
                  <a:pt x="66248" y="18242"/>
                </a:lnTo>
                <a:lnTo>
                  <a:pt x="71048" y="24002"/>
                </a:lnTo>
                <a:lnTo>
                  <a:pt x="76572" y="34612"/>
                </a:lnTo>
                <a:lnTo>
                  <a:pt x="77769" y="48005"/>
                </a:lnTo>
                <a:lnTo>
                  <a:pt x="21122" y="48005"/>
                </a:lnTo>
                <a:lnTo>
                  <a:pt x="21122" y="44165"/>
                </a:lnTo>
                <a:lnTo>
                  <a:pt x="22082" y="39364"/>
                </a:lnTo>
                <a:lnTo>
                  <a:pt x="24002" y="7680"/>
                </a:lnTo>
                <a:lnTo>
                  <a:pt x="18242" y="11521"/>
                </a:lnTo>
                <a:lnTo>
                  <a:pt x="14401" y="16322"/>
                </a:lnTo>
                <a:lnTo>
                  <a:pt x="9601" y="21122"/>
                </a:lnTo>
                <a:lnTo>
                  <a:pt x="6720" y="26883"/>
                </a:lnTo>
                <a:lnTo>
                  <a:pt x="3840" y="34564"/>
                </a:lnTo>
                <a:lnTo>
                  <a:pt x="1920" y="42245"/>
                </a:lnTo>
                <a:lnTo>
                  <a:pt x="0" y="49926"/>
                </a:lnTo>
                <a:lnTo>
                  <a:pt x="5" y="59434"/>
                </a:lnTo>
                <a:lnTo>
                  <a:pt x="1266" y="72631"/>
                </a:lnTo>
                <a:lnTo>
                  <a:pt x="3840" y="84475"/>
                </a:lnTo>
                <a:lnTo>
                  <a:pt x="5760" y="91196"/>
                </a:lnTo>
                <a:lnTo>
                  <a:pt x="9601" y="96956"/>
                </a:lnTo>
                <a:lnTo>
                  <a:pt x="14401" y="101757"/>
                </a:lnTo>
                <a:lnTo>
                  <a:pt x="18242" y="106558"/>
                </a:lnTo>
                <a:lnTo>
                  <a:pt x="24002" y="110398"/>
                </a:lnTo>
                <a:lnTo>
                  <a:pt x="30723" y="112318"/>
                </a:lnTo>
                <a:lnTo>
                  <a:pt x="37444" y="115199"/>
                </a:lnTo>
                <a:lnTo>
                  <a:pt x="44165" y="116159"/>
                </a:lnTo>
                <a:lnTo>
                  <a:pt x="63367" y="116159"/>
                </a:lnTo>
                <a:lnTo>
                  <a:pt x="67208" y="115199"/>
                </a:lnTo>
                <a:lnTo>
                  <a:pt x="71993" y="114239"/>
                </a:lnTo>
                <a:lnTo>
                  <a:pt x="75834" y="113278"/>
                </a:lnTo>
                <a:lnTo>
                  <a:pt x="78714" y="112318"/>
                </a:lnTo>
                <a:lnTo>
                  <a:pt x="82555" y="112318"/>
                </a:lnTo>
                <a:lnTo>
                  <a:pt x="85450" y="111358"/>
                </a:lnTo>
                <a:lnTo>
                  <a:pt x="87355" y="110398"/>
                </a:lnTo>
                <a:lnTo>
                  <a:pt x="89275" y="108478"/>
                </a:lnTo>
                <a:lnTo>
                  <a:pt x="91211" y="108478"/>
                </a:lnTo>
                <a:lnTo>
                  <a:pt x="91211" y="107518"/>
                </a:lnTo>
                <a:lnTo>
                  <a:pt x="92171" y="106558"/>
                </a:lnTo>
                <a:lnTo>
                  <a:pt x="92171" y="105597"/>
                </a:lnTo>
                <a:lnTo>
                  <a:pt x="93116" y="105597"/>
                </a:lnTo>
                <a:lnTo>
                  <a:pt x="93116" y="95036"/>
                </a:lnTo>
                <a:lnTo>
                  <a:pt x="92171" y="94076"/>
                </a:lnTo>
                <a:lnTo>
                  <a:pt x="92171" y="93116"/>
                </a:lnTo>
                <a:lnTo>
                  <a:pt x="87355" y="93116"/>
                </a:lnTo>
                <a:lnTo>
                  <a:pt x="85450" y="94076"/>
                </a:lnTo>
                <a:lnTo>
                  <a:pt x="83515" y="95036"/>
                </a:lnTo>
                <a:lnTo>
                  <a:pt x="81610" y="95996"/>
                </a:lnTo>
                <a:lnTo>
                  <a:pt x="78714" y="96956"/>
                </a:lnTo>
                <a:lnTo>
                  <a:pt x="75834" y="97916"/>
                </a:lnTo>
                <a:lnTo>
                  <a:pt x="72969" y="98877"/>
                </a:lnTo>
                <a:lnTo>
                  <a:pt x="69128" y="99837"/>
                </a:lnTo>
                <a:lnTo>
                  <a:pt x="64328" y="100797"/>
                </a:lnTo>
                <a:lnTo>
                  <a:pt x="48966" y="100797"/>
                </a:lnTo>
                <a:lnTo>
                  <a:pt x="43205" y="99837"/>
                </a:lnTo>
                <a:lnTo>
                  <a:pt x="39364" y="97916"/>
                </a:lnTo>
                <a:lnTo>
                  <a:pt x="34564" y="95996"/>
                </a:lnTo>
                <a:lnTo>
                  <a:pt x="31683" y="93116"/>
                </a:lnTo>
                <a:lnTo>
                  <a:pt x="28803" y="90251"/>
                </a:lnTo>
                <a:lnTo>
                  <a:pt x="25923" y="86410"/>
                </a:lnTo>
                <a:lnTo>
                  <a:pt x="24002" y="82570"/>
                </a:lnTo>
                <a:lnTo>
                  <a:pt x="23042" y="77754"/>
                </a:lnTo>
                <a:lnTo>
                  <a:pt x="21122" y="73913"/>
                </a:lnTo>
                <a:lnTo>
                  <a:pt x="21122" y="62407"/>
                </a:lnTo>
                <a:lnTo>
                  <a:pt x="92171" y="62407"/>
                </a:lnTo>
                <a:lnTo>
                  <a:pt x="94076" y="6144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/>
          <p:nvPr/>
        </p:nvSpPr>
        <p:spPr>
          <a:xfrm>
            <a:off x="2207209" y="1254450"/>
            <a:ext cx="7680" cy="34564"/>
          </a:xfrm>
          <a:custGeom>
            <a:avLst/>
            <a:gdLst/>
            <a:ahLst/>
            <a:cxnLst/>
            <a:rect l="l" t="t" r="r" b="b"/>
            <a:pathLst>
              <a:path w="7680" h="34564">
                <a:moveTo>
                  <a:pt x="0" y="34564"/>
                </a:moveTo>
                <a:lnTo>
                  <a:pt x="960" y="30723"/>
                </a:lnTo>
                <a:lnTo>
                  <a:pt x="2880" y="26883"/>
                </a:lnTo>
                <a:lnTo>
                  <a:pt x="3840" y="24002"/>
                </a:lnTo>
                <a:lnTo>
                  <a:pt x="7680" y="0"/>
                </a:lnTo>
                <a:lnTo>
                  <a:pt x="1920" y="2880"/>
                </a:lnTo>
                <a:lnTo>
                  <a:pt x="0" y="3456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" name="object 38"/>
          <p:cNvSpPr/>
          <p:nvPr/>
        </p:nvSpPr>
        <p:spPr>
          <a:xfrm>
            <a:off x="2312807" y="1249649"/>
            <a:ext cx="61447" cy="115199"/>
          </a:xfrm>
          <a:custGeom>
            <a:avLst/>
            <a:gdLst/>
            <a:ahLst/>
            <a:cxnLst/>
            <a:rect l="l" t="t" r="r" b="b"/>
            <a:pathLst>
              <a:path w="61447" h="115199">
                <a:moveTo>
                  <a:pt x="32644" y="4800"/>
                </a:moveTo>
                <a:lnTo>
                  <a:pt x="29763" y="5760"/>
                </a:lnTo>
                <a:lnTo>
                  <a:pt x="27843" y="8641"/>
                </a:lnTo>
                <a:lnTo>
                  <a:pt x="24963" y="10561"/>
                </a:lnTo>
                <a:lnTo>
                  <a:pt x="23042" y="13441"/>
                </a:lnTo>
                <a:lnTo>
                  <a:pt x="20162" y="17282"/>
                </a:lnTo>
                <a:lnTo>
                  <a:pt x="17282" y="21122"/>
                </a:lnTo>
                <a:lnTo>
                  <a:pt x="17282" y="4800"/>
                </a:lnTo>
                <a:lnTo>
                  <a:pt x="16322" y="3840"/>
                </a:lnTo>
                <a:lnTo>
                  <a:pt x="16322" y="2880"/>
                </a:lnTo>
                <a:lnTo>
                  <a:pt x="14401" y="2880"/>
                </a:lnTo>
                <a:lnTo>
                  <a:pt x="13441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13278"/>
                </a:lnTo>
                <a:lnTo>
                  <a:pt x="960" y="113278"/>
                </a:lnTo>
                <a:lnTo>
                  <a:pt x="1920" y="114239"/>
                </a:lnTo>
                <a:lnTo>
                  <a:pt x="4800" y="114239"/>
                </a:lnTo>
                <a:lnTo>
                  <a:pt x="5760" y="115199"/>
                </a:lnTo>
                <a:lnTo>
                  <a:pt x="12481" y="115199"/>
                </a:lnTo>
                <a:lnTo>
                  <a:pt x="14401" y="114239"/>
                </a:lnTo>
                <a:lnTo>
                  <a:pt x="17282" y="114239"/>
                </a:lnTo>
                <a:lnTo>
                  <a:pt x="17282" y="113278"/>
                </a:lnTo>
                <a:lnTo>
                  <a:pt x="18242" y="113278"/>
                </a:lnTo>
                <a:lnTo>
                  <a:pt x="19202" y="112318"/>
                </a:lnTo>
                <a:lnTo>
                  <a:pt x="19202" y="42245"/>
                </a:lnTo>
                <a:lnTo>
                  <a:pt x="22082" y="37444"/>
                </a:lnTo>
                <a:lnTo>
                  <a:pt x="24002" y="33604"/>
                </a:lnTo>
                <a:lnTo>
                  <a:pt x="26883" y="30723"/>
                </a:lnTo>
                <a:lnTo>
                  <a:pt x="28803" y="27843"/>
                </a:lnTo>
                <a:lnTo>
                  <a:pt x="30723" y="25923"/>
                </a:lnTo>
                <a:lnTo>
                  <a:pt x="32644" y="24002"/>
                </a:lnTo>
                <a:lnTo>
                  <a:pt x="35524" y="22082"/>
                </a:lnTo>
                <a:lnTo>
                  <a:pt x="37444" y="20162"/>
                </a:lnTo>
                <a:lnTo>
                  <a:pt x="39364" y="20162"/>
                </a:lnTo>
                <a:lnTo>
                  <a:pt x="41285" y="19202"/>
                </a:lnTo>
                <a:lnTo>
                  <a:pt x="50886" y="19202"/>
                </a:lnTo>
                <a:lnTo>
                  <a:pt x="51846" y="20162"/>
                </a:lnTo>
                <a:lnTo>
                  <a:pt x="53751" y="20162"/>
                </a:lnTo>
                <a:lnTo>
                  <a:pt x="55686" y="21122"/>
                </a:lnTo>
                <a:lnTo>
                  <a:pt x="56631" y="22082"/>
                </a:lnTo>
                <a:lnTo>
                  <a:pt x="59512" y="22082"/>
                </a:lnTo>
                <a:lnTo>
                  <a:pt x="59512" y="21122"/>
                </a:lnTo>
                <a:lnTo>
                  <a:pt x="60472" y="21122"/>
                </a:lnTo>
                <a:lnTo>
                  <a:pt x="60472" y="20162"/>
                </a:lnTo>
                <a:lnTo>
                  <a:pt x="61447" y="19202"/>
                </a:lnTo>
                <a:lnTo>
                  <a:pt x="61447" y="5760"/>
                </a:lnTo>
                <a:lnTo>
                  <a:pt x="60472" y="5760"/>
                </a:lnTo>
                <a:lnTo>
                  <a:pt x="60472" y="3840"/>
                </a:lnTo>
                <a:lnTo>
                  <a:pt x="59512" y="3840"/>
                </a:lnTo>
                <a:lnTo>
                  <a:pt x="59512" y="2880"/>
                </a:lnTo>
                <a:lnTo>
                  <a:pt x="58567" y="2880"/>
                </a:lnTo>
                <a:lnTo>
                  <a:pt x="57591" y="1920"/>
                </a:lnTo>
                <a:lnTo>
                  <a:pt x="54726" y="1920"/>
                </a:lnTo>
                <a:lnTo>
                  <a:pt x="53751" y="960"/>
                </a:lnTo>
                <a:lnTo>
                  <a:pt x="48950" y="960"/>
                </a:lnTo>
                <a:lnTo>
                  <a:pt x="48006" y="0"/>
                </a:lnTo>
                <a:lnTo>
                  <a:pt x="43205" y="0"/>
                </a:lnTo>
                <a:lnTo>
                  <a:pt x="41285" y="960"/>
                </a:lnTo>
                <a:lnTo>
                  <a:pt x="39364" y="960"/>
                </a:lnTo>
                <a:lnTo>
                  <a:pt x="36484" y="1920"/>
                </a:lnTo>
                <a:lnTo>
                  <a:pt x="34564" y="2880"/>
                </a:lnTo>
                <a:lnTo>
                  <a:pt x="32644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" name="object 39"/>
          <p:cNvSpPr/>
          <p:nvPr/>
        </p:nvSpPr>
        <p:spPr>
          <a:xfrm>
            <a:off x="2383840" y="1249649"/>
            <a:ext cx="74889" cy="116159"/>
          </a:xfrm>
          <a:custGeom>
            <a:avLst/>
            <a:gdLst/>
            <a:ahLst/>
            <a:cxnLst/>
            <a:rect l="l" t="t" r="r" b="b"/>
            <a:pathLst>
              <a:path w="74889" h="116159">
                <a:moveTo>
                  <a:pt x="960" y="104637"/>
                </a:moveTo>
                <a:lnTo>
                  <a:pt x="960" y="105597"/>
                </a:lnTo>
                <a:lnTo>
                  <a:pt x="1920" y="107518"/>
                </a:lnTo>
                <a:lnTo>
                  <a:pt x="2880" y="107518"/>
                </a:lnTo>
                <a:lnTo>
                  <a:pt x="3840" y="108478"/>
                </a:lnTo>
                <a:lnTo>
                  <a:pt x="4800" y="109438"/>
                </a:lnTo>
                <a:lnTo>
                  <a:pt x="6720" y="110398"/>
                </a:lnTo>
                <a:lnTo>
                  <a:pt x="8641" y="111358"/>
                </a:lnTo>
                <a:lnTo>
                  <a:pt x="10561" y="112318"/>
                </a:lnTo>
                <a:lnTo>
                  <a:pt x="13441" y="113278"/>
                </a:lnTo>
                <a:lnTo>
                  <a:pt x="16322" y="114239"/>
                </a:lnTo>
                <a:lnTo>
                  <a:pt x="19202" y="115199"/>
                </a:lnTo>
                <a:lnTo>
                  <a:pt x="23042" y="115199"/>
                </a:lnTo>
                <a:lnTo>
                  <a:pt x="25923" y="116159"/>
                </a:lnTo>
                <a:lnTo>
                  <a:pt x="39364" y="116159"/>
                </a:lnTo>
                <a:lnTo>
                  <a:pt x="45125" y="115199"/>
                </a:lnTo>
                <a:lnTo>
                  <a:pt x="49926" y="114239"/>
                </a:lnTo>
                <a:lnTo>
                  <a:pt x="55686" y="112318"/>
                </a:lnTo>
                <a:lnTo>
                  <a:pt x="59527" y="110398"/>
                </a:lnTo>
                <a:lnTo>
                  <a:pt x="63367" y="107518"/>
                </a:lnTo>
                <a:lnTo>
                  <a:pt x="67208" y="104637"/>
                </a:lnTo>
                <a:lnTo>
                  <a:pt x="70088" y="100797"/>
                </a:lnTo>
                <a:lnTo>
                  <a:pt x="72008" y="96956"/>
                </a:lnTo>
                <a:lnTo>
                  <a:pt x="73929" y="93116"/>
                </a:lnTo>
                <a:lnTo>
                  <a:pt x="74889" y="88315"/>
                </a:lnTo>
                <a:lnTo>
                  <a:pt x="74889" y="77754"/>
                </a:lnTo>
                <a:lnTo>
                  <a:pt x="73929" y="73913"/>
                </a:lnTo>
                <a:lnTo>
                  <a:pt x="72953" y="71033"/>
                </a:lnTo>
                <a:lnTo>
                  <a:pt x="71048" y="67193"/>
                </a:lnTo>
                <a:lnTo>
                  <a:pt x="69113" y="64328"/>
                </a:lnTo>
                <a:lnTo>
                  <a:pt x="66248" y="62407"/>
                </a:lnTo>
                <a:lnTo>
                  <a:pt x="64328" y="60487"/>
                </a:lnTo>
                <a:lnTo>
                  <a:pt x="61447" y="57607"/>
                </a:lnTo>
                <a:lnTo>
                  <a:pt x="57607" y="56647"/>
                </a:lnTo>
                <a:lnTo>
                  <a:pt x="54726" y="54726"/>
                </a:lnTo>
                <a:lnTo>
                  <a:pt x="50886" y="52806"/>
                </a:lnTo>
                <a:lnTo>
                  <a:pt x="48006" y="51846"/>
                </a:lnTo>
                <a:lnTo>
                  <a:pt x="45125" y="50886"/>
                </a:lnTo>
                <a:lnTo>
                  <a:pt x="41285" y="48966"/>
                </a:lnTo>
                <a:lnTo>
                  <a:pt x="38404" y="48005"/>
                </a:lnTo>
                <a:lnTo>
                  <a:pt x="34564" y="47045"/>
                </a:lnTo>
                <a:lnTo>
                  <a:pt x="32644" y="45125"/>
                </a:lnTo>
                <a:lnTo>
                  <a:pt x="29763" y="44165"/>
                </a:lnTo>
                <a:lnTo>
                  <a:pt x="26883" y="42245"/>
                </a:lnTo>
                <a:lnTo>
                  <a:pt x="24963" y="40325"/>
                </a:lnTo>
                <a:lnTo>
                  <a:pt x="24002" y="38404"/>
                </a:lnTo>
                <a:lnTo>
                  <a:pt x="22082" y="36484"/>
                </a:lnTo>
                <a:lnTo>
                  <a:pt x="21122" y="33604"/>
                </a:lnTo>
                <a:lnTo>
                  <a:pt x="21122" y="28803"/>
                </a:lnTo>
                <a:lnTo>
                  <a:pt x="22082" y="26883"/>
                </a:lnTo>
                <a:lnTo>
                  <a:pt x="22082" y="24963"/>
                </a:lnTo>
                <a:lnTo>
                  <a:pt x="23042" y="23042"/>
                </a:lnTo>
                <a:lnTo>
                  <a:pt x="24963" y="21122"/>
                </a:lnTo>
                <a:lnTo>
                  <a:pt x="25923" y="20162"/>
                </a:lnTo>
                <a:lnTo>
                  <a:pt x="27843" y="18242"/>
                </a:lnTo>
                <a:lnTo>
                  <a:pt x="29763" y="17282"/>
                </a:lnTo>
                <a:lnTo>
                  <a:pt x="32644" y="16322"/>
                </a:lnTo>
                <a:lnTo>
                  <a:pt x="34564" y="15361"/>
                </a:lnTo>
                <a:lnTo>
                  <a:pt x="45125" y="15361"/>
                </a:lnTo>
                <a:lnTo>
                  <a:pt x="48006" y="16322"/>
                </a:lnTo>
                <a:lnTo>
                  <a:pt x="50886" y="16322"/>
                </a:lnTo>
                <a:lnTo>
                  <a:pt x="53766" y="17282"/>
                </a:lnTo>
                <a:lnTo>
                  <a:pt x="55686" y="18242"/>
                </a:lnTo>
                <a:lnTo>
                  <a:pt x="58567" y="19202"/>
                </a:lnTo>
                <a:lnTo>
                  <a:pt x="60487" y="20162"/>
                </a:lnTo>
                <a:lnTo>
                  <a:pt x="62407" y="21122"/>
                </a:lnTo>
                <a:lnTo>
                  <a:pt x="63367" y="22082"/>
                </a:lnTo>
                <a:lnTo>
                  <a:pt x="65288" y="23042"/>
                </a:lnTo>
                <a:lnTo>
                  <a:pt x="66248" y="24002"/>
                </a:lnTo>
                <a:lnTo>
                  <a:pt x="67208" y="24002"/>
                </a:lnTo>
                <a:lnTo>
                  <a:pt x="67208" y="23042"/>
                </a:lnTo>
                <a:lnTo>
                  <a:pt x="68168" y="23042"/>
                </a:lnTo>
                <a:lnTo>
                  <a:pt x="68168" y="22082"/>
                </a:lnTo>
                <a:lnTo>
                  <a:pt x="69113" y="22082"/>
                </a:lnTo>
                <a:lnTo>
                  <a:pt x="69113" y="9601"/>
                </a:lnTo>
                <a:lnTo>
                  <a:pt x="68168" y="9601"/>
                </a:lnTo>
                <a:lnTo>
                  <a:pt x="68168" y="8641"/>
                </a:lnTo>
                <a:lnTo>
                  <a:pt x="67208" y="7680"/>
                </a:lnTo>
                <a:lnTo>
                  <a:pt x="66248" y="7680"/>
                </a:lnTo>
                <a:lnTo>
                  <a:pt x="66248" y="6720"/>
                </a:lnTo>
                <a:lnTo>
                  <a:pt x="64328" y="5760"/>
                </a:lnTo>
                <a:lnTo>
                  <a:pt x="63367" y="4800"/>
                </a:lnTo>
                <a:lnTo>
                  <a:pt x="61447" y="3840"/>
                </a:lnTo>
                <a:lnTo>
                  <a:pt x="59527" y="3840"/>
                </a:lnTo>
                <a:lnTo>
                  <a:pt x="57607" y="2880"/>
                </a:lnTo>
                <a:lnTo>
                  <a:pt x="54726" y="1920"/>
                </a:lnTo>
                <a:lnTo>
                  <a:pt x="52806" y="1920"/>
                </a:lnTo>
                <a:lnTo>
                  <a:pt x="49926" y="960"/>
                </a:lnTo>
                <a:lnTo>
                  <a:pt x="47045" y="960"/>
                </a:lnTo>
                <a:lnTo>
                  <a:pt x="44165" y="0"/>
                </a:lnTo>
                <a:lnTo>
                  <a:pt x="34564" y="0"/>
                </a:lnTo>
                <a:lnTo>
                  <a:pt x="28803" y="960"/>
                </a:lnTo>
                <a:lnTo>
                  <a:pt x="24002" y="2880"/>
                </a:lnTo>
                <a:lnTo>
                  <a:pt x="19202" y="4800"/>
                </a:lnTo>
                <a:lnTo>
                  <a:pt x="15361" y="6720"/>
                </a:lnTo>
                <a:lnTo>
                  <a:pt x="12481" y="9601"/>
                </a:lnTo>
                <a:lnTo>
                  <a:pt x="8641" y="12481"/>
                </a:lnTo>
                <a:lnTo>
                  <a:pt x="6720" y="16322"/>
                </a:lnTo>
                <a:lnTo>
                  <a:pt x="4800" y="20162"/>
                </a:lnTo>
                <a:lnTo>
                  <a:pt x="3840" y="24002"/>
                </a:lnTo>
                <a:lnTo>
                  <a:pt x="2880" y="27843"/>
                </a:lnTo>
                <a:lnTo>
                  <a:pt x="2880" y="36484"/>
                </a:lnTo>
                <a:lnTo>
                  <a:pt x="3840" y="40325"/>
                </a:lnTo>
                <a:lnTo>
                  <a:pt x="4800" y="44165"/>
                </a:lnTo>
                <a:lnTo>
                  <a:pt x="6720" y="47045"/>
                </a:lnTo>
                <a:lnTo>
                  <a:pt x="8641" y="49926"/>
                </a:lnTo>
                <a:lnTo>
                  <a:pt x="10561" y="52806"/>
                </a:lnTo>
                <a:lnTo>
                  <a:pt x="13441" y="54726"/>
                </a:lnTo>
                <a:lnTo>
                  <a:pt x="16322" y="56647"/>
                </a:lnTo>
                <a:lnTo>
                  <a:pt x="19202" y="58567"/>
                </a:lnTo>
                <a:lnTo>
                  <a:pt x="23042" y="60487"/>
                </a:lnTo>
                <a:lnTo>
                  <a:pt x="25923" y="61447"/>
                </a:lnTo>
                <a:lnTo>
                  <a:pt x="28803" y="63352"/>
                </a:lnTo>
                <a:lnTo>
                  <a:pt x="32644" y="64328"/>
                </a:lnTo>
                <a:lnTo>
                  <a:pt x="35524" y="66248"/>
                </a:lnTo>
                <a:lnTo>
                  <a:pt x="39364" y="67193"/>
                </a:lnTo>
                <a:lnTo>
                  <a:pt x="42245" y="68168"/>
                </a:lnTo>
                <a:lnTo>
                  <a:pt x="45125" y="70073"/>
                </a:lnTo>
                <a:lnTo>
                  <a:pt x="47045" y="71033"/>
                </a:lnTo>
                <a:lnTo>
                  <a:pt x="49926" y="72969"/>
                </a:lnTo>
                <a:lnTo>
                  <a:pt x="51846" y="74874"/>
                </a:lnTo>
                <a:lnTo>
                  <a:pt x="53766" y="76794"/>
                </a:lnTo>
                <a:lnTo>
                  <a:pt x="54726" y="78714"/>
                </a:lnTo>
                <a:lnTo>
                  <a:pt x="55686" y="80634"/>
                </a:lnTo>
                <a:lnTo>
                  <a:pt x="55686" y="87355"/>
                </a:lnTo>
                <a:lnTo>
                  <a:pt x="54726" y="89275"/>
                </a:lnTo>
                <a:lnTo>
                  <a:pt x="53766" y="91196"/>
                </a:lnTo>
                <a:lnTo>
                  <a:pt x="52806" y="94076"/>
                </a:lnTo>
                <a:lnTo>
                  <a:pt x="51846" y="95036"/>
                </a:lnTo>
                <a:lnTo>
                  <a:pt x="49926" y="96956"/>
                </a:lnTo>
                <a:lnTo>
                  <a:pt x="48006" y="97916"/>
                </a:lnTo>
                <a:lnTo>
                  <a:pt x="45125" y="98877"/>
                </a:lnTo>
                <a:lnTo>
                  <a:pt x="43205" y="99837"/>
                </a:lnTo>
                <a:lnTo>
                  <a:pt x="40325" y="100797"/>
                </a:lnTo>
                <a:lnTo>
                  <a:pt x="25923" y="100797"/>
                </a:lnTo>
                <a:lnTo>
                  <a:pt x="22082" y="99837"/>
                </a:lnTo>
                <a:lnTo>
                  <a:pt x="19202" y="97916"/>
                </a:lnTo>
                <a:lnTo>
                  <a:pt x="15361" y="96956"/>
                </a:lnTo>
                <a:lnTo>
                  <a:pt x="13441" y="95996"/>
                </a:lnTo>
                <a:lnTo>
                  <a:pt x="10561" y="95036"/>
                </a:lnTo>
                <a:lnTo>
                  <a:pt x="8641" y="93116"/>
                </a:lnTo>
                <a:lnTo>
                  <a:pt x="6720" y="92156"/>
                </a:lnTo>
                <a:lnTo>
                  <a:pt x="5760" y="91196"/>
                </a:lnTo>
                <a:lnTo>
                  <a:pt x="960" y="91196"/>
                </a:lnTo>
                <a:lnTo>
                  <a:pt x="960" y="93116"/>
                </a:lnTo>
                <a:lnTo>
                  <a:pt x="0" y="94076"/>
                </a:lnTo>
                <a:lnTo>
                  <a:pt x="0" y="102717"/>
                </a:lnTo>
                <a:lnTo>
                  <a:pt x="960" y="1046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" name="object 40"/>
          <p:cNvSpPr/>
          <p:nvPr/>
        </p:nvSpPr>
        <p:spPr>
          <a:xfrm>
            <a:off x="2533604" y="1304376"/>
            <a:ext cx="25923" cy="61432"/>
          </a:xfrm>
          <a:custGeom>
            <a:avLst/>
            <a:gdLst/>
            <a:ahLst/>
            <a:cxnLst/>
            <a:rect l="l" t="t" r="r" b="b"/>
            <a:pathLst>
              <a:path w="25923" h="61432">
                <a:moveTo>
                  <a:pt x="0" y="23987"/>
                </a:moveTo>
                <a:lnTo>
                  <a:pt x="0" y="34549"/>
                </a:lnTo>
                <a:lnTo>
                  <a:pt x="960" y="39349"/>
                </a:lnTo>
                <a:lnTo>
                  <a:pt x="2880" y="43190"/>
                </a:lnTo>
                <a:lnTo>
                  <a:pt x="4800" y="47030"/>
                </a:lnTo>
                <a:lnTo>
                  <a:pt x="6720" y="50871"/>
                </a:lnTo>
                <a:lnTo>
                  <a:pt x="9601" y="52791"/>
                </a:lnTo>
                <a:lnTo>
                  <a:pt x="13441" y="55671"/>
                </a:lnTo>
                <a:lnTo>
                  <a:pt x="17266" y="57591"/>
                </a:lnTo>
                <a:lnTo>
                  <a:pt x="21107" y="59512"/>
                </a:lnTo>
                <a:lnTo>
                  <a:pt x="25923" y="61432"/>
                </a:lnTo>
                <a:lnTo>
                  <a:pt x="24947" y="42230"/>
                </a:lnTo>
                <a:lnTo>
                  <a:pt x="21107" y="38389"/>
                </a:lnTo>
                <a:lnTo>
                  <a:pt x="20162" y="33588"/>
                </a:lnTo>
                <a:lnTo>
                  <a:pt x="20162" y="22067"/>
                </a:lnTo>
                <a:lnTo>
                  <a:pt x="18242" y="0"/>
                </a:lnTo>
                <a:lnTo>
                  <a:pt x="14401" y="2880"/>
                </a:lnTo>
                <a:lnTo>
                  <a:pt x="9601" y="5760"/>
                </a:lnTo>
                <a:lnTo>
                  <a:pt x="5760" y="9601"/>
                </a:lnTo>
                <a:lnTo>
                  <a:pt x="3840" y="14401"/>
                </a:lnTo>
                <a:lnTo>
                  <a:pt x="960" y="18242"/>
                </a:lnTo>
                <a:lnTo>
                  <a:pt x="0" y="2398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" name="object 41"/>
          <p:cNvSpPr/>
          <p:nvPr/>
        </p:nvSpPr>
        <p:spPr>
          <a:xfrm>
            <a:off x="2538404" y="1249649"/>
            <a:ext cx="81594" cy="116159"/>
          </a:xfrm>
          <a:custGeom>
            <a:avLst/>
            <a:gdLst/>
            <a:ahLst/>
            <a:cxnLst/>
            <a:rect l="l" t="t" r="r" b="b"/>
            <a:pathLst>
              <a:path w="81594" h="116159">
                <a:moveTo>
                  <a:pt x="960" y="13441"/>
                </a:moveTo>
                <a:lnTo>
                  <a:pt x="960" y="16322"/>
                </a:lnTo>
                <a:lnTo>
                  <a:pt x="0" y="17282"/>
                </a:lnTo>
                <a:lnTo>
                  <a:pt x="0" y="21122"/>
                </a:lnTo>
                <a:lnTo>
                  <a:pt x="960" y="22082"/>
                </a:lnTo>
                <a:lnTo>
                  <a:pt x="960" y="24963"/>
                </a:lnTo>
                <a:lnTo>
                  <a:pt x="1920" y="25923"/>
                </a:lnTo>
                <a:lnTo>
                  <a:pt x="2880" y="26883"/>
                </a:lnTo>
                <a:lnTo>
                  <a:pt x="6720" y="26883"/>
                </a:lnTo>
                <a:lnTo>
                  <a:pt x="8641" y="24963"/>
                </a:lnTo>
                <a:lnTo>
                  <a:pt x="10561" y="24002"/>
                </a:lnTo>
                <a:lnTo>
                  <a:pt x="12466" y="23042"/>
                </a:lnTo>
                <a:lnTo>
                  <a:pt x="15361" y="22082"/>
                </a:lnTo>
                <a:lnTo>
                  <a:pt x="18242" y="20162"/>
                </a:lnTo>
                <a:lnTo>
                  <a:pt x="22082" y="19202"/>
                </a:lnTo>
                <a:lnTo>
                  <a:pt x="25923" y="18242"/>
                </a:lnTo>
                <a:lnTo>
                  <a:pt x="29748" y="16322"/>
                </a:lnTo>
                <a:lnTo>
                  <a:pt x="47030" y="16322"/>
                </a:lnTo>
                <a:lnTo>
                  <a:pt x="49911" y="18242"/>
                </a:lnTo>
                <a:lnTo>
                  <a:pt x="52791" y="19202"/>
                </a:lnTo>
                <a:lnTo>
                  <a:pt x="55671" y="20162"/>
                </a:lnTo>
                <a:lnTo>
                  <a:pt x="57591" y="22082"/>
                </a:lnTo>
                <a:lnTo>
                  <a:pt x="59512" y="24963"/>
                </a:lnTo>
                <a:lnTo>
                  <a:pt x="60472" y="26883"/>
                </a:lnTo>
                <a:lnTo>
                  <a:pt x="61432" y="29763"/>
                </a:lnTo>
                <a:lnTo>
                  <a:pt x="62392" y="33604"/>
                </a:lnTo>
                <a:lnTo>
                  <a:pt x="62392" y="48966"/>
                </a:lnTo>
                <a:lnTo>
                  <a:pt x="40309" y="48966"/>
                </a:lnTo>
                <a:lnTo>
                  <a:pt x="32644" y="49926"/>
                </a:lnTo>
                <a:lnTo>
                  <a:pt x="25923" y="51846"/>
                </a:lnTo>
                <a:lnTo>
                  <a:pt x="19187" y="52806"/>
                </a:lnTo>
                <a:lnTo>
                  <a:pt x="13441" y="54726"/>
                </a:lnTo>
                <a:lnTo>
                  <a:pt x="15361" y="76794"/>
                </a:lnTo>
                <a:lnTo>
                  <a:pt x="17282" y="74874"/>
                </a:lnTo>
                <a:lnTo>
                  <a:pt x="18242" y="72008"/>
                </a:lnTo>
                <a:lnTo>
                  <a:pt x="20147" y="70073"/>
                </a:lnTo>
                <a:lnTo>
                  <a:pt x="23027" y="68168"/>
                </a:lnTo>
                <a:lnTo>
                  <a:pt x="24963" y="66248"/>
                </a:lnTo>
                <a:lnTo>
                  <a:pt x="28803" y="65288"/>
                </a:lnTo>
                <a:lnTo>
                  <a:pt x="32644" y="64328"/>
                </a:lnTo>
                <a:lnTo>
                  <a:pt x="36469" y="63352"/>
                </a:lnTo>
                <a:lnTo>
                  <a:pt x="62392" y="63352"/>
                </a:lnTo>
                <a:lnTo>
                  <a:pt x="62392" y="85435"/>
                </a:lnTo>
                <a:lnTo>
                  <a:pt x="57591" y="91196"/>
                </a:lnTo>
                <a:lnTo>
                  <a:pt x="53751" y="95036"/>
                </a:lnTo>
                <a:lnTo>
                  <a:pt x="48950" y="96956"/>
                </a:lnTo>
                <a:lnTo>
                  <a:pt x="45110" y="99837"/>
                </a:lnTo>
                <a:lnTo>
                  <a:pt x="40309" y="101757"/>
                </a:lnTo>
                <a:lnTo>
                  <a:pt x="28803" y="101757"/>
                </a:lnTo>
                <a:lnTo>
                  <a:pt x="23987" y="99837"/>
                </a:lnTo>
                <a:lnTo>
                  <a:pt x="20147" y="96956"/>
                </a:lnTo>
                <a:lnTo>
                  <a:pt x="21122" y="116159"/>
                </a:lnTo>
                <a:lnTo>
                  <a:pt x="38389" y="116159"/>
                </a:lnTo>
                <a:lnTo>
                  <a:pt x="44150" y="115199"/>
                </a:lnTo>
                <a:lnTo>
                  <a:pt x="49911" y="112318"/>
                </a:lnTo>
                <a:lnTo>
                  <a:pt x="55671" y="109438"/>
                </a:lnTo>
                <a:lnTo>
                  <a:pt x="60472" y="105597"/>
                </a:lnTo>
                <a:lnTo>
                  <a:pt x="65272" y="100797"/>
                </a:lnTo>
                <a:lnTo>
                  <a:pt x="65272" y="113278"/>
                </a:lnTo>
                <a:lnTo>
                  <a:pt x="66233" y="113278"/>
                </a:lnTo>
                <a:lnTo>
                  <a:pt x="67193" y="114239"/>
                </a:lnTo>
                <a:lnTo>
                  <a:pt x="69113" y="114239"/>
                </a:lnTo>
                <a:lnTo>
                  <a:pt x="70073" y="115199"/>
                </a:lnTo>
                <a:lnTo>
                  <a:pt x="77754" y="115199"/>
                </a:lnTo>
                <a:lnTo>
                  <a:pt x="78714" y="114239"/>
                </a:lnTo>
                <a:lnTo>
                  <a:pt x="80634" y="114239"/>
                </a:lnTo>
                <a:lnTo>
                  <a:pt x="80634" y="113278"/>
                </a:lnTo>
                <a:lnTo>
                  <a:pt x="81594" y="113278"/>
                </a:lnTo>
                <a:lnTo>
                  <a:pt x="81594" y="27843"/>
                </a:lnTo>
                <a:lnTo>
                  <a:pt x="79674" y="23042"/>
                </a:lnTo>
                <a:lnTo>
                  <a:pt x="78714" y="18242"/>
                </a:lnTo>
                <a:lnTo>
                  <a:pt x="75834" y="14401"/>
                </a:lnTo>
                <a:lnTo>
                  <a:pt x="72953" y="10561"/>
                </a:lnTo>
                <a:lnTo>
                  <a:pt x="69113" y="7680"/>
                </a:lnTo>
                <a:lnTo>
                  <a:pt x="65272" y="4800"/>
                </a:lnTo>
                <a:lnTo>
                  <a:pt x="59512" y="2880"/>
                </a:lnTo>
                <a:lnTo>
                  <a:pt x="54711" y="960"/>
                </a:lnTo>
                <a:lnTo>
                  <a:pt x="47990" y="0"/>
                </a:lnTo>
                <a:lnTo>
                  <a:pt x="36469" y="0"/>
                </a:lnTo>
                <a:lnTo>
                  <a:pt x="32644" y="960"/>
                </a:lnTo>
                <a:lnTo>
                  <a:pt x="27828" y="1920"/>
                </a:lnTo>
                <a:lnTo>
                  <a:pt x="23987" y="1920"/>
                </a:lnTo>
                <a:lnTo>
                  <a:pt x="20147" y="2880"/>
                </a:lnTo>
                <a:lnTo>
                  <a:pt x="17282" y="4800"/>
                </a:lnTo>
                <a:lnTo>
                  <a:pt x="13441" y="5760"/>
                </a:lnTo>
                <a:lnTo>
                  <a:pt x="10561" y="6720"/>
                </a:lnTo>
                <a:lnTo>
                  <a:pt x="8641" y="8641"/>
                </a:lnTo>
                <a:lnTo>
                  <a:pt x="5760" y="9601"/>
                </a:lnTo>
                <a:lnTo>
                  <a:pt x="3840" y="10561"/>
                </a:lnTo>
                <a:lnTo>
                  <a:pt x="2880" y="11521"/>
                </a:lnTo>
                <a:lnTo>
                  <a:pt x="1920" y="12481"/>
                </a:lnTo>
                <a:lnTo>
                  <a:pt x="960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" name="object 42"/>
          <p:cNvSpPr/>
          <p:nvPr/>
        </p:nvSpPr>
        <p:spPr>
          <a:xfrm>
            <a:off x="2655509" y="1249649"/>
            <a:ext cx="62407" cy="115199"/>
          </a:xfrm>
          <a:custGeom>
            <a:avLst/>
            <a:gdLst/>
            <a:ahLst/>
            <a:cxnLst/>
            <a:rect l="l" t="t" r="r" b="b"/>
            <a:pathLst>
              <a:path w="62407" h="115199">
                <a:moveTo>
                  <a:pt x="62407" y="6720"/>
                </a:moveTo>
                <a:lnTo>
                  <a:pt x="61447" y="5760"/>
                </a:lnTo>
                <a:lnTo>
                  <a:pt x="61447" y="3840"/>
                </a:lnTo>
                <a:lnTo>
                  <a:pt x="60487" y="3840"/>
                </a:lnTo>
                <a:lnTo>
                  <a:pt x="60487" y="2880"/>
                </a:lnTo>
                <a:lnTo>
                  <a:pt x="59527" y="2880"/>
                </a:lnTo>
                <a:lnTo>
                  <a:pt x="58567" y="1920"/>
                </a:lnTo>
                <a:lnTo>
                  <a:pt x="55686" y="1920"/>
                </a:lnTo>
                <a:lnTo>
                  <a:pt x="54726" y="960"/>
                </a:lnTo>
                <a:lnTo>
                  <a:pt x="49926" y="960"/>
                </a:lnTo>
                <a:lnTo>
                  <a:pt x="48966" y="0"/>
                </a:lnTo>
                <a:lnTo>
                  <a:pt x="44165" y="0"/>
                </a:lnTo>
                <a:lnTo>
                  <a:pt x="42245" y="960"/>
                </a:lnTo>
                <a:lnTo>
                  <a:pt x="40325" y="960"/>
                </a:lnTo>
                <a:lnTo>
                  <a:pt x="37444" y="1920"/>
                </a:lnTo>
                <a:lnTo>
                  <a:pt x="35524" y="2880"/>
                </a:lnTo>
                <a:lnTo>
                  <a:pt x="33604" y="4800"/>
                </a:lnTo>
                <a:lnTo>
                  <a:pt x="30723" y="5760"/>
                </a:lnTo>
                <a:lnTo>
                  <a:pt x="28803" y="8641"/>
                </a:lnTo>
                <a:lnTo>
                  <a:pt x="25923" y="10561"/>
                </a:lnTo>
                <a:lnTo>
                  <a:pt x="23042" y="13441"/>
                </a:lnTo>
                <a:lnTo>
                  <a:pt x="21122" y="17282"/>
                </a:lnTo>
                <a:lnTo>
                  <a:pt x="18242" y="21122"/>
                </a:lnTo>
                <a:lnTo>
                  <a:pt x="18242" y="4800"/>
                </a:lnTo>
                <a:lnTo>
                  <a:pt x="17282" y="4800"/>
                </a:lnTo>
                <a:lnTo>
                  <a:pt x="17282" y="3840"/>
                </a:lnTo>
                <a:lnTo>
                  <a:pt x="16337" y="2880"/>
                </a:lnTo>
                <a:lnTo>
                  <a:pt x="15361" y="2880"/>
                </a:lnTo>
                <a:lnTo>
                  <a:pt x="14401" y="1920"/>
                </a:lnTo>
                <a:lnTo>
                  <a:pt x="4800" y="1920"/>
                </a:lnTo>
                <a:lnTo>
                  <a:pt x="3840" y="2880"/>
                </a:lnTo>
                <a:lnTo>
                  <a:pt x="1935" y="2880"/>
                </a:lnTo>
                <a:lnTo>
                  <a:pt x="1935" y="3840"/>
                </a:lnTo>
                <a:lnTo>
                  <a:pt x="960" y="3840"/>
                </a:lnTo>
                <a:lnTo>
                  <a:pt x="960" y="4800"/>
                </a:lnTo>
                <a:lnTo>
                  <a:pt x="0" y="4800"/>
                </a:lnTo>
                <a:lnTo>
                  <a:pt x="0" y="112318"/>
                </a:lnTo>
                <a:lnTo>
                  <a:pt x="960" y="112318"/>
                </a:lnTo>
                <a:lnTo>
                  <a:pt x="960" y="113278"/>
                </a:lnTo>
                <a:lnTo>
                  <a:pt x="1935" y="113278"/>
                </a:lnTo>
                <a:lnTo>
                  <a:pt x="1935" y="114239"/>
                </a:lnTo>
                <a:lnTo>
                  <a:pt x="5775" y="114239"/>
                </a:lnTo>
                <a:lnTo>
                  <a:pt x="6736" y="115199"/>
                </a:lnTo>
                <a:lnTo>
                  <a:pt x="13456" y="115199"/>
                </a:lnTo>
                <a:lnTo>
                  <a:pt x="14401" y="114239"/>
                </a:lnTo>
                <a:lnTo>
                  <a:pt x="18242" y="114239"/>
                </a:lnTo>
                <a:lnTo>
                  <a:pt x="18242" y="113278"/>
                </a:lnTo>
                <a:lnTo>
                  <a:pt x="19202" y="113278"/>
                </a:lnTo>
                <a:lnTo>
                  <a:pt x="19202" y="112318"/>
                </a:lnTo>
                <a:lnTo>
                  <a:pt x="20177" y="112318"/>
                </a:lnTo>
                <a:lnTo>
                  <a:pt x="20177" y="42245"/>
                </a:lnTo>
                <a:lnTo>
                  <a:pt x="23042" y="37444"/>
                </a:lnTo>
                <a:lnTo>
                  <a:pt x="24963" y="33604"/>
                </a:lnTo>
                <a:lnTo>
                  <a:pt x="26883" y="30723"/>
                </a:lnTo>
                <a:lnTo>
                  <a:pt x="29763" y="27843"/>
                </a:lnTo>
                <a:lnTo>
                  <a:pt x="31683" y="25923"/>
                </a:lnTo>
                <a:lnTo>
                  <a:pt x="33604" y="24002"/>
                </a:lnTo>
                <a:lnTo>
                  <a:pt x="35524" y="22082"/>
                </a:lnTo>
                <a:lnTo>
                  <a:pt x="37444" y="20162"/>
                </a:lnTo>
                <a:lnTo>
                  <a:pt x="39364" y="20162"/>
                </a:lnTo>
                <a:lnTo>
                  <a:pt x="41285" y="19202"/>
                </a:lnTo>
                <a:lnTo>
                  <a:pt x="51846" y="19202"/>
                </a:lnTo>
                <a:lnTo>
                  <a:pt x="52806" y="20162"/>
                </a:lnTo>
                <a:lnTo>
                  <a:pt x="54726" y="20162"/>
                </a:lnTo>
                <a:lnTo>
                  <a:pt x="55686" y="21122"/>
                </a:lnTo>
                <a:lnTo>
                  <a:pt x="56647" y="21122"/>
                </a:lnTo>
                <a:lnTo>
                  <a:pt x="57607" y="22082"/>
                </a:lnTo>
                <a:lnTo>
                  <a:pt x="59527" y="22082"/>
                </a:lnTo>
                <a:lnTo>
                  <a:pt x="60487" y="21122"/>
                </a:lnTo>
                <a:lnTo>
                  <a:pt x="61447" y="21122"/>
                </a:lnTo>
                <a:lnTo>
                  <a:pt x="61447" y="19202"/>
                </a:lnTo>
                <a:lnTo>
                  <a:pt x="62407" y="18242"/>
                </a:lnTo>
                <a:lnTo>
                  <a:pt x="62407" y="67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" name="object 43"/>
          <p:cNvSpPr/>
          <p:nvPr/>
        </p:nvSpPr>
        <p:spPr>
          <a:xfrm>
            <a:off x="2751521" y="1254450"/>
            <a:ext cx="7680" cy="34564"/>
          </a:xfrm>
          <a:custGeom>
            <a:avLst/>
            <a:gdLst/>
            <a:ahLst/>
            <a:cxnLst/>
            <a:rect l="l" t="t" r="r" b="b"/>
            <a:pathLst>
              <a:path w="7680" h="34564">
                <a:moveTo>
                  <a:pt x="1904" y="2880"/>
                </a:moveTo>
                <a:lnTo>
                  <a:pt x="0" y="34564"/>
                </a:lnTo>
                <a:lnTo>
                  <a:pt x="960" y="30723"/>
                </a:lnTo>
                <a:lnTo>
                  <a:pt x="1904" y="26883"/>
                </a:lnTo>
                <a:lnTo>
                  <a:pt x="3840" y="24002"/>
                </a:lnTo>
                <a:lnTo>
                  <a:pt x="7680" y="0"/>
                </a:lnTo>
                <a:lnTo>
                  <a:pt x="1904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/>
          <p:nvPr/>
        </p:nvSpPr>
        <p:spPr>
          <a:xfrm>
            <a:off x="2729438" y="1249649"/>
            <a:ext cx="97917" cy="116159"/>
          </a:xfrm>
          <a:custGeom>
            <a:avLst/>
            <a:gdLst/>
            <a:ahLst/>
            <a:cxnLst/>
            <a:rect l="l" t="t" r="r" b="b"/>
            <a:pathLst>
              <a:path w="97917" h="116159">
                <a:moveTo>
                  <a:pt x="43190" y="0"/>
                </a:moveTo>
                <a:lnTo>
                  <a:pt x="36469" y="1920"/>
                </a:lnTo>
                <a:lnTo>
                  <a:pt x="29763" y="4800"/>
                </a:lnTo>
                <a:lnTo>
                  <a:pt x="25923" y="28803"/>
                </a:lnTo>
                <a:lnTo>
                  <a:pt x="28788" y="24963"/>
                </a:lnTo>
                <a:lnTo>
                  <a:pt x="30723" y="22082"/>
                </a:lnTo>
                <a:lnTo>
                  <a:pt x="34549" y="20162"/>
                </a:lnTo>
                <a:lnTo>
                  <a:pt x="37444" y="18242"/>
                </a:lnTo>
                <a:lnTo>
                  <a:pt x="41269" y="16322"/>
                </a:lnTo>
                <a:lnTo>
                  <a:pt x="45110" y="15361"/>
                </a:lnTo>
                <a:lnTo>
                  <a:pt x="59512" y="15361"/>
                </a:lnTo>
                <a:lnTo>
                  <a:pt x="66233" y="18242"/>
                </a:lnTo>
                <a:lnTo>
                  <a:pt x="71033" y="24002"/>
                </a:lnTo>
                <a:lnTo>
                  <a:pt x="76569" y="34617"/>
                </a:lnTo>
                <a:lnTo>
                  <a:pt x="77754" y="48005"/>
                </a:lnTo>
                <a:lnTo>
                  <a:pt x="21107" y="48005"/>
                </a:lnTo>
                <a:lnTo>
                  <a:pt x="21107" y="44165"/>
                </a:lnTo>
                <a:lnTo>
                  <a:pt x="22082" y="39364"/>
                </a:lnTo>
                <a:lnTo>
                  <a:pt x="23987" y="7680"/>
                </a:lnTo>
                <a:lnTo>
                  <a:pt x="18242" y="11521"/>
                </a:lnTo>
                <a:lnTo>
                  <a:pt x="14401" y="16322"/>
                </a:lnTo>
                <a:lnTo>
                  <a:pt x="9601" y="21122"/>
                </a:lnTo>
                <a:lnTo>
                  <a:pt x="5760" y="26883"/>
                </a:lnTo>
                <a:lnTo>
                  <a:pt x="3840" y="34564"/>
                </a:lnTo>
                <a:lnTo>
                  <a:pt x="1920" y="42245"/>
                </a:lnTo>
                <a:lnTo>
                  <a:pt x="0" y="49926"/>
                </a:lnTo>
                <a:lnTo>
                  <a:pt x="5" y="59434"/>
                </a:lnTo>
                <a:lnTo>
                  <a:pt x="1266" y="72631"/>
                </a:lnTo>
                <a:lnTo>
                  <a:pt x="3840" y="84475"/>
                </a:lnTo>
                <a:lnTo>
                  <a:pt x="5760" y="91196"/>
                </a:lnTo>
                <a:lnTo>
                  <a:pt x="9601" y="96956"/>
                </a:lnTo>
                <a:lnTo>
                  <a:pt x="13441" y="101757"/>
                </a:lnTo>
                <a:lnTo>
                  <a:pt x="18242" y="106558"/>
                </a:lnTo>
                <a:lnTo>
                  <a:pt x="23987" y="110398"/>
                </a:lnTo>
                <a:lnTo>
                  <a:pt x="30723" y="112318"/>
                </a:lnTo>
                <a:lnTo>
                  <a:pt x="36469" y="115199"/>
                </a:lnTo>
                <a:lnTo>
                  <a:pt x="44165" y="116159"/>
                </a:lnTo>
                <a:lnTo>
                  <a:pt x="63352" y="116159"/>
                </a:lnTo>
                <a:lnTo>
                  <a:pt x="67193" y="115199"/>
                </a:lnTo>
                <a:lnTo>
                  <a:pt x="71993" y="114239"/>
                </a:lnTo>
                <a:lnTo>
                  <a:pt x="75834" y="113278"/>
                </a:lnTo>
                <a:lnTo>
                  <a:pt x="78714" y="112318"/>
                </a:lnTo>
                <a:lnTo>
                  <a:pt x="82555" y="112318"/>
                </a:lnTo>
                <a:lnTo>
                  <a:pt x="85435" y="111358"/>
                </a:lnTo>
                <a:lnTo>
                  <a:pt x="87355" y="110398"/>
                </a:lnTo>
                <a:lnTo>
                  <a:pt x="89275" y="108478"/>
                </a:lnTo>
                <a:lnTo>
                  <a:pt x="90236" y="108478"/>
                </a:lnTo>
                <a:lnTo>
                  <a:pt x="91196" y="107518"/>
                </a:lnTo>
                <a:lnTo>
                  <a:pt x="92156" y="106558"/>
                </a:lnTo>
                <a:lnTo>
                  <a:pt x="92156" y="105597"/>
                </a:lnTo>
                <a:lnTo>
                  <a:pt x="93116" y="105597"/>
                </a:lnTo>
                <a:lnTo>
                  <a:pt x="93116" y="95036"/>
                </a:lnTo>
                <a:lnTo>
                  <a:pt x="92156" y="94076"/>
                </a:lnTo>
                <a:lnTo>
                  <a:pt x="92156" y="93116"/>
                </a:lnTo>
                <a:lnTo>
                  <a:pt x="87355" y="93116"/>
                </a:lnTo>
                <a:lnTo>
                  <a:pt x="85435" y="94076"/>
                </a:lnTo>
                <a:lnTo>
                  <a:pt x="83515" y="95036"/>
                </a:lnTo>
                <a:lnTo>
                  <a:pt x="81594" y="95996"/>
                </a:lnTo>
                <a:lnTo>
                  <a:pt x="78714" y="96956"/>
                </a:lnTo>
                <a:lnTo>
                  <a:pt x="75834" y="97916"/>
                </a:lnTo>
                <a:lnTo>
                  <a:pt x="71993" y="98877"/>
                </a:lnTo>
                <a:lnTo>
                  <a:pt x="68153" y="99837"/>
                </a:lnTo>
                <a:lnTo>
                  <a:pt x="64312" y="100797"/>
                </a:lnTo>
                <a:lnTo>
                  <a:pt x="48950" y="100797"/>
                </a:lnTo>
                <a:lnTo>
                  <a:pt x="43190" y="99837"/>
                </a:lnTo>
                <a:lnTo>
                  <a:pt x="39349" y="97916"/>
                </a:lnTo>
                <a:lnTo>
                  <a:pt x="34549" y="95996"/>
                </a:lnTo>
                <a:lnTo>
                  <a:pt x="30723" y="93116"/>
                </a:lnTo>
                <a:lnTo>
                  <a:pt x="28788" y="90251"/>
                </a:lnTo>
                <a:lnTo>
                  <a:pt x="25923" y="86410"/>
                </a:lnTo>
                <a:lnTo>
                  <a:pt x="23987" y="82570"/>
                </a:lnTo>
                <a:lnTo>
                  <a:pt x="22082" y="77754"/>
                </a:lnTo>
                <a:lnTo>
                  <a:pt x="21107" y="73913"/>
                </a:lnTo>
                <a:lnTo>
                  <a:pt x="21107" y="62407"/>
                </a:lnTo>
                <a:lnTo>
                  <a:pt x="92156" y="62407"/>
                </a:lnTo>
                <a:lnTo>
                  <a:pt x="94076" y="61447"/>
                </a:lnTo>
                <a:lnTo>
                  <a:pt x="95036" y="60487"/>
                </a:lnTo>
                <a:lnTo>
                  <a:pt x="96956" y="59527"/>
                </a:lnTo>
                <a:lnTo>
                  <a:pt x="97917" y="56647"/>
                </a:lnTo>
                <a:lnTo>
                  <a:pt x="97917" y="43205"/>
                </a:lnTo>
                <a:lnTo>
                  <a:pt x="96956" y="37444"/>
                </a:lnTo>
                <a:lnTo>
                  <a:pt x="95036" y="30723"/>
                </a:lnTo>
                <a:lnTo>
                  <a:pt x="93116" y="24963"/>
                </a:lnTo>
                <a:lnTo>
                  <a:pt x="90236" y="19202"/>
                </a:lnTo>
                <a:lnTo>
                  <a:pt x="86395" y="15361"/>
                </a:lnTo>
                <a:lnTo>
                  <a:pt x="82555" y="10561"/>
                </a:lnTo>
                <a:lnTo>
                  <a:pt x="77754" y="6720"/>
                </a:lnTo>
                <a:lnTo>
                  <a:pt x="71993" y="4800"/>
                </a:lnTo>
                <a:lnTo>
                  <a:pt x="66233" y="1920"/>
                </a:lnTo>
                <a:lnTo>
                  <a:pt x="59512" y="0"/>
                </a:lnTo>
                <a:lnTo>
                  <a:pt x="4319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" name="object 45"/>
          <p:cNvSpPr/>
          <p:nvPr/>
        </p:nvSpPr>
        <p:spPr>
          <a:xfrm>
            <a:off x="2910870" y="1249649"/>
            <a:ext cx="91196" cy="115199"/>
          </a:xfrm>
          <a:custGeom>
            <a:avLst/>
            <a:gdLst/>
            <a:ahLst/>
            <a:cxnLst/>
            <a:rect l="l" t="t" r="r" b="b"/>
            <a:pathLst>
              <a:path w="91196" h="115199">
                <a:moveTo>
                  <a:pt x="19202" y="37444"/>
                </a:moveTo>
                <a:lnTo>
                  <a:pt x="24963" y="30723"/>
                </a:lnTo>
                <a:lnTo>
                  <a:pt x="29763" y="25923"/>
                </a:lnTo>
                <a:lnTo>
                  <a:pt x="34564" y="22082"/>
                </a:lnTo>
                <a:lnTo>
                  <a:pt x="39349" y="19202"/>
                </a:lnTo>
                <a:lnTo>
                  <a:pt x="44165" y="17282"/>
                </a:lnTo>
                <a:lnTo>
                  <a:pt x="52791" y="17282"/>
                </a:lnTo>
                <a:lnTo>
                  <a:pt x="56631" y="18242"/>
                </a:lnTo>
                <a:lnTo>
                  <a:pt x="59512" y="19202"/>
                </a:lnTo>
                <a:lnTo>
                  <a:pt x="62392" y="21122"/>
                </a:lnTo>
                <a:lnTo>
                  <a:pt x="64312" y="23042"/>
                </a:lnTo>
                <a:lnTo>
                  <a:pt x="66233" y="24963"/>
                </a:lnTo>
                <a:lnTo>
                  <a:pt x="68153" y="27843"/>
                </a:lnTo>
                <a:lnTo>
                  <a:pt x="69113" y="31683"/>
                </a:lnTo>
                <a:lnTo>
                  <a:pt x="70073" y="34564"/>
                </a:lnTo>
                <a:lnTo>
                  <a:pt x="71033" y="38404"/>
                </a:lnTo>
                <a:lnTo>
                  <a:pt x="71993" y="43205"/>
                </a:lnTo>
                <a:lnTo>
                  <a:pt x="71993" y="113278"/>
                </a:lnTo>
                <a:lnTo>
                  <a:pt x="72953" y="113278"/>
                </a:lnTo>
                <a:lnTo>
                  <a:pt x="73913" y="114239"/>
                </a:lnTo>
                <a:lnTo>
                  <a:pt x="76794" y="114239"/>
                </a:lnTo>
                <a:lnTo>
                  <a:pt x="77754" y="115199"/>
                </a:lnTo>
                <a:lnTo>
                  <a:pt x="85435" y="115199"/>
                </a:lnTo>
                <a:lnTo>
                  <a:pt x="86395" y="114239"/>
                </a:lnTo>
                <a:lnTo>
                  <a:pt x="89275" y="114239"/>
                </a:lnTo>
                <a:lnTo>
                  <a:pt x="90236" y="113278"/>
                </a:lnTo>
                <a:lnTo>
                  <a:pt x="91196" y="112318"/>
                </a:lnTo>
                <a:lnTo>
                  <a:pt x="91196" y="39364"/>
                </a:lnTo>
                <a:lnTo>
                  <a:pt x="90236" y="32644"/>
                </a:lnTo>
                <a:lnTo>
                  <a:pt x="89275" y="27843"/>
                </a:lnTo>
                <a:lnTo>
                  <a:pt x="88315" y="22082"/>
                </a:lnTo>
                <a:lnTo>
                  <a:pt x="85435" y="17282"/>
                </a:lnTo>
                <a:lnTo>
                  <a:pt x="82555" y="13441"/>
                </a:lnTo>
                <a:lnTo>
                  <a:pt x="79674" y="9601"/>
                </a:lnTo>
                <a:lnTo>
                  <a:pt x="75834" y="6720"/>
                </a:lnTo>
                <a:lnTo>
                  <a:pt x="71033" y="3840"/>
                </a:lnTo>
                <a:lnTo>
                  <a:pt x="66233" y="1920"/>
                </a:lnTo>
                <a:lnTo>
                  <a:pt x="60472" y="0"/>
                </a:lnTo>
                <a:lnTo>
                  <a:pt x="47030" y="0"/>
                </a:lnTo>
                <a:lnTo>
                  <a:pt x="41285" y="1920"/>
                </a:lnTo>
                <a:lnTo>
                  <a:pt x="35509" y="4800"/>
                </a:lnTo>
                <a:lnTo>
                  <a:pt x="29763" y="8641"/>
                </a:lnTo>
                <a:lnTo>
                  <a:pt x="23042" y="13441"/>
                </a:lnTo>
                <a:lnTo>
                  <a:pt x="17282" y="19202"/>
                </a:lnTo>
                <a:lnTo>
                  <a:pt x="17282" y="3840"/>
                </a:lnTo>
                <a:lnTo>
                  <a:pt x="16322" y="2880"/>
                </a:lnTo>
                <a:lnTo>
                  <a:pt x="15361" y="2880"/>
                </a:lnTo>
                <a:lnTo>
                  <a:pt x="14401" y="1920"/>
                </a:lnTo>
                <a:lnTo>
                  <a:pt x="4800" y="1920"/>
                </a:lnTo>
                <a:lnTo>
                  <a:pt x="384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13278"/>
                </a:lnTo>
                <a:lnTo>
                  <a:pt x="960" y="113278"/>
                </a:lnTo>
                <a:lnTo>
                  <a:pt x="1920" y="114239"/>
                </a:lnTo>
                <a:lnTo>
                  <a:pt x="4800" y="114239"/>
                </a:lnTo>
                <a:lnTo>
                  <a:pt x="6720" y="115199"/>
                </a:lnTo>
                <a:lnTo>
                  <a:pt x="13441" y="115199"/>
                </a:lnTo>
                <a:lnTo>
                  <a:pt x="14401" y="114239"/>
                </a:lnTo>
                <a:lnTo>
                  <a:pt x="17282" y="114239"/>
                </a:lnTo>
                <a:lnTo>
                  <a:pt x="18242" y="113278"/>
                </a:lnTo>
                <a:lnTo>
                  <a:pt x="19202" y="113278"/>
                </a:lnTo>
                <a:lnTo>
                  <a:pt x="19202" y="374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/>
          <p:nvPr/>
        </p:nvSpPr>
        <p:spPr>
          <a:xfrm>
            <a:off x="3029910" y="1249649"/>
            <a:ext cx="105597" cy="116159"/>
          </a:xfrm>
          <a:custGeom>
            <a:avLst/>
            <a:gdLst/>
            <a:ahLst/>
            <a:cxnLst/>
            <a:rect l="l" t="t" r="r" b="b"/>
            <a:pathLst>
              <a:path w="105597" h="116159">
                <a:moveTo>
                  <a:pt x="0" y="59527"/>
                </a:moveTo>
                <a:lnTo>
                  <a:pt x="0" y="68168"/>
                </a:lnTo>
                <a:lnTo>
                  <a:pt x="960" y="75849"/>
                </a:lnTo>
                <a:lnTo>
                  <a:pt x="2880" y="83530"/>
                </a:lnTo>
                <a:lnTo>
                  <a:pt x="5760" y="90251"/>
                </a:lnTo>
                <a:lnTo>
                  <a:pt x="8641" y="95996"/>
                </a:lnTo>
                <a:lnTo>
                  <a:pt x="12481" y="101757"/>
                </a:lnTo>
                <a:lnTo>
                  <a:pt x="17266" y="106558"/>
                </a:lnTo>
                <a:lnTo>
                  <a:pt x="22067" y="110398"/>
                </a:lnTo>
                <a:lnTo>
                  <a:pt x="22067" y="74874"/>
                </a:lnTo>
                <a:lnTo>
                  <a:pt x="21107" y="69128"/>
                </a:lnTo>
                <a:lnTo>
                  <a:pt x="20162" y="64328"/>
                </a:lnTo>
                <a:lnTo>
                  <a:pt x="20162" y="51846"/>
                </a:lnTo>
                <a:lnTo>
                  <a:pt x="21107" y="46085"/>
                </a:lnTo>
                <a:lnTo>
                  <a:pt x="22067" y="41285"/>
                </a:lnTo>
                <a:lnTo>
                  <a:pt x="24002" y="36484"/>
                </a:lnTo>
                <a:lnTo>
                  <a:pt x="25907" y="31683"/>
                </a:lnTo>
                <a:lnTo>
                  <a:pt x="27828" y="28803"/>
                </a:lnTo>
                <a:lnTo>
                  <a:pt x="30723" y="24963"/>
                </a:lnTo>
                <a:lnTo>
                  <a:pt x="34549" y="22082"/>
                </a:lnTo>
                <a:lnTo>
                  <a:pt x="38389" y="19202"/>
                </a:lnTo>
                <a:lnTo>
                  <a:pt x="42230" y="17282"/>
                </a:lnTo>
                <a:lnTo>
                  <a:pt x="47030" y="16322"/>
                </a:lnTo>
                <a:lnTo>
                  <a:pt x="59512" y="16322"/>
                </a:lnTo>
                <a:lnTo>
                  <a:pt x="64312" y="18242"/>
                </a:lnTo>
                <a:lnTo>
                  <a:pt x="68153" y="20162"/>
                </a:lnTo>
                <a:lnTo>
                  <a:pt x="72953" y="22082"/>
                </a:lnTo>
                <a:lnTo>
                  <a:pt x="75834" y="24963"/>
                </a:lnTo>
                <a:lnTo>
                  <a:pt x="78714" y="28803"/>
                </a:lnTo>
                <a:lnTo>
                  <a:pt x="80634" y="32644"/>
                </a:lnTo>
                <a:lnTo>
                  <a:pt x="82555" y="37444"/>
                </a:lnTo>
                <a:lnTo>
                  <a:pt x="83515" y="42245"/>
                </a:lnTo>
                <a:lnTo>
                  <a:pt x="84475" y="48005"/>
                </a:lnTo>
                <a:lnTo>
                  <a:pt x="85435" y="52806"/>
                </a:lnTo>
                <a:lnTo>
                  <a:pt x="85435" y="64328"/>
                </a:lnTo>
                <a:lnTo>
                  <a:pt x="84475" y="70073"/>
                </a:lnTo>
                <a:lnTo>
                  <a:pt x="83515" y="75849"/>
                </a:lnTo>
                <a:lnTo>
                  <a:pt x="82555" y="80634"/>
                </a:lnTo>
                <a:lnTo>
                  <a:pt x="79674" y="84475"/>
                </a:lnTo>
                <a:lnTo>
                  <a:pt x="77754" y="88315"/>
                </a:lnTo>
                <a:lnTo>
                  <a:pt x="74874" y="92156"/>
                </a:lnTo>
                <a:lnTo>
                  <a:pt x="71033" y="95036"/>
                </a:lnTo>
                <a:lnTo>
                  <a:pt x="67193" y="96956"/>
                </a:lnTo>
                <a:lnTo>
                  <a:pt x="63352" y="98877"/>
                </a:lnTo>
                <a:lnTo>
                  <a:pt x="58552" y="99837"/>
                </a:lnTo>
                <a:lnTo>
                  <a:pt x="46070" y="99837"/>
                </a:lnTo>
                <a:lnTo>
                  <a:pt x="41269" y="98877"/>
                </a:lnTo>
                <a:lnTo>
                  <a:pt x="37444" y="96956"/>
                </a:lnTo>
                <a:lnTo>
                  <a:pt x="32628" y="94076"/>
                </a:lnTo>
                <a:lnTo>
                  <a:pt x="29748" y="91196"/>
                </a:lnTo>
                <a:lnTo>
                  <a:pt x="26883" y="87355"/>
                </a:lnTo>
                <a:lnTo>
                  <a:pt x="28788" y="112318"/>
                </a:lnTo>
                <a:lnTo>
                  <a:pt x="35509" y="115199"/>
                </a:lnTo>
                <a:lnTo>
                  <a:pt x="43190" y="116159"/>
                </a:lnTo>
                <a:lnTo>
                  <a:pt x="60472" y="116159"/>
                </a:lnTo>
                <a:lnTo>
                  <a:pt x="68153" y="115199"/>
                </a:lnTo>
                <a:lnTo>
                  <a:pt x="74874" y="112318"/>
                </a:lnTo>
                <a:lnTo>
                  <a:pt x="81594" y="109438"/>
                </a:lnTo>
                <a:lnTo>
                  <a:pt x="87355" y="104637"/>
                </a:lnTo>
                <a:lnTo>
                  <a:pt x="92156" y="99837"/>
                </a:lnTo>
                <a:lnTo>
                  <a:pt x="96956" y="94076"/>
                </a:lnTo>
                <a:lnTo>
                  <a:pt x="99837" y="88315"/>
                </a:lnTo>
                <a:lnTo>
                  <a:pt x="102717" y="80634"/>
                </a:lnTo>
                <a:lnTo>
                  <a:pt x="104637" y="73913"/>
                </a:lnTo>
                <a:lnTo>
                  <a:pt x="105597" y="66248"/>
                </a:lnTo>
                <a:lnTo>
                  <a:pt x="105597" y="48005"/>
                </a:lnTo>
                <a:lnTo>
                  <a:pt x="104637" y="40325"/>
                </a:lnTo>
                <a:lnTo>
                  <a:pt x="102717" y="33604"/>
                </a:lnTo>
                <a:lnTo>
                  <a:pt x="100797" y="26883"/>
                </a:lnTo>
                <a:lnTo>
                  <a:pt x="96956" y="20162"/>
                </a:lnTo>
                <a:lnTo>
                  <a:pt x="93116" y="15361"/>
                </a:lnTo>
                <a:lnTo>
                  <a:pt x="88315" y="10561"/>
                </a:lnTo>
                <a:lnTo>
                  <a:pt x="83515" y="6720"/>
                </a:lnTo>
                <a:lnTo>
                  <a:pt x="76794" y="3840"/>
                </a:lnTo>
                <a:lnTo>
                  <a:pt x="70073" y="1920"/>
                </a:lnTo>
                <a:lnTo>
                  <a:pt x="62392" y="0"/>
                </a:lnTo>
                <a:lnTo>
                  <a:pt x="45110" y="0"/>
                </a:lnTo>
                <a:lnTo>
                  <a:pt x="37444" y="1920"/>
                </a:lnTo>
                <a:lnTo>
                  <a:pt x="30723" y="4800"/>
                </a:lnTo>
                <a:lnTo>
                  <a:pt x="23042" y="7680"/>
                </a:lnTo>
                <a:lnTo>
                  <a:pt x="18227" y="11521"/>
                </a:lnTo>
                <a:lnTo>
                  <a:pt x="13441" y="17282"/>
                </a:lnTo>
                <a:lnTo>
                  <a:pt x="8641" y="22082"/>
                </a:lnTo>
                <a:lnTo>
                  <a:pt x="5760" y="28803"/>
                </a:lnTo>
                <a:lnTo>
                  <a:pt x="2880" y="35524"/>
                </a:lnTo>
                <a:lnTo>
                  <a:pt x="960" y="43205"/>
                </a:lnTo>
                <a:lnTo>
                  <a:pt x="0" y="50886"/>
                </a:lnTo>
                <a:lnTo>
                  <a:pt x="0" y="5952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" name="object 47"/>
          <p:cNvSpPr/>
          <p:nvPr/>
        </p:nvSpPr>
        <p:spPr>
          <a:xfrm>
            <a:off x="3051977" y="1324523"/>
            <a:ext cx="6720" cy="37444"/>
          </a:xfrm>
          <a:custGeom>
            <a:avLst/>
            <a:gdLst/>
            <a:ahLst/>
            <a:cxnLst/>
            <a:rect l="l" t="t" r="r" b="b"/>
            <a:pathLst>
              <a:path w="6720" h="37444">
                <a:moveTo>
                  <a:pt x="6720" y="37444"/>
                </a:moveTo>
                <a:lnTo>
                  <a:pt x="4815" y="12481"/>
                </a:lnTo>
                <a:lnTo>
                  <a:pt x="2880" y="8656"/>
                </a:lnTo>
                <a:lnTo>
                  <a:pt x="975" y="4815"/>
                </a:lnTo>
                <a:lnTo>
                  <a:pt x="0" y="0"/>
                </a:lnTo>
                <a:lnTo>
                  <a:pt x="0" y="35524"/>
                </a:lnTo>
                <a:lnTo>
                  <a:pt x="6720" y="374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/>
          <p:nvPr/>
        </p:nvSpPr>
        <p:spPr>
          <a:xfrm>
            <a:off x="3149894" y="1223741"/>
            <a:ext cx="69128" cy="142067"/>
          </a:xfrm>
          <a:custGeom>
            <a:avLst/>
            <a:gdLst/>
            <a:ahLst/>
            <a:cxnLst/>
            <a:rect l="l" t="t" r="r" b="b"/>
            <a:pathLst>
              <a:path w="69128" h="142067">
                <a:moveTo>
                  <a:pt x="69128" y="31668"/>
                </a:moveTo>
                <a:lnTo>
                  <a:pt x="68168" y="30708"/>
                </a:lnTo>
                <a:lnTo>
                  <a:pt x="68168" y="29748"/>
                </a:lnTo>
                <a:lnTo>
                  <a:pt x="67208" y="29748"/>
                </a:lnTo>
                <a:lnTo>
                  <a:pt x="67208" y="28788"/>
                </a:lnTo>
                <a:lnTo>
                  <a:pt x="38404" y="28788"/>
                </a:lnTo>
                <a:lnTo>
                  <a:pt x="38404" y="2865"/>
                </a:lnTo>
                <a:lnTo>
                  <a:pt x="37444" y="1905"/>
                </a:lnTo>
                <a:lnTo>
                  <a:pt x="36484" y="960"/>
                </a:lnTo>
                <a:lnTo>
                  <a:pt x="35524" y="0"/>
                </a:lnTo>
                <a:lnTo>
                  <a:pt x="21122" y="0"/>
                </a:lnTo>
                <a:lnTo>
                  <a:pt x="21122" y="960"/>
                </a:lnTo>
                <a:lnTo>
                  <a:pt x="20162" y="960"/>
                </a:lnTo>
                <a:lnTo>
                  <a:pt x="19202" y="1905"/>
                </a:lnTo>
                <a:lnTo>
                  <a:pt x="19202" y="28788"/>
                </a:lnTo>
                <a:lnTo>
                  <a:pt x="1935" y="28788"/>
                </a:lnTo>
                <a:lnTo>
                  <a:pt x="1935" y="29748"/>
                </a:lnTo>
                <a:lnTo>
                  <a:pt x="975" y="29748"/>
                </a:lnTo>
                <a:lnTo>
                  <a:pt x="975" y="31668"/>
                </a:lnTo>
                <a:lnTo>
                  <a:pt x="0" y="32628"/>
                </a:lnTo>
                <a:lnTo>
                  <a:pt x="0" y="41269"/>
                </a:lnTo>
                <a:lnTo>
                  <a:pt x="975" y="43190"/>
                </a:lnTo>
                <a:lnTo>
                  <a:pt x="1935" y="44150"/>
                </a:lnTo>
                <a:lnTo>
                  <a:pt x="2880" y="45110"/>
                </a:lnTo>
                <a:lnTo>
                  <a:pt x="19202" y="45110"/>
                </a:lnTo>
                <a:lnTo>
                  <a:pt x="19202" y="118064"/>
                </a:lnTo>
                <a:lnTo>
                  <a:pt x="20162" y="121904"/>
                </a:lnTo>
                <a:lnTo>
                  <a:pt x="21122" y="126705"/>
                </a:lnTo>
                <a:lnTo>
                  <a:pt x="23042" y="130545"/>
                </a:lnTo>
                <a:lnTo>
                  <a:pt x="25923" y="133426"/>
                </a:lnTo>
                <a:lnTo>
                  <a:pt x="28803" y="136306"/>
                </a:lnTo>
                <a:lnTo>
                  <a:pt x="31683" y="138226"/>
                </a:lnTo>
                <a:lnTo>
                  <a:pt x="35524" y="140147"/>
                </a:lnTo>
                <a:lnTo>
                  <a:pt x="39364" y="141107"/>
                </a:lnTo>
                <a:lnTo>
                  <a:pt x="44165" y="142067"/>
                </a:lnTo>
                <a:lnTo>
                  <a:pt x="54726" y="142067"/>
                </a:lnTo>
                <a:lnTo>
                  <a:pt x="56647" y="141107"/>
                </a:lnTo>
                <a:lnTo>
                  <a:pt x="60487" y="141107"/>
                </a:lnTo>
                <a:lnTo>
                  <a:pt x="61447" y="140147"/>
                </a:lnTo>
                <a:lnTo>
                  <a:pt x="63367" y="140147"/>
                </a:lnTo>
                <a:lnTo>
                  <a:pt x="64328" y="139186"/>
                </a:lnTo>
                <a:lnTo>
                  <a:pt x="66248" y="139186"/>
                </a:lnTo>
                <a:lnTo>
                  <a:pt x="66248" y="138226"/>
                </a:lnTo>
                <a:lnTo>
                  <a:pt x="67208" y="138226"/>
                </a:lnTo>
                <a:lnTo>
                  <a:pt x="68168" y="137266"/>
                </a:lnTo>
                <a:lnTo>
                  <a:pt x="68168" y="136306"/>
                </a:lnTo>
                <a:lnTo>
                  <a:pt x="69128" y="134386"/>
                </a:lnTo>
                <a:lnTo>
                  <a:pt x="69128" y="124785"/>
                </a:lnTo>
                <a:lnTo>
                  <a:pt x="68168" y="123825"/>
                </a:lnTo>
                <a:lnTo>
                  <a:pt x="68168" y="122864"/>
                </a:lnTo>
                <a:lnTo>
                  <a:pt x="67208" y="122864"/>
                </a:lnTo>
                <a:lnTo>
                  <a:pt x="67208" y="121904"/>
                </a:lnTo>
                <a:lnTo>
                  <a:pt x="66248" y="121904"/>
                </a:lnTo>
                <a:lnTo>
                  <a:pt x="65288" y="122864"/>
                </a:lnTo>
                <a:lnTo>
                  <a:pt x="63367" y="122864"/>
                </a:lnTo>
                <a:lnTo>
                  <a:pt x="62407" y="123825"/>
                </a:lnTo>
                <a:lnTo>
                  <a:pt x="61447" y="123825"/>
                </a:lnTo>
                <a:lnTo>
                  <a:pt x="60487" y="124785"/>
                </a:lnTo>
                <a:lnTo>
                  <a:pt x="57607" y="124785"/>
                </a:lnTo>
                <a:lnTo>
                  <a:pt x="56647" y="125745"/>
                </a:lnTo>
                <a:lnTo>
                  <a:pt x="47045" y="125745"/>
                </a:lnTo>
                <a:lnTo>
                  <a:pt x="43205" y="123825"/>
                </a:lnTo>
                <a:lnTo>
                  <a:pt x="41285" y="119984"/>
                </a:lnTo>
                <a:lnTo>
                  <a:pt x="39364" y="116159"/>
                </a:lnTo>
                <a:lnTo>
                  <a:pt x="38404" y="110383"/>
                </a:lnTo>
                <a:lnTo>
                  <a:pt x="38404" y="45110"/>
                </a:lnTo>
                <a:lnTo>
                  <a:pt x="66248" y="45110"/>
                </a:lnTo>
                <a:lnTo>
                  <a:pt x="67208" y="44150"/>
                </a:lnTo>
                <a:lnTo>
                  <a:pt x="68168" y="43190"/>
                </a:lnTo>
                <a:lnTo>
                  <a:pt x="69128" y="41269"/>
                </a:lnTo>
                <a:lnTo>
                  <a:pt x="69128" y="3166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" name="object 49"/>
          <p:cNvSpPr/>
          <p:nvPr/>
        </p:nvSpPr>
        <p:spPr>
          <a:xfrm>
            <a:off x="3292937" y="1250609"/>
            <a:ext cx="83515" cy="115199"/>
          </a:xfrm>
          <a:custGeom>
            <a:avLst/>
            <a:gdLst/>
            <a:ahLst/>
            <a:cxnLst/>
            <a:rect l="l" t="t" r="r" b="b"/>
            <a:pathLst>
              <a:path w="83515" h="115199">
                <a:moveTo>
                  <a:pt x="3305" y="33197"/>
                </a:moveTo>
                <a:lnTo>
                  <a:pt x="728" y="45293"/>
                </a:lnTo>
                <a:lnTo>
                  <a:pt x="0" y="58567"/>
                </a:lnTo>
                <a:lnTo>
                  <a:pt x="0" y="68168"/>
                </a:lnTo>
                <a:lnTo>
                  <a:pt x="960" y="75834"/>
                </a:lnTo>
                <a:lnTo>
                  <a:pt x="2880" y="83515"/>
                </a:lnTo>
                <a:lnTo>
                  <a:pt x="4800" y="90236"/>
                </a:lnTo>
                <a:lnTo>
                  <a:pt x="7680" y="95996"/>
                </a:lnTo>
                <a:lnTo>
                  <a:pt x="11521" y="100797"/>
                </a:lnTo>
                <a:lnTo>
                  <a:pt x="16322" y="105597"/>
                </a:lnTo>
                <a:lnTo>
                  <a:pt x="21122" y="109438"/>
                </a:lnTo>
                <a:lnTo>
                  <a:pt x="26883" y="111358"/>
                </a:lnTo>
                <a:lnTo>
                  <a:pt x="32644" y="114239"/>
                </a:lnTo>
                <a:lnTo>
                  <a:pt x="39364" y="115199"/>
                </a:lnTo>
                <a:lnTo>
                  <a:pt x="54726" y="115199"/>
                </a:lnTo>
                <a:lnTo>
                  <a:pt x="57607" y="114239"/>
                </a:lnTo>
                <a:lnTo>
                  <a:pt x="61447" y="113278"/>
                </a:lnTo>
                <a:lnTo>
                  <a:pt x="64312" y="112318"/>
                </a:lnTo>
                <a:lnTo>
                  <a:pt x="67193" y="111358"/>
                </a:lnTo>
                <a:lnTo>
                  <a:pt x="70073" y="110398"/>
                </a:lnTo>
                <a:lnTo>
                  <a:pt x="72953" y="109438"/>
                </a:lnTo>
                <a:lnTo>
                  <a:pt x="74874" y="107518"/>
                </a:lnTo>
                <a:lnTo>
                  <a:pt x="77754" y="106558"/>
                </a:lnTo>
                <a:lnTo>
                  <a:pt x="78714" y="105597"/>
                </a:lnTo>
                <a:lnTo>
                  <a:pt x="79674" y="104637"/>
                </a:lnTo>
                <a:lnTo>
                  <a:pt x="81594" y="102717"/>
                </a:lnTo>
                <a:lnTo>
                  <a:pt x="81594" y="101757"/>
                </a:lnTo>
                <a:lnTo>
                  <a:pt x="82555" y="101757"/>
                </a:lnTo>
                <a:lnTo>
                  <a:pt x="82555" y="99837"/>
                </a:lnTo>
                <a:lnTo>
                  <a:pt x="83515" y="98877"/>
                </a:lnTo>
                <a:lnTo>
                  <a:pt x="83515" y="91196"/>
                </a:lnTo>
                <a:lnTo>
                  <a:pt x="82555" y="90236"/>
                </a:lnTo>
                <a:lnTo>
                  <a:pt x="82555" y="86395"/>
                </a:lnTo>
                <a:lnTo>
                  <a:pt x="81594" y="86395"/>
                </a:lnTo>
                <a:lnTo>
                  <a:pt x="81594" y="85450"/>
                </a:lnTo>
                <a:lnTo>
                  <a:pt x="78714" y="85450"/>
                </a:lnTo>
                <a:lnTo>
                  <a:pt x="77754" y="86395"/>
                </a:lnTo>
                <a:lnTo>
                  <a:pt x="75834" y="87355"/>
                </a:lnTo>
                <a:lnTo>
                  <a:pt x="74874" y="89291"/>
                </a:lnTo>
                <a:lnTo>
                  <a:pt x="71993" y="90236"/>
                </a:lnTo>
                <a:lnTo>
                  <a:pt x="70073" y="92156"/>
                </a:lnTo>
                <a:lnTo>
                  <a:pt x="67193" y="94076"/>
                </a:lnTo>
                <a:lnTo>
                  <a:pt x="64312" y="95036"/>
                </a:lnTo>
                <a:lnTo>
                  <a:pt x="61447" y="96956"/>
                </a:lnTo>
                <a:lnTo>
                  <a:pt x="57607" y="97916"/>
                </a:lnTo>
                <a:lnTo>
                  <a:pt x="53766" y="98877"/>
                </a:lnTo>
                <a:lnTo>
                  <a:pt x="45110" y="98877"/>
                </a:lnTo>
                <a:lnTo>
                  <a:pt x="40325" y="97916"/>
                </a:lnTo>
                <a:lnTo>
                  <a:pt x="36484" y="95996"/>
                </a:lnTo>
                <a:lnTo>
                  <a:pt x="33604" y="94076"/>
                </a:lnTo>
                <a:lnTo>
                  <a:pt x="29763" y="92156"/>
                </a:lnTo>
                <a:lnTo>
                  <a:pt x="27843" y="88315"/>
                </a:lnTo>
                <a:lnTo>
                  <a:pt x="24963" y="85450"/>
                </a:lnTo>
                <a:lnTo>
                  <a:pt x="23042" y="80634"/>
                </a:lnTo>
                <a:lnTo>
                  <a:pt x="22082" y="75834"/>
                </a:lnTo>
                <a:lnTo>
                  <a:pt x="20162" y="70073"/>
                </a:lnTo>
                <a:lnTo>
                  <a:pt x="20162" y="57607"/>
                </a:lnTo>
                <a:lnTo>
                  <a:pt x="20403" y="49970"/>
                </a:lnTo>
                <a:lnTo>
                  <a:pt x="22642" y="36759"/>
                </a:lnTo>
                <a:lnTo>
                  <a:pt x="27843" y="26883"/>
                </a:lnTo>
                <a:lnTo>
                  <a:pt x="32644" y="19202"/>
                </a:lnTo>
                <a:lnTo>
                  <a:pt x="39364" y="16322"/>
                </a:lnTo>
                <a:lnTo>
                  <a:pt x="57607" y="16322"/>
                </a:lnTo>
                <a:lnTo>
                  <a:pt x="60472" y="18242"/>
                </a:lnTo>
                <a:lnTo>
                  <a:pt x="64312" y="19202"/>
                </a:lnTo>
                <a:lnTo>
                  <a:pt x="67193" y="20162"/>
                </a:lnTo>
                <a:lnTo>
                  <a:pt x="69113" y="22082"/>
                </a:lnTo>
                <a:lnTo>
                  <a:pt x="71993" y="24002"/>
                </a:lnTo>
                <a:lnTo>
                  <a:pt x="73913" y="24963"/>
                </a:lnTo>
                <a:lnTo>
                  <a:pt x="74874" y="26883"/>
                </a:lnTo>
                <a:lnTo>
                  <a:pt x="76794" y="27843"/>
                </a:lnTo>
                <a:lnTo>
                  <a:pt x="77754" y="28803"/>
                </a:lnTo>
                <a:lnTo>
                  <a:pt x="80634" y="28803"/>
                </a:lnTo>
                <a:lnTo>
                  <a:pt x="80634" y="27843"/>
                </a:lnTo>
                <a:lnTo>
                  <a:pt x="81594" y="26883"/>
                </a:lnTo>
                <a:lnTo>
                  <a:pt x="82555" y="24963"/>
                </a:lnTo>
                <a:lnTo>
                  <a:pt x="82555" y="14401"/>
                </a:lnTo>
                <a:lnTo>
                  <a:pt x="81594" y="13441"/>
                </a:lnTo>
                <a:lnTo>
                  <a:pt x="81594" y="12481"/>
                </a:lnTo>
                <a:lnTo>
                  <a:pt x="80634" y="11521"/>
                </a:lnTo>
                <a:lnTo>
                  <a:pt x="80634" y="10561"/>
                </a:lnTo>
                <a:lnTo>
                  <a:pt x="79674" y="9601"/>
                </a:lnTo>
                <a:lnTo>
                  <a:pt x="78714" y="8641"/>
                </a:lnTo>
                <a:lnTo>
                  <a:pt x="76794" y="7680"/>
                </a:lnTo>
                <a:lnTo>
                  <a:pt x="74874" y="6720"/>
                </a:lnTo>
                <a:lnTo>
                  <a:pt x="72953" y="4800"/>
                </a:lnTo>
                <a:lnTo>
                  <a:pt x="70073" y="3840"/>
                </a:lnTo>
                <a:lnTo>
                  <a:pt x="68168" y="2880"/>
                </a:lnTo>
                <a:lnTo>
                  <a:pt x="65272" y="1920"/>
                </a:lnTo>
                <a:lnTo>
                  <a:pt x="62392" y="960"/>
                </a:lnTo>
                <a:lnTo>
                  <a:pt x="58552" y="960"/>
                </a:lnTo>
                <a:lnTo>
                  <a:pt x="55671" y="0"/>
                </a:lnTo>
                <a:lnTo>
                  <a:pt x="42245" y="0"/>
                </a:lnTo>
                <a:lnTo>
                  <a:pt x="35524" y="960"/>
                </a:lnTo>
                <a:lnTo>
                  <a:pt x="29763" y="2880"/>
                </a:lnTo>
                <a:lnTo>
                  <a:pt x="24002" y="5760"/>
                </a:lnTo>
                <a:lnTo>
                  <a:pt x="18242" y="8641"/>
                </a:lnTo>
                <a:lnTo>
                  <a:pt x="14401" y="13441"/>
                </a:lnTo>
                <a:lnTo>
                  <a:pt x="9601" y="18242"/>
                </a:lnTo>
                <a:lnTo>
                  <a:pt x="5760" y="24963"/>
                </a:lnTo>
                <a:lnTo>
                  <a:pt x="3840" y="31683"/>
                </a:lnTo>
                <a:lnTo>
                  <a:pt x="3305" y="3319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" name="object 50"/>
          <p:cNvSpPr/>
          <p:nvPr/>
        </p:nvSpPr>
        <p:spPr>
          <a:xfrm>
            <a:off x="3414857" y="1324523"/>
            <a:ext cx="6720" cy="37444"/>
          </a:xfrm>
          <a:custGeom>
            <a:avLst/>
            <a:gdLst/>
            <a:ahLst/>
            <a:cxnLst/>
            <a:rect l="l" t="t" r="r" b="b"/>
            <a:pathLst>
              <a:path w="6720" h="37444">
                <a:moveTo>
                  <a:pt x="6720" y="37444"/>
                </a:moveTo>
                <a:lnTo>
                  <a:pt x="4800" y="12481"/>
                </a:lnTo>
                <a:lnTo>
                  <a:pt x="2880" y="8656"/>
                </a:lnTo>
                <a:lnTo>
                  <a:pt x="960" y="4815"/>
                </a:lnTo>
                <a:lnTo>
                  <a:pt x="0" y="0"/>
                </a:lnTo>
                <a:lnTo>
                  <a:pt x="0" y="35524"/>
                </a:lnTo>
                <a:lnTo>
                  <a:pt x="6720" y="374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" name="object 51"/>
          <p:cNvSpPr/>
          <p:nvPr/>
        </p:nvSpPr>
        <p:spPr>
          <a:xfrm>
            <a:off x="3392774" y="1249649"/>
            <a:ext cx="105597" cy="116159"/>
          </a:xfrm>
          <a:custGeom>
            <a:avLst/>
            <a:gdLst/>
            <a:ahLst/>
            <a:cxnLst/>
            <a:rect l="l" t="t" r="r" b="b"/>
            <a:pathLst>
              <a:path w="105597" h="116159">
                <a:moveTo>
                  <a:pt x="0" y="59527"/>
                </a:moveTo>
                <a:lnTo>
                  <a:pt x="0" y="68168"/>
                </a:lnTo>
                <a:lnTo>
                  <a:pt x="960" y="75849"/>
                </a:lnTo>
                <a:lnTo>
                  <a:pt x="2880" y="83530"/>
                </a:lnTo>
                <a:lnTo>
                  <a:pt x="4800" y="90251"/>
                </a:lnTo>
                <a:lnTo>
                  <a:pt x="8641" y="95996"/>
                </a:lnTo>
                <a:lnTo>
                  <a:pt x="12481" y="101757"/>
                </a:lnTo>
                <a:lnTo>
                  <a:pt x="17282" y="106558"/>
                </a:lnTo>
                <a:lnTo>
                  <a:pt x="22082" y="110398"/>
                </a:lnTo>
                <a:lnTo>
                  <a:pt x="22082" y="74874"/>
                </a:lnTo>
                <a:lnTo>
                  <a:pt x="20162" y="69128"/>
                </a:lnTo>
                <a:lnTo>
                  <a:pt x="20162" y="51846"/>
                </a:lnTo>
                <a:lnTo>
                  <a:pt x="21122" y="46085"/>
                </a:lnTo>
                <a:lnTo>
                  <a:pt x="22082" y="41285"/>
                </a:lnTo>
                <a:lnTo>
                  <a:pt x="23042" y="36484"/>
                </a:lnTo>
                <a:lnTo>
                  <a:pt x="24963" y="31683"/>
                </a:lnTo>
                <a:lnTo>
                  <a:pt x="27843" y="28803"/>
                </a:lnTo>
                <a:lnTo>
                  <a:pt x="30723" y="24963"/>
                </a:lnTo>
                <a:lnTo>
                  <a:pt x="34564" y="22082"/>
                </a:lnTo>
                <a:lnTo>
                  <a:pt x="38404" y="19202"/>
                </a:lnTo>
                <a:lnTo>
                  <a:pt x="42245" y="17282"/>
                </a:lnTo>
                <a:lnTo>
                  <a:pt x="47030" y="16322"/>
                </a:lnTo>
                <a:lnTo>
                  <a:pt x="59527" y="16322"/>
                </a:lnTo>
                <a:lnTo>
                  <a:pt x="64312" y="18242"/>
                </a:lnTo>
                <a:lnTo>
                  <a:pt x="68153" y="20162"/>
                </a:lnTo>
                <a:lnTo>
                  <a:pt x="72953" y="22082"/>
                </a:lnTo>
                <a:lnTo>
                  <a:pt x="75834" y="24963"/>
                </a:lnTo>
                <a:lnTo>
                  <a:pt x="78714" y="28803"/>
                </a:lnTo>
                <a:lnTo>
                  <a:pt x="80634" y="32644"/>
                </a:lnTo>
                <a:lnTo>
                  <a:pt x="82555" y="37444"/>
                </a:lnTo>
                <a:lnTo>
                  <a:pt x="83515" y="42245"/>
                </a:lnTo>
                <a:lnTo>
                  <a:pt x="84475" y="48005"/>
                </a:lnTo>
                <a:lnTo>
                  <a:pt x="85435" y="52806"/>
                </a:lnTo>
                <a:lnTo>
                  <a:pt x="85435" y="64328"/>
                </a:lnTo>
                <a:lnTo>
                  <a:pt x="84475" y="70073"/>
                </a:lnTo>
                <a:lnTo>
                  <a:pt x="83515" y="75849"/>
                </a:lnTo>
                <a:lnTo>
                  <a:pt x="81594" y="80634"/>
                </a:lnTo>
                <a:lnTo>
                  <a:pt x="79674" y="84475"/>
                </a:lnTo>
                <a:lnTo>
                  <a:pt x="77754" y="88315"/>
                </a:lnTo>
                <a:lnTo>
                  <a:pt x="74874" y="92156"/>
                </a:lnTo>
                <a:lnTo>
                  <a:pt x="71033" y="95036"/>
                </a:lnTo>
                <a:lnTo>
                  <a:pt x="67193" y="96956"/>
                </a:lnTo>
                <a:lnTo>
                  <a:pt x="63352" y="98877"/>
                </a:lnTo>
                <a:lnTo>
                  <a:pt x="58552" y="99837"/>
                </a:lnTo>
                <a:lnTo>
                  <a:pt x="46070" y="99837"/>
                </a:lnTo>
                <a:lnTo>
                  <a:pt x="41285" y="98877"/>
                </a:lnTo>
                <a:lnTo>
                  <a:pt x="36484" y="96956"/>
                </a:lnTo>
                <a:lnTo>
                  <a:pt x="32644" y="94076"/>
                </a:lnTo>
                <a:lnTo>
                  <a:pt x="29763" y="91196"/>
                </a:lnTo>
                <a:lnTo>
                  <a:pt x="26883" y="87355"/>
                </a:lnTo>
                <a:lnTo>
                  <a:pt x="28803" y="112318"/>
                </a:lnTo>
                <a:lnTo>
                  <a:pt x="35524" y="115199"/>
                </a:lnTo>
                <a:lnTo>
                  <a:pt x="43190" y="116159"/>
                </a:lnTo>
                <a:lnTo>
                  <a:pt x="60472" y="116159"/>
                </a:lnTo>
                <a:lnTo>
                  <a:pt x="68153" y="115199"/>
                </a:lnTo>
                <a:lnTo>
                  <a:pt x="74874" y="112318"/>
                </a:lnTo>
                <a:lnTo>
                  <a:pt x="81594" y="109438"/>
                </a:lnTo>
                <a:lnTo>
                  <a:pt x="87355" y="104637"/>
                </a:lnTo>
                <a:lnTo>
                  <a:pt x="92156" y="99837"/>
                </a:lnTo>
                <a:lnTo>
                  <a:pt x="96956" y="94076"/>
                </a:lnTo>
                <a:lnTo>
                  <a:pt x="99837" y="88315"/>
                </a:lnTo>
                <a:lnTo>
                  <a:pt x="101757" y="80634"/>
                </a:lnTo>
                <a:lnTo>
                  <a:pt x="104637" y="73913"/>
                </a:lnTo>
                <a:lnTo>
                  <a:pt x="105597" y="66248"/>
                </a:lnTo>
                <a:lnTo>
                  <a:pt x="105597" y="48005"/>
                </a:lnTo>
                <a:lnTo>
                  <a:pt x="104637" y="40325"/>
                </a:lnTo>
                <a:lnTo>
                  <a:pt x="102717" y="33604"/>
                </a:lnTo>
                <a:lnTo>
                  <a:pt x="99837" y="26883"/>
                </a:lnTo>
                <a:lnTo>
                  <a:pt x="96956" y="20162"/>
                </a:lnTo>
                <a:lnTo>
                  <a:pt x="93116" y="15361"/>
                </a:lnTo>
                <a:lnTo>
                  <a:pt x="88315" y="10561"/>
                </a:lnTo>
                <a:lnTo>
                  <a:pt x="82555" y="6720"/>
                </a:lnTo>
                <a:lnTo>
                  <a:pt x="76794" y="3840"/>
                </a:lnTo>
                <a:lnTo>
                  <a:pt x="70073" y="1920"/>
                </a:lnTo>
                <a:lnTo>
                  <a:pt x="62392" y="0"/>
                </a:lnTo>
                <a:lnTo>
                  <a:pt x="45125" y="0"/>
                </a:lnTo>
                <a:lnTo>
                  <a:pt x="36484" y="1920"/>
                </a:lnTo>
                <a:lnTo>
                  <a:pt x="29763" y="4800"/>
                </a:lnTo>
                <a:lnTo>
                  <a:pt x="23042" y="7680"/>
                </a:lnTo>
                <a:lnTo>
                  <a:pt x="17282" y="11521"/>
                </a:lnTo>
                <a:lnTo>
                  <a:pt x="13441" y="17282"/>
                </a:lnTo>
                <a:lnTo>
                  <a:pt x="8641" y="22082"/>
                </a:lnTo>
                <a:lnTo>
                  <a:pt x="5760" y="28803"/>
                </a:lnTo>
                <a:lnTo>
                  <a:pt x="2880" y="35524"/>
                </a:lnTo>
                <a:lnTo>
                  <a:pt x="960" y="43205"/>
                </a:lnTo>
                <a:lnTo>
                  <a:pt x="0" y="50886"/>
                </a:lnTo>
                <a:lnTo>
                  <a:pt x="0" y="5952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/>
          <p:nvPr/>
        </p:nvSpPr>
        <p:spPr>
          <a:xfrm>
            <a:off x="3527176" y="1249649"/>
            <a:ext cx="90236" cy="115199"/>
          </a:xfrm>
          <a:custGeom>
            <a:avLst/>
            <a:gdLst/>
            <a:ahLst/>
            <a:cxnLst/>
            <a:rect l="l" t="t" r="r" b="b"/>
            <a:pathLst>
              <a:path w="90236" h="115199">
                <a:moveTo>
                  <a:pt x="82555" y="13441"/>
                </a:moveTo>
                <a:lnTo>
                  <a:pt x="79674" y="9601"/>
                </a:lnTo>
                <a:lnTo>
                  <a:pt x="75834" y="6720"/>
                </a:lnTo>
                <a:lnTo>
                  <a:pt x="71033" y="3840"/>
                </a:lnTo>
                <a:lnTo>
                  <a:pt x="66233" y="1920"/>
                </a:lnTo>
                <a:lnTo>
                  <a:pt x="59512" y="0"/>
                </a:lnTo>
                <a:lnTo>
                  <a:pt x="47030" y="0"/>
                </a:lnTo>
                <a:lnTo>
                  <a:pt x="40309" y="1920"/>
                </a:lnTo>
                <a:lnTo>
                  <a:pt x="34549" y="4800"/>
                </a:lnTo>
                <a:lnTo>
                  <a:pt x="28788" y="8641"/>
                </a:lnTo>
                <a:lnTo>
                  <a:pt x="23042" y="13441"/>
                </a:lnTo>
                <a:lnTo>
                  <a:pt x="17266" y="19202"/>
                </a:lnTo>
                <a:lnTo>
                  <a:pt x="17266" y="4800"/>
                </a:lnTo>
                <a:lnTo>
                  <a:pt x="16322" y="3840"/>
                </a:lnTo>
                <a:lnTo>
                  <a:pt x="16322" y="2880"/>
                </a:lnTo>
                <a:lnTo>
                  <a:pt x="14386" y="2880"/>
                </a:lnTo>
                <a:lnTo>
                  <a:pt x="13426" y="1920"/>
                </a:lnTo>
                <a:lnTo>
                  <a:pt x="3840" y="1920"/>
                </a:lnTo>
                <a:lnTo>
                  <a:pt x="2865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13278"/>
                </a:lnTo>
                <a:lnTo>
                  <a:pt x="960" y="113278"/>
                </a:lnTo>
                <a:lnTo>
                  <a:pt x="1920" y="114239"/>
                </a:lnTo>
                <a:lnTo>
                  <a:pt x="4800" y="114239"/>
                </a:lnTo>
                <a:lnTo>
                  <a:pt x="5760" y="115199"/>
                </a:lnTo>
                <a:lnTo>
                  <a:pt x="12481" y="115199"/>
                </a:lnTo>
                <a:lnTo>
                  <a:pt x="14386" y="114239"/>
                </a:lnTo>
                <a:lnTo>
                  <a:pt x="17266" y="114239"/>
                </a:lnTo>
                <a:lnTo>
                  <a:pt x="17266" y="113278"/>
                </a:lnTo>
                <a:lnTo>
                  <a:pt x="18227" y="113278"/>
                </a:lnTo>
                <a:lnTo>
                  <a:pt x="19202" y="112318"/>
                </a:lnTo>
                <a:lnTo>
                  <a:pt x="19202" y="37444"/>
                </a:lnTo>
                <a:lnTo>
                  <a:pt x="23987" y="30723"/>
                </a:lnTo>
                <a:lnTo>
                  <a:pt x="29763" y="25923"/>
                </a:lnTo>
                <a:lnTo>
                  <a:pt x="34549" y="22082"/>
                </a:lnTo>
                <a:lnTo>
                  <a:pt x="39349" y="19202"/>
                </a:lnTo>
                <a:lnTo>
                  <a:pt x="44150" y="17282"/>
                </a:lnTo>
                <a:lnTo>
                  <a:pt x="52791" y="17282"/>
                </a:lnTo>
                <a:lnTo>
                  <a:pt x="55671" y="18242"/>
                </a:lnTo>
                <a:lnTo>
                  <a:pt x="58552" y="19202"/>
                </a:lnTo>
                <a:lnTo>
                  <a:pt x="61432" y="21122"/>
                </a:lnTo>
                <a:lnTo>
                  <a:pt x="64312" y="23042"/>
                </a:lnTo>
                <a:lnTo>
                  <a:pt x="66233" y="24963"/>
                </a:lnTo>
                <a:lnTo>
                  <a:pt x="67193" y="27843"/>
                </a:lnTo>
                <a:lnTo>
                  <a:pt x="69113" y="31683"/>
                </a:lnTo>
                <a:lnTo>
                  <a:pt x="70073" y="34564"/>
                </a:lnTo>
                <a:lnTo>
                  <a:pt x="71033" y="38404"/>
                </a:lnTo>
                <a:lnTo>
                  <a:pt x="71033" y="112318"/>
                </a:lnTo>
                <a:lnTo>
                  <a:pt x="71993" y="112318"/>
                </a:lnTo>
                <a:lnTo>
                  <a:pt x="71993" y="113278"/>
                </a:lnTo>
                <a:lnTo>
                  <a:pt x="72953" y="113278"/>
                </a:lnTo>
                <a:lnTo>
                  <a:pt x="72953" y="114239"/>
                </a:lnTo>
                <a:lnTo>
                  <a:pt x="75834" y="114239"/>
                </a:lnTo>
                <a:lnTo>
                  <a:pt x="77754" y="115199"/>
                </a:lnTo>
                <a:lnTo>
                  <a:pt x="84475" y="115199"/>
                </a:lnTo>
                <a:lnTo>
                  <a:pt x="85435" y="114239"/>
                </a:lnTo>
                <a:lnTo>
                  <a:pt x="88315" y="114239"/>
                </a:lnTo>
                <a:lnTo>
                  <a:pt x="89275" y="113278"/>
                </a:lnTo>
                <a:lnTo>
                  <a:pt x="90236" y="113278"/>
                </a:lnTo>
                <a:lnTo>
                  <a:pt x="90236" y="32644"/>
                </a:lnTo>
                <a:lnTo>
                  <a:pt x="88315" y="27843"/>
                </a:lnTo>
                <a:lnTo>
                  <a:pt x="87355" y="22082"/>
                </a:lnTo>
                <a:lnTo>
                  <a:pt x="85435" y="17282"/>
                </a:lnTo>
                <a:lnTo>
                  <a:pt x="82555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" name="object 53"/>
          <p:cNvSpPr/>
          <p:nvPr/>
        </p:nvSpPr>
        <p:spPr>
          <a:xfrm>
            <a:off x="3636614" y="1223741"/>
            <a:ext cx="69113" cy="142067"/>
          </a:xfrm>
          <a:custGeom>
            <a:avLst/>
            <a:gdLst/>
            <a:ahLst/>
            <a:cxnLst/>
            <a:rect l="l" t="t" r="r" b="b"/>
            <a:pathLst>
              <a:path w="69113" h="142067">
                <a:moveTo>
                  <a:pt x="69113" y="31668"/>
                </a:moveTo>
                <a:lnTo>
                  <a:pt x="68153" y="30708"/>
                </a:lnTo>
                <a:lnTo>
                  <a:pt x="68153" y="29748"/>
                </a:lnTo>
                <a:lnTo>
                  <a:pt x="67193" y="29748"/>
                </a:lnTo>
                <a:lnTo>
                  <a:pt x="67193" y="28788"/>
                </a:lnTo>
                <a:lnTo>
                  <a:pt x="38389" y="28788"/>
                </a:lnTo>
                <a:lnTo>
                  <a:pt x="38389" y="2865"/>
                </a:lnTo>
                <a:lnTo>
                  <a:pt x="37429" y="1905"/>
                </a:lnTo>
                <a:lnTo>
                  <a:pt x="36469" y="960"/>
                </a:lnTo>
                <a:lnTo>
                  <a:pt x="35509" y="0"/>
                </a:lnTo>
                <a:lnTo>
                  <a:pt x="21107" y="0"/>
                </a:lnTo>
                <a:lnTo>
                  <a:pt x="21107" y="960"/>
                </a:lnTo>
                <a:lnTo>
                  <a:pt x="20147" y="960"/>
                </a:lnTo>
                <a:lnTo>
                  <a:pt x="19187" y="1905"/>
                </a:lnTo>
                <a:lnTo>
                  <a:pt x="19187" y="28788"/>
                </a:lnTo>
                <a:lnTo>
                  <a:pt x="1904" y="28788"/>
                </a:lnTo>
                <a:lnTo>
                  <a:pt x="1904" y="29748"/>
                </a:lnTo>
                <a:lnTo>
                  <a:pt x="960" y="30708"/>
                </a:lnTo>
                <a:lnTo>
                  <a:pt x="960" y="31668"/>
                </a:lnTo>
                <a:lnTo>
                  <a:pt x="0" y="32628"/>
                </a:lnTo>
                <a:lnTo>
                  <a:pt x="0" y="39349"/>
                </a:lnTo>
                <a:lnTo>
                  <a:pt x="960" y="41269"/>
                </a:lnTo>
                <a:lnTo>
                  <a:pt x="960" y="43190"/>
                </a:lnTo>
                <a:lnTo>
                  <a:pt x="1904" y="44150"/>
                </a:lnTo>
                <a:lnTo>
                  <a:pt x="2865" y="45110"/>
                </a:lnTo>
                <a:lnTo>
                  <a:pt x="19187" y="45110"/>
                </a:lnTo>
                <a:lnTo>
                  <a:pt x="19187" y="118064"/>
                </a:lnTo>
                <a:lnTo>
                  <a:pt x="20147" y="121904"/>
                </a:lnTo>
                <a:lnTo>
                  <a:pt x="22067" y="126705"/>
                </a:lnTo>
                <a:lnTo>
                  <a:pt x="23987" y="130545"/>
                </a:lnTo>
                <a:lnTo>
                  <a:pt x="25907" y="133426"/>
                </a:lnTo>
                <a:lnTo>
                  <a:pt x="28788" y="136306"/>
                </a:lnTo>
                <a:lnTo>
                  <a:pt x="31668" y="138226"/>
                </a:lnTo>
                <a:lnTo>
                  <a:pt x="35509" y="140147"/>
                </a:lnTo>
                <a:lnTo>
                  <a:pt x="39349" y="141107"/>
                </a:lnTo>
                <a:lnTo>
                  <a:pt x="44150" y="142067"/>
                </a:lnTo>
                <a:lnTo>
                  <a:pt x="54711" y="142067"/>
                </a:lnTo>
                <a:lnTo>
                  <a:pt x="56631" y="141107"/>
                </a:lnTo>
                <a:lnTo>
                  <a:pt x="60472" y="141107"/>
                </a:lnTo>
                <a:lnTo>
                  <a:pt x="61432" y="140147"/>
                </a:lnTo>
                <a:lnTo>
                  <a:pt x="63352" y="140147"/>
                </a:lnTo>
                <a:lnTo>
                  <a:pt x="64312" y="139186"/>
                </a:lnTo>
                <a:lnTo>
                  <a:pt x="66233" y="139186"/>
                </a:lnTo>
                <a:lnTo>
                  <a:pt x="67193" y="138226"/>
                </a:lnTo>
                <a:lnTo>
                  <a:pt x="68153" y="137266"/>
                </a:lnTo>
                <a:lnTo>
                  <a:pt x="68153" y="136306"/>
                </a:lnTo>
                <a:lnTo>
                  <a:pt x="69113" y="134386"/>
                </a:lnTo>
                <a:lnTo>
                  <a:pt x="69113" y="123825"/>
                </a:lnTo>
                <a:lnTo>
                  <a:pt x="68153" y="123825"/>
                </a:lnTo>
                <a:lnTo>
                  <a:pt x="68153" y="122864"/>
                </a:lnTo>
                <a:lnTo>
                  <a:pt x="67193" y="122864"/>
                </a:lnTo>
                <a:lnTo>
                  <a:pt x="67193" y="121904"/>
                </a:lnTo>
                <a:lnTo>
                  <a:pt x="66233" y="121904"/>
                </a:lnTo>
                <a:lnTo>
                  <a:pt x="65272" y="122864"/>
                </a:lnTo>
                <a:lnTo>
                  <a:pt x="63352" y="122864"/>
                </a:lnTo>
                <a:lnTo>
                  <a:pt x="62392" y="123825"/>
                </a:lnTo>
                <a:lnTo>
                  <a:pt x="61432" y="123825"/>
                </a:lnTo>
                <a:lnTo>
                  <a:pt x="60472" y="124785"/>
                </a:lnTo>
                <a:lnTo>
                  <a:pt x="57591" y="124785"/>
                </a:lnTo>
                <a:lnTo>
                  <a:pt x="56631" y="125745"/>
                </a:lnTo>
                <a:lnTo>
                  <a:pt x="47030" y="125745"/>
                </a:lnTo>
                <a:lnTo>
                  <a:pt x="43190" y="123825"/>
                </a:lnTo>
                <a:lnTo>
                  <a:pt x="41269" y="119984"/>
                </a:lnTo>
                <a:lnTo>
                  <a:pt x="39349" y="116159"/>
                </a:lnTo>
                <a:lnTo>
                  <a:pt x="38389" y="110383"/>
                </a:lnTo>
                <a:lnTo>
                  <a:pt x="38389" y="45110"/>
                </a:lnTo>
                <a:lnTo>
                  <a:pt x="66233" y="45110"/>
                </a:lnTo>
                <a:lnTo>
                  <a:pt x="67193" y="44150"/>
                </a:lnTo>
                <a:lnTo>
                  <a:pt x="68153" y="43190"/>
                </a:lnTo>
                <a:lnTo>
                  <a:pt x="69113" y="41269"/>
                </a:lnTo>
                <a:lnTo>
                  <a:pt x="69113" y="3166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" name="object 54"/>
          <p:cNvSpPr/>
          <p:nvPr/>
        </p:nvSpPr>
        <p:spPr>
          <a:xfrm>
            <a:off x="3731651" y="1249649"/>
            <a:ext cx="61432" cy="115199"/>
          </a:xfrm>
          <a:custGeom>
            <a:avLst/>
            <a:gdLst/>
            <a:ahLst/>
            <a:cxnLst/>
            <a:rect l="l" t="t" r="r" b="b"/>
            <a:pathLst>
              <a:path w="61432" h="115199">
                <a:moveTo>
                  <a:pt x="19187" y="42245"/>
                </a:moveTo>
                <a:lnTo>
                  <a:pt x="22067" y="37444"/>
                </a:lnTo>
                <a:lnTo>
                  <a:pt x="24947" y="33604"/>
                </a:lnTo>
                <a:lnTo>
                  <a:pt x="26868" y="30723"/>
                </a:lnTo>
                <a:lnTo>
                  <a:pt x="29748" y="27843"/>
                </a:lnTo>
                <a:lnTo>
                  <a:pt x="31668" y="25923"/>
                </a:lnTo>
                <a:lnTo>
                  <a:pt x="33588" y="24002"/>
                </a:lnTo>
                <a:lnTo>
                  <a:pt x="35509" y="22082"/>
                </a:lnTo>
                <a:lnTo>
                  <a:pt x="37429" y="20162"/>
                </a:lnTo>
                <a:lnTo>
                  <a:pt x="39349" y="20162"/>
                </a:lnTo>
                <a:lnTo>
                  <a:pt x="41269" y="19202"/>
                </a:lnTo>
                <a:lnTo>
                  <a:pt x="50871" y="19202"/>
                </a:lnTo>
                <a:lnTo>
                  <a:pt x="52791" y="20162"/>
                </a:lnTo>
                <a:lnTo>
                  <a:pt x="54711" y="20162"/>
                </a:lnTo>
                <a:lnTo>
                  <a:pt x="55671" y="21122"/>
                </a:lnTo>
                <a:lnTo>
                  <a:pt x="56631" y="21122"/>
                </a:lnTo>
                <a:lnTo>
                  <a:pt x="57591" y="22082"/>
                </a:lnTo>
                <a:lnTo>
                  <a:pt x="59512" y="22082"/>
                </a:lnTo>
                <a:lnTo>
                  <a:pt x="60472" y="21122"/>
                </a:lnTo>
                <a:lnTo>
                  <a:pt x="61432" y="20162"/>
                </a:lnTo>
                <a:lnTo>
                  <a:pt x="61432" y="4800"/>
                </a:lnTo>
                <a:lnTo>
                  <a:pt x="60472" y="3840"/>
                </a:lnTo>
                <a:lnTo>
                  <a:pt x="59512" y="2880"/>
                </a:lnTo>
                <a:lnTo>
                  <a:pt x="58552" y="2880"/>
                </a:lnTo>
                <a:lnTo>
                  <a:pt x="57591" y="1920"/>
                </a:lnTo>
                <a:lnTo>
                  <a:pt x="55671" y="1920"/>
                </a:lnTo>
                <a:lnTo>
                  <a:pt x="53751" y="960"/>
                </a:lnTo>
                <a:lnTo>
                  <a:pt x="49911" y="960"/>
                </a:lnTo>
                <a:lnTo>
                  <a:pt x="48950" y="0"/>
                </a:lnTo>
                <a:lnTo>
                  <a:pt x="44150" y="0"/>
                </a:lnTo>
                <a:lnTo>
                  <a:pt x="42230" y="960"/>
                </a:lnTo>
                <a:lnTo>
                  <a:pt x="39349" y="960"/>
                </a:lnTo>
                <a:lnTo>
                  <a:pt x="37429" y="1920"/>
                </a:lnTo>
                <a:lnTo>
                  <a:pt x="35509" y="2880"/>
                </a:lnTo>
                <a:lnTo>
                  <a:pt x="32628" y="4800"/>
                </a:lnTo>
                <a:lnTo>
                  <a:pt x="30708" y="5760"/>
                </a:lnTo>
                <a:lnTo>
                  <a:pt x="27828" y="8641"/>
                </a:lnTo>
                <a:lnTo>
                  <a:pt x="25908" y="10561"/>
                </a:lnTo>
                <a:lnTo>
                  <a:pt x="23027" y="13441"/>
                </a:lnTo>
                <a:lnTo>
                  <a:pt x="20147" y="17282"/>
                </a:lnTo>
                <a:lnTo>
                  <a:pt x="17266" y="21122"/>
                </a:lnTo>
                <a:lnTo>
                  <a:pt x="17266" y="3840"/>
                </a:lnTo>
                <a:lnTo>
                  <a:pt x="16306" y="2880"/>
                </a:lnTo>
                <a:lnTo>
                  <a:pt x="15346" y="2880"/>
                </a:lnTo>
                <a:lnTo>
                  <a:pt x="14401" y="1920"/>
                </a:lnTo>
                <a:lnTo>
                  <a:pt x="4785" y="1920"/>
                </a:lnTo>
                <a:lnTo>
                  <a:pt x="2880" y="2880"/>
                </a:lnTo>
                <a:lnTo>
                  <a:pt x="1904" y="2880"/>
                </a:lnTo>
                <a:lnTo>
                  <a:pt x="944" y="3840"/>
                </a:lnTo>
                <a:lnTo>
                  <a:pt x="0" y="3840"/>
                </a:lnTo>
                <a:lnTo>
                  <a:pt x="0" y="113278"/>
                </a:lnTo>
                <a:lnTo>
                  <a:pt x="944" y="113278"/>
                </a:lnTo>
                <a:lnTo>
                  <a:pt x="1904" y="114239"/>
                </a:lnTo>
                <a:lnTo>
                  <a:pt x="4785" y="114239"/>
                </a:lnTo>
                <a:lnTo>
                  <a:pt x="6720" y="115199"/>
                </a:lnTo>
                <a:lnTo>
                  <a:pt x="13426" y="115199"/>
                </a:lnTo>
                <a:lnTo>
                  <a:pt x="14401" y="114239"/>
                </a:lnTo>
                <a:lnTo>
                  <a:pt x="17266" y="114239"/>
                </a:lnTo>
                <a:lnTo>
                  <a:pt x="18227" y="113278"/>
                </a:lnTo>
                <a:lnTo>
                  <a:pt x="19187" y="113278"/>
                </a:lnTo>
                <a:lnTo>
                  <a:pt x="19187" y="4224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" name="object 55"/>
          <p:cNvSpPr/>
          <p:nvPr/>
        </p:nvSpPr>
        <p:spPr>
          <a:xfrm>
            <a:off x="3831473" y="1337005"/>
            <a:ext cx="15361" cy="28803"/>
          </a:xfrm>
          <a:custGeom>
            <a:avLst/>
            <a:gdLst/>
            <a:ahLst/>
            <a:cxnLst/>
            <a:rect l="l" t="t" r="r" b="b"/>
            <a:pathLst>
              <a:path w="15361" h="28803">
                <a:moveTo>
                  <a:pt x="9601" y="9601"/>
                </a:moveTo>
                <a:lnTo>
                  <a:pt x="5775" y="6720"/>
                </a:lnTo>
                <a:lnTo>
                  <a:pt x="2880" y="3840"/>
                </a:lnTo>
                <a:lnTo>
                  <a:pt x="0" y="0"/>
                </a:lnTo>
                <a:lnTo>
                  <a:pt x="1935" y="24963"/>
                </a:lnTo>
                <a:lnTo>
                  <a:pt x="8656" y="27843"/>
                </a:lnTo>
                <a:lnTo>
                  <a:pt x="15361" y="28803"/>
                </a:lnTo>
                <a:lnTo>
                  <a:pt x="14401" y="11521"/>
                </a:lnTo>
                <a:lnTo>
                  <a:pt x="9601" y="96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" name="object 56"/>
          <p:cNvSpPr/>
          <p:nvPr/>
        </p:nvSpPr>
        <p:spPr>
          <a:xfrm>
            <a:off x="3804605" y="1249649"/>
            <a:ext cx="105597" cy="116159"/>
          </a:xfrm>
          <a:custGeom>
            <a:avLst/>
            <a:gdLst/>
            <a:ahLst/>
            <a:cxnLst/>
            <a:rect l="l" t="t" r="r" b="b"/>
            <a:pathLst>
              <a:path w="105597" h="116159">
                <a:moveTo>
                  <a:pt x="0" y="59527"/>
                </a:moveTo>
                <a:lnTo>
                  <a:pt x="0" y="68168"/>
                </a:lnTo>
                <a:lnTo>
                  <a:pt x="960" y="75849"/>
                </a:lnTo>
                <a:lnTo>
                  <a:pt x="2880" y="83530"/>
                </a:lnTo>
                <a:lnTo>
                  <a:pt x="4800" y="90251"/>
                </a:lnTo>
                <a:lnTo>
                  <a:pt x="8641" y="95996"/>
                </a:lnTo>
                <a:lnTo>
                  <a:pt x="12481" y="101757"/>
                </a:lnTo>
                <a:lnTo>
                  <a:pt x="17282" y="106558"/>
                </a:lnTo>
                <a:lnTo>
                  <a:pt x="22082" y="110398"/>
                </a:lnTo>
                <a:lnTo>
                  <a:pt x="28803" y="112318"/>
                </a:lnTo>
                <a:lnTo>
                  <a:pt x="26868" y="87355"/>
                </a:lnTo>
                <a:lnTo>
                  <a:pt x="24002" y="83530"/>
                </a:lnTo>
                <a:lnTo>
                  <a:pt x="23027" y="79689"/>
                </a:lnTo>
                <a:lnTo>
                  <a:pt x="21122" y="74874"/>
                </a:lnTo>
                <a:lnTo>
                  <a:pt x="20162" y="69128"/>
                </a:lnTo>
                <a:lnTo>
                  <a:pt x="20162" y="51846"/>
                </a:lnTo>
                <a:lnTo>
                  <a:pt x="21122" y="46085"/>
                </a:lnTo>
                <a:lnTo>
                  <a:pt x="22082" y="41285"/>
                </a:lnTo>
                <a:lnTo>
                  <a:pt x="23027" y="36484"/>
                </a:lnTo>
                <a:lnTo>
                  <a:pt x="24963" y="31683"/>
                </a:lnTo>
                <a:lnTo>
                  <a:pt x="27843" y="28803"/>
                </a:lnTo>
                <a:lnTo>
                  <a:pt x="30708" y="24963"/>
                </a:lnTo>
                <a:lnTo>
                  <a:pt x="33588" y="22082"/>
                </a:lnTo>
                <a:lnTo>
                  <a:pt x="38389" y="19202"/>
                </a:lnTo>
                <a:lnTo>
                  <a:pt x="42230" y="17282"/>
                </a:lnTo>
                <a:lnTo>
                  <a:pt x="47030" y="16322"/>
                </a:lnTo>
                <a:lnTo>
                  <a:pt x="59512" y="16322"/>
                </a:lnTo>
                <a:lnTo>
                  <a:pt x="64312" y="18242"/>
                </a:lnTo>
                <a:lnTo>
                  <a:pt x="68153" y="20162"/>
                </a:lnTo>
                <a:lnTo>
                  <a:pt x="72953" y="22082"/>
                </a:lnTo>
                <a:lnTo>
                  <a:pt x="75834" y="24963"/>
                </a:lnTo>
                <a:lnTo>
                  <a:pt x="77754" y="28803"/>
                </a:lnTo>
                <a:lnTo>
                  <a:pt x="80634" y="32644"/>
                </a:lnTo>
                <a:lnTo>
                  <a:pt x="82555" y="37444"/>
                </a:lnTo>
                <a:lnTo>
                  <a:pt x="83515" y="42245"/>
                </a:lnTo>
                <a:lnTo>
                  <a:pt x="84475" y="48005"/>
                </a:lnTo>
                <a:lnTo>
                  <a:pt x="85435" y="52806"/>
                </a:lnTo>
                <a:lnTo>
                  <a:pt x="85435" y="64328"/>
                </a:lnTo>
                <a:lnTo>
                  <a:pt x="84475" y="70073"/>
                </a:lnTo>
                <a:lnTo>
                  <a:pt x="83515" y="75849"/>
                </a:lnTo>
                <a:lnTo>
                  <a:pt x="81594" y="80634"/>
                </a:lnTo>
                <a:lnTo>
                  <a:pt x="79674" y="84475"/>
                </a:lnTo>
                <a:lnTo>
                  <a:pt x="76794" y="88315"/>
                </a:lnTo>
                <a:lnTo>
                  <a:pt x="74874" y="92156"/>
                </a:lnTo>
                <a:lnTo>
                  <a:pt x="71033" y="95036"/>
                </a:lnTo>
                <a:lnTo>
                  <a:pt x="67193" y="96956"/>
                </a:lnTo>
                <a:lnTo>
                  <a:pt x="62392" y="98877"/>
                </a:lnTo>
                <a:lnTo>
                  <a:pt x="57591" y="99837"/>
                </a:lnTo>
                <a:lnTo>
                  <a:pt x="46070" y="99837"/>
                </a:lnTo>
                <a:lnTo>
                  <a:pt x="41269" y="98877"/>
                </a:lnTo>
                <a:lnTo>
                  <a:pt x="42230" y="116159"/>
                </a:lnTo>
                <a:lnTo>
                  <a:pt x="60472" y="116159"/>
                </a:lnTo>
                <a:lnTo>
                  <a:pt x="68153" y="115199"/>
                </a:lnTo>
                <a:lnTo>
                  <a:pt x="74874" y="112318"/>
                </a:lnTo>
                <a:lnTo>
                  <a:pt x="81594" y="109438"/>
                </a:lnTo>
                <a:lnTo>
                  <a:pt x="87355" y="104637"/>
                </a:lnTo>
                <a:lnTo>
                  <a:pt x="92156" y="99837"/>
                </a:lnTo>
                <a:lnTo>
                  <a:pt x="95996" y="94076"/>
                </a:lnTo>
                <a:lnTo>
                  <a:pt x="99837" y="88315"/>
                </a:lnTo>
                <a:lnTo>
                  <a:pt x="101757" y="80634"/>
                </a:lnTo>
                <a:lnTo>
                  <a:pt x="104637" y="73913"/>
                </a:lnTo>
                <a:lnTo>
                  <a:pt x="105597" y="66248"/>
                </a:lnTo>
                <a:lnTo>
                  <a:pt x="105597" y="48005"/>
                </a:lnTo>
                <a:lnTo>
                  <a:pt x="104637" y="40325"/>
                </a:lnTo>
                <a:lnTo>
                  <a:pt x="101757" y="33604"/>
                </a:lnTo>
                <a:lnTo>
                  <a:pt x="99837" y="26883"/>
                </a:lnTo>
                <a:lnTo>
                  <a:pt x="96956" y="20162"/>
                </a:lnTo>
                <a:lnTo>
                  <a:pt x="92156" y="15361"/>
                </a:lnTo>
                <a:lnTo>
                  <a:pt x="88315" y="10561"/>
                </a:lnTo>
                <a:lnTo>
                  <a:pt x="82555" y="6720"/>
                </a:lnTo>
                <a:lnTo>
                  <a:pt x="75834" y="3840"/>
                </a:lnTo>
                <a:lnTo>
                  <a:pt x="70073" y="1920"/>
                </a:lnTo>
                <a:lnTo>
                  <a:pt x="62392" y="0"/>
                </a:lnTo>
                <a:lnTo>
                  <a:pt x="44150" y="0"/>
                </a:lnTo>
                <a:lnTo>
                  <a:pt x="36469" y="1920"/>
                </a:lnTo>
                <a:lnTo>
                  <a:pt x="29748" y="4800"/>
                </a:lnTo>
                <a:lnTo>
                  <a:pt x="23027" y="7680"/>
                </a:lnTo>
                <a:lnTo>
                  <a:pt x="17282" y="11521"/>
                </a:lnTo>
                <a:lnTo>
                  <a:pt x="13441" y="17282"/>
                </a:lnTo>
                <a:lnTo>
                  <a:pt x="8641" y="22082"/>
                </a:lnTo>
                <a:lnTo>
                  <a:pt x="4800" y="28803"/>
                </a:lnTo>
                <a:lnTo>
                  <a:pt x="2880" y="35524"/>
                </a:lnTo>
                <a:lnTo>
                  <a:pt x="960" y="43205"/>
                </a:lnTo>
                <a:lnTo>
                  <a:pt x="0" y="50886"/>
                </a:lnTo>
                <a:lnTo>
                  <a:pt x="0" y="5952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" name="object 57"/>
          <p:cNvSpPr/>
          <p:nvPr/>
        </p:nvSpPr>
        <p:spPr>
          <a:xfrm>
            <a:off x="3938046" y="1200698"/>
            <a:ext cx="20147" cy="164150"/>
          </a:xfrm>
          <a:custGeom>
            <a:avLst/>
            <a:gdLst/>
            <a:ahLst/>
            <a:cxnLst/>
            <a:rect l="l" t="t" r="r" b="b"/>
            <a:pathLst>
              <a:path w="20147" h="164150">
                <a:moveTo>
                  <a:pt x="18227" y="163189"/>
                </a:moveTo>
                <a:lnTo>
                  <a:pt x="18227" y="162229"/>
                </a:lnTo>
                <a:lnTo>
                  <a:pt x="19187" y="162229"/>
                </a:lnTo>
                <a:lnTo>
                  <a:pt x="20147" y="161269"/>
                </a:lnTo>
                <a:lnTo>
                  <a:pt x="20147" y="2880"/>
                </a:lnTo>
                <a:lnTo>
                  <a:pt x="19187" y="1920"/>
                </a:lnTo>
                <a:lnTo>
                  <a:pt x="18227" y="960"/>
                </a:lnTo>
                <a:lnTo>
                  <a:pt x="17266" y="0"/>
                </a:lnTo>
                <a:lnTo>
                  <a:pt x="3840" y="0"/>
                </a:lnTo>
                <a:lnTo>
                  <a:pt x="2865" y="960"/>
                </a:lnTo>
                <a:lnTo>
                  <a:pt x="1904" y="960"/>
                </a:lnTo>
                <a:lnTo>
                  <a:pt x="944" y="1920"/>
                </a:lnTo>
                <a:lnTo>
                  <a:pt x="0" y="2880"/>
                </a:lnTo>
                <a:lnTo>
                  <a:pt x="0" y="161269"/>
                </a:lnTo>
                <a:lnTo>
                  <a:pt x="944" y="161269"/>
                </a:lnTo>
                <a:lnTo>
                  <a:pt x="944" y="162229"/>
                </a:lnTo>
                <a:lnTo>
                  <a:pt x="1904" y="162229"/>
                </a:lnTo>
                <a:lnTo>
                  <a:pt x="1904" y="163189"/>
                </a:lnTo>
                <a:lnTo>
                  <a:pt x="5745" y="163189"/>
                </a:lnTo>
                <a:lnTo>
                  <a:pt x="6705" y="164150"/>
                </a:lnTo>
                <a:lnTo>
                  <a:pt x="13426" y="164150"/>
                </a:lnTo>
                <a:lnTo>
                  <a:pt x="15346" y="163189"/>
                </a:lnTo>
                <a:lnTo>
                  <a:pt x="18227" y="16318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/>
          <p:nvPr/>
        </p:nvSpPr>
        <p:spPr>
          <a:xfrm>
            <a:off x="3993718" y="1200698"/>
            <a:ext cx="19202" cy="164150"/>
          </a:xfrm>
          <a:custGeom>
            <a:avLst/>
            <a:gdLst/>
            <a:ahLst/>
            <a:cxnLst/>
            <a:rect l="l" t="t" r="r" b="b"/>
            <a:pathLst>
              <a:path w="19202" h="164150">
                <a:moveTo>
                  <a:pt x="19202" y="1920"/>
                </a:moveTo>
                <a:lnTo>
                  <a:pt x="18242" y="1920"/>
                </a:lnTo>
                <a:lnTo>
                  <a:pt x="18242" y="960"/>
                </a:lnTo>
                <a:lnTo>
                  <a:pt x="17282" y="960"/>
                </a:lnTo>
                <a:lnTo>
                  <a:pt x="16322" y="0"/>
                </a:lnTo>
                <a:lnTo>
                  <a:pt x="384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162229"/>
                </a:lnTo>
                <a:lnTo>
                  <a:pt x="960" y="162229"/>
                </a:lnTo>
                <a:lnTo>
                  <a:pt x="1920" y="163189"/>
                </a:lnTo>
                <a:lnTo>
                  <a:pt x="4800" y="163189"/>
                </a:lnTo>
                <a:lnTo>
                  <a:pt x="5760" y="164150"/>
                </a:lnTo>
                <a:lnTo>
                  <a:pt x="13441" y="164150"/>
                </a:lnTo>
                <a:lnTo>
                  <a:pt x="14401" y="163189"/>
                </a:lnTo>
                <a:lnTo>
                  <a:pt x="17282" y="163189"/>
                </a:lnTo>
                <a:lnTo>
                  <a:pt x="18242" y="162229"/>
                </a:lnTo>
                <a:lnTo>
                  <a:pt x="19202" y="161269"/>
                </a:lnTo>
                <a:lnTo>
                  <a:pt x="19202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/>
          <p:nvPr/>
        </p:nvSpPr>
        <p:spPr>
          <a:xfrm>
            <a:off x="4041708" y="1249649"/>
            <a:ext cx="96956" cy="116159"/>
          </a:xfrm>
          <a:custGeom>
            <a:avLst/>
            <a:gdLst/>
            <a:ahLst/>
            <a:cxnLst/>
            <a:rect l="l" t="t" r="r" b="b"/>
            <a:pathLst>
              <a:path w="96956" h="116159">
                <a:moveTo>
                  <a:pt x="82555" y="10561"/>
                </a:moveTo>
                <a:lnTo>
                  <a:pt x="77769" y="6720"/>
                </a:lnTo>
                <a:lnTo>
                  <a:pt x="72008" y="4800"/>
                </a:lnTo>
                <a:lnTo>
                  <a:pt x="65288" y="1920"/>
                </a:lnTo>
                <a:lnTo>
                  <a:pt x="58567" y="0"/>
                </a:lnTo>
                <a:lnTo>
                  <a:pt x="42245" y="0"/>
                </a:lnTo>
                <a:lnTo>
                  <a:pt x="35524" y="1920"/>
                </a:lnTo>
                <a:lnTo>
                  <a:pt x="30723" y="22082"/>
                </a:lnTo>
                <a:lnTo>
                  <a:pt x="33604" y="20162"/>
                </a:lnTo>
                <a:lnTo>
                  <a:pt x="37444" y="18242"/>
                </a:lnTo>
                <a:lnTo>
                  <a:pt x="40325" y="16322"/>
                </a:lnTo>
                <a:lnTo>
                  <a:pt x="45125" y="15361"/>
                </a:lnTo>
                <a:lnTo>
                  <a:pt x="59527" y="15361"/>
                </a:lnTo>
                <a:lnTo>
                  <a:pt x="66248" y="18242"/>
                </a:lnTo>
                <a:lnTo>
                  <a:pt x="71048" y="24002"/>
                </a:lnTo>
                <a:lnTo>
                  <a:pt x="75834" y="29763"/>
                </a:lnTo>
                <a:lnTo>
                  <a:pt x="77769" y="38404"/>
                </a:lnTo>
                <a:lnTo>
                  <a:pt x="77769" y="48005"/>
                </a:lnTo>
                <a:lnTo>
                  <a:pt x="20162" y="48005"/>
                </a:lnTo>
                <a:lnTo>
                  <a:pt x="20162" y="44165"/>
                </a:lnTo>
                <a:lnTo>
                  <a:pt x="21122" y="39364"/>
                </a:lnTo>
                <a:lnTo>
                  <a:pt x="22082" y="35524"/>
                </a:lnTo>
                <a:lnTo>
                  <a:pt x="24002" y="31683"/>
                </a:lnTo>
                <a:lnTo>
                  <a:pt x="23042" y="7680"/>
                </a:lnTo>
                <a:lnTo>
                  <a:pt x="18242" y="11521"/>
                </a:lnTo>
                <a:lnTo>
                  <a:pt x="13441" y="16322"/>
                </a:lnTo>
                <a:lnTo>
                  <a:pt x="8641" y="21122"/>
                </a:lnTo>
                <a:lnTo>
                  <a:pt x="5760" y="26883"/>
                </a:lnTo>
                <a:lnTo>
                  <a:pt x="2880" y="34564"/>
                </a:lnTo>
                <a:lnTo>
                  <a:pt x="960" y="42245"/>
                </a:lnTo>
                <a:lnTo>
                  <a:pt x="0" y="49926"/>
                </a:lnTo>
                <a:lnTo>
                  <a:pt x="1" y="59303"/>
                </a:lnTo>
                <a:lnTo>
                  <a:pt x="757" y="72572"/>
                </a:lnTo>
                <a:lnTo>
                  <a:pt x="2880" y="84475"/>
                </a:lnTo>
                <a:lnTo>
                  <a:pt x="5760" y="91196"/>
                </a:lnTo>
                <a:lnTo>
                  <a:pt x="8641" y="96956"/>
                </a:lnTo>
                <a:lnTo>
                  <a:pt x="13441" y="101757"/>
                </a:lnTo>
                <a:lnTo>
                  <a:pt x="17282" y="106558"/>
                </a:lnTo>
                <a:lnTo>
                  <a:pt x="23042" y="110398"/>
                </a:lnTo>
                <a:lnTo>
                  <a:pt x="29763" y="112318"/>
                </a:lnTo>
                <a:lnTo>
                  <a:pt x="36484" y="115199"/>
                </a:lnTo>
                <a:lnTo>
                  <a:pt x="44165" y="116159"/>
                </a:lnTo>
                <a:lnTo>
                  <a:pt x="62407" y="116159"/>
                </a:lnTo>
                <a:lnTo>
                  <a:pt x="66248" y="115199"/>
                </a:lnTo>
                <a:lnTo>
                  <a:pt x="71048" y="114239"/>
                </a:lnTo>
                <a:lnTo>
                  <a:pt x="74889" y="113278"/>
                </a:lnTo>
                <a:lnTo>
                  <a:pt x="78729" y="112318"/>
                </a:lnTo>
                <a:lnTo>
                  <a:pt x="81610" y="112318"/>
                </a:lnTo>
                <a:lnTo>
                  <a:pt x="84490" y="111358"/>
                </a:lnTo>
                <a:lnTo>
                  <a:pt x="86395" y="110398"/>
                </a:lnTo>
                <a:lnTo>
                  <a:pt x="88331" y="108478"/>
                </a:lnTo>
                <a:lnTo>
                  <a:pt x="90236" y="108478"/>
                </a:lnTo>
                <a:lnTo>
                  <a:pt x="90236" y="107518"/>
                </a:lnTo>
                <a:lnTo>
                  <a:pt x="91196" y="107518"/>
                </a:lnTo>
                <a:lnTo>
                  <a:pt x="91196" y="106558"/>
                </a:lnTo>
                <a:lnTo>
                  <a:pt x="92171" y="105597"/>
                </a:lnTo>
                <a:lnTo>
                  <a:pt x="92171" y="94076"/>
                </a:lnTo>
                <a:lnTo>
                  <a:pt x="91196" y="94076"/>
                </a:lnTo>
                <a:lnTo>
                  <a:pt x="91196" y="93116"/>
                </a:lnTo>
                <a:lnTo>
                  <a:pt x="87355" y="93116"/>
                </a:lnTo>
                <a:lnTo>
                  <a:pt x="85450" y="94076"/>
                </a:lnTo>
                <a:lnTo>
                  <a:pt x="83515" y="95036"/>
                </a:lnTo>
                <a:lnTo>
                  <a:pt x="80650" y="95996"/>
                </a:lnTo>
                <a:lnTo>
                  <a:pt x="77769" y="96956"/>
                </a:lnTo>
                <a:lnTo>
                  <a:pt x="74889" y="97916"/>
                </a:lnTo>
                <a:lnTo>
                  <a:pt x="72008" y="98877"/>
                </a:lnTo>
                <a:lnTo>
                  <a:pt x="68168" y="99837"/>
                </a:lnTo>
                <a:lnTo>
                  <a:pt x="64328" y="100797"/>
                </a:lnTo>
                <a:lnTo>
                  <a:pt x="48005" y="100797"/>
                </a:lnTo>
                <a:lnTo>
                  <a:pt x="43205" y="99837"/>
                </a:lnTo>
                <a:lnTo>
                  <a:pt x="38404" y="97916"/>
                </a:lnTo>
                <a:lnTo>
                  <a:pt x="33604" y="95996"/>
                </a:lnTo>
                <a:lnTo>
                  <a:pt x="30723" y="93116"/>
                </a:lnTo>
                <a:lnTo>
                  <a:pt x="27843" y="90251"/>
                </a:lnTo>
                <a:lnTo>
                  <a:pt x="24963" y="86410"/>
                </a:lnTo>
                <a:lnTo>
                  <a:pt x="23042" y="82570"/>
                </a:lnTo>
                <a:lnTo>
                  <a:pt x="22082" y="77754"/>
                </a:lnTo>
                <a:lnTo>
                  <a:pt x="21122" y="73913"/>
                </a:lnTo>
                <a:lnTo>
                  <a:pt x="20162" y="68168"/>
                </a:lnTo>
                <a:lnTo>
                  <a:pt x="20162" y="62407"/>
                </a:lnTo>
                <a:lnTo>
                  <a:pt x="91196" y="62407"/>
                </a:lnTo>
                <a:lnTo>
                  <a:pt x="93116" y="61447"/>
                </a:lnTo>
                <a:lnTo>
                  <a:pt x="95036" y="60487"/>
                </a:lnTo>
                <a:lnTo>
                  <a:pt x="96012" y="59527"/>
                </a:lnTo>
                <a:lnTo>
                  <a:pt x="96956" y="56647"/>
                </a:lnTo>
                <a:lnTo>
                  <a:pt x="96956" y="43205"/>
                </a:lnTo>
                <a:lnTo>
                  <a:pt x="96012" y="37444"/>
                </a:lnTo>
                <a:lnTo>
                  <a:pt x="94076" y="30723"/>
                </a:lnTo>
                <a:lnTo>
                  <a:pt x="92171" y="24963"/>
                </a:lnTo>
                <a:lnTo>
                  <a:pt x="90236" y="19202"/>
                </a:lnTo>
                <a:lnTo>
                  <a:pt x="86395" y="15361"/>
                </a:lnTo>
                <a:lnTo>
                  <a:pt x="82555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/>
          <p:nvPr/>
        </p:nvSpPr>
        <p:spPr>
          <a:xfrm>
            <a:off x="4064751" y="1251569"/>
            <a:ext cx="12481" cy="29763"/>
          </a:xfrm>
          <a:custGeom>
            <a:avLst/>
            <a:gdLst/>
            <a:ahLst/>
            <a:cxnLst/>
            <a:rect l="l" t="t" r="r" b="b"/>
            <a:pathLst>
              <a:path w="12481" h="29763">
                <a:moveTo>
                  <a:pt x="6720" y="2880"/>
                </a:moveTo>
                <a:lnTo>
                  <a:pt x="0" y="5760"/>
                </a:lnTo>
                <a:lnTo>
                  <a:pt x="960" y="29763"/>
                </a:lnTo>
                <a:lnTo>
                  <a:pt x="2880" y="26883"/>
                </a:lnTo>
                <a:lnTo>
                  <a:pt x="4800" y="23042"/>
                </a:lnTo>
                <a:lnTo>
                  <a:pt x="7680" y="20162"/>
                </a:lnTo>
                <a:lnTo>
                  <a:pt x="12481" y="0"/>
                </a:lnTo>
                <a:lnTo>
                  <a:pt x="672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" name="object 61"/>
          <p:cNvSpPr/>
          <p:nvPr/>
        </p:nvSpPr>
        <p:spPr>
          <a:xfrm>
            <a:off x="4161708" y="1200698"/>
            <a:ext cx="96956" cy="165110"/>
          </a:xfrm>
          <a:custGeom>
            <a:avLst/>
            <a:gdLst/>
            <a:ahLst/>
            <a:cxnLst/>
            <a:rect l="l" t="t" r="r" b="b"/>
            <a:pathLst>
              <a:path w="96956" h="165110">
                <a:moveTo>
                  <a:pt x="960" y="123825"/>
                </a:moveTo>
                <a:lnTo>
                  <a:pt x="1920" y="130545"/>
                </a:lnTo>
                <a:lnTo>
                  <a:pt x="3840" y="137266"/>
                </a:lnTo>
                <a:lnTo>
                  <a:pt x="6720" y="143987"/>
                </a:lnTo>
                <a:lnTo>
                  <a:pt x="9601" y="148788"/>
                </a:lnTo>
                <a:lnTo>
                  <a:pt x="13441" y="153588"/>
                </a:lnTo>
                <a:lnTo>
                  <a:pt x="17282" y="157429"/>
                </a:lnTo>
                <a:lnTo>
                  <a:pt x="23042" y="161269"/>
                </a:lnTo>
                <a:lnTo>
                  <a:pt x="21122" y="121920"/>
                </a:lnTo>
                <a:lnTo>
                  <a:pt x="20162" y="117119"/>
                </a:lnTo>
                <a:lnTo>
                  <a:pt x="20162" y="96956"/>
                </a:lnTo>
                <a:lnTo>
                  <a:pt x="21122" y="92156"/>
                </a:lnTo>
                <a:lnTo>
                  <a:pt x="22082" y="87355"/>
                </a:lnTo>
                <a:lnTo>
                  <a:pt x="24002" y="82555"/>
                </a:lnTo>
                <a:lnTo>
                  <a:pt x="25923" y="78714"/>
                </a:lnTo>
                <a:lnTo>
                  <a:pt x="27843" y="74874"/>
                </a:lnTo>
                <a:lnTo>
                  <a:pt x="30723" y="71993"/>
                </a:lnTo>
                <a:lnTo>
                  <a:pt x="34564" y="69113"/>
                </a:lnTo>
                <a:lnTo>
                  <a:pt x="38404" y="67193"/>
                </a:lnTo>
                <a:lnTo>
                  <a:pt x="42245" y="66233"/>
                </a:lnTo>
                <a:lnTo>
                  <a:pt x="52806" y="66233"/>
                </a:lnTo>
                <a:lnTo>
                  <a:pt x="57591" y="68153"/>
                </a:lnTo>
                <a:lnTo>
                  <a:pt x="62407" y="71033"/>
                </a:lnTo>
                <a:lnTo>
                  <a:pt x="67208" y="74874"/>
                </a:lnTo>
                <a:lnTo>
                  <a:pt x="71993" y="79674"/>
                </a:lnTo>
                <a:lnTo>
                  <a:pt x="77754" y="86395"/>
                </a:lnTo>
                <a:lnTo>
                  <a:pt x="77754" y="128640"/>
                </a:lnTo>
                <a:lnTo>
                  <a:pt x="74874" y="132481"/>
                </a:lnTo>
                <a:lnTo>
                  <a:pt x="71993" y="135361"/>
                </a:lnTo>
                <a:lnTo>
                  <a:pt x="69113" y="138226"/>
                </a:lnTo>
                <a:lnTo>
                  <a:pt x="66248" y="140147"/>
                </a:lnTo>
                <a:lnTo>
                  <a:pt x="63367" y="143027"/>
                </a:lnTo>
                <a:lnTo>
                  <a:pt x="61432" y="143987"/>
                </a:lnTo>
                <a:lnTo>
                  <a:pt x="58567" y="145907"/>
                </a:lnTo>
                <a:lnTo>
                  <a:pt x="55686" y="146867"/>
                </a:lnTo>
                <a:lnTo>
                  <a:pt x="53751" y="147827"/>
                </a:lnTo>
                <a:lnTo>
                  <a:pt x="50886" y="148788"/>
                </a:lnTo>
                <a:lnTo>
                  <a:pt x="41285" y="148788"/>
                </a:lnTo>
                <a:lnTo>
                  <a:pt x="36484" y="147827"/>
                </a:lnTo>
                <a:lnTo>
                  <a:pt x="33604" y="144947"/>
                </a:lnTo>
                <a:lnTo>
                  <a:pt x="29763" y="143027"/>
                </a:lnTo>
                <a:lnTo>
                  <a:pt x="27843" y="140147"/>
                </a:lnTo>
                <a:lnTo>
                  <a:pt x="28803" y="164150"/>
                </a:lnTo>
                <a:lnTo>
                  <a:pt x="34564" y="165110"/>
                </a:lnTo>
                <a:lnTo>
                  <a:pt x="49926" y="165110"/>
                </a:lnTo>
                <a:lnTo>
                  <a:pt x="56647" y="163189"/>
                </a:lnTo>
                <a:lnTo>
                  <a:pt x="62407" y="160309"/>
                </a:lnTo>
                <a:lnTo>
                  <a:pt x="68153" y="156469"/>
                </a:lnTo>
                <a:lnTo>
                  <a:pt x="73929" y="152628"/>
                </a:lnTo>
                <a:lnTo>
                  <a:pt x="79674" y="145907"/>
                </a:lnTo>
                <a:lnTo>
                  <a:pt x="79674" y="161269"/>
                </a:lnTo>
                <a:lnTo>
                  <a:pt x="80634" y="162229"/>
                </a:lnTo>
                <a:lnTo>
                  <a:pt x="80634" y="163189"/>
                </a:lnTo>
                <a:lnTo>
                  <a:pt x="84475" y="163189"/>
                </a:lnTo>
                <a:lnTo>
                  <a:pt x="85435" y="164150"/>
                </a:lnTo>
                <a:lnTo>
                  <a:pt x="91196" y="164150"/>
                </a:lnTo>
                <a:lnTo>
                  <a:pt x="92156" y="163189"/>
                </a:lnTo>
                <a:lnTo>
                  <a:pt x="95036" y="163189"/>
                </a:lnTo>
                <a:lnTo>
                  <a:pt x="95996" y="162229"/>
                </a:lnTo>
                <a:lnTo>
                  <a:pt x="96956" y="162229"/>
                </a:lnTo>
                <a:lnTo>
                  <a:pt x="96956" y="2880"/>
                </a:lnTo>
                <a:lnTo>
                  <a:pt x="95996" y="1920"/>
                </a:lnTo>
                <a:lnTo>
                  <a:pt x="95036" y="960"/>
                </a:lnTo>
                <a:lnTo>
                  <a:pt x="92156" y="960"/>
                </a:lnTo>
                <a:lnTo>
                  <a:pt x="91196" y="0"/>
                </a:lnTo>
                <a:lnTo>
                  <a:pt x="83515" y="0"/>
                </a:lnTo>
                <a:lnTo>
                  <a:pt x="82555" y="960"/>
                </a:lnTo>
                <a:lnTo>
                  <a:pt x="79674" y="960"/>
                </a:lnTo>
                <a:lnTo>
                  <a:pt x="78714" y="1920"/>
                </a:lnTo>
                <a:lnTo>
                  <a:pt x="77754" y="1920"/>
                </a:lnTo>
                <a:lnTo>
                  <a:pt x="77754" y="65272"/>
                </a:lnTo>
                <a:lnTo>
                  <a:pt x="72953" y="60472"/>
                </a:lnTo>
                <a:lnTo>
                  <a:pt x="67208" y="55671"/>
                </a:lnTo>
                <a:lnTo>
                  <a:pt x="62407" y="53751"/>
                </a:lnTo>
                <a:lnTo>
                  <a:pt x="57591" y="50871"/>
                </a:lnTo>
                <a:lnTo>
                  <a:pt x="51846" y="48950"/>
                </a:lnTo>
                <a:lnTo>
                  <a:pt x="37444" y="48950"/>
                </a:lnTo>
                <a:lnTo>
                  <a:pt x="31683" y="50871"/>
                </a:lnTo>
                <a:lnTo>
                  <a:pt x="25923" y="53751"/>
                </a:lnTo>
                <a:lnTo>
                  <a:pt x="20162" y="56631"/>
                </a:lnTo>
                <a:lnTo>
                  <a:pt x="15361" y="60472"/>
                </a:lnTo>
                <a:lnTo>
                  <a:pt x="11521" y="65272"/>
                </a:lnTo>
                <a:lnTo>
                  <a:pt x="7680" y="71033"/>
                </a:lnTo>
                <a:lnTo>
                  <a:pt x="4800" y="76794"/>
                </a:lnTo>
                <a:lnTo>
                  <a:pt x="2880" y="84475"/>
                </a:lnTo>
                <a:lnTo>
                  <a:pt x="960" y="91196"/>
                </a:lnTo>
                <a:lnTo>
                  <a:pt x="0" y="99837"/>
                </a:lnTo>
                <a:lnTo>
                  <a:pt x="0" y="116144"/>
                </a:lnTo>
                <a:lnTo>
                  <a:pt x="960" y="12382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" name="object 62"/>
          <p:cNvSpPr/>
          <p:nvPr/>
        </p:nvSpPr>
        <p:spPr>
          <a:xfrm>
            <a:off x="4182831" y="1322618"/>
            <a:ext cx="7680" cy="42230"/>
          </a:xfrm>
          <a:custGeom>
            <a:avLst/>
            <a:gdLst/>
            <a:ahLst/>
            <a:cxnLst/>
            <a:rect l="l" t="t" r="r" b="b"/>
            <a:pathLst>
              <a:path w="7680" h="42230">
                <a:moveTo>
                  <a:pt x="6720" y="18227"/>
                </a:moveTo>
                <a:lnTo>
                  <a:pt x="3840" y="13441"/>
                </a:lnTo>
                <a:lnTo>
                  <a:pt x="1920" y="9601"/>
                </a:lnTo>
                <a:lnTo>
                  <a:pt x="960" y="5745"/>
                </a:lnTo>
                <a:lnTo>
                  <a:pt x="0" y="0"/>
                </a:lnTo>
                <a:lnTo>
                  <a:pt x="1920" y="39349"/>
                </a:lnTo>
                <a:lnTo>
                  <a:pt x="7680" y="42230"/>
                </a:lnTo>
                <a:lnTo>
                  <a:pt x="6720" y="1822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" name="object 63"/>
          <p:cNvSpPr/>
          <p:nvPr/>
        </p:nvSpPr>
        <p:spPr>
          <a:xfrm>
            <a:off x="4370984" y="1329339"/>
            <a:ext cx="20162" cy="33588"/>
          </a:xfrm>
          <a:custGeom>
            <a:avLst/>
            <a:gdLst/>
            <a:ahLst/>
            <a:cxnLst/>
            <a:rect l="l" t="t" r="r" b="b"/>
            <a:pathLst>
              <a:path w="20162" h="33588">
                <a:moveTo>
                  <a:pt x="15361" y="15346"/>
                </a:moveTo>
                <a:lnTo>
                  <a:pt x="9601" y="11506"/>
                </a:lnTo>
                <a:lnTo>
                  <a:pt x="4800" y="6720"/>
                </a:lnTo>
                <a:lnTo>
                  <a:pt x="0" y="0"/>
                </a:lnTo>
                <a:lnTo>
                  <a:pt x="3840" y="24947"/>
                </a:lnTo>
                <a:lnTo>
                  <a:pt x="5760" y="26868"/>
                </a:lnTo>
                <a:lnTo>
                  <a:pt x="8641" y="28788"/>
                </a:lnTo>
                <a:lnTo>
                  <a:pt x="11521" y="30708"/>
                </a:lnTo>
                <a:lnTo>
                  <a:pt x="14401" y="32628"/>
                </a:lnTo>
                <a:lnTo>
                  <a:pt x="17282" y="33588"/>
                </a:lnTo>
                <a:lnTo>
                  <a:pt x="20162" y="18227"/>
                </a:lnTo>
                <a:lnTo>
                  <a:pt x="15361" y="1534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" name="object 64"/>
          <p:cNvSpPr/>
          <p:nvPr/>
        </p:nvSpPr>
        <p:spPr>
          <a:xfrm>
            <a:off x="4350821" y="1200698"/>
            <a:ext cx="97917" cy="165110"/>
          </a:xfrm>
          <a:custGeom>
            <a:avLst/>
            <a:gdLst/>
            <a:ahLst/>
            <a:cxnLst/>
            <a:rect l="l" t="t" r="r" b="b"/>
            <a:pathLst>
              <a:path w="97917" h="165110">
                <a:moveTo>
                  <a:pt x="46085" y="165110"/>
                </a:moveTo>
                <a:lnTo>
                  <a:pt x="59527" y="165110"/>
                </a:lnTo>
                <a:lnTo>
                  <a:pt x="66248" y="164150"/>
                </a:lnTo>
                <a:lnTo>
                  <a:pt x="71993" y="161269"/>
                </a:lnTo>
                <a:lnTo>
                  <a:pt x="76809" y="158389"/>
                </a:lnTo>
                <a:lnTo>
                  <a:pt x="81594" y="154548"/>
                </a:lnTo>
                <a:lnTo>
                  <a:pt x="85435" y="149748"/>
                </a:lnTo>
                <a:lnTo>
                  <a:pt x="90236" y="143987"/>
                </a:lnTo>
                <a:lnTo>
                  <a:pt x="93116" y="138226"/>
                </a:lnTo>
                <a:lnTo>
                  <a:pt x="95036" y="130545"/>
                </a:lnTo>
                <a:lnTo>
                  <a:pt x="96956" y="123825"/>
                </a:lnTo>
                <a:lnTo>
                  <a:pt x="97917" y="115199"/>
                </a:lnTo>
                <a:lnTo>
                  <a:pt x="97917" y="97917"/>
                </a:lnTo>
                <a:lnTo>
                  <a:pt x="96956" y="91196"/>
                </a:lnTo>
                <a:lnTo>
                  <a:pt x="95036" y="84475"/>
                </a:lnTo>
                <a:lnTo>
                  <a:pt x="94076" y="77754"/>
                </a:lnTo>
                <a:lnTo>
                  <a:pt x="91196" y="71033"/>
                </a:lnTo>
                <a:lnTo>
                  <a:pt x="87355" y="66233"/>
                </a:lnTo>
                <a:lnTo>
                  <a:pt x="84475" y="61432"/>
                </a:lnTo>
                <a:lnTo>
                  <a:pt x="79674" y="56631"/>
                </a:lnTo>
                <a:lnTo>
                  <a:pt x="74874" y="53751"/>
                </a:lnTo>
                <a:lnTo>
                  <a:pt x="69128" y="50871"/>
                </a:lnTo>
                <a:lnTo>
                  <a:pt x="62407" y="48950"/>
                </a:lnTo>
                <a:lnTo>
                  <a:pt x="51846" y="48950"/>
                </a:lnTo>
                <a:lnTo>
                  <a:pt x="48966" y="49911"/>
                </a:lnTo>
                <a:lnTo>
                  <a:pt x="46085" y="49911"/>
                </a:lnTo>
                <a:lnTo>
                  <a:pt x="43205" y="50871"/>
                </a:lnTo>
                <a:lnTo>
                  <a:pt x="40325" y="51831"/>
                </a:lnTo>
                <a:lnTo>
                  <a:pt x="37444" y="53751"/>
                </a:lnTo>
                <a:lnTo>
                  <a:pt x="34564" y="54711"/>
                </a:lnTo>
                <a:lnTo>
                  <a:pt x="31683" y="56631"/>
                </a:lnTo>
                <a:lnTo>
                  <a:pt x="28803" y="58552"/>
                </a:lnTo>
                <a:lnTo>
                  <a:pt x="25923" y="60472"/>
                </a:lnTo>
                <a:lnTo>
                  <a:pt x="23042" y="63352"/>
                </a:lnTo>
                <a:lnTo>
                  <a:pt x="20162" y="67193"/>
                </a:lnTo>
                <a:lnTo>
                  <a:pt x="20162" y="2880"/>
                </a:lnTo>
                <a:lnTo>
                  <a:pt x="19202" y="1920"/>
                </a:lnTo>
                <a:lnTo>
                  <a:pt x="18242" y="960"/>
                </a:lnTo>
                <a:lnTo>
                  <a:pt x="17282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61269"/>
                </a:lnTo>
                <a:lnTo>
                  <a:pt x="960" y="161269"/>
                </a:lnTo>
                <a:lnTo>
                  <a:pt x="960" y="162229"/>
                </a:lnTo>
                <a:lnTo>
                  <a:pt x="1920" y="163189"/>
                </a:lnTo>
                <a:lnTo>
                  <a:pt x="4800" y="163189"/>
                </a:lnTo>
                <a:lnTo>
                  <a:pt x="5760" y="164150"/>
                </a:lnTo>
                <a:lnTo>
                  <a:pt x="11521" y="164150"/>
                </a:lnTo>
                <a:lnTo>
                  <a:pt x="12481" y="163189"/>
                </a:lnTo>
                <a:lnTo>
                  <a:pt x="15361" y="163189"/>
                </a:lnTo>
                <a:lnTo>
                  <a:pt x="16322" y="162229"/>
                </a:lnTo>
                <a:lnTo>
                  <a:pt x="17282" y="162229"/>
                </a:lnTo>
                <a:lnTo>
                  <a:pt x="17282" y="146867"/>
                </a:lnTo>
                <a:lnTo>
                  <a:pt x="20162" y="150708"/>
                </a:lnTo>
                <a:lnTo>
                  <a:pt x="24002" y="153588"/>
                </a:lnTo>
                <a:lnTo>
                  <a:pt x="20162" y="128640"/>
                </a:lnTo>
                <a:lnTo>
                  <a:pt x="20162" y="86395"/>
                </a:lnTo>
                <a:lnTo>
                  <a:pt x="23042" y="82555"/>
                </a:lnTo>
                <a:lnTo>
                  <a:pt x="25923" y="79674"/>
                </a:lnTo>
                <a:lnTo>
                  <a:pt x="28803" y="76794"/>
                </a:lnTo>
                <a:lnTo>
                  <a:pt x="30723" y="73914"/>
                </a:lnTo>
                <a:lnTo>
                  <a:pt x="33604" y="71993"/>
                </a:lnTo>
                <a:lnTo>
                  <a:pt x="36484" y="71033"/>
                </a:lnTo>
                <a:lnTo>
                  <a:pt x="38404" y="69113"/>
                </a:lnTo>
                <a:lnTo>
                  <a:pt x="41285" y="68153"/>
                </a:lnTo>
                <a:lnTo>
                  <a:pt x="43205" y="67193"/>
                </a:lnTo>
                <a:lnTo>
                  <a:pt x="46085" y="66233"/>
                </a:lnTo>
                <a:lnTo>
                  <a:pt x="55686" y="66233"/>
                </a:lnTo>
                <a:lnTo>
                  <a:pt x="60472" y="67193"/>
                </a:lnTo>
                <a:lnTo>
                  <a:pt x="63367" y="70073"/>
                </a:lnTo>
                <a:lnTo>
                  <a:pt x="67193" y="71993"/>
                </a:lnTo>
                <a:lnTo>
                  <a:pt x="70088" y="74874"/>
                </a:lnTo>
                <a:lnTo>
                  <a:pt x="71993" y="78714"/>
                </a:lnTo>
                <a:lnTo>
                  <a:pt x="73929" y="83515"/>
                </a:lnTo>
                <a:lnTo>
                  <a:pt x="74874" y="87355"/>
                </a:lnTo>
                <a:lnTo>
                  <a:pt x="75834" y="92156"/>
                </a:lnTo>
                <a:lnTo>
                  <a:pt x="76809" y="97917"/>
                </a:lnTo>
                <a:lnTo>
                  <a:pt x="76809" y="118079"/>
                </a:lnTo>
                <a:lnTo>
                  <a:pt x="75834" y="122864"/>
                </a:lnTo>
                <a:lnTo>
                  <a:pt x="74874" y="127665"/>
                </a:lnTo>
                <a:lnTo>
                  <a:pt x="72969" y="132481"/>
                </a:lnTo>
                <a:lnTo>
                  <a:pt x="71033" y="136306"/>
                </a:lnTo>
                <a:lnTo>
                  <a:pt x="69128" y="140147"/>
                </a:lnTo>
                <a:lnTo>
                  <a:pt x="66248" y="143027"/>
                </a:lnTo>
                <a:lnTo>
                  <a:pt x="62407" y="144947"/>
                </a:lnTo>
                <a:lnTo>
                  <a:pt x="59527" y="147827"/>
                </a:lnTo>
                <a:lnTo>
                  <a:pt x="54726" y="148788"/>
                </a:lnTo>
                <a:lnTo>
                  <a:pt x="45125" y="148788"/>
                </a:lnTo>
                <a:lnTo>
                  <a:pt x="40325" y="146867"/>
                </a:lnTo>
                <a:lnTo>
                  <a:pt x="37444" y="162229"/>
                </a:lnTo>
                <a:lnTo>
                  <a:pt x="40325" y="164150"/>
                </a:lnTo>
                <a:lnTo>
                  <a:pt x="43205" y="164150"/>
                </a:lnTo>
                <a:lnTo>
                  <a:pt x="46085" y="16511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" name="object 65"/>
          <p:cNvSpPr/>
          <p:nvPr/>
        </p:nvSpPr>
        <p:spPr>
          <a:xfrm>
            <a:off x="4462180" y="1251569"/>
            <a:ext cx="100797" cy="154564"/>
          </a:xfrm>
          <a:custGeom>
            <a:avLst/>
            <a:gdLst/>
            <a:ahLst/>
            <a:cxnLst/>
            <a:rect l="l" t="t" r="r" b="b"/>
            <a:pathLst>
              <a:path w="100797" h="154564">
                <a:moveTo>
                  <a:pt x="21122" y="3840"/>
                </a:moveTo>
                <a:lnTo>
                  <a:pt x="20162" y="2880"/>
                </a:lnTo>
                <a:lnTo>
                  <a:pt x="20162" y="1920"/>
                </a:lnTo>
                <a:lnTo>
                  <a:pt x="19202" y="1920"/>
                </a:lnTo>
                <a:lnTo>
                  <a:pt x="19202" y="960"/>
                </a:lnTo>
                <a:lnTo>
                  <a:pt x="17282" y="960"/>
                </a:lnTo>
                <a:lnTo>
                  <a:pt x="16322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5760"/>
                </a:lnTo>
                <a:lnTo>
                  <a:pt x="960" y="7680"/>
                </a:lnTo>
                <a:lnTo>
                  <a:pt x="38404" y="108478"/>
                </a:lnTo>
                <a:lnTo>
                  <a:pt x="39364" y="109438"/>
                </a:lnTo>
                <a:lnTo>
                  <a:pt x="39364" y="110398"/>
                </a:lnTo>
                <a:lnTo>
                  <a:pt x="40325" y="110398"/>
                </a:lnTo>
                <a:lnTo>
                  <a:pt x="40325" y="111358"/>
                </a:lnTo>
                <a:lnTo>
                  <a:pt x="41285" y="112318"/>
                </a:lnTo>
                <a:lnTo>
                  <a:pt x="42245" y="112318"/>
                </a:lnTo>
                <a:lnTo>
                  <a:pt x="27843" y="148803"/>
                </a:lnTo>
                <a:lnTo>
                  <a:pt x="26883" y="149763"/>
                </a:lnTo>
                <a:lnTo>
                  <a:pt x="26883" y="153603"/>
                </a:lnTo>
                <a:lnTo>
                  <a:pt x="27843" y="153603"/>
                </a:lnTo>
                <a:lnTo>
                  <a:pt x="28803" y="154564"/>
                </a:lnTo>
                <a:lnTo>
                  <a:pt x="42245" y="154564"/>
                </a:lnTo>
                <a:lnTo>
                  <a:pt x="44165" y="153603"/>
                </a:lnTo>
                <a:lnTo>
                  <a:pt x="46085" y="153603"/>
                </a:lnTo>
                <a:lnTo>
                  <a:pt x="48005" y="152643"/>
                </a:lnTo>
                <a:lnTo>
                  <a:pt x="48005" y="150723"/>
                </a:lnTo>
                <a:lnTo>
                  <a:pt x="62392" y="112318"/>
                </a:lnTo>
                <a:lnTo>
                  <a:pt x="99837" y="7680"/>
                </a:lnTo>
                <a:lnTo>
                  <a:pt x="100797" y="5760"/>
                </a:lnTo>
                <a:lnTo>
                  <a:pt x="100797" y="1920"/>
                </a:lnTo>
                <a:lnTo>
                  <a:pt x="99837" y="1920"/>
                </a:lnTo>
                <a:lnTo>
                  <a:pt x="98877" y="960"/>
                </a:lnTo>
                <a:lnTo>
                  <a:pt x="96956" y="960"/>
                </a:lnTo>
                <a:lnTo>
                  <a:pt x="95036" y="0"/>
                </a:lnTo>
                <a:lnTo>
                  <a:pt x="86395" y="0"/>
                </a:lnTo>
                <a:lnTo>
                  <a:pt x="85435" y="960"/>
                </a:lnTo>
                <a:lnTo>
                  <a:pt x="83515" y="960"/>
                </a:lnTo>
                <a:lnTo>
                  <a:pt x="82555" y="1920"/>
                </a:lnTo>
                <a:lnTo>
                  <a:pt x="81594" y="1920"/>
                </a:lnTo>
                <a:lnTo>
                  <a:pt x="81594" y="2880"/>
                </a:lnTo>
                <a:lnTo>
                  <a:pt x="80634" y="3840"/>
                </a:lnTo>
                <a:lnTo>
                  <a:pt x="51846" y="89275"/>
                </a:lnTo>
                <a:lnTo>
                  <a:pt x="21122" y="4800"/>
                </a:lnTo>
                <a:lnTo>
                  <a:pt x="21122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/>
          <p:nvPr/>
        </p:nvSpPr>
        <p:spPr>
          <a:xfrm>
            <a:off x="4653213" y="1295735"/>
            <a:ext cx="6720" cy="25923"/>
          </a:xfrm>
          <a:custGeom>
            <a:avLst/>
            <a:gdLst/>
            <a:ahLst/>
            <a:cxnLst/>
            <a:rect l="l" t="t" r="r" b="b"/>
            <a:pathLst>
              <a:path w="6720" h="25923">
                <a:moveTo>
                  <a:pt x="1920" y="5760"/>
                </a:moveTo>
                <a:lnTo>
                  <a:pt x="0" y="0"/>
                </a:lnTo>
                <a:lnTo>
                  <a:pt x="0" y="25923"/>
                </a:lnTo>
                <a:lnTo>
                  <a:pt x="1920" y="23987"/>
                </a:lnTo>
                <a:lnTo>
                  <a:pt x="3840" y="25923"/>
                </a:lnTo>
                <a:lnTo>
                  <a:pt x="6720" y="9601"/>
                </a:lnTo>
                <a:lnTo>
                  <a:pt x="1920" y="57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" name="object 67"/>
          <p:cNvSpPr/>
          <p:nvPr/>
        </p:nvSpPr>
        <p:spPr>
          <a:xfrm>
            <a:off x="4647453" y="1334124"/>
            <a:ext cx="80634" cy="72969"/>
          </a:xfrm>
          <a:custGeom>
            <a:avLst/>
            <a:gdLst/>
            <a:ahLst/>
            <a:cxnLst/>
            <a:rect l="l" t="t" r="r" b="b"/>
            <a:pathLst>
              <a:path w="80634" h="72969">
                <a:moveTo>
                  <a:pt x="40325" y="57607"/>
                </a:moveTo>
                <a:lnTo>
                  <a:pt x="20162" y="57607"/>
                </a:lnTo>
                <a:lnTo>
                  <a:pt x="13441" y="56647"/>
                </a:lnTo>
                <a:lnTo>
                  <a:pt x="8641" y="53766"/>
                </a:lnTo>
                <a:lnTo>
                  <a:pt x="2880" y="50886"/>
                </a:lnTo>
                <a:lnTo>
                  <a:pt x="0" y="47045"/>
                </a:lnTo>
                <a:lnTo>
                  <a:pt x="960" y="69128"/>
                </a:lnTo>
                <a:lnTo>
                  <a:pt x="6720" y="70088"/>
                </a:lnTo>
                <a:lnTo>
                  <a:pt x="13441" y="72008"/>
                </a:lnTo>
                <a:lnTo>
                  <a:pt x="20162" y="72969"/>
                </a:lnTo>
                <a:lnTo>
                  <a:pt x="37444" y="72969"/>
                </a:lnTo>
                <a:lnTo>
                  <a:pt x="45125" y="71048"/>
                </a:lnTo>
                <a:lnTo>
                  <a:pt x="51846" y="69128"/>
                </a:lnTo>
                <a:lnTo>
                  <a:pt x="58567" y="68168"/>
                </a:lnTo>
                <a:lnTo>
                  <a:pt x="63367" y="65288"/>
                </a:lnTo>
                <a:lnTo>
                  <a:pt x="68153" y="61447"/>
                </a:lnTo>
                <a:lnTo>
                  <a:pt x="71993" y="58567"/>
                </a:lnTo>
                <a:lnTo>
                  <a:pt x="74874" y="54726"/>
                </a:lnTo>
                <a:lnTo>
                  <a:pt x="77769" y="49926"/>
                </a:lnTo>
                <a:lnTo>
                  <a:pt x="79674" y="46085"/>
                </a:lnTo>
                <a:lnTo>
                  <a:pt x="80634" y="41285"/>
                </a:lnTo>
                <a:lnTo>
                  <a:pt x="80634" y="31683"/>
                </a:lnTo>
                <a:lnTo>
                  <a:pt x="79674" y="27843"/>
                </a:lnTo>
                <a:lnTo>
                  <a:pt x="77769" y="24002"/>
                </a:lnTo>
                <a:lnTo>
                  <a:pt x="75834" y="21122"/>
                </a:lnTo>
                <a:lnTo>
                  <a:pt x="72953" y="18242"/>
                </a:lnTo>
                <a:lnTo>
                  <a:pt x="70088" y="15361"/>
                </a:lnTo>
                <a:lnTo>
                  <a:pt x="67208" y="13441"/>
                </a:lnTo>
                <a:lnTo>
                  <a:pt x="63367" y="11521"/>
                </a:lnTo>
                <a:lnTo>
                  <a:pt x="58567" y="9601"/>
                </a:lnTo>
                <a:lnTo>
                  <a:pt x="54726" y="8641"/>
                </a:lnTo>
                <a:lnTo>
                  <a:pt x="49926" y="7680"/>
                </a:lnTo>
                <a:lnTo>
                  <a:pt x="44165" y="7680"/>
                </a:lnTo>
                <a:lnTo>
                  <a:pt x="16322" y="6720"/>
                </a:lnTo>
                <a:lnTo>
                  <a:pt x="12481" y="6720"/>
                </a:lnTo>
                <a:lnTo>
                  <a:pt x="8641" y="5775"/>
                </a:lnTo>
                <a:lnTo>
                  <a:pt x="6720" y="3840"/>
                </a:lnTo>
                <a:lnTo>
                  <a:pt x="3840" y="1935"/>
                </a:lnTo>
                <a:lnTo>
                  <a:pt x="2880" y="0"/>
                </a:lnTo>
                <a:lnTo>
                  <a:pt x="2880" y="32644"/>
                </a:lnTo>
                <a:lnTo>
                  <a:pt x="3840" y="30723"/>
                </a:lnTo>
                <a:lnTo>
                  <a:pt x="4800" y="29763"/>
                </a:lnTo>
                <a:lnTo>
                  <a:pt x="6720" y="27843"/>
                </a:lnTo>
                <a:lnTo>
                  <a:pt x="8641" y="25923"/>
                </a:lnTo>
                <a:lnTo>
                  <a:pt x="10561" y="24002"/>
                </a:lnTo>
                <a:lnTo>
                  <a:pt x="12481" y="22082"/>
                </a:lnTo>
                <a:lnTo>
                  <a:pt x="40325" y="23042"/>
                </a:lnTo>
                <a:lnTo>
                  <a:pt x="47045" y="23042"/>
                </a:lnTo>
                <a:lnTo>
                  <a:pt x="51846" y="24963"/>
                </a:lnTo>
                <a:lnTo>
                  <a:pt x="55686" y="26883"/>
                </a:lnTo>
                <a:lnTo>
                  <a:pt x="59527" y="29763"/>
                </a:lnTo>
                <a:lnTo>
                  <a:pt x="61432" y="32644"/>
                </a:lnTo>
                <a:lnTo>
                  <a:pt x="61432" y="40325"/>
                </a:lnTo>
                <a:lnTo>
                  <a:pt x="60487" y="43205"/>
                </a:lnTo>
                <a:lnTo>
                  <a:pt x="59527" y="45125"/>
                </a:lnTo>
                <a:lnTo>
                  <a:pt x="58567" y="48005"/>
                </a:lnTo>
                <a:lnTo>
                  <a:pt x="56647" y="49926"/>
                </a:lnTo>
                <a:lnTo>
                  <a:pt x="53766" y="51846"/>
                </a:lnTo>
                <a:lnTo>
                  <a:pt x="51846" y="53766"/>
                </a:lnTo>
                <a:lnTo>
                  <a:pt x="48966" y="54726"/>
                </a:lnTo>
                <a:lnTo>
                  <a:pt x="44165" y="55686"/>
                </a:lnTo>
                <a:lnTo>
                  <a:pt x="40325" y="5760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/>
          <p:nvPr/>
        </p:nvSpPr>
        <p:spPr>
          <a:xfrm>
            <a:off x="4629210" y="1250609"/>
            <a:ext cx="99837" cy="152643"/>
          </a:xfrm>
          <a:custGeom>
            <a:avLst/>
            <a:gdLst/>
            <a:ahLst/>
            <a:cxnLst/>
            <a:rect l="l" t="t" r="r" b="b"/>
            <a:pathLst>
              <a:path w="99837" h="152643">
                <a:moveTo>
                  <a:pt x="52806" y="74889"/>
                </a:moveTo>
                <a:lnTo>
                  <a:pt x="58567" y="74889"/>
                </a:lnTo>
                <a:lnTo>
                  <a:pt x="63367" y="72953"/>
                </a:lnTo>
                <a:lnTo>
                  <a:pt x="69128" y="71048"/>
                </a:lnTo>
                <a:lnTo>
                  <a:pt x="72969" y="68168"/>
                </a:lnTo>
                <a:lnTo>
                  <a:pt x="76809" y="65288"/>
                </a:lnTo>
                <a:lnTo>
                  <a:pt x="80650" y="62392"/>
                </a:lnTo>
                <a:lnTo>
                  <a:pt x="83515" y="58567"/>
                </a:lnTo>
                <a:lnTo>
                  <a:pt x="85450" y="53766"/>
                </a:lnTo>
                <a:lnTo>
                  <a:pt x="87355" y="48966"/>
                </a:lnTo>
                <a:lnTo>
                  <a:pt x="88331" y="43205"/>
                </a:lnTo>
                <a:lnTo>
                  <a:pt x="88331" y="33604"/>
                </a:lnTo>
                <a:lnTo>
                  <a:pt x="87355" y="29763"/>
                </a:lnTo>
                <a:lnTo>
                  <a:pt x="86395" y="26883"/>
                </a:lnTo>
                <a:lnTo>
                  <a:pt x="85450" y="23042"/>
                </a:lnTo>
                <a:lnTo>
                  <a:pt x="83515" y="20162"/>
                </a:lnTo>
                <a:lnTo>
                  <a:pt x="80650" y="17282"/>
                </a:lnTo>
                <a:lnTo>
                  <a:pt x="96956" y="17282"/>
                </a:lnTo>
                <a:lnTo>
                  <a:pt x="97916" y="16322"/>
                </a:lnTo>
                <a:lnTo>
                  <a:pt x="98877" y="15361"/>
                </a:lnTo>
                <a:lnTo>
                  <a:pt x="99837" y="14401"/>
                </a:lnTo>
                <a:lnTo>
                  <a:pt x="99837" y="4800"/>
                </a:lnTo>
                <a:lnTo>
                  <a:pt x="98877" y="3840"/>
                </a:lnTo>
                <a:lnTo>
                  <a:pt x="97916" y="1920"/>
                </a:lnTo>
                <a:lnTo>
                  <a:pt x="63367" y="1920"/>
                </a:lnTo>
                <a:lnTo>
                  <a:pt x="61447" y="960"/>
                </a:lnTo>
                <a:lnTo>
                  <a:pt x="58567" y="960"/>
                </a:lnTo>
                <a:lnTo>
                  <a:pt x="55686" y="0"/>
                </a:lnTo>
                <a:lnTo>
                  <a:pt x="41285" y="0"/>
                </a:lnTo>
                <a:lnTo>
                  <a:pt x="35524" y="960"/>
                </a:lnTo>
                <a:lnTo>
                  <a:pt x="30723" y="2880"/>
                </a:lnTo>
                <a:lnTo>
                  <a:pt x="24963" y="3840"/>
                </a:lnTo>
                <a:lnTo>
                  <a:pt x="21122" y="6720"/>
                </a:lnTo>
                <a:lnTo>
                  <a:pt x="17282" y="9601"/>
                </a:lnTo>
                <a:lnTo>
                  <a:pt x="13441" y="13441"/>
                </a:lnTo>
                <a:lnTo>
                  <a:pt x="11521" y="17282"/>
                </a:lnTo>
                <a:lnTo>
                  <a:pt x="8641" y="22082"/>
                </a:lnTo>
                <a:lnTo>
                  <a:pt x="6720" y="26883"/>
                </a:lnTo>
                <a:lnTo>
                  <a:pt x="5760" y="32644"/>
                </a:lnTo>
                <a:lnTo>
                  <a:pt x="5760" y="43205"/>
                </a:lnTo>
                <a:lnTo>
                  <a:pt x="6720" y="48005"/>
                </a:lnTo>
                <a:lnTo>
                  <a:pt x="7680" y="51846"/>
                </a:lnTo>
                <a:lnTo>
                  <a:pt x="9601" y="54726"/>
                </a:lnTo>
                <a:lnTo>
                  <a:pt x="11521" y="58567"/>
                </a:lnTo>
                <a:lnTo>
                  <a:pt x="13441" y="61447"/>
                </a:lnTo>
                <a:lnTo>
                  <a:pt x="10561" y="64328"/>
                </a:lnTo>
                <a:lnTo>
                  <a:pt x="8641" y="67208"/>
                </a:lnTo>
                <a:lnTo>
                  <a:pt x="6720" y="71048"/>
                </a:lnTo>
                <a:lnTo>
                  <a:pt x="4800" y="74889"/>
                </a:lnTo>
                <a:lnTo>
                  <a:pt x="3840" y="79674"/>
                </a:lnTo>
                <a:lnTo>
                  <a:pt x="3840" y="87355"/>
                </a:lnTo>
                <a:lnTo>
                  <a:pt x="4800" y="90236"/>
                </a:lnTo>
                <a:lnTo>
                  <a:pt x="6720" y="94076"/>
                </a:lnTo>
                <a:lnTo>
                  <a:pt x="8641" y="96956"/>
                </a:lnTo>
                <a:lnTo>
                  <a:pt x="11521" y="98877"/>
                </a:lnTo>
                <a:lnTo>
                  <a:pt x="15361" y="100797"/>
                </a:lnTo>
                <a:lnTo>
                  <a:pt x="12481" y="102717"/>
                </a:lnTo>
                <a:lnTo>
                  <a:pt x="10561" y="104637"/>
                </a:lnTo>
                <a:lnTo>
                  <a:pt x="8641" y="106558"/>
                </a:lnTo>
                <a:lnTo>
                  <a:pt x="6720" y="109438"/>
                </a:lnTo>
                <a:lnTo>
                  <a:pt x="4800" y="111358"/>
                </a:lnTo>
                <a:lnTo>
                  <a:pt x="3840" y="113278"/>
                </a:lnTo>
                <a:lnTo>
                  <a:pt x="1920" y="115199"/>
                </a:lnTo>
                <a:lnTo>
                  <a:pt x="960" y="118079"/>
                </a:lnTo>
                <a:lnTo>
                  <a:pt x="960" y="119999"/>
                </a:lnTo>
                <a:lnTo>
                  <a:pt x="0" y="122880"/>
                </a:lnTo>
                <a:lnTo>
                  <a:pt x="0" y="131521"/>
                </a:lnTo>
                <a:lnTo>
                  <a:pt x="960" y="135361"/>
                </a:lnTo>
                <a:lnTo>
                  <a:pt x="1920" y="139202"/>
                </a:lnTo>
                <a:lnTo>
                  <a:pt x="3840" y="142082"/>
                </a:lnTo>
                <a:lnTo>
                  <a:pt x="6720" y="145923"/>
                </a:lnTo>
                <a:lnTo>
                  <a:pt x="10561" y="147843"/>
                </a:lnTo>
                <a:lnTo>
                  <a:pt x="14401" y="150723"/>
                </a:lnTo>
                <a:lnTo>
                  <a:pt x="19202" y="152643"/>
                </a:lnTo>
                <a:lnTo>
                  <a:pt x="18242" y="130561"/>
                </a:lnTo>
                <a:lnTo>
                  <a:pt x="18242" y="123840"/>
                </a:lnTo>
                <a:lnTo>
                  <a:pt x="19202" y="122880"/>
                </a:lnTo>
                <a:lnTo>
                  <a:pt x="19202" y="119039"/>
                </a:lnTo>
                <a:lnTo>
                  <a:pt x="20162" y="118079"/>
                </a:lnTo>
                <a:lnTo>
                  <a:pt x="21122" y="116159"/>
                </a:lnTo>
                <a:lnTo>
                  <a:pt x="21122" y="75834"/>
                </a:lnTo>
                <a:lnTo>
                  <a:pt x="22082" y="73913"/>
                </a:lnTo>
                <a:lnTo>
                  <a:pt x="23042" y="72008"/>
                </a:lnTo>
                <a:lnTo>
                  <a:pt x="24002" y="71048"/>
                </a:lnTo>
                <a:lnTo>
                  <a:pt x="24002" y="34564"/>
                </a:lnTo>
                <a:lnTo>
                  <a:pt x="24963" y="31683"/>
                </a:lnTo>
                <a:lnTo>
                  <a:pt x="25923" y="28803"/>
                </a:lnTo>
                <a:lnTo>
                  <a:pt x="26883" y="25923"/>
                </a:lnTo>
                <a:lnTo>
                  <a:pt x="27843" y="24002"/>
                </a:lnTo>
                <a:lnTo>
                  <a:pt x="29763" y="21122"/>
                </a:lnTo>
                <a:lnTo>
                  <a:pt x="31683" y="19202"/>
                </a:lnTo>
                <a:lnTo>
                  <a:pt x="34564" y="17282"/>
                </a:lnTo>
                <a:lnTo>
                  <a:pt x="36484" y="16322"/>
                </a:lnTo>
                <a:lnTo>
                  <a:pt x="39364" y="15361"/>
                </a:lnTo>
                <a:lnTo>
                  <a:pt x="43205" y="14401"/>
                </a:lnTo>
                <a:lnTo>
                  <a:pt x="53766" y="14401"/>
                </a:lnTo>
                <a:lnTo>
                  <a:pt x="59527" y="16322"/>
                </a:lnTo>
                <a:lnTo>
                  <a:pt x="63367" y="20162"/>
                </a:lnTo>
                <a:lnTo>
                  <a:pt x="67208" y="24963"/>
                </a:lnTo>
                <a:lnTo>
                  <a:pt x="69128" y="29763"/>
                </a:lnTo>
                <a:lnTo>
                  <a:pt x="69128" y="43205"/>
                </a:lnTo>
                <a:lnTo>
                  <a:pt x="68168" y="46085"/>
                </a:lnTo>
                <a:lnTo>
                  <a:pt x="67208" y="48966"/>
                </a:lnTo>
                <a:lnTo>
                  <a:pt x="66248" y="51846"/>
                </a:lnTo>
                <a:lnTo>
                  <a:pt x="64328" y="53766"/>
                </a:lnTo>
                <a:lnTo>
                  <a:pt x="62407" y="55686"/>
                </a:lnTo>
                <a:lnTo>
                  <a:pt x="59527" y="57607"/>
                </a:lnTo>
                <a:lnTo>
                  <a:pt x="56647" y="58567"/>
                </a:lnTo>
                <a:lnTo>
                  <a:pt x="53766" y="59527"/>
                </a:lnTo>
                <a:lnTo>
                  <a:pt x="50886" y="60487"/>
                </a:lnTo>
                <a:lnTo>
                  <a:pt x="40325" y="60487"/>
                </a:lnTo>
                <a:lnTo>
                  <a:pt x="34564" y="58567"/>
                </a:lnTo>
                <a:lnTo>
                  <a:pt x="30723" y="54726"/>
                </a:lnTo>
                <a:lnTo>
                  <a:pt x="27843" y="71048"/>
                </a:lnTo>
                <a:lnTo>
                  <a:pt x="30723" y="72953"/>
                </a:lnTo>
                <a:lnTo>
                  <a:pt x="34564" y="73913"/>
                </a:lnTo>
                <a:lnTo>
                  <a:pt x="38404" y="74889"/>
                </a:lnTo>
                <a:lnTo>
                  <a:pt x="52806" y="7488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" name="object 69"/>
          <p:cNvSpPr/>
          <p:nvPr/>
        </p:nvSpPr>
        <p:spPr>
          <a:xfrm>
            <a:off x="4761692" y="1313977"/>
            <a:ext cx="5760" cy="46070"/>
          </a:xfrm>
          <a:custGeom>
            <a:avLst/>
            <a:gdLst/>
            <a:ahLst/>
            <a:cxnLst/>
            <a:rect l="l" t="t" r="r" b="b"/>
            <a:pathLst>
              <a:path w="5760" h="46070">
                <a:moveTo>
                  <a:pt x="5760" y="46070"/>
                </a:moveTo>
                <a:lnTo>
                  <a:pt x="5760" y="15361"/>
                </a:lnTo>
                <a:lnTo>
                  <a:pt x="4800" y="10546"/>
                </a:lnTo>
                <a:lnTo>
                  <a:pt x="3840" y="4800"/>
                </a:lnTo>
                <a:lnTo>
                  <a:pt x="2880" y="0"/>
                </a:lnTo>
                <a:lnTo>
                  <a:pt x="0" y="42230"/>
                </a:lnTo>
                <a:lnTo>
                  <a:pt x="5760" y="4607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/>
          <p:nvPr/>
        </p:nvSpPr>
        <p:spPr>
          <a:xfrm>
            <a:off x="4744410" y="1249649"/>
            <a:ext cx="105597" cy="116159"/>
          </a:xfrm>
          <a:custGeom>
            <a:avLst/>
            <a:gdLst/>
            <a:ahLst/>
            <a:cxnLst/>
            <a:rect l="l" t="t" r="r" b="b"/>
            <a:pathLst>
              <a:path w="105597" h="116159">
                <a:moveTo>
                  <a:pt x="20162" y="51846"/>
                </a:moveTo>
                <a:lnTo>
                  <a:pt x="21122" y="46085"/>
                </a:lnTo>
                <a:lnTo>
                  <a:pt x="22082" y="41285"/>
                </a:lnTo>
                <a:lnTo>
                  <a:pt x="24002" y="36484"/>
                </a:lnTo>
                <a:lnTo>
                  <a:pt x="25923" y="31683"/>
                </a:lnTo>
                <a:lnTo>
                  <a:pt x="28803" y="28803"/>
                </a:lnTo>
                <a:lnTo>
                  <a:pt x="30723" y="24963"/>
                </a:lnTo>
                <a:lnTo>
                  <a:pt x="34564" y="22082"/>
                </a:lnTo>
                <a:lnTo>
                  <a:pt x="38404" y="19202"/>
                </a:lnTo>
                <a:lnTo>
                  <a:pt x="43205" y="17282"/>
                </a:lnTo>
                <a:lnTo>
                  <a:pt x="48005" y="16322"/>
                </a:lnTo>
                <a:lnTo>
                  <a:pt x="59527" y="16322"/>
                </a:lnTo>
                <a:lnTo>
                  <a:pt x="64328" y="18242"/>
                </a:lnTo>
                <a:lnTo>
                  <a:pt x="69113" y="20162"/>
                </a:lnTo>
                <a:lnTo>
                  <a:pt x="72953" y="22082"/>
                </a:lnTo>
                <a:lnTo>
                  <a:pt x="76794" y="24963"/>
                </a:lnTo>
                <a:lnTo>
                  <a:pt x="78729" y="28803"/>
                </a:lnTo>
                <a:lnTo>
                  <a:pt x="81594" y="32644"/>
                </a:lnTo>
                <a:lnTo>
                  <a:pt x="82555" y="37444"/>
                </a:lnTo>
                <a:lnTo>
                  <a:pt x="83515" y="42245"/>
                </a:lnTo>
                <a:lnTo>
                  <a:pt x="85435" y="48005"/>
                </a:lnTo>
                <a:lnTo>
                  <a:pt x="85435" y="64328"/>
                </a:lnTo>
                <a:lnTo>
                  <a:pt x="84475" y="70073"/>
                </a:lnTo>
                <a:lnTo>
                  <a:pt x="83515" y="75849"/>
                </a:lnTo>
                <a:lnTo>
                  <a:pt x="82555" y="80634"/>
                </a:lnTo>
                <a:lnTo>
                  <a:pt x="80634" y="84475"/>
                </a:lnTo>
                <a:lnTo>
                  <a:pt x="77754" y="88315"/>
                </a:lnTo>
                <a:lnTo>
                  <a:pt x="74889" y="92156"/>
                </a:lnTo>
                <a:lnTo>
                  <a:pt x="72009" y="95036"/>
                </a:lnTo>
                <a:lnTo>
                  <a:pt x="67208" y="96956"/>
                </a:lnTo>
                <a:lnTo>
                  <a:pt x="63367" y="98877"/>
                </a:lnTo>
                <a:lnTo>
                  <a:pt x="58552" y="99837"/>
                </a:lnTo>
                <a:lnTo>
                  <a:pt x="47045" y="99837"/>
                </a:lnTo>
                <a:lnTo>
                  <a:pt x="41285" y="98877"/>
                </a:lnTo>
                <a:lnTo>
                  <a:pt x="37444" y="96956"/>
                </a:lnTo>
                <a:lnTo>
                  <a:pt x="33604" y="94076"/>
                </a:lnTo>
                <a:lnTo>
                  <a:pt x="29763" y="91196"/>
                </a:lnTo>
                <a:lnTo>
                  <a:pt x="27843" y="87355"/>
                </a:lnTo>
                <a:lnTo>
                  <a:pt x="24963" y="83530"/>
                </a:lnTo>
                <a:lnTo>
                  <a:pt x="23042" y="79689"/>
                </a:lnTo>
                <a:lnTo>
                  <a:pt x="23042" y="110398"/>
                </a:lnTo>
                <a:lnTo>
                  <a:pt x="28803" y="112318"/>
                </a:lnTo>
                <a:lnTo>
                  <a:pt x="35524" y="115199"/>
                </a:lnTo>
                <a:lnTo>
                  <a:pt x="43205" y="116159"/>
                </a:lnTo>
                <a:lnTo>
                  <a:pt x="60487" y="116159"/>
                </a:lnTo>
                <a:lnTo>
                  <a:pt x="69113" y="115199"/>
                </a:lnTo>
                <a:lnTo>
                  <a:pt x="75834" y="112318"/>
                </a:lnTo>
                <a:lnTo>
                  <a:pt x="82555" y="109438"/>
                </a:lnTo>
                <a:lnTo>
                  <a:pt x="88315" y="104637"/>
                </a:lnTo>
                <a:lnTo>
                  <a:pt x="92156" y="99837"/>
                </a:lnTo>
                <a:lnTo>
                  <a:pt x="96956" y="94076"/>
                </a:lnTo>
                <a:lnTo>
                  <a:pt x="100797" y="88315"/>
                </a:lnTo>
                <a:lnTo>
                  <a:pt x="102717" y="80634"/>
                </a:lnTo>
                <a:lnTo>
                  <a:pt x="104637" y="73913"/>
                </a:lnTo>
                <a:lnTo>
                  <a:pt x="105597" y="66248"/>
                </a:lnTo>
                <a:lnTo>
                  <a:pt x="105597" y="48005"/>
                </a:lnTo>
                <a:lnTo>
                  <a:pt x="104637" y="40325"/>
                </a:lnTo>
                <a:lnTo>
                  <a:pt x="102717" y="33604"/>
                </a:lnTo>
                <a:lnTo>
                  <a:pt x="100797" y="26883"/>
                </a:lnTo>
                <a:lnTo>
                  <a:pt x="96956" y="20162"/>
                </a:lnTo>
                <a:lnTo>
                  <a:pt x="93116" y="15361"/>
                </a:lnTo>
                <a:lnTo>
                  <a:pt x="88315" y="10561"/>
                </a:lnTo>
                <a:lnTo>
                  <a:pt x="83515" y="6720"/>
                </a:lnTo>
                <a:lnTo>
                  <a:pt x="76794" y="3840"/>
                </a:lnTo>
                <a:lnTo>
                  <a:pt x="70073" y="1920"/>
                </a:lnTo>
                <a:lnTo>
                  <a:pt x="62392" y="0"/>
                </a:lnTo>
                <a:lnTo>
                  <a:pt x="45125" y="0"/>
                </a:lnTo>
                <a:lnTo>
                  <a:pt x="37444" y="1920"/>
                </a:lnTo>
                <a:lnTo>
                  <a:pt x="30723" y="4800"/>
                </a:lnTo>
                <a:lnTo>
                  <a:pt x="24002" y="7680"/>
                </a:lnTo>
                <a:lnTo>
                  <a:pt x="18242" y="11521"/>
                </a:lnTo>
                <a:lnTo>
                  <a:pt x="13441" y="17282"/>
                </a:lnTo>
                <a:lnTo>
                  <a:pt x="9601" y="22082"/>
                </a:lnTo>
                <a:lnTo>
                  <a:pt x="5760" y="28803"/>
                </a:lnTo>
                <a:lnTo>
                  <a:pt x="3840" y="35524"/>
                </a:lnTo>
                <a:lnTo>
                  <a:pt x="960" y="43205"/>
                </a:lnTo>
                <a:lnTo>
                  <a:pt x="0" y="50886"/>
                </a:lnTo>
                <a:lnTo>
                  <a:pt x="0" y="68168"/>
                </a:lnTo>
                <a:lnTo>
                  <a:pt x="960" y="75849"/>
                </a:lnTo>
                <a:lnTo>
                  <a:pt x="3840" y="83530"/>
                </a:lnTo>
                <a:lnTo>
                  <a:pt x="5760" y="90251"/>
                </a:lnTo>
                <a:lnTo>
                  <a:pt x="8641" y="95996"/>
                </a:lnTo>
                <a:lnTo>
                  <a:pt x="13441" y="101757"/>
                </a:lnTo>
                <a:lnTo>
                  <a:pt x="17282" y="106558"/>
                </a:lnTo>
                <a:lnTo>
                  <a:pt x="20162" y="64328"/>
                </a:lnTo>
                <a:lnTo>
                  <a:pt x="20162" y="5184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" name="object 71"/>
          <p:cNvSpPr/>
          <p:nvPr/>
        </p:nvSpPr>
        <p:spPr>
          <a:xfrm>
            <a:off x="4862489" y="1251569"/>
            <a:ext cx="100797" cy="113278"/>
          </a:xfrm>
          <a:custGeom>
            <a:avLst/>
            <a:gdLst/>
            <a:ahLst/>
            <a:cxnLst/>
            <a:rect l="l" t="t" r="r" b="b"/>
            <a:pathLst>
              <a:path w="100797" h="113278">
                <a:moveTo>
                  <a:pt x="21122" y="2880"/>
                </a:moveTo>
                <a:lnTo>
                  <a:pt x="20162" y="2880"/>
                </a:lnTo>
                <a:lnTo>
                  <a:pt x="20162" y="1920"/>
                </a:lnTo>
                <a:lnTo>
                  <a:pt x="19202" y="960"/>
                </a:lnTo>
                <a:lnTo>
                  <a:pt x="18242" y="960"/>
                </a:lnTo>
                <a:lnTo>
                  <a:pt x="17282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4800"/>
                </a:lnTo>
                <a:lnTo>
                  <a:pt x="960" y="4800"/>
                </a:lnTo>
                <a:lnTo>
                  <a:pt x="960" y="7680"/>
                </a:lnTo>
                <a:lnTo>
                  <a:pt x="1920" y="8641"/>
                </a:lnTo>
                <a:lnTo>
                  <a:pt x="37444" y="108478"/>
                </a:lnTo>
                <a:lnTo>
                  <a:pt x="38389" y="109438"/>
                </a:lnTo>
                <a:lnTo>
                  <a:pt x="38389" y="110398"/>
                </a:lnTo>
                <a:lnTo>
                  <a:pt x="39364" y="110398"/>
                </a:lnTo>
                <a:lnTo>
                  <a:pt x="39364" y="111358"/>
                </a:lnTo>
                <a:lnTo>
                  <a:pt x="40325" y="111358"/>
                </a:lnTo>
                <a:lnTo>
                  <a:pt x="41285" y="112318"/>
                </a:lnTo>
                <a:lnTo>
                  <a:pt x="45110" y="112318"/>
                </a:lnTo>
                <a:lnTo>
                  <a:pt x="47045" y="113278"/>
                </a:lnTo>
                <a:lnTo>
                  <a:pt x="55671" y="113278"/>
                </a:lnTo>
                <a:lnTo>
                  <a:pt x="56631" y="112318"/>
                </a:lnTo>
                <a:lnTo>
                  <a:pt x="60472" y="112318"/>
                </a:lnTo>
                <a:lnTo>
                  <a:pt x="61432" y="111358"/>
                </a:lnTo>
                <a:lnTo>
                  <a:pt x="62392" y="111358"/>
                </a:lnTo>
                <a:lnTo>
                  <a:pt x="62392" y="110398"/>
                </a:lnTo>
                <a:lnTo>
                  <a:pt x="63352" y="110398"/>
                </a:lnTo>
                <a:lnTo>
                  <a:pt x="64312" y="109438"/>
                </a:lnTo>
                <a:lnTo>
                  <a:pt x="64312" y="108478"/>
                </a:lnTo>
                <a:lnTo>
                  <a:pt x="99837" y="8641"/>
                </a:lnTo>
                <a:lnTo>
                  <a:pt x="100797" y="7680"/>
                </a:lnTo>
                <a:lnTo>
                  <a:pt x="100797" y="1920"/>
                </a:lnTo>
                <a:lnTo>
                  <a:pt x="99837" y="960"/>
                </a:lnTo>
                <a:lnTo>
                  <a:pt x="98877" y="960"/>
                </a:lnTo>
                <a:lnTo>
                  <a:pt x="97916" y="0"/>
                </a:lnTo>
                <a:lnTo>
                  <a:pt x="87355" y="0"/>
                </a:lnTo>
                <a:lnTo>
                  <a:pt x="85435" y="960"/>
                </a:lnTo>
                <a:lnTo>
                  <a:pt x="83515" y="960"/>
                </a:lnTo>
                <a:lnTo>
                  <a:pt x="82555" y="1920"/>
                </a:lnTo>
                <a:lnTo>
                  <a:pt x="81594" y="2880"/>
                </a:lnTo>
                <a:lnTo>
                  <a:pt x="81594" y="3840"/>
                </a:lnTo>
                <a:lnTo>
                  <a:pt x="51846" y="91196"/>
                </a:lnTo>
                <a:lnTo>
                  <a:pt x="51846" y="92156"/>
                </a:lnTo>
                <a:lnTo>
                  <a:pt x="50886" y="91196"/>
                </a:lnTo>
                <a:lnTo>
                  <a:pt x="21122" y="3840"/>
                </a:lnTo>
                <a:lnTo>
                  <a:pt x="21122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/>
          <p:nvPr/>
        </p:nvSpPr>
        <p:spPr>
          <a:xfrm>
            <a:off x="4996891" y="1249649"/>
            <a:ext cx="76794" cy="62407"/>
          </a:xfrm>
          <a:custGeom>
            <a:avLst/>
            <a:gdLst/>
            <a:ahLst/>
            <a:cxnLst/>
            <a:rect l="l" t="t" r="r" b="b"/>
            <a:pathLst>
              <a:path w="76794" h="62407">
                <a:moveTo>
                  <a:pt x="70073" y="19202"/>
                </a:moveTo>
                <a:lnTo>
                  <a:pt x="66233" y="15361"/>
                </a:lnTo>
                <a:lnTo>
                  <a:pt x="62392" y="10561"/>
                </a:lnTo>
                <a:lnTo>
                  <a:pt x="57591" y="6720"/>
                </a:lnTo>
                <a:lnTo>
                  <a:pt x="51831" y="4800"/>
                </a:lnTo>
                <a:lnTo>
                  <a:pt x="46070" y="1920"/>
                </a:lnTo>
                <a:lnTo>
                  <a:pt x="38389" y="0"/>
                </a:lnTo>
                <a:lnTo>
                  <a:pt x="23027" y="0"/>
                </a:lnTo>
                <a:lnTo>
                  <a:pt x="15361" y="1920"/>
                </a:lnTo>
                <a:lnTo>
                  <a:pt x="9585" y="4800"/>
                </a:lnTo>
                <a:lnTo>
                  <a:pt x="2880" y="7680"/>
                </a:lnTo>
                <a:lnTo>
                  <a:pt x="960" y="39364"/>
                </a:lnTo>
                <a:lnTo>
                  <a:pt x="2880" y="35524"/>
                </a:lnTo>
                <a:lnTo>
                  <a:pt x="3840" y="31683"/>
                </a:lnTo>
                <a:lnTo>
                  <a:pt x="5745" y="28803"/>
                </a:lnTo>
                <a:lnTo>
                  <a:pt x="8625" y="24963"/>
                </a:lnTo>
                <a:lnTo>
                  <a:pt x="10561" y="22082"/>
                </a:lnTo>
                <a:lnTo>
                  <a:pt x="13426" y="20162"/>
                </a:lnTo>
                <a:lnTo>
                  <a:pt x="17266" y="18242"/>
                </a:lnTo>
                <a:lnTo>
                  <a:pt x="21107" y="16322"/>
                </a:lnTo>
                <a:lnTo>
                  <a:pt x="24947" y="15361"/>
                </a:lnTo>
                <a:lnTo>
                  <a:pt x="39349" y="15361"/>
                </a:lnTo>
                <a:lnTo>
                  <a:pt x="46070" y="18242"/>
                </a:lnTo>
                <a:lnTo>
                  <a:pt x="50871" y="24002"/>
                </a:lnTo>
                <a:lnTo>
                  <a:pt x="55671" y="29763"/>
                </a:lnTo>
                <a:lnTo>
                  <a:pt x="57591" y="38404"/>
                </a:lnTo>
                <a:lnTo>
                  <a:pt x="57591" y="48005"/>
                </a:lnTo>
                <a:lnTo>
                  <a:pt x="0" y="48005"/>
                </a:lnTo>
                <a:lnTo>
                  <a:pt x="0" y="62407"/>
                </a:lnTo>
                <a:lnTo>
                  <a:pt x="71993" y="62407"/>
                </a:lnTo>
                <a:lnTo>
                  <a:pt x="72953" y="61447"/>
                </a:lnTo>
                <a:lnTo>
                  <a:pt x="74874" y="60487"/>
                </a:lnTo>
                <a:lnTo>
                  <a:pt x="76794" y="59527"/>
                </a:lnTo>
                <a:lnTo>
                  <a:pt x="76794" y="43205"/>
                </a:lnTo>
                <a:lnTo>
                  <a:pt x="75834" y="37444"/>
                </a:lnTo>
                <a:lnTo>
                  <a:pt x="74874" y="30723"/>
                </a:lnTo>
                <a:lnTo>
                  <a:pt x="72953" y="24963"/>
                </a:lnTo>
                <a:lnTo>
                  <a:pt x="70073" y="192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/>
          <p:nvPr/>
        </p:nvSpPr>
        <p:spPr>
          <a:xfrm>
            <a:off x="4976728" y="1257330"/>
            <a:ext cx="93116" cy="108478"/>
          </a:xfrm>
          <a:custGeom>
            <a:avLst/>
            <a:gdLst/>
            <a:ahLst/>
            <a:cxnLst/>
            <a:rect l="l" t="t" r="r" b="b"/>
            <a:pathLst>
              <a:path w="93116" h="108478">
                <a:moveTo>
                  <a:pt x="20162" y="40325"/>
                </a:moveTo>
                <a:lnTo>
                  <a:pt x="21122" y="36484"/>
                </a:lnTo>
                <a:lnTo>
                  <a:pt x="21122" y="31683"/>
                </a:lnTo>
                <a:lnTo>
                  <a:pt x="23042" y="0"/>
                </a:lnTo>
                <a:lnTo>
                  <a:pt x="18242" y="3840"/>
                </a:lnTo>
                <a:lnTo>
                  <a:pt x="13441" y="8641"/>
                </a:lnTo>
                <a:lnTo>
                  <a:pt x="9601" y="13441"/>
                </a:lnTo>
                <a:lnTo>
                  <a:pt x="5760" y="19202"/>
                </a:lnTo>
                <a:lnTo>
                  <a:pt x="3840" y="26883"/>
                </a:lnTo>
                <a:lnTo>
                  <a:pt x="960" y="34564"/>
                </a:lnTo>
                <a:lnTo>
                  <a:pt x="0" y="42245"/>
                </a:lnTo>
                <a:lnTo>
                  <a:pt x="2" y="51753"/>
                </a:lnTo>
                <a:lnTo>
                  <a:pt x="895" y="64950"/>
                </a:lnTo>
                <a:lnTo>
                  <a:pt x="3840" y="76794"/>
                </a:lnTo>
                <a:lnTo>
                  <a:pt x="5760" y="83515"/>
                </a:lnTo>
                <a:lnTo>
                  <a:pt x="8641" y="89275"/>
                </a:lnTo>
                <a:lnTo>
                  <a:pt x="13441" y="94076"/>
                </a:lnTo>
                <a:lnTo>
                  <a:pt x="18242" y="98877"/>
                </a:lnTo>
                <a:lnTo>
                  <a:pt x="23042" y="102717"/>
                </a:lnTo>
                <a:lnTo>
                  <a:pt x="29748" y="104637"/>
                </a:lnTo>
                <a:lnTo>
                  <a:pt x="36469" y="107518"/>
                </a:lnTo>
                <a:lnTo>
                  <a:pt x="44150" y="108478"/>
                </a:lnTo>
                <a:lnTo>
                  <a:pt x="62392" y="108478"/>
                </a:lnTo>
                <a:lnTo>
                  <a:pt x="67193" y="107518"/>
                </a:lnTo>
                <a:lnTo>
                  <a:pt x="71033" y="106558"/>
                </a:lnTo>
                <a:lnTo>
                  <a:pt x="75834" y="105597"/>
                </a:lnTo>
                <a:lnTo>
                  <a:pt x="78714" y="104637"/>
                </a:lnTo>
                <a:lnTo>
                  <a:pt x="82555" y="104637"/>
                </a:lnTo>
                <a:lnTo>
                  <a:pt x="84475" y="103677"/>
                </a:lnTo>
                <a:lnTo>
                  <a:pt x="87355" y="102717"/>
                </a:lnTo>
                <a:lnTo>
                  <a:pt x="89275" y="100797"/>
                </a:lnTo>
                <a:lnTo>
                  <a:pt x="90236" y="100797"/>
                </a:lnTo>
                <a:lnTo>
                  <a:pt x="91196" y="99837"/>
                </a:lnTo>
                <a:lnTo>
                  <a:pt x="91196" y="98877"/>
                </a:lnTo>
                <a:lnTo>
                  <a:pt x="92156" y="98877"/>
                </a:lnTo>
                <a:lnTo>
                  <a:pt x="92156" y="96956"/>
                </a:lnTo>
                <a:lnTo>
                  <a:pt x="93116" y="95996"/>
                </a:lnTo>
                <a:lnTo>
                  <a:pt x="93116" y="90236"/>
                </a:lnTo>
                <a:lnTo>
                  <a:pt x="92156" y="89275"/>
                </a:lnTo>
                <a:lnTo>
                  <a:pt x="92156" y="86395"/>
                </a:lnTo>
                <a:lnTo>
                  <a:pt x="91196" y="85435"/>
                </a:lnTo>
                <a:lnTo>
                  <a:pt x="87355" y="85435"/>
                </a:lnTo>
                <a:lnTo>
                  <a:pt x="85435" y="86395"/>
                </a:lnTo>
                <a:lnTo>
                  <a:pt x="83515" y="87355"/>
                </a:lnTo>
                <a:lnTo>
                  <a:pt x="81594" y="88315"/>
                </a:lnTo>
                <a:lnTo>
                  <a:pt x="78714" y="89275"/>
                </a:lnTo>
                <a:lnTo>
                  <a:pt x="75834" y="90236"/>
                </a:lnTo>
                <a:lnTo>
                  <a:pt x="71993" y="91196"/>
                </a:lnTo>
                <a:lnTo>
                  <a:pt x="68153" y="92156"/>
                </a:lnTo>
                <a:lnTo>
                  <a:pt x="64312" y="93116"/>
                </a:lnTo>
                <a:lnTo>
                  <a:pt x="48950" y="93116"/>
                </a:lnTo>
                <a:lnTo>
                  <a:pt x="43190" y="92156"/>
                </a:lnTo>
                <a:lnTo>
                  <a:pt x="38404" y="90236"/>
                </a:lnTo>
                <a:lnTo>
                  <a:pt x="34564" y="88315"/>
                </a:lnTo>
                <a:lnTo>
                  <a:pt x="30723" y="85435"/>
                </a:lnTo>
                <a:lnTo>
                  <a:pt x="27843" y="82570"/>
                </a:lnTo>
                <a:lnTo>
                  <a:pt x="24963" y="78729"/>
                </a:lnTo>
                <a:lnTo>
                  <a:pt x="23042" y="74889"/>
                </a:lnTo>
                <a:lnTo>
                  <a:pt x="22067" y="70073"/>
                </a:lnTo>
                <a:lnTo>
                  <a:pt x="21122" y="66233"/>
                </a:lnTo>
                <a:lnTo>
                  <a:pt x="20162" y="60487"/>
                </a:lnTo>
                <a:lnTo>
                  <a:pt x="20162" y="4032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/>
          <p:nvPr/>
        </p:nvSpPr>
        <p:spPr>
          <a:xfrm>
            <a:off x="5103434" y="1249649"/>
            <a:ext cx="61447" cy="115199"/>
          </a:xfrm>
          <a:custGeom>
            <a:avLst/>
            <a:gdLst/>
            <a:ahLst/>
            <a:cxnLst/>
            <a:rect l="l" t="t" r="r" b="b"/>
            <a:pathLst>
              <a:path w="61447" h="115199">
                <a:moveTo>
                  <a:pt x="19202" y="42245"/>
                </a:moveTo>
                <a:lnTo>
                  <a:pt x="22082" y="37444"/>
                </a:lnTo>
                <a:lnTo>
                  <a:pt x="24963" y="33604"/>
                </a:lnTo>
                <a:lnTo>
                  <a:pt x="26883" y="30723"/>
                </a:lnTo>
                <a:lnTo>
                  <a:pt x="29763" y="27843"/>
                </a:lnTo>
                <a:lnTo>
                  <a:pt x="31683" y="25923"/>
                </a:lnTo>
                <a:lnTo>
                  <a:pt x="33604" y="24002"/>
                </a:lnTo>
                <a:lnTo>
                  <a:pt x="35524" y="22082"/>
                </a:lnTo>
                <a:lnTo>
                  <a:pt x="37444" y="20162"/>
                </a:lnTo>
                <a:lnTo>
                  <a:pt x="39364" y="20162"/>
                </a:lnTo>
                <a:lnTo>
                  <a:pt x="41285" y="19202"/>
                </a:lnTo>
                <a:lnTo>
                  <a:pt x="50886" y="19202"/>
                </a:lnTo>
                <a:lnTo>
                  <a:pt x="52806" y="20162"/>
                </a:lnTo>
                <a:lnTo>
                  <a:pt x="54726" y="20162"/>
                </a:lnTo>
                <a:lnTo>
                  <a:pt x="55686" y="21122"/>
                </a:lnTo>
                <a:lnTo>
                  <a:pt x="56647" y="21122"/>
                </a:lnTo>
                <a:lnTo>
                  <a:pt x="57607" y="22082"/>
                </a:lnTo>
                <a:lnTo>
                  <a:pt x="59527" y="22082"/>
                </a:lnTo>
                <a:lnTo>
                  <a:pt x="60487" y="21122"/>
                </a:lnTo>
                <a:lnTo>
                  <a:pt x="61447" y="20162"/>
                </a:lnTo>
                <a:lnTo>
                  <a:pt x="61447" y="3840"/>
                </a:lnTo>
                <a:lnTo>
                  <a:pt x="60487" y="3840"/>
                </a:lnTo>
                <a:lnTo>
                  <a:pt x="59527" y="2880"/>
                </a:lnTo>
                <a:lnTo>
                  <a:pt x="58567" y="2880"/>
                </a:lnTo>
                <a:lnTo>
                  <a:pt x="57607" y="1920"/>
                </a:lnTo>
                <a:lnTo>
                  <a:pt x="55686" y="1920"/>
                </a:lnTo>
                <a:lnTo>
                  <a:pt x="53766" y="960"/>
                </a:lnTo>
                <a:lnTo>
                  <a:pt x="49926" y="960"/>
                </a:lnTo>
                <a:lnTo>
                  <a:pt x="48966" y="0"/>
                </a:lnTo>
                <a:lnTo>
                  <a:pt x="44165" y="0"/>
                </a:lnTo>
                <a:lnTo>
                  <a:pt x="42245" y="960"/>
                </a:lnTo>
                <a:lnTo>
                  <a:pt x="39364" y="960"/>
                </a:lnTo>
                <a:lnTo>
                  <a:pt x="37444" y="1920"/>
                </a:lnTo>
                <a:lnTo>
                  <a:pt x="35524" y="2880"/>
                </a:lnTo>
                <a:lnTo>
                  <a:pt x="32644" y="4800"/>
                </a:lnTo>
                <a:lnTo>
                  <a:pt x="30723" y="5760"/>
                </a:lnTo>
                <a:lnTo>
                  <a:pt x="27843" y="8641"/>
                </a:lnTo>
                <a:lnTo>
                  <a:pt x="25923" y="10561"/>
                </a:lnTo>
                <a:lnTo>
                  <a:pt x="23042" y="13441"/>
                </a:lnTo>
                <a:lnTo>
                  <a:pt x="20162" y="17282"/>
                </a:lnTo>
                <a:lnTo>
                  <a:pt x="17282" y="21122"/>
                </a:lnTo>
                <a:lnTo>
                  <a:pt x="17282" y="3840"/>
                </a:lnTo>
                <a:lnTo>
                  <a:pt x="16322" y="2880"/>
                </a:lnTo>
                <a:lnTo>
                  <a:pt x="15361" y="2880"/>
                </a:lnTo>
                <a:lnTo>
                  <a:pt x="14401" y="1920"/>
                </a:lnTo>
                <a:lnTo>
                  <a:pt x="4800" y="1920"/>
                </a:lnTo>
                <a:lnTo>
                  <a:pt x="3840" y="2880"/>
                </a:lnTo>
                <a:lnTo>
                  <a:pt x="1935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13278"/>
                </a:lnTo>
                <a:lnTo>
                  <a:pt x="960" y="113278"/>
                </a:lnTo>
                <a:lnTo>
                  <a:pt x="1935" y="114239"/>
                </a:lnTo>
                <a:lnTo>
                  <a:pt x="4800" y="114239"/>
                </a:lnTo>
                <a:lnTo>
                  <a:pt x="6736" y="115199"/>
                </a:lnTo>
                <a:lnTo>
                  <a:pt x="13456" y="115199"/>
                </a:lnTo>
                <a:lnTo>
                  <a:pt x="14401" y="114239"/>
                </a:lnTo>
                <a:lnTo>
                  <a:pt x="17282" y="114239"/>
                </a:lnTo>
                <a:lnTo>
                  <a:pt x="18242" y="113278"/>
                </a:lnTo>
                <a:lnTo>
                  <a:pt x="19202" y="113278"/>
                </a:lnTo>
                <a:lnTo>
                  <a:pt x="19202" y="4224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/>
          <p:nvPr/>
        </p:nvSpPr>
        <p:spPr>
          <a:xfrm>
            <a:off x="5187924" y="1249649"/>
            <a:ext cx="91196" cy="115199"/>
          </a:xfrm>
          <a:custGeom>
            <a:avLst/>
            <a:gdLst/>
            <a:ahLst/>
            <a:cxnLst/>
            <a:rect l="l" t="t" r="r" b="b"/>
            <a:pathLst>
              <a:path w="91196" h="115199">
                <a:moveTo>
                  <a:pt x="82555" y="13441"/>
                </a:moveTo>
                <a:lnTo>
                  <a:pt x="79674" y="9601"/>
                </a:lnTo>
                <a:lnTo>
                  <a:pt x="75834" y="6720"/>
                </a:lnTo>
                <a:lnTo>
                  <a:pt x="71033" y="3840"/>
                </a:lnTo>
                <a:lnTo>
                  <a:pt x="66233" y="1920"/>
                </a:lnTo>
                <a:lnTo>
                  <a:pt x="59512" y="0"/>
                </a:lnTo>
                <a:lnTo>
                  <a:pt x="47030" y="0"/>
                </a:lnTo>
                <a:lnTo>
                  <a:pt x="40309" y="1920"/>
                </a:lnTo>
                <a:lnTo>
                  <a:pt x="34549" y="4800"/>
                </a:lnTo>
                <a:lnTo>
                  <a:pt x="28788" y="8641"/>
                </a:lnTo>
                <a:lnTo>
                  <a:pt x="23042" y="13441"/>
                </a:lnTo>
                <a:lnTo>
                  <a:pt x="17266" y="19202"/>
                </a:lnTo>
                <a:lnTo>
                  <a:pt x="17266" y="4800"/>
                </a:lnTo>
                <a:lnTo>
                  <a:pt x="16322" y="3840"/>
                </a:lnTo>
                <a:lnTo>
                  <a:pt x="16322" y="2880"/>
                </a:lnTo>
                <a:lnTo>
                  <a:pt x="14386" y="2880"/>
                </a:lnTo>
                <a:lnTo>
                  <a:pt x="13426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13278"/>
                </a:lnTo>
                <a:lnTo>
                  <a:pt x="960" y="113278"/>
                </a:lnTo>
                <a:lnTo>
                  <a:pt x="1920" y="114239"/>
                </a:lnTo>
                <a:lnTo>
                  <a:pt x="4800" y="114239"/>
                </a:lnTo>
                <a:lnTo>
                  <a:pt x="5760" y="115199"/>
                </a:lnTo>
                <a:lnTo>
                  <a:pt x="12481" y="115199"/>
                </a:lnTo>
                <a:lnTo>
                  <a:pt x="14386" y="114239"/>
                </a:lnTo>
                <a:lnTo>
                  <a:pt x="17266" y="114239"/>
                </a:lnTo>
                <a:lnTo>
                  <a:pt x="18227" y="113278"/>
                </a:lnTo>
                <a:lnTo>
                  <a:pt x="19202" y="112318"/>
                </a:lnTo>
                <a:lnTo>
                  <a:pt x="19202" y="37444"/>
                </a:lnTo>
                <a:lnTo>
                  <a:pt x="23987" y="30723"/>
                </a:lnTo>
                <a:lnTo>
                  <a:pt x="29748" y="25923"/>
                </a:lnTo>
                <a:lnTo>
                  <a:pt x="34549" y="22082"/>
                </a:lnTo>
                <a:lnTo>
                  <a:pt x="39349" y="19202"/>
                </a:lnTo>
                <a:lnTo>
                  <a:pt x="44150" y="17282"/>
                </a:lnTo>
                <a:lnTo>
                  <a:pt x="52791" y="17282"/>
                </a:lnTo>
                <a:lnTo>
                  <a:pt x="55671" y="18242"/>
                </a:lnTo>
                <a:lnTo>
                  <a:pt x="58552" y="19202"/>
                </a:lnTo>
                <a:lnTo>
                  <a:pt x="61432" y="21122"/>
                </a:lnTo>
                <a:lnTo>
                  <a:pt x="64312" y="23042"/>
                </a:lnTo>
                <a:lnTo>
                  <a:pt x="66233" y="24963"/>
                </a:lnTo>
                <a:lnTo>
                  <a:pt x="68153" y="27843"/>
                </a:lnTo>
                <a:lnTo>
                  <a:pt x="69113" y="31683"/>
                </a:lnTo>
                <a:lnTo>
                  <a:pt x="70073" y="34564"/>
                </a:lnTo>
                <a:lnTo>
                  <a:pt x="71033" y="38404"/>
                </a:lnTo>
                <a:lnTo>
                  <a:pt x="71033" y="112318"/>
                </a:lnTo>
                <a:lnTo>
                  <a:pt x="71993" y="112318"/>
                </a:lnTo>
                <a:lnTo>
                  <a:pt x="71993" y="113278"/>
                </a:lnTo>
                <a:lnTo>
                  <a:pt x="72953" y="113278"/>
                </a:lnTo>
                <a:lnTo>
                  <a:pt x="72953" y="114239"/>
                </a:lnTo>
                <a:lnTo>
                  <a:pt x="75834" y="114239"/>
                </a:lnTo>
                <a:lnTo>
                  <a:pt x="77754" y="115199"/>
                </a:lnTo>
                <a:lnTo>
                  <a:pt x="84475" y="115199"/>
                </a:lnTo>
                <a:lnTo>
                  <a:pt x="85435" y="114239"/>
                </a:lnTo>
                <a:lnTo>
                  <a:pt x="88315" y="114239"/>
                </a:lnTo>
                <a:lnTo>
                  <a:pt x="89275" y="113278"/>
                </a:lnTo>
                <a:lnTo>
                  <a:pt x="90236" y="113278"/>
                </a:lnTo>
                <a:lnTo>
                  <a:pt x="90236" y="112318"/>
                </a:lnTo>
                <a:lnTo>
                  <a:pt x="91196" y="112318"/>
                </a:lnTo>
                <a:lnTo>
                  <a:pt x="91196" y="39364"/>
                </a:lnTo>
                <a:lnTo>
                  <a:pt x="90236" y="32644"/>
                </a:lnTo>
                <a:lnTo>
                  <a:pt x="88315" y="27843"/>
                </a:lnTo>
                <a:lnTo>
                  <a:pt x="87355" y="22082"/>
                </a:lnTo>
                <a:lnTo>
                  <a:pt x="85435" y="17282"/>
                </a:lnTo>
                <a:lnTo>
                  <a:pt x="82555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/>
          <p:nvPr/>
        </p:nvSpPr>
        <p:spPr>
          <a:xfrm>
            <a:off x="5313669" y="1249649"/>
            <a:ext cx="157444" cy="115199"/>
          </a:xfrm>
          <a:custGeom>
            <a:avLst/>
            <a:gdLst/>
            <a:ahLst/>
            <a:cxnLst/>
            <a:rect l="l" t="t" r="r" b="b"/>
            <a:pathLst>
              <a:path w="157444" h="115199">
                <a:moveTo>
                  <a:pt x="48006" y="17282"/>
                </a:moveTo>
                <a:lnTo>
                  <a:pt x="51846" y="17282"/>
                </a:lnTo>
                <a:lnTo>
                  <a:pt x="54726" y="18242"/>
                </a:lnTo>
                <a:lnTo>
                  <a:pt x="57607" y="19202"/>
                </a:lnTo>
                <a:lnTo>
                  <a:pt x="59527" y="21122"/>
                </a:lnTo>
                <a:lnTo>
                  <a:pt x="62407" y="23042"/>
                </a:lnTo>
                <a:lnTo>
                  <a:pt x="63367" y="24963"/>
                </a:lnTo>
                <a:lnTo>
                  <a:pt x="65288" y="27843"/>
                </a:lnTo>
                <a:lnTo>
                  <a:pt x="67208" y="31683"/>
                </a:lnTo>
                <a:lnTo>
                  <a:pt x="67208" y="34564"/>
                </a:lnTo>
                <a:lnTo>
                  <a:pt x="68168" y="38404"/>
                </a:lnTo>
                <a:lnTo>
                  <a:pt x="69128" y="42245"/>
                </a:lnTo>
                <a:lnTo>
                  <a:pt x="69128" y="113278"/>
                </a:lnTo>
                <a:lnTo>
                  <a:pt x="70088" y="113278"/>
                </a:lnTo>
                <a:lnTo>
                  <a:pt x="71048" y="114239"/>
                </a:lnTo>
                <a:lnTo>
                  <a:pt x="73929" y="114239"/>
                </a:lnTo>
                <a:lnTo>
                  <a:pt x="74889" y="115199"/>
                </a:lnTo>
                <a:lnTo>
                  <a:pt x="82570" y="115199"/>
                </a:lnTo>
                <a:lnTo>
                  <a:pt x="83515" y="114239"/>
                </a:lnTo>
                <a:lnTo>
                  <a:pt x="86410" y="114239"/>
                </a:lnTo>
                <a:lnTo>
                  <a:pt x="87355" y="113278"/>
                </a:lnTo>
                <a:lnTo>
                  <a:pt x="88315" y="113278"/>
                </a:lnTo>
                <a:lnTo>
                  <a:pt x="88315" y="37444"/>
                </a:lnTo>
                <a:lnTo>
                  <a:pt x="94076" y="30723"/>
                </a:lnTo>
                <a:lnTo>
                  <a:pt x="98877" y="25923"/>
                </a:lnTo>
                <a:lnTo>
                  <a:pt x="102717" y="22082"/>
                </a:lnTo>
                <a:lnTo>
                  <a:pt x="107518" y="19202"/>
                </a:lnTo>
                <a:lnTo>
                  <a:pt x="112318" y="17282"/>
                </a:lnTo>
                <a:lnTo>
                  <a:pt x="119999" y="17282"/>
                </a:lnTo>
                <a:lnTo>
                  <a:pt x="123840" y="18242"/>
                </a:lnTo>
                <a:lnTo>
                  <a:pt x="125760" y="19202"/>
                </a:lnTo>
                <a:lnTo>
                  <a:pt x="128640" y="21122"/>
                </a:lnTo>
                <a:lnTo>
                  <a:pt x="130561" y="23042"/>
                </a:lnTo>
                <a:lnTo>
                  <a:pt x="132481" y="24963"/>
                </a:lnTo>
                <a:lnTo>
                  <a:pt x="134401" y="27843"/>
                </a:lnTo>
                <a:lnTo>
                  <a:pt x="135361" y="31683"/>
                </a:lnTo>
                <a:lnTo>
                  <a:pt x="136321" y="34564"/>
                </a:lnTo>
                <a:lnTo>
                  <a:pt x="137281" y="38404"/>
                </a:lnTo>
                <a:lnTo>
                  <a:pt x="137281" y="112318"/>
                </a:lnTo>
                <a:lnTo>
                  <a:pt x="138242" y="112318"/>
                </a:lnTo>
                <a:lnTo>
                  <a:pt x="138242" y="113278"/>
                </a:lnTo>
                <a:lnTo>
                  <a:pt x="139202" y="113278"/>
                </a:lnTo>
                <a:lnTo>
                  <a:pt x="139202" y="114239"/>
                </a:lnTo>
                <a:lnTo>
                  <a:pt x="143042" y="114239"/>
                </a:lnTo>
                <a:lnTo>
                  <a:pt x="144002" y="115199"/>
                </a:lnTo>
                <a:lnTo>
                  <a:pt x="150723" y="115199"/>
                </a:lnTo>
                <a:lnTo>
                  <a:pt x="152643" y="114239"/>
                </a:lnTo>
                <a:lnTo>
                  <a:pt x="155524" y="114239"/>
                </a:lnTo>
                <a:lnTo>
                  <a:pt x="155524" y="113278"/>
                </a:lnTo>
                <a:lnTo>
                  <a:pt x="156484" y="113278"/>
                </a:lnTo>
                <a:lnTo>
                  <a:pt x="157444" y="112318"/>
                </a:lnTo>
                <a:lnTo>
                  <a:pt x="157444" y="38404"/>
                </a:lnTo>
                <a:lnTo>
                  <a:pt x="156484" y="32644"/>
                </a:lnTo>
                <a:lnTo>
                  <a:pt x="155524" y="27843"/>
                </a:lnTo>
                <a:lnTo>
                  <a:pt x="153603" y="22082"/>
                </a:lnTo>
                <a:lnTo>
                  <a:pt x="151683" y="17282"/>
                </a:lnTo>
                <a:lnTo>
                  <a:pt x="148803" y="13441"/>
                </a:lnTo>
                <a:lnTo>
                  <a:pt x="145923" y="9601"/>
                </a:lnTo>
                <a:lnTo>
                  <a:pt x="142082" y="6720"/>
                </a:lnTo>
                <a:lnTo>
                  <a:pt x="138242" y="3840"/>
                </a:lnTo>
                <a:lnTo>
                  <a:pt x="133441" y="1920"/>
                </a:lnTo>
                <a:lnTo>
                  <a:pt x="127680" y="0"/>
                </a:lnTo>
                <a:lnTo>
                  <a:pt x="118079" y="0"/>
                </a:lnTo>
                <a:lnTo>
                  <a:pt x="115199" y="960"/>
                </a:lnTo>
                <a:lnTo>
                  <a:pt x="112318" y="1920"/>
                </a:lnTo>
                <a:lnTo>
                  <a:pt x="109438" y="1920"/>
                </a:lnTo>
                <a:lnTo>
                  <a:pt x="106558" y="3840"/>
                </a:lnTo>
                <a:lnTo>
                  <a:pt x="103677" y="4800"/>
                </a:lnTo>
                <a:lnTo>
                  <a:pt x="100797" y="6720"/>
                </a:lnTo>
                <a:lnTo>
                  <a:pt x="97917" y="8641"/>
                </a:lnTo>
                <a:lnTo>
                  <a:pt x="95036" y="11521"/>
                </a:lnTo>
                <a:lnTo>
                  <a:pt x="91196" y="14401"/>
                </a:lnTo>
                <a:lnTo>
                  <a:pt x="88315" y="17282"/>
                </a:lnTo>
                <a:lnTo>
                  <a:pt x="84475" y="21122"/>
                </a:lnTo>
                <a:lnTo>
                  <a:pt x="83515" y="18242"/>
                </a:lnTo>
                <a:lnTo>
                  <a:pt x="81610" y="15361"/>
                </a:lnTo>
                <a:lnTo>
                  <a:pt x="79689" y="12481"/>
                </a:lnTo>
                <a:lnTo>
                  <a:pt x="77769" y="10561"/>
                </a:lnTo>
                <a:lnTo>
                  <a:pt x="75849" y="7680"/>
                </a:lnTo>
                <a:lnTo>
                  <a:pt x="72969" y="6720"/>
                </a:lnTo>
                <a:lnTo>
                  <a:pt x="70088" y="4800"/>
                </a:lnTo>
                <a:lnTo>
                  <a:pt x="67208" y="2880"/>
                </a:lnTo>
                <a:lnTo>
                  <a:pt x="63367" y="1920"/>
                </a:lnTo>
                <a:lnTo>
                  <a:pt x="60487" y="960"/>
                </a:lnTo>
                <a:lnTo>
                  <a:pt x="56647" y="0"/>
                </a:lnTo>
                <a:lnTo>
                  <a:pt x="46085" y="0"/>
                </a:lnTo>
                <a:lnTo>
                  <a:pt x="40325" y="1920"/>
                </a:lnTo>
                <a:lnTo>
                  <a:pt x="34564" y="4800"/>
                </a:lnTo>
                <a:lnTo>
                  <a:pt x="29763" y="8641"/>
                </a:lnTo>
                <a:lnTo>
                  <a:pt x="24003" y="13441"/>
                </a:lnTo>
                <a:lnTo>
                  <a:pt x="17282" y="19202"/>
                </a:lnTo>
                <a:lnTo>
                  <a:pt x="17282" y="3840"/>
                </a:lnTo>
                <a:lnTo>
                  <a:pt x="16322" y="2880"/>
                </a:lnTo>
                <a:lnTo>
                  <a:pt x="15361" y="2880"/>
                </a:lnTo>
                <a:lnTo>
                  <a:pt x="14401" y="1920"/>
                </a:lnTo>
                <a:lnTo>
                  <a:pt x="4800" y="1920"/>
                </a:lnTo>
                <a:lnTo>
                  <a:pt x="384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12318"/>
                </a:lnTo>
                <a:lnTo>
                  <a:pt x="960" y="113278"/>
                </a:lnTo>
                <a:lnTo>
                  <a:pt x="1920" y="114239"/>
                </a:lnTo>
                <a:lnTo>
                  <a:pt x="4800" y="114239"/>
                </a:lnTo>
                <a:lnTo>
                  <a:pt x="6720" y="115199"/>
                </a:lnTo>
                <a:lnTo>
                  <a:pt x="13441" y="115199"/>
                </a:lnTo>
                <a:lnTo>
                  <a:pt x="14401" y="114239"/>
                </a:lnTo>
                <a:lnTo>
                  <a:pt x="17282" y="114239"/>
                </a:lnTo>
                <a:lnTo>
                  <a:pt x="18242" y="113278"/>
                </a:lnTo>
                <a:lnTo>
                  <a:pt x="19202" y="113278"/>
                </a:lnTo>
                <a:lnTo>
                  <a:pt x="19202" y="37444"/>
                </a:lnTo>
                <a:lnTo>
                  <a:pt x="24963" y="30723"/>
                </a:lnTo>
                <a:lnTo>
                  <a:pt x="29763" y="25923"/>
                </a:lnTo>
                <a:lnTo>
                  <a:pt x="34564" y="22082"/>
                </a:lnTo>
                <a:lnTo>
                  <a:pt x="39364" y="19202"/>
                </a:lnTo>
                <a:lnTo>
                  <a:pt x="43205" y="17282"/>
                </a:lnTo>
                <a:lnTo>
                  <a:pt x="48006" y="172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/>
          <p:nvPr/>
        </p:nvSpPr>
        <p:spPr>
          <a:xfrm>
            <a:off x="5498942" y="1249649"/>
            <a:ext cx="97916" cy="116159"/>
          </a:xfrm>
          <a:custGeom>
            <a:avLst/>
            <a:gdLst/>
            <a:ahLst/>
            <a:cxnLst/>
            <a:rect l="l" t="t" r="r" b="b"/>
            <a:pathLst>
              <a:path w="97916" h="116159">
                <a:moveTo>
                  <a:pt x="94076" y="61447"/>
                </a:moveTo>
                <a:lnTo>
                  <a:pt x="95036" y="60487"/>
                </a:lnTo>
                <a:lnTo>
                  <a:pt x="96972" y="59527"/>
                </a:lnTo>
                <a:lnTo>
                  <a:pt x="97916" y="56647"/>
                </a:lnTo>
                <a:lnTo>
                  <a:pt x="97916" y="43205"/>
                </a:lnTo>
                <a:lnTo>
                  <a:pt x="96972" y="37444"/>
                </a:lnTo>
                <a:lnTo>
                  <a:pt x="95036" y="30723"/>
                </a:lnTo>
                <a:lnTo>
                  <a:pt x="93131" y="24963"/>
                </a:lnTo>
                <a:lnTo>
                  <a:pt x="90251" y="19202"/>
                </a:lnTo>
                <a:lnTo>
                  <a:pt x="86410" y="15361"/>
                </a:lnTo>
                <a:lnTo>
                  <a:pt x="82570" y="10561"/>
                </a:lnTo>
                <a:lnTo>
                  <a:pt x="77769" y="6720"/>
                </a:lnTo>
                <a:lnTo>
                  <a:pt x="72009" y="4800"/>
                </a:lnTo>
                <a:lnTo>
                  <a:pt x="66248" y="1920"/>
                </a:lnTo>
                <a:lnTo>
                  <a:pt x="59527" y="0"/>
                </a:lnTo>
                <a:lnTo>
                  <a:pt x="43205" y="0"/>
                </a:lnTo>
                <a:lnTo>
                  <a:pt x="36484" y="1920"/>
                </a:lnTo>
                <a:lnTo>
                  <a:pt x="29763" y="4800"/>
                </a:lnTo>
                <a:lnTo>
                  <a:pt x="25923" y="28803"/>
                </a:lnTo>
                <a:lnTo>
                  <a:pt x="28803" y="24963"/>
                </a:lnTo>
                <a:lnTo>
                  <a:pt x="30723" y="22082"/>
                </a:lnTo>
                <a:lnTo>
                  <a:pt x="34564" y="20162"/>
                </a:lnTo>
                <a:lnTo>
                  <a:pt x="37444" y="18242"/>
                </a:lnTo>
                <a:lnTo>
                  <a:pt x="41285" y="16322"/>
                </a:lnTo>
                <a:lnTo>
                  <a:pt x="45125" y="15361"/>
                </a:lnTo>
                <a:lnTo>
                  <a:pt x="59527" y="15361"/>
                </a:lnTo>
                <a:lnTo>
                  <a:pt x="66248" y="18242"/>
                </a:lnTo>
                <a:lnTo>
                  <a:pt x="71048" y="24002"/>
                </a:lnTo>
                <a:lnTo>
                  <a:pt x="76585" y="34617"/>
                </a:lnTo>
                <a:lnTo>
                  <a:pt x="77769" y="48005"/>
                </a:lnTo>
                <a:lnTo>
                  <a:pt x="21122" y="48005"/>
                </a:lnTo>
                <a:lnTo>
                  <a:pt x="21122" y="44165"/>
                </a:lnTo>
                <a:lnTo>
                  <a:pt x="18242" y="11521"/>
                </a:lnTo>
                <a:lnTo>
                  <a:pt x="13441" y="16322"/>
                </a:lnTo>
                <a:lnTo>
                  <a:pt x="9616" y="21122"/>
                </a:lnTo>
                <a:lnTo>
                  <a:pt x="5775" y="26883"/>
                </a:lnTo>
                <a:lnTo>
                  <a:pt x="3840" y="34564"/>
                </a:lnTo>
                <a:lnTo>
                  <a:pt x="1935" y="42245"/>
                </a:lnTo>
                <a:lnTo>
                  <a:pt x="0" y="49926"/>
                </a:lnTo>
                <a:lnTo>
                  <a:pt x="5" y="59434"/>
                </a:lnTo>
                <a:lnTo>
                  <a:pt x="1271" y="72631"/>
                </a:lnTo>
                <a:lnTo>
                  <a:pt x="3840" y="84475"/>
                </a:lnTo>
                <a:lnTo>
                  <a:pt x="5775" y="91196"/>
                </a:lnTo>
                <a:lnTo>
                  <a:pt x="9616" y="96956"/>
                </a:lnTo>
                <a:lnTo>
                  <a:pt x="13441" y="101757"/>
                </a:lnTo>
                <a:lnTo>
                  <a:pt x="18242" y="106558"/>
                </a:lnTo>
                <a:lnTo>
                  <a:pt x="24002" y="110398"/>
                </a:lnTo>
                <a:lnTo>
                  <a:pt x="29763" y="112318"/>
                </a:lnTo>
                <a:lnTo>
                  <a:pt x="36484" y="115199"/>
                </a:lnTo>
                <a:lnTo>
                  <a:pt x="44165" y="116159"/>
                </a:lnTo>
                <a:lnTo>
                  <a:pt x="63367" y="116159"/>
                </a:lnTo>
                <a:lnTo>
                  <a:pt x="67208" y="115199"/>
                </a:lnTo>
                <a:lnTo>
                  <a:pt x="72009" y="114239"/>
                </a:lnTo>
                <a:lnTo>
                  <a:pt x="75849" y="113278"/>
                </a:lnTo>
                <a:lnTo>
                  <a:pt x="78729" y="112318"/>
                </a:lnTo>
                <a:lnTo>
                  <a:pt x="82570" y="112318"/>
                </a:lnTo>
                <a:lnTo>
                  <a:pt x="85450" y="111358"/>
                </a:lnTo>
                <a:lnTo>
                  <a:pt x="87355" y="110398"/>
                </a:lnTo>
                <a:lnTo>
                  <a:pt x="89291" y="108478"/>
                </a:lnTo>
                <a:lnTo>
                  <a:pt x="90251" y="108478"/>
                </a:lnTo>
                <a:lnTo>
                  <a:pt x="91196" y="107518"/>
                </a:lnTo>
                <a:lnTo>
                  <a:pt x="92171" y="106558"/>
                </a:lnTo>
                <a:lnTo>
                  <a:pt x="92171" y="104637"/>
                </a:lnTo>
                <a:lnTo>
                  <a:pt x="93131" y="104637"/>
                </a:lnTo>
                <a:lnTo>
                  <a:pt x="93131" y="95996"/>
                </a:lnTo>
                <a:lnTo>
                  <a:pt x="92171" y="95036"/>
                </a:lnTo>
                <a:lnTo>
                  <a:pt x="92171" y="93116"/>
                </a:lnTo>
                <a:lnTo>
                  <a:pt x="87355" y="93116"/>
                </a:lnTo>
                <a:lnTo>
                  <a:pt x="85450" y="94076"/>
                </a:lnTo>
                <a:lnTo>
                  <a:pt x="83530" y="95036"/>
                </a:lnTo>
                <a:lnTo>
                  <a:pt x="81610" y="95996"/>
                </a:lnTo>
                <a:lnTo>
                  <a:pt x="78729" y="96956"/>
                </a:lnTo>
                <a:lnTo>
                  <a:pt x="75849" y="97916"/>
                </a:lnTo>
                <a:lnTo>
                  <a:pt x="72009" y="98877"/>
                </a:lnTo>
                <a:lnTo>
                  <a:pt x="68168" y="99837"/>
                </a:lnTo>
                <a:lnTo>
                  <a:pt x="64328" y="100797"/>
                </a:lnTo>
                <a:lnTo>
                  <a:pt x="48966" y="100797"/>
                </a:lnTo>
                <a:lnTo>
                  <a:pt x="43205" y="99837"/>
                </a:lnTo>
                <a:lnTo>
                  <a:pt x="39364" y="97916"/>
                </a:lnTo>
                <a:lnTo>
                  <a:pt x="34564" y="95996"/>
                </a:lnTo>
                <a:lnTo>
                  <a:pt x="30723" y="93116"/>
                </a:lnTo>
                <a:lnTo>
                  <a:pt x="28803" y="90251"/>
                </a:lnTo>
                <a:lnTo>
                  <a:pt x="25923" y="86410"/>
                </a:lnTo>
                <a:lnTo>
                  <a:pt x="24002" y="82570"/>
                </a:lnTo>
                <a:lnTo>
                  <a:pt x="22082" y="77754"/>
                </a:lnTo>
                <a:lnTo>
                  <a:pt x="21122" y="73913"/>
                </a:lnTo>
                <a:lnTo>
                  <a:pt x="21122" y="62407"/>
                </a:lnTo>
                <a:lnTo>
                  <a:pt x="92171" y="62407"/>
                </a:lnTo>
                <a:lnTo>
                  <a:pt x="94076" y="6144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/>
          <p:nvPr/>
        </p:nvSpPr>
        <p:spPr>
          <a:xfrm>
            <a:off x="5517184" y="1254450"/>
            <a:ext cx="11521" cy="39364"/>
          </a:xfrm>
          <a:custGeom>
            <a:avLst/>
            <a:gdLst/>
            <a:ahLst/>
            <a:cxnLst/>
            <a:rect l="l" t="t" r="r" b="b"/>
            <a:pathLst>
              <a:path w="11521" h="39364">
                <a:moveTo>
                  <a:pt x="5760" y="2880"/>
                </a:moveTo>
                <a:lnTo>
                  <a:pt x="0" y="6720"/>
                </a:lnTo>
                <a:lnTo>
                  <a:pt x="2880" y="39364"/>
                </a:lnTo>
                <a:lnTo>
                  <a:pt x="3840" y="34564"/>
                </a:lnTo>
                <a:lnTo>
                  <a:pt x="4800" y="30723"/>
                </a:lnTo>
                <a:lnTo>
                  <a:pt x="5760" y="26883"/>
                </a:lnTo>
                <a:lnTo>
                  <a:pt x="7680" y="24002"/>
                </a:lnTo>
                <a:lnTo>
                  <a:pt x="11521" y="0"/>
                </a:lnTo>
                <a:lnTo>
                  <a:pt x="576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/>
          <p:nvPr/>
        </p:nvSpPr>
        <p:spPr>
          <a:xfrm>
            <a:off x="5625663" y="1249649"/>
            <a:ext cx="91196" cy="115199"/>
          </a:xfrm>
          <a:custGeom>
            <a:avLst/>
            <a:gdLst/>
            <a:ahLst/>
            <a:cxnLst/>
            <a:rect l="l" t="t" r="r" b="b"/>
            <a:pathLst>
              <a:path w="91196" h="115199">
                <a:moveTo>
                  <a:pt x="5760" y="1920"/>
                </a:moveTo>
                <a:lnTo>
                  <a:pt x="4800" y="1920"/>
                </a:lnTo>
                <a:lnTo>
                  <a:pt x="384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12318"/>
                </a:lnTo>
                <a:lnTo>
                  <a:pt x="960" y="113278"/>
                </a:lnTo>
                <a:lnTo>
                  <a:pt x="1920" y="113278"/>
                </a:lnTo>
                <a:lnTo>
                  <a:pt x="1920" y="114239"/>
                </a:lnTo>
                <a:lnTo>
                  <a:pt x="5760" y="114239"/>
                </a:lnTo>
                <a:lnTo>
                  <a:pt x="6720" y="115199"/>
                </a:lnTo>
                <a:lnTo>
                  <a:pt x="13441" y="115199"/>
                </a:lnTo>
                <a:lnTo>
                  <a:pt x="14401" y="114239"/>
                </a:lnTo>
                <a:lnTo>
                  <a:pt x="17282" y="114239"/>
                </a:lnTo>
                <a:lnTo>
                  <a:pt x="18242" y="113278"/>
                </a:lnTo>
                <a:lnTo>
                  <a:pt x="19202" y="113278"/>
                </a:lnTo>
                <a:lnTo>
                  <a:pt x="19202" y="112318"/>
                </a:lnTo>
                <a:lnTo>
                  <a:pt x="20162" y="112318"/>
                </a:lnTo>
                <a:lnTo>
                  <a:pt x="20162" y="37444"/>
                </a:lnTo>
                <a:lnTo>
                  <a:pt x="24963" y="30723"/>
                </a:lnTo>
                <a:lnTo>
                  <a:pt x="29763" y="25923"/>
                </a:lnTo>
                <a:lnTo>
                  <a:pt x="34564" y="22082"/>
                </a:lnTo>
                <a:lnTo>
                  <a:pt x="40325" y="19202"/>
                </a:lnTo>
                <a:lnTo>
                  <a:pt x="45125" y="17282"/>
                </a:lnTo>
                <a:lnTo>
                  <a:pt x="53766" y="17282"/>
                </a:lnTo>
                <a:lnTo>
                  <a:pt x="56647" y="18242"/>
                </a:lnTo>
                <a:lnTo>
                  <a:pt x="59527" y="19202"/>
                </a:lnTo>
                <a:lnTo>
                  <a:pt x="62392" y="21122"/>
                </a:lnTo>
                <a:lnTo>
                  <a:pt x="66233" y="24963"/>
                </a:lnTo>
                <a:lnTo>
                  <a:pt x="68168" y="27843"/>
                </a:lnTo>
                <a:lnTo>
                  <a:pt x="70073" y="31683"/>
                </a:lnTo>
                <a:lnTo>
                  <a:pt x="72009" y="38404"/>
                </a:lnTo>
                <a:lnTo>
                  <a:pt x="72009" y="112318"/>
                </a:lnTo>
                <a:lnTo>
                  <a:pt x="72953" y="113278"/>
                </a:lnTo>
                <a:lnTo>
                  <a:pt x="73913" y="114239"/>
                </a:lnTo>
                <a:lnTo>
                  <a:pt x="76794" y="114239"/>
                </a:lnTo>
                <a:lnTo>
                  <a:pt x="78729" y="115199"/>
                </a:lnTo>
                <a:lnTo>
                  <a:pt x="85435" y="115199"/>
                </a:lnTo>
                <a:lnTo>
                  <a:pt x="86395" y="114239"/>
                </a:lnTo>
                <a:lnTo>
                  <a:pt x="89275" y="114239"/>
                </a:lnTo>
                <a:lnTo>
                  <a:pt x="90236" y="113278"/>
                </a:lnTo>
                <a:lnTo>
                  <a:pt x="91196" y="113278"/>
                </a:lnTo>
                <a:lnTo>
                  <a:pt x="91196" y="39364"/>
                </a:lnTo>
                <a:lnTo>
                  <a:pt x="90236" y="32644"/>
                </a:lnTo>
                <a:lnTo>
                  <a:pt x="89275" y="27843"/>
                </a:lnTo>
                <a:lnTo>
                  <a:pt x="88315" y="22082"/>
                </a:lnTo>
                <a:lnTo>
                  <a:pt x="86395" y="17282"/>
                </a:lnTo>
                <a:lnTo>
                  <a:pt x="83515" y="13441"/>
                </a:lnTo>
                <a:lnTo>
                  <a:pt x="79674" y="9601"/>
                </a:lnTo>
                <a:lnTo>
                  <a:pt x="75834" y="6720"/>
                </a:lnTo>
                <a:lnTo>
                  <a:pt x="71048" y="3840"/>
                </a:lnTo>
                <a:lnTo>
                  <a:pt x="66233" y="1920"/>
                </a:lnTo>
                <a:lnTo>
                  <a:pt x="60487" y="0"/>
                </a:lnTo>
                <a:lnTo>
                  <a:pt x="47045" y="0"/>
                </a:lnTo>
                <a:lnTo>
                  <a:pt x="41285" y="1920"/>
                </a:lnTo>
                <a:lnTo>
                  <a:pt x="35524" y="4800"/>
                </a:lnTo>
                <a:lnTo>
                  <a:pt x="29763" y="8641"/>
                </a:lnTo>
                <a:lnTo>
                  <a:pt x="24002" y="13441"/>
                </a:lnTo>
                <a:lnTo>
                  <a:pt x="18242" y="19202"/>
                </a:lnTo>
                <a:lnTo>
                  <a:pt x="18242" y="4800"/>
                </a:lnTo>
                <a:lnTo>
                  <a:pt x="17282" y="4800"/>
                </a:lnTo>
                <a:lnTo>
                  <a:pt x="17282" y="3840"/>
                </a:lnTo>
                <a:lnTo>
                  <a:pt x="16322" y="2880"/>
                </a:lnTo>
                <a:lnTo>
                  <a:pt x="15361" y="2880"/>
                </a:lnTo>
                <a:lnTo>
                  <a:pt x="14401" y="1920"/>
                </a:lnTo>
                <a:lnTo>
                  <a:pt x="5760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" name="object 80"/>
          <p:cNvSpPr/>
          <p:nvPr/>
        </p:nvSpPr>
        <p:spPr>
          <a:xfrm>
            <a:off x="5736061" y="1223741"/>
            <a:ext cx="69113" cy="142067"/>
          </a:xfrm>
          <a:custGeom>
            <a:avLst/>
            <a:gdLst/>
            <a:ahLst/>
            <a:cxnLst/>
            <a:rect l="l" t="t" r="r" b="b"/>
            <a:pathLst>
              <a:path w="69113" h="142067">
                <a:moveTo>
                  <a:pt x="37444" y="960"/>
                </a:moveTo>
                <a:lnTo>
                  <a:pt x="36484" y="960"/>
                </a:lnTo>
                <a:lnTo>
                  <a:pt x="35524" y="0"/>
                </a:lnTo>
                <a:lnTo>
                  <a:pt x="21122" y="0"/>
                </a:lnTo>
                <a:lnTo>
                  <a:pt x="21122" y="960"/>
                </a:lnTo>
                <a:lnTo>
                  <a:pt x="20162" y="960"/>
                </a:lnTo>
                <a:lnTo>
                  <a:pt x="19202" y="1905"/>
                </a:lnTo>
                <a:lnTo>
                  <a:pt x="19202" y="28788"/>
                </a:lnTo>
                <a:lnTo>
                  <a:pt x="2880" y="28788"/>
                </a:lnTo>
                <a:lnTo>
                  <a:pt x="1920" y="29748"/>
                </a:lnTo>
                <a:lnTo>
                  <a:pt x="960" y="30708"/>
                </a:lnTo>
                <a:lnTo>
                  <a:pt x="960" y="32628"/>
                </a:lnTo>
                <a:lnTo>
                  <a:pt x="0" y="33588"/>
                </a:lnTo>
                <a:lnTo>
                  <a:pt x="0" y="39349"/>
                </a:lnTo>
                <a:lnTo>
                  <a:pt x="960" y="41269"/>
                </a:lnTo>
                <a:lnTo>
                  <a:pt x="960" y="43190"/>
                </a:lnTo>
                <a:lnTo>
                  <a:pt x="1920" y="44150"/>
                </a:lnTo>
                <a:lnTo>
                  <a:pt x="2880" y="45110"/>
                </a:lnTo>
                <a:lnTo>
                  <a:pt x="19202" y="45110"/>
                </a:lnTo>
                <a:lnTo>
                  <a:pt x="19202" y="118064"/>
                </a:lnTo>
                <a:lnTo>
                  <a:pt x="20162" y="121904"/>
                </a:lnTo>
                <a:lnTo>
                  <a:pt x="22082" y="126705"/>
                </a:lnTo>
                <a:lnTo>
                  <a:pt x="24002" y="130545"/>
                </a:lnTo>
                <a:lnTo>
                  <a:pt x="25923" y="133426"/>
                </a:lnTo>
                <a:lnTo>
                  <a:pt x="28803" y="136306"/>
                </a:lnTo>
                <a:lnTo>
                  <a:pt x="31683" y="138226"/>
                </a:lnTo>
                <a:lnTo>
                  <a:pt x="35524" y="140147"/>
                </a:lnTo>
                <a:lnTo>
                  <a:pt x="39349" y="141107"/>
                </a:lnTo>
                <a:lnTo>
                  <a:pt x="44165" y="142067"/>
                </a:lnTo>
                <a:lnTo>
                  <a:pt x="55686" y="142067"/>
                </a:lnTo>
                <a:lnTo>
                  <a:pt x="57591" y="141107"/>
                </a:lnTo>
                <a:lnTo>
                  <a:pt x="60472" y="141107"/>
                </a:lnTo>
                <a:lnTo>
                  <a:pt x="62407" y="140147"/>
                </a:lnTo>
                <a:lnTo>
                  <a:pt x="63352" y="140147"/>
                </a:lnTo>
                <a:lnTo>
                  <a:pt x="64312" y="139186"/>
                </a:lnTo>
                <a:lnTo>
                  <a:pt x="66248" y="139186"/>
                </a:lnTo>
                <a:lnTo>
                  <a:pt x="67193" y="138226"/>
                </a:lnTo>
                <a:lnTo>
                  <a:pt x="68153" y="137266"/>
                </a:lnTo>
                <a:lnTo>
                  <a:pt x="69113" y="136306"/>
                </a:lnTo>
                <a:lnTo>
                  <a:pt x="69113" y="123825"/>
                </a:lnTo>
                <a:lnTo>
                  <a:pt x="68153" y="123825"/>
                </a:lnTo>
                <a:lnTo>
                  <a:pt x="68153" y="122864"/>
                </a:lnTo>
                <a:lnTo>
                  <a:pt x="67193" y="122864"/>
                </a:lnTo>
                <a:lnTo>
                  <a:pt x="67193" y="121904"/>
                </a:lnTo>
                <a:lnTo>
                  <a:pt x="66248" y="121904"/>
                </a:lnTo>
                <a:lnTo>
                  <a:pt x="65272" y="122864"/>
                </a:lnTo>
                <a:lnTo>
                  <a:pt x="63352" y="122864"/>
                </a:lnTo>
                <a:lnTo>
                  <a:pt x="62407" y="123825"/>
                </a:lnTo>
                <a:lnTo>
                  <a:pt x="61432" y="123825"/>
                </a:lnTo>
                <a:lnTo>
                  <a:pt x="60472" y="124785"/>
                </a:lnTo>
                <a:lnTo>
                  <a:pt x="57591" y="124785"/>
                </a:lnTo>
                <a:lnTo>
                  <a:pt x="56631" y="125745"/>
                </a:lnTo>
                <a:lnTo>
                  <a:pt x="47045" y="125745"/>
                </a:lnTo>
                <a:lnTo>
                  <a:pt x="43205" y="123825"/>
                </a:lnTo>
                <a:lnTo>
                  <a:pt x="41285" y="119984"/>
                </a:lnTo>
                <a:lnTo>
                  <a:pt x="39349" y="116159"/>
                </a:lnTo>
                <a:lnTo>
                  <a:pt x="38404" y="110383"/>
                </a:lnTo>
                <a:lnTo>
                  <a:pt x="38404" y="45110"/>
                </a:lnTo>
                <a:lnTo>
                  <a:pt x="66248" y="45110"/>
                </a:lnTo>
                <a:lnTo>
                  <a:pt x="67193" y="44150"/>
                </a:lnTo>
                <a:lnTo>
                  <a:pt x="68153" y="43190"/>
                </a:lnTo>
                <a:lnTo>
                  <a:pt x="69113" y="41269"/>
                </a:lnTo>
                <a:lnTo>
                  <a:pt x="69113" y="30708"/>
                </a:lnTo>
                <a:lnTo>
                  <a:pt x="68153" y="30708"/>
                </a:lnTo>
                <a:lnTo>
                  <a:pt x="68153" y="29748"/>
                </a:lnTo>
                <a:lnTo>
                  <a:pt x="67193" y="29748"/>
                </a:lnTo>
                <a:lnTo>
                  <a:pt x="67193" y="28788"/>
                </a:lnTo>
                <a:lnTo>
                  <a:pt x="38404" y="28788"/>
                </a:lnTo>
                <a:lnTo>
                  <a:pt x="38404" y="2865"/>
                </a:lnTo>
                <a:lnTo>
                  <a:pt x="37444" y="1905"/>
                </a:lnTo>
                <a:lnTo>
                  <a:pt x="37444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" name="object 81"/>
          <p:cNvSpPr/>
          <p:nvPr/>
        </p:nvSpPr>
        <p:spPr>
          <a:xfrm>
            <a:off x="5822457" y="1249649"/>
            <a:ext cx="74874" cy="116159"/>
          </a:xfrm>
          <a:custGeom>
            <a:avLst/>
            <a:gdLst/>
            <a:ahLst/>
            <a:cxnLst/>
            <a:rect l="l" t="t" r="r" b="b"/>
            <a:pathLst>
              <a:path w="74874" h="116159">
                <a:moveTo>
                  <a:pt x="21122" y="28803"/>
                </a:moveTo>
                <a:lnTo>
                  <a:pt x="22082" y="26883"/>
                </a:lnTo>
                <a:lnTo>
                  <a:pt x="23042" y="24963"/>
                </a:lnTo>
                <a:lnTo>
                  <a:pt x="24002" y="23042"/>
                </a:lnTo>
                <a:lnTo>
                  <a:pt x="24963" y="21122"/>
                </a:lnTo>
                <a:lnTo>
                  <a:pt x="25923" y="20162"/>
                </a:lnTo>
                <a:lnTo>
                  <a:pt x="27843" y="18242"/>
                </a:lnTo>
                <a:lnTo>
                  <a:pt x="29763" y="17282"/>
                </a:lnTo>
                <a:lnTo>
                  <a:pt x="32644" y="16322"/>
                </a:lnTo>
                <a:lnTo>
                  <a:pt x="35524" y="15361"/>
                </a:lnTo>
                <a:lnTo>
                  <a:pt x="45125" y="15361"/>
                </a:lnTo>
                <a:lnTo>
                  <a:pt x="48005" y="16322"/>
                </a:lnTo>
                <a:lnTo>
                  <a:pt x="50871" y="16322"/>
                </a:lnTo>
                <a:lnTo>
                  <a:pt x="53766" y="17282"/>
                </a:lnTo>
                <a:lnTo>
                  <a:pt x="56647" y="18242"/>
                </a:lnTo>
                <a:lnTo>
                  <a:pt x="58567" y="19202"/>
                </a:lnTo>
                <a:lnTo>
                  <a:pt x="60487" y="20162"/>
                </a:lnTo>
                <a:lnTo>
                  <a:pt x="62407" y="21122"/>
                </a:lnTo>
                <a:lnTo>
                  <a:pt x="63367" y="22082"/>
                </a:lnTo>
                <a:lnTo>
                  <a:pt x="65272" y="23042"/>
                </a:lnTo>
                <a:lnTo>
                  <a:pt x="66248" y="24002"/>
                </a:lnTo>
                <a:lnTo>
                  <a:pt x="67208" y="24002"/>
                </a:lnTo>
                <a:lnTo>
                  <a:pt x="67208" y="23042"/>
                </a:lnTo>
                <a:lnTo>
                  <a:pt x="68153" y="23042"/>
                </a:lnTo>
                <a:lnTo>
                  <a:pt x="69113" y="22082"/>
                </a:lnTo>
                <a:lnTo>
                  <a:pt x="69113" y="19202"/>
                </a:lnTo>
                <a:lnTo>
                  <a:pt x="70088" y="18242"/>
                </a:lnTo>
                <a:lnTo>
                  <a:pt x="70088" y="13441"/>
                </a:lnTo>
                <a:lnTo>
                  <a:pt x="69113" y="12481"/>
                </a:lnTo>
                <a:lnTo>
                  <a:pt x="69113" y="9601"/>
                </a:lnTo>
                <a:lnTo>
                  <a:pt x="68153" y="8641"/>
                </a:lnTo>
                <a:lnTo>
                  <a:pt x="68153" y="7680"/>
                </a:lnTo>
                <a:lnTo>
                  <a:pt x="67208" y="7680"/>
                </a:lnTo>
                <a:lnTo>
                  <a:pt x="66248" y="6720"/>
                </a:lnTo>
                <a:lnTo>
                  <a:pt x="65272" y="5760"/>
                </a:lnTo>
                <a:lnTo>
                  <a:pt x="63367" y="4800"/>
                </a:lnTo>
                <a:lnTo>
                  <a:pt x="61432" y="3840"/>
                </a:lnTo>
                <a:lnTo>
                  <a:pt x="59527" y="3840"/>
                </a:lnTo>
                <a:lnTo>
                  <a:pt x="57591" y="2880"/>
                </a:lnTo>
                <a:lnTo>
                  <a:pt x="55686" y="1920"/>
                </a:lnTo>
                <a:lnTo>
                  <a:pt x="52806" y="1920"/>
                </a:lnTo>
                <a:lnTo>
                  <a:pt x="49926" y="960"/>
                </a:lnTo>
                <a:lnTo>
                  <a:pt x="47045" y="960"/>
                </a:lnTo>
                <a:lnTo>
                  <a:pt x="44165" y="0"/>
                </a:lnTo>
                <a:lnTo>
                  <a:pt x="34564" y="0"/>
                </a:lnTo>
                <a:lnTo>
                  <a:pt x="29763" y="960"/>
                </a:lnTo>
                <a:lnTo>
                  <a:pt x="24963" y="2880"/>
                </a:lnTo>
                <a:lnTo>
                  <a:pt x="20162" y="4800"/>
                </a:lnTo>
                <a:lnTo>
                  <a:pt x="15361" y="6720"/>
                </a:lnTo>
                <a:lnTo>
                  <a:pt x="12481" y="9601"/>
                </a:lnTo>
                <a:lnTo>
                  <a:pt x="9601" y="12481"/>
                </a:lnTo>
                <a:lnTo>
                  <a:pt x="6720" y="16322"/>
                </a:lnTo>
                <a:lnTo>
                  <a:pt x="4800" y="20162"/>
                </a:lnTo>
                <a:lnTo>
                  <a:pt x="3840" y="24002"/>
                </a:lnTo>
                <a:lnTo>
                  <a:pt x="2880" y="27843"/>
                </a:lnTo>
                <a:lnTo>
                  <a:pt x="2880" y="36484"/>
                </a:lnTo>
                <a:lnTo>
                  <a:pt x="3840" y="40325"/>
                </a:lnTo>
                <a:lnTo>
                  <a:pt x="4800" y="44165"/>
                </a:lnTo>
                <a:lnTo>
                  <a:pt x="6720" y="47045"/>
                </a:lnTo>
                <a:lnTo>
                  <a:pt x="8641" y="49926"/>
                </a:lnTo>
                <a:lnTo>
                  <a:pt x="11521" y="52806"/>
                </a:lnTo>
                <a:lnTo>
                  <a:pt x="13441" y="54726"/>
                </a:lnTo>
                <a:lnTo>
                  <a:pt x="16322" y="56647"/>
                </a:lnTo>
                <a:lnTo>
                  <a:pt x="20162" y="58567"/>
                </a:lnTo>
                <a:lnTo>
                  <a:pt x="23042" y="60487"/>
                </a:lnTo>
                <a:lnTo>
                  <a:pt x="25923" y="61447"/>
                </a:lnTo>
                <a:lnTo>
                  <a:pt x="29763" y="63352"/>
                </a:lnTo>
                <a:lnTo>
                  <a:pt x="32644" y="64328"/>
                </a:lnTo>
                <a:lnTo>
                  <a:pt x="36484" y="66248"/>
                </a:lnTo>
                <a:lnTo>
                  <a:pt x="39364" y="67193"/>
                </a:lnTo>
                <a:lnTo>
                  <a:pt x="42245" y="68168"/>
                </a:lnTo>
                <a:lnTo>
                  <a:pt x="45125" y="70073"/>
                </a:lnTo>
                <a:lnTo>
                  <a:pt x="48005" y="71033"/>
                </a:lnTo>
                <a:lnTo>
                  <a:pt x="49926" y="72969"/>
                </a:lnTo>
                <a:lnTo>
                  <a:pt x="51846" y="74874"/>
                </a:lnTo>
                <a:lnTo>
                  <a:pt x="53766" y="76794"/>
                </a:lnTo>
                <a:lnTo>
                  <a:pt x="55686" y="78714"/>
                </a:lnTo>
                <a:lnTo>
                  <a:pt x="55686" y="89275"/>
                </a:lnTo>
                <a:lnTo>
                  <a:pt x="54726" y="91196"/>
                </a:lnTo>
                <a:lnTo>
                  <a:pt x="53766" y="94076"/>
                </a:lnTo>
                <a:lnTo>
                  <a:pt x="51846" y="95036"/>
                </a:lnTo>
                <a:lnTo>
                  <a:pt x="49926" y="96956"/>
                </a:lnTo>
                <a:lnTo>
                  <a:pt x="48005" y="97916"/>
                </a:lnTo>
                <a:lnTo>
                  <a:pt x="45125" y="98877"/>
                </a:lnTo>
                <a:lnTo>
                  <a:pt x="43205" y="99837"/>
                </a:lnTo>
                <a:lnTo>
                  <a:pt x="40325" y="100797"/>
                </a:lnTo>
                <a:lnTo>
                  <a:pt x="25923" y="100797"/>
                </a:lnTo>
                <a:lnTo>
                  <a:pt x="22082" y="99837"/>
                </a:lnTo>
                <a:lnTo>
                  <a:pt x="19202" y="97916"/>
                </a:lnTo>
                <a:lnTo>
                  <a:pt x="16322" y="96956"/>
                </a:lnTo>
                <a:lnTo>
                  <a:pt x="13441" y="95996"/>
                </a:lnTo>
                <a:lnTo>
                  <a:pt x="11521" y="95036"/>
                </a:lnTo>
                <a:lnTo>
                  <a:pt x="8641" y="93116"/>
                </a:lnTo>
                <a:lnTo>
                  <a:pt x="7680" y="92156"/>
                </a:lnTo>
                <a:lnTo>
                  <a:pt x="5760" y="91196"/>
                </a:lnTo>
                <a:lnTo>
                  <a:pt x="1920" y="91196"/>
                </a:lnTo>
                <a:lnTo>
                  <a:pt x="960" y="92156"/>
                </a:lnTo>
                <a:lnTo>
                  <a:pt x="960" y="95036"/>
                </a:lnTo>
                <a:lnTo>
                  <a:pt x="0" y="95996"/>
                </a:lnTo>
                <a:lnTo>
                  <a:pt x="0" y="101757"/>
                </a:lnTo>
                <a:lnTo>
                  <a:pt x="960" y="102717"/>
                </a:lnTo>
                <a:lnTo>
                  <a:pt x="960" y="105597"/>
                </a:lnTo>
                <a:lnTo>
                  <a:pt x="1920" y="107518"/>
                </a:lnTo>
                <a:lnTo>
                  <a:pt x="2880" y="107518"/>
                </a:lnTo>
                <a:lnTo>
                  <a:pt x="3840" y="108478"/>
                </a:lnTo>
                <a:lnTo>
                  <a:pt x="4800" y="109438"/>
                </a:lnTo>
                <a:lnTo>
                  <a:pt x="6720" y="110398"/>
                </a:lnTo>
                <a:lnTo>
                  <a:pt x="8641" y="111358"/>
                </a:lnTo>
                <a:lnTo>
                  <a:pt x="11521" y="112318"/>
                </a:lnTo>
                <a:lnTo>
                  <a:pt x="13441" y="113278"/>
                </a:lnTo>
                <a:lnTo>
                  <a:pt x="16322" y="114239"/>
                </a:lnTo>
                <a:lnTo>
                  <a:pt x="19202" y="115199"/>
                </a:lnTo>
                <a:lnTo>
                  <a:pt x="23042" y="115199"/>
                </a:lnTo>
                <a:lnTo>
                  <a:pt x="26883" y="116159"/>
                </a:lnTo>
                <a:lnTo>
                  <a:pt x="39364" y="116159"/>
                </a:lnTo>
                <a:lnTo>
                  <a:pt x="45125" y="115199"/>
                </a:lnTo>
                <a:lnTo>
                  <a:pt x="50871" y="114239"/>
                </a:lnTo>
                <a:lnTo>
                  <a:pt x="55686" y="112318"/>
                </a:lnTo>
                <a:lnTo>
                  <a:pt x="60487" y="110398"/>
                </a:lnTo>
                <a:lnTo>
                  <a:pt x="63367" y="107518"/>
                </a:lnTo>
                <a:lnTo>
                  <a:pt x="67208" y="104637"/>
                </a:lnTo>
                <a:lnTo>
                  <a:pt x="70088" y="100797"/>
                </a:lnTo>
                <a:lnTo>
                  <a:pt x="71993" y="96956"/>
                </a:lnTo>
                <a:lnTo>
                  <a:pt x="73929" y="93116"/>
                </a:lnTo>
                <a:lnTo>
                  <a:pt x="74874" y="88315"/>
                </a:lnTo>
                <a:lnTo>
                  <a:pt x="74874" y="77754"/>
                </a:lnTo>
                <a:lnTo>
                  <a:pt x="73929" y="73913"/>
                </a:lnTo>
                <a:lnTo>
                  <a:pt x="72953" y="71033"/>
                </a:lnTo>
                <a:lnTo>
                  <a:pt x="71048" y="67193"/>
                </a:lnTo>
                <a:lnTo>
                  <a:pt x="69113" y="64328"/>
                </a:lnTo>
                <a:lnTo>
                  <a:pt x="67208" y="62407"/>
                </a:lnTo>
                <a:lnTo>
                  <a:pt x="64312" y="60487"/>
                </a:lnTo>
                <a:lnTo>
                  <a:pt x="61432" y="57607"/>
                </a:lnTo>
                <a:lnTo>
                  <a:pt x="58567" y="56647"/>
                </a:lnTo>
                <a:lnTo>
                  <a:pt x="54726" y="54726"/>
                </a:lnTo>
                <a:lnTo>
                  <a:pt x="51846" y="52806"/>
                </a:lnTo>
                <a:lnTo>
                  <a:pt x="48005" y="51846"/>
                </a:lnTo>
                <a:lnTo>
                  <a:pt x="45125" y="50886"/>
                </a:lnTo>
                <a:lnTo>
                  <a:pt x="41285" y="48966"/>
                </a:lnTo>
                <a:lnTo>
                  <a:pt x="38404" y="48005"/>
                </a:lnTo>
                <a:lnTo>
                  <a:pt x="35524" y="47045"/>
                </a:lnTo>
                <a:lnTo>
                  <a:pt x="32644" y="45125"/>
                </a:lnTo>
                <a:lnTo>
                  <a:pt x="29763" y="44165"/>
                </a:lnTo>
                <a:lnTo>
                  <a:pt x="27843" y="42245"/>
                </a:lnTo>
                <a:lnTo>
                  <a:pt x="24963" y="40325"/>
                </a:lnTo>
                <a:lnTo>
                  <a:pt x="24002" y="38404"/>
                </a:lnTo>
                <a:lnTo>
                  <a:pt x="22082" y="36484"/>
                </a:lnTo>
                <a:lnTo>
                  <a:pt x="21122" y="33604"/>
                </a:lnTo>
                <a:lnTo>
                  <a:pt x="21122" y="288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" name="object 82"/>
          <p:cNvSpPr/>
          <p:nvPr/>
        </p:nvSpPr>
        <p:spPr>
          <a:xfrm>
            <a:off x="5925174" y="1337965"/>
            <a:ext cx="24963" cy="26883"/>
          </a:xfrm>
          <a:custGeom>
            <a:avLst/>
            <a:gdLst/>
            <a:ahLst/>
            <a:cxnLst/>
            <a:rect l="l" t="t" r="r" b="b"/>
            <a:pathLst>
              <a:path w="24963" h="26883">
                <a:moveTo>
                  <a:pt x="24963" y="13441"/>
                </a:moveTo>
                <a:lnTo>
                  <a:pt x="24963" y="7680"/>
                </a:lnTo>
                <a:lnTo>
                  <a:pt x="24002" y="3840"/>
                </a:lnTo>
                <a:lnTo>
                  <a:pt x="22082" y="1935"/>
                </a:lnTo>
                <a:lnTo>
                  <a:pt x="20162" y="0"/>
                </a:lnTo>
                <a:lnTo>
                  <a:pt x="7680" y="0"/>
                </a:lnTo>
                <a:lnTo>
                  <a:pt x="3840" y="960"/>
                </a:lnTo>
                <a:lnTo>
                  <a:pt x="2880" y="2880"/>
                </a:lnTo>
                <a:lnTo>
                  <a:pt x="960" y="3840"/>
                </a:lnTo>
                <a:lnTo>
                  <a:pt x="0" y="7680"/>
                </a:lnTo>
                <a:lnTo>
                  <a:pt x="0" y="19202"/>
                </a:lnTo>
                <a:lnTo>
                  <a:pt x="960" y="22082"/>
                </a:lnTo>
                <a:lnTo>
                  <a:pt x="2880" y="24002"/>
                </a:lnTo>
                <a:lnTo>
                  <a:pt x="3840" y="25923"/>
                </a:lnTo>
                <a:lnTo>
                  <a:pt x="7680" y="26883"/>
                </a:lnTo>
                <a:lnTo>
                  <a:pt x="17282" y="26883"/>
                </a:lnTo>
                <a:lnTo>
                  <a:pt x="20162" y="25923"/>
                </a:lnTo>
                <a:lnTo>
                  <a:pt x="22082" y="24002"/>
                </a:lnTo>
                <a:lnTo>
                  <a:pt x="24002" y="22082"/>
                </a:lnTo>
                <a:lnTo>
                  <a:pt x="24963" y="18242"/>
                </a:lnTo>
                <a:lnTo>
                  <a:pt x="24963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/>
          <p:nvPr/>
        </p:nvSpPr>
        <p:spPr>
          <a:xfrm>
            <a:off x="1515070" y="1596207"/>
            <a:ext cx="59525" cy="59512"/>
          </a:xfrm>
          <a:custGeom>
            <a:avLst/>
            <a:gdLst/>
            <a:ahLst/>
            <a:cxnLst/>
            <a:rect l="l" t="t" r="r" b="b"/>
            <a:pathLst>
              <a:path w="59525" h="59512">
                <a:moveTo>
                  <a:pt x="0" y="29763"/>
                </a:moveTo>
                <a:lnTo>
                  <a:pt x="0" y="37444"/>
                </a:lnTo>
                <a:lnTo>
                  <a:pt x="2880" y="45110"/>
                </a:lnTo>
                <a:lnTo>
                  <a:pt x="8644" y="50871"/>
                </a:lnTo>
                <a:lnTo>
                  <a:pt x="14400" y="56631"/>
                </a:lnTo>
                <a:lnTo>
                  <a:pt x="22081" y="59512"/>
                </a:lnTo>
                <a:lnTo>
                  <a:pt x="38403" y="59512"/>
                </a:lnTo>
                <a:lnTo>
                  <a:pt x="45124" y="56631"/>
                </a:lnTo>
                <a:lnTo>
                  <a:pt x="50884" y="50871"/>
                </a:lnTo>
                <a:lnTo>
                  <a:pt x="56630" y="45110"/>
                </a:lnTo>
                <a:lnTo>
                  <a:pt x="59525" y="37444"/>
                </a:lnTo>
                <a:lnTo>
                  <a:pt x="59525" y="21107"/>
                </a:lnTo>
                <a:lnTo>
                  <a:pt x="56630" y="14386"/>
                </a:lnTo>
                <a:lnTo>
                  <a:pt x="50884" y="8641"/>
                </a:lnTo>
                <a:lnTo>
                  <a:pt x="45124" y="2880"/>
                </a:lnTo>
                <a:lnTo>
                  <a:pt x="38403" y="0"/>
                </a:lnTo>
                <a:lnTo>
                  <a:pt x="22081" y="0"/>
                </a:lnTo>
                <a:lnTo>
                  <a:pt x="14400" y="2880"/>
                </a:lnTo>
                <a:lnTo>
                  <a:pt x="8644" y="8641"/>
                </a:lnTo>
                <a:lnTo>
                  <a:pt x="2880" y="14386"/>
                </a:lnTo>
                <a:lnTo>
                  <a:pt x="0" y="21107"/>
                </a:lnTo>
                <a:lnTo>
                  <a:pt x="0" y="297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/>
          <p:nvPr/>
        </p:nvSpPr>
        <p:spPr>
          <a:xfrm>
            <a:off x="1726265" y="1557802"/>
            <a:ext cx="20162" cy="152643"/>
          </a:xfrm>
          <a:custGeom>
            <a:avLst/>
            <a:gdLst/>
            <a:ahLst/>
            <a:cxnLst/>
            <a:rect l="l" t="t" r="r" b="b"/>
            <a:pathLst>
              <a:path w="20162" h="152643">
                <a:moveTo>
                  <a:pt x="20162" y="2880"/>
                </a:moveTo>
                <a:lnTo>
                  <a:pt x="19202" y="1920"/>
                </a:lnTo>
                <a:lnTo>
                  <a:pt x="19202" y="960"/>
                </a:lnTo>
                <a:lnTo>
                  <a:pt x="17282" y="960"/>
                </a:lnTo>
                <a:lnTo>
                  <a:pt x="17282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150708"/>
                </a:lnTo>
                <a:lnTo>
                  <a:pt x="960" y="151683"/>
                </a:lnTo>
                <a:lnTo>
                  <a:pt x="2880" y="151683"/>
                </a:lnTo>
                <a:lnTo>
                  <a:pt x="3840" y="152643"/>
                </a:lnTo>
                <a:lnTo>
                  <a:pt x="16322" y="152643"/>
                </a:lnTo>
                <a:lnTo>
                  <a:pt x="17282" y="151683"/>
                </a:lnTo>
                <a:lnTo>
                  <a:pt x="18242" y="151683"/>
                </a:lnTo>
                <a:lnTo>
                  <a:pt x="19202" y="150708"/>
                </a:lnTo>
                <a:lnTo>
                  <a:pt x="20162" y="149763"/>
                </a:lnTo>
                <a:lnTo>
                  <a:pt x="20162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1777151" y="1555882"/>
            <a:ext cx="110383" cy="155508"/>
          </a:xfrm>
          <a:custGeom>
            <a:avLst/>
            <a:gdLst/>
            <a:ahLst/>
            <a:cxnLst/>
            <a:rect l="l" t="t" r="r" b="b"/>
            <a:pathLst>
              <a:path w="110383" h="155508">
                <a:moveTo>
                  <a:pt x="27828" y="111358"/>
                </a:moveTo>
                <a:lnTo>
                  <a:pt x="24947" y="104637"/>
                </a:lnTo>
                <a:lnTo>
                  <a:pt x="24799" y="104032"/>
                </a:lnTo>
                <a:lnTo>
                  <a:pt x="22750" y="92056"/>
                </a:lnTo>
                <a:lnTo>
                  <a:pt x="22067" y="78714"/>
                </a:lnTo>
                <a:lnTo>
                  <a:pt x="22070" y="77847"/>
                </a:lnTo>
                <a:lnTo>
                  <a:pt x="22962" y="64650"/>
                </a:lnTo>
                <a:lnTo>
                  <a:pt x="25908" y="52806"/>
                </a:lnTo>
                <a:lnTo>
                  <a:pt x="27828" y="45125"/>
                </a:lnTo>
                <a:lnTo>
                  <a:pt x="30708" y="39364"/>
                </a:lnTo>
                <a:lnTo>
                  <a:pt x="34549" y="33604"/>
                </a:lnTo>
                <a:lnTo>
                  <a:pt x="38389" y="28803"/>
                </a:lnTo>
                <a:lnTo>
                  <a:pt x="43190" y="24963"/>
                </a:lnTo>
                <a:lnTo>
                  <a:pt x="48950" y="22082"/>
                </a:lnTo>
                <a:lnTo>
                  <a:pt x="54711" y="19202"/>
                </a:lnTo>
                <a:lnTo>
                  <a:pt x="60472" y="18242"/>
                </a:lnTo>
                <a:lnTo>
                  <a:pt x="72953" y="18242"/>
                </a:lnTo>
                <a:lnTo>
                  <a:pt x="78714" y="19202"/>
                </a:lnTo>
                <a:lnTo>
                  <a:pt x="82555" y="20162"/>
                </a:lnTo>
                <a:lnTo>
                  <a:pt x="87355" y="22082"/>
                </a:lnTo>
                <a:lnTo>
                  <a:pt x="91196" y="23042"/>
                </a:lnTo>
                <a:lnTo>
                  <a:pt x="94076" y="24963"/>
                </a:lnTo>
                <a:lnTo>
                  <a:pt x="97917" y="26883"/>
                </a:lnTo>
                <a:lnTo>
                  <a:pt x="99822" y="28803"/>
                </a:lnTo>
                <a:lnTo>
                  <a:pt x="101757" y="30723"/>
                </a:lnTo>
                <a:lnTo>
                  <a:pt x="103677" y="31683"/>
                </a:lnTo>
                <a:lnTo>
                  <a:pt x="105582" y="32644"/>
                </a:lnTo>
                <a:lnTo>
                  <a:pt x="107518" y="32644"/>
                </a:lnTo>
                <a:lnTo>
                  <a:pt x="108478" y="31683"/>
                </a:lnTo>
                <a:lnTo>
                  <a:pt x="109423" y="31683"/>
                </a:lnTo>
                <a:lnTo>
                  <a:pt x="109423" y="28803"/>
                </a:lnTo>
                <a:lnTo>
                  <a:pt x="110383" y="27843"/>
                </a:lnTo>
                <a:lnTo>
                  <a:pt x="110383" y="20162"/>
                </a:lnTo>
                <a:lnTo>
                  <a:pt x="109423" y="19202"/>
                </a:lnTo>
                <a:lnTo>
                  <a:pt x="109423" y="16322"/>
                </a:lnTo>
                <a:lnTo>
                  <a:pt x="108478" y="15361"/>
                </a:lnTo>
                <a:lnTo>
                  <a:pt x="107518" y="14401"/>
                </a:lnTo>
                <a:lnTo>
                  <a:pt x="106542" y="13441"/>
                </a:lnTo>
                <a:lnTo>
                  <a:pt x="105582" y="11521"/>
                </a:lnTo>
                <a:lnTo>
                  <a:pt x="103677" y="10561"/>
                </a:lnTo>
                <a:lnTo>
                  <a:pt x="100797" y="8641"/>
                </a:lnTo>
                <a:lnTo>
                  <a:pt x="97917" y="7680"/>
                </a:lnTo>
                <a:lnTo>
                  <a:pt x="95021" y="5760"/>
                </a:lnTo>
                <a:lnTo>
                  <a:pt x="91196" y="4800"/>
                </a:lnTo>
                <a:lnTo>
                  <a:pt x="88300" y="3840"/>
                </a:lnTo>
                <a:lnTo>
                  <a:pt x="84475" y="1920"/>
                </a:lnTo>
                <a:lnTo>
                  <a:pt x="79674" y="1920"/>
                </a:lnTo>
                <a:lnTo>
                  <a:pt x="75834" y="960"/>
                </a:lnTo>
                <a:lnTo>
                  <a:pt x="71993" y="0"/>
                </a:lnTo>
                <a:lnTo>
                  <a:pt x="67193" y="0"/>
                </a:lnTo>
                <a:lnTo>
                  <a:pt x="51993" y="1667"/>
                </a:lnTo>
                <a:lnTo>
                  <a:pt x="40309" y="5760"/>
                </a:lnTo>
                <a:lnTo>
                  <a:pt x="28382" y="12570"/>
                </a:lnTo>
                <a:lnTo>
                  <a:pt x="19187" y="21122"/>
                </a:lnTo>
                <a:lnTo>
                  <a:pt x="10426" y="34034"/>
                </a:lnTo>
                <a:lnTo>
                  <a:pt x="4785" y="46085"/>
                </a:lnTo>
                <a:lnTo>
                  <a:pt x="2812" y="54080"/>
                </a:lnTo>
                <a:lnTo>
                  <a:pt x="752" y="66376"/>
                </a:lnTo>
                <a:lnTo>
                  <a:pt x="0" y="79674"/>
                </a:lnTo>
                <a:lnTo>
                  <a:pt x="291" y="88116"/>
                </a:lnTo>
                <a:lnTo>
                  <a:pt x="1945" y="101169"/>
                </a:lnTo>
                <a:lnTo>
                  <a:pt x="4785" y="112318"/>
                </a:lnTo>
                <a:lnTo>
                  <a:pt x="10957" y="126305"/>
                </a:lnTo>
                <a:lnTo>
                  <a:pt x="18227" y="136321"/>
                </a:lnTo>
                <a:lnTo>
                  <a:pt x="23027" y="143042"/>
                </a:lnTo>
                <a:lnTo>
                  <a:pt x="30708" y="147843"/>
                </a:lnTo>
                <a:lnTo>
                  <a:pt x="38389" y="150723"/>
                </a:lnTo>
                <a:lnTo>
                  <a:pt x="40012" y="151486"/>
                </a:lnTo>
                <a:lnTo>
                  <a:pt x="51686" y="154699"/>
                </a:lnTo>
                <a:lnTo>
                  <a:pt x="65272" y="155508"/>
                </a:lnTo>
                <a:lnTo>
                  <a:pt x="75834" y="155508"/>
                </a:lnTo>
                <a:lnTo>
                  <a:pt x="80634" y="154564"/>
                </a:lnTo>
                <a:lnTo>
                  <a:pt x="85435" y="153603"/>
                </a:lnTo>
                <a:lnTo>
                  <a:pt x="90236" y="151683"/>
                </a:lnTo>
                <a:lnTo>
                  <a:pt x="93116" y="150723"/>
                </a:lnTo>
                <a:lnTo>
                  <a:pt x="96956" y="148788"/>
                </a:lnTo>
                <a:lnTo>
                  <a:pt x="100797" y="146883"/>
                </a:lnTo>
                <a:lnTo>
                  <a:pt x="102702" y="145923"/>
                </a:lnTo>
                <a:lnTo>
                  <a:pt x="105582" y="144002"/>
                </a:lnTo>
                <a:lnTo>
                  <a:pt x="107518" y="143042"/>
                </a:lnTo>
                <a:lnTo>
                  <a:pt x="107518" y="142082"/>
                </a:lnTo>
                <a:lnTo>
                  <a:pt x="108478" y="141122"/>
                </a:lnTo>
                <a:lnTo>
                  <a:pt x="109423" y="140162"/>
                </a:lnTo>
                <a:lnTo>
                  <a:pt x="109423" y="139202"/>
                </a:lnTo>
                <a:lnTo>
                  <a:pt x="110383" y="139202"/>
                </a:lnTo>
                <a:lnTo>
                  <a:pt x="110383" y="125760"/>
                </a:lnTo>
                <a:lnTo>
                  <a:pt x="109423" y="124800"/>
                </a:lnTo>
                <a:lnTo>
                  <a:pt x="109423" y="123840"/>
                </a:lnTo>
                <a:lnTo>
                  <a:pt x="106542" y="123840"/>
                </a:lnTo>
                <a:lnTo>
                  <a:pt x="104637" y="124800"/>
                </a:lnTo>
                <a:lnTo>
                  <a:pt x="102702" y="125760"/>
                </a:lnTo>
                <a:lnTo>
                  <a:pt x="100797" y="127680"/>
                </a:lnTo>
                <a:lnTo>
                  <a:pt x="97917" y="128640"/>
                </a:lnTo>
                <a:lnTo>
                  <a:pt x="95021" y="130561"/>
                </a:lnTo>
                <a:lnTo>
                  <a:pt x="92141" y="132481"/>
                </a:lnTo>
                <a:lnTo>
                  <a:pt x="88300" y="134401"/>
                </a:lnTo>
                <a:lnTo>
                  <a:pt x="83515" y="135361"/>
                </a:lnTo>
                <a:lnTo>
                  <a:pt x="78714" y="137281"/>
                </a:lnTo>
                <a:lnTo>
                  <a:pt x="73914" y="138242"/>
                </a:lnTo>
                <a:lnTo>
                  <a:pt x="60472" y="138242"/>
                </a:lnTo>
                <a:lnTo>
                  <a:pt x="53751" y="136321"/>
                </a:lnTo>
                <a:lnTo>
                  <a:pt x="48950" y="134401"/>
                </a:lnTo>
                <a:lnTo>
                  <a:pt x="43190" y="131521"/>
                </a:lnTo>
                <a:lnTo>
                  <a:pt x="38389" y="127680"/>
                </a:lnTo>
                <a:lnTo>
                  <a:pt x="34549" y="122880"/>
                </a:lnTo>
                <a:lnTo>
                  <a:pt x="30708" y="118079"/>
                </a:lnTo>
                <a:lnTo>
                  <a:pt x="27828" y="11135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1897136" y="1557802"/>
            <a:ext cx="114239" cy="152643"/>
          </a:xfrm>
          <a:custGeom>
            <a:avLst/>
            <a:gdLst/>
            <a:ahLst/>
            <a:cxnLst/>
            <a:rect l="l" t="t" r="r" b="b"/>
            <a:pathLst>
              <a:path w="114239" h="152643">
                <a:moveTo>
                  <a:pt x="960" y="12481"/>
                </a:moveTo>
                <a:lnTo>
                  <a:pt x="960" y="15361"/>
                </a:lnTo>
                <a:lnTo>
                  <a:pt x="1920" y="16322"/>
                </a:lnTo>
                <a:lnTo>
                  <a:pt x="2880" y="17282"/>
                </a:lnTo>
                <a:lnTo>
                  <a:pt x="47045" y="17282"/>
                </a:lnTo>
                <a:lnTo>
                  <a:pt x="47045" y="149763"/>
                </a:lnTo>
                <a:lnTo>
                  <a:pt x="48006" y="150708"/>
                </a:lnTo>
                <a:lnTo>
                  <a:pt x="48966" y="151683"/>
                </a:lnTo>
                <a:lnTo>
                  <a:pt x="49926" y="151683"/>
                </a:lnTo>
                <a:lnTo>
                  <a:pt x="50886" y="152643"/>
                </a:lnTo>
                <a:lnTo>
                  <a:pt x="63367" y="152643"/>
                </a:lnTo>
                <a:lnTo>
                  <a:pt x="64328" y="151683"/>
                </a:lnTo>
                <a:lnTo>
                  <a:pt x="66233" y="151683"/>
                </a:lnTo>
                <a:lnTo>
                  <a:pt x="66233" y="150708"/>
                </a:lnTo>
                <a:lnTo>
                  <a:pt x="67208" y="150708"/>
                </a:lnTo>
                <a:lnTo>
                  <a:pt x="67208" y="17282"/>
                </a:lnTo>
                <a:lnTo>
                  <a:pt x="111358" y="17282"/>
                </a:lnTo>
                <a:lnTo>
                  <a:pt x="112318" y="16322"/>
                </a:lnTo>
                <a:lnTo>
                  <a:pt x="113278" y="15361"/>
                </a:lnTo>
                <a:lnTo>
                  <a:pt x="113278" y="14401"/>
                </a:lnTo>
                <a:lnTo>
                  <a:pt x="114239" y="12481"/>
                </a:lnTo>
                <a:lnTo>
                  <a:pt x="114239" y="4800"/>
                </a:lnTo>
                <a:lnTo>
                  <a:pt x="113278" y="3840"/>
                </a:lnTo>
                <a:lnTo>
                  <a:pt x="113278" y="1920"/>
                </a:lnTo>
                <a:lnTo>
                  <a:pt x="112318" y="1920"/>
                </a:lnTo>
                <a:lnTo>
                  <a:pt x="112318" y="960"/>
                </a:lnTo>
                <a:lnTo>
                  <a:pt x="111358" y="960"/>
                </a:lnTo>
                <a:lnTo>
                  <a:pt x="111358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4800"/>
                </a:lnTo>
                <a:lnTo>
                  <a:pt x="0" y="6720"/>
                </a:lnTo>
                <a:lnTo>
                  <a:pt x="0" y="11521"/>
                </a:lnTo>
                <a:lnTo>
                  <a:pt x="960" y="1248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2087209" y="1596207"/>
            <a:ext cx="61447" cy="114239"/>
          </a:xfrm>
          <a:custGeom>
            <a:avLst/>
            <a:gdLst/>
            <a:ahLst/>
            <a:cxnLst/>
            <a:rect l="l" t="t" r="r" b="b"/>
            <a:pathLst>
              <a:path w="61447" h="114239">
                <a:moveTo>
                  <a:pt x="18242" y="113278"/>
                </a:moveTo>
                <a:lnTo>
                  <a:pt x="18242" y="112303"/>
                </a:lnTo>
                <a:lnTo>
                  <a:pt x="19202" y="112303"/>
                </a:lnTo>
                <a:lnTo>
                  <a:pt x="19202" y="41269"/>
                </a:lnTo>
                <a:lnTo>
                  <a:pt x="22082" y="37444"/>
                </a:lnTo>
                <a:lnTo>
                  <a:pt x="24963" y="33604"/>
                </a:lnTo>
                <a:lnTo>
                  <a:pt x="26883" y="30723"/>
                </a:lnTo>
                <a:lnTo>
                  <a:pt x="28803" y="26883"/>
                </a:lnTo>
                <a:lnTo>
                  <a:pt x="31683" y="24947"/>
                </a:lnTo>
                <a:lnTo>
                  <a:pt x="33604" y="23042"/>
                </a:lnTo>
                <a:lnTo>
                  <a:pt x="35524" y="21107"/>
                </a:lnTo>
                <a:lnTo>
                  <a:pt x="37444" y="20162"/>
                </a:lnTo>
                <a:lnTo>
                  <a:pt x="39364" y="19202"/>
                </a:lnTo>
                <a:lnTo>
                  <a:pt x="41285" y="18227"/>
                </a:lnTo>
                <a:lnTo>
                  <a:pt x="49926" y="18227"/>
                </a:lnTo>
                <a:lnTo>
                  <a:pt x="50886" y="19202"/>
                </a:lnTo>
                <a:lnTo>
                  <a:pt x="51846" y="19202"/>
                </a:lnTo>
                <a:lnTo>
                  <a:pt x="53766" y="20162"/>
                </a:lnTo>
                <a:lnTo>
                  <a:pt x="55686" y="20162"/>
                </a:lnTo>
                <a:lnTo>
                  <a:pt x="56647" y="21107"/>
                </a:lnTo>
                <a:lnTo>
                  <a:pt x="60487" y="21107"/>
                </a:lnTo>
                <a:lnTo>
                  <a:pt x="60487" y="20162"/>
                </a:lnTo>
                <a:lnTo>
                  <a:pt x="61447" y="19202"/>
                </a:lnTo>
                <a:lnTo>
                  <a:pt x="61447" y="4800"/>
                </a:lnTo>
                <a:lnTo>
                  <a:pt x="60487" y="3840"/>
                </a:lnTo>
                <a:lnTo>
                  <a:pt x="60487" y="2880"/>
                </a:lnTo>
                <a:lnTo>
                  <a:pt x="59527" y="2880"/>
                </a:lnTo>
                <a:lnTo>
                  <a:pt x="58567" y="1920"/>
                </a:lnTo>
                <a:lnTo>
                  <a:pt x="57607" y="1920"/>
                </a:lnTo>
                <a:lnTo>
                  <a:pt x="56647" y="960"/>
                </a:lnTo>
                <a:lnTo>
                  <a:pt x="53766" y="960"/>
                </a:lnTo>
                <a:lnTo>
                  <a:pt x="52806" y="0"/>
                </a:lnTo>
                <a:lnTo>
                  <a:pt x="41285" y="0"/>
                </a:lnTo>
                <a:lnTo>
                  <a:pt x="39364" y="960"/>
                </a:lnTo>
                <a:lnTo>
                  <a:pt x="37444" y="1920"/>
                </a:lnTo>
                <a:lnTo>
                  <a:pt x="34564" y="2880"/>
                </a:lnTo>
                <a:lnTo>
                  <a:pt x="32644" y="3840"/>
                </a:lnTo>
                <a:lnTo>
                  <a:pt x="30723" y="5760"/>
                </a:lnTo>
                <a:lnTo>
                  <a:pt x="27843" y="7680"/>
                </a:lnTo>
                <a:lnTo>
                  <a:pt x="25923" y="10546"/>
                </a:lnTo>
                <a:lnTo>
                  <a:pt x="23042" y="12481"/>
                </a:lnTo>
                <a:lnTo>
                  <a:pt x="20162" y="16322"/>
                </a:lnTo>
                <a:lnTo>
                  <a:pt x="17282" y="20162"/>
                </a:lnTo>
                <a:lnTo>
                  <a:pt x="17282" y="3840"/>
                </a:lnTo>
                <a:lnTo>
                  <a:pt x="16322" y="2880"/>
                </a:lnTo>
                <a:lnTo>
                  <a:pt x="15361" y="2880"/>
                </a:lnTo>
                <a:lnTo>
                  <a:pt x="15361" y="1920"/>
                </a:lnTo>
                <a:lnTo>
                  <a:pt x="1920" y="1920"/>
                </a:lnTo>
                <a:lnTo>
                  <a:pt x="1920" y="2880"/>
                </a:lnTo>
                <a:lnTo>
                  <a:pt x="0" y="2880"/>
                </a:lnTo>
                <a:lnTo>
                  <a:pt x="0" y="112303"/>
                </a:lnTo>
                <a:lnTo>
                  <a:pt x="975" y="113278"/>
                </a:lnTo>
                <a:lnTo>
                  <a:pt x="1920" y="113278"/>
                </a:lnTo>
                <a:lnTo>
                  <a:pt x="2880" y="114239"/>
                </a:lnTo>
                <a:lnTo>
                  <a:pt x="15361" y="114239"/>
                </a:lnTo>
                <a:lnTo>
                  <a:pt x="16322" y="113278"/>
                </a:lnTo>
                <a:lnTo>
                  <a:pt x="18242" y="11327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2183206" y="1600047"/>
            <a:ext cx="7680" cy="35509"/>
          </a:xfrm>
          <a:custGeom>
            <a:avLst/>
            <a:gdLst/>
            <a:ahLst/>
            <a:cxnLst/>
            <a:rect l="l" t="t" r="r" b="b"/>
            <a:pathLst>
              <a:path w="7680" h="35509">
                <a:moveTo>
                  <a:pt x="1920" y="2880"/>
                </a:moveTo>
                <a:lnTo>
                  <a:pt x="0" y="35509"/>
                </a:lnTo>
                <a:lnTo>
                  <a:pt x="960" y="31668"/>
                </a:lnTo>
                <a:lnTo>
                  <a:pt x="1920" y="27828"/>
                </a:lnTo>
                <a:lnTo>
                  <a:pt x="3840" y="23987"/>
                </a:lnTo>
                <a:lnTo>
                  <a:pt x="7680" y="0"/>
                </a:lnTo>
                <a:lnTo>
                  <a:pt x="192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2161138" y="1596207"/>
            <a:ext cx="97917" cy="116144"/>
          </a:xfrm>
          <a:custGeom>
            <a:avLst/>
            <a:gdLst/>
            <a:ahLst/>
            <a:cxnLst/>
            <a:rect l="l" t="t" r="r" b="b"/>
            <a:pathLst>
              <a:path w="97917" h="116144">
                <a:moveTo>
                  <a:pt x="43190" y="0"/>
                </a:moveTo>
                <a:lnTo>
                  <a:pt x="36469" y="960"/>
                </a:lnTo>
                <a:lnTo>
                  <a:pt x="29748" y="3840"/>
                </a:lnTo>
                <a:lnTo>
                  <a:pt x="25907" y="27828"/>
                </a:lnTo>
                <a:lnTo>
                  <a:pt x="28788" y="24947"/>
                </a:lnTo>
                <a:lnTo>
                  <a:pt x="30708" y="22067"/>
                </a:lnTo>
                <a:lnTo>
                  <a:pt x="34549" y="19202"/>
                </a:lnTo>
                <a:lnTo>
                  <a:pt x="37429" y="17266"/>
                </a:lnTo>
                <a:lnTo>
                  <a:pt x="41269" y="16322"/>
                </a:lnTo>
                <a:lnTo>
                  <a:pt x="45110" y="15361"/>
                </a:lnTo>
                <a:lnTo>
                  <a:pt x="59512" y="15361"/>
                </a:lnTo>
                <a:lnTo>
                  <a:pt x="66233" y="18227"/>
                </a:lnTo>
                <a:lnTo>
                  <a:pt x="71033" y="23987"/>
                </a:lnTo>
                <a:lnTo>
                  <a:pt x="76569" y="34252"/>
                </a:lnTo>
                <a:lnTo>
                  <a:pt x="77754" y="47990"/>
                </a:lnTo>
                <a:lnTo>
                  <a:pt x="21122" y="47990"/>
                </a:lnTo>
                <a:lnTo>
                  <a:pt x="21122" y="43190"/>
                </a:lnTo>
                <a:lnTo>
                  <a:pt x="22067" y="39349"/>
                </a:lnTo>
                <a:lnTo>
                  <a:pt x="23987" y="6720"/>
                </a:lnTo>
                <a:lnTo>
                  <a:pt x="18242" y="10546"/>
                </a:lnTo>
                <a:lnTo>
                  <a:pt x="13441" y="15361"/>
                </a:lnTo>
                <a:lnTo>
                  <a:pt x="9585" y="21107"/>
                </a:lnTo>
                <a:lnTo>
                  <a:pt x="5745" y="26883"/>
                </a:lnTo>
                <a:lnTo>
                  <a:pt x="3840" y="33604"/>
                </a:lnTo>
                <a:lnTo>
                  <a:pt x="960" y="41269"/>
                </a:lnTo>
                <a:lnTo>
                  <a:pt x="0" y="48950"/>
                </a:lnTo>
                <a:lnTo>
                  <a:pt x="0" y="68153"/>
                </a:lnTo>
                <a:lnTo>
                  <a:pt x="960" y="76794"/>
                </a:lnTo>
                <a:lnTo>
                  <a:pt x="3840" y="83515"/>
                </a:lnTo>
                <a:lnTo>
                  <a:pt x="5745" y="91196"/>
                </a:lnTo>
                <a:lnTo>
                  <a:pt x="9585" y="96956"/>
                </a:lnTo>
                <a:lnTo>
                  <a:pt x="13441" y="101757"/>
                </a:lnTo>
                <a:lnTo>
                  <a:pt x="18242" y="106558"/>
                </a:lnTo>
                <a:lnTo>
                  <a:pt x="23987" y="109438"/>
                </a:lnTo>
                <a:lnTo>
                  <a:pt x="29748" y="112303"/>
                </a:lnTo>
                <a:lnTo>
                  <a:pt x="36469" y="114239"/>
                </a:lnTo>
                <a:lnTo>
                  <a:pt x="44150" y="116144"/>
                </a:lnTo>
                <a:lnTo>
                  <a:pt x="58552" y="116144"/>
                </a:lnTo>
                <a:lnTo>
                  <a:pt x="62392" y="115183"/>
                </a:lnTo>
                <a:lnTo>
                  <a:pt x="67193" y="114239"/>
                </a:lnTo>
                <a:lnTo>
                  <a:pt x="71993" y="114239"/>
                </a:lnTo>
                <a:lnTo>
                  <a:pt x="75834" y="113278"/>
                </a:lnTo>
                <a:lnTo>
                  <a:pt x="78714" y="112303"/>
                </a:lnTo>
                <a:lnTo>
                  <a:pt x="82555" y="111358"/>
                </a:lnTo>
                <a:lnTo>
                  <a:pt x="85435" y="110398"/>
                </a:lnTo>
                <a:lnTo>
                  <a:pt x="87355" y="109438"/>
                </a:lnTo>
                <a:lnTo>
                  <a:pt x="89275" y="108463"/>
                </a:lnTo>
                <a:lnTo>
                  <a:pt x="90236" y="107518"/>
                </a:lnTo>
                <a:lnTo>
                  <a:pt x="91196" y="107518"/>
                </a:lnTo>
                <a:lnTo>
                  <a:pt x="91196" y="106558"/>
                </a:lnTo>
                <a:lnTo>
                  <a:pt x="92156" y="106558"/>
                </a:lnTo>
                <a:lnTo>
                  <a:pt x="92156" y="104637"/>
                </a:lnTo>
                <a:lnTo>
                  <a:pt x="93116" y="103677"/>
                </a:lnTo>
                <a:lnTo>
                  <a:pt x="93116" y="95036"/>
                </a:lnTo>
                <a:lnTo>
                  <a:pt x="92156" y="94076"/>
                </a:lnTo>
                <a:lnTo>
                  <a:pt x="92156" y="93116"/>
                </a:lnTo>
                <a:lnTo>
                  <a:pt x="91196" y="93116"/>
                </a:lnTo>
                <a:lnTo>
                  <a:pt x="91196" y="92156"/>
                </a:lnTo>
                <a:lnTo>
                  <a:pt x="89275" y="92156"/>
                </a:lnTo>
                <a:lnTo>
                  <a:pt x="87355" y="93116"/>
                </a:lnTo>
                <a:lnTo>
                  <a:pt x="85435" y="93116"/>
                </a:lnTo>
                <a:lnTo>
                  <a:pt x="83515" y="94076"/>
                </a:lnTo>
                <a:lnTo>
                  <a:pt x="81594" y="95036"/>
                </a:lnTo>
                <a:lnTo>
                  <a:pt x="78714" y="95996"/>
                </a:lnTo>
                <a:lnTo>
                  <a:pt x="75834" y="96956"/>
                </a:lnTo>
                <a:lnTo>
                  <a:pt x="71993" y="97917"/>
                </a:lnTo>
                <a:lnTo>
                  <a:pt x="68153" y="98877"/>
                </a:lnTo>
                <a:lnTo>
                  <a:pt x="64312" y="99837"/>
                </a:lnTo>
                <a:lnTo>
                  <a:pt x="48950" y="99837"/>
                </a:lnTo>
                <a:lnTo>
                  <a:pt x="43190" y="98877"/>
                </a:lnTo>
                <a:lnTo>
                  <a:pt x="39349" y="97917"/>
                </a:lnTo>
                <a:lnTo>
                  <a:pt x="34549" y="95996"/>
                </a:lnTo>
                <a:lnTo>
                  <a:pt x="30708" y="93116"/>
                </a:lnTo>
                <a:lnTo>
                  <a:pt x="28788" y="89275"/>
                </a:lnTo>
                <a:lnTo>
                  <a:pt x="25907" y="86395"/>
                </a:lnTo>
                <a:lnTo>
                  <a:pt x="23987" y="82555"/>
                </a:lnTo>
                <a:lnTo>
                  <a:pt x="22067" y="77754"/>
                </a:lnTo>
                <a:lnTo>
                  <a:pt x="21122" y="72953"/>
                </a:lnTo>
                <a:lnTo>
                  <a:pt x="21122" y="61432"/>
                </a:lnTo>
                <a:lnTo>
                  <a:pt x="94076" y="61432"/>
                </a:lnTo>
                <a:lnTo>
                  <a:pt x="95036" y="59512"/>
                </a:lnTo>
                <a:lnTo>
                  <a:pt x="96956" y="58552"/>
                </a:lnTo>
                <a:lnTo>
                  <a:pt x="97917" y="56631"/>
                </a:lnTo>
                <a:lnTo>
                  <a:pt x="97917" y="43190"/>
                </a:lnTo>
                <a:lnTo>
                  <a:pt x="96956" y="36469"/>
                </a:lnTo>
                <a:lnTo>
                  <a:pt x="95036" y="30723"/>
                </a:lnTo>
                <a:lnTo>
                  <a:pt x="93116" y="23987"/>
                </a:lnTo>
                <a:lnTo>
                  <a:pt x="90236" y="19202"/>
                </a:lnTo>
                <a:lnTo>
                  <a:pt x="86395" y="14386"/>
                </a:lnTo>
                <a:lnTo>
                  <a:pt x="82555" y="10546"/>
                </a:lnTo>
                <a:lnTo>
                  <a:pt x="77754" y="6720"/>
                </a:lnTo>
                <a:lnTo>
                  <a:pt x="71993" y="3840"/>
                </a:lnTo>
                <a:lnTo>
                  <a:pt x="66233" y="960"/>
                </a:lnTo>
                <a:lnTo>
                  <a:pt x="59512" y="0"/>
                </a:lnTo>
                <a:lnTo>
                  <a:pt x="4319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2272482" y="1598127"/>
            <a:ext cx="100797" cy="112318"/>
          </a:xfrm>
          <a:custGeom>
            <a:avLst/>
            <a:gdLst/>
            <a:ahLst/>
            <a:cxnLst/>
            <a:rect l="l" t="t" r="r" b="b"/>
            <a:pathLst>
              <a:path w="100797" h="112318">
                <a:moveTo>
                  <a:pt x="21122" y="2880"/>
                </a:moveTo>
                <a:lnTo>
                  <a:pt x="20162" y="1920"/>
                </a:lnTo>
                <a:lnTo>
                  <a:pt x="20162" y="960"/>
                </a:lnTo>
                <a:lnTo>
                  <a:pt x="19202" y="960"/>
                </a:lnTo>
                <a:lnTo>
                  <a:pt x="18242" y="0"/>
                </a:lnTo>
                <a:lnTo>
                  <a:pt x="1920" y="0"/>
                </a:lnTo>
                <a:lnTo>
                  <a:pt x="1920" y="960"/>
                </a:lnTo>
                <a:lnTo>
                  <a:pt x="975" y="960"/>
                </a:lnTo>
                <a:lnTo>
                  <a:pt x="0" y="1920"/>
                </a:lnTo>
                <a:lnTo>
                  <a:pt x="0" y="4800"/>
                </a:lnTo>
                <a:lnTo>
                  <a:pt x="975" y="4800"/>
                </a:lnTo>
                <a:lnTo>
                  <a:pt x="975" y="6720"/>
                </a:lnTo>
                <a:lnTo>
                  <a:pt x="1920" y="7680"/>
                </a:lnTo>
                <a:lnTo>
                  <a:pt x="37444" y="108478"/>
                </a:lnTo>
                <a:lnTo>
                  <a:pt x="37444" y="109438"/>
                </a:lnTo>
                <a:lnTo>
                  <a:pt x="38404" y="109438"/>
                </a:lnTo>
                <a:lnTo>
                  <a:pt x="38404" y="110383"/>
                </a:lnTo>
                <a:lnTo>
                  <a:pt x="39364" y="110383"/>
                </a:lnTo>
                <a:lnTo>
                  <a:pt x="40325" y="111358"/>
                </a:lnTo>
                <a:lnTo>
                  <a:pt x="41285" y="111358"/>
                </a:lnTo>
                <a:lnTo>
                  <a:pt x="42245" y="112318"/>
                </a:lnTo>
                <a:lnTo>
                  <a:pt x="59527" y="112318"/>
                </a:lnTo>
                <a:lnTo>
                  <a:pt x="60487" y="111358"/>
                </a:lnTo>
                <a:lnTo>
                  <a:pt x="61447" y="111358"/>
                </a:lnTo>
                <a:lnTo>
                  <a:pt x="62407" y="110383"/>
                </a:lnTo>
                <a:lnTo>
                  <a:pt x="63367" y="109438"/>
                </a:lnTo>
                <a:lnTo>
                  <a:pt x="64328" y="108478"/>
                </a:lnTo>
                <a:lnTo>
                  <a:pt x="99837" y="7680"/>
                </a:lnTo>
                <a:lnTo>
                  <a:pt x="100797" y="7680"/>
                </a:lnTo>
                <a:lnTo>
                  <a:pt x="100797" y="960"/>
                </a:lnTo>
                <a:lnTo>
                  <a:pt x="99837" y="960"/>
                </a:lnTo>
                <a:lnTo>
                  <a:pt x="98892" y="0"/>
                </a:lnTo>
                <a:lnTo>
                  <a:pt x="83530" y="0"/>
                </a:lnTo>
                <a:lnTo>
                  <a:pt x="83530" y="960"/>
                </a:lnTo>
                <a:lnTo>
                  <a:pt x="82555" y="960"/>
                </a:lnTo>
                <a:lnTo>
                  <a:pt x="82555" y="1920"/>
                </a:lnTo>
                <a:lnTo>
                  <a:pt x="81610" y="1920"/>
                </a:lnTo>
                <a:lnTo>
                  <a:pt x="81610" y="3840"/>
                </a:lnTo>
                <a:lnTo>
                  <a:pt x="51846" y="90236"/>
                </a:lnTo>
                <a:lnTo>
                  <a:pt x="51846" y="92156"/>
                </a:lnTo>
                <a:lnTo>
                  <a:pt x="50886" y="90236"/>
                </a:lnTo>
                <a:lnTo>
                  <a:pt x="21122" y="3840"/>
                </a:lnTo>
                <a:lnTo>
                  <a:pt x="21122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2407843" y="1670121"/>
            <a:ext cx="6720" cy="38389"/>
          </a:xfrm>
          <a:custGeom>
            <a:avLst/>
            <a:gdLst/>
            <a:ahLst/>
            <a:cxnLst/>
            <a:rect l="l" t="t" r="r" b="b"/>
            <a:pathLst>
              <a:path w="6720" h="38389">
                <a:moveTo>
                  <a:pt x="6720" y="38389"/>
                </a:moveTo>
                <a:lnTo>
                  <a:pt x="4800" y="13441"/>
                </a:lnTo>
                <a:lnTo>
                  <a:pt x="1920" y="9601"/>
                </a:lnTo>
                <a:lnTo>
                  <a:pt x="960" y="4800"/>
                </a:lnTo>
                <a:lnTo>
                  <a:pt x="0" y="0"/>
                </a:lnTo>
                <a:lnTo>
                  <a:pt x="0" y="35524"/>
                </a:lnTo>
                <a:lnTo>
                  <a:pt x="6720" y="3838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2385761" y="1596207"/>
            <a:ext cx="105597" cy="116144"/>
          </a:xfrm>
          <a:custGeom>
            <a:avLst/>
            <a:gdLst/>
            <a:ahLst/>
            <a:cxnLst/>
            <a:rect l="l" t="t" r="r" b="b"/>
            <a:pathLst>
              <a:path w="105597" h="116144">
                <a:moveTo>
                  <a:pt x="0" y="58552"/>
                </a:moveTo>
                <a:lnTo>
                  <a:pt x="0" y="68153"/>
                </a:lnTo>
                <a:lnTo>
                  <a:pt x="960" y="75834"/>
                </a:lnTo>
                <a:lnTo>
                  <a:pt x="2880" y="82555"/>
                </a:lnTo>
                <a:lnTo>
                  <a:pt x="4800" y="90236"/>
                </a:lnTo>
                <a:lnTo>
                  <a:pt x="8641" y="95996"/>
                </a:lnTo>
                <a:lnTo>
                  <a:pt x="12481" y="100797"/>
                </a:lnTo>
                <a:lnTo>
                  <a:pt x="17282" y="105597"/>
                </a:lnTo>
                <a:lnTo>
                  <a:pt x="22082" y="109438"/>
                </a:lnTo>
                <a:lnTo>
                  <a:pt x="22082" y="73914"/>
                </a:lnTo>
                <a:lnTo>
                  <a:pt x="20162" y="69113"/>
                </a:lnTo>
                <a:lnTo>
                  <a:pt x="20162" y="51831"/>
                </a:lnTo>
                <a:lnTo>
                  <a:pt x="21122" y="46070"/>
                </a:lnTo>
                <a:lnTo>
                  <a:pt x="22082" y="41269"/>
                </a:lnTo>
                <a:lnTo>
                  <a:pt x="23042" y="35509"/>
                </a:lnTo>
                <a:lnTo>
                  <a:pt x="24963" y="31668"/>
                </a:lnTo>
                <a:lnTo>
                  <a:pt x="27843" y="27828"/>
                </a:lnTo>
                <a:lnTo>
                  <a:pt x="30723" y="23987"/>
                </a:lnTo>
                <a:lnTo>
                  <a:pt x="34564" y="21107"/>
                </a:lnTo>
                <a:lnTo>
                  <a:pt x="38404" y="19202"/>
                </a:lnTo>
                <a:lnTo>
                  <a:pt x="42245" y="17266"/>
                </a:lnTo>
                <a:lnTo>
                  <a:pt x="47045" y="16322"/>
                </a:lnTo>
                <a:lnTo>
                  <a:pt x="59527" y="16322"/>
                </a:lnTo>
                <a:lnTo>
                  <a:pt x="64328" y="17266"/>
                </a:lnTo>
                <a:lnTo>
                  <a:pt x="68168" y="19202"/>
                </a:lnTo>
                <a:lnTo>
                  <a:pt x="72969" y="22067"/>
                </a:lnTo>
                <a:lnTo>
                  <a:pt x="75849" y="24947"/>
                </a:lnTo>
                <a:lnTo>
                  <a:pt x="78714" y="28788"/>
                </a:lnTo>
                <a:lnTo>
                  <a:pt x="80650" y="32628"/>
                </a:lnTo>
                <a:lnTo>
                  <a:pt x="82555" y="36469"/>
                </a:lnTo>
                <a:lnTo>
                  <a:pt x="83530" y="42230"/>
                </a:lnTo>
                <a:lnTo>
                  <a:pt x="84475" y="47030"/>
                </a:lnTo>
                <a:lnTo>
                  <a:pt x="85435" y="52791"/>
                </a:lnTo>
                <a:lnTo>
                  <a:pt x="85435" y="64312"/>
                </a:lnTo>
                <a:lnTo>
                  <a:pt x="84475" y="70073"/>
                </a:lnTo>
                <a:lnTo>
                  <a:pt x="83530" y="74874"/>
                </a:lnTo>
                <a:lnTo>
                  <a:pt x="81594" y="79674"/>
                </a:lnTo>
                <a:lnTo>
                  <a:pt x="79689" y="84475"/>
                </a:lnTo>
                <a:lnTo>
                  <a:pt x="77754" y="88315"/>
                </a:lnTo>
                <a:lnTo>
                  <a:pt x="74874" y="92156"/>
                </a:lnTo>
                <a:lnTo>
                  <a:pt x="71033" y="94076"/>
                </a:lnTo>
                <a:lnTo>
                  <a:pt x="67193" y="96956"/>
                </a:lnTo>
                <a:lnTo>
                  <a:pt x="63367" y="98877"/>
                </a:lnTo>
                <a:lnTo>
                  <a:pt x="57607" y="99837"/>
                </a:lnTo>
                <a:lnTo>
                  <a:pt x="46085" y="99837"/>
                </a:lnTo>
                <a:lnTo>
                  <a:pt x="41285" y="98877"/>
                </a:lnTo>
                <a:lnTo>
                  <a:pt x="36484" y="95996"/>
                </a:lnTo>
                <a:lnTo>
                  <a:pt x="32644" y="94076"/>
                </a:lnTo>
                <a:lnTo>
                  <a:pt x="29763" y="91196"/>
                </a:lnTo>
                <a:lnTo>
                  <a:pt x="26883" y="87355"/>
                </a:lnTo>
                <a:lnTo>
                  <a:pt x="28803" y="112303"/>
                </a:lnTo>
                <a:lnTo>
                  <a:pt x="35524" y="114239"/>
                </a:lnTo>
                <a:lnTo>
                  <a:pt x="43205" y="116144"/>
                </a:lnTo>
                <a:lnTo>
                  <a:pt x="60487" y="116144"/>
                </a:lnTo>
                <a:lnTo>
                  <a:pt x="68168" y="114239"/>
                </a:lnTo>
                <a:lnTo>
                  <a:pt x="74874" y="111358"/>
                </a:lnTo>
                <a:lnTo>
                  <a:pt x="81594" y="108463"/>
                </a:lnTo>
                <a:lnTo>
                  <a:pt x="87370" y="104637"/>
                </a:lnTo>
                <a:lnTo>
                  <a:pt x="92156" y="98877"/>
                </a:lnTo>
                <a:lnTo>
                  <a:pt x="96956" y="94076"/>
                </a:lnTo>
                <a:lnTo>
                  <a:pt x="99837" y="87355"/>
                </a:lnTo>
                <a:lnTo>
                  <a:pt x="101757" y="80634"/>
                </a:lnTo>
                <a:lnTo>
                  <a:pt x="104637" y="72953"/>
                </a:lnTo>
                <a:lnTo>
                  <a:pt x="105597" y="65272"/>
                </a:lnTo>
                <a:lnTo>
                  <a:pt x="105597" y="47990"/>
                </a:lnTo>
                <a:lnTo>
                  <a:pt x="104637" y="40309"/>
                </a:lnTo>
                <a:lnTo>
                  <a:pt x="102717" y="32628"/>
                </a:lnTo>
                <a:lnTo>
                  <a:pt x="99837" y="25907"/>
                </a:lnTo>
                <a:lnTo>
                  <a:pt x="96956" y="20162"/>
                </a:lnTo>
                <a:lnTo>
                  <a:pt x="92156" y="15361"/>
                </a:lnTo>
                <a:lnTo>
                  <a:pt x="88315" y="10546"/>
                </a:lnTo>
                <a:lnTo>
                  <a:pt x="82555" y="6720"/>
                </a:lnTo>
                <a:lnTo>
                  <a:pt x="76809" y="3840"/>
                </a:lnTo>
                <a:lnTo>
                  <a:pt x="70088" y="960"/>
                </a:lnTo>
                <a:lnTo>
                  <a:pt x="62407" y="0"/>
                </a:lnTo>
                <a:lnTo>
                  <a:pt x="45125" y="0"/>
                </a:lnTo>
                <a:lnTo>
                  <a:pt x="36484" y="1920"/>
                </a:lnTo>
                <a:lnTo>
                  <a:pt x="29763" y="3840"/>
                </a:lnTo>
                <a:lnTo>
                  <a:pt x="23042" y="6720"/>
                </a:lnTo>
                <a:lnTo>
                  <a:pt x="17282" y="11521"/>
                </a:lnTo>
                <a:lnTo>
                  <a:pt x="13441" y="16322"/>
                </a:lnTo>
                <a:lnTo>
                  <a:pt x="8641" y="22067"/>
                </a:lnTo>
                <a:lnTo>
                  <a:pt x="5760" y="27828"/>
                </a:lnTo>
                <a:lnTo>
                  <a:pt x="2880" y="35509"/>
                </a:lnTo>
                <a:lnTo>
                  <a:pt x="960" y="42230"/>
                </a:lnTo>
                <a:lnTo>
                  <a:pt x="0" y="49911"/>
                </a:lnTo>
                <a:lnTo>
                  <a:pt x="0" y="5855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2520162" y="1546280"/>
            <a:ext cx="19202" cy="164165"/>
          </a:xfrm>
          <a:custGeom>
            <a:avLst/>
            <a:gdLst/>
            <a:ahLst/>
            <a:cxnLst/>
            <a:rect l="l" t="t" r="r" b="b"/>
            <a:pathLst>
              <a:path w="19202" h="164165">
                <a:moveTo>
                  <a:pt x="0" y="1920"/>
                </a:moveTo>
                <a:lnTo>
                  <a:pt x="0" y="163205"/>
                </a:lnTo>
                <a:lnTo>
                  <a:pt x="1920" y="163205"/>
                </a:lnTo>
                <a:lnTo>
                  <a:pt x="1920" y="164165"/>
                </a:lnTo>
                <a:lnTo>
                  <a:pt x="15361" y="164165"/>
                </a:lnTo>
                <a:lnTo>
                  <a:pt x="16322" y="163205"/>
                </a:lnTo>
                <a:lnTo>
                  <a:pt x="17282" y="163205"/>
                </a:lnTo>
                <a:lnTo>
                  <a:pt x="18242" y="162229"/>
                </a:lnTo>
                <a:lnTo>
                  <a:pt x="19202" y="162229"/>
                </a:lnTo>
                <a:lnTo>
                  <a:pt x="19202" y="2880"/>
                </a:lnTo>
                <a:lnTo>
                  <a:pt x="18242" y="1920"/>
                </a:lnTo>
                <a:lnTo>
                  <a:pt x="17282" y="960"/>
                </a:lnTo>
                <a:lnTo>
                  <a:pt x="15361" y="960"/>
                </a:lnTo>
                <a:lnTo>
                  <a:pt x="14401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2573929" y="1598127"/>
            <a:ext cx="91196" cy="114223"/>
          </a:xfrm>
          <a:custGeom>
            <a:avLst/>
            <a:gdLst/>
            <a:ahLst/>
            <a:cxnLst/>
            <a:rect l="l" t="t" r="r" b="b"/>
            <a:pathLst>
              <a:path w="91196" h="114223">
                <a:moveTo>
                  <a:pt x="30708" y="114223"/>
                </a:moveTo>
                <a:lnTo>
                  <a:pt x="44150" y="114223"/>
                </a:lnTo>
                <a:lnTo>
                  <a:pt x="49910" y="112318"/>
                </a:lnTo>
                <a:lnTo>
                  <a:pt x="55671" y="109438"/>
                </a:lnTo>
                <a:lnTo>
                  <a:pt x="61432" y="106542"/>
                </a:lnTo>
                <a:lnTo>
                  <a:pt x="68153" y="101757"/>
                </a:lnTo>
                <a:lnTo>
                  <a:pt x="73913" y="95036"/>
                </a:lnTo>
                <a:lnTo>
                  <a:pt x="73913" y="111358"/>
                </a:lnTo>
                <a:lnTo>
                  <a:pt x="75834" y="111358"/>
                </a:lnTo>
                <a:lnTo>
                  <a:pt x="75834" y="112318"/>
                </a:lnTo>
                <a:lnTo>
                  <a:pt x="88315" y="112318"/>
                </a:lnTo>
                <a:lnTo>
                  <a:pt x="89260" y="111358"/>
                </a:lnTo>
                <a:lnTo>
                  <a:pt x="90220" y="111358"/>
                </a:lnTo>
                <a:lnTo>
                  <a:pt x="90220" y="110383"/>
                </a:lnTo>
                <a:lnTo>
                  <a:pt x="91196" y="110383"/>
                </a:lnTo>
                <a:lnTo>
                  <a:pt x="91196" y="1920"/>
                </a:lnTo>
                <a:lnTo>
                  <a:pt x="90220" y="960"/>
                </a:lnTo>
                <a:lnTo>
                  <a:pt x="89260" y="960"/>
                </a:lnTo>
                <a:lnTo>
                  <a:pt x="88315" y="0"/>
                </a:lnTo>
                <a:lnTo>
                  <a:pt x="74858" y="0"/>
                </a:lnTo>
                <a:lnTo>
                  <a:pt x="73913" y="960"/>
                </a:lnTo>
                <a:lnTo>
                  <a:pt x="71993" y="960"/>
                </a:lnTo>
                <a:lnTo>
                  <a:pt x="71993" y="76794"/>
                </a:lnTo>
                <a:lnTo>
                  <a:pt x="66233" y="83515"/>
                </a:lnTo>
                <a:lnTo>
                  <a:pt x="61432" y="88315"/>
                </a:lnTo>
                <a:lnTo>
                  <a:pt x="56631" y="92156"/>
                </a:lnTo>
                <a:lnTo>
                  <a:pt x="51831" y="95996"/>
                </a:lnTo>
                <a:lnTo>
                  <a:pt x="47030" y="96956"/>
                </a:lnTo>
                <a:lnTo>
                  <a:pt x="34549" y="96956"/>
                </a:lnTo>
                <a:lnTo>
                  <a:pt x="32628" y="95036"/>
                </a:lnTo>
                <a:lnTo>
                  <a:pt x="29748" y="94076"/>
                </a:lnTo>
                <a:lnTo>
                  <a:pt x="26868" y="92156"/>
                </a:lnTo>
                <a:lnTo>
                  <a:pt x="24947" y="89275"/>
                </a:lnTo>
                <a:lnTo>
                  <a:pt x="23027" y="86395"/>
                </a:lnTo>
                <a:lnTo>
                  <a:pt x="22067" y="83515"/>
                </a:lnTo>
                <a:lnTo>
                  <a:pt x="21107" y="79674"/>
                </a:lnTo>
                <a:lnTo>
                  <a:pt x="20147" y="75834"/>
                </a:lnTo>
                <a:lnTo>
                  <a:pt x="20147" y="2880"/>
                </a:lnTo>
                <a:lnTo>
                  <a:pt x="19187" y="1920"/>
                </a:lnTo>
                <a:lnTo>
                  <a:pt x="19187" y="960"/>
                </a:lnTo>
                <a:lnTo>
                  <a:pt x="17266" y="960"/>
                </a:lnTo>
                <a:lnTo>
                  <a:pt x="17266" y="0"/>
                </a:lnTo>
                <a:lnTo>
                  <a:pt x="2865" y="0"/>
                </a:lnTo>
                <a:lnTo>
                  <a:pt x="1904" y="960"/>
                </a:lnTo>
                <a:lnTo>
                  <a:pt x="944" y="960"/>
                </a:lnTo>
                <a:lnTo>
                  <a:pt x="944" y="1920"/>
                </a:lnTo>
                <a:lnTo>
                  <a:pt x="0" y="1920"/>
                </a:lnTo>
                <a:lnTo>
                  <a:pt x="0" y="74874"/>
                </a:lnTo>
                <a:lnTo>
                  <a:pt x="944" y="81594"/>
                </a:lnTo>
                <a:lnTo>
                  <a:pt x="1904" y="87355"/>
                </a:lnTo>
                <a:lnTo>
                  <a:pt x="3840" y="92156"/>
                </a:lnTo>
                <a:lnTo>
                  <a:pt x="5745" y="96956"/>
                </a:lnTo>
                <a:lnTo>
                  <a:pt x="8625" y="100797"/>
                </a:lnTo>
                <a:lnTo>
                  <a:pt x="11506" y="104637"/>
                </a:lnTo>
                <a:lnTo>
                  <a:pt x="15346" y="108478"/>
                </a:lnTo>
                <a:lnTo>
                  <a:pt x="20147" y="110383"/>
                </a:lnTo>
                <a:lnTo>
                  <a:pt x="24947" y="112318"/>
                </a:lnTo>
                <a:lnTo>
                  <a:pt x="30708" y="1142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2687192" y="1569323"/>
            <a:ext cx="69128" cy="142067"/>
          </a:xfrm>
          <a:custGeom>
            <a:avLst/>
            <a:gdLst/>
            <a:ahLst/>
            <a:cxnLst/>
            <a:rect l="l" t="t" r="r" b="b"/>
            <a:pathLst>
              <a:path w="69128" h="142067">
                <a:moveTo>
                  <a:pt x="65288" y="45110"/>
                </a:moveTo>
                <a:lnTo>
                  <a:pt x="66233" y="45110"/>
                </a:lnTo>
                <a:lnTo>
                  <a:pt x="67193" y="44150"/>
                </a:lnTo>
                <a:lnTo>
                  <a:pt x="68168" y="43205"/>
                </a:lnTo>
                <a:lnTo>
                  <a:pt x="68168" y="42245"/>
                </a:lnTo>
                <a:lnTo>
                  <a:pt x="69128" y="40325"/>
                </a:lnTo>
                <a:lnTo>
                  <a:pt x="69128" y="34564"/>
                </a:lnTo>
                <a:lnTo>
                  <a:pt x="68168" y="33604"/>
                </a:lnTo>
                <a:lnTo>
                  <a:pt x="68168" y="30723"/>
                </a:lnTo>
                <a:lnTo>
                  <a:pt x="67193" y="29763"/>
                </a:lnTo>
                <a:lnTo>
                  <a:pt x="66233" y="29763"/>
                </a:lnTo>
                <a:lnTo>
                  <a:pt x="66233" y="28803"/>
                </a:lnTo>
                <a:lnTo>
                  <a:pt x="37444" y="28803"/>
                </a:lnTo>
                <a:lnTo>
                  <a:pt x="37444" y="1920"/>
                </a:lnTo>
                <a:lnTo>
                  <a:pt x="36484" y="1920"/>
                </a:lnTo>
                <a:lnTo>
                  <a:pt x="35524" y="960"/>
                </a:lnTo>
                <a:lnTo>
                  <a:pt x="33604" y="960"/>
                </a:lnTo>
                <a:lnTo>
                  <a:pt x="32644" y="0"/>
                </a:lnTo>
                <a:lnTo>
                  <a:pt x="23042" y="0"/>
                </a:lnTo>
                <a:lnTo>
                  <a:pt x="22082" y="960"/>
                </a:lnTo>
                <a:lnTo>
                  <a:pt x="20162" y="960"/>
                </a:lnTo>
                <a:lnTo>
                  <a:pt x="19202" y="1920"/>
                </a:lnTo>
                <a:lnTo>
                  <a:pt x="19202" y="2880"/>
                </a:lnTo>
                <a:lnTo>
                  <a:pt x="18242" y="2880"/>
                </a:lnTo>
                <a:lnTo>
                  <a:pt x="18242" y="28803"/>
                </a:lnTo>
                <a:lnTo>
                  <a:pt x="2880" y="28803"/>
                </a:lnTo>
                <a:lnTo>
                  <a:pt x="1920" y="29763"/>
                </a:lnTo>
                <a:lnTo>
                  <a:pt x="960" y="29763"/>
                </a:lnTo>
                <a:lnTo>
                  <a:pt x="960" y="30723"/>
                </a:lnTo>
                <a:lnTo>
                  <a:pt x="0" y="31683"/>
                </a:lnTo>
                <a:lnTo>
                  <a:pt x="0" y="42245"/>
                </a:lnTo>
                <a:lnTo>
                  <a:pt x="960" y="43205"/>
                </a:lnTo>
                <a:lnTo>
                  <a:pt x="1920" y="44150"/>
                </a:lnTo>
                <a:lnTo>
                  <a:pt x="2880" y="45110"/>
                </a:lnTo>
                <a:lnTo>
                  <a:pt x="18242" y="45110"/>
                </a:lnTo>
                <a:lnTo>
                  <a:pt x="18242" y="113278"/>
                </a:lnTo>
                <a:lnTo>
                  <a:pt x="19202" y="118079"/>
                </a:lnTo>
                <a:lnTo>
                  <a:pt x="20162" y="122880"/>
                </a:lnTo>
                <a:lnTo>
                  <a:pt x="21122" y="126720"/>
                </a:lnTo>
                <a:lnTo>
                  <a:pt x="23042" y="130561"/>
                </a:lnTo>
                <a:lnTo>
                  <a:pt x="25923" y="133441"/>
                </a:lnTo>
                <a:lnTo>
                  <a:pt x="27843" y="136321"/>
                </a:lnTo>
                <a:lnTo>
                  <a:pt x="31683" y="139186"/>
                </a:lnTo>
                <a:lnTo>
                  <a:pt x="35524" y="140162"/>
                </a:lnTo>
                <a:lnTo>
                  <a:pt x="39364" y="142067"/>
                </a:lnTo>
                <a:lnTo>
                  <a:pt x="56647" y="142067"/>
                </a:lnTo>
                <a:lnTo>
                  <a:pt x="58567" y="141122"/>
                </a:lnTo>
                <a:lnTo>
                  <a:pt x="61447" y="141122"/>
                </a:lnTo>
                <a:lnTo>
                  <a:pt x="63352" y="140162"/>
                </a:lnTo>
                <a:lnTo>
                  <a:pt x="64328" y="140162"/>
                </a:lnTo>
                <a:lnTo>
                  <a:pt x="65288" y="139186"/>
                </a:lnTo>
                <a:lnTo>
                  <a:pt x="66233" y="139186"/>
                </a:lnTo>
                <a:lnTo>
                  <a:pt x="67193" y="138242"/>
                </a:lnTo>
                <a:lnTo>
                  <a:pt x="67193" y="137281"/>
                </a:lnTo>
                <a:lnTo>
                  <a:pt x="68168" y="136321"/>
                </a:lnTo>
                <a:lnTo>
                  <a:pt x="68168" y="135346"/>
                </a:lnTo>
                <a:lnTo>
                  <a:pt x="69128" y="133441"/>
                </a:lnTo>
                <a:lnTo>
                  <a:pt x="69128" y="127680"/>
                </a:lnTo>
                <a:lnTo>
                  <a:pt x="68168" y="126720"/>
                </a:lnTo>
                <a:lnTo>
                  <a:pt x="68168" y="123840"/>
                </a:lnTo>
                <a:lnTo>
                  <a:pt x="67193" y="122880"/>
                </a:lnTo>
                <a:lnTo>
                  <a:pt x="64328" y="122880"/>
                </a:lnTo>
                <a:lnTo>
                  <a:pt x="63352" y="123840"/>
                </a:lnTo>
                <a:lnTo>
                  <a:pt x="62407" y="123840"/>
                </a:lnTo>
                <a:lnTo>
                  <a:pt x="61447" y="124800"/>
                </a:lnTo>
                <a:lnTo>
                  <a:pt x="58567" y="124800"/>
                </a:lnTo>
                <a:lnTo>
                  <a:pt x="57607" y="125760"/>
                </a:lnTo>
                <a:lnTo>
                  <a:pt x="47045" y="125760"/>
                </a:lnTo>
                <a:lnTo>
                  <a:pt x="43205" y="123840"/>
                </a:lnTo>
                <a:lnTo>
                  <a:pt x="41285" y="120959"/>
                </a:lnTo>
                <a:lnTo>
                  <a:pt x="38404" y="117119"/>
                </a:lnTo>
                <a:lnTo>
                  <a:pt x="37444" y="111358"/>
                </a:lnTo>
                <a:lnTo>
                  <a:pt x="37444" y="45110"/>
                </a:lnTo>
                <a:lnTo>
                  <a:pt x="65288" y="4511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2779349" y="1553961"/>
            <a:ext cx="24003" cy="23042"/>
          </a:xfrm>
          <a:custGeom>
            <a:avLst/>
            <a:gdLst/>
            <a:ahLst/>
            <a:cxnLst/>
            <a:rect l="l" t="t" r="r" b="b"/>
            <a:pathLst>
              <a:path w="24003" h="23042">
                <a:moveTo>
                  <a:pt x="24003" y="11521"/>
                </a:moveTo>
                <a:lnTo>
                  <a:pt x="24003" y="7680"/>
                </a:lnTo>
                <a:lnTo>
                  <a:pt x="23042" y="3840"/>
                </a:lnTo>
                <a:lnTo>
                  <a:pt x="21122" y="2880"/>
                </a:lnTo>
                <a:lnTo>
                  <a:pt x="20162" y="960"/>
                </a:lnTo>
                <a:lnTo>
                  <a:pt x="16322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2880"/>
                </a:lnTo>
                <a:lnTo>
                  <a:pt x="960" y="4800"/>
                </a:lnTo>
                <a:lnTo>
                  <a:pt x="0" y="7680"/>
                </a:lnTo>
                <a:lnTo>
                  <a:pt x="0" y="16322"/>
                </a:lnTo>
                <a:lnTo>
                  <a:pt x="960" y="19202"/>
                </a:lnTo>
                <a:lnTo>
                  <a:pt x="2880" y="21122"/>
                </a:lnTo>
                <a:lnTo>
                  <a:pt x="4800" y="23042"/>
                </a:lnTo>
                <a:lnTo>
                  <a:pt x="20162" y="23042"/>
                </a:lnTo>
                <a:lnTo>
                  <a:pt x="21122" y="21122"/>
                </a:lnTo>
                <a:lnTo>
                  <a:pt x="23042" y="19202"/>
                </a:lnTo>
                <a:lnTo>
                  <a:pt x="24003" y="16322"/>
                </a:lnTo>
                <a:lnTo>
                  <a:pt x="24003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2782229" y="1598127"/>
            <a:ext cx="19202" cy="112318"/>
          </a:xfrm>
          <a:custGeom>
            <a:avLst/>
            <a:gdLst/>
            <a:ahLst/>
            <a:cxnLst/>
            <a:rect l="l" t="t" r="r" b="b"/>
            <a:pathLst>
              <a:path w="19202" h="112318">
                <a:moveTo>
                  <a:pt x="19202" y="1920"/>
                </a:moveTo>
                <a:lnTo>
                  <a:pt x="18242" y="1920"/>
                </a:lnTo>
                <a:lnTo>
                  <a:pt x="18242" y="960"/>
                </a:lnTo>
                <a:lnTo>
                  <a:pt x="17282" y="960"/>
                </a:lnTo>
                <a:lnTo>
                  <a:pt x="16322" y="0"/>
                </a:lnTo>
                <a:lnTo>
                  <a:pt x="192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111358"/>
                </a:lnTo>
                <a:lnTo>
                  <a:pt x="1920" y="111358"/>
                </a:lnTo>
                <a:lnTo>
                  <a:pt x="1920" y="112318"/>
                </a:lnTo>
                <a:lnTo>
                  <a:pt x="15361" y="112318"/>
                </a:lnTo>
                <a:lnTo>
                  <a:pt x="16322" y="111358"/>
                </a:lnTo>
                <a:lnTo>
                  <a:pt x="17282" y="111358"/>
                </a:lnTo>
                <a:lnTo>
                  <a:pt x="18242" y="110383"/>
                </a:lnTo>
                <a:lnTo>
                  <a:pt x="19202" y="110383"/>
                </a:lnTo>
                <a:lnTo>
                  <a:pt x="19202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2846557" y="1659559"/>
            <a:ext cx="11521" cy="48950"/>
          </a:xfrm>
          <a:custGeom>
            <a:avLst/>
            <a:gdLst/>
            <a:ahLst/>
            <a:cxnLst/>
            <a:rect l="l" t="t" r="r" b="b"/>
            <a:pathLst>
              <a:path w="11521" h="48950">
                <a:moveTo>
                  <a:pt x="9585" y="24002"/>
                </a:moveTo>
                <a:lnTo>
                  <a:pt x="7680" y="20162"/>
                </a:lnTo>
                <a:lnTo>
                  <a:pt x="5745" y="15361"/>
                </a:lnTo>
                <a:lnTo>
                  <a:pt x="4785" y="10561"/>
                </a:lnTo>
                <a:lnTo>
                  <a:pt x="3840" y="5760"/>
                </a:lnTo>
                <a:lnTo>
                  <a:pt x="2880" y="0"/>
                </a:lnTo>
                <a:lnTo>
                  <a:pt x="0" y="42245"/>
                </a:lnTo>
                <a:lnTo>
                  <a:pt x="5745" y="46085"/>
                </a:lnTo>
                <a:lnTo>
                  <a:pt x="11521" y="48950"/>
                </a:lnTo>
                <a:lnTo>
                  <a:pt x="9585" y="240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2829275" y="1596207"/>
            <a:ext cx="105597" cy="116144"/>
          </a:xfrm>
          <a:custGeom>
            <a:avLst/>
            <a:gdLst/>
            <a:ahLst/>
            <a:cxnLst/>
            <a:rect l="l" t="t" r="r" b="b"/>
            <a:pathLst>
              <a:path w="105597" h="116144">
                <a:moveTo>
                  <a:pt x="20162" y="51831"/>
                </a:moveTo>
                <a:lnTo>
                  <a:pt x="21122" y="46070"/>
                </a:lnTo>
                <a:lnTo>
                  <a:pt x="22067" y="41269"/>
                </a:lnTo>
                <a:lnTo>
                  <a:pt x="24002" y="35509"/>
                </a:lnTo>
                <a:lnTo>
                  <a:pt x="25907" y="31668"/>
                </a:lnTo>
                <a:lnTo>
                  <a:pt x="28803" y="27828"/>
                </a:lnTo>
                <a:lnTo>
                  <a:pt x="30708" y="23987"/>
                </a:lnTo>
                <a:lnTo>
                  <a:pt x="34549" y="21107"/>
                </a:lnTo>
                <a:lnTo>
                  <a:pt x="38404" y="19202"/>
                </a:lnTo>
                <a:lnTo>
                  <a:pt x="42245" y="17266"/>
                </a:lnTo>
                <a:lnTo>
                  <a:pt x="47990" y="16322"/>
                </a:lnTo>
                <a:lnTo>
                  <a:pt x="59512" y="16322"/>
                </a:lnTo>
                <a:lnTo>
                  <a:pt x="64312" y="17266"/>
                </a:lnTo>
                <a:lnTo>
                  <a:pt x="69113" y="19202"/>
                </a:lnTo>
                <a:lnTo>
                  <a:pt x="72953" y="22067"/>
                </a:lnTo>
                <a:lnTo>
                  <a:pt x="75834" y="24947"/>
                </a:lnTo>
                <a:lnTo>
                  <a:pt x="78714" y="28788"/>
                </a:lnTo>
                <a:lnTo>
                  <a:pt x="80634" y="32628"/>
                </a:lnTo>
                <a:lnTo>
                  <a:pt x="82555" y="36469"/>
                </a:lnTo>
                <a:lnTo>
                  <a:pt x="83515" y="42230"/>
                </a:lnTo>
                <a:lnTo>
                  <a:pt x="85435" y="47030"/>
                </a:lnTo>
                <a:lnTo>
                  <a:pt x="85435" y="64312"/>
                </a:lnTo>
                <a:lnTo>
                  <a:pt x="84475" y="70073"/>
                </a:lnTo>
                <a:lnTo>
                  <a:pt x="83515" y="74874"/>
                </a:lnTo>
                <a:lnTo>
                  <a:pt x="82555" y="79674"/>
                </a:lnTo>
                <a:lnTo>
                  <a:pt x="80634" y="84475"/>
                </a:lnTo>
                <a:lnTo>
                  <a:pt x="77754" y="88315"/>
                </a:lnTo>
                <a:lnTo>
                  <a:pt x="74874" y="92156"/>
                </a:lnTo>
                <a:lnTo>
                  <a:pt x="71993" y="94076"/>
                </a:lnTo>
                <a:lnTo>
                  <a:pt x="67193" y="96956"/>
                </a:lnTo>
                <a:lnTo>
                  <a:pt x="63352" y="98877"/>
                </a:lnTo>
                <a:lnTo>
                  <a:pt x="58552" y="99837"/>
                </a:lnTo>
                <a:lnTo>
                  <a:pt x="47030" y="99837"/>
                </a:lnTo>
                <a:lnTo>
                  <a:pt x="41269" y="98877"/>
                </a:lnTo>
                <a:lnTo>
                  <a:pt x="37429" y="95996"/>
                </a:lnTo>
                <a:lnTo>
                  <a:pt x="32628" y="94076"/>
                </a:lnTo>
                <a:lnTo>
                  <a:pt x="29748" y="91196"/>
                </a:lnTo>
                <a:lnTo>
                  <a:pt x="26868" y="87355"/>
                </a:lnTo>
                <a:lnTo>
                  <a:pt x="28803" y="112303"/>
                </a:lnTo>
                <a:lnTo>
                  <a:pt x="35524" y="114239"/>
                </a:lnTo>
                <a:lnTo>
                  <a:pt x="43190" y="116144"/>
                </a:lnTo>
                <a:lnTo>
                  <a:pt x="60472" y="116144"/>
                </a:lnTo>
                <a:lnTo>
                  <a:pt x="69113" y="114239"/>
                </a:lnTo>
                <a:lnTo>
                  <a:pt x="74874" y="111358"/>
                </a:lnTo>
                <a:lnTo>
                  <a:pt x="82555" y="108463"/>
                </a:lnTo>
                <a:lnTo>
                  <a:pt x="87355" y="104637"/>
                </a:lnTo>
                <a:lnTo>
                  <a:pt x="92156" y="98877"/>
                </a:lnTo>
                <a:lnTo>
                  <a:pt x="96956" y="94076"/>
                </a:lnTo>
                <a:lnTo>
                  <a:pt x="99837" y="87355"/>
                </a:lnTo>
                <a:lnTo>
                  <a:pt x="102717" y="80634"/>
                </a:lnTo>
                <a:lnTo>
                  <a:pt x="104637" y="72953"/>
                </a:lnTo>
                <a:lnTo>
                  <a:pt x="105597" y="65272"/>
                </a:lnTo>
                <a:lnTo>
                  <a:pt x="105597" y="47990"/>
                </a:lnTo>
                <a:lnTo>
                  <a:pt x="104637" y="40309"/>
                </a:lnTo>
                <a:lnTo>
                  <a:pt x="102717" y="32628"/>
                </a:lnTo>
                <a:lnTo>
                  <a:pt x="100797" y="25907"/>
                </a:lnTo>
                <a:lnTo>
                  <a:pt x="96956" y="20162"/>
                </a:lnTo>
                <a:lnTo>
                  <a:pt x="93116" y="15361"/>
                </a:lnTo>
                <a:lnTo>
                  <a:pt x="88315" y="10546"/>
                </a:lnTo>
                <a:lnTo>
                  <a:pt x="83515" y="6720"/>
                </a:lnTo>
                <a:lnTo>
                  <a:pt x="76794" y="3840"/>
                </a:lnTo>
                <a:lnTo>
                  <a:pt x="70073" y="960"/>
                </a:lnTo>
                <a:lnTo>
                  <a:pt x="62392" y="0"/>
                </a:lnTo>
                <a:lnTo>
                  <a:pt x="45110" y="0"/>
                </a:lnTo>
                <a:lnTo>
                  <a:pt x="37429" y="1920"/>
                </a:lnTo>
                <a:lnTo>
                  <a:pt x="30708" y="3840"/>
                </a:lnTo>
                <a:lnTo>
                  <a:pt x="24002" y="6720"/>
                </a:lnTo>
                <a:lnTo>
                  <a:pt x="18242" y="11521"/>
                </a:lnTo>
                <a:lnTo>
                  <a:pt x="13441" y="16322"/>
                </a:lnTo>
                <a:lnTo>
                  <a:pt x="8641" y="22067"/>
                </a:lnTo>
                <a:lnTo>
                  <a:pt x="5760" y="27828"/>
                </a:lnTo>
                <a:lnTo>
                  <a:pt x="3840" y="35509"/>
                </a:lnTo>
                <a:lnTo>
                  <a:pt x="960" y="42230"/>
                </a:lnTo>
                <a:lnTo>
                  <a:pt x="0" y="49911"/>
                </a:lnTo>
                <a:lnTo>
                  <a:pt x="0" y="68153"/>
                </a:lnTo>
                <a:lnTo>
                  <a:pt x="960" y="75834"/>
                </a:lnTo>
                <a:lnTo>
                  <a:pt x="2880" y="82555"/>
                </a:lnTo>
                <a:lnTo>
                  <a:pt x="5760" y="90236"/>
                </a:lnTo>
                <a:lnTo>
                  <a:pt x="8641" y="95996"/>
                </a:lnTo>
                <a:lnTo>
                  <a:pt x="12481" y="100797"/>
                </a:lnTo>
                <a:lnTo>
                  <a:pt x="17282" y="105597"/>
                </a:lnTo>
                <a:lnTo>
                  <a:pt x="20162" y="63352"/>
                </a:lnTo>
                <a:lnTo>
                  <a:pt x="20162" y="5183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2963661" y="1596207"/>
            <a:ext cx="91196" cy="114239"/>
          </a:xfrm>
          <a:custGeom>
            <a:avLst/>
            <a:gdLst/>
            <a:ahLst/>
            <a:cxnLst/>
            <a:rect l="l" t="t" r="r" b="b"/>
            <a:pathLst>
              <a:path w="91196" h="114239">
                <a:moveTo>
                  <a:pt x="48966" y="16322"/>
                </a:moveTo>
                <a:lnTo>
                  <a:pt x="52806" y="16322"/>
                </a:lnTo>
                <a:lnTo>
                  <a:pt x="56647" y="17266"/>
                </a:lnTo>
                <a:lnTo>
                  <a:pt x="59527" y="19202"/>
                </a:lnTo>
                <a:lnTo>
                  <a:pt x="62407" y="20162"/>
                </a:lnTo>
                <a:lnTo>
                  <a:pt x="66248" y="24947"/>
                </a:lnTo>
                <a:lnTo>
                  <a:pt x="68168" y="27828"/>
                </a:lnTo>
                <a:lnTo>
                  <a:pt x="70088" y="34549"/>
                </a:lnTo>
                <a:lnTo>
                  <a:pt x="71048" y="38389"/>
                </a:lnTo>
                <a:lnTo>
                  <a:pt x="72009" y="43190"/>
                </a:lnTo>
                <a:lnTo>
                  <a:pt x="72009" y="113278"/>
                </a:lnTo>
                <a:lnTo>
                  <a:pt x="73929" y="113278"/>
                </a:lnTo>
                <a:lnTo>
                  <a:pt x="73929" y="114239"/>
                </a:lnTo>
                <a:lnTo>
                  <a:pt x="87355" y="114239"/>
                </a:lnTo>
                <a:lnTo>
                  <a:pt x="88315" y="113278"/>
                </a:lnTo>
                <a:lnTo>
                  <a:pt x="89291" y="113278"/>
                </a:lnTo>
                <a:lnTo>
                  <a:pt x="90251" y="112303"/>
                </a:lnTo>
                <a:lnTo>
                  <a:pt x="91196" y="112303"/>
                </a:lnTo>
                <a:lnTo>
                  <a:pt x="91196" y="38389"/>
                </a:lnTo>
                <a:lnTo>
                  <a:pt x="90251" y="32628"/>
                </a:lnTo>
                <a:lnTo>
                  <a:pt x="89291" y="26883"/>
                </a:lnTo>
                <a:lnTo>
                  <a:pt x="87355" y="22067"/>
                </a:lnTo>
                <a:lnTo>
                  <a:pt x="85450" y="17266"/>
                </a:lnTo>
                <a:lnTo>
                  <a:pt x="82570" y="13441"/>
                </a:lnTo>
                <a:lnTo>
                  <a:pt x="79689" y="8641"/>
                </a:lnTo>
                <a:lnTo>
                  <a:pt x="75849" y="5760"/>
                </a:lnTo>
                <a:lnTo>
                  <a:pt x="71048" y="3840"/>
                </a:lnTo>
                <a:lnTo>
                  <a:pt x="66248" y="960"/>
                </a:lnTo>
                <a:lnTo>
                  <a:pt x="60487" y="0"/>
                </a:lnTo>
                <a:lnTo>
                  <a:pt x="47045" y="0"/>
                </a:lnTo>
                <a:lnTo>
                  <a:pt x="41285" y="1920"/>
                </a:lnTo>
                <a:lnTo>
                  <a:pt x="35524" y="4800"/>
                </a:lnTo>
                <a:lnTo>
                  <a:pt x="29763" y="7680"/>
                </a:lnTo>
                <a:lnTo>
                  <a:pt x="23042" y="12481"/>
                </a:lnTo>
                <a:lnTo>
                  <a:pt x="17282" y="19202"/>
                </a:lnTo>
                <a:lnTo>
                  <a:pt x="17282" y="3840"/>
                </a:lnTo>
                <a:lnTo>
                  <a:pt x="16322" y="2880"/>
                </a:lnTo>
                <a:lnTo>
                  <a:pt x="15361" y="2880"/>
                </a:lnTo>
                <a:lnTo>
                  <a:pt x="15361" y="1920"/>
                </a:lnTo>
                <a:lnTo>
                  <a:pt x="2880" y="1920"/>
                </a:lnTo>
                <a:lnTo>
                  <a:pt x="1935" y="2880"/>
                </a:lnTo>
                <a:lnTo>
                  <a:pt x="960" y="2880"/>
                </a:lnTo>
                <a:lnTo>
                  <a:pt x="0" y="3840"/>
                </a:lnTo>
                <a:lnTo>
                  <a:pt x="0" y="112303"/>
                </a:lnTo>
                <a:lnTo>
                  <a:pt x="960" y="113278"/>
                </a:lnTo>
                <a:lnTo>
                  <a:pt x="1935" y="113278"/>
                </a:lnTo>
                <a:lnTo>
                  <a:pt x="2880" y="114239"/>
                </a:lnTo>
                <a:lnTo>
                  <a:pt x="15361" y="114239"/>
                </a:lnTo>
                <a:lnTo>
                  <a:pt x="16322" y="113278"/>
                </a:lnTo>
                <a:lnTo>
                  <a:pt x="18242" y="113278"/>
                </a:lnTo>
                <a:lnTo>
                  <a:pt x="18242" y="112303"/>
                </a:lnTo>
                <a:lnTo>
                  <a:pt x="19202" y="112303"/>
                </a:lnTo>
                <a:lnTo>
                  <a:pt x="19202" y="37444"/>
                </a:lnTo>
                <a:lnTo>
                  <a:pt x="24963" y="30723"/>
                </a:lnTo>
                <a:lnTo>
                  <a:pt x="29763" y="24947"/>
                </a:lnTo>
                <a:lnTo>
                  <a:pt x="34564" y="22067"/>
                </a:lnTo>
                <a:lnTo>
                  <a:pt x="39364" y="18227"/>
                </a:lnTo>
                <a:lnTo>
                  <a:pt x="44165" y="16322"/>
                </a:lnTo>
                <a:lnTo>
                  <a:pt x="48966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3080781" y="1601967"/>
            <a:ext cx="38404" cy="142067"/>
          </a:xfrm>
          <a:custGeom>
            <a:avLst/>
            <a:gdLst/>
            <a:ahLst/>
            <a:cxnLst/>
            <a:rect l="l" t="t" r="r" b="b"/>
            <a:pathLst>
              <a:path w="38404" h="142067">
                <a:moveTo>
                  <a:pt x="16322" y="106542"/>
                </a:moveTo>
                <a:lnTo>
                  <a:pt x="960" y="138226"/>
                </a:lnTo>
                <a:lnTo>
                  <a:pt x="0" y="139186"/>
                </a:lnTo>
                <a:lnTo>
                  <a:pt x="0" y="141107"/>
                </a:lnTo>
                <a:lnTo>
                  <a:pt x="2880" y="141107"/>
                </a:lnTo>
                <a:lnTo>
                  <a:pt x="3840" y="142067"/>
                </a:lnTo>
                <a:lnTo>
                  <a:pt x="8641" y="142067"/>
                </a:lnTo>
                <a:lnTo>
                  <a:pt x="9601" y="141107"/>
                </a:lnTo>
                <a:lnTo>
                  <a:pt x="12481" y="141107"/>
                </a:lnTo>
                <a:lnTo>
                  <a:pt x="12481" y="140147"/>
                </a:lnTo>
                <a:lnTo>
                  <a:pt x="14401" y="140147"/>
                </a:lnTo>
                <a:lnTo>
                  <a:pt x="14401" y="139186"/>
                </a:lnTo>
                <a:lnTo>
                  <a:pt x="15361" y="139186"/>
                </a:lnTo>
                <a:lnTo>
                  <a:pt x="15361" y="138226"/>
                </a:lnTo>
                <a:lnTo>
                  <a:pt x="31683" y="114223"/>
                </a:lnTo>
                <a:lnTo>
                  <a:pt x="32644" y="112318"/>
                </a:lnTo>
                <a:lnTo>
                  <a:pt x="33604" y="110383"/>
                </a:lnTo>
                <a:lnTo>
                  <a:pt x="34564" y="108478"/>
                </a:lnTo>
                <a:lnTo>
                  <a:pt x="35524" y="107518"/>
                </a:lnTo>
                <a:lnTo>
                  <a:pt x="36484" y="105597"/>
                </a:lnTo>
                <a:lnTo>
                  <a:pt x="36484" y="103677"/>
                </a:lnTo>
                <a:lnTo>
                  <a:pt x="37444" y="101757"/>
                </a:lnTo>
                <a:lnTo>
                  <a:pt x="37444" y="99837"/>
                </a:lnTo>
                <a:lnTo>
                  <a:pt x="38404" y="97917"/>
                </a:lnTo>
                <a:lnTo>
                  <a:pt x="38404" y="87355"/>
                </a:lnTo>
                <a:lnTo>
                  <a:pt x="37444" y="86395"/>
                </a:lnTo>
                <a:lnTo>
                  <a:pt x="37444" y="84475"/>
                </a:lnTo>
                <a:lnTo>
                  <a:pt x="36484" y="83515"/>
                </a:lnTo>
                <a:lnTo>
                  <a:pt x="35524" y="83515"/>
                </a:lnTo>
                <a:lnTo>
                  <a:pt x="34564" y="82555"/>
                </a:lnTo>
                <a:lnTo>
                  <a:pt x="33604" y="82555"/>
                </a:lnTo>
                <a:lnTo>
                  <a:pt x="32644" y="81594"/>
                </a:lnTo>
                <a:lnTo>
                  <a:pt x="22082" y="81594"/>
                </a:lnTo>
                <a:lnTo>
                  <a:pt x="21122" y="82555"/>
                </a:lnTo>
                <a:lnTo>
                  <a:pt x="19202" y="82555"/>
                </a:lnTo>
                <a:lnTo>
                  <a:pt x="18242" y="83515"/>
                </a:lnTo>
                <a:lnTo>
                  <a:pt x="17282" y="83515"/>
                </a:lnTo>
                <a:lnTo>
                  <a:pt x="17282" y="84475"/>
                </a:lnTo>
                <a:lnTo>
                  <a:pt x="16322" y="86395"/>
                </a:lnTo>
                <a:lnTo>
                  <a:pt x="16322" y="106542"/>
                </a:lnTo>
                <a:close/>
              </a:path>
              <a:path w="38404" h="142067">
                <a:moveTo>
                  <a:pt x="28803" y="27843"/>
                </a:moveTo>
                <a:lnTo>
                  <a:pt x="30723" y="26868"/>
                </a:lnTo>
                <a:lnTo>
                  <a:pt x="33604" y="26868"/>
                </a:lnTo>
                <a:lnTo>
                  <a:pt x="34564" y="25908"/>
                </a:lnTo>
                <a:lnTo>
                  <a:pt x="35524" y="24963"/>
                </a:lnTo>
                <a:lnTo>
                  <a:pt x="36484" y="23027"/>
                </a:lnTo>
                <a:lnTo>
                  <a:pt x="37444" y="22067"/>
                </a:lnTo>
                <a:lnTo>
                  <a:pt x="37444" y="20147"/>
                </a:lnTo>
                <a:lnTo>
                  <a:pt x="38404" y="18227"/>
                </a:lnTo>
                <a:lnTo>
                  <a:pt x="38404" y="9601"/>
                </a:lnTo>
                <a:lnTo>
                  <a:pt x="37444" y="7680"/>
                </a:lnTo>
                <a:lnTo>
                  <a:pt x="37444" y="5760"/>
                </a:lnTo>
                <a:lnTo>
                  <a:pt x="36484" y="3840"/>
                </a:lnTo>
                <a:lnTo>
                  <a:pt x="35524" y="2880"/>
                </a:lnTo>
                <a:lnTo>
                  <a:pt x="34564" y="1920"/>
                </a:lnTo>
                <a:lnTo>
                  <a:pt x="33604" y="960"/>
                </a:lnTo>
                <a:lnTo>
                  <a:pt x="30723" y="960"/>
                </a:lnTo>
                <a:lnTo>
                  <a:pt x="27843" y="0"/>
                </a:lnTo>
                <a:lnTo>
                  <a:pt x="23042" y="0"/>
                </a:lnTo>
                <a:lnTo>
                  <a:pt x="21122" y="960"/>
                </a:lnTo>
                <a:lnTo>
                  <a:pt x="20162" y="960"/>
                </a:lnTo>
                <a:lnTo>
                  <a:pt x="18242" y="1920"/>
                </a:lnTo>
                <a:lnTo>
                  <a:pt x="17282" y="1920"/>
                </a:lnTo>
                <a:lnTo>
                  <a:pt x="16322" y="2880"/>
                </a:lnTo>
                <a:lnTo>
                  <a:pt x="15361" y="4785"/>
                </a:lnTo>
                <a:lnTo>
                  <a:pt x="14401" y="5760"/>
                </a:lnTo>
                <a:lnTo>
                  <a:pt x="14401" y="7680"/>
                </a:lnTo>
                <a:lnTo>
                  <a:pt x="13441" y="9601"/>
                </a:lnTo>
                <a:lnTo>
                  <a:pt x="13441" y="19187"/>
                </a:lnTo>
                <a:lnTo>
                  <a:pt x="14401" y="20147"/>
                </a:lnTo>
                <a:lnTo>
                  <a:pt x="14401" y="22067"/>
                </a:lnTo>
                <a:lnTo>
                  <a:pt x="15361" y="24003"/>
                </a:lnTo>
                <a:lnTo>
                  <a:pt x="16322" y="24963"/>
                </a:lnTo>
                <a:lnTo>
                  <a:pt x="17282" y="25908"/>
                </a:lnTo>
                <a:lnTo>
                  <a:pt x="18242" y="26868"/>
                </a:lnTo>
                <a:lnTo>
                  <a:pt x="21122" y="26868"/>
                </a:lnTo>
                <a:lnTo>
                  <a:pt x="23042" y="27843"/>
                </a:lnTo>
                <a:lnTo>
                  <a:pt x="28803" y="2784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1515070" y="1941789"/>
            <a:ext cx="59525" cy="59527"/>
          </a:xfrm>
          <a:custGeom>
            <a:avLst/>
            <a:gdLst/>
            <a:ahLst/>
            <a:cxnLst/>
            <a:rect l="l" t="t" r="r" b="b"/>
            <a:pathLst>
              <a:path w="59525" h="59527">
                <a:moveTo>
                  <a:pt x="0" y="29763"/>
                </a:moveTo>
                <a:lnTo>
                  <a:pt x="0" y="38404"/>
                </a:lnTo>
                <a:lnTo>
                  <a:pt x="2880" y="45125"/>
                </a:lnTo>
                <a:lnTo>
                  <a:pt x="8644" y="50886"/>
                </a:lnTo>
                <a:lnTo>
                  <a:pt x="14400" y="56631"/>
                </a:lnTo>
                <a:lnTo>
                  <a:pt x="22081" y="59527"/>
                </a:lnTo>
                <a:lnTo>
                  <a:pt x="38403" y="59527"/>
                </a:lnTo>
                <a:lnTo>
                  <a:pt x="45124" y="56631"/>
                </a:lnTo>
                <a:lnTo>
                  <a:pt x="50884" y="50886"/>
                </a:lnTo>
                <a:lnTo>
                  <a:pt x="56630" y="45125"/>
                </a:lnTo>
                <a:lnTo>
                  <a:pt x="59525" y="38404"/>
                </a:lnTo>
                <a:lnTo>
                  <a:pt x="59525" y="22082"/>
                </a:lnTo>
                <a:lnTo>
                  <a:pt x="56630" y="14401"/>
                </a:lnTo>
                <a:lnTo>
                  <a:pt x="50884" y="8641"/>
                </a:lnTo>
                <a:lnTo>
                  <a:pt x="45124" y="2880"/>
                </a:lnTo>
                <a:lnTo>
                  <a:pt x="38403" y="0"/>
                </a:lnTo>
                <a:lnTo>
                  <a:pt x="22081" y="0"/>
                </a:lnTo>
                <a:lnTo>
                  <a:pt x="14400" y="2880"/>
                </a:lnTo>
                <a:lnTo>
                  <a:pt x="8644" y="8641"/>
                </a:lnTo>
                <a:lnTo>
                  <a:pt x="2880" y="14401"/>
                </a:lnTo>
                <a:lnTo>
                  <a:pt x="0" y="22082"/>
                </a:lnTo>
                <a:lnTo>
                  <a:pt x="0" y="297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1733463" y="1987875"/>
            <a:ext cx="20645" cy="65272"/>
          </a:xfrm>
          <a:custGeom>
            <a:avLst/>
            <a:gdLst/>
            <a:ahLst/>
            <a:cxnLst/>
            <a:rect l="l" t="t" r="r" b="b"/>
            <a:pathLst>
              <a:path w="20645" h="65272">
                <a:moveTo>
                  <a:pt x="11044" y="29748"/>
                </a:moveTo>
                <a:lnTo>
                  <a:pt x="9123" y="23987"/>
                </a:lnTo>
                <a:lnTo>
                  <a:pt x="7203" y="16322"/>
                </a:lnTo>
                <a:lnTo>
                  <a:pt x="6243" y="8641"/>
                </a:lnTo>
                <a:lnTo>
                  <a:pt x="5283" y="0"/>
                </a:lnTo>
                <a:lnTo>
                  <a:pt x="0" y="50461"/>
                </a:lnTo>
                <a:lnTo>
                  <a:pt x="9291" y="58879"/>
                </a:lnTo>
                <a:lnTo>
                  <a:pt x="20645" y="65272"/>
                </a:lnTo>
                <a:lnTo>
                  <a:pt x="14884" y="35509"/>
                </a:lnTo>
                <a:lnTo>
                  <a:pt x="11044" y="2974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1717624" y="1901479"/>
            <a:ext cx="135361" cy="156469"/>
          </a:xfrm>
          <a:custGeom>
            <a:avLst/>
            <a:gdLst/>
            <a:ahLst/>
            <a:cxnLst/>
            <a:rect l="l" t="t" r="r" b="b"/>
            <a:pathLst>
              <a:path w="135361" h="156469">
                <a:moveTo>
                  <a:pt x="0" y="79674"/>
                </a:moveTo>
                <a:lnTo>
                  <a:pt x="159" y="87884"/>
                </a:lnTo>
                <a:lnTo>
                  <a:pt x="1305" y="100695"/>
                </a:lnTo>
                <a:lnTo>
                  <a:pt x="3840" y="112303"/>
                </a:lnTo>
                <a:lnTo>
                  <a:pt x="9147" y="126305"/>
                </a:lnTo>
                <a:lnTo>
                  <a:pt x="15361" y="136306"/>
                </a:lnTo>
                <a:lnTo>
                  <a:pt x="15839" y="136856"/>
                </a:lnTo>
                <a:lnTo>
                  <a:pt x="21122" y="86395"/>
                </a:lnTo>
                <a:lnTo>
                  <a:pt x="21122" y="70073"/>
                </a:lnTo>
                <a:lnTo>
                  <a:pt x="22082" y="62392"/>
                </a:lnTo>
                <a:lnTo>
                  <a:pt x="23042" y="54711"/>
                </a:lnTo>
                <a:lnTo>
                  <a:pt x="24963" y="47990"/>
                </a:lnTo>
                <a:lnTo>
                  <a:pt x="27843" y="41269"/>
                </a:lnTo>
                <a:lnTo>
                  <a:pt x="31683" y="35509"/>
                </a:lnTo>
                <a:lnTo>
                  <a:pt x="35524" y="29748"/>
                </a:lnTo>
                <a:lnTo>
                  <a:pt x="40325" y="25923"/>
                </a:lnTo>
                <a:lnTo>
                  <a:pt x="46085" y="23027"/>
                </a:lnTo>
                <a:lnTo>
                  <a:pt x="51846" y="19202"/>
                </a:lnTo>
                <a:lnTo>
                  <a:pt x="59527" y="17266"/>
                </a:lnTo>
                <a:lnTo>
                  <a:pt x="76809" y="17266"/>
                </a:lnTo>
                <a:lnTo>
                  <a:pt x="84475" y="19202"/>
                </a:lnTo>
                <a:lnTo>
                  <a:pt x="90236" y="22082"/>
                </a:lnTo>
                <a:lnTo>
                  <a:pt x="95996" y="24947"/>
                </a:lnTo>
                <a:lnTo>
                  <a:pt x="100797" y="29748"/>
                </a:lnTo>
                <a:lnTo>
                  <a:pt x="104637" y="35509"/>
                </a:lnTo>
                <a:lnTo>
                  <a:pt x="107518" y="40309"/>
                </a:lnTo>
                <a:lnTo>
                  <a:pt x="110398" y="47030"/>
                </a:lnTo>
                <a:lnTo>
                  <a:pt x="112318" y="54711"/>
                </a:lnTo>
                <a:lnTo>
                  <a:pt x="113278" y="61432"/>
                </a:lnTo>
                <a:lnTo>
                  <a:pt x="114239" y="70073"/>
                </a:lnTo>
                <a:lnTo>
                  <a:pt x="114239" y="86395"/>
                </a:lnTo>
                <a:lnTo>
                  <a:pt x="113278" y="94076"/>
                </a:lnTo>
                <a:lnTo>
                  <a:pt x="112318" y="101757"/>
                </a:lnTo>
                <a:lnTo>
                  <a:pt x="110398" y="108463"/>
                </a:lnTo>
                <a:lnTo>
                  <a:pt x="107518" y="115183"/>
                </a:lnTo>
                <a:lnTo>
                  <a:pt x="103677" y="120944"/>
                </a:lnTo>
                <a:lnTo>
                  <a:pt x="100797" y="126705"/>
                </a:lnTo>
                <a:lnTo>
                  <a:pt x="95996" y="130545"/>
                </a:lnTo>
                <a:lnTo>
                  <a:pt x="89275" y="134386"/>
                </a:lnTo>
                <a:lnTo>
                  <a:pt x="83515" y="137266"/>
                </a:lnTo>
                <a:lnTo>
                  <a:pt x="75834" y="139186"/>
                </a:lnTo>
                <a:lnTo>
                  <a:pt x="58567" y="139186"/>
                </a:lnTo>
                <a:lnTo>
                  <a:pt x="50886" y="137266"/>
                </a:lnTo>
                <a:lnTo>
                  <a:pt x="45125" y="134386"/>
                </a:lnTo>
                <a:lnTo>
                  <a:pt x="39364" y="131505"/>
                </a:lnTo>
                <a:lnTo>
                  <a:pt x="34564" y="127665"/>
                </a:lnTo>
                <a:lnTo>
                  <a:pt x="30723" y="121904"/>
                </a:lnTo>
                <a:lnTo>
                  <a:pt x="36484" y="151668"/>
                </a:lnTo>
                <a:lnTo>
                  <a:pt x="40642" y="152954"/>
                </a:lnTo>
                <a:lnTo>
                  <a:pt x="52638" y="155518"/>
                </a:lnTo>
                <a:lnTo>
                  <a:pt x="66248" y="156469"/>
                </a:lnTo>
                <a:lnTo>
                  <a:pt x="72599" y="156267"/>
                </a:lnTo>
                <a:lnTo>
                  <a:pt x="85533" y="154439"/>
                </a:lnTo>
                <a:lnTo>
                  <a:pt x="96956" y="150708"/>
                </a:lnTo>
                <a:lnTo>
                  <a:pt x="108884" y="144248"/>
                </a:lnTo>
                <a:lnTo>
                  <a:pt x="118079" y="135346"/>
                </a:lnTo>
                <a:lnTo>
                  <a:pt x="126580" y="122308"/>
                </a:lnTo>
                <a:lnTo>
                  <a:pt x="131521" y="110383"/>
                </a:lnTo>
                <a:lnTo>
                  <a:pt x="133328" y="102482"/>
                </a:lnTo>
                <a:lnTo>
                  <a:pt x="134904" y="90148"/>
                </a:lnTo>
                <a:lnTo>
                  <a:pt x="135361" y="76794"/>
                </a:lnTo>
                <a:lnTo>
                  <a:pt x="135201" y="68571"/>
                </a:lnTo>
                <a:lnTo>
                  <a:pt x="134055" y="55764"/>
                </a:lnTo>
                <a:lnTo>
                  <a:pt x="131521" y="44150"/>
                </a:lnTo>
                <a:lnTo>
                  <a:pt x="125982" y="30346"/>
                </a:lnTo>
                <a:lnTo>
                  <a:pt x="119039" y="20147"/>
                </a:lnTo>
                <a:lnTo>
                  <a:pt x="113278" y="13426"/>
                </a:lnTo>
                <a:lnTo>
                  <a:pt x="106558" y="8641"/>
                </a:lnTo>
                <a:lnTo>
                  <a:pt x="98877" y="5745"/>
                </a:lnTo>
                <a:lnTo>
                  <a:pt x="94606" y="4039"/>
                </a:lnTo>
                <a:lnTo>
                  <a:pt x="82663" y="1011"/>
                </a:lnTo>
                <a:lnTo>
                  <a:pt x="69128" y="0"/>
                </a:lnTo>
                <a:lnTo>
                  <a:pt x="62754" y="202"/>
                </a:lnTo>
                <a:lnTo>
                  <a:pt x="49820" y="2027"/>
                </a:lnTo>
                <a:lnTo>
                  <a:pt x="38404" y="5745"/>
                </a:lnTo>
                <a:lnTo>
                  <a:pt x="26256" y="13241"/>
                </a:lnTo>
                <a:lnTo>
                  <a:pt x="17282" y="22082"/>
                </a:lnTo>
                <a:lnTo>
                  <a:pt x="8783" y="34788"/>
                </a:lnTo>
                <a:lnTo>
                  <a:pt x="3840" y="47030"/>
                </a:lnTo>
                <a:lnTo>
                  <a:pt x="2163" y="53735"/>
                </a:lnTo>
                <a:lnTo>
                  <a:pt x="485" y="66011"/>
                </a:lnTo>
                <a:lnTo>
                  <a:pt x="0" y="7967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1869292" y="1891878"/>
            <a:ext cx="72009" cy="165110"/>
          </a:xfrm>
          <a:custGeom>
            <a:avLst/>
            <a:gdLst/>
            <a:ahLst/>
            <a:cxnLst/>
            <a:rect l="l" t="t" r="r" b="b"/>
            <a:pathLst>
              <a:path w="72009" h="165110">
                <a:moveTo>
                  <a:pt x="62407" y="52791"/>
                </a:moveTo>
                <a:lnTo>
                  <a:pt x="38404" y="52791"/>
                </a:lnTo>
                <a:lnTo>
                  <a:pt x="38404" y="32628"/>
                </a:lnTo>
                <a:lnTo>
                  <a:pt x="39364" y="29748"/>
                </a:lnTo>
                <a:lnTo>
                  <a:pt x="39364" y="25908"/>
                </a:lnTo>
                <a:lnTo>
                  <a:pt x="40325" y="23987"/>
                </a:lnTo>
                <a:lnTo>
                  <a:pt x="41285" y="22067"/>
                </a:lnTo>
                <a:lnTo>
                  <a:pt x="43205" y="19187"/>
                </a:lnTo>
                <a:lnTo>
                  <a:pt x="45125" y="18242"/>
                </a:lnTo>
                <a:lnTo>
                  <a:pt x="47045" y="17282"/>
                </a:lnTo>
                <a:lnTo>
                  <a:pt x="48966" y="16306"/>
                </a:lnTo>
                <a:lnTo>
                  <a:pt x="59527" y="16306"/>
                </a:lnTo>
                <a:lnTo>
                  <a:pt x="61447" y="17282"/>
                </a:lnTo>
                <a:lnTo>
                  <a:pt x="63367" y="17282"/>
                </a:lnTo>
                <a:lnTo>
                  <a:pt x="65288" y="18242"/>
                </a:lnTo>
                <a:lnTo>
                  <a:pt x="66248" y="18242"/>
                </a:lnTo>
                <a:lnTo>
                  <a:pt x="67208" y="19187"/>
                </a:lnTo>
                <a:lnTo>
                  <a:pt x="70088" y="19187"/>
                </a:lnTo>
                <a:lnTo>
                  <a:pt x="71048" y="18242"/>
                </a:lnTo>
                <a:lnTo>
                  <a:pt x="71048" y="15346"/>
                </a:lnTo>
                <a:lnTo>
                  <a:pt x="72009" y="14401"/>
                </a:lnTo>
                <a:lnTo>
                  <a:pt x="72009" y="10561"/>
                </a:lnTo>
                <a:lnTo>
                  <a:pt x="71048" y="9601"/>
                </a:lnTo>
                <a:lnTo>
                  <a:pt x="71048" y="5760"/>
                </a:lnTo>
                <a:lnTo>
                  <a:pt x="70088" y="4800"/>
                </a:lnTo>
                <a:lnTo>
                  <a:pt x="70088" y="3840"/>
                </a:lnTo>
                <a:lnTo>
                  <a:pt x="69128" y="3840"/>
                </a:lnTo>
                <a:lnTo>
                  <a:pt x="68168" y="2880"/>
                </a:lnTo>
                <a:lnTo>
                  <a:pt x="67208" y="1920"/>
                </a:lnTo>
                <a:lnTo>
                  <a:pt x="65288" y="1920"/>
                </a:lnTo>
                <a:lnTo>
                  <a:pt x="63367" y="960"/>
                </a:lnTo>
                <a:lnTo>
                  <a:pt x="60487" y="960"/>
                </a:lnTo>
                <a:lnTo>
                  <a:pt x="58567" y="0"/>
                </a:lnTo>
                <a:lnTo>
                  <a:pt x="47045" y="0"/>
                </a:lnTo>
                <a:lnTo>
                  <a:pt x="42245" y="960"/>
                </a:lnTo>
                <a:lnTo>
                  <a:pt x="37444" y="1920"/>
                </a:lnTo>
                <a:lnTo>
                  <a:pt x="33604" y="3840"/>
                </a:lnTo>
                <a:lnTo>
                  <a:pt x="29763" y="6720"/>
                </a:lnTo>
                <a:lnTo>
                  <a:pt x="26883" y="9601"/>
                </a:lnTo>
                <a:lnTo>
                  <a:pt x="24003" y="13441"/>
                </a:lnTo>
                <a:lnTo>
                  <a:pt x="22082" y="17282"/>
                </a:lnTo>
                <a:lnTo>
                  <a:pt x="21122" y="23027"/>
                </a:lnTo>
                <a:lnTo>
                  <a:pt x="19217" y="27828"/>
                </a:lnTo>
                <a:lnTo>
                  <a:pt x="18242" y="34549"/>
                </a:lnTo>
                <a:lnTo>
                  <a:pt x="18242" y="52791"/>
                </a:lnTo>
                <a:lnTo>
                  <a:pt x="1935" y="52791"/>
                </a:lnTo>
                <a:lnTo>
                  <a:pt x="975" y="53751"/>
                </a:lnTo>
                <a:lnTo>
                  <a:pt x="975" y="54711"/>
                </a:lnTo>
                <a:lnTo>
                  <a:pt x="0" y="55671"/>
                </a:lnTo>
                <a:lnTo>
                  <a:pt x="0" y="65272"/>
                </a:lnTo>
                <a:lnTo>
                  <a:pt x="975" y="66233"/>
                </a:lnTo>
                <a:lnTo>
                  <a:pt x="1935" y="68153"/>
                </a:lnTo>
                <a:lnTo>
                  <a:pt x="18242" y="68153"/>
                </a:lnTo>
                <a:lnTo>
                  <a:pt x="18242" y="162229"/>
                </a:lnTo>
                <a:lnTo>
                  <a:pt x="19217" y="162229"/>
                </a:lnTo>
                <a:lnTo>
                  <a:pt x="19217" y="163189"/>
                </a:lnTo>
                <a:lnTo>
                  <a:pt x="20162" y="163189"/>
                </a:lnTo>
                <a:lnTo>
                  <a:pt x="21122" y="164150"/>
                </a:lnTo>
                <a:lnTo>
                  <a:pt x="24003" y="164150"/>
                </a:lnTo>
                <a:lnTo>
                  <a:pt x="24963" y="165110"/>
                </a:lnTo>
                <a:lnTo>
                  <a:pt x="30723" y="165110"/>
                </a:lnTo>
                <a:lnTo>
                  <a:pt x="31683" y="164150"/>
                </a:lnTo>
                <a:lnTo>
                  <a:pt x="36484" y="164150"/>
                </a:lnTo>
                <a:lnTo>
                  <a:pt x="36484" y="163189"/>
                </a:lnTo>
                <a:lnTo>
                  <a:pt x="37444" y="163189"/>
                </a:lnTo>
                <a:lnTo>
                  <a:pt x="38404" y="162229"/>
                </a:lnTo>
                <a:lnTo>
                  <a:pt x="38404" y="68153"/>
                </a:lnTo>
                <a:lnTo>
                  <a:pt x="64328" y="68153"/>
                </a:lnTo>
                <a:lnTo>
                  <a:pt x="64328" y="66233"/>
                </a:lnTo>
                <a:lnTo>
                  <a:pt x="65288" y="65272"/>
                </a:lnTo>
                <a:lnTo>
                  <a:pt x="65288" y="54711"/>
                </a:lnTo>
                <a:lnTo>
                  <a:pt x="64328" y="54711"/>
                </a:lnTo>
                <a:lnTo>
                  <a:pt x="64328" y="53751"/>
                </a:lnTo>
                <a:lnTo>
                  <a:pt x="63367" y="52791"/>
                </a:lnTo>
                <a:lnTo>
                  <a:pt x="62407" y="5279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1940341" y="1891878"/>
            <a:ext cx="71993" cy="165110"/>
          </a:xfrm>
          <a:custGeom>
            <a:avLst/>
            <a:gdLst/>
            <a:ahLst/>
            <a:cxnLst/>
            <a:rect l="l" t="t" r="r" b="b"/>
            <a:pathLst>
              <a:path w="71993" h="165110">
                <a:moveTo>
                  <a:pt x="19202" y="34549"/>
                </a:moveTo>
                <a:lnTo>
                  <a:pt x="19202" y="52791"/>
                </a:lnTo>
                <a:lnTo>
                  <a:pt x="1920" y="52791"/>
                </a:lnTo>
                <a:lnTo>
                  <a:pt x="960" y="53751"/>
                </a:lnTo>
                <a:lnTo>
                  <a:pt x="960" y="56631"/>
                </a:lnTo>
                <a:lnTo>
                  <a:pt x="0" y="57591"/>
                </a:lnTo>
                <a:lnTo>
                  <a:pt x="0" y="63352"/>
                </a:lnTo>
                <a:lnTo>
                  <a:pt x="960" y="65272"/>
                </a:lnTo>
                <a:lnTo>
                  <a:pt x="960" y="66233"/>
                </a:lnTo>
                <a:lnTo>
                  <a:pt x="1920" y="68153"/>
                </a:lnTo>
                <a:lnTo>
                  <a:pt x="19202" y="68153"/>
                </a:lnTo>
                <a:lnTo>
                  <a:pt x="19202" y="163189"/>
                </a:lnTo>
                <a:lnTo>
                  <a:pt x="20162" y="163189"/>
                </a:lnTo>
                <a:lnTo>
                  <a:pt x="21122" y="164150"/>
                </a:lnTo>
                <a:lnTo>
                  <a:pt x="24002" y="164150"/>
                </a:lnTo>
                <a:lnTo>
                  <a:pt x="24963" y="165110"/>
                </a:lnTo>
                <a:lnTo>
                  <a:pt x="30708" y="165110"/>
                </a:lnTo>
                <a:lnTo>
                  <a:pt x="32644" y="164150"/>
                </a:lnTo>
                <a:lnTo>
                  <a:pt x="36484" y="164150"/>
                </a:lnTo>
                <a:lnTo>
                  <a:pt x="37429" y="163189"/>
                </a:lnTo>
                <a:lnTo>
                  <a:pt x="38404" y="163189"/>
                </a:lnTo>
                <a:lnTo>
                  <a:pt x="38404" y="68153"/>
                </a:lnTo>
                <a:lnTo>
                  <a:pt x="64312" y="68153"/>
                </a:lnTo>
                <a:lnTo>
                  <a:pt x="65272" y="66233"/>
                </a:lnTo>
                <a:lnTo>
                  <a:pt x="65272" y="65272"/>
                </a:lnTo>
                <a:lnTo>
                  <a:pt x="66233" y="63352"/>
                </a:lnTo>
                <a:lnTo>
                  <a:pt x="66233" y="57591"/>
                </a:lnTo>
                <a:lnTo>
                  <a:pt x="65272" y="56631"/>
                </a:lnTo>
                <a:lnTo>
                  <a:pt x="65272" y="54711"/>
                </a:lnTo>
                <a:lnTo>
                  <a:pt x="64312" y="54711"/>
                </a:lnTo>
                <a:lnTo>
                  <a:pt x="64312" y="52791"/>
                </a:lnTo>
                <a:lnTo>
                  <a:pt x="38404" y="52791"/>
                </a:lnTo>
                <a:lnTo>
                  <a:pt x="38404" y="32628"/>
                </a:lnTo>
                <a:lnTo>
                  <a:pt x="39364" y="29748"/>
                </a:lnTo>
                <a:lnTo>
                  <a:pt x="40309" y="25908"/>
                </a:lnTo>
                <a:lnTo>
                  <a:pt x="40309" y="23987"/>
                </a:lnTo>
                <a:lnTo>
                  <a:pt x="42245" y="22067"/>
                </a:lnTo>
                <a:lnTo>
                  <a:pt x="43205" y="19187"/>
                </a:lnTo>
                <a:lnTo>
                  <a:pt x="45110" y="18242"/>
                </a:lnTo>
                <a:lnTo>
                  <a:pt x="47030" y="17282"/>
                </a:lnTo>
                <a:lnTo>
                  <a:pt x="48950" y="16306"/>
                </a:lnTo>
                <a:lnTo>
                  <a:pt x="59512" y="16306"/>
                </a:lnTo>
                <a:lnTo>
                  <a:pt x="61432" y="17282"/>
                </a:lnTo>
                <a:lnTo>
                  <a:pt x="64312" y="17282"/>
                </a:lnTo>
                <a:lnTo>
                  <a:pt x="65272" y="18242"/>
                </a:lnTo>
                <a:lnTo>
                  <a:pt x="66233" y="18242"/>
                </a:lnTo>
                <a:lnTo>
                  <a:pt x="67193" y="19187"/>
                </a:lnTo>
                <a:lnTo>
                  <a:pt x="71033" y="19187"/>
                </a:lnTo>
                <a:lnTo>
                  <a:pt x="71033" y="16306"/>
                </a:lnTo>
                <a:lnTo>
                  <a:pt x="71993" y="15346"/>
                </a:lnTo>
                <a:lnTo>
                  <a:pt x="71993" y="8625"/>
                </a:lnTo>
                <a:lnTo>
                  <a:pt x="71033" y="7680"/>
                </a:lnTo>
                <a:lnTo>
                  <a:pt x="71033" y="4800"/>
                </a:lnTo>
                <a:lnTo>
                  <a:pt x="70073" y="3840"/>
                </a:lnTo>
                <a:lnTo>
                  <a:pt x="69113" y="3840"/>
                </a:lnTo>
                <a:lnTo>
                  <a:pt x="68153" y="2880"/>
                </a:lnTo>
                <a:lnTo>
                  <a:pt x="67193" y="1920"/>
                </a:lnTo>
                <a:lnTo>
                  <a:pt x="65272" y="1920"/>
                </a:lnTo>
                <a:lnTo>
                  <a:pt x="63352" y="960"/>
                </a:lnTo>
                <a:lnTo>
                  <a:pt x="61432" y="960"/>
                </a:lnTo>
                <a:lnTo>
                  <a:pt x="58552" y="0"/>
                </a:lnTo>
                <a:lnTo>
                  <a:pt x="47030" y="0"/>
                </a:lnTo>
                <a:lnTo>
                  <a:pt x="42245" y="960"/>
                </a:lnTo>
                <a:lnTo>
                  <a:pt x="37429" y="1920"/>
                </a:lnTo>
                <a:lnTo>
                  <a:pt x="33588" y="3840"/>
                </a:lnTo>
                <a:lnTo>
                  <a:pt x="29748" y="6720"/>
                </a:lnTo>
                <a:lnTo>
                  <a:pt x="26868" y="9601"/>
                </a:lnTo>
                <a:lnTo>
                  <a:pt x="24002" y="13441"/>
                </a:lnTo>
                <a:lnTo>
                  <a:pt x="22082" y="17282"/>
                </a:lnTo>
                <a:lnTo>
                  <a:pt x="21122" y="23027"/>
                </a:lnTo>
                <a:lnTo>
                  <a:pt x="19202" y="27828"/>
                </a:lnTo>
                <a:lnTo>
                  <a:pt x="19202" y="3454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2016175" y="1941789"/>
            <a:ext cx="74874" cy="116159"/>
          </a:xfrm>
          <a:custGeom>
            <a:avLst/>
            <a:gdLst/>
            <a:ahLst/>
            <a:cxnLst/>
            <a:rect l="l" t="t" r="r" b="b"/>
            <a:pathLst>
              <a:path w="74874" h="116159">
                <a:moveTo>
                  <a:pt x="960" y="104637"/>
                </a:moveTo>
                <a:lnTo>
                  <a:pt x="960" y="105597"/>
                </a:lnTo>
                <a:lnTo>
                  <a:pt x="1920" y="107518"/>
                </a:lnTo>
                <a:lnTo>
                  <a:pt x="2880" y="107518"/>
                </a:lnTo>
                <a:lnTo>
                  <a:pt x="3840" y="108478"/>
                </a:lnTo>
                <a:lnTo>
                  <a:pt x="4800" y="109438"/>
                </a:lnTo>
                <a:lnTo>
                  <a:pt x="6720" y="110398"/>
                </a:lnTo>
                <a:lnTo>
                  <a:pt x="8641" y="111358"/>
                </a:lnTo>
                <a:lnTo>
                  <a:pt x="10561" y="112318"/>
                </a:lnTo>
                <a:lnTo>
                  <a:pt x="13441" y="113278"/>
                </a:lnTo>
                <a:lnTo>
                  <a:pt x="16322" y="114239"/>
                </a:lnTo>
                <a:lnTo>
                  <a:pt x="19202" y="115199"/>
                </a:lnTo>
                <a:lnTo>
                  <a:pt x="22082" y="115199"/>
                </a:lnTo>
                <a:lnTo>
                  <a:pt x="25923" y="116159"/>
                </a:lnTo>
                <a:lnTo>
                  <a:pt x="39364" y="116159"/>
                </a:lnTo>
                <a:lnTo>
                  <a:pt x="45110" y="115199"/>
                </a:lnTo>
                <a:lnTo>
                  <a:pt x="49926" y="114239"/>
                </a:lnTo>
                <a:lnTo>
                  <a:pt x="55671" y="112318"/>
                </a:lnTo>
                <a:lnTo>
                  <a:pt x="59512" y="110398"/>
                </a:lnTo>
                <a:lnTo>
                  <a:pt x="63352" y="107518"/>
                </a:lnTo>
                <a:lnTo>
                  <a:pt x="67193" y="104637"/>
                </a:lnTo>
                <a:lnTo>
                  <a:pt x="70073" y="100797"/>
                </a:lnTo>
                <a:lnTo>
                  <a:pt x="72009" y="96956"/>
                </a:lnTo>
                <a:lnTo>
                  <a:pt x="73914" y="92156"/>
                </a:lnTo>
                <a:lnTo>
                  <a:pt x="74874" y="87355"/>
                </a:lnTo>
                <a:lnTo>
                  <a:pt x="74874" y="77754"/>
                </a:lnTo>
                <a:lnTo>
                  <a:pt x="73914" y="73913"/>
                </a:lnTo>
                <a:lnTo>
                  <a:pt x="72953" y="71033"/>
                </a:lnTo>
                <a:lnTo>
                  <a:pt x="71033" y="67193"/>
                </a:lnTo>
                <a:lnTo>
                  <a:pt x="69113" y="64312"/>
                </a:lnTo>
                <a:lnTo>
                  <a:pt x="66233" y="62407"/>
                </a:lnTo>
                <a:lnTo>
                  <a:pt x="64328" y="59527"/>
                </a:lnTo>
                <a:lnTo>
                  <a:pt x="61447" y="57607"/>
                </a:lnTo>
                <a:lnTo>
                  <a:pt x="57607" y="56631"/>
                </a:lnTo>
                <a:lnTo>
                  <a:pt x="54726" y="54726"/>
                </a:lnTo>
                <a:lnTo>
                  <a:pt x="50886" y="52806"/>
                </a:lnTo>
                <a:lnTo>
                  <a:pt x="48006" y="51846"/>
                </a:lnTo>
                <a:lnTo>
                  <a:pt x="44165" y="50886"/>
                </a:lnTo>
                <a:lnTo>
                  <a:pt x="41285" y="48966"/>
                </a:lnTo>
                <a:lnTo>
                  <a:pt x="38404" y="48005"/>
                </a:lnTo>
                <a:lnTo>
                  <a:pt x="34564" y="47045"/>
                </a:lnTo>
                <a:lnTo>
                  <a:pt x="31683" y="45125"/>
                </a:lnTo>
                <a:lnTo>
                  <a:pt x="29763" y="44165"/>
                </a:lnTo>
                <a:lnTo>
                  <a:pt x="26883" y="42245"/>
                </a:lnTo>
                <a:lnTo>
                  <a:pt x="24963" y="40325"/>
                </a:lnTo>
                <a:lnTo>
                  <a:pt x="23042" y="38404"/>
                </a:lnTo>
                <a:lnTo>
                  <a:pt x="22082" y="36484"/>
                </a:lnTo>
                <a:lnTo>
                  <a:pt x="21122" y="33604"/>
                </a:lnTo>
                <a:lnTo>
                  <a:pt x="21122" y="28803"/>
                </a:lnTo>
                <a:lnTo>
                  <a:pt x="22082" y="25923"/>
                </a:lnTo>
                <a:lnTo>
                  <a:pt x="22082" y="24963"/>
                </a:lnTo>
                <a:lnTo>
                  <a:pt x="23042" y="23042"/>
                </a:lnTo>
                <a:lnTo>
                  <a:pt x="24003" y="21122"/>
                </a:lnTo>
                <a:lnTo>
                  <a:pt x="25923" y="20162"/>
                </a:lnTo>
                <a:lnTo>
                  <a:pt x="27843" y="18242"/>
                </a:lnTo>
                <a:lnTo>
                  <a:pt x="29763" y="17282"/>
                </a:lnTo>
                <a:lnTo>
                  <a:pt x="32644" y="16322"/>
                </a:lnTo>
                <a:lnTo>
                  <a:pt x="34564" y="15361"/>
                </a:lnTo>
                <a:lnTo>
                  <a:pt x="48006" y="15361"/>
                </a:lnTo>
                <a:lnTo>
                  <a:pt x="50886" y="16322"/>
                </a:lnTo>
                <a:lnTo>
                  <a:pt x="53766" y="17282"/>
                </a:lnTo>
                <a:lnTo>
                  <a:pt x="55671" y="18242"/>
                </a:lnTo>
                <a:lnTo>
                  <a:pt x="58567" y="19202"/>
                </a:lnTo>
                <a:lnTo>
                  <a:pt x="60487" y="20162"/>
                </a:lnTo>
                <a:lnTo>
                  <a:pt x="62392" y="21122"/>
                </a:lnTo>
                <a:lnTo>
                  <a:pt x="63352" y="22082"/>
                </a:lnTo>
                <a:lnTo>
                  <a:pt x="64328" y="23042"/>
                </a:lnTo>
                <a:lnTo>
                  <a:pt x="68168" y="23042"/>
                </a:lnTo>
                <a:lnTo>
                  <a:pt x="68168" y="22082"/>
                </a:lnTo>
                <a:lnTo>
                  <a:pt x="69113" y="21122"/>
                </a:lnTo>
                <a:lnTo>
                  <a:pt x="69113" y="9601"/>
                </a:lnTo>
                <a:lnTo>
                  <a:pt x="68168" y="9601"/>
                </a:lnTo>
                <a:lnTo>
                  <a:pt x="68168" y="8641"/>
                </a:lnTo>
                <a:lnTo>
                  <a:pt x="67193" y="7680"/>
                </a:lnTo>
                <a:lnTo>
                  <a:pt x="66233" y="7680"/>
                </a:lnTo>
                <a:lnTo>
                  <a:pt x="66233" y="6720"/>
                </a:lnTo>
                <a:lnTo>
                  <a:pt x="64328" y="5760"/>
                </a:lnTo>
                <a:lnTo>
                  <a:pt x="63352" y="4800"/>
                </a:lnTo>
                <a:lnTo>
                  <a:pt x="61447" y="3840"/>
                </a:lnTo>
                <a:lnTo>
                  <a:pt x="59512" y="3840"/>
                </a:lnTo>
                <a:lnTo>
                  <a:pt x="57607" y="2880"/>
                </a:lnTo>
                <a:lnTo>
                  <a:pt x="54726" y="1920"/>
                </a:lnTo>
                <a:lnTo>
                  <a:pt x="52791" y="1920"/>
                </a:lnTo>
                <a:lnTo>
                  <a:pt x="49926" y="960"/>
                </a:lnTo>
                <a:lnTo>
                  <a:pt x="47045" y="960"/>
                </a:lnTo>
                <a:lnTo>
                  <a:pt x="44165" y="0"/>
                </a:lnTo>
                <a:lnTo>
                  <a:pt x="34564" y="0"/>
                </a:lnTo>
                <a:lnTo>
                  <a:pt x="28803" y="960"/>
                </a:lnTo>
                <a:lnTo>
                  <a:pt x="24003" y="2880"/>
                </a:lnTo>
                <a:lnTo>
                  <a:pt x="19202" y="4800"/>
                </a:lnTo>
                <a:lnTo>
                  <a:pt x="15361" y="6720"/>
                </a:lnTo>
                <a:lnTo>
                  <a:pt x="12481" y="9601"/>
                </a:lnTo>
                <a:lnTo>
                  <a:pt x="8641" y="12481"/>
                </a:lnTo>
                <a:lnTo>
                  <a:pt x="6720" y="16322"/>
                </a:lnTo>
                <a:lnTo>
                  <a:pt x="4800" y="20162"/>
                </a:lnTo>
                <a:lnTo>
                  <a:pt x="2880" y="24002"/>
                </a:lnTo>
                <a:lnTo>
                  <a:pt x="2880" y="36484"/>
                </a:lnTo>
                <a:lnTo>
                  <a:pt x="3840" y="40325"/>
                </a:lnTo>
                <a:lnTo>
                  <a:pt x="4800" y="44165"/>
                </a:lnTo>
                <a:lnTo>
                  <a:pt x="6720" y="47045"/>
                </a:lnTo>
                <a:lnTo>
                  <a:pt x="8641" y="49926"/>
                </a:lnTo>
                <a:lnTo>
                  <a:pt x="10561" y="52806"/>
                </a:lnTo>
                <a:lnTo>
                  <a:pt x="13441" y="54726"/>
                </a:lnTo>
                <a:lnTo>
                  <a:pt x="16322" y="56631"/>
                </a:lnTo>
                <a:lnTo>
                  <a:pt x="19202" y="58567"/>
                </a:lnTo>
                <a:lnTo>
                  <a:pt x="23042" y="60472"/>
                </a:lnTo>
                <a:lnTo>
                  <a:pt x="25923" y="61447"/>
                </a:lnTo>
                <a:lnTo>
                  <a:pt x="28803" y="63352"/>
                </a:lnTo>
                <a:lnTo>
                  <a:pt x="32644" y="64312"/>
                </a:lnTo>
                <a:lnTo>
                  <a:pt x="35524" y="66248"/>
                </a:lnTo>
                <a:lnTo>
                  <a:pt x="38404" y="67193"/>
                </a:lnTo>
                <a:lnTo>
                  <a:pt x="42245" y="68153"/>
                </a:lnTo>
                <a:lnTo>
                  <a:pt x="45110" y="69128"/>
                </a:lnTo>
                <a:lnTo>
                  <a:pt x="47045" y="71033"/>
                </a:lnTo>
                <a:lnTo>
                  <a:pt x="49926" y="72969"/>
                </a:lnTo>
                <a:lnTo>
                  <a:pt x="51831" y="74874"/>
                </a:lnTo>
                <a:lnTo>
                  <a:pt x="53766" y="76809"/>
                </a:lnTo>
                <a:lnTo>
                  <a:pt x="54726" y="78714"/>
                </a:lnTo>
                <a:lnTo>
                  <a:pt x="55671" y="80634"/>
                </a:lnTo>
                <a:lnTo>
                  <a:pt x="55671" y="87355"/>
                </a:lnTo>
                <a:lnTo>
                  <a:pt x="54726" y="89275"/>
                </a:lnTo>
                <a:lnTo>
                  <a:pt x="53766" y="91196"/>
                </a:lnTo>
                <a:lnTo>
                  <a:pt x="52791" y="93116"/>
                </a:lnTo>
                <a:lnTo>
                  <a:pt x="51831" y="95036"/>
                </a:lnTo>
                <a:lnTo>
                  <a:pt x="49926" y="96956"/>
                </a:lnTo>
                <a:lnTo>
                  <a:pt x="48006" y="97916"/>
                </a:lnTo>
                <a:lnTo>
                  <a:pt x="45110" y="98877"/>
                </a:lnTo>
                <a:lnTo>
                  <a:pt x="42245" y="99837"/>
                </a:lnTo>
                <a:lnTo>
                  <a:pt x="40325" y="100797"/>
                </a:lnTo>
                <a:lnTo>
                  <a:pt x="28803" y="100797"/>
                </a:lnTo>
                <a:lnTo>
                  <a:pt x="24963" y="99837"/>
                </a:lnTo>
                <a:lnTo>
                  <a:pt x="22082" y="98877"/>
                </a:lnTo>
                <a:lnTo>
                  <a:pt x="18242" y="97916"/>
                </a:lnTo>
                <a:lnTo>
                  <a:pt x="15361" y="96956"/>
                </a:lnTo>
                <a:lnTo>
                  <a:pt x="13441" y="95996"/>
                </a:lnTo>
                <a:lnTo>
                  <a:pt x="10561" y="94076"/>
                </a:lnTo>
                <a:lnTo>
                  <a:pt x="8641" y="93116"/>
                </a:lnTo>
                <a:lnTo>
                  <a:pt x="6720" y="92156"/>
                </a:lnTo>
                <a:lnTo>
                  <a:pt x="5760" y="91196"/>
                </a:lnTo>
                <a:lnTo>
                  <a:pt x="960" y="91196"/>
                </a:lnTo>
                <a:lnTo>
                  <a:pt x="960" y="93116"/>
                </a:lnTo>
                <a:lnTo>
                  <a:pt x="0" y="94076"/>
                </a:lnTo>
                <a:lnTo>
                  <a:pt x="0" y="102717"/>
                </a:lnTo>
                <a:lnTo>
                  <a:pt x="960" y="1046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2118893" y="1892838"/>
            <a:ext cx="90236" cy="164150"/>
          </a:xfrm>
          <a:custGeom>
            <a:avLst/>
            <a:gdLst/>
            <a:ahLst/>
            <a:cxnLst/>
            <a:rect l="l" t="t" r="r" b="b"/>
            <a:pathLst>
              <a:path w="90236" h="164150">
                <a:moveTo>
                  <a:pt x="82555" y="62392"/>
                </a:moveTo>
                <a:lnTo>
                  <a:pt x="79674" y="58552"/>
                </a:lnTo>
                <a:lnTo>
                  <a:pt x="75834" y="55671"/>
                </a:lnTo>
                <a:lnTo>
                  <a:pt x="71033" y="52791"/>
                </a:lnTo>
                <a:lnTo>
                  <a:pt x="65272" y="50871"/>
                </a:lnTo>
                <a:lnTo>
                  <a:pt x="59527" y="48950"/>
                </a:lnTo>
                <a:lnTo>
                  <a:pt x="47030" y="48950"/>
                </a:lnTo>
                <a:lnTo>
                  <a:pt x="41285" y="50871"/>
                </a:lnTo>
                <a:lnTo>
                  <a:pt x="35524" y="53751"/>
                </a:lnTo>
                <a:lnTo>
                  <a:pt x="29763" y="56631"/>
                </a:lnTo>
                <a:lnTo>
                  <a:pt x="24963" y="60472"/>
                </a:lnTo>
                <a:lnTo>
                  <a:pt x="19202" y="66233"/>
                </a:lnTo>
                <a:lnTo>
                  <a:pt x="19202" y="1920"/>
                </a:lnTo>
                <a:lnTo>
                  <a:pt x="18242" y="1920"/>
                </a:lnTo>
                <a:lnTo>
                  <a:pt x="18242" y="960"/>
                </a:lnTo>
                <a:lnTo>
                  <a:pt x="17282" y="960"/>
                </a:lnTo>
                <a:lnTo>
                  <a:pt x="16322" y="0"/>
                </a:lnTo>
                <a:lnTo>
                  <a:pt x="192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162229"/>
                </a:lnTo>
                <a:lnTo>
                  <a:pt x="960" y="162229"/>
                </a:lnTo>
                <a:lnTo>
                  <a:pt x="1920" y="163189"/>
                </a:lnTo>
                <a:lnTo>
                  <a:pt x="4800" y="163189"/>
                </a:lnTo>
                <a:lnTo>
                  <a:pt x="5760" y="164150"/>
                </a:lnTo>
                <a:lnTo>
                  <a:pt x="11521" y="164150"/>
                </a:lnTo>
                <a:lnTo>
                  <a:pt x="12481" y="163189"/>
                </a:lnTo>
                <a:lnTo>
                  <a:pt x="17282" y="163189"/>
                </a:lnTo>
                <a:lnTo>
                  <a:pt x="17282" y="162229"/>
                </a:lnTo>
                <a:lnTo>
                  <a:pt x="18242" y="162229"/>
                </a:lnTo>
                <a:lnTo>
                  <a:pt x="19202" y="161269"/>
                </a:lnTo>
                <a:lnTo>
                  <a:pt x="19202" y="86395"/>
                </a:lnTo>
                <a:lnTo>
                  <a:pt x="24002" y="79674"/>
                </a:lnTo>
                <a:lnTo>
                  <a:pt x="29763" y="74874"/>
                </a:lnTo>
                <a:lnTo>
                  <a:pt x="34564" y="71033"/>
                </a:lnTo>
                <a:lnTo>
                  <a:pt x="39364" y="68153"/>
                </a:lnTo>
                <a:lnTo>
                  <a:pt x="44150" y="66233"/>
                </a:lnTo>
                <a:lnTo>
                  <a:pt x="52806" y="66233"/>
                </a:lnTo>
                <a:lnTo>
                  <a:pt x="55686" y="67193"/>
                </a:lnTo>
                <a:lnTo>
                  <a:pt x="58552" y="68153"/>
                </a:lnTo>
                <a:lnTo>
                  <a:pt x="61432" y="69113"/>
                </a:lnTo>
                <a:lnTo>
                  <a:pt x="64312" y="71993"/>
                </a:lnTo>
                <a:lnTo>
                  <a:pt x="65272" y="73914"/>
                </a:lnTo>
                <a:lnTo>
                  <a:pt x="67208" y="76794"/>
                </a:lnTo>
                <a:lnTo>
                  <a:pt x="69113" y="79674"/>
                </a:lnTo>
                <a:lnTo>
                  <a:pt x="70073" y="83515"/>
                </a:lnTo>
                <a:lnTo>
                  <a:pt x="71033" y="87355"/>
                </a:lnTo>
                <a:lnTo>
                  <a:pt x="71033" y="161269"/>
                </a:lnTo>
                <a:lnTo>
                  <a:pt x="71993" y="162229"/>
                </a:lnTo>
                <a:lnTo>
                  <a:pt x="72953" y="162229"/>
                </a:lnTo>
                <a:lnTo>
                  <a:pt x="72953" y="163189"/>
                </a:lnTo>
                <a:lnTo>
                  <a:pt x="75834" y="163189"/>
                </a:lnTo>
                <a:lnTo>
                  <a:pt x="77754" y="164150"/>
                </a:lnTo>
                <a:lnTo>
                  <a:pt x="82555" y="164150"/>
                </a:lnTo>
                <a:lnTo>
                  <a:pt x="84475" y="163189"/>
                </a:lnTo>
                <a:lnTo>
                  <a:pt x="88315" y="163189"/>
                </a:lnTo>
                <a:lnTo>
                  <a:pt x="89275" y="162229"/>
                </a:lnTo>
                <a:lnTo>
                  <a:pt x="90236" y="162229"/>
                </a:lnTo>
                <a:lnTo>
                  <a:pt x="90236" y="81594"/>
                </a:lnTo>
                <a:lnTo>
                  <a:pt x="88315" y="76794"/>
                </a:lnTo>
                <a:lnTo>
                  <a:pt x="87355" y="71033"/>
                </a:lnTo>
                <a:lnTo>
                  <a:pt x="85435" y="66233"/>
                </a:lnTo>
                <a:lnTo>
                  <a:pt x="82555" y="6239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2236972" y="1953310"/>
            <a:ext cx="23042" cy="97917"/>
          </a:xfrm>
          <a:custGeom>
            <a:avLst/>
            <a:gdLst/>
            <a:ahLst/>
            <a:cxnLst/>
            <a:rect l="l" t="t" r="r" b="b"/>
            <a:pathLst>
              <a:path w="23042" h="97917">
                <a:moveTo>
                  <a:pt x="0" y="48005"/>
                </a:moveTo>
                <a:lnTo>
                  <a:pt x="0" y="56631"/>
                </a:lnTo>
                <a:lnTo>
                  <a:pt x="1920" y="64312"/>
                </a:lnTo>
                <a:lnTo>
                  <a:pt x="3840" y="72009"/>
                </a:lnTo>
                <a:lnTo>
                  <a:pt x="5760" y="78714"/>
                </a:lnTo>
                <a:lnTo>
                  <a:pt x="8641" y="84475"/>
                </a:lnTo>
                <a:lnTo>
                  <a:pt x="13441" y="89275"/>
                </a:lnTo>
                <a:lnTo>
                  <a:pt x="17282" y="95036"/>
                </a:lnTo>
                <a:lnTo>
                  <a:pt x="23042" y="97917"/>
                </a:lnTo>
                <a:lnTo>
                  <a:pt x="23042" y="68168"/>
                </a:lnTo>
                <a:lnTo>
                  <a:pt x="22082" y="62392"/>
                </a:lnTo>
                <a:lnTo>
                  <a:pt x="21122" y="57607"/>
                </a:lnTo>
                <a:lnTo>
                  <a:pt x="18242" y="0"/>
                </a:lnTo>
                <a:lnTo>
                  <a:pt x="13441" y="5760"/>
                </a:lnTo>
                <a:lnTo>
                  <a:pt x="9601" y="10561"/>
                </a:lnTo>
                <a:lnTo>
                  <a:pt x="5760" y="17282"/>
                </a:lnTo>
                <a:lnTo>
                  <a:pt x="3840" y="24002"/>
                </a:lnTo>
                <a:lnTo>
                  <a:pt x="1920" y="31683"/>
                </a:lnTo>
                <a:lnTo>
                  <a:pt x="0" y="39364"/>
                </a:lnTo>
                <a:lnTo>
                  <a:pt x="0" y="4800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2255215" y="1941789"/>
            <a:ext cx="88315" cy="116159"/>
          </a:xfrm>
          <a:custGeom>
            <a:avLst/>
            <a:gdLst/>
            <a:ahLst/>
            <a:cxnLst/>
            <a:rect l="l" t="t" r="r" b="b"/>
            <a:pathLst>
              <a:path w="88315" h="116159">
                <a:moveTo>
                  <a:pt x="17266" y="115199"/>
                </a:moveTo>
                <a:lnTo>
                  <a:pt x="24963" y="116159"/>
                </a:lnTo>
                <a:lnTo>
                  <a:pt x="43190" y="116159"/>
                </a:lnTo>
                <a:lnTo>
                  <a:pt x="50871" y="115199"/>
                </a:lnTo>
                <a:lnTo>
                  <a:pt x="57591" y="112318"/>
                </a:lnTo>
                <a:lnTo>
                  <a:pt x="64312" y="108478"/>
                </a:lnTo>
                <a:lnTo>
                  <a:pt x="70073" y="104637"/>
                </a:lnTo>
                <a:lnTo>
                  <a:pt x="73913" y="99837"/>
                </a:lnTo>
                <a:lnTo>
                  <a:pt x="78714" y="94076"/>
                </a:lnTo>
                <a:lnTo>
                  <a:pt x="82555" y="88315"/>
                </a:lnTo>
                <a:lnTo>
                  <a:pt x="84475" y="80634"/>
                </a:lnTo>
                <a:lnTo>
                  <a:pt x="87355" y="73913"/>
                </a:lnTo>
                <a:lnTo>
                  <a:pt x="88315" y="66248"/>
                </a:lnTo>
                <a:lnTo>
                  <a:pt x="88315" y="48005"/>
                </a:lnTo>
                <a:lnTo>
                  <a:pt x="86395" y="40325"/>
                </a:lnTo>
                <a:lnTo>
                  <a:pt x="84475" y="33604"/>
                </a:lnTo>
                <a:lnTo>
                  <a:pt x="82555" y="25923"/>
                </a:lnTo>
                <a:lnTo>
                  <a:pt x="79674" y="20162"/>
                </a:lnTo>
                <a:lnTo>
                  <a:pt x="74874" y="15361"/>
                </a:lnTo>
                <a:lnTo>
                  <a:pt x="71033" y="10561"/>
                </a:lnTo>
                <a:lnTo>
                  <a:pt x="65272" y="6720"/>
                </a:lnTo>
                <a:lnTo>
                  <a:pt x="58552" y="3840"/>
                </a:lnTo>
                <a:lnTo>
                  <a:pt x="52791" y="1920"/>
                </a:lnTo>
                <a:lnTo>
                  <a:pt x="45110" y="0"/>
                </a:lnTo>
                <a:lnTo>
                  <a:pt x="26868" y="0"/>
                </a:lnTo>
                <a:lnTo>
                  <a:pt x="19187" y="1920"/>
                </a:lnTo>
                <a:lnTo>
                  <a:pt x="12466" y="4800"/>
                </a:lnTo>
                <a:lnTo>
                  <a:pt x="5745" y="7680"/>
                </a:lnTo>
                <a:lnTo>
                  <a:pt x="0" y="11521"/>
                </a:lnTo>
                <a:lnTo>
                  <a:pt x="2880" y="69128"/>
                </a:lnTo>
                <a:lnTo>
                  <a:pt x="2880" y="46085"/>
                </a:lnTo>
                <a:lnTo>
                  <a:pt x="4800" y="41285"/>
                </a:lnTo>
                <a:lnTo>
                  <a:pt x="5745" y="36484"/>
                </a:lnTo>
                <a:lnTo>
                  <a:pt x="7680" y="31683"/>
                </a:lnTo>
                <a:lnTo>
                  <a:pt x="10561" y="27843"/>
                </a:lnTo>
                <a:lnTo>
                  <a:pt x="13426" y="24963"/>
                </a:lnTo>
                <a:lnTo>
                  <a:pt x="16306" y="21122"/>
                </a:lnTo>
                <a:lnTo>
                  <a:pt x="20147" y="19202"/>
                </a:lnTo>
                <a:lnTo>
                  <a:pt x="24963" y="17282"/>
                </a:lnTo>
                <a:lnTo>
                  <a:pt x="29748" y="16322"/>
                </a:lnTo>
                <a:lnTo>
                  <a:pt x="41269" y="16322"/>
                </a:lnTo>
                <a:lnTo>
                  <a:pt x="47030" y="17282"/>
                </a:lnTo>
                <a:lnTo>
                  <a:pt x="50871" y="20162"/>
                </a:lnTo>
                <a:lnTo>
                  <a:pt x="54711" y="22082"/>
                </a:lnTo>
                <a:lnTo>
                  <a:pt x="58552" y="24963"/>
                </a:lnTo>
                <a:lnTo>
                  <a:pt x="60472" y="28803"/>
                </a:lnTo>
                <a:lnTo>
                  <a:pt x="63352" y="32644"/>
                </a:lnTo>
                <a:lnTo>
                  <a:pt x="65272" y="37444"/>
                </a:lnTo>
                <a:lnTo>
                  <a:pt x="66233" y="42245"/>
                </a:lnTo>
                <a:lnTo>
                  <a:pt x="67193" y="47045"/>
                </a:lnTo>
                <a:lnTo>
                  <a:pt x="67193" y="70073"/>
                </a:lnTo>
                <a:lnTo>
                  <a:pt x="65272" y="74874"/>
                </a:lnTo>
                <a:lnTo>
                  <a:pt x="64312" y="80634"/>
                </a:lnTo>
                <a:lnTo>
                  <a:pt x="62392" y="84475"/>
                </a:lnTo>
                <a:lnTo>
                  <a:pt x="59512" y="88315"/>
                </a:lnTo>
                <a:lnTo>
                  <a:pt x="56631" y="92156"/>
                </a:lnTo>
                <a:lnTo>
                  <a:pt x="53751" y="95036"/>
                </a:lnTo>
                <a:lnTo>
                  <a:pt x="49911" y="96956"/>
                </a:lnTo>
                <a:lnTo>
                  <a:pt x="45110" y="98877"/>
                </a:lnTo>
                <a:lnTo>
                  <a:pt x="40309" y="99837"/>
                </a:lnTo>
                <a:lnTo>
                  <a:pt x="28803" y="99837"/>
                </a:lnTo>
                <a:lnTo>
                  <a:pt x="23027" y="98877"/>
                </a:lnTo>
                <a:lnTo>
                  <a:pt x="19187" y="96956"/>
                </a:lnTo>
                <a:lnTo>
                  <a:pt x="15361" y="94076"/>
                </a:lnTo>
                <a:lnTo>
                  <a:pt x="11521" y="91196"/>
                </a:lnTo>
                <a:lnTo>
                  <a:pt x="9585" y="87355"/>
                </a:lnTo>
                <a:lnTo>
                  <a:pt x="6720" y="83530"/>
                </a:lnTo>
                <a:lnTo>
                  <a:pt x="4800" y="79689"/>
                </a:lnTo>
                <a:lnTo>
                  <a:pt x="4800" y="109438"/>
                </a:lnTo>
                <a:lnTo>
                  <a:pt x="11521" y="112318"/>
                </a:lnTo>
                <a:lnTo>
                  <a:pt x="17266" y="11519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2371374" y="1941789"/>
            <a:ext cx="62392" cy="115199"/>
          </a:xfrm>
          <a:custGeom>
            <a:avLst/>
            <a:gdLst/>
            <a:ahLst/>
            <a:cxnLst/>
            <a:rect l="l" t="t" r="r" b="b"/>
            <a:pathLst>
              <a:path w="62392" h="115199">
                <a:moveTo>
                  <a:pt x="19187" y="41285"/>
                </a:moveTo>
                <a:lnTo>
                  <a:pt x="22067" y="37444"/>
                </a:lnTo>
                <a:lnTo>
                  <a:pt x="24947" y="33604"/>
                </a:lnTo>
                <a:lnTo>
                  <a:pt x="26868" y="30723"/>
                </a:lnTo>
                <a:lnTo>
                  <a:pt x="29748" y="27843"/>
                </a:lnTo>
                <a:lnTo>
                  <a:pt x="31668" y="25923"/>
                </a:lnTo>
                <a:lnTo>
                  <a:pt x="33588" y="24002"/>
                </a:lnTo>
                <a:lnTo>
                  <a:pt x="35509" y="22082"/>
                </a:lnTo>
                <a:lnTo>
                  <a:pt x="37429" y="20162"/>
                </a:lnTo>
                <a:lnTo>
                  <a:pt x="39349" y="20162"/>
                </a:lnTo>
                <a:lnTo>
                  <a:pt x="41269" y="19202"/>
                </a:lnTo>
                <a:lnTo>
                  <a:pt x="43190" y="18242"/>
                </a:lnTo>
                <a:lnTo>
                  <a:pt x="47030" y="18242"/>
                </a:lnTo>
                <a:lnTo>
                  <a:pt x="48950" y="19202"/>
                </a:lnTo>
                <a:lnTo>
                  <a:pt x="51831" y="19202"/>
                </a:lnTo>
                <a:lnTo>
                  <a:pt x="52791" y="20162"/>
                </a:lnTo>
                <a:lnTo>
                  <a:pt x="54711" y="20162"/>
                </a:lnTo>
                <a:lnTo>
                  <a:pt x="55671" y="21122"/>
                </a:lnTo>
                <a:lnTo>
                  <a:pt x="57591" y="21122"/>
                </a:lnTo>
                <a:lnTo>
                  <a:pt x="58552" y="22082"/>
                </a:lnTo>
                <a:lnTo>
                  <a:pt x="59512" y="22082"/>
                </a:lnTo>
                <a:lnTo>
                  <a:pt x="60472" y="21122"/>
                </a:lnTo>
                <a:lnTo>
                  <a:pt x="61432" y="21122"/>
                </a:lnTo>
                <a:lnTo>
                  <a:pt x="61432" y="19202"/>
                </a:lnTo>
                <a:lnTo>
                  <a:pt x="62392" y="18242"/>
                </a:lnTo>
                <a:lnTo>
                  <a:pt x="62392" y="6720"/>
                </a:lnTo>
                <a:lnTo>
                  <a:pt x="61432" y="6720"/>
                </a:lnTo>
                <a:lnTo>
                  <a:pt x="61432" y="3840"/>
                </a:lnTo>
                <a:lnTo>
                  <a:pt x="60472" y="3840"/>
                </a:lnTo>
                <a:lnTo>
                  <a:pt x="59512" y="2880"/>
                </a:lnTo>
                <a:lnTo>
                  <a:pt x="57591" y="1920"/>
                </a:lnTo>
                <a:lnTo>
                  <a:pt x="56631" y="1920"/>
                </a:lnTo>
                <a:lnTo>
                  <a:pt x="55671" y="960"/>
                </a:lnTo>
                <a:lnTo>
                  <a:pt x="49911" y="960"/>
                </a:lnTo>
                <a:lnTo>
                  <a:pt x="48950" y="0"/>
                </a:lnTo>
                <a:lnTo>
                  <a:pt x="44150" y="0"/>
                </a:lnTo>
                <a:lnTo>
                  <a:pt x="42230" y="960"/>
                </a:lnTo>
                <a:lnTo>
                  <a:pt x="40309" y="960"/>
                </a:lnTo>
                <a:lnTo>
                  <a:pt x="37429" y="1920"/>
                </a:lnTo>
                <a:lnTo>
                  <a:pt x="35509" y="2880"/>
                </a:lnTo>
                <a:lnTo>
                  <a:pt x="33588" y="4800"/>
                </a:lnTo>
                <a:lnTo>
                  <a:pt x="30708" y="5760"/>
                </a:lnTo>
                <a:lnTo>
                  <a:pt x="28788" y="7680"/>
                </a:lnTo>
                <a:lnTo>
                  <a:pt x="25907" y="10561"/>
                </a:lnTo>
                <a:lnTo>
                  <a:pt x="23027" y="13441"/>
                </a:lnTo>
                <a:lnTo>
                  <a:pt x="20147" y="16322"/>
                </a:lnTo>
                <a:lnTo>
                  <a:pt x="18227" y="21122"/>
                </a:lnTo>
                <a:lnTo>
                  <a:pt x="18227" y="4800"/>
                </a:lnTo>
                <a:lnTo>
                  <a:pt x="17266" y="4800"/>
                </a:lnTo>
                <a:lnTo>
                  <a:pt x="17266" y="3840"/>
                </a:lnTo>
                <a:lnTo>
                  <a:pt x="16306" y="2880"/>
                </a:lnTo>
                <a:lnTo>
                  <a:pt x="15346" y="2880"/>
                </a:lnTo>
                <a:lnTo>
                  <a:pt x="14386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944" y="2880"/>
                </a:lnTo>
                <a:lnTo>
                  <a:pt x="944" y="3840"/>
                </a:lnTo>
                <a:lnTo>
                  <a:pt x="0" y="4800"/>
                </a:lnTo>
                <a:lnTo>
                  <a:pt x="0" y="112318"/>
                </a:lnTo>
                <a:lnTo>
                  <a:pt x="944" y="113278"/>
                </a:lnTo>
                <a:lnTo>
                  <a:pt x="1905" y="113278"/>
                </a:lnTo>
                <a:lnTo>
                  <a:pt x="1905" y="114239"/>
                </a:lnTo>
                <a:lnTo>
                  <a:pt x="4785" y="114239"/>
                </a:lnTo>
                <a:lnTo>
                  <a:pt x="6720" y="115199"/>
                </a:lnTo>
                <a:lnTo>
                  <a:pt x="11506" y="115199"/>
                </a:lnTo>
                <a:lnTo>
                  <a:pt x="13426" y="114239"/>
                </a:lnTo>
                <a:lnTo>
                  <a:pt x="17266" y="114239"/>
                </a:lnTo>
                <a:lnTo>
                  <a:pt x="18227" y="113278"/>
                </a:lnTo>
                <a:lnTo>
                  <a:pt x="19187" y="113278"/>
                </a:lnTo>
                <a:lnTo>
                  <a:pt x="19187" y="4128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2455849" y="1943709"/>
            <a:ext cx="19187" cy="113278"/>
          </a:xfrm>
          <a:custGeom>
            <a:avLst/>
            <a:gdLst/>
            <a:ahLst/>
            <a:cxnLst/>
            <a:rect l="l" t="t" r="r" b="b"/>
            <a:pathLst>
              <a:path w="19187" h="113278">
                <a:moveTo>
                  <a:pt x="19187" y="2880"/>
                </a:moveTo>
                <a:lnTo>
                  <a:pt x="18227" y="1920"/>
                </a:lnTo>
                <a:lnTo>
                  <a:pt x="18227" y="960"/>
                </a:lnTo>
                <a:lnTo>
                  <a:pt x="16322" y="960"/>
                </a:lnTo>
                <a:lnTo>
                  <a:pt x="15346" y="0"/>
                </a:lnTo>
                <a:lnTo>
                  <a:pt x="4785" y="0"/>
                </a:lnTo>
                <a:lnTo>
                  <a:pt x="3825" y="960"/>
                </a:lnTo>
                <a:lnTo>
                  <a:pt x="944" y="960"/>
                </a:lnTo>
                <a:lnTo>
                  <a:pt x="0" y="1920"/>
                </a:lnTo>
                <a:lnTo>
                  <a:pt x="0" y="111358"/>
                </a:lnTo>
                <a:lnTo>
                  <a:pt x="944" y="111358"/>
                </a:lnTo>
                <a:lnTo>
                  <a:pt x="1920" y="112318"/>
                </a:lnTo>
                <a:lnTo>
                  <a:pt x="4785" y="112318"/>
                </a:lnTo>
                <a:lnTo>
                  <a:pt x="5760" y="113278"/>
                </a:lnTo>
                <a:lnTo>
                  <a:pt x="11506" y="113278"/>
                </a:lnTo>
                <a:lnTo>
                  <a:pt x="13441" y="112318"/>
                </a:lnTo>
                <a:lnTo>
                  <a:pt x="17282" y="112318"/>
                </a:lnTo>
                <a:lnTo>
                  <a:pt x="18227" y="111358"/>
                </a:lnTo>
                <a:lnTo>
                  <a:pt x="19187" y="110398"/>
                </a:lnTo>
                <a:lnTo>
                  <a:pt x="19187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2452954" y="1900504"/>
            <a:ext cx="24003" cy="23058"/>
          </a:xfrm>
          <a:custGeom>
            <a:avLst/>
            <a:gdLst/>
            <a:ahLst/>
            <a:cxnLst/>
            <a:rect l="l" t="t" r="r" b="b"/>
            <a:pathLst>
              <a:path w="24003" h="23058">
                <a:moveTo>
                  <a:pt x="24003" y="11521"/>
                </a:moveTo>
                <a:lnTo>
                  <a:pt x="24003" y="6720"/>
                </a:lnTo>
                <a:lnTo>
                  <a:pt x="23058" y="3840"/>
                </a:lnTo>
                <a:lnTo>
                  <a:pt x="22082" y="1935"/>
                </a:lnTo>
                <a:lnTo>
                  <a:pt x="20177" y="975"/>
                </a:lnTo>
                <a:lnTo>
                  <a:pt x="17282" y="0"/>
                </a:lnTo>
                <a:lnTo>
                  <a:pt x="7680" y="0"/>
                </a:lnTo>
                <a:lnTo>
                  <a:pt x="4815" y="975"/>
                </a:lnTo>
                <a:lnTo>
                  <a:pt x="2895" y="1935"/>
                </a:lnTo>
                <a:lnTo>
                  <a:pt x="975" y="3840"/>
                </a:lnTo>
                <a:lnTo>
                  <a:pt x="0" y="6720"/>
                </a:lnTo>
                <a:lnTo>
                  <a:pt x="0" y="16337"/>
                </a:lnTo>
                <a:lnTo>
                  <a:pt x="975" y="19202"/>
                </a:lnTo>
                <a:lnTo>
                  <a:pt x="2895" y="21122"/>
                </a:lnTo>
                <a:lnTo>
                  <a:pt x="4815" y="22082"/>
                </a:lnTo>
                <a:lnTo>
                  <a:pt x="7680" y="23058"/>
                </a:lnTo>
                <a:lnTo>
                  <a:pt x="17282" y="23058"/>
                </a:lnTo>
                <a:lnTo>
                  <a:pt x="20177" y="22082"/>
                </a:lnTo>
                <a:lnTo>
                  <a:pt x="22082" y="20177"/>
                </a:lnTo>
                <a:lnTo>
                  <a:pt x="23058" y="19202"/>
                </a:lnTo>
                <a:lnTo>
                  <a:pt x="24003" y="15361"/>
                </a:lnTo>
                <a:lnTo>
                  <a:pt x="24003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2510561" y="1941789"/>
            <a:ext cx="91196" cy="115199"/>
          </a:xfrm>
          <a:custGeom>
            <a:avLst/>
            <a:gdLst/>
            <a:ahLst/>
            <a:cxnLst/>
            <a:rect l="l" t="t" r="r" b="b"/>
            <a:pathLst>
              <a:path w="91196" h="115199">
                <a:moveTo>
                  <a:pt x="19202" y="37444"/>
                </a:moveTo>
                <a:lnTo>
                  <a:pt x="24963" y="30723"/>
                </a:lnTo>
                <a:lnTo>
                  <a:pt x="29763" y="25923"/>
                </a:lnTo>
                <a:lnTo>
                  <a:pt x="34564" y="22082"/>
                </a:lnTo>
                <a:lnTo>
                  <a:pt x="39364" y="19202"/>
                </a:lnTo>
                <a:lnTo>
                  <a:pt x="44150" y="17282"/>
                </a:lnTo>
                <a:lnTo>
                  <a:pt x="52806" y="17282"/>
                </a:lnTo>
                <a:lnTo>
                  <a:pt x="56647" y="18242"/>
                </a:lnTo>
                <a:lnTo>
                  <a:pt x="59512" y="19202"/>
                </a:lnTo>
                <a:lnTo>
                  <a:pt x="62392" y="20162"/>
                </a:lnTo>
                <a:lnTo>
                  <a:pt x="64312" y="23042"/>
                </a:lnTo>
                <a:lnTo>
                  <a:pt x="66233" y="24963"/>
                </a:lnTo>
                <a:lnTo>
                  <a:pt x="68153" y="27843"/>
                </a:lnTo>
                <a:lnTo>
                  <a:pt x="69113" y="30723"/>
                </a:lnTo>
                <a:lnTo>
                  <a:pt x="70073" y="34564"/>
                </a:lnTo>
                <a:lnTo>
                  <a:pt x="71033" y="38404"/>
                </a:lnTo>
                <a:lnTo>
                  <a:pt x="71993" y="43205"/>
                </a:lnTo>
                <a:lnTo>
                  <a:pt x="71993" y="113278"/>
                </a:lnTo>
                <a:lnTo>
                  <a:pt x="72953" y="113278"/>
                </a:lnTo>
                <a:lnTo>
                  <a:pt x="73913" y="114239"/>
                </a:lnTo>
                <a:lnTo>
                  <a:pt x="76794" y="114239"/>
                </a:lnTo>
                <a:lnTo>
                  <a:pt x="77754" y="115199"/>
                </a:lnTo>
                <a:lnTo>
                  <a:pt x="83515" y="115199"/>
                </a:lnTo>
                <a:lnTo>
                  <a:pt x="85435" y="114239"/>
                </a:lnTo>
                <a:lnTo>
                  <a:pt x="89275" y="114239"/>
                </a:lnTo>
                <a:lnTo>
                  <a:pt x="90236" y="113278"/>
                </a:lnTo>
                <a:lnTo>
                  <a:pt x="91196" y="113278"/>
                </a:lnTo>
                <a:lnTo>
                  <a:pt x="91196" y="39364"/>
                </a:lnTo>
                <a:lnTo>
                  <a:pt x="90236" y="32644"/>
                </a:lnTo>
                <a:lnTo>
                  <a:pt x="89275" y="27843"/>
                </a:lnTo>
                <a:lnTo>
                  <a:pt x="88315" y="22082"/>
                </a:lnTo>
                <a:lnTo>
                  <a:pt x="85435" y="17282"/>
                </a:lnTo>
                <a:lnTo>
                  <a:pt x="82555" y="13441"/>
                </a:lnTo>
                <a:lnTo>
                  <a:pt x="79674" y="9601"/>
                </a:lnTo>
                <a:lnTo>
                  <a:pt x="75834" y="6720"/>
                </a:lnTo>
                <a:lnTo>
                  <a:pt x="71033" y="3840"/>
                </a:lnTo>
                <a:lnTo>
                  <a:pt x="66233" y="1920"/>
                </a:lnTo>
                <a:lnTo>
                  <a:pt x="60487" y="0"/>
                </a:lnTo>
                <a:lnTo>
                  <a:pt x="47030" y="0"/>
                </a:lnTo>
                <a:lnTo>
                  <a:pt x="41285" y="1920"/>
                </a:lnTo>
                <a:lnTo>
                  <a:pt x="35524" y="4800"/>
                </a:lnTo>
                <a:lnTo>
                  <a:pt x="29763" y="7680"/>
                </a:lnTo>
                <a:lnTo>
                  <a:pt x="24002" y="13441"/>
                </a:lnTo>
                <a:lnTo>
                  <a:pt x="17282" y="19202"/>
                </a:lnTo>
                <a:lnTo>
                  <a:pt x="17282" y="3840"/>
                </a:lnTo>
                <a:lnTo>
                  <a:pt x="16322" y="2880"/>
                </a:lnTo>
                <a:lnTo>
                  <a:pt x="15361" y="2880"/>
                </a:lnTo>
                <a:lnTo>
                  <a:pt x="14401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12318"/>
                </a:lnTo>
                <a:lnTo>
                  <a:pt x="960" y="113278"/>
                </a:lnTo>
                <a:lnTo>
                  <a:pt x="1920" y="114239"/>
                </a:lnTo>
                <a:lnTo>
                  <a:pt x="4800" y="114239"/>
                </a:lnTo>
                <a:lnTo>
                  <a:pt x="6720" y="115199"/>
                </a:lnTo>
                <a:lnTo>
                  <a:pt x="11521" y="115199"/>
                </a:lnTo>
                <a:lnTo>
                  <a:pt x="13441" y="114239"/>
                </a:lnTo>
                <a:lnTo>
                  <a:pt x="17282" y="114239"/>
                </a:lnTo>
                <a:lnTo>
                  <a:pt x="18242" y="113278"/>
                </a:lnTo>
                <a:lnTo>
                  <a:pt x="19202" y="113278"/>
                </a:lnTo>
                <a:lnTo>
                  <a:pt x="19202" y="374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2646883" y="2025319"/>
            <a:ext cx="77754" cy="71993"/>
          </a:xfrm>
          <a:custGeom>
            <a:avLst/>
            <a:gdLst/>
            <a:ahLst/>
            <a:cxnLst/>
            <a:rect l="l" t="t" r="r" b="b"/>
            <a:pathLst>
              <a:path w="77754" h="71993">
                <a:moveTo>
                  <a:pt x="960" y="31668"/>
                </a:moveTo>
                <a:lnTo>
                  <a:pt x="1904" y="29748"/>
                </a:lnTo>
                <a:lnTo>
                  <a:pt x="3840" y="28788"/>
                </a:lnTo>
                <a:lnTo>
                  <a:pt x="5745" y="26868"/>
                </a:lnTo>
                <a:lnTo>
                  <a:pt x="7680" y="24947"/>
                </a:lnTo>
                <a:lnTo>
                  <a:pt x="9585" y="23027"/>
                </a:lnTo>
                <a:lnTo>
                  <a:pt x="37429" y="23987"/>
                </a:lnTo>
                <a:lnTo>
                  <a:pt x="43190" y="23987"/>
                </a:lnTo>
                <a:lnTo>
                  <a:pt x="48950" y="24947"/>
                </a:lnTo>
                <a:lnTo>
                  <a:pt x="52791" y="27828"/>
                </a:lnTo>
                <a:lnTo>
                  <a:pt x="55671" y="30708"/>
                </a:lnTo>
                <a:lnTo>
                  <a:pt x="57591" y="33588"/>
                </a:lnTo>
                <a:lnTo>
                  <a:pt x="57591" y="43190"/>
                </a:lnTo>
                <a:lnTo>
                  <a:pt x="56631" y="46070"/>
                </a:lnTo>
                <a:lnTo>
                  <a:pt x="55671" y="47990"/>
                </a:lnTo>
                <a:lnTo>
                  <a:pt x="53751" y="50871"/>
                </a:lnTo>
                <a:lnTo>
                  <a:pt x="50871" y="52791"/>
                </a:lnTo>
                <a:lnTo>
                  <a:pt x="48950" y="54711"/>
                </a:lnTo>
                <a:lnTo>
                  <a:pt x="45110" y="55671"/>
                </a:lnTo>
                <a:lnTo>
                  <a:pt x="41269" y="56631"/>
                </a:lnTo>
                <a:lnTo>
                  <a:pt x="42230" y="71993"/>
                </a:lnTo>
                <a:lnTo>
                  <a:pt x="48950" y="70073"/>
                </a:lnTo>
                <a:lnTo>
                  <a:pt x="55671" y="68153"/>
                </a:lnTo>
                <a:lnTo>
                  <a:pt x="60472" y="66233"/>
                </a:lnTo>
                <a:lnTo>
                  <a:pt x="65272" y="62392"/>
                </a:lnTo>
                <a:lnTo>
                  <a:pt x="69113" y="59512"/>
                </a:lnTo>
                <a:lnTo>
                  <a:pt x="71993" y="55671"/>
                </a:lnTo>
                <a:lnTo>
                  <a:pt x="73913" y="50871"/>
                </a:lnTo>
                <a:lnTo>
                  <a:pt x="76794" y="47030"/>
                </a:lnTo>
                <a:lnTo>
                  <a:pt x="77754" y="42230"/>
                </a:lnTo>
                <a:lnTo>
                  <a:pt x="77754" y="32628"/>
                </a:lnTo>
                <a:lnTo>
                  <a:pt x="76794" y="28788"/>
                </a:lnTo>
                <a:lnTo>
                  <a:pt x="74874" y="24947"/>
                </a:lnTo>
                <a:lnTo>
                  <a:pt x="72953" y="22067"/>
                </a:lnTo>
                <a:lnTo>
                  <a:pt x="70073" y="19187"/>
                </a:lnTo>
                <a:lnTo>
                  <a:pt x="67193" y="16306"/>
                </a:lnTo>
                <a:lnTo>
                  <a:pt x="64312" y="14386"/>
                </a:lnTo>
                <a:lnTo>
                  <a:pt x="60472" y="12466"/>
                </a:lnTo>
                <a:lnTo>
                  <a:pt x="55671" y="10546"/>
                </a:lnTo>
                <a:lnTo>
                  <a:pt x="50871" y="9585"/>
                </a:lnTo>
                <a:lnTo>
                  <a:pt x="46070" y="8625"/>
                </a:lnTo>
                <a:lnTo>
                  <a:pt x="41269" y="8625"/>
                </a:lnTo>
                <a:lnTo>
                  <a:pt x="13426" y="7665"/>
                </a:lnTo>
                <a:lnTo>
                  <a:pt x="9585" y="7665"/>
                </a:lnTo>
                <a:lnTo>
                  <a:pt x="5745" y="6705"/>
                </a:lnTo>
                <a:lnTo>
                  <a:pt x="3840" y="4785"/>
                </a:lnTo>
                <a:lnTo>
                  <a:pt x="960" y="2865"/>
                </a:lnTo>
                <a:lnTo>
                  <a:pt x="0" y="0"/>
                </a:lnTo>
                <a:lnTo>
                  <a:pt x="0" y="33588"/>
                </a:lnTo>
                <a:lnTo>
                  <a:pt x="960" y="3166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2625760" y="1942749"/>
            <a:ext cx="99837" cy="155524"/>
          </a:xfrm>
          <a:custGeom>
            <a:avLst/>
            <a:gdLst/>
            <a:ahLst/>
            <a:cxnLst/>
            <a:rect l="l" t="t" r="r" b="b"/>
            <a:pathLst>
              <a:path w="99837" h="155524">
                <a:moveTo>
                  <a:pt x="4800" y="90236"/>
                </a:moveTo>
                <a:lnTo>
                  <a:pt x="6720" y="93116"/>
                </a:lnTo>
                <a:lnTo>
                  <a:pt x="7680" y="96956"/>
                </a:lnTo>
                <a:lnTo>
                  <a:pt x="11521" y="98877"/>
                </a:lnTo>
                <a:lnTo>
                  <a:pt x="14401" y="100797"/>
                </a:lnTo>
                <a:lnTo>
                  <a:pt x="12481" y="102717"/>
                </a:lnTo>
                <a:lnTo>
                  <a:pt x="9601" y="104637"/>
                </a:lnTo>
                <a:lnTo>
                  <a:pt x="7680" y="106558"/>
                </a:lnTo>
                <a:lnTo>
                  <a:pt x="6720" y="108478"/>
                </a:lnTo>
                <a:lnTo>
                  <a:pt x="4800" y="111358"/>
                </a:lnTo>
                <a:lnTo>
                  <a:pt x="2880" y="113278"/>
                </a:lnTo>
                <a:lnTo>
                  <a:pt x="1920" y="115199"/>
                </a:lnTo>
                <a:lnTo>
                  <a:pt x="960" y="118079"/>
                </a:lnTo>
                <a:lnTo>
                  <a:pt x="960" y="119999"/>
                </a:lnTo>
                <a:lnTo>
                  <a:pt x="0" y="122880"/>
                </a:lnTo>
                <a:lnTo>
                  <a:pt x="0" y="131521"/>
                </a:lnTo>
                <a:lnTo>
                  <a:pt x="960" y="135361"/>
                </a:lnTo>
                <a:lnTo>
                  <a:pt x="1920" y="139202"/>
                </a:lnTo>
                <a:lnTo>
                  <a:pt x="3840" y="142082"/>
                </a:lnTo>
                <a:lnTo>
                  <a:pt x="6720" y="144962"/>
                </a:lnTo>
                <a:lnTo>
                  <a:pt x="10561" y="147843"/>
                </a:lnTo>
                <a:lnTo>
                  <a:pt x="14401" y="150723"/>
                </a:lnTo>
                <a:lnTo>
                  <a:pt x="19202" y="152643"/>
                </a:lnTo>
                <a:lnTo>
                  <a:pt x="24963" y="153588"/>
                </a:lnTo>
                <a:lnTo>
                  <a:pt x="31683" y="155524"/>
                </a:lnTo>
                <a:lnTo>
                  <a:pt x="55671" y="155524"/>
                </a:lnTo>
                <a:lnTo>
                  <a:pt x="63352" y="154564"/>
                </a:lnTo>
                <a:lnTo>
                  <a:pt x="62392" y="139202"/>
                </a:lnTo>
                <a:lnTo>
                  <a:pt x="58552" y="140162"/>
                </a:lnTo>
                <a:lnTo>
                  <a:pt x="53751" y="141122"/>
                </a:lnTo>
                <a:lnTo>
                  <a:pt x="38389" y="141122"/>
                </a:lnTo>
                <a:lnTo>
                  <a:pt x="31683" y="140162"/>
                </a:lnTo>
                <a:lnTo>
                  <a:pt x="25923" y="137281"/>
                </a:lnTo>
                <a:lnTo>
                  <a:pt x="21122" y="134401"/>
                </a:lnTo>
                <a:lnTo>
                  <a:pt x="18242" y="130561"/>
                </a:lnTo>
                <a:lnTo>
                  <a:pt x="18242" y="123840"/>
                </a:lnTo>
                <a:lnTo>
                  <a:pt x="19202" y="121920"/>
                </a:lnTo>
                <a:lnTo>
                  <a:pt x="19202" y="119039"/>
                </a:lnTo>
                <a:lnTo>
                  <a:pt x="20162" y="118079"/>
                </a:lnTo>
                <a:lnTo>
                  <a:pt x="21122" y="116159"/>
                </a:lnTo>
                <a:lnTo>
                  <a:pt x="21122" y="75849"/>
                </a:lnTo>
                <a:lnTo>
                  <a:pt x="22082" y="73913"/>
                </a:lnTo>
                <a:lnTo>
                  <a:pt x="23027" y="72008"/>
                </a:lnTo>
                <a:lnTo>
                  <a:pt x="24002" y="71033"/>
                </a:lnTo>
                <a:lnTo>
                  <a:pt x="25923" y="69113"/>
                </a:lnTo>
                <a:lnTo>
                  <a:pt x="27843" y="71033"/>
                </a:lnTo>
                <a:lnTo>
                  <a:pt x="30708" y="72008"/>
                </a:lnTo>
                <a:lnTo>
                  <a:pt x="34549" y="58567"/>
                </a:lnTo>
                <a:lnTo>
                  <a:pt x="29748" y="54726"/>
                </a:lnTo>
                <a:lnTo>
                  <a:pt x="25923" y="50886"/>
                </a:lnTo>
                <a:lnTo>
                  <a:pt x="24002" y="45125"/>
                </a:lnTo>
                <a:lnTo>
                  <a:pt x="24002" y="34564"/>
                </a:lnTo>
                <a:lnTo>
                  <a:pt x="24963" y="31683"/>
                </a:lnTo>
                <a:lnTo>
                  <a:pt x="25923" y="28803"/>
                </a:lnTo>
                <a:lnTo>
                  <a:pt x="26868" y="25923"/>
                </a:lnTo>
                <a:lnTo>
                  <a:pt x="27843" y="24002"/>
                </a:lnTo>
                <a:lnTo>
                  <a:pt x="29748" y="21122"/>
                </a:lnTo>
                <a:lnTo>
                  <a:pt x="31683" y="19202"/>
                </a:lnTo>
                <a:lnTo>
                  <a:pt x="33588" y="17282"/>
                </a:lnTo>
                <a:lnTo>
                  <a:pt x="36484" y="16322"/>
                </a:lnTo>
                <a:lnTo>
                  <a:pt x="39364" y="15361"/>
                </a:lnTo>
                <a:lnTo>
                  <a:pt x="43205" y="14401"/>
                </a:lnTo>
                <a:lnTo>
                  <a:pt x="53751" y="14401"/>
                </a:lnTo>
                <a:lnTo>
                  <a:pt x="59512" y="16322"/>
                </a:lnTo>
                <a:lnTo>
                  <a:pt x="63352" y="20162"/>
                </a:lnTo>
                <a:lnTo>
                  <a:pt x="67193" y="24963"/>
                </a:lnTo>
                <a:lnTo>
                  <a:pt x="69113" y="29763"/>
                </a:lnTo>
                <a:lnTo>
                  <a:pt x="80634" y="17282"/>
                </a:lnTo>
                <a:lnTo>
                  <a:pt x="96956" y="17282"/>
                </a:lnTo>
                <a:lnTo>
                  <a:pt x="97916" y="16322"/>
                </a:lnTo>
                <a:lnTo>
                  <a:pt x="98877" y="15361"/>
                </a:lnTo>
                <a:lnTo>
                  <a:pt x="98877" y="14401"/>
                </a:lnTo>
                <a:lnTo>
                  <a:pt x="99837" y="12481"/>
                </a:lnTo>
                <a:lnTo>
                  <a:pt x="99837" y="6720"/>
                </a:lnTo>
                <a:lnTo>
                  <a:pt x="98877" y="4800"/>
                </a:lnTo>
                <a:lnTo>
                  <a:pt x="98877" y="3840"/>
                </a:lnTo>
                <a:lnTo>
                  <a:pt x="97916" y="1920"/>
                </a:lnTo>
                <a:lnTo>
                  <a:pt x="63352" y="1920"/>
                </a:lnTo>
                <a:lnTo>
                  <a:pt x="61432" y="960"/>
                </a:lnTo>
                <a:lnTo>
                  <a:pt x="58552" y="0"/>
                </a:lnTo>
                <a:lnTo>
                  <a:pt x="41269" y="0"/>
                </a:lnTo>
                <a:lnTo>
                  <a:pt x="35524" y="960"/>
                </a:lnTo>
                <a:lnTo>
                  <a:pt x="30708" y="1920"/>
                </a:lnTo>
                <a:lnTo>
                  <a:pt x="24963" y="3840"/>
                </a:lnTo>
                <a:lnTo>
                  <a:pt x="21122" y="6720"/>
                </a:lnTo>
                <a:lnTo>
                  <a:pt x="17282" y="9601"/>
                </a:lnTo>
                <a:lnTo>
                  <a:pt x="13441" y="13441"/>
                </a:lnTo>
                <a:lnTo>
                  <a:pt x="10561" y="17282"/>
                </a:lnTo>
                <a:lnTo>
                  <a:pt x="8641" y="22082"/>
                </a:lnTo>
                <a:lnTo>
                  <a:pt x="6720" y="26883"/>
                </a:lnTo>
                <a:lnTo>
                  <a:pt x="5760" y="31683"/>
                </a:lnTo>
                <a:lnTo>
                  <a:pt x="5760" y="43205"/>
                </a:lnTo>
                <a:lnTo>
                  <a:pt x="6720" y="48005"/>
                </a:lnTo>
                <a:lnTo>
                  <a:pt x="7680" y="50886"/>
                </a:lnTo>
                <a:lnTo>
                  <a:pt x="9601" y="54726"/>
                </a:lnTo>
                <a:lnTo>
                  <a:pt x="11521" y="58567"/>
                </a:lnTo>
                <a:lnTo>
                  <a:pt x="13441" y="61447"/>
                </a:lnTo>
                <a:lnTo>
                  <a:pt x="10561" y="64328"/>
                </a:lnTo>
                <a:lnTo>
                  <a:pt x="8641" y="67193"/>
                </a:lnTo>
                <a:lnTo>
                  <a:pt x="6720" y="71033"/>
                </a:lnTo>
                <a:lnTo>
                  <a:pt x="4800" y="74874"/>
                </a:lnTo>
                <a:lnTo>
                  <a:pt x="3840" y="79674"/>
                </a:lnTo>
                <a:lnTo>
                  <a:pt x="3840" y="87355"/>
                </a:lnTo>
                <a:lnTo>
                  <a:pt x="4800" y="9023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2656469" y="1960031"/>
            <a:ext cx="57607" cy="57591"/>
          </a:xfrm>
          <a:custGeom>
            <a:avLst/>
            <a:gdLst/>
            <a:ahLst/>
            <a:cxnLst/>
            <a:rect l="l" t="t" r="r" b="b"/>
            <a:pathLst>
              <a:path w="57607" h="57591">
                <a:moveTo>
                  <a:pt x="22082" y="57591"/>
                </a:moveTo>
                <a:lnTo>
                  <a:pt x="27843" y="56631"/>
                </a:lnTo>
                <a:lnTo>
                  <a:pt x="32644" y="55671"/>
                </a:lnTo>
                <a:lnTo>
                  <a:pt x="38404" y="53751"/>
                </a:lnTo>
                <a:lnTo>
                  <a:pt x="42245" y="50886"/>
                </a:lnTo>
                <a:lnTo>
                  <a:pt x="46085" y="48005"/>
                </a:lnTo>
                <a:lnTo>
                  <a:pt x="49926" y="45110"/>
                </a:lnTo>
                <a:lnTo>
                  <a:pt x="52806" y="40325"/>
                </a:lnTo>
                <a:lnTo>
                  <a:pt x="54726" y="36484"/>
                </a:lnTo>
                <a:lnTo>
                  <a:pt x="56647" y="31683"/>
                </a:lnTo>
                <a:lnTo>
                  <a:pt x="57607" y="25923"/>
                </a:lnTo>
                <a:lnTo>
                  <a:pt x="57607" y="16322"/>
                </a:lnTo>
                <a:lnTo>
                  <a:pt x="56647" y="12481"/>
                </a:lnTo>
                <a:lnTo>
                  <a:pt x="55686" y="9601"/>
                </a:lnTo>
                <a:lnTo>
                  <a:pt x="54726" y="5760"/>
                </a:lnTo>
                <a:lnTo>
                  <a:pt x="52806" y="2880"/>
                </a:lnTo>
                <a:lnTo>
                  <a:pt x="49926" y="0"/>
                </a:lnTo>
                <a:lnTo>
                  <a:pt x="38404" y="12481"/>
                </a:lnTo>
                <a:lnTo>
                  <a:pt x="38404" y="25923"/>
                </a:lnTo>
                <a:lnTo>
                  <a:pt x="37444" y="28803"/>
                </a:lnTo>
                <a:lnTo>
                  <a:pt x="36484" y="31683"/>
                </a:lnTo>
                <a:lnTo>
                  <a:pt x="34564" y="34564"/>
                </a:lnTo>
                <a:lnTo>
                  <a:pt x="32644" y="36484"/>
                </a:lnTo>
                <a:lnTo>
                  <a:pt x="31683" y="38389"/>
                </a:lnTo>
                <a:lnTo>
                  <a:pt x="28803" y="40325"/>
                </a:lnTo>
                <a:lnTo>
                  <a:pt x="25923" y="41285"/>
                </a:lnTo>
                <a:lnTo>
                  <a:pt x="23042" y="42230"/>
                </a:lnTo>
                <a:lnTo>
                  <a:pt x="20162" y="43205"/>
                </a:lnTo>
                <a:lnTo>
                  <a:pt x="8656" y="43205"/>
                </a:lnTo>
                <a:lnTo>
                  <a:pt x="3840" y="41285"/>
                </a:lnTo>
                <a:lnTo>
                  <a:pt x="0" y="54726"/>
                </a:lnTo>
                <a:lnTo>
                  <a:pt x="3840" y="56631"/>
                </a:lnTo>
                <a:lnTo>
                  <a:pt x="7680" y="57591"/>
                </a:lnTo>
                <a:lnTo>
                  <a:pt x="22082" y="5759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2807192" y="1892838"/>
            <a:ext cx="24963" cy="164150"/>
          </a:xfrm>
          <a:custGeom>
            <a:avLst/>
            <a:gdLst/>
            <a:ahLst/>
            <a:cxnLst/>
            <a:rect l="l" t="t" r="r" b="b"/>
            <a:pathLst>
              <a:path w="24963" h="164150">
                <a:moveTo>
                  <a:pt x="960" y="162229"/>
                </a:moveTo>
                <a:lnTo>
                  <a:pt x="1920" y="163189"/>
                </a:lnTo>
                <a:lnTo>
                  <a:pt x="4800" y="163189"/>
                </a:lnTo>
                <a:lnTo>
                  <a:pt x="5760" y="164150"/>
                </a:lnTo>
                <a:lnTo>
                  <a:pt x="10561" y="164150"/>
                </a:lnTo>
                <a:lnTo>
                  <a:pt x="11521" y="163189"/>
                </a:lnTo>
                <a:lnTo>
                  <a:pt x="15361" y="163189"/>
                </a:lnTo>
                <a:lnTo>
                  <a:pt x="16322" y="162229"/>
                </a:lnTo>
                <a:lnTo>
                  <a:pt x="17282" y="161269"/>
                </a:lnTo>
                <a:lnTo>
                  <a:pt x="17282" y="146867"/>
                </a:lnTo>
                <a:lnTo>
                  <a:pt x="20162" y="150708"/>
                </a:lnTo>
                <a:lnTo>
                  <a:pt x="24963" y="135346"/>
                </a:lnTo>
                <a:lnTo>
                  <a:pt x="19202" y="128640"/>
                </a:lnTo>
                <a:lnTo>
                  <a:pt x="17282" y="960"/>
                </a:lnTo>
                <a:lnTo>
                  <a:pt x="16322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162229"/>
                </a:lnTo>
                <a:lnTo>
                  <a:pt x="960" y="16222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2824474" y="1893798"/>
            <a:ext cx="79674" cy="164150"/>
          </a:xfrm>
          <a:custGeom>
            <a:avLst/>
            <a:gdLst/>
            <a:ahLst/>
            <a:cxnLst/>
            <a:rect l="l" t="t" r="r" b="b"/>
            <a:pathLst>
              <a:path w="79674" h="164150">
                <a:moveTo>
                  <a:pt x="17282" y="143027"/>
                </a:moveTo>
                <a:lnTo>
                  <a:pt x="12481" y="139186"/>
                </a:lnTo>
                <a:lnTo>
                  <a:pt x="7680" y="134386"/>
                </a:lnTo>
                <a:lnTo>
                  <a:pt x="2880" y="149748"/>
                </a:lnTo>
                <a:lnTo>
                  <a:pt x="5760" y="152628"/>
                </a:lnTo>
                <a:lnTo>
                  <a:pt x="8641" y="154548"/>
                </a:lnTo>
                <a:lnTo>
                  <a:pt x="11521" y="156469"/>
                </a:lnTo>
                <a:lnTo>
                  <a:pt x="14401" y="158389"/>
                </a:lnTo>
                <a:lnTo>
                  <a:pt x="16322" y="160309"/>
                </a:lnTo>
                <a:lnTo>
                  <a:pt x="19202" y="161269"/>
                </a:lnTo>
                <a:lnTo>
                  <a:pt x="22082" y="162229"/>
                </a:lnTo>
                <a:lnTo>
                  <a:pt x="24963" y="163189"/>
                </a:lnTo>
                <a:lnTo>
                  <a:pt x="27828" y="164150"/>
                </a:lnTo>
                <a:lnTo>
                  <a:pt x="42230" y="164150"/>
                </a:lnTo>
                <a:lnTo>
                  <a:pt x="47990" y="163189"/>
                </a:lnTo>
                <a:lnTo>
                  <a:pt x="53751" y="160309"/>
                </a:lnTo>
                <a:lnTo>
                  <a:pt x="59512" y="157429"/>
                </a:lnTo>
                <a:lnTo>
                  <a:pt x="64312" y="153588"/>
                </a:lnTo>
                <a:lnTo>
                  <a:pt x="68153" y="148788"/>
                </a:lnTo>
                <a:lnTo>
                  <a:pt x="71993" y="143027"/>
                </a:lnTo>
                <a:lnTo>
                  <a:pt x="74874" y="137266"/>
                </a:lnTo>
                <a:lnTo>
                  <a:pt x="76794" y="129585"/>
                </a:lnTo>
                <a:lnTo>
                  <a:pt x="78714" y="121904"/>
                </a:lnTo>
                <a:lnTo>
                  <a:pt x="79674" y="114239"/>
                </a:lnTo>
                <a:lnTo>
                  <a:pt x="79674" y="96956"/>
                </a:lnTo>
                <a:lnTo>
                  <a:pt x="78714" y="90236"/>
                </a:lnTo>
                <a:lnTo>
                  <a:pt x="77754" y="83515"/>
                </a:lnTo>
                <a:lnTo>
                  <a:pt x="75834" y="75834"/>
                </a:lnTo>
                <a:lnTo>
                  <a:pt x="73913" y="70073"/>
                </a:lnTo>
                <a:lnTo>
                  <a:pt x="70073" y="65272"/>
                </a:lnTo>
                <a:lnTo>
                  <a:pt x="67193" y="60472"/>
                </a:lnTo>
                <a:lnTo>
                  <a:pt x="62392" y="55671"/>
                </a:lnTo>
                <a:lnTo>
                  <a:pt x="56631" y="52791"/>
                </a:lnTo>
                <a:lnTo>
                  <a:pt x="51831" y="49911"/>
                </a:lnTo>
                <a:lnTo>
                  <a:pt x="45110" y="47990"/>
                </a:lnTo>
                <a:lnTo>
                  <a:pt x="33604" y="47990"/>
                </a:lnTo>
                <a:lnTo>
                  <a:pt x="30708" y="48950"/>
                </a:lnTo>
                <a:lnTo>
                  <a:pt x="27828" y="48950"/>
                </a:lnTo>
                <a:lnTo>
                  <a:pt x="25923" y="49911"/>
                </a:lnTo>
                <a:lnTo>
                  <a:pt x="23042" y="50871"/>
                </a:lnTo>
                <a:lnTo>
                  <a:pt x="20147" y="52791"/>
                </a:lnTo>
                <a:lnTo>
                  <a:pt x="17282" y="53751"/>
                </a:lnTo>
                <a:lnTo>
                  <a:pt x="14401" y="55671"/>
                </a:lnTo>
                <a:lnTo>
                  <a:pt x="11521" y="57591"/>
                </a:lnTo>
                <a:lnTo>
                  <a:pt x="8641" y="59512"/>
                </a:lnTo>
                <a:lnTo>
                  <a:pt x="4800" y="62392"/>
                </a:lnTo>
                <a:lnTo>
                  <a:pt x="1920" y="65272"/>
                </a:lnTo>
                <a:lnTo>
                  <a:pt x="1920" y="960"/>
                </a:lnTo>
                <a:lnTo>
                  <a:pt x="960" y="0"/>
                </a:lnTo>
                <a:lnTo>
                  <a:pt x="0" y="0"/>
                </a:lnTo>
                <a:lnTo>
                  <a:pt x="1920" y="127680"/>
                </a:lnTo>
                <a:lnTo>
                  <a:pt x="1920" y="85435"/>
                </a:lnTo>
                <a:lnTo>
                  <a:pt x="4800" y="81594"/>
                </a:lnTo>
                <a:lnTo>
                  <a:pt x="7680" y="78714"/>
                </a:lnTo>
                <a:lnTo>
                  <a:pt x="10561" y="75834"/>
                </a:lnTo>
                <a:lnTo>
                  <a:pt x="13441" y="72953"/>
                </a:lnTo>
                <a:lnTo>
                  <a:pt x="16322" y="71033"/>
                </a:lnTo>
                <a:lnTo>
                  <a:pt x="18242" y="69113"/>
                </a:lnTo>
                <a:lnTo>
                  <a:pt x="21122" y="68153"/>
                </a:lnTo>
                <a:lnTo>
                  <a:pt x="23987" y="67193"/>
                </a:lnTo>
                <a:lnTo>
                  <a:pt x="25923" y="66233"/>
                </a:lnTo>
                <a:lnTo>
                  <a:pt x="28803" y="65272"/>
                </a:lnTo>
                <a:lnTo>
                  <a:pt x="38389" y="65272"/>
                </a:lnTo>
                <a:lnTo>
                  <a:pt x="42230" y="66233"/>
                </a:lnTo>
                <a:lnTo>
                  <a:pt x="46070" y="68153"/>
                </a:lnTo>
                <a:lnTo>
                  <a:pt x="48950" y="71033"/>
                </a:lnTo>
                <a:lnTo>
                  <a:pt x="51831" y="73914"/>
                </a:lnTo>
                <a:lnTo>
                  <a:pt x="53751" y="77754"/>
                </a:lnTo>
                <a:lnTo>
                  <a:pt x="55671" y="81594"/>
                </a:lnTo>
                <a:lnTo>
                  <a:pt x="57591" y="86395"/>
                </a:lnTo>
                <a:lnTo>
                  <a:pt x="58552" y="91196"/>
                </a:lnTo>
                <a:lnTo>
                  <a:pt x="59512" y="96956"/>
                </a:lnTo>
                <a:lnTo>
                  <a:pt x="59512" y="112303"/>
                </a:lnTo>
                <a:lnTo>
                  <a:pt x="58552" y="117119"/>
                </a:lnTo>
                <a:lnTo>
                  <a:pt x="57591" y="121904"/>
                </a:lnTo>
                <a:lnTo>
                  <a:pt x="56631" y="126705"/>
                </a:lnTo>
                <a:lnTo>
                  <a:pt x="55671" y="130545"/>
                </a:lnTo>
                <a:lnTo>
                  <a:pt x="53751" y="135346"/>
                </a:lnTo>
                <a:lnTo>
                  <a:pt x="50871" y="139186"/>
                </a:lnTo>
                <a:lnTo>
                  <a:pt x="47990" y="142067"/>
                </a:lnTo>
                <a:lnTo>
                  <a:pt x="45110" y="143987"/>
                </a:lnTo>
                <a:lnTo>
                  <a:pt x="41269" y="146867"/>
                </a:lnTo>
                <a:lnTo>
                  <a:pt x="37429" y="147827"/>
                </a:lnTo>
                <a:lnTo>
                  <a:pt x="26868" y="147827"/>
                </a:lnTo>
                <a:lnTo>
                  <a:pt x="22082" y="145907"/>
                </a:lnTo>
                <a:lnTo>
                  <a:pt x="17282" y="14302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2926232" y="2030105"/>
            <a:ext cx="25923" cy="115199"/>
          </a:xfrm>
          <a:custGeom>
            <a:avLst/>
            <a:gdLst/>
            <a:ahLst/>
            <a:cxnLst/>
            <a:rect l="l" t="t" r="r" b="b"/>
            <a:pathLst>
              <a:path w="25923" h="115199">
                <a:moveTo>
                  <a:pt x="22082" y="4800"/>
                </a:moveTo>
                <a:lnTo>
                  <a:pt x="20147" y="0"/>
                </a:lnTo>
                <a:lnTo>
                  <a:pt x="22082" y="25923"/>
                </a:lnTo>
                <a:lnTo>
                  <a:pt x="25923" y="26883"/>
                </a:lnTo>
                <a:lnTo>
                  <a:pt x="24963" y="7680"/>
                </a:lnTo>
                <a:lnTo>
                  <a:pt x="22082" y="4800"/>
                </a:lnTo>
                <a:close/>
              </a:path>
              <a:path w="25923" h="115199">
                <a:moveTo>
                  <a:pt x="80634" y="-74874"/>
                </a:moveTo>
                <a:lnTo>
                  <a:pt x="77754" y="-77754"/>
                </a:lnTo>
                <a:lnTo>
                  <a:pt x="73913" y="-81594"/>
                </a:lnTo>
                <a:lnTo>
                  <a:pt x="70073" y="-83515"/>
                </a:lnTo>
                <a:lnTo>
                  <a:pt x="64312" y="-85435"/>
                </a:lnTo>
                <a:lnTo>
                  <a:pt x="59512" y="-87355"/>
                </a:lnTo>
                <a:lnTo>
                  <a:pt x="52791" y="-88315"/>
                </a:lnTo>
                <a:lnTo>
                  <a:pt x="41269" y="-88315"/>
                </a:lnTo>
                <a:lnTo>
                  <a:pt x="37429" y="-87355"/>
                </a:lnTo>
                <a:lnTo>
                  <a:pt x="33588" y="-86395"/>
                </a:lnTo>
                <a:lnTo>
                  <a:pt x="28803" y="-86395"/>
                </a:lnTo>
                <a:lnTo>
                  <a:pt x="24963" y="-85435"/>
                </a:lnTo>
                <a:lnTo>
                  <a:pt x="22082" y="-83515"/>
                </a:lnTo>
                <a:lnTo>
                  <a:pt x="18242" y="-82555"/>
                </a:lnTo>
                <a:lnTo>
                  <a:pt x="15361" y="-81594"/>
                </a:lnTo>
                <a:lnTo>
                  <a:pt x="13441" y="-80634"/>
                </a:lnTo>
                <a:lnTo>
                  <a:pt x="10561" y="-78714"/>
                </a:lnTo>
                <a:lnTo>
                  <a:pt x="8641" y="-77754"/>
                </a:lnTo>
                <a:lnTo>
                  <a:pt x="7680" y="-76794"/>
                </a:lnTo>
                <a:lnTo>
                  <a:pt x="6720" y="-75834"/>
                </a:lnTo>
                <a:lnTo>
                  <a:pt x="5760" y="-74874"/>
                </a:lnTo>
                <a:lnTo>
                  <a:pt x="5760" y="-63352"/>
                </a:lnTo>
                <a:lnTo>
                  <a:pt x="6720" y="-62392"/>
                </a:lnTo>
                <a:lnTo>
                  <a:pt x="7680" y="-61432"/>
                </a:lnTo>
                <a:lnTo>
                  <a:pt x="10561" y="-61432"/>
                </a:lnTo>
                <a:lnTo>
                  <a:pt x="11521" y="-62392"/>
                </a:lnTo>
                <a:lnTo>
                  <a:pt x="13441" y="-63352"/>
                </a:lnTo>
                <a:lnTo>
                  <a:pt x="15361" y="-64312"/>
                </a:lnTo>
                <a:lnTo>
                  <a:pt x="17282" y="-65272"/>
                </a:lnTo>
                <a:lnTo>
                  <a:pt x="20147" y="-67193"/>
                </a:lnTo>
                <a:lnTo>
                  <a:pt x="23027" y="-68153"/>
                </a:lnTo>
                <a:lnTo>
                  <a:pt x="26868" y="-69113"/>
                </a:lnTo>
                <a:lnTo>
                  <a:pt x="30708" y="-70073"/>
                </a:lnTo>
                <a:lnTo>
                  <a:pt x="34549" y="-71993"/>
                </a:lnTo>
                <a:lnTo>
                  <a:pt x="51831" y="-71993"/>
                </a:lnTo>
                <a:lnTo>
                  <a:pt x="54711" y="-71033"/>
                </a:lnTo>
                <a:lnTo>
                  <a:pt x="57591" y="-69113"/>
                </a:lnTo>
                <a:lnTo>
                  <a:pt x="60472" y="-68153"/>
                </a:lnTo>
                <a:lnTo>
                  <a:pt x="62392" y="-66233"/>
                </a:lnTo>
                <a:lnTo>
                  <a:pt x="64312" y="-63352"/>
                </a:lnTo>
                <a:lnTo>
                  <a:pt x="65272" y="-61432"/>
                </a:lnTo>
                <a:lnTo>
                  <a:pt x="66233" y="-58552"/>
                </a:lnTo>
                <a:lnTo>
                  <a:pt x="67193" y="-54711"/>
                </a:lnTo>
                <a:lnTo>
                  <a:pt x="68153" y="-51831"/>
                </a:lnTo>
                <a:lnTo>
                  <a:pt x="68153" y="-39349"/>
                </a:lnTo>
                <a:lnTo>
                  <a:pt x="45110" y="-39349"/>
                </a:lnTo>
                <a:lnTo>
                  <a:pt x="37429" y="-38389"/>
                </a:lnTo>
                <a:lnTo>
                  <a:pt x="30708" y="-36469"/>
                </a:lnTo>
                <a:lnTo>
                  <a:pt x="23987" y="-35509"/>
                </a:lnTo>
                <a:lnTo>
                  <a:pt x="18242" y="-33588"/>
                </a:lnTo>
                <a:lnTo>
                  <a:pt x="14401" y="-30708"/>
                </a:lnTo>
                <a:lnTo>
                  <a:pt x="9601" y="-27843"/>
                </a:lnTo>
                <a:lnTo>
                  <a:pt x="5760" y="-24002"/>
                </a:lnTo>
                <a:lnTo>
                  <a:pt x="3840" y="-19187"/>
                </a:lnTo>
                <a:lnTo>
                  <a:pt x="960" y="-15346"/>
                </a:lnTo>
                <a:lnTo>
                  <a:pt x="0" y="-9601"/>
                </a:lnTo>
                <a:lnTo>
                  <a:pt x="0" y="960"/>
                </a:lnTo>
                <a:lnTo>
                  <a:pt x="960" y="5760"/>
                </a:lnTo>
                <a:lnTo>
                  <a:pt x="2880" y="9601"/>
                </a:lnTo>
                <a:lnTo>
                  <a:pt x="4800" y="13441"/>
                </a:lnTo>
                <a:lnTo>
                  <a:pt x="6720" y="17282"/>
                </a:lnTo>
                <a:lnTo>
                  <a:pt x="10561" y="19202"/>
                </a:lnTo>
                <a:lnTo>
                  <a:pt x="13441" y="22082"/>
                </a:lnTo>
                <a:lnTo>
                  <a:pt x="17282" y="24002"/>
                </a:lnTo>
                <a:lnTo>
                  <a:pt x="22082" y="25923"/>
                </a:lnTo>
                <a:lnTo>
                  <a:pt x="20147" y="0"/>
                </a:lnTo>
                <a:lnTo>
                  <a:pt x="20147" y="-11506"/>
                </a:lnTo>
                <a:lnTo>
                  <a:pt x="22082" y="-13441"/>
                </a:lnTo>
                <a:lnTo>
                  <a:pt x="23027" y="-16322"/>
                </a:lnTo>
                <a:lnTo>
                  <a:pt x="24963" y="-18242"/>
                </a:lnTo>
                <a:lnTo>
                  <a:pt x="27828" y="-20162"/>
                </a:lnTo>
                <a:lnTo>
                  <a:pt x="29763" y="-22067"/>
                </a:lnTo>
                <a:lnTo>
                  <a:pt x="33588" y="-23027"/>
                </a:lnTo>
                <a:lnTo>
                  <a:pt x="37429" y="-24002"/>
                </a:lnTo>
                <a:lnTo>
                  <a:pt x="41269" y="-24963"/>
                </a:lnTo>
                <a:lnTo>
                  <a:pt x="68153" y="-24963"/>
                </a:lnTo>
                <a:lnTo>
                  <a:pt x="68153" y="-2880"/>
                </a:lnTo>
                <a:lnTo>
                  <a:pt x="62392" y="2880"/>
                </a:lnTo>
                <a:lnTo>
                  <a:pt x="58552" y="6720"/>
                </a:lnTo>
                <a:lnTo>
                  <a:pt x="53751" y="8641"/>
                </a:lnTo>
                <a:lnTo>
                  <a:pt x="49911" y="11521"/>
                </a:lnTo>
                <a:lnTo>
                  <a:pt x="45110" y="12481"/>
                </a:lnTo>
                <a:lnTo>
                  <a:pt x="33588" y="12481"/>
                </a:lnTo>
                <a:lnTo>
                  <a:pt x="28803" y="11521"/>
                </a:lnTo>
                <a:lnTo>
                  <a:pt x="24963" y="7680"/>
                </a:lnTo>
                <a:lnTo>
                  <a:pt x="25923" y="26883"/>
                </a:lnTo>
                <a:lnTo>
                  <a:pt x="31668" y="27843"/>
                </a:lnTo>
                <a:lnTo>
                  <a:pt x="43205" y="27843"/>
                </a:lnTo>
                <a:lnTo>
                  <a:pt x="48950" y="26883"/>
                </a:lnTo>
                <a:lnTo>
                  <a:pt x="54711" y="24002"/>
                </a:lnTo>
                <a:lnTo>
                  <a:pt x="60472" y="21122"/>
                </a:lnTo>
                <a:lnTo>
                  <a:pt x="65272" y="17282"/>
                </a:lnTo>
                <a:lnTo>
                  <a:pt x="70073" y="12481"/>
                </a:lnTo>
                <a:lnTo>
                  <a:pt x="70073" y="24002"/>
                </a:lnTo>
                <a:lnTo>
                  <a:pt x="71033" y="24963"/>
                </a:lnTo>
                <a:lnTo>
                  <a:pt x="71993" y="25923"/>
                </a:lnTo>
                <a:lnTo>
                  <a:pt x="74874" y="25923"/>
                </a:lnTo>
                <a:lnTo>
                  <a:pt x="76794" y="26883"/>
                </a:lnTo>
                <a:lnTo>
                  <a:pt x="80634" y="26883"/>
                </a:lnTo>
                <a:lnTo>
                  <a:pt x="82555" y="25923"/>
                </a:lnTo>
                <a:lnTo>
                  <a:pt x="85435" y="25923"/>
                </a:lnTo>
                <a:lnTo>
                  <a:pt x="86395" y="24963"/>
                </a:lnTo>
                <a:lnTo>
                  <a:pt x="87355" y="24002"/>
                </a:lnTo>
                <a:lnTo>
                  <a:pt x="87355" y="-54711"/>
                </a:lnTo>
                <a:lnTo>
                  <a:pt x="86395" y="-60472"/>
                </a:lnTo>
                <a:lnTo>
                  <a:pt x="84475" y="-65272"/>
                </a:lnTo>
                <a:lnTo>
                  <a:pt x="83515" y="-70073"/>
                </a:lnTo>
                <a:lnTo>
                  <a:pt x="80634" y="-7487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3040456" y="1941789"/>
            <a:ext cx="74889" cy="116159"/>
          </a:xfrm>
          <a:custGeom>
            <a:avLst/>
            <a:gdLst/>
            <a:ahLst/>
            <a:cxnLst/>
            <a:rect l="l" t="t" r="r" b="b"/>
            <a:pathLst>
              <a:path w="74889" h="116159">
                <a:moveTo>
                  <a:pt x="34564" y="0"/>
                </a:moveTo>
                <a:lnTo>
                  <a:pt x="28803" y="960"/>
                </a:lnTo>
                <a:lnTo>
                  <a:pt x="24003" y="2880"/>
                </a:lnTo>
                <a:lnTo>
                  <a:pt x="19202" y="4800"/>
                </a:lnTo>
                <a:lnTo>
                  <a:pt x="15361" y="6720"/>
                </a:lnTo>
                <a:lnTo>
                  <a:pt x="12496" y="9601"/>
                </a:lnTo>
                <a:lnTo>
                  <a:pt x="8656" y="12481"/>
                </a:lnTo>
                <a:lnTo>
                  <a:pt x="6720" y="16322"/>
                </a:lnTo>
                <a:lnTo>
                  <a:pt x="4815" y="20162"/>
                </a:lnTo>
                <a:lnTo>
                  <a:pt x="2895" y="24002"/>
                </a:lnTo>
                <a:lnTo>
                  <a:pt x="2895" y="40325"/>
                </a:lnTo>
                <a:lnTo>
                  <a:pt x="4815" y="44165"/>
                </a:lnTo>
                <a:lnTo>
                  <a:pt x="6720" y="47045"/>
                </a:lnTo>
                <a:lnTo>
                  <a:pt x="8656" y="49926"/>
                </a:lnTo>
                <a:lnTo>
                  <a:pt x="10561" y="52806"/>
                </a:lnTo>
                <a:lnTo>
                  <a:pt x="13456" y="54726"/>
                </a:lnTo>
                <a:lnTo>
                  <a:pt x="16337" y="56631"/>
                </a:lnTo>
                <a:lnTo>
                  <a:pt x="19202" y="58567"/>
                </a:lnTo>
                <a:lnTo>
                  <a:pt x="22082" y="60472"/>
                </a:lnTo>
                <a:lnTo>
                  <a:pt x="25923" y="61447"/>
                </a:lnTo>
                <a:lnTo>
                  <a:pt x="28803" y="63352"/>
                </a:lnTo>
                <a:lnTo>
                  <a:pt x="32644" y="64312"/>
                </a:lnTo>
                <a:lnTo>
                  <a:pt x="35524" y="66248"/>
                </a:lnTo>
                <a:lnTo>
                  <a:pt x="38404" y="67193"/>
                </a:lnTo>
                <a:lnTo>
                  <a:pt x="42245" y="68153"/>
                </a:lnTo>
                <a:lnTo>
                  <a:pt x="45125" y="69128"/>
                </a:lnTo>
                <a:lnTo>
                  <a:pt x="47045" y="71033"/>
                </a:lnTo>
                <a:lnTo>
                  <a:pt x="49926" y="72969"/>
                </a:lnTo>
                <a:lnTo>
                  <a:pt x="51846" y="74874"/>
                </a:lnTo>
                <a:lnTo>
                  <a:pt x="52806" y="76809"/>
                </a:lnTo>
                <a:lnTo>
                  <a:pt x="54726" y="78714"/>
                </a:lnTo>
                <a:lnTo>
                  <a:pt x="55686" y="80634"/>
                </a:lnTo>
                <a:lnTo>
                  <a:pt x="55686" y="87355"/>
                </a:lnTo>
                <a:lnTo>
                  <a:pt x="54726" y="89275"/>
                </a:lnTo>
                <a:lnTo>
                  <a:pt x="53766" y="91196"/>
                </a:lnTo>
                <a:lnTo>
                  <a:pt x="52806" y="93116"/>
                </a:lnTo>
                <a:lnTo>
                  <a:pt x="50886" y="95036"/>
                </a:lnTo>
                <a:lnTo>
                  <a:pt x="49926" y="96956"/>
                </a:lnTo>
                <a:lnTo>
                  <a:pt x="47045" y="97916"/>
                </a:lnTo>
                <a:lnTo>
                  <a:pt x="45125" y="98877"/>
                </a:lnTo>
                <a:lnTo>
                  <a:pt x="42245" y="99837"/>
                </a:lnTo>
                <a:lnTo>
                  <a:pt x="39364" y="100797"/>
                </a:lnTo>
                <a:lnTo>
                  <a:pt x="28803" y="100797"/>
                </a:lnTo>
                <a:lnTo>
                  <a:pt x="24963" y="99837"/>
                </a:lnTo>
                <a:lnTo>
                  <a:pt x="22082" y="98877"/>
                </a:lnTo>
                <a:lnTo>
                  <a:pt x="18242" y="97916"/>
                </a:lnTo>
                <a:lnTo>
                  <a:pt x="15361" y="96956"/>
                </a:lnTo>
                <a:lnTo>
                  <a:pt x="13456" y="95996"/>
                </a:lnTo>
                <a:lnTo>
                  <a:pt x="10561" y="94076"/>
                </a:lnTo>
                <a:lnTo>
                  <a:pt x="8656" y="93116"/>
                </a:lnTo>
                <a:lnTo>
                  <a:pt x="6720" y="92156"/>
                </a:lnTo>
                <a:lnTo>
                  <a:pt x="4815" y="91196"/>
                </a:lnTo>
                <a:lnTo>
                  <a:pt x="975" y="91196"/>
                </a:lnTo>
                <a:lnTo>
                  <a:pt x="975" y="92156"/>
                </a:lnTo>
                <a:lnTo>
                  <a:pt x="0" y="93116"/>
                </a:lnTo>
                <a:lnTo>
                  <a:pt x="0" y="104637"/>
                </a:lnTo>
                <a:lnTo>
                  <a:pt x="975" y="105597"/>
                </a:lnTo>
                <a:lnTo>
                  <a:pt x="1935" y="107518"/>
                </a:lnTo>
                <a:lnTo>
                  <a:pt x="2895" y="108478"/>
                </a:lnTo>
                <a:lnTo>
                  <a:pt x="4815" y="109438"/>
                </a:lnTo>
                <a:lnTo>
                  <a:pt x="6720" y="110398"/>
                </a:lnTo>
                <a:lnTo>
                  <a:pt x="8656" y="111358"/>
                </a:lnTo>
                <a:lnTo>
                  <a:pt x="10561" y="112318"/>
                </a:lnTo>
                <a:lnTo>
                  <a:pt x="13456" y="113278"/>
                </a:lnTo>
                <a:lnTo>
                  <a:pt x="16337" y="114239"/>
                </a:lnTo>
                <a:lnTo>
                  <a:pt x="19202" y="115199"/>
                </a:lnTo>
                <a:lnTo>
                  <a:pt x="22082" y="115199"/>
                </a:lnTo>
                <a:lnTo>
                  <a:pt x="25923" y="116159"/>
                </a:lnTo>
                <a:lnTo>
                  <a:pt x="39364" y="116159"/>
                </a:lnTo>
                <a:lnTo>
                  <a:pt x="45125" y="115199"/>
                </a:lnTo>
                <a:lnTo>
                  <a:pt x="49926" y="114239"/>
                </a:lnTo>
                <a:lnTo>
                  <a:pt x="55686" y="112318"/>
                </a:lnTo>
                <a:lnTo>
                  <a:pt x="59527" y="110398"/>
                </a:lnTo>
                <a:lnTo>
                  <a:pt x="63367" y="107518"/>
                </a:lnTo>
                <a:lnTo>
                  <a:pt x="67208" y="104637"/>
                </a:lnTo>
                <a:lnTo>
                  <a:pt x="70088" y="100797"/>
                </a:lnTo>
                <a:lnTo>
                  <a:pt x="72009" y="96956"/>
                </a:lnTo>
                <a:lnTo>
                  <a:pt x="73929" y="92156"/>
                </a:lnTo>
                <a:lnTo>
                  <a:pt x="74889" y="87355"/>
                </a:lnTo>
                <a:lnTo>
                  <a:pt x="74889" y="77754"/>
                </a:lnTo>
                <a:lnTo>
                  <a:pt x="73929" y="73913"/>
                </a:lnTo>
                <a:lnTo>
                  <a:pt x="72009" y="71033"/>
                </a:lnTo>
                <a:lnTo>
                  <a:pt x="71048" y="67193"/>
                </a:lnTo>
                <a:lnTo>
                  <a:pt x="69128" y="64312"/>
                </a:lnTo>
                <a:lnTo>
                  <a:pt x="66248" y="62407"/>
                </a:lnTo>
                <a:lnTo>
                  <a:pt x="63367" y="59527"/>
                </a:lnTo>
                <a:lnTo>
                  <a:pt x="60487" y="57607"/>
                </a:lnTo>
                <a:lnTo>
                  <a:pt x="57607" y="56631"/>
                </a:lnTo>
                <a:lnTo>
                  <a:pt x="54726" y="54726"/>
                </a:lnTo>
                <a:lnTo>
                  <a:pt x="50886" y="52806"/>
                </a:lnTo>
                <a:lnTo>
                  <a:pt x="48006" y="51846"/>
                </a:lnTo>
                <a:lnTo>
                  <a:pt x="44165" y="50886"/>
                </a:lnTo>
                <a:lnTo>
                  <a:pt x="41285" y="48966"/>
                </a:lnTo>
                <a:lnTo>
                  <a:pt x="38404" y="48005"/>
                </a:lnTo>
                <a:lnTo>
                  <a:pt x="34564" y="47045"/>
                </a:lnTo>
                <a:lnTo>
                  <a:pt x="31683" y="45125"/>
                </a:lnTo>
                <a:lnTo>
                  <a:pt x="29763" y="44165"/>
                </a:lnTo>
                <a:lnTo>
                  <a:pt x="26898" y="42245"/>
                </a:lnTo>
                <a:lnTo>
                  <a:pt x="24963" y="40325"/>
                </a:lnTo>
                <a:lnTo>
                  <a:pt x="23058" y="38404"/>
                </a:lnTo>
                <a:lnTo>
                  <a:pt x="22082" y="36484"/>
                </a:lnTo>
                <a:lnTo>
                  <a:pt x="21122" y="33604"/>
                </a:lnTo>
                <a:lnTo>
                  <a:pt x="21122" y="25923"/>
                </a:lnTo>
                <a:lnTo>
                  <a:pt x="22082" y="24963"/>
                </a:lnTo>
                <a:lnTo>
                  <a:pt x="23058" y="23042"/>
                </a:lnTo>
                <a:lnTo>
                  <a:pt x="24003" y="21122"/>
                </a:lnTo>
                <a:lnTo>
                  <a:pt x="25923" y="20162"/>
                </a:lnTo>
                <a:lnTo>
                  <a:pt x="27843" y="18242"/>
                </a:lnTo>
                <a:lnTo>
                  <a:pt x="29763" y="17282"/>
                </a:lnTo>
                <a:lnTo>
                  <a:pt x="31683" y="16322"/>
                </a:lnTo>
                <a:lnTo>
                  <a:pt x="34564" y="15361"/>
                </a:lnTo>
                <a:lnTo>
                  <a:pt x="48006" y="15361"/>
                </a:lnTo>
                <a:lnTo>
                  <a:pt x="50886" y="16322"/>
                </a:lnTo>
                <a:lnTo>
                  <a:pt x="53766" y="17282"/>
                </a:lnTo>
                <a:lnTo>
                  <a:pt x="55686" y="18242"/>
                </a:lnTo>
                <a:lnTo>
                  <a:pt x="57607" y="19202"/>
                </a:lnTo>
                <a:lnTo>
                  <a:pt x="60487" y="20162"/>
                </a:lnTo>
                <a:lnTo>
                  <a:pt x="61447" y="21122"/>
                </a:lnTo>
                <a:lnTo>
                  <a:pt x="63367" y="22082"/>
                </a:lnTo>
                <a:lnTo>
                  <a:pt x="64328" y="23042"/>
                </a:lnTo>
                <a:lnTo>
                  <a:pt x="68168" y="23042"/>
                </a:lnTo>
                <a:lnTo>
                  <a:pt x="68168" y="22082"/>
                </a:lnTo>
                <a:lnTo>
                  <a:pt x="69128" y="21122"/>
                </a:lnTo>
                <a:lnTo>
                  <a:pt x="69128" y="10561"/>
                </a:lnTo>
                <a:lnTo>
                  <a:pt x="68168" y="9601"/>
                </a:lnTo>
                <a:lnTo>
                  <a:pt x="68168" y="8641"/>
                </a:lnTo>
                <a:lnTo>
                  <a:pt x="67208" y="7680"/>
                </a:lnTo>
                <a:lnTo>
                  <a:pt x="66248" y="7680"/>
                </a:lnTo>
                <a:lnTo>
                  <a:pt x="65288" y="6720"/>
                </a:lnTo>
                <a:lnTo>
                  <a:pt x="64328" y="5760"/>
                </a:lnTo>
                <a:lnTo>
                  <a:pt x="62407" y="4800"/>
                </a:lnTo>
                <a:lnTo>
                  <a:pt x="61447" y="3840"/>
                </a:lnTo>
                <a:lnTo>
                  <a:pt x="59527" y="3840"/>
                </a:lnTo>
                <a:lnTo>
                  <a:pt x="56647" y="2880"/>
                </a:lnTo>
                <a:lnTo>
                  <a:pt x="54726" y="1920"/>
                </a:lnTo>
                <a:lnTo>
                  <a:pt x="51846" y="1920"/>
                </a:lnTo>
                <a:lnTo>
                  <a:pt x="49926" y="960"/>
                </a:lnTo>
                <a:lnTo>
                  <a:pt x="47045" y="960"/>
                </a:lnTo>
                <a:lnTo>
                  <a:pt x="44165" y="0"/>
                </a:lnTo>
                <a:lnTo>
                  <a:pt x="34564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3143189" y="1943709"/>
            <a:ext cx="19187" cy="113278"/>
          </a:xfrm>
          <a:custGeom>
            <a:avLst/>
            <a:gdLst/>
            <a:ahLst/>
            <a:cxnLst/>
            <a:rect l="l" t="t" r="r" b="b"/>
            <a:pathLst>
              <a:path w="19187" h="113278">
                <a:moveTo>
                  <a:pt x="19187" y="2880"/>
                </a:moveTo>
                <a:lnTo>
                  <a:pt x="18227" y="1920"/>
                </a:lnTo>
                <a:lnTo>
                  <a:pt x="18227" y="960"/>
                </a:lnTo>
                <a:lnTo>
                  <a:pt x="16306" y="960"/>
                </a:lnTo>
                <a:lnTo>
                  <a:pt x="15361" y="0"/>
                </a:lnTo>
                <a:lnTo>
                  <a:pt x="4800" y="0"/>
                </a:lnTo>
                <a:lnTo>
                  <a:pt x="2865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111358"/>
                </a:lnTo>
                <a:lnTo>
                  <a:pt x="960" y="111358"/>
                </a:lnTo>
                <a:lnTo>
                  <a:pt x="1905" y="112318"/>
                </a:lnTo>
                <a:lnTo>
                  <a:pt x="4800" y="112318"/>
                </a:lnTo>
                <a:lnTo>
                  <a:pt x="5745" y="113278"/>
                </a:lnTo>
                <a:lnTo>
                  <a:pt x="11521" y="113278"/>
                </a:lnTo>
                <a:lnTo>
                  <a:pt x="13426" y="112318"/>
                </a:lnTo>
                <a:lnTo>
                  <a:pt x="17266" y="112318"/>
                </a:lnTo>
                <a:lnTo>
                  <a:pt x="18227" y="111358"/>
                </a:lnTo>
                <a:lnTo>
                  <a:pt x="19187" y="110398"/>
                </a:lnTo>
                <a:lnTo>
                  <a:pt x="19187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3140308" y="1900504"/>
            <a:ext cx="23987" cy="23058"/>
          </a:xfrm>
          <a:custGeom>
            <a:avLst/>
            <a:gdLst/>
            <a:ahLst/>
            <a:cxnLst/>
            <a:rect l="l" t="t" r="r" b="b"/>
            <a:pathLst>
              <a:path w="23987" h="23058">
                <a:moveTo>
                  <a:pt x="23987" y="11521"/>
                </a:moveTo>
                <a:lnTo>
                  <a:pt x="23987" y="6720"/>
                </a:lnTo>
                <a:lnTo>
                  <a:pt x="23027" y="3840"/>
                </a:lnTo>
                <a:lnTo>
                  <a:pt x="22067" y="1935"/>
                </a:lnTo>
                <a:lnTo>
                  <a:pt x="20147" y="975"/>
                </a:lnTo>
                <a:lnTo>
                  <a:pt x="16306" y="0"/>
                </a:lnTo>
                <a:lnTo>
                  <a:pt x="7680" y="0"/>
                </a:lnTo>
                <a:lnTo>
                  <a:pt x="4785" y="975"/>
                </a:lnTo>
                <a:lnTo>
                  <a:pt x="2880" y="1935"/>
                </a:lnTo>
                <a:lnTo>
                  <a:pt x="960" y="3840"/>
                </a:lnTo>
                <a:lnTo>
                  <a:pt x="0" y="6720"/>
                </a:lnTo>
                <a:lnTo>
                  <a:pt x="0" y="16337"/>
                </a:lnTo>
                <a:lnTo>
                  <a:pt x="960" y="19202"/>
                </a:lnTo>
                <a:lnTo>
                  <a:pt x="2880" y="21122"/>
                </a:lnTo>
                <a:lnTo>
                  <a:pt x="4785" y="22082"/>
                </a:lnTo>
                <a:lnTo>
                  <a:pt x="7680" y="23058"/>
                </a:lnTo>
                <a:lnTo>
                  <a:pt x="16306" y="23058"/>
                </a:lnTo>
                <a:lnTo>
                  <a:pt x="20147" y="22082"/>
                </a:lnTo>
                <a:lnTo>
                  <a:pt x="22067" y="20177"/>
                </a:lnTo>
                <a:lnTo>
                  <a:pt x="23027" y="19202"/>
                </a:lnTo>
                <a:lnTo>
                  <a:pt x="23987" y="15361"/>
                </a:lnTo>
                <a:lnTo>
                  <a:pt x="23987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3190219" y="1941789"/>
            <a:ext cx="83515" cy="116159"/>
          </a:xfrm>
          <a:custGeom>
            <a:avLst/>
            <a:gdLst/>
            <a:ahLst/>
            <a:cxnLst/>
            <a:rect l="l" t="t" r="r" b="b"/>
            <a:pathLst>
              <a:path w="83515" h="116159">
                <a:moveTo>
                  <a:pt x="83515" y="16322"/>
                </a:moveTo>
                <a:lnTo>
                  <a:pt x="82555" y="15361"/>
                </a:lnTo>
                <a:lnTo>
                  <a:pt x="82555" y="13441"/>
                </a:lnTo>
                <a:lnTo>
                  <a:pt x="81594" y="13441"/>
                </a:lnTo>
                <a:lnTo>
                  <a:pt x="81594" y="12481"/>
                </a:lnTo>
                <a:lnTo>
                  <a:pt x="80634" y="11521"/>
                </a:lnTo>
                <a:lnTo>
                  <a:pt x="79674" y="10561"/>
                </a:lnTo>
                <a:lnTo>
                  <a:pt x="78714" y="9601"/>
                </a:lnTo>
                <a:lnTo>
                  <a:pt x="77754" y="8641"/>
                </a:lnTo>
                <a:lnTo>
                  <a:pt x="74874" y="7680"/>
                </a:lnTo>
                <a:lnTo>
                  <a:pt x="72969" y="5760"/>
                </a:lnTo>
                <a:lnTo>
                  <a:pt x="71033" y="4800"/>
                </a:lnTo>
                <a:lnTo>
                  <a:pt x="68153" y="3840"/>
                </a:lnTo>
                <a:lnTo>
                  <a:pt x="65272" y="2880"/>
                </a:lnTo>
                <a:lnTo>
                  <a:pt x="62407" y="1920"/>
                </a:lnTo>
                <a:lnTo>
                  <a:pt x="59527" y="960"/>
                </a:lnTo>
                <a:lnTo>
                  <a:pt x="56631" y="960"/>
                </a:lnTo>
                <a:lnTo>
                  <a:pt x="52791" y="0"/>
                </a:lnTo>
                <a:lnTo>
                  <a:pt x="42245" y="0"/>
                </a:lnTo>
                <a:lnTo>
                  <a:pt x="36484" y="1920"/>
                </a:lnTo>
                <a:lnTo>
                  <a:pt x="29763" y="3840"/>
                </a:lnTo>
                <a:lnTo>
                  <a:pt x="24002" y="6720"/>
                </a:lnTo>
                <a:lnTo>
                  <a:pt x="19202" y="9601"/>
                </a:lnTo>
                <a:lnTo>
                  <a:pt x="14401" y="14401"/>
                </a:lnTo>
                <a:lnTo>
                  <a:pt x="10561" y="19202"/>
                </a:lnTo>
                <a:lnTo>
                  <a:pt x="6720" y="25923"/>
                </a:lnTo>
                <a:lnTo>
                  <a:pt x="3840" y="32644"/>
                </a:lnTo>
                <a:lnTo>
                  <a:pt x="1063" y="45871"/>
                </a:lnTo>
                <a:lnTo>
                  <a:pt x="0" y="59527"/>
                </a:lnTo>
                <a:lnTo>
                  <a:pt x="0" y="69128"/>
                </a:lnTo>
                <a:lnTo>
                  <a:pt x="960" y="76809"/>
                </a:lnTo>
                <a:lnTo>
                  <a:pt x="3840" y="83530"/>
                </a:lnTo>
                <a:lnTo>
                  <a:pt x="5760" y="91196"/>
                </a:lnTo>
                <a:lnTo>
                  <a:pt x="8641" y="96956"/>
                </a:lnTo>
                <a:lnTo>
                  <a:pt x="12481" y="101757"/>
                </a:lnTo>
                <a:lnTo>
                  <a:pt x="16322" y="106558"/>
                </a:lnTo>
                <a:lnTo>
                  <a:pt x="21122" y="110398"/>
                </a:lnTo>
                <a:lnTo>
                  <a:pt x="26883" y="112318"/>
                </a:lnTo>
                <a:lnTo>
                  <a:pt x="33604" y="115199"/>
                </a:lnTo>
                <a:lnTo>
                  <a:pt x="40325" y="116159"/>
                </a:lnTo>
                <a:lnTo>
                  <a:pt x="54726" y="116159"/>
                </a:lnTo>
                <a:lnTo>
                  <a:pt x="58567" y="115199"/>
                </a:lnTo>
                <a:lnTo>
                  <a:pt x="61432" y="114239"/>
                </a:lnTo>
                <a:lnTo>
                  <a:pt x="65272" y="113278"/>
                </a:lnTo>
                <a:lnTo>
                  <a:pt x="68153" y="112318"/>
                </a:lnTo>
                <a:lnTo>
                  <a:pt x="71033" y="111358"/>
                </a:lnTo>
                <a:lnTo>
                  <a:pt x="72969" y="110398"/>
                </a:lnTo>
                <a:lnTo>
                  <a:pt x="75834" y="108478"/>
                </a:lnTo>
                <a:lnTo>
                  <a:pt x="77754" y="107518"/>
                </a:lnTo>
                <a:lnTo>
                  <a:pt x="79674" y="105597"/>
                </a:lnTo>
                <a:lnTo>
                  <a:pt x="80634" y="104637"/>
                </a:lnTo>
                <a:lnTo>
                  <a:pt x="81594" y="103677"/>
                </a:lnTo>
                <a:lnTo>
                  <a:pt x="82555" y="103677"/>
                </a:lnTo>
                <a:lnTo>
                  <a:pt x="82555" y="102717"/>
                </a:lnTo>
                <a:lnTo>
                  <a:pt x="83515" y="101757"/>
                </a:lnTo>
                <a:lnTo>
                  <a:pt x="83515" y="89275"/>
                </a:lnTo>
                <a:lnTo>
                  <a:pt x="82555" y="88315"/>
                </a:lnTo>
                <a:lnTo>
                  <a:pt x="82555" y="87355"/>
                </a:lnTo>
                <a:lnTo>
                  <a:pt x="81594" y="86395"/>
                </a:lnTo>
                <a:lnTo>
                  <a:pt x="79674" y="86395"/>
                </a:lnTo>
                <a:lnTo>
                  <a:pt x="78714" y="87355"/>
                </a:lnTo>
                <a:lnTo>
                  <a:pt x="76794" y="88315"/>
                </a:lnTo>
                <a:lnTo>
                  <a:pt x="74874" y="89275"/>
                </a:lnTo>
                <a:lnTo>
                  <a:pt x="72969" y="91196"/>
                </a:lnTo>
                <a:lnTo>
                  <a:pt x="70073" y="93116"/>
                </a:lnTo>
                <a:lnTo>
                  <a:pt x="68153" y="94076"/>
                </a:lnTo>
                <a:lnTo>
                  <a:pt x="65272" y="95996"/>
                </a:lnTo>
                <a:lnTo>
                  <a:pt x="61432" y="97916"/>
                </a:lnTo>
                <a:lnTo>
                  <a:pt x="58567" y="98877"/>
                </a:lnTo>
                <a:lnTo>
                  <a:pt x="54726" y="99837"/>
                </a:lnTo>
                <a:lnTo>
                  <a:pt x="45125" y="99837"/>
                </a:lnTo>
                <a:lnTo>
                  <a:pt x="41285" y="98877"/>
                </a:lnTo>
                <a:lnTo>
                  <a:pt x="37444" y="96956"/>
                </a:lnTo>
                <a:lnTo>
                  <a:pt x="33604" y="95036"/>
                </a:lnTo>
                <a:lnTo>
                  <a:pt x="30723" y="93116"/>
                </a:lnTo>
                <a:lnTo>
                  <a:pt x="27843" y="89275"/>
                </a:lnTo>
                <a:lnTo>
                  <a:pt x="25923" y="85435"/>
                </a:lnTo>
                <a:lnTo>
                  <a:pt x="24002" y="81594"/>
                </a:lnTo>
                <a:lnTo>
                  <a:pt x="22082" y="76809"/>
                </a:lnTo>
                <a:lnTo>
                  <a:pt x="21122" y="71033"/>
                </a:lnTo>
                <a:lnTo>
                  <a:pt x="20162" y="65288"/>
                </a:lnTo>
                <a:lnTo>
                  <a:pt x="20162" y="58567"/>
                </a:lnTo>
                <a:lnTo>
                  <a:pt x="20493" y="50930"/>
                </a:lnTo>
                <a:lnTo>
                  <a:pt x="23056" y="37719"/>
                </a:lnTo>
                <a:lnTo>
                  <a:pt x="27843" y="27843"/>
                </a:lnTo>
                <a:lnTo>
                  <a:pt x="32644" y="20162"/>
                </a:lnTo>
                <a:lnTo>
                  <a:pt x="40325" y="16322"/>
                </a:lnTo>
                <a:lnTo>
                  <a:pt x="53751" y="16322"/>
                </a:lnTo>
                <a:lnTo>
                  <a:pt x="57591" y="17282"/>
                </a:lnTo>
                <a:lnTo>
                  <a:pt x="61432" y="19202"/>
                </a:lnTo>
                <a:lnTo>
                  <a:pt x="64312" y="20162"/>
                </a:lnTo>
                <a:lnTo>
                  <a:pt x="67193" y="21122"/>
                </a:lnTo>
                <a:lnTo>
                  <a:pt x="70073" y="23042"/>
                </a:lnTo>
                <a:lnTo>
                  <a:pt x="71993" y="24963"/>
                </a:lnTo>
                <a:lnTo>
                  <a:pt x="73913" y="25923"/>
                </a:lnTo>
                <a:lnTo>
                  <a:pt x="75834" y="26883"/>
                </a:lnTo>
                <a:lnTo>
                  <a:pt x="76794" y="28803"/>
                </a:lnTo>
                <a:lnTo>
                  <a:pt x="81594" y="28803"/>
                </a:lnTo>
                <a:lnTo>
                  <a:pt x="82555" y="27843"/>
                </a:lnTo>
                <a:lnTo>
                  <a:pt x="82555" y="25923"/>
                </a:lnTo>
                <a:lnTo>
                  <a:pt x="83515" y="24002"/>
                </a:lnTo>
                <a:lnTo>
                  <a:pt x="83515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3291017" y="2030105"/>
            <a:ext cx="25923" cy="115199"/>
          </a:xfrm>
          <a:custGeom>
            <a:avLst/>
            <a:gdLst/>
            <a:ahLst/>
            <a:cxnLst/>
            <a:rect l="l" t="t" r="r" b="b"/>
            <a:pathLst>
              <a:path w="25923" h="115199">
                <a:moveTo>
                  <a:pt x="21122" y="4800"/>
                </a:moveTo>
                <a:lnTo>
                  <a:pt x="19202" y="0"/>
                </a:lnTo>
                <a:lnTo>
                  <a:pt x="21122" y="25923"/>
                </a:lnTo>
                <a:lnTo>
                  <a:pt x="25923" y="26883"/>
                </a:lnTo>
                <a:lnTo>
                  <a:pt x="24963" y="7680"/>
                </a:lnTo>
                <a:lnTo>
                  <a:pt x="21122" y="4800"/>
                </a:lnTo>
                <a:close/>
              </a:path>
              <a:path w="25923" h="115199">
                <a:moveTo>
                  <a:pt x="0" y="-3840"/>
                </a:moveTo>
                <a:lnTo>
                  <a:pt x="0" y="960"/>
                </a:lnTo>
                <a:lnTo>
                  <a:pt x="960" y="5760"/>
                </a:lnTo>
                <a:lnTo>
                  <a:pt x="1920" y="9601"/>
                </a:lnTo>
                <a:lnTo>
                  <a:pt x="3840" y="13441"/>
                </a:lnTo>
                <a:lnTo>
                  <a:pt x="6720" y="17282"/>
                </a:lnTo>
                <a:lnTo>
                  <a:pt x="9601" y="19202"/>
                </a:lnTo>
                <a:lnTo>
                  <a:pt x="12481" y="22082"/>
                </a:lnTo>
                <a:lnTo>
                  <a:pt x="16322" y="24002"/>
                </a:lnTo>
                <a:lnTo>
                  <a:pt x="21122" y="25923"/>
                </a:lnTo>
                <a:lnTo>
                  <a:pt x="19202" y="0"/>
                </a:lnTo>
                <a:lnTo>
                  <a:pt x="19202" y="-8625"/>
                </a:lnTo>
                <a:lnTo>
                  <a:pt x="20162" y="-11506"/>
                </a:lnTo>
                <a:lnTo>
                  <a:pt x="21122" y="-13441"/>
                </a:lnTo>
                <a:lnTo>
                  <a:pt x="22082" y="-16322"/>
                </a:lnTo>
                <a:lnTo>
                  <a:pt x="24002" y="-18242"/>
                </a:lnTo>
                <a:lnTo>
                  <a:pt x="26883" y="-20162"/>
                </a:lnTo>
                <a:lnTo>
                  <a:pt x="29763" y="-22067"/>
                </a:lnTo>
                <a:lnTo>
                  <a:pt x="32644" y="-23027"/>
                </a:lnTo>
                <a:lnTo>
                  <a:pt x="36484" y="-24002"/>
                </a:lnTo>
                <a:lnTo>
                  <a:pt x="40325" y="-24963"/>
                </a:lnTo>
                <a:lnTo>
                  <a:pt x="67193" y="-24963"/>
                </a:lnTo>
                <a:lnTo>
                  <a:pt x="67193" y="-2880"/>
                </a:lnTo>
                <a:lnTo>
                  <a:pt x="62392" y="2880"/>
                </a:lnTo>
                <a:lnTo>
                  <a:pt x="57591" y="6720"/>
                </a:lnTo>
                <a:lnTo>
                  <a:pt x="53751" y="8641"/>
                </a:lnTo>
                <a:lnTo>
                  <a:pt x="48966" y="11521"/>
                </a:lnTo>
                <a:lnTo>
                  <a:pt x="44165" y="12481"/>
                </a:lnTo>
                <a:lnTo>
                  <a:pt x="32644" y="12481"/>
                </a:lnTo>
                <a:lnTo>
                  <a:pt x="27843" y="11521"/>
                </a:lnTo>
                <a:lnTo>
                  <a:pt x="24963" y="7680"/>
                </a:lnTo>
                <a:lnTo>
                  <a:pt x="25923" y="26883"/>
                </a:lnTo>
                <a:lnTo>
                  <a:pt x="30723" y="27843"/>
                </a:lnTo>
                <a:lnTo>
                  <a:pt x="42245" y="27843"/>
                </a:lnTo>
                <a:lnTo>
                  <a:pt x="48966" y="26883"/>
                </a:lnTo>
                <a:lnTo>
                  <a:pt x="54711" y="24002"/>
                </a:lnTo>
                <a:lnTo>
                  <a:pt x="60472" y="21122"/>
                </a:lnTo>
                <a:lnTo>
                  <a:pt x="65272" y="17282"/>
                </a:lnTo>
                <a:lnTo>
                  <a:pt x="70088" y="12481"/>
                </a:lnTo>
                <a:lnTo>
                  <a:pt x="70088" y="24963"/>
                </a:lnTo>
                <a:lnTo>
                  <a:pt x="71033" y="24963"/>
                </a:lnTo>
                <a:lnTo>
                  <a:pt x="71033" y="25923"/>
                </a:lnTo>
                <a:lnTo>
                  <a:pt x="74874" y="25923"/>
                </a:lnTo>
                <a:lnTo>
                  <a:pt x="75834" y="26883"/>
                </a:lnTo>
                <a:lnTo>
                  <a:pt x="80634" y="26883"/>
                </a:lnTo>
                <a:lnTo>
                  <a:pt x="81594" y="25923"/>
                </a:lnTo>
                <a:lnTo>
                  <a:pt x="84475" y="25923"/>
                </a:lnTo>
                <a:lnTo>
                  <a:pt x="85435" y="24963"/>
                </a:lnTo>
                <a:lnTo>
                  <a:pt x="86395" y="24963"/>
                </a:lnTo>
                <a:lnTo>
                  <a:pt x="86395" y="-54711"/>
                </a:lnTo>
                <a:lnTo>
                  <a:pt x="85435" y="-60472"/>
                </a:lnTo>
                <a:lnTo>
                  <a:pt x="84475" y="-65272"/>
                </a:lnTo>
                <a:lnTo>
                  <a:pt x="82555" y="-70073"/>
                </a:lnTo>
                <a:lnTo>
                  <a:pt x="80634" y="-74874"/>
                </a:lnTo>
                <a:lnTo>
                  <a:pt x="76794" y="-77754"/>
                </a:lnTo>
                <a:lnTo>
                  <a:pt x="73913" y="-81594"/>
                </a:lnTo>
                <a:lnTo>
                  <a:pt x="69113" y="-83515"/>
                </a:lnTo>
                <a:lnTo>
                  <a:pt x="64312" y="-85435"/>
                </a:lnTo>
                <a:lnTo>
                  <a:pt x="58552" y="-87355"/>
                </a:lnTo>
                <a:lnTo>
                  <a:pt x="51846" y="-88315"/>
                </a:lnTo>
                <a:lnTo>
                  <a:pt x="40325" y="-88315"/>
                </a:lnTo>
                <a:lnTo>
                  <a:pt x="36484" y="-87355"/>
                </a:lnTo>
                <a:lnTo>
                  <a:pt x="32644" y="-86395"/>
                </a:lnTo>
                <a:lnTo>
                  <a:pt x="28803" y="-86395"/>
                </a:lnTo>
                <a:lnTo>
                  <a:pt x="24963" y="-85435"/>
                </a:lnTo>
                <a:lnTo>
                  <a:pt x="21122" y="-83515"/>
                </a:lnTo>
                <a:lnTo>
                  <a:pt x="18242" y="-82555"/>
                </a:lnTo>
                <a:lnTo>
                  <a:pt x="15361" y="-81594"/>
                </a:lnTo>
                <a:lnTo>
                  <a:pt x="12481" y="-80634"/>
                </a:lnTo>
                <a:lnTo>
                  <a:pt x="9601" y="-78714"/>
                </a:lnTo>
                <a:lnTo>
                  <a:pt x="8641" y="-77754"/>
                </a:lnTo>
                <a:lnTo>
                  <a:pt x="6720" y="-76794"/>
                </a:lnTo>
                <a:lnTo>
                  <a:pt x="5760" y="-75834"/>
                </a:lnTo>
                <a:lnTo>
                  <a:pt x="5760" y="-74874"/>
                </a:lnTo>
                <a:lnTo>
                  <a:pt x="4800" y="-72953"/>
                </a:lnTo>
                <a:lnTo>
                  <a:pt x="4800" y="-64312"/>
                </a:lnTo>
                <a:lnTo>
                  <a:pt x="5760" y="-63352"/>
                </a:lnTo>
                <a:lnTo>
                  <a:pt x="5760" y="-62392"/>
                </a:lnTo>
                <a:lnTo>
                  <a:pt x="6720" y="-62392"/>
                </a:lnTo>
                <a:lnTo>
                  <a:pt x="6720" y="-61432"/>
                </a:lnTo>
                <a:lnTo>
                  <a:pt x="9601" y="-61432"/>
                </a:lnTo>
                <a:lnTo>
                  <a:pt x="10561" y="-62392"/>
                </a:lnTo>
                <a:lnTo>
                  <a:pt x="12481" y="-63352"/>
                </a:lnTo>
                <a:lnTo>
                  <a:pt x="15361" y="-64312"/>
                </a:lnTo>
                <a:lnTo>
                  <a:pt x="17282" y="-65272"/>
                </a:lnTo>
                <a:lnTo>
                  <a:pt x="20162" y="-67193"/>
                </a:lnTo>
                <a:lnTo>
                  <a:pt x="23042" y="-68153"/>
                </a:lnTo>
                <a:lnTo>
                  <a:pt x="25923" y="-69113"/>
                </a:lnTo>
                <a:lnTo>
                  <a:pt x="29763" y="-70073"/>
                </a:lnTo>
                <a:lnTo>
                  <a:pt x="33604" y="-71993"/>
                </a:lnTo>
                <a:lnTo>
                  <a:pt x="50871" y="-71993"/>
                </a:lnTo>
                <a:lnTo>
                  <a:pt x="54711" y="-71033"/>
                </a:lnTo>
                <a:lnTo>
                  <a:pt x="57591" y="-69113"/>
                </a:lnTo>
                <a:lnTo>
                  <a:pt x="59527" y="-68153"/>
                </a:lnTo>
                <a:lnTo>
                  <a:pt x="61432" y="-66233"/>
                </a:lnTo>
                <a:lnTo>
                  <a:pt x="63367" y="-63352"/>
                </a:lnTo>
                <a:lnTo>
                  <a:pt x="65272" y="-61432"/>
                </a:lnTo>
                <a:lnTo>
                  <a:pt x="66233" y="-58552"/>
                </a:lnTo>
                <a:lnTo>
                  <a:pt x="67193" y="-54711"/>
                </a:lnTo>
                <a:lnTo>
                  <a:pt x="67193" y="-39349"/>
                </a:lnTo>
                <a:lnTo>
                  <a:pt x="44165" y="-39349"/>
                </a:lnTo>
                <a:lnTo>
                  <a:pt x="37444" y="-38389"/>
                </a:lnTo>
                <a:lnTo>
                  <a:pt x="30723" y="-36469"/>
                </a:lnTo>
                <a:lnTo>
                  <a:pt x="24002" y="-35509"/>
                </a:lnTo>
                <a:lnTo>
                  <a:pt x="18242" y="-33588"/>
                </a:lnTo>
                <a:lnTo>
                  <a:pt x="13441" y="-30708"/>
                </a:lnTo>
                <a:lnTo>
                  <a:pt x="9601" y="-27843"/>
                </a:lnTo>
                <a:lnTo>
                  <a:pt x="5760" y="-24002"/>
                </a:lnTo>
                <a:lnTo>
                  <a:pt x="2880" y="-19187"/>
                </a:lnTo>
                <a:lnTo>
                  <a:pt x="960" y="-15346"/>
                </a:lnTo>
                <a:lnTo>
                  <a:pt x="0" y="-9601"/>
                </a:lnTo>
                <a:lnTo>
                  <a:pt x="0" y="-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3412937" y="1892838"/>
            <a:ext cx="19187" cy="164150"/>
          </a:xfrm>
          <a:custGeom>
            <a:avLst/>
            <a:gdLst/>
            <a:ahLst/>
            <a:cxnLst/>
            <a:rect l="l" t="t" r="r" b="b"/>
            <a:pathLst>
              <a:path w="19187" h="164150">
                <a:moveTo>
                  <a:pt x="7680" y="0"/>
                </a:move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61269"/>
                </a:lnTo>
                <a:lnTo>
                  <a:pt x="960" y="162229"/>
                </a:lnTo>
                <a:lnTo>
                  <a:pt x="1920" y="163189"/>
                </a:lnTo>
                <a:lnTo>
                  <a:pt x="4800" y="163189"/>
                </a:lnTo>
                <a:lnTo>
                  <a:pt x="6720" y="164150"/>
                </a:lnTo>
                <a:lnTo>
                  <a:pt x="11521" y="164150"/>
                </a:lnTo>
                <a:lnTo>
                  <a:pt x="13441" y="163189"/>
                </a:lnTo>
                <a:lnTo>
                  <a:pt x="17282" y="163189"/>
                </a:lnTo>
                <a:lnTo>
                  <a:pt x="18242" y="162229"/>
                </a:lnTo>
                <a:lnTo>
                  <a:pt x="19187" y="162229"/>
                </a:lnTo>
                <a:lnTo>
                  <a:pt x="19187" y="1920"/>
                </a:lnTo>
                <a:lnTo>
                  <a:pt x="18242" y="960"/>
                </a:lnTo>
                <a:lnTo>
                  <a:pt x="17282" y="960"/>
                </a:lnTo>
                <a:lnTo>
                  <a:pt x="17282" y="0"/>
                </a:lnTo>
                <a:lnTo>
                  <a:pt x="768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3468608" y="1892838"/>
            <a:ext cx="19202" cy="164150"/>
          </a:xfrm>
          <a:custGeom>
            <a:avLst/>
            <a:gdLst/>
            <a:ahLst/>
            <a:cxnLst/>
            <a:rect l="l" t="t" r="r" b="b"/>
            <a:pathLst>
              <a:path w="19202" h="164150">
                <a:moveTo>
                  <a:pt x="18242" y="960"/>
                </a:moveTo>
                <a:lnTo>
                  <a:pt x="17282" y="960"/>
                </a:lnTo>
                <a:lnTo>
                  <a:pt x="16322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162229"/>
                </a:lnTo>
                <a:lnTo>
                  <a:pt x="960" y="162229"/>
                </a:lnTo>
                <a:lnTo>
                  <a:pt x="960" y="163189"/>
                </a:lnTo>
                <a:lnTo>
                  <a:pt x="4800" y="163189"/>
                </a:lnTo>
                <a:lnTo>
                  <a:pt x="5760" y="164150"/>
                </a:lnTo>
                <a:lnTo>
                  <a:pt x="11521" y="164150"/>
                </a:lnTo>
                <a:lnTo>
                  <a:pt x="12481" y="163189"/>
                </a:lnTo>
                <a:lnTo>
                  <a:pt x="17282" y="163189"/>
                </a:lnTo>
                <a:lnTo>
                  <a:pt x="17282" y="162229"/>
                </a:lnTo>
                <a:lnTo>
                  <a:pt x="18242" y="162229"/>
                </a:lnTo>
                <a:lnTo>
                  <a:pt x="19202" y="161269"/>
                </a:lnTo>
                <a:lnTo>
                  <a:pt x="19202" y="2880"/>
                </a:lnTo>
                <a:lnTo>
                  <a:pt x="18242" y="1920"/>
                </a:lnTo>
                <a:lnTo>
                  <a:pt x="18242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3508933" y="1943709"/>
            <a:ext cx="100797" cy="154564"/>
          </a:xfrm>
          <a:custGeom>
            <a:avLst/>
            <a:gdLst/>
            <a:ahLst/>
            <a:cxnLst/>
            <a:rect l="l" t="t" r="r" b="b"/>
            <a:pathLst>
              <a:path w="100797" h="154564">
                <a:moveTo>
                  <a:pt x="99837" y="960"/>
                </a:moveTo>
                <a:lnTo>
                  <a:pt x="98877" y="960"/>
                </a:lnTo>
                <a:lnTo>
                  <a:pt x="96956" y="0"/>
                </a:lnTo>
                <a:lnTo>
                  <a:pt x="85435" y="0"/>
                </a:lnTo>
                <a:lnTo>
                  <a:pt x="84475" y="960"/>
                </a:lnTo>
                <a:lnTo>
                  <a:pt x="82555" y="960"/>
                </a:lnTo>
                <a:lnTo>
                  <a:pt x="82555" y="1920"/>
                </a:lnTo>
                <a:lnTo>
                  <a:pt x="81594" y="2880"/>
                </a:lnTo>
                <a:lnTo>
                  <a:pt x="81594" y="3840"/>
                </a:lnTo>
                <a:lnTo>
                  <a:pt x="51831" y="89275"/>
                </a:lnTo>
                <a:lnTo>
                  <a:pt x="21107" y="4800"/>
                </a:lnTo>
                <a:lnTo>
                  <a:pt x="21107" y="2880"/>
                </a:lnTo>
                <a:lnTo>
                  <a:pt x="20162" y="1920"/>
                </a:lnTo>
                <a:lnTo>
                  <a:pt x="19202" y="960"/>
                </a:lnTo>
                <a:lnTo>
                  <a:pt x="18242" y="960"/>
                </a:lnTo>
                <a:lnTo>
                  <a:pt x="17282" y="0"/>
                </a:lnTo>
                <a:lnTo>
                  <a:pt x="480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4800"/>
                </a:lnTo>
                <a:lnTo>
                  <a:pt x="960" y="5760"/>
                </a:lnTo>
                <a:lnTo>
                  <a:pt x="960" y="7680"/>
                </a:lnTo>
                <a:lnTo>
                  <a:pt x="39349" y="108478"/>
                </a:lnTo>
                <a:lnTo>
                  <a:pt x="39349" y="110398"/>
                </a:lnTo>
                <a:lnTo>
                  <a:pt x="40309" y="110398"/>
                </a:lnTo>
                <a:lnTo>
                  <a:pt x="41285" y="111358"/>
                </a:lnTo>
                <a:lnTo>
                  <a:pt x="41285" y="112318"/>
                </a:lnTo>
                <a:lnTo>
                  <a:pt x="42230" y="112318"/>
                </a:lnTo>
                <a:lnTo>
                  <a:pt x="27828" y="148803"/>
                </a:lnTo>
                <a:lnTo>
                  <a:pt x="26883" y="149763"/>
                </a:lnTo>
                <a:lnTo>
                  <a:pt x="26883" y="152628"/>
                </a:lnTo>
                <a:lnTo>
                  <a:pt x="27828" y="152628"/>
                </a:lnTo>
                <a:lnTo>
                  <a:pt x="27828" y="153603"/>
                </a:lnTo>
                <a:lnTo>
                  <a:pt x="28788" y="153603"/>
                </a:lnTo>
                <a:lnTo>
                  <a:pt x="29763" y="154564"/>
                </a:lnTo>
                <a:lnTo>
                  <a:pt x="43190" y="154564"/>
                </a:lnTo>
                <a:lnTo>
                  <a:pt x="45110" y="153603"/>
                </a:lnTo>
                <a:lnTo>
                  <a:pt x="47030" y="152628"/>
                </a:lnTo>
                <a:lnTo>
                  <a:pt x="48005" y="152628"/>
                </a:lnTo>
                <a:lnTo>
                  <a:pt x="48005" y="150723"/>
                </a:lnTo>
                <a:lnTo>
                  <a:pt x="62392" y="112318"/>
                </a:lnTo>
                <a:lnTo>
                  <a:pt x="100797" y="7680"/>
                </a:lnTo>
                <a:lnTo>
                  <a:pt x="100797" y="1920"/>
                </a:lnTo>
                <a:lnTo>
                  <a:pt x="99837" y="1920"/>
                </a:lnTo>
                <a:lnTo>
                  <a:pt x="99837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3688445" y="1943709"/>
            <a:ext cx="91196" cy="114239"/>
          </a:xfrm>
          <a:custGeom>
            <a:avLst/>
            <a:gdLst/>
            <a:ahLst/>
            <a:cxnLst/>
            <a:rect l="l" t="t" r="r" b="b"/>
            <a:pathLst>
              <a:path w="91196" h="114239">
                <a:moveTo>
                  <a:pt x="19202" y="1920"/>
                </a:moveTo>
                <a:lnTo>
                  <a:pt x="18242" y="960"/>
                </a:lnTo>
                <a:lnTo>
                  <a:pt x="17282" y="960"/>
                </a:lnTo>
                <a:lnTo>
                  <a:pt x="16322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75834"/>
                </a:lnTo>
                <a:lnTo>
                  <a:pt x="960" y="81610"/>
                </a:lnTo>
                <a:lnTo>
                  <a:pt x="1920" y="87355"/>
                </a:lnTo>
                <a:lnTo>
                  <a:pt x="3840" y="93116"/>
                </a:lnTo>
                <a:lnTo>
                  <a:pt x="5760" y="96956"/>
                </a:lnTo>
                <a:lnTo>
                  <a:pt x="8641" y="101757"/>
                </a:lnTo>
                <a:lnTo>
                  <a:pt x="11521" y="105597"/>
                </a:lnTo>
                <a:lnTo>
                  <a:pt x="15361" y="108478"/>
                </a:lnTo>
                <a:lnTo>
                  <a:pt x="20162" y="111358"/>
                </a:lnTo>
                <a:lnTo>
                  <a:pt x="24963" y="113278"/>
                </a:lnTo>
                <a:lnTo>
                  <a:pt x="30723" y="114239"/>
                </a:lnTo>
                <a:lnTo>
                  <a:pt x="44150" y="114239"/>
                </a:lnTo>
                <a:lnTo>
                  <a:pt x="49926" y="113278"/>
                </a:lnTo>
                <a:lnTo>
                  <a:pt x="55671" y="109438"/>
                </a:lnTo>
                <a:lnTo>
                  <a:pt x="61432" y="106558"/>
                </a:lnTo>
                <a:lnTo>
                  <a:pt x="68153" y="101757"/>
                </a:lnTo>
                <a:lnTo>
                  <a:pt x="73913" y="95036"/>
                </a:lnTo>
                <a:lnTo>
                  <a:pt x="73913" y="111358"/>
                </a:lnTo>
                <a:lnTo>
                  <a:pt x="74874" y="111358"/>
                </a:lnTo>
                <a:lnTo>
                  <a:pt x="75834" y="112318"/>
                </a:lnTo>
                <a:lnTo>
                  <a:pt x="77754" y="112318"/>
                </a:lnTo>
                <a:lnTo>
                  <a:pt x="79674" y="113278"/>
                </a:lnTo>
                <a:lnTo>
                  <a:pt x="84475" y="113278"/>
                </a:lnTo>
                <a:lnTo>
                  <a:pt x="85435" y="112318"/>
                </a:lnTo>
                <a:lnTo>
                  <a:pt x="89275" y="112318"/>
                </a:lnTo>
                <a:lnTo>
                  <a:pt x="90236" y="111358"/>
                </a:lnTo>
                <a:lnTo>
                  <a:pt x="91196" y="111358"/>
                </a:lnTo>
                <a:lnTo>
                  <a:pt x="91196" y="1920"/>
                </a:lnTo>
                <a:lnTo>
                  <a:pt x="90236" y="1920"/>
                </a:lnTo>
                <a:lnTo>
                  <a:pt x="90236" y="960"/>
                </a:lnTo>
                <a:lnTo>
                  <a:pt x="88315" y="960"/>
                </a:lnTo>
                <a:lnTo>
                  <a:pt x="87355" y="0"/>
                </a:lnTo>
                <a:lnTo>
                  <a:pt x="75834" y="0"/>
                </a:lnTo>
                <a:lnTo>
                  <a:pt x="74874" y="960"/>
                </a:lnTo>
                <a:lnTo>
                  <a:pt x="72953" y="960"/>
                </a:lnTo>
                <a:lnTo>
                  <a:pt x="72953" y="1920"/>
                </a:lnTo>
                <a:lnTo>
                  <a:pt x="71993" y="1920"/>
                </a:lnTo>
                <a:lnTo>
                  <a:pt x="71993" y="77769"/>
                </a:lnTo>
                <a:lnTo>
                  <a:pt x="66233" y="84475"/>
                </a:lnTo>
                <a:lnTo>
                  <a:pt x="61432" y="89275"/>
                </a:lnTo>
                <a:lnTo>
                  <a:pt x="56631" y="92156"/>
                </a:lnTo>
                <a:lnTo>
                  <a:pt x="51831" y="95996"/>
                </a:lnTo>
                <a:lnTo>
                  <a:pt x="47045" y="97916"/>
                </a:lnTo>
                <a:lnTo>
                  <a:pt x="38404" y="97916"/>
                </a:lnTo>
                <a:lnTo>
                  <a:pt x="35524" y="96956"/>
                </a:lnTo>
                <a:lnTo>
                  <a:pt x="32644" y="95996"/>
                </a:lnTo>
                <a:lnTo>
                  <a:pt x="29763" y="94076"/>
                </a:lnTo>
                <a:lnTo>
                  <a:pt x="26883" y="92156"/>
                </a:lnTo>
                <a:lnTo>
                  <a:pt x="24963" y="89275"/>
                </a:lnTo>
                <a:lnTo>
                  <a:pt x="23042" y="86395"/>
                </a:lnTo>
                <a:lnTo>
                  <a:pt x="22082" y="83515"/>
                </a:lnTo>
                <a:lnTo>
                  <a:pt x="21122" y="79674"/>
                </a:lnTo>
                <a:lnTo>
                  <a:pt x="20162" y="75834"/>
                </a:lnTo>
                <a:lnTo>
                  <a:pt x="20162" y="2880"/>
                </a:lnTo>
                <a:lnTo>
                  <a:pt x="19202" y="2880"/>
                </a:lnTo>
                <a:lnTo>
                  <a:pt x="19202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3816126" y="1941789"/>
            <a:ext cx="91196" cy="115199"/>
          </a:xfrm>
          <a:custGeom>
            <a:avLst/>
            <a:gdLst/>
            <a:ahLst/>
            <a:cxnLst/>
            <a:rect l="l" t="t" r="r" b="b"/>
            <a:pathLst>
              <a:path w="91196" h="115199">
                <a:moveTo>
                  <a:pt x="82555" y="13441"/>
                </a:moveTo>
                <a:lnTo>
                  <a:pt x="79674" y="9601"/>
                </a:lnTo>
                <a:lnTo>
                  <a:pt x="75834" y="6720"/>
                </a:lnTo>
                <a:lnTo>
                  <a:pt x="71033" y="3840"/>
                </a:lnTo>
                <a:lnTo>
                  <a:pt x="66233" y="1920"/>
                </a:lnTo>
                <a:lnTo>
                  <a:pt x="59512" y="0"/>
                </a:lnTo>
                <a:lnTo>
                  <a:pt x="47030" y="0"/>
                </a:lnTo>
                <a:lnTo>
                  <a:pt x="41269" y="1920"/>
                </a:lnTo>
                <a:lnTo>
                  <a:pt x="34549" y="4800"/>
                </a:lnTo>
                <a:lnTo>
                  <a:pt x="28788" y="7680"/>
                </a:lnTo>
                <a:lnTo>
                  <a:pt x="23027" y="13441"/>
                </a:lnTo>
                <a:lnTo>
                  <a:pt x="17282" y="19202"/>
                </a:lnTo>
                <a:lnTo>
                  <a:pt x="17282" y="4800"/>
                </a:lnTo>
                <a:lnTo>
                  <a:pt x="16322" y="3840"/>
                </a:lnTo>
                <a:lnTo>
                  <a:pt x="16322" y="2880"/>
                </a:lnTo>
                <a:lnTo>
                  <a:pt x="14386" y="2880"/>
                </a:lnTo>
                <a:lnTo>
                  <a:pt x="13441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0" y="3840"/>
                </a:lnTo>
                <a:lnTo>
                  <a:pt x="0" y="113278"/>
                </a:lnTo>
                <a:lnTo>
                  <a:pt x="960" y="113278"/>
                </a:lnTo>
                <a:lnTo>
                  <a:pt x="1920" y="114239"/>
                </a:lnTo>
                <a:lnTo>
                  <a:pt x="4800" y="114239"/>
                </a:lnTo>
                <a:lnTo>
                  <a:pt x="5760" y="115199"/>
                </a:lnTo>
                <a:lnTo>
                  <a:pt x="11506" y="115199"/>
                </a:lnTo>
                <a:lnTo>
                  <a:pt x="13441" y="114239"/>
                </a:lnTo>
                <a:lnTo>
                  <a:pt x="17282" y="114239"/>
                </a:lnTo>
                <a:lnTo>
                  <a:pt x="18227" y="113278"/>
                </a:lnTo>
                <a:lnTo>
                  <a:pt x="19187" y="112318"/>
                </a:lnTo>
                <a:lnTo>
                  <a:pt x="19187" y="37444"/>
                </a:lnTo>
                <a:lnTo>
                  <a:pt x="24947" y="30723"/>
                </a:lnTo>
                <a:lnTo>
                  <a:pt x="29748" y="25923"/>
                </a:lnTo>
                <a:lnTo>
                  <a:pt x="34549" y="22082"/>
                </a:lnTo>
                <a:lnTo>
                  <a:pt x="39349" y="19202"/>
                </a:lnTo>
                <a:lnTo>
                  <a:pt x="44150" y="17282"/>
                </a:lnTo>
                <a:lnTo>
                  <a:pt x="52791" y="17282"/>
                </a:lnTo>
                <a:lnTo>
                  <a:pt x="55671" y="18242"/>
                </a:lnTo>
                <a:lnTo>
                  <a:pt x="58552" y="19202"/>
                </a:lnTo>
                <a:lnTo>
                  <a:pt x="61432" y="20162"/>
                </a:lnTo>
                <a:lnTo>
                  <a:pt x="64312" y="23042"/>
                </a:lnTo>
                <a:lnTo>
                  <a:pt x="66233" y="24963"/>
                </a:lnTo>
                <a:lnTo>
                  <a:pt x="68153" y="27843"/>
                </a:lnTo>
                <a:lnTo>
                  <a:pt x="69113" y="30723"/>
                </a:lnTo>
                <a:lnTo>
                  <a:pt x="70073" y="34564"/>
                </a:lnTo>
                <a:lnTo>
                  <a:pt x="71033" y="38404"/>
                </a:lnTo>
                <a:lnTo>
                  <a:pt x="71033" y="112318"/>
                </a:lnTo>
                <a:lnTo>
                  <a:pt x="71993" y="112318"/>
                </a:lnTo>
                <a:lnTo>
                  <a:pt x="71993" y="113278"/>
                </a:lnTo>
                <a:lnTo>
                  <a:pt x="72953" y="113278"/>
                </a:lnTo>
                <a:lnTo>
                  <a:pt x="72953" y="114239"/>
                </a:lnTo>
                <a:lnTo>
                  <a:pt x="75834" y="114239"/>
                </a:lnTo>
                <a:lnTo>
                  <a:pt x="77754" y="115199"/>
                </a:lnTo>
                <a:lnTo>
                  <a:pt x="82555" y="115199"/>
                </a:lnTo>
                <a:lnTo>
                  <a:pt x="84475" y="114239"/>
                </a:lnTo>
                <a:lnTo>
                  <a:pt x="88315" y="114239"/>
                </a:lnTo>
                <a:lnTo>
                  <a:pt x="89275" y="113278"/>
                </a:lnTo>
                <a:lnTo>
                  <a:pt x="90236" y="113278"/>
                </a:lnTo>
                <a:lnTo>
                  <a:pt x="90236" y="112318"/>
                </a:lnTo>
                <a:lnTo>
                  <a:pt x="91196" y="111358"/>
                </a:lnTo>
                <a:lnTo>
                  <a:pt x="91196" y="39364"/>
                </a:lnTo>
                <a:lnTo>
                  <a:pt x="90236" y="32644"/>
                </a:lnTo>
                <a:lnTo>
                  <a:pt x="88315" y="27843"/>
                </a:lnTo>
                <a:lnTo>
                  <a:pt x="87355" y="22082"/>
                </a:lnTo>
                <a:lnTo>
                  <a:pt x="85435" y="17282"/>
                </a:lnTo>
                <a:lnTo>
                  <a:pt x="82555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3934205" y="1941789"/>
            <a:ext cx="74874" cy="116159"/>
          </a:xfrm>
          <a:custGeom>
            <a:avLst/>
            <a:gdLst/>
            <a:ahLst/>
            <a:cxnLst/>
            <a:rect l="l" t="t" r="r" b="b"/>
            <a:pathLst>
              <a:path w="74874" h="116159">
                <a:moveTo>
                  <a:pt x="69113" y="11521"/>
                </a:moveTo>
                <a:lnTo>
                  <a:pt x="68153" y="10561"/>
                </a:lnTo>
                <a:lnTo>
                  <a:pt x="68153" y="8641"/>
                </a:lnTo>
                <a:lnTo>
                  <a:pt x="67193" y="8641"/>
                </a:lnTo>
                <a:lnTo>
                  <a:pt x="67193" y="7680"/>
                </a:lnTo>
                <a:lnTo>
                  <a:pt x="66233" y="7680"/>
                </a:lnTo>
                <a:lnTo>
                  <a:pt x="65272" y="6720"/>
                </a:lnTo>
                <a:lnTo>
                  <a:pt x="64312" y="5760"/>
                </a:lnTo>
                <a:lnTo>
                  <a:pt x="62392" y="4800"/>
                </a:lnTo>
                <a:lnTo>
                  <a:pt x="60472" y="3840"/>
                </a:lnTo>
                <a:lnTo>
                  <a:pt x="59512" y="3840"/>
                </a:lnTo>
                <a:lnTo>
                  <a:pt x="56631" y="2880"/>
                </a:lnTo>
                <a:lnTo>
                  <a:pt x="54711" y="1920"/>
                </a:lnTo>
                <a:lnTo>
                  <a:pt x="51831" y="1920"/>
                </a:lnTo>
                <a:lnTo>
                  <a:pt x="48950" y="960"/>
                </a:lnTo>
                <a:lnTo>
                  <a:pt x="46070" y="960"/>
                </a:lnTo>
                <a:lnTo>
                  <a:pt x="43190" y="0"/>
                </a:lnTo>
                <a:lnTo>
                  <a:pt x="34549" y="0"/>
                </a:lnTo>
                <a:lnTo>
                  <a:pt x="28788" y="960"/>
                </a:lnTo>
                <a:lnTo>
                  <a:pt x="23987" y="2880"/>
                </a:lnTo>
                <a:lnTo>
                  <a:pt x="19187" y="4800"/>
                </a:lnTo>
                <a:lnTo>
                  <a:pt x="15346" y="6720"/>
                </a:lnTo>
                <a:lnTo>
                  <a:pt x="11506" y="9601"/>
                </a:lnTo>
                <a:lnTo>
                  <a:pt x="8625" y="12481"/>
                </a:lnTo>
                <a:lnTo>
                  <a:pt x="5745" y="16322"/>
                </a:lnTo>
                <a:lnTo>
                  <a:pt x="4785" y="20162"/>
                </a:lnTo>
                <a:lnTo>
                  <a:pt x="2865" y="24002"/>
                </a:lnTo>
                <a:lnTo>
                  <a:pt x="1905" y="27843"/>
                </a:lnTo>
                <a:lnTo>
                  <a:pt x="1905" y="36484"/>
                </a:lnTo>
                <a:lnTo>
                  <a:pt x="2865" y="40325"/>
                </a:lnTo>
                <a:lnTo>
                  <a:pt x="4785" y="44165"/>
                </a:lnTo>
                <a:lnTo>
                  <a:pt x="5745" y="47045"/>
                </a:lnTo>
                <a:lnTo>
                  <a:pt x="7680" y="49926"/>
                </a:lnTo>
                <a:lnTo>
                  <a:pt x="10546" y="52806"/>
                </a:lnTo>
                <a:lnTo>
                  <a:pt x="13426" y="54726"/>
                </a:lnTo>
                <a:lnTo>
                  <a:pt x="16306" y="56631"/>
                </a:lnTo>
                <a:lnTo>
                  <a:pt x="19187" y="58567"/>
                </a:lnTo>
                <a:lnTo>
                  <a:pt x="22067" y="60472"/>
                </a:lnTo>
                <a:lnTo>
                  <a:pt x="25908" y="61447"/>
                </a:lnTo>
                <a:lnTo>
                  <a:pt x="28788" y="63352"/>
                </a:lnTo>
                <a:lnTo>
                  <a:pt x="32628" y="64312"/>
                </a:lnTo>
                <a:lnTo>
                  <a:pt x="35509" y="66248"/>
                </a:lnTo>
                <a:lnTo>
                  <a:pt x="38389" y="67193"/>
                </a:lnTo>
                <a:lnTo>
                  <a:pt x="41269" y="68153"/>
                </a:lnTo>
                <a:lnTo>
                  <a:pt x="44150" y="69128"/>
                </a:lnTo>
                <a:lnTo>
                  <a:pt x="47030" y="71033"/>
                </a:lnTo>
                <a:lnTo>
                  <a:pt x="49911" y="72969"/>
                </a:lnTo>
                <a:lnTo>
                  <a:pt x="51831" y="74874"/>
                </a:lnTo>
                <a:lnTo>
                  <a:pt x="52791" y="76809"/>
                </a:lnTo>
                <a:lnTo>
                  <a:pt x="54711" y="78714"/>
                </a:lnTo>
                <a:lnTo>
                  <a:pt x="55671" y="80634"/>
                </a:lnTo>
                <a:lnTo>
                  <a:pt x="55671" y="87355"/>
                </a:lnTo>
                <a:lnTo>
                  <a:pt x="54711" y="89275"/>
                </a:lnTo>
                <a:lnTo>
                  <a:pt x="53751" y="91196"/>
                </a:lnTo>
                <a:lnTo>
                  <a:pt x="52791" y="93116"/>
                </a:lnTo>
                <a:lnTo>
                  <a:pt x="50871" y="95036"/>
                </a:lnTo>
                <a:lnTo>
                  <a:pt x="48950" y="96956"/>
                </a:lnTo>
                <a:lnTo>
                  <a:pt x="47030" y="97916"/>
                </a:lnTo>
                <a:lnTo>
                  <a:pt x="45110" y="98877"/>
                </a:lnTo>
                <a:lnTo>
                  <a:pt x="42230" y="99837"/>
                </a:lnTo>
                <a:lnTo>
                  <a:pt x="39349" y="100797"/>
                </a:lnTo>
                <a:lnTo>
                  <a:pt x="28788" y="100797"/>
                </a:lnTo>
                <a:lnTo>
                  <a:pt x="24947" y="99837"/>
                </a:lnTo>
                <a:lnTo>
                  <a:pt x="22067" y="98877"/>
                </a:lnTo>
                <a:lnTo>
                  <a:pt x="18227" y="97916"/>
                </a:lnTo>
                <a:lnTo>
                  <a:pt x="15346" y="96956"/>
                </a:lnTo>
                <a:lnTo>
                  <a:pt x="12466" y="95996"/>
                </a:lnTo>
                <a:lnTo>
                  <a:pt x="10546" y="94076"/>
                </a:lnTo>
                <a:lnTo>
                  <a:pt x="8625" y="93116"/>
                </a:lnTo>
                <a:lnTo>
                  <a:pt x="6705" y="92156"/>
                </a:lnTo>
                <a:lnTo>
                  <a:pt x="4785" y="91196"/>
                </a:lnTo>
                <a:lnTo>
                  <a:pt x="960" y="91196"/>
                </a:lnTo>
                <a:lnTo>
                  <a:pt x="960" y="92156"/>
                </a:lnTo>
                <a:lnTo>
                  <a:pt x="0" y="92156"/>
                </a:lnTo>
                <a:lnTo>
                  <a:pt x="0" y="104637"/>
                </a:lnTo>
                <a:lnTo>
                  <a:pt x="960" y="105597"/>
                </a:lnTo>
                <a:lnTo>
                  <a:pt x="960" y="107518"/>
                </a:lnTo>
                <a:lnTo>
                  <a:pt x="1905" y="107518"/>
                </a:lnTo>
                <a:lnTo>
                  <a:pt x="2865" y="108478"/>
                </a:lnTo>
                <a:lnTo>
                  <a:pt x="4785" y="109438"/>
                </a:lnTo>
                <a:lnTo>
                  <a:pt x="5745" y="110398"/>
                </a:lnTo>
                <a:lnTo>
                  <a:pt x="7680" y="111358"/>
                </a:lnTo>
                <a:lnTo>
                  <a:pt x="10546" y="112318"/>
                </a:lnTo>
                <a:lnTo>
                  <a:pt x="13426" y="113278"/>
                </a:lnTo>
                <a:lnTo>
                  <a:pt x="15346" y="114239"/>
                </a:lnTo>
                <a:lnTo>
                  <a:pt x="19187" y="115199"/>
                </a:lnTo>
                <a:lnTo>
                  <a:pt x="22067" y="115199"/>
                </a:lnTo>
                <a:lnTo>
                  <a:pt x="25908" y="116159"/>
                </a:lnTo>
                <a:lnTo>
                  <a:pt x="39349" y="116159"/>
                </a:lnTo>
                <a:lnTo>
                  <a:pt x="45110" y="115199"/>
                </a:lnTo>
                <a:lnTo>
                  <a:pt x="49911" y="114239"/>
                </a:lnTo>
                <a:lnTo>
                  <a:pt x="54711" y="112318"/>
                </a:lnTo>
                <a:lnTo>
                  <a:pt x="59512" y="110398"/>
                </a:lnTo>
                <a:lnTo>
                  <a:pt x="63352" y="107518"/>
                </a:lnTo>
                <a:lnTo>
                  <a:pt x="66233" y="104637"/>
                </a:lnTo>
                <a:lnTo>
                  <a:pt x="69113" y="100797"/>
                </a:lnTo>
                <a:lnTo>
                  <a:pt x="71033" y="96956"/>
                </a:lnTo>
                <a:lnTo>
                  <a:pt x="73913" y="92156"/>
                </a:lnTo>
                <a:lnTo>
                  <a:pt x="74874" y="87355"/>
                </a:lnTo>
                <a:lnTo>
                  <a:pt x="74874" y="77754"/>
                </a:lnTo>
                <a:lnTo>
                  <a:pt x="73913" y="73913"/>
                </a:lnTo>
                <a:lnTo>
                  <a:pt x="71993" y="71033"/>
                </a:lnTo>
                <a:lnTo>
                  <a:pt x="71033" y="67193"/>
                </a:lnTo>
                <a:lnTo>
                  <a:pt x="68153" y="64312"/>
                </a:lnTo>
                <a:lnTo>
                  <a:pt x="66233" y="62407"/>
                </a:lnTo>
                <a:lnTo>
                  <a:pt x="63352" y="59527"/>
                </a:lnTo>
                <a:lnTo>
                  <a:pt x="60472" y="57607"/>
                </a:lnTo>
                <a:lnTo>
                  <a:pt x="57591" y="56631"/>
                </a:lnTo>
                <a:lnTo>
                  <a:pt x="53751" y="54726"/>
                </a:lnTo>
                <a:lnTo>
                  <a:pt x="50871" y="52806"/>
                </a:lnTo>
                <a:lnTo>
                  <a:pt x="47990" y="51846"/>
                </a:lnTo>
                <a:lnTo>
                  <a:pt x="44150" y="50886"/>
                </a:lnTo>
                <a:lnTo>
                  <a:pt x="41269" y="48966"/>
                </a:lnTo>
                <a:lnTo>
                  <a:pt x="37429" y="48005"/>
                </a:lnTo>
                <a:lnTo>
                  <a:pt x="34549" y="47045"/>
                </a:lnTo>
                <a:lnTo>
                  <a:pt x="31668" y="45125"/>
                </a:lnTo>
                <a:lnTo>
                  <a:pt x="28788" y="44165"/>
                </a:lnTo>
                <a:lnTo>
                  <a:pt x="26868" y="42245"/>
                </a:lnTo>
                <a:lnTo>
                  <a:pt x="24947" y="40325"/>
                </a:lnTo>
                <a:lnTo>
                  <a:pt x="23027" y="38404"/>
                </a:lnTo>
                <a:lnTo>
                  <a:pt x="21107" y="36484"/>
                </a:lnTo>
                <a:lnTo>
                  <a:pt x="21107" y="25923"/>
                </a:lnTo>
                <a:lnTo>
                  <a:pt x="22067" y="24963"/>
                </a:lnTo>
                <a:lnTo>
                  <a:pt x="23027" y="23042"/>
                </a:lnTo>
                <a:lnTo>
                  <a:pt x="23987" y="21122"/>
                </a:lnTo>
                <a:lnTo>
                  <a:pt x="25908" y="20162"/>
                </a:lnTo>
                <a:lnTo>
                  <a:pt x="26868" y="18242"/>
                </a:lnTo>
                <a:lnTo>
                  <a:pt x="29748" y="17282"/>
                </a:lnTo>
                <a:lnTo>
                  <a:pt x="31668" y="16322"/>
                </a:lnTo>
                <a:lnTo>
                  <a:pt x="34549" y="15361"/>
                </a:lnTo>
                <a:lnTo>
                  <a:pt x="47030" y="15361"/>
                </a:lnTo>
                <a:lnTo>
                  <a:pt x="49911" y="16322"/>
                </a:lnTo>
                <a:lnTo>
                  <a:pt x="52791" y="17282"/>
                </a:lnTo>
                <a:lnTo>
                  <a:pt x="55671" y="18242"/>
                </a:lnTo>
                <a:lnTo>
                  <a:pt x="57591" y="19202"/>
                </a:lnTo>
                <a:lnTo>
                  <a:pt x="59512" y="20162"/>
                </a:lnTo>
                <a:lnTo>
                  <a:pt x="61432" y="21122"/>
                </a:lnTo>
                <a:lnTo>
                  <a:pt x="63352" y="22082"/>
                </a:lnTo>
                <a:lnTo>
                  <a:pt x="64312" y="23042"/>
                </a:lnTo>
                <a:lnTo>
                  <a:pt x="68153" y="23042"/>
                </a:lnTo>
                <a:lnTo>
                  <a:pt x="68153" y="21122"/>
                </a:lnTo>
                <a:lnTo>
                  <a:pt x="69113" y="20162"/>
                </a:lnTo>
                <a:lnTo>
                  <a:pt x="69113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4019626" y="1915866"/>
            <a:ext cx="69128" cy="142082"/>
          </a:xfrm>
          <a:custGeom>
            <a:avLst/>
            <a:gdLst/>
            <a:ahLst/>
            <a:cxnLst/>
            <a:rect l="l" t="t" r="r" b="b"/>
            <a:pathLst>
              <a:path w="69128" h="142082">
                <a:moveTo>
                  <a:pt x="67208" y="28803"/>
                </a:moveTo>
                <a:lnTo>
                  <a:pt x="37444" y="28803"/>
                </a:lnTo>
                <a:lnTo>
                  <a:pt x="37444" y="975"/>
                </a:lnTo>
                <a:lnTo>
                  <a:pt x="35524" y="975"/>
                </a:lnTo>
                <a:lnTo>
                  <a:pt x="35524" y="0"/>
                </a:lnTo>
                <a:lnTo>
                  <a:pt x="21122" y="0"/>
                </a:lnTo>
                <a:lnTo>
                  <a:pt x="20177" y="975"/>
                </a:lnTo>
                <a:lnTo>
                  <a:pt x="19202" y="975"/>
                </a:lnTo>
                <a:lnTo>
                  <a:pt x="19202" y="1920"/>
                </a:lnTo>
                <a:lnTo>
                  <a:pt x="18242" y="1920"/>
                </a:lnTo>
                <a:lnTo>
                  <a:pt x="18242" y="28803"/>
                </a:lnTo>
                <a:lnTo>
                  <a:pt x="1935" y="28803"/>
                </a:lnTo>
                <a:lnTo>
                  <a:pt x="975" y="29763"/>
                </a:lnTo>
                <a:lnTo>
                  <a:pt x="975" y="30723"/>
                </a:lnTo>
                <a:lnTo>
                  <a:pt x="0" y="30723"/>
                </a:lnTo>
                <a:lnTo>
                  <a:pt x="0" y="41285"/>
                </a:lnTo>
                <a:lnTo>
                  <a:pt x="975" y="42245"/>
                </a:lnTo>
                <a:lnTo>
                  <a:pt x="1935" y="44165"/>
                </a:lnTo>
                <a:lnTo>
                  <a:pt x="18242" y="44165"/>
                </a:lnTo>
                <a:lnTo>
                  <a:pt x="18242" y="112318"/>
                </a:lnTo>
                <a:lnTo>
                  <a:pt x="19202" y="118079"/>
                </a:lnTo>
                <a:lnTo>
                  <a:pt x="20177" y="121920"/>
                </a:lnTo>
                <a:lnTo>
                  <a:pt x="21122" y="126720"/>
                </a:lnTo>
                <a:lnTo>
                  <a:pt x="23042" y="130561"/>
                </a:lnTo>
                <a:lnTo>
                  <a:pt x="25923" y="133441"/>
                </a:lnTo>
                <a:lnTo>
                  <a:pt x="27843" y="136321"/>
                </a:lnTo>
                <a:lnTo>
                  <a:pt x="31683" y="138242"/>
                </a:lnTo>
                <a:lnTo>
                  <a:pt x="35524" y="140162"/>
                </a:lnTo>
                <a:lnTo>
                  <a:pt x="39364" y="141122"/>
                </a:lnTo>
                <a:lnTo>
                  <a:pt x="44165" y="142082"/>
                </a:lnTo>
                <a:lnTo>
                  <a:pt x="54726" y="142082"/>
                </a:lnTo>
                <a:lnTo>
                  <a:pt x="56647" y="141122"/>
                </a:lnTo>
                <a:lnTo>
                  <a:pt x="59527" y="141122"/>
                </a:lnTo>
                <a:lnTo>
                  <a:pt x="61447" y="140162"/>
                </a:lnTo>
                <a:lnTo>
                  <a:pt x="63367" y="140162"/>
                </a:lnTo>
                <a:lnTo>
                  <a:pt x="64328" y="139202"/>
                </a:lnTo>
                <a:lnTo>
                  <a:pt x="65288" y="139202"/>
                </a:lnTo>
                <a:lnTo>
                  <a:pt x="66248" y="138242"/>
                </a:lnTo>
                <a:lnTo>
                  <a:pt x="67208" y="137281"/>
                </a:lnTo>
                <a:lnTo>
                  <a:pt x="68168" y="136321"/>
                </a:lnTo>
                <a:lnTo>
                  <a:pt x="68168" y="134401"/>
                </a:lnTo>
                <a:lnTo>
                  <a:pt x="69128" y="133441"/>
                </a:lnTo>
                <a:lnTo>
                  <a:pt x="69128" y="126720"/>
                </a:lnTo>
                <a:lnTo>
                  <a:pt x="68168" y="125760"/>
                </a:lnTo>
                <a:lnTo>
                  <a:pt x="68168" y="122880"/>
                </a:lnTo>
                <a:lnTo>
                  <a:pt x="67208" y="122880"/>
                </a:lnTo>
                <a:lnTo>
                  <a:pt x="67208" y="121920"/>
                </a:lnTo>
                <a:lnTo>
                  <a:pt x="65288" y="121920"/>
                </a:lnTo>
                <a:lnTo>
                  <a:pt x="64328" y="122880"/>
                </a:lnTo>
                <a:lnTo>
                  <a:pt x="63367" y="122880"/>
                </a:lnTo>
                <a:lnTo>
                  <a:pt x="62407" y="123840"/>
                </a:lnTo>
                <a:lnTo>
                  <a:pt x="60487" y="123840"/>
                </a:lnTo>
                <a:lnTo>
                  <a:pt x="58567" y="124800"/>
                </a:lnTo>
                <a:lnTo>
                  <a:pt x="57607" y="124800"/>
                </a:lnTo>
                <a:lnTo>
                  <a:pt x="55686" y="125760"/>
                </a:lnTo>
                <a:lnTo>
                  <a:pt x="47045" y="125760"/>
                </a:lnTo>
                <a:lnTo>
                  <a:pt x="43205" y="123840"/>
                </a:lnTo>
                <a:lnTo>
                  <a:pt x="41285" y="119999"/>
                </a:lnTo>
                <a:lnTo>
                  <a:pt x="38404" y="116159"/>
                </a:lnTo>
                <a:lnTo>
                  <a:pt x="37444" y="110398"/>
                </a:lnTo>
                <a:lnTo>
                  <a:pt x="37444" y="44165"/>
                </a:lnTo>
                <a:lnTo>
                  <a:pt x="67208" y="44165"/>
                </a:lnTo>
                <a:lnTo>
                  <a:pt x="68168" y="42245"/>
                </a:lnTo>
                <a:lnTo>
                  <a:pt x="68168" y="41285"/>
                </a:lnTo>
                <a:lnTo>
                  <a:pt x="69128" y="39364"/>
                </a:lnTo>
                <a:lnTo>
                  <a:pt x="69128" y="33604"/>
                </a:lnTo>
                <a:lnTo>
                  <a:pt x="68168" y="32644"/>
                </a:lnTo>
                <a:lnTo>
                  <a:pt x="68168" y="30723"/>
                </a:lnTo>
                <a:lnTo>
                  <a:pt x="67208" y="29763"/>
                </a:lnTo>
                <a:lnTo>
                  <a:pt x="67208" y="288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4122359" y="1941789"/>
            <a:ext cx="88315" cy="116159"/>
          </a:xfrm>
          <a:custGeom>
            <a:avLst/>
            <a:gdLst/>
            <a:ahLst/>
            <a:cxnLst/>
            <a:rect l="l" t="t" r="r" b="b"/>
            <a:pathLst>
              <a:path w="88315" h="116159">
                <a:moveTo>
                  <a:pt x="23027" y="98877"/>
                </a:moveTo>
                <a:lnTo>
                  <a:pt x="19187" y="96956"/>
                </a:lnTo>
                <a:lnTo>
                  <a:pt x="15361" y="94076"/>
                </a:lnTo>
                <a:lnTo>
                  <a:pt x="17266" y="115199"/>
                </a:lnTo>
                <a:lnTo>
                  <a:pt x="24947" y="116159"/>
                </a:lnTo>
                <a:lnTo>
                  <a:pt x="43190" y="116159"/>
                </a:lnTo>
                <a:lnTo>
                  <a:pt x="50871" y="115199"/>
                </a:lnTo>
                <a:lnTo>
                  <a:pt x="57591" y="112318"/>
                </a:lnTo>
                <a:lnTo>
                  <a:pt x="64312" y="108478"/>
                </a:lnTo>
                <a:lnTo>
                  <a:pt x="70073" y="104637"/>
                </a:lnTo>
                <a:lnTo>
                  <a:pt x="73913" y="99837"/>
                </a:lnTo>
                <a:lnTo>
                  <a:pt x="78714" y="94076"/>
                </a:lnTo>
                <a:lnTo>
                  <a:pt x="82555" y="88315"/>
                </a:lnTo>
                <a:lnTo>
                  <a:pt x="84475" y="80634"/>
                </a:lnTo>
                <a:lnTo>
                  <a:pt x="87355" y="73913"/>
                </a:lnTo>
                <a:lnTo>
                  <a:pt x="88315" y="66248"/>
                </a:lnTo>
                <a:lnTo>
                  <a:pt x="88315" y="48005"/>
                </a:lnTo>
                <a:lnTo>
                  <a:pt x="86395" y="40325"/>
                </a:lnTo>
                <a:lnTo>
                  <a:pt x="84475" y="33604"/>
                </a:lnTo>
                <a:lnTo>
                  <a:pt x="82555" y="25923"/>
                </a:lnTo>
                <a:lnTo>
                  <a:pt x="79674" y="20162"/>
                </a:lnTo>
                <a:lnTo>
                  <a:pt x="74874" y="15361"/>
                </a:lnTo>
                <a:lnTo>
                  <a:pt x="71033" y="10561"/>
                </a:lnTo>
                <a:lnTo>
                  <a:pt x="65272" y="6720"/>
                </a:lnTo>
                <a:lnTo>
                  <a:pt x="58552" y="3840"/>
                </a:lnTo>
                <a:lnTo>
                  <a:pt x="52791" y="1920"/>
                </a:lnTo>
                <a:lnTo>
                  <a:pt x="45110" y="0"/>
                </a:lnTo>
                <a:lnTo>
                  <a:pt x="26868" y="0"/>
                </a:lnTo>
                <a:lnTo>
                  <a:pt x="19187" y="1920"/>
                </a:lnTo>
                <a:lnTo>
                  <a:pt x="12466" y="4800"/>
                </a:lnTo>
                <a:lnTo>
                  <a:pt x="5745" y="7680"/>
                </a:lnTo>
                <a:lnTo>
                  <a:pt x="0" y="11521"/>
                </a:lnTo>
                <a:lnTo>
                  <a:pt x="2865" y="69128"/>
                </a:lnTo>
                <a:lnTo>
                  <a:pt x="2865" y="46085"/>
                </a:lnTo>
                <a:lnTo>
                  <a:pt x="4800" y="41285"/>
                </a:lnTo>
                <a:lnTo>
                  <a:pt x="5745" y="36484"/>
                </a:lnTo>
                <a:lnTo>
                  <a:pt x="7680" y="31683"/>
                </a:lnTo>
                <a:lnTo>
                  <a:pt x="10546" y="27843"/>
                </a:lnTo>
                <a:lnTo>
                  <a:pt x="13426" y="24963"/>
                </a:lnTo>
                <a:lnTo>
                  <a:pt x="16306" y="21122"/>
                </a:lnTo>
                <a:lnTo>
                  <a:pt x="20147" y="19202"/>
                </a:lnTo>
                <a:lnTo>
                  <a:pt x="24947" y="17282"/>
                </a:lnTo>
                <a:lnTo>
                  <a:pt x="29748" y="16322"/>
                </a:lnTo>
                <a:lnTo>
                  <a:pt x="41269" y="16322"/>
                </a:lnTo>
                <a:lnTo>
                  <a:pt x="47030" y="17282"/>
                </a:lnTo>
                <a:lnTo>
                  <a:pt x="50871" y="20162"/>
                </a:lnTo>
                <a:lnTo>
                  <a:pt x="54711" y="22082"/>
                </a:lnTo>
                <a:lnTo>
                  <a:pt x="58552" y="24963"/>
                </a:lnTo>
                <a:lnTo>
                  <a:pt x="60472" y="28803"/>
                </a:lnTo>
                <a:lnTo>
                  <a:pt x="63352" y="32644"/>
                </a:lnTo>
                <a:lnTo>
                  <a:pt x="65272" y="37444"/>
                </a:lnTo>
                <a:lnTo>
                  <a:pt x="66233" y="42245"/>
                </a:lnTo>
                <a:lnTo>
                  <a:pt x="67193" y="47045"/>
                </a:lnTo>
                <a:lnTo>
                  <a:pt x="67193" y="70073"/>
                </a:lnTo>
                <a:lnTo>
                  <a:pt x="65272" y="74874"/>
                </a:lnTo>
                <a:lnTo>
                  <a:pt x="64312" y="80634"/>
                </a:lnTo>
                <a:lnTo>
                  <a:pt x="62392" y="84475"/>
                </a:lnTo>
                <a:lnTo>
                  <a:pt x="59512" y="88315"/>
                </a:lnTo>
                <a:lnTo>
                  <a:pt x="57591" y="92156"/>
                </a:lnTo>
                <a:lnTo>
                  <a:pt x="53751" y="95036"/>
                </a:lnTo>
                <a:lnTo>
                  <a:pt x="49911" y="96956"/>
                </a:lnTo>
                <a:lnTo>
                  <a:pt x="45110" y="98877"/>
                </a:lnTo>
                <a:lnTo>
                  <a:pt x="40309" y="99837"/>
                </a:lnTo>
                <a:lnTo>
                  <a:pt x="28788" y="99837"/>
                </a:lnTo>
                <a:lnTo>
                  <a:pt x="23027" y="9887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4105076" y="1953310"/>
            <a:ext cx="34549" cy="103677"/>
          </a:xfrm>
          <a:custGeom>
            <a:avLst/>
            <a:gdLst/>
            <a:ahLst/>
            <a:cxnLst/>
            <a:rect l="l" t="t" r="r" b="b"/>
            <a:pathLst>
              <a:path w="34549" h="103677">
                <a:moveTo>
                  <a:pt x="0" y="39364"/>
                </a:moveTo>
                <a:lnTo>
                  <a:pt x="0" y="56631"/>
                </a:lnTo>
                <a:lnTo>
                  <a:pt x="960" y="64312"/>
                </a:lnTo>
                <a:lnTo>
                  <a:pt x="2880" y="72009"/>
                </a:lnTo>
                <a:lnTo>
                  <a:pt x="4800" y="78714"/>
                </a:lnTo>
                <a:lnTo>
                  <a:pt x="7680" y="84475"/>
                </a:lnTo>
                <a:lnTo>
                  <a:pt x="12466" y="89275"/>
                </a:lnTo>
                <a:lnTo>
                  <a:pt x="16306" y="95036"/>
                </a:lnTo>
                <a:lnTo>
                  <a:pt x="22082" y="97917"/>
                </a:lnTo>
                <a:lnTo>
                  <a:pt x="28803" y="100797"/>
                </a:lnTo>
                <a:lnTo>
                  <a:pt x="34549" y="103677"/>
                </a:lnTo>
                <a:lnTo>
                  <a:pt x="32644" y="82555"/>
                </a:lnTo>
                <a:lnTo>
                  <a:pt x="28803" y="79674"/>
                </a:lnTo>
                <a:lnTo>
                  <a:pt x="26868" y="75834"/>
                </a:lnTo>
                <a:lnTo>
                  <a:pt x="23987" y="72009"/>
                </a:lnTo>
                <a:lnTo>
                  <a:pt x="22082" y="68168"/>
                </a:lnTo>
                <a:lnTo>
                  <a:pt x="21122" y="62392"/>
                </a:lnTo>
                <a:lnTo>
                  <a:pt x="20147" y="57607"/>
                </a:lnTo>
                <a:lnTo>
                  <a:pt x="17282" y="0"/>
                </a:lnTo>
                <a:lnTo>
                  <a:pt x="12466" y="5760"/>
                </a:lnTo>
                <a:lnTo>
                  <a:pt x="8641" y="10561"/>
                </a:lnTo>
                <a:lnTo>
                  <a:pt x="4800" y="17282"/>
                </a:lnTo>
                <a:lnTo>
                  <a:pt x="2880" y="24002"/>
                </a:lnTo>
                <a:lnTo>
                  <a:pt x="960" y="31683"/>
                </a:lnTo>
                <a:lnTo>
                  <a:pt x="0" y="3936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4258665" y="1941789"/>
            <a:ext cx="77754" cy="116159"/>
          </a:xfrm>
          <a:custGeom>
            <a:avLst/>
            <a:gdLst/>
            <a:ahLst/>
            <a:cxnLst/>
            <a:rect l="l" t="t" r="r" b="b"/>
            <a:pathLst>
              <a:path w="77754" h="116159">
                <a:moveTo>
                  <a:pt x="10561" y="109438"/>
                </a:moveTo>
                <a:lnTo>
                  <a:pt x="12481" y="111358"/>
                </a:lnTo>
                <a:lnTo>
                  <a:pt x="15361" y="112318"/>
                </a:lnTo>
                <a:lnTo>
                  <a:pt x="17282" y="114239"/>
                </a:lnTo>
                <a:lnTo>
                  <a:pt x="20162" y="115199"/>
                </a:lnTo>
                <a:lnTo>
                  <a:pt x="23042" y="115199"/>
                </a:lnTo>
                <a:lnTo>
                  <a:pt x="25923" y="116159"/>
                </a:lnTo>
                <a:lnTo>
                  <a:pt x="39364" y="116159"/>
                </a:lnTo>
                <a:lnTo>
                  <a:pt x="46085" y="115199"/>
                </a:lnTo>
                <a:lnTo>
                  <a:pt x="50886" y="112318"/>
                </a:lnTo>
                <a:lnTo>
                  <a:pt x="56647" y="109438"/>
                </a:lnTo>
                <a:lnTo>
                  <a:pt x="61432" y="105597"/>
                </a:lnTo>
                <a:lnTo>
                  <a:pt x="65272" y="100797"/>
                </a:lnTo>
                <a:lnTo>
                  <a:pt x="69113" y="95036"/>
                </a:lnTo>
                <a:lnTo>
                  <a:pt x="72953" y="89275"/>
                </a:lnTo>
                <a:lnTo>
                  <a:pt x="73914" y="81594"/>
                </a:lnTo>
                <a:lnTo>
                  <a:pt x="76794" y="73913"/>
                </a:lnTo>
                <a:lnTo>
                  <a:pt x="77754" y="66248"/>
                </a:lnTo>
                <a:lnTo>
                  <a:pt x="77754" y="48966"/>
                </a:lnTo>
                <a:lnTo>
                  <a:pt x="76794" y="42245"/>
                </a:lnTo>
                <a:lnTo>
                  <a:pt x="74889" y="35524"/>
                </a:lnTo>
                <a:lnTo>
                  <a:pt x="73914" y="27843"/>
                </a:lnTo>
                <a:lnTo>
                  <a:pt x="71048" y="22082"/>
                </a:lnTo>
                <a:lnTo>
                  <a:pt x="67208" y="17282"/>
                </a:lnTo>
                <a:lnTo>
                  <a:pt x="64328" y="11521"/>
                </a:lnTo>
                <a:lnTo>
                  <a:pt x="59527" y="7680"/>
                </a:lnTo>
                <a:lnTo>
                  <a:pt x="54711" y="4800"/>
                </a:lnTo>
                <a:lnTo>
                  <a:pt x="48966" y="1920"/>
                </a:lnTo>
                <a:lnTo>
                  <a:pt x="42245" y="0"/>
                </a:lnTo>
                <a:lnTo>
                  <a:pt x="31683" y="0"/>
                </a:lnTo>
                <a:lnTo>
                  <a:pt x="27843" y="960"/>
                </a:lnTo>
                <a:lnTo>
                  <a:pt x="24963" y="1920"/>
                </a:lnTo>
                <a:lnTo>
                  <a:pt x="21122" y="2880"/>
                </a:lnTo>
                <a:lnTo>
                  <a:pt x="18242" y="3840"/>
                </a:lnTo>
                <a:lnTo>
                  <a:pt x="15361" y="4800"/>
                </a:lnTo>
                <a:lnTo>
                  <a:pt x="12481" y="6720"/>
                </a:lnTo>
                <a:lnTo>
                  <a:pt x="9601" y="8641"/>
                </a:lnTo>
                <a:lnTo>
                  <a:pt x="6720" y="11521"/>
                </a:lnTo>
                <a:lnTo>
                  <a:pt x="3840" y="13441"/>
                </a:lnTo>
                <a:lnTo>
                  <a:pt x="0" y="16322"/>
                </a:lnTo>
                <a:lnTo>
                  <a:pt x="0" y="79689"/>
                </a:lnTo>
                <a:lnTo>
                  <a:pt x="0" y="37444"/>
                </a:lnTo>
                <a:lnTo>
                  <a:pt x="2880" y="33604"/>
                </a:lnTo>
                <a:lnTo>
                  <a:pt x="5760" y="30723"/>
                </a:lnTo>
                <a:lnTo>
                  <a:pt x="8641" y="27843"/>
                </a:lnTo>
                <a:lnTo>
                  <a:pt x="11521" y="24963"/>
                </a:lnTo>
                <a:lnTo>
                  <a:pt x="13441" y="23042"/>
                </a:lnTo>
                <a:lnTo>
                  <a:pt x="16322" y="22082"/>
                </a:lnTo>
                <a:lnTo>
                  <a:pt x="18242" y="20162"/>
                </a:lnTo>
                <a:lnTo>
                  <a:pt x="21122" y="19202"/>
                </a:lnTo>
                <a:lnTo>
                  <a:pt x="23042" y="18242"/>
                </a:lnTo>
                <a:lnTo>
                  <a:pt x="25923" y="17282"/>
                </a:lnTo>
                <a:lnTo>
                  <a:pt x="35524" y="17282"/>
                </a:lnTo>
                <a:lnTo>
                  <a:pt x="40325" y="18242"/>
                </a:lnTo>
                <a:lnTo>
                  <a:pt x="43205" y="20162"/>
                </a:lnTo>
                <a:lnTo>
                  <a:pt x="47045" y="23042"/>
                </a:lnTo>
                <a:lnTo>
                  <a:pt x="49926" y="25923"/>
                </a:lnTo>
                <a:lnTo>
                  <a:pt x="51846" y="29763"/>
                </a:lnTo>
                <a:lnTo>
                  <a:pt x="53766" y="33604"/>
                </a:lnTo>
                <a:lnTo>
                  <a:pt x="54711" y="38404"/>
                </a:lnTo>
                <a:lnTo>
                  <a:pt x="55686" y="43205"/>
                </a:lnTo>
                <a:lnTo>
                  <a:pt x="56647" y="48005"/>
                </a:lnTo>
                <a:lnTo>
                  <a:pt x="56647" y="69128"/>
                </a:lnTo>
                <a:lnTo>
                  <a:pt x="55686" y="73913"/>
                </a:lnTo>
                <a:lnTo>
                  <a:pt x="54711" y="78714"/>
                </a:lnTo>
                <a:lnTo>
                  <a:pt x="52806" y="82555"/>
                </a:lnTo>
                <a:lnTo>
                  <a:pt x="50886" y="86395"/>
                </a:lnTo>
                <a:lnTo>
                  <a:pt x="48966" y="91196"/>
                </a:lnTo>
                <a:lnTo>
                  <a:pt x="46085" y="94076"/>
                </a:lnTo>
                <a:lnTo>
                  <a:pt x="42245" y="95996"/>
                </a:lnTo>
                <a:lnTo>
                  <a:pt x="38404" y="98877"/>
                </a:lnTo>
                <a:lnTo>
                  <a:pt x="34564" y="99837"/>
                </a:lnTo>
                <a:lnTo>
                  <a:pt x="24003" y="99837"/>
                </a:lnTo>
                <a:lnTo>
                  <a:pt x="19202" y="97916"/>
                </a:lnTo>
                <a:lnTo>
                  <a:pt x="14401" y="94076"/>
                </a:lnTo>
                <a:lnTo>
                  <a:pt x="9601" y="91196"/>
                </a:lnTo>
                <a:lnTo>
                  <a:pt x="4800" y="86395"/>
                </a:lnTo>
                <a:lnTo>
                  <a:pt x="7680" y="107518"/>
                </a:lnTo>
                <a:lnTo>
                  <a:pt x="10561" y="10943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4238503" y="1943709"/>
            <a:ext cx="27843" cy="154564"/>
          </a:xfrm>
          <a:custGeom>
            <a:avLst/>
            <a:gdLst/>
            <a:ahLst/>
            <a:cxnLst/>
            <a:rect l="l" t="t" r="r" b="b"/>
            <a:pathLst>
              <a:path w="27843" h="154564">
                <a:moveTo>
                  <a:pt x="13441" y="154564"/>
                </a:moveTo>
                <a:lnTo>
                  <a:pt x="17282" y="154564"/>
                </a:lnTo>
                <a:lnTo>
                  <a:pt x="17282" y="153603"/>
                </a:lnTo>
                <a:lnTo>
                  <a:pt x="19202" y="153603"/>
                </a:lnTo>
                <a:lnTo>
                  <a:pt x="19202" y="152628"/>
                </a:lnTo>
                <a:lnTo>
                  <a:pt x="20162" y="151683"/>
                </a:lnTo>
                <a:lnTo>
                  <a:pt x="20162" y="97916"/>
                </a:lnTo>
                <a:lnTo>
                  <a:pt x="22082" y="100797"/>
                </a:lnTo>
                <a:lnTo>
                  <a:pt x="24963" y="103677"/>
                </a:lnTo>
                <a:lnTo>
                  <a:pt x="27843" y="105597"/>
                </a:lnTo>
                <a:lnTo>
                  <a:pt x="24963" y="84475"/>
                </a:lnTo>
                <a:lnTo>
                  <a:pt x="20162" y="77769"/>
                </a:lnTo>
                <a:lnTo>
                  <a:pt x="20162" y="14401"/>
                </a:lnTo>
                <a:lnTo>
                  <a:pt x="17282" y="18242"/>
                </a:lnTo>
                <a:lnTo>
                  <a:pt x="17282" y="1920"/>
                </a:lnTo>
                <a:lnTo>
                  <a:pt x="16322" y="1920"/>
                </a:lnTo>
                <a:lnTo>
                  <a:pt x="16322" y="960"/>
                </a:lnTo>
                <a:lnTo>
                  <a:pt x="14401" y="960"/>
                </a:lnTo>
                <a:lnTo>
                  <a:pt x="13441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52628"/>
                </a:lnTo>
                <a:lnTo>
                  <a:pt x="960" y="152628"/>
                </a:lnTo>
                <a:lnTo>
                  <a:pt x="960" y="153603"/>
                </a:lnTo>
                <a:lnTo>
                  <a:pt x="1920" y="153603"/>
                </a:lnTo>
                <a:lnTo>
                  <a:pt x="2880" y="154564"/>
                </a:lnTo>
                <a:lnTo>
                  <a:pt x="13441" y="15456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4365223" y="1941789"/>
            <a:ext cx="96956" cy="156484"/>
          </a:xfrm>
          <a:custGeom>
            <a:avLst/>
            <a:gdLst/>
            <a:ahLst/>
            <a:cxnLst/>
            <a:rect l="l" t="t" r="r" b="b"/>
            <a:pathLst>
              <a:path w="96956" h="156484">
                <a:moveTo>
                  <a:pt x="45125" y="116159"/>
                </a:moveTo>
                <a:lnTo>
                  <a:pt x="58567" y="116159"/>
                </a:lnTo>
                <a:lnTo>
                  <a:pt x="65272" y="115199"/>
                </a:lnTo>
                <a:lnTo>
                  <a:pt x="71033" y="112318"/>
                </a:lnTo>
                <a:lnTo>
                  <a:pt x="76794" y="109438"/>
                </a:lnTo>
                <a:lnTo>
                  <a:pt x="81594" y="105597"/>
                </a:lnTo>
                <a:lnTo>
                  <a:pt x="85435" y="100797"/>
                </a:lnTo>
                <a:lnTo>
                  <a:pt x="89275" y="95036"/>
                </a:lnTo>
                <a:lnTo>
                  <a:pt x="92156" y="89275"/>
                </a:lnTo>
                <a:lnTo>
                  <a:pt x="94076" y="81594"/>
                </a:lnTo>
                <a:lnTo>
                  <a:pt x="95996" y="73913"/>
                </a:lnTo>
                <a:lnTo>
                  <a:pt x="96956" y="66248"/>
                </a:lnTo>
                <a:lnTo>
                  <a:pt x="96956" y="42245"/>
                </a:lnTo>
                <a:lnTo>
                  <a:pt x="95036" y="35524"/>
                </a:lnTo>
                <a:lnTo>
                  <a:pt x="93116" y="27843"/>
                </a:lnTo>
                <a:lnTo>
                  <a:pt x="91196" y="22082"/>
                </a:lnTo>
                <a:lnTo>
                  <a:pt x="87355" y="17282"/>
                </a:lnTo>
                <a:lnTo>
                  <a:pt x="84475" y="11521"/>
                </a:lnTo>
                <a:lnTo>
                  <a:pt x="79674" y="7680"/>
                </a:lnTo>
                <a:lnTo>
                  <a:pt x="73913" y="4800"/>
                </a:lnTo>
                <a:lnTo>
                  <a:pt x="69113" y="1920"/>
                </a:lnTo>
                <a:lnTo>
                  <a:pt x="62407" y="0"/>
                </a:lnTo>
                <a:lnTo>
                  <a:pt x="50886" y="0"/>
                </a:lnTo>
                <a:lnTo>
                  <a:pt x="48005" y="960"/>
                </a:lnTo>
                <a:lnTo>
                  <a:pt x="44165" y="1920"/>
                </a:lnTo>
                <a:lnTo>
                  <a:pt x="41285" y="2880"/>
                </a:lnTo>
                <a:lnTo>
                  <a:pt x="38404" y="3840"/>
                </a:lnTo>
                <a:lnTo>
                  <a:pt x="35524" y="4800"/>
                </a:lnTo>
                <a:lnTo>
                  <a:pt x="32644" y="6720"/>
                </a:lnTo>
                <a:lnTo>
                  <a:pt x="29763" y="8641"/>
                </a:lnTo>
                <a:lnTo>
                  <a:pt x="25923" y="11521"/>
                </a:lnTo>
                <a:lnTo>
                  <a:pt x="23042" y="13441"/>
                </a:lnTo>
                <a:lnTo>
                  <a:pt x="20162" y="16322"/>
                </a:lnTo>
                <a:lnTo>
                  <a:pt x="17282" y="20162"/>
                </a:lnTo>
                <a:lnTo>
                  <a:pt x="17282" y="4800"/>
                </a:lnTo>
                <a:lnTo>
                  <a:pt x="16322" y="3840"/>
                </a:lnTo>
                <a:lnTo>
                  <a:pt x="16322" y="2880"/>
                </a:lnTo>
                <a:lnTo>
                  <a:pt x="14401" y="2880"/>
                </a:lnTo>
                <a:lnTo>
                  <a:pt x="13441" y="1920"/>
                </a:lnTo>
                <a:lnTo>
                  <a:pt x="2880" y="1920"/>
                </a:lnTo>
                <a:lnTo>
                  <a:pt x="288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54548"/>
                </a:lnTo>
                <a:lnTo>
                  <a:pt x="960" y="155524"/>
                </a:lnTo>
                <a:lnTo>
                  <a:pt x="1920" y="155524"/>
                </a:lnTo>
                <a:lnTo>
                  <a:pt x="2880" y="156484"/>
                </a:lnTo>
                <a:lnTo>
                  <a:pt x="16322" y="156484"/>
                </a:lnTo>
                <a:lnTo>
                  <a:pt x="17282" y="155524"/>
                </a:lnTo>
                <a:lnTo>
                  <a:pt x="19202" y="155524"/>
                </a:lnTo>
                <a:lnTo>
                  <a:pt x="19202" y="99837"/>
                </a:lnTo>
                <a:lnTo>
                  <a:pt x="22082" y="102717"/>
                </a:lnTo>
                <a:lnTo>
                  <a:pt x="24963" y="105597"/>
                </a:lnTo>
                <a:lnTo>
                  <a:pt x="27843" y="107518"/>
                </a:lnTo>
                <a:lnTo>
                  <a:pt x="29763" y="109438"/>
                </a:lnTo>
                <a:lnTo>
                  <a:pt x="32644" y="111358"/>
                </a:lnTo>
                <a:lnTo>
                  <a:pt x="34564" y="94076"/>
                </a:lnTo>
                <a:lnTo>
                  <a:pt x="29763" y="91196"/>
                </a:lnTo>
                <a:lnTo>
                  <a:pt x="24963" y="86395"/>
                </a:lnTo>
                <a:lnTo>
                  <a:pt x="19202" y="79689"/>
                </a:lnTo>
                <a:lnTo>
                  <a:pt x="19202" y="37444"/>
                </a:lnTo>
                <a:lnTo>
                  <a:pt x="22082" y="33604"/>
                </a:lnTo>
                <a:lnTo>
                  <a:pt x="24963" y="30723"/>
                </a:lnTo>
                <a:lnTo>
                  <a:pt x="27843" y="27843"/>
                </a:lnTo>
                <a:lnTo>
                  <a:pt x="30723" y="24963"/>
                </a:lnTo>
                <a:lnTo>
                  <a:pt x="33604" y="23042"/>
                </a:lnTo>
                <a:lnTo>
                  <a:pt x="36484" y="22082"/>
                </a:lnTo>
                <a:lnTo>
                  <a:pt x="38404" y="20162"/>
                </a:lnTo>
                <a:lnTo>
                  <a:pt x="41285" y="19202"/>
                </a:lnTo>
                <a:lnTo>
                  <a:pt x="43205" y="18242"/>
                </a:lnTo>
                <a:lnTo>
                  <a:pt x="46070" y="17282"/>
                </a:lnTo>
                <a:lnTo>
                  <a:pt x="55686" y="17282"/>
                </a:lnTo>
                <a:lnTo>
                  <a:pt x="60472" y="18242"/>
                </a:lnTo>
                <a:lnTo>
                  <a:pt x="63352" y="20162"/>
                </a:lnTo>
                <a:lnTo>
                  <a:pt x="67193" y="23042"/>
                </a:lnTo>
                <a:lnTo>
                  <a:pt x="69113" y="25923"/>
                </a:lnTo>
                <a:lnTo>
                  <a:pt x="71033" y="29763"/>
                </a:lnTo>
                <a:lnTo>
                  <a:pt x="73913" y="33604"/>
                </a:lnTo>
                <a:lnTo>
                  <a:pt x="74874" y="38404"/>
                </a:lnTo>
                <a:lnTo>
                  <a:pt x="75834" y="43205"/>
                </a:lnTo>
                <a:lnTo>
                  <a:pt x="76794" y="48005"/>
                </a:lnTo>
                <a:lnTo>
                  <a:pt x="76794" y="64312"/>
                </a:lnTo>
                <a:lnTo>
                  <a:pt x="75834" y="69128"/>
                </a:lnTo>
                <a:lnTo>
                  <a:pt x="75834" y="73913"/>
                </a:lnTo>
                <a:lnTo>
                  <a:pt x="73913" y="78714"/>
                </a:lnTo>
                <a:lnTo>
                  <a:pt x="72953" y="82555"/>
                </a:lnTo>
                <a:lnTo>
                  <a:pt x="70073" y="86395"/>
                </a:lnTo>
                <a:lnTo>
                  <a:pt x="68153" y="91196"/>
                </a:lnTo>
                <a:lnTo>
                  <a:pt x="65272" y="94076"/>
                </a:lnTo>
                <a:lnTo>
                  <a:pt x="62407" y="95996"/>
                </a:lnTo>
                <a:lnTo>
                  <a:pt x="58567" y="98877"/>
                </a:lnTo>
                <a:lnTo>
                  <a:pt x="54726" y="99837"/>
                </a:lnTo>
                <a:lnTo>
                  <a:pt x="44165" y="99837"/>
                </a:lnTo>
                <a:lnTo>
                  <a:pt x="39364" y="97916"/>
                </a:lnTo>
                <a:lnTo>
                  <a:pt x="40325" y="115199"/>
                </a:lnTo>
                <a:lnTo>
                  <a:pt x="43205" y="115199"/>
                </a:lnTo>
                <a:lnTo>
                  <a:pt x="45125" y="11615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4397867" y="2035865"/>
            <a:ext cx="7680" cy="21122"/>
          </a:xfrm>
          <a:custGeom>
            <a:avLst/>
            <a:gdLst/>
            <a:ahLst/>
            <a:cxnLst/>
            <a:rect l="l" t="t" r="r" b="b"/>
            <a:pathLst>
              <a:path w="7680" h="21122">
                <a:moveTo>
                  <a:pt x="0" y="17282"/>
                </a:moveTo>
                <a:lnTo>
                  <a:pt x="1920" y="18242"/>
                </a:lnTo>
                <a:lnTo>
                  <a:pt x="4800" y="20162"/>
                </a:lnTo>
                <a:lnTo>
                  <a:pt x="7680" y="21122"/>
                </a:lnTo>
                <a:lnTo>
                  <a:pt x="6720" y="3840"/>
                </a:lnTo>
                <a:lnTo>
                  <a:pt x="1920" y="0"/>
                </a:lnTo>
                <a:lnTo>
                  <a:pt x="0" y="172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4484263" y="2030105"/>
            <a:ext cx="25923" cy="115199"/>
          </a:xfrm>
          <a:custGeom>
            <a:avLst/>
            <a:gdLst/>
            <a:ahLst/>
            <a:cxnLst/>
            <a:rect l="l" t="t" r="r" b="b"/>
            <a:pathLst>
              <a:path w="25923" h="115199">
                <a:moveTo>
                  <a:pt x="22082" y="4800"/>
                </a:moveTo>
                <a:lnTo>
                  <a:pt x="20162" y="0"/>
                </a:lnTo>
                <a:lnTo>
                  <a:pt x="22082" y="25923"/>
                </a:lnTo>
                <a:lnTo>
                  <a:pt x="25923" y="26883"/>
                </a:lnTo>
                <a:lnTo>
                  <a:pt x="24947" y="7680"/>
                </a:lnTo>
                <a:lnTo>
                  <a:pt x="22082" y="4800"/>
                </a:lnTo>
                <a:close/>
              </a:path>
              <a:path w="25923" h="115199">
                <a:moveTo>
                  <a:pt x="80634" y="-74874"/>
                </a:moveTo>
                <a:lnTo>
                  <a:pt x="77754" y="-77754"/>
                </a:lnTo>
                <a:lnTo>
                  <a:pt x="74874" y="-81594"/>
                </a:lnTo>
                <a:lnTo>
                  <a:pt x="70073" y="-83515"/>
                </a:lnTo>
                <a:lnTo>
                  <a:pt x="65272" y="-85435"/>
                </a:lnTo>
                <a:lnTo>
                  <a:pt x="59512" y="-87355"/>
                </a:lnTo>
                <a:lnTo>
                  <a:pt x="52791" y="-88315"/>
                </a:lnTo>
                <a:lnTo>
                  <a:pt x="41285" y="-88315"/>
                </a:lnTo>
                <a:lnTo>
                  <a:pt x="37444" y="-87355"/>
                </a:lnTo>
                <a:lnTo>
                  <a:pt x="33604" y="-86395"/>
                </a:lnTo>
                <a:lnTo>
                  <a:pt x="29763" y="-86395"/>
                </a:lnTo>
                <a:lnTo>
                  <a:pt x="25923" y="-85435"/>
                </a:lnTo>
                <a:lnTo>
                  <a:pt x="22082" y="-83515"/>
                </a:lnTo>
                <a:lnTo>
                  <a:pt x="19202" y="-82555"/>
                </a:lnTo>
                <a:lnTo>
                  <a:pt x="16322" y="-81594"/>
                </a:lnTo>
                <a:lnTo>
                  <a:pt x="13441" y="-80634"/>
                </a:lnTo>
                <a:lnTo>
                  <a:pt x="10561" y="-78714"/>
                </a:lnTo>
                <a:lnTo>
                  <a:pt x="8641" y="-77754"/>
                </a:lnTo>
                <a:lnTo>
                  <a:pt x="7680" y="-76794"/>
                </a:lnTo>
                <a:lnTo>
                  <a:pt x="6720" y="-75834"/>
                </a:lnTo>
                <a:lnTo>
                  <a:pt x="5760" y="-74874"/>
                </a:lnTo>
                <a:lnTo>
                  <a:pt x="5760" y="-63352"/>
                </a:lnTo>
                <a:lnTo>
                  <a:pt x="6720" y="-63352"/>
                </a:lnTo>
                <a:lnTo>
                  <a:pt x="6720" y="-62392"/>
                </a:lnTo>
                <a:lnTo>
                  <a:pt x="7680" y="-62392"/>
                </a:lnTo>
                <a:lnTo>
                  <a:pt x="7680" y="-61432"/>
                </a:lnTo>
                <a:lnTo>
                  <a:pt x="10561" y="-61432"/>
                </a:lnTo>
                <a:lnTo>
                  <a:pt x="11521" y="-62392"/>
                </a:lnTo>
                <a:lnTo>
                  <a:pt x="13441" y="-63352"/>
                </a:lnTo>
                <a:lnTo>
                  <a:pt x="15361" y="-64312"/>
                </a:lnTo>
                <a:lnTo>
                  <a:pt x="18242" y="-65272"/>
                </a:lnTo>
                <a:lnTo>
                  <a:pt x="21122" y="-67193"/>
                </a:lnTo>
                <a:lnTo>
                  <a:pt x="24002" y="-68153"/>
                </a:lnTo>
                <a:lnTo>
                  <a:pt x="26883" y="-69113"/>
                </a:lnTo>
                <a:lnTo>
                  <a:pt x="30723" y="-70073"/>
                </a:lnTo>
                <a:lnTo>
                  <a:pt x="34564" y="-71993"/>
                </a:lnTo>
                <a:lnTo>
                  <a:pt x="51831" y="-71993"/>
                </a:lnTo>
                <a:lnTo>
                  <a:pt x="54711" y="-71033"/>
                </a:lnTo>
                <a:lnTo>
                  <a:pt x="57591" y="-69113"/>
                </a:lnTo>
                <a:lnTo>
                  <a:pt x="60472" y="-68153"/>
                </a:lnTo>
                <a:lnTo>
                  <a:pt x="62392" y="-66233"/>
                </a:lnTo>
                <a:lnTo>
                  <a:pt x="64312" y="-63352"/>
                </a:lnTo>
                <a:lnTo>
                  <a:pt x="65272" y="-61432"/>
                </a:lnTo>
                <a:lnTo>
                  <a:pt x="66233" y="-58552"/>
                </a:lnTo>
                <a:lnTo>
                  <a:pt x="67193" y="-54711"/>
                </a:lnTo>
                <a:lnTo>
                  <a:pt x="68153" y="-51831"/>
                </a:lnTo>
                <a:lnTo>
                  <a:pt x="68153" y="-39349"/>
                </a:lnTo>
                <a:lnTo>
                  <a:pt x="45125" y="-39349"/>
                </a:lnTo>
                <a:lnTo>
                  <a:pt x="37444" y="-38389"/>
                </a:lnTo>
                <a:lnTo>
                  <a:pt x="30723" y="-36469"/>
                </a:lnTo>
                <a:lnTo>
                  <a:pt x="24947" y="-35509"/>
                </a:lnTo>
                <a:lnTo>
                  <a:pt x="19202" y="-33588"/>
                </a:lnTo>
                <a:lnTo>
                  <a:pt x="14401" y="-30708"/>
                </a:lnTo>
                <a:lnTo>
                  <a:pt x="9601" y="-27843"/>
                </a:lnTo>
                <a:lnTo>
                  <a:pt x="6720" y="-24002"/>
                </a:lnTo>
                <a:lnTo>
                  <a:pt x="3840" y="-19187"/>
                </a:lnTo>
                <a:lnTo>
                  <a:pt x="1920" y="-15346"/>
                </a:lnTo>
                <a:lnTo>
                  <a:pt x="0" y="-9601"/>
                </a:lnTo>
                <a:lnTo>
                  <a:pt x="0" y="960"/>
                </a:lnTo>
                <a:lnTo>
                  <a:pt x="960" y="5760"/>
                </a:lnTo>
                <a:lnTo>
                  <a:pt x="2880" y="9601"/>
                </a:lnTo>
                <a:lnTo>
                  <a:pt x="4800" y="13441"/>
                </a:lnTo>
                <a:lnTo>
                  <a:pt x="7680" y="17282"/>
                </a:lnTo>
                <a:lnTo>
                  <a:pt x="10561" y="19202"/>
                </a:lnTo>
                <a:lnTo>
                  <a:pt x="13441" y="22082"/>
                </a:lnTo>
                <a:lnTo>
                  <a:pt x="17282" y="24002"/>
                </a:lnTo>
                <a:lnTo>
                  <a:pt x="22082" y="25923"/>
                </a:lnTo>
                <a:lnTo>
                  <a:pt x="20162" y="0"/>
                </a:lnTo>
                <a:lnTo>
                  <a:pt x="20162" y="-8625"/>
                </a:lnTo>
                <a:lnTo>
                  <a:pt x="21122" y="-11506"/>
                </a:lnTo>
                <a:lnTo>
                  <a:pt x="22082" y="-13441"/>
                </a:lnTo>
                <a:lnTo>
                  <a:pt x="23042" y="-16322"/>
                </a:lnTo>
                <a:lnTo>
                  <a:pt x="24947" y="-18242"/>
                </a:lnTo>
                <a:lnTo>
                  <a:pt x="27843" y="-20162"/>
                </a:lnTo>
                <a:lnTo>
                  <a:pt x="30723" y="-22067"/>
                </a:lnTo>
                <a:lnTo>
                  <a:pt x="33604" y="-23027"/>
                </a:lnTo>
                <a:lnTo>
                  <a:pt x="37444" y="-24002"/>
                </a:lnTo>
                <a:lnTo>
                  <a:pt x="41285" y="-24963"/>
                </a:lnTo>
                <a:lnTo>
                  <a:pt x="68153" y="-24963"/>
                </a:lnTo>
                <a:lnTo>
                  <a:pt x="68153" y="-2880"/>
                </a:lnTo>
                <a:lnTo>
                  <a:pt x="63352" y="2880"/>
                </a:lnTo>
                <a:lnTo>
                  <a:pt x="58552" y="6720"/>
                </a:lnTo>
                <a:lnTo>
                  <a:pt x="53751" y="8641"/>
                </a:lnTo>
                <a:lnTo>
                  <a:pt x="49911" y="11521"/>
                </a:lnTo>
                <a:lnTo>
                  <a:pt x="45125" y="12481"/>
                </a:lnTo>
                <a:lnTo>
                  <a:pt x="33604" y="12481"/>
                </a:lnTo>
                <a:lnTo>
                  <a:pt x="28788" y="11521"/>
                </a:lnTo>
                <a:lnTo>
                  <a:pt x="24947" y="7680"/>
                </a:lnTo>
                <a:lnTo>
                  <a:pt x="25923" y="26883"/>
                </a:lnTo>
                <a:lnTo>
                  <a:pt x="31668" y="27843"/>
                </a:lnTo>
                <a:lnTo>
                  <a:pt x="43190" y="27843"/>
                </a:lnTo>
                <a:lnTo>
                  <a:pt x="48950" y="26883"/>
                </a:lnTo>
                <a:lnTo>
                  <a:pt x="54711" y="24002"/>
                </a:lnTo>
                <a:lnTo>
                  <a:pt x="60472" y="21122"/>
                </a:lnTo>
                <a:lnTo>
                  <a:pt x="66233" y="17282"/>
                </a:lnTo>
                <a:lnTo>
                  <a:pt x="70073" y="12481"/>
                </a:lnTo>
                <a:lnTo>
                  <a:pt x="70073" y="24002"/>
                </a:lnTo>
                <a:lnTo>
                  <a:pt x="71033" y="24963"/>
                </a:lnTo>
                <a:lnTo>
                  <a:pt x="71993" y="25923"/>
                </a:lnTo>
                <a:lnTo>
                  <a:pt x="74874" y="25923"/>
                </a:lnTo>
                <a:lnTo>
                  <a:pt x="76794" y="26883"/>
                </a:lnTo>
                <a:lnTo>
                  <a:pt x="80634" y="26883"/>
                </a:lnTo>
                <a:lnTo>
                  <a:pt x="82555" y="25923"/>
                </a:lnTo>
                <a:lnTo>
                  <a:pt x="85435" y="25923"/>
                </a:lnTo>
                <a:lnTo>
                  <a:pt x="86395" y="24963"/>
                </a:lnTo>
                <a:lnTo>
                  <a:pt x="87355" y="24963"/>
                </a:lnTo>
                <a:lnTo>
                  <a:pt x="87355" y="-54711"/>
                </a:lnTo>
                <a:lnTo>
                  <a:pt x="86395" y="-60472"/>
                </a:lnTo>
                <a:lnTo>
                  <a:pt x="84475" y="-65272"/>
                </a:lnTo>
                <a:lnTo>
                  <a:pt x="83515" y="-70073"/>
                </a:lnTo>
                <a:lnTo>
                  <a:pt x="80634" y="-7487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4607128" y="1892838"/>
            <a:ext cx="24963" cy="164150"/>
          </a:xfrm>
          <a:custGeom>
            <a:avLst/>
            <a:gdLst/>
            <a:ahLst/>
            <a:cxnLst/>
            <a:rect l="l" t="t" r="r" b="b"/>
            <a:pathLst>
              <a:path w="24963" h="164150">
                <a:moveTo>
                  <a:pt x="975" y="162229"/>
                </a:moveTo>
                <a:lnTo>
                  <a:pt x="1935" y="163189"/>
                </a:lnTo>
                <a:lnTo>
                  <a:pt x="4815" y="163189"/>
                </a:lnTo>
                <a:lnTo>
                  <a:pt x="5775" y="164150"/>
                </a:lnTo>
                <a:lnTo>
                  <a:pt x="10561" y="164150"/>
                </a:lnTo>
                <a:lnTo>
                  <a:pt x="11521" y="163189"/>
                </a:lnTo>
                <a:lnTo>
                  <a:pt x="15361" y="163189"/>
                </a:lnTo>
                <a:lnTo>
                  <a:pt x="16337" y="162229"/>
                </a:lnTo>
                <a:lnTo>
                  <a:pt x="17282" y="161269"/>
                </a:lnTo>
                <a:lnTo>
                  <a:pt x="17282" y="146867"/>
                </a:lnTo>
                <a:lnTo>
                  <a:pt x="20177" y="150708"/>
                </a:lnTo>
                <a:lnTo>
                  <a:pt x="24963" y="135346"/>
                </a:lnTo>
                <a:lnTo>
                  <a:pt x="19202" y="128640"/>
                </a:lnTo>
                <a:lnTo>
                  <a:pt x="17282" y="960"/>
                </a:lnTo>
                <a:lnTo>
                  <a:pt x="16337" y="0"/>
                </a:lnTo>
                <a:lnTo>
                  <a:pt x="2895" y="0"/>
                </a:lnTo>
                <a:lnTo>
                  <a:pt x="1935" y="960"/>
                </a:lnTo>
                <a:lnTo>
                  <a:pt x="975" y="960"/>
                </a:lnTo>
                <a:lnTo>
                  <a:pt x="0" y="1920"/>
                </a:lnTo>
                <a:lnTo>
                  <a:pt x="0" y="162229"/>
                </a:lnTo>
                <a:lnTo>
                  <a:pt x="975" y="16222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4624410" y="1893798"/>
            <a:ext cx="79689" cy="164150"/>
          </a:xfrm>
          <a:custGeom>
            <a:avLst/>
            <a:gdLst/>
            <a:ahLst/>
            <a:cxnLst/>
            <a:rect l="l" t="t" r="r" b="b"/>
            <a:pathLst>
              <a:path w="79689" h="164150">
                <a:moveTo>
                  <a:pt x="17282" y="143027"/>
                </a:moveTo>
                <a:lnTo>
                  <a:pt x="12481" y="139186"/>
                </a:lnTo>
                <a:lnTo>
                  <a:pt x="7680" y="134386"/>
                </a:lnTo>
                <a:lnTo>
                  <a:pt x="2895" y="149748"/>
                </a:lnTo>
                <a:lnTo>
                  <a:pt x="5760" y="152628"/>
                </a:lnTo>
                <a:lnTo>
                  <a:pt x="8641" y="154548"/>
                </a:lnTo>
                <a:lnTo>
                  <a:pt x="11521" y="156469"/>
                </a:lnTo>
                <a:lnTo>
                  <a:pt x="14401" y="158389"/>
                </a:lnTo>
                <a:lnTo>
                  <a:pt x="16322" y="160309"/>
                </a:lnTo>
                <a:lnTo>
                  <a:pt x="19202" y="161269"/>
                </a:lnTo>
                <a:lnTo>
                  <a:pt x="22082" y="162229"/>
                </a:lnTo>
                <a:lnTo>
                  <a:pt x="24963" y="163189"/>
                </a:lnTo>
                <a:lnTo>
                  <a:pt x="27843" y="164150"/>
                </a:lnTo>
                <a:lnTo>
                  <a:pt x="42245" y="164150"/>
                </a:lnTo>
                <a:lnTo>
                  <a:pt x="48006" y="163189"/>
                </a:lnTo>
                <a:lnTo>
                  <a:pt x="53766" y="160309"/>
                </a:lnTo>
                <a:lnTo>
                  <a:pt x="59527" y="157429"/>
                </a:lnTo>
                <a:lnTo>
                  <a:pt x="64328" y="153588"/>
                </a:lnTo>
                <a:lnTo>
                  <a:pt x="68168" y="148788"/>
                </a:lnTo>
                <a:lnTo>
                  <a:pt x="72009" y="143027"/>
                </a:lnTo>
                <a:lnTo>
                  <a:pt x="74889" y="137266"/>
                </a:lnTo>
                <a:lnTo>
                  <a:pt x="76809" y="129585"/>
                </a:lnTo>
                <a:lnTo>
                  <a:pt x="78729" y="121904"/>
                </a:lnTo>
                <a:lnTo>
                  <a:pt x="79689" y="114239"/>
                </a:lnTo>
                <a:lnTo>
                  <a:pt x="79689" y="96956"/>
                </a:lnTo>
                <a:lnTo>
                  <a:pt x="78729" y="90236"/>
                </a:lnTo>
                <a:lnTo>
                  <a:pt x="77769" y="83515"/>
                </a:lnTo>
                <a:lnTo>
                  <a:pt x="75849" y="75834"/>
                </a:lnTo>
                <a:lnTo>
                  <a:pt x="73929" y="70073"/>
                </a:lnTo>
                <a:lnTo>
                  <a:pt x="70088" y="65272"/>
                </a:lnTo>
                <a:lnTo>
                  <a:pt x="66248" y="60472"/>
                </a:lnTo>
                <a:lnTo>
                  <a:pt x="62407" y="55671"/>
                </a:lnTo>
                <a:lnTo>
                  <a:pt x="56647" y="52791"/>
                </a:lnTo>
                <a:lnTo>
                  <a:pt x="51846" y="49911"/>
                </a:lnTo>
                <a:lnTo>
                  <a:pt x="45125" y="47990"/>
                </a:lnTo>
                <a:lnTo>
                  <a:pt x="33604" y="47990"/>
                </a:lnTo>
                <a:lnTo>
                  <a:pt x="30723" y="48950"/>
                </a:lnTo>
                <a:lnTo>
                  <a:pt x="27843" y="48950"/>
                </a:lnTo>
                <a:lnTo>
                  <a:pt x="25923" y="49911"/>
                </a:lnTo>
                <a:lnTo>
                  <a:pt x="23042" y="50871"/>
                </a:lnTo>
                <a:lnTo>
                  <a:pt x="20162" y="52791"/>
                </a:lnTo>
                <a:lnTo>
                  <a:pt x="17282" y="53751"/>
                </a:lnTo>
                <a:lnTo>
                  <a:pt x="14401" y="55671"/>
                </a:lnTo>
                <a:lnTo>
                  <a:pt x="11521" y="57591"/>
                </a:lnTo>
                <a:lnTo>
                  <a:pt x="8641" y="59512"/>
                </a:lnTo>
                <a:lnTo>
                  <a:pt x="4800" y="62392"/>
                </a:lnTo>
                <a:lnTo>
                  <a:pt x="1920" y="65272"/>
                </a:lnTo>
                <a:lnTo>
                  <a:pt x="1920" y="960"/>
                </a:lnTo>
                <a:lnTo>
                  <a:pt x="960" y="0"/>
                </a:lnTo>
                <a:lnTo>
                  <a:pt x="0" y="0"/>
                </a:lnTo>
                <a:lnTo>
                  <a:pt x="1920" y="127680"/>
                </a:lnTo>
                <a:lnTo>
                  <a:pt x="1920" y="85435"/>
                </a:lnTo>
                <a:lnTo>
                  <a:pt x="4800" y="81594"/>
                </a:lnTo>
                <a:lnTo>
                  <a:pt x="7680" y="78714"/>
                </a:lnTo>
                <a:lnTo>
                  <a:pt x="10561" y="75834"/>
                </a:lnTo>
                <a:lnTo>
                  <a:pt x="13441" y="72953"/>
                </a:lnTo>
                <a:lnTo>
                  <a:pt x="16322" y="71033"/>
                </a:lnTo>
                <a:lnTo>
                  <a:pt x="18242" y="69113"/>
                </a:lnTo>
                <a:lnTo>
                  <a:pt x="21122" y="68153"/>
                </a:lnTo>
                <a:lnTo>
                  <a:pt x="24003" y="67193"/>
                </a:lnTo>
                <a:lnTo>
                  <a:pt x="25923" y="66233"/>
                </a:lnTo>
                <a:lnTo>
                  <a:pt x="28803" y="65272"/>
                </a:lnTo>
                <a:lnTo>
                  <a:pt x="38404" y="65272"/>
                </a:lnTo>
                <a:lnTo>
                  <a:pt x="42245" y="66233"/>
                </a:lnTo>
                <a:lnTo>
                  <a:pt x="46085" y="68153"/>
                </a:lnTo>
                <a:lnTo>
                  <a:pt x="48966" y="71033"/>
                </a:lnTo>
                <a:lnTo>
                  <a:pt x="51846" y="73914"/>
                </a:lnTo>
                <a:lnTo>
                  <a:pt x="53766" y="77754"/>
                </a:lnTo>
                <a:lnTo>
                  <a:pt x="55686" y="81594"/>
                </a:lnTo>
                <a:lnTo>
                  <a:pt x="57607" y="86395"/>
                </a:lnTo>
                <a:lnTo>
                  <a:pt x="58567" y="91196"/>
                </a:lnTo>
                <a:lnTo>
                  <a:pt x="59527" y="96956"/>
                </a:lnTo>
                <a:lnTo>
                  <a:pt x="59527" y="112303"/>
                </a:lnTo>
                <a:lnTo>
                  <a:pt x="58567" y="117119"/>
                </a:lnTo>
                <a:lnTo>
                  <a:pt x="57607" y="121904"/>
                </a:lnTo>
                <a:lnTo>
                  <a:pt x="56647" y="126705"/>
                </a:lnTo>
                <a:lnTo>
                  <a:pt x="55686" y="130545"/>
                </a:lnTo>
                <a:lnTo>
                  <a:pt x="53766" y="135346"/>
                </a:lnTo>
                <a:lnTo>
                  <a:pt x="50886" y="139186"/>
                </a:lnTo>
                <a:lnTo>
                  <a:pt x="48006" y="142067"/>
                </a:lnTo>
                <a:lnTo>
                  <a:pt x="45125" y="143987"/>
                </a:lnTo>
                <a:lnTo>
                  <a:pt x="41285" y="146867"/>
                </a:lnTo>
                <a:lnTo>
                  <a:pt x="37444" y="147827"/>
                </a:lnTo>
                <a:lnTo>
                  <a:pt x="26883" y="147827"/>
                </a:lnTo>
                <a:lnTo>
                  <a:pt x="22082" y="145907"/>
                </a:lnTo>
                <a:lnTo>
                  <a:pt x="17282" y="14302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4733848" y="1892838"/>
            <a:ext cx="19202" cy="164150"/>
          </a:xfrm>
          <a:custGeom>
            <a:avLst/>
            <a:gdLst/>
            <a:ahLst/>
            <a:cxnLst/>
            <a:rect l="l" t="t" r="r" b="b"/>
            <a:pathLst>
              <a:path w="19202" h="164150">
                <a:moveTo>
                  <a:pt x="19202" y="1920"/>
                </a:moveTo>
                <a:lnTo>
                  <a:pt x="18242" y="1920"/>
                </a:lnTo>
                <a:lnTo>
                  <a:pt x="18242" y="960"/>
                </a:lnTo>
                <a:lnTo>
                  <a:pt x="17282" y="960"/>
                </a:lnTo>
                <a:lnTo>
                  <a:pt x="16322" y="0"/>
                </a:lnTo>
                <a:lnTo>
                  <a:pt x="192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162229"/>
                </a:lnTo>
                <a:lnTo>
                  <a:pt x="960" y="162229"/>
                </a:lnTo>
                <a:lnTo>
                  <a:pt x="1920" y="163189"/>
                </a:lnTo>
                <a:lnTo>
                  <a:pt x="4800" y="163189"/>
                </a:lnTo>
                <a:lnTo>
                  <a:pt x="5760" y="164150"/>
                </a:lnTo>
                <a:lnTo>
                  <a:pt x="11521" y="164150"/>
                </a:lnTo>
                <a:lnTo>
                  <a:pt x="13441" y="163189"/>
                </a:lnTo>
                <a:lnTo>
                  <a:pt x="17282" y="163189"/>
                </a:lnTo>
                <a:lnTo>
                  <a:pt x="18242" y="162229"/>
                </a:lnTo>
                <a:lnTo>
                  <a:pt x="19202" y="161269"/>
                </a:lnTo>
                <a:lnTo>
                  <a:pt x="19202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4781854" y="1941789"/>
            <a:ext cx="96956" cy="116159"/>
          </a:xfrm>
          <a:custGeom>
            <a:avLst/>
            <a:gdLst/>
            <a:ahLst/>
            <a:cxnLst/>
            <a:rect l="l" t="t" r="r" b="b"/>
            <a:pathLst>
              <a:path w="96956" h="116159">
                <a:moveTo>
                  <a:pt x="93116" y="98877"/>
                </a:moveTo>
                <a:lnTo>
                  <a:pt x="92156" y="97916"/>
                </a:lnTo>
                <a:lnTo>
                  <a:pt x="92156" y="94076"/>
                </a:lnTo>
                <a:lnTo>
                  <a:pt x="91196" y="93116"/>
                </a:lnTo>
                <a:lnTo>
                  <a:pt x="90236" y="93116"/>
                </a:lnTo>
                <a:lnTo>
                  <a:pt x="90236" y="92156"/>
                </a:lnTo>
                <a:lnTo>
                  <a:pt x="88315" y="92156"/>
                </a:lnTo>
                <a:lnTo>
                  <a:pt x="87355" y="93116"/>
                </a:lnTo>
                <a:lnTo>
                  <a:pt x="85435" y="94076"/>
                </a:lnTo>
                <a:lnTo>
                  <a:pt x="83515" y="95036"/>
                </a:lnTo>
                <a:lnTo>
                  <a:pt x="80634" y="95996"/>
                </a:lnTo>
                <a:lnTo>
                  <a:pt x="78714" y="96956"/>
                </a:lnTo>
                <a:lnTo>
                  <a:pt x="75834" y="97916"/>
                </a:lnTo>
                <a:lnTo>
                  <a:pt x="71993" y="98877"/>
                </a:lnTo>
                <a:lnTo>
                  <a:pt x="68153" y="99837"/>
                </a:lnTo>
                <a:lnTo>
                  <a:pt x="64312" y="99837"/>
                </a:lnTo>
                <a:lnTo>
                  <a:pt x="59512" y="100797"/>
                </a:lnTo>
                <a:lnTo>
                  <a:pt x="47990" y="100797"/>
                </a:lnTo>
                <a:lnTo>
                  <a:pt x="43190" y="99837"/>
                </a:lnTo>
                <a:lnTo>
                  <a:pt x="38389" y="97916"/>
                </a:lnTo>
                <a:lnTo>
                  <a:pt x="34564" y="95996"/>
                </a:lnTo>
                <a:lnTo>
                  <a:pt x="30723" y="93116"/>
                </a:lnTo>
                <a:lnTo>
                  <a:pt x="27828" y="90236"/>
                </a:lnTo>
                <a:lnTo>
                  <a:pt x="24947" y="86395"/>
                </a:lnTo>
                <a:lnTo>
                  <a:pt x="23042" y="82555"/>
                </a:lnTo>
                <a:lnTo>
                  <a:pt x="22082" y="77754"/>
                </a:lnTo>
                <a:lnTo>
                  <a:pt x="21107" y="72969"/>
                </a:lnTo>
                <a:lnTo>
                  <a:pt x="20162" y="68153"/>
                </a:lnTo>
                <a:lnTo>
                  <a:pt x="20162" y="62407"/>
                </a:lnTo>
                <a:lnTo>
                  <a:pt x="91196" y="62407"/>
                </a:lnTo>
                <a:lnTo>
                  <a:pt x="93116" y="61447"/>
                </a:lnTo>
                <a:lnTo>
                  <a:pt x="95036" y="60472"/>
                </a:lnTo>
                <a:lnTo>
                  <a:pt x="96956" y="58567"/>
                </a:lnTo>
                <a:lnTo>
                  <a:pt x="96956" y="43205"/>
                </a:lnTo>
                <a:lnTo>
                  <a:pt x="95996" y="36484"/>
                </a:lnTo>
                <a:lnTo>
                  <a:pt x="94076" y="30723"/>
                </a:lnTo>
                <a:lnTo>
                  <a:pt x="93116" y="24963"/>
                </a:lnTo>
                <a:lnTo>
                  <a:pt x="90236" y="19202"/>
                </a:lnTo>
                <a:lnTo>
                  <a:pt x="86395" y="15361"/>
                </a:lnTo>
                <a:lnTo>
                  <a:pt x="82555" y="10561"/>
                </a:lnTo>
                <a:lnTo>
                  <a:pt x="77754" y="6720"/>
                </a:lnTo>
                <a:lnTo>
                  <a:pt x="71993" y="4800"/>
                </a:lnTo>
                <a:lnTo>
                  <a:pt x="66233" y="1920"/>
                </a:lnTo>
                <a:lnTo>
                  <a:pt x="58552" y="0"/>
                </a:lnTo>
                <a:lnTo>
                  <a:pt x="43190" y="0"/>
                </a:lnTo>
                <a:lnTo>
                  <a:pt x="35509" y="1920"/>
                </a:lnTo>
                <a:lnTo>
                  <a:pt x="29763" y="4800"/>
                </a:lnTo>
                <a:lnTo>
                  <a:pt x="25923" y="27843"/>
                </a:lnTo>
                <a:lnTo>
                  <a:pt x="27828" y="24963"/>
                </a:lnTo>
                <a:lnTo>
                  <a:pt x="30723" y="22082"/>
                </a:lnTo>
                <a:lnTo>
                  <a:pt x="33604" y="20162"/>
                </a:lnTo>
                <a:lnTo>
                  <a:pt x="37444" y="18242"/>
                </a:lnTo>
                <a:lnTo>
                  <a:pt x="41285" y="16322"/>
                </a:lnTo>
                <a:lnTo>
                  <a:pt x="45110" y="15361"/>
                </a:lnTo>
                <a:lnTo>
                  <a:pt x="59512" y="15361"/>
                </a:lnTo>
                <a:lnTo>
                  <a:pt x="66233" y="18242"/>
                </a:lnTo>
                <a:lnTo>
                  <a:pt x="71033" y="24002"/>
                </a:lnTo>
                <a:lnTo>
                  <a:pt x="75834" y="29763"/>
                </a:lnTo>
                <a:lnTo>
                  <a:pt x="77754" y="38404"/>
                </a:lnTo>
                <a:lnTo>
                  <a:pt x="77754" y="48005"/>
                </a:lnTo>
                <a:lnTo>
                  <a:pt x="20162" y="48005"/>
                </a:lnTo>
                <a:lnTo>
                  <a:pt x="20162" y="44165"/>
                </a:lnTo>
                <a:lnTo>
                  <a:pt x="21107" y="39364"/>
                </a:lnTo>
                <a:lnTo>
                  <a:pt x="23042" y="6720"/>
                </a:lnTo>
                <a:lnTo>
                  <a:pt x="18242" y="10561"/>
                </a:lnTo>
                <a:lnTo>
                  <a:pt x="13441" y="16322"/>
                </a:lnTo>
                <a:lnTo>
                  <a:pt x="8641" y="21122"/>
                </a:lnTo>
                <a:lnTo>
                  <a:pt x="5760" y="26883"/>
                </a:lnTo>
                <a:lnTo>
                  <a:pt x="3840" y="34564"/>
                </a:lnTo>
                <a:lnTo>
                  <a:pt x="960" y="41285"/>
                </a:lnTo>
                <a:lnTo>
                  <a:pt x="0" y="49926"/>
                </a:lnTo>
                <a:lnTo>
                  <a:pt x="0" y="68153"/>
                </a:lnTo>
                <a:lnTo>
                  <a:pt x="960" y="76809"/>
                </a:lnTo>
                <a:lnTo>
                  <a:pt x="2880" y="83530"/>
                </a:lnTo>
                <a:lnTo>
                  <a:pt x="5760" y="91196"/>
                </a:lnTo>
                <a:lnTo>
                  <a:pt x="8641" y="96956"/>
                </a:lnTo>
                <a:lnTo>
                  <a:pt x="13441" y="101757"/>
                </a:lnTo>
                <a:lnTo>
                  <a:pt x="18242" y="106558"/>
                </a:lnTo>
                <a:lnTo>
                  <a:pt x="23042" y="110398"/>
                </a:lnTo>
                <a:lnTo>
                  <a:pt x="29763" y="112318"/>
                </a:lnTo>
                <a:lnTo>
                  <a:pt x="36469" y="115199"/>
                </a:lnTo>
                <a:lnTo>
                  <a:pt x="44150" y="116159"/>
                </a:lnTo>
                <a:lnTo>
                  <a:pt x="62392" y="116159"/>
                </a:lnTo>
                <a:lnTo>
                  <a:pt x="67193" y="115199"/>
                </a:lnTo>
                <a:lnTo>
                  <a:pt x="71033" y="114239"/>
                </a:lnTo>
                <a:lnTo>
                  <a:pt x="74874" y="113278"/>
                </a:lnTo>
                <a:lnTo>
                  <a:pt x="78714" y="112318"/>
                </a:lnTo>
                <a:lnTo>
                  <a:pt x="81594" y="111358"/>
                </a:lnTo>
                <a:lnTo>
                  <a:pt x="84475" y="110398"/>
                </a:lnTo>
                <a:lnTo>
                  <a:pt x="86395" y="109438"/>
                </a:lnTo>
                <a:lnTo>
                  <a:pt x="89275" y="108478"/>
                </a:lnTo>
                <a:lnTo>
                  <a:pt x="90236" y="108478"/>
                </a:lnTo>
                <a:lnTo>
                  <a:pt x="90236" y="107518"/>
                </a:lnTo>
                <a:lnTo>
                  <a:pt x="91196" y="107518"/>
                </a:lnTo>
                <a:lnTo>
                  <a:pt x="91196" y="106558"/>
                </a:lnTo>
                <a:lnTo>
                  <a:pt x="92156" y="105597"/>
                </a:lnTo>
                <a:lnTo>
                  <a:pt x="92156" y="102717"/>
                </a:lnTo>
                <a:lnTo>
                  <a:pt x="93116" y="101757"/>
                </a:lnTo>
                <a:lnTo>
                  <a:pt x="93116" y="9887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4802962" y="1946589"/>
            <a:ext cx="8656" cy="34564"/>
          </a:xfrm>
          <a:custGeom>
            <a:avLst/>
            <a:gdLst/>
            <a:ahLst/>
            <a:cxnLst/>
            <a:rect l="l" t="t" r="r" b="b"/>
            <a:pathLst>
              <a:path w="8656" h="34564">
                <a:moveTo>
                  <a:pt x="0" y="34564"/>
                </a:moveTo>
                <a:lnTo>
                  <a:pt x="1935" y="30723"/>
                </a:lnTo>
                <a:lnTo>
                  <a:pt x="2895" y="26883"/>
                </a:lnTo>
                <a:lnTo>
                  <a:pt x="4815" y="23042"/>
                </a:lnTo>
                <a:lnTo>
                  <a:pt x="8656" y="0"/>
                </a:lnTo>
                <a:lnTo>
                  <a:pt x="1935" y="1920"/>
                </a:lnTo>
                <a:lnTo>
                  <a:pt x="0" y="3456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4898974" y="1948510"/>
            <a:ext cx="38389" cy="141122"/>
          </a:xfrm>
          <a:custGeom>
            <a:avLst/>
            <a:gdLst/>
            <a:ahLst/>
            <a:cxnLst/>
            <a:rect l="l" t="t" r="r" b="b"/>
            <a:pathLst>
              <a:path w="38389" h="141122">
                <a:moveTo>
                  <a:pt x="22082" y="26883"/>
                </a:moveTo>
                <a:lnTo>
                  <a:pt x="30708" y="26883"/>
                </a:lnTo>
                <a:lnTo>
                  <a:pt x="31668" y="25923"/>
                </a:lnTo>
                <a:lnTo>
                  <a:pt x="33588" y="25923"/>
                </a:lnTo>
                <a:lnTo>
                  <a:pt x="34549" y="24963"/>
                </a:lnTo>
                <a:lnTo>
                  <a:pt x="35509" y="24002"/>
                </a:lnTo>
                <a:lnTo>
                  <a:pt x="36469" y="23042"/>
                </a:lnTo>
                <a:lnTo>
                  <a:pt x="37429" y="21122"/>
                </a:lnTo>
                <a:lnTo>
                  <a:pt x="37429" y="20162"/>
                </a:lnTo>
                <a:lnTo>
                  <a:pt x="38389" y="18242"/>
                </a:lnTo>
                <a:lnTo>
                  <a:pt x="38389" y="8641"/>
                </a:lnTo>
                <a:lnTo>
                  <a:pt x="37429" y="6720"/>
                </a:lnTo>
                <a:lnTo>
                  <a:pt x="37429" y="4800"/>
                </a:lnTo>
                <a:lnTo>
                  <a:pt x="36469" y="3840"/>
                </a:lnTo>
                <a:lnTo>
                  <a:pt x="35509" y="2880"/>
                </a:lnTo>
                <a:lnTo>
                  <a:pt x="34549" y="1920"/>
                </a:lnTo>
                <a:lnTo>
                  <a:pt x="33588" y="960"/>
                </a:lnTo>
                <a:lnTo>
                  <a:pt x="31668" y="960"/>
                </a:lnTo>
                <a:lnTo>
                  <a:pt x="30708" y="0"/>
                </a:lnTo>
                <a:lnTo>
                  <a:pt x="21107" y="0"/>
                </a:lnTo>
                <a:lnTo>
                  <a:pt x="20147" y="960"/>
                </a:lnTo>
                <a:lnTo>
                  <a:pt x="18242" y="960"/>
                </a:lnTo>
                <a:lnTo>
                  <a:pt x="17266" y="1920"/>
                </a:lnTo>
                <a:lnTo>
                  <a:pt x="16306" y="2880"/>
                </a:lnTo>
                <a:lnTo>
                  <a:pt x="15361" y="3840"/>
                </a:lnTo>
                <a:lnTo>
                  <a:pt x="14401" y="4800"/>
                </a:lnTo>
                <a:lnTo>
                  <a:pt x="14401" y="6720"/>
                </a:lnTo>
                <a:lnTo>
                  <a:pt x="13426" y="8641"/>
                </a:lnTo>
                <a:lnTo>
                  <a:pt x="13426" y="16322"/>
                </a:lnTo>
                <a:lnTo>
                  <a:pt x="14401" y="18242"/>
                </a:lnTo>
                <a:lnTo>
                  <a:pt x="14401" y="22082"/>
                </a:lnTo>
                <a:lnTo>
                  <a:pt x="15361" y="23042"/>
                </a:lnTo>
                <a:lnTo>
                  <a:pt x="16306" y="24002"/>
                </a:lnTo>
                <a:lnTo>
                  <a:pt x="17266" y="24963"/>
                </a:lnTo>
                <a:lnTo>
                  <a:pt x="18242" y="25923"/>
                </a:lnTo>
                <a:lnTo>
                  <a:pt x="20147" y="25923"/>
                </a:lnTo>
                <a:lnTo>
                  <a:pt x="22082" y="26883"/>
                </a:lnTo>
                <a:close/>
              </a:path>
              <a:path w="38389" h="141122">
                <a:moveTo>
                  <a:pt x="960" y="140162"/>
                </a:moveTo>
                <a:lnTo>
                  <a:pt x="1905" y="141122"/>
                </a:lnTo>
                <a:lnTo>
                  <a:pt x="10561" y="141122"/>
                </a:lnTo>
                <a:lnTo>
                  <a:pt x="11521" y="140162"/>
                </a:lnTo>
                <a:lnTo>
                  <a:pt x="13426" y="140162"/>
                </a:lnTo>
                <a:lnTo>
                  <a:pt x="14401" y="139202"/>
                </a:lnTo>
                <a:lnTo>
                  <a:pt x="15361" y="138242"/>
                </a:lnTo>
                <a:lnTo>
                  <a:pt x="31668" y="114239"/>
                </a:lnTo>
                <a:lnTo>
                  <a:pt x="32628" y="112318"/>
                </a:lnTo>
                <a:lnTo>
                  <a:pt x="33588" y="110398"/>
                </a:lnTo>
                <a:lnTo>
                  <a:pt x="34549" y="108478"/>
                </a:lnTo>
                <a:lnTo>
                  <a:pt x="35509" y="106558"/>
                </a:lnTo>
                <a:lnTo>
                  <a:pt x="36469" y="104637"/>
                </a:lnTo>
                <a:lnTo>
                  <a:pt x="36469" y="102717"/>
                </a:lnTo>
                <a:lnTo>
                  <a:pt x="37429" y="100797"/>
                </a:lnTo>
                <a:lnTo>
                  <a:pt x="37429" y="98877"/>
                </a:lnTo>
                <a:lnTo>
                  <a:pt x="38389" y="96956"/>
                </a:lnTo>
                <a:lnTo>
                  <a:pt x="38389" y="86395"/>
                </a:lnTo>
                <a:lnTo>
                  <a:pt x="37429" y="85435"/>
                </a:lnTo>
                <a:lnTo>
                  <a:pt x="37429" y="84475"/>
                </a:lnTo>
                <a:lnTo>
                  <a:pt x="36469" y="83515"/>
                </a:lnTo>
                <a:lnTo>
                  <a:pt x="35509" y="82555"/>
                </a:lnTo>
                <a:lnTo>
                  <a:pt x="34549" y="81594"/>
                </a:lnTo>
                <a:lnTo>
                  <a:pt x="30708" y="81594"/>
                </a:lnTo>
                <a:lnTo>
                  <a:pt x="29748" y="80634"/>
                </a:lnTo>
                <a:lnTo>
                  <a:pt x="24947" y="80634"/>
                </a:lnTo>
                <a:lnTo>
                  <a:pt x="23987" y="81594"/>
                </a:lnTo>
                <a:lnTo>
                  <a:pt x="21107" y="81594"/>
                </a:lnTo>
                <a:lnTo>
                  <a:pt x="20147" y="82555"/>
                </a:lnTo>
                <a:lnTo>
                  <a:pt x="19187" y="82555"/>
                </a:lnTo>
                <a:lnTo>
                  <a:pt x="18242" y="83515"/>
                </a:lnTo>
                <a:lnTo>
                  <a:pt x="17266" y="84475"/>
                </a:lnTo>
                <a:lnTo>
                  <a:pt x="17266" y="85435"/>
                </a:lnTo>
                <a:lnTo>
                  <a:pt x="16306" y="86395"/>
                </a:lnTo>
                <a:lnTo>
                  <a:pt x="16306" y="105597"/>
                </a:lnTo>
                <a:lnTo>
                  <a:pt x="960" y="137281"/>
                </a:lnTo>
                <a:lnTo>
                  <a:pt x="0" y="138242"/>
                </a:lnTo>
                <a:lnTo>
                  <a:pt x="0" y="140162"/>
                </a:lnTo>
                <a:lnTo>
                  <a:pt x="960" y="1401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1515070" y="2288346"/>
            <a:ext cx="59525" cy="59512"/>
          </a:xfrm>
          <a:custGeom>
            <a:avLst/>
            <a:gdLst/>
            <a:ahLst/>
            <a:cxnLst/>
            <a:rect l="l" t="t" r="r" b="b"/>
            <a:pathLst>
              <a:path w="59525" h="59512">
                <a:moveTo>
                  <a:pt x="0" y="29748"/>
                </a:moveTo>
                <a:lnTo>
                  <a:pt x="0" y="37429"/>
                </a:lnTo>
                <a:lnTo>
                  <a:pt x="2880" y="44150"/>
                </a:lnTo>
                <a:lnTo>
                  <a:pt x="8644" y="50871"/>
                </a:lnTo>
                <a:lnTo>
                  <a:pt x="14400" y="56631"/>
                </a:lnTo>
                <a:lnTo>
                  <a:pt x="22081" y="59512"/>
                </a:lnTo>
                <a:lnTo>
                  <a:pt x="38403" y="59512"/>
                </a:lnTo>
                <a:lnTo>
                  <a:pt x="45124" y="56631"/>
                </a:lnTo>
                <a:lnTo>
                  <a:pt x="50884" y="50871"/>
                </a:lnTo>
                <a:lnTo>
                  <a:pt x="56630" y="44150"/>
                </a:lnTo>
                <a:lnTo>
                  <a:pt x="59525" y="37429"/>
                </a:lnTo>
                <a:lnTo>
                  <a:pt x="59525" y="21107"/>
                </a:lnTo>
                <a:lnTo>
                  <a:pt x="56630" y="14386"/>
                </a:lnTo>
                <a:lnTo>
                  <a:pt x="50884" y="8641"/>
                </a:lnTo>
                <a:lnTo>
                  <a:pt x="45124" y="2880"/>
                </a:lnTo>
                <a:lnTo>
                  <a:pt x="38403" y="0"/>
                </a:lnTo>
                <a:lnTo>
                  <a:pt x="22081" y="0"/>
                </a:lnTo>
                <a:lnTo>
                  <a:pt x="14400" y="2880"/>
                </a:lnTo>
                <a:lnTo>
                  <a:pt x="8644" y="8641"/>
                </a:lnTo>
                <a:lnTo>
                  <a:pt x="2880" y="14386"/>
                </a:lnTo>
                <a:lnTo>
                  <a:pt x="0" y="21107"/>
                </a:lnTo>
                <a:lnTo>
                  <a:pt x="0" y="2974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1739706" y="2342098"/>
            <a:ext cx="14401" cy="56647"/>
          </a:xfrm>
          <a:custGeom>
            <a:avLst/>
            <a:gdLst/>
            <a:ahLst/>
            <a:cxnLst/>
            <a:rect l="l" t="t" r="r" b="b"/>
            <a:pathLst>
              <a:path w="14401" h="56647">
                <a:moveTo>
                  <a:pt x="8641" y="27843"/>
                </a:moveTo>
                <a:lnTo>
                  <a:pt x="4800" y="22082"/>
                </a:lnTo>
                <a:lnTo>
                  <a:pt x="2880" y="15361"/>
                </a:lnTo>
                <a:lnTo>
                  <a:pt x="960" y="7680"/>
                </a:lnTo>
                <a:lnTo>
                  <a:pt x="0" y="0"/>
                </a:lnTo>
                <a:lnTo>
                  <a:pt x="2827" y="50932"/>
                </a:lnTo>
                <a:lnTo>
                  <a:pt x="14401" y="56647"/>
                </a:lnTo>
                <a:lnTo>
                  <a:pt x="8641" y="2784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1717624" y="2248021"/>
            <a:ext cx="135361" cy="156469"/>
          </a:xfrm>
          <a:custGeom>
            <a:avLst/>
            <a:gdLst/>
            <a:ahLst/>
            <a:cxnLst/>
            <a:rect l="l" t="t" r="r" b="b"/>
            <a:pathLst>
              <a:path w="135361" h="156469">
                <a:moveTo>
                  <a:pt x="15515" y="23283"/>
                </a:moveTo>
                <a:lnTo>
                  <a:pt x="8780" y="33847"/>
                </a:lnTo>
                <a:lnTo>
                  <a:pt x="3840" y="46085"/>
                </a:lnTo>
                <a:lnTo>
                  <a:pt x="2165" y="52886"/>
                </a:lnTo>
                <a:lnTo>
                  <a:pt x="485" y="65465"/>
                </a:lnTo>
                <a:lnTo>
                  <a:pt x="0" y="78714"/>
                </a:lnTo>
                <a:lnTo>
                  <a:pt x="193" y="87846"/>
                </a:lnTo>
                <a:lnTo>
                  <a:pt x="1357" y="100742"/>
                </a:lnTo>
                <a:lnTo>
                  <a:pt x="3840" y="112318"/>
                </a:lnTo>
                <a:lnTo>
                  <a:pt x="9147" y="125944"/>
                </a:lnTo>
                <a:lnTo>
                  <a:pt x="15361" y="136321"/>
                </a:lnTo>
                <a:lnTo>
                  <a:pt x="24910" y="145009"/>
                </a:lnTo>
                <a:lnTo>
                  <a:pt x="22082" y="94076"/>
                </a:lnTo>
                <a:lnTo>
                  <a:pt x="21122" y="86395"/>
                </a:lnTo>
                <a:lnTo>
                  <a:pt x="21122" y="69113"/>
                </a:lnTo>
                <a:lnTo>
                  <a:pt x="22082" y="61432"/>
                </a:lnTo>
                <a:lnTo>
                  <a:pt x="23042" y="54711"/>
                </a:lnTo>
                <a:lnTo>
                  <a:pt x="24963" y="47045"/>
                </a:lnTo>
                <a:lnTo>
                  <a:pt x="27843" y="40325"/>
                </a:lnTo>
                <a:lnTo>
                  <a:pt x="31683" y="35524"/>
                </a:lnTo>
                <a:lnTo>
                  <a:pt x="35524" y="29763"/>
                </a:lnTo>
                <a:lnTo>
                  <a:pt x="40325" y="24963"/>
                </a:lnTo>
                <a:lnTo>
                  <a:pt x="46085" y="22082"/>
                </a:lnTo>
                <a:lnTo>
                  <a:pt x="51846" y="19202"/>
                </a:lnTo>
                <a:lnTo>
                  <a:pt x="59527" y="17282"/>
                </a:lnTo>
                <a:lnTo>
                  <a:pt x="76809" y="17282"/>
                </a:lnTo>
                <a:lnTo>
                  <a:pt x="84475" y="18242"/>
                </a:lnTo>
                <a:lnTo>
                  <a:pt x="90236" y="22082"/>
                </a:lnTo>
                <a:lnTo>
                  <a:pt x="95996" y="24963"/>
                </a:lnTo>
                <a:lnTo>
                  <a:pt x="100797" y="28803"/>
                </a:lnTo>
                <a:lnTo>
                  <a:pt x="104637" y="34564"/>
                </a:lnTo>
                <a:lnTo>
                  <a:pt x="107518" y="40325"/>
                </a:lnTo>
                <a:lnTo>
                  <a:pt x="110398" y="46085"/>
                </a:lnTo>
                <a:lnTo>
                  <a:pt x="112318" y="53766"/>
                </a:lnTo>
                <a:lnTo>
                  <a:pt x="113278" y="61432"/>
                </a:lnTo>
                <a:lnTo>
                  <a:pt x="114239" y="69113"/>
                </a:lnTo>
                <a:lnTo>
                  <a:pt x="114239" y="85435"/>
                </a:lnTo>
                <a:lnTo>
                  <a:pt x="113278" y="94076"/>
                </a:lnTo>
                <a:lnTo>
                  <a:pt x="112318" y="100797"/>
                </a:lnTo>
                <a:lnTo>
                  <a:pt x="110398" y="108478"/>
                </a:lnTo>
                <a:lnTo>
                  <a:pt x="107518" y="115199"/>
                </a:lnTo>
                <a:lnTo>
                  <a:pt x="103677" y="119999"/>
                </a:lnTo>
                <a:lnTo>
                  <a:pt x="100797" y="125760"/>
                </a:lnTo>
                <a:lnTo>
                  <a:pt x="95996" y="130561"/>
                </a:lnTo>
                <a:lnTo>
                  <a:pt x="89275" y="133441"/>
                </a:lnTo>
                <a:lnTo>
                  <a:pt x="83515" y="137281"/>
                </a:lnTo>
                <a:lnTo>
                  <a:pt x="75834" y="138242"/>
                </a:lnTo>
                <a:lnTo>
                  <a:pt x="58567" y="138242"/>
                </a:lnTo>
                <a:lnTo>
                  <a:pt x="50886" y="137281"/>
                </a:lnTo>
                <a:lnTo>
                  <a:pt x="45125" y="134401"/>
                </a:lnTo>
                <a:lnTo>
                  <a:pt x="39364" y="131521"/>
                </a:lnTo>
                <a:lnTo>
                  <a:pt x="34564" y="126720"/>
                </a:lnTo>
                <a:lnTo>
                  <a:pt x="30723" y="121920"/>
                </a:lnTo>
                <a:lnTo>
                  <a:pt x="36484" y="150723"/>
                </a:lnTo>
                <a:lnTo>
                  <a:pt x="40765" y="152438"/>
                </a:lnTo>
                <a:lnTo>
                  <a:pt x="52707" y="155463"/>
                </a:lnTo>
                <a:lnTo>
                  <a:pt x="66248" y="156469"/>
                </a:lnTo>
                <a:lnTo>
                  <a:pt x="72597" y="156269"/>
                </a:lnTo>
                <a:lnTo>
                  <a:pt x="85532" y="154449"/>
                </a:lnTo>
                <a:lnTo>
                  <a:pt x="96956" y="150723"/>
                </a:lnTo>
                <a:lnTo>
                  <a:pt x="109101" y="143238"/>
                </a:lnTo>
                <a:lnTo>
                  <a:pt x="118079" y="134401"/>
                </a:lnTo>
                <a:lnTo>
                  <a:pt x="126580" y="121676"/>
                </a:lnTo>
                <a:lnTo>
                  <a:pt x="131521" y="109438"/>
                </a:lnTo>
                <a:lnTo>
                  <a:pt x="133330" y="101923"/>
                </a:lnTo>
                <a:lnTo>
                  <a:pt x="134904" y="89437"/>
                </a:lnTo>
                <a:lnTo>
                  <a:pt x="135361" y="75834"/>
                </a:lnTo>
                <a:lnTo>
                  <a:pt x="135202" y="68022"/>
                </a:lnTo>
                <a:lnTo>
                  <a:pt x="134056" y="55088"/>
                </a:lnTo>
                <a:lnTo>
                  <a:pt x="131521" y="43205"/>
                </a:lnTo>
                <a:lnTo>
                  <a:pt x="126171" y="29890"/>
                </a:lnTo>
                <a:lnTo>
                  <a:pt x="119039" y="20162"/>
                </a:lnTo>
                <a:lnTo>
                  <a:pt x="113278" y="13441"/>
                </a:lnTo>
                <a:lnTo>
                  <a:pt x="106558" y="8641"/>
                </a:lnTo>
                <a:lnTo>
                  <a:pt x="98877" y="4800"/>
                </a:lnTo>
                <a:lnTo>
                  <a:pt x="82732" y="951"/>
                </a:lnTo>
                <a:lnTo>
                  <a:pt x="69128" y="0"/>
                </a:lnTo>
                <a:lnTo>
                  <a:pt x="62751" y="202"/>
                </a:lnTo>
                <a:lnTo>
                  <a:pt x="49818" y="2030"/>
                </a:lnTo>
                <a:lnTo>
                  <a:pt x="38404" y="5760"/>
                </a:lnTo>
                <a:lnTo>
                  <a:pt x="26477" y="12570"/>
                </a:lnTo>
                <a:lnTo>
                  <a:pt x="17282" y="21122"/>
                </a:lnTo>
                <a:lnTo>
                  <a:pt x="15515" y="232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1869292" y="2261463"/>
            <a:ext cx="69128" cy="142067"/>
          </a:xfrm>
          <a:custGeom>
            <a:avLst/>
            <a:gdLst/>
            <a:ahLst/>
            <a:cxnLst/>
            <a:rect l="l" t="t" r="r" b="b"/>
            <a:pathLst>
              <a:path w="69128" h="142067">
                <a:moveTo>
                  <a:pt x="975" y="43205"/>
                </a:moveTo>
                <a:lnTo>
                  <a:pt x="975" y="44150"/>
                </a:lnTo>
                <a:lnTo>
                  <a:pt x="1935" y="45110"/>
                </a:lnTo>
                <a:lnTo>
                  <a:pt x="18242" y="45110"/>
                </a:lnTo>
                <a:lnTo>
                  <a:pt x="18242" y="112318"/>
                </a:lnTo>
                <a:lnTo>
                  <a:pt x="19217" y="118079"/>
                </a:lnTo>
                <a:lnTo>
                  <a:pt x="20162" y="122880"/>
                </a:lnTo>
                <a:lnTo>
                  <a:pt x="21122" y="126720"/>
                </a:lnTo>
                <a:lnTo>
                  <a:pt x="23058" y="130561"/>
                </a:lnTo>
                <a:lnTo>
                  <a:pt x="24963" y="133441"/>
                </a:lnTo>
                <a:lnTo>
                  <a:pt x="27843" y="136306"/>
                </a:lnTo>
                <a:lnTo>
                  <a:pt x="30723" y="139186"/>
                </a:lnTo>
                <a:lnTo>
                  <a:pt x="35524" y="140147"/>
                </a:lnTo>
                <a:lnTo>
                  <a:pt x="39364" y="142067"/>
                </a:lnTo>
                <a:lnTo>
                  <a:pt x="56647" y="142067"/>
                </a:lnTo>
                <a:lnTo>
                  <a:pt x="58567" y="141122"/>
                </a:lnTo>
                <a:lnTo>
                  <a:pt x="61447" y="141122"/>
                </a:lnTo>
                <a:lnTo>
                  <a:pt x="62407" y="140147"/>
                </a:lnTo>
                <a:lnTo>
                  <a:pt x="64328" y="140147"/>
                </a:lnTo>
                <a:lnTo>
                  <a:pt x="65288" y="139186"/>
                </a:lnTo>
                <a:lnTo>
                  <a:pt x="66248" y="138242"/>
                </a:lnTo>
                <a:lnTo>
                  <a:pt x="67208" y="138242"/>
                </a:lnTo>
                <a:lnTo>
                  <a:pt x="67208" y="137281"/>
                </a:lnTo>
                <a:lnTo>
                  <a:pt x="68168" y="136306"/>
                </a:lnTo>
                <a:lnTo>
                  <a:pt x="68168" y="133441"/>
                </a:lnTo>
                <a:lnTo>
                  <a:pt x="69128" y="132466"/>
                </a:lnTo>
                <a:lnTo>
                  <a:pt x="69128" y="128625"/>
                </a:lnTo>
                <a:lnTo>
                  <a:pt x="68168" y="126720"/>
                </a:lnTo>
                <a:lnTo>
                  <a:pt x="68168" y="123840"/>
                </a:lnTo>
                <a:lnTo>
                  <a:pt x="67208" y="123840"/>
                </a:lnTo>
                <a:lnTo>
                  <a:pt x="67208" y="122880"/>
                </a:lnTo>
                <a:lnTo>
                  <a:pt x="64328" y="122880"/>
                </a:lnTo>
                <a:lnTo>
                  <a:pt x="63367" y="123840"/>
                </a:lnTo>
                <a:lnTo>
                  <a:pt x="61447" y="123840"/>
                </a:lnTo>
                <a:lnTo>
                  <a:pt x="59527" y="124800"/>
                </a:lnTo>
                <a:lnTo>
                  <a:pt x="58567" y="124800"/>
                </a:lnTo>
                <a:lnTo>
                  <a:pt x="57607" y="125760"/>
                </a:lnTo>
                <a:lnTo>
                  <a:pt x="47045" y="125760"/>
                </a:lnTo>
                <a:lnTo>
                  <a:pt x="43205" y="123840"/>
                </a:lnTo>
                <a:lnTo>
                  <a:pt x="41285" y="119999"/>
                </a:lnTo>
                <a:lnTo>
                  <a:pt x="38404" y="117119"/>
                </a:lnTo>
                <a:lnTo>
                  <a:pt x="37444" y="111358"/>
                </a:lnTo>
                <a:lnTo>
                  <a:pt x="37444" y="45110"/>
                </a:lnTo>
                <a:lnTo>
                  <a:pt x="66248" y="45110"/>
                </a:lnTo>
                <a:lnTo>
                  <a:pt x="67208" y="44150"/>
                </a:lnTo>
                <a:lnTo>
                  <a:pt x="67208" y="43205"/>
                </a:lnTo>
                <a:lnTo>
                  <a:pt x="68168" y="42230"/>
                </a:lnTo>
                <a:lnTo>
                  <a:pt x="69128" y="39364"/>
                </a:lnTo>
                <a:lnTo>
                  <a:pt x="69128" y="35524"/>
                </a:lnTo>
                <a:lnTo>
                  <a:pt x="68168" y="34549"/>
                </a:lnTo>
                <a:lnTo>
                  <a:pt x="68168" y="31683"/>
                </a:lnTo>
                <a:lnTo>
                  <a:pt x="67208" y="30708"/>
                </a:lnTo>
                <a:lnTo>
                  <a:pt x="67208" y="29763"/>
                </a:lnTo>
                <a:lnTo>
                  <a:pt x="66248" y="29763"/>
                </a:lnTo>
                <a:lnTo>
                  <a:pt x="66248" y="28803"/>
                </a:lnTo>
                <a:lnTo>
                  <a:pt x="37444" y="28803"/>
                </a:lnTo>
                <a:lnTo>
                  <a:pt x="37444" y="1920"/>
                </a:lnTo>
                <a:lnTo>
                  <a:pt x="36484" y="1920"/>
                </a:lnTo>
                <a:lnTo>
                  <a:pt x="36484" y="960"/>
                </a:lnTo>
                <a:lnTo>
                  <a:pt x="34564" y="960"/>
                </a:lnTo>
                <a:lnTo>
                  <a:pt x="33604" y="0"/>
                </a:lnTo>
                <a:lnTo>
                  <a:pt x="23058" y="0"/>
                </a:lnTo>
                <a:lnTo>
                  <a:pt x="22082" y="960"/>
                </a:lnTo>
                <a:lnTo>
                  <a:pt x="20162" y="960"/>
                </a:lnTo>
                <a:lnTo>
                  <a:pt x="19217" y="1920"/>
                </a:lnTo>
                <a:lnTo>
                  <a:pt x="18242" y="1920"/>
                </a:lnTo>
                <a:lnTo>
                  <a:pt x="18242" y="28803"/>
                </a:lnTo>
                <a:lnTo>
                  <a:pt x="1935" y="28803"/>
                </a:lnTo>
                <a:lnTo>
                  <a:pt x="1935" y="29763"/>
                </a:lnTo>
                <a:lnTo>
                  <a:pt x="975" y="29763"/>
                </a:lnTo>
                <a:lnTo>
                  <a:pt x="975" y="30708"/>
                </a:lnTo>
                <a:lnTo>
                  <a:pt x="0" y="31683"/>
                </a:lnTo>
                <a:lnTo>
                  <a:pt x="0" y="42230"/>
                </a:lnTo>
                <a:lnTo>
                  <a:pt x="975" y="4320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1963369" y="2238420"/>
            <a:ext cx="91211" cy="164165"/>
          </a:xfrm>
          <a:custGeom>
            <a:avLst/>
            <a:gdLst/>
            <a:ahLst/>
            <a:cxnLst/>
            <a:rect l="l" t="t" r="r" b="b"/>
            <a:pathLst>
              <a:path w="91211" h="164165">
                <a:moveTo>
                  <a:pt x="19217" y="1920"/>
                </a:moveTo>
                <a:lnTo>
                  <a:pt x="18242" y="960"/>
                </a:lnTo>
                <a:lnTo>
                  <a:pt x="16337" y="960"/>
                </a:lnTo>
                <a:lnTo>
                  <a:pt x="14401" y="0"/>
                </a:lnTo>
                <a:lnTo>
                  <a:pt x="4815" y="0"/>
                </a:lnTo>
                <a:lnTo>
                  <a:pt x="3840" y="960"/>
                </a:lnTo>
                <a:lnTo>
                  <a:pt x="975" y="960"/>
                </a:lnTo>
                <a:lnTo>
                  <a:pt x="975" y="1920"/>
                </a:lnTo>
                <a:lnTo>
                  <a:pt x="0" y="2880"/>
                </a:lnTo>
                <a:lnTo>
                  <a:pt x="0" y="161284"/>
                </a:lnTo>
                <a:lnTo>
                  <a:pt x="975" y="162229"/>
                </a:lnTo>
                <a:lnTo>
                  <a:pt x="975" y="163189"/>
                </a:lnTo>
                <a:lnTo>
                  <a:pt x="2895" y="163189"/>
                </a:lnTo>
                <a:lnTo>
                  <a:pt x="3840" y="164165"/>
                </a:lnTo>
                <a:lnTo>
                  <a:pt x="16337" y="164165"/>
                </a:lnTo>
                <a:lnTo>
                  <a:pt x="17282" y="163189"/>
                </a:lnTo>
                <a:lnTo>
                  <a:pt x="18242" y="163189"/>
                </a:lnTo>
                <a:lnTo>
                  <a:pt x="19217" y="162229"/>
                </a:lnTo>
                <a:lnTo>
                  <a:pt x="19217" y="86395"/>
                </a:lnTo>
                <a:lnTo>
                  <a:pt x="24963" y="79674"/>
                </a:lnTo>
                <a:lnTo>
                  <a:pt x="29763" y="74874"/>
                </a:lnTo>
                <a:lnTo>
                  <a:pt x="34564" y="71993"/>
                </a:lnTo>
                <a:lnTo>
                  <a:pt x="40325" y="68153"/>
                </a:lnTo>
                <a:lnTo>
                  <a:pt x="45125" y="66248"/>
                </a:lnTo>
                <a:lnTo>
                  <a:pt x="52806" y="66248"/>
                </a:lnTo>
                <a:lnTo>
                  <a:pt x="56647" y="67193"/>
                </a:lnTo>
                <a:lnTo>
                  <a:pt x="62407" y="70088"/>
                </a:lnTo>
                <a:lnTo>
                  <a:pt x="66248" y="74874"/>
                </a:lnTo>
                <a:lnTo>
                  <a:pt x="68168" y="77754"/>
                </a:lnTo>
                <a:lnTo>
                  <a:pt x="70088" y="84475"/>
                </a:lnTo>
                <a:lnTo>
                  <a:pt x="71048" y="88315"/>
                </a:lnTo>
                <a:lnTo>
                  <a:pt x="72009" y="93116"/>
                </a:lnTo>
                <a:lnTo>
                  <a:pt x="72009" y="162229"/>
                </a:lnTo>
                <a:lnTo>
                  <a:pt x="72969" y="162229"/>
                </a:lnTo>
                <a:lnTo>
                  <a:pt x="72969" y="163189"/>
                </a:lnTo>
                <a:lnTo>
                  <a:pt x="74889" y="163189"/>
                </a:lnTo>
                <a:lnTo>
                  <a:pt x="75849" y="164165"/>
                </a:lnTo>
                <a:lnTo>
                  <a:pt x="87370" y="164165"/>
                </a:lnTo>
                <a:lnTo>
                  <a:pt x="88331" y="163189"/>
                </a:lnTo>
                <a:lnTo>
                  <a:pt x="90251" y="163189"/>
                </a:lnTo>
                <a:lnTo>
                  <a:pt x="90251" y="162229"/>
                </a:lnTo>
                <a:lnTo>
                  <a:pt x="91211" y="162229"/>
                </a:lnTo>
                <a:lnTo>
                  <a:pt x="91211" y="88315"/>
                </a:lnTo>
                <a:lnTo>
                  <a:pt x="90251" y="82555"/>
                </a:lnTo>
                <a:lnTo>
                  <a:pt x="89291" y="76794"/>
                </a:lnTo>
                <a:lnTo>
                  <a:pt x="88331" y="71993"/>
                </a:lnTo>
                <a:lnTo>
                  <a:pt x="86410" y="67193"/>
                </a:lnTo>
                <a:lnTo>
                  <a:pt x="82570" y="62407"/>
                </a:lnTo>
                <a:lnTo>
                  <a:pt x="79689" y="58567"/>
                </a:lnTo>
                <a:lnTo>
                  <a:pt x="75849" y="55686"/>
                </a:lnTo>
                <a:lnTo>
                  <a:pt x="71048" y="53751"/>
                </a:lnTo>
                <a:lnTo>
                  <a:pt x="66248" y="50886"/>
                </a:lnTo>
                <a:lnTo>
                  <a:pt x="60487" y="49926"/>
                </a:lnTo>
                <a:lnTo>
                  <a:pt x="48006" y="49926"/>
                </a:lnTo>
                <a:lnTo>
                  <a:pt x="42245" y="50886"/>
                </a:lnTo>
                <a:lnTo>
                  <a:pt x="36484" y="53751"/>
                </a:lnTo>
                <a:lnTo>
                  <a:pt x="30723" y="56647"/>
                </a:lnTo>
                <a:lnTo>
                  <a:pt x="24963" y="61432"/>
                </a:lnTo>
                <a:lnTo>
                  <a:pt x="19217" y="67193"/>
                </a:lnTo>
                <a:lnTo>
                  <a:pt x="19217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2083368" y="2295067"/>
            <a:ext cx="92171" cy="109423"/>
          </a:xfrm>
          <a:custGeom>
            <a:avLst/>
            <a:gdLst/>
            <a:ahLst/>
            <a:cxnLst/>
            <a:rect l="l" t="t" r="r" b="b"/>
            <a:pathLst>
              <a:path w="92171" h="109423">
                <a:moveTo>
                  <a:pt x="0" y="42230"/>
                </a:moveTo>
                <a:lnTo>
                  <a:pt x="0" y="61432"/>
                </a:lnTo>
                <a:lnTo>
                  <a:pt x="975" y="69113"/>
                </a:lnTo>
                <a:lnTo>
                  <a:pt x="2880" y="76794"/>
                </a:lnTo>
                <a:lnTo>
                  <a:pt x="5760" y="83515"/>
                </a:lnTo>
                <a:lnTo>
                  <a:pt x="8641" y="90236"/>
                </a:lnTo>
                <a:lnTo>
                  <a:pt x="13441" y="95021"/>
                </a:lnTo>
                <a:lnTo>
                  <a:pt x="17282" y="99837"/>
                </a:lnTo>
                <a:lnTo>
                  <a:pt x="23042" y="102702"/>
                </a:lnTo>
                <a:lnTo>
                  <a:pt x="29763" y="105582"/>
                </a:lnTo>
                <a:lnTo>
                  <a:pt x="36484" y="107518"/>
                </a:lnTo>
                <a:lnTo>
                  <a:pt x="44165" y="109423"/>
                </a:lnTo>
                <a:lnTo>
                  <a:pt x="57607" y="109423"/>
                </a:lnTo>
                <a:lnTo>
                  <a:pt x="62407" y="108463"/>
                </a:lnTo>
                <a:lnTo>
                  <a:pt x="66248" y="107518"/>
                </a:lnTo>
                <a:lnTo>
                  <a:pt x="71048" y="107518"/>
                </a:lnTo>
                <a:lnTo>
                  <a:pt x="74889" y="106542"/>
                </a:lnTo>
                <a:lnTo>
                  <a:pt x="78729" y="105582"/>
                </a:lnTo>
                <a:lnTo>
                  <a:pt x="81610" y="104637"/>
                </a:lnTo>
                <a:lnTo>
                  <a:pt x="84490" y="103677"/>
                </a:lnTo>
                <a:lnTo>
                  <a:pt x="86395" y="102702"/>
                </a:lnTo>
                <a:lnTo>
                  <a:pt x="88331" y="101742"/>
                </a:lnTo>
                <a:lnTo>
                  <a:pt x="90236" y="100797"/>
                </a:lnTo>
                <a:lnTo>
                  <a:pt x="91211" y="99837"/>
                </a:lnTo>
                <a:lnTo>
                  <a:pt x="91211" y="98861"/>
                </a:lnTo>
                <a:lnTo>
                  <a:pt x="92171" y="98861"/>
                </a:lnTo>
                <a:lnTo>
                  <a:pt x="92171" y="87355"/>
                </a:lnTo>
                <a:lnTo>
                  <a:pt x="91211" y="86395"/>
                </a:lnTo>
                <a:lnTo>
                  <a:pt x="90236" y="85435"/>
                </a:lnTo>
                <a:lnTo>
                  <a:pt x="87355" y="85435"/>
                </a:lnTo>
                <a:lnTo>
                  <a:pt x="85450" y="86395"/>
                </a:lnTo>
                <a:lnTo>
                  <a:pt x="83515" y="87355"/>
                </a:lnTo>
                <a:lnTo>
                  <a:pt x="80650" y="88315"/>
                </a:lnTo>
                <a:lnTo>
                  <a:pt x="77769" y="89275"/>
                </a:lnTo>
                <a:lnTo>
                  <a:pt x="74889" y="90236"/>
                </a:lnTo>
                <a:lnTo>
                  <a:pt x="72009" y="91196"/>
                </a:lnTo>
                <a:lnTo>
                  <a:pt x="68168" y="92156"/>
                </a:lnTo>
                <a:lnTo>
                  <a:pt x="64328" y="93116"/>
                </a:lnTo>
                <a:lnTo>
                  <a:pt x="48006" y="93116"/>
                </a:lnTo>
                <a:lnTo>
                  <a:pt x="43205" y="92156"/>
                </a:lnTo>
                <a:lnTo>
                  <a:pt x="38404" y="90236"/>
                </a:lnTo>
                <a:lnTo>
                  <a:pt x="33604" y="88315"/>
                </a:lnTo>
                <a:lnTo>
                  <a:pt x="30723" y="86395"/>
                </a:lnTo>
                <a:lnTo>
                  <a:pt x="27843" y="82555"/>
                </a:lnTo>
                <a:lnTo>
                  <a:pt x="24963" y="79674"/>
                </a:lnTo>
                <a:lnTo>
                  <a:pt x="23042" y="75834"/>
                </a:lnTo>
                <a:lnTo>
                  <a:pt x="22082" y="71033"/>
                </a:lnTo>
                <a:lnTo>
                  <a:pt x="20162" y="66233"/>
                </a:lnTo>
                <a:lnTo>
                  <a:pt x="20162" y="36469"/>
                </a:lnTo>
                <a:lnTo>
                  <a:pt x="21122" y="32628"/>
                </a:lnTo>
                <a:lnTo>
                  <a:pt x="23042" y="0"/>
                </a:lnTo>
                <a:lnTo>
                  <a:pt x="17282" y="3825"/>
                </a:lnTo>
                <a:lnTo>
                  <a:pt x="13441" y="8625"/>
                </a:lnTo>
                <a:lnTo>
                  <a:pt x="8641" y="13441"/>
                </a:lnTo>
                <a:lnTo>
                  <a:pt x="5760" y="20147"/>
                </a:lnTo>
                <a:lnTo>
                  <a:pt x="2880" y="26868"/>
                </a:lnTo>
                <a:lnTo>
                  <a:pt x="975" y="34549"/>
                </a:lnTo>
                <a:lnTo>
                  <a:pt x="0" y="4223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2103531" y="2288346"/>
            <a:ext cx="76794" cy="72953"/>
          </a:xfrm>
          <a:custGeom>
            <a:avLst/>
            <a:gdLst/>
            <a:ahLst/>
            <a:cxnLst/>
            <a:rect l="l" t="t" r="r" b="b"/>
            <a:pathLst>
              <a:path w="76794" h="72953">
                <a:moveTo>
                  <a:pt x="960" y="39349"/>
                </a:moveTo>
                <a:lnTo>
                  <a:pt x="1920" y="35509"/>
                </a:lnTo>
                <a:lnTo>
                  <a:pt x="3840" y="31668"/>
                </a:lnTo>
                <a:lnTo>
                  <a:pt x="5760" y="27828"/>
                </a:lnTo>
                <a:lnTo>
                  <a:pt x="7680" y="24947"/>
                </a:lnTo>
                <a:lnTo>
                  <a:pt x="10561" y="22067"/>
                </a:lnTo>
                <a:lnTo>
                  <a:pt x="13441" y="19187"/>
                </a:lnTo>
                <a:lnTo>
                  <a:pt x="17282" y="17266"/>
                </a:lnTo>
                <a:lnTo>
                  <a:pt x="20162" y="15346"/>
                </a:lnTo>
                <a:lnTo>
                  <a:pt x="38404" y="15346"/>
                </a:lnTo>
                <a:lnTo>
                  <a:pt x="46085" y="18227"/>
                </a:lnTo>
                <a:lnTo>
                  <a:pt x="50886" y="24002"/>
                </a:lnTo>
                <a:lnTo>
                  <a:pt x="55671" y="29748"/>
                </a:lnTo>
                <a:lnTo>
                  <a:pt x="57607" y="37429"/>
                </a:lnTo>
                <a:lnTo>
                  <a:pt x="57607" y="47990"/>
                </a:lnTo>
                <a:lnTo>
                  <a:pt x="0" y="47990"/>
                </a:lnTo>
                <a:lnTo>
                  <a:pt x="0" y="43190"/>
                </a:lnTo>
                <a:lnTo>
                  <a:pt x="0" y="72953"/>
                </a:lnTo>
                <a:lnTo>
                  <a:pt x="0" y="61432"/>
                </a:lnTo>
                <a:lnTo>
                  <a:pt x="72953" y="61432"/>
                </a:lnTo>
                <a:lnTo>
                  <a:pt x="73913" y="59512"/>
                </a:lnTo>
                <a:lnTo>
                  <a:pt x="75849" y="58552"/>
                </a:lnTo>
                <a:lnTo>
                  <a:pt x="76794" y="56631"/>
                </a:lnTo>
                <a:lnTo>
                  <a:pt x="76794" y="43190"/>
                </a:lnTo>
                <a:lnTo>
                  <a:pt x="75849" y="36469"/>
                </a:lnTo>
                <a:lnTo>
                  <a:pt x="73913" y="30723"/>
                </a:lnTo>
                <a:lnTo>
                  <a:pt x="72008" y="24002"/>
                </a:lnTo>
                <a:lnTo>
                  <a:pt x="69128" y="19187"/>
                </a:lnTo>
                <a:lnTo>
                  <a:pt x="66233" y="14386"/>
                </a:lnTo>
                <a:lnTo>
                  <a:pt x="62392" y="9601"/>
                </a:lnTo>
                <a:lnTo>
                  <a:pt x="57607" y="6720"/>
                </a:lnTo>
                <a:lnTo>
                  <a:pt x="50886" y="3825"/>
                </a:lnTo>
                <a:lnTo>
                  <a:pt x="45125" y="960"/>
                </a:lnTo>
                <a:lnTo>
                  <a:pt x="38404" y="0"/>
                </a:lnTo>
                <a:lnTo>
                  <a:pt x="22082" y="0"/>
                </a:lnTo>
                <a:lnTo>
                  <a:pt x="15361" y="960"/>
                </a:lnTo>
                <a:lnTo>
                  <a:pt x="9601" y="3825"/>
                </a:lnTo>
                <a:lnTo>
                  <a:pt x="2880" y="6720"/>
                </a:lnTo>
                <a:lnTo>
                  <a:pt x="960" y="3934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2210089" y="2288346"/>
            <a:ext cx="61432" cy="114239"/>
          </a:xfrm>
          <a:custGeom>
            <a:avLst/>
            <a:gdLst/>
            <a:ahLst/>
            <a:cxnLst/>
            <a:rect l="l" t="t" r="r" b="b"/>
            <a:pathLst>
              <a:path w="61432" h="114239">
                <a:moveTo>
                  <a:pt x="18242" y="113263"/>
                </a:moveTo>
                <a:lnTo>
                  <a:pt x="18242" y="112303"/>
                </a:lnTo>
                <a:lnTo>
                  <a:pt x="19202" y="112303"/>
                </a:lnTo>
                <a:lnTo>
                  <a:pt x="19202" y="41269"/>
                </a:lnTo>
                <a:lnTo>
                  <a:pt x="22082" y="36469"/>
                </a:lnTo>
                <a:lnTo>
                  <a:pt x="24963" y="33588"/>
                </a:lnTo>
                <a:lnTo>
                  <a:pt x="26883" y="30723"/>
                </a:lnTo>
                <a:lnTo>
                  <a:pt x="28803" y="26868"/>
                </a:lnTo>
                <a:lnTo>
                  <a:pt x="30723" y="24947"/>
                </a:lnTo>
                <a:lnTo>
                  <a:pt x="33604" y="23027"/>
                </a:lnTo>
                <a:lnTo>
                  <a:pt x="35524" y="21107"/>
                </a:lnTo>
                <a:lnTo>
                  <a:pt x="37444" y="20162"/>
                </a:lnTo>
                <a:lnTo>
                  <a:pt x="39364" y="19187"/>
                </a:lnTo>
                <a:lnTo>
                  <a:pt x="41285" y="18227"/>
                </a:lnTo>
                <a:lnTo>
                  <a:pt x="49926" y="18227"/>
                </a:lnTo>
                <a:lnTo>
                  <a:pt x="50871" y="19187"/>
                </a:lnTo>
                <a:lnTo>
                  <a:pt x="53751" y="19187"/>
                </a:lnTo>
                <a:lnTo>
                  <a:pt x="54711" y="20162"/>
                </a:lnTo>
                <a:lnTo>
                  <a:pt x="55686" y="20162"/>
                </a:lnTo>
                <a:lnTo>
                  <a:pt x="56647" y="21107"/>
                </a:lnTo>
                <a:lnTo>
                  <a:pt x="60487" y="21107"/>
                </a:lnTo>
                <a:lnTo>
                  <a:pt x="60487" y="20162"/>
                </a:lnTo>
                <a:lnTo>
                  <a:pt x="61432" y="19187"/>
                </a:lnTo>
                <a:lnTo>
                  <a:pt x="61432" y="3825"/>
                </a:lnTo>
                <a:lnTo>
                  <a:pt x="60487" y="3825"/>
                </a:lnTo>
                <a:lnTo>
                  <a:pt x="60487" y="2880"/>
                </a:lnTo>
                <a:lnTo>
                  <a:pt x="59527" y="2880"/>
                </a:lnTo>
                <a:lnTo>
                  <a:pt x="58552" y="1920"/>
                </a:lnTo>
                <a:lnTo>
                  <a:pt x="57591" y="1920"/>
                </a:lnTo>
                <a:lnTo>
                  <a:pt x="56647" y="960"/>
                </a:lnTo>
                <a:lnTo>
                  <a:pt x="53751" y="960"/>
                </a:lnTo>
                <a:lnTo>
                  <a:pt x="52806" y="0"/>
                </a:lnTo>
                <a:lnTo>
                  <a:pt x="41285" y="0"/>
                </a:lnTo>
                <a:lnTo>
                  <a:pt x="39364" y="960"/>
                </a:lnTo>
                <a:lnTo>
                  <a:pt x="37444" y="960"/>
                </a:lnTo>
                <a:lnTo>
                  <a:pt x="34564" y="2880"/>
                </a:lnTo>
                <a:lnTo>
                  <a:pt x="32644" y="3825"/>
                </a:lnTo>
                <a:lnTo>
                  <a:pt x="30723" y="5760"/>
                </a:lnTo>
                <a:lnTo>
                  <a:pt x="27843" y="7665"/>
                </a:lnTo>
                <a:lnTo>
                  <a:pt x="24963" y="10546"/>
                </a:lnTo>
                <a:lnTo>
                  <a:pt x="23042" y="12481"/>
                </a:lnTo>
                <a:lnTo>
                  <a:pt x="20162" y="16322"/>
                </a:lnTo>
                <a:lnTo>
                  <a:pt x="17282" y="20162"/>
                </a:lnTo>
                <a:lnTo>
                  <a:pt x="17282" y="3825"/>
                </a:lnTo>
                <a:lnTo>
                  <a:pt x="16322" y="2880"/>
                </a:lnTo>
                <a:lnTo>
                  <a:pt x="15361" y="2880"/>
                </a:lnTo>
                <a:lnTo>
                  <a:pt x="14401" y="1920"/>
                </a:lnTo>
                <a:lnTo>
                  <a:pt x="1920" y="1920"/>
                </a:lnTo>
                <a:lnTo>
                  <a:pt x="1920" y="2880"/>
                </a:lnTo>
                <a:lnTo>
                  <a:pt x="0" y="2880"/>
                </a:lnTo>
                <a:lnTo>
                  <a:pt x="0" y="112303"/>
                </a:lnTo>
                <a:lnTo>
                  <a:pt x="960" y="112303"/>
                </a:lnTo>
                <a:lnTo>
                  <a:pt x="960" y="113263"/>
                </a:lnTo>
                <a:lnTo>
                  <a:pt x="2880" y="113263"/>
                </a:lnTo>
                <a:lnTo>
                  <a:pt x="3840" y="114239"/>
                </a:lnTo>
                <a:lnTo>
                  <a:pt x="15361" y="114239"/>
                </a:lnTo>
                <a:lnTo>
                  <a:pt x="16322" y="113263"/>
                </a:lnTo>
                <a:lnTo>
                  <a:pt x="18242" y="1132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2281123" y="2288346"/>
            <a:ext cx="74889" cy="116144"/>
          </a:xfrm>
          <a:custGeom>
            <a:avLst/>
            <a:gdLst/>
            <a:ahLst/>
            <a:cxnLst/>
            <a:rect l="l" t="t" r="r" b="b"/>
            <a:pathLst>
              <a:path w="74889" h="116144">
                <a:moveTo>
                  <a:pt x="70088" y="12481"/>
                </a:moveTo>
                <a:lnTo>
                  <a:pt x="69128" y="12481"/>
                </a:lnTo>
                <a:lnTo>
                  <a:pt x="69128" y="8641"/>
                </a:lnTo>
                <a:lnTo>
                  <a:pt x="68168" y="8641"/>
                </a:lnTo>
                <a:lnTo>
                  <a:pt x="68168" y="7665"/>
                </a:lnTo>
                <a:lnTo>
                  <a:pt x="67208" y="6720"/>
                </a:lnTo>
                <a:lnTo>
                  <a:pt x="66248" y="5760"/>
                </a:lnTo>
                <a:lnTo>
                  <a:pt x="65288" y="5760"/>
                </a:lnTo>
                <a:lnTo>
                  <a:pt x="63367" y="4800"/>
                </a:lnTo>
                <a:lnTo>
                  <a:pt x="61447" y="3825"/>
                </a:lnTo>
                <a:lnTo>
                  <a:pt x="59527" y="2880"/>
                </a:lnTo>
                <a:lnTo>
                  <a:pt x="57607" y="1920"/>
                </a:lnTo>
                <a:lnTo>
                  <a:pt x="54726" y="1920"/>
                </a:lnTo>
                <a:lnTo>
                  <a:pt x="52806" y="960"/>
                </a:lnTo>
                <a:lnTo>
                  <a:pt x="49926" y="960"/>
                </a:lnTo>
                <a:lnTo>
                  <a:pt x="47045" y="0"/>
                </a:lnTo>
                <a:lnTo>
                  <a:pt x="34564" y="0"/>
                </a:lnTo>
                <a:lnTo>
                  <a:pt x="29763" y="960"/>
                </a:lnTo>
                <a:lnTo>
                  <a:pt x="24963" y="2880"/>
                </a:lnTo>
                <a:lnTo>
                  <a:pt x="20162" y="3825"/>
                </a:lnTo>
                <a:lnTo>
                  <a:pt x="15361" y="6720"/>
                </a:lnTo>
                <a:lnTo>
                  <a:pt x="12481" y="9601"/>
                </a:lnTo>
                <a:lnTo>
                  <a:pt x="9601" y="12481"/>
                </a:lnTo>
                <a:lnTo>
                  <a:pt x="6720" y="15346"/>
                </a:lnTo>
                <a:lnTo>
                  <a:pt x="4800" y="19187"/>
                </a:lnTo>
                <a:lnTo>
                  <a:pt x="3840" y="23027"/>
                </a:lnTo>
                <a:lnTo>
                  <a:pt x="2895" y="26868"/>
                </a:lnTo>
                <a:lnTo>
                  <a:pt x="2895" y="35509"/>
                </a:lnTo>
                <a:lnTo>
                  <a:pt x="3840" y="40309"/>
                </a:lnTo>
                <a:lnTo>
                  <a:pt x="4800" y="43190"/>
                </a:lnTo>
                <a:lnTo>
                  <a:pt x="6720" y="47030"/>
                </a:lnTo>
                <a:lnTo>
                  <a:pt x="8641" y="49911"/>
                </a:lnTo>
                <a:lnTo>
                  <a:pt x="11521" y="51831"/>
                </a:lnTo>
                <a:lnTo>
                  <a:pt x="13441" y="54711"/>
                </a:lnTo>
                <a:lnTo>
                  <a:pt x="16322" y="56631"/>
                </a:lnTo>
                <a:lnTo>
                  <a:pt x="20162" y="58552"/>
                </a:lnTo>
                <a:lnTo>
                  <a:pt x="23042" y="59512"/>
                </a:lnTo>
                <a:lnTo>
                  <a:pt x="25923" y="61432"/>
                </a:lnTo>
                <a:lnTo>
                  <a:pt x="29763" y="62392"/>
                </a:lnTo>
                <a:lnTo>
                  <a:pt x="32644" y="64312"/>
                </a:lnTo>
                <a:lnTo>
                  <a:pt x="36484" y="65272"/>
                </a:lnTo>
                <a:lnTo>
                  <a:pt x="39364" y="66233"/>
                </a:lnTo>
                <a:lnTo>
                  <a:pt x="42245" y="67193"/>
                </a:lnTo>
                <a:lnTo>
                  <a:pt x="45125" y="69113"/>
                </a:lnTo>
                <a:lnTo>
                  <a:pt x="48006" y="70073"/>
                </a:lnTo>
                <a:lnTo>
                  <a:pt x="49926" y="71993"/>
                </a:lnTo>
                <a:lnTo>
                  <a:pt x="51846" y="73914"/>
                </a:lnTo>
                <a:lnTo>
                  <a:pt x="53766" y="75834"/>
                </a:lnTo>
                <a:lnTo>
                  <a:pt x="55686" y="77754"/>
                </a:lnTo>
                <a:lnTo>
                  <a:pt x="55686" y="89275"/>
                </a:lnTo>
                <a:lnTo>
                  <a:pt x="54726" y="91196"/>
                </a:lnTo>
                <a:lnTo>
                  <a:pt x="53766" y="93116"/>
                </a:lnTo>
                <a:lnTo>
                  <a:pt x="51846" y="95036"/>
                </a:lnTo>
                <a:lnTo>
                  <a:pt x="49926" y="95996"/>
                </a:lnTo>
                <a:lnTo>
                  <a:pt x="48006" y="97917"/>
                </a:lnTo>
                <a:lnTo>
                  <a:pt x="45125" y="98877"/>
                </a:lnTo>
                <a:lnTo>
                  <a:pt x="43205" y="98877"/>
                </a:lnTo>
                <a:lnTo>
                  <a:pt x="40325" y="99837"/>
                </a:lnTo>
                <a:lnTo>
                  <a:pt x="25923" y="99837"/>
                </a:lnTo>
                <a:lnTo>
                  <a:pt x="22082" y="98877"/>
                </a:lnTo>
                <a:lnTo>
                  <a:pt x="19202" y="97917"/>
                </a:lnTo>
                <a:lnTo>
                  <a:pt x="16322" y="95996"/>
                </a:lnTo>
                <a:lnTo>
                  <a:pt x="13441" y="95036"/>
                </a:lnTo>
                <a:lnTo>
                  <a:pt x="11521" y="94076"/>
                </a:lnTo>
                <a:lnTo>
                  <a:pt x="8641" y="93116"/>
                </a:lnTo>
                <a:lnTo>
                  <a:pt x="7680" y="92156"/>
                </a:lnTo>
                <a:lnTo>
                  <a:pt x="5760" y="90236"/>
                </a:lnTo>
                <a:lnTo>
                  <a:pt x="1920" y="90236"/>
                </a:lnTo>
                <a:lnTo>
                  <a:pt x="1920" y="91196"/>
                </a:lnTo>
                <a:lnTo>
                  <a:pt x="960" y="91196"/>
                </a:lnTo>
                <a:lnTo>
                  <a:pt x="960" y="94076"/>
                </a:lnTo>
                <a:lnTo>
                  <a:pt x="0" y="95036"/>
                </a:lnTo>
                <a:lnTo>
                  <a:pt x="0" y="100797"/>
                </a:lnTo>
                <a:lnTo>
                  <a:pt x="960" y="102717"/>
                </a:lnTo>
                <a:lnTo>
                  <a:pt x="960" y="105582"/>
                </a:lnTo>
                <a:lnTo>
                  <a:pt x="1920" y="106558"/>
                </a:lnTo>
                <a:lnTo>
                  <a:pt x="2895" y="107518"/>
                </a:lnTo>
                <a:lnTo>
                  <a:pt x="3840" y="108463"/>
                </a:lnTo>
                <a:lnTo>
                  <a:pt x="4800" y="109423"/>
                </a:lnTo>
                <a:lnTo>
                  <a:pt x="6720" y="110398"/>
                </a:lnTo>
                <a:lnTo>
                  <a:pt x="8641" y="110398"/>
                </a:lnTo>
                <a:lnTo>
                  <a:pt x="11521" y="111358"/>
                </a:lnTo>
                <a:lnTo>
                  <a:pt x="13441" y="112303"/>
                </a:lnTo>
                <a:lnTo>
                  <a:pt x="16322" y="113263"/>
                </a:lnTo>
                <a:lnTo>
                  <a:pt x="19202" y="114239"/>
                </a:lnTo>
                <a:lnTo>
                  <a:pt x="23042" y="115183"/>
                </a:lnTo>
                <a:lnTo>
                  <a:pt x="25923" y="115183"/>
                </a:lnTo>
                <a:lnTo>
                  <a:pt x="29763" y="116144"/>
                </a:lnTo>
                <a:lnTo>
                  <a:pt x="39364" y="116144"/>
                </a:lnTo>
                <a:lnTo>
                  <a:pt x="45125" y="115183"/>
                </a:lnTo>
                <a:lnTo>
                  <a:pt x="50886" y="113263"/>
                </a:lnTo>
                <a:lnTo>
                  <a:pt x="55686" y="112303"/>
                </a:lnTo>
                <a:lnTo>
                  <a:pt x="60487" y="109423"/>
                </a:lnTo>
                <a:lnTo>
                  <a:pt x="63367" y="106558"/>
                </a:lnTo>
                <a:lnTo>
                  <a:pt x="67208" y="103677"/>
                </a:lnTo>
                <a:lnTo>
                  <a:pt x="70088" y="100797"/>
                </a:lnTo>
                <a:lnTo>
                  <a:pt x="72009" y="95996"/>
                </a:lnTo>
                <a:lnTo>
                  <a:pt x="73913" y="92156"/>
                </a:lnTo>
                <a:lnTo>
                  <a:pt x="74889" y="87355"/>
                </a:lnTo>
                <a:lnTo>
                  <a:pt x="74889" y="77754"/>
                </a:lnTo>
                <a:lnTo>
                  <a:pt x="73913" y="73914"/>
                </a:lnTo>
                <a:lnTo>
                  <a:pt x="72969" y="70073"/>
                </a:lnTo>
                <a:lnTo>
                  <a:pt x="71048" y="67193"/>
                </a:lnTo>
                <a:lnTo>
                  <a:pt x="69128" y="64312"/>
                </a:lnTo>
                <a:lnTo>
                  <a:pt x="67208" y="61432"/>
                </a:lnTo>
                <a:lnTo>
                  <a:pt x="64328" y="59512"/>
                </a:lnTo>
                <a:lnTo>
                  <a:pt x="61447" y="57591"/>
                </a:lnTo>
                <a:lnTo>
                  <a:pt x="58567" y="55671"/>
                </a:lnTo>
                <a:lnTo>
                  <a:pt x="54726" y="53751"/>
                </a:lnTo>
                <a:lnTo>
                  <a:pt x="51846" y="52791"/>
                </a:lnTo>
                <a:lnTo>
                  <a:pt x="48006" y="50871"/>
                </a:lnTo>
                <a:lnTo>
                  <a:pt x="45125" y="49911"/>
                </a:lnTo>
                <a:lnTo>
                  <a:pt x="41285" y="48950"/>
                </a:lnTo>
                <a:lnTo>
                  <a:pt x="38404" y="47030"/>
                </a:lnTo>
                <a:lnTo>
                  <a:pt x="35524" y="46070"/>
                </a:lnTo>
                <a:lnTo>
                  <a:pt x="32644" y="45110"/>
                </a:lnTo>
                <a:lnTo>
                  <a:pt x="29763" y="43190"/>
                </a:lnTo>
                <a:lnTo>
                  <a:pt x="26883" y="41269"/>
                </a:lnTo>
                <a:lnTo>
                  <a:pt x="24963" y="39349"/>
                </a:lnTo>
                <a:lnTo>
                  <a:pt x="24003" y="37429"/>
                </a:lnTo>
                <a:lnTo>
                  <a:pt x="22082" y="35509"/>
                </a:lnTo>
                <a:lnTo>
                  <a:pt x="21122" y="33588"/>
                </a:lnTo>
                <a:lnTo>
                  <a:pt x="21122" y="27828"/>
                </a:lnTo>
                <a:lnTo>
                  <a:pt x="22082" y="25908"/>
                </a:lnTo>
                <a:lnTo>
                  <a:pt x="23042" y="24002"/>
                </a:lnTo>
                <a:lnTo>
                  <a:pt x="24003" y="22067"/>
                </a:lnTo>
                <a:lnTo>
                  <a:pt x="24963" y="20162"/>
                </a:lnTo>
                <a:lnTo>
                  <a:pt x="25923" y="19187"/>
                </a:lnTo>
                <a:lnTo>
                  <a:pt x="27843" y="18227"/>
                </a:lnTo>
                <a:lnTo>
                  <a:pt x="29763" y="16322"/>
                </a:lnTo>
                <a:lnTo>
                  <a:pt x="32644" y="16322"/>
                </a:lnTo>
                <a:lnTo>
                  <a:pt x="35524" y="15346"/>
                </a:lnTo>
                <a:lnTo>
                  <a:pt x="37444" y="14386"/>
                </a:lnTo>
                <a:lnTo>
                  <a:pt x="45125" y="14386"/>
                </a:lnTo>
                <a:lnTo>
                  <a:pt x="48006" y="15346"/>
                </a:lnTo>
                <a:lnTo>
                  <a:pt x="50886" y="16322"/>
                </a:lnTo>
                <a:lnTo>
                  <a:pt x="53766" y="17266"/>
                </a:lnTo>
                <a:lnTo>
                  <a:pt x="56647" y="18227"/>
                </a:lnTo>
                <a:lnTo>
                  <a:pt x="58567" y="19187"/>
                </a:lnTo>
                <a:lnTo>
                  <a:pt x="60487" y="20162"/>
                </a:lnTo>
                <a:lnTo>
                  <a:pt x="62407" y="21107"/>
                </a:lnTo>
                <a:lnTo>
                  <a:pt x="63367" y="22067"/>
                </a:lnTo>
                <a:lnTo>
                  <a:pt x="65288" y="23027"/>
                </a:lnTo>
                <a:lnTo>
                  <a:pt x="68168" y="23027"/>
                </a:lnTo>
                <a:lnTo>
                  <a:pt x="68168" y="22067"/>
                </a:lnTo>
                <a:lnTo>
                  <a:pt x="69128" y="22067"/>
                </a:lnTo>
                <a:lnTo>
                  <a:pt x="69128" y="19187"/>
                </a:lnTo>
                <a:lnTo>
                  <a:pt x="70088" y="18227"/>
                </a:lnTo>
                <a:lnTo>
                  <a:pt x="70088" y="1248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" name="object 155"/>
          <p:cNvSpPr/>
          <p:nvPr/>
        </p:nvSpPr>
        <p:spPr>
          <a:xfrm>
            <a:off x="2431846" y="2376662"/>
            <a:ext cx="25923" cy="115183"/>
          </a:xfrm>
          <a:custGeom>
            <a:avLst/>
            <a:gdLst/>
            <a:ahLst/>
            <a:cxnLst/>
            <a:rect l="l" t="t" r="r" b="b"/>
            <a:pathLst>
              <a:path w="25923" h="115183">
                <a:moveTo>
                  <a:pt x="22082" y="3840"/>
                </a:moveTo>
                <a:lnTo>
                  <a:pt x="20162" y="0"/>
                </a:lnTo>
                <a:lnTo>
                  <a:pt x="22082" y="24947"/>
                </a:lnTo>
                <a:lnTo>
                  <a:pt x="25923" y="26868"/>
                </a:lnTo>
                <a:lnTo>
                  <a:pt x="24947" y="7680"/>
                </a:lnTo>
                <a:lnTo>
                  <a:pt x="22082" y="3840"/>
                </a:lnTo>
                <a:close/>
              </a:path>
              <a:path w="25923" h="115183">
                <a:moveTo>
                  <a:pt x="80634" y="-74874"/>
                </a:moveTo>
                <a:lnTo>
                  <a:pt x="77754" y="-78714"/>
                </a:lnTo>
                <a:lnTo>
                  <a:pt x="73913" y="-81594"/>
                </a:lnTo>
                <a:lnTo>
                  <a:pt x="70073" y="-84490"/>
                </a:lnTo>
                <a:lnTo>
                  <a:pt x="64312" y="-85435"/>
                </a:lnTo>
                <a:lnTo>
                  <a:pt x="59512" y="-87355"/>
                </a:lnTo>
                <a:lnTo>
                  <a:pt x="52791" y="-88315"/>
                </a:lnTo>
                <a:lnTo>
                  <a:pt x="37444" y="-88315"/>
                </a:lnTo>
                <a:lnTo>
                  <a:pt x="33604" y="-87355"/>
                </a:lnTo>
                <a:lnTo>
                  <a:pt x="28788" y="-86395"/>
                </a:lnTo>
                <a:lnTo>
                  <a:pt x="25923" y="-85435"/>
                </a:lnTo>
                <a:lnTo>
                  <a:pt x="22082" y="-84490"/>
                </a:lnTo>
                <a:lnTo>
                  <a:pt x="19202" y="-83515"/>
                </a:lnTo>
                <a:lnTo>
                  <a:pt x="16322" y="-82555"/>
                </a:lnTo>
                <a:lnTo>
                  <a:pt x="13441" y="-80650"/>
                </a:lnTo>
                <a:lnTo>
                  <a:pt x="10561" y="-79674"/>
                </a:lnTo>
                <a:lnTo>
                  <a:pt x="8641" y="-77769"/>
                </a:lnTo>
                <a:lnTo>
                  <a:pt x="7680" y="-76809"/>
                </a:lnTo>
                <a:lnTo>
                  <a:pt x="6720" y="-75834"/>
                </a:lnTo>
                <a:lnTo>
                  <a:pt x="5760" y="-74874"/>
                </a:lnTo>
                <a:lnTo>
                  <a:pt x="5760" y="-64312"/>
                </a:lnTo>
                <a:lnTo>
                  <a:pt x="6720" y="-63367"/>
                </a:lnTo>
                <a:lnTo>
                  <a:pt x="6720" y="-62407"/>
                </a:lnTo>
                <a:lnTo>
                  <a:pt x="7680" y="-62407"/>
                </a:lnTo>
                <a:lnTo>
                  <a:pt x="8641" y="-61447"/>
                </a:lnTo>
                <a:lnTo>
                  <a:pt x="10561" y="-61447"/>
                </a:lnTo>
                <a:lnTo>
                  <a:pt x="11521" y="-62407"/>
                </a:lnTo>
                <a:lnTo>
                  <a:pt x="13441" y="-63367"/>
                </a:lnTo>
                <a:lnTo>
                  <a:pt x="15361" y="-64312"/>
                </a:lnTo>
                <a:lnTo>
                  <a:pt x="18242" y="-66248"/>
                </a:lnTo>
                <a:lnTo>
                  <a:pt x="21107" y="-67208"/>
                </a:lnTo>
                <a:lnTo>
                  <a:pt x="24002" y="-69128"/>
                </a:lnTo>
                <a:lnTo>
                  <a:pt x="26883" y="-70088"/>
                </a:lnTo>
                <a:lnTo>
                  <a:pt x="30723" y="-71048"/>
                </a:lnTo>
                <a:lnTo>
                  <a:pt x="34564" y="-71993"/>
                </a:lnTo>
                <a:lnTo>
                  <a:pt x="39349" y="-72969"/>
                </a:lnTo>
                <a:lnTo>
                  <a:pt x="48006" y="-72969"/>
                </a:lnTo>
                <a:lnTo>
                  <a:pt x="51831" y="-71993"/>
                </a:lnTo>
                <a:lnTo>
                  <a:pt x="54711" y="-71048"/>
                </a:lnTo>
                <a:lnTo>
                  <a:pt x="57591" y="-70088"/>
                </a:lnTo>
                <a:lnTo>
                  <a:pt x="60472" y="-68153"/>
                </a:lnTo>
                <a:lnTo>
                  <a:pt x="62392" y="-66248"/>
                </a:lnTo>
                <a:lnTo>
                  <a:pt x="64312" y="-64312"/>
                </a:lnTo>
                <a:lnTo>
                  <a:pt x="65272" y="-61447"/>
                </a:lnTo>
                <a:lnTo>
                  <a:pt x="66233" y="-58567"/>
                </a:lnTo>
                <a:lnTo>
                  <a:pt x="67193" y="-55686"/>
                </a:lnTo>
                <a:lnTo>
                  <a:pt x="68153" y="-51846"/>
                </a:lnTo>
                <a:lnTo>
                  <a:pt x="68153" y="-39364"/>
                </a:lnTo>
                <a:lnTo>
                  <a:pt x="37444" y="-39364"/>
                </a:lnTo>
                <a:lnTo>
                  <a:pt x="30723" y="-37444"/>
                </a:lnTo>
                <a:lnTo>
                  <a:pt x="24002" y="-36484"/>
                </a:lnTo>
                <a:lnTo>
                  <a:pt x="19202" y="-33604"/>
                </a:lnTo>
                <a:lnTo>
                  <a:pt x="14401" y="-30723"/>
                </a:lnTo>
                <a:lnTo>
                  <a:pt x="9601" y="-27843"/>
                </a:lnTo>
                <a:lnTo>
                  <a:pt x="5760" y="-24002"/>
                </a:lnTo>
                <a:lnTo>
                  <a:pt x="3840" y="-20162"/>
                </a:lnTo>
                <a:lnTo>
                  <a:pt x="960" y="-15361"/>
                </a:lnTo>
                <a:lnTo>
                  <a:pt x="0" y="-10561"/>
                </a:lnTo>
                <a:lnTo>
                  <a:pt x="0" y="960"/>
                </a:lnTo>
                <a:lnTo>
                  <a:pt x="960" y="4800"/>
                </a:lnTo>
                <a:lnTo>
                  <a:pt x="2880" y="8641"/>
                </a:lnTo>
                <a:lnTo>
                  <a:pt x="4800" y="12481"/>
                </a:lnTo>
                <a:lnTo>
                  <a:pt x="6720" y="16322"/>
                </a:lnTo>
                <a:lnTo>
                  <a:pt x="10561" y="19202"/>
                </a:lnTo>
                <a:lnTo>
                  <a:pt x="13441" y="22082"/>
                </a:lnTo>
                <a:lnTo>
                  <a:pt x="17282" y="23987"/>
                </a:lnTo>
                <a:lnTo>
                  <a:pt x="22082" y="24947"/>
                </a:lnTo>
                <a:lnTo>
                  <a:pt x="20162" y="0"/>
                </a:lnTo>
                <a:lnTo>
                  <a:pt x="20162" y="-8641"/>
                </a:lnTo>
                <a:lnTo>
                  <a:pt x="21107" y="-11521"/>
                </a:lnTo>
                <a:lnTo>
                  <a:pt x="22082" y="-14401"/>
                </a:lnTo>
                <a:lnTo>
                  <a:pt x="23042" y="-16322"/>
                </a:lnTo>
                <a:lnTo>
                  <a:pt x="24947" y="-19202"/>
                </a:lnTo>
                <a:lnTo>
                  <a:pt x="27828" y="-20162"/>
                </a:lnTo>
                <a:lnTo>
                  <a:pt x="29763" y="-22082"/>
                </a:lnTo>
                <a:lnTo>
                  <a:pt x="33604" y="-24002"/>
                </a:lnTo>
                <a:lnTo>
                  <a:pt x="37444" y="-24002"/>
                </a:lnTo>
                <a:lnTo>
                  <a:pt x="41285" y="-24963"/>
                </a:lnTo>
                <a:lnTo>
                  <a:pt x="46070" y="-25923"/>
                </a:lnTo>
                <a:lnTo>
                  <a:pt x="68153" y="-25923"/>
                </a:lnTo>
                <a:lnTo>
                  <a:pt x="68153" y="-3840"/>
                </a:lnTo>
                <a:lnTo>
                  <a:pt x="63352" y="1920"/>
                </a:lnTo>
                <a:lnTo>
                  <a:pt x="58552" y="5760"/>
                </a:lnTo>
                <a:lnTo>
                  <a:pt x="53751" y="8641"/>
                </a:lnTo>
                <a:lnTo>
                  <a:pt x="49910" y="11521"/>
                </a:lnTo>
                <a:lnTo>
                  <a:pt x="45110" y="12481"/>
                </a:lnTo>
                <a:lnTo>
                  <a:pt x="33604" y="12481"/>
                </a:lnTo>
                <a:lnTo>
                  <a:pt x="28788" y="10561"/>
                </a:lnTo>
                <a:lnTo>
                  <a:pt x="24947" y="7680"/>
                </a:lnTo>
                <a:lnTo>
                  <a:pt x="25923" y="26868"/>
                </a:lnTo>
                <a:lnTo>
                  <a:pt x="31668" y="27828"/>
                </a:lnTo>
                <a:lnTo>
                  <a:pt x="43190" y="27828"/>
                </a:lnTo>
                <a:lnTo>
                  <a:pt x="48950" y="25923"/>
                </a:lnTo>
                <a:lnTo>
                  <a:pt x="54711" y="23042"/>
                </a:lnTo>
                <a:lnTo>
                  <a:pt x="60472" y="20147"/>
                </a:lnTo>
                <a:lnTo>
                  <a:pt x="66233" y="17266"/>
                </a:lnTo>
                <a:lnTo>
                  <a:pt x="70073" y="11521"/>
                </a:lnTo>
                <a:lnTo>
                  <a:pt x="70073" y="23042"/>
                </a:lnTo>
                <a:lnTo>
                  <a:pt x="71033" y="23987"/>
                </a:lnTo>
                <a:lnTo>
                  <a:pt x="71033" y="24947"/>
                </a:lnTo>
                <a:lnTo>
                  <a:pt x="72953" y="24947"/>
                </a:lnTo>
                <a:lnTo>
                  <a:pt x="73913" y="25923"/>
                </a:lnTo>
                <a:lnTo>
                  <a:pt x="83515" y="25923"/>
                </a:lnTo>
                <a:lnTo>
                  <a:pt x="84475" y="24947"/>
                </a:lnTo>
                <a:lnTo>
                  <a:pt x="86395" y="24947"/>
                </a:lnTo>
                <a:lnTo>
                  <a:pt x="86395" y="23987"/>
                </a:lnTo>
                <a:lnTo>
                  <a:pt x="87355" y="23042"/>
                </a:lnTo>
                <a:lnTo>
                  <a:pt x="87355" y="-55686"/>
                </a:lnTo>
                <a:lnTo>
                  <a:pt x="86395" y="-61447"/>
                </a:lnTo>
                <a:lnTo>
                  <a:pt x="84475" y="-66248"/>
                </a:lnTo>
                <a:lnTo>
                  <a:pt x="83515" y="-71048"/>
                </a:lnTo>
                <a:lnTo>
                  <a:pt x="80634" y="-7487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/>
          <p:nvPr/>
        </p:nvSpPr>
        <p:spPr>
          <a:xfrm>
            <a:off x="2554711" y="2288346"/>
            <a:ext cx="61447" cy="114239"/>
          </a:xfrm>
          <a:custGeom>
            <a:avLst/>
            <a:gdLst/>
            <a:ahLst/>
            <a:cxnLst/>
            <a:rect l="l" t="t" r="r" b="b"/>
            <a:pathLst>
              <a:path w="61447" h="114239">
                <a:moveTo>
                  <a:pt x="17282" y="20162"/>
                </a:moveTo>
                <a:lnTo>
                  <a:pt x="17282" y="3825"/>
                </a:lnTo>
                <a:lnTo>
                  <a:pt x="16337" y="3825"/>
                </a:lnTo>
                <a:lnTo>
                  <a:pt x="16337" y="2880"/>
                </a:lnTo>
                <a:lnTo>
                  <a:pt x="15361" y="2880"/>
                </a:lnTo>
                <a:lnTo>
                  <a:pt x="14401" y="1920"/>
                </a:lnTo>
                <a:lnTo>
                  <a:pt x="1935" y="1920"/>
                </a:lnTo>
                <a:lnTo>
                  <a:pt x="975" y="2880"/>
                </a:lnTo>
                <a:lnTo>
                  <a:pt x="0" y="2880"/>
                </a:lnTo>
                <a:lnTo>
                  <a:pt x="0" y="112303"/>
                </a:lnTo>
                <a:lnTo>
                  <a:pt x="975" y="113263"/>
                </a:lnTo>
                <a:lnTo>
                  <a:pt x="1935" y="113263"/>
                </a:lnTo>
                <a:lnTo>
                  <a:pt x="3840" y="114239"/>
                </a:lnTo>
                <a:lnTo>
                  <a:pt x="15361" y="114239"/>
                </a:lnTo>
                <a:lnTo>
                  <a:pt x="16337" y="113263"/>
                </a:lnTo>
                <a:lnTo>
                  <a:pt x="17282" y="113263"/>
                </a:lnTo>
                <a:lnTo>
                  <a:pt x="18242" y="112303"/>
                </a:lnTo>
                <a:lnTo>
                  <a:pt x="19217" y="111358"/>
                </a:lnTo>
                <a:lnTo>
                  <a:pt x="19217" y="41269"/>
                </a:lnTo>
                <a:lnTo>
                  <a:pt x="22082" y="36469"/>
                </a:lnTo>
                <a:lnTo>
                  <a:pt x="24003" y="33588"/>
                </a:lnTo>
                <a:lnTo>
                  <a:pt x="26883" y="30723"/>
                </a:lnTo>
                <a:lnTo>
                  <a:pt x="28803" y="26868"/>
                </a:lnTo>
                <a:lnTo>
                  <a:pt x="30723" y="24947"/>
                </a:lnTo>
                <a:lnTo>
                  <a:pt x="32644" y="23027"/>
                </a:lnTo>
                <a:lnTo>
                  <a:pt x="35524" y="21107"/>
                </a:lnTo>
                <a:lnTo>
                  <a:pt x="37444" y="20162"/>
                </a:lnTo>
                <a:lnTo>
                  <a:pt x="39364" y="19187"/>
                </a:lnTo>
                <a:lnTo>
                  <a:pt x="41285" y="18227"/>
                </a:lnTo>
                <a:lnTo>
                  <a:pt x="48966" y="18227"/>
                </a:lnTo>
                <a:lnTo>
                  <a:pt x="50886" y="19187"/>
                </a:lnTo>
                <a:lnTo>
                  <a:pt x="52806" y="19187"/>
                </a:lnTo>
                <a:lnTo>
                  <a:pt x="54726" y="20162"/>
                </a:lnTo>
                <a:lnTo>
                  <a:pt x="55686" y="20162"/>
                </a:lnTo>
                <a:lnTo>
                  <a:pt x="56647" y="21107"/>
                </a:lnTo>
                <a:lnTo>
                  <a:pt x="59527" y="21107"/>
                </a:lnTo>
                <a:lnTo>
                  <a:pt x="60487" y="20162"/>
                </a:lnTo>
                <a:lnTo>
                  <a:pt x="60487" y="19187"/>
                </a:lnTo>
                <a:lnTo>
                  <a:pt x="61447" y="18227"/>
                </a:lnTo>
                <a:lnTo>
                  <a:pt x="61447" y="4800"/>
                </a:lnTo>
                <a:lnTo>
                  <a:pt x="60487" y="3825"/>
                </a:lnTo>
                <a:lnTo>
                  <a:pt x="60487" y="2880"/>
                </a:lnTo>
                <a:lnTo>
                  <a:pt x="59527" y="2880"/>
                </a:lnTo>
                <a:lnTo>
                  <a:pt x="58567" y="1920"/>
                </a:lnTo>
                <a:lnTo>
                  <a:pt x="57607" y="1920"/>
                </a:lnTo>
                <a:lnTo>
                  <a:pt x="56647" y="960"/>
                </a:lnTo>
                <a:lnTo>
                  <a:pt x="53766" y="960"/>
                </a:lnTo>
                <a:lnTo>
                  <a:pt x="51846" y="0"/>
                </a:lnTo>
                <a:lnTo>
                  <a:pt x="41285" y="0"/>
                </a:lnTo>
                <a:lnTo>
                  <a:pt x="39364" y="960"/>
                </a:lnTo>
                <a:lnTo>
                  <a:pt x="37444" y="960"/>
                </a:lnTo>
                <a:lnTo>
                  <a:pt x="34564" y="2880"/>
                </a:lnTo>
                <a:lnTo>
                  <a:pt x="32644" y="3825"/>
                </a:lnTo>
                <a:lnTo>
                  <a:pt x="29763" y="5760"/>
                </a:lnTo>
                <a:lnTo>
                  <a:pt x="27843" y="7665"/>
                </a:lnTo>
                <a:lnTo>
                  <a:pt x="24963" y="10546"/>
                </a:lnTo>
                <a:lnTo>
                  <a:pt x="23058" y="12481"/>
                </a:lnTo>
                <a:lnTo>
                  <a:pt x="20162" y="16322"/>
                </a:lnTo>
                <a:lnTo>
                  <a:pt x="17282" y="201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/>
          <p:nvPr/>
        </p:nvSpPr>
        <p:spPr>
          <a:xfrm>
            <a:off x="2628640" y="2295067"/>
            <a:ext cx="92156" cy="109423"/>
          </a:xfrm>
          <a:custGeom>
            <a:avLst/>
            <a:gdLst/>
            <a:ahLst/>
            <a:cxnLst/>
            <a:rect l="l" t="t" r="r" b="b"/>
            <a:pathLst>
              <a:path w="92156" h="109423">
                <a:moveTo>
                  <a:pt x="0" y="42230"/>
                </a:moveTo>
                <a:lnTo>
                  <a:pt x="0" y="61432"/>
                </a:lnTo>
                <a:lnTo>
                  <a:pt x="960" y="69113"/>
                </a:lnTo>
                <a:lnTo>
                  <a:pt x="2880" y="76794"/>
                </a:lnTo>
                <a:lnTo>
                  <a:pt x="5760" y="83515"/>
                </a:lnTo>
                <a:lnTo>
                  <a:pt x="8641" y="90236"/>
                </a:lnTo>
                <a:lnTo>
                  <a:pt x="13441" y="95021"/>
                </a:lnTo>
                <a:lnTo>
                  <a:pt x="17282" y="99837"/>
                </a:lnTo>
                <a:lnTo>
                  <a:pt x="23042" y="102702"/>
                </a:lnTo>
                <a:lnTo>
                  <a:pt x="29763" y="105582"/>
                </a:lnTo>
                <a:lnTo>
                  <a:pt x="36484" y="107518"/>
                </a:lnTo>
                <a:lnTo>
                  <a:pt x="44150" y="109423"/>
                </a:lnTo>
                <a:lnTo>
                  <a:pt x="57591" y="109423"/>
                </a:lnTo>
                <a:lnTo>
                  <a:pt x="62392" y="108463"/>
                </a:lnTo>
                <a:lnTo>
                  <a:pt x="66233" y="107518"/>
                </a:lnTo>
                <a:lnTo>
                  <a:pt x="71033" y="107518"/>
                </a:lnTo>
                <a:lnTo>
                  <a:pt x="74874" y="106542"/>
                </a:lnTo>
                <a:lnTo>
                  <a:pt x="78714" y="105582"/>
                </a:lnTo>
                <a:lnTo>
                  <a:pt x="81594" y="104637"/>
                </a:lnTo>
                <a:lnTo>
                  <a:pt x="84475" y="103677"/>
                </a:lnTo>
                <a:lnTo>
                  <a:pt x="86395" y="102702"/>
                </a:lnTo>
                <a:lnTo>
                  <a:pt x="88315" y="101742"/>
                </a:lnTo>
                <a:lnTo>
                  <a:pt x="90236" y="100797"/>
                </a:lnTo>
                <a:lnTo>
                  <a:pt x="91196" y="99837"/>
                </a:lnTo>
                <a:lnTo>
                  <a:pt x="91196" y="98861"/>
                </a:lnTo>
                <a:lnTo>
                  <a:pt x="92156" y="98861"/>
                </a:lnTo>
                <a:lnTo>
                  <a:pt x="92156" y="87355"/>
                </a:lnTo>
                <a:lnTo>
                  <a:pt x="91196" y="86395"/>
                </a:lnTo>
                <a:lnTo>
                  <a:pt x="90236" y="85435"/>
                </a:lnTo>
                <a:lnTo>
                  <a:pt x="87355" y="85435"/>
                </a:lnTo>
                <a:lnTo>
                  <a:pt x="85435" y="86395"/>
                </a:lnTo>
                <a:lnTo>
                  <a:pt x="83515" y="87355"/>
                </a:lnTo>
                <a:lnTo>
                  <a:pt x="80634" y="88315"/>
                </a:lnTo>
                <a:lnTo>
                  <a:pt x="77754" y="89275"/>
                </a:lnTo>
                <a:lnTo>
                  <a:pt x="74874" y="90236"/>
                </a:lnTo>
                <a:lnTo>
                  <a:pt x="71993" y="91196"/>
                </a:lnTo>
                <a:lnTo>
                  <a:pt x="68153" y="92156"/>
                </a:lnTo>
                <a:lnTo>
                  <a:pt x="64312" y="93116"/>
                </a:lnTo>
                <a:lnTo>
                  <a:pt x="47990" y="93116"/>
                </a:lnTo>
                <a:lnTo>
                  <a:pt x="42230" y="92156"/>
                </a:lnTo>
                <a:lnTo>
                  <a:pt x="38389" y="90236"/>
                </a:lnTo>
                <a:lnTo>
                  <a:pt x="33604" y="88315"/>
                </a:lnTo>
                <a:lnTo>
                  <a:pt x="30708" y="86395"/>
                </a:lnTo>
                <a:lnTo>
                  <a:pt x="27828" y="82555"/>
                </a:lnTo>
                <a:lnTo>
                  <a:pt x="24963" y="79674"/>
                </a:lnTo>
                <a:lnTo>
                  <a:pt x="23042" y="75834"/>
                </a:lnTo>
                <a:lnTo>
                  <a:pt x="22082" y="71033"/>
                </a:lnTo>
                <a:lnTo>
                  <a:pt x="20147" y="66233"/>
                </a:lnTo>
                <a:lnTo>
                  <a:pt x="20147" y="36469"/>
                </a:lnTo>
                <a:lnTo>
                  <a:pt x="21122" y="32628"/>
                </a:lnTo>
                <a:lnTo>
                  <a:pt x="23042" y="0"/>
                </a:lnTo>
                <a:lnTo>
                  <a:pt x="17282" y="3825"/>
                </a:lnTo>
                <a:lnTo>
                  <a:pt x="13441" y="8625"/>
                </a:lnTo>
                <a:lnTo>
                  <a:pt x="8641" y="13441"/>
                </a:lnTo>
                <a:lnTo>
                  <a:pt x="5760" y="20147"/>
                </a:lnTo>
                <a:lnTo>
                  <a:pt x="2880" y="26868"/>
                </a:lnTo>
                <a:lnTo>
                  <a:pt x="960" y="34549"/>
                </a:lnTo>
                <a:lnTo>
                  <a:pt x="0" y="4223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/>
          <p:nvPr/>
        </p:nvSpPr>
        <p:spPr>
          <a:xfrm>
            <a:off x="2648788" y="2288346"/>
            <a:ext cx="76809" cy="72953"/>
          </a:xfrm>
          <a:custGeom>
            <a:avLst/>
            <a:gdLst/>
            <a:ahLst/>
            <a:cxnLst/>
            <a:rect l="l" t="t" r="r" b="b"/>
            <a:pathLst>
              <a:path w="76809" h="72953">
                <a:moveTo>
                  <a:pt x="975" y="39349"/>
                </a:moveTo>
                <a:lnTo>
                  <a:pt x="1935" y="35509"/>
                </a:lnTo>
                <a:lnTo>
                  <a:pt x="3840" y="31668"/>
                </a:lnTo>
                <a:lnTo>
                  <a:pt x="5775" y="27828"/>
                </a:lnTo>
                <a:lnTo>
                  <a:pt x="7680" y="24947"/>
                </a:lnTo>
                <a:lnTo>
                  <a:pt x="10561" y="22067"/>
                </a:lnTo>
                <a:lnTo>
                  <a:pt x="13456" y="19187"/>
                </a:lnTo>
                <a:lnTo>
                  <a:pt x="16337" y="17266"/>
                </a:lnTo>
                <a:lnTo>
                  <a:pt x="20177" y="15346"/>
                </a:lnTo>
                <a:lnTo>
                  <a:pt x="38404" y="15346"/>
                </a:lnTo>
                <a:lnTo>
                  <a:pt x="46085" y="18227"/>
                </a:lnTo>
                <a:lnTo>
                  <a:pt x="49926" y="24002"/>
                </a:lnTo>
                <a:lnTo>
                  <a:pt x="55686" y="29748"/>
                </a:lnTo>
                <a:lnTo>
                  <a:pt x="57607" y="37429"/>
                </a:lnTo>
                <a:lnTo>
                  <a:pt x="57607" y="47990"/>
                </a:lnTo>
                <a:lnTo>
                  <a:pt x="0" y="47990"/>
                </a:lnTo>
                <a:lnTo>
                  <a:pt x="0" y="43190"/>
                </a:lnTo>
                <a:lnTo>
                  <a:pt x="0" y="72953"/>
                </a:lnTo>
                <a:lnTo>
                  <a:pt x="0" y="61432"/>
                </a:lnTo>
                <a:lnTo>
                  <a:pt x="72969" y="61432"/>
                </a:lnTo>
                <a:lnTo>
                  <a:pt x="73929" y="59512"/>
                </a:lnTo>
                <a:lnTo>
                  <a:pt x="75849" y="58552"/>
                </a:lnTo>
                <a:lnTo>
                  <a:pt x="76809" y="56631"/>
                </a:lnTo>
                <a:lnTo>
                  <a:pt x="76809" y="43190"/>
                </a:lnTo>
                <a:lnTo>
                  <a:pt x="75849" y="36469"/>
                </a:lnTo>
                <a:lnTo>
                  <a:pt x="73929" y="30723"/>
                </a:lnTo>
                <a:lnTo>
                  <a:pt x="72009" y="24002"/>
                </a:lnTo>
                <a:lnTo>
                  <a:pt x="69128" y="19187"/>
                </a:lnTo>
                <a:lnTo>
                  <a:pt x="66248" y="14386"/>
                </a:lnTo>
                <a:lnTo>
                  <a:pt x="62407" y="9601"/>
                </a:lnTo>
                <a:lnTo>
                  <a:pt x="57607" y="6720"/>
                </a:lnTo>
                <a:lnTo>
                  <a:pt x="50886" y="3825"/>
                </a:lnTo>
                <a:lnTo>
                  <a:pt x="45125" y="960"/>
                </a:lnTo>
                <a:lnTo>
                  <a:pt x="38404" y="0"/>
                </a:lnTo>
                <a:lnTo>
                  <a:pt x="22082" y="0"/>
                </a:lnTo>
                <a:lnTo>
                  <a:pt x="15361" y="960"/>
                </a:lnTo>
                <a:lnTo>
                  <a:pt x="9616" y="3825"/>
                </a:lnTo>
                <a:lnTo>
                  <a:pt x="2895" y="6720"/>
                </a:lnTo>
                <a:lnTo>
                  <a:pt x="975" y="3934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/>
          <p:nvPr/>
        </p:nvSpPr>
        <p:spPr>
          <a:xfrm>
            <a:off x="2823514" y="2355540"/>
            <a:ext cx="16322" cy="48950"/>
          </a:xfrm>
          <a:custGeom>
            <a:avLst/>
            <a:gdLst/>
            <a:ahLst/>
            <a:cxnLst/>
            <a:rect l="l" t="t" r="r" b="b"/>
            <a:pathLst>
              <a:path w="16322" h="48950">
                <a:moveTo>
                  <a:pt x="16322" y="30723"/>
                </a:moveTo>
                <a:lnTo>
                  <a:pt x="12481" y="28803"/>
                </a:lnTo>
                <a:lnTo>
                  <a:pt x="9601" y="25923"/>
                </a:lnTo>
                <a:lnTo>
                  <a:pt x="6720" y="23042"/>
                </a:lnTo>
                <a:lnTo>
                  <a:pt x="4800" y="19202"/>
                </a:lnTo>
                <a:lnTo>
                  <a:pt x="2880" y="15361"/>
                </a:lnTo>
                <a:lnTo>
                  <a:pt x="960" y="10561"/>
                </a:lnTo>
                <a:lnTo>
                  <a:pt x="960" y="5760"/>
                </a:lnTo>
                <a:lnTo>
                  <a:pt x="0" y="0"/>
                </a:lnTo>
                <a:lnTo>
                  <a:pt x="1920" y="44165"/>
                </a:lnTo>
                <a:lnTo>
                  <a:pt x="7680" y="47045"/>
                </a:lnTo>
                <a:lnTo>
                  <a:pt x="14401" y="48950"/>
                </a:lnTo>
                <a:lnTo>
                  <a:pt x="16322" y="307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" name="object 160"/>
          <p:cNvSpPr/>
          <p:nvPr/>
        </p:nvSpPr>
        <p:spPr>
          <a:xfrm>
            <a:off x="2802392" y="2239380"/>
            <a:ext cx="97916" cy="165110"/>
          </a:xfrm>
          <a:custGeom>
            <a:avLst/>
            <a:gdLst/>
            <a:ahLst/>
            <a:cxnLst/>
            <a:rect l="l" t="t" r="r" b="b"/>
            <a:pathLst>
              <a:path w="97916" h="165110">
                <a:moveTo>
                  <a:pt x="97916" y="2880"/>
                </a:moveTo>
                <a:lnTo>
                  <a:pt x="96956" y="1920"/>
                </a:lnTo>
                <a:lnTo>
                  <a:pt x="96956" y="960"/>
                </a:lnTo>
                <a:lnTo>
                  <a:pt x="95996" y="960"/>
                </a:lnTo>
                <a:lnTo>
                  <a:pt x="95036" y="0"/>
                </a:lnTo>
                <a:lnTo>
                  <a:pt x="80634" y="0"/>
                </a:lnTo>
                <a:lnTo>
                  <a:pt x="79674" y="960"/>
                </a:lnTo>
                <a:lnTo>
                  <a:pt x="78714" y="960"/>
                </a:lnTo>
                <a:lnTo>
                  <a:pt x="78714" y="1920"/>
                </a:lnTo>
                <a:lnTo>
                  <a:pt x="77754" y="2880"/>
                </a:lnTo>
                <a:lnTo>
                  <a:pt x="77754" y="64312"/>
                </a:lnTo>
                <a:lnTo>
                  <a:pt x="72953" y="59512"/>
                </a:lnTo>
                <a:lnTo>
                  <a:pt x="68153" y="55686"/>
                </a:lnTo>
                <a:lnTo>
                  <a:pt x="62407" y="52791"/>
                </a:lnTo>
                <a:lnTo>
                  <a:pt x="57591" y="49926"/>
                </a:lnTo>
                <a:lnTo>
                  <a:pt x="51846" y="48966"/>
                </a:lnTo>
                <a:lnTo>
                  <a:pt x="38404" y="48966"/>
                </a:lnTo>
                <a:lnTo>
                  <a:pt x="31683" y="49926"/>
                </a:lnTo>
                <a:lnTo>
                  <a:pt x="25923" y="52791"/>
                </a:lnTo>
                <a:lnTo>
                  <a:pt x="20162" y="55686"/>
                </a:lnTo>
                <a:lnTo>
                  <a:pt x="15361" y="59512"/>
                </a:lnTo>
                <a:lnTo>
                  <a:pt x="11521" y="65288"/>
                </a:lnTo>
                <a:lnTo>
                  <a:pt x="7680" y="70073"/>
                </a:lnTo>
                <a:lnTo>
                  <a:pt x="4800" y="76794"/>
                </a:lnTo>
                <a:lnTo>
                  <a:pt x="2880" y="83515"/>
                </a:lnTo>
                <a:lnTo>
                  <a:pt x="960" y="91196"/>
                </a:lnTo>
                <a:lnTo>
                  <a:pt x="0" y="98877"/>
                </a:lnTo>
                <a:lnTo>
                  <a:pt x="0" y="116159"/>
                </a:lnTo>
                <a:lnTo>
                  <a:pt x="960" y="122880"/>
                </a:lnTo>
                <a:lnTo>
                  <a:pt x="2880" y="129600"/>
                </a:lnTo>
                <a:lnTo>
                  <a:pt x="4800" y="137281"/>
                </a:lnTo>
                <a:lnTo>
                  <a:pt x="6720" y="143042"/>
                </a:lnTo>
                <a:lnTo>
                  <a:pt x="10561" y="147843"/>
                </a:lnTo>
                <a:lnTo>
                  <a:pt x="13441" y="153603"/>
                </a:lnTo>
                <a:lnTo>
                  <a:pt x="18242" y="157429"/>
                </a:lnTo>
                <a:lnTo>
                  <a:pt x="23042" y="160324"/>
                </a:lnTo>
                <a:lnTo>
                  <a:pt x="21122" y="116159"/>
                </a:lnTo>
                <a:lnTo>
                  <a:pt x="20162" y="111358"/>
                </a:lnTo>
                <a:lnTo>
                  <a:pt x="20162" y="100797"/>
                </a:lnTo>
                <a:lnTo>
                  <a:pt x="21122" y="95996"/>
                </a:lnTo>
                <a:lnTo>
                  <a:pt x="22082" y="91196"/>
                </a:lnTo>
                <a:lnTo>
                  <a:pt x="23042" y="86395"/>
                </a:lnTo>
                <a:lnTo>
                  <a:pt x="24002" y="81594"/>
                </a:lnTo>
                <a:lnTo>
                  <a:pt x="26883" y="77754"/>
                </a:lnTo>
                <a:lnTo>
                  <a:pt x="28803" y="73913"/>
                </a:lnTo>
                <a:lnTo>
                  <a:pt x="31683" y="71033"/>
                </a:lnTo>
                <a:lnTo>
                  <a:pt x="34564" y="69128"/>
                </a:lnTo>
                <a:lnTo>
                  <a:pt x="38404" y="66233"/>
                </a:lnTo>
                <a:lnTo>
                  <a:pt x="42230" y="65288"/>
                </a:lnTo>
                <a:lnTo>
                  <a:pt x="52791" y="65288"/>
                </a:lnTo>
                <a:lnTo>
                  <a:pt x="57591" y="67193"/>
                </a:lnTo>
                <a:lnTo>
                  <a:pt x="62407" y="71033"/>
                </a:lnTo>
                <a:lnTo>
                  <a:pt x="68153" y="73913"/>
                </a:lnTo>
                <a:lnTo>
                  <a:pt x="72953" y="78714"/>
                </a:lnTo>
                <a:lnTo>
                  <a:pt x="77754" y="85435"/>
                </a:lnTo>
                <a:lnTo>
                  <a:pt x="77754" y="127680"/>
                </a:lnTo>
                <a:lnTo>
                  <a:pt x="74874" y="131521"/>
                </a:lnTo>
                <a:lnTo>
                  <a:pt x="71993" y="134401"/>
                </a:lnTo>
                <a:lnTo>
                  <a:pt x="69128" y="137281"/>
                </a:lnTo>
                <a:lnTo>
                  <a:pt x="66233" y="140162"/>
                </a:lnTo>
                <a:lnTo>
                  <a:pt x="64312" y="142082"/>
                </a:lnTo>
                <a:lnTo>
                  <a:pt x="61432" y="144002"/>
                </a:lnTo>
                <a:lnTo>
                  <a:pt x="58567" y="144962"/>
                </a:lnTo>
                <a:lnTo>
                  <a:pt x="56631" y="146883"/>
                </a:lnTo>
                <a:lnTo>
                  <a:pt x="53751" y="146883"/>
                </a:lnTo>
                <a:lnTo>
                  <a:pt x="51846" y="147843"/>
                </a:lnTo>
                <a:lnTo>
                  <a:pt x="41285" y="147843"/>
                </a:lnTo>
                <a:lnTo>
                  <a:pt x="37444" y="146883"/>
                </a:lnTo>
                <a:lnTo>
                  <a:pt x="35524" y="165110"/>
                </a:lnTo>
                <a:lnTo>
                  <a:pt x="50886" y="165110"/>
                </a:lnTo>
                <a:lnTo>
                  <a:pt x="56631" y="163205"/>
                </a:lnTo>
                <a:lnTo>
                  <a:pt x="63352" y="159364"/>
                </a:lnTo>
                <a:lnTo>
                  <a:pt x="69128" y="156484"/>
                </a:lnTo>
                <a:lnTo>
                  <a:pt x="74874" y="151683"/>
                </a:lnTo>
                <a:lnTo>
                  <a:pt x="80634" y="145923"/>
                </a:lnTo>
                <a:lnTo>
                  <a:pt x="80634" y="161269"/>
                </a:lnTo>
                <a:lnTo>
                  <a:pt x="81594" y="161269"/>
                </a:lnTo>
                <a:lnTo>
                  <a:pt x="81594" y="162229"/>
                </a:lnTo>
                <a:lnTo>
                  <a:pt x="83515" y="162229"/>
                </a:lnTo>
                <a:lnTo>
                  <a:pt x="84475" y="163205"/>
                </a:lnTo>
                <a:lnTo>
                  <a:pt x="94076" y="163205"/>
                </a:lnTo>
                <a:lnTo>
                  <a:pt x="95036" y="162229"/>
                </a:lnTo>
                <a:lnTo>
                  <a:pt x="95996" y="162229"/>
                </a:lnTo>
                <a:lnTo>
                  <a:pt x="96956" y="161269"/>
                </a:lnTo>
                <a:lnTo>
                  <a:pt x="97916" y="160324"/>
                </a:lnTo>
                <a:lnTo>
                  <a:pt x="97916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" name="object 161"/>
          <p:cNvSpPr/>
          <p:nvPr/>
        </p:nvSpPr>
        <p:spPr>
          <a:xfrm>
            <a:off x="2945434" y="2351699"/>
            <a:ext cx="5760" cy="46070"/>
          </a:xfrm>
          <a:custGeom>
            <a:avLst/>
            <a:gdLst/>
            <a:ahLst/>
            <a:cxnLst/>
            <a:rect l="l" t="t" r="r" b="b"/>
            <a:pathLst>
              <a:path w="5760" h="46070">
                <a:moveTo>
                  <a:pt x="5760" y="46070"/>
                </a:moveTo>
                <a:lnTo>
                  <a:pt x="5760" y="15361"/>
                </a:lnTo>
                <a:lnTo>
                  <a:pt x="4785" y="10561"/>
                </a:lnTo>
                <a:lnTo>
                  <a:pt x="3825" y="5760"/>
                </a:lnTo>
                <a:lnTo>
                  <a:pt x="2880" y="0"/>
                </a:lnTo>
                <a:lnTo>
                  <a:pt x="0" y="42230"/>
                </a:lnTo>
                <a:lnTo>
                  <a:pt x="5760" y="4607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" name="object 162"/>
          <p:cNvSpPr/>
          <p:nvPr/>
        </p:nvSpPr>
        <p:spPr>
          <a:xfrm>
            <a:off x="2928152" y="2288346"/>
            <a:ext cx="105597" cy="116144"/>
          </a:xfrm>
          <a:custGeom>
            <a:avLst/>
            <a:gdLst/>
            <a:ahLst/>
            <a:cxnLst/>
            <a:rect l="l" t="t" r="r" b="b"/>
            <a:pathLst>
              <a:path w="105597" h="116144">
                <a:moveTo>
                  <a:pt x="20162" y="51831"/>
                </a:moveTo>
                <a:lnTo>
                  <a:pt x="21107" y="46070"/>
                </a:lnTo>
                <a:lnTo>
                  <a:pt x="22067" y="41269"/>
                </a:lnTo>
                <a:lnTo>
                  <a:pt x="24003" y="35509"/>
                </a:lnTo>
                <a:lnTo>
                  <a:pt x="25908" y="31668"/>
                </a:lnTo>
                <a:lnTo>
                  <a:pt x="28788" y="27828"/>
                </a:lnTo>
                <a:lnTo>
                  <a:pt x="30723" y="24002"/>
                </a:lnTo>
                <a:lnTo>
                  <a:pt x="34564" y="21107"/>
                </a:lnTo>
                <a:lnTo>
                  <a:pt x="38389" y="19187"/>
                </a:lnTo>
                <a:lnTo>
                  <a:pt x="42230" y="17266"/>
                </a:lnTo>
                <a:lnTo>
                  <a:pt x="47990" y="16322"/>
                </a:lnTo>
                <a:lnTo>
                  <a:pt x="59512" y="16322"/>
                </a:lnTo>
                <a:lnTo>
                  <a:pt x="64312" y="17266"/>
                </a:lnTo>
                <a:lnTo>
                  <a:pt x="69113" y="19187"/>
                </a:lnTo>
                <a:lnTo>
                  <a:pt x="72953" y="22067"/>
                </a:lnTo>
                <a:lnTo>
                  <a:pt x="76794" y="24947"/>
                </a:lnTo>
                <a:lnTo>
                  <a:pt x="78714" y="28788"/>
                </a:lnTo>
                <a:lnTo>
                  <a:pt x="81594" y="32628"/>
                </a:lnTo>
                <a:lnTo>
                  <a:pt x="82555" y="36469"/>
                </a:lnTo>
                <a:lnTo>
                  <a:pt x="83515" y="42230"/>
                </a:lnTo>
                <a:lnTo>
                  <a:pt x="85435" y="47030"/>
                </a:lnTo>
                <a:lnTo>
                  <a:pt x="85435" y="64312"/>
                </a:lnTo>
                <a:lnTo>
                  <a:pt x="84475" y="70073"/>
                </a:lnTo>
                <a:lnTo>
                  <a:pt x="83515" y="74874"/>
                </a:lnTo>
                <a:lnTo>
                  <a:pt x="82555" y="79674"/>
                </a:lnTo>
                <a:lnTo>
                  <a:pt x="80634" y="84475"/>
                </a:lnTo>
                <a:lnTo>
                  <a:pt x="77754" y="88315"/>
                </a:lnTo>
                <a:lnTo>
                  <a:pt x="74874" y="91196"/>
                </a:lnTo>
                <a:lnTo>
                  <a:pt x="71993" y="94076"/>
                </a:lnTo>
                <a:lnTo>
                  <a:pt x="67193" y="95996"/>
                </a:lnTo>
                <a:lnTo>
                  <a:pt x="63352" y="98877"/>
                </a:lnTo>
                <a:lnTo>
                  <a:pt x="58552" y="99837"/>
                </a:lnTo>
                <a:lnTo>
                  <a:pt x="47030" y="99837"/>
                </a:lnTo>
                <a:lnTo>
                  <a:pt x="41285" y="97917"/>
                </a:lnTo>
                <a:lnTo>
                  <a:pt x="37444" y="95996"/>
                </a:lnTo>
                <a:lnTo>
                  <a:pt x="32628" y="94076"/>
                </a:lnTo>
                <a:lnTo>
                  <a:pt x="29748" y="91196"/>
                </a:lnTo>
                <a:lnTo>
                  <a:pt x="26883" y="87355"/>
                </a:lnTo>
                <a:lnTo>
                  <a:pt x="24947" y="83515"/>
                </a:lnTo>
                <a:lnTo>
                  <a:pt x="23042" y="78714"/>
                </a:lnTo>
                <a:lnTo>
                  <a:pt x="23042" y="109423"/>
                </a:lnTo>
                <a:lnTo>
                  <a:pt x="28788" y="112303"/>
                </a:lnTo>
                <a:lnTo>
                  <a:pt x="35509" y="114239"/>
                </a:lnTo>
                <a:lnTo>
                  <a:pt x="43190" y="116144"/>
                </a:lnTo>
                <a:lnTo>
                  <a:pt x="60472" y="116144"/>
                </a:lnTo>
                <a:lnTo>
                  <a:pt x="69113" y="114239"/>
                </a:lnTo>
                <a:lnTo>
                  <a:pt x="75834" y="111358"/>
                </a:lnTo>
                <a:lnTo>
                  <a:pt x="82555" y="108463"/>
                </a:lnTo>
                <a:lnTo>
                  <a:pt x="87355" y="104637"/>
                </a:lnTo>
                <a:lnTo>
                  <a:pt x="92156" y="98877"/>
                </a:lnTo>
                <a:lnTo>
                  <a:pt x="96956" y="94076"/>
                </a:lnTo>
                <a:lnTo>
                  <a:pt x="99837" y="87355"/>
                </a:lnTo>
                <a:lnTo>
                  <a:pt x="102717" y="80634"/>
                </a:lnTo>
                <a:lnTo>
                  <a:pt x="104637" y="72953"/>
                </a:lnTo>
                <a:lnTo>
                  <a:pt x="105597" y="65272"/>
                </a:lnTo>
                <a:lnTo>
                  <a:pt x="105597" y="47990"/>
                </a:lnTo>
                <a:lnTo>
                  <a:pt x="104637" y="40309"/>
                </a:lnTo>
                <a:lnTo>
                  <a:pt x="102717" y="32628"/>
                </a:lnTo>
                <a:lnTo>
                  <a:pt x="100797" y="25908"/>
                </a:lnTo>
                <a:lnTo>
                  <a:pt x="96956" y="20162"/>
                </a:lnTo>
                <a:lnTo>
                  <a:pt x="93116" y="15346"/>
                </a:lnTo>
                <a:lnTo>
                  <a:pt x="88315" y="9601"/>
                </a:lnTo>
                <a:lnTo>
                  <a:pt x="83515" y="6720"/>
                </a:lnTo>
                <a:lnTo>
                  <a:pt x="76794" y="3825"/>
                </a:lnTo>
                <a:lnTo>
                  <a:pt x="70073" y="960"/>
                </a:lnTo>
                <a:lnTo>
                  <a:pt x="62392" y="0"/>
                </a:lnTo>
                <a:lnTo>
                  <a:pt x="45110" y="0"/>
                </a:lnTo>
                <a:lnTo>
                  <a:pt x="37444" y="960"/>
                </a:lnTo>
                <a:lnTo>
                  <a:pt x="30723" y="3825"/>
                </a:lnTo>
                <a:lnTo>
                  <a:pt x="24003" y="6720"/>
                </a:lnTo>
                <a:lnTo>
                  <a:pt x="18227" y="11506"/>
                </a:lnTo>
                <a:lnTo>
                  <a:pt x="13441" y="16322"/>
                </a:lnTo>
                <a:lnTo>
                  <a:pt x="8641" y="22067"/>
                </a:lnTo>
                <a:lnTo>
                  <a:pt x="5760" y="27828"/>
                </a:lnTo>
                <a:lnTo>
                  <a:pt x="3840" y="35509"/>
                </a:lnTo>
                <a:lnTo>
                  <a:pt x="960" y="42230"/>
                </a:lnTo>
                <a:lnTo>
                  <a:pt x="0" y="49911"/>
                </a:lnTo>
                <a:lnTo>
                  <a:pt x="0" y="68153"/>
                </a:lnTo>
                <a:lnTo>
                  <a:pt x="960" y="75834"/>
                </a:lnTo>
                <a:lnTo>
                  <a:pt x="2880" y="82555"/>
                </a:lnTo>
                <a:lnTo>
                  <a:pt x="5760" y="90236"/>
                </a:lnTo>
                <a:lnTo>
                  <a:pt x="8641" y="95996"/>
                </a:lnTo>
                <a:lnTo>
                  <a:pt x="13441" y="100797"/>
                </a:lnTo>
                <a:lnTo>
                  <a:pt x="17282" y="105582"/>
                </a:lnTo>
                <a:lnTo>
                  <a:pt x="20162" y="63352"/>
                </a:lnTo>
                <a:lnTo>
                  <a:pt x="20162" y="5183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" name="object 163"/>
          <p:cNvSpPr/>
          <p:nvPr/>
        </p:nvSpPr>
        <p:spPr>
          <a:xfrm>
            <a:off x="3062538" y="2290267"/>
            <a:ext cx="19202" cy="112318"/>
          </a:xfrm>
          <a:custGeom>
            <a:avLst/>
            <a:gdLst/>
            <a:ahLst/>
            <a:cxnLst/>
            <a:rect l="l" t="t" r="r" b="b"/>
            <a:pathLst>
              <a:path w="19202" h="112318">
                <a:moveTo>
                  <a:pt x="0" y="1904"/>
                </a:moveTo>
                <a:lnTo>
                  <a:pt x="0" y="110383"/>
                </a:lnTo>
                <a:lnTo>
                  <a:pt x="975" y="110383"/>
                </a:lnTo>
                <a:lnTo>
                  <a:pt x="975" y="111343"/>
                </a:lnTo>
                <a:lnTo>
                  <a:pt x="2880" y="111343"/>
                </a:lnTo>
                <a:lnTo>
                  <a:pt x="3840" y="112318"/>
                </a:lnTo>
                <a:lnTo>
                  <a:pt x="15361" y="112318"/>
                </a:lnTo>
                <a:lnTo>
                  <a:pt x="16322" y="111343"/>
                </a:lnTo>
                <a:lnTo>
                  <a:pt x="18242" y="111343"/>
                </a:lnTo>
                <a:lnTo>
                  <a:pt x="18242" y="110383"/>
                </a:lnTo>
                <a:lnTo>
                  <a:pt x="19202" y="110383"/>
                </a:lnTo>
                <a:lnTo>
                  <a:pt x="19202" y="1904"/>
                </a:lnTo>
                <a:lnTo>
                  <a:pt x="18242" y="960"/>
                </a:lnTo>
                <a:lnTo>
                  <a:pt x="17282" y="960"/>
                </a:lnTo>
                <a:lnTo>
                  <a:pt x="16322" y="0"/>
                </a:lnTo>
                <a:lnTo>
                  <a:pt x="2880" y="0"/>
                </a:lnTo>
                <a:lnTo>
                  <a:pt x="1920" y="960"/>
                </a:lnTo>
                <a:lnTo>
                  <a:pt x="975" y="960"/>
                </a:lnTo>
                <a:lnTo>
                  <a:pt x="0" y="190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/>
          <p:nvPr/>
        </p:nvSpPr>
        <p:spPr>
          <a:xfrm>
            <a:off x="3060633" y="2246101"/>
            <a:ext cx="23027" cy="23042"/>
          </a:xfrm>
          <a:custGeom>
            <a:avLst/>
            <a:gdLst/>
            <a:ahLst/>
            <a:cxnLst/>
            <a:rect l="l" t="t" r="r" b="b"/>
            <a:pathLst>
              <a:path w="23027" h="23042">
                <a:moveTo>
                  <a:pt x="1904" y="21122"/>
                </a:moveTo>
                <a:lnTo>
                  <a:pt x="3825" y="23042"/>
                </a:lnTo>
                <a:lnTo>
                  <a:pt x="19187" y="23042"/>
                </a:lnTo>
                <a:lnTo>
                  <a:pt x="21107" y="21122"/>
                </a:lnTo>
                <a:lnTo>
                  <a:pt x="23027" y="19202"/>
                </a:lnTo>
                <a:lnTo>
                  <a:pt x="23027" y="7680"/>
                </a:lnTo>
                <a:lnTo>
                  <a:pt x="22067" y="3840"/>
                </a:lnTo>
                <a:lnTo>
                  <a:pt x="21107" y="2880"/>
                </a:lnTo>
                <a:lnTo>
                  <a:pt x="19187" y="960"/>
                </a:lnTo>
                <a:lnTo>
                  <a:pt x="16306" y="0"/>
                </a:lnTo>
                <a:lnTo>
                  <a:pt x="6720" y="0"/>
                </a:lnTo>
                <a:lnTo>
                  <a:pt x="3825" y="960"/>
                </a:lnTo>
                <a:lnTo>
                  <a:pt x="1904" y="2880"/>
                </a:lnTo>
                <a:lnTo>
                  <a:pt x="0" y="3840"/>
                </a:lnTo>
                <a:lnTo>
                  <a:pt x="0" y="19202"/>
                </a:lnTo>
                <a:lnTo>
                  <a:pt x="1904" y="211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" name="object 165"/>
          <p:cNvSpPr/>
          <p:nvPr/>
        </p:nvSpPr>
        <p:spPr>
          <a:xfrm>
            <a:off x="3117265" y="2288346"/>
            <a:ext cx="91196" cy="114239"/>
          </a:xfrm>
          <a:custGeom>
            <a:avLst/>
            <a:gdLst/>
            <a:ahLst/>
            <a:cxnLst/>
            <a:rect l="l" t="t" r="r" b="b"/>
            <a:pathLst>
              <a:path w="91196" h="114239">
                <a:moveTo>
                  <a:pt x="960" y="112303"/>
                </a:moveTo>
                <a:lnTo>
                  <a:pt x="1920" y="113263"/>
                </a:lnTo>
                <a:lnTo>
                  <a:pt x="2880" y="113263"/>
                </a:lnTo>
                <a:lnTo>
                  <a:pt x="3840" y="114239"/>
                </a:lnTo>
                <a:lnTo>
                  <a:pt x="16322" y="114239"/>
                </a:lnTo>
                <a:lnTo>
                  <a:pt x="17282" y="113263"/>
                </a:lnTo>
                <a:lnTo>
                  <a:pt x="18242" y="113263"/>
                </a:lnTo>
                <a:lnTo>
                  <a:pt x="19202" y="112303"/>
                </a:lnTo>
                <a:lnTo>
                  <a:pt x="19202" y="111358"/>
                </a:lnTo>
                <a:lnTo>
                  <a:pt x="20162" y="111358"/>
                </a:lnTo>
                <a:lnTo>
                  <a:pt x="20162" y="36469"/>
                </a:lnTo>
                <a:lnTo>
                  <a:pt x="24947" y="29748"/>
                </a:lnTo>
                <a:lnTo>
                  <a:pt x="29763" y="24947"/>
                </a:lnTo>
                <a:lnTo>
                  <a:pt x="34564" y="22067"/>
                </a:lnTo>
                <a:lnTo>
                  <a:pt x="40309" y="18227"/>
                </a:lnTo>
                <a:lnTo>
                  <a:pt x="45110" y="16322"/>
                </a:lnTo>
                <a:lnTo>
                  <a:pt x="53751" y="16322"/>
                </a:lnTo>
                <a:lnTo>
                  <a:pt x="56631" y="17266"/>
                </a:lnTo>
                <a:lnTo>
                  <a:pt x="59512" y="18227"/>
                </a:lnTo>
                <a:lnTo>
                  <a:pt x="62392" y="20162"/>
                </a:lnTo>
                <a:lnTo>
                  <a:pt x="64312" y="22067"/>
                </a:lnTo>
                <a:lnTo>
                  <a:pt x="66233" y="24947"/>
                </a:lnTo>
                <a:lnTo>
                  <a:pt x="68153" y="27828"/>
                </a:lnTo>
                <a:lnTo>
                  <a:pt x="70073" y="30723"/>
                </a:lnTo>
                <a:lnTo>
                  <a:pt x="71033" y="34549"/>
                </a:lnTo>
                <a:lnTo>
                  <a:pt x="71033" y="38389"/>
                </a:lnTo>
                <a:lnTo>
                  <a:pt x="71993" y="43190"/>
                </a:lnTo>
                <a:lnTo>
                  <a:pt x="71993" y="112303"/>
                </a:lnTo>
                <a:lnTo>
                  <a:pt x="72953" y="112303"/>
                </a:lnTo>
                <a:lnTo>
                  <a:pt x="72953" y="113263"/>
                </a:lnTo>
                <a:lnTo>
                  <a:pt x="74874" y="113263"/>
                </a:lnTo>
                <a:lnTo>
                  <a:pt x="75834" y="114239"/>
                </a:lnTo>
                <a:lnTo>
                  <a:pt x="87355" y="114239"/>
                </a:lnTo>
                <a:lnTo>
                  <a:pt x="88315" y="113263"/>
                </a:lnTo>
                <a:lnTo>
                  <a:pt x="90236" y="113263"/>
                </a:lnTo>
                <a:lnTo>
                  <a:pt x="90236" y="112303"/>
                </a:lnTo>
                <a:lnTo>
                  <a:pt x="91196" y="112303"/>
                </a:lnTo>
                <a:lnTo>
                  <a:pt x="91196" y="38389"/>
                </a:lnTo>
                <a:lnTo>
                  <a:pt x="90236" y="32628"/>
                </a:lnTo>
                <a:lnTo>
                  <a:pt x="89275" y="26868"/>
                </a:lnTo>
                <a:lnTo>
                  <a:pt x="88315" y="22067"/>
                </a:lnTo>
                <a:lnTo>
                  <a:pt x="86395" y="17266"/>
                </a:lnTo>
                <a:lnTo>
                  <a:pt x="82555" y="12481"/>
                </a:lnTo>
                <a:lnTo>
                  <a:pt x="79674" y="8641"/>
                </a:lnTo>
                <a:lnTo>
                  <a:pt x="75834" y="5760"/>
                </a:lnTo>
                <a:lnTo>
                  <a:pt x="71033" y="3825"/>
                </a:lnTo>
                <a:lnTo>
                  <a:pt x="66233" y="960"/>
                </a:lnTo>
                <a:lnTo>
                  <a:pt x="60472" y="0"/>
                </a:lnTo>
                <a:lnTo>
                  <a:pt x="47030" y="0"/>
                </a:lnTo>
                <a:lnTo>
                  <a:pt x="41285" y="1920"/>
                </a:lnTo>
                <a:lnTo>
                  <a:pt x="35509" y="4800"/>
                </a:lnTo>
                <a:lnTo>
                  <a:pt x="29763" y="7665"/>
                </a:lnTo>
                <a:lnTo>
                  <a:pt x="24002" y="12481"/>
                </a:lnTo>
                <a:lnTo>
                  <a:pt x="18242" y="19187"/>
                </a:lnTo>
                <a:lnTo>
                  <a:pt x="18242" y="4800"/>
                </a:lnTo>
                <a:lnTo>
                  <a:pt x="17282" y="3825"/>
                </a:lnTo>
                <a:lnTo>
                  <a:pt x="17282" y="2880"/>
                </a:lnTo>
                <a:lnTo>
                  <a:pt x="16322" y="2880"/>
                </a:lnTo>
                <a:lnTo>
                  <a:pt x="15361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960" y="3825"/>
                </a:lnTo>
                <a:lnTo>
                  <a:pt x="0" y="3825"/>
                </a:lnTo>
                <a:lnTo>
                  <a:pt x="0" y="111358"/>
                </a:lnTo>
                <a:lnTo>
                  <a:pt x="960" y="1123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" name="object 166"/>
          <p:cNvSpPr/>
          <p:nvPr/>
        </p:nvSpPr>
        <p:spPr>
          <a:xfrm>
            <a:off x="3256467" y="2333457"/>
            <a:ext cx="6720" cy="25923"/>
          </a:xfrm>
          <a:custGeom>
            <a:avLst/>
            <a:gdLst/>
            <a:ahLst/>
            <a:cxnLst/>
            <a:rect l="l" t="t" r="r" b="b"/>
            <a:pathLst>
              <a:path w="6720" h="25923">
                <a:moveTo>
                  <a:pt x="1904" y="5760"/>
                </a:moveTo>
                <a:lnTo>
                  <a:pt x="0" y="0"/>
                </a:lnTo>
                <a:lnTo>
                  <a:pt x="0" y="25923"/>
                </a:lnTo>
                <a:lnTo>
                  <a:pt x="1904" y="24963"/>
                </a:lnTo>
                <a:lnTo>
                  <a:pt x="3825" y="25923"/>
                </a:lnTo>
                <a:lnTo>
                  <a:pt x="6720" y="9601"/>
                </a:lnTo>
                <a:lnTo>
                  <a:pt x="1904" y="57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" name="object 167"/>
          <p:cNvSpPr/>
          <p:nvPr/>
        </p:nvSpPr>
        <p:spPr>
          <a:xfrm>
            <a:off x="3249747" y="2288346"/>
            <a:ext cx="82555" cy="155508"/>
          </a:xfrm>
          <a:custGeom>
            <a:avLst/>
            <a:gdLst/>
            <a:ahLst/>
            <a:cxnLst/>
            <a:rect l="l" t="t" r="r" b="b"/>
            <a:pathLst>
              <a:path w="82555" h="155508">
                <a:moveTo>
                  <a:pt x="59512" y="151668"/>
                </a:moveTo>
                <a:lnTo>
                  <a:pt x="64312" y="148788"/>
                </a:lnTo>
                <a:lnTo>
                  <a:pt x="69113" y="145907"/>
                </a:lnTo>
                <a:lnTo>
                  <a:pt x="72953" y="142067"/>
                </a:lnTo>
                <a:lnTo>
                  <a:pt x="75834" y="138226"/>
                </a:lnTo>
                <a:lnTo>
                  <a:pt x="77754" y="134386"/>
                </a:lnTo>
                <a:lnTo>
                  <a:pt x="80634" y="129585"/>
                </a:lnTo>
                <a:lnTo>
                  <a:pt x="81594" y="124785"/>
                </a:lnTo>
                <a:lnTo>
                  <a:pt x="81594" y="115183"/>
                </a:lnTo>
                <a:lnTo>
                  <a:pt x="80634" y="111358"/>
                </a:lnTo>
                <a:lnTo>
                  <a:pt x="78714" y="108463"/>
                </a:lnTo>
                <a:lnTo>
                  <a:pt x="76794" y="104637"/>
                </a:lnTo>
                <a:lnTo>
                  <a:pt x="73913" y="101742"/>
                </a:lnTo>
                <a:lnTo>
                  <a:pt x="71033" y="99837"/>
                </a:lnTo>
                <a:lnTo>
                  <a:pt x="68153" y="96956"/>
                </a:lnTo>
                <a:lnTo>
                  <a:pt x="64312" y="95036"/>
                </a:lnTo>
                <a:lnTo>
                  <a:pt x="59512" y="94076"/>
                </a:lnTo>
                <a:lnTo>
                  <a:pt x="55671" y="92156"/>
                </a:lnTo>
                <a:lnTo>
                  <a:pt x="49911" y="92156"/>
                </a:lnTo>
                <a:lnTo>
                  <a:pt x="45110" y="91196"/>
                </a:lnTo>
                <a:lnTo>
                  <a:pt x="17266" y="90236"/>
                </a:lnTo>
                <a:lnTo>
                  <a:pt x="13441" y="90236"/>
                </a:lnTo>
                <a:lnTo>
                  <a:pt x="9585" y="89275"/>
                </a:lnTo>
                <a:lnTo>
                  <a:pt x="7665" y="87355"/>
                </a:lnTo>
                <a:lnTo>
                  <a:pt x="4785" y="85435"/>
                </a:lnTo>
                <a:lnTo>
                  <a:pt x="3825" y="83515"/>
                </a:lnTo>
                <a:lnTo>
                  <a:pt x="3825" y="75834"/>
                </a:lnTo>
                <a:lnTo>
                  <a:pt x="4785" y="74874"/>
                </a:lnTo>
                <a:lnTo>
                  <a:pt x="5745" y="72953"/>
                </a:lnTo>
                <a:lnTo>
                  <a:pt x="6720" y="71033"/>
                </a:lnTo>
                <a:lnTo>
                  <a:pt x="6720" y="35509"/>
                </a:lnTo>
                <a:lnTo>
                  <a:pt x="7665" y="32628"/>
                </a:lnTo>
                <a:lnTo>
                  <a:pt x="8625" y="29748"/>
                </a:lnTo>
                <a:lnTo>
                  <a:pt x="9585" y="26868"/>
                </a:lnTo>
                <a:lnTo>
                  <a:pt x="10546" y="24002"/>
                </a:lnTo>
                <a:lnTo>
                  <a:pt x="12466" y="22067"/>
                </a:lnTo>
                <a:lnTo>
                  <a:pt x="14386" y="19187"/>
                </a:lnTo>
                <a:lnTo>
                  <a:pt x="16306" y="18227"/>
                </a:lnTo>
                <a:lnTo>
                  <a:pt x="19187" y="16322"/>
                </a:lnTo>
                <a:lnTo>
                  <a:pt x="22067" y="15346"/>
                </a:lnTo>
                <a:lnTo>
                  <a:pt x="25908" y="14386"/>
                </a:lnTo>
                <a:lnTo>
                  <a:pt x="36469" y="14386"/>
                </a:lnTo>
                <a:lnTo>
                  <a:pt x="42230" y="17266"/>
                </a:lnTo>
                <a:lnTo>
                  <a:pt x="46070" y="21107"/>
                </a:lnTo>
                <a:lnTo>
                  <a:pt x="49911" y="24947"/>
                </a:lnTo>
                <a:lnTo>
                  <a:pt x="51831" y="30723"/>
                </a:lnTo>
                <a:lnTo>
                  <a:pt x="51831" y="44150"/>
                </a:lnTo>
                <a:lnTo>
                  <a:pt x="50871" y="46070"/>
                </a:lnTo>
                <a:lnTo>
                  <a:pt x="49911" y="48950"/>
                </a:lnTo>
                <a:lnTo>
                  <a:pt x="48950" y="51831"/>
                </a:lnTo>
                <a:lnTo>
                  <a:pt x="47030" y="53751"/>
                </a:lnTo>
                <a:lnTo>
                  <a:pt x="45110" y="55671"/>
                </a:lnTo>
                <a:lnTo>
                  <a:pt x="42230" y="57591"/>
                </a:lnTo>
                <a:lnTo>
                  <a:pt x="39349" y="59512"/>
                </a:lnTo>
                <a:lnTo>
                  <a:pt x="36469" y="60472"/>
                </a:lnTo>
                <a:lnTo>
                  <a:pt x="22067" y="60472"/>
                </a:lnTo>
                <a:lnTo>
                  <a:pt x="17266" y="58552"/>
                </a:lnTo>
                <a:lnTo>
                  <a:pt x="13441" y="54711"/>
                </a:lnTo>
                <a:lnTo>
                  <a:pt x="10546" y="71033"/>
                </a:lnTo>
                <a:lnTo>
                  <a:pt x="13441" y="72953"/>
                </a:lnTo>
                <a:lnTo>
                  <a:pt x="17266" y="73914"/>
                </a:lnTo>
                <a:lnTo>
                  <a:pt x="21107" y="74874"/>
                </a:lnTo>
                <a:lnTo>
                  <a:pt x="25908" y="75834"/>
                </a:lnTo>
                <a:lnTo>
                  <a:pt x="35509" y="75834"/>
                </a:lnTo>
                <a:lnTo>
                  <a:pt x="41269" y="74874"/>
                </a:lnTo>
                <a:lnTo>
                  <a:pt x="46070" y="72953"/>
                </a:lnTo>
                <a:lnTo>
                  <a:pt x="51831" y="71033"/>
                </a:lnTo>
                <a:lnTo>
                  <a:pt x="55671" y="69113"/>
                </a:lnTo>
                <a:lnTo>
                  <a:pt x="59512" y="65272"/>
                </a:lnTo>
                <a:lnTo>
                  <a:pt x="63352" y="62392"/>
                </a:lnTo>
                <a:lnTo>
                  <a:pt x="66233" y="58552"/>
                </a:lnTo>
                <a:lnTo>
                  <a:pt x="68153" y="53751"/>
                </a:lnTo>
                <a:lnTo>
                  <a:pt x="70073" y="48950"/>
                </a:lnTo>
                <a:lnTo>
                  <a:pt x="71033" y="44150"/>
                </a:lnTo>
                <a:lnTo>
                  <a:pt x="71033" y="33588"/>
                </a:lnTo>
                <a:lnTo>
                  <a:pt x="70073" y="30723"/>
                </a:lnTo>
                <a:lnTo>
                  <a:pt x="69113" y="26868"/>
                </a:lnTo>
                <a:lnTo>
                  <a:pt x="68153" y="23027"/>
                </a:lnTo>
                <a:lnTo>
                  <a:pt x="66233" y="20162"/>
                </a:lnTo>
                <a:lnTo>
                  <a:pt x="63352" y="17266"/>
                </a:lnTo>
                <a:lnTo>
                  <a:pt x="80634" y="17266"/>
                </a:lnTo>
                <a:lnTo>
                  <a:pt x="81594" y="16322"/>
                </a:lnTo>
                <a:lnTo>
                  <a:pt x="82555" y="14386"/>
                </a:lnTo>
                <a:lnTo>
                  <a:pt x="82555" y="4800"/>
                </a:lnTo>
                <a:lnTo>
                  <a:pt x="81594" y="3825"/>
                </a:lnTo>
                <a:lnTo>
                  <a:pt x="80634" y="2880"/>
                </a:lnTo>
                <a:lnTo>
                  <a:pt x="79674" y="1920"/>
                </a:lnTo>
                <a:lnTo>
                  <a:pt x="46070" y="1920"/>
                </a:lnTo>
                <a:lnTo>
                  <a:pt x="44150" y="960"/>
                </a:lnTo>
                <a:lnTo>
                  <a:pt x="38389" y="960"/>
                </a:lnTo>
                <a:lnTo>
                  <a:pt x="35509" y="0"/>
                </a:lnTo>
                <a:lnTo>
                  <a:pt x="23987" y="0"/>
                </a:lnTo>
                <a:lnTo>
                  <a:pt x="18227" y="960"/>
                </a:lnTo>
                <a:lnTo>
                  <a:pt x="13441" y="2880"/>
                </a:lnTo>
                <a:lnTo>
                  <a:pt x="7665" y="4800"/>
                </a:lnTo>
                <a:lnTo>
                  <a:pt x="3825" y="6720"/>
                </a:lnTo>
                <a:lnTo>
                  <a:pt x="0" y="10546"/>
                </a:lnTo>
                <a:lnTo>
                  <a:pt x="944" y="131505"/>
                </a:lnTo>
                <a:lnTo>
                  <a:pt x="944" y="124785"/>
                </a:lnTo>
                <a:lnTo>
                  <a:pt x="1904" y="122864"/>
                </a:lnTo>
                <a:lnTo>
                  <a:pt x="1904" y="119984"/>
                </a:lnTo>
                <a:lnTo>
                  <a:pt x="2880" y="118079"/>
                </a:lnTo>
                <a:lnTo>
                  <a:pt x="3825" y="116144"/>
                </a:lnTo>
                <a:lnTo>
                  <a:pt x="4785" y="115183"/>
                </a:lnTo>
                <a:lnTo>
                  <a:pt x="5745" y="113263"/>
                </a:lnTo>
                <a:lnTo>
                  <a:pt x="7665" y="111358"/>
                </a:lnTo>
                <a:lnTo>
                  <a:pt x="9585" y="109423"/>
                </a:lnTo>
                <a:lnTo>
                  <a:pt x="11506" y="107518"/>
                </a:lnTo>
                <a:lnTo>
                  <a:pt x="13441" y="105582"/>
                </a:lnTo>
                <a:lnTo>
                  <a:pt x="41269" y="106558"/>
                </a:lnTo>
                <a:lnTo>
                  <a:pt x="47990" y="107518"/>
                </a:lnTo>
                <a:lnTo>
                  <a:pt x="52791" y="108463"/>
                </a:lnTo>
                <a:lnTo>
                  <a:pt x="56631" y="110398"/>
                </a:lnTo>
                <a:lnTo>
                  <a:pt x="60472" y="113263"/>
                </a:lnTo>
                <a:lnTo>
                  <a:pt x="61432" y="117104"/>
                </a:lnTo>
                <a:lnTo>
                  <a:pt x="61432" y="126705"/>
                </a:lnTo>
                <a:lnTo>
                  <a:pt x="60472" y="128640"/>
                </a:lnTo>
                <a:lnTo>
                  <a:pt x="59512" y="131505"/>
                </a:lnTo>
                <a:lnTo>
                  <a:pt x="57591" y="133426"/>
                </a:lnTo>
                <a:lnTo>
                  <a:pt x="54711" y="135346"/>
                </a:lnTo>
                <a:lnTo>
                  <a:pt x="52791" y="137266"/>
                </a:lnTo>
                <a:lnTo>
                  <a:pt x="49911" y="139186"/>
                </a:lnTo>
                <a:lnTo>
                  <a:pt x="45110" y="140147"/>
                </a:lnTo>
                <a:lnTo>
                  <a:pt x="46070" y="155508"/>
                </a:lnTo>
                <a:lnTo>
                  <a:pt x="52791" y="153588"/>
                </a:lnTo>
                <a:lnTo>
                  <a:pt x="59512" y="15166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" name="object 168"/>
          <p:cNvSpPr/>
          <p:nvPr/>
        </p:nvSpPr>
        <p:spPr>
          <a:xfrm>
            <a:off x="3232464" y="2298893"/>
            <a:ext cx="63352" cy="145923"/>
          </a:xfrm>
          <a:custGeom>
            <a:avLst/>
            <a:gdLst/>
            <a:ahLst/>
            <a:cxnLst/>
            <a:rect l="l" t="t" r="r" b="b"/>
            <a:pathLst>
              <a:path w="63352" h="145923">
                <a:moveTo>
                  <a:pt x="4800" y="80650"/>
                </a:moveTo>
                <a:lnTo>
                  <a:pt x="6720" y="83530"/>
                </a:lnTo>
                <a:lnTo>
                  <a:pt x="8641" y="86410"/>
                </a:lnTo>
                <a:lnTo>
                  <a:pt x="11506" y="89291"/>
                </a:lnTo>
                <a:lnTo>
                  <a:pt x="15346" y="91196"/>
                </a:lnTo>
                <a:lnTo>
                  <a:pt x="12481" y="93131"/>
                </a:lnTo>
                <a:lnTo>
                  <a:pt x="10546" y="95036"/>
                </a:lnTo>
                <a:lnTo>
                  <a:pt x="8641" y="96972"/>
                </a:lnTo>
                <a:lnTo>
                  <a:pt x="6720" y="98877"/>
                </a:lnTo>
                <a:lnTo>
                  <a:pt x="4800" y="100812"/>
                </a:lnTo>
                <a:lnTo>
                  <a:pt x="3825" y="102717"/>
                </a:lnTo>
                <a:lnTo>
                  <a:pt x="1920" y="105597"/>
                </a:lnTo>
                <a:lnTo>
                  <a:pt x="960" y="107533"/>
                </a:lnTo>
                <a:lnTo>
                  <a:pt x="960" y="110398"/>
                </a:lnTo>
                <a:lnTo>
                  <a:pt x="0" y="112318"/>
                </a:lnTo>
                <a:lnTo>
                  <a:pt x="0" y="121920"/>
                </a:lnTo>
                <a:lnTo>
                  <a:pt x="960" y="125760"/>
                </a:lnTo>
                <a:lnTo>
                  <a:pt x="1920" y="128640"/>
                </a:lnTo>
                <a:lnTo>
                  <a:pt x="3825" y="132481"/>
                </a:lnTo>
                <a:lnTo>
                  <a:pt x="6720" y="135361"/>
                </a:lnTo>
                <a:lnTo>
                  <a:pt x="10546" y="137281"/>
                </a:lnTo>
                <a:lnTo>
                  <a:pt x="14386" y="140162"/>
                </a:lnTo>
                <a:lnTo>
                  <a:pt x="19187" y="142082"/>
                </a:lnTo>
                <a:lnTo>
                  <a:pt x="24947" y="144002"/>
                </a:lnTo>
                <a:lnTo>
                  <a:pt x="31668" y="144962"/>
                </a:lnTo>
                <a:lnTo>
                  <a:pt x="38389" y="145923"/>
                </a:lnTo>
                <a:lnTo>
                  <a:pt x="55671" y="145923"/>
                </a:lnTo>
                <a:lnTo>
                  <a:pt x="63352" y="144962"/>
                </a:lnTo>
                <a:lnTo>
                  <a:pt x="62392" y="129600"/>
                </a:lnTo>
                <a:lnTo>
                  <a:pt x="58552" y="130561"/>
                </a:lnTo>
                <a:lnTo>
                  <a:pt x="38389" y="130561"/>
                </a:lnTo>
                <a:lnTo>
                  <a:pt x="31668" y="129600"/>
                </a:lnTo>
                <a:lnTo>
                  <a:pt x="26868" y="126720"/>
                </a:lnTo>
                <a:lnTo>
                  <a:pt x="21107" y="124800"/>
                </a:lnTo>
                <a:lnTo>
                  <a:pt x="18227" y="120959"/>
                </a:lnTo>
                <a:lnTo>
                  <a:pt x="17282" y="0"/>
                </a:lnTo>
                <a:lnTo>
                  <a:pt x="13441" y="2895"/>
                </a:lnTo>
                <a:lnTo>
                  <a:pt x="10546" y="6720"/>
                </a:lnTo>
                <a:lnTo>
                  <a:pt x="8641" y="11521"/>
                </a:lnTo>
                <a:lnTo>
                  <a:pt x="6720" y="16322"/>
                </a:lnTo>
                <a:lnTo>
                  <a:pt x="5760" y="22082"/>
                </a:lnTo>
                <a:lnTo>
                  <a:pt x="5760" y="33604"/>
                </a:lnTo>
                <a:lnTo>
                  <a:pt x="6720" y="37444"/>
                </a:lnTo>
                <a:lnTo>
                  <a:pt x="7665" y="41285"/>
                </a:lnTo>
                <a:lnTo>
                  <a:pt x="9601" y="45125"/>
                </a:lnTo>
                <a:lnTo>
                  <a:pt x="11506" y="48005"/>
                </a:lnTo>
                <a:lnTo>
                  <a:pt x="13441" y="50886"/>
                </a:lnTo>
                <a:lnTo>
                  <a:pt x="10546" y="53766"/>
                </a:lnTo>
                <a:lnTo>
                  <a:pt x="8641" y="57607"/>
                </a:lnTo>
                <a:lnTo>
                  <a:pt x="6720" y="61447"/>
                </a:lnTo>
                <a:lnTo>
                  <a:pt x="4800" y="64328"/>
                </a:lnTo>
                <a:lnTo>
                  <a:pt x="3825" y="69128"/>
                </a:lnTo>
                <a:lnTo>
                  <a:pt x="3825" y="77769"/>
                </a:lnTo>
                <a:lnTo>
                  <a:pt x="4800" y="8065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" name="object 169"/>
          <p:cNvSpPr/>
          <p:nvPr/>
        </p:nvSpPr>
        <p:spPr>
          <a:xfrm>
            <a:off x="3413897" y="2290267"/>
            <a:ext cx="19202" cy="112318"/>
          </a:xfrm>
          <a:custGeom>
            <a:avLst/>
            <a:gdLst/>
            <a:ahLst/>
            <a:cxnLst/>
            <a:rect l="l" t="t" r="r" b="b"/>
            <a:pathLst>
              <a:path w="19202" h="112318">
                <a:moveTo>
                  <a:pt x="19202" y="1904"/>
                </a:moveTo>
                <a:lnTo>
                  <a:pt x="18227" y="960"/>
                </a:lnTo>
                <a:lnTo>
                  <a:pt x="17282" y="960"/>
                </a:lnTo>
                <a:lnTo>
                  <a:pt x="16322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04"/>
                </a:lnTo>
                <a:lnTo>
                  <a:pt x="0" y="110383"/>
                </a:lnTo>
                <a:lnTo>
                  <a:pt x="960" y="110383"/>
                </a:lnTo>
                <a:lnTo>
                  <a:pt x="960" y="111343"/>
                </a:lnTo>
                <a:lnTo>
                  <a:pt x="2880" y="111343"/>
                </a:lnTo>
                <a:lnTo>
                  <a:pt x="3840" y="112318"/>
                </a:lnTo>
                <a:lnTo>
                  <a:pt x="15361" y="112318"/>
                </a:lnTo>
                <a:lnTo>
                  <a:pt x="16322" y="111343"/>
                </a:lnTo>
                <a:lnTo>
                  <a:pt x="18227" y="111343"/>
                </a:lnTo>
                <a:lnTo>
                  <a:pt x="19202" y="110383"/>
                </a:lnTo>
                <a:lnTo>
                  <a:pt x="19202" y="190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" name="object 170"/>
          <p:cNvSpPr/>
          <p:nvPr/>
        </p:nvSpPr>
        <p:spPr>
          <a:xfrm>
            <a:off x="3411976" y="2246101"/>
            <a:ext cx="23987" cy="23042"/>
          </a:xfrm>
          <a:custGeom>
            <a:avLst/>
            <a:gdLst/>
            <a:ahLst/>
            <a:cxnLst/>
            <a:rect l="l" t="t" r="r" b="b"/>
            <a:pathLst>
              <a:path w="23987" h="23042">
                <a:moveTo>
                  <a:pt x="23987" y="11521"/>
                </a:moveTo>
                <a:lnTo>
                  <a:pt x="23987" y="7680"/>
                </a:lnTo>
                <a:lnTo>
                  <a:pt x="23042" y="3840"/>
                </a:lnTo>
                <a:lnTo>
                  <a:pt x="21122" y="2880"/>
                </a:lnTo>
                <a:lnTo>
                  <a:pt x="19202" y="960"/>
                </a:lnTo>
                <a:lnTo>
                  <a:pt x="16322" y="0"/>
                </a:lnTo>
                <a:lnTo>
                  <a:pt x="6720" y="0"/>
                </a:lnTo>
                <a:lnTo>
                  <a:pt x="3840" y="960"/>
                </a:lnTo>
                <a:lnTo>
                  <a:pt x="1920" y="2880"/>
                </a:lnTo>
                <a:lnTo>
                  <a:pt x="0" y="3840"/>
                </a:lnTo>
                <a:lnTo>
                  <a:pt x="0" y="19202"/>
                </a:lnTo>
                <a:lnTo>
                  <a:pt x="1920" y="21122"/>
                </a:lnTo>
                <a:lnTo>
                  <a:pt x="3840" y="23042"/>
                </a:lnTo>
                <a:lnTo>
                  <a:pt x="19202" y="23042"/>
                </a:lnTo>
                <a:lnTo>
                  <a:pt x="21122" y="21122"/>
                </a:lnTo>
                <a:lnTo>
                  <a:pt x="23042" y="19202"/>
                </a:lnTo>
                <a:lnTo>
                  <a:pt x="23987" y="16322"/>
                </a:lnTo>
                <a:lnTo>
                  <a:pt x="23987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" name="object 171"/>
          <p:cNvSpPr/>
          <p:nvPr/>
        </p:nvSpPr>
        <p:spPr>
          <a:xfrm>
            <a:off x="3455167" y="2261463"/>
            <a:ext cx="69128" cy="142067"/>
          </a:xfrm>
          <a:custGeom>
            <a:avLst/>
            <a:gdLst/>
            <a:ahLst/>
            <a:cxnLst/>
            <a:rect l="l" t="t" r="r" b="b"/>
            <a:pathLst>
              <a:path w="69128" h="142067">
                <a:moveTo>
                  <a:pt x="37444" y="1920"/>
                </a:moveTo>
                <a:lnTo>
                  <a:pt x="36484" y="960"/>
                </a:lnTo>
                <a:lnTo>
                  <a:pt x="35524" y="960"/>
                </a:lnTo>
                <a:lnTo>
                  <a:pt x="34564" y="0"/>
                </a:lnTo>
                <a:lnTo>
                  <a:pt x="23042" y="0"/>
                </a:lnTo>
                <a:lnTo>
                  <a:pt x="22082" y="960"/>
                </a:lnTo>
                <a:lnTo>
                  <a:pt x="20162" y="960"/>
                </a:lnTo>
                <a:lnTo>
                  <a:pt x="20162" y="1920"/>
                </a:lnTo>
                <a:lnTo>
                  <a:pt x="19202" y="1920"/>
                </a:lnTo>
                <a:lnTo>
                  <a:pt x="18242" y="2880"/>
                </a:lnTo>
                <a:lnTo>
                  <a:pt x="18242" y="28803"/>
                </a:lnTo>
                <a:lnTo>
                  <a:pt x="2880" y="28803"/>
                </a:lnTo>
                <a:lnTo>
                  <a:pt x="1920" y="29763"/>
                </a:lnTo>
                <a:lnTo>
                  <a:pt x="960" y="29763"/>
                </a:lnTo>
                <a:lnTo>
                  <a:pt x="960" y="31683"/>
                </a:lnTo>
                <a:lnTo>
                  <a:pt x="0" y="32644"/>
                </a:lnTo>
                <a:lnTo>
                  <a:pt x="0" y="42230"/>
                </a:lnTo>
                <a:lnTo>
                  <a:pt x="960" y="43205"/>
                </a:lnTo>
                <a:lnTo>
                  <a:pt x="1920" y="44150"/>
                </a:lnTo>
                <a:lnTo>
                  <a:pt x="2880" y="45110"/>
                </a:lnTo>
                <a:lnTo>
                  <a:pt x="18242" y="45110"/>
                </a:lnTo>
                <a:lnTo>
                  <a:pt x="18242" y="112318"/>
                </a:lnTo>
                <a:lnTo>
                  <a:pt x="19202" y="118079"/>
                </a:lnTo>
                <a:lnTo>
                  <a:pt x="20162" y="122880"/>
                </a:lnTo>
                <a:lnTo>
                  <a:pt x="21122" y="126720"/>
                </a:lnTo>
                <a:lnTo>
                  <a:pt x="23042" y="130561"/>
                </a:lnTo>
                <a:lnTo>
                  <a:pt x="25923" y="133441"/>
                </a:lnTo>
                <a:lnTo>
                  <a:pt x="27843" y="136306"/>
                </a:lnTo>
                <a:lnTo>
                  <a:pt x="31683" y="139186"/>
                </a:lnTo>
                <a:lnTo>
                  <a:pt x="35524" y="140147"/>
                </a:lnTo>
                <a:lnTo>
                  <a:pt x="39364" y="142067"/>
                </a:lnTo>
                <a:lnTo>
                  <a:pt x="56647" y="142067"/>
                </a:lnTo>
                <a:lnTo>
                  <a:pt x="58567" y="141122"/>
                </a:lnTo>
                <a:lnTo>
                  <a:pt x="61447" y="141122"/>
                </a:lnTo>
                <a:lnTo>
                  <a:pt x="63367" y="140147"/>
                </a:lnTo>
                <a:lnTo>
                  <a:pt x="64328" y="140147"/>
                </a:lnTo>
                <a:lnTo>
                  <a:pt x="65288" y="139186"/>
                </a:lnTo>
                <a:lnTo>
                  <a:pt x="66248" y="138242"/>
                </a:lnTo>
                <a:lnTo>
                  <a:pt x="67208" y="138242"/>
                </a:lnTo>
                <a:lnTo>
                  <a:pt x="68168" y="137281"/>
                </a:lnTo>
                <a:lnTo>
                  <a:pt x="68168" y="135346"/>
                </a:lnTo>
                <a:lnTo>
                  <a:pt x="69128" y="133441"/>
                </a:lnTo>
                <a:lnTo>
                  <a:pt x="69128" y="126720"/>
                </a:lnTo>
                <a:lnTo>
                  <a:pt x="68168" y="125760"/>
                </a:lnTo>
                <a:lnTo>
                  <a:pt x="68168" y="123840"/>
                </a:lnTo>
                <a:lnTo>
                  <a:pt x="67208" y="122880"/>
                </a:lnTo>
                <a:lnTo>
                  <a:pt x="64328" y="122880"/>
                </a:lnTo>
                <a:lnTo>
                  <a:pt x="63367" y="123840"/>
                </a:lnTo>
                <a:lnTo>
                  <a:pt x="61447" y="123840"/>
                </a:lnTo>
                <a:lnTo>
                  <a:pt x="60487" y="124800"/>
                </a:lnTo>
                <a:lnTo>
                  <a:pt x="58567" y="124800"/>
                </a:lnTo>
                <a:lnTo>
                  <a:pt x="57607" y="125760"/>
                </a:lnTo>
                <a:lnTo>
                  <a:pt x="47045" y="125760"/>
                </a:lnTo>
                <a:lnTo>
                  <a:pt x="43205" y="123840"/>
                </a:lnTo>
                <a:lnTo>
                  <a:pt x="41285" y="119999"/>
                </a:lnTo>
                <a:lnTo>
                  <a:pt x="39364" y="117119"/>
                </a:lnTo>
                <a:lnTo>
                  <a:pt x="38404" y="111358"/>
                </a:lnTo>
                <a:lnTo>
                  <a:pt x="38404" y="45110"/>
                </a:lnTo>
                <a:lnTo>
                  <a:pt x="66248" y="45110"/>
                </a:lnTo>
                <a:lnTo>
                  <a:pt x="67208" y="44150"/>
                </a:lnTo>
                <a:lnTo>
                  <a:pt x="68168" y="43205"/>
                </a:lnTo>
                <a:lnTo>
                  <a:pt x="68168" y="42230"/>
                </a:lnTo>
                <a:lnTo>
                  <a:pt x="69128" y="39364"/>
                </a:lnTo>
                <a:lnTo>
                  <a:pt x="69128" y="33604"/>
                </a:lnTo>
                <a:lnTo>
                  <a:pt x="68168" y="32644"/>
                </a:lnTo>
                <a:lnTo>
                  <a:pt x="68168" y="30708"/>
                </a:lnTo>
                <a:lnTo>
                  <a:pt x="67208" y="29763"/>
                </a:lnTo>
                <a:lnTo>
                  <a:pt x="66248" y="29763"/>
                </a:lnTo>
                <a:lnTo>
                  <a:pt x="66248" y="28803"/>
                </a:lnTo>
                <a:lnTo>
                  <a:pt x="38404" y="28803"/>
                </a:lnTo>
                <a:lnTo>
                  <a:pt x="38404" y="2880"/>
                </a:lnTo>
                <a:lnTo>
                  <a:pt x="37444" y="2880"/>
                </a:lnTo>
                <a:lnTo>
                  <a:pt x="37444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" name="object 172"/>
          <p:cNvSpPr/>
          <p:nvPr/>
        </p:nvSpPr>
        <p:spPr>
          <a:xfrm>
            <a:off x="3536762" y="2375702"/>
            <a:ext cx="38404" cy="60472"/>
          </a:xfrm>
          <a:custGeom>
            <a:avLst/>
            <a:gdLst/>
            <a:ahLst/>
            <a:cxnLst/>
            <a:rect l="l" t="t" r="r" b="b"/>
            <a:pathLst>
              <a:path w="38404" h="60472">
                <a:moveTo>
                  <a:pt x="14401" y="57591"/>
                </a:moveTo>
                <a:lnTo>
                  <a:pt x="15361" y="57591"/>
                </a:lnTo>
                <a:lnTo>
                  <a:pt x="15361" y="56631"/>
                </a:lnTo>
                <a:lnTo>
                  <a:pt x="31683" y="32628"/>
                </a:lnTo>
                <a:lnTo>
                  <a:pt x="32644" y="30723"/>
                </a:lnTo>
                <a:lnTo>
                  <a:pt x="33604" y="28788"/>
                </a:lnTo>
                <a:lnTo>
                  <a:pt x="34564" y="26883"/>
                </a:lnTo>
                <a:lnTo>
                  <a:pt x="35524" y="24947"/>
                </a:lnTo>
                <a:lnTo>
                  <a:pt x="36484" y="24003"/>
                </a:lnTo>
                <a:lnTo>
                  <a:pt x="37444" y="22067"/>
                </a:lnTo>
                <a:lnTo>
                  <a:pt x="37444" y="20162"/>
                </a:lnTo>
                <a:lnTo>
                  <a:pt x="38404" y="18227"/>
                </a:lnTo>
                <a:lnTo>
                  <a:pt x="38404" y="4800"/>
                </a:lnTo>
                <a:lnTo>
                  <a:pt x="37444" y="2880"/>
                </a:lnTo>
                <a:lnTo>
                  <a:pt x="36484" y="1920"/>
                </a:lnTo>
                <a:lnTo>
                  <a:pt x="35524" y="1920"/>
                </a:lnTo>
                <a:lnTo>
                  <a:pt x="34564" y="960"/>
                </a:lnTo>
                <a:lnTo>
                  <a:pt x="33604" y="960"/>
                </a:lnTo>
                <a:lnTo>
                  <a:pt x="32644" y="0"/>
                </a:lnTo>
                <a:lnTo>
                  <a:pt x="22082" y="0"/>
                </a:lnTo>
                <a:lnTo>
                  <a:pt x="21122" y="960"/>
                </a:lnTo>
                <a:lnTo>
                  <a:pt x="20177" y="960"/>
                </a:lnTo>
                <a:lnTo>
                  <a:pt x="19202" y="1920"/>
                </a:lnTo>
                <a:lnTo>
                  <a:pt x="18242" y="1920"/>
                </a:lnTo>
                <a:lnTo>
                  <a:pt x="17282" y="2880"/>
                </a:lnTo>
                <a:lnTo>
                  <a:pt x="16322" y="4800"/>
                </a:lnTo>
                <a:lnTo>
                  <a:pt x="16322" y="24003"/>
                </a:lnTo>
                <a:lnTo>
                  <a:pt x="0" y="56631"/>
                </a:lnTo>
                <a:lnTo>
                  <a:pt x="0" y="59512"/>
                </a:lnTo>
                <a:lnTo>
                  <a:pt x="2895" y="59512"/>
                </a:lnTo>
                <a:lnTo>
                  <a:pt x="3840" y="60472"/>
                </a:lnTo>
                <a:lnTo>
                  <a:pt x="8641" y="60472"/>
                </a:lnTo>
                <a:lnTo>
                  <a:pt x="9616" y="59512"/>
                </a:lnTo>
                <a:lnTo>
                  <a:pt x="13456" y="59512"/>
                </a:lnTo>
                <a:lnTo>
                  <a:pt x="13456" y="58552"/>
                </a:lnTo>
                <a:lnTo>
                  <a:pt x="14401" y="58552"/>
                </a:lnTo>
                <a:lnTo>
                  <a:pt x="14401" y="5759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" name="object 173"/>
          <p:cNvSpPr/>
          <p:nvPr/>
        </p:nvSpPr>
        <p:spPr>
          <a:xfrm>
            <a:off x="3656761" y="2288346"/>
            <a:ext cx="74889" cy="116144"/>
          </a:xfrm>
          <a:custGeom>
            <a:avLst/>
            <a:gdLst/>
            <a:ahLst/>
            <a:cxnLst/>
            <a:rect l="l" t="t" r="r" b="b"/>
            <a:pathLst>
              <a:path w="74889" h="116144">
                <a:moveTo>
                  <a:pt x="70088" y="14386"/>
                </a:moveTo>
                <a:lnTo>
                  <a:pt x="69113" y="12481"/>
                </a:lnTo>
                <a:lnTo>
                  <a:pt x="69113" y="8641"/>
                </a:lnTo>
                <a:lnTo>
                  <a:pt x="68168" y="8641"/>
                </a:lnTo>
                <a:lnTo>
                  <a:pt x="68168" y="7665"/>
                </a:lnTo>
                <a:lnTo>
                  <a:pt x="67208" y="6720"/>
                </a:lnTo>
                <a:lnTo>
                  <a:pt x="66248" y="5760"/>
                </a:lnTo>
                <a:lnTo>
                  <a:pt x="65288" y="5760"/>
                </a:lnTo>
                <a:lnTo>
                  <a:pt x="63367" y="4800"/>
                </a:lnTo>
                <a:lnTo>
                  <a:pt x="61447" y="3825"/>
                </a:lnTo>
                <a:lnTo>
                  <a:pt x="59527" y="2880"/>
                </a:lnTo>
                <a:lnTo>
                  <a:pt x="57607" y="1920"/>
                </a:lnTo>
                <a:lnTo>
                  <a:pt x="54726" y="1920"/>
                </a:lnTo>
                <a:lnTo>
                  <a:pt x="52806" y="960"/>
                </a:lnTo>
                <a:lnTo>
                  <a:pt x="49926" y="960"/>
                </a:lnTo>
                <a:lnTo>
                  <a:pt x="47045" y="0"/>
                </a:lnTo>
                <a:lnTo>
                  <a:pt x="34564" y="0"/>
                </a:lnTo>
                <a:lnTo>
                  <a:pt x="28803" y="960"/>
                </a:lnTo>
                <a:lnTo>
                  <a:pt x="24002" y="2880"/>
                </a:lnTo>
                <a:lnTo>
                  <a:pt x="19202" y="3825"/>
                </a:lnTo>
                <a:lnTo>
                  <a:pt x="15361" y="6720"/>
                </a:lnTo>
                <a:lnTo>
                  <a:pt x="12481" y="9601"/>
                </a:lnTo>
                <a:lnTo>
                  <a:pt x="9601" y="12481"/>
                </a:lnTo>
                <a:lnTo>
                  <a:pt x="6720" y="15346"/>
                </a:lnTo>
                <a:lnTo>
                  <a:pt x="4800" y="19187"/>
                </a:lnTo>
                <a:lnTo>
                  <a:pt x="3840" y="23027"/>
                </a:lnTo>
                <a:lnTo>
                  <a:pt x="2880" y="26868"/>
                </a:lnTo>
                <a:lnTo>
                  <a:pt x="2880" y="35509"/>
                </a:lnTo>
                <a:lnTo>
                  <a:pt x="3840" y="40309"/>
                </a:lnTo>
                <a:lnTo>
                  <a:pt x="4800" y="43190"/>
                </a:lnTo>
                <a:lnTo>
                  <a:pt x="6720" y="47030"/>
                </a:lnTo>
                <a:lnTo>
                  <a:pt x="8641" y="49911"/>
                </a:lnTo>
                <a:lnTo>
                  <a:pt x="11521" y="51831"/>
                </a:lnTo>
                <a:lnTo>
                  <a:pt x="13441" y="54711"/>
                </a:lnTo>
                <a:lnTo>
                  <a:pt x="16322" y="56631"/>
                </a:lnTo>
                <a:lnTo>
                  <a:pt x="19202" y="58552"/>
                </a:lnTo>
                <a:lnTo>
                  <a:pt x="23042" y="59512"/>
                </a:lnTo>
                <a:lnTo>
                  <a:pt x="25923" y="61432"/>
                </a:lnTo>
                <a:lnTo>
                  <a:pt x="29763" y="62392"/>
                </a:lnTo>
                <a:lnTo>
                  <a:pt x="32644" y="64312"/>
                </a:lnTo>
                <a:lnTo>
                  <a:pt x="36484" y="65272"/>
                </a:lnTo>
                <a:lnTo>
                  <a:pt x="39364" y="66233"/>
                </a:lnTo>
                <a:lnTo>
                  <a:pt x="42245" y="67193"/>
                </a:lnTo>
                <a:lnTo>
                  <a:pt x="45125" y="69113"/>
                </a:lnTo>
                <a:lnTo>
                  <a:pt x="48005" y="70073"/>
                </a:lnTo>
                <a:lnTo>
                  <a:pt x="49926" y="71993"/>
                </a:lnTo>
                <a:lnTo>
                  <a:pt x="51846" y="73914"/>
                </a:lnTo>
                <a:lnTo>
                  <a:pt x="53766" y="75834"/>
                </a:lnTo>
                <a:lnTo>
                  <a:pt x="55686" y="77754"/>
                </a:lnTo>
                <a:lnTo>
                  <a:pt x="55686" y="89275"/>
                </a:lnTo>
                <a:lnTo>
                  <a:pt x="54726" y="91196"/>
                </a:lnTo>
                <a:lnTo>
                  <a:pt x="52806" y="93116"/>
                </a:lnTo>
                <a:lnTo>
                  <a:pt x="51846" y="95036"/>
                </a:lnTo>
                <a:lnTo>
                  <a:pt x="49926" y="95996"/>
                </a:lnTo>
                <a:lnTo>
                  <a:pt x="48005" y="97917"/>
                </a:lnTo>
                <a:lnTo>
                  <a:pt x="45125" y="98877"/>
                </a:lnTo>
                <a:lnTo>
                  <a:pt x="43205" y="98877"/>
                </a:lnTo>
                <a:lnTo>
                  <a:pt x="40325" y="99837"/>
                </a:lnTo>
                <a:lnTo>
                  <a:pt x="25923" y="99837"/>
                </a:lnTo>
                <a:lnTo>
                  <a:pt x="22082" y="98877"/>
                </a:lnTo>
                <a:lnTo>
                  <a:pt x="19202" y="97917"/>
                </a:lnTo>
                <a:lnTo>
                  <a:pt x="16322" y="95996"/>
                </a:lnTo>
                <a:lnTo>
                  <a:pt x="13441" y="95036"/>
                </a:lnTo>
                <a:lnTo>
                  <a:pt x="11521" y="94076"/>
                </a:lnTo>
                <a:lnTo>
                  <a:pt x="8641" y="93116"/>
                </a:lnTo>
                <a:lnTo>
                  <a:pt x="7680" y="92156"/>
                </a:lnTo>
                <a:lnTo>
                  <a:pt x="5760" y="90236"/>
                </a:lnTo>
                <a:lnTo>
                  <a:pt x="1920" y="90236"/>
                </a:lnTo>
                <a:lnTo>
                  <a:pt x="1920" y="91196"/>
                </a:lnTo>
                <a:lnTo>
                  <a:pt x="960" y="91196"/>
                </a:lnTo>
                <a:lnTo>
                  <a:pt x="960" y="93116"/>
                </a:lnTo>
                <a:lnTo>
                  <a:pt x="0" y="94076"/>
                </a:lnTo>
                <a:lnTo>
                  <a:pt x="0" y="102717"/>
                </a:lnTo>
                <a:lnTo>
                  <a:pt x="960" y="103677"/>
                </a:lnTo>
                <a:lnTo>
                  <a:pt x="960" y="105582"/>
                </a:lnTo>
                <a:lnTo>
                  <a:pt x="1920" y="106558"/>
                </a:lnTo>
                <a:lnTo>
                  <a:pt x="2880" y="107518"/>
                </a:lnTo>
                <a:lnTo>
                  <a:pt x="3840" y="108463"/>
                </a:lnTo>
                <a:lnTo>
                  <a:pt x="4800" y="109423"/>
                </a:lnTo>
                <a:lnTo>
                  <a:pt x="6720" y="110398"/>
                </a:lnTo>
                <a:lnTo>
                  <a:pt x="8641" y="110398"/>
                </a:lnTo>
                <a:lnTo>
                  <a:pt x="11521" y="111358"/>
                </a:lnTo>
                <a:lnTo>
                  <a:pt x="13441" y="112303"/>
                </a:lnTo>
                <a:lnTo>
                  <a:pt x="16322" y="113263"/>
                </a:lnTo>
                <a:lnTo>
                  <a:pt x="19202" y="114239"/>
                </a:lnTo>
                <a:lnTo>
                  <a:pt x="23042" y="115183"/>
                </a:lnTo>
                <a:lnTo>
                  <a:pt x="25923" y="115183"/>
                </a:lnTo>
                <a:lnTo>
                  <a:pt x="29763" y="116144"/>
                </a:lnTo>
                <a:lnTo>
                  <a:pt x="39364" y="116144"/>
                </a:lnTo>
                <a:lnTo>
                  <a:pt x="45125" y="115183"/>
                </a:lnTo>
                <a:lnTo>
                  <a:pt x="50886" y="113263"/>
                </a:lnTo>
                <a:lnTo>
                  <a:pt x="55686" y="112303"/>
                </a:lnTo>
                <a:lnTo>
                  <a:pt x="59527" y="109423"/>
                </a:lnTo>
                <a:lnTo>
                  <a:pt x="63367" y="106558"/>
                </a:lnTo>
                <a:lnTo>
                  <a:pt x="67208" y="103677"/>
                </a:lnTo>
                <a:lnTo>
                  <a:pt x="70088" y="100797"/>
                </a:lnTo>
                <a:lnTo>
                  <a:pt x="72009" y="95996"/>
                </a:lnTo>
                <a:lnTo>
                  <a:pt x="73929" y="92156"/>
                </a:lnTo>
                <a:lnTo>
                  <a:pt x="74889" y="87355"/>
                </a:lnTo>
                <a:lnTo>
                  <a:pt x="74889" y="77754"/>
                </a:lnTo>
                <a:lnTo>
                  <a:pt x="73929" y="73914"/>
                </a:lnTo>
                <a:lnTo>
                  <a:pt x="72953" y="70073"/>
                </a:lnTo>
                <a:lnTo>
                  <a:pt x="71048" y="67193"/>
                </a:lnTo>
                <a:lnTo>
                  <a:pt x="69113" y="64312"/>
                </a:lnTo>
                <a:lnTo>
                  <a:pt x="67208" y="61432"/>
                </a:lnTo>
                <a:lnTo>
                  <a:pt x="64328" y="59512"/>
                </a:lnTo>
                <a:lnTo>
                  <a:pt x="61447" y="57591"/>
                </a:lnTo>
                <a:lnTo>
                  <a:pt x="57607" y="55671"/>
                </a:lnTo>
                <a:lnTo>
                  <a:pt x="54726" y="53751"/>
                </a:lnTo>
                <a:lnTo>
                  <a:pt x="51846" y="52791"/>
                </a:lnTo>
                <a:lnTo>
                  <a:pt x="48005" y="50871"/>
                </a:lnTo>
                <a:lnTo>
                  <a:pt x="45125" y="49911"/>
                </a:lnTo>
                <a:lnTo>
                  <a:pt x="41285" y="48950"/>
                </a:lnTo>
                <a:lnTo>
                  <a:pt x="38404" y="47030"/>
                </a:lnTo>
                <a:lnTo>
                  <a:pt x="35524" y="46070"/>
                </a:lnTo>
                <a:lnTo>
                  <a:pt x="32644" y="45110"/>
                </a:lnTo>
                <a:lnTo>
                  <a:pt x="29763" y="43190"/>
                </a:lnTo>
                <a:lnTo>
                  <a:pt x="26883" y="41269"/>
                </a:lnTo>
                <a:lnTo>
                  <a:pt x="24963" y="39349"/>
                </a:lnTo>
                <a:lnTo>
                  <a:pt x="24002" y="37429"/>
                </a:lnTo>
                <a:lnTo>
                  <a:pt x="22082" y="35509"/>
                </a:lnTo>
                <a:lnTo>
                  <a:pt x="21122" y="33588"/>
                </a:lnTo>
                <a:lnTo>
                  <a:pt x="21122" y="27828"/>
                </a:lnTo>
                <a:lnTo>
                  <a:pt x="22082" y="25908"/>
                </a:lnTo>
                <a:lnTo>
                  <a:pt x="23042" y="24002"/>
                </a:lnTo>
                <a:lnTo>
                  <a:pt x="23042" y="22067"/>
                </a:lnTo>
                <a:lnTo>
                  <a:pt x="24963" y="20162"/>
                </a:lnTo>
                <a:lnTo>
                  <a:pt x="25923" y="19187"/>
                </a:lnTo>
                <a:lnTo>
                  <a:pt x="27843" y="18227"/>
                </a:lnTo>
                <a:lnTo>
                  <a:pt x="29763" y="16322"/>
                </a:lnTo>
                <a:lnTo>
                  <a:pt x="32644" y="16322"/>
                </a:lnTo>
                <a:lnTo>
                  <a:pt x="34564" y="15346"/>
                </a:lnTo>
                <a:lnTo>
                  <a:pt x="37444" y="14386"/>
                </a:lnTo>
                <a:lnTo>
                  <a:pt x="45125" y="14386"/>
                </a:lnTo>
                <a:lnTo>
                  <a:pt x="48005" y="15346"/>
                </a:lnTo>
                <a:lnTo>
                  <a:pt x="50886" y="16322"/>
                </a:lnTo>
                <a:lnTo>
                  <a:pt x="53766" y="17266"/>
                </a:lnTo>
                <a:lnTo>
                  <a:pt x="56647" y="18227"/>
                </a:lnTo>
                <a:lnTo>
                  <a:pt x="58567" y="19187"/>
                </a:lnTo>
                <a:lnTo>
                  <a:pt x="60487" y="20162"/>
                </a:lnTo>
                <a:lnTo>
                  <a:pt x="62407" y="21107"/>
                </a:lnTo>
                <a:lnTo>
                  <a:pt x="63367" y="22067"/>
                </a:lnTo>
                <a:lnTo>
                  <a:pt x="65288" y="23027"/>
                </a:lnTo>
                <a:lnTo>
                  <a:pt x="68168" y="23027"/>
                </a:lnTo>
                <a:lnTo>
                  <a:pt x="68168" y="22067"/>
                </a:lnTo>
                <a:lnTo>
                  <a:pt x="69113" y="21107"/>
                </a:lnTo>
                <a:lnTo>
                  <a:pt x="69113" y="19187"/>
                </a:lnTo>
                <a:lnTo>
                  <a:pt x="70088" y="18227"/>
                </a:lnTo>
                <a:lnTo>
                  <a:pt x="70088" y="1438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" name="object 174"/>
          <p:cNvSpPr/>
          <p:nvPr/>
        </p:nvSpPr>
        <p:spPr>
          <a:xfrm>
            <a:off x="3769080" y="2351699"/>
            <a:ext cx="11521" cy="48950"/>
          </a:xfrm>
          <a:custGeom>
            <a:avLst/>
            <a:gdLst/>
            <a:ahLst/>
            <a:cxnLst/>
            <a:rect l="l" t="t" r="r" b="b"/>
            <a:pathLst>
              <a:path w="11521" h="48950">
                <a:moveTo>
                  <a:pt x="9601" y="24002"/>
                </a:moveTo>
                <a:lnTo>
                  <a:pt x="7680" y="20162"/>
                </a:lnTo>
                <a:lnTo>
                  <a:pt x="5760" y="15361"/>
                </a:lnTo>
                <a:lnTo>
                  <a:pt x="4800" y="10561"/>
                </a:lnTo>
                <a:lnTo>
                  <a:pt x="3840" y="5760"/>
                </a:lnTo>
                <a:lnTo>
                  <a:pt x="2880" y="0"/>
                </a:lnTo>
                <a:lnTo>
                  <a:pt x="0" y="42230"/>
                </a:lnTo>
                <a:lnTo>
                  <a:pt x="5760" y="46070"/>
                </a:lnTo>
                <a:lnTo>
                  <a:pt x="11521" y="48950"/>
                </a:lnTo>
                <a:lnTo>
                  <a:pt x="9601" y="240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" name="object 175"/>
          <p:cNvSpPr/>
          <p:nvPr/>
        </p:nvSpPr>
        <p:spPr>
          <a:xfrm>
            <a:off x="3751798" y="2288346"/>
            <a:ext cx="105597" cy="116144"/>
          </a:xfrm>
          <a:custGeom>
            <a:avLst/>
            <a:gdLst/>
            <a:ahLst/>
            <a:cxnLst/>
            <a:rect l="l" t="t" r="r" b="b"/>
            <a:pathLst>
              <a:path w="105597" h="116144">
                <a:moveTo>
                  <a:pt x="20162" y="51831"/>
                </a:moveTo>
                <a:lnTo>
                  <a:pt x="21122" y="46070"/>
                </a:lnTo>
                <a:lnTo>
                  <a:pt x="22082" y="41269"/>
                </a:lnTo>
                <a:lnTo>
                  <a:pt x="24002" y="35509"/>
                </a:lnTo>
                <a:lnTo>
                  <a:pt x="25923" y="31668"/>
                </a:lnTo>
                <a:lnTo>
                  <a:pt x="28803" y="27828"/>
                </a:lnTo>
                <a:lnTo>
                  <a:pt x="30723" y="24002"/>
                </a:lnTo>
                <a:lnTo>
                  <a:pt x="34564" y="21107"/>
                </a:lnTo>
                <a:lnTo>
                  <a:pt x="38404" y="19187"/>
                </a:lnTo>
                <a:lnTo>
                  <a:pt x="42245" y="17266"/>
                </a:lnTo>
                <a:lnTo>
                  <a:pt x="48006" y="16322"/>
                </a:lnTo>
                <a:lnTo>
                  <a:pt x="59527" y="16322"/>
                </a:lnTo>
                <a:lnTo>
                  <a:pt x="64328" y="17266"/>
                </a:lnTo>
                <a:lnTo>
                  <a:pt x="69128" y="19187"/>
                </a:lnTo>
                <a:lnTo>
                  <a:pt x="72969" y="22067"/>
                </a:lnTo>
                <a:lnTo>
                  <a:pt x="75834" y="24947"/>
                </a:lnTo>
                <a:lnTo>
                  <a:pt x="78714" y="28788"/>
                </a:lnTo>
                <a:lnTo>
                  <a:pt x="80650" y="32628"/>
                </a:lnTo>
                <a:lnTo>
                  <a:pt x="82555" y="36469"/>
                </a:lnTo>
                <a:lnTo>
                  <a:pt x="83515" y="42230"/>
                </a:lnTo>
                <a:lnTo>
                  <a:pt x="85450" y="47030"/>
                </a:lnTo>
                <a:lnTo>
                  <a:pt x="85450" y="64312"/>
                </a:lnTo>
                <a:lnTo>
                  <a:pt x="84490" y="70073"/>
                </a:lnTo>
                <a:lnTo>
                  <a:pt x="83515" y="74874"/>
                </a:lnTo>
                <a:lnTo>
                  <a:pt x="82555" y="79674"/>
                </a:lnTo>
                <a:lnTo>
                  <a:pt x="80650" y="84475"/>
                </a:lnTo>
                <a:lnTo>
                  <a:pt x="77769" y="88315"/>
                </a:lnTo>
                <a:lnTo>
                  <a:pt x="74889" y="91196"/>
                </a:lnTo>
                <a:lnTo>
                  <a:pt x="71993" y="94076"/>
                </a:lnTo>
                <a:lnTo>
                  <a:pt x="67208" y="95996"/>
                </a:lnTo>
                <a:lnTo>
                  <a:pt x="63367" y="98877"/>
                </a:lnTo>
                <a:lnTo>
                  <a:pt x="58567" y="99837"/>
                </a:lnTo>
                <a:lnTo>
                  <a:pt x="46085" y="99837"/>
                </a:lnTo>
                <a:lnTo>
                  <a:pt x="41285" y="97917"/>
                </a:lnTo>
                <a:lnTo>
                  <a:pt x="37444" y="95996"/>
                </a:lnTo>
                <a:lnTo>
                  <a:pt x="32644" y="94076"/>
                </a:lnTo>
                <a:lnTo>
                  <a:pt x="29763" y="91196"/>
                </a:lnTo>
                <a:lnTo>
                  <a:pt x="26883" y="87355"/>
                </a:lnTo>
                <a:lnTo>
                  <a:pt x="28803" y="112303"/>
                </a:lnTo>
                <a:lnTo>
                  <a:pt x="35524" y="114239"/>
                </a:lnTo>
                <a:lnTo>
                  <a:pt x="43205" y="116144"/>
                </a:lnTo>
                <a:lnTo>
                  <a:pt x="60487" y="116144"/>
                </a:lnTo>
                <a:lnTo>
                  <a:pt x="69128" y="114239"/>
                </a:lnTo>
                <a:lnTo>
                  <a:pt x="74889" y="111358"/>
                </a:lnTo>
                <a:lnTo>
                  <a:pt x="82555" y="108463"/>
                </a:lnTo>
                <a:lnTo>
                  <a:pt x="87355" y="104637"/>
                </a:lnTo>
                <a:lnTo>
                  <a:pt x="92171" y="98877"/>
                </a:lnTo>
                <a:lnTo>
                  <a:pt x="96956" y="94076"/>
                </a:lnTo>
                <a:lnTo>
                  <a:pt x="99837" y="87355"/>
                </a:lnTo>
                <a:lnTo>
                  <a:pt x="102717" y="80634"/>
                </a:lnTo>
                <a:lnTo>
                  <a:pt x="104637" y="72953"/>
                </a:lnTo>
                <a:lnTo>
                  <a:pt x="105597" y="65272"/>
                </a:lnTo>
                <a:lnTo>
                  <a:pt x="105597" y="47990"/>
                </a:lnTo>
                <a:lnTo>
                  <a:pt x="104637" y="40309"/>
                </a:lnTo>
                <a:lnTo>
                  <a:pt x="102717" y="32628"/>
                </a:lnTo>
                <a:lnTo>
                  <a:pt x="100797" y="25908"/>
                </a:lnTo>
                <a:lnTo>
                  <a:pt x="96956" y="20162"/>
                </a:lnTo>
                <a:lnTo>
                  <a:pt x="93116" y="15346"/>
                </a:lnTo>
                <a:lnTo>
                  <a:pt x="88331" y="9601"/>
                </a:lnTo>
                <a:lnTo>
                  <a:pt x="83515" y="6720"/>
                </a:lnTo>
                <a:lnTo>
                  <a:pt x="76809" y="3825"/>
                </a:lnTo>
                <a:lnTo>
                  <a:pt x="70088" y="960"/>
                </a:lnTo>
                <a:lnTo>
                  <a:pt x="62407" y="0"/>
                </a:lnTo>
                <a:lnTo>
                  <a:pt x="45125" y="0"/>
                </a:lnTo>
                <a:lnTo>
                  <a:pt x="37444" y="960"/>
                </a:lnTo>
                <a:lnTo>
                  <a:pt x="30723" y="3825"/>
                </a:lnTo>
                <a:lnTo>
                  <a:pt x="24002" y="6720"/>
                </a:lnTo>
                <a:lnTo>
                  <a:pt x="18242" y="11506"/>
                </a:lnTo>
                <a:lnTo>
                  <a:pt x="13441" y="16322"/>
                </a:lnTo>
                <a:lnTo>
                  <a:pt x="8641" y="22067"/>
                </a:lnTo>
                <a:lnTo>
                  <a:pt x="5760" y="27828"/>
                </a:lnTo>
                <a:lnTo>
                  <a:pt x="3840" y="35509"/>
                </a:lnTo>
                <a:lnTo>
                  <a:pt x="960" y="42230"/>
                </a:lnTo>
                <a:lnTo>
                  <a:pt x="0" y="49911"/>
                </a:lnTo>
                <a:lnTo>
                  <a:pt x="0" y="68153"/>
                </a:lnTo>
                <a:lnTo>
                  <a:pt x="960" y="75834"/>
                </a:lnTo>
                <a:lnTo>
                  <a:pt x="2880" y="82555"/>
                </a:lnTo>
                <a:lnTo>
                  <a:pt x="5760" y="90236"/>
                </a:lnTo>
                <a:lnTo>
                  <a:pt x="8641" y="95996"/>
                </a:lnTo>
                <a:lnTo>
                  <a:pt x="12481" y="100797"/>
                </a:lnTo>
                <a:lnTo>
                  <a:pt x="17282" y="105582"/>
                </a:lnTo>
                <a:lnTo>
                  <a:pt x="20162" y="63352"/>
                </a:lnTo>
                <a:lnTo>
                  <a:pt x="20162" y="5183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" name="object 176"/>
          <p:cNvSpPr/>
          <p:nvPr/>
        </p:nvSpPr>
        <p:spPr>
          <a:xfrm>
            <a:off x="3929390" y="2290267"/>
            <a:ext cx="159364" cy="112318"/>
          </a:xfrm>
          <a:custGeom>
            <a:avLst/>
            <a:gdLst/>
            <a:ahLst/>
            <a:cxnLst/>
            <a:rect l="l" t="t" r="r" b="b"/>
            <a:pathLst>
              <a:path w="159364" h="112318">
                <a:moveTo>
                  <a:pt x="89291" y="1904"/>
                </a:moveTo>
                <a:lnTo>
                  <a:pt x="88331" y="1904"/>
                </a:lnTo>
                <a:lnTo>
                  <a:pt x="88331" y="960"/>
                </a:lnTo>
                <a:lnTo>
                  <a:pt x="87370" y="960"/>
                </a:lnTo>
                <a:lnTo>
                  <a:pt x="87370" y="0"/>
                </a:lnTo>
                <a:lnTo>
                  <a:pt x="72009" y="0"/>
                </a:lnTo>
                <a:lnTo>
                  <a:pt x="71048" y="960"/>
                </a:lnTo>
                <a:lnTo>
                  <a:pt x="70088" y="960"/>
                </a:lnTo>
                <a:lnTo>
                  <a:pt x="70088" y="1904"/>
                </a:lnTo>
                <a:lnTo>
                  <a:pt x="69128" y="2880"/>
                </a:lnTo>
                <a:lnTo>
                  <a:pt x="46085" y="90236"/>
                </a:lnTo>
                <a:lnTo>
                  <a:pt x="46085" y="91196"/>
                </a:lnTo>
                <a:lnTo>
                  <a:pt x="45125" y="90236"/>
                </a:lnTo>
                <a:lnTo>
                  <a:pt x="20162" y="2880"/>
                </a:lnTo>
                <a:lnTo>
                  <a:pt x="19202" y="1904"/>
                </a:lnTo>
                <a:lnTo>
                  <a:pt x="19202" y="960"/>
                </a:lnTo>
                <a:lnTo>
                  <a:pt x="18242" y="960"/>
                </a:lnTo>
                <a:lnTo>
                  <a:pt x="17282" y="0"/>
                </a:lnTo>
                <a:lnTo>
                  <a:pt x="1935" y="0"/>
                </a:lnTo>
                <a:lnTo>
                  <a:pt x="975" y="960"/>
                </a:lnTo>
                <a:lnTo>
                  <a:pt x="0" y="960"/>
                </a:lnTo>
                <a:lnTo>
                  <a:pt x="0" y="6720"/>
                </a:lnTo>
                <a:lnTo>
                  <a:pt x="975" y="7680"/>
                </a:lnTo>
                <a:lnTo>
                  <a:pt x="31683" y="108478"/>
                </a:lnTo>
                <a:lnTo>
                  <a:pt x="32644" y="109438"/>
                </a:lnTo>
                <a:lnTo>
                  <a:pt x="32644" y="110383"/>
                </a:lnTo>
                <a:lnTo>
                  <a:pt x="33604" y="110383"/>
                </a:lnTo>
                <a:lnTo>
                  <a:pt x="33604" y="111343"/>
                </a:lnTo>
                <a:lnTo>
                  <a:pt x="35524" y="111343"/>
                </a:lnTo>
                <a:lnTo>
                  <a:pt x="37444" y="112318"/>
                </a:lnTo>
                <a:lnTo>
                  <a:pt x="51846" y="112318"/>
                </a:lnTo>
                <a:lnTo>
                  <a:pt x="53766" y="111343"/>
                </a:lnTo>
                <a:lnTo>
                  <a:pt x="55686" y="111343"/>
                </a:lnTo>
                <a:lnTo>
                  <a:pt x="56647" y="110383"/>
                </a:lnTo>
                <a:lnTo>
                  <a:pt x="57607" y="109438"/>
                </a:lnTo>
                <a:lnTo>
                  <a:pt x="57607" y="108478"/>
                </a:lnTo>
                <a:lnTo>
                  <a:pt x="78729" y="31668"/>
                </a:lnTo>
                <a:lnTo>
                  <a:pt x="78729" y="30708"/>
                </a:lnTo>
                <a:lnTo>
                  <a:pt x="100797" y="108478"/>
                </a:lnTo>
                <a:lnTo>
                  <a:pt x="101757" y="108478"/>
                </a:lnTo>
                <a:lnTo>
                  <a:pt x="101757" y="110383"/>
                </a:lnTo>
                <a:lnTo>
                  <a:pt x="102732" y="110383"/>
                </a:lnTo>
                <a:lnTo>
                  <a:pt x="103692" y="111343"/>
                </a:lnTo>
                <a:lnTo>
                  <a:pt x="105597" y="111343"/>
                </a:lnTo>
                <a:lnTo>
                  <a:pt x="106573" y="112318"/>
                </a:lnTo>
                <a:lnTo>
                  <a:pt x="121920" y="112318"/>
                </a:lnTo>
                <a:lnTo>
                  <a:pt x="122880" y="111343"/>
                </a:lnTo>
                <a:lnTo>
                  <a:pt x="124800" y="111343"/>
                </a:lnTo>
                <a:lnTo>
                  <a:pt x="125760" y="110383"/>
                </a:lnTo>
                <a:lnTo>
                  <a:pt x="126720" y="109438"/>
                </a:lnTo>
                <a:lnTo>
                  <a:pt x="126720" y="108478"/>
                </a:lnTo>
                <a:lnTo>
                  <a:pt x="127680" y="108478"/>
                </a:lnTo>
                <a:lnTo>
                  <a:pt x="158404" y="7680"/>
                </a:lnTo>
                <a:lnTo>
                  <a:pt x="158404" y="6720"/>
                </a:lnTo>
                <a:lnTo>
                  <a:pt x="159364" y="5745"/>
                </a:lnTo>
                <a:lnTo>
                  <a:pt x="159364" y="960"/>
                </a:lnTo>
                <a:lnTo>
                  <a:pt x="158404" y="960"/>
                </a:lnTo>
                <a:lnTo>
                  <a:pt x="157444" y="0"/>
                </a:lnTo>
                <a:lnTo>
                  <a:pt x="142082" y="0"/>
                </a:lnTo>
                <a:lnTo>
                  <a:pt x="141122" y="960"/>
                </a:lnTo>
                <a:lnTo>
                  <a:pt x="140162" y="1904"/>
                </a:lnTo>
                <a:lnTo>
                  <a:pt x="140162" y="2880"/>
                </a:lnTo>
                <a:lnTo>
                  <a:pt x="115199" y="90236"/>
                </a:lnTo>
                <a:lnTo>
                  <a:pt x="114239" y="91196"/>
                </a:lnTo>
                <a:lnTo>
                  <a:pt x="114239" y="90236"/>
                </a:lnTo>
                <a:lnTo>
                  <a:pt x="89291" y="2880"/>
                </a:lnTo>
                <a:lnTo>
                  <a:pt x="89291" y="1904"/>
                </a:lnTo>
                <a:close/>
              </a:path>
              <a:path w="159364" h="112318">
                <a:moveTo>
                  <a:pt x="100797" y="108478"/>
                </a:moveTo>
                <a:lnTo>
                  <a:pt x="78729" y="30708"/>
                </a:lnTo>
                <a:lnTo>
                  <a:pt x="78729" y="31668"/>
                </a:lnTo>
                <a:lnTo>
                  <a:pt x="100797" y="10847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" name="object 177"/>
          <p:cNvSpPr/>
          <p:nvPr/>
        </p:nvSpPr>
        <p:spPr>
          <a:xfrm>
            <a:off x="4121383" y="2289307"/>
            <a:ext cx="18242" cy="42230"/>
          </a:xfrm>
          <a:custGeom>
            <a:avLst/>
            <a:gdLst/>
            <a:ahLst/>
            <a:cxnLst/>
            <a:rect l="l" t="t" r="r" b="b"/>
            <a:pathLst>
              <a:path w="18242" h="42230">
                <a:moveTo>
                  <a:pt x="11521" y="2865"/>
                </a:moveTo>
                <a:lnTo>
                  <a:pt x="5775" y="5760"/>
                </a:lnTo>
                <a:lnTo>
                  <a:pt x="0" y="9585"/>
                </a:lnTo>
                <a:lnTo>
                  <a:pt x="2880" y="42230"/>
                </a:lnTo>
                <a:lnTo>
                  <a:pt x="3840" y="38389"/>
                </a:lnTo>
                <a:lnTo>
                  <a:pt x="4815" y="34549"/>
                </a:lnTo>
                <a:lnTo>
                  <a:pt x="6720" y="30708"/>
                </a:lnTo>
                <a:lnTo>
                  <a:pt x="8656" y="26868"/>
                </a:lnTo>
                <a:lnTo>
                  <a:pt x="10561" y="23987"/>
                </a:lnTo>
                <a:lnTo>
                  <a:pt x="13441" y="21107"/>
                </a:lnTo>
                <a:lnTo>
                  <a:pt x="18242" y="0"/>
                </a:lnTo>
                <a:lnTo>
                  <a:pt x="11521" y="286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" name="object 178"/>
          <p:cNvSpPr/>
          <p:nvPr/>
        </p:nvSpPr>
        <p:spPr>
          <a:xfrm>
            <a:off x="4103156" y="2288346"/>
            <a:ext cx="97917" cy="116144"/>
          </a:xfrm>
          <a:custGeom>
            <a:avLst/>
            <a:gdLst/>
            <a:ahLst/>
            <a:cxnLst/>
            <a:rect l="l" t="t" r="r" b="b"/>
            <a:pathLst>
              <a:path w="97917" h="116144">
                <a:moveTo>
                  <a:pt x="94076" y="61432"/>
                </a:moveTo>
                <a:lnTo>
                  <a:pt x="95036" y="59512"/>
                </a:lnTo>
                <a:lnTo>
                  <a:pt x="96956" y="58552"/>
                </a:lnTo>
                <a:lnTo>
                  <a:pt x="97917" y="56631"/>
                </a:lnTo>
                <a:lnTo>
                  <a:pt x="97917" y="43190"/>
                </a:lnTo>
                <a:lnTo>
                  <a:pt x="96956" y="36469"/>
                </a:lnTo>
                <a:lnTo>
                  <a:pt x="95036" y="30723"/>
                </a:lnTo>
                <a:lnTo>
                  <a:pt x="93116" y="24002"/>
                </a:lnTo>
                <a:lnTo>
                  <a:pt x="90236" y="19187"/>
                </a:lnTo>
                <a:lnTo>
                  <a:pt x="86395" y="14386"/>
                </a:lnTo>
                <a:lnTo>
                  <a:pt x="83515" y="9601"/>
                </a:lnTo>
                <a:lnTo>
                  <a:pt x="77754" y="6720"/>
                </a:lnTo>
                <a:lnTo>
                  <a:pt x="71993" y="3825"/>
                </a:lnTo>
                <a:lnTo>
                  <a:pt x="66233" y="960"/>
                </a:lnTo>
                <a:lnTo>
                  <a:pt x="59512" y="0"/>
                </a:lnTo>
                <a:lnTo>
                  <a:pt x="43190" y="0"/>
                </a:lnTo>
                <a:lnTo>
                  <a:pt x="36469" y="960"/>
                </a:lnTo>
                <a:lnTo>
                  <a:pt x="31668" y="22067"/>
                </a:lnTo>
                <a:lnTo>
                  <a:pt x="34564" y="19187"/>
                </a:lnTo>
                <a:lnTo>
                  <a:pt x="37429" y="17266"/>
                </a:lnTo>
                <a:lnTo>
                  <a:pt x="41269" y="15346"/>
                </a:lnTo>
                <a:lnTo>
                  <a:pt x="59512" y="15346"/>
                </a:lnTo>
                <a:lnTo>
                  <a:pt x="67193" y="18227"/>
                </a:lnTo>
                <a:lnTo>
                  <a:pt x="71033" y="24002"/>
                </a:lnTo>
                <a:lnTo>
                  <a:pt x="76567" y="34235"/>
                </a:lnTo>
                <a:lnTo>
                  <a:pt x="77754" y="47990"/>
                </a:lnTo>
                <a:lnTo>
                  <a:pt x="21107" y="47990"/>
                </a:lnTo>
                <a:lnTo>
                  <a:pt x="21107" y="43190"/>
                </a:lnTo>
                <a:lnTo>
                  <a:pt x="18227" y="10546"/>
                </a:lnTo>
                <a:lnTo>
                  <a:pt x="14386" y="15346"/>
                </a:lnTo>
                <a:lnTo>
                  <a:pt x="9601" y="20162"/>
                </a:lnTo>
                <a:lnTo>
                  <a:pt x="6720" y="26868"/>
                </a:lnTo>
                <a:lnTo>
                  <a:pt x="3840" y="33588"/>
                </a:lnTo>
                <a:lnTo>
                  <a:pt x="1920" y="41269"/>
                </a:lnTo>
                <a:lnTo>
                  <a:pt x="0" y="48950"/>
                </a:lnTo>
                <a:lnTo>
                  <a:pt x="0" y="68153"/>
                </a:lnTo>
                <a:lnTo>
                  <a:pt x="1920" y="75834"/>
                </a:lnTo>
                <a:lnTo>
                  <a:pt x="3840" y="83515"/>
                </a:lnTo>
                <a:lnTo>
                  <a:pt x="5760" y="90236"/>
                </a:lnTo>
                <a:lnTo>
                  <a:pt x="9601" y="96956"/>
                </a:lnTo>
                <a:lnTo>
                  <a:pt x="14386" y="101742"/>
                </a:lnTo>
                <a:lnTo>
                  <a:pt x="18227" y="106558"/>
                </a:lnTo>
                <a:lnTo>
                  <a:pt x="24003" y="109423"/>
                </a:lnTo>
                <a:lnTo>
                  <a:pt x="30723" y="112303"/>
                </a:lnTo>
                <a:lnTo>
                  <a:pt x="37429" y="114239"/>
                </a:lnTo>
                <a:lnTo>
                  <a:pt x="44150" y="116144"/>
                </a:lnTo>
                <a:lnTo>
                  <a:pt x="58552" y="116144"/>
                </a:lnTo>
                <a:lnTo>
                  <a:pt x="63352" y="115183"/>
                </a:lnTo>
                <a:lnTo>
                  <a:pt x="67193" y="114239"/>
                </a:lnTo>
                <a:lnTo>
                  <a:pt x="71993" y="114239"/>
                </a:lnTo>
                <a:lnTo>
                  <a:pt x="75834" y="113263"/>
                </a:lnTo>
                <a:lnTo>
                  <a:pt x="78714" y="112303"/>
                </a:lnTo>
                <a:lnTo>
                  <a:pt x="82555" y="111358"/>
                </a:lnTo>
                <a:lnTo>
                  <a:pt x="85435" y="110398"/>
                </a:lnTo>
                <a:lnTo>
                  <a:pt x="87355" y="109423"/>
                </a:lnTo>
                <a:lnTo>
                  <a:pt x="89275" y="108463"/>
                </a:lnTo>
                <a:lnTo>
                  <a:pt x="91196" y="107518"/>
                </a:lnTo>
                <a:lnTo>
                  <a:pt x="91196" y="106558"/>
                </a:lnTo>
                <a:lnTo>
                  <a:pt x="92156" y="106558"/>
                </a:lnTo>
                <a:lnTo>
                  <a:pt x="92156" y="105582"/>
                </a:lnTo>
                <a:lnTo>
                  <a:pt x="93116" y="104637"/>
                </a:lnTo>
                <a:lnTo>
                  <a:pt x="93116" y="94076"/>
                </a:lnTo>
                <a:lnTo>
                  <a:pt x="92156" y="94076"/>
                </a:lnTo>
                <a:lnTo>
                  <a:pt x="92156" y="93116"/>
                </a:lnTo>
                <a:lnTo>
                  <a:pt x="91196" y="92156"/>
                </a:lnTo>
                <a:lnTo>
                  <a:pt x="87355" y="92156"/>
                </a:lnTo>
                <a:lnTo>
                  <a:pt x="85435" y="93116"/>
                </a:lnTo>
                <a:lnTo>
                  <a:pt x="83515" y="94076"/>
                </a:lnTo>
                <a:lnTo>
                  <a:pt x="81594" y="95036"/>
                </a:lnTo>
                <a:lnTo>
                  <a:pt x="78714" y="95996"/>
                </a:lnTo>
                <a:lnTo>
                  <a:pt x="75834" y="96956"/>
                </a:lnTo>
                <a:lnTo>
                  <a:pt x="72953" y="97917"/>
                </a:lnTo>
                <a:lnTo>
                  <a:pt x="69113" y="98877"/>
                </a:lnTo>
                <a:lnTo>
                  <a:pt x="64312" y="99837"/>
                </a:lnTo>
                <a:lnTo>
                  <a:pt x="48950" y="99837"/>
                </a:lnTo>
                <a:lnTo>
                  <a:pt x="43190" y="98877"/>
                </a:lnTo>
                <a:lnTo>
                  <a:pt x="39349" y="96956"/>
                </a:lnTo>
                <a:lnTo>
                  <a:pt x="34564" y="95036"/>
                </a:lnTo>
                <a:lnTo>
                  <a:pt x="31668" y="93116"/>
                </a:lnTo>
                <a:lnTo>
                  <a:pt x="28788" y="89275"/>
                </a:lnTo>
                <a:lnTo>
                  <a:pt x="25908" y="86395"/>
                </a:lnTo>
                <a:lnTo>
                  <a:pt x="24003" y="82555"/>
                </a:lnTo>
                <a:lnTo>
                  <a:pt x="23042" y="77754"/>
                </a:lnTo>
                <a:lnTo>
                  <a:pt x="21107" y="72953"/>
                </a:lnTo>
                <a:lnTo>
                  <a:pt x="21107" y="61432"/>
                </a:lnTo>
                <a:lnTo>
                  <a:pt x="94076" y="6143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" name="object 179"/>
          <p:cNvSpPr/>
          <p:nvPr/>
        </p:nvSpPr>
        <p:spPr>
          <a:xfrm>
            <a:off x="4284588" y="2288346"/>
            <a:ext cx="157429" cy="114239"/>
          </a:xfrm>
          <a:custGeom>
            <a:avLst/>
            <a:gdLst/>
            <a:ahLst/>
            <a:cxnLst/>
            <a:rect l="l" t="t" r="r" b="b"/>
            <a:pathLst>
              <a:path w="157429" h="114239">
                <a:moveTo>
                  <a:pt x="143987" y="114239"/>
                </a:moveTo>
                <a:lnTo>
                  <a:pt x="153588" y="114239"/>
                </a:lnTo>
                <a:lnTo>
                  <a:pt x="154548" y="113263"/>
                </a:lnTo>
                <a:lnTo>
                  <a:pt x="155508" y="113263"/>
                </a:lnTo>
                <a:lnTo>
                  <a:pt x="156469" y="112303"/>
                </a:lnTo>
                <a:lnTo>
                  <a:pt x="157429" y="111358"/>
                </a:lnTo>
                <a:lnTo>
                  <a:pt x="157429" y="38389"/>
                </a:lnTo>
                <a:lnTo>
                  <a:pt x="156469" y="32628"/>
                </a:lnTo>
                <a:lnTo>
                  <a:pt x="155508" y="26868"/>
                </a:lnTo>
                <a:lnTo>
                  <a:pt x="154548" y="22067"/>
                </a:lnTo>
                <a:lnTo>
                  <a:pt x="151668" y="17266"/>
                </a:lnTo>
                <a:lnTo>
                  <a:pt x="148788" y="12481"/>
                </a:lnTo>
                <a:lnTo>
                  <a:pt x="145907" y="8641"/>
                </a:lnTo>
                <a:lnTo>
                  <a:pt x="143042" y="5760"/>
                </a:lnTo>
                <a:lnTo>
                  <a:pt x="138226" y="3825"/>
                </a:lnTo>
                <a:lnTo>
                  <a:pt x="133426" y="960"/>
                </a:lnTo>
                <a:lnTo>
                  <a:pt x="127680" y="0"/>
                </a:lnTo>
                <a:lnTo>
                  <a:pt x="115199" y="0"/>
                </a:lnTo>
                <a:lnTo>
                  <a:pt x="112318" y="960"/>
                </a:lnTo>
                <a:lnTo>
                  <a:pt x="109438" y="1920"/>
                </a:lnTo>
                <a:lnTo>
                  <a:pt x="106558" y="2880"/>
                </a:lnTo>
                <a:lnTo>
                  <a:pt x="103677" y="4800"/>
                </a:lnTo>
                <a:lnTo>
                  <a:pt x="100797" y="5760"/>
                </a:lnTo>
                <a:lnTo>
                  <a:pt x="97916" y="8641"/>
                </a:lnTo>
                <a:lnTo>
                  <a:pt x="95036" y="10546"/>
                </a:lnTo>
                <a:lnTo>
                  <a:pt x="91196" y="13441"/>
                </a:lnTo>
                <a:lnTo>
                  <a:pt x="88315" y="17266"/>
                </a:lnTo>
                <a:lnTo>
                  <a:pt x="84475" y="21107"/>
                </a:lnTo>
                <a:lnTo>
                  <a:pt x="83515" y="17266"/>
                </a:lnTo>
                <a:lnTo>
                  <a:pt x="81594" y="14386"/>
                </a:lnTo>
                <a:lnTo>
                  <a:pt x="79674" y="12481"/>
                </a:lnTo>
                <a:lnTo>
                  <a:pt x="77754" y="9601"/>
                </a:lnTo>
                <a:lnTo>
                  <a:pt x="75834" y="7665"/>
                </a:lnTo>
                <a:lnTo>
                  <a:pt x="72953" y="5760"/>
                </a:lnTo>
                <a:lnTo>
                  <a:pt x="70073" y="3825"/>
                </a:lnTo>
                <a:lnTo>
                  <a:pt x="67193" y="1920"/>
                </a:lnTo>
                <a:lnTo>
                  <a:pt x="64312" y="960"/>
                </a:lnTo>
                <a:lnTo>
                  <a:pt x="60472" y="0"/>
                </a:lnTo>
                <a:lnTo>
                  <a:pt x="46070" y="0"/>
                </a:lnTo>
                <a:lnTo>
                  <a:pt x="40309" y="1920"/>
                </a:lnTo>
                <a:lnTo>
                  <a:pt x="35509" y="4800"/>
                </a:lnTo>
                <a:lnTo>
                  <a:pt x="29763" y="7665"/>
                </a:lnTo>
                <a:lnTo>
                  <a:pt x="24002" y="12481"/>
                </a:lnTo>
                <a:lnTo>
                  <a:pt x="18242" y="19187"/>
                </a:lnTo>
                <a:lnTo>
                  <a:pt x="18242" y="4800"/>
                </a:lnTo>
                <a:lnTo>
                  <a:pt x="17282" y="3825"/>
                </a:lnTo>
                <a:lnTo>
                  <a:pt x="17282" y="2880"/>
                </a:lnTo>
                <a:lnTo>
                  <a:pt x="16322" y="2880"/>
                </a:lnTo>
                <a:lnTo>
                  <a:pt x="15361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960" y="3825"/>
                </a:lnTo>
                <a:lnTo>
                  <a:pt x="0" y="3825"/>
                </a:lnTo>
                <a:lnTo>
                  <a:pt x="0" y="111358"/>
                </a:lnTo>
                <a:lnTo>
                  <a:pt x="960" y="112303"/>
                </a:lnTo>
                <a:lnTo>
                  <a:pt x="1920" y="113263"/>
                </a:lnTo>
                <a:lnTo>
                  <a:pt x="2880" y="113263"/>
                </a:lnTo>
                <a:lnTo>
                  <a:pt x="3840" y="114239"/>
                </a:lnTo>
                <a:lnTo>
                  <a:pt x="16322" y="114239"/>
                </a:lnTo>
                <a:lnTo>
                  <a:pt x="17282" y="113263"/>
                </a:lnTo>
                <a:lnTo>
                  <a:pt x="18242" y="113263"/>
                </a:lnTo>
                <a:lnTo>
                  <a:pt x="19202" y="112303"/>
                </a:lnTo>
                <a:lnTo>
                  <a:pt x="19202" y="36469"/>
                </a:lnTo>
                <a:lnTo>
                  <a:pt x="24963" y="29748"/>
                </a:lnTo>
                <a:lnTo>
                  <a:pt x="29763" y="24947"/>
                </a:lnTo>
                <a:lnTo>
                  <a:pt x="34564" y="22067"/>
                </a:lnTo>
                <a:lnTo>
                  <a:pt x="39349" y="18227"/>
                </a:lnTo>
                <a:lnTo>
                  <a:pt x="43190" y="16322"/>
                </a:lnTo>
                <a:lnTo>
                  <a:pt x="51831" y="16322"/>
                </a:lnTo>
                <a:lnTo>
                  <a:pt x="54711" y="17266"/>
                </a:lnTo>
                <a:lnTo>
                  <a:pt x="57591" y="18227"/>
                </a:lnTo>
                <a:lnTo>
                  <a:pt x="59512" y="20162"/>
                </a:lnTo>
                <a:lnTo>
                  <a:pt x="62392" y="22067"/>
                </a:lnTo>
                <a:lnTo>
                  <a:pt x="64312" y="24947"/>
                </a:lnTo>
                <a:lnTo>
                  <a:pt x="65272" y="27828"/>
                </a:lnTo>
                <a:lnTo>
                  <a:pt x="67193" y="30723"/>
                </a:lnTo>
                <a:lnTo>
                  <a:pt x="68153" y="34549"/>
                </a:lnTo>
                <a:lnTo>
                  <a:pt x="69113" y="38389"/>
                </a:lnTo>
                <a:lnTo>
                  <a:pt x="69113" y="112303"/>
                </a:lnTo>
                <a:lnTo>
                  <a:pt x="70073" y="112303"/>
                </a:lnTo>
                <a:lnTo>
                  <a:pt x="70073" y="113263"/>
                </a:lnTo>
                <a:lnTo>
                  <a:pt x="71993" y="113263"/>
                </a:lnTo>
                <a:lnTo>
                  <a:pt x="72953" y="114239"/>
                </a:lnTo>
                <a:lnTo>
                  <a:pt x="84475" y="114239"/>
                </a:lnTo>
                <a:lnTo>
                  <a:pt x="85435" y="113263"/>
                </a:lnTo>
                <a:lnTo>
                  <a:pt x="87355" y="113263"/>
                </a:lnTo>
                <a:lnTo>
                  <a:pt x="87355" y="112303"/>
                </a:lnTo>
                <a:lnTo>
                  <a:pt x="88315" y="112303"/>
                </a:lnTo>
                <a:lnTo>
                  <a:pt x="88315" y="36469"/>
                </a:lnTo>
                <a:lnTo>
                  <a:pt x="94076" y="29748"/>
                </a:lnTo>
                <a:lnTo>
                  <a:pt x="98877" y="24947"/>
                </a:lnTo>
                <a:lnTo>
                  <a:pt x="103677" y="22067"/>
                </a:lnTo>
                <a:lnTo>
                  <a:pt x="107518" y="18227"/>
                </a:lnTo>
                <a:lnTo>
                  <a:pt x="112318" y="16322"/>
                </a:lnTo>
                <a:lnTo>
                  <a:pt x="119999" y="16322"/>
                </a:lnTo>
                <a:lnTo>
                  <a:pt x="123840" y="17266"/>
                </a:lnTo>
                <a:lnTo>
                  <a:pt x="125760" y="18227"/>
                </a:lnTo>
                <a:lnTo>
                  <a:pt x="128640" y="20162"/>
                </a:lnTo>
                <a:lnTo>
                  <a:pt x="131521" y="22067"/>
                </a:lnTo>
                <a:lnTo>
                  <a:pt x="132481" y="24947"/>
                </a:lnTo>
                <a:lnTo>
                  <a:pt x="134386" y="27828"/>
                </a:lnTo>
                <a:lnTo>
                  <a:pt x="135361" y="30723"/>
                </a:lnTo>
                <a:lnTo>
                  <a:pt x="136321" y="34549"/>
                </a:lnTo>
                <a:lnTo>
                  <a:pt x="137266" y="38389"/>
                </a:lnTo>
                <a:lnTo>
                  <a:pt x="137266" y="111358"/>
                </a:lnTo>
                <a:lnTo>
                  <a:pt x="138226" y="111358"/>
                </a:lnTo>
                <a:lnTo>
                  <a:pt x="138226" y="112303"/>
                </a:lnTo>
                <a:lnTo>
                  <a:pt x="139202" y="113263"/>
                </a:lnTo>
                <a:lnTo>
                  <a:pt x="140162" y="113263"/>
                </a:lnTo>
                <a:lnTo>
                  <a:pt x="141107" y="114239"/>
                </a:lnTo>
                <a:lnTo>
                  <a:pt x="143987" y="11423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" name="object 180"/>
          <p:cNvSpPr/>
          <p:nvPr/>
        </p:nvSpPr>
        <p:spPr>
          <a:xfrm>
            <a:off x="4476582" y="2290267"/>
            <a:ext cx="91196" cy="114223"/>
          </a:xfrm>
          <a:custGeom>
            <a:avLst/>
            <a:gdLst/>
            <a:ahLst/>
            <a:cxnLst/>
            <a:rect l="l" t="t" r="r" b="b"/>
            <a:pathLst>
              <a:path w="91196" h="114223">
                <a:moveTo>
                  <a:pt x="91196" y="1904"/>
                </a:moveTo>
                <a:lnTo>
                  <a:pt x="90236" y="1904"/>
                </a:lnTo>
                <a:lnTo>
                  <a:pt x="90236" y="960"/>
                </a:lnTo>
                <a:lnTo>
                  <a:pt x="89275" y="960"/>
                </a:lnTo>
                <a:lnTo>
                  <a:pt x="88315" y="0"/>
                </a:lnTo>
                <a:lnTo>
                  <a:pt x="74874" y="0"/>
                </a:lnTo>
                <a:lnTo>
                  <a:pt x="73913" y="960"/>
                </a:lnTo>
                <a:lnTo>
                  <a:pt x="71993" y="960"/>
                </a:lnTo>
                <a:lnTo>
                  <a:pt x="71993" y="76794"/>
                </a:lnTo>
                <a:lnTo>
                  <a:pt x="66233" y="83515"/>
                </a:lnTo>
                <a:lnTo>
                  <a:pt x="61432" y="88315"/>
                </a:lnTo>
                <a:lnTo>
                  <a:pt x="56631" y="92156"/>
                </a:lnTo>
                <a:lnTo>
                  <a:pt x="51831" y="95996"/>
                </a:lnTo>
                <a:lnTo>
                  <a:pt x="47030" y="96956"/>
                </a:lnTo>
                <a:lnTo>
                  <a:pt x="34564" y="96956"/>
                </a:lnTo>
                <a:lnTo>
                  <a:pt x="31683" y="95036"/>
                </a:lnTo>
                <a:lnTo>
                  <a:pt x="28803" y="93116"/>
                </a:lnTo>
                <a:lnTo>
                  <a:pt x="24963" y="89275"/>
                </a:lnTo>
                <a:lnTo>
                  <a:pt x="23042" y="86395"/>
                </a:lnTo>
                <a:lnTo>
                  <a:pt x="21122" y="79674"/>
                </a:lnTo>
                <a:lnTo>
                  <a:pt x="20162" y="75834"/>
                </a:lnTo>
                <a:lnTo>
                  <a:pt x="19202" y="71033"/>
                </a:lnTo>
                <a:lnTo>
                  <a:pt x="19202" y="1904"/>
                </a:lnTo>
                <a:lnTo>
                  <a:pt x="18242" y="960"/>
                </a:lnTo>
                <a:lnTo>
                  <a:pt x="17282" y="960"/>
                </a:lnTo>
                <a:lnTo>
                  <a:pt x="16322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04"/>
                </a:lnTo>
                <a:lnTo>
                  <a:pt x="0" y="74874"/>
                </a:lnTo>
                <a:lnTo>
                  <a:pt x="960" y="81594"/>
                </a:lnTo>
                <a:lnTo>
                  <a:pt x="1920" y="86395"/>
                </a:lnTo>
                <a:lnTo>
                  <a:pt x="2880" y="92156"/>
                </a:lnTo>
                <a:lnTo>
                  <a:pt x="5760" y="96956"/>
                </a:lnTo>
                <a:lnTo>
                  <a:pt x="8641" y="100797"/>
                </a:lnTo>
                <a:lnTo>
                  <a:pt x="11521" y="104637"/>
                </a:lnTo>
                <a:lnTo>
                  <a:pt x="15361" y="108478"/>
                </a:lnTo>
                <a:lnTo>
                  <a:pt x="20162" y="110383"/>
                </a:lnTo>
                <a:lnTo>
                  <a:pt x="24963" y="112318"/>
                </a:lnTo>
                <a:lnTo>
                  <a:pt x="30723" y="114223"/>
                </a:lnTo>
                <a:lnTo>
                  <a:pt x="44150" y="114223"/>
                </a:lnTo>
                <a:lnTo>
                  <a:pt x="49911" y="112318"/>
                </a:lnTo>
                <a:lnTo>
                  <a:pt x="55671" y="109438"/>
                </a:lnTo>
                <a:lnTo>
                  <a:pt x="61432" y="106542"/>
                </a:lnTo>
                <a:lnTo>
                  <a:pt x="67193" y="101757"/>
                </a:lnTo>
                <a:lnTo>
                  <a:pt x="73913" y="95036"/>
                </a:lnTo>
                <a:lnTo>
                  <a:pt x="73913" y="110383"/>
                </a:lnTo>
                <a:lnTo>
                  <a:pt x="74874" y="111343"/>
                </a:lnTo>
                <a:lnTo>
                  <a:pt x="75834" y="111343"/>
                </a:lnTo>
                <a:lnTo>
                  <a:pt x="76794" y="112318"/>
                </a:lnTo>
                <a:lnTo>
                  <a:pt x="87355" y="112318"/>
                </a:lnTo>
                <a:lnTo>
                  <a:pt x="88315" y="111343"/>
                </a:lnTo>
                <a:lnTo>
                  <a:pt x="90236" y="111343"/>
                </a:lnTo>
                <a:lnTo>
                  <a:pt x="90236" y="110383"/>
                </a:lnTo>
                <a:lnTo>
                  <a:pt x="91196" y="110383"/>
                </a:lnTo>
                <a:lnTo>
                  <a:pt x="91196" y="190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" name="object 181"/>
          <p:cNvSpPr/>
          <p:nvPr/>
        </p:nvSpPr>
        <p:spPr>
          <a:xfrm>
            <a:off x="4594661" y="2288346"/>
            <a:ext cx="74874" cy="116144"/>
          </a:xfrm>
          <a:custGeom>
            <a:avLst/>
            <a:gdLst/>
            <a:ahLst/>
            <a:cxnLst/>
            <a:rect l="l" t="t" r="r" b="b"/>
            <a:pathLst>
              <a:path w="74874" h="116144">
                <a:moveTo>
                  <a:pt x="960" y="102717"/>
                </a:moveTo>
                <a:lnTo>
                  <a:pt x="960" y="103677"/>
                </a:lnTo>
                <a:lnTo>
                  <a:pt x="1920" y="105582"/>
                </a:lnTo>
                <a:lnTo>
                  <a:pt x="1920" y="106558"/>
                </a:lnTo>
                <a:lnTo>
                  <a:pt x="2880" y="107518"/>
                </a:lnTo>
                <a:lnTo>
                  <a:pt x="3840" y="108463"/>
                </a:lnTo>
                <a:lnTo>
                  <a:pt x="4800" y="109423"/>
                </a:lnTo>
                <a:lnTo>
                  <a:pt x="6720" y="110398"/>
                </a:lnTo>
                <a:lnTo>
                  <a:pt x="8641" y="110398"/>
                </a:lnTo>
                <a:lnTo>
                  <a:pt x="11521" y="111358"/>
                </a:lnTo>
                <a:lnTo>
                  <a:pt x="13441" y="112303"/>
                </a:lnTo>
                <a:lnTo>
                  <a:pt x="16306" y="113263"/>
                </a:lnTo>
                <a:lnTo>
                  <a:pt x="20147" y="114239"/>
                </a:lnTo>
                <a:lnTo>
                  <a:pt x="23027" y="115183"/>
                </a:lnTo>
                <a:lnTo>
                  <a:pt x="26868" y="115183"/>
                </a:lnTo>
                <a:lnTo>
                  <a:pt x="29748" y="116144"/>
                </a:lnTo>
                <a:lnTo>
                  <a:pt x="40309" y="116144"/>
                </a:lnTo>
                <a:lnTo>
                  <a:pt x="45110" y="115183"/>
                </a:lnTo>
                <a:lnTo>
                  <a:pt x="50871" y="113263"/>
                </a:lnTo>
                <a:lnTo>
                  <a:pt x="55671" y="112303"/>
                </a:lnTo>
                <a:lnTo>
                  <a:pt x="60472" y="109423"/>
                </a:lnTo>
                <a:lnTo>
                  <a:pt x="63352" y="106558"/>
                </a:lnTo>
                <a:lnTo>
                  <a:pt x="67193" y="103677"/>
                </a:lnTo>
                <a:lnTo>
                  <a:pt x="70073" y="100797"/>
                </a:lnTo>
                <a:lnTo>
                  <a:pt x="71993" y="95996"/>
                </a:lnTo>
                <a:lnTo>
                  <a:pt x="73914" y="92156"/>
                </a:lnTo>
                <a:lnTo>
                  <a:pt x="74874" y="87355"/>
                </a:lnTo>
                <a:lnTo>
                  <a:pt x="74874" y="73914"/>
                </a:lnTo>
                <a:lnTo>
                  <a:pt x="72953" y="70073"/>
                </a:lnTo>
                <a:lnTo>
                  <a:pt x="71033" y="67193"/>
                </a:lnTo>
                <a:lnTo>
                  <a:pt x="69113" y="64312"/>
                </a:lnTo>
                <a:lnTo>
                  <a:pt x="67193" y="61432"/>
                </a:lnTo>
                <a:lnTo>
                  <a:pt x="64312" y="59512"/>
                </a:lnTo>
                <a:lnTo>
                  <a:pt x="61432" y="57591"/>
                </a:lnTo>
                <a:lnTo>
                  <a:pt x="58552" y="55671"/>
                </a:lnTo>
                <a:lnTo>
                  <a:pt x="54711" y="53751"/>
                </a:lnTo>
                <a:lnTo>
                  <a:pt x="51831" y="52791"/>
                </a:lnTo>
                <a:lnTo>
                  <a:pt x="47990" y="50871"/>
                </a:lnTo>
                <a:lnTo>
                  <a:pt x="45110" y="49911"/>
                </a:lnTo>
                <a:lnTo>
                  <a:pt x="42230" y="48950"/>
                </a:lnTo>
                <a:lnTo>
                  <a:pt x="38389" y="47030"/>
                </a:lnTo>
                <a:lnTo>
                  <a:pt x="35509" y="46070"/>
                </a:lnTo>
                <a:lnTo>
                  <a:pt x="32644" y="45110"/>
                </a:lnTo>
                <a:lnTo>
                  <a:pt x="29748" y="43190"/>
                </a:lnTo>
                <a:lnTo>
                  <a:pt x="27828" y="41269"/>
                </a:lnTo>
                <a:lnTo>
                  <a:pt x="25923" y="39349"/>
                </a:lnTo>
                <a:lnTo>
                  <a:pt x="23987" y="37429"/>
                </a:lnTo>
                <a:lnTo>
                  <a:pt x="22082" y="35509"/>
                </a:lnTo>
                <a:lnTo>
                  <a:pt x="22082" y="25908"/>
                </a:lnTo>
                <a:lnTo>
                  <a:pt x="23027" y="24002"/>
                </a:lnTo>
                <a:lnTo>
                  <a:pt x="23987" y="22067"/>
                </a:lnTo>
                <a:lnTo>
                  <a:pt x="24963" y="20162"/>
                </a:lnTo>
                <a:lnTo>
                  <a:pt x="26868" y="19187"/>
                </a:lnTo>
                <a:lnTo>
                  <a:pt x="27828" y="18227"/>
                </a:lnTo>
                <a:lnTo>
                  <a:pt x="29748" y="16322"/>
                </a:lnTo>
                <a:lnTo>
                  <a:pt x="32644" y="16322"/>
                </a:lnTo>
                <a:lnTo>
                  <a:pt x="35509" y="15346"/>
                </a:lnTo>
                <a:lnTo>
                  <a:pt x="38389" y="14386"/>
                </a:lnTo>
                <a:lnTo>
                  <a:pt x="45110" y="14386"/>
                </a:lnTo>
                <a:lnTo>
                  <a:pt x="47990" y="15346"/>
                </a:lnTo>
                <a:lnTo>
                  <a:pt x="50871" y="16322"/>
                </a:lnTo>
                <a:lnTo>
                  <a:pt x="53751" y="17266"/>
                </a:lnTo>
                <a:lnTo>
                  <a:pt x="56631" y="18227"/>
                </a:lnTo>
                <a:lnTo>
                  <a:pt x="58552" y="19187"/>
                </a:lnTo>
                <a:lnTo>
                  <a:pt x="60472" y="20162"/>
                </a:lnTo>
                <a:lnTo>
                  <a:pt x="62392" y="21107"/>
                </a:lnTo>
                <a:lnTo>
                  <a:pt x="63352" y="22067"/>
                </a:lnTo>
                <a:lnTo>
                  <a:pt x="65272" y="23027"/>
                </a:lnTo>
                <a:lnTo>
                  <a:pt x="68153" y="23027"/>
                </a:lnTo>
                <a:lnTo>
                  <a:pt x="68153" y="22067"/>
                </a:lnTo>
                <a:lnTo>
                  <a:pt x="69113" y="22067"/>
                </a:lnTo>
                <a:lnTo>
                  <a:pt x="69113" y="20162"/>
                </a:lnTo>
                <a:lnTo>
                  <a:pt x="70073" y="20162"/>
                </a:lnTo>
                <a:lnTo>
                  <a:pt x="70073" y="12481"/>
                </a:lnTo>
                <a:lnTo>
                  <a:pt x="69113" y="11506"/>
                </a:lnTo>
                <a:lnTo>
                  <a:pt x="69113" y="8641"/>
                </a:lnTo>
                <a:lnTo>
                  <a:pt x="68153" y="7665"/>
                </a:lnTo>
                <a:lnTo>
                  <a:pt x="67193" y="6720"/>
                </a:lnTo>
                <a:lnTo>
                  <a:pt x="66233" y="5760"/>
                </a:lnTo>
                <a:lnTo>
                  <a:pt x="65272" y="5760"/>
                </a:lnTo>
                <a:lnTo>
                  <a:pt x="63352" y="4800"/>
                </a:lnTo>
                <a:lnTo>
                  <a:pt x="61432" y="3825"/>
                </a:lnTo>
                <a:lnTo>
                  <a:pt x="59512" y="2880"/>
                </a:lnTo>
                <a:lnTo>
                  <a:pt x="57591" y="1920"/>
                </a:lnTo>
                <a:lnTo>
                  <a:pt x="55671" y="1920"/>
                </a:lnTo>
                <a:lnTo>
                  <a:pt x="52791" y="960"/>
                </a:lnTo>
                <a:lnTo>
                  <a:pt x="49911" y="960"/>
                </a:lnTo>
                <a:lnTo>
                  <a:pt x="47030" y="0"/>
                </a:lnTo>
                <a:lnTo>
                  <a:pt x="35509" y="0"/>
                </a:lnTo>
                <a:lnTo>
                  <a:pt x="29748" y="960"/>
                </a:lnTo>
                <a:lnTo>
                  <a:pt x="24963" y="2880"/>
                </a:lnTo>
                <a:lnTo>
                  <a:pt x="20147" y="3825"/>
                </a:lnTo>
                <a:lnTo>
                  <a:pt x="16306" y="6720"/>
                </a:lnTo>
                <a:lnTo>
                  <a:pt x="12466" y="9601"/>
                </a:lnTo>
                <a:lnTo>
                  <a:pt x="9601" y="12481"/>
                </a:lnTo>
                <a:lnTo>
                  <a:pt x="6720" y="15346"/>
                </a:lnTo>
                <a:lnTo>
                  <a:pt x="5760" y="19187"/>
                </a:lnTo>
                <a:lnTo>
                  <a:pt x="3840" y="23027"/>
                </a:lnTo>
                <a:lnTo>
                  <a:pt x="2880" y="26868"/>
                </a:lnTo>
                <a:lnTo>
                  <a:pt x="2880" y="35509"/>
                </a:lnTo>
                <a:lnTo>
                  <a:pt x="3840" y="40309"/>
                </a:lnTo>
                <a:lnTo>
                  <a:pt x="5760" y="43190"/>
                </a:lnTo>
                <a:lnTo>
                  <a:pt x="6720" y="47030"/>
                </a:lnTo>
                <a:lnTo>
                  <a:pt x="8641" y="49911"/>
                </a:lnTo>
                <a:lnTo>
                  <a:pt x="11521" y="51831"/>
                </a:lnTo>
                <a:lnTo>
                  <a:pt x="14401" y="54711"/>
                </a:lnTo>
                <a:lnTo>
                  <a:pt x="16306" y="56631"/>
                </a:lnTo>
                <a:lnTo>
                  <a:pt x="20147" y="58552"/>
                </a:lnTo>
                <a:lnTo>
                  <a:pt x="23027" y="59512"/>
                </a:lnTo>
                <a:lnTo>
                  <a:pt x="25923" y="61432"/>
                </a:lnTo>
                <a:lnTo>
                  <a:pt x="29748" y="62392"/>
                </a:lnTo>
                <a:lnTo>
                  <a:pt x="32644" y="64312"/>
                </a:lnTo>
                <a:lnTo>
                  <a:pt x="36469" y="65272"/>
                </a:lnTo>
                <a:lnTo>
                  <a:pt x="39349" y="66233"/>
                </a:lnTo>
                <a:lnTo>
                  <a:pt x="42230" y="67193"/>
                </a:lnTo>
                <a:lnTo>
                  <a:pt x="45110" y="69113"/>
                </a:lnTo>
                <a:lnTo>
                  <a:pt x="47990" y="70073"/>
                </a:lnTo>
                <a:lnTo>
                  <a:pt x="50871" y="71993"/>
                </a:lnTo>
                <a:lnTo>
                  <a:pt x="52791" y="73914"/>
                </a:lnTo>
                <a:lnTo>
                  <a:pt x="53751" y="75834"/>
                </a:lnTo>
                <a:lnTo>
                  <a:pt x="55671" y="77754"/>
                </a:lnTo>
                <a:lnTo>
                  <a:pt x="56631" y="80634"/>
                </a:lnTo>
                <a:lnTo>
                  <a:pt x="56631" y="86395"/>
                </a:lnTo>
                <a:lnTo>
                  <a:pt x="55671" y="89275"/>
                </a:lnTo>
                <a:lnTo>
                  <a:pt x="54711" y="91196"/>
                </a:lnTo>
                <a:lnTo>
                  <a:pt x="53751" y="93116"/>
                </a:lnTo>
                <a:lnTo>
                  <a:pt x="51831" y="95036"/>
                </a:lnTo>
                <a:lnTo>
                  <a:pt x="49911" y="95996"/>
                </a:lnTo>
                <a:lnTo>
                  <a:pt x="47990" y="97917"/>
                </a:lnTo>
                <a:lnTo>
                  <a:pt x="46070" y="98877"/>
                </a:lnTo>
                <a:lnTo>
                  <a:pt x="43190" y="98877"/>
                </a:lnTo>
                <a:lnTo>
                  <a:pt x="40309" y="99837"/>
                </a:lnTo>
                <a:lnTo>
                  <a:pt x="25923" y="99837"/>
                </a:lnTo>
                <a:lnTo>
                  <a:pt x="22082" y="98877"/>
                </a:lnTo>
                <a:lnTo>
                  <a:pt x="19187" y="97917"/>
                </a:lnTo>
                <a:lnTo>
                  <a:pt x="16306" y="95996"/>
                </a:lnTo>
                <a:lnTo>
                  <a:pt x="13441" y="95036"/>
                </a:lnTo>
                <a:lnTo>
                  <a:pt x="11521" y="94076"/>
                </a:lnTo>
                <a:lnTo>
                  <a:pt x="9601" y="93116"/>
                </a:lnTo>
                <a:lnTo>
                  <a:pt x="7680" y="92156"/>
                </a:lnTo>
                <a:lnTo>
                  <a:pt x="5760" y="90236"/>
                </a:lnTo>
                <a:lnTo>
                  <a:pt x="1920" y="90236"/>
                </a:lnTo>
                <a:lnTo>
                  <a:pt x="1920" y="91196"/>
                </a:lnTo>
                <a:lnTo>
                  <a:pt x="960" y="92156"/>
                </a:lnTo>
                <a:lnTo>
                  <a:pt x="960" y="94076"/>
                </a:lnTo>
                <a:lnTo>
                  <a:pt x="0" y="95036"/>
                </a:lnTo>
                <a:lnTo>
                  <a:pt x="0" y="100797"/>
                </a:lnTo>
                <a:lnTo>
                  <a:pt x="960" y="10271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" name="object 182"/>
          <p:cNvSpPr/>
          <p:nvPr/>
        </p:nvSpPr>
        <p:spPr>
          <a:xfrm>
            <a:off x="4681057" y="2261463"/>
            <a:ext cx="69113" cy="142067"/>
          </a:xfrm>
          <a:custGeom>
            <a:avLst/>
            <a:gdLst/>
            <a:ahLst/>
            <a:cxnLst/>
            <a:rect l="l" t="t" r="r" b="b"/>
            <a:pathLst>
              <a:path w="69113" h="142067">
                <a:moveTo>
                  <a:pt x="960" y="43205"/>
                </a:moveTo>
                <a:lnTo>
                  <a:pt x="960" y="44150"/>
                </a:lnTo>
                <a:lnTo>
                  <a:pt x="1920" y="45110"/>
                </a:lnTo>
                <a:lnTo>
                  <a:pt x="18242" y="45110"/>
                </a:lnTo>
                <a:lnTo>
                  <a:pt x="18242" y="112318"/>
                </a:lnTo>
                <a:lnTo>
                  <a:pt x="19202" y="118079"/>
                </a:lnTo>
                <a:lnTo>
                  <a:pt x="20162" y="122880"/>
                </a:lnTo>
                <a:lnTo>
                  <a:pt x="21122" y="126720"/>
                </a:lnTo>
                <a:lnTo>
                  <a:pt x="23042" y="130561"/>
                </a:lnTo>
                <a:lnTo>
                  <a:pt x="25923" y="133441"/>
                </a:lnTo>
                <a:lnTo>
                  <a:pt x="27828" y="136306"/>
                </a:lnTo>
                <a:lnTo>
                  <a:pt x="31668" y="139186"/>
                </a:lnTo>
                <a:lnTo>
                  <a:pt x="35509" y="140147"/>
                </a:lnTo>
                <a:lnTo>
                  <a:pt x="39349" y="142067"/>
                </a:lnTo>
                <a:lnTo>
                  <a:pt x="56631" y="142067"/>
                </a:lnTo>
                <a:lnTo>
                  <a:pt x="58552" y="141122"/>
                </a:lnTo>
                <a:lnTo>
                  <a:pt x="61432" y="141122"/>
                </a:lnTo>
                <a:lnTo>
                  <a:pt x="62392" y="140147"/>
                </a:lnTo>
                <a:lnTo>
                  <a:pt x="64312" y="140147"/>
                </a:lnTo>
                <a:lnTo>
                  <a:pt x="65272" y="139186"/>
                </a:lnTo>
                <a:lnTo>
                  <a:pt x="66233" y="138242"/>
                </a:lnTo>
                <a:lnTo>
                  <a:pt x="67193" y="138242"/>
                </a:lnTo>
                <a:lnTo>
                  <a:pt x="67193" y="137281"/>
                </a:lnTo>
                <a:lnTo>
                  <a:pt x="68153" y="136306"/>
                </a:lnTo>
                <a:lnTo>
                  <a:pt x="68153" y="133441"/>
                </a:lnTo>
                <a:lnTo>
                  <a:pt x="69113" y="132466"/>
                </a:lnTo>
                <a:lnTo>
                  <a:pt x="69113" y="128625"/>
                </a:lnTo>
                <a:lnTo>
                  <a:pt x="68153" y="126720"/>
                </a:lnTo>
                <a:lnTo>
                  <a:pt x="68153" y="123840"/>
                </a:lnTo>
                <a:lnTo>
                  <a:pt x="67193" y="123840"/>
                </a:lnTo>
                <a:lnTo>
                  <a:pt x="67193" y="122880"/>
                </a:lnTo>
                <a:lnTo>
                  <a:pt x="64312" y="122880"/>
                </a:lnTo>
                <a:lnTo>
                  <a:pt x="63352" y="123840"/>
                </a:lnTo>
                <a:lnTo>
                  <a:pt x="61432" y="123840"/>
                </a:lnTo>
                <a:lnTo>
                  <a:pt x="59512" y="124800"/>
                </a:lnTo>
                <a:lnTo>
                  <a:pt x="58552" y="124800"/>
                </a:lnTo>
                <a:lnTo>
                  <a:pt x="57591" y="125760"/>
                </a:lnTo>
                <a:lnTo>
                  <a:pt x="47030" y="125760"/>
                </a:lnTo>
                <a:lnTo>
                  <a:pt x="43190" y="123840"/>
                </a:lnTo>
                <a:lnTo>
                  <a:pt x="41269" y="119999"/>
                </a:lnTo>
                <a:lnTo>
                  <a:pt x="38389" y="117119"/>
                </a:lnTo>
                <a:lnTo>
                  <a:pt x="37444" y="111358"/>
                </a:lnTo>
                <a:lnTo>
                  <a:pt x="37444" y="45110"/>
                </a:lnTo>
                <a:lnTo>
                  <a:pt x="66233" y="45110"/>
                </a:lnTo>
                <a:lnTo>
                  <a:pt x="67193" y="44150"/>
                </a:lnTo>
                <a:lnTo>
                  <a:pt x="67193" y="43205"/>
                </a:lnTo>
                <a:lnTo>
                  <a:pt x="68153" y="42230"/>
                </a:lnTo>
                <a:lnTo>
                  <a:pt x="69113" y="39364"/>
                </a:lnTo>
                <a:lnTo>
                  <a:pt x="69113" y="35524"/>
                </a:lnTo>
                <a:lnTo>
                  <a:pt x="68153" y="34549"/>
                </a:lnTo>
                <a:lnTo>
                  <a:pt x="68153" y="31683"/>
                </a:lnTo>
                <a:lnTo>
                  <a:pt x="67193" y="30708"/>
                </a:lnTo>
                <a:lnTo>
                  <a:pt x="67193" y="29763"/>
                </a:lnTo>
                <a:lnTo>
                  <a:pt x="66233" y="29763"/>
                </a:lnTo>
                <a:lnTo>
                  <a:pt x="66233" y="28803"/>
                </a:lnTo>
                <a:lnTo>
                  <a:pt x="37444" y="28803"/>
                </a:lnTo>
                <a:lnTo>
                  <a:pt x="37444" y="1920"/>
                </a:lnTo>
                <a:lnTo>
                  <a:pt x="36484" y="1920"/>
                </a:lnTo>
                <a:lnTo>
                  <a:pt x="36484" y="960"/>
                </a:lnTo>
                <a:lnTo>
                  <a:pt x="34549" y="960"/>
                </a:lnTo>
                <a:lnTo>
                  <a:pt x="33604" y="0"/>
                </a:lnTo>
                <a:lnTo>
                  <a:pt x="23042" y="0"/>
                </a:lnTo>
                <a:lnTo>
                  <a:pt x="22082" y="960"/>
                </a:lnTo>
                <a:lnTo>
                  <a:pt x="20162" y="960"/>
                </a:lnTo>
                <a:lnTo>
                  <a:pt x="19202" y="1920"/>
                </a:lnTo>
                <a:lnTo>
                  <a:pt x="18242" y="1920"/>
                </a:lnTo>
                <a:lnTo>
                  <a:pt x="18242" y="28803"/>
                </a:lnTo>
                <a:lnTo>
                  <a:pt x="1920" y="28803"/>
                </a:lnTo>
                <a:lnTo>
                  <a:pt x="1920" y="29763"/>
                </a:lnTo>
                <a:lnTo>
                  <a:pt x="960" y="29763"/>
                </a:lnTo>
                <a:lnTo>
                  <a:pt x="960" y="30708"/>
                </a:lnTo>
                <a:lnTo>
                  <a:pt x="0" y="31683"/>
                </a:lnTo>
                <a:lnTo>
                  <a:pt x="0" y="42230"/>
                </a:lnTo>
                <a:lnTo>
                  <a:pt x="960" y="4320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" name="object 183"/>
          <p:cNvSpPr/>
          <p:nvPr/>
        </p:nvSpPr>
        <p:spPr>
          <a:xfrm>
            <a:off x="4817364" y="2261463"/>
            <a:ext cx="69128" cy="142067"/>
          </a:xfrm>
          <a:custGeom>
            <a:avLst/>
            <a:gdLst/>
            <a:ahLst/>
            <a:cxnLst/>
            <a:rect l="l" t="t" r="r" b="b"/>
            <a:pathLst>
              <a:path w="69128" h="142067">
                <a:moveTo>
                  <a:pt x="19202" y="2880"/>
                </a:moveTo>
                <a:lnTo>
                  <a:pt x="19202" y="28803"/>
                </a:lnTo>
                <a:lnTo>
                  <a:pt x="2880" y="28803"/>
                </a:lnTo>
                <a:lnTo>
                  <a:pt x="1935" y="29763"/>
                </a:lnTo>
                <a:lnTo>
                  <a:pt x="960" y="29763"/>
                </a:lnTo>
                <a:lnTo>
                  <a:pt x="960" y="32644"/>
                </a:lnTo>
                <a:lnTo>
                  <a:pt x="0" y="33604"/>
                </a:lnTo>
                <a:lnTo>
                  <a:pt x="0" y="39364"/>
                </a:lnTo>
                <a:lnTo>
                  <a:pt x="960" y="42230"/>
                </a:lnTo>
                <a:lnTo>
                  <a:pt x="960" y="43205"/>
                </a:lnTo>
                <a:lnTo>
                  <a:pt x="1935" y="44150"/>
                </a:lnTo>
                <a:lnTo>
                  <a:pt x="2880" y="45110"/>
                </a:lnTo>
                <a:lnTo>
                  <a:pt x="19202" y="45110"/>
                </a:lnTo>
                <a:lnTo>
                  <a:pt x="19202" y="118079"/>
                </a:lnTo>
                <a:lnTo>
                  <a:pt x="20162" y="122880"/>
                </a:lnTo>
                <a:lnTo>
                  <a:pt x="22082" y="126720"/>
                </a:lnTo>
                <a:lnTo>
                  <a:pt x="24002" y="130561"/>
                </a:lnTo>
                <a:lnTo>
                  <a:pt x="25923" y="133441"/>
                </a:lnTo>
                <a:lnTo>
                  <a:pt x="28803" y="136306"/>
                </a:lnTo>
                <a:lnTo>
                  <a:pt x="31683" y="139186"/>
                </a:lnTo>
                <a:lnTo>
                  <a:pt x="35524" y="140147"/>
                </a:lnTo>
                <a:lnTo>
                  <a:pt x="39364" y="142067"/>
                </a:lnTo>
                <a:lnTo>
                  <a:pt x="56647" y="142067"/>
                </a:lnTo>
                <a:lnTo>
                  <a:pt x="58567" y="141122"/>
                </a:lnTo>
                <a:lnTo>
                  <a:pt x="61447" y="141122"/>
                </a:lnTo>
                <a:lnTo>
                  <a:pt x="63367" y="140147"/>
                </a:lnTo>
                <a:lnTo>
                  <a:pt x="64328" y="140147"/>
                </a:lnTo>
                <a:lnTo>
                  <a:pt x="66248" y="139186"/>
                </a:lnTo>
                <a:lnTo>
                  <a:pt x="67208" y="138242"/>
                </a:lnTo>
                <a:lnTo>
                  <a:pt x="68168" y="137281"/>
                </a:lnTo>
                <a:lnTo>
                  <a:pt x="68168" y="136306"/>
                </a:lnTo>
                <a:lnTo>
                  <a:pt x="69128" y="135346"/>
                </a:lnTo>
                <a:lnTo>
                  <a:pt x="69128" y="124800"/>
                </a:lnTo>
                <a:lnTo>
                  <a:pt x="68168" y="123840"/>
                </a:lnTo>
                <a:lnTo>
                  <a:pt x="68168" y="122880"/>
                </a:lnTo>
                <a:lnTo>
                  <a:pt x="64328" y="122880"/>
                </a:lnTo>
                <a:lnTo>
                  <a:pt x="63367" y="123840"/>
                </a:lnTo>
                <a:lnTo>
                  <a:pt x="61447" y="123840"/>
                </a:lnTo>
                <a:lnTo>
                  <a:pt x="60487" y="124800"/>
                </a:lnTo>
                <a:lnTo>
                  <a:pt x="59527" y="124800"/>
                </a:lnTo>
                <a:lnTo>
                  <a:pt x="57607" y="125760"/>
                </a:lnTo>
                <a:lnTo>
                  <a:pt x="47045" y="125760"/>
                </a:lnTo>
                <a:lnTo>
                  <a:pt x="43205" y="123840"/>
                </a:lnTo>
                <a:lnTo>
                  <a:pt x="41285" y="119999"/>
                </a:lnTo>
                <a:lnTo>
                  <a:pt x="39364" y="117119"/>
                </a:lnTo>
                <a:lnTo>
                  <a:pt x="38404" y="111358"/>
                </a:lnTo>
                <a:lnTo>
                  <a:pt x="38404" y="45110"/>
                </a:lnTo>
                <a:lnTo>
                  <a:pt x="66248" y="45110"/>
                </a:lnTo>
                <a:lnTo>
                  <a:pt x="67208" y="44150"/>
                </a:lnTo>
                <a:lnTo>
                  <a:pt x="68168" y="43205"/>
                </a:lnTo>
                <a:lnTo>
                  <a:pt x="69128" y="42230"/>
                </a:lnTo>
                <a:lnTo>
                  <a:pt x="69128" y="32644"/>
                </a:lnTo>
                <a:lnTo>
                  <a:pt x="68168" y="31683"/>
                </a:lnTo>
                <a:lnTo>
                  <a:pt x="68168" y="29763"/>
                </a:lnTo>
                <a:lnTo>
                  <a:pt x="67208" y="29763"/>
                </a:lnTo>
                <a:lnTo>
                  <a:pt x="66248" y="28803"/>
                </a:lnTo>
                <a:lnTo>
                  <a:pt x="38404" y="28803"/>
                </a:lnTo>
                <a:lnTo>
                  <a:pt x="38404" y="2880"/>
                </a:lnTo>
                <a:lnTo>
                  <a:pt x="37444" y="1920"/>
                </a:lnTo>
                <a:lnTo>
                  <a:pt x="36484" y="960"/>
                </a:lnTo>
                <a:lnTo>
                  <a:pt x="35524" y="960"/>
                </a:lnTo>
                <a:lnTo>
                  <a:pt x="34564" y="0"/>
                </a:lnTo>
                <a:lnTo>
                  <a:pt x="24002" y="0"/>
                </a:lnTo>
                <a:lnTo>
                  <a:pt x="22082" y="960"/>
                </a:lnTo>
                <a:lnTo>
                  <a:pt x="21122" y="960"/>
                </a:lnTo>
                <a:lnTo>
                  <a:pt x="20162" y="1920"/>
                </a:lnTo>
                <a:lnTo>
                  <a:pt x="19202" y="1920"/>
                </a:lnTo>
                <a:lnTo>
                  <a:pt x="19202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" name="object 184"/>
          <p:cNvSpPr/>
          <p:nvPr/>
        </p:nvSpPr>
        <p:spPr>
          <a:xfrm>
            <a:off x="4902814" y="2288346"/>
            <a:ext cx="105597" cy="116144"/>
          </a:xfrm>
          <a:custGeom>
            <a:avLst/>
            <a:gdLst/>
            <a:ahLst/>
            <a:cxnLst/>
            <a:rect l="l" t="t" r="r" b="b"/>
            <a:pathLst>
              <a:path w="105597" h="116144">
                <a:moveTo>
                  <a:pt x="0" y="58552"/>
                </a:moveTo>
                <a:lnTo>
                  <a:pt x="0" y="68153"/>
                </a:lnTo>
                <a:lnTo>
                  <a:pt x="960" y="75834"/>
                </a:lnTo>
                <a:lnTo>
                  <a:pt x="2880" y="82555"/>
                </a:lnTo>
                <a:lnTo>
                  <a:pt x="4785" y="90236"/>
                </a:lnTo>
                <a:lnTo>
                  <a:pt x="8625" y="95996"/>
                </a:lnTo>
                <a:lnTo>
                  <a:pt x="12466" y="100797"/>
                </a:lnTo>
                <a:lnTo>
                  <a:pt x="17266" y="105582"/>
                </a:lnTo>
                <a:lnTo>
                  <a:pt x="22067" y="109423"/>
                </a:lnTo>
                <a:lnTo>
                  <a:pt x="22067" y="73914"/>
                </a:lnTo>
                <a:lnTo>
                  <a:pt x="21107" y="69113"/>
                </a:lnTo>
                <a:lnTo>
                  <a:pt x="20147" y="63352"/>
                </a:lnTo>
                <a:lnTo>
                  <a:pt x="20147" y="51831"/>
                </a:lnTo>
                <a:lnTo>
                  <a:pt x="21107" y="46070"/>
                </a:lnTo>
                <a:lnTo>
                  <a:pt x="22067" y="41269"/>
                </a:lnTo>
                <a:lnTo>
                  <a:pt x="23987" y="35509"/>
                </a:lnTo>
                <a:lnTo>
                  <a:pt x="25907" y="31668"/>
                </a:lnTo>
                <a:lnTo>
                  <a:pt x="27828" y="27828"/>
                </a:lnTo>
                <a:lnTo>
                  <a:pt x="30708" y="24002"/>
                </a:lnTo>
                <a:lnTo>
                  <a:pt x="34549" y="21107"/>
                </a:lnTo>
                <a:lnTo>
                  <a:pt x="38389" y="19187"/>
                </a:lnTo>
                <a:lnTo>
                  <a:pt x="42230" y="17266"/>
                </a:lnTo>
                <a:lnTo>
                  <a:pt x="47030" y="16322"/>
                </a:lnTo>
                <a:lnTo>
                  <a:pt x="59512" y="16322"/>
                </a:lnTo>
                <a:lnTo>
                  <a:pt x="64312" y="17266"/>
                </a:lnTo>
                <a:lnTo>
                  <a:pt x="68153" y="19187"/>
                </a:lnTo>
                <a:lnTo>
                  <a:pt x="72953" y="22067"/>
                </a:lnTo>
                <a:lnTo>
                  <a:pt x="75834" y="24947"/>
                </a:lnTo>
                <a:lnTo>
                  <a:pt x="78714" y="28788"/>
                </a:lnTo>
                <a:lnTo>
                  <a:pt x="80634" y="32628"/>
                </a:lnTo>
                <a:lnTo>
                  <a:pt x="82555" y="36469"/>
                </a:lnTo>
                <a:lnTo>
                  <a:pt x="83515" y="42230"/>
                </a:lnTo>
                <a:lnTo>
                  <a:pt x="84475" y="47030"/>
                </a:lnTo>
                <a:lnTo>
                  <a:pt x="85435" y="52791"/>
                </a:lnTo>
                <a:lnTo>
                  <a:pt x="85435" y="64312"/>
                </a:lnTo>
                <a:lnTo>
                  <a:pt x="84475" y="70073"/>
                </a:lnTo>
                <a:lnTo>
                  <a:pt x="83515" y="74874"/>
                </a:lnTo>
                <a:lnTo>
                  <a:pt x="82555" y="79674"/>
                </a:lnTo>
                <a:lnTo>
                  <a:pt x="79674" y="84475"/>
                </a:lnTo>
                <a:lnTo>
                  <a:pt x="77754" y="88315"/>
                </a:lnTo>
                <a:lnTo>
                  <a:pt x="74874" y="91196"/>
                </a:lnTo>
                <a:lnTo>
                  <a:pt x="71033" y="94076"/>
                </a:lnTo>
                <a:lnTo>
                  <a:pt x="67193" y="95996"/>
                </a:lnTo>
                <a:lnTo>
                  <a:pt x="63352" y="98877"/>
                </a:lnTo>
                <a:lnTo>
                  <a:pt x="58552" y="99837"/>
                </a:lnTo>
                <a:lnTo>
                  <a:pt x="46070" y="99837"/>
                </a:lnTo>
                <a:lnTo>
                  <a:pt x="41269" y="97917"/>
                </a:lnTo>
                <a:lnTo>
                  <a:pt x="37429" y="95996"/>
                </a:lnTo>
                <a:lnTo>
                  <a:pt x="32628" y="94076"/>
                </a:lnTo>
                <a:lnTo>
                  <a:pt x="29748" y="91196"/>
                </a:lnTo>
                <a:lnTo>
                  <a:pt x="26868" y="87355"/>
                </a:lnTo>
                <a:lnTo>
                  <a:pt x="28788" y="112303"/>
                </a:lnTo>
                <a:lnTo>
                  <a:pt x="35509" y="114239"/>
                </a:lnTo>
                <a:lnTo>
                  <a:pt x="43190" y="116144"/>
                </a:lnTo>
                <a:lnTo>
                  <a:pt x="60472" y="116144"/>
                </a:lnTo>
                <a:lnTo>
                  <a:pt x="68153" y="114239"/>
                </a:lnTo>
                <a:lnTo>
                  <a:pt x="74874" y="111358"/>
                </a:lnTo>
                <a:lnTo>
                  <a:pt x="81594" y="108463"/>
                </a:lnTo>
                <a:lnTo>
                  <a:pt x="87355" y="104637"/>
                </a:lnTo>
                <a:lnTo>
                  <a:pt x="92156" y="98877"/>
                </a:lnTo>
                <a:lnTo>
                  <a:pt x="96956" y="94076"/>
                </a:lnTo>
                <a:lnTo>
                  <a:pt x="99822" y="87355"/>
                </a:lnTo>
                <a:lnTo>
                  <a:pt x="102702" y="80634"/>
                </a:lnTo>
                <a:lnTo>
                  <a:pt x="104637" y="72953"/>
                </a:lnTo>
                <a:lnTo>
                  <a:pt x="105597" y="65272"/>
                </a:lnTo>
                <a:lnTo>
                  <a:pt x="105597" y="47990"/>
                </a:lnTo>
                <a:lnTo>
                  <a:pt x="104637" y="40309"/>
                </a:lnTo>
                <a:lnTo>
                  <a:pt x="102702" y="32628"/>
                </a:lnTo>
                <a:lnTo>
                  <a:pt x="99822" y="25908"/>
                </a:lnTo>
                <a:lnTo>
                  <a:pt x="96956" y="20162"/>
                </a:lnTo>
                <a:lnTo>
                  <a:pt x="93116" y="15346"/>
                </a:lnTo>
                <a:lnTo>
                  <a:pt x="88315" y="9601"/>
                </a:lnTo>
                <a:lnTo>
                  <a:pt x="83515" y="6720"/>
                </a:lnTo>
                <a:lnTo>
                  <a:pt x="76794" y="3825"/>
                </a:lnTo>
                <a:lnTo>
                  <a:pt x="70073" y="960"/>
                </a:lnTo>
                <a:lnTo>
                  <a:pt x="62392" y="0"/>
                </a:lnTo>
                <a:lnTo>
                  <a:pt x="45110" y="0"/>
                </a:lnTo>
                <a:lnTo>
                  <a:pt x="37429" y="960"/>
                </a:lnTo>
                <a:lnTo>
                  <a:pt x="30708" y="3825"/>
                </a:lnTo>
                <a:lnTo>
                  <a:pt x="23027" y="6720"/>
                </a:lnTo>
                <a:lnTo>
                  <a:pt x="18242" y="11506"/>
                </a:lnTo>
                <a:lnTo>
                  <a:pt x="13426" y="16322"/>
                </a:lnTo>
                <a:lnTo>
                  <a:pt x="8625" y="22067"/>
                </a:lnTo>
                <a:lnTo>
                  <a:pt x="5745" y="27828"/>
                </a:lnTo>
                <a:lnTo>
                  <a:pt x="2880" y="35509"/>
                </a:lnTo>
                <a:lnTo>
                  <a:pt x="960" y="42230"/>
                </a:lnTo>
                <a:lnTo>
                  <a:pt x="0" y="49911"/>
                </a:lnTo>
                <a:lnTo>
                  <a:pt x="0" y="5855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" name="object 185"/>
          <p:cNvSpPr/>
          <p:nvPr/>
        </p:nvSpPr>
        <p:spPr>
          <a:xfrm>
            <a:off x="4924882" y="2362260"/>
            <a:ext cx="6720" cy="38389"/>
          </a:xfrm>
          <a:custGeom>
            <a:avLst/>
            <a:gdLst/>
            <a:ahLst/>
            <a:cxnLst/>
            <a:rect l="l" t="t" r="r" b="b"/>
            <a:pathLst>
              <a:path w="6720" h="38389">
                <a:moveTo>
                  <a:pt x="6720" y="38389"/>
                </a:moveTo>
                <a:lnTo>
                  <a:pt x="4800" y="13441"/>
                </a:lnTo>
                <a:lnTo>
                  <a:pt x="2880" y="9601"/>
                </a:lnTo>
                <a:lnTo>
                  <a:pt x="960" y="4800"/>
                </a:lnTo>
                <a:lnTo>
                  <a:pt x="0" y="0"/>
                </a:lnTo>
                <a:lnTo>
                  <a:pt x="0" y="35509"/>
                </a:lnTo>
                <a:lnTo>
                  <a:pt x="6720" y="3838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" name="object 186"/>
          <p:cNvSpPr/>
          <p:nvPr/>
        </p:nvSpPr>
        <p:spPr>
          <a:xfrm>
            <a:off x="5029520" y="2288346"/>
            <a:ext cx="105597" cy="116144"/>
          </a:xfrm>
          <a:custGeom>
            <a:avLst/>
            <a:gdLst/>
            <a:ahLst/>
            <a:cxnLst/>
            <a:rect l="l" t="t" r="r" b="b"/>
            <a:pathLst>
              <a:path w="105597" h="116144">
                <a:moveTo>
                  <a:pt x="0" y="58552"/>
                </a:moveTo>
                <a:lnTo>
                  <a:pt x="0" y="68153"/>
                </a:lnTo>
                <a:lnTo>
                  <a:pt x="960" y="75834"/>
                </a:lnTo>
                <a:lnTo>
                  <a:pt x="2880" y="82555"/>
                </a:lnTo>
                <a:lnTo>
                  <a:pt x="5760" y="90236"/>
                </a:lnTo>
                <a:lnTo>
                  <a:pt x="8641" y="95996"/>
                </a:lnTo>
                <a:lnTo>
                  <a:pt x="12481" y="100797"/>
                </a:lnTo>
                <a:lnTo>
                  <a:pt x="17282" y="105582"/>
                </a:lnTo>
                <a:lnTo>
                  <a:pt x="23042" y="109423"/>
                </a:lnTo>
                <a:lnTo>
                  <a:pt x="21122" y="69113"/>
                </a:lnTo>
                <a:lnTo>
                  <a:pt x="20162" y="63352"/>
                </a:lnTo>
                <a:lnTo>
                  <a:pt x="20162" y="51831"/>
                </a:lnTo>
                <a:lnTo>
                  <a:pt x="21122" y="46070"/>
                </a:lnTo>
                <a:lnTo>
                  <a:pt x="22082" y="41269"/>
                </a:lnTo>
                <a:lnTo>
                  <a:pt x="24002" y="35509"/>
                </a:lnTo>
                <a:lnTo>
                  <a:pt x="25923" y="31668"/>
                </a:lnTo>
                <a:lnTo>
                  <a:pt x="27843" y="27828"/>
                </a:lnTo>
                <a:lnTo>
                  <a:pt x="30723" y="24002"/>
                </a:lnTo>
                <a:lnTo>
                  <a:pt x="34564" y="21107"/>
                </a:lnTo>
                <a:lnTo>
                  <a:pt x="38404" y="19187"/>
                </a:lnTo>
                <a:lnTo>
                  <a:pt x="42245" y="17266"/>
                </a:lnTo>
                <a:lnTo>
                  <a:pt x="48006" y="16322"/>
                </a:lnTo>
                <a:lnTo>
                  <a:pt x="59527" y="16322"/>
                </a:lnTo>
                <a:lnTo>
                  <a:pt x="64328" y="17266"/>
                </a:lnTo>
                <a:lnTo>
                  <a:pt x="69128" y="19187"/>
                </a:lnTo>
                <a:lnTo>
                  <a:pt x="72969" y="22067"/>
                </a:lnTo>
                <a:lnTo>
                  <a:pt x="75849" y="24947"/>
                </a:lnTo>
                <a:lnTo>
                  <a:pt x="78714" y="28788"/>
                </a:lnTo>
                <a:lnTo>
                  <a:pt x="80650" y="32628"/>
                </a:lnTo>
                <a:lnTo>
                  <a:pt x="82555" y="36469"/>
                </a:lnTo>
                <a:lnTo>
                  <a:pt x="83530" y="42230"/>
                </a:lnTo>
                <a:lnTo>
                  <a:pt x="84475" y="47030"/>
                </a:lnTo>
                <a:lnTo>
                  <a:pt x="85435" y="52791"/>
                </a:lnTo>
                <a:lnTo>
                  <a:pt x="85435" y="64312"/>
                </a:lnTo>
                <a:lnTo>
                  <a:pt x="84475" y="70073"/>
                </a:lnTo>
                <a:lnTo>
                  <a:pt x="83530" y="74874"/>
                </a:lnTo>
                <a:lnTo>
                  <a:pt x="82555" y="79674"/>
                </a:lnTo>
                <a:lnTo>
                  <a:pt x="80650" y="84475"/>
                </a:lnTo>
                <a:lnTo>
                  <a:pt x="77754" y="88315"/>
                </a:lnTo>
                <a:lnTo>
                  <a:pt x="74874" y="91196"/>
                </a:lnTo>
                <a:lnTo>
                  <a:pt x="71033" y="94076"/>
                </a:lnTo>
                <a:lnTo>
                  <a:pt x="67193" y="95996"/>
                </a:lnTo>
                <a:lnTo>
                  <a:pt x="63367" y="98877"/>
                </a:lnTo>
                <a:lnTo>
                  <a:pt x="58567" y="99837"/>
                </a:lnTo>
                <a:lnTo>
                  <a:pt x="46085" y="99837"/>
                </a:lnTo>
                <a:lnTo>
                  <a:pt x="41285" y="97917"/>
                </a:lnTo>
                <a:lnTo>
                  <a:pt x="37444" y="95996"/>
                </a:lnTo>
                <a:lnTo>
                  <a:pt x="32644" y="94076"/>
                </a:lnTo>
                <a:lnTo>
                  <a:pt x="29763" y="91196"/>
                </a:lnTo>
                <a:lnTo>
                  <a:pt x="26883" y="87355"/>
                </a:lnTo>
                <a:lnTo>
                  <a:pt x="28803" y="112303"/>
                </a:lnTo>
                <a:lnTo>
                  <a:pt x="35524" y="114239"/>
                </a:lnTo>
                <a:lnTo>
                  <a:pt x="43205" y="116144"/>
                </a:lnTo>
                <a:lnTo>
                  <a:pt x="60487" y="116144"/>
                </a:lnTo>
                <a:lnTo>
                  <a:pt x="68168" y="114239"/>
                </a:lnTo>
                <a:lnTo>
                  <a:pt x="74874" y="111358"/>
                </a:lnTo>
                <a:lnTo>
                  <a:pt x="81594" y="108463"/>
                </a:lnTo>
                <a:lnTo>
                  <a:pt x="87370" y="104637"/>
                </a:lnTo>
                <a:lnTo>
                  <a:pt x="92156" y="98877"/>
                </a:lnTo>
                <a:lnTo>
                  <a:pt x="96956" y="94076"/>
                </a:lnTo>
                <a:lnTo>
                  <a:pt x="99837" y="87355"/>
                </a:lnTo>
                <a:lnTo>
                  <a:pt x="102717" y="80634"/>
                </a:lnTo>
                <a:lnTo>
                  <a:pt x="104637" y="72953"/>
                </a:lnTo>
                <a:lnTo>
                  <a:pt x="105597" y="65272"/>
                </a:lnTo>
                <a:lnTo>
                  <a:pt x="105597" y="47990"/>
                </a:lnTo>
                <a:lnTo>
                  <a:pt x="104637" y="40309"/>
                </a:lnTo>
                <a:lnTo>
                  <a:pt x="102717" y="32628"/>
                </a:lnTo>
                <a:lnTo>
                  <a:pt x="100797" y="25908"/>
                </a:lnTo>
                <a:lnTo>
                  <a:pt x="96956" y="20162"/>
                </a:lnTo>
                <a:lnTo>
                  <a:pt x="93116" y="15346"/>
                </a:lnTo>
                <a:lnTo>
                  <a:pt x="88315" y="9601"/>
                </a:lnTo>
                <a:lnTo>
                  <a:pt x="83530" y="6720"/>
                </a:lnTo>
                <a:lnTo>
                  <a:pt x="76809" y="3825"/>
                </a:lnTo>
                <a:lnTo>
                  <a:pt x="70088" y="960"/>
                </a:lnTo>
                <a:lnTo>
                  <a:pt x="62407" y="0"/>
                </a:lnTo>
                <a:lnTo>
                  <a:pt x="45125" y="0"/>
                </a:lnTo>
                <a:lnTo>
                  <a:pt x="37444" y="960"/>
                </a:lnTo>
                <a:lnTo>
                  <a:pt x="30723" y="3825"/>
                </a:lnTo>
                <a:lnTo>
                  <a:pt x="24002" y="6720"/>
                </a:lnTo>
                <a:lnTo>
                  <a:pt x="18242" y="11506"/>
                </a:lnTo>
                <a:lnTo>
                  <a:pt x="13441" y="16322"/>
                </a:lnTo>
                <a:lnTo>
                  <a:pt x="8641" y="22067"/>
                </a:lnTo>
                <a:lnTo>
                  <a:pt x="5760" y="27828"/>
                </a:lnTo>
                <a:lnTo>
                  <a:pt x="2880" y="35509"/>
                </a:lnTo>
                <a:lnTo>
                  <a:pt x="960" y="42230"/>
                </a:lnTo>
                <a:lnTo>
                  <a:pt x="0" y="49911"/>
                </a:lnTo>
                <a:lnTo>
                  <a:pt x="0" y="5855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" name="object 187"/>
          <p:cNvSpPr/>
          <p:nvPr/>
        </p:nvSpPr>
        <p:spPr>
          <a:xfrm>
            <a:off x="5050642" y="2357460"/>
            <a:ext cx="7680" cy="43190"/>
          </a:xfrm>
          <a:custGeom>
            <a:avLst/>
            <a:gdLst/>
            <a:ahLst/>
            <a:cxnLst/>
            <a:rect l="l" t="t" r="r" b="b"/>
            <a:pathLst>
              <a:path w="7680" h="43190">
                <a:moveTo>
                  <a:pt x="5760" y="18242"/>
                </a:moveTo>
                <a:lnTo>
                  <a:pt x="3840" y="14401"/>
                </a:lnTo>
                <a:lnTo>
                  <a:pt x="1920" y="9601"/>
                </a:lnTo>
                <a:lnTo>
                  <a:pt x="960" y="4800"/>
                </a:lnTo>
                <a:lnTo>
                  <a:pt x="0" y="0"/>
                </a:lnTo>
                <a:lnTo>
                  <a:pt x="1920" y="40309"/>
                </a:lnTo>
                <a:lnTo>
                  <a:pt x="7680" y="43190"/>
                </a:lnTo>
                <a:lnTo>
                  <a:pt x="5760" y="182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" name="object 188"/>
          <p:cNvSpPr/>
          <p:nvPr/>
        </p:nvSpPr>
        <p:spPr>
          <a:xfrm>
            <a:off x="5163921" y="2375702"/>
            <a:ext cx="24963" cy="26883"/>
          </a:xfrm>
          <a:custGeom>
            <a:avLst/>
            <a:gdLst/>
            <a:ahLst/>
            <a:cxnLst/>
            <a:rect l="l" t="t" r="r" b="b"/>
            <a:pathLst>
              <a:path w="24963" h="26883">
                <a:moveTo>
                  <a:pt x="24963" y="13441"/>
                </a:moveTo>
                <a:lnTo>
                  <a:pt x="24963" y="7680"/>
                </a:lnTo>
                <a:lnTo>
                  <a:pt x="24002" y="4800"/>
                </a:lnTo>
                <a:lnTo>
                  <a:pt x="22082" y="2880"/>
                </a:lnTo>
                <a:lnTo>
                  <a:pt x="20162" y="960"/>
                </a:lnTo>
                <a:lnTo>
                  <a:pt x="17282" y="0"/>
                </a:lnTo>
                <a:lnTo>
                  <a:pt x="7680" y="0"/>
                </a:lnTo>
                <a:lnTo>
                  <a:pt x="3840" y="960"/>
                </a:lnTo>
                <a:lnTo>
                  <a:pt x="1920" y="2880"/>
                </a:lnTo>
                <a:lnTo>
                  <a:pt x="0" y="4800"/>
                </a:lnTo>
                <a:lnTo>
                  <a:pt x="0" y="19202"/>
                </a:lnTo>
                <a:lnTo>
                  <a:pt x="960" y="23042"/>
                </a:lnTo>
                <a:lnTo>
                  <a:pt x="1920" y="24947"/>
                </a:lnTo>
                <a:lnTo>
                  <a:pt x="3840" y="26883"/>
                </a:lnTo>
                <a:lnTo>
                  <a:pt x="17282" y="26883"/>
                </a:lnTo>
                <a:lnTo>
                  <a:pt x="20162" y="25908"/>
                </a:lnTo>
                <a:lnTo>
                  <a:pt x="22082" y="24947"/>
                </a:lnTo>
                <a:lnTo>
                  <a:pt x="24002" y="23042"/>
                </a:lnTo>
                <a:lnTo>
                  <a:pt x="24963" y="19202"/>
                </a:lnTo>
                <a:lnTo>
                  <a:pt x="24963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" name="object 189"/>
          <p:cNvSpPr/>
          <p:nvPr/>
        </p:nvSpPr>
        <p:spPr>
          <a:xfrm>
            <a:off x="6467551" y="4440600"/>
            <a:ext cx="8656" cy="29748"/>
          </a:xfrm>
          <a:custGeom>
            <a:avLst/>
            <a:gdLst/>
            <a:ahLst/>
            <a:cxnLst/>
            <a:rect l="l" t="t" r="r" b="b"/>
            <a:pathLst>
              <a:path w="8656" h="29748">
                <a:moveTo>
                  <a:pt x="0" y="16306"/>
                </a:moveTo>
                <a:lnTo>
                  <a:pt x="0" y="21107"/>
                </a:lnTo>
                <a:lnTo>
                  <a:pt x="975" y="23987"/>
                </a:lnTo>
                <a:lnTo>
                  <a:pt x="3840" y="26868"/>
                </a:lnTo>
                <a:lnTo>
                  <a:pt x="5775" y="29748"/>
                </a:lnTo>
                <a:lnTo>
                  <a:pt x="5775" y="8641"/>
                </a:lnTo>
                <a:lnTo>
                  <a:pt x="6720" y="5745"/>
                </a:lnTo>
                <a:lnTo>
                  <a:pt x="8656" y="3840"/>
                </a:lnTo>
                <a:lnTo>
                  <a:pt x="6720" y="0"/>
                </a:lnTo>
                <a:lnTo>
                  <a:pt x="3840" y="4800"/>
                </a:lnTo>
                <a:lnTo>
                  <a:pt x="975" y="7680"/>
                </a:lnTo>
                <a:lnTo>
                  <a:pt x="0" y="11521"/>
                </a:lnTo>
                <a:lnTo>
                  <a:pt x="0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" name="object 190"/>
          <p:cNvSpPr/>
          <p:nvPr/>
        </p:nvSpPr>
        <p:spPr>
          <a:xfrm>
            <a:off x="6468526" y="4438680"/>
            <a:ext cx="29748" cy="51831"/>
          </a:xfrm>
          <a:custGeom>
            <a:avLst/>
            <a:gdLst/>
            <a:ahLst/>
            <a:cxnLst/>
            <a:rect l="l" t="t" r="r" b="b"/>
            <a:pathLst>
              <a:path w="29748" h="51831">
                <a:moveTo>
                  <a:pt x="19202" y="45110"/>
                </a:moveTo>
                <a:lnTo>
                  <a:pt x="23027" y="41269"/>
                </a:lnTo>
                <a:lnTo>
                  <a:pt x="25908" y="36469"/>
                </a:lnTo>
                <a:lnTo>
                  <a:pt x="28788" y="31668"/>
                </a:lnTo>
                <a:lnTo>
                  <a:pt x="29748" y="25907"/>
                </a:lnTo>
                <a:lnTo>
                  <a:pt x="29748" y="14386"/>
                </a:lnTo>
                <a:lnTo>
                  <a:pt x="28788" y="9601"/>
                </a:lnTo>
                <a:lnTo>
                  <a:pt x="24947" y="5760"/>
                </a:lnTo>
                <a:lnTo>
                  <a:pt x="22067" y="1920"/>
                </a:lnTo>
                <a:lnTo>
                  <a:pt x="18227" y="0"/>
                </a:lnTo>
                <a:lnTo>
                  <a:pt x="9585" y="0"/>
                </a:lnTo>
                <a:lnTo>
                  <a:pt x="5745" y="1920"/>
                </a:lnTo>
                <a:lnTo>
                  <a:pt x="7680" y="5760"/>
                </a:lnTo>
                <a:lnTo>
                  <a:pt x="9585" y="3840"/>
                </a:lnTo>
                <a:lnTo>
                  <a:pt x="11521" y="2880"/>
                </a:lnTo>
                <a:lnTo>
                  <a:pt x="15361" y="2880"/>
                </a:lnTo>
                <a:lnTo>
                  <a:pt x="17266" y="3840"/>
                </a:lnTo>
                <a:lnTo>
                  <a:pt x="18227" y="4800"/>
                </a:lnTo>
                <a:lnTo>
                  <a:pt x="20147" y="6720"/>
                </a:lnTo>
                <a:lnTo>
                  <a:pt x="21107" y="8641"/>
                </a:lnTo>
                <a:lnTo>
                  <a:pt x="22067" y="11506"/>
                </a:lnTo>
                <a:lnTo>
                  <a:pt x="23027" y="14386"/>
                </a:lnTo>
                <a:lnTo>
                  <a:pt x="23027" y="23027"/>
                </a:lnTo>
                <a:lnTo>
                  <a:pt x="22067" y="26868"/>
                </a:lnTo>
                <a:lnTo>
                  <a:pt x="21107" y="27843"/>
                </a:lnTo>
                <a:lnTo>
                  <a:pt x="20147" y="27843"/>
                </a:lnTo>
                <a:lnTo>
                  <a:pt x="18227" y="28788"/>
                </a:lnTo>
                <a:lnTo>
                  <a:pt x="17266" y="29748"/>
                </a:lnTo>
                <a:lnTo>
                  <a:pt x="12481" y="29748"/>
                </a:lnTo>
                <a:lnTo>
                  <a:pt x="10546" y="28788"/>
                </a:lnTo>
                <a:lnTo>
                  <a:pt x="8641" y="26868"/>
                </a:lnTo>
                <a:lnTo>
                  <a:pt x="6705" y="23027"/>
                </a:lnTo>
                <a:lnTo>
                  <a:pt x="4800" y="19187"/>
                </a:lnTo>
                <a:lnTo>
                  <a:pt x="4800" y="31668"/>
                </a:lnTo>
                <a:lnTo>
                  <a:pt x="7680" y="32628"/>
                </a:lnTo>
                <a:lnTo>
                  <a:pt x="14386" y="32628"/>
                </a:lnTo>
                <a:lnTo>
                  <a:pt x="18227" y="31668"/>
                </a:lnTo>
                <a:lnTo>
                  <a:pt x="22067" y="28788"/>
                </a:lnTo>
                <a:lnTo>
                  <a:pt x="21107" y="33588"/>
                </a:lnTo>
                <a:lnTo>
                  <a:pt x="19202" y="37429"/>
                </a:lnTo>
                <a:lnTo>
                  <a:pt x="16306" y="41269"/>
                </a:lnTo>
                <a:lnTo>
                  <a:pt x="14386" y="44150"/>
                </a:lnTo>
                <a:lnTo>
                  <a:pt x="11521" y="47030"/>
                </a:lnTo>
                <a:lnTo>
                  <a:pt x="8641" y="48950"/>
                </a:lnTo>
                <a:lnTo>
                  <a:pt x="5745" y="49911"/>
                </a:lnTo>
                <a:lnTo>
                  <a:pt x="2865" y="50871"/>
                </a:lnTo>
                <a:lnTo>
                  <a:pt x="0" y="50871"/>
                </a:lnTo>
                <a:lnTo>
                  <a:pt x="0" y="51831"/>
                </a:lnTo>
                <a:lnTo>
                  <a:pt x="6705" y="51831"/>
                </a:lnTo>
                <a:lnTo>
                  <a:pt x="10546" y="50871"/>
                </a:lnTo>
                <a:lnTo>
                  <a:pt x="14386" y="47990"/>
                </a:lnTo>
                <a:lnTo>
                  <a:pt x="19202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" name="object 191"/>
          <p:cNvSpPr/>
          <p:nvPr/>
        </p:nvSpPr>
        <p:spPr>
          <a:xfrm>
            <a:off x="6504035" y="4438680"/>
            <a:ext cx="32644" cy="50871"/>
          </a:xfrm>
          <a:custGeom>
            <a:avLst/>
            <a:gdLst/>
            <a:ahLst/>
            <a:cxnLst/>
            <a:rect l="l" t="t" r="r" b="b"/>
            <a:pathLst>
              <a:path w="32644" h="50871">
                <a:moveTo>
                  <a:pt x="32644" y="41269"/>
                </a:moveTo>
                <a:lnTo>
                  <a:pt x="31683" y="41269"/>
                </a:lnTo>
                <a:lnTo>
                  <a:pt x="30723" y="42230"/>
                </a:lnTo>
                <a:lnTo>
                  <a:pt x="29763" y="43190"/>
                </a:lnTo>
                <a:lnTo>
                  <a:pt x="28803" y="44150"/>
                </a:lnTo>
                <a:lnTo>
                  <a:pt x="27843" y="45110"/>
                </a:lnTo>
                <a:lnTo>
                  <a:pt x="7680" y="45110"/>
                </a:lnTo>
                <a:lnTo>
                  <a:pt x="9601" y="44150"/>
                </a:lnTo>
                <a:lnTo>
                  <a:pt x="12481" y="40309"/>
                </a:lnTo>
                <a:lnTo>
                  <a:pt x="19202" y="33588"/>
                </a:lnTo>
                <a:lnTo>
                  <a:pt x="23042" y="28788"/>
                </a:lnTo>
                <a:lnTo>
                  <a:pt x="25923" y="24947"/>
                </a:lnTo>
                <a:lnTo>
                  <a:pt x="27843" y="21107"/>
                </a:lnTo>
                <a:lnTo>
                  <a:pt x="28803" y="18227"/>
                </a:lnTo>
                <a:lnTo>
                  <a:pt x="29763" y="15346"/>
                </a:lnTo>
                <a:lnTo>
                  <a:pt x="29763" y="9601"/>
                </a:lnTo>
                <a:lnTo>
                  <a:pt x="27843" y="6720"/>
                </a:lnTo>
                <a:lnTo>
                  <a:pt x="25923" y="3840"/>
                </a:lnTo>
                <a:lnTo>
                  <a:pt x="23042" y="1920"/>
                </a:lnTo>
                <a:lnTo>
                  <a:pt x="19202" y="0"/>
                </a:lnTo>
                <a:lnTo>
                  <a:pt x="11521" y="0"/>
                </a:lnTo>
                <a:lnTo>
                  <a:pt x="8641" y="1920"/>
                </a:lnTo>
                <a:lnTo>
                  <a:pt x="5760" y="3840"/>
                </a:lnTo>
                <a:lnTo>
                  <a:pt x="2880" y="6720"/>
                </a:lnTo>
                <a:lnTo>
                  <a:pt x="1920" y="9601"/>
                </a:lnTo>
                <a:lnTo>
                  <a:pt x="960" y="14386"/>
                </a:lnTo>
                <a:lnTo>
                  <a:pt x="2880" y="14386"/>
                </a:lnTo>
                <a:lnTo>
                  <a:pt x="3840" y="11506"/>
                </a:lnTo>
                <a:lnTo>
                  <a:pt x="4800" y="9601"/>
                </a:lnTo>
                <a:lnTo>
                  <a:pt x="6720" y="7665"/>
                </a:lnTo>
                <a:lnTo>
                  <a:pt x="8641" y="6720"/>
                </a:lnTo>
                <a:lnTo>
                  <a:pt x="11521" y="5760"/>
                </a:lnTo>
                <a:lnTo>
                  <a:pt x="16322" y="5760"/>
                </a:lnTo>
                <a:lnTo>
                  <a:pt x="18242" y="6720"/>
                </a:lnTo>
                <a:lnTo>
                  <a:pt x="20162" y="8641"/>
                </a:lnTo>
                <a:lnTo>
                  <a:pt x="22082" y="10561"/>
                </a:lnTo>
                <a:lnTo>
                  <a:pt x="23042" y="13441"/>
                </a:lnTo>
                <a:lnTo>
                  <a:pt x="23042" y="21107"/>
                </a:lnTo>
                <a:lnTo>
                  <a:pt x="21122" y="24947"/>
                </a:lnTo>
                <a:lnTo>
                  <a:pt x="18242" y="30708"/>
                </a:lnTo>
                <a:lnTo>
                  <a:pt x="10549" y="39630"/>
                </a:lnTo>
                <a:lnTo>
                  <a:pt x="0" y="49911"/>
                </a:lnTo>
                <a:lnTo>
                  <a:pt x="0" y="50871"/>
                </a:lnTo>
                <a:lnTo>
                  <a:pt x="28803" y="50871"/>
                </a:lnTo>
                <a:lnTo>
                  <a:pt x="32644" y="41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" name="object 192"/>
          <p:cNvSpPr/>
          <p:nvPr/>
        </p:nvSpPr>
        <p:spPr>
          <a:xfrm>
            <a:off x="654795" y="6355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" name="object 193"/>
          <p:cNvSpPr/>
          <p:nvPr/>
        </p:nvSpPr>
        <p:spPr>
          <a:xfrm>
            <a:off x="1734906" y="7108637"/>
            <a:ext cx="137266" cy="208315"/>
          </a:xfrm>
          <a:custGeom>
            <a:avLst/>
            <a:gdLst/>
            <a:ahLst/>
            <a:cxnLst/>
            <a:rect l="l" t="t" r="r" b="b"/>
            <a:pathLst>
              <a:path w="137266" h="208315">
                <a:moveTo>
                  <a:pt x="960" y="204475"/>
                </a:moveTo>
                <a:lnTo>
                  <a:pt x="2880" y="206395"/>
                </a:lnTo>
                <a:lnTo>
                  <a:pt x="5760" y="207355"/>
                </a:lnTo>
                <a:lnTo>
                  <a:pt x="7680" y="208315"/>
                </a:lnTo>
                <a:lnTo>
                  <a:pt x="65272" y="208315"/>
                </a:lnTo>
                <a:lnTo>
                  <a:pt x="26883" y="185272"/>
                </a:lnTo>
                <a:lnTo>
                  <a:pt x="26883" y="112318"/>
                </a:lnTo>
                <a:lnTo>
                  <a:pt x="60472" y="112318"/>
                </a:lnTo>
                <a:lnTo>
                  <a:pt x="66233" y="90236"/>
                </a:lnTo>
                <a:lnTo>
                  <a:pt x="26883" y="90236"/>
                </a:lnTo>
                <a:lnTo>
                  <a:pt x="26883" y="22082"/>
                </a:lnTo>
                <a:lnTo>
                  <a:pt x="64312" y="22082"/>
                </a:lnTo>
                <a:lnTo>
                  <a:pt x="70073" y="23042"/>
                </a:lnTo>
                <a:lnTo>
                  <a:pt x="74874" y="24963"/>
                </a:lnTo>
                <a:lnTo>
                  <a:pt x="80634" y="25923"/>
                </a:lnTo>
                <a:lnTo>
                  <a:pt x="84475" y="27843"/>
                </a:lnTo>
                <a:lnTo>
                  <a:pt x="87355" y="31683"/>
                </a:lnTo>
                <a:lnTo>
                  <a:pt x="90236" y="34564"/>
                </a:lnTo>
                <a:lnTo>
                  <a:pt x="92156" y="37444"/>
                </a:lnTo>
                <a:lnTo>
                  <a:pt x="94076" y="41285"/>
                </a:lnTo>
                <a:lnTo>
                  <a:pt x="95036" y="46085"/>
                </a:lnTo>
                <a:lnTo>
                  <a:pt x="95996" y="49910"/>
                </a:lnTo>
                <a:lnTo>
                  <a:pt x="95996" y="59527"/>
                </a:lnTo>
                <a:lnTo>
                  <a:pt x="95036" y="64312"/>
                </a:lnTo>
                <a:lnTo>
                  <a:pt x="94076" y="68153"/>
                </a:lnTo>
                <a:lnTo>
                  <a:pt x="92156" y="72953"/>
                </a:lnTo>
                <a:lnTo>
                  <a:pt x="90236" y="76794"/>
                </a:lnTo>
                <a:lnTo>
                  <a:pt x="87355" y="79674"/>
                </a:lnTo>
                <a:lnTo>
                  <a:pt x="84475" y="82555"/>
                </a:lnTo>
                <a:lnTo>
                  <a:pt x="80634" y="85435"/>
                </a:lnTo>
                <a:lnTo>
                  <a:pt x="76794" y="87355"/>
                </a:lnTo>
                <a:lnTo>
                  <a:pt x="76794" y="113278"/>
                </a:lnTo>
                <a:lnTo>
                  <a:pt x="82555" y="114239"/>
                </a:lnTo>
                <a:lnTo>
                  <a:pt x="88315" y="116159"/>
                </a:lnTo>
                <a:lnTo>
                  <a:pt x="93116" y="119039"/>
                </a:lnTo>
                <a:lnTo>
                  <a:pt x="96956" y="121919"/>
                </a:lnTo>
                <a:lnTo>
                  <a:pt x="100797" y="124800"/>
                </a:lnTo>
                <a:lnTo>
                  <a:pt x="103677" y="128640"/>
                </a:lnTo>
                <a:lnTo>
                  <a:pt x="105597" y="133441"/>
                </a:lnTo>
                <a:lnTo>
                  <a:pt x="107518" y="138226"/>
                </a:lnTo>
                <a:lnTo>
                  <a:pt x="108478" y="144002"/>
                </a:lnTo>
                <a:lnTo>
                  <a:pt x="108478" y="156469"/>
                </a:lnTo>
                <a:lnTo>
                  <a:pt x="107518" y="161284"/>
                </a:lnTo>
                <a:lnTo>
                  <a:pt x="105597" y="165110"/>
                </a:lnTo>
                <a:lnTo>
                  <a:pt x="103677" y="169910"/>
                </a:lnTo>
                <a:lnTo>
                  <a:pt x="100797" y="173751"/>
                </a:lnTo>
                <a:lnTo>
                  <a:pt x="96956" y="176631"/>
                </a:lnTo>
                <a:lnTo>
                  <a:pt x="93116" y="179511"/>
                </a:lnTo>
                <a:lnTo>
                  <a:pt x="89275" y="181432"/>
                </a:lnTo>
                <a:lnTo>
                  <a:pt x="84475" y="183352"/>
                </a:lnTo>
                <a:lnTo>
                  <a:pt x="85435" y="206395"/>
                </a:lnTo>
                <a:lnTo>
                  <a:pt x="92156" y="205435"/>
                </a:lnTo>
                <a:lnTo>
                  <a:pt x="97916" y="203514"/>
                </a:lnTo>
                <a:lnTo>
                  <a:pt x="102717" y="201594"/>
                </a:lnTo>
                <a:lnTo>
                  <a:pt x="108478" y="199674"/>
                </a:lnTo>
                <a:lnTo>
                  <a:pt x="113278" y="196794"/>
                </a:lnTo>
                <a:lnTo>
                  <a:pt x="117119" y="192953"/>
                </a:lnTo>
                <a:lnTo>
                  <a:pt x="121919" y="190073"/>
                </a:lnTo>
                <a:lnTo>
                  <a:pt x="124800" y="186232"/>
                </a:lnTo>
                <a:lnTo>
                  <a:pt x="128640" y="181432"/>
                </a:lnTo>
                <a:lnTo>
                  <a:pt x="131521" y="177591"/>
                </a:lnTo>
                <a:lnTo>
                  <a:pt x="133441" y="172791"/>
                </a:lnTo>
                <a:lnTo>
                  <a:pt x="135361" y="167030"/>
                </a:lnTo>
                <a:lnTo>
                  <a:pt x="137266" y="161284"/>
                </a:lnTo>
                <a:lnTo>
                  <a:pt x="137266" y="141107"/>
                </a:lnTo>
                <a:lnTo>
                  <a:pt x="136321" y="135361"/>
                </a:lnTo>
                <a:lnTo>
                  <a:pt x="134386" y="128640"/>
                </a:lnTo>
                <a:lnTo>
                  <a:pt x="132481" y="122880"/>
                </a:lnTo>
                <a:lnTo>
                  <a:pt x="129600" y="118079"/>
                </a:lnTo>
                <a:lnTo>
                  <a:pt x="125760" y="113278"/>
                </a:lnTo>
                <a:lnTo>
                  <a:pt x="121919" y="109438"/>
                </a:lnTo>
                <a:lnTo>
                  <a:pt x="117119" y="105597"/>
                </a:lnTo>
                <a:lnTo>
                  <a:pt x="112318" y="102717"/>
                </a:lnTo>
                <a:lnTo>
                  <a:pt x="107518" y="99837"/>
                </a:lnTo>
                <a:lnTo>
                  <a:pt x="102717" y="97916"/>
                </a:lnTo>
                <a:lnTo>
                  <a:pt x="96956" y="96956"/>
                </a:lnTo>
                <a:lnTo>
                  <a:pt x="100797" y="95036"/>
                </a:lnTo>
                <a:lnTo>
                  <a:pt x="105597" y="92156"/>
                </a:lnTo>
                <a:lnTo>
                  <a:pt x="108478" y="89275"/>
                </a:lnTo>
                <a:lnTo>
                  <a:pt x="112318" y="86395"/>
                </a:lnTo>
                <a:lnTo>
                  <a:pt x="115199" y="82555"/>
                </a:lnTo>
                <a:lnTo>
                  <a:pt x="117119" y="79674"/>
                </a:lnTo>
                <a:lnTo>
                  <a:pt x="119999" y="75834"/>
                </a:lnTo>
                <a:lnTo>
                  <a:pt x="121919" y="71033"/>
                </a:lnTo>
                <a:lnTo>
                  <a:pt x="122880" y="66233"/>
                </a:lnTo>
                <a:lnTo>
                  <a:pt x="123840" y="62392"/>
                </a:lnTo>
                <a:lnTo>
                  <a:pt x="124800" y="57591"/>
                </a:lnTo>
                <a:lnTo>
                  <a:pt x="124800" y="44150"/>
                </a:lnTo>
                <a:lnTo>
                  <a:pt x="122880" y="36469"/>
                </a:lnTo>
                <a:lnTo>
                  <a:pt x="119999" y="30723"/>
                </a:lnTo>
                <a:lnTo>
                  <a:pt x="118079" y="24002"/>
                </a:lnTo>
                <a:lnTo>
                  <a:pt x="113278" y="18242"/>
                </a:lnTo>
                <a:lnTo>
                  <a:pt x="108478" y="13441"/>
                </a:lnTo>
                <a:lnTo>
                  <a:pt x="102717" y="9601"/>
                </a:lnTo>
                <a:lnTo>
                  <a:pt x="95996" y="5760"/>
                </a:lnTo>
                <a:lnTo>
                  <a:pt x="88315" y="2880"/>
                </a:lnTo>
                <a:lnTo>
                  <a:pt x="83974" y="1951"/>
                </a:lnTo>
                <a:lnTo>
                  <a:pt x="71959" y="487"/>
                </a:lnTo>
                <a:lnTo>
                  <a:pt x="57591" y="0"/>
                </a:lnTo>
                <a:lnTo>
                  <a:pt x="7680" y="0"/>
                </a:lnTo>
                <a:lnTo>
                  <a:pt x="5760" y="960"/>
                </a:lnTo>
                <a:lnTo>
                  <a:pt x="2880" y="1920"/>
                </a:lnTo>
                <a:lnTo>
                  <a:pt x="960" y="3840"/>
                </a:lnTo>
                <a:lnTo>
                  <a:pt x="0" y="6720"/>
                </a:lnTo>
                <a:lnTo>
                  <a:pt x="0" y="201594"/>
                </a:lnTo>
                <a:lnTo>
                  <a:pt x="960" y="204475"/>
                </a:lnTo>
                <a:close/>
              </a:path>
              <a:path w="137266" h="208315">
                <a:moveTo>
                  <a:pt x="71993" y="89275"/>
                </a:moveTo>
                <a:lnTo>
                  <a:pt x="66233" y="90236"/>
                </a:lnTo>
                <a:lnTo>
                  <a:pt x="60472" y="112318"/>
                </a:lnTo>
                <a:lnTo>
                  <a:pt x="69113" y="112318"/>
                </a:lnTo>
                <a:lnTo>
                  <a:pt x="76794" y="113278"/>
                </a:lnTo>
                <a:lnTo>
                  <a:pt x="76794" y="87355"/>
                </a:lnTo>
                <a:lnTo>
                  <a:pt x="71993" y="89275"/>
                </a:lnTo>
                <a:close/>
              </a:path>
              <a:path w="137266" h="208315">
                <a:moveTo>
                  <a:pt x="26883" y="185272"/>
                </a:moveTo>
                <a:lnTo>
                  <a:pt x="65272" y="208315"/>
                </a:lnTo>
                <a:lnTo>
                  <a:pt x="72953" y="208315"/>
                </a:lnTo>
                <a:lnTo>
                  <a:pt x="79674" y="207355"/>
                </a:lnTo>
                <a:lnTo>
                  <a:pt x="85435" y="206395"/>
                </a:lnTo>
                <a:lnTo>
                  <a:pt x="84475" y="183352"/>
                </a:lnTo>
                <a:lnTo>
                  <a:pt x="79674" y="185272"/>
                </a:lnTo>
                <a:lnTo>
                  <a:pt x="26883" y="185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" name="object 194"/>
          <p:cNvSpPr/>
          <p:nvPr/>
        </p:nvSpPr>
        <p:spPr>
          <a:xfrm>
            <a:off x="1931700" y="7288149"/>
            <a:ext cx="33468" cy="31683"/>
          </a:xfrm>
          <a:custGeom>
            <a:avLst/>
            <a:gdLst/>
            <a:ahLst/>
            <a:cxnLst/>
            <a:rect l="l" t="t" r="r" b="b"/>
            <a:pathLst>
              <a:path w="33468" h="31683">
                <a:moveTo>
                  <a:pt x="24963" y="11521"/>
                </a:moveTo>
                <a:lnTo>
                  <a:pt x="16322" y="11521"/>
                </a:lnTo>
                <a:lnTo>
                  <a:pt x="9601" y="8641"/>
                </a:lnTo>
                <a:lnTo>
                  <a:pt x="4800" y="4800"/>
                </a:lnTo>
                <a:lnTo>
                  <a:pt x="0" y="0"/>
                </a:lnTo>
                <a:lnTo>
                  <a:pt x="5760" y="30723"/>
                </a:lnTo>
                <a:lnTo>
                  <a:pt x="13441" y="31683"/>
                </a:lnTo>
                <a:lnTo>
                  <a:pt x="20408" y="31683"/>
                </a:lnTo>
                <a:lnTo>
                  <a:pt x="33468" y="30219"/>
                </a:lnTo>
                <a:lnTo>
                  <a:pt x="31668" y="11521"/>
                </a:lnTo>
                <a:lnTo>
                  <a:pt x="24963" y="11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" name="object 195"/>
          <p:cNvSpPr/>
          <p:nvPr/>
        </p:nvSpPr>
        <p:spPr>
          <a:xfrm>
            <a:off x="1901936" y="7160468"/>
            <a:ext cx="119039" cy="158404"/>
          </a:xfrm>
          <a:custGeom>
            <a:avLst/>
            <a:gdLst/>
            <a:ahLst/>
            <a:cxnLst/>
            <a:rect l="l" t="t" r="r" b="b"/>
            <a:pathLst>
              <a:path w="119039" h="158404">
                <a:moveTo>
                  <a:pt x="7680" y="29763"/>
                </a:moveTo>
                <a:lnTo>
                  <a:pt x="7680" y="33604"/>
                </a:lnTo>
                <a:lnTo>
                  <a:pt x="8641" y="34564"/>
                </a:lnTo>
                <a:lnTo>
                  <a:pt x="8641" y="35524"/>
                </a:lnTo>
                <a:lnTo>
                  <a:pt x="9601" y="35524"/>
                </a:lnTo>
                <a:lnTo>
                  <a:pt x="10561" y="36484"/>
                </a:lnTo>
                <a:lnTo>
                  <a:pt x="13441" y="36484"/>
                </a:lnTo>
                <a:lnTo>
                  <a:pt x="15361" y="35524"/>
                </a:lnTo>
                <a:lnTo>
                  <a:pt x="18242" y="34564"/>
                </a:lnTo>
                <a:lnTo>
                  <a:pt x="21122" y="32644"/>
                </a:lnTo>
                <a:lnTo>
                  <a:pt x="24002" y="30723"/>
                </a:lnTo>
                <a:lnTo>
                  <a:pt x="27843" y="29763"/>
                </a:lnTo>
                <a:lnTo>
                  <a:pt x="31683" y="27843"/>
                </a:lnTo>
                <a:lnTo>
                  <a:pt x="36484" y="25923"/>
                </a:lnTo>
                <a:lnTo>
                  <a:pt x="42245" y="24002"/>
                </a:lnTo>
                <a:lnTo>
                  <a:pt x="47045" y="23042"/>
                </a:lnTo>
                <a:lnTo>
                  <a:pt x="52806" y="22082"/>
                </a:lnTo>
                <a:lnTo>
                  <a:pt x="65272" y="22082"/>
                </a:lnTo>
                <a:lnTo>
                  <a:pt x="71048" y="23042"/>
                </a:lnTo>
                <a:lnTo>
                  <a:pt x="74889" y="24002"/>
                </a:lnTo>
                <a:lnTo>
                  <a:pt x="79674" y="25923"/>
                </a:lnTo>
                <a:lnTo>
                  <a:pt x="82555" y="27843"/>
                </a:lnTo>
                <a:lnTo>
                  <a:pt x="85435" y="30723"/>
                </a:lnTo>
                <a:lnTo>
                  <a:pt x="88331" y="33604"/>
                </a:lnTo>
                <a:lnTo>
                  <a:pt x="90236" y="36484"/>
                </a:lnTo>
                <a:lnTo>
                  <a:pt x="91196" y="41285"/>
                </a:lnTo>
                <a:lnTo>
                  <a:pt x="92156" y="45125"/>
                </a:lnTo>
                <a:lnTo>
                  <a:pt x="93116" y="50886"/>
                </a:lnTo>
                <a:lnTo>
                  <a:pt x="93116" y="67208"/>
                </a:lnTo>
                <a:lnTo>
                  <a:pt x="72953" y="67208"/>
                </a:lnTo>
                <a:lnTo>
                  <a:pt x="66950" y="67298"/>
                </a:lnTo>
                <a:lnTo>
                  <a:pt x="53823" y="68205"/>
                </a:lnTo>
                <a:lnTo>
                  <a:pt x="42245" y="70088"/>
                </a:lnTo>
                <a:lnTo>
                  <a:pt x="33604" y="72008"/>
                </a:lnTo>
                <a:lnTo>
                  <a:pt x="25923" y="74889"/>
                </a:lnTo>
                <a:lnTo>
                  <a:pt x="19202" y="78714"/>
                </a:lnTo>
                <a:lnTo>
                  <a:pt x="13441" y="83530"/>
                </a:lnTo>
                <a:lnTo>
                  <a:pt x="8641" y="88331"/>
                </a:lnTo>
                <a:lnTo>
                  <a:pt x="4800" y="94076"/>
                </a:lnTo>
                <a:lnTo>
                  <a:pt x="1920" y="100797"/>
                </a:lnTo>
                <a:lnTo>
                  <a:pt x="0" y="107518"/>
                </a:lnTo>
                <a:lnTo>
                  <a:pt x="0" y="122880"/>
                </a:lnTo>
                <a:lnTo>
                  <a:pt x="960" y="128640"/>
                </a:lnTo>
                <a:lnTo>
                  <a:pt x="3840" y="134401"/>
                </a:lnTo>
                <a:lnTo>
                  <a:pt x="5760" y="139202"/>
                </a:lnTo>
                <a:lnTo>
                  <a:pt x="9601" y="144002"/>
                </a:lnTo>
                <a:lnTo>
                  <a:pt x="13441" y="147843"/>
                </a:lnTo>
                <a:lnTo>
                  <a:pt x="18242" y="151683"/>
                </a:lnTo>
                <a:lnTo>
                  <a:pt x="23042" y="154564"/>
                </a:lnTo>
                <a:lnTo>
                  <a:pt x="29763" y="156484"/>
                </a:lnTo>
                <a:lnTo>
                  <a:pt x="35524" y="158404"/>
                </a:lnTo>
                <a:lnTo>
                  <a:pt x="29763" y="127680"/>
                </a:lnTo>
                <a:lnTo>
                  <a:pt x="26883" y="121919"/>
                </a:lnTo>
                <a:lnTo>
                  <a:pt x="26883" y="109453"/>
                </a:lnTo>
                <a:lnTo>
                  <a:pt x="27843" y="105613"/>
                </a:lnTo>
                <a:lnTo>
                  <a:pt x="29763" y="102717"/>
                </a:lnTo>
                <a:lnTo>
                  <a:pt x="31683" y="98892"/>
                </a:lnTo>
                <a:lnTo>
                  <a:pt x="33604" y="95996"/>
                </a:lnTo>
                <a:lnTo>
                  <a:pt x="37444" y="94076"/>
                </a:lnTo>
                <a:lnTo>
                  <a:pt x="41285" y="91211"/>
                </a:lnTo>
                <a:lnTo>
                  <a:pt x="46085" y="89275"/>
                </a:lnTo>
                <a:lnTo>
                  <a:pt x="50886" y="88331"/>
                </a:lnTo>
                <a:lnTo>
                  <a:pt x="56647" y="87370"/>
                </a:lnTo>
                <a:lnTo>
                  <a:pt x="62407" y="86395"/>
                </a:lnTo>
                <a:lnTo>
                  <a:pt x="93116" y="86395"/>
                </a:lnTo>
                <a:lnTo>
                  <a:pt x="93116" y="117119"/>
                </a:lnTo>
                <a:lnTo>
                  <a:pt x="86395" y="124800"/>
                </a:lnTo>
                <a:lnTo>
                  <a:pt x="79674" y="129600"/>
                </a:lnTo>
                <a:lnTo>
                  <a:pt x="73929" y="133441"/>
                </a:lnTo>
                <a:lnTo>
                  <a:pt x="68153" y="137281"/>
                </a:lnTo>
                <a:lnTo>
                  <a:pt x="61432" y="139202"/>
                </a:lnTo>
                <a:lnTo>
                  <a:pt x="63232" y="157899"/>
                </a:lnTo>
                <a:lnTo>
                  <a:pt x="74889" y="153603"/>
                </a:lnTo>
                <a:lnTo>
                  <a:pt x="75511" y="153290"/>
                </a:lnTo>
                <a:lnTo>
                  <a:pt x="86448" y="146797"/>
                </a:lnTo>
                <a:lnTo>
                  <a:pt x="95996" y="138242"/>
                </a:lnTo>
                <a:lnTo>
                  <a:pt x="95996" y="153603"/>
                </a:lnTo>
                <a:lnTo>
                  <a:pt x="96956" y="154564"/>
                </a:lnTo>
                <a:lnTo>
                  <a:pt x="97916" y="155524"/>
                </a:lnTo>
                <a:lnTo>
                  <a:pt x="97916" y="156484"/>
                </a:lnTo>
                <a:lnTo>
                  <a:pt x="99837" y="156484"/>
                </a:lnTo>
                <a:lnTo>
                  <a:pt x="100797" y="157444"/>
                </a:lnTo>
                <a:lnTo>
                  <a:pt x="114239" y="157444"/>
                </a:lnTo>
                <a:lnTo>
                  <a:pt x="116159" y="156484"/>
                </a:lnTo>
                <a:lnTo>
                  <a:pt x="117119" y="156484"/>
                </a:lnTo>
                <a:lnTo>
                  <a:pt x="118079" y="155524"/>
                </a:lnTo>
                <a:lnTo>
                  <a:pt x="119039" y="154564"/>
                </a:lnTo>
                <a:lnTo>
                  <a:pt x="119039" y="46085"/>
                </a:lnTo>
                <a:lnTo>
                  <a:pt x="118079" y="37444"/>
                </a:lnTo>
                <a:lnTo>
                  <a:pt x="116159" y="30723"/>
                </a:lnTo>
                <a:lnTo>
                  <a:pt x="114239" y="24002"/>
                </a:lnTo>
                <a:lnTo>
                  <a:pt x="111358" y="19202"/>
                </a:lnTo>
                <a:lnTo>
                  <a:pt x="106558" y="14401"/>
                </a:lnTo>
                <a:lnTo>
                  <a:pt x="101757" y="9601"/>
                </a:lnTo>
                <a:lnTo>
                  <a:pt x="95996" y="5760"/>
                </a:lnTo>
                <a:lnTo>
                  <a:pt x="88331" y="3855"/>
                </a:lnTo>
                <a:lnTo>
                  <a:pt x="87700" y="3594"/>
                </a:lnTo>
                <a:lnTo>
                  <a:pt x="76031" y="792"/>
                </a:lnTo>
                <a:lnTo>
                  <a:pt x="62407" y="0"/>
                </a:lnTo>
                <a:lnTo>
                  <a:pt x="56647" y="0"/>
                </a:lnTo>
                <a:lnTo>
                  <a:pt x="50886" y="975"/>
                </a:lnTo>
                <a:lnTo>
                  <a:pt x="45125" y="1920"/>
                </a:lnTo>
                <a:lnTo>
                  <a:pt x="40325" y="2880"/>
                </a:lnTo>
                <a:lnTo>
                  <a:pt x="34564" y="3855"/>
                </a:lnTo>
                <a:lnTo>
                  <a:pt x="29763" y="5760"/>
                </a:lnTo>
                <a:lnTo>
                  <a:pt x="25923" y="7696"/>
                </a:lnTo>
                <a:lnTo>
                  <a:pt x="21122" y="8641"/>
                </a:lnTo>
                <a:lnTo>
                  <a:pt x="18242" y="10561"/>
                </a:lnTo>
                <a:lnTo>
                  <a:pt x="14401" y="12481"/>
                </a:lnTo>
                <a:lnTo>
                  <a:pt x="11521" y="14401"/>
                </a:lnTo>
                <a:lnTo>
                  <a:pt x="10561" y="15361"/>
                </a:lnTo>
                <a:lnTo>
                  <a:pt x="8641" y="17282"/>
                </a:lnTo>
                <a:lnTo>
                  <a:pt x="7680" y="18242"/>
                </a:lnTo>
                <a:lnTo>
                  <a:pt x="7680" y="22082"/>
                </a:lnTo>
                <a:lnTo>
                  <a:pt x="6720" y="24002"/>
                </a:lnTo>
                <a:lnTo>
                  <a:pt x="6720" y="27843"/>
                </a:lnTo>
                <a:lnTo>
                  <a:pt x="7680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" name="object 196"/>
          <p:cNvSpPr/>
          <p:nvPr/>
        </p:nvSpPr>
        <p:spPr>
          <a:xfrm>
            <a:off x="2058421" y="7160468"/>
            <a:ext cx="102717" cy="159364"/>
          </a:xfrm>
          <a:custGeom>
            <a:avLst/>
            <a:gdLst/>
            <a:ahLst/>
            <a:cxnLst/>
            <a:rect l="l" t="t" r="r" b="b"/>
            <a:pathLst>
              <a:path w="102717" h="159364">
                <a:moveTo>
                  <a:pt x="95996" y="18242"/>
                </a:moveTo>
                <a:lnTo>
                  <a:pt x="95036" y="17282"/>
                </a:lnTo>
                <a:lnTo>
                  <a:pt x="95036" y="13441"/>
                </a:lnTo>
                <a:lnTo>
                  <a:pt x="94076" y="12481"/>
                </a:lnTo>
                <a:lnTo>
                  <a:pt x="94076" y="11536"/>
                </a:lnTo>
                <a:lnTo>
                  <a:pt x="93116" y="10561"/>
                </a:lnTo>
                <a:lnTo>
                  <a:pt x="92156" y="9601"/>
                </a:lnTo>
                <a:lnTo>
                  <a:pt x="91196" y="8641"/>
                </a:lnTo>
                <a:lnTo>
                  <a:pt x="89275" y="7696"/>
                </a:lnTo>
                <a:lnTo>
                  <a:pt x="86395" y="6720"/>
                </a:lnTo>
                <a:lnTo>
                  <a:pt x="84475" y="5760"/>
                </a:lnTo>
                <a:lnTo>
                  <a:pt x="81594" y="4800"/>
                </a:lnTo>
                <a:lnTo>
                  <a:pt x="78714" y="3855"/>
                </a:lnTo>
                <a:lnTo>
                  <a:pt x="75834" y="2880"/>
                </a:lnTo>
                <a:lnTo>
                  <a:pt x="71993" y="1920"/>
                </a:lnTo>
                <a:lnTo>
                  <a:pt x="68153" y="975"/>
                </a:lnTo>
                <a:lnTo>
                  <a:pt x="64312" y="975"/>
                </a:lnTo>
                <a:lnTo>
                  <a:pt x="60472" y="0"/>
                </a:lnTo>
                <a:lnTo>
                  <a:pt x="47990" y="0"/>
                </a:lnTo>
                <a:lnTo>
                  <a:pt x="40309" y="1920"/>
                </a:lnTo>
                <a:lnTo>
                  <a:pt x="33588" y="3855"/>
                </a:lnTo>
                <a:lnTo>
                  <a:pt x="26868" y="5760"/>
                </a:lnTo>
                <a:lnTo>
                  <a:pt x="21107" y="9601"/>
                </a:lnTo>
                <a:lnTo>
                  <a:pt x="17266" y="13441"/>
                </a:lnTo>
                <a:lnTo>
                  <a:pt x="12481" y="17282"/>
                </a:lnTo>
                <a:lnTo>
                  <a:pt x="9585" y="22082"/>
                </a:lnTo>
                <a:lnTo>
                  <a:pt x="6705" y="26883"/>
                </a:lnTo>
                <a:lnTo>
                  <a:pt x="4800" y="31683"/>
                </a:lnTo>
                <a:lnTo>
                  <a:pt x="3840" y="37444"/>
                </a:lnTo>
                <a:lnTo>
                  <a:pt x="3840" y="49926"/>
                </a:lnTo>
                <a:lnTo>
                  <a:pt x="4800" y="55686"/>
                </a:lnTo>
                <a:lnTo>
                  <a:pt x="6705" y="59527"/>
                </a:lnTo>
                <a:lnTo>
                  <a:pt x="9585" y="64328"/>
                </a:lnTo>
                <a:lnTo>
                  <a:pt x="11521" y="68168"/>
                </a:lnTo>
                <a:lnTo>
                  <a:pt x="15361" y="72008"/>
                </a:lnTo>
                <a:lnTo>
                  <a:pt x="19202" y="74889"/>
                </a:lnTo>
                <a:lnTo>
                  <a:pt x="23042" y="77769"/>
                </a:lnTo>
                <a:lnTo>
                  <a:pt x="26868" y="80650"/>
                </a:lnTo>
                <a:lnTo>
                  <a:pt x="31668" y="82555"/>
                </a:lnTo>
                <a:lnTo>
                  <a:pt x="35509" y="84490"/>
                </a:lnTo>
                <a:lnTo>
                  <a:pt x="40309" y="86395"/>
                </a:lnTo>
                <a:lnTo>
                  <a:pt x="45110" y="88331"/>
                </a:lnTo>
                <a:lnTo>
                  <a:pt x="49911" y="90236"/>
                </a:lnTo>
                <a:lnTo>
                  <a:pt x="53751" y="92171"/>
                </a:lnTo>
                <a:lnTo>
                  <a:pt x="58552" y="93116"/>
                </a:lnTo>
                <a:lnTo>
                  <a:pt x="62392" y="95051"/>
                </a:lnTo>
                <a:lnTo>
                  <a:pt x="65272" y="96956"/>
                </a:lnTo>
                <a:lnTo>
                  <a:pt x="69113" y="99837"/>
                </a:lnTo>
                <a:lnTo>
                  <a:pt x="71993" y="101772"/>
                </a:lnTo>
                <a:lnTo>
                  <a:pt x="73913" y="104637"/>
                </a:lnTo>
                <a:lnTo>
                  <a:pt x="75834" y="107518"/>
                </a:lnTo>
                <a:lnTo>
                  <a:pt x="76794" y="111358"/>
                </a:lnTo>
                <a:lnTo>
                  <a:pt x="76794" y="119039"/>
                </a:lnTo>
                <a:lnTo>
                  <a:pt x="75834" y="122880"/>
                </a:lnTo>
                <a:lnTo>
                  <a:pt x="74874" y="125760"/>
                </a:lnTo>
                <a:lnTo>
                  <a:pt x="72953" y="128640"/>
                </a:lnTo>
                <a:lnTo>
                  <a:pt x="71033" y="130561"/>
                </a:lnTo>
                <a:lnTo>
                  <a:pt x="68153" y="132481"/>
                </a:lnTo>
                <a:lnTo>
                  <a:pt x="65272" y="134401"/>
                </a:lnTo>
                <a:lnTo>
                  <a:pt x="62392" y="136321"/>
                </a:lnTo>
                <a:lnTo>
                  <a:pt x="58552" y="137281"/>
                </a:lnTo>
                <a:lnTo>
                  <a:pt x="55671" y="138242"/>
                </a:lnTo>
                <a:lnTo>
                  <a:pt x="40309" y="138242"/>
                </a:lnTo>
                <a:lnTo>
                  <a:pt x="35509" y="137281"/>
                </a:lnTo>
                <a:lnTo>
                  <a:pt x="30708" y="136321"/>
                </a:lnTo>
                <a:lnTo>
                  <a:pt x="25923" y="134401"/>
                </a:lnTo>
                <a:lnTo>
                  <a:pt x="22082" y="133441"/>
                </a:lnTo>
                <a:lnTo>
                  <a:pt x="18227" y="131521"/>
                </a:lnTo>
                <a:lnTo>
                  <a:pt x="15361" y="129600"/>
                </a:lnTo>
                <a:lnTo>
                  <a:pt x="12481" y="127680"/>
                </a:lnTo>
                <a:lnTo>
                  <a:pt x="9585" y="126720"/>
                </a:lnTo>
                <a:lnTo>
                  <a:pt x="7680" y="124800"/>
                </a:lnTo>
                <a:lnTo>
                  <a:pt x="2865" y="124800"/>
                </a:lnTo>
                <a:lnTo>
                  <a:pt x="1920" y="125760"/>
                </a:lnTo>
                <a:lnTo>
                  <a:pt x="960" y="126720"/>
                </a:lnTo>
                <a:lnTo>
                  <a:pt x="960" y="130561"/>
                </a:lnTo>
                <a:lnTo>
                  <a:pt x="0" y="131521"/>
                </a:lnTo>
                <a:lnTo>
                  <a:pt x="0" y="139202"/>
                </a:lnTo>
                <a:lnTo>
                  <a:pt x="960" y="141122"/>
                </a:lnTo>
                <a:lnTo>
                  <a:pt x="960" y="143042"/>
                </a:lnTo>
                <a:lnTo>
                  <a:pt x="1920" y="144962"/>
                </a:lnTo>
                <a:lnTo>
                  <a:pt x="2865" y="146883"/>
                </a:lnTo>
                <a:lnTo>
                  <a:pt x="3840" y="147843"/>
                </a:lnTo>
                <a:lnTo>
                  <a:pt x="4800" y="148803"/>
                </a:lnTo>
                <a:lnTo>
                  <a:pt x="6705" y="150723"/>
                </a:lnTo>
                <a:lnTo>
                  <a:pt x="9585" y="151683"/>
                </a:lnTo>
                <a:lnTo>
                  <a:pt x="11521" y="152643"/>
                </a:lnTo>
                <a:lnTo>
                  <a:pt x="15361" y="154564"/>
                </a:lnTo>
                <a:lnTo>
                  <a:pt x="18227" y="155524"/>
                </a:lnTo>
                <a:lnTo>
                  <a:pt x="22082" y="156484"/>
                </a:lnTo>
                <a:lnTo>
                  <a:pt x="26868" y="157444"/>
                </a:lnTo>
                <a:lnTo>
                  <a:pt x="31668" y="158404"/>
                </a:lnTo>
                <a:lnTo>
                  <a:pt x="36469" y="159364"/>
                </a:lnTo>
                <a:lnTo>
                  <a:pt x="54711" y="159364"/>
                </a:lnTo>
                <a:lnTo>
                  <a:pt x="62392" y="158404"/>
                </a:lnTo>
                <a:lnTo>
                  <a:pt x="69113" y="156484"/>
                </a:lnTo>
                <a:lnTo>
                  <a:pt x="76794" y="154564"/>
                </a:lnTo>
                <a:lnTo>
                  <a:pt x="82555" y="151683"/>
                </a:lnTo>
                <a:lnTo>
                  <a:pt x="87355" y="147843"/>
                </a:lnTo>
                <a:lnTo>
                  <a:pt x="92156" y="144002"/>
                </a:lnTo>
                <a:lnTo>
                  <a:pt x="95996" y="138242"/>
                </a:lnTo>
                <a:lnTo>
                  <a:pt x="98877" y="132481"/>
                </a:lnTo>
                <a:lnTo>
                  <a:pt x="101757" y="12672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72"/>
                </a:lnTo>
                <a:lnTo>
                  <a:pt x="99837" y="96956"/>
                </a:lnTo>
                <a:lnTo>
                  <a:pt x="97917" y="92171"/>
                </a:lnTo>
                <a:lnTo>
                  <a:pt x="95036" y="88331"/>
                </a:lnTo>
                <a:lnTo>
                  <a:pt x="92156" y="85450"/>
                </a:lnTo>
                <a:lnTo>
                  <a:pt x="88315" y="82555"/>
                </a:lnTo>
                <a:lnTo>
                  <a:pt x="84475" y="79689"/>
                </a:lnTo>
                <a:lnTo>
                  <a:pt x="79674" y="76809"/>
                </a:lnTo>
                <a:lnTo>
                  <a:pt x="74874" y="74889"/>
                </a:lnTo>
                <a:lnTo>
                  <a:pt x="71033" y="72969"/>
                </a:lnTo>
                <a:lnTo>
                  <a:pt x="66233" y="71048"/>
                </a:lnTo>
                <a:lnTo>
                  <a:pt x="61432" y="69128"/>
                </a:lnTo>
                <a:lnTo>
                  <a:pt x="57591" y="67208"/>
                </a:lnTo>
                <a:lnTo>
                  <a:pt x="52791" y="65288"/>
                </a:lnTo>
                <a:lnTo>
                  <a:pt x="47990" y="64328"/>
                </a:lnTo>
                <a:lnTo>
                  <a:pt x="44150" y="62407"/>
                </a:lnTo>
                <a:lnTo>
                  <a:pt x="41269" y="59527"/>
                </a:lnTo>
                <a:lnTo>
                  <a:pt x="37429" y="57607"/>
                </a:lnTo>
                <a:lnTo>
                  <a:pt x="34549" y="54726"/>
                </a:lnTo>
                <a:lnTo>
                  <a:pt x="32628" y="52806"/>
                </a:lnTo>
                <a:lnTo>
                  <a:pt x="30708" y="49926"/>
                </a:lnTo>
                <a:lnTo>
                  <a:pt x="29763" y="46085"/>
                </a:lnTo>
                <a:lnTo>
                  <a:pt x="29763" y="35524"/>
                </a:lnTo>
                <a:lnTo>
                  <a:pt x="30708" y="33604"/>
                </a:lnTo>
                <a:lnTo>
                  <a:pt x="32628" y="30723"/>
                </a:lnTo>
                <a:lnTo>
                  <a:pt x="33588" y="28803"/>
                </a:lnTo>
                <a:lnTo>
                  <a:pt x="35509" y="26883"/>
                </a:lnTo>
                <a:lnTo>
                  <a:pt x="38389" y="24963"/>
                </a:lnTo>
                <a:lnTo>
                  <a:pt x="41269" y="23042"/>
                </a:lnTo>
                <a:lnTo>
                  <a:pt x="44150" y="22082"/>
                </a:lnTo>
                <a:lnTo>
                  <a:pt x="47990" y="21122"/>
                </a:lnTo>
                <a:lnTo>
                  <a:pt x="66233" y="21122"/>
                </a:lnTo>
                <a:lnTo>
                  <a:pt x="70073" y="23042"/>
                </a:lnTo>
                <a:lnTo>
                  <a:pt x="73913" y="24002"/>
                </a:lnTo>
                <a:lnTo>
                  <a:pt x="77754" y="24963"/>
                </a:lnTo>
                <a:lnTo>
                  <a:pt x="80634" y="26883"/>
                </a:lnTo>
                <a:lnTo>
                  <a:pt x="83515" y="27843"/>
                </a:lnTo>
                <a:lnTo>
                  <a:pt x="85435" y="28803"/>
                </a:lnTo>
                <a:lnTo>
                  <a:pt x="87355" y="29763"/>
                </a:lnTo>
                <a:lnTo>
                  <a:pt x="89275" y="31683"/>
                </a:lnTo>
                <a:lnTo>
                  <a:pt x="93116" y="31683"/>
                </a:lnTo>
                <a:lnTo>
                  <a:pt x="94076" y="30723"/>
                </a:lnTo>
                <a:lnTo>
                  <a:pt x="95036" y="29763"/>
                </a:lnTo>
                <a:lnTo>
                  <a:pt x="95036" y="25923"/>
                </a:lnTo>
                <a:lnTo>
                  <a:pt x="95996" y="24963"/>
                </a:lnTo>
                <a:lnTo>
                  <a:pt x="95996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" name="object 197"/>
          <p:cNvSpPr/>
          <p:nvPr/>
        </p:nvSpPr>
        <p:spPr>
          <a:xfrm>
            <a:off x="2196647" y="7102876"/>
            <a:ext cx="32644" cy="31683"/>
          </a:xfrm>
          <a:custGeom>
            <a:avLst/>
            <a:gdLst/>
            <a:ahLst/>
            <a:cxnLst/>
            <a:rect l="l" t="t" r="r" b="b"/>
            <a:pathLst>
              <a:path w="32644" h="31683">
                <a:moveTo>
                  <a:pt x="32644" y="16322"/>
                </a:moveTo>
                <a:lnTo>
                  <a:pt x="32644" y="9601"/>
                </a:lnTo>
                <a:lnTo>
                  <a:pt x="31683" y="5760"/>
                </a:lnTo>
                <a:lnTo>
                  <a:pt x="28803" y="3840"/>
                </a:lnTo>
                <a:lnTo>
                  <a:pt x="26883" y="960"/>
                </a:lnTo>
                <a:lnTo>
                  <a:pt x="23042" y="0"/>
                </a:lnTo>
                <a:lnTo>
                  <a:pt x="9601" y="0"/>
                </a:lnTo>
                <a:lnTo>
                  <a:pt x="5760" y="960"/>
                </a:lnTo>
                <a:lnTo>
                  <a:pt x="384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2082"/>
                </a:lnTo>
                <a:lnTo>
                  <a:pt x="960" y="26883"/>
                </a:lnTo>
                <a:lnTo>
                  <a:pt x="2880" y="28803"/>
                </a:lnTo>
                <a:lnTo>
                  <a:pt x="5760" y="30723"/>
                </a:lnTo>
                <a:lnTo>
                  <a:pt x="9601" y="31683"/>
                </a:lnTo>
                <a:lnTo>
                  <a:pt x="23042" y="31683"/>
                </a:lnTo>
                <a:lnTo>
                  <a:pt x="26883" y="30723"/>
                </a:lnTo>
                <a:lnTo>
                  <a:pt x="28803" y="28803"/>
                </a:lnTo>
                <a:lnTo>
                  <a:pt x="31683" y="26883"/>
                </a:lnTo>
                <a:lnTo>
                  <a:pt x="32644" y="22082"/>
                </a:lnTo>
                <a:lnTo>
                  <a:pt x="32644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" name="object 198"/>
          <p:cNvSpPr/>
          <p:nvPr/>
        </p:nvSpPr>
        <p:spPr>
          <a:xfrm>
            <a:off x="2199528" y="7163348"/>
            <a:ext cx="26883" cy="154564"/>
          </a:xfrm>
          <a:custGeom>
            <a:avLst/>
            <a:gdLst/>
            <a:ahLst/>
            <a:cxnLst/>
            <a:rect l="l" t="t" r="r" b="b"/>
            <a:pathLst>
              <a:path w="26883" h="154564">
                <a:moveTo>
                  <a:pt x="5760" y="154564"/>
                </a:moveTo>
                <a:lnTo>
                  <a:pt x="20162" y="154564"/>
                </a:lnTo>
                <a:lnTo>
                  <a:pt x="22082" y="153603"/>
                </a:lnTo>
                <a:lnTo>
                  <a:pt x="24003" y="153603"/>
                </a:lnTo>
                <a:lnTo>
                  <a:pt x="24963" y="152643"/>
                </a:lnTo>
                <a:lnTo>
                  <a:pt x="25923" y="152643"/>
                </a:lnTo>
                <a:lnTo>
                  <a:pt x="25923" y="151683"/>
                </a:lnTo>
                <a:lnTo>
                  <a:pt x="26883" y="151683"/>
                </a:lnTo>
                <a:lnTo>
                  <a:pt x="26883" y="2880"/>
                </a:lnTo>
                <a:lnTo>
                  <a:pt x="25923" y="2880"/>
                </a:lnTo>
                <a:lnTo>
                  <a:pt x="25923" y="1920"/>
                </a:lnTo>
                <a:lnTo>
                  <a:pt x="24963" y="975"/>
                </a:lnTo>
                <a:lnTo>
                  <a:pt x="24003" y="975"/>
                </a:lnTo>
                <a:lnTo>
                  <a:pt x="23042" y="0"/>
                </a:lnTo>
                <a:lnTo>
                  <a:pt x="4800" y="0"/>
                </a:lnTo>
                <a:lnTo>
                  <a:pt x="3840" y="975"/>
                </a:lnTo>
                <a:lnTo>
                  <a:pt x="1920" y="975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51683"/>
                </a:lnTo>
                <a:lnTo>
                  <a:pt x="960" y="151683"/>
                </a:lnTo>
                <a:lnTo>
                  <a:pt x="960" y="152643"/>
                </a:lnTo>
                <a:lnTo>
                  <a:pt x="1920" y="152643"/>
                </a:lnTo>
                <a:lnTo>
                  <a:pt x="2880" y="153603"/>
                </a:lnTo>
                <a:lnTo>
                  <a:pt x="3840" y="153603"/>
                </a:lnTo>
                <a:lnTo>
                  <a:pt x="5760" y="15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" name="object 199"/>
          <p:cNvSpPr/>
          <p:nvPr/>
        </p:nvSpPr>
        <p:spPr>
          <a:xfrm>
            <a:off x="2265776" y="7160468"/>
            <a:ext cx="114223" cy="159364"/>
          </a:xfrm>
          <a:custGeom>
            <a:avLst/>
            <a:gdLst/>
            <a:ahLst/>
            <a:cxnLst/>
            <a:rect l="l" t="t" r="r" b="b"/>
            <a:pathLst>
              <a:path w="114223" h="159364">
                <a:moveTo>
                  <a:pt x="114223" y="123840"/>
                </a:moveTo>
                <a:lnTo>
                  <a:pt x="113263" y="121919"/>
                </a:lnTo>
                <a:lnTo>
                  <a:pt x="113263" y="119999"/>
                </a:lnTo>
                <a:lnTo>
                  <a:pt x="112303" y="119039"/>
                </a:lnTo>
                <a:lnTo>
                  <a:pt x="111343" y="118079"/>
                </a:lnTo>
                <a:lnTo>
                  <a:pt x="108463" y="118079"/>
                </a:lnTo>
                <a:lnTo>
                  <a:pt x="106542" y="119039"/>
                </a:lnTo>
                <a:lnTo>
                  <a:pt x="104622" y="120959"/>
                </a:lnTo>
                <a:lnTo>
                  <a:pt x="101757" y="122880"/>
                </a:lnTo>
                <a:lnTo>
                  <a:pt x="98877" y="124800"/>
                </a:lnTo>
                <a:lnTo>
                  <a:pt x="95981" y="127680"/>
                </a:lnTo>
                <a:lnTo>
                  <a:pt x="92156" y="129600"/>
                </a:lnTo>
                <a:lnTo>
                  <a:pt x="88315" y="131521"/>
                </a:lnTo>
                <a:lnTo>
                  <a:pt x="83515" y="133441"/>
                </a:lnTo>
                <a:lnTo>
                  <a:pt x="79674" y="135361"/>
                </a:lnTo>
                <a:lnTo>
                  <a:pt x="73913" y="136321"/>
                </a:lnTo>
                <a:lnTo>
                  <a:pt x="61432" y="136321"/>
                </a:lnTo>
                <a:lnTo>
                  <a:pt x="55671" y="135361"/>
                </a:lnTo>
                <a:lnTo>
                  <a:pt x="50871" y="133441"/>
                </a:lnTo>
                <a:lnTo>
                  <a:pt x="45110" y="130561"/>
                </a:lnTo>
                <a:lnTo>
                  <a:pt x="41269" y="127680"/>
                </a:lnTo>
                <a:lnTo>
                  <a:pt x="37429" y="122880"/>
                </a:lnTo>
                <a:lnTo>
                  <a:pt x="34549" y="118079"/>
                </a:lnTo>
                <a:lnTo>
                  <a:pt x="31668" y="112318"/>
                </a:lnTo>
                <a:lnTo>
                  <a:pt x="29748" y="104637"/>
                </a:lnTo>
                <a:lnTo>
                  <a:pt x="27828" y="97916"/>
                </a:lnTo>
                <a:lnTo>
                  <a:pt x="27828" y="80650"/>
                </a:lnTo>
                <a:lnTo>
                  <a:pt x="27998" y="72912"/>
                </a:lnTo>
                <a:lnTo>
                  <a:pt x="29471" y="58718"/>
                </a:lnTo>
                <a:lnTo>
                  <a:pt x="32569" y="46895"/>
                </a:lnTo>
                <a:lnTo>
                  <a:pt x="37429" y="37444"/>
                </a:lnTo>
                <a:lnTo>
                  <a:pt x="42698" y="31541"/>
                </a:lnTo>
                <a:lnTo>
                  <a:pt x="53769" y="25167"/>
                </a:lnTo>
                <a:lnTo>
                  <a:pt x="67193" y="23042"/>
                </a:lnTo>
                <a:lnTo>
                  <a:pt x="73913" y="23042"/>
                </a:lnTo>
                <a:lnTo>
                  <a:pt x="78714" y="24002"/>
                </a:lnTo>
                <a:lnTo>
                  <a:pt x="83515" y="25923"/>
                </a:lnTo>
                <a:lnTo>
                  <a:pt x="88315" y="26883"/>
                </a:lnTo>
                <a:lnTo>
                  <a:pt x="92156" y="28803"/>
                </a:lnTo>
                <a:lnTo>
                  <a:pt x="95036" y="31683"/>
                </a:lnTo>
                <a:lnTo>
                  <a:pt x="97916" y="33604"/>
                </a:lnTo>
                <a:lnTo>
                  <a:pt x="100782" y="35524"/>
                </a:lnTo>
                <a:lnTo>
                  <a:pt x="102717" y="37444"/>
                </a:lnTo>
                <a:lnTo>
                  <a:pt x="105597" y="39364"/>
                </a:lnTo>
                <a:lnTo>
                  <a:pt x="107502" y="40325"/>
                </a:lnTo>
                <a:lnTo>
                  <a:pt x="110383" y="40325"/>
                </a:lnTo>
                <a:lnTo>
                  <a:pt x="111343" y="39364"/>
                </a:lnTo>
                <a:lnTo>
                  <a:pt x="112303" y="37444"/>
                </a:lnTo>
                <a:lnTo>
                  <a:pt x="113263" y="35524"/>
                </a:lnTo>
                <a:lnTo>
                  <a:pt x="113263" y="20162"/>
                </a:lnTo>
                <a:lnTo>
                  <a:pt x="112303" y="19202"/>
                </a:lnTo>
                <a:lnTo>
                  <a:pt x="112303" y="18242"/>
                </a:lnTo>
                <a:lnTo>
                  <a:pt x="111343" y="17282"/>
                </a:lnTo>
                <a:lnTo>
                  <a:pt x="111343" y="16322"/>
                </a:lnTo>
                <a:lnTo>
                  <a:pt x="110383" y="15361"/>
                </a:lnTo>
                <a:lnTo>
                  <a:pt x="109438" y="14401"/>
                </a:lnTo>
                <a:lnTo>
                  <a:pt x="107502" y="13441"/>
                </a:lnTo>
                <a:lnTo>
                  <a:pt x="105597" y="11536"/>
                </a:lnTo>
                <a:lnTo>
                  <a:pt x="102717" y="9601"/>
                </a:lnTo>
                <a:lnTo>
                  <a:pt x="99821" y="7696"/>
                </a:lnTo>
                <a:lnTo>
                  <a:pt x="96941" y="6720"/>
                </a:lnTo>
                <a:lnTo>
                  <a:pt x="93101" y="4800"/>
                </a:lnTo>
                <a:lnTo>
                  <a:pt x="89260" y="3855"/>
                </a:lnTo>
                <a:lnTo>
                  <a:pt x="85435" y="2880"/>
                </a:lnTo>
                <a:lnTo>
                  <a:pt x="80634" y="1920"/>
                </a:lnTo>
                <a:lnTo>
                  <a:pt x="76794" y="975"/>
                </a:lnTo>
                <a:lnTo>
                  <a:pt x="71993" y="0"/>
                </a:lnTo>
                <a:lnTo>
                  <a:pt x="67193" y="0"/>
                </a:lnTo>
                <a:lnTo>
                  <a:pt x="52462" y="1501"/>
                </a:lnTo>
                <a:lnTo>
                  <a:pt x="40309" y="4800"/>
                </a:lnTo>
                <a:lnTo>
                  <a:pt x="28731" y="11610"/>
                </a:lnTo>
                <a:lnTo>
                  <a:pt x="19187" y="20162"/>
                </a:lnTo>
                <a:lnTo>
                  <a:pt x="10426" y="32361"/>
                </a:lnTo>
                <a:lnTo>
                  <a:pt x="4800" y="45125"/>
                </a:lnTo>
                <a:lnTo>
                  <a:pt x="2003" y="55273"/>
                </a:lnTo>
                <a:lnTo>
                  <a:pt x="422" y="67649"/>
                </a:lnTo>
                <a:lnTo>
                  <a:pt x="0" y="81610"/>
                </a:lnTo>
                <a:lnTo>
                  <a:pt x="192" y="90722"/>
                </a:lnTo>
                <a:lnTo>
                  <a:pt x="1356" y="103624"/>
                </a:lnTo>
                <a:lnTo>
                  <a:pt x="3840" y="115199"/>
                </a:lnTo>
                <a:lnTo>
                  <a:pt x="9364" y="129000"/>
                </a:lnTo>
                <a:lnTo>
                  <a:pt x="16306" y="139202"/>
                </a:lnTo>
                <a:lnTo>
                  <a:pt x="22067" y="145922"/>
                </a:lnTo>
                <a:lnTo>
                  <a:pt x="28788" y="150723"/>
                </a:lnTo>
                <a:lnTo>
                  <a:pt x="36469" y="154564"/>
                </a:lnTo>
                <a:lnTo>
                  <a:pt x="51060" y="158608"/>
                </a:lnTo>
                <a:lnTo>
                  <a:pt x="64312" y="159364"/>
                </a:lnTo>
                <a:lnTo>
                  <a:pt x="74874" y="159364"/>
                </a:lnTo>
                <a:lnTo>
                  <a:pt x="78714" y="158404"/>
                </a:lnTo>
                <a:lnTo>
                  <a:pt x="83515" y="157444"/>
                </a:lnTo>
                <a:lnTo>
                  <a:pt x="88315" y="155524"/>
                </a:lnTo>
                <a:lnTo>
                  <a:pt x="92156" y="154564"/>
                </a:lnTo>
                <a:lnTo>
                  <a:pt x="95981" y="152643"/>
                </a:lnTo>
                <a:lnTo>
                  <a:pt x="99821" y="150723"/>
                </a:lnTo>
                <a:lnTo>
                  <a:pt x="102717" y="148803"/>
                </a:lnTo>
                <a:lnTo>
                  <a:pt x="106542" y="146883"/>
                </a:lnTo>
                <a:lnTo>
                  <a:pt x="108463" y="145922"/>
                </a:lnTo>
                <a:lnTo>
                  <a:pt x="110383" y="144002"/>
                </a:lnTo>
                <a:lnTo>
                  <a:pt x="111343" y="143042"/>
                </a:lnTo>
                <a:lnTo>
                  <a:pt x="112303" y="142082"/>
                </a:lnTo>
                <a:lnTo>
                  <a:pt x="112303" y="141122"/>
                </a:lnTo>
                <a:lnTo>
                  <a:pt x="113263" y="140162"/>
                </a:lnTo>
                <a:lnTo>
                  <a:pt x="113263" y="138242"/>
                </a:lnTo>
                <a:lnTo>
                  <a:pt x="114223" y="137281"/>
                </a:lnTo>
                <a:lnTo>
                  <a:pt x="114223" y="12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" name="object 200"/>
          <p:cNvSpPr/>
          <p:nvPr/>
        </p:nvSpPr>
        <p:spPr>
          <a:xfrm>
            <a:off x="2481757" y="7160468"/>
            <a:ext cx="133441" cy="159364"/>
          </a:xfrm>
          <a:custGeom>
            <a:avLst/>
            <a:gdLst/>
            <a:ahLst/>
            <a:cxnLst/>
            <a:rect l="l" t="t" r="r" b="b"/>
            <a:pathLst>
              <a:path w="133441" h="159364">
                <a:moveTo>
                  <a:pt x="128640" y="84490"/>
                </a:moveTo>
                <a:lnTo>
                  <a:pt x="130561" y="82555"/>
                </a:lnTo>
                <a:lnTo>
                  <a:pt x="132481" y="80650"/>
                </a:lnTo>
                <a:lnTo>
                  <a:pt x="133441" y="77769"/>
                </a:lnTo>
                <a:lnTo>
                  <a:pt x="133430" y="67394"/>
                </a:lnTo>
                <a:lnTo>
                  <a:pt x="132631" y="54521"/>
                </a:lnTo>
                <a:lnTo>
                  <a:pt x="130561" y="42245"/>
                </a:lnTo>
                <a:lnTo>
                  <a:pt x="127680" y="33604"/>
                </a:lnTo>
                <a:lnTo>
                  <a:pt x="123840" y="26883"/>
                </a:lnTo>
                <a:lnTo>
                  <a:pt x="119039" y="20162"/>
                </a:lnTo>
                <a:lnTo>
                  <a:pt x="113278" y="14401"/>
                </a:lnTo>
                <a:lnTo>
                  <a:pt x="107518" y="9601"/>
                </a:lnTo>
                <a:lnTo>
                  <a:pt x="98877" y="5760"/>
                </a:lnTo>
                <a:lnTo>
                  <a:pt x="95665" y="4311"/>
                </a:lnTo>
                <a:lnTo>
                  <a:pt x="83956" y="1077"/>
                </a:lnTo>
                <a:lnTo>
                  <a:pt x="70088" y="0"/>
                </a:lnTo>
                <a:lnTo>
                  <a:pt x="65854" y="105"/>
                </a:lnTo>
                <a:lnTo>
                  <a:pt x="53031" y="1856"/>
                </a:lnTo>
                <a:lnTo>
                  <a:pt x="41285" y="5760"/>
                </a:lnTo>
                <a:lnTo>
                  <a:pt x="28332" y="13084"/>
                </a:lnTo>
                <a:lnTo>
                  <a:pt x="27843" y="66248"/>
                </a:lnTo>
                <a:lnTo>
                  <a:pt x="28803" y="59527"/>
                </a:lnTo>
                <a:lnTo>
                  <a:pt x="29763" y="53766"/>
                </a:lnTo>
                <a:lnTo>
                  <a:pt x="31683" y="48966"/>
                </a:lnTo>
                <a:lnTo>
                  <a:pt x="33604" y="43205"/>
                </a:lnTo>
                <a:lnTo>
                  <a:pt x="35524" y="38404"/>
                </a:lnTo>
                <a:lnTo>
                  <a:pt x="39364" y="34564"/>
                </a:lnTo>
                <a:lnTo>
                  <a:pt x="42245" y="30723"/>
                </a:lnTo>
                <a:lnTo>
                  <a:pt x="47045" y="26883"/>
                </a:lnTo>
                <a:lnTo>
                  <a:pt x="51846" y="24963"/>
                </a:lnTo>
                <a:lnTo>
                  <a:pt x="56647" y="22082"/>
                </a:lnTo>
                <a:lnTo>
                  <a:pt x="62407" y="21122"/>
                </a:lnTo>
                <a:lnTo>
                  <a:pt x="69113" y="21122"/>
                </a:lnTo>
                <a:lnTo>
                  <a:pt x="75621" y="21501"/>
                </a:lnTo>
                <a:lnTo>
                  <a:pt x="88219" y="25141"/>
                </a:lnTo>
                <a:lnTo>
                  <a:pt x="97917" y="32644"/>
                </a:lnTo>
                <a:lnTo>
                  <a:pt x="102585" y="40196"/>
                </a:lnTo>
                <a:lnTo>
                  <a:pt x="106331" y="51977"/>
                </a:lnTo>
                <a:lnTo>
                  <a:pt x="107518" y="66248"/>
                </a:lnTo>
                <a:lnTo>
                  <a:pt x="123840" y="85450"/>
                </a:lnTo>
                <a:lnTo>
                  <a:pt x="126720" y="85450"/>
                </a:lnTo>
                <a:lnTo>
                  <a:pt x="128640" y="84490"/>
                </a:lnTo>
                <a:close/>
              </a:path>
              <a:path w="133441" h="159364">
                <a:moveTo>
                  <a:pt x="27843" y="66248"/>
                </a:moveTo>
                <a:lnTo>
                  <a:pt x="28332" y="13084"/>
                </a:lnTo>
                <a:lnTo>
                  <a:pt x="19202" y="22082"/>
                </a:lnTo>
                <a:lnTo>
                  <a:pt x="16891" y="24554"/>
                </a:lnTo>
                <a:lnTo>
                  <a:pt x="9727" y="34994"/>
                </a:lnTo>
                <a:lnTo>
                  <a:pt x="4800" y="47045"/>
                </a:lnTo>
                <a:lnTo>
                  <a:pt x="2823" y="54646"/>
                </a:lnTo>
                <a:lnTo>
                  <a:pt x="756" y="67094"/>
                </a:lnTo>
                <a:lnTo>
                  <a:pt x="0" y="80650"/>
                </a:lnTo>
                <a:lnTo>
                  <a:pt x="406" y="91178"/>
                </a:lnTo>
                <a:lnTo>
                  <a:pt x="2082" y="103955"/>
                </a:lnTo>
                <a:lnTo>
                  <a:pt x="4800" y="115199"/>
                </a:lnTo>
                <a:lnTo>
                  <a:pt x="11165" y="130061"/>
                </a:lnTo>
                <a:lnTo>
                  <a:pt x="18242" y="140162"/>
                </a:lnTo>
                <a:lnTo>
                  <a:pt x="29798" y="149267"/>
                </a:lnTo>
                <a:lnTo>
                  <a:pt x="41285" y="154564"/>
                </a:lnTo>
                <a:lnTo>
                  <a:pt x="46898" y="156595"/>
                </a:lnTo>
                <a:lnTo>
                  <a:pt x="59024" y="158792"/>
                </a:lnTo>
                <a:lnTo>
                  <a:pt x="72953" y="159364"/>
                </a:lnTo>
                <a:lnTo>
                  <a:pt x="86395" y="159364"/>
                </a:lnTo>
                <a:lnTo>
                  <a:pt x="92156" y="158404"/>
                </a:lnTo>
                <a:lnTo>
                  <a:pt x="97917" y="157444"/>
                </a:lnTo>
                <a:lnTo>
                  <a:pt x="103677" y="155524"/>
                </a:lnTo>
                <a:lnTo>
                  <a:pt x="108478" y="154564"/>
                </a:lnTo>
                <a:lnTo>
                  <a:pt x="113278" y="153603"/>
                </a:lnTo>
                <a:lnTo>
                  <a:pt x="117119" y="151683"/>
                </a:lnTo>
                <a:lnTo>
                  <a:pt x="119999" y="150723"/>
                </a:lnTo>
                <a:lnTo>
                  <a:pt x="122880" y="149763"/>
                </a:lnTo>
                <a:lnTo>
                  <a:pt x="124800" y="148803"/>
                </a:lnTo>
                <a:lnTo>
                  <a:pt x="124800" y="147843"/>
                </a:lnTo>
                <a:lnTo>
                  <a:pt x="125760" y="146883"/>
                </a:lnTo>
                <a:lnTo>
                  <a:pt x="126720" y="145922"/>
                </a:lnTo>
                <a:lnTo>
                  <a:pt x="126720" y="144002"/>
                </a:lnTo>
                <a:lnTo>
                  <a:pt x="127680" y="143042"/>
                </a:lnTo>
                <a:lnTo>
                  <a:pt x="127680" y="131521"/>
                </a:lnTo>
                <a:lnTo>
                  <a:pt x="126720" y="129600"/>
                </a:lnTo>
                <a:lnTo>
                  <a:pt x="126720" y="128640"/>
                </a:lnTo>
                <a:lnTo>
                  <a:pt x="125760" y="127680"/>
                </a:lnTo>
                <a:lnTo>
                  <a:pt x="124800" y="127680"/>
                </a:lnTo>
                <a:lnTo>
                  <a:pt x="123840" y="126720"/>
                </a:lnTo>
                <a:lnTo>
                  <a:pt x="121920" y="126720"/>
                </a:lnTo>
                <a:lnTo>
                  <a:pt x="119999" y="127680"/>
                </a:lnTo>
                <a:lnTo>
                  <a:pt x="117119" y="128640"/>
                </a:lnTo>
                <a:lnTo>
                  <a:pt x="115199" y="129600"/>
                </a:lnTo>
                <a:lnTo>
                  <a:pt x="111358" y="131521"/>
                </a:lnTo>
                <a:lnTo>
                  <a:pt x="107518" y="132481"/>
                </a:lnTo>
                <a:lnTo>
                  <a:pt x="103677" y="134401"/>
                </a:lnTo>
                <a:lnTo>
                  <a:pt x="98877" y="135361"/>
                </a:lnTo>
                <a:lnTo>
                  <a:pt x="94076" y="136321"/>
                </a:lnTo>
                <a:lnTo>
                  <a:pt x="88315" y="137281"/>
                </a:lnTo>
                <a:lnTo>
                  <a:pt x="82570" y="138242"/>
                </a:lnTo>
                <a:lnTo>
                  <a:pt x="67208" y="138242"/>
                </a:lnTo>
                <a:lnTo>
                  <a:pt x="59527" y="136321"/>
                </a:lnTo>
                <a:lnTo>
                  <a:pt x="53766" y="134401"/>
                </a:lnTo>
                <a:lnTo>
                  <a:pt x="47045" y="131521"/>
                </a:lnTo>
                <a:lnTo>
                  <a:pt x="42245" y="128640"/>
                </a:lnTo>
                <a:lnTo>
                  <a:pt x="38404" y="123840"/>
                </a:lnTo>
                <a:lnTo>
                  <a:pt x="34564" y="119039"/>
                </a:lnTo>
                <a:lnTo>
                  <a:pt x="32644" y="113278"/>
                </a:lnTo>
                <a:lnTo>
                  <a:pt x="30723" y="107518"/>
                </a:lnTo>
                <a:lnTo>
                  <a:pt x="28803" y="100797"/>
                </a:lnTo>
                <a:lnTo>
                  <a:pt x="27843" y="93116"/>
                </a:lnTo>
                <a:lnTo>
                  <a:pt x="27843" y="85450"/>
                </a:lnTo>
                <a:lnTo>
                  <a:pt x="123840" y="85450"/>
                </a:lnTo>
                <a:lnTo>
                  <a:pt x="107518" y="66248"/>
                </a:lnTo>
                <a:lnTo>
                  <a:pt x="27843" y="662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" name="object 201"/>
          <p:cNvSpPr/>
          <p:nvPr/>
        </p:nvSpPr>
        <p:spPr>
          <a:xfrm>
            <a:off x="2645923" y="7160468"/>
            <a:ext cx="115183" cy="159364"/>
          </a:xfrm>
          <a:custGeom>
            <a:avLst/>
            <a:gdLst/>
            <a:ahLst/>
            <a:cxnLst/>
            <a:rect l="l" t="t" r="r" b="b"/>
            <a:pathLst>
              <a:path w="115183" h="159364">
                <a:moveTo>
                  <a:pt x="114239" y="123840"/>
                </a:moveTo>
                <a:lnTo>
                  <a:pt x="114239" y="120959"/>
                </a:lnTo>
                <a:lnTo>
                  <a:pt x="113278" y="119999"/>
                </a:lnTo>
                <a:lnTo>
                  <a:pt x="113278" y="119039"/>
                </a:lnTo>
                <a:lnTo>
                  <a:pt x="112303" y="119039"/>
                </a:lnTo>
                <a:lnTo>
                  <a:pt x="112303" y="118079"/>
                </a:lnTo>
                <a:lnTo>
                  <a:pt x="109438" y="118079"/>
                </a:lnTo>
                <a:lnTo>
                  <a:pt x="107502" y="119039"/>
                </a:lnTo>
                <a:lnTo>
                  <a:pt x="105597" y="120959"/>
                </a:lnTo>
                <a:lnTo>
                  <a:pt x="102717" y="122880"/>
                </a:lnTo>
                <a:lnTo>
                  <a:pt x="99837" y="124800"/>
                </a:lnTo>
                <a:lnTo>
                  <a:pt x="96956" y="127680"/>
                </a:lnTo>
                <a:lnTo>
                  <a:pt x="93116" y="129600"/>
                </a:lnTo>
                <a:lnTo>
                  <a:pt x="89275" y="131521"/>
                </a:lnTo>
                <a:lnTo>
                  <a:pt x="84475" y="133441"/>
                </a:lnTo>
                <a:lnTo>
                  <a:pt x="79674" y="135361"/>
                </a:lnTo>
                <a:lnTo>
                  <a:pt x="74874" y="136321"/>
                </a:lnTo>
                <a:lnTo>
                  <a:pt x="62392" y="136321"/>
                </a:lnTo>
                <a:lnTo>
                  <a:pt x="56631" y="135361"/>
                </a:lnTo>
                <a:lnTo>
                  <a:pt x="50871" y="133441"/>
                </a:lnTo>
                <a:lnTo>
                  <a:pt x="46070" y="130561"/>
                </a:lnTo>
                <a:lnTo>
                  <a:pt x="42230" y="127680"/>
                </a:lnTo>
                <a:lnTo>
                  <a:pt x="38389" y="122880"/>
                </a:lnTo>
                <a:lnTo>
                  <a:pt x="35509" y="118079"/>
                </a:lnTo>
                <a:lnTo>
                  <a:pt x="32628" y="112318"/>
                </a:lnTo>
                <a:lnTo>
                  <a:pt x="30708" y="104637"/>
                </a:lnTo>
                <a:lnTo>
                  <a:pt x="28788" y="97916"/>
                </a:lnTo>
                <a:lnTo>
                  <a:pt x="27828" y="89275"/>
                </a:lnTo>
                <a:lnTo>
                  <a:pt x="27828" y="80650"/>
                </a:lnTo>
                <a:lnTo>
                  <a:pt x="28062" y="72686"/>
                </a:lnTo>
                <a:lnTo>
                  <a:pt x="29872" y="58590"/>
                </a:lnTo>
                <a:lnTo>
                  <a:pt x="33359" y="46843"/>
                </a:lnTo>
                <a:lnTo>
                  <a:pt x="38389" y="37444"/>
                </a:lnTo>
                <a:lnTo>
                  <a:pt x="43539" y="31541"/>
                </a:lnTo>
                <a:lnTo>
                  <a:pt x="54310" y="25167"/>
                </a:lnTo>
                <a:lnTo>
                  <a:pt x="68153" y="23042"/>
                </a:lnTo>
                <a:lnTo>
                  <a:pt x="73914" y="23042"/>
                </a:lnTo>
                <a:lnTo>
                  <a:pt x="79674" y="24002"/>
                </a:lnTo>
                <a:lnTo>
                  <a:pt x="84475" y="25923"/>
                </a:lnTo>
                <a:lnTo>
                  <a:pt x="88315" y="26883"/>
                </a:lnTo>
                <a:lnTo>
                  <a:pt x="92156" y="28803"/>
                </a:lnTo>
                <a:lnTo>
                  <a:pt x="95996" y="31683"/>
                </a:lnTo>
                <a:lnTo>
                  <a:pt x="98877" y="33604"/>
                </a:lnTo>
                <a:lnTo>
                  <a:pt x="101757" y="35524"/>
                </a:lnTo>
                <a:lnTo>
                  <a:pt x="103677" y="37444"/>
                </a:lnTo>
                <a:lnTo>
                  <a:pt x="105597" y="39364"/>
                </a:lnTo>
                <a:lnTo>
                  <a:pt x="107502" y="40325"/>
                </a:lnTo>
                <a:lnTo>
                  <a:pt x="110398" y="40325"/>
                </a:lnTo>
                <a:lnTo>
                  <a:pt x="112303" y="39364"/>
                </a:lnTo>
                <a:lnTo>
                  <a:pt x="113278" y="37444"/>
                </a:lnTo>
                <a:lnTo>
                  <a:pt x="114239" y="35524"/>
                </a:lnTo>
                <a:lnTo>
                  <a:pt x="114239" y="21122"/>
                </a:lnTo>
                <a:lnTo>
                  <a:pt x="113278" y="20162"/>
                </a:lnTo>
                <a:lnTo>
                  <a:pt x="113278" y="18242"/>
                </a:lnTo>
                <a:lnTo>
                  <a:pt x="112303" y="17282"/>
                </a:lnTo>
                <a:lnTo>
                  <a:pt x="111343" y="16322"/>
                </a:lnTo>
                <a:lnTo>
                  <a:pt x="111343" y="15361"/>
                </a:lnTo>
                <a:lnTo>
                  <a:pt x="109438" y="14401"/>
                </a:lnTo>
                <a:lnTo>
                  <a:pt x="108463" y="13441"/>
                </a:lnTo>
                <a:lnTo>
                  <a:pt x="106558" y="11536"/>
                </a:lnTo>
                <a:lnTo>
                  <a:pt x="103677" y="9601"/>
                </a:lnTo>
                <a:lnTo>
                  <a:pt x="100782" y="7696"/>
                </a:lnTo>
                <a:lnTo>
                  <a:pt x="96956" y="6720"/>
                </a:lnTo>
                <a:lnTo>
                  <a:pt x="94076" y="4800"/>
                </a:lnTo>
                <a:lnTo>
                  <a:pt x="90236" y="3855"/>
                </a:lnTo>
                <a:lnTo>
                  <a:pt x="86395" y="2880"/>
                </a:lnTo>
                <a:lnTo>
                  <a:pt x="81594" y="1920"/>
                </a:lnTo>
                <a:lnTo>
                  <a:pt x="76794" y="975"/>
                </a:lnTo>
                <a:lnTo>
                  <a:pt x="72953" y="0"/>
                </a:lnTo>
                <a:lnTo>
                  <a:pt x="68153" y="0"/>
                </a:lnTo>
                <a:lnTo>
                  <a:pt x="53422" y="1501"/>
                </a:lnTo>
                <a:lnTo>
                  <a:pt x="41269" y="4800"/>
                </a:lnTo>
                <a:lnTo>
                  <a:pt x="29692" y="11610"/>
                </a:lnTo>
                <a:lnTo>
                  <a:pt x="20147" y="20162"/>
                </a:lnTo>
                <a:lnTo>
                  <a:pt x="10682" y="32361"/>
                </a:lnTo>
                <a:lnTo>
                  <a:pt x="5760" y="45125"/>
                </a:lnTo>
                <a:lnTo>
                  <a:pt x="2724" y="55361"/>
                </a:lnTo>
                <a:lnTo>
                  <a:pt x="681" y="67698"/>
                </a:lnTo>
                <a:lnTo>
                  <a:pt x="0" y="81610"/>
                </a:lnTo>
                <a:lnTo>
                  <a:pt x="348" y="90820"/>
                </a:lnTo>
                <a:lnTo>
                  <a:pt x="2020" y="103668"/>
                </a:lnTo>
                <a:lnTo>
                  <a:pt x="4800" y="115199"/>
                </a:lnTo>
                <a:lnTo>
                  <a:pt x="10335" y="129000"/>
                </a:lnTo>
                <a:lnTo>
                  <a:pt x="17266" y="139202"/>
                </a:lnTo>
                <a:lnTo>
                  <a:pt x="22067" y="145922"/>
                </a:lnTo>
                <a:lnTo>
                  <a:pt x="28788" y="150723"/>
                </a:lnTo>
                <a:lnTo>
                  <a:pt x="37429" y="154564"/>
                </a:lnTo>
                <a:lnTo>
                  <a:pt x="39815" y="155641"/>
                </a:lnTo>
                <a:lnTo>
                  <a:pt x="51700" y="158608"/>
                </a:lnTo>
                <a:lnTo>
                  <a:pt x="65272" y="159364"/>
                </a:lnTo>
                <a:lnTo>
                  <a:pt x="74874" y="159364"/>
                </a:lnTo>
                <a:lnTo>
                  <a:pt x="79674" y="158404"/>
                </a:lnTo>
                <a:lnTo>
                  <a:pt x="84475" y="157444"/>
                </a:lnTo>
                <a:lnTo>
                  <a:pt x="89275" y="155524"/>
                </a:lnTo>
                <a:lnTo>
                  <a:pt x="93116" y="154564"/>
                </a:lnTo>
                <a:lnTo>
                  <a:pt x="96956" y="152643"/>
                </a:lnTo>
                <a:lnTo>
                  <a:pt x="100782" y="150723"/>
                </a:lnTo>
                <a:lnTo>
                  <a:pt x="103677" y="148803"/>
                </a:lnTo>
                <a:lnTo>
                  <a:pt x="107502" y="146883"/>
                </a:lnTo>
                <a:lnTo>
                  <a:pt x="109438" y="145922"/>
                </a:lnTo>
                <a:lnTo>
                  <a:pt x="110398" y="144002"/>
                </a:lnTo>
                <a:lnTo>
                  <a:pt x="112303" y="143042"/>
                </a:lnTo>
                <a:lnTo>
                  <a:pt x="113278" y="142082"/>
                </a:lnTo>
                <a:lnTo>
                  <a:pt x="113278" y="141122"/>
                </a:lnTo>
                <a:lnTo>
                  <a:pt x="114239" y="140162"/>
                </a:lnTo>
                <a:lnTo>
                  <a:pt x="114239" y="137281"/>
                </a:lnTo>
                <a:lnTo>
                  <a:pt x="115183" y="136321"/>
                </a:lnTo>
                <a:lnTo>
                  <a:pt x="115183" y="124800"/>
                </a:lnTo>
                <a:lnTo>
                  <a:pt x="114239" y="12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" name="object 202"/>
          <p:cNvSpPr/>
          <p:nvPr/>
        </p:nvSpPr>
        <p:spPr>
          <a:xfrm>
            <a:off x="2783189" y="7160468"/>
            <a:ext cx="145923" cy="157173"/>
          </a:xfrm>
          <a:custGeom>
            <a:avLst/>
            <a:gdLst/>
            <a:ahLst/>
            <a:cxnLst/>
            <a:rect l="l" t="t" r="r" b="b"/>
            <a:pathLst>
              <a:path w="145923" h="157173">
                <a:moveTo>
                  <a:pt x="115199" y="103677"/>
                </a:moveTo>
                <a:lnTo>
                  <a:pt x="113278" y="110398"/>
                </a:lnTo>
                <a:lnTo>
                  <a:pt x="110398" y="116159"/>
                </a:lnTo>
                <a:lnTo>
                  <a:pt x="106558" y="120959"/>
                </a:lnTo>
                <a:lnTo>
                  <a:pt x="103677" y="126720"/>
                </a:lnTo>
                <a:lnTo>
                  <a:pt x="98877" y="130561"/>
                </a:lnTo>
                <a:lnTo>
                  <a:pt x="93116" y="133441"/>
                </a:lnTo>
                <a:lnTo>
                  <a:pt x="92580" y="157173"/>
                </a:lnTo>
                <a:lnTo>
                  <a:pt x="103677" y="153603"/>
                </a:lnTo>
                <a:lnTo>
                  <a:pt x="117980" y="145361"/>
                </a:lnTo>
                <a:lnTo>
                  <a:pt x="126720" y="136321"/>
                </a:lnTo>
                <a:lnTo>
                  <a:pt x="136195" y="123410"/>
                </a:lnTo>
                <a:lnTo>
                  <a:pt x="141122" y="111358"/>
                </a:lnTo>
                <a:lnTo>
                  <a:pt x="142947" y="104053"/>
                </a:lnTo>
                <a:lnTo>
                  <a:pt x="145124" y="91646"/>
                </a:lnTo>
                <a:lnTo>
                  <a:pt x="145923" y="78714"/>
                </a:lnTo>
                <a:lnTo>
                  <a:pt x="145630" y="70409"/>
                </a:lnTo>
                <a:lnTo>
                  <a:pt x="143967" y="57658"/>
                </a:lnTo>
                <a:lnTo>
                  <a:pt x="141122" y="46085"/>
                </a:lnTo>
                <a:lnTo>
                  <a:pt x="134757" y="30904"/>
                </a:lnTo>
                <a:lnTo>
                  <a:pt x="127680" y="21122"/>
                </a:lnTo>
                <a:lnTo>
                  <a:pt x="117093" y="11564"/>
                </a:lnTo>
                <a:lnTo>
                  <a:pt x="105597" y="5760"/>
                </a:lnTo>
                <a:lnTo>
                  <a:pt x="100553" y="3807"/>
                </a:lnTo>
                <a:lnTo>
                  <a:pt x="88386" y="951"/>
                </a:lnTo>
                <a:lnTo>
                  <a:pt x="74889" y="0"/>
                </a:lnTo>
                <a:lnTo>
                  <a:pt x="66318" y="314"/>
                </a:lnTo>
                <a:lnTo>
                  <a:pt x="53337" y="2192"/>
                </a:lnTo>
                <a:lnTo>
                  <a:pt x="42245" y="5760"/>
                </a:lnTo>
                <a:lnTo>
                  <a:pt x="27942" y="14315"/>
                </a:lnTo>
                <a:lnTo>
                  <a:pt x="19202" y="23042"/>
                </a:lnTo>
                <a:lnTo>
                  <a:pt x="9557" y="36453"/>
                </a:lnTo>
                <a:lnTo>
                  <a:pt x="4800" y="48966"/>
                </a:lnTo>
                <a:lnTo>
                  <a:pt x="2975" y="55760"/>
                </a:lnTo>
                <a:lnTo>
                  <a:pt x="798" y="67996"/>
                </a:lnTo>
                <a:lnTo>
                  <a:pt x="0" y="81610"/>
                </a:lnTo>
                <a:lnTo>
                  <a:pt x="292" y="89522"/>
                </a:lnTo>
                <a:lnTo>
                  <a:pt x="1955" y="102403"/>
                </a:lnTo>
                <a:lnTo>
                  <a:pt x="4800" y="114239"/>
                </a:lnTo>
                <a:lnTo>
                  <a:pt x="11165" y="129100"/>
                </a:lnTo>
                <a:lnTo>
                  <a:pt x="18242" y="139202"/>
                </a:lnTo>
                <a:lnTo>
                  <a:pt x="28829" y="148381"/>
                </a:lnTo>
                <a:lnTo>
                  <a:pt x="40325" y="154564"/>
                </a:lnTo>
                <a:lnTo>
                  <a:pt x="37444" y="119999"/>
                </a:lnTo>
                <a:lnTo>
                  <a:pt x="34564" y="115199"/>
                </a:lnTo>
                <a:lnTo>
                  <a:pt x="31683" y="108478"/>
                </a:lnTo>
                <a:lnTo>
                  <a:pt x="30723" y="101772"/>
                </a:lnTo>
                <a:lnTo>
                  <a:pt x="28803" y="95051"/>
                </a:lnTo>
                <a:lnTo>
                  <a:pt x="27843" y="87370"/>
                </a:lnTo>
                <a:lnTo>
                  <a:pt x="27843" y="71048"/>
                </a:lnTo>
                <a:lnTo>
                  <a:pt x="29763" y="63367"/>
                </a:lnTo>
                <a:lnTo>
                  <a:pt x="30723" y="56647"/>
                </a:lnTo>
                <a:lnTo>
                  <a:pt x="32644" y="49926"/>
                </a:lnTo>
                <a:lnTo>
                  <a:pt x="35524" y="43205"/>
                </a:lnTo>
                <a:lnTo>
                  <a:pt x="39364" y="38404"/>
                </a:lnTo>
                <a:lnTo>
                  <a:pt x="43205" y="33604"/>
                </a:lnTo>
                <a:lnTo>
                  <a:pt x="48006" y="29763"/>
                </a:lnTo>
                <a:lnTo>
                  <a:pt x="52806" y="26883"/>
                </a:lnTo>
                <a:lnTo>
                  <a:pt x="58567" y="24002"/>
                </a:lnTo>
                <a:lnTo>
                  <a:pt x="65272" y="22082"/>
                </a:lnTo>
                <a:lnTo>
                  <a:pt x="81610" y="22082"/>
                </a:lnTo>
                <a:lnTo>
                  <a:pt x="89275" y="24002"/>
                </a:lnTo>
                <a:lnTo>
                  <a:pt x="95036" y="26883"/>
                </a:lnTo>
                <a:lnTo>
                  <a:pt x="100797" y="29763"/>
                </a:lnTo>
                <a:lnTo>
                  <a:pt x="104637" y="34564"/>
                </a:lnTo>
                <a:lnTo>
                  <a:pt x="108478" y="39364"/>
                </a:lnTo>
                <a:lnTo>
                  <a:pt x="111358" y="45125"/>
                </a:lnTo>
                <a:lnTo>
                  <a:pt x="114239" y="50886"/>
                </a:lnTo>
                <a:lnTo>
                  <a:pt x="115199" y="57607"/>
                </a:lnTo>
                <a:lnTo>
                  <a:pt x="117119" y="65288"/>
                </a:lnTo>
                <a:lnTo>
                  <a:pt x="118079" y="72008"/>
                </a:lnTo>
                <a:lnTo>
                  <a:pt x="118079" y="88331"/>
                </a:lnTo>
                <a:lnTo>
                  <a:pt x="117119" y="95996"/>
                </a:lnTo>
                <a:lnTo>
                  <a:pt x="115199" y="103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" name="object 203"/>
          <p:cNvSpPr/>
          <p:nvPr/>
        </p:nvSpPr>
        <p:spPr>
          <a:xfrm>
            <a:off x="2820634" y="7280468"/>
            <a:ext cx="55671" cy="39364"/>
          </a:xfrm>
          <a:custGeom>
            <a:avLst/>
            <a:gdLst/>
            <a:ahLst/>
            <a:cxnLst/>
            <a:rect l="l" t="t" r="r" b="b"/>
            <a:pathLst>
              <a:path w="55671" h="39364">
                <a:moveTo>
                  <a:pt x="55671" y="13441"/>
                </a:moveTo>
                <a:lnTo>
                  <a:pt x="49911" y="16322"/>
                </a:lnTo>
                <a:lnTo>
                  <a:pt x="43190" y="17282"/>
                </a:lnTo>
                <a:lnTo>
                  <a:pt x="26883" y="17282"/>
                </a:lnTo>
                <a:lnTo>
                  <a:pt x="19202" y="15361"/>
                </a:lnTo>
                <a:lnTo>
                  <a:pt x="14401" y="12481"/>
                </a:lnTo>
                <a:lnTo>
                  <a:pt x="8641" y="9601"/>
                </a:lnTo>
                <a:lnTo>
                  <a:pt x="3840" y="5760"/>
                </a:lnTo>
                <a:lnTo>
                  <a:pt x="0" y="0"/>
                </a:lnTo>
                <a:lnTo>
                  <a:pt x="2880" y="34564"/>
                </a:lnTo>
                <a:lnTo>
                  <a:pt x="7816" y="36044"/>
                </a:lnTo>
                <a:lnTo>
                  <a:pt x="20033" y="38469"/>
                </a:lnTo>
                <a:lnTo>
                  <a:pt x="33604" y="39364"/>
                </a:lnTo>
                <a:lnTo>
                  <a:pt x="42154" y="39051"/>
                </a:lnTo>
                <a:lnTo>
                  <a:pt x="55136" y="37173"/>
                </a:lnTo>
                <a:lnTo>
                  <a:pt x="55671" y="1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" name="object 204"/>
          <p:cNvSpPr/>
          <p:nvPr/>
        </p:nvSpPr>
        <p:spPr>
          <a:xfrm>
            <a:off x="2968462" y="7160468"/>
            <a:ext cx="124800" cy="157444"/>
          </a:xfrm>
          <a:custGeom>
            <a:avLst/>
            <a:gdLst/>
            <a:ahLst/>
            <a:cxnLst/>
            <a:rect l="l" t="t" r="r" b="b"/>
            <a:pathLst>
              <a:path w="124800" h="157444">
                <a:moveTo>
                  <a:pt x="25923" y="154564"/>
                </a:moveTo>
                <a:lnTo>
                  <a:pt x="26883" y="153603"/>
                </a:lnTo>
                <a:lnTo>
                  <a:pt x="26883" y="50886"/>
                </a:lnTo>
                <a:lnTo>
                  <a:pt x="29115" y="48093"/>
                </a:lnTo>
                <a:lnTo>
                  <a:pt x="38460" y="37886"/>
                </a:lnTo>
                <a:lnTo>
                  <a:pt x="47045" y="30723"/>
                </a:lnTo>
                <a:lnTo>
                  <a:pt x="53766" y="25923"/>
                </a:lnTo>
                <a:lnTo>
                  <a:pt x="60487" y="23042"/>
                </a:lnTo>
                <a:lnTo>
                  <a:pt x="72969" y="23042"/>
                </a:lnTo>
                <a:lnTo>
                  <a:pt x="76809" y="24002"/>
                </a:lnTo>
                <a:lnTo>
                  <a:pt x="80650" y="25923"/>
                </a:lnTo>
                <a:lnTo>
                  <a:pt x="85450" y="27843"/>
                </a:lnTo>
                <a:lnTo>
                  <a:pt x="88331" y="30723"/>
                </a:lnTo>
                <a:lnTo>
                  <a:pt x="91196" y="34564"/>
                </a:lnTo>
                <a:lnTo>
                  <a:pt x="93116" y="38404"/>
                </a:lnTo>
                <a:lnTo>
                  <a:pt x="95036" y="42245"/>
                </a:lnTo>
                <a:lnTo>
                  <a:pt x="95996" y="48005"/>
                </a:lnTo>
                <a:lnTo>
                  <a:pt x="97917" y="52806"/>
                </a:lnTo>
                <a:lnTo>
                  <a:pt x="97917" y="153603"/>
                </a:lnTo>
                <a:lnTo>
                  <a:pt x="98877" y="154564"/>
                </a:lnTo>
                <a:lnTo>
                  <a:pt x="99837" y="155524"/>
                </a:lnTo>
                <a:lnTo>
                  <a:pt x="100797" y="156484"/>
                </a:lnTo>
                <a:lnTo>
                  <a:pt x="101757" y="156484"/>
                </a:lnTo>
                <a:lnTo>
                  <a:pt x="103677" y="157444"/>
                </a:lnTo>
                <a:lnTo>
                  <a:pt x="118079" y="157444"/>
                </a:lnTo>
                <a:lnTo>
                  <a:pt x="119999" y="156484"/>
                </a:lnTo>
                <a:lnTo>
                  <a:pt x="121920" y="156484"/>
                </a:lnTo>
                <a:lnTo>
                  <a:pt x="122880" y="155524"/>
                </a:lnTo>
                <a:lnTo>
                  <a:pt x="123840" y="155524"/>
                </a:lnTo>
                <a:lnTo>
                  <a:pt x="124800" y="154564"/>
                </a:lnTo>
                <a:lnTo>
                  <a:pt x="124789" y="62430"/>
                </a:lnTo>
                <a:lnTo>
                  <a:pt x="123990" y="49003"/>
                </a:lnTo>
                <a:lnTo>
                  <a:pt x="121920" y="37444"/>
                </a:lnTo>
                <a:lnTo>
                  <a:pt x="120959" y="29763"/>
                </a:lnTo>
                <a:lnTo>
                  <a:pt x="117119" y="24002"/>
                </a:lnTo>
                <a:lnTo>
                  <a:pt x="113278" y="18242"/>
                </a:lnTo>
                <a:lnTo>
                  <a:pt x="109438" y="12481"/>
                </a:lnTo>
                <a:lnTo>
                  <a:pt x="103677" y="8641"/>
                </a:lnTo>
                <a:lnTo>
                  <a:pt x="96956" y="4800"/>
                </a:lnTo>
                <a:lnTo>
                  <a:pt x="91196" y="1920"/>
                </a:lnTo>
                <a:lnTo>
                  <a:pt x="82555" y="0"/>
                </a:lnTo>
                <a:lnTo>
                  <a:pt x="72516" y="2"/>
                </a:lnTo>
                <a:lnTo>
                  <a:pt x="60273" y="1983"/>
                </a:lnTo>
                <a:lnTo>
                  <a:pt x="48006" y="6720"/>
                </a:lnTo>
                <a:lnTo>
                  <a:pt x="43543" y="9217"/>
                </a:lnTo>
                <a:lnTo>
                  <a:pt x="33683" y="16632"/>
                </a:lnTo>
                <a:lnTo>
                  <a:pt x="24003" y="26883"/>
                </a:lnTo>
                <a:lnTo>
                  <a:pt x="24003" y="576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55"/>
                </a:lnTo>
                <a:lnTo>
                  <a:pt x="21122" y="3855"/>
                </a:lnTo>
                <a:lnTo>
                  <a:pt x="20162" y="2880"/>
                </a:lnTo>
                <a:lnTo>
                  <a:pt x="2880" y="2880"/>
                </a:lnTo>
                <a:lnTo>
                  <a:pt x="1920" y="3855"/>
                </a:lnTo>
                <a:lnTo>
                  <a:pt x="960" y="3855"/>
                </a:lnTo>
                <a:lnTo>
                  <a:pt x="960" y="4800"/>
                </a:lnTo>
                <a:lnTo>
                  <a:pt x="0" y="5760"/>
                </a:lnTo>
                <a:lnTo>
                  <a:pt x="0" y="154564"/>
                </a:lnTo>
                <a:lnTo>
                  <a:pt x="960" y="155524"/>
                </a:lnTo>
                <a:lnTo>
                  <a:pt x="1920" y="156484"/>
                </a:lnTo>
                <a:lnTo>
                  <a:pt x="3840" y="156484"/>
                </a:lnTo>
                <a:lnTo>
                  <a:pt x="4800" y="157444"/>
                </a:lnTo>
                <a:lnTo>
                  <a:pt x="19202" y="157444"/>
                </a:lnTo>
                <a:lnTo>
                  <a:pt x="21122" y="156484"/>
                </a:lnTo>
                <a:lnTo>
                  <a:pt x="24003" y="156484"/>
                </a:lnTo>
                <a:lnTo>
                  <a:pt x="24963" y="155524"/>
                </a:lnTo>
                <a:lnTo>
                  <a:pt x="25923" y="155524"/>
                </a:lnTo>
                <a:lnTo>
                  <a:pt x="25923" y="15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" name="object 205"/>
          <p:cNvSpPr/>
          <p:nvPr/>
        </p:nvSpPr>
        <p:spPr>
          <a:xfrm>
            <a:off x="3131667" y="7160468"/>
            <a:ext cx="145907" cy="159364"/>
          </a:xfrm>
          <a:custGeom>
            <a:avLst/>
            <a:gdLst/>
            <a:ahLst/>
            <a:cxnLst/>
            <a:rect l="l" t="t" r="r" b="b"/>
            <a:pathLst>
              <a:path w="145907" h="159364">
                <a:moveTo>
                  <a:pt x="40309" y="154564"/>
                </a:moveTo>
                <a:lnTo>
                  <a:pt x="45246" y="156044"/>
                </a:lnTo>
                <a:lnTo>
                  <a:pt x="57463" y="158469"/>
                </a:lnTo>
                <a:lnTo>
                  <a:pt x="71033" y="159364"/>
                </a:lnTo>
                <a:lnTo>
                  <a:pt x="79483" y="159049"/>
                </a:lnTo>
                <a:lnTo>
                  <a:pt x="92165" y="157172"/>
                </a:lnTo>
                <a:lnTo>
                  <a:pt x="103677" y="153603"/>
                </a:lnTo>
                <a:lnTo>
                  <a:pt x="117973" y="145365"/>
                </a:lnTo>
                <a:lnTo>
                  <a:pt x="126705" y="136321"/>
                </a:lnTo>
                <a:lnTo>
                  <a:pt x="136180" y="123410"/>
                </a:lnTo>
                <a:lnTo>
                  <a:pt x="141107" y="111358"/>
                </a:lnTo>
                <a:lnTo>
                  <a:pt x="142931" y="104053"/>
                </a:lnTo>
                <a:lnTo>
                  <a:pt x="145109" y="91646"/>
                </a:lnTo>
                <a:lnTo>
                  <a:pt x="145907" y="78714"/>
                </a:lnTo>
                <a:lnTo>
                  <a:pt x="145615" y="70409"/>
                </a:lnTo>
                <a:lnTo>
                  <a:pt x="143952" y="57658"/>
                </a:lnTo>
                <a:lnTo>
                  <a:pt x="141107" y="46085"/>
                </a:lnTo>
                <a:lnTo>
                  <a:pt x="134742" y="30904"/>
                </a:lnTo>
                <a:lnTo>
                  <a:pt x="127665" y="21122"/>
                </a:lnTo>
                <a:lnTo>
                  <a:pt x="117091" y="11567"/>
                </a:lnTo>
                <a:lnTo>
                  <a:pt x="105597" y="5760"/>
                </a:lnTo>
                <a:lnTo>
                  <a:pt x="100542" y="3803"/>
                </a:lnTo>
                <a:lnTo>
                  <a:pt x="88377" y="950"/>
                </a:lnTo>
                <a:lnTo>
                  <a:pt x="74874" y="0"/>
                </a:lnTo>
                <a:lnTo>
                  <a:pt x="66303" y="314"/>
                </a:lnTo>
                <a:lnTo>
                  <a:pt x="53322" y="2192"/>
                </a:lnTo>
                <a:lnTo>
                  <a:pt x="42230" y="5760"/>
                </a:lnTo>
                <a:lnTo>
                  <a:pt x="27491" y="14513"/>
                </a:lnTo>
                <a:lnTo>
                  <a:pt x="18227" y="23042"/>
                </a:lnTo>
                <a:lnTo>
                  <a:pt x="9569" y="36273"/>
                </a:lnTo>
                <a:lnTo>
                  <a:pt x="4800" y="48966"/>
                </a:lnTo>
                <a:lnTo>
                  <a:pt x="2975" y="55760"/>
                </a:lnTo>
                <a:lnTo>
                  <a:pt x="798" y="67996"/>
                </a:lnTo>
                <a:lnTo>
                  <a:pt x="0" y="81610"/>
                </a:lnTo>
                <a:lnTo>
                  <a:pt x="292" y="89522"/>
                </a:lnTo>
                <a:lnTo>
                  <a:pt x="1955" y="102403"/>
                </a:lnTo>
                <a:lnTo>
                  <a:pt x="4800" y="114239"/>
                </a:lnTo>
                <a:lnTo>
                  <a:pt x="11160" y="129098"/>
                </a:lnTo>
                <a:lnTo>
                  <a:pt x="18227" y="139202"/>
                </a:lnTo>
                <a:lnTo>
                  <a:pt x="27828" y="87370"/>
                </a:lnTo>
                <a:lnTo>
                  <a:pt x="27828" y="71048"/>
                </a:lnTo>
                <a:lnTo>
                  <a:pt x="28788" y="63367"/>
                </a:lnTo>
                <a:lnTo>
                  <a:pt x="30708" y="56647"/>
                </a:lnTo>
                <a:lnTo>
                  <a:pt x="32628" y="49926"/>
                </a:lnTo>
                <a:lnTo>
                  <a:pt x="35509" y="43205"/>
                </a:lnTo>
                <a:lnTo>
                  <a:pt x="39349" y="38404"/>
                </a:lnTo>
                <a:lnTo>
                  <a:pt x="43190" y="33604"/>
                </a:lnTo>
                <a:lnTo>
                  <a:pt x="47030" y="29763"/>
                </a:lnTo>
                <a:lnTo>
                  <a:pt x="52791" y="26883"/>
                </a:lnTo>
                <a:lnTo>
                  <a:pt x="58552" y="24002"/>
                </a:lnTo>
                <a:lnTo>
                  <a:pt x="65272" y="22082"/>
                </a:lnTo>
                <a:lnTo>
                  <a:pt x="81594" y="22082"/>
                </a:lnTo>
                <a:lnTo>
                  <a:pt x="89275" y="24002"/>
                </a:lnTo>
                <a:lnTo>
                  <a:pt x="95036" y="26883"/>
                </a:lnTo>
                <a:lnTo>
                  <a:pt x="100797" y="29763"/>
                </a:lnTo>
                <a:lnTo>
                  <a:pt x="104622" y="34564"/>
                </a:lnTo>
                <a:lnTo>
                  <a:pt x="108463" y="39364"/>
                </a:lnTo>
                <a:lnTo>
                  <a:pt x="111343" y="45125"/>
                </a:lnTo>
                <a:lnTo>
                  <a:pt x="114239" y="50886"/>
                </a:lnTo>
                <a:lnTo>
                  <a:pt x="115183" y="57607"/>
                </a:lnTo>
                <a:lnTo>
                  <a:pt x="117119" y="65288"/>
                </a:lnTo>
                <a:lnTo>
                  <a:pt x="117119" y="88331"/>
                </a:lnTo>
                <a:lnTo>
                  <a:pt x="116144" y="95996"/>
                </a:lnTo>
                <a:lnTo>
                  <a:pt x="115183" y="103677"/>
                </a:lnTo>
                <a:lnTo>
                  <a:pt x="113278" y="110398"/>
                </a:lnTo>
                <a:lnTo>
                  <a:pt x="110398" y="116159"/>
                </a:lnTo>
                <a:lnTo>
                  <a:pt x="106558" y="120959"/>
                </a:lnTo>
                <a:lnTo>
                  <a:pt x="102717" y="126720"/>
                </a:lnTo>
                <a:lnTo>
                  <a:pt x="98877" y="130561"/>
                </a:lnTo>
                <a:lnTo>
                  <a:pt x="93116" y="133441"/>
                </a:lnTo>
                <a:lnTo>
                  <a:pt x="87355" y="136321"/>
                </a:lnTo>
                <a:lnTo>
                  <a:pt x="80634" y="137281"/>
                </a:lnTo>
                <a:lnTo>
                  <a:pt x="64312" y="137281"/>
                </a:lnTo>
                <a:lnTo>
                  <a:pt x="56631" y="135361"/>
                </a:lnTo>
                <a:lnTo>
                  <a:pt x="50871" y="132481"/>
                </a:lnTo>
                <a:lnTo>
                  <a:pt x="45110" y="129600"/>
                </a:lnTo>
                <a:lnTo>
                  <a:pt x="41269" y="125760"/>
                </a:lnTo>
                <a:lnTo>
                  <a:pt x="37429" y="119999"/>
                </a:lnTo>
                <a:lnTo>
                  <a:pt x="34549" y="115199"/>
                </a:lnTo>
                <a:lnTo>
                  <a:pt x="31668" y="108478"/>
                </a:lnTo>
                <a:lnTo>
                  <a:pt x="28814" y="148381"/>
                </a:lnTo>
                <a:lnTo>
                  <a:pt x="40309" y="15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" name="object 206"/>
          <p:cNvSpPr/>
          <p:nvPr/>
        </p:nvSpPr>
        <p:spPr>
          <a:xfrm>
            <a:off x="3150876" y="7247839"/>
            <a:ext cx="12459" cy="61010"/>
          </a:xfrm>
          <a:custGeom>
            <a:avLst/>
            <a:gdLst/>
            <a:ahLst/>
            <a:cxnLst/>
            <a:rect l="l" t="t" r="r" b="b"/>
            <a:pathLst>
              <a:path w="12459" h="61010">
                <a:moveTo>
                  <a:pt x="9605" y="61010"/>
                </a:moveTo>
                <a:lnTo>
                  <a:pt x="12459" y="21107"/>
                </a:lnTo>
                <a:lnTo>
                  <a:pt x="11499" y="14401"/>
                </a:lnTo>
                <a:lnTo>
                  <a:pt x="9579" y="7680"/>
                </a:lnTo>
                <a:lnTo>
                  <a:pt x="8619" y="0"/>
                </a:lnTo>
                <a:lnTo>
                  <a:pt x="0" y="52938"/>
                </a:lnTo>
                <a:lnTo>
                  <a:pt x="9605" y="610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" name="object 207"/>
          <p:cNvSpPr/>
          <p:nvPr/>
        </p:nvSpPr>
        <p:spPr>
          <a:xfrm>
            <a:off x="3316940" y="7160468"/>
            <a:ext cx="215036" cy="157444"/>
          </a:xfrm>
          <a:custGeom>
            <a:avLst/>
            <a:gdLst/>
            <a:ahLst/>
            <a:cxnLst/>
            <a:rect l="l" t="t" r="r" b="b"/>
            <a:pathLst>
              <a:path w="215036" h="157444">
                <a:moveTo>
                  <a:pt x="119999" y="154564"/>
                </a:moveTo>
                <a:lnTo>
                  <a:pt x="120959" y="154564"/>
                </a:lnTo>
                <a:lnTo>
                  <a:pt x="120959" y="50886"/>
                </a:lnTo>
                <a:lnTo>
                  <a:pt x="123434" y="48101"/>
                </a:lnTo>
                <a:lnTo>
                  <a:pt x="132847" y="37889"/>
                </a:lnTo>
                <a:lnTo>
                  <a:pt x="141107" y="30723"/>
                </a:lnTo>
                <a:lnTo>
                  <a:pt x="147828" y="25923"/>
                </a:lnTo>
                <a:lnTo>
                  <a:pt x="153588" y="23042"/>
                </a:lnTo>
                <a:lnTo>
                  <a:pt x="165110" y="23042"/>
                </a:lnTo>
                <a:lnTo>
                  <a:pt x="168950" y="24002"/>
                </a:lnTo>
                <a:lnTo>
                  <a:pt x="172791" y="25923"/>
                </a:lnTo>
                <a:lnTo>
                  <a:pt x="176631" y="27843"/>
                </a:lnTo>
                <a:lnTo>
                  <a:pt x="179511" y="30723"/>
                </a:lnTo>
                <a:lnTo>
                  <a:pt x="181432" y="34564"/>
                </a:lnTo>
                <a:lnTo>
                  <a:pt x="184312" y="38404"/>
                </a:lnTo>
                <a:lnTo>
                  <a:pt x="186232" y="42245"/>
                </a:lnTo>
                <a:lnTo>
                  <a:pt x="187192" y="48005"/>
                </a:lnTo>
                <a:lnTo>
                  <a:pt x="188153" y="52806"/>
                </a:lnTo>
                <a:lnTo>
                  <a:pt x="188153" y="153603"/>
                </a:lnTo>
                <a:lnTo>
                  <a:pt x="189113" y="154564"/>
                </a:lnTo>
                <a:lnTo>
                  <a:pt x="190073" y="155524"/>
                </a:lnTo>
                <a:lnTo>
                  <a:pt x="191033" y="156484"/>
                </a:lnTo>
                <a:lnTo>
                  <a:pt x="191993" y="156484"/>
                </a:lnTo>
                <a:lnTo>
                  <a:pt x="193913" y="157444"/>
                </a:lnTo>
                <a:lnTo>
                  <a:pt x="208315" y="157444"/>
                </a:lnTo>
                <a:lnTo>
                  <a:pt x="210235" y="156484"/>
                </a:lnTo>
                <a:lnTo>
                  <a:pt x="212156" y="156484"/>
                </a:lnTo>
                <a:lnTo>
                  <a:pt x="213100" y="155524"/>
                </a:lnTo>
                <a:lnTo>
                  <a:pt x="214076" y="155524"/>
                </a:lnTo>
                <a:lnTo>
                  <a:pt x="215036" y="154564"/>
                </a:lnTo>
                <a:lnTo>
                  <a:pt x="215036" y="52806"/>
                </a:lnTo>
                <a:lnTo>
                  <a:pt x="214076" y="45125"/>
                </a:lnTo>
                <a:lnTo>
                  <a:pt x="213100" y="37444"/>
                </a:lnTo>
                <a:lnTo>
                  <a:pt x="211195" y="29763"/>
                </a:lnTo>
                <a:lnTo>
                  <a:pt x="208315" y="24002"/>
                </a:lnTo>
                <a:lnTo>
                  <a:pt x="204475" y="18242"/>
                </a:lnTo>
                <a:lnTo>
                  <a:pt x="200634" y="12481"/>
                </a:lnTo>
                <a:lnTo>
                  <a:pt x="194873" y="8641"/>
                </a:lnTo>
                <a:lnTo>
                  <a:pt x="189113" y="4800"/>
                </a:lnTo>
                <a:lnTo>
                  <a:pt x="182392" y="1920"/>
                </a:lnTo>
                <a:lnTo>
                  <a:pt x="174711" y="0"/>
                </a:lnTo>
                <a:lnTo>
                  <a:pt x="161269" y="0"/>
                </a:lnTo>
                <a:lnTo>
                  <a:pt x="157429" y="975"/>
                </a:lnTo>
                <a:lnTo>
                  <a:pt x="153588" y="1920"/>
                </a:lnTo>
                <a:lnTo>
                  <a:pt x="149748" y="2880"/>
                </a:lnTo>
                <a:lnTo>
                  <a:pt x="145907" y="4800"/>
                </a:lnTo>
                <a:lnTo>
                  <a:pt x="142067" y="6720"/>
                </a:lnTo>
                <a:lnTo>
                  <a:pt x="138226" y="8641"/>
                </a:lnTo>
                <a:lnTo>
                  <a:pt x="133426" y="11536"/>
                </a:lnTo>
                <a:lnTo>
                  <a:pt x="129585" y="15361"/>
                </a:lnTo>
                <a:lnTo>
                  <a:pt x="124800" y="19202"/>
                </a:lnTo>
                <a:lnTo>
                  <a:pt x="120959" y="24002"/>
                </a:lnTo>
                <a:lnTo>
                  <a:pt x="115183" y="28803"/>
                </a:lnTo>
                <a:lnTo>
                  <a:pt x="114239" y="24963"/>
                </a:lnTo>
                <a:lnTo>
                  <a:pt x="111358" y="21122"/>
                </a:lnTo>
                <a:lnTo>
                  <a:pt x="109438" y="17282"/>
                </a:lnTo>
                <a:lnTo>
                  <a:pt x="106558" y="13441"/>
                </a:lnTo>
                <a:lnTo>
                  <a:pt x="103677" y="10561"/>
                </a:lnTo>
                <a:lnTo>
                  <a:pt x="99837" y="8641"/>
                </a:lnTo>
                <a:lnTo>
                  <a:pt x="95996" y="5760"/>
                </a:lnTo>
                <a:lnTo>
                  <a:pt x="92156" y="3855"/>
                </a:lnTo>
                <a:lnTo>
                  <a:pt x="87355" y="1920"/>
                </a:lnTo>
                <a:lnTo>
                  <a:pt x="82555" y="975"/>
                </a:lnTo>
                <a:lnTo>
                  <a:pt x="76794" y="0"/>
                </a:lnTo>
                <a:lnTo>
                  <a:pt x="63352" y="0"/>
                </a:lnTo>
                <a:lnTo>
                  <a:pt x="55671" y="2880"/>
                </a:lnTo>
                <a:lnTo>
                  <a:pt x="47030" y="6720"/>
                </a:lnTo>
                <a:lnTo>
                  <a:pt x="43103" y="8935"/>
                </a:lnTo>
                <a:lnTo>
                  <a:pt x="33545" y="16422"/>
                </a:lnTo>
                <a:lnTo>
                  <a:pt x="23987" y="26883"/>
                </a:lnTo>
                <a:lnTo>
                  <a:pt x="23987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55"/>
                </a:lnTo>
                <a:lnTo>
                  <a:pt x="21107" y="3855"/>
                </a:lnTo>
                <a:lnTo>
                  <a:pt x="20162" y="2880"/>
                </a:lnTo>
                <a:lnTo>
                  <a:pt x="2880" y="2880"/>
                </a:lnTo>
                <a:lnTo>
                  <a:pt x="1920" y="3855"/>
                </a:lnTo>
                <a:lnTo>
                  <a:pt x="960" y="3855"/>
                </a:lnTo>
                <a:lnTo>
                  <a:pt x="0" y="4800"/>
                </a:lnTo>
                <a:lnTo>
                  <a:pt x="0" y="154564"/>
                </a:lnTo>
                <a:lnTo>
                  <a:pt x="960" y="155524"/>
                </a:lnTo>
                <a:lnTo>
                  <a:pt x="1920" y="156484"/>
                </a:lnTo>
                <a:lnTo>
                  <a:pt x="3840" y="156484"/>
                </a:lnTo>
                <a:lnTo>
                  <a:pt x="4800" y="157444"/>
                </a:lnTo>
                <a:lnTo>
                  <a:pt x="19202" y="157444"/>
                </a:lnTo>
                <a:lnTo>
                  <a:pt x="21107" y="156484"/>
                </a:lnTo>
                <a:lnTo>
                  <a:pt x="23987" y="156484"/>
                </a:lnTo>
                <a:lnTo>
                  <a:pt x="24947" y="155524"/>
                </a:lnTo>
                <a:lnTo>
                  <a:pt x="25923" y="154564"/>
                </a:lnTo>
                <a:lnTo>
                  <a:pt x="25923" y="50886"/>
                </a:lnTo>
                <a:lnTo>
                  <a:pt x="28867" y="47575"/>
                </a:lnTo>
                <a:lnTo>
                  <a:pt x="38185" y="37680"/>
                </a:lnTo>
                <a:lnTo>
                  <a:pt x="47030" y="30723"/>
                </a:lnTo>
                <a:lnTo>
                  <a:pt x="52791" y="25923"/>
                </a:lnTo>
                <a:lnTo>
                  <a:pt x="59512" y="23042"/>
                </a:lnTo>
                <a:lnTo>
                  <a:pt x="70073" y="23042"/>
                </a:lnTo>
                <a:lnTo>
                  <a:pt x="74874" y="24002"/>
                </a:lnTo>
                <a:lnTo>
                  <a:pt x="77754" y="25923"/>
                </a:lnTo>
                <a:lnTo>
                  <a:pt x="81594" y="27843"/>
                </a:lnTo>
                <a:lnTo>
                  <a:pt x="84475" y="30723"/>
                </a:lnTo>
                <a:lnTo>
                  <a:pt x="87355" y="34564"/>
                </a:lnTo>
                <a:lnTo>
                  <a:pt x="89275" y="38404"/>
                </a:lnTo>
                <a:lnTo>
                  <a:pt x="91196" y="42245"/>
                </a:lnTo>
                <a:lnTo>
                  <a:pt x="92156" y="48005"/>
                </a:lnTo>
                <a:lnTo>
                  <a:pt x="94076" y="52806"/>
                </a:lnTo>
                <a:lnTo>
                  <a:pt x="94076" y="154564"/>
                </a:lnTo>
                <a:lnTo>
                  <a:pt x="95036" y="154564"/>
                </a:lnTo>
                <a:lnTo>
                  <a:pt x="95036" y="155524"/>
                </a:lnTo>
                <a:lnTo>
                  <a:pt x="95996" y="155524"/>
                </a:lnTo>
                <a:lnTo>
                  <a:pt x="96956" y="156484"/>
                </a:lnTo>
                <a:lnTo>
                  <a:pt x="97917" y="156484"/>
                </a:lnTo>
                <a:lnTo>
                  <a:pt x="98877" y="157444"/>
                </a:lnTo>
                <a:lnTo>
                  <a:pt x="114239" y="157444"/>
                </a:lnTo>
                <a:lnTo>
                  <a:pt x="115183" y="156484"/>
                </a:lnTo>
                <a:lnTo>
                  <a:pt x="118079" y="156484"/>
                </a:lnTo>
                <a:lnTo>
                  <a:pt x="119024" y="155524"/>
                </a:lnTo>
                <a:lnTo>
                  <a:pt x="119999" y="155524"/>
                </a:lnTo>
                <a:lnTo>
                  <a:pt x="119999" y="15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" name="object 208"/>
          <p:cNvSpPr/>
          <p:nvPr/>
        </p:nvSpPr>
        <p:spPr>
          <a:xfrm>
            <a:off x="3578047" y="7102876"/>
            <a:ext cx="32644" cy="31683"/>
          </a:xfrm>
          <a:custGeom>
            <a:avLst/>
            <a:gdLst/>
            <a:ahLst/>
            <a:cxnLst/>
            <a:rect l="l" t="t" r="r" b="b"/>
            <a:pathLst>
              <a:path w="32644" h="31683">
                <a:moveTo>
                  <a:pt x="32644" y="16322"/>
                </a:moveTo>
                <a:lnTo>
                  <a:pt x="32644" y="9601"/>
                </a:lnTo>
                <a:lnTo>
                  <a:pt x="31683" y="5760"/>
                </a:lnTo>
                <a:lnTo>
                  <a:pt x="28803" y="3840"/>
                </a:lnTo>
                <a:lnTo>
                  <a:pt x="26883" y="960"/>
                </a:lnTo>
                <a:lnTo>
                  <a:pt x="23042" y="0"/>
                </a:lnTo>
                <a:lnTo>
                  <a:pt x="9601" y="0"/>
                </a:lnTo>
                <a:lnTo>
                  <a:pt x="5760" y="960"/>
                </a:lnTo>
                <a:lnTo>
                  <a:pt x="384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2082"/>
                </a:lnTo>
                <a:lnTo>
                  <a:pt x="960" y="26883"/>
                </a:lnTo>
                <a:lnTo>
                  <a:pt x="2880" y="28803"/>
                </a:lnTo>
                <a:lnTo>
                  <a:pt x="5760" y="30723"/>
                </a:lnTo>
                <a:lnTo>
                  <a:pt x="9601" y="31683"/>
                </a:lnTo>
                <a:lnTo>
                  <a:pt x="23042" y="31683"/>
                </a:lnTo>
                <a:lnTo>
                  <a:pt x="26883" y="30723"/>
                </a:lnTo>
                <a:lnTo>
                  <a:pt x="28803" y="28803"/>
                </a:lnTo>
                <a:lnTo>
                  <a:pt x="31683" y="26883"/>
                </a:lnTo>
                <a:lnTo>
                  <a:pt x="32644" y="22082"/>
                </a:lnTo>
                <a:lnTo>
                  <a:pt x="32644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" name="object 209"/>
          <p:cNvSpPr/>
          <p:nvPr/>
        </p:nvSpPr>
        <p:spPr>
          <a:xfrm>
            <a:off x="3580927" y="7163348"/>
            <a:ext cx="26883" cy="154564"/>
          </a:xfrm>
          <a:custGeom>
            <a:avLst/>
            <a:gdLst/>
            <a:ahLst/>
            <a:cxnLst/>
            <a:rect l="l" t="t" r="r" b="b"/>
            <a:pathLst>
              <a:path w="26883" h="154564">
                <a:moveTo>
                  <a:pt x="5760" y="154564"/>
                </a:moveTo>
                <a:lnTo>
                  <a:pt x="20162" y="154564"/>
                </a:lnTo>
                <a:lnTo>
                  <a:pt x="22082" y="153603"/>
                </a:lnTo>
                <a:lnTo>
                  <a:pt x="24002" y="153603"/>
                </a:lnTo>
                <a:lnTo>
                  <a:pt x="24963" y="152643"/>
                </a:lnTo>
                <a:lnTo>
                  <a:pt x="25923" y="152643"/>
                </a:lnTo>
                <a:lnTo>
                  <a:pt x="25923" y="151683"/>
                </a:lnTo>
                <a:lnTo>
                  <a:pt x="26883" y="151683"/>
                </a:lnTo>
                <a:lnTo>
                  <a:pt x="26883" y="2880"/>
                </a:lnTo>
                <a:lnTo>
                  <a:pt x="25923" y="2880"/>
                </a:lnTo>
                <a:lnTo>
                  <a:pt x="25923" y="1920"/>
                </a:lnTo>
                <a:lnTo>
                  <a:pt x="24963" y="975"/>
                </a:lnTo>
                <a:lnTo>
                  <a:pt x="24002" y="975"/>
                </a:lnTo>
                <a:lnTo>
                  <a:pt x="23042" y="0"/>
                </a:lnTo>
                <a:lnTo>
                  <a:pt x="4800" y="0"/>
                </a:lnTo>
                <a:lnTo>
                  <a:pt x="3840" y="975"/>
                </a:lnTo>
                <a:lnTo>
                  <a:pt x="1920" y="975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51683"/>
                </a:lnTo>
                <a:lnTo>
                  <a:pt x="960" y="151683"/>
                </a:lnTo>
                <a:lnTo>
                  <a:pt x="960" y="152643"/>
                </a:lnTo>
                <a:lnTo>
                  <a:pt x="1920" y="152643"/>
                </a:lnTo>
                <a:lnTo>
                  <a:pt x="2880" y="153603"/>
                </a:lnTo>
                <a:lnTo>
                  <a:pt x="3840" y="153603"/>
                </a:lnTo>
                <a:lnTo>
                  <a:pt x="5760" y="15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" name="object 210"/>
          <p:cNvSpPr/>
          <p:nvPr/>
        </p:nvSpPr>
        <p:spPr>
          <a:xfrm>
            <a:off x="3647160" y="7160468"/>
            <a:ext cx="114239" cy="159364"/>
          </a:xfrm>
          <a:custGeom>
            <a:avLst/>
            <a:gdLst/>
            <a:ahLst/>
            <a:cxnLst/>
            <a:rect l="l" t="t" r="r" b="b"/>
            <a:pathLst>
              <a:path w="114239" h="159364">
                <a:moveTo>
                  <a:pt x="114239" y="123840"/>
                </a:moveTo>
                <a:lnTo>
                  <a:pt x="113278" y="121919"/>
                </a:lnTo>
                <a:lnTo>
                  <a:pt x="113278" y="119999"/>
                </a:lnTo>
                <a:lnTo>
                  <a:pt x="112318" y="119039"/>
                </a:lnTo>
                <a:lnTo>
                  <a:pt x="111358" y="118079"/>
                </a:lnTo>
                <a:lnTo>
                  <a:pt x="108478" y="118079"/>
                </a:lnTo>
                <a:lnTo>
                  <a:pt x="106558" y="119039"/>
                </a:lnTo>
                <a:lnTo>
                  <a:pt x="104637" y="120959"/>
                </a:lnTo>
                <a:lnTo>
                  <a:pt x="102717" y="122880"/>
                </a:lnTo>
                <a:lnTo>
                  <a:pt x="98892" y="124800"/>
                </a:lnTo>
                <a:lnTo>
                  <a:pt x="95996" y="127680"/>
                </a:lnTo>
                <a:lnTo>
                  <a:pt x="92171" y="129600"/>
                </a:lnTo>
                <a:lnTo>
                  <a:pt x="88331" y="131521"/>
                </a:lnTo>
                <a:lnTo>
                  <a:pt x="83530" y="133441"/>
                </a:lnTo>
                <a:lnTo>
                  <a:pt x="79689" y="135361"/>
                </a:lnTo>
                <a:lnTo>
                  <a:pt x="73929" y="136321"/>
                </a:lnTo>
                <a:lnTo>
                  <a:pt x="61447" y="136321"/>
                </a:lnTo>
                <a:lnTo>
                  <a:pt x="55686" y="135361"/>
                </a:lnTo>
                <a:lnTo>
                  <a:pt x="50886" y="133441"/>
                </a:lnTo>
                <a:lnTo>
                  <a:pt x="45125" y="130561"/>
                </a:lnTo>
                <a:lnTo>
                  <a:pt x="41285" y="127680"/>
                </a:lnTo>
                <a:lnTo>
                  <a:pt x="38404" y="122880"/>
                </a:lnTo>
                <a:lnTo>
                  <a:pt x="34564" y="118079"/>
                </a:lnTo>
                <a:lnTo>
                  <a:pt x="31683" y="112318"/>
                </a:lnTo>
                <a:lnTo>
                  <a:pt x="29763" y="104637"/>
                </a:lnTo>
                <a:lnTo>
                  <a:pt x="27843" y="97916"/>
                </a:lnTo>
                <a:lnTo>
                  <a:pt x="27843" y="80650"/>
                </a:lnTo>
                <a:lnTo>
                  <a:pt x="28013" y="72912"/>
                </a:lnTo>
                <a:lnTo>
                  <a:pt x="29486" y="58718"/>
                </a:lnTo>
                <a:lnTo>
                  <a:pt x="32585" y="46895"/>
                </a:lnTo>
                <a:lnTo>
                  <a:pt x="37444" y="37444"/>
                </a:lnTo>
                <a:lnTo>
                  <a:pt x="42713" y="31541"/>
                </a:lnTo>
                <a:lnTo>
                  <a:pt x="53784" y="25167"/>
                </a:lnTo>
                <a:lnTo>
                  <a:pt x="67208" y="23042"/>
                </a:lnTo>
                <a:lnTo>
                  <a:pt x="73929" y="23042"/>
                </a:lnTo>
                <a:lnTo>
                  <a:pt x="78714" y="24002"/>
                </a:lnTo>
                <a:lnTo>
                  <a:pt x="83530" y="25923"/>
                </a:lnTo>
                <a:lnTo>
                  <a:pt x="88331" y="26883"/>
                </a:lnTo>
                <a:lnTo>
                  <a:pt x="92171" y="28803"/>
                </a:lnTo>
                <a:lnTo>
                  <a:pt x="95051" y="31683"/>
                </a:lnTo>
                <a:lnTo>
                  <a:pt x="97916" y="33604"/>
                </a:lnTo>
                <a:lnTo>
                  <a:pt x="100797" y="35524"/>
                </a:lnTo>
                <a:lnTo>
                  <a:pt x="102717" y="37444"/>
                </a:lnTo>
                <a:lnTo>
                  <a:pt x="105597" y="39364"/>
                </a:lnTo>
                <a:lnTo>
                  <a:pt x="107518" y="40325"/>
                </a:lnTo>
                <a:lnTo>
                  <a:pt x="110398" y="40325"/>
                </a:lnTo>
                <a:lnTo>
                  <a:pt x="111358" y="39364"/>
                </a:lnTo>
                <a:lnTo>
                  <a:pt x="112318" y="37444"/>
                </a:lnTo>
                <a:lnTo>
                  <a:pt x="113278" y="35524"/>
                </a:lnTo>
                <a:lnTo>
                  <a:pt x="113278" y="20162"/>
                </a:lnTo>
                <a:lnTo>
                  <a:pt x="112318" y="19202"/>
                </a:lnTo>
                <a:lnTo>
                  <a:pt x="112318" y="18242"/>
                </a:lnTo>
                <a:lnTo>
                  <a:pt x="111358" y="17282"/>
                </a:lnTo>
                <a:lnTo>
                  <a:pt x="111358" y="16322"/>
                </a:lnTo>
                <a:lnTo>
                  <a:pt x="110398" y="15361"/>
                </a:lnTo>
                <a:lnTo>
                  <a:pt x="109438" y="14401"/>
                </a:lnTo>
                <a:lnTo>
                  <a:pt x="107518" y="13441"/>
                </a:lnTo>
                <a:lnTo>
                  <a:pt x="105597" y="11536"/>
                </a:lnTo>
                <a:lnTo>
                  <a:pt x="102717" y="9601"/>
                </a:lnTo>
                <a:lnTo>
                  <a:pt x="99837" y="7696"/>
                </a:lnTo>
                <a:lnTo>
                  <a:pt x="96956" y="6720"/>
                </a:lnTo>
                <a:lnTo>
                  <a:pt x="93116" y="4800"/>
                </a:lnTo>
                <a:lnTo>
                  <a:pt x="89275" y="3855"/>
                </a:lnTo>
                <a:lnTo>
                  <a:pt x="85435" y="2880"/>
                </a:lnTo>
                <a:lnTo>
                  <a:pt x="80650" y="1920"/>
                </a:lnTo>
                <a:lnTo>
                  <a:pt x="76809" y="975"/>
                </a:lnTo>
                <a:lnTo>
                  <a:pt x="72009" y="0"/>
                </a:lnTo>
                <a:lnTo>
                  <a:pt x="67208" y="0"/>
                </a:lnTo>
                <a:lnTo>
                  <a:pt x="52477" y="1501"/>
                </a:lnTo>
                <a:lnTo>
                  <a:pt x="40325" y="4800"/>
                </a:lnTo>
                <a:lnTo>
                  <a:pt x="28747" y="11610"/>
                </a:lnTo>
                <a:lnTo>
                  <a:pt x="19202" y="20162"/>
                </a:lnTo>
                <a:lnTo>
                  <a:pt x="10437" y="32364"/>
                </a:lnTo>
                <a:lnTo>
                  <a:pt x="4800" y="45125"/>
                </a:lnTo>
                <a:lnTo>
                  <a:pt x="2010" y="55273"/>
                </a:lnTo>
                <a:lnTo>
                  <a:pt x="425" y="67649"/>
                </a:lnTo>
                <a:lnTo>
                  <a:pt x="0" y="81610"/>
                </a:lnTo>
                <a:lnTo>
                  <a:pt x="195" y="90722"/>
                </a:lnTo>
                <a:lnTo>
                  <a:pt x="1363" y="103624"/>
                </a:lnTo>
                <a:lnTo>
                  <a:pt x="3840" y="115199"/>
                </a:lnTo>
                <a:lnTo>
                  <a:pt x="9379" y="129003"/>
                </a:lnTo>
                <a:lnTo>
                  <a:pt x="16322" y="139202"/>
                </a:lnTo>
                <a:lnTo>
                  <a:pt x="22082" y="145922"/>
                </a:lnTo>
                <a:lnTo>
                  <a:pt x="28803" y="150723"/>
                </a:lnTo>
                <a:lnTo>
                  <a:pt x="36484" y="154564"/>
                </a:lnTo>
                <a:lnTo>
                  <a:pt x="51075" y="158608"/>
                </a:lnTo>
                <a:lnTo>
                  <a:pt x="64328" y="159364"/>
                </a:lnTo>
                <a:lnTo>
                  <a:pt x="74889" y="159364"/>
                </a:lnTo>
                <a:lnTo>
                  <a:pt x="78714" y="158404"/>
                </a:lnTo>
                <a:lnTo>
                  <a:pt x="83530" y="157444"/>
                </a:lnTo>
                <a:lnTo>
                  <a:pt x="88331" y="155524"/>
                </a:lnTo>
                <a:lnTo>
                  <a:pt x="92171" y="154564"/>
                </a:lnTo>
                <a:lnTo>
                  <a:pt x="95996" y="152643"/>
                </a:lnTo>
                <a:lnTo>
                  <a:pt x="99837" y="150723"/>
                </a:lnTo>
                <a:lnTo>
                  <a:pt x="103677" y="148803"/>
                </a:lnTo>
                <a:lnTo>
                  <a:pt x="106558" y="146883"/>
                </a:lnTo>
                <a:lnTo>
                  <a:pt x="108478" y="145922"/>
                </a:lnTo>
                <a:lnTo>
                  <a:pt x="110398" y="144002"/>
                </a:lnTo>
                <a:lnTo>
                  <a:pt x="111358" y="143042"/>
                </a:lnTo>
                <a:lnTo>
                  <a:pt x="112318" y="142082"/>
                </a:lnTo>
                <a:lnTo>
                  <a:pt x="112318" y="141122"/>
                </a:lnTo>
                <a:lnTo>
                  <a:pt x="113278" y="140162"/>
                </a:lnTo>
                <a:lnTo>
                  <a:pt x="113278" y="138242"/>
                </a:lnTo>
                <a:lnTo>
                  <a:pt x="114239" y="137281"/>
                </a:lnTo>
                <a:lnTo>
                  <a:pt x="114239" y="12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" name="object 211"/>
          <p:cNvSpPr/>
          <p:nvPr/>
        </p:nvSpPr>
        <p:spPr>
          <a:xfrm>
            <a:off x="3785402" y="7160468"/>
            <a:ext cx="102717" cy="159364"/>
          </a:xfrm>
          <a:custGeom>
            <a:avLst/>
            <a:gdLst/>
            <a:ahLst/>
            <a:cxnLst/>
            <a:rect l="l" t="t" r="r" b="b"/>
            <a:pathLst>
              <a:path w="102717" h="159364">
                <a:moveTo>
                  <a:pt x="31683" y="30723"/>
                </a:moveTo>
                <a:lnTo>
                  <a:pt x="33604" y="28803"/>
                </a:lnTo>
                <a:lnTo>
                  <a:pt x="35524" y="26883"/>
                </a:lnTo>
                <a:lnTo>
                  <a:pt x="38389" y="24963"/>
                </a:lnTo>
                <a:lnTo>
                  <a:pt x="41285" y="23042"/>
                </a:lnTo>
                <a:lnTo>
                  <a:pt x="44165" y="22082"/>
                </a:lnTo>
                <a:lnTo>
                  <a:pt x="48006" y="21122"/>
                </a:lnTo>
                <a:lnTo>
                  <a:pt x="66233" y="21122"/>
                </a:lnTo>
                <a:lnTo>
                  <a:pt x="70073" y="23042"/>
                </a:lnTo>
                <a:lnTo>
                  <a:pt x="73913" y="24002"/>
                </a:lnTo>
                <a:lnTo>
                  <a:pt x="76794" y="24963"/>
                </a:lnTo>
                <a:lnTo>
                  <a:pt x="79674" y="26883"/>
                </a:lnTo>
                <a:lnTo>
                  <a:pt x="82555" y="27843"/>
                </a:lnTo>
                <a:lnTo>
                  <a:pt x="85435" y="28803"/>
                </a:lnTo>
                <a:lnTo>
                  <a:pt x="87355" y="29763"/>
                </a:lnTo>
                <a:lnTo>
                  <a:pt x="89275" y="31683"/>
                </a:lnTo>
                <a:lnTo>
                  <a:pt x="93116" y="31683"/>
                </a:lnTo>
                <a:lnTo>
                  <a:pt x="94076" y="30723"/>
                </a:lnTo>
                <a:lnTo>
                  <a:pt x="94076" y="29763"/>
                </a:lnTo>
                <a:lnTo>
                  <a:pt x="95036" y="28803"/>
                </a:lnTo>
                <a:lnTo>
                  <a:pt x="95036" y="25923"/>
                </a:lnTo>
                <a:lnTo>
                  <a:pt x="95996" y="24963"/>
                </a:lnTo>
                <a:lnTo>
                  <a:pt x="95996" y="20162"/>
                </a:lnTo>
                <a:lnTo>
                  <a:pt x="95036" y="18242"/>
                </a:lnTo>
                <a:lnTo>
                  <a:pt x="95036" y="13441"/>
                </a:lnTo>
                <a:lnTo>
                  <a:pt x="94076" y="12481"/>
                </a:lnTo>
                <a:lnTo>
                  <a:pt x="94076" y="11536"/>
                </a:lnTo>
                <a:lnTo>
                  <a:pt x="93116" y="11536"/>
                </a:lnTo>
                <a:lnTo>
                  <a:pt x="93116" y="10561"/>
                </a:lnTo>
                <a:lnTo>
                  <a:pt x="91196" y="9601"/>
                </a:lnTo>
                <a:lnTo>
                  <a:pt x="90236" y="8641"/>
                </a:lnTo>
                <a:lnTo>
                  <a:pt x="89275" y="7696"/>
                </a:lnTo>
                <a:lnTo>
                  <a:pt x="86395" y="6720"/>
                </a:lnTo>
                <a:lnTo>
                  <a:pt x="84475" y="5760"/>
                </a:lnTo>
                <a:lnTo>
                  <a:pt x="81594" y="4800"/>
                </a:lnTo>
                <a:lnTo>
                  <a:pt x="78714" y="3855"/>
                </a:lnTo>
                <a:lnTo>
                  <a:pt x="75834" y="2880"/>
                </a:lnTo>
                <a:lnTo>
                  <a:pt x="71993" y="1920"/>
                </a:lnTo>
                <a:lnTo>
                  <a:pt x="68153" y="975"/>
                </a:lnTo>
                <a:lnTo>
                  <a:pt x="64312" y="975"/>
                </a:lnTo>
                <a:lnTo>
                  <a:pt x="60472" y="0"/>
                </a:lnTo>
                <a:lnTo>
                  <a:pt x="48006" y="0"/>
                </a:lnTo>
                <a:lnTo>
                  <a:pt x="40325" y="1920"/>
                </a:lnTo>
                <a:lnTo>
                  <a:pt x="33604" y="3855"/>
                </a:lnTo>
                <a:lnTo>
                  <a:pt x="26883" y="5760"/>
                </a:lnTo>
                <a:lnTo>
                  <a:pt x="21122" y="9601"/>
                </a:lnTo>
                <a:lnTo>
                  <a:pt x="17282" y="13441"/>
                </a:lnTo>
                <a:lnTo>
                  <a:pt x="12481" y="17282"/>
                </a:lnTo>
                <a:lnTo>
                  <a:pt x="8641" y="22082"/>
                </a:lnTo>
                <a:lnTo>
                  <a:pt x="6720" y="26883"/>
                </a:lnTo>
                <a:lnTo>
                  <a:pt x="4800" y="31683"/>
                </a:lnTo>
                <a:lnTo>
                  <a:pt x="3840" y="37444"/>
                </a:lnTo>
                <a:lnTo>
                  <a:pt x="3840" y="49926"/>
                </a:lnTo>
                <a:lnTo>
                  <a:pt x="4800" y="55686"/>
                </a:lnTo>
                <a:lnTo>
                  <a:pt x="6720" y="59527"/>
                </a:lnTo>
                <a:lnTo>
                  <a:pt x="8641" y="64328"/>
                </a:lnTo>
                <a:lnTo>
                  <a:pt x="11521" y="68168"/>
                </a:lnTo>
                <a:lnTo>
                  <a:pt x="15361" y="72008"/>
                </a:lnTo>
                <a:lnTo>
                  <a:pt x="18242" y="74889"/>
                </a:lnTo>
                <a:lnTo>
                  <a:pt x="22082" y="77769"/>
                </a:lnTo>
                <a:lnTo>
                  <a:pt x="26883" y="80650"/>
                </a:lnTo>
                <a:lnTo>
                  <a:pt x="31683" y="82555"/>
                </a:lnTo>
                <a:lnTo>
                  <a:pt x="35524" y="84490"/>
                </a:lnTo>
                <a:lnTo>
                  <a:pt x="40325" y="86395"/>
                </a:lnTo>
                <a:lnTo>
                  <a:pt x="45110" y="88331"/>
                </a:lnTo>
                <a:lnTo>
                  <a:pt x="48950" y="90236"/>
                </a:lnTo>
                <a:lnTo>
                  <a:pt x="53751" y="92171"/>
                </a:lnTo>
                <a:lnTo>
                  <a:pt x="57591" y="93116"/>
                </a:lnTo>
                <a:lnTo>
                  <a:pt x="61432" y="95051"/>
                </a:lnTo>
                <a:lnTo>
                  <a:pt x="65272" y="96956"/>
                </a:lnTo>
                <a:lnTo>
                  <a:pt x="69113" y="99837"/>
                </a:lnTo>
                <a:lnTo>
                  <a:pt x="71033" y="101772"/>
                </a:lnTo>
                <a:lnTo>
                  <a:pt x="72953" y="104637"/>
                </a:lnTo>
                <a:lnTo>
                  <a:pt x="75834" y="107518"/>
                </a:lnTo>
                <a:lnTo>
                  <a:pt x="76794" y="111358"/>
                </a:lnTo>
                <a:lnTo>
                  <a:pt x="76794" y="119039"/>
                </a:lnTo>
                <a:lnTo>
                  <a:pt x="75834" y="122880"/>
                </a:lnTo>
                <a:lnTo>
                  <a:pt x="73913" y="125760"/>
                </a:lnTo>
                <a:lnTo>
                  <a:pt x="72953" y="128640"/>
                </a:lnTo>
                <a:lnTo>
                  <a:pt x="71033" y="130561"/>
                </a:lnTo>
                <a:lnTo>
                  <a:pt x="68153" y="132481"/>
                </a:lnTo>
                <a:lnTo>
                  <a:pt x="65272" y="134401"/>
                </a:lnTo>
                <a:lnTo>
                  <a:pt x="62392" y="136321"/>
                </a:lnTo>
                <a:lnTo>
                  <a:pt x="58567" y="137281"/>
                </a:lnTo>
                <a:lnTo>
                  <a:pt x="54726" y="138242"/>
                </a:lnTo>
                <a:lnTo>
                  <a:pt x="40325" y="138242"/>
                </a:lnTo>
                <a:lnTo>
                  <a:pt x="34564" y="137281"/>
                </a:lnTo>
                <a:lnTo>
                  <a:pt x="30723" y="136321"/>
                </a:lnTo>
                <a:lnTo>
                  <a:pt x="25923" y="134401"/>
                </a:lnTo>
                <a:lnTo>
                  <a:pt x="22082" y="133441"/>
                </a:lnTo>
                <a:lnTo>
                  <a:pt x="18242" y="131521"/>
                </a:lnTo>
                <a:lnTo>
                  <a:pt x="15361" y="129600"/>
                </a:lnTo>
                <a:lnTo>
                  <a:pt x="11521" y="127680"/>
                </a:lnTo>
                <a:lnTo>
                  <a:pt x="9601" y="126720"/>
                </a:lnTo>
                <a:lnTo>
                  <a:pt x="7680" y="124800"/>
                </a:lnTo>
                <a:lnTo>
                  <a:pt x="2880" y="124800"/>
                </a:lnTo>
                <a:lnTo>
                  <a:pt x="1920" y="125760"/>
                </a:lnTo>
                <a:lnTo>
                  <a:pt x="960" y="126720"/>
                </a:lnTo>
                <a:lnTo>
                  <a:pt x="960" y="128640"/>
                </a:lnTo>
                <a:lnTo>
                  <a:pt x="0" y="130561"/>
                </a:lnTo>
                <a:lnTo>
                  <a:pt x="0" y="141122"/>
                </a:lnTo>
                <a:lnTo>
                  <a:pt x="960" y="143042"/>
                </a:lnTo>
                <a:lnTo>
                  <a:pt x="1920" y="144962"/>
                </a:lnTo>
                <a:lnTo>
                  <a:pt x="1920" y="146883"/>
                </a:lnTo>
                <a:lnTo>
                  <a:pt x="3840" y="147843"/>
                </a:lnTo>
                <a:lnTo>
                  <a:pt x="4800" y="148803"/>
                </a:lnTo>
                <a:lnTo>
                  <a:pt x="6720" y="150723"/>
                </a:lnTo>
                <a:lnTo>
                  <a:pt x="8641" y="151683"/>
                </a:lnTo>
                <a:lnTo>
                  <a:pt x="11521" y="152643"/>
                </a:lnTo>
                <a:lnTo>
                  <a:pt x="15361" y="154564"/>
                </a:lnTo>
                <a:lnTo>
                  <a:pt x="18242" y="155524"/>
                </a:lnTo>
                <a:lnTo>
                  <a:pt x="22082" y="156484"/>
                </a:lnTo>
                <a:lnTo>
                  <a:pt x="26883" y="157444"/>
                </a:lnTo>
                <a:lnTo>
                  <a:pt x="30723" y="158404"/>
                </a:lnTo>
                <a:lnTo>
                  <a:pt x="35524" y="159364"/>
                </a:lnTo>
                <a:lnTo>
                  <a:pt x="54726" y="159364"/>
                </a:lnTo>
                <a:lnTo>
                  <a:pt x="62392" y="158404"/>
                </a:lnTo>
                <a:lnTo>
                  <a:pt x="69113" y="156484"/>
                </a:lnTo>
                <a:lnTo>
                  <a:pt x="75834" y="154564"/>
                </a:lnTo>
                <a:lnTo>
                  <a:pt x="82555" y="151683"/>
                </a:lnTo>
                <a:lnTo>
                  <a:pt x="87355" y="147843"/>
                </a:lnTo>
                <a:lnTo>
                  <a:pt x="92156" y="144002"/>
                </a:lnTo>
                <a:lnTo>
                  <a:pt x="95996" y="138242"/>
                </a:lnTo>
                <a:lnTo>
                  <a:pt x="98877" y="132481"/>
                </a:lnTo>
                <a:lnTo>
                  <a:pt x="101757" y="12672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72"/>
                </a:lnTo>
                <a:lnTo>
                  <a:pt x="99837" y="96956"/>
                </a:lnTo>
                <a:lnTo>
                  <a:pt x="97917" y="92171"/>
                </a:lnTo>
                <a:lnTo>
                  <a:pt x="95036" y="88331"/>
                </a:lnTo>
                <a:lnTo>
                  <a:pt x="91196" y="85450"/>
                </a:lnTo>
                <a:lnTo>
                  <a:pt x="88315" y="82555"/>
                </a:lnTo>
                <a:lnTo>
                  <a:pt x="84475" y="79689"/>
                </a:lnTo>
                <a:lnTo>
                  <a:pt x="79674" y="76809"/>
                </a:lnTo>
                <a:lnTo>
                  <a:pt x="74874" y="74889"/>
                </a:lnTo>
                <a:lnTo>
                  <a:pt x="70073" y="72969"/>
                </a:lnTo>
                <a:lnTo>
                  <a:pt x="66233" y="71048"/>
                </a:lnTo>
                <a:lnTo>
                  <a:pt x="61432" y="69128"/>
                </a:lnTo>
                <a:lnTo>
                  <a:pt x="56631" y="67208"/>
                </a:lnTo>
                <a:lnTo>
                  <a:pt x="52791" y="65288"/>
                </a:lnTo>
                <a:lnTo>
                  <a:pt x="48006" y="64328"/>
                </a:lnTo>
                <a:lnTo>
                  <a:pt x="44165" y="62407"/>
                </a:lnTo>
                <a:lnTo>
                  <a:pt x="40325" y="59527"/>
                </a:lnTo>
                <a:lnTo>
                  <a:pt x="37444" y="57607"/>
                </a:lnTo>
                <a:lnTo>
                  <a:pt x="34564" y="54726"/>
                </a:lnTo>
                <a:lnTo>
                  <a:pt x="32644" y="52806"/>
                </a:lnTo>
                <a:lnTo>
                  <a:pt x="29763" y="49926"/>
                </a:lnTo>
                <a:lnTo>
                  <a:pt x="28803" y="46085"/>
                </a:lnTo>
                <a:lnTo>
                  <a:pt x="28803" y="38404"/>
                </a:lnTo>
                <a:lnTo>
                  <a:pt x="29763" y="35524"/>
                </a:lnTo>
                <a:lnTo>
                  <a:pt x="30723" y="33604"/>
                </a:lnTo>
                <a:lnTo>
                  <a:pt x="31683" y="3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" name="object 212"/>
          <p:cNvSpPr/>
          <p:nvPr/>
        </p:nvSpPr>
        <p:spPr>
          <a:xfrm>
            <a:off x="3932270" y="7169109"/>
            <a:ext cx="33604" cy="37444"/>
          </a:xfrm>
          <a:custGeom>
            <a:avLst/>
            <a:gdLst/>
            <a:ahLst/>
            <a:cxnLst/>
            <a:rect l="l" t="t" r="r" b="b"/>
            <a:pathLst>
              <a:path w="33604" h="37444">
                <a:moveTo>
                  <a:pt x="960" y="29763"/>
                </a:moveTo>
                <a:lnTo>
                  <a:pt x="1935" y="31683"/>
                </a:lnTo>
                <a:lnTo>
                  <a:pt x="2895" y="33604"/>
                </a:lnTo>
                <a:lnTo>
                  <a:pt x="4800" y="34564"/>
                </a:lnTo>
                <a:lnTo>
                  <a:pt x="6720" y="35524"/>
                </a:lnTo>
                <a:lnTo>
                  <a:pt x="8641" y="36484"/>
                </a:lnTo>
                <a:lnTo>
                  <a:pt x="10561" y="37444"/>
                </a:lnTo>
                <a:lnTo>
                  <a:pt x="23042" y="37444"/>
                </a:lnTo>
                <a:lnTo>
                  <a:pt x="24963" y="36484"/>
                </a:lnTo>
                <a:lnTo>
                  <a:pt x="26883" y="35524"/>
                </a:lnTo>
                <a:lnTo>
                  <a:pt x="28803" y="34564"/>
                </a:lnTo>
                <a:lnTo>
                  <a:pt x="29763" y="33604"/>
                </a:lnTo>
                <a:lnTo>
                  <a:pt x="31683" y="31683"/>
                </a:lnTo>
                <a:lnTo>
                  <a:pt x="32644" y="29763"/>
                </a:lnTo>
                <a:lnTo>
                  <a:pt x="32644" y="27843"/>
                </a:lnTo>
                <a:lnTo>
                  <a:pt x="33604" y="24963"/>
                </a:lnTo>
                <a:lnTo>
                  <a:pt x="33604" y="12481"/>
                </a:lnTo>
                <a:lnTo>
                  <a:pt x="32644" y="9601"/>
                </a:lnTo>
                <a:lnTo>
                  <a:pt x="32644" y="7680"/>
                </a:lnTo>
                <a:lnTo>
                  <a:pt x="31683" y="5760"/>
                </a:lnTo>
                <a:lnTo>
                  <a:pt x="29763" y="3840"/>
                </a:lnTo>
                <a:lnTo>
                  <a:pt x="28803" y="2895"/>
                </a:lnTo>
                <a:lnTo>
                  <a:pt x="26883" y="1920"/>
                </a:lnTo>
                <a:lnTo>
                  <a:pt x="24963" y="960"/>
                </a:lnTo>
                <a:lnTo>
                  <a:pt x="23042" y="0"/>
                </a:lnTo>
                <a:lnTo>
                  <a:pt x="10561" y="0"/>
                </a:lnTo>
                <a:lnTo>
                  <a:pt x="8641" y="960"/>
                </a:lnTo>
                <a:lnTo>
                  <a:pt x="5775" y="1920"/>
                </a:lnTo>
                <a:lnTo>
                  <a:pt x="4800" y="2895"/>
                </a:lnTo>
                <a:lnTo>
                  <a:pt x="2895" y="3840"/>
                </a:lnTo>
                <a:lnTo>
                  <a:pt x="1935" y="5760"/>
                </a:lnTo>
                <a:lnTo>
                  <a:pt x="960" y="7680"/>
                </a:lnTo>
                <a:lnTo>
                  <a:pt x="0" y="9601"/>
                </a:lnTo>
                <a:lnTo>
                  <a:pt x="0" y="27843"/>
                </a:lnTo>
                <a:lnTo>
                  <a:pt x="960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" name="object 213"/>
          <p:cNvSpPr/>
          <p:nvPr/>
        </p:nvSpPr>
        <p:spPr>
          <a:xfrm>
            <a:off x="3932270" y="7281428"/>
            <a:ext cx="33604" cy="37444"/>
          </a:xfrm>
          <a:custGeom>
            <a:avLst/>
            <a:gdLst/>
            <a:ahLst/>
            <a:cxnLst/>
            <a:rect l="l" t="t" r="r" b="b"/>
            <a:pathLst>
              <a:path w="33604" h="37444">
                <a:moveTo>
                  <a:pt x="960" y="29763"/>
                </a:moveTo>
                <a:lnTo>
                  <a:pt x="1935" y="31683"/>
                </a:lnTo>
                <a:lnTo>
                  <a:pt x="2895" y="33604"/>
                </a:lnTo>
                <a:lnTo>
                  <a:pt x="4800" y="34564"/>
                </a:lnTo>
                <a:lnTo>
                  <a:pt x="6720" y="35524"/>
                </a:lnTo>
                <a:lnTo>
                  <a:pt x="8641" y="36484"/>
                </a:lnTo>
                <a:lnTo>
                  <a:pt x="10561" y="36484"/>
                </a:lnTo>
                <a:lnTo>
                  <a:pt x="13441" y="37444"/>
                </a:lnTo>
                <a:lnTo>
                  <a:pt x="20162" y="37444"/>
                </a:lnTo>
                <a:lnTo>
                  <a:pt x="23042" y="36484"/>
                </a:lnTo>
                <a:lnTo>
                  <a:pt x="24963" y="36484"/>
                </a:lnTo>
                <a:lnTo>
                  <a:pt x="26883" y="35524"/>
                </a:lnTo>
                <a:lnTo>
                  <a:pt x="28803" y="34564"/>
                </a:lnTo>
                <a:lnTo>
                  <a:pt x="29763" y="33604"/>
                </a:lnTo>
                <a:lnTo>
                  <a:pt x="31683" y="31683"/>
                </a:lnTo>
                <a:lnTo>
                  <a:pt x="32644" y="29763"/>
                </a:lnTo>
                <a:lnTo>
                  <a:pt x="32644" y="27843"/>
                </a:lnTo>
                <a:lnTo>
                  <a:pt x="33604" y="24963"/>
                </a:lnTo>
                <a:lnTo>
                  <a:pt x="33604" y="11521"/>
                </a:lnTo>
                <a:lnTo>
                  <a:pt x="32644" y="9601"/>
                </a:lnTo>
                <a:lnTo>
                  <a:pt x="32644" y="6720"/>
                </a:lnTo>
                <a:lnTo>
                  <a:pt x="31683" y="4800"/>
                </a:lnTo>
                <a:lnTo>
                  <a:pt x="29763" y="3840"/>
                </a:lnTo>
                <a:lnTo>
                  <a:pt x="28803" y="2880"/>
                </a:lnTo>
                <a:lnTo>
                  <a:pt x="26883" y="1920"/>
                </a:lnTo>
                <a:lnTo>
                  <a:pt x="24963" y="960"/>
                </a:lnTo>
                <a:lnTo>
                  <a:pt x="23042" y="0"/>
                </a:lnTo>
                <a:lnTo>
                  <a:pt x="10561" y="0"/>
                </a:lnTo>
                <a:lnTo>
                  <a:pt x="8641" y="960"/>
                </a:lnTo>
                <a:lnTo>
                  <a:pt x="5775" y="1920"/>
                </a:lnTo>
                <a:lnTo>
                  <a:pt x="4800" y="2880"/>
                </a:lnTo>
                <a:lnTo>
                  <a:pt x="2895" y="3840"/>
                </a:lnTo>
                <a:lnTo>
                  <a:pt x="1935" y="5760"/>
                </a:lnTo>
                <a:lnTo>
                  <a:pt x="960" y="7680"/>
                </a:lnTo>
                <a:lnTo>
                  <a:pt x="0" y="9601"/>
                </a:lnTo>
                <a:lnTo>
                  <a:pt x="0" y="27843"/>
                </a:lnTo>
                <a:lnTo>
                  <a:pt x="960" y="29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" name="object 214"/>
          <p:cNvSpPr/>
          <p:nvPr/>
        </p:nvSpPr>
        <p:spPr>
          <a:xfrm>
            <a:off x="4084914" y="7105756"/>
            <a:ext cx="131521" cy="211195"/>
          </a:xfrm>
          <a:custGeom>
            <a:avLst/>
            <a:gdLst/>
            <a:ahLst/>
            <a:cxnLst/>
            <a:rect l="l" t="t" r="r" b="b"/>
            <a:pathLst>
              <a:path w="131521" h="211195">
                <a:moveTo>
                  <a:pt x="119039" y="80634"/>
                </a:moveTo>
                <a:lnTo>
                  <a:pt x="119999" y="73914"/>
                </a:lnTo>
                <a:lnTo>
                  <a:pt x="120959" y="67193"/>
                </a:lnTo>
                <a:lnTo>
                  <a:pt x="121919" y="60472"/>
                </a:lnTo>
                <a:lnTo>
                  <a:pt x="121919" y="46070"/>
                </a:lnTo>
                <a:lnTo>
                  <a:pt x="119999" y="39349"/>
                </a:lnTo>
                <a:lnTo>
                  <a:pt x="118079" y="32644"/>
                </a:lnTo>
                <a:lnTo>
                  <a:pt x="115199" y="25923"/>
                </a:lnTo>
                <a:lnTo>
                  <a:pt x="111358" y="20162"/>
                </a:lnTo>
                <a:lnTo>
                  <a:pt x="106558" y="15361"/>
                </a:lnTo>
                <a:lnTo>
                  <a:pt x="101757" y="10561"/>
                </a:lnTo>
                <a:lnTo>
                  <a:pt x="95036" y="6720"/>
                </a:lnTo>
                <a:lnTo>
                  <a:pt x="87355" y="3840"/>
                </a:lnTo>
                <a:lnTo>
                  <a:pt x="86727" y="3580"/>
                </a:lnTo>
                <a:lnTo>
                  <a:pt x="75063" y="785"/>
                </a:lnTo>
                <a:lnTo>
                  <a:pt x="61432" y="0"/>
                </a:lnTo>
                <a:lnTo>
                  <a:pt x="48966" y="0"/>
                </a:lnTo>
                <a:lnTo>
                  <a:pt x="43190" y="1920"/>
                </a:lnTo>
                <a:lnTo>
                  <a:pt x="37444" y="2880"/>
                </a:lnTo>
                <a:lnTo>
                  <a:pt x="31683" y="4800"/>
                </a:lnTo>
                <a:lnTo>
                  <a:pt x="26883" y="6720"/>
                </a:lnTo>
                <a:lnTo>
                  <a:pt x="22082" y="8641"/>
                </a:lnTo>
                <a:lnTo>
                  <a:pt x="18242" y="9601"/>
                </a:lnTo>
                <a:lnTo>
                  <a:pt x="15361" y="12481"/>
                </a:lnTo>
                <a:lnTo>
                  <a:pt x="12481" y="14401"/>
                </a:lnTo>
                <a:lnTo>
                  <a:pt x="9601" y="15361"/>
                </a:lnTo>
                <a:lnTo>
                  <a:pt x="8641" y="16322"/>
                </a:lnTo>
                <a:lnTo>
                  <a:pt x="7680" y="18242"/>
                </a:lnTo>
                <a:lnTo>
                  <a:pt x="6720" y="19202"/>
                </a:lnTo>
                <a:lnTo>
                  <a:pt x="5760" y="19202"/>
                </a:lnTo>
                <a:lnTo>
                  <a:pt x="5760" y="20162"/>
                </a:lnTo>
                <a:lnTo>
                  <a:pt x="4800" y="21122"/>
                </a:lnTo>
                <a:lnTo>
                  <a:pt x="4800" y="24963"/>
                </a:lnTo>
                <a:lnTo>
                  <a:pt x="3840" y="25923"/>
                </a:lnTo>
                <a:lnTo>
                  <a:pt x="3840" y="31683"/>
                </a:lnTo>
                <a:lnTo>
                  <a:pt x="4800" y="33604"/>
                </a:lnTo>
                <a:lnTo>
                  <a:pt x="4800" y="37444"/>
                </a:lnTo>
                <a:lnTo>
                  <a:pt x="5760" y="38404"/>
                </a:lnTo>
                <a:lnTo>
                  <a:pt x="5760" y="39349"/>
                </a:lnTo>
                <a:lnTo>
                  <a:pt x="6720" y="40325"/>
                </a:lnTo>
                <a:lnTo>
                  <a:pt x="6720" y="41285"/>
                </a:lnTo>
                <a:lnTo>
                  <a:pt x="10561" y="41285"/>
                </a:lnTo>
                <a:lnTo>
                  <a:pt x="12481" y="40325"/>
                </a:lnTo>
                <a:lnTo>
                  <a:pt x="14401" y="38404"/>
                </a:lnTo>
                <a:lnTo>
                  <a:pt x="17282" y="36484"/>
                </a:lnTo>
                <a:lnTo>
                  <a:pt x="21122" y="34564"/>
                </a:lnTo>
                <a:lnTo>
                  <a:pt x="24963" y="32644"/>
                </a:lnTo>
                <a:lnTo>
                  <a:pt x="28803" y="30723"/>
                </a:lnTo>
                <a:lnTo>
                  <a:pt x="33604" y="28803"/>
                </a:lnTo>
                <a:lnTo>
                  <a:pt x="38404" y="26883"/>
                </a:lnTo>
                <a:lnTo>
                  <a:pt x="44150" y="24963"/>
                </a:lnTo>
                <a:lnTo>
                  <a:pt x="49911" y="24003"/>
                </a:lnTo>
                <a:lnTo>
                  <a:pt x="61432" y="24003"/>
                </a:lnTo>
                <a:lnTo>
                  <a:pt x="67193" y="24963"/>
                </a:lnTo>
                <a:lnTo>
                  <a:pt x="71033" y="26883"/>
                </a:lnTo>
                <a:lnTo>
                  <a:pt x="75834" y="28803"/>
                </a:lnTo>
                <a:lnTo>
                  <a:pt x="78714" y="30723"/>
                </a:lnTo>
                <a:lnTo>
                  <a:pt x="81594" y="34564"/>
                </a:lnTo>
                <a:lnTo>
                  <a:pt x="84475" y="37444"/>
                </a:lnTo>
                <a:lnTo>
                  <a:pt x="86395" y="41285"/>
                </a:lnTo>
                <a:lnTo>
                  <a:pt x="88315" y="45125"/>
                </a:lnTo>
                <a:lnTo>
                  <a:pt x="90236" y="48966"/>
                </a:lnTo>
                <a:lnTo>
                  <a:pt x="90236" y="68153"/>
                </a:lnTo>
                <a:lnTo>
                  <a:pt x="89275" y="72953"/>
                </a:lnTo>
                <a:lnTo>
                  <a:pt x="88315" y="78714"/>
                </a:lnTo>
                <a:lnTo>
                  <a:pt x="86395" y="84475"/>
                </a:lnTo>
                <a:lnTo>
                  <a:pt x="82555" y="90236"/>
                </a:lnTo>
                <a:lnTo>
                  <a:pt x="79674" y="96956"/>
                </a:lnTo>
                <a:lnTo>
                  <a:pt x="75834" y="104637"/>
                </a:lnTo>
                <a:lnTo>
                  <a:pt x="70073" y="112318"/>
                </a:lnTo>
                <a:lnTo>
                  <a:pt x="64728" y="119083"/>
                </a:lnTo>
                <a:lnTo>
                  <a:pt x="56620" y="128534"/>
                </a:lnTo>
                <a:lnTo>
                  <a:pt x="47030" y="139202"/>
                </a:lnTo>
                <a:lnTo>
                  <a:pt x="6720" y="181432"/>
                </a:lnTo>
                <a:lnTo>
                  <a:pt x="5760" y="183352"/>
                </a:lnTo>
                <a:lnTo>
                  <a:pt x="4800" y="184312"/>
                </a:lnTo>
                <a:lnTo>
                  <a:pt x="3840" y="185272"/>
                </a:lnTo>
                <a:lnTo>
                  <a:pt x="2880" y="187192"/>
                </a:lnTo>
                <a:lnTo>
                  <a:pt x="1920" y="188153"/>
                </a:lnTo>
                <a:lnTo>
                  <a:pt x="1920" y="189113"/>
                </a:lnTo>
                <a:lnTo>
                  <a:pt x="960" y="191033"/>
                </a:lnTo>
                <a:lnTo>
                  <a:pt x="960" y="193913"/>
                </a:lnTo>
                <a:lnTo>
                  <a:pt x="0" y="194873"/>
                </a:lnTo>
                <a:lnTo>
                  <a:pt x="0" y="201594"/>
                </a:lnTo>
                <a:lnTo>
                  <a:pt x="960" y="203514"/>
                </a:lnTo>
                <a:lnTo>
                  <a:pt x="960" y="206395"/>
                </a:lnTo>
                <a:lnTo>
                  <a:pt x="1920" y="208315"/>
                </a:lnTo>
                <a:lnTo>
                  <a:pt x="2880" y="209275"/>
                </a:lnTo>
                <a:lnTo>
                  <a:pt x="3840" y="210235"/>
                </a:lnTo>
                <a:lnTo>
                  <a:pt x="4800" y="210235"/>
                </a:lnTo>
                <a:lnTo>
                  <a:pt x="5760" y="211195"/>
                </a:lnTo>
                <a:lnTo>
                  <a:pt x="126720" y="211195"/>
                </a:lnTo>
                <a:lnTo>
                  <a:pt x="127680" y="210235"/>
                </a:lnTo>
                <a:lnTo>
                  <a:pt x="128640" y="210235"/>
                </a:lnTo>
                <a:lnTo>
                  <a:pt x="129600" y="209275"/>
                </a:lnTo>
                <a:lnTo>
                  <a:pt x="129600" y="208315"/>
                </a:lnTo>
                <a:lnTo>
                  <a:pt x="130545" y="207355"/>
                </a:lnTo>
                <a:lnTo>
                  <a:pt x="130545" y="204475"/>
                </a:lnTo>
                <a:lnTo>
                  <a:pt x="131521" y="202554"/>
                </a:lnTo>
                <a:lnTo>
                  <a:pt x="131521" y="195834"/>
                </a:lnTo>
                <a:lnTo>
                  <a:pt x="130545" y="193913"/>
                </a:lnTo>
                <a:lnTo>
                  <a:pt x="130545" y="191993"/>
                </a:lnTo>
                <a:lnTo>
                  <a:pt x="129600" y="191033"/>
                </a:lnTo>
                <a:lnTo>
                  <a:pt x="128640" y="190073"/>
                </a:lnTo>
                <a:lnTo>
                  <a:pt x="128640" y="189113"/>
                </a:lnTo>
                <a:lnTo>
                  <a:pt x="127680" y="188153"/>
                </a:lnTo>
                <a:lnTo>
                  <a:pt x="33604" y="188153"/>
                </a:lnTo>
                <a:lnTo>
                  <a:pt x="67193" y="153603"/>
                </a:lnTo>
                <a:lnTo>
                  <a:pt x="71418" y="149012"/>
                </a:lnTo>
                <a:lnTo>
                  <a:pt x="80591" y="138929"/>
                </a:lnTo>
                <a:lnTo>
                  <a:pt x="88784" y="129628"/>
                </a:lnTo>
                <a:lnTo>
                  <a:pt x="95996" y="120959"/>
                </a:lnTo>
                <a:lnTo>
                  <a:pt x="99352" y="116122"/>
                </a:lnTo>
                <a:lnTo>
                  <a:pt x="106620" y="105084"/>
                </a:lnTo>
                <a:lnTo>
                  <a:pt x="112318" y="95036"/>
                </a:lnTo>
                <a:lnTo>
                  <a:pt x="116159" y="87355"/>
                </a:lnTo>
                <a:lnTo>
                  <a:pt x="119039" y="80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" name="object 215"/>
          <p:cNvSpPr/>
          <p:nvPr/>
        </p:nvSpPr>
        <p:spPr>
          <a:xfrm>
            <a:off x="4250984" y="7113437"/>
            <a:ext cx="83515" cy="105597"/>
          </a:xfrm>
          <a:custGeom>
            <a:avLst/>
            <a:gdLst/>
            <a:ahLst/>
            <a:cxnLst/>
            <a:rect l="l" t="t" r="r" b="b"/>
            <a:pathLst>
              <a:path w="83515" h="105597">
                <a:moveTo>
                  <a:pt x="960" y="103677"/>
                </a:moveTo>
                <a:lnTo>
                  <a:pt x="1920" y="104637"/>
                </a:lnTo>
                <a:lnTo>
                  <a:pt x="4800" y="104637"/>
                </a:lnTo>
                <a:lnTo>
                  <a:pt x="5760" y="105597"/>
                </a:lnTo>
                <a:lnTo>
                  <a:pt x="10561" y="105597"/>
                </a:lnTo>
                <a:lnTo>
                  <a:pt x="12481" y="104637"/>
                </a:lnTo>
                <a:lnTo>
                  <a:pt x="16322" y="104637"/>
                </a:lnTo>
                <a:lnTo>
                  <a:pt x="17282" y="103677"/>
                </a:lnTo>
                <a:lnTo>
                  <a:pt x="18242" y="102717"/>
                </a:lnTo>
                <a:lnTo>
                  <a:pt x="18242" y="34564"/>
                </a:lnTo>
                <a:lnTo>
                  <a:pt x="23042" y="27828"/>
                </a:lnTo>
                <a:lnTo>
                  <a:pt x="27843" y="23042"/>
                </a:lnTo>
                <a:lnTo>
                  <a:pt x="31683" y="20162"/>
                </a:lnTo>
                <a:lnTo>
                  <a:pt x="36484" y="17282"/>
                </a:lnTo>
                <a:lnTo>
                  <a:pt x="41285" y="15361"/>
                </a:lnTo>
                <a:lnTo>
                  <a:pt x="48966" y="15361"/>
                </a:lnTo>
                <a:lnTo>
                  <a:pt x="51846" y="16322"/>
                </a:lnTo>
                <a:lnTo>
                  <a:pt x="54726" y="17282"/>
                </a:lnTo>
                <a:lnTo>
                  <a:pt x="57607" y="19202"/>
                </a:lnTo>
                <a:lnTo>
                  <a:pt x="59527" y="21122"/>
                </a:lnTo>
                <a:lnTo>
                  <a:pt x="61447" y="23042"/>
                </a:lnTo>
                <a:lnTo>
                  <a:pt x="62392" y="25923"/>
                </a:lnTo>
                <a:lnTo>
                  <a:pt x="64328" y="28803"/>
                </a:lnTo>
                <a:lnTo>
                  <a:pt x="64328" y="31668"/>
                </a:lnTo>
                <a:lnTo>
                  <a:pt x="65288" y="35509"/>
                </a:lnTo>
                <a:lnTo>
                  <a:pt x="66233" y="39349"/>
                </a:lnTo>
                <a:lnTo>
                  <a:pt x="66233" y="103677"/>
                </a:lnTo>
                <a:lnTo>
                  <a:pt x="67208" y="103677"/>
                </a:lnTo>
                <a:lnTo>
                  <a:pt x="68168" y="104637"/>
                </a:lnTo>
                <a:lnTo>
                  <a:pt x="71048" y="104637"/>
                </a:lnTo>
                <a:lnTo>
                  <a:pt x="72008" y="105597"/>
                </a:lnTo>
                <a:lnTo>
                  <a:pt x="76794" y="105597"/>
                </a:lnTo>
                <a:lnTo>
                  <a:pt x="78729" y="104637"/>
                </a:lnTo>
                <a:lnTo>
                  <a:pt x="81594" y="104637"/>
                </a:lnTo>
                <a:lnTo>
                  <a:pt x="82570" y="103677"/>
                </a:lnTo>
                <a:lnTo>
                  <a:pt x="83515" y="103677"/>
                </a:lnTo>
                <a:lnTo>
                  <a:pt x="83515" y="29763"/>
                </a:lnTo>
                <a:lnTo>
                  <a:pt x="81594" y="24963"/>
                </a:lnTo>
                <a:lnTo>
                  <a:pt x="80634" y="20162"/>
                </a:lnTo>
                <a:lnTo>
                  <a:pt x="78729" y="16322"/>
                </a:lnTo>
                <a:lnTo>
                  <a:pt x="75849" y="12481"/>
                </a:lnTo>
                <a:lnTo>
                  <a:pt x="72953" y="8641"/>
                </a:lnTo>
                <a:lnTo>
                  <a:pt x="70073" y="5760"/>
                </a:lnTo>
                <a:lnTo>
                  <a:pt x="65288" y="3840"/>
                </a:lnTo>
                <a:lnTo>
                  <a:pt x="61447" y="960"/>
                </a:lnTo>
                <a:lnTo>
                  <a:pt x="55671" y="0"/>
                </a:lnTo>
                <a:lnTo>
                  <a:pt x="43205" y="0"/>
                </a:lnTo>
                <a:lnTo>
                  <a:pt x="38404" y="1920"/>
                </a:lnTo>
                <a:lnTo>
                  <a:pt x="32644" y="4800"/>
                </a:lnTo>
                <a:lnTo>
                  <a:pt x="26883" y="7680"/>
                </a:lnTo>
                <a:lnTo>
                  <a:pt x="22082" y="11521"/>
                </a:lnTo>
                <a:lnTo>
                  <a:pt x="16322" y="18242"/>
                </a:lnTo>
                <a:lnTo>
                  <a:pt x="16322" y="3840"/>
                </a:lnTo>
                <a:lnTo>
                  <a:pt x="15361" y="2880"/>
                </a:lnTo>
                <a:lnTo>
                  <a:pt x="14401" y="2880"/>
                </a:lnTo>
                <a:lnTo>
                  <a:pt x="14401" y="192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02717"/>
                </a:lnTo>
                <a:lnTo>
                  <a:pt x="960" y="103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" name="object 216"/>
          <p:cNvSpPr/>
          <p:nvPr/>
        </p:nvSpPr>
        <p:spPr>
          <a:xfrm>
            <a:off x="4380585" y="7180630"/>
            <a:ext cx="6720" cy="38404"/>
          </a:xfrm>
          <a:custGeom>
            <a:avLst/>
            <a:gdLst/>
            <a:ahLst/>
            <a:cxnLst/>
            <a:rect l="l" t="t" r="r" b="b"/>
            <a:pathLst>
              <a:path w="6720" h="38404">
                <a:moveTo>
                  <a:pt x="5760" y="15361"/>
                </a:moveTo>
                <a:lnTo>
                  <a:pt x="3840" y="12481"/>
                </a:lnTo>
                <a:lnTo>
                  <a:pt x="1920" y="8641"/>
                </a:lnTo>
                <a:lnTo>
                  <a:pt x="960" y="4800"/>
                </a:lnTo>
                <a:lnTo>
                  <a:pt x="0" y="0"/>
                </a:lnTo>
                <a:lnTo>
                  <a:pt x="1920" y="35524"/>
                </a:lnTo>
                <a:lnTo>
                  <a:pt x="6720" y="38404"/>
                </a:lnTo>
                <a:lnTo>
                  <a:pt x="5760" y="15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" name="object 217"/>
          <p:cNvSpPr/>
          <p:nvPr/>
        </p:nvSpPr>
        <p:spPr>
          <a:xfrm>
            <a:off x="4361383" y="7068311"/>
            <a:ext cx="89275" cy="151683"/>
          </a:xfrm>
          <a:custGeom>
            <a:avLst/>
            <a:gdLst/>
            <a:ahLst/>
            <a:cxnLst/>
            <a:rect l="l" t="t" r="r" b="b"/>
            <a:pathLst>
              <a:path w="89275" h="151683">
                <a:moveTo>
                  <a:pt x="89275" y="2880"/>
                </a:moveTo>
                <a:lnTo>
                  <a:pt x="88315" y="2880"/>
                </a:lnTo>
                <a:lnTo>
                  <a:pt x="88315" y="1935"/>
                </a:lnTo>
                <a:lnTo>
                  <a:pt x="87355" y="960"/>
                </a:lnTo>
                <a:lnTo>
                  <a:pt x="84475" y="960"/>
                </a:lnTo>
                <a:lnTo>
                  <a:pt x="83515" y="0"/>
                </a:lnTo>
                <a:lnTo>
                  <a:pt x="76794" y="0"/>
                </a:lnTo>
                <a:lnTo>
                  <a:pt x="75834" y="960"/>
                </a:lnTo>
                <a:lnTo>
                  <a:pt x="71993" y="960"/>
                </a:lnTo>
                <a:lnTo>
                  <a:pt x="71993" y="1935"/>
                </a:lnTo>
                <a:lnTo>
                  <a:pt x="71033" y="1935"/>
                </a:lnTo>
                <a:lnTo>
                  <a:pt x="71033" y="59527"/>
                </a:lnTo>
                <a:lnTo>
                  <a:pt x="66248" y="54726"/>
                </a:lnTo>
                <a:lnTo>
                  <a:pt x="61432" y="51846"/>
                </a:lnTo>
                <a:lnTo>
                  <a:pt x="56631" y="48966"/>
                </a:lnTo>
                <a:lnTo>
                  <a:pt x="52806" y="46085"/>
                </a:lnTo>
                <a:lnTo>
                  <a:pt x="47030" y="45125"/>
                </a:lnTo>
                <a:lnTo>
                  <a:pt x="34564" y="45125"/>
                </a:lnTo>
                <a:lnTo>
                  <a:pt x="28803" y="47045"/>
                </a:lnTo>
                <a:lnTo>
                  <a:pt x="23042" y="48966"/>
                </a:lnTo>
                <a:lnTo>
                  <a:pt x="18242" y="51846"/>
                </a:lnTo>
                <a:lnTo>
                  <a:pt x="13441" y="55686"/>
                </a:lnTo>
                <a:lnTo>
                  <a:pt x="10561" y="60487"/>
                </a:lnTo>
                <a:lnTo>
                  <a:pt x="6720" y="64328"/>
                </a:lnTo>
                <a:lnTo>
                  <a:pt x="3840" y="71048"/>
                </a:lnTo>
                <a:lnTo>
                  <a:pt x="2880" y="76794"/>
                </a:lnTo>
                <a:lnTo>
                  <a:pt x="960" y="83515"/>
                </a:lnTo>
                <a:lnTo>
                  <a:pt x="0" y="91196"/>
                </a:lnTo>
                <a:lnTo>
                  <a:pt x="0" y="106558"/>
                </a:lnTo>
                <a:lnTo>
                  <a:pt x="960" y="113278"/>
                </a:lnTo>
                <a:lnTo>
                  <a:pt x="1920" y="119999"/>
                </a:lnTo>
                <a:lnTo>
                  <a:pt x="3840" y="125760"/>
                </a:lnTo>
                <a:lnTo>
                  <a:pt x="5760" y="131521"/>
                </a:lnTo>
                <a:lnTo>
                  <a:pt x="8641" y="136321"/>
                </a:lnTo>
                <a:lnTo>
                  <a:pt x="11521" y="141122"/>
                </a:lnTo>
                <a:lnTo>
                  <a:pt x="16322" y="144962"/>
                </a:lnTo>
                <a:lnTo>
                  <a:pt x="21122" y="147843"/>
                </a:lnTo>
                <a:lnTo>
                  <a:pt x="19202" y="112318"/>
                </a:lnTo>
                <a:lnTo>
                  <a:pt x="18242" y="107518"/>
                </a:lnTo>
                <a:lnTo>
                  <a:pt x="18242" y="88315"/>
                </a:lnTo>
                <a:lnTo>
                  <a:pt x="19202" y="84475"/>
                </a:lnTo>
                <a:lnTo>
                  <a:pt x="20162" y="79689"/>
                </a:lnTo>
                <a:lnTo>
                  <a:pt x="22082" y="75849"/>
                </a:lnTo>
                <a:lnTo>
                  <a:pt x="24002" y="72009"/>
                </a:lnTo>
                <a:lnTo>
                  <a:pt x="25923" y="69128"/>
                </a:lnTo>
                <a:lnTo>
                  <a:pt x="28803" y="66248"/>
                </a:lnTo>
                <a:lnTo>
                  <a:pt x="31683" y="63367"/>
                </a:lnTo>
                <a:lnTo>
                  <a:pt x="34564" y="61447"/>
                </a:lnTo>
                <a:lnTo>
                  <a:pt x="38404" y="60487"/>
                </a:lnTo>
                <a:lnTo>
                  <a:pt x="48006" y="60487"/>
                </a:lnTo>
                <a:lnTo>
                  <a:pt x="52806" y="62407"/>
                </a:lnTo>
                <a:lnTo>
                  <a:pt x="56631" y="65288"/>
                </a:lnTo>
                <a:lnTo>
                  <a:pt x="61432" y="68168"/>
                </a:lnTo>
                <a:lnTo>
                  <a:pt x="66248" y="72953"/>
                </a:lnTo>
                <a:lnTo>
                  <a:pt x="71033" y="78729"/>
                </a:lnTo>
                <a:lnTo>
                  <a:pt x="71033" y="117119"/>
                </a:lnTo>
                <a:lnTo>
                  <a:pt x="68153" y="120959"/>
                </a:lnTo>
                <a:lnTo>
                  <a:pt x="65272" y="123840"/>
                </a:lnTo>
                <a:lnTo>
                  <a:pt x="63367" y="126720"/>
                </a:lnTo>
                <a:lnTo>
                  <a:pt x="60472" y="128640"/>
                </a:lnTo>
                <a:lnTo>
                  <a:pt x="58567" y="130561"/>
                </a:lnTo>
                <a:lnTo>
                  <a:pt x="55686" y="132481"/>
                </a:lnTo>
                <a:lnTo>
                  <a:pt x="53751" y="133441"/>
                </a:lnTo>
                <a:lnTo>
                  <a:pt x="50886" y="135361"/>
                </a:lnTo>
                <a:lnTo>
                  <a:pt x="48966" y="135361"/>
                </a:lnTo>
                <a:lnTo>
                  <a:pt x="47030" y="136321"/>
                </a:lnTo>
                <a:lnTo>
                  <a:pt x="37444" y="136321"/>
                </a:lnTo>
                <a:lnTo>
                  <a:pt x="33604" y="135361"/>
                </a:lnTo>
                <a:lnTo>
                  <a:pt x="30723" y="133441"/>
                </a:lnTo>
                <a:lnTo>
                  <a:pt x="27843" y="130561"/>
                </a:lnTo>
                <a:lnTo>
                  <a:pt x="24963" y="127680"/>
                </a:lnTo>
                <a:lnTo>
                  <a:pt x="25923" y="150723"/>
                </a:lnTo>
                <a:lnTo>
                  <a:pt x="31683" y="151683"/>
                </a:lnTo>
                <a:lnTo>
                  <a:pt x="46085" y="151683"/>
                </a:lnTo>
                <a:lnTo>
                  <a:pt x="51846" y="149763"/>
                </a:lnTo>
                <a:lnTo>
                  <a:pt x="57591" y="146883"/>
                </a:lnTo>
                <a:lnTo>
                  <a:pt x="62407" y="144002"/>
                </a:lnTo>
                <a:lnTo>
                  <a:pt x="68153" y="139202"/>
                </a:lnTo>
                <a:lnTo>
                  <a:pt x="72953" y="134401"/>
                </a:lnTo>
                <a:lnTo>
                  <a:pt x="72953" y="147843"/>
                </a:lnTo>
                <a:lnTo>
                  <a:pt x="73913" y="148803"/>
                </a:lnTo>
                <a:lnTo>
                  <a:pt x="73913" y="149763"/>
                </a:lnTo>
                <a:lnTo>
                  <a:pt x="77754" y="149763"/>
                </a:lnTo>
                <a:lnTo>
                  <a:pt x="78714" y="150723"/>
                </a:lnTo>
                <a:lnTo>
                  <a:pt x="82555" y="150723"/>
                </a:lnTo>
                <a:lnTo>
                  <a:pt x="83515" y="149763"/>
                </a:lnTo>
                <a:lnTo>
                  <a:pt x="87355" y="149763"/>
                </a:lnTo>
                <a:lnTo>
                  <a:pt x="88315" y="148803"/>
                </a:lnTo>
                <a:lnTo>
                  <a:pt x="89275" y="147843"/>
                </a:lnTo>
                <a:lnTo>
                  <a:pt x="89275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" name="object 218"/>
          <p:cNvSpPr/>
          <p:nvPr/>
        </p:nvSpPr>
        <p:spPr>
          <a:xfrm>
            <a:off x="4564898" y="7163348"/>
            <a:ext cx="125760" cy="156484"/>
          </a:xfrm>
          <a:custGeom>
            <a:avLst/>
            <a:gdLst/>
            <a:ahLst/>
            <a:cxnLst/>
            <a:rect l="l" t="t" r="r" b="b"/>
            <a:pathLst>
              <a:path w="125760" h="156484">
                <a:moveTo>
                  <a:pt x="124800" y="152643"/>
                </a:moveTo>
                <a:lnTo>
                  <a:pt x="124800" y="151683"/>
                </a:lnTo>
                <a:lnTo>
                  <a:pt x="125760" y="150723"/>
                </a:lnTo>
                <a:lnTo>
                  <a:pt x="125760" y="3840"/>
                </a:lnTo>
                <a:lnTo>
                  <a:pt x="124800" y="2880"/>
                </a:lnTo>
                <a:lnTo>
                  <a:pt x="123840" y="1920"/>
                </a:lnTo>
                <a:lnTo>
                  <a:pt x="123840" y="975"/>
                </a:lnTo>
                <a:lnTo>
                  <a:pt x="122880" y="975"/>
                </a:lnTo>
                <a:lnTo>
                  <a:pt x="121919" y="0"/>
                </a:lnTo>
                <a:lnTo>
                  <a:pt x="101757" y="0"/>
                </a:lnTo>
                <a:lnTo>
                  <a:pt x="100797" y="975"/>
                </a:lnTo>
                <a:lnTo>
                  <a:pt x="99837" y="975"/>
                </a:lnTo>
                <a:lnTo>
                  <a:pt x="98877" y="1920"/>
                </a:lnTo>
                <a:lnTo>
                  <a:pt x="98877" y="105597"/>
                </a:lnTo>
                <a:lnTo>
                  <a:pt x="95433" y="109719"/>
                </a:lnTo>
                <a:lnTo>
                  <a:pt x="85995" y="119482"/>
                </a:lnTo>
                <a:lnTo>
                  <a:pt x="77754" y="126720"/>
                </a:lnTo>
                <a:lnTo>
                  <a:pt x="71033" y="131521"/>
                </a:lnTo>
                <a:lnTo>
                  <a:pt x="64312" y="133441"/>
                </a:lnTo>
                <a:lnTo>
                  <a:pt x="51846" y="133441"/>
                </a:lnTo>
                <a:lnTo>
                  <a:pt x="48005" y="132481"/>
                </a:lnTo>
                <a:lnTo>
                  <a:pt x="44165" y="130561"/>
                </a:lnTo>
                <a:lnTo>
                  <a:pt x="40325" y="128640"/>
                </a:lnTo>
                <a:lnTo>
                  <a:pt x="36484" y="125760"/>
                </a:lnTo>
                <a:lnTo>
                  <a:pt x="34564" y="122880"/>
                </a:lnTo>
                <a:lnTo>
                  <a:pt x="31683" y="119039"/>
                </a:lnTo>
                <a:lnTo>
                  <a:pt x="29763" y="114239"/>
                </a:lnTo>
                <a:lnTo>
                  <a:pt x="28803" y="109438"/>
                </a:lnTo>
                <a:lnTo>
                  <a:pt x="26883" y="104637"/>
                </a:lnTo>
                <a:lnTo>
                  <a:pt x="26883" y="2880"/>
                </a:lnTo>
                <a:lnTo>
                  <a:pt x="25923" y="2880"/>
                </a:lnTo>
                <a:lnTo>
                  <a:pt x="25923" y="1920"/>
                </a:lnTo>
                <a:lnTo>
                  <a:pt x="24963" y="975"/>
                </a:lnTo>
                <a:lnTo>
                  <a:pt x="24002" y="975"/>
                </a:lnTo>
                <a:lnTo>
                  <a:pt x="23042" y="0"/>
                </a:lnTo>
                <a:lnTo>
                  <a:pt x="3840" y="0"/>
                </a:lnTo>
                <a:lnTo>
                  <a:pt x="2880" y="975"/>
                </a:lnTo>
                <a:lnTo>
                  <a:pt x="1920" y="975"/>
                </a:lnTo>
                <a:lnTo>
                  <a:pt x="960" y="1920"/>
                </a:lnTo>
                <a:lnTo>
                  <a:pt x="0" y="2880"/>
                </a:lnTo>
                <a:lnTo>
                  <a:pt x="0" y="92171"/>
                </a:lnTo>
                <a:lnTo>
                  <a:pt x="858" y="108767"/>
                </a:lnTo>
                <a:lnTo>
                  <a:pt x="2880" y="119999"/>
                </a:lnTo>
                <a:lnTo>
                  <a:pt x="4800" y="126720"/>
                </a:lnTo>
                <a:lnTo>
                  <a:pt x="7680" y="133441"/>
                </a:lnTo>
                <a:lnTo>
                  <a:pt x="11521" y="139202"/>
                </a:lnTo>
                <a:lnTo>
                  <a:pt x="15361" y="144002"/>
                </a:lnTo>
                <a:lnTo>
                  <a:pt x="21122" y="148803"/>
                </a:lnTo>
                <a:lnTo>
                  <a:pt x="27843" y="151683"/>
                </a:lnTo>
                <a:lnTo>
                  <a:pt x="34564" y="155524"/>
                </a:lnTo>
                <a:lnTo>
                  <a:pt x="42230" y="156484"/>
                </a:lnTo>
                <a:lnTo>
                  <a:pt x="52052" y="156483"/>
                </a:lnTo>
                <a:lnTo>
                  <a:pt x="64412" y="155021"/>
                </a:lnTo>
                <a:lnTo>
                  <a:pt x="76794" y="150723"/>
                </a:lnTo>
                <a:lnTo>
                  <a:pt x="81256" y="147783"/>
                </a:lnTo>
                <a:lnTo>
                  <a:pt x="91116" y="140117"/>
                </a:lnTo>
                <a:lnTo>
                  <a:pt x="100797" y="130561"/>
                </a:lnTo>
                <a:lnTo>
                  <a:pt x="100797" y="151683"/>
                </a:lnTo>
                <a:lnTo>
                  <a:pt x="101757" y="151683"/>
                </a:lnTo>
                <a:lnTo>
                  <a:pt x="101757" y="152643"/>
                </a:lnTo>
                <a:lnTo>
                  <a:pt x="102717" y="152643"/>
                </a:lnTo>
                <a:lnTo>
                  <a:pt x="103677" y="153603"/>
                </a:lnTo>
                <a:lnTo>
                  <a:pt x="104637" y="153603"/>
                </a:lnTo>
                <a:lnTo>
                  <a:pt x="105597" y="154564"/>
                </a:lnTo>
                <a:lnTo>
                  <a:pt x="119039" y="154564"/>
                </a:lnTo>
                <a:lnTo>
                  <a:pt x="120959" y="153603"/>
                </a:lnTo>
                <a:lnTo>
                  <a:pt x="122880" y="153603"/>
                </a:lnTo>
                <a:lnTo>
                  <a:pt x="123840" y="152643"/>
                </a:lnTo>
                <a:lnTo>
                  <a:pt x="124800" y="1526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" name="object 219"/>
          <p:cNvSpPr/>
          <p:nvPr/>
        </p:nvSpPr>
        <p:spPr>
          <a:xfrm>
            <a:off x="4739609" y="7160468"/>
            <a:ext cx="124800" cy="157444"/>
          </a:xfrm>
          <a:custGeom>
            <a:avLst/>
            <a:gdLst/>
            <a:ahLst/>
            <a:cxnLst/>
            <a:rect l="l" t="t" r="r" b="b"/>
            <a:pathLst>
              <a:path w="124800" h="157444">
                <a:moveTo>
                  <a:pt x="91196" y="1920"/>
                </a:moveTo>
                <a:lnTo>
                  <a:pt x="82555" y="0"/>
                </a:lnTo>
                <a:lnTo>
                  <a:pt x="72515" y="2"/>
                </a:lnTo>
                <a:lnTo>
                  <a:pt x="60262" y="1983"/>
                </a:lnTo>
                <a:lnTo>
                  <a:pt x="48006" y="6720"/>
                </a:lnTo>
                <a:lnTo>
                  <a:pt x="43543" y="9217"/>
                </a:lnTo>
                <a:lnTo>
                  <a:pt x="33683" y="16632"/>
                </a:lnTo>
                <a:lnTo>
                  <a:pt x="24003" y="26883"/>
                </a:lnTo>
                <a:lnTo>
                  <a:pt x="24003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55"/>
                </a:lnTo>
                <a:lnTo>
                  <a:pt x="21122" y="3855"/>
                </a:lnTo>
                <a:lnTo>
                  <a:pt x="20162" y="2880"/>
                </a:lnTo>
                <a:lnTo>
                  <a:pt x="2880" y="2880"/>
                </a:lnTo>
                <a:lnTo>
                  <a:pt x="1920" y="3855"/>
                </a:lnTo>
                <a:lnTo>
                  <a:pt x="960" y="3855"/>
                </a:lnTo>
                <a:lnTo>
                  <a:pt x="960" y="4800"/>
                </a:lnTo>
                <a:lnTo>
                  <a:pt x="0" y="5760"/>
                </a:lnTo>
                <a:lnTo>
                  <a:pt x="0" y="154564"/>
                </a:lnTo>
                <a:lnTo>
                  <a:pt x="960" y="155524"/>
                </a:lnTo>
                <a:lnTo>
                  <a:pt x="1920" y="156484"/>
                </a:lnTo>
                <a:lnTo>
                  <a:pt x="3840" y="156484"/>
                </a:lnTo>
                <a:lnTo>
                  <a:pt x="4800" y="157444"/>
                </a:lnTo>
                <a:lnTo>
                  <a:pt x="19202" y="157444"/>
                </a:lnTo>
                <a:lnTo>
                  <a:pt x="21122" y="156484"/>
                </a:lnTo>
                <a:lnTo>
                  <a:pt x="24003" y="156484"/>
                </a:lnTo>
                <a:lnTo>
                  <a:pt x="24963" y="155524"/>
                </a:lnTo>
                <a:lnTo>
                  <a:pt x="25923" y="155524"/>
                </a:lnTo>
                <a:lnTo>
                  <a:pt x="25923" y="154564"/>
                </a:lnTo>
                <a:lnTo>
                  <a:pt x="26883" y="153603"/>
                </a:lnTo>
                <a:lnTo>
                  <a:pt x="26883" y="50886"/>
                </a:lnTo>
                <a:lnTo>
                  <a:pt x="29085" y="48093"/>
                </a:lnTo>
                <a:lnTo>
                  <a:pt x="38065" y="37886"/>
                </a:lnTo>
                <a:lnTo>
                  <a:pt x="47045" y="30723"/>
                </a:lnTo>
                <a:lnTo>
                  <a:pt x="53766" y="25923"/>
                </a:lnTo>
                <a:lnTo>
                  <a:pt x="60472" y="23042"/>
                </a:lnTo>
                <a:lnTo>
                  <a:pt x="72969" y="23042"/>
                </a:lnTo>
                <a:lnTo>
                  <a:pt x="76809" y="24002"/>
                </a:lnTo>
                <a:lnTo>
                  <a:pt x="80634" y="25923"/>
                </a:lnTo>
                <a:lnTo>
                  <a:pt x="85435" y="27843"/>
                </a:lnTo>
                <a:lnTo>
                  <a:pt x="88315" y="30723"/>
                </a:lnTo>
                <a:lnTo>
                  <a:pt x="91196" y="34564"/>
                </a:lnTo>
                <a:lnTo>
                  <a:pt x="93116" y="38404"/>
                </a:lnTo>
                <a:lnTo>
                  <a:pt x="95036" y="42245"/>
                </a:lnTo>
                <a:lnTo>
                  <a:pt x="95996" y="48005"/>
                </a:lnTo>
                <a:lnTo>
                  <a:pt x="97917" y="52806"/>
                </a:lnTo>
                <a:lnTo>
                  <a:pt x="97917" y="153603"/>
                </a:lnTo>
                <a:lnTo>
                  <a:pt x="98877" y="154564"/>
                </a:lnTo>
                <a:lnTo>
                  <a:pt x="99837" y="155524"/>
                </a:lnTo>
                <a:lnTo>
                  <a:pt x="100797" y="156484"/>
                </a:lnTo>
                <a:lnTo>
                  <a:pt x="101757" y="156484"/>
                </a:lnTo>
                <a:lnTo>
                  <a:pt x="103677" y="157444"/>
                </a:lnTo>
                <a:lnTo>
                  <a:pt x="118079" y="157444"/>
                </a:lnTo>
                <a:lnTo>
                  <a:pt x="119999" y="156484"/>
                </a:lnTo>
                <a:lnTo>
                  <a:pt x="121920" y="156484"/>
                </a:lnTo>
                <a:lnTo>
                  <a:pt x="122880" y="155524"/>
                </a:lnTo>
                <a:lnTo>
                  <a:pt x="123840" y="155524"/>
                </a:lnTo>
                <a:lnTo>
                  <a:pt x="124800" y="154564"/>
                </a:lnTo>
                <a:lnTo>
                  <a:pt x="124789" y="62430"/>
                </a:lnTo>
                <a:lnTo>
                  <a:pt x="123990" y="49003"/>
                </a:lnTo>
                <a:lnTo>
                  <a:pt x="121920" y="37444"/>
                </a:lnTo>
                <a:lnTo>
                  <a:pt x="119999" y="29763"/>
                </a:lnTo>
                <a:lnTo>
                  <a:pt x="117119" y="24002"/>
                </a:lnTo>
                <a:lnTo>
                  <a:pt x="113278" y="18242"/>
                </a:lnTo>
                <a:lnTo>
                  <a:pt x="109438" y="12481"/>
                </a:lnTo>
                <a:lnTo>
                  <a:pt x="103677" y="8641"/>
                </a:lnTo>
                <a:lnTo>
                  <a:pt x="96956" y="4800"/>
                </a:lnTo>
                <a:lnTo>
                  <a:pt x="91196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" name="object 220"/>
          <p:cNvSpPr/>
          <p:nvPr/>
        </p:nvSpPr>
        <p:spPr>
          <a:xfrm>
            <a:off x="4913376" y="7092315"/>
            <a:ext cx="35467" cy="225597"/>
          </a:xfrm>
          <a:custGeom>
            <a:avLst/>
            <a:gdLst/>
            <a:ahLst/>
            <a:cxnLst/>
            <a:rect l="l" t="t" r="r" b="b"/>
            <a:pathLst>
              <a:path w="35467" h="225597">
                <a:moveTo>
                  <a:pt x="0" y="2880"/>
                </a:moveTo>
                <a:lnTo>
                  <a:pt x="0" y="222717"/>
                </a:lnTo>
                <a:lnTo>
                  <a:pt x="960" y="223677"/>
                </a:lnTo>
                <a:lnTo>
                  <a:pt x="960" y="224637"/>
                </a:lnTo>
                <a:lnTo>
                  <a:pt x="2865" y="224637"/>
                </a:lnTo>
                <a:lnTo>
                  <a:pt x="4785" y="225597"/>
                </a:lnTo>
                <a:lnTo>
                  <a:pt x="17266" y="225597"/>
                </a:lnTo>
                <a:lnTo>
                  <a:pt x="18227" y="224637"/>
                </a:lnTo>
                <a:lnTo>
                  <a:pt x="20147" y="224637"/>
                </a:lnTo>
                <a:lnTo>
                  <a:pt x="21107" y="223677"/>
                </a:lnTo>
                <a:lnTo>
                  <a:pt x="22067" y="223677"/>
                </a:lnTo>
                <a:lnTo>
                  <a:pt x="23027" y="222717"/>
                </a:lnTo>
                <a:lnTo>
                  <a:pt x="23027" y="202554"/>
                </a:lnTo>
                <a:lnTo>
                  <a:pt x="27828" y="207355"/>
                </a:lnTo>
                <a:lnTo>
                  <a:pt x="35467" y="187782"/>
                </a:lnTo>
                <a:lnTo>
                  <a:pt x="25907" y="177606"/>
                </a:lnTo>
                <a:lnTo>
                  <a:pt x="25907" y="119999"/>
                </a:lnTo>
                <a:lnTo>
                  <a:pt x="30708" y="114239"/>
                </a:lnTo>
                <a:lnTo>
                  <a:pt x="25907" y="92156"/>
                </a:lnTo>
                <a:lnTo>
                  <a:pt x="25907" y="2880"/>
                </a:lnTo>
                <a:lnTo>
                  <a:pt x="24947" y="1920"/>
                </a:lnTo>
                <a:lnTo>
                  <a:pt x="23987" y="960"/>
                </a:lnTo>
                <a:lnTo>
                  <a:pt x="21107" y="960"/>
                </a:lnTo>
                <a:lnTo>
                  <a:pt x="19187" y="0"/>
                </a:lnTo>
                <a:lnTo>
                  <a:pt x="6705" y="0"/>
                </a:lnTo>
                <a:lnTo>
                  <a:pt x="4785" y="960"/>
                </a:lnTo>
                <a:lnTo>
                  <a:pt x="1904" y="960"/>
                </a:lnTo>
                <a:lnTo>
                  <a:pt x="960" y="1920"/>
                </a:lnTo>
                <a:lnTo>
                  <a:pt x="0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" name="object 221"/>
          <p:cNvSpPr/>
          <p:nvPr/>
        </p:nvSpPr>
        <p:spPr>
          <a:xfrm>
            <a:off x="4939283" y="7160468"/>
            <a:ext cx="107518" cy="159364"/>
          </a:xfrm>
          <a:custGeom>
            <a:avLst/>
            <a:gdLst/>
            <a:ahLst/>
            <a:cxnLst/>
            <a:rect l="l" t="t" r="r" b="b"/>
            <a:pathLst>
              <a:path w="107518" h="159364">
                <a:moveTo>
                  <a:pt x="1920" y="139202"/>
                </a:moveTo>
                <a:lnTo>
                  <a:pt x="5760" y="143042"/>
                </a:lnTo>
                <a:lnTo>
                  <a:pt x="9601" y="145922"/>
                </a:lnTo>
                <a:lnTo>
                  <a:pt x="13441" y="149763"/>
                </a:lnTo>
                <a:lnTo>
                  <a:pt x="17282" y="151683"/>
                </a:lnTo>
                <a:lnTo>
                  <a:pt x="21122" y="153603"/>
                </a:lnTo>
                <a:lnTo>
                  <a:pt x="24963" y="155524"/>
                </a:lnTo>
                <a:lnTo>
                  <a:pt x="27843" y="157444"/>
                </a:lnTo>
                <a:lnTo>
                  <a:pt x="31683" y="158404"/>
                </a:lnTo>
                <a:lnTo>
                  <a:pt x="36484" y="159364"/>
                </a:lnTo>
                <a:lnTo>
                  <a:pt x="45125" y="159364"/>
                </a:lnTo>
                <a:lnTo>
                  <a:pt x="47318" y="159331"/>
                </a:lnTo>
                <a:lnTo>
                  <a:pt x="60324" y="157696"/>
                </a:lnTo>
                <a:lnTo>
                  <a:pt x="72009" y="153603"/>
                </a:lnTo>
                <a:lnTo>
                  <a:pt x="79689" y="149763"/>
                </a:lnTo>
                <a:lnTo>
                  <a:pt x="86395" y="144962"/>
                </a:lnTo>
                <a:lnTo>
                  <a:pt x="91196" y="137281"/>
                </a:lnTo>
                <a:lnTo>
                  <a:pt x="92704" y="135423"/>
                </a:lnTo>
                <a:lnTo>
                  <a:pt x="99058" y="124738"/>
                </a:lnTo>
                <a:lnTo>
                  <a:pt x="103677" y="112318"/>
                </a:lnTo>
                <a:lnTo>
                  <a:pt x="105605" y="103583"/>
                </a:lnTo>
                <a:lnTo>
                  <a:pt x="107086" y="91057"/>
                </a:lnTo>
                <a:lnTo>
                  <a:pt x="107518" y="77769"/>
                </a:lnTo>
                <a:lnTo>
                  <a:pt x="107452" y="73060"/>
                </a:lnTo>
                <a:lnTo>
                  <a:pt x="106564" y="60312"/>
                </a:lnTo>
                <a:lnTo>
                  <a:pt x="104637" y="48005"/>
                </a:lnTo>
                <a:lnTo>
                  <a:pt x="99757" y="34036"/>
                </a:lnTo>
                <a:lnTo>
                  <a:pt x="94076" y="23042"/>
                </a:lnTo>
                <a:lnTo>
                  <a:pt x="89275" y="16322"/>
                </a:lnTo>
                <a:lnTo>
                  <a:pt x="83515" y="10561"/>
                </a:lnTo>
                <a:lnTo>
                  <a:pt x="75849" y="6720"/>
                </a:lnTo>
                <a:lnTo>
                  <a:pt x="73907" y="5579"/>
                </a:lnTo>
                <a:lnTo>
                  <a:pt x="62363" y="1302"/>
                </a:lnTo>
                <a:lnTo>
                  <a:pt x="48966" y="0"/>
                </a:lnTo>
                <a:lnTo>
                  <a:pt x="44165" y="0"/>
                </a:lnTo>
                <a:lnTo>
                  <a:pt x="40325" y="975"/>
                </a:lnTo>
                <a:lnTo>
                  <a:pt x="36484" y="1920"/>
                </a:lnTo>
                <a:lnTo>
                  <a:pt x="32644" y="2880"/>
                </a:lnTo>
                <a:lnTo>
                  <a:pt x="28803" y="3855"/>
                </a:lnTo>
                <a:lnTo>
                  <a:pt x="24963" y="5760"/>
                </a:lnTo>
                <a:lnTo>
                  <a:pt x="21122" y="7696"/>
                </a:lnTo>
                <a:lnTo>
                  <a:pt x="17282" y="9601"/>
                </a:lnTo>
                <a:lnTo>
                  <a:pt x="12481" y="12481"/>
                </a:lnTo>
                <a:lnTo>
                  <a:pt x="8641" y="16322"/>
                </a:lnTo>
                <a:lnTo>
                  <a:pt x="4800" y="20162"/>
                </a:lnTo>
                <a:lnTo>
                  <a:pt x="0" y="24002"/>
                </a:lnTo>
                <a:lnTo>
                  <a:pt x="4800" y="46085"/>
                </a:lnTo>
                <a:lnTo>
                  <a:pt x="8641" y="41285"/>
                </a:lnTo>
                <a:lnTo>
                  <a:pt x="12481" y="38404"/>
                </a:lnTo>
                <a:lnTo>
                  <a:pt x="16322" y="34564"/>
                </a:lnTo>
                <a:lnTo>
                  <a:pt x="19202" y="31683"/>
                </a:lnTo>
                <a:lnTo>
                  <a:pt x="23042" y="29763"/>
                </a:lnTo>
                <a:lnTo>
                  <a:pt x="26883" y="26883"/>
                </a:lnTo>
                <a:lnTo>
                  <a:pt x="29763" y="25923"/>
                </a:lnTo>
                <a:lnTo>
                  <a:pt x="33604" y="24963"/>
                </a:lnTo>
                <a:lnTo>
                  <a:pt x="36484" y="24002"/>
                </a:lnTo>
                <a:lnTo>
                  <a:pt x="40325" y="23042"/>
                </a:lnTo>
                <a:lnTo>
                  <a:pt x="49926" y="23042"/>
                </a:lnTo>
                <a:lnTo>
                  <a:pt x="56631" y="24963"/>
                </a:lnTo>
                <a:lnTo>
                  <a:pt x="60472" y="27843"/>
                </a:lnTo>
                <a:lnTo>
                  <a:pt x="65288" y="31683"/>
                </a:lnTo>
                <a:lnTo>
                  <a:pt x="69128" y="35524"/>
                </a:lnTo>
                <a:lnTo>
                  <a:pt x="72009" y="41285"/>
                </a:lnTo>
                <a:lnTo>
                  <a:pt x="74874" y="46085"/>
                </a:lnTo>
                <a:lnTo>
                  <a:pt x="76794" y="52806"/>
                </a:lnTo>
                <a:lnTo>
                  <a:pt x="77754" y="59527"/>
                </a:lnTo>
                <a:lnTo>
                  <a:pt x="78714" y="66248"/>
                </a:lnTo>
                <a:lnTo>
                  <a:pt x="79689" y="73929"/>
                </a:lnTo>
                <a:lnTo>
                  <a:pt x="79689" y="88331"/>
                </a:lnTo>
                <a:lnTo>
                  <a:pt x="78714" y="95051"/>
                </a:lnTo>
                <a:lnTo>
                  <a:pt x="77754" y="101772"/>
                </a:lnTo>
                <a:lnTo>
                  <a:pt x="75849" y="107518"/>
                </a:lnTo>
                <a:lnTo>
                  <a:pt x="73914" y="114239"/>
                </a:lnTo>
                <a:lnTo>
                  <a:pt x="71033" y="119039"/>
                </a:lnTo>
                <a:lnTo>
                  <a:pt x="68168" y="124800"/>
                </a:lnTo>
                <a:lnTo>
                  <a:pt x="64328" y="128640"/>
                </a:lnTo>
                <a:lnTo>
                  <a:pt x="59512" y="131521"/>
                </a:lnTo>
                <a:lnTo>
                  <a:pt x="54726" y="135361"/>
                </a:lnTo>
                <a:lnTo>
                  <a:pt x="48966" y="136321"/>
                </a:lnTo>
                <a:lnTo>
                  <a:pt x="34564" y="136321"/>
                </a:lnTo>
                <a:lnTo>
                  <a:pt x="27843" y="134401"/>
                </a:lnTo>
                <a:lnTo>
                  <a:pt x="21122" y="129600"/>
                </a:lnTo>
                <a:lnTo>
                  <a:pt x="18502" y="127633"/>
                </a:lnTo>
                <a:lnTo>
                  <a:pt x="9559" y="119629"/>
                </a:lnTo>
                <a:lnTo>
                  <a:pt x="1920" y="13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" name="object 222"/>
          <p:cNvSpPr/>
          <p:nvPr/>
        </p:nvSpPr>
        <p:spPr>
          <a:xfrm>
            <a:off x="5086167" y="7163348"/>
            <a:ext cx="124800" cy="156484"/>
          </a:xfrm>
          <a:custGeom>
            <a:avLst/>
            <a:gdLst/>
            <a:ahLst/>
            <a:cxnLst/>
            <a:rect l="l" t="t" r="r" b="b"/>
            <a:pathLst>
              <a:path w="124800" h="156484">
                <a:moveTo>
                  <a:pt x="26883" y="104637"/>
                </a:moveTo>
                <a:lnTo>
                  <a:pt x="26883" y="3840"/>
                </a:lnTo>
                <a:lnTo>
                  <a:pt x="25908" y="2880"/>
                </a:lnTo>
                <a:lnTo>
                  <a:pt x="25908" y="1920"/>
                </a:lnTo>
                <a:lnTo>
                  <a:pt x="24947" y="975"/>
                </a:lnTo>
                <a:lnTo>
                  <a:pt x="24003" y="975"/>
                </a:lnTo>
                <a:lnTo>
                  <a:pt x="23042" y="0"/>
                </a:lnTo>
                <a:lnTo>
                  <a:pt x="3825" y="0"/>
                </a:lnTo>
                <a:lnTo>
                  <a:pt x="2880" y="975"/>
                </a:lnTo>
                <a:lnTo>
                  <a:pt x="960" y="975"/>
                </a:lnTo>
                <a:lnTo>
                  <a:pt x="960" y="1920"/>
                </a:lnTo>
                <a:lnTo>
                  <a:pt x="0" y="2880"/>
                </a:lnTo>
                <a:lnTo>
                  <a:pt x="0" y="92171"/>
                </a:lnTo>
                <a:lnTo>
                  <a:pt x="22" y="95190"/>
                </a:lnTo>
                <a:lnTo>
                  <a:pt x="699" y="108731"/>
                </a:lnTo>
                <a:lnTo>
                  <a:pt x="1920" y="119999"/>
                </a:lnTo>
                <a:lnTo>
                  <a:pt x="4800" y="126720"/>
                </a:lnTo>
                <a:lnTo>
                  <a:pt x="7665" y="133441"/>
                </a:lnTo>
                <a:lnTo>
                  <a:pt x="11506" y="139202"/>
                </a:lnTo>
                <a:lnTo>
                  <a:pt x="15346" y="144002"/>
                </a:lnTo>
                <a:lnTo>
                  <a:pt x="21107" y="148803"/>
                </a:lnTo>
                <a:lnTo>
                  <a:pt x="26883" y="151683"/>
                </a:lnTo>
                <a:lnTo>
                  <a:pt x="38274" y="155524"/>
                </a:lnTo>
                <a:lnTo>
                  <a:pt x="51831" y="156484"/>
                </a:lnTo>
                <a:lnTo>
                  <a:pt x="52052" y="156483"/>
                </a:lnTo>
                <a:lnTo>
                  <a:pt x="64417" y="155019"/>
                </a:lnTo>
                <a:lnTo>
                  <a:pt x="76794" y="150723"/>
                </a:lnTo>
                <a:lnTo>
                  <a:pt x="81256" y="147783"/>
                </a:lnTo>
                <a:lnTo>
                  <a:pt x="91116" y="140117"/>
                </a:lnTo>
                <a:lnTo>
                  <a:pt x="100797" y="130561"/>
                </a:lnTo>
                <a:lnTo>
                  <a:pt x="100797" y="151683"/>
                </a:lnTo>
                <a:lnTo>
                  <a:pt x="101742" y="151683"/>
                </a:lnTo>
                <a:lnTo>
                  <a:pt x="101742" y="152643"/>
                </a:lnTo>
                <a:lnTo>
                  <a:pt x="102717" y="152643"/>
                </a:lnTo>
                <a:lnTo>
                  <a:pt x="103677" y="153603"/>
                </a:lnTo>
                <a:lnTo>
                  <a:pt x="104637" y="153603"/>
                </a:lnTo>
                <a:lnTo>
                  <a:pt x="105582" y="154564"/>
                </a:lnTo>
                <a:lnTo>
                  <a:pt x="119024" y="154564"/>
                </a:lnTo>
                <a:lnTo>
                  <a:pt x="119984" y="153603"/>
                </a:lnTo>
                <a:lnTo>
                  <a:pt x="122864" y="153603"/>
                </a:lnTo>
                <a:lnTo>
                  <a:pt x="123825" y="152643"/>
                </a:lnTo>
                <a:lnTo>
                  <a:pt x="124800" y="151683"/>
                </a:lnTo>
                <a:lnTo>
                  <a:pt x="124800" y="2880"/>
                </a:lnTo>
                <a:lnTo>
                  <a:pt x="123825" y="1920"/>
                </a:lnTo>
                <a:lnTo>
                  <a:pt x="122864" y="975"/>
                </a:lnTo>
                <a:lnTo>
                  <a:pt x="121920" y="975"/>
                </a:lnTo>
                <a:lnTo>
                  <a:pt x="120959" y="0"/>
                </a:lnTo>
                <a:lnTo>
                  <a:pt x="101742" y="0"/>
                </a:lnTo>
                <a:lnTo>
                  <a:pt x="100797" y="975"/>
                </a:lnTo>
                <a:lnTo>
                  <a:pt x="99837" y="975"/>
                </a:lnTo>
                <a:lnTo>
                  <a:pt x="98877" y="1920"/>
                </a:lnTo>
                <a:lnTo>
                  <a:pt x="98877" y="2880"/>
                </a:lnTo>
                <a:lnTo>
                  <a:pt x="97917" y="3840"/>
                </a:lnTo>
                <a:lnTo>
                  <a:pt x="97917" y="105597"/>
                </a:lnTo>
                <a:lnTo>
                  <a:pt x="94840" y="109719"/>
                </a:lnTo>
                <a:lnTo>
                  <a:pt x="85739" y="119482"/>
                </a:lnTo>
                <a:lnTo>
                  <a:pt x="76794" y="126720"/>
                </a:lnTo>
                <a:lnTo>
                  <a:pt x="71033" y="131521"/>
                </a:lnTo>
                <a:lnTo>
                  <a:pt x="64312" y="133441"/>
                </a:lnTo>
                <a:lnTo>
                  <a:pt x="51831" y="133441"/>
                </a:lnTo>
                <a:lnTo>
                  <a:pt x="47990" y="132481"/>
                </a:lnTo>
                <a:lnTo>
                  <a:pt x="44150" y="130561"/>
                </a:lnTo>
                <a:lnTo>
                  <a:pt x="40309" y="128640"/>
                </a:lnTo>
                <a:lnTo>
                  <a:pt x="36469" y="125760"/>
                </a:lnTo>
                <a:lnTo>
                  <a:pt x="33588" y="122880"/>
                </a:lnTo>
                <a:lnTo>
                  <a:pt x="31668" y="119039"/>
                </a:lnTo>
                <a:lnTo>
                  <a:pt x="29748" y="114239"/>
                </a:lnTo>
                <a:lnTo>
                  <a:pt x="28788" y="109438"/>
                </a:lnTo>
                <a:lnTo>
                  <a:pt x="26883" y="1046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" name="object 223"/>
          <p:cNvSpPr/>
          <p:nvPr/>
        </p:nvSpPr>
        <p:spPr>
          <a:xfrm>
            <a:off x="5260878" y="7160468"/>
            <a:ext cx="124800" cy="157444"/>
          </a:xfrm>
          <a:custGeom>
            <a:avLst/>
            <a:gdLst/>
            <a:ahLst/>
            <a:cxnLst/>
            <a:rect l="l" t="t" r="r" b="b"/>
            <a:pathLst>
              <a:path w="124800" h="157444">
                <a:moveTo>
                  <a:pt x="23042" y="4800"/>
                </a:moveTo>
                <a:lnTo>
                  <a:pt x="22082" y="3855"/>
                </a:lnTo>
                <a:lnTo>
                  <a:pt x="21122" y="3855"/>
                </a:lnTo>
                <a:lnTo>
                  <a:pt x="20162" y="2880"/>
                </a:lnTo>
                <a:lnTo>
                  <a:pt x="2880" y="2880"/>
                </a:lnTo>
                <a:lnTo>
                  <a:pt x="1920" y="3855"/>
                </a:lnTo>
                <a:lnTo>
                  <a:pt x="960" y="3855"/>
                </a:lnTo>
                <a:lnTo>
                  <a:pt x="0" y="4800"/>
                </a:lnTo>
                <a:lnTo>
                  <a:pt x="0" y="154564"/>
                </a:lnTo>
                <a:lnTo>
                  <a:pt x="960" y="155524"/>
                </a:lnTo>
                <a:lnTo>
                  <a:pt x="1920" y="156484"/>
                </a:lnTo>
                <a:lnTo>
                  <a:pt x="2880" y="156484"/>
                </a:lnTo>
                <a:lnTo>
                  <a:pt x="4800" y="157444"/>
                </a:lnTo>
                <a:lnTo>
                  <a:pt x="19202" y="157444"/>
                </a:lnTo>
                <a:lnTo>
                  <a:pt x="21122" y="156484"/>
                </a:lnTo>
                <a:lnTo>
                  <a:pt x="24002" y="156484"/>
                </a:lnTo>
                <a:lnTo>
                  <a:pt x="24947" y="155524"/>
                </a:lnTo>
                <a:lnTo>
                  <a:pt x="25923" y="154564"/>
                </a:lnTo>
                <a:lnTo>
                  <a:pt x="25923" y="50886"/>
                </a:lnTo>
                <a:lnTo>
                  <a:pt x="28868" y="47575"/>
                </a:lnTo>
                <a:lnTo>
                  <a:pt x="38191" y="37680"/>
                </a:lnTo>
                <a:lnTo>
                  <a:pt x="47030" y="30723"/>
                </a:lnTo>
                <a:lnTo>
                  <a:pt x="53751" y="25923"/>
                </a:lnTo>
                <a:lnTo>
                  <a:pt x="60472" y="23042"/>
                </a:lnTo>
                <a:lnTo>
                  <a:pt x="72953" y="23042"/>
                </a:lnTo>
                <a:lnTo>
                  <a:pt x="76794" y="24002"/>
                </a:lnTo>
                <a:lnTo>
                  <a:pt x="80634" y="25923"/>
                </a:lnTo>
                <a:lnTo>
                  <a:pt x="84475" y="27843"/>
                </a:lnTo>
                <a:lnTo>
                  <a:pt x="88315" y="30723"/>
                </a:lnTo>
                <a:lnTo>
                  <a:pt x="90236" y="34564"/>
                </a:lnTo>
                <a:lnTo>
                  <a:pt x="93116" y="38404"/>
                </a:lnTo>
                <a:lnTo>
                  <a:pt x="95036" y="42245"/>
                </a:lnTo>
                <a:lnTo>
                  <a:pt x="95996" y="48005"/>
                </a:lnTo>
                <a:lnTo>
                  <a:pt x="97916" y="52806"/>
                </a:lnTo>
                <a:lnTo>
                  <a:pt x="97916" y="153603"/>
                </a:lnTo>
                <a:lnTo>
                  <a:pt x="98877" y="154564"/>
                </a:lnTo>
                <a:lnTo>
                  <a:pt x="98877" y="155524"/>
                </a:lnTo>
                <a:lnTo>
                  <a:pt x="99837" y="155524"/>
                </a:lnTo>
                <a:lnTo>
                  <a:pt x="100797" y="156484"/>
                </a:lnTo>
                <a:lnTo>
                  <a:pt x="101757" y="156484"/>
                </a:lnTo>
                <a:lnTo>
                  <a:pt x="103677" y="157444"/>
                </a:lnTo>
                <a:lnTo>
                  <a:pt x="118079" y="157444"/>
                </a:lnTo>
                <a:lnTo>
                  <a:pt x="119999" y="156484"/>
                </a:lnTo>
                <a:lnTo>
                  <a:pt x="121920" y="156484"/>
                </a:lnTo>
                <a:lnTo>
                  <a:pt x="122864" y="155524"/>
                </a:lnTo>
                <a:lnTo>
                  <a:pt x="123840" y="155524"/>
                </a:lnTo>
                <a:lnTo>
                  <a:pt x="123840" y="154564"/>
                </a:lnTo>
                <a:lnTo>
                  <a:pt x="124800" y="154564"/>
                </a:lnTo>
                <a:lnTo>
                  <a:pt x="124789" y="62430"/>
                </a:lnTo>
                <a:lnTo>
                  <a:pt x="123990" y="49003"/>
                </a:lnTo>
                <a:lnTo>
                  <a:pt x="121920" y="37444"/>
                </a:lnTo>
                <a:lnTo>
                  <a:pt x="119999" y="29763"/>
                </a:lnTo>
                <a:lnTo>
                  <a:pt x="117119" y="24002"/>
                </a:lnTo>
                <a:lnTo>
                  <a:pt x="113278" y="18242"/>
                </a:lnTo>
                <a:lnTo>
                  <a:pt x="109438" y="12481"/>
                </a:lnTo>
                <a:lnTo>
                  <a:pt x="103677" y="8641"/>
                </a:lnTo>
                <a:lnTo>
                  <a:pt x="96956" y="4800"/>
                </a:lnTo>
                <a:lnTo>
                  <a:pt x="90236" y="1920"/>
                </a:lnTo>
                <a:lnTo>
                  <a:pt x="82555" y="0"/>
                </a:lnTo>
                <a:lnTo>
                  <a:pt x="72515" y="2"/>
                </a:lnTo>
                <a:lnTo>
                  <a:pt x="60267" y="1981"/>
                </a:lnTo>
                <a:lnTo>
                  <a:pt x="48006" y="6720"/>
                </a:lnTo>
                <a:lnTo>
                  <a:pt x="43542" y="9217"/>
                </a:lnTo>
                <a:lnTo>
                  <a:pt x="33676" y="16632"/>
                </a:lnTo>
                <a:lnTo>
                  <a:pt x="24002" y="26883"/>
                </a:lnTo>
                <a:lnTo>
                  <a:pt x="24002" y="6720"/>
                </a:lnTo>
                <a:lnTo>
                  <a:pt x="23042" y="5760"/>
                </a:lnTo>
                <a:lnTo>
                  <a:pt x="23042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" name="object 224"/>
          <p:cNvSpPr/>
          <p:nvPr/>
        </p:nvSpPr>
        <p:spPr>
          <a:xfrm>
            <a:off x="5425028" y="7093275"/>
            <a:ext cx="133441" cy="226557"/>
          </a:xfrm>
          <a:custGeom>
            <a:avLst/>
            <a:gdLst/>
            <a:ahLst/>
            <a:cxnLst/>
            <a:rect l="l" t="t" r="r" b="b"/>
            <a:pathLst>
              <a:path w="133441" h="226557">
                <a:moveTo>
                  <a:pt x="110398" y="960"/>
                </a:moveTo>
                <a:lnTo>
                  <a:pt x="109438" y="960"/>
                </a:lnTo>
                <a:lnTo>
                  <a:pt x="108478" y="1920"/>
                </a:lnTo>
                <a:lnTo>
                  <a:pt x="107518" y="1920"/>
                </a:lnTo>
                <a:lnTo>
                  <a:pt x="107518" y="3840"/>
                </a:lnTo>
                <a:lnTo>
                  <a:pt x="106558" y="4800"/>
                </a:lnTo>
                <a:lnTo>
                  <a:pt x="106558" y="89275"/>
                </a:lnTo>
                <a:lnTo>
                  <a:pt x="96266" y="79510"/>
                </a:lnTo>
                <a:lnTo>
                  <a:pt x="86395" y="72953"/>
                </a:lnTo>
                <a:lnTo>
                  <a:pt x="78714" y="69113"/>
                </a:lnTo>
                <a:lnTo>
                  <a:pt x="71033" y="67193"/>
                </a:lnTo>
                <a:lnTo>
                  <a:pt x="62407" y="67193"/>
                </a:lnTo>
                <a:lnTo>
                  <a:pt x="46877" y="68861"/>
                </a:lnTo>
                <a:lnTo>
                  <a:pt x="35524" y="72953"/>
                </a:lnTo>
                <a:lnTo>
                  <a:pt x="27843" y="76794"/>
                </a:lnTo>
                <a:lnTo>
                  <a:pt x="21122" y="82555"/>
                </a:lnTo>
                <a:lnTo>
                  <a:pt x="16322" y="89275"/>
                </a:lnTo>
                <a:lnTo>
                  <a:pt x="8298" y="103046"/>
                </a:lnTo>
                <a:lnTo>
                  <a:pt x="3840" y="115199"/>
                </a:lnTo>
                <a:lnTo>
                  <a:pt x="2031" y="122714"/>
                </a:lnTo>
                <a:lnTo>
                  <a:pt x="456" y="135200"/>
                </a:lnTo>
                <a:lnTo>
                  <a:pt x="0" y="148803"/>
                </a:lnTo>
                <a:lnTo>
                  <a:pt x="89" y="154388"/>
                </a:lnTo>
                <a:lnTo>
                  <a:pt x="996" y="167236"/>
                </a:lnTo>
                <a:lnTo>
                  <a:pt x="2880" y="179511"/>
                </a:lnTo>
                <a:lnTo>
                  <a:pt x="7599" y="192965"/>
                </a:lnTo>
                <a:lnTo>
                  <a:pt x="13441" y="203514"/>
                </a:lnTo>
                <a:lnTo>
                  <a:pt x="18242" y="211195"/>
                </a:lnTo>
                <a:lnTo>
                  <a:pt x="24002" y="216956"/>
                </a:lnTo>
                <a:lnTo>
                  <a:pt x="27843" y="160309"/>
                </a:lnTo>
                <a:lnTo>
                  <a:pt x="27843" y="132481"/>
                </a:lnTo>
                <a:lnTo>
                  <a:pt x="29763" y="125760"/>
                </a:lnTo>
                <a:lnTo>
                  <a:pt x="30723" y="119039"/>
                </a:lnTo>
                <a:lnTo>
                  <a:pt x="32644" y="113278"/>
                </a:lnTo>
                <a:lnTo>
                  <a:pt x="35524" y="107518"/>
                </a:lnTo>
                <a:lnTo>
                  <a:pt x="39364" y="102717"/>
                </a:lnTo>
                <a:lnTo>
                  <a:pt x="43205" y="97916"/>
                </a:lnTo>
                <a:lnTo>
                  <a:pt x="48005" y="95036"/>
                </a:lnTo>
                <a:lnTo>
                  <a:pt x="52806" y="92156"/>
                </a:lnTo>
                <a:lnTo>
                  <a:pt x="58567" y="90236"/>
                </a:lnTo>
                <a:lnTo>
                  <a:pt x="71993" y="90236"/>
                </a:lnTo>
                <a:lnTo>
                  <a:pt x="79689" y="93116"/>
                </a:lnTo>
                <a:lnTo>
                  <a:pt x="86395" y="96956"/>
                </a:lnTo>
                <a:lnTo>
                  <a:pt x="89019" y="98931"/>
                </a:lnTo>
                <a:lnTo>
                  <a:pt x="97789" y="107107"/>
                </a:lnTo>
                <a:lnTo>
                  <a:pt x="106558" y="118079"/>
                </a:lnTo>
                <a:lnTo>
                  <a:pt x="106558" y="175671"/>
                </a:lnTo>
                <a:lnTo>
                  <a:pt x="102717" y="181432"/>
                </a:lnTo>
                <a:lnTo>
                  <a:pt x="98877" y="185272"/>
                </a:lnTo>
                <a:lnTo>
                  <a:pt x="95036" y="189113"/>
                </a:lnTo>
                <a:lnTo>
                  <a:pt x="91196" y="192953"/>
                </a:lnTo>
                <a:lnTo>
                  <a:pt x="87355" y="195833"/>
                </a:lnTo>
                <a:lnTo>
                  <a:pt x="84475" y="197754"/>
                </a:lnTo>
                <a:lnTo>
                  <a:pt x="80634" y="199674"/>
                </a:lnTo>
                <a:lnTo>
                  <a:pt x="76809" y="201594"/>
                </a:lnTo>
                <a:lnTo>
                  <a:pt x="73913" y="202554"/>
                </a:lnTo>
                <a:lnTo>
                  <a:pt x="71033" y="203514"/>
                </a:lnTo>
                <a:lnTo>
                  <a:pt x="67193" y="204475"/>
                </a:lnTo>
                <a:lnTo>
                  <a:pt x="56631" y="204475"/>
                </a:lnTo>
                <a:lnTo>
                  <a:pt x="50886" y="202554"/>
                </a:lnTo>
                <a:lnTo>
                  <a:pt x="46085" y="199674"/>
                </a:lnTo>
                <a:lnTo>
                  <a:pt x="41285" y="195833"/>
                </a:lnTo>
                <a:lnTo>
                  <a:pt x="38404" y="191993"/>
                </a:lnTo>
                <a:lnTo>
                  <a:pt x="35524" y="186232"/>
                </a:lnTo>
                <a:lnTo>
                  <a:pt x="32644" y="180472"/>
                </a:lnTo>
                <a:lnTo>
                  <a:pt x="30723" y="174711"/>
                </a:lnTo>
                <a:lnTo>
                  <a:pt x="31683" y="220797"/>
                </a:lnTo>
                <a:lnTo>
                  <a:pt x="34177" y="221960"/>
                </a:lnTo>
                <a:lnTo>
                  <a:pt x="45641" y="225408"/>
                </a:lnTo>
                <a:lnTo>
                  <a:pt x="59527" y="226557"/>
                </a:lnTo>
                <a:lnTo>
                  <a:pt x="61895" y="226517"/>
                </a:lnTo>
                <a:lnTo>
                  <a:pt x="74422" y="224716"/>
                </a:lnTo>
                <a:lnTo>
                  <a:pt x="86395" y="219836"/>
                </a:lnTo>
                <a:lnTo>
                  <a:pt x="90474" y="217238"/>
                </a:lnTo>
                <a:lnTo>
                  <a:pt x="100521" y="210005"/>
                </a:lnTo>
                <a:lnTo>
                  <a:pt x="110398" y="200634"/>
                </a:lnTo>
                <a:lnTo>
                  <a:pt x="110398" y="221757"/>
                </a:lnTo>
                <a:lnTo>
                  <a:pt x="111358" y="222717"/>
                </a:lnTo>
                <a:lnTo>
                  <a:pt x="111358" y="223677"/>
                </a:lnTo>
                <a:lnTo>
                  <a:pt x="113278" y="223677"/>
                </a:lnTo>
                <a:lnTo>
                  <a:pt x="115199" y="224637"/>
                </a:lnTo>
                <a:lnTo>
                  <a:pt x="127680" y="224637"/>
                </a:lnTo>
                <a:lnTo>
                  <a:pt x="129600" y="223677"/>
                </a:lnTo>
                <a:lnTo>
                  <a:pt x="131521" y="223677"/>
                </a:lnTo>
                <a:lnTo>
                  <a:pt x="132481" y="222717"/>
                </a:lnTo>
                <a:lnTo>
                  <a:pt x="133441" y="221757"/>
                </a:lnTo>
                <a:lnTo>
                  <a:pt x="133441" y="3840"/>
                </a:lnTo>
                <a:lnTo>
                  <a:pt x="132481" y="2880"/>
                </a:lnTo>
                <a:lnTo>
                  <a:pt x="132481" y="1920"/>
                </a:lnTo>
                <a:lnTo>
                  <a:pt x="131521" y="1920"/>
                </a:lnTo>
                <a:lnTo>
                  <a:pt x="130561" y="960"/>
                </a:lnTo>
                <a:lnTo>
                  <a:pt x="129600" y="960"/>
                </a:lnTo>
                <a:lnTo>
                  <a:pt x="128640" y="0"/>
                </a:lnTo>
                <a:lnTo>
                  <a:pt x="113278" y="0"/>
                </a:lnTo>
                <a:lnTo>
                  <a:pt x="112318" y="960"/>
                </a:lnTo>
                <a:lnTo>
                  <a:pt x="110398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" name="object 225"/>
          <p:cNvSpPr/>
          <p:nvPr/>
        </p:nvSpPr>
        <p:spPr>
          <a:xfrm>
            <a:off x="5449031" y="7253584"/>
            <a:ext cx="7680" cy="60487"/>
          </a:xfrm>
          <a:custGeom>
            <a:avLst/>
            <a:gdLst/>
            <a:ahLst/>
            <a:cxnLst/>
            <a:rect l="l" t="t" r="r" b="b"/>
            <a:pathLst>
              <a:path w="7680" h="60487">
                <a:moveTo>
                  <a:pt x="7680" y="60487"/>
                </a:moveTo>
                <a:lnTo>
                  <a:pt x="6720" y="14401"/>
                </a:lnTo>
                <a:lnTo>
                  <a:pt x="4800" y="7680"/>
                </a:lnTo>
                <a:lnTo>
                  <a:pt x="3840" y="0"/>
                </a:lnTo>
                <a:lnTo>
                  <a:pt x="0" y="56647"/>
                </a:lnTo>
                <a:lnTo>
                  <a:pt x="7680" y="604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" name="object 226"/>
          <p:cNvSpPr/>
          <p:nvPr/>
        </p:nvSpPr>
        <p:spPr>
          <a:xfrm>
            <a:off x="5607420" y="7092315"/>
            <a:ext cx="26883" cy="225597"/>
          </a:xfrm>
          <a:custGeom>
            <a:avLst/>
            <a:gdLst/>
            <a:ahLst/>
            <a:cxnLst/>
            <a:rect l="l" t="t" r="r" b="b"/>
            <a:pathLst>
              <a:path w="26883" h="225597">
                <a:moveTo>
                  <a:pt x="26883" y="220797"/>
                </a:moveTo>
                <a:lnTo>
                  <a:pt x="26883" y="2880"/>
                </a:lnTo>
                <a:lnTo>
                  <a:pt x="25923" y="1920"/>
                </a:lnTo>
                <a:lnTo>
                  <a:pt x="24963" y="1920"/>
                </a:lnTo>
                <a:lnTo>
                  <a:pt x="24003" y="960"/>
                </a:lnTo>
                <a:lnTo>
                  <a:pt x="22082" y="960"/>
                </a:lnTo>
                <a:lnTo>
                  <a:pt x="20162" y="0"/>
                </a:lnTo>
                <a:lnTo>
                  <a:pt x="7680" y="0"/>
                </a:lnTo>
                <a:lnTo>
                  <a:pt x="576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3840"/>
                </a:lnTo>
                <a:lnTo>
                  <a:pt x="0" y="4800"/>
                </a:lnTo>
                <a:lnTo>
                  <a:pt x="0" y="221757"/>
                </a:lnTo>
                <a:lnTo>
                  <a:pt x="960" y="222717"/>
                </a:lnTo>
                <a:lnTo>
                  <a:pt x="1920" y="223677"/>
                </a:lnTo>
                <a:lnTo>
                  <a:pt x="2880" y="224637"/>
                </a:lnTo>
                <a:lnTo>
                  <a:pt x="3840" y="224637"/>
                </a:lnTo>
                <a:lnTo>
                  <a:pt x="5760" y="225597"/>
                </a:lnTo>
                <a:lnTo>
                  <a:pt x="20162" y="225597"/>
                </a:lnTo>
                <a:lnTo>
                  <a:pt x="22082" y="224637"/>
                </a:lnTo>
                <a:lnTo>
                  <a:pt x="24003" y="224637"/>
                </a:lnTo>
                <a:lnTo>
                  <a:pt x="24963" y="223677"/>
                </a:lnTo>
                <a:lnTo>
                  <a:pt x="25923" y="223677"/>
                </a:lnTo>
                <a:lnTo>
                  <a:pt x="26883" y="222717"/>
                </a:lnTo>
                <a:lnTo>
                  <a:pt x="26883" y="220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" name="object 227"/>
          <p:cNvSpPr/>
          <p:nvPr/>
        </p:nvSpPr>
        <p:spPr>
          <a:xfrm>
            <a:off x="5683270" y="7163348"/>
            <a:ext cx="26868" cy="154564"/>
          </a:xfrm>
          <a:custGeom>
            <a:avLst/>
            <a:gdLst/>
            <a:ahLst/>
            <a:cxnLst/>
            <a:rect l="l" t="t" r="r" b="b"/>
            <a:pathLst>
              <a:path w="26868" h="154564">
                <a:moveTo>
                  <a:pt x="26868" y="2880"/>
                </a:moveTo>
                <a:lnTo>
                  <a:pt x="25908" y="1920"/>
                </a:lnTo>
                <a:lnTo>
                  <a:pt x="24947" y="975"/>
                </a:lnTo>
                <a:lnTo>
                  <a:pt x="23987" y="975"/>
                </a:lnTo>
                <a:lnTo>
                  <a:pt x="23027" y="0"/>
                </a:lnTo>
                <a:lnTo>
                  <a:pt x="5745" y="0"/>
                </a:lnTo>
                <a:lnTo>
                  <a:pt x="3840" y="975"/>
                </a:lnTo>
                <a:lnTo>
                  <a:pt x="1905" y="975"/>
                </a:lnTo>
                <a:lnTo>
                  <a:pt x="944" y="1920"/>
                </a:lnTo>
                <a:lnTo>
                  <a:pt x="944" y="2880"/>
                </a:lnTo>
                <a:lnTo>
                  <a:pt x="0" y="3840"/>
                </a:lnTo>
                <a:lnTo>
                  <a:pt x="0" y="150723"/>
                </a:lnTo>
                <a:lnTo>
                  <a:pt x="944" y="151683"/>
                </a:lnTo>
                <a:lnTo>
                  <a:pt x="944" y="152643"/>
                </a:lnTo>
                <a:lnTo>
                  <a:pt x="1905" y="152643"/>
                </a:lnTo>
                <a:lnTo>
                  <a:pt x="2880" y="153603"/>
                </a:lnTo>
                <a:lnTo>
                  <a:pt x="3840" y="153603"/>
                </a:lnTo>
                <a:lnTo>
                  <a:pt x="5745" y="154564"/>
                </a:lnTo>
                <a:lnTo>
                  <a:pt x="20147" y="154564"/>
                </a:lnTo>
                <a:lnTo>
                  <a:pt x="22067" y="153603"/>
                </a:lnTo>
                <a:lnTo>
                  <a:pt x="23987" y="153603"/>
                </a:lnTo>
                <a:lnTo>
                  <a:pt x="24947" y="152643"/>
                </a:lnTo>
                <a:lnTo>
                  <a:pt x="25908" y="152643"/>
                </a:lnTo>
                <a:lnTo>
                  <a:pt x="26868" y="151683"/>
                </a:lnTo>
                <a:lnTo>
                  <a:pt x="26868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" name="object 228"/>
          <p:cNvSpPr/>
          <p:nvPr/>
        </p:nvSpPr>
        <p:spPr>
          <a:xfrm>
            <a:off x="5680389" y="7102876"/>
            <a:ext cx="32628" cy="31683"/>
          </a:xfrm>
          <a:custGeom>
            <a:avLst/>
            <a:gdLst/>
            <a:ahLst/>
            <a:cxnLst/>
            <a:rect l="l" t="t" r="r" b="b"/>
            <a:pathLst>
              <a:path w="32628" h="31683">
                <a:moveTo>
                  <a:pt x="32628" y="16322"/>
                </a:moveTo>
                <a:lnTo>
                  <a:pt x="32628" y="9601"/>
                </a:lnTo>
                <a:lnTo>
                  <a:pt x="31668" y="5760"/>
                </a:lnTo>
                <a:lnTo>
                  <a:pt x="29748" y="3840"/>
                </a:lnTo>
                <a:lnTo>
                  <a:pt x="26868" y="960"/>
                </a:lnTo>
                <a:lnTo>
                  <a:pt x="23027" y="0"/>
                </a:lnTo>
                <a:lnTo>
                  <a:pt x="10546" y="0"/>
                </a:lnTo>
                <a:lnTo>
                  <a:pt x="5760" y="960"/>
                </a:lnTo>
                <a:lnTo>
                  <a:pt x="3825" y="3840"/>
                </a:lnTo>
                <a:lnTo>
                  <a:pt x="944" y="5760"/>
                </a:lnTo>
                <a:lnTo>
                  <a:pt x="0" y="10561"/>
                </a:lnTo>
                <a:lnTo>
                  <a:pt x="0" y="22082"/>
                </a:lnTo>
                <a:lnTo>
                  <a:pt x="944" y="26883"/>
                </a:lnTo>
                <a:lnTo>
                  <a:pt x="3825" y="28803"/>
                </a:lnTo>
                <a:lnTo>
                  <a:pt x="5760" y="30723"/>
                </a:lnTo>
                <a:lnTo>
                  <a:pt x="10546" y="31683"/>
                </a:lnTo>
                <a:lnTo>
                  <a:pt x="23027" y="31683"/>
                </a:lnTo>
                <a:lnTo>
                  <a:pt x="26868" y="30723"/>
                </a:lnTo>
                <a:lnTo>
                  <a:pt x="29748" y="28803"/>
                </a:lnTo>
                <a:lnTo>
                  <a:pt x="31668" y="26883"/>
                </a:lnTo>
                <a:lnTo>
                  <a:pt x="32628" y="22082"/>
                </a:lnTo>
                <a:lnTo>
                  <a:pt x="32628" y="16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" name="object 229"/>
          <p:cNvSpPr/>
          <p:nvPr/>
        </p:nvSpPr>
        <p:spPr>
          <a:xfrm>
            <a:off x="5759104" y="7160468"/>
            <a:ext cx="125745" cy="157444"/>
          </a:xfrm>
          <a:custGeom>
            <a:avLst/>
            <a:gdLst/>
            <a:ahLst/>
            <a:cxnLst/>
            <a:rect l="l" t="t" r="r" b="b"/>
            <a:pathLst>
              <a:path w="125745" h="157444">
                <a:moveTo>
                  <a:pt x="124785" y="154564"/>
                </a:moveTo>
                <a:lnTo>
                  <a:pt x="125745" y="154564"/>
                </a:lnTo>
                <a:lnTo>
                  <a:pt x="125734" y="62432"/>
                </a:lnTo>
                <a:lnTo>
                  <a:pt x="124937" y="49004"/>
                </a:lnTo>
                <a:lnTo>
                  <a:pt x="122880" y="37444"/>
                </a:lnTo>
                <a:lnTo>
                  <a:pt x="120944" y="29763"/>
                </a:lnTo>
                <a:lnTo>
                  <a:pt x="118064" y="24002"/>
                </a:lnTo>
                <a:lnTo>
                  <a:pt x="114223" y="18242"/>
                </a:lnTo>
                <a:lnTo>
                  <a:pt x="109438" y="12481"/>
                </a:lnTo>
                <a:lnTo>
                  <a:pt x="104637" y="8641"/>
                </a:lnTo>
                <a:lnTo>
                  <a:pt x="97916" y="4800"/>
                </a:lnTo>
                <a:lnTo>
                  <a:pt x="91196" y="1920"/>
                </a:lnTo>
                <a:lnTo>
                  <a:pt x="83515" y="0"/>
                </a:lnTo>
                <a:lnTo>
                  <a:pt x="73460" y="2"/>
                </a:lnTo>
                <a:lnTo>
                  <a:pt x="60852" y="1983"/>
                </a:lnTo>
                <a:lnTo>
                  <a:pt x="48950" y="6720"/>
                </a:lnTo>
                <a:lnTo>
                  <a:pt x="43656" y="9497"/>
                </a:lnTo>
                <a:lnTo>
                  <a:pt x="33922" y="16837"/>
                </a:lnTo>
                <a:lnTo>
                  <a:pt x="23987" y="26883"/>
                </a:lnTo>
                <a:lnTo>
                  <a:pt x="23987" y="5760"/>
                </a:lnTo>
                <a:lnTo>
                  <a:pt x="23027" y="4800"/>
                </a:lnTo>
                <a:lnTo>
                  <a:pt x="23027" y="3855"/>
                </a:lnTo>
                <a:lnTo>
                  <a:pt x="22082" y="3855"/>
                </a:lnTo>
                <a:lnTo>
                  <a:pt x="21122" y="2880"/>
                </a:lnTo>
                <a:lnTo>
                  <a:pt x="3840" y="2880"/>
                </a:lnTo>
                <a:lnTo>
                  <a:pt x="2880" y="3855"/>
                </a:lnTo>
                <a:lnTo>
                  <a:pt x="1920" y="3855"/>
                </a:lnTo>
                <a:lnTo>
                  <a:pt x="960" y="4800"/>
                </a:lnTo>
                <a:lnTo>
                  <a:pt x="960" y="5760"/>
                </a:lnTo>
                <a:lnTo>
                  <a:pt x="0" y="5760"/>
                </a:lnTo>
                <a:lnTo>
                  <a:pt x="0" y="154564"/>
                </a:lnTo>
                <a:lnTo>
                  <a:pt x="960" y="154564"/>
                </a:lnTo>
                <a:lnTo>
                  <a:pt x="960" y="155524"/>
                </a:lnTo>
                <a:lnTo>
                  <a:pt x="1920" y="155524"/>
                </a:lnTo>
                <a:lnTo>
                  <a:pt x="2880" y="156484"/>
                </a:lnTo>
                <a:lnTo>
                  <a:pt x="3840" y="156484"/>
                </a:lnTo>
                <a:lnTo>
                  <a:pt x="5760" y="157444"/>
                </a:lnTo>
                <a:lnTo>
                  <a:pt x="20147" y="157444"/>
                </a:lnTo>
                <a:lnTo>
                  <a:pt x="22082" y="156484"/>
                </a:lnTo>
                <a:lnTo>
                  <a:pt x="23987" y="156484"/>
                </a:lnTo>
                <a:lnTo>
                  <a:pt x="24963" y="155524"/>
                </a:lnTo>
                <a:lnTo>
                  <a:pt x="25923" y="155524"/>
                </a:lnTo>
                <a:lnTo>
                  <a:pt x="25923" y="154564"/>
                </a:lnTo>
                <a:lnTo>
                  <a:pt x="26868" y="154564"/>
                </a:lnTo>
                <a:lnTo>
                  <a:pt x="26868" y="50886"/>
                </a:lnTo>
                <a:lnTo>
                  <a:pt x="29820" y="47567"/>
                </a:lnTo>
                <a:lnTo>
                  <a:pt x="39142" y="37677"/>
                </a:lnTo>
                <a:lnTo>
                  <a:pt x="47990" y="30723"/>
                </a:lnTo>
                <a:lnTo>
                  <a:pt x="54711" y="25923"/>
                </a:lnTo>
                <a:lnTo>
                  <a:pt x="61432" y="23042"/>
                </a:lnTo>
                <a:lnTo>
                  <a:pt x="72953" y="23042"/>
                </a:lnTo>
                <a:lnTo>
                  <a:pt x="77754" y="24002"/>
                </a:lnTo>
                <a:lnTo>
                  <a:pt x="81594" y="25923"/>
                </a:lnTo>
                <a:lnTo>
                  <a:pt x="85435" y="27843"/>
                </a:lnTo>
                <a:lnTo>
                  <a:pt x="89275" y="30723"/>
                </a:lnTo>
                <a:lnTo>
                  <a:pt x="91196" y="34564"/>
                </a:lnTo>
                <a:lnTo>
                  <a:pt x="94076" y="38404"/>
                </a:lnTo>
                <a:lnTo>
                  <a:pt x="95996" y="42245"/>
                </a:lnTo>
                <a:lnTo>
                  <a:pt x="96956" y="48005"/>
                </a:lnTo>
                <a:lnTo>
                  <a:pt x="97916" y="52806"/>
                </a:lnTo>
                <a:lnTo>
                  <a:pt x="98877" y="59527"/>
                </a:lnTo>
                <a:lnTo>
                  <a:pt x="98877" y="154564"/>
                </a:lnTo>
                <a:lnTo>
                  <a:pt x="99837" y="154564"/>
                </a:lnTo>
                <a:lnTo>
                  <a:pt x="99837" y="155524"/>
                </a:lnTo>
                <a:lnTo>
                  <a:pt x="100797" y="155524"/>
                </a:lnTo>
                <a:lnTo>
                  <a:pt x="101757" y="156484"/>
                </a:lnTo>
                <a:lnTo>
                  <a:pt x="102717" y="156484"/>
                </a:lnTo>
                <a:lnTo>
                  <a:pt x="103677" y="157444"/>
                </a:lnTo>
                <a:lnTo>
                  <a:pt x="119039" y="157444"/>
                </a:lnTo>
                <a:lnTo>
                  <a:pt x="120944" y="156484"/>
                </a:lnTo>
                <a:lnTo>
                  <a:pt x="122880" y="156484"/>
                </a:lnTo>
                <a:lnTo>
                  <a:pt x="123840" y="155524"/>
                </a:lnTo>
                <a:lnTo>
                  <a:pt x="124785" y="155524"/>
                </a:lnTo>
                <a:lnTo>
                  <a:pt x="124785" y="154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" name="object 230"/>
          <p:cNvSpPr/>
          <p:nvPr/>
        </p:nvSpPr>
        <p:spPr>
          <a:xfrm>
            <a:off x="5916533" y="7185431"/>
            <a:ext cx="136321" cy="212807"/>
          </a:xfrm>
          <a:custGeom>
            <a:avLst/>
            <a:gdLst/>
            <a:ahLst/>
            <a:cxnLst/>
            <a:rect l="l" t="t" r="r" b="b"/>
            <a:pathLst>
              <a:path w="136321" h="212807">
                <a:moveTo>
                  <a:pt x="73913" y="79674"/>
                </a:moveTo>
                <a:lnTo>
                  <a:pt x="81610" y="78714"/>
                </a:lnTo>
                <a:lnTo>
                  <a:pt x="88315" y="75834"/>
                </a:lnTo>
                <a:lnTo>
                  <a:pt x="95036" y="73929"/>
                </a:lnTo>
                <a:lnTo>
                  <a:pt x="101757" y="70088"/>
                </a:lnTo>
                <a:lnTo>
                  <a:pt x="106558" y="66248"/>
                </a:lnTo>
                <a:lnTo>
                  <a:pt x="111358" y="61432"/>
                </a:lnTo>
                <a:lnTo>
                  <a:pt x="115199" y="55686"/>
                </a:lnTo>
                <a:lnTo>
                  <a:pt x="118079" y="48966"/>
                </a:lnTo>
                <a:lnTo>
                  <a:pt x="120959" y="43205"/>
                </a:lnTo>
                <a:lnTo>
                  <a:pt x="121919" y="35524"/>
                </a:lnTo>
                <a:lnTo>
                  <a:pt x="121919" y="22082"/>
                </a:lnTo>
                <a:lnTo>
                  <a:pt x="120959" y="17282"/>
                </a:lnTo>
                <a:lnTo>
                  <a:pt x="119999" y="12481"/>
                </a:lnTo>
                <a:lnTo>
                  <a:pt x="118079" y="7680"/>
                </a:lnTo>
                <a:lnTo>
                  <a:pt x="115199" y="3840"/>
                </a:lnTo>
                <a:lnTo>
                  <a:pt x="111358" y="0"/>
                </a:lnTo>
                <a:lnTo>
                  <a:pt x="95996" y="17282"/>
                </a:lnTo>
                <a:lnTo>
                  <a:pt x="95996" y="35524"/>
                </a:lnTo>
                <a:lnTo>
                  <a:pt x="94076" y="39364"/>
                </a:lnTo>
                <a:lnTo>
                  <a:pt x="93116" y="43205"/>
                </a:lnTo>
                <a:lnTo>
                  <a:pt x="91196" y="47045"/>
                </a:lnTo>
                <a:lnTo>
                  <a:pt x="89275" y="49926"/>
                </a:lnTo>
                <a:lnTo>
                  <a:pt x="86395" y="52806"/>
                </a:lnTo>
                <a:lnTo>
                  <a:pt x="83515" y="54726"/>
                </a:lnTo>
                <a:lnTo>
                  <a:pt x="79674" y="56647"/>
                </a:lnTo>
                <a:lnTo>
                  <a:pt x="75834" y="58567"/>
                </a:lnTo>
                <a:lnTo>
                  <a:pt x="71048" y="59527"/>
                </a:lnTo>
                <a:lnTo>
                  <a:pt x="55686" y="59527"/>
                </a:lnTo>
                <a:lnTo>
                  <a:pt x="48966" y="77754"/>
                </a:lnTo>
                <a:lnTo>
                  <a:pt x="53766" y="78714"/>
                </a:lnTo>
                <a:lnTo>
                  <a:pt x="59527" y="79674"/>
                </a:lnTo>
                <a:lnTo>
                  <a:pt x="73913" y="79674"/>
                </a:lnTo>
                <a:close/>
              </a:path>
              <a:path w="136321" h="212807">
                <a:moveTo>
                  <a:pt x="34564" y="37444"/>
                </a:moveTo>
                <a:lnTo>
                  <a:pt x="34564" y="24002"/>
                </a:lnTo>
                <a:lnTo>
                  <a:pt x="35524" y="20162"/>
                </a:lnTo>
                <a:lnTo>
                  <a:pt x="36484" y="16322"/>
                </a:lnTo>
                <a:lnTo>
                  <a:pt x="37444" y="11521"/>
                </a:lnTo>
                <a:lnTo>
                  <a:pt x="39364" y="8641"/>
                </a:lnTo>
                <a:lnTo>
                  <a:pt x="42245" y="5760"/>
                </a:lnTo>
                <a:lnTo>
                  <a:pt x="44165" y="2880"/>
                </a:lnTo>
                <a:lnTo>
                  <a:pt x="48005" y="0"/>
                </a:lnTo>
                <a:lnTo>
                  <a:pt x="51846" y="-1920"/>
                </a:lnTo>
                <a:lnTo>
                  <a:pt x="55686" y="-2880"/>
                </a:lnTo>
                <a:lnTo>
                  <a:pt x="59527" y="-3840"/>
                </a:lnTo>
                <a:lnTo>
                  <a:pt x="74889" y="-3840"/>
                </a:lnTo>
                <a:lnTo>
                  <a:pt x="82555" y="-960"/>
                </a:lnTo>
                <a:lnTo>
                  <a:pt x="88315" y="3840"/>
                </a:lnTo>
                <a:lnTo>
                  <a:pt x="94076" y="9601"/>
                </a:lnTo>
                <a:lnTo>
                  <a:pt x="95996" y="17282"/>
                </a:lnTo>
                <a:lnTo>
                  <a:pt x="111358" y="0"/>
                </a:lnTo>
                <a:lnTo>
                  <a:pt x="134401" y="0"/>
                </a:lnTo>
                <a:lnTo>
                  <a:pt x="135361" y="-960"/>
                </a:lnTo>
                <a:lnTo>
                  <a:pt x="136321" y="-2880"/>
                </a:lnTo>
                <a:lnTo>
                  <a:pt x="137281" y="-4800"/>
                </a:lnTo>
                <a:lnTo>
                  <a:pt x="138242" y="-7680"/>
                </a:lnTo>
                <a:lnTo>
                  <a:pt x="138242" y="-14401"/>
                </a:lnTo>
                <a:lnTo>
                  <a:pt x="137281" y="-17266"/>
                </a:lnTo>
                <a:lnTo>
                  <a:pt x="136321" y="-19202"/>
                </a:lnTo>
                <a:lnTo>
                  <a:pt x="135361" y="-21107"/>
                </a:lnTo>
                <a:lnTo>
                  <a:pt x="134401" y="-22082"/>
                </a:lnTo>
                <a:lnTo>
                  <a:pt x="88315" y="-22082"/>
                </a:lnTo>
                <a:lnTo>
                  <a:pt x="85435" y="-23042"/>
                </a:lnTo>
                <a:lnTo>
                  <a:pt x="81610" y="-23042"/>
                </a:lnTo>
                <a:lnTo>
                  <a:pt x="77769" y="-23987"/>
                </a:lnTo>
                <a:lnTo>
                  <a:pt x="57607" y="-23987"/>
                </a:lnTo>
                <a:lnTo>
                  <a:pt x="49926" y="-23042"/>
                </a:lnTo>
                <a:lnTo>
                  <a:pt x="43205" y="-21107"/>
                </a:lnTo>
                <a:lnTo>
                  <a:pt x="35524" y="-18242"/>
                </a:lnTo>
                <a:lnTo>
                  <a:pt x="29763" y="-15361"/>
                </a:lnTo>
                <a:lnTo>
                  <a:pt x="24963" y="-10561"/>
                </a:lnTo>
                <a:lnTo>
                  <a:pt x="20162" y="-5760"/>
                </a:lnTo>
                <a:lnTo>
                  <a:pt x="16322" y="0"/>
                </a:lnTo>
                <a:lnTo>
                  <a:pt x="13441" y="5760"/>
                </a:lnTo>
                <a:lnTo>
                  <a:pt x="10561" y="12481"/>
                </a:lnTo>
                <a:lnTo>
                  <a:pt x="9601" y="20162"/>
                </a:lnTo>
                <a:lnTo>
                  <a:pt x="9601" y="35524"/>
                </a:lnTo>
                <a:lnTo>
                  <a:pt x="10561" y="41285"/>
                </a:lnTo>
                <a:lnTo>
                  <a:pt x="12481" y="47045"/>
                </a:lnTo>
                <a:lnTo>
                  <a:pt x="14401" y="51846"/>
                </a:lnTo>
                <a:lnTo>
                  <a:pt x="16322" y="56647"/>
                </a:lnTo>
                <a:lnTo>
                  <a:pt x="20162" y="60487"/>
                </a:lnTo>
                <a:lnTo>
                  <a:pt x="16322" y="64312"/>
                </a:lnTo>
                <a:lnTo>
                  <a:pt x="12481" y="69113"/>
                </a:lnTo>
                <a:lnTo>
                  <a:pt x="9601" y="73929"/>
                </a:lnTo>
                <a:lnTo>
                  <a:pt x="7680" y="78714"/>
                </a:lnTo>
                <a:lnTo>
                  <a:pt x="5760" y="85435"/>
                </a:lnTo>
                <a:lnTo>
                  <a:pt x="5760" y="95996"/>
                </a:lnTo>
                <a:lnTo>
                  <a:pt x="7680" y="100797"/>
                </a:lnTo>
                <a:lnTo>
                  <a:pt x="9601" y="104637"/>
                </a:lnTo>
                <a:lnTo>
                  <a:pt x="12481" y="108478"/>
                </a:lnTo>
                <a:lnTo>
                  <a:pt x="16322" y="112318"/>
                </a:lnTo>
                <a:lnTo>
                  <a:pt x="21122" y="115199"/>
                </a:lnTo>
                <a:lnTo>
                  <a:pt x="18242" y="118079"/>
                </a:lnTo>
                <a:lnTo>
                  <a:pt x="14401" y="119999"/>
                </a:lnTo>
                <a:lnTo>
                  <a:pt x="12481" y="122880"/>
                </a:lnTo>
                <a:lnTo>
                  <a:pt x="9601" y="125760"/>
                </a:lnTo>
                <a:lnTo>
                  <a:pt x="7680" y="128640"/>
                </a:lnTo>
                <a:lnTo>
                  <a:pt x="5760" y="131521"/>
                </a:lnTo>
                <a:lnTo>
                  <a:pt x="3840" y="134401"/>
                </a:lnTo>
                <a:lnTo>
                  <a:pt x="2880" y="138242"/>
                </a:lnTo>
                <a:lnTo>
                  <a:pt x="1920" y="141122"/>
                </a:lnTo>
                <a:lnTo>
                  <a:pt x="960" y="144962"/>
                </a:lnTo>
                <a:lnTo>
                  <a:pt x="0" y="147843"/>
                </a:lnTo>
                <a:lnTo>
                  <a:pt x="0" y="157444"/>
                </a:lnTo>
                <a:lnTo>
                  <a:pt x="1920" y="162229"/>
                </a:lnTo>
                <a:lnTo>
                  <a:pt x="3840" y="167030"/>
                </a:lnTo>
                <a:lnTo>
                  <a:pt x="6720" y="171846"/>
                </a:lnTo>
                <a:lnTo>
                  <a:pt x="10561" y="175671"/>
                </a:lnTo>
                <a:lnTo>
                  <a:pt x="15361" y="179511"/>
                </a:lnTo>
                <a:lnTo>
                  <a:pt x="21122" y="183352"/>
                </a:lnTo>
                <a:lnTo>
                  <a:pt x="27843" y="185272"/>
                </a:lnTo>
                <a:lnTo>
                  <a:pt x="35524" y="187192"/>
                </a:lnTo>
                <a:lnTo>
                  <a:pt x="39484" y="187992"/>
                </a:lnTo>
                <a:lnTo>
                  <a:pt x="51564" y="189553"/>
                </a:lnTo>
                <a:lnTo>
                  <a:pt x="65272" y="190073"/>
                </a:lnTo>
                <a:lnTo>
                  <a:pt x="72683" y="189945"/>
                </a:lnTo>
                <a:lnTo>
                  <a:pt x="85733" y="188819"/>
                </a:lnTo>
                <a:lnTo>
                  <a:pt x="87355" y="168005"/>
                </a:lnTo>
                <a:lnTo>
                  <a:pt x="81610" y="168950"/>
                </a:lnTo>
                <a:lnTo>
                  <a:pt x="74889" y="169910"/>
                </a:lnTo>
                <a:lnTo>
                  <a:pt x="67208" y="169910"/>
                </a:lnTo>
                <a:lnTo>
                  <a:pt x="61141" y="169772"/>
                </a:lnTo>
                <a:lnTo>
                  <a:pt x="47544" y="168176"/>
                </a:lnTo>
                <a:lnTo>
                  <a:pt x="37444" y="165125"/>
                </a:lnTo>
                <a:lnTo>
                  <a:pt x="29763" y="161284"/>
                </a:lnTo>
                <a:lnTo>
                  <a:pt x="26883" y="155508"/>
                </a:lnTo>
                <a:lnTo>
                  <a:pt x="26883" y="142082"/>
                </a:lnTo>
                <a:lnTo>
                  <a:pt x="27843" y="140162"/>
                </a:lnTo>
                <a:lnTo>
                  <a:pt x="28803" y="138242"/>
                </a:lnTo>
                <a:lnTo>
                  <a:pt x="29763" y="135361"/>
                </a:lnTo>
                <a:lnTo>
                  <a:pt x="31683" y="133441"/>
                </a:lnTo>
                <a:lnTo>
                  <a:pt x="29763" y="90236"/>
                </a:lnTo>
                <a:lnTo>
                  <a:pt x="29763" y="83515"/>
                </a:lnTo>
                <a:lnTo>
                  <a:pt x="30723" y="80650"/>
                </a:lnTo>
                <a:lnTo>
                  <a:pt x="31683" y="77754"/>
                </a:lnTo>
                <a:lnTo>
                  <a:pt x="32644" y="75834"/>
                </a:lnTo>
                <a:lnTo>
                  <a:pt x="34564" y="72953"/>
                </a:lnTo>
                <a:lnTo>
                  <a:pt x="36484" y="71033"/>
                </a:lnTo>
                <a:lnTo>
                  <a:pt x="39364" y="73929"/>
                </a:lnTo>
                <a:lnTo>
                  <a:pt x="43205" y="75834"/>
                </a:lnTo>
                <a:lnTo>
                  <a:pt x="48966" y="77754"/>
                </a:lnTo>
                <a:lnTo>
                  <a:pt x="55686" y="59527"/>
                </a:lnTo>
                <a:lnTo>
                  <a:pt x="48005" y="56647"/>
                </a:lnTo>
                <a:lnTo>
                  <a:pt x="42245" y="50886"/>
                </a:lnTo>
                <a:lnTo>
                  <a:pt x="37444" y="45125"/>
                </a:lnTo>
                <a:lnTo>
                  <a:pt x="34564" y="37444"/>
                </a:lnTo>
                <a:close/>
              </a:path>
              <a:path w="136321" h="212807">
                <a:moveTo>
                  <a:pt x="106558" y="184312"/>
                </a:moveTo>
                <a:lnTo>
                  <a:pt x="113278" y="180472"/>
                </a:lnTo>
                <a:lnTo>
                  <a:pt x="119039" y="175671"/>
                </a:lnTo>
                <a:lnTo>
                  <a:pt x="124800" y="170870"/>
                </a:lnTo>
                <a:lnTo>
                  <a:pt x="129600" y="166070"/>
                </a:lnTo>
                <a:lnTo>
                  <a:pt x="132481" y="160324"/>
                </a:lnTo>
                <a:lnTo>
                  <a:pt x="135361" y="153603"/>
                </a:lnTo>
                <a:lnTo>
                  <a:pt x="136321" y="147843"/>
                </a:lnTo>
                <a:lnTo>
                  <a:pt x="136321" y="134401"/>
                </a:lnTo>
                <a:lnTo>
                  <a:pt x="135361" y="128640"/>
                </a:lnTo>
                <a:lnTo>
                  <a:pt x="132481" y="123840"/>
                </a:lnTo>
                <a:lnTo>
                  <a:pt x="130561" y="119039"/>
                </a:lnTo>
                <a:lnTo>
                  <a:pt x="126720" y="115199"/>
                </a:lnTo>
                <a:lnTo>
                  <a:pt x="122880" y="112318"/>
                </a:lnTo>
                <a:lnTo>
                  <a:pt x="118079" y="108478"/>
                </a:lnTo>
                <a:lnTo>
                  <a:pt x="112318" y="106558"/>
                </a:lnTo>
                <a:lnTo>
                  <a:pt x="106558" y="104637"/>
                </a:lnTo>
                <a:lnTo>
                  <a:pt x="100797" y="102717"/>
                </a:lnTo>
                <a:lnTo>
                  <a:pt x="94076" y="101757"/>
                </a:lnTo>
                <a:lnTo>
                  <a:pt x="86395" y="101757"/>
                </a:lnTo>
                <a:lnTo>
                  <a:pt x="48966" y="99837"/>
                </a:lnTo>
                <a:lnTo>
                  <a:pt x="43205" y="99837"/>
                </a:lnTo>
                <a:lnTo>
                  <a:pt x="38404" y="97916"/>
                </a:lnTo>
                <a:lnTo>
                  <a:pt x="34564" y="95996"/>
                </a:lnTo>
                <a:lnTo>
                  <a:pt x="31683" y="93116"/>
                </a:lnTo>
                <a:lnTo>
                  <a:pt x="29763" y="90236"/>
                </a:lnTo>
                <a:lnTo>
                  <a:pt x="31683" y="133441"/>
                </a:lnTo>
                <a:lnTo>
                  <a:pt x="32644" y="131521"/>
                </a:lnTo>
                <a:lnTo>
                  <a:pt x="35524" y="128640"/>
                </a:lnTo>
                <a:lnTo>
                  <a:pt x="37444" y="126720"/>
                </a:lnTo>
                <a:lnTo>
                  <a:pt x="40325" y="123840"/>
                </a:lnTo>
                <a:lnTo>
                  <a:pt x="44165" y="120959"/>
                </a:lnTo>
                <a:lnTo>
                  <a:pt x="81610" y="122880"/>
                </a:lnTo>
                <a:lnTo>
                  <a:pt x="90236" y="122880"/>
                </a:lnTo>
                <a:lnTo>
                  <a:pt x="96956" y="124800"/>
                </a:lnTo>
                <a:lnTo>
                  <a:pt x="101757" y="127680"/>
                </a:lnTo>
                <a:lnTo>
                  <a:pt x="107518" y="131521"/>
                </a:lnTo>
                <a:lnTo>
                  <a:pt x="109438" y="136321"/>
                </a:lnTo>
                <a:lnTo>
                  <a:pt x="109438" y="149763"/>
                </a:lnTo>
                <a:lnTo>
                  <a:pt x="107518" y="152643"/>
                </a:lnTo>
                <a:lnTo>
                  <a:pt x="106558" y="156484"/>
                </a:lnTo>
                <a:lnTo>
                  <a:pt x="103677" y="159349"/>
                </a:lnTo>
                <a:lnTo>
                  <a:pt x="100797" y="161284"/>
                </a:lnTo>
                <a:lnTo>
                  <a:pt x="96956" y="164165"/>
                </a:lnTo>
                <a:lnTo>
                  <a:pt x="93116" y="166070"/>
                </a:lnTo>
                <a:lnTo>
                  <a:pt x="87355" y="168005"/>
                </a:lnTo>
                <a:lnTo>
                  <a:pt x="85733" y="188819"/>
                </a:lnTo>
                <a:lnTo>
                  <a:pt x="96956" y="186232"/>
                </a:lnTo>
                <a:lnTo>
                  <a:pt x="106558" y="184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" name="object 231"/>
          <p:cNvSpPr/>
          <p:nvPr/>
        </p:nvSpPr>
        <p:spPr>
          <a:xfrm>
            <a:off x="654795" y="5029203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654795" y="6355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654795" y="5029201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object 6"/>
          <p:cNvSpPr/>
          <p:nvPr/>
        </p:nvSpPr>
        <p:spPr>
          <a:xfrm>
            <a:off x="1987372" y="737036"/>
            <a:ext cx="116159" cy="208300"/>
          </a:xfrm>
          <a:custGeom>
            <a:avLst/>
            <a:gdLst/>
            <a:ahLst/>
            <a:cxnLst/>
            <a:rect l="l" t="t" r="r" b="b"/>
            <a:pathLst>
              <a:path w="116159" h="208300">
                <a:moveTo>
                  <a:pt x="960" y="204475"/>
                </a:moveTo>
                <a:lnTo>
                  <a:pt x="2895" y="206380"/>
                </a:lnTo>
                <a:lnTo>
                  <a:pt x="4800" y="208300"/>
                </a:lnTo>
                <a:lnTo>
                  <a:pt x="112318" y="208300"/>
                </a:lnTo>
                <a:lnTo>
                  <a:pt x="113278" y="207355"/>
                </a:lnTo>
                <a:lnTo>
                  <a:pt x="114239" y="207355"/>
                </a:lnTo>
                <a:lnTo>
                  <a:pt x="114239" y="206380"/>
                </a:lnTo>
                <a:lnTo>
                  <a:pt x="115199" y="205419"/>
                </a:lnTo>
                <a:lnTo>
                  <a:pt x="115199" y="203514"/>
                </a:lnTo>
                <a:lnTo>
                  <a:pt x="116159" y="202539"/>
                </a:lnTo>
                <a:lnTo>
                  <a:pt x="116159" y="191978"/>
                </a:lnTo>
                <a:lnTo>
                  <a:pt x="115199" y="190073"/>
                </a:lnTo>
                <a:lnTo>
                  <a:pt x="115199" y="189113"/>
                </a:lnTo>
                <a:lnTo>
                  <a:pt x="114239" y="188137"/>
                </a:lnTo>
                <a:lnTo>
                  <a:pt x="114239" y="187192"/>
                </a:lnTo>
                <a:lnTo>
                  <a:pt x="113278" y="186232"/>
                </a:lnTo>
                <a:lnTo>
                  <a:pt x="112318" y="186232"/>
                </a:lnTo>
                <a:lnTo>
                  <a:pt x="111358" y="185272"/>
                </a:lnTo>
                <a:lnTo>
                  <a:pt x="27843" y="185272"/>
                </a:lnTo>
                <a:lnTo>
                  <a:pt x="27843" y="111343"/>
                </a:lnTo>
                <a:lnTo>
                  <a:pt x="98877" y="111343"/>
                </a:lnTo>
                <a:lnTo>
                  <a:pt x="98877" y="110383"/>
                </a:lnTo>
                <a:lnTo>
                  <a:pt x="100812" y="110383"/>
                </a:lnTo>
                <a:lnTo>
                  <a:pt x="101757" y="109438"/>
                </a:lnTo>
                <a:lnTo>
                  <a:pt x="101757" y="108463"/>
                </a:lnTo>
                <a:lnTo>
                  <a:pt x="102717" y="107502"/>
                </a:lnTo>
                <a:lnTo>
                  <a:pt x="102717" y="93101"/>
                </a:lnTo>
                <a:lnTo>
                  <a:pt x="101757" y="92156"/>
                </a:lnTo>
                <a:lnTo>
                  <a:pt x="101757" y="91196"/>
                </a:lnTo>
                <a:lnTo>
                  <a:pt x="100812" y="90220"/>
                </a:lnTo>
                <a:lnTo>
                  <a:pt x="100812" y="89275"/>
                </a:lnTo>
                <a:lnTo>
                  <a:pt x="99837" y="89275"/>
                </a:lnTo>
                <a:lnTo>
                  <a:pt x="98877" y="88315"/>
                </a:lnTo>
                <a:lnTo>
                  <a:pt x="27843" y="88315"/>
                </a:lnTo>
                <a:lnTo>
                  <a:pt x="27843" y="23027"/>
                </a:lnTo>
                <a:lnTo>
                  <a:pt x="111358" y="23027"/>
                </a:lnTo>
                <a:lnTo>
                  <a:pt x="111358" y="22067"/>
                </a:lnTo>
                <a:lnTo>
                  <a:pt x="112318" y="22067"/>
                </a:lnTo>
                <a:lnTo>
                  <a:pt x="113278" y="21107"/>
                </a:lnTo>
                <a:lnTo>
                  <a:pt x="113278" y="20147"/>
                </a:lnTo>
                <a:lnTo>
                  <a:pt x="114239" y="19187"/>
                </a:lnTo>
                <a:lnTo>
                  <a:pt x="114239" y="15361"/>
                </a:lnTo>
                <a:lnTo>
                  <a:pt x="115199" y="13426"/>
                </a:lnTo>
                <a:lnTo>
                  <a:pt x="115199" y="9585"/>
                </a:lnTo>
                <a:lnTo>
                  <a:pt x="114239" y="7680"/>
                </a:lnTo>
                <a:lnTo>
                  <a:pt x="114239" y="4800"/>
                </a:lnTo>
                <a:lnTo>
                  <a:pt x="113278" y="3840"/>
                </a:lnTo>
                <a:lnTo>
                  <a:pt x="113278" y="1904"/>
                </a:lnTo>
                <a:lnTo>
                  <a:pt x="112318" y="960"/>
                </a:lnTo>
                <a:lnTo>
                  <a:pt x="111358" y="960"/>
                </a:lnTo>
                <a:lnTo>
                  <a:pt x="111358" y="0"/>
                </a:lnTo>
                <a:lnTo>
                  <a:pt x="7680" y="0"/>
                </a:lnTo>
                <a:lnTo>
                  <a:pt x="4800" y="960"/>
                </a:lnTo>
                <a:lnTo>
                  <a:pt x="2895" y="2865"/>
                </a:lnTo>
                <a:lnTo>
                  <a:pt x="960" y="3840"/>
                </a:lnTo>
                <a:lnTo>
                  <a:pt x="0" y="6705"/>
                </a:lnTo>
                <a:lnTo>
                  <a:pt x="0" y="201579"/>
                </a:lnTo>
                <a:lnTo>
                  <a:pt x="960" y="2044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" name="object 7"/>
          <p:cNvSpPr/>
          <p:nvPr/>
        </p:nvSpPr>
        <p:spPr>
          <a:xfrm>
            <a:off x="2131374" y="789828"/>
            <a:ext cx="114239" cy="159349"/>
          </a:xfrm>
          <a:custGeom>
            <a:avLst/>
            <a:gdLst/>
            <a:ahLst/>
            <a:cxnLst/>
            <a:rect l="l" t="t" r="r" b="b"/>
            <a:pathLst>
              <a:path w="114239" h="159349">
                <a:moveTo>
                  <a:pt x="112318" y="17282"/>
                </a:moveTo>
                <a:lnTo>
                  <a:pt x="111358" y="17282"/>
                </a:lnTo>
                <a:lnTo>
                  <a:pt x="111358" y="16322"/>
                </a:lnTo>
                <a:lnTo>
                  <a:pt x="110398" y="15361"/>
                </a:lnTo>
                <a:lnTo>
                  <a:pt x="108478" y="13441"/>
                </a:lnTo>
                <a:lnTo>
                  <a:pt x="107518" y="12481"/>
                </a:lnTo>
                <a:lnTo>
                  <a:pt x="105597" y="10561"/>
                </a:lnTo>
                <a:lnTo>
                  <a:pt x="102717" y="9601"/>
                </a:lnTo>
                <a:lnTo>
                  <a:pt x="99837" y="7680"/>
                </a:lnTo>
                <a:lnTo>
                  <a:pt x="96956" y="5760"/>
                </a:lnTo>
                <a:lnTo>
                  <a:pt x="93116" y="3840"/>
                </a:lnTo>
                <a:lnTo>
                  <a:pt x="89275" y="2880"/>
                </a:lnTo>
                <a:lnTo>
                  <a:pt x="85435" y="1920"/>
                </a:lnTo>
                <a:lnTo>
                  <a:pt x="80634" y="960"/>
                </a:lnTo>
                <a:lnTo>
                  <a:pt x="76794" y="0"/>
                </a:lnTo>
                <a:lnTo>
                  <a:pt x="65208" y="14"/>
                </a:lnTo>
                <a:lnTo>
                  <a:pt x="52471" y="1117"/>
                </a:lnTo>
                <a:lnTo>
                  <a:pt x="40325" y="4800"/>
                </a:lnTo>
                <a:lnTo>
                  <a:pt x="28973" y="10607"/>
                </a:lnTo>
                <a:lnTo>
                  <a:pt x="19202" y="19202"/>
                </a:lnTo>
                <a:lnTo>
                  <a:pt x="10439" y="31702"/>
                </a:lnTo>
                <a:lnTo>
                  <a:pt x="4800" y="44150"/>
                </a:lnTo>
                <a:lnTo>
                  <a:pt x="2003" y="54489"/>
                </a:lnTo>
                <a:lnTo>
                  <a:pt x="422" y="67100"/>
                </a:lnTo>
                <a:lnTo>
                  <a:pt x="0" y="80634"/>
                </a:lnTo>
                <a:lnTo>
                  <a:pt x="193" y="90170"/>
                </a:lnTo>
                <a:lnTo>
                  <a:pt x="1357" y="102915"/>
                </a:lnTo>
                <a:lnTo>
                  <a:pt x="3840" y="114239"/>
                </a:lnTo>
                <a:lnTo>
                  <a:pt x="9557" y="128917"/>
                </a:lnTo>
                <a:lnTo>
                  <a:pt x="16322" y="139186"/>
                </a:lnTo>
                <a:lnTo>
                  <a:pt x="22082" y="144947"/>
                </a:lnTo>
                <a:lnTo>
                  <a:pt x="28803" y="150723"/>
                </a:lnTo>
                <a:lnTo>
                  <a:pt x="36484" y="153588"/>
                </a:lnTo>
                <a:lnTo>
                  <a:pt x="38995" y="154747"/>
                </a:lnTo>
                <a:lnTo>
                  <a:pt x="50820" y="158198"/>
                </a:lnTo>
                <a:lnTo>
                  <a:pt x="64312" y="159349"/>
                </a:lnTo>
                <a:lnTo>
                  <a:pt x="69113" y="159349"/>
                </a:lnTo>
                <a:lnTo>
                  <a:pt x="73913" y="158404"/>
                </a:lnTo>
                <a:lnTo>
                  <a:pt x="78714" y="157429"/>
                </a:lnTo>
                <a:lnTo>
                  <a:pt x="83515" y="156469"/>
                </a:lnTo>
                <a:lnTo>
                  <a:pt x="88315" y="155508"/>
                </a:lnTo>
                <a:lnTo>
                  <a:pt x="92156" y="153588"/>
                </a:lnTo>
                <a:lnTo>
                  <a:pt x="95996" y="152628"/>
                </a:lnTo>
                <a:lnTo>
                  <a:pt x="99837" y="150723"/>
                </a:lnTo>
                <a:lnTo>
                  <a:pt x="102717" y="148788"/>
                </a:lnTo>
                <a:lnTo>
                  <a:pt x="106558" y="145907"/>
                </a:lnTo>
                <a:lnTo>
                  <a:pt x="108478" y="144947"/>
                </a:lnTo>
                <a:lnTo>
                  <a:pt x="109438" y="143027"/>
                </a:lnTo>
                <a:lnTo>
                  <a:pt x="111358" y="142067"/>
                </a:lnTo>
                <a:lnTo>
                  <a:pt x="112318" y="141122"/>
                </a:lnTo>
                <a:lnTo>
                  <a:pt x="112318" y="140162"/>
                </a:lnTo>
                <a:lnTo>
                  <a:pt x="113278" y="139186"/>
                </a:lnTo>
                <a:lnTo>
                  <a:pt x="113278" y="138226"/>
                </a:lnTo>
                <a:lnTo>
                  <a:pt x="114239" y="137281"/>
                </a:lnTo>
                <a:lnTo>
                  <a:pt x="114239" y="122880"/>
                </a:lnTo>
                <a:lnTo>
                  <a:pt x="113278" y="120959"/>
                </a:lnTo>
                <a:lnTo>
                  <a:pt x="113278" y="119039"/>
                </a:lnTo>
                <a:lnTo>
                  <a:pt x="112318" y="118079"/>
                </a:lnTo>
                <a:lnTo>
                  <a:pt x="111358" y="118079"/>
                </a:lnTo>
                <a:lnTo>
                  <a:pt x="110398" y="117119"/>
                </a:lnTo>
                <a:lnTo>
                  <a:pt x="108478" y="117119"/>
                </a:lnTo>
                <a:lnTo>
                  <a:pt x="106558" y="118079"/>
                </a:lnTo>
                <a:lnTo>
                  <a:pt x="104637" y="119999"/>
                </a:lnTo>
                <a:lnTo>
                  <a:pt x="101757" y="121919"/>
                </a:lnTo>
                <a:lnTo>
                  <a:pt x="98877" y="124800"/>
                </a:lnTo>
                <a:lnTo>
                  <a:pt x="95996" y="126720"/>
                </a:lnTo>
                <a:lnTo>
                  <a:pt x="92156" y="128640"/>
                </a:lnTo>
                <a:lnTo>
                  <a:pt x="88315" y="131505"/>
                </a:lnTo>
                <a:lnTo>
                  <a:pt x="83515" y="133441"/>
                </a:lnTo>
                <a:lnTo>
                  <a:pt x="79674" y="135346"/>
                </a:lnTo>
                <a:lnTo>
                  <a:pt x="73913" y="136321"/>
                </a:lnTo>
                <a:lnTo>
                  <a:pt x="61432" y="136321"/>
                </a:lnTo>
                <a:lnTo>
                  <a:pt x="55671" y="134401"/>
                </a:lnTo>
                <a:lnTo>
                  <a:pt x="50886" y="132481"/>
                </a:lnTo>
                <a:lnTo>
                  <a:pt x="45110" y="130561"/>
                </a:lnTo>
                <a:lnTo>
                  <a:pt x="41285" y="126720"/>
                </a:lnTo>
                <a:lnTo>
                  <a:pt x="37444" y="121919"/>
                </a:lnTo>
                <a:lnTo>
                  <a:pt x="34549" y="117119"/>
                </a:lnTo>
                <a:lnTo>
                  <a:pt x="31668" y="111358"/>
                </a:lnTo>
                <a:lnTo>
                  <a:pt x="29763" y="104637"/>
                </a:lnTo>
                <a:lnTo>
                  <a:pt x="27828" y="96956"/>
                </a:lnTo>
                <a:lnTo>
                  <a:pt x="26883" y="89275"/>
                </a:lnTo>
                <a:lnTo>
                  <a:pt x="26883" y="79674"/>
                </a:lnTo>
                <a:lnTo>
                  <a:pt x="27116" y="71781"/>
                </a:lnTo>
                <a:lnTo>
                  <a:pt x="28925" y="57933"/>
                </a:lnTo>
                <a:lnTo>
                  <a:pt x="32412" y="46299"/>
                </a:lnTo>
                <a:lnTo>
                  <a:pt x="37444" y="36484"/>
                </a:lnTo>
                <a:lnTo>
                  <a:pt x="42705" y="30588"/>
                </a:lnTo>
                <a:lnTo>
                  <a:pt x="53776" y="24209"/>
                </a:lnTo>
                <a:lnTo>
                  <a:pt x="67193" y="22082"/>
                </a:lnTo>
                <a:lnTo>
                  <a:pt x="72953" y="22082"/>
                </a:lnTo>
                <a:lnTo>
                  <a:pt x="78714" y="23042"/>
                </a:lnTo>
                <a:lnTo>
                  <a:pt x="83515" y="24963"/>
                </a:lnTo>
                <a:lnTo>
                  <a:pt x="88315" y="26883"/>
                </a:lnTo>
                <a:lnTo>
                  <a:pt x="92156" y="28803"/>
                </a:lnTo>
                <a:lnTo>
                  <a:pt x="95036" y="30723"/>
                </a:lnTo>
                <a:lnTo>
                  <a:pt x="97917" y="32644"/>
                </a:lnTo>
                <a:lnTo>
                  <a:pt x="100797" y="34564"/>
                </a:lnTo>
                <a:lnTo>
                  <a:pt x="102717" y="36484"/>
                </a:lnTo>
                <a:lnTo>
                  <a:pt x="105597" y="38404"/>
                </a:lnTo>
                <a:lnTo>
                  <a:pt x="106558" y="39364"/>
                </a:lnTo>
                <a:lnTo>
                  <a:pt x="110398" y="39364"/>
                </a:lnTo>
                <a:lnTo>
                  <a:pt x="111358" y="38404"/>
                </a:lnTo>
                <a:lnTo>
                  <a:pt x="112318" y="36484"/>
                </a:lnTo>
                <a:lnTo>
                  <a:pt x="113278" y="34564"/>
                </a:lnTo>
                <a:lnTo>
                  <a:pt x="113278" y="19202"/>
                </a:lnTo>
                <a:lnTo>
                  <a:pt x="112318" y="18242"/>
                </a:lnTo>
                <a:lnTo>
                  <a:pt x="112318" y="17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" name="object 8"/>
          <p:cNvSpPr/>
          <p:nvPr/>
        </p:nvSpPr>
        <p:spPr>
          <a:xfrm>
            <a:off x="2268641" y="803512"/>
            <a:ext cx="39364" cy="139904"/>
          </a:xfrm>
          <a:custGeom>
            <a:avLst/>
            <a:gdLst/>
            <a:ahLst/>
            <a:cxnLst/>
            <a:rect l="l" t="t" r="r" b="b"/>
            <a:pathLst>
              <a:path w="39364" h="139904">
                <a:moveTo>
                  <a:pt x="30723" y="94793"/>
                </a:moveTo>
                <a:lnTo>
                  <a:pt x="29763" y="87112"/>
                </a:lnTo>
                <a:lnTo>
                  <a:pt x="27843" y="80391"/>
                </a:lnTo>
                <a:lnTo>
                  <a:pt x="27843" y="56388"/>
                </a:lnTo>
                <a:lnTo>
                  <a:pt x="28803" y="48707"/>
                </a:lnTo>
                <a:lnTo>
                  <a:pt x="29763" y="41987"/>
                </a:lnTo>
                <a:lnTo>
                  <a:pt x="27180" y="0"/>
                </a:lnTo>
                <a:lnTo>
                  <a:pt x="18242" y="8398"/>
                </a:lnTo>
                <a:lnTo>
                  <a:pt x="8605" y="22506"/>
                </a:lnTo>
                <a:lnTo>
                  <a:pt x="3840" y="34306"/>
                </a:lnTo>
                <a:lnTo>
                  <a:pt x="2169" y="41126"/>
                </a:lnTo>
                <a:lnTo>
                  <a:pt x="489" y="53705"/>
                </a:lnTo>
                <a:lnTo>
                  <a:pt x="0" y="66950"/>
                </a:lnTo>
                <a:lnTo>
                  <a:pt x="161" y="75172"/>
                </a:lnTo>
                <a:lnTo>
                  <a:pt x="1313" y="87979"/>
                </a:lnTo>
                <a:lnTo>
                  <a:pt x="3840" y="99594"/>
                </a:lnTo>
                <a:lnTo>
                  <a:pt x="10208" y="114442"/>
                </a:lnTo>
                <a:lnTo>
                  <a:pt x="17282" y="124542"/>
                </a:lnTo>
                <a:lnTo>
                  <a:pt x="27869" y="133721"/>
                </a:lnTo>
                <a:lnTo>
                  <a:pt x="39364" y="139904"/>
                </a:lnTo>
                <a:lnTo>
                  <a:pt x="33604" y="100554"/>
                </a:lnTo>
                <a:lnTo>
                  <a:pt x="30723" y="947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" name="object 9"/>
          <p:cNvSpPr/>
          <p:nvPr/>
        </p:nvSpPr>
        <p:spPr>
          <a:xfrm>
            <a:off x="2295821" y="788868"/>
            <a:ext cx="117782" cy="160309"/>
          </a:xfrm>
          <a:custGeom>
            <a:avLst/>
            <a:gdLst/>
            <a:ahLst/>
            <a:cxnLst/>
            <a:rect l="l" t="t" r="r" b="b"/>
            <a:pathLst>
              <a:path w="117782" h="160309">
                <a:moveTo>
                  <a:pt x="29466" y="136306"/>
                </a:moveTo>
                <a:lnTo>
                  <a:pt x="23706" y="133441"/>
                </a:lnTo>
                <a:lnTo>
                  <a:pt x="17945" y="129600"/>
                </a:lnTo>
                <a:lnTo>
                  <a:pt x="13144" y="125760"/>
                </a:lnTo>
                <a:lnTo>
                  <a:pt x="9304" y="120959"/>
                </a:lnTo>
                <a:lnTo>
                  <a:pt x="6424" y="115199"/>
                </a:lnTo>
                <a:lnTo>
                  <a:pt x="12184" y="154548"/>
                </a:lnTo>
                <a:lnTo>
                  <a:pt x="17918" y="156725"/>
                </a:lnTo>
                <a:lnTo>
                  <a:pt x="29997" y="159413"/>
                </a:lnTo>
                <a:lnTo>
                  <a:pt x="43868" y="160309"/>
                </a:lnTo>
                <a:lnTo>
                  <a:pt x="51296" y="159926"/>
                </a:lnTo>
                <a:lnTo>
                  <a:pt x="64226" y="157547"/>
                </a:lnTo>
                <a:lnTo>
                  <a:pt x="75552" y="153588"/>
                </a:lnTo>
                <a:lnTo>
                  <a:pt x="90080" y="145464"/>
                </a:lnTo>
                <a:lnTo>
                  <a:pt x="99540" y="137281"/>
                </a:lnTo>
                <a:lnTo>
                  <a:pt x="108213" y="123341"/>
                </a:lnTo>
                <a:lnTo>
                  <a:pt x="112982" y="111358"/>
                </a:lnTo>
                <a:lnTo>
                  <a:pt x="115199" y="104446"/>
                </a:lnTo>
                <a:lnTo>
                  <a:pt x="117246" y="91909"/>
                </a:lnTo>
                <a:lnTo>
                  <a:pt x="117782" y="78714"/>
                </a:lnTo>
                <a:lnTo>
                  <a:pt x="117490" y="70401"/>
                </a:lnTo>
                <a:lnTo>
                  <a:pt x="115827" y="57647"/>
                </a:lnTo>
                <a:lnTo>
                  <a:pt x="112982" y="46085"/>
                </a:lnTo>
                <a:lnTo>
                  <a:pt x="107262" y="31399"/>
                </a:lnTo>
                <a:lnTo>
                  <a:pt x="100500" y="21122"/>
                </a:lnTo>
                <a:lnTo>
                  <a:pt x="89127" y="11742"/>
                </a:lnTo>
                <a:lnTo>
                  <a:pt x="77457" y="5760"/>
                </a:lnTo>
                <a:lnTo>
                  <a:pt x="72420" y="3807"/>
                </a:lnTo>
                <a:lnTo>
                  <a:pt x="60257" y="951"/>
                </a:lnTo>
                <a:lnTo>
                  <a:pt x="46749" y="0"/>
                </a:lnTo>
                <a:lnTo>
                  <a:pt x="38154" y="463"/>
                </a:lnTo>
                <a:lnTo>
                  <a:pt x="25552" y="2855"/>
                </a:lnTo>
                <a:lnTo>
                  <a:pt x="14105" y="6720"/>
                </a:lnTo>
                <a:lnTo>
                  <a:pt x="11268" y="7935"/>
                </a:lnTo>
                <a:lnTo>
                  <a:pt x="0" y="14644"/>
                </a:lnTo>
                <a:lnTo>
                  <a:pt x="2583" y="56631"/>
                </a:lnTo>
                <a:lnTo>
                  <a:pt x="4503" y="49926"/>
                </a:lnTo>
                <a:lnTo>
                  <a:pt x="7384" y="44165"/>
                </a:lnTo>
                <a:lnTo>
                  <a:pt x="11224" y="38389"/>
                </a:lnTo>
                <a:lnTo>
                  <a:pt x="15065" y="33604"/>
                </a:lnTo>
                <a:lnTo>
                  <a:pt x="19865" y="29763"/>
                </a:lnTo>
                <a:lnTo>
                  <a:pt x="24666" y="26883"/>
                </a:lnTo>
                <a:lnTo>
                  <a:pt x="30427" y="24002"/>
                </a:lnTo>
                <a:lnTo>
                  <a:pt x="38108" y="23042"/>
                </a:lnTo>
                <a:lnTo>
                  <a:pt x="54430" y="23042"/>
                </a:lnTo>
                <a:lnTo>
                  <a:pt x="61150" y="24002"/>
                </a:lnTo>
                <a:lnTo>
                  <a:pt x="66896" y="27843"/>
                </a:lnTo>
                <a:lnTo>
                  <a:pt x="72672" y="30723"/>
                </a:lnTo>
                <a:lnTo>
                  <a:pt x="77457" y="34549"/>
                </a:lnTo>
                <a:lnTo>
                  <a:pt x="80338" y="39364"/>
                </a:lnTo>
                <a:lnTo>
                  <a:pt x="84178" y="45110"/>
                </a:lnTo>
                <a:lnTo>
                  <a:pt x="86114" y="50886"/>
                </a:lnTo>
                <a:lnTo>
                  <a:pt x="87058" y="58552"/>
                </a:lnTo>
                <a:lnTo>
                  <a:pt x="88979" y="65272"/>
                </a:lnTo>
                <a:lnTo>
                  <a:pt x="89939" y="72953"/>
                </a:lnTo>
                <a:lnTo>
                  <a:pt x="89939" y="89275"/>
                </a:lnTo>
                <a:lnTo>
                  <a:pt x="88979" y="96956"/>
                </a:lnTo>
                <a:lnTo>
                  <a:pt x="87058" y="103677"/>
                </a:lnTo>
                <a:lnTo>
                  <a:pt x="85138" y="110398"/>
                </a:lnTo>
                <a:lnTo>
                  <a:pt x="82273" y="116159"/>
                </a:lnTo>
                <a:lnTo>
                  <a:pt x="79393" y="121919"/>
                </a:lnTo>
                <a:lnTo>
                  <a:pt x="75552" y="126720"/>
                </a:lnTo>
                <a:lnTo>
                  <a:pt x="70736" y="130561"/>
                </a:lnTo>
                <a:lnTo>
                  <a:pt x="64991" y="133441"/>
                </a:lnTo>
                <a:lnTo>
                  <a:pt x="59215" y="136306"/>
                </a:lnTo>
                <a:lnTo>
                  <a:pt x="52509" y="137281"/>
                </a:lnTo>
                <a:lnTo>
                  <a:pt x="36187" y="137281"/>
                </a:lnTo>
                <a:lnTo>
                  <a:pt x="29466" y="13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" name="object 10"/>
          <p:cNvSpPr/>
          <p:nvPr/>
        </p:nvSpPr>
        <p:spPr>
          <a:xfrm>
            <a:off x="2452954" y="788868"/>
            <a:ext cx="124815" cy="157429"/>
          </a:xfrm>
          <a:custGeom>
            <a:avLst/>
            <a:gdLst/>
            <a:ahLst/>
            <a:cxnLst/>
            <a:rect l="l" t="t" r="r" b="b"/>
            <a:pathLst>
              <a:path w="124815" h="157429">
                <a:moveTo>
                  <a:pt x="3840" y="157429"/>
                </a:moveTo>
                <a:lnTo>
                  <a:pt x="21122" y="157429"/>
                </a:lnTo>
                <a:lnTo>
                  <a:pt x="23058" y="156469"/>
                </a:lnTo>
                <a:lnTo>
                  <a:pt x="24963" y="156469"/>
                </a:lnTo>
                <a:lnTo>
                  <a:pt x="25923" y="155524"/>
                </a:lnTo>
                <a:lnTo>
                  <a:pt x="26898" y="154548"/>
                </a:lnTo>
                <a:lnTo>
                  <a:pt x="26898" y="51831"/>
                </a:lnTo>
                <a:lnTo>
                  <a:pt x="29956" y="47726"/>
                </a:lnTo>
                <a:lnTo>
                  <a:pt x="39055" y="37961"/>
                </a:lnTo>
                <a:lnTo>
                  <a:pt x="48006" y="30723"/>
                </a:lnTo>
                <a:lnTo>
                  <a:pt x="54726" y="25923"/>
                </a:lnTo>
                <a:lnTo>
                  <a:pt x="61447" y="23042"/>
                </a:lnTo>
                <a:lnTo>
                  <a:pt x="72969" y="23042"/>
                </a:lnTo>
                <a:lnTo>
                  <a:pt x="77769" y="24002"/>
                </a:lnTo>
                <a:lnTo>
                  <a:pt x="81610" y="26883"/>
                </a:lnTo>
                <a:lnTo>
                  <a:pt x="85450" y="28803"/>
                </a:lnTo>
                <a:lnTo>
                  <a:pt x="88331" y="31683"/>
                </a:lnTo>
                <a:lnTo>
                  <a:pt x="91211" y="34549"/>
                </a:lnTo>
                <a:lnTo>
                  <a:pt x="93131" y="38389"/>
                </a:lnTo>
                <a:lnTo>
                  <a:pt x="95051" y="43205"/>
                </a:lnTo>
                <a:lnTo>
                  <a:pt x="96972" y="47990"/>
                </a:lnTo>
                <a:lnTo>
                  <a:pt x="97917" y="52791"/>
                </a:lnTo>
                <a:lnTo>
                  <a:pt x="98892" y="59512"/>
                </a:lnTo>
                <a:lnTo>
                  <a:pt x="98892" y="155524"/>
                </a:lnTo>
                <a:lnTo>
                  <a:pt x="99852" y="155524"/>
                </a:lnTo>
                <a:lnTo>
                  <a:pt x="99852" y="156469"/>
                </a:lnTo>
                <a:lnTo>
                  <a:pt x="100812" y="156469"/>
                </a:lnTo>
                <a:lnTo>
                  <a:pt x="101757" y="157429"/>
                </a:lnTo>
                <a:lnTo>
                  <a:pt x="119999" y="157429"/>
                </a:lnTo>
                <a:lnTo>
                  <a:pt x="120975" y="156469"/>
                </a:lnTo>
                <a:lnTo>
                  <a:pt x="123840" y="156469"/>
                </a:lnTo>
                <a:lnTo>
                  <a:pt x="123840" y="155524"/>
                </a:lnTo>
                <a:lnTo>
                  <a:pt x="124815" y="155524"/>
                </a:lnTo>
                <a:lnTo>
                  <a:pt x="124806" y="62525"/>
                </a:lnTo>
                <a:lnTo>
                  <a:pt x="124144" y="49041"/>
                </a:lnTo>
                <a:lnTo>
                  <a:pt x="122880" y="37444"/>
                </a:lnTo>
                <a:lnTo>
                  <a:pt x="120975" y="30723"/>
                </a:lnTo>
                <a:lnTo>
                  <a:pt x="118094" y="24002"/>
                </a:lnTo>
                <a:lnTo>
                  <a:pt x="113278" y="18242"/>
                </a:lnTo>
                <a:lnTo>
                  <a:pt x="109438" y="13441"/>
                </a:lnTo>
                <a:lnTo>
                  <a:pt x="103692" y="8641"/>
                </a:lnTo>
                <a:lnTo>
                  <a:pt x="97917" y="5760"/>
                </a:lnTo>
                <a:lnTo>
                  <a:pt x="97756" y="5669"/>
                </a:lnTo>
                <a:lnTo>
                  <a:pt x="86428" y="1417"/>
                </a:lnTo>
                <a:lnTo>
                  <a:pt x="72969" y="0"/>
                </a:lnTo>
                <a:lnTo>
                  <a:pt x="72516" y="2"/>
                </a:lnTo>
                <a:lnTo>
                  <a:pt x="60273" y="1983"/>
                </a:lnTo>
                <a:lnTo>
                  <a:pt x="48006" y="6720"/>
                </a:lnTo>
                <a:lnTo>
                  <a:pt x="43543" y="9660"/>
                </a:lnTo>
                <a:lnTo>
                  <a:pt x="33683" y="17326"/>
                </a:lnTo>
                <a:lnTo>
                  <a:pt x="24003" y="26883"/>
                </a:lnTo>
                <a:lnTo>
                  <a:pt x="24003" y="5760"/>
                </a:lnTo>
                <a:lnTo>
                  <a:pt x="23058" y="5760"/>
                </a:lnTo>
                <a:lnTo>
                  <a:pt x="23058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77" y="2880"/>
                </a:lnTo>
                <a:lnTo>
                  <a:pt x="4815" y="2880"/>
                </a:lnTo>
                <a:lnTo>
                  <a:pt x="2895" y="3840"/>
                </a:lnTo>
                <a:lnTo>
                  <a:pt x="1935" y="3840"/>
                </a:lnTo>
                <a:lnTo>
                  <a:pt x="975" y="4800"/>
                </a:lnTo>
                <a:lnTo>
                  <a:pt x="0" y="5760"/>
                </a:lnTo>
                <a:lnTo>
                  <a:pt x="0" y="155524"/>
                </a:lnTo>
                <a:lnTo>
                  <a:pt x="975" y="155524"/>
                </a:lnTo>
                <a:lnTo>
                  <a:pt x="1935" y="156469"/>
                </a:lnTo>
                <a:lnTo>
                  <a:pt x="2895" y="156469"/>
                </a:lnTo>
                <a:lnTo>
                  <a:pt x="3840" y="1574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" name="object 11"/>
          <p:cNvSpPr/>
          <p:nvPr/>
        </p:nvSpPr>
        <p:spPr>
          <a:xfrm>
            <a:off x="2616159" y="788868"/>
            <a:ext cx="145907" cy="160309"/>
          </a:xfrm>
          <a:custGeom>
            <a:avLst/>
            <a:gdLst/>
            <a:ahLst/>
            <a:cxnLst/>
            <a:rect l="l" t="t" r="r" b="b"/>
            <a:pathLst>
              <a:path w="145907" h="160309">
                <a:moveTo>
                  <a:pt x="51831" y="133441"/>
                </a:moveTo>
                <a:lnTo>
                  <a:pt x="45125" y="129600"/>
                </a:lnTo>
                <a:lnTo>
                  <a:pt x="41285" y="125760"/>
                </a:lnTo>
                <a:lnTo>
                  <a:pt x="37444" y="120959"/>
                </a:lnTo>
                <a:lnTo>
                  <a:pt x="40309" y="154548"/>
                </a:lnTo>
                <a:lnTo>
                  <a:pt x="45371" y="156506"/>
                </a:lnTo>
                <a:lnTo>
                  <a:pt x="57541" y="159358"/>
                </a:lnTo>
                <a:lnTo>
                  <a:pt x="71033" y="160309"/>
                </a:lnTo>
                <a:lnTo>
                  <a:pt x="79628" y="159846"/>
                </a:lnTo>
                <a:lnTo>
                  <a:pt x="92230" y="157454"/>
                </a:lnTo>
                <a:lnTo>
                  <a:pt x="103677" y="153588"/>
                </a:lnTo>
                <a:lnTo>
                  <a:pt x="117779" y="145669"/>
                </a:lnTo>
                <a:lnTo>
                  <a:pt x="126720" y="137281"/>
                </a:lnTo>
                <a:lnTo>
                  <a:pt x="136354" y="123168"/>
                </a:lnTo>
                <a:lnTo>
                  <a:pt x="141107" y="111358"/>
                </a:lnTo>
                <a:lnTo>
                  <a:pt x="142938" y="104446"/>
                </a:lnTo>
                <a:lnTo>
                  <a:pt x="145113" y="91909"/>
                </a:lnTo>
                <a:lnTo>
                  <a:pt x="145907" y="78714"/>
                </a:lnTo>
                <a:lnTo>
                  <a:pt x="145616" y="70401"/>
                </a:lnTo>
                <a:lnTo>
                  <a:pt x="143959" y="57647"/>
                </a:lnTo>
                <a:lnTo>
                  <a:pt x="141107" y="46085"/>
                </a:lnTo>
                <a:lnTo>
                  <a:pt x="134753" y="31226"/>
                </a:lnTo>
                <a:lnTo>
                  <a:pt x="127680" y="21122"/>
                </a:lnTo>
                <a:lnTo>
                  <a:pt x="117093" y="11943"/>
                </a:lnTo>
                <a:lnTo>
                  <a:pt x="105597" y="5760"/>
                </a:lnTo>
                <a:lnTo>
                  <a:pt x="100542" y="3803"/>
                </a:lnTo>
                <a:lnTo>
                  <a:pt x="88377" y="950"/>
                </a:lnTo>
                <a:lnTo>
                  <a:pt x="74874" y="0"/>
                </a:lnTo>
                <a:lnTo>
                  <a:pt x="66167" y="461"/>
                </a:lnTo>
                <a:lnTo>
                  <a:pt x="53265" y="2853"/>
                </a:lnTo>
                <a:lnTo>
                  <a:pt x="42245" y="6720"/>
                </a:lnTo>
                <a:lnTo>
                  <a:pt x="28135" y="14644"/>
                </a:lnTo>
                <a:lnTo>
                  <a:pt x="19202" y="23042"/>
                </a:lnTo>
                <a:lnTo>
                  <a:pt x="9560" y="37151"/>
                </a:lnTo>
                <a:lnTo>
                  <a:pt x="4800" y="48950"/>
                </a:lnTo>
                <a:lnTo>
                  <a:pt x="2975" y="55863"/>
                </a:lnTo>
                <a:lnTo>
                  <a:pt x="798" y="68400"/>
                </a:lnTo>
                <a:lnTo>
                  <a:pt x="0" y="81594"/>
                </a:lnTo>
                <a:lnTo>
                  <a:pt x="293" y="89920"/>
                </a:lnTo>
                <a:lnTo>
                  <a:pt x="1956" y="102670"/>
                </a:lnTo>
                <a:lnTo>
                  <a:pt x="4800" y="114239"/>
                </a:lnTo>
                <a:lnTo>
                  <a:pt x="11162" y="129086"/>
                </a:lnTo>
                <a:lnTo>
                  <a:pt x="18242" y="139186"/>
                </a:lnTo>
                <a:lnTo>
                  <a:pt x="28822" y="148363"/>
                </a:lnTo>
                <a:lnTo>
                  <a:pt x="28803" y="95036"/>
                </a:lnTo>
                <a:lnTo>
                  <a:pt x="27843" y="87355"/>
                </a:lnTo>
                <a:lnTo>
                  <a:pt x="27843" y="71033"/>
                </a:lnTo>
                <a:lnTo>
                  <a:pt x="28803" y="63352"/>
                </a:lnTo>
                <a:lnTo>
                  <a:pt x="30723" y="56631"/>
                </a:lnTo>
                <a:lnTo>
                  <a:pt x="32628" y="49926"/>
                </a:lnTo>
                <a:lnTo>
                  <a:pt x="35524" y="44165"/>
                </a:lnTo>
                <a:lnTo>
                  <a:pt x="39349" y="38389"/>
                </a:lnTo>
                <a:lnTo>
                  <a:pt x="43190" y="33604"/>
                </a:lnTo>
                <a:lnTo>
                  <a:pt x="47990" y="29763"/>
                </a:lnTo>
                <a:lnTo>
                  <a:pt x="52806" y="26883"/>
                </a:lnTo>
                <a:lnTo>
                  <a:pt x="58552" y="24002"/>
                </a:lnTo>
                <a:lnTo>
                  <a:pt x="65272" y="23042"/>
                </a:lnTo>
                <a:lnTo>
                  <a:pt x="81594" y="23042"/>
                </a:lnTo>
                <a:lnTo>
                  <a:pt x="89275" y="24002"/>
                </a:lnTo>
                <a:lnTo>
                  <a:pt x="95036" y="27843"/>
                </a:lnTo>
                <a:lnTo>
                  <a:pt x="100797" y="30723"/>
                </a:lnTo>
                <a:lnTo>
                  <a:pt x="104637" y="34549"/>
                </a:lnTo>
                <a:lnTo>
                  <a:pt x="108478" y="39364"/>
                </a:lnTo>
                <a:lnTo>
                  <a:pt x="111358" y="45110"/>
                </a:lnTo>
                <a:lnTo>
                  <a:pt x="114239" y="50886"/>
                </a:lnTo>
                <a:lnTo>
                  <a:pt x="115199" y="58552"/>
                </a:lnTo>
                <a:lnTo>
                  <a:pt x="117119" y="65272"/>
                </a:lnTo>
                <a:lnTo>
                  <a:pt x="118079" y="72953"/>
                </a:lnTo>
                <a:lnTo>
                  <a:pt x="118079" y="89275"/>
                </a:lnTo>
                <a:lnTo>
                  <a:pt x="117119" y="96956"/>
                </a:lnTo>
                <a:lnTo>
                  <a:pt x="115199" y="103677"/>
                </a:lnTo>
                <a:lnTo>
                  <a:pt x="113278" y="110398"/>
                </a:lnTo>
                <a:lnTo>
                  <a:pt x="110398" y="116159"/>
                </a:lnTo>
                <a:lnTo>
                  <a:pt x="106558" y="121919"/>
                </a:lnTo>
                <a:lnTo>
                  <a:pt x="103677" y="126720"/>
                </a:lnTo>
                <a:lnTo>
                  <a:pt x="98877" y="130561"/>
                </a:lnTo>
                <a:lnTo>
                  <a:pt x="93116" y="133441"/>
                </a:lnTo>
                <a:lnTo>
                  <a:pt x="87355" y="136306"/>
                </a:lnTo>
                <a:lnTo>
                  <a:pt x="80634" y="137281"/>
                </a:lnTo>
                <a:lnTo>
                  <a:pt x="64312" y="137281"/>
                </a:lnTo>
                <a:lnTo>
                  <a:pt x="56631" y="136306"/>
                </a:lnTo>
                <a:lnTo>
                  <a:pt x="51831" y="13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" name="object 12"/>
          <p:cNvSpPr/>
          <p:nvPr/>
        </p:nvSpPr>
        <p:spPr>
          <a:xfrm>
            <a:off x="2644962" y="883904"/>
            <a:ext cx="11506" cy="59512"/>
          </a:xfrm>
          <a:custGeom>
            <a:avLst/>
            <a:gdLst/>
            <a:ahLst/>
            <a:cxnLst/>
            <a:rect l="l" t="t" r="r" b="b"/>
            <a:pathLst>
              <a:path w="11506" h="59512">
                <a:moveTo>
                  <a:pt x="8641" y="25923"/>
                </a:moveTo>
                <a:lnTo>
                  <a:pt x="5760" y="20162"/>
                </a:lnTo>
                <a:lnTo>
                  <a:pt x="2880" y="14401"/>
                </a:lnTo>
                <a:lnTo>
                  <a:pt x="1920" y="6720"/>
                </a:lnTo>
                <a:lnTo>
                  <a:pt x="0" y="0"/>
                </a:lnTo>
                <a:lnTo>
                  <a:pt x="18" y="53326"/>
                </a:lnTo>
                <a:lnTo>
                  <a:pt x="11506" y="59512"/>
                </a:lnTo>
                <a:lnTo>
                  <a:pt x="8641" y="25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" name="object 13"/>
          <p:cNvSpPr/>
          <p:nvPr/>
        </p:nvSpPr>
        <p:spPr>
          <a:xfrm>
            <a:off x="2801432" y="788868"/>
            <a:ext cx="215036" cy="157429"/>
          </a:xfrm>
          <a:custGeom>
            <a:avLst/>
            <a:gdLst/>
            <a:ahLst/>
            <a:cxnLst/>
            <a:rect l="l" t="t" r="r" b="b"/>
            <a:pathLst>
              <a:path w="215036" h="157429">
                <a:moveTo>
                  <a:pt x="191033" y="156469"/>
                </a:moveTo>
                <a:lnTo>
                  <a:pt x="192953" y="157429"/>
                </a:lnTo>
                <a:lnTo>
                  <a:pt x="210235" y="157429"/>
                </a:lnTo>
                <a:lnTo>
                  <a:pt x="212156" y="156469"/>
                </a:lnTo>
                <a:lnTo>
                  <a:pt x="214076" y="156469"/>
                </a:lnTo>
                <a:lnTo>
                  <a:pt x="214076" y="155524"/>
                </a:lnTo>
                <a:lnTo>
                  <a:pt x="215036" y="155524"/>
                </a:lnTo>
                <a:lnTo>
                  <a:pt x="215036" y="52791"/>
                </a:lnTo>
                <a:lnTo>
                  <a:pt x="214076" y="45110"/>
                </a:lnTo>
                <a:lnTo>
                  <a:pt x="213116" y="37444"/>
                </a:lnTo>
                <a:lnTo>
                  <a:pt x="211195" y="30723"/>
                </a:lnTo>
                <a:lnTo>
                  <a:pt x="208315" y="24002"/>
                </a:lnTo>
                <a:lnTo>
                  <a:pt x="204475" y="18242"/>
                </a:lnTo>
                <a:lnTo>
                  <a:pt x="200634" y="13441"/>
                </a:lnTo>
                <a:lnTo>
                  <a:pt x="195834" y="8641"/>
                </a:lnTo>
                <a:lnTo>
                  <a:pt x="189113" y="5760"/>
                </a:lnTo>
                <a:lnTo>
                  <a:pt x="182392" y="1920"/>
                </a:lnTo>
                <a:lnTo>
                  <a:pt x="174711" y="0"/>
                </a:lnTo>
                <a:lnTo>
                  <a:pt x="161284" y="0"/>
                </a:lnTo>
                <a:lnTo>
                  <a:pt x="157444" y="960"/>
                </a:lnTo>
                <a:lnTo>
                  <a:pt x="153603" y="1920"/>
                </a:lnTo>
                <a:lnTo>
                  <a:pt x="149763" y="2880"/>
                </a:lnTo>
                <a:lnTo>
                  <a:pt x="145923" y="4800"/>
                </a:lnTo>
                <a:lnTo>
                  <a:pt x="142082" y="6720"/>
                </a:lnTo>
                <a:lnTo>
                  <a:pt x="138242" y="9601"/>
                </a:lnTo>
                <a:lnTo>
                  <a:pt x="133441" y="12481"/>
                </a:lnTo>
                <a:lnTo>
                  <a:pt x="129600" y="15361"/>
                </a:lnTo>
                <a:lnTo>
                  <a:pt x="124800" y="19202"/>
                </a:lnTo>
                <a:lnTo>
                  <a:pt x="120959" y="24002"/>
                </a:lnTo>
                <a:lnTo>
                  <a:pt x="116159" y="28803"/>
                </a:lnTo>
                <a:lnTo>
                  <a:pt x="114239" y="24963"/>
                </a:lnTo>
                <a:lnTo>
                  <a:pt x="112318" y="21122"/>
                </a:lnTo>
                <a:lnTo>
                  <a:pt x="109438" y="17282"/>
                </a:lnTo>
                <a:lnTo>
                  <a:pt x="106558" y="14401"/>
                </a:lnTo>
                <a:lnTo>
                  <a:pt x="103677" y="10561"/>
                </a:lnTo>
                <a:lnTo>
                  <a:pt x="99837" y="8641"/>
                </a:lnTo>
                <a:lnTo>
                  <a:pt x="95996" y="5760"/>
                </a:lnTo>
                <a:lnTo>
                  <a:pt x="92156" y="3840"/>
                </a:lnTo>
                <a:lnTo>
                  <a:pt x="87355" y="2880"/>
                </a:lnTo>
                <a:lnTo>
                  <a:pt x="82555" y="960"/>
                </a:lnTo>
                <a:lnTo>
                  <a:pt x="76794" y="0"/>
                </a:lnTo>
                <a:lnTo>
                  <a:pt x="63367" y="0"/>
                </a:lnTo>
                <a:lnTo>
                  <a:pt x="55686" y="2880"/>
                </a:lnTo>
                <a:lnTo>
                  <a:pt x="48006" y="6720"/>
                </a:lnTo>
                <a:lnTo>
                  <a:pt x="43184" y="9660"/>
                </a:lnTo>
                <a:lnTo>
                  <a:pt x="33402" y="17326"/>
                </a:lnTo>
                <a:lnTo>
                  <a:pt x="24003" y="26883"/>
                </a:lnTo>
                <a:lnTo>
                  <a:pt x="24003" y="6720"/>
                </a:lnTo>
                <a:lnTo>
                  <a:pt x="23042" y="5760"/>
                </a:lnTo>
                <a:lnTo>
                  <a:pt x="23042" y="4800"/>
                </a:lnTo>
                <a:lnTo>
                  <a:pt x="22082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lnTo>
                  <a:pt x="960" y="156469"/>
                </a:lnTo>
                <a:lnTo>
                  <a:pt x="1920" y="156469"/>
                </a:lnTo>
                <a:lnTo>
                  <a:pt x="3840" y="157429"/>
                </a:lnTo>
                <a:lnTo>
                  <a:pt x="2112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4963" y="155524"/>
                </a:lnTo>
                <a:lnTo>
                  <a:pt x="25923" y="155524"/>
                </a:lnTo>
                <a:lnTo>
                  <a:pt x="25923" y="51831"/>
                </a:lnTo>
                <a:lnTo>
                  <a:pt x="29297" y="47726"/>
                </a:lnTo>
                <a:lnTo>
                  <a:pt x="38390" y="37961"/>
                </a:lnTo>
                <a:lnTo>
                  <a:pt x="47030" y="30723"/>
                </a:lnTo>
                <a:lnTo>
                  <a:pt x="52806" y="25923"/>
                </a:lnTo>
                <a:lnTo>
                  <a:pt x="59527" y="23042"/>
                </a:lnTo>
                <a:lnTo>
                  <a:pt x="70088" y="23042"/>
                </a:lnTo>
                <a:lnTo>
                  <a:pt x="74874" y="24002"/>
                </a:lnTo>
                <a:lnTo>
                  <a:pt x="77754" y="26883"/>
                </a:lnTo>
                <a:lnTo>
                  <a:pt x="81594" y="28803"/>
                </a:lnTo>
                <a:lnTo>
                  <a:pt x="84475" y="31683"/>
                </a:lnTo>
                <a:lnTo>
                  <a:pt x="87355" y="34549"/>
                </a:lnTo>
                <a:lnTo>
                  <a:pt x="89275" y="38389"/>
                </a:lnTo>
                <a:lnTo>
                  <a:pt x="91196" y="43205"/>
                </a:lnTo>
                <a:lnTo>
                  <a:pt x="92156" y="47990"/>
                </a:lnTo>
                <a:lnTo>
                  <a:pt x="94076" y="52791"/>
                </a:lnTo>
                <a:lnTo>
                  <a:pt x="94076" y="154548"/>
                </a:lnTo>
                <a:lnTo>
                  <a:pt x="95036" y="155524"/>
                </a:lnTo>
                <a:lnTo>
                  <a:pt x="95996" y="156469"/>
                </a:lnTo>
                <a:lnTo>
                  <a:pt x="96956" y="156469"/>
                </a:lnTo>
                <a:lnTo>
                  <a:pt x="97917" y="157429"/>
                </a:lnTo>
                <a:lnTo>
                  <a:pt x="116159" y="157429"/>
                </a:lnTo>
                <a:lnTo>
                  <a:pt x="117119" y="156469"/>
                </a:lnTo>
                <a:lnTo>
                  <a:pt x="119039" y="156469"/>
                </a:lnTo>
                <a:lnTo>
                  <a:pt x="119999" y="155524"/>
                </a:lnTo>
                <a:lnTo>
                  <a:pt x="120959" y="154548"/>
                </a:lnTo>
                <a:lnTo>
                  <a:pt x="120959" y="51831"/>
                </a:lnTo>
                <a:lnTo>
                  <a:pt x="123896" y="48244"/>
                </a:lnTo>
                <a:lnTo>
                  <a:pt x="133052" y="38156"/>
                </a:lnTo>
                <a:lnTo>
                  <a:pt x="141107" y="30723"/>
                </a:lnTo>
                <a:lnTo>
                  <a:pt x="147828" y="25923"/>
                </a:lnTo>
                <a:lnTo>
                  <a:pt x="153603" y="23042"/>
                </a:lnTo>
                <a:lnTo>
                  <a:pt x="165110" y="23042"/>
                </a:lnTo>
                <a:lnTo>
                  <a:pt x="168950" y="24002"/>
                </a:lnTo>
                <a:lnTo>
                  <a:pt x="172791" y="26883"/>
                </a:lnTo>
                <a:lnTo>
                  <a:pt x="176631" y="28803"/>
                </a:lnTo>
                <a:lnTo>
                  <a:pt x="179511" y="31683"/>
                </a:lnTo>
                <a:lnTo>
                  <a:pt x="181432" y="34549"/>
                </a:lnTo>
                <a:lnTo>
                  <a:pt x="184312" y="38389"/>
                </a:lnTo>
                <a:lnTo>
                  <a:pt x="186232" y="43205"/>
                </a:lnTo>
                <a:lnTo>
                  <a:pt x="187192" y="47990"/>
                </a:lnTo>
                <a:lnTo>
                  <a:pt x="188153" y="52791"/>
                </a:lnTo>
                <a:lnTo>
                  <a:pt x="188153" y="153588"/>
                </a:lnTo>
                <a:lnTo>
                  <a:pt x="189113" y="154548"/>
                </a:lnTo>
                <a:lnTo>
                  <a:pt x="189113" y="155524"/>
                </a:lnTo>
                <a:lnTo>
                  <a:pt x="190073" y="155524"/>
                </a:lnTo>
                <a:lnTo>
                  <a:pt x="190073" y="156469"/>
                </a:lnTo>
                <a:lnTo>
                  <a:pt x="191033" y="156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" name="object 14"/>
          <p:cNvSpPr/>
          <p:nvPr/>
        </p:nvSpPr>
        <p:spPr>
          <a:xfrm>
            <a:off x="3062538" y="731276"/>
            <a:ext cx="32644" cy="32628"/>
          </a:xfrm>
          <a:custGeom>
            <a:avLst/>
            <a:gdLst/>
            <a:ahLst/>
            <a:cxnLst/>
            <a:rect l="l" t="t" r="r" b="b"/>
            <a:pathLst>
              <a:path w="32644" h="32628">
                <a:moveTo>
                  <a:pt x="32644" y="16306"/>
                </a:moveTo>
                <a:lnTo>
                  <a:pt x="32644" y="10561"/>
                </a:lnTo>
                <a:lnTo>
                  <a:pt x="31683" y="5760"/>
                </a:lnTo>
                <a:lnTo>
                  <a:pt x="28803" y="3840"/>
                </a:lnTo>
                <a:lnTo>
                  <a:pt x="26883" y="1904"/>
                </a:lnTo>
                <a:lnTo>
                  <a:pt x="23042" y="0"/>
                </a:lnTo>
                <a:lnTo>
                  <a:pt x="9601" y="0"/>
                </a:lnTo>
                <a:lnTo>
                  <a:pt x="5760" y="1904"/>
                </a:lnTo>
                <a:lnTo>
                  <a:pt x="3840" y="3840"/>
                </a:lnTo>
                <a:lnTo>
                  <a:pt x="975" y="5760"/>
                </a:lnTo>
                <a:lnTo>
                  <a:pt x="0" y="10561"/>
                </a:lnTo>
                <a:lnTo>
                  <a:pt x="0" y="23027"/>
                </a:lnTo>
                <a:lnTo>
                  <a:pt x="975" y="26868"/>
                </a:lnTo>
                <a:lnTo>
                  <a:pt x="2880" y="28788"/>
                </a:lnTo>
                <a:lnTo>
                  <a:pt x="5760" y="31668"/>
                </a:lnTo>
                <a:lnTo>
                  <a:pt x="9601" y="32628"/>
                </a:lnTo>
                <a:lnTo>
                  <a:pt x="23042" y="32628"/>
                </a:lnTo>
                <a:lnTo>
                  <a:pt x="26883" y="31668"/>
                </a:lnTo>
                <a:lnTo>
                  <a:pt x="28803" y="28788"/>
                </a:lnTo>
                <a:lnTo>
                  <a:pt x="31683" y="26868"/>
                </a:lnTo>
                <a:lnTo>
                  <a:pt x="32644" y="22067"/>
                </a:lnTo>
                <a:lnTo>
                  <a:pt x="32644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" name="object 15"/>
          <p:cNvSpPr/>
          <p:nvPr/>
        </p:nvSpPr>
        <p:spPr>
          <a:xfrm>
            <a:off x="3065419" y="791748"/>
            <a:ext cx="26883" cy="154548"/>
          </a:xfrm>
          <a:custGeom>
            <a:avLst/>
            <a:gdLst/>
            <a:ahLst/>
            <a:cxnLst/>
            <a:rect l="l" t="t" r="r" b="b"/>
            <a:pathLst>
              <a:path w="26883" h="154548">
                <a:moveTo>
                  <a:pt x="26883" y="3840"/>
                </a:moveTo>
                <a:lnTo>
                  <a:pt x="2592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2082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1935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51668"/>
                </a:lnTo>
                <a:lnTo>
                  <a:pt x="960" y="152643"/>
                </a:lnTo>
                <a:lnTo>
                  <a:pt x="1935" y="153588"/>
                </a:lnTo>
                <a:lnTo>
                  <a:pt x="2880" y="153588"/>
                </a:lnTo>
                <a:lnTo>
                  <a:pt x="3840" y="154548"/>
                </a:lnTo>
                <a:lnTo>
                  <a:pt x="22082" y="154548"/>
                </a:lnTo>
                <a:lnTo>
                  <a:pt x="23042" y="153588"/>
                </a:lnTo>
                <a:lnTo>
                  <a:pt x="24963" y="153588"/>
                </a:lnTo>
                <a:lnTo>
                  <a:pt x="25923" y="152643"/>
                </a:lnTo>
                <a:lnTo>
                  <a:pt x="26883" y="151668"/>
                </a:lnTo>
                <a:lnTo>
                  <a:pt x="2688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" name="object 16"/>
          <p:cNvSpPr/>
          <p:nvPr/>
        </p:nvSpPr>
        <p:spPr>
          <a:xfrm>
            <a:off x="3131667" y="789828"/>
            <a:ext cx="114239" cy="159349"/>
          </a:xfrm>
          <a:custGeom>
            <a:avLst/>
            <a:gdLst/>
            <a:ahLst/>
            <a:cxnLst/>
            <a:rect l="l" t="t" r="r" b="b"/>
            <a:pathLst>
              <a:path w="114239" h="159349">
                <a:moveTo>
                  <a:pt x="114239" y="122880"/>
                </a:moveTo>
                <a:lnTo>
                  <a:pt x="113278" y="120959"/>
                </a:lnTo>
                <a:lnTo>
                  <a:pt x="113278" y="119039"/>
                </a:lnTo>
                <a:lnTo>
                  <a:pt x="112303" y="118079"/>
                </a:lnTo>
                <a:lnTo>
                  <a:pt x="111343" y="118079"/>
                </a:lnTo>
                <a:lnTo>
                  <a:pt x="110398" y="117119"/>
                </a:lnTo>
                <a:lnTo>
                  <a:pt x="108463" y="117119"/>
                </a:lnTo>
                <a:lnTo>
                  <a:pt x="106558" y="118079"/>
                </a:lnTo>
                <a:lnTo>
                  <a:pt x="104622" y="119999"/>
                </a:lnTo>
                <a:lnTo>
                  <a:pt x="102717" y="121919"/>
                </a:lnTo>
                <a:lnTo>
                  <a:pt x="98877" y="124800"/>
                </a:lnTo>
                <a:lnTo>
                  <a:pt x="95996" y="126720"/>
                </a:lnTo>
                <a:lnTo>
                  <a:pt x="92156" y="128640"/>
                </a:lnTo>
                <a:lnTo>
                  <a:pt x="88315" y="131505"/>
                </a:lnTo>
                <a:lnTo>
                  <a:pt x="84475" y="133441"/>
                </a:lnTo>
                <a:lnTo>
                  <a:pt x="79674" y="135346"/>
                </a:lnTo>
                <a:lnTo>
                  <a:pt x="73914" y="136321"/>
                </a:lnTo>
                <a:lnTo>
                  <a:pt x="61432" y="136321"/>
                </a:lnTo>
                <a:lnTo>
                  <a:pt x="55671" y="134401"/>
                </a:lnTo>
                <a:lnTo>
                  <a:pt x="50871" y="132481"/>
                </a:lnTo>
                <a:lnTo>
                  <a:pt x="45110" y="130561"/>
                </a:lnTo>
                <a:lnTo>
                  <a:pt x="41269" y="126720"/>
                </a:lnTo>
                <a:lnTo>
                  <a:pt x="38389" y="121919"/>
                </a:lnTo>
                <a:lnTo>
                  <a:pt x="34549" y="117119"/>
                </a:lnTo>
                <a:lnTo>
                  <a:pt x="31668" y="111358"/>
                </a:lnTo>
                <a:lnTo>
                  <a:pt x="29748" y="104637"/>
                </a:lnTo>
                <a:lnTo>
                  <a:pt x="27828" y="96956"/>
                </a:lnTo>
                <a:lnTo>
                  <a:pt x="27828" y="79674"/>
                </a:lnTo>
                <a:lnTo>
                  <a:pt x="27997" y="72004"/>
                </a:lnTo>
                <a:lnTo>
                  <a:pt x="29469" y="58058"/>
                </a:lnTo>
                <a:lnTo>
                  <a:pt x="32568" y="46352"/>
                </a:lnTo>
                <a:lnTo>
                  <a:pt x="37429" y="36484"/>
                </a:lnTo>
                <a:lnTo>
                  <a:pt x="42698" y="30581"/>
                </a:lnTo>
                <a:lnTo>
                  <a:pt x="53769" y="24207"/>
                </a:lnTo>
                <a:lnTo>
                  <a:pt x="67193" y="22082"/>
                </a:lnTo>
                <a:lnTo>
                  <a:pt x="73914" y="22082"/>
                </a:lnTo>
                <a:lnTo>
                  <a:pt x="78714" y="23042"/>
                </a:lnTo>
                <a:lnTo>
                  <a:pt x="83515" y="24963"/>
                </a:lnTo>
                <a:lnTo>
                  <a:pt x="88315" y="26883"/>
                </a:lnTo>
                <a:lnTo>
                  <a:pt x="92156" y="28803"/>
                </a:lnTo>
                <a:lnTo>
                  <a:pt x="95036" y="30723"/>
                </a:lnTo>
                <a:lnTo>
                  <a:pt x="97917" y="32644"/>
                </a:lnTo>
                <a:lnTo>
                  <a:pt x="100797" y="34564"/>
                </a:lnTo>
                <a:lnTo>
                  <a:pt x="102717" y="36484"/>
                </a:lnTo>
                <a:lnTo>
                  <a:pt x="105597" y="38404"/>
                </a:lnTo>
                <a:lnTo>
                  <a:pt x="107518" y="39364"/>
                </a:lnTo>
                <a:lnTo>
                  <a:pt x="110398" y="39364"/>
                </a:lnTo>
                <a:lnTo>
                  <a:pt x="111343" y="38404"/>
                </a:lnTo>
                <a:lnTo>
                  <a:pt x="112303" y="36484"/>
                </a:lnTo>
                <a:lnTo>
                  <a:pt x="113278" y="34564"/>
                </a:lnTo>
                <a:lnTo>
                  <a:pt x="113278" y="19202"/>
                </a:lnTo>
                <a:lnTo>
                  <a:pt x="112303" y="18242"/>
                </a:lnTo>
                <a:lnTo>
                  <a:pt x="112303" y="17282"/>
                </a:lnTo>
                <a:lnTo>
                  <a:pt x="111343" y="17282"/>
                </a:lnTo>
                <a:lnTo>
                  <a:pt x="111343" y="16322"/>
                </a:lnTo>
                <a:lnTo>
                  <a:pt x="110398" y="15361"/>
                </a:lnTo>
                <a:lnTo>
                  <a:pt x="109438" y="13441"/>
                </a:lnTo>
                <a:lnTo>
                  <a:pt x="107518" y="12481"/>
                </a:lnTo>
                <a:lnTo>
                  <a:pt x="105597" y="10561"/>
                </a:lnTo>
                <a:lnTo>
                  <a:pt x="102717" y="9601"/>
                </a:lnTo>
                <a:lnTo>
                  <a:pt x="99837" y="7680"/>
                </a:lnTo>
                <a:lnTo>
                  <a:pt x="96956" y="5760"/>
                </a:lnTo>
                <a:lnTo>
                  <a:pt x="93116" y="3840"/>
                </a:lnTo>
                <a:lnTo>
                  <a:pt x="89275" y="2880"/>
                </a:lnTo>
                <a:lnTo>
                  <a:pt x="85435" y="1920"/>
                </a:lnTo>
                <a:lnTo>
                  <a:pt x="80634" y="960"/>
                </a:lnTo>
                <a:lnTo>
                  <a:pt x="76794" y="0"/>
                </a:lnTo>
                <a:lnTo>
                  <a:pt x="65193" y="14"/>
                </a:lnTo>
                <a:lnTo>
                  <a:pt x="52462" y="1118"/>
                </a:lnTo>
                <a:lnTo>
                  <a:pt x="40309" y="4800"/>
                </a:lnTo>
                <a:lnTo>
                  <a:pt x="28965" y="10604"/>
                </a:lnTo>
                <a:lnTo>
                  <a:pt x="19202" y="19202"/>
                </a:lnTo>
                <a:lnTo>
                  <a:pt x="10434" y="31702"/>
                </a:lnTo>
                <a:lnTo>
                  <a:pt x="4800" y="44150"/>
                </a:lnTo>
                <a:lnTo>
                  <a:pt x="2003" y="54489"/>
                </a:lnTo>
                <a:lnTo>
                  <a:pt x="422" y="67100"/>
                </a:lnTo>
                <a:lnTo>
                  <a:pt x="0" y="80634"/>
                </a:lnTo>
                <a:lnTo>
                  <a:pt x="193" y="90170"/>
                </a:lnTo>
                <a:lnTo>
                  <a:pt x="1357" y="102915"/>
                </a:lnTo>
                <a:lnTo>
                  <a:pt x="3840" y="114239"/>
                </a:lnTo>
                <a:lnTo>
                  <a:pt x="9546" y="128917"/>
                </a:lnTo>
                <a:lnTo>
                  <a:pt x="16322" y="139186"/>
                </a:lnTo>
                <a:lnTo>
                  <a:pt x="22067" y="144947"/>
                </a:lnTo>
                <a:lnTo>
                  <a:pt x="28788" y="150723"/>
                </a:lnTo>
                <a:lnTo>
                  <a:pt x="36469" y="153588"/>
                </a:lnTo>
                <a:lnTo>
                  <a:pt x="39237" y="154752"/>
                </a:lnTo>
                <a:lnTo>
                  <a:pt x="51138" y="158200"/>
                </a:lnTo>
                <a:lnTo>
                  <a:pt x="64312" y="159349"/>
                </a:lnTo>
                <a:lnTo>
                  <a:pt x="70073" y="159349"/>
                </a:lnTo>
                <a:lnTo>
                  <a:pt x="74874" y="158404"/>
                </a:lnTo>
                <a:lnTo>
                  <a:pt x="78714" y="157429"/>
                </a:lnTo>
                <a:lnTo>
                  <a:pt x="84475" y="156469"/>
                </a:lnTo>
                <a:lnTo>
                  <a:pt x="88315" y="155508"/>
                </a:lnTo>
                <a:lnTo>
                  <a:pt x="92156" y="153588"/>
                </a:lnTo>
                <a:lnTo>
                  <a:pt x="95996" y="152628"/>
                </a:lnTo>
                <a:lnTo>
                  <a:pt x="99837" y="150723"/>
                </a:lnTo>
                <a:lnTo>
                  <a:pt x="103677" y="148788"/>
                </a:lnTo>
                <a:lnTo>
                  <a:pt x="106558" y="145907"/>
                </a:lnTo>
                <a:lnTo>
                  <a:pt x="108463" y="144947"/>
                </a:lnTo>
                <a:lnTo>
                  <a:pt x="110398" y="143027"/>
                </a:lnTo>
                <a:lnTo>
                  <a:pt x="111343" y="142067"/>
                </a:lnTo>
                <a:lnTo>
                  <a:pt x="112303" y="141122"/>
                </a:lnTo>
                <a:lnTo>
                  <a:pt x="112303" y="140162"/>
                </a:lnTo>
                <a:lnTo>
                  <a:pt x="113278" y="139186"/>
                </a:lnTo>
                <a:lnTo>
                  <a:pt x="113278" y="138226"/>
                </a:lnTo>
                <a:lnTo>
                  <a:pt x="114239" y="137281"/>
                </a:lnTo>
                <a:lnTo>
                  <a:pt x="114239" y="12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" name="object 17"/>
          <p:cNvSpPr/>
          <p:nvPr/>
        </p:nvSpPr>
        <p:spPr>
          <a:xfrm>
            <a:off x="3269894" y="788868"/>
            <a:ext cx="102717" cy="160309"/>
          </a:xfrm>
          <a:custGeom>
            <a:avLst/>
            <a:gdLst/>
            <a:ahLst/>
            <a:cxnLst/>
            <a:rect l="l" t="t" r="r" b="b"/>
            <a:pathLst>
              <a:path w="102717" h="160309">
                <a:moveTo>
                  <a:pt x="95036" y="14401"/>
                </a:moveTo>
                <a:lnTo>
                  <a:pt x="94076" y="13441"/>
                </a:lnTo>
                <a:lnTo>
                  <a:pt x="94076" y="12481"/>
                </a:lnTo>
                <a:lnTo>
                  <a:pt x="93116" y="11521"/>
                </a:lnTo>
                <a:lnTo>
                  <a:pt x="93116" y="10561"/>
                </a:lnTo>
                <a:lnTo>
                  <a:pt x="91211" y="9601"/>
                </a:lnTo>
                <a:lnTo>
                  <a:pt x="90236" y="8641"/>
                </a:lnTo>
                <a:lnTo>
                  <a:pt x="89275" y="7680"/>
                </a:lnTo>
                <a:lnTo>
                  <a:pt x="86395" y="6720"/>
                </a:lnTo>
                <a:lnTo>
                  <a:pt x="84490" y="5760"/>
                </a:lnTo>
                <a:lnTo>
                  <a:pt x="81594" y="4800"/>
                </a:lnTo>
                <a:lnTo>
                  <a:pt x="78714" y="3840"/>
                </a:lnTo>
                <a:lnTo>
                  <a:pt x="75834" y="2880"/>
                </a:lnTo>
                <a:lnTo>
                  <a:pt x="71993" y="1920"/>
                </a:lnTo>
                <a:lnTo>
                  <a:pt x="68153" y="960"/>
                </a:lnTo>
                <a:lnTo>
                  <a:pt x="64312" y="960"/>
                </a:lnTo>
                <a:lnTo>
                  <a:pt x="60487" y="0"/>
                </a:lnTo>
                <a:lnTo>
                  <a:pt x="48005" y="0"/>
                </a:lnTo>
                <a:lnTo>
                  <a:pt x="40325" y="1920"/>
                </a:lnTo>
                <a:lnTo>
                  <a:pt x="33604" y="3840"/>
                </a:lnTo>
                <a:lnTo>
                  <a:pt x="26883" y="6720"/>
                </a:lnTo>
                <a:lnTo>
                  <a:pt x="21122" y="9601"/>
                </a:lnTo>
                <a:lnTo>
                  <a:pt x="17282" y="13441"/>
                </a:lnTo>
                <a:lnTo>
                  <a:pt x="12481" y="17282"/>
                </a:lnTo>
                <a:lnTo>
                  <a:pt x="8641" y="22082"/>
                </a:lnTo>
                <a:lnTo>
                  <a:pt x="6720" y="26883"/>
                </a:lnTo>
                <a:lnTo>
                  <a:pt x="4800" y="32644"/>
                </a:lnTo>
                <a:lnTo>
                  <a:pt x="3840" y="37444"/>
                </a:lnTo>
                <a:lnTo>
                  <a:pt x="3840" y="49926"/>
                </a:lnTo>
                <a:lnTo>
                  <a:pt x="4800" y="55671"/>
                </a:lnTo>
                <a:lnTo>
                  <a:pt x="6720" y="60472"/>
                </a:lnTo>
                <a:lnTo>
                  <a:pt x="8641" y="64312"/>
                </a:lnTo>
                <a:lnTo>
                  <a:pt x="11521" y="69113"/>
                </a:lnTo>
                <a:lnTo>
                  <a:pt x="15361" y="71993"/>
                </a:lnTo>
                <a:lnTo>
                  <a:pt x="18242" y="75834"/>
                </a:lnTo>
                <a:lnTo>
                  <a:pt x="22082" y="78714"/>
                </a:lnTo>
                <a:lnTo>
                  <a:pt x="26883" y="80634"/>
                </a:lnTo>
                <a:lnTo>
                  <a:pt x="30723" y="82555"/>
                </a:lnTo>
                <a:lnTo>
                  <a:pt x="35524" y="84475"/>
                </a:lnTo>
                <a:lnTo>
                  <a:pt x="40325" y="86395"/>
                </a:lnTo>
                <a:lnTo>
                  <a:pt x="45125" y="88315"/>
                </a:lnTo>
                <a:lnTo>
                  <a:pt x="48966" y="90236"/>
                </a:lnTo>
                <a:lnTo>
                  <a:pt x="53766" y="92156"/>
                </a:lnTo>
                <a:lnTo>
                  <a:pt x="57607" y="94076"/>
                </a:lnTo>
                <a:lnTo>
                  <a:pt x="61447" y="95996"/>
                </a:lnTo>
                <a:lnTo>
                  <a:pt x="65288" y="97916"/>
                </a:lnTo>
                <a:lnTo>
                  <a:pt x="69128" y="99837"/>
                </a:lnTo>
                <a:lnTo>
                  <a:pt x="71033" y="102717"/>
                </a:lnTo>
                <a:lnTo>
                  <a:pt x="72969" y="104637"/>
                </a:lnTo>
                <a:lnTo>
                  <a:pt x="75834" y="107518"/>
                </a:lnTo>
                <a:lnTo>
                  <a:pt x="76809" y="111358"/>
                </a:lnTo>
                <a:lnTo>
                  <a:pt x="76809" y="119039"/>
                </a:lnTo>
                <a:lnTo>
                  <a:pt x="75834" y="122880"/>
                </a:lnTo>
                <a:lnTo>
                  <a:pt x="73929" y="125760"/>
                </a:lnTo>
                <a:lnTo>
                  <a:pt x="72969" y="128640"/>
                </a:lnTo>
                <a:lnTo>
                  <a:pt x="71033" y="131521"/>
                </a:lnTo>
                <a:lnTo>
                  <a:pt x="68153" y="133441"/>
                </a:lnTo>
                <a:lnTo>
                  <a:pt x="65288" y="135361"/>
                </a:lnTo>
                <a:lnTo>
                  <a:pt x="62407" y="136306"/>
                </a:lnTo>
                <a:lnTo>
                  <a:pt x="58567" y="137281"/>
                </a:lnTo>
                <a:lnTo>
                  <a:pt x="54726" y="138242"/>
                </a:lnTo>
                <a:lnTo>
                  <a:pt x="34564" y="138242"/>
                </a:lnTo>
                <a:lnTo>
                  <a:pt x="30723" y="136306"/>
                </a:lnTo>
                <a:lnTo>
                  <a:pt x="25923" y="135361"/>
                </a:lnTo>
                <a:lnTo>
                  <a:pt x="22082" y="133441"/>
                </a:lnTo>
                <a:lnTo>
                  <a:pt x="18242" y="131521"/>
                </a:lnTo>
                <a:lnTo>
                  <a:pt x="14401" y="129600"/>
                </a:lnTo>
                <a:lnTo>
                  <a:pt x="11521" y="128640"/>
                </a:lnTo>
                <a:lnTo>
                  <a:pt x="9601" y="126720"/>
                </a:lnTo>
                <a:lnTo>
                  <a:pt x="7680" y="125760"/>
                </a:lnTo>
                <a:lnTo>
                  <a:pt x="5760" y="124800"/>
                </a:lnTo>
                <a:lnTo>
                  <a:pt x="2880" y="124800"/>
                </a:lnTo>
                <a:lnTo>
                  <a:pt x="2880" y="125760"/>
                </a:lnTo>
                <a:lnTo>
                  <a:pt x="1920" y="125760"/>
                </a:lnTo>
                <a:lnTo>
                  <a:pt x="1920" y="126720"/>
                </a:lnTo>
                <a:lnTo>
                  <a:pt x="960" y="126720"/>
                </a:lnTo>
                <a:lnTo>
                  <a:pt x="960" y="129600"/>
                </a:lnTo>
                <a:lnTo>
                  <a:pt x="0" y="130561"/>
                </a:lnTo>
                <a:lnTo>
                  <a:pt x="0" y="142082"/>
                </a:lnTo>
                <a:lnTo>
                  <a:pt x="960" y="143987"/>
                </a:lnTo>
                <a:lnTo>
                  <a:pt x="1920" y="145907"/>
                </a:lnTo>
                <a:lnTo>
                  <a:pt x="1920" y="146867"/>
                </a:lnTo>
                <a:lnTo>
                  <a:pt x="3840" y="147843"/>
                </a:lnTo>
                <a:lnTo>
                  <a:pt x="4800" y="149748"/>
                </a:lnTo>
                <a:lnTo>
                  <a:pt x="6720" y="150708"/>
                </a:lnTo>
                <a:lnTo>
                  <a:pt x="8641" y="151683"/>
                </a:lnTo>
                <a:lnTo>
                  <a:pt x="11521" y="153588"/>
                </a:lnTo>
                <a:lnTo>
                  <a:pt x="14401" y="154548"/>
                </a:lnTo>
                <a:lnTo>
                  <a:pt x="18242" y="155524"/>
                </a:lnTo>
                <a:lnTo>
                  <a:pt x="22082" y="157429"/>
                </a:lnTo>
                <a:lnTo>
                  <a:pt x="26883" y="158389"/>
                </a:lnTo>
                <a:lnTo>
                  <a:pt x="30723" y="158389"/>
                </a:lnTo>
                <a:lnTo>
                  <a:pt x="35524" y="159364"/>
                </a:lnTo>
                <a:lnTo>
                  <a:pt x="40325" y="160309"/>
                </a:lnTo>
                <a:lnTo>
                  <a:pt x="54726" y="160309"/>
                </a:lnTo>
                <a:lnTo>
                  <a:pt x="62407" y="158389"/>
                </a:lnTo>
                <a:lnTo>
                  <a:pt x="69128" y="156469"/>
                </a:lnTo>
                <a:lnTo>
                  <a:pt x="75834" y="154548"/>
                </a:lnTo>
                <a:lnTo>
                  <a:pt x="82555" y="151683"/>
                </a:lnTo>
                <a:lnTo>
                  <a:pt x="87355" y="147843"/>
                </a:lnTo>
                <a:lnTo>
                  <a:pt x="92156" y="143987"/>
                </a:lnTo>
                <a:lnTo>
                  <a:pt x="95996" y="139186"/>
                </a:lnTo>
                <a:lnTo>
                  <a:pt x="98877" y="133441"/>
                </a:lnTo>
                <a:lnTo>
                  <a:pt x="101757" y="127680"/>
                </a:lnTo>
                <a:lnTo>
                  <a:pt x="102717" y="120959"/>
                </a:lnTo>
                <a:lnTo>
                  <a:pt x="102717" y="106558"/>
                </a:lnTo>
                <a:lnTo>
                  <a:pt x="101757" y="101757"/>
                </a:lnTo>
                <a:lnTo>
                  <a:pt x="99837" y="96956"/>
                </a:lnTo>
                <a:lnTo>
                  <a:pt x="97916" y="93116"/>
                </a:lnTo>
                <a:lnTo>
                  <a:pt x="95036" y="89275"/>
                </a:lnTo>
                <a:lnTo>
                  <a:pt x="91211" y="85435"/>
                </a:lnTo>
                <a:lnTo>
                  <a:pt x="88315" y="82555"/>
                </a:lnTo>
                <a:lnTo>
                  <a:pt x="84490" y="79674"/>
                </a:lnTo>
                <a:lnTo>
                  <a:pt x="79674" y="77754"/>
                </a:lnTo>
                <a:lnTo>
                  <a:pt x="74874" y="74874"/>
                </a:lnTo>
                <a:lnTo>
                  <a:pt x="70088" y="72953"/>
                </a:lnTo>
                <a:lnTo>
                  <a:pt x="66248" y="71033"/>
                </a:lnTo>
                <a:lnTo>
                  <a:pt x="61447" y="69113"/>
                </a:lnTo>
                <a:lnTo>
                  <a:pt x="56647" y="67193"/>
                </a:lnTo>
                <a:lnTo>
                  <a:pt x="52806" y="66233"/>
                </a:lnTo>
                <a:lnTo>
                  <a:pt x="48005" y="64312"/>
                </a:lnTo>
                <a:lnTo>
                  <a:pt x="44165" y="62392"/>
                </a:lnTo>
                <a:lnTo>
                  <a:pt x="40325" y="60472"/>
                </a:lnTo>
                <a:lnTo>
                  <a:pt x="37444" y="57607"/>
                </a:lnTo>
                <a:lnTo>
                  <a:pt x="34564" y="55671"/>
                </a:lnTo>
                <a:lnTo>
                  <a:pt x="32644" y="52791"/>
                </a:lnTo>
                <a:lnTo>
                  <a:pt x="29763" y="49926"/>
                </a:lnTo>
                <a:lnTo>
                  <a:pt x="28803" y="46085"/>
                </a:lnTo>
                <a:lnTo>
                  <a:pt x="28803" y="39364"/>
                </a:lnTo>
                <a:lnTo>
                  <a:pt x="29763" y="36484"/>
                </a:lnTo>
                <a:lnTo>
                  <a:pt x="30723" y="33604"/>
                </a:lnTo>
                <a:lnTo>
                  <a:pt x="31683" y="30723"/>
                </a:lnTo>
                <a:lnTo>
                  <a:pt x="33604" y="28803"/>
                </a:lnTo>
                <a:lnTo>
                  <a:pt x="35524" y="26883"/>
                </a:lnTo>
                <a:lnTo>
                  <a:pt x="38404" y="24963"/>
                </a:lnTo>
                <a:lnTo>
                  <a:pt x="41285" y="24002"/>
                </a:lnTo>
                <a:lnTo>
                  <a:pt x="44165" y="23042"/>
                </a:lnTo>
                <a:lnTo>
                  <a:pt x="48005" y="21122"/>
                </a:lnTo>
                <a:lnTo>
                  <a:pt x="61447" y="21122"/>
                </a:lnTo>
                <a:lnTo>
                  <a:pt x="66248" y="22082"/>
                </a:lnTo>
                <a:lnTo>
                  <a:pt x="70088" y="23042"/>
                </a:lnTo>
                <a:lnTo>
                  <a:pt x="73929" y="24002"/>
                </a:lnTo>
                <a:lnTo>
                  <a:pt x="76809" y="24963"/>
                </a:lnTo>
                <a:lnTo>
                  <a:pt x="79674" y="26883"/>
                </a:lnTo>
                <a:lnTo>
                  <a:pt x="82555" y="27843"/>
                </a:lnTo>
                <a:lnTo>
                  <a:pt x="85435" y="29763"/>
                </a:lnTo>
                <a:lnTo>
                  <a:pt x="87355" y="30723"/>
                </a:lnTo>
                <a:lnTo>
                  <a:pt x="89275" y="31683"/>
                </a:lnTo>
                <a:lnTo>
                  <a:pt x="90236" y="32644"/>
                </a:lnTo>
                <a:lnTo>
                  <a:pt x="92156" y="32644"/>
                </a:lnTo>
                <a:lnTo>
                  <a:pt x="92156" y="31683"/>
                </a:lnTo>
                <a:lnTo>
                  <a:pt x="94076" y="31683"/>
                </a:lnTo>
                <a:lnTo>
                  <a:pt x="94076" y="29763"/>
                </a:lnTo>
                <a:lnTo>
                  <a:pt x="95036" y="28803"/>
                </a:lnTo>
                <a:lnTo>
                  <a:pt x="95036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" name="object 18"/>
          <p:cNvSpPr/>
          <p:nvPr/>
        </p:nvSpPr>
        <p:spPr>
          <a:xfrm>
            <a:off x="3506418" y="890625"/>
            <a:ext cx="17357" cy="54964"/>
          </a:xfrm>
          <a:custGeom>
            <a:avLst/>
            <a:gdLst/>
            <a:ahLst/>
            <a:cxnLst/>
            <a:rect l="l" t="t" r="r" b="b"/>
            <a:pathLst>
              <a:path w="17357" h="54964">
                <a:moveTo>
                  <a:pt x="12116" y="24003"/>
                </a:moveTo>
                <a:lnTo>
                  <a:pt x="9236" y="19202"/>
                </a:lnTo>
                <a:lnTo>
                  <a:pt x="5395" y="13441"/>
                </a:lnTo>
                <a:lnTo>
                  <a:pt x="3475" y="7680"/>
                </a:lnTo>
                <a:lnTo>
                  <a:pt x="1555" y="0"/>
                </a:lnTo>
                <a:lnTo>
                  <a:pt x="0" y="46608"/>
                </a:lnTo>
                <a:lnTo>
                  <a:pt x="11156" y="52791"/>
                </a:lnTo>
                <a:lnTo>
                  <a:pt x="17357" y="54964"/>
                </a:lnTo>
                <a:lnTo>
                  <a:pt x="16917" y="27843"/>
                </a:lnTo>
                <a:lnTo>
                  <a:pt x="12116" y="24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" name="object 19"/>
          <p:cNvSpPr/>
          <p:nvPr/>
        </p:nvSpPr>
        <p:spPr>
          <a:xfrm>
            <a:off x="3478209" y="788868"/>
            <a:ext cx="145923" cy="160309"/>
          </a:xfrm>
          <a:custGeom>
            <a:avLst/>
            <a:gdLst/>
            <a:ahLst/>
            <a:cxnLst/>
            <a:rect l="l" t="t" r="r" b="b"/>
            <a:pathLst>
              <a:path w="145923" h="160309">
                <a:moveTo>
                  <a:pt x="56647" y="136306"/>
                </a:moveTo>
                <a:lnTo>
                  <a:pt x="50886" y="133441"/>
                </a:lnTo>
                <a:lnTo>
                  <a:pt x="45125" y="129600"/>
                </a:lnTo>
                <a:lnTo>
                  <a:pt x="45565" y="156722"/>
                </a:lnTo>
                <a:lnTo>
                  <a:pt x="57849" y="159412"/>
                </a:lnTo>
                <a:lnTo>
                  <a:pt x="71033" y="160309"/>
                </a:lnTo>
                <a:lnTo>
                  <a:pt x="79628" y="159846"/>
                </a:lnTo>
                <a:lnTo>
                  <a:pt x="92230" y="157454"/>
                </a:lnTo>
                <a:lnTo>
                  <a:pt x="103677" y="153588"/>
                </a:lnTo>
                <a:lnTo>
                  <a:pt x="117779" y="145669"/>
                </a:lnTo>
                <a:lnTo>
                  <a:pt x="126720" y="137281"/>
                </a:lnTo>
                <a:lnTo>
                  <a:pt x="135962" y="123165"/>
                </a:lnTo>
                <a:lnTo>
                  <a:pt x="141122" y="111358"/>
                </a:lnTo>
                <a:lnTo>
                  <a:pt x="142947" y="104446"/>
                </a:lnTo>
                <a:lnTo>
                  <a:pt x="145124" y="91909"/>
                </a:lnTo>
                <a:lnTo>
                  <a:pt x="145923" y="78714"/>
                </a:lnTo>
                <a:lnTo>
                  <a:pt x="145630" y="70401"/>
                </a:lnTo>
                <a:lnTo>
                  <a:pt x="143967" y="57647"/>
                </a:lnTo>
                <a:lnTo>
                  <a:pt x="141122" y="46085"/>
                </a:lnTo>
                <a:lnTo>
                  <a:pt x="134757" y="31223"/>
                </a:lnTo>
                <a:lnTo>
                  <a:pt x="127680" y="21122"/>
                </a:lnTo>
                <a:lnTo>
                  <a:pt x="117093" y="11943"/>
                </a:lnTo>
                <a:lnTo>
                  <a:pt x="105597" y="5760"/>
                </a:lnTo>
                <a:lnTo>
                  <a:pt x="99864" y="3583"/>
                </a:lnTo>
                <a:lnTo>
                  <a:pt x="87785" y="895"/>
                </a:lnTo>
                <a:lnTo>
                  <a:pt x="73913" y="0"/>
                </a:lnTo>
                <a:lnTo>
                  <a:pt x="65339" y="461"/>
                </a:lnTo>
                <a:lnTo>
                  <a:pt x="52736" y="2853"/>
                </a:lnTo>
                <a:lnTo>
                  <a:pt x="41285" y="6720"/>
                </a:lnTo>
                <a:lnTo>
                  <a:pt x="27892" y="14644"/>
                </a:lnTo>
                <a:lnTo>
                  <a:pt x="18242" y="23042"/>
                </a:lnTo>
                <a:lnTo>
                  <a:pt x="9572" y="36975"/>
                </a:lnTo>
                <a:lnTo>
                  <a:pt x="4800" y="48950"/>
                </a:lnTo>
                <a:lnTo>
                  <a:pt x="2975" y="55863"/>
                </a:lnTo>
                <a:lnTo>
                  <a:pt x="798" y="68400"/>
                </a:lnTo>
                <a:lnTo>
                  <a:pt x="0" y="81594"/>
                </a:lnTo>
                <a:lnTo>
                  <a:pt x="293" y="89920"/>
                </a:lnTo>
                <a:lnTo>
                  <a:pt x="1956" y="102670"/>
                </a:lnTo>
                <a:lnTo>
                  <a:pt x="4800" y="114239"/>
                </a:lnTo>
                <a:lnTo>
                  <a:pt x="10517" y="128910"/>
                </a:lnTo>
                <a:lnTo>
                  <a:pt x="17282" y="139186"/>
                </a:lnTo>
                <a:lnTo>
                  <a:pt x="28208" y="148366"/>
                </a:lnTo>
                <a:lnTo>
                  <a:pt x="29763" y="101757"/>
                </a:lnTo>
                <a:lnTo>
                  <a:pt x="28803" y="95036"/>
                </a:lnTo>
                <a:lnTo>
                  <a:pt x="27843" y="87355"/>
                </a:lnTo>
                <a:lnTo>
                  <a:pt x="27843" y="71033"/>
                </a:lnTo>
                <a:lnTo>
                  <a:pt x="28803" y="63352"/>
                </a:lnTo>
                <a:lnTo>
                  <a:pt x="30723" y="56631"/>
                </a:lnTo>
                <a:lnTo>
                  <a:pt x="32644" y="49926"/>
                </a:lnTo>
                <a:lnTo>
                  <a:pt x="35524" y="44165"/>
                </a:lnTo>
                <a:lnTo>
                  <a:pt x="38404" y="38389"/>
                </a:lnTo>
                <a:lnTo>
                  <a:pt x="42245" y="33604"/>
                </a:lnTo>
                <a:lnTo>
                  <a:pt x="47045" y="29763"/>
                </a:lnTo>
                <a:lnTo>
                  <a:pt x="52806" y="26883"/>
                </a:lnTo>
                <a:lnTo>
                  <a:pt x="58552" y="24002"/>
                </a:lnTo>
                <a:lnTo>
                  <a:pt x="65288" y="23042"/>
                </a:lnTo>
                <a:lnTo>
                  <a:pt x="81594" y="23042"/>
                </a:lnTo>
                <a:lnTo>
                  <a:pt x="88315" y="24002"/>
                </a:lnTo>
                <a:lnTo>
                  <a:pt x="94076" y="27843"/>
                </a:lnTo>
                <a:lnTo>
                  <a:pt x="99837" y="30723"/>
                </a:lnTo>
                <a:lnTo>
                  <a:pt x="104637" y="34549"/>
                </a:lnTo>
                <a:lnTo>
                  <a:pt x="107518" y="39364"/>
                </a:lnTo>
                <a:lnTo>
                  <a:pt x="111358" y="45110"/>
                </a:lnTo>
                <a:lnTo>
                  <a:pt x="114239" y="50886"/>
                </a:lnTo>
                <a:lnTo>
                  <a:pt x="115199" y="58552"/>
                </a:lnTo>
                <a:lnTo>
                  <a:pt x="117119" y="65272"/>
                </a:lnTo>
                <a:lnTo>
                  <a:pt x="117119" y="89275"/>
                </a:lnTo>
                <a:lnTo>
                  <a:pt x="116159" y="96956"/>
                </a:lnTo>
                <a:lnTo>
                  <a:pt x="115199" y="103677"/>
                </a:lnTo>
                <a:lnTo>
                  <a:pt x="113278" y="110398"/>
                </a:lnTo>
                <a:lnTo>
                  <a:pt x="110398" y="116159"/>
                </a:lnTo>
                <a:lnTo>
                  <a:pt x="106558" y="121919"/>
                </a:lnTo>
                <a:lnTo>
                  <a:pt x="102717" y="126720"/>
                </a:lnTo>
                <a:lnTo>
                  <a:pt x="97916" y="130561"/>
                </a:lnTo>
                <a:lnTo>
                  <a:pt x="92156" y="133441"/>
                </a:lnTo>
                <a:lnTo>
                  <a:pt x="86395" y="136306"/>
                </a:lnTo>
                <a:lnTo>
                  <a:pt x="80634" y="137281"/>
                </a:lnTo>
                <a:lnTo>
                  <a:pt x="64328" y="137281"/>
                </a:lnTo>
                <a:lnTo>
                  <a:pt x="56647" y="13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" name="object 20"/>
          <p:cNvSpPr/>
          <p:nvPr/>
        </p:nvSpPr>
        <p:spPr>
          <a:xfrm>
            <a:off x="3644295" y="719754"/>
            <a:ext cx="97916" cy="226542"/>
          </a:xfrm>
          <a:custGeom>
            <a:avLst/>
            <a:gdLst/>
            <a:ahLst/>
            <a:cxnLst/>
            <a:rect l="l" t="t" r="r" b="b"/>
            <a:pathLst>
              <a:path w="97916" h="226542">
                <a:moveTo>
                  <a:pt x="89260" y="75834"/>
                </a:moveTo>
                <a:lnTo>
                  <a:pt x="88300" y="74874"/>
                </a:lnTo>
                <a:lnTo>
                  <a:pt x="88300" y="73914"/>
                </a:lnTo>
                <a:lnTo>
                  <a:pt x="87355" y="73914"/>
                </a:lnTo>
                <a:lnTo>
                  <a:pt x="87355" y="72953"/>
                </a:lnTo>
                <a:lnTo>
                  <a:pt x="52791" y="72953"/>
                </a:lnTo>
                <a:lnTo>
                  <a:pt x="52791" y="45110"/>
                </a:lnTo>
                <a:lnTo>
                  <a:pt x="53751" y="41269"/>
                </a:lnTo>
                <a:lnTo>
                  <a:pt x="54711" y="36469"/>
                </a:lnTo>
                <a:lnTo>
                  <a:pt x="55671" y="32644"/>
                </a:lnTo>
                <a:lnTo>
                  <a:pt x="57591" y="30708"/>
                </a:lnTo>
                <a:lnTo>
                  <a:pt x="59512" y="27828"/>
                </a:lnTo>
                <a:lnTo>
                  <a:pt x="61432" y="25923"/>
                </a:lnTo>
                <a:lnTo>
                  <a:pt x="64312" y="23987"/>
                </a:lnTo>
                <a:lnTo>
                  <a:pt x="67193" y="23027"/>
                </a:lnTo>
                <a:lnTo>
                  <a:pt x="70073" y="22082"/>
                </a:lnTo>
                <a:lnTo>
                  <a:pt x="76794" y="22082"/>
                </a:lnTo>
                <a:lnTo>
                  <a:pt x="79674" y="23027"/>
                </a:lnTo>
                <a:lnTo>
                  <a:pt x="81579" y="23027"/>
                </a:lnTo>
                <a:lnTo>
                  <a:pt x="84475" y="23987"/>
                </a:lnTo>
                <a:lnTo>
                  <a:pt x="86395" y="23987"/>
                </a:lnTo>
                <a:lnTo>
                  <a:pt x="87355" y="24963"/>
                </a:lnTo>
                <a:lnTo>
                  <a:pt x="89260" y="24963"/>
                </a:lnTo>
                <a:lnTo>
                  <a:pt x="91196" y="25923"/>
                </a:lnTo>
                <a:lnTo>
                  <a:pt x="92141" y="25923"/>
                </a:lnTo>
                <a:lnTo>
                  <a:pt x="93101" y="26868"/>
                </a:lnTo>
                <a:lnTo>
                  <a:pt x="95981" y="26868"/>
                </a:lnTo>
                <a:lnTo>
                  <a:pt x="96941" y="25923"/>
                </a:lnTo>
                <a:lnTo>
                  <a:pt x="96941" y="24963"/>
                </a:lnTo>
                <a:lnTo>
                  <a:pt x="97916" y="23987"/>
                </a:lnTo>
                <a:lnTo>
                  <a:pt x="97916" y="9585"/>
                </a:lnTo>
                <a:lnTo>
                  <a:pt x="96941" y="8641"/>
                </a:lnTo>
                <a:lnTo>
                  <a:pt x="96941" y="6720"/>
                </a:lnTo>
                <a:lnTo>
                  <a:pt x="95981" y="6720"/>
                </a:lnTo>
                <a:lnTo>
                  <a:pt x="95981" y="5745"/>
                </a:lnTo>
                <a:lnTo>
                  <a:pt x="95036" y="4800"/>
                </a:lnTo>
                <a:lnTo>
                  <a:pt x="94076" y="3840"/>
                </a:lnTo>
                <a:lnTo>
                  <a:pt x="92141" y="3840"/>
                </a:lnTo>
                <a:lnTo>
                  <a:pt x="90236" y="2880"/>
                </a:lnTo>
                <a:lnTo>
                  <a:pt x="87355" y="1920"/>
                </a:lnTo>
                <a:lnTo>
                  <a:pt x="83515" y="960"/>
                </a:lnTo>
                <a:lnTo>
                  <a:pt x="79674" y="960"/>
                </a:lnTo>
                <a:lnTo>
                  <a:pt x="75834" y="0"/>
                </a:lnTo>
                <a:lnTo>
                  <a:pt x="64312" y="0"/>
                </a:lnTo>
                <a:lnTo>
                  <a:pt x="57591" y="960"/>
                </a:lnTo>
                <a:lnTo>
                  <a:pt x="51831" y="3840"/>
                </a:lnTo>
                <a:lnTo>
                  <a:pt x="46070" y="5745"/>
                </a:lnTo>
                <a:lnTo>
                  <a:pt x="41269" y="9585"/>
                </a:lnTo>
                <a:lnTo>
                  <a:pt x="37429" y="13426"/>
                </a:lnTo>
                <a:lnTo>
                  <a:pt x="33588" y="18242"/>
                </a:lnTo>
                <a:lnTo>
                  <a:pt x="30708" y="23987"/>
                </a:lnTo>
                <a:lnTo>
                  <a:pt x="28788" y="31668"/>
                </a:lnTo>
                <a:lnTo>
                  <a:pt x="26590" y="44250"/>
                </a:lnTo>
                <a:lnTo>
                  <a:pt x="25907" y="57591"/>
                </a:lnTo>
                <a:lnTo>
                  <a:pt x="25907" y="72953"/>
                </a:lnTo>
                <a:lnTo>
                  <a:pt x="2865" y="72953"/>
                </a:lnTo>
                <a:lnTo>
                  <a:pt x="1904" y="73914"/>
                </a:lnTo>
                <a:lnTo>
                  <a:pt x="944" y="74874"/>
                </a:lnTo>
                <a:lnTo>
                  <a:pt x="944" y="75834"/>
                </a:lnTo>
                <a:lnTo>
                  <a:pt x="0" y="77754"/>
                </a:lnTo>
                <a:lnTo>
                  <a:pt x="0" y="90236"/>
                </a:lnTo>
                <a:lnTo>
                  <a:pt x="944" y="92156"/>
                </a:lnTo>
                <a:lnTo>
                  <a:pt x="1904" y="94076"/>
                </a:lnTo>
                <a:lnTo>
                  <a:pt x="3840" y="95036"/>
                </a:lnTo>
                <a:lnTo>
                  <a:pt x="25907" y="95036"/>
                </a:lnTo>
                <a:lnTo>
                  <a:pt x="25907" y="224637"/>
                </a:lnTo>
                <a:lnTo>
                  <a:pt x="26868" y="224637"/>
                </a:lnTo>
                <a:lnTo>
                  <a:pt x="27828" y="225582"/>
                </a:lnTo>
                <a:lnTo>
                  <a:pt x="28788" y="225582"/>
                </a:lnTo>
                <a:lnTo>
                  <a:pt x="29748" y="226542"/>
                </a:lnTo>
                <a:lnTo>
                  <a:pt x="47030" y="226542"/>
                </a:lnTo>
                <a:lnTo>
                  <a:pt x="48950" y="225582"/>
                </a:lnTo>
                <a:lnTo>
                  <a:pt x="50871" y="225582"/>
                </a:lnTo>
                <a:lnTo>
                  <a:pt x="51831" y="224637"/>
                </a:lnTo>
                <a:lnTo>
                  <a:pt x="52791" y="223662"/>
                </a:lnTo>
                <a:lnTo>
                  <a:pt x="52791" y="95036"/>
                </a:lnTo>
                <a:lnTo>
                  <a:pt x="86395" y="95036"/>
                </a:lnTo>
                <a:lnTo>
                  <a:pt x="88300" y="94076"/>
                </a:lnTo>
                <a:lnTo>
                  <a:pt x="89260" y="92156"/>
                </a:lnTo>
                <a:lnTo>
                  <a:pt x="90236" y="90236"/>
                </a:lnTo>
                <a:lnTo>
                  <a:pt x="90236" y="78714"/>
                </a:lnTo>
                <a:lnTo>
                  <a:pt x="89260" y="76794"/>
                </a:lnTo>
                <a:lnTo>
                  <a:pt x="89260" y="75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" name="object 21"/>
          <p:cNvSpPr/>
          <p:nvPr/>
        </p:nvSpPr>
        <p:spPr>
          <a:xfrm>
            <a:off x="3833408" y="734156"/>
            <a:ext cx="130545" cy="211180"/>
          </a:xfrm>
          <a:custGeom>
            <a:avLst/>
            <a:gdLst/>
            <a:ahLst/>
            <a:cxnLst/>
            <a:rect l="l" t="t" r="r" b="b"/>
            <a:pathLst>
              <a:path w="130545" h="211180">
                <a:moveTo>
                  <a:pt x="4785" y="39349"/>
                </a:moveTo>
                <a:lnTo>
                  <a:pt x="4785" y="40309"/>
                </a:lnTo>
                <a:lnTo>
                  <a:pt x="5745" y="41269"/>
                </a:lnTo>
                <a:lnTo>
                  <a:pt x="6720" y="41269"/>
                </a:lnTo>
                <a:lnTo>
                  <a:pt x="7665" y="42230"/>
                </a:lnTo>
                <a:lnTo>
                  <a:pt x="9585" y="42230"/>
                </a:lnTo>
                <a:lnTo>
                  <a:pt x="11506" y="41269"/>
                </a:lnTo>
                <a:lnTo>
                  <a:pt x="13426" y="39349"/>
                </a:lnTo>
                <a:lnTo>
                  <a:pt x="16306" y="37429"/>
                </a:lnTo>
                <a:lnTo>
                  <a:pt x="20147" y="35509"/>
                </a:lnTo>
                <a:lnTo>
                  <a:pt x="23987" y="32628"/>
                </a:lnTo>
                <a:lnTo>
                  <a:pt x="27828" y="30708"/>
                </a:lnTo>
                <a:lnTo>
                  <a:pt x="32628" y="28788"/>
                </a:lnTo>
                <a:lnTo>
                  <a:pt x="37429" y="26868"/>
                </a:lnTo>
                <a:lnTo>
                  <a:pt x="43190" y="24947"/>
                </a:lnTo>
                <a:lnTo>
                  <a:pt x="48950" y="23987"/>
                </a:lnTo>
                <a:lnTo>
                  <a:pt x="60472" y="23987"/>
                </a:lnTo>
                <a:lnTo>
                  <a:pt x="66233" y="24947"/>
                </a:lnTo>
                <a:lnTo>
                  <a:pt x="70073" y="26868"/>
                </a:lnTo>
                <a:lnTo>
                  <a:pt x="74874" y="28788"/>
                </a:lnTo>
                <a:lnTo>
                  <a:pt x="77754" y="31668"/>
                </a:lnTo>
                <a:lnTo>
                  <a:pt x="80634" y="34549"/>
                </a:lnTo>
                <a:lnTo>
                  <a:pt x="83515" y="37429"/>
                </a:lnTo>
                <a:lnTo>
                  <a:pt x="86395" y="41269"/>
                </a:lnTo>
                <a:lnTo>
                  <a:pt x="87355" y="45110"/>
                </a:lnTo>
                <a:lnTo>
                  <a:pt x="89275" y="49910"/>
                </a:lnTo>
                <a:lnTo>
                  <a:pt x="89275" y="68153"/>
                </a:lnTo>
                <a:lnTo>
                  <a:pt x="88300" y="72953"/>
                </a:lnTo>
                <a:lnTo>
                  <a:pt x="87355" y="78714"/>
                </a:lnTo>
                <a:lnTo>
                  <a:pt x="85435" y="84475"/>
                </a:lnTo>
                <a:lnTo>
                  <a:pt x="82555" y="91196"/>
                </a:lnTo>
                <a:lnTo>
                  <a:pt x="78714" y="96941"/>
                </a:lnTo>
                <a:lnTo>
                  <a:pt x="74874" y="104637"/>
                </a:lnTo>
                <a:lnTo>
                  <a:pt x="69113" y="112318"/>
                </a:lnTo>
                <a:lnTo>
                  <a:pt x="64052" y="118904"/>
                </a:lnTo>
                <a:lnTo>
                  <a:pt x="56066" y="128763"/>
                </a:lnTo>
                <a:lnTo>
                  <a:pt x="47030" y="139186"/>
                </a:lnTo>
                <a:lnTo>
                  <a:pt x="5745" y="181432"/>
                </a:lnTo>
                <a:lnTo>
                  <a:pt x="4785" y="183352"/>
                </a:lnTo>
                <a:lnTo>
                  <a:pt x="3840" y="184312"/>
                </a:lnTo>
                <a:lnTo>
                  <a:pt x="2880" y="186232"/>
                </a:lnTo>
                <a:lnTo>
                  <a:pt x="1904" y="187177"/>
                </a:lnTo>
                <a:lnTo>
                  <a:pt x="944" y="188153"/>
                </a:lnTo>
                <a:lnTo>
                  <a:pt x="944" y="190073"/>
                </a:lnTo>
                <a:lnTo>
                  <a:pt x="0" y="191018"/>
                </a:lnTo>
                <a:lnTo>
                  <a:pt x="0" y="205419"/>
                </a:lnTo>
                <a:lnTo>
                  <a:pt x="944" y="207355"/>
                </a:lnTo>
                <a:lnTo>
                  <a:pt x="944" y="208300"/>
                </a:lnTo>
                <a:lnTo>
                  <a:pt x="1904" y="209260"/>
                </a:lnTo>
                <a:lnTo>
                  <a:pt x="2880" y="210235"/>
                </a:lnTo>
                <a:lnTo>
                  <a:pt x="3840" y="211180"/>
                </a:lnTo>
                <a:lnTo>
                  <a:pt x="126705" y="211180"/>
                </a:lnTo>
                <a:lnTo>
                  <a:pt x="127665" y="210235"/>
                </a:lnTo>
                <a:lnTo>
                  <a:pt x="128625" y="209260"/>
                </a:lnTo>
                <a:lnTo>
                  <a:pt x="128625" y="208300"/>
                </a:lnTo>
                <a:lnTo>
                  <a:pt x="129585" y="207355"/>
                </a:lnTo>
                <a:lnTo>
                  <a:pt x="129585" y="204459"/>
                </a:lnTo>
                <a:lnTo>
                  <a:pt x="130545" y="203514"/>
                </a:lnTo>
                <a:lnTo>
                  <a:pt x="130545" y="195833"/>
                </a:lnTo>
                <a:lnTo>
                  <a:pt x="129585" y="194858"/>
                </a:lnTo>
                <a:lnTo>
                  <a:pt x="129585" y="191993"/>
                </a:lnTo>
                <a:lnTo>
                  <a:pt x="128625" y="191018"/>
                </a:lnTo>
                <a:lnTo>
                  <a:pt x="127665" y="190073"/>
                </a:lnTo>
                <a:lnTo>
                  <a:pt x="127665" y="189113"/>
                </a:lnTo>
                <a:lnTo>
                  <a:pt x="126705" y="189113"/>
                </a:lnTo>
                <a:lnTo>
                  <a:pt x="125745" y="188153"/>
                </a:lnTo>
                <a:lnTo>
                  <a:pt x="33588" y="188153"/>
                </a:lnTo>
                <a:lnTo>
                  <a:pt x="66233" y="153588"/>
                </a:lnTo>
                <a:lnTo>
                  <a:pt x="70490" y="149009"/>
                </a:lnTo>
                <a:lnTo>
                  <a:pt x="79913" y="138925"/>
                </a:lnTo>
                <a:lnTo>
                  <a:pt x="88231" y="129618"/>
                </a:lnTo>
                <a:lnTo>
                  <a:pt x="95021" y="120944"/>
                </a:lnTo>
                <a:lnTo>
                  <a:pt x="98708" y="116117"/>
                </a:lnTo>
                <a:lnTo>
                  <a:pt x="105932" y="105076"/>
                </a:lnTo>
                <a:lnTo>
                  <a:pt x="111343" y="95036"/>
                </a:lnTo>
                <a:lnTo>
                  <a:pt x="115183" y="87355"/>
                </a:lnTo>
                <a:lnTo>
                  <a:pt x="118064" y="80634"/>
                </a:lnTo>
                <a:lnTo>
                  <a:pt x="119024" y="73914"/>
                </a:lnTo>
                <a:lnTo>
                  <a:pt x="119984" y="67193"/>
                </a:lnTo>
                <a:lnTo>
                  <a:pt x="120944" y="60472"/>
                </a:lnTo>
                <a:lnTo>
                  <a:pt x="120944" y="47030"/>
                </a:lnTo>
                <a:lnTo>
                  <a:pt x="119984" y="39349"/>
                </a:lnTo>
                <a:lnTo>
                  <a:pt x="117104" y="32628"/>
                </a:lnTo>
                <a:lnTo>
                  <a:pt x="114223" y="26868"/>
                </a:lnTo>
                <a:lnTo>
                  <a:pt x="110383" y="21107"/>
                </a:lnTo>
                <a:lnTo>
                  <a:pt x="105582" y="15346"/>
                </a:lnTo>
                <a:lnTo>
                  <a:pt x="100797" y="10561"/>
                </a:lnTo>
                <a:lnTo>
                  <a:pt x="94076" y="6720"/>
                </a:lnTo>
                <a:lnTo>
                  <a:pt x="87355" y="3840"/>
                </a:lnTo>
                <a:lnTo>
                  <a:pt x="73746" y="728"/>
                </a:lnTo>
                <a:lnTo>
                  <a:pt x="60472" y="0"/>
                </a:lnTo>
                <a:lnTo>
                  <a:pt x="53751" y="0"/>
                </a:lnTo>
                <a:lnTo>
                  <a:pt x="47990" y="960"/>
                </a:lnTo>
                <a:lnTo>
                  <a:pt x="42230" y="1904"/>
                </a:lnTo>
                <a:lnTo>
                  <a:pt x="36469" y="2880"/>
                </a:lnTo>
                <a:lnTo>
                  <a:pt x="31668" y="4785"/>
                </a:lnTo>
                <a:lnTo>
                  <a:pt x="25907" y="6720"/>
                </a:lnTo>
                <a:lnTo>
                  <a:pt x="21107" y="8625"/>
                </a:lnTo>
                <a:lnTo>
                  <a:pt x="17266" y="10561"/>
                </a:lnTo>
                <a:lnTo>
                  <a:pt x="14386" y="12466"/>
                </a:lnTo>
                <a:lnTo>
                  <a:pt x="11506" y="14401"/>
                </a:lnTo>
                <a:lnTo>
                  <a:pt x="8625" y="15346"/>
                </a:lnTo>
                <a:lnTo>
                  <a:pt x="7665" y="17266"/>
                </a:lnTo>
                <a:lnTo>
                  <a:pt x="6720" y="18242"/>
                </a:lnTo>
                <a:lnTo>
                  <a:pt x="5745" y="19187"/>
                </a:lnTo>
                <a:lnTo>
                  <a:pt x="4785" y="20147"/>
                </a:lnTo>
                <a:lnTo>
                  <a:pt x="4785" y="21107"/>
                </a:lnTo>
                <a:lnTo>
                  <a:pt x="3840" y="22067"/>
                </a:lnTo>
                <a:lnTo>
                  <a:pt x="3840" y="38389"/>
                </a:lnTo>
                <a:lnTo>
                  <a:pt x="4785" y="39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" name="object 22"/>
          <p:cNvSpPr/>
          <p:nvPr/>
        </p:nvSpPr>
        <p:spPr>
          <a:xfrm>
            <a:off x="3998518" y="741837"/>
            <a:ext cx="83515" cy="105582"/>
          </a:xfrm>
          <a:custGeom>
            <a:avLst/>
            <a:gdLst/>
            <a:ahLst/>
            <a:cxnLst/>
            <a:rect l="l" t="t" r="r" b="b"/>
            <a:pathLst>
              <a:path w="83515" h="105582">
                <a:moveTo>
                  <a:pt x="15361" y="2880"/>
                </a:moveTo>
                <a:lnTo>
                  <a:pt x="14401" y="2880"/>
                </a:lnTo>
                <a:lnTo>
                  <a:pt x="14401" y="1904"/>
                </a:lnTo>
                <a:lnTo>
                  <a:pt x="3840" y="1904"/>
                </a:lnTo>
                <a:lnTo>
                  <a:pt x="288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4785"/>
                </a:lnTo>
                <a:lnTo>
                  <a:pt x="0" y="102702"/>
                </a:lnTo>
                <a:lnTo>
                  <a:pt x="960" y="102702"/>
                </a:lnTo>
                <a:lnTo>
                  <a:pt x="960" y="103662"/>
                </a:lnTo>
                <a:lnTo>
                  <a:pt x="1920" y="104637"/>
                </a:lnTo>
                <a:lnTo>
                  <a:pt x="3840" y="104637"/>
                </a:lnTo>
                <a:lnTo>
                  <a:pt x="4800" y="105582"/>
                </a:lnTo>
                <a:lnTo>
                  <a:pt x="13441" y="105582"/>
                </a:lnTo>
                <a:lnTo>
                  <a:pt x="14401" y="104637"/>
                </a:lnTo>
                <a:lnTo>
                  <a:pt x="17282" y="104637"/>
                </a:lnTo>
                <a:lnTo>
                  <a:pt x="17282" y="103662"/>
                </a:lnTo>
                <a:lnTo>
                  <a:pt x="18242" y="103662"/>
                </a:lnTo>
                <a:lnTo>
                  <a:pt x="18242" y="34549"/>
                </a:lnTo>
                <a:lnTo>
                  <a:pt x="23042" y="27828"/>
                </a:lnTo>
                <a:lnTo>
                  <a:pt x="27828" y="23987"/>
                </a:lnTo>
                <a:lnTo>
                  <a:pt x="32628" y="20147"/>
                </a:lnTo>
                <a:lnTo>
                  <a:pt x="36469" y="17266"/>
                </a:lnTo>
                <a:lnTo>
                  <a:pt x="41285" y="15346"/>
                </a:lnTo>
                <a:lnTo>
                  <a:pt x="48950" y="15346"/>
                </a:lnTo>
                <a:lnTo>
                  <a:pt x="51831" y="16306"/>
                </a:lnTo>
                <a:lnTo>
                  <a:pt x="54711" y="17266"/>
                </a:lnTo>
                <a:lnTo>
                  <a:pt x="57591" y="19187"/>
                </a:lnTo>
                <a:lnTo>
                  <a:pt x="59512" y="21107"/>
                </a:lnTo>
                <a:lnTo>
                  <a:pt x="61432" y="23027"/>
                </a:lnTo>
                <a:lnTo>
                  <a:pt x="62392" y="25908"/>
                </a:lnTo>
                <a:lnTo>
                  <a:pt x="64312" y="28788"/>
                </a:lnTo>
                <a:lnTo>
                  <a:pt x="65272" y="31668"/>
                </a:lnTo>
                <a:lnTo>
                  <a:pt x="65272" y="35509"/>
                </a:lnTo>
                <a:lnTo>
                  <a:pt x="66233" y="40309"/>
                </a:lnTo>
                <a:lnTo>
                  <a:pt x="66233" y="103662"/>
                </a:lnTo>
                <a:lnTo>
                  <a:pt x="67193" y="103662"/>
                </a:lnTo>
                <a:lnTo>
                  <a:pt x="67193" y="104637"/>
                </a:lnTo>
                <a:lnTo>
                  <a:pt x="70073" y="104637"/>
                </a:lnTo>
                <a:lnTo>
                  <a:pt x="71033" y="105582"/>
                </a:lnTo>
                <a:lnTo>
                  <a:pt x="79674" y="105582"/>
                </a:lnTo>
                <a:lnTo>
                  <a:pt x="80634" y="104637"/>
                </a:lnTo>
                <a:lnTo>
                  <a:pt x="82555" y="104637"/>
                </a:lnTo>
                <a:lnTo>
                  <a:pt x="83515" y="103662"/>
                </a:lnTo>
                <a:lnTo>
                  <a:pt x="83515" y="29748"/>
                </a:lnTo>
                <a:lnTo>
                  <a:pt x="82555" y="24947"/>
                </a:lnTo>
                <a:lnTo>
                  <a:pt x="80634" y="20147"/>
                </a:lnTo>
                <a:lnTo>
                  <a:pt x="78714" y="16306"/>
                </a:lnTo>
                <a:lnTo>
                  <a:pt x="75834" y="12466"/>
                </a:lnTo>
                <a:lnTo>
                  <a:pt x="73913" y="8625"/>
                </a:lnTo>
                <a:lnTo>
                  <a:pt x="70073" y="5745"/>
                </a:lnTo>
                <a:lnTo>
                  <a:pt x="65272" y="3840"/>
                </a:lnTo>
                <a:lnTo>
                  <a:pt x="61432" y="1904"/>
                </a:lnTo>
                <a:lnTo>
                  <a:pt x="55671" y="0"/>
                </a:lnTo>
                <a:lnTo>
                  <a:pt x="43190" y="0"/>
                </a:lnTo>
                <a:lnTo>
                  <a:pt x="38389" y="1904"/>
                </a:lnTo>
                <a:lnTo>
                  <a:pt x="32628" y="4785"/>
                </a:lnTo>
                <a:lnTo>
                  <a:pt x="27828" y="7665"/>
                </a:lnTo>
                <a:lnTo>
                  <a:pt x="22082" y="12466"/>
                </a:lnTo>
                <a:lnTo>
                  <a:pt x="16322" y="18227"/>
                </a:lnTo>
                <a:lnTo>
                  <a:pt x="16322" y="3840"/>
                </a:lnTo>
                <a:lnTo>
                  <a:pt x="15361" y="3840"/>
                </a:lnTo>
                <a:lnTo>
                  <a:pt x="15361" y="2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" name="object 23"/>
          <p:cNvSpPr/>
          <p:nvPr/>
        </p:nvSpPr>
        <p:spPr>
          <a:xfrm>
            <a:off x="4108917" y="696711"/>
            <a:ext cx="89275" cy="151668"/>
          </a:xfrm>
          <a:custGeom>
            <a:avLst/>
            <a:gdLst/>
            <a:ahLst/>
            <a:cxnLst/>
            <a:rect l="l" t="t" r="r" b="b"/>
            <a:pathLst>
              <a:path w="89275" h="151668">
                <a:moveTo>
                  <a:pt x="87355" y="1920"/>
                </a:moveTo>
                <a:lnTo>
                  <a:pt x="87355" y="960"/>
                </a:lnTo>
                <a:lnTo>
                  <a:pt x="83515" y="960"/>
                </a:lnTo>
                <a:lnTo>
                  <a:pt x="81594" y="0"/>
                </a:lnTo>
                <a:lnTo>
                  <a:pt x="78714" y="0"/>
                </a:lnTo>
                <a:lnTo>
                  <a:pt x="76794" y="960"/>
                </a:lnTo>
                <a:lnTo>
                  <a:pt x="72953" y="960"/>
                </a:lnTo>
                <a:lnTo>
                  <a:pt x="71993" y="1920"/>
                </a:lnTo>
                <a:lnTo>
                  <a:pt x="71993" y="2880"/>
                </a:lnTo>
                <a:lnTo>
                  <a:pt x="71033" y="2880"/>
                </a:lnTo>
                <a:lnTo>
                  <a:pt x="71033" y="60472"/>
                </a:lnTo>
                <a:lnTo>
                  <a:pt x="66233" y="55686"/>
                </a:lnTo>
                <a:lnTo>
                  <a:pt x="62392" y="51846"/>
                </a:lnTo>
                <a:lnTo>
                  <a:pt x="57591" y="48966"/>
                </a:lnTo>
                <a:lnTo>
                  <a:pt x="52791" y="47030"/>
                </a:lnTo>
                <a:lnTo>
                  <a:pt x="47030" y="45125"/>
                </a:lnTo>
                <a:lnTo>
                  <a:pt x="34549" y="45125"/>
                </a:lnTo>
                <a:lnTo>
                  <a:pt x="28803" y="47030"/>
                </a:lnTo>
                <a:lnTo>
                  <a:pt x="23987" y="48966"/>
                </a:lnTo>
                <a:lnTo>
                  <a:pt x="18242" y="51846"/>
                </a:lnTo>
                <a:lnTo>
                  <a:pt x="14401" y="55686"/>
                </a:lnTo>
                <a:lnTo>
                  <a:pt x="10561" y="60472"/>
                </a:lnTo>
                <a:lnTo>
                  <a:pt x="6720" y="65272"/>
                </a:lnTo>
                <a:lnTo>
                  <a:pt x="3840" y="71033"/>
                </a:lnTo>
                <a:lnTo>
                  <a:pt x="2880" y="77754"/>
                </a:lnTo>
                <a:lnTo>
                  <a:pt x="960" y="84475"/>
                </a:lnTo>
                <a:lnTo>
                  <a:pt x="0" y="92156"/>
                </a:lnTo>
                <a:lnTo>
                  <a:pt x="0" y="107518"/>
                </a:lnTo>
                <a:lnTo>
                  <a:pt x="960" y="113278"/>
                </a:lnTo>
                <a:lnTo>
                  <a:pt x="1920" y="119999"/>
                </a:lnTo>
                <a:lnTo>
                  <a:pt x="3840" y="126705"/>
                </a:lnTo>
                <a:lnTo>
                  <a:pt x="5760" y="131521"/>
                </a:lnTo>
                <a:lnTo>
                  <a:pt x="8625" y="136321"/>
                </a:lnTo>
                <a:lnTo>
                  <a:pt x="12466" y="141107"/>
                </a:lnTo>
                <a:lnTo>
                  <a:pt x="16306" y="144947"/>
                </a:lnTo>
                <a:lnTo>
                  <a:pt x="21122" y="147827"/>
                </a:lnTo>
                <a:lnTo>
                  <a:pt x="20147" y="117119"/>
                </a:lnTo>
                <a:lnTo>
                  <a:pt x="19187" y="112318"/>
                </a:lnTo>
                <a:lnTo>
                  <a:pt x="18242" y="107518"/>
                </a:lnTo>
                <a:lnTo>
                  <a:pt x="18242" y="89275"/>
                </a:lnTo>
                <a:lnTo>
                  <a:pt x="19187" y="84475"/>
                </a:lnTo>
                <a:lnTo>
                  <a:pt x="20147" y="79674"/>
                </a:lnTo>
                <a:lnTo>
                  <a:pt x="22082" y="75834"/>
                </a:lnTo>
                <a:lnTo>
                  <a:pt x="23987" y="72953"/>
                </a:lnTo>
                <a:lnTo>
                  <a:pt x="25908" y="69113"/>
                </a:lnTo>
                <a:lnTo>
                  <a:pt x="28803" y="66233"/>
                </a:lnTo>
                <a:lnTo>
                  <a:pt x="31668" y="64312"/>
                </a:lnTo>
                <a:lnTo>
                  <a:pt x="34549" y="61432"/>
                </a:lnTo>
                <a:lnTo>
                  <a:pt x="38389" y="60472"/>
                </a:lnTo>
                <a:lnTo>
                  <a:pt x="47990" y="60472"/>
                </a:lnTo>
                <a:lnTo>
                  <a:pt x="52791" y="62392"/>
                </a:lnTo>
                <a:lnTo>
                  <a:pt x="57591" y="65272"/>
                </a:lnTo>
                <a:lnTo>
                  <a:pt x="61432" y="69113"/>
                </a:lnTo>
                <a:lnTo>
                  <a:pt x="66233" y="72953"/>
                </a:lnTo>
                <a:lnTo>
                  <a:pt x="71033" y="78714"/>
                </a:lnTo>
                <a:lnTo>
                  <a:pt x="71033" y="118079"/>
                </a:lnTo>
                <a:lnTo>
                  <a:pt x="68153" y="120959"/>
                </a:lnTo>
                <a:lnTo>
                  <a:pt x="65272" y="124800"/>
                </a:lnTo>
                <a:lnTo>
                  <a:pt x="63352" y="126705"/>
                </a:lnTo>
                <a:lnTo>
                  <a:pt x="60472" y="129600"/>
                </a:lnTo>
                <a:lnTo>
                  <a:pt x="58552" y="131521"/>
                </a:lnTo>
                <a:lnTo>
                  <a:pt x="55671" y="132481"/>
                </a:lnTo>
                <a:lnTo>
                  <a:pt x="53751" y="134386"/>
                </a:lnTo>
                <a:lnTo>
                  <a:pt x="51831" y="135361"/>
                </a:lnTo>
                <a:lnTo>
                  <a:pt x="48950" y="135361"/>
                </a:lnTo>
                <a:lnTo>
                  <a:pt x="47030" y="136321"/>
                </a:lnTo>
                <a:lnTo>
                  <a:pt x="37429" y="136321"/>
                </a:lnTo>
                <a:lnTo>
                  <a:pt x="33588" y="135361"/>
                </a:lnTo>
                <a:lnTo>
                  <a:pt x="32628" y="151668"/>
                </a:lnTo>
                <a:lnTo>
                  <a:pt x="46070" y="151668"/>
                </a:lnTo>
                <a:lnTo>
                  <a:pt x="51831" y="150708"/>
                </a:lnTo>
                <a:lnTo>
                  <a:pt x="57591" y="146883"/>
                </a:lnTo>
                <a:lnTo>
                  <a:pt x="63352" y="143987"/>
                </a:lnTo>
                <a:lnTo>
                  <a:pt x="68153" y="140147"/>
                </a:lnTo>
                <a:lnTo>
                  <a:pt x="72953" y="134386"/>
                </a:lnTo>
                <a:lnTo>
                  <a:pt x="72953" y="147827"/>
                </a:lnTo>
                <a:lnTo>
                  <a:pt x="73913" y="147827"/>
                </a:lnTo>
                <a:lnTo>
                  <a:pt x="73913" y="148788"/>
                </a:lnTo>
                <a:lnTo>
                  <a:pt x="74874" y="149763"/>
                </a:lnTo>
                <a:lnTo>
                  <a:pt x="76794" y="149763"/>
                </a:lnTo>
                <a:lnTo>
                  <a:pt x="77754" y="150708"/>
                </a:lnTo>
                <a:lnTo>
                  <a:pt x="85435" y="150708"/>
                </a:lnTo>
                <a:lnTo>
                  <a:pt x="86395" y="149763"/>
                </a:lnTo>
                <a:lnTo>
                  <a:pt x="88315" y="149763"/>
                </a:lnTo>
                <a:lnTo>
                  <a:pt x="88315" y="148788"/>
                </a:lnTo>
                <a:lnTo>
                  <a:pt x="89275" y="147827"/>
                </a:lnTo>
                <a:lnTo>
                  <a:pt x="89275" y="2880"/>
                </a:lnTo>
                <a:lnTo>
                  <a:pt x="88315" y="2880"/>
                </a:lnTo>
                <a:lnTo>
                  <a:pt x="88315" y="1920"/>
                </a:lnTo>
                <a:lnTo>
                  <a:pt x="87355" y="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" name="object 24"/>
          <p:cNvSpPr/>
          <p:nvPr/>
        </p:nvSpPr>
        <p:spPr>
          <a:xfrm>
            <a:off x="4129064" y="813831"/>
            <a:ext cx="13441" cy="34549"/>
          </a:xfrm>
          <a:custGeom>
            <a:avLst/>
            <a:gdLst/>
            <a:ahLst/>
            <a:cxnLst/>
            <a:rect l="l" t="t" r="r" b="b"/>
            <a:pathLst>
              <a:path w="13441" h="34549">
                <a:moveTo>
                  <a:pt x="13441" y="18242"/>
                </a:moveTo>
                <a:lnTo>
                  <a:pt x="10561" y="16306"/>
                </a:lnTo>
                <a:lnTo>
                  <a:pt x="7680" y="14401"/>
                </a:lnTo>
                <a:lnTo>
                  <a:pt x="4815" y="11521"/>
                </a:lnTo>
                <a:lnTo>
                  <a:pt x="2880" y="7680"/>
                </a:lnTo>
                <a:lnTo>
                  <a:pt x="975" y="3840"/>
                </a:lnTo>
                <a:lnTo>
                  <a:pt x="0" y="0"/>
                </a:lnTo>
                <a:lnTo>
                  <a:pt x="975" y="30708"/>
                </a:lnTo>
                <a:lnTo>
                  <a:pt x="5760" y="33588"/>
                </a:lnTo>
                <a:lnTo>
                  <a:pt x="12481" y="34549"/>
                </a:lnTo>
                <a:lnTo>
                  <a:pt x="13441" y="18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" name="object 25"/>
          <p:cNvSpPr/>
          <p:nvPr/>
        </p:nvSpPr>
        <p:spPr>
          <a:xfrm>
            <a:off x="4312432" y="791748"/>
            <a:ext cx="125745" cy="157429"/>
          </a:xfrm>
          <a:custGeom>
            <a:avLst/>
            <a:gdLst/>
            <a:ahLst/>
            <a:cxnLst/>
            <a:rect l="l" t="t" r="r" b="b"/>
            <a:pathLst>
              <a:path w="125745" h="157429">
                <a:moveTo>
                  <a:pt x="10" y="95014"/>
                </a:moveTo>
                <a:lnTo>
                  <a:pt x="803" y="108440"/>
                </a:lnTo>
                <a:lnTo>
                  <a:pt x="2880" y="119999"/>
                </a:lnTo>
                <a:lnTo>
                  <a:pt x="4785" y="127680"/>
                </a:lnTo>
                <a:lnTo>
                  <a:pt x="7665" y="133426"/>
                </a:lnTo>
                <a:lnTo>
                  <a:pt x="11506" y="139202"/>
                </a:lnTo>
                <a:lnTo>
                  <a:pt x="15346" y="144962"/>
                </a:lnTo>
                <a:lnTo>
                  <a:pt x="21122" y="148803"/>
                </a:lnTo>
                <a:lnTo>
                  <a:pt x="27828" y="152643"/>
                </a:lnTo>
                <a:lnTo>
                  <a:pt x="34549" y="155508"/>
                </a:lnTo>
                <a:lnTo>
                  <a:pt x="42230" y="157429"/>
                </a:lnTo>
                <a:lnTo>
                  <a:pt x="52283" y="157426"/>
                </a:lnTo>
                <a:lnTo>
                  <a:pt x="64526" y="155445"/>
                </a:lnTo>
                <a:lnTo>
                  <a:pt x="76794" y="150708"/>
                </a:lnTo>
                <a:lnTo>
                  <a:pt x="81250" y="148215"/>
                </a:lnTo>
                <a:lnTo>
                  <a:pt x="91113" y="140802"/>
                </a:lnTo>
                <a:lnTo>
                  <a:pt x="100797" y="130561"/>
                </a:lnTo>
                <a:lnTo>
                  <a:pt x="100797" y="150708"/>
                </a:lnTo>
                <a:lnTo>
                  <a:pt x="101757" y="151668"/>
                </a:lnTo>
                <a:lnTo>
                  <a:pt x="101757" y="152643"/>
                </a:lnTo>
                <a:lnTo>
                  <a:pt x="102702" y="153588"/>
                </a:lnTo>
                <a:lnTo>
                  <a:pt x="103677" y="153588"/>
                </a:lnTo>
                <a:lnTo>
                  <a:pt x="104637" y="154548"/>
                </a:lnTo>
                <a:lnTo>
                  <a:pt x="120944" y="154548"/>
                </a:lnTo>
                <a:lnTo>
                  <a:pt x="121904" y="153588"/>
                </a:lnTo>
                <a:lnTo>
                  <a:pt x="123825" y="153588"/>
                </a:lnTo>
                <a:lnTo>
                  <a:pt x="124785" y="152643"/>
                </a:lnTo>
                <a:lnTo>
                  <a:pt x="124785" y="151668"/>
                </a:lnTo>
                <a:lnTo>
                  <a:pt x="125745" y="150708"/>
                </a:lnTo>
                <a:lnTo>
                  <a:pt x="125745" y="3840"/>
                </a:lnTo>
                <a:lnTo>
                  <a:pt x="124785" y="2880"/>
                </a:lnTo>
                <a:lnTo>
                  <a:pt x="123825" y="1920"/>
                </a:lnTo>
                <a:lnTo>
                  <a:pt x="123825" y="960"/>
                </a:lnTo>
                <a:lnTo>
                  <a:pt x="122864" y="960"/>
                </a:lnTo>
                <a:lnTo>
                  <a:pt x="121904" y="0"/>
                </a:lnTo>
                <a:lnTo>
                  <a:pt x="103677" y="0"/>
                </a:lnTo>
                <a:lnTo>
                  <a:pt x="102702" y="960"/>
                </a:lnTo>
                <a:lnTo>
                  <a:pt x="101757" y="960"/>
                </a:lnTo>
                <a:lnTo>
                  <a:pt x="99837" y="1920"/>
                </a:lnTo>
                <a:lnTo>
                  <a:pt x="98861" y="2880"/>
                </a:lnTo>
                <a:lnTo>
                  <a:pt x="98861" y="106558"/>
                </a:lnTo>
                <a:lnTo>
                  <a:pt x="95921" y="109826"/>
                </a:lnTo>
                <a:lnTo>
                  <a:pt x="86604" y="119364"/>
                </a:lnTo>
                <a:lnTo>
                  <a:pt x="77754" y="126720"/>
                </a:lnTo>
                <a:lnTo>
                  <a:pt x="71033" y="131521"/>
                </a:lnTo>
                <a:lnTo>
                  <a:pt x="64312" y="134401"/>
                </a:lnTo>
                <a:lnTo>
                  <a:pt x="52791" y="134401"/>
                </a:lnTo>
                <a:lnTo>
                  <a:pt x="47990" y="133426"/>
                </a:lnTo>
                <a:lnTo>
                  <a:pt x="44150" y="131521"/>
                </a:lnTo>
                <a:lnTo>
                  <a:pt x="40309" y="129585"/>
                </a:lnTo>
                <a:lnTo>
                  <a:pt x="36469" y="126720"/>
                </a:lnTo>
                <a:lnTo>
                  <a:pt x="34549" y="122880"/>
                </a:lnTo>
                <a:lnTo>
                  <a:pt x="31668" y="119039"/>
                </a:lnTo>
                <a:lnTo>
                  <a:pt x="29748" y="115199"/>
                </a:lnTo>
                <a:lnTo>
                  <a:pt x="28788" y="109438"/>
                </a:lnTo>
                <a:lnTo>
                  <a:pt x="26868" y="104637"/>
                </a:lnTo>
                <a:lnTo>
                  <a:pt x="26868" y="2880"/>
                </a:lnTo>
                <a:lnTo>
                  <a:pt x="25908" y="2880"/>
                </a:lnTo>
                <a:lnTo>
                  <a:pt x="25908" y="1920"/>
                </a:lnTo>
                <a:lnTo>
                  <a:pt x="24947" y="960"/>
                </a:lnTo>
                <a:lnTo>
                  <a:pt x="23987" y="960"/>
                </a:lnTo>
                <a:lnTo>
                  <a:pt x="23027" y="0"/>
                </a:lnTo>
                <a:lnTo>
                  <a:pt x="4785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44" y="1920"/>
                </a:lnTo>
                <a:lnTo>
                  <a:pt x="944" y="2880"/>
                </a:lnTo>
                <a:lnTo>
                  <a:pt x="0" y="3840"/>
                </a:lnTo>
                <a:lnTo>
                  <a:pt x="10" y="950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" name="object 26"/>
          <p:cNvSpPr/>
          <p:nvPr/>
        </p:nvSpPr>
        <p:spPr>
          <a:xfrm>
            <a:off x="4487143" y="788868"/>
            <a:ext cx="124800" cy="157429"/>
          </a:xfrm>
          <a:custGeom>
            <a:avLst/>
            <a:gdLst/>
            <a:ahLst/>
            <a:cxnLst/>
            <a:rect l="l" t="t" r="r" b="b"/>
            <a:pathLst>
              <a:path w="124800" h="157429">
                <a:moveTo>
                  <a:pt x="960" y="155524"/>
                </a:moveTo>
                <a:lnTo>
                  <a:pt x="960" y="156469"/>
                </a:lnTo>
                <a:lnTo>
                  <a:pt x="1920" y="156469"/>
                </a:lnTo>
                <a:lnTo>
                  <a:pt x="3840" y="157429"/>
                </a:lnTo>
                <a:lnTo>
                  <a:pt x="2112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5908" y="155524"/>
                </a:lnTo>
                <a:lnTo>
                  <a:pt x="25908" y="154548"/>
                </a:lnTo>
                <a:lnTo>
                  <a:pt x="26883" y="153588"/>
                </a:lnTo>
                <a:lnTo>
                  <a:pt x="26883" y="51831"/>
                </a:lnTo>
                <a:lnTo>
                  <a:pt x="29531" y="48244"/>
                </a:lnTo>
                <a:lnTo>
                  <a:pt x="38656" y="38156"/>
                </a:lnTo>
                <a:lnTo>
                  <a:pt x="47030" y="30723"/>
                </a:lnTo>
                <a:lnTo>
                  <a:pt x="54711" y="25923"/>
                </a:lnTo>
                <a:lnTo>
                  <a:pt x="60472" y="23042"/>
                </a:lnTo>
                <a:lnTo>
                  <a:pt x="72953" y="23042"/>
                </a:lnTo>
                <a:lnTo>
                  <a:pt x="76794" y="24002"/>
                </a:lnTo>
                <a:lnTo>
                  <a:pt x="80634" y="26883"/>
                </a:lnTo>
                <a:lnTo>
                  <a:pt x="85435" y="28803"/>
                </a:lnTo>
                <a:lnTo>
                  <a:pt x="88315" y="31683"/>
                </a:lnTo>
                <a:lnTo>
                  <a:pt x="91196" y="34549"/>
                </a:lnTo>
                <a:lnTo>
                  <a:pt x="93116" y="38389"/>
                </a:lnTo>
                <a:lnTo>
                  <a:pt x="95036" y="43205"/>
                </a:lnTo>
                <a:lnTo>
                  <a:pt x="95996" y="47990"/>
                </a:lnTo>
                <a:lnTo>
                  <a:pt x="97917" y="52791"/>
                </a:lnTo>
                <a:lnTo>
                  <a:pt x="97917" y="153588"/>
                </a:lnTo>
                <a:lnTo>
                  <a:pt x="98877" y="154548"/>
                </a:lnTo>
                <a:lnTo>
                  <a:pt x="98877" y="155524"/>
                </a:lnTo>
                <a:lnTo>
                  <a:pt x="99837" y="155524"/>
                </a:lnTo>
                <a:lnTo>
                  <a:pt x="99837" y="156469"/>
                </a:lnTo>
                <a:lnTo>
                  <a:pt x="100797" y="156469"/>
                </a:lnTo>
                <a:lnTo>
                  <a:pt x="101757" y="157429"/>
                </a:lnTo>
                <a:lnTo>
                  <a:pt x="119984" y="157429"/>
                </a:lnTo>
                <a:lnTo>
                  <a:pt x="120959" y="156469"/>
                </a:lnTo>
                <a:lnTo>
                  <a:pt x="122880" y="156469"/>
                </a:lnTo>
                <a:lnTo>
                  <a:pt x="123825" y="155524"/>
                </a:lnTo>
                <a:lnTo>
                  <a:pt x="124800" y="155524"/>
                </a:lnTo>
                <a:lnTo>
                  <a:pt x="124789" y="62433"/>
                </a:lnTo>
                <a:lnTo>
                  <a:pt x="123985" y="49002"/>
                </a:lnTo>
                <a:lnTo>
                  <a:pt x="121920" y="37444"/>
                </a:lnTo>
                <a:lnTo>
                  <a:pt x="120959" y="30723"/>
                </a:lnTo>
                <a:lnTo>
                  <a:pt x="118079" y="24002"/>
                </a:lnTo>
                <a:lnTo>
                  <a:pt x="113278" y="18242"/>
                </a:lnTo>
                <a:lnTo>
                  <a:pt x="109438" y="13441"/>
                </a:lnTo>
                <a:lnTo>
                  <a:pt x="103677" y="8641"/>
                </a:lnTo>
                <a:lnTo>
                  <a:pt x="96956" y="5760"/>
                </a:lnTo>
                <a:lnTo>
                  <a:pt x="91196" y="1920"/>
                </a:lnTo>
                <a:lnTo>
                  <a:pt x="82555" y="0"/>
                </a:lnTo>
                <a:lnTo>
                  <a:pt x="72501" y="2"/>
                </a:lnTo>
                <a:lnTo>
                  <a:pt x="60258" y="1983"/>
                </a:lnTo>
                <a:lnTo>
                  <a:pt x="47990" y="6720"/>
                </a:lnTo>
                <a:lnTo>
                  <a:pt x="43536" y="9655"/>
                </a:lnTo>
                <a:lnTo>
                  <a:pt x="33681" y="17323"/>
                </a:lnTo>
                <a:lnTo>
                  <a:pt x="24002" y="26883"/>
                </a:lnTo>
                <a:lnTo>
                  <a:pt x="24002" y="5760"/>
                </a:lnTo>
                <a:lnTo>
                  <a:pt x="23042" y="5760"/>
                </a:lnTo>
                <a:lnTo>
                  <a:pt x="23042" y="4800"/>
                </a:lnTo>
                <a:lnTo>
                  <a:pt x="22067" y="3840"/>
                </a:lnTo>
                <a:lnTo>
                  <a:pt x="21122" y="3840"/>
                </a:lnTo>
                <a:lnTo>
                  <a:pt x="20162" y="2880"/>
                </a:lnTo>
                <a:lnTo>
                  <a:pt x="4800" y="2880"/>
                </a:lnTo>
                <a:lnTo>
                  <a:pt x="2880" y="3840"/>
                </a:lnTo>
                <a:lnTo>
                  <a:pt x="1920" y="3840"/>
                </a:lnTo>
                <a:lnTo>
                  <a:pt x="960" y="4800"/>
                </a:lnTo>
                <a:lnTo>
                  <a:pt x="0" y="5760"/>
                </a:lnTo>
                <a:lnTo>
                  <a:pt x="0" y="155524"/>
                </a:lnTo>
                <a:lnTo>
                  <a:pt x="960" y="15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" name="object 27"/>
          <p:cNvSpPr/>
          <p:nvPr/>
        </p:nvSpPr>
        <p:spPr>
          <a:xfrm>
            <a:off x="4660894" y="720714"/>
            <a:ext cx="133441" cy="228462"/>
          </a:xfrm>
          <a:custGeom>
            <a:avLst/>
            <a:gdLst/>
            <a:ahLst/>
            <a:cxnLst/>
            <a:rect l="l" t="t" r="r" b="b"/>
            <a:pathLst>
              <a:path w="133441" h="228462">
                <a:moveTo>
                  <a:pt x="960" y="223677"/>
                </a:moveTo>
                <a:lnTo>
                  <a:pt x="960" y="224622"/>
                </a:lnTo>
                <a:lnTo>
                  <a:pt x="1920" y="224622"/>
                </a:lnTo>
                <a:lnTo>
                  <a:pt x="2880" y="225582"/>
                </a:lnTo>
                <a:lnTo>
                  <a:pt x="19202" y="225582"/>
                </a:lnTo>
                <a:lnTo>
                  <a:pt x="20162" y="224622"/>
                </a:lnTo>
                <a:lnTo>
                  <a:pt x="21122" y="224622"/>
                </a:lnTo>
                <a:lnTo>
                  <a:pt x="22082" y="223677"/>
                </a:lnTo>
                <a:lnTo>
                  <a:pt x="23042" y="223677"/>
                </a:lnTo>
                <a:lnTo>
                  <a:pt x="23042" y="203514"/>
                </a:lnTo>
                <a:lnTo>
                  <a:pt x="27843" y="207340"/>
                </a:lnTo>
                <a:lnTo>
                  <a:pt x="31683" y="211180"/>
                </a:lnTo>
                <a:lnTo>
                  <a:pt x="35524" y="214061"/>
                </a:lnTo>
                <a:lnTo>
                  <a:pt x="39364" y="217901"/>
                </a:lnTo>
                <a:lnTo>
                  <a:pt x="43205" y="220797"/>
                </a:lnTo>
                <a:lnTo>
                  <a:pt x="47045" y="222702"/>
                </a:lnTo>
                <a:lnTo>
                  <a:pt x="50871" y="224622"/>
                </a:lnTo>
                <a:lnTo>
                  <a:pt x="53766" y="225582"/>
                </a:lnTo>
                <a:lnTo>
                  <a:pt x="57607" y="226542"/>
                </a:lnTo>
                <a:lnTo>
                  <a:pt x="62392" y="227517"/>
                </a:lnTo>
                <a:lnTo>
                  <a:pt x="66233" y="228462"/>
                </a:lnTo>
                <a:lnTo>
                  <a:pt x="71033" y="228462"/>
                </a:lnTo>
                <a:lnTo>
                  <a:pt x="73226" y="228429"/>
                </a:lnTo>
                <a:lnTo>
                  <a:pt x="86232" y="226794"/>
                </a:lnTo>
                <a:lnTo>
                  <a:pt x="97916" y="222702"/>
                </a:lnTo>
                <a:lnTo>
                  <a:pt x="105597" y="218861"/>
                </a:lnTo>
                <a:lnTo>
                  <a:pt x="112318" y="213116"/>
                </a:lnTo>
                <a:lnTo>
                  <a:pt x="117119" y="206395"/>
                </a:lnTo>
                <a:lnTo>
                  <a:pt x="125142" y="192625"/>
                </a:lnTo>
                <a:lnTo>
                  <a:pt x="129600" y="180472"/>
                </a:lnTo>
                <a:lnTo>
                  <a:pt x="131410" y="172552"/>
                </a:lnTo>
                <a:lnTo>
                  <a:pt x="132984" y="160217"/>
                </a:lnTo>
                <a:lnTo>
                  <a:pt x="133441" y="146867"/>
                </a:lnTo>
                <a:lnTo>
                  <a:pt x="133351" y="141269"/>
                </a:lnTo>
                <a:lnTo>
                  <a:pt x="132444" y="128425"/>
                </a:lnTo>
                <a:lnTo>
                  <a:pt x="130561" y="116144"/>
                </a:lnTo>
                <a:lnTo>
                  <a:pt x="125844" y="102704"/>
                </a:lnTo>
                <a:lnTo>
                  <a:pt x="119999" y="92156"/>
                </a:lnTo>
                <a:lnTo>
                  <a:pt x="115199" y="84475"/>
                </a:lnTo>
                <a:lnTo>
                  <a:pt x="109438" y="78714"/>
                </a:lnTo>
                <a:lnTo>
                  <a:pt x="101757" y="74874"/>
                </a:lnTo>
                <a:lnTo>
                  <a:pt x="88277" y="69783"/>
                </a:lnTo>
                <a:lnTo>
                  <a:pt x="74874" y="68153"/>
                </a:lnTo>
                <a:lnTo>
                  <a:pt x="70073" y="68153"/>
                </a:lnTo>
                <a:lnTo>
                  <a:pt x="69113" y="91196"/>
                </a:lnTo>
                <a:lnTo>
                  <a:pt x="76794" y="91196"/>
                </a:lnTo>
                <a:lnTo>
                  <a:pt x="82555" y="93116"/>
                </a:lnTo>
                <a:lnTo>
                  <a:pt x="86395" y="96956"/>
                </a:lnTo>
                <a:lnTo>
                  <a:pt x="91196" y="99837"/>
                </a:lnTo>
                <a:lnTo>
                  <a:pt x="95036" y="103677"/>
                </a:lnTo>
                <a:lnTo>
                  <a:pt x="97916" y="109423"/>
                </a:lnTo>
                <a:lnTo>
                  <a:pt x="100797" y="115199"/>
                </a:lnTo>
                <a:lnTo>
                  <a:pt x="102717" y="120944"/>
                </a:lnTo>
                <a:lnTo>
                  <a:pt x="103677" y="127665"/>
                </a:lnTo>
                <a:lnTo>
                  <a:pt x="104637" y="135346"/>
                </a:lnTo>
                <a:lnTo>
                  <a:pt x="105597" y="142067"/>
                </a:lnTo>
                <a:lnTo>
                  <a:pt x="105597" y="156469"/>
                </a:lnTo>
                <a:lnTo>
                  <a:pt x="104637" y="163189"/>
                </a:lnTo>
                <a:lnTo>
                  <a:pt x="103677" y="169910"/>
                </a:lnTo>
                <a:lnTo>
                  <a:pt x="101757" y="176631"/>
                </a:lnTo>
                <a:lnTo>
                  <a:pt x="99837" y="182392"/>
                </a:lnTo>
                <a:lnTo>
                  <a:pt x="96956" y="187192"/>
                </a:lnTo>
                <a:lnTo>
                  <a:pt x="94076" y="192953"/>
                </a:lnTo>
                <a:lnTo>
                  <a:pt x="90236" y="196794"/>
                </a:lnTo>
                <a:lnTo>
                  <a:pt x="85435" y="200619"/>
                </a:lnTo>
                <a:lnTo>
                  <a:pt x="80634" y="203514"/>
                </a:lnTo>
                <a:lnTo>
                  <a:pt x="74874" y="205435"/>
                </a:lnTo>
                <a:lnTo>
                  <a:pt x="61432" y="205435"/>
                </a:lnTo>
                <a:lnTo>
                  <a:pt x="53766" y="202554"/>
                </a:lnTo>
                <a:lnTo>
                  <a:pt x="47045" y="198714"/>
                </a:lnTo>
                <a:lnTo>
                  <a:pt x="35273" y="187645"/>
                </a:lnTo>
                <a:lnTo>
                  <a:pt x="25923" y="177591"/>
                </a:lnTo>
                <a:lnTo>
                  <a:pt x="23042" y="960"/>
                </a:lnTo>
                <a:lnTo>
                  <a:pt x="19202" y="960"/>
                </a:lnTo>
                <a:lnTo>
                  <a:pt x="18242" y="0"/>
                </a:lnTo>
                <a:lnTo>
                  <a:pt x="10561" y="0"/>
                </a:lnTo>
                <a:lnTo>
                  <a:pt x="768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223677"/>
                </a:lnTo>
                <a:lnTo>
                  <a:pt x="960" y="223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" name="object 28"/>
          <p:cNvSpPr/>
          <p:nvPr/>
        </p:nvSpPr>
        <p:spPr>
          <a:xfrm>
            <a:off x="4683937" y="721674"/>
            <a:ext cx="47030" cy="176631"/>
          </a:xfrm>
          <a:custGeom>
            <a:avLst/>
            <a:gdLst/>
            <a:ahLst/>
            <a:cxnLst/>
            <a:rect l="l" t="t" r="r" b="b"/>
            <a:pathLst>
              <a:path w="47030" h="176631">
                <a:moveTo>
                  <a:pt x="1920" y="960"/>
                </a:moveTo>
                <a:lnTo>
                  <a:pt x="960" y="960"/>
                </a:lnTo>
                <a:lnTo>
                  <a:pt x="0" y="0"/>
                </a:lnTo>
                <a:lnTo>
                  <a:pt x="2880" y="176631"/>
                </a:lnTo>
                <a:lnTo>
                  <a:pt x="2880" y="119024"/>
                </a:lnTo>
                <a:lnTo>
                  <a:pt x="7680" y="113278"/>
                </a:lnTo>
                <a:lnTo>
                  <a:pt x="11521" y="109423"/>
                </a:lnTo>
                <a:lnTo>
                  <a:pt x="15361" y="105582"/>
                </a:lnTo>
                <a:lnTo>
                  <a:pt x="19202" y="101742"/>
                </a:lnTo>
                <a:lnTo>
                  <a:pt x="23042" y="98877"/>
                </a:lnTo>
                <a:lnTo>
                  <a:pt x="25923" y="96956"/>
                </a:lnTo>
                <a:lnTo>
                  <a:pt x="29763" y="95036"/>
                </a:lnTo>
                <a:lnTo>
                  <a:pt x="32628" y="93116"/>
                </a:lnTo>
                <a:lnTo>
                  <a:pt x="36469" y="92156"/>
                </a:lnTo>
                <a:lnTo>
                  <a:pt x="39349" y="91196"/>
                </a:lnTo>
                <a:lnTo>
                  <a:pt x="43190" y="90236"/>
                </a:lnTo>
                <a:lnTo>
                  <a:pt x="46070" y="90236"/>
                </a:lnTo>
                <a:lnTo>
                  <a:pt x="47030" y="67193"/>
                </a:lnTo>
                <a:lnTo>
                  <a:pt x="43190" y="68153"/>
                </a:lnTo>
                <a:lnTo>
                  <a:pt x="39349" y="69113"/>
                </a:lnTo>
                <a:lnTo>
                  <a:pt x="35509" y="70073"/>
                </a:lnTo>
                <a:lnTo>
                  <a:pt x="31668" y="71033"/>
                </a:lnTo>
                <a:lnTo>
                  <a:pt x="27828" y="72953"/>
                </a:lnTo>
                <a:lnTo>
                  <a:pt x="24002" y="74874"/>
                </a:lnTo>
                <a:lnTo>
                  <a:pt x="20162" y="77754"/>
                </a:lnTo>
                <a:lnTo>
                  <a:pt x="15361" y="80634"/>
                </a:lnTo>
                <a:lnTo>
                  <a:pt x="11521" y="83515"/>
                </a:lnTo>
                <a:lnTo>
                  <a:pt x="7680" y="87355"/>
                </a:lnTo>
                <a:lnTo>
                  <a:pt x="2880" y="91196"/>
                </a:lnTo>
                <a:lnTo>
                  <a:pt x="2880" y="1920"/>
                </a:lnTo>
                <a:lnTo>
                  <a:pt x="1920" y="1920"/>
                </a:lnTo>
                <a:lnTo>
                  <a:pt x="1920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" name="object 29"/>
          <p:cNvSpPr/>
          <p:nvPr/>
        </p:nvSpPr>
        <p:spPr>
          <a:xfrm>
            <a:off x="4833686" y="791748"/>
            <a:ext cx="124800" cy="157429"/>
          </a:xfrm>
          <a:custGeom>
            <a:avLst/>
            <a:gdLst/>
            <a:ahLst/>
            <a:cxnLst/>
            <a:rect l="l" t="t" r="r" b="b"/>
            <a:pathLst>
              <a:path w="124800" h="157429">
                <a:moveTo>
                  <a:pt x="103677" y="0"/>
                </a:moveTo>
                <a:lnTo>
                  <a:pt x="101757" y="960"/>
                </a:lnTo>
                <a:lnTo>
                  <a:pt x="100797" y="960"/>
                </a:lnTo>
                <a:lnTo>
                  <a:pt x="99837" y="1920"/>
                </a:lnTo>
                <a:lnTo>
                  <a:pt x="98877" y="1920"/>
                </a:lnTo>
                <a:lnTo>
                  <a:pt x="98877" y="3840"/>
                </a:lnTo>
                <a:lnTo>
                  <a:pt x="97917" y="3840"/>
                </a:lnTo>
                <a:lnTo>
                  <a:pt x="97917" y="106558"/>
                </a:lnTo>
                <a:lnTo>
                  <a:pt x="95255" y="109826"/>
                </a:lnTo>
                <a:lnTo>
                  <a:pt x="85962" y="119364"/>
                </a:lnTo>
                <a:lnTo>
                  <a:pt x="76809" y="126720"/>
                </a:lnTo>
                <a:lnTo>
                  <a:pt x="71033" y="131521"/>
                </a:lnTo>
                <a:lnTo>
                  <a:pt x="64328" y="134401"/>
                </a:lnTo>
                <a:lnTo>
                  <a:pt x="51846" y="134401"/>
                </a:lnTo>
                <a:lnTo>
                  <a:pt x="48006" y="133426"/>
                </a:lnTo>
                <a:lnTo>
                  <a:pt x="44165" y="131521"/>
                </a:lnTo>
                <a:lnTo>
                  <a:pt x="40325" y="129585"/>
                </a:lnTo>
                <a:lnTo>
                  <a:pt x="36484" y="126720"/>
                </a:lnTo>
                <a:lnTo>
                  <a:pt x="33604" y="122880"/>
                </a:lnTo>
                <a:lnTo>
                  <a:pt x="31683" y="119039"/>
                </a:lnTo>
                <a:lnTo>
                  <a:pt x="29763" y="115199"/>
                </a:lnTo>
                <a:lnTo>
                  <a:pt x="28803" y="109438"/>
                </a:lnTo>
                <a:lnTo>
                  <a:pt x="26883" y="104637"/>
                </a:lnTo>
                <a:lnTo>
                  <a:pt x="26883" y="3840"/>
                </a:lnTo>
                <a:lnTo>
                  <a:pt x="2592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4003" y="960"/>
                </a:lnTo>
                <a:lnTo>
                  <a:pt x="23042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960" y="1920"/>
                </a:lnTo>
                <a:lnTo>
                  <a:pt x="0" y="2880"/>
                </a:lnTo>
                <a:lnTo>
                  <a:pt x="9" y="94921"/>
                </a:lnTo>
                <a:lnTo>
                  <a:pt x="663" y="108401"/>
                </a:lnTo>
                <a:lnTo>
                  <a:pt x="1920" y="119999"/>
                </a:lnTo>
                <a:lnTo>
                  <a:pt x="4800" y="127680"/>
                </a:lnTo>
                <a:lnTo>
                  <a:pt x="7680" y="133426"/>
                </a:lnTo>
                <a:lnTo>
                  <a:pt x="11521" y="139202"/>
                </a:lnTo>
                <a:lnTo>
                  <a:pt x="15361" y="144962"/>
                </a:lnTo>
                <a:lnTo>
                  <a:pt x="21122" y="148803"/>
                </a:lnTo>
                <a:lnTo>
                  <a:pt x="26883" y="152643"/>
                </a:lnTo>
                <a:lnTo>
                  <a:pt x="38293" y="156112"/>
                </a:lnTo>
                <a:lnTo>
                  <a:pt x="51846" y="157429"/>
                </a:lnTo>
                <a:lnTo>
                  <a:pt x="52298" y="157426"/>
                </a:lnTo>
                <a:lnTo>
                  <a:pt x="64542" y="155445"/>
                </a:lnTo>
                <a:lnTo>
                  <a:pt x="76809" y="150708"/>
                </a:lnTo>
                <a:lnTo>
                  <a:pt x="81251" y="148219"/>
                </a:lnTo>
                <a:lnTo>
                  <a:pt x="91111" y="140806"/>
                </a:lnTo>
                <a:lnTo>
                  <a:pt x="100797" y="130561"/>
                </a:lnTo>
                <a:lnTo>
                  <a:pt x="100797" y="151668"/>
                </a:lnTo>
                <a:lnTo>
                  <a:pt x="101757" y="152643"/>
                </a:lnTo>
                <a:lnTo>
                  <a:pt x="102717" y="153588"/>
                </a:lnTo>
                <a:lnTo>
                  <a:pt x="103677" y="153588"/>
                </a:lnTo>
                <a:lnTo>
                  <a:pt x="104637" y="154548"/>
                </a:lnTo>
                <a:lnTo>
                  <a:pt x="119999" y="154548"/>
                </a:lnTo>
                <a:lnTo>
                  <a:pt x="121920" y="153588"/>
                </a:lnTo>
                <a:lnTo>
                  <a:pt x="123840" y="153588"/>
                </a:lnTo>
                <a:lnTo>
                  <a:pt x="123840" y="152643"/>
                </a:lnTo>
                <a:lnTo>
                  <a:pt x="124800" y="152643"/>
                </a:lnTo>
                <a:lnTo>
                  <a:pt x="124800" y="2880"/>
                </a:lnTo>
                <a:lnTo>
                  <a:pt x="123840" y="1920"/>
                </a:lnTo>
                <a:lnTo>
                  <a:pt x="122880" y="960"/>
                </a:lnTo>
                <a:lnTo>
                  <a:pt x="121920" y="960"/>
                </a:lnTo>
                <a:lnTo>
                  <a:pt x="120959" y="0"/>
                </a:lnTo>
                <a:lnTo>
                  <a:pt x="10367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" name="object 30"/>
          <p:cNvSpPr/>
          <p:nvPr/>
        </p:nvSpPr>
        <p:spPr>
          <a:xfrm>
            <a:off x="5008412" y="788868"/>
            <a:ext cx="124785" cy="157429"/>
          </a:xfrm>
          <a:custGeom>
            <a:avLst/>
            <a:gdLst/>
            <a:ahLst/>
            <a:cxnLst/>
            <a:rect l="l" t="t" r="r" b="b"/>
            <a:pathLst>
              <a:path w="124785" h="157429">
                <a:moveTo>
                  <a:pt x="72500" y="2"/>
                </a:moveTo>
                <a:lnTo>
                  <a:pt x="59892" y="1983"/>
                </a:lnTo>
                <a:lnTo>
                  <a:pt x="47990" y="6720"/>
                </a:lnTo>
                <a:lnTo>
                  <a:pt x="43528" y="9660"/>
                </a:lnTo>
                <a:lnTo>
                  <a:pt x="33668" y="17326"/>
                </a:lnTo>
                <a:lnTo>
                  <a:pt x="23987" y="26883"/>
                </a:lnTo>
                <a:lnTo>
                  <a:pt x="23987" y="6720"/>
                </a:lnTo>
                <a:lnTo>
                  <a:pt x="23027" y="5760"/>
                </a:lnTo>
                <a:lnTo>
                  <a:pt x="23027" y="4800"/>
                </a:lnTo>
                <a:lnTo>
                  <a:pt x="22067" y="3840"/>
                </a:lnTo>
                <a:lnTo>
                  <a:pt x="21107" y="3840"/>
                </a:lnTo>
                <a:lnTo>
                  <a:pt x="20147" y="2880"/>
                </a:lnTo>
                <a:lnTo>
                  <a:pt x="3840" y="2880"/>
                </a:lnTo>
                <a:lnTo>
                  <a:pt x="2880" y="3840"/>
                </a:lnTo>
                <a:lnTo>
                  <a:pt x="1904" y="3840"/>
                </a:lnTo>
                <a:lnTo>
                  <a:pt x="944" y="4800"/>
                </a:lnTo>
                <a:lnTo>
                  <a:pt x="0" y="4800"/>
                </a:lnTo>
                <a:lnTo>
                  <a:pt x="0" y="155524"/>
                </a:lnTo>
                <a:lnTo>
                  <a:pt x="944" y="155524"/>
                </a:lnTo>
                <a:lnTo>
                  <a:pt x="944" y="156469"/>
                </a:lnTo>
                <a:lnTo>
                  <a:pt x="1904" y="156469"/>
                </a:lnTo>
                <a:lnTo>
                  <a:pt x="2880" y="157429"/>
                </a:lnTo>
                <a:lnTo>
                  <a:pt x="21107" y="157429"/>
                </a:lnTo>
                <a:lnTo>
                  <a:pt x="22067" y="156469"/>
                </a:lnTo>
                <a:lnTo>
                  <a:pt x="23987" y="156469"/>
                </a:lnTo>
                <a:lnTo>
                  <a:pt x="24947" y="155524"/>
                </a:lnTo>
                <a:lnTo>
                  <a:pt x="25908" y="155524"/>
                </a:lnTo>
                <a:lnTo>
                  <a:pt x="25908" y="51831"/>
                </a:lnTo>
                <a:lnTo>
                  <a:pt x="29289" y="47718"/>
                </a:lnTo>
                <a:lnTo>
                  <a:pt x="38381" y="37958"/>
                </a:lnTo>
                <a:lnTo>
                  <a:pt x="47030" y="30723"/>
                </a:lnTo>
                <a:lnTo>
                  <a:pt x="53751" y="25923"/>
                </a:lnTo>
                <a:lnTo>
                  <a:pt x="60472" y="23042"/>
                </a:lnTo>
                <a:lnTo>
                  <a:pt x="71993" y="23042"/>
                </a:lnTo>
                <a:lnTo>
                  <a:pt x="76794" y="24002"/>
                </a:lnTo>
                <a:lnTo>
                  <a:pt x="80634" y="26883"/>
                </a:lnTo>
                <a:lnTo>
                  <a:pt x="84475" y="28803"/>
                </a:lnTo>
                <a:lnTo>
                  <a:pt x="88300" y="31683"/>
                </a:lnTo>
                <a:lnTo>
                  <a:pt x="90236" y="34549"/>
                </a:lnTo>
                <a:lnTo>
                  <a:pt x="93116" y="38389"/>
                </a:lnTo>
                <a:lnTo>
                  <a:pt x="95021" y="43205"/>
                </a:lnTo>
                <a:lnTo>
                  <a:pt x="95981" y="47990"/>
                </a:lnTo>
                <a:lnTo>
                  <a:pt x="97916" y="52791"/>
                </a:lnTo>
                <a:lnTo>
                  <a:pt x="97916" y="153588"/>
                </a:lnTo>
                <a:lnTo>
                  <a:pt x="98861" y="154548"/>
                </a:lnTo>
                <a:lnTo>
                  <a:pt x="98861" y="155524"/>
                </a:lnTo>
                <a:lnTo>
                  <a:pt x="99822" y="156469"/>
                </a:lnTo>
                <a:lnTo>
                  <a:pt x="100797" y="156469"/>
                </a:lnTo>
                <a:lnTo>
                  <a:pt x="101757" y="157429"/>
                </a:lnTo>
                <a:lnTo>
                  <a:pt x="119984" y="157429"/>
                </a:lnTo>
                <a:lnTo>
                  <a:pt x="120944" y="156469"/>
                </a:lnTo>
                <a:lnTo>
                  <a:pt x="122864" y="156469"/>
                </a:lnTo>
                <a:lnTo>
                  <a:pt x="123825" y="155524"/>
                </a:lnTo>
                <a:lnTo>
                  <a:pt x="124785" y="154548"/>
                </a:lnTo>
                <a:lnTo>
                  <a:pt x="124774" y="62433"/>
                </a:lnTo>
                <a:lnTo>
                  <a:pt x="123975" y="49002"/>
                </a:lnTo>
                <a:lnTo>
                  <a:pt x="121904" y="37444"/>
                </a:lnTo>
                <a:lnTo>
                  <a:pt x="119984" y="30723"/>
                </a:lnTo>
                <a:lnTo>
                  <a:pt x="117104" y="24002"/>
                </a:lnTo>
                <a:lnTo>
                  <a:pt x="113263" y="18242"/>
                </a:lnTo>
                <a:lnTo>
                  <a:pt x="109423" y="13441"/>
                </a:lnTo>
                <a:lnTo>
                  <a:pt x="103662" y="8641"/>
                </a:lnTo>
                <a:lnTo>
                  <a:pt x="96956" y="5760"/>
                </a:lnTo>
                <a:lnTo>
                  <a:pt x="90236" y="1920"/>
                </a:lnTo>
                <a:lnTo>
                  <a:pt x="82555" y="0"/>
                </a:lnTo>
                <a:lnTo>
                  <a:pt x="72500" y="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" name="object 31"/>
          <p:cNvSpPr/>
          <p:nvPr/>
        </p:nvSpPr>
        <p:spPr>
          <a:xfrm>
            <a:off x="5172562" y="721674"/>
            <a:ext cx="133441" cy="227502"/>
          </a:xfrm>
          <a:custGeom>
            <a:avLst/>
            <a:gdLst/>
            <a:ahLst/>
            <a:cxnLst/>
            <a:rect l="l" t="t" r="r" b="b"/>
            <a:pathLst>
              <a:path w="133441" h="227502">
                <a:moveTo>
                  <a:pt x="110398" y="960"/>
                </a:moveTo>
                <a:lnTo>
                  <a:pt x="109438" y="1920"/>
                </a:lnTo>
                <a:lnTo>
                  <a:pt x="108478" y="1920"/>
                </a:lnTo>
                <a:lnTo>
                  <a:pt x="107518" y="2880"/>
                </a:lnTo>
                <a:lnTo>
                  <a:pt x="106558" y="3825"/>
                </a:lnTo>
                <a:lnTo>
                  <a:pt x="106558" y="89275"/>
                </a:lnTo>
                <a:lnTo>
                  <a:pt x="105580" y="88305"/>
                </a:lnTo>
                <a:lnTo>
                  <a:pt x="95849" y="79635"/>
                </a:lnTo>
                <a:lnTo>
                  <a:pt x="85435" y="72953"/>
                </a:lnTo>
                <a:lnTo>
                  <a:pt x="78714" y="69113"/>
                </a:lnTo>
                <a:lnTo>
                  <a:pt x="71033" y="67193"/>
                </a:lnTo>
                <a:lnTo>
                  <a:pt x="62392" y="67193"/>
                </a:lnTo>
                <a:lnTo>
                  <a:pt x="46776" y="69034"/>
                </a:lnTo>
                <a:lnTo>
                  <a:pt x="35524" y="73914"/>
                </a:lnTo>
                <a:lnTo>
                  <a:pt x="27843" y="77754"/>
                </a:lnTo>
                <a:lnTo>
                  <a:pt x="21122" y="82555"/>
                </a:lnTo>
                <a:lnTo>
                  <a:pt x="16322" y="89275"/>
                </a:lnTo>
                <a:lnTo>
                  <a:pt x="8300" y="103031"/>
                </a:lnTo>
                <a:lnTo>
                  <a:pt x="3840" y="115183"/>
                </a:lnTo>
                <a:lnTo>
                  <a:pt x="2031" y="123237"/>
                </a:lnTo>
                <a:lnTo>
                  <a:pt x="456" y="135860"/>
                </a:lnTo>
                <a:lnTo>
                  <a:pt x="0" y="148788"/>
                </a:lnTo>
                <a:lnTo>
                  <a:pt x="90" y="154732"/>
                </a:lnTo>
                <a:lnTo>
                  <a:pt x="997" y="167523"/>
                </a:lnTo>
                <a:lnTo>
                  <a:pt x="2880" y="179511"/>
                </a:lnTo>
                <a:lnTo>
                  <a:pt x="7760" y="193480"/>
                </a:lnTo>
                <a:lnTo>
                  <a:pt x="13441" y="204475"/>
                </a:lnTo>
                <a:lnTo>
                  <a:pt x="18242" y="211180"/>
                </a:lnTo>
                <a:lnTo>
                  <a:pt x="24002" y="216941"/>
                </a:lnTo>
                <a:lnTo>
                  <a:pt x="27843" y="160309"/>
                </a:lnTo>
                <a:lnTo>
                  <a:pt x="27843" y="132466"/>
                </a:lnTo>
                <a:lnTo>
                  <a:pt x="29748" y="125745"/>
                </a:lnTo>
                <a:lnTo>
                  <a:pt x="30723" y="119024"/>
                </a:lnTo>
                <a:lnTo>
                  <a:pt x="32628" y="113278"/>
                </a:lnTo>
                <a:lnTo>
                  <a:pt x="35524" y="108463"/>
                </a:lnTo>
                <a:lnTo>
                  <a:pt x="39349" y="102717"/>
                </a:lnTo>
                <a:lnTo>
                  <a:pt x="43190" y="98877"/>
                </a:lnTo>
                <a:lnTo>
                  <a:pt x="47990" y="95036"/>
                </a:lnTo>
                <a:lnTo>
                  <a:pt x="52791" y="92156"/>
                </a:lnTo>
                <a:lnTo>
                  <a:pt x="57591" y="90236"/>
                </a:lnTo>
                <a:lnTo>
                  <a:pt x="71993" y="90236"/>
                </a:lnTo>
                <a:lnTo>
                  <a:pt x="79674" y="93116"/>
                </a:lnTo>
                <a:lnTo>
                  <a:pt x="85435" y="97917"/>
                </a:lnTo>
                <a:lnTo>
                  <a:pt x="88104" y="99888"/>
                </a:lnTo>
                <a:lnTo>
                  <a:pt x="97402" y="107888"/>
                </a:lnTo>
                <a:lnTo>
                  <a:pt x="106558" y="118079"/>
                </a:lnTo>
                <a:lnTo>
                  <a:pt x="106558" y="175671"/>
                </a:lnTo>
                <a:lnTo>
                  <a:pt x="102717" y="181432"/>
                </a:lnTo>
                <a:lnTo>
                  <a:pt x="98877" y="186232"/>
                </a:lnTo>
                <a:lnTo>
                  <a:pt x="95036" y="189113"/>
                </a:lnTo>
                <a:lnTo>
                  <a:pt x="91196" y="192953"/>
                </a:lnTo>
                <a:lnTo>
                  <a:pt x="87355" y="195834"/>
                </a:lnTo>
                <a:lnTo>
                  <a:pt x="84475" y="197754"/>
                </a:lnTo>
                <a:lnTo>
                  <a:pt x="80634" y="200634"/>
                </a:lnTo>
                <a:lnTo>
                  <a:pt x="76794" y="201594"/>
                </a:lnTo>
                <a:lnTo>
                  <a:pt x="73913" y="202554"/>
                </a:lnTo>
                <a:lnTo>
                  <a:pt x="71033" y="203499"/>
                </a:lnTo>
                <a:lnTo>
                  <a:pt x="67193" y="204475"/>
                </a:lnTo>
                <a:lnTo>
                  <a:pt x="56631" y="204475"/>
                </a:lnTo>
                <a:lnTo>
                  <a:pt x="50871" y="202554"/>
                </a:lnTo>
                <a:lnTo>
                  <a:pt x="46070" y="199659"/>
                </a:lnTo>
                <a:lnTo>
                  <a:pt x="41269" y="195834"/>
                </a:lnTo>
                <a:lnTo>
                  <a:pt x="37429" y="191993"/>
                </a:lnTo>
                <a:lnTo>
                  <a:pt x="35524" y="186232"/>
                </a:lnTo>
                <a:lnTo>
                  <a:pt x="32628" y="181432"/>
                </a:lnTo>
                <a:lnTo>
                  <a:pt x="30723" y="174711"/>
                </a:lnTo>
                <a:lnTo>
                  <a:pt x="31683" y="220781"/>
                </a:lnTo>
                <a:lnTo>
                  <a:pt x="33611" y="221916"/>
                </a:lnTo>
                <a:lnTo>
                  <a:pt x="45143" y="226198"/>
                </a:lnTo>
                <a:lnTo>
                  <a:pt x="58552" y="227502"/>
                </a:lnTo>
                <a:lnTo>
                  <a:pt x="62289" y="227378"/>
                </a:lnTo>
                <a:lnTo>
                  <a:pt x="74832" y="224962"/>
                </a:lnTo>
                <a:lnTo>
                  <a:pt x="86395" y="219837"/>
                </a:lnTo>
                <a:lnTo>
                  <a:pt x="90474" y="217238"/>
                </a:lnTo>
                <a:lnTo>
                  <a:pt x="100521" y="210005"/>
                </a:lnTo>
                <a:lnTo>
                  <a:pt x="110398" y="200634"/>
                </a:lnTo>
                <a:lnTo>
                  <a:pt x="110398" y="222717"/>
                </a:lnTo>
                <a:lnTo>
                  <a:pt x="111358" y="222717"/>
                </a:lnTo>
                <a:lnTo>
                  <a:pt x="111358" y="223662"/>
                </a:lnTo>
                <a:lnTo>
                  <a:pt x="112318" y="223662"/>
                </a:lnTo>
                <a:lnTo>
                  <a:pt x="113278" y="224622"/>
                </a:lnTo>
                <a:lnTo>
                  <a:pt x="130545" y="224622"/>
                </a:lnTo>
                <a:lnTo>
                  <a:pt x="131505" y="223662"/>
                </a:lnTo>
                <a:lnTo>
                  <a:pt x="132481" y="223662"/>
                </a:lnTo>
                <a:lnTo>
                  <a:pt x="132481" y="222717"/>
                </a:lnTo>
                <a:lnTo>
                  <a:pt x="133441" y="222717"/>
                </a:lnTo>
                <a:lnTo>
                  <a:pt x="133441" y="3825"/>
                </a:lnTo>
                <a:lnTo>
                  <a:pt x="132481" y="2880"/>
                </a:lnTo>
                <a:lnTo>
                  <a:pt x="132481" y="1920"/>
                </a:lnTo>
                <a:lnTo>
                  <a:pt x="130545" y="1920"/>
                </a:lnTo>
                <a:lnTo>
                  <a:pt x="129600" y="960"/>
                </a:lnTo>
                <a:lnTo>
                  <a:pt x="126705" y="960"/>
                </a:lnTo>
                <a:lnTo>
                  <a:pt x="124800" y="0"/>
                </a:lnTo>
                <a:lnTo>
                  <a:pt x="115199" y="0"/>
                </a:lnTo>
                <a:lnTo>
                  <a:pt x="113278" y="960"/>
                </a:lnTo>
                <a:lnTo>
                  <a:pt x="110398" y="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" name="object 32"/>
          <p:cNvSpPr/>
          <p:nvPr/>
        </p:nvSpPr>
        <p:spPr>
          <a:xfrm>
            <a:off x="5196565" y="881984"/>
            <a:ext cx="7680" cy="60472"/>
          </a:xfrm>
          <a:custGeom>
            <a:avLst/>
            <a:gdLst/>
            <a:ahLst/>
            <a:cxnLst/>
            <a:rect l="l" t="t" r="r" b="b"/>
            <a:pathLst>
              <a:path w="7680" h="60472">
                <a:moveTo>
                  <a:pt x="7680" y="60472"/>
                </a:moveTo>
                <a:lnTo>
                  <a:pt x="6720" y="14401"/>
                </a:lnTo>
                <a:lnTo>
                  <a:pt x="4785" y="7680"/>
                </a:lnTo>
                <a:lnTo>
                  <a:pt x="3840" y="0"/>
                </a:lnTo>
                <a:lnTo>
                  <a:pt x="0" y="56631"/>
                </a:lnTo>
                <a:lnTo>
                  <a:pt x="7680" y="60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" name="object 33"/>
          <p:cNvSpPr/>
          <p:nvPr/>
        </p:nvSpPr>
        <p:spPr>
          <a:xfrm>
            <a:off x="5354955" y="720714"/>
            <a:ext cx="26883" cy="225582"/>
          </a:xfrm>
          <a:custGeom>
            <a:avLst/>
            <a:gdLst/>
            <a:ahLst/>
            <a:cxnLst/>
            <a:rect l="l" t="t" r="r" b="b"/>
            <a:pathLst>
              <a:path w="26883" h="225582">
                <a:moveTo>
                  <a:pt x="26883" y="3840"/>
                </a:moveTo>
                <a:lnTo>
                  <a:pt x="25923" y="2880"/>
                </a:lnTo>
                <a:lnTo>
                  <a:pt x="24963" y="1920"/>
                </a:lnTo>
                <a:lnTo>
                  <a:pt x="24002" y="1920"/>
                </a:lnTo>
                <a:lnTo>
                  <a:pt x="23042" y="960"/>
                </a:lnTo>
                <a:lnTo>
                  <a:pt x="20162" y="960"/>
                </a:lnTo>
                <a:lnTo>
                  <a:pt x="18242" y="0"/>
                </a:lnTo>
                <a:lnTo>
                  <a:pt x="10561" y="0"/>
                </a:lnTo>
                <a:lnTo>
                  <a:pt x="8641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960" y="3840"/>
                </a:lnTo>
                <a:lnTo>
                  <a:pt x="0" y="4785"/>
                </a:lnTo>
                <a:lnTo>
                  <a:pt x="0" y="221742"/>
                </a:lnTo>
                <a:lnTo>
                  <a:pt x="960" y="222702"/>
                </a:lnTo>
                <a:lnTo>
                  <a:pt x="960" y="223677"/>
                </a:lnTo>
                <a:lnTo>
                  <a:pt x="1920" y="224622"/>
                </a:lnTo>
                <a:lnTo>
                  <a:pt x="2880" y="224622"/>
                </a:lnTo>
                <a:lnTo>
                  <a:pt x="3840" y="225582"/>
                </a:lnTo>
                <a:lnTo>
                  <a:pt x="22082" y="225582"/>
                </a:lnTo>
                <a:lnTo>
                  <a:pt x="23042" y="224622"/>
                </a:lnTo>
                <a:lnTo>
                  <a:pt x="24963" y="224622"/>
                </a:lnTo>
                <a:lnTo>
                  <a:pt x="25923" y="223677"/>
                </a:lnTo>
                <a:lnTo>
                  <a:pt x="26883" y="222702"/>
                </a:lnTo>
                <a:lnTo>
                  <a:pt x="2688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" name="object 34"/>
          <p:cNvSpPr/>
          <p:nvPr/>
        </p:nvSpPr>
        <p:spPr>
          <a:xfrm>
            <a:off x="5427908" y="731276"/>
            <a:ext cx="32644" cy="32628"/>
          </a:xfrm>
          <a:custGeom>
            <a:avLst/>
            <a:gdLst/>
            <a:ahLst/>
            <a:cxnLst/>
            <a:rect l="l" t="t" r="r" b="b"/>
            <a:pathLst>
              <a:path w="32644" h="32628">
                <a:moveTo>
                  <a:pt x="32644" y="16306"/>
                </a:moveTo>
                <a:lnTo>
                  <a:pt x="32644" y="10561"/>
                </a:lnTo>
                <a:lnTo>
                  <a:pt x="31683" y="5760"/>
                </a:lnTo>
                <a:lnTo>
                  <a:pt x="29763" y="3840"/>
                </a:lnTo>
                <a:lnTo>
                  <a:pt x="26883" y="1904"/>
                </a:lnTo>
                <a:lnTo>
                  <a:pt x="23042" y="0"/>
                </a:lnTo>
                <a:lnTo>
                  <a:pt x="10561" y="0"/>
                </a:lnTo>
                <a:lnTo>
                  <a:pt x="5760" y="1904"/>
                </a:lnTo>
                <a:lnTo>
                  <a:pt x="3840" y="3840"/>
                </a:lnTo>
                <a:lnTo>
                  <a:pt x="960" y="5760"/>
                </a:lnTo>
                <a:lnTo>
                  <a:pt x="0" y="10561"/>
                </a:lnTo>
                <a:lnTo>
                  <a:pt x="0" y="23027"/>
                </a:lnTo>
                <a:lnTo>
                  <a:pt x="960" y="26868"/>
                </a:lnTo>
                <a:lnTo>
                  <a:pt x="2880" y="28788"/>
                </a:lnTo>
                <a:lnTo>
                  <a:pt x="5760" y="31668"/>
                </a:lnTo>
                <a:lnTo>
                  <a:pt x="10561" y="32628"/>
                </a:lnTo>
                <a:lnTo>
                  <a:pt x="23042" y="32628"/>
                </a:lnTo>
                <a:lnTo>
                  <a:pt x="26883" y="31668"/>
                </a:lnTo>
                <a:lnTo>
                  <a:pt x="29763" y="28788"/>
                </a:lnTo>
                <a:lnTo>
                  <a:pt x="31683" y="26868"/>
                </a:lnTo>
                <a:lnTo>
                  <a:pt x="32644" y="22067"/>
                </a:lnTo>
                <a:lnTo>
                  <a:pt x="32644" y="16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" name="object 35"/>
          <p:cNvSpPr/>
          <p:nvPr/>
        </p:nvSpPr>
        <p:spPr>
          <a:xfrm>
            <a:off x="5430789" y="791748"/>
            <a:ext cx="26883" cy="154548"/>
          </a:xfrm>
          <a:custGeom>
            <a:avLst/>
            <a:gdLst/>
            <a:ahLst/>
            <a:cxnLst/>
            <a:rect l="l" t="t" r="r" b="b"/>
            <a:pathLst>
              <a:path w="26883" h="154548">
                <a:moveTo>
                  <a:pt x="26883" y="3840"/>
                </a:moveTo>
                <a:lnTo>
                  <a:pt x="25923" y="2880"/>
                </a:lnTo>
                <a:lnTo>
                  <a:pt x="25923" y="1920"/>
                </a:lnTo>
                <a:lnTo>
                  <a:pt x="24963" y="960"/>
                </a:lnTo>
                <a:lnTo>
                  <a:pt x="23042" y="960"/>
                </a:lnTo>
                <a:lnTo>
                  <a:pt x="22082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151668"/>
                </a:lnTo>
                <a:lnTo>
                  <a:pt x="960" y="152643"/>
                </a:lnTo>
                <a:lnTo>
                  <a:pt x="1920" y="153588"/>
                </a:lnTo>
                <a:lnTo>
                  <a:pt x="2880" y="153588"/>
                </a:lnTo>
                <a:lnTo>
                  <a:pt x="3840" y="154548"/>
                </a:lnTo>
                <a:lnTo>
                  <a:pt x="22082" y="154548"/>
                </a:lnTo>
                <a:lnTo>
                  <a:pt x="23042" y="153588"/>
                </a:lnTo>
                <a:lnTo>
                  <a:pt x="24963" y="153588"/>
                </a:lnTo>
                <a:lnTo>
                  <a:pt x="25923" y="152643"/>
                </a:lnTo>
                <a:lnTo>
                  <a:pt x="26883" y="151668"/>
                </a:lnTo>
                <a:lnTo>
                  <a:pt x="26883" y="3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6" name="object 36"/>
          <p:cNvSpPr/>
          <p:nvPr/>
        </p:nvSpPr>
        <p:spPr>
          <a:xfrm>
            <a:off x="5506623" y="788868"/>
            <a:ext cx="125760" cy="157429"/>
          </a:xfrm>
          <a:custGeom>
            <a:avLst/>
            <a:gdLst/>
            <a:ahLst/>
            <a:cxnLst/>
            <a:rect l="l" t="t" r="r" b="b"/>
            <a:pathLst>
              <a:path w="125760" h="157429">
                <a:moveTo>
                  <a:pt x="99852" y="155524"/>
                </a:moveTo>
                <a:lnTo>
                  <a:pt x="100797" y="156469"/>
                </a:lnTo>
                <a:lnTo>
                  <a:pt x="101757" y="156469"/>
                </a:lnTo>
                <a:lnTo>
                  <a:pt x="102717" y="157429"/>
                </a:lnTo>
                <a:lnTo>
                  <a:pt x="119999" y="157429"/>
                </a:lnTo>
                <a:lnTo>
                  <a:pt x="121919" y="156469"/>
                </a:lnTo>
                <a:lnTo>
                  <a:pt x="123840" y="156469"/>
                </a:lnTo>
                <a:lnTo>
                  <a:pt x="124800" y="155524"/>
                </a:lnTo>
                <a:lnTo>
                  <a:pt x="124800" y="154548"/>
                </a:lnTo>
                <a:lnTo>
                  <a:pt x="125760" y="153588"/>
                </a:lnTo>
                <a:lnTo>
                  <a:pt x="125750" y="62433"/>
                </a:lnTo>
                <a:lnTo>
                  <a:pt x="124951" y="49002"/>
                </a:lnTo>
                <a:lnTo>
                  <a:pt x="122880" y="37444"/>
                </a:lnTo>
                <a:lnTo>
                  <a:pt x="120959" y="30723"/>
                </a:lnTo>
                <a:lnTo>
                  <a:pt x="118079" y="24002"/>
                </a:lnTo>
                <a:lnTo>
                  <a:pt x="114239" y="18242"/>
                </a:lnTo>
                <a:lnTo>
                  <a:pt x="109438" y="13441"/>
                </a:lnTo>
                <a:lnTo>
                  <a:pt x="104637" y="8641"/>
                </a:lnTo>
                <a:lnTo>
                  <a:pt x="97916" y="5760"/>
                </a:lnTo>
                <a:lnTo>
                  <a:pt x="97744" y="5662"/>
                </a:lnTo>
                <a:lnTo>
                  <a:pt x="86413" y="1415"/>
                </a:lnTo>
                <a:lnTo>
                  <a:pt x="72953" y="0"/>
                </a:lnTo>
                <a:lnTo>
                  <a:pt x="65288" y="0"/>
                </a:lnTo>
                <a:lnTo>
                  <a:pt x="56647" y="2880"/>
                </a:lnTo>
                <a:lnTo>
                  <a:pt x="48966" y="6720"/>
                </a:lnTo>
                <a:lnTo>
                  <a:pt x="43670" y="9973"/>
                </a:lnTo>
                <a:lnTo>
                  <a:pt x="33930" y="17525"/>
                </a:lnTo>
                <a:lnTo>
                  <a:pt x="24002" y="26883"/>
                </a:lnTo>
                <a:lnTo>
                  <a:pt x="24002" y="5760"/>
                </a:lnTo>
                <a:lnTo>
                  <a:pt x="23042" y="4800"/>
                </a:lnTo>
                <a:lnTo>
                  <a:pt x="23042" y="3840"/>
                </a:lnTo>
                <a:lnTo>
                  <a:pt x="22082" y="3840"/>
                </a:lnTo>
                <a:lnTo>
                  <a:pt x="21122" y="2880"/>
                </a:lnTo>
                <a:lnTo>
                  <a:pt x="4800" y="2880"/>
                </a:lnTo>
                <a:lnTo>
                  <a:pt x="3840" y="3840"/>
                </a:lnTo>
                <a:lnTo>
                  <a:pt x="2880" y="3840"/>
                </a:lnTo>
                <a:lnTo>
                  <a:pt x="1935" y="4800"/>
                </a:lnTo>
                <a:lnTo>
                  <a:pt x="960" y="4800"/>
                </a:lnTo>
                <a:lnTo>
                  <a:pt x="960" y="5760"/>
                </a:lnTo>
                <a:lnTo>
                  <a:pt x="0" y="6720"/>
                </a:lnTo>
                <a:lnTo>
                  <a:pt x="0" y="154548"/>
                </a:lnTo>
                <a:lnTo>
                  <a:pt x="960" y="155524"/>
                </a:lnTo>
                <a:lnTo>
                  <a:pt x="1935" y="156469"/>
                </a:lnTo>
                <a:lnTo>
                  <a:pt x="2880" y="156469"/>
                </a:lnTo>
                <a:lnTo>
                  <a:pt x="3840" y="157429"/>
                </a:lnTo>
                <a:lnTo>
                  <a:pt x="22082" y="157429"/>
                </a:lnTo>
                <a:lnTo>
                  <a:pt x="23042" y="156469"/>
                </a:lnTo>
                <a:lnTo>
                  <a:pt x="24963" y="156469"/>
                </a:lnTo>
                <a:lnTo>
                  <a:pt x="25923" y="155524"/>
                </a:lnTo>
                <a:lnTo>
                  <a:pt x="26883" y="154548"/>
                </a:lnTo>
                <a:lnTo>
                  <a:pt x="26883" y="51831"/>
                </a:lnTo>
                <a:lnTo>
                  <a:pt x="30264" y="47718"/>
                </a:lnTo>
                <a:lnTo>
                  <a:pt x="39356" y="37958"/>
                </a:lnTo>
                <a:lnTo>
                  <a:pt x="48005" y="30723"/>
                </a:lnTo>
                <a:lnTo>
                  <a:pt x="54726" y="25923"/>
                </a:lnTo>
                <a:lnTo>
                  <a:pt x="61447" y="23042"/>
                </a:lnTo>
                <a:lnTo>
                  <a:pt x="72953" y="23042"/>
                </a:lnTo>
                <a:lnTo>
                  <a:pt x="77769" y="24002"/>
                </a:lnTo>
                <a:lnTo>
                  <a:pt x="81610" y="26883"/>
                </a:lnTo>
                <a:lnTo>
                  <a:pt x="85450" y="28803"/>
                </a:lnTo>
                <a:lnTo>
                  <a:pt x="88331" y="31683"/>
                </a:lnTo>
                <a:lnTo>
                  <a:pt x="91196" y="34549"/>
                </a:lnTo>
                <a:lnTo>
                  <a:pt x="94076" y="38389"/>
                </a:lnTo>
                <a:lnTo>
                  <a:pt x="95036" y="43205"/>
                </a:lnTo>
                <a:lnTo>
                  <a:pt x="96956" y="47990"/>
                </a:lnTo>
                <a:lnTo>
                  <a:pt x="97916" y="52791"/>
                </a:lnTo>
                <a:lnTo>
                  <a:pt x="98877" y="59512"/>
                </a:lnTo>
                <a:lnTo>
                  <a:pt x="98877" y="155524"/>
                </a:lnTo>
                <a:lnTo>
                  <a:pt x="99852" y="15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7" name="object 37"/>
          <p:cNvSpPr/>
          <p:nvPr/>
        </p:nvSpPr>
        <p:spPr>
          <a:xfrm>
            <a:off x="5664067" y="813831"/>
            <a:ext cx="121904" cy="213367"/>
          </a:xfrm>
          <a:custGeom>
            <a:avLst/>
            <a:gdLst/>
            <a:ahLst/>
            <a:cxnLst/>
            <a:rect l="l" t="t" r="r" b="b"/>
            <a:pathLst>
              <a:path w="121904" h="213367">
                <a:moveTo>
                  <a:pt x="73913" y="79674"/>
                </a:moveTo>
                <a:lnTo>
                  <a:pt x="81594" y="78714"/>
                </a:lnTo>
                <a:lnTo>
                  <a:pt x="88315" y="75834"/>
                </a:lnTo>
                <a:lnTo>
                  <a:pt x="95036" y="73913"/>
                </a:lnTo>
                <a:lnTo>
                  <a:pt x="100797" y="70073"/>
                </a:lnTo>
                <a:lnTo>
                  <a:pt x="105597" y="66233"/>
                </a:lnTo>
                <a:lnTo>
                  <a:pt x="111343" y="61432"/>
                </a:lnTo>
                <a:lnTo>
                  <a:pt x="115199" y="55671"/>
                </a:lnTo>
                <a:lnTo>
                  <a:pt x="118064" y="49910"/>
                </a:lnTo>
                <a:lnTo>
                  <a:pt x="119999" y="43190"/>
                </a:lnTo>
                <a:lnTo>
                  <a:pt x="121904" y="35509"/>
                </a:lnTo>
                <a:lnTo>
                  <a:pt x="121904" y="22082"/>
                </a:lnTo>
                <a:lnTo>
                  <a:pt x="120959" y="17266"/>
                </a:lnTo>
                <a:lnTo>
                  <a:pt x="119039" y="12481"/>
                </a:lnTo>
                <a:lnTo>
                  <a:pt x="118064" y="7680"/>
                </a:lnTo>
                <a:lnTo>
                  <a:pt x="115199" y="3840"/>
                </a:lnTo>
                <a:lnTo>
                  <a:pt x="111343" y="0"/>
                </a:lnTo>
                <a:lnTo>
                  <a:pt x="95996" y="17266"/>
                </a:lnTo>
                <a:lnTo>
                  <a:pt x="95996" y="35509"/>
                </a:lnTo>
                <a:lnTo>
                  <a:pt x="94076" y="39349"/>
                </a:lnTo>
                <a:lnTo>
                  <a:pt x="93116" y="43190"/>
                </a:lnTo>
                <a:lnTo>
                  <a:pt x="91196" y="47030"/>
                </a:lnTo>
                <a:lnTo>
                  <a:pt x="88315" y="49910"/>
                </a:lnTo>
                <a:lnTo>
                  <a:pt x="86395" y="52791"/>
                </a:lnTo>
                <a:lnTo>
                  <a:pt x="82555" y="55671"/>
                </a:lnTo>
                <a:lnTo>
                  <a:pt x="78714" y="56631"/>
                </a:lnTo>
                <a:lnTo>
                  <a:pt x="74874" y="58552"/>
                </a:lnTo>
                <a:lnTo>
                  <a:pt x="70073" y="59512"/>
                </a:lnTo>
                <a:lnTo>
                  <a:pt x="55671" y="59512"/>
                </a:lnTo>
                <a:lnTo>
                  <a:pt x="47990" y="56631"/>
                </a:lnTo>
                <a:lnTo>
                  <a:pt x="43190" y="75834"/>
                </a:lnTo>
                <a:lnTo>
                  <a:pt x="47990" y="77754"/>
                </a:lnTo>
                <a:lnTo>
                  <a:pt x="53751" y="78714"/>
                </a:lnTo>
                <a:lnTo>
                  <a:pt x="59512" y="79674"/>
                </a:lnTo>
                <a:lnTo>
                  <a:pt x="73913" y="79674"/>
                </a:lnTo>
                <a:close/>
              </a:path>
              <a:path w="121904" h="213367">
                <a:moveTo>
                  <a:pt x="106558" y="184312"/>
                </a:moveTo>
                <a:lnTo>
                  <a:pt x="113278" y="180472"/>
                </a:lnTo>
                <a:lnTo>
                  <a:pt x="119039" y="175671"/>
                </a:lnTo>
                <a:lnTo>
                  <a:pt x="124785" y="171830"/>
                </a:lnTo>
                <a:lnTo>
                  <a:pt x="129585" y="166070"/>
                </a:lnTo>
                <a:lnTo>
                  <a:pt x="132466" y="160309"/>
                </a:lnTo>
                <a:lnTo>
                  <a:pt x="135346" y="153588"/>
                </a:lnTo>
                <a:lnTo>
                  <a:pt x="136306" y="147827"/>
                </a:lnTo>
                <a:lnTo>
                  <a:pt x="136306" y="134401"/>
                </a:lnTo>
                <a:lnTo>
                  <a:pt x="135346" y="129585"/>
                </a:lnTo>
                <a:lnTo>
                  <a:pt x="132466" y="124785"/>
                </a:lnTo>
                <a:lnTo>
                  <a:pt x="129585" y="119999"/>
                </a:lnTo>
                <a:lnTo>
                  <a:pt x="126720" y="115183"/>
                </a:lnTo>
                <a:lnTo>
                  <a:pt x="121904" y="112318"/>
                </a:lnTo>
                <a:lnTo>
                  <a:pt x="118064" y="109438"/>
                </a:lnTo>
                <a:lnTo>
                  <a:pt x="112318" y="106558"/>
                </a:lnTo>
                <a:lnTo>
                  <a:pt x="106558" y="104637"/>
                </a:lnTo>
                <a:lnTo>
                  <a:pt x="100797" y="102717"/>
                </a:lnTo>
                <a:lnTo>
                  <a:pt x="94076" y="101757"/>
                </a:lnTo>
                <a:lnTo>
                  <a:pt x="86395" y="101757"/>
                </a:lnTo>
                <a:lnTo>
                  <a:pt x="48950" y="99837"/>
                </a:lnTo>
                <a:lnTo>
                  <a:pt x="43190" y="99837"/>
                </a:lnTo>
                <a:lnTo>
                  <a:pt x="38389" y="98877"/>
                </a:lnTo>
                <a:lnTo>
                  <a:pt x="34549" y="95996"/>
                </a:lnTo>
                <a:lnTo>
                  <a:pt x="30708" y="93116"/>
                </a:lnTo>
                <a:lnTo>
                  <a:pt x="29763" y="90236"/>
                </a:lnTo>
                <a:lnTo>
                  <a:pt x="29763" y="136306"/>
                </a:lnTo>
                <a:lnTo>
                  <a:pt x="30708" y="133426"/>
                </a:lnTo>
                <a:lnTo>
                  <a:pt x="32644" y="131505"/>
                </a:lnTo>
                <a:lnTo>
                  <a:pt x="34549" y="129585"/>
                </a:lnTo>
                <a:lnTo>
                  <a:pt x="37429" y="126720"/>
                </a:lnTo>
                <a:lnTo>
                  <a:pt x="40325" y="123840"/>
                </a:lnTo>
                <a:lnTo>
                  <a:pt x="43190" y="120944"/>
                </a:lnTo>
                <a:lnTo>
                  <a:pt x="81594" y="122880"/>
                </a:lnTo>
                <a:lnTo>
                  <a:pt x="90236" y="122880"/>
                </a:lnTo>
                <a:lnTo>
                  <a:pt x="96956" y="124785"/>
                </a:lnTo>
                <a:lnTo>
                  <a:pt x="101757" y="128625"/>
                </a:lnTo>
                <a:lnTo>
                  <a:pt x="106558" y="131505"/>
                </a:lnTo>
                <a:lnTo>
                  <a:pt x="109438" y="136306"/>
                </a:lnTo>
                <a:lnTo>
                  <a:pt x="109438" y="145907"/>
                </a:lnTo>
                <a:lnTo>
                  <a:pt x="108478" y="149748"/>
                </a:lnTo>
                <a:lnTo>
                  <a:pt x="107518" y="152628"/>
                </a:lnTo>
                <a:lnTo>
                  <a:pt x="105597" y="156469"/>
                </a:lnTo>
                <a:lnTo>
                  <a:pt x="103677" y="159349"/>
                </a:lnTo>
                <a:lnTo>
                  <a:pt x="99837" y="162229"/>
                </a:lnTo>
                <a:lnTo>
                  <a:pt x="96956" y="164150"/>
                </a:lnTo>
                <a:lnTo>
                  <a:pt x="92156" y="167030"/>
                </a:lnTo>
                <a:lnTo>
                  <a:pt x="87355" y="167990"/>
                </a:lnTo>
                <a:lnTo>
                  <a:pt x="81594" y="169910"/>
                </a:lnTo>
                <a:lnTo>
                  <a:pt x="74874" y="170870"/>
                </a:lnTo>
                <a:lnTo>
                  <a:pt x="85729" y="189364"/>
                </a:lnTo>
                <a:lnTo>
                  <a:pt x="96956" y="187192"/>
                </a:lnTo>
                <a:lnTo>
                  <a:pt x="106558" y="184312"/>
                </a:lnTo>
                <a:close/>
              </a:path>
              <a:path w="121904" h="213367">
                <a:moveTo>
                  <a:pt x="26868" y="142067"/>
                </a:moveTo>
                <a:lnTo>
                  <a:pt x="27828" y="140147"/>
                </a:lnTo>
                <a:lnTo>
                  <a:pt x="28803" y="138226"/>
                </a:lnTo>
                <a:lnTo>
                  <a:pt x="29763" y="136306"/>
                </a:lnTo>
                <a:lnTo>
                  <a:pt x="29763" y="80634"/>
                </a:lnTo>
                <a:lnTo>
                  <a:pt x="31668" y="77754"/>
                </a:lnTo>
                <a:lnTo>
                  <a:pt x="32644" y="75834"/>
                </a:lnTo>
                <a:lnTo>
                  <a:pt x="34549" y="73913"/>
                </a:lnTo>
                <a:lnTo>
                  <a:pt x="36484" y="71993"/>
                </a:lnTo>
                <a:lnTo>
                  <a:pt x="39349" y="73913"/>
                </a:lnTo>
                <a:lnTo>
                  <a:pt x="43190" y="75834"/>
                </a:lnTo>
                <a:lnTo>
                  <a:pt x="47990" y="56631"/>
                </a:lnTo>
                <a:lnTo>
                  <a:pt x="42230" y="50871"/>
                </a:lnTo>
                <a:lnTo>
                  <a:pt x="36484" y="46070"/>
                </a:lnTo>
                <a:lnTo>
                  <a:pt x="34549" y="38389"/>
                </a:lnTo>
                <a:lnTo>
                  <a:pt x="34549" y="20147"/>
                </a:lnTo>
                <a:lnTo>
                  <a:pt x="36484" y="16306"/>
                </a:lnTo>
                <a:lnTo>
                  <a:pt x="37429" y="12481"/>
                </a:lnTo>
                <a:lnTo>
                  <a:pt x="39349" y="8641"/>
                </a:lnTo>
                <a:lnTo>
                  <a:pt x="41269" y="5760"/>
                </a:lnTo>
                <a:lnTo>
                  <a:pt x="44150" y="2880"/>
                </a:lnTo>
                <a:lnTo>
                  <a:pt x="47990" y="0"/>
                </a:lnTo>
                <a:lnTo>
                  <a:pt x="50871" y="-960"/>
                </a:lnTo>
                <a:lnTo>
                  <a:pt x="54711" y="-2880"/>
                </a:lnTo>
                <a:lnTo>
                  <a:pt x="59512" y="-3840"/>
                </a:lnTo>
                <a:lnTo>
                  <a:pt x="74874" y="-3840"/>
                </a:lnTo>
                <a:lnTo>
                  <a:pt x="82555" y="-960"/>
                </a:lnTo>
                <a:lnTo>
                  <a:pt x="88315" y="4800"/>
                </a:lnTo>
                <a:lnTo>
                  <a:pt x="93116" y="9585"/>
                </a:lnTo>
                <a:lnTo>
                  <a:pt x="95996" y="17266"/>
                </a:lnTo>
                <a:lnTo>
                  <a:pt x="111343" y="0"/>
                </a:lnTo>
                <a:lnTo>
                  <a:pt x="134401" y="0"/>
                </a:lnTo>
                <a:lnTo>
                  <a:pt x="135346" y="-960"/>
                </a:lnTo>
                <a:lnTo>
                  <a:pt x="136306" y="-2880"/>
                </a:lnTo>
                <a:lnTo>
                  <a:pt x="137266" y="-3840"/>
                </a:lnTo>
                <a:lnTo>
                  <a:pt x="138242" y="-6720"/>
                </a:lnTo>
                <a:lnTo>
                  <a:pt x="138242" y="-14401"/>
                </a:lnTo>
                <a:lnTo>
                  <a:pt x="137266" y="-17282"/>
                </a:lnTo>
                <a:lnTo>
                  <a:pt x="136306" y="-18242"/>
                </a:lnTo>
                <a:lnTo>
                  <a:pt x="135346" y="-21122"/>
                </a:lnTo>
                <a:lnTo>
                  <a:pt x="88315" y="-21122"/>
                </a:lnTo>
                <a:lnTo>
                  <a:pt x="85435" y="-22082"/>
                </a:lnTo>
                <a:lnTo>
                  <a:pt x="81594" y="-23042"/>
                </a:lnTo>
                <a:lnTo>
                  <a:pt x="77754" y="-23042"/>
                </a:lnTo>
                <a:lnTo>
                  <a:pt x="73913" y="-24002"/>
                </a:lnTo>
                <a:lnTo>
                  <a:pt x="56631" y="-24002"/>
                </a:lnTo>
                <a:lnTo>
                  <a:pt x="49911" y="-23042"/>
                </a:lnTo>
                <a:lnTo>
                  <a:pt x="42230" y="-20162"/>
                </a:lnTo>
                <a:lnTo>
                  <a:pt x="35509" y="-18242"/>
                </a:lnTo>
                <a:lnTo>
                  <a:pt x="29763" y="-14401"/>
                </a:lnTo>
                <a:lnTo>
                  <a:pt x="24963" y="-10561"/>
                </a:lnTo>
                <a:lnTo>
                  <a:pt x="20147" y="-5760"/>
                </a:lnTo>
                <a:lnTo>
                  <a:pt x="16322" y="0"/>
                </a:lnTo>
                <a:lnTo>
                  <a:pt x="13426" y="6720"/>
                </a:lnTo>
                <a:lnTo>
                  <a:pt x="10561" y="13426"/>
                </a:lnTo>
                <a:lnTo>
                  <a:pt x="8641" y="20147"/>
                </a:lnTo>
                <a:lnTo>
                  <a:pt x="8641" y="35509"/>
                </a:lnTo>
                <a:lnTo>
                  <a:pt x="9601" y="42230"/>
                </a:lnTo>
                <a:lnTo>
                  <a:pt x="11521" y="47030"/>
                </a:lnTo>
                <a:lnTo>
                  <a:pt x="13426" y="51831"/>
                </a:lnTo>
                <a:lnTo>
                  <a:pt x="16322" y="56631"/>
                </a:lnTo>
                <a:lnTo>
                  <a:pt x="20147" y="60472"/>
                </a:lnTo>
                <a:lnTo>
                  <a:pt x="15361" y="64312"/>
                </a:lnTo>
                <a:lnTo>
                  <a:pt x="12481" y="69113"/>
                </a:lnTo>
                <a:lnTo>
                  <a:pt x="9601" y="73913"/>
                </a:lnTo>
                <a:lnTo>
                  <a:pt x="6720" y="79674"/>
                </a:lnTo>
                <a:lnTo>
                  <a:pt x="5760" y="85435"/>
                </a:lnTo>
                <a:lnTo>
                  <a:pt x="5760" y="96956"/>
                </a:lnTo>
                <a:lnTo>
                  <a:pt x="6720" y="100797"/>
                </a:lnTo>
                <a:lnTo>
                  <a:pt x="9601" y="104637"/>
                </a:lnTo>
                <a:lnTo>
                  <a:pt x="12481" y="109438"/>
                </a:lnTo>
                <a:lnTo>
                  <a:pt x="16322" y="112318"/>
                </a:lnTo>
                <a:lnTo>
                  <a:pt x="21122" y="115183"/>
                </a:lnTo>
                <a:lnTo>
                  <a:pt x="17282" y="118064"/>
                </a:lnTo>
                <a:lnTo>
                  <a:pt x="14401" y="120944"/>
                </a:lnTo>
                <a:lnTo>
                  <a:pt x="12481" y="122880"/>
                </a:lnTo>
                <a:lnTo>
                  <a:pt x="9601" y="125745"/>
                </a:lnTo>
                <a:lnTo>
                  <a:pt x="6720" y="128625"/>
                </a:lnTo>
                <a:lnTo>
                  <a:pt x="5760" y="131505"/>
                </a:lnTo>
                <a:lnTo>
                  <a:pt x="3840" y="135346"/>
                </a:lnTo>
                <a:lnTo>
                  <a:pt x="1920" y="138226"/>
                </a:lnTo>
                <a:lnTo>
                  <a:pt x="1920" y="141107"/>
                </a:lnTo>
                <a:lnTo>
                  <a:pt x="960" y="144947"/>
                </a:lnTo>
                <a:lnTo>
                  <a:pt x="0" y="147827"/>
                </a:lnTo>
                <a:lnTo>
                  <a:pt x="0" y="157429"/>
                </a:lnTo>
                <a:lnTo>
                  <a:pt x="1920" y="162229"/>
                </a:lnTo>
                <a:lnTo>
                  <a:pt x="3840" y="167030"/>
                </a:lnTo>
                <a:lnTo>
                  <a:pt x="5760" y="171830"/>
                </a:lnTo>
                <a:lnTo>
                  <a:pt x="9601" y="176631"/>
                </a:lnTo>
                <a:lnTo>
                  <a:pt x="15361" y="179511"/>
                </a:lnTo>
                <a:lnTo>
                  <a:pt x="20147" y="183352"/>
                </a:lnTo>
                <a:lnTo>
                  <a:pt x="27828" y="186232"/>
                </a:lnTo>
                <a:lnTo>
                  <a:pt x="35509" y="188153"/>
                </a:lnTo>
                <a:lnTo>
                  <a:pt x="39481" y="188955"/>
                </a:lnTo>
                <a:lnTo>
                  <a:pt x="51558" y="190513"/>
                </a:lnTo>
                <a:lnTo>
                  <a:pt x="65272" y="191033"/>
                </a:lnTo>
                <a:lnTo>
                  <a:pt x="72677" y="190809"/>
                </a:lnTo>
                <a:lnTo>
                  <a:pt x="85729" y="189364"/>
                </a:lnTo>
                <a:lnTo>
                  <a:pt x="74874" y="170870"/>
                </a:lnTo>
                <a:lnTo>
                  <a:pt x="67193" y="170870"/>
                </a:lnTo>
                <a:lnTo>
                  <a:pt x="60952" y="170719"/>
                </a:lnTo>
                <a:lnTo>
                  <a:pt x="47462" y="168925"/>
                </a:lnTo>
                <a:lnTo>
                  <a:pt x="37429" y="165110"/>
                </a:lnTo>
                <a:lnTo>
                  <a:pt x="29763" y="161269"/>
                </a:lnTo>
                <a:lnTo>
                  <a:pt x="25923" y="156469"/>
                </a:lnTo>
                <a:lnTo>
                  <a:pt x="25923" y="146867"/>
                </a:lnTo>
                <a:lnTo>
                  <a:pt x="26868" y="144947"/>
                </a:lnTo>
                <a:lnTo>
                  <a:pt x="26868" y="142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8" name="object 38"/>
          <p:cNvSpPr/>
          <p:nvPr/>
        </p:nvSpPr>
        <p:spPr>
          <a:xfrm>
            <a:off x="1515070" y="1249649"/>
            <a:ext cx="59525" cy="59527"/>
          </a:xfrm>
          <a:custGeom>
            <a:avLst/>
            <a:gdLst/>
            <a:ahLst/>
            <a:cxnLst/>
            <a:rect l="l" t="t" r="r" b="b"/>
            <a:pathLst>
              <a:path w="59525" h="59527">
                <a:moveTo>
                  <a:pt x="0" y="29763"/>
                </a:moveTo>
                <a:lnTo>
                  <a:pt x="0" y="38404"/>
                </a:lnTo>
                <a:lnTo>
                  <a:pt x="2880" y="45125"/>
                </a:lnTo>
                <a:lnTo>
                  <a:pt x="8644" y="50886"/>
                </a:lnTo>
                <a:lnTo>
                  <a:pt x="14400" y="56647"/>
                </a:lnTo>
                <a:lnTo>
                  <a:pt x="22081" y="59527"/>
                </a:lnTo>
                <a:lnTo>
                  <a:pt x="38403" y="59527"/>
                </a:lnTo>
                <a:lnTo>
                  <a:pt x="45124" y="56647"/>
                </a:lnTo>
                <a:lnTo>
                  <a:pt x="50884" y="50886"/>
                </a:lnTo>
                <a:lnTo>
                  <a:pt x="56630" y="45125"/>
                </a:lnTo>
                <a:lnTo>
                  <a:pt x="59525" y="38404"/>
                </a:lnTo>
                <a:lnTo>
                  <a:pt x="59525" y="22082"/>
                </a:lnTo>
                <a:lnTo>
                  <a:pt x="56630" y="14401"/>
                </a:lnTo>
                <a:lnTo>
                  <a:pt x="50884" y="8641"/>
                </a:lnTo>
                <a:lnTo>
                  <a:pt x="45124" y="2880"/>
                </a:lnTo>
                <a:lnTo>
                  <a:pt x="38403" y="0"/>
                </a:lnTo>
                <a:lnTo>
                  <a:pt x="22081" y="0"/>
                </a:lnTo>
                <a:lnTo>
                  <a:pt x="14400" y="2880"/>
                </a:lnTo>
                <a:lnTo>
                  <a:pt x="8644" y="8641"/>
                </a:lnTo>
                <a:lnTo>
                  <a:pt x="2880" y="14401"/>
                </a:lnTo>
                <a:lnTo>
                  <a:pt x="0" y="22082"/>
                </a:lnTo>
                <a:lnTo>
                  <a:pt x="0" y="297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9" name="object 39"/>
          <p:cNvSpPr/>
          <p:nvPr/>
        </p:nvSpPr>
        <p:spPr>
          <a:xfrm>
            <a:off x="1718584" y="1210299"/>
            <a:ext cx="95996" cy="153588"/>
          </a:xfrm>
          <a:custGeom>
            <a:avLst/>
            <a:gdLst/>
            <a:ahLst/>
            <a:cxnLst/>
            <a:rect l="l" t="t" r="r" b="b"/>
            <a:pathLst>
              <a:path w="95996" h="153588">
                <a:moveTo>
                  <a:pt x="3840" y="24002"/>
                </a:moveTo>
                <a:lnTo>
                  <a:pt x="3840" y="27843"/>
                </a:lnTo>
                <a:lnTo>
                  <a:pt x="4800" y="28788"/>
                </a:lnTo>
                <a:lnTo>
                  <a:pt x="4800" y="29748"/>
                </a:lnTo>
                <a:lnTo>
                  <a:pt x="8641" y="29748"/>
                </a:lnTo>
                <a:lnTo>
                  <a:pt x="10561" y="27843"/>
                </a:lnTo>
                <a:lnTo>
                  <a:pt x="12481" y="26868"/>
                </a:lnTo>
                <a:lnTo>
                  <a:pt x="15361" y="24963"/>
                </a:lnTo>
                <a:lnTo>
                  <a:pt x="18242" y="24002"/>
                </a:lnTo>
                <a:lnTo>
                  <a:pt x="21122" y="22067"/>
                </a:lnTo>
                <a:lnTo>
                  <a:pt x="24003" y="21122"/>
                </a:lnTo>
                <a:lnTo>
                  <a:pt x="27843" y="19187"/>
                </a:lnTo>
                <a:lnTo>
                  <a:pt x="31683" y="18227"/>
                </a:lnTo>
                <a:lnTo>
                  <a:pt x="36484" y="17282"/>
                </a:lnTo>
                <a:lnTo>
                  <a:pt x="45125" y="17282"/>
                </a:lnTo>
                <a:lnTo>
                  <a:pt x="48950" y="18227"/>
                </a:lnTo>
                <a:lnTo>
                  <a:pt x="51846" y="19187"/>
                </a:lnTo>
                <a:lnTo>
                  <a:pt x="54726" y="21122"/>
                </a:lnTo>
                <a:lnTo>
                  <a:pt x="57607" y="23027"/>
                </a:lnTo>
                <a:lnTo>
                  <a:pt x="59512" y="24963"/>
                </a:lnTo>
                <a:lnTo>
                  <a:pt x="61447" y="26868"/>
                </a:lnTo>
                <a:lnTo>
                  <a:pt x="63352" y="29748"/>
                </a:lnTo>
                <a:lnTo>
                  <a:pt x="64328" y="32628"/>
                </a:lnTo>
                <a:lnTo>
                  <a:pt x="65288" y="35509"/>
                </a:lnTo>
                <a:lnTo>
                  <a:pt x="66233" y="39349"/>
                </a:lnTo>
                <a:lnTo>
                  <a:pt x="66233" y="46070"/>
                </a:lnTo>
                <a:lnTo>
                  <a:pt x="65288" y="48950"/>
                </a:lnTo>
                <a:lnTo>
                  <a:pt x="65288" y="52791"/>
                </a:lnTo>
                <a:lnTo>
                  <a:pt x="64328" y="56631"/>
                </a:lnTo>
                <a:lnTo>
                  <a:pt x="62407" y="61432"/>
                </a:lnTo>
                <a:lnTo>
                  <a:pt x="60472" y="66233"/>
                </a:lnTo>
                <a:lnTo>
                  <a:pt x="58567" y="70073"/>
                </a:lnTo>
                <a:lnTo>
                  <a:pt x="54726" y="75834"/>
                </a:lnTo>
                <a:lnTo>
                  <a:pt x="50886" y="81594"/>
                </a:lnTo>
                <a:lnTo>
                  <a:pt x="47045" y="87355"/>
                </a:lnTo>
                <a:lnTo>
                  <a:pt x="41285" y="94076"/>
                </a:lnTo>
                <a:lnTo>
                  <a:pt x="34564" y="100797"/>
                </a:lnTo>
                <a:lnTo>
                  <a:pt x="4800" y="131505"/>
                </a:lnTo>
                <a:lnTo>
                  <a:pt x="3840" y="133426"/>
                </a:lnTo>
                <a:lnTo>
                  <a:pt x="3840" y="134386"/>
                </a:lnTo>
                <a:lnTo>
                  <a:pt x="2880" y="135346"/>
                </a:lnTo>
                <a:lnTo>
                  <a:pt x="1920" y="136306"/>
                </a:lnTo>
                <a:lnTo>
                  <a:pt x="960" y="137266"/>
                </a:lnTo>
                <a:lnTo>
                  <a:pt x="960" y="141107"/>
                </a:lnTo>
                <a:lnTo>
                  <a:pt x="0" y="142067"/>
                </a:lnTo>
                <a:lnTo>
                  <a:pt x="0" y="146867"/>
                </a:lnTo>
                <a:lnTo>
                  <a:pt x="960" y="147827"/>
                </a:lnTo>
                <a:lnTo>
                  <a:pt x="960" y="150708"/>
                </a:lnTo>
                <a:lnTo>
                  <a:pt x="1920" y="151668"/>
                </a:lnTo>
                <a:lnTo>
                  <a:pt x="2880" y="152628"/>
                </a:lnTo>
                <a:lnTo>
                  <a:pt x="3840" y="152628"/>
                </a:lnTo>
                <a:lnTo>
                  <a:pt x="3840" y="153588"/>
                </a:lnTo>
                <a:lnTo>
                  <a:pt x="92156" y="153588"/>
                </a:lnTo>
                <a:lnTo>
                  <a:pt x="93116" y="152628"/>
                </a:lnTo>
                <a:lnTo>
                  <a:pt x="94076" y="152628"/>
                </a:lnTo>
                <a:lnTo>
                  <a:pt x="94076" y="151668"/>
                </a:lnTo>
                <a:lnTo>
                  <a:pt x="95036" y="150708"/>
                </a:lnTo>
                <a:lnTo>
                  <a:pt x="95036" y="147827"/>
                </a:lnTo>
                <a:lnTo>
                  <a:pt x="95996" y="145907"/>
                </a:lnTo>
                <a:lnTo>
                  <a:pt x="95996" y="143027"/>
                </a:lnTo>
                <a:lnTo>
                  <a:pt x="95036" y="142067"/>
                </a:lnTo>
                <a:lnTo>
                  <a:pt x="95036" y="139186"/>
                </a:lnTo>
                <a:lnTo>
                  <a:pt x="94076" y="138226"/>
                </a:lnTo>
                <a:lnTo>
                  <a:pt x="93116" y="137266"/>
                </a:lnTo>
                <a:lnTo>
                  <a:pt x="92156" y="136306"/>
                </a:lnTo>
                <a:lnTo>
                  <a:pt x="24963" y="136306"/>
                </a:lnTo>
                <a:lnTo>
                  <a:pt x="48950" y="111358"/>
                </a:lnTo>
                <a:lnTo>
                  <a:pt x="54052" y="106136"/>
                </a:lnTo>
                <a:lnTo>
                  <a:pt x="62705" y="96564"/>
                </a:lnTo>
                <a:lnTo>
                  <a:pt x="70073" y="87355"/>
                </a:lnTo>
                <a:lnTo>
                  <a:pt x="74874" y="80634"/>
                </a:lnTo>
                <a:lnTo>
                  <a:pt x="78714" y="74874"/>
                </a:lnTo>
                <a:lnTo>
                  <a:pt x="81594" y="69113"/>
                </a:lnTo>
                <a:lnTo>
                  <a:pt x="84475" y="63352"/>
                </a:lnTo>
                <a:lnTo>
                  <a:pt x="86395" y="58552"/>
                </a:lnTo>
                <a:lnTo>
                  <a:pt x="87355" y="53751"/>
                </a:lnTo>
                <a:lnTo>
                  <a:pt x="88315" y="48950"/>
                </a:lnTo>
                <a:lnTo>
                  <a:pt x="88315" y="33588"/>
                </a:lnTo>
                <a:lnTo>
                  <a:pt x="87355" y="28788"/>
                </a:lnTo>
                <a:lnTo>
                  <a:pt x="86395" y="24002"/>
                </a:lnTo>
                <a:lnTo>
                  <a:pt x="84475" y="19187"/>
                </a:lnTo>
                <a:lnTo>
                  <a:pt x="81594" y="14401"/>
                </a:lnTo>
                <a:lnTo>
                  <a:pt x="77754" y="11506"/>
                </a:lnTo>
                <a:lnTo>
                  <a:pt x="73914" y="7680"/>
                </a:lnTo>
                <a:lnTo>
                  <a:pt x="69128" y="4785"/>
                </a:lnTo>
                <a:lnTo>
                  <a:pt x="64328" y="2880"/>
                </a:lnTo>
                <a:lnTo>
                  <a:pt x="58567" y="960"/>
                </a:lnTo>
                <a:lnTo>
                  <a:pt x="51846" y="0"/>
                </a:lnTo>
                <a:lnTo>
                  <a:pt x="35524" y="0"/>
                </a:lnTo>
                <a:lnTo>
                  <a:pt x="31683" y="960"/>
                </a:lnTo>
                <a:lnTo>
                  <a:pt x="26883" y="1920"/>
                </a:lnTo>
                <a:lnTo>
                  <a:pt x="23042" y="2880"/>
                </a:lnTo>
                <a:lnTo>
                  <a:pt x="20162" y="4785"/>
                </a:lnTo>
                <a:lnTo>
                  <a:pt x="16322" y="5760"/>
                </a:lnTo>
                <a:lnTo>
                  <a:pt x="13441" y="7680"/>
                </a:lnTo>
                <a:lnTo>
                  <a:pt x="11521" y="8625"/>
                </a:lnTo>
                <a:lnTo>
                  <a:pt x="8641" y="9601"/>
                </a:lnTo>
                <a:lnTo>
                  <a:pt x="7680" y="11506"/>
                </a:lnTo>
                <a:lnTo>
                  <a:pt x="6720" y="12466"/>
                </a:lnTo>
                <a:lnTo>
                  <a:pt x="5760" y="12466"/>
                </a:lnTo>
                <a:lnTo>
                  <a:pt x="4800" y="13441"/>
                </a:lnTo>
                <a:lnTo>
                  <a:pt x="4800" y="14401"/>
                </a:lnTo>
                <a:lnTo>
                  <a:pt x="3840" y="14401"/>
                </a:lnTo>
                <a:lnTo>
                  <a:pt x="3840" y="18227"/>
                </a:lnTo>
                <a:lnTo>
                  <a:pt x="2880" y="19187"/>
                </a:lnTo>
                <a:lnTo>
                  <a:pt x="2880" y="23027"/>
                </a:lnTo>
                <a:lnTo>
                  <a:pt x="3840" y="240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0" name="object 40"/>
          <p:cNvSpPr/>
          <p:nvPr/>
        </p:nvSpPr>
        <p:spPr>
          <a:xfrm>
            <a:off x="1888510" y="1251569"/>
            <a:ext cx="160309" cy="113278"/>
          </a:xfrm>
          <a:custGeom>
            <a:avLst/>
            <a:gdLst/>
            <a:ahLst/>
            <a:cxnLst/>
            <a:rect l="l" t="t" r="r" b="b"/>
            <a:pathLst>
              <a:path w="160309" h="113278">
                <a:moveTo>
                  <a:pt x="70073" y="3840"/>
                </a:moveTo>
                <a:lnTo>
                  <a:pt x="47030" y="91196"/>
                </a:lnTo>
                <a:lnTo>
                  <a:pt x="46070" y="92156"/>
                </a:lnTo>
                <a:lnTo>
                  <a:pt x="46070" y="91196"/>
                </a:lnTo>
                <a:lnTo>
                  <a:pt x="21107" y="3840"/>
                </a:lnTo>
                <a:lnTo>
                  <a:pt x="20147" y="2880"/>
                </a:lnTo>
                <a:lnTo>
                  <a:pt x="20147" y="1920"/>
                </a:lnTo>
                <a:lnTo>
                  <a:pt x="19187" y="1920"/>
                </a:lnTo>
                <a:lnTo>
                  <a:pt x="19187" y="960"/>
                </a:lnTo>
                <a:lnTo>
                  <a:pt x="17266" y="960"/>
                </a:lnTo>
                <a:lnTo>
                  <a:pt x="16306" y="0"/>
                </a:lnTo>
                <a:lnTo>
                  <a:pt x="3840" y="0"/>
                </a:lnTo>
                <a:lnTo>
                  <a:pt x="2865" y="960"/>
                </a:lnTo>
                <a:lnTo>
                  <a:pt x="1904" y="960"/>
                </a:lnTo>
                <a:lnTo>
                  <a:pt x="944" y="1920"/>
                </a:lnTo>
                <a:lnTo>
                  <a:pt x="0" y="1920"/>
                </a:lnTo>
                <a:lnTo>
                  <a:pt x="0" y="4800"/>
                </a:lnTo>
                <a:lnTo>
                  <a:pt x="944" y="5760"/>
                </a:lnTo>
                <a:lnTo>
                  <a:pt x="944" y="8641"/>
                </a:lnTo>
                <a:lnTo>
                  <a:pt x="32628" y="108478"/>
                </a:lnTo>
                <a:lnTo>
                  <a:pt x="32628" y="110398"/>
                </a:lnTo>
                <a:lnTo>
                  <a:pt x="33588" y="110398"/>
                </a:lnTo>
                <a:lnTo>
                  <a:pt x="33588" y="111358"/>
                </a:lnTo>
                <a:lnTo>
                  <a:pt x="34549" y="111358"/>
                </a:lnTo>
                <a:lnTo>
                  <a:pt x="35509" y="112318"/>
                </a:lnTo>
                <a:lnTo>
                  <a:pt x="39349" y="112318"/>
                </a:lnTo>
                <a:lnTo>
                  <a:pt x="41269" y="113278"/>
                </a:lnTo>
                <a:lnTo>
                  <a:pt x="49910" y="113278"/>
                </a:lnTo>
                <a:lnTo>
                  <a:pt x="50871" y="112318"/>
                </a:lnTo>
                <a:lnTo>
                  <a:pt x="54711" y="112318"/>
                </a:lnTo>
                <a:lnTo>
                  <a:pt x="55671" y="111358"/>
                </a:lnTo>
                <a:lnTo>
                  <a:pt x="56631" y="111358"/>
                </a:lnTo>
                <a:lnTo>
                  <a:pt x="57591" y="110398"/>
                </a:lnTo>
                <a:lnTo>
                  <a:pt x="58552" y="109438"/>
                </a:lnTo>
                <a:lnTo>
                  <a:pt x="58552" y="108478"/>
                </a:lnTo>
                <a:lnTo>
                  <a:pt x="78699" y="32644"/>
                </a:lnTo>
                <a:lnTo>
                  <a:pt x="79674" y="30723"/>
                </a:lnTo>
                <a:lnTo>
                  <a:pt x="79674" y="32644"/>
                </a:lnTo>
                <a:lnTo>
                  <a:pt x="101757" y="108478"/>
                </a:lnTo>
                <a:lnTo>
                  <a:pt x="101757" y="109438"/>
                </a:lnTo>
                <a:lnTo>
                  <a:pt x="102702" y="110398"/>
                </a:lnTo>
                <a:lnTo>
                  <a:pt x="103662" y="111358"/>
                </a:lnTo>
                <a:lnTo>
                  <a:pt x="104622" y="112318"/>
                </a:lnTo>
                <a:lnTo>
                  <a:pt x="108463" y="112318"/>
                </a:lnTo>
                <a:lnTo>
                  <a:pt x="110383" y="113278"/>
                </a:lnTo>
                <a:lnTo>
                  <a:pt x="115183" y="113278"/>
                </a:lnTo>
                <a:lnTo>
                  <a:pt x="115183" y="92156"/>
                </a:lnTo>
                <a:lnTo>
                  <a:pt x="117104" y="113278"/>
                </a:lnTo>
                <a:lnTo>
                  <a:pt x="119024" y="113278"/>
                </a:lnTo>
                <a:lnTo>
                  <a:pt x="120944" y="112318"/>
                </a:lnTo>
                <a:lnTo>
                  <a:pt x="124785" y="112318"/>
                </a:lnTo>
                <a:lnTo>
                  <a:pt x="125745" y="111358"/>
                </a:lnTo>
                <a:lnTo>
                  <a:pt x="126705" y="110398"/>
                </a:lnTo>
                <a:lnTo>
                  <a:pt x="127665" y="110398"/>
                </a:lnTo>
                <a:lnTo>
                  <a:pt x="127665" y="108478"/>
                </a:lnTo>
                <a:lnTo>
                  <a:pt x="159349" y="8641"/>
                </a:lnTo>
                <a:lnTo>
                  <a:pt x="159349" y="5760"/>
                </a:lnTo>
                <a:lnTo>
                  <a:pt x="160309" y="4800"/>
                </a:lnTo>
                <a:lnTo>
                  <a:pt x="160309" y="2880"/>
                </a:lnTo>
                <a:lnTo>
                  <a:pt x="159349" y="1920"/>
                </a:lnTo>
                <a:lnTo>
                  <a:pt x="158389" y="960"/>
                </a:lnTo>
                <a:lnTo>
                  <a:pt x="157429" y="960"/>
                </a:lnTo>
                <a:lnTo>
                  <a:pt x="156469" y="0"/>
                </a:lnTo>
                <a:lnTo>
                  <a:pt x="145907" y="0"/>
                </a:lnTo>
                <a:lnTo>
                  <a:pt x="144947" y="960"/>
                </a:lnTo>
                <a:lnTo>
                  <a:pt x="142067" y="960"/>
                </a:lnTo>
                <a:lnTo>
                  <a:pt x="141107" y="1920"/>
                </a:lnTo>
                <a:lnTo>
                  <a:pt x="141107" y="2880"/>
                </a:lnTo>
                <a:lnTo>
                  <a:pt x="140147" y="3840"/>
                </a:lnTo>
                <a:lnTo>
                  <a:pt x="115183" y="91196"/>
                </a:lnTo>
                <a:lnTo>
                  <a:pt x="90236" y="3840"/>
                </a:lnTo>
                <a:lnTo>
                  <a:pt x="89260" y="2880"/>
                </a:lnTo>
                <a:lnTo>
                  <a:pt x="89260" y="1920"/>
                </a:lnTo>
                <a:lnTo>
                  <a:pt x="88315" y="1920"/>
                </a:lnTo>
                <a:lnTo>
                  <a:pt x="88315" y="960"/>
                </a:lnTo>
                <a:lnTo>
                  <a:pt x="86380" y="960"/>
                </a:lnTo>
                <a:lnTo>
                  <a:pt x="85420" y="0"/>
                </a:lnTo>
                <a:lnTo>
                  <a:pt x="74858" y="0"/>
                </a:lnTo>
                <a:lnTo>
                  <a:pt x="73913" y="960"/>
                </a:lnTo>
                <a:lnTo>
                  <a:pt x="71993" y="960"/>
                </a:lnTo>
                <a:lnTo>
                  <a:pt x="71033" y="1920"/>
                </a:lnTo>
                <a:lnTo>
                  <a:pt x="70073" y="2880"/>
                </a:lnTo>
                <a:lnTo>
                  <a:pt x="70073" y="3840"/>
                </a:lnTo>
                <a:close/>
              </a:path>
              <a:path w="160309" h="113278">
                <a:moveTo>
                  <a:pt x="117104" y="113278"/>
                </a:moveTo>
                <a:lnTo>
                  <a:pt x="115183" y="92156"/>
                </a:lnTo>
                <a:lnTo>
                  <a:pt x="115183" y="113278"/>
                </a:lnTo>
                <a:lnTo>
                  <a:pt x="117104" y="11327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1" name="object 41"/>
          <p:cNvSpPr/>
          <p:nvPr/>
        </p:nvSpPr>
        <p:spPr>
          <a:xfrm>
            <a:off x="2082408" y="1337965"/>
            <a:ext cx="6720" cy="27843"/>
          </a:xfrm>
          <a:custGeom>
            <a:avLst/>
            <a:gdLst/>
            <a:ahLst/>
            <a:cxnLst/>
            <a:rect l="l" t="t" r="r" b="b"/>
            <a:pathLst>
              <a:path w="6720" h="27843">
                <a:moveTo>
                  <a:pt x="1935" y="4800"/>
                </a:moveTo>
                <a:lnTo>
                  <a:pt x="0" y="0"/>
                </a:lnTo>
                <a:lnTo>
                  <a:pt x="1935" y="25923"/>
                </a:lnTo>
                <a:lnTo>
                  <a:pt x="6720" y="27843"/>
                </a:lnTo>
                <a:lnTo>
                  <a:pt x="5775" y="8641"/>
                </a:lnTo>
                <a:lnTo>
                  <a:pt x="1935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2" name="object 42"/>
          <p:cNvSpPr/>
          <p:nvPr/>
        </p:nvSpPr>
        <p:spPr>
          <a:xfrm>
            <a:off x="2063221" y="1249649"/>
            <a:ext cx="86395" cy="116159"/>
          </a:xfrm>
          <a:custGeom>
            <a:avLst/>
            <a:gdLst/>
            <a:ahLst/>
            <a:cxnLst/>
            <a:rect l="l" t="t" r="r" b="b"/>
            <a:pathLst>
              <a:path w="86395" h="116159">
                <a:moveTo>
                  <a:pt x="15346" y="24002"/>
                </a:moveTo>
                <a:lnTo>
                  <a:pt x="17282" y="23042"/>
                </a:lnTo>
                <a:lnTo>
                  <a:pt x="20147" y="22082"/>
                </a:lnTo>
                <a:lnTo>
                  <a:pt x="23027" y="20162"/>
                </a:lnTo>
                <a:lnTo>
                  <a:pt x="25907" y="19202"/>
                </a:lnTo>
                <a:lnTo>
                  <a:pt x="29748" y="18242"/>
                </a:lnTo>
                <a:lnTo>
                  <a:pt x="33588" y="16322"/>
                </a:lnTo>
                <a:lnTo>
                  <a:pt x="50871" y="16322"/>
                </a:lnTo>
                <a:lnTo>
                  <a:pt x="54711" y="18242"/>
                </a:lnTo>
                <a:lnTo>
                  <a:pt x="57591" y="19202"/>
                </a:lnTo>
                <a:lnTo>
                  <a:pt x="59512" y="20162"/>
                </a:lnTo>
                <a:lnTo>
                  <a:pt x="61432" y="22082"/>
                </a:lnTo>
                <a:lnTo>
                  <a:pt x="63352" y="24963"/>
                </a:lnTo>
                <a:lnTo>
                  <a:pt x="65272" y="26883"/>
                </a:lnTo>
                <a:lnTo>
                  <a:pt x="66233" y="29763"/>
                </a:lnTo>
                <a:lnTo>
                  <a:pt x="67193" y="33604"/>
                </a:lnTo>
                <a:lnTo>
                  <a:pt x="67193" y="48966"/>
                </a:lnTo>
                <a:lnTo>
                  <a:pt x="44150" y="48966"/>
                </a:lnTo>
                <a:lnTo>
                  <a:pt x="37429" y="49926"/>
                </a:lnTo>
                <a:lnTo>
                  <a:pt x="30708" y="51846"/>
                </a:lnTo>
                <a:lnTo>
                  <a:pt x="23987" y="52806"/>
                </a:lnTo>
                <a:lnTo>
                  <a:pt x="18242" y="54726"/>
                </a:lnTo>
                <a:lnTo>
                  <a:pt x="13441" y="57607"/>
                </a:lnTo>
                <a:lnTo>
                  <a:pt x="9585" y="60487"/>
                </a:lnTo>
                <a:lnTo>
                  <a:pt x="5745" y="64328"/>
                </a:lnTo>
                <a:lnTo>
                  <a:pt x="2880" y="69128"/>
                </a:lnTo>
                <a:lnTo>
                  <a:pt x="960" y="72969"/>
                </a:lnTo>
                <a:lnTo>
                  <a:pt x="0" y="78714"/>
                </a:lnTo>
                <a:lnTo>
                  <a:pt x="0" y="89275"/>
                </a:lnTo>
                <a:lnTo>
                  <a:pt x="960" y="94076"/>
                </a:lnTo>
                <a:lnTo>
                  <a:pt x="1905" y="97916"/>
                </a:lnTo>
                <a:lnTo>
                  <a:pt x="3840" y="101757"/>
                </a:lnTo>
                <a:lnTo>
                  <a:pt x="6720" y="105597"/>
                </a:lnTo>
                <a:lnTo>
                  <a:pt x="9585" y="107518"/>
                </a:lnTo>
                <a:lnTo>
                  <a:pt x="13441" y="110398"/>
                </a:lnTo>
                <a:lnTo>
                  <a:pt x="16306" y="112318"/>
                </a:lnTo>
                <a:lnTo>
                  <a:pt x="21122" y="114239"/>
                </a:lnTo>
                <a:lnTo>
                  <a:pt x="19187" y="88315"/>
                </a:lnTo>
                <a:lnTo>
                  <a:pt x="19187" y="79689"/>
                </a:lnTo>
                <a:lnTo>
                  <a:pt x="20147" y="76794"/>
                </a:lnTo>
                <a:lnTo>
                  <a:pt x="21122" y="74874"/>
                </a:lnTo>
                <a:lnTo>
                  <a:pt x="23027" y="72008"/>
                </a:lnTo>
                <a:lnTo>
                  <a:pt x="24963" y="70073"/>
                </a:lnTo>
                <a:lnTo>
                  <a:pt x="26868" y="68168"/>
                </a:lnTo>
                <a:lnTo>
                  <a:pt x="29748" y="66248"/>
                </a:lnTo>
                <a:lnTo>
                  <a:pt x="32628" y="65288"/>
                </a:lnTo>
                <a:lnTo>
                  <a:pt x="36469" y="64328"/>
                </a:lnTo>
                <a:lnTo>
                  <a:pt x="41269" y="63352"/>
                </a:lnTo>
                <a:lnTo>
                  <a:pt x="67193" y="63352"/>
                </a:lnTo>
                <a:lnTo>
                  <a:pt x="67193" y="85435"/>
                </a:lnTo>
                <a:lnTo>
                  <a:pt x="62392" y="91196"/>
                </a:lnTo>
                <a:lnTo>
                  <a:pt x="57591" y="95036"/>
                </a:lnTo>
                <a:lnTo>
                  <a:pt x="53751" y="96956"/>
                </a:lnTo>
                <a:lnTo>
                  <a:pt x="48950" y="99837"/>
                </a:lnTo>
                <a:lnTo>
                  <a:pt x="44150" y="101757"/>
                </a:lnTo>
                <a:lnTo>
                  <a:pt x="32628" y="101757"/>
                </a:lnTo>
                <a:lnTo>
                  <a:pt x="27828" y="99837"/>
                </a:lnTo>
                <a:lnTo>
                  <a:pt x="24963" y="96956"/>
                </a:lnTo>
                <a:lnTo>
                  <a:pt x="25907" y="116159"/>
                </a:lnTo>
                <a:lnTo>
                  <a:pt x="43190" y="116159"/>
                </a:lnTo>
                <a:lnTo>
                  <a:pt x="48950" y="115199"/>
                </a:lnTo>
                <a:lnTo>
                  <a:pt x="54711" y="112318"/>
                </a:lnTo>
                <a:lnTo>
                  <a:pt x="60472" y="109438"/>
                </a:lnTo>
                <a:lnTo>
                  <a:pt x="65272" y="105597"/>
                </a:lnTo>
                <a:lnTo>
                  <a:pt x="70073" y="100797"/>
                </a:lnTo>
                <a:lnTo>
                  <a:pt x="70073" y="113278"/>
                </a:lnTo>
                <a:lnTo>
                  <a:pt x="71033" y="113278"/>
                </a:lnTo>
                <a:lnTo>
                  <a:pt x="71033" y="114239"/>
                </a:lnTo>
                <a:lnTo>
                  <a:pt x="72953" y="114239"/>
                </a:lnTo>
                <a:lnTo>
                  <a:pt x="74874" y="115199"/>
                </a:lnTo>
                <a:lnTo>
                  <a:pt x="81594" y="115199"/>
                </a:lnTo>
                <a:lnTo>
                  <a:pt x="82555" y="114239"/>
                </a:lnTo>
                <a:lnTo>
                  <a:pt x="85435" y="114239"/>
                </a:lnTo>
                <a:lnTo>
                  <a:pt x="85435" y="113278"/>
                </a:lnTo>
                <a:lnTo>
                  <a:pt x="86395" y="113278"/>
                </a:lnTo>
                <a:lnTo>
                  <a:pt x="86395" y="33604"/>
                </a:lnTo>
                <a:lnTo>
                  <a:pt x="85435" y="27843"/>
                </a:lnTo>
                <a:lnTo>
                  <a:pt x="84475" y="23042"/>
                </a:lnTo>
                <a:lnTo>
                  <a:pt x="82555" y="18242"/>
                </a:lnTo>
                <a:lnTo>
                  <a:pt x="80634" y="14401"/>
                </a:lnTo>
                <a:lnTo>
                  <a:pt x="76794" y="10561"/>
                </a:lnTo>
                <a:lnTo>
                  <a:pt x="73913" y="7680"/>
                </a:lnTo>
                <a:lnTo>
                  <a:pt x="69113" y="4800"/>
                </a:lnTo>
                <a:lnTo>
                  <a:pt x="64312" y="2880"/>
                </a:lnTo>
                <a:lnTo>
                  <a:pt x="58552" y="960"/>
                </a:lnTo>
                <a:lnTo>
                  <a:pt x="52791" y="0"/>
                </a:lnTo>
                <a:lnTo>
                  <a:pt x="40309" y="0"/>
                </a:lnTo>
                <a:lnTo>
                  <a:pt x="36469" y="960"/>
                </a:lnTo>
                <a:lnTo>
                  <a:pt x="32628" y="1920"/>
                </a:lnTo>
                <a:lnTo>
                  <a:pt x="28788" y="1920"/>
                </a:lnTo>
                <a:lnTo>
                  <a:pt x="24963" y="2880"/>
                </a:lnTo>
                <a:lnTo>
                  <a:pt x="22067" y="4800"/>
                </a:lnTo>
                <a:lnTo>
                  <a:pt x="18242" y="5760"/>
                </a:lnTo>
                <a:lnTo>
                  <a:pt x="15346" y="6720"/>
                </a:lnTo>
                <a:lnTo>
                  <a:pt x="12466" y="8641"/>
                </a:lnTo>
                <a:lnTo>
                  <a:pt x="10561" y="9601"/>
                </a:lnTo>
                <a:lnTo>
                  <a:pt x="8625" y="10561"/>
                </a:lnTo>
                <a:lnTo>
                  <a:pt x="7680" y="11521"/>
                </a:lnTo>
                <a:lnTo>
                  <a:pt x="5745" y="12481"/>
                </a:lnTo>
                <a:lnTo>
                  <a:pt x="5745" y="13441"/>
                </a:lnTo>
                <a:lnTo>
                  <a:pt x="4785" y="15361"/>
                </a:lnTo>
                <a:lnTo>
                  <a:pt x="4785" y="23042"/>
                </a:lnTo>
                <a:lnTo>
                  <a:pt x="5745" y="24002"/>
                </a:lnTo>
                <a:lnTo>
                  <a:pt x="5745" y="24963"/>
                </a:lnTo>
                <a:lnTo>
                  <a:pt x="6720" y="25923"/>
                </a:lnTo>
                <a:lnTo>
                  <a:pt x="6720" y="26883"/>
                </a:lnTo>
                <a:lnTo>
                  <a:pt x="11521" y="26883"/>
                </a:lnTo>
                <a:lnTo>
                  <a:pt x="13441" y="24963"/>
                </a:lnTo>
                <a:lnTo>
                  <a:pt x="15346" y="240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3" name="object 43"/>
          <p:cNvSpPr/>
          <p:nvPr/>
        </p:nvSpPr>
        <p:spPr>
          <a:xfrm>
            <a:off x="2166884" y="1251569"/>
            <a:ext cx="100797" cy="154564"/>
          </a:xfrm>
          <a:custGeom>
            <a:avLst/>
            <a:gdLst/>
            <a:ahLst/>
            <a:cxnLst/>
            <a:rect l="l" t="t" r="r" b="b"/>
            <a:pathLst>
              <a:path w="100797" h="154564">
                <a:moveTo>
                  <a:pt x="39364" y="110398"/>
                </a:moveTo>
                <a:lnTo>
                  <a:pt x="40325" y="111358"/>
                </a:lnTo>
                <a:lnTo>
                  <a:pt x="41285" y="112318"/>
                </a:lnTo>
                <a:lnTo>
                  <a:pt x="42245" y="112318"/>
                </a:lnTo>
                <a:lnTo>
                  <a:pt x="26883" y="148803"/>
                </a:lnTo>
                <a:lnTo>
                  <a:pt x="26883" y="153603"/>
                </a:lnTo>
                <a:lnTo>
                  <a:pt x="27843" y="153603"/>
                </a:lnTo>
                <a:lnTo>
                  <a:pt x="28803" y="154564"/>
                </a:lnTo>
                <a:lnTo>
                  <a:pt x="42245" y="154564"/>
                </a:lnTo>
                <a:lnTo>
                  <a:pt x="44165" y="153603"/>
                </a:lnTo>
                <a:lnTo>
                  <a:pt x="46085" y="153603"/>
                </a:lnTo>
                <a:lnTo>
                  <a:pt x="47045" y="152643"/>
                </a:lnTo>
                <a:lnTo>
                  <a:pt x="48006" y="150723"/>
                </a:lnTo>
                <a:lnTo>
                  <a:pt x="62407" y="112318"/>
                </a:lnTo>
                <a:lnTo>
                  <a:pt x="99852" y="7680"/>
                </a:lnTo>
                <a:lnTo>
                  <a:pt x="100797" y="5760"/>
                </a:lnTo>
                <a:lnTo>
                  <a:pt x="100797" y="2880"/>
                </a:lnTo>
                <a:lnTo>
                  <a:pt x="99852" y="1920"/>
                </a:lnTo>
                <a:lnTo>
                  <a:pt x="98892" y="960"/>
                </a:lnTo>
                <a:lnTo>
                  <a:pt x="96956" y="960"/>
                </a:lnTo>
                <a:lnTo>
                  <a:pt x="95051" y="0"/>
                </a:lnTo>
                <a:lnTo>
                  <a:pt x="86410" y="0"/>
                </a:lnTo>
                <a:lnTo>
                  <a:pt x="85450" y="960"/>
                </a:lnTo>
                <a:lnTo>
                  <a:pt x="82570" y="960"/>
                </a:lnTo>
                <a:lnTo>
                  <a:pt x="82570" y="1920"/>
                </a:lnTo>
                <a:lnTo>
                  <a:pt x="81610" y="1920"/>
                </a:lnTo>
                <a:lnTo>
                  <a:pt x="81610" y="2880"/>
                </a:lnTo>
                <a:lnTo>
                  <a:pt x="80650" y="3840"/>
                </a:lnTo>
                <a:lnTo>
                  <a:pt x="51846" y="89275"/>
                </a:lnTo>
                <a:lnTo>
                  <a:pt x="50886" y="89275"/>
                </a:lnTo>
                <a:lnTo>
                  <a:pt x="21122" y="4800"/>
                </a:lnTo>
                <a:lnTo>
                  <a:pt x="20162" y="3840"/>
                </a:lnTo>
                <a:lnTo>
                  <a:pt x="20162" y="1920"/>
                </a:lnTo>
                <a:lnTo>
                  <a:pt x="19217" y="1920"/>
                </a:lnTo>
                <a:lnTo>
                  <a:pt x="19217" y="960"/>
                </a:lnTo>
                <a:lnTo>
                  <a:pt x="17282" y="960"/>
                </a:lnTo>
                <a:lnTo>
                  <a:pt x="16322" y="0"/>
                </a:lnTo>
                <a:lnTo>
                  <a:pt x="4815" y="0"/>
                </a:lnTo>
                <a:lnTo>
                  <a:pt x="3840" y="960"/>
                </a:lnTo>
                <a:lnTo>
                  <a:pt x="975" y="960"/>
                </a:lnTo>
                <a:lnTo>
                  <a:pt x="975" y="1920"/>
                </a:lnTo>
                <a:lnTo>
                  <a:pt x="0" y="1920"/>
                </a:lnTo>
                <a:lnTo>
                  <a:pt x="0" y="5760"/>
                </a:lnTo>
                <a:lnTo>
                  <a:pt x="975" y="7680"/>
                </a:lnTo>
                <a:lnTo>
                  <a:pt x="38404" y="108478"/>
                </a:lnTo>
                <a:lnTo>
                  <a:pt x="38404" y="109438"/>
                </a:lnTo>
                <a:lnTo>
                  <a:pt x="39364" y="11039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4" name="object 44"/>
          <p:cNvSpPr/>
          <p:nvPr/>
        </p:nvSpPr>
        <p:spPr>
          <a:xfrm>
            <a:off x="2278242" y="1249649"/>
            <a:ext cx="74889" cy="116159"/>
          </a:xfrm>
          <a:custGeom>
            <a:avLst/>
            <a:gdLst/>
            <a:ahLst/>
            <a:cxnLst/>
            <a:rect l="l" t="t" r="r" b="b"/>
            <a:pathLst>
              <a:path w="74889" h="116159">
                <a:moveTo>
                  <a:pt x="22082" y="26883"/>
                </a:moveTo>
                <a:lnTo>
                  <a:pt x="23042" y="24963"/>
                </a:lnTo>
                <a:lnTo>
                  <a:pt x="24002" y="23042"/>
                </a:lnTo>
                <a:lnTo>
                  <a:pt x="24963" y="21122"/>
                </a:lnTo>
                <a:lnTo>
                  <a:pt x="26883" y="20162"/>
                </a:lnTo>
                <a:lnTo>
                  <a:pt x="27843" y="18242"/>
                </a:lnTo>
                <a:lnTo>
                  <a:pt x="29763" y="17282"/>
                </a:lnTo>
                <a:lnTo>
                  <a:pt x="32644" y="16322"/>
                </a:lnTo>
                <a:lnTo>
                  <a:pt x="35524" y="15361"/>
                </a:lnTo>
                <a:lnTo>
                  <a:pt x="45125" y="15361"/>
                </a:lnTo>
                <a:lnTo>
                  <a:pt x="48005" y="16322"/>
                </a:lnTo>
                <a:lnTo>
                  <a:pt x="50886" y="16322"/>
                </a:lnTo>
                <a:lnTo>
                  <a:pt x="53766" y="17282"/>
                </a:lnTo>
                <a:lnTo>
                  <a:pt x="56647" y="18242"/>
                </a:lnTo>
                <a:lnTo>
                  <a:pt x="58567" y="19202"/>
                </a:lnTo>
                <a:lnTo>
                  <a:pt x="60487" y="20162"/>
                </a:lnTo>
                <a:lnTo>
                  <a:pt x="62407" y="21122"/>
                </a:lnTo>
                <a:lnTo>
                  <a:pt x="63367" y="22082"/>
                </a:lnTo>
                <a:lnTo>
                  <a:pt x="65288" y="23042"/>
                </a:lnTo>
                <a:lnTo>
                  <a:pt x="66248" y="24002"/>
                </a:lnTo>
                <a:lnTo>
                  <a:pt x="67208" y="24002"/>
                </a:lnTo>
                <a:lnTo>
                  <a:pt x="68168" y="23042"/>
                </a:lnTo>
                <a:lnTo>
                  <a:pt x="69128" y="22082"/>
                </a:lnTo>
                <a:lnTo>
                  <a:pt x="69128" y="21122"/>
                </a:lnTo>
                <a:lnTo>
                  <a:pt x="70088" y="20162"/>
                </a:lnTo>
                <a:lnTo>
                  <a:pt x="70088" y="12481"/>
                </a:lnTo>
                <a:lnTo>
                  <a:pt x="69128" y="11521"/>
                </a:lnTo>
                <a:lnTo>
                  <a:pt x="69128" y="8641"/>
                </a:lnTo>
                <a:lnTo>
                  <a:pt x="68168" y="8641"/>
                </a:lnTo>
                <a:lnTo>
                  <a:pt x="68168" y="7680"/>
                </a:lnTo>
                <a:lnTo>
                  <a:pt x="67208" y="7680"/>
                </a:lnTo>
                <a:lnTo>
                  <a:pt x="66248" y="6720"/>
                </a:lnTo>
                <a:lnTo>
                  <a:pt x="65288" y="5760"/>
                </a:lnTo>
                <a:lnTo>
                  <a:pt x="63367" y="4800"/>
                </a:lnTo>
                <a:lnTo>
                  <a:pt x="61447" y="3840"/>
                </a:lnTo>
                <a:lnTo>
                  <a:pt x="59527" y="3840"/>
                </a:lnTo>
                <a:lnTo>
                  <a:pt x="57607" y="2880"/>
                </a:lnTo>
                <a:lnTo>
                  <a:pt x="55686" y="1920"/>
                </a:lnTo>
                <a:lnTo>
                  <a:pt x="52806" y="1920"/>
                </a:lnTo>
                <a:lnTo>
                  <a:pt x="49926" y="960"/>
                </a:lnTo>
                <a:lnTo>
                  <a:pt x="47045" y="960"/>
                </a:lnTo>
                <a:lnTo>
                  <a:pt x="44165" y="0"/>
                </a:lnTo>
                <a:lnTo>
                  <a:pt x="35524" y="0"/>
                </a:lnTo>
                <a:lnTo>
                  <a:pt x="29763" y="960"/>
                </a:lnTo>
                <a:lnTo>
                  <a:pt x="24963" y="2880"/>
                </a:lnTo>
                <a:lnTo>
                  <a:pt x="20162" y="4800"/>
                </a:lnTo>
                <a:lnTo>
                  <a:pt x="16322" y="6720"/>
                </a:lnTo>
                <a:lnTo>
                  <a:pt x="12481" y="9601"/>
                </a:lnTo>
                <a:lnTo>
                  <a:pt x="9601" y="12481"/>
                </a:lnTo>
                <a:lnTo>
                  <a:pt x="6720" y="16322"/>
                </a:lnTo>
                <a:lnTo>
                  <a:pt x="5775" y="20162"/>
                </a:lnTo>
                <a:lnTo>
                  <a:pt x="3840" y="24002"/>
                </a:lnTo>
                <a:lnTo>
                  <a:pt x="2880" y="27843"/>
                </a:lnTo>
                <a:lnTo>
                  <a:pt x="2880" y="36484"/>
                </a:lnTo>
                <a:lnTo>
                  <a:pt x="3840" y="40325"/>
                </a:lnTo>
                <a:lnTo>
                  <a:pt x="5775" y="44165"/>
                </a:lnTo>
                <a:lnTo>
                  <a:pt x="6720" y="47045"/>
                </a:lnTo>
                <a:lnTo>
                  <a:pt x="8641" y="49926"/>
                </a:lnTo>
                <a:lnTo>
                  <a:pt x="11521" y="52806"/>
                </a:lnTo>
                <a:lnTo>
                  <a:pt x="14401" y="54726"/>
                </a:lnTo>
                <a:lnTo>
                  <a:pt x="17282" y="56647"/>
                </a:lnTo>
                <a:lnTo>
                  <a:pt x="20162" y="58567"/>
                </a:lnTo>
                <a:lnTo>
                  <a:pt x="23042" y="60487"/>
                </a:lnTo>
                <a:lnTo>
                  <a:pt x="25923" y="61447"/>
                </a:lnTo>
                <a:lnTo>
                  <a:pt x="29763" y="63352"/>
                </a:lnTo>
                <a:lnTo>
                  <a:pt x="32644" y="64328"/>
                </a:lnTo>
                <a:lnTo>
                  <a:pt x="36484" y="66248"/>
                </a:lnTo>
                <a:lnTo>
                  <a:pt x="39364" y="67193"/>
                </a:lnTo>
                <a:lnTo>
                  <a:pt x="42245" y="68168"/>
                </a:lnTo>
                <a:lnTo>
                  <a:pt x="45125" y="70073"/>
                </a:lnTo>
                <a:lnTo>
                  <a:pt x="48005" y="71033"/>
                </a:lnTo>
                <a:lnTo>
                  <a:pt x="50886" y="72969"/>
                </a:lnTo>
                <a:lnTo>
                  <a:pt x="52806" y="74874"/>
                </a:lnTo>
                <a:lnTo>
                  <a:pt x="53766" y="76794"/>
                </a:lnTo>
                <a:lnTo>
                  <a:pt x="55686" y="78714"/>
                </a:lnTo>
                <a:lnTo>
                  <a:pt x="56647" y="80634"/>
                </a:lnTo>
                <a:lnTo>
                  <a:pt x="56647" y="87355"/>
                </a:lnTo>
                <a:lnTo>
                  <a:pt x="55686" y="89275"/>
                </a:lnTo>
                <a:lnTo>
                  <a:pt x="54726" y="91196"/>
                </a:lnTo>
                <a:lnTo>
                  <a:pt x="53766" y="94076"/>
                </a:lnTo>
                <a:lnTo>
                  <a:pt x="51846" y="95036"/>
                </a:lnTo>
                <a:lnTo>
                  <a:pt x="49926" y="96956"/>
                </a:lnTo>
                <a:lnTo>
                  <a:pt x="48005" y="97916"/>
                </a:lnTo>
                <a:lnTo>
                  <a:pt x="46085" y="98877"/>
                </a:lnTo>
                <a:lnTo>
                  <a:pt x="43205" y="99837"/>
                </a:lnTo>
                <a:lnTo>
                  <a:pt x="40325" y="100797"/>
                </a:lnTo>
                <a:lnTo>
                  <a:pt x="25923" y="100797"/>
                </a:lnTo>
                <a:lnTo>
                  <a:pt x="23042" y="99837"/>
                </a:lnTo>
                <a:lnTo>
                  <a:pt x="19202" y="97916"/>
                </a:lnTo>
                <a:lnTo>
                  <a:pt x="16322" y="96956"/>
                </a:lnTo>
                <a:lnTo>
                  <a:pt x="13441" y="95996"/>
                </a:lnTo>
                <a:lnTo>
                  <a:pt x="11521" y="95036"/>
                </a:lnTo>
                <a:lnTo>
                  <a:pt x="9601" y="93116"/>
                </a:lnTo>
                <a:lnTo>
                  <a:pt x="7680" y="92156"/>
                </a:lnTo>
                <a:lnTo>
                  <a:pt x="5775" y="91196"/>
                </a:lnTo>
                <a:lnTo>
                  <a:pt x="1935" y="91196"/>
                </a:lnTo>
                <a:lnTo>
                  <a:pt x="1935" y="92156"/>
                </a:lnTo>
                <a:lnTo>
                  <a:pt x="960" y="92156"/>
                </a:lnTo>
                <a:lnTo>
                  <a:pt x="960" y="95036"/>
                </a:lnTo>
                <a:lnTo>
                  <a:pt x="0" y="95996"/>
                </a:lnTo>
                <a:lnTo>
                  <a:pt x="0" y="101757"/>
                </a:lnTo>
                <a:lnTo>
                  <a:pt x="960" y="102717"/>
                </a:lnTo>
                <a:lnTo>
                  <a:pt x="960" y="104637"/>
                </a:lnTo>
                <a:lnTo>
                  <a:pt x="1935" y="105597"/>
                </a:lnTo>
                <a:lnTo>
                  <a:pt x="1935" y="107518"/>
                </a:lnTo>
                <a:lnTo>
                  <a:pt x="2880" y="107518"/>
                </a:lnTo>
                <a:lnTo>
                  <a:pt x="3840" y="108478"/>
                </a:lnTo>
                <a:lnTo>
                  <a:pt x="4800" y="109438"/>
                </a:lnTo>
                <a:lnTo>
                  <a:pt x="6720" y="110398"/>
                </a:lnTo>
                <a:lnTo>
                  <a:pt x="8641" y="111358"/>
                </a:lnTo>
                <a:lnTo>
                  <a:pt x="11521" y="112318"/>
                </a:lnTo>
                <a:lnTo>
                  <a:pt x="13441" y="113278"/>
                </a:lnTo>
                <a:lnTo>
                  <a:pt x="16322" y="114239"/>
                </a:lnTo>
                <a:lnTo>
                  <a:pt x="20162" y="115199"/>
                </a:lnTo>
                <a:lnTo>
                  <a:pt x="23042" y="115199"/>
                </a:lnTo>
                <a:lnTo>
                  <a:pt x="26883" y="116159"/>
                </a:lnTo>
                <a:lnTo>
                  <a:pt x="40325" y="116159"/>
                </a:lnTo>
                <a:lnTo>
                  <a:pt x="45125" y="115199"/>
                </a:lnTo>
                <a:lnTo>
                  <a:pt x="50886" y="114239"/>
                </a:lnTo>
                <a:lnTo>
                  <a:pt x="55686" y="112318"/>
                </a:lnTo>
                <a:lnTo>
                  <a:pt x="60487" y="110398"/>
                </a:lnTo>
                <a:lnTo>
                  <a:pt x="63367" y="107518"/>
                </a:lnTo>
                <a:lnTo>
                  <a:pt x="67208" y="104637"/>
                </a:lnTo>
                <a:lnTo>
                  <a:pt x="70088" y="100797"/>
                </a:lnTo>
                <a:lnTo>
                  <a:pt x="72008" y="96956"/>
                </a:lnTo>
                <a:lnTo>
                  <a:pt x="73929" y="93116"/>
                </a:lnTo>
                <a:lnTo>
                  <a:pt x="74889" y="88315"/>
                </a:lnTo>
                <a:lnTo>
                  <a:pt x="74889" y="73913"/>
                </a:lnTo>
                <a:lnTo>
                  <a:pt x="72969" y="71033"/>
                </a:lnTo>
                <a:lnTo>
                  <a:pt x="71048" y="67193"/>
                </a:lnTo>
                <a:lnTo>
                  <a:pt x="69128" y="64328"/>
                </a:lnTo>
                <a:lnTo>
                  <a:pt x="67208" y="62407"/>
                </a:lnTo>
                <a:lnTo>
                  <a:pt x="64328" y="60487"/>
                </a:lnTo>
                <a:lnTo>
                  <a:pt x="61447" y="57607"/>
                </a:lnTo>
                <a:lnTo>
                  <a:pt x="58567" y="56647"/>
                </a:lnTo>
                <a:lnTo>
                  <a:pt x="54726" y="54726"/>
                </a:lnTo>
                <a:lnTo>
                  <a:pt x="51846" y="52806"/>
                </a:lnTo>
                <a:lnTo>
                  <a:pt x="48005" y="51846"/>
                </a:lnTo>
                <a:lnTo>
                  <a:pt x="45125" y="50886"/>
                </a:lnTo>
                <a:lnTo>
                  <a:pt x="42245" y="48966"/>
                </a:lnTo>
                <a:lnTo>
                  <a:pt x="38404" y="48005"/>
                </a:lnTo>
                <a:lnTo>
                  <a:pt x="35524" y="47045"/>
                </a:lnTo>
                <a:lnTo>
                  <a:pt x="32644" y="45125"/>
                </a:lnTo>
                <a:lnTo>
                  <a:pt x="29763" y="44165"/>
                </a:lnTo>
                <a:lnTo>
                  <a:pt x="27843" y="42245"/>
                </a:lnTo>
                <a:lnTo>
                  <a:pt x="25923" y="40325"/>
                </a:lnTo>
                <a:lnTo>
                  <a:pt x="24002" y="38404"/>
                </a:lnTo>
                <a:lnTo>
                  <a:pt x="22082" y="36484"/>
                </a:lnTo>
                <a:lnTo>
                  <a:pt x="22082" y="268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5" name="object 45"/>
          <p:cNvSpPr/>
          <p:nvPr/>
        </p:nvSpPr>
        <p:spPr>
          <a:xfrm>
            <a:off x="2446248" y="1313977"/>
            <a:ext cx="11521" cy="47990"/>
          </a:xfrm>
          <a:custGeom>
            <a:avLst/>
            <a:gdLst/>
            <a:ahLst/>
            <a:cxnLst/>
            <a:rect l="l" t="t" r="r" b="b"/>
            <a:pathLst>
              <a:path w="11521" h="47990">
                <a:moveTo>
                  <a:pt x="9601" y="23027"/>
                </a:moveTo>
                <a:lnTo>
                  <a:pt x="7680" y="19202"/>
                </a:lnTo>
                <a:lnTo>
                  <a:pt x="5760" y="15361"/>
                </a:lnTo>
                <a:lnTo>
                  <a:pt x="4800" y="10546"/>
                </a:lnTo>
                <a:lnTo>
                  <a:pt x="3840" y="4800"/>
                </a:lnTo>
                <a:lnTo>
                  <a:pt x="2880" y="0"/>
                </a:lnTo>
                <a:lnTo>
                  <a:pt x="0" y="42230"/>
                </a:lnTo>
                <a:lnTo>
                  <a:pt x="5760" y="46070"/>
                </a:lnTo>
                <a:lnTo>
                  <a:pt x="11521" y="47990"/>
                </a:lnTo>
                <a:lnTo>
                  <a:pt x="9601" y="2302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6" name="object 46"/>
          <p:cNvSpPr/>
          <p:nvPr/>
        </p:nvSpPr>
        <p:spPr>
          <a:xfrm>
            <a:off x="2428966" y="1249649"/>
            <a:ext cx="105597" cy="116159"/>
          </a:xfrm>
          <a:custGeom>
            <a:avLst/>
            <a:gdLst/>
            <a:ahLst/>
            <a:cxnLst/>
            <a:rect l="l" t="t" r="r" b="b"/>
            <a:pathLst>
              <a:path w="105597" h="116159">
                <a:moveTo>
                  <a:pt x="20162" y="51846"/>
                </a:moveTo>
                <a:lnTo>
                  <a:pt x="21122" y="46085"/>
                </a:lnTo>
                <a:lnTo>
                  <a:pt x="22082" y="41285"/>
                </a:lnTo>
                <a:lnTo>
                  <a:pt x="23987" y="36484"/>
                </a:lnTo>
                <a:lnTo>
                  <a:pt x="25923" y="31683"/>
                </a:lnTo>
                <a:lnTo>
                  <a:pt x="28803" y="28803"/>
                </a:lnTo>
                <a:lnTo>
                  <a:pt x="30708" y="24963"/>
                </a:lnTo>
                <a:lnTo>
                  <a:pt x="34549" y="22082"/>
                </a:lnTo>
                <a:lnTo>
                  <a:pt x="38389" y="19202"/>
                </a:lnTo>
                <a:lnTo>
                  <a:pt x="42230" y="17282"/>
                </a:lnTo>
                <a:lnTo>
                  <a:pt x="47990" y="16322"/>
                </a:lnTo>
                <a:lnTo>
                  <a:pt x="59512" y="16322"/>
                </a:lnTo>
                <a:lnTo>
                  <a:pt x="64312" y="18242"/>
                </a:lnTo>
                <a:lnTo>
                  <a:pt x="69113" y="20162"/>
                </a:lnTo>
                <a:lnTo>
                  <a:pt x="72953" y="22082"/>
                </a:lnTo>
                <a:lnTo>
                  <a:pt x="75834" y="24963"/>
                </a:lnTo>
                <a:lnTo>
                  <a:pt x="78714" y="28803"/>
                </a:lnTo>
                <a:lnTo>
                  <a:pt x="80634" y="32644"/>
                </a:lnTo>
                <a:lnTo>
                  <a:pt x="82555" y="37444"/>
                </a:lnTo>
                <a:lnTo>
                  <a:pt x="83515" y="42245"/>
                </a:lnTo>
                <a:lnTo>
                  <a:pt x="85435" y="48005"/>
                </a:lnTo>
                <a:lnTo>
                  <a:pt x="85435" y="64328"/>
                </a:lnTo>
                <a:lnTo>
                  <a:pt x="84475" y="70073"/>
                </a:lnTo>
                <a:lnTo>
                  <a:pt x="83515" y="75849"/>
                </a:lnTo>
                <a:lnTo>
                  <a:pt x="82555" y="80634"/>
                </a:lnTo>
                <a:lnTo>
                  <a:pt x="80634" y="84475"/>
                </a:lnTo>
                <a:lnTo>
                  <a:pt x="77754" y="88315"/>
                </a:lnTo>
                <a:lnTo>
                  <a:pt x="74874" y="92156"/>
                </a:lnTo>
                <a:lnTo>
                  <a:pt x="71993" y="95036"/>
                </a:lnTo>
                <a:lnTo>
                  <a:pt x="67193" y="96956"/>
                </a:lnTo>
                <a:lnTo>
                  <a:pt x="63352" y="98877"/>
                </a:lnTo>
                <a:lnTo>
                  <a:pt x="58552" y="99837"/>
                </a:lnTo>
                <a:lnTo>
                  <a:pt x="46070" y="99837"/>
                </a:lnTo>
                <a:lnTo>
                  <a:pt x="41269" y="98877"/>
                </a:lnTo>
                <a:lnTo>
                  <a:pt x="37444" y="96956"/>
                </a:lnTo>
                <a:lnTo>
                  <a:pt x="32644" y="94076"/>
                </a:lnTo>
                <a:lnTo>
                  <a:pt x="29763" y="91196"/>
                </a:lnTo>
                <a:lnTo>
                  <a:pt x="26883" y="87355"/>
                </a:lnTo>
                <a:lnTo>
                  <a:pt x="28803" y="112318"/>
                </a:lnTo>
                <a:lnTo>
                  <a:pt x="35509" y="115199"/>
                </a:lnTo>
                <a:lnTo>
                  <a:pt x="43205" y="116159"/>
                </a:lnTo>
                <a:lnTo>
                  <a:pt x="60472" y="116159"/>
                </a:lnTo>
                <a:lnTo>
                  <a:pt x="68153" y="115199"/>
                </a:lnTo>
                <a:lnTo>
                  <a:pt x="74874" y="112318"/>
                </a:lnTo>
                <a:lnTo>
                  <a:pt x="82555" y="109438"/>
                </a:lnTo>
                <a:lnTo>
                  <a:pt x="87355" y="104637"/>
                </a:lnTo>
                <a:lnTo>
                  <a:pt x="92156" y="99837"/>
                </a:lnTo>
                <a:lnTo>
                  <a:pt x="96956" y="94076"/>
                </a:lnTo>
                <a:lnTo>
                  <a:pt x="99837" y="88315"/>
                </a:lnTo>
                <a:lnTo>
                  <a:pt x="102717" y="80634"/>
                </a:lnTo>
                <a:lnTo>
                  <a:pt x="104637" y="73913"/>
                </a:lnTo>
                <a:lnTo>
                  <a:pt x="105597" y="66248"/>
                </a:lnTo>
                <a:lnTo>
                  <a:pt x="105597" y="48005"/>
                </a:lnTo>
                <a:lnTo>
                  <a:pt x="104637" y="40325"/>
                </a:lnTo>
                <a:lnTo>
                  <a:pt x="102717" y="33604"/>
                </a:lnTo>
                <a:lnTo>
                  <a:pt x="100797" y="26883"/>
                </a:lnTo>
                <a:lnTo>
                  <a:pt x="96956" y="20162"/>
                </a:lnTo>
                <a:lnTo>
                  <a:pt x="93116" y="15361"/>
                </a:lnTo>
                <a:lnTo>
                  <a:pt x="88315" y="10561"/>
                </a:lnTo>
                <a:lnTo>
                  <a:pt x="83515" y="6720"/>
                </a:lnTo>
                <a:lnTo>
                  <a:pt x="76794" y="3840"/>
                </a:lnTo>
                <a:lnTo>
                  <a:pt x="70073" y="1920"/>
                </a:lnTo>
                <a:lnTo>
                  <a:pt x="62392" y="0"/>
                </a:lnTo>
                <a:lnTo>
                  <a:pt x="45110" y="0"/>
                </a:lnTo>
                <a:lnTo>
                  <a:pt x="37444" y="1920"/>
                </a:lnTo>
                <a:lnTo>
                  <a:pt x="30708" y="4800"/>
                </a:lnTo>
                <a:lnTo>
                  <a:pt x="23987" y="7680"/>
                </a:lnTo>
                <a:lnTo>
                  <a:pt x="18242" y="11521"/>
                </a:lnTo>
                <a:lnTo>
                  <a:pt x="13441" y="17282"/>
                </a:lnTo>
                <a:lnTo>
                  <a:pt x="8641" y="22082"/>
                </a:lnTo>
                <a:lnTo>
                  <a:pt x="5760" y="28803"/>
                </a:lnTo>
                <a:lnTo>
                  <a:pt x="3840" y="35524"/>
                </a:lnTo>
                <a:lnTo>
                  <a:pt x="960" y="43205"/>
                </a:lnTo>
                <a:lnTo>
                  <a:pt x="0" y="50886"/>
                </a:lnTo>
                <a:lnTo>
                  <a:pt x="0" y="68168"/>
                </a:lnTo>
                <a:lnTo>
                  <a:pt x="960" y="75849"/>
                </a:lnTo>
                <a:lnTo>
                  <a:pt x="2880" y="83530"/>
                </a:lnTo>
                <a:lnTo>
                  <a:pt x="5760" y="90251"/>
                </a:lnTo>
                <a:lnTo>
                  <a:pt x="8641" y="95996"/>
                </a:lnTo>
                <a:lnTo>
                  <a:pt x="12481" y="101757"/>
                </a:lnTo>
                <a:lnTo>
                  <a:pt x="17282" y="106558"/>
                </a:lnTo>
                <a:lnTo>
                  <a:pt x="20162" y="64328"/>
                </a:lnTo>
                <a:lnTo>
                  <a:pt x="20162" y="5184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7" name="object 47"/>
          <p:cNvSpPr/>
          <p:nvPr/>
        </p:nvSpPr>
        <p:spPr>
          <a:xfrm>
            <a:off x="2549926" y="1199738"/>
            <a:ext cx="71033" cy="165110"/>
          </a:xfrm>
          <a:custGeom>
            <a:avLst/>
            <a:gdLst/>
            <a:ahLst/>
            <a:cxnLst/>
            <a:rect l="l" t="t" r="r" b="b"/>
            <a:pathLst>
              <a:path w="71033" h="165110">
                <a:moveTo>
                  <a:pt x="71033" y="6720"/>
                </a:moveTo>
                <a:lnTo>
                  <a:pt x="70073" y="5760"/>
                </a:lnTo>
                <a:lnTo>
                  <a:pt x="70073" y="4800"/>
                </a:lnTo>
                <a:lnTo>
                  <a:pt x="69113" y="3840"/>
                </a:lnTo>
                <a:lnTo>
                  <a:pt x="68153" y="2880"/>
                </a:lnTo>
                <a:lnTo>
                  <a:pt x="66233" y="2880"/>
                </a:lnTo>
                <a:lnTo>
                  <a:pt x="65272" y="1920"/>
                </a:lnTo>
                <a:lnTo>
                  <a:pt x="63352" y="960"/>
                </a:lnTo>
                <a:lnTo>
                  <a:pt x="60472" y="960"/>
                </a:lnTo>
                <a:lnTo>
                  <a:pt x="57591" y="0"/>
                </a:lnTo>
                <a:lnTo>
                  <a:pt x="47030" y="0"/>
                </a:lnTo>
                <a:lnTo>
                  <a:pt x="41269" y="960"/>
                </a:lnTo>
                <a:lnTo>
                  <a:pt x="37429" y="2880"/>
                </a:lnTo>
                <a:lnTo>
                  <a:pt x="32628" y="3840"/>
                </a:lnTo>
                <a:lnTo>
                  <a:pt x="29748" y="6720"/>
                </a:lnTo>
                <a:lnTo>
                  <a:pt x="26868" y="9601"/>
                </a:lnTo>
                <a:lnTo>
                  <a:pt x="24003" y="13441"/>
                </a:lnTo>
                <a:lnTo>
                  <a:pt x="22067" y="17282"/>
                </a:lnTo>
                <a:lnTo>
                  <a:pt x="20147" y="23027"/>
                </a:lnTo>
                <a:lnTo>
                  <a:pt x="19187" y="27843"/>
                </a:lnTo>
                <a:lnTo>
                  <a:pt x="18227" y="34564"/>
                </a:lnTo>
                <a:lnTo>
                  <a:pt x="18227" y="52791"/>
                </a:lnTo>
                <a:lnTo>
                  <a:pt x="1920" y="52791"/>
                </a:lnTo>
                <a:lnTo>
                  <a:pt x="944" y="53751"/>
                </a:lnTo>
                <a:lnTo>
                  <a:pt x="944" y="54711"/>
                </a:lnTo>
                <a:lnTo>
                  <a:pt x="0" y="54711"/>
                </a:lnTo>
                <a:lnTo>
                  <a:pt x="0" y="65272"/>
                </a:lnTo>
                <a:lnTo>
                  <a:pt x="944" y="67193"/>
                </a:lnTo>
                <a:lnTo>
                  <a:pt x="944" y="68153"/>
                </a:lnTo>
                <a:lnTo>
                  <a:pt x="1920" y="69113"/>
                </a:lnTo>
                <a:lnTo>
                  <a:pt x="18227" y="69113"/>
                </a:lnTo>
                <a:lnTo>
                  <a:pt x="18227" y="162229"/>
                </a:lnTo>
                <a:lnTo>
                  <a:pt x="19187" y="163189"/>
                </a:lnTo>
                <a:lnTo>
                  <a:pt x="20147" y="163189"/>
                </a:lnTo>
                <a:lnTo>
                  <a:pt x="20147" y="164150"/>
                </a:lnTo>
                <a:lnTo>
                  <a:pt x="23027" y="164150"/>
                </a:lnTo>
                <a:lnTo>
                  <a:pt x="24947" y="165110"/>
                </a:lnTo>
                <a:lnTo>
                  <a:pt x="31668" y="165110"/>
                </a:lnTo>
                <a:lnTo>
                  <a:pt x="32628" y="164150"/>
                </a:lnTo>
                <a:lnTo>
                  <a:pt x="35509" y="164150"/>
                </a:lnTo>
                <a:lnTo>
                  <a:pt x="36469" y="163189"/>
                </a:lnTo>
                <a:lnTo>
                  <a:pt x="37429" y="163189"/>
                </a:lnTo>
                <a:lnTo>
                  <a:pt x="37429" y="162229"/>
                </a:lnTo>
                <a:lnTo>
                  <a:pt x="38389" y="162229"/>
                </a:lnTo>
                <a:lnTo>
                  <a:pt x="38389" y="69113"/>
                </a:lnTo>
                <a:lnTo>
                  <a:pt x="62392" y="69113"/>
                </a:lnTo>
                <a:lnTo>
                  <a:pt x="63352" y="68153"/>
                </a:lnTo>
                <a:lnTo>
                  <a:pt x="64312" y="67193"/>
                </a:lnTo>
                <a:lnTo>
                  <a:pt x="65272" y="65272"/>
                </a:lnTo>
                <a:lnTo>
                  <a:pt x="65272" y="55671"/>
                </a:lnTo>
                <a:lnTo>
                  <a:pt x="64312" y="54711"/>
                </a:lnTo>
                <a:lnTo>
                  <a:pt x="64312" y="53751"/>
                </a:lnTo>
                <a:lnTo>
                  <a:pt x="63352" y="53751"/>
                </a:lnTo>
                <a:lnTo>
                  <a:pt x="63352" y="52791"/>
                </a:lnTo>
                <a:lnTo>
                  <a:pt x="38389" y="52791"/>
                </a:lnTo>
                <a:lnTo>
                  <a:pt x="38389" y="29748"/>
                </a:lnTo>
                <a:lnTo>
                  <a:pt x="39349" y="25908"/>
                </a:lnTo>
                <a:lnTo>
                  <a:pt x="40309" y="24002"/>
                </a:lnTo>
                <a:lnTo>
                  <a:pt x="41269" y="22067"/>
                </a:lnTo>
                <a:lnTo>
                  <a:pt x="43190" y="20162"/>
                </a:lnTo>
                <a:lnTo>
                  <a:pt x="44150" y="18242"/>
                </a:lnTo>
                <a:lnTo>
                  <a:pt x="46070" y="17282"/>
                </a:lnTo>
                <a:lnTo>
                  <a:pt x="48950" y="16322"/>
                </a:lnTo>
                <a:lnTo>
                  <a:pt x="59512" y="16322"/>
                </a:lnTo>
                <a:lnTo>
                  <a:pt x="60472" y="17282"/>
                </a:lnTo>
                <a:lnTo>
                  <a:pt x="62392" y="17282"/>
                </a:lnTo>
                <a:lnTo>
                  <a:pt x="63352" y="18242"/>
                </a:lnTo>
                <a:lnTo>
                  <a:pt x="66233" y="18242"/>
                </a:lnTo>
                <a:lnTo>
                  <a:pt x="66233" y="19187"/>
                </a:lnTo>
                <a:lnTo>
                  <a:pt x="70073" y="19187"/>
                </a:lnTo>
                <a:lnTo>
                  <a:pt x="70073" y="18242"/>
                </a:lnTo>
                <a:lnTo>
                  <a:pt x="71033" y="17282"/>
                </a:lnTo>
                <a:lnTo>
                  <a:pt x="71033" y="67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8" name="object 48"/>
          <p:cNvSpPr/>
          <p:nvPr/>
        </p:nvSpPr>
        <p:spPr>
          <a:xfrm>
            <a:off x="2691993" y="1249649"/>
            <a:ext cx="61432" cy="115199"/>
          </a:xfrm>
          <a:custGeom>
            <a:avLst/>
            <a:gdLst/>
            <a:ahLst/>
            <a:cxnLst/>
            <a:rect l="l" t="t" r="r" b="b"/>
            <a:pathLst>
              <a:path w="61432" h="115199">
                <a:moveTo>
                  <a:pt x="32644" y="4800"/>
                </a:moveTo>
                <a:lnTo>
                  <a:pt x="29763" y="5760"/>
                </a:lnTo>
                <a:lnTo>
                  <a:pt x="27843" y="8641"/>
                </a:lnTo>
                <a:lnTo>
                  <a:pt x="24963" y="10561"/>
                </a:lnTo>
                <a:lnTo>
                  <a:pt x="23042" y="13441"/>
                </a:lnTo>
                <a:lnTo>
                  <a:pt x="20162" y="17282"/>
                </a:lnTo>
                <a:lnTo>
                  <a:pt x="17282" y="21122"/>
                </a:lnTo>
                <a:lnTo>
                  <a:pt x="17282" y="4800"/>
                </a:lnTo>
                <a:lnTo>
                  <a:pt x="16322" y="3840"/>
                </a:lnTo>
                <a:lnTo>
                  <a:pt x="16322" y="2880"/>
                </a:lnTo>
                <a:lnTo>
                  <a:pt x="14401" y="2880"/>
                </a:lnTo>
                <a:lnTo>
                  <a:pt x="13441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13278"/>
                </a:lnTo>
                <a:lnTo>
                  <a:pt x="960" y="113278"/>
                </a:lnTo>
                <a:lnTo>
                  <a:pt x="1920" y="114239"/>
                </a:lnTo>
                <a:lnTo>
                  <a:pt x="4800" y="114239"/>
                </a:lnTo>
                <a:lnTo>
                  <a:pt x="5760" y="115199"/>
                </a:lnTo>
                <a:lnTo>
                  <a:pt x="12481" y="115199"/>
                </a:lnTo>
                <a:lnTo>
                  <a:pt x="14401" y="114239"/>
                </a:lnTo>
                <a:lnTo>
                  <a:pt x="17282" y="114239"/>
                </a:lnTo>
                <a:lnTo>
                  <a:pt x="17282" y="113278"/>
                </a:lnTo>
                <a:lnTo>
                  <a:pt x="18242" y="113278"/>
                </a:lnTo>
                <a:lnTo>
                  <a:pt x="19202" y="112318"/>
                </a:lnTo>
                <a:lnTo>
                  <a:pt x="19202" y="42245"/>
                </a:lnTo>
                <a:lnTo>
                  <a:pt x="22082" y="37444"/>
                </a:lnTo>
                <a:lnTo>
                  <a:pt x="24003" y="33604"/>
                </a:lnTo>
                <a:lnTo>
                  <a:pt x="26883" y="30723"/>
                </a:lnTo>
                <a:lnTo>
                  <a:pt x="28803" y="27843"/>
                </a:lnTo>
                <a:lnTo>
                  <a:pt x="30723" y="25923"/>
                </a:lnTo>
                <a:lnTo>
                  <a:pt x="32644" y="24002"/>
                </a:lnTo>
                <a:lnTo>
                  <a:pt x="35524" y="22082"/>
                </a:lnTo>
                <a:lnTo>
                  <a:pt x="37444" y="20162"/>
                </a:lnTo>
                <a:lnTo>
                  <a:pt x="39364" y="20162"/>
                </a:lnTo>
                <a:lnTo>
                  <a:pt x="41285" y="19202"/>
                </a:lnTo>
                <a:lnTo>
                  <a:pt x="50886" y="19202"/>
                </a:lnTo>
                <a:lnTo>
                  <a:pt x="51846" y="20162"/>
                </a:lnTo>
                <a:lnTo>
                  <a:pt x="53766" y="20162"/>
                </a:lnTo>
                <a:lnTo>
                  <a:pt x="55686" y="21122"/>
                </a:lnTo>
                <a:lnTo>
                  <a:pt x="56647" y="22082"/>
                </a:lnTo>
                <a:lnTo>
                  <a:pt x="59527" y="22082"/>
                </a:lnTo>
                <a:lnTo>
                  <a:pt x="59527" y="21122"/>
                </a:lnTo>
                <a:lnTo>
                  <a:pt x="60487" y="21122"/>
                </a:lnTo>
                <a:lnTo>
                  <a:pt x="60487" y="20162"/>
                </a:lnTo>
                <a:lnTo>
                  <a:pt x="61432" y="19202"/>
                </a:lnTo>
                <a:lnTo>
                  <a:pt x="61432" y="5760"/>
                </a:lnTo>
                <a:lnTo>
                  <a:pt x="60487" y="5760"/>
                </a:lnTo>
                <a:lnTo>
                  <a:pt x="60487" y="3840"/>
                </a:lnTo>
                <a:lnTo>
                  <a:pt x="59527" y="3840"/>
                </a:lnTo>
                <a:lnTo>
                  <a:pt x="59527" y="2880"/>
                </a:lnTo>
                <a:lnTo>
                  <a:pt x="58552" y="2880"/>
                </a:lnTo>
                <a:lnTo>
                  <a:pt x="57607" y="1920"/>
                </a:lnTo>
                <a:lnTo>
                  <a:pt x="54711" y="1920"/>
                </a:lnTo>
                <a:lnTo>
                  <a:pt x="53766" y="960"/>
                </a:lnTo>
                <a:lnTo>
                  <a:pt x="48966" y="960"/>
                </a:lnTo>
                <a:lnTo>
                  <a:pt x="48006" y="0"/>
                </a:lnTo>
                <a:lnTo>
                  <a:pt x="43205" y="0"/>
                </a:lnTo>
                <a:lnTo>
                  <a:pt x="41285" y="960"/>
                </a:lnTo>
                <a:lnTo>
                  <a:pt x="39364" y="960"/>
                </a:lnTo>
                <a:lnTo>
                  <a:pt x="36484" y="1920"/>
                </a:lnTo>
                <a:lnTo>
                  <a:pt x="34564" y="2880"/>
                </a:lnTo>
                <a:lnTo>
                  <a:pt x="32644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49" name="object 49"/>
          <p:cNvSpPr/>
          <p:nvPr/>
        </p:nvSpPr>
        <p:spPr>
          <a:xfrm>
            <a:off x="2786070" y="1249649"/>
            <a:ext cx="76794" cy="62407"/>
          </a:xfrm>
          <a:custGeom>
            <a:avLst/>
            <a:gdLst/>
            <a:ahLst/>
            <a:cxnLst/>
            <a:rect l="l" t="t" r="r" b="b"/>
            <a:pathLst>
              <a:path w="76794" h="62407">
                <a:moveTo>
                  <a:pt x="960" y="39364"/>
                </a:moveTo>
                <a:lnTo>
                  <a:pt x="1920" y="35524"/>
                </a:lnTo>
                <a:lnTo>
                  <a:pt x="3840" y="31683"/>
                </a:lnTo>
                <a:lnTo>
                  <a:pt x="5760" y="28803"/>
                </a:lnTo>
                <a:lnTo>
                  <a:pt x="7680" y="24963"/>
                </a:lnTo>
                <a:lnTo>
                  <a:pt x="10561" y="22082"/>
                </a:lnTo>
                <a:lnTo>
                  <a:pt x="13441" y="20162"/>
                </a:lnTo>
                <a:lnTo>
                  <a:pt x="16322" y="18242"/>
                </a:lnTo>
                <a:lnTo>
                  <a:pt x="20162" y="16322"/>
                </a:lnTo>
                <a:lnTo>
                  <a:pt x="24963" y="15361"/>
                </a:lnTo>
                <a:lnTo>
                  <a:pt x="38404" y="15361"/>
                </a:lnTo>
                <a:lnTo>
                  <a:pt x="46085" y="18242"/>
                </a:lnTo>
                <a:lnTo>
                  <a:pt x="49926" y="24002"/>
                </a:lnTo>
                <a:lnTo>
                  <a:pt x="54726" y="29763"/>
                </a:lnTo>
                <a:lnTo>
                  <a:pt x="57607" y="38404"/>
                </a:lnTo>
                <a:lnTo>
                  <a:pt x="57607" y="48005"/>
                </a:lnTo>
                <a:lnTo>
                  <a:pt x="0" y="48005"/>
                </a:lnTo>
                <a:lnTo>
                  <a:pt x="0" y="62407"/>
                </a:lnTo>
                <a:lnTo>
                  <a:pt x="71048" y="62407"/>
                </a:lnTo>
                <a:lnTo>
                  <a:pt x="72953" y="61447"/>
                </a:lnTo>
                <a:lnTo>
                  <a:pt x="73914" y="60487"/>
                </a:lnTo>
                <a:lnTo>
                  <a:pt x="75834" y="59527"/>
                </a:lnTo>
                <a:lnTo>
                  <a:pt x="76794" y="56647"/>
                </a:lnTo>
                <a:lnTo>
                  <a:pt x="76794" y="43205"/>
                </a:lnTo>
                <a:lnTo>
                  <a:pt x="75834" y="37444"/>
                </a:lnTo>
                <a:lnTo>
                  <a:pt x="73914" y="30723"/>
                </a:lnTo>
                <a:lnTo>
                  <a:pt x="72009" y="24963"/>
                </a:lnTo>
                <a:lnTo>
                  <a:pt x="69113" y="19202"/>
                </a:lnTo>
                <a:lnTo>
                  <a:pt x="65272" y="15361"/>
                </a:lnTo>
                <a:lnTo>
                  <a:pt x="62392" y="10561"/>
                </a:lnTo>
                <a:lnTo>
                  <a:pt x="57607" y="6720"/>
                </a:lnTo>
                <a:lnTo>
                  <a:pt x="50886" y="4800"/>
                </a:lnTo>
                <a:lnTo>
                  <a:pt x="45125" y="1920"/>
                </a:lnTo>
                <a:lnTo>
                  <a:pt x="38404" y="0"/>
                </a:lnTo>
                <a:lnTo>
                  <a:pt x="22082" y="0"/>
                </a:lnTo>
                <a:lnTo>
                  <a:pt x="15361" y="1920"/>
                </a:lnTo>
                <a:lnTo>
                  <a:pt x="8641" y="4800"/>
                </a:lnTo>
                <a:lnTo>
                  <a:pt x="2880" y="7680"/>
                </a:lnTo>
                <a:lnTo>
                  <a:pt x="960" y="3936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0" name="object 50"/>
          <p:cNvSpPr/>
          <p:nvPr/>
        </p:nvSpPr>
        <p:spPr>
          <a:xfrm>
            <a:off x="2764947" y="1257330"/>
            <a:ext cx="93131" cy="108478"/>
          </a:xfrm>
          <a:custGeom>
            <a:avLst/>
            <a:gdLst/>
            <a:ahLst/>
            <a:cxnLst/>
            <a:rect l="l" t="t" r="r" b="b"/>
            <a:pathLst>
              <a:path w="93131" h="108478">
                <a:moveTo>
                  <a:pt x="21122" y="36484"/>
                </a:moveTo>
                <a:lnTo>
                  <a:pt x="22082" y="31683"/>
                </a:lnTo>
                <a:lnTo>
                  <a:pt x="24002" y="0"/>
                </a:lnTo>
                <a:lnTo>
                  <a:pt x="18242" y="3840"/>
                </a:lnTo>
                <a:lnTo>
                  <a:pt x="14401" y="8641"/>
                </a:lnTo>
                <a:lnTo>
                  <a:pt x="9601" y="13441"/>
                </a:lnTo>
                <a:lnTo>
                  <a:pt x="6720" y="19202"/>
                </a:lnTo>
                <a:lnTo>
                  <a:pt x="3840" y="26883"/>
                </a:lnTo>
                <a:lnTo>
                  <a:pt x="1935" y="34564"/>
                </a:lnTo>
                <a:lnTo>
                  <a:pt x="0" y="42245"/>
                </a:lnTo>
                <a:lnTo>
                  <a:pt x="5" y="51753"/>
                </a:lnTo>
                <a:lnTo>
                  <a:pt x="1271" y="64950"/>
                </a:lnTo>
                <a:lnTo>
                  <a:pt x="3840" y="76794"/>
                </a:lnTo>
                <a:lnTo>
                  <a:pt x="5760" y="83515"/>
                </a:lnTo>
                <a:lnTo>
                  <a:pt x="9601" y="89275"/>
                </a:lnTo>
                <a:lnTo>
                  <a:pt x="14401" y="94076"/>
                </a:lnTo>
                <a:lnTo>
                  <a:pt x="18242" y="98877"/>
                </a:lnTo>
                <a:lnTo>
                  <a:pt x="24002" y="102717"/>
                </a:lnTo>
                <a:lnTo>
                  <a:pt x="30723" y="104637"/>
                </a:lnTo>
                <a:lnTo>
                  <a:pt x="37444" y="107518"/>
                </a:lnTo>
                <a:lnTo>
                  <a:pt x="45125" y="108478"/>
                </a:lnTo>
                <a:lnTo>
                  <a:pt x="63367" y="108478"/>
                </a:lnTo>
                <a:lnTo>
                  <a:pt x="67208" y="107518"/>
                </a:lnTo>
                <a:lnTo>
                  <a:pt x="72008" y="106558"/>
                </a:lnTo>
                <a:lnTo>
                  <a:pt x="75849" y="105597"/>
                </a:lnTo>
                <a:lnTo>
                  <a:pt x="79674" y="104637"/>
                </a:lnTo>
                <a:lnTo>
                  <a:pt x="82570" y="104637"/>
                </a:lnTo>
                <a:lnTo>
                  <a:pt x="85450" y="103677"/>
                </a:lnTo>
                <a:lnTo>
                  <a:pt x="87355" y="102717"/>
                </a:lnTo>
                <a:lnTo>
                  <a:pt x="89291" y="100797"/>
                </a:lnTo>
                <a:lnTo>
                  <a:pt x="91196" y="100797"/>
                </a:lnTo>
                <a:lnTo>
                  <a:pt x="91196" y="99837"/>
                </a:lnTo>
                <a:lnTo>
                  <a:pt x="92171" y="98877"/>
                </a:lnTo>
                <a:lnTo>
                  <a:pt x="92171" y="97917"/>
                </a:lnTo>
                <a:lnTo>
                  <a:pt x="93131" y="97917"/>
                </a:lnTo>
                <a:lnTo>
                  <a:pt x="93131" y="87355"/>
                </a:lnTo>
                <a:lnTo>
                  <a:pt x="92171" y="86395"/>
                </a:lnTo>
                <a:lnTo>
                  <a:pt x="92171" y="85435"/>
                </a:lnTo>
                <a:lnTo>
                  <a:pt x="87355" y="85435"/>
                </a:lnTo>
                <a:lnTo>
                  <a:pt x="85450" y="86395"/>
                </a:lnTo>
                <a:lnTo>
                  <a:pt x="84490" y="87355"/>
                </a:lnTo>
                <a:lnTo>
                  <a:pt x="81610" y="88315"/>
                </a:lnTo>
                <a:lnTo>
                  <a:pt x="78729" y="89275"/>
                </a:lnTo>
                <a:lnTo>
                  <a:pt x="75849" y="90236"/>
                </a:lnTo>
                <a:lnTo>
                  <a:pt x="72969" y="91196"/>
                </a:lnTo>
                <a:lnTo>
                  <a:pt x="69128" y="92156"/>
                </a:lnTo>
                <a:lnTo>
                  <a:pt x="64328" y="93116"/>
                </a:lnTo>
                <a:lnTo>
                  <a:pt x="48966" y="93116"/>
                </a:lnTo>
                <a:lnTo>
                  <a:pt x="43205" y="92156"/>
                </a:lnTo>
                <a:lnTo>
                  <a:pt x="39364" y="90236"/>
                </a:lnTo>
                <a:lnTo>
                  <a:pt x="34564" y="88315"/>
                </a:lnTo>
                <a:lnTo>
                  <a:pt x="31683" y="85435"/>
                </a:lnTo>
                <a:lnTo>
                  <a:pt x="28803" y="82570"/>
                </a:lnTo>
                <a:lnTo>
                  <a:pt x="25923" y="78729"/>
                </a:lnTo>
                <a:lnTo>
                  <a:pt x="24002" y="74889"/>
                </a:lnTo>
                <a:lnTo>
                  <a:pt x="23042" y="70073"/>
                </a:lnTo>
                <a:lnTo>
                  <a:pt x="21122" y="66233"/>
                </a:lnTo>
                <a:lnTo>
                  <a:pt x="21122" y="3648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1" name="object 51"/>
          <p:cNvSpPr/>
          <p:nvPr/>
        </p:nvSpPr>
        <p:spPr>
          <a:xfrm>
            <a:off x="2884947" y="1250609"/>
            <a:ext cx="83515" cy="115199"/>
          </a:xfrm>
          <a:custGeom>
            <a:avLst/>
            <a:gdLst/>
            <a:ahLst/>
            <a:cxnLst/>
            <a:rect l="l" t="t" r="r" b="b"/>
            <a:pathLst>
              <a:path w="83515" h="115199">
                <a:moveTo>
                  <a:pt x="83515" y="90236"/>
                </a:moveTo>
                <a:lnTo>
                  <a:pt x="82555" y="89291"/>
                </a:lnTo>
                <a:lnTo>
                  <a:pt x="82555" y="86395"/>
                </a:lnTo>
                <a:lnTo>
                  <a:pt x="81594" y="86395"/>
                </a:lnTo>
                <a:lnTo>
                  <a:pt x="81594" y="85450"/>
                </a:lnTo>
                <a:lnTo>
                  <a:pt x="78714" y="85450"/>
                </a:lnTo>
                <a:lnTo>
                  <a:pt x="77769" y="86395"/>
                </a:lnTo>
                <a:lnTo>
                  <a:pt x="75834" y="87355"/>
                </a:lnTo>
                <a:lnTo>
                  <a:pt x="74874" y="89291"/>
                </a:lnTo>
                <a:lnTo>
                  <a:pt x="71993" y="90236"/>
                </a:lnTo>
                <a:lnTo>
                  <a:pt x="70088" y="92156"/>
                </a:lnTo>
                <a:lnTo>
                  <a:pt x="67208" y="94076"/>
                </a:lnTo>
                <a:lnTo>
                  <a:pt x="64312" y="95036"/>
                </a:lnTo>
                <a:lnTo>
                  <a:pt x="61432" y="96956"/>
                </a:lnTo>
                <a:lnTo>
                  <a:pt x="57591" y="97916"/>
                </a:lnTo>
                <a:lnTo>
                  <a:pt x="53766" y="98877"/>
                </a:lnTo>
                <a:lnTo>
                  <a:pt x="45125" y="98877"/>
                </a:lnTo>
                <a:lnTo>
                  <a:pt x="40325" y="97916"/>
                </a:lnTo>
                <a:lnTo>
                  <a:pt x="36484" y="95996"/>
                </a:lnTo>
                <a:lnTo>
                  <a:pt x="33604" y="94076"/>
                </a:lnTo>
                <a:lnTo>
                  <a:pt x="29763" y="92156"/>
                </a:lnTo>
                <a:lnTo>
                  <a:pt x="27843" y="88315"/>
                </a:lnTo>
                <a:lnTo>
                  <a:pt x="24963" y="85450"/>
                </a:lnTo>
                <a:lnTo>
                  <a:pt x="23042" y="80634"/>
                </a:lnTo>
                <a:lnTo>
                  <a:pt x="22082" y="75834"/>
                </a:lnTo>
                <a:lnTo>
                  <a:pt x="21122" y="70073"/>
                </a:lnTo>
                <a:lnTo>
                  <a:pt x="20162" y="64328"/>
                </a:lnTo>
                <a:lnTo>
                  <a:pt x="20162" y="57607"/>
                </a:lnTo>
                <a:lnTo>
                  <a:pt x="20403" y="49970"/>
                </a:lnTo>
                <a:lnTo>
                  <a:pt x="22642" y="36759"/>
                </a:lnTo>
                <a:lnTo>
                  <a:pt x="27843" y="26883"/>
                </a:lnTo>
                <a:lnTo>
                  <a:pt x="32644" y="19202"/>
                </a:lnTo>
                <a:lnTo>
                  <a:pt x="39364" y="16322"/>
                </a:lnTo>
                <a:lnTo>
                  <a:pt x="57591" y="16322"/>
                </a:lnTo>
                <a:lnTo>
                  <a:pt x="60487" y="18242"/>
                </a:lnTo>
                <a:lnTo>
                  <a:pt x="64312" y="19202"/>
                </a:lnTo>
                <a:lnTo>
                  <a:pt x="67208" y="20162"/>
                </a:lnTo>
                <a:lnTo>
                  <a:pt x="69113" y="22082"/>
                </a:lnTo>
                <a:lnTo>
                  <a:pt x="71993" y="24002"/>
                </a:lnTo>
                <a:lnTo>
                  <a:pt x="73929" y="24963"/>
                </a:lnTo>
                <a:lnTo>
                  <a:pt x="74874" y="26883"/>
                </a:lnTo>
                <a:lnTo>
                  <a:pt x="76794" y="27843"/>
                </a:lnTo>
                <a:lnTo>
                  <a:pt x="77769" y="28803"/>
                </a:lnTo>
                <a:lnTo>
                  <a:pt x="80650" y="28803"/>
                </a:lnTo>
                <a:lnTo>
                  <a:pt x="80650" y="27843"/>
                </a:lnTo>
                <a:lnTo>
                  <a:pt x="81594" y="26883"/>
                </a:lnTo>
                <a:lnTo>
                  <a:pt x="82555" y="24963"/>
                </a:lnTo>
                <a:lnTo>
                  <a:pt x="82555" y="14401"/>
                </a:lnTo>
                <a:lnTo>
                  <a:pt x="81594" y="13441"/>
                </a:lnTo>
                <a:lnTo>
                  <a:pt x="81594" y="12481"/>
                </a:lnTo>
                <a:lnTo>
                  <a:pt x="80650" y="11521"/>
                </a:lnTo>
                <a:lnTo>
                  <a:pt x="80650" y="10561"/>
                </a:lnTo>
                <a:lnTo>
                  <a:pt x="79674" y="9601"/>
                </a:lnTo>
                <a:lnTo>
                  <a:pt x="78714" y="8641"/>
                </a:lnTo>
                <a:lnTo>
                  <a:pt x="76794" y="7680"/>
                </a:lnTo>
                <a:lnTo>
                  <a:pt x="74874" y="6720"/>
                </a:lnTo>
                <a:lnTo>
                  <a:pt x="72953" y="4800"/>
                </a:lnTo>
                <a:lnTo>
                  <a:pt x="70088" y="3840"/>
                </a:lnTo>
                <a:lnTo>
                  <a:pt x="68153" y="2880"/>
                </a:lnTo>
                <a:lnTo>
                  <a:pt x="65272" y="1920"/>
                </a:lnTo>
                <a:lnTo>
                  <a:pt x="62407" y="960"/>
                </a:lnTo>
                <a:lnTo>
                  <a:pt x="58567" y="960"/>
                </a:lnTo>
                <a:lnTo>
                  <a:pt x="55686" y="0"/>
                </a:lnTo>
                <a:lnTo>
                  <a:pt x="42245" y="0"/>
                </a:lnTo>
                <a:lnTo>
                  <a:pt x="35524" y="960"/>
                </a:lnTo>
                <a:lnTo>
                  <a:pt x="29763" y="2880"/>
                </a:lnTo>
                <a:lnTo>
                  <a:pt x="24003" y="5760"/>
                </a:lnTo>
                <a:lnTo>
                  <a:pt x="18242" y="8641"/>
                </a:lnTo>
                <a:lnTo>
                  <a:pt x="14401" y="13441"/>
                </a:lnTo>
                <a:lnTo>
                  <a:pt x="9601" y="18242"/>
                </a:lnTo>
                <a:lnTo>
                  <a:pt x="5760" y="24963"/>
                </a:lnTo>
                <a:lnTo>
                  <a:pt x="3840" y="31683"/>
                </a:lnTo>
                <a:lnTo>
                  <a:pt x="3305" y="33197"/>
                </a:lnTo>
                <a:lnTo>
                  <a:pt x="728" y="45293"/>
                </a:lnTo>
                <a:lnTo>
                  <a:pt x="0" y="58567"/>
                </a:lnTo>
                <a:lnTo>
                  <a:pt x="0" y="68168"/>
                </a:lnTo>
                <a:lnTo>
                  <a:pt x="960" y="75834"/>
                </a:lnTo>
                <a:lnTo>
                  <a:pt x="2880" y="83515"/>
                </a:lnTo>
                <a:lnTo>
                  <a:pt x="4800" y="90236"/>
                </a:lnTo>
                <a:lnTo>
                  <a:pt x="7680" y="95996"/>
                </a:lnTo>
                <a:lnTo>
                  <a:pt x="11521" y="100797"/>
                </a:lnTo>
                <a:lnTo>
                  <a:pt x="16322" y="105597"/>
                </a:lnTo>
                <a:lnTo>
                  <a:pt x="21122" y="109438"/>
                </a:lnTo>
                <a:lnTo>
                  <a:pt x="26883" y="111358"/>
                </a:lnTo>
                <a:lnTo>
                  <a:pt x="32644" y="114239"/>
                </a:lnTo>
                <a:lnTo>
                  <a:pt x="39364" y="115199"/>
                </a:lnTo>
                <a:lnTo>
                  <a:pt x="54726" y="115199"/>
                </a:lnTo>
                <a:lnTo>
                  <a:pt x="57591" y="114239"/>
                </a:lnTo>
                <a:lnTo>
                  <a:pt x="61432" y="113278"/>
                </a:lnTo>
                <a:lnTo>
                  <a:pt x="64312" y="112318"/>
                </a:lnTo>
                <a:lnTo>
                  <a:pt x="67208" y="111358"/>
                </a:lnTo>
                <a:lnTo>
                  <a:pt x="70088" y="110398"/>
                </a:lnTo>
                <a:lnTo>
                  <a:pt x="72953" y="109438"/>
                </a:lnTo>
                <a:lnTo>
                  <a:pt x="74874" y="107518"/>
                </a:lnTo>
                <a:lnTo>
                  <a:pt x="77769" y="106558"/>
                </a:lnTo>
                <a:lnTo>
                  <a:pt x="78714" y="105597"/>
                </a:lnTo>
                <a:lnTo>
                  <a:pt x="79674" y="104637"/>
                </a:lnTo>
                <a:lnTo>
                  <a:pt x="81594" y="102717"/>
                </a:lnTo>
                <a:lnTo>
                  <a:pt x="81594" y="101757"/>
                </a:lnTo>
                <a:lnTo>
                  <a:pt x="82555" y="101757"/>
                </a:lnTo>
                <a:lnTo>
                  <a:pt x="82555" y="99837"/>
                </a:lnTo>
                <a:lnTo>
                  <a:pt x="83515" y="98877"/>
                </a:lnTo>
                <a:lnTo>
                  <a:pt x="83515" y="9023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2" name="object 52"/>
          <p:cNvSpPr/>
          <p:nvPr/>
        </p:nvSpPr>
        <p:spPr>
          <a:xfrm>
            <a:off x="3006867" y="1324523"/>
            <a:ext cx="6720" cy="37444"/>
          </a:xfrm>
          <a:custGeom>
            <a:avLst/>
            <a:gdLst/>
            <a:ahLst/>
            <a:cxnLst/>
            <a:rect l="l" t="t" r="r" b="b"/>
            <a:pathLst>
              <a:path w="6720" h="37444">
                <a:moveTo>
                  <a:pt x="6720" y="37444"/>
                </a:moveTo>
                <a:lnTo>
                  <a:pt x="4800" y="12481"/>
                </a:lnTo>
                <a:lnTo>
                  <a:pt x="2880" y="8656"/>
                </a:lnTo>
                <a:lnTo>
                  <a:pt x="960" y="4815"/>
                </a:lnTo>
                <a:lnTo>
                  <a:pt x="0" y="0"/>
                </a:lnTo>
                <a:lnTo>
                  <a:pt x="0" y="35524"/>
                </a:lnTo>
                <a:lnTo>
                  <a:pt x="6720" y="374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3" name="object 53"/>
          <p:cNvSpPr/>
          <p:nvPr/>
        </p:nvSpPr>
        <p:spPr>
          <a:xfrm>
            <a:off x="2984784" y="1249649"/>
            <a:ext cx="105597" cy="116159"/>
          </a:xfrm>
          <a:custGeom>
            <a:avLst/>
            <a:gdLst/>
            <a:ahLst/>
            <a:cxnLst/>
            <a:rect l="l" t="t" r="r" b="b"/>
            <a:pathLst>
              <a:path w="105597" h="116159">
                <a:moveTo>
                  <a:pt x="960" y="75849"/>
                </a:moveTo>
                <a:lnTo>
                  <a:pt x="2880" y="83530"/>
                </a:lnTo>
                <a:lnTo>
                  <a:pt x="4800" y="90251"/>
                </a:lnTo>
                <a:lnTo>
                  <a:pt x="8641" y="95996"/>
                </a:lnTo>
                <a:lnTo>
                  <a:pt x="12481" y="101757"/>
                </a:lnTo>
                <a:lnTo>
                  <a:pt x="17282" y="106558"/>
                </a:lnTo>
                <a:lnTo>
                  <a:pt x="22082" y="110398"/>
                </a:lnTo>
                <a:lnTo>
                  <a:pt x="22082" y="74874"/>
                </a:lnTo>
                <a:lnTo>
                  <a:pt x="21122" y="69128"/>
                </a:lnTo>
                <a:lnTo>
                  <a:pt x="20162" y="64328"/>
                </a:lnTo>
                <a:lnTo>
                  <a:pt x="20162" y="51846"/>
                </a:lnTo>
                <a:lnTo>
                  <a:pt x="21122" y="46085"/>
                </a:lnTo>
                <a:lnTo>
                  <a:pt x="22082" y="41285"/>
                </a:lnTo>
                <a:lnTo>
                  <a:pt x="23042" y="36484"/>
                </a:lnTo>
                <a:lnTo>
                  <a:pt x="25923" y="31683"/>
                </a:lnTo>
                <a:lnTo>
                  <a:pt x="27843" y="28803"/>
                </a:lnTo>
                <a:lnTo>
                  <a:pt x="30723" y="24963"/>
                </a:lnTo>
                <a:lnTo>
                  <a:pt x="34564" y="22082"/>
                </a:lnTo>
                <a:lnTo>
                  <a:pt x="38404" y="19202"/>
                </a:lnTo>
                <a:lnTo>
                  <a:pt x="42245" y="17282"/>
                </a:lnTo>
                <a:lnTo>
                  <a:pt x="47045" y="16322"/>
                </a:lnTo>
                <a:lnTo>
                  <a:pt x="59512" y="16322"/>
                </a:lnTo>
                <a:lnTo>
                  <a:pt x="64328" y="18242"/>
                </a:lnTo>
                <a:lnTo>
                  <a:pt x="68168" y="20162"/>
                </a:lnTo>
                <a:lnTo>
                  <a:pt x="72953" y="22082"/>
                </a:lnTo>
                <a:lnTo>
                  <a:pt x="75849" y="24963"/>
                </a:lnTo>
                <a:lnTo>
                  <a:pt x="78729" y="28803"/>
                </a:lnTo>
                <a:lnTo>
                  <a:pt x="80634" y="32644"/>
                </a:lnTo>
                <a:lnTo>
                  <a:pt x="82570" y="37444"/>
                </a:lnTo>
                <a:lnTo>
                  <a:pt x="83515" y="42245"/>
                </a:lnTo>
                <a:lnTo>
                  <a:pt x="84475" y="48005"/>
                </a:lnTo>
                <a:lnTo>
                  <a:pt x="85435" y="52806"/>
                </a:lnTo>
                <a:lnTo>
                  <a:pt x="85435" y="64328"/>
                </a:lnTo>
                <a:lnTo>
                  <a:pt x="84475" y="70073"/>
                </a:lnTo>
                <a:lnTo>
                  <a:pt x="83515" y="75849"/>
                </a:lnTo>
                <a:lnTo>
                  <a:pt x="81594" y="80634"/>
                </a:lnTo>
                <a:lnTo>
                  <a:pt x="79674" y="84475"/>
                </a:lnTo>
                <a:lnTo>
                  <a:pt x="77754" y="88315"/>
                </a:lnTo>
                <a:lnTo>
                  <a:pt x="74874" y="92156"/>
                </a:lnTo>
                <a:lnTo>
                  <a:pt x="71033" y="95036"/>
                </a:lnTo>
                <a:lnTo>
                  <a:pt x="67193" y="96956"/>
                </a:lnTo>
                <a:lnTo>
                  <a:pt x="63352" y="98877"/>
                </a:lnTo>
                <a:lnTo>
                  <a:pt x="58567" y="99837"/>
                </a:lnTo>
                <a:lnTo>
                  <a:pt x="46085" y="99837"/>
                </a:lnTo>
                <a:lnTo>
                  <a:pt x="41285" y="98877"/>
                </a:lnTo>
                <a:lnTo>
                  <a:pt x="37444" y="96956"/>
                </a:lnTo>
                <a:lnTo>
                  <a:pt x="32644" y="94076"/>
                </a:lnTo>
                <a:lnTo>
                  <a:pt x="29763" y="91196"/>
                </a:lnTo>
                <a:lnTo>
                  <a:pt x="26883" y="87355"/>
                </a:lnTo>
                <a:lnTo>
                  <a:pt x="28803" y="112318"/>
                </a:lnTo>
                <a:lnTo>
                  <a:pt x="35524" y="115199"/>
                </a:lnTo>
                <a:lnTo>
                  <a:pt x="43205" y="116159"/>
                </a:lnTo>
                <a:lnTo>
                  <a:pt x="60487" y="116159"/>
                </a:lnTo>
                <a:lnTo>
                  <a:pt x="68168" y="115199"/>
                </a:lnTo>
                <a:lnTo>
                  <a:pt x="74874" y="112318"/>
                </a:lnTo>
                <a:lnTo>
                  <a:pt x="81594" y="109438"/>
                </a:lnTo>
                <a:lnTo>
                  <a:pt x="87355" y="104637"/>
                </a:lnTo>
                <a:lnTo>
                  <a:pt x="92156" y="99837"/>
                </a:lnTo>
                <a:lnTo>
                  <a:pt x="96956" y="94076"/>
                </a:lnTo>
                <a:lnTo>
                  <a:pt x="99837" y="88315"/>
                </a:lnTo>
                <a:lnTo>
                  <a:pt x="101757" y="80634"/>
                </a:lnTo>
                <a:lnTo>
                  <a:pt x="104637" y="73913"/>
                </a:lnTo>
                <a:lnTo>
                  <a:pt x="105597" y="66248"/>
                </a:lnTo>
                <a:lnTo>
                  <a:pt x="105597" y="48005"/>
                </a:lnTo>
                <a:lnTo>
                  <a:pt x="104637" y="40325"/>
                </a:lnTo>
                <a:lnTo>
                  <a:pt x="102717" y="33604"/>
                </a:lnTo>
                <a:lnTo>
                  <a:pt x="99837" y="26883"/>
                </a:lnTo>
                <a:lnTo>
                  <a:pt x="96956" y="20162"/>
                </a:lnTo>
                <a:lnTo>
                  <a:pt x="93116" y="15361"/>
                </a:lnTo>
                <a:lnTo>
                  <a:pt x="88315" y="10561"/>
                </a:lnTo>
                <a:lnTo>
                  <a:pt x="82570" y="6720"/>
                </a:lnTo>
                <a:lnTo>
                  <a:pt x="76794" y="3840"/>
                </a:lnTo>
                <a:lnTo>
                  <a:pt x="70073" y="1920"/>
                </a:lnTo>
                <a:lnTo>
                  <a:pt x="62392" y="0"/>
                </a:lnTo>
                <a:lnTo>
                  <a:pt x="45125" y="0"/>
                </a:lnTo>
                <a:lnTo>
                  <a:pt x="36484" y="1920"/>
                </a:lnTo>
                <a:lnTo>
                  <a:pt x="29763" y="4800"/>
                </a:lnTo>
                <a:lnTo>
                  <a:pt x="23042" y="7680"/>
                </a:lnTo>
                <a:lnTo>
                  <a:pt x="17282" y="11521"/>
                </a:lnTo>
                <a:lnTo>
                  <a:pt x="13441" y="17282"/>
                </a:lnTo>
                <a:lnTo>
                  <a:pt x="8641" y="22082"/>
                </a:lnTo>
                <a:lnTo>
                  <a:pt x="5760" y="28803"/>
                </a:lnTo>
                <a:lnTo>
                  <a:pt x="2880" y="35524"/>
                </a:lnTo>
                <a:lnTo>
                  <a:pt x="960" y="43205"/>
                </a:lnTo>
                <a:lnTo>
                  <a:pt x="0" y="50886"/>
                </a:lnTo>
                <a:lnTo>
                  <a:pt x="0" y="68168"/>
                </a:lnTo>
                <a:lnTo>
                  <a:pt x="960" y="7584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4" name="object 54"/>
          <p:cNvSpPr/>
          <p:nvPr/>
        </p:nvSpPr>
        <p:spPr>
          <a:xfrm>
            <a:off x="3119186" y="1249649"/>
            <a:ext cx="156469" cy="115199"/>
          </a:xfrm>
          <a:custGeom>
            <a:avLst/>
            <a:gdLst/>
            <a:ahLst/>
            <a:cxnLst/>
            <a:rect l="l" t="t" r="r" b="b"/>
            <a:pathLst>
              <a:path w="156469" h="115199">
                <a:moveTo>
                  <a:pt x="29748" y="25923"/>
                </a:moveTo>
                <a:lnTo>
                  <a:pt x="33588" y="22082"/>
                </a:lnTo>
                <a:lnTo>
                  <a:pt x="38389" y="19202"/>
                </a:lnTo>
                <a:lnTo>
                  <a:pt x="43190" y="17282"/>
                </a:lnTo>
                <a:lnTo>
                  <a:pt x="50871" y="17282"/>
                </a:lnTo>
                <a:lnTo>
                  <a:pt x="53751" y="18242"/>
                </a:lnTo>
                <a:lnTo>
                  <a:pt x="56631" y="19202"/>
                </a:lnTo>
                <a:lnTo>
                  <a:pt x="59512" y="21122"/>
                </a:lnTo>
                <a:lnTo>
                  <a:pt x="61432" y="23042"/>
                </a:lnTo>
                <a:lnTo>
                  <a:pt x="63352" y="24963"/>
                </a:lnTo>
                <a:lnTo>
                  <a:pt x="65272" y="27843"/>
                </a:lnTo>
                <a:lnTo>
                  <a:pt x="66233" y="31683"/>
                </a:lnTo>
                <a:lnTo>
                  <a:pt x="67193" y="34564"/>
                </a:lnTo>
                <a:lnTo>
                  <a:pt x="68153" y="38404"/>
                </a:lnTo>
                <a:lnTo>
                  <a:pt x="68153" y="112318"/>
                </a:lnTo>
                <a:lnTo>
                  <a:pt x="69113" y="113278"/>
                </a:lnTo>
                <a:lnTo>
                  <a:pt x="70073" y="114239"/>
                </a:lnTo>
                <a:lnTo>
                  <a:pt x="72953" y="114239"/>
                </a:lnTo>
                <a:lnTo>
                  <a:pt x="74874" y="115199"/>
                </a:lnTo>
                <a:lnTo>
                  <a:pt x="81594" y="115199"/>
                </a:lnTo>
                <a:lnTo>
                  <a:pt x="82555" y="114239"/>
                </a:lnTo>
                <a:lnTo>
                  <a:pt x="85435" y="114239"/>
                </a:lnTo>
                <a:lnTo>
                  <a:pt x="86395" y="113278"/>
                </a:lnTo>
                <a:lnTo>
                  <a:pt x="87355" y="113278"/>
                </a:lnTo>
                <a:lnTo>
                  <a:pt x="87355" y="37444"/>
                </a:lnTo>
                <a:lnTo>
                  <a:pt x="93116" y="30723"/>
                </a:lnTo>
                <a:lnTo>
                  <a:pt x="97917" y="25923"/>
                </a:lnTo>
                <a:lnTo>
                  <a:pt x="102717" y="22082"/>
                </a:lnTo>
                <a:lnTo>
                  <a:pt x="107518" y="19202"/>
                </a:lnTo>
                <a:lnTo>
                  <a:pt x="111358" y="17282"/>
                </a:lnTo>
                <a:lnTo>
                  <a:pt x="119999" y="17282"/>
                </a:lnTo>
                <a:lnTo>
                  <a:pt x="122880" y="18242"/>
                </a:lnTo>
                <a:lnTo>
                  <a:pt x="125760" y="19202"/>
                </a:lnTo>
                <a:lnTo>
                  <a:pt x="128625" y="21122"/>
                </a:lnTo>
                <a:lnTo>
                  <a:pt x="130561" y="23042"/>
                </a:lnTo>
                <a:lnTo>
                  <a:pt x="132466" y="24963"/>
                </a:lnTo>
                <a:lnTo>
                  <a:pt x="133441" y="27843"/>
                </a:lnTo>
                <a:lnTo>
                  <a:pt x="135346" y="31683"/>
                </a:lnTo>
                <a:lnTo>
                  <a:pt x="135346" y="34564"/>
                </a:lnTo>
                <a:lnTo>
                  <a:pt x="136306" y="38404"/>
                </a:lnTo>
                <a:lnTo>
                  <a:pt x="137281" y="42245"/>
                </a:lnTo>
                <a:lnTo>
                  <a:pt x="137281" y="113278"/>
                </a:lnTo>
                <a:lnTo>
                  <a:pt x="138226" y="113278"/>
                </a:lnTo>
                <a:lnTo>
                  <a:pt x="139186" y="114239"/>
                </a:lnTo>
                <a:lnTo>
                  <a:pt x="142067" y="114239"/>
                </a:lnTo>
                <a:lnTo>
                  <a:pt x="143027" y="115199"/>
                </a:lnTo>
                <a:lnTo>
                  <a:pt x="150708" y="115199"/>
                </a:lnTo>
                <a:lnTo>
                  <a:pt x="151668" y="114239"/>
                </a:lnTo>
                <a:lnTo>
                  <a:pt x="154548" y="114239"/>
                </a:lnTo>
                <a:lnTo>
                  <a:pt x="155508" y="113278"/>
                </a:lnTo>
                <a:lnTo>
                  <a:pt x="156469" y="113278"/>
                </a:lnTo>
                <a:lnTo>
                  <a:pt x="156469" y="38404"/>
                </a:lnTo>
                <a:lnTo>
                  <a:pt x="155508" y="32644"/>
                </a:lnTo>
                <a:lnTo>
                  <a:pt x="154548" y="27843"/>
                </a:lnTo>
                <a:lnTo>
                  <a:pt x="153588" y="22082"/>
                </a:lnTo>
                <a:lnTo>
                  <a:pt x="151668" y="17282"/>
                </a:lnTo>
                <a:lnTo>
                  <a:pt x="148788" y="13441"/>
                </a:lnTo>
                <a:lnTo>
                  <a:pt x="145907" y="9601"/>
                </a:lnTo>
                <a:lnTo>
                  <a:pt x="142067" y="6720"/>
                </a:lnTo>
                <a:lnTo>
                  <a:pt x="137281" y="3840"/>
                </a:lnTo>
                <a:lnTo>
                  <a:pt x="132466" y="1920"/>
                </a:lnTo>
                <a:lnTo>
                  <a:pt x="126720" y="0"/>
                </a:lnTo>
                <a:lnTo>
                  <a:pt x="117104" y="0"/>
                </a:lnTo>
                <a:lnTo>
                  <a:pt x="114239" y="960"/>
                </a:lnTo>
                <a:lnTo>
                  <a:pt x="111358" y="1920"/>
                </a:lnTo>
                <a:lnTo>
                  <a:pt x="108478" y="1920"/>
                </a:lnTo>
                <a:lnTo>
                  <a:pt x="106558" y="3840"/>
                </a:lnTo>
                <a:lnTo>
                  <a:pt x="102717" y="4800"/>
                </a:lnTo>
                <a:lnTo>
                  <a:pt x="99837" y="6720"/>
                </a:lnTo>
                <a:lnTo>
                  <a:pt x="96956" y="8641"/>
                </a:lnTo>
                <a:lnTo>
                  <a:pt x="94076" y="11521"/>
                </a:lnTo>
                <a:lnTo>
                  <a:pt x="91196" y="14401"/>
                </a:lnTo>
                <a:lnTo>
                  <a:pt x="87355" y="17282"/>
                </a:lnTo>
                <a:lnTo>
                  <a:pt x="84475" y="21122"/>
                </a:lnTo>
                <a:lnTo>
                  <a:pt x="82555" y="18242"/>
                </a:lnTo>
                <a:lnTo>
                  <a:pt x="81594" y="15361"/>
                </a:lnTo>
                <a:lnTo>
                  <a:pt x="79674" y="12481"/>
                </a:lnTo>
                <a:lnTo>
                  <a:pt x="77754" y="10561"/>
                </a:lnTo>
                <a:lnTo>
                  <a:pt x="74874" y="7680"/>
                </a:lnTo>
                <a:lnTo>
                  <a:pt x="72953" y="6720"/>
                </a:lnTo>
                <a:lnTo>
                  <a:pt x="70073" y="4800"/>
                </a:lnTo>
                <a:lnTo>
                  <a:pt x="67193" y="2880"/>
                </a:lnTo>
                <a:lnTo>
                  <a:pt x="63352" y="1920"/>
                </a:lnTo>
                <a:lnTo>
                  <a:pt x="59512" y="960"/>
                </a:lnTo>
                <a:lnTo>
                  <a:pt x="55671" y="0"/>
                </a:lnTo>
                <a:lnTo>
                  <a:pt x="46085" y="0"/>
                </a:lnTo>
                <a:lnTo>
                  <a:pt x="40309" y="1920"/>
                </a:lnTo>
                <a:lnTo>
                  <a:pt x="34549" y="4800"/>
                </a:lnTo>
                <a:lnTo>
                  <a:pt x="28803" y="8641"/>
                </a:lnTo>
                <a:lnTo>
                  <a:pt x="23027" y="13441"/>
                </a:lnTo>
                <a:lnTo>
                  <a:pt x="17282" y="19202"/>
                </a:lnTo>
                <a:lnTo>
                  <a:pt x="17282" y="4800"/>
                </a:lnTo>
                <a:lnTo>
                  <a:pt x="16322" y="3840"/>
                </a:lnTo>
                <a:lnTo>
                  <a:pt x="16322" y="2880"/>
                </a:lnTo>
                <a:lnTo>
                  <a:pt x="14401" y="2880"/>
                </a:lnTo>
                <a:lnTo>
                  <a:pt x="13441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13278"/>
                </a:lnTo>
                <a:lnTo>
                  <a:pt x="960" y="113278"/>
                </a:lnTo>
                <a:lnTo>
                  <a:pt x="1920" y="114239"/>
                </a:lnTo>
                <a:lnTo>
                  <a:pt x="4800" y="114239"/>
                </a:lnTo>
                <a:lnTo>
                  <a:pt x="5760" y="115199"/>
                </a:lnTo>
                <a:lnTo>
                  <a:pt x="12481" y="115199"/>
                </a:lnTo>
                <a:lnTo>
                  <a:pt x="14401" y="114239"/>
                </a:lnTo>
                <a:lnTo>
                  <a:pt x="17282" y="114239"/>
                </a:lnTo>
                <a:lnTo>
                  <a:pt x="17282" y="113278"/>
                </a:lnTo>
                <a:lnTo>
                  <a:pt x="18242" y="113278"/>
                </a:lnTo>
                <a:lnTo>
                  <a:pt x="19187" y="112318"/>
                </a:lnTo>
                <a:lnTo>
                  <a:pt x="19187" y="37444"/>
                </a:lnTo>
                <a:lnTo>
                  <a:pt x="24002" y="30723"/>
                </a:lnTo>
                <a:lnTo>
                  <a:pt x="29748" y="259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5" name="object 55"/>
          <p:cNvSpPr/>
          <p:nvPr/>
        </p:nvSpPr>
        <p:spPr>
          <a:xfrm>
            <a:off x="3331342" y="1336060"/>
            <a:ext cx="19202" cy="26868"/>
          </a:xfrm>
          <a:custGeom>
            <a:avLst/>
            <a:gdLst/>
            <a:ahLst/>
            <a:cxnLst/>
            <a:rect l="l" t="t" r="r" b="b"/>
            <a:pathLst>
              <a:path w="19202" h="26868">
                <a:moveTo>
                  <a:pt x="14386" y="8625"/>
                </a:moveTo>
                <a:lnTo>
                  <a:pt x="9585" y="4785"/>
                </a:lnTo>
                <a:lnTo>
                  <a:pt x="4800" y="0"/>
                </a:lnTo>
                <a:lnTo>
                  <a:pt x="0" y="15346"/>
                </a:lnTo>
                <a:lnTo>
                  <a:pt x="2865" y="18227"/>
                </a:lnTo>
                <a:lnTo>
                  <a:pt x="5760" y="20147"/>
                </a:lnTo>
                <a:lnTo>
                  <a:pt x="8641" y="22067"/>
                </a:lnTo>
                <a:lnTo>
                  <a:pt x="11521" y="23987"/>
                </a:lnTo>
                <a:lnTo>
                  <a:pt x="13426" y="25907"/>
                </a:lnTo>
                <a:lnTo>
                  <a:pt x="16322" y="26868"/>
                </a:lnTo>
                <a:lnTo>
                  <a:pt x="19202" y="11506"/>
                </a:lnTo>
                <a:lnTo>
                  <a:pt x="14386" y="862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6" name="object 56"/>
          <p:cNvSpPr/>
          <p:nvPr/>
        </p:nvSpPr>
        <p:spPr>
          <a:xfrm>
            <a:off x="3311179" y="1200698"/>
            <a:ext cx="96956" cy="165110"/>
          </a:xfrm>
          <a:custGeom>
            <a:avLst/>
            <a:gdLst/>
            <a:ahLst/>
            <a:cxnLst/>
            <a:rect l="l" t="t" r="r" b="b"/>
            <a:pathLst>
              <a:path w="96956" h="165110">
                <a:moveTo>
                  <a:pt x="960" y="960"/>
                </a:moveTo>
                <a:lnTo>
                  <a:pt x="960" y="1920"/>
                </a:lnTo>
                <a:lnTo>
                  <a:pt x="0" y="1920"/>
                </a:lnTo>
                <a:lnTo>
                  <a:pt x="0" y="162229"/>
                </a:lnTo>
                <a:lnTo>
                  <a:pt x="960" y="162229"/>
                </a:lnTo>
                <a:lnTo>
                  <a:pt x="960" y="163189"/>
                </a:lnTo>
                <a:lnTo>
                  <a:pt x="4800" y="163189"/>
                </a:lnTo>
                <a:lnTo>
                  <a:pt x="5760" y="164150"/>
                </a:lnTo>
                <a:lnTo>
                  <a:pt x="11521" y="164150"/>
                </a:lnTo>
                <a:lnTo>
                  <a:pt x="12481" y="163189"/>
                </a:lnTo>
                <a:lnTo>
                  <a:pt x="15361" y="163189"/>
                </a:lnTo>
                <a:lnTo>
                  <a:pt x="15361" y="162229"/>
                </a:lnTo>
                <a:lnTo>
                  <a:pt x="16322" y="162229"/>
                </a:lnTo>
                <a:lnTo>
                  <a:pt x="17282" y="161269"/>
                </a:lnTo>
                <a:lnTo>
                  <a:pt x="17282" y="146867"/>
                </a:lnTo>
                <a:lnTo>
                  <a:pt x="20162" y="150708"/>
                </a:lnTo>
                <a:lnTo>
                  <a:pt x="24963" y="135361"/>
                </a:lnTo>
                <a:lnTo>
                  <a:pt x="19202" y="128640"/>
                </a:lnTo>
                <a:lnTo>
                  <a:pt x="19202" y="86395"/>
                </a:lnTo>
                <a:lnTo>
                  <a:pt x="22082" y="82555"/>
                </a:lnTo>
                <a:lnTo>
                  <a:pt x="24963" y="79674"/>
                </a:lnTo>
                <a:lnTo>
                  <a:pt x="27843" y="76794"/>
                </a:lnTo>
                <a:lnTo>
                  <a:pt x="30708" y="73914"/>
                </a:lnTo>
                <a:lnTo>
                  <a:pt x="33588" y="71993"/>
                </a:lnTo>
                <a:lnTo>
                  <a:pt x="35524" y="71033"/>
                </a:lnTo>
                <a:lnTo>
                  <a:pt x="38389" y="69113"/>
                </a:lnTo>
                <a:lnTo>
                  <a:pt x="41269" y="68153"/>
                </a:lnTo>
                <a:lnTo>
                  <a:pt x="43205" y="67193"/>
                </a:lnTo>
                <a:lnTo>
                  <a:pt x="46070" y="66233"/>
                </a:lnTo>
                <a:lnTo>
                  <a:pt x="55671" y="66233"/>
                </a:lnTo>
                <a:lnTo>
                  <a:pt x="59512" y="67193"/>
                </a:lnTo>
                <a:lnTo>
                  <a:pt x="63352" y="70073"/>
                </a:lnTo>
                <a:lnTo>
                  <a:pt x="66233" y="71993"/>
                </a:lnTo>
                <a:lnTo>
                  <a:pt x="69113" y="74874"/>
                </a:lnTo>
                <a:lnTo>
                  <a:pt x="71033" y="78714"/>
                </a:lnTo>
                <a:lnTo>
                  <a:pt x="72953" y="83515"/>
                </a:lnTo>
                <a:lnTo>
                  <a:pt x="74874" y="87355"/>
                </a:lnTo>
                <a:lnTo>
                  <a:pt x="75834" y="92156"/>
                </a:lnTo>
                <a:lnTo>
                  <a:pt x="76794" y="97917"/>
                </a:lnTo>
                <a:lnTo>
                  <a:pt x="76794" y="113278"/>
                </a:lnTo>
                <a:lnTo>
                  <a:pt x="75834" y="118079"/>
                </a:lnTo>
                <a:lnTo>
                  <a:pt x="74874" y="122864"/>
                </a:lnTo>
                <a:lnTo>
                  <a:pt x="73913" y="127665"/>
                </a:lnTo>
                <a:lnTo>
                  <a:pt x="72953" y="132481"/>
                </a:lnTo>
                <a:lnTo>
                  <a:pt x="71033" y="136306"/>
                </a:lnTo>
                <a:lnTo>
                  <a:pt x="68153" y="140147"/>
                </a:lnTo>
                <a:lnTo>
                  <a:pt x="65272" y="143027"/>
                </a:lnTo>
                <a:lnTo>
                  <a:pt x="62392" y="144947"/>
                </a:lnTo>
                <a:lnTo>
                  <a:pt x="58552" y="147827"/>
                </a:lnTo>
                <a:lnTo>
                  <a:pt x="54711" y="148788"/>
                </a:lnTo>
                <a:lnTo>
                  <a:pt x="44150" y="148788"/>
                </a:lnTo>
                <a:lnTo>
                  <a:pt x="39364" y="146867"/>
                </a:lnTo>
                <a:lnTo>
                  <a:pt x="36484" y="162229"/>
                </a:lnTo>
                <a:lnTo>
                  <a:pt x="39364" y="164150"/>
                </a:lnTo>
                <a:lnTo>
                  <a:pt x="42230" y="164150"/>
                </a:lnTo>
                <a:lnTo>
                  <a:pt x="45110" y="165110"/>
                </a:lnTo>
                <a:lnTo>
                  <a:pt x="59512" y="165110"/>
                </a:lnTo>
                <a:lnTo>
                  <a:pt x="65272" y="164150"/>
                </a:lnTo>
                <a:lnTo>
                  <a:pt x="71033" y="161269"/>
                </a:lnTo>
                <a:lnTo>
                  <a:pt x="76794" y="158389"/>
                </a:lnTo>
                <a:lnTo>
                  <a:pt x="81594" y="154548"/>
                </a:lnTo>
                <a:lnTo>
                  <a:pt x="85435" y="149748"/>
                </a:lnTo>
                <a:lnTo>
                  <a:pt x="89275" y="143987"/>
                </a:lnTo>
                <a:lnTo>
                  <a:pt x="92156" y="138226"/>
                </a:lnTo>
                <a:lnTo>
                  <a:pt x="94076" y="130545"/>
                </a:lnTo>
                <a:lnTo>
                  <a:pt x="95996" y="123825"/>
                </a:lnTo>
                <a:lnTo>
                  <a:pt x="96956" y="115199"/>
                </a:lnTo>
                <a:lnTo>
                  <a:pt x="96956" y="97917"/>
                </a:lnTo>
                <a:lnTo>
                  <a:pt x="95996" y="91196"/>
                </a:lnTo>
                <a:lnTo>
                  <a:pt x="95036" y="84475"/>
                </a:lnTo>
                <a:lnTo>
                  <a:pt x="93116" y="77754"/>
                </a:lnTo>
                <a:lnTo>
                  <a:pt x="91196" y="71033"/>
                </a:lnTo>
                <a:lnTo>
                  <a:pt x="87355" y="66233"/>
                </a:lnTo>
                <a:lnTo>
                  <a:pt x="83515" y="61432"/>
                </a:lnTo>
                <a:lnTo>
                  <a:pt x="79674" y="56631"/>
                </a:lnTo>
                <a:lnTo>
                  <a:pt x="73913" y="53751"/>
                </a:lnTo>
                <a:lnTo>
                  <a:pt x="69113" y="50871"/>
                </a:lnTo>
                <a:lnTo>
                  <a:pt x="62392" y="48950"/>
                </a:lnTo>
                <a:lnTo>
                  <a:pt x="50871" y="48950"/>
                </a:lnTo>
                <a:lnTo>
                  <a:pt x="47990" y="49911"/>
                </a:lnTo>
                <a:lnTo>
                  <a:pt x="45110" y="49911"/>
                </a:lnTo>
                <a:lnTo>
                  <a:pt x="43205" y="50871"/>
                </a:lnTo>
                <a:lnTo>
                  <a:pt x="40309" y="51831"/>
                </a:lnTo>
                <a:lnTo>
                  <a:pt x="37429" y="53751"/>
                </a:lnTo>
                <a:lnTo>
                  <a:pt x="34549" y="54711"/>
                </a:lnTo>
                <a:lnTo>
                  <a:pt x="31683" y="56631"/>
                </a:lnTo>
                <a:lnTo>
                  <a:pt x="28803" y="58552"/>
                </a:lnTo>
                <a:lnTo>
                  <a:pt x="25923" y="60472"/>
                </a:lnTo>
                <a:lnTo>
                  <a:pt x="22082" y="63352"/>
                </a:lnTo>
                <a:lnTo>
                  <a:pt x="19202" y="67193"/>
                </a:lnTo>
                <a:lnTo>
                  <a:pt x="19202" y="1920"/>
                </a:lnTo>
                <a:lnTo>
                  <a:pt x="18242" y="1920"/>
                </a:lnTo>
                <a:lnTo>
                  <a:pt x="18242" y="960"/>
                </a:lnTo>
                <a:lnTo>
                  <a:pt x="17282" y="960"/>
                </a:lnTo>
                <a:lnTo>
                  <a:pt x="16322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7" name="object 57"/>
          <p:cNvSpPr/>
          <p:nvPr/>
        </p:nvSpPr>
        <p:spPr>
          <a:xfrm>
            <a:off x="3437900" y="1251569"/>
            <a:ext cx="19187" cy="113278"/>
          </a:xfrm>
          <a:custGeom>
            <a:avLst/>
            <a:gdLst/>
            <a:ahLst/>
            <a:cxnLst/>
            <a:rect l="l" t="t" r="r" b="b"/>
            <a:pathLst>
              <a:path w="19187" h="113278">
                <a:moveTo>
                  <a:pt x="944" y="111358"/>
                </a:moveTo>
                <a:lnTo>
                  <a:pt x="1904" y="112318"/>
                </a:lnTo>
                <a:lnTo>
                  <a:pt x="4785" y="112318"/>
                </a:lnTo>
                <a:lnTo>
                  <a:pt x="5745" y="113278"/>
                </a:lnTo>
                <a:lnTo>
                  <a:pt x="12466" y="113278"/>
                </a:lnTo>
                <a:lnTo>
                  <a:pt x="14401" y="112318"/>
                </a:lnTo>
                <a:lnTo>
                  <a:pt x="17266" y="112318"/>
                </a:lnTo>
                <a:lnTo>
                  <a:pt x="17266" y="111358"/>
                </a:lnTo>
                <a:lnTo>
                  <a:pt x="18227" y="111358"/>
                </a:lnTo>
                <a:lnTo>
                  <a:pt x="19187" y="110398"/>
                </a:lnTo>
                <a:lnTo>
                  <a:pt x="19187" y="2880"/>
                </a:lnTo>
                <a:lnTo>
                  <a:pt x="18227" y="1920"/>
                </a:lnTo>
                <a:lnTo>
                  <a:pt x="17266" y="960"/>
                </a:lnTo>
                <a:lnTo>
                  <a:pt x="15346" y="960"/>
                </a:lnTo>
                <a:lnTo>
                  <a:pt x="14401" y="0"/>
                </a:lnTo>
                <a:lnTo>
                  <a:pt x="4785" y="0"/>
                </a:lnTo>
                <a:lnTo>
                  <a:pt x="2880" y="960"/>
                </a:lnTo>
                <a:lnTo>
                  <a:pt x="1904" y="960"/>
                </a:lnTo>
                <a:lnTo>
                  <a:pt x="944" y="1920"/>
                </a:lnTo>
                <a:lnTo>
                  <a:pt x="0" y="1920"/>
                </a:lnTo>
                <a:lnTo>
                  <a:pt x="0" y="111358"/>
                </a:lnTo>
                <a:lnTo>
                  <a:pt x="944" y="11135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8" name="object 58"/>
          <p:cNvSpPr/>
          <p:nvPr/>
        </p:nvSpPr>
        <p:spPr>
          <a:xfrm>
            <a:off x="3435019" y="1208379"/>
            <a:ext cx="24002" cy="23042"/>
          </a:xfrm>
          <a:custGeom>
            <a:avLst/>
            <a:gdLst/>
            <a:ahLst/>
            <a:cxnLst/>
            <a:rect l="l" t="t" r="r" b="b"/>
            <a:pathLst>
              <a:path w="24002" h="23042">
                <a:moveTo>
                  <a:pt x="24002" y="11521"/>
                </a:moveTo>
                <a:lnTo>
                  <a:pt x="24002" y="6705"/>
                </a:lnTo>
                <a:lnTo>
                  <a:pt x="23027" y="3840"/>
                </a:lnTo>
                <a:lnTo>
                  <a:pt x="21107" y="1920"/>
                </a:lnTo>
                <a:lnTo>
                  <a:pt x="20147" y="960"/>
                </a:lnTo>
                <a:lnTo>
                  <a:pt x="16306" y="0"/>
                </a:lnTo>
                <a:lnTo>
                  <a:pt x="7665" y="0"/>
                </a:lnTo>
                <a:lnTo>
                  <a:pt x="4785" y="960"/>
                </a:lnTo>
                <a:lnTo>
                  <a:pt x="2880" y="1920"/>
                </a:lnTo>
                <a:lnTo>
                  <a:pt x="944" y="3840"/>
                </a:lnTo>
                <a:lnTo>
                  <a:pt x="0" y="6705"/>
                </a:lnTo>
                <a:lnTo>
                  <a:pt x="0" y="16322"/>
                </a:lnTo>
                <a:lnTo>
                  <a:pt x="944" y="19202"/>
                </a:lnTo>
                <a:lnTo>
                  <a:pt x="2880" y="21107"/>
                </a:lnTo>
                <a:lnTo>
                  <a:pt x="4785" y="22082"/>
                </a:lnTo>
                <a:lnTo>
                  <a:pt x="7665" y="23042"/>
                </a:lnTo>
                <a:lnTo>
                  <a:pt x="16306" y="23042"/>
                </a:lnTo>
                <a:lnTo>
                  <a:pt x="20147" y="22082"/>
                </a:lnTo>
                <a:lnTo>
                  <a:pt x="21107" y="20147"/>
                </a:lnTo>
                <a:lnTo>
                  <a:pt x="23027" y="19202"/>
                </a:lnTo>
                <a:lnTo>
                  <a:pt x="24002" y="15361"/>
                </a:lnTo>
                <a:lnTo>
                  <a:pt x="24002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9" name="object 59"/>
          <p:cNvSpPr/>
          <p:nvPr/>
        </p:nvSpPr>
        <p:spPr>
          <a:xfrm>
            <a:off x="3492611" y="1249649"/>
            <a:ext cx="91196" cy="115199"/>
          </a:xfrm>
          <a:custGeom>
            <a:avLst/>
            <a:gdLst/>
            <a:ahLst/>
            <a:cxnLst/>
            <a:rect l="l" t="t" r="r" b="b"/>
            <a:pathLst>
              <a:path w="91196" h="115199">
                <a:moveTo>
                  <a:pt x="19202" y="37444"/>
                </a:moveTo>
                <a:lnTo>
                  <a:pt x="24963" y="30723"/>
                </a:lnTo>
                <a:lnTo>
                  <a:pt x="29763" y="25923"/>
                </a:lnTo>
                <a:lnTo>
                  <a:pt x="34564" y="22082"/>
                </a:lnTo>
                <a:lnTo>
                  <a:pt x="39364" y="19202"/>
                </a:lnTo>
                <a:lnTo>
                  <a:pt x="44150" y="17282"/>
                </a:lnTo>
                <a:lnTo>
                  <a:pt x="52791" y="17282"/>
                </a:lnTo>
                <a:lnTo>
                  <a:pt x="56631" y="18242"/>
                </a:lnTo>
                <a:lnTo>
                  <a:pt x="59512" y="19202"/>
                </a:lnTo>
                <a:lnTo>
                  <a:pt x="62392" y="21122"/>
                </a:lnTo>
                <a:lnTo>
                  <a:pt x="64328" y="23042"/>
                </a:lnTo>
                <a:lnTo>
                  <a:pt x="66233" y="24963"/>
                </a:lnTo>
                <a:lnTo>
                  <a:pt x="68153" y="27843"/>
                </a:lnTo>
                <a:lnTo>
                  <a:pt x="69113" y="31683"/>
                </a:lnTo>
                <a:lnTo>
                  <a:pt x="70073" y="34564"/>
                </a:lnTo>
                <a:lnTo>
                  <a:pt x="71033" y="38404"/>
                </a:lnTo>
                <a:lnTo>
                  <a:pt x="71993" y="43205"/>
                </a:lnTo>
                <a:lnTo>
                  <a:pt x="71993" y="113278"/>
                </a:lnTo>
                <a:lnTo>
                  <a:pt x="72953" y="113278"/>
                </a:lnTo>
                <a:lnTo>
                  <a:pt x="73913" y="114239"/>
                </a:lnTo>
                <a:lnTo>
                  <a:pt x="76794" y="114239"/>
                </a:lnTo>
                <a:lnTo>
                  <a:pt x="77754" y="115199"/>
                </a:lnTo>
                <a:lnTo>
                  <a:pt x="85435" y="115199"/>
                </a:lnTo>
                <a:lnTo>
                  <a:pt x="86395" y="114239"/>
                </a:lnTo>
                <a:lnTo>
                  <a:pt x="89275" y="114239"/>
                </a:lnTo>
                <a:lnTo>
                  <a:pt x="90236" y="113278"/>
                </a:lnTo>
                <a:lnTo>
                  <a:pt x="91196" y="112318"/>
                </a:lnTo>
                <a:lnTo>
                  <a:pt x="91196" y="39364"/>
                </a:lnTo>
                <a:lnTo>
                  <a:pt x="90236" y="32644"/>
                </a:lnTo>
                <a:lnTo>
                  <a:pt x="89275" y="27843"/>
                </a:lnTo>
                <a:lnTo>
                  <a:pt x="87355" y="22082"/>
                </a:lnTo>
                <a:lnTo>
                  <a:pt x="85435" y="17282"/>
                </a:lnTo>
                <a:lnTo>
                  <a:pt x="82555" y="13441"/>
                </a:lnTo>
                <a:lnTo>
                  <a:pt x="79674" y="9601"/>
                </a:lnTo>
                <a:lnTo>
                  <a:pt x="75834" y="6720"/>
                </a:lnTo>
                <a:lnTo>
                  <a:pt x="71033" y="3840"/>
                </a:lnTo>
                <a:lnTo>
                  <a:pt x="66233" y="1920"/>
                </a:lnTo>
                <a:lnTo>
                  <a:pt x="60472" y="0"/>
                </a:lnTo>
                <a:lnTo>
                  <a:pt x="47045" y="0"/>
                </a:lnTo>
                <a:lnTo>
                  <a:pt x="41269" y="1920"/>
                </a:lnTo>
                <a:lnTo>
                  <a:pt x="35524" y="4800"/>
                </a:lnTo>
                <a:lnTo>
                  <a:pt x="29763" y="8641"/>
                </a:lnTo>
                <a:lnTo>
                  <a:pt x="23042" y="13441"/>
                </a:lnTo>
                <a:lnTo>
                  <a:pt x="17282" y="19202"/>
                </a:lnTo>
                <a:lnTo>
                  <a:pt x="17282" y="3840"/>
                </a:lnTo>
                <a:lnTo>
                  <a:pt x="16322" y="2880"/>
                </a:lnTo>
                <a:lnTo>
                  <a:pt x="15361" y="2880"/>
                </a:lnTo>
                <a:lnTo>
                  <a:pt x="14401" y="1920"/>
                </a:lnTo>
                <a:lnTo>
                  <a:pt x="4800" y="1920"/>
                </a:lnTo>
                <a:lnTo>
                  <a:pt x="288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13278"/>
                </a:lnTo>
                <a:lnTo>
                  <a:pt x="960" y="113278"/>
                </a:lnTo>
                <a:lnTo>
                  <a:pt x="1920" y="114239"/>
                </a:lnTo>
                <a:lnTo>
                  <a:pt x="4800" y="114239"/>
                </a:lnTo>
                <a:lnTo>
                  <a:pt x="5760" y="115199"/>
                </a:lnTo>
                <a:lnTo>
                  <a:pt x="13441" y="115199"/>
                </a:lnTo>
                <a:lnTo>
                  <a:pt x="14401" y="114239"/>
                </a:lnTo>
                <a:lnTo>
                  <a:pt x="17282" y="114239"/>
                </a:lnTo>
                <a:lnTo>
                  <a:pt x="18242" y="113278"/>
                </a:lnTo>
                <a:lnTo>
                  <a:pt x="19202" y="113278"/>
                </a:lnTo>
                <a:lnTo>
                  <a:pt x="19202" y="374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0" name="object 60"/>
          <p:cNvSpPr/>
          <p:nvPr/>
        </p:nvSpPr>
        <p:spPr>
          <a:xfrm>
            <a:off x="3631798" y="1337965"/>
            <a:ext cx="5775" cy="27843"/>
          </a:xfrm>
          <a:custGeom>
            <a:avLst/>
            <a:gdLst/>
            <a:ahLst/>
            <a:cxnLst/>
            <a:rect l="l" t="t" r="r" b="b"/>
            <a:pathLst>
              <a:path w="5775" h="27843">
                <a:moveTo>
                  <a:pt x="1935" y="4800"/>
                </a:moveTo>
                <a:lnTo>
                  <a:pt x="0" y="0"/>
                </a:lnTo>
                <a:lnTo>
                  <a:pt x="1935" y="25923"/>
                </a:lnTo>
                <a:lnTo>
                  <a:pt x="5775" y="27843"/>
                </a:lnTo>
                <a:lnTo>
                  <a:pt x="4815" y="8641"/>
                </a:lnTo>
                <a:lnTo>
                  <a:pt x="1935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1" name="object 61"/>
          <p:cNvSpPr/>
          <p:nvPr/>
        </p:nvSpPr>
        <p:spPr>
          <a:xfrm>
            <a:off x="3611651" y="1249649"/>
            <a:ext cx="87355" cy="116159"/>
          </a:xfrm>
          <a:custGeom>
            <a:avLst/>
            <a:gdLst/>
            <a:ahLst/>
            <a:cxnLst/>
            <a:rect l="l" t="t" r="r" b="b"/>
            <a:pathLst>
              <a:path w="87355" h="116159">
                <a:moveTo>
                  <a:pt x="80634" y="14401"/>
                </a:moveTo>
                <a:lnTo>
                  <a:pt x="77754" y="10561"/>
                </a:lnTo>
                <a:lnTo>
                  <a:pt x="73913" y="7680"/>
                </a:lnTo>
                <a:lnTo>
                  <a:pt x="70073" y="4800"/>
                </a:lnTo>
                <a:lnTo>
                  <a:pt x="64312" y="2880"/>
                </a:lnTo>
                <a:lnTo>
                  <a:pt x="59512" y="960"/>
                </a:lnTo>
                <a:lnTo>
                  <a:pt x="52791" y="0"/>
                </a:lnTo>
                <a:lnTo>
                  <a:pt x="41269" y="0"/>
                </a:lnTo>
                <a:lnTo>
                  <a:pt x="37429" y="960"/>
                </a:lnTo>
                <a:lnTo>
                  <a:pt x="33588" y="1920"/>
                </a:lnTo>
                <a:lnTo>
                  <a:pt x="28803" y="1920"/>
                </a:lnTo>
                <a:lnTo>
                  <a:pt x="24963" y="2880"/>
                </a:lnTo>
                <a:lnTo>
                  <a:pt x="22082" y="4800"/>
                </a:lnTo>
                <a:lnTo>
                  <a:pt x="19202" y="5760"/>
                </a:lnTo>
                <a:lnTo>
                  <a:pt x="15361" y="6720"/>
                </a:lnTo>
                <a:lnTo>
                  <a:pt x="13441" y="8641"/>
                </a:lnTo>
                <a:lnTo>
                  <a:pt x="10561" y="9601"/>
                </a:lnTo>
                <a:lnTo>
                  <a:pt x="8641" y="10561"/>
                </a:lnTo>
                <a:lnTo>
                  <a:pt x="7680" y="11521"/>
                </a:lnTo>
                <a:lnTo>
                  <a:pt x="6720" y="12481"/>
                </a:lnTo>
                <a:lnTo>
                  <a:pt x="5760" y="13441"/>
                </a:lnTo>
                <a:lnTo>
                  <a:pt x="5760" y="24963"/>
                </a:lnTo>
                <a:lnTo>
                  <a:pt x="6720" y="24963"/>
                </a:lnTo>
                <a:lnTo>
                  <a:pt x="6720" y="25923"/>
                </a:lnTo>
                <a:lnTo>
                  <a:pt x="7680" y="26883"/>
                </a:lnTo>
                <a:lnTo>
                  <a:pt x="11521" y="26883"/>
                </a:lnTo>
                <a:lnTo>
                  <a:pt x="13441" y="24963"/>
                </a:lnTo>
                <a:lnTo>
                  <a:pt x="15361" y="24002"/>
                </a:lnTo>
                <a:lnTo>
                  <a:pt x="18242" y="23042"/>
                </a:lnTo>
                <a:lnTo>
                  <a:pt x="20147" y="22082"/>
                </a:lnTo>
                <a:lnTo>
                  <a:pt x="23987" y="20162"/>
                </a:lnTo>
                <a:lnTo>
                  <a:pt x="26868" y="19202"/>
                </a:lnTo>
                <a:lnTo>
                  <a:pt x="30708" y="18242"/>
                </a:lnTo>
                <a:lnTo>
                  <a:pt x="34549" y="16322"/>
                </a:lnTo>
                <a:lnTo>
                  <a:pt x="51831" y="16322"/>
                </a:lnTo>
                <a:lnTo>
                  <a:pt x="54711" y="18242"/>
                </a:lnTo>
                <a:lnTo>
                  <a:pt x="57591" y="19202"/>
                </a:lnTo>
                <a:lnTo>
                  <a:pt x="60472" y="20162"/>
                </a:lnTo>
                <a:lnTo>
                  <a:pt x="62392" y="22082"/>
                </a:lnTo>
                <a:lnTo>
                  <a:pt x="64312" y="24963"/>
                </a:lnTo>
                <a:lnTo>
                  <a:pt x="65272" y="26883"/>
                </a:lnTo>
                <a:lnTo>
                  <a:pt x="66233" y="29763"/>
                </a:lnTo>
                <a:lnTo>
                  <a:pt x="67193" y="33604"/>
                </a:lnTo>
                <a:lnTo>
                  <a:pt x="68153" y="37444"/>
                </a:lnTo>
                <a:lnTo>
                  <a:pt x="68153" y="48966"/>
                </a:lnTo>
                <a:lnTo>
                  <a:pt x="45110" y="48966"/>
                </a:lnTo>
                <a:lnTo>
                  <a:pt x="37429" y="49926"/>
                </a:lnTo>
                <a:lnTo>
                  <a:pt x="30708" y="51846"/>
                </a:lnTo>
                <a:lnTo>
                  <a:pt x="23987" y="52806"/>
                </a:lnTo>
                <a:lnTo>
                  <a:pt x="19202" y="54726"/>
                </a:lnTo>
                <a:lnTo>
                  <a:pt x="14401" y="57607"/>
                </a:lnTo>
                <a:lnTo>
                  <a:pt x="9601" y="60487"/>
                </a:lnTo>
                <a:lnTo>
                  <a:pt x="5760" y="64328"/>
                </a:lnTo>
                <a:lnTo>
                  <a:pt x="3840" y="69128"/>
                </a:lnTo>
                <a:lnTo>
                  <a:pt x="960" y="72969"/>
                </a:lnTo>
                <a:lnTo>
                  <a:pt x="0" y="78714"/>
                </a:lnTo>
                <a:lnTo>
                  <a:pt x="0" y="89275"/>
                </a:lnTo>
                <a:lnTo>
                  <a:pt x="960" y="94076"/>
                </a:lnTo>
                <a:lnTo>
                  <a:pt x="2880" y="97916"/>
                </a:lnTo>
                <a:lnTo>
                  <a:pt x="4800" y="101757"/>
                </a:lnTo>
                <a:lnTo>
                  <a:pt x="6720" y="105597"/>
                </a:lnTo>
                <a:lnTo>
                  <a:pt x="10561" y="107518"/>
                </a:lnTo>
                <a:lnTo>
                  <a:pt x="13441" y="110398"/>
                </a:lnTo>
                <a:lnTo>
                  <a:pt x="17282" y="112318"/>
                </a:lnTo>
                <a:lnTo>
                  <a:pt x="22082" y="114239"/>
                </a:lnTo>
                <a:lnTo>
                  <a:pt x="20147" y="88315"/>
                </a:lnTo>
                <a:lnTo>
                  <a:pt x="20147" y="76794"/>
                </a:lnTo>
                <a:lnTo>
                  <a:pt x="22082" y="74874"/>
                </a:lnTo>
                <a:lnTo>
                  <a:pt x="23027" y="72008"/>
                </a:lnTo>
                <a:lnTo>
                  <a:pt x="24963" y="70073"/>
                </a:lnTo>
                <a:lnTo>
                  <a:pt x="27828" y="68168"/>
                </a:lnTo>
                <a:lnTo>
                  <a:pt x="29763" y="66248"/>
                </a:lnTo>
                <a:lnTo>
                  <a:pt x="33588" y="65288"/>
                </a:lnTo>
                <a:lnTo>
                  <a:pt x="37429" y="64328"/>
                </a:lnTo>
                <a:lnTo>
                  <a:pt x="41269" y="63352"/>
                </a:lnTo>
                <a:lnTo>
                  <a:pt x="68153" y="63352"/>
                </a:lnTo>
                <a:lnTo>
                  <a:pt x="68153" y="85435"/>
                </a:lnTo>
                <a:lnTo>
                  <a:pt x="63352" y="91196"/>
                </a:lnTo>
                <a:lnTo>
                  <a:pt x="58552" y="95036"/>
                </a:lnTo>
                <a:lnTo>
                  <a:pt x="53751" y="96956"/>
                </a:lnTo>
                <a:lnTo>
                  <a:pt x="49910" y="99837"/>
                </a:lnTo>
                <a:lnTo>
                  <a:pt x="45110" y="101757"/>
                </a:lnTo>
                <a:lnTo>
                  <a:pt x="33588" y="101757"/>
                </a:lnTo>
                <a:lnTo>
                  <a:pt x="28803" y="99837"/>
                </a:lnTo>
                <a:lnTo>
                  <a:pt x="24963" y="96956"/>
                </a:lnTo>
                <a:lnTo>
                  <a:pt x="25923" y="116159"/>
                </a:lnTo>
                <a:lnTo>
                  <a:pt x="43190" y="116159"/>
                </a:lnTo>
                <a:lnTo>
                  <a:pt x="48950" y="115199"/>
                </a:lnTo>
                <a:lnTo>
                  <a:pt x="54711" y="112318"/>
                </a:lnTo>
                <a:lnTo>
                  <a:pt x="60472" y="109438"/>
                </a:lnTo>
                <a:lnTo>
                  <a:pt x="65272" y="105597"/>
                </a:lnTo>
                <a:lnTo>
                  <a:pt x="70073" y="100797"/>
                </a:lnTo>
                <a:lnTo>
                  <a:pt x="70073" y="112318"/>
                </a:lnTo>
                <a:lnTo>
                  <a:pt x="71033" y="113278"/>
                </a:lnTo>
                <a:lnTo>
                  <a:pt x="71993" y="114239"/>
                </a:lnTo>
                <a:lnTo>
                  <a:pt x="73913" y="114239"/>
                </a:lnTo>
                <a:lnTo>
                  <a:pt x="74874" y="115199"/>
                </a:lnTo>
                <a:lnTo>
                  <a:pt x="82555" y="115199"/>
                </a:lnTo>
                <a:lnTo>
                  <a:pt x="83515" y="114239"/>
                </a:lnTo>
                <a:lnTo>
                  <a:pt x="85435" y="114239"/>
                </a:lnTo>
                <a:lnTo>
                  <a:pt x="86395" y="113278"/>
                </a:lnTo>
                <a:lnTo>
                  <a:pt x="87355" y="112318"/>
                </a:lnTo>
                <a:lnTo>
                  <a:pt x="87355" y="33604"/>
                </a:lnTo>
                <a:lnTo>
                  <a:pt x="86395" y="27843"/>
                </a:lnTo>
                <a:lnTo>
                  <a:pt x="84475" y="23042"/>
                </a:lnTo>
                <a:lnTo>
                  <a:pt x="83515" y="18242"/>
                </a:lnTo>
                <a:lnTo>
                  <a:pt x="80634" y="144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2" name="object 62"/>
          <p:cNvSpPr/>
          <p:nvPr/>
        </p:nvSpPr>
        <p:spPr>
          <a:xfrm>
            <a:off x="3718209" y="1223741"/>
            <a:ext cx="68153" cy="142067"/>
          </a:xfrm>
          <a:custGeom>
            <a:avLst/>
            <a:gdLst/>
            <a:ahLst/>
            <a:cxnLst/>
            <a:rect l="l" t="t" r="r" b="b"/>
            <a:pathLst>
              <a:path w="68153" h="142067">
                <a:moveTo>
                  <a:pt x="19187" y="1905"/>
                </a:moveTo>
                <a:lnTo>
                  <a:pt x="18227" y="1905"/>
                </a:lnTo>
                <a:lnTo>
                  <a:pt x="18227" y="28788"/>
                </a:lnTo>
                <a:lnTo>
                  <a:pt x="1920" y="28788"/>
                </a:lnTo>
                <a:lnTo>
                  <a:pt x="960" y="29748"/>
                </a:lnTo>
                <a:lnTo>
                  <a:pt x="960" y="30708"/>
                </a:lnTo>
                <a:lnTo>
                  <a:pt x="0" y="30708"/>
                </a:lnTo>
                <a:lnTo>
                  <a:pt x="0" y="41269"/>
                </a:lnTo>
                <a:lnTo>
                  <a:pt x="960" y="43190"/>
                </a:lnTo>
                <a:lnTo>
                  <a:pt x="960" y="44150"/>
                </a:lnTo>
                <a:lnTo>
                  <a:pt x="1920" y="45110"/>
                </a:lnTo>
                <a:lnTo>
                  <a:pt x="18227" y="45110"/>
                </a:lnTo>
                <a:lnTo>
                  <a:pt x="18227" y="112318"/>
                </a:lnTo>
                <a:lnTo>
                  <a:pt x="19187" y="118064"/>
                </a:lnTo>
                <a:lnTo>
                  <a:pt x="20162" y="121904"/>
                </a:lnTo>
                <a:lnTo>
                  <a:pt x="21122" y="126705"/>
                </a:lnTo>
                <a:lnTo>
                  <a:pt x="23027" y="130545"/>
                </a:lnTo>
                <a:lnTo>
                  <a:pt x="24947" y="133426"/>
                </a:lnTo>
                <a:lnTo>
                  <a:pt x="27843" y="136306"/>
                </a:lnTo>
                <a:lnTo>
                  <a:pt x="30708" y="138226"/>
                </a:lnTo>
                <a:lnTo>
                  <a:pt x="34549" y="140147"/>
                </a:lnTo>
                <a:lnTo>
                  <a:pt x="39349" y="141107"/>
                </a:lnTo>
                <a:lnTo>
                  <a:pt x="44150" y="142067"/>
                </a:lnTo>
                <a:lnTo>
                  <a:pt x="54711" y="142067"/>
                </a:lnTo>
                <a:lnTo>
                  <a:pt x="56631" y="141107"/>
                </a:lnTo>
                <a:lnTo>
                  <a:pt x="59512" y="141107"/>
                </a:lnTo>
                <a:lnTo>
                  <a:pt x="61432" y="140147"/>
                </a:lnTo>
                <a:lnTo>
                  <a:pt x="62392" y="140147"/>
                </a:lnTo>
                <a:lnTo>
                  <a:pt x="64312" y="139186"/>
                </a:lnTo>
                <a:lnTo>
                  <a:pt x="65272" y="139186"/>
                </a:lnTo>
                <a:lnTo>
                  <a:pt x="66233" y="138226"/>
                </a:lnTo>
                <a:lnTo>
                  <a:pt x="67193" y="138226"/>
                </a:lnTo>
                <a:lnTo>
                  <a:pt x="67193" y="137266"/>
                </a:lnTo>
                <a:lnTo>
                  <a:pt x="68153" y="136306"/>
                </a:lnTo>
                <a:lnTo>
                  <a:pt x="68153" y="123825"/>
                </a:lnTo>
                <a:lnTo>
                  <a:pt x="67193" y="122864"/>
                </a:lnTo>
                <a:lnTo>
                  <a:pt x="66233" y="122864"/>
                </a:lnTo>
                <a:lnTo>
                  <a:pt x="66233" y="121904"/>
                </a:lnTo>
                <a:lnTo>
                  <a:pt x="65272" y="121904"/>
                </a:lnTo>
                <a:lnTo>
                  <a:pt x="64312" y="122864"/>
                </a:lnTo>
                <a:lnTo>
                  <a:pt x="63352" y="122864"/>
                </a:lnTo>
                <a:lnTo>
                  <a:pt x="62392" y="123825"/>
                </a:lnTo>
                <a:lnTo>
                  <a:pt x="61432" y="123825"/>
                </a:lnTo>
                <a:lnTo>
                  <a:pt x="59512" y="124785"/>
                </a:lnTo>
                <a:lnTo>
                  <a:pt x="57591" y="124785"/>
                </a:lnTo>
                <a:lnTo>
                  <a:pt x="55671" y="125745"/>
                </a:lnTo>
                <a:lnTo>
                  <a:pt x="47030" y="125745"/>
                </a:lnTo>
                <a:lnTo>
                  <a:pt x="43190" y="123825"/>
                </a:lnTo>
                <a:lnTo>
                  <a:pt x="40309" y="119984"/>
                </a:lnTo>
                <a:lnTo>
                  <a:pt x="38389" y="116159"/>
                </a:lnTo>
                <a:lnTo>
                  <a:pt x="37429" y="110383"/>
                </a:lnTo>
                <a:lnTo>
                  <a:pt x="37429" y="45110"/>
                </a:lnTo>
                <a:lnTo>
                  <a:pt x="66233" y="45110"/>
                </a:lnTo>
                <a:lnTo>
                  <a:pt x="67193" y="44150"/>
                </a:lnTo>
                <a:lnTo>
                  <a:pt x="67193" y="43190"/>
                </a:lnTo>
                <a:lnTo>
                  <a:pt x="68153" y="41269"/>
                </a:lnTo>
                <a:lnTo>
                  <a:pt x="68153" y="30708"/>
                </a:lnTo>
                <a:lnTo>
                  <a:pt x="67193" y="30708"/>
                </a:lnTo>
                <a:lnTo>
                  <a:pt x="67193" y="29748"/>
                </a:lnTo>
                <a:lnTo>
                  <a:pt x="66233" y="28788"/>
                </a:lnTo>
                <a:lnTo>
                  <a:pt x="37429" y="28788"/>
                </a:lnTo>
                <a:lnTo>
                  <a:pt x="37429" y="1905"/>
                </a:lnTo>
                <a:lnTo>
                  <a:pt x="36469" y="1905"/>
                </a:lnTo>
                <a:lnTo>
                  <a:pt x="36469" y="960"/>
                </a:lnTo>
                <a:lnTo>
                  <a:pt x="35509" y="960"/>
                </a:lnTo>
                <a:lnTo>
                  <a:pt x="34549" y="0"/>
                </a:lnTo>
                <a:lnTo>
                  <a:pt x="21122" y="0"/>
                </a:lnTo>
                <a:lnTo>
                  <a:pt x="20162" y="960"/>
                </a:lnTo>
                <a:lnTo>
                  <a:pt x="19187" y="960"/>
                </a:lnTo>
                <a:lnTo>
                  <a:pt x="19187" y="190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3" name="object 63"/>
          <p:cNvSpPr/>
          <p:nvPr/>
        </p:nvSpPr>
        <p:spPr>
          <a:xfrm>
            <a:off x="3810365" y="1208379"/>
            <a:ext cx="23987" cy="23042"/>
          </a:xfrm>
          <a:custGeom>
            <a:avLst/>
            <a:gdLst/>
            <a:ahLst/>
            <a:cxnLst/>
            <a:rect l="l" t="t" r="r" b="b"/>
            <a:pathLst>
              <a:path w="23987" h="23042">
                <a:moveTo>
                  <a:pt x="0" y="11521"/>
                </a:moveTo>
                <a:lnTo>
                  <a:pt x="0" y="16322"/>
                </a:lnTo>
                <a:lnTo>
                  <a:pt x="960" y="19202"/>
                </a:lnTo>
                <a:lnTo>
                  <a:pt x="2880" y="21107"/>
                </a:lnTo>
                <a:lnTo>
                  <a:pt x="4800" y="22082"/>
                </a:lnTo>
                <a:lnTo>
                  <a:pt x="7680" y="23042"/>
                </a:lnTo>
                <a:lnTo>
                  <a:pt x="17266" y="23042"/>
                </a:lnTo>
                <a:lnTo>
                  <a:pt x="20147" y="22082"/>
                </a:lnTo>
                <a:lnTo>
                  <a:pt x="22082" y="20147"/>
                </a:lnTo>
                <a:lnTo>
                  <a:pt x="23987" y="19202"/>
                </a:lnTo>
                <a:lnTo>
                  <a:pt x="23987" y="6705"/>
                </a:lnTo>
                <a:lnTo>
                  <a:pt x="23042" y="3840"/>
                </a:lnTo>
                <a:lnTo>
                  <a:pt x="22082" y="1920"/>
                </a:lnTo>
                <a:lnTo>
                  <a:pt x="20147" y="960"/>
                </a:lnTo>
                <a:lnTo>
                  <a:pt x="17266" y="0"/>
                </a:lnTo>
                <a:lnTo>
                  <a:pt x="7680" y="0"/>
                </a:lnTo>
                <a:lnTo>
                  <a:pt x="4800" y="960"/>
                </a:lnTo>
                <a:lnTo>
                  <a:pt x="2880" y="1920"/>
                </a:lnTo>
                <a:lnTo>
                  <a:pt x="960" y="3840"/>
                </a:lnTo>
                <a:lnTo>
                  <a:pt x="0" y="6705"/>
                </a:lnTo>
                <a:lnTo>
                  <a:pt x="0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4" name="object 64"/>
          <p:cNvSpPr/>
          <p:nvPr/>
        </p:nvSpPr>
        <p:spPr>
          <a:xfrm>
            <a:off x="3813246" y="1251569"/>
            <a:ext cx="19202" cy="113278"/>
          </a:xfrm>
          <a:custGeom>
            <a:avLst/>
            <a:gdLst/>
            <a:ahLst/>
            <a:cxnLst/>
            <a:rect l="l" t="t" r="r" b="b"/>
            <a:pathLst>
              <a:path w="19202" h="113278">
                <a:moveTo>
                  <a:pt x="19202" y="1920"/>
                </a:moveTo>
                <a:lnTo>
                  <a:pt x="18227" y="1920"/>
                </a:lnTo>
                <a:lnTo>
                  <a:pt x="18227" y="960"/>
                </a:lnTo>
                <a:lnTo>
                  <a:pt x="15361" y="960"/>
                </a:lnTo>
                <a:lnTo>
                  <a:pt x="14386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11358"/>
                </a:lnTo>
                <a:lnTo>
                  <a:pt x="960" y="111358"/>
                </a:lnTo>
                <a:lnTo>
                  <a:pt x="1920" y="112318"/>
                </a:lnTo>
                <a:lnTo>
                  <a:pt x="4800" y="112318"/>
                </a:lnTo>
                <a:lnTo>
                  <a:pt x="5760" y="113278"/>
                </a:lnTo>
                <a:lnTo>
                  <a:pt x="13441" y="113278"/>
                </a:lnTo>
                <a:lnTo>
                  <a:pt x="14386" y="112318"/>
                </a:lnTo>
                <a:lnTo>
                  <a:pt x="17266" y="112318"/>
                </a:lnTo>
                <a:lnTo>
                  <a:pt x="18227" y="111358"/>
                </a:lnTo>
                <a:lnTo>
                  <a:pt x="19202" y="111358"/>
                </a:lnTo>
                <a:lnTo>
                  <a:pt x="19202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5" name="object 65"/>
          <p:cNvSpPr/>
          <p:nvPr/>
        </p:nvSpPr>
        <p:spPr>
          <a:xfrm>
            <a:off x="3888120" y="1337005"/>
            <a:ext cx="15361" cy="28803"/>
          </a:xfrm>
          <a:custGeom>
            <a:avLst/>
            <a:gdLst/>
            <a:ahLst/>
            <a:cxnLst/>
            <a:rect l="l" t="t" r="r" b="b"/>
            <a:pathLst>
              <a:path w="15361" h="28803">
                <a:moveTo>
                  <a:pt x="9601" y="9601"/>
                </a:moveTo>
                <a:lnTo>
                  <a:pt x="5760" y="6720"/>
                </a:lnTo>
                <a:lnTo>
                  <a:pt x="1920" y="3840"/>
                </a:lnTo>
                <a:lnTo>
                  <a:pt x="0" y="0"/>
                </a:lnTo>
                <a:lnTo>
                  <a:pt x="1920" y="24963"/>
                </a:lnTo>
                <a:lnTo>
                  <a:pt x="8641" y="27843"/>
                </a:lnTo>
                <a:lnTo>
                  <a:pt x="15361" y="28803"/>
                </a:lnTo>
                <a:lnTo>
                  <a:pt x="14401" y="11521"/>
                </a:lnTo>
                <a:lnTo>
                  <a:pt x="9601" y="96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6" name="object 66"/>
          <p:cNvSpPr/>
          <p:nvPr/>
        </p:nvSpPr>
        <p:spPr>
          <a:xfrm>
            <a:off x="3861236" y="1249649"/>
            <a:ext cx="105597" cy="116159"/>
          </a:xfrm>
          <a:custGeom>
            <a:avLst/>
            <a:gdLst/>
            <a:ahLst/>
            <a:cxnLst/>
            <a:rect l="l" t="t" r="r" b="b"/>
            <a:pathLst>
              <a:path w="105597" h="116159">
                <a:moveTo>
                  <a:pt x="0" y="59527"/>
                </a:moveTo>
                <a:lnTo>
                  <a:pt x="0" y="68168"/>
                </a:lnTo>
                <a:lnTo>
                  <a:pt x="960" y="75849"/>
                </a:lnTo>
                <a:lnTo>
                  <a:pt x="2880" y="83530"/>
                </a:lnTo>
                <a:lnTo>
                  <a:pt x="4800" y="90251"/>
                </a:lnTo>
                <a:lnTo>
                  <a:pt x="8641" y="95996"/>
                </a:lnTo>
                <a:lnTo>
                  <a:pt x="12481" y="101757"/>
                </a:lnTo>
                <a:lnTo>
                  <a:pt x="16322" y="106558"/>
                </a:lnTo>
                <a:lnTo>
                  <a:pt x="22082" y="110398"/>
                </a:lnTo>
                <a:lnTo>
                  <a:pt x="28803" y="112318"/>
                </a:lnTo>
                <a:lnTo>
                  <a:pt x="26883" y="87355"/>
                </a:lnTo>
                <a:lnTo>
                  <a:pt x="24003" y="83530"/>
                </a:lnTo>
                <a:lnTo>
                  <a:pt x="22082" y="79689"/>
                </a:lnTo>
                <a:lnTo>
                  <a:pt x="21122" y="74874"/>
                </a:lnTo>
                <a:lnTo>
                  <a:pt x="20162" y="69128"/>
                </a:lnTo>
                <a:lnTo>
                  <a:pt x="20162" y="51846"/>
                </a:lnTo>
                <a:lnTo>
                  <a:pt x="21122" y="46085"/>
                </a:lnTo>
                <a:lnTo>
                  <a:pt x="22082" y="41285"/>
                </a:lnTo>
                <a:lnTo>
                  <a:pt x="23042" y="36484"/>
                </a:lnTo>
                <a:lnTo>
                  <a:pt x="24963" y="31683"/>
                </a:lnTo>
                <a:lnTo>
                  <a:pt x="27843" y="28803"/>
                </a:lnTo>
                <a:lnTo>
                  <a:pt x="30723" y="24963"/>
                </a:lnTo>
                <a:lnTo>
                  <a:pt x="33604" y="22082"/>
                </a:lnTo>
                <a:lnTo>
                  <a:pt x="38404" y="19202"/>
                </a:lnTo>
                <a:lnTo>
                  <a:pt x="42245" y="17282"/>
                </a:lnTo>
                <a:lnTo>
                  <a:pt x="47045" y="16322"/>
                </a:lnTo>
                <a:lnTo>
                  <a:pt x="58567" y="16322"/>
                </a:lnTo>
                <a:lnTo>
                  <a:pt x="64312" y="18242"/>
                </a:lnTo>
                <a:lnTo>
                  <a:pt x="68153" y="20162"/>
                </a:lnTo>
                <a:lnTo>
                  <a:pt x="71993" y="22082"/>
                </a:lnTo>
                <a:lnTo>
                  <a:pt x="75834" y="24963"/>
                </a:lnTo>
                <a:lnTo>
                  <a:pt x="77754" y="28803"/>
                </a:lnTo>
                <a:lnTo>
                  <a:pt x="80650" y="32644"/>
                </a:lnTo>
                <a:lnTo>
                  <a:pt x="82555" y="37444"/>
                </a:lnTo>
                <a:lnTo>
                  <a:pt x="83515" y="42245"/>
                </a:lnTo>
                <a:lnTo>
                  <a:pt x="84475" y="48005"/>
                </a:lnTo>
                <a:lnTo>
                  <a:pt x="84475" y="70073"/>
                </a:lnTo>
                <a:lnTo>
                  <a:pt x="83515" y="75849"/>
                </a:lnTo>
                <a:lnTo>
                  <a:pt x="81594" y="80634"/>
                </a:lnTo>
                <a:lnTo>
                  <a:pt x="79674" y="84475"/>
                </a:lnTo>
                <a:lnTo>
                  <a:pt x="76809" y="88315"/>
                </a:lnTo>
                <a:lnTo>
                  <a:pt x="74874" y="92156"/>
                </a:lnTo>
                <a:lnTo>
                  <a:pt x="71033" y="95036"/>
                </a:lnTo>
                <a:lnTo>
                  <a:pt x="67193" y="96956"/>
                </a:lnTo>
                <a:lnTo>
                  <a:pt x="62407" y="98877"/>
                </a:lnTo>
                <a:lnTo>
                  <a:pt x="57607" y="99837"/>
                </a:lnTo>
                <a:lnTo>
                  <a:pt x="46085" y="99837"/>
                </a:lnTo>
                <a:lnTo>
                  <a:pt x="41285" y="98877"/>
                </a:lnTo>
                <a:lnTo>
                  <a:pt x="42245" y="116159"/>
                </a:lnTo>
                <a:lnTo>
                  <a:pt x="60472" y="116159"/>
                </a:lnTo>
                <a:lnTo>
                  <a:pt x="68153" y="115199"/>
                </a:lnTo>
                <a:lnTo>
                  <a:pt x="74874" y="112318"/>
                </a:lnTo>
                <a:lnTo>
                  <a:pt x="81594" y="109438"/>
                </a:lnTo>
                <a:lnTo>
                  <a:pt x="87355" y="104637"/>
                </a:lnTo>
                <a:lnTo>
                  <a:pt x="92156" y="99837"/>
                </a:lnTo>
                <a:lnTo>
                  <a:pt x="95996" y="94076"/>
                </a:lnTo>
                <a:lnTo>
                  <a:pt x="99837" y="88315"/>
                </a:lnTo>
                <a:lnTo>
                  <a:pt x="101757" y="80634"/>
                </a:lnTo>
                <a:lnTo>
                  <a:pt x="104637" y="73913"/>
                </a:lnTo>
                <a:lnTo>
                  <a:pt x="105597" y="66248"/>
                </a:lnTo>
                <a:lnTo>
                  <a:pt x="105597" y="48005"/>
                </a:lnTo>
                <a:lnTo>
                  <a:pt x="104637" y="40325"/>
                </a:lnTo>
                <a:lnTo>
                  <a:pt x="101757" y="33604"/>
                </a:lnTo>
                <a:lnTo>
                  <a:pt x="99837" y="26883"/>
                </a:lnTo>
                <a:lnTo>
                  <a:pt x="96956" y="20162"/>
                </a:lnTo>
                <a:lnTo>
                  <a:pt x="92156" y="15361"/>
                </a:lnTo>
                <a:lnTo>
                  <a:pt x="88315" y="10561"/>
                </a:lnTo>
                <a:lnTo>
                  <a:pt x="82555" y="6720"/>
                </a:lnTo>
                <a:lnTo>
                  <a:pt x="75834" y="3840"/>
                </a:lnTo>
                <a:lnTo>
                  <a:pt x="70088" y="1920"/>
                </a:lnTo>
                <a:lnTo>
                  <a:pt x="62407" y="0"/>
                </a:lnTo>
                <a:lnTo>
                  <a:pt x="44165" y="0"/>
                </a:lnTo>
                <a:lnTo>
                  <a:pt x="36484" y="1920"/>
                </a:lnTo>
                <a:lnTo>
                  <a:pt x="29763" y="4800"/>
                </a:lnTo>
                <a:lnTo>
                  <a:pt x="23042" y="7680"/>
                </a:lnTo>
                <a:lnTo>
                  <a:pt x="17282" y="11521"/>
                </a:lnTo>
                <a:lnTo>
                  <a:pt x="13441" y="17282"/>
                </a:lnTo>
                <a:lnTo>
                  <a:pt x="8641" y="22082"/>
                </a:lnTo>
                <a:lnTo>
                  <a:pt x="4800" y="28803"/>
                </a:lnTo>
                <a:lnTo>
                  <a:pt x="2880" y="35524"/>
                </a:lnTo>
                <a:lnTo>
                  <a:pt x="960" y="43205"/>
                </a:lnTo>
                <a:lnTo>
                  <a:pt x="0" y="50886"/>
                </a:lnTo>
                <a:lnTo>
                  <a:pt x="0" y="5952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7" name="object 67"/>
          <p:cNvSpPr/>
          <p:nvPr/>
        </p:nvSpPr>
        <p:spPr>
          <a:xfrm>
            <a:off x="3994678" y="1249649"/>
            <a:ext cx="91196" cy="115199"/>
          </a:xfrm>
          <a:custGeom>
            <a:avLst/>
            <a:gdLst/>
            <a:ahLst/>
            <a:cxnLst/>
            <a:rect l="l" t="t" r="r" b="b"/>
            <a:pathLst>
              <a:path w="91196" h="115199">
                <a:moveTo>
                  <a:pt x="30723" y="25923"/>
                </a:moveTo>
                <a:lnTo>
                  <a:pt x="35509" y="22082"/>
                </a:lnTo>
                <a:lnTo>
                  <a:pt x="40309" y="19202"/>
                </a:lnTo>
                <a:lnTo>
                  <a:pt x="45125" y="17282"/>
                </a:lnTo>
                <a:lnTo>
                  <a:pt x="53751" y="17282"/>
                </a:lnTo>
                <a:lnTo>
                  <a:pt x="56631" y="18242"/>
                </a:lnTo>
                <a:lnTo>
                  <a:pt x="59512" y="19202"/>
                </a:lnTo>
                <a:lnTo>
                  <a:pt x="62392" y="21122"/>
                </a:lnTo>
                <a:lnTo>
                  <a:pt x="65272" y="23042"/>
                </a:lnTo>
                <a:lnTo>
                  <a:pt x="66233" y="24963"/>
                </a:lnTo>
                <a:lnTo>
                  <a:pt x="68153" y="27843"/>
                </a:lnTo>
                <a:lnTo>
                  <a:pt x="70073" y="31683"/>
                </a:lnTo>
                <a:lnTo>
                  <a:pt x="71033" y="34564"/>
                </a:lnTo>
                <a:lnTo>
                  <a:pt x="71993" y="38404"/>
                </a:lnTo>
                <a:lnTo>
                  <a:pt x="71993" y="112318"/>
                </a:lnTo>
                <a:lnTo>
                  <a:pt x="72953" y="113278"/>
                </a:lnTo>
                <a:lnTo>
                  <a:pt x="73913" y="114239"/>
                </a:lnTo>
                <a:lnTo>
                  <a:pt x="76794" y="114239"/>
                </a:lnTo>
                <a:lnTo>
                  <a:pt x="78714" y="115199"/>
                </a:lnTo>
                <a:lnTo>
                  <a:pt x="85435" y="115199"/>
                </a:lnTo>
                <a:lnTo>
                  <a:pt x="86395" y="114239"/>
                </a:lnTo>
                <a:lnTo>
                  <a:pt x="89275" y="114239"/>
                </a:lnTo>
                <a:lnTo>
                  <a:pt x="90236" y="113278"/>
                </a:lnTo>
                <a:lnTo>
                  <a:pt x="91196" y="113278"/>
                </a:lnTo>
                <a:lnTo>
                  <a:pt x="91196" y="32644"/>
                </a:lnTo>
                <a:lnTo>
                  <a:pt x="89275" y="27843"/>
                </a:lnTo>
                <a:lnTo>
                  <a:pt x="88315" y="22082"/>
                </a:lnTo>
                <a:lnTo>
                  <a:pt x="86395" y="17282"/>
                </a:lnTo>
                <a:lnTo>
                  <a:pt x="83515" y="13441"/>
                </a:lnTo>
                <a:lnTo>
                  <a:pt x="79674" y="9601"/>
                </a:lnTo>
                <a:lnTo>
                  <a:pt x="75834" y="6720"/>
                </a:lnTo>
                <a:lnTo>
                  <a:pt x="71033" y="3840"/>
                </a:lnTo>
                <a:lnTo>
                  <a:pt x="66233" y="1920"/>
                </a:lnTo>
                <a:lnTo>
                  <a:pt x="60472" y="0"/>
                </a:lnTo>
                <a:lnTo>
                  <a:pt x="47990" y="0"/>
                </a:lnTo>
                <a:lnTo>
                  <a:pt x="41285" y="1920"/>
                </a:lnTo>
                <a:lnTo>
                  <a:pt x="35509" y="4800"/>
                </a:lnTo>
                <a:lnTo>
                  <a:pt x="29763" y="8641"/>
                </a:lnTo>
                <a:lnTo>
                  <a:pt x="24002" y="13441"/>
                </a:lnTo>
                <a:lnTo>
                  <a:pt x="18242" y="19202"/>
                </a:lnTo>
                <a:lnTo>
                  <a:pt x="18242" y="4800"/>
                </a:lnTo>
                <a:lnTo>
                  <a:pt x="17282" y="4800"/>
                </a:lnTo>
                <a:lnTo>
                  <a:pt x="17282" y="3840"/>
                </a:lnTo>
                <a:lnTo>
                  <a:pt x="16322" y="2880"/>
                </a:lnTo>
                <a:lnTo>
                  <a:pt x="15361" y="2880"/>
                </a:lnTo>
                <a:lnTo>
                  <a:pt x="14401" y="1920"/>
                </a:lnTo>
                <a:lnTo>
                  <a:pt x="4800" y="1920"/>
                </a:lnTo>
                <a:lnTo>
                  <a:pt x="3840" y="2880"/>
                </a:lnTo>
                <a:lnTo>
                  <a:pt x="1920" y="2880"/>
                </a:lnTo>
                <a:lnTo>
                  <a:pt x="1920" y="3840"/>
                </a:lnTo>
                <a:lnTo>
                  <a:pt x="960" y="3840"/>
                </a:lnTo>
                <a:lnTo>
                  <a:pt x="960" y="4800"/>
                </a:lnTo>
                <a:lnTo>
                  <a:pt x="0" y="4800"/>
                </a:lnTo>
                <a:lnTo>
                  <a:pt x="0" y="112318"/>
                </a:lnTo>
                <a:lnTo>
                  <a:pt x="960" y="112318"/>
                </a:lnTo>
                <a:lnTo>
                  <a:pt x="960" y="113278"/>
                </a:lnTo>
                <a:lnTo>
                  <a:pt x="1920" y="113278"/>
                </a:lnTo>
                <a:lnTo>
                  <a:pt x="1920" y="114239"/>
                </a:lnTo>
                <a:lnTo>
                  <a:pt x="5760" y="114239"/>
                </a:lnTo>
                <a:lnTo>
                  <a:pt x="6720" y="115199"/>
                </a:lnTo>
                <a:lnTo>
                  <a:pt x="13441" y="115199"/>
                </a:lnTo>
                <a:lnTo>
                  <a:pt x="14401" y="114239"/>
                </a:lnTo>
                <a:lnTo>
                  <a:pt x="18242" y="114239"/>
                </a:lnTo>
                <a:lnTo>
                  <a:pt x="18242" y="113278"/>
                </a:lnTo>
                <a:lnTo>
                  <a:pt x="19202" y="113278"/>
                </a:lnTo>
                <a:lnTo>
                  <a:pt x="20162" y="112318"/>
                </a:lnTo>
                <a:lnTo>
                  <a:pt x="20162" y="37444"/>
                </a:lnTo>
                <a:lnTo>
                  <a:pt x="24947" y="30723"/>
                </a:lnTo>
                <a:lnTo>
                  <a:pt x="30723" y="259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8" name="object 68"/>
          <p:cNvSpPr/>
          <p:nvPr/>
        </p:nvSpPr>
        <p:spPr>
          <a:xfrm>
            <a:off x="4178990" y="1200698"/>
            <a:ext cx="91196" cy="164150"/>
          </a:xfrm>
          <a:custGeom>
            <a:avLst/>
            <a:gdLst/>
            <a:ahLst/>
            <a:cxnLst/>
            <a:rect l="l" t="t" r="r" b="b"/>
            <a:pathLst>
              <a:path w="91196" h="164150">
                <a:moveTo>
                  <a:pt x="19202" y="1920"/>
                </a:moveTo>
                <a:lnTo>
                  <a:pt x="18242" y="1920"/>
                </a:lnTo>
                <a:lnTo>
                  <a:pt x="18242" y="960"/>
                </a:lnTo>
                <a:lnTo>
                  <a:pt x="17282" y="960"/>
                </a:lnTo>
                <a:lnTo>
                  <a:pt x="16322" y="0"/>
                </a:lnTo>
                <a:lnTo>
                  <a:pt x="384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162229"/>
                </a:lnTo>
                <a:lnTo>
                  <a:pt x="960" y="162229"/>
                </a:lnTo>
                <a:lnTo>
                  <a:pt x="1920" y="163189"/>
                </a:lnTo>
                <a:lnTo>
                  <a:pt x="4800" y="163189"/>
                </a:lnTo>
                <a:lnTo>
                  <a:pt x="5760" y="164150"/>
                </a:lnTo>
                <a:lnTo>
                  <a:pt x="13441" y="164150"/>
                </a:lnTo>
                <a:lnTo>
                  <a:pt x="14401" y="163189"/>
                </a:lnTo>
                <a:lnTo>
                  <a:pt x="17282" y="163189"/>
                </a:lnTo>
                <a:lnTo>
                  <a:pt x="18242" y="162229"/>
                </a:lnTo>
                <a:lnTo>
                  <a:pt x="19202" y="161269"/>
                </a:lnTo>
                <a:lnTo>
                  <a:pt x="19202" y="86395"/>
                </a:lnTo>
                <a:lnTo>
                  <a:pt x="24963" y="79674"/>
                </a:lnTo>
                <a:lnTo>
                  <a:pt x="29763" y="74874"/>
                </a:lnTo>
                <a:lnTo>
                  <a:pt x="34564" y="71033"/>
                </a:lnTo>
                <a:lnTo>
                  <a:pt x="39364" y="68153"/>
                </a:lnTo>
                <a:lnTo>
                  <a:pt x="44150" y="66233"/>
                </a:lnTo>
                <a:lnTo>
                  <a:pt x="52806" y="66233"/>
                </a:lnTo>
                <a:lnTo>
                  <a:pt x="55671" y="67193"/>
                </a:lnTo>
                <a:lnTo>
                  <a:pt x="58552" y="68153"/>
                </a:lnTo>
                <a:lnTo>
                  <a:pt x="61432" y="70073"/>
                </a:lnTo>
                <a:lnTo>
                  <a:pt x="64312" y="71993"/>
                </a:lnTo>
                <a:lnTo>
                  <a:pt x="66233" y="73914"/>
                </a:lnTo>
                <a:lnTo>
                  <a:pt x="68153" y="76794"/>
                </a:lnTo>
                <a:lnTo>
                  <a:pt x="69113" y="80634"/>
                </a:lnTo>
                <a:lnTo>
                  <a:pt x="70073" y="83515"/>
                </a:lnTo>
                <a:lnTo>
                  <a:pt x="71033" y="87355"/>
                </a:lnTo>
                <a:lnTo>
                  <a:pt x="71033" y="161269"/>
                </a:lnTo>
                <a:lnTo>
                  <a:pt x="71993" y="161269"/>
                </a:lnTo>
                <a:lnTo>
                  <a:pt x="71993" y="162229"/>
                </a:lnTo>
                <a:lnTo>
                  <a:pt x="72953" y="162229"/>
                </a:lnTo>
                <a:lnTo>
                  <a:pt x="73913" y="163189"/>
                </a:lnTo>
                <a:lnTo>
                  <a:pt x="76794" y="163189"/>
                </a:lnTo>
                <a:lnTo>
                  <a:pt x="77754" y="164150"/>
                </a:lnTo>
                <a:lnTo>
                  <a:pt x="84475" y="164150"/>
                </a:lnTo>
                <a:lnTo>
                  <a:pt x="85435" y="163189"/>
                </a:lnTo>
                <a:lnTo>
                  <a:pt x="89275" y="163189"/>
                </a:lnTo>
                <a:lnTo>
                  <a:pt x="89275" y="162229"/>
                </a:lnTo>
                <a:lnTo>
                  <a:pt x="90236" y="162229"/>
                </a:lnTo>
                <a:lnTo>
                  <a:pt x="90236" y="161269"/>
                </a:lnTo>
                <a:lnTo>
                  <a:pt x="91196" y="161269"/>
                </a:lnTo>
                <a:lnTo>
                  <a:pt x="91196" y="88315"/>
                </a:lnTo>
                <a:lnTo>
                  <a:pt x="90236" y="81594"/>
                </a:lnTo>
                <a:lnTo>
                  <a:pt x="89275" y="76794"/>
                </a:lnTo>
                <a:lnTo>
                  <a:pt x="87355" y="71033"/>
                </a:lnTo>
                <a:lnTo>
                  <a:pt x="85435" y="66233"/>
                </a:lnTo>
                <a:lnTo>
                  <a:pt x="82555" y="62392"/>
                </a:lnTo>
                <a:lnTo>
                  <a:pt x="79674" y="58552"/>
                </a:lnTo>
                <a:lnTo>
                  <a:pt x="75834" y="55671"/>
                </a:lnTo>
                <a:lnTo>
                  <a:pt x="71033" y="52791"/>
                </a:lnTo>
                <a:lnTo>
                  <a:pt x="66233" y="50871"/>
                </a:lnTo>
                <a:lnTo>
                  <a:pt x="60472" y="48950"/>
                </a:lnTo>
                <a:lnTo>
                  <a:pt x="47030" y="48950"/>
                </a:lnTo>
                <a:lnTo>
                  <a:pt x="41285" y="50871"/>
                </a:lnTo>
                <a:lnTo>
                  <a:pt x="35524" y="53751"/>
                </a:lnTo>
                <a:lnTo>
                  <a:pt x="30723" y="56631"/>
                </a:lnTo>
                <a:lnTo>
                  <a:pt x="24963" y="60472"/>
                </a:lnTo>
                <a:lnTo>
                  <a:pt x="19202" y="67193"/>
                </a:lnTo>
                <a:lnTo>
                  <a:pt x="19202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69" name="object 69"/>
          <p:cNvSpPr/>
          <p:nvPr/>
        </p:nvSpPr>
        <p:spPr>
          <a:xfrm>
            <a:off x="4304751" y="1251569"/>
            <a:ext cx="20147" cy="113278"/>
          </a:xfrm>
          <a:custGeom>
            <a:avLst/>
            <a:gdLst/>
            <a:ahLst/>
            <a:cxnLst/>
            <a:rect l="l" t="t" r="r" b="b"/>
            <a:pathLst>
              <a:path w="20147" h="113278">
                <a:moveTo>
                  <a:pt x="2880" y="960"/>
                </a:moveTo>
                <a:lnTo>
                  <a:pt x="192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110398"/>
                </a:lnTo>
                <a:lnTo>
                  <a:pt x="960" y="111358"/>
                </a:lnTo>
                <a:lnTo>
                  <a:pt x="1920" y="111358"/>
                </a:lnTo>
                <a:lnTo>
                  <a:pt x="1920" y="112318"/>
                </a:lnTo>
                <a:lnTo>
                  <a:pt x="4800" y="112318"/>
                </a:lnTo>
                <a:lnTo>
                  <a:pt x="6720" y="113278"/>
                </a:lnTo>
                <a:lnTo>
                  <a:pt x="13441" y="113278"/>
                </a:lnTo>
                <a:lnTo>
                  <a:pt x="14401" y="112318"/>
                </a:lnTo>
                <a:lnTo>
                  <a:pt x="17282" y="112318"/>
                </a:lnTo>
                <a:lnTo>
                  <a:pt x="18242" y="111358"/>
                </a:lnTo>
                <a:lnTo>
                  <a:pt x="19187" y="111358"/>
                </a:lnTo>
                <a:lnTo>
                  <a:pt x="19187" y="110398"/>
                </a:lnTo>
                <a:lnTo>
                  <a:pt x="20147" y="110398"/>
                </a:lnTo>
                <a:lnTo>
                  <a:pt x="20147" y="2880"/>
                </a:lnTo>
                <a:lnTo>
                  <a:pt x="19187" y="2880"/>
                </a:lnTo>
                <a:lnTo>
                  <a:pt x="19187" y="1920"/>
                </a:lnTo>
                <a:lnTo>
                  <a:pt x="18242" y="960"/>
                </a:lnTo>
                <a:lnTo>
                  <a:pt x="16306" y="960"/>
                </a:lnTo>
                <a:lnTo>
                  <a:pt x="14401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0" name="object 70"/>
          <p:cNvSpPr/>
          <p:nvPr/>
        </p:nvSpPr>
        <p:spPr>
          <a:xfrm>
            <a:off x="4302831" y="1208379"/>
            <a:ext cx="24002" cy="23042"/>
          </a:xfrm>
          <a:custGeom>
            <a:avLst/>
            <a:gdLst/>
            <a:ahLst/>
            <a:cxnLst/>
            <a:rect l="l" t="t" r="r" b="b"/>
            <a:pathLst>
              <a:path w="24002" h="23042">
                <a:moveTo>
                  <a:pt x="24002" y="11521"/>
                </a:moveTo>
                <a:lnTo>
                  <a:pt x="24002" y="6705"/>
                </a:lnTo>
                <a:lnTo>
                  <a:pt x="23042" y="3840"/>
                </a:lnTo>
                <a:lnTo>
                  <a:pt x="21107" y="1920"/>
                </a:lnTo>
                <a:lnTo>
                  <a:pt x="19202" y="960"/>
                </a:lnTo>
                <a:lnTo>
                  <a:pt x="16322" y="0"/>
                </a:lnTo>
                <a:lnTo>
                  <a:pt x="7680" y="0"/>
                </a:lnTo>
                <a:lnTo>
                  <a:pt x="3840" y="960"/>
                </a:lnTo>
                <a:lnTo>
                  <a:pt x="2880" y="1920"/>
                </a:lnTo>
                <a:lnTo>
                  <a:pt x="960" y="3840"/>
                </a:lnTo>
                <a:lnTo>
                  <a:pt x="0" y="6705"/>
                </a:lnTo>
                <a:lnTo>
                  <a:pt x="0" y="16322"/>
                </a:lnTo>
                <a:lnTo>
                  <a:pt x="960" y="19202"/>
                </a:lnTo>
                <a:lnTo>
                  <a:pt x="1920" y="21107"/>
                </a:lnTo>
                <a:lnTo>
                  <a:pt x="3840" y="22082"/>
                </a:lnTo>
                <a:lnTo>
                  <a:pt x="7680" y="23042"/>
                </a:lnTo>
                <a:lnTo>
                  <a:pt x="16322" y="23042"/>
                </a:lnTo>
                <a:lnTo>
                  <a:pt x="19202" y="22082"/>
                </a:lnTo>
                <a:lnTo>
                  <a:pt x="21107" y="20147"/>
                </a:lnTo>
                <a:lnTo>
                  <a:pt x="23042" y="19202"/>
                </a:lnTo>
                <a:lnTo>
                  <a:pt x="24002" y="15361"/>
                </a:lnTo>
                <a:lnTo>
                  <a:pt x="24002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1" name="object 71"/>
          <p:cNvSpPr/>
          <p:nvPr/>
        </p:nvSpPr>
        <p:spPr>
          <a:xfrm>
            <a:off x="4350821" y="1296695"/>
            <a:ext cx="56647" cy="16306"/>
          </a:xfrm>
          <a:custGeom>
            <a:avLst/>
            <a:gdLst/>
            <a:ahLst/>
            <a:cxnLst/>
            <a:rect l="l" t="t" r="r" b="b"/>
            <a:pathLst>
              <a:path w="56647" h="16306">
                <a:moveTo>
                  <a:pt x="54726" y="0"/>
                </a:moveTo>
                <a:lnTo>
                  <a:pt x="1920" y="0"/>
                </a:ln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3441"/>
                </a:lnTo>
                <a:lnTo>
                  <a:pt x="960" y="14401"/>
                </a:lnTo>
                <a:lnTo>
                  <a:pt x="960" y="15361"/>
                </a:lnTo>
                <a:lnTo>
                  <a:pt x="1920" y="16306"/>
                </a:lnTo>
                <a:lnTo>
                  <a:pt x="54726" y="16306"/>
                </a:lnTo>
                <a:lnTo>
                  <a:pt x="55686" y="15361"/>
                </a:lnTo>
                <a:lnTo>
                  <a:pt x="55686" y="14401"/>
                </a:lnTo>
                <a:lnTo>
                  <a:pt x="56647" y="13441"/>
                </a:lnTo>
                <a:lnTo>
                  <a:pt x="56647" y="1920"/>
                </a:lnTo>
                <a:lnTo>
                  <a:pt x="55686" y="1920"/>
                </a:lnTo>
                <a:lnTo>
                  <a:pt x="55686" y="960"/>
                </a:lnTo>
                <a:lnTo>
                  <a:pt x="54726" y="960"/>
                </a:lnTo>
                <a:lnTo>
                  <a:pt x="54726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2" name="object 72"/>
          <p:cNvSpPr/>
          <p:nvPr/>
        </p:nvSpPr>
        <p:spPr>
          <a:xfrm>
            <a:off x="4419950" y="1223741"/>
            <a:ext cx="69113" cy="142067"/>
          </a:xfrm>
          <a:custGeom>
            <a:avLst/>
            <a:gdLst/>
            <a:ahLst/>
            <a:cxnLst/>
            <a:rect l="l" t="t" r="r" b="b"/>
            <a:pathLst>
              <a:path w="69113" h="142067">
                <a:moveTo>
                  <a:pt x="960" y="43190"/>
                </a:moveTo>
                <a:lnTo>
                  <a:pt x="1904" y="44150"/>
                </a:lnTo>
                <a:lnTo>
                  <a:pt x="2865" y="45110"/>
                </a:lnTo>
                <a:lnTo>
                  <a:pt x="18227" y="45110"/>
                </a:lnTo>
                <a:lnTo>
                  <a:pt x="18227" y="112318"/>
                </a:lnTo>
                <a:lnTo>
                  <a:pt x="19187" y="118064"/>
                </a:lnTo>
                <a:lnTo>
                  <a:pt x="20147" y="121904"/>
                </a:lnTo>
                <a:lnTo>
                  <a:pt x="21107" y="126705"/>
                </a:lnTo>
                <a:lnTo>
                  <a:pt x="23027" y="130545"/>
                </a:lnTo>
                <a:lnTo>
                  <a:pt x="25907" y="133426"/>
                </a:lnTo>
                <a:lnTo>
                  <a:pt x="27828" y="136306"/>
                </a:lnTo>
                <a:lnTo>
                  <a:pt x="31668" y="138226"/>
                </a:lnTo>
                <a:lnTo>
                  <a:pt x="35509" y="140147"/>
                </a:lnTo>
                <a:lnTo>
                  <a:pt x="39349" y="141107"/>
                </a:lnTo>
                <a:lnTo>
                  <a:pt x="44150" y="142067"/>
                </a:lnTo>
                <a:lnTo>
                  <a:pt x="54711" y="142067"/>
                </a:lnTo>
                <a:lnTo>
                  <a:pt x="56631" y="141107"/>
                </a:lnTo>
                <a:lnTo>
                  <a:pt x="59512" y="141107"/>
                </a:lnTo>
                <a:lnTo>
                  <a:pt x="61432" y="140147"/>
                </a:lnTo>
                <a:lnTo>
                  <a:pt x="63352" y="140147"/>
                </a:lnTo>
                <a:lnTo>
                  <a:pt x="64312" y="139186"/>
                </a:lnTo>
                <a:lnTo>
                  <a:pt x="65272" y="139186"/>
                </a:lnTo>
                <a:lnTo>
                  <a:pt x="66233" y="138226"/>
                </a:lnTo>
                <a:lnTo>
                  <a:pt x="67193" y="138226"/>
                </a:lnTo>
                <a:lnTo>
                  <a:pt x="68153" y="137266"/>
                </a:lnTo>
                <a:lnTo>
                  <a:pt x="68153" y="134386"/>
                </a:lnTo>
                <a:lnTo>
                  <a:pt x="69113" y="133426"/>
                </a:lnTo>
                <a:lnTo>
                  <a:pt x="69113" y="125745"/>
                </a:lnTo>
                <a:lnTo>
                  <a:pt x="68153" y="124785"/>
                </a:lnTo>
                <a:lnTo>
                  <a:pt x="68153" y="122864"/>
                </a:lnTo>
                <a:lnTo>
                  <a:pt x="67193" y="122864"/>
                </a:lnTo>
                <a:lnTo>
                  <a:pt x="66233" y="121904"/>
                </a:lnTo>
                <a:lnTo>
                  <a:pt x="65272" y="121904"/>
                </a:lnTo>
                <a:lnTo>
                  <a:pt x="64312" y="122864"/>
                </a:lnTo>
                <a:lnTo>
                  <a:pt x="63352" y="122864"/>
                </a:lnTo>
                <a:lnTo>
                  <a:pt x="62392" y="123825"/>
                </a:lnTo>
                <a:lnTo>
                  <a:pt x="61432" y="123825"/>
                </a:lnTo>
                <a:lnTo>
                  <a:pt x="60472" y="124785"/>
                </a:lnTo>
                <a:lnTo>
                  <a:pt x="57591" y="124785"/>
                </a:lnTo>
                <a:lnTo>
                  <a:pt x="55671" y="125745"/>
                </a:lnTo>
                <a:lnTo>
                  <a:pt x="47030" y="125745"/>
                </a:lnTo>
                <a:lnTo>
                  <a:pt x="43190" y="123825"/>
                </a:lnTo>
                <a:lnTo>
                  <a:pt x="41269" y="119984"/>
                </a:lnTo>
                <a:lnTo>
                  <a:pt x="39349" y="116159"/>
                </a:lnTo>
                <a:lnTo>
                  <a:pt x="37429" y="110383"/>
                </a:lnTo>
                <a:lnTo>
                  <a:pt x="37429" y="45110"/>
                </a:lnTo>
                <a:lnTo>
                  <a:pt x="66233" y="45110"/>
                </a:lnTo>
                <a:lnTo>
                  <a:pt x="67193" y="44150"/>
                </a:lnTo>
                <a:lnTo>
                  <a:pt x="68153" y="43190"/>
                </a:lnTo>
                <a:lnTo>
                  <a:pt x="68153" y="41269"/>
                </a:lnTo>
                <a:lnTo>
                  <a:pt x="69113" y="39349"/>
                </a:lnTo>
                <a:lnTo>
                  <a:pt x="69113" y="32628"/>
                </a:lnTo>
                <a:lnTo>
                  <a:pt x="68153" y="31668"/>
                </a:lnTo>
                <a:lnTo>
                  <a:pt x="68153" y="30708"/>
                </a:lnTo>
                <a:lnTo>
                  <a:pt x="67193" y="29748"/>
                </a:lnTo>
                <a:lnTo>
                  <a:pt x="66233" y="28788"/>
                </a:lnTo>
                <a:lnTo>
                  <a:pt x="37429" y="28788"/>
                </a:lnTo>
                <a:lnTo>
                  <a:pt x="37429" y="1905"/>
                </a:lnTo>
                <a:lnTo>
                  <a:pt x="36469" y="960"/>
                </a:lnTo>
                <a:lnTo>
                  <a:pt x="35509" y="960"/>
                </a:lnTo>
                <a:lnTo>
                  <a:pt x="35509" y="0"/>
                </a:lnTo>
                <a:lnTo>
                  <a:pt x="21107" y="0"/>
                </a:lnTo>
                <a:lnTo>
                  <a:pt x="20147" y="960"/>
                </a:lnTo>
                <a:lnTo>
                  <a:pt x="19187" y="960"/>
                </a:lnTo>
                <a:lnTo>
                  <a:pt x="19187" y="1905"/>
                </a:lnTo>
                <a:lnTo>
                  <a:pt x="18227" y="2865"/>
                </a:lnTo>
                <a:lnTo>
                  <a:pt x="18227" y="28788"/>
                </a:lnTo>
                <a:lnTo>
                  <a:pt x="1904" y="28788"/>
                </a:lnTo>
                <a:lnTo>
                  <a:pt x="1904" y="29748"/>
                </a:lnTo>
                <a:lnTo>
                  <a:pt x="960" y="29748"/>
                </a:lnTo>
                <a:lnTo>
                  <a:pt x="960" y="30708"/>
                </a:lnTo>
                <a:lnTo>
                  <a:pt x="0" y="31668"/>
                </a:lnTo>
                <a:lnTo>
                  <a:pt x="0" y="41269"/>
                </a:lnTo>
                <a:lnTo>
                  <a:pt x="960" y="4319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3" name="object 73"/>
          <p:cNvSpPr/>
          <p:nvPr/>
        </p:nvSpPr>
        <p:spPr>
          <a:xfrm>
            <a:off x="4525548" y="1249649"/>
            <a:ext cx="76794" cy="62407"/>
          </a:xfrm>
          <a:custGeom>
            <a:avLst/>
            <a:gdLst/>
            <a:ahLst/>
            <a:cxnLst/>
            <a:rect l="l" t="t" r="r" b="b"/>
            <a:pathLst>
              <a:path w="76794" h="62407">
                <a:moveTo>
                  <a:pt x="944" y="39364"/>
                </a:moveTo>
                <a:lnTo>
                  <a:pt x="1904" y="35524"/>
                </a:lnTo>
                <a:lnTo>
                  <a:pt x="3840" y="31683"/>
                </a:lnTo>
                <a:lnTo>
                  <a:pt x="5745" y="28803"/>
                </a:lnTo>
                <a:lnTo>
                  <a:pt x="7665" y="24963"/>
                </a:lnTo>
                <a:lnTo>
                  <a:pt x="10546" y="22082"/>
                </a:lnTo>
                <a:lnTo>
                  <a:pt x="13426" y="20162"/>
                </a:lnTo>
                <a:lnTo>
                  <a:pt x="16306" y="18242"/>
                </a:lnTo>
                <a:lnTo>
                  <a:pt x="20147" y="16322"/>
                </a:lnTo>
                <a:lnTo>
                  <a:pt x="24947" y="15361"/>
                </a:lnTo>
                <a:lnTo>
                  <a:pt x="38389" y="15361"/>
                </a:lnTo>
                <a:lnTo>
                  <a:pt x="46070" y="18242"/>
                </a:lnTo>
                <a:lnTo>
                  <a:pt x="49911" y="24002"/>
                </a:lnTo>
                <a:lnTo>
                  <a:pt x="54711" y="29763"/>
                </a:lnTo>
                <a:lnTo>
                  <a:pt x="57591" y="38404"/>
                </a:lnTo>
                <a:lnTo>
                  <a:pt x="57591" y="48005"/>
                </a:lnTo>
                <a:lnTo>
                  <a:pt x="0" y="48005"/>
                </a:lnTo>
                <a:lnTo>
                  <a:pt x="0" y="62407"/>
                </a:lnTo>
                <a:lnTo>
                  <a:pt x="71033" y="62407"/>
                </a:lnTo>
                <a:lnTo>
                  <a:pt x="72953" y="61447"/>
                </a:lnTo>
                <a:lnTo>
                  <a:pt x="73913" y="60487"/>
                </a:lnTo>
                <a:lnTo>
                  <a:pt x="75834" y="59527"/>
                </a:lnTo>
                <a:lnTo>
                  <a:pt x="76794" y="56647"/>
                </a:lnTo>
                <a:lnTo>
                  <a:pt x="76794" y="43205"/>
                </a:lnTo>
                <a:lnTo>
                  <a:pt x="75834" y="37444"/>
                </a:lnTo>
                <a:lnTo>
                  <a:pt x="73913" y="30723"/>
                </a:lnTo>
                <a:lnTo>
                  <a:pt x="71993" y="24963"/>
                </a:lnTo>
                <a:lnTo>
                  <a:pt x="69113" y="19202"/>
                </a:lnTo>
                <a:lnTo>
                  <a:pt x="65272" y="15361"/>
                </a:lnTo>
                <a:lnTo>
                  <a:pt x="62392" y="10561"/>
                </a:lnTo>
                <a:lnTo>
                  <a:pt x="57591" y="6720"/>
                </a:lnTo>
                <a:lnTo>
                  <a:pt x="50871" y="4800"/>
                </a:lnTo>
                <a:lnTo>
                  <a:pt x="45110" y="1920"/>
                </a:lnTo>
                <a:lnTo>
                  <a:pt x="38389" y="0"/>
                </a:lnTo>
                <a:lnTo>
                  <a:pt x="22067" y="0"/>
                </a:lnTo>
                <a:lnTo>
                  <a:pt x="15346" y="1920"/>
                </a:lnTo>
                <a:lnTo>
                  <a:pt x="8625" y="4800"/>
                </a:lnTo>
                <a:lnTo>
                  <a:pt x="2865" y="7680"/>
                </a:lnTo>
                <a:lnTo>
                  <a:pt x="944" y="3936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4" name="object 74"/>
          <p:cNvSpPr/>
          <p:nvPr/>
        </p:nvSpPr>
        <p:spPr>
          <a:xfrm>
            <a:off x="4504425" y="1257330"/>
            <a:ext cx="93116" cy="108478"/>
          </a:xfrm>
          <a:custGeom>
            <a:avLst/>
            <a:gdLst/>
            <a:ahLst/>
            <a:cxnLst/>
            <a:rect l="l" t="t" r="r" b="b"/>
            <a:pathLst>
              <a:path w="93116" h="108478">
                <a:moveTo>
                  <a:pt x="21122" y="36484"/>
                </a:moveTo>
                <a:lnTo>
                  <a:pt x="22067" y="31683"/>
                </a:lnTo>
                <a:lnTo>
                  <a:pt x="23987" y="0"/>
                </a:lnTo>
                <a:lnTo>
                  <a:pt x="18242" y="3840"/>
                </a:lnTo>
                <a:lnTo>
                  <a:pt x="14401" y="8641"/>
                </a:lnTo>
                <a:lnTo>
                  <a:pt x="9601" y="13441"/>
                </a:lnTo>
                <a:lnTo>
                  <a:pt x="6720" y="19202"/>
                </a:lnTo>
                <a:lnTo>
                  <a:pt x="3840" y="26883"/>
                </a:lnTo>
                <a:lnTo>
                  <a:pt x="1920" y="34564"/>
                </a:lnTo>
                <a:lnTo>
                  <a:pt x="0" y="42245"/>
                </a:lnTo>
                <a:lnTo>
                  <a:pt x="5" y="51753"/>
                </a:lnTo>
                <a:lnTo>
                  <a:pt x="1266" y="64950"/>
                </a:lnTo>
                <a:lnTo>
                  <a:pt x="3840" y="76794"/>
                </a:lnTo>
                <a:lnTo>
                  <a:pt x="5760" y="83515"/>
                </a:lnTo>
                <a:lnTo>
                  <a:pt x="9601" y="89275"/>
                </a:lnTo>
                <a:lnTo>
                  <a:pt x="14401" y="94076"/>
                </a:lnTo>
                <a:lnTo>
                  <a:pt x="18242" y="98877"/>
                </a:lnTo>
                <a:lnTo>
                  <a:pt x="23987" y="102717"/>
                </a:lnTo>
                <a:lnTo>
                  <a:pt x="30708" y="104637"/>
                </a:lnTo>
                <a:lnTo>
                  <a:pt x="37429" y="107518"/>
                </a:lnTo>
                <a:lnTo>
                  <a:pt x="45110" y="108478"/>
                </a:lnTo>
                <a:lnTo>
                  <a:pt x="63352" y="108478"/>
                </a:lnTo>
                <a:lnTo>
                  <a:pt x="67193" y="107518"/>
                </a:lnTo>
                <a:lnTo>
                  <a:pt x="71993" y="106558"/>
                </a:lnTo>
                <a:lnTo>
                  <a:pt x="75834" y="105597"/>
                </a:lnTo>
                <a:lnTo>
                  <a:pt x="79674" y="104637"/>
                </a:lnTo>
                <a:lnTo>
                  <a:pt x="82555" y="104637"/>
                </a:lnTo>
                <a:lnTo>
                  <a:pt x="85435" y="103677"/>
                </a:lnTo>
                <a:lnTo>
                  <a:pt x="87355" y="102717"/>
                </a:lnTo>
                <a:lnTo>
                  <a:pt x="89275" y="100797"/>
                </a:lnTo>
                <a:lnTo>
                  <a:pt x="91196" y="100797"/>
                </a:lnTo>
                <a:lnTo>
                  <a:pt x="91196" y="99837"/>
                </a:lnTo>
                <a:lnTo>
                  <a:pt x="92156" y="98877"/>
                </a:lnTo>
                <a:lnTo>
                  <a:pt x="92156" y="97917"/>
                </a:lnTo>
                <a:lnTo>
                  <a:pt x="93116" y="97917"/>
                </a:lnTo>
                <a:lnTo>
                  <a:pt x="93116" y="87355"/>
                </a:lnTo>
                <a:lnTo>
                  <a:pt x="92156" y="86395"/>
                </a:lnTo>
                <a:lnTo>
                  <a:pt x="92156" y="85435"/>
                </a:lnTo>
                <a:lnTo>
                  <a:pt x="87355" y="85435"/>
                </a:lnTo>
                <a:lnTo>
                  <a:pt x="85435" y="86395"/>
                </a:lnTo>
                <a:lnTo>
                  <a:pt x="84475" y="87355"/>
                </a:lnTo>
                <a:lnTo>
                  <a:pt x="81594" y="88315"/>
                </a:lnTo>
                <a:lnTo>
                  <a:pt x="78714" y="89275"/>
                </a:lnTo>
                <a:lnTo>
                  <a:pt x="75834" y="90236"/>
                </a:lnTo>
                <a:lnTo>
                  <a:pt x="72953" y="91196"/>
                </a:lnTo>
                <a:lnTo>
                  <a:pt x="69113" y="92156"/>
                </a:lnTo>
                <a:lnTo>
                  <a:pt x="64312" y="93116"/>
                </a:lnTo>
                <a:lnTo>
                  <a:pt x="48950" y="93116"/>
                </a:lnTo>
                <a:lnTo>
                  <a:pt x="43190" y="92156"/>
                </a:lnTo>
                <a:lnTo>
                  <a:pt x="39349" y="90236"/>
                </a:lnTo>
                <a:lnTo>
                  <a:pt x="34549" y="88315"/>
                </a:lnTo>
                <a:lnTo>
                  <a:pt x="31668" y="85435"/>
                </a:lnTo>
                <a:lnTo>
                  <a:pt x="28788" y="82570"/>
                </a:lnTo>
                <a:lnTo>
                  <a:pt x="25907" y="78729"/>
                </a:lnTo>
                <a:lnTo>
                  <a:pt x="23987" y="74889"/>
                </a:lnTo>
                <a:lnTo>
                  <a:pt x="23027" y="70073"/>
                </a:lnTo>
                <a:lnTo>
                  <a:pt x="21122" y="66233"/>
                </a:lnTo>
                <a:lnTo>
                  <a:pt x="21122" y="3648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5" name="object 75"/>
          <p:cNvSpPr/>
          <p:nvPr/>
        </p:nvSpPr>
        <p:spPr>
          <a:xfrm>
            <a:off x="4624410" y="1250609"/>
            <a:ext cx="83530" cy="115199"/>
          </a:xfrm>
          <a:custGeom>
            <a:avLst/>
            <a:gdLst/>
            <a:ahLst/>
            <a:cxnLst/>
            <a:rect l="l" t="t" r="r" b="b"/>
            <a:pathLst>
              <a:path w="83530" h="115199">
                <a:moveTo>
                  <a:pt x="83530" y="90236"/>
                </a:moveTo>
                <a:lnTo>
                  <a:pt x="82570" y="89291"/>
                </a:lnTo>
                <a:lnTo>
                  <a:pt x="82570" y="86395"/>
                </a:lnTo>
                <a:lnTo>
                  <a:pt x="81610" y="86395"/>
                </a:lnTo>
                <a:lnTo>
                  <a:pt x="81610" y="85450"/>
                </a:lnTo>
                <a:lnTo>
                  <a:pt x="78729" y="85450"/>
                </a:lnTo>
                <a:lnTo>
                  <a:pt x="77769" y="86395"/>
                </a:lnTo>
                <a:lnTo>
                  <a:pt x="75849" y="87355"/>
                </a:lnTo>
                <a:lnTo>
                  <a:pt x="74889" y="89291"/>
                </a:lnTo>
                <a:lnTo>
                  <a:pt x="72009" y="90236"/>
                </a:lnTo>
                <a:lnTo>
                  <a:pt x="70088" y="92156"/>
                </a:lnTo>
                <a:lnTo>
                  <a:pt x="67208" y="94076"/>
                </a:lnTo>
                <a:lnTo>
                  <a:pt x="64328" y="95036"/>
                </a:lnTo>
                <a:lnTo>
                  <a:pt x="61447" y="96956"/>
                </a:lnTo>
                <a:lnTo>
                  <a:pt x="57607" y="97916"/>
                </a:lnTo>
                <a:lnTo>
                  <a:pt x="53766" y="98877"/>
                </a:lnTo>
                <a:lnTo>
                  <a:pt x="45125" y="98877"/>
                </a:lnTo>
                <a:lnTo>
                  <a:pt x="40325" y="97916"/>
                </a:lnTo>
                <a:lnTo>
                  <a:pt x="36484" y="95996"/>
                </a:lnTo>
                <a:lnTo>
                  <a:pt x="33604" y="94076"/>
                </a:lnTo>
                <a:lnTo>
                  <a:pt x="29763" y="92156"/>
                </a:lnTo>
                <a:lnTo>
                  <a:pt x="27843" y="88315"/>
                </a:lnTo>
                <a:lnTo>
                  <a:pt x="24963" y="85450"/>
                </a:lnTo>
                <a:lnTo>
                  <a:pt x="23042" y="80634"/>
                </a:lnTo>
                <a:lnTo>
                  <a:pt x="22082" y="75834"/>
                </a:lnTo>
                <a:lnTo>
                  <a:pt x="21122" y="70073"/>
                </a:lnTo>
                <a:lnTo>
                  <a:pt x="20162" y="64328"/>
                </a:lnTo>
                <a:lnTo>
                  <a:pt x="20162" y="57607"/>
                </a:lnTo>
                <a:lnTo>
                  <a:pt x="20403" y="49970"/>
                </a:lnTo>
                <a:lnTo>
                  <a:pt x="22642" y="36759"/>
                </a:lnTo>
                <a:lnTo>
                  <a:pt x="27843" y="26883"/>
                </a:lnTo>
                <a:lnTo>
                  <a:pt x="32644" y="19202"/>
                </a:lnTo>
                <a:lnTo>
                  <a:pt x="39364" y="16322"/>
                </a:lnTo>
                <a:lnTo>
                  <a:pt x="57607" y="16322"/>
                </a:lnTo>
                <a:lnTo>
                  <a:pt x="60487" y="18242"/>
                </a:lnTo>
                <a:lnTo>
                  <a:pt x="64328" y="19202"/>
                </a:lnTo>
                <a:lnTo>
                  <a:pt x="67208" y="20162"/>
                </a:lnTo>
                <a:lnTo>
                  <a:pt x="69128" y="22082"/>
                </a:lnTo>
                <a:lnTo>
                  <a:pt x="72009" y="24002"/>
                </a:lnTo>
                <a:lnTo>
                  <a:pt x="73929" y="24963"/>
                </a:lnTo>
                <a:lnTo>
                  <a:pt x="74889" y="26883"/>
                </a:lnTo>
                <a:lnTo>
                  <a:pt x="76809" y="27843"/>
                </a:lnTo>
                <a:lnTo>
                  <a:pt x="77769" y="28803"/>
                </a:lnTo>
                <a:lnTo>
                  <a:pt x="80634" y="28803"/>
                </a:lnTo>
                <a:lnTo>
                  <a:pt x="80634" y="27843"/>
                </a:lnTo>
                <a:lnTo>
                  <a:pt x="81610" y="26883"/>
                </a:lnTo>
                <a:lnTo>
                  <a:pt x="82570" y="24963"/>
                </a:lnTo>
                <a:lnTo>
                  <a:pt x="82570" y="14401"/>
                </a:lnTo>
                <a:lnTo>
                  <a:pt x="81610" y="13441"/>
                </a:lnTo>
                <a:lnTo>
                  <a:pt x="81610" y="12481"/>
                </a:lnTo>
                <a:lnTo>
                  <a:pt x="80634" y="11521"/>
                </a:lnTo>
                <a:lnTo>
                  <a:pt x="80634" y="10561"/>
                </a:lnTo>
                <a:lnTo>
                  <a:pt x="79689" y="9601"/>
                </a:lnTo>
                <a:lnTo>
                  <a:pt x="78729" y="8641"/>
                </a:lnTo>
                <a:lnTo>
                  <a:pt x="76809" y="7680"/>
                </a:lnTo>
                <a:lnTo>
                  <a:pt x="74889" y="6720"/>
                </a:lnTo>
                <a:lnTo>
                  <a:pt x="72969" y="4800"/>
                </a:lnTo>
                <a:lnTo>
                  <a:pt x="70088" y="3840"/>
                </a:lnTo>
                <a:lnTo>
                  <a:pt x="68168" y="2880"/>
                </a:lnTo>
                <a:lnTo>
                  <a:pt x="65288" y="1920"/>
                </a:lnTo>
                <a:lnTo>
                  <a:pt x="62407" y="960"/>
                </a:lnTo>
                <a:lnTo>
                  <a:pt x="58567" y="960"/>
                </a:lnTo>
                <a:lnTo>
                  <a:pt x="55686" y="0"/>
                </a:lnTo>
                <a:lnTo>
                  <a:pt x="42245" y="0"/>
                </a:lnTo>
                <a:lnTo>
                  <a:pt x="35524" y="960"/>
                </a:lnTo>
                <a:lnTo>
                  <a:pt x="29763" y="2880"/>
                </a:lnTo>
                <a:lnTo>
                  <a:pt x="24003" y="5760"/>
                </a:lnTo>
                <a:lnTo>
                  <a:pt x="18242" y="8641"/>
                </a:lnTo>
                <a:lnTo>
                  <a:pt x="14401" y="13441"/>
                </a:lnTo>
                <a:lnTo>
                  <a:pt x="9601" y="18242"/>
                </a:lnTo>
                <a:lnTo>
                  <a:pt x="5760" y="24963"/>
                </a:lnTo>
                <a:lnTo>
                  <a:pt x="3840" y="31683"/>
                </a:lnTo>
                <a:lnTo>
                  <a:pt x="3305" y="33197"/>
                </a:lnTo>
                <a:lnTo>
                  <a:pt x="728" y="45293"/>
                </a:lnTo>
                <a:lnTo>
                  <a:pt x="0" y="58567"/>
                </a:lnTo>
                <a:lnTo>
                  <a:pt x="0" y="68168"/>
                </a:lnTo>
                <a:lnTo>
                  <a:pt x="960" y="75834"/>
                </a:lnTo>
                <a:lnTo>
                  <a:pt x="2895" y="83515"/>
                </a:lnTo>
                <a:lnTo>
                  <a:pt x="4800" y="90236"/>
                </a:lnTo>
                <a:lnTo>
                  <a:pt x="7680" y="95996"/>
                </a:lnTo>
                <a:lnTo>
                  <a:pt x="11521" y="100797"/>
                </a:lnTo>
                <a:lnTo>
                  <a:pt x="16322" y="105597"/>
                </a:lnTo>
                <a:lnTo>
                  <a:pt x="21122" y="109438"/>
                </a:lnTo>
                <a:lnTo>
                  <a:pt x="26883" y="111358"/>
                </a:lnTo>
                <a:lnTo>
                  <a:pt x="32644" y="114239"/>
                </a:lnTo>
                <a:lnTo>
                  <a:pt x="39364" y="115199"/>
                </a:lnTo>
                <a:lnTo>
                  <a:pt x="54726" y="115199"/>
                </a:lnTo>
                <a:lnTo>
                  <a:pt x="57607" y="114239"/>
                </a:lnTo>
                <a:lnTo>
                  <a:pt x="61447" y="113278"/>
                </a:lnTo>
                <a:lnTo>
                  <a:pt x="64328" y="112318"/>
                </a:lnTo>
                <a:lnTo>
                  <a:pt x="67208" y="111358"/>
                </a:lnTo>
                <a:lnTo>
                  <a:pt x="70088" y="110398"/>
                </a:lnTo>
                <a:lnTo>
                  <a:pt x="72969" y="109438"/>
                </a:lnTo>
                <a:lnTo>
                  <a:pt x="74889" y="107518"/>
                </a:lnTo>
                <a:lnTo>
                  <a:pt x="77769" y="106558"/>
                </a:lnTo>
                <a:lnTo>
                  <a:pt x="78729" y="105597"/>
                </a:lnTo>
                <a:lnTo>
                  <a:pt x="79689" y="104637"/>
                </a:lnTo>
                <a:lnTo>
                  <a:pt x="81610" y="102717"/>
                </a:lnTo>
                <a:lnTo>
                  <a:pt x="81610" y="101757"/>
                </a:lnTo>
                <a:lnTo>
                  <a:pt x="82570" y="101757"/>
                </a:lnTo>
                <a:lnTo>
                  <a:pt x="82570" y="99837"/>
                </a:lnTo>
                <a:lnTo>
                  <a:pt x="83530" y="98877"/>
                </a:lnTo>
                <a:lnTo>
                  <a:pt x="83530" y="9023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6" name="object 76"/>
          <p:cNvSpPr/>
          <p:nvPr/>
        </p:nvSpPr>
        <p:spPr>
          <a:xfrm>
            <a:off x="4732888" y="1200698"/>
            <a:ext cx="91196" cy="164150"/>
          </a:xfrm>
          <a:custGeom>
            <a:avLst/>
            <a:gdLst/>
            <a:ahLst/>
            <a:cxnLst/>
            <a:rect l="l" t="t" r="r" b="b"/>
            <a:pathLst>
              <a:path w="91196" h="164150">
                <a:moveTo>
                  <a:pt x="13441" y="0"/>
                </a:move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61269"/>
                </a:lnTo>
                <a:lnTo>
                  <a:pt x="960" y="161269"/>
                </a:lnTo>
                <a:lnTo>
                  <a:pt x="960" y="162229"/>
                </a:lnTo>
                <a:lnTo>
                  <a:pt x="1920" y="162229"/>
                </a:lnTo>
                <a:lnTo>
                  <a:pt x="1920" y="163189"/>
                </a:lnTo>
                <a:lnTo>
                  <a:pt x="5760" y="163189"/>
                </a:lnTo>
                <a:lnTo>
                  <a:pt x="6720" y="164150"/>
                </a:lnTo>
                <a:lnTo>
                  <a:pt x="13441" y="164150"/>
                </a:lnTo>
                <a:lnTo>
                  <a:pt x="14401" y="163189"/>
                </a:lnTo>
                <a:lnTo>
                  <a:pt x="18242" y="163189"/>
                </a:lnTo>
                <a:lnTo>
                  <a:pt x="18242" y="162229"/>
                </a:lnTo>
                <a:lnTo>
                  <a:pt x="19202" y="162229"/>
                </a:lnTo>
                <a:lnTo>
                  <a:pt x="20162" y="161269"/>
                </a:lnTo>
                <a:lnTo>
                  <a:pt x="20162" y="86395"/>
                </a:lnTo>
                <a:lnTo>
                  <a:pt x="24963" y="79674"/>
                </a:lnTo>
                <a:lnTo>
                  <a:pt x="30723" y="74874"/>
                </a:lnTo>
                <a:lnTo>
                  <a:pt x="35524" y="71033"/>
                </a:lnTo>
                <a:lnTo>
                  <a:pt x="40325" y="68153"/>
                </a:lnTo>
                <a:lnTo>
                  <a:pt x="45125" y="66233"/>
                </a:lnTo>
                <a:lnTo>
                  <a:pt x="53766" y="66233"/>
                </a:lnTo>
                <a:lnTo>
                  <a:pt x="56647" y="67193"/>
                </a:lnTo>
                <a:lnTo>
                  <a:pt x="59527" y="68153"/>
                </a:lnTo>
                <a:lnTo>
                  <a:pt x="62407" y="70073"/>
                </a:lnTo>
                <a:lnTo>
                  <a:pt x="65288" y="71993"/>
                </a:lnTo>
                <a:lnTo>
                  <a:pt x="66248" y="73914"/>
                </a:lnTo>
                <a:lnTo>
                  <a:pt x="68168" y="76794"/>
                </a:lnTo>
                <a:lnTo>
                  <a:pt x="70073" y="80634"/>
                </a:lnTo>
                <a:lnTo>
                  <a:pt x="71048" y="83515"/>
                </a:lnTo>
                <a:lnTo>
                  <a:pt x="72008" y="87355"/>
                </a:lnTo>
                <a:lnTo>
                  <a:pt x="72008" y="161269"/>
                </a:lnTo>
                <a:lnTo>
                  <a:pt x="72969" y="162229"/>
                </a:lnTo>
                <a:lnTo>
                  <a:pt x="73913" y="163189"/>
                </a:lnTo>
                <a:lnTo>
                  <a:pt x="76794" y="163189"/>
                </a:lnTo>
                <a:lnTo>
                  <a:pt x="78729" y="164150"/>
                </a:lnTo>
                <a:lnTo>
                  <a:pt x="85435" y="164150"/>
                </a:lnTo>
                <a:lnTo>
                  <a:pt x="86410" y="163189"/>
                </a:lnTo>
                <a:lnTo>
                  <a:pt x="89275" y="163189"/>
                </a:lnTo>
                <a:lnTo>
                  <a:pt x="90251" y="162229"/>
                </a:lnTo>
                <a:lnTo>
                  <a:pt x="91196" y="162229"/>
                </a:lnTo>
                <a:lnTo>
                  <a:pt x="91196" y="81594"/>
                </a:lnTo>
                <a:lnTo>
                  <a:pt x="89275" y="76794"/>
                </a:lnTo>
                <a:lnTo>
                  <a:pt x="88315" y="71033"/>
                </a:lnTo>
                <a:lnTo>
                  <a:pt x="86410" y="66233"/>
                </a:lnTo>
                <a:lnTo>
                  <a:pt x="83530" y="62392"/>
                </a:lnTo>
                <a:lnTo>
                  <a:pt x="79689" y="58552"/>
                </a:lnTo>
                <a:lnTo>
                  <a:pt x="75849" y="55671"/>
                </a:lnTo>
                <a:lnTo>
                  <a:pt x="71048" y="52791"/>
                </a:lnTo>
                <a:lnTo>
                  <a:pt x="66248" y="50871"/>
                </a:lnTo>
                <a:lnTo>
                  <a:pt x="60487" y="48950"/>
                </a:lnTo>
                <a:lnTo>
                  <a:pt x="48005" y="48950"/>
                </a:lnTo>
                <a:lnTo>
                  <a:pt x="42245" y="50871"/>
                </a:lnTo>
                <a:lnTo>
                  <a:pt x="36484" y="53751"/>
                </a:lnTo>
                <a:lnTo>
                  <a:pt x="30723" y="56631"/>
                </a:lnTo>
                <a:lnTo>
                  <a:pt x="24963" y="60472"/>
                </a:lnTo>
                <a:lnTo>
                  <a:pt x="20162" y="67193"/>
                </a:lnTo>
                <a:lnTo>
                  <a:pt x="20162" y="2880"/>
                </a:lnTo>
                <a:lnTo>
                  <a:pt x="19202" y="1920"/>
                </a:lnTo>
                <a:lnTo>
                  <a:pt x="18242" y="960"/>
                </a:lnTo>
                <a:lnTo>
                  <a:pt x="17282" y="0"/>
                </a:lnTo>
                <a:lnTo>
                  <a:pt x="13441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7" name="object 77"/>
          <p:cNvSpPr/>
          <p:nvPr/>
        </p:nvSpPr>
        <p:spPr>
          <a:xfrm>
            <a:off x="4910495" y="1210299"/>
            <a:ext cx="37429" cy="150708"/>
          </a:xfrm>
          <a:custGeom>
            <a:avLst/>
            <a:gdLst/>
            <a:ahLst/>
            <a:cxnLst/>
            <a:rect l="l" t="t" r="r" b="b"/>
            <a:pathLst>
              <a:path w="37429" h="150708">
                <a:moveTo>
                  <a:pt x="14386" y="37429"/>
                </a:moveTo>
                <a:lnTo>
                  <a:pt x="14386" y="39349"/>
                </a:lnTo>
                <a:lnTo>
                  <a:pt x="15346" y="42230"/>
                </a:lnTo>
                <a:lnTo>
                  <a:pt x="16306" y="45110"/>
                </a:lnTo>
                <a:lnTo>
                  <a:pt x="18227" y="47990"/>
                </a:lnTo>
                <a:lnTo>
                  <a:pt x="19187" y="50871"/>
                </a:lnTo>
                <a:lnTo>
                  <a:pt x="21107" y="54711"/>
                </a:lnTo>
                <a:lnTo>
                  <a:pt x="23027" y="57591"/>
                </a:lnTo>
                <a:lnTo>
                  <a:pt x="25907" y="61432"/>
                </a:lnTo>
                <a:lnTo>
                  <a:pt x="28788" y="65272"/>
                </a:lnTo>
                <a:lnTo>
                  <a:pt x="31668" y="69113"/>
                </a:lnTo>
                <a:lnTo>
                  <a:pt x="25907" y="72953"/>
                </a:lnTo>
                <a:lnTo>
                  <a:pt x="21107" y="75834"/>
                </a:lnTo>
                <a:lnTo>
                  <a:pt x="17266" y="79674"/>
                </a:lnTo>
                <a:lnTo>
                  <a:pt x="12466" y="82555"/>
                </a:lnTo>
                <a:lnTo>
                  <a:pt x="9585" y="86395"/>
                </a:lnTo>
                <a:lnTo>
                  <a:pt x="6720" y="90236"/>
                </a:lnTo>
                <a:lnTo>
                  <a:pt x="4785" y="94076"/>
                </a:lnTo>
                <a:lnTo>
                  <a:pt x="2880" y="97916"/>
                </a:lnTo>
                <a:lnTo>
                  <a:pt x="1904" y="101757"/>
                </a:lnTo>
                <a:lnTo>
                  <a:pt x="0" y="105597"/>
                </a:lnTo>
                <a:lnTo>
                  <a:pt x="0" y="121920"/>
                </a:lnTo>
                <a:lnTo>
                  <a:pt x="944" y="125760"/>
                </a:lnTo>
                <a:lnTo>
                  <a:pt x="2880" y="129600"/>
                </a:lnTo>
                <a:lnTo>
                  <a:pt x="3840" y="133426"/>
                </a:lnTo>
                <a:lnTo>
                  <a:pt x="5745" y="136306"/>
                </a:lnTo>
                <a:lnTo>
                  <a:pt x="8625" y="139186"/>
                </a:lnTo>
                <a:lnTo>
                  <a:pt x="10561" y="142067"/>
                </a:lnTo>
                <a:lnTo>
                  <a:pt x="13426" y="144947"/>
                </a:lnTo>
                <a:lnTo>
                  <a:pt x="17266" y="146867"/>
                </a:lnTo>
                <a:lnTo>
                  <a:pt x="20147" y="148788"/>
                </a:lnTo>
                <a:lnTo>
                  <a:pt x="23987" y="150708"/>
                </a:lnTo>
                <a:lnTo>
                  <a:pt x="23027" y="122880"/>
                </a:lnTo>
                <a:lnTo>
                  <a:pt x="21107" y="119039"/>
                </a:lnTo>
                <a:lnTo>
                  <a:pt x="21107" y="106542"/>
                </a:lnTo>
                <a:lnTo>
                  <a:pt x="22067" y="103677"/>
                </a:lnTo>
                <a:lnTo>
                  <a:pt x="23027" y="100797"/>
                </a:lnTo>
                <a:lnTo>
                  <a:pt x="23987" y="98877"/>
                </a:lnTo>
                <a:lnTo>
                  <a:pt x="24947" y="95996"/>
                </a:lnTo>
                <a:lnTo>
                  <a:pt x="26868" y="94076"/>
                </a:lnTo>
                <a:lnTo>
                  <a:pt x="28788" y="91196"/>
                </a:lnTo>
                <a:lnTo>
                  <a:pt x="31668" y="89275"/>
                </a:lnTo>
                <a:lnTo>
                  <a:pt x="34549" y="86395"/>
                </a:lnTo>
                <a:lnTo>
                  <a:pt x="37429" y="83515"/>
                </a:lnTo>
                <a:lnTo>
                  <a:pt x="35509" y="38389"/>
                </a:lnTo>
                <a:lnTo>
                  <a:pt x="35509" y="36469"/>
                </a:lnTo>
                <a:lnTo>
                  <a:pt x="34549" y="34549"/>
                </a:lnTo>
                <a:lnTo>
                  <a:pt x="34549" y="24963"/>
                </a:lnTo>
                <a:lnTo>
                  <a:pt x="32628" y="0"/>
                </a:lnTo>
                <a:lnTo>
                  <a:pt x="27828" y="2880"/>
                </a:lnTo>
                <a:lnTo>
                  <a:pt x="23987" y="5760"/>
                </a:lnTo>
                <a:lnTo>
                  <a:pt x="20147" y="9601"/>
                </a:lnTo>
                <a:lnTo>
                  <a:pt x="18227" y="13441"/>
                </a:lnTo>
                <a:lnTo>
                  <a:pt x="16306" y="17282"/>
                </a:lnTo>
                <a:lnTo>
                  <a:pt x="14386" y="22067"/>
                </a:lnTo>
                <a:lnTo>
                  <a:pt x="13426" y="26868"/>
                </a:lnTo>
                <a:lnTo>
                  <a:pt x="13426" y="34549"/>
                </a:lnTo>
                <a:lnTo>
                  <a:pt x="14386" y="3742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8" name="object 78"/>
          <p:cNvSpPr/>
          <p:nvPr/>
        </p:nvSpPr>
        <p:spPr>
          <a:xfrm>
            <a:off x="4933523" y="1205499"/>
            <a:ext cx="118079" cy="160309"/>
          </a:xfrm>
          <a:custGeom>
            <a:avLst/>
            <a:gdLst/>
            <a:ahLst/>
            <a:cxnLst/>
            <a:rect l="l" t="t" r="r" b="b"/>
            <a:pathLst>
              <a:path w="118079" h="160309">
                <a:moveTo>
                  <a:pt x="2880" y="133426"/>
                </a:moveTo>
                <a:lnTo>
                  <a:pt x="960" y="130561"/>
                </a:lnTo>
                <a:lnTo>
                  <a:pt x="0" y="127680"/>
                </a:lnTo>
                <a:lnTo>
                  <a:pt x="960" y="155508"/>
                </a:lnTo>
                <a:lnTo>
                  <a:pt x="4800" y="157429"/>
                </a:lnTo>
                <a:lnTo>
                  <a:pt x="8641" y="158389"/>
                </a:lnTo>
                <a:lnTo>
                  <a:pt x="13441" y="159349"/>
                </a:lnTo>
                <a:lnTo>
                  <a:pt x="17282" y="160309"/>
                </a:lnTo>
                <a:lnTo>
                  <a:pt x="37444" y="160309"/>
                </a:lnTo>
                <a:lnTo>
                  <a:pt x="42245" y="159349"/>
                </a:lnTo>
                <a:lnTo>
                  <a:pt x="46085" y="158389"/>
                </a:lnTo>
                <a:lnTo>
                  <a:pt x="50886" y="156469"/>
                </a:lnTo>
                <a:lnTo>
                  <a:pt x="54726" y="155508"/>
                </a:lnTo>
                <a:lnTo>
                  <a:pt x="58567" y="153588"/>
                </a:lnTo>
                <a:lnTo>
                  <a:pt x="62407" y="151668"/>
                </a:lnTo>
                <a:lnTo>
                  <a:pt x="66248" y="149748"/>
                </a:lnTo>
                <a:lnTo>
                  <a:pt x="70088" y="146867"/>
                </a:lnTo>
                <a:lnTo>
                  <a:pt x="73929" y="144947"/>
                </a:lnTo>
                <a:lnTo>
                  <a:pt x="76794" y="142067"/>
                </a:lnTo>
                <a:lnTo>
                  <a:pt x="81610" y="145907"/>
                </a:lnTo>
                <a:lnTo>
                  <a:pt x="85450" y="148788"/>
                </a:lnTo>
                <a:lnTo>
                  <a:pt x="88315" y="150708"/>
                </a:lnTo>
                <a:lnTo>
                  <a:pt x="92156" y="153588"/>
                </a:lnTo>
                <a:lnTo>
                  <a:pt x="95036" y="155508"/>
                </a:lnTo>
                <a:lnTo>
                  <a:pt x="96956" y="156469"/>
                </a:lnTo>
                <a:lnTo>
                  <a:pt x="99837" y="158389"/>
                </a:lnTo>
                <a:lnTo>
                  <a:pt x="101757" y="159349"/>
                </a:lnTo>
                <a:lnTo>
                  <a:pt x="103677" y="159349"/>
                </a:lnTo>
                <a:lnTo>
                  <a:pt x="105597" y="160309"/>
                </a:lnTo>
                <a:lnTo>
                  <a:pt x="114239" y="160309"/>
                </a:lnTo>
                <a:lnTo>
                  <a:pt x="115199" y="159349"/>
                </a:lnTo>
                <a:lnTo>
                  <a:pt x="116159" y="159349"/>
                </a:lnTo>
                <a:lnTo>
                  <a:pt x="116159" y="158389"/>
                </a:lnTo>
                <a:lnTo>
                  <a:pt x="117119" y="158389"/>
                </a:lnTo>
                <a:lnTo>
                  <a:pt x="117119" y="157429"/>
                </a:lnTo>
                <a:lnTo>
                  <a:pt x="118079" y="156469"/>
                </a:lnTo>
                <a:lnTo>
                  <a:pt x="118079" y="145907"/>
                </a:lnTo>
                <a:lnTo>
                  <a:pt x="117119" y="144947"/>
                </a:lnTo>
                <a:lnTo>
                  <a:pt x="117119" y="143987"/>
                </a:lnTo>
                <a:lnTo>
                  <a:pt x="116159" y="143027"/>
                </a:lnTo>
                <a:lnTo>
                  <a:pt x="115199" y="143027"/>
                </a:lnTo>
                <a:lnTo>
                  <a:pt x="114239" y="143987"/>
                </a:lnTo>
                <a:lnTo>
                  <a:pt x="112318" y="143987"/>
                </a:lnTo>
                <a:lnTo>
                  <a:pt x="111358" y="143027"/>
                </a:lnTo>
                <a:lnTo>
                  <a:pt x="109438" y="143027"/>
                </a:lnTo>
                <a:lnTo>
                  <a:pt x="108478" y="142067"/>
                </a:lnTo>
                <a:lnTo>
                  <a:pt x="107518" y="141107"/>
                </a:lnTo>
                <a:lnTo>
                  <a:pt x="105597" y="140147"/>
                </a:lnTo>
                <a:lnTo>
                  <a:pt x="103677" y="139186"/>
                </a:lnTo>
                <a:lnTo>
                  <a:pt x="100797" y="137266"/>
                </a:lnTo>
                <a:lnTo>
                  <a:pt x="98877" y="135346"/>
                </a:lnTo>
                <a:lnTo>
                  <a:pt x="95996" y="134401"/>
                </a:lnTo>
                <a:lnTo>
                  <a:pt x="93116" y="131505"/>
                </a:lnTo>
                <a:lnTo>
                  <a:pt x="89275" y="128625"/>
                </a:lnTo>
                <a:lnTo>
                  <a:pt x="91196" y="125745"/>
                </a:lnTo>
                <a:lnTo>
                  <a:pt x="94076" y="121904"/>
                </a:lnTo>
                <a:lnTo>
                  <a:pt x="95996" y="119024"/>
                </a:lnTo>
                <a:lnTo>
                  <a:pt x="97916" y="115183"/>
                </a:lnTo>
                <a:lnTo>
                  <a:pt x="98877" y="111343"/>
                </a:lnTo>
                <a:lnTo>
                  <a:pt x="100797" y="107502"/>
                </a:lnTo>
                <a:lnTo>
                  <a:pt x="101757" y="102717"/>
                </a:lnTo>
                <a:lnTo>
                  <a:pt x="102717" y="98877"/>
                </a:lnTo>
                <a:lnTo>
                  <a:pt x="103677" y="95036"/>
                </a:lnTo>
                <a:lnTo>
                  <a:pt x="104637" y="90236"/>
                </a:lnTo>
                <a:lnTo>
                  <a:pt x="104637" y="76794"/>
                </a:lnTo>
                <a:lnTo>
                  <a:pt x="103677" y="76794"/>
                </a:lnTo>
                <a:lnTo>
                  <a:pt x="103677" y="75834"/>
                </a:lnTo>
                <a:lnTo>
                  <a:pt x="102717" y="75834"/>
                </a:lnTo>
                <a:lnTo>
                  <a:pt x="102717" y="74874"/>
                </a:lnTo>
                <a:lnTo>
                  <a:pt x="88315" y="74874"/>
                </a:lnTo>
                <a:lnTo>
                  <a:pt x="87355" y="75834"/>
                </a:lnTo>
                <a:lnTo>
                  <a:pt x="86395" y="75834"/>
                </a:lnTo>
                <a:lnTo>
                  <a:pt x="86395" y="76794"/>
                </a:lnTo>
                <a:lnTo>
                  <a:pt x="85450" y="77754"/>
                </a:lnTo>
                <a:lnTo>
                  <a:pt x="85450" y="92156"/>
                </a:lnTo>
                <a:lnTo>
                  <a:pt x="84475" y="95996"/>
                </a:lnTo>
                <a:lnTo>
                  <a:pt x="83515" y="98877"/>
                </a:lnTo>
                <a:lnTo>
                  <a:pt x="82555" y="101757"/>
                </a:lnTo>
                <a:lnTo>
                  <a:pt x="81610" y="104637"/>
                </a:lnTo>
                <a:lnTo>
                  <a:pt x="80634" y="107502"/>
                </a:lnTo>
                <a:lnTo>
                  <a:pt x="79674" y="110398"/>
                </a:lnTo>
                <a:lnTo>
                  <a:pt x="78729" y="113278"/>
                </a:lnTo>
                <a:lnTo>
                  <a:pt x="76794" y="115183"/>
                </a:lnTo>
                <a:lnTo>
                  <a:pt x="75834" y="117119"/>
                </a:lnTo>
                <a:lnTo>
                  <a:pt x="71993" y="114223"/>
                </a:lnTo>
                <a:lnTo>
                  <a:pt x="68168" y="111343"/>
                </a:lnTo>
                <a:lnTo>
                  <a:pt x="65272" y="107502"/>
                </a:lnTo>
                <a:lnTo>
                  <a:pt x="61447" y="104637"/>
                </a:lnTo>
                <a:lnTo>
                  <a:pt x="57607" y="100797"/>
                </a:lnTo>
                <a:lnTo>
                  <a:pt x="54726" y="96956"/>
                </a:lnTo>
                <a:lnTo>
                  <a:pt x="50886" y="94076"/>
                </a:lnTo>
                <a:lnTo>
                  <a:pt x="48005" y="90236"/>
                </a:lnTo>
                <a:lnTo>
                  <a:pt x="45125" y="86395"/>
                </a:lnTo>
                <a:lnTo>
                  <a:pt x="41285" y="83515"/>
                </a:lnTo>
                <a:lnTo>
                  <a:pt x="38404" y="79674"/>
                </a:lnTo>
                <a:lnTo>
                  <a:pt x="35524" y="76794"/>
                </a:lnTo>
                <a:lnTo>
                  <a:pt x="43205" y="72953"/>
                </a:lnTo>
                <a:lnTo>
                  <a:pt x="49926" y="69113"/>
                </a:lnTo>
                <a:lnTo>
                  <a:pt x="54726" y="65272"/>
                </a:lnTo>
                <a:lnTo>
                  <a:pt x="59527" y="62392"/>
                </a:lnTo>
                <a:lnTo>
                  <a:pt x="64328" y="58552"/>
                </a:lnTo>
                <a:lnTo>
                  <a:pt x="67208" y="54711"/>
                </a:lnTo>
                <a:lnTo>
                  <a:pt x="70088" y="50871"/>
                </a:lnTo>
                <a:lnTo>
                  <a:pt x="72953" y="47030"/>
                </a:lnTo>
                <a:lnTo>
                  <a:pt x="73929" y="43190"/>
                </a:lnTo>
                <a:lnTo>
                  <a:pt x="75834" y="39349"/>
                </a:lnTo>
                <a:lnTo>
                  <a:pt x="76794" y="35509"/>
                </a:lnTo>
                <a:lnTo>
                  <a:pt x="76794" y="25923"/>
                </a:lnTo>
                <a:lnTo>
                  <a:pt x="75834" y="22082"/>
                </a:lnTo>
                <a:lnTo>
                  <a:pt x="73929" y="18242"/>
                </a:lnTo>
                <a:lnTo>
                  <a:pt x="71993" y="14401"/>
                </a:lnTo>
                <a:lnTo>
                  <a:pt x="70088" y="10561"/>
                </a:lnTo>
                <a:lnTo>
                  <a:pt x="66248" y="7680"/>
                </a:lnTo>
                <a:lnTo>
                  <a:pt x="63367" y="5760"/>
                </a:lnTo>
                <a:lnTo>
                  <a:pt x="58567" y="2880"/>
                </a:lnTo>
                <a:lnTo>
                  <a:pt x="53766" y="1920"/>
                </a:lnTo>
                <a:lnTo>
                  <a:pt x="48966" y="0"/>
                </a:lnTo>
                <a:lnTo>
                  <a:pt x="27843" y="0"/>
                </a:lnTo>
                <a:lnTo>
                  <a:pt x="21122" y="960"/>
                </a:lnTo>
                <a:lnTo>
                  <a:pt x="15361" y="2880"/>
                </a:lnTo>
                <a:lnTo>
                  <a:pt x="9601" y="4800"/>
                </a:lnTo>
                <a:lnTo>
                  <a:pt x="11521" y="29763"/>
                </a:lnTo>
                <a:lnTo>
                  <a:pt x="12481" y="27828"/>
                </a:lnTo>
                <a:lnTo>
                  <a:pt x="13441" y="24963"/>
                </a:lnTo>
                <a:lnTo>
                  <a:pt x="15361" y="23027"/>
                </a:lnTo>
                <a:lnTo>
                  <a:pt x="16322" y="21107"/>
                </a:lnTo>
                <a:lnTo>
                  <a:pt x="18242" y="19202"/>
                </a:lnTo>
                <a:lnTo>
                  <a:pt x="21122" y="18242"/>
                </a:lnTo>
                <a:lnTo>
                  <a:pt x="24002" y="17266"/>
                </a:lnTo>
                <a:lnTo>
                  <a:pt x="26883" y="16306"/>
                </a:lnTo>
                <a:lnTo>
                  <a:pt x="29763" y="15361"/>
                </a:lnTo>
                <a:lnTo>
                  <a:pt x="38404" y="15361"/>
                </a:lnTo>
                <a:lnTo>
                  <a:pt x="41285" y="16306"/>
                </a:lnTo>
                <a:lnTo>
                  <a:pt x="44165" y="17266"/>
                </a:lnTo>
                <a:lnTo>
                  <a:pt x="47045" y="18242"/>
                </a:lnTo>
                <a:lnTo>
                  <a:pt x="48966" y="19202"/>
                </a:lnTo>
                <a:lnTo>
                  <a:pt x="50886" y="21107"/>
                </a:lnTo>
                <a:lnTo>
                  <a:pt x="52806" y="22082"/>
                </a:lnTo>
                <a:lnTo>
                  <a:pt x="53766" y="23987"/>
                </a:lnTo>
                <a:lnTo>
                  <a:pt x="54726" y="25923"/>
                </a:lnTo>
                <a:lnTo>
                  <a:pt x="55686" y="28803"/>
                </a:lnTo>
                <a:lnTo>
                  <a:pt x="56647" y="30708"/>
                </a:lnTo>
                <a:lnTo>
                  <a:pt x="56647" y="35509"/>
                </a:lnTo>
                <a:lnTo>
                  <a:pt x="55686" y="38389"/>
                </a:lnTo>
                <a:lnTo>
                  <a:pt x="54726" y="40309"/>
                </a:lnTo>
                <a:lnTo>
                  <a:pt x="53766" y="43190"/>
                </a:lnTo>
                <a:lnTo>
                  <a:pt x="51846" y="46070"/>
                </a:lnTo>
                <a:lnTo>
                  <a:pt x="49926" y="47990"/>
                </a:lnTo>
                <a:lnTo>
                  <a:pt x="47045" y="50871"/>
                </a:lnTo>
                <a:lnTo>
                  <a:pt x="44165" y="53751"/>
                </a:lnTo>
                <a:lnTo>
                  <a:pt x="40325" y="55671"/>
                </a:lnTo>
                <a:lnTo>
                  <a:pt x="36484" y="58552"/>
                </a:lnTo>
                <a:lnTo>
                  <a:pt x="31683" y="61432"/>
                </a:lnTo>
                <a:lnTo>
                  <a:pt x="25923" y="65272"/>
                </a:lnTo>
                <a:lnTo>
                  <a:pt x="23042" y="61432"/>
                </a:lnTo>
                <a:lnTo>
                  <a:pt x="21122" y="58552"/>
                </a:lnTo>
                <a:lnTo>
                  <a:pt x="19202" y="55671"/>
                </a:lnTo>
                <a:lnTo>
                  <a:pt x="17282" y="52791"/>
                </a:lnTo>
                <a:lnTo>
                  <a:pt x="16322" y="50871"/>
                </a:lnTo>
                <a:lnTo>
                  <a:pt x="15361" y="47990"/>
                </a:lnTo>
                <a:lnTo>
                  <a:pt x="13441" y="46070"/>
                </a:lnTo>
                <a:lnTo>
                  <a:pt x="12481" y="43190"/>
                </a:lnTo>
                <a:lnTo>
                  <a:pt x="14401" y="88315"/>
                </a:lnTo>
                <a:lnTo>
                  <a:pt x="18242" y="86395"/>
                </a:lnTo>
                <a:lnTo>
                  <a:pt x="21122" y="90236"/>
                </a:lnTo>
                <a:lnTo>
                  <a:pt x="24963" y="94076"/>
                </a:lnTo>
                <a:lnTo>
                  <a:pt x="27843" y="96956"/>
                </a:lnTo>
                <a:lnTo>
                  <a:pt x="31683" y="100797"/>
                </a:lnTo>
                <a:lnTo>
                  <a:pt x="35524" y="104637"/>
                </a:lnTo>
                <a:lnTo>
                  <a:pt x="39364" y="108478"/>
                </a:lnTo>
                <a:lnTo>
                  <a:pt x="42245" y="112318"/>
                </a:lnTo>
                <a:lnTo>
                  <a:pt x="46085" y="116159"/>
                </a:lnTo>
                <a:lnTo>
                  <a:pt x="50886" y="119999"/>
                </a:lnTo>
                <a:lnTo>
                  <a:pt x="54726" y="123840"/>
                </a:lnTo>
                <a:lnTo>
                  <a:pt x="58567" y="127680"/>
                </a:lnTo>
                <a:lnTo>
                  <a:pt x="62407" y="131505"/>
                </a:lnTo>
                <a:lnTo>
                  <a:pt x="60487" y="133426"/>
                </a:lnTo>
                <a:lnTo>
                  <a:pt x="58567" y="134401"/>
                </a:lnTo>
                <a:lnTo>
                  <a:pt x="55686" y="136306"/>
                </a:lnTo>
                <a:lnTo>
                  <a:pt x="52806" y="138226"/>
                </a:lnTo>
                <a:lnTo>
                  <a:pt x="50886" y="139186"/>
                </a:lnTo>
                <a:lnTo>
                  <a:pt x="48005" y="140147"/>
                </a:lnTo>
                <a:lnTo>
                  <a:pt x="45125" y="141107"/>
                </a:lnTo>
                <a:lnTo>
                  <a:pt x="42245" y="142067"/>
                </a:lnTo>
                <a:lnTo>
                  <a:pt x="39364" y="143027"/>
                </a:lnTo>
                <a:lnTo>
                  <a:pt x="36484" y="143987"/>
                </a:lnTo>
                <a:lnTo>
                  <a:pt x="24002" y="143987"/>
                </a:lnTo>
                <a:lnTo>
                  <a:pt x="20162" y="143027"/>
                </a:lnTo>
                <a:lnTo>
                  <a:pt x="16322" y="142067"/>
                </a:lnTo>
                <a:lnTo>
                  <a:pt x="11521" y="141107"/>
                </a:lnTo>
                <a:lnTo>
                  <a:pt x="8641" y="138226"/>
                </a:lnTo>
                <a:lnTo>
                  <a:pt x="5760" y="136306"/>
                </a:lnTo>
                <a:lnTo>
                  <a:pt x="2880" y="13342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79" name="object 79"/>
          <p:cNvSpPr/>
          <p:nvPr/>
        </p:nvSpPr>
        <p:spPr>
          <a:xfrm>
            <a:off x="5134157" y="1200698"/>
            <a:ext cx="20162" cy="164150"/>
          </a:xfrm>
          <a:custGeom>
            <a:avLst/>
            <a:gdLst/>
            <a:ahLst/>
            <a:cxnLst/>
            <a:rect l="l" t="t" r="r" b="b"/>
            <a:pathLst>
              <a:path w="20162" h="164150">
                <a:moveTo>
                  <a:pt x="17282" y="960"/>
                </a:moveTo>
                <a:lnTo>
                  <a:pt x="17282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61269"/>
                </a:lnTo>
                <a:lnTo>
                  <a:pt x="960" y="162229"/>
                </a:lnTo>
                <a:lnTo>
                  <a:pt x="1920" y="162229"/>
                </a:lnTo>
                <a:lnTo>
                  <a:pt x="1920" y="163189"/>
                </a:lnTo>
                <a:lnTo>
                  <a:pt x="5760" y="163189"/>
                </a:lnTo>
                <a:lnTo>
                  <a:pt x="6720" y="164150"/>
                </a:lnTo>
                <a:lnTo>
                  <a:pt x="13441" y="164150"/>
                </a:lnTo>
                <a:lnTo>
                  <a:pt x="14401" y="163189"/>
                </a:lnTo>
                <a:lnTo>
                  <a:pt x="17282" y="163189"/>
                </a:lnTo>
                <a:lnTo>
                  <a:pt x="18242" y="162229"/>
                </a:lnTo>
                <a:lnTo>
                  <a:pt x="19202" y="162229"/>
                </a:lnTo>
                <a:lnTo>
                  <a:pt x="19202" y="161269"/>
                </a:lnTo>
                <a:lnTo>
                  <a:pt x="20162" y="161269"/>
                </a:lnTo>
                <a:lnTo>
                  <a:pt x="20162" y="2880"/>
                </a:lnTo>
                <a:lnTo>
                  <a:pt x="19202" y="1920"/>
                </a:lnTo>
                <a:lnTo>
                  <a:pt x="18242" y="960"/>
                </a:lnTo>
                <a:lnTo>
                  <a:pt x="17282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0" name="object 80"/>
          <p:cNvSpPr/>
          <p:nvPr/>
        </p:nvSpPr>
        <p:spPr>
          <a:xfrm>
            <a:off x="5181203" y="1261170"/>
            <a:ext cx="23042" cy="98877"/>
          </a:xfrm>
          <a:custGeom>
            <a:avLst/>
            <a:gdLst/>
            <a:ahLst/>
            <a:cxnLst/>
            <a:rect l="l" t="t" r="r" b="b"/>
            <a:pathLst>
              <a:path w="23042" h="98877">
                <a:moveTo>
                  <a:pt x="0" y="48005"/>
                </a:moveTo>
                <a:lnTo>
                  <a:pt x="0" y="56647"/>
                </a:lnTo>
                <a:lnTo>
                  <a:pt x="1920" y="64328"/>
                </a:lnTo>
                <a:lnTo>
                  <a:pt x="3840" y="72009"/>
                </a:lnTo>
                <a:lnTo>
                  <a:pt x="5760" y="78729"/>
                </a:lnTo>
                <a:lnTo>
                  <a:pt x="8641" y="84475"/>
                </a:lnTo>
                <a:lnTo>
                  <a:pt x="13426" y="90236"/>
                </a:lnTo>
                <a:lnTo>
                  <a:pt x="17266" y="95036"/>
                </a:lnTo>
                <a:lnTo>
                  <a:pt x="23042" y="98877"/>
                </a:lnTo>
                <a:lnTo>
                  <a:pt x="23042" y="68168"/>
                </a:lnTo>
                <a:lnTo>
                  <a:pt x="22082" y="63352"/>
                </a:lnTo>
                <a:lnTo>
                  <a:pt x="21107" y="57607"/>
                </a:lnTo>
                <a:lnTo>
                  <a:pt x="18242" y="0"/>
                </a:lnTo>
                <a:lnTo>
                  <a:pt x="13426" y="5760"/>
                </a:lnTo>
                <a:lnTo>
                  <a:pt x="9601" y="10561"/>
                </a:lnTo>
                <a:lnTo>
                  <a:pt x="5760" y="17282"/>
                </a:lnTo>
                <a:lnTo>
                  <a:pt x="3840" y="24002"/>
                </a:lnTo>
                <a:lnTo>
                  <a:pt x="1920" y="31683"/>
                </a:lnTo>
                <a:lnTo>
                  <a:pt x="0" y="39364"/>
                </a:lnTo>
                <a:lnTo>
                  <a:pt x="0" y="4800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1" name="object 81"/>
          <p:cNvSpPr/>
          <p:nvPr/>
        </p:nvSpPr>
        <p:spPr>
          <a:xfrm>
            <a:off x="5199446" y="1249649"/>
            <a:ext cx="88315" cy="116159"/>
          </a:xfrm>
          <a:custGeom>
            <a:avLst/>
            <a:gdLst/>
            <a:ahLst/>
            <a:cxnLst/>
            <a:rect l="l" t="t" r="r" b="b"/>
            <a:pathLst>
              <a:path w="88315" h="116159">
                <a:moveTo>
                  <a:pt x="17266" y="115199"/>
                </a:moveTo>
                <a:lnTo>
                  <a:pt x="24947" y="116159"/>
                </a:lnTo>
                <a:lnTo>
                  <a:pt x="43190" y="116159"/>
                </a:lnTo>
                <a:lnTo>
                  <a:pt x="50871" y="115199"/>
                </a:lnTo>
                <a:lnTo>
                  <a:pt x="57591" y="112318"/>
                </a:lnTo>
                <a:lnTo>
                  <a:pt x="64312" y="109438"/>
                </a:lnTo>
                <a:lnTo>
                  <a:pt x="70073" y="104637"/>
                </a:lnTo>
                <a:lnTo>
                  <a:pt x="73913" y="99837"/>
                </a:lnTo>
                <a:lnTo>
                  <a:pt x="78714" y="94076"/>
                </a:lnTo>
                <a:lnTo>
                  <a:pt x="82555" y="88315"/>
                </a:lnTo>
                <a:lnTo>
                  <a:pt x="84475" y="80634"/>
                </a:lnTo>
                <a:lnTo>
                  <a:pt x="87355" y="73913"/>
                </a:lnTo>
                <a:lnTo>
                  <a:pt x="88315" y="66248"/>
                </a:lnTo>
                <a:lnTo>
                  <a:pt x="88315" y="48005"/>
                </a:lnTo>
                <a:lnTo>
                  <a:pt x="86395" y="40325"/>
                </a:lnTo>
                <a:lnTo>
                  <a:pt x="84475" y="33604"/>
                </a:lnTo>
                <a:lnTo>
                  <a:pt x="82555" y="26883"/>
                </a:lnTo>
                <a:lnTo>
                  <a:pt x="79674" y="20162"/>
                </a:lnTo>
                <a:lnTo>
                  <a:pt x="74874" y="15361"/>
                </a:lnTo>
                <a:lnTo>
                  <a:pt x="71033" y="10561"/>
                </a:lnTo>
                <a:lnTo>
                  <a:pt x="65272" y="6720"/>
                </a:lnTo>
                <a:lnTo>
                  <a:pt x="58552" y="3840"/>
                </a:lnTo>
                <a:lnTo>
                  <a:pt x="52791" y="1920"/>
                </a:lnTo>
                <a:lnTo>
                  <a:pt x="45110" y="0"/>
                </a:lnTo>
                <a:lnTo>
                  <a:pt x="26868" y="0"/>
                </a:lnTo>
                <a:lnTo>
                  <a:pt x="19187" y="1920"/>
                </a:lnTo>
                <a:lnTo>
                  <a:pt x="12466" y="4800"/>
                </a:lnTo>
                <a:lnTo>
                  <a:pt x="5745" y="7680"/>
                </a:lnTo>
                <a:lnTo>
                  <a:pt x="0" y="11521"/>
                </a:lnTo>
                <a:lnTo>
                  <a:pt x="2865" y="69128"/>
                </a:lnTo>
                <a:lnTo>
                  <a:pt x="2865" y="46085"/>
                </a:lnTo>
                <a:lnTo>
                  <a:pt x="4800" y="41285"/>
                </a:lnTo>
                <a:lnTo>
                  <a:pt x="5745" y="36484"/>
                </a:lnTo>
                <a:lnTo>
                  <a:pt x="7680" y="31683"/>
                </a:lnTo>
                <a:lnTo>
                  <a:pt x="10546" y="28803"/>
                </a:lnTo>
                <a:lnTo>
                  <a:pt x="13426" y="24963"/>
                </a:lnTo>
                <a:lnTo>
                  <a:pt x="16306" y="22082"/>
                </a:lnTo>
                <a:lnTo>
                  <a:pt x="20147" y="19202"/>
                </a:lnTo>
                <a:lnTo>
                  <a:pt x="24947" y="17282"/>
                </a:lnTo>
                <a:lnTo>
                  <a:pt x="29748" y="16322"/>
                </a:lnTo>
                <a:lnTo>
                  <a:pt x="41269" y="16322"/>
                </a:lnTo>
                <a:lnTo>
                  <a:pt x="47030" y="18242"/>
                </a:lnTo>
                <a:lnTo>
                  <a:pt x="50871" y="20162"/>
                </a:lnTo>
                <a:lnTo>
                  <a:pt x="54711" y="22082"/>
                </a:lnTo>
                <a:lnTo>
                  <a:pt x="58552" y="24963"/>
                </a:lnTo>
                <a:lnTo>
                  <a:pt x="60472" y="28803"/>
                </a:lnTo>
                <a:lnTo>
                  <a:pt x="63352" y="32644"/>
                </a:lnTo>
                <a:lnTo>
                  <a:pt x="65272" y="37444"/>
                </a:lnTo>
                <a:lnTo>
                  <a:pt x="66233" y="42245"/>
                </a:lnTo>
                <a:lnTo>
                  <a:pt x="67193" y="48005"/>
                </a:lnTo>
                <a:lnTo>
                  <a:pt x="67193" y="70073"/>
                </a:lnTo>
                <a:lnTo>
                  <a:pt x="65272" y="75849"/>
                </a:lnTo>
                <a:lnTo>
                  <a:pt x="64312" y="80634"/>
                </a:lnTo>
                <a:lnTo>
                  <a:pt x="62392" y="84475"/>
                </a:lnTo>
                <a:lnTo>
                  <a:pt x="59512" y="88315"/>
                </a:lnTo>
                <a:lnTo>
                  <a:pt x="56631" y="92156"/>
                </a:lnTo>
                <a:lnTo>
                  <a:pt x="53751" y="95036"/>
                </a:lnTo>
                <a:lnTo>
                  <a:pt x="49911" y="96956"/>
                </a:lnTo>
                <a:lnTo>
                  <a:pt x="45110" y="98877"/>
                </a:lnTo>
                <a:lnTo>
                  <a:pt x="40309" y="99837"/>
                </a:lnTo>
                <a:lnTo>
                  <a:pt x="28788" y="99837"/>
                </a:lnTo>
                <a:lnTo>
                  <a:pt x="23027" y="98877"/>
                </a:lnTo>
                <a:lnTo>
                  <a:pt x="19187" y="96956"/>
                </a:lnTo>
                <a:lnTo>
                  <a:pt x="15361" y="94076"/>
                </a:lnTo>
                <a:lnTo>
                  <a:pt x="11521" y="91196"/>
                </a:lnTo>
                <a:lnTo>
                  <a:pt x="9585" y="87355"/>
                </a:lnTo>
                <a:lnTo>
                  <a:pt x="6705" y="83530"/>
                </a:lnTo>
                <a:lnTo>
                  <a:pt x="4800" y="79689"/>
                </a:lnTo>
                <a:lnTo>
                  <a:pt x="4800" y="110398"/>
                </a:lnTo>
                <a:lnTo>
                  <a:pt x="11521" y="112318"/>
                </a:lnTo>
                <a:lnTo>
                  <a:pt x="17266" y="11519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2" name="object 82"/>
          <p:cNvSpPr/>
          <p:nvPr/>
        </p:nvSpPr>
        <p:spPr>
          <a:xfrm>
            <a:off x="5303108" y="1251569"/>
            <a:ext cx="117119" cy="113278"/>
          </a:xfrm>
          <a:custGeom>
            <a:avLst/>
            <a:gdLst/>
            <a:ahLst/>
            <a:cxnLst/>
            <a:rect l="l" t="t" r="r" b="b"/>
            <a:pathLst>
              <a:path w="117119" h="113278">
                <a:moveTo>
                  <a:pt x="117119" y="113278"/>
                </a:moveTo>
                <a:lnTo>
                  <a:pt x="115199" y="92156"/>
                </a:lnTo>
                <a:lnTo>
                  <a:pt x="115199" y="113278"/>
                </a:lnTo>
                <a:lnTo>
                  <a:pt x="117119" y="113278"/>
                </a:lnTo>
                <a:close/>
              </a:path>
              <a:path w="117119" h="113278">
                <a:moveTo>
                  <a:pt x="124800" y="112318"/>
                </a:moveTo>
                <a:lnTo>
                  <a:pt x="125760" y="111358"/>
                </a:lnTo>
                <a:lnTo>
                  <a:pt x="126720" y="111358"/>
                </a:lnTo>
                <a:lnTo>
                  <a:pt x="126720" y="110398"/>
                </a:lnTo>
                <a:lnTo>
                  <a:pt x="127680" y="110398"/>
                </a:lnTo>
                <a:lnTo>
                  <a:pt x="127680" y="108478"/>
                </a:lnTo>
                <a:lnTo>
                  <a:pt x="159364" y="8641"/>
                </a:lnTo>
                <a:lnTo>
                  <a:pt x="159364" y="6720"/>
                </a:lnTo>
                <a:lnTo>
                  <a:pt x="160324" y="5760"/>
                </a:lnTo>
                <a:lnTo>
                  <a:pt x="160324" y="1920"/>
                </a:lnTo>
                <a:lnTo>
                  <a:pt x="159364" y="1920"/>
                </a:lnTo>
                <a:lnTo>
                  <a:pt x="159364" y="960"/>
                </a:lnTo>
                <a:lnTo>
                  <a:pt x="157444" y="960"/>
                </a:lnTo>
                <a:lnTo>
                  <a:pt x="156484" y="0"/>
                </a:lnTo>
                <a:lnTo>
                  <a:pt x="145923" y="0"/>
                </a:lnTo>
                <a:lnTo>
                  <a:pt x="144962" y="960"/>
                </a:lnTo>
                <a:lnTo>
                  <a:pt x="142082" y="960"/>
                </a:lnTo>
                <a:lnTo>
                  <a:pt x="142082" y="1920"/>
                </a:lnTo>
                <a:lnTo>
                  <a:pt x="141122" y="1920"/>
                </a:lnTo>
                <a:lnTo>
                  <a:pt x="141122" y="3840"/>
                </a:lnTo>
                <a:lnTo>
                  <a:pt x="115199" y="91196"/>
                </a:lnTo>
                <a:lnTo>
                  <a:pt x="90251" y="3840"/>
                </a:lnTo>
                <a:lnTo>
                  <a:pt x="89291" y="2880"/>
                </a:lnTo>
                <a:lnTo>
                  <a:pt x="89291" y="1920"/>
                </a:lnTo>
                <a:lnTo>
                  <a:pt x="88331" y="960"/>
                </a:lnTo>
                <a:lnTo>
                  <a:pt x="87355" y="960"/>
                </a:lnTo>
                <a:lnTo>
                  <a:pt x="85450" y="0"/>
                </a:lnTo>
                <a:lnTo>
                  <a:pt x="74889" y="0"/>
                </a:lnTo>
                <a:lnTo>
                  <a:pt x="73929" y="960"/>
                </a:lnTo>
                <a:lnTo>
                  <a:pt x="72009" y="960"/>
                </a:lnTo>
                <a:lnTo>
                  <a:pt x="71048" y="1920"/>
                </a:lnTo>
                <a:lnTo>
                  <a:pt x="70088" y="2880"/>
                </a:lnTo>
                <a:lnTo>
                  <a:pt x="70088" y="3840"/>
                </a:lnTo>
                <a:lnTo>
                  <a:pt x="47045" y="91196"/>
                </a:lnTo>
                <a:lnTo>
                  <a:pt x="46085" y="92156"/>
                </a:lnTo>
                <a:lnTo>
                  <a:pt x="46085" y="91196"/>
                </a:lnTo>
                <a:lnTo>
                  <a:pt x="21122" y="3840"/>
                </a:lnTo>
                <a:lnTo>
                  <a:pt x="20162" y="2880"/>
                </a:lnTo>
                <a:lnTo>
                  <a:pt x="20162" y="1920"/>
                </a:lnTo>
                <a:lnTo>
                  <a:pt x="19202" y="1920"/>
                </a:lnTo>
                <a:lnTo>
                  <a:pt x="19202" y="960"/>
                </a:lnTo>
                <a:lnTo>
                  <a:pt x="17282" y="960"/>
                </a:lnTo>
                <a:lnTo>
                  <a:pt x="16322" y="0"/>
                </a:lnTo>
                <a:lnTo>
                  <a:pt x="3840" y="0"/>
                </a:lnTo>
                <a:lnTo>
                  <a:pt x="2895" y="960"/>
                </a:lnTo>
                <a:lnTo>
                  <a:pt x="1935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3840"/>
                </a:lnTo>
                <a:lnTo>
                  <a:pt x="960" y="4800"/>
                </a:lnTo>
                <a:lnTo>
                  <a:pt x="960" y="7680"/>
                </a:lnTo>
                <a:lnTo>
                  <a:pt x="1935" y="8641"/>
                </a:lnTo>
                <a:lnTo>
                  <a:pt x="32644" y="108478"/>
                </a:lnTo>
                <a:lnTo>
                  <a:pt x="32644" y="110398"/>
                </a:lnTo>
                <a:lnTo>
                  <a:pt x="33604" y="110398"/>
                </a:lnTo>
                <a:lnTo>
                  <a:pt x="33604" y="111358"/>
                </a:lnTo>
                <a:lnTo>
                  <a:pt x="34564" y="111358"/>
                </a:lnTo>
                <a:lnTo>
                  <a:pt x="35524" y="112318"/>
                </a:lnTo>
                <a:lnTo>
                  <a:pt x="39364" y="112318"/>
                </a:lnTo>
                <a:lnTo>
                  <a:pt x="41285" y="113278"/>
                </a:lnTo>
                <a:lnTo>
                  <a:pt x="49926" y="113278"/>
                </a:lnTo>
                <a:lnTo>
                  <a:pt x="50886" y="112318"/>
                </a:lnTo>
                <a:lnTo>
                  <a:pt x="55686" y="112318"/>
                </a:lnTo>
                <a:lnTo>
                  <a:pt x="56647" y="111358"/>
                </a:lnTo>
                <a:lnTo>
                  <a:pt x="57607" y="110398"/>
                </a:lnTo>
                <a:lnTo>
                  <a:pt x="58567" y="109438"/>
                </a:lnTo>
                <a:lnTo>
                  <a:pt x="58567" y="108478"/>
                </a:lnTo>
                <a:lnTo>
                  <a:pt x="78729" y="32644"/>
                </a:lnTo>
                <a:lnTo>
                  <a:pt x="79689" y="30723"/>
                </a:lnTo>
                <a:lnTo>
                  <a:pt x="79689" y="32644"/>
                </a:lnTo>
                <a:lnTo>
                  <a:pt x="101757" y="108478"/>
                </a:lnTo>
                <a:lnTo>
                  <a:pt x="101757" y="109438"/>
                </a:lnTo>
                <a:lnTo>
                  <a:pt x="102717" y="110398"/>
                </a:lnTo>
                <a:lnTo>
                  <a:pt x="103692" y="111358"/>
                </a:lnTo>
                <a:lnTo>
                  <a:pt x="104637" y="112318"/>
                </a:lnTo>
                <a:lnTo>
                  <a:pt x="109438" y="112318"/>
                </a:lnTo>
                <a:lnTo>
                  <a:pt x="110398" y="113278"/>
                </a:lnTo>
                <a:lnTo>
                  <a:pt x="115199" y="113278"/>
                </a:lnTo>
                <a:lnTo>
                  <a:pt x="115199" y="92156"/>
                </a:lnTo>
                <a:lnTo>
                  <a:pt x="117119" y="113278"/>
                </a:lnTo>
                <a:lnTo>
                  <a:pt x="119039" y="113278"/>
                </a:lnTo>
                <a:lnTo>
                  <a:pt x="120959" y="112318"/>
                </a:lnTo>
                <a:lnTo>
                  <a:pt x="124800" y="11231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3" name="object 83"/>
          <p:cNvSpPr/>
          <p:nvPr/>
        </p:nvSpPr>
        <p:spPr>
          <a:xfrm>
            <a:off x="5477835" y="1296695"/>
            <a:ext cx="57591" cy="16306"/>
          </a:xfrm>
          <a:custGeom>
            <a:avLst/>
            <a:gdLst/>
            <a:ahLst/>
            <a:cxnLst/>
            <a:rect l="l" t="t" r="r" b="b"/>
            <a:pathLst>
              <a:path w="57591" h="16306">
                <a:moveTo>
                  <a:pt x="0" y="2880"/>
                </a:moveTo>
                <a:lnTo>
                  <a:pt x="0" y="13441"/>
                </a:lnTo>
                <a:lnTo>
                  <a:pt x="960" y="14401"/>
                </a:lnTo>
                <a:lnTo>
                  <a:pt x="1920" y="15361"/>
                </a:lnTo>
                <a:lnTo>
                  <a:pt x="2880" y="16306"/>
                </a:lnTo>
                <a:lnTo>
                  <a:pt x="54711" y="16306"/>
                </a:lnTo>
                <a:lnTo>
                  <a:pt x="55671" y="15361"/>
                </a:lnTo>
                <a:lnTo>
                  <a:pt x="56631" y="14401"/>
                </a:lnTo>
                <a:lnTo>
                  <a:pt x="56631" y="13441"/>
                </a:lnTo>
                <a:lnTo>
                  <a:pt x="57591" y="10561"/>
                </a:lnTo>
                <a:lnTo>
                  <a:pt x="57591" y="4800"/>
                </a:lnTo>
                <a:lnTo>
                  <a:pt x="56631" y="3840"/>
                </a:lnTo>
                <a:lnTo>
                  <a:pt x="56631" y="1920"/>
                </a:lnTo>
                <a:lnTo>
                  <a:pt x="55671" y="1920"/>
                </a:lnTo>
                <a:lnTo>
                  <a:pt x="55671" y="960"/>
                </a:lnTo>
                <a:lnTo>
                  <a:pt x="5471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4" name="object 84"/>
          <p:cNvSpPr/>
          <p:nvPr/>
        </p:nvSpPr>
        <p:spPr>
          <a:xfrm>
            <a:off x="5549828" y="1251569"/>
            <a:ext cx="116159" cy="113278"/>
          </a:xfrm>
          <a:custGeom>
            <a:avLst/>
            <a:gdLst/>
            <a:ahLst/>
            <a:cxnLst/>
            <a:rect l="l" t="t" r="r" b="b"/>
            <a:pathLst>
              <a:path w="116159" h="113278">
                <a:moveTo>
                  <a:pt x="100797" y="108478"/>
                </a:moveTo>
                <a:lnTo>
                  <a:pt x="78714" y="30723"/>
                </a:lnTo>
                <a:lnTo>
                  <a:pt x="78714" y="32644"/>
                </a:lnTo>
                <a:lnTo>
                  <a:pt x="100797" y="108478"/>
                </a:lnTo>
                <a:close/>
              </a:path>
              <a:path w="116159" h="113278">
                <a:moveTo>
                  <a:pt x="116159" y="113278"/>
                </a:moveTo>
                <a:lnTo>
                  <a:pt x="114239" y="92156"/>
                </a:lnTo>
                <a:lnTo>
                  <a:pt x="114239" y="113278"/>
                </a:lnTo>
                <a:lnTo>
                  <a:pt x="116159" y="113278"/>
                </a:lnTo>
                <a:close/>
              </a:path>
              <a:path w="116159" h="113278">
                <a:moveTo>
                  <a:pt x="123840" y="112318"/>
                </a:moveTo>
                <a:lnTo>
                  <a:pt x="124800" y="111358"/>
                </a:lnTo>
                <a:lnTo>
                  <a:pt x="125760" y="111358"/>
                </a:lnTo>
                <a:lnTo>
                  <a:pt x="125760" y="110398"/>
                </a:lnTo>
                <a:lnTo>
                  <a:pt x="126720" y="110398"/>
                </a:lnTo>
                <a:lnTo>
                  <a:pt x="126720" y="108478"/>
                </a:lnTo>
                <a:lnTo>
                  <a:pt x="158389" y="8641"/>
                </a:lnTo>
                <a:lnTo>
                  <a:pt x="158389" y="7680"/>
                </a:lnTo>
                <a:lnTo>
                  <a:pt x="159349" y="6720"/>
                </a:lnTo>
                <a:lnTo>
                  <a:pt x="159349" y="1920"/>
                </a:lnTo>
                <a:lnTo>
                  <a:pt x="158389" y="1920"/>
                </a:lnTo>
                <a:lnTo>
                  <a:pt x="158389" y="960"/>
                </a:lnTo>
                <a:lnTo>
                  <a:pt x="156469" y="960"/>
                </a:lnTo>
                <a:lnTo>
                  <a:pt x="155508" y="0"/>
                </a:lnTo>
                <a:lnTo>
                  <a:pt x="144947" y="0"/>
                </a:lnTo>
                <a:lnTo>
                  <a:pt x="144002" y="960"/>
                </a:lnTo>
                <a:lnTo>
                  <a:pt x="141107" y="960"/>
                </a:lnTo>
                <a:lnTo>
                  <a:pt x="141107" y="1920"/>
                </a:lnTo>
                <a:lnTo>
                  <a:pt x="140162" y="1920"/>
                </a:lnTo>
                <a:lnTo>
                  <a:pt x="140162" y="3840"/>
                </a:lnTo>
                <a:lnTo>
                  <a:pt x="114239" y="91196"/>
                </a:lnTo>
                <a:lnTo>
                  <a:pt x="89275" y="3840"/>
                </a:lnTo>
                <a:lnTo>
                  <a:pt x="88315" y="2880"/>
                </a:lnTo>
                <a:lnTo>
                  <a:pt x="88315" y="1920"/>
                </a:lnTo>
                <a:lnTo>
                  <a:pt x="87355" y="960"/>
                </a:lnTo>
                <a:lnTo>
                  <a:pt x="86395" y="960"/>
                </a:lnTo>
                <a:lnTo>
                  <a:pt x="85435" y="0"/>
                </a:lnTo>
                <a:lnTo>
                  <a:pt x="74874" y="0"/>
                </a:lnTo>
                <a:lnTo>
                  <a:pt x="72953" y="960"/>
                </a:lnTo>
                <a:lnTo>
                  <a:pt x="71033" y="960"/>
                </a:lnTo>
                <a:lnTo>
                  <a:pt x="70073" y="1920"/>
                </a:lnTo>
                <a:lnTo>
                  <a:pt x="70073" y="2880"/>
                </a:lnTo>
                <a:lnTo>
                  <a:pt x="69113" y="2880"/>
                </a:lnTo>
                <a:lnTo>
                  <a:pt x="69113" y="3840"/>
                </a:lnTo>
                <a:lnTo>
                  <a:pt x="46085" y="91196"/>
                </a:lnTo>
                <a:lnTo>
                  <a:pt x="46085" y="92156"/>
                </a:lnTo>
                <a:lnTo>
                  <a:pt x="45125" y="91196"/>
                </a:lnTo>
                <a:lnTo>
                  <a:pt x="20162" y="3840"/>
                </a:lnTo>
                <a:lnTo>
                  <a:pt x="19202" y="2880"/>
                </a:lnTo>
                <a:lnTo>
                  <a:pt x="19202" y="1920"/>
                </a:lnTo>
                <a:lnTo>
                  <a:pt x="18242" y="960"/>
                </a:lnTo>
                <a:lnTo>
                  <a:pt x="17282" y="960"/>
                </a:lnTo>
                <a:lnTo>
                  <a:pt x="1536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7680"/>
                </a:lnTo>
                <a:lnTo>
                  <a:pt x="960" y="8641"/>
                </a:lnTo>
                <a:lnTo>
                  <a:pt x="31683" y="108478"/>
                </a:lnTo>
                <a:lnTo>
                  <a:pt x="31683" y="110398"/>
                </a:lnTo>
                <a:lnTo>
                  <a:pt x="32644" y="110398"/>
                </a:lnTo>
                <a:lnTo>
                  <a:pt x="32644" y="111358"/>
                </a:lnTo>
                <a:lnTo>
                  <a:pt x="33604" y="111358"/>
                </a:lnTo>
                <a:lnTo>
                  <a:pt x="34564" y="112318"/>
                </a:lnTo>
                <a:lnTo>
                  <a:pt x="38404" y="112318"/>
                </a:lnTo>
                <a:lnTo>
                  <a:pt x="40309" y="113278"/>
                </a:lnTo>
                <a:lnTo>
                  <a:pt x="48966" y="113278"/>
                </a:lnTo>
                <a:lnTo>
                  <a:pt x="49926" y="112318"/>
                </a:lnTo>
                <a:lnTo>
                  <a:pt x="54711" y="112318"/>
                </a:lnTo>
                <a:lnTo>
                  <a:pt x="55671" y="111358"/>
                </a:lnTo>
                <a:lnTo>
                  <a:pt x="56647" y="110398"/>
                </a:lnTo>
                <a:lnTo>
                  <a:pt x="57591" y="110398"/>
                </a:lnTo>
                <a:lnTo>
                  <a:pt x="57591" y="108478"/>
                </a:lnTo>
                <a:lnTo>
                  <a:pt x="78714" y="32644"/>
                </a:lnTo>
                <a:lnTo>
                  <a:pt x="78714" y="30723"/>
                </a:lnTo>
                <a:lnTo>
                  <a:pt x="100797" y="108478"/>
                </a:lnTo>
                <a:lnTo>
                  <a:pt x="100797" y="109438"/>
                </a:lnTo>
                <a:lnTo>
                  <a:pt x="101757" y="110398"/>
                </a:lnTo>
                <a:lnTo>
                  <a:pt x="102717" y="111358"/>
                </a:lnTo>
                <a:lnTo>
                  <a:pt x="103677" y="111358"/>
                </a:lnTo>
                <a:lnTo>
                  <a:pt x="104637" y="112318"/>
                </a:lnTo>
                <a:lnTo>
                  <a:pt x="108478" y="112318"/>
                </a:lnTo>
                <a:lnTo>
                  <a:pt x="109438" y="113278"/>
                </a:lnTo>
                <a:lnTo>
                  <a:pt x="114239" y="113278"/>
                </a:lnTo>
                <a:lnTo>
                  <a:pt x="114239" y="92156"/>
                </a:lnTo>
                <a:lnTo>
                  <a:pt x="116159" y="113278"/>
                </a:lnTo>
                <a:lnTo>
                  <a:pt x="119039" y="113278"/>
                </a:lnTo>
                <a:lnTo>
                  <a:pt x="119999" y="112318"/>
                </a:lnTo>
                <a:lnTo>
                  <a:pt x="123840" y="11231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5" name="object 85"/>
          <p:cNvSpPr/>
          <p:nvPr/>
        </p:nvSpPr>
        <p:spPr>
          <a:xfrm>
            <a:off x="5743742" y="1337965"/>
            <a:ext cx="5760" cy="27843"/>
          </a:xfrm>
          <a:custGeom>
            <a:avLst/>
            <a:gdLst/>
            <a:ahLst/>
            <a:cxnLst/>
            <a:rect l="l" t="t" r="r" b="b"/>
            <a:pathLst>
              <a:path w="5760" h="27843">
                <a:moveTo>
                  <a:pt x="1920" y="4800"/>
                </a:moveTo>
                <a:lnTo>
                  <a:pt x="0" y="0"/>
                </a:lnTo>
                <a:lnTo>
                  <a:pt x="1920" y="25923"/>
                </a:lnTo>
                <a:lnTo>
                  <a:pt x="5760" y="27843"/>
                </a:lnTo>
                <a:lnTo>
                  <a:pt x="4800" y="8641"/>
                </a:lnTo>
                <a:lnTo>
                  <a:pt x="1920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6" name="object 86"/>
          <p:cNvSpPr/>
          <p:nvPr/>
        </p:nvSpPr>
        <p:spPr>
          <a:xfrm>
            <a:off x="5723580" y="1249649"/>
            <a:ext cx="87355" cy="116159"/>
          </a:xfrm>
          <a:custGeom>
            <a:avLst/>
            <a:gdLst/>
            <a:ahLst/>
            <a:cxnLst/>
            <a:rect l="l" t="t" r="r" b="b"/>
            <a:pathLst>
              <a:path w="87355" h="116159">
                <a:moveTo>
                  <a:pt x="80634" y="14401"/>
                </a:moveTo>
                <a:lnTo>
                  <a:pt x="77754" y="10561"/>
                </a:lnTo>
                <a:lnTo>
                  <a:pt x="73914" y="7680"/>
                </a:lnTo>
                <a:lnTo>
                  <a:pt x="70073" y="4800"/>
                </a:lnTo>
                <a:lnTo>
                  <a:pt x="64328" y="2880"/>
                </a:lnTo>
                <a:lnTo>
                  <a:pt x="59527" y="960"/>
                </a:lnTo>
                <a:lnTo>
                  <a:pt x="52806" y="0"/>
                </a:lnTo>
                <a:lnTo>
                  <a:pt x="41285" y="0"/>
                </a:lnTo>
                <a:lnTo>
                  <a:pt x="37444" y="960"/>
                </a:lnTo>
                <a:lnTo>
                  <a:pt x="33604" y="1920"/>
                </a:lnTo>
                <a:lnTo>
                  <a:pt x="28803" y="1920"/>
                </a:lnTo>
                <a:lnTo>
                  <a:pt x="25923" y="2880"/>
                </a:lnTo>
                <a:lnTo>
                  <a:pt x="22082" y="4800"/>
                </a:lnTo>
                <a:lnTo>
                  <a:pt x="19202" y="5760"/>
                </a:lnTo>
                <a:lnTo>
                  <a:pt x="16322" y="6720"/>
                </a:lnTo>
                <a:lnTo>
                  <a:pt x="13441" y="8641"/>
                </a:lnTo>
                <a:lnTo>
                  <a:pt x="10561" y="9601"/>
                </a:lnTo>
                <a:lnTo>
                  <a:pt x="8641" y="10561"/>
                </a:lnTo>
                <a:lnTo>
                  <a:pt x="7680" y="11521"/>
                </a:lnTo>
                <a:lnTo>
                  <a:pt x="6720" y="12481"/>
                </a:lnTo>
                <a:lnTo>
                  <a:pt x="5760" y="13441"/>
                </a:lnTo>
                <a:lnTo>
                  <a:pt x="5760" y="24963"/>
                </a:lnTo>
                <a:lnTo>
                  <a:pt x="6720" y="24963"/>
                </a:lnTo>
                <a:lnTo>
                  <a:pt x="6720" y="25923"/>
                </a:lnTo>
                <a:lnTo>
                  <a:pt x="7680" y="26883"/>
                </a:lnTo>
                <a:lnTo>
                  <a:pt x="11521" y="26883"/>
                </a:lnTo>
                <a:lnTo>
                  <a:pt x="13441" y="24963"/>
                </a:lnTo>
                <a:lnTo>
                  <a:pt x="15361" y="24002"/>
                </a:lnTo>
                <a:lnTo>
                  <a:pt x="18242" y="23042"/>
                </a:lnTo>
                <a:lnTo>
                  <a:pt x="21122" y="22082"/>
                </a:lnTo>
                <a:lnTo>
                  <a:pt x="24003" y="20162"/>
                </a:lnTo>
                <a:lnTo>
                  <a:pt x="26883" y="19202"/>
                </a:lnTo>
                <a:lnTo>
                  <a:pt x="30723" y="18242"/>
                </a:lnTo>
                <a:lnTo>
                  <a:pt x="34564" y="16322"/>
                </a:lnTo>
                <a:lnTo>
                  <a:pt x="51831" y="16322"/>
                </a:lnTo>
                <a:lnTo>
                  <a:pt x="54726" y="18242"/>
                </a:lnTo>
                <a:lnTo>
                  <a:pt x="57607" y="19202"/>
                </a:lnTo>
                <a:lnTo>
                  <a:pt x="60487" y="20162"/>
                </a:lnTo>
                <a:lnTo>
                  <a:pt x="62392" y="22082"/>
                </a:lnTo>
                <a:lnTo>
                  <a:pt x="64328" y="24963"/>
                </a:lnTo>
                <a:lnTo>
                  <a:pt x="65272" y="26883"/>
                </a:lnTo>
                <a:lnTo>
                  <a:pt x="66233" y="29763"/>
                </a:lnTo>
                <a:lnTo>
                  <a:pt x="67208" y="33604"/>
                </a:lnTo>
                <a:lnTo>
                  <a:pt x="68168" y="37444"/>
                </a:lnTo>
                <a:lnTo>
                  <a:pt x="68168" y="48966"/>
                </a:lnTo>
                <a:lnTo>
                  <a:pt x="45125" y="48966"/>
                </a:lnTo>
                <a:lnTo>
                  <a:pt x="37444" y="49926"/>
                </a:lnTo>
                <a:lnTo>
                  <a:pt x="30723" y="51846"/>
                </a:lnTo>
                <a:lnTo>
                  <a:pt x="24003" y="52806"/>
                </a:lnTo>
                <a:lnTo>
                  <a:pt x="19202" y="54726"/>
                </a:lnTo>
                <a:lnTo>
                  <a:pt x="14401" y="57607"/>
                </a:lnTo>
                <a:lnTo>
                  <a:pt x="9601" y="60487"/>
                </a:lnTo>
                <a:lnTo>
                  <a:pt x="5760" y="64328"/>
                </a:lnTo>
                <a:lnTo>
                  <a:pt x="3840" y="69128"/>
                </a:lnTo>
                <a:lnTo>
                  <a:pt x="960" y="72969"/>
                </a:lnTo>
                <a:lnTo>
                  <a:pt x="0" y="78714"/>
                </a:lnTo>
                <a:lnTo>
                  <a:pt x="0" y="89275"/>
                </a:lnTo>
                <a:lnTo>
                  <a:pt x="960" y="94076"/>
                </a:lnTo>
                <a:lnTo>
                  <a:pt x="2880" y="97916"/>
                </a:lnTo>
                <a:lnTo>
                  <a:pt x="4800" y="101757"/>
                </a:lnTo>
                <a:lnTo>
                  <a:pt x="6720" y="105597"/>
                </a:lnTo>
                <a:lnTo>
                  <a:pt x="10561" y="107518"/>
                </a:lnTo>
                <a:lnTo>
                  <a:pt x="13441" y="110398"/>
                </a:lnTo>
                <a:lnTo>
                  <a:pt x="17282" y="112318"/>
                </a:lnTo>
                <a:lnTo>
                  <a:pt x="22082" y="114239"/>
                </a:lnTo>
                <a:lnTo>
                  <a:pt x="20162" y="88315"/>
                </a:lnTo>
                <a:lnTo>
                  <a:pt x="20162" y="79689"/>
                </a:lnTo>
                <a:lnTo>
                  <a:pt x="21122" y="76794"/>
                </a:lnTo>
                <a:lnTo>
                  <a:pt x="22082" y="74874"/>
                </a:lnTo>
                <a:lnTo>
                  <a:pt x="23042" y="72008"/>
                </a:lnTo>
                <a:lnTo>
                  <a:pt x="24963" y="70073"/>
                </a:lnTo>
                <a:lnTo>
                  <a:pt x="27843" y="68168"/>
                </a:lnTo>
                <a:lnTo>
                  <a:pt x="29763" y="66248"/>
                </a:lnTo>
                <a:lnTo>
                  <a:pt x="33604" y="65288"/>
                </a:lnTo>
                <a:lnTo>
                  <a:pt x="37444" y="64328"/>
                </a:lnTo>
                <a:lnTo>
                  <a:pt x="41285" y="63352"/>
                </a:lnTo>
                <a:lnTo>
                  <a:pt x="68168" y="63352"/>
                </a:lnTo>
                <a:lnTo>
                  <a:pt x="68168" y="85435"/>
                </a:lnTo>
                <a:lnTo>
                  <a:pt x="63367" y="91196"/>
                </a:lnTo>
                <a:lnTo>
                  <a:pt x="58552" y="95036"/>
                </a:lnTo>
                <a:lnTo>
                  <a:pt x="53766" y="96956"/>
                </a:lnTo>
                <a:lnTo>
                  <a:pt x="49926" y="99837"/>
                </a:lnTo>
                <a:lnTo>
                  <a:pt x="45125" y="101757"/>
                </a:lnTo>
                <a:lnTo>
                  <a:pt x="33604" y="101757"/>
                </a:lnTo>
                <a:lnTo>
                  <a:pt x="28803" y="99837"/>
                </a:lnTo>
                <a:lnTo>
                  <a:pt x="24963" y="96956"/>
                </a:lnTo>
                <a:lnTo>
                  <a:pt x="25923" y="116159"/>
                </a:lnTo>
                <a:lnTo>
                  <a:pt x="43205" y="116159"/>
                </a:lnTo>
                <a:lnTo>
                  <a:pt x="48966" y="115199"/>
                </a:lnTo>
                <a:lnTo>
                  <a:pt x="54726" y="112318"/>
                </a:lnTo>
                <a:lnTo>
                  <a:pt x="60487" y="109438"/>
                </a:lnTo>
                <a:lnTo>
                  <a:pt x="66233" y="105597"/>
                </a:lnTo>
                <a:lnTo>
                  <a:pt x="70073" y="100797"/>
                </a:lnTo>
                <a:lnTo>
                  <a:pt x="70073" y="112318"/>
                </a:lnTo>
                <a:lnTo>
                  <a:pt x="71048" y="113278"/>
                </a:lnTo>
                <a:lnTo>
                  <a:pt x="72009" y="114239"/>
                </a:lnTo>
                <a:lnTo>
                  <a:pt x="73914" y="114239"/>
                </a:lnTo>
                <a:lnTo>
                  <a:pt x="74889" y="115199"/>
                </a:lnTo>
                <a:lnTo>
                  <a:pt x="82555" y="115199"/>
                </a:lnTo>
                <a:lnTo>
                  <a:pt x="83515" y="114239"/>
                </a:lnTo>
                <a:lnTo>
                  <a:pt x="85435" y="114239"/>
                </a:lnTo>
                <a:lnTo>
                  <a:pt x="86395" y="113278"/>
                </a:lnTo>
                <a:lnTo>
                  <a:pt x="87355" y="112318"/>
                </a:lnTo>
                <a:lnTo>
                  <a:pt x="87355" y="33604"/>
                </a:lnTo>
                <a:lnTo>
                  <a:pt x="86395" y="27843"/>
                </a:lnTo>
                <a:lnTo>
                  <a:pt x="84475" y="23042"/>
                </a:lnTo>
                <a:lnTo>
                  <a:pt x="83515" y="18242"/>
                </a:lnTo>
                <a:lnTo>
                  <a:pt x="80634" y="144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7" name="object 87"/>
          <p:cNvSpPr/>
          <p:nvPr/>
        </p:nvSpPr>
        <p:spPr>
          <a:xfrm>
            <a:off x="5852220" y="1250609"/>
            <a:ext cx="82555" cy="130561"/>
          </a:xfrm>
          <a:custGeom>
            <a:avLst/>
            <a:gdLst/>
            <a:ahLst/>
            <a:cxnLst/>
            <a:rect l="l" t="t" r="r" b="b"/>
            <a:pathLst>
              <a:path w="82555" h="130561">
                <a:moveTo>
                  <a:pt x="35509" y="74889"/>
                </a:moveTo>
                <a:lnTo>
                  <a:pt x="41285" y="74889"/>
                </a:lnTo>
                <a:lnTo>
                  <a:pt x="46070" y="72953"/>
                </a:lnTo>
                <a:lnTo>
                  <a:pt x="50871" y="71048"/>
                </a:lnTo>
                <a:lnTo>
                  <a:pt x="55671" y="68168"/>
                </a:lnTo>
                <a:lnTo>
                  <a:pt x="59512" y="65288"/>
                </a:lnTo>
                <a:lnTo>
                  <a:pt x="62392" y="62392"/>
                </a:lnTo>
                <a:lnTo>
                  <a:pt x="65272" y="58567"/>
                </a:lnTo>
                <a:lnTo>
                  <a:pt x="67193" y="53766"/>
                </a:lnTo>
                <a:lnTo>
                  <a:pt x="69113" y="48966"/>
                </a:lnTo>
                <a:lnTo>
                  <a:pt x="70073" y="43205"/>
                </a:lnTo>
                <a:lnTo>
                  <a:pt x="70073" y="29763"/>
                </a:lnTo>
                <a:lnTo>
                  <a:pt x="69113" y="26883"/>
                </a:lnTo>
                <a:lnTo>
                  <a:pt x="67193" y="23042"/>
                </a:lnTo>
                <a:lnTo>
                  <a:pt x="66233" y="20162"/>
                </a:lnTo>
                <a:lnTo>
                  <a:pt x="63352" y="17282"/>
                </a:lnTo>
                <a:lnTo>
                  <a:pt x="79674" y="17282"/>
                </a:lnTo>
                <a:lnTo>
                  <a:pt x="80634" y="16322"/>
                </a:lnTo>
                <a:lnTo>
                  <a:pt x="80634" y="15361"/>
                </a:lnTo>
                <a:lnTo>
                  <a:pt x="81594" y="14401"/>
                </a:lnTo>
                <a:lnTo>
                  <a:pt x="82555" y="12481"/>
                </a:lnTo>
                <a:lnTo>
                  <a:pt x="82555" y="6720"/>
                </a:lnTo>
                <a:lnTo>
                  <a:pt x="81594" y="4800"/>
                </a:lnTo>
                <a:lnTo>
                  <a:pt x="81594" y="3840"/>
                </a:lnTo>
                <a:lnTo>
                  <a:pt x="80634" y="1920"/>
                </a:lnTo>
                <a:lnTo>
                  <a:pt x="46070" y="1920"/>
                </a:lnTo>
                <a:lnTo>
                  <a:pt x="44165" y="960"/>
                </a:lnTo>
                <a:lnTo>
                  <a:pt x="41285" y="960"/>
                </a:lnTo>
                <a:lnTo>
                  <a:pt x="38389" y="0"/>
                </a:lnTo>
                <a:lnTo>
                  <a:pt x="23042" y="0"/>
                </a:lnTo>
                <a:lnTo>
                  <a:pt x="18242" y="960"/>
                </a:lnTo>
                <a:lnTo>
                  <a:pt x="12481" y="2880"/>
                </a:lnTo>
                <a:lnTo>
                  <a:pt x="7680" y="3840"/>
                </a:lnTo>
                <a:lnTo>
                  <a:pt x="3840" y="6720"/>
                </a:lnTo>
                <a:lnTo>
                  <a:pt x="0" y="9601"/>
                </a:lnTo>
                <a:lnTo>
                  <a:pt x="960" y="130561"/>
                </a:lnTo>
                <a:lnTo>
                  <a:pt x="960" y="122880"/>
                </a:lnTo>
                <a:lnTo>
                  <a:pt x="1920" y="120959"/>
                </a:lnTo>
                <a:lnTo>
                  <a:pt x="1920" y="119039"/>
                </a:lnTo>
                <a:lnTo>
                  <a:pt x="2880" y="118079"/>
                </a:lnTo>
                <a:lnTo>
                  <a:pt x="3840" y="116159"/>
                </a:lnTo>
                <a:lnTo>
                  <a:pt x="4800" y="114239"/>
                </a:lnTo>
                <a:lnTo>
                  <a:pt x="3840" y="83515"/>
                </a:lnTo>
                <a:lnTo>
                  <a:pt x="3840" y="75834"/>
                </a:lnTo>
                <a:lnTo>
                  <a:pt x="4800" y="73913"/>
                </a:lnTo>
                <a:lnTo>
                  <a:pt x="5760" y="72008"/>
                </a:lnTo>
                <a:lnTo>
                  <a:pt x="6720" y="71048"/>
                </a:lnTo>
                <a:lnTo>
                  <a:pt x="6720" y="34564"/>
                </a:lnTo>
                <a:lnTo>
                  <a:pt x="7680" y="31683"/>
                </a:lnTo>
                <a:lnTo>
                  <a:pt x="8641" y="28803"/>
                </a:lnTo>
                <a:lnTo>
                  <a:pt x="9601" y="25923"/>
                </a:lnTo>
                <a:lnTo>
                  <a:pt x="10561" y="24002"/>
                </a:lnTo>
                <a:lnTo>
                  <a:pt x="12481" y="21122"/>
                </a:lnTo>
                <a:lnTo>
                  <a:pt x="14401" y="19202"/>
                </a:lnTo>
                <a:lnTo>
                  <a:pt x="16322" y="17282"/>
                </a:lnTo>
                <a:lnTo>
                  <a:pt x="19202" y="16322"/>
                </a:lnTo>
                <a:lnTo>
                  <a:pt x="22082" y="15361"/>
                </a:lnTo>
                <a:lnTo>
                  <a:pt x="24963" y="14401"/>
                </a:lnTo>
                <a:lnTo>
                  <a:pt x="36484" y="14401"/>
                </a:lnTo>
                <a:lnTo>
                  <a:pt x="42230" y="16322"/>
                </a:lnTo>
                <a:lnTo>
                  <a:pt x="46070" y="20162"/>
                </a:lnTo>
                <a:lnTo>
                  <a:pt x="49910" y="24963"/>
                </a:lnTo>
                <a:lnTo>
                  <a:pt x="51831" y="29763"/>
                </a:lnTo>
                <a:lnTo>
                  <a:pt x="51831" y="43205"/>
                </a:lnTo>
                <a:lnTo>
                  <a:pt x="50871" y="46085"/>
                </a:lnTo>
                <a:lnTo>
                  <a:pt x="49910" y="48966"/>
                </a:lnTo>
                <a:lnTo>
                  <a:pt x="48005" y="51846"/>
                </a:lnTo>
                <a:lnTo>
                  <a:pt x="46070" y="53766"/>
                </a:lnTo>
                <a:lnTo>
                  <a:pt x="44165" y="55686"/>
                </a:lnTo>
                <a:lnTo>
                  <a:pt x="42230" y="57607"/>
                </a:lnTo>
                <a:lnTo>
                  <a:pt x="39349" y="58567"/>
                </a:lnTo>
                <a:lnTo>
                  <a:pt x="36484" y="59527"/>
                </a:lnTo>
                <a:lnTo>
                  <a:pt x="33604" y="60487"/>
                </a:lnTo>
                <a:lnTo>
                  <a:pt x="22082" y="60487"/>
                </a:lnTo>
                <a:lnTo>
                  <a:pt x="17282" y="73913"/>
                </a:lnTo>
                <a:lnTo>
                  <a:pt x="21107" y="74889"/>
                </a:lnTo>
                <a:lnTo>
                  <a:pt x="35509" y="7488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8" name="object 88"/>
          <p:cNvSpPr/>
          <p:nvPr/>
        </p:nvSpPr>
        <p:spPr>
          <a:xfrm>
            <a:off x="5858941" y="1295735"/>
            <a:ext cx="15361" cy="28788"/>
          </a:xfrm>
          <a:custGeom>
            <a:avLst/>
            <a:gdLst/>
            <a:ahLst/>
            <a:cxnLst/>
            <a:rect l="l" t="t" r="r" b="b"/>
            <a:pathLst>
              <a:path w="15361" h="28788">
                <a:moveTo>
                  <a:pt x="0" y="0"/>
                </a:moveTo>
                <a:lnTo>
                  <a:pt x="0" y="25923"/>
                </a:lnTo>
                <a:lnTo>
                  <a:pt x="1920" y="23987"/>
                </a:lnTo>
                <a:lnTo>
                  <a:pt x="3840" y="25923"/>
                </a:lnTo>
                <a:lnTo>
                  <a:pt x="6720" y="27828"/>
                </a:lnTo>
                <a:lnTo>
                  <a:pt x="10561" y="28788"/>
                </a:lnTo>
                <a:lnTo>
                  <a:pt x="15361" y="15361"/>
                </a:lnTo>
                <a:lnTo>
                  <a:pt x="9601" y="13441"/>
                </a:lnTo>
                <a:lnTo>
                  <a:pt x="5760" y="9601"/>
                </a:lnTo>
                <a:lnTo>
                  <a:pt x="1920" y="5760"/>
                </a:lnTo>
                <a:lnTo>
                  <a:pt x="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89" name="object 89"/>
          <p:cNvSpPr/>
          <p:nvPr/>
        </p:nvSpPr>
        <p:spPr>
          <a:xfrm>
            <a:off x="5833978" y="1260210"/>
            <a:ext cx="98877" cy="146883"/>
          </a:xfrm>
          <a:custGeom>
            <a:avLst/>
            <a:gdLst/>
            <a:ahLst/>
            <a:cxnLst/>
            <a:rect l="l" t="t" r="r" b="b"/>
            <a:pathLst>
              <a:path w="98877" h="146883">
                <a:moveTo>
                  <a:pt x="0" y="118079"/>
                </a:moveTo>
                <a:lnTo>
                  <a:pt x="0" y="121920"/>
                </a:lnTo>
                <a:lnTo>
                  <a:pt x="960" y="125760"/>
                </a:lnTo>
                <a:lnTo>
                  <a:pt x="2880" y="129600"/>
                </a:lnTo>
                <a:lnTo>
                  <a:pt x="4800" y="132481"/>
                </a:lnTo>
                <a:lnTo>
                  <a:pt x="7680" y="136321"/>
                </a:lnTo>
                <a:lnTo>
                  <a:pt x="11521" y="138242"/>
                </a:lnTo>
                <a:lnTo>
                  <a:pt x="15361" y="141122"/>
                </a:lnTo>
                <a:lnTo>
                  <a:pt x="20162" y="143042"/>
                </a:lnTo>
                <a:lnTo>
                  <a:pt x="25923" y="144002"/>
                </a:lnTo>
                <a:lnTo>
                  <a:pt x="31683" y="145923"/>
                </a:lnTo>
                <a:lnTo>
                  <a:pt x="39349" y="146883"/>
                </a:lnTo>
                <a:lnTo>
                  <a:pt x="56631" y="146883"/>
                </a:lnTo>
                <a:lnTo>
                  <a:pt x="64312" y="144962"/>
                </a:lnTo>
                <a:lnTo>
                  <a:pt x="71033" y="143042"/>
                </a:lnTo>
                <a:lnTo>
                  <a:pt x="77754" y="142082"/>
                </a:lnTo>
                <a:lnTo>
                  <a:pt x="82555" y="139202"/>
                </a:lnTo>
                <a:lnTo>
                  <a:pt x="86395" y="135361"/>
                </a:lnTo>
                <a:lnTo>
                  <a:pt x="91196" y="132481"/>
                </a:lnTo>
                <a:lnTo>
                  <a:pt x="94076" y="128640"/>
                </a:lnTo>
                <a:lnTo>
                  <a:pt x="95996" y="123840"/>
                </a:lnTo>
                <a:lnTo>
                  <a:pt x="97916" y="119999"/>
                </a:lnTo>
                <a:lnTo>
                  <a:pt x="98877" y="115199"/>
                </a:lnTo>
                <a:lnTo>
                  <a:pt x="98877" y="105597"/>
                </a:lnTo>
                <a:lnTo>
                  <a:pt x="97916" y="101757"/>
                </a:lnTo>
                <a:lnTo>
                  <a:pt x="96956" y="97917"/>
                </a:lnTo>
                <a:lnTo>
                  <a:pt x="95036" y="95036"/>
                </a:lnTo>
                <a:lnTo>
                  <a:pt x="92156" y="92156"/>
                </a:lnTo>
                <a:lnTo>
                  <a:pt x="89275" y="89275"/>
                </a:lnTo>
                <a:lnTo>
                  <a:pt x="85435" y="87355"/>
                </a:lnTo>
                <a:lnTo>
                  <a:pt x="81594" y="85435"/>
                </a:lnTo>
                <a:lnTo>
                  <a:pt x="77754" y="83515"/>
                </a:lnTo>
                <a:lnTo>
                  <a:pt x="72953" y="82555"/>
                </a:lnTo>
                <a:lnTo>
                  <a:pt x="68153" y="81594"/>
                </a:lnTo>
                <a:lnTo>
                  <a:pt x="63352" y="81594"/>
                </a:lnTo>
                <a:lnTo>
                  <a:pt x="35524" y="80634"/>
                </a:lnTo>
                <a:lnTo>
                  <a:pt x="31683" y="80634"/>
                </a:lnTo>
                <a:lnTo>
                  <a:pt x="27843" y="79689"/>
                </a:lnTo>
                <a:lnTo>
                  <a:pt x="24963" y="77754"/>
                </a:lnTo>
                <a:lnTo>
                  <a:pt x="23042" y="75849"/>
                </a:lnTo>
                <a:lnTo>
                  <a:pt x="22082" y="73914"/>
                </a:lnTo>
                <a:lnTo>
                  <a:pt x="23042" y="104637"/>
                </a:lnTo>
                <a:lnTo>
                  <a:pt x="24002" y="103677"/>
                </a:lnTo>
                <a:lnTo>
                  <a:pt x="25923" y="101757"/>
                </a:lnTo>
                <a:lnTo>
                  <a:pt x="26883" y="99837"/>
                </a:lnTo>
                <a:lnTo>
                  <a:pt x="29763" y="97917"/>
                </a:lnTo>
                <a:lnTo>
                  <a:pt x="31683" y="95996"/>
                </a:lnTo>
                <a:lnTo>
                  <a:pt x="59527" y="96956"/>
                </a:lnTo>
                <a:lnTo>
                  <a:pt x="65272" y="96956"/>
                </a:lnTo>
                <a:lnTo>
                  <a:pt x="71033" y="98877"/>
                </a:lnTo>
                <a:lnTo>
                  <a:pt x="73913" y="100797"/>
                </a:lnTo>
                <a:lnTo>
                  <a:pt x="77754" y="103677"/>
                </a:lnTo>
                <a:lnTo>
                  <a:pt x="79674" y="106558"/>
                </a:lnTo>
                <a:lnTo>
                  <a:pt x="79674" y="117119"/>
                </a:lnTo>
                <a:lnTo>
                  <a:pt x="78714" y="119039"/>
                </a:lnTo>
                <a:lnTo>
                  <a:pt x="76794" y="121920"/>
                </a:lnTo>
                <a:lnTo>
                  <a:pt x="75834" y="123840"/>
                </a:lnTo>
                <a:lnTo>
                  <a:pt x="72953" y="125760"/>
                </a:lnTo>
                <a:lnTo>
                  <a:pt x="71033" y="127680"/>
                </a:lnTo>
                <a:lnTo>
                  <a:pt x="67193" y="128640"/>
                </a:lnTo>
                <a:lnTo>
                  <a:pt x="63352" y="129600"/>
                </a:lnTo>
                <a:lnTo>
                  <a:pt x="59527" y="131521"/>
                </a:lnTo>
                <a:lnTo>
                  <a:pt x="39349" y="131521"/>
                </a:lnTo>
                <a:lnTo>
                  <a:pt x="32644" y="130561"/>
                </a:lnTo>
                <a:lnTo>
                  <a:pt x="26883" y="127680"/>
                </a:lnTo>
                <a:lnTo>
                  <a:pt x="22082" y="124800"/>
                </a:lnTo>
                <a:lnTo>
                  <a:pt x="19202" y="120959"/>
                </a:lnTo>
                <a:lnTo>
                  <a:pt x="18242" y="0"/>
                </a:lnTo>
                <a:lnTo>
                  <a:pt x="14401" y="3840"/>
                </a:lnTo>
                <a:lnTo>
                  <a:pt x="11521" y="7680"/>
                </a:lnTo>
                <a:lnTo>
                  <a:pt x="9601" y="12481"/>
                </a:lnTo>
                <a:lnTo>
                  <a:pt x="7680" y="17282"/>
                </a:lnTo>
                <a:lnTo>
                  <a:pt x="6720" y="23042"/>
                </a:lnTo>
                <a:lnTo>
                  <a:pt x="6720" y="33604"/>
                </a:lnTo>
                <a:lnTo>
                  <a:pt x="7680" y="38404"/>
                </a:lnTo>
                <a:lnTo>
                  <a:pt x="8641" y="42245"/>
                </a:lnTo>
                <a:lnTo>
                  <a:pt x="10561" y="45125"/>
                </a:lnTo>
                <a:lnTo>
                  <a:pt x="12481" y="48966"/>
                </a:lnTo>
                <a:lnTo>
                  <a:pt x="14401" y="51846"/>
                </a:lnTo>
                <a:lnTo>
                  <a:pt x="11521" y="54726"/>
                </a:lnTo>
                <a:lnTo>
                  <a:pt x="9601" y="57607"/>
                </a:lnTo>
                <a:lnTo>
                  <a:pt x="7680" y="61447"/>
                </a:lnTo>
                <a:lnTo>
                  <a:pt x="5760" y="65288"/>
                </a:lnTo>
                <a:lnTo>
                  <a:pt x="4800" y="70073"/>
                </a:lnTo>
                <a:lnTo>
                  <a:pt x="4800" y="77754"/>
                </a:lnTo>
                <a:lnTo>
                  <a:pt x="5760" y="80634"/>
                </a:lnTo>
                <a:lnTo>
                  <a:pt x="6720" y="84475"/>
                </a:lnTo>
                <a:lnTo>
                  <a:pt x="8641" y="87355"/>
                </a:lnTo>
                <a:lnTo>
                  <a:pt x="11521" y="89275"/>
                </a:lnTo>
                <a:lnTo>
                  <a:pt x="15361" y="91196"/>
                </a:lnTo>
                <a:lnTo>
                  <a:pt x="13441" y="93116"/>
                </a:lnTo>
                <a:lnTo>
                  <a:pt x="10561" y="95036"/>
                </a:lnTo>
                <a:lnTo>
                  <a:pt x="8641" y="96956"/>
                </a:lnTo>
                <a:lnTo>
                  <a:pt x="6720" y="99837"/>
                </a:lnTo>
                <a:lnTo>
                  <a:pt x="5760" y="101757"/>
                </a:lnTo>
                <a:lnTo>
                  <a:pt x="3840" y="103677"/>
                </a:lnTo>
                <a:lnTo>
                  <a:pt x="2880" y="105597"/>
                </a:lnTo>
                <a:lnTo>
                  <a:pt x="1920" y="108478"/>
                </a:lnTo>
                <a:lnTo>
                  <a:pt x="960" y="110398"/>
                </a:lnTo>
                <a:lnTo>
                  <a:pt x="960" y="113278"/>
                </a:lnTo>
                <a:lnTo>
                  <a:pt x="0" y="115199"/>
                </a:lnTo>
                <a:lnTo>
                  <a:pt x="0" y="11807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0" name="object 90"/>
          <p:cNvSpPr/>
          <p:nvPr/>
        </p:nvSpPr>
        <p:spPr>
          <a:xfrm>
            <a:off x="5971245" y="1254450"/>
            <a:ext cx="8656" cy="34564"/>
          </a:xfrm>
          <a:custGeom>
            <a:avLst/>
            <a:gdLst/>
            <a:ahLst/>
            <a:cxnLst/>
            <a:rect l="l" t="t" r="r" b="b"/>
            <a:pathLst>
              <a:path w="8656" h="34564">
                <a:moveTo>
                  <a:pt x="0" y="34564"/>
                </a:moveTo>
                <a:lnTo>
                  <a:pt x="1935" y="30723"/>
                </a:lnTo>
                <a:lnTo>
                  <a:pt x="2895" y="26883"/>
                </a:lnTo>
                <a:lnTo>
                  <a:pt x="4815" y="24002"/>
                </a:lnTo>
                <a:lnTo>
                  <a:pt x="8656" y="0"/>
                </a:lnTo>
                <a:lnTo>
                  <a:pt x="1935" y="2880"/>
                </a:lnTo>
                <a:lnTo>
                  <a:pt x="0" y="3456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1" name="object 91"/>
          <p:cNvSpPr/>
          <p:nvPr/>
        </p:nvSpPr>
        <p:spPr>
          <a:xfrm>
            <a:off x="5950137" y="1249649"/>
            <a:ext cx="96956" cy="116159"/>
          </a:xfrm>
          <a:custGeom>
            <a:avLst/>
            <a:gdLst/>
            <a:ahLst/>
            <a:cxnLst/>
            <a:rect l="l" t="t" r="r" b="b"/>
            <a:pathLst>
              <a:path w="96956" h="116159">
                <a:moveTo>
                  <a:pt x="25923" y="28803"/>
                </a:moveTo>
                <a:lnTo>
                  <a:pt x="28803" y="24963"/>
                </a:lnTo>
                <a:lnTo>
                  <a:pt x="30723" y="22082"/>
                </a:lnTo>
                <a:lnTo>
                  <a:pt x="33604" y="20162"/>
                </a:lnTo>
                <a:lnTo>
                  <a:pt x="37444" y="18242"/>
                </a:lnTo>
                <a:lnTo>
                  <a:pt x="41285" y="16322"/>
                </a:lnTo>
                <a:lnTo>
                  <a:pt x="45110" y="15361"/>
                </a:lnTo>
                <a:lnTo>
                  <a:pt x="59512" y="15361"/>
                </a:lnTo>
                <a:lnTo>
                  <a:pt x="66233" y="18242"/>
                </a:lnTo>
                <a:lnTo>
                  <a:pt x="71033" y="24002"/>
                </a:lnTo>
                <a:lnTo>
                  <a:pt x="75834" y="29763"/>
                </a:lnTo>
                <a:lnTo>
                  <a:pt x="77754" y="38404"/>
                </a:lnTo>
                <a:lnTo>
                  <a:pt x="77754" y="48005"/>
                </a:lnTo>
                <a:lnTo>
                  <a:pt x="20162" y="48005"/>
                </a:lnTo>
                <a:lnTo>
                  <a:pt x="21107" y="44165"/>
                </a:lnTo>
                <a:lnTo>
                  <a:pt x="21107" y="39364"/>
                </a:lnTo>
                <a:lnTo>
                  <a:pt x="23042" y="7680"/>
                </a:lnTo>
                <a:lnTo>
                  <a:pt x="18242" y="11521"/>
                </a:lnTo>
                <a:lnTo>
                  <a:pt x="13441" y="16322"/>
                </a:lnTo>
                <a:lnTo>
                  <a:pt x="9601" y="21122"/>
                </a:lnTo>
                <a:lnTo>
                  <a:pt x="5760" y="26883"/>
                </a:lnTo>
                <a:lnTo>
                  <a:pt x="3840" y="34564"/>
                </a:lnTo>
                <a:lnTo>
                  <a:pt x="960" y="42245"/>
                </a:lnTo>
                <a:lnTo>
                  <a:pt x="0" y="49926"/>
                </a:lnTo>
                <a:lnTo>
                  <a:pt x="2" y="59434"/>
                </a:lnTo>
                <a:lnTo>
                  <a:pt x="895" y="72631"/>
                </a:lnTo>
                <a:lnTo>
                  <a:pt x="3840" y="84475"/>
                </a:lnTo>
                <a:lnTo>
                  <a:pt x="5760" y="91196"/>
                </a:lnTo>
                <a:lnTo>
                  <a:pt x="8641" y="96956"/>
                </a:lnTo>
                <a:lnTo>
                  <a:pt x="13441" y="101757"/>
                </a:lnTo>
                <a:lnTo>
                  <a:pt x="18242" y="106558"/>
                </a:lnTo>
                <a:lnTo>
                  <a:pt x="24002" y="110398"/>
                </a:lnTo>
                <a:lnTo>
                  <a:pt x="29763" y="112318"/>
                </a:lnTo>
                <a:lnTo>
                  <a:pt x="36484" y="115199"/>
                </a:lnTo>
                <a:lnTo>
                  <a:pt x="44165" y="116159"/>
                </a:lnTo>
                <a:lnTo>
                  <a:pt x="62392" y="116159"/>
                </a:lnTo>
                <a:lnTo>
                  <a:pt x="67193" y="115199"/>
                </a:lnTo>
                <a:lnTo>
                  <a:pt x="71033" y="114239"/>
                </a:lnTo>
                <a:lnTo>
                  <a:pt x="75834" y="113278"/>
                </a:lnTo>
                <a:lnTo>
                  <a:pt x="78714" y="112318"/>
                </a:lnTo>
                <a:lnTo>
                  <a:pt x="82555" y="112318"/>
                </a:lnTo>
                <a:lnTo>
                  <a:pt x="84475" y="111358"/>
                </a:lnTo>
                <a:lnTo>
                  <a:pt x="87355" y="110398"/>
                </a:lnTo>
                <a:lnTo>
                  <a:pt x="89275" y="108478"/>
                </a:lnTo>
                <a:lnTo>
                  <a:pt x="90236" y="108478"/>
                </a:lnTo>
                <a:lnTo>
                  <a:pt x="91196" y="107518"/>
                </a:lnTo>
                <a:lnTo>
                  <a:pt x="91196" y="106558"/>
                </a:lnTo>
                <a:lnTo>
                  <a:pt x="92156" y="106558"/>
                </a:lnTo>
                <a:lnTo>
                  <a:pt x="92156" y="104637"/>
                </a:lnTo>
                <a:lnTo>
                  <a:pt x="93116" y="103677"/>
                </a:lnTo>
                <a:lnTo>
                  <a:pt x="93116" y="97916"/>
                </a:lnTo>
                <a:lnTo>
                  <a:pt x="92156" y="96956"/>
                </a:lnTo>
                <a:lnTo>
                  <a:pt x="92156" y="94076"/>
                </a:lnTo>
                <a:lnTo>
                  <a:pt x="91196" y="93116"/>
                </a:lnTo>
                <a:lnTo>
                  <a:pt x="87355" y="93116"/>
                </a:lnTo>
                <a:lnTo>
                  <a:pt x="85435" y="94076"/>
                </a:lnTo>
                <a:lnTo>
                  <a:pt x="83515" y="95036"/>
                </a:lnTo>
                <a:lnTo>
                  <a:pt x="81594" y="95996"/>
                </a:lnTo>
                <a:lnTo>
                  <a:pt x="78714" y="96956"/>
                </a:lnTo>
                <a:lnTo>
                  <a:pt x="75834" y="97916"/>
                </a:lnTo>
                <a:lnTo>
                  <a:pt x="71993" y="98877"/>
                </a:lnTo>
                <a:lnTo>
                  <a:pt x="68153" y="99837"/>
                </a:lnTo>
                <a:lnTo>
                  <a:pt x="64312" y="100797"/>
                </a:lnTo>
                <a:lnTo>
                  <a:pt x="48950" y="100797"/>
                </a:lnTo>
                <a:lnTo>
                  <a:pt x="43190" y="99837"/>
                </a:lnTo>
                <a:lnTo>
                  <a:pt x="38389" y="97916"/>
                </a:lnTo>
                <a:lnTo>
                  <a:pt x="34549" y="95996"/>
                </a:lnTo>
                <a:lnTo>
                  <a:pt x="30723" y="93116"/>
                </a:lnTo>
                <a:lnTo>
                  <a:pt x="27828" y="90251"/>
                </a:lnTo>
                <a:lnTo>
                  <a:pt x="24947" y="86410"/>
                </a:lnTo>
                <a:lnTo>
                  <a:pt x="23042" y="82570"/>
                </a:lnTo>
                <a:lnTo>
                  <a:pt x="22082" y="77754"/>
                </a:lnTo>
                <a:lnTo>
                  <a:pt x="21107" y="73913"/>
                </a:lnTo>
                <a:lnTo>
                  <a:pt x="20162" y="68168"/>
                </a:lnTo>
                <a:lnTo>
                  <a:pt x="20162" y="62407"/>
                </a:lnTo>
                <a:lnTo>
                  <a:pt x="92156" y="62407"/>
                </a:lnTo>
                <a:lnTo>
                  <a:pt x="93116" y="61447"/>
                </a:lnTo>
                <a:lnTo>
                  <a:pt x="95036" y="60487"/>
                </a:lnTo>
                <a:lnTo>
                  <a:pt x="96956" y="59527"/>
                </a:lnTo>
                <a:lnTo>
                  <a:pt x="96956" y="43205"/>
                </a:lnTo>
                <a:lnTo>
                  <a:pt x="95996" y="37444"/>
                </a:lnTo>
                <a:lnTo>
                  <a:pt x="95036" y="30723"/>
                </a:lnTo>
                <a:lnTo>
                  <a:pt x="93116" y="24963"/>
                </a:lnTo>
                <a:lnTo>
                  <a:pt x="90236" y="19202"/>
                </a:lnTo>
                <a:lnTo>
                  <a:pt x="86395" y="15361"/>
                </a:lnTo>
                <a:lnTo>
                  <a:pt x="82555" y="10561"/>
                </a:lnTo>
                <a:lnTo>
                  <a:pt x="77754" y="6720"/>
                </a:lnTo>
                <a:lnTo>
                  <a:pt x="71993" y="4800"/>
                </a:lnTo>
                <a:lnTo>
                  <a:pt x="66233" y="1920"/>
                </a:lnTo>
                <a:lnTo>
                  <a:pt x="58552" y="0"/>
                </a:lnTo>
                <a:lnTo>
                  <a:pt x="43190" y="0"/>
                </a:lnTo>
                <a:lnTo>
                  <a:pt x="35509" y="1920"/>
                </a:lnTo>
                <a:lnTo>
                  <a:pt x="29763" y="4800"/>
                </a:lnTo>
                <a:lnTo>
                  <a:pt x="25923" y="288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2" name="object 92"/>
          <p:cNvSpPr/>
          <p:nvPr/>
        </p:nvSpPr>
        <p:spPr>
          <a:xfrm>
            <a:off x="6068217" y="1249649"/>
            <a:ext cx="74874" cy="116159"/>
          </a:xfrm>
          <a:custGeom>
            <a:avLst/>
            <a:gdLst/>
            <a:ahLst/>
            <a:cxnLst/>
            <a:rect l="l" t="t" r="r" b="b"/>
            <a:pathLst>
              <a:path w="74874" h="116159">
                <a:moveTo>
                  <a:pt x="70073" y="13441"/>
                </a:moveTo>
                <a:lnTo>
                  <a:pt x="69113" y="12481"/>
                </a:lnTo>
                <a:lnTo>
                  <a:pt x="69113" y="9601"/>
                </a:lnTo>
                <a:lnTo>
                  <a:pt x="68153" y="8641"/>
                </a:lnTo>
                <a:lnTo>
                  <a:pt x="68153" y="7680"/>
                </a:lnTo>
                <a:lnTo>
                  <a:pt x="67193" y="7680"/>
                </a:lnTo>
                <a:lnTo>
                  <a:pt x="66233" y="6720"/>
                </a:lnTo>
                <a:lnTo>
                  <a:pt x="65272" y="5760"/>
                </a:lnTo>
                <a:lnTo>
                  <a:pt x="63352" y="4800"/>
                </a:lnTo>
                <a:lnTo>
                  <a:pt x="61432" y="3840"/>
                </a:lnTo>
                <a:lnTo>
                  <a:pt x="59512" y="3840"/>
                </a:lnTo>
                <a:lnTo>
                  <a:pt x="57591" y="2880"/>
                </a:lnTo>
                <a:lnTo>
                  <a:pt x="54711" y="1920"/>
                </a:lnTo>
                <a:lnTo>
                  <a:pt x="52791" y="1920"/>
                </a:lnTo>
                <a:lnTo>
                  <a:pt x="49911" y="960"/>
                </a:lnTo>
                <a:lnTo>
                  <a:pt x="47030" y="960"/>
                </a:lnTo>
                <a:lnTo>
                  <a:pt x="44150" y="0"/>
                </a:lnTo>
                <a:lnTo>
                  <a:pt x="34549" y="0"/>
                </a:lnTo>
                <a:lnTo>
                  <a:pt x="29748" y="960"/>
                </a:lnTo>
                <a:lnTo>
                  <a:pt x="24947" y="2880"/>
                </a:lnTo>
                <a:lnTo>
                  <a:pt x="19187" y="4800"/>
                </a:lnTo>
                <a:lnTo>
                  <a:pt x="15346" y="6720"/>
                </a:lnTo>
                <a:lnTo>
                  <a:pt x="12481" y="9601"/>
                </a:lnTo>
                <a:lnTo>
                  <a:pt x="9601" y="12481"/>
                </a:lnTo>
                <a:lnTo>
                  <a:pt x="6720" y="16322"/>
                </a:lnTo>
                <a:lnTo>
                  <a:pt x="4785" y="20162"/>
                </a:lnTo>
                <a:lnTo>
                  <a:pt x="3840" y="24002"/>
                </a:lnTo>
                <a:lnTo>
                  <a:pt x="2880" y="27843"/>
                </a:lnTo>
                <a:lnTo>
                  <a:pt x="2880" y="36484"/>
                </a:lnTo>
                <a:lnTo>
                  <a:pt x="3840" y="40325"/>
                </a:lnTo>
                <a:lnTo>
                  <a:pt x="4785" y="44165"/>
                </a:lnTo>
                <a:lnTo>
                  <a:pt x="6720" y="47045"/>
                </a:lnTo>
                <a:lnTo>
                  <a:pt x="8641" y="49926"/>
                </a:lnTo>
                <a:lnTo>
                  <a:pt x="11506" y="52806"/>
                </a:lnTo>
                <a:lnTo>
                  <a:pt x="13441" y="54726"/>
                </a:lnTo>
                <a:lnTo>
                  <a:pt x="16322" y="56647"/>
                </a:lnTo>
                <a:lnTo>
                  <a:pt x="19187" y="58567"/>
                </a:lnTo>
                <a:lnTo>
                  <a:pt x="23027" y="60487"/>
                </a:lnTo>
                <a:lnTo>
                  <a:pt x="25908" y="61447"/>
                </a:lnTo>
                <a:lnTo>
                  <a:pt x="29748" y="63352"/>
                </a:lnTo>
                <a:lnTo>
                  <a:pt x="32628" y="64328"/>
                </a:lnTo>
                <a:lnTo>
                  <a:pt x="36469" y="66248"/>
                </a:lnTo>
                <a:lnTo>
                  <a:pt x="39349" y="67193"/>
                </a:lnTo>
                <a:lnTo>
                  <a:pt x="42230" y="68168"/>
                </a:lnTo>
                <a:lnTo>
                  <a:pt x="45110" y="70073"/>
                </a:lnTo>
                <a:lnTo>
                  <a:pt x="47990" y="71033"/>
                </a:lnTo>
                <a:lnTo>
                  <a:pt x="49911" y="72969"/>
                </a:lnTo>
                <a:lnTo>
                  <a:pt x="51831" y="74874"/>
                </a:lnTo>
                <a:lnTo>
                  <a:pt x="53751" y="76794"/>
                </a:lnTo>
                <a:lnTo>
                  <a:pt x="55671" y="78714"/>
                </a:lnTo>
                <a:lnTo>
                  <a:pt x="55671" y="89275"/>
                </a:lnTo>
                <a:lnTo>
                  <a:pt x="54711" y="91196"/>
                </a:lnTo>
                <a:lnTo>
                  <a:pt x="52791" y="94076"/>
                </a:lnTo>
                <a:lnTo>
                  <a:pt x="51831" y="95036"/>
                </a:lnTo>
                <a:lnTo>
                  <a:pt x="49911" y="96956"/>
                </a:lnTo>
                <a:lnTo>
                  <a:pt x="47990" y="97916"/>
                </a:lnTo>
                <a:lnTo>
                  <a:pt x="45110" y="98877"/>
                </a:lnTo>
                <a:lnTo>
                  <a:pt x="43190" y="99837"/>
                </a:lnTo>
                <a:lnTo>
                  <a:pt x="40309" y="100797"/>
                </a:lnTo>
                <a:lnTo>
                  <a:pt x="25908" y="100797"/>
                </a:lnTo>
                <a:lnTo>
                  <a:pt x="22067" y="99837"/>
                </a:lnTo>
                <a:lnTo>
                  <a:pt x="19187" y="97916"/>
                </a:lnTo>
                <a:lnTo>
                  <a:pt x="16322" y="96956"/>
                </a:lnTo>
                <a:lnTo>
                  <a:pt x="13441" y="95996"/>
                </a:lnTo>
                <a:lnTo>
                  <a:pt x="11506" y="95036"/>
                </a:lnTo>
                <a:lnTo>
                  <a:pt x="8641" y="93116"/>
                </a:lnTo>
                <a:lnTo>
                  <a:pt x="7665" y="92156"/>
                </a:lnTo>
                <a:lnTo>
                  <a:pt x="5760" y="91196"/>
                </a:lnTo>
                <a:lnTo>
                  <a:pt x="1920" y="91196"/>
                </a:lnTo>
                <a:lnTo>
                  <a:pt x="944" y="92156"/>
                </a:lnTo>
                <a:lnTo>
                  <a:pt x="944" y="95036"/>
                </a:lnTo>
                <a:lnTo>
                  <a:pt x="0" y="95996"/>
                </a:lnTo>
                <a:lnTo>
                  <a:pt x="0" y="101757"/>
                </a:lnTo>
                <a:lnTo>
                  <a:pt x="944" y="102717"/>
                </a:lnTo>
                <a:lnTo>
                  <a:pt x="944" y="105597"/>
                </a:lnTo>
                <a:lnTo>
                  <a:pt x="1920" y="107518"/>
                </a:lnTo>
                <a:lnTo>
                  <a:pt x="2880" y="107518"/>
                </a:lnTo>
                <a:lnTo>
                  <a:pt x="3840" y="108478"/>
                </a:lnTo>
                <a:lnTo>
                  <a:pt x="4785" y="109438"/>
                </a:lnTo>
                <a:lnTo>
                  <a:pt x="6720" y="110398"/>
                </a:lnTo>
                <a:lnTo>
                  <a:pt x="8641" y="111358"/>
                </a:lnTo>
                <a:lnTo>
                  <a:pt x="11506" y="112318"/>
                </a:lnTo>
                <a:lnTo>
                  <a:pt x="13441" y="113278"/>
                </a:lnTo>
                <a:lnTo>
                  <a:pt x="16322" y="114239"/>
                </a:lnTo>
                <a:lnTo>
                  <a:pt x="19187" y="115199"/>
                </a:lnTo>
                <a:lnTo>
                  <a:pt x="23027" y="115199"/>
                </a:lnTo>
                <a:lnTo>
                  <a:pt x="25908" y="116159"/>
                </a:lnTo>
                <a:lnTo>
                  <a:pt x="39349" y="116159"/>
                </a:lnTo>
                <a:lnTo>
                  <a:pt x="45110" y="115199"/>
                </a:lnTo>
                <a:lnTo>
                  <a:pt x="50871" y="114239"/>
                </a:lnTo>
                <a:lnTo>
                  <a:pt x="55671" y="112318"/>
                </a:lnTo>
                <a:lnTo>
                  <a:pt x="59512" y="110398"/>
                </a:lnTo>
                <a:lnTo>
                  <a:pt x="63352" y="107518"/>
                </a:lnTo>
                <a:lnTo>
                  <a:pt x="67193" y="104637"/>
                </a:lnTo>
                <a:lnTo>
                  <a:pt x="70073" y="100797"/>
                </a:lnTo>
                <a:lnTo>
                  <a:pt x="71993" y="96956"/>
                </a:lnTo>
                <a:lnTo>
                  <a:pt x="73913" y="93116"/>
                </a:lnTo>
                <a:lnTo>
                  <a:pt x="74874" y="88315"/>
                </a:lnTo>
                <a:lnTo>
                  <a:pt x="74874" y="77754"/>
                </a:lnTo>
                <a:lnTo>
                  <a:pt x="73913" y="73913"/>
                </a:lnTo>
                <a:lnTo>
                  <a:pt x="72953" y="71033"/>
                </a:lnTo>
                <a:lnTo>
                  <a:pt x="71033" y="67193"/>
                </a:lnTo>
                <a:lnTo>
                  <a:pt x="69113" y="64328"/>
                </a:lnTo>
                <a:lnTo>
                  <a:pt x="67193" y="62407"/>
                </a:lnTo>
                <a:lnTo>
                  <a:pt x="64312" y="60487"/>
                </a:lnTo>
                <a:lnTo>
                  <a:pt x="61432" y="57607"/>
                </a:lnTo>
                <a:lnTo>
                  <a:pt x="58552" y="56647"/>
                </a:lnTo>
                <a:lnTo>
                  <a:pt x="54711" y="54726"/>
                </a:lnTo>
                <a:lnTo>
                  <a:pt x="51831" y="52806"/>
                </a:lnTo>
                <a:lnTo>
                  <a:pt x="47990" y="51846"/>
                </a:lnTo>
                <a:lnTo>
                  <a:pt x="45110" y="50886"/>
                </a:lnTo>
                <a:lnTo>
                  <a:pt x="41269" y="48966"/>
                </a:lnTo>
                <a:lnTo>
                  <a:pt x="38389" y="48005"/>
                </a:lnTo>
                <a:lnTo>
                  <a:pt x="35509" y="47045"/>
                </a:lnTo>
                <a:lnTo>
                  <a:pt x="32628" y="45125"/>
                </a:lnTo>
                <a:lnTo>
                  <a:pt x="29748" y="44165"/>
                </a:lnTo>
                <a:lnTo>
                  <a:pt x="26868" y="42245"/>
                </a:lnTo>
                <a:lnTo>
                  <a:pt x="24947" y="40325"/>
                </a:lnTo>
                <a:lnTo>
                  <a:pt x="24002" y="38404"/>
                </a:lnTo>
                <a:lnTo>
                  <a:pt x="22067" y="36484"/>
                </a:lnTo>
                <a:lnTo>
                  <a:pt x="21122" y="33604"/>
                </a:lnTo>
                <a:lnTo>
                  <a:pt x="21122" y="28803"/>
                </a:lnTo>
                <a:lnTo>
                  <a:pt x="22067" y="26883"/>
                </a:lnTo>
                <a:lnTo>
                  <a:pt x="23027" y="24963"/>
                </a:lnTo>
                <a:lnTo>
                  <a:pt x="24002" y="23042"/>
                </a:lnTo>
                <a:lnTo>
                  <a:pt x="24947" y="21122"/>
                </a:lnTo>
                <a:lnTo>
                  <a:pt x="25908" y="20162"/>
                </a:lnTo>
                <a:lnTo>
                  <a:pt x="27843" y="18242"/>
                </a:lnTo>
                <a:lnTo>
                  <a:pt x="29748" y="17282"/>
                </a:lnTo>
                <a:lnTo>
                  <a:pt x="32628" y="16322"/>
                </a:lnTo>
                <a:lnTo>
                  <a:pt x="35509" y="15361"/>
                </a:lnTo>
                <a:lnTo>
                  <a:pt x="45110" y="15361"/>
                </a:lnTo>
                <a:lnTo>
                  <a:pt x="47990" y="16322"/>
                </a:lnTo>
                <a:lnTo>
                  <a:pt x="50871" y="16322"/>
                </a:lnTo>
                <a:lnTo>
                  <a:pt x="53751" y="17282"/>
                </a:lnTo>
                <a:lnTo>
                  <a:pt x="56631" y="18242"/>
                </a:lnTo>
                <a:lnTo>
                  <a:pt x="58552" y="19202"/>
                </a:lnTo>
                <a:lnTo>
                  <a:pt x="60472" y="20162"/>
                </a:lnTo>
                <a:lnTo>
                  <a:pt x="62392" y="21122"/>
                </a:lnTo>
                <a:lnTo>
                  <a:pt x="63352" y="22082"/>
                </a:lnTo>
                <a:lnTo>
                  <a:pt x="65272" y="23042"/>
                </a:lnTo>
                <a:lnTo>
                  <a:pt x="66233" y="24002"/>
                </a:lnTo>
                <a:lnTo>
                  <a:pt x="67193" y="24002"/>
                </a:lnTo>
                <a:lnTo>
                  <a:pt x="67193" y="23042"/>
                </a:lnTo>
                <a:lnTo>
                  <a:pt x="68153" y="23042"/>
                </a:lnTo>
                <a:lnTo>
                  <a:pt x="69113" y="22082"/>
                </a:lnTo>
                <a:lnTo>
                  <a:pt x="69113" y="19202"/>
                </a:lnTo>
                <a:lnTo>
                  <a:pt x="70073" y="18242"/>
                </a:lnTo>
                <a:lnTo>
                  <a:pt x="70073" y="1344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3" name="object 93"/>
          <p:cNvSpPr/>
          <p:nvPr/>
        </p:nvSpPr>
        <p:spPr>
          <a:xfrm>
            <a:off x="6174775" y="1256370"/>
            <a:ext cx="24947" cy="26883"/>
          </a:xfrm>
          <a:custGeom>
            <a:avLst/>
            <a:gdLst/>
            <a:ahLst/>
            <a:cxnLst/>
            <a:rect l="l" t="t" r="r" b="b"/>
            <a:pathLst>
              <a:path w="24947" h="26883">
                <a:moveTo>
                  <a:pt x="17266" y="26883"/>
                </a:moveTo>
                <a:lnTo>
                  <a:pt x="18227" y="26883"/>
                </a:lnTo>
                <a:lnTo>
                  <a:pt x="20147" y="25923"/>
                </a:lnTo>
                <a:lnTo>
                  <a:pt x="21107" y="24963"/>
                </a:lnTo>
                <a:lnTo>
                  <a:pt x="22067" y="24002"/>
                </a:lnTo>
                <a:lnTo>
                  <a:pt x="23027" y="23042"/>
                </a:lnTo>
                <a:lnTo>
                  <a:pt x="23987" y="22082"/>
                </a:lnTo>
                <a:lnTo>
                  <a:pt x="23987" y="20162"/>
                </a:lnTo>
                <a:lnTo>
                  <a:pt x="24947" y="18242"/>
                </a:lnTo>
                <a:lnTo>
                  <a:pt x="24947" y="8641"/>
                </a:lnTo>
                <a:lnTo>
                  <a:pt x="23987" y="6720"/>
                </a:lnTo>
                <a:lnTo>
                  <a:pt x="23987" y="4800"/>
                </a:lnTo>
                <a:lnTo>
                  <a:pt x="23027" y="3840"/>
                </a:lnTo>
                <a:lnTo>
                  <a:pt x="22067" y="2880"/>
                </a:lnTo>
                <a:lnTo>
                  <a:pt x="21107" y="1920"/>
                </a:lnTo>
                <a:lnTo>
                  <a:pt x="20147" y="960"/>
                </a:lnTo>
                <a:lnTo>
                  <a:pt x="18227" y="960"/>
                </a:lnTo>
                <a:lnTo>
                  <a:pt x="16306" y="0"/>
                </a:lnTo>
                <a:lnTo>
                  <a:pt x="7680" y="0"/>
                </a:lnTo>
                <a:lnTo>
                  <a:pt x="6705" y="960"/>
                </a:lnTo>
                <a:lnTo>
                  <a:pt x="4800" y="960"/>
                </a:lnTo>
                <a:lnTo>
                  <a:pt x="3840" y="1920"/>
                </a:lnTo>
                <a:lnTo>
                  <a:pt x="2865" y="2880"/>
                </a:lnTo>
                <a:lnTo>
                  <a:pt x="1920" y="3840"/>
                </a:lnTo>
                <a:lnTo>
                  <a:pt x="960" y="5760"/>
                </a:lnTo>
                <a:lnTo>
                  <a:pt x="960" y="6720"/>
                </a:lnTo>
                <a:lnTo>
                  <a:pt x="0" y="8641"/>
                </a:lnTo>
                <a:lnTo>
                  <a:pt x="0" y="18242"/>
                </a:lnTo>
                <a:lnTo>
                  <a:pt x="960" y="20162"/>
                </a:lnTo>
                <a:lnTo>
                  <a:pt x="960" y="22082"/>
                </a:lnTo>
                <a:lnTo>
                  <a:pt x="1920" y="23042"/>
                </a:lnTo>
                <a:lnTo>
                  <a:pt x="2865" y="24002"/>
                </a:lnTo>
                <a:lnTo>
                  <a:pt x="3840" y="24963"/>
                </a:lnTo>
                <a:lnTo>
                  <a:pt x="4800" y="25923"/>
                </a:lnTo>
                <a:lnTo>
                  <a:pt x="6705" y="26883"/>
                </a:lnTo>
                <a:lnTo>
                  <a:pt x="17266" y="268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4" name="object 94"/>
          <p:cNvSpPr/>
          <p:nvPr/>
        </p:nvSpPr>
        <p:spPr>
          <a:xfrm>
            <a:off x="6174775" y="1337965"/>
            <a:ext cx="24947" cy="26883"/>
          </a:xfrm>
          <a:custGeom>
            <a:avLst/>
            <a:gdLst/>
            <a:ahLst/>
            <a:cxnLst/>
            <a:rect l="l" t="t" r="r" b="b"/>
            <a:pathLst>
              <a:path w="24947" h="26883">
                <a:moveTo>
                  <a:pt x="17266" y="26883"/>
                </a:moveTo>
                <a:lnTo>
                  <a:pt x="18227" y="25923"/>
                </a:lnTo>
                <a:lnTo>
                  <a:pt x="20147" y="25923"/>
                </a:lnTo>
                <a:lnTo>
                  <a:pt x="21107" y="24963"/>
                </a:lnTo>
                <a:lnTo>
                  <a:pt x="22067" y="24002"/>
                </a:lnTo>
                <a:lnTo>
                  <a:pt x="23027" y="23042"/>
                </a:lnTo>
                <a:lnTo>
                  <a:pt x="23987" y="21122"/>
                </a:lnTo>
                <a:lnTo>
                  <a:pt x="23987" y="20162"/>
                </a:lnTo>
                <a:lnTo>
                  <a:pt x="24947" y="18242"/>
                </a:lnTo>
                <a:lnTo>
                  <a:pt x="24947" y="8641"/>
                </a:lnTo>
                <a:lnTo>
                  <a:pt x="23987" y="6720"/>
                </a:lnTo>
                <a:lnTo>
                  <a:pt x="23987" y="4800"/>
                </a:lnTo>
                <a:lnTo>
                  <a:pt x="23027" y="3840"/>
                </a:lnTo>
                <a:lnTo>
                  <a:pt x="22067" y="2880"/>
                </a:lnTo>
                <a:lnTo>
                  <a:pt x="21107" y="1935"/>
                </a:lnTo>
                <a:lnTo>
                  <a:pt x="20147" y="960"/>
                </a:lnTo>
                <a:lnTo>
                  <a:pt x="18227" y="960"/>
                </a:lnTo>
                <a:lnTo>
                  <a:pt x="16306" y="0"/>
                </a:lnTo>
                <a:lnTo>
                  <a:pt x="7680" y="0"/>
                </a:lnTo>
                <a:lnTo>
                  <a:pt x="6705" y="960"/>
                </a:lnTo>
                <a:lnTo>
                  <a:pt x="4800" y="960"/>
                </a:lnTo>
                <a:lnTo>
                  <a:pt x="3840" y="1935"/>
                </a:lnTo>
                <a:lnTo>
                  <a:pt x="2865" y="2880"/>
                </a:lnTo>
                <a:lnTo>
                  <a:pt x="1920" y="3840"/>
                </a:lnTo>
                <a:lnTo>
                  <a:pt x="960" y="4800"/>
                </a:lnTo>
                <a:lnTo>
                  <a:pt x="960" y="6720"/>
                </a:lnTo>
                <a:lnTo>
                  <a:pt x="0" y="8641"/>
                </a:lnTo>
                <a:lnTo>
                  <a:pt x="0" y="18242"/>
                </a:lnTo>
                <a:lnTo>
                  <a:pt x="960" y="20162"/>
                </a:lnTo>
                <a:lnTo>
                  <a:pt x="960" y="22082"/>
                </a:lnTo>
                <a:lnTo>
                  <a:pt x="1920" y="23042"/>
                </a:lnTo>
                <a:lnTo>
                  <a:pt x="2865" y="24002"/>
                </a:lnTo>
                <a:lnTo>
                  <a:pt x="3840" y="24963"/>
                </a:lnTo>
                <a:lnTo>
                  <a:pt x="4800" y="25923"/>
                </a:lnTo>
                <a:lnTo>
                  <a:pt x="6705" y="25923"/>
                </a:lnTo>
                <a:lnTo>
                  <a:pt x="7680" y="26883"/>
                </a:lnTo>
                <a:lnTo>
                  <a:pt x="17266" y="268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5" name="object 95"/>
          <p:cNvSpPr/>
          <p:nvPr/>
        </p:nvSpPr>
        <p:spPr>
          <a:xfrm>
            <a:off x="1773311" y="1620196"/>
            <a:ext cx="117115" cy="0"/>
          </a:xfrm>
          <a:custGeom>
            <a:avLst/>
            <a:gdLst/>
            <a:ahLst/>
            <a:cxnLst/>
            <a:rect l="l" t="t" r="r" b="b"/>
            <a:pathLst>
              <a:path w="117115" h="0">
                <a:moveTo>
                  <a:pt x="0" y="0"/>
                </a:moveTo>
                <a:lnTo>
                  <a:pt x="117115" y="0"/>
                </a:lnTo>
              </a:path>
            </a:pathLst>
          </a:custGeom>
          <a:ln w="16629">
            <a:solidFill>
              <a:srgbClr val="58585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6" name="object 96"/>
          <p:cNvSpPr/>
          <p:nvPr/>
        </p:nvSpPr>
        <p:spPr>
          <a:xfrm>
            <a:off x="1960504" y="1541480"/>
            <a:ext cx="102717" cy="133441"/>
          </a:xfrm>
          <a:custGeom>
            <a:avLst/>
            <a:gdLst/>
            <a:ahLst/>
            <a:cxnLst/>
            <a:rect l="l" t="t" r="r" b="b"/>
            <a:pathLst>
              <a:path w="102717" h="133441">
                <a:moveTo>
                  <a:pt x="79674" y="121919"/>
                </a:moveTo>
                <a:lnTo>
                  <a:pt x="84475" y="116159"/>
                </a:lnTo>
                <a:lnTo>
                  <a:pt x="90236" y="110398"/>
                </a:lnTo>
                <a:lnTo>
                  <a:pt x="95036" y="103677"/>
                </a:lnTo>
                <a:lnTo>
                  <a:pt x="97917" y="95036"/>
                </a:lnTo>
                <a:lnTo>
                  <a:pt x="99197" y="90818"/>
                </a:lnTo>
                <a:lnTo>
                  <a:pt x="101762" y="78476"/>
                </a:lnTo>
                <a:lnTo>
                  <a:pt x="102717" y="65272"/>
                </a:lnTo>
                <a:lnTo>
                  <a:pt x="102659" y="62147"/>
                </a:lnTo>
                <a:lnTo>
                  <a:pt x="101127" y="49276"/>
                </a:lnTo>
                <a:lnTo>
                  <a:pt x="97917" y="37444"/>
                </a:lnTo>
                <a:lnTo>
                  <a:pt x="95036" y="29763"/>
                </a:lnTo>
                <a:lnTo>
                  <a:pt x="91196" y="23042"/>
                </a:lnTo>
                <a:lnTo>
                  <a:pt x="85435" y="17282"/>
                </a:lnTo>
                <a:lnTo>
                  <a:pt x="80634" y="12481"/>
                </a:lnTo>
                <a:lnTo>
                  <a:pt x="73914" y="7680"/>
                </a:lnTo>
                <a:lnTo>
                  <a:pt x="66233" y="4800"/>
                </a:lnTo>
                <a:lnTo>
                  <a:pt x="62074" y="3514"/>
                </a:lnTo>
                <a:lnTo>
                  <a:pt x="50079" y="950"/>
                </a:lnTo>
                <a:lnTo>
                  <a:pt x="36469" y="0"/>
                </a:lnTo>
                <a:lnTo>
                  <a:pt x="4800" y="0"/>
                </a:lnTo>
                <a:lnTo>
                  <a:pt x="2865" y="960"/>
                </a:lnTo>
                <a:lnTo>
                  <a:pt x="1920" y="1920"/>
                </a:lnTo>
                <a:lnTo>
                  <a:pt x="0" y="2880"/>
                </a:lnTo>
                <a:lnTo>
                  <a:pt x="0" y="128640"/>
                </a:lnTo>
                <a:lnTo>
                  <a:pt x="960" y="130561"/>
                </a:lnTo>
                <a:lnTo>
                  <a:pt x="1920" y="131521"/>
                </a:lnTo>
                <a:lnTo>
                  <a:pt x="2865" y="132481"/>
                </a:lnTo>
                <a:lnTo>
                  <a:pt x="4800" y="133441"/>
                </a:lnTo>
                <a:lnTo>
                  <a:pt x="34549" y="133441"/>
                </a:lnTo>
                <a:lnTo>
                  <a:pt x="17266" y="118079"/>
                </a:lnTo>
                <a:lnTo>
                  <a:pt x="17266" y="15361"/>
                </a:lnTo>
                <a:lnTo>
                  <a:pt x="45110" y="15361"/>
                </a:lnTo>
                <a:lnTo>
                  <a:pt x="52791" y="16322"/>
                </a:lnTo>
                <a:lnTo>
                  <a:pt x="58552" y="19202"/>
                </a:lnTo>
                <a:lnTo>
                  <a:pt x="64312" y="21122"/>
                </a:lnTo>
                <a:lnTo>
                  <a:pt x="69113" y="24963"/>
                </a:lnTo>
                <a:lnTo>
                  <a:pt x="72953" y="29763"/>
                </a:lnTo>
                <a:lnTo>
                  <a:pt x="76794" y="33604"/>
                </a:lnTo>
                <a:lnTo>
                  <a:pt x="79674" y="39364"/>
                </a:lnTo>
                <a:lnTo>
                  <a:pt x="80634" y="45125"/>
                </a:lnTo>
                <a:lnTo>
                  <a:pt x="82555" y="51846"/>
                </a:lnTo>
                <a:lnTo>
                  <a:pt x="83515" y="58567"/>
                </a:lnTo>
                <a:lnTo>
                  <a:pt x="83515" y="74889"/>
                </a:lnTo>
                <a:lnTo>
                  <a:pt x="82555" y="82555"/>
                </a:lnTo>
                <a:lnTo>
                  <a:pt x="80634" y="89275"/>
                </a:lnTo>
                <a:lnTo>
                  <a:pt x="78714" y="95996"/>
                </a:lnTo>
                <a:lnTo>
                  <a:pt x="75834" y="100797"/>
                </a:lnTo>
                <a:lnTo>
                  <a:pt x="71993" y="105597"/>
                </a:lnTo>
                <a:lnTo>
                  <a:pt x="68153" y="109438"/>
                </a:lnTo>
                <a:lnTo>
                  <a:pt x="63352" y="113278"/>
                </a:lnTo>
                <a:lnTo>
                  <a:pt x="64312" y="128640"/>
                </a:lnTo>
                <a:lnTo>
                  <a:pt x="71993" y="125760"/>
                </a:lnTo>
                <a:lnTo>
                  <a:pt x="79674" y="121919"/>
                </a:lnTo>
                <a:close/>
              </a:path>
              <a:path w="102717" h="133441">
                <a:moveTo>
                  <a:pt x="57591" y="115199"/>
                </a:moveTo>
                <a:lnTo>
                  <a:pt x="51831" y="117119"/>
                </a:lnTo>
                <a:lnTo>
                  <a:pt x="44150" y="118079"/>
                </a:lnTo>
                <a:lnTo>
                  <a:pt x="17266" y="118079"/>
                </a:lnTo>
                <a:lnTo>
                  <a:pt x="34549" y="133441"/>
                </a:lnTo>
                <a:lnTo>
                  <a:pt x="39853" y="133302"/>
                </a:lnTo>
                <a:lnTo>
                  <a:pt x="52809" y="131697"/>
                </a:lnTo>
                <a:lnTo>
                  <a:pt x="64312" y="128640"/>
                </a:lnTo>
                <a:lnTo>
                  <a:pt x="63352" y="113278"/>
                </a:lnTo>
                <a:lnTo>
                  <a:pt x="57591" y="11519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7" name="object 97"/>
          <p:cNvSpPr/>
          <p:nvPr/>
        </p:nvSpPr>
        <p:spPr>
          <a:xfrm>
            <a:off x="2086249" y="1538599"/>
            <a:ext cx="20162" cy="20162"/>
          </a:xfrm>
          <a:custGeom>
            <a:avLst/>
            <a:gdLst/>
            <a:ahLst/>
            <a:cxnLst/>
            <a:rect l="l" t="t" r="r" b="b"/>
            <a:pathLst>
              <a:path w="20162" h="20162">
                <a:moveTo>
                  <a:pt x="1935" y="18242"/>
                </a:moveTo>
                <a:lnTo>
                  <a:pt x="2880" y="19202"/>
                </a:lnTo>
                <a:lnTo>
                  <a:pt x="5760" y="20162"/>
                </a:lnTo>
                <a:lnTo>
                  <a:pt x="14401" y="20162"/>
                </a:lnTo>
                <a:lnTo>
                  <a:pt x="17282" y="19202"/>
                </a:lnTo>
                <a:lnTo>
                  <a:pt x="18242" y="18242"/>
                </a:lnTo>
                <a:lnTo>
                  <a:pt x="20162" y="16322"/>
                </a:lnTo>
                <a:lnTo>
                  <a:pt x="20162" y="2880"/>
                </a:lnTo>
                <a:lnTo>
                  <a:pt x="18242" y="1920"/>
                </a:lnTo>
                <a:lnTo>
                  <a:pt x="17282" y="960"/>
                </a:lnTo>
                <a:lnTo>
                  <a:pt x="14401" y="0"/>
                </a:lnTo>
                <a:lnTo>
                  <a:pt x="5760" y="0"/>
                </a:lnTo>
                <a:lnTo>
                  <a:pt x="2880" y="960"/>
                </a:lnTo>
                <a:lnTo>
                  <a:pt x="1935" y="1920"/>
                </a:lnTo>
                <a:lnTo>
                  <a:pt x="0" y="3840"/>
                </a:lnTo>
                <a:lnTo>
                  <a:pt x="0" y="16322"/>
                </a:lnTo>
                <a:lnTo>
                  <a:pt x="1935" y="182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8" name="object 98"/>
          <p:cNvSpPr/>
          <p:nvPr/>
        </p:nvSpPr>
        <p:spPr>
          <a:xfrm>
            <a:off x="2088184" y="1576044"/>
            <a:ext cx="16306" cy="98877"/>
          </a:xfrm>
          <a:custGeom>
            <a:avLst/>
            <a:gdLst/>
            <a:ahLst/>
            <a:cxnLst/>
            <a:rect l="l" t="t" r="r" b="b"/>
            <a:pathLst>
              <a:path w="16306" h="98877">
                <a:moveTo>
                  <a:pt x="944" y="960"/>
                </a:moveTo>
                <a:lnTo>
                  <a:pt x="944" y="1920"/>
                </a:lnTo>
                <a:lnTo>
                  <a:pt x="0" y="1920"/>
                </a:lnTo>
                <a:lnTo>
                  <a:pt x="0" y="97917"/>
                </a:lnTo>
                <a:lnTo>
                  <a:pt x="944" y="97917"/>
                </a:lnTo>
                <a:lnTo>
                  <a:pt x="944" y="98877"/>
                </a:lnTo>
                <a:lnTo>
                  <a:pt x="15346" y="98877"/>
                </a:lnTo>
                <a:lnTo>
                  <a:pt x="15346" y="97917"/>
                </a:lnTo>
                <a:lnTo>
                  <a:pt x="16306" y="97917"/>
                </a:lnTo>
                <a:lnTo>
                  <a:pt x="16306" y="1920"/>
                </a:lnTo>
                <a:lnTo>
                  <a:pt x="15346" y="1920"/>
                </a:lnTo>
                <a:lnTo>
                  <a:pt x="15346" y="960"/>
                </a:lnTo>
                <a:lnTo>
                  <a:pt x="12466" y="960"/>
                </a:lnTo>
                <a:lnTo>
                  <a:pt x="11506" y="0"/>
                </a:lnTo>
                <a:lnTo>
                  <a:pt x="6705" y="0"/>
                </a:lnTo>
                <a:lnTo>
                  <a:pt x="4785" y="960"/>
                </a:lnTo>
                <a:lnTo>
                  <a:pt x="944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99" name="object 99"/>
          <p:cNvSpPr/>
          <p:nvPr/>
        </p:nvSpPr>
        <p:spPr>
          <a:xfrm>
            <a:off x="2136175" y="1575084"/>
            <a:ext cx="53751" cy="99837"/>
          </a:xfrm>
          <a:custGeom>
            <a:avLst/>
            <a:gdLst/>
            <a:ahLst/>
            <a:cxnLst/>
            <a:rect l="l" t="t" r="r" b="b"/>
            <a:pathLst>
              <a:path w="53751" h="99837">
                <a:moveTo>
                  <a:pt x="5760" y="99837"/>
                </a:moveTo>
                <a:lnTo>
                  <a:pt x="15361" y="99837"/>
                </a:lnTo>
                <a:lnTo>
                  <a:pt x="15361" y="98877"/>
                </a:lnTo>
                <a:lnTo>
                  <a:pt x="16322" y="98877"/>
                </a:lnTo>
                <a:lnTo>
                  <a:pt x="16322" y="97917"/>
                </a:lnTo>
                <a:lnTo>
                  <a:pt x="17282" y="97917"/>
                </a:lnTo>
                <a:lnTo>
                  <a:pt x="17282" y="36484"/>
                </a:lnTo>
                <a:lnTo>
                  <a:pt x="19202" y="32644"/>
                </a:lnTo>
                <a:lnTo>
                  <a:pt x="21122" y="28803"/>
                </a:lnTo>
                <a:lnTo>
                  <a:pt x="23027" y="26883"/>
                </a:lnTo>
                <a:lnTo>
                  <a:pt x="25923" y="24002"/>
                </a:lnTo>
                <a:lnTo>
                  <a:pt x="26868" y="22082"/>
                </a:lnTo>
                <a:lnTo>
                  <a:pt x="28803" y="20162"/>
                </a:lnTo>
                <a:lnTo>
                  <a:pt x="30708" y="19202"/>
                </a:lnTo>
                <a:lnTo>
                  <a:pt x="32644" y="17282"/>
                </a:lnTo>
                <a:lnTo>
                  <a:pt x="34549" y="17282"/>
                </a:lnTo>
                <a:lnTo>
                  <a:pt x="35524" y="16322"/>
                </a:lnTo>
                <a:lnTo>
                  <a:pt x="44150" y="16322"/>
                </a:lnTo>
                <a:lnTo>
                  <a:pt x="46085" y="17282"/>
                </a:lnTo>
                <a:lnTo>
                  <a:pt x="47990" y="17282"/>
                </a:lnTo>
                <a:lnTo>
                  <a:pt x="48950" y="18242"/>
                </a:lnTo>
                <a:lnTo>
                  <a:pt x="52791" y="18242"/>
                </a:lnTo>
                <a:lnTo>
                  <a:pt x="52791" y="17282"/>
                </a:lnTo>
                <a:lnTo>
                  <a:pt x="53751" y="17282"/>
                </a:lnTo>
                <a:lnTo>
                  <a:pt x="53751" y="3840"/>
                </a:lnTo>
                <a:lnTo>
                  <a:pt x="52791" y="2880"/>
                </a:lnTo>
                <a:lnTo>
                  <a:pt x="51831" y="1920"/>
                </a:lnTo>
                <a:lnTo>
                  <a:pt x="49926" y="1920"/>
                </a:lnTo>
                <a:lnTo>
                  <a:pt x="48950" y="960"/>
                </a:lnTo>
                <a:lnTo>
                  <a:pt x="47030" y="960"/>
                </a:lnTo>
                <a:lnTo>
                  <a:pt x="46085" y="0"/>
                </a:lnTo>
                <a:lnTo>
                  <a:pt x="36484" y="0"/>
                </a:lnTo>
                <a:lnTo>
                  <a:pt x="34549" y="960"/>
                </a:lnTo>
                <a:lnTo>
                  <a:pt x="32644" y="960"/>
                </a:lnTo>
                <a:lnTo>
                  <a:pt x="30708" y="1920"/>
                </a:lnTo>
                <a:lnTo>
                  <a:pt x="28803" y="3840"/>
                </a:lnTo>
                <a:lnTo>
                  <a:pt x="26868" y="4800"/>
                </a:lnTo>
                <a:lnTo>
                  <a:pt x="24963" y="6720"/>
                </a:lnTo>
                <a:lnTo>
                  <a:pt x="22082" y="8641"/>
                </a:lnTo>
                <a:lnTo>
                  <a:pt x="20162" y="11521"/>
                </a:lnTo>
                <a:lnTo>
                  <a:pt x="17282" y="14401"/>
                </a:lnTo>
                <a:lnTo>
                  <a:pt x="15361" y="18242"/>
                </a:lnTo>
                <a:lnTo>
                  <a:pt x="15361" y="3840"/>
                </a:lnTo>
                <a:lnTo>
                  <a:pt x="14401" y="2880"/>
                </a:lnTo>
                <a:lnTo>
                  <a:pt x="13441" y="1920"/>
                </a:lnTo>
                <a:lnTo>
                  <a:pt x="11521" y="1920"/>
                </a:lnTo>
                <a:lnTo>
                  <a:pt x="10561" y="960"/>
                </a:lnTo>
                <a:lnTo>
                  <a:pt x="5760" y="960"/>
                </a:lnTo>
                <a:lnTo>
                  <a:pt x="480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98877"/>
                </a:lnTo>
                <a:lnTo>
                  <a:pt x="960" y="98877"/>
                </a:lnTo>
                <a:lnTo>
                  <a:pt x="1920" y="99837"/>
                </a:lnTo>
                <a:lnTo>
                  <a:pt x="5760" y="998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0" name="object 100"/>
          <p:cNvSpPr/>
          <p:nvPr/>
        </p:nvSpPr>
        <p:spPr>
          <a:xfrm>
            <a:off x="2218730" y="1575084"/>
            <a:ext cx="67193" cy="53751"/>
          </a:xfrm>
          <a:custGeom>
            <a:avLst/>
            <a:gdLst/>
            <a:ahLst/>
            <a:cxnLst/>
            <a:rect l="l" t="t" r="r" b="b"/>
            <a:pathLst>
              <a:path w="67193" h="53751">
                <a:moveTo>
                  <a:pt x="4800" y="24002"/>
                </a:moveTo>
                <a:lnTo>
                  <a:pt x="6720" y="22082"/>
                </a:lnTo>
                <a:lnTo>
                  <a:pt x="8641" y="19202"/>
                </a:lnTo>
                <a:lnTo>
                  <a:pt x="11521" y="17282"/>
                </a:lnTo>
                <a:lnTo>
                  <a:pt x="14401" y="15361"/>
                </a:lnTo>
                <a:lnTo>
                  <a:pt x="18242" y="14401"/>
                </a:lnTo>
                <a:lnTo>
                  <a:pt x="22082" y="13441"/>
                </a:lnTo>
                <a:lnTo>
                  <a:pt x="33604" y="13441"/>
                </a:lnTo>
                <a:lnTo>
                  <a:pt x="40325" y="15361"/>
                </a:lnTo>
                <a:lnTo>
                  <a:pt x="44165" y="21122"/>
                </a:lnTo>
                <a:lnTo>
                  <a:pt x="48006" y="25923"/>
                </a:lnTo>
                <a:lnTo>
                  <a:pt x="50886" y="32644"/>
                </a:lnTo>
                <a:lnTo>
                  <a:pt x="49911" y="42230"/>
                </a:lnTo>
                <a:lnTo>
                  <a:pt x="0" y="42230"/>
                </a:lnTo>
                <a:lnTo>
                  <a:pt x="0" y="38389"/>
                </a:lnTo>
                <a:lnTo>
                  <a:pt x="0" y="53751"/>
                </a:lnTo>
                <a:lnTo>
                  <a:pt x="64312" y="53751"/>
                </a:lnTo>
                <a:lnTo>
                  <a:pt x="65288" y="52791"/>
                </a:lnTo>
                <a:lnTo>
                  <a:pt x="66233" y="50886"/>
                </a:lnTo>
                <a:lnTo>
                  <a:pt x="67193" y="49911"/>
                </a:lnTo>
                <a:lnTo>
                  <a:pt x="67193" y="37444"/>
                </a:lnTo>
                <a:lnTo>
                  <a:pt x="66233" y="31668"/>
                </a:lnTo>
                <a:lnTo>
                  <a:pt x="65288" y="26883"/>
                </a:lnTo>
                <a:lnTo>
                  <a:pt x="63352" y="21122"/>
                </a:lnTo>
                <a:lnTo>
                  <a:pt x="61447" y="17282"/>
                </a:lnTo>
                <a:lnTo>
                  <a:pt x="57607" y="12481"/>
                </a:lnTo>
                <a:lnTo>
                  <a:pt x="54726" y="8641"/>
                </a:lnTo>
                <a:lnTo>
                  <a:pt x="49911" y="5760"/>
                </a:lnTo>
                <a:lnTo>
                  <a:pt x="45110" y="3840"/>
                </a:lnTo>
                <a:lnTo>
                  <a:pt x="40325" y="960"/>
                </a:lnTo>
                <a:lnTo>
                  <a:pt x="33604" y="0"/>
                </a:lnTo>
                <a:lnTo>
                  <a:pt x="20162" y="0"/>
                </a:lnTo>
                <a:lnTo>
                  <a:pt x="13441" y="960"/>
                </a:lnTo>
                <a:lnTo>
                  <a:pt x="7680" y="3840"/>
                </a:lnTo>
                <a:lnTo>
                  <a:pt x="4800" y="2400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1" name="object 101"/>
          <p:cNvSpPr/>
          <p:nvPr/>
        </p:nvSpPr>
        <p:spPr>
          <a:xfrm>
            <a:off x="2200488" y="1578924"/>
            <a:ext cx="81594" cy="97917"/>
          </a:xfrm>
          <a:custGeom>
            <a:avLst/>
            <a:gdLst/>
            <a:ahLst/>
            <a:cxnLst/>
            <a:rect l="l" t="t" r="r" b="b"/>
            <a:pathLst>
              <a:path w="81594" h="97917">
                <a:moveTo>
                  <a:pt x="21122" y="1920"/>
                </a:moveTo>
                <a:lnTo>
                  <a:pt x="16322" y="5760"/>
                </a:lnTo>
                <a:lnTo>
                  <a:pt x="12481" y="9601"/>
                </a:lnTo>
                <a:lnTo>
                  <a:pt x="8641" y="14401"/>
                </a:lnTo>
                <a:lnTo>
                  <a:pt x="5760" y="19202"/>
                </a:lnTo>
                <a:lnTo>
                  <a:pt x="3840" y="25923"/>
                </a:lnTo>
                <a:lnTo>
                  <a:pt x="960" y="32644"/>
                </a:lnTo>
                <a:lnTo>
                  <a:pt x="0" y="39349"/>
                </a:lnTo>
                <a:lnTo>
                  <a:pt x="0" y="55671"/>
                </a:lnTo>
                <a:lnTo>
                  <a:pt x="960" y="63352"/>
                </a:lnTo>
                <a:lnTo>
                  <a:pt x="2880" y="69113"/>
                </a:lnTo>
                <a:lnTo>
                  <a:pt x="5760" y="75834"/>
                </a:lnTo>
                <a:lnTo>
                  <a:pt x="8641" y="80634"/>
                </a:lnTo>
                <a:lnTo>
                  <a:pt x="12481" y="85435"/>
                </a:lnTo>
                <a:lnTo>
                  <a:pt x="16322" y="89275"/>
                </a:lnTo>
                <a:lnTo>
                  <a:pt x="21122" y="92156"/>
                </a:lnTo>
                <a:lnTo>
                  <a:pt x="26883" y="95036"/>
                </a:lnTo>
                <a:lnTo>
                  <a:pt x="32644" y="96956"/>
                </a:lnTo>
                <a:lnTo>
                  <a:pt x="39364" y="97917"/>
                </a:lnTo>
                <a:lnTo>
                  <a:pt x="50886" y="97917"/>
                </a:lnTo>
                <a:lnTo>
                  <a:pt x="54726" y="96956"/>
                </a:lnTo>
                <a:lnTo>
                  <a:pt x="58567" y="96956"/>
                </a:lnTo>
                <a:lnTo>
                  <a:pt x="63352" y="95996"/>
                </a:lnTo>
                <a:lnTo>
                  <a:pt x="66248" y="95036"/>
                </a:lnTo>
                <a:lnTo>
                  <a:pt x="69128" y="95036"/>
                </a:lnTo>
                <a:lnTo>
                  <a:pt x="71993" y="94076"/>
                </a:lnTo>
                <a:lnTo>
                  <a:pt x="74874" y="93116"/>
                </a:lnTo>
                <a:lnTo>
                  <a:pt x="76809" y="92156"/>
                </a:lnTo>
                <a:lnTo>
                  <a:pt x="78714" y="91196"/>
                </a:lnTo>
                <a:lnTo>
                  <a:pt x="79689" y="90236"/>
                </a:lnTo>
                <a:lnTo>
                  <a:pt x="80634" y="90236"/>
                </a:lnTo>
                <a:lnTo>
                  <a:pt x="80634" y="88315"/>
                </a:lnTo>
                <a:lnTo>
                  <a:pt x="81594" y="88315"/>
                </a:lnTo>
                <a:lnTo>
                  <a:pt x="81594" y="78714"/>
                </a:lnTo>
                <a:lnTo>
                  <a:pt x="80634" y="78714"/>
                </a:lnTo>
                <a:lnTo>
                  <a:pt x="80634" y="77754"/>
                </a:lnTo>
                <a:lnTo>
                  <a:pt x="79689" y="77754"/>
                </a:lnTo>
                <a:lnTo>
                  <a:pt x="79689" y="76794"/>
                </a:lnTo>
                <a:lnTo>
                  <a:pt x="77754" y="76794"/>
                </a:lnTo>
                <a:lnTo>
                  <a:pt x="76809" y="77754"/>
                </a:lnTo>
                <a:lnTo>
                  <a:pt x="74874" y="77754"/>
                </a:lnTo>
                <a:lnTo>
                  <a:pt x="73913" y="78714"/>
                </a:lnTo>
                <a:lnTo>
                  <a:pt x="71033" y="79674"/>
                </a:lnTo>
                <a:lnTo>
                  <a:pt x="69128" y="80634"/>
                </a:lnTo>
                <a:lnTo>
                  <a:pt x="66248" y="81594"/>
                </a:lnTo>
                <a:lnTo>
                  <a:pt x="63352" y="82555"/>
                </a:lnTo>
                <a:lnTo>
                  <a:pt x="60472" y="82555"/>
                </a:lnTo>
                <a:lnTo>
                  <a:pt x="56631" y="83515"/>
                </a:lnTo>
                <a:lnTo>
                  <a:pt x="38404" y="83515"/>
                </a:lnTo>
                <a:lnTo>
                  <a:pt x="34564" y="81594"/>
                </a:lnTo>
                <a:lnTo>
                  <a:pt x="30723" y="79674"/>
                </a:lnTo>
                <a:lnTo>
                  <a:pt x="26883" y="77754"/>
                </a:lnTo>
                <a:lnTo>
                  <a:pt x="24963" y="74874"/>
                </a:lnTo>
                <a:lnTo>
                  <a:pt x="22082" y="71993"/>
                </a:lnTo>
                <a:lnTo>
                  <a:pt x="21122" y="68153"/>
                </a:lnTo>
                <a:lnTo>
                  <a:pt x="20162" y="64312"/>
                </a:lnTo>
                <a:lnTo>
                  <a:pt x="19202" y="60472"/>
                </a:lnTo>
                <a:lnTo>
                  <a:pt x="18242" y="55671"/>
                </a:lnTo>
                <a:lnTo>
                  <a:pt x="18242" y="34549"/>
                </a:lnTo>
                <a:lnTo>
                  <a:pt x="19202" y="30723"/>
                </a:lnTo>
                <a:lnTo>
                  <a:pt x="20162" y="26883"/>
                </a:lnTo>
                <a:lnTo>
                  <a:pt x="21122" y="24002"/>
                </a:lnTo>
                <a:lnTo>
                  <a:pt x="23042" y="20162"/>
                </a:lnTo>
                <a:lnTo>
                  <a:pt x="25923" y="0"/>
                </a:lnTo>
                <a:lnTo>
                  <a:pt x="21122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2" name="object 102"/>
          <p:cNvSpPr/>
          <p:nvPr/>
        </p:nvSpPr>
        <p:spPr>
          <a:xfrm>
            <a:off x="2305126" y="1575084"/>
            <a:ext cx="72969" cy="101757"/>
          </a:xfrm>
          <a:custGeom>
            <a:avLst/>
            <a:gdLst/>
            <a:ahLst/>
            <a:cxnLst/>
            <a:rect l="l" t="t" r="r" b="b"/>
            <a:pathLst>
              <a:path w="72969" h="101757">
                <a:moveTo>
                  <a:pt x="24963" y="77754"/>
                </a:moveTo>
                <a:lnTo>
                  <a:pt x="22082" y="74874"/>
                </a:lnTo>
                <a:lnTo>
                  <a:pt x="21122" y="71033"/>
                </a:lnTo>
                <a:lnTo>
                  <a:pt x="19202" y="67193"/>
                </a:lnTo>
                <a:lnTo>
                  <a:pt x="18242" y="62392"/>
                </a:lnTo>
                <a:lnTo>
                  <a:pt x="18242" y="50886"/>
                </a:lnTo>
                <a:lnTo>
                  <a:pt x="18275" y="48285"/>
                </a:lnTo>
                <a:lnTo>
                  <a:pt x="19910" y="34249"/>
                </a:lnTo>
                <a:lnTo>
                  <a:pt x="24002" y="24002"/>
                </a:lnTo>
                <a:lnTo>
                  <a:pt x="28803" y="17282"/>
                </a:lnTo>
                <a:lnTo>
                  <a:pt x="35524" y="14401"/>
                </a:lnTo>
                <a:lnTo>
                  <a:pt x="47045" y="14401"/>
                </a:lnTo>
                <a:lnTo>
                  <a:pt x="50886" y="15361"/>
                </a:lnTo>
                <a:lnTo>
                  <a:pt x="53751" y="16322"/>
                </a:lnTo>
                <a:lnTo>
                  <a:pt x="56631" y="17282"/>
                </a:lnTo>
                <a:lnTo>
                  <a:pt x="58567" y="18242"/>
                </a:lnTo>
                <a:lnTo>
                  <a:pt x="61432" y="20162"/>
                </a:lnTo>
                <a:lnTo>
                  <a:pt x="63367" y="21122"/>
                </a:lnTo>
                <a:lnTo>
                  <a:pt x="65272" y="22082"/>
                </a:lnTo>
                <a:lnTo>
                  <a:pt x="66248" y="24002"/>
                </a:lnTo>
                <a:lnTo>
                  <a:pt x="67193" y="24963"/>
                </a:lnTo>
                <a:lnTo>
                  <a:pt x="71033" y="24963"/>
                </a:lnTo>
                <a:lnTo>
                  <a:pt x="71993" y="24002"/>
                </a:lnTo>
                <a:lnTo>
                  <a:pt x="72969" y="23042"/>
                </a:lnTo>
                <a:lnTo>
                  <a:pt x="72969" y="13441"/>
                </a:lnTo>
                <a:lnTo>
                  <a:pt x="71993" y="12481"/>
                </a:lnTo>
                <a:lnTo>
                  <a:pt x="71993" y="11521"/>
                </a:lnTo>
                <a:lnTo>
                  <a:pt x="71033" y="10561"/>
                </a:lnTo>
                <a:lnTo>
                  <a:pt x="71033" y="9601"/>
                </a:lnTo>
                <a:lnTo>
                  <a:pt x="70088" y="9601"/>
                </a:lnTo>
                <a:lnTo>
                  <a:pt x="69128" y="8641"/>
                </a:lnTo>
                <a:lnTo>
                  <a:pt x="68153" y="7680"/>
                </a:lnTo>
                <a:lnTo>
                  <a:pt x="66248" y="5760"/>
                </a:lnTo>
                <a:lnTo>
                  <a:pt x="64312" y="4800"/>
                </a:lnTo>
                <a:lnTo>
                  <a:pt x="62407" y="3840"/>
                </a:lnTo>
                <a:lnTo>
                  <a:pt x="59527" y="2880"/>
                </a:lnTo>
                <a:lnTo>
                  <a:pt x="57591" y="1920"/>
                </a:lnTo>
                <a:lnTo>
                  <a:pt x="54726" y="960"/>
                </a:lnTo>
                <a:lnTo>
                  <a:pt x="51846" y="960"/>
                </a:lnTo>
                <a:lnTo>
                  <a:pt x="48966" y="0"/>
                </a:lnTo>
                <a:lnTo>
                  <a:pt x="37444" y="0"/>
                </a:lnTo>
                <a:lnTo>
                  <a:pt x="31683" y="960"/>
                </a:lnTo>
                <a:lnTo>
                  <a:pt x="25923" y="2880"/>
                </a:lnTo>
                <a:lnTo>
                  <a:pt x="21122" y="4800"/>
                </a:lnTo>
                <a:lnTo>
                  <a:pt x="16322" y="8641"/>
                </a:lnTo>
                <a:lnTo>
                  <a:pt x="12481" y="12481"/>
                </a:lnTo>
                <a:lnTo>
                  <a:pt x="8641" y="16322"/>
                </a:lnTo>
                <a:lnTo>
                  <a:pt x="5760" y="22082"/>
                </a:lnTo>
                <a:lnTo>
                  <a:pt x="3840" y="28803"/>
                </a:lnTo>
                <a:lnTo>
                  <a:pt x="960" y="35509"/>
                </a:lnTo>
                <a:lnTo>
                  <a:pt x="0" y="43190"/>
                </a:lnTo>
                <a:lnTo>
                  <a:pt x="0" y="59512"/>
                </a:lnTo>
                <a:lnTo>
                  <a:pt x="960" y="67193"/>
                </a:lnTo>
                <a:lnTo>
                  <a:pt x="2880" y="72953"/>
                </a:lnTo>
                <a:lnTo>
                  <a:pt x="4800" y="79674"/>
                </a:lnTo>
                <a:lnTo>
                  <a:pt x="7680" y="84475"/>
                </a:lnTo>
                <a:lnTo>
                  <a:pt x="10561" y="88315"/>
                </a:lnTo>
                <a:lnTo>
                  <a:pt x="14401" y="93116"/>
                </a:lnTo>
                <a:lnTo>
                  <a:pt x="18242" y="95996"/>
                </a:lnTo>
                <a:lnTo>
                  <a:pt x="24002" y="97917"/>
                </a:lnTo>
                <a:lnTo>
                  <a:pt x="28803" y="100797"/>
                </a:lnTo>
                <a:lnTo>
                  <a:pt x="34564" y="101757"/>
                </a:lnTo>
                <a:lnTo>
                  <a:pt x="48006" y="101757"/>
                </a:lnTo>
                <a:lnTo>
                  <a:pt x="50886" y="100797"/>
                </a:lnTo>
                <a:lnTo>
                  <a:pt x="53751" y="99837"/>
                </a:lnTo>
                <a:lnTo>
                  <a:pt x="56631" y="98877"/>
                </a:lnTo>
                <a:lnTo>
                  <a:pt x="59527" y="97917"/>
                </a:lnTo>
                <a:lnTo>
                  <a:pt x="61432" y="96956"/>
                </a:lnTo>
                <a:lnTo>
                  <a:pt x="64312" y="95996"/>
                </a:lnTo>
                <a:lnTo>
                  <a:pt x="66248" y="95036"/>
                </a:lnTo>
                <a:lnTo>
                  <a:pt x="68153" y="93116"/>
                </a:lnTo>
                <a:lnTo>
                  <a:pt x="70088" y="92156"/>
                </a:lnTo>
                <a:lnTo>
                  <a:pt x="71033" y="91196"/>
                </a:lnTo>
                <a:lnTo>
                  <a:pt x="71993" y="90236"/>
                </a:lnTo>
                <a:lnTo>
                  <a:pt x="71993" y="89275"/>
                </a:lnTo>
                <a:lnTo>
                  <a:pt x="72969" y="88315"/>
                </a:lnTo>
                <a:lnTo>
                  <a:pt x="72969" y="76794"/>
                </a:lnTo>
                <a:lnTo>
                  <a:pt x="71993" y="75834"/>
                </a:lnTo>
                <a:lnTo>
                  <a:pt x="71033" y="74874"/>
                </a:lnTo>
                <a:lnTo>
                  <a:pt x="70088" y="74874"/>
                </a:lnTo>
                <a:lnTo>
                  <a:pt x="68153" y="75834"/>
                </a:lnTo>
                <a:lnTo>
                  <a:pt x="67193" y="76794"/>
                </a:lnTo>
                <a:lnTo>
                  <a:pt x="65272" y="78714"/>
                </a:lnTo>
                <a:lnTo>
                  <a:pt x="63367" y="79674"/>
                </a:lnTo>
                <a:lnTo>
                  <a:pt x="61432" y="80634"/>
                </a:lnTo>
                <a:lnTo>
                  <a:pt x="59527" y="82555"/>
                </a:lnTo>
                <a:lnTo>
                  <a:pt x="56631" y="83515"/>
                </a:lnTo>
                <a:lnTo>
                  <a:pt x="53751" y="85435"/>
                </a:lnTo>
                <a:lnTo>
                  <a:pt x="50886" y="86395"/>
                </a:lnTo>
                <a:lnTo>
                  <a:pt x="48006" y="87355"/>
                </a:lnTo>
                <a:lnTo>
                  <a:pt x="39364" y="87355"/>
                </a:lnTo>
                <a:lnTo>
                  <a:pt x="35524" y="86395"/>
                </a:lnTo>
                <a:lnTo>
                  <a:pt x="32644" y="84475"/>
                </a:lnTo>
                <a:lnTo>
                  <a:pt x="29763" y="83515"/>
                </a:lnTo>
                <a:lnTo>
                  <a:pt x="26883" y="80634"/>
                </a:lnTo>
                <a:lnTo>
                  <a:pt x="24963" y="7775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3" name="object 103"/>
          <p:cNvSpPr/>
          <p:nvPr/>
        </p:nvSpPr>
        <p:spPr>
          <a:xfrm>
            <a:off x="2388641" y="1552041"/>
            <a:ext cx="60487" cy="124800"/>
          </a:xfrm>
          <a:custGeom>
            <a:avLst/>
            <a:gdLst/>
            <a:ahLst/>
            <a:cxnLst/>
            <a:rect l="l" t="t" r="r" b="b"/>
            <a:pathLst>
              <a:path w="60487" h="124800">
                <a:moveTo>
                  <a:pt x="32644" y="960"/>
                </a:moveTo>
                <a:lnTo>
                  <a:pt x="31683" y="960"/>
                </a:lnTo>
                <a:lnTo>
                  <a:pt x="30723" y="0"/>
                </a:lnTo>
                <a:lnTo>
                  <a:pt x="18242" y="0"/>
                </a:lnTo>
                <a:lnTo>
                  <a:pt x="18242" y="960"/>
                </a:lnTo>
                <a:lnTo>
                  <a:pt x="16322" y="960"/>
                </a:lnTo>
                <a:lnTo>
                  <a:pt x="16322" y="24963"/>
                </a:lnTo>
                <a:lnTo>
                  <a:pt x="1920" y="24963"/>
                </a:lnTo>
                <a:lnTo>
                  <a:pt x="960" y="25923"/>
                </a:lnTo>
                <a:lnTo>
                  <a:pt x="960" y="26883"/>
                </a:lnTo>
                <a:lnTo>
                  <a:pt x="0" y="26883"/>
                </a:lnTo>
                <a:lnTo>
                  <a:pt x="0" y="36484"/>
                </a:lnTo>
                <a:lnTo>
                  <a:pt x="960" y="37444"/>
                </a:lnTo>
                <a:lnTo>
                  <a:pt x="960" y="38404"/>
                </a:lnTo>
                <a:lnTo>
                  <a:pt x="1920" y="39364"/>
                </a:lnTo>
                <a:lnTo>
                  <a:pt x="16322" y="39364"/>
                </a:lnTo>
                <a:lnTo>
                  <a:pt x="16322" y="102717"/>
                </a:lnTo>
                <a:lnTo>
                  <a:pt x="17282" y="107518"/>
                </a:lnTo>
                <a:lnTo>
                  <a:pt x="18242" y="111358"/>
                </a:lnTo>
                <a:lnTo>
                  <a:pt x="20162" y="114239"/>
                </a:lnTo>
                <a:lnTo>
                  <a:pt x="22082" y="117119"/>
                </a:lnTo>
                <a:lnTo>
                  <a:pt x="24963" y="119039"/>
                </a:lnTo>
                <a:lnTo>
                  <a:pt x="27843" y="120959"/>
                </a:lnTo>
                <a:lnTo>
                  <a:pt x="30723" y="122880"/>
                </a:lnTo>
                <a:lnTo>
                  <a:pt x="34564" y="123840"/>
                </a:lnTo>
                <a:lnTo>
                  <a:pt x="38404" y="124800"/>
                </a:lnTo>
                <a:lnTo>
                  <a:pt x="46085" y="124800"/>
                </a:lnTo>
                <a:lnTo>
                  <a:pt x="48006" y="123840"/>
                </a:lnTo>
                <a:lnTo>
                  <a:pt x="50886" y="123840"/>
                </a:lnTo>
                <a:lnTo>
                  <a:pt x="52806" y="122880"/>
                </a:lnTo>
                <a:lnTo>
                  <a:pt x="55686" y="122880"/>
                </a:lnTo>
                <a:lnTo>
                  <a:pt x="56647" y="121920"/>
                </a:lnTo>
                <a:lnTo>
                  <a:pt x="57607" y="121920"/>
                </a:lnTo>
                <a:lnTo>
                  <a:pt x="58567" y="120959"/>
                </a:lnTo>
                <a:lnTo>
                  <a:pt x="59527" y="119999"/>
                </a:lnTo>
                <a:lnTo>
                  <a:pt x="59527" y="118079"/>
                </a:lnTo>
                <a:lnTo>
                  <a:pt x="60487" y="117119"/>
                </a:lnTo>
                <a:lnTo>
                  <a:pt x="60487" y="110398"/>
                </a:lnTo>
                <a:lnTo>
                  <a:pt x="59527" y="109438"/>
                </a:lnTo>
                <a:lnTo>
                  <a:pt x="59527" y="107518"/>
                </a:lnTo>
                <a:lnTo>
                  <a:pt x="55686" y="107518"/>
                </a:lnTo>
                <a:lnTo>
                  <a:pt x="54726" y="108478"/>
                </a:lnTo>
                <a:lnTo>
                  <a:pt x="52806" y="108478"/>
                </a:lnTo>
                <a:lnTo>
                  <a:pt x="51846" y="109438"/>
                </a:lnTo>
                <a:lnTo>
                  <a:pt x="48966" y="109438"/>
                </a:lnTo>
                <a:lnTo>
                  <a:pt x="48006" y="110398"/>
                </a:lnTo>
                <a:lnTo>
                  <a:pt x="41285" y="110398"/>
                </a:lnTo>
                <a:lnTo>
                  <a:pt x="37444" y="108478"/>
                </a:lnTo>
                <a:lnTo>
                  <a:pt x="35524" y="104637"/>
                </a:lnTo>
                <a:lnTo>
                  <a:pt x="34564" y="101757"/>
                </a:lnTo>
                <a:lnTo>
                  <a:pt x="33604" y="96956"/>
                </a:lnTo>
                <a:lnTo>
                  <a:pt x="33604" y="39364"/>
                </a:lnTo>
                <a:lnTo>
                  <a:pt x="57607" y="39364"/>
                </a:lnTo>
                <a:lnTo>
                  <a:pt x="58567" y="38404"/>
                </a:lnTo>
                <a:lnTo>
                  <a:pt x="59527" y="37444"/>
                </a:lnTo>
                <a:lnTo>
                  <a:pt x="60487" y="36484"/>
                </a:lnTo>
                <a:lnTo>
                  <a:pt x="60487" y="28803"/>
                </a:lnTo>
                <a:lnTo>
                  <a:pt x="59527" y="27843"/>
                </a:lnTo>
                <a:lnTo>
                  <a:pt x="59527" y="25923"/>
                </a:lnTo>
                <a:lnTo>
                  <a:pt x="58567" y="25923"/>
                </a:lnTo>
                <a:lnTo>
                  <a:pt x="58567" y="24963"/>
                </a:lnTo>
                <a:lnTo>
                  <a:pt x="33604" y="24963"/>
                </a:lnTo>
                <a:lnTo>
                  <a:pt x="33604" y="2880"/>
                </a:lnTo>
                <a:lnTo>
                  <a:pt x="32644" y="1920"/>
                </a:lnTo>
                <a:lnTo>
                  <a:pt x="32644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4" name="object 104"/>
          <p:cNvSpPr/>
          <p:nvPr/>
        </p:nvSpPr>
        <p:spPr>
          <a:xfrm>
            <a:off x="2517282" y="1529013"/>
            <a:ext cx="37429" cy="181432"/>
          </a:xfrm>
          <a:custGeom>
            <a:avLst/>
            <a:gdLst/>
            <a:ahLst/>
            <a:cxnLst/>
            <a:rect l="l" t="t" r="r" b="b"/>
            <a:pathLst>
              <a:path w="37429" h="181432">
                <a:moveTo>
                  <a:pt x="0" y="74874"/>
                </a:moveTo>
                <a:lnTo>
                  <a:pt x="0" y="105582"/>
                </a:lnTo>
                <a:lnTo>
                  <a:pt x="960" y="113263"/>
                </a:lnTo>
                <a:lnTo>
                  <a:pt x="1920" y="120944"/>
                </a:lnTo>
                <a:lnTo>
                  <a:pt x="3840" y="128625"/>
                </a:lnTo>
                <a:lnTo>
                  <a:pt x="5760" y="136306"/>
                </a:lnTo>
                <a:lnTo>
                  <a:pt x="7680" y="143027"/>
                </a:lnTo>
                <a:lnTo>
                  <a:pt x="9601" y="150708"/>
                </a:lnTo>
                <a:lnTo>
                  <a:pt x="12481" y="157429"/>
                </a:lnTo>
                <a:lnTo>
                  <a:pt x="15361" y="165110"/>
                </a:lnTo>
                <a:lnTo>
                  <a:pt x="19202" y="171830"/>
                </a:lnTo>
                <a:lnTo>
                  <a:pt x="22082" y="178551"/>
                </a:lnTo>
                <a:lnTo>
                  <a:pt x="23042" y="179496"/>
                </a:lnTo>
                <a:lnTo>
                  <a:pt x="24002" y="180472"/>
                </a:lnTo>
                <a:lnTo>
                  <a:pt x="25923" y="180472"/>
                </a:lnTo>
                <a:lnTo>
                  <a:pt x="26883" y="181432"/>
                </a:lnTo>
                <a:lnTo>
                  <a:pt x="33588" y="181432"/>
                </a:lnTo>
                <a:lnTo>
                  <a:pt x="34564" y="180472"/>
                </a:lnTo>
                <a:lnTo>
                  <a:pt x="36484" y="180472"/>
                </a:lnTo>
                <a:lnTo>
                  <a:pt x="37429" y="179496"/>
                </a:lnTo>
                <a:lnTo>
                  <a:pt x="37429" y="177591"/>
                </a:lnTo>
                <a:lnTo>
                  <a:pt x="36484" y="176631"/>
                </a:lnTo>
                <a:lnTo>
                  <a:pt x="34016" y="170363"/>
                </a:lnTo>
                <a:lnTo>
                  <a:pt x="29572" y="158395"/>
                </a:lnTo>
                <a:lnTo>
                  <a:pt x="25594" y="146491"/>
                </a:lnTo>
                <a:lnTo>
                  <a:pt x="22082" y="134386"/>
                </a:lnTo>
                <a:lnTo>
                  <a:pt x="20915" y="127894"/>
                </a:lnTo>
                <a:lnTo>
                  <a:pt x="18986" y="115117"/>
                </a:lnTo>
                <a:lnTo>
                  <a:pt x="17730" y="102610"/>
                </a:lnTo>
                <a:lnTo>
                  <a:pt x="17282" y="90236"/>
                </a:lnTo>
                <a:lnTo>
                  <a:pt x="17368" y="84859"/>
                </a:lnTo>
                <a:lnTo>
                  <a:pt x="18208" y="71984"/>
                </a:lnTo>
                <a:lnTo>
                  <a:pt x="19828" y="59231"/>
                </a:lnTo>
                <a:lnTo>
                  <a:pt x="22082" y="47030"/>
                </a:lnTo>
                <a:lnTo>
                  <a:pt x="24117" y="39391"/>
                </a:lnTo>
                <a:lnTo>
                  <a:pt x="27878" y="27365"/>
                </a:lnTo>
                <a:lnTo>
                  <a:pt x="32275" y="15632"/>
                </a:lnTo>
                <a:lnTo>
                  <a:pt x="37429" y="3825"/>
                </a:lnTo>
                <a:lnTo>
                  <a:pt x="37429" y="1904"/>
                </a:lnTo>
                <a:lnTo>
                  <a:pt x="36484" y="944"/>
                </a:lnTo>
                <a:lnTo>
                  <a:pt x="35524" y="944"/>
                </a:lnTo>
                <a:lnTo>
                  <a:pt x="35524" y="0"/>
                </a:lnTo>
                <a:lnTo>
                  <a:pt x="24963" y="0"/>
                </a:lnTo>
                <a:lnTo>
                  <a:pt x="24002" y="944"/>
                </a:lnTo>
                <a:lnTo>
                  <a:pt x="23042" y="944"/>
                </a:lnTo>
                <a:lnTo>
                  <a:pt x="22082" y="1904"/>
                </a:lnTo>
                <a:lnTo>
                  <a:pt x="19202" y="8625"/>
                </a:lnTo>
                <a:lnTo>
                  <a:pt x="16322" y="16306"/>
                </a:lnTo>
                <a:lnTo>
                  <a:pt x="13441" y="23027"/>
                </a:lnTo>
                <a:lnTo>
                  <a:pt x="10561" y="30708"/>
                </a:lnTo>
                <a:lnTo>
                  <a:pt x="7680" y="37429"/>
                </a:lnTo>
                <a:lnTo>
                  <a:pt x="5760" y="45110"/>
                </a:lnTo>
                <a:lnTo>
                  <a:pt x="3840" y="52791"/>
                </a:lnTo>
                <a:lnTo>
                  <a:pt x="1920" y="60472"/>
                </a:lnTo>
                <a:lnTo>
                  <a:pt x="960" y="67193"/>
                </a:lnTo>
                <a:lnTo>
                  <a:pt x="0" y="7487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5" name="object 105"/>
          <p:cNvSpPr/>
          <p:nvPr/>
        </p:nvSpPr>
        <p:spPr>
          <a:xfrm>
            <a:off x="2571048" y="1552041"/>
            <a:ext cx="60472" cy="124800"/>
          </a:xfrm>
          <a:custGeom>
            <a:avLst/>
            <a:gdLst/>
            <a:ahLst/>
            <a:cxnLst/>
            <a:rect l="l" t="t" r="r" b="b"/>
            <a:pathLst>
              <a:path w="60472" h="124800">
                <a:moveTo>
                  <a:pt x="59512" y="27843"/>
                </a:moveTo>
                <a:lnTo>
                  <a:pt x="59512" y="25923"/>
                </a:lnTo>
                <a:lnTo>
                  <a:pt x="58552" y="25923"/>
                </a:lnTo>
                <a:lnTo>
                  <a:pt x="58552" y="24963"/>
                </a:lnTo>
                <a:lnTo>
                  <a:pt x="33588" y="24963"/>
                </a:lnTo>
                <a:lnTo>
                  <a:pt x="33588" y="2880"/>
                </a:lnTo>
                <a:lnTo>
                  <a:pt x="32628" y="1920"/>
                </a:lnTo>
                <a:lnTo>
                  <a:pt x="32628" y="960"/>
                </a:lnTo>
                <a:lnTo>
                  <a:pt x="31668" y="960"/>
                </a:lnTo>
                <a:lnTo>
                  <a:pt x="30708" y="0"/>
                </a:lnTo>
                <a:lnTo>
                  <a:pt x="18227" y="0"/>
                </a:lnTo>
                <a:lnTo>
                  <a:pt x="18227" y="960"/>
                </a:lnTo>
                <a:lnTo>
                  <a:pt x="16306" y="960"/>
                </a:lnTo>
                <a:lnTo>
                  <a:pt x="16306" y="24963"/>
                </a:lnTo>
                <a:lnTo>
                  <a:pt x="1905" y="24963"/>
                </a:lnTo>
                <a:lnTo>
                  <a:pt x="944" y="25923"/>
                </a:lnTo>
                <a:lnTo>
                  <a:pt x="944" y="26883"/>
                </a:lnTo>
                <a:lnTo>
                  <a:pt x="0" y="26883"/>
                </a:lnTo>
                <a:lnTo>
                  <a:pt x="0" y="36484"/>
                </a:lnTo>
                <a:lnTo>
                  <a:pt x="944" y="37444"/>
                </a:lnTo>
                <a:lnTo>
                  <a:pt x="944" y="38404"/>
                </a:lnTo>
                <a:lnTo>
                  <a:pt x="1905" y="39364"/>
                </a:lnTo>
                <a:lnTo>
                  <a:pt x="16306" y="39364"/>
                </a:lnTo>
                <a:lnTo>
                  <a:pt x="16306" y="102717"/>
                </a:lnTo>
                <a:lnTo>
                  <a:pt x="17266" y="107518"/>
                </a:lnTo>
                <a:lnTo>
                  <a:pt x="18227" y="111358"/>
                </a:lnTo>
                <a:lnTo>
                  <a:pt x="20147" y="114239"/>
                </a:lnTo>
                <a:lnTo>
                  <a:pt x="22067" y="117119"/>
                </a:lnTo>
                <a:lnTo>
                  <a:pt x="24947" y="119039"/>
                </a:lnTo>
                <a:lnTo>
                  <a:pt x="27828" y="120959"/>
                </a:lnTo>
                <a:lnTo>
                  <a:pt x="30708" y="122880"/>
                </a:lnTo>
                <a:lnTo>
                  <a:pt x="34549" y="123840"/>
                </a:lnTo>
                <a:lnTo>
                  <a:pt x="38389" y="124800"/>
                </a:lnTo>
                <a:lnTo>
                  <a:pt x="46070" y="124800"/>
                </a:lnTo>
                <a:lnTo>
                  <a:pt x="47990" y="123840"/>
                </a:lnTo>
                <a:lnTo>
                  <a:pt x="50871" y="123840"/>
                </a:lnTo>
                <a:lnTo>
                  <a:pt x="52791" y="122880"/>
                </a:lnTo>
                <a:lnTo>
                  <a:pt x="55671" y="122880"/>
                </a:lnTo>
                <a:lnTo>
                  <a:pt x="56631" y="121920"/>
                </a:lnTo>
                <a:lnTo>
                  <a:pt x="57591" y="121920"/>
                </a:lnTo>
                <a:lnTo>
                  <a:pt x="58552" y="120959"/>
                </a:lnTo>
                <a:lnTo>
                  <a:pt x="59512" y="119999"/>
                </a:lnTo>
                <a:lnTo>
                  <a:pt x="59512" y="118079"/>
                </a:lnTo>
                <a:lnTo>
                  <a:pt x="60472" y="117119"/>
                </a:lnTo>
                <a:lnTo>
                  <a:pt x="60472" y="110398"/>
                </a:lnTo>
                <a:lnTo>
                  <a:pt x="59512" y="109438"/>
                </a:lnTo>
                <a:lnTo>
                  <a:pt x="59512" y="107518"/>
                </a:lnTo>
                <a:lnTo>
                  <a:pt x="55671" y="107518"/>
                </a:lnTo>
                <a:lnTo>
                  <a:pt x="54711" y="108478"/>
                </a:lnTo>
                <a:lnTo>
                  <a:pt x="52791" y="108478"/>
                </a:lnTo>
                <a:lnTo>
                  <a:pt x="51831" y="109438"/>
                </a:lnTo>
                <a:lnTo>
                  <a:pt x="48950" y="109438"/>
                </a:lnTo>
                <a:lnTo>
                  <a:pt x="47990" y="110398"/>
                </a:lnTo>
                <a:lnTo>
                  <a:pt x="41269" y="110398"/>
                </a:lnTo>
                <a:lnTo>
                  <a:pt x="37429" y="108478"/>
                </a:lnTo>
                <a:lnTo>
                  <a:pt x="35509" y="104637"/>
                </a:lnTo>
                <a:lnTo>
                  <a:pt x="34549" y="101757"/>
                </a:lnTo>
                <a:lnTo>
                  <a:pt x="33588" y="96956"/>
                </a:lnTo>
                <a:lnTo>
                  <a:pt x="33588" y="39364"/>
                </a:lnTo>
                <a:lnTo>
                  <a:pt x="57591" y="39364"/>
                </a:lnTo>
                <a:lnTo>
                  <a:pt x="58552" y="38404"/>
                </a:lnTo>
                <a:lnTo>
                  <a:pt x="59512" y="37444"/>
                </a:lnTo>
                <a:lnTo>
                  <a:pt x="60472" y="36484"/>
                </a:lnTo>
                <a:lnTo>
                  <a:pt x="60472" y="28803"/>
                </a:lnTo>
                <a:lnTo>
                  <a:pt x="59512" y="2784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6" name="object 106"/>
          <p:cNvSpPr/>
          <p:nvPr/>
        </p:nvSpPr>
        <p:spPr>
          <a:xfrm>
            <a:off x="2663190" y="1575084"/>
            <a:ext cx="67208" cy="53751"/>
          </a:xfrm>
          <a:custGeom>
            <a:avLst/>
            <a:gdLst/>
            <a:ahLst/>
            <a:cxnLst/>
            <a:rect l="l" t="t" r="r" b="b"/>
            <a:pathLst>
              <a:path w="67208" h="53751">
                <a:moveTo>
                  <a:pt x="4800" y="24002"/>
                </a:moveTo>
                <a:lnTo>
                  <a:pt x="6720" y="22082"/>
                </a:lnTo>
                <a:lnTo>
                  <a:pt x="8656" y="19202"/>
                </a:lnTo>
                <a:lnTo>
                  <a:pt x="11521" y="17282"/>
                </a:lnTo>
                <a:lnTo>
                  <a:pt x="14401" y="15361"/>
                </a:lnTo>
                <a:lnTo>
                  <a:pt x="18242" y="14401"/>
                </a:lnTo>
                <a:lnTo>
                  <a:pt x="22082" y="13441"/>
                </a:lnTo>
                <a:lnTo>
                  <a:pt x="33604" y="13441"/>
                </a:lnTo>
                <a:lnTo>
                  <a:pt x="40325" y="15361"/>
                </a:lnTo>
                <a:lnTo>
                  <a:pt x="44165" y="21122"/>
                </a:lnTo>
                <a:lnTo>
                  <a:pt x="48006" y="25923"/>
                </a:lnTo>
                <a:lnTo>
                  <a:pt x="50886" y="32644"/>
                </a:lnTo>
                <a:lnTo>
                  <a:pt x="49926" y="42230"/>
                </a:lnTo>
                <a:lnTo>
                  <a:pt x="0" y="42230"/>
                </a:lnTo>
                <a:lnTo>
                  <a:pt x="0" y="38389"/>
                </a:lnTo>
                <a:lnTo>
                  <a:pt x="0" y="53751"/>
                </a:lnTo>
                <a:lnTo>
                  <a:pt x="64328" y="53751"/>
                </a:lnTo>
                <a:lnTo>
                  <a:pt x="65288" y="52791"/>
                </a:lnTo>
                <a:lnTo>
                  <a:pt x="66248" y="50886"/>
                </a:lnTo>
                <a:lnTo>
                  <a:pt x="67208" y="49911"/>
                </a:lnTo>
                <a:lnTo>
                  <a:pt x="67208" y="37444"/>
                </a:lnTo>
                <a:lnTo>
                  <a:pt x="66248" y="31668"/>
                </a:lnTo>
                <a:lnTo>
                  <a:pt x="65288" y="26883"/>
                </a:lnTo>
                <a:lnTo>
                  <a:pt x="63367" y="21122"/>
                </a:lnTo>
                <a:lnTo>
                  <a:pt x="61447" y="17282"/>
                </a:lnTo>
                <a:lnTo>
                  <a:pt x="57607" y="12481"/>
                </a:lnTo>
                <a:lnTo>
                  <a:pt x="54726" y="8641"/>
                </a:lnTo>
                <a:lnTo>
                  <a:pt x="49926" y="5760"/>
                </a:lnTo>
                <a:lnTo>
                  <a:pt x="45125" y="3840"/>
                </a:lnTo>
                <a:lnTo>
                  <a:pt x="40325" y="960"/>
                </a:lnTo>
                <a:lnTo>
                  <a:pt x="33604" y="0"/>
                </a:lnTo>
                <a:lnTo>
                  <a:pt x="20162" y="0"/>
                </a:lnTo>
                <a:lnTo>
                  <a:pt x="13441" y="960"/>
                </a:lnTo>
                <a:lnTo>
                  <a:pt x="7680" y="3840"/>
                </a:lnTo>
                <a:lnTo>
                  <a:pt x="4800" y="2400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7" name="object 107"/>
          <p:cNvSpPr/>
          <p:nvPr/>
        </p:nvSpPr>
        <p:spPr>
          <a:xfrm>
            <a:off x="2644962" y="1578924"/>
            <a:ext cx="81594" cy="97917"/>
          </a:xfrm>
          <a:custGeom>
            <a:avLst/>
            <a:gdLst/>
            <a:ahLst/>
            <a:cxnLst/>
            <a:rect l="l" t="t" r="r" b="b"/>
            <a:pathLst>
              <a:path w="81594" h="97917">
                <a:moveTo>
                  <a:pt x="21107" y="1920"/>
                </a:moveTo>
                <a:lnTo>
                  <a:pt x="16322" y="5760"/>
                </a:lnTo>
                <a:lnTo>
                  <a:pt x="12481" y="9601"/>
                </a:lnTo>
                <a:lnTo>
                  <a:pt x="8641" y="14401"/>
                </a:lnTo>
                <a:lnTo>
                  <a:pt x="5760" y="19202"/>
                </a:lnTo>
                <a:lnTo>
                  <a:pt x="3825" y="25923"/>
                </a:lnTo>
                <a:lnTo>
                  <a:pt x="960" y="32644"/>
                </a:lnTo>
                <a:lnTo>
                  <a:pt x="0" y="39349"/>
                </a:lnTo>
                <a:lnTo>
                  <a:pt x="0" y="55671"/>
                </a:lnTo>
                <a:lnTo>
                  <a:pt x="960" y="63352"/>
                </a:lnTo>
                <a:lnTo>
                  <a:pt x="2880" y="69113"/>
                </a:lnTo>
                <a:lnTo>
                  <a:pt x="5760" y="75834"/>
                </a:lnTo>
                <a:lnTo>
                  <a:pt x="8641" y="80634"/>
                </a:lnTo>
                <a:lnTo>
                  <a:pt x="12481" y="85435"/>
                </a:lnTo>
                <a:lnTo>
                  <a:pt x="16322" y="89275"/>
                </a:lnTo>
                <a:lnTo>
                  <a:pt x="21107" y="92156"/>
                </a:lnTo>
                <a:lnTo>
                  <a:pt x="26883" y="95036"/>
                </a:lnTo>
                <a:lnTo>
                  <a:pt x="32628" y="96956"/>
                </a:lnTo>
                <a:lnTo>
                  <a:pt x="39349" y="97917"/>
                </a:lnTo>
                <a:lnTo>
                  <a:pt x="50871" y="97917"/>
                </a:lnTo>
                <a:lnTo>
                  <a:pt x="54711" y="96956"/>
                </a:lnTo>
                <a:lnTo>
                  <a:pt x="58552" y="96956"/>
                </a:lnTo>
                <a:lnTo>
                  <a:pt x="63352" y="95996"/>
                </a:lnTo>
                <a:lnTo>
                  <a:pt x="66233" y="95036"/>
                </a:lnTo>
                <a:lnTo>
                  <a:pt x="69113" y="95036"/>
                </a:lnTo>
                <a:lnTo>
                  <a:pt x="71993" y="94076"/>
                </a:lnTo>
                <a:lnTo>
                  <a:pt x="74874" y="93116"/>
                </a:lnTo>
                <a:lnTo>
                  <a:pt x="76794" y="92156"/>
                </a:lnTo>
                <a:lnTo>
                  <a:pt x="78714" y="91196"/>
                </a:lnTo>
                <a:lnTo>
                  <a:pt x="79674" y="90236"/>
                </a:lnTo>
                <a:lnTo>
                  <a:pt x="80634" y="90236"/>
                </a:lnTo>
                <a:lnTo>
                  <a:pt x="80634" y="88315"/>
                </a:lnTo>
                <a:lnTo>
                  <a:pt x="81594" y="88315"/>
                </a:lnTo>
                <a:lnTo>
                  <a:pt x="81594" y="78714"/>
                </a:lnTo>
                <a:lnTo>
                  <a:pt x="80634" y="78714"/>
                </a:lnTo>
                <a:lnTo>
                  <a:pt x="80634" y="77754"/>
                </a:lnTo>
                <a:lnTo>
                  <a:pt x="79674" y="77754"/>
                </a:lnTo>
                <a:lnTo>
                  <a:pt x="79674" y="76794"/>
                </a:lnTo>
                <a:lnTo>
                  <a:pt x="77754" y="76794"/>
                </a:lnTo>
                <a:lnTo>
                  <a:pt x="76794" y="77754"/>
                </a:lnTo>
                <a:lnTo>
                  <a:pt x="74874" y="77754"/>
                </a:lnTo>
                <a:lnTo>
                  <a:pt x="73914" y="78714"/>
                </a:lnTo>
                <a:lnTo>
                  <a:pt x="71033" y="79674"/>
                </a:lnTo>
                <a:lnTo>
                  <a:pt x="69113" y="80634"/>
                </a:lnTo>
                <a:lnTo>
                  <a:pt x="66233" y="81594"/>
                </a:lnTo>
                <a:lnTo>
                  <a:pt x="63352" y="82555"/>
                </a:lnTo>
                <a:lnTo>
                  <a:pt x="60472" y="82555"/>
                </a:lnTo>
                <a:lnTo>
                  <a:pt x="56631" y="83515"/>
                </a:lnTo>
                <a:lnTo>
                  <a:pt x="38389" y="83515"/>
                </a:lnTo>
                <a:lnTo>
                  <a:pt x="34549" y="81594"/>
                </a:lnTo>
                <a:lnTo>
                  <a:pt x="30723" y="79674"/>
                </a:lnTo>
                <a:lnTo>
                  <a:pt x="26883" y="77754"/>
                </a:lnTo>
                <a:lnTo>
                  <a:pt x="24947" y="74874"/>
                </a:lnTo>
                <a:lnTo>
                  <a:pt x="22067" y="71993"/>
                </a:lnTo>
                <a:lnTo>
                  <a:pt x="21107" y="68153"/>
                </a:lnTo>
                <a:lnTo>
                  <a:pt x="20162" y="64312"/>
                </a:lnTo>
                <a:lnTo>
                  <a:pt x="19187" y="60472"/>
                </a:lnTo>
                <a:lnTo>
                  <a:pt x="18227" y="55671"/>
                </a:lnTo>
                <a:lnTo>
                  <a:pt x="18227" y="34549"/>
                </a:lnTo>
                <a:lnTo>
                  <a:pt x="19187" y="30723"/>
                </a:lnTo>
                <a:lnTo>
                  <a:pt x="20162" y="26883"/>
                </a:lnTo>
                <a:lnTo>
                  <a:pt x="21107" y="24002"/>
                </a:lnTo>
                <a:lnTo>
                  <a:pt x="23027" y="20162"/>
                </a:lnTo>
                <a:lnTo>
                  <a:pt x="25908" y="0"/>
                </a:lnTo>
                <a:lnTo>
                  <a:pt x="21107" y="192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8" name="object 108"/>
          <p:cNvSpPr/>
          <p:nvPr/>
        </p:nvSpPr>
        <p:spPr>
          <a:xfrm>
            <a:off x="2749600" y="1575084"/>
            <a:ext cx="72953" cy="101757"/>
          </a:xfrm>
          <a:custGeom>
            <a:avLst/>
            <a:gdLst/>
            <a:ahLst/>
            <a:cxnLst/>
            <a:rect l="l" t="t" r="r" b="b"/>
            <a:pathLst>
              <a:path w="72953" h="101757">
                <a:moveTo>
                  <a:pt x="24947" y="77754"/>
                </a:moveTo>
                <a:lnTo>
                  <a:pt x="22067" y="74874"/>
                </a:lnTo>
                <a:lnTo>
                  <a:pt x="21107" y="71033"/>
                </a:lnTo>
                <a:lnTo>
                  <a:pt x="19187" y="67193"/>
                </a:lnTo>
                <a:lnTo>
                  <a:pt x="18227" y="62392"/>
                </a:lnTo>
                <a:lnTo>
                  <a:pt x="18227" y="50886"/>
                </a:lnTo>
                <a:lnTo>
                  <a:pt x="18260" y="48281"/>
                </a:lnTo>
                <a:lnTo>
                  <a:pt x="19903" y="34248"/>
                </a:lnTo>
                <a:lnTo>
                  <a:pt x="24003" y="24002"/>
                </a:lnTo>
                <a:lnTo>
                  <a:pt x="28788" y="17282"/>
                </a:lnTo>
                <a:lnTo>
                  <a:pt x="35509" y="14401"/>
                </a:lnTo>
                <a:lnTo>
                  <a:pt x="47030" y="14401"/>
                </a:lnTo>
                <a:lnTo>
                  <a:pt x="50871" y="15361"/>
                </a:lnTo>
                <a:lnTo>
                  <a:pt x="53751" y="16322"/>
                </a:lnTo>
                <a:lnTo>
                  <a:pt x="56631" y="17282"/>
                </a:lnTo>
                <a:lnTo>
                  <a:pt x="58552" y="18242"/>
                </a:lnTo>
                <a:lnTo>
                  <a:pt x="61432" y="20162"/>
                </a:lnTo>
                <a:lnTo>
                  <a:pt x="63352" y="21122"/>
                </a:lnTo>
                <a:lnTo>
                  <a:pt x="65272" y="22082"/>
                </a:lnTo>
                <a:lnTo>
                  <a:pt x="66233" y="24002"/>
                </a:lnTo>
                <a:lnTo>
                  <a:pt x="67193" y="24963"/>
                </a:lnTo>
                <a:lnTo>
                  <a:pt x="71033" y="24963"/>
                </a:lnTo>
                <a:lnTo>
                  <a:pt x="71993" y="24002"/>
                </a:lnTo>
                <a:lnTo>
                  <a:pt x="72953" y="23042"/>
                </a:lnTo>
                <a:lnTo>
                  <a:pt x="72953" y="13441"/>
                </a:lnTo>
                <a:lnTo>
                  <a:pt x="71993" y="12481"/>
                </a:lnTo>
                <a:lnTo>
                  <a:pt x="71993" y="11521"/>
                </a:lnTo>
                <a:lnTo>
                  <a:pt x="71033" y="10561"/>
                </a:lnTo>
                <a:lnTo>
                  <a:pt x="71033" y="9601"/>
                </a:lnTo>
                <a:lnTo>
                  <a:pt x="70073" y="9601"/>
                </a:lnTo>
                <a:lnTo>
                  <a:pt x="69113" y="8641"/>
                </a:lnTo>
                <a:lnTo>
                  <a:pt x="68153" y="7680"/>
                </a:lnTo>
                <a:lnTo>
                  <a:pt x="66233" y="5760"/>
                </a:lnTo>
                <a:lnTo>
                  <a:pt x="64312" y="4800"/>
                </a:lnTo>
                <a:lnTo>
                  <a:pt x="62392" y="3840"/>
                </a:lnTo>
                <a:lnTo>
                  <a:pt x="59512" y="2880"/>
                </a:lnTo>
                <a:lnTo>
                  <a:pt x="57591" y="1920"/>
                </a:lnTo>
                <a:lnTo>
                  <a:pt x="54711" y="960"/>
                </a:lnTo>
                <a:lnTo>
                  <a:pt x="51831" y="960"/>
                </a:lnTo>
                <a:lnTo>
                  <a:pt x="48950" y="0"/>
                </a:lnTo>
                <a:lnTo>
                  <a:pt x="37429" y="0"/>
                </a:lnTo>
                <a:lnTo>
                  <a:pt x="31668" y="960"/>
                </a:lnTo>
                <a:lnTo>
                  <a:pt x="25908" y="2880"/>
                </a:lnTo>
                <a:lnTo>
                  <a:pt x="21107" y="4800"/>
                </a:lnTo>
                <a:lnTo>
                  <a:pt x="16306" y="8641"/>
                </a:lnTo>
                <a:lnTo>
                  <a:pt x="12466" y="12481"/>
                </a:lnTo>
                <a:lnTo>
                  <a:pt x="8625" y="16322"/>
                </a:lnTo>
                <a:lnTo>
                  <a:pt x="5760" y="22082"/>
                </a:lnTo>
                <a:lnTo>
                  <a:pt x="3825" y="28803"/>
                </a:lnTo>
                <a:lnTo>
                  <a:pt x="944" y="35509"/>
                </a:lnTo>
                <a:lnTo>
                  <a:pt x="0" y="43190"/>
                </a:lnTo>
                <a:lnTo>
                  <a:pt x="0" y="59512"/>
                </a:lnTo>
                <a:lnTo>
                  <a:pt x="944" y="67193"/>
                </a:lnTo>
                <a:lnTo>
                  <a:pt x="2880" y="72953"/>
                </a:lnTo>
                <a:lnTo>
                  <a:pt x="4785" y="79674"/>
                </a:lnTo>
                <a:lnTo>
                  <a:pt x="7665" y="84475"/>
                </a:lnTo>
                <a:lnTo>
                  <a:pt x="10561" y="88315"/>
                </a:lnTo>
                <a:lnTo>
                  <a:pt x="14386" y="93116"/>
                </a:lnTo>
                <a:lnTo>
                  <a:pt x="18227" y="95996"/>
                </a:lnTo>
                <a:lnTo>
                  <a:pt x="24003" y="97917"/>
                </a:lnTo>
                <a:lnTo>
                  <a:pt x="28788" y="100797"/>
                </a:lnTo>
                <a:lnTo>
                  <a:pt x="34549" y="101757"/>
                </a:lnTo>
                <a:lnTo>
                  <a:pt x="47990" y="101757"/>
                </a:lnTo>
                <a:lnTo>
                  <a:pt x="50871" y="100797"/>
                </a:lnTo>
                <a:lnTo>
                  <a:pt x="53751" y="99837"/>
                </a:lnTo>
                <a:lnTo>
                  <a:pt x="56631" y="98877"/>
                </a:lnTo>
                <a:lnTo>
                  <a:pt x="59512" y="97917"/>
                </a:lnTo>
                <a:lnTo>
                  <a:pt x="61432" y="96956"/>
                </a:lnTo>
                <a:lnTo>
                  <a:pt x="64312" y="95996"/>
                </a:lnTo>
                <a:lnTo>
                  <a:pt x="66233" y="95036"/>
                </a:lnTo>
                <a:lnTo>
                  <a:pt x="68153" y="93116"/>
                </a:lnTo>
                <a:lnTo>
                  <a:pt x="70073" y="92156"/>
                </a:lnTo>
                <a:lnTo>
                  <a:pt x="71033" y="91196"/>
                </a:lnTo>
                <a:lnTo>
                  <a:pt x="71993" y="90236"/>
                </a:lnTo>
                <a:lnTo>
                  <a:pt x="71993" y="89275"/>
                </a:lnTo>
                <a:lnTo>
                  <a:pt x="72953" y="88315"/>
                </a:lnTo>
                <a:lnTo>
                  <a:pt x="72953" y="76794"/>
                </a:lnTo>
                <a:lnTo>
                  <a:pt x="71993" y="75834"/>
                </a:lnTo>
                <a:lnTo>
                  <a:pt x="71033" y="74874"/>
                </a:lnTo>
                <a:lnTo>
                  <a:pt x="70073" y="74874"/>
                </a:lnTo>
                <a:lnTo>
                  <a:pt x="68153" y="75834"/>
                </a:lnTo>
                <a:lnTo>
                  <a:pt x="67193" y="76794"/>
                </a:lnTo>
                <a:lnTo>
                  <a:pt x="65272" y="78714"/>
                </a:lnTo>
                <a:lnTo>
                  <a:pt x="63352" y="79674"/>
                </a:lnTo>
                <a:lnTo>
                  <a:pt x="61432" y="80634"/>
                </a:lnTo>
                <a:lnTo>
                  <a:pt x="59512" y="82555"/>
                </a:lnTo>
                <a:lnTo>
                  <a:pt x="56631" y="83515"/>
                </a:lnTo>
                <a:lnTo>
                  <a:pt x="53751" y="85435"/>
                </a:lnTo>
                <a:lnTo>
                  <a:pt x="50871" y="86395"/>
                </a:lnTo>
                <a:lnTo>
                  <a:pt x="47990" y="87355"/>
                </a:lnTo>
                <a:lnTo>
                  <a:pt x="39349" y="87355"/>
                </a:lnTo>
                <a:lnTo>
                  <a:pt x="35509" y="86395"/>
                </a:lnTo>
                <a:lnTo>
                  <a:pt x="32628" y="84475"/>
                </a:lnTo>
                <a:lnTo>
                  <a:pt x="29748" y="83515"/>
                </a:lnTo>
                <a:lnTo>
                  <a:pt x="26868" y="80634"/>
                </a:lnTo>
                <a:lnTo>
                  <a:pt x="24947" y="7775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09" name="object 109"/>
          <p:cNvSpPr/>
          <p:nvPr/>
        </p:nvSpPr>
        <p:spPr>
          <a:xfrm>
            <a:off x="2845597" y="1531894"/>
            <a:ext cx="79674" cy="143027"/>
          </a:xfrm>
          <a:custGeom>
            <a:avLst/>
            <a:gdLst/>
            <a:ahLst/>
            <a:cxnLst/>
            <a:rect l="l" t="t" r="r" b="b"/>
            <a:pathLst>
              <a:path w="79674" h="143027">
                <a:moveTo>
                  <a:pt x="0" y="944"/>
                </a:moveTo>
                <a:lnTo>
                  <a:pt x="0" y="142067"/>
                </a:lnTo>
                <a:lnTo>
                  <a:pt x="960" y="142067"/>
                </a:lnTo>
                <a:lnTo>
                  <a:pt x="960" y="143027"/>
                </a:lnTo>
                <a:lnTo>
                  <a:pt x="15361" y="143027"/>
                </a:lnTo>
                <a:lnTo>
                  <a:pt x="15361" y="142067"/>
                </a:lnTo>
                <a:lnTo>
                  <a:pt x="16306" y="142067"/>
                </a:lnTo>
                <a:lnTo>
                  <a:pt x="16306" y="75834"/>
                </a:lnTo>
                <a:lnTo>
                  <a:pt x="21107" y="70073"/>
                </a:lnTo>
                <a:lnTo>
                  <a:pt x="25923" y="65272"/>
                </a:lnTo>
                <a:lnTo>
                  <a:pt x="29748" y="62392"/>
                </a:lnTo>
                <a:lnTo>
                  <a:pt x="34549" y="59512"/>
                </a:lnTo>
                <a:lnTo>
                  <a:pt x="38389" y="57591"/>
                </a:lnTo>
                <a:lnTo>
                  <a:pt x="46070" y="57591"/>
                </a:lnTo>
                <a:lnTo>
                  <a:pt x="48950" y="58552"/>
                </a:lnTo>
                <a:lnTo>
                  <a:pt x="51831" y="59512"/>
                </a:lnTo>
                <a:lnTo>
                  <a:pt x="53751" y="60472"/>
                </a:lnTo>
                <a:lnTo>
                  <a:pt x="55671" y="62392"/>
                </a:lnTo>
                <a:lnTo>
                  <a:pt x="57591" y="65272"/>
                </a:lnTo>
                <a:lnTo>
                  <a:pt x="59512" y="67193"/>
                </a:lnTo>
                <a:lnTo>
                  <a:pt x="60472" y="70073"/>
                </a:lnTo>
                <a:lnTo>
                  <a:pt x="61432" y="72953"/>
                </a:lnTo>
                <a:lnTo>
                  <a:pt x="62392" y="76794"/>
                </a:lnTo>
                <a:lnTo>
                  <a:pt x="62392" y="142067"/>
                </a:lnTo>
                <a:lnTo>
                  <a:pt x="63352" y="142067"/>
                </a:lnTo>
                <a:lnTo>
                  <a:pt x="64312" y="143027"/>
                </a:lnTo>
                <a:lnTo>
                  <a:pt x="77754" y="143027"/>
                </a:lnTo>
                <a:lnTo>
                  <a:pt x="78714" y="142067"/>
                </a:lnTo>
                <a:lnTo>
                  <a:pt x="79674" y="141107"/>
                </a:lnTo>
                <a:lnTo>
                  <a:pt x="79674" y="77754"/>
                </a:lnTo>
                <a:lnTo>
                  <a:pt x="78714" y="71993"/>
                </a:lnTo>
                <a:lnTo>
                  <a:pt x="77754" y="67193"/>
                </a:lnTo>
                <a:lnTo>
                  <a:pt x="76794" y="62392"/>
                </a:lnTo>
                <a:lnTo>
                  <a:pt x="74874" y="58552"/>
                </a:lnTo>
                <a:lnTo>
                  <a:pt x="71993" y="54711"/>
                </a:lnTo>
                <a:lnTo>
                  <a:pt x="69113" y="50871"/>
                </a:lnTo>
                <a:lnTo>
                  <a:pt x="66233" y="47990"/>
                </a:lnTo>
                <a:lnTo>
                  <a:pt x="61432" y="46070"/>
                </a:lnTo>
                <a:lnTo>
                  <a:pt x="57591" y="44150"/>
                </a:lnTo>
                <a:lnTo>
                  <a:pt x="52791" y="43190"/>
                </a:lnTo>
                <a:lnTo>
                  <a:pt x="41269" y="43190"/>
                </a:lnTo>
                <a:lnTo>
                  <a:pt x="36469" y="44150"/>
                </a:lnTo>
                <a:lnTo>
                  <a:pt x="31668" y="47030"/>
                </a:lnTo>
                <a:lnTo>
                  <a:pt x="26868" y="49910"/>
                </a:lnTo>
                <a:lnTo>
                  <a:pt x="21107" y="52791"/>
                </a:lnTo>
                <a:lnTo>
                  <a:pt x="16306" y="58552"/>
                </a:lnTo>
                <a:lnTo>
                  <a:pt x="16306" y="944"/>
                </a:lnTo>
                <a:lnTo>
                  <a:pt x="15361" y="944"/>
                </a:lnTo>
                <a:lnTo>
                  <a:pt x="14386" y="0"/>
                </a:lnTo>
                <a:lnTo>
                  <a:pt x="1920" y="0"/>
                </a:lnTo>
                <a:lnTo>
                  <a:pt x="960" y="944"/>
                </a:lnTo>
                <a:lnTo>
                  <a:pt x="0" y="94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0" name="object 110"/>
          <p:cNvSpPr/>
          <p:nvPr/>
        </p:nvSpPr>
        <p:spPr>
          <a:xfrm>
            <a:off x="1942261" y="1705633"/>
            <a:ext cx="624940" cy="0"/>
          </a:xfrm>
          <a:custGeom>
            <a:avLst/>
            <a:gdLst/>
            <a:ahLst/>
            <a:cxnLst/>
            <a:rect l="l" t="t" r="r" b="b"/>
            <a:pathLst>
              <a:path w="624940" h="0">
                <a:moveTo>
                  <a:pt x="0" y="0"/>
                </a:moveTo>
                <a:lnTo>
                  <a:pt x="624940" y="0"/>
                </a:lnTo>
              </a:path>
            </a:pathLst>
          </a:custGeom>
          <a:ln w="14706">
            <a:solidFill>
              <a:srgbClr val="58585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1" name="object 111"/>
          <p:cNvSpPr/>
          <p:nvPr/>
        </p:nvSpPr>
        <p:spPr>
          <a:xfrm>
            <a:off x="3003026" y="1530918"/>
            <a:ext cx="33604" cy="52806"/>
          </a:xfrm>
          <a:custGeom>
            <a:avLst/>
            <a:gdLst/>
            <a:ahLst/>
            <a:cxnLst/>
            <a:rect l="l" t="t" r="r" b="b"/>
            <a:pathLst>
              <a:path w="33604" h="52806">
                <a:moveTo>
                  <a:pt x="960" y="31683"/>
                </a:moveTo>
                <a:lnTo>
                  <a:pt x="960" y="35524"/>
                </a:lnTo>
                <a:lnTo>
                  <a:pt x="0" y="36484"/>
                </a:lnTo>
                <a:lnTo>
                  <a:pt x="0" y="48966"/>
                </a:lnTo>
                <a:lnTo>
                  <a:pt x="960" y="49926"/>
                </a:lnTo>
                <a:lnTo>
                  <a:pt x="960" y="50886"/>
                </a:lnTo>
                <a:lnTo>
                  <a:pt x="1920" y="51846"/>
                </a:lnTo>
                <a:lnTo>
                  <a:pt x="2880" y="51846"/>
                </a:lnTo>
                <a:lnTo>
                  <a:pt x="3840" y="52806"/>
                </a:lnTo>
                <a:lnTo>
                  <a:pt x="15361" y="52806"/>
                </a:lnTo>
                <a:lnTo>
                  <a:pt x="16322" y="51846"/>
                </a:lnTo>
                <a:lnTo>
                  <a:pt x="17282" y="51846"/>
                </a:lnTo>
                <a:lnTo>
                  <a:pt x="18242" y="50886"/>
                </a:lnTo>
                <a:lnTo>
                  <a:pt x="18242" y="49926"/>
                </a:lnTo>
                <a:lnTo>
                  <a:pt x="19202" y="48966"/>
                </a:lnTo>
                <a:lnTo>
                  <a:pt x="19202" y="31683"/>
                </a:lnTo>
                <a:lnTo>
                  <a:pt x="32644" y="2880"/>
                </a:lnTo>
                <a:lnTo>
                  <a:pt x="33604" y="2880"/>
                </a:lnTo>
                <a:lnTo>
                  <a:pt x="33604" y="975"/>
                </a:lnTo>
                <a:lnTo>
                  <a:pt x="32644" y="975"/>
                </a:lnTo>
                <a:lnTo>
                  <a:pt x="32644" y="0"/>
                </a:lnTo>
                <a:lnTo>
                  <a:pt x="24002" y="0"/>
                </a:lnTo>
                <a:lnTo>
                  <a:pt x="23042" y="975"/>
                </a:lnTo>
                <a:lnTo>
                  <a:pt x="21122" y="975"/>
                </a:lnTo>
                <a:lnTo>
                  <a:pt x="21122" y="1920"/>
                </a:lnTo>
                <a:lnTo>
                  <a:pt x="20162" y="2880"/>
                </a:lnTo>
                <a:lnTo>
                  <a:pt x="5760" y="24002"/>
                </a:lnTo>
                <a:lnTo>
                  <a:pt x="4800" y="25923"/>
                </a:lnTo>
                <a:lnTo>
                  <a:pt x="3840" y="27843"/>
                </a:lnTo>
                <a:lnTo>
                  <a:pt x="2880" y="28803"/>
                </a:lnTo>
                <a:lnTo>
                  <a:pt x="1920" y="30723"/>
                </a:lnTo>
                <a:lnTo>
                  <a:pt x="960" y="3168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2" name="object 112"/>
          <p:cNvSpPr/>
          <p:nvPr/>
        </p:nvSpPr>
        <p:spPr>
          <a:xfrm>
            <a:off x="3044296" y="1575084"/>
            <a:ext cx="66248" cy="101757"/>
          </a:xfrm>
          <a:custGeom>
            <a:avLst/>
            <a:gdLst/>
            <a:ahLst/>
            <a:cxnLst/>
            <a:rect l="l" t="t" r="r" b="b"/>
            <a:pathLst>
              <a:path w="66248" h="101757">
                <a:moveTo>
                  <a:pt x="4815" y="79674"/>
                </a:moveTo>
                <a:lnTo>
                  <a:pt x="3840" y="78714"/>
                </a:lnTo>
                <a:lnTo>
                  <a:pt x="2880" y="78714"/>
                </a:lnTo>
                <a:lnTo>
                  <a:pt x="1935" y="79674"/>
                </a:lnTo>
                <a:lnTo>
                  <a:pt x="975" y="79674"/>
                </a:lnTo>
                <a:lnTo>
                  <a:pt x="975" y="82555"/>
                </a:lnTo>
                <a:lnTo>
                  <a:pt x="0" y="83515"/>
                </a:lnTo>
                <a:lnTo>
                  <a:pt x="0" y="88315"/>
                </a:lnTo>
                <a:lnTo>
                  <a:pt x="975" y="90236"/>
                </a:lnTo>
                <a:lnTo>
                  <a:pt x="975" y="92156"/>
                </a:lnTo>
                <a:lnTo>
                  <a:pt x="1935" y="93116"/>
                </a:lnTo>
                <a:lnTo>
                  <a:pt x="2880" y="94076"/>
                </a:lnTo>
                <a:lnTo>
                  <a:pt x="2880" y="95036"/>
                </a:lnTo>
                <a:lnTo>
                  <a:pt x="4815" y="95996"/>
                </a:lnTo>
                <a:lnTo>
                  <a:pt x="5775" y="95996"/>
                </a:lnTo>
                <a:lnTo>
                  <a:pt x="7680" y="96956"/>
                </a:lnTo>
                <a:lnTo>
                  <a:pt x="9616" y="97917"/>
                </a:lnTo>
                <a:lnTo>
                  <a:pt x="12496" y="98877"/>
                </a:lnTo>
                <a:lnTo>
                  <a:pt x="14401" y="99837"/>
                </a:lnTo>
                <a:lnTo>
                  <a:pt x="17282" y="100797"/>
                </a:lnTo>
                <a:lnTo>
                  <a:pt x="20162" y="100797"/>
                </a:lnTo>
                <a:lnTo>
                  <a:pt x="23058" y="101757"/>
                </a:lnTo>
                <a:lnTo>
                  <a:pt x="34564" y="101757"/>
                </a:lnTo>
                <a:lnTo>
                  <a:pt x="39364" y="100797"/>
                </a:lnTo>
                <a:lnTo>
                  <a:pt x="44165" y="99837"/>
                </a:lnTo>
                <a:lnTo>
                  <a:pt x="48966" y="97917"/>
                </a:lnTo>
                <a:lnTo>
                  <a:pt x="52806" y="95996"/>
                </a:lnTo>
                <a:lnTo>
                  <a:pt x="55686" y="94076"/>
                </a:lnTo>
                <a:lnTo>
                  <a:pt x="59527" y="91196"/>
                </a:lnTo>
                <a:lnTo>
                  <a:pt x="61447" y="88315"/>
                </a:lnTo>
                <a:lnTo>
                  <a:pt x="63367" y="84475"/>
                </a:lnTo>
                <a:lnTo>
                  <a:pt x="65288" y="80634"/>
                </a:lnTo>
                <a:lnTo>
                  <a:pt x="66248" y="76794"/>
                </a:lnTo>
                <a:lnTo>
                  <a:pt x="66248" y="68153"/>
                </a:lnTo>
                <a:lnTo>
                  <a:pt x="65288" y="64312"/>
                </a:lnTo>
                <a:lnTo>
                  <a:pt x="63367" y="61432"/>
                </a:lnTo>
                <a:lnTo>
                  <a:pt x="62407" y="58567"/>
                </a:lnTo>
                <a:lnTo>
                  <a:pt x="60487" y="56631"/>
                </a:lnTo>
                <a:lnTo>
                  <a:pt x="58567" y="53751"/>
                </a:lnTo>
                <a:lnTo>
                  <a:pt x="56647" y="51846"/>
                </a:lnTo>
                <a:lnTo>
                  <a:pt x="53766" y="50886"/>
                </a:lnTo>
                <a:lnTo>
                  <a:pt x="50886" y="48950"/>
                </a:lnTo>
                <a:lnTo>
                  <a:pt x="48006" y="48005"/>
                </a:lnTo>
                <a:lnTo>
                  <a:pt x="45125" y="46070"/>
                </a:lnTo>
                <a:lnTo>
                  <a:pt x="42245" y="45110"/>
                </a:lnTo>
                <a:lnTo>
                  <a:pt x="39364" y="44165"/>
                </a:lnTo>
                <a:lnTo>
                  <a:pt x="36484" y="42230"/>
                </a:lnTo>
                <a:lnTo>
                  <a:pt x="33604" y="41285"/>
                </a:lnTo>
                <a:lnTo>
                  <a:pt x="30723" y="40325"/>
                </a:lnTo>
                <a:lnTo>
                  <a:pt x="28803" y="39349"/>
                </a:lnTo>
                <a:lnTo>
                  <a:pt x="25923" y="38389"/>
                </a:lnTo>
                <a:lnTo>
                  <a:pt x="24002" y="36484"/>
                </a:lnTo>
                <a:lnTo>
                  <a:pt x="22082" y="34564"/>
                </a:lnTo>
                <a:lnTo>
                  <a:pt x="21122" y="33604"/>
                </a:lnTo>
                <a:lnTo>
                  <a:pt x="19217" y="31668"/>
                </a:lnTo>
                <a:lnTo>
                  <a:pt x="19217" y="23042"/>
                </a:lnTo>
                <a:lnTo>
                  <a:pt x="20162" y="21122"/>
                </a:lnTo>
                <a:lnTo>
                  <a:pt x="21122" y="19202"/>
                </a:lnTo>
                <a:lnTo>
                  <a:pt x="22082" y="18242"/>
                </a:lnTo>
                <a:lnTo>
                  <a:pt x="23058" y="17282"/>
                </a:lnTo>
                <a:lnTo>
                  <a:pt x="24002" y="15361"/>
                </a:lnTo>
                <a:lnTo>
                  <a:pt x="25923" y="14401"/>
                </a:lnTo>
                <a:lnTo>
                  <a:pt x="28803" y="14401"/>
                </a:lnTo>
                <a:lnTo>
                  <a:pt x="30723" y="13441"/>
                </a:lnTo>
                <a:lnTo>
                  <a:pt x="42245" y="13441"/>
                </a:lnTo>
                <a:lnTo>
                  <a:pt x="45125" y="14401"/>
                </a:lnTo>
                <a:lnTo>
                  <a:pt x="47045" y="15361"/>
                </a:lnTo>
                <a:lnTo>
                  <a:pt x="48966" y="16322"/>
                </a:lnTo>
                <a:lnTo>
                  <a:pt x="50886" y="16322"/>
                </a:lnTo>
                <a:lnTo>
                  <a:pt x="52806" y="17282"/>
                </a:lnTo>
                <a:lnTo>
                  <a:pt x="54726" y="18242"/>
                </a:lnTo>
                <a:lnTo>
                  <a:pt x="55686" y="19202"/>
                </a:lnTo>
                <a:lnTo>
                  <a:pt x="56647" y="20162"/>
                </a:lnTo>
                <a:lnTo>
                  <a:pt x="59527" y="20162"/>
                </a:lnTo>
                <a:lnTo>
                  <a:pt x="59527" y="19202"/>
                </a:lnTo>
                <a:lnTo>
                  <a:pt x="60487" y="19202"/>
                </a:lnTo>
                <a:lnTo>
                  <a:pt x="60487" y="16322"/>
                </a:lnTo>
                <a:lnTo>
                  <a:pt x="61447" y="15361"/>
                </a:lnTo>
                <a:lnTo>
                  <a:pt x="61447" y="11521"/>
                </a:lnTo>
                <a:lnTo>
                  <a:pt x="60487" y="10561"/>
                </a:lnTo>
                <a:lnTo>
                  <a:pt x="60487" y="7680"/>
                </a:lnTo>
                <a:lnTo>
                  <a:pt x="59527" y="6720"/>
                </a:lnTo>
                <a:lnTo>
                  <a:pt x="58567" y="5760"/>
                </a:lnTo>
                <a:lnTo>
                  <a:pt x="57607" y="5760"/>
                </a:lnTo>
                <a:lnTo>
                  <a:pt x="56647" y="4800"/>
                </a:lnTo>
                <a:lnTo>
                  <a:pt x="55686" y="3840"/>
                </a:lnTo>
                <a:lnTo>
                  <a:pt x="53766" y="3840"/>
                </a:lnTo>
                <a:lnTo>
                  <a:pt x="52806" y="2880"/>
                </a:lnTo>
                <a:lnTo>
                  <a:pt x="50886" y="1920"/>
                </a:lnTo>
                <a:lnTo>
                  <a:pt x="48006" y="1920"/>
                </a:lnTo>
                <a:lnTo>
                  <a:pt x="46085" y="960"/>
                </a:lnTo>
                <a:lnTo>
                  <a:pt x="44165" y="960"/>
                </a:lnTo>
                <a:lnTo>
                  <a:pt x="41285" y="0"/>
                </a:lnTo>
                <a:lnTo>
                  <a:pt x="30723" y="0"/>
                </a:lnTo>
                <a:lnTo>
                  <a:pt x="25923" y="960"/>
                </a:lnTo>
                <a:lnTo>
                  <a:pt x="21122" y="1920"/>
                </a:lnTo>
                <a:lnTo>
                  <a:pt x="17282" y="3840"/>
                </a:lnTo>
                <a:lnTo>
                  <a:pt x="13441" y="5760"/>
                </a:lnTo>
                <a:lnTo>
                  <a:pt x="10561" y="8641"/>
                </a:lnTo>
                <a:lnTo>
                  <a:pt x="7680" y="10561"/>
                </a:lnTo>
                <a:lnTo>
                  <a:pt x="5775" y="13441"/>
                </a:lnTo>
                <a:lnTo>
                  <a:pt x="4815" y="17282"/>
                </a:lnTo>
                <a:lnTo>
                  <a:pt x="2880" y="20162"/>
                </a:lnTo>
                <a:lnTo>
                  <a:pt x="2880" y="35509"/>
                </a:lnTo>
                <a:lnTo>
                  <a:pt x="4815" y="38389"/>
                </a:lnTo>
                <a:lnTo>
                  <a:pt x="5775" y="41285"/>
                </a:lnTo>
                <a:lnTo>
                  <a:pt x="7680" y="43190"/>
                </a:lnTo>
                <a:lnTo>
                  <a:pt x="9616" y="45110"/>
                </a:lnTo>
                <a:lnTo>
                  <a:pt x="12496" y="48005"/>
                </a:lnTo>
                <a:lnTo>
                  <a:pt x="14401" y="49911"/>
                </a:lnTo>
                <a:lnTo>
                  <a:pt x="17282" y="50886"/>
                </a:lnTo>
                <a:lnTo>
                  <a:pt x="20162" y="52791"/>
                </a:lnTo>
                <a:lnTo>
                  <a:pt x="23058" y="53751"/>
                </a:lnTo>
                <a:lnTo>
                  <a:pt x="25923" y="54726"/>
                </a:lnTo>
                <a:lnTo>
                  <a:pt x="28803" y="56631"/>
                </a:lnTo>
                <a:lnTo>
                  <a:pt x="31683" y="57591"/>
                </a:lnTo>
                <a:lnTo>
                  <a:pt x="34564" y="58567"/>
                </a:lnTo>
                <a:lnTo>
                  <a:pt x="37444" y="59512"/>
                </a:lnTo>
                <a:lnTo>
                  <a:pt x="39364" y="60472"/>
                </a:lnTo>
                <a:lnTo>
                  <a:pt x="42245" y="62392"/>
                </a:lnTo>
                <a:lnTo>
                  <a:pt x="44165" y="63352"/>
                </a:lnTo>
                <a:lnTo>
                  <a:pt x="46085" y="65272"/>
                </a:lnTo>
                <a:lnTo>
                  <a:pt x="47045" y="66233"/>
                </a:lnTo>
                <a:lnTo>
                  <a:pt x="48006" y="68153"/>
                </a:lnTo>
                <a:lnTo>
                  <a:pt x="48966" y="71033"/>
                </a:lnTo>
                <a:lnTo>
                  <a:pt x="48966" y="77754"/>
                </a:lnTo>
                <a:lnTo>
                  <a:pt x="48006" y="79674"/>
                </a:lnTo>
                <a:lnTo>
                  <a:pt x="47045" y="81594"/>
                </a:lnTo>
                <a:lnTo>
                  <a:pt x="45125" y="83515"/>
                </a:lnTo>
                <a:lnTo>
                  <a:pt x="44165" y="84475"/>
                </a:lnTo>
                <a:lnTo>
                  <a:pt x="42245" y="85435"/>
                </a:lnTo>
                <a:lnTo>
                  <a:pt x="40325" y="86395"/>
                </a:lnTo>
                <a:lnTo>
                  <a:pt x="37444" y="87355"/>
                </a:lnTo>
                <a:lnTo>
                  <a:pt x="35524" y="87355"/>
                </a:lnTo>
                <a:lnTo>
                  <a:pt x="32644" y="88315"/>
                </a:lnTo>
                <a:lnTo>
                  <a:pt x="25923" y="88315"/>
                </a:lnTo>
                <a:lnTo>
                  <a:pt x="22082" y="87355"/>
                </a:lnTo>
                <a:lnTo>
                  <a:pt x="19217" y="86395"/>
                </a:lnTo>
                <a:lnTo>
                  <a:pt x="16337" y="85435"/>
                </a:lnTo>
                <a:lnTo>
                  <a:pt x="14401" y="84475"/>
                </a:lnTo>
                <a:lnTo>
                  <a:pt x="11521" y="83515"/>
                </a:lnTo>
                <a:lnTo>
                  <a:pt x="9616" y="82555"/>
                </a:lnTo>
                <a:lnTo>
                  <a:pt x="7680" y="81594"/>
                </a:lnTo>
                <a:lnTo>
                  <a:pt x="6720" y="80634"/>
                </a:lnTo>
                <a:lnTo>
                  <a:pt x="4815" y="7967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3" name="object 113"/>
          <p:cNvSpPr/>
          <p:nvPr/>
        </p:nvSpPr>
        <p:spPr>
          <a:xfrm>
            <a:off x="3134547" y="1531894"/>
            <a:ext cx="79674" cy="143027"/>
          </a:xfrm>
          <a:custGeom>
            <a:avLst/>
            <a:gdLst/>
            <a:ahLst/>
            <a:cxnLst/>
            <a:rect l="l" t="t" r="r" b="b"/>
            <a:pathLst>
              <a:path w="79674" h="143027">
                <a:moveTo>
                  <a:pt x="71033" y="143027"/>
                </a:moveTo>
                <a:lnTo>
                  <a:pt x="77754" y="143027"/>
                </a:lnTo>
                <a:lnTo>
                  <a:pt x="78714" y="142067"/>
                </a:lnTo>
                <a:lnTo>
                  <a:pt x="79674" y="142067"/>
                </a:lnTo>
                <a:lnTo>
                  <a:pt x="79674" y="71993"/>
                </a:lnTo>
                <a:lnTo>
                  <a:pt x="77754" y="67193"/>
                </a:lnTo>
                <a:lnTo>
                  <a:pt x="76794" y="62392"/>
                </a:lnTo>
                <a:lnTo>
                  <a:pt x="74874" y="58552"/>
                </a:lnTo>
                <a:lnTo>
                  <a:pt x="72953" y="54711"/>
                </a:lnTo>
                <a:lnTo>
                  <a:pt x="70073" y="50871"/>
                </a:lnTo>
                <a:lnTo>
                  <a:pt x="66233" y="47990"/>
                </a:lnTo>
                <a:lnTo>
                  <a:pt x="62392" y="46070"/>
                </a:lnTo>
                <a:lnTo>
                  <a:pt x="57591" y="44150"/>
                </a:lnTo>
                <a:lnTo>
                  <a:pt x="52791" y="43190"/>
                </a:lnTo>
                <a:lnTo>
                  <a:pt x="41269" y="43190"/>
                </a:lnTo>
                <a:lnTo>
                  <a:pt x="36469" y="44150"/>
                </a:lnTo>
                <a:lnTo>
                  <a:pt x="31668" y="47030"/>
                </a:lnTo>
                <a:lnTo>
                  <a:pt x="26868" y="49910"/>
                </a:lnTo>
                <a:lnTo>
                  <a:pt x="22067" y="52791"/>
                </a:lnTo>
                <a:lnTo>
                  <a:pt x="17282" y="58552"/>
                </a:lnTo>
                <a:lnTo>
                  <a:pt x="17282" y="1904"/>
                </a:lnTo>
                <a:lnTo>
                  <a:pt x="16322" y="1904"/>
                </a:lnTo>
                <a:lnTo>
                  <a:pt x="16322" y="944"/>
                </a:lnTo>
                <a:lnTo>
                  <a:pt x="15346" y="944"/>
                </a:lnTo>
                <a:lnTo>
                  <a:pt x="14386" y="0"/>
                </a:lnTo>
                <a:lnTo>
                  <a:pt x="1920" y="0"/>
                </a:lnTo>
                <a:lnTo>
                  <a:pt x="1920" y="944"/>
                </a:lnTo>
                <a:lnTo>
                  <a:pt x="960" y="944"/>
                </a:lnTo>
                <a:lnTo>
                  <a:pt x="0" y="1904"/>
                </a:lnTo>
                <a:lnTo>
                  <a:pt x="0" y="142067"/>
                </a:lnTo>
                <a:lnTo>
                  <a:pt x="960" y="142067"/>
                </a:lnTo>
                <a:lnTo>
                  <a:pt x="1920" y="143027"/>
                </a:lnTo>
                <a:lnTo>
                  <a:pt x="15346" y="143027"/>
                </a:lnTo>
                <a:lnTo>
                  <a:pt x="16322" y="142067"/>
                </a:lnTo>
                <a:lnTo>
                  <a:pt x="17282" y="141107"/>
                </a:lnTo>
                <a:lnTo>
                  <a:pt x="17282" y="75834"/>
                </a:lnTo>
                <a:lnTo>
                  <a:pt x="22067" y="70073"/>
                </a:lnTo>
                <a:lnTo>
                  <a:pt x="25907" y="65272"/>
                </a:lnTo>
                <a:lnTo>
                  <a:pt x="30723" y="62392"/>
                </a:lnTo>
                <a:lnTo>
                  <a:pt x="34549" y="59512"/>
                </a:lnTo>
                <a:lnTo>
                  <a:pt x="39349" y="57591"/>
                </a:lnTo>
                <a:lnTo>
                  <a:pt x="46070" y="57591"/>
                </a:lnTo>
                <a:lnTo>
                  <a:pt x="48950" y="58552"/>
                </a:lnTo>
                <a:lnTo>
                  <a:pt x="51831" y="59512"/>
                </a:lnTo>
                <a:lnTo>
                  <a:pt x="54711" y="60472"/>
                </a:lnTo>
                <a:lnTo>
                  <a:pt x="56631" y="62392"/>
                </a:lnTo>
                <a:lnTo>
                  <a:pt x="57591" y="65272"/>
                </a:lnTo>
                <a:lnTo>
                  <a:pt x="59512" y="67193"/>
                </a:lnTo>
                <a:lnTo>
                  <a:pt x="60472" y="70073"/>
                </a:lnTo>
                <a:lnTo>
                  <a:pt x="61432" y="72953"/>
                </a:lnTo>
                <a:lnTo>
                  <a:pt x="62392" y="76794"/>
                </a:lnTo>
                <a:lnTo>
                  <a:pt x="62392" y="141107"/>
                </a:lnTo>
                <a:lnTo>
                  <a:pt x="63352" y="141107"/>
                </a:lnTo>
                <a:lnTo>
                  <a:pt x="63352" y="142067"/>
                </a:lnTo>
                <a:lnTo>
                  <a:pt x="64312" y="142067"/>
                </a:lnTo>
                <a:lnTo>
                  <a:pt x="64312" y="143027"/>
                </a:lnTo>
                <a:lnTo>
                  <a:pt x="71033" y="14302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4" name="object 114"/>
          <p:cNvSpPr/>
          <p:nvPr/>
        </p:nvSpPr>
        <p:spPr>
          <a:xfrm>
            <a:off x="3239185" y="1652838"/>
            <a:ext cx="23027" cy="100797"/>
          </a:xfrm>
          <a:custGeom>
            <a:avLst/>
            <a:gdLst/>
            <a:ahLst/>
            <a:cxnLst/>
            <a:rect l="l" t="t" r="r" b="b"/>
            <a:pathLst>
              <a:path w="23027" h="100797">
                <a:moveTo>
                  <a:pt x="18227" y="3840"/>
                </a:moveTo>
                <a:lnTo>
                  <a:pt x="17282" y="0"/>
                </a:lnTo>
                <a:lnTo>
                  <a:pt x="18227" y="22082"/>
                </a:lnTo>
                <a:lnTo>
                  <a:pt x="23027" y="23042"/>
                </a:lnTo>
                <a:lnTo>
                  <a:pt x="22067" y="6720"/>
                </a:lnTo>
                <a:lnTo>
                  <a:pt x="18227" y="3840"/>
                </a:lnTo>
                <a:close/>
              </a:path>
              <a:path w="23027" h="100797">
                <a:moveTo>
                  <a:pt x="8625" y="16322"/>
                </a:moveTo>
                <a:lnTo>
                  <a:pt x="11506" y="19202"/>
                </a:lnTo>
                <a:lnTo>
                  <a:pt x="14386" y="21122"/>
                </a:lnTo>
                <a:lnTo>
                  <a:pt x="18227" y="22082"/>
                </a:lnTo>
                <a:lnTo>
                  <a:pt x="17282" y="0"/>
                </a:lnTo>
                <a:lnTo>
                  <a:pt x="17282" y="-10561"/>
                </a:lnTo>
                <a:lnTo>
                  <a:pt x="18227" y="-12481"/>
                </a:lnTo>
                <a:lnTo>
                  <a:pt x="20147" y="-14401"/>
                </a:lnTo>
                <a:lnTo>
                  <a:pt x="21107" y="-16322"/>
                </a:lnTo>
                <a:lnTo>
                  <a:pt x="24002" y="-18242"/>
                </a:lnTo>
                <a:lnTo>
                  <a:pt x="25908" y="-20162"/>
                </a:lnTo>
                <a:lnTo>
                  <a:pt x="28788" y="-21122"/>
                </a:lnTo>
                <a:lnTo>
                  <a:pt x="32628" y="-21122"/>
                </a:lnTo>
                <a:lnTo>
                  <a:pt x="35509" y="-22082"/>
                </a:lnTo>
                <a:lnTo>
                  <a:pt x="39349" y="-23027"/>
                </a:lnTo>
                <a:lnTo>
                  <a:pt x="58552" y="-23027"/>
                </a:lnTo>
                <a:lnTo>
                  <a:pt x="58552" y="-2880"/>
                </a:lnTo>
                <a:lnTo>
                  <a:pt x="54711" y="1920"/>
                </a:lnTo>
                <a:lnTo>
                  <a:pt x="50871" y="4800"/>
                </a:lnTo>
                <a:lnTo>
                  <a:pt x="47030" y="6720"/>
                </a:lnTo>
                <a:lnTo>
                  <a:pt x="43190" y="9601"/>
                </a:lnTo>
                <a:lnTo>
                  <a:pt x="39349" y="10561"/>
                </a:lnTo>
                <a:lnTo>
                  <a:pt x="28788" y="10561"/>
                </a:lnTo>
                <a:lnTo>
                  <a:pt x="24947" y="9601"/>
                </a:lnTo>
                <a:lnTo>
                  <a:pt x="22067" y="6720"/>
                </a:lnTo>
                <a:lnTo>
                  <a:pt x="23027" y="23042"/>
                </a:lnTo>
                <a:lnTo>
                  <a:pt x="26868" y="24002"/>
                </a:lnTo>
                <a:lnTo>
                  <a:pt x="37429" y="24002"/>
                </a:lnTo>
                <a:lnTo>
                  <a:pt x="42230" y="23042"/>
                </a:lnTo>
                <a:lnTo>
                  <a:pt x="47990" y="20162"/>
                </a:lnTo>
                <a:lnTo>
                  <a:pt x="52791" y="18242"/>
                </a:lnTo>
                <a:lnTo>
                  <a:pt x="57591" y="14401"/>
                </a:lnTo>
                <a:lnTo>
                  <a:pt x="61432" y="10561"/>
                </a:lnTo>
                <a:lnTo>
                  <a:pt x="61432" y="21122"/>
                </a:lnTo>
                <a:lnTo>
                  <a:pt x="62392" y="21122"/>
                </a:lnTo>
                <a:lnTo>
                  <a:pt x="62392" y="22082"/>
                </a:lnTo>
                <a:lnTo>
                  <a:pt x="74874" y="22082"/>
                </a:lnTo>
                <a:lnTo>
                  <a:pt x="74874" y="21122"/>
                </a:lnTo>
                <a:lnTo>
                  <a:pt x="75834" y="21122"/>
                </a:lnTo>
                <a:lnTo>
                  <a:pt x="75834" y="-48950"/>
                </a:lnTo>
                <a:lnTo>
                  <a:pt x="74874" y="-53751"/>
                </a:lnTo>
                <a:lnTo>
                  <a:pt x="73913" y="-57591"/>
                </a:lnTo>
                <a:lnTo>
                  <a:pt x="72953" y="-62392"/>
                </a:lnTo>
                <a:lnTo>
                  <a:pt x="70073" y="-66233"/>
                </a:lnTo>
                <a:lnTo>
                  <a:pt x="67193" y="-69113"/>
                </a:lnTo>
                <a:lnTo>
                  <a:pt x="64312" y="-71993"/>
                </a:lnTo>
                <a:lnTo>
                  <a:pt x="60472" y="-73914"/>
                </a:lnTo>
                <a:lnTo>
                  <a:pt x="56631" y="-75834"/>
                </a:lnTo>
                <a:lnTo>
                  <a:pt x="51831" y="-76794"/>
                </a:lnTo>
                <a:lnTo>
                  <a:pt x="46070" y="-77754"/>
                </a:lnTo>
                <a:lnTo>
                  <a:pt x="32628" y="-77754"/>
                </a:lnTo>
                <a:lnTo>
                  <a:pt x="28788" y="-76794"/>
                </a:lnTo>
                <a:lnTo>
                  <a:pt x="24947" y="-75834"/>
                </a:lnTo>
                <a:lnTo>
                  <a:pt x="22067" y="-74874"/>
                </a:lnTo>
                <a:lnTo>
                  <a:pt x="19187" y="-73914"/>
                </a:lnTo>
                <a:lnTo>
                  <a:pt x="16306" y="-72953"/>
                </a:lnTo>
                <a:lnTo>
                  <a:pt x="13441" y="-71993"/>
                </a:lnTo>
                <a:lnTo>
                  <a:pt x="11506" y="-71033"/>
                </a:lnTo>
                <a:lnTo>
                  <a:pt x="8625" y="-70073"/>
                </a:lnTo>
                <a:lnTo>
                  <a:pt x="7665" y="-69113"/>
                </a:lnTo>
                <a:lnTo>
                  <a:pt x="6720" y="-68153"/>
                </a:lnTo>
                <a:lnTo>
                  <a:pt x="5760" y="-67193"/>
                </a:lnTo>
                <a:lnTo>
                  <a:pt x="4785" y="-66233"/>
                </a:lnTo>
                <a:lnTo>
                  <a:pt x="4785" y="-64312"/>
                </a:lnTo>
                <a:lnTo>
                  <a:pt x="3825" y="-62392"/>
                </a:lnTo>
                <a:lnTo>
                  <a:pt x="3825" y="-60472"/>
                </a:lnTo>
                <a:lnTo>
                  <a:pt x="4785" y="-58552"/>
                </a:lnTo>
                <a:lnTo>
                  <a:pt x="4785" y="-55671"/>
                </a:lnTo>
                <a:lnTo>
                  <a:pt x="5760" y="-55671"/>
                </a:lnTo>
                <a:lnTo>
                  <a:pt x="5760" y="-54711"/>
                </a:lnTo>
                <a:lnTo>
                  <a:pt x="9601" y="-54711"/>
                </a:lnTo>
                <a:lnTo>
                  <a:pt x="11506" y="-55671"/>
                </a:lnTo>
                <a:lnTo>
                  <a:pt x="13441" y="-56631"/>
                </a:lnTo>
                <a:lnTo>
                  <a:pt x="15346" y="-57591"/>
                </a:lnTo>
                <a:lnTo>
                  <a:pt x="17282" y="-59512"/>
                </a:lnTo>
                <a:lnTo>
                  <a:pt x="20147" y="-60472"/>
                </a:lnTo>
                <a:lnTo>
                  <a:pt x="23027" y="-61432"/>
                </a:lnTo>
                <a:lnTo>
                  <a:pt x="26868" y="-62392"/>
                </a:lnTo>
                <a:lnTo>
                  <a:pt x="29748" y="-63352"/>
                </a:lnTo>
                <a:lnTo>
                  <a:pt x="33588" y="-64312"/>
                </a:lnTo>
                <a:lnTo>
                  <a:pt x="41269" y="-64312"/>
                </a:lnTo>
                <a:lnTo>
                  <a:pt x="45110" y="-63352"/>
                </a:lnTo>
                <a:lnTo>
                  <a:pt x="47990" y="-62392"/>
                </a:lnTo>
                <a:lnTo>
                  <a:pt x="49911" y="-61432"/>
                </a:lnTo>
                <a:lnTo>
                  <a:pt x="52791" y="-60472"/>
                </a:lnTo>
                <a:lnTo>
                  <a:pt x="53751" y="-58552"/>
                </a:lnTo>
                <a:lnTo>
                  <a:pt x="55671" y="-56631"/>
                </a:lnTo>
                <a:lnTo>
                  <a:pt x="56631" y="-54711"/>
                </a:lnTo>
                <a:lnTo>
                  <a:pt x="57591" y="-51831"/>
                </a:lnTo>
                <a:lnTo>
                  <a:pt x="58552" y="-48950"/>
                </a:lnTo>
                <a:lnTo>
                  <a:pt x="58552" y="-35524"/>
                </a:lnTo>
                <a:lnTo>
                  <a:pt x="39349" y="-35524"/>
                </a:lnTo>
                <a:lnTo>
                  <a:pt x="32628" y="-34564"/>
                </a:lnTo>
                <a:lnTo>
                  <a:pt x="26868" y="-32644"/>
                </a:lnTo>
                <a:lnTo>
                  <a:pt x="21107" y="-31683"/>
                </a:lnTo>
                <a:lnTo>
                  <a:pt x="16306" y="-29748"/>
                </a:lnTo>
                <a:lnTo>
                  <a:pt x="12466" y="-27843"/>
                </a:lnTo>
                <a:lnTo>
                  <a:pt x="7665" y="-24963"/>
                </a:lnTo>
                <a:lnTo>
                  <a:pt x="4785" y="-22082"/>
                </a:lnTo>
                <a:lnTo>
                  <a:pt x="2880" y="-18242"/>
                </a:lnTo>
                <a:lnTo>
                  <a:pt x="944" y="-14401"/>
                </a:lnTo>
                <a:lnTo>
                  <a:pt x="0" y="-9601"/>
                </a:lnTo>
                <a:lnTo>
                  <a:pt x="0" y="0"/>
                </a:lnTo>
                <a:lnTo>
                  <a:pt x="944" y="3840"/>
                </a:lnTo>
                <a:lnTo>
                  <a:pt x="1920" y="7680"/>
                </a:lnTo>
                <a:lnTo>
                  <a:pt x="3825" y="11521"/>
                </a:lnTo>
                <a:lnTo>
                  <a:pt x="5760" y="14401"/>
                </a:lnTo>
                <a:lnTo>
                  <a:pt x="8625" y="1632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5" name="object 115"/>
          <p:cNvSpPr/>
          <p:nvPr/>
        </p:nvSpPr>
        <p:spPr>
          <a:xfrm>
            <a:off x="3345728" y="1575084"/>
            <a:ext cx="54726" cy="99837"/>
          </a:xfrm>
          <a:custGeom>
            <a:avLst/>
            <a:gdLst/>
            <a:ahLst/>
            <a:cxnLst/>
            <a:rect l="l" t="t" r="r" b="b"/>
            <a:pathLst>
              <a:path w="54726" h="99837">
                <a:moveTo>
                  <a:pt x="17282" y="36484"/>
                </a:moveTo>
                <a:lnTo>
                  <a:pt x="20162" y="32644"/>
                </a:lnTo>
                <a:lnTo>
                  <a:pt x="22082" y="28803"/>
                </a:lnTo>
                <a:lnTo>
                  <a:pt x="24003" y="26883"/>
                </a:lnTo>
                <a:lnTo>
                  <a:pt x="25923" y="24002"/>
                </a:lnTo>
                <a:lnTo>
                  <a:pt x="27843" y="22082"/>
                </a:lnTo>
                <a:lnTo>
                  <a:pt x="29763" y="20162"/>
                </a:lnTo>
                <a:lnTo>
                  <a:pt x="31683" y="19202"/>
                </a:lnTo>
                <a:lnTo>
                  <a:pt x="33604" y="17282"/>
                </a:lnTo>
                <a:lnTo>
                  <a:pt x="34564" y="17282"/>
                </a:lnTo>
                <a:lnTo>
                  <a:pt x="36484" y="16322"/>
                </a:lnTo>
                <a:lnTo>
                  <a:pt x="45125" y="16322"/>
                </a:lnTo>
                <a:lnTo>
                  <a:pt x="46085" y="17282"/>
                </a:lnTo>
                <a:lnTo>
                  <a:pt x="48006" y="17282"/>
                </a:lnTo>
                <a:lnTo>
                  <a:pt x="48966" y="18242"/>
                </a:lnTo>
                <a:lnTo>
                  <a:pt x="53766" y="18242"/>
                </a:lnTo>
                <a:lnTo>
                  <a:pt x="53766" y="17282"/>
                </a:lnTo>
                <a:lnTo>
                  <a:pt x="54726" y="16322"/>
                </a:lnTo>
                <a:lnTo>
                  <a:pt x="54726" y="4800"/>
                </a:lnTo>
                <a:lnTo>
                  <a:pt x="53766" y="3840"/>
                </a:lnTo>
                <a:lnTo>
                  <a:pt x="53766" y="2880"/>
                </a:lnTo>
                <a:lnTo>
                  <a:pt x="52806" y="2880"/>
                </a:lnTo>
                <a:lnTo>
                  <a:pt x="52806" y="1920"/>
                </a:lnTo>
                <a:lnTo>
                  <a:pt x="50886" y="1920"/>
                </a:lnTo>
                <a:lnTo>
                  <a:pt x="49926" y="960"/>
                </a:lnTo>
                <a:lnTo>
                  <a:pt x="48006" y="960"/>
                </a:lnTo>
                <a:lnTo>
                  <a:pt x="46085" y="0"/>
                </a:lnTo>
                <a:lnTo>
                  <a:pt x="37444" y="0"/>
                </a:lnTo>
                <a:lnTo>
                  <a:pt x="35524" y="960"/>
                </a:lnTo>
                <a:lnTo>
                  <a:pt x="33604" y="960"/>
                </a:lnTo>
                <a:lnTo>
                  <a:pt x="30723" y="1920"/>
                </a:lnTo>
                <a:lnTo>
                  <a:pt x="28803" y="3840"/>
                </a:lnTo>
                <a:lnTo>
                  <a:pt x="26883" y="4800"/>
                </a:lnTo>
                <a:lnTo>
                  <a:pt x="24963" y="6720"/>
                </a:lnTo>
                <a:lnTo>
                  <a:pt x="23042" y="8641"/>
                </a:lnTo>
                <a:lnTo>
                  <a:pt x="20162" y="11521"/>
                </a:lnTo>
                <a:lnTo>
                  <a:pt x="18242" y="14401"/>
                </a:lnTo>
                <a:lnTo>
                  <a:pt x="15377" y="18242"/>
                </a:lnTo>
                <a:lnTo>
                  <a:pt x="15377" y="2880"/>
                </a:lnTo>
                <a:lnTo>
                  <a:pt x="14401" y="2880"/>
                </a:lnTo>
                <a:lnTo>
                  <a:pt x="14401" y="1920"/>
                </a:lnTo>
                <a:lnTo>
                  <a:pt x="11521" y="1920"/>
                </a:lnTo>
                <a:lnTo>
                  <a:pt x="10561" y="960"/>
                </a:lnTo>
                <a:lnTo>
                  <a:pt x="6720" y="960"/>
                </a:lnTo>
                <a:lnTo>
                  <a:pt x="4815" y="1920"/>
                </a:lnTo>
                <a:lnTo>
                  <a:pt x="1935" y="1920"/>
                </a:lnTo>
                <a:lnTo>
                  <a:pt x="975" y="2880"/>
                </a:lnTo>
                <a:lnTo>
                  <a:pt x="975" y="3840"/>
                </a:lnTo>
                <a:lnTo>
                  <a:pt x="0" y="3840"/>
                </a:lnTo>
                <a:lnTo>
                  <a:pt x="0" y="97917"/>
                </a:lnTo>
                <a:lnTo>
                  <a:pt x="975" y="97917"/>
                </a:lnTo>
                <a:lnTo>
                  <a:pt x="975" y="98877"/>
                </a:lnTo>
                <a:lnTo>
                  <a:pt x="1935" y="99837"/>
                </a:lnTo>
                <a:lnTo>
                  <a:pt x="15377" y="99837"/>
                </a:lnTo>
                <a:lnTo>
                  <a:pt x="16322" y="98877"/>
                </a:lnTo>
                <a:lnTo>
                  <a:pt x="17282" y="98877"/>
                </a:lnTo>
                <a:lnTo>
                  <a:pt x="17282" y="3648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6" name="object 116"/>
          <p:cNvSpPr/>
          <p:nvPr/>
        </p:nvSpPr>
        <p:spPr>
          <a:xfrm>
            <a:off x="3417737" y="1538599"/>
            <a:ext cx="21107" cy="20162"/>
          </a:xfrm>
          <a:custGeom>
            <a:avLst/>
            <a:gdLst/>
            <a:ahLst/>
            <a:cxnLst/>
            <a:rect l="l" t="t" r="r" b="b"/>
            <a:pathLst>
              <a:path w="21107" h="20162">
                <a:moveTo>
                  <a:pt x="21107" y="9601"/>
                </a:moveTo>
                <a:lnTo>
                  <a:pt x="21107" y="5760"/>
                </a:lnTo>
                <a:lnTo>
                  <a:pt x="20162" y="2880"/>
                </a:lnTo>
                <a:lnTo>
                  <a:pt x="18227" y="1920"/>
                </a:lnTo>
                <a:lnTo>
                  <a:pt x="17282" y="960"/>
                </a:lnTo>
                <a:lnTo>
                  <a:pt x="14386" y="0"/>
                </a:lnTo>
                <a:lnTo>
                  <a:pt x="6720" y="0"/>
                </a:lnTo>
                <a:lnTo>
                  <a:pt x="3840" y="960"/>
                </a:lnTo>
                <a:lnTo>
                  <a:pt x="1920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14401"/>
                </a:lnTo>
                <a:lnTo>
                  <a:pt x="960" y="16322"/>
                </a:lnTo>
                <a:lnTo>
                  <a:pt x="1920" y="18242"/>
                </a:lnTo>
                <a:lnTo>
                  <a:pt x="3840" y="19202"/>
                </a:lnTo>
                <a:lnTo>
                  <a:pt x="6720" y="20162"/>
                </a:lnTo>
                <a:lnTo>
                  <a:pt x="14386" y="20162"/>
                </a:lnTo>
                <a:lnTo>
                  <a:pt x="17282" y="19202"/>
                </a:lnTo>
                <a:lnTo>
                  <a:pt x="18227" y="18242"/>
                </a:lnTo>
                <a:lnTo>
                  <a:pt x="20162" y="16322"/>
                </a:lnTo>
                <a:lnTo>
                  <a:pt x="21107" y="13441"/>
                </a:lnTo>
                <a:lnTo>
                  <a:pt x="21107" y="96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7" name="object 117"/>
          <p:cNvSpPr/>
          <p:nvPr/>
        </p:nvSpPr>
        <p:spPr>
          <a:xfrm>
            <a:off x="3419657" y="1576044"/>
            <a:ext cx="17282" cy="98877"/>
          </a:xfrm>
          <a:custGeom>
            <a:avLst/>
            <a:gdLst/>
            <a:ahLst/>
            <a:cxnLst/>
            <a:rect l="l" t="t" r="r" b="b"/>
            <a:pathLst>
              <a:path w="17282" h="98877">
                <a:moveTo>
                  <a:pt x="17282" y="2880"/>
                </a:moveTo>
                <a:lnTo>
                  <a:pt x="16306" y="2880"/>
                </a:lnTo>
                <a:lnTo>
                  <a:pt x="16306" y="1920"/>
                </a:lnTo>
                <a:lnTo>
                  <a:pt x="15361" y="960"/>
                </a:lnTo>
                <a:lnTo>
                  <a:pt x="12466" y="960"/>
                </a:lnTo>
                <a:lnTo>
                  <a:pt x="11521" y="0"/>
                </a:lnTo>
                <a:lnTo>
                  <a:pt x="6720" y="0"/>
                </a:lnTo>
                <a:lnTo>
                  <a:pt x="576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97917"/>
                </a:lnTo>
                <a:lnTo>
                  <a:pt x="960" y="97917"/>
                </a:lnTo>
                <a:lnTo>
                  <a:pt x="1920" y="98877"/>
                </a:lnTo>
                <a:lnTo>
                  <a:pt x="15361" y="98877"/>
                </a:lnTo>
                <a:lnTo>
                  <a:pt x="16306" y="97917"/>
                </a:lnTo>
                <a:lnTo>
                  <a:pt x="17282" y="96956"/>
                </a:lnTo>
                <a:lnTo>
                  <a:pt x="17282" y="288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8" name="object 118"/>
          <p:cNvSpPr/>
          <p:nvPr/>
        </p:nvSpPr>
        <p:spPr>
          <a:xfrm>
            <a:off x="3467648" y="1575084"/>
            <a:ext cx="79674" cy="99837"/>
          </a:xfrm>
          <a:custGeom>
            <a:avLst/>
            <a:gdLst/>
            <a:ahLst/>
            <a:cxnLst/>
            <a:rect l="l" t="t" r="r" b="b"/>
            <a:pathLst>
              <a:path w="79674" h="99837">
                <a:moveTo>
                  <a:pt x="0" y="96956"/>
                </a:moveTo>
                <a:lnTo>
                  <a:pt x="0" y="97917"/>
                </a:lnTo>
                <a:lnTo>
                  <a:pt x="960" y="98877"/>
                </a:lnTo>
                <a:lnTo>
                  <a:pt x="1920" y="99837"/>
                </a:lnTo>
                <a:lnTo>
                  <a:pt x="15361" y="99837"/>
                </a:lnTo>
                <a:lnTo>
                  <a:pt x="16322" y="98877"/>
                </a:lnTo>
                <a:lnTo>
                  <a:pt x="17282" y="98877"/>
                </a:lnTo>
                <a:lnTo>
                  <a:pt x="17282" y="32644"/>
                </a:lnTo>
                <a:lnTo>
                  <a:pt x="22082" y="26883"/>
                </a:lnTo>
                <a:lnTo>
                  <a:pt x="25923" y="22082"/>
                </a:lnTo>
                <a:lnTo>
                  <a:pt x="30723" y="19202"/>
                </a:lnTo>
                <a:lnTo>
                  <a:pt x="34564" y="16322"/>
                </a:lnTo>
                <a:lnTo>
                  <a:pt x="39364" y="14401"/>
                </a:lnTo>
                <a:lnTo>
                  <a:pt x="47045" y="14401"/>
                </a:lnTo>
                <a:lnTo>
                  <a:pt x="49926" y="15361"/>
                </a:lnTo>
                <a:lnTo>
                  <a:pt x="51846" y="16322"/>
                </a:lnTo>
                <a:lnTo>
                  <a:pt x="54726" y="17282"/>
                </a:lnTo>
                <a:lnTo>
                  <a:pt x="56647" y="19202"/>
                </a:lnTo>
                <a:lnTo>
                  <a:pt x="58567" y="22082"/>
                </a:lnTo>
                <a:lnTo>
                  <a:pt x="59527" y="24002"/>
                </a:lnTo>
                <a:lnTo>
                  <a:pt x="61447" y="26883"/>
                </a:lnTo>
                <a:lnTo>
                  <a:pt x="61447" y="29763"/>
                </a:lnTo>
                <a:lnTo>
                  <a:pt x="62392" y="33604"/>
                </a:lnTo>
                <a:lnTo>
                  <a:pt x="63367" y="37444"/>
                </a:lnTo>
                <a:lnTo>
                  <a:pt x="63367" y="98877"/>
                </a:lnTo>
                <a:lnTo>
                  <a:pt x="64328" y="98877"/>
                </a:lnTo>
                <a:lnTo>
                  <a:pt x="64328" y="99837"/>
                </a:lnTo>
                <a:lnTo>
                  <a:pt x="78729" y="99837"/>
                </a:lnTo>
                <a:lnTo>
                  <a:pt x="78729" y="98877"/>
                </a:lnTo>
                <a:lnTo>
                  <a:pt x="79674" y="98877"/>
                </a:lnTo>
                <a:lnTo>
                  <a:pt x="79674" y="28803"/>
                </a:lnTo>
                <a:lnTo>
                  <a:pt x="78729" y="24002"/>
                </a:lnTo>
                <a:lnTo>
                  <a:pt x="76794" y="19202"/>
                </a:lnTo>
                <a:lnTo>
                  <a:pt x="74889" y="15361"/>
                </a:lnTo>
                <a:lnTo>
                  <a:pt x="72953" y="11521"/>
                </a:lnTo>
                <a:lnTo>
                  <a:pt x="70073" y="7680"/>
                </a:lnTo>
                <a:lnTo>
                  <a:pt x="66233" y="4800"/>
                </a:lnTo>
                <a:lnTo>
                  <a:pt x="62392" y="2880"/>
                </a:lnTo>
                <a:lnTo>
                  <a:pt x="58567" y="960"/>
                </a:lnTo>
                <a:lnTo>
                  <a:pt x="52806" y="0"/>
                </a:lnTo>
                <a:lnTo>
                  <a:pt x="41285" y="0"/>
                </a:lnTo>
                <a:lnTo>
                  <a:pt x="36484" y="960"/>
                </a:lnTo>
                <a:lnTo>
                  <a:pt x="30723" y="3840"/>
                </a:lnTo>
                <a:lnTo>
                  <a:pt x="25923" y="6720"/>
                </a:lnTo>
                <a:lnTo>
                  <a:pt x="21122" y="11521"/>
                </a:lnTo>
                <a:lnTo>
                  <a:pt x="15361" y="17282"/>
                </a:lnTo>
                <a:lnTo>
                  <a:pt x="15361" y="2880"/>
                </a:lnTo>
                <a:lnTo>
                  <a:pt x="14401" y="2880"/>
                </a:lnTo>
                <a:lnTo>
                  <a:pt x="14401" y="1920"/>
                </a:lnTo>
                <a:lnTo>
                  <a:pt x="11521" y="1920"/>
                </a:lnTo>
                <a:lnTo>
                  <a:pt x="10561" y="960"/>
                </a:lnTo>
                <a:lnTo>
                  <a:pt x="6720" y="960"/>
                </a:lnTo>
                <a:lnTo>
                  <a:pt x="480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9695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19" name="object 119"/>
          <p:cNvSpPr/>
          <p:nvPr/>
        </p:nvSpPr>
        <p:spPr>
          <a:xfrm>
            <a:off x="3568445" y="1584685"/>
            <a:ext cx="55686" cy="127665"/>
          </a:xfrm>
          <a:custGeom>
            <a:avLst/>
            <a:gdLst/>
            <a:ahLst/>
            <a:cxnLst/>
            <a:rect l="l" t="t" r="r" b="b"/>
            <a:pathLst>
              <a:path w="55686" h="127665">
                <a:moveTo>
                  <a:pt x="960" y="109438"/>
                </a:moveTo>
                <a:lnTo>
                  <a:pt x="1920" y="112318"/>
                </a:lnTo>
                <a:lnTo>
                  <a:pt x="3840" y="115199"/>
                </a:lnTo>
                <a:lnTo>
                  <a:pt x="5760" y="118079"/>
                </a:lnTo>
                <a:lnTo>
                  <a:pt x="9601" y="119984"/>
                </a:lnTo>
                <a:lnTo>
                  <a:pt x="12481" y="122880"/>
                </a:lnTo>
                <a:lnTo>
                  <a:pt x="17282" y="124800"/>
                </a:lnTo>
                <a:lnTo>
                  <a:pt x="22082" y="125760"/>
                </a:lnTo>
                <a:lnTo>
                  <a:pt x="27843" y="126705"/>
                </a:lnTo>
                <a:lnTo>
                  <a:pt x="33604" y="127665"/>
                </a:lnTo>
                <a:lnTo>
                  <a:pt x="48966" y="127665"/>
                </a:lnTo>
                <a:lnTo>
                  <a:pt x="55686" y="126705"/>
                </a:lnTo>
                <a:lnTo>
                  <a:pt x="54726" y="113278"/>
                </a:lnTo>
                <a:lnTo>
                  <a:pt x="51846" y="114239"/>
                </a:lnTo>
                <a:lnTo>
                  <a:pt x="33604" y="114239"/>
                </a:lnTo>
                <a:lnTo>
                  <a:pt x="27843" y="113278"/>
                </a:lnTo>
                <a:lnTo>
                  <a:pt x="23042" y="111358"/>
                </a:lnTo>
                <a:lnTo>
                  <a:pt x="18242" y="108478"/>
                </a:lnTo>
                <a:lnTo>
                  <a:pt x="15361" y="0"/>
                </a:lnTo>
                <a:lnTo>
                  <a:pt x="12481" y="1920"/>
                </a:lnTo>
                <a:lnTo>
                  <a:pt x="9601" y="5760"/>
                </a:lnTo>
                <a:lnTo>
                  <a:pt x="7680" y="10561"/>
                </a:lnTo>
                <a:lnTo>
                  <a:pt x="5760" y="14401"/>
                </a:lnTo>
                <a:lnTo>
                  <a:pt x="5760" y="32628"/>
                </a:lnTo>
                <a:lnTo>
                  <a:pt x="6720" y="35509"/>
                </a:lnTo>
                <a:lnTo>
                  <a:pt x="8641" y="39349"/>
                </a:lnTo>
                <a:lnTo>
                  <a:pt x="10561" y="42245"/>
                </a:lnTo>
                <a:lnTo>
                  <a:pt x="12481" y="44150"/>
                </a:lnTo>
                <a:lnTo>
                  <a:pt x="9601" y="47030"/>
                </a:lnTo>
                <a:lnTo>
                  <a:pt x="7680" y="49910"/>
                </a:lnTo>
                <a:lnTo>
                  <a:pt x="5760" y="52791"/>
                </a:lnTo>
                <a:lnTo>
                  <a:pt x="3840" y="56631"/>
                </a:lnTo>
                <a:lnTo>
                  <a:pt x="2880" y="60472"/>
                </a:lnTo>
                <a:lnTo>
                  <a:pt x="2880" y="67193"/>
                </a:lnTo>
                <a:lnTo>
                  <a:pt x="3840" y="70073"/>
                </a:lnTo>
                <a:lnTo>
                  <a:pt x="5760" y="72953"/>
                </a:lnTo>
                <a:lnTo>
                  <a:pt x="7680" y="75834"/>
                </a:lnTo>
                <a:lnTo>
                  <a:pt x="9601" y="77754"/>
                </a:lnTo>
                <a:lnTo>
                  <a:pt x="13441" y="79674"/>
                </a:lnTo>
                <a:lnTo>
                  <a:pt x="10561" y="80634"/>
                </a:lnTo>
                <a:lnTo>
                  <a:pt x="8641" y="82555"/>
                </a:lnTo>
                <a:lnTo>
                  <a:pt x="7680" y="84475"/>
                </a:lnTo>
                <a:lnTo>
                  <a:pt x="5760" y="86395"/>
                </a:lnTo>
                <a:lnTo>
                  <a:pt x="3840" y="88315"/>
                </a:lnTo>
                <a:lnTo>
                  <a:pt x="2880" y="90236"/>
                </a:lnTo>
                <a:lnTo>
                  <a:pt x="1920" y="92156"/>
                </a:lnTo>
                <a:lnTo>
                  <a:pt x="960" y="94076"/>
                </a:lnTo>
                <a:lnTo>
                  <a:pt x="960" y="95996"/>
                </a:lnTo>
                <a:lnTo>
                  <a:pt x="0" y="97916"/>
                </a:lnTo>
                <a:lnTo>
                  <a:pt x="0" y="106558"/>
                </a:lnTo>
                <a:lnTo>
                  <a:pt x="960" y="10943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0" name="object 120"/>
          <p:cNvSpPr/>
          <p:nvPr/>
        </p:nvSpPr>
        <p:spPr>
          <a:xfrm>
            <a:off x="3589568" y="1590446"/>
            <a:ext cx="55671" cy="50871"/>
          </a:xfrm>
          <a:custGeom>
            <a:avLst/>
            <a:gdLst/>
            <a:ahLst/>
            <a:cxnLst/>
            <a:rect l="l" t="t" r="r" b="b"/>
            <a:pathLst>
              <a:path w="55671" h="50871">
                <a:moveTo>
                  <a:pt x="2880" y="47030"/>
                </a:moveTo>
                <a:lnTo>
                  <a:pt x="5760" y="48950"/>
                </a:lnTo>
                <a:lnTo>
                  <a:pt x="9601" y="49910"/>
                </a:lnTo>
                <a:lnTo>
                  <a:pt x="12481" y="50871"/>
                </a:lnTo>
                <a:lnTo>
                  <a:pt x="25923" y="50871"/>
                </a:lnTo>
                <a:lnTo>
                  <a:pt x="30723" y="49910"/>
                </a:lnTo>
                <a:lnTo>
                  <a:pt x="34564" y="48950"/>
                </a:lnTo>
                <a:lnTo>
                  <a:pt x="39364" y="47030"/>
                </a:lnTo>
                <a:lnTo>
                  <a:pt x="43205" y="45110"/>
                </a:lnTo>
                <a:lnTo>
                  <a:pt x="46070" y="42230"/>
                </a:lnTo>
                <a:lnTo>
                  <a:pt x="48950" y="39364"/>
                </a:lnTo>
                <a:lnTo>
                  <a:pt x="51846" y="35524"/>
                </a:lnTo>
                <a:lnTo>
                  <a:pt x="53751" y="31668"/>
                </a:lnTo>
                <a:lnTo>
                  <a:pt x="55671" y="27828"/>
                </a:lnTo>
                <a:lnTo>
                  <a:pt x="55671" y="11521"/>
                </a:lnTo>
                <a:lnTo>
                  <a:pt x="54726" y="8641"/>
                </a:lnTo>
                <a:lnTo>
                  <a:pt x="53751" y="5760"/>
                </a:lnTo>
                <a:lnTo>
                  <a:pt x="51846" y="2880"/>
                </a:lnTo>
                <a:lnTo>
                  <a:pt x="49911" y="0"/>
                </a:lnTo>
                <a:lnTo>
                  <a:pt x="39364" y="11521"/>
                </a:lnTo>
                <a:lnTo>
                  <a:pt x="39364" y="23027"/>
                </a:lnTo>
                <a:lnTo>
                  <a:pt x="38389" y="25923"/>
                </a:lnTo>
                <a:lnTo>
                  <a:pt x="37444" y="27828"/>
                </a:lnTo>
                <a:lnTo>
                  <a:pt x="36484" y="29748"/>
                </a:lnTo>
                <a:lnTo>
                  <a:pt x="34564" y="31668"/>
                </a:lnTo>
                <a:lnTo>
                  <a:pt x="33604" y="33588"/>
                </a:lnTo>
                <a:lnTo>
                  <a:pt x="31683" y="35524"/>
                </a:lnTo>
                <a:lnTo>
                  <a:pt x="28803" y="36484"/>
                </a:lnTo>
                <a:lnTo>
                  <a:pt x="26883" y="37429"/>
                </a:lnTo>
                <a:lnTo>
                  <a:pt x="23042" y="38389"/>
                </a:lnTo>
                <a:lnTo>
                  <a:pt x="13441" y="38389"/>
                </a:lnTo>
                <a:lnTo>
                  <a:pt x="8641" y="36484"/>
                </a:lnTo>
                <a:lnTo>
                  <a:pt x="5760" y="32644"/>
                </a:lnTo>
                <a:lnTo>
                  <a:pt x="1920" y="29748"/>
                </a:lnTo>
                <a:lnTo>
                  <a:pt x="0" y="24963"/>
                </a:lnTo>
                <a:lnTo>
                  <a:pt x="1920" y="46070"/>
                </a:lnTo>
                <a:lnTo>
                  <a:pt x="2880" y="4703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1" name="object 121"/>
          <p:cNvSpPr/>
          <p:nvPr/>
        </p:nvSpPr>
        <p:spPr>
          <a:xfrm>
            <a:off x="3583807" y="1575084"/>
            <a:ext cx="71993" cy="136306"/>
          </a:xfrm>
          <a:custGeom>
            <a:avLst/>
            <a:gdLst/>
            <a:ahLst/>
            <a:cxnLst/>
            <a:rect l="l" t="t" r="r" b="b"/>
            <a:pathLst>
              <a:path w="71993" h="136306">
                <a:moveTo>
                  <a:pt x="51831" y="132481"/>
                </a:moveTo>
                <a:lnTo>
                  <a:pt x="56647" y="130561"/>
                </a:lnTo>
                <a:lnTo>
                  <a:pt x="60487" y="127680"/>
                </a:lnTo>
                <a:lnTo>
                  <a:pt x="64328" y="124800"/>
                </a:lnTo>
                <a:lnTo>
                  <a:pt x="66233" y="120959"/>
                </a:lnTo>
                <a:lnTo>
                  <a:pt x="68153" y="118079"/>
                </a:lnTo>
                <a:lnTo>
                  <a:pt x="70073" y="113278"/>
                </a:lnTo>
                <a:lnTo>
                  <a:pt x="71033" y="109438"/>
                </a:lnTo>
                <a:lnTo>
                  <a:pt x="71033" y="101757"/>
                </a:lnTo>
                <a:lnTo>
                  <a:pt x="70073" y="97917"/>
                </a:lnTo>
                <a:lnTo>
                  <a:pt x="69113" y="95036"/>
                </a:lnTo>
                <a:lnTo>
                  <a:pt x="67193" y="92156"/>
                </a:lnTo>
                <a:lnTo>
                  <a:pt x="65272" y="89275"/>
                </a:lnTo>
                <a:lnTo>
                  <a:pt x="62392" y="87355"/>
                </a:lnTo>
                <a:lnTo>
                  <a:pt x="59512" y="85435"/>
                </a:lnTo>
                <a:lnTo>
                  <a:pt x="55671" y="83515"/>
                </a:lnTo>
                <a:lnTo>
                  <a:pt x="51831" y="82555"/>
                </a:lnTo>
                <a:lnTo>
                  <a:pt x="47990" y="81594"/>
                </a:lnTo>
                <a:lnTo>
                  <a:pt x="44150" y="80634"/>
                </a:lnTo>
                <a:lnTo>
                  <a:pt x="39364" y="80634"/>
                </a:lnTo>
                <a:lnTo>
                  <a:pt x="15361" y="79674"/>
                </a:lnTo>
                <a:lnTo>
                  <a:pt x="11521" y="78714"/>
                </a:lnTo>
                <a:lnTo>
                  <a:pt x="8641" y="78714"/>
                </a:lnTo>
                <a:lnTo>
                  <a:pt x="6720" y="76794"/>
                </a:lnTo>
                <a:lnTo>
                  <a:pt x="3840" y="74874"/>
                </a:lnTo>
                <a:lnTo>
                  <a:pt x="2880" y="72953"/>
                </a:lnTo>
                <a:lnTo>
                  <a:pt x="2880" y="69113"/>
                </a:lnTo>
                <a:lnTo>
                  <a:pt x="3840" y="67193"/>
                </a:lnTo>
                <a:lnTo>
                  <a:pt x="3840" y="65272"/>
                </a:lnTo>
                <a:lnTo>
                  <a:pt x="4800" y="63352"/>
                </a:lnTo>
                <a:lnTo>
                  <a:pt x="5760" y="62392"/>
                </a:lnTo>
                <a:lnTo>
                  <a:pt x="7680" y="61432"/>
                </a:lnTo>
                <a:lnTo>
                  <a:pt x="5760" y="40325"/>
                </a:lnTo>
                <a:lnTo>
                  <a:pt x="5760" y="30723"/>
                </a:lnTo>
                <a:lnTo>
                  <a:pt x="6720" y="28803"/>
                </a:lnTo>
                <a:lnTo>
                  <a:pt x="7680" y="25923"/>
                </a:lnTo>
                <a:lnTo>
                  <a:pt x="7680" y="23042"/>
                </a:lnTo>
                <a:lnTo>
                  <a:pt x="9601" y="21122"/>
                </a:lnTo>
                <a:lnTo>
                  <a:pt x="10561" y="19202"/>
                </a:lnTo>
                <a:lnTo>
                  <a:pt x="12481" y="17282"/>
                </a:lnTo>
                <a:lnTo>
                  <a:pt x="14401" y="15361"/>
                </a:lnTo>
                <a:lnTo>
                  <a:pt x="17282" y="14401"/>
                </a:lnTo>
                <a:lnTo>
                  <a:pt x="19202" y="13441"/>
                </a:lnTo>
                <a:lnTo>
                  <a:pt x="31683" y="13441"/>
                </a:lnTo>
                <a:lnTo>
                  <a:pt x="36484" y="15361"/>
                </a:lnTo>
                <a:lnTo>
                  <a:pt x="40325" y="18242"/>
                </a:lnTo>
                <a:lnTo>
                  <a:pt x="44150" y="22082"/>
                </a:lnTo>
                <a:lnTo>
                  <a:pt x="45125" y="26883"/>
                </a:lnTo>
                <a:lnTo>
                  <a:pt x="55671" y="15361"/>
                </a:lnTo>
                <a:lnTo>
                  <a:pt x="70073" y="15361"/>
                </a:lnTo>
                <a:lnTo>
                  <a:pt x="71033" y="14401"/>
                </a:lnTo>
                <a:lnTo>
                  <a:pt x="71993" y="12481"/>
                </a:lnTo>
                <a:lnTo>
                  <a:pt x="71993" y="4800"/>
                </a:lnTo>
                <a:lnTo>
                  <a:pt x="71033" y="3840"/>
                </a:lnTo>
                <a:lnTo>
                  <a:pt x="71033" y="2880"/>
                </a:lnTo>
                <a:lnTo>
                  <a:pt x="70073" y="1920"/>
                </a:lnTo>
                <a:lnTo>
                  <a:pt x="40325" y="1920"/>
                </a:lnTo>
                <a:lnTo>
                  <a:pt x="38404" y="960"/>
                </a:lnTo>
                <a:lnTo>
                  <a:pt x="33604" y="960"/>
                </a:lnTo>
                <a:lnTo>
                  <a:pt x="31683" y="0"/>
                </a:lnTo>
                <a:lnTo>
                  <a:pt x="21122" y="0"/>
                </a:lnTo>
                <a:lnTo>
                  <a:pt x="15361" y="960"/>
                </a:lnTo>
                <a:lnTo>
                  <a:pt x="11521" y="2880"/>
                </a:lnTo>
                <a:lnTo>
                  <a:pt x="6720" y="3840"/>
                </a:lnTo>
                <a:lnTo>
                  <a:pt x="2880" y="6720"/>
                </a:lnTo>
                <a:lnTo>
                  <a:pt x="0" y="9601"/>
                </a:lnTo>
                <a:lnTo>
                  <a:pt x="960" y="115199"/>
                </a:lnTo>
                <a:lnTo>
                  <a:pt x="960" y="107518"/>
                </a:lnTo>
                <a:lnTo>
                  <a:pt x="1920" y="106558"/>
                </a:lnTo>
                <a:lnTo>
                  <a:pt x="1920" y="104637"/>
                </a:lnTo>
                <a:lnTo>
                  <a:pt x="2880" y="103677"/>
                </a:lnTo>
                <a:lnTo>
                  <a:pt x="2880" y="101757"/>
                </a:lnTo>
                <a:lnTo>
                  <a:pt x="3840" y="100797"/>
                </a:lnTo>
                <a:lnTo>
                  <a:pt x="4800" y="98877"/>
                </a:lnTo>
                <a:lnTo>
                  <a:pt x="6720" y="97917"/>
                </a:lnTo>
                <a:lnTo>
                  <a:pt x="7680" y="95996"/>
                </a:lnTo>
                <a:lnTo>
                  <a:pt x="9601" y="95036"/>
                </a:lnTo>
                <a:lnTo>
                  <a:pt x="11521" y="93116"/>
                </a:lnTo>
                <a:lnTo>
                  <a:pt x="35524" y="94076"/>
                </a:lnTo>
                <a:lnTo>
                  <a:pt x="41285" y="94076"/>
                </a:lnTo>
                <a:lnTo>
                  <a:pt x="46085" y="95036"/>
                </a:lnTo>
                <a:lnTo>
                  <a:pt x="48966" y="96956"/>
                </a:lnTo>
                <a:lnTo>
                  <a:pt x="52806" y="99837"/>
                </a:lnTo>
                <a:lnTo>
                  <a:pt x="53766" y="102717"/>
                </a:lnTo>
                <a:lnTo>
                  <a:pt x="53766" y="111358"/>
                </a:lnTo>
                <a:lnTo>
                  <a:pt x="52806" y="113278"/>
                </a:lnTo>
                <a:lnTo>
                  <a:pt x="51831" y="115199"/>
                </a:lnTo>
                <a:lnTo>
                  <a:pt x="49926" y="117119"/>
                </a:lnTo>
                <a:lnTo>
                  <a:pt x="47990" y="119039"/>
                </a:lnTo>
                <a:lnTo>
                  <a:pt x="46085" y="119999"/>
                </a:lnTo>
                <a:lnTo>
                  <a:pt x="43205" y="121920"/>
                </a:lnTo>
                <a:lnTo>
                  <a:pt x="39364" y="122880"/>
                </a:lnTo>
                <a:lnTo>
                  <a:pt x="40325" y="136306"/>
                </a:lnTo>
                <a:lnTo>
                  <a:pt x="46085" y="134401"/>
                </a:lnTo>
                <a:lnTo>
                  <a:pt x="51831" y="13248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2" name="object 122"/>
          <p:cNvSpPr/>
          <p:nvPr/>
        </p:nvSpPr>
        <p:spPr>
          <a:xfrm>
            <a:off x="3675004" y="1530918"/>
            <a:ext cx="33604" cy="52806"/>
          </a:xfrm>
          <a:custGeom>
            <a:avLst/>
            <a:gdLst/>
            <a:ahLst/>
            <a:cxnLst/>
            <a:rect l="l" t="t" r="r" b="b"/>
            <a:pathLst>
              <a:path w="33604" h="52806">
                <a:moveTo>
                  <a:pt x="10561" y="51846"/>
                </a:moveTo>
                <a:lnTo>
                  <a:pt x="11521" y="51846"/>
                </a:lnTo>
                <a:lnTo>
                  <a:pt x="12481" y="50886"/>
                </a:lnTo>
                <a:lnTo>
                  <a:pt x="13441" y="49926"/>
                </a:lnTo>
                <a:lnTo>
                  <a:pt x="27843" y="28803"/>
                </a:lnTo>
                <a:lnTo>
                  <a:pt x="28803" y="26883"/>
                </a:lnTo>
                <a:lnTo>
                  <a:pt x="29763" y="24963"/>
                </a:lnTo>
                <a:lnTo>
                  <a:pt x="30723" y="24002"/>
                </a:lnTo>
                <a:lnTo>
                  <a:pt x="31683" y="22082"/>
                </a:lnTo>
                <a:lnTo>
                  <a:pt x="32644" y="21122"/>
                </a:lnTo>
                <a:lnTo>
                  <a:pt x="32644" y="17282"/>
                </a:lnTo>
                <a:lnTo>
                  <a:pt x="33604" y="16322"/>
                </a:lnTo>
                <a:lnTo>
                  <a:pt x="33604" y="3840"/>
                </a:lnTo>
                <a:lnTo>
                  <a:pt x="32644" y="2880"/>
                </a:lnTo>
                <a:lnTo>
                  <a:pt x="32644" y="1920"/>
                </a:lnTo>
                <a:lnTo>
                  <a:pt x="31683" y="1920"/>
                </a:lnTo>
                <a:lnTo>
                  <a:pt x="30723" y="975"/>
                </a:lnTo>
                <a:lnTo>
                  <a:pt x="29763" y="0"/>
                </a:lnTo>
                <a:lnTo>
                  <a:pt x="18242" y="0"/>
                </a:lnTo>
                <a:lnTo>
                  <a:pt x="17282" y="975"/>
                </a:lnTo>
                <a:lnTo>
                  <a:pt x="16322" y="1920"/>
                </a:lnTo>
                <a:lnTo>
                  <a:pt x="15361" y="1920"/>
                </a:lnTo>
                <a:lnTo>
                  <a:pt x="15361" y="2880"/>
                </a:lnTo>
                <a:lnTo>
                  <a:pt x="14401" y="3840"/>
                </a:lnTo>
                <a:lnTo>
                  <a:pt x="14401" y="21122"/>
                </a:lnTo>
                <a:lnTo>
                  <a:pt x="0" y="49926"/>
                </a:lnTo>
                <a:lnTo>
                  <a:pt x="0" y="51846"/>
                </a:lnTo>
                <a:lnTo>
                  <a:pt x="960" y="51846"/>
                </a:lnTo>
                <a:lnTo>
                  <a:pt x="960" y="52806"/>
                </a:lnTo>
                <a:lnTo>
                  <a:pt x="10561" y="52806"/>
                </a:lnTo>
                <a:lnTo>
                  <a:pt x="10561" y="5184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3" name="object 123"/>
          <p:cNvSpPr/>
          <p:nvPr/>
        </p:nvSpPr>
        <p:spPr>
          <a:xfrm>
            <a:off x="3736436" y="1529013"/>
            <a:ext cx="37444" cy="181432"/>
          </a:xfrm>
          <a:custGeom>
            <a:avLst/>
            <a:gdLst/>
            <a:ahLst/>
            <a:cxnLst/>
            <a:rect l="l" t="t" r="r" b="b"/>
            <a:pathLst>
              <a:path w="37444" h="181432">
                <a:moveTo>
                  <a:pt x="960" y="180472"/>
                </a:moveTo>
                <a:lnTo>
                  <a:pt x="2895" y="180472"/>
                </a:lnTo>
                <a:lnTo>
                  <a:pt x="3840" y="181432"/>
                </a:lnTo>
                <a:lnTo>
                  <a:pt x="9616" y="181432"/>
                </a:lnTo>
                <a:lnTo>
                  <a:pt x="10561" y="180472"/>
                </a:lnTo>
                <a:lnTo>
                  <a:pt x="13441" y="180472"/>
                </a:lnTo>
                <a:lnTo>
                  <a:pt x="14401" y="179496"/>
                </a:lnTo>
                <a:lnTo>
                  <a:pt x="15361" y="178551"/>
                </a:lnTo>
                <a:lnTo>
                  <a:pt x="18242" y="171830"/>
                </a:lnTo>
                <a:lnTo>
                  <a:pt x="22082" y="165110"/>
                </a:lnTo>
                <a:lnTo>
                  <a:pt x="24963" y="157429"/>
                </a:lnTo>
                <a:lnTo>
                  <a:pt x="27843" y="150708"/>
                </a:lnTo>
                <a:lnTo>
                  <a:pt x="29763" y="143027"/>
                </a:lnTo>
                <a:lnTo>
                  <a:pt x="31683" y="136306"/>
                </a:lnTo>
                <a:lnTo>
                  <a:pt x="33604" y="128625"/>
                </a:lnTo>
                <a:lnTo>
                  <a:pt x="35524" y="120944"/>
                </a:lnTo>
                <a:lnTo>
                  <a:pt x="35524" y="113263"/>
                </a:lnTo>
                <a:lnTo>
                  <a:pt x="37444" y="105582"/>
                </a:lnTo>
                <a:lnTo>
                  <a:pt x="37444" y="90236"/>
                </a:lnTo>
                <a:lnTo>
                  <a:pt x="37292" y="82815"/>
                </a:lnTo>
                <a:lnTo>
                  <a:pt x="36320" y="70278"/>
                </a:lnTo>
                <a:lnTo>
                  <a:pt x="34451" y="57793"/>
                </a:lnTo>
                <a:lnTo>
                  <a:pt x="31683" y="45110"/>
                </a:lnTo>
                <a:lnTo>
                  <a:pt x="29056" y="37279"/>
                </a:lnTo>
                <a:lnTo>
                  <a:pt x="24873" y="25488"/>
                </a:lnTo>
                <a:lnTo>
                  <a:pt x="20105" y="13696"/>
                </a:lnTo>
                <a:lnTo>
                  <a:pt x="14401" y="1904"/>
                </a:lnTo>
                <a:lnTo>
                  <a:pt x="14401" y="944"/>
                </a:lnTo>
                <a:lnTo>
                  <a:pt x="12481" y="944"/>
                </a:lnTo>
                <a:lnTo>
                  <a:pt x="12481" y="0"/>
                </a:lnTo>
                <a:lnTo>
                  <a:pt x="1935" y="0"/>
                </a:lnTo>
                <a:lnTo>
                  <a:pt x="960" y="944"/>
                </a:lnTo>
                <a:lnTo>
                  <a:pt x="0" y="1904"/>
                </a:lnTo>
                <a:lnTo>
                  <a:pt x="0" y="3825"/>
                </a:lnTo>
                <a:lnTo>
                  <a:pt x="3141" y="10821"/>
                </a:lnTo>
                <a:lnTo>
                  <a:pt x="7790" y="22619"/>
                </a:lnTo>
                <a:lnTo>
                  <a:pt x="11544" y="34564"/>
                </a:lnTo>
                <a:lnTo>
                  <a:pt x="14401" y="47030"/>
                </a:lnTo>
                <a:lnTo>
                  <a:pt x="15697" y="52369"/>
                </a:lnTo>
                <a:lnTo>
                  <a:pt x="17836" y="64991"/>
                </a:lnTo>
                <a:lnTo>
                  <a:pt x="18908" y="77613"/>
                </a:lnTo>
                <a:lnTo>
                  <a:pt x="19202" y="90236"/>
                </a:lnTo>
                <a:lnTo>
                  <a:pt x="19138" y="96427"/>
                </a:lnTo>
                <a:lnTo>
                  <a:pt x="18523" y="109101"/>
                </a:lnTo>
                <a:lnTo>
                  <a:pt x="17034" y="121843"/>
                </a:lnTo>
                <a:lnTo>
                  <a:pt x="14401" y="134386"/>
                </a:lnTo>
                <a:lnTo>
                  <a:pt x="13013" y="140707"/>
                </a:lnTo>
                <a:lnTo>
                  <a:pt x="9608" y="152927"/>
                </a:lnTo>
                <a:lnTo>
                  <a:pt x="5270" y="164946"/>
                </a:lnTo>
                <a:lnTo>
                  <a:pt x="0" y="176631"/>
                </a:lnTo>
                <a:lnTo>
                  <a:pt x="0" y="180472"/>
                </a:lnTo>
                <a:lnTo>
                  <a:pt x="960" y="18047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4" name="object 124"/>
          <p:cNvSpPr/>
          <p:nvPr/>
        </p:nvSpPr>
        <p:spPr>
          <a:xfrm>
            <a:off x="3807485" y="1580845"/>
            <a:ext cx="21122" cy="23042"/>
          </a:xfrm>
          <a:custGeom>
            <a:avLst/>
            <a:gdLst/>
            <a:ahLst/>
            <a:cxnLst/>
            <a:rect l="l" t="t" r="r" b="b"/>
            <a:pathLst>
              <a:path w="21122" h="23042">
                <a:moveTo>
                  <a:pt x="960" y="20162"/>
                </a:moveTo>
                <a:lnTo>
                  <a:pt x="1920" y="21122"/>
                </a:lnTo>
                <a:lnTo>
                  <a:pt x="2880" y="22082"/>
                </a:lnTo>
                <a:lnTo>
                  <a:pt x="3840" y="22082"/>
                </a:lnTo>
                <a:lnTo>
                  <a:pt x="4800" y="23042"/>
                </a:lnTo>
                <a:lnTo>
                  <a:pt x="15361" y="23042"/>
                </a:lnTo>
                <a:lnTo>
                  <a:pt x="17282" y="22082"/>
                </a:lnTo>
                <a:lnTo>
                  <a:pt x="18242" y="22082"/>
                </a:lnTo>
                <a:lnTo>
                  <a:pt x="19202" y="21122"/>
                </a:lnTo>
                <a:lnTo>
                  <a:pt x="20147" y="20162"/>
                </a:lnTo>
                <a:lnTo>
                  <a:pt x="20147" y="18242"/>
                </a:lnTo>
                <a:lnTo>
                  <a:pt x="21122" y="17282"/>
                </a:lnTo>
                <a:lnTo>
                  <a:pt x="21122" y="5760"/>
                </a:lnTo>
                <a:lnTo>
                  <a:pt x="20147" y="3840"/>
                </a:lnTo>
                <a:lnTo>
                  <a:pt x="20147" y="2880"/>
                </a:lnTo>
                <a:lnTo>
                  <a:pt x="19202" y="1920"/>
                </a:lnTo>
                <a:lnTo>
                  <a:pt x="18242" y="960"/>
                </a:lnTo>
                <a:lnTo>
                  <a:pt x="17282" y="960"/>
                </a:lnTo>
                <a:lnTo>
                  <a:pt x="15361" y="0"/>
                </a:lnTo>
                <a:lnTo>
                  <a:pt x="4800" y="0"/>
                </a:lnTo>
                <a:lnTo>
                  <a:pt x="3840" y="960"/>
                </a:lnTo>
                <a:lnTo>
                  <a:pt x="2880" y="960"/>
                </a:lnTo>
                <a:lnTo>
                  <a:pt x="1920" y="1920"/>
                </a:lnTo>
                <a:lnTo>
                  <a:pt x="960" y="2880"/>
                </a:lnTo>
                <a:lnTo>
                  <a:pt x="0" y="4800"/>
                </a:lnTo>
                <a:lnTo>
                  <a:pt x="0" y="19202"/>
                </a:lnTo>
                <a:lnTo>
                  <a:pt x="960" y="201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5" name="object 125"/>
          <p:cNvSpPr/>
          <p:nvPr/>
        </p:nvSpPr>
        <p:spPr>
          <a:xfrm>
            <a:off x="3807485" y="1651878"/>
            <a:ext cx="21122" cy="24002"/>
          </a:xfrm>
          <a:custGeom>
            <a:avLst/>
            <a:gdLst/>
            <a:ahLst/>
            <a:cxnLst/>
            <a:rect l="l" t="t" r="r" b="b"/>
            <a:pathLst>
              <a:path w="21122" h="24002">
                <a:moveTo>
                  <a:pt x="960" y="20162"/>
                </a:moveTo>
                <a:lnTo>
                  <a:pt x="1920" y="21122"/>
                </a:lnTo>
                <a:lnTo>
                  <a:pt x="2880" y="22082"/>
                </a:lnTo>
                <a:lnTo>
                  <a:pt x="3840" y="23042"/>
                </a:lnTo>
                <a:lnTo>
                  <a:pt x="4800" y="23042"/>
                </a:lnTo>
                <a:lnTo>
                  <a:pt x="6720" y="24002"/>
                </a:lnTo>
                <a:lnTo>
                  <a:pt x="14401" y="24002"/>
                </a:lnTo>
                <a:lnTo>
                  <a:pt x="15361" y="23042"/>
                </a:lnTo>
                <a:lnTo>
                  <a:pt x="17282" y="23042"/>
                </a:lnTo>
                <a:lnTo>
                  <a:pt x="18242" y="22082"/>
                </a:lnTo>
                <a:lnTo>
                  <a:pt x="19202" y="21122"/>
                </a:lnTo>
                <a:lnTo>
                  <a:pt x="20147" y="20162"/>
                </a:lnTo>
                <a:lnTo>
                  <a:pt x="20147" y="19202"/>
                </a:lnTo>
                <a:lnTo>
                  <a:pt x="21122" y="17282"/>
                </a:lnTo>
                <a:lnTo>
                  <a:pt x="21122" y="6720"/>
                </a:lnTo>
                <a:lnTo>
                  <a:pt x="20147" y="4800"/>
                </a:lnTo>
                <a:lnTo>
                  <a:pt x="20147" y="3840"/>
                </a:lnTo>
                <a:lnTo>
                  <a:pt x="19202" y="2880"/>
                </a:lnTo>
                <a:lnTo>
                  <a:pt x="18242" y="1920"/>
                </a:lnTo>
                <a:lnTo>
                  <a:pt x="17282" y="960"/>
                </a:lnTo>
                <a:lnTo>
                  <a:pt x="15361" y="960"/>
                </a:lnTo>
                <a:lnTo>
                  <a:pt x="14401" y="0"/>
                </a:lnTo>
                <a:lnTo>
                  <a:pt x="6720" y="0"/>
                </a:lnTo>
                <a:lnTo>
                  <a:pt x="4800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3840"/>
                </a:lnTo>
                <a:lnTo>
                  <a:pt x="0" y="4800"/>
                </a:lnTo>
                <a:lnTo>
                  <a:pt x="0" y="19202"/>
                </a:lnTo>
                <a:lnTo>
                  <a:pt x="960" y="2016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6" name="object 126"/>
          <p:cNvSpPr/>
          <p:nvPr/>
        </p:nvSpPr>
        <p:spPr>
          <a:xfrm>
            <a:off x="2567208" y="1705633"/>
            <a:ext cx="1156763" cy="0"/>
          </a:xfrm>
          <a:custGeom>
            <a:avLst/>
            <a:gdLst/>
            <a:ahLst/>
            <a:cxnLst/>
            <a:rect l="l" t="t" r="r" b="b"/>
            <a:pathLst>
              <a:path w="1156763" h="0">
                <a:moveTo>
                  <a:pt x="0" y="0"/>
                </a:moveTo>
                <a:lnTo>
                  <a:pt x="1156763" y="0"/>
                </a:lnTo>
              </a:path>
            </a:pathLst>
          </a:custGeom>
          <a:ln w="14706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7" name="object 127"/>
          <p:cNvSpPr/>
          <p:nvPr/>
        </p:nvSpPr>
        <p:spPr>
          <a:xfrm>
            <a:off x="3723970" y="1705633"/>
            <a:ext cx="64317" cy="0"/>
          </a:xfrm>
          <a:custGeom>
            <a:avLst/>
            <a:gdLst/>
            <a:ahLst/>
            <a:cxnLst/>
            <a:rect l="l" t="t" r="r" b="b"/>
            <a:pathLst>
              <a:path w="64317" h="0">
                <a:moveTo>
                  <a:pt x="0" y="0"/>
                </a:moveTo>
                <a:lnTo>
                  <a:pt x="64317" y="0"/>
                </a:lnTo>
              </a:path>
            </a:pathLst>
          </a:custGeom>
          <a:ln w="14706">
            <a:solidFill>
              <a:srgbClr val="58585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8" name="object 128"/>
          <p:cNvSpPr/>
          <p:nvPr/>
        </p:nvSpPr>
        <p:spPr>
          <a:xfrm>
            <a:off x="3909242" y="1541480"/>
            <a:ext cx="100797" cy="133441"/>
          </a:xfrm>
          <a:custGeom>
            <a:avLst/>
            <a:gdLst/>
            <a:ahLst/>
            <a:cxnLst/>
            <a:rect l="l" t="t" r="r" b="b"/>
            <a:pathLst>
              <a:path w="100797" h="133441">
                <a:moveTo>
                  <a:pt x="960" y="132481"/>
                </a:moveTo>
                <a:lnTo>
                  <a:pt x="1920" y="133441"/>
                </a:lnTo>
                <a:lnTo>
                  <a:pt x="14401" y="133441"/>
                </a:lnTo>
                <a:lnTo>
                  <a:pt x="15361" y="132481"/>
                </a:lnTo>
                <a:lnTo>
                  <a:pt x="16306" y="132481"/>
                </a:lnTo>
                <a:lnTo>
                  <a:pt x="16306" y="20162"/>
                </a:lnTo>
                <a:lnTo>
                  <a:pt x="18242" y="24002"/>
                </a:lnTo>
                <a:lnTo>
                  <a:pt x="20147" y="27843"/>
                </a:lnTo>
                <a:lnTo>
                  <a:pt x="22082" y="32644"/>
                </a:lnTo>
                <a:lnTo>
                  <a:pt x="24963" y="36484"/>
                </a:lnTo>
                <a:lnTo>
                  <a:pt x="26868" y="40325"/>
                </a:lnTo>
                <a:lnTo>
                  <a:pt x="28803" y="45125"/>
                </a:lnTo>
                <a:lnTo>
                  <a:pt x="71033" y="119999"/>
                </a:lnTo>
                <a:lnTo>
                  <a:pt x="72953" y="122880"/>
                </a:lnTo>
                <a:lnTo>
                  <a:pt x="73913" y="124800"/>
                </a:lnTo>
                <a:lnTo>
                  <a:pt x="74874" y="126720"/>
                </a:lnTo>
                <a:lnTo>
                  <a:pt x="75834" y="128640"/>
                </a:lnTo>
                <a:lnTo>
                  <a:pt x="77754" y="129600"/>
                </a:lnTo>
                <a:lnTo>
                  <a:pt x="78714" y="130561"/>
                </a:lnTo>
                <a:lnTo>
                  <a:pt x="79674" y="132481"/>
                </a:lnTo>
                <a:lnTo>
                  <a:pt x="81594" y="132481"/>
                </a:lnTo>
                <a:lnTo>
                  <a:pt x="82555" y="133441"/>
                </a:lnTo>
                <a:lnTo>
                  <a:pt x="95996" y="133441"/>
                </a:lnTo>
                <a:lnTo>
                  <a:pt x="95996" y="132481"/>
                </a:lnTo>
                <a:lnTo>
                  <a:pt x="96956" y="132481"/>
                </a:lnTo>
                <a:lnTo>
                  <a:pt x="97916" y="131521"/>
                </a:lnTo>
                <a:lnTo>
                  <a:pt x="98877" y="131521"/>
                </a:lnTo>
                <a:lnTo>
                  <a:pt x="98877" y="130561"/>
                </a:lnTo>
                <a:lnTo>
                  <a:pt x="99837" y="129600"/>
                </a:lnTo>
                <a:lnTo>
                  <a:pt x="99837" y="128640"/>
                </a:lnTo>
                <a:lnTo>
                  <a:pt x="100797" y="127680"/>
                </a:lnTo>
                <a:lnTo>
                  <a:pt x="100797" y="2880"/>
                </a:lnTo>
                <a:lnTo>
                  <a:pt x="99837" y="1920"/>
                </a:lnTo>
                <a:lnTo>
                  <a:pt x="98877" y="960"/>
                </a:lnTo>
                <a:lnTo>
                  <a:pt x="97916" y="960"/>
                </a:lnTo>
                <a:lnTo>
                  <a:pt x="96956" y="0"/>
                </a:lnTo>
                <a:lnTo>
                  <a:pt x="87355" y="0"/>
                </a:lnTo>
                <a:lnTo>
                  <a:pt x="86395" y="960"/>
                </a:lnTo>
                <a:lnTo>
                  <a:pt x="84475" y="960"/>
                </a:lnTo>
                <a:lnTo>
                  <a:pt x="84475" y="1920"/>
                </a:lnTo>
                <a:lnTo>
                  <a:pt x="83515" y="1920"/>
                </a:lnTo>
                <a:lnTo>
                  <a:pt x="83515" y="109438"/>
                </a:lnTo>
                <a:lnTo>
                  <a:pt x="82555" y="105597"/>
                </a:lnTo>
                <a:lnTo>
                  <a:pt x="80634" y="102717"/>
                </a:lnTo>
                <a:lnTo>
                  <a:pt x="78714" y="99837"/>
                </a:lnTo>
                <a:lnTo>
                  <a:pt x="76794" y="95996"/>
                </a:lnTo>
                <a:lnTo>
                  <a:pt x="75834" y="93116"/>
                </a:lnTo>
                <a:lnTo>
                  <a:pt x="73913" y="90236"/>
                </a:lnTo>
                <a:lnTo>
                  <a:pt x="71993" y="86395"/>
                </a:lnTo>
                <a:lnTo>
                  <a:pt x="70073" y="83515"/>
                </a:lnTo>
                <a:lnTo>
                  <a:pt x="68153" y="79674"/>
                </a:lnTo>
                <a:lnTo>
                  <a:pt x="66233" y="76794"/>
                </a:lnTo>
                <a:lnTo>
                  <a:pt x="64312" y="72953"/>
                </a:lnTo>
                <a:lnTo>
                  <a:pt x="62392" y="69113"/>
                </a:lnTo>
                <a:lnTo>
                  <a:pt x="30708" y="11521"/>
                </a:lnTo>
                <a:lnTo>
                  <a:pt x="28803" y="8641"/>
                </a:lnTo>
                <a:lnTo>
                  <a:pt x="27828" y="6720"/>
                </a:lnTo>
                <a:lnTo>
                  <a:pt x="26868" y="5760"/>
                </a:lnTo>
                <a:lnTo>
                  <a:pt x="25923" y="4800"/>
                </a:lnTo>
                <a:lnTo>
                  <a:pt x="24963" y="2880"/>
                </a:lnTo>
                <a:lnTo>
                  <a:pt x="23987" y="2880"/>
                </a:lnTo>
                <a:lnTo>
                  <a:pt x="23027" y="1920"/>
                </a:lnTo>
                <a:lnTo>
                  <a:pt x="22082" y="960"/>
                </a:lnTo>
                <a:lnTo>
                  <a:pt x="20147" y="960"/>
                </a:lnTo>
                <a:lnTo>
                  <a:pt x="19187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1920"/>
                </a:lnTo>
                <a:lnTo>
                  <a:pt x="0" y="2880"/>
                </a:lnTo>
                <a:lnTo>
                  <a:pt x="0" y="132481"/>
                </a:lnTo>
                <a:lnTo>
                  <a:pt x="960" y="13248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29" name="object 129"/>
          <p:cNvSpPr/>
          <p:nvPr/>
        </p:nvSpPr>
        <p:spPr>
          <a:xfrm>
            <a:off x="4036908" y="1575084"/>
            <a:ext cx="92156" cy="101757"/>
          </a:xfrm>
          <a:custGeom>
            <a:avLst/>
            <a:gdLst/>
            <a:ahLst/>
            <a:cxnLst/>
            <a:rect l="l" t="t" r="r" b="b"/>
            <a:pathLst>
              <a:path w="92156" h="101757">
                <a:moveTo>
                  <a:pt x="32644" y="84475"/>
                </a:moveTo>
                <a:lnTo>
                  <a:pt x="28803" y="82555"/>
                </a:lnTo>
                <a:lnTo>
                  <a:pt x="25923" y="79674"/>
                </a:lnTo>
                <a:lnTo>
                  <a:pt x="23042" y="76794"/>
                </a:lnTo>
                <a:lnTo>
                  <a:pt x="24963" y="97917"/>
                </a:lnTo>
                <a:lnTo>
                  <a:pt x="30723" y="100797"/>
                </a:lnTo>
                <a:lnTo>
                  <a:pt x="37444" y="101757"/>
                </a:lnTo>
                <a:lnTo>
                  <a:pt x="52806" y="101757"/>
                </a:lnTo>
                <a:lnTo>
                  <a:pt x="59527" y="99837"/>
                </a:lnTo>
                <a:lnTo>
                  <a:pt x="65288" y="97917"/>
                </a:lnTo>
                <a:lnTo>
                  <a:pt x="72009" y="95036"/>
                </a:lnTo>
                <a:lnTo>
                  <a:pt x="76809" y="91196"/>
                </a:lnTo>
                <a:lnTo>
                  <a:pt x="80634" y="87355"/>
                </a:lnTo>
                <a:lnTo>
                  <a:pt x="84475" y="82555"/>
                </a:lnTo>
                <a:lnTo>
                  <a:pt x="87355" y="76794"/>
                </a:lnTo>
                <a:lnTo>
                  <a:pt x="89291" y="71033"/>
                </a:lnTo>
                <a:lnTo>
                  <a:pt x="91196" y="64312"/>
                </a:lnTo>
                <a:lnTo>
                  <a:pt x="92156" y="57591"/>
                </a:lnTo>
                <a:lnTo>
                  <a:pt x="92156" y="42230"/>
                </a:lnTo>
                <a:lnTo>
                  <a:pt x="91196" y="35509"/>
                </a:lnTo>
                <a:lnTo>
                  <a:pt x="89291" y="28803"/>
                </a:lnTo>
                <a:lnTo>
                  <a:pt x="87355" y="23042"/>
                </a:lnTo>
                <a:lnTo>
                  <a:pt x="84475" y="17282"/>
                </a:lnTo>
                <a:lnTo>
                  <a:pt x="80634" y="13441"/>
                </a:lnTo>
                <a:lnTo>
                  <a:pt x="76809" y="8641"/>
                </a:lnTo>
                <a:lnTo>
                  <a:pt x="72009" y="5760"/>
                </a:lnTo>
                <a:lnTo>
                  <a:pt x="67208" y="3840"/>
                </a:lnTo>
                <a:lnTo>
                  <a:pt x="61447" y="960"/>
                </a:lnTo>
                <a:lnTo>
                  <a:pt x="54726" y="0"/>
                </a:lnTo>
                <a:lnTo>
                  <a:pt x="39364" y="0"/>
                </a:lnTo>
                <a:lnTo>
                  <a:pt x="31683" y="960"/>
                </a:lnTo>
                <a:lnTo>
                  <a:pt x="25923" y="3840"/>
                </a:lnTo>
                <a:lnTo>
                  <a:pt x="20162" y="6720"/>
                </a:lnTo>
                <a:lnTo>
                  <a:pt x="15361" y="9601"/>
                </a:lnTo>
                <a:lnTo>
                  <a:pt x="11521" y="14401"/>
                </a:lnTo>
                <a:lnTo>
                  <a:pt x="7680" y="19202"/>
                </a:lnTo>
                <a:lnTo>
                  <a:pt x="4800" y="24963"/>
                </a:lnTo>
                <a:lnTo>
                  <a:pt x="2895" y="30723"/>
                </a:lnTo>
                <a:lnTo>
                  <a:pt x="960" y="37444"/>
                </a:lnTo>
                <a:lnTo>
                  <a:pt x="0" y="44165"/>
                </a:lnTo>
                <a:lnTo>
                  <a:pt x="0" y="59512"/>
                </a:lnTo>
                <a:lnTo>
                  <a:pt x="960" y="66233"/>
                </a:lnTo>
                <a:lnTo>
                  <a:pt x="2895" y="72953"/>
                </a:lnTo>
                <a:lnTo>
                  <a:pt x="3840" y="78714"/>
                </a:lnTo>
                <a:lnTo>
                  <a:pt x="6720" y="84475"/>
                </a:lnTo>
                <a:lnTo>
                  <a:pt x="10561" y="88315"/>
                </a:lnTo>
                <a:lnTo>
                  <a:pt x="14401" y="93116"/>
                </a:lnTo>
                <a:lnTo>
                  <a:pt x="19202" y="95996"/>
                </a:lnTo>
                <a:lnTo>
                  <a:pt x="19202" y="65272"/>
                </a:lnTo>
                <a:lnTo>
                  <a:pt x="18242" y="60472"/>
                </a:lnTo>
                <a:lnTo>
                  <a:pt x="17282" y="55671"/>
                </a:lnTo>
                <a:lnTo>
                  <a:pt x="17282" y="45110"/>
                </a:lnTo>
                <a:lnTo>
                  <a:pt x="18242" y="40325"/>
                </a:lnTo>
                <a:lnTo>
                  <a:pt x="19202" y="35509"/>
                </a:lnTo>
                <a:lnTo>
                  <a:pt x="20162" y="31668"/>
                </a:lnTo>
                <a:lnTo>
                  <a:pt x="22082" y="27843"/>
                </a:lnTo>
                <a:lnTo>
                  <a:pt x="24003" y="24002"/>
                </a:lnTo>
                <a:lnTo>
                  <a:pt x="26883" y="21122"/>
                </a:lnTo>
                <a:lnTo>
                  <a:pt x="29763" y="18242"/>
                </a:lnTo>
                <a:lnTo>
                  <a:pt x="33604" y="17282"/>
                </a:lnTo>
                <a:lnTo>
                  <a:pt x="36484" y="15361"/>
                </a:lnTo>
                <a:lnTo>
                  <a:pt x="41285" y="14401"/>
                </a:lnTo>
                <a:lnTo>
                  <a:pt x="51846" y="14401"/>
                </a:lnTo>
                <a:lnTo>
                  <a:pt x="56647" y="15361"/>
                </a:lnTo>
                <a:lnTo>
                  <a:pt x="59527" y="17282"/>
                </a:lnTo>
                <a:lnTo>
                  <a:pt x="63367" y="19202"/>
                </a:lnTo>
                <a:lnTo>
                  <a:pt x="66248" y="22082"/>
                </a:lnTo>
                <a:lnTo>
                  <a:pt x="68168" y="24963"/>
                </a:lnTo>
                <a:lnTo>
                  <a:pt x="71048" y="28803"/>
                </a:lnTo>
                <a:lnTo>
                  <a:pt x="72009" y="32644"/>
                </a:lnTo>
                <a:lnTo>
                  <a:pt x="72969" y="36484"/>
                </a:lnTo>
                <a:lnTo>
                  <a:pt x="73929" y="41285"/>
                </a:lnTo>
                <a:lnTo>
                  <a:pt x="74889" y="46070"/>
                </a:lnTo>
                <a:lnTo>
                  <a:pt x="74889" y="56631"/>
                </a:lnTo>
                <a:lnTo>
                  <a:pt x="73929" y="61432"/>
                </a:lnTo>
                <a:lnTo>
                  <a:pt x="72969" y="65272"/>
                </a:lnTo>
                <a:lnTo>
                  <a:pt x="72009" y="70073"/>
                </a:lnTo>
                <a:lnTo>
                  <a:pt x="70088" y="73914"/>
                </a:lnTo>
                <a:lnTo>
                  <a:pt x="67208" y="76794"/>
                </a:lnTo>
                <a:lnTo>
                  <a:pt x="65288" y="80634"/>
                </a:lnTo>
                <a:lnTo>
                  <a:pt x="62407" y="82555"/>
                </a:lnTo>
                <a:lnTo>
                  <a:pt x="58567" y="84475"/>
                </a:lnTo>
                <a:lnTo>
                  <a:pt x="54726" y="86395"/>
                </a:lnTo>
                <a:lnTo>
                  <a:pt x="50886" y="87355"/>
                </a:lnTo>
                <a:lnTo>
                  <a:pt x="40325" y="87355"/>
                </a:lnTo>
                <a:lnTo>
                  <a:pt x="35524" y="86395"/>
                </a:lnTo>
                <a:lnTo>
                  <a:pt x="32644" y="844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0" name="object 130"/>
          <p:cNvSpPr/>
          <p:nvPr/>
        </p:nvSpPr>
        <p:spPr>
          <a:xfrm>
            <a:off x="4056110" y="1640357"/>
            <a:ext cx="5760" cy="32644"/>
          </a:xfrm>
          <a:custGeom>
            <a:avLst/>
            <a:gdLst/>
            <a:ahLst/>
            <a:cxnLst/>
            <a:rect l="l" t="t" r="r" b="b"/>
            <a:pathLst>
              <a:path w="5760" h="32644">
                <a:moveTo>
                  <a:pt x="5760" y="32644"/>
                </a:moveTo>
                <a:lnTo>
                  <a:pt x="3840" y="11521"/>
                </a:lnTo>
                <a:lnTo>
                  <a:pt x="1920" y="7680"/>
                </a:lnTo>
                <a:lnTo>
                  <a:pt x="960" y="3840"/>
                </a:lnTo>
                <a:lnTo>
                  <a:pt x="0" y="0"/>
                </a:lnTo>
                <a:lnTo>
                  <a:pt x="0" y="30723"/>
                </a:lnTo>
                <a:lnTo>
                  <a:pt x="5760" y="326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1" name="object 131"/>
          <p:cNvSpPr/>
          <p:nvPr/>
        </p:nvSpPr>
        <p:spPr>
          <a:xfrm>
            <a:off x="4154027" y="1575084"/>
            <a:ext cx="53766" cy="99837"/>
          </a:xfrm>
          <a:custGeom>
            <a:avLst/>
            <a:gdLst/>
            <a:ahLst/>
            <a:cxnLst/>
            <a:rect l="l" t="t" r="r" b="b"/>
            <a:pathLst>
              <a:path w="53766" h="99837">
                <a:moveTo>
                  <a:pt x="17282" y="36484"/>
                </a:moveTo>
                <a:lnTo>
                  <a:pt x="19202" y="32644"/>
                </a:lnTo>
                <a:lnTo>
                  <a:pt x="22082" y="28803"/>
                </a:lnTo>
                <a:lnTo>
                  <a:pt x="24003" y="26883"/>
                </a:lnTo>
                <a:lnTo>
                  <a:pt x="25923" y="24002"/>
                </a:lnTo>
                <a:lnTo>
                  <a:pt x="27843" y="22082"/>
                </a:lnTo>
                <a:lnTo>
                  <a:pt x="29763" y="20162"/>
                </a:lnTo>
                <a:lnTo>
                  <a:pt x="30723" y="19202"/>
                </a:lnTo>
                <a:lnTo>
                  <a:pt x="32644" y="17282"/>
                </a:lnTo>
                <a:lnTo>
                  <a:pt x="34564" y="17282"/>
                </a:lnTo>
                <a:lnTo>
                  <a:pt x="36484" y="16322"/>
                </a:lnTo>
                <a:lnTo>
                  <a:pt x="45125" y="16322"/>
                </a:lnTo>
                <a:lnTo>
                  <a:pt x="46085" y="17282"/>
                </a:lnTo>
                <a:lnTo>
                  <a:pt x="48006" y="17282"/>
                </a:lnTo>
                <a:lnTo>
                  <a:pt x="48966" y="18242"/>
                </a:lnTo>
                <a:lnTo>
                  <a:pt x="53766" y="18242"/>
                </a:lnTo>
                <a:lnTo>
                  <a:pt x="53766" y="2880"/>
                </a:lnTo>
                <a:lnTo>
                  <a:pt x="52806" y="2880"/>
                </a:lnTo>
                <a:lnTo>
                  <a:pt x="52806" y="1920"/>
                </a:lnTo>
                <a:lnTo>
                  <a:pt x="50886" y="1920"/>
                </a:lnTo>
                <a:lnTo>
                  <a:pt x="49926" y="960"/>
                </a:lnTo>
                <a:lnTo>
                  <a:pt x="47045" y="960"/>
                </a:lnTo>
                <a:lnTo>
                  <a:pt x="46085" y="0"/>
                </a:lnTo>
                <a:lnTo>
                  <a:pt x="36484" y="0"/>
                </a:lnTo>
                <a:lnTo>
                  <a:pt x="34564" y="960"/>
                </a:lnTo>
                <a:lnTo>
                  <a:pt x="32644" y="960"/>
                </a:lnTo>
                <a:lnTo>
                  <a:pt x="30723" y="1920"/>
                </a:lnTo>
                <a:lnTo>
                  <a:pt x="28803" y="3840"/>
                </a:lnTo>
                <a:lnTo>
                  <a:pt x="26883" y="4800"/>
                </a:lnTo>
                <a:lnTo>
                  <a:pt x="24963" y="6720"/>
                </a:lnTo>
                <a:lnTo>
                  <a:pt x="22082" y="8641"/>
                </a:lnTo>
                <a:lnTo>
                  <a:pt x="20162" y="11521"/>
                </a:lnTo>
                <a:lnTo>
                  <a:pt x="18242" y="14401"/>
                </a:lnTo>
                <a:lnTo>
                  <a:pt x="15361" y="18242"/>
                </a:lnTo>
                <a:lnTo>
                  <a:pt x="15361" y="2880"/>
                </a:lnTo>
                <a:lnTo>
                  <a:pt x="14401" y="2880"/>
                </a:lnTo>
                <a:lnTo>
                  <a:pt x="13441" y="1920"/>
                </a:lnTo>
                <a:lnTo>
                  <a:pt x="11521" y="1920"/>
                </a:lnTo>
                <a:lnTo>
                  <a:pt x="10561" y="960"/>
                </a:lnTo>
                <a:lnTo>
                  <a:pt x="5760" y="960"/>
                </a:lnTo>
                <a:lnTo>
                  <a:pt x="480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98877"/>
                </a:lnTo>
                <a:lnTo>
                  <a:pt x="960" y="98877"/>
                </a:lnTo>
                <a:lnTo>
                  <a:pt x="1920" y="99837"/>
                </a:lnTo>
                <a:lnTo>
                  <a:pt x="15361" y="99837"/>
                </a:lnTo>
                <a:lnTo>
                  <a:pt x="16322" y="98877"/>
                </a:lnTo>
                <a:lnTo>
                  <a:pt x="17282" y="97917"/>
                </a:lnTo>
                <a:lnTo>
                  <a:pt x="17282" y="3648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2" name="object 132"/>
          <p:cNvSpPr/>
          <p:nvPr/>
        </p:nvSpPr>
        <p:spPr>
          <a:xfrm>
            <a:off x="4215460" y="1552041"/>
            <a:ext cx="60487" cy="124800"/>
          </a:xfrm>
          <a:custGeom>
            <a:avLst/>
            <a:gdLst/>
            <a:ahLst/>
            <a:cxnLst/>
            <a:rect l="l" t="t" r="r" b="b"/>
            <a:pathLst>
              <a:path w="60487" h="124800">
                <a:moveTo>
                  <a:pt x="56647" y="39364"/>
                </a:moveTo>
                <a:lnTo>
                  <a:pt x="57607" y="39364"/>
                </a:lnTo>
                <a:lnTo>
                  <a:pt x="58567" y="38404"/>
                </a:lnTo>
                <a:lnTo>
                  <a:pt x="59527" y="37444"/>
                </a:lnTo>
                <a:lnTo>
                  <a:pt x="59527" y="36484"/>
                </a:lnTo>
                <a:lnTo>
                  <a:pt x="60487" y="34564"/>
                </a:lnTo>
                <a:lnTo>
                  <a:pt x="60487" y="28803"/>
                </a:lnTo>
                <a:lnTo>
                  <a:pt x="59527" y="27843"/>
                </a:lnTo>
                <a:lnTo>
                  <a:pt x="59527" y="25923"/>
                </a:lnTo>
                <a:lnTo>
                  <a:pt x="58567" y="25923"/>
                </a:lnTo>
                <a:lnTo>
                  <a:pt x="58567" y="24963"/>
                </a:lnTo>
                <a:lnTo>
                  <a:pt x="32644" y="24963"/>
                </a:lnTo>
                <a:lnTo>
                  <a:pt x="32644" y="960"/>
                </a:lnTo>
                <a:lnTo>
                  <a:pt x="31683" y="960"/>
                </a:lnTo>
                <a:lnTo>
                  <a:pt x="30723" y="0"/>
                </a:lnTo>
                <a:lnTo>
                  <a:pt x="18242" y="0"/>
                </a:lnTo>
                <a:lnTo>
                  <a:pt x="18242" y="960"/>
                </a:lnTo>
                <a:lnTo>
                  <a:pt x="16337" y="960"/>
                </a:lnTo>
                <a:lnTo>
                  <a:pt x="16337" y="24963"/>
                </a:lnTo>
                <a:lnTo>
                  <a:pt x="1935" y="24963"/>
                </a:lnTo>
                <a:lnTo>
                  <a:pt x="975" y="25923"/>
                </a:lnTo>
                <a:lnTo>
                  <a:pt x="975" y="26883"/>
                </a:lnTo>
                <a:lnTo>
                  <a:pt x="0" y="26883"/>
                </a:lnTo>
                <a:lnTo>
                  <a:pt x="0" y="36484"/>
                </a:lnTo>
                <a:lnTo>
                  <a:pt x="975" y="37444"/>
                </a:lnTo>
                <a:lnTo>
                  <a:pt x="975" y="38404"/>
                </a:lnTo>
                <a:lnTo>
                  <a:pt x="1935" y="39364"/>
                </a:lnTo>
                <a:lnTo>
                  <a:pt x="16337" y="39364"/>
                </a:lnTo>
                <a:lnTo>
                  <a:pt x="16337" y="102717"/>
                </a:lnTo>
                <a:lnTo>
                  <a:pt x="17282" y="107518"/>
                </a:lnTo>
                <a:lnTo>
                  <a:pt x="18242" y="111358"/>
                </a:lnTo>
                <a:lnTo>
                  <a:pt x="20177" y="114239"/>
                </a:lnTo>
                <a:lnTo>
                  <a:pt x="22082" y="117119"/>
                </a:lnTo>
                <a:lnTo>
                  <a:pt x="24963" y="119039"/>
                </a:lnTo>
                <a:lnTo>
                  <a:pt x="27843" y="120959"/>
                </a:lnTo>
                <a:lnTo>
                  <a:pt x="30723" y="122880"/>
                </a:lnTo>
                <a:lnTo>
                  <a:pt x="34564" y="123840"/>
                </a:lnTo>
                <a:lnTo>
                  <a:pt x="38404" y="124800"/>
                </a:lnTo>
                <a:lnTo>
                  <a:pt x="46085" y="124800"/>
                </a:lnTo>
                <a:lnTo>
                  <a:pt x="48006" y="123840"/>
                </a:lnTo>
                <a:lnTo>
                  <a:pt x="50886" y="123840"/>
                </a:lnTo>
                <a:lnTo>
                  <a:pt x="52806" y="122880"/>
                </a:lnTo>
                <a:lnTo>
                  <a:pt x="54726" y="122880"/>
                </a:lnTo>
                <a:lnTo>
                  <a:pt x="56647" y="121920"/>
                </a:lnTo>
                <a:lnTo>
                  <a:pt x="57607" y="121920"/>
                </a:lnTo>
                <a:lnTo>
                  <a:pt x="58567" y="120959"/>
                </a:lnTo>
                <a:lnTo>
                  <a:pt x="59527" y="119999"/>
                </a:lnTo>
                <a:lnTo>
                  <a:pt x="59527" y="118079"/>
                </a:lnTo>
                <a:lnTo>
                  <a:pt x="60487" y="117119"/>
                </a:lnTo>
                <a:lnTo>
                  <a:pt x="60487" y="110398"/>
                </a:lnTo>
                <a:lnTo>
                  <a:pt x="59527" y="109438"/>
                </a:lnTo>
                <a:lnTo>
                  <a:pt x="59527" y="107518"/>
                </a:lnTo>
                <a:lnTo>
                  <a:pt x="55686" y="107518"/>
                </a:lnTo>
                <a:lnTo>
                  <a:pt x="54726" y="108478"/>
                </a:lnTo>
                <a:lnTo>
                  <a:pt x="52806" y="108478"/>
                </a:lnTo>
                <a:lnTo>
                  <a:pt x="51846" y="109438"/>
                </a:lnTo>
                <a:lnTo>
                  <a:pt x="48966" y="109438"/>
                </a:lnTo>
                <a:lnTo>
                  <a:pt x="48006" y="110398"/>
                </a:lnTo>
                <a:lnTo>
                  <a:pt x="41285" y="110398"/>
                </a:lnTo>
                <a:lnTo>
                  <a:pt x="37444" y="108478"/>
                </a:lnTo>
                <a:lnTo>
                  <a:pt x="35524" y="104637"/>
                </a:lnTo>
                <a:lnTo>
                  <a:pt x="33604" y="101757"/>
                </a:lnTo>
                <a:lnTo>
                  <a:pt x="32644" y="96956"/>
                </a:lnTo>
                <a:lnTo>
                  <a:pt x="32644" y="39364"/>
                </a:lnTo>
                <a:lnTo>
                  <a:pt x="56647" y="3936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3" name="object 133"/>
          <p:cNvSpPr/>
          <p:nvPr/>
        </p:nvSpPr>
        <p:spPr>
          <a:xfrm>
            <a:off x="4298030" y="1531894"/>
            <a:ext cx="79674" cy="143027"/>
          </a:xfrm>
          <a:custGeom>
            <a:avLst/>
            <a:gdLst/>
            <a:ahLst/>
            <a:cxnLst/>
            <a:rect l="l" t="t" r="r" b="b"/>
            <a:pathLst>
              <a:path w="79674" h="143027">
                <a:moveTo>
                  <a:pt x="71033" y="143027"/>
                </a:moveTo>
                <a:lnTo>
                  <a:pt x="77754" y="143027"/>
                </a:lnTo>
                <a:lnTo>
                  <a:pt x="78714" y="142067"/>
                </a:lnTo>
                <a:lnTo>
                  <a:pt x="79674" y="142067"/>
                </a:lnTo>
                <a:lnTo>
                  <a:pt x="79674" y="71993"/>
                </a:lnTo>
                <a:lnTo>
                  <a:pt x="77754" y="67193"/>
                </a:lnTo>
                <a:lnTo>
                  <a:pt x="76794" y="62392"/>
                </a:lnTo>
                <a:lnTo>
                  <a:pt x="74874" y="58552"/>
                </a:lnTo>
                <a:lnTo>
                  <a:pt x="72953" y="54711"/>
                </a:lnTo>
                <a:lnTo>
                  <a:pt x="70073" y="50871"/>
                </a:lnTo>
                <a:lnTo>
                  <a:pt x="66233" y="47990"/>
                </a:lnTo>
                <a:lnTo>
                  <a:pt x="62392" y="46070"/>
                </a:lnTo>
                <a:lnTo>
                  <a:pt x="57591" y="44150"/>
                </a:lnTo>
                <a:lnTo>
                  <a:pt x="52791" y="43190"/>
                </a:lnTo>
                <a:lnTo>
                  <a:pt x="41269" y="43190"/>
                </a:lnTo>
                <a:lnTo>
                  <a:pt x="36469" y="44150"/>
                </a:lnTo>
                <a:lnTo>
                  <a:pt x="31683" y="47030"/>
                </a:lnTo>
                <a:lnTo>
                  <a:pt x="26868" y="49910"/>
                </a:lnTo>
                <a:lnTo>
                  <a:pt x="22067" y="52791"/>
                </a:lnTo>
                <a:lnTo>
                  <a:pt x="17282" y="58552"/>
                </a:lnTo>
                <a:lnTo>
                  <a:pt x="17282" y="1904"/>
                </a:lnTo>
                <a:lnTo>
                  <a:pt x="16322" y="1904"/>
                </a:lnTo>
                <a:lnTo>
                  <a:pt x="16322" y="944"/>
                </a:lnTo>
                <a:lnTo>
                  <a:pt x="15346" y="944"/>
                </a:lnTo>
                <a:lnTo>
                  <a:pt x="14401" y="0"/>
                </a:lnTo>
                <a:lnTo>
                  <a:pt x="1920" y="0"/>
                </a:lnTo>
                <a:lnTo>
                  <a:pt x="1920" y="944"/>
                </a:lnTo>
                <a:lnTo>
                  <a:pt x="960" y="944"/>
                </a:lnTo>
                <a:lnTo>
                  <a:pt x="0" y="1904"/>
                </a:lnTo>
                <a:lnTo>
                  <a:pt x="0" y="142067"/>
                </a:lnTo>
                <a:lnTo>
                  <a:pt x="960" y="142067"/>
                </a:lnTo>
                <a:lnTo>
                  <a:pt x="1920" y="143027"/>
                </a:lnTo>
                <a:lnTo>
                  <a:pt x="15346" y="143027"/>
                </a:lnTo>
                <a:lnTo>
                  <a:pt x="16322" y="142067"/>
                </a:lnTo>
                <a:lnTo>
                  <a:pt x="17282" y="141107"/>
                </a:lnTo>
                <a:lnTo>
                  <a:pt x="17282" y="75834"/>
                </a:lnTo>
                <a:lnTo>
                  <a:pt x="22067" y="70073"/>
                </a:lnTo>
                <a:lnTo>
                  <a:pt x="25908" y="65272"/>
                </a:lnTo>
                <a:lnTo>
                  <a:pt x="30708" y="62392"/>
                </a:lnTo>
                <a:lnTo>
                  <a:pt x="34549" y="59512"/>
                </a:lnTo>
                <a:lnTo>
                  <a:pt x="39349" y="57591"/>
                </a:lnTo>
                <a:lnTo>
                  <a:pt x="46070" y="57591"/>
                </a:lnTo>
                <a:lnTo>
                  <a:pt x="48950" y="58552"/>
                </a:lnTo>
                <a:lnTo>
                  <a:pt x="51831" y="59512"/>
                </a:lnTo>
                <a:lnTo>
                  <a:pt x="54711" y="60472"/>
                </a:lnTo>
                <a:lnTo>
                  <a:pt x="56631" y="62392"/>
                </a:lnTo>
                <a:lnTo>
                  <a:pt x="57591" y="65272"/>
                </a:lnTo>
                <a:lnTo>
                  <a:pt x="59512" y="67193"/>
                </a:lnTo>
                <a:lnTo>
                  <a:pt x="60472" y="70073"/>
                </a:lnTo>
                <a:lnTo>
                  <a:pt x="61432" y="72953"/>
                </a:lnTo>
                <a:lnTo>
                  <a:pt x="62392" y="76794"/>
                </a:lnTo>
                <a:lnTo>
                  <a:pt x="62392" y="141107"/>
                </a:lnTo>
                <a:lnTo>
                  <a:pt x="63352" y="141107"/>
                </a:lnTo>
                <a:lnTo>
                  <a:pt x="63352" y="142067"/>
                </a:lnTo>
                <a:lnTo>
                  <a:pt x="64312" y="142067"/>
                </a:lnTo>
                <a:lnTo>
                  <a:pt x="64312" y="143027"/>
                </a:lnTo>
                <a:lnTo>
                  <a:pt x="71033" y="14302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4" name="object 134"/>
          <p:cNvSpPr/>
          <p:nvPr/>
        </p:nvSpPr>
        <p:spPr>
          <a:xfrm>
            <a:off x="4457379" y="1531894"/>
            <a:ext cx="75834" cy="143027"/>
          </a:xfrm>
          <a:custGeom>
            <a:avLst/>
            <a:gdLst/>
            <a:ahLst/>
            <a:cxnLst/>
            <a:rect l="l" t="t" r="r" b="b"/>
            <a:pathLst>
              <a:path w="75834" h="143027">
                <a:moveTo>
                  <a:pt x="75834" y="138226"/>
                </a:moveTo>
                <a:lnTo>
                  <a:pt x="74874" y="137266"/>
                </a:lnTo>
                <a:lnTo>
                  <a:pt x="73914" y="136306"/>
                </a:lnTo>
                <a:lnTo>
                  <a:pt x="73914" y="135346"/>
                </a:lnTo>
                <a:lnTo>
                  <a:pt x="35524" y="86380"/>
                </a:lnTo>
                <a:lnTo>
                  <a:pt x="69113" y="52791"/>
                </a:lnTo>
                <a:lnTo>
                  <a:pt x="70073" y="51831"/>
                </a:lnTo>
                <a:lnTo>
                  <a:pt x="71033" y="50871"/>
                </a:lnTo>
                <a:lnTo>
                  <a:pt x="72009" y="49910"/>
                </a:lnTo>
                <a:lnTo>
                  <a:pt x="72009" y="46070"/>
                </a:lnTo>
                <a:lnTo>
                  <a:pt x="71033" y="46070"/>
                </a:lnTo>
                <a:lnTo>
                  <a:pt x="71033" y="45110"/>
                </a:lnTo>
                <a:lnTo>
                  <a:pt x="67193" y="45110"/>
                </a:lnTo>
                <a:lnTo>
                  <a:pt x="66233" y="44150"/>
                </a:lnTo>
                <a:lnTo>
                  <a:pt x="61447" y="44150"/>
                </a:lnTo>
                <a:lnTo>
                  <a:pt x="60487" y="45110"/>
                </a:lnTo>
                <a:lnTo>
                  <a:pt x="55671" y="45110"/>
                </a:lnTo>
                <a:lnTo>
                  <a:pt x="54726" y="46070"/>
                </a:lnTo>
                <a:lnTo>
                  <a:pt x="53766" y="47030"/>
                </a:lnTo>
                <a:lnTo>
                  <a:pt x="52806" y="47030"/>
                </a:lnTo>
                <a:lnTo>
                  <a:pt x="52806" y="47990"/>
                </a:lnTo>
                <a:lnTo>
                  <a:pt x="51831" y="47990"/>
                </a:lnTo>
                <a:lnTo>
                  <a:pt x="17282" y="86380"/>
                </a:lnTo>
                <a:lnTo>
                  <a:pt x="17282" y="1904"/>
                </a:lnTo>
                <a:lnTo>
                  <a:pt x="16322" y="1904"/>
                </a:lnTo>
                <a:lnTo>
                  <a:pt x="16322" y="944"/>
                </a:lnTo>
                <a:lnTo>
                  <a:pt x="15361" y="944"/>
                </a:lnTo>
                <a:lnTo>
                  <a:pt x="14401" y="0"/>
                </a:lnTo>
                <a:lnTo>
                  <a:pt x="1920" y="0"/>
                </a:lnTo>
                <a:lnTo>
                  <a:pt x="1920" y="944"/>
                </a:lnTo>
                <a:lnTo>
                  <a:pt x="0" y="944"/>
                </a:lnTo>
                <a:lnTo>
                  <a:pt x="0" y="142067"/>
                </a:lnTo>
                <a:lnTo>
                  <a:pt x="960" y="142067"/>
                </a:lnTo>
                <a:lnTo>
                  <a:pt x="1920" y="143027"/>
                </a:lnTo>
                <a:lnTo>
                  <a:pt x="15361" y="143027"/>
                </a:lnTo>
                <a:lnTo>
                  <a:pt x="15361" y="142067"/>
                </a:lnTo>
                <a:lnTo>
                  <a:pt x="16322" y="142067"/>
                </a:lnTo>
                <a:lnTo>
                  <a:pt x="17282" y="141107"/>
                </a:lnTo>
                <a:lnTo>
                  <a:pt x="17282" y="89260"/>
                </a:lnTo>
                <a:lnTo>
                  <a:pt x="55671" y="140147"/>
                </a:lnTo>
                <a:lnTo>
                  <a:pt x="56647" y="141107"/>
                </a:lnTo>
                <a:lnTo>
                  <a:pt x="57607" y="142067"/>
                </a:lnTo>
                <a:lnTo>
                  <a:pt x="58552" y="143027"/>
                </a:lnTo>
                <a:lnTo>
                  <a:pt x="73914" y="143027"/>
                </a:lnTo>
                <a:lnTo>
                  <a:pt x="74874" y="142067"/>
                </a:lnTo>
                <a:lnTo>
                  <a:pt x="75834" y="142067"/>
                </a:lnTo>
                <a:lnTo>
                  <a:pt x="75834" y="13822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5" name="object 135"/>
          <p:cNvSpPr/>
          <p:nvPr/>
        </p:nvSpPr>
        <p:spPr>
          <a:xfrm>
            <a:off x="4552416" y="1575084"/>
            <a:ext cx="79674" cy="99837"/>
          </a:xfrm>
          <a:custGeom>
            <a:avLst/>
            <a:gdLst/>
            <a:ahLst/>
            <a:cxnLst/>
            <a:rect l="l" t="t" r="r" b="b"/>
            <a:pathLst>
              <a:path w="79674" h="99837">
                <a:moveTo>
                  <a:pt x="0" y="96956"/>
                </a:moveTo>
                <a:lnTo>
                  <a:pt x="0" y="97917"/>
                </a:lnTo>
                <a:lnTo>
                  <a:pt x="960" y="98877"/>
                </a:lnTo>
                <a:lnTo>
                  <a:pt x="1920" y="99837"/>
                </a:lnTo>
                <a:lnTo>
                  <a:pt x="15361" y="99837"/>
                </a:lnTo>
                <a:lnTo>
                  <a:pt x="16322" y="98877"/>
                </a:lnTo>
                <a:lnTo>
                  <a:pt x="17282" y="98877"/>
                </a:lnTo>
                <a:lnTo>
                  <a:pt x="17282" y="32644"/>
                </a:lnTo>
                <a:lnTo>
                  <a:pt x="22082" y="26883"/>
                </a:lnTo>
                <a:lnTo>
                  <a:pt x="26883" y="22082"/>
                </a:lnTo>
                <a:lnTo>
                  <a:pt x="30723" y="19202"/>
                </a:lnTo>
                <a:lnTo>
                  <a:pt x="34564" y="16322"/>
                </a:lnTo>
                <a:lnTo>
                  <a:pt x="39364" y="14401"/>
                </a:lnTo>
                <a:lnTo>
                  <a:pt x="47045" y="14401"/>
                </a:lnTo>
                <a:lnTo>
                  <a:pt x="49926" y="15361"/>
                </a:lnTo>
                <a:lnTo>
                  <a:pt x="51846" y="16322"/>
                </a:lnTo>
                <a:lnTo>
                  <a:pt x="54711" y="17282"/>
                </a:lnTo>
                <a:lnTo>
                  <a:pt x="56647" y="19202"/>
                </a:lnTo>
                <a:lnTo>
                  <a:pt x="58552" y="22082"/>
                </a:lnTo>
                <a:lnTo>
                  <a:pt x="59527" y="24002"/>
                </a:lnTo>
                <a:lnTo>
                  <a:pt x="61432" y="26883"/>
                </a:lnTo>
                <a:lnTo>
                  <a:pt x="61432" y="29763"/>
                </a:lnTo>
                <a:lnTo>
                  <a:pt x="62392" y="33604"/>
                </a:lnTo>
                <a:lnTo>
                  <a:pt x="63367" y="37444"/>
                </a:lnTo>
                <a:lnTo>
                  <a:pt x="63367" y="98877"/>
                </a:lnTo>
                <a:lnTo>
                  <a:pt x="64328" y="98877"/>
                </a:lnTo>
                <a:lnTo>
                  <a:pt x="65272" y="99837"/>
                </a:lnTo>
                <a:lnTo>
                  <a:pt x="78714" y="99837"/>
                </a:lnTo>
                <a:lnTo>
                  <a:pt x="78714" y="98877"/>
                </a:lnTo>
                <a:lnTo>
                  <a:pt x="79674" y="98877"/>
                </a:lnTo>
                <a:lnTo>
                  <a:pt x="79674" y="28803"/>
                </a:lnTo>
                <a:lnTo>
                  <a:pt x="78714" y="24002"/>
                </a:lnTo>
                <a:lnTo>
                  <a:pt x="76794" y="19202"/>
                </a:lnTo>
                <a:lnTo>
                  <a:pt x="74889" y="15361"/>
                </a:lnTo>
                <a:lnTo>
                  <a:pt x="72953" y="11521"/>
                </a:lnTo>
                <a:lnTo>
                  <a:pt x="70073" y="7680"/>
                </a:lnTo>
                <a:lnTo>
                  <a:pt x="66233" y="4800"/>
                </a:lnTo>
                <a:lnTo>
                  <a:pt x="62392" y="2880"/>
                </a:lnTo>
                <a:lnTo>
                  <a:pt x="58552" y="960"/>
                </a:lnTo>
                <a:lnTo>
                  <a:pt x="52806" y="0"/>
                </a:lnTo>
                <a:lnTo>
                  <a:pt x="41285" y="0"/>
                </a:lnTo>
                <a:lnTo>
                  <a:pt x="36484" y="960"/>
                </a:lnTo>
                <a:lnTo>
                  <a:pt x="30723" y="3840"/>
                </a:lnTo>
                <a:lnTo>
                  <a:pt x="25923" y="6720"/>
                </a:lnTo>
                <a:lnTo>
                  <a:pt x="21122" y="11521"/>
                </a:lnTo>
                <a:lnTo>
                  <a:pt x="15361" y="17282"/>
                </a:lnTo>
                <a:lnTo>
                  <a:pt x="15361" y="2880"/>
                </a:lnTo>
                <a:lnTo>
                  <a:pt x="14401" y="2880"/>
                </a:lnTo>
                <a:lnTo>
                  <a:pt x="14401" y="1920"/>
                </a:lnTo>
                <a:lnTo>
                  <a:pt x="11521" y="1920"/>
                </a:lnTo>
                <a:lnTo>
                  <a:pt x="10561" y="960"/>
                </a:lnTo>
                <a:lnTo>
                  <a:pt x="6720" y="960"/>
                </a:lnTo>
                <a:lnTo>
                  <a:pt x="480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9695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6" name="object 136"/>
          <p:cNvSpPr/>
          <p:nvPr/>
        </p:nvSpPr>
        <p:spPr>
          <a:xfrm>
            <a:off x="4674336" y="1635556"/>
            <a:ext cx="7680" cy="37444"/>
          </a:xfrm>
          <a:custGeom>
            <a:avLst/>
            <a:gdLst/>
            <a:ahLst/>
            <a:cxnLst/>
            <a:rect l="l" t="t" r="r" b="b"/>
            <a:pathLst>
              <a:path w="7680" h="37444">
                <a:moveTo>
                  <a:pt x="5760" y="16322"/>
                </a:moveTo>
                <a:lnTo>
                  <a:pt x="3840" y="12481"/>
                </a:lnTo>
                <a:lnTo>
                  <a:pt x="1920" y="8641"/>
                </a:lnTo>
                <a:lnTo>
                  <a:pt x="960" y="4800"/>
                </a:lnTo>
                <a:lnTo>
                  <a:pt x="0" y="0"/>
                </a:lnTo>
                <a:lnTo>
                  <a:pt x="1920" y="35524"/>
                </a:lnTo>
                <a:lnTo>
                  <a:pt x="7680" y="37444"/>
                </a:lnTo>
                <a:lnTo>
                  <a:pt x="5760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7" name="object 137"/>
          <p:cNvSpPr/>
          <p:nvPr/>
        </p:nvSpPr>
        <p:spPr>
          <a:xfrm>
            <a:off x="4656094" y="1575084"/>
            <a:ext cx="93116" cy="101757"/>
          </a:xfrm>
          <a:custGeom>
            <a:avLst/>
            <a:gdLst/>
            <a:ahLst/>
            <a:cxnLst/>
            <a:rect l="l" t="t" r="r" b="b"/>
            <a:pathLst>
              <a:path w="93116" h="101757">
                <a:moveTo>
                  <a:pt x="0" y="44165"/>
                </a:moveTo>
                <a:lnTo>
                  <a:pt x="0" y="59512"/>
                </a:lnTo>
                <a:lnTo>
                  <a:pt x="960" y="66233"/>
                </a:lnTo>
                <a:lnTo>
                  <a:pt x="2880" y="72953"/>
                </a:lnTo>
                <a:lnTo>
                  <a:pt x="4800" y="78714"/>
                </a:lnTo>
                <a:lnTo>
                  <a:pt x="7680" y="84475"/>
                </a:lnTo>
                <a:lnTo>
                  <a:pt x="11521" y="88315"/>
                </a:lnTo>
                <a:lnTo>
                  <a:pt x="15361" y="93116"/>
                </a:lnTo>
                <a:lnTo>
                  <a:pt x="20162" y="95996"/>
                </a:lnTo>
                <a:lnTo>
                  <a:pt x="18242" y="60472"/>
                </a:lnTo>
                <a:lnTo>
                  <a:pt x="18242" y="40325"/>
                </a:lnTo>
                <a:lnTo>
                  <a:pt x="19202" y="35509"/>
                </a:lnTo>
                <a:lnTo>
                  <a:pt x="21122" y="31668"/>
                </a:lnTo>
                <a:lnTo>
                  <a:pt x="23042" y="27843"/>
                </a:lnTo>
                <a:lnTo>
                  <a:pt x="24963" y="24002"/>
                </a:lnTo>
                <a:lnTo>
                  <a:pt x="26883" y="21122"/>
                </a:lnTo>
                <a:lnTo>
                  <a:pt x="30723" y="18242"/>
                </a:lnTo>
                <a:lnTo>
                  <a:pt x="33604" y="17282"/>
                </a:lnTo>
                <a:lnTo>
                  <a:pt x="37444" y="15361"/>
                </a:lnTo>
                <a:lnTo>
                  <a:pt x="42245" y="14401"/>
                </a:lnTo>
                <a:lnTo>
                  <a:pt x="51846" y="14401"/>
                </a:lnTo>
                <a:lnTo>
                  <a:pt x="56631" y="15361"/>
                </a:lnTo>
                <a:lnTo>
                  <a:pt x="60472" y="17282"/>
                </a:lnTo>
                <a:lnTo>
                  <a:pt x="64312" y="19202"/>
                </a:lnTo>
                <a:lnTo>
                  <a:pt x="67193" y="22082"/>
                </a:lnTo>
                <a:lnTo>
                  <a:pt x="69128" y="24963"/>
                </a:lnTo>
                <a:lnTo>
                  <a:pt x="71033" y="28803"/>
                </a:lnTo>
                <a:lnTo>
                  <a:pt x="72953" y="32644"/>
                </a:lnTo>
                <a:lnTo>
                  <a:pt x="73914" y="36484"/>
                </a:lnTo>
                <a:lnTo>
                  <a:pt x="74874" y="41285"/>
                </a:lnTo>
                <a:lnTo>
                  <a:pt x="74874" y="56631"/>
                </a:lnTo>
                <a:lnTo>
                  <a:pt x="73914" y="61432"/>
                </a:lnTo>
                <a:lnTo>
                  <a:pt x="72953" y="65272"/>
                </a:lnTo>
                <a:lnTo>
                  <a:pt x="71993" y="70073"/>
                </a:lnTo>
                <a:lnTo>
                  <a:pt x="70073" y="73914"/>
                </a:lnTo>
                <a:lnTo>
                  <a:pt x="68153" y="76794"/>
                </a:lnTo>
                <a:lnTo>
                  <a:pt x="66233" y="80634"/>
                </a:lnTo>
                <a:lnTo>
                  <a:pt x="62407" y="82555"/>
                </a:lnTo>
                <a:lnTo>
                  <a:pt x="59512" y="84475"/>
                </a:lnTo>
                <a:lnTo>
                  <a:pt x="55671" y="86395"/>
                </a:lnTo>
                <a:lnTo>
                  <a:pt x="50886" y="87355"/>
                </a:lnTo>
                <a:lnTo>
                  <a:pt x="41285" y="87355"/>
                </a:lnTo>
                <a:lnTo>
                  <a:pt x="36484" y="86395"/>
                </a:lnTo>
                <a:lnTo>
                  <a:pt x="32644" y="84475"/>
                </a:lnTo>
                <a:lnTo>
                  <a:pt x="28803" y="82555"/>
                </a:lnTo>
                <a:lnTo>
                  <a:pt x="25923" y="79674"/>
                </a:lnTo>
                <a:lnTo>
                  <a:pt x="24003" y="76794"/>
                </a:lnTo>
                <a:lnTo>
                  <a:pt x="25923" y="97917"/>
                </a:lnTo>
                <a:lnTo>
                  <a:pt x="31683" y="100797"/>
                </a:lnTo>
                <a:lnTo>
                  <a:pt x="37444" y="101757"/>
                </a:lnTo>
                <a:lnTo>
                  <a:pt x="53766" y="101757"/>
                </a:lnTo>
                <a:lnTo>
                  <a:pt x="60472" y="99837"/>
                </a:lnTo>
                <a:lnTo>
                  <a:pt x="66233" y="97917"/>
                </a:lnTo>
                <a:lnTo>
                  <a:pt x="71993" y="95036"/>
                </a:lnTo>
                <a:lnTo>
                  <a:pt x="76794" y="91196"/>
                </a:lnTo>
                <a:lnTo>
                  <a:pt x="80634" y="87355"/>
                </a:lnTo>
                <a:lnTo>
                  <a:pt x="84475" y="82555"/>
                </a:lnTo>
                <a:lnTo>
                  <a:pt x="88315" y="76794"/>
                </a:lnTo>
                <a:lnTo>
                  <a:pt x="90236" y="71033"/>
                </a:lnTo>
                <a:lnTo>
                  <a:pt x="92156" y="64312"/>
                </a:lnTo>
                <a:lnTo>
                  <a:pt x="93116" y="57591"/>
                </a:lnTo>
                <a:lnTo>
                  <a:pt x="93116" y="42230"/>
                </a:lnTo>
                <a:lnTo>
                  <a:pt x="92156" y="35509"/>
                </a:lnTo>
                <a:lnTo>
                  <a:pt x="90236" y="28803"/>
                </a:lnTo>
                <a:lnTo>
                  <a:pt x="88315" y="23042"/>
                </a:lnTo>
                <a:lnTo>
                  <a:pt x="85435" y="17282"/>
                </a:lnTo>
                <a:lnTo>
                  <a:pt x="81594" y="13441"/>
                </a:lnTo>
                <a:lnTo>
                  <a:pt x="77754" y="8641"/>
                </a:lnTo>
                <a:lnTo>
                  <a:pt x="72953" y="5760"/>
                </a:lnTo>
                <a:lnTo>
                  <a:pt x="67193" y="3840"/>
                </a:lnTo>
                <a:lnTo>
                  <a:pt x="61447" y="960"/>
                </a:lnTo>
                <a:lnTo>
                  <a:pt x="54726" y="0"/>
                </a:lnTo>
                <a:lnTo>
                  <a:pt x="39364" y="0"/>
                </a:lnTo>
                <a:lnTo>
                  <a:pt x="32644" y="960"/>
                </a:lnTo>
                <a:lnTo>
                  <a:pt x="26883" y="3840"/>
                </a:lnTo>
                <a:lnTo>
                  <a:pt x="21122" y="6720"/>
                </a:lnTo>
                <a:lnTo>
                  <a:pt x="16322" y="9601"/>
                </a:lnTo>
                <a:lnTo>
                  <a:pt x="11521" y="14401"/>
                </a:lnTo>
                <a:lnTo>
                  <a:pt x="7680" y="19202"/>
                </a:lnTo>
                <a:lnTo>
                  <a:pt x="4800" y="24963"/>
                </a:lnTo>
                <a:lnTo>
                  <a:pt x="2880" y="30723"/>
                </a:lnTo>
                <a:lnTo>
                  <a:pt x="960" y="37444"/>
                </a:lnTo>
                <a:lnTo>
                  <a:pt x="0" y="4416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8" name="object 138"/>
          <p:cNvSpPr/>
          <p:nvPr/>
        </p:nvSpPr>
        <p:spPr>
          <a:xfrm>
            <a:off x="4762652" y="1576044"/>
            <a:ext cx="140162" cy="98877"/>
          </a:xfrm>
          <a:custGeom>
            <a:avLst/>
            <a:gdLst/>
            <a:ahLst/>
            <a:cxnLst/>
            <a:rect l="l" t="t" r="r" b="b"/>
            <a:pathLst>
              <a:path w="140162" h="98877">
                <a:moveTo>
                  <a:pt x="111358" y="96956"/>
                </a:moveTo>
                <a:lnTo>
                  <a:pt x="112318" y="95996"/>
                </a:lnTo>
                <a:lnTo>
                  <a:pt x="139202" y="7680"/>
                </a:lnTo>
                <a:lnTo>
                  <a:pt x="140162" y="6720"/>
                </a:lnTo>
                <a:lnTo>
                  <a:pt x="140162" y="1920"/>
                </a:lnTo>
                <a:lnTo>
                  <a:pt x="139202" y="1920"/>
                </a:lnTo>
                <a:lnTo>
                  <a:pt x="139202" y="960"/>
                </a:lnTo>
                <a:lnTo>
                  <a:pt x="136321" y="960"/>
                </a:lnTo>
                <a:lnTo>
                  <a:pt x="135361" y="0"/>
                </a:lnTo>
                <a:lnTo>
                  <a:pt x="130561" y="0"/>
                </a:lnTo>
                <a:lnTo>
                  <a:pt x="128640" y="960"/>
                </a:lnTo>
                <a:lnTo>
                  <a:pt x="124800" y="960"/>
                </a:lnTo>
                <a:lnTo>
                  <a:pt x="123840" y="1920"/>
                </a:lnTo>
                <a:lnTo>
                  <a:pt x="123840" y="2880"/>
                </a:lnTo>
                <a:lnTo>
                  <a:pt x="122880" y="2880"/>
                </a:lnTo>
                <a:lnTo>
                  <a:pt x="122880" y="3840"/>
                </a:lnTo>
                <a:lnTo>
                  <a:pt x="100797" y="79674"/>
                </a:lnTo>
                <a:lnTo>
                  <a:pt x="78714" y="3840"/>
                </a:lnTo>
                <a:lnTo>
                  <a:pt x="78714" y="2880"/>
                </a:lnTo>
                <a:lnTo>
                  <a:pt x="77754" y="1920"/>
                </a:lnTo>
                <a:lnTo>
                  <a:pt x="77754" y="960"/>
                </a:lnTo>
                <a:lnTo>
                  <a:pt x="73913" y="960"/>
                </a:lnTo>
                <a:lnTo>
                  <a:pt x="72953" y="0"/>
                </a:lnTo>
                <a:lnTo>
                  <a:pt x="68153" y="0"/>
                </a:lnTo>
                <a:lnTo>
                  <a:pt x="67193" y="960"/>
                </a:lnTo>
                <a:lnTo>
                  <a:pt x="62392" y="960"/>
                </a:lnTo>
                <a:lnTo>
                  <a:pt x="62392" y="1920"/>
                </a:lnTo>
                <a:lnTo>
                  <a:pt x="61432" y="2880"/>
                </a:lnTo>
                <a:lnTo>
                  <a:pt x="61432" y="3840"/>
                </a:lnTo>
                <a:lnTo>
                  <a:pt x="41285" y="79674"/>
                </a:lnTo>
                <a:lnTo>
                  <a:pt x="40309" y="80634"/>
                </a:lnTo>
                <a:lnTo>
                  <a:pt x="40309" y="79674"/>
                </a:lnTo>
                <a:lnTo>
                  <a:pt x="18242" y="3840"/>
                </a:lnTo>
                <a:lnTo>
                  <a:pt x="18242" y="2880"/>
                </a:lnTo>
                <a:lnTo>
                  <a:pt x="17282" y="2880"/>
                </a:lnTo>
                <a:lnTo>
                  <a:pt x="17282" y="1920"/>
                </a:lnTo>
                <a:lnTo>
                  <a:pt x="16322" y="960"/>
                </a:lnTo>
                <a:lnTo>
                  <a:pt x="13441" y="960"/>
                </a:lnTo>
                <a:lnTo>
                  <a:pt x="12481" y="0"/>
                </a:lnTo>
                <a:lnTo>
                  <a:pt x="6720" y="0"/>
                </a:lnTo>
                <a:lnTo>
                  <a:pt x="576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4800"/>
                </a:lnTo>
                <a:lnTo>
                  <a:pt x="960" y="4800"/>
                </a:lnTo>
                <a:lnTo>
                  <a:pt x="960" y="7680"/>
                </a:lnTo>
                <a:lnTo>
                  <a:pt x="28803" y="95996"/>
                </a:lnTo>
                <a:lnTo>
                  <a:pt x="28803" y="96956"/>
                </a:lnTo>
                <a:lnTo>
                  <a:pt x="29763" y="96956"/>
                </a:lnTo>
                <a:lnTo>
                  <a:pt x="29763" y="97917"/>
                </a:lnTo>
                <a:lnTo>
                  <a:pt x="30723" y="97917"/>
                </a:lnTo>
                <a:lnTo>
                  <a:pt x="30723" y="98877"/>
                </a:lnTo>
                <a:lnTo>
                  <a:pt x="47990" y="98877"/>
                </a:lnTo>
                <a:lnTo>
                  <a:pt x="48966" y="97917"/>
                </a:lnTo>
                <a:lnTo>
                  <a:pt x="49926" y="97917"/>
                </a:lnTo>
                <a:lnTo>
                  <a:pt x="50871" y="96956"/>
                </a:lnTo>
                <a:lnTo>
                  <a:pt x="50871" y="95996"/>
                </a:lnTo>
                <a:lnTo>
                  <a:pt x="69113" y="28803"/>
                </a:lnTo>
                <a:lnTo>
                  <a:pt x="69113" y="27843"/>
                </a:lnTo>
                <a:lnTo>
                  <a:pt x="70073" y="28803"/>
                </a:lnTo>
                <a:lnTo>
                  <a:pt x="89275" y="95996"/>
                </a:lnTo>
                <a:lnTo>
                  <a:pt x="89275" y="96956"/>
                </a:lnTo>
                <a:lnTo>
                  <a:pt x="90236" y="96956"/>
                </a:lnTo>
                <a:lnTo>
                  <a:pt x="90236" y="97917"/>
                </a:lnTo>
                <a:lnTo>
                  <a:pt x="91196" y="97917"/>
                </a:lnTo>
                <a:lnTo>
                  <a:pt x="92156" y="98877"/>
                </a:lnTo>
                <a:lnTo>
                  <a:pt x="100797" y="98877"/>
                </a:lnTo>
                <a:lnTo>
                  <a:pt x="100797" y="80634"/>
                </a:lnTo>
                <a:lnTo>
                  <a:pt x="102717" y="98877"/>
                </a:lnTo>
                <a:lnTo>
                  <a:pt x="109438" y="98877"/>
                </a:lnTo>
                <a:lnTo>
                  <a:pt x="110398" y="97917"/>
                </a:lnTo>
                <a:lnTo>
                  <a:pt x="111358" y="97917"/>
                </a:lnTo>
                <a:lnTo>
                  <a:pt x="111358" y="96956"/>
                </a:lnTo>
                <a:close/>
              </a:path>
              <a:path w="140162" h="98877">
                <a:moveTo>
                  <a:pt x="102717" y="98877"/>
                </a:moveTo>
                <a:lnTo>
                  <a:pt x="100797" y="80634"/>
                </a:lnTo>
                <a:lnTo>
                  <a:pt x="100797" y="98877"/>
                </a:lnTo>
                <a:lnTo>
                  <a:pt x="102717" y="9887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39" name="object 139"/>
          <p:cNvSpPr/>
          <p:nvPr/>
        </p:nvSpPr>
        <p:spPr>
          <a:xfrm>
            <a:off x="4916241" y="1615409"/>
            <a:ext cx="49926" cy="14401"/>
          </a:xfrm>
          <a:custGeom>
            <a:avLst/>
            <a:gdLst/>
            <a:ahLst/>
            <a:cxnLst/>
            <a:rect l="l" t="t" r="r" b="b"/>
            <a:pathLst>
              <a:path w="49926" h="14401">
                <a:moveTo>
                  <a:pt x="47045" y="0"/>
                </a:moveTo>
                <a:lnTo>
                  <a:pt x="1920" y="0"/>
                </a:lnTo>
                <a:lnTo>
                  <a:pt x="975" y="960"/>
                </a:lnTo>
                <a:lnTo>
                  <a:pt x="975" y="1904"/>
                </a:lnTo>
                <a:lnTo>
                  <a:pt x="0" y="2865"/>
                </a:lnTo>
                <a:lnTo>
                  <a:pt x="0" y="11521"/>
                </a:lnTo>
                <a:lnTo>
                  <a:pt x="975" y="13426"/>
                </a:lnTo>
                <a:lnTo>
                  <a:pt x="975" y="14401"/>
                </a:lnTo>
                <a:lnTo>
                  <a:pt x="48966" y="14401"/>
                </a:lnTo>
                <a:lnTo>
                  <a:pt x="48966" y="13426"/>
                </a:lnTo>
                <a:lnTo>
                  <a:pt x="49926" y="11521"/>
                </a:lnTo>
                <a:lnTo>
                  <a:pt x="49926" y="2865"/>
                </a:lnTo>
                <a:lnTo>
                  <a:pt x="48966" y="2865"/>
                </a:lnTo>
                <a:lnTo>
                  <a:pt x="48966" y="960"/>
                </a:lnTo>
                <a:lnTo>
                  <a:pt x="47045" y="960"/>
                </a:lnTo>
                <a:lnTo>
                  <a:pt x="47045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0" name="object 140"/>
          <p:cNvSpPr/>
          <p:nvPr/>
        </p:nvSpPr>
        <p:spPr>
          <a:xfrm>
            <a:off x="4989210" y="1531894"/>
            <a:ext cx="79674" cy="143027"/>
          </a:xfrm>
          <a:custGeom>
            <a:avLst/>
            <a:gdLst/>
            <a:ahLst/>
            <a:cxnLst/>
            <a:rect l="l" t="t" r="r" b="b"/>
            <a:pathLst>
              <a:path w="79674" h="143027">
                <a:moveTo>
                  <a:pt x="17266" y="1904"/>
                </a:moveTo>
                <a:lnTo>
                  <a:pt x="16306" y="1904"/>
                </a:lnTo>
                <a:lnTo>
                  <a:pt x="16306" y="944"/>
                </a:lnTo>
                <a:lnTo>
                  <a:pt x="15361" y="944"/>
                </a:lnTo>
                <a:lnTo>
                  <a:pt x="14401" y="0"/>
                </a:lnTo>
                <a:lnTo>
                  <a:pt x="1920" y="0"/>
                </a:lnTo>
                <a:lnTo>
                  <a:pt x="1920" y="944"/>
                </a:lnTo>
                <a:lnTo>
                  <a:pt x="960" y="944"/>
                </a:lnTo>
                <a:lnTo>
                  <a:pt x="0" y="1904"/>
                </a:lnTo>
                <a:lnTo>
                  <a:pt x="0" y="142067"/>
                </a:lnTo>
                <a:lnTo>
                  <a:pt x="960" y="142067"/>
                </a:lnTo>
                <a:lnTo>
                  <a:pt x="1920" y="143027"/>
                </a:lnTo>
                <a:lnTo>
                  <a:pt x="15361" y="143027"/>
                </a:lnTo>
                <a:lnTo>
                  <a:pt x="16306" y="142067"/>
                </a:lnTo>
                <a:lnTo>
                  <a:pt x="17266" y="141107"/>
                </a:lnTo>
                <a:lnTo>
                  <a:pt x="17266" y="75834"/>
                </a:lnTo>
                <a:lnTo>
                  <a:pt x="22082" y="70073"/>
                </a:lnTo>
                <a:lnTo>
                  <a:pt x="25923" y="65272"/>
                </a:lnTo>
                <a:lnTo>
                  <a:pt x="30708" y="62392"/>
                </a:lnTo>
                <a:lnTo>
                  <a:pt x="34549" y="59512"/>
                </a:lnTo>
                <a:lnTo>
                  <a:pt x="39349" y="57591"/>
                </a:lnTo>
                <a:lnTo>
                  <a:pt x="46070" y="57591"/>
                </a:lnTo>
                <a:lnTo>
                  <a:pt x="48950" y="58552"/>
                </a:lnTo>
                <a:lnTo>
                  <a:pt x="51831" y="59512"/>
                </a:lnTo>
                <a:lnTo>
                  <a:pt x="54711" y="60472"/>
                </a:lnTo>
                <a:lnTo>
                  <a:pt x="56631" y="62392"/>
                </a:lnTo>
                <a:lnTo>
                  <a:pt x="57591" y="65272"/>
                </a:lnTo>
                <a:lnTo>
                  <a:pt x="59512" y="67193"/>
                </a:lnTo>
                <a:lnTo>
                  <a:pt x="60472" y="70073"/>
                </a:lnTo>
                <a:lnTo>
                  <a:pt x="61432" y="72953"/>
                </a:lnTo>
                <a:lnTo>
                  <a:pt x="62392" y="76794"/>
                </a:lnTo>
                <a:lnTo>
                  <a:pt x="62392" y="141107"/>
                </a:lnTo>
                <a:lnTo>
                  <a:pt x="63352" y="141107"/>
                </a:lnTo>
                <a:lnTo>
                  <a:pt x="63352" y="142067"/>
                </a:lnTo>
                <a:lnTo>
                  <a:pt x="64312" y="142067"/>
                </a:lnTo>
                <a:lnTo>
                  <a:pt x="64312" y="143027"/>
                </a:lnTo>
                <a:lnTo>
                  <a:pt x="77754" y="143027"/>
                </a:lnTo>
                <a:lnTo>
                  <a:pt x="78714" y="142067"/>
                </a:lnTo>
                <a:lnTo>
                  <a:pt x="79674" y="142067"/>
                </a:lnTo>
                <a:lnTo>
                  <a:pt x="79674" y="77754"/>
                </a:lnTo>
                <a:lnTo>
                  <a:pt x="78714" y="71993"/>
                </a:lnTo>
                <a:lnTo>
                  <a:pt x="77754" y="67193"/>
                </a:lnTo>
                <a:lnTo>
                  <a:pt x="76794" y="62392"/>
                </a:lnTo>
                <a:lnTo>
                  <a:pt x="74874" y="58552"/>
                </a:lnTo>
                <a:lnTo>
                  <a:pt x="71993" y="54711"/>
                </a:lnTo>
                <a:lnTo>
                  <a:pt x="70073" y="50871"/>
                </a:lnTo>
                <a:lnTo>
                  <a:pt x="66233" y="47990"/>
                </a:lnTo>
                <a:lnTo>
                  <a:pt x="62392" y="46070"/>
                </a:lnTo>
                <a:lnTo>
                  <a:pt x="57591" y="44150"/>
                </a:lnTo>
                <a:lnTo>
                  <a:pt x="52791" y="43190"/>
                </a:lnTo>
                <a:lnTo>
                  <a:pt x="41269" y="43190"/>
                </a:lnTo>
                <a:lnTo>
                  <a:pt x="36469" y="44150"/>
                </a:lnTo>
                <a:lnTo>
                  <a:pt x="31668" y="47030"/>
                </a:lnTo>
                <a:lnTo>
                  <a:pt x="26868" y="49910"/>
                </a:lnTo>
                <a:lnTo>
                  <a:pt x="22082" y="52791"/>
                </a:lnTo>
                <a:lnTo>
                  <a:pt x="17266" y="58552"/>
                </a:lnTo>
                <a:lnTo>
                  <a:pt x="17266" y="190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1" name="object 141"/>
          <p:cNvSpPr/>
          <p:nvPr/>
        </p:nvSpPr>
        <p:spPr>
          <a:xfrm>
            <a:off x="5112075" y="1640357"/>
            <a:ext cx="6720" cy="32644"/>
          </a:xfrm>
          <a:custGeom>
            <a:avLst/>
            <a:gdLst/>
            <a:ahLst/>
            <a:cxnLst/>
            <a:rect l="l" t="t" r="r" b="b"/>
            <a:pathLst>
              <a:path w="6720" h="32644">
                <a:moveTo>
                  <a:pt x="5760" y="32644"/>
                </a:moveTo>
                <a:lnTo>
                  <a:pt x="6720" y="14401"/>
                </a:lnTo>
                <a:lnTo>
                  <a:pt x="4815" y="11521"/>
                </a:lnTo>
                <a:lnTo>
                  <a:pt x="1920" y="7680"/>
                </a:lnTo>
                <a:lnTo>
                  <a:pt x="975" y="3840"/>
                </a:lnTo>
                <a:lnTo>
                  <a:pt x="0" y="0"/>
                </a:lnTo>
                <a:lnTo>
                  <a:pt x="0" y="30723"/>
                </a:lnTo>
                <a:lnTo>
                  <a:pt x="5760" y="326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2" name="object 142"/>
          <p:cNvSpPr/>
          <p:nvPr/>
        </p:nvSpPr>
        <p:spPr>
          <a:xfrm>
            <a:off x="5092887" y="1575084"/>
            <a:ext cx="92156" cy="101757"/>
          </a:xfrm>
          <a:custGeom>
            <a:avLst/>
            <a:gdLst/>
            <a:ahLst/>
            <a:cxnLst/>
            <a:rect l="l" t="t" r="r" b="b"/>
            <a:pathLst>
              <a:path w="92156" h="101757">
                <a:moveTo>
                  <a:pt x="0" y="51846"/>
                </a:moveTo>
                <a:lnTo>
                  <a:pt x="0" y="59512"/>
                </a:lnTo>
                <a:lnTo>
                  <a:pt x="960" y="66233"/>
                </a:lnTo>
                <a:lnTo>
                  <a:pt x="2880" y="72953"/>
                </a:lnTo>
                <a:lnTo>
                  <a:pt x="4800" y="78714"/>
                </a:lnTo>
                <a:lnTo>
                  <a:pt x="7665" y="84475"/>
                </a:lnTo>
                <a:lnTo>
                  <a:pt x="11506" y="88315"/>
                </a:lnTo>
                <a:lnTo>
                  <a:pt x="15346" y="93116"/>
                </a:lnTo>
                <a:lnTo>
                  <a:pt x="19187" y="95996"/>
                </a:lnTo>
                <a:lnTo>
                  <a:pt x="19187" y="65272"/>
                </a:lnTo>
                <a:lnTo>
                  <a:pt x="18227" y="60472"/>
                </a:lnTo>
                <a:lnTo>
                  <a:pt x="17282" y="55671"/>
                </a:lnTo>
                <a:lnTo>
                  <a:pt x="17282" y="45110"/>
                </a:lnTo>
                <a:lnTo>
                  <a:pt x="18227" y="40325"/>
                </a:lnTo>
                <a:lnTo>
                  <a:pt x="19187" y="35509"/>
                </a:lnTo>
                <a:lnTo>
                  <a:pt x="20162" y="31668"/>
                </a:lnTo>
                <a:lnTo>
                  <a:pt x="22067" y="27843"/>
                </a:lnTo>
                <a:lnTo>
                  <a:pt x="24947" y="24002"/>
                </a:lnTo>
                <a:lnTo>
                  <a:pt x="26868" y="21122"/>
                </a:lnTo>
                <a:lnTo>
                  <a:pt x="29748" y="18242"/>
                </a:lnTo>
                <a:lnTo>
                  <a:pt x="33588" y="17282"/>
                </a:lnTo>
                <a:lnTo>
                  <a:pt x="37429" y="15361"/>
                </a:lnTo>
                <a:lnTo>
                  <a:pt x="41269" y="14401"/>
                </a:lnTo>
                <a:lnTo>
                  <a:pt x="51831" y="14401"/>
                </a:lnTo>
                <a:lnTo>
                  <a:pt x="56631" y="15361"/>
                </a:lnTo>
                <a:lnTo>
                  <a:pt x="60472" y="17282"/>
                </a:lnTo>
                <a:lnTo>
                  <a:pt x="63352" y="19202"/>
                </a:lnTo>
                <a:lnTo>
                  <a:pt x="66233" y="22082"/>
                </a:lnTo>
                <a:lnTo>
                  <a:pt x="69113" y="24963"/>
                </a:lnTo>
                <a:lnTo>
                  <a:pt x="71033" y="28803"/>
                </a:lnTo>
                <a:lnTo>
                  <a:pt x="71993" y="32644"/>
                </a:lnTo>
                <a:lnTo>
                  <a:pt x="72953" y="36484"/>
                </a:lnTo>
                <a:lnTo>
                  <a:pt x="73913" y="41285"/>
                </a:lnTo>
                <a:lnTo>
                  <a:pt x="74874" y="46070"/>
                </a:lnTo>
                <a:lnTo>
                  <a:pt x="74874" y="56631"/>
                </a:lnTo>
                <a:lnTo>
                  <a:pt x="73913" y="61432"/>
                </a:lnTo>
                <a:lnTo>
                  <a:pt x="72953" y="65272"/>
                </a:lnTo>
                <a:lnTo>
                  <a:pt x="71993" y="70073"/>
                </a:lnTo>
                <a:lnTo>
                  <a:pt x="70073" y="73914"/>
                </a:lnTo>
                <a:lnTo>
                  <a:pt x="68153" y="76794"/>
                </a:lnTo>
                <a:lnTo>
                  <a:pt x="65272" y="80634"/>
                </a:lnTo>
                <a:lnTo>
                  <a:pt x="62392" y="82555"/>
                </a:lnTo>
                <a:lnTo>
                  <a:pt x="58552" y="84475"/>
                </a:lnTo>
                <a:lnTo>
                  <a:pt x="54711" y="86395"/>
                </a:lnTo>
                <a:lnTo>
                  <a:pt x="50871" y="87355"/>
                </a:lnTo>
                <a:lnTo>
                  <a:pt x="40309" y="87355"/>
                </a:lnTo>
                <a:lnTo>
                  <a:pt x="36469" y="86395"/>
                </a:lnTo>
                <a:lnTo>
                  <a:pt x="32628" y="84475"/>
                </a:lnTo>
                <a:lnTo>
                  <a:pt x="28788" y="82555"/>
                </a:lnTo>
                <a:lnTo>
                  <a:pt x="25908" y="79674"/>
                </a:lnTo>
                <a:lnTo>
                  <a:pt x="24947" y="97917"/>
                </a:lnTo>
                <a:lnTo>
                  <a:pt x="30708" y="100797"/>
                </a:lnTo>
                <a:lnTo>
                  <a:pt x="37429" y="101757"/>
                </a:lnTo>
                <a:lnTo>
                  <a:pt x="52791" y="101757"/>
                </a:lnTo>
                <a:lnTo>
                  <a:pt x="59512" y="99837"/>
                </a:lnTo>
                <a:lnTo>
                  <a:pt x="66233" y="97917"/>
                </a:lnTo>
                <a:lnTo>
                  <a:pt x="71993" y="95036"/>
                </a:lnTo>
                <a:lnTo>
                  <a:pt x="76794" y="91196"/>
                </a:lnTo>
                <a:lnTo>
                  <a:pt x="80634" y="87355"/>
                </a:lnTo>
                <a:lnTo>
                  <a:pt x="84475" y="82555"/>
                </a:lnTo>
                <a:lnTo>
                  <a:pt x="87355" y="76794"/>
                </a:lnTo>
                <a:lnTo>
                  <a:pt x="89275" y="71033"/>
                </a:lnTo>
                <a:lnTo>
                  <a:pt x="91196" y="64312"/>
                </a:lnTo>
                <a:lnTo>
                  <a:pt x="92156" y="57591"/>
                </a:lnTo>
                <a:lnTo>
                  <a:pt x="92156" y="42230"/>
                </a:lnTo>
                <a:lnTo>
                  <a:pt x="91196" y="35509"/>
                </a:lnTo>
                <a:lnTo>
                  <a:pt x="89275" y="28803"/>
                </a:lnTo>
                <a:lnTo>
                  <a:pt x="87355" y="23042"/>
                </a:lnTo>
                <a:lnTo>
                  <a:pt x="84475" y="17282"/>
                </a:lnTo>
                <a:lnTo>
                  <a:pt x="81594" y="13441"/>
                </a:lnTo>
                <a:lnTo>
                  <a:pt x="77754" y="8641"/>
                </a:lnTo>
                <a:lnTo>
                  <a:pt x="72953" y="5760"/>
                </a:lnTo>
                <a:lnTo>
                  <a:pt x="67193" y="3840"/>
                </a:lnTo>
                <a:lnTo>
                  <a:pt x="61432" y="960"/>
                </a:lnTo>
                <a:lnTo>
                  <a:pt x="54711" y="0"/>
                </a:lnTo>
                <a:lnTo>
                  <a:pt x="39349" y="0"/>
                </a:lnTo>
                <a:lnTo>
                  <a:pt x="32628" y="960"/>
                </a:lnTo>
                <a:lnTo>
                  <a:pt x="26868" y="3840"/>
                </a:lnTo>
                <a:lnTo>
                  <a:pt x="20162" y="6720"/>
                </a:lnTo>
                <a:lnTo>
                  <a:pt x="15346" y="9601"/>
                </a:lnTo>
                <a:lnTo>
                  <a:pt x="11506" y="14401"/>
                </a:lnTo>
                <a:lnTo>
                  <a:pt x="7665" y="19202"/>
                </a:lnTo>
                <a:lnTo>
                  <a:pt x="4800" y="24963"/>
                </a:lnTo>
                <a:lnTo>
                  <a:pt x="2880" y="30723"/>
                </a:lnTo>
                <a:lnTo>
                  <a:pt x="960" y="37444"/>
                </a:lnTo>
                <a:lnTo>
                  <a:pt x="0" y="44165"/>
                </a:lnTo>
                <a:lnTo>
                  <a:pt x="0" y="5184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3" name="object 143"/>
          <p:cNvSpPr/>
          <p:nvPr/>
        </p:nvSpPr>
        <p:spPr>
          <a:xfrm>
            <a:off x="5199446" y="1576044"/>
            <a:ext cx="140147" cy="98877"/>
          </a:xfrm>
          <a:custGeom>
            <a:avLst/>
            <a:gdLst/>
            <a:ahLst/>
            <a:cxnLst/>
            <a:rect l="l" t="t" r="r" b="b"/>
            <a:pathLst>
              <a:path w="140147" h="98877">
                <a:moveTo>
                  <a:pt x="40309" y="79674"/>
                </a:moveTo>
                <a:lnTo>
                  <a:pt x="18227" y="3840"/>
                </a:lnTo>
                <a:lnTo>
                  <a:pt x="17266" y="2880"/>
                </a:lnTo>
                <a:lnTo>
                  <a:pt x="17266" y="1920"/>
                </a:lnTo>
                <a:lnTo>
                  <a:pt x="16306" y="960"/>
                </a:lnTo>
                <a:lnTo>
                  <a:pt x="13426" y="960"/>
                </a:lnTo>
                <a:lnTo>
                  <a:pt x="11521" y="0"/>
                </a:lnTo>
                <a:lnTo>
                  <a:pt x="6705" y="0"/>
                </a:lnTo>
                <a:lnTo>
                  <a:pt x="5745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5760"/>
                </a:lnTo>
                <a:lnTo>
                  <a:pt x="960" y="6720"/>
                </a:lnTo>
                <a:lnTo>
                  <a:pt x="960" y="7680"/>
                </a:lnTo>
                <a:lnTo>
                  <a:pt x="27828" y="95996"/>
                </a:lnTo>
                <a:lnTo>
                  <a:pt x="28788" y="96956"/>
                </a:lnTo>
                <a:lnTo>
                  <a:pt x="29748" y="97917"/>
                </a:lnTo>
                <a:lnTo>
                  <a:pt x="30708" y="98877"/>
                </a:lnTo>
                <a:lnTo>
                  <a:pt x="39349" y="98877"/>
                </a:lnTo>
                <a:lnTo>
                  <a:pt x="40309" y="80634"/>
                </a:lnTo>
                <a:lnTo>
                  <a:pt x="41269" y="98877"/>
                </a:lnTo>
                <a:lnTo>
                  <a:pt x="47990" y="98877"/>
                </a:lnTo>
                <a:lnTo>
                  <a:pt x="48950" y="97917"/>
                </a:lnTo>
                <a:lnTo>
                  <a:pt x="49911" y="97917"/>
                </a:lnTo>
                <a:lnTo>
                  <a:pt x="50871" y="96956"/>
                </a:lnTo>
                <a:lnTo>
                  <a:pt x="50871" y="95996"/>
                </a:lnTo>
                <a:lnTo>
                  <a:pt x="69113" y="28803"/>
                </a:lnTo>
                <a:lnTo>
                  <a:pt x="69113" y="27843"/>
                </a:lnTo>
                <a:lnTo>
                  <a:pt x="70073" y="0"/>
                </a:lnTo>
                <a:lnTo>
                  <a:pt x="68153" y="0"/>
                </a:lnTo>
                <a:lnTo>
                  <a:pt x="66233" y="960"/>
                </a:lnTo>
                <a:lnTo>
                  <a:pt x="62392" y="960"/>
                </a:lnTo>
                <a:lnTo>
                  <a:pt x="62392" y="1920"/>
                </a:lnTo>
                <a:lnTo>
                  <a:pt x="61432" y="1920"/>
                </a:lnTo>
                <a:lnTo>
                  <a:pt x="61432" y="3840"/>
                </a:lnTo>
                <a:lnTo>
                  <a:pt x="40309" y="79674"/>
                </a:lnTo>
                <a:close/>
              </a:path>
              <a:path w="140147" h="98877">
                <a:moveTo>
                  <a:pt x="108463" y="98877"/>
                </a:moveTo>
                <a:lnTo>
                  <a:pt x="109438" y="97917"/>
                </a:lnTo>
                <a:lnTo>
                  <a:pt x="110383" y="97917"/>
                </a:lnTo>
                <a:lnTo>
                  <a:pt x="111343" y="96956"/>
                </a:lnTo>
                <a:lnTo>
                  <a:pt x="111343" y="95996"/>
                </a:lnTo>
                <a:lnTo>
                  <a:pt x="139186" y="7680"/>
                </a:lnTo>
                <a:lnTo>
                  <a:pt x="139186" y="5760"/>
                </a:lnTo>
                <a:lnTo>
                  <a:pt x="140147" y="4800"/>
                </a:lnTo>
                <a:lnTo>
                  <a:pt x="140147" y="1920"/>
                </a:lnTo>
                <a:lnTo>
                  <a:pt x="139186" y="1920"/>
                </a:lnTo>
                <a:lnTo>
                  <a:pt x="139186" y="960"/>
                </a:lnTo>
                <a:lnTo>
                  <a:pt x="136306" y="960"/>
                </a:lnTo>
                <a:lnTo>
                  <a:pt x="135346" y="0"/>
                </a:lnTo>
                <a:lnTo>
                  <a:pt x="130545" y="0"/>
                </a:lnTo>
                <a:lnTo>
                  <a:pt x="128625" y="960"/>
                </a:lnTo>
                <a:lnTo>
                  <a:pt x="123825" y="960"/>
                </a:lnTo>
                <a:lnTo>
                  <a:pt x="123825" y="1920"/>
                </a:lnTo>
                <a:lnTo>
                  <a:pt x="122864" y="2880"/>
                </a:lnTo>
                <a:lnTo>
                  <a:pt x="122864" y="3840"/>
                </a:lnTo>
                <a:lnTo>
                  <a:pt x="100782" y="79674"/>
                </a:lnTo>
                <a:lnTo>
                  <a:pt x="78714" y="3840"/>
                </a:lnTo>
                <a:lnTo>
                  <a:pt x="77754" y="2880"/>
                </a:lnTo>
                <a:lnTo>
                  <a:pt x="77754" y="1920"/>
                </a:lnTo>
                <a:lnTo>
                  <a:pt x="76794" y="960"/>
                </a:lnTo>
                <a:lnTo>
                  <a:pt x="73913" y="960"/>
                </a:lnTo>
                <a:lnTo>
                  <a:pt x="72953" y="0"/>
                </a:lnTo>
                <a:lnTo>
                  <a:pt x="70073" y="0"/>
                </a:lnTo>
                <a:lnTo>
                  <a:pt x="69113" y="27843"/>
                </a:lnTo>
                <a:lnTo>
                  <a:pt x="69113" y="28803"/>
                </a:lnTo>
                <a:lnTo>
                  <a:pt x="89275" y="95996"/>
                </a:lnTo>
                <a:lnTo>
                  <a:pt x="89275" y="96956"/>
                </a:lnTo>
                <a:lnTo>
                  <a:pt x="90236" y="96956"/>
                </a:lnTo>
                <a:lnTo>
                  <a:pt x="90236" y="97917"/>
                </a:lnTo>
                <a:lnTo>
                  <a:pt x="91196" y="97917"/>
                </a:lnTo>
                <a:lnTo>
                  <a:pt x="91196" y="98877"/>
                </a:lnTo>
                <a:lnTo>
                  <a:pt x="100782" y="98877"/>
                </a:lnTo>
                <a:lnTo>
                  <a:pt x="100782" y="80634"/>
                </a:lnTo>
                <a:lnTo>
                  <a:pt x="102717" y="98877"/>
                </a:lnTo>
                <a:lnTo>
                  <a:pt x="108463" y="98877"/>
                </a:lnTo>
                <a:close/>
              </a:path>
              <a:path w="140147" h="98877">
                <a:moveTo>
                  <a:pt x="41269" y="98877"/>
                </a:moveTo>
                <a:lnTo>
                  <a:pt x="40309" y="80634"/>
                </a:lnTo>
                <a:lnTo>
                  <a:pt x="39349" y="98877"/>
                </a:lnTo>
                <a:lnTo>
                  <a:pt x="41269" y="98877"/>
                </a:lnTo>
                <a:close/>
              </a:path>
              <a:path w="140147" h="98877">
                <a:moveTo>
                  <a:pt x="102717" y="98877"/>
                </a:moveTo>
                <a:lnTo>
                  <a:pt x="100782" y="80634"/>
                </a:lnTo>
                <a:lnTo>
                  <a:pt x="100782" y="98877"/>
                </a:lnTo>
                <a:lnTo>
                  <a:pt x="102717" y="9887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4" name="object 144"/>
          <p:cNvSpPr/>
          <p:nvPr/>
        </p:nvSpPr>
        <p:spPr>
          <a:xfrm>
            <a:off x="5408706" y="1575084"/>
            <a:ext cx="138242" cy="99837"/>
          </a:xfrm>
          <a:custGeom>
            <a:avLst/>
            <a:gdLst/>
            <a:ahLst/>
            <a:cxnLst/>
            <a:rect l="l" t="t" r="r" b="b"/>
            <a:pathLst>
              <a:path w="138242" h="99837">
                <a:moveTo>
                  <a:pt x="123840" y="99837"/>
                </a:moveTo>
                <a:lnTo>
                  <a:pt x="136321" y="99837"/>
                </a:lnTo>
                <a:lnTo>
                  <a:pt x="136321" y="98877"/>
                </a:lnTo>
                <a:lnTo>
                  <a:pt x="137281" y="98877"/>
                </a:lnTo>
                <a:lnTo>
                  <a:pt x="137281" y="97917"/>
                </a:lnTo>
                <a:lnTo>
                  <a:pt x="138242" y="97917"/>
                </a:lnTo>
                <a:lnTo>
                  <a:pt x="138242" y="33604"/>
                </a:lnTo>
                <a:lnTo>
                  <a:pt x="137281" y="28803"/>
                </a:lnTo>
                <a:lnTo>
                  <a:pt x="136321" y="24002"/>
                </a:lnTo>
                <a:lnTo>
                  <a:pt x="135361" y="19202"/>
                </a:lnTo>
                <a:lnTo>
                  <a:pt x="133441" y="15361"/>
                </a:lnTo>
                <a:lnTo>
                  <a:pt x="130561" y="11521"/>
                </a:lnTo>
                <a:lnTo>
                  <a:pt x="128640" y="7680"/>
                </a:lnTo>
                <a:lnTo>
                  <a:pt x="124800" y="4800"/>
                </a:lnTo>
                <a:lnTo>
                  <a:pt x="120959" y="2880"/>
                </a:lnTo>
                <a:lnTo>
                  <a:pt x="117119" y="960"/>
                </a:lnTo>
                <a:lnTo>
                  <a:pt x="112318" y="0"/>
                </a:lnTo>
                <a:lnTo>
                  <a:pt x="100797" y="0"/>
                </a:lnTo>
                <a:lnTo>
                  <a:pt x="98877" y="960"/>
                </a:lnTo>
                <a:lnTo>
                  <a:pt x="96012" y="1920"/>
                </a:lnTo>
                <a:lnTo>
                  <a:pt x="94076" y="2880"/>
                </a:lnTo>
                <a:lnTo>
                  <a:pt x="91196" y="3840"/>
                </a:lnTo>
                <a:lnTo>
                  <a:pt x="88331" y="5760"/>
                </a:lnTo>
                <a:lnTo>
                  <a:pt x="85450" y="7680"/>
                </a:lnTo>
                <a:lnTo>
                  <a:pt x="82570" y="9601"/>
                </a:lnTo>
                <a:lnTo>
                  <a:pt x="80650" y="12481"/>
                </a:lnTo>
                <a:lnTo>
                  <a:pt x="77769" y="15361"/>
                </a:lnTo>
                <a:lnTo>
                  <a:pt x="73929" y="18242"/>
                </a:lnTo>
                <a:lnTo>
                  <a:pt x="72953" y="15361"/>
                </a:lnTo>
                <a:lnTo>
                  <a:pt x="72009" y="13441"/>
                </a:lnTo>
                <a:lnTo>
                  <a:pt x="70088" y="10561"/>
                </a:lnTo>
                <a:lnTo>
                  <a:pt x="68168" y="8641"/>
                </a:lnTo>
                <a:lnTo>
                  <a:pt x="66248" y="6720"/>
                </a:lnTo>
                <a:lnTo>
                  <a:pt x="64328" y="4800"/>
                </a:lnTo>
                <a:lnTo>
                  <a:pt x="61447" y="3840"/>
                </a:lnTo>
                <a:lnTo>
                  <a:pt x="59527" y="1920"/>
                </a:lnTo>
                <a:lnTo>
                  <a:pt x="55686" y="960"/>
                </a:lnTo>
                <a:lnTo>
                  <a:pt x="52806" y="0"/>
                </a:lnTo>
                <a:lnTo>
                  <a:pt x="40325" y="0"/>
                </a:lnTo>
                <a:lnTo>
                  <a:pt x="35524" y="960"/>
                </a:lnTo>
                <a:lnTo>
                  <a:pt x="30723" y="3840"/>
                </a:lnTo>
                <a:lnTo>
                  <a:pt x="25923" y="6720"/>
                </a:lnTo>
                <a:lnTo>
                  <a:pt x="21122" y="11521"/>
                </a:lnTo>
                <a:lnTo>
                  <a:pt x="15361" y="17282"/>
                </a:lnTo>
                <a:lnTo>
                  <a:pt x="15361" y="2880"/>
                </a:lnTo>
                <a:lnTo>
                  <a:pt x="14401" y="2880"/>
                </a:lnTo>
                <a:lnTo>
                  <a:pt x="14401" y="1920"/>
                </a:lnTo>
                <a:lnTo>
                  <a:pt x="11521" y="1920"/>
                </a:lnTo>
                <a:lnTo>
                  <a:pt x="10561" y="960"/>
                </a:lnTo>
                <a:lnTo>
                  <a:pt x="6720" y="960"/>
                </a:lnTo>
                <a:lnTo>
                  <a:pt x="4800" y="1920"/>
                </a:lnTo>
                <a:lnTo>
                  <a:pt x="1935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97917"/>
                </a:lnTo>
                <a:lnTo>
                  <a:pt x="960" y="98877"/>
                </a:lnTo>
                <a:lnTo>
                  <a:pt x="1935" y="99837"/>
                </a:lnTo>
                <a:lnTo>
                  <a:pt x="15361" y="99837"/>
                </a:lnTo>
                <a:lnTo>
                  <a:pt x="16322" y="98877"/>
                </a:lnTo>
                <a:lnTo>
                  <a:pt x="17282" y="98877"/>
                </a:lnTo>
                <a:lnTo>
                  <a:pt x="17282" y="32644"/>
                </a:lnTo>
                <a:lnTo>
                  <a:pt x="22082" y="26883"/>
                </a:lnTo>
                <a:lnTo>
                  <a:pt x="25923" y="22082"/>
                </a:lnTo>
                <a:lnTo>
                  <a:pt x="30723" y="19202"/>
                </a:lnTo>
                <a:lnTo>
                  <a:pt x="34564" y="16322"/>
                </a:lnTo>
                <a:lnTo>
                  <a:pt x="38404" y="14401"/>
                </a:lnTo>
                <a:lnTo>
                  <a:pt x="45125" y="14401"/>
                </a:lnTo>
                <a:lnTo>
                  <a:pt x="48006" y="15361"/>
                </a:lnTo>
                <a:lnTo>
                  <a:pt x="49926" y="16322"/>
                </a:lnTo>
                <a:lnTo>
                  <a:pt x="52806" y="17282"/>
                </a:lnTo>
                <a:lnTo>
                  <a:pt x="54726" y="19202"/>
                </a:lnTo>
                <a:lnTo>
                  <a:pt x="55686" y="22082"/>
                </a:lnTo>
                <a:lnTo>
                  <a:pt x="57607" y="24002"/>
                </a:lnTo>
                <a:lnTo>
                  <a:pt x="58567" y="26883"/>
                </a:lnTo>
                <a:lnTo>
                  <a:pt x="59527" y="29763"/>
                </a:lnTo>
                <a:lnTo>
                  <a:pt x="60487" y="33604"/>
                </a:lnTo>
                <a:lnTo>
                  <a:pt x="60487" y="98877"/>
                </a:lnTo>
                <a:lnTo>
                  <a:pt x="61447" y="98877"/>
                </a:lnTo>
                <a:lnTo>
                  <a:pt x="62407" y="99837"/>
                </a:lnTo>
                <a:lnTo>
                  <a:pt x="75849" y="99837"/>
                </a:lnTo>
                <a:lnTo>
                  <a:pt x="76809" y="98877"/>
                </a:lnTo>
                <a:lnTo>
                  <a:pt x="77769" y="97917"/>
                </a:lnTo>
                <a:lnTo>
                  <a:pt x="77769" y="32644"/>
                </a:lnTo>
                <a:lnTo>
                  <a:pt x="82570" y="26883"/>
                </a:lnTo>
                <a:lnTo>
                  <a:pt x="86395" y="22082"/>
                </a:lnTo>
                <a:lnTo>
                  <a:pt x="90236" y="19202"/>
                </a:lnTo>
                <a:lnTo>
                  <a:pt x="94076" y="16322"/>
                </a:lnTo>
                <a:lnTo>
                  <a:pt x="98877" y="14401"/>
                </a:lnTo>
                <a:lnTo>
                  <a:pt x="105597" y="14401"/>
                </a:lnTo>
                <a:lnTo>
                  <a:pt x="108478" y="15361"/>
                </a:lnTo>
                <a:lnTo>
                  <a:pt x="110398" y="16322"/>
                </a:lnTo>
                <a:lnTo>
                  <a:pt x="113278" y="17282"/>
                </a:lnTo>
                <a:lnTo>
                  <a:pt x="115199" y="19202"/>
                </a:lnTo>
                <a:lnTo>
                  <a:pt x="116159" y="22082"/>
                </a:lnTo>
                <a:lnTo>
                  <a:pt x="118079" y="24002"/>
                </a:lnTo>
                <a:lnTo>
                  <a:pt x="119039" y="26883"/>
                </a:lnTo>
                <a:lnTo>
                  <a:pt x="119999" y="29763"/>
                </a:lnTo>
                <a:lnTo>
                  <a:pt x="119999" y="33604"/>
                </a:lnTo>
                <a:lnTo>
                  <a:pt x="120959" y="37444"/>
                </a:lnTo>
                <a:lnTo>
                  <a:pt x="120959" y="98877"/>
                </a:lnTo>
                <a:lnTo>
                  <a:pt x="121920" y="98877"/>
                </a:lnTo>
                <a:lnTo>
                  <a:pt x="122880" y="99837"/>
                </a:lnTo>
                <a:lnTo>
                  <a:pt x="123840" y="998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5" name="object 145"/>
          <p:cNvSpPr/>
          <p:nvPr/>
        </p:nvSpPr>
        <p:spPr>
          <a:xfrm>
            <a:off x="5570951" y="1575084"/>
            <a:ext cx="92156" cy="101757"/>
          </a:xfrm>
          <a:custGeom>
            <a:avLst/>
            <a:gdLst/>
            <a:ahLst/>
            <a:cxnLst/>
            <a:rect l="l" t="t" r="r" b="b"/>
            <a:pathLst>
              <a:path w="92156" h="101757">
                <a:moveTo>
                  <a:pt x="31683" y="84475"/>
                </a:moveTo>
                <a:lnTo>
                  <a:pt x="28803" y="82555"/>
                </a:lnTo>
                <a:lnTo>
                  <a:pt x="25907" y="79674"/>
                </a:lnTo>
                <a:lnTo>
                  <a:pt x="23027" y="76794"/>
                </a:lnTo>
                <a:lnTo>
                  <a:pt x="24963" y="97917"/>
                </a:lnTo>
                <a:lnTo>
                  <a:pt x="30708" y="100797"/>
                </a:lnTo>
                <a:lnTo>
                  <a:pt x="37429" y="101757"/>
                </a:lnTo>
                <a:lnTo>
                  <a:pt x="52791" y="101757"/>
                </a:lnTo>
                <a:lnTo>
                  <a:pt x="59512" y="99837"/>
                </a:lnTo>
                <a:lnTo>
                  <a:pt x="65272" y="97917"/>
                </a:lnTo>
                <a:lnTo>
                  <a:pt x="71033" y="95036"/>
                </a:lnTo>
                <a:lnTo>
                  <a:pt x="76794" y="91196"/>
                </a:lnTo>
                <a:lnTo>
                  <a:pt x="80634" y="87355"/>
                </a:lnTo>
                <a:lnTo>
                  <a:pt x="84475" y="82555"/>
                </a:lnTo>
                <a:lnTo>
                  <a:pt x="87355" y="76794"/>
                </a:lnTo>
                <a:lnTo>
                  <a:pt x="89275" y="71033"/>
                </a:lnTo>
                <a:lnTo>
                  <a:pt x="91196" y="64312"/>
                </a:lnTo>
                <a:lnTo>
                  <a:pt x="92156" y="57591"/>
                </a:lnTo>
                <a:lnTo>
                  <a:pt x="92156" y="42230"/>
                </a:lnTo>
                <a:lnTo>
                  <a:pt x="91196" y="35509"/>
                </a:lnTo>
                <a:lnTo>
                  <a:pt x="89275" y="28803"/>
                </a:lnTo>
                <a:lnTo>
                  <a:pt x="87355" y="23042"/>
                </a:lnTo>
                <a:lnTo>
                  <a:pt x="84475" y="17282"/>
                </a:lnTo>
                <a:lnTo>
                  <a:pt x="80634" y="13441"/>
                </a:lnTo>
                <a:lnTo>
                  <a:pt x="76794" y="8641"/>
                </a:lnTo>
                <a:lnTo>
                  <a:pt x="71993" y="5760"/>
                </a:lnTo>
                <a:lnTo>
                  <a:pt x="66233" y="3840"/>
                </a:lnTo>
                <a:lnTo>
                  <a:pt x="61432" y="960"/>
                </a:lnTo>
                <a:lnTo>
                  <a:pt x="54711" y="0"/>
                </a:lnTo>
                <a:lnTo>
                  <a:pt x="39349" y="0"/>
                </a:lnTo>
                <a:lnTo>
                  <a:pt x="31683" y="960"/>
                </a:lnTo>
                <a:lnTo>
                  <a:pt x="25907" y="3840"/>
                </a:lnTo>
                <a:lnTo>
                  <a:pt x="20162" y="6720"/>
                </a:lnTo>
                <a:lnTo>
                  <a:pt x="15346" y="9601"/>
                </a:lnTo>
                <a:lnTo>
                  <a:pt x="11521" y="14401"/>
                </a:lnTo>
                <a:lnTo>
                  <a:pt x="7680" y="19202"/>
                </a:lnTo>
                <a:lnTo>
                  <a:pt x="4800" y="24963"/>
                </a:lnTo>
                <a:lnTo>
                  <a:pt x="2880" y="30723"/>
                </a:lnTo>
                <a:lnTo>
                  <a:pt x="960" y="37444"/>
                </a:lnTo>
                <a:lnTo>
                  <a:pt x="0" y="44165"/>
                </a:lnTo>
                <a:lnTo>
                  <a:pt x="0" y="59512"/>
                </a:lnTo>
                <a:lnTo>
                  <a:pt x="960" y="66233"/>
                </a:lnTo>
                <a:lnTo>
                  <a:pt x="1920" y="72953"/>
                </a:lnTo>
                <a:lnTo>
                  <a:pt x="3840" y="78714"/>
                </a:lnTo>
                <a:lnTo>
                  <a:pt x="6720" y="84475"/>
                </a:lnTo>
                <a:lnTo>
                  <a:pt x="10561" y="88315"/>
                </a:lnTo>
                <a:lnTo>
                  <a:pt x="14401" y="93116"/>
                </a:lnTo>
                <a:lnTo>
                  <a:pt x="19187" y="95996"/>
                </a:lnTo>
                <a:lnTo>
                  <a:pt x="17282" y="55671"/>
                </a:lnTo>
                <a:lnTo>
                  <a:pt x="17282" y="45110"/>
                </a:lnTo>
                <a:lnTo>
                  <a:pt x="18242" y="40325"/>
                </a:lnTo>
                <a:lnTo>
                  <a:pt x="19187" y="35509"/>
                </a:lnTo>
                <a:lnTo>
                  <a:pt x="20162" y="31668"/>
                </a:lnTo>
                <a:lnTo>
                  <a:pt x="22067" y="27843"/>
                </a:lnTo>
                <a:lnTo>
                  <a:pt x="24002" y="24002"/>
                </a:lnTo>
                <a:lnTo>
                  <a:pt x="26868" y="21122"/>
                </a:lnTo>
                <a:lnTo>
                  <a:pt x="29748" y="18242"/>
                </a:lnTo>
                <a:lnTo>
                  <a:pt x="33588" y="17282"/>
                </a:lnTo>
                <a:lnTo>
                  <a:pt x="36469" y="15361"/>
                </a:lnTo>
                <a:lnTo>
                  <a:pt x="41269" y="14401"/>
                </a:lnTo>
                <a:lnTo>
                  <a:pt x="51831" y="14401"/>
                </a:lnTo>
                <a:lnTo>
                  <a:pt x="55671" y="15361"/>
                </a:lnTo>
                <a:lnTo>
                  <a:pt x="59512" y="17282"/>
                </a:lnTo>
                <a:lnTo>
                  <a:pt x="63352" y="19202"/>
                </a:lnTo>
                <a:lnTo>
                  <a:pt x="66233" y="22082"/>
                </a:lnTo>
                <a:lnTo>
                  <a:pt x="68153" y="24963"/>
                </a:lnTo>
                <a:lnTo>
                  <a:pt x="70073" y="28803"/>
                </a:lnTo>
                <a:lnTo>
                  <a:pt x="71993" y="32644"/>
                </a:lnTo>
                <a:lnTo>
                  <a:pt x="72953" y="36484"/>
                </a:lnTo>
                <a:lnTo>
                  <a:pt x="73913" y="41285"/>
                </a:lnTo>
                <a:lnTo>
                  <a:pt x="73913" y="61432"/>
                </a:lnTo>
                <a:lnTo>
                  <a:pt x="72953" y="65272"/>
                </a:lnTo>
                <a:lnTo>
                  <a:pt x="71993" y="70073"/>
                </a:lnTo>
                <a:lnTo>
                  <a:pt x="70073" y="73914"/>
                </a:lnTo>
                <a:lnTo>
                  <a:pt x="67193" y="76794"/>
                </a:lnTo>
                <a:lnTo>
                  <a:pt x="65272" y="80634"/>
                </a:lnTo>
                <a:lnTo>
                  <a:pt x="62392" y="82555"/>
                </a:lnTo>
                <a:lnTo>
                  <a:pt x="58552" y="84475"/>
                </a:lnTo>
                <a:lnTo>
                  <a:pt x="54711" y="86395"/>
                </a:lnTo>
                <a:lnTo>
                  <a:pt x="50871" y="87355"/>
                </a:lnTo>
                <a:lnTo>
                  <a:pt x="40309" y="87355"/>
                </a:lnTo>
                <a:lnTo>
                  <a:pt x="35524" y="86395"/>
                </a:lnTo>
                <a:lnTo>
                  <a:pt x="31683" y="844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6" name="object 146"/>
          <p:cNvSpPr/>
          <p:nvPr/>
        </p:nvSpPr>
        <p:spPr>
          <a:xfrm>
            <a:off x="5588233" y="1630756"/>
            <a:ext cx="7680" cy="42245"/>
          </a:xfrm>
          <a:custGeom>
            <a:avLst/>
            <a:gdLst/>
            <a:ahLst/>
            <a:cxnLst/>
            <a:rect l="l" t="t" r="r" b="b"/>
            <a:pathLst>
              <a:path w="7680" h="42245">
                <a:moveTo>
                  <a:pt x="960" y="4800"/>
                </a:moveTo>
                <a:lnTo>
                  <a:pt x="0" y="0"/>
                </a:lnTo>
                <a:lnTo>
                  <a:pt x="1905" y="40325"/>
                </a:lnTo>
                <a:lnTo>
                  <a:pt x="7680" y="42245"/>
                </a:lnTo>
                <a:lnTo>
                  <a:pt x="5745" y="21122"/>
                </a:lnTo>
                <a:lnTo>
                  <a:pt x="3840" y="17282"/>
                </a:lnTo>
                <a:lnTo>
                  <a:pt x="1905" y="13441"/>
                </a:lnTo>
                <a:lnTo>
                  <a:pt x="960" y="9601"/>
                </a:lnTo>
                <a:lnTo>
                  <a:pt x="960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7" name="object 147"/>
          <p:cNvSpPr/>
          <p:nvPr/>
        </p:nvSpPr>
        <p:spPr>
          <a:xfrm>
            <a:off x="5675589" y="1576044"/>
            <a:ext cx="88315" cy="98877"/>
          </a:xfrm>
          <a:custGeom>
            <a:avLst/>
            <a:gdLst/>
            <a:ahLst/>
            <a:cxnLst/>
            <a:rect l="l" t="t" r="r" b="b"/>
            <a:pathLst>
              <a:path w="88315" h="98877">
                <a:moveTo>
                  <a:pt x="71033" y="3840"/>
                </a:moveTo>
                <a:lnTo>
                  <a:pt x="45110" y="79674"/>
                </a:lnTo>
                <a:lnTo>
                  <a:pt x="44150" y="81594"/>
                </a:lnTo>
                <a:lnTo>
                  <a:pt x="44150" y="79674"/>
                </a:lnTo>
                <a:lnTo>
                  <a:pt x="18242" y="3840"/>
                </a:lnTo>
                <a:lnTo>
                  <a:pt x="17282" y="2880"/>
                </a:lnTo>
                <a:lnTo>
                  <a:pt x="17282" y="1920"/>
                </a:lnTo>
                <a:lnTo>
                  <a:pt x="16306" y="1920"/>
                </a:lnTo>
                <a:lnTo>
                  <a:pt x="16306" y="960"/>
                </a:lnTo>
                <a:lnTo>
                  <a:pt x="12466" y="960"/>
                </a:lnTo>
                <a:lnTo>
                  <a:pt x="11521" y="0"/>
                </a:lnTo>
                <a:lnTo>
                  <a:pt x="6720" y="0"/>
                </a:lnTo>
                <a:lnTo>
                  <a:pt x="480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5760"/>
                </a:lnTo>
                <a:lnTo>
                  <a:pt x="960" y="6720"/>
                </a:lnTo>
                <a:lnTo>
                  <a:pt x="960" y="7680"/>
                </a:lnTo>
                <a:lnTo>
                  <a:pt x="32628" y="95996"/>
                </a:lnTo>
                <a:lnTo>
                  <a:pt x="32628" y="96956"/>
                </a:lnTo>
                <a:lnTo>
                  <a:pt x="33588" y="96956"/>
                </a:lnTo>
                <a:lnTo>
                  <a:pt x="33588" y="97917"/>
                </a:lnTo>
                <a:lnTo>
                  <a:pt x="34549" y="97917"/>
                </a:lnTo>
                <a:lnTo>
                  <a:pt x="35509" y="98877"/>
                </a:lnTo>
                <a:lnTo>
                  <a:pt x="52791" y="98877"/>
                </a:lnTo>
                <a:lnTo>
                  <a:pt x="53751" y="97917"/>
                </a:lnTo>
                <a:lnTo>
                  <a:pt x="54711" y="97917"/>
                </a:lnTo>
                <a:lnTo>
                  <a:pt x="54711" y="96956"/>
                </a:lnTo>
                <a:lnTo>
                  <a:pt x="55671" y="95996"/>
                </a:lnTo>
                <a:lnTo>
                  <a:pt x="87355" y="7680"/>
                </a:lnTo>
                <a:lnTo>
                  <a:pt x="87355" y="5760"/>
                </a:lnTo>
                <a:lnTo>
                  <a:pt x="88315" y="4800"/>
                </a:lnTo>
                <a:lnTo>
                  <a:pt x="88315" y="2880"/>
                </a:lnTo>
                <a:lnTo>
                  <a:pt x="87355" y="2880"/>
                </a:lnTo>
                <a:lnTo>
                  <a:pt x="87355" y="960"/>
                </a:lnTo>
                <a:lnTo>
                  <a:pt x="83515" y="960"/>
                </a:lnTo>
                <a:lnTo>
                  <a:pt x="82555" y="0"/>
                </a:lnTo>
                <a:lnTo>
                  <a:pt x="77754" y="0"/>
                </a:lnTo>
                <a:lnTo>
                  <a:pt x="76794" y="960"/>
                </a:lnTo>
                <a:lnTo>
                  <a:pt x="72953" y="960"/>
                </a:lnTo>
                <a:lnTo>
                  <a:pt x="71993" y="1920"/>
                </a:lnTo>
                <a:lnTo>
                  <a:pt x="71033" y="1920"/>
                </a:lnTo>
                <a:lnTo>
                  <a:pt x="71033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8" name="object 148"/>
          <p:cNvSpPr/>
          <p:nvPr/>
        </p:nvSpPr>
        <p:spPr>
          <a:xfrm>
            <a:off x="5774466" y="1575084"/>
            <a:ext cx="85435" cy="101757"/>
          </a:xfrm>
          <a:custGeom>
            <a:avLst/>
            <a:gdLst/>
            <a:ahLst/>
            <a:cxnLst/>
            <a:rect l="l" t="t" r="r" b="b"/>
            <a:pathLst>
              <a:path w="85435" h="101757">
                <a:moveTo>
                  <a:pt x="81594" y="84475"/>
                </a:moveTo>
                <a:lnTo>
                  <a:pt x="80634" y="83515"/>
                </a:lnTo>
                <a:lnTo>
                  <a:pt x="80634" y="81594"/>
                </a:lnTo>
                <a:lnTo>
                  <a:pt x="79674" y="81594"/>
                </a:lnTo>
                <a:lnTo>
                  <a:pt x="79674" y="80634"/>
                </a:lnTo>
                <a:lnTo>
                  <a:pt x="77754" y="80634"/>
                </a:lnTo>
                <a:lnTo>
                  <a:pt x="76794" y="81594"/>
                </a:lnTo>
                <a:lnTo>
                  <a:pt x="74874" y="81594"/>
                </a:lnTo>
                <a:lnTo>
                  <a:pt x="72953" y="82555"/>
                </a:lnTo>
                <a:lnTo>
                  <a:pt x="71033" y="83515"/>
                </a:lnTo>
                <a:lnTo>
                  <a:pt x="69113" y="84475"/>
                </a:lnTo>
                <a:lnTo>
                  <a:pt x="66233" y="85435"/>
                </a:lnTo>
                <a:lnTo>
                  <a:pt x="63352" y="86395"/>
                </a:lnTo>
                <a:lnTo>
                  <a:pt x="59512" y="86395"/>
                </a:lnTo>
                <a:lnTo>
                  <a:pt x="56631" y="87355"/>
                </a:lnTo>
                <a:lnTo>
                  <a:pt x="37429" y="87355"/>
                </a:lnTo>
                <a:lnTo>
                  <a:pt x="33588" y="85435"/>
                </a:lnTo>
                <a:lnTo>
                  <a:pt x="29748" y="83515"/>
                </a:lnTo>
                <a:lnTo>
                  <a:pt x="26868" y="81594"/>
                </a:lnTo>
                <a:lnTo>
                  <a:pt x="24947" y="78714"/>
                </a:lnTo>
                <a:lnTo>
                  <a:pt x="22067" y="75834"/>
                </a:lnTo>
                <a:lnTo>
                  <a:pt x="20162" y="71993"/>
                </a:lnTo>
                <a:lnTo>
                  <a:pt x="19187" y="68153"/>
                </a:lnTo>
                <a:lnTo>
                  <a:pt x="18227" y="64312"/>
                </a:lnTo>
                <a:lnTo>
                  <a:pt x="18227" y="53751"/>
                </a:lnTo>
                <a:lnTo>
                  <a:pt x="81594" y="53751"/>
                </a:lnTo>
                <a:lnTo>
                  <a:pt x="83515" y="52791"/>
                </a:lnTo>
                <a:lnTo>
                  <a:pt x="84475" y="50886"/>
                </a:lnTo>
                <a:lnTo>
                  <a:pt x="85435" y="49911"/>
                </a:lnTo>
                <a:lnTo>
                  <a:pt x="85435" y="37444"/>
                </a:lnTo>
                <a:lnTo>
                  <a:pt x="84475" y="31668"/>
                </a:lnTo>
                <a:lnTo>
                  <a:pt x="82555" y="26883"/>
                </a:lnTo>
                <a:lnTo>
                  <a:pt x="81594" y="21122"/>
                </a:lnTo>
                <a:lnTo>
                  <a:pt x="78714" y="17282"/>
                </a:lnTo>
                <a:lnTo>
                  <a:pt x="75834" y="12481"/>
                </a:lnTo>
                <a:lnTo>
                  <a:pt x="71993" y="8641"/>
                </a:lnTo>
                <a:lnTo>
                  <a:pt x="68153" y="5760"/>
                </a:lnTo>
                <a:lnTo>
                  <a:pt x="63352" y="3840"/>
                </a:lnTo>
                <a:lnTo>
                  <a:pt x="57591" y="960"/>
                </a:lnTo>
                <a:lnTo>
                  <a:pt x="51831" y="0"/>
                </a:lnTo>
                <a:lnTo>
                  <a:pt x="44150" y="0"/>
                </a:lnTo>
                <a:lnTo>
                  <a:pt x="39349" y="13441"/>
                </a:lnTo>
                <a:lnTo>
                  <a:pt x="51831" y="13441"/>
                </a:lnTo>
                <a:lnTo>
                  <a:pt x="58552" y="15361"/>
                </a:lnTo>
                <a:lnTo>
                  <a:pt x="62392" y="21122"/>
                </a:lnTo>
                <a:lnTo>
                  <a:pt x="66233" y="25923"/>
                </a:lnTo>
                <a:lnTo>
                  <a:pt x="68153" y="32644"/>
                </a:lnTo>
                <a:lnTo>
                  <a:pt x="68153" y="42230"/>
                </a:lnTo>
                <a:lnTo>
                  <a:pt x="18227" y="42230"/>
                </a:lnTo>
                <a:lnTo>
                  <a:pt x="18227" y="38389"/>
                </a:lnTo>
                <a:lnTo>
                  <a:pt x="19187" y="34564"/>
                </a:lnTo>
                <a:lnTo>
                  <a:pt x="20162" y="30723"/>
                </a:lnTo>
                <a:lnTo>
                  <a:pt x="21122" y="27843"/>
                </a:lnTo>
                <a:lnTo>
                  <a:pt x="23027" y="24002"/>
                </a:lnTo>
                <a:lnTo>
                  <a:pt x="25908" y="3840"/>
                </a:lnTo>
                <a:lnTo>
                  <a:pt x="20162" y="5760"/>
                </a:lnTo>
                <a:lnTo>
                  <a:pt x="16322" y="9601"/>
                </a:lnTo>
                <a:lnTo>
                  <a:pt x="11506" y="13441"/>
                </a:lnTo>
                <a:lnTo>
                  <a:pt x="7665" y="18242"/>
                </a:lnTo>
                <a:lnTo>
                  <a:pt x="4800" y="23042"/>
                </a:lnTo>
                <a:lnTo>
                  <a:pt x="2880" y="29763"/>
                </a:lnTo>
                <a:lnTo>
                  <a:pt x="944" y="36484"/>
                </a:lnTo>
                <a:lnTo>
                  <a:pt x="0" y="43190"/>
                </a:lnTo>
                <a:lnTo>
                  <a:pt x="0" y="59512"/>
                </a:lnTo>
                <a:lnTo>
                  <a:pt x="944" y="67193"/>
                </a:lnTo>
                <a:lnTo>
                  <a:pt x="2880" y="72953"/>
                </a:lnTo>
                <a:lnTo>
                  <a:pt x="4800" y="79674"/>
                </a:lnTo>
                <a:lnTo>
                  <a:pt x="7665" y="84475"/>
                </a:lnTo>
                <a:lnTo>
                  <a:pt x="11506" y="89275"/>
                </a:lnTo>
                <a:lnTo>
                  <a:pt x="15346" y="93116"/>
                </a:lnTo>
                <a:lnTo>
                  <a:pt x="20162" y="95996"/>
                </a:lnTo>
                <a:lnTo>
                  <a:pt x="25908" y="98877"/>
                </a:lnTo>
                <a:lnTo>
                  <a:pt x="31668" y="100797"/>
                </a:lnTo>
                <a:lnTo>
                  <a:pt x="38389" y="101757"/>
                </a:lnTo>
                <a:lnTo>
                  <a:pt x="50871" y="101757"/>
                </a:lnTo>
                <a:lnTo>
                  <a:pt x="54711" y="100797"/>
                </a:lnTo>
                <a:lnTo>
                  <a:pt x="58552" y="100797"/>
                </a:lnTo>
                <a:lnTo>
                  <a:pt x="62392" y="99837"/>
                </a:lnTo>
                <a:lnTo>
                  <a:pt x="66233" y="98877"/>
                </a:lnTo>
                <a:lnTo>
                  <a:pt x="69113" y="98877"/>
                </a:lnTo>
                <a:lnTo>
                  <a:pt x="71993" y="97917"/>
                </a:lnTo>
                <a:lnTo>
                  <a:pt x="73913" y="96956"/>
                </a:lnTo>
                <a:lnTo>
                  <a:pt x="75834" y="95996"/>
                </a:lnTo>
                <a:lnTo>
                  <a:pt x="77754" y="95036"/>
                </a:lnTo>
                <a:lnTo>
                  <a:pt x="79674" y="94076"/>
                </a:lnTo>
                <a:lnTo>
                  <a:pt x="80634" y="93116"/>
                </a:lnTo>
                <a:lnTo>
                  <a:pt x="80634" y="91196"/>
                </a:lnTo>
                <a:lnTo>
                  <a:pt x="81594" y="91196"/>
                </a:lnTo>
                <a:lnTo>
                  <a:pt x="81594" y="844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49" name="object 149"/>
          <p:cNvSpPr/>
          <p:nvPr/>
        </p:nvSpPr>
        <p:spPr>
          <a:xfrm>
            <a:off x="5797494" y="1575084"/>
            <a:ext cx="21122" cy="24002"/>
          </a:xfrm>
          <a:custGeom>
            <a:avLst/>
            <a:gdLst/>
            <a:ahLst/>
            <a:cxnLst/>
            <a:rect l="l" t="t" r="r" b="b"/>
            <a:pathLst>
              <a:path w="21122" h="24002">
                <a:moveTo>
                  <a:pt x="14401" y="0"/>
                </a:moveTo>
                <a:lnTo>
                  <a:pt x="8641" y="960"/>
                </a:lnTo>
                <a:lnTo>
                  <a:pt x="2880" y="3840"/>
                </a:lnTo>
                <a:lnTo>
                  <a:pt x="0" y="24002"/>
                </a:lnTo>
                <a:lnTo>
                  <a:pt x="1920" y="22082"/>
                </a:lnTo>
                <a:lnTo>
                  <a:pt x="3840" y="19202"/>
                </a:lnTo>
                <a:lnTo>
                  <a:pt x="6720" y="17282"/>
                </a:lnTo>
                <a:lnTo>
                  <a:pt x="9601" y="15361"/>
                </a:lnTo>
                <a:lnTo>
                  <a:pt x="12481" y="14401"/>
                </a:lnTo>
                <a:lnTo>
                  <a:pt x="16322" y="13441"/>
                </a:lnTo>
                <a:lnTo>
                  <a:pt x="21122" y="0"/>
                </a:lnTo>
                <a:lnTo>
                  <a:pt x="14401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0" name="object 150"/>
          <p:cNvSpPr/>
          <p:nvPr/>
        </p:nvSpPr>
        <p:spPr>
          <a:xfrm>
            <a:off x="5878144" y="1575084"/>
            <a:ext cx="65272" cy="101757"/>
          </a:xfrm>
          <a:custGeom>
            <a:avLst/>
            <a:gdLst/>
            <a:ahLst/>
            <a:cxnLst/>
            <a:rect l="l" t="t" r="r" b="b"/>
            <a:pathLst>
              <a:path w="65272" h="101757">
                <a:moveTo>
                  <a:pt x="19187" y="21122"/>
                </a:moveTo>
                <a:lnTo>
                  <a:pt x="20147" y="19202"/>
                </a:lnTo>
                <a:lnTo>
                  <a:pt x="21107" y="18242"/>
                </a:lnTo>
                <a:lnTo>
                  <a:pt x="23027" y="17282"/>
                </a:lnTo>
                <a:lnTo>
                  <a:pt x="23987" y="15361"/>
                </a:lnTo>
                <a:lnTo>
                  <a:pt x="25908" y="14401"/>
                </a:lnTo>
                <a:lnTo>
                  <a:pt x="27828" y="14401"/>
                </a:lnTo>
                <a:lnTo>
                  <a:pt x="30708" y="13441"/>
                </a:lnTo>
                <a:lnTo>
                  <a:pt x="42230" y="13441"/>
                </a:lnTo>
                <a:lnTo>
                  <a:pt x="44150" y="14401"/>
                </a:lnTo>
                <a:lnTo>
                  <a:pt x="47030" y="15361"/>
                </a:lnTo>
                <a:lnTo>
                  <a:pt x="48950" y="16322"/>
                </a:lnTo>
                <a:lnTo>
                  <a:pt x="50871" y="16322"/>
                </a:lnTo>
                <a:lnTo>
                  <a:pt x="52791" y="17282"/>
                </a:lnTo>
                <a:lnTo>
                  <a:pt x="54711" y="18242"/>
                </a:lnTo>
                <a:lnTo>
                  <a:pt x="55671" y="19202"/>
                </a:lnTo>
                <a:lnTo>
                  <a:pt x="56631" y="20162"/>
                </a:lnTo>
                <a:lnTo>
                  <a:pt x="59512" y="20162"/>
                </a:lnTo>
                <a:lnTo>
                  <a:pt x="59512" y="19202"/>
                </a:lnTo>
                <a:lnTo>
                  <a:pt x="60472" y="18242"/>
                </a:lnTo>
                <a:lnTo>
                  <a:pt x="60472" y="8641"/>
                </a:lnTo>
                <a:lnTo>
                  <a:pt x="59512" y="7680"/>
                </a:lnTo>
                <a:lnTo>
                  <a:pt x="59512" y="6720"/>
                </a:lnTo>
                <a:lnTo>
                  <a:pt x="58552" y="5760"/>
                </a:lnTo>
                <a:lnTo>
                  <a:pt x="57591" y="5760"/>
                </a:lnTo>
                <a:lnTo>
                  <a:pt x="56631" y="4800"/>
                </a:lnTo>
                <a:lnTo>
                  <a:pt x="54711" y="3840"/>
                </a:lnTo>
                <a:lnTo>
                  <a:pt x="53751" y="3840"/>
                </a:lnTo>
                <a:lnTo>
                  <a:pt x="51831" y="2880"/>
                </a:lnTo>
                <a:lnTo>
                  <a:pt x="49911" y="1920"/>
                </a:lnTo>
                <a:lnTo>
                  <a:pt x="47990" y="1920"/>
                </a:lnTo>
                <a:lnTo>
                  <a:pt x="46070" y="960"/>
                </a:lnTo>
                <a:lnTo>
                  <a:pt x="43190" y="960"/>
                </a:lnTo>
                <a:lnTo>
                  <a:pt x="41269" y="0"/>
                </a:lnTo>
                <a:lnTo>
                  <a:pt x="30708" y="0"/>
                </a:lnTo>
                <a:lnTo>
                  <a:pt x="24947" y="960"/>
                </a:lnTo>
                <a:lnTo>
                  <a:pt x="21107" y="1920"/>
                </a:lnTo>
                <a:lnTo>
                  <a:pt x="17266" y="3840"/>
                </a:lnTo>
                <a:lnTo>
                  <a:pt x="13426" y="5760"/>
                </a:lnTo>
                <a:lnTo>
                  <a:pt x="10561" y="8641"/>
                </a:lnTo>
                <a:lnTo>
                  <a:pt x="7680" y="10561"/>
                </a:lnTo>
                <a:lnTo>
                  <a:pt x="5745" y="13441"/>
                </a:lnTo>
                <a:lnTo>
                  <a:pt x="3840" y="17282"/>
                </a:lnTo>
                <a:lnTo>
                  <a:pt x="2880" y="20162"/>
                </a:lnTo>
                <a:lnTo>
                  <a:pt x="1904" y="24002"/>
                </a:lnTo>
                <a:lnTo>
                  <a:pt x="1904" y="31668"/>
                </a:lnTo>
                <a:lnTo>
                  <a:pt x="2880" y="35509"/>
                </a:lnTo>
                <a:lnTo>
                  <a:pt x="3840" y="38389"/>
                </a:lnTo>
                <a:lnTo>
                  <a:pt x="5745" y="41285"/>
                </a:lnTo>
                <a:lnTo>
                  <a:pt x="7680" y="43190"/>
                </a:lnTo>
                <a:lnTo>
                  <a:pt x="9585" y="45110"/>
                </a:lnTo>
                <a:lnTo>
                  <a:pt x="11521" y="48005"/>
                </a:lnTo>
                <a:lnTo>
                  <a:pt x="14401" y="49911"/>
                </a:lnTo>
                <a:lnTo>
                  <a:pt x="17266" y="50886"/>
                </a:lnTo>
                <a:lnTo>
                  <a:pt x="20147" y="52791"/>
                </a:lnTo>
                <a:lnTo>
                  <a:pt x="23027" y="53751"/>
                </a:lnTo>
                <a:lnTo>
                  <a:pt x="25908" y="54726"/>
                </a:lnTo>
                <a:lnTo>
                  <a:pt x="28788" y="56631"/>
                </a:lnTo>
                <a:lnTo>
                  <a:pt x="31668" y="57591"/>
                </a:lnTo>
                <a:lnTo>
                  <a:pt x="33588" y="58567"/>
                </a:lnTo>
                <a:lnTo>
                  <a:pt x="36469" y="59512"/>
                </a:lnTo>
                <a:lnTo>
                  <a:pt x="39349" y="60472"/>
                </a:lnTo>
                <a:lnTo>
                  <a:pt x="41269" y="62392"/>
                </a:lnTo>
                <a:lnTo>
                  <a:pt x="44150" y="63352"/>
                </a:lnTo>
                <a:lnTo>
                  <a:pt x="45110" y="65272"/>
                </a:lnTo>
                <a:lnTo>
                  <a:pt x="47030" y="66233"/>
                </a:lnTo>
                <a:lnTo>
                  <a:pt x="47990" y="68153"/>
                </a:lnTo>
                <a:lnTo>
                  <a:pt x="48950" y="71033"/>
                </a:lnTo>
                <a:lnTo>
                  <a:pt x="48950" y="75834"/>
                </a:lnTo>
                <a:lnTo>
                  <a:pt x="47990" y="77754"/>
                </a:lnTo>
                <a:lnTo>
                  <a:pt x="47030" y="79674"/>
                </a:lnTo>
                <a:lnTo>
                  <a:pt x="46070" y="81594"/>
                </a:lnTo>
                <a:lnTo>
                  <a:pt x="45110" y="83515"/>
                </a:lnTo>
                <a:lnTo>
                  <a:pt x="43190" y="84475"/>
                </a:lnTo>
                <a:lnTo>
                  <a:pt x="41269" y="85435"/>
                </a:lnTo>
                <a:lnTo>
                  <a:pt x="39349" y="86395"/>
                </a:lnTo>
                <a:lnTo>
                  <a:pt x="37429" y="87355"/>
                </a:lnTo>
                <a:lnTo>
                  <a:pt x="34549" y="87355"/>
                </a:lnTo>
                <a:lnTo>
                  <a:pt x="32628" y="88315"/>
                </a:lnTo>
                <a:lnTo>
                  <a:pt x="25908" y="88315"/>
                </a:lnTo>
                <a:lnTo>
                  <a:pt x="22082" y="87355"/>
                </a:lnTo>
                <a:lnTo>
                  <a:pt x="19187" y="86395"/>
                </a:lnTo>
                <a:lnTo>
                  <a:pt x="16306" y="85435"/>
                </a:lnTo>
                <a:lnTo>
                  <a:pt x="13426" y="84475"/>
                </a:lnTo>
                <a:lnTo>
                  <a:pt x="11521" y="83515"/>
                </a:lnTo>
                <a:lnTo>
                  <a:pt x="9585" y="82555"/>
                </a:lnTo>
                <a:lnTo>
                  <a:pt x="7680" y="81594"/>
                </a:lnTo>
                <a:lnTo>
                  <a:pt x="5745" y="80634"/>
                </a:lnTo>
                <a:lnTo>
                  <a:pt x="4800" y="79674"/>
                </a:lnTo>
                <a:lnTo>
                  <a:pt x="3840" y="78714"/>
                </a:lnTo>
                <a:lnTo>
                  <a:pt x="1904" y="78714"/>
                </a:lnTo>
                <a:lnTo>
                  <a:pt x="1904" y="79674"/>
                </a:lnTo>
                <a:lnTo>
                  <a:pt x="960" y="79674"/>
                </a:lnTo>
                <a:lnTo>
                  <a:pt x="960" y="80634"/>
                </a:lnTo>
                <a:lnTo>
                  <a:pt x="0" y="81594"/>
                </a:lnTo>
                <a:lnTo>
                  <a:pt x="0" y="91196"/>
                </a:lnTo>
                <a:lnTo>
                  <a:pt x="960" y="92156"/>
                </a:lnTo>
                <a:lnTo>
                  <a:pt x="960" y="93116"/>
                </a:lnTo>
                <a:lnTo>
                  <a:pt x="1904" y="94076"/>
                </a:lnTo>
                <a:lnTo>
                  <a:pt x="2880" y="95036"/>
                </a:lnTo>
                <a:lnTo>
                  <a:pt x="3840" y="95996"/>
                </a:lnTo>
                <a:lnTo>
                  <a:pt x="5745" y="95996"/>
                </a:lnTo>
                <a:lnTo>
                  <a:pt x="7680" y="96956"/>
                </a:lnTo>
                <a:lnTo>
                  <a:pt x="9585" y="97917"/>
                </a:lnTo>
                <a:lnTo>
                  <a:pt x="11521" y="98877"/>
                </a:lnTo>
                <a:lnTo>
                  <a:pt x="14401" y="99837"/>
                </a:lnTo>
                <a:lnTo>
                  <a:pt x="17266" y="100797"/>
                </a:lnTo>
                <a:lnTo>
                  <a:pt x="20147" y="100797"/>
                </a:lnTo>
                <a:lnTo>
                  <a:pt x="23027" y="101757"/>
                </a:lnTo>
                <a:lnTo>
                  <a:pt x="34549" y="101757"/>
                </a:lnTo>
                <a:lnTo>
                  <a:pt x="39349" y="100797"/>
                </a:lnTo>
                <a:lnTo>
                  <a:pt x="44150" y="99837"/>
                </a:lnTo>
                <a:lnTo>
                  <a:pt x="47990" y="97917"/>
                </a:lnTo>
                <a:lnTo>
                  <a:pt x="51831" y="95996"/>
                </a:lnTo>
                <a:lnTo>
                  <a:pt x="55671" y="94076"/>
                </a:lnTo>
                <a:lnTo>
                  <a:pt x="58552" y="91196"/>
                </a:lnTo>
                <a:lnTo>
                  <a:pt x="61432" y="88315"/>
                </a:lnTo>
                <a:lnTo>
                  <a:pt x="62392" y="84475"/>
                </a:lnTo>
                <a:lnTo>
                  <a:pt x="64312" y="80634"/>
                </a:lnTo>
                <a:lnTo>
                  <a:pt x="65272" y="76794"/>
                </a:lnTo>
                <a:lnTo>
                  <a:pt x="65272" y="64312"/>
                </a:lnTo>
                <a:lnTo>
                  <a:pt x="63352" y="61432"/>
                </a:lnTo>
                <a:lnTo>
                  <a:pt x="62392" y="58567"/>
                </a:lnTo>
                <a:lnTo>
                  <a:pt x="60472" y="56631"/>
                </a:lnTo>
                <a:lnTo>
                  <a:pt x="58552" y="53751"/>
                </a:lnTo>
                <a:lnTo>
                  <a:pt x="55671" y="51846"/>
                </a:lnTo>
                <a:lnTo>
                  <a:pt x="53751" y="50886"/>
                </a:lnTo>
                <a:lnTo>
                  <a:pt x="50871" y="48950"/>
                </a:lnTo>
                <a:lnTo>
                  <a:pt x="47990" y="48005"/>
                </a:lnTo>
                <a:lnTo>
                  <a:pt x="45110" y="46070"/>
                </a:lnTo>
                <a:lnTo>
                  <a:pt x="42230" y="45110"/>
                </a:lnTo>
                <a:lnTo>
                  <a:pt x="39349" y="44165"/>
                </a:lnTo>
                <a:lnTo>
                  <a:pt x="36469" y="42230"/>
                </a:lnTo>
                <a:lnTo>
                  <a:pt x="33588" y="41285"/>
                </a:lnTo>
                <a:lnTo>
                  <a:pt x="30708" y="40325"/>
                </a:lnTo>
                <a:lnTo>
                  <a:pt x="27828" y="39349"/>
                </a:lnTo>
                <a:lnTo>
                  <a:pt x="25908" y="38389"/>
                </a:lnTo>
                <a:lnTo>
                  <a:pt x="23987" y="36484"/>
                </a:lnTo>
                <a:lnTo>
                  <a:pt x="22082" y="34564"/>
                </a:lnTo>
                <a:lnTo>
                  <a:pt x="20147" y="33604"/>
                </a:lnTo>
                <a:lnTo>
                  <a:pt x="19187" y="31668"/>
                </a:lnTo>
                <a:lnTo>
                  <a:pt x="18242" y="28803"/>
                </a:lnTo>
                <a:lnTo>
                  <a:pt x="18242" y="24963"/>
                </a:lnTo>
                <a:lnTo>
                  <a:pt x="19187" y="23042"/>
                </a:lnTo>
                <a:lnTo>
                  <a:pt x="19187" y="211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1" name="object 151"/>
          <p:cNvSpPr/>
          <p:nvPr/>
        </p:nvSpPr>
        <p:spPr>
          <a:xfrm>
            <a:off x="6003889" y="1552041"/>
            <a:ext cx="60487" cy="124800"/>
          </a:xfrm>
          <a:custGeom>
            <a:avLst/>
            <a:gdLst/>
            <a:ahLst/>
            <a:cxnLst/>
            <a:rect l="l" t="t" r="r" b="b"/>
            <a:pathLst>
              <a:path w="60487" h="124800">
                <a:moveTo>
                  <a:pt x="58567" y="24963"/>
                </a:moveTo>
                <a:lnTo>
                  <a:pt x="32644" y="24963"/>
                </a:lnTo>
                <a:lnTo>
                  <a:pt x="32644" y="960"/>
                </a:lnTo>
                <a:lnTo>
                  <a:pt x="31683" y="960"/>
                </a:lnTo>
                <a:lnTo>
                  <a:pt x="30723" y="0"/>
                </a:lnTo>
                <a:lnTo>
                  <a:pt x="18242" y="0"/>
                </a:lnTo>
                <a:lnTo>
                  <a:pt x="17282" y="960"/>
                </a:lnTo>
                <a:lnTo>
                  <a:pt x="16322" y="960"/>
                </a:lnTo>
                <a:lnTo>
                  <a:pt x="16322" y="24963"/>
                </a:lnTo>
                <a:lnTo>
                  <a:pt x="1920" y="24963"/>
                </a:lnTo>
                <a:lnTo>
                  <a:pt x="960" y="25923"/>
                </a:lnTo>
                <a:lnTo>
                  <a:pt x="960" y="26883"/>
                </a:lnTo>
                <a:lnTo>
                  <a:pt x="0" y="26883"/>
                </a:lnTo>
                <a:lnTo>
                  <a:pt x="0" y="36484"/>
                </a:lnTo>
                <a:lnTo>
                  <a:pt x="960" y="37444"/>
                </a:lnTo>
                <a:lnTo>
                  <a:pt x="960" y="38404"/>
                </a:lnTo>
                <a:lnTo>
                  <a:pt x="1920" y="39364"/>
                </a:lnTo>
                <a:lnTo>
                  <a:pt x="16322" y="39364"/>
                </a:lnTo>
                <a:lnTo>
                  <a:pt x="16322" y="102717"/>
                </a:lnTo>
                <a:lnTo>
                  <a:pt x="17282" y="107518"/>
                </a:lnTo>
                <a:lnTo>
                  <a:pt x="18242" y="111358"/>
                </a:lnTo>
                <a:lnTo>
                  <a:pt x="20162" y="114239"/>
                </a:lnTo>
                <a:lnTo>
                  <a:pt x="22082" y="117119"/>
                </a:lnTo>
                <a:lnTo>
                  <a:pt x="24963" y="119039"/>
                </a:lnTo>
                <a:lnTo>
                  <a:pt x="26883" y="120959"/>
                </a:lnTo>
                <a:lnTo>
                  <a:pt x="30723" y="122880"/>
                </a:lnTo>
                <a:lnTo>
                  <a:pt x="34564" y="123840"/>
                </a:lnTo>
                <a:lnTo>
                  <a:pt x="38404" y="124800"/>
                </a:lnTo>
                <a:lnTo>
                  <a:pt x="46085" y="124800"/>
                </a:lnTo>
                <a:lnTo>
                  <a:pt x="48006" y="123840"/>
                </a:lnTo>
                <a:lnTo>
                  <a:pt x="50886" y="123840"/>
                </a:lnTo>
                <a:lnTo>
                  <a:pt x="51846" y="122880"/>
                </a:lnTo>
                <a:lnTo>
                  <a:pt x="54726" y="122880"/>
                </a:lnTo>
                <a:lnTo>
                  <a:pt x="55686" y="121920"/>
                </a:lnTo>
                <a:lnTo>
                  <a:pt x="57607" y="121920"/>
                </a:lnTo>
                <a:lnTo>
                  <a:pt x="57607" y="120959"/>
                </a:lnTo>
                <a:lnTo>
                  <a:pt x="58567" y="120959"/>
                </a:lnTo>
                <a:lnTo>
                  <a:pt x="59527" y="119999"/>
                </a:lnTo>
                <a:lnTo>
                  <a:pt x="59527" y="118079"/>
                </a:lnTo>
                <a:lnTo>
                  <a:pt x="60487" y="117119"/>
                </a:lnTo>
                <a:lnTo>
                  <a:pt x="60487" y="111358"/>
                </a:lnTo>
                <a:lnTo>
                  <a:pt x="59527" y="110398"/>
                </a:lnTo>
                <a:lnTo>
                  <a:pt x="59527" y="107518"/>
                </a:lnTo>
                <a:lnTo>
                  <a:pt x="55686" y="107518"/>
                </a:lnTo>
                <a:lnTo>
                  <a:pt x="54726" y="108478"/>
                </a:lnTo>
                <a:lnTo>
                  <a:pt x="52806" y="108478"/>
                </a:lnTo>
                <a:lnTo>
                  <a:pt x="51846" y="109438"/>
                </a:lnTo>
                <a:lnTo>
                  <a:pt x="48966" y="109438"/>
                </a:lnTo>
                <a:lnTo>
                  <a:pt x="47045" y="110398"/>
                </a:lnTo>
                <a:lnTo>
                  <a:pt x="41285" y="110398"/>
                </a:lnTo>
                <a:lnTo>
                  <a:pt x="37444" y="108478"/>
                </a:lnTo>
                <a:lnTo>
                  <a:pt x="35524" y="104637"/>
                </a:lnTo>
                <a:lnTo>
                  <a:pt x="33604" y="101757"/>
                </a:lnTo>
                <a:lnTo>
                  <a:pt x="32644" y="96956"/>
                </a:lnTo>
                <a:lnTo>
                  <a:pt x="32644" y="39364"/>
                </a:lnTo>
                <a:lnTo>
                  <a:pt x="57607" y="39364"/>
                </a:lnTo>
                <a:lnTo>
                  <a:pt x="58567" y="38404"/>
                </a:lnTo>
                <a:lnTo>
                  <a:pt x="59527" y="37444"/>
                </a:lnTo>
                <a:lnTo>
                  <a:pt x="59527" y="36484"/>
                </a:lnTo>
                <a:lnTo>
                  <a:pt x="60487" y="34564"/>
                </a:lnTo>
                <a:lnTo>
                  <a:pt x="60487" y="29763"/>
                </a:lnTo>
                <a:lnTo>
                  <a:pt x="59527" y="28803"/>
                </a:lnTo>
                <a:lnTo>
                  <a:pt x="59527" y="26883"/>
                </a:lnTo>
                <a:lnTo>
                  <a:pt x="58567" y="25923"/>
                </a:lnTo>
                <a:lnTo>
                  <a:pt x="58567" y="249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2" name="object 152"/>
          <p:cNvSpPr/>
          <p:nvPr/>
        </p:nvSpPr>
        <p:spPr>
          <a:xfrm>
            <a:off x="6077818" y="1575084"/>
            <a:ext cx="92156" cy="101757"/>
          </a:xfrm>
          <a:custGeom>
            <a:avLst/>
            <a:gdLst/>
            <a:ahLst/>
            <a:cxnLst/>
            <a:rect l="l" t="t" r="r" b="b"/>
            <a:pathLst>
              <a:path w="92156" h="101757">
                <a:moveTo>
                  <a:pt x="32628" y="84475"/>
                </a:moveTo>
                <a:lnTo>
                  <a:pt x="28788" y="82555"/>
                </a:lnTo>
                <a:lnTo>
                  <a:pt x="25908" y="79674"/>
                </a:lnTo>
                <a:lnTo>
                  <a:pt x="23987" y="76794"/>
                </a:lnTo>
                <a:lnTo>
                  <a:pt x="24947" y="97917"/>
                </a:lnTo>
                <a:lnTo>
                  <a:pt x="30708" y="100797"/>
                </a:lnTo>
                <a:lnTo>
                  <a:pt x="37429" y="101757"/>
                </a:lnTo>
                <a:lnTo>
                  <a:pt x="52791" y="101757"/>
                </a:lnTo>
                <a:lnTo>
                  <a:pt x="59512" y="99837"/>
                </a:lnTo>
                <a:lnTo>
                  <a:pt x="65272" y="97917"/>
                </a:lnTo>
                <a:lnTo>
                  <a:pt x="71993" y="95036"/>
                </a:lnTo>
                <a:lnTo>
                  <a:pt x="76794" y="91196"/>
                </a:lnTo>
                <a:lnTo>
                  <a:pt x="80634" y="87355"/>
                </a:lnTo>
                <a:lnTo>
                  <a:pt x="84475" y="82555"/>
                </a:lnTo>
                <a:lnTo>
                  <a:pt x="87355" y="76794"/>
                </a:lnTo>
                <a:lnTo>
                  <a:pt x="89260" y="71033"/>
                </a:lnTo>
                <a:lnTo>
                  <a:pt x="91196" y="64312"/>
                </a:lnTo>
                <a:lnTo>
                  <a:pt x="92156" y="57591"/>
                </a:lnTo>
                <a:lnTo>
                  <a:pt x="92156" y="42230"/>
                </a:lnTo>
                <a:lnTo>
                  <a:pt x="91196" y="35509"/>
                </a:lnTo>
                <a:lnTo>
                  <a:pt x="89260" y="28803"/>
                </a:lnTo>
                <a:lnTo>
                  <a:pt x="87355" y="23042"/>
                </a:lnTo>
                <a:lnTo>
                  <a:pt x="84475" y="17282"/>
                </a:lnTo>
                <a:lnTo>
                  <a:pt x="80634" y="13441"/>
                </a:lnTo>
                <a:lnTo>
                  <a:pt x="77754" y="8641"/>
                </a:lnTo>
                <a:lnTo>
                  <a:pt x="72953" y="5760"/>
                </a:lnTo>
                <a:lnTo>
                  <a:pt x="67193" y="3840"/>
                </a:lnTo>
                <a:lnTo>
                  <a:pt x="61432" y="960"/>
                </a:lnTo>
                <a:lnTo>
                  <a:pt x="54711" y="0"/>
                </a:lnTo>
                <a:lnTo>
                  <a:pt x="39349" y="0"/>
                </a:lnTo>
                <a:lnTo>
                  <a:pt x="32628" y="960"/>
                </a:lnTo>
                <a:lnTo>
                  <a:pt x="25908" y="3840"/>
                </a:lnTo>
                <a:lnTo>
                  <a:pt x="20147" y="6720"/>
                </a:lnTo>
                <a:lnTo>
                  <a:pt x="15346" y="9601"/>
                </a:lnTo>
                <a:lnTo>
                  <a:pt x="11521" y="14401"/>
                </a:lnTo>
                <a:lnTo>
                  <a:pt x="7680" y="19202"/>
                </a:lnTo>
                <a:lnTo>
                  <a:pt x="4785" y="24963"/>
                </a:lnTo>
                <a:lnTo>
                  <a:pt x="2880" y="30723"/>
                </a:lnTo>
                <a:lnTo>
                  <a:pt x="960" y="37444"/>
                </a:lnTo>
                <a:lnTo>
                  <a:pt x="0" y="44165"/>
                </a:lnTo>
                <a:lnTo>
                  <a:pt x="0" y="59512"/>
                </a:lnTo>
                <a:lnTo>
                  <a:pt x="960" y="66233"/>
                </a:lnTo>
                <a:lnTo>
                  <a:pt x="2880" y="72953"/>
                </a:lnTo>
                <a:lnTo>
                  <a:pt x="4785" y="78714"/>
                </a:lnTo>
                <a:lnTo>
                  <a:pt x="7680" y="84475"/>
                </a:lnTo>
                <a:lnTo>
                  <a:pt x="10561" y="88315"/>
                </a:lnTo>
                <a:lnTo>
                  <a:pt x="14401" y="93116"/>
                </a:lnTo>
                <a:lnTo>
                  <a:pt x="19187" y="95996"/>
                </a:lnTo>
                <a:lnTo>
                  <a:pt x="19187" y="65272"/>
                </a:lnTo>
                <a:lnTo>
                  <a:pt x="18242" y="60472"/>
                </a:lnTo>
                <a:lnTo>
                  <a:pt x="17266" y="55671"/>
                </a:lnTo>
                <a:lnTo>
                  <a:pt x="17266" y="45110"/>
                </a:lnTo>
                <a:lnTo>
                  <a:pt x="18242" y="40325"/>
                </a:lnTo>
                <a:lnTo>
                  <a:pt x="19187" y="35509"/>
                </a:lnTo>
                <a:lnTo>
                  <a:pt x="20147" y="31668"/>
                </a:lnTo>
                <a:lnTo>
                  <a:pt x="22067" y="27843"/>
                </a:lnTo>
                <a:lnTo>
                  <a:pt x="23987" y="24002"/>
                </a:lnTo>
                <a:lnTo>
                  <a:pt x="26868" y="21122"/>
                </a:lnTo>
                <a:lnTo>
                  <a:pt x="29748" y="18242"/>
                </a:lnTo>
                <a:lnTo>
                  <a:pt x="33588" y="17282"/>
                </a:lnTo>
                <a:lnTo>
                  <a:pt x="37429" y="15361"/>
                </a:lnTo>
                <a:lnTo>
                  <a:pt x="41269" y="14401"/>
                </a:lnTo>
                <a:lnTo>
                  <a:pt x="51831" y="14401"/>
                </a:lnTo>
                <a:lnTo>
                  <a:pt x="56631" y="15361"/>
                </a:lnTo>
                <a:lnTo>
                  <a:pt x="59512" y="17282"/>
                </a:lnTo>
                <a:lnTo>
                  <a:pt x="63352" y="19202"/>
                </a:lnTo>
                <a:lnTo>
                  <a:pt x="66233" y="22082"/>
                </a:lnTo>
                <a:lnTo>
                  <a:pt x="68153" y="24963"/>
                </a:lnTo>
                <a:lnTo>
                  <a:pt x="71033" y="28803"/>
                </a:lnTo>
                <a:lnTo>
                  <a:pt x="71993" y="32644"/>
                </a:lnTo>
                <a:lnTo>
                  <a:pt x="72953" y="36484"/>
                </a:lnTo>
                <a:lnTo>
                  <a:pt x="73913" y="41285"/>
                </a:lnTo>
                <a:lnTo>
                  <a:pt x="74874" y="46070"/>
                </a:lnTo>
                <a:lnTo>
                  <a:pt x="74874" y="56631"/>
                </a:lnTo>
                <a:lnTo>
                  <a:pt x="73913" y="61432"/>
                </a:lnTo>
                <a:lnTo>
                  <a:pt x="72953" y="65272"/>
                </a:lnTo>
                <a:lnTo>
                  <a:pt x="71993" y="70073"/>
                </a:lnTo>
                <a:lnTo>
                  <a:pt x="70073" y="73914"/>
                </a:lnTo>
                <a:lnTo>
                  <a:pt x="68153" y="76794"/>
                </a:lnTo>
                <a:lnTo>
                  <a:pt x="65272" y="80634"/>
                </a:lnTo>
                <a:lnTo>
                  <a:pt x="62392" y="82555"/>
                </a:lnTo>
                <a:lnTo>
                  <a:pt x="58552" y="84475"/>
                </a:lnTo>
                <a:lnTo>
                  <a:pt x="54711" y="86395"/>
                </a:lnTo>
                <a:lnTo>
                  <a:pt x="50871" y="87355"/>
                </a:lnTo>
                <a:lnTo>
                  <a:pt x="40309" y="87355"/>
                </a:lnTo>
                <a:lnTo>
                  <a:pt x="35509" y="86395"/>
                </a:lnTo>
                <a:lnTo>
                  <a:pt x="32628" y="844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3" name="object 153"/>
          <p:cNvSpPr/>
          <p:nvPr/>
        </p:nvSpPr>
        <p:spPr>
          <a:xfrm>
            <a:off x="6097005" y="1640357"/>
            <a:ext cx="5760" cy="32644"/>
          </a:xfrm>
          <a:custGeom>
            <a:avLst/>
            <a:gdLst/>
            <a:ahLst/>
            <a:cxnLst/>
            <a:rect l="l" t="t" r="r" b="b"/>
            <a:pathLst>
              <a:path w="5760" h="32644">
                <a:moveTo>
                  <a:pt x="5760" y="32644"/>
                </a:moveTo>
                <a:lnTo>
                  <a:pt x="4800" y="11521"/>
                </a:lnTo>
                <a:lnTo>
                  <a:pt x="1920" y="7680"/>
                </a:lnTo>
                <a:lnTo>
                  <a:pt x="960" y="3840"/>
                </a:lnTo>
                <a:lnTo>
                  <a:pt x="0" y="0"/>
                </a:lnTo>
                <a:lnTo>
                  <a:pt x="0" y="30723"/>
                </a:lnTo>
                <a:lnTo>
                  <a:pt x="5760" y="326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4" name="object 154"/>
          <p:cNvSpPr/>
          <p:nvPr/>
        </p:nvSpPr>
        <p:spPr>
          <a:xfrm>
            <a:off x="1949942" y="1792041"/>
            <a:ext cx="81594" cy="137266"/>
          </a:xfrm>
          <a:custGeom>
            <a:avLst/>
            <a:gdLst/>
            <a:ahLst/>
            <a:cxnLst/>
            <a:rect l="l" t="t" r="r" b="b"/>
            <a:pathLst>
              <a:path w="81594" h="137266">
                <a:moveTo>
                  <a:pt x="960" y="123825"/>
                </a:moveTo>
                <a:lnTo>
                  <a:pt x="960" y="124800"/>
                </a:lnTo>
                <a:lnTo>
                  <a:pt x="1920" y="125745"/>
                </a:lnTo>
                <a:lnTo>
                  <a:pt x="1920" y="126705"/>
                </a:lnTo>
                <a:lnTo>
                  <a:pt x="2880" y="127665"/>
                </a:lnTo>
                <a:lnTo>
                  <a:pt x="4800" y="128640"/>
                </a:lnTo>
                <a:lnTo>
                  <a:pt x="6720" y="129585"/>
                </a:lnTo>
                <a:lnTo>
                  <a:pt x="8641" y="130545"/>
                </a:lnTo>
                <a:lnTo>
                  <a:pt x="11521" y="132466"/>
                </a:lnTo>
                <a:lnTo>
                  <a:pt x="14401" y="133426"/>
                </a:lnTo>
                <a:lnTo>
                  <a:pt x="17266" y="134386"/>
                </a:lnTo>
                <a:lnTo>
                  <a:pt x="20147" y="135361"/>
                </a:lnTo>
                <a:lnTo>
                  <a:pt x="23987" y="135361"/>
                </a:lnTo>
                <a:lnTo>
                  <a:pt x="27828" y="136306"/>
                </a:lnTo>
                <a:lnTo>
                  <a:pt x="32644" y="137266"/>
                </a:lnTo>
                <a:lnTo>
                  <a:pt x="43190" y="137266"/>
                </a:lnTo>
                <a:lnTo>
                  <a:pt x="48950" y="136306"/>
                </a:lnTo>
                <a:lnTo>
                  <a:pt x="54711" y="134386"/>
                </a:lnTo>
                <a:lnTo>
                  <a:pt x="60472" y="132466"/>
                </a:lnTo>
                <a:lnTo>
                  <a:pt x="65272" y="129585"/>
                </a:lnTo>
                <a:lnTo>
                  <a:pt x="69113" y="126705"/>
                </a:lnTo>
                <a:lnTo>
                  <a:pt x="72953" y="122864"/>
                </a:lnTo>
                <a:lnTo>
                  <a:pt x="75834" y="119024"/>
                </a:lnTo>
                <a:lnTo>
                  <a:pt x="78714" y="114239"/>
                </a:lnTo>
                <a:lnTo>
                  <a:pt x="80634" y="109438"/>
                </a:lnTo>
                <a:lnTo>
                  <a:pt x="81594" y="103677"/>
                </a:lnTo>
                <a:lnTo>
                  <a:pt x="81594" y="92156"/>
                </a:lnTo>
                <a:lnTo>
                  <a:pt x="80634" y="87355"/>
                </a:lnTo>
                <a:lnTo>
                  <a:pt x="79674" y="84475"/>
                </a:lnTo>
                <a:lnTo>
                  <a:pt x="77754" y="79674"/>
                </a:lnTo>
                <a:lnTo>
                  <a:pt x="74874" y="76794"/>
                </a:lnTo>
                <a:lnTo>
                  <a:pt x="71993" y="73914"/>
                </a:lnTo>
                <a:lnTo>
                  <a:pt x="69113" y="71033"/>
                </a:lnTo>
                <a:lnTo>
                  <a:pt x="66233" y="68153"/>
                </a:lnTo>
                <a:lnTo>
                  <a:pt x="62392" y="66233"/>
                </a:lnTo>
                <a:lnTo>
                  <a:pt x="58552" y="64312"/>
                </a:lnTo>
                <a:lnTo>
                  <a:pt x="55671" y="62392"/>
                </a:lnTo>
                <a:lnTo>
                  <a:pt x="51831" y="60472"/>
                </a:lnTo>
                <a:lnTo>
                  <a:pt x="47990" y="58552"/>
                </a:lnTo>
                <a:lnTo>
                  <a:pt x="44150" y="57591"/>
                </a:lnTo>
                <a:lnTo>
                  <a:pt x="40325" y="55671"/>
                </a:lnTo>
                <a:lnTo>
                  <a:pt x="36484" y="53751"/>
                </a:lnTo>
                <a:lnTo>
                  <a:pt x="33604" y="51831"/>
                </a:lnTo>
                <a:lnTo>
                  <a:pt x="30708" y="49911"/>
                </a:lnTo>
                <a:lnTo>
                  <a:pt x="27828" y="47990"/>
                </a:lnTo>
                <a:lnTo>
                  <a:pt x="25923" y="45110"/>
                </a:lnTo>
                <a:lnTo>
                  <a:pt x="23987" y="43190"/>
                </a:lnTo>
                <a:lnTo>
                  <a:pt x="22082" y="40309"/>
                </a:lnTo>
                <a:lnTo>
                  <a:pt x="21107" y="37444"/>
                </a:lnTo>
                <a:lnTo>
                  <a:pt x="21107" y="30723"/>
                </a:lnTo>
                <a:lnTo>
                  <a:pt x="22082" y="28788"/>
                </a:lnTo>
                <a:lnTo>
                  <a:pt x="23042" y="25908"/>
                </a:lnTo>
                <a:lnTo>
                  <a:pt x="23987" y="23987"/>
                </a:lnTo>
                <a:lnTo>
                  <a:pt x="24947" y="22067"/>
                </a:lnTo>
                <a:lnTo>
                  <a:pt x="26883" y="20162"/>
                </a:lnTo>
                <a:lnTo>
                  <a:pt x="28803" y="18227"/>
                </a:lnTo>
                <a:lnTo>
                  <a:pt x="30708" y="17266"/>
                </a:lnTo>
                <a:lnTo>
                  <a:pt x="33604" y="16322"/>
                </a:lnTo>
                <a:lnTo>
                  <a:pt x="36484" y="15361"/>
                </a:lnTo>
                <a:lnTo>
                  <a:pt x="39349" y="14386"/>
                </a:lnTo>
                <a:lnTo>
                  <a:pt x="47030" y="14386"/>
                </a:lnTo>
                <a:lnTo>
                  <a:pt x="50871" y="15361"/>
                </a:lnTo>
                <a:lnTo>
                  <a:pt x="53751" y="16322"/>
                </a:lnTo>
                <a:lnTo>
                  <a:pt x="57591" y="17266"/>
                </a:lnTo>
                <a:lnTo>
                  <a:pt x="59512" y="18227"/>
                </a:lnTo>
                <a:lnTo>
                  <a:pt x="62392" y="19202"/>
                </a:lnTo>
                <a:lnTo>
                  <a:pt x="64312" y="21107"/>
                </a:lnTo>
                <a:lnTo>
                  <a:pt x="66233" y="22067"/>
                </a:lnTo>
                <a:lnTo>
                  <a:pt x="68153" y="23042"/>
                </a:lnTo>
                <a:lnTo>
                  <a:pt x="70073" y="23987"/>
                </a:lnTo>
                <a:lnTo>
                  <a:pt x="72953" y="23987"/>
                </a:lnTo>
                <a:lnTo>
                  <a:pt x="72953" y="23042"/>
                </a:lnTo>
                <a:lnTo>
                  <a:pt x="73913" y="23042"/>
                </a:lnTo>
                <a:lnTo>
                  <a:pt x="73913" y="20162"/>
                </a:lnTo>
                <a:lnTo>
                  <a:pt x="74874" y="19202"/>
                </a:lnTo>
                <a:lnTo>
                  <a:pt x="74874" y="15361"/>
                </a:lnTo>
                <a:lnTo>
                  <a:pt x="73913" y="14386"/>
                </a:lnTo>
                <a:lnTo>
                  <a:pt x="73913" y="9601"/>
                </a:lnTo>
                <a:lnTo>
                  <a:pt x="72953" y="9601"/>
                </a:lnTo>
                <a:lnTo>
                  <a:pt x="72953" y="8641"/>
                </a:lnTo>
                <a:lnTo>
                  <a:pt x="71993" y="8641"/>
                </a:lnTo>
                <a:lnTo>
                  <a:pt x="71993" y="7680"/>
                </a:lnTo>
                <a:lnTo>
                  <a:pt x="70073" y="6720"/>
                </a:lnTo>
                <a:lnTo>
                  <a:pt x="68153" y="5760"/>
                </a:lnTo>
                <a:lnTo>
                  <a:pt x="66233" y="4800"/>
                </a:lnTo>
                <a:lnTo>
                  <a:pt x="63352" y="3840"/>
                </a:lnTo>
                <a:lnTo>
                  <a:pt x="61432" y="2880"/>
                </a:lnTo>
                <a:lnTo>
                  <a:pt x="58552" y="1920"/>
                </a:lnTo>
                <a:lnTo>
                  <a:pt x="55671" y="960"/>
                </a:lnTo>
                <a:lnTo>
                  <a:pt x="52791" y="960"/>
                </a:lnTo>
                <a:lnTo>
                  <a:pt x="49910" y="0"/>
                </a:lnTo>
                <a:lnTo>
                  <a:pt x="38389" y="0"/>
                </a:lnTo>
                <a:lnTo>
                  <a:pt x="32644" y="960"/>
                </a:lnTo>
                <a:lnTo>
                  <a:pt x="27828" y="2880"/>
                </a:lnTo>
                <a:lnTo>
                  <a:pt x="23042" y="3840"/>
                </a:lnTo>
                <a:lnTo>
                  <a:pt x="18242" y="6720"/>
                </a:lnTo>
                <a:lnTo>
                  <a:pt x="14401" y="9601"/>
                </a:lnTo>
                <a:lnTo>
                  <a:pt x="11521" y="12481"/>
                </a:lnTo>
                <a:lnTo>
                  <a:pt x="8641" y="15361"/>
                </a:lnTo>
                <a:lnTo>
                  <a:pt x="6720" y="20162"/>
                </a:lnTo>
                <a:lnTo>
                  <a:pt x="3840" y="23987"/>
                </a:lnTo>
                <a:lnTo>
                  <a:pt x="2880" y="29748"/>
                </a:lnTo>
                <a:lnTo>
                  <a:pt x="2880" y="40309"/>
                </a:lnTo>
                <a:lnTo>
                  <a:pt x="3840" y="45110"/>
                </a:lnTo>
                <a:lnTo>
                  <a:pt x="5760" y="48950"/>
                </a:lnTo>
                <a:lnTo>
                  <a:pt x="7680" y="52791"/>
                </a:lnTo>
                <a:lnTo>
                  <a:pt x="9601" y="55671"/>
                </a:lnTo>
                <a:lnTo>
                  <a:pt x="12481" y="58552"/>
                </a:lnTo>
                <a:lnTo>
                  <a:pt x="15361" y="61432"/>
                </a:lnTo>
                <a:lnTo>
                  <a:pt x="19202" y="64312"/>
                </a:lnTo>
                <a:lnTo>
                  <a:pt x="22082" y="66233"/>
                </a:lnTo>
                <a:lnTo>
                  <a:pt x="25923" y="68153"/>
                </a:lnTo>
                <a:lnTo>
                  <a:pt x="29763" y="71033"/>
                </a:lnTo>
                <a:lnTo>
                  <a:pt x="33604" y="71993"/>
                </a:lnTo>
                <a:lnTo>
                  <a:pt x="37429" y="73914"/>
                </a:lnTo>
                <a:lnTo>
                  <a:pt x="41269" y="75834"/>
                </a:lnTo>
                <a:lnTo>
                  <a:pt x="44150" y="77754"/>
                </a:lnTo>
                <a:lnTo>
                  <a:pt x="47990" y="78714"/>
                </a:lnTo>
                <a:lnTo>
                  <a:pt x="50871" y="80634"/>
                </a:lnTo>
                <a:lnTo>
                  <a:pt x="53751" y="82555"/>
                </a:lnTo>
                <a:lnTo>
                  <a:pt x="56631" y="85435"/>
                </a:lnTo>
                <a:lnTo>
                  <a:pt x="59512" y="87355"/>
                </a:lnTo>
                <a:lnTo>
                  <a:pt x="60472" y="90236"/>
                </a:lnTo>
                <a:lnTo>
                  <a:pt x="62392" y="93116"/>
                </a:lnTo>
                <a:lnTo>
                  <a:pt x="63352" y="95996"/>
                </a:lnTo>
                <a:lnTo>
                  <a:pt x="63352" y="102717"/>
                </a:lnTo>
                <a:lnTo>
                  <a:pt x="62392" y="106558"/>
                </a:lnTo>
                <a:lnTo>
                  <a:pt x="61432" y="109438"/>
                </a:lnTo>
                <a:lnTo>
                  <a:pt x="60472" y="111358"/>
                </a:lnTo>
                <a:lnTo>
                  <a:pt x="58552" y="114239"/>
                </a:lnTo>
                <a:lnTo>
                  <a:pt x="56631" y="116144"/>
                </a:lnTo>
                <a:lnTo>
                  <a:pt x="53751" y="118079"/>
                </a:lnTo>
                <a:lnTo>
                  <a:pt x="50871" y="119024"/>
                </a:lnTo>
                <a:lnTo>
                  <a:pt x="47990" y="119984"/>
                </a:lnTo>
                <a:lnTo>
                  <a:pt x="45110" y="120959"/>
                </a:lnTo>
                <a:lnTo>
                  <a:pt x="41269" y="121904"/>
                </a:lnTo>
                <a:lnTo>
                  <a:pt x="32644" y="121904"/>
                </a:lnTo>
                <a:lnTo>
                  <a:pt x="27828" y="120959"/>
                </a:lnTo>
                <a:lnTo>
                  <a:pt x="23987" y="119984"/>
                </a:lnTo>
                <a:lnTo>
                  <a:pt x="20147" y="119024"/>
                </a:lnTo>
                <a:lnTo>
                  <a:pt x="16322" y="117119"/>
                </a:lnTo>
                <a:lnTo>
                  <a:pt x="14401" y="116144"/>
                </a:lnTo>
                <a:lnTo>
                  <a:pt x="11521" y="115183"/>
                </a:lnTo>
                <a:lnTo>
                  <a:pt x="8641" y="113278"/>
                </a:lnTo>
                <a:lnTo>
                  <a:pt x="7680" y="112303"/>
                </a:lnTo>
                <a:lnTo>
                  <a:pt x="5760" y="111358"/>
                </a:lnTo>
                <a:lnTo>
                  <a:pt x="3840" y="110398"/>
                </a:lnTo>
                <a:lnTo>
                  <a:pt x="1920" y="110398"/>
                </a:lnTo>
                <a:lnTo>
                  <a:pt x="1920" y="111358"/>
                </a:lnTo>
                <a:lnTo>
                  <a:pt x="960" y="111358"/>
                </a:lnTo>
                <a:lnTo>
                  <a:pt x="960" y="113278"/>
                </a:lnTo>
                <a:lnTo>
                  <a:pt x="0" y="113278"/>
                </a:lnTo>
                <a:lnTo>
                  <a:pt x="0" y="121904"/>
                </a:lnTo>
                <a:lnTo>
                  <a:pt x="960" y="12382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5" name="object 155"/>
          <p:cNvSpPr/>
          <p:nvPr/>
        </p:nvSpPr>
        <p:spPr>
          <a:xfrm>
            <a:off x="2048819" y="1827550"/>
            <a:ext cx="92156" cy="101757"/>
          </a:xfrm>
          <a:custGeom>
            <a:avLst/>
            <a:gdLst/>
            <a:ahLst/>
            <a:cxnLst/>
            <a:rect l="l" t="t" r="r" b="b"/>
            <a:pathLst>
              <a:path w="92156" h="101757">
                <a:moveTo>
                  <a:pt x="32644" y="84475"/>
                </a:moveTo>
                <a:lnTo>
                  <a:pt x="28803" y="82570"/>
                </a:lnTo>
                <a:lnTo>
                  <a:pt x="25923" y="79674"/>
                </a:lnTo>
                <a:lnTo>
                  <a:pt x="23987" y="76794"/>
                </a:lnTo>
                <a:lnTo>
                  <a:pt x="24963" y="97917"/>
                </a:lnTo>
                <a:lnTo>
                  <a:pt x="30708" y="99852"/>
                </a:lnTo>
                <a:lnTo>
                  <a:pt x="37429" y="101757"/>
                </a:lnTo>
                <a:lnTo>
                  <a:pt x="52791" y="101757"/>
                </a:lnTo>
                <a:lnTo>
                  <a:pt x="59512" y="99852"/>
                </a:lnTo>
                <a:lnTo>
                  <a:pt x="65272" y="97917"/>
                </a:lnTo>
                <a:lnTo>
                  <a:pt x="71993" y="95036"/>
                </a:lnTo>
                <a:lnTo>
                  <a:pt x="76794" y="91196"/>
                </a:lnTo>
                <a:lnTo>
                  <a:pt x="80634" y="86395"/>
                </a:lnTo>
                <a:lnTo>
                  <a:pt x="84475" y="82570"/>
                </a:lnTo>
                <a:lnTo>
                  <a:pt x="87355" y="76794"/>
                </a:lnTo>
                <a:lnTo>
                  <a:pt x="89275" y="70088"/>
                </a:lnTo>
                <a:lnTo>
                  <a:pt x="91196" y="64328"/>
                </a:lnTo>
                <a:lnTo>
                  <a:pt x="92156" y="57607"/>
                </a:lnTo>
                <a:lnTo>
                  <a:pt x="92156" y="42245"/>
                </a:lnTo>
                <a:lnTo>
                  <a:pt x="91196" y="34564"/>
                </a:lnTo>
                <a:lnTo>
                  <a:pt x="89275" y="28803"/>
                </a:lnTo>
                <a:lnTo>
                  <a:pt x="87355" y="23042"/>
                </a:lnTo>
                <a:lnTo>
                  <a:pt x="84475" y="17282"/>
                </a:lnTo>
                <a:lnTo>
                  <a:pt x="81594" y="13441"/>
                </a:lnTo>
                <a:lnTo>
                  <a:pt x="77754" y="8641"/>
                </a:lnTo>
                <a:lnTo>
                  <a:pt x="72953" y="5760"/>
                </a:lnTo>
                <a:lnTo>
                  <a:pt x="67193" y="2880"/>
                </a:lnTo>
                <a:lnTo>
                  <a:pt x="61432" y="960"/>
                </a:lnTo>
                <a:lnTo>
                  <a:pt x="54711" y="0"/>
                </a:lnTo>
                <a:lnTo>
                  <a:pt x="39364" y="0"/>
                </a:lnTo>
                <a:lnTo>
                  <a:pt x="32644" y="960"/>
                </a:lnTo>
                <a:lnTo>
                  <a:pt x="25923" y="3840"/>
                </a:lnTo>
                <a:lnTo>
                  <a:pt x="20147" y="5760"/>
                </a:lnTo>
                <a:lnTo>
                  <a:pt x="15361" y="9601"/>
                </a:lnTo>
                <a:lnTo>
                  <a:pt x="11521" y="14401"/>
                </a:lnTo>
                <a:lnTo>
                  <a:pt x="7680" y="19202"/>
                </a:lnTo>
                <a:lnTo>
                  <a:pt x="4800" y="24002"/>
                </a:lnTo>
                <a:lnTo>
                  <a:pt x="2880" y="30723"/>
                </a:lnTo>
                <a:lnTo>
                  <a:pt x="960" y="37444"/>
                </a:lnTo>
                <a:lnTo>
                  <a:pt x="0" y="44165"/>
                </a:lnTo>
                <a:lnTo>
                  <a:pt x="0" y="59527"/>
                </a:lnTo>
                <a:lnTo>
                  <a:pt x="960" y="66248"/>
                </a:lnTo>
                <a:lnTo>
                  <a:pt x="2880" y="72009"/>
                </a:lnTo>
                <a:lnTo>
                  <a:pt x="4800" y="78729"/>
                </a:lnTo>
                <a:lnTo>
                  <a:pt x="7680" y="83515"/>
                </a:lnTo>
                <a:lnTo>
                  <a:pt x="10561" y="88315"/>
                </a:lnTo>
                <a:lnTo>
                  <a:pt x="14401" y="92156"/>
                </a:lnTo>
                <a:lnTo>
                  <a:pt x="19187" y="96012"/>
                </a:lnTo>
                <a:lnTo>
                  <a:pt x="19187" y="64328"/>
                </a:lnTo>
                <a:lnTo>
                  <a:pt x="18242" y="60487"/>
                </a:lnTo>
                <a:lnTo>
                  <a:pt x="17282" y="55686"/>
                </a:lnTo>
                <a:lnTo>
                  <a:pt x="17282" y="45125"/>
                </a:lnTo>
                <a:lnTo>
                  <a:pt x="18242" y="40325"/>
                </a:lnTo>
                <a:lnTo>
                  <a:pt x="19187" y="35524"/>
                </a:lnTo>
                <a:lnTo>
                  <a:pt x="20147" y="31683"/>
                </a:lnTo>
                <a:lnTo>
                  <a:pt x="22082" y="27843"/>
                </a:lnTo>
                <a:lnTo>
                  <a:pt x="24963" y="24002"/>
                </a:lnTo>
                <a:lnTo>
                  <a:pt x="26868" y="21122"/>
                </a:lnTo>
                <a:lnTo>
                  <a:pt x="29748" y="18242"/>
                </a:lnTo>
                <a:lnTo>
                  <a:pt x="33588" y="16322"/>
                </a:lnTo>
                <a:lnTo>
                  <a:pt x="37429" y="14401"/>
                </a:lnTo>
                <a:lnTo>
                  <a:pt x="51831" y="14401"/>
                </a:lnTo>
                <a:lnTo>
                  <a:pt x="56631" y="15361"/>
                </a:lnTo>
                <a:lnTo>
                  <a:pt x="59512" y="17282"/>
                </a:lnTo>
                <a:lnTo>
                  <a:pt x="63352" y="19202"/>
                </a:lnTo>
                <a:lnTo>
                  <a:pt x="66233" y="21122"/>
                </a:lnTo>
                <a:lnTo>
                  <a:pt x="68153" y="24963"/>
                </a:lnTo>
                <a:lnTo>
                  <a:pt x="71033" y="27843"/>
                </a:lnTo>
                <a:lnTo>
                  <a:pt x="71993" y="32644"/>
                </a:lnTo>
                <a:lnTo>
                  <a:pt x="72953" y="36484"/>
                </a:lnTo>
                <a:lnTo>
                  <a:pt x="73914" y="41285"/>
                </a:lnTo>
                <a:lnTo>
                  <a:pt x="74874" y="46085"/>
                </a:lnTo>
                <a:lnTo>
                  <a:pt x="74874" y="55686"/>
                </a:lnTo>
                <a:lnTo>
                  <a:pt x="73914" y="61447"/>
                </a:lnTo>
                <a:lnTo>
                  <a:pt x="72953" y="65288"/>
                </a:lnTo>
                <a:lnTo>
                  <a:pt x="71993" y="70088"/>
                </a:lnTo>
                <a:lnTo>
                  <a:pt x="70073" y="73929"/>
                </a:lnTo>
                <a:lnTo>
                  <a:pt x="68153" y="76794"/>
                </a:lnTo>
                <a:lnTo>
                  <a:pt x="65272" y="80634"/>
                </a:lnTo>
                <a:lnTo>
                  <a:pt x="62392" y="82570"/>
                </a:lnTo>
                <a:lnTo>
                  <a:pt x="58552" y="84475"/>
                </a:lnTo>
                <a:lnTo>
                  <a:pt x="54711" y="86395"/>
                </a:lnTo>
                <a:lnTo>
                  <a:pt x="50871" y="87355"/>
                </a:lnTo>
                <a:lnTo>
                  <a:pt x="40309" y="87355"/>
                </a:lnTo>
                <a:lnTo>
                  <a:pt x="35524" y="86395"/>
                </a:lnTo>
                <a:lnTo>
                  <a:pt x="32644" y="844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6" name="object 156"/>
          <p:cNvSpPr/>
          <p:nvPr/>
        </p:nvSpPr>
        <p:spPr>
          <a:xfrm>
            <a:off x="2068007" y="1891878"/>
            <a:ext cx="5775" cy="33588"/>
          </a:xfrm>
          <a:custGeom>
            <a:avLst/>
            <a:gdLst/>
            <a:ahLst/>
            <a:cxnLst/>
            <a:rect l="l" t="t" r="r" b="b"/>
            <a:pathLst>
              <a:path w="5775" h="33588">
                <a:moveTo>
                  <a:pt x="5775" y="33588"/>
                </a:moveTo>
                <a:lnTo>
                  <a:pt x="4800" y="12466"/>
                </a:lnTo>
                <a:lnTo>
                  <a:pt x="1935" y="8625"/>
                </a:lnTo>
                <a:lnTo>
                  <a:pt x="960" y="4800"/>
                </a:lnTo>
                <a:lnTo>
                  <a:pt x="0" y="0"/>
                </a:lnTo>
                <a:lnTo>
                  <a:pt x="0" y="31683"/>
                </a:lnTo>
                <a:lnTo>
                  <a:pt x="5775" y="3358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7" name="object 157"/>
          <p:cNvSpPr/>
          <p:nvPr/>
        </p:nvSpPr>
        <p:spPr>
          <a:xfrm>
            <a:off x="2165924" y="1828510"/>
            <a:ext cx="79689" cy="100797"/>
          </a:xfrm>
          <a:custGeom>
            <a:avLst/>
            <a:gdLst/>
            <a:ahLst/>
            <a:cxnLst/>
            <a:rect l="l" t="t" r="r" b="b"/>
            <a:pathLst>
              <a:path w="79689" h="100797">
                <a:moveTo>
                  <a:pt x="77769" y="98892"/>
                </a:moveTo>
                <a:lnTo>
                  <a:pt x="77769" y="97917"/>
                </a:lnTo>
                <a:lnTo>
                  <a:pt x="78729" y="97917"/>
                </a:lnTo>
                <a:lnTo>
                  <a:pt x="78729" y="96956"/>
                </a:lnTo>
                <a:lnTo>
                  <a:pt x="79689" y="96956"/>
                </a:lnTo>
                <a:lnTo>
                  <a:pt x="79689" y="2880"/>
                </a:lnTo>
                <a:lnTo>
                  <a:pt x="78729" y="1920"/>
                </a:lnTo>
                <a:lnTo>
                  <a:pt x="78729" y="975"/>
                </a:lnTo>
                <a:lnTo>
                  <a:pt x="74889" y="975"/>
                </a:lnTo>
                <a:lnTo>
                  <a:pt x="73929" y="0"/>
                </a:lnTo>
                <a:lnTo>
                  <a:pt x="68168" y="0"/>
                </a:lnTo>
                <a:lnTo>
                  <a:pt x="67208" y="975"/>
                </a:lnTo>
                <a:lnTo>
                  <a:pt x="63367" y="975"/>
                </a:lnTo>
                <a:lnTo>
                  <a:pt x="63367" y="1920"/>
                </a:lnTo>
                <a:lnTo>
                  <a:pt x="62407" y="1920"/>
                </a:lnTo>
                <a:lnTo>
                  <a:pt x="62407" y="68168"/>
                </a:lnTo>
                <a:lnTo>
                  <a:pt x="57607" y="73929"/>
                </a:lnTo>
                <a:lnTo>
                  <a:pt x="52806" y="78714"/>
                </a:lnTo>
                <a:lnTo>
                  <a:pt x="48966" y="81610"/>
                </a:lnTo>
                <a:lnTo>
                  <a:pt x="45125" y="84490"/>
                </a:lnTo>
                <a:lnTo>
                  <a:pt x="40325" y="85435"/>
                </a:lnTo>
                <a:lnTo>
                  <a:pt x="29763" y="85435"/>
                </a:lnTo>
                <a:lnTo>
                  <a:pt x="27843" y="84490"/>
                </a:lnTo>
                <a:lnTo>
                  <a:pt x="24963" y="82555"/>
                </a:lnTo>
                <a:lnTo>
                  <a:pt x="23042" y="80650"/>
                </a:lnTo>
                <a:lnTo>
                  <a:pt x="21122" y="78714"/>
                </a:lnTo>
                <a:lnTo>
                  <a:pt x="20177" y="76809"/>
                </a:lnTo>
                <a:lnTo>
                  <a:pt x="18242" y="73929"/>
                </a:lnTo>
                <a:lnTo>
                  <a:pt x="18242" y="70088"/>
                </a:lnTo>
                <a:lnTo>
                  <a:pt x="17282" y="67208"/>
                </a:lnTo>
                <a:lnTo>
                  <a:pt x="16337" y="62407"/>
                </a:lnTo>
                <a:lnTo>
                  <a:pt x="16337" y="1920"/>
                </a:lnTo>
                <a:lnTo>
                  <a:pt x="15361" y="975"/>
                </a:lnTo>
                <a:lnTo>
                  <a:pt x="12496" y="975"/>
                </a:lnTo>
                <a:lnTo>
                  <a:pt x="11521" y="0"/>
                </a:lnTo>
                <a:lnTo>
                  <a:pt x="4800" y="0"/>
                </a:lnTo>
                <a:lnTo>
                  <a:pt x="3840" y="975"/>
                </a:lnTo>
                <a:lnTo>
                  <a:pt x="960" y="975"/>
                </a:lnTo>
                <a:lnTo>
                  <a:pt x="0" y="1920"/>
                </a:lnTo>
                <a:lnTo>
                  <a:pt x="0" y="71993"/>
                </a:lnTo>
                <a:lnTo>
                  <a:pt x="960" y="76809"/>
                </a:lnTo>
                <a:lnTo>
                  <a:pt x="2895" y="81610"/>
                </a:lnTo>
                <a:lnTo>
                  <a:pt x="4800" y="85435"/>
                </a:lnTo>
                <a:lnTo>
                  <a:pt x="6736" y="89275"/>
                </a:lnTo>
                <a:lnTo>
                  <a:pt x="9616" y="92171"/>
                </a:lnTo>
                <a:lnTo>
                  <a:pt x="13456" y="95051"/>
                </a:lnTo>
                <a:lnTo>
                  <a:pt x="17282" y="96956"/>
                </a:lnTo>
                <a:lnTo>
                  <a:pt x="21122" y="99837"/>
                </a:lnTo>
                <a:lnTo>
                  <a:pt x="26883" y="100797"/>
                </a:lnTo>
                <a:lnTo>
                  <a:pt x="38404" y="100797"/>
                </a:lnTo>
                <a:lnTo>
                  <a:pt x="43205" y="98892"/>
                </a:lnTo>
                <a:lnTo>
                  <a:pt x="48006" y="95996"/>
                </a:lnTo>
                <a:lnTo>
                  <a:pt x="53766" y="94076"/>
                </a:lnTo>
                <a:lnTo>
                  <a:pt x="58567" y="89275"/>
                </a:lnTo>
                <a:lnTo>
                  <a:pt x="64328" y="83515"/>
                </a:lnTo>
                <a:lnTo>
                  <a:pt x="64328" y="97917"/>
                </a:lnTo>
                <a:lnTo>
                  <a:pt x="65288" y="97917"/>
                </a:lnTo>
                <a:lnTo>
                  <a:pt x="66248" y="98892"/>
                </a:lnTo>
                <a:lnTo>
                  <a:pt x="77769" y="9889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8" name="object 158"/>
          <p:cNvSpPr/>
          <p:nvPr/>
        </p:nvSpPr>
        <p:spPr>
          <a:xfrm>
            <a:off x="2264801" y="1804522"/>
            <a:ext cx="60487" cy="123825"/>
          </a:xfrm>
          <a:custGeom>
            <a:avLst/>
            <a:gdLst/>
            <a:ahLst/>
            <a:cxnLst/>
            <a:rect l="l" t="t" r="r" b="b"/>
            <a:pathLst>
              <a:path w="60487" h="123825">
                <a:moveTo>
                  <a:pt x="60487" y="115183"/>
                </a:moveTo>
                <a:lnTo>
                  <a:pt x="60487" y="112318"/>
                </a:lnTo>
                <a:lnTo>
                  <a:pt x="59527" y="111343"/>
                </a:lnTo>
                <a:lnTo>
                  <a:pt x="59527" y="107502"/>
                </a:lnTo>
                <a:lnTo>
                  <a:pt x="58567" y="107502"/>
                </a:lnTo>
                <a:lnTo>
                  <a:pt x="58567" y="106542"/>
                </a:lnTo>
                <a:lnTo>
                  <a:pt x="56647" y="106542"/>
                </a:lnTo>
                <a:lnTo>
                  <a:pt x="56647" y="107502"/>
                </a:lnTo>
                <a:lnTo>
                  <a:pt x="54726" y="107502"/>
                </a:lnTo>
                <a:lnTo>
                  <a:pt x="54726" y="108478"/>
                </a:lnTo>
                <a:lnTo>
                  <a:pt x="52806" y="108478"/>
                </a:lnTo>
                <a:lnTo>
                  <a:pt x="50886" y="109423"/>
                </a:lnTo>
                <a:lnTo>
                  <a:pt x="41285" y="109423"/>
                </a:lnTo>
                <a:lnTo>
                  <a:pt x="37444" y="108478"/>
                </a:lnTo>
                <a:lnTo>
                  <a:pt x="35524" y="104637"/>
                </a:lnTo>
                <a:lnTo>
                  <a:pt x="33604" y="101757"/>
                </a:lnTo>
                <a:lnTo>
                  <a:pt x="32644" y="96956"/>
                </a:lnTo>
                <a:lnTo>
                  <a:pt x="32644" y="39349"/>
                </a:lnTo>
                <a:lnTo>
                  <a:pt x="57607" y="39349"/>
                </a:lnTo>
                <a:lnTo>
                  <a:pt x="58567" y="38389"/>
                </a:lnTo>
                <a:lnTo>
                  <a:pt x="59527" y="37429"/>
                </a:lnTo>
                <a:lnTo>
                  <a:pt x="59527" y="36469"/>
                </a:lnTo>
                <a:lnTo>
                  <a:pt x="60487" y="34549"/>
                </a:lnTo>
                <a:lnTo>
                  <a:pt x="60487" y="30708"/>
                </a:lnTo>
                <a:lnTo>
                  <a:pt x="59527" y="29748"/>
                </a:lnTo>
                <a:lnTo>
                  <a:pt x="59527" y="26868"/>
                </a:lnTo>
                <a:lnTo>
                  <a:pt x="58567" y="25907"/>
                </a:lnTo>
                <a:lnTo>
                  <a:pt x="58567" y="24963"/>
                </a:lnTo>
                <a:lnTo>
                  <a:pt x="32644" y="24963"/>
                </a:lnTo>
                <a:lnTo>
                  <a:pt x="32644" y="960"/>
                </a:lnTo>
                <a:lnTo>
                  <a:pt x="31683" y="960"/>
                </a:lnTo>
                <a:lnTo>
                  <a:pt x="30723" y="0"/>
                </a:lnTo>
                <a:lnTo>
                  <a:pt x="17282" y="0"/>
                </a:lnTo>
                <a:lnTo>
                  <a:pt x="17282" y="960"/>
                </a:lnTo>
                <a:lnTo>
                  <a:pt x="16322" y="960"/>
                </a:lnTo>
                <a:lnTo>
                  <a:pt x="16322" y="24963"/>
                </a:lnTo>
                <a:lnTo>
                  <a:pt x="975" y="24963"/>
                </a:lnTo>
                <a:lnTo>
                  <a:pt x="975" y="26868"/>
                </a:lnTo>
                <a:lnTo>
                  <a:pt x="0" y="26868"/>
                </a:lnTo>
                <a:lnTo>
                  <a:pt x="0" y="36469"/>
                </a:lnTo>
                <a:lnTo>
                  <a:pt x="975" y="37429"/>
                </a:lnTo>
                <a:lnTo>
                  <a:pt x="975" y="38389"/>
                </a:lnTo>
                <a:lnTo>
                  <a:pt x="1935" y="39349"/>
                </a:lnTo>
                <a:lnTo>
                  <a:pt x="16322" y="39349"/>
                </a:lnTo>
                <a:lnTo>
                  <a:pt x="16322" y="102702"/>
                </a:lnTo>
                <a:lnTo>
                  <a:pt x="17282" y="106542"/>
                </a:lnTo>
                <a:lnTo>
                  <a:pt x="18242" y="110383"/>
                </a:lnTo>
                <a:lnTo>
                  <a:pt x="20162" y="114223"/>
                </a:lnTo>
                <a:lnTo>
                  <a:pt x="22082" y="117104"/>
                </a:lnTo>
                <a:lnTo>
                  <a:pt x="24003" y="119039"/>
                </a:lnTo>
                <a:lnTo>
                  <a:pt x="26883" y="120944"/>
                </a:lnTo>
                <a:lnTo>
                  <a:pt x="30723" y="122880"/>
                </a:lnTo>
                <a:lnTo>
                  <a:pt x="34564" y="123825"/>
                </a:lnTo>
                <a:lnTo>
                  <a:pt x="50886" y="123825"/>
                </a:lnTo>
                <a:lnTo>
                  <a:pt x="51846" y="122880"/>
                </a:lnTo>
                <a:lnTo>
                  <a:pt x="54726" y="122880"/>
                </a:lnTo>
                <a:lnTo>
                  <a:pt x="55686" y="121904"/>
                </a:lnTo>
                <a:lnTo>
                  <a:pt x="56647" y="121904"/>
                </a:lnTo>
                <a:lnTo>
                  <a:pt x="57607" y="120944"/>
                </a:lnTo>
                <a:lnTo>
                  <a:pt x="58567" y="119984"/>
                </a:lnTo>
                <a:lnTo>
                  <a:pt x="59527" y="119984"/>
                </a:lnTo>
                <a:lnTo>
                  <a:pt x="59527" y="117104"/>
                </a:lnTo>
                <a:lnTo>
                  <a:pt x="60487" y="1151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59" name="object 159"/>
          <p:cNvSpPr/>
          <p:nvPr/>
        </p:nvSpPr>
        <p:spPr>
          <a:xfrm>
            <a:off x="2347371" y="1784360"/>
            <a:ext cx="79674" cy="143042"/>
          </a:xfrm>
          <a:custGeom>
            <a:avLst/>
            <a:gdLst/>
            <a:ahLst/>
            <a:cxnLst/>
            <a:rect l="l" t="t" r="r" b="b"/>
            <a:pathLst>
              <a:path w="79674" h="143042">
                <a:moveTo>
                  <a:pt x="62392" y="46070"/>
                </a:moveTo>
                <a:lnTo>
                  <a:pt x="57591" y="44150"/>
                </a:lnTo>
                <a:lnTo>
                  <a:pt x="52791" y="43190"/>
                </a:lnTo>
                <a:lnTo>
                  <a:pt x="41269" y="43190"/>
                </a:lnTo>
                <a:lnTo>
                  <a:pt x="36469" y="44150"/>
                </a:lnTo>
                <a:lnTo>
                  <a:pt x="31668" y="47030"/>
                </a:lnTo>
                <a:lnTo>
                  <a:pt x="26883" y="48950"/>
                </a:lnTo>
                <a:lnTo>
                  <a:pt x="22067" y="52791"/>
                </a:lnTo>
                <a:lnTo>
                  <a:pt x="17282" y="58552"/>
                </a:lnTo>
                <a:lnTo>
                  <a:pt x="17282" y="1920"/>
                </a:lnTo>
                <a:lnTo>
                  <a:pt x="16322" y="1920"/>
                </a:lnTo>
                <a:lnTo>
                  <a:pt x="16322" y="960"/>
                </a:lnTo>
                <a:lnTo>
                  <a:pt x="15346" y="960"/>
                </a:lnTo>
                <a:lnTo>
                  <a:pt x="15346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141107"/>
                </a:lnTo>
                <a:lnTo>
                  <a:pt x="960" y="142067"/>
                </a:lnTo>
                <a:lnTo>
                  <a:pt x="1920" y="142067"/>
                </a:lnTo>
                <a:lnTo>
                  <a:pt x="1920" y="143042"/>
                </a:lnTo>
                <a:lnTo>
                  <a:pt x="14386" y="143042"/>
                </a:lnTo>
                <a:lnTo>
                  <a:pt x="15346" y="142067"/>
                </a:lnTo>
                <a:lnTo>
                  <a:pt x="16322" y="142067"/>
                </a:lnTo>
                <a:lnTo>
                  <a:pt x="16322" y="141107"/>
                </a:lnTo>
                <a:lnTo>
                  <a:pt x="17282" y="140147"/>
                </a:lnTo>
                <a:lnTo>
                  <a:pt x="17282" y="75834"/>
                </a:lnTo>
                <a:lnTo>
                  <a:pt x="22067" y="70073"/>
                </a:lnTo>
                <a:lnTo>
                  <a:pt x="25908" y="65272"/>
                </a:lnTo>
                <a:lnTo>
                  <a:pt x="30723" y="62392"/>
                </a:lnTo>
                <a:lnTo>
                  <a:pt x="34564" y="59512"/>
                </a:lnTo>
                <a:lnTo>
                  <a:pt x="38389" y="57591"/>
                </a:lnTo>
                <a:lnTo>
                  <a:pt x="46070" y="57591"/>
                </a:lnTo>
                <a:lnTo>
                  <a:pt x="48950" y="58552"/>
                </a:lnTo>
                <a:lnTo>
                  <a:pt x="51831" y="59512"/>
                </a:lnTo>
                <a:lnTo>
                  <a:pt x="54711" y="60472"/>
                </a:lnTo>
                <a:lnTo>
                  <a:pt x="56631" y="62392"/>
                </a:lnTo>
                <a:lnTo>
                  <a:pt x="57591" y="65272"/>
                </a:lnTo>
                <a:lnTo>
                  <a:pt x="59512" y="67193"/>
                </a:lnTo>
                <a:lnTo>
                  <a:pt x="60472" y="70073"/>
                </a:lnTo>
                <a:lnTo>
                  <a:pt x="61432" y="72953"/>
                </a:lnTo>
                <a:lnTo>
                  <a:pt x="62392" y="76794"/>
                </a:lnTo>
                <a:lnTo>
                  <a:pt x="62392" y="141107"/>
                </a:lnTo>
                <a:lnTo>
                  <a:pt x="63352" y="141107"/>
                </a:lnTo>
                <a:lnTo>
                  <a:pt x="63352" y="142067"/>
                </a:lnTo>
                <a:lnTo>
                  <a:pt x="64312" y="142067"/>
                </a:lnTo>
                <a:lnTo>
                  <a:pt x="65272" y="143042"/>
                </a:lnTo>
                <a:lnTo>
                  <a:pt x="77754" y="143042"/>
                </a:lnTo>
                <a:lnTo>
                  <a:pt x="77754" y="142067"/>
                </a:lnTo>
                <a:lnTo>
                  <a:pt x="78714" y="142067"/>
                </a:lnTo>
                <a:lnTo>
                  <a:pt x="79674" y="141107"/>
                </a:lnTo>
                <a:lnTo>
                  <a:pt x="79674" y="76794"/>
                </a:lnTo>
                <a:lnTo>
                  <a:pt x="78714" y="71033"/>
                </a:lnTo>
                <a:lnTo>
                  <a:pt x="77754" y="67193"/>
                </a:lnTo>
                <a:lnTo>
                  <a:pt x="76794" y="62392"/>
                </a:lnTo>
                <a:lnTo>
                  <a:pt x="74874" y="57591"/>
                </a:lnTo>
                <a:lnTo>
                  <a:pt x="71993" y="54711"/>
                </a:lnTo>
                <a:lnTo>
                  <a:pt x="70073" y="50871"/>
                </a:lnTo>
                <a:lnTo>
                  <a:pt x="66233" y="47990"/>
                </a:lnTo>
                <a:lnTo>
                  <a:pt x="62392" y="4607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0" name="object 160"/>
          <p:cNvSpPr/>
          <p:nvPr/>
        </p:nvSpPr>
        <p:spPr>
          <a:xfrm>
            <a:off x="2506720" y="1784360"/>
            <a:ext cx="17282" cy="143042"/>
          </a:xfrm>
          <a:custGeom>
            <a:avLst/>
            <a:gdLst/>
            <a:ahLst/>
            <a:cxnLst/>
            <a:rect l="l" t="t" r="r" b="b"/>
            <a:pathLst>
              <a:path w="17282" h="143042">
                <a:moveTo>
                  <a:pt x="0" y="1920"/>
                </a:moveTo>
                <a:lnTo>
                  <a:pt x="0" y="141107"/>
                </a:lnTo>
                <a:lnTo>
                  <a:pt x="960" y="141107"/>
                </a:lnTo>
                <a:lnTo>
                  <a:pt x="960" y="142067"/>
                </a:lnTo>
                <a:lnTo>
                  <a:pt x="1920" y="142067"/>
                </a:lnTo>
                <a:lnTo>
                  <a:pt x="2880" y="143042"/>
                </a:lnTo>
                <a:lnTo>
                  <a:pt x="14401" y="143042"/>
                </a:lnTo>
                <a:lnTo>
                  <a:pt x="15361" y="142067"/>
                </a:lnTo>
                <a:lnTo>
                  <a:pt x="16322" y="142067"/>
                </a:lnTo>
                <a:lnTo>
                  <a:pt x="17282" y="141107"/>
                </a:lnTo>
                <a:lnTo>
                  <a:pt x="17282" y="960"/>
                </a:lnTo>
                <a:lnTo>
                  <a:pt x="16322" y="960"/>
                </a:lnTo>
                <a:lnTo>
                  <a:pt x="1536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1" name="object 161"/>
          <p:cNvSpPr/>
          <p:nvPr/>
        </p:nvSpPr>
        <p:spPr>
          <a:xfrm>
            <a:off x="2548966" y="1904344"/>
            <a:ext cx="23027" cy="100797"/>
          </a:xfrm>
          <a:custGeom>
            <a:avLst/>
            <a:gdLst/>
            <a:ahLst/>
            <a:cxnLst/>
            <a:rect l="l" t="t" r="r" b="b"/>
            <a:pathLst>
              <a:path w="23027" h="100797">
                <a:moveTo>
                  <a:pt x="19187" y="3840"/>
                </a:moveTo>
                <a:lnTo>
                  <a:pt x="17266" y="0"/>
                </a:lnTo>
                <a:lnTo>
                  <a:pt x="19187" y="23058"/>
                </a:lnTo>
                <a:lnTo>
                  <a:pt x="23027" y="24002"/>
                </a:lnTo>
                <a:lnTo>
                  <a:pt x="22082" y="6720"/>
                </a:lnTo>
                <a:lnTo>
                  <a:pt x="19187" y="3840"/>
                </a:lnTo>
                <a:close/>
              </a:path>
              <a:path w="23027" h="100797">
                <a:moveTo>
                  <a:pt x="71033" y="-65272"/>
                </a:moveTo>
                <a:lnTo>
                  <a:pt x="68153" y="-68153"/>
                </a:lnTo>
                <a:lnTo>
                  <a:pt x="65272" y="-71033"/>
                </a:lnTo>
                <a:lnTo>
                  <a:pt x="61432" y="-72953"/>
                </a:lnTo>
                <a:lnTo>
                  <a:pt x="56631" y="-74858"/>
                </a:lnTo>
                <a:lnTo>
                  <a:pt x="51831" y="-75834"/>
                </a:lnTo>
                <a:lnTo>
                  <a:pt x="46070" y="-76794"/>
                </a:lnTo>
                <a:lnTo>
                  <a:pt x="32628" y="-76794"/>
                </a:lnTo>
                <a:lnTo>
                  <a:pt x="28803" y="-75834"/>
                </a:lnTo>
                <a:lnTo>
                  <a:pt x="24963" y="-74858"/>
                </a:lnTo>
                <a:lnTo>
                  <a:pt x="22082" y="-74858"/>
                </a:lnTo>
                <a:lnTo>
                  <a:pt x="19187" y="-73914"/>
                </a:lnTo>
                <a:lnTo>
                  <a:pt x="16306" y="-71993"/>
                </a:lnTo>
                <a:lnTo>
                  <a:pt x="13426" y="-71033"/>
                </a:lnTo>
                <a:lnTo>
                  <a:pt x="11521" y="-70073"/>
                </a:lnTo>
                <a:lnTo>
                  <a:pt x="8625" y="-69113"/>
                </a:lnTo>
                <a:lnTo>
                  <a:pt x="7680" y="-68153"/>
                </a:lnTo>
                <a:lnTo>
                  <a:pt x="6720" y="-67193"/>
                </a:lnTo>
                <a:lnTo>
                  <a:pt x="5745" y="-66233"/>
                </a:lnTo>
                <a:lnTo>
                  <a:pt x="4800" y="-65272"/>
                </a:lnTo>
                <a:lnTo>
                  <a:pt x="4800" y="-55671"/>
                </a:lnTo>
                <a:lnTo>
                  <a:pt x="5745" y="-55671"/>
                </a:lnTo>
                <a:lnTo>
                  <a:pt x="5745" y="-54711"/>
                </a:lnTo>
                <a:lnTo>
                  <a:pt x="6720" y="-53751"/>
                </a:lnTo>
                <a:lnTo>
                  <a:pt x="9585" y="-53751"/>
                </a:lnTo>
                <a:lnTo>
                  <a:pt x="11521" y="-54711"/>
                </a:lnTo>
                <a:lnTo>
                  <a:pt x="13426" y="-55671"/>
                </a:lnTo>
                <a:lnTo>
                  <a:pt x="15361" y="-57591"/>
                </a:lnTo>
                <a:lnTo>
                  <a:pt x="18242" y="-58552"/>
                </a:lnTo>
                <a:lnTo>
                  <a:pt x="20147" y="-59512"/>
                </a:lnTo>
                <a:lnTo>
                  <a:pt x="23027" y="-60472"/>
                </a:lnTo>
                <a:lnTo>
                  <a:pt x="26868" y="-61432"/>
                </a:lnTo>
                <a:lnTo>
                  <a:pt x="29748" y="-62392"/>
                </a:lnTo>
                <a:lnTo>
                  <a:pt x="33588" y="-63352"/>
                </a:lnTo>
                <a:lnTo>
                  <a:pt x="42230" y="-63352"/>
                </a:lnTo>
                <a:lnTo>
                  <a:pt x="45110" y="-62392"/>
                </a:lnTo>
                <a:lnTo>
                  <a:pt x="47990" y="-61432"/>
                </a:lnTo>
                <a:lnTo>
                  <a:pt x="50871" y="-60472"/>
                </a:lnTo>
                <a:lnTo>
                  <a:pt x="52791" y="-59512"/>
                </a:lnTo>
                <a:lnTo>
                  <a:pt x="54711" y="-57591"/>
                </a:lnTo>
                <a:lnTo>
                  <a:pt x="55671" y="-55671"/>
                </a:lnTo>
                <a:lnTo>
                  <a:pt x="57591" y="-53751"/>
                </a:lnTo>
                <a:lnTo>
                  <a:pt x="57591" y="-50871"/>
                </a:lnTo>
                <a:lnTo>
                  <a:pt x="58552" y="-47990"/>
                </a:lnTo>
                <a:lnTo>
                  <a:pt x="59512" y="-45110"/>
                </a:lnTo>
                <a:lnTo>
                  <a:pt x="59512" y="-34549"/>
                </a:lnTo>
                <a:lnTo>
                  <a:pt x="39349" y="-34549"/>
                </a:lnTo>
                <a:lnTo>
                  <a:pt x="32628" y="-33588"/>
                </a:lnTo>
                <a:lnTo>
                  <a:pt x="26868" y="-32628"/>
                </a:lnTo>
                <a:lnTo>
                  <a:pt x="21107" y="-30708"/>
                </a:lnTo>
                <a:lnTo>
                  <a:pt x="16306" y="-28788"/>
                </a:lnTo>
                <a:lnTo>
                  <a:pt x="12466" y="-26868"/>
                </a:lnTo>
                <a:lnTo>
                  <a:pt x="8625" y="-23987"/>
                </a:lnTo>
                <a:lnTo>
                  <a:pt x="4800" y="-21107"/>
                </a:lnTo>
                <a:lnTo>
                  <a:pt x="2880" y="-17266"/>
                </a:lnTo>
                <a:lnTo>
                  <a:pt x="960" y="-13426"/>
                </a:lnTo>
                <a:lnTo>
                  <a:pt x="0" y="-8625"/>
                </a:lnTo>
                <a:lnTo>
                  <a:pt x="0" y="975"/>
                </a:lnTo>
                <a:lnTo>
                  <a:pt x="960" y="4815"/>
                </a:lnTo>
                <a:lnTo>
                  <a:pt x="1905" y="8656"/>
                </a:lnTo>
                <a:lnTo>
                  <a:pt x="3840" y="11521"/>
                </a:lnTo>
                <a:lnTo>
                  <a:pt x="5745" y="14401"/>
                </a:lnTo>
                <a:lnTo>
                  <a:pt x="8625" y="17282"/>
                </a:lnTo>
                <a:lnTo>
                  <a:pt x="11521" y="20162"/>
                </a:lnTo>
                <a:lnTo>
                  <a:pt x="14401" y="21122"/>
                </a:lnTo>
                <a:lnTo>
                  <a:pt x="19187" y="23058"/>
                </a:lnTo>
                <a:lnTo>
                  <a:pt x="17266" y="0"/>
                </a:lnTo>
                <a:lnTo>
                  <a:pt x="17266" y="-7665"/>
                </a:lnTo>
                <a:lnTo>
                  <a:pt x="18242" y="-9585"/>
                </a:lnTo>
                <a:lnTo>
                  <a:pt x="19187" y="-11506"/>
                </a:lnTo>
                <a:lnTo>
                  <a:pt x="20147" y="-14386"/>
                </a:lnTo>
                <a:lnTo>
                  <a:pt x="22082" y="-16306"/>
                </a:lnTo>
                <a:lnTo>
                  <a:pt x="23987" y="-17266"/>
                </a:lnTo>
                <a:lnTo>
                  <a:pt x="25907" y="-19187"/>
                </a:lnTo>
                <a:lnTo>
                  <a:pt x="28803" y="-20147"/>
                </a:lnTo>
                <a:lnTo>
                  <a:pt x="32628" y="-21107"/>
                </a:lnTo>
                <a:lnTo>
                  <a:pt x="35509" y="-22067"/>
                </a:lnTo>
                <a:lnTo>
                  <a:pt x="59512" y="-22067"/>
                </a:lnTo>
                <a:lnTo>
                  <a:pt x="59512" y="-1904"/>
                </a:lnTo>
                <a:lnTo>
                  <a:pt x="54711" y="1935"/>
                </a:lnTo>
                <a:lnTo>
                  <a:pt x="50871" y="5775"/>
                </a:lnTo>
                <a:lnTo>
                  <a:pt x="47030" y="7680"/>
                </a:lnTo>
                <a:lnTo>
                  <a:pt x="43190" y="10561"/>
                </a:lnTo>
                <a:lnTo>
                  <a:pt x="39349" y="11521"/>
                </a:lnTo>
                <a:lnTo>
                  <a:pt x="28803" y="11521"/>
                </a:lnTo>
                <a:lnTo>
                  <a:pt x="24963" y="9601"/>
                </a:lnTo>
                <a:lnTo>
                  <a:pt x="22082" y="6720"/>
                </a:lnTo>
                <a:lnTo>
                  <a:pt x="23027" y="24002"/>
                </a:lnTo>
                <a:lnTo>
                  <a:pt x="26868" y="24963"/>
                </a:lnTo>
                <a:lnTo>
                  <a:pt x="37429" y="24963"/>
                </a:lnTo>
                <a:lnTo>
                  <a:pt x="43190" y="23058"/>
                </a:lnTo>
                <a:lnTo>
                  <a:pt x="47990" y="21122"/>
                </a:lnTo>
                <a:lnTo>
                  <a:pt x="52791" y="18242"/>
                </a:lnTo>
                <a:lnTo>
                  <a:pt x="57591" y="15361"/>
                </a:lnTo>
                <a:lnTo>
                  <a:pt x="61432" y="10561"/>
                </a:lnTo>
                <a:lnTo>
                  <a:pt x="61432" y="22082"/>
                </a:lnTo>
                <a:lnTo>
                  <a:pt x="62392" y="22082"/>
                </a:lnTo>
                <a:lnTo>
                  <a:pt x="63352" y="23058"/>
                </a:lnTo>
                <a:lnTo>
                  <a:pt x="73913" y="23058"/>
                </a:lnTo>
                <a:lnTo>
                  <a:pt x="74874" y="22082"/>
                </a:lnTo>
                <a:lnTo>
                  <a:pt x="75834" y="22082"/>
                </a:lnTo>
                <a:lnTo>
                  <a:pt x="75834" y="-47990"/>
                </a:lnTo>
                <a:lnTo>
                  <a:pt x="74874" y="-52791"/>
                </a:lnTo>
                <a:lnTo>
                  <a:pt x="73913" y="-57591"/>
                </a:lnTo>
                <a:lnTo>
                  <a:pt x="72953" y="-61432"/>
                </a:lnTo>
                <a:lnTo>
                  <a:pt x="71033" y="-6527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2" name="object 162"/>
          <p:cNvSpPr/>
          <p:nvPr/>
        </p:nvSpPr>
        <p:spPr>
          <a:xfrm>
            <a:off x="2656469" y="1784360"/>
            <a:ext cx="84490" cy="144947"/>
          </a:xfrm>
          <a:custGeom>
            <a:avLst/>
            <a:gdLst/>
            <a:ahLst/>
            <a:cxnLst/>
            <a:rect l="l" t="t" r="r" b="b"/>
            <a:pathLst>
              <a:path w="84490" h="144947">
                <a:moveTo>
                  <a:pt x="975" y="142067"/>
                </a:moveTo>
                <a:lnTo>
                  <a:pt x="975" y="143042"/>
                </a:lnTo>
                <a:lnTo>
                  <a:pt x="12496" y="143042"/>
                </a:lnTo>
                <a:lnTo>
                  <a:pt x="13441" y="142067"/>
                </a:lnTo>
                <a:lnTo>
                  <a:pt x="14401" y="142067"/>
                </a:lnTo>
                <a:lnTo>
                  <a:pt x="14401" y="128640"/>
                </a:lnTo>
                <a:lnTo>
                  <a:pt x="17282" y="131505"/>
                </a:lnTo>
                <a:lnTo>
                  <a:pt x="20162" y="134386"/>
                </a:lnTo>
                <a:lnTo>
                  <a:pt x="22082" y="136321"/>
                </a:lnTo>
                <a:lnTo>
                  <a:pt x="24963" y="138226"/>
                </a:lnTo>
                <a:lnTo>
                  <a:pt x="26883" y="140147"/>
                </a:lnTo>
                <a:lnTo>
                  <a:pt x="29763" y="141107"/>
                </a:lnTo>
                <a:lnTo>
                  <a:pt x="31683" y="142067"/>
                </a:lnTo>
                <a:lnTo>
                  <a:pt x="34564" y="143042"/>
                </a:lnTo>
                <a:lnTo>
                  <a:pt x="36484" y="143987"/>
                </a:lnTo>
                <a:lnTo>
                  <a:pt x="39364" y="143987"/>
                </a:lnTo>
                <a:lnTo>
                  <a:pt x="42245" y="144947"/>
                </a:lnTo>
                <a:lnTo>
                  <a:pt x="51846" y="144947"/>
                </a:lnTo>
                <a:lnTo>
                  <a:pt x="56647" y="143042"/>
                </a:lnTo>
                <a:lnTo>
                  <a:pt x="62407" y="141107"/>
                </a:lnTo>
                <a:lnTo>
                  <a:pt x="67208" y="138226"/>
                </a:lnTo>
                <a:lnTo>
                  <a:pt x="71048" y="135346"/>
                </a:lnTo>
                <a:lnTo>
                  <a:pt x="74889" y="130545"/>
                </a:lnTo>
                <a:lnTo>
                  <a:pt x="77769" y="125760"/>
                </a:lnTo>
                <a:lnTo>
                  <a:pt x="80650" y="120959"/>
                </a:lnTo>
                <a:lnTo>
                  <a:pt x="82570" y="114239"/>
                </a:lnTo>
                <a:lnTo>
                  <a:pt x="84490" y="107518"/>
                </a:lnTo>
                <a:lnTo>
                  <a:pt x="84490" y="79674"/>
                </a:lnTo>
                <a:lnTo>
                  <a:pt x="82570" y="73914"/>
                </a:lnTo>
                <a:lnTo>
                  <a:pt x="81610" y="67193"/>
                </a:lnTo>
                <a:lnTo>
                  <a:pt x="79689" y="62392"/>
                </a:lnTo>
                <a:lnTo>
                  <a:pt x="75849" y="57591"/>
                </a:lnTo>
                <a:lnTo>
                  <a:pt x="72969" y="53751"/>
                </a:lnTo>
                <a:lnTo>
                  <a:pt x="69128" y="49911"/>
                </a:lnTo>
                <a:lnTo>
                  <a:pt x="64328" y="47030"/>
                </a:lnTo>
                <a:lnTo>
                  <a:pt x="59527" y="44150"/>
                </a:lnTo>
                <a:lnTo>
                  <a:pt x="53766" y="43190"/>
                </a:lnTo>
                <a:lnTo>
                  <a:pt x="42245" y="43190"/>
                </a:lnTo>
                <a:lnTo>
                  <a:pt x="39364" y="44150"/>
                </a:lnTo>
                <a:lnTo>
                  <a:pt x="37444" y="44150"/>
                </a:lnTo>
                <a:lnTo>
                  <a:pt x="34564" y="45125"/>
                </a:lnTo>
                <a:lnTo>
                  <a:pt x="32644" y="46070"/>
                </a:lnTo>
                <a:lnTo>
                  <a:pt x="29763" y="47990"/>
                </a:lnTo>
                <a:lnTo>
                  <a:pt x="26883" y="48950"/>
                </a:lnTo>
                <a:lnTo>
                  <a:pt x="24963" y="50871"/>
                </a:lnTo>
                <a:lnTo>
                  <a:pt x="22082" y="52791"/>
                </a:lnTo>
                <a:lnTo>
                  <a:pt x="19217" y="55671"/>
                </a:lnTo>
                <a:lnTo>
                  <a:pt x="16322" y="58552"/>
                </a:lnTo>
                <a:lnTo>
                  <a:pt x="19217" y="71993"/>
                </a:lnTo>
                <a:lnTo>
                  <a:pt x="22082" y="69113"/>
                </a:lnTo>
                <a:lnTo>
                  <a:pt x="24002" y="67193"/>
                </a:lnTo>
                <a:lnTo>
                  <a:pt x="26883" y="65272"/>
                </a:lnTo>
                <a:lnTo>
                  <a:pt x="28803" y="63352"/>
                </a:lnTo>
                <a:lnTo>
                  <a:pt x="30723" y="61432"/>
                </a:lnTo>
                <a:lnTo>
                  <a:pt x="33604" y="60472"/>
                </a:lnTo>
                <a:lnTo>
                  <a:pt x="35524" y="59512"/>
                </a:lnTo>
                <a:lnTo>
                  <a:pt x="37444" y="58552"/>
                </a:lnTo>
                <a:lnTo>
                  <a:pt x="39364" y="57591"/>
                </a:lnTo>
                <a:lnTo>
                  <a:pt x="48006" y="57591"/>
                </a:lnTo>
                <a:lnTo>
                  <a:pt x="51846" y="58552"/>
                </a:lnTo>
                <a:lnTo>
                  <a:pt x="54726" y="60472"/>
                </a:lnTo>
                <a:lnTo>
                  <a:pt x="57607" y="62392"/>
                </a:lnTo>
                <a:lnTo>
                  <a:pt x="60487" y="65272"/>
                </a:lnTo>
                <a:lnTo>
                  <a:pt x="62407" y="69113"/>
                </a:lnTo>
                <a:lnTo>
                  <a:pt x="64328" y="72953"/>
                </a:lnTo>
                <a:lnTo>
                  <a:pt x="65288" y="76794"/>
                </a:lnTo>
                <a:lnTo>
                  <a:pt x="66248" y="80634"/>
                </a:lnTo>
                <a:lnTo>
                  <a:pt x="66248" y="85435"/>
                </a:lnTo>
                <a:lnTo>
                  <a:pt x="67208" y="90236"/>
                </a:lnTo>
                <a:lnTo>
                  <a:pt x="67208" y="98877"/>
                </a:lnTo>
                <a:lnTo>
                  <a:pt x="66248" y="103677"/>
                </a:lnTo>
                <a:lnTo>
                  <a:pt x="65288" y="107518"/>
                </a:lnTo>
                <a:lnTo>
                  <a:pt x="65288" y="111358"/>
                </a:lnTo>
                <a:lnTo>
                  <a:pt x="63367" y="115199"/>
                </a:lnTo>
                <a:lnTo>
                  <a:pt x="61447" y="119039"/>
                </a:lnTo>
                <a:lnTo>
                  <a:pt x="59527" y="121920"/>
                </a:lnTo>
                <a:lnTo>
                  <a:pt x="57607" y="124800"/>
                </a:lnTo>
                <a:lnTo>
                  <a:pt x="53766" y="126705"/>
                </a:lnTo>
                <a:lnTo>
                  <a:pt x="50886" y="128640"/>
                </a:lnTo>
                <a:lnTo>
                  <a:pt x="47045" y="129585"/>
                </a:lnTo>
                <a:lnTo>
                  <a:pt x="38404" y="129585"/>
                </a:lnTo>
                <a:lnTo>
                  <a:pt x="29763" y="125760"/>
                </a:lnTo>
                <a:lnTo>
                  <a:pt x="25923" y="122864"/>
                </a:lnTo>
                <a:lnTo>
                  <a:pt x="21122" y="118079"/>
                </a:lnTo>
                <a:lnTo>
                  <a:pt x="16322" y="112318"/>
                </a:lnTo>
                <a:lnTo>
                  <a:pt x="14401" y="0"/>
                </a:lnTo>
                <a:lnTo>
                  <a:pt x="975" y="0"/>
                </a:lnTo>
                <a:lnTo>
                  <a:pt x="975" y="960"/>
                </a:lnTo>
                <a:lnTo>
                  <a:pt x="0" y="960"/>
                </a:lnTo>
                <a:lnTo>
                  <a:pt x="0" y="142067"/>
                </a:lnTo>
                <a:lnTo>
                  <a:pt x="975" y="14206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3" name="object 163"/>
          <p:cNvSpPr/>
          <p:nvPr/>
        </p:nvSpPr>
        <p:spPr>
          <a:xfrm>
            <a:off x="2670870" y="1784360"/>
            <a:ext cx="4815" cy="112318"/>
          </a:xfrm>
          <a:custGeom>
            <a:avLst/>
            <a:gdLst/>
            <a:ahLst/>
            <a:cxnLst/>
            <a:rect l="l" t="t" r="r" b="b"/>
            <a:pathLst>
              <a:path w="4815" h="112318">
                <a:moveTo>
                  <a:pt x="1920" y="960"/>
                </a:moveTo>
                <a:lnTo>
                  <a:pt x="975" y="960"/>
                </a:lnTo>
                <a:lnTo>
                  <a:pt x="0" y="0"/>
                </a:lnTo>
                <a:lnTo>
                  <a:pt x="1920" y="112318"/>
                </a:lnTo>
                <a:lnTo>
                  <a:pt x="1920" y="75834"/>
                </a:lnTo>
                <a:lnTo>
                  <a:pt x="4815" y="71993"/>
                </a:lnTo>
                <a:lnTo>
                  <a:pt x="1920" y="58552"/>
                </a:lnTo>
                <a:lnTo>
                  <a:pt x="1920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4" name="object 164"/>
          <p:cNvSpPr/>
          <p:nvPr/>
        </p:nvSpPr>
        <p:spPr>
          <a:xfrm>
            <a:off x="2760162" y="1827550"/>
            <a:ext cx="93116" cy="101757"/>
          </a:xfrm>
          <a:custGeom>
            <a:avLst/>
            <a:gdLst/>
            <a:ahLst/>
            <a:cxnLst/>
            <a:rect l="l" t="t" r="r" b="b"/>
            <a:pathLst>
              <a:path w="93116" h="101757">
                <a:moveTo>
                  <a:pt x="0" y="44165"/>
                </a:moveTo>
                <a:lnTo>
                  <a:pt x="0" y="59527"/>
                </a:lnTo>
                <a:lnTo>
                  <a:pt x="944" y="66248"/>
                </a:lnTo>
                <a:lnTo>
                  <a:pt x="2880" y="72009"/>
                </a:lnTo>
                <a:lnTo>
                  <a:pt x="4785" y="78729"/>
                </a:lnTo>
                <a:lnTo>
                  <a:pt x="7665" y="83515"/>
                </a:lnTo>
                <a:lnTo>
                  <a:pt x="11506" y="88315"/>
                </a:lnTo>
                <a:lnTo>
                  <a:pt x="15346" y="92156"/>
                </a:lnTo>
                <a:lnTo>
                  <a:pt x="20147" y="96012"/>
                </a:lnTo>
                <a:lnTo>
                  <a:pt x="20147" y="69128"/>
                </a:lnTo>
                <a:lnTo>
                  <a:pt x="19187" y="64328"/>
                </a:lnTo>
                <a:lnTo>
                  <a:pt x="18227" y="60487"/>
                </a:lnTo>
                <a:lnTo>
                  <a:pt x="18227" y="40325"/>
                </a:lnTo>
                <a:lnTo>
                  <a:pt x="19187" y="35524"/>
                </a:lnTo>
                <a:lnTo>
                  <a:pt x="21107" y="31683"/>
                </a:lnTo>
                <a:lnTo>
                  <a:pt x="22067" y="27843"/>
                </a:lnTo>
                <a:lnTo>
                  <a:pt x="24947" y="24002"/>
                </a:lnTo>
                <a:lnTo>
                  <a:pt x="26868" y="21122"/>
                </a:lnTo>
                <a:lnTo>
                  <a:pt x="29748" y="18242"/>
                </a:lnTo>
                <a:lnTo>
                  <a:pt x="33588" y="16322"/>
                </a:lnTo>
                <a:lnTo>
                  <a:pt x="37429" y="14401"/>
                </a:lnTo>
                <a:lnTo>
                  <a:pt x="51831" y="14401"/>
                </a:lnTo>
                <a:lnTo>
                  <a:pt x="56631" y="15361"/>
                </a:lnTo>
                <a:lnTo>
                  <a:pt x="60472" y="17282"/>
                </a:lnTo>
                <a:lnTo>
                  <a:pt x="64312" y="19202"/>
                </a:lnTo>
                <a:lnTo>
                  <a:pt x="67193" y="21122"/>
                </a:lnTo>
                <a:lnTo>
                  <a:pt x="69113" y="24963"/>
                </a:lnTo>
                <a:lnTo>
                  <a:pt x="71033" y="27843"/>
                </a:lnTo>
                <a:lnTo>
                  <a:pt x="72953" y="32644"/>
                </a:lnTo>
                <a:lnTo>
                  <a:pt x="72953" y="36484"/>
                </a:lnTo>
                <a:lnTo>
                  <a:pt x="74874" y="41285"/>
                </a:lnTo>
                <a:lnTo>
                  <a:pt x="74874" y="55686"/>
                </a:lnTo>
                <a:lnTo>
                  <a:pt x="73913" y="61447"/>
                </a:lnTo>
                <a:lnTo>
                  <a:pt x="72953" y="65288"/>
                </a:lnTo>
                <a:lnTo>
                  <a:pt x="71993" y="70088"/>
                </a:lnTo>
                <a:lnTo>
                  <a:pt x="70073" y="73929"/>
                </a:lnTo>
                <a:lnTo>
                  <a:pt x="68153" y="76794"/>
                </a:lnTo>
                <a:lnTo>
                  <a:pt x="65272" y="80634"/>
                </a:lnTo>
                <a:lnTo>
                  <a:pt x="62392" y="82570"/>
                </a:lnTo>
                <a:lnTo>
                  <a:pt x="59512" y="84475"/>
                </a:lnTo>
                <a:lnTo>
                  <a:pt x="55671" y="86395"/>
                </a:lnTo>
                <a:lnTo>
                  <a:pt x="50871" y="87355"/>
                </a:lnTo>
                <a:lnTo>
                  <a:pt x="40309" y="87355"/>
                </a:lnTo>
                <a:lnTo>
                  <a:pt x="36469" y="86395"/>
                </a:lnTo>
                <a:lnTo>
                  <a:pt x="32628" y="84475"/>
                </a:lnTo>
                <a:lnTo>
                  <a:pt x="28788" y="82570"/>
                </a:lnTo>
                <a:lnTo>
                  <a:pt x="25907" y="79674"/>
                </a:lnTo>
                <a:lnTo>
                  <a:pt x="24947" y="97917"/>
                </a:lnTo>
                <a:lnTo>
                  <a:pt x="30708" y="99852"/>
                </a:lnTo>
                <a:lnTo>
                  <a:pt x="37429" y="101757"/>
                </a:lnTo>
                <a:lnTo>
                  <a:pt x="52791" y="101757"/>
                </a:lnTo>
                <a:lnTo>
                  <a:pt x="60472" y="99852"/>
                </a:lnTo>
                <a:lnTo>
                  <a:pt x="66233" y="97917"/>
                </a:lnTo>
                <a:lnTo>
                  <a:pt x="71993" y="95036"/>
                </a:lnTo>
                <a:lnTo>
                  <a:pt x="76794" y="91196"/>
                </a:lnTo>
                <a:lnTo>
                  <a:pt x="80634" y="86395"/>
                </a:lnTo>
                <a:lnTo>
                  <a:pt x="84460" y="82570"/>
                </a:lnTo>
                <a:lnTo>
                  <a:pt x="87355" y="76794"/>
                </a:lnTo>
                <a:lnTo>
                  <a:pt x="90236" y="70088"/>
                </a:lnTo>
                <a:lnTo>
                  <a:pt x="92141" y="64328"/>
                </a:lnTo>
                <a:lnTo>
                  <a:pt x="93116" y="57607"/>
                </a:lnTo>
                <a:lnTo>
                  <a:pt x="93116" y="42245"/>
                </a:lnTo>
                <a:lnTo>
                  <a:pt x="92141" y="34564"/>
                </a:lnTo>
                <a:lnTo>
                  <a:pt x="90236" y="28803"/>
                </a:lnTo>
                <a:lnTo>
                  <a:pt x="88300" y="23042"/>
                </a:lnTo>
                <a:lnTo>
                  <a:pt x="85435" y="17282"/>
                </a:lnTo>
                <a:lnTo>
                  <a:pt x="81594" y="13441"/>
                </a:lnTo>
                <a:lnTo>
                  <a:pt x="77754" y="8641"/>
                </a:lnTo>
                <a:lnTo>
                  <a:pt x="72953" y="5760"/>
                </a:lnTo>
                <a:lnTo>
                  <a:pt x="67193" y="2880"/>
                </a:lnTo>
                <a:lnTo>
                  <a:pt x="61432" y="960"/>
                </a:lnTo>
                <a:lnTo>
                  <a:pt x="54711" y="0"/>
                </a:lnTo>
                <a:lnTo>
                  <a:pt x="39349" y="0"/>
                </a:lnTo>
                <a:lnTo>
                  <a:pt x="32628" y="960"/>
                </a:lnTo>
                <a:lnTo>
                  <a:pt x="26868" y="3840"/>
                </a:lnTo>
                <a:lnTo>
                  <a:pt x="21107" y="5760"/>
                </a:lnTo>
                <a:lnTo>
                  <a:pt x="15346" y="9601"/>
                </a:lnTo>
                <a:lnTo>
                  <a:pt x="11506" y="14401"/>
                </a:lnTo>
                <a:lnTo>
                  <a:pt x="7665" y="19202"/>
                </a:lnTo>
                <a:lnTo>
                  <a:pt x="4785" y="24002"/>
                </a:lnTo>
                <a:lnTo>
                  <a:pt x="2880" y="30723"/>
                </a:lnTo>
                <a:lnTo>
                  <a:pt x="944" y="37444"/>
                </a:lnTo>
                <a:lnTo>
                  <a:pt x="0" y="4416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5" name="object 165"/>
          <p:cNvSpPr/>
          <p:nvPr/>
        </p:nvSpPr>
        <p:spPr>
          <a:xfrm>
            <a:off x="2780309" y="1896678"/>
            <a:ext cx="5760" cy="28788"/>
          </a:xfrm>
          <a:custGeom>
            <a:avLst/>
            <a:gdLst/>
            <a:ahLst/>
            <a:cxnLst/>
            <a:rect l="l" t="t" r="r" b="b"/>
            <a:pathLst>
              <a:path w="5760" h="28788">
                <a:moveTo>
                  <a:pt x="4800" y="28788"/>
                </a:moveTo>
                <a:lnTo>
                  <a:pt x="5760" y="10546"/>
                </a:lnTo>
                <a:lnTo>
                  <a:pt x="3840" y="7665"/>
                </a:lnTo>
                <a:lnTo>
                  <a:pt x="1920" y="3825"/>
                </a:lnTo>
                <a:lnTo>
                  <a:pt x="0" y="0"/>
                </a:lnTo>
                <a:lnTo>
                  <a:pt x="0" y="26883"/>
                </a:lnTo>
                <a:lnTo>
                  <a:pt x="4800" y="2878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6" name="object 166"/>
          <p:cNvSpPr/>
          <p:nvPr/>
        </p:nvSpPr>
        <p:spPr>
          <a:xfrm>
            <a:off x="2877266" y="1828510"/>
            <a:ext cx="79674" cy="100797"/>
          </a:xfrm>
          <a:custGeom>
            <a:avLst/>
            <a:gdLst/>
            <a:ahLst/>
            <a:cxnLst/>
            <a:rect l="l" t="t" r="r" b="b"/>
            <a:pathLst>
              <a:path w="79674" h="100797">
                <a:moveTo>
                  <a:pt x="26883" y="100797"/>
                </a:moveTo>
                <a:lnTo>
                  <a:pt x="38404" y="100797"/>
                </a:lnTo>
                <a:lnTo>
                  <a:pt x="43205" y="98892"/>
                </a:lnTo>
                <a:lnTo>
                  <a:pt x="48966" y="95996"/>
                </a:lnTo>
                <a:lnTo>
                  <a:pt x="53766" y="94076"/>
                </a:lnTo>
                <a:lnTo>
                  <a:pt x="59527" y="89275"/>
                </a:lnTo>
                <a:lnTo>
                  <a:pt x="64328" y="83515"/>
                </a:lnTo>
                <a:lnTo>
                  <a:pt x="64328" y="96956"/>
                </a:lnTo>
                <a:lnTo>
                  <a:pt x="65272" y="97917"/>
                </a:lnTo>
                <a:lnTo>
                  <a:pt x="66248" y="97917"/>
                </a:lnTo>
                <a:lnTo>
                  <a:pt x="66248" y="98892"/>
                </a:lnTo>
                <a:lnTo>
                  <a:pt x="77769" y="98892"/>
                </a:lnTo>
                <a:lnTo>
                  <a:pt x="78729" y="97917"/>
                </a:lnTo>
                <a:lnTo>
                  <a:pt x="79674" y="97917"/>
                </a:lnTo>
                <a:lnTo>
                  <a:pt x="79674" y="1920"/>
                </a:lnTo>
                <a:lnTo>
                  <a:pt x="78729" y="1920"/>
                </a:lnTo>
                <a:lnTo>
                  <a:pt x="78729" y="975"/>
                </a:lnTo>
                <a:lnTo>
                  <a:pt x="75834" y="975"/>
                </a:lnTo>
                <a:lnTo>
                  <a:pt x="73929" y="0"/>
                </a:lnTo>
                <a:lnTo>
                  <a:pt x="68168" y="0"/>
                </a:lnTo>
                <a:lnTo>
                  <a:pt x="67208" y="975"/>
                </a:lnTo>
                <a:lnTo>
                  <a:pt x="64328" y="975"/>
                </a:lnTo>
                <a:lnTo>
                  <a:pt x="63367" y="1920"/>
                </a:lnTo>
                <a:lnTo>
                  <a:pt x="63367" y="2880"/>
                </a:lnTo>
                <a:lnTo>
                  <a:pt x="62407" y="2880"/>
                </a:lnTo>
                <a:lnTo>
                  <a:pt x="62407" y="68168"/>
                </a:lnTo>
                <a:lnTo>
                  <a:pt x="57607" y="73929"/>
                </a:lnTo>
                <a:lnTo>
                  <a:pt x="53766" y="78714"/>
                </a:lnTo>
                <a:lnTo>
                  <a:pt x="48966" y="81610"/>
                </a:lnTo>
                <a:lnTo>
                  <a:pt x="45125" y="84490"/>
                </a:lnTo>
                <a:lnTo>
                  <a:pt x="41285" y="85435"/>
                </a:lnTo>
                <a:lnTo>
                  <a:pt x="30723" y="85435"/>
                </a:lnTo>
                <a:lnTo>
                  <a:pt x="27843" y="84490"/>
                </a:lnTo>
                <a:lnTo>
                  <a:pt x="25923" y="82555"/>
                </a:lnTo>
                <a:lnTo>
                  <a:pt x="23042" y="80650"/>
                </a:lnTo>
                <a:lnTo>
                  <a:pt x="22082" y="78714"/>
                </a:lnTo>
                <a:lnTo>
                  <a:pt x="20162" y="76809"/>
                </a:lnTo>
                <a:lnTo>
                  <a:pt x="19202" y="73929"/>
                </a:lnTo>
                <a:lnTo>
                  <a:pt x="18242" y="70088"/>
                </a:lnTo>
                <a:lnTo>
                  <a:pt x="17282" y="67208"/>
                </a:lnTo>
                <a:lnTo>
                  <a:pt x="17282" y="2880"/>
                </a:lnTo>
                <a:lnTo>
                  <a:pt x="16322" y="1920"/>
                </a:lnTo>
                <a:lnTo>
                  <a:pt x="16322" y="975"/>
                </a:lnTo>
                <a:lnTo>
                  <a:pt x="12481" y="975"/>
                </a:lnTo>
                <a:lnTo>
                  <a:pt x="11521" y="0"/>
                </a:lnTo>
                <a:lnTo>
                  <a:pt x="5760" y="0"/>
                </a:lnTo>
                <a:lnTo>
                  <a:pt x="4800" y="975"/>
                </a:lnTo>
                <a:lnTo>
                  <a:pt x="960" y="975"/>
                </a:lnTo>
                <a:lnTo>
                  <a:pt x="960" y="1920"/>
                </a:lnTo>
                <a:lnTo>
                  <a:pt x="0" y="1920"/>
                </a:lnTo>
                <a:lnTo>
                  <a:pt x="0" y="66248"/>
                </a:lnTo>
                <a:lnTo>
                  <a:pt x="960" y="71993"/>
                </a:lnTo>
                <a:lnTo>
                  <a:pt x="1920" y="76809"/>
                </a:lnTo>
                <a:lnTo>
                  <a:pt x="2880" y="81610"/>
                </a:lnTo>
                <a:lnTo>
                  <a:pt x="4800" y="85435"/>
                </a:lnTo>
                <a:lnTo>
                  <a:pt x="7680" y="89275"/>
                </a:lnTo>
                <a:lnTo>
                  <a:pt x="9601" y="92171"/>
                </a:lnTo>
                <a:lnTo>
                  <a:pt x="13441" y="95051"/>
                </a:lnTo>
                <a:lnTo>
                  <a:pt x="17282" y="96956"/>
                </a:lnTo>
                <a:lnTo>
                  <a:pt x="22082" y="99837"/>
                </a:lnTo>
                <a:lnTo>
                  <a:pt x="26883" y="10079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7" name="object 167"/>
          <p:cNvSpPr/>
          <p:nvPr/>
        </p:nvSpPr>
        <p:spPr>
          <a:xfrm>
            <a:off x="2988624" y="1827550"/>
            <a:ext cx="53766" cy="99852"/>
          </a:xfrm>
          <a:custGeom>
            <a:avLst/>
            <a:gdLst/>
            <a:ahLst/>
            <a:cxnLst/>
            <a:rect l="l" t="t" r="r" b="b"/>
            <a:pathLst>
              <a:path w="53766" h="99852">
                <a:moveTo>
                  <a:pt x="23042" y="26883"/>
                </a:moveTo>
                <a:lnTo>
                  <a:pt x="24963" y="24002"/>
                </a:lnTo>
                <a:lnTo>
                  <a:pt x="26883" y="22082"/>
                </a:lnTo>
                <a:lnTo>
                  <a:pt x="28803" y="20162"/>
                </a:lnTo>
                <a:lnTo>
                  <a:pt x="30723" y="18242"/>
                </a:lnTo>
                <a:lnTo>
                  <a:pt x="32644" y="17282"/>
                </a:lnTo>
                <a:lnTo>
                  <a:pt x="34564" y="17282"/>
                </a:lnTo>
                <a:lnTo>
                  <a:pt x="35524" y="16322"/>
                </a:lnTo>
                <a:lnTo>
                  <a:pt x="44165" y="16322"/>
                </a:lnTo>
                <a:lnTo>
                  <a:pt x="46085" y="17282"/>
                </a:lnTo>
                <a:lnTo>
                  <a:pt x="48006" y="17282"/>
                </a:lnTo>
                <a:lnTo>
                  <a:pt x="48966" y="18242"/>
                </a:lnTo>
                <a:lnTo>
                  <a:pt x="52806" y="18242"/>
                </a:lnTo>
                <a:lnTo>
                  <a:pt x="52806" y="17282"/>
                </a:lnTo>
                <a:lnTo>
                  <a:pt x="53766" y="16322"/>
                </a:lnTo>
                <a:lnTo>
                  <a:pt x="53766" y="3840"/>
                </a:lnTo>
                <a:lnTo>
                  <a:pt x="52806" y="2880"/>
                </a:lnTo>
                <a:lnTo>
                  <a:pt x="51831" y="1935"/>
                </a:lnTo>
                <a:lnTo>
                  <a:pt x="49926" y="1935"/>
                </a:lnTo>
                <a:lnTo>
                  <a:pt x="48966" y="960"/>
                </a:lnTo>
                <a:lnTo>
                  <a:pt x="47045" y="960"/>
                </a:lnTo>
                <a:lnTo>
                  <a:pt x="46085" y="0"/>
                </a:lnTo>
                <a:lnTo>
                  <a:pt x="36484" y="0"/>
                </a:lnTo>
                <a:lnTo>
                  <a:pt x="34564" y="960"/>
                </a:lnTo>
                <a:lnTo>
                  <a:pt x="32644" y="960"/>
                </a:lnTo>
                <a:lnTo>
                  <a:pt x="30723" y="1935"/>
                </a:lnTo>
                <a:lnTo>
                  <a:pt x="28803" y="3840"/>
                </a:lnTo>
                <a:lnTo>
                  <a:pt x="26883" y="4800"/>
                </a:lnTo>
                <a:lnTo>
                  <a:pt x="24963" y="6720"/>
                </a:lnTo>
                <a:lnTo>
                  <a:pt x="22082" y="8641"/>
                </a:lnTo>
                <a:lnTo>
                  <a:pt x="20162" y="11521"/>
                </a:lnTo>
                <a:lnTo>
                  <a:pt x="17282" y="14401"/>
                </a:lnTo>
                <a:lnTo>
                  <a:pt x="15361" y="18242"/>
                </a:lnTo>
                <a:lnTo>
                  <a:pt x="15361" y="3840"/>
                </a:lnTo>
                <a:lnTo>
                  <a:pt x="14401" y="2880"/>
                </a:lnTo>
                <a:lnTo>
                  <a:pt x="14401" y="1935"/>
                </a:lnTo>
                <a:lnTo>
                  <a:pt x="11521" y="1935"/>
                </a:lnTo>
                <a:lnTo>
                  <a:pt x="10561" y="960"/>
                </a:lnTo>
                <a:lnTo>
                  <a:pt x="4800" y="960"/>
                </a:lnTo>
                <a:lnTo>
                  <a:pt x="3840" y="1935"/>
                </a:lnTo>
                <a:lnTo>
                  <a:pt x="960" y="1935"/>
                </a:lnTo>
                <a:lnTo>
                  <a:pt x="0" y="2880"/>
                </a:lnTo>
                <a:lnTo>
                  <a:pt x="0" y="98877"/>
                </a:lnTo>
                <a:lnTo>
                  <a:pt x="1920" y="98877"/>
                </a:lnTo>
                <a:lnTo>
                  <a:pt x="1920" y="99852"/>
                </a:lnTo>
                <a:lnTo>
                  <a:pt x="14401" y="99852"/>
                </a:lnTo>
                <a:lnTo>
                  <a:pt x="15361" y="98877"/>
                </a:lnTo>
                <a:lnTo>
                  <a:pt x="16322" y="98877"/>
                </a:lnTo>
                <a:lnTo>
                  <a:pt x="16322" y="36484"/>
                </a:lnTo>
                <a:lnTo>
                  <a:pt x="19202" y="32644"/>
                </a:lnTo>
                <a:lnTo>
                  <a:pt x="21122" y="28803"/>
                </a:lnTo>
                <a:lnTo>
                  <a:pt x="23042" y="268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8" name="object 168"/>
          <p:cNvSpPr/>
          <p:nvPr/>
        </p:nvSpPr>
        <p:spPr>
          <a:xfrm>
            <a:off x="3053913" y="1832350"/>
            <a:ext cx="33588" cy="124800"/>
          </a:xfrm>
          <a:custGeom>
            <a:avLst/>
            <a:gdLst/>
            <a:ahLst/>
            <a:cxnLst/>
            <a:rect l="l" t="t" r="r" b="b"/>
            <a:pathLst>
              <a:path w="33588" h="124800">
                <a:moveTo>
                  <a:pt x="12466" y="19202"/>
                </a:moveTo>
                <a:lnTo>
                  <a:pt x="12466" y="21122"/>
                </a:lnTo>
                <a:lnTo>
                  <a:pt x="13441" y="22082"/>
                </a:lnTo>
                <a:lnTo>
                  <a:pt x="14386" y="23042"/>
                </a:lnTo>
                <a:lnTo>
                  <a:pt x="15346" y="23042"/>
                </a:lnTo>
                <a:lnTo>
                  <a:pt x="17266" y="24003"/>
                </a:lnTo>
                <a:lnTo>
                  <a:pt x="27828" y="24003"/>
                </a:lnTo>
                <a:lnTo>
                  <a:pt x="28788" y="23042"/>
                </a:lnTo>
                <a:lnTo>
                  <a:pt x="29748" y="22082"/>
                </a:lnTo>
                <a:lnTo>
                  <a:pt x="30708" y="22082"/>
                </a:lnTo>
                <a:lnTo>
                  <a:pt x="31668" y="21122"/>
                </a:lnTo>
                <a:lnTo>
                  <a:pt x="32628" y="19202"/>
                </a:lnTo>
                <a:lnTo>
                  <a:pt x="32628" y="16322"/>
                </a:lnTo>
                <a:lnTo>
                  <a:pt x="33588" y="14401"/>
                </a:lnTo>
                <a:lnTo>
                  <a:pt x="33588" y="10561"/>
                </a:lnTo>
                <a:lnTo>
                  <a:pt x="32628" y="8641"/>
                </a:lnTo>
                <a:lnTo>
                  <a:pt x="32628" y="4800"/>
                </a:lnTo>
                <a:lnTo>
                  <a:pt x="31668" y="3840"/>
                </a:lnTo>
                <a:lnTo>
                  <a:pt x="30708" y="2880"/>
                </a:lnTo>
                <a:lnTo>
                  <a:pt x="29748" y="1920"/>
                </a:lnTo>
                <a:lnTo>
                  <a:pt x="28788" y="960"/>
                </a:lnTo>
                <a:lnTo>
                  <a:pt x="25908" y="960"/>
                </a:lnTo>
                <a:lnTo>
                  <a:pt x="23987" y="0"/>
                </a:lnTo>
                <a:lnTo>
                  <a:pt x="20147" y="0"/>
                </a:lnTo>
                <a:lnTo>
                  <a:pt x="18227" y="960"/>
                </a:lnTo>
                <a:lnTo>
                  <a:pt x="17266" y="960"/>
                </a:lnTo>
                <a:lnTo>
                  <a:pt x="15346" y="1920"/>
                </a:lnTo>
                <a:lnTo>
                  <a:pt x="14386" y="1920"/>
                </a:lnTo>
                <a:lnTo>
                  <a:pt x="13441" y="2880"/>
                </a:lnTo>
                <a:lnTo>
                  <a:pt x="12466" y="3840"/>
                </a:lnTo>
                <a:lnTo>
                  <a:pt x="12466" y="4800"/>
                </a:lnTo>
                <a:lnTo>
                  <a:pt x="11506" y="6720"/>
                </a:lnTo>
                <a:lnTo>
                  <a:pt x="11506" y="18242"/>
                </a:lnTo>
                <a:lnTo>
                  <a:pt x="12466" y="19202"/>
                </a:lnTo>
                <a:close/>
              </a:path>
              <a:path w="33588" h="124800">
                <a:moveTo>
                  <a:pt x="10546" y="122880"/>
                </a:moveTo>
                <a:lnTo>
                  <a:pt x="11506" y="122880"/>
                </a:lnTo>
                <a:lnTo>
                  <a:pt x="12466" y="121920"/>
                </a:lnTo>
                <a:lnTo>
                  <a:pt x="13441" y="120959"/>
                </a:lnTo>
                <a:lnTo>
                  <a:pt x="26868" y="100797"/>
                </a:lnTo>
                <a:lnTo>
                  <a:pt x="28788" y="98877"/>
                </a:lnTo>
                <a:lnTo>
                  <a:pt x="28788" y="96956"/>
                </a:lnTo>
                <a:lnTo>
                  <a:pt x="29748" y="95051"/>
                </a:lnTo>
                <a:lnTo>
                  <a:pt x="30708" y="94076"/>
                </a:lnTo>
                <a:lnTo>
                  <a:pt x="31668" y="92156"/>
                </a:lnTo>
                <a:lnTo>
                  <a:pt x="31668" y="91211"/>
                </a:lnTo>
                <a:lnTo>
                  <a:pt x="32628" y="89275"/>
                </a:lnTo>
                <a:lnTo>
                  <a:pt x="32628" y="83515"/>
                </a:lnTo>
                <a:lnTo>
                  <a:pt x="33588" y="81594"/>
                </a:lnTo>
                <a:lnTo>
                  <a:pt x="33588" y="77769"/>
                </a:lnTo>
                <a:lnTo>
                  <a:pt x="32628" y="76809"/>
                </a:lnTo>
                <a:lnTo>
                  <a:pt x="32628" y="75834"/>
                </a:lnTo>
                <a:lnTo>
                  <a:pt x="31668" y="74874"/>
                </a:lnTo>
                <a:lnTo>
                  <a:pt x="31668" y="73929"/>
                </a:lnTo>
                <a:lnTo>
                  <a:pt x="30708" y="72969"/>
                </a:lnTo>
                <a:lnTo>
                  <a:pt x="29748" y="72969"/>
                </a:lnTo>
                <a:lnTo>
                  <a:pt x="28788" y="71993"/>
                </a:lnTo>
                <a:lnTo>
                  <a:pt x="18227" y="71993"/>
                </a:lnTo>
                <a:lnTo>
                  <a:pt x="16306" y="72969"/>
                </a:lnTo>
                <a:lnTo>
                  <a:pt x="15346" y="73929"/>
                </a:lnTo>
                <a:lnTo>
                  <a:pt x="14386" y="74874"/>
                </a:lnTo>
                <a:lnTo>
                  <a:pt x="14386" y="75834"/>
                </a:lnTo>
                <a:lnTo>
                  <a:pt x="13441" y="76809"/>
                </a:lnTo>
                <a:lnTo>
                  <a:pt x="13441" y="93116"/>
                </a:lnTo>
                <a:lnTo>
                  <a:pt x="0" y="120959"/>
                </a:lnTo>
                <a:lnTo>
                  <a:pt x="0" y="123840"/>
                </a:lnTo>
                <a:lnTo>
                  <a:pt x="1905" y="123840"/>
                </a:lnTo>
                <a:lnTo>
                  <a:pt x="2880" y="124800"/>
                </a:lnTo>
                <a:lnTo>
                  <a:pt x="5745" y="124800"/>
                </a:lnTo>
                <a:lnTo>
                  <a:pt x="7665" y="123840"/>
                </a:lnTo>
                <a:lnTo>
                  <a:pt x="10546" y="123840"/>
                </a:lnTo>
                <a:lnTo>
                  <a:pt x="10546" y="12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69" name="object 169"/>
          <p:cNvSpPr/>
          <p:nvPr/>
        </p:nvSpPr>
        <p:spPr>
          <a:xfrm>
            <a:off x="3159495" y="1827550"/>
            <a:ext cx="85450" cy="101757"/>
          </a:xfrm>
          <a:custGeom>
            <a:avLst/>
            <a:gdLst/>
            <a:ahLst/>
            <a:cxnLst/>
            <a:rect l="l" t="t" r="r" b="b"/>
            <a:pathLst>
              <a:path w="85450" h="101757">
                <a:moveTo>
                  <a:pt x="80634" y="53766"/>
                </a:moveTo>
                <a:lnTo>
                  <a:pt x="82570" y="53766"/>
                </a:lnTo>
                <a:lnTo>
                  <a:pt x="83515" y="52806"/>
                </a:lnTo>
                <a:lnTo>
                  <a:pt x="85450" y="50886"/>
                </a:lnTo>
                <a:lnTo>
                  <a:pt x="85450" y="37444"/>
                </a:lnTo>
                <a:lnTo>
                  <a:pt x="84475" y="31683"/>
                </a:lnTo>
                <a:lnTo>
                  <a:pt x="83515" y="26883"/>
                </a:lnTo>
                <a:lnTo>
                  <a:pt x="81610" y="21122"/>
                </a:lnTo>
                <a:lnTo>
                  <a:pt x="79689" y="16322"/>
                </a:lnTo>
                <a:lnTo>
                  <a:pt x="75849" y="12481"/>
                </a:lnTo>
                <a:lnTo>
                  <a:pt x="72969" y="8641"/>
                </a:lnTo>
                <a:lnTo>
                  <a:pt x="68168" y="5760"/>
                </a:lnTo>
                <a:lnTo>
                  <a:pt x="63367" y="2880"/>
                </a:lnTo>
                <a:lnTo>
                  <a:pt x="58567" y="960"/>
                </a:lnTo>
                <a:lnTo>
                  <a:pt x="51846" y="0"/>
                </a:lnTo>
                <a:lnTo>
                  <a:pt x="38404" y="0"/>
                </a:lnTo>
                <a:lnTo>
                  <a:pt x="31683" y="960"/>
                </a:lnTo>
                <a:lnTo>
                  <a:pt x="33604" y="15361"/>
                </a:lnTo>
                <a:lnTo>
                  <a:pt x="36484" y="13441"/>
                </a:lnTo>
                <a:lnTo>
                  <a:pt x="52806" y="13441"/>
                </a:lnTo>
                <a:lnTo>
                  <a:pt x="58567" y="15361"/>
                </a:lnTo>
                <a:lnTo>
                  <a:pt x="62407" y="21122"/>
                </a:lnTo>
                <a:lnTo>
                  <a:pt x="67208" y="25923"/>
                </a:lnTo>
                <a:lnTo>
                  <a:pt x="69128" y="32644"/>
                </a:lnTo>
                <a:lnTo>
                  <a:pt x="68168" y="41285"/>
                </a:lnTo>
                <a:lnTo>
                  <a:pt x="18242" y="41285"/>
                </a:lnTo>
                <a:lnTo>
                  <a:pt x="18242" y="37444"/>
                </a:lnTo>
                <a:lnTo>
                  <a:pt x="19202" y="34564"/>
                </a:lnTo>
                <a:lnTo>
                  <a:pt x="20162" y="30723"/>
                </a:lnTo>
                <a:lnTo>
                  <a:pt x="21122" y="26883"/>
                </a:lnTo>
                <a:lnTo>
                  <a:pt x="23042" y="24002"/>
                </a:lnTo>
                <a:lnTo>
                  <a:pt x="26883" y="3840"/>
                </a:lnTo>
                <a:lnTo>
                  <a:pt x="21122" y="5760"/>
                </a:lnTo>
                <a:lnTo>
                  <a:pt x="16322" y="9601"/>
                </a:lnTo>
                <a:lnTo>
                  <a:pt x="12481" y="13441"/>
                </a:lnTo>
                <a:lnTo>
                  <a:pt x="8641" y="18242"/>
                </a:lnTo>
                <a:lnTo>
                  <a:pt x="5775" y="23042"/>
                </a:lnTo>
                <a:lnTo>
                  <a:pt x="3840" y="29763"/>
                </a:lnTo>
                <a:lnTo>
                  <a:pt x="1920" y="36484"/>
                </a:lnTo>
                <a:lnTo>
                  <a:pt x="0" y="43205"/>
                </a:lnTo>
                <a:lnTo>
                  <a:pt x="0" y="59527"/>
                </a:lnTo>
                <a:lnTo>
                  <a:pt x="1920" y="67208"/>
                </a:lnTo>
                <a:lnTo>
                  <a:pt x="3840" y="72953"/>
                </a:lnTo>
                <a:lnTo>
                  <a:pt x="5775" y="79674"/>
                </a:lnTo>
                <a:lnTo>
                  <a:pt x="8641" y="84475"/>
                </a:lnTo>
                <a:lnTo>
                  <a:pt x="12481" y="88315"/>
                </a:lnTo>
                <a:lnTo>
                  <a:pt x="16322" y="93131"/>
                </a:lnTo>
                <a:lnTo>
                  <a:pt x="21122" y="96012"/>
                </a:lnTo>
                <a:lnTo>
                  <a:pt x="26883" y="97917"/>
                </a:lnTo>
                <a:lnTo>
                  <a:pt x="32644" y="100797"/>
                </a:lnTo>
                <a:lnTo>
                  <a:pt x="39364" y="101757"/>
                </a:lnTo>
                <a:lnTo>
                  <a:pt x="50886" y="101757"/>
                </a:lnTo>
                <a:lnTo>
                  <a:pt x="55686" y="100797"/>
                </a:lnTo>
                <a:lnTo>
                  <a:pt x="59527" y="100797"/>
                </a:lnTo>
                <a:lnTo>
                  <a:pt x="63367" y="99852"/>
                </a:lnTo>
                <a:lnTo>
                  <a:pt x="66248" y="98877"/>
                </a:lnTo>
                <a:lnTo>
                  <a:pt x="69128" y="97917"/>
                </a:lnTo>
                <a:lnTo>
                  <a:pt x="72008" y="96956"/>
                </a:lnTo>
                <a:lnTo>
                  <a:pt x="74889" y="96956"/>
                </a:lnTo>
                <a:lnTo>
                  <a:pt x="76794" y="96012"/>
                </a:lnTo>
                <a:lnTo>
                  <a:pt x="78729" y="95036"/>
                </a:lnTo>
                <a:lnTo>
                  <a:pt x="79689" y="94076"/>
                </a:lnTo>
                <a:lnTo>
                  <a:pt x="80634" y="93131"/>
                </a:lnTo>
                <a:lnTo>
                  <a:pt x="81610" y="92156"/>
                </a:lnTo>
                <a:lnTo>
                  <a:pt x="81610" y="82570"/>
                </a:lnTo>
                <a:lnTo>
                  <a:pt x="80634" y="81610"/>
                </a:lnTo>
                <a:lnTo>
                  <a:pt x="80634" y="80634"/>
                </a:lnTo>
                <a:lnTo>
                  <a:pt x="76794" y="80634"/>
                </a:lnTo>
                <a:lnTo>
                  <a:pt x="74889" y="81610"/>
                </a:lnTo>
                <a:lnTo>
                  <a:pt x="73929" y="82570"/>
                </a:lnTo>
                <a:lnTo>
                  <a:pt x="72008" y="83515"/>
                </a:lnTo>
                <a:lnTo>
                  <a:pt x="69128" y="84475"/>
                </a:lnTo>
                <a:lnTo>
                  <a:pt x="66248" y="85450"/>
                </a:lnTo>
                <a:lnTo>
                  <a:pt x="63367" y="85450"/>
                </a:lnTo>
                <a:lnTo>
                  <a:pt x="60487" y="86395"/>
                </a:lnTo>
                <a:lnTo>
                  <a:pt x="56647" y="87355"/>
                </a:lnTo>
                <a:lnTo>
                  <a:pt x="43205" y="87355"/>
                </a:lnTo>
                <a:lnTo>
                  <a:pt x="38404" y="86395"/>
                </a:lnTo>
                <a:lnTo>
                  <a:pt x="34564" y="85450"/>
                </a:lnTo>
                <a:lnTo>
                  <a:pt x="30723" y="83515"/>
                </a:lnTo>
                <a:lnTo>
                  <a:pt x="27843" y="81610"/>
                </a:lnTo>
                <a:lnTo>
                  <a:pt x="24963" y="78729"/>
                </a:lnTo>
                <a:lnTo>
                  <a:pt x="23042" y="75849"/>
                </a:lnTo>
                <a:lnTo>
                  <a:pt x="21122" y="72009"/>
                </a:lnTo>
                <a:lnTo>
                  <a:pt x="20162" y="68168"/>
                </a:lnTo>
                <a:lnTo>
                  <a:pt x="19202" y="63367"/>
                </a:lnTo>
                <a:lnTo>
                  <a:pt x="18242" y="59527"/>
                </a:lnTo>
                <a:lnTo>
                  <a:pt x="18242" y="53766"/>
                </a:lnTo>
                <a:lnTo>
                  <a:pt x="80634" y="5376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0" name="object 170"/>
          <p:cNvSpPr/>
          <p:nvPr/>
        </p:nvSpPr>
        <p:spPr>
          <a:xfrm>
            <a:off x="3182538" y="1828510"/>
            <a:ext cx="10561" cy="23042"/>
          </a:xfrm>
          <a:custGeom>
            <a:avLst/>
            <a:gdLst/>
            <a:ahLst/>
            <a:cxnLst/>
            <a:rect l="l" t="t" r="r" b="b"/>
            <a:pathLst>
              <a:path w="10561" h="23042">
                <a:moveTo>
                  <a:pt x="0" y="23042"/>
                </a:moveTo>
                <a:lnTo>
                  <a:pt x="1920" y="21122"/>
                </a:lnTo>
                <a:lnTo>
                  <a:pt x="4800" y="18242"/>
                </a:lnTo>
                <a:lnTo>
                  <a:pt x="6720" y="16322"/>
                </a:lnTo>
                <a:lnTo>
                  <a:pt x="10561" y="14401"/>
                </a:lnTo>
                <a:lnTo>
                  <a:pt x="8641" y="0"/>
                </a:lnTo>
                <a:lnTo>
                  <a:pt x="3840" y="2880"/>
                </a:lnTo>
                <a:lnTo>
                  <a:pt x="0" y="230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1" name="object 171"/>
          <p:cNvSpPr/>
          <p:nvPr/>
        </p:nvSpPr>
        <p:spPr>
          <a:xfrm>
            <a:off x="3270854" y="1904344"/>
            <a:ext cx="22082" cy="24002"/>
          </a:xfrm>
          <a:custGeom>
            <a:avLst/>
            <a:gdLst/>
            <a:ahLst/>
            <a:cxnLst/>
            <a:rect l="l" t="t" r="r" b="b"/>
            <a:pathLst>
              <a:path w="22082" h="24002">
                <a:moveTo>
                  <a:pt x="22082" y="11521"/>
                </a:moveTo>
                <a:lnTo>
                  <a:pt x="22082" y="6720"/>
                </a:lnTo>
                <a:lnTo>
                  <a:pt x="21122" y="3840"/>
                </a:lnTo>
                <a:lnTo>
                  <a:pt x="20162" y="1935"/>
                </a:lnTo>
                <a:lnTo>
                  <a:pt x="18242" y="0"/>
                </a:lnTo>
                <a:lnTo>
                  <a:pt x="6720" y="0"/>
                </a:lnTo>
                <a:lnTo>
                  <a:pt x="3840" y="975"/>
                </a:lnTo>
                <a:lnTo>
                  <a:pt x="1920" y="1935"/>
                </a:lnTo>
                <a:lnTo>
                  <a:pt x="960" y="3840"/>
                </a:lnTo>
                <a:lnTo>
                  <a:pt x="0" y="6720"/>
                </a:lnTo>
                <a:lnTo>
                  <a:pt x="0" y="16337"/>
                </a:lnTo>
                <a:lnTo>
                  <a:pt x="960" y="20162"/>
                </a:lnTo>
                <a:lnTo>
                  <a:pt x="1920" y="21122"/>
                </a:lnTo>
                <a:lnTo>
                  <a:pt x="3840" y="23058"/>
                </a:lnTo>
                <a:lnTo>
                  <a:pt x="6720" y="24002"/>
                </a:lnTo>
                <a:lnTo>
                  <a:pt x="15361" y="24002"/>
                </a:lnTo>
                <a:lnTo>
                  <a:pt x="18242" y="23058"/>
                </a:lnTo>
                <a:lnTo>
                  <a:pt x="20162" y="21122"/>
                </a:lnTo>
                <a:lnTo>
                  <a:pt x="21122" y="19217"/>
                </a:lnTo>
                <a:lnTo>
                  <a:pt x="22082" y="16337"/>
                </a:lnTo>
                <a:lnTo>
                  <a:pt x="22082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2" name="object 172"/>
          <p:cNvSpPr/>
          <p:nvPr/>
        </p:nvSpPr>
        <p:spPr>
          <a:xfrm>
            <a:off x="3343823" y="1842912"/>
            <a:ext cx="49911" cy="50886"/>
          </a:xfrm>
          <a:custGeom>
            <a:avLst/>
            <a:gdLst/>
            <a:ahLst/>
            <a:cxnLst/>
            <a:rect l="l" t="t" r="r" b="b"/>
            <a:pathLst>
              <a:path w="49911" h="50886">
                <a:moveTo>
                  <a:pt x="19187" y="50886"/>
                </a:moveTo>
                <a:lnTo>
                  <a:pt x="23987" y="49926"/>
                </a:lnTo>
                <a:lnTo>
                  <a:pt x="28788" y="48966"/>
                </a:lnTo>
                <a:lnTo>
                  <a:pt x="32628" y="47045"/>
                </a:lnTo>
                <a:lnTo>
                  <a:pt x="36469" y="45125"/>
                </a:lnTo>
                <a:lnTo>
                  <a:pt x="39349" y="42245"/>
                </a:lnTo>
                <a:lnTo>
                  <a:pt x="43190" y="39364"/>
                </a:lnTo>
                <a:lnTo>
                  <a:pt x="45110" y="35524"/>
                </a:lnTo>
                <a:lnTo>
                  <a:pt x="47030" y="31683"/>
                </a:lnTo>
                <a:lnTo>
                  <a:pt x="48950" y="27843"/>
                </a:lnTo>
                <a:lnTo>
                  <a:pt x="49911" y="23042"/>
                </a:lnTo>
                <a:lnTo>
                  <a:pt x="49911" y="14401"/>
                </a:lnTo>
                <a:lnTo>
                  <a:pt x="48950" y="11521"/>
                </a:lnTo>
                <a:lnTo>
                  <a:pt x="47990" y="8641"/>
                </a:lnTo>
                <a:lnTo>
                  <a:pt x="47030" y="4800"/>
                </a:lnTo>
                <a:lnTo>
                  <a:pt x="46070" y="2880"/>
                </a:lnTo>
                <a:lnTo>
                  <a:pt x="43190" y="0"/>
                </a:lnTo>
                <a:lnTo>
                  <a:pt x="33588" y="11521"/>
                </a:lnTo>
                <a:lnTo>
                  <a:pt x="33588" y="23042"/>
                </a:lnTo>
                <a:lnTo>
                  <a:pt x="32628" y="24963"/>
                </a:lnTo>
                <a:lnTo>
                  <a:pt x="31668" y="27843"/>
                </a:lnTo>
                <a:lnTo>
                  <a:pt x="30708" y="29763"/>
                </a:lnTo>
                <a:lnTo>
                  <a:pt x="28788" y="31683"/>
                </a:lnTo>
                <a:lnTo>
                  <a:pt x="26868" y="33604"/>
                </a:lnTo>
                <a:lnTo>
                  <a:pt x="24947" y="35524"/>
                </a:lnTo>
                <a:lnTo>
                  <a:pt x="23027" y="36484"/>
                </a:lnTo>
                <a:lnTo>
                  <a:pt x="20147" y="37444"/>
                </a:lnTo>
                <a:lnTo>
                  <a:pt x="7665" y="37444"/>
                </a:lnTo>
                <a:lnTo>
                  <a:pt x="2880" y="36484"/>
                </a:lnTo>
                <a:lnTo>
                  <a:pt x="0" y="48005"/>
                </a:lnTo>
                <a:lnTo>
                  <a:pt x="2880" y="49926"/>
                </a:lnTo>
                <a:lnTo>
                  <a:pt x="6720" y="50886"/>
                </a:lnTo>
                <a:lnTo>
                  <a:pt x="19187" y="5088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3" name="object 173"/>
          <p:cNvSpPr/>
          <p:nvPr/>
        </p:nvSpPr>
        <p:spPr>
          <a:xfrm>
            <a:off x="3315980" y="1827550"/>
            <a:ext cx="88315" cy="135361"/>
          </a:xfrm>
          <a:custGeom>
            <a:avLst/>
            <a:gdLst/>
            <a:ahLst/>
            <a:cxnLst/>
            <a:rect l="l" t="t" r="r" b="b"/>
            <a:pathLst>
              <a:path w="88315" h="135361">
                <a:moveTo>
                  <a:pt x="22067" y="39364"/>
                </a:moveTo>
                <a:lnTo>
                  <a:pt x="22067" y="27843"/>
                </a:lnTo>
                <a:lnTo>
                  <a:pt x="23042" y="25923"/>
                </a:lnTo>
                <a:lnTo>
                  <a:pt x="24003" y="23042"/>
                </a:lnTo>
                <a:lnTo>
                  <a:pt x="24947" y="21122"/>
                </a:lnTo>
                <a:lnTo>
                  <a:pt x="26883" y="19202"/>
                </a:lnTo>
                <a:lnTo>
                  <a:pt x="28788" y="17282"/>
                </a:lnTo>
                <a:lnTo>
                  <a:pt x="30723" y="15361"/>
                </a:lnTo>
                <a:lnTo>
                  <a:pt x="32628" y="14401"/>
                </a:lnTo>
                <a:lnTo>
                  <a:pt x="35509" y="13441"/>
                </a:lnTo>
                <a:lnTo>
                  <a:pt x="47990" y="13441"/>
                </a:lnTo>
                <a:lnTo>
                  <a:pt x="52791" y="14401"/>
                </a:lnTo>
                <a:lnTo>
                  <a:pt x="55671" y="18242"/>
                </a:lnTo>
                <a:lnTo>
                  <a:pt x="59512" y="22082"/>
                </a:lnTo>
                <a:lnTo>
                  <a:pt x="61432" y="26883"/>
                </a:lnTo>
                <a:lnTo>
                  <a:pt x="71033" y="15361"/>
                </a:lnTo>
                <a:lnTo>
                  <a:pt x="86395" y="15361"/>
                </a:lnTo>
                <a:lnTo>
                  <a:pt x="87355" y="13441"/>
                </a:lnTo>
                <a:lnTo>
                  <a:pt x="87355" y="12481"/>
                </a:lnTo>
                <a:lnTo>
                  <a:pt x="88315" y="10561"/>
                </a:lnTo>
                <a:lnTo>
                  <a:pt x="88315" y="6720"/>
                </a:lnTo>
                <a:lnTo>
                  <a:pt x="87355" y="4800"/>
                </a:lnTo>
                <a:lnTo>
                  <a:pt x="87355" y="3840"/>
                </a:lnTo>
                <a:lnTo>
                  <a:pt x="86395" y="1935"/>
                </a:lnTo>
                <a:lnTo>
                  <a:pt x="56631" y="1935"/>
                </a:lnTo>
                <a:lnTo>
                  <a:pt x="54711" y="960"/>
                </a:lnTo>
                <a:lnTo>
                  <a:pt x="49911" y="960"/>
                </a:lnTo>
                <a:lnTo>
                  <a:pt x="47030" y="0"/>
                </a:lnTo>
                <a:lnTo>
                  <a:pt x="36469" y="0"/>
                </a:lnTo>
                <a:lnTo>
                  <a:pt x="31683" y="960"/>
                </a:lnTo>
                <a:lnTo>
                  <a:pt x="26883" y="1935"/>
                </a:lnTo>
                <a:lnTo>
                  <a:pt x="23042" y="3840"/>
                </a:lnTo>
                <a:lnTo>
                  <a:pt x="19202" y="5760"/>
                </a:lnTo>
                <a:lnTo>
                  <a:pt x="16322" y="8641"/>
                </a:lnTo>
                <a:lnTo>
                  <a:pt x="12481" y="11521"/>
                </a:lnTo>
                <a:lnTo>
                  <a:pt x="10561" y="15361"/>
                </a:lnTo>
                <a:lnTo>
                  <a:pt x="8641" y="19202"/>
                </a:lnTo>
                <a:lnTo>
                  <a:pt x="6720" y="24002"/>
                </a:lnTo>
                <a:lnTo>
                  <a:pt x="5760" y="28803"/>
                </a:lnTo>
                <a:lnTo>
                  <a:pt x="5760" y="38404"/>
                </a:lnTo>
                <a:lnTo>
                  <a:pt x="6720" y="42245"/>
                </a:lnTo>
                <a:lnTo>
                  <a:pt x="7680" y="45125"/>
                </a:lnTo>
                <a:lnTo>
                  <a:pt x="8641" y="48966"/>
                </a:lnTo>
                <a:lnTo>
                  <a:pt x="10561" y="51846"/>
                </a:lnTo>
                <a:lnTo>
                  <a:pt x="12481" y="53766"/>
                </a:lnTo>
                <a:lnTo>
                  <a:pt x="10561" y="56647"/>
                </a:lnTo>
                <a:lnTo>
                  <a:pt x="7680" y="59527"/>
                </a:lnTo>
                <a:lnTo>
                  <a:pt x="6720" y="62407"/>
                </a:lnTo>
                <a:lnTo>
                  <a:pt x="4800" y="66248"/>
                </a:lnTo>
                <a:lnTo>
                  <a:pt x="3840" y="70088"/>
                </a:lnTo>
                <a:lnTo>
                  <a:pt x="3840" y="76794"/>
                </a:lnTo>
                <a:lnTo>
                  <a:pt x="4800" y="79674"/>
                </a:lnTo>
                <a:lnTo>
                  <a:pt x="5760" y="82570"/>
                </a:lnTo>
                <a:lnTo>
                  <a:pt x="7680" y="85450"/>
                </a:lnTo>
                <a:lnTo>
                  <a:pt x="10561" y="87355"/>
                </a:lnTo>
                <a:lnTo>
                  <a:pt x="13441" y="88315"/>
                </a:lnTo>
                <a:lnTo>
                  <a:pt x="11521" y="90236"/>
                </a:lnTo>
                <a:lnTo>
                  <a:pt x="9601" y="92156"/>
                </a:lnTo>
                <a:lnTo>
                  <a:pt x="7680" y="94076"/>
                </a:lnTo>
                <a:lnTo>
                  <a:pt x="5760" y="96012"/>
                </a:lnTo>
                <a:lnTo>
                  <a:pt x="4800" y="97917"/>
                </a:lnTo>
                <a:lnTo>
                  <a:pt x="3840" y="99852"/>
                </a:lnTo>
                <a:lnTo>
                  <a:pt x="2880" y="101757"/>
                </a:lnTo>
                <a:lnTo>
                  <a:pt x="1920" y="103677"/>
                </a:lnTo>
                <a:lnTo>
                  <a:pt x="960" y="105597"/>
                </a:lnTo>
                <a:lnTo>
                  <a:pt x="0" y="107518"/>
                </a:lnTo>
                <a:lnTo>
                  <a:pt x="0" y="116159"/>
                </a:lnTo>
                <a:lnTo>
                  <a:pt x="960" y="119039"/>
                </a:lnTo>
                <a:lnTo>
                  <a:pt x="2880" y="121920"/>
                </a:lnTo>
                <a:lnTo>
                  <a:pt x="3840" y="124800"/>
                </a:lnTo>
                <a:lnTo>
                  <a:pt x="6720" y="127680"/>
                </a:lnTo>
                <a:lnTo>
                  <a:pt x="9601" y="129600"/>
                </a:lnTo>
                <a:lnTo>
                  <a:pt x="13441" y="132481"/>
                </a:lnTo>
                <a:lnTo>
                  <a:pt x="17282" y="133441"/>
                </a:lnTo>
                <a:lnTo>
                  <a:pt x="23042" y="135361"/>
                </a:lnTo>
                <a:lnTo>
                  <a:pt x="19202" y="118079"/>
                </a:lnTo>
                <a:lnTo>
                  <a:pt x="17282" y="115199"/>
                </a:lnTo>
                <a:lnTo>
                  <a:pt x="17282" y="104637"/>
                </a:lnTo>
                <a:lnTo>
                  <a:pt x="18227" y="103677"/>
                </a:lnTo>
                <a:lnTo>
                  <a:pt x="19202" y="101757"/>
                </a:lnTo>
                <a:lnTo>
                  <a:pt x="19202" y="67208"/>
                </a:lnTo>
                <a:lnTo>
                  <a:pt x="20162" y="65288"/>
                </a:lnTo>
                <a:lnTo>
                  <a:pt x="21122" y="63367"/>
                </a:lnTo>
                <a:lnTo>
                  <a:pt x="22067" y="62407"/>
                </a:lnTo>
                <a:lnTo>
                  <a:pt x="23042" y="61447"/>
                </a:lnTo>
                <a:lnTo>
                  <a:pt x="24947" y="62407"/>
                </a:lnTo>
                <a:lnTo>
                  <a:pt x="27843" y="63367"/>
                </a:lnTo>
                <a:lnTo>
                  <a:pt x="30723" y="51846"/>
                </a:lnTo>
                <a:lnTo>
                  <a:pt x="26883" y="48005"/>
                </a:lnTo>
                <a:lnTo>
                  <a:pt x="24003" y="44165"/>
                </a:lnTo>
                <a:lnTo>
                  <a:pt x="22067" y="3936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4" name="object 174"/>
          <p:cNvSpPr/>
          <p:nvPr/>
        </p:nvSpPr>
        <p:spPr>
          <a:xfrm>
            <a:off x="3335182" y="1900504"/>
            <a:ext cx="68153" cy="64328"/>
          </a:xfrm>
          <a:custGeom>
            <a:avLst/>
            <a:gdLst/>
            <a:ahLst/>
            <a:cxnLst/>
            <a:rect l="l" t="t" r="r" b="b"/>
            <a:pathLst>
              <a:path w="68153" h="64328">
                <a:moveTo>
                  <a:pt x="960" y="27843"/>
                </a:moveTo>
                <a:lnTo>
                  <a:pt x="1920" y="25923"/>
                </a:lnTo>
                <a:lnTo>
                  <a:pt x="2865" y="24963"/>
                </a:lnTo>
                <a:lnTo>
                  <a:pt x="4800" y="23058"/>
                </a:lnTo>
                <a:lnTo>
                  <a:pt x="6705" y="21122"/>
                </a:lnTo>
                <a:lnTo>
                  <a:pt x="8641" y="20177"/>
                </a:lnTo>
                <a:lnTo>
                  <a:pt x="32628" y="21122"/>
                </a:lnTo>
                <a:lnTo>
                  <a:pt x="38389" y="21122"/>
                </a:lnTo>
                <a:lnTo>
                  <a:pt x="42230" y="22082"/>
                </a:lnTo>
                <a:lnTo>
                  <a:pt x="46070" y="24002"/>
                </a:lnTo>
                <a:lnTo>
                  <a:pt x="48950" y="25923"/>
                </a:lnTo>
                <a:lnTo>
                  <a:pt x="50871" y="29763"/>
                </a:lnTo>
                <a:lnTo>
                  <a:pt x="50871" y="35524"/>
                </a:lnTo>
                <a:lnTo>
                  <a:pt x="49911" y="37444"/>
                </a:lnTo>
                <a:lnTo>
                  <a:pt x="48950" y="40325"/>
                </a:lnTo>
                <a:lnTo>
                  <a:pt x="47990" y="42245"/>
                </a:lnTo>
                <a:lnTo>
                  <a:pt x="47030" y="44165"/>
                </a:lnTo>
                <a:lnTo>
                  <a:pt x="45110" y="46085"/>
                </a:lnTo>
                <a:lnTo>
                  <a:pt x="42230" y="47045"/>
                </a:lnTo>
                <a:lnTo>
                  <a:pt x="39349" y="48966"/>
                </a:lnTo>
                <a:lnTo>
                  <a:pt x="36469" y="49926"/>
                </a:lnTo>
                <a:lnTo>
                  <a:pt x="32628" y="50886"/>
                </a:lnTo>
                <a:lnTo>
                  <a:pt x="15361" y="50886"/>
                </a:lnTo>
                <a:lnTo>
                  <a:pt x="8641" y="49926"/>
                </a:lnTo>
                <a:lnTo>
                  <a:pt x="4800" y="48005"/>
                </a:lnTo>
                <a:lnTo>
                  <a:pt x="0" y="45125"/>
                </a:lnTo>
                <a:lnTo>
                  <a:pt x="3840" y="62407"/>
                </a:lnTo>
                <a:lnTo>
                  <a:pt x="8641" y="63367"/>
                </a:lnTo>
                <a:lnTo>
                  <a:pt x="15361" y="64328"/>
                </a:lnTo>
                <a:lnTo>
                  <a:pt x="30708" y="64328"/>
                </a:lnTo>
                <a:lnTo>
                  <a:pt x="37429" y="63367"/>
                </a:lnTo>
                <a:lnTo>
                  <a:pt x="43190" y="61447"/>
                </a:lnTo>
                <a:lnTo>
                  <a:pt x="48950" y="59527"/>
                </a:lnTo>
                <a:lnTo>
                  <a:pt x="52791" y="57607"/>
                </a:lnTo>
                <a:lnTo>
                  <a:pt x="56631" y="54726"/>
                </a:lnTo>
                <a:lnTo>
                  <a:pt x="60472" y="51846"/>
                </a:lnTo>
                <a:lnTo>
                  <a:pt x="63352" y="48005"/>
                </a:lnTo>
                <a:lnTo>
                  <a:pt x="65272" y="44165"/>
                </a:lnTo>
                <a:lnTo>
                  <a:pt x="67193" y="40325"/>
                </a:lnTo>
                <a:lnTo>
                  <a:pt x="68153" y="36484"/>
                </a:lnTo>
                <a:lnTo>
                  <a:pt x="68153" y="27843"/>
                </a:lnTo>
                <a:lnTo>
                  <a:pt x="67193" y="24963"/>
                </a:lnTo>
                <a:lnTo>
                  <a:pt x="65272" y="22082"/>
                </a:lnTo>
                <a:lnTo>
                  <a:pt x="63352" y="18242"/>
                </a:lnTo>
                <a:lnTo>
                  <a:pt x="61432" y="16337"/>
                </a:lnTo>
                <a:lnTo>
                  <a:pt x="58552" y="14401"/>
                </a:lnTo>
                <a:lnTo>
                  <a:pt x="55671" y="11521"/>
                </a:lnTo>
                <a:lnTo>
                  <a:pt x="52791" y="10561"/>
                </a:lnTo>
                <a:lnTo>
                  <a:pt x="48950" y="9616"/>
                </a:lnTo>
                <a:lnTo>
                  <a:pt x="45110" y="7680"/>
                </a:lnTo>
                <a:lnTo>
                  <a:pt x="36469" y="7680"/>
                </a:lnTo>
                <a:lnTo>
                  <a:pt x="11521" y="6720"/>
                </a:lnTo>
                <a:lnTo>
                  <a:pt x="8641" y="5775"/>
                </a:lnTo>
                <a:lnTo>
                  <a:pt x="4800" y="4815"/>
                </a:lnTo>
                <a:lnTo>
                  <a:pt x="2865" y="3840"/>
                </a:lnTo>
                <a:lnTo>
                  <a:pt x="960" y="1935"/>
                </a:lnTo>
                <a:lnTo>
                  <a:pt x="0" y="0"/>
                </a:lnTo>
                <a:lnTo>
                  <a:pt x="0" y="28803"/>
                </a:lnTo>
                <a:lnTo>
                  <a:pt x="960" y="2784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5" name="object 175"/>
          <p:cNvSpPr/>
          <p:nvPr/>
        </p:nvSpPr>
        <p:spPr>
          <a:xfrm>
            <a:off x="3425418" y="1904344"/>
            <a:ext cx="22067" cy="24002"/>
          </a:xfrm>
          <a:custGeom>
            <a:avLst/>
            <a:gdLst/>
            <a:ahLst/>
            <a:cxnLst/>
            <a:rect l="l" t="t" r="r" b="b"/>
            <a:pathLst>
              <a:path w="22067" h="24002">
                <a:moveTo>
                  <a:pt x="22067" y="11521"/>
                </a:moveTo>
                <a:lnTo>
                  <a:pt x="22067" y="6720"/>
                </a:lnTo>
                <a:lnTo>
                  <a:pt x="21107" y="3840"/>
                </a:lnTo>
                <a:lnTo>
                  <a:pt x="20162" y="1935"/>
                </a:lnTo>
                <a:lnTo>
                  <a:pt x="18227" y="0"/>
                </a:lnTo>
                <a:lnTo>
                  <a:pt x="6705" y="0"/>
                </a:lnTo>
                <a:lnTo>
                  <a:pt x="3840" y="975"/>
                </a:lnTo>
                <a:lnTo>
                  <a:pt x="2880" y="1935"/>
                </a:lnTo>
                <a:lnTo>
                  <a:pt x="960" y="3840"/>
                </a:lnTo>
                <a:lnTo>
                  <a:pt x="0" y="6720"/>
                </a:lnTo>
                <a:lnTo>
                  <a:pt x="0" y="16337"/>
                </a:lnTo>
                <a:lnTo>
                  <a:pt x="960" y="20162"/>
                </a:lnTo>
                <a:lnTo>
                  <a:pt x="2880" y="21122"/>
                </a:lnTo>
                <a:lnTo>
                  <a:pt x="3840" y="23058"/>
                </a:lnTo>
                <a:lnTo>
                  <a:pt x="6705" y="24002"/>
                </a:lnTo>
                <a:lnTo>
                  <a:pt x="15361" y="24002"/>
                </a:lnTo>
                <a:lnTo>
                  <a:pt x="18227" y="23058"/>
                </a:lnTo>
                <a:lnTo>
                  <a:pt x="20162" y="21122"/>
                </a:lnTo>
                <a:lnTo>
                  <a:pt x="21107" y="19217"/>
                </a:lnTo>
                <a:lnTo>
                  <a:pt x="22067" y="16337"/>
                </a:lnTo>
                <a:lnTo>
                  <a:pt x="22067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6" name="object 176"/>
          <p:cNvSpPr/>
          <p:nvPr/>
        </p:nvSpPr>
        <p:spPr>
          <a:xfrm>
            <a:off x="3540602" y="1896678"/>
            <a:ext cx="5775" cy="28788"/>
          </a:xfrm>
          <a:custGeom>
            <a:avLst/>
            <a:gdLst/>
            <a:ahLst/>
            <a:cxnLst/>
            <a:rect l="l" t="t" r="r" b="b"/>
            <a:pathLst>
              <a:path w="5775" h="28788">
                <a:moveTo>
                  <a:pt x="4800" y="28788"/>
                </a:moveTo>
                <a:lnTo>
                  <a:pt x="5775" y="10546"/>
                </a:lnTo>
                <a:lnTo>
                  <a:pt x="3840" y="7665"/>
                </a:lnTo>
                <a:lnTo>
                  <a:pt x="960" y="3825"/>
                </a:lnTo>
                <a:lnTo>
                  <a:pt x="0" y="0"/>
                </a:lnTo>
                <a:lnTo>
                  <a:pt x="0" y="26883"/>
                </a:lnTo>
                <a:lnTo>
                  <a:pt x="4800" y="2878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7" name="object 177"/>
          <p:cNvSpPr/>
          <p:nvPr/>
        </p:nvSpPr>
        <p:spPr>
          <a:xfrm>
            <a:off x="3520455" y="1827550"/>
            <a:ext cx="92156" cy="101757"/>
          </a:xfrm>
          <a:custGeom>
            <a:avLst/>
            <a:gdLst/>
            <a:ahLst/>
            <a:cxnLst/>
            <a:rect l="l" t="t" r="r" b="b"/>
            <a:pathLst>
              <a:path w="92156" h="101757">
                <a:moveTo>
                  <a:pt x="0" y="51846"/>
                </a:moveTo>
                <a:lnTo>
                  <a:pt x="0" y="59527"/>
                </a:lnTo>
                <a:lnTo>
                  <a:pt x="960" y="66248"/>
                </a:lnTo>
                <a:lnTo>
                  <a:pt x="2880" y="72009"/>
                </a:lnTo>
                <a:lnTo>
                  <a:pt x="4800" y="78729"/>
                </a:lnTo>
                <a:lnTo>
                  <a:pt x="7680" y="83515"/>
                </a:lnTo>
                <a:lnTo>
                  <a:pt x="11521" y="88315"/>
                </a:lnTo>
                <a:lnTo>
                  <a:pt x="15361" y="92156"/>
                </a:lnTo>
                <a:lnTo>
                  <a:pt x="20147" y="96012"/>
                </a:lnTo>
                <a:lnTo>
                  <a:pt x="20147" y="69128"/>
                </a:lnTo>
                <a:lnTo>
                  <a:pt x="19202" y="64328"/>
                </a:lnTo>
                <a:lnTo>
                  <a:pt x="18242" y="60487"/>
                </a:lnTo>
                <a:lnTo>
                  <a:pt x="17266" y="55686"/>
                </a:lnTo>
                <a:lnTo>
                  <a:pt x="17266" y="45125"/>
                </a:lnTo>
                <a:lnTo>
                  <a:pt x="18242" y="40325"/>
                </a:lnTo>
                <a:lnTo>
                  <a:pt x="19202" y="35524"/>
                </a:lnTo>
                <a:lnTo>
                  <a:pt x="20147" y="31683"/>
                </a:lnTo>
                <a:lnTo>
                  <a:pt x="22082" y="27843"/>
                </a:lnTo>
                <a:lnTo>
                  <a:pt x="24947" y="24002"/>
                </a:lnTo>
                <a:lnTo>
                  <a:pt x="26868" y="21122"/>
                </a:lnTo>
                <a:lnTo>
                  <a:pt x="29763" y="18242"/>
                </a:lnTo>
                <a:lnTo>
                  <a:pt x="33588" y="16322"/>
                </a:lnTo>
                <a:lnTo>
                  <a:pt x="37429" y="14401"/>
                </a:lnTo>
                <a:lnTo>
                  <a:pt x="51831" y="14401"/>
                </a:lnTo>
                <a:lnTo>
                  <a:pt x="56631" y="15361"/>
                </a:lnTo>
                <a:lnTo>
                  <a:pt x="60472" y="17282"/>
                </a:lnTo>
                <a:lnTo>
                  <a:pt x="63352" y="19202"/>
                </a:lnTo>
                <a:lnTo>
                  <a:pt x="66233" y="21122"/>
                </a:lnTo>
                <a:lnTo>
                  <a:pt x="69113" y="24963"/>
                </a:lnTo>
                <a:lnTo>
                  <a:pt x="71033" y="27843"/>
                </a:lnTo>
                <a:lnTo>
                  <a:pt x="71993" y="32644"/>
                </a:lnTo>
                <a:lnTo>
                  <a:pt x="72953" y="36484"/>
                </a:lnTo>
                <a:lnTo>
                  <a:pt x="73913" y="41285"/>
                </a:lnTo>
                <a:lnTo>
                  <a:pt x="74874" y="46085"/>
                </a:lnTo>
                <a:lnTo>
                  <a:pt x="74874" y="55686"/>
                </a:lnTo>
                <a:lnTo>
                  <a:pt x="73913" y="61447"/>
                </a:lnTo>
                <a:lnTo>
                  <a:pt x="72953" y="65288"/>
                </a:lnTo>
                <a:lnTo>
                  <a:pt x="71993" y="70088"/>
                </a:lnTo>
                <a:lnTo>
                  <a:pt x="70073" y="73929"/>
                </a:lnTo>
                <a:lnTo>
                  <a:pt x="68153" y="76794"/>
                </a:lnTo>
                <a:lnTo>
                  <a:pt x="65272" y="80634"/>
                </a:lnTo>
                <a:lnTo>
                  <a:pt x="62392" y="82570"/>
                </a:lnTo>
                <a:lnTo>
                  <a:pt x="58552" y="84475"/>
                </a:lnTo>
                <a:lnTo>
                  <a:pt x="55671" y="86395"/>
                </a:lnTo>
                <a:lnTo>
                  <a:pt x="50871" y="87355"/>
                </a:lnTo>
                <a:lnTo>
                  <a:pt x="40309" y="87355"/>
                </a:lnTo>
                <a:lnTo>
                  <a:pt x="36484" y="86395"/>
                </a:lnTo>
                <a:lnTo>
                  <a:pt x="32628" y="84475"/>
                </a:lnTo>
                <a:lnTo>
                  <a:pt x="28788" y="82570"/>
                </a:lnTo>
                <a:lnTo>
                  <a:pt x="25923" y="79674"/>
                </a:lnTo>
                <a:lnTo>
                  <a:pt x="24947" y="97917"/>
                </a:lnTo>
                <a:lnTo>
                  <a:pt x="30708" y="99852"/>
                </a:lnTo>
                <a:lnTo>
                  <a:pt x="37429" y="101757"/>
                </a:lnTo>
                <a:lnTo>
                  <a:pt x="52791" y="101757"/>
                </a:lnTo>
                <a:lnTo>
                  <a:pt x="59512" y="99852"/>
                </a:lnTo>
                <a:lnTo>
                  <a:pt x="66233" y="97917"/>
                </a:lnTo>
                <a:lnTo>
                  <a:pt x="71993" y="95036"/>
                </a:lnTo>
                <a:lnTo>
                  <a:pt x="76794" y="91196"/>
                </a:lnTo>
                <a:lnTo>
                  <a:pt x="80634" y="86395"/>
                </a:lnTo>
                <a:lnTo>
                  <a:pt x="84475" y="82570"/>
                </a:lnTo>
                <a:lnTo>
                  <a:pt x="87355" y="76794"/>
                </a:lnTo>
                <a:lnTo>
                  <a:pt x="89275" y="70088"/>
                </a:lnTo>
                <a:lnTo>
                  <a:pt x="91196" y="64328"/>
                </a:lnTo>
                <a:lnTo>
                  <a:pt x="92156" y="57607"/>
                </a:lnTo>
                <a:lnTo>
                  <a:pt x="92156" y="42245"/>
                </a:lnTo>
                <a:lnTo>
                  <a:pt x="91196" y="34564"/>
                </a:lnTo>
                <a:lnTo>
                  <a:pt x="89275" y="28803"/>
                </a:lnTo>
                <a:lnTo>
                  <a:pt x="87355" y="23042"/>
                </a:lnTo>
                <a:lnTo>
                  <a:pt x="84475" y="17282"/>
                </a:lnTo>
                <a:lnTo>
                  <a:pt x="81594" y="13441"/>
                </a:lnTo>
                <a:lnTo>
                  <a:pt x="77754" y="8641"/>
                </a:lnTo>
                <a:lnTo>
                  <a:pt x="72953" y="5760"/>
                </a:lnTo>
                <a:lnTo>
                  <a:pt x="67193" y="2880"/>
                </a:lnTo>
                <a:lnTo>
                  <a:pt x="61432" y="960"/>
                </a:lnTo>
                <a:lnTo>
                  <a:pt x="54711" y="0"/>
                </a:lnTo>
                <a:lnTo>
                  <a:pt x="39349" y="0"/>
                </a:lnTo>
                <a:lnTo>
                  <a:pt x="32628" y="960"/>
                </a:lnTo>
                <a:lnTo>
                  <a:pt x="26868" y="3840"/>
                </a:lnTo>
                <a:lnTo>
                  <a:pt x="20147" y="5760"/>
                </a:lnTo>
                <a:lnTo>
                  <a:pt x="15361" y="9601"/>
                </a:lnTo>
                <a:lnTo>
                  <a:pt x="11521" y="14401"/>
                </a:lnTo>
                <a:lnTo>
                  <a:pt x="7680" y="19202"/>
                </a:lnTo>
                <a:lnTo>
                  <a:pt x="4800" y="24002"/>
                </a:lnTo>
                <a:lnTo>
                  <a:pt x="2880" y="30723"/>
                </a:lnTo>
                <a:lnTo>
                  <a:pt x="960" y="37444"/>
                </a:lnTo>
                <a:lnTo>
                  <a:pt x="0" y="44165"/>
                </a:lnTo>
                <a:lnTo>
                  <a:pt x="0" y="5184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8" name="object 178"/>
          <p:cNvSpPr/>
          <p:nvPr/>
        </p:nvSpPr>
        <p:spPr>
          <a:xfrm>
            <a:off x="3626053" y="1783400"/>
            <a:ext cx="62392" cy="144002"/>
          </a:xfrm>
          <a:custGeom>
            <a:avLst/>
            <a:gdLst/>
            <a:ahLst/>
            <a:cxnLst/>
            <a:rect l="l" t="t" r="r" b="b"/>
            <a:pathLst>
              <a:path w="62392" h="144002">
                <a:moveTo>
                  <a:pt x="17266" y="143027"/>
                </a:moveTo>
                <a:lnTo>
                  <a:pt x="18242" y="143027"/>
                </a:lnTo>
                <a:lnTo>
                  <a:pt x="19187" y="144002"/>
                </a:lnTo>
                <a:lnTo>
                  <a:pt x="30708" y="144002"/>
                </a:lnTo>
                <a:lnTo>
                  <a:pt x="31668" y="143027"/>
                </a:lnTo>
                <a:lnTo>
                  <a:pt x="32628" y="143027"/>
                </a:lnTo>
                <a:lnTo>
                  <a:pt x="32628" y="142067"/>
                </a:lnTo>
                <a:lnTo>
                  <a:pt x="33588" y="142067"/>
                </a:lnTo>
                <a:lnTo>
                  <a:pt x="33588" y="60472"/>
                </a:lnTo>
                <a:lnTo>
                  <a:pt x="54711" y="60472"/>
                </a:lnTo>
                <a:lnTo>
                  <a:pt x="55671" y="59512"/>
                </a:lnTo>
                <a:lnTo>
                  <a:pt x="56631" y="58552"/>
                </a:lnTo>
                <a:lnTo>
                  <a:pt x="57591" y="57591"/>
                </a:lnTo>
                <a:lnTo>
                  <a:pt x="57591" y="49911"/>
                </a:lnTo>
                <a:lnTo>
                  <a:pt x="56631" y="48950"/>
                </a:lnTo>
                <a:lnTo>
                  <a:pt x="56631" y="47990"/>
                </a:lnTo>
                <a:lnTo>
                  <a:pt x="55671" y="47030"/>
                </a:lnTo>
                <a:lnTo>
                  <a:pt x="55671" y="46085"/>
                </a:lnTo>
                <a:lnTo>
                  <a:pt x="33588" y="46085"/>
                </a:lnTo>
                <a:lnTo>
                  <a:pt x="33588" y="25907"/>
                </a:lnTo>
                <a:lnTo>
                  <a:pt x="34549" y="23027"/>
                </a:lnTo>
                <a:lnTo>
                  <a:pt x="35509" y="21122"/>
                </a:lnTo>
                <a:lnTo>
                  <a:pt x="36469" y="19187"/>
                </a:lnTo>
                <a:lnTo>
                  <a:pt x="37429" y="17282"/>
                </a:lnTo>
                <a:lnTo>
                  <a:pt x="39349" y="16322"/>
                </a:lnTo>
                <a:lnTo>
                  <a:pt x="40309" y="15361"/>
                </a:lnTo>
                <a:lnTo>
                  <a:pt x="42230" y="14401"/>
                </a:lnTo>
                <a:lnTo>
                  <a:pt x="45110" y="13441"/>
                </a:lnTo>
                <a:lnTo>
                  <a:pt x="48950" y="13441"/>
                </a:lnTo>
                <a:lnTo>
                  <a:pt x="50871" y="14401"/>
                </a:lnTo>
                <a:lnTo>
                  <a:pt x="53751" y="14401"/>
                </a:lnTo>
                <a:lnTo>
                  <a:pt x="54711" y="15361"/>
                </a:lnTo>
                <a:lnTo>
                  <a:pt x="56631" y="15361"/>
                </a:lnTo>
                <a:lnTo>
                  <a:pt x="57591" y="16322"/>
                </a:lnTo>
                <a:lnTo>
                  <a:pt x="59512" y="16322"/>
                </a:lnTo>
                <a:lnTo>
                  <a:pt x="59512" y="17282"/>
                </a:lnTo>
                <a:lnTo>
                  <a:pt x="60472" y="17282"/>
                </a:lnTo>
                <a:lnTo>
                  <a:pt x="61432" y="16322"/>
                </a:lnTo>
                <a:lnTo>
                  <a:pt x="61432" y="15361"/>
                </a:lnTo>
                <a:lnTo>
                  <a:pt x="62392" y="15361"/>
                </a:lnTo>
                <a:lnTo>
                  <a:pt x="62392" y="5760"/>
                </a:lnTo>
                <a:lnTo>
                  <a:pt x="61432" y="4800"/>
                </a:lnTo>
                <a:lnTo>
                  <a:pt x="61432" y="3840"/>
                </a:lnTo>
                <a:lnTo>
                  <a:pt x="60472" y="2880"/>
                </a:lnTo>
                <a:lnTo>
                  <a:pt x="59512" y="1920"/>
                </a:lnTo>
                <a:lnTo>
                  <a:pt x="58552" y="1920"/>
                </a:lnTo>
                <a:lnTo>
                  <a:pt x="57591" y="960"/>
                </a:lnTo>
                <a:lnTo>
                  <a:pt x="52791" y="960"/>
                </a:lnTo>
                <a:lnTo>
                  <a:pt x="50871" y="0"/>
                </a:lnTo>
                <a:lnTo>
                  <a:pt x="41269" y="0"/>
                </a:lnTo>
                <a:lnTo>
                  <a:pt x="36469" y="960"/>
                </a:lnTo>
                <a:lnTo>
                  <a:pt x="32628" y="1920"/>
                </a:lnTo>
                <a:lnTo>
                  <a:pt x="28788" y="3840"/>
                </a:lnTo>
                <a:lnTo>
                  <a:pt x="25907" y="5760"/>
                </a:lnTo>
                <a:lnTo>
                  <a:pt x="23987" y="8641"/>
                </a:lnTo>
                <a:lnTo>
                  <a:pt x="21107" y="11521"/>
                </a:lnTo>
                <a:lnTo>
                  <a:pt x="19187" y="15361"/>
                </a:lnTo>
                <a:lnTo>
                  <a:pt x="18242" y="20162"/>
                </a:lnTo>
                <a:lnTo>
                  <a:pt x="16306" y="24002"/>
                </a:lnTo>
                <a:lnTo>
                  <a:pt x="16306" y="46085"/>
                </a:lnTo>
                <a:lnTo>
                  <a:pt x="960" y="46085"/>
                </a:lnTo>
                <a:lnTo>
                  <a:pt x="960" y="47990"/>
                </a:lnTo>
                <a:lnTo>
                  <a:pt x="0" y="47990"/>
                </a:lnTo>
                <a:lnTo>
                  <a:pt x="0" y="57591"/>
                </a:lnTo>
                <a:lnTo>
                  <a:pt x="960" y="58552"/>
                </a:lnTo>
                <a:lnTo>
                  <a:pt x="960" y="59512"/>
                </a:lnTo>
                <a:lnTo>
                  <a:pt x="1904" y="60472"/>
                </a:lnTo>
                <a:lnTo>
                  <a:pt x="16306" y="60472"/>
                </a:lnTo>
                <a:lnTo>
                  <a:pt x="16306" y="142067"/>
                </a:lnTo>
                <a:lnTo>
                  <a:pt x="17266" y="14302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79" name="object 179"/>
          <p:cNvSpPr/>
          <p:nvPr/>
        </p:nvSpPr>
        <p:spPr>
          <a:xfrm>
            <a:off x="3688445" y="1783400"/>
            <a:ext cx="62392" cy="144002"/>
          </a:xfrm>
          <a:custGeom>
            <a:avLst/>
            <a:gdLst/>
            <a:ahLst/>
            <a:cxnLst/>
            <a:rect l="l" t="t" r="r" b="b"/>
            <a:pathLst>
              <a:path w="62392" h="144002">
                <a:moveTo>
                  <a:pt x="62392" y="5760"/>
                </a:moveTo>
                <a:lnTo>
                  <a:pt x="61432" y="4800"/>
                </a:lnTo>
                <a:lnTo>
                  <a:pt x="61432" y="3840"/>
                </a:lnTo>
                <a:lnTo>
                  <a:pt x="60472" y="2880"/>
                </a:lnTo>
                <a:lnTo>
                  <a:pt x="59512" y="1920"/>
                </a:lnTo>
                <a:lnTo>
                  <a:pt x="58552" y="1920"/>
                </a:lnTo>
                <a:lnTo>
                  <a:pt x="56631" y="960"/>
                </a:lnTo>
                <a:lnTo>
                  <a:pt x="52791" y="960"/>
                </a:lnTo>
                <a:lnTo>
                  <a:pt x="50886" y="0"/>
                </a:lnTo>
                <a:lnTo>
                  <a:pt x="41269" y="0"/>
                </a:lnTo>
                <a:lnTo>
                  <a:pt x="36484" y="960"/>
                </a:lnTo>
                <a:lnTo>
                  <a:pt x="32644" y="1920"/>
                </a:lnTo>
                <a:lnTo>
                  <a:pt x="28803" y="3840"/>
                </a:lnTo>
                <a:lnTo>
                  <a:pt x="25923" y="5760"/>
                </a:lnTo>
                <a:lnTo>
                  <a:pt x="23042" y="8641"/>
                </a:lnTo>
                <a:lnTo>
                  <a:pt x="21122" y="11521"/>
                </a:lnTo>
                <a:lnTo>
                  <a:pt x="19202" y="15361"/>
                </a:lnTo>
                <a:lnTo>
                  <a:pt x="18242" y="20162"/>
                </a:lnTo>
                <a:lnTo>
                  <a:pt x="16322" y="24002"/>
                </a:lnTo>
                <a:lnTo>
                  <a:pt x="16322" y="46085"/>
                </a:lnTo>
                <a:lnTo>
                  <a:pt x="960" y="46085"/>
                </a:lnTo>
                <a:lnTo>
                  <a:pt x="960" y="47990"/>
                </a:lnTo>
                <a:lnTo>
                  <a:pt x="0" y="47990"/>
                </a:lnTo>
                <a:lnTo>
                  <a:pt x="0" y="57591"/>
                </a:lnTo>
                <a:lnTo>
                  <a:pt x="960" y="58552"/>
                </a:lnTo>
                <a:lnTo>
                  <a:pt x="960" y="59512"/>
                </a:lnTo>
                <a:lnTo>
                  <a:pt x="1920" y="60472"/>
                </a:lnTo>
                <a:lnTo>
                  <a:pt x="16322" y="60472"/>
                </a:lnTo>
                <a:lnTo>
                  <a:pt x="16322" y="142067"/>
                </a:lnTo>
                <a:lnTo>
                  <a:pt x="17282" y="143027"/>
                </a:lnTo>
                <a:lnTo>
                  <a:pt x="18242" y="143027"/>
                </a:lnTo>
                <a:lnTo>
                  <a:pt x="18242" y="144002"/>
                </a:lnTo>
                <a:lnTo>
                  <a:pt x="30723" y="144002"/>
                </a:lnTo>
                <a:lnTo>
                  <a:pt x="31683" y="143027"/>
                </a:lnTo>
                <a:lnTo>
                  <a:pt x="32644" y="143027"/>
                </a:lnTo>
                <a:lnTo>
                  <a:pt x="32644" y="142067"/>
                </a:lnTo>
                <a:lnTo>
                  <a:pt x="33604" y="141107"/>
                </a:lnTo>
                <a:lnTo>
                  <a:pt x="33604" y="60472"/>
                </a:lnTo>
                <a:lnTo>
                  <a:pt x="54711" y="60472"/>
                </a:lnTo>
                <a:lnTo>
                  <a:pt x="55671" y="59512"/>
                </a:lnTo>
                <a:lnTo>
                  <a:pt x="56631" y="58552"/>
                </a:lnTo>
                <a:lnTo>
                  <a:pt x="56631" y="57591"/>
                </a:lnTo>
                <a:lnTo>
                  <a:pt x="57607" y="55671"/>
                </a:lnTo>
                <a:lnTo>
                  <a:pt x="57607" y="50871"/>
                </a:lnTo>
                <a:lnTo>
                  <a:pt x="56631" y="49911"/>
                </a:lnTo>
                <a:lnTo>
                  <a:pt x="56631" y="47990"/>
                </a:lnTo>
                <a:lnTo>
                  <a:pt x="55671" y="47030"/>
                </a:lnTo>
                <a:lnTo>
                  <a:pt x="55671" y="46085"/>
                </a:lnTo>
                <a:lnTo>
                  <a:pt x="33604" y="46085"/>
                </a:lnTo>
                <a:lnTo>
                  <a:pt x="33604" y="25907"/>
                </a:lnTo>
                <a:lnTo>
                  <a:pt x="34564" y="23027"/>
                </a:lnTo>
                <a:lnTo>
                  <a:pt x="35524" y="21122"/>
                </a:lnTo>
                <a:lnTo>
                  <a:pt x="36484" y="19187"/>
                </a:lnTo>
                <a:lnTo>
                  <a:pt x="37429" y="17282"/>
                </a:lnTo>
                <a:lnTo>
                  <a:pt x="38404" y="16322"/>
                </a:lnTo>
                <a:lnTo>
                  <a:pt x="40325" y="15361"/>
                </a:lnTo>
                <a:lnTo>
                  <a:pt x="42245" y="14401"/>
                </a:lnTo>
                <a:lnTo>
                  <a:pt x="45110" y="13441"/>
                </a:lnTo>
                <a:lnTo>
                  <a:pt x="48950" y="13441"/>
                </a:lnTo>
                <a:lnTo>
                  <a:pt x="50886" y="14401"/>
                </a:lnTo>
                <a:lnTo>
                  <a:pt x="53766" y="14401"/>
                </a:lnTo>
                <a:lnTo>
                  <a:pt x="54711" y="15361"/>
                </a:lnTo>
                <a:lnTo>
                  <a:pt x="56631" y="15361"/>
                </a:lnTo>
                <a:lnTo>
                  <a:pt x="57607" y="16322"/>
                </a:lnTo>
                <a:lnTo>
                  <a:pt x="59512" y="16322"/>
                </a:lnTo>
                <a:lnTo>
                  <a:pt x="59512" y="17282"/>
                </a:lnTo>
                <a:lnTo>
                  <a:pt x="60472" y="17282"/>
                </a:lnTo>
                <a:lnTo>
                  <a:pt x="60472" y="16322"/>
                </a:lnTo>
                <a:lnTo>
                  <a:pt x="61432" y="16322"/>
                </a:lnTo>
                <a:lnTo>
                  <a:pt x="61432" y="15361"/>
                </a:lnTo>
                <a:lnTo>
                  <a:pt x="62392" y="15361"/>
                </a:lnTo>
                <a:lnTo>
                  <a:pt x="62392" y="57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0" name="object 180"/>
          <p:cNvSpPr/>
          <p:nvPr/>
        </p:nvSpPr>
        <p:spPr>
          <a:xfrm>
            <a:off x="3754678" y="1827550"/>
            <a:ext cx="65288" cy="101757"/>
          </a:xfrm>
          <a:custGeom>
            <a:avLst/>
            <a:gdLst/>
            <a:ahLst/>
            <a:cxnLst/>
            <a:rect l="l" t="t" r="r" b="b"/>
            <a:pathLst>
              <a:path w="65288" h="101757">
                <a:moveTo>
                  <a:pt x="5760" y="96012"/>
                </a:moveTo>
                <a:lnTo>
                  <a:pt x="7680" y="96956"/>
                </a:lnTo>
                <a:lnTo>
                  <a:pt x="9601" y="97917"/>
                </a:lnTo>
                <a:lnTo>
                  <a:pt x="11521" y="98877"/>
                </a:lnTo>
                <a:lnTo>
                  <a:pt x="14401" y="99852"/>
                </a:lnTo>
                <a:lnTo>
                  <a:pt x="16322" y="99852"/>
                </a:lnTo>
                <a:lnTo>
                  <a:pt x="19202" y="100797"/>
                </a:lnTo>
                <a:lnTo>
                  <a:pt x="23042" y="100797"/>
                </a:lnTo>
                <a:lnTo>
                  <a:pt x="25923" y="101757"/>
                </a:lnTo>
                <a:lnTo>
                  <a:pt x="34564" y="101757"/>
                </a:lnTo>
                <a:lnTo>
                  <a:pt x="39364" y="100797"/>
                </a:lnTo>
                <a:lnTo>
                  <a:pt x="44165" y="99852"/>
                </a:lnTo>
                <a:lnTo>
                  <a:pt x="48006" y="97917"/>
                </a:lnTo>
                <a:lnTo>
                  <a:pt x="51846" y="96012"/>
                </a:lnTo>
                <a:lnTo>
                  <a:pt x="55686" y="94076"/>
                </a:lnTo>
                <a:lnTo>
                  <a:pt x="58567" y="91196"/>
                </a:lnTo>
                <a:lnTo>
                  <a:pt x="61447" y="88315"/>
                </a:lnTo>
                <a:lnTo>
                  <a:pt x="62407" y="84475"/>
                </a:lnTo>
                <a:lnTo>
                  <a:pt x="64328" y="80634"/>
                </a:lnTo>
                <a:lnTo>
                  <a:pt x="65288" y="76794"/>
                </a:lnTo>
                <a:lnTo>
                  <a:pt x="65288" y="68168"/>
                </a:lnTo>
                <a:lnTo>
                  <a:pt x="64328" y="64328"/>
                </a:lnTo>
                <a:lnTo>
                  <a:pt x="63367" y="61447"/>
                </a:lnTo>
                <a:lnTo>
                  <a:pt x="62407" y="58567"/>
                </a:lnTo>
                <a:lnTo>
                  <a:pt x="60487" y="55686"/>
                </a:lnTo>
                <a:lnTo>
                  <a:pt x="58567" y="53766"/>
                </a:lnTo>
                <a:lnTo>
                  <a:pt x="55686" y="51846"/>
                </a:lnTo>
                <a:lnTo>
                  <a:pt x="53766" y="49926"/>
                </a:lnTo>
                <a:lnTo>
                  <a:pt x="50886" y="48966"/>
                </a:lnTo>
                <a:lnTo>
                  <a:pt x="48006" y="47045"/>
                </a:lnTo>
                <a:lnTo>
                  <a:pt x="45125" y="46085"/>
                </a:lnTo>
                <a:lnTo>
                  <a:pt x="42245" y="45125"/>
                </a:lnTo>
                <a:lnTo>
                  <a:pt x="39364" y="44165"/>
                </a:lnTo>
                <a:lnTo>
                  <a:pt x="36484" y="42245"/>
                </a:lnTo>
                <a:lnTo>
                  <a:pt x="33604" y="41285"/>
                </a:lnTo>
                <a:lnTo>
                  <a:pt x="30723" y="40325"/>
                </a:lnTo>
                <a:lnTo>
                  <a:pt x="27843" y="39364"/>
                </a:lnTo>
                <a:lnTo>
                  <a:pt x="25923" y="37444"/>
                </a:lnTo>
                <a:lnTo>
                  <a:pt x="24003" y="36484"/>
                </a:lnTo>
                <a:lnTo>
                  <a:pt x="22082" y="34564"/>
                </a:lnTo>
                <a:lnTo>
                  <a:pt x="20162" y="32644"/>
                </a:lnTo>
                <a:lnTo>
                  <a:pt x="19202" y="31683"/>
                </a:lnTo>
                <a:lnTo>
                  <a:pt x="18242" y="28803"/>
                </a:lnTo>
                <a:lnTo>
                  <a:pt x="18242" y="24002"/>
                </a:lnTo>
                <a:lnTo>
                  <a:pt x="19202" y="23042"/>
                </a:lnTo>
                <a:lnTo>
                  <a:pt x="19202" y="21122"/>
                </a:lnTo>
                <a:lnTo>
                  <a:pt x="20162" y="19202"/>
                </a:lnTo>
                <a:lnTo>
                  <a:pt x="21122" y="18242"/>
                </a:lnTo>
                <a:lnTo>
                  <a:pt x="23042" y="16322"/>
                </a:lnTo>
                <a:lnTo>
                  <a:pt x="24003" y="15361"/>
                </a:lnTo>
                <a:lnTo>
                  <a:pt x="25923" y="14401"/>
                </a:lnTo>
                <a:lnTo>
                  <a:pt x="27843" y="14401"/>
                </a:lnTo>
                <a:lnTo>
                  <a:pt x="30723" y="13441"/>
                </a:lnTo>
                <a:lnTo>
                  <a:pt x="42245" y="13441"/>
                </a:lnTo>
                <a:lnTo>
                  <a:pt x="44165" y="14401"/>
                </a:lnTo>
                <a:lnTo>
                  <a:pt x="47045" y="15361"/>
                </a:lnTo>
                <a:lnTo>
                  <a:pt x="48966" y="15361"/>
                </a:lnTo>
                <a:lnTo>
                  <a:pt x="50886" y="16322"/>
                </a:lnTo>
                <a:lnTo>
                  <a:pt x="52806" y="17282"/>
                </a:lnTo>
                <a:lnTo>
                  <a:pt x="53766" y="18242"/>
                </a:lnTo>
                <a:lnTo>
                  <a:pt x="55686" y="19202"/>
                </a:lnTo>
                <a:lnTo>
                  <a:pt x="56647" y="20162"/>
                </a:lnTo>
                <a:lnTo>
                  <a:pt x="59527" y="20162"/>
                </a:lnTo>
                <a:lnTo>
                  <a:pt x="59527" y="18242"/>
                </a:lnTo>
                <a:lnTo>
                  <a:pt x="60487" y="18242"/>
                </a:lnTo>
                <a:lnTo>
                  <a:pt x="60487" y="7680"/>
                </a:lnTo>
                <a:lnTo>
                  <a:pt x="59527" y="7680"/>
                </a:lnTo>
                <a:lnTo>
                  <a:pt x="59527" y="6720"/>
                </a:lnTo>
                <a:lnTo>
                  <a:pt x="58567" y="6720"/>
                </a:lnTo>
                <a:lnTo>
                  <a:pt x="58567" y="5760"/>
                </a:lnTo>
                <a:lnTo>
                  <a:pt x="57607" y="4800"/>
                </a:lnTo>
                <a:lnTo>
                  <a:pt x="56647" y="4800"/>
                </a:lnTo>
                <a:lnTo>
                  <a:pt x="54726" y="3840"/>
                </a:lnTo>
                <a:lnTo>
                  <a:pt x="53766" y="2880"/>
                </a:lnTo>
                <a:lnTo>
                  <a:pt x="51846" y="2880"/>
                </a:lnTo>
                <a:lnTo>
                  <a:pt x="49926" y="1935"/>
                </a:lnTo>
                <a:lnTo>
                  <a:pt x="48006" y="960"/>
                </a:lnTo>
                <a:lnTo>
                  <a:pt x="46085" y="960"/>
                </a:lnTo>
                <a:lnTo>
                  <a:pt x="43205" y="0"/>
                </a:lnTo>
                <a:lnTo>
                  <a:pt x="29763" y="0"/>
                </a:lnTo>
                <a:lnTo>
                  <a:pt x="24963" y="960"/>
                </a:lnTo>
                <a:lnTo>
                  <a:pt x="21122" y="1935"/>
                </a:lnTo>
                <a:lnTo>
                  <a:pt x="17282" y="3840"/>
                </a:lnTo>
                <a:lnTo>
                  <a:pt x="13441" y="5760"/>
                </a:lnTo>
                <a:lnTo>
                  <a:pt x="10561" y="7680"/>
                </a:lnTo>
                <a:lnTo>
                  <a:pt x="7680" y="10561"/>
                </a:lnTo>
                <a:lnTo>
                  <a:pt x="5760" y="13441"/>
                </a:lnTo>
                <a:lnTo>
                  <a:pt x="3840" y="17282"/>
                </a:lnTo>
                <a:lnTo>
                  <a:pt x="2880" y="20162"/>
                </a:lnTo>
                <a:lnTo>
                  <a:pt x="1920" y="24002"/>
                </a:lnTo>
                <a:lnTo>
                  <a:pt x="1920" y="31683"/>
                </a:lnTo>
                <a:lnTo>
                  <a:pt x="2880" y="34564"/>
                </a:lnTo>
                <a:lnTo>
                  <a:pt x="3840" y="37444"/>
                </a:lnTo>
                <a:lnTo>
                  <a:pt x="5760" y="41285"/>
                </a:lnTo>
                <a:lnTo>
                  <a:pt x="7680" y="43205"/>
                </a:lnTo>
                <a:lnTo>
                  <a:pt x="9601" y="45125"/>
                </a:lnTo>
                <a:lnTo>
                  <a:pt x="11521" y="48005"/>
                </a:lnTo>
                <a:lnTo>
                  <a:pt x="14401" y="48966"/>
                </a:lnTo>
                <a:lnTo>
                  <a:pt x="17282" y="50886"/>
                </a:lnTo>
                <a:lnTo>
                  <a:pt x="20162" y="51846"/>
                </a:lnTo>
                <a:lnTo>
                  <a:pt x="22082" y="53766"/>
                </a:lnTo>
                <a:lnTo>
                  <a:pt x="24963" y="54726"/>
                </a:lnTo>
                <a:lnTo>
                  <a:pt x="28803" y="55686"/>
                </a:lnTo>
                <a:lnTo>
                  <a:pt x="31683" y="57607"/>
                </a:lnTo>
                <a:lnTo>
                  <a:pt x="33604" y="58567"/>
                </a:lnTo>
                <a:lnTo>
                  <a:pt x="36484" y="59527"/>
                </a:lnTo>
                <a:lnTo>
                  <a:pt x="39364" y="60487"/>
                </a:lnTo>
                <a:lnTo>
                  <a:pt x="41285" y="61447"/>
                </a:lnTo>
                <a:lnTo>
                  <a:pt x="43205" y="63367"/>
                </a:lnTo>
                <a:lnTo>
                  <a:pt x="45125" y="64328"/>
                </a:lnTo>
                <a:lnTo>
                  <a:pt x="47045" y="66248"/>
                </a:lnTo>
                <a:lnTo>
                  <a:pt x="48006" y="68168"/>
                </a:lnTo>
                <a:lnTo>
                  <a:pt x="48966" y="70088"/>
                </a:lnTo>
                <a:lnTo>
                  <a:pt x="48966" y="75849"/>
                </a:lnTo>
                <a:lnTo>
                  <a:pt x="48006" y="77769"/>
                </a:lnTo>
                <a:lnTo>
                  <a:pt x="47045" y="79674"/>
                </a:lnTo>
                <a:lnTo>
                  <a:pt x="46085" y="81610"/>
                </a:lnTo>
                <a:lnTo>
                  <a:pt x="45125" y="82570"/>
                </a:lnTo>
                <a:lnTo>
                  <a:pt x="43205" y="84475"/>
                </a:lnTo>
                <a:lnTo>
                  <a:pt x="41285" y="85450"/>
                </a:lnTo>
                <a:lnTo>
                  <a:pt x="39364" y="86395"/>
                </a:lnTo>
                <a:lnTo>
                  <a:pt x="37444" y="87355"/>
                </a:lnTo>
                <a:lnTo>
                  <a:pt x="34564" y="87355"/>
                </a:lnTo>
                <a:lnTo>
                  <a:pt x="32644" y="88315"/>
                </a:lnTo>
                <a:lnTo>
                  <a:pt x="25923" y="88315"/>
                </a:lnTo>
                <a:lnTo>
                  <a:pt x="22082" y="87355"/>
                </a:lnTo>
                <a:lnTo>
                  <a:pt x="19202" y="86395"/>
                </a:lnTo>
                <a:lnTo>
                  <a:pt x="16322" y="85450"/>
                </a:lnTo>
                <a:lnTo>
                  <a:pt x="13441" y="84475"/>
                </a:lnTo>
                <a:lnTo>
                  <a:pt x="11521" y="83515"/>
                </a:lnTo>
                <a:lnTo>
                  <a:pt x="9601" y="82570"/>
                </a:lnTo>
                <a:lnTo>
                  <a:pt x="7680" y="81610"/>
                </a:lnTo>
                <a:lnTo>
                  <a:pt x="5760" y="80634"/>
                </a:lnTo>
                <a:lnTo>
                  <a:pt x="4800" y="79674"/>
                </a:lnTo>
                <a:lnTo>
                  <a:pt x="3840" y="78729"/>
                </a:lnTo>
                <a:lnTo>
                  <a:pt x="1920" y="78729"/>
                </a:lnTo>
                <a:lnTo>
                  <a:pt x="1920" y="79674"/>
                </a:lnTo>
                <a:lnTo>
                  <a:pt x="960" y="79674"/>
                </a:lnTo>
                <a:lnTo>
                  <a:pt x="960" y="80634"/>
                </a:lnTo>
                <a:lnTo>
                  <a:pt x="0" y="81610"/>
                </a:lnTo>
                <a:lnTo>
                  <a:pt x="0" y="91196"/>
                </a:lnTo>
                <a:lnTo>
                  <a:pt x="960" y="92156"/>
                </a:lnTo>
                <a:lnTo>
                  <a:pt x="960" y="93131"/>
                </a:lnTo>
                <a:lnTo>
                  <a:pt x="1920" y="94076"/>
                </a:lnTo>
                <a:lnTo>
                  <a:pt x="2880" y="95036"/>
                </a:lnTo>
                <a:lnTo>
                  <a:pt x="3840" y="95036"/>
                </a:lnTo>
                <a:lnTo>
                  <a:pt x="5760" y="9601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1" name="object 181"/>
          <p:cNvSpPr/>
          <p:nvPr/>
        </p:nvSpPr>
        <p:spPr>
          <a:xfrm>
            <a:off x="3844914" y="1784360"/>
            <a:ext cx="79689" cy="143042"/>
          </a:xfrm>
          <a:custGeom>
            <a:avLst/>
            <a:gdLst/>
            <a:ahLst/>
            <a:cxnLst/>
            <a:rect l="l" t="t" r="r" b="b"/>
            <a:pathLst>
              <a:path w="79689" h="143042">
                <a:moveTo>
                  <a:pt x="16322" y="960"/>
                </a:moveTo>
                <a:lnTo>
                  <a:pt x="15361" y="960"/>
                </a:lnTo>
                <a:lnTo>
                  <a:pt x="15361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142067"/>
                </a:lnTo>
                <a:lnTo>
                  <a:pt x="960" y="142067"/>
                </a:lnTo>
                <a:lnTo>
                  <a:pt x="1920" y="143042"/>
                </a:lnTo>
                <a:lnTo>
                  <a:pt x="14401" y="143042"/>
                </a:lnTo>
                <a:lnTo>
                  <a:pt x="15361" y="142067"/>
                </a:lnTo>
                <a:lnTo>
                  <a:pt x="16322" y="142067"/>
                </a:lnTo>
                <a:lnTo>
                  <a:pt x="16322" y="75834"/>
                </a:lnTo>
                <a:lnTo>
                  <a:pt x="21122" y="70073"/>
                </a:lnTo>
                <a:lnTo>
                  <a:pt x="25923" y="65272"/>
                </a:lnTo>
                <a:lnTo>
                  <a:pt x="29763" y="62392"/>
                </a:lnTo>
                <a:lnTo>
                  <a:pt x="34564" y="59512"/>
                </a:lnTo>
                <a:lnTo>
                  <a:pt x="38404" y="57591"/>
                </a:lnTo>
                <a:lnTo>
                  <a:pt x="46085" y="57591"/>
                </a:lnTo>
                <a:lnTo>
                  <a:pt x="48966" y="58552"/>
                </a:lnTo>
                <a:lnTo>
                  <a:pt x="51846" y="59512"/>
                </a:lnTo>
                <a:lnTo>
                  <a:pt x="53766" y="60472"/>
                </a:lnTo>
                <a:lnTo>
                  <a:pt x="55686" y="62392"/>
                </a:lnTo>
                <a:lnTo>
                  <a:pt x="57607" y="65272"/>
                </a:lnTo>
                <a:lnTo>
                  <a:pt x="59527" y="67193"/>
                </a:lnTo>
                <a:lnTo>
                  <a:pt x="60487" y="70073"/>
                </a:lnTo>
                <a:lnTo>
                  <a:pt x="61447" y="72953"/>
                </a:lnTo>
                <a:lnTo>
                  <a:pt x="62407" y="76794"/>
                </a:lnTo>
                <a:lnTo>
                  <a:pt x="62407" y="141107"/>
                </a:lnTo>
                <a:lnTo>
                  <a:pt x="63367" y="142067"/>
                </a:lnTo>
                <a:lnTo>
                  <a:pt x="64328" y="142067"/>
                </a:lnTo>
                <a:lnTo>
                  <a:pt x="65288" y="143042"/>
                </a:lnTo>
                <a:lnTo>
                  <a:pt x="76794" y="143042"/>
                </a:lnTo>
                <a:lnTo>
                  <a:pt x="77769" y="142067"/>
                </a:lnTo>
                <a:lnTo>
                  <a:pt x="78729" y="142067"/>
                </a:lnTo>
                <a:lnTo>
                  <a:pt x="78729" y="141107"/>
                </a:lnTo>
                <a:lnTo>
                  <a:pt x="79689" y="141107"/>
                </a:lnTo>
                <a:lnTo>
                  <a:pt x="79689" y="76794"/>
                </a:lnTo>
                <a:lnTo>
                  <a:pt x="78729" y="71033"/>
                </a:lnTo>
                <a:lnTo>
                  <a:pt x="77769" y="67193"/>
                </a:lnTo>
                <a:lnTo>
                  <a:pt x="76794" y="62392"/>
                </a:lnTo>
                <a:lnTo>
                  <a:pt x="74889" y="57591"/>
                </a:lnTo>
                <a:lnTo>
                  <a:pt x="72009" y="54711"/>
                </a:lnTo>
                <a:lnTo>
                  <a:pt x="69128" y="50871"/>
                </a:lnTo>
                <a:lnTo>
                  <a:pt x="66248" y="47990"/>
                </a:lnTo>
                <a:lnTo>
                  <a:pt x="61447" y="46070"/>
                </a:lnTo>
                <a:lnTo>
                  <a:pt x="57607" y="44150"/>
                </a:lnTo>
                <a:lnTo>
                  <a:pt x="52806" y="43190"/>
                </a:lnTo>
                <a:lnTo>
                  <a:pt x="41285" y="43190"/>
                </a:lnTo>
                <a:lnTo>
                  <a:pt x="36484" y="44150"/>
                </a:lnTo>
                <a:lnTo>
                  <a:pt x="31683" y="47030"/>
                </a:lnTo>
                <a:lnTo>
                  <a:pt x="26883" y="48950"/>
                </a:lnTo>
                <a:lnTo>
                  <a:pt x="21122" y="52791"/>
                </a:lnTo>
                <a:lnTo>
                  <a:pt x="16322" y="58552"/>
                </a:lnTo>
                <a:lnTo>
                  <a:pt x="16322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2" name="object 182"/>
          <p:cNvSpPr/>
          <p:nvPr/>
        </p:nvSpPr>
        <p:spPr>
          <a:xfrm>
            <a:off x="3948592" y="1827550"/>
            <a:ext cx="93116" cy="101757"/>
          </a:xfrm>
          <a:custGeom>
            <a:avLst/>
            <a:gdLst/>
            <a:ahLst/>
            <a:cxnLst/>
            <a:rect l="l" t="t" r="r" b="b"/>
            <a:pathLst>
              <a:path w="93116" h="101757">
                <a:moveTo>
                  <a:pt x="0" y="44165"/>
                </a:moveTo>
                <a:lnTo>
                  <a:pt x="0" y="59527"/>
                </a:lnTo>
                <a:lnTo>
                  <a:pt x="960" y="66248"/>
                </a:lnTo>
                <a:lnTo>
                  <a:pt x="2880" y="72009"/>
                </a:lnTo>
                <a:lnTo>
                  <a:pt x="4800" y="78729"/>
                </a:lnTo>
                <a:lnTo>
                  <a:pt x="7680" y="83515"/>
                </a:lnTo>
                <a:lnTo>
                  <a:pt x="11521" y="88315"/>
                </a:lnTo>
                <a:lnTo>
                  <a:pt x="15361" y="92156"/>
                </a:lnTo>
                <a:lnTo>
                  <a:pt x="20162" y="96012"/>
                </a:lnTo>
                <a:lnTo>
                  <a:pt x="20162" y="69128"/>
                </a:lnTo>
                <a:lnTo>
                  <a:pt x="19202" y="64328"/>
                </a:lnTo>
                <a:lnTo>
                  <a:pt x="18242" y="60487"/>
                </a:lnTo>
                <a:lnTo>
                  <a:pt x="18242" y="40325"/>
                </a:lnTo>
                <a:lnTo>
                  <a:pt x="19202" y="35524"/>
                </a:lnTo>
                <a:lnTo>
                  <a:pt x="21122" y="31683"/>
                </a:lnTo>
                <a:lnTo>
                  <a:pt x="22082" y="27843"/>
                </a:lnTo>
                <a:lnTo>
                  <a:pt x="24963" y="24002"/>
                </a:lnTo>
                <a:lnTo>
                  <a:pt x="26883" y="21122"/>
                </a:lnTo>
                <a:lnTo>
                  <a:pt x="29763" y="18242"/>
                </a:lnTo>
                <a:lnTo>
                  <a:pt x="33604" y="16322"/>
                </a:lnTo>
                <a:lnTo>
                  <a:pt x="37444" y="14401"/>
                </a:lnTo>
                <a:lnTo>
                  <a:pt x="51846" y="14401"/>
                </a:lnTo>
                <a:lnTo>
                  <a:pt x="56647" y="15361"/>
                </a:lnTo>
                <a:lnTo>
                  <a:pt x="60487" y="17282"/>
                </a:lnTo>
                <a:lnTo>
                  <a:pt x="64328" y="19202"/>
                </a:lnTo>
                <a:lnTo>
                  <a:pt x="67208" y="21122"/>
                </a:lnTo>
                <a:lnTo>
                  <a:pt x="69128" y="24963"/>
                </a:lnTo>
                <a:lnTo>
                  <a:pt x="71033" y="27843"/>
                </a:lnTo>
                <a:lnTo>
                  <a:pt x="72969" y="32644"/>
                </a:lnTo>
                <a:lnTo>
                  <a:pt x="72969" y="36484"/>
                </a:lnTo>
                <a:lnTo>
                  <a:pt x="74874" y="41285"/>
                </a:lnTo>
                <a:lnTo>
                  <a:pt x="74874" y="55686"/>
                </a:lnTo>
                <a:lnTo>
                  <a:pt x="73929" y="61447"/>
                </a:lnTo>
                <a:lnTo>
                  <a:pt x="72969" y="65288"/>
                </a:lnTo>
                <a:lnTo>
                  <a:pt x="72009" y="70088"/>
                </a:lnTo>
                <a:lnTo>
                  <a:pt x="70088" y="73929"/>
                </a:lnTo>
                <a:lnTo>
                  <a:pt x="68168" y="76794"/>
                </a:lnTo>
                <a:lnTo>
                  <a:pt x="65288" y="80634"/>
                </a:lnTo>
                <a:lnTo>
                  <a:pt x="62407" y="82570"/>
                </a:lnTo>
                <a:lnTo>
                  <a:pt x="59527" y="84475"/>
                </a:lnTo>
                <a:lnTo>
                  <a:pt x="55686" y="86395"/>
                </a:lnTo>
                <a:lnTo>
                  <a:pt x="50886" y="87355"/>
                </a:lnTo>
                <a:lnTo>
                  <a:pt x="40325" y="87355"/>
                </a:lnTo>
                <a:lnTo>
                  <a:pt x="36484" y="86395"/>
                </a:lnTo>
                <a:lnTo>
                  <a:pt x="32644" y="84475"/>
                </a:lnTo>
                <a:lnTo>
                  <a:pt x="28803" y="82570"/>
                </a:lnTo>
                <a:lnTo>
                  <a:pt x="25923" y="79674"/>
                </a:lnTo>
                <a:lnTo>
                  <a:pt x="24963" y="97917"/>
                </a:lnTo>
                <a:lnTo>
                  <a:pt x="30723" y="99852"/>
                </a:lnTo>
                <a:lnTo>
                  <a:pt x="37444" y="101757"/>
                </a:lnTo>
                <a:lnTo>
                  <a:pt x="52806" y="101757"/>
                </a:lnTo>
                <a:lnTo>
                  <a:pt x="60487" y="99852"/>
                </a:lnTo>
                <a:lnTo>
                  <a:pt x="66248" y="97917"/>
                </a:lnTo>
                <a:lnTo>
                  <a:pt x="72009" y="95036"/>
                </a:lnTo>
                <a:lnTo>
                  <a:pt x="76809" y="91196"/>
                </a:lnTo>
                <a:lnTo>
                  <a:pt x="80650" y="86395"/>
                </a:lnTo>
                <a:lnTo>
                  <a:pt x="84490" y="82570"/>
                </a:lnTo>
                <a:lnTo>
                  <a:pt x="87370" y="76794"/>
                </a:lnTo>
                <a:lnTo>
                  <a:pt x="90236" y="70088"/>
                </a:lnTo>
                <a:lnTo>
                  <a:pt x="92156" y="64328"/>
                </a:lnTo>
                <a:lnTo>
                  <a:pt x="93116" y="57607"/>
                </a:lnTo>
                <a:lnTo>
                  <a:pt x="93116" y="42245"/>
                </a:lnTo>
                <a:lnTo>
                  <a:pt x="92156" y="34564"/>
                </a:lnTo>
                <a:lnTo>
                  <a:pt x="90236" y="28803"/>
                </a:lnTo>
                <a:lnTo>
                  <a:pt x="88315" y="23042"/>
                </a:lnTo>
                <a:lnTo>
                  <a:pt x="85435" y="17282"/>
                </a:lnTo>
                <a:lnTo>
                  <a:pt x="81594" y="13441"/>
                </a:lnTo>
                <a:lnTo>
                  <a:pt x="77754" y="8641"/>
                </a:lnTo>
                <a:lnTo>
                  <a:pt x="72969" y="5760"/>
                </a:lnTo>
                <a:lnTo>
                  <a:pt x="67208" y="2880"/>
                </a:lnTo>
                <a:lnTo>
                  <a:pt x="61447" y="960"/>
                </a:lnTo>
                <a:lnTo>
                  <a:pt x="54726" y="0"/>
                </a:lnTo>
                <a:lnTo>
                  <a:pt x="39364" y="0"/>
                </a:lnTo>
                <a:lnTo>
                  <a:pt x="32644" y="960"/>
                </a:lnTo>
                <a:lnTo>
                  <a:pt x="26883" y="3840"/>
                </a:lnTo>
                <a:lnTo>
                  <a:pt x="21122" y="5760"/>
                </a:lnTo>
                <a:lnTo>
                  <a:pt x="15361" y="9601"/>
                </a:lnTo>
                <a:lnTo>
                  <a:pt x="11521" y="14401"/>
                </a:lnTo>
                <a:lnTo>
                  <a:pt x="7680" y="19202"/>
                </a:lnTo>
                <a:lnTo>
                  <a:pt x="4800" y="24002"/>
                </a:lnTo>
                <a:lnTo>
                  <a:pt x="2880" y="30723"/>
                </a:lnTo>
                <a:lnTo>
                  <a:pt x="960" y="37444"/>
                </a:lnTo>
                <a:lnTo>
                  <a:pt x="0" y="4416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3" name="object 183"/>
          <p:cNvSpPr/>
          <p:nvPr/>
        </p:nvSpPr>
        <p:spPr>
          <a:xfrm>
            <a:off x="3968755" y="1896678"/>
            <a:ext cx="5760" cy="28788"/>
          </a:xfrm>
          <a:custGeom>
            <a:avLst/>
            <a:gdLst/>
            <a:ahLst/>
            <a:cxnLst/>
            <a:rect l="l" t="t" r="r" b="b"/>
            <a:pathLst>
              <a:path w="5760" h="28788">
                <a:moveTo>
                  <a:pt x="4800" y="28788"/>
                </a:moveTo>
                <a:lnTo>
                  <a:pt x="5760" y="10546"/>
                </a:lnTo>
                <a:lnTo>
                  <a:pt x="3840" y="7665"/>
                </a:lnTo>
                <a:lnTo>
                  <a:pt x="1920" y="3825"/>
                </a:lnTo>
                <a:lnTo>
                  <a:pt x="0" y="0"/>
                </a:lnTo>
                <a:lnTo>
                  <a:pt x="0" y="26883"/>
                </a:lnTo>
                <a:lnTo>
                  <a:pt x="4800" y="2878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4" name="object 184"/>
          <p:cNvSpPr/>
          <p:nvPr/>
        </p:nvSpPr>
        <p:spPr>
          <a:xfrm>
            <a:off x="4066672" y="1827550"/>
            <a:ext cx="53766" cy="99852"/>
          </a:xfrm>
          <a:custGeom>
            <a:avLst/>
            <a:gdLst/>
            <a:ahLst/>
            <a:cxnLst/>
            <a:rect l="l" t="t" r="r" b="b"/>
            <a:pathLst>
              <a:path w="53766" h="99852">
                <a:moveTo>
                  <a:pt x="16322" y="36484"/>
                </a:moveTo>
                <a:lnTo>
                  <a:pt x="19202" y="32644"/>
                </a:lnTo>
                <a:lnTo>
                  <a:pt x="21122" y="28803"/>
                </a:lnTo>
                <a:lnTo>
                  <a:pt x="23042" y="26883"/>
                </a:lnTo>
                <a:lnTo>
                  <a:pt x="24963" y="24002"/>
                </a:lnTo>
                <a:lnTo>
                  <a:pt x="26883" y="22082"/>
                </a:lnTo>
                <a:lnTo>
                  <a:pt x="28803" y="20162"/>
                </a:lnTo>
                <a:lnTo>
                  <a:pt x="30723" y="18242"/>
                </a:lnTo>
                <a:lnTo>
                  <a:pt x="32644" y="17282"/>
                </a:lnTo>
                <a:lnTo>
                  <a:pt x="33604" y="17282"/>
                </a:lnTo>
                <a:lnTo>
                  <a:pt x="35524" y="16322"/>
                </a:lnTo>
                <a:lnTo>
                  <a:pt x="44165" y="16322"/>
                </a:lnTo>
                <a:lnTo>
                  <a:pt x="45125" y="17282"/>
                </a:lnTo>
                <a:lnTo>
                  <a:pt x="47045" y="17282"/>
                </a:lnTo>
                <a:lnTo>
                  <a:pt x="48006" y="18242"/>
                </a:lnTo>
                <a:lnTo>
                  <a:pt x="52806" y="18242"/>
                </a:lnTo>
                <a:lnTo>
                  <a:pt x="52806" y="16322"/>
                </a:lnTo>
                <a:lnTo>
                  <a:pt x="53766" y="16322"/>
                </a:lnTo>
                <a:lnTo>
                  <a:pt x="53766" y="4800"/>
                </a:lnTo>
                <a:lnTo>
                  <a:pt x="52806" y="3840"/>
                </a:lnTo>
                <a:lnTo>
                  <a:pt x="52806" y="2880"/>
                </a:lnTo>
                <a:lnTo>
                  <a:pt x="51846" y="2880"/>
                </a:lnTo>
                <a:lnTo>
                  <a:pt x="51846" y="1935"/>
                </a:lnTo>
                <a:lnTo>
                  <a:pt x="49926" y="1935"/>
                </a:lnTo>
                <a:lnTo>
                  <a:pt x="48966" y="960"/>
                </a:lnTo>
                <a:lnTo>
                  <a:pt x="47045" y="960"/>
                </a:lnTo>
                <a:lnTo>
                  <a:pt x="45125" y="0"/>
                </a:lnTo>
                <a:lnTo>
                  <a:pt x="36484" y="0"/>
                </a:lnTo>
                <a:lnTo>
                  <a:pt x="34564" y="960"/>
                </a:lnTo>
                <a:lnTo>
                  <a:pt x="32644" y="960"/>
                </a:lnTo>
                <a:lnTo>
                  <a:pt x="30723" y="1935"/>
                </a:lnTo>
                <a:lnTo>
                  <a:pt x="28803" y="3840"/>
                </a:lnTo>
                <a:lnTo>
                  <a:pt x="25923" y="4800"/>
                </a:lnTo>
                <a:lnTo>
                  <a:pt x="24002" y="6720"/>
                </a:lnTo>
                <a:lnTo>
                  <a:pt x="22082" y="8641"/>
                </a:lnTo>
                <a:lnTo>
                  <a:pt x="20162" y="11521"/>
                </a:lnTo>
                <a:lnTo>
                  <a:pt x="17282" y="14401"/>
                </a:lnTo>
                <a:lnTo>
                  <a:pt x="14401" y="18242"/>
                </a:lnTo>
                <a:lnTo>
                  <a:pt x="14401" y="2880"/>
                </a:lnTo>
                <a:lnTo>
                  <a:pt x="13441" y="1935"/>
                </a:lnTo>
                <a:lnTo>
                  <a:pt x="10561" y="1935"/>
                </a:lnTo>
                <a:lnTo>
                  <a:pt x="9601" y="960"/>
                </a:lnTo>
                <a:lnTo>
                  <a:pt x="4800" y="960"/>
                </a:lnTo>
                <a:lnTo>
                  <a:pt x="3840" y="1935"/>
                </a:lnTo>
                <a:lnTo>
                  <a:pt x="0" y="1935"/>
                </a:lnTo>
                <a:lnTo>
                  <a:pt x="0" y="98877"/>
                </a:lnTo>
                <a:lnTo>
                  <a:pt x="960" y="98877"/>
                </a:lnTo>
                <a:lnTo>
                  <a:pt x="1920" y="99852"/>
                </a:lnTo>
                <a:lnTo>
                  <a:pt x="14401" y="99852"/>
                </a:lnTo>
                <a:lnTo>
                  <a:pt x="14401" y="98877"/>
                </a:lnTo>
                <a:lnTo>
                  <a:pt x="16322" y="98877"/>
                </a:lnTo>
                <a:lnTo>
                  <a:pt x="16322" y="3648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5" name="object 185"/>
          <p:cNvSpPr/>
          <p:nvPr/>
        </p:nvSpPr>
        <p:spPr>
          <a:xfrm>
            <a:off x="4137720" y="1791080"/>
            <a:ext cx="21107" cy="20162"/>
          </a:xfrm>
          <a:custGeom>
            <a:avLst/>
            <a:gdLst/>
            <a:ahLst/>
            <a:cxnLst/>
            <a:rect l="l" t="t" r="r" b="b"/>
            <a:pathLst>
              <a:path w="21107" h="20162">
                <a:moveTo>
                  <a:pt x="21107" y="9601"/>
                </a:moveTo>
                <a:lnTo>
                  <a:pt x="21107" y="5760"/>
                </a:lnTo>
                <a:lnTo>
                  <a:pt x="20147" y="2880"/>
                </a:lnTo>
                <a:lnTo>
                  <a:pt x="18227" y="1920"/>
                </a:lnTo>
                <a:lnTo>
                  <a:pt x="17266" y="0"/>
                </a:lnTo>
                <a:lnTo>
                  <a:pt x="3825" y="0"/>
                </a:lnTo>
                <a:lnTo>
                  <a:pt x="1904" y="1920"/>
                </a:lnTo>
                <a:lnTo>
                  <a:pt x="944" y="2880"/>
                </a:lnTo>
                <a:lnTo>
                  <a:pt x="0" y="5760"/>
                </a:lnTo>
                <a:lnTo>
                  <a:pt x="0" y="13441"/>
                </a:lnTo>
                <a:lnTo>
                  <a:pt x="944" y="16322"/>
                </a:lnTo>
                <a:lnTo>
                  <a:pt x="1904" y="18227"/>
                </a:lnTo>
                <a:lnTo>
                  <a:pt x="3825" y="19187"/>
                </a:lnTo>
                <a:lnTo>
                  <a:pt x="6705" y="20162"/>
                </a:lnTo>
                <a:lnTo>
                  <a:pt x="14386" y="20162"/>
                </a:lnTo>
                <a:lnTo>
                  <a:pt x="17266" y="19187"/>
                </a:lnTo>
                <a:lnTo>
                  <a:pt x="18227" y="18227"/>
                </a:lnTo>
                <a:lnTo>
                  <a:pt x="20147" y="16322"/>
                </a:lnTo>
                <a:lnTo>
                  <a:pt x="21107" y="13441"/>
                </a:lnTo>
                <a:lnTo>
                  <a:pt x="21107" y="96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6" name="object 186"/>
          <p:cNvSpPr/>
          <p:nvPr/>
        </p:nvSpPr>
        <p:spPr>
          <a:xfrm>
            <a:off x="4139625" y="1828510"/>
            <a:ext cx="17282" cy="98892"/>
          </a:xfrm>
          <a:custGeom>
            <a:avLst/>
            <a:gdLst/>
            <a:ahLst/>
            <a:cxnLst/>
            <a:rect l="l" t="t" r="r" b="b"/>
            <a:pathLst>
              <a:path w="17282" h="98892">
                <a:moveTo>
                  <a:pt x="960" y="1920"/>
                </a:moveTo>
                <a:lnTo>
                  <a:pt x="0" y="1920"/>
                </a:lnTo>
                <a:lnTo>
                  <a:pt x="0" y="96956"/>
                </a:lnTo>
                <a:lnTo>
                  <a:pt x="960" y="97917"/>
                </a:lnTo>
                <a:lnTo>
                  <a:pt x="1920" y="97917"/>
                </a:lnTo>
                <a:lnTo>
                  <a:pt x="2880" y="98892"/>
                </a:lnTo>
                <a:lnTo>
                  <a:pt x="14401" y="98892"/>
                </a:lnTo>
                <a:lnTo>
                  <a:pt x="15361" y="97917"/>
                </a:lnTo>
                <a:lnTo>
                  <a:pt x="16322" y="97917"/>
                </a:lnTo>
                <a:lnTo>
                  <a:pt x="16322" y="96956"/>
                </a:lnTo>
                <a:lnTo>
                  <a:pt x="17282" y="96956"/>
                </a:lnTo>
                <a:lnTo>
                  <a:pt x="17282" y="2880"/>
                </a:lnTo>
                <a:lnTo>
                  <a:pt x="16322" y="1920"/>
                </a:lnTo>
                <a:lnTo>
                  <a:pt x="16322" y="975"/>
                </a:lnTo>
                <a:lnTo>
                  <a:pt x="12481" y="975"/>
                </a:lnTo>
                <a:lnTo>
                  <a:pt x="11521" y="0"/>
                </a:lnTo>
                <a:lnTo>
                  <a:pt x="5760" y="0"/>
                </a:lnTo>
                <a:lnTo>
                  <a:pt x="4800" y="975"/>
                </a:lnTo>
                <a:lnTo>
                  <a:pt x="960" y="975"/>
                </a:lnTo>
                <a:lnTo>
                  <a:pt x="960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7" name="object 187"/>
          <p:cNvSpPr/>
          <p:nvPr/>
        </p:nvSpPr>
        <p:spPr>
          <a:xfrm>
            <a:off x="4187631" y="1827550"/>
            <a:ext cx="79674" cy="99852"/>
          </a:xfrm>
          <a:custGeom>
            <a:avLst/>
            <a:gdLst/>
            <a:ahLst/>
            <a:cxnLst/>
            <a:rect l="l" t="t" r="r" b="b"/>
            <a:pathLst>
              <a:path w="79674" h="99852">
                <a:moveTo>
                  <a:pt x="960" y="97917"/>
                </a:moveTo>
                <a:lnTo>
                  <a:pt x="960" y="98877"/>
                </a:lnTo>
                <a:lnTo>
                  <a:pt x="1920" y="98877"/>
                </a:lnTo>
                <a:lnTo>
                  <a:pt x="2880" y="99852"/>
                </a:lnTo>
                <a:lnTo>
                  <a:pt x="15361" y="99852"/>
                </a:lnTo>
                <a:lnTo>
                  <a:pt x="15361" y="98877"/>
                </a:lnTo>
                <a:lnTo>
                  <a:pt x="16322" y="98877"/>
                </a:lnTo>
                <a:lnTo>
                  <a:pt x="17282" y="97917"/>
                </a:lnTo>
                <a:lnTo>
                  <a:pt x="17282" y="32644"/>
                </a:lnTo>
                <a:lnTo>
                  <a:pt x="22082" y="26883"/>
                </a:lnTo>
                <a:lnTo>
                  <a:pt x="26883" y="22082"/>
                </a:lnTo>
                <a:lnTo>
                  <a:pt x="30723" y="19202"/>
                </a:lnTo>
                <a:lnTo>
                  <a:pt x="34549" y="16322"/>
                </a:lnTo>
                <a:lnTo>
                  <a:pt x="39349" y="14401"/>
                </a:lnTo>
                <a:lnTo>
                  <a:pt x="47030" y="14401"/>
                </a:lnTo>
                <a:lnTo>
                  <a:pt x="49910" y="15361"/>
                </a:lnTo>
                <a:lnTo>
                  <a:pt x="51831" y="16322"/>
                </a:lnTo>
                <a:lnTo>
                  <a:pt x="54711" y="17282"/>
                </a:lnTo>
                <a:lnTo>
                  <a:pt x="56631" y="19202"/>
                </a:lnTo>
                <a:lnTo>
                  <a:pt x="58552" y="22082"/>
                </a:lnTo>
                <a:lnTo>
                  <a:pt x="59512" y="24002"/>
                </a:lnTo>
                <a:lnTo>
                  <a:pt x="61432" y="26883"/>
                </a:lnTo>
                <a:lnTo>
                  <a:pt x="61432" y="29763"/>
                </a:lnTo>
                <a:lnTo>
                  <a:pt x="62392" y="33604"/>
                </a:lnTo>
                <a:lnTo>
                  <a:pt x="63352" y="37444"/>
                </a:lnTo>
                <a:lnTo>
                  <a:pt x="63352" y="98877"/>
                </a:lnTo>
                <a:lnTo>
                  <a:pt x="65272" y="98877"/>
                </a:lnTo>
                <a:lnTo>
                  <a:pt x="65272" y="99852"/>
                </a:lnTo>
                <a:lnTo>
                  <a:pt x="77754" y="99852"/>
                </a:lnTo>
                <a:lnTo>
                  <a:pt x="78714" y="98877"/>
                </a:lnTo>
                <a:lnTo>
                  <a:pt x="79674" y="98877"/>
                </a:lnTo>
                <a:lnTo>
                  <a:pt x="79674" y="27843"/>
                </a:lnTo>
                <a:lnTo>
                  <a:pt x="78714" y="24002"/>
                </a:lnTo>
                <a:lnTo>
                  <a:pt x="76794" y="19202"/>
                </a:lnTo>
                <a:lnTo>
                  <a:pt x="74874" y="14401"/>
                </a:lnTo>
                <a:lnTo>
                  <a:pt x="72953" y="11521"/>
                </a:lnTo>
                <a:lnTo>
                  <a:pt x="70073" y="7680"/>
                </a:lnTo>
                <a:lnTo>
                  <a:pt x="66233" y="4800"/>
                </a:lnTo>
                <a:lnTo>
                  <a:pt x="62392" y="2880"/>
                </a:lnTo>
                <a:lnTo>
                  <a:pt x="58552" y="960"/>
                </a:lnTo>
                <a:lnTo>
                  <a:pt x="52791" y="0"/>
                </a:lnTo>
                <a:lnTo>
                  <a:pt x="41285" y="0"/>
                </a:lnTo>
                <a:lnTo>
                  <a:pt x="36484" y="960"/>
                </a:lnTo>
                <a:lnTo>
                  <a:pt x="30723" y="3840"/>
                </a:lnTo>
                <a:lnTo>
                  <a:pt x="25923" y="6720"/>
                </a:lnTo>
                <a:lnTo>
                  <a:pt x="21122" y="10561"/>
                </a:lnTo>
                <a:lnTo>
                  <a:pt x="15361" y="16322"/>
                </a:lnTo>
                <a:lnTo>
                  <a:pt x="15361" y="2880"/>
                </a:lnTo>
                <a:lnTo>
                  <a:pt x="14401" y="1935"/>
                </a:lnTo>
                <a:lnTo>
                  <a:pt x="11521" y="1935"/>
                </a:lnTo>
                <a:lnTo>
                  <a:pt x="10561" y="960"/>
                </a:lnTo>
                <a:lnTo>
                  <a:pt x="4800" y="960"/>
                </a:lnTo>
                <a:lnTo>
                  <a:pt x="3840" y="1935"/>
                </a:lnTo>
                <a:lnTo>
                  <a:pt x="960" y="1935"/>
                </a:lnTo>
                <a:lnTo>
                  <a:pt x="960" y="2880"/>
                </a:lnTo>
                <a:lnTo>
                  <a:pt x="0" y="3840"/>
                </a:lnTo>
                <a:lnTo>
                  <a:pt x="0" y="97917"/>
                </a:lnTo>
                <a:lnTo>
                  <a:pt x="960" y="9791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8" name="object 188"/>
          <p:cNvSpPr/>
          <p:nvPr/>
        </p:nvSpPr>
        <p:spPr>
          <a:xfrm>
            <a:off x="4288429" y="1836191"/>
            <a:ext cx="86395" cy="128640"/>
          </a:xfrm>
          <a:custGeom>
            <a:avLst/>
            <a:gdLst/>
            <a:ahLst/>
            <a:cxnLst/>
            <a:rect l="l" t="t" r="r" b="b"/>
            <a:pathLst>
              <a:path w="86395" h="128640">
                <a:moveTo>
                  <a:pt x="960" y="110398"/>
                </a:moveTo>
                <a:lnTo>
                  <a:pt x="1920" y="113278"/>
                </a:lnTo>
                <a:lnTo>
                  <a:pt x="3840" y="116159"/>
                </a:lnTo>
                <a:lnTo>
                  <a:pt x="5760" y="119039"/>
                </a:lnTo>
                <a:lnTo>
                  <a:pt x="9601" y="120959"/>
                </a:lnTo>
                <a:lnTo>
                  <a:pt x="12481" y="123840"/>
                </a:lnTo>
                <a:lnTo>
                  <a:pt x="17282" y="124800"/>
                </a:lnTo>
                <a:lnTo>
                  <a:pt x="22082" y="126720"/>
                </a:lnTo>
                <a:lnTo>
                  <a:pt x="27843" y="127680"/>
                </a:lnTo>
                <a:lnTo>
                  <a:pt x="33604" y="128640"/>
                </a:lnTo>
                <a:lnTo>
                  <a:pt x="48950" y="128640"/>
                </a:lnTo>
                <a:lnTo>
                  <a:pt x="55671" y="127680"/>
                </a:lnTo>
                <a:lnTo>
                  <a:pt x="61432" y="125760"/>
                </a:lnTo>
                <a:lnTo>
                  <a:pt x="67193" y="123840"/>
                </a:lnTo>
                <a:lnTo>
                  <a:pt x="71993" y="121919"/>
                </a:lnTo>
                <a:lnTo>
                  <a:pt x="75834" y="119039"/>
                </a:lnTo>
                <a:lnTo>
                  <a:pt x="79674" y="116159"/>
                </a:lnTo>
                <a:lnTo>
                  <a:pt x="81594" y="112318"/>
                </a:lnTo>
                <a:lnTo>
                  <a:pt x="83515" y="108478"/>
                </a:lnTo>
                <a:lnTo>
                  <a:pt x="85435" y="104637"/>
                </a:lnTo>
                <a:lnTo>
                  <a:pt x="86395" y="100797"/>
                </a:lnTo>
                <a:lnTo>
                  <a:pt x="86395" y="92156"/>
                </a:lnTo>
                <a:lnTo>
                  <a:pt x="85435" y="89275"/>
                </a:lnTo>
                <a:lnTo>
                  <a:pt x="84475" y="86395"/>
                </a:lnTo>
                <a:lnTo>
                  <a:pt x="82555" y="82555"/>
                </a:lnTo>
                <a:lnTo>
                  <a:pt x="80634" y="80650"/>
                </a:lnTo>
                <a:lnTo>
                  <a:pt x="77754" y="78714"/>
                </a:lnTo>
                <a:lnTo>
                  <a:pt x="74874" y="75834"/>
                </a:lnTo>
                <a:lnTo>
                  <a:pt x="71033" y="74874"/>
                </a:lnTo>
                <a:lnTo>
                  <a:pt x="67193" y="73929"/>
                </a:lnTo>
                <a:lnTo>
                  <a:pt x="63352" y="71993"/>
                </a:lnTo>
                <a:lnTo>
                  <a:pt x="54711" y="71993"/>
                </a:lnTo>
                <a:lnTo>
                  <a:pt x="30723" y="71033"/>
                </a:lnTo>
                <a:lnTo>
                  <a:pt x="26883" y="70088"/>
                </a:lnTo>
                <a:lnTo>
                  <a:pt x="24002" y="69128"/>
                </a:lnTo>
                <a:lnTo>
                  <a:pt x="22082" y="68153"/>
                </a:lnTo>
                <a:lnTo>
                  <a:pt x="19202" y="66248"/>
                </a:lnTo>
                <a:lnTo>
                  <a:pt x="18242" y="64312"/>
                </a:lnTo>
                <a:lnTo>
                  <a:pt x="19202" y="92156"/>
                </a:lnTo>
                <a:lnTo>
                  <a:pt x="20162" y="90236"/>
                </a:lnTo>
                <a:lnTo>
                  <a:pt x="22082" y="89275"/>
                </a:lnTo>
                <a:lnTo>
                  <a:pt x="23042" y="87370"/>
                </a:lnTo>
                <a:lnTo>
                  <a:pt x="24947" y="85435"/>
                </a:lnTo>
                <a:lnTo>
                  <a:pt x="27843" y="84490"/>
                </a:lnTo>
                <a:lnTo>
                  <a:pt x="51831" y="85435"/>
                </a:lnTo>
                <a:lnTo>
                  <a:pt x="56631" y="85435"/>
                </a:lnTo>
                <a:lnTo>
                  <a:pt x="61432" y="86395"/>
                </a:lnTo>
                <a:lnTo>
                  <a:pt x="64312" y="88315"/>
                </a:lnTo>
                <a:lnTo>
                  <a:pt x="68153" y="90236"/>
                </a:lnTo>
                <a:lnTo>
                  <a:pt x="69113" y="94076"/>
                </a:lnTo>
                <a:lnTo>
                  <a:pt x="69113" y="101757"/>
                </a:lnTo>
                <a:lnTo>
                  <a:pt x="68153" y="104637"/>
                </a:lnTo>
                <a:lnTo>
                  <a:pt x="67193" y="106558"/>
                </a:lnTo>
                <a:lnTo>
                  <a:pt x="65272" y="108478"/>
                </a:lnTo>
                <a:lnTo>
                  <a:pt x="63352" y="110398"/>
                </a:lnTo>
                <a:lnTo>
                  <a:pt x="61432" y="111358"/>
                </a:lnTo>
                <a:lnTo>
                  <a:pt x="58552" y="113278"/>
                </a:lnTo>
                <a:lnTo>
                  <a:pt x="54711" y="114239"/>
                </a:lnTo>
                <a:lnTo>
                  <a:pt x="51831" y="115199"/>
                </a:lnTo>
                <a:lnTo>
                  <a:pt x="33604" y="115199"/>
                </a:lnTo>
                <a:lnTo>
                  <a:pt x="27843" y="114239"/>
                </a:lnTo>
                <a:lnTo>
                  <a:pt x="23042" y="112318"/>
                </a:lnTo>
                <a:lnTo>
                  <a:pt x="19202" y="109438"/>
                </a:lnTo>
                <a:lnTo>
                  <a:pt x="16322" y="106558"/>
                </a:lnTo>
                <a:lnTo>
                  <a:pt x="15361" y="0"/>
                </a:lnTo>
                <a:lnTo>
                  <a:pt x="12481" y="2880"/>
                </a:lnTo>
                <a:lnTo>
                  <a:pt x="9601" y="6720"/>
                </a:lnTo>
                <a:lnTo>
                  <a:pt x="7680" y="10561"/>
                </a:lnTo>
                <a:lnTo>
                  <a:pt x="5760" y="15361"/>
                </a:lnTo>
                <a:lnTo>
                  <a:pt x="5760" y="33604"/>
                </a:lnTo>
                <a:lnTo>
                  <a:pt x="7680" y="36484"/>
                </a:lnTo>
                <a:lnTo>
                  <a:pt x="8641" y="40325"/>
                </a:lnTo>
                <a:lnTo>
                  <a:pt x="10561" y="43205"/>
                </a:lnTo>
                <a:lnTo>
                  <a:pt x="12481" y="45125"/>
                </a:lnTo>
                <a:lnTo>
                  <a:pt x="9601" y="48005"/>
                </a:lnTo>
                <a:lnTo>
                  <a:pt x="7680" y="50886"/>
                </a:lnTo>
                <a:lnTo>
                  <a:pt x="5760" y="53766"/>
                </a:lnTo>
                <a:lnTo>
                  <a:pt x="3840" y="57607"/>
                </a:lnTo>
                <a:lnTo>
                  <a:pt x="2880" y="61447"/>
                </a:lnTo>
                <a:lnTo>
                  <a:pt x="2880" y="68153"/>
                </a:lnTo>
                <a:lnTo>
                  <a:pt x="3840" y="71033"/>
                </a:lnTo>
                <a:lnTo>
                  <a:pt x="5760" y="73929"/>
                </a:lnTo>
                <a:lnTo>
                  <a:pt x="7680" y="76809"/>
                </a:lnTo>
                <a:lnTo>
                  <a:pt x="9601" y="78714"/>
                </a:lnTo>
                <a:lnTo>
                  <a:pt x="13441" y="79674"/>
                </a:lnTo>
                <a:lnTo>
                  <a:pt x="10561" y="81594"/>
                </a:lnTo>
                <a:lnTo>
                  <a:pt x="8641" y="83515"/>
                </a:lnTo>
                <a:lnTo>
                  <a:pt x="7680" y="85435"/>
                </a:lnTo>
                <a:lnTo>
                  <a:pt x="5760" y="87370"/>
                </a:lnTo>
                <a:lnTo>
                  <a:pt x="3840" y="89275"/>
                </a:lnTo>
                <a:lnTo>
                  <a:pt x="2880" y="91211"/>
                </a:lnTo>
                <a:lnTo>
                  <a:pt x="1920" y="93116"/>
                </a:lnTo>
                <a:lnTo>
                  <a:pt x="960" y="95036"/>
                </a:lnTo>
                <a:lnTo>
                  <a:pt x="960" y="96956"/>
                </a:lnTo>
                <a:lnTo>
                  <a:pt x="0" y="98877"/>
                </a:lnTo>
                <a:lnTo>
                  <a:pt x="0" y="107518"/>
                </a:lnTo>
                <a:lnTo>
                  <a:pt x="960" y="11039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89" name="object 189"/>
          <p:cNvSpPr/>
          <p:nvPr/>
        </p:nvSpPr>
        <p:spPr>
          <a:xfrm>
            <a:off x="4303791" y="1827550"/>
            <a:ext cx="71993" cy="115199"/>
          </a:xfrm>
          <a:custGeom>
            <a:avLst/>
            <a:gdLst/>
            <a:ahLst/>
            <a:cxnLst/>
            <a:rect l="l" t="t" r="r" b="b"/>
            <a:pathLst>
              <a:path w="71993" h="115199">
                <a:moveTo>
                  <a:pt x="71993" y="4800"/>
                </a:moveTo>
                <a:lnTo>
                  <a:pt x="71033" y="3840"/>
                </a:lnTo>
                <a:lnTo>
                  <a:pt x="71033" y="1935"/>
                </a:lnTo>
                <a:lnTo>
                  <a:pt x="40309" y="1935"/>
                </a:lnTo>
                <a:lnTo>
                  <a:pt x="38389" y="960"/>
                </a:lnTo>
                <a:lnTo>
                  <a:pt x="33588" y="960"/>
                </a:lnTo>
                <a:lnTo>
                  <a:pt x="31668" y="0"/>
                </a:lnTo>
                <a:lnTo>
                  <a:pt x="21107" y="0"/>
                </a:lnTo>
                <a:lnTo>
                  <a:pt x="15361" y="960"/>
                </a:lnTo>
                <a:lnTo>
                  <a:pt x="11521" y="1935"/>
                </a:lnTo>
                <a:lnTo>
                  <a:pt x="6720" y="3840"/>
                </a:lnTo>
                <a:lnTo>
                  <a:pt x="2880" y="5760"/>
                </a:lnTo>
                <a:lnTo>
                  <a:pt x="0" y="8641"/>
                </a:lnTo>
                <a:lnTo>
                  <a:pt x="960" y="115199"/>
                </a:lnTo>
                <a:lnTo>
                  <a:pt x="960" y="107518"/>
                </a:lnTo>
                <a:lnTo>
                  <a:pt x="1920" y="106558"/>
                </a:lnTo>
                <a:lnTo>
                  <a:pt x="1920" y="104637"/>
                </a:lnTo>
                <a:lnTo>
                  <a:pt x="2880" y="103677"/>
                </a:lnTo>
                <a:lnTo>
                  <a:pt x="2880" y="101757"/>
                </a:lnTo>
                <a:lnTo>
                  <a:pt x="3840" y="100797"/>
                </a:lnTo>
                <a:lnTo>
                  <a:pt x="2880" y="72953"/>
                </a:lnTo>
                <a:lnTo>
                  <a:pt x="2880" y="69128"/>
                </a:lnTo>
                <a:lnTo>
                  <a:pt x="3840" y="67208"/>
                </a:lnTo>
                <a:lnTo>
                  <a:pt x="3840" y="65288"/>
                </a:lnTo>
                <a:lnTo>
                  <a:pt x="4800" y="63367"/>
                </a:lnTo>
                <a:lnTo>
                  <a:pt x="5760" y="62407"/>
                </a:lnTo>
                <a:lnTo>
                  <a:pt x="7680" y="61447"/>
                </a:lnTo>
                <a:lnTo>
                  <a:pt x="5760" y="39364"/>
                </a:lnTo>
                <a:lnTo>
                  <a:pt x="5760" y="30723"/>
                </a:lnTo>
                <a:lnTo>
                  <a:pt x="6720" y="27843"/>
                </a:lnTo>
                <a:lnTo>
                  <a:pt x="7680" y="25923"/>
                </a:lnTo>
                <a:lnTo>
                  <a:pt x="7680" y="23042"/>
                </a:lnTo>
                <a:lnTo>
                  <a:pt x="9585" y="21122"/>
                </a:lnTo>
                <a:lnTo>
                  <a:pt x="10561" y="19202"/>
                </a:lnTo>
                <a:lnTo>
                  <a:pt x="12481" y="17282"/>
                </a:lnTo>
                <a:lnTo>
                  <a:pt x="14401" y="15361"/>
                </a:lnTo>
                <a:lnTo>
                  <a:pt x="17266" y="14401"/>
                </a:lnTo>
                <a:lnTo>
                  <a:pt x="19202" y="13441"/>
                </a:lnTo>
                <a:lnTo>
                  <a:pt x="31668" y="13441"/>
                </a:lnTo>
                <a:lnTo>
                  <a:pt x="36469" y="14401"/>
                </a:lnTo>
                <a:lnTo>
                  <a:pt x="40309" y="18242"/>
                </a:lnTo>
                <a:lnTo>
                  <a:pt x="44150" y="22082"/>
                </a:lnTo>
                <a:lnTo>
                  <a:pt x="45110" y="26883"/>
                </a:lnTo>
                <a:lnTo>
                  <a:pt x="55671" y="15361"/>
                </a:lnTo>
                <a:lnTo>
                  <a:pt x="70073" y="15361"/>
                </a:lnTo>
                <a:lnTo>
                  <a:pt x="71033" y="13441"/>
                </a:lnTo>
                <a:lnTo>
                  <a:pt x="71993" y="12481"/>
                </a:lnTo>
                <a:lnTo>
                  <a:pt x="71993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0" name="object 190"/>
          <p:cNvSpPr/>
          <p:nvPr/>
        </p:nvSpPr>
        <p:spPr>
          <a:xfrm>
            <a:off x="4309551" y="1842912"/>
            <a:ext cx="55671" cy="50886"/>
          </a:xfrm>
          <a:custGeom>
            <a:avLst/>
            <a:gdLst/>
            <a:ahLst/>
            <a:cxnLst/>
            <a:rect l="l" t="t" r="r" b="b"/>
            <a:pathLst>
              <a:path w="55671" h="50886">
                <a:moveTo>
                  <a:pt x="3825" y="47045"/>
                </a:moveTo>
                <a:lnTo>
                  <a:pt x="5760" y="48005"/>
                </a:lnTo>
                <a:lnTo>
                  <a:pt x="9601" y="49926"/>
                </a:lnTo>
                <a:lnTo>
                  <a:pt x="12481" y="50886"/>
                </a:lnTo>
                <a:lnTo>
                  <a:pt x="25908" y="50886"/>
                </a:lnTo>
                <a:lnTo>
                  <a:pt x="30708" y="49926"/>
                </a:lnTo>
                <a:lnTo>
                  <a:pt x="34549" y="48966"/>
                </a:lnTo>
                <a:lnTo>
                  <a:pt x="39349" y="47045"/>
                </a:lnTo>
                <a:lnTo>
                  <a:pt x="43190" y="45125"/>
                </a:lnTo>
                <a:lnTo>
                  <a:pt x="46070" y="42245"/>
                </a:lnTo>
                <a:lnTo>
                  <a:pt x="48950" y="39364"/>
                </a:lnTo>
                <a:lnTo>
                  <a:pt x="51831" y="35524"/>
                </a:lnTo>
                <a:lnTo>
                  <a:pt x="53751" y="31683"/>
                </a:lnTo>
                <a:lnTo>
                  <a:pt x="55671" y="27843"/>
                </a:lnTo>
                <a:lnTo>
                  <a:pt x="55671" y="11521"/>
                </a:lnTo>
                <a:lnTo>
                  <a:pt x="54711" y="8641"/>
                </a:lnTo>
                <a:lnTo>
                  <a:pt x="53751" y="4800"/>
                </a:lnTo>
                <a:lnTo>
                  <a:pt x="51831" y="2880"/>
                </a:lnTo>
                <a:lnTo>
                  <a:pt x="49911" y="0"/>
                </a:lnTo>
                <a:lnTo>
                  <a:pt x="39349" y="11521"/>
                </a:lnTo>
                <a:lnTo>
                  <a:pt x="39349" y="23042"/>
                </a:lnTo>
                <a:lnTo>
                  <a:pt x="38389" y="24963"/>
                </a:lnTo>
                <a:lnTo>
                  <a:pt x="37429" y="27843"/>
                </a:lnTo>
                <a:lnTo>
                  <a:pt x="36469" y="29763"/>
                </a:lnTo>
                <a:lnTo>
                  <a:pt x="34549" y="31683"/>
                </a:lnTo>
                <a:lnTo>
                  <a:pt x="33588" y="33604"/>
                </a:lnTo>
                <a:lnTo>
                  <a:pt x="31668" y="35524"/>
                </a:lnTo>
                <a:lnTo>
                  <a:pt x="28788" y="36484"/>
                </a:lnTo>
                <a:lnTo>
                  <a:pt x="26868" y="37444"/>
                </a:lnTo>
                <a:lnTo>
                  <a:pt x="13441" y="37444"/>
                </a:lnTo>
                <a:lnTo>
                  <a:pt x="8641" y="36484"/>
                </a:lnTo>
                <a:lnTo>
                  <a:pt x="5760" y="32644"/>
                </a:lnTo>
                <a:lnTo>
                  <a:pt x="1920" y="28803"/>
                </a:lnTo>
                <a:lnTo>
                  <a:pt x="0" y="24002"/>
                </a:lnTo>
                <a:lnTo>
                  <a:pt x="1920" y="46085"/>
                </a:lnTo>
                <a:lnTo>
                  <a:pt x="3825" y="4704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1" name="object 191"/>
          <p:cNvSpPr/>
          <p:nvPr/>
        </p:nvSpPr>
        <p:spPr>
          <a:xfrm>
            <a:off x="4397867" y="1904344"/>
            <a:ext cx="22082" cy="24002"/>
          </a:xfrm>
          <a:custGeom>
            <a:avLst/>
            <a:gdLst/>
            <a:ahLst/>
            <a:cxnLst/>
            <a:rect l="l" t="t" r="r" b="b"/>
            <a:pathLst>
              <a:path w="22082" h="24002">
                <a:moveTo>
                  <a:pt x="22082" y="11521"/>
                </a:moveTo>
                <a:lnTo>
                  <a:pt x="22082" y="6720"/>
                </a:lnTo>
                <a:lnTo>
                  <a:pt x="21107" y="3840"/>
                </a:lnTo>
                <a:lnTo>
                  <a:pt x="19202" y="1935"/>
                </a:lnTo>
                <a:lnTo>
                  <a:pt x="18242" y="0"/>
                </a:lnTo>
                <a:lnTo>
                  <a:pt x="6720" y="0"/>
                </a:lnTo>
                <a:lnTo>
                  <a:pt x="3840" y="975"/>
                </a:lnTo>
                <a:lnTo>
                  <a:pt x="1920" y="1935"/>
                </a:lnTo>
                <a:lnTo>
                  <a:pt x="0" y="3840"/>
                </a:lnTo>
                <a:lnTo>
                  <a:pt x="0" y="16337"/>
                </a:lnTo>
                <a:lnTo>
                  <a:pt x="960" y="20162"/>
                </a:lnTo>
                <a:lnTo>
                  <a:pt x="1920" y="21122"/>
                </a:lnTo>
                <a:lnTo>
                  <a:pt x="3840" y="23058"/>
                </a:lnTo>
                <a:lnTo>
                  <a:pt x="6720" y="24002"/>
                </a:lnTo>
                <a:lnTo>
                  <a:pt x="15361" y="24002"/>
                </a:lnTo>
                <a:lnTo>
                  <a:pt x="18242" y="23058"/>
                </a:lnTo>
                <a:lnTo>
                  <a:pt x="19202" y="21122"/>
                </a:lnTo>
                <a:lnTo>
                  <a:pt x="21107" y="19217"/>
                </a:lnTo>
                <a:lnTo>
                  <a:pt x="22082" y="16337"/>
                </a:lnTo>
                <a:lnTo>
                  <a:pt x="22082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2" name="object 192"/>
          <p:cNvSpPr/>
          <p:nvPr/>
        </p:nvSpPr>
        <p:spPr>
          <a:xfrm>
            <a:off x="1773311" y="2175069"/>
            <a:ext cx="117115" cy="0"/>
          </a:xfrm>
          <a:custGeom>
            <a:avLst/>
            <a:gdLst/>
            <a:ahLst/>
            <a:cxnLst/>
            <a:rect l="l" t="t" r="r" b="b"/>
            <a:pathLst>
              <a:path w="117115" h="0">
                <a:moveTo>
                  <a:pt x="0" y="0"/>
                </a:moveTo>
                <a:lnTo>
                  <a:pt x="117115" y="0"/>
                </a:lnTo>
              </a:path>
            </a:pathLst>
          </a:custGeom>
          <a:ln w="16629">
            <a:solidFill>
              <a:srgbClr val="58585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3" name="object 193"/>
          <p:cNvSpPr/>
          <p:nvPr/>
        </p:nvSpPr>
        <p:spPr>
          <a:xfrm>
            <a:off x="1960504" y="2096338"/>
            <a:ext cx="17266" cy="134401"/>
          </a:xfrm>
          <a:custGeom>
            <a:avLst/>
            <a:gdLst/>
            <a:ahLst/>
            <a:cxnLst/>
            <a:rect l="l" t="t" r="r" b="b"/>
            <a:pathLst>
              <a:path w="17266" h="134401">
                <a:moveTo>
                  <a:pt x="17266" y="975"/>
                </a:moveTo>
                <a:lnTo>
                  <a:pt x="15361" y="975"/>
                </a:lnTo>
                <a:lnTo>
                  <a:pt x="14386" y="0"/>
                </a:lnTo>
                <a:lnTo>
                  <a:pt x="3840" y="0"/>
                </a:lnTo>
                <a:lnTo>
                  <a:pt x="2865" y="975"/>
                </a:lnTo>
                <a:lnTo>
                  <a:pt x="960" y="975"/>
                </a:lnTo>
                <a:lnTo>
                  <a:pt x="0" y="1935"/>
                </a:lnTo>
                <a:lnTo>
                  <a:pt x="0" y="132481"/>
                </a:lnTo>
                <a:lnTo>
                  <a:pt x="960" y="132481"/>
                </a:lnTo>
                <a:lnTo>
                  <a:pt x="960" y="133441"/>
                </a:lnTo>
                <a:lnTo>
                  <a:pt x="4800" y="133441"/>
                </a:lnTo>
                <a:lnTo>
                  <a:pt x="5760" y="134401"/>
                </a:lnTo>
                <a:lnTo>
                  <a:pt x="11521" y="134401"/>
                </a:lnTo>
                <a:lnTo>
                  <a:pt x="12481" y="133441"/>
                </a:lnTo>
                <a:lnTo>
                  <a:pt x="15361" y="133441"/>
                </a:lnTo>
                <a:lnTo>
                  <a:pt x="16322" y="132481"/>
                </a:lnTo>
                <a:lnTo>
                  <a:pt x="17266" y="132481"/>
                </a:lnTo>
                <a:lnTo>
                  <a:pt x="17266" y="9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4" name="object 194"/>
          <p:cNvSpPr/>
          <p:nvPr/>
        </p:nvSpPr>
        <p:spPr>
          <a:xfrm>
            <a:off x="2011375" y="2129942"/>
            <a:ext cx="79674" cy="100797"/>
          </a:xfrm>
          <a:custGeom>
            <a:avLst/>
            <a:gdLst/>
            <a:ahLst/>
            <a:cxnLst/>
            <a:rect l="l" t="t" r="r" b="b"/>
            <a:pathLst>
              <a:path w="79674" h="100797">
                <a:moveTo>
                  <a:pt x="71033" y="100797"/>
                </a:moveTo>
                <a:lnTo>
                  <a:pt x="74874" y="100797"/>
                </a:lnTo>
                <a:lnTo>
                  <a:pt x="75834" y="99837"/>
                </a:lnTo>
                <a:lnTo>
                  <a:pt x="77754" y="99837"/>
                </a:lnTo>
                <a:lnTo>
                  <a:pt x="78714" y="98877"/>
                </a:lnTo>
                <a:lnTo>
                  <a:pt x="79674" y="98877"/>
                </a:lnTo>
                <a:lnTo>
                  <a:pt x="79674" y="34564"/>
                </a:lnTo>
                <a:lnTo>
                  <a:pt x="78714" y="28803"/>
                </a:lnTo>
                <a:lnTo>
                  <a:pt x="77754" y="24002"/>
                </a:lnTo>
                <a:lnTo>
                  <a:pt x="76809" y="19202"/>
                </a:lnTo>
                <a:lnTo>
                  <a:pt x="74874" y="15361"/>
                </a:lnTo>
                <a:lnTo>
                  <a:pt x="72969" y="11521"/>
                </a:lnTo>
                <a:lnTo>
                  <a:pt x="70088" y="8641"/>
                </a:lnTo>
                <a:lnTo>
                  <a:pt x="66248" y="5760"/>
                </a:lnTo>
                <a:lnTo>
                  <a:pt x="62407" y="3840"/>
                </a:lnTo>
                <a:lnTo>
                  <a:pt x="57591" y="960"/>
                </a:lnTo>
                <a:lnTo>
                  <a:pt x="52806" y="0"/>
                </a:lnTo>
                <a:lnTo>
                  <a:pt x="41285" y="0"/>
                </a:lnTo>
                <a:lnTo>
                  <a:pt x="36484" y="1920"/>
                </a:lnTo>
                <a:lnTo>
                  <a:pt x="30723" y="3840"/>
                </a:lnTo>
                <a:lnTo>
                  <a:pt x="25923" y="6720"/>
                </a:lnTo>
                <a:lnTo>
                  <a:pt x="20162" y="11521"/>
                </a:lnTo>
                <a:lnTo>
                  <a:pt x="15361" y="17282"/>
                </a:lnTo>
                <a:lnTo>
                  <a:pt x="15361" y="3840"/>
                </a:lnTo>
                <a:lnTo>
                  <a:pt x="14401" y="2880"/>
                </a:lnTo>
                <a:lnTo>
                  <a:pt x="13441" y="2880"/>
                </a:lnTo>
                <a:lnTo>
                  <a:pt x="13441" y="1920"/>
                </a:lnTo>
                <a:lnTo>
                  <a:pt x="1920" y="1920"/>
                </a:lnTo>
                <a:lnTo>
                  <a:pt x="1920" y="2880"/>
                </a:lnTo>
                <a:lnTo>
                  <a:pt x="960" y="2880"/>
                </a:lnTo>
                <a:lnTo>
                  <a:pt x="0" y="3840"/>
                </a:lnTo>
                <a:lnTo>
                  <a:pt x="0" y="98877"/>
                </a:lnTo>
                <a:lnTo>
                  <a:pt x="960" y="98877"/>
                </a:lnTo>
                <a:lnTo>
                  <a:pt x="960" y="99837"/>
                </a:lnTo>
                <a:lnTo>
                  <a:pt x="4800" y="99837"/>
                </a:lnTo>
                <a:lnTo>
                  <a:pt x="5760" y="100797"/>
                </a:lnTo>
                <a:lnTo>
                  <a:pt x="11521" y="100797"/>
                </a:lnTo>
                <a:lnTo>
                  <a:pt x="12481" y="99837"/>
                </a:lnTo>
                <a:lnTo>
                  <a:pt x="15361" y="99837"/>
                </a:lnTo>
                <a:lnTo>
                  <a:pt x="16322" y="98877"/>
                </a:lnTo>
                <a:lnTo>
                  <a:pt x="17282" y="97916"/>
                </a:lnTo>
                <a:lnTo>
                  <a:pt x="17282" y="32644"/>
                </a:lnTo>
                <a:lnTo>
                  <a:pt x="22082" y="26883"/>
                </a:lnTo>
                <a:lnTo>
                  <a:pt x="25923" y="22082"/>
                </a:lnTo>
                <a:lnTo>
                  <a:pt x="30723" y="19202"/>
                </a:lnTo>
                <a:lnTo>
                  <a:pt x="34564" y="16322"/>
                </a:lnTo>
                <a:lnTo>
                  <a:pt x="39364" y="15361"/>
                </a:lnTo>
                <a:lnTo>
                  <a:pt x="48966" y="15361"/>
                </a:lnTo>
                <a:lnTo>
                  <a:pt x="51846" y="16322"/>
                </a:lnTo>
                <a:lnTo>
                  <a:pt x="54726" y="18242"/>
                </a:lnTo>
                <a:lnTo>
                  <a:pt x="56631" y="20162"/>
                </a:lnTo>
                <a:lnTo>
                  <a:pt x="57591" y="22082"/>
                </a:lnTo>
                <a:lnTo>
                  <a:pt x="59527" y="24002"/>
                </a:lnTo>
                <a:lnTo>
                  <a:pt x="60472" y="26883"/>
                </a:lnTo>
                <a:lnTo>
                  <a:pt x="61432" y="30723"/>
                </a:lnTo>
                <a:lnTo>
                  <a:pt x="62407" y="33604"/>
                </a:lnTo>
                <a:lnTo>
                  <a:pt x="62407" y="97916"/>
                </a:lnTo>
                <a:lnTo>
                  <a:pt x="63367" y="97916"/>
                </a:lnTo>
                <a:lnTo>
                  <a:pt x="63367" y="98877"/>
                </a:lnTo>
                <a:lnTo>
                  <a:pt x="64312" y="99837"/>
                </a:lnTo>
                <a:lnTo>
                  <a:pt x="67193" y="99837"/>
                </a:lnTo>
                <a:lnTo>
                  <a:pt x="68153" y="100797"/>
                </a:lnTo>
                <a:lnTo>
                  <a:pt x="71033" y="10079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5" name="object 195"/>
          <p:cNvSpPr/>
          <p:nvPr/>
        </p:nvSpPr>
        <p:spPr>
          <a:xfrm>
            <a:off x="2116013" y="2086752"/>
            <a:ext cx="85435" cy="144947"/>
          </a:xfrm>
          <a:custGeom>
            <a:avLst/>
            <a:gdLst/>
            <a:ahLst/>
            <a:cxnLst/>
            <a:rect l="l" t="t" r="r" b="b"/>
            <a:pathLst>
              <a:path w="85435" h="144947">
                <a:moveTo>
                  <a:pt x="45125" y="130545"/>
                </a:moveTo>
                <a:lnTo>
                  <a:pt x="36484" y="130545"/>
                </a:lnTo>
                <a:lnTo>
                  <a:pt x="37444" y="144947"/>
                </a:lnTo>
                <a:lnTo>
                  <a:pt x="44165" y="144947"/>
                </a:lnTo>
                <a:lnTo>
                  <a:pt x="49911" y="143027"/>
                </a:lnTo>
                <a:lnTo>
                  <a:pt x="54711" y="140147"/>
                </a:lnTo>
                <a:lnTo>
                  <a:pt x="60472" y="137266"/>
                </a:lnTo>
                <a:lnTo>
                  <a:pt x="65272" y="133426"/>
                </a:lnTo>
                <a:lnTo>
                  <a:pt x="70088" y="128625"/>
                </a:lnTo>
                <a:lnTo>
                  <a:pt x="70088" y="141107"/>
                </a:lnTo>
                <a:lnTo>
                  <a:pt x="71033" y="142067"/>
                </a:lnTo>
                <a:lnTo>
                  <a:pt x="71033" y="143027"/>
                </a:lnTo>
                <a:lnTo>
                  <a:pt x="73914" y="143027"/>
                </a:lnTo>
                <a:lnTo>
                  <a:pt x="74874" y="143987"/>
                </a:lnTo>
                <a:lnTo>
                  <a:pt x="80634" y="143987"/>
                </a:lnTo>
                <a:lnTo>
                  <a:pt x="81594" y="143027"/>
                </a:lnTo>
                <a:lnTo>
                  <a:pt x="84475" y="143027"/>
                </a:lnTo>
                <a:lnTo>
                  <a:pt x="84475" y="142067"/>
                </a:lnTo>
                <a:lnTo>
                  <a:pt x="85435" y="141107"/>
                </a:lnTo>
                <a:lnTo>
                  <a:pt x="85435" y="2880"/>
                </a:lnTo>
                <a:lnTo>
                  <a:pt x="84475" y="1920"/>
                </a:lnTo>
                <a:lnTo>
                  <a:pt x="83515" y="960"/>
                </a:lnTo>
                <a:lnTo>
                  <a:pt x="80634" y="960"/>
                </a:lnTo>
                <a:lnTo>
                  <a:pt x="79674" y="0"/>
                </a:lnTo>
                <a:lnTo>
                  <a:pt x="73914" y="0"/>
                </a:lnTo>
                <a:lnTo>
                  <a:pt x="72953" y="960"/>
                </a:lnTo>
                <a:lnTo>
                  <a:pt x="70088" y="960"/>
                </a:lnTo>
                <a:lnTo>
                  <a:pt x="69113" y="1920"/>
                </a:lnTo>
                <a:lnTo>
                  <a:pt x="68153" y="1920"/>
                </a:lnTo>
                <a:lnTo>
                  <a:pt x="68153" y="57591"/>
                </a:lnTo>
                <a:lnTo>
                  <a:pt x="63367" y="52791"/>
                </a:lnTo>
                <a:lnTo>
                  <a:pt x="59527" y="48950"/>
                </a:lnTo>
                <a:lnTo>
                  <a:pt x="54711" y="47030"/>
                </a:lnTo>
                <a:lnTo>
                  <a:pt x="49911" y="44150"/>
                </a:lnTo>
                <a:lnTo>
                  <a:pt x="45125" y="43190"/>
                </a:lnTo>
                <a:lnTo>
                  <a:pt x="33604" y="43190"/>
                </a:lnTo>
                <a:lnTo>
                  <a:pt x="27843" y="44150"/>
                </a:lnTo>
                <a:lnTo>
                  <a:pt x="23042" y="47030"/>
                </a:lnTo>
                <a:lnTo>
                  <a:pt x="18242" y="49910"/>
                </a:lnTo>
                <a:lnTo>
                  <a:pt x="13441" y="52791"/>
                </a:lnTo>
                <a:lnTo>
                  <a:pt x="10561" y="57591"/>
                </a:lnTo>
                <a:lnTo>
                  <a:pt x="6720" y="62392"/>
                </a:lnTo>
                <a:lnTo>
                  <a:pt x="3840" y="67193"/>
                </a:lnTo>
                <a:lnTo>
                  <a:pt x="2880" y="73913"/>
                </a:lnTo>
                <a:lnTo>
                  <a:pt x="960" y="80634"/>
                </a:lnTo>
                <a:lnTo>
                  <a:pt x="0" y="87355"/>
                </a:lnTo>
                <a:lnTo>
                  <a:pt x="0" y="101757"/>
                </a:lnTo>
                <a:lnTo>
                  <a:pt x="960" y="108478"/>
                </a:lnTo>
                <a:lnTo>
                  <a:pt x="1920" y="114223"/>
                </a:lnTo>
                <a:lnTo>
                  <a:pt x="3840" y="120944"/>
                </a:lnTo>
                <a:lnTo>
                  <a:pt x="5760" y="125745"/>
                </a:lnTo>
                <a:lnTo>
                  <a:pt x="8641" y="130545"/>
                </a:lnTo>
                <a:lnTo>
                  <a:pt x="11521" y="135346"/>
                </a:lnTo>
                <a:lnTo>
                  <a:pt x="15361" y="138226"/>
                </a:lnTo>
                <a:lnTo>
                  <a:pt x="20162" y="141107"/>
                </a:lnTo>
                <a:lnTo>
                  <a:pt x="24963" y="143987"/>
                </a:lnTo>
                <a:lnTo>
                  <a:pt x="24003" y="122864"/>
                </a:lnTo>
                <a:lnTo>
                  <a:pt x="22082" y="119024"/>
                </a:lnTo>
                <a:lnTo>
                  <a:pt x="21122" y="115183"/>
                </a:lnTo>
                <a:lnTo>
                  <a:pt x="19202" y="111343"/>
                </a:lnTo>
                <a:lnTo>
                  <a:pt x="19202" y="107502"/>
                </a:lnTo>
                <a:lnTo>
                  <a:pt x="18242" y="102717"/>
                </a:lnTo>
                <a:lnTo>
                  <a:pt x="17282" y="97916"/>
                </a:lnTo>
                <a:lnTo>
                  <a:pt x="17282" y="89275"/>
                </a:lnTo>
                <a:lnTo>
                  <a:pt x="18242" y="84475"/>
                </a:lnTo>
                <a:lnTo>
                  <a:pt x="19202" y="80634"/>
                </a:lnTo>
                <a:lnTo>
                  <a:pt x="20162" y="75834"/>
                </a:lnTo>
                <a:lnTo>
                  <a:pt x="21122" y="71993"/>
                </a:lnTo>
                <a:lnTo>
                  <a:pt x="23042" y="69113"/>
                </a:lnTo>
                <a:lnTo>
                  <a:pt x="24963" y="66233"/>
                </a:lnTo>
                <a:lnTo>
                  <a:pt x="27843" y="63352"/>
                </a:lnTo>
                <a:lnTo>
                  <a:pt x="30723" y="61432"/>
                </a:lnTo>
                <a:lnTo>
                  <a:pt x="33604" y="58552"/>
                </a:lnTo>
                <a:lnTo>
                  <a:pt x="37444" y="57591"/>
                </a:lnTo>
                <a:lnTo>
                  <a:pt x="46085" y="57591"/>
                </a:lnTo>
                <a:lnTo>
                  <a:pt x="50871" y="59512"/>
                </a:lnTo>
                <a:lnTo>
                  <a:pt x="54711" y="62392"/>
                </a:lnTo>
                <a:lnTo>
                  <a:pt x="59527" y="65272"/>
                </a:lnTo>
                <a:lnTo>
                  <a:pt x="63367" y="70073"/>
                </a:lnTo>
                <a:lnTo>
                  <a:pt x="68153" y="75834"/>
                </a:lnTo>
                <a:lnTo>
                  <a:pt x="68153" y="112318"/>
                </a:lnTo>
                <a:lnTo>
                  <a:pt x="65272" y="116159"/>
                </a:lnTo>
                <a:lnTo>
                  <a:pt x="63367" y="119024"/>
                </a:lnTo>
                <a:lnTo>
                  <a:pt x="60472" y="120944"/>
                </a:lnTo>
                <a:lnTo>
                  <a:pt x="58567" y="122864"/>
                </a:lnTo>
                <a:lnTo>
                  <a:pt x="55686" y="124785"/>
                </a:lnTo>
                <a:lnTo>
                  <a:pt x="53751" y="126705"/>
                </a:lnTo>
                <a:lnTo>
                  <a:pt x="51846" y="127680"/>
                </a:lnTo>
                <a:lnTo>
                  <a:pt x="48966" y="128625"/>
                </a:lnTo>
                <a:lnTo>
                  <a:pt x="47030" y="129585"/>
                </a:lnTo>
                <a:lnTo>
                  <a:pt x="45125" y="13054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6" name="object 196"/>
          <p:cNvSpPr/>
          <p:nvPr/>
        </p:nvSpPr>
        <p:spPr>
          <a:xfrm>
            <a:off x="2140016" y="2209617"/>
            <a:ext cx="13441" cy="22082"/>
          </a:xfrm>
          <a:custGeom>
            <a:avLst/>
            <a:gdLst/>
            <a:ahLst/>
            <a:cxnLst/>
            <a:rect l="l" t="t" r="r" b="b"/>
            <a:pathLst>
              <a:path w="13441" h="22082">
                <a:moveTo>
                  <a:pt x="8641" y="6720"/>
                </a:moveTo>
                <a:lnTo>
                  <a:pt x="5760" y="4815"/>
                </a:lnTo>
                <a:lnTo>
                  <a:pt x="2880" y="2880"/>
                </a:lnTo>
                <a:lnTo>
                  <a:pt x="0" y="0"/>
                </a:lnTo>
                <a:lnTo>
                  <a:pt x="960" y="21122"/>
                </a:lnTo>
                <a:lnTo>
                  <a:pt x="6720" y="22082"/>
                </a:lnTo>
                <a:lnTo>
                  <a:pt x="13441" y="22082"/>
                </a:lnTo>
                <a:lnTo>
                  <a:pt x="12481" y="7680"/>
                </a:lnTo>
                <a:lnTo>
                  <a:pt x="8641" y="67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7" name="object 197"/>
          <p:cNvSpPr/>
          <p:nvPr/>
        </p:nvSpPr>
        <p:spPr>
          <a:xfrm>
            <a:off x="2230252" y="2093473"/>
            <a:ext cx="21122" cy="20147"/>
          </a:xfrm>
          <a:custGeom>
            <a:avLst/>
            <a:gdLst/>
            <a:ahLst/>
            <a:cxnLst/>
            <a:rect l="l" t="t" r="r" b="b"/>
            <a:pathLst>
              <a:path w="21122" h="20147">
                <a:moveTo>
                  <a:pt x="21122" y="9585"/>
                </a:moveTo>
                <a:lnTo>
                  <a:pt x="21122" y="5760"/>
                </a:lnTo>
                <a:lnTo>
                  <a:pt x="20162" y="3840"/>
                </a:lnTo>
                <a:lnTo>
                  <a:pt x="19202" y="1920"/>
                </a:lnTo>
                <a:lnTo>
                  <a:pt x="17282" y="960"/>
                </a:lnTo>
                <a:lnTo>
                  <a:pt x="14401" y="0"/>
                </a:lnTo>
                <a:lnTo>
                  <a:pt x="6720" y="0"/>
                </a:lnTo>
                <a:lnTo>
                  <a:pt x="3840" y="960"/>
                </a:lnTo>
                <a:lnTo>
                  <a:pt x="2880" y="1920"/>
                </a:lnTo>
                <a:lnTo>
                  <a:pt x="960" y="3840"/>
                </a:lnTo>
                <a:lnTo>
                  <a:pt x="0" y="6705"/>
                </a:lnTo>
                <a:lnTo>
                  <a:pt x="0" y="14386"/>
                </a:lnTo>
                <a:lnTo>
                  <a:pt x="960" y="17266"/>
                </a:lnTo>
                <a:lnTo>
                  <a:pt x="1920" y="18227"/>
                </a:lnTo>
                <a:lnTo>
                  <a:pt x="3840" y="20147"/>
                </a:lnTo>
                <a:lnTo>
                  <a:pt x="14401" y="20147"/>
                </a:lnTo>
                <a:lnTo>
                  <a:pt x="17282" y="19202"/>
                </a:lnTo>
                <a:lnTo>
                  <a:pt x="19202" y="18227"/>
                </a:lnTo>
                <a:lnTo>
                  <a:pt x="20162" y="16306"/>
                </a:lnTo>
                <a:lnTo>
                  <a:pt x="21122" y="14386"/>
                </a:lnTo>
                <a:lnTo>
                  <a:pt x="21122" y="958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8" name="object 198"/>
          <p:cNvSpPr/>
          <p:nvPr/>
        </p:nvSpPr>
        <p:spPr>
          <a:xfrm>
            <a:off x="2232172" y="2131862"/>
            <a:ext cx="17282" cy="98877"/>
          </a:xfrm>
          <a:custGeom>
            <a:avLst/>
            <a:gdLst/>
            <a:ahLst/>
            <a:cxnLst/>
            <a:rect l="l" t="t" r="r" b="b"/>
            <a:pathLst>
              <a:path w="17282" h="98877">
                <a:moveTo>
                  <a:pt x="960" y="96956"/>
                </a:moveTo>
                <a:lnTo>
                  <a:pt x="960" y="97916"/>
                </a:lnTo>
                <a:lnTo>
                  <a:pt x="4800" y="97916"/>
                </a:lnTo>
                <a:lnTo>
                  <a:pt x="5760" y="98877"/>
                </a:lnTo>
                <a:lnTo>
                  <a:pt x="11521" y="98877"/>
                </a:lnTo>
                <a:lnTo>
                  <a:pt x="13441" y="97916"/>
                </a:lnTo>
                <a:lnTo>
                  <a:pt x="15361" y="97916"/>
                </a:lnTo>
                <a:lnTo>
                  <a:pt x="16322" y="96956"/>
                </a:lnTo>
                <a:lnTo>
                  <a:pt x="17282" y="96956"/>
                </a:lnTo>
                <a:lnTo>
                  <a:pt x="17282" y="1920"/>
                </a:lnTo>
                <a:lnTo>
                  <a:pt x="16322" y="960"/>
                </a:lnTo>
                <a:lnTo>
                  <a:pt x="15361" y="960"/>
                </a:lnTo>
                <a:lnTo>
                  <a:pt x="1536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95996"/>
                </a:lnTo>
                <a:lnTo>
                  <a:pt x="960" y="9695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199" name="object 199"/>
          <p:cNvSpPr/>
          <p:nvPr/>
        </p:nvSpPr>
        <p:spPr>
          <a:xfrm>
            <a:off x="2281123" y="2129942"/>
            <a:ext cx="53766" cy="100797"/>
          </a:xfrm>
          <a:custGeom>
            <a:avLst/>
            <a:gdLst/>
            <a:ahLst/>
            <a:cxnLst/>
            <a:rect l="l" t="t" r="r" b="b"/>
            <a:pathLst>
              <a:path w="53766" h="100797">
                <a:moveTo>
                  <a:pt x="15361" y="18242"/>
                </a:moveTo>
                <a:lnTo>
                  <a:pt x="15361" y="3840"/>
                </a:lnTo>
                <a:lnTo>
                  <a:pt x="14401" y="3840"/>
                </a:lnTo>
                <a:lnTo>
                  <a:pt x="14401" y="2880"/>
                </a:lnTo>
                <a:lnTo>
                  <a:pt x="13441" y="2880"/>
                </a:lnTo>
                <a:lnTo>
                  <a:pt x="12481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98877"/>
                </a:lnTo>
                <a:lnTo>
                  <a:pt x="960" y="99837"/>
                </a:lnTo>
                <a:lnTo>
                  <a:pt x="3840" y="99837"/>
                </a:lnTo>
                <a:lnTo>
                  <a:pt x="4800" y="100797"/>
                </a:lnTo>
                <a:lnTo>
                  <a:pt x="11521" y="100797"/>
                </a:lnTo>
                <a:lnTo>
                  <a:pt x="12481" y="99837"/>
                </a:lnTo>
                <a:lnTo>
                  <a:pt x="14401" y="99837"/>
                </a:lnTo>
                <a:lnTo>
                  <a:pt x="15361" y="98877"/>
                </a:lnTo>
                <a:lnTo>
                  <a:pt x="16322" y="98877"/>
                </a:lnTo>
                <a:lnTo>
                  <a:pt x="16322" y="36484"/>
                </a:lnTo>
                <a:lnTo>
                  <a:pt x="19202" y="32644"/>
                </a:lnTo>
                <a:lnTo>
                  <a:pt x="21122" y="29763"/>
                </a:lnTo>
                <a:lnTo>
                  <a:pt x="23042" y="26883"/>
                </a:lnTo>
                <a:lnTo>
                  <a:pt x="24963" y="24002"/>
                </a:lnTo>
                <a:lnTo>
                  <a:pt x="26883" y="22082"/>
                </a:lnTo>
                <a:lnTo>
                  <a:pt x="28803" y="21122"/>
                </a:lnTo>
                <a:lnTo>
                  <a:pt x="30723" y="19202"/>
                </a:lnTo>
                <a:lnTo>
                  <a:pt x="32644" y="18242"/>
                </a:lnTo>
                <a:lnTo>
                  <a:pt x="33604" y="17282"/>
                </a:lnTo>
                <a:lnTo>
                  <a:pt x="35524" y="16322"/>
                </a:lnTo>
                <a:lnTo>
                  <a:pt x="43205" y="16322"/>
                </a:lnTo>
                <a:lnTo>
                  <a:pt x="44165" y="17282"/>
                </a:lnTo>
                <a:lnTo>
                  <a:pt x="46085" y="17282"/>
                </a:lnTo>
                <a:lnTo>
                  <a:pt x="47045" y="18242"/>
                </a:lnTo>
                <a:lnTo>
                  <a:pt x="48966" y="18242"/>
                </a:lnTo>
                <a:lnTo>
                  <a:pt x="49926" y="19202"/>
                </a:lnTo>
                <a:lnTo>
                  <a:pt x="51846" y="19202"/>
                </a:lnTo>
                <a:lnTo>
                  <a:pt x="51846" y="18242"/>
                </a:lnTo>
                <a:lnTo>
                  <a:pt x="52806" y="18242"/>
                </a:lnTo>
                <a:lnTo>
                  <a:pt x="52806" y="17282"/>
                </a:lnTo>
                <a:lnTo>
                  <a:pt x="53766" y="16322"/>
                </a:lnTo>
                <a:lnTo>
                  <a:pt x="53766" y="4800"/>
                </a:lnTo>
                <a:lnTo>
                  <a:pt x="52806" y="3840"/>
                </a:lnTo>
                <a:lnTo>
                  <a:pt x="52806" y="2880"/>
                </a:lnTo>
                <a:lnTo>
                  <a:pt x="51846" y="2880"/>
                </a:lnTo>
                <a:lnTo>
                  <a:pt x="50886" y="1920"/>
                </a:lnTo>
                <a:lnTo>
                  <a:pt x="49926" y="1920"/>
                </a:lnTo>
                <a:lnTo>
                  <a:pt x="48966" y="960"/>
                </a:lnTo>
                <a:lnTo>
                  <a:pt x="45125" y="960"/>
                </a:lnTo>
                <a:lnTo>
                  <a:pt x="44165" y="0"/>
                </a:lnTo>
                <a:lnTo>
                  <a:pt x="38404" y="0"/>
                </a:lnTo>
                <a:lnTo>
                  <a:pt x="36484" y="960"/>
                </a:lnTo>
                <a:lnTo>
                  <a:pt x="34564" y="960"/>
                </a:lnTo>
                <a:lnTo>
                  <a:pt x="32644" y="1920"/>
                </a:lnTo>
                <a:lnTo>
                  <a:pt x="30723" y="2880"/>
                </a:lnTo>
                <a:lnTo>
                  <a:pt x="28803" y="3840"/>
                </a:lnTo>
                <a:lnTo>
                  <a:pt x="25923" y="4800"/>
                </a:lnTo>
                <a:lnTo>
                  <a:pt x="24003" y="6720"/>
                </a:lnTo>
                <a:lnTo>
                  <a:pt x="22082" y="9601"/>
                </a:lnTo>
                <a:lnTo>
                  <a:pt x="20162" y="11521"/>
                </a:lnTo>
                <a:lnTo>
                  <a:pt x="17282" y="14401"/>
                </a:lnTo>
                <a:lnTo>
                  <a:pt x="15361" y="182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0" name="object 200"/>
          <p:cNvSpPr/>
          <p:nvPr/>
        </p:nvSpPr>
        <p:spPr>
          <a:xfrm>
            <a:off x="2363693" y="2129942"/>
            <a:ext cx="67193" cy="64312"/>
          </a:xfrm>
          <a:custGeom>
            <a:avLst/>
            <a:gdLst/>
            <a:ahLst/>
            <a:cxnLst/>
            <a:rect l="l" t="t" r="r" b="b"/>
            <a:pathLst>
              <a:path w="67193" h="64312">
                <a:moveTo>
                  <a:pt x="60472" y="17282"/>
                </a:moveTo>
                <a:lnTo>
                  <a:pt x="57591" y="13441"/>
                </a:lnTo>
                <a:lnTo>
                  <a:pt x="53751" y="9601"/>
                </a:lnTo>
                <a:lnTo>
                  <a:pt x="49911" y="5760"/>
                </a:lnTo>
                <a:lnTo>
                  <a:pt x="45110" y="3840"/>
                </a:lnTo>
                <a:lnTo>
                  <a:pt x="39349" y="960"/>
                </a:lnTo>
                <a:lnTo>
                  <a:pt x="33588" y="0"/>
                </a:lnTo>
                <a:lnTo>
                  <a:pt x="19187" y="0"/>
                </a:lnTo>
                <a:lnTo>
                  <a:pt x="13426" y="960"/>
                </a:lnTo>
                <a:lnTo>
                  <a:pt x="7680" y="3840"/>
                </a:lnTo>
                <a:lnTo>
                  <a:pt x="1905" y="5760"/>
                </a:lnTo>
                <a:lnTo>
                  <a:pt x="960" y="34564"/>
                </a:lnTo>
                <a:lnTo>
                  <a:pt x="1905" y="31683"/>
                </a:lnTo>
                <a:lnTo>
                  <a:pt x="2865" y="27843"/>
                </a:lnTo>
                <a:lnTo>
                  <a:pt x="4800" y="24963"/>
                </a:lnTo>
                <a:lnTo>
                  <a:pt x="6705" y="22082"/>
                </a:lnTo>
                <a:lnTo>
                  <a:pt x="8625" y="19202"/>
                </a:lnTo>
                <a:lnTo>
                  <a:pt x="11521" y="17282"/>
                </a:lnTo>
                <a:lnTo>
                  <a:pt x="14401" y="15361"/>
                </a:lnTo>
                <a:lnTo>
                  <a:pt x="17266" y="14401"/>
                </a:lnTo>
                <a:lnTo>
                  <a:pt x="21107" y="13441"/>
                </a:lnTo>
                <a:lnTo>
                  <a:pt x="33588" y="13441"/>
                </a:lnTo>
                <a:lnTo>
                  <a:pt x="40309" y="16322"/>
                </a:lnTo>
                <a:lnTo>
                  <a:pt x="44150" y="21122"/>
                </a:lnTo>
                <a:lnTo>
                  <a:pt x="47990" y="25923"/>
                </a:lnTo>
                <a:lnTo>
                  <a:pt x="49911" y="33604"/>
                </a:lnTo>
                <a:lnTo>
                  <a:pt x="49911" y="42245"/>
                </a:lnTo>
                <a:lnTo>
                  <a:pt x="0" y="42245"/>
                </a:lnTo>
                <a:lnTo>
                  <a:pt x="0" y="38404"/>
                </a:lnTo>
                <a:lnTo>
                  <a:pt x="0" y="64312"/>
                </a:lnTo>
                <a:lnTo>
                  <a:pt x="0" y="54726"/>
                </a:lnTo>
                <a:lnTo>
                  <a:pt x="62392" y="54726"/>
                </a:lnTo>
                <a:lnTo>
                  <a:pt x="63352" y="53766"/>
                </a:lnTo>
                <a:lnTo>
                  <a:pt x="65272" y="52806"/>
                </a:lnTo>
                <a:lnTo>
                  <a:pt x="66233" y="51846"/>
                </a:lnTo>
                <a:lnTo>
                  <a:pt x="67193" y="49926"/>
                </a:lnTo>
                <a:lnTo>
                  <a:pt x="67193" y="37444"/>
                </a:lnTo>
                <a:lnTo>
                  <a:pt x="66233" y="32644"/>
                </a:lnTo>
                <a:lnTo>
                  <a:pt x="64312" y="26883"/>
                </a:lnTo>
                <a:lnTo>
                  <a:pt x="63352" y="22082"/>
                </a:lnTo>
                <a:lnTo>
                  <a:pt x="60472" y="172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1" name="object 201"/>
          <p:cNvSpPr/>
          <p:nvPr/>
        </p:nvSpPr>
        <p:spPr>
          <a:xfrm>
            <a:off x="2345451" y="2135703"/>
            <a:ext cx="81594" cy="95996"/>
          </a:xfrm>
          <a:custGeom>
            <a:avLst/>
            <a:gdLst/>
            <a:ahLst/>
            <a:cxnLst/>
            <a:rect l="l" t="t" r="r" b="b"/>
            <a:pathLst>
              <a:path w="81594" h="95996">
                <a:moveTo>
                  <a:pt x="81594" y="78729"/>
                </a:moveTo>
                <a:lnTo>
                  <a:pt x="80634" y="77754"/>
                </a:lnTo>
                <a:lnTo>
                  <a:pt x="80634" y="75834"/>
                </a:lnTo>
                <a:lnTo>
                  <a:pt x="79674" y="75834"/>
                </a:lnTo>
                <a:lnTo>
                  <a:pt x="78714" y="74889"/>
                </a:lnTo>
                <a:lnTo>
                  <a:pt x="77754" y="74889"/>
                </a:lnTo>
                <a:lnTo>
                  <a:pt x="76794" y="75834"/>
                </a:lnTo>
                <a:lnTo>
                  <a:pt x="74874" y="76794"/>
                </a:lnTo>
                <a:lnTo>
                  <a:pt x="72953" y="76794"/>
                </a:lnTo>
                <a:lnTo>
                  <a:pt x="71033" y="77754"/>
                </a:lnTo>
                <a:lnTo>
                  <a:pt x="69113" y="78729"/>
                </a:lnTo>
                <a:lnTo>
                  <a:pt x="66233" y="79674"/>
                </a:lnTo>
                <a:lnTo>
                  <a:pt x="63352" y="80634"/>
                </a:lnTo>
                <a:lnTo>
                  <a:pt x="59512" y="81594"/>
                </a:lnTo>
                <a:lnTo>
                  <a:pt x="56631" y="81594"/>
                </a:lnTo>
                <a:lnTo>
                  <a:pt x="52791" y="82555"/>
                </a:lnTo>
                <a:lnTo>
                  <a:pt x="42230" y="82555"/>
                </a:lnTo>
                <a:lnTo>
                  <a:pt x="37429" y="81594"/>
                </a:lnTo>
                <a:lnTo>
                  <a:pt x="33588" y="79674"/>
                </a:lnTo>
                <a:lnTo>
                  <a:pt x="29763" y="78729"/>
                </a:lnTo>
                <a:lnTo>
                  <a:pt x="26868" y="75834"/>
                </a:lnTo>
                <a:lnTo>
                  <a:pt x="24947" y="72953"/>
                </a:lnTo>
                <a:lnTo>
                  <a:pt x="22082" y="70073"/>
                </a:lnTo>
                <a:lnTo>
                  <a:pt x="20147" y="66233"/>
                </a:lnTo>
                <a:lnTo>
                  <a:pt x="19202" y="62392"/>
                </a:lnTo>
                <a:lnTo>
                  <a:pt x="18242" y="58552"/>
                </a:lnTo>
                <a:lnTo>
                  <a:pt x="18242" y="32644"/>
                </a:lnTo>
                <a:lnTo>
                  <a:pt x="19202" y="28803"/>
                </a:lnTo>
                <a:lnTo>
                  <a:pt x="20147" y="0"/>
                </a:lnTo>
                <a:lnTo>
                  <a:pt x="16306" y="3840"/>
                </a:lnTo>
                <a:lnTo>
                  <a:pt x="11521" y="8641"/>
                </a:lnTo>
                <a:lnTo>
                  <a:pt x="7680" y="12481"/>
                </a:lnTo>
                <a:lnTo>
                  <a:pt x="4800" y="18242"/>
                </a:lnTo>
                <a:lnTo>
                  <a:pt x="2880" y="24002"/>
                </a:lnTo>
                <a:lnTo>
                  <a:pt x="960" y="30723"/>
                </a:lnTo>
                <a:lnTo>
                  <a:pt x="0" y="37444"/>
                </a:lnTo>
                <a:lnTo>
                  <a:pt x="0" y="53766"/>
                </a:lnTo>
                <a:lnTo>
                  <a:pt x="960" y="61447"/>
                </a:lnTo>
                <a:lnTo>
                  <a:pt x="2880" y="68168"/>
                </a:lnTo>
                <a:lnTo>
                  <a:pt x="4800" y="73914"/>
                </a:lnTo>
                <a:lnTo>
                  <a:pt x="7680" y="79674"/>
                </a:lnTo>
                <a:lnTo>
                  <a:pt x="11521" y="83515"/>
                </a:lnTo>
                <a:lnTo>
                  <a:pt x="15361" y="87355"/>
                </a:lnTo>
                <a:lnTo>
                  <a:pt x="20147" y="91196"/>
                </a:lnTo>
                <a:lnTo>
                  <a:pt x="25923" y="93116"/>
                </a:lnTo>
                <a:lnTo>
                  <a:pt x="31668" y="95036"/>
                </a:lnTo>
                <a:lnTo>
                  <a:pt x="38389" y="95996"/>
                </a:lnTo>
                <a:lnTo>
                  <a:pt x="54711" y="95996"/>
                </a:lnTo>
                <a:lnTo>
                  <a:pt x="58552" y="95036"/>
                </a:lnTo>
                <a:lnTo>
                  <a:pt x="62392" y="94076"/>
                </a:lnTo>
                <a:lnTo>
                  <a:pt x="66233" y="94076"/>
                </a:lnTo>
                <a:lnTo>
                  <a:pt x="69113" y="93116"/>
                </a:lnTo>
                <a:lnTo>
                  <a:pt x="71993" y="92156"/>
                </a:lnTo>
                <a:lnTo>
                  <a:pt x="73913" y="91196"/>
                </a:lnTo>
                <a:lnTo>
                  <a:pt x="75834" y="90236"/>
                </a:lnTo>
                <a:lnTo>
                  <a:pt x="77754" y="89275"/>
                </a:lnTo>
                <a:lnTo>
                  <a:pt x="79674" y="89275"/>
                </a:lnTo>
                <a:lnTo>
                  <a:pt x="79674" y="88315"/>
                </a:lnTo>
                <a:lnTo>
                  <a:pt x="80634" y="87355"/>
                </a:lnTo>
                <a:lnTo>
                  <a:pt x="80634" y="86395"/>
                </a:lnTo>
                <a:lnTo>
                  <a:pt x="81594" y="85450"/>
                </a:lnTo>
                <a:lnTo>
                  <a:pt x="81594" y="7872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2" name="object 202"/>
          <p:cNvSpPr/>
          <p:nvPr/>
        </p:nvSpPr>
        <p:spPr>
          <a:xfrm>
            <a:off x="2450089" y="2129942"/>
            <a:ext cx="72953" cy="101757"/>
          </a:xfrm>
          <a:custGeom>
            <a:avLst/>
            <a:gdLst/>
            <a:ahLst/>
            <a:cxnLst/>
            <a:rect l="l" t="t" r="r" b="b"/>
            <a:pathLst>
              <a:path w="72953" h="101757">
                <a:moveTo>
                  <a:pt x="72953" y="15361"/>
                </a:moveTo>
                <a:lnTo>
                  <a:pt x="71993" y="14401"/>
                </a:lnTo>
                <a:lnTo>
                  <a:pt x="71993" y="11521"/>
                </a:lnTo>
                <a:lnTo>
                  <a:pt x="71033" y="11521"/>
                </a:lnTo>
                <a:lnTo>
                  <a:pt x="71033" y="10561"/>
                </a:lnTo>
                <a:lnTo>
                  <a:pt x="70073" y="10561"/>
                </a:lnTo>
                <a:lnTo>
                  <a:pt x="70073" y="9601"/>
                </a:lnTo>
                <a:lnTo>
                  <a:pt x="69113" y="8641"/>
                </a:lnTo>
                <a:lnTo>
                  <a:pt x="67193" y="7680"/>
                </a:lnTo>
                <a:lnTo>
                  <a:pt x="65272" y="6720"/>
                </a:lnTo>
                <a:lnTo>
                  <a:pt x="63352" y="4800"/>
                </a:lnTo>
                <a:lnTo>
                  <a:pt x="61432" y="3840"/>
                </a:lnTo>
                <a:lnTo>
                  <a:pt x="59512" y="2880"/>
                </a:lnTo>
                <a:lnTo>
                  <a:pt x="56631" y="1920"/>
                </a:lnTo>
                <a:lnTo>
                  <a:pt x="54711" y="1920"/>
                </a:lnTo>
                <a:lnTo>
                  <a:pt x="51831" y="960"/>
                </a:lnTo>
                <a:lnTo>
                  <a:pt x="48950" y="960"/>
                </a:lnTo>
                <a:lnTo>
                  <a:pt x="46070" y="0"/>
                </a:lnTo>
                <a:lnTo>
                  <a:pt x="37429" y="0"/>
                </a:lnTo>
                <a:lnTo>
                  <a:pt x="31668" y="960"/>
                </a:lnTo>
                <a:lnTo>
                  <a:pt x="25923" y="3840"/>
                </a:lnTo>
                <a:lnTo>
                  <a:pt x="21107" y="5760"/>
                </a:lnTo>
                <a:lnTo>
                  <a:pt x="16322" y="8641"/>
                </a:lnTo>
                <a:lnTo>
                  <a:pt x="12481" y="12481"/>
                </a:lnTo>
                <a:lnTo>
                  <a:pt x="8641" y="17282"/>
                </a:lnTo>
                <a:lnTo>
                  <a:pt x="5760" y="22082"/>
                </a:lnTo>
                <a:lnTo>
                  <a:pt x="2865" y="28803"/>
                </a:lnTo>
                <a:lnTo>
                  <a:pt x="960" y="35524"/>
                </a:lnTo>
                <a:lnTo>
                  <a:pt x="0" y="43205"/>
                </a:lnTo>
                <a:lnTo>
                  <a:pt x="0" y="60487"/>
                </a:lnTo>
                <a:lnTo>
                  <a:pt x="960" y="67208"/>
                </a:lnTo>
                <a:lnTo>
                  <a:pt x="2865" y="73929"/>
                </a:lnTo>
                <a:lnTo>
                  <a:pt x="4800" y="79674"/>
                </a:lnTo>
                <a:lnTo>
                  <a:pt x="6705" y="84490"/>
                </a:lnTo>
                <a:lnTo>
                  <a:pt x="10546" y="89275"/>
                </a:lnTo>
                <a:lnTo>
                  <a:pt x="14386" y="93116"/>
                </a:lnTo>
                <a:lnTo>
                  <a:pt x="18227" y="95996"/>
                </a:lnTo>
                <a:lnTo>
                  <a:pt x="23042" y="98877"/>
                </a:lnTo>
                <a:lnTo>
                  <a:pt x="28788" y="100797"/>
                </a:lnTo>
                <a:lnTo>
                  <a:pt x="34549" y="101757"/>
                </a:lnTo>
                <a:lnTo>
                  <a:pt x="47990" y="101757"/>
                </a:lnTo>
                <a:lnTo>
                  <a:pt x="50871" y="100797"/>
                </a:lnTo>
                <a:lnTo>
                  <a:pt x="53751" y="99837"/>
                </a:lnTo>
                <a:lnTo>
                  <a:pt x="56631" y="99837"/>
                </a:lnTo>
                <a:lnTo>
                  <a:pt x="58552" y="98877"/>
                </a:lnTo>
                <a:lnTo>
                  <a:pt x="61432" y="97916"/>
                </a:lnTo>
                <a:lnTo>
                  <a:pt x="64312" y="95996"/>
                </a:lnTo>
                <a:lnTo>
                  <a:pt x="66233" y="95036"/>
                </a:lnTo>
                <a:lnTo>
                  <a:pt x="68153" y="94076"/>
                </a:lnTo>
                <a:lnTo>
                  <a:pt x="69113" y="93116"/>
                </a:lnTo>
                <a:lnTo>
                  <a:pt x="70073" y="92156"/>
                </a:lnTo>
                <a:lnTo>
                  <a:pt x="71033" y="91211"/>
                </a:lnTo>
                <a:lnTo>
                  <a:pt x="71993" y="90236"/>
                </a:lnTo>
                <a:lnTo>
                  <a:pt x="71993" y="89275"/>
                </a:lnTo>
                <a:lnTo>
                  <a:pt x="72953" y="88315"/>
                </a:lnTo>
                <a:lnTo>
                  <a:pt x="72953" y="77754"/>
                </a:lnTo>
                <a:lnTo>
                  <a:pt x="71993" y="76809"/>
                </a:lnTo>
                <a:lnTo>
                  <a:pt x="71993" y="75834"/>
                </a:lnTo>
                <a:lnTo>
                  <a:pt x="68153" y="75834"/>
                </a:lnTo>
                <a:lnTo>
                  <a:pt x="67193" y="76809"/>
                </a:lnTo>
                <a:lnTo>
                  <a:pt x="65272" y="78714"/>
                </a:lnTo>
                <a:lnTo>
                  <a:pt x="63352" y="79674"/>
                </a:lnTo>
                <a:lnTo>
                  <a:pt x="61432" y="81594"/>
                </a:lnTo>
                <a:lnTo>
                  <a:pt x="59512" y="82555"/>
                </a:lnTo>
                <a:lnTo>
                  <a:pt x="56631" y="84490"/>
                </a:lnTo>
                <a:lnTo>
                  <a:pt x="53751" y="85435"/>
                </a:lnTo>
                <a:lnTo>
                  <a:pt x="50871" y="86395"/>
                </a:lnTo>
                <a:lnTo>
                  <a:pt x="47030" y="87355"/>
                </a:lnTo>
                <a:lnTo>
                  <a:pt x="39349" y="87355"/>
                </a:lnTo>
                <a:lnTo>
                  <a:pt x="35509" y="86395"/>
                </a:lnTo>
                <a:lnTo>
                  <a:pt x="32628" y="85435"/>
                </a:lnTo>
                <a:lnTo>
                  <a:pt x="28788" y="83515"/>
                </a:lnTo>
                <a:lnTo>
                  <a:pt x="26868" y="81594"/>
                </a:lnTo>
                <a:lnTo>
                  <a:pt x="23987" y="77754"/>
                </a:lnTo>
                <a:lnTo>
                  <a:pt x="22082" y="74874"/>
                </a:lnTo>
                <a:lnTo>
                  <a:pt x="20147" y="71033"/>
                </a:lnTo>
                <a:lnTo>
                  <a:pt x="19202" y="67208"/>
                </a:lnTo>
                <a:lnTo>
                  <a:pt x="18227" y="62407"/>
                </a:lnTo>
                <a:lnTo>
                  <a:pt x="17266" y="57607"/>
                </a:lnTo>
                <a:lnTo>
                  <a:pt x="17266" y="50886"/>
                </a:lnTo>
                <a:lnTo>
                  <a:pt x="17325" y="48045"/>
                </a:lnTo>
                <a:lnTo>
                  <a:pt x="19497" y="34158"/>
                </a:lnTo>
                <a:lnTo>
                  <a:pt x="23987" y="24002"/>
                </a:lnTo>
                <a:lnTo>
                  <a:pt x="28788" y="17282"/>
                </a:lnTo>
                <a:lnTo>
                  <a:pt x="34549" y="14401"/>
                </a:lnTo>
                <a:lnTo>
                  <a:pt x="47030" y="14401"/>
                </a:lnTo>
                <a:lnTo>
                  <a:pt x="49911" y="15361"/>
                </a:lnTo>
                <a:lnTo>
                  <a:pt x="52791" y="16322"/>
                </a:lnTo>
                <a:lnTo>
                  <a:pt x="56631" y="17282"/>
                </a:lnTo>
                <a:lnTo>
                  <a:pt x="58552" y="18242"/>
                </a:lnTo>
                <a:lnTo>
                  <a:pt x="60472" y="20162"/>
                </a:lnTo>
                <a:lnTo>
                  <a:pt x="62392" y="21122"/>
                </a:lnTo>
                <a:lnTo>
                  <a:pt x="64312" y="23042"/>
                </a:lnTo>
                <a:lnTo>
                  <a:pt x="66233" y="24002"/>
                </a:lnTo>
                <a:lnTo>
                  <a:pt x="67193" y="24963"/>
                </a:lnTo>
                <a:lnTo>
                  <a:pt x="68153" y="25923"/>
                </a:lnTo>
                <a:lnTo>
                  <a:pt x="70073" y="25923"/>
                </a:lnTo>
                <a:lnTo>
                  <a:pt x="71033" y="24963"/>
                </a:lnTo>
                <a:lnTo>
                  <a:pt x="71993" y="24002"/>
                </a:lnTo>
                <a:lnTo>
                  <a:pt x="71993" y="23042"/>
                </a:lnTo>
                <a:lnTo>
                  <a:pt x="72953" y="21122"/>
                </a:lnTo>
                <a:lnTo>
                  <a:pt x="72953" y="153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3" name="object 203"/>
          <p:cNvSpPr/>
          <p:nvPr/>
        </p:nvSpPr>
        <p:spPr>
          <a:xfrm>
            <a:off x="2533604" y="2106899"/>
            <a:ext cx="60472" cy="124800"/>
          </a:xfrm>
          <a:custGeom>
            <a:avLst/>
            <a:gdLst/>
            <a:ahLst/>
            <a:cxnLst/>
            <a:rect l="l" t="t" r="r" b="b"/>
            <a:pathLst>
              <a:path w="60472" h="124800">
                <a:moveTo>
                  <a:pt x="16322" y="1935"/>
                </a:moveTo>
                <a:lnTo>
                  <a:pt x="16322" y="24963"/>
                </a:lnTo>
                <a:lnTo>
                  <a:pt x="1920" y="24963"/>
                </a:lnTo>
                <a:lnTo>
                  <a:pt x="1920" y="25923"/>
                </a:lnTo>
                <a:lnTo>
                  <a:pt x="960" y="25923"/>
                </a:lnTo>
                <a:lnTo>
                  <a:pt x="960" y="26883"/>
                </a:lnTo>
                <a:lnTo>
                  <a:pt x="0" y="27843"/>
                </a:lnTo>
                <a:lnTo>
                  <a:pt x="0" y="36484"/>
                </a:lnTo>
                <a:lnTo>
                  <a:pt x="960" y="37444"/>
                </a:lnTo>
                <a:lnTo>
                  <a:pt x="960" y="38404"/>
                </a:lnTo>
                <a:lnTo>
                  <a:pt x="1920" y="39364"/>
                </a:lnTo>
                <a:lnTo>
                  <a:pt x="16322" y="39364"/>
                </a:lnTo>
                <a:lnTo>
                  <a:pt x="16322" y="103692"/>
                </a:lnTo>
                <a:lnTo>
                  <a:pt x="17266" y="107533"/>
                </a:lnTo>
                <a:lnTo>
                  <a:pt x="18242" y="111358"/>
                </a:lnTo>
                <a:lnTo>
                  <a:pt x="20162" y="114254"/>
                </a:lnTo>
                <a:lnTo>
                  <a:pt x="22082" y="117119"/>
                </a:lnTo>
                <a:lnTo>
                  <a:pt x="24947" y="119999"/>
                </a:lnTo>
                <a:lnTo>
                  <a:pt x="26883" y="121919"/>
                </a:lnTo>
                <a:lnTo>
                  <a:pt x="30723" y="122880"/>
                </a:lnTo>
                <a:lnTo>
                  <a:pt x="34549" y="123840"/>
                </a:lnTo>
                <a:lnTo>
                  <a:pt x="38389" y="124800"/>
                </a:lnTo>
                <a:lnTo>
                  <a:pt x="47990" y="124800"/>
                </a:lnTo>
                <a:lnTo>
                  <a:pt x="48950" y="123840"/>
                </a:lnTo>
                <a:lnTo>
                  <a:pt x="51831" y="123840"/>
                </a:lnTo>
                <a:lnTo>
                  <a:pt x="53751" y="122880"/>
                </a:lnTo>
                <a:lnTo>
                  <a:pt x="54711" y="122880"/>
                </a:lnTo>
                <a:lnTo>
                  <a:pt x="55671" y="121919"/>
                </a:lnTo>
                <a:lnTo>
                  <a:pt x="57591" y="121919"/>
                </a:lnTo>
                <a:lnTo>
                  <a:pt x="57591" y="120959"/>
                </a:lnTo>
                <a:lnTo>
                  <a:pt x="58552" y="120959"/>
                </a:lnTo>
                <a:lnTo>
                  <a:pt x="59512" y="119999"/>
                </a:lnTo>
                <a:lnTo>
                  <a:pt x="59512" y="118079"/>
                </a:lnTo>
                <a:lnTo>
                  <a:pt x="60472" y="117119"/>
                </a:lnTo>
                <a:lnTo>
                  <a:pt x="60472" y="111358"/>
                </a:lnTo>
                <a:lnTo>
                  <a:pt x="59512" y="110398"/>
                </a:lnTo>
                <a:lnTo>
                  <a:pt x="59512" y="108478"/>
                </a:lnTo>
                <a:lnTo>
                  <a:pt x="58552" y="107533"/>
                </a:lnTo>
                <a:lnTo>
                  <a:pt x="55671" y="107533"/>
                </a:lnTo>
                <a:lnTo>
                  <a:pt x="54711" y="108478"/>
                </a:lnTo>
                <a:lnTo>
                  <a:pt x="53751" y="108478"/>
                </a:lnTo>
                <a:lnTo>
                  <a:pt x="52791" y="109438"/>
                </a:lnTo>
                <a:lnTo>
                  <a:pt x="49911" y="109438"/>
                </a:lnTo>
                <a:lnTo>
                  <a:pt x="48950" y="110398"/>
                </a:lnTo>
                <a:lnTo>
                  <a:pt x="41269" y="110398"/>
                </a:lnTo>
                <a:lnTo>
                  <a:pt x="37444" y="108478"/>
                </a:lnTo>
                <a:lnTo>
                  <a:pt x="35509" y="105597"/>
                </a:lnTo>
                <a:lnTo>
                  <a:pt x="33604" y="101757"/>
                </a:lnTo>
                <a:lnTo>
                  <a:pt x="32628" y="96972"/>
                </a:lnTo>
                <a:lnTo>
                  <a:pt x="32628" y="39364"/>
                </a:lnTo>
                <a:lnTo>
                  <a:pt x="57591" y="39364"/>
                </a:lnTo>
                <a:lnTo>
                  <a:pt x="58552" y="38404"/>
                </a:lnTo>
                <a:lnTo>
                  <a:pt x="59512" y="37444"/>
                </a:lnTo>
                <a:lnTo>
                  <a:pt x="59512" y="36484"/>
                </a:lnTo>
                <a:lnTo>
                  <a:pt x="60472" y="34564"/>
                </a:lnTo>
                <a:lnTo>
                  <a:pt x="60472" y="29763"/>
                </a:lnTo>
                <a:lnTo>
                  <a:pt x="59512" y="28803"/>
                </a:lnTo>
                <a:lnTo>
                  <a:pt x="59512" y="26883"/>
                </a:lnTo>
                <a:lnTo>
                  <a:pt x="58552" y="25923"/>
                </a:lnTo>
                <a:lnTo>
                  <a:pt x="57591" y="24963"/>
                </a:lnTo>
                <a:lnTo>
                  <a:pt x="32628" y="24963"/>
                </a:lnTo>
                <a:lnTo>
                  <a:pt x="32628" y="1935"/>
                </a:lnTo>
                <a:lnTo>
                  <a:pt x="31668" y="960"/>
                </a:lnTo>
                <a:lnTo>
                  <a:pt x="30723" y="0"/>
                </a:lnTo>
                <a:lnTo>
                  <a:pt x="19202" y="0"/>
                </a:lnTo>
                <a:lnTo>
                  <a:pt x="18242" y="960"/>
                </a:lnTo>
                <a:lnTo>
                  <a:pt x="17266" y="960"/>
                </a:lnTo>
                <a:lnTo>
                  <a:pt x="16322" y="193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4" name="object 204"/>
          <p:cNvSpPr/>
          <p:nvPr/>
        </p:nvSpPr>
        <p:spPr>
          <a:xfrm>
            <a:off x="2662245" y="2083871"/>
            <a:ext cx="37429" cy="181432"/>
          </a:xfrm>
          <a:custGeom>
            <a:avLst/>
            <a:gdLst/>
            <a:ahLst/>
            <a:cxnLst/>
            <a:rect l="l" t="t" r="r" b="b"/>
            <a:pathLst>
              <a:path w="37429" h="181432">
                <a:moveTo>
                  <a:pt x="17353" y="84897"/>
                </a:moveTo>
                <a:lnTo>
                  <a:pt x="18193" y="72275"/>
                </a:lnTo>
                <a:lnTo>
                  <a:pt x="19812" y="59652"/>
                </a:lnTo>
                <a:lnTo>
                  <a:pt x="22067" y="47030"/>
                </a:lnTo>
                <a:lnTo>
                  <a:pt x="23890" y="40466"/>
                </a:lnTo>
                <a:lnTo>
                  <a:pt x="27700" y="28337"/>
                </a:lnTo>
                <a:lnTo>
                  <a:pt x="32169" y="16405"/>
                </a:lnTo>
                <a:lnTo>
                  <a:pt x="37429" y="4800"/>
                </a:lnTo>
                <a:lnTo>
                  <a:pt x="37429" y="1920"/>
                </a:lnTo>
                <a:lnTo>
                  <a:pt x="36469" y="1920"/>
                </a:lnTo>
                <a:lnTo>
                  <a:pt x="36469" y="960"/>
                </a:lnTo>
                <a:lnTo>
                  <a:pt x="35509" y="960"/>
                </a:lnTo>
                <a:lnTo>
                  <a:pt x="34549" y="0"/>
                </a:lnTo>
                <a:lnTo>
                  <a:pt x="25908" y="0"/>
                </a:lnTo>
                <a:lnTo>
                  <a:pt x="24947" y="960"/>
                </a:lnTo>
                <a:lnTo>
                  <a:pt x="23027" y="960"/>
                </a:lnTo>
                <a:lnTo>
                  <a:pt x="23027" y="1920"/>
                </a:lnTo>
                <a:lnTo>
                  <a:pt x="22067" y="1920"/>
                </a:lnTo>
                <a:lnTo>
                  <a:pt x="19187" y="9601"/>
                </a:lnTo>
                <a:lnTo>
                  <a:pt x="15346" y="16306"/>
                </a:lnTo>
                <a:lnTo>
                  <a:pt x="13441" y="23027"/>
                </a:lnTo>
                <a:lnTo>
                  <a:pt x="10546" y="30708"/>
                </a:lnTo>
                <a:lnTo>
                  <a:pt x="7665" y="38389"/>
                </a:lnTo>
                <a:lnTo>
                  <a:pt x="5745" y="45110"/>
                </a:lnTo>
                <a:lnTo>
                  <a:pt x="3825" y="52791"/>
                </a:lnTo>
                <a:lnTo>
                  <a:pt x="1905" y="60472"/>
                </a:lnTo>
                <a:lnTo>
                  <a:pt x="944" y="68153"/>
                </a:lnTo>
                <a:lnTo>
                  <a:pt x="0" y="75834"/>
                </a:lnTo>
                <a:lnTo>
                  <a:pt x="0" y="106558"/>
                </a:lnTo>
                <a:lnTo>
                  <a:pt x="944" y="114223"/>
                </a:lnTo>
                <a:lnTo>
                  <a:pt x="1905" y="120944"/>
                </a:lnTo>
                <a:lnTo>
                  <a:pt x="3825" y="128625"/>
                </a:lnTo>
                <a:lnTo>
                  <a:pt x="5745" y="136306"/>
                </a:lnTo>
                <a:lnTo>
                  <a:pt x="7665" y="143987"/>
                </a:lnTo>
                <a:lnTo>
                  <a:pt x="9601" y="150708"/>
                </a:lnTo>
                <a:lnTo>
                  <a:pt x="12466" y="158389"/>
                </a:lnTo>
                <a:lnTo>
                  <a:pt x="15346" y="165110"/>
                </a:lnTo>
                <a:lnTo>
                  <a:pt x="18227" y="171831"/>
                </a:lnTo>
                <a:lnTo>
                  <a:pt x="22067" y="179511"/>
                </a:lnTo>
                <a:lnTo>
                  <a:pt x="23027" y="179511"/>
                </a:lnTo>
                <a:lnTo>
                  <a:pt x="23027" y="180472"/>
                </a:lnTo>
                <a:lnTo>
                  <a:pt x="24947" y="180472"/>
                </a:lnTo>
                <a:lnTo>
                  <a:pt x="25908" y="181432"/>
                </a:lnTo>
                <a:lnTo>
                  <a:pt x="34549" y="181432"/>
                </a:lnTo>
                <a:lnTo>
                  <a:pt x="35509" y="180472"/>
                </a:lnTo>
                <a:lnTo>
                  <a:pt x="36469" y="180472"/>
                </a:lnTo>
                <a:lnTo>
                  <a:pt x="37429" y="179511"/>
                </a:lnTo>
                <a:lnTo>
                  <a:pt x="37429" y="177591"/>
                </a:lnTo>
                <a:lnTo>
                  <a:pt x="36469" y="176631"/>
                </a:lnTo>
                <a:lnTo>
                  <a:pt x="34001" y="170670"/>
                </a:lnTo>
                <a:lnTo>
                  <a:pt x="29557" y="158797"/>
                </a:lnTo>
                <a:lnTo>
                  <a:pt x="25579" y="146658"/>
                </a:lnTo>
                <a:lnTo>
                  <a:pt x="22067" y="134386"/>
                </a:lnTo>
                <a:lnTo>
                  <a:pt x="20900" y="128249"/>
                </a:lnTo>
                <a:lnTo>
                  <a:pt x="18971" y="115828"/>
                </a:lnTo>
                <a:lnTo>
                  <a:pt x="17715" y="103201"/>
                </a:lnTo>
                <a:lnTo>
                  <a:pt x="17266" y="90236"/>
                </a:lnTo>
                <a:lnTo>
                  <a:pt x="17353" y="8489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5" name="object 205"/>
          <p:cNvSpPr/>
          <p:nvPr/>
        </p:nvSpPr>
        <p:spPr>
          <a:xfrm>
            <a:off x="2715996" y="2085792"/>
            <a:ext cx="63352" cy="144947"/>
          </a:xfrm>
          <a:custGeom>
            <a:avLst/>
            <a:gdLst/>
            <a:ahLst/>
            <a:cxnLst/>
            <a:rect l="l" t="t" r="r" b="b"/>
            <a:pathLst>
              <a:path w="63352" h="144947">
                <a:moveTo>
                  <a:pt x="21122" y="11521"/>
                </a:moveTo>
                <a:lnTo>
                  <a:pt x="19202" y="15361"/>
                </a:lnTo>
                <a:lnTo>
                  <a:pt x="18242" y="20162"/>
                </a:lnTo>
                <a:lnTo>
                  <a:pt x="17282" y="24947"/>
                </a:lnTo>
                <a:lnTo>
                  <a:pt x="16322" y="30723"/>
                </a:lnTo>
                <a:lnTo>
                  <a:pt x="16322" y="46070"/>
                </a:lnTo>
                <a:lnTo>
                  <a:pt x="2880" y="46070"/>
                </a:lnTo>
                <a:lnTo>
                  <a:pt x="1920" y="47030"/>
                </a:lnTo>
                <a:lnTo>
                  <a:pt x="960" y="47030"/>
                </a:lnTo>
                <a:lnTo>
                  <a:pt x="960" y="48950"/>
                </a:lnTo>
                <a:lnTo>
                  <a:pt x="0" y="49910"/>
                </a:lnTo>
                <a:lnTo>
                  <a:pt x="0" y="55671"/>
                </a:lnTo>
                <a:lnTo>
                  <a:pt x="960" y="57591"/>
                </a:lnTo>
                <a:lnTo>
                  <a:pt x="960" y="58552"/>
                </a:lnTo>
                <a:lnTo>
                  <a:pt x="1920" y="59512"/>
                </a:lnTo>
                <a:lnTo>
                  <a:pt x="2880" y="60472"/>
                </a:lnTo>
                <a:lnTo>
                  <a:pt x="16322" y="60472"/>
                </a:lnTo>
                <a:lnTo>
                  <a:pt x="16322" y="142067"/>
                </a:lnTo>
                <a:lnTo>
                  <a:pt x="17282" y="142067"/>
                </a:lnTo>
                <a:lnTo>
                  <a:pt x="17282" y="143987"/>
                </a:lnTo>
                <a:lnTo>
                  <a:pt x="21122" y="143987"/>
                </a:lnTo>
                <a:lnTo>
                  <a:pt x="22082" y="144947"/>
                </a:lnTo>
                <a:lnTo>
                  <a:pt x="27843" y="144947"/>
                </a:lnTo>
                <a:lnTo>
                  <a:pt x="28803" y="143987"/>
                </a:lnTo>
                <a:lnTo>
                  <a:pt x="31683" y="143987"/>
                </a:lnTo>
                <a:lnTo>
                  <a:pt x="32644" y="143027"/>
                </a:lnTo>
                <a:lnTo>
                  <a:pt x="33604" y="143027"/>
                </a:lnTo>
                <a:lnTo>
                  <a:pt x="33604" y="60472"/>
                </a:lnTo>
                <a:lnTo>
                  <a:pt x="55671" y="60472"/>
                </a:lnTo>
                <a:lnTo>
                  <a:pt x="56631" y="59512"/>
                </a:lnTo>
                <a:lnTo>
                  <a:pt x="56631" y="58552"/>
                </a:lnTo>
                <a:lnTo>
                  <a:pt x="57607" y="57591"/>
                </a:lnTo>
                <a:lnTo>
                  <a:pt x="57607" y="48950"/>
                </a:lnTo>
                <a:lnTo>
                  <a:pt x="56631" y="47990"/>
                </a:lnTo>
                <a:lnTo>
                  <a:pt x="56631" y="47030"/>
                </a:lnTo>
                <a:lnTo>
                  <a:pt x="55671" y="47030"/>
                </a:lnTo>
                <a:lnTo>
                  <a:pt x="55671" y="46070"/>
                </a:lnTo>
                <a:lnTo>
                  <a:pt x="33604" y="46070"/>
                </a:lnTo>
                <a:lnTo>
                  <a:pt x="33604" y="28788"/>
                </a:lnTo>
                <a:lnTo>
                  <a:pt x="34549" y="25907"/>
                </a:lnTo>
                <a:lnTo>
                  <a:pt x="34549" y="23042"/>
                </a:lnTo>
                <a:lnTo>
                  <a:pt x="35524" y="21107"/>
                </a:lnTo>
                <a:lnTo>
                  <a:pt x="36484" y="19202"/>
                </a:lnTo>
                <a:lnTo>
                  <a:pt x="38389" y="17266"/>
                </a:lnTo>
                <a:lnTo>
                  <a:pt x="39364" y="16322"/>
                </a:lnTo>
                <a:lnTo>
                  <a:pt x="41269" y="15361"/>
                </a:lnTo>
                <a:lnTo>
                  <a:pt x="43205" y="14386"/>
                </a:lnTo>
                <a:lnTo>
                  <a:pt x="52791" y="14386"/>
                </a:lnTo>
                <a:lnTo>
                  <a:pt x="53766" y="15361"/>
                </a:lnTo>
                <a:lnTo>
                  <a:pt x="55671" y="15361"/>
                </a:lnTo>
                <a:lnTo>
                  <a:pt x="57607" y="16322"/>
                </a:lnTo>
                <a:lnTo>
                  <a:pt x="58552" y="16322"/>
                </a:lnTo>
                <a:lnTo>
                  <a:pt x="58552" y="17266"/>
                </a:lnTo>
                <a:lnTo>
                  <a:pt x="61432" y="17266"/>
                </a:lnTo>
                <a:lnTo>
                  <a:pt x="62392" y="16322"/>
                </a:lnTo>
                <a:lnTo>
                  <a:pt x="62392" y="14386"/>
                </a:lnTo>
                <a:lnTo>
                  <a:pt x="63352" y="13441"/>
                </a:lnTo>
                <a:lnTo>
                  <a:pt x="63352" y="9601"/>
                </a:lnTo>
                <a:lnTo>
                  <a:pt x="62392" y="8641"/>
                </a:lnTo>
                <a:lnTo>
                  <a:pt x="62392" y="5760"/>
                </a:lnTo>
                <a:lnTo>
                  <a:pt x="61432" y="4800"/>
                </a:lnTo>
                <a:lnTo>
                  <a:pt x="61432" y="3840"/>
                </a:lnTo>
                <a:lnTo>
                  <a:pt x="60472" y="2880"/>
                </a:lnTo>
                <a:lnTo>
                  <a:pt x="59512" y="2880"/>
                </a:lnTo>
                <a:lnTo>
                  <a:pt x="58552" y="1920"/>
                </a:lnTo>
                <a:lnTo>
                  <a:pt x="57607" y="1920"/>
                </a:lnTo>
                <a:lnTo>
                  <a:pt x="55671" y="960"/>
                </a:lnTo>
                <a:lnTo>
                  <a:pt x="53766" y="960"/>
                </a:lnTo>
                <a:lnTo>
                  <a:pt x="50886" y="0"/>
                </a:lnTo>
                <a:lnTo>
                  <a:pt x="41269" y="0"/>
                </a:lnTo>
                <a:lnTo>
                  <a:pt x="36484" y="960"/>
                </a:lnTo>
                <a:lnTo>
                  <a:pt x="33604" y="1920"/>
                </a:lnTo>
                <a:lnTo>
                  <a:pt x="29763" y="3840"/>
                </a:lnTo>
                <a:lnTo>
                  <a:pt x="25923" y="5760"/>
                </a:lnTo>
                <a:lnTo>
                  <a:pt x="24002" y="8641"/>
                </a:lnTo>
                <a:lnTo>
                  <a:pt x="21122" y="1152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6" name="object 206"/>
          <p:cNvSpPr/>
          <p:nvPr/>
        </p:nvSpPr>
        <p:spPr>
          <a:xfrm>
            <a:off x="2792790" y="2129942"/>
            <a:ext cx="53766" cy="100797"/>
          </a:xfrm>
          <a:custGeom>
            <a:avLst/>
            <a:gdLst/>
            <a:ahLst/>
            <a:cxnLst/>
            <a:rect l="l" t="t" r="r" b="b"/>
            <a:pathLst>
              <a:path w="53766" h="100797">
                <a:moveTo>
                  <a:pt x="15361" y="18242"/>
                </a:moveTo>
                <a:lnTo>
                  <a:pt x="15361" y="3840"/>
                </a:lnTo>
                <a:lnTo>
                  <a:pt x="14401" y="3840"/>
                </a:lnTo>
                <a:lnTo>
                  <a:pt x="14401" y="2880"/>
                </a:lnTo>
                <a:lnTo>
                  <a:pt x="13441" y="2880"/>
                </a:lnTo>
                <a:lnTo>
                  <a:pt x="12481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98877"/>
                </a:lnTo>
                <a:lnTo>
                  <a:pt x="960" y="99837"/>
                </a:lnTo>
                <a:lnTo>
                  <a:pt x="3840" y="99837"/>
                </a:lnTo>
                <a:lnTo>
                  <a:pt x="4800" y="100797"/>
                </a:lnTo>
                <a:lnTo>
                  <a:pt x="11521" y="100797"/>
                </a:lnTo>
                <a:lnTo>
                  <a:pt x="12481" y="99837"/>
                </a:lnTo>
                <a:lnTo>
                  <a:pt x="14401" y="99837"/>
                </a:lnTo>
                <a:lnTo>
                  <a:pt x="15361" y="98877"/>
                </a:lnTo>
                <a:lnTo>
                  <a:pt x="16322" y="98877"/>
                </a:lnTo>
                <a:lnTo>
                  <a:pt x="16322" y="36484"/>
                </a:lnTo>
                <a:lnTo>
                  <a:pt x="19202" y="32644"/>
                </a:lnTo>
                <a:lnTo>
                  <a:pt x="21122" y="29763"/>
                </a:lnTo>
                <a:lnTo>
                  <a:pt x="23042" y="26883"/>
                </a:lnTo>
                <a:lnTo>
                  <a:pt x="24963" y="24002"/>
                </a:lnTo>
                <a:lnTo>
                  <a:pt x="26883" y="22082"/>
                </a:lnTo>
                <a:lnTo>
                  <a:pt x="28803" y="21122"/>
                </a:lnTo>
                <a:lnTo>
                  <a:pt x="30723" y="19202"/>
                </a:lnTo>
                <a:lnTo>
                  <a:pt x="32644" y="18242"/>
                </a:lnTo>
                <a:lnTo>
                  <a:pt x="34564" y="17282"/>
                </a:lnTo>
                <a:lnTo>
                  <a:pt x="35524" y="16322"/>
                </a:lnTo>
                <a:lnTo>
                  <a:pt x="43205" y="16322"/>
                </a:lnTo>
                <a:lnTo>
                  <a:pt x="44165" y="17282"/>
                </a:lnTo>
                <a:lnTo>
                  <a:pt x="46085" y="17282"/>
                </a:lnTo>
                <a:lnTo>
                  <a:pt x="47045" y="18242"/>
                </a:lnTo>
                <a:lnTo>
                  <a:pt x="48966" y="18242"/>
                </a:lnTo>
                <a:lnTo>
                  <a:pt x="49926" y="19202"/>
                </a:lnTo>
                <a:lnTo>
                  <a:pt x="51831" y="19202"/>
                </a:lnTo>
                <a:lnTo>
                  <a:pt x="51831" y="18242"/>
                </a:lnTo>
                <a:lnTo>
                  <a:pt x="52806" y="18242"/>
                </a:lnTo>
                <a:lnTo>
                  <a:pt x="52806" y="17282"/>
                </a:lnTo>
                <a:lnTo>
                  <a:pt x="53766" y="16322"/>
                </a:lnTo>
                <a:lnTo>
                  <a:pt x="53766" y="4800"/>
                </a:lnTo>
                <a:lnTo>
                  <a:pt x="52806" y="3840"/>
                </a:lnTo>
                <a:lnTo>
                  <a:pt x="52806" y="2880"/>
                </a:lnTo>
                <a:lnTo>
                  <a:pt x="51831" y="2880"/>
                </a:lnTo>
                <a:lnTo>
                  <a:pt x="50886" y="1920"/>
                </a:lnTo>
                <a:lnTo>
                  <a:pt x="49926" y="1920"/>
                </a:lnTo>
                <a:lnTo>
                  <a:pt x="48966" y="960"/>
                </a:lnTo>
                <a:lnTo>
                  <a:pt x="46085" y="960"/>
                </a:lnTo>
                <a:lnTo>
                  <a:pt x="44165" y="0"/>
                </a:lnTo>
                <a:lnTo>
                  <a:pt x="38404" y="0"/>
                </a:lnTo>
                <a:lnTo>
                  <a:pt x="36484" y="960"/>
                </a:lnTo>
                <a:lnTo>
                  <a:pt x="34564" y="960"/>
                </a:lnTo>
                <a:lnTo>
                  <a:pt x="32644" y="1920"/>
                </a:lnTo>
                <a:lnTo>
                  <a:pt x="30723" y="2880"/>
                </a:lnTo>
                <a:lnTo>
                  <a:pt x="28803" y="3840"/>
                </a:lnTo>
                <a:lnTo>
                  <a:pt x="25923" y="4800"/>
                </a:lnTo>
                <a:lnTo>
                  <a:pt x="24002" y="6720"/>
                </a:lnTo>
                <a:lnTo>
                  <a:pt x="22082" y="9601"/>
                </a:lnTo>
                <a:lnTo>
                  <a:pt x="20162" y="11521"/>
                </a:lnTo>
                <a:lnTo>
                  <a:pt x="17282" y="14401"/>
                </a:lnTo>
                <a:lnTo>
                  <a:pt x="15361" y="1824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7" name="object 207"/>
          <p:cNvSpPr/>
          <p:nvPr/>
        </p:nvSpPr>
        <p:spPr>
          <a:xfrm>
            <a:off x="2855183" y="2207696"/>
            <a:ext cx="23042" cy="100797"/>
          </a:xfrm>
          <a:custGeom>
            <a:avLst/>
            <a:gdLst/>
            <a:ahLst/>
            <a:cxnLst/>
            <a:rect l="l" t="t" r="r" b="b"/>
            <a:pathLst>
              <a:path w="23042" h="100797">
                <a:moveTo>
                  <a:pt x="19202" y="3840"/>
                </a:moveTo>
                <a:lnTo>
                  <a:pt x="17282" y="0"/>
                </a:lnTo>
                <a:lnTo>
                  <a:pt x="19202" y="22082"/>
                </a:lnTo>
                <a:lnTo>
                  <a:pt x="23042" y="23042"/>
                </a:lnTo>
                <a:lnTo>
                  <a:pt x="22082" y="6736"/>
                </a:lnTo>
                <a:lnTo>
                  <a:pt x="19202" y="3840"/>
                </a:lnTo>
                <a:close/>
              </a:path>
              <a:path w="23042" h="100797">
                <a:moveTo>
                  <a:pt x="71048" y="-65272"/>
                </a:moveTo>
                <a:lnTo>
                  <a:pt x="68168" y="-68153"/>
                </a:lnTo>
                <a:lnTo>
                  <a:pt x="65288" y="-71993"/>
                </a:lnTo>
                <a:lnTo>
                  <a:pt x="61447" y="-73913"/>
                </a:lnTo>
                <a:lnTo>
                  <a:pt x="56647" y="-74874"/>
                </a:lnTo>
                <a:lnTo>
                  <a:pt x="51846" y="-76794"/>
                </a:lnTo>
                <a:lnTo>
                  <a:pt x="46085" y="-77754"/>
                </a:lnTo>
                <a:lnTo>
                  <a:pt x="36484" y="-77754"/>
                </a:lnTo>
                <a:lnTo>
                  <a:pt x="32644" y="-76794"/>
                </a:lnTo>
                <a:lnTo>
                  <a:pt x="28803" y="-76794"/>
                </a:lnTo>
                <a:lnTo>
                  <a:pt x="25923" y="-75834"/>
                </a:lnTo>
                <a:lnTo>
                  <a:pt x="22082" y="-74874"/>
                </a:lnTo>
                <a:lnTo>
                  <a:pt x="19202" y="-73913"/>
                </a:lnTo>
                <a:lnTo>
                  <a:pt x="16337" y="-72953"/>
                </a:lnTo>
                <a:lnTo>
                  <a:pt x="13441" y="-71993"/>
                </a:lnTo>
                <a:lnTo>
                  <a:pt x="11521" y="-71033"/>
                </a:lnTo>
                <a:lnTo>
                  <a:pt x="9616" y="-69113"/>
                </a:lnTo>
                <a:lnTo>
                  <a:pt x="7680" y="-68153"/>
                </a:lnTo>
                <a:lnTo>
                  <a:pt x="6720" y="-68153"/>
                </a:lnTo>
                <a:lnTo>
                  <a:pt x="5775" y="-67193"/>
                </a:lnTo>
                <a:lnTo>
                  <a:pt x="4800" y="-66233"/>
                </a:lnTo>
                <a:lnTo>
                  <a:pt x="4800" y="-56631"/>
                </a:lnTo>
                <a:lnTo>
                  <a:pt x="5775" y="-55671"/>
                </a:lnTo>
                <a:lnTo>
                  <a:pt x="5775" y="-54711"/>
                </a:lnTo>
                <a:lnTo>
                  <a:pt x="6720" y="-54711"/>
                </a:lnTo>
                <a:lnTo>
                  <a:pt x="7680" y="-53751"/>
                </a:lnTo>
                <a:lnTo>
                  <a:pt x="8641" y="-53751"/>
                </a:lnTo>
                <a:lnTo>
                  <a:pt x="9616" y="-54711"/>
                </a:lnTo>
                <a:lnTo>
                  <a:pt x="11521" y="-55671"/>
                </a:lnTo>
                <a:lnTo>
                  <a:pt x="13441" y="-56631"/>
                </a:lnTo>
                <a:lnTo>
                  <a:pt x="15361" y="-57591"/>
                </a:lnTo>
                <a:lnTo>
                  <a:pt x="18242" y="-58552"/>
                </a:lnTo>
                <a:lnTo>
                  <a:pt x="20162" y="-60472"/>
                </a:lnTo>
                <a:lnTo>
                  <a:pt x="23042" y="-61432"/>
                </a:lnTo>
                <a:lnTo>
                  <a:pt x="26883" y="-62392"/>
                </a:lnTo>
                <a:lnTo>
                  <a:pt x="29763" y="-63352"/>
                </a:lnTo>
                <a:lnTo>
                  <a:pt x="45125" y="-63352"/>
                </a:lnTo>
                <a:lnTo>
                  <a:pt x="48006" y="-62392"/>
                </a:lnTo>
                <a:lnTo>
                  <a:pt x="50886" y="-61432"/>
                </a:lnTo>
                <a:lnTo>
                  <a:pt x="52806" y="-60472"/>
                </a:lnTo>
                <a:lnTo>
                  <a:pt x="54726" y="-58552"/>
                </a:lnTo>
                <a:lnTo>
                  <a:pt x="56647" y="-56631"/>
                </a:lnTo>
                <a:lnTo>
                  <a:pt x="57607" y="-53751"/>
                </a:lnTo>
                <a:lnTo>
                  <a:pt x="58567" y="-51831"/>
                </a:lnTo>
                <a:lnTo>
                  <a:pt x="58567" y="-48950"/>
                </a:lnTo>
                <a:lnTo>
                  <a:pt x="59527" y="-45110"/>
                </a:lnTo>
                <a:lnTo>
                  <a:pt x="59527" y="-34549"/>
                </a:lnTo>
                <a:lnTo>
                  <a:pt x="32644" y="-34549"/>
                </a:lnTo>
                <a:lnTo>
                  <a:pt x="26883" y="-32628"/>
                </a:lnTo>
                <a:lnTo>
                  <a:pt x="21122" y="-31668"/>
                </a:lnTo>
                <a:lnTo>
                  <a:pt x="16337" y="-29748"/>
                </a:lnTo>
                <a:lnTo>
                  <a:pt x="12496" y="-26868"/>
                </a:lnTo>
                <a:lnTo>
                  <a:pt x="8641" y="-24947"/>
                </a:lnTo>
                <a:lnTo>
                  <a:pt x="5775" y="-21107"/>
                </a:lnTo>
                <a:lnTo>
                  <a:pt x="2895" y="-17266"/>
                </a:lnTo>
                <a:lnTo>
                  <a:pt x="960" y="-13441"/>
                </a:lnTo>
                <a:lnTo>
                  <a:pt x="0" y="-9601"/>
                </a:lnTo>
                <a:lnTo>
                  <a:pt x="0" y="0"/>
                </a:lnTo>
                <a:lnTo>
                  <a:pt x="960" y="4800"/>
                </a:lnTo>
                <a:lnTo>
                  <a:pt x="1935" y="7680"/>
                </a:lnTo>
                <a:lnTo>
                  <a:pt x="3840" y="11521"/>
                </a:lnTo>
                <a:lnTo>
                  <a:pt x="5775" y="14401"/>
                </a:lnTo>
                <a:lnTo>
                  <a:pt x="8641" y="16322"/>
                </a:lnTo>
                <a:lnTo>
                  <a:pt x="11521" y="19202"/>
                </a:lnTo>
                <a:lnTo>
                  <a:pt x="15361" y="21122"/>
                </a:lnTo>
                <a:lnTo>
                  <a:pt x="19202" y="22082"/>
                </a:lnTo>
                <a:lnTo>
                  <a:pt x="17282" y="0"/>
                </a:lnTo>
                <a:lnTo>
                  <a:pt x="17282" y="-7665"/>
                </a:lnTo>
                <a:lnTo>
                  <a:pt x="18242" y="-10546"/>
                </a:lnTo>
                <a:lnTo>
                  <a:pt x="19202" y="-12466"/>
                </a:lnTo>
                <a:lnTo>
                  <a:pt x="20162" y="-14386"/>
                </a:lnTo>
                <a:lnTo>
                  <a:pt x="22082" y="-16306"/>
                </a:lnTo>
                <a:lnTo>
                  <a:pt x="24002" y="-18227"/>
                </a:lnTo>
                <a:lnTo>
                  <a:pt x="25923" y="-19187"/>
                </a:lnTo>
                <a:lnTo>
                  <a:pt x="28803" y="-21107"/>
                </a:lnTo>
                <a:lnTo>
                  <a:pt x="32644" y="-21107"/>
                </a:lnTo>
                <a:lnTo>
                  <a:pt x="36484" y="-22067"/>
                </a:lnTo>
                <a:lnTo>
                  <a:pt x="40325" y="-23027"/>
                </a:lnTo>
                <a:lnTo>
                  <a:pt x="59527" y="-23027"/>
                </a:lnTo>
                <a:lnTo>
                  <a:pt x="59527" y="-2880"/>
                </a:lnTo>
                <a:lnTo>
                  <a:pt x="54726" y="1920"/>
                </a:lnTo>
                <a:lnTo>
                  <a:pt x="50886" y="4800"/>
                </a:lnTo>
                <a:lnTo>
                  <a:pt x="47045" y="7680"/>
                </a:lnTo>
                <a:lnTo>
                  <a:pt x="43205" y="9601"/>
                </a:lnTo>
                <a:lnTo>
                  <a:pt x="39364" y="10561"/>
                </a:lnTo>
                <a:lnTo>
                  <a:pt x="29763" y="10561"/>
                </a:lnTo>
                <a:lnTo>
                  <a:pt x="24963" y="9601"/>
                </a:lnTo>
                <a:lnTo>
                  <a:pt x="22082" y="6736"/>
                </a:lnTo>
                <a:lnTo>
                  <a:pt x="23042" y="23042"/>
                </a:lnTo>
                <a:lnTo>
                  <a:pt x="27843" y="24003"/>
                </a:lnTo>
                <a:lnTo>
                  <a:pt x="37444" y="24003"/>
                </a:lnTo>
                <a:lnTo>
                  <a:pt x="43205" y="23042"/>
                </a:lnTo>
                <a:lnTo>
                  <a:pt x="48006" y="20162"/>
                </a:lnTo>
                <a:lnTo>
                  <a:pt x="52806" y="18242"/>
                </a:lnTo>
                <a:lnTo>
                  <a:pt x="57607" y="14401"/>
                </a:lnTo>
                <a:lnTo>
                  <a:pt x="61447" y="10561"/>
                </a:lnTo>
                <a:lnTo>
                  <a:pt x="61447" y="21122"/>
                </a:lnTo>
                <a:lnTo>
                  <a:pt x="62407" y="21122"/>
                </a:lnTo>
                <a:lnTo>
                  <a:pt x="62407" y="22082"/>
                </a:lnTo>
                <a:lnTo>
                  <a:pt x="64328" y="22082"/>
                </a:lnTo>
                <a:lnTo>
                  <a:pt x="65288" y="23042"/>
                </a:lnTo>
                <a:lnTo>
                  <a:pt x="72008" y="23042"/>
                </a:lnTo>
                <a:lnTo>
                  <a:pt x="72969" y="22082"/>
                </a:lnTo>
                <a:lnTo>
                  <a:pt x="74889" y="22082"/>
                </a:lnTo>
                <a:lnTo>
                  <a:pt x="74889" y="21122"/>
                </a:lnTo>
                <a:lnTo>
                  <a:pt x="75849" y="21122"/>
                </a:lnTo>
                <a:lnTo>
                  <a:pt x="75849" y="-53751"/>
                </a:lnTo>
                <a:lnTo>
                  <a:pt x="73929" y="-57591"/>
                </a:lnTo>
                <a:lnTo>
                  <a:pt x="72969" y="-62392"/>
                </a:lnTo>
                <a:lnTo>
                  <a:pt x="71048" y="-6527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8" name="object 208"/>
          <p:cNvSpPr/>
          <p:nvPr/>
        </p:nvSpPr>
        <p:spPr>
          <a:xfrm>
            <a:off x="1942261" y="2260503"/>
            <a:ext cx="769894" cy="0"/>
          </a:xfrm>
          <a:custGeom>
            <a:avLst/>
            <a:gdLst/>
            <a:ahLst/>
            <a:cxnLst/>
            <a:rect l="l" t="t" r="r" b="b"/>
            <a:pathLst>
              <a:path w="769894" h="0">
                <a:moveTo>
                  <a:pt x="0" y="0"/>
                </a:moveTo>
                <a:lnTo>
                  <a:pt x="769894" y="0"/>
                </a:lnTo>
              </a:path>
            </a:pathLst>
          </a:custGeom>
          <a:ln w="14712">
            <a:solidFill>
              <a:srgbClr val="58585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09" name="object 209"/>
          <p:cNvSpPr/>
          <p:nvPr/>
        </p:nvSpPr>
        <p:spPr>
          <a:xfrm>
            <a:off x="2955996" y="2129942"/>
            <a:ext cx="72953" cy="101757"/>
          </a:xfrm>
          <a:custGeom>
            <a:avLst/>
            <a:gdLst/>
            <a:ahLst/>
            <a:cxnLst/>
            <a:rect l="l" t="t" r="r" b="b"/>
            <a:pathLst>
              <a:path w="72953" h="101757">
                <a:moveTo>
                  <a:pt x="72953" y="15361"/>
                </a:moveTo>
                <a:lnTo>
                  <a:pt x="71993" y="14401"/>
                </a:lnTo>
                <a:lnTo>
                  <a:pt x="71993" y="11521"/>
                </a:lnTo>
                <a:lnTo>
                  <a:pt x="71033" y="11521"/>
                </a:lnTo>
                <a:lnTo>
                  <a:pt x="71033" y="10561"/>
                </a:lnTo>
                <a:lnTo>
                  <a:pt x="70073" y="10561"/>
                </a:lnTo>
                <a:lnTo>
                  <a:pt x="70073" y="9601"/>
                </a:lnTo>
                <a:lnTo>
                  <a:pt x="69113" y="8641"/>
                </a:lnTo>
                <a:lnTo>
                  <a:pt x="67193" y="7680"/>
                </a:lnTo>
                <a:lnTo>
                  <a:pt x="65272" y="6720"/>
                </a:lnTo>
                <a:lnTo>
                  <a:pt x="63352" y="4800"/>
                </a:lnTo>
                <a:lnTo>
                  <a:pt x="61432" y="3840"/>
                </a:lnTo>
                <a:lnTo>
                  <a:pt x="59512" y="2880"/>
                </a:lnTo>
                <a:lnTo>
                  <a:pt x="57591" y="1920"/>
                </a:lnTo>
                <a:lnTo>
                  <a:pt x="54711" y="1920"/>
                </a:lnTo>
                <a:lnTo>
                  <a:pt x="51831" y="960"/>
                </a:lnTo>
                <a:lnTo>
                  <a:pt x="48950" y="960"/>
                </a:lnTo>
                <a:lnTo>
                  <a:pt x="46070" y="0"/>
                </a:lnTo>
                <a:lnTo>
                  <a:pt x="37429" y="0"/>
                </a:lnTo>
                <a:lnTo>
                  <a:pt x="31668" y="960"/>
                </a:lnTo>
                <a:lnTo>
                  <a:pt x="25907" y="3840"/>
                </a:lnTo>
                <a:lnTo>
                  <a:pt x="21107" y="5760"/>
                </a:lnTo>
                <a:lnTo>
                  <a:pt x="16306" y="8641"/>
                </a:lnTo>
                <a:lnTo>
                  <a:pt x="12466" y="12481"/>
                </a:lnTo>
                <a:lnTo>
                  <a:pt x="8625" y="17282"/>
                </a:lnTo>
                <a:lnTo>
                  <a:pt x="5745" y="22082"/>
                </a:lnTo>
                <a:lnTo>
                  <a:pt x="2880" y="28803"/>
                </a:lnTo>
                <a:lnTo>
                  <a:pt x="944" y="35524"/>
                </a:lnTo>
                <a:lnTo>
                  <a:pt x="0" y="43205"/>
                </a:lnTo>
                <a:lnTo>
                  <a:pt x="0" y="60487"/>
                </a:lnTo>
                <a:lnTo>
                  <a:pt x="944" y="67208"/>
                </a:lnTo>
                <a:lnTo>
                  <a:pt x="2880" y="73929"/>
                </a:lnTo>
                <a:lnTo>
                  <a:pt x="4785" y="79674"/>
                </a:lnTo>
                <a:lnTo>
                  <a:pt x="7665" y="84490"/>
                </a:lnTo>
                <a:lnTo>
                  <a:pt x="10546" y="89275"/>
                </a:lnTo>
                <a:lnTo>
                  <a:pt x="14386" y="93116"/>
                </a:lnTo>
                <a:lnTo>
                  <a:pt x="18227" y="95996"/>
                </a:lnTo>
                <a:lnTo>
                  <a:pt x="23987" y="98877"/>
                </a:lnTo>
                <a:lnTo>
                  <a:pt x="28788" y="100797"/>
                </a:lnTo>
                <a:lnTo>
                  <a:pt x="34549" y="101757"/>
                </a:lnTo>
                <a:lnTo>
                  <a:pt x="47990" y="101757"/>
                </a:lnTo>
                <a:lnTo>
                  <a:pt x="50871" y="100797"/>
                </a:lnTo>
                <a:lnTo>
                  <a:pt x="53751" y="99837"/>
                </a:lnTo>
                <a:lnTo>
                  <a:pt x="56631" y="99837"/>
                </a:lnTo>
                <a:lnTo>
                  <a:pt x="58552" y="98877"/>
                </a:lnTo>
                <a:lnTo>
                  <a:pt x="61432" y="97916"/>
                </a:lnTo>
                <a:lnTo>
                  <a:pt x="64312" y="95996"/>
                </a:lnTo>
                <a:lnTo>
                  <a:pt x="66233" y="95036"/>
                </a:lnTo>
                <a:lnTo>
                  <a:pt x="68153" y="94076"/>
                </a:lnTo>
                <a:lnTo>
                  <a:pt x="69113" y="93116"/>
                </a:lnTo>
                <a:lnTo>
                  <a:pt x="70073" y="92156"/>
                </a:lnTo>
                <a:lnTo>
                  <a:pt x="71033" y="91211"/>
                </a:lnTo>
                <a:lnTo>
                  <a:pt x="71993" y="90236"/>
                </a:lnTo>
                <a:lnTo>
                  <a:pt x="71993" y="89275"/>
                </a:lnTo>
                <a:lnTo>
                  <a:pt x="72953" y="88315"/>
                </a:lnTo>
                <a:lnTo>
                  <a:pt x="72953" y="77754"/>
                </a:lnTo>
                <a:lnTo>
                  <a:pt x="71993" y="76809"/>
                </a:lnTo>
                <a:lnTo>
                  <a:pt x="71993" y="75834"/>
                </a:lnTo>
                <a:lnTo>
                  <a:pt x="68153" y="75834"/>
                </a:lnTo>
                <a:lnTo>
                  <a:pt x="67193" y="76809"/>
                </a:lnTo>
                <a:lnTo>
                  <a:pt x="65272" y="78714"/>
                </a:lnTo>
                <a:lnTo>
                  <a:pt x="63352" y="79674"/>
                </a:lnTo>
                <a:lnTo>
                  <a:pt x="61432" y="81594"/>
                </a:lnTo>
                <a:lnTo>
                  <a:pt x="59512" y="82555"/>
                </a:lnTo>
                <a:lnTo>
                  <a:pt x="56631" y="84490"/>
                </a:lnTo>
                <a:lnTo>
                  <a:pt x="53751" y="85435"/>
                </a:lnTo>
                <a:lnTo>
                  <a:pt x="50871" y="86395"/>
                </a:lnTo>
                <a:lnTo>
                  <a:pt x="47030" y="87355"/>
                </a:lnTo>
                <a:lnTo>
                  <a:pt x="39349" y="87355"/>
                </a:lnTo>
                <a:lnTo>
                  <a:pt x="35509" y="86395"/>
                </a:lnTo>
                <a:lnTo>
                  <a:pt x="32628" y="85435"/>
                </a:lnTo>
                <a:lnTo>
                  <a:pt x="28788" y="83515"/>
                </a:lnTo>
                <a:lnTo>
                  <a:pt x="26868" y="81594"/>
                </a:lnTo>
                <a:lnTo>
                  <a:pt x="23987" y="77754"/>
                </a:lnTo>
                <a:lnTo>
                  <a:pt x="22067" y="74874"/>
                </a:lnTo>
                <a:lnTo>
                  <a:pt x="20147" y="71033"/>
                </a:lnTo>
                <a:lnTo>
                  <a:pt x="19187" y="67208"/>
                </a:lnTo>
                <a:lnTo>
                  <a:pt x="18227" y="62407"/>
                </a:lnTo>
                <a:lnTo>
                  <a:pt x="17266" y="57607"/>
                </a:lnTo>
                <a:lnTo>
                  <a:pt x="17266" y="50886"/>
                </a:lnTo>
                <a:lnTo>
                  <a:pt x="17325" y="48045"/>
                </a:lnTo>
                <a:lnTo>
                  <a:pt x="19497" y="34158"/>
                </a:lnTo>
                <a:lnTo>
                  <a:pt x="23987" y="24002"/>
                </a:lnTo>
                <a:lnTo>
                  <a:pt x="28788" y="17282"/>
                </a:lnTo>
                <a:lnTo>
                  <a:pt x="34549" y="14401"/>
                </a:lnTo>
                <a:lnTo>
                  <a:pt x="47030" y="14401"/>
                </a:lnTo>
                <a:lnTo>
                  <a:pt x="50871" y="15361"/>
                </a:lnTo>
                <a:lnTo>
                  <a:pt x="53751" y="16322"/>
                </a:lnTo>
                <a:lnTo>
                  <a:pt x="56631" y="17282"/>
                </a:lnTo>
                <a:lnTo>
                  <a:pt x="58552" y="18242"/>
                </a:lnTo>
                <a:lnTo>
                  <a:pt x="60472" y="20162"/>
                </a:lnTo>
                <a:lnTo>
                  <a:pt x="63352" y="21122"/>
                </a:lnTo>
                <a:lnTo>
                  <a:pt x="64312" y="23042"/>
                </a:lnTo>
                <a:lnTo>
                  <a:pt x="66233" y="24002"/>
                </a:lnTo>
                <a:lnTo>
                  <a:pt x="67193" y="24963"/>
                </a:lnTo>
                <a:lnTo>
                  <a:pt x="68153" y="25923"/>
                </a:lnTo>
                <a:lnTo>
                  <a:pt x="70073" y="25923"/>
                </a:lnTo>
                <a:lnTo>
                  <a:pt x="71033" y="24963"/>
                </a:lnTo>
                <a:lnTo>
                  <a:pt x="71993" y="24002"/>
                </a:lnTo>
                <a:lnTo>
                  <a:pt x="71993" y="23042"/>
                </a:lnTo>
                <a:lnTo>
                  <a:pt x="72953" y="21122"/>
                </a:lnTo>
                <a:lnTo>
                  <a:pt x="72953" y="1536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0" name="object 210"/>
          <p:cNvSpPr/>
          <p:nvPr/>
        </p:nvSpPr>
        <p:spPr>
          <a:xfrm>
            <a:off x="3039511" y="2106899"/>
            <a:ext cx="60472" cy="124800"/>
          </a:xfrm>
          <a:custGeom>
            <a:avLst/>
            <a:gdLst/>
            <a:ahLst/>
            <a:cxnLst/>
            <a:rect l="l" t="t" r="r" b="b"/>
            <a:pathLst>
              <a:path w="60472" h="124800">
                <a:moveTo>
                  <a:pt x="32628" y="24963"/>
                </a:moveTo>
                <a:lnTo>
                  <a:pt x="32628" y="1935"/>
                </a:lnTo>
                <a:lnTo>
                  <a:pt x="31668" y="960"/>
                </a:lnTo>
                <a:lnTo>
                  <a:pt x="30708" y="0"/>
                </a:lnTo>
                <a:lnTo>
                  <a:pt x="19187" y="0"/>
                </a:lnTo>
                <a:lnTo>
                  <a:pt x="18227" y="960"/>
                </a:lnTo>
                <a:lnTo>
                  <a:pt x="17282" y="960"/>
                </a:lnTo>
                <a:lnTo>
                  <a:pt x="16306" y="1935"/>
                </a:lnTo>
                <a:lnTo>
                  <a:pt x="16306" y="24963"/>
                </a:lnTo>
                <a:lnTo>
                  <a:pt x="1920" y="24963"/>
                </a:lnTo>
                <a:lnTo>
                  <a:pt x="1920" y="25923"/>
                </a:lnTo>
                <a:lnTo>
                  <a:pt x="944" y="25923"/>
                </a:lnTo>
                <a:lnTo>
                  <a:pt x="944" y="26883"/>
                </a:lnTo>
                <a:lnTo>
                  <a:pt x="0" y="27843"/>
                </a:lnTo>
                <a:lnTo>
                  <a:pt x="0" y="36484"/>
                </a:lnTo>
                <a:lnTo>
                  <a:pt x="944" y="37444"/>
                </a:lnTo>
                <a:lnTo>
                  <a:pt x="944" y="38404"/>
                </a:lnTo>
                <a:lnTo>
                  <a:pt x="1920" y="39364"/>
                </a:lnTo>
                <a:lnTo>
                  <a:pt x="16306" y="39364"/>
                </a:lnTo>
                <a:lnTo>
                  <a:pt x="16306" y="103692"/>
                </a:lnTo>
                <a:lnTo>
                  <a:pt x="17282" y="107533"/>
                </a:lnTo>
                <a:lnTo>
                  <a:pt x="18227" y="111358"/>
                </a:lnTo>
                <a:lnTo>
                  <a:pt x="20147" y="114254"/>
                </a:lnTo>
                <a:lnTo>
                  <a:pt x="22067" y="117119"/>
                </a:lnTo>
                <a:lnTo>
                  <a:pt x="24947" y="119999"/>
                </a:lnTo>
                <a:lnTo>
                  <a:pt x="27843" y="121919"/>
                </a:lnTo>
                <a:lnTo>
                  <a:pt x="30708" y="122880"/>
                </a:lnTo>
                <a:lnTo>
                  <a:pt x="34549" y="123840"/>
                </a:lnTo>
                <a:lnTo>
                  <a:pt x="38389" y="124800"/>
                </a:lnTo>
                <a:lnTo>
                  <a:pt x="47990" y="124800"/>
                </a:lnTo>
                <a:lnTo>
                  <a:pt x="49910" y="123840"/>
                </a:lnTo>
                <a:lnTo>
                  <a:pt x="52791" y="123840"/>
                </a:lnTo>
                <a:lnTo>
                  <a:pt x="53751" y="122880"/>
                </a:lnTo>
                <a:lnTo>
                  <a:pt x="54711" y="122880"/>
                </a:lnTo>
                <a:lnTo>
                  <a:pt x="55671" y="121919"/>
                </a:lnTo>
                <a:lnTo>
                  <a:pt x="57591" y="121919"/>
                </a:lnTo>
                <a:lnTo>
                  <a:pt x="58552" y="120959"/>
                </a:lnTo>
                <a:lnTo>
                  <a:pt x="59512" y="119999"/>
                </a:lnTo>
                <a:lnTo>
                  <a:pt x="59512" y="118079"/>
                </a:lnTo>
                <a:lnTo>
                  <a:pt x="60472" y="117119"/>
                </a:lnTo>
                <a:lnTo>
                  <a:pt x="60472" y="110398"/>
                </a:lnTo>
                <a:lnTo>
                  <a:pt x="59512" y="109438"/>
                </a:lnTo>
                <a:lnTo>
                  <a:pt x="59512" y="107533"/>
                </a:lnTo>
                <a:lnTo>
                  <a:pt x="55671" y="107533"/>
                </a:lnTo>
                <a:lnTo>
                  <a:pt x="55671" y="108478"/>
                </a:lnTo>
                <a:lnTo>
                  <a:pt x="53751" y="108478"/>
                </a:lnTo>
                <a:lnTo>
                  <a:pt x="52791" y="109438"/>
                </a:lnTo>
                <a:lnTo>
                  <a:pt x="49910" y="109438"/>
                </a:lnTo>
                <a:lnTo>
                  <a:pt x="48950" y="110398"/>
                </a:lnTo>
                <a:lnTo>
                  <a:pt x="41269" y="110398"/>
                </a:lnTo>
                <a:lnTo>
                  <a:pt x="37429" y="108478"/>
                </a:lnTo>
                <a:lnTo>
                  <a:pt x="35509" y="105597"/>
                </a:lnTo>
                <a:lnTo>
                  <a:pt x="33588" y="101757"/>
                </a:lnTo>
                <a:lnTo>
                  <a:pt x="32628" y="96972"/>
                </a:lnTo>
                <a:lnTo>
                  <a:pt x="32628" y="39364"/>
                </a:lnTo>
                <a:lnTo>
                  <a:pt x="57591" y="39364"/>
                </a:lnTo>
                <a:lnTo>
                  <a:pt x="58552" y="38404"/>
                </a:lnTo>
                <a:lnTo>
                  <a:pt x="59512" y="37444"/>
                </a:lnTo>
                <a:lnTo>
                  <a:pt x="59512" y="36484"/>
                </a:lnTo>
                <a:lnTo>
                  <a:pt x="60472" y="34564"/>
                </a:lnTo>
                <a:lnTo>
                  <a:pt x="60472" y="28803"/>
                </a:lnTo>
                <a:lnTo>
                  <a:pt x="59512" y="27843"/>
                </a:lnTo>
                <a:lnTo>
                  <a:pt x="59512" y="26883"/>
                </a:lnTo>
                <a:lnTo>
                  <a:pt x="58552" y="25923"/>
                </a:lnTo>
                <a:lnTo>
                  <a:pt x="57591" y="24963"/>
                </a:lnTo>
                <a:lnTo>
                  <a:pt x="32628" y="2496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1" name="object 211"/>
          <p:cNvSpPr/>
          <p:nvPr/>
        </p:nvSpPr>
        <p:spPr>
          <a:xfrm>
            <a:off x="3120146" y="2093473"/>
            <a:ext cx="21122" cy="20147"/>
          </a:xfrm>
          <a:custGeom>
            <a:avLst/>
            <a:gdLst/>
            <a:ahLst/>
            <a:cxnLst/>
            <a:rect l="l" t="t" r="r" b="b"/>
            <a:pathLst>
              <a:path w="21122" h="20147">
                <a:moveTo>
                  <a:pt x="21122" y="9585"/>
                </a:moveTo>
                <a:lnTo>
                  <a:pt x="21122" y="5760"/>
                </a:lnTo>
                <a:lnTo>
                  <a:pt x="20162" y="3840"/>
                </a:lnTo>
                <a:lnTo>
                  <a:pt x="18227" y="1920"/>
                </a:lnTo>
                <a:lnTo>
                  <a:pt x="17282" y="960"/>
                </a:lnTo>
                <a:lnTo>
                  <a:pt x="14401" y="0"/>
                </a:lnTo>
                <a:lnTo>
                  <a:pt x="6720" y="0"/>
                </a:lnTo>
                <a:lnTo>
                  <a:pt x="3840" y="960"/>
                </a:lnTo>
                <a:lnTo>
                  <a:pt x="1920" y="1920"/>
                </a:lnTo>
                <a:lnTo>
                  <a:pt x="960" y="3840"/>
                </a:lnTo>
                <a:lnTo>
                  <a:pt x="0" y="6705"/>
                </a:lnTo>
                <a:lnTo>
                  <a:pt x="0" y="14386"/>
                </a:lnTo>
                <a:lnTo>
                  <a:pt x="960" y="17266"/>
                </a:lnTo>
                <a:lnTo>
                  <a:pt x="1920" y="18227"/>
                </a:lnTo>
                <a:lnTo>
                  <a:pt x="3840" y="20147"/>
                </a:lnTo>
                <a:lnTo>
                  <a:pt x="14401" y="20147"/>
                </a:lnTo>
                <a:lnTo>
                  <a:pt x="17282" y="19202"/>
                </a:lnTo>
                <a:lnTo>
                  <a:pt x="18227" y="18227"/>
                </a:lnTo>
                <a:lnTo>
                  <a:pt x="20162" y="16306"/>
                </a:lnTo>
                <a:lnTo>
                  <a:pt x="21122" y="14386"/>
                </a:lnTo>
                <a:lnTo>
                  <a:pt x="21122" y="958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2" name="object 212"/>
          <p:cNvSpPr/>
          <p:nvPr/>
        </p:nvSpPr>
        <p:spPr>
          <a:xfrm>
            <a:off x="3122066" y="2131862"/>
            <a:ext cx="17282" cy="98877"/>
          </a:xfrm>
          <a:custGeom>
            <a:avLst/>
            <a:gdLst/>
            <a:ahLst/>
            <a:cxnLst/>
            <a:rect l="l" t="t" r="r" b="b"/>
            <a:pathLst>
              <a:path w="17282" h="98877">
                <a:moveTo>
                  <a:pt x="17282" y="1920"/>
                </a:moveTo>
                <a:lnTo>
                  <a:pt x="16306" y="1920"/>
                </a:lnTo>
                <a:lnTo>
                  <a:pt x="16306" y="960"/>
                </a:lnTo>
                <a:lnTo>
                  <a:pt x="15361" y="960"/>
                </a:lnTo>
                <a:lnTo>
                  <a:pt x="14401" y="0"/>
                </a:lnTo>
                <a:lnTo>
                  <a:pt x="192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96956"/>
                </a:lnTo>
                <a:lnTo>
                  <a:pt x="960" y="96956"/>
                </a:lnTo>
                <a:lnTo>
                  <a:pt x="960" y="97916"/>
                </a:lnTo>
                <a:lnTo>
                  <a:pt x="4800" y="97916"/>
                </a:lnTo>
                <a:lnTo>
                  <a:pt x="5760" y="98877"/>
                </a:lnTo>
                <a:lnTo>
                  <a:pt x="11521" y="98877"/>
                </a:lnTo>
                <a:lnTo>
                  <a:pt x="12481" y="97916"/>
                </a:lnTo>
                <a:lnTo>
                  <a:pt x="15361" y="97916"/>
                </a:lnTo>
                <a:lnTo>
                  <a:pt x="16306" y="96956"/>
                </a:lnTo>
                <a:lnTo>
                  <a:pt x="17282" y="95996"/>
                </a:lnTo>
                <a:lnTo>
                  <a:pt x="17282" y="192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3" name="object 213"/>
          <p:cNvSpPr/>
          <p:nvPr/>
        </p:nvSpPr>
        <p:spPr>
          <a:xfrm>
            <a:off x="3164296" y="2129942"/>
            <a:ext cx="92171" cy="101757"/>
          </a:xfrm>
          <a:custGeom>
            <a:avLst/>
            <a:gdLst/>
            <a:ahLst/>
            <a:cxnLst/>
            <a:rect l="l" t="t" r="r" b="b"/>
            <a:pathLst>
              <a:path w="92171" h="101757">
                <a:moveTo>
                  <a:pt x="31683" y="84490"/>
                </a:moveTo>
                <a:lnTo>
                  <a:pt x="28803" y="82555"/>
                </a:lnTo>
                <a:lnTo>
                  <a:pt x="25923" y="79674"/>
                </a:lnTo>
                <a:lnTo>
                  <a:pt x="23042" y="76809"/>
                </a:lnTo>
                <a:lnTo>
                  <a:pt x="24963" y="98877"/>
                </a:lnTo>
                <a:lnTo>
                  <a:pt x="30723" y="100797"/>
                </a:lnTo>
                <a:lnTo>
                  <a:pt x="37444" y="101757"/>
                </a:lnTo>
                <a:lnTo>
                  <a:pt x="52806" y="101757"/>
                </a:lnTo>
                <a:lnTo>
                  <a:pt x="59527" y="100797"/>
                </a:lnTo>
                <a:lnTo>
                  <a:pt x="65288" y="97916"/>
                </a:lnTo>
                <a:lnTo>
                  <a:pt x="71048" y="95036"/>
                </a:lnTo>
                <a:lnTo>
                  <a:pt x="76809" y="92156"/>
                </a:lnTo>
                <a:lnTo>
                  <a:pt x="80650" y="87355"/>
                </a:lnTo>
                <a:lnTo>
                  <a:pt x="84490" y="82555"/>
                </a:lnTo>
                <a:lnTo>
                  <a:pt x="87355" y="76809"/>
                </a:lnTo>
                <a:lnTo>
                  <a:pt x="89275" y="71033"/>
                </a:lnTo>
                <a:lnTo>
                  <a:pt x="91196" y="64312"/>
                </a:lnTo>
                <a:lnTo>
                  <a:pt x="92171" y="57607"/>
                </a:lnTo>
                <a:lnTo>
                  <a:pt x="92171" y="42245"/>
                </a:lnTo>
                <a:lnTo>
                  <a:pt x="91196" y="35524"/>
                </a:lnTo>
                <a:lnTo>
                  <a:pt x="89275" y="28803"/>
                </a:lnTo>
                <a:lnTo>
                  <a:pt x="87355" y="23042"/>
                </a:lnTo>
                <a:lnTo>
                  <a:pt x="84490" y="18242"/>
                </a:lnTo>
                <a:lnTo>
                  <a:pt x="80650" y="13441"/>
                </a:lnTo>
                <a:lnTo>
                  <a:pt x="76809" y="9601"/>
                </a:lnTo>
                <a:lnTo>
                  <a:pt x="71993" y="5760"/>
                </a:lnTo>
                <a:lnTo>
                  <a:pt x="66248" y="3840"/>
                </a:lnTo>
                <a:lnTo>
                  <a:pt x="61447" y="960"/>
                </a:lnTo>
                <a:lnTo>
                  <a:pt x="54726" y="0"/>
                </a:lnTo>
                <a:lnTo>
                  <a:pt x="38404" y="0"/>
                </a:lnTo>
                <a:lnTo>
                  <a:pt x="31683" y="1920"/>
                </a:lnTo>
                <a:lnTo>
                  <a:pt x="25923" y="3840"/>
                </a:lnTo>
                <a:lnTo>
                  <a:pt x="20162" y="6720"/>
                </a:lnTo>
                <a:lnTo>
                  <a:pt x="15361" y="10561"/>
                </a:lnTo>
                <a:lnTo>
                  <a:pt x="11521" y="14401"/>
                </a:lnTo>
                <a:lnTo>
                  <a:pt x="7680" y="19202"/>
                </a:lnTo>
                <a:lnTo>
                  <a:pt x="4800" y="24963"/>
                </a:lnTo>
                <a:lnTo>
                  <a:pt x="2880" y="30723"/>
                </a:lnTo>
                <a:lnTo>
                  <a:pt x="0" y="37444"/>
                </a:lnTo>
                <a:lnTo>
                  <a:pt x="0" y="66248"/>
                </a:lnTo>
                <a:lnTo>
                  <a:pt x="1920" y="72969"/>
                </a:lnTo>
                <a:lnTo>
                  <a:pt x="3840" y="78714"/>
                </a:lnTo>
                <a:lnTo>
                  <a:pt x="6720" y="84490"/>
                </a:lnTo>
                <a:lnTo>
                  <a:pt x="10561" y="88315"/>
                </a:lnTo>
                <a:lnTo>
                  <a:pt x="14401" y="93116"/>
                </a:lnTo>
                <a:lnTo>
                  <a:pt x="19202" y="95996"/>
                </a:lnTo>
                <a:lnTo>
                  <a:pt x="17282" y="60487"/>
                </a:lnTo>
                <a:lnTo>
                  <a:pt x="17282" y="45125"/>
                </a:lnTo>
                <a:lnTo>
                  <a:pt x="18242" y="40325"/>
                </a:lnTo>
                <a:lnTo>
                  <a:pt x="19202" y="36484"/>
                </a:lnTo>
                <a:lnTo>
                  <a:pt x="20162" y="31683"/>
                </a:lnTo>
                <a:lnTo>
                  <a:pt x="22082" y="27843"/>
                </a:lnTo>
                <a:lnTo>
                  <a:pt x="24002" y="24963"/>
                </a:lnTo>
                <a:lnTo>
                  <a:pt x="26883" y="21122"/>
                </a:lnTo>
                <a:lnTo>
                  <a:pt x="29763" y="19202"/>
                </a:lnTo>
                <a:lnTo>
                  <a:pt x="32644" y="17282"/>
                </a:lnTo>
                <a:lnTo>
                  <a:pt x="36484" y="15361"/>
                </a:lnTo>
                <a:lnTo>
                  <a:pt x="41285" y="14401"/>
                </a:lnTo>
                <a:lnTo>
                  <a:pt x="51846" y="14401"/>
                </a:lnTo>
                <a:lnTo>
                  <a:pt x="55686" y="15361"/>
                </a:lnTo>
                <a:lnTo>
                  <a:pt x="59527" y="17282"/>
                </a:lnTo>
                <a:lnTo>
                  <a:pt x="63367" y="19202"/>
                </a:lnTo>
                <a:lnTo>
                  <a:pt x="66248" y="22082"/>
                </a:lnTo>
                <a:lnTo>
                  <a:pt x="68168" y="24963"/>
                </a:lnTo>
                <a:lnTo>
                  <a:pt x="70088" y="28803"/>
                </a:lnTo>
                <a:lnTo>
                  <a:pt x="71993" y="32644"/>
                </a:lnTo>
                <a:lnTo>
                  <a:pt x="72969" y="37444"/>
                </a:lnTo>
                <a:lnTo>
                  <a:pt x="73929" y="41285"/>
                </a:lnTo>
                <a:lnTo>
                  <a:pt x="73929" y="61447"/>
                </a:lnTo>
                <a:lnTo>
                  <a:pt x="72969" y="66248"/>
                </a:lnTo>
                <a:lnTo>
                  <a:pt x="71048" y="70088"/>
                </a:lnTo>
                <a:lnTo>
                  <a:pt x="70088" y="73929"/>
                </a:lnTo>
                <a:lnTo>
                  <a:pt x="67208" y="77754"/>
                </a:lnTo>
                <a:lnTo>
                  <a:pt x="65288" y="80650"/>
                </a:lnTo>
                <a:lnTo>
                  <a:pt x="62407" y="83515"/>
                </a:lnTo>
                <a:lnTo>
                  <a:pt x="58567" y="84490"/>
                </a:lnTo>
                <a:lnTo>
                  <a:pt x="54726" y="86395"/>
                </a:lnTo>
                <a:lnTo>
                  <a:pt x="50886" y="87355"/>
                </a:lnTo>
                <a:lnTo>
                  <a:pt x="40325" y="87355"/>
                </a:lnTo>
                <a:lnTo>
                  <a:pt x="35524" y="86395"/>
                </a:lnTo>
                <a:lnTo>
                  <a:pt x="31683" y="8449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4" name="object 214"/>
          <p:cNvSpPr/>
          <p:nvPr/>
        </p:nvSpPr>
        <p:spPr>
          <a:xfrm>
            <a:off x="3181578" y="2190429"/>
            <a:ext cx="7680" cy="38389"/>
          </a:xfrm>
          <a:custGeom>
            <a:avLst/>
            <a:gdLst/>
            <a:ahLst/>
            <a:cxnLst/>
            <a:rect l="l" t="t" r="r" b="b"/>
            <a:pathLst>
              <a:path w="7680" h="38389">
                <a:moveTo>
                  <a:pt x="5760" y="16322"/>
                </a:moveTo>
                <a:lnTo>
                  <a:pt x="3840" y="12481"/>
                </a:lnTo>
                <a:lnTo>
                  <a:pt x="1920" y="8641"/>
                </a:lnTo>
                <a:lnTo>
                  <a:pt x="960" y="4800"/>
                </a:lnTo>
                <a:lnTo>
                  <a:pt x="0" y="0"/>
                </a:lnTo>
                <a:lnTo>
                  <a:pt x="1920" y="35509"/>
                </a:lnTo>
                <a:lnTo>
                  <a:pt x="7680" y="38389"/>
                </a:lnTo>
                <a:lnTo>
                  <a:pt x="5760" y="1632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5" name="object 215"/>
          <p:cNvSpPr/>
          <p:nvPr/>
        </p:nvSpPr>
        <p:spPr>
          <a:xfrm>
            <a:off x="3281415" y="2129942"/>
            <a:ext cx="79689" cy="100797"/>
          </a:xfrm>
          <a:custGeom>
            <a:avLst/>
            <a:gdLst/>
            <a:ahLst/>
            <a:cxnLst/>
            <a:rect l="l" t="t" r="r" b="b"/>
            <a:pathLst>
              <a:path w="79689" h="100797">
                <a:moveTo>
                  <a:pt x="65288" y="99837"/>
                </a:moveTo>
                <a:lnTo>
                  <a:pt x="67193" y="99837"/>
                </a:lnTo>
                <a:lnTo>
                  <a:pt x="68153" y="100797"/>
                </a:lnTo>
                <a:lnTo>
                  <a:pt x="73913" y="100797"/>
                </a:lnTo>
                <a:lnTo>
                  <a:pt x="75834" y="99837"/>
                </a:lnTo>
                <a:lnTo>
                  <a:pt x="77754" y="99837"/>
                </a:lnTo>
                <a:lnTo>
                  <a:pt x="78714" y="98877"/>
                </a:lnTo>
                <a:lnTo>
                  <a:pt x="79689" y="98877"/>
                </a:lnTo>
                <a:lnTo>
                  <a:pt x="79689" y="34564"/>
                </a:lnTo>
                <a:lnTo>
                  <a:pt x="78714" y="28803"/>
                </a:lnTo>
                <a:lnTo>
                  <a:pt x="77754" y="24002"/>
                </a:lnTo>
                <a:lnTo>
                  <a:pt x="76794" y="19202"/>
                </a:lnTo>
                <a:lnTo>
                  <a:pt x="74874" y="15361"/>
                </a:lnTo>
                <a:lnTo>
                  <a:pt x="71993" y="11521"/>
                </a:lnTo>
                <a:lnTo>
                  <a:pt x="70073" y="8641"/>
                </a:lnTo>
                <a:lnTo>
                  <a:pt x="66248" y="5760"/>
                </a:lnTo>
                <a:lnTo>
                  <a:pt x="62407" y="3840"/>
                </a:lnTo>
                <a:lnTo>
                  <a:pt x="57607" y="960"/>
                </a:lnTo>
                <a:lnTo>
                  <a:pt x="52791" y="0"/>
                </a:lnTo>
                <a:lnTo>
                  <a:pt x="41285" y="0"/>
                </a:lnTo>
                <a:lnTo>
                  <a:pt x="35524" y="1920"/>
                </a:lnTo>
                <a:lnTo>
                  <a:pt x="30723" y="3840"/>
                </a:lnTo>
                <a:lnTo>
                  <a:pt x="25923" y="6720"/>
                </a:lnTo>
                <a:lnTo>
                  <a:pt x="20162" y="11521"/>
                </a:lnTo>
                <a:lnTo>
                  <a:pt x="15361" y="17282"/>
                </a:lnTo>
                <a:lnTo>
                  <a:pt x="15361" y="3840"/>
                </a:lnTo>
                <a:lnTo>
                  <a:pt x="14401" y="3840"/>
                </a:lnTo>
                <a:lnTo>
                  <a:pt x="14401" y="2880"/>
                </a:lnTo>
                <a:lnTo>
                  <a:pt x="13441" y="2880"/>
                </a:lnTo>
                <a:lnTo>
                  <a:pt x="13441" y="1920"/>
                </a:lnTo>
                <a:lnTo>
                  <a:pt x="1920" y="1920"/>
                </a:lnTo>
                <a:lnTo>
                  <a:pt x="1920" y="2880"/>
                </a:lnTo>
                <a:lnTo>
                  <a:pt x="0" y="2880"/>
                </a:lnTo>
                <a:lnTo>
                  <a:pt x="0" y="98877"/>
                </a:lnTo>
                <a:lnTo>
                  <a:pt x="960" y="98877"/>
                </a:lnTo>
                <a:lnTo>
                  <a:pt x="960" y="99837"/>
                </a:lnTo>
                <a:lnTo>
                  <a:pt x="3840" y="99837"/>
                </a:lnTo>
                <a:lnTo>
                  <a:pt x="5760" y="100797"/>
                </a:lnTo>
                <a:lnTo>
                  <a:pt x="11521" y="100797"/>
                </a:lnTo>
                <a:lnTo>
                  <a:pt x="12481" y="99837"/>
                </a:lnTo>
                <a:lnTo>
                  <a:pt x="15361" y="99837"/>
                </a:lnTo>
                <a:lnTo>
                  <a:pt x="15361" y="98877"/>
                </a:lnTo>
                <a:lnTo>
                  <a:pt x="16322" y="98877"/>
                </a:lnTo>
                <a:lnTo>
                  <a:pt x="17282" y="97916"/>
                </a:lnTo>
                <a:lnTo>
                  <a:pt x="17282" y="32644"/>
                </a:lnTo>
                <a:lnTo>
                  <a:pt x="22082" y="26883"/>
                </a:lnTo>
                <a:lnTo>
                  <a:pt x="25923" y="22082"/>
                </a:lnTo>
                <a:lnTo>
                  <a:pt x="30723" y="19202"/>
                </a:lnTo>
                <a:lnTo>
                  <a:pt x="34564" y="16322"/>
                </a:lnTo>
                <a:lnTo>
                  <a:pt x="38404" y="15361"/>
                </a:lnTo>
                <a:lnTo>
                  <a:pt x="48966" y="15361"/>
                </a:lnTo>
                <a:lnTo>
                  <a:pt x="51846" y="16322"/>
                </a:lnTo>
                <a:lnTo>
                  <a:pt x="54726" y="18242"/>
                </a:lnTo>
                <a:lnTo>
                  <a:pt x="56631" y="20162"/>
                </a:lnTo>
                <a:lnTo>
                  <a:pt x="57607" y="22082"/>
                </a:lnTo>
                <a:lnTo>
                  <a:pt x="59512" y="24002"/>
                </a:lnTo>
                <a:lnTo>
                  <a:pt x="60472" y="26883"/>
                </a:lnTo>
                <a:lnTo>
                  <a:pt x="61447" y="30723"/>
                </a:lnTo>
                <a:lnTo>
                  <a:pt x="62407" y="33604"/>
                </a:lnTo>
                <a:lnTo>
                  <a:pt x="62407" y="97916"/>
                </a:lnTo>
                <a:lnTo>
                  <a:pt x="63352" y="97916"/>
                </a:lnTo>
                <a:lnTo>
                  <a:pt x="63352" y="98877"/>
                </a:lnTo>
                <a:lnTo>
                  <a:pt x="64312" y="99837"/>
                </a:lnTo>
                <a:lnTo>
                  <a:pt x="65288" y="9983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6" name="object 216"/>
          <p:cNvSpPr/>
          <p:nvPr/>
        </p:nvSpPr>
        <p:spPr>
          <a:xfrm>
            <a:off x="3386053" y="2129942"/>
            <a:ext cx="75834" cy="101757"/>
          </a:xfrm>
          <a:custGeom>
            <a:avLst/>
            <a:gdLst/>
            <a:ahLst/>
            <a:cxnLst/>
            <a:rect l="l" t="t" r="r" b="b"/>
            <a:pathLst>
              <a:path w="75834" h="101757">
                <a:moveTo>
                  <a:pt x="6720" y="23042"/>
                </a:moveTo>
                <a:lnTo>
                  <a:pt x="6720" y="24002"/>
                </a:lnTo>
                <a:lnTo>
                  <a:pt x="8641" y="24002"/>
                </a:lnTo>
                <a:lnTo>
                  <a:pt x="9601" y="23042"/>
                </a:lnTo>
                <a:lnTo>
                  <a:pt x="11521" y="22082"/>
                </a:lnTo>
                <a:lnTo>
                  <a:pt x="13441" y="21122"/>
                </a:lnTo>
                <a:lnTo>
                  <a:pt x="15361" y="20162"/>
                </a:lnTo>
                <a:lnTo>
                  <a:pt x="17282" y="19202"/>
                </a:lnTo>
                <a:lnTo>
                  <a:pt x="20162" y="17282"/>
                </a:lnTo>
                <a:lnTo>
                  <a:pt x="23042" y="16322"/>
                </a:lnTo>
                <a:lnTo>
                  <a:pt x="25923" y="15361"/>
                </a:lnTo>
                <a:lnTo>
                  <a:pt x="29763" y="14401"/>
                </a:lnTo>
                <a:lnTo>
                  <a:pt x="45125" y="14401"/>
                </a:lnTo>
                <a:lnTo>
                  <a:pt x="47045" y="15361"/>
                </a:lnTo>
                <a:lnTo>
                  <a:pt x="49911" y="16322"/>
                </a:lnTo>
                <a:lnTo>
                  <a:pt x="52791" y="17282"/>
                </a:lnTo>
                <a:lnTo>
                  <a:pt x="53751" y="19202"/>
                </a:lnTo>
                <a:lnTo>
                  <a:pt x="55686" y="21122"/>
                </a:lnTo>
                <a:lnTo>
                  <a:pt x="56631" y="24002"/>
                </a:lnTo>
                <a:lnTo>
                  <a:pt x="57591" y="25923"/>
                </a:lnTo>
                <a:lnTo>
                  <a:pt x="58567" y="28803"/>
                </a:lnTo>
                <a:lnTo>
                  <a:pt x="58567" y="43205"/>
                </a:lnTo>
                <a:lnTo>
                  <a:pt x="32644" y="43205"/>
                </a:lnTo>
                <a:lnTo>
                  <a:pt x="26883" y="45125"/>
                </a:lnTo>
                <a:lnTo>
                  <a:pt x="21122" y="46085"/>
                </a:lnTo>
                <a:lnTo>
                  <a:pt x="16322" y="48005"/>
                </a:lnTo>
                <a:lnTo>
                  <a:pt x="11521" y="50886"/>
                </a:lnTo>
                <a:lnTo>
                  <a:pt x="7680" y="52806"/>
                </a:lnTo>
                <a:lnTo>
                  <a:pt x="4800" y="56647"/>
                </a:lnTo>
                <a:lnTo>
                  <a:pt x="2880" y="60487"/>
                </a:lnTo>
                <a:lnTo>
                  <a:pt x="960" y="64312"/>
                </a:lnTo>
                <a:lnTo>
                  <a:pt x="0" y="68153"/>
                </a:lnTo>
                <a:lnTo>
                  <a:pt x="0" y="82555"/>
                </a:lnTo>
                <a:lnTo>
                  <a:pt x="1920" y="85435"/>
                </a:lnTo>
                <a:lnTo>
                  <a:pt x="3840" y="89275"/>
                </a:lnTo>
                <a:lnTo>
                  <a:pt x="5760" y="92156"/>
                </a:lnTo>
                <a:lnTo>
                  <a:pt x="8641" y="94076"/>
                </a:lnTo>
                <a:lnTo>
                  <a:pt x="11521" y="96956"/>
                </a:lnTo>
                <a:lnTo>
                  <a:pt x="14401" y="98877"/>
                </a:lnTo>
                <a:lnTo>
                  <a:pt x="18242" y="99837"/>
                </a:lnTo>
                <a:lnTo>
                  <a:pt x="17282" y="77754"/>
                </a:lnTo>
                <a:lnTo>
                  <a:pt x="17282" y="67208"/>
                </a:lnTo>
                <a:lnTo>
                  <a:pt x="18242" y="65288"/>
                </a:lnTo>
                <a:lnTo>
                  <a:pt x="20162" y="63367"/>
                </a:lnTo>
                <a:lnTo>
                  <a:pt x="21122" y="61447"/>
                </a:lnTo>
                <a:lnTo>
                  <a:pt x="24002" y="59527"/>
                </a:lnTo>
                <a:lnTo>
                  <a:pt x="25923" y="58567"/>
                </a:lnTo>
                <a:lnTo>
                  <a:pt x="28803" y="56647"/>
                </a:lnTo>
                <a:lnTo>
                  <a:pt x="31683" y="56647"/>
                </a:lnTo>
                <a:lnTo>
                  <a:pt x="35524" y="55686"/>
                </a:lnTo>
                <a:lnTo>
                  <a:pt x="39364" y="54726"/>
                </a:lnTo>
                <a:lnTo>
                  <a:pt x="58567" y="54726"/>
                </a:lnTo>
                <a:lnTo>
                  <a:pt x="58567" y="74874"/>
                </a:lnTo>
                <a:lnTo>
                  <a:pt x="54726" y="79674"/>
                </a:lnTo>
                <a:lnTo>
                  <a:pt x="50886" y="82555"/>
                </a:lnTo>
                <a:lnTo>
                  <a:pt x="47045" y="85435"/>
                </a:lnTo>
                <a:lnTo>
                  <a:pt x="43205" y="87355"/>
                </a:lnTo>
                <a:lnTo>
                  <a:pt x="38404" y="88315"/>
                </a:lnTo>
                <a:lnTo>
                  <a:pt x="28803" y="88315"/>
                </a:lnTo>
                <a:lnTo>
                  <a:pt x="24963" y="87355"/>
                </a:lnTo>
                <a:lnTo>
                  <a:pt x="21122" y="84490"/>
                </a:lnTo>
                <a:lnTo>
                  <a:pt x="22082" y="100797"/>
                </a:lnTo>
                <a:lnTo>
                  <a:pt x="26883" y="101757"/>
                </a:lnTo>
                <a:lnTo>
                  <a:pt x="37444" y="101757"/>
                </a:lnTo>
                <a:lnTo>
                  <a:pt x="42245" y="100797"/>
                </a:lnTo>
                <a:lnTo>
                  <a:pt x="47045" y="97916"/>
                </a:lnTo>
                <a:lnTo>
                  <a:pt x="52791" y="95996"/>
                </a:lnTo>
                <a:lnTo>
                  <a:pt x="56631" y="92156"/>
                </a:lnTo>
                <a:lnTo>
                  <a:pt x="61432" y="88315"/>
                </a:lnTo>
                <a:lnTo>
                  <a:pt x="61432" y="98877"/>
                </a:lnTo>
                <a:lnTo>
                  <a:pt x="62407" y="99837"/>
                </a:lnTo>
                <a:lnTo>
                  <a:pt x="64312" y="99837"/>
                </a:lnTo>
                <a:lnTo>
                  <a:pt x="65272" y="100797"/>
                </a:lnTo>
                <a:lnTo>
                  <a:pt x="71993" y="100797"/>
                </a:lnTo>
                <a:lnTo>
                  <a:pt x="72969" y="99837"/>
                </a:lnTo>
                <a:lnTo>
                  <a:pt x="73913" y="99837"/>
                </a:lnTo>
                <a:lnTo>
                  <a:pt x="74874" y="98877"/>
                </a:lnTo>
                <a:lnTo>
                  <a:pt x="75834" y="98877"/>
                </a:lnTo>
                <a:lnTo>
                  <a:pt x="75834" y="28803"/>
                </a:lnTo>
                <a:lnTo>
                  <a:pt x="74874" y="24002"/>
                </a:lnTo>
                <a:lnTo>
                  <a:pt x="73913" y="20162"/>
                </a:lnTo>
                <a:lnTo>
                  <a:pt x="71993" y="15361"/>
                </a:lnTo>
                <a:lnTo>
                  <a:pt x="70073" y="12481"/>
                </a:lnTo>
                <a:lnTo>
                  <a:pt x="67193" y="9601"/>
                </a:lnTo>
                <a:lnTo>
                  <a:pt x="64312" y="5760"/>
                </a:lnTo>
                <a:lnTo>
                  <a:pt x="60472" y="3840"/>
                </a:lnTo>
                <a:lnTo>
                  <a:pt x="55686" y="2880"/>
                </a:lnTo>
                <a:lnTo>
                  <a:pt x="51846" y="960"/>
                </a:lnTo>
                <a:lnTo>
                  <a:pt x="46070" y="0"/>
                </a:lnTo>
                <a:lnTo>
                  <a:pt x="35524" y="0"/>
                </a:lnTo>
                <a:lnTo>
                  <a:pt x="31683" y="960"/>
                </a:lnTo>
                <a:lnTo>
                  <a:pt x="28803" y="960"/>
                </a:lnTo>
                <a:lnTo>
                  <a:pt x="24963" y="1920"/>
                </a:lnTo>
                <a:lnTo>
                  <a:pt x="22082" y="2880"/>
                </a:lnTo>
                <a:lnTo>
                  <a:pt x="19202" y="3840"/>
                </a:lnTo>
                <a:lnTo>
                  <a:pt x="16322" y="4800"/>
                </a:lnTo>
                <a:lnTo>
                  <a:pt x="13441" y="5760"/>
                </a:lnTo>
                <a:lnTo>
                  <a:pt x="11521" y="6720"/>
                </a:lnTo>
                <a:lnTo>
                  <a:pt x="8641" y="8641"/>
                </a:lnTo>
                <a:lnTo>
                  <a:pt x="6720" y="9601"/>
                </a:lnTo>
                <a:lnTo>
                  <a:pt x="5760" y="9601"/>
                </a:lnTo>
                <a:lnTo>
                  <a:pt x="5760" y="10561"/>
                </a:lnTo>
                <a:lnTo>
                  <a:pt x="4800" y="11521"/>
                </a:lnTo>
                <a:lnTo>
                  <a:pt x="4800" y="12481"/>
                </a:lnTo>
                <a:lnTo>
                  <a:pt x="3840" y="14401"/>
                </a:lnTo>
                <a:lnTo>
                  <a:pt x="3840" y="19202"/>
                </a:lnTo>
                <a:lnTo>
                  <a:pt x="4800" y="20162"/>
                </a:lnTo>
                <a:lnTo>
                  <a:pt x="4800" y="22082"/>
                </a:lnTo>
                <a:lnTo>
                  <a:pt x="5760" y="22082"/>
                </a:lnTo>
                <a:lnTo>
                  <a:pt x="5760" y="23042"/>
                </a:lnTo>
                <a:lnTo>
                  <a:pt x="6720" y="2304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7" name="object 217"/>
          <p:cNvSpPr/>
          <p:nvPr/>
        </p:nvSpPr>
        <p:spPr>
          <a:xfrm>
            <a:off x="3403335" y="2207696"/>
            <a:ext cx="4800" cy="23042"/>
          </a:xfrm>
          <a:custGeom>
            <a:avLst/>
            <a:gdLst/>
            <a:ahLst/>
            <a:cxnLst/>
            <a:rect l="l" t="t" r="r" b="b"/>
            <a:pathLst>
              <a:path w="4800" h="23042">
                <a:moveTo>
                  <a:pt x="960" y="3840"/>
                </a:moveTo>
                <a:lnTo>
                  <a:pt x="0" y="0"/>
                </a:lnTo>
                <a:lnTo>
                  <a:pt x="960" y="22082"/>
                </a:lnTo>
                <a:lnTo>
                  <a:pt x="4800" y="23042"/>
                </a:lnTo>
                <a:lnTo>
                  <a:pt x="3840" y="6736"/>
                </a:lnTo>
                <a:lnTo>
                  <a:pt x="960" y="384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8" name="object 218"/>
          <p:cNvSpPr/>
          <p:nvPr/>
        </p:nvSpPr>
        <p:spPr>
          <a:xfrm>
            <a:off x="3492611" y="2086752"/>
            <a:ext cx="17282" cy="143987"/>
          </a:xfrm>
          <a:custGeom>
            <a:avLst/>
            <a:gdLst/>
            <a:ahLst/>
            <a:cxnLst/>
            <a:rect l="l" t="t" r="r" b="b"/>
            <a:pathLst>
              <a:path w="17282" h="143987">
                <a:moveTo>
                  <a:pt x="17282" y="1920"/>
                </a:moveTo>
                <a:lnTo>
                  <a:pt x="16322" y="960"/>
                </a:lnTo>
                <a:lnTo>
                  <a:pt x="15361" y="960"/>
                </a:lnTo>
                <a:lnTo>
                  <a:pt x="14401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141107"/>
                </a:lnTo>
                <a:lnTo>
                  <a:pt x="960" y="142067"/>
                </a:lnTo>
                <a:lnTo>
                  <a:pt x="960" y="143027"/>
                </a:lnTo>
                <a:lnTo>
                  <a:pt x="4800" y="143027"/>
                </a:lnTo>
                <a:lnTo>
                  <a:pt x="5760" y="143987"/>
                </a:lnTo>
                <a:lnTo>
                  <a:pt x="11521" y="143987"/>
                </a:lnTo>
                <a:lnTo>
                  <a:pt x="12481" y="143027"/>
                </a:lnTo>
                <a:lnTo>
                  <a:pt x="15361" y="143027"/>
                </a:lnTo>
                <a:lnTo>
                  <a:pt x="16322" y="142067"/>
                </a:lnTo>
                <a:lnTo>
                  <a:pt x="17282" y="142067"/>
                </a:lnTo>
                <a:lnTo>
                  <a:pt x="17282" y="192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19" name="object 219"/>
          <p:cNvSpPr/>
          <p:nvPr/>
        </p:nvSpPr>
        <p:spPr>
          <a:xfrm>
            <a:off x="3540602" y="2131862"/>
            <a:ext cx="17282" cy="98877"/>
          </a:xfrm>
          <a:custGeom>
            <a:avLst/>
            <a:gdLst/>
            <a:ahLst/>
            <a:cxnLst/>
            <a:rect l="l" t="t" r="r" b="b"/>
            <a:pathLst>
              <a:path w="17282" h="98877">
                <a:moveTo>
                  <a:pt x="960" y="95996"/>
                </a:moveTo>
                <a:lnTo>
                  <a:pt x="960" y="96956"/>
                </a:lnTo>
                <a:lnTo>
                  <a:pt x="1935" y="97916"/>
                </a:lnTo>
                <a:lnTo>
                  <a:pt x="4800" y="97916"/>
                </a:lnTo>
                <a:lnTo>
                  <a:pt x="5775" y="98877"/>
                </a:lnTo>
                <a:lnTo>
                  <a:pt x="12481" y="98877"/>
                </a:lnTo>
                <a:lnTo>
                  <a:pt x="13441" y="97916"/>
                </a:lnTo>
                <a:lnTo>
                  <a:pt x="15361" y="97916"/>
                </a:lnTo>
                <a:lnTo>
                  <a:pt x="16337" y="96956"/>
                </a:lnTo>
                <a:lnTo>
                  <a:pt x="17282" y="96956"/>
                </a:lnTo>
                <a:lnTo>
                  <a:pt x="17282" y="1920"/>
                </a:lnTo>
                <a:lnTo>
                  <a:pt x="16337" y="960"/>
                </a:lnTo>
                <a:lnTo>
                  <a:pt x="15361" y="960"/>
                </a:lnTo>
                <a:lnTo>
                  <a:pt x="15361" y="0"/>
                </a:lnTo>
                <a:lnTo>
                  <a:pt x="2895" y="0"/>
                </a:lnTo>
                <a:lnTo>
                  <a:pt x="1935" y="960"/>
                </a:lnTo>
                <a:lnTo>
                  <a:pt x="96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95996"/>
                </a:lnTo>
                <a:lnTo>
                  <a:pt x="960" y="9599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0" name="object 220"/>
          <p:cNvSpPr/>
          <p:nvPr/>
        </p:nvSpPr>
        <p:spPr>
          <a:xfrm>
            <a:off x="3538697" y="2093473"/>
            <a:ext cx="21107" cy="20147"/>
          </a:xfrm>
          <a:custGeom>
            <a:avLst/>
            <a:gdLst/>
            <a:ahLst/>
            <a:cxnLst/>
            <a:rect l="l" t="t" r="r" b="b"/>
            <a:pathLst>
              <a:path w="21107" h="20147">
                <a:moveTo>
                  <a:pt x="21107" y="9585"/>
                </a:moveTo>
                <a:lnTo>
                  <a:pt x="21107" y="5760"/>
                </a:lnTo>
                <a:lnTo>
                  <a:pt x="20147" y="3840"/>
                </a:lnTo>
                <a:lnTo>
                  <a:pt x="19187" y="1920"/>
                </a:lnTo>
                <a:lnTo>
                  <a:pt x="17266" y="960"/>
                </a:lnTo>
                <a:lnTo>
                  <a:pt x="14386" y="0"/>
                </a:lnTo>
                <a:lnTo>
                  <a:pt x="6705" y="0"/>
                </a:lnTo>
                <a:lnTo>
                  <a:pt x="3840" y="960"/>
                </a:lnTo>
                <a:lnTo>
                  <a:pt x="2865" y="1920"/>
                </a:lnTo>
                <a:lnTo>
                  <a:pt x="960" y="3840"/>
                </a:lnTo>
                <a:lnTo>
                  <a:pt x="0" y="6705"/>
                </a:lnTo>
                <a:lnTo>
                  <a:pt x="0" y="14386"/>
                </a:lnTo>
                <a:lnTo>
                  <a:pt x="960" y="17266"/>
                </a:lnTo>
                <a:lnTo>
                  <a:pt x="2865" y="18227"/>
                </a:lnTo>
                <a:lnTo>
                  <a:pt x="3840" y="20147"/>
                </a:lnTo>
                <a:lnTo>
                  <a:pt x="14386" y="20147"/>
                </a:lnTo>
                <a:lnTo>
                  <a:pt x="17266" y="19202"/>
                </a:lnTo>
                <a:lnTo>
                  <a:pt x="19187" y="18227"/>
                </a:lnTo>
                <a:lnTo>
                  <a:pt x="20147" y="16306"/>
                </a:lnTo>
                <a:lnTo>
                  <a:pt x="21107" y="14386"/>
                </a:lnTo>
                <a:lnTo>
                  <a:pt x="21107" y="958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1" name="object 221"/>
          <p:cNvSpPr/>
          <p:nvPr/>
        </p:nvSpPr>
        <p:spPr>
          <a:xfrm>
            <a:off x="3581887" y="2129942"/>
            <a:ext cx="65272" cy="101757"/>
          </a:xfrm>
          <a:custGeom>
            <a:avLst/>
            <a:gdLst/>
            <a:ahLst/>
            <a:cxnLst/>
            <a:rect l="l" t="t" r="r" b="b"/>
            <a:pathLst>
              <a:path w="65272" h="101757">
                <a:moveTo>
                  <a:pt x="960" y="79674"/>
                </a:moveTo>
                <a:lnTo>
                  <a:pt x="960" y="80650"/>
                </a:lnTo>
                <a:lnTo>
                  <a:pt x="0" y="81594"/>
                </a:lnTo>
                <a:lnTo>
                  <a:pt x="0" y="91211"/>
                </a:lnTo>
                <a:lnTo>
                  <a:pt x="960" y="93116"/>
                </a:lnTo>
                <a:lnTo>
                  <a:pt x="960" y="94076"/>
                </a:lnTo>
                <a:lnTo>
                  <a:pt x="1920" y="94076"/>
                </a:lnTo>
                <a:lnTo>
                  <a:pt x="2880" y="95036"/>
                </a:lnTo>
                <a:lnTo>
                  <a:pt x="3840" y="95996"/>
                </a:lnTo>
                <a:lnTo>
                  <a:pt x="5760" y="96956"/>
                </a:lnTo>
                <a:lnTo>
                  <a:pt x="7680" y="97916"/>
                </a:lnTo>
                <a:lnTo>
                  <a:pt x="9601" y="97916"/>
                </a:lnTo>
                <a:lnTo>
                  <a:pt x="11521" y="98877"/>
                </a:lnTo>
                <a:lnTo>
                  <a:pt x="14401" y="99837"/>
                </a:lnTo>
                <a:lnTo>
                  <a:pt x="17282" y="100797"/>
                </a:lnTo>
                <a:lnTo>
                  <a:pt x="20162" y="100797"/>
                </a:lnTo>
                <a:lnTo>
                  <a:pt x="23042" y="101757"/>
                </a:lnTo>
                <a:lnTo>
                  <a:pt x="34564" y="101757"/>
                </a:lnTo>
                <a:lnTo>
                  <a:pt x="39364" y="100797"/>
                </a:lnTo>
                <a:lnTo>
                  <a:pt x="44165" y="99837"/>
                </a:lnTo>
                <a:lnTo>
                  <a:pt x="48005" y="98877"/>
                </a:lnTo>
                <a:lnTo>
                  <a:pt x="51846" y="96956"/>
                </a:lnTo>
                <a:lnTo>
                  <a:pt x="55686" y="94076"/>
                </a:lnTo>
                <a:lnTo>
                  <a:pt x="58567" y="91211"/>
                </a:lnTo>
                <a:lnTo>
                  <a:pt x="61432" y="88315"/>
                </a:lnTo>
                <a:lnTo>
                  <a:pt x="62407" y="84490"/>
                </a:lnTo>
                <a:lnTo>
                  <a:pt x="64312" y="80650"/>
                </a:lnTo>
                <a:lnTo>
                  <a:pt x="65272" y="76809"/>
                </a:lnTo>
                <a:lnTo>
                  <a:pt x="65272" y="64312"/>
                </a:lnTo>
                <a:lnTo>
                  <a:pt x="63352" y="61447"/>
                </a:lnTo>
                <a:lnTo>
                  <a:pt x="62407" y="58567"/>
                </a:lnTo>
                <a:lnTo>
                  <a:pt x="60472" y="56647"/>
                </a:lnTo>
                <a:lnTo>
                  <a:pt x="58567" y="54726"/>
                </a:lnTo>
                <a:lnTo>
                  <a:pt x="55686" y="52806"/>
                </a:lnTo>
                <a:lnTo>
                  <a:pt x="53751" y="50886"/>
                </a:lnTo>
                <a:lnTo>
                  <a:pt x="50886" y="48966"/>
                </a:lnTo>
                <a:lnTo>
                  <a:pt x="48005" y="48005"/>
                </a:lnTo>
                <a:lnTo>
                  <a:pt x="45125" y="46085"/>
                </a:lnTo>
                <a:lnTo>
                  <a:pt x="42245" y="45125"/>
                </a:lnTo>
                <a:lnTo>
                  <a:pt x="39364" y="44165"/>
                </a:lnTo>
                <a:lnTo>
                  <a:pt x="36484" y="43205"/>
                </a:lnTo>
                <a:lnTo>
                  <a:pt x="33604" y="42245"/>
                </a:lnTo>
                <a:lnTo>
                  <a:pt x="30723" y="40325"/>
                </a:lnTo>
                <a:lnTo>
                  <a:pt x="27843" y="39364"/>
                </a:lnTo>
                <a:lnTo>
                  <a:pt x="25923" y="38404"/>
                </a:lnTo>
                <a:lnTo>
                  <a:pt x="24002" y="36484"/>
                </a:lnTo>
                <a:lnTo>
                  <a:pt x="22082" y="35524"/>
                </a:lnTo>
                <a:lnTo>
                  <a:pt x="20162" y="33604"/>
                </a:lnTo>
                <a:lnTo>
                  <a:pt x="19202" y="31683"/>
                </a:lnTo>
                <a:lnTo>
                  <a:pt x="18242" y="29763"/>
                </a:lnTo>
                <a:lnTo>
                  <a:pt x="18242" y="24963"/>
                </a:lnTo>
                <a:lnTo>
                  <a:pt x="19202" y="23042"/>
                </a:lnTo>
                <a:lnTo>
                  <a:pt x="19202" y="21122"/>
                </a:lnTo>
                <a:lnTo>
                  <a:pt x="20162" y="20162"/>
                </a:lnTo>
                <a:lnTo>
                  <a:pt x="21122" y="18242"/>
                </a:lnTo>
                <a:lnTo>
                  <a:pt x="23042" y="17282"/>
                </a:lnTo>
                <a:lnTo>
                  <a:pt x="24002" y="16322"/>
                </a:lnTo>
                <a:lnTo>
                  <a:pt x="25923" y="15361"/>
                </a:lnTo>
                <a:lnTo>
                  <a:pt x="27843" y="14401"/>
                </a:lnTo>
                <a:lnTo>
                  <a:pt x="30723" y="13441"/>
                </a:lnTo>
                <a:lnTo>
                  <a:pt x="42245" y="13441"/>
                </a:lnTo>
                <a:lnTo>
                  <a:pt x="44165" y="14401"/>
                </a:lnTo>
                <a:lnTo>
                  <a:pt x="47045" y="15361"/>
                </a:lnTo>
                <a:lnTo>
                  <a:pt x="48966" y="16322"/>
                </a:lnTo>
                <a:lnTo>
                  <a:pt x="50886" y="17282"/>
                </a:lnTo>
                <a:lnTo>
                  <a:pt x="52791" y="18242"/>
                </a:lnTo>
                <a:lnTo>
                  <a:pt x="54726" y="18242"/>
                </a:lnTo>
                <a:lnTo>
                  <a:pt x="55686" y="19202"/>
                </a:lnTo>
                <a:lnTo>
                  <a:pt x="56631" y="20162"/>
                </a:lnTo>
                <a:lnTo>
                  <a:pt x="59527" y="20162"/>
                </a:lnTo>
                <a:lnTo>
                  <a:pt x="59527" y="19202"/>
                </a:lnTo>
                <a:lnTo>
                  <a:pt x="60472" y="19202"/>
                </a:lnTo>
                <a:lnTo>
                  <a:pt x="60472" y="8641"/>
                </a:lnTo>
                <a:lnTo>
                  <a:pt x="59527" y="7680"/>
                </a:lnTo>
                <a:lnTo>
                  <a:pt x="59527" y="6720"/>
                </a:lnTo>
                <a:lnTo>
                  <a:pt x="58567" y="6720"/>
                </a:lnTo>
                <a:lnTo>
                  <a:pt x="57591" y="5760"/>
                </a:lnTo>
                <a:lnTo>
                  <a:pt x="56631" y="4800"/>
                </a:lnTo>
                <a:lnTo>
                  <a:pt x="54726" y="4800"/>
                </a:lnTo>
                <a:lnTo>
                  <a:pt x="53751" y="3840"/>
                </a:lnTo>
                <a:lnTo>
                  <a:pt x="51846" y="2880"/>
                </a:lnTo>
                <a:lnTo>
                  <a:pt x="49911" y="1920"/>
                </a:lnTo>
                <a:lnTo>
                  <a:pt x="48005" y="1920"/>
                </a:lnTo>
                <a:lnTo>
                  <a:pt x="46070" y="960"/>
                </a:lnTo>
                <a:lnTo>
                  <a:pt x="43205" y="960"/>
                </a:lnTo>
                <a:lnTo>
                  <a:pt x="41285" y="0"/>
                </a:lnTo>
                <a:lnTo>
                  <a:pt x="30723" y="0"/>
                </a:lnTo>
                <a:lnTo>
                  <a:pt x="24963" y="960"/>
                </a:lnTo>
                <a:lnTo>
                  <a:pt x="21122" y="2880"/>
                </a:lnTo>
                <a:lnTo>
                  <a:pt x="17282" y="3840"/>
                </a:lnTo>
                <a:lnTo>
                  <a:pt x="13441" y="5760"/>
                </a:lnTo>
                <a:lnTo>
                  <a:pt x="10561" y="8641"/>
                </a:lnTo>
                <a:lnTo>
                  <a:pt x="7680" y="10561"/>
                </a:lnTo>
                <a:lnTo>
                  <a:pt x="5760" y="14401"/>
                </a:lnTo>
                <a:lnTo>
                  <a:pt x="3840" y="17282"/>
                </a:lnTo>
                <a:lnTo>
                  <a:pt x="2880" y="20162"/>
                </a:lnTo>
                <a:lnTo>
                  <a:pt x="1920" y="24002"/>
                </a:lnTo>
                <a:lnTo>
                  <a:pt x="1920" y="31683"/>
                </a:lnTo>
                <a:lnTo>
                  <a:pt x="2880" y="35524"/>
                </a:lnTo>
                <a:lnTo>
                  <a:pt x="3840" y="38404"/>
                </a:lnTo>
                <a:lnTo>
                  <a:pt x="5760" y="41285"/>
                </a:lnTo>
                <a:lnTo>
                  <a:pt x="7680" y="44165"/>
                </a:lnTo>
                <a:lnTo>
                  <a:pt x="9601" y="46085"/>
                </a:lnTo>
                <a:lnTo>
                  <a:pt x="11521" y="48005"/>
                </a:lnTo>
                <a:lnTo>
                  <a:pt x="14401" y="49926"/>
                </a:lnTo>
                <a:lnTo>
                  <a:pt x="17282" y="50886"/>
                </a:lnTo>
                <a:lnTo>
                  <a:pt x="20162" y="52806"/>
                </a:lnTo>
                <a:lnTo>
                  <a:pt x="23042" y="53766"/>
                </a:lnTo>
                <a:lnTo>
                  <a:pt x="25923" y="54726"/>
                </a:lnTo>
                <a:lnTo>
                  <a:pt x="28803" y="56647"/>
                </a:lnTo>
                <a:lnTo>
                  <a:pt x="31683" y="57607"/>
                </a:lnTo>
                <a:lnTo>
                  <a:pt x="33604" y="58567"/>
                </a:lnTo>
                <a:lnTo>
                  <a:pt x="36484" y="59527"/>
                </a:lnTo>
                <a:lnTo>
                  <a:pt x="39364" y="60487"/>
                </a:lnTo>
                <a:lnTo>
                  <a:pt x="41285" y="62407"/>
                </a:lnTo>
                <a:lnTo>
                  <a:pt x="44165" y="63367"/>
                </a:lnTo>
                <a:lnTo>
                  <a:pt x="45125" y="65288"/>
                </a:lnTo>
                <a:lnTo>
                  <a:pt x="47045" y="67208"/>
                </a:lnTo>
                <a:lnTo>
                  <a:pt x="48005" y="69128"/>
                </a:lnTo>
                <a:lnTo>
                  <a:pt x="48966" y="71033"/>
                </a:lnTo>
                <a:lnTo>
                  <a:pt x="48966" y="75834"/>
                </a:lnTo>
                <a:lnTo>
                  <a:pt x="48005" y="77754"/>
                </a:lnTo>
                <a:lnTo>
                  <a:pt x="47045" y="79674"/>
                </a:lnTo>
                <a:lnTo>
                  <a:pt x="46070" y="81594"/>
                </a:lnTo>
                <a:lnTo>
                  <a:pt x="45125" y="83515"/>
                </a:lnTo>
                <a:lnTo>
                  <a:pt x="43205" y="84490"/>
                </a:lnTo>
                <a:lnTo>
                  <a:pt x="41285" y="85435"/>
                </a:lnTo>
                <a:lnTo>
                  <a:pt x="39364" y="86395"/>
                </a:lnTo>
                <a:lnTo>
                  <a:pt x="37444" y="87355"/>
                </a:lnTo>
                <a:lnTo>
                  <a:pt x="34564" y="88315"/>
                </a:lnTo>
                <a:lnTo>
                  <a:pt x="25923" y="88315"/>
                </a:lnTo>
                <a:lnTo>
                  <a:pt x="22082" y="87355"/>
                </a:lnTo>
                <a:lnTo>
                  <a:pt x="19202" y="87355"/>
                </a:lnTo>
                <a:lnTo>
                  <a:pt x="16322" y="85435"/>
                </a:lnTo>
                <a:lnTo>
                  <a:pt x="13441" y="84490"/>
                </a:lnTo>
                <a:lnTo>
                  <a:pt x="11521" y="83515"/>
                </a:lnTo>
                <a:lnTo>
                  <a:pt x="9601" y="82555"/>
                </a:lnTo>
                <a:lnTo>
                  <a:pt x="7680" y="81594"/>
                </a:lnTo>
                <a:lnTo>
                  <a:pt x="5760" y="80650"/>
                </a:lnTo>
                <a:lnTo>
                  <a:pt x="4800" y="79674"/>
                </a:lnTo>
                <a:lnTo>
                  <a:pt x="960" y="7967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2" name="object 222"/>
          <p:cNvSpPr/>
          <p:nvPr/>
        </p:nvSpPr>
        <p:spPr>
          <a:xfrm>
            <a:off x="3665402" y="2207696"/>
            <a:ext cx="23042" cy="100797"/>
          </a:xfrm>
          <a:custGeom>
            <a:avLst/>
            <a:gdLst/>
            <a:ahLst/>
            <a:cxnLst/>
            <a:rect l="l" t="t" r="r" b="b"/>
            <a:pathLst>
              <a:path w="23042" h="100797">
                <a:moveTo>
                  <a:pt x="19202" y="3840"/>
                </a:moveTo>
                <a:lnTo>
                  <a:pt x="17282" y="0"/>
                </a:lnTo>
                <a:lnTo>
                  <a:pt x="19202" y="22082"/>
                </a:lnTo>
                <a:lnTo>
                  <a:pt x="23042" y="23042"/>
                </a:lnTo>
                <a:lnTo>
                  <a:pt x="22082" y="6736"/>
                </a:lnTo>
                <a:lnTo>
                  <a:pt x="19202" y="3840"/>
                </a:lnTo>
                <a:close/>
              </a:path>
              <a:path w="23042" h="100797">
                <a:moveTo>
                  <a:pt x="71033" y="-65272"/>
                </a:moveTo>
                <a:lnTo>
                  <a:pt x="68153" y="-68153"/>
                </a:lnTo>
                <a:lnTo>
                  <a:pt x="65288" y="-71993"/>
                </a:lnTo>
                <a:lnTo>
                  <a:pt x="61447" y="-73913"/>
                </a:lnTo>
                <a:lnTo>
                  <a:pt x="56647" y="-74874"/>
                </a:lnTo>
                <a:lnTo>
                  <a:pt x="51846" y="-76794"/>
                </a:lnTo>
                <a:lnTo>
                  <a:pt x="46085" y="-77754"/>
                </a:lnTo>
                <a:lnTo>
                  <a:pt x="35524" y="-77754"/>
                </a:lnTo>
                <a:lnTo>
                  <a:pt x="32644" y="-76794"/>
                </a:lnTo>
                <a:lnTo>
                  <a:pt x="28803" y="-76794"/>
                </a:lnTo>
                <a:lnTo>
                  <a:pt x="24963" y="-75834"/>
                </a:lnTo>
                <a:lnTo>
                  <a:pt x="22082" y="-74874"/>
                </a:lnTo>
                <a:lnTo>
                  <a:pt x="19202" y="-73913"/>
                </a:lnTo>
                <a:lnTo>
                  <a:pt x="16322" y="-72953"/>
                </a:lnTo>
                <a:lnTo>
                  <a:pt x="13441" y="-71993"/>
                </a:lnTo>
                <a:lnTo>
                  <a:pt x="11521" y="-71033"/>
                </a:lnTo>
                <a:lnTo>
                  <a:pt x="8641" y="-69113"/>
                </a:lnTo>
                <a:lnTo>
                  <a:pt x="7680" y="-68153"/>
                </a:lnTo>
                <a:lnTo>
                  <a:pt x="6720" y="-68153"/>
                </a:lnTo>
                <a:lnTo>
                  <a:pt x="5760" y="-67193"/>
                </a:lnTo>
                <a:lnTo>
                  <a:pt x="4800" y="-66233"/>
                </a:lnTo>
                <a:lnTo>
                  <a:pt x="4800" y="-56631"/>
                </a:lnTo>
                <a:lnTo>
                  <a:pt x="5760" y="-55671"/>
                </a:lnTo>
                <a:lnTo>
                  <a:pt x="5760" y="-54711"/>
                </a:lnTo>
                <a:lnTo>
                  <a:pt x="6720" y="-54711"/>
                </a:lnTo>
                <a:lnTo>
                  <a:pt x="7680" y="-53751"/>
                </a:lnTo>
                <a:lnTo>
                  <a:pt x="8641" y="-53751"/>
                </a:lnTo>
                <a:lnTo>
                  <a:pt x="9601" y="-54711"/>
                </a:lnTo>
                <a:lnTo>
                  <a:pt x="11521" y="-55671"/>
                </a:lnTo>
                <a:lnTo>
                  <a:pt x="13441" y="-56631"/>
                </a:lnTo>
                <a:lnTo>
                  <a:pt x="15361" y="-57591"/>
                </a:lnTo>
                <a:lnTo>
                  <a:pt x="18242" y="-58552"/>
                </a:lnTo>
                <a:lnTo>
                  <a:pt x="20162" y="-60472"/>
                </a:lnTo>
                <a:lnTo>
                  <a:pt x="23042" y="-61432"/>
                </a:lnTo>
                <a:lnTo>
                  <a:pt x="26883" y="-62392"/>
                </a:lnTo>
                <a:lnTo>
                  <a:pt x="29763" y="-63352"/>
                </a:lnTo>
                <a:lnTo>
                  <a:pt x="45125" y="-63352"/>
                </a:lnTo>
                <a:lnTo>
                  <a:pt x="48005" y="-62392"/>
                </a:lnTo>
                <a:lnTo>
                  <a:pt x="50886" y="-61432"/>
                </a:lnTo>
                <a:lnTo>
                  <a:pt x="52806" y="-60472"/>
                </a:lnTo>
                <a:lnTo>
                  <a:pt x="54726" y="-58552"/>
                </a:lnTo>
                <a:lnTo>
                  <a:pt x="55686" y="-56631"/>
                </a:lnTo>
                <a:lnTo>
                  <a:pt x="57607" y="-53751"/>
                </a:lnTo>
                <a:lnTo>
                  <a:pt x="57607" y="-51831"/>
                </a:lnTo>
                <a:lnTo>
                  <a:pt x="58567" y="-48950"/>
                </a:lnTo>
                <a:lnTo>
                  <a:pt x="59527" y="-45110"/>
                </a:lnTo>
                <a:lnTo>
                  <a:pt x="59527" y="-34549"/>
                </a:lnTo>
                <a:lnTo>
                  <a:pt x="32644" y="-34549"/>
                </a:lnTo>
                <a:lnTo>
                  <a:pt x="26883" y="-32628"/>
                </a:lnTo>
                <a:lnTo>
                  <a:pt x="21122" y="-31668"/>
                </a:lnTo>
                <a:lnTo>
                  <a:pt x="16322" y="-29748"/>
                </a:lnTo>
                <a:lnTo>
                  <a:pt x="12481" y="-26868"/>
                </a:lnTo>
                <a:lnTo>
                  <a:pt x="8641" y="-24947"/>
                </a:lnTo>
                <a:lnTo>
                  <a:pt x="4800" y="-21107"/>
                </a:lnTo>
                <a:lnTo>
                  <a:pt x="2880" y="-17266"/>
                </a:lnTo>
                <a:lnTo>
                  <a:pt x="960" y="-13441"/>
                </a:lnTo>
                <a:lnTo>
                  <a:pt x="0" y="-9601"/>
                </a:lnTo>
                <a:lnTo>
                  <a:pt x="0" y="0"/>
                </a:lnTo>
                <a:lnTo>
                  <a:pt x="960" y="4800"/>
                </a:lnTo>
                <a:lnTo>
                  <a:pt x="1920" y="7680"/>
                </a:lnTo>
                <a:lnTo>
                  <a:pt x="3840" y="11521"/>
                </a:lnTo>
                <a:lnTo>
                  <a:pt x="5760" y="14401"/>
                </a:lnTo>
                <a:lnTo>
                  <a:pt x="8641" y="16322"/>
                </a:lnTo>
                <a:lnTo>
                  <a:pt x="11521" y="19202"/>
                </a:lnTo>
                <a:lnTo>
                  <a:pt x="14401" y="21122"/>
                </a:lnTo>
                <a:lnTo>
                  <a:pt x="19202" y="22082"/>
                </a:lnTo>
                <a:lnTo>
                  <a:pt x="17282" y="0"/>
                </a:lnTo>
                <a:lnTo>
                  <a:pt x="17282" y="-7665"/>
                </a:lnTo>
                <a:lnTo>
                  <a:pt x="18242" y="-10546"/>
                </a:lnTo>
                <a:lnTo>
                  <a:pt x="19202" y="-12466"/>
                </a:lnTo>
                <a:lnTo>
                  <a:pt x="20162" y="-14386"/>
                </a:lnTo>
                <a:lnTo>
                  <a:pt x="22082" y="-16306"/>
                </a:lnTo>
                <a:lnTo>
                  <a:pt x="24002" y="-18227"/>
                </a:lnTo>
                <a:lnTo>
                  <a:pt x="25923" y="-19187"/>
                </a:lnTo>
                <a:lnTo>
                  <a:pt x="28803" y="-21107"/>
                </a:lnTo>
                <a:lnTo>
                  <a:pt x="32644" y="-21107"/>
                </a:lnTo>
                <a:lnTo>
                  <a:pt x="35524" y="-22067"/>
                </a:lnTo>
                <a:lnTo>
                  <a:pt x="40325" y="-23027"/>
                </a:lnTo>
                <a:lnTo>
                  <a:pt x="59527" y="-23027"/>
                </a:lnTo>
                <a:lnTo>
                  <a:pt x="59527" y="-2880"/>
                </a:lnTo>
                <a:lnTo>
                  <a:pt x="54726" y="1920"/>
                </a:lnTo>
                <a:lnTo>
                  <a:pt x="50886" y="4800"/>
                </a:lnTo>
                <a:lnTo>
                  <a:pt x="47045" y="7680"/>
                </a:lnTo>
                <a:lnTo>
                  <a:pt x="43205" y="9601"/>
                </a:lnTo>
                <a:lnTo>
                  <a:pt x="39364" y="10561"/>
                </a:lnTo>
                <a:lnTo>
                  <a:pt x="28803" y="10561"/>
                </a:lnTo>
                <a:lnTo>
                  <a:pt x="24963" y="9601"/>
                </a:lnTo>
                <a:lnTo>
                  <a:pt x="22082" y="6736"/>
                </a:lnTo>
                <a:lnTo>
                  <a:pt x="23042" y="23042"/>
                </a:lnTo>
                <a:lnTo>
                  <a:pt x="26883" y="24003"/>
                </a:lnTo>
                <a:lnTo>
                  <a:pt x="37444" y="24003"/>
                </a:lnTo>
                <a:lnTo>
                  <a:pt x="43205" y="23042"/>
                </a:lnTo>
                <a:lnTo>
                  <a:pt x="48005" y="20162"/>
                </a:lnTo>
                <a:lnTo>
                  <a:pt x="52806" y="18242"/>
                </a:lnTo>
                <a:lnTo>
                  <a:pt x="57607" y="14401"/>
                </a:lnTo>
                <a:lnTo>
                  <a:pt x="61447" y="10561"/>
                </a:lnTo>
                <a:lnTo>
                  <a:pt x="61447" y="21122"/>
                </a:lnTo>
                <a:lnTo>
                  <a:pt x="62407" y="21122"/>
                </a:lnTo>
                <a:lnTo>
                  <a:pt x="62407" y="22082"/>
                </a:lnTo>
                <a:lnTo>
                  <a:pt x="64312" y="22082"/>
                </a:lnTo>
                <a:lnTo>
                  <a:pt x="65288" y="23042"/>
                </a:lnTo>
                <a:lnTo>
                  <a:pt x="71993" y="23042"/>
                </a:lnTo>
                <a:lnTo>
                  <a:pt x="72969" y="22082"/>
                </a:lnTo>
                <a:lnTo>
                  <a:pt x="74874" y="22082"/>
                </a:lnTo>
                <a:lnTo>
                  <a:pt x="74874" y="21122"/>
                </a:lnTo>
                <a:lnTo>
                  <a:pt x="75834" y="21122"/>
                </a:lnTo>
                <a:lnTo>
                  <a:pt x="75834" y="-48950"/>
                </a:lnTo>
                <a:lnTo>
                  <a:pt x="74874" y="-53751"/>
                </a:lnTo>
                <a:lnTo>
                  <a:pt x="73929" y="-57591"/>
                </a:lnTo>
                <a:lnTo>
                  <a:pt x="72969" y="-62392"/>
                </a:lnTo>
                <a:lnTo>
                  <a:pt x="71033" y="-6527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3" name="object 223"/>
          <p:cNvSpPr/>
          <p:nvPr/>
        </p:nvSpPr>
        <p:spPr>
          <a:xfrm>
            <a:off x="3758519" y="2106899"/>
            <a:ext cx="60487" cy="124800"/>
          </a:xfrm>
          <a:custGeom>
            <a:avLst/>
            <a:gdLst/>
            <a:ahLst/>
            <a:cxnLst/>
            <a:rect l="l" t="t" r="r" b="b"/>
            <a:pathLst>
              <a:path w="60487" h="124800">
                <a:moveTo>
                  <a:pt x="16322" y="1935"/>
                </a:moveTo>
                <a:lnTo>
                  <a:pt x="16322" y="24963"/>
                </a:lnTo>
                <a:lnTo>
                  <a:pt x="1920" y="24963"/>
                </a:lnTo>
                <a:lnTo>
                  <a:pt x="1920" y="25923"/>
                </a:lnTo>
                <a:lnTo>
                  <a:pt x="960" y="25923"/>
                </a:lnTo>
                <a:lnTo>
                  <a:pt x="960" y="26883"/>
                </a:lnTo>
                <a:lnTo>
                  <a:pt x="0" y="27843"/>
                </a:lnTo>
                <a:lnTo>
                  <a:pt x="0" y="36484"/>
                </a:lnTo>
                <a:lnTo>
                  <a:pt x="960" y="37444"/>
                </a:lnTo>
                <a:lnTo>
                  <a:pt x="960" y="38404"/>
                </a:lnTo>
                <a:lnTo>
                  <a:pt x="1920" y="39364"/>
                </a:lnTo>
                <a:lnTo>
                  <a:pt x="16322" y="39364"/>
                </a:lnTo>
                <a:lnTo>
                  <a:pt x="16322" y="103692"/>
                </a:lnTo>
                <a:lnTo>
                  <a:pt x="17282" y="107533"/>
                </a:lnTo>
                <a:lnTo>
                  <a:pt x="18242" y="111358"/>
                </a:lnTo>
                <a:lnTo>
                  <a:pt x="20162" y="114254"/>
                </a:lnTo>
                <a:lnTo>
                  <a:pt x="22082" y="117119"/>
                </a:lnTo>
                <a:lnTo>
                  <a:pt x="24963" y="119999"/>
                </a:lnTo>
                <a:lnTo>
                  <a:pt x="26883" y="121919"/>
                </a:lnTo>
                <a:lnTo>
                  <a:pt x="30723" y="122880"/>
                </a:lnTo>
                <a:lnTo>
                  <a:pt x="34564" y="123840"/>
                </a:lnTo>
                <a:lnTo>
                  <a:pt x="38404" y="124800"/>
                </a:lnTo>
                <a:lnTo>
                  <a:pt x="48005" y="124800"/>
                </a:lnTo>
                <a:lnTo>
                  <a:pt x="48966" y="123840"/>
                </a:lnTo>
                <a:lnTo>
                  <a:pt x="51846" y="123840"/>
                </a:lnTo>
                <a:lnTo>
                  <a:pt x="53766" y="122880"/>
                </a:lnTo>
                <a:lnTo>
                  <a:pt x="54726" y="122880"/>
                </a:lnTo>
                <a:lnTo>
                  <a:pt x="55686" y="121919"/>
                </a:lnTo>
                <a:lnTo>
                  <a:pt x="57607" y="121919"/>
                </a:lnTo>
                <a:lnTo>
                  <a:pt x="57607" y="120959"/>
                </a:lnTo>
                <a:lnTo>
                  <a:pt x="58567" y="120959"/>
                </a:lnTo>
                <a:lnTo>
                  <a:pt x="59527" y="119999"/>
                </a:lnTo>
                <a:lnTo>
                  <a:pt x="59527" y="118079"/>
                </a:lnTo>
                <a:lnTo>
                  <a:pt x="60487" y="117119"/>
                </a:lnTo>
                <a:lnTo>
                  <a:pt x="60487" y="111358"/>
                </a:lnTo>
                <a:lnTo>
                  <a:pt x="59527" y="110398"/>
                </a:lnTo>
                <a:lnTo>
                  <a:pt x="59527" y="108478"/>
                </a:lnTo>
                <a:lnTo>
                  <a:pt x="58567" y="107533"/>
                </a:lnTo>
                <a:lnTo>
                  <a:pt x="55686" y="107533"/>
                </a:lnTo>
                <a:lnTo>
                  <a:pt x="54726" y="108478"/>
                </a:lnTo>
                <a:lnTo>
                  <a:pt x="53766" y="108478"/>
                </a:lnTo>
                <a:lnTo>
                  <a:pt x="52806" y="109438"/>
                </a:lnTo>
                <a:lnTo>
                  <a:pt x="49926" y="109438"/>
                </a:lnTo>
                <a:lnTo>
                  <a:pt x="48966" y="110398"/>
                </a:lnTo>
                <a:lnTo>
                  <a:pt x="41285" y="110398"/>
                </a:lnTo>
                <a:lnTo>
                  <a:pt x="37444" y="108478"/>
                </a:lnTo>
                <a:lnTo>
                  <a:pt x="35524" y="105597"/>
                </a:lnTo>
                <a:lnTo>
                  <a:pt x="33604" y="101757"/>
                </a:lnTo>
                <a:lnTo>
                  <a:pt x="32644" y="96972"/>
                </a:lnTo>
                <a:lnTo>
                  <a:pt x="32644" y="39364"/>
                </a:lnTo>
                <a:lnTo>
                  <a:pt x="57607" y="39364"/>
                </a:lnTo>
                <a:lnTo>
                  <a:pt x="58567" y="38404"/>
                </a:lnTo>
                <a:lnTo>
                  <a:pt x="59527" y="37444"/>
                </a:lnTo>
                <a:lnTo>
                  <a:pt x="59527" y="36484"/>
                </a:lnTo>
                <a:lnTo>
                  <a:pt x="60487" y="34564"/>
                </a:lnTo>
                <a:lnTo>
                  <a:pt x="60487" y="29763"/>
                </a:lnTo>
                <a:lnTo>
                  <a:pt x="59527" y="28803"/>
                </a:lnTo>
                <a:lnTo>
                  <a:pt x="59527" y="26883"/>
                </a:lnTo>
                <a:lnTo>
                  <a:pt x="58567" y="25923"/>
                </a:lnTo>
                <a:lnTo>
                  <a:pt x="57607" y="24963"/>
                </a:lnTo>
                <a:lnTo>
                  <a:pt x="32644" y="24963"/>
                </a:lnTo>
                <a:lnTo>
                  <a:pt x="32644" y="1935"/>
                </a:lnTo>
                <a:lnTo>
                  <a:pt x="31683" y="960"/>
                </a:lnTo>
                <a:lnTo>
                  <a:pt x="30723" y="0"/>
                </a:lnTo>
                <a:lnTo>
                  <a:pt x="19202" y="0"/>
                </a:lnTo>
                <a:lnTo>
                  <a:pt x="18242" y="960"/>
                </a:lnTo>
                <a:lnTo>
                  <a:pt x="17282" y="960"/>
                </a:lnTo>
                <a:lnTo>
                  <a:pt x="16322" y="193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4" name="object 224"/>
          <p:cNvSpPr/>
          <p:nvPr/>
        </p:nvSpPr>
        <p:spPr>
          <a:xfrm>
            <a:off x="3839154" y="2093473"/>
            <a:ext cx="21122" cy="20147"/>
          </a:xfrm>
          <a:custGeom>
            <a:avLst/>
            <a:gdLst/>
            <a:ahLst/>
            <a:cxnLst/>
            <a:rect l="l" t="t" r="r" b="b"/>
            <a:pathLst>
              <a:path w="21122" h="20147">
                <a:moveTo>
                  <a:pt x="21122" y="9585"/>
                </a:moveTo>
                <a:lnTo>
                  <a:pt x="21122" y="5760"/>
                </a:lnTo>
                <a:lnTo>
                  <a:pt x="20162" y="3840"/>
                </a:lnTo>
                <a:lnTo>
                  <a:pt x="18242" y="1920"/>
                </a:lnTo>
                <a:lnTo>
                  <a:pt x="17282" y="960"/>
                </a:lnTo>
                <a:lnTo>
                  <a:pt x="14401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1920"/>
                </a:lnTo>
                <a:lnTo>
                  <a:pt x="0" y="3840"/>
                </a:lnTo>
                <a:lnTo>
                  <a:pt x="0" y="17266"/>
                </a:lnTo>
                <a:lnTo>
                  <a:pt x="1920" y="18227"/>
                </a:lnTo>
                <a:lnTo>
                  <a:pt x="3840" y="20147"/>
                </a:lnTo>
                <a:lnTo>
                  <a:pt x="14401" y="20147"/>
                </a:lnTo>
                <a:lnTo>
                  <a:pt x="17282" y="19202"/>
                </a:lnTo>
                <a:lnTo>
                  <a:pt x="18242" y="18227"/>
                </a:lnTo>
                <a:lnTo>
                  <a:pt x="20162" y="16306"/>
                </a:lnTo>
                <a:lnTo>
                  <a:pt x="21122" y="14386"/>
                </a:lnTo>
                <a:lnTo>
                  <a:pt x="21122" y="958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5" name="object 225"/>
          <p:cNvSpPr/>
          <p:nvPr/>
        </p:nvSpPr>
        <p:spPr>
          <a:xfrm>
            <a:off x="3841074" y="2131862"/>
            <a:ext cx="17282" cy="98877"/>
          </a:xfrm>
          <a:custGeom>
            <a:avLst/>
            <a:gdLst/>
            <a:ahLst/>
            <a:cxnLst/>
            <a:rect l="l" t="t" r="r" b="b"/>
            <a:pathLst>
              <a:path w="17282" h="98877">
                <a:moveTo>
                  <a:pt x="960" y="97916"/>
                </a:moveTo>
                <a:lnTo>
                  <a:pt x="3840" y="97916"/>
                </a:lnTo>
                <a:lnTo>
                  <a:pt x="5760" y="98877"/>
                </a:lnTo>
                <a:lnTo>
                  <a:pt x="11521" y="98877"/>
                </a:lnTo>
                <a:lnTo>
                  <a:pt x="12481" y="97916"/>
                </a:lnTo>
                <a:lnTo>
                  <a:pt x="15361" y="97916"/>
                </a:lnTo>
                <a:lnTo>
                  <a:pt x="15361" y="96956"/>
                </a:lnTo>
                <a:lnTo>
                  <a:pt x="16322" y="96956"/>
                </a:lnTo>
                <a:lnTo>
                  <a:pt x="16322" y="95996"/>
                </a:lnTo>
                <a:lnTo>
                  <a:pt x="17282" y="95996"/>
                </a:lnTo>
                <a:lnTo>
                  <a:pt x="17282" y="1920"/>
                </a:lnTo>
                <a:lnTo>
                  <a:pt x="16322" y="1920"/>
                </a:lnTo>
                <a:lnTo>
                  <a:pt x="16322" y="960"/>
                </a:lnTo>
                <a:lnTo>
                  <a:pt x="15361" y="960"/>
                </a:lnTo>
                <a:lnTo>
                  <a:pt x="14401" y="0"/>
                </a:lnTo>
                <a:lnTo>
                  <a:pt x="192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96956"/>
                </a:lnTo>
                <a:lnTo>
                  <a:pt x="960" y="9791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6" name="object 226"/>
          <p:cNvSpPr/>
          <p:nvPr/>
        </p:nvSpPr>
        <p:spPr>
          <a:xfrm>
            <a:off x="3900601" y="2190429"/>
            <a:ext cx="7680" cy="38389"/>
          </a:xfrm>
          <a:custGeom>
            <a:avLst/>
            <a:gdLst/>
            <a:ahLst/>
            <a:cxnLst/>
            <a:rect l="l" t="t" r="r" b="b"/>
            <a:pathLst>
              <a:path w="7680" h="38389">
                <a:moveTo>
                  <a:pt x="5760" y="16322"/>
                </a:moveTo>
                <a:lnTo>
                  <a:pt x="3840" y="12481"/>
                </a:lnTo>
                <a:lnTo>
                  <a:pt x="1920" y="8641"/>
                </a:lnTo>
                <a:lnTo>
                  <a:pt x="960" y="4800"/>
                </a:lnTo>
                <a:lnTo>
                  <a:pt x="0" y="0"/>
                </a:lnTo>
                <a:lnTo>
                  <a:pt x="1920" y="35509"/>
                </a:lnTo>
                <a:lnTo>
                  <a:pt x="7680" y="38389"/>
                </a:lnTo>
                <a:lnTo>
                  <a:pt x="5760" y="1632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7" name="object 227"/>
          <p:cNvSpPr/>
          <p:nvPr/>
        </p:nvSpPr>
        <p:spPr>
          <a:xfrm>
            <a:off x="3882359" y="2129942"/>
            <a:ext cx="93116" cy="101757"/>
          </a:xfrm>
          <a:custGeom>
            <a:avLst/>
            <a:gdLst/>
            <a:ahLst/>
            <a:cxnLst/>
            <a:rect l="l" t="t" r="r" b="b"/>
            <a:pathLst>
              <a:path w="93116" h="101757">
                <a:moveTo>
                  <a:pt x="0" y="44165"/>
                </a:moveTo>
                <a:lnTo>
                  <a:pt x="0" y="59527"/>
                </a:lnTo>
                <a:lnTo>
                  <a:pt x="960" y="66248"/>
                </a:lnTo>
                <a:lnTo>
                  <a:pt x="2880" y="72969"/>
                </a:lnTo>
                <a:lnTo>
                  <a:pt x="4800" y="78714"/>
                </a:lnTo>
                <a:lnTo>
                  <a:pt x="7680" y="84490"/>
                </a:lnTo>
                <a:lnTo>
                  <a:pt x="11521" y="88315"/>
                </a:lnTo>
                <a:lnTo>
                  <a:pt x="15361" y="93116"/>
                </a:lnTo>
                <a:lnTo>
                  <a:pt x="20162" y="95996"/>
                </a:lnTo>
                <a:lnTo>
                  <a:pt x="18242" y="60487"/>
                </a:lnTo>
                <a:lnTo>
                  <a:pt x="18242" y="40325"/>
                </a:lnTo>
                <a:lnTo>
                  <a:pt x="20162" y="36484"/>
                </a:lnTo>
                <a:lnTo>
                  <a:pt x="21122" y="31683"/>
                </a:lnTo>
                <a:lnTo>
                  <a:pt x="23042" y="27843"/>
                </a:lnTo>
                <a:lnTo>
                  <a:pt x="24963" y="24963"/>
                </a:lnTo>
                <a:lnTo>
                  <a:pt x="26883" y="21122"/>
                </a:lnTo>
                <a:lnTo>
                  <a:pt x="30723" y="19202"/>
                </a:lnTo>
                <a:lnTo>
                  <a:pt x="33604" y="17282"/>
                </a:lnTo>
                <a:lnTo>
                  <a:pt x="37444" y="15361"/>
                </a:lnTo>
                <a:lnTo>
                  <a:pt x="42245" y="14401"/>
                </a:lnTo>
                <a:lnTo>
                  <a:pt x="51846" y="14401"/>
                </a:lnTo>
                <a:lnTo>
                  <a:pt x="56631" y="15361"/>
                </a:lnTo>
                <a:lnTo>
                  <a:pt x="60472" y="17282"/>
                </a:lnTo>
                <a:lnTo>
                  <a:pt x="64312" y="19202"/>
                </a:lnTo>
                <a:lnTo>
                  <a:pt x="67193" y="22082"/>
                </a:lnTo>
                <a:lnTo>
                  <a:pt x="69113" y="24963"/>
                </a:lnTo>
                <a:lnTo>
                  <a:pt x="71033" y="28803"/>
                </a:lnTo>
                <a:lnTo>
                  <a:pt x="72953" y="32644"/>
                </a:lnTo>
                <a:lnTo>
                  <a:pt x="73914" y="37444"/>
                </a:lnTo>
                <a:lnTo>
                  <a:pt x="74874" y="41285"/>
                </a:lnTo>
                <a:lnTo>
                  <a:pt x="74874" y="61447"/>
                </a:lnTo>
                <a:lnTo>
                  <a:pt x="72953" y="66248"/>
                </a:lnTo>
                <a:lnTo>
                  <a:pt x="71993" y="70088"/>
                </a:lnTo>
                <a:lnTo>
                  <a:pt x="70073" y="73929"/>
                </a:lnTo>
                <a:lnTo>
                  <a:pt x="68153" y="77754"/>
                </a:lnTo>
                <a:lnTo>
                  <a:pt x="66233" y="80650"/>
                </a:lnTo>
                <a:lnTo>
                  <a:pt x="62392" y="83515"/>
                </a:lnTo>
                <a:lnTo>
                  <a:pt x="59527" y="84490"/>
                </a:lnTo>
                <a:lnTo>
                  <a:pt x="55686" y="86395"/>
                </a:lnTo>
                <a:lnTo>
                  <a:pt x="50871" y="87355"/>
                </a:lnTo>
                <a:lnTo>
                  <a:pt x="41285" y="87355"/>
                </a:lnTo>
                <a:lnTo>
                  <a:pt x="36484" y="86395"/>
                </a:lnTo>
                <a:lnTo>
                  <a:pt x="32644" y="84490"/>
                </a:lnTo>
                <a:lnTo>
                  <a:pt x="28803" y="82555"/>
                </a:lnTo>
                <a:lnTo>
                  <a:pt x="25923" y="79674"/>
                </a:lnTo>
                <a:lnTo>
                  <a:pt x="24003" y="76809"/>
                </a:lnTo>
                <a:lnTo>
                  <a:pt x="25923" y="98877"/>
                </a:lnTo>
                <a:lnTo>
                  <a:pt x="31683" y="100797"/>
                </a:lnTo>
                <a:lnTo>
                  <a:pt x="38404" y="101757"/>
                </a:lnTo>
                <a:lnTo>
                  <a:pt x="53751" y="101757"/>
                </a:lnTo>
                <a:lnTo>
                  <a:pt x="60472" y="100797"/>
                </a:lnTo>
                <a:lnTo>
                  <a:pt x="66233" y="97916"/>
                </a:lnTo>
                <a:lnTo>
                  <a:pt x="71993" y="95036"/>
                </a:lnTo>
                <a:lnTo>
                  <a:pt x="76794" y="92156"/>
                </a:lnTo>
                <a:lnTo>
                  <a:pt x="80634" y="87355"/>
                </a:lnTo>
                <a:lnTo>
                  <a:pt x="85435" y="82555"/>
                </a:lnTo>
                <a:lnTo>
                  <a:pt x="88315" y="76809"/>
                </a:lnTo>
                <a:lnTo>
                  <a:pt x="90236" y="71033"/>
                </a:lnTo>
                <a:lnTo>
                  <a:pt x="92156" y="64312"/>
                </a:lnTo>
                <a:lnTo>
                  <a:pt x="93116" y="57607"/>
                </a:lnTo>
                <a:lnTo>
                  <a:pt x="93116" y="42245"/>
                </a:lnTo>
                <a:lnTo>
                  <a:pt x="92156" y="35524"/>
                </a:lnTo>
                <a:lnTo>
                  <a:pt x="90236" y="28803"/>
                </a:lnTo>
                <a:lnTo>
                  <a:pt x="88315" y="23042"/>
                </a:lnTo>
                <a:lnTo>
                  <a:pt x="85435" y="18242"/>
                </a:lnTo>
                <a:lnTo>
                  <a:pt x="81594" y="13441"/>
                </a:lnTo>
                <a:lnTo>
                  <a:pt x="77754" y="9601"/>
                </a:lnTo>
                <a:lnTo>
                  <a:pt x="72953" y="5760"/>
                </a:lnTo>
                <a:lnTo>
                  <a:pt x="67193" y="3840"/>
                </a:lnTo>
                <a:lnTo>
                  <a:pt x="61432" y="960"/>
                </a:lnTo>
                <a:lnTo>
                  <a:pt x="54711" y="0"/>
                </a:lnTo>
                <a:lnTo>
                  <a:pt x="39349" y="0"/>
                </a:lnTo>
                <a:lnTo>
                  <a:pt x="32644" y="1920"/>
                </a:lnTo>
                <a:lnTo>
                  <a:pt x="26883" y="3840"/>
                </a:lnTo>
                <a:lnTo>
                  <a:pt x="21122" y="6720"/>
                </a:lnTo>
                <a:lnTo>
                  <a:pt x="16322" y="10561"/>
                </a:lnTo>
                <a:lnTo>
                  <a:pt x="12481" y="14401"/>
                </a:lnTo>
                <a:lnTo>
                  <a:pt x="7680" y="19202"/>
                </a:lnTo>
                <a:lnTo>
                  <a:pt x="4800" y="24963"/>
                </a:lnTo>
                <a:lnTo>
                  <a:pt x="2880" y="30723"/>
                </a:lnTo>
                <a:lnTo>
                  <a:pt x="960" y="37444"/>
                </a:lnTo>
                <a:lnTo>
                  <a:pt x="0" y="4416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8" name="object 228"/>
          <p:cNvSpPr/>
          <p:nvPr/>
        </p:nvSpPr>
        <p:spPr>
          <a:xfrm>
            <a:off x="4000439" y="2129942"/>
            <a:ext cx="79674" cy="100797"/>
          </a:xfrm>
          <a:custGeom>
            <a:avLst/>
            <a:gdLst/>
            <a:ahLst/>
            <a:cxnLst/>
            <a:rect l="l" t="t" r="r" b="b"/>
            <a:pathLst>
              <a:path w="79674" h="100797">
                <a:moveTo>
                  <a:pt x="21122" y="26883"/>
                </a:moveTo>
                <a:lnTo>
                  <a:pt x="25907" y="22082"/>
                </a:lnTo>
                <a:lnTo>
                  <a:pt x="29748" y="19202"/>
                </a:lnTo>
                <a:lnTo>
                  <a:pt x="34549" y="16322"/>
                </a:lnTo>
                <a:lnTo>
                  <a:pt x="38389" y="15361"/>
                </a:lnTo>
                <a:lnTo>
                  <a:pt x="48950" y="15361"/>
                </a:lnTo>
                <a:lnTo>
                  <a:pt x="51831" y="16322"/>
                </a:lnTo>
                <a:lnTo>
                  <a:pt x="53751" y="18242"/>
                </a:lnTo>
                <a:lnTo>
                  <a:pt x="55671" y="20162"/>
                </a:lnTo>
                <a:lnTo>
                  <a:pt x="57591" y="22082"/>
                </a:lnTo>
                <a:lnTo>
                  <a:pt x="59512" y="24002"/>
                </a:lnTo>
                <a:lnTo>
                  <a:pt x="60472" y="26883"/>
                </a:lnTo>
                <a:lnTo>
                  <a:pt x="61432" y="30723"/>
                </a:lnTo>
                <a:lnTo>
                  <a:pt x="62392" y="33604"/>
                </a:lnTo>
                <a:lnTo>
                  <a:pt x="62392" y="97916"/>
                </a:lnTo>
                <a:lnTo>
                  <a:pt x="63352" y="98877"/>
                </a:lnTo>
                <a:lnTo>
                  <a:pt x="63352" y="99837"/>
                </a:lnTo>
                <a:lnTo>
                  <a:pt x="67193" y="99837"/>
                </a:lnTo>
                <a:lnTo>
                  <a:pt x="68153" y="100797"/>
                </a:lnTo>
                <a:lnTo>
                  <a:pt x="73913" y="100797"/>
                </a:lnTo>
                <a:lnTo>
                  <a:pt x="74874" y="99837"/>
                </a:lnTo>
                <a:lnTo>
                  <a:pt x="77754" y="99837"/>
                </a:lnTo>
                <a:lnTo>
                  <a:pt x="78714" y="98877"/>
                </a:lnTo>
                <a:lnTo>
                  <a:pt x="79674" y="97916"/>
                </a:lnTo>
                <a:lnTo>
                  <a:pt x="79674" y="34564"/>
                </a:lnTo>
                <a:lnTo>
                  <a:pt x="78714" y="28803"/>
                </a:lnTo>
                <a:lnTo>
                  <a:pt x="77754" y="24002"/>
                </a:lnTo>
                <a:lnTo>
                  <a:pt x="76794" y="19202"/>
                </a:lnTo>
                <a:lnTo>
                  <a:pt x="74874" y="15361"/>
                </a:lnTo>
                <a:lnTo>
                  <a:pt x="71993" y="11521"/>
                </a:lnTo>
                <a:lnTo>
                  <a:pt x="69113" y="8641"/>
                </a:lnTo>
                <a:lnTo>
                  <a:pt x="66233" y="5760"/>
                </a:lnTo>
                <a:lnTo>
                  <a:pt x="61432" y="3840"/>
                </a:lnTo>
                <a:lnTo>
                  <a:pt x="57591" y="960"/>
                </a:lnTo>
                <a:lnTo>
                  <a:pt x="52791" y="0"/>
                </a:lnTo>
                <a:lnTo>
                  <a:pt x="41269" y="0"/>
                </a:lnTo>
                <a:lnTo>
                  <a:pt x="35524" y="1920"/>
                </a:lnTo>
                <a:lnTo>
                  <a:pt x="30708" y="3840"/>
                </a:lnTo>
                <a:lnTo>
                  <a:pt x="25907" y="6720"/>
                </a:lnTo>
                <a:lnTo>
                  <a:pt x="20162" y="11521"/>
                </a:lnTo>
                <a:lnTo>
                  <a:pt x="15361" y="17282"/>
                </a:lnTo>
                <a:lnTo>
                  <a:pt x="15361" y="3840"/>
                </a:lnTo>
                <a:lnTo>
                  <a:pt x="14401" y="3840"/>
                </a:lnTo>
                <a:lnTo>
                  <a:pt x="14401" y="2880"/>
                </a:lnTo>
                <a:lnTo>
                  <a:pt x="13441" y="2880"/>
                </a:lnTo>
                <a:lnTo>
                  <a:pt x="12481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98877"/>
                </a:lnTo>
                <a:lnTo>
                  <a:pt x="960" y="99837"/>
                </a:lnTo>
                <a:lnTo>
                  <a:pt x="3840" y="99837"/>
                </a:lnTo>
                <a:lnTo>
                  <a:pt x="4800" y="100797"/>
                </a:lnTo>
                <a:lnTo>
                  <a:pt x="11521" y="100797"/>
                </a:lnTo>
                <a:lnTo>
                  <a:pt x="12481" y="99837"/>
                </a:lnTo>
                <a:lnTo>
                  <a:pt x="15361" y="99837"/>
                </a:lnTo>
                <a:lnTo>
                  <a:pt x="15361" y="98877"/>
                </a:lnTo>
                <a:lnTo>
                  <a:pt x="16322" y="98877"/>
                </a:lnTo>
                <a:lnTo>
                  <a:pt x="16322" y="32644"/>
                </a:lnTo>
                <a:lnTo>
                  <a:pt x="21122" y="2688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29" name="object 229"/>
          <p:cNvSpPr/>
          <p:nvPr/>
        </p:nvSpPr>
        <p:spPr>
          <a:xfrm>
            <a:off x="4107957" y="2083871"/>
            <a:ext cx="37429" cy="181432"/>
          </a:xfrm>
          <a:custGeom>
            <a:avLst/>
            <a:gdLst/>
            <a:ahLst/>
            <a:cxnLst/>
            <a:rect l="l" t="t" r="r" b="b"/>
            <a:pathLst>
              <a:path w="37429" h="181432">
                <a:moveTo>
                  <a:pt x="29763" y="143987"/>
                </a:moveTo>
                <a:lnTo>
                  <a:pt x="31668" y="136306"/>
                </a:lnTo>
                <a:lnTo>
                  <a:pt x="33588" y="128625"/>
                </a:lnTo>
                <a:lnTo>
                  <a:pt x="35509" y="120944"/>
                </a:lnTo>
                <a:lnTo>
                  <a:pt x="36469" y="114223"/>
                </a:lnTo>
                <a:lnTo>
                  <a:pt x="37429" y="106558"/>
                </a:lnTo>
                <a:lnTo>
                  <a:pt x="37429" y="91196"/>
                </a:lnTo>
                <a:lnTo>
                  <a:pt x="37243" y="82567"/>
                </a:lnTo>
                <a:lnTo>
                  <a:pt x="36246" y="69923"/>
                </a:lnTo>
                <a:lnTo>
                  <a:pt x="34388" y="57555"/>
                </a:lnTo>
                <a:lnTo>
                  <a:pt x="31668" y="45110"/>
                </a:lnTo>
                <a:lnTo>
                  <a:pt x="29397" y="37295"/>
                </a:lnTo>
                <a:lnTo>
                  <a:pt x="25258" y="25499"/>
                </a:lnTo>
                <a:lnTo>
                  <a:pt x="20261" y="13707"/>
                </a:lnTo>
                <a:lnTo>
                  <a:pt x="14401" y="1920"/>
                </a:lnTo>
                <a:lnTo>
                  <a:pt x="14401" y="960"/>
                </a:lnTo>
                <a:lnTo>
                  <a:pt x="12481" y="960"/>
                </a:lnTo>
                <a:lnTo>
                  <a:pt x="11521" y="0"/>
                </a:lnTo>
                <a:lnTo>
                  <a:pt x="2880" y="0"/>
                </a:lnTo>
                <a:lnTo>
                  <a:pt x="192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4800"/>
                </a:lnTo>
                <a:lnTo>
                  <a:pt x="2822" y="10750"/>
                </a:lnTo>
                <a:lnTo>
                  <a:pt x="7615" y="22626"/>
                </a:lnTo>
                <a:lnTo>
                  <a:pt x="11475" y="34764"/>
                </a:lnTo>
                <a:lnTo>
                  <a:pt x="14401" y="47030"/>
                </a:lnTo>
                <a:lnTo>
                  <a:pt x="15759" y="52468"/>
                </a:lnTo>
                <a:lnTo>
                  <a:pt x="18200" y="65057"/>
                </a:lnTo>
                <a:lnTo>
                  <a:pt x="19661" y="77646"/>
                </a:lnTo>
                <a:lnTo>
                  <a:pt x="20147" y="90236"/>
                </a:lnTo>
                <a:lnTo>
                  <a:pt x="20028" y="96826"/>
                </a:lnTo>
                <a:lnTo>
                  <a:pt x="19090" y="109573"/>
                </a:lnTo>
                <a:lnTo>
                  <a:pt x="17216" y="122049"/>
                </a:lnTo>
                <a:lnTo>
                  <a:pt x="14401" y="134386"/>
                </a:lnTo>
                <a:lnTo>
                  <a:pt x="13075" y="140457"/>
                </a:lnTo>
                <a:lnTo>
                  <a:pt x="9735" y="152762"/>
                </a:lnTo>
                <a:lnTo>
                  <a:pt x="5652" y="164865"/>
                </a:lnTo>
                <a:lnTo>
                  <a:pt x="960" y="176631"/>
                </a:lnTo>
                <a:lnTo>
                  <a:pt x="0" y="177591"/>
                </a:lnTo>
                <a:lnTo>
                  <a:pt x="0" y="179511"/>
                </a:lnTo>
                <a:lnTo>
                  <a:pt x="960" y="180472"/>
                </a:lnTo>
                <a:lnTo>
                  <a:pt x="1920" y="181432"/>
                </a:lnTo>
                <a:lnTo>
                  <a:pt x="11521" y="181432"/>
                </a:lnTo>
                <a:lnTo>
                  <a:pt x="12481" y="180472"/>
                </a:lnTo>
                <a:lnTo>
                  <a:pt x="14401" y="180472"/>
                </a:lnTo>
                <a:lnTo>
                  <a:pt x="14401" y="179511"/>
                </a:lnTo>
                <a:lnTo>
                  <a:pt x="15361" y="179511"/>
                </a:lnTo>
                <a:lnTo>
                  <a:pt x="18242" y="171831"/>
                </a:lnTo>
                <a:lnTo>
                  <a:pt x="22082" y="165110"/>
                </a:lnTo>
                <a:lnTo>
                  <a:pt x="24947" y="158389"/>
                </a:lnTo>
                <a:lnTo>
                  <a:pt x="27828" y="150708"/>
                </a:lnTo>
                <a:lnTo>
                  <a:pt x="29763" y="14398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0" name="object 230"/>
          <p:cNvSpPr/>
          <p:nvPr/>
        </p:nvSpPr>
        <p:spPr>
          <a:xfrm>
            <a:off x="4178990" y="2135703"/>
            <a:ext cx="21122" cy="24002"/>
          </a:xfrm>
          <a:custGeom>
            <a:avLst/>
            <a:gdLst/>
            <a:ahLst/>
            <a:cxnLst/>
            <a:rect l="l" t="t" r="r" b="b"/>
            <a:pathLst>
              <a:path w="21122" h="24002">
                <a:moveTo>
                  <a:pt x="0" y="4800"/>
                </a:moveTo>
                <a:lnTo>
                  <a:pt x="0" y="19202"/>
                </a:lnTo>
                <a:lnTo>
                  <a:pt x="960" y="20162"/>
                </a:lnTo>
                <a:lnTo>
                  <a:pt x="1920" y="21122"/>
                </a:lnTo>
                <a:lnTo>
                  <a:pt x="2880" y="22082"/>
                </a:lnTo>
                <a:lnTo>
                  <a:pt x="3840" y="23042"/>
                </a:lnTo>
                <a:lnTo>
                  <a:pt x="6720" y="23042"/>
                </a:lnTo>
                <a:lnTo>
                  <a:pt x="8641" y="24002"/>
                </a:lnTo>
                <a:lnTo>
                  <a:pt x="12481" y="24002"/>
                </a:lnTo>
                <a:lnTo>
                  <a:pt x="14401" y="23042"/>
                </a:lnTo>
                <a:lnTo>
                  <a:pt x="17282" y="23042"/>
                </a:lnTo>
                <a:lnTo>
                  <a:pt x="18242" y="22082"/>
                </a:lnTo>
                <a:lnTo>
                  <a:pt x="19202" y="21122"/>
                </a:lnTo>
                <a:lnTo>
                  <a:pt x="20162" y="20162"/>
                </a:lnTo>
                <a:lnTo>
                  <a:pt x="20162" y="19202"/>
                </a:lnTo>
                <a:lnTo>
                  <a:pt x="21122" y="17282"/>
                </a:lnTo>
                <a:lnTo>
                  <a:pt x="21122" y="5760"/>
                </a:lnTo>
                <a:lnTo>
                  <a:pt x="20162" y="4800"/>
                </a:lnTo>
                <a:lnTo>
                  <a:pt x="20162" y="2880"/>
                </a:lnTo>
                <a:lnTo>
                  <a:pt x="19202" y="2880"/>
                </a:lnTo>
                <a:lnTo>
                  <a:pt x="18242" y="960"/>
                </a:lnTo>
                <a:lnTo>
                  <a:pt x="15361" y="960"/>
                </a:lnTo>
                <a:lnTo>
                  <a:pt x="14401" y="0"/>
                </a:lnTo>
                <a:lnTo>
                  <a:pt x="6720" y="0"/>
                </a:lnTo>
                <a:lnTo>
                  <a:pt x="4800" y="960"/>
                </a:lnTo>
                <a:lnTo>
                  <a:pt x="3840" y="960"/>
                </a:lnTo>
                <a:lnTo>
                  <a:pt x="2880" y="1920"/>
                </a:lnTo>
                <a:lnTo>
                  <a:pt x="1920" y="2880"/>
                </a:lnTo>
                <a:lnTo>
                  <a:pt x="960" y="3840"/>
                </a:lnTo>
                <a:lnTo>
                  <a:pt x="0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1" name="object 231"/>
          <p:cNvSpPr/>
          <p:nvPr/>
        </p:nvSpPr>
        <p:spPr>
          <a:xfrm>
            <a:off x="4178990" y="2206752"/>
            <a:ext cx="21122" cy="23987"/>
          </a:xfrm>
          <a:custGeom>
            <a:avLst/>
            <a:gdLst/>
            <a:ahLst/>
            <a:cxnLst/>
            <a:rect l="l" t="t" r="r" b="b"/>
            <a:pathLst>
              <a:path w="21122" h="23987">
                <a:moveTo>
                  <a:pt x="0" y="4785"/>
                </a:moveTo>
                <a:lnTo>
                  <a:pt x="0" y="19187"/>
                </a:lnTo>
                <a:lnTo>
                  <a:pt x="960" y="20147"/>
                </a:lnTo>
                <a:lnTo>
                  <a:pt x="1920" y="21107"/>
                </a:lnTo>
                <a:lnTo>
                  <a:pt x="2880" y="22067"/>
                </a:lnTo>
                <a:lnTo>
                  <a:pt x="3840" y="23027"/>
                </a:lnTo>
                <a:lnTo>
                  <a:pt x="4800" y="23027"/>
                </a:lnTo>
                <a:lnTo>
                  <a:pt x="6720" y="23987"/>
                </a:lnTo>
                <a:lnTo>
                  <a:pt x="14401" y="23987"/>
                </a:lnTo>
                <a:lnTo>
                  <a:pt x="15361" y="23027"/>
                </a:lnTo>
                <a:lnTo>
                  <a:pt x="17282" y="23027"/>
                </a:lnTo>
                <a:lnTo>
                  <a:pt x="18242" y="22067"/>
                </a:lnTo>
                <a:lnTo>
                  <a:pt x="19202" y="21107"/>
                </a:lnTo>
                <a:lnTo>
                  <a:pt x="20162" y="20147"/>
                </a:lnTo>
                <a:lnTo>
                  <a:pt x="20162" y="19187"/>
                </a:lnTo>
                <a:lnTo>
                  <a:pt x="21122" y="18227"/>
                </a:lnTo>
                <a:lnTo>
                  <a:pt x="21122" y="6705"/>
                </a:lnTo>
                <a:lnTo>
                  <a:pt x="20162" y="4785"/>
                </a:lnTo>
                <a:lnTo>
                  <a:pt x="20162" y="3840"/>
                </a:lnTo>
                <a:lnTo>
                  <a:pt x="19202" y="2865"/>
                </a:lnTo>
                <a:lnTo>
                  <a:pt x="18242" y="1904"/>
                </a:lnTo>
                <a:lnTo>
                  <a:pt x="17282" y="944"/>
                </a:lnTo>
                <a:lnTo>
                  <a:pt x="15361" y="944"/>
                </a:lnTo>
                <a:lnTo>
                  <a:pt x="14401" y="0"/>
                </a:lnTo>
                <a:lnTo>
                  <a:pt x="6720" y="0"/>
                </a:lnTo>
                <a:lnTo>
                  <a:pt x="4800" y="944"/>
                </a:lnTo>
                <a:lnTo>
                  <a:pt x="3840" y="944"/>
                </a:lnTo>
                <a:lnTo>
                  <a:pt x="2880" y="1904"/>
                </a:lnTo>
                <a:lnTo>
                  <a:pt x="1920" y="2865"/>
                </a:lnTo>
                <a:lnTo>
                  <a:pt x="960" y="3840"/>
                </a:lnTo>
                <a:lnTo>
                  <a:pt x="0" y="478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2" name="object 232"/>
          <p:cNvSpPr/>
          <p:nvPr/>
        </p:nvSpPr>
        <p:spPr>
          <a:xfrm>
            <a:off x="2712156" y="2260503"/>
            <a:ext cx="1383316" cy="0"/>
          </a:xfrm>
          <a:custGeom>
            <a:avLst/>
            <a:gdLst/>
            <a:ahLst/>
            <a:cxnLst/>
            <a:rect l="l" t="t" r="r" b="b"/>
            <a:pathLst>
              <a:path w="1383316" h="0">
                <a:moveTo>
                  <a:pt x="0" y="0"/>
                </a:moveTo>
                <a:lnTo>
                  <a:pt x="1383316" y="0"/>
                </a:lnTo>
              </a:path>
            </a:pathLst>
          </a:custGeom>
          <a:ln w="14712">
            <a:solidFill>
              <a:srgbClr val="0000FF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3" name="object 233"/>
          <p:cNvSpPr/>
          <p:nvPr/>
        </p:nvSpPr>
        <p:spPr>
          <a:xfrm>
            <a:off x="4095475" y="2260503"/>
            <a:ext cx="64323" cy="0"/>
          </a:xfrm>
          <a:custGeom>
            <a:avLst/>
            <a:gdLst/>
            <a:ahLst/>
            <a:cxnLst/>
            <a:rect l="l" t="t" r="r" b="b"/>
            <a:pathLst>
              <a:path w="64323" h="0">
                <a:moveTo>
                  <a:pt x="0" y="0"/>
                </a:moveTo>
                <a:lnTo>
                  <a:pt x="64323" y="0"/>
                </a:lnTo>
              </a:path>
            </a:pathLst>
          </a:custGeom>
          <a:ln w="14712">
            <a:solidFill>
              <a:srgbClr val="585858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4" name="object 234"/>
          <p:cNvSpPr/>
          <p:nvPr/>
        </p:nvSpPr>
        <p:spPr>
          <a:xfrm>
            <a:off x="4279788" y="2096338"/>
            <a:ext cx="100797" cy="134401"/>
          </a:xfrm>
          <a:custGeom>
            <a:avLst/>
            <a:gdLst/>
            <a:ahLst/>
            <a:cxnLst/>
            <a:rect l="l" t="t" r="r" b="b"/>
            <a:pathLst>
              <a:path w="100797" h="134401">
                <a:moveTo>
                  <a:pt x="17282" y="29763"/>
                </a:moveTo>
                <a:lnTo>
                  <a:pt x="16322" y="24963"/>
                </a:lnTo>
                <a:lnTo>
                  <a:pt x="16322" y="20177"/>
                </a:lnTo>
                <a:lnTo>
                  <a:pt x="17282" y="20177"/>
                </a:lnTo>
                <a:lnTo>
                  <a:pt x="19202" y="24002"/>
                </a:lnTo>
                <a:lnTo>
                  <a:pt x="21122" y="28803"/>
                </a:lnTo>
                <a:lnTo>
                  <a:pt x="23042" y="32644"/>
                </a:lnTo>
                <a:lnTo>
                  <a:pt x="24963" y="37444"/>
                </a:lnTo>
                <a:lnTo>
                  <a:pt x="27843" y="41285"/>
                </a:lnTo>
                <a:lnTo>
                  <a:pt x="29763" y="45125"/>
                </a:lnTo>
                <a:lnTo>
                  <a:pt x="71993" y="120959"/>
                </a:lnTo>
                <a:lnTo>
                  <a:pt x="72953" y="122880"/>
                </a:lnTo>
                <a:lnTo>
                  <a:pt x="74874" y="125760"/>
                </a:lnTo>
                <a:lnTo>
                  <a:pt x="75834" y="126720"/>
                </a:lnTo>
                <a:lnTo>
                  <a:pt x="76794" y="128640"/>
                </a:lnTo>
                <a:lnTo>
                  <a:pt x="77754" y="130561"/>
                </a:lnTo>
                <a:lnTo>
                  <a:pt x="79674" y="131521"/>
                </a:lnTo>
                <a:lnTo>
                  <a:pt x="80634" y="132481"/>
                </a:lnTo>
                <a:lnTo>
                  <a:pt x="81594" y="132481"/>
                </a:lnTo>
                <a:lnTo>
                  <a:pt x="83515" y="133441"/>
                </a:lnTo>
                <a:lnTo>
                  <a:pt x="96956" y="133441"/>
                </a:lnTo>
                <a:lnTo>
                  <a:pt x="97917" y="132481"/>
                </a:lnTo>
                <a:lnTo>
                  <a:pt x="98877" y="132481"/>
                </a:lnTo>
                <a:lnTo>
                  <a:pt x="98877" y="131521"/>
                </a:lnTo>
                <a:lnTo>
                  <a:pt x="99837" y="130561"/>
                </a:lnTo>
                <a:lnTo>
                  <a:pt x="99837" y="129600"/>
                </a:lnTo>
                <a:lnTo>
                  <a:pt x="100797" y="128640"/>
                </a:lnTo>
                <a:lnTo>
                  <a:pt x="100797" y="1935"/>
                </a:lnTo>
                <a:lnTo>
                  <a:pt x="99837" y="1935"/>
                </a:lnTo>
                <a:lnTo>
                  <a:pt x="99837" y="975"/>
                </a:lnTo>
                <a:lnTo>
                  <a:pt x="97917" y="975"/>
                </a:lnTo>
                <a:lnTo>
                  <a:pt x="96956" y="0"/>
                </a:lnTo>
                <a:lnTo>
                  <a:pt x="88315" y="0"/>
                </a:lnTo>
                <a:lnTo>
                  <a:pt x="87355" y="975"/>
                </a:lnTo>
                <a:lnTo>
                  <a:pt x="85435" y="975"/>
                </a:lnTo>
                <a:lnTo>
                  <a:pt x="84475" y="1935"/>
                </a:lnTo>
                <a:lnTo>
                  <a:pt x="84475" y="109438"/>
                </a:lnTo>
                <a:lnTo>
                  <a:pt x="82555" y="106573"/>
                </a:lnTo>
                <a:lnTo>
                  <a:pt x="80634" y="102732"/>
                </a:lnTo>
                <a:lnTo>
                  <a:pt x="79674" y="99852"/>
                </a:lnTo>
                <a:lnTo>
                  <a:pt x="77754" y="96972"/>
                </a:lnTo>
                <a:lnTo>
                  <a:pt x="75834" y="93131"/>
                </a:lnTo>
                <a:lnTo>
                  <a:pt x="73913" y="90251"/>
                </a:lnTo>
                <a:lnTo>
                  <a:pt x="72953" y="86410"/>
                </a:lnTo>
                <a:lnTo>
                  <a:pt x="71033" y="83530"/>
                </a:lnTo>
                <a:lnTo>
                  <a:pt x="69113" y="79689"/>
                </a:lnTo>
                <a:lnTo>
                  <a:pt x="67193" y="76809"/>
                </a:lnTo>
                <a:lnTo>
                  <a:pt x="65272" y="72969"/>
                </a:lnTo>
                <a:lnTo>
                  <a:pt x="63352" y="70088"/>
                </a:lnTo>
                <a:lnTo>
                  <a:pt x="30723" y="11521"/>
                </a:lnTo>
                <a:lnTo>
                  <a:pt x="29763" y="9616"/>
                </a:lnTo>
                <a:lnTo>
                  <a:pt x="28803" y="7680"/>
                </a:lnTo>
                <a:lnTo>
                  <a:pt x="27843" y="5775"/>
                </a:lnTo>
                <a:lnTo>
                  <a:pt x="26883" y="4815"/>
                </a:lnTo>
                <a:lnTo>
                  <a:pt x="25923" y="3840"/>
                </a:lnTo>
                <a:lnTo>
                  <a:pt x="24963" y="2895"/>
                </a:lnTo>
                <a:lnTo>
                  <a:pt x="23042" y="1935"/>
                </a:lnTo>
                <a:lnTo>
                  <a:pt x="22082" y="975"/>
                </a:lnTo>
                <a:lnTo>
                  <a:pt x="3840" y="975"/>
                </a:lnTo>
                <a:lnTo>
                  <a:pt x="2880" y="1935"/>
                </a:lnTo>
                <a:lnTo>
                  <a:pt x="960" y="3840"/>
                </a:lnTo>
                <a:lnTo>
                  <a:pt x="0" y="5775"/>
                </a:lnTo>
                <a:lnTo>
                  <a:pt x="0" y="131521"/>
                </a:lnTo>
                <a:lnTo>
                  <a:pt x="960" y="131521"/>
                </a:lnTo>
                <a:lnTo>
                  <a:pt x="960" y="133441"/>
                </a:lnTo>
                <a:lnTo>
                  <a:pt x="4800" y="133441"/>
                </a:lnTo>
                <a:lnTo>
                  <a:pt x="5760" y="134401"/>
                </a:lnTo>
                <a:lnTo>
                  <a:pt x="11521" y="134401"/>
                </a:lnTo>
                <a:lnTo>
                  <a:pt x="12481" y="133441"/>
                </a:lnTo>
                <a:lnTo>
                  <a:pt x="15361" y="133441"/>
                </a:lnTo>
                <a:lnTo>
                  <a:pt x="16322" y="132481"/>
                </a:lnTo>
                <a:lnTo>
                  <a:pt x="17282" y="131521"/>
                </a:lnTo>
                <a:lnTo>
                  <a:pt x="17282" y="297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5" name="object 235"/>
          <p:cNvSpPr/>
          <p:nvPr/>
        </p:nvSpPr>
        <p:spPr>
          <a:xfrm>
            <a:off x="4425695" y="2190429"/>
            <a:ext cx="7680" cy="38389"/>
          </a:xfrm>
          <a:custGeom>
            <a:avLst/>
            <a:gdLst/>
            <a:ahLst/>
            <a:cxnLst/>
            <a:rect l="l" t="t" r="r" b="b"/>
            <a:pathLst>
              <a:path w="7680" h="38389">
                <a:moveTo>
                  <a:pt x="5775" y="16322"/>
                </a:moveTo>
                <a:lnTo>
                  <a:pt x="3840" y="12481"/>
                </a:lnTo>
                <a:lnTo>
                  <a:pt x="1935" y="8641"/>
                </a:lnTo>
                <a:lnTo>
                  <a:pt x="960" y="4800"/>
                </a:lnTo>
                <a:lnTo>
                  <a:pt x="0" y="0"/>
                </a:lnTo>
                <a:lnTo>
                  <a:pt x="1935" y="35509"/>
                </a:lnTo>
                <a:lnTo>
                  <a:pt x="7680" y="38389"/>
                </a:lnTo>
                <a:lnTo>
                  <a:pt x="5775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6" name="object 236"/>
          <p:cNvSpPr/>
          <p:nvPr/>
        </p:nvSpPr>
        <p:spPr>
          <a:xfrm>
            <a:off x="4407468" y="2129942"/>
            <a:ext cx="93116" cy="101757"/>
          </a:xfrm>
          <a:custGeom>
            <a:avLst/>
            <a:gdLst/>
            <a:ahLst/>
            <a:cxnLst/>
            <a:rect l="l" t="t" r="r" b="b"/>
            <a:pathLst>
              <a:path w="93116" h="101757">
                <a:moveTo>
                  <a:pt x="0" y="44165"/>
                </a:moveTo>
                <a:lnTo>
                  <a:pt x="0" y="59527"/>
                </a:lnTo>
                <a:lnTo>
                  <a:pt x="960" y="66248"/>
                </a:lnTo>
                <a:lnTo>
                  <a:pt x="2880" y="72969"/>
                </a:lnTo>
                <a:lnTo>
                  <a:pt x="4800" y="78714"/>
                </a:lnTo>
                <a:lnTo>
                  <a:pt x="7665" y="84490"/>
                </a:lnTo>
                <a:lnTo>
                  <a:pt x="11506" y="88315"/>
                </a:lnTo>
                <a:lnTo>
                  <a:pt x="15346" y="93116"/>
                </a:lnTo>
                <a:lnTo>
                  <a:pt x="20162" y="95996"/>
                </a:lnTo>
                <a:lnTo>
                  <a:pt x="18227" y="60487"/>
                </a:lnTo>
                <a:lnTo>
                  <a:pt x="18227" y="40325"/>
                </a:lnTo>
                <a:lnTo>
                  <a:pt x="20162" y="36484"/>
                </a:lnTo>
                <a:lnTo>
                  <a:pt x="21107" y="31683"/>
                </a:lnTo>
                <a:lnTo>
                  <a:pt x="23027" y="27843"/>
                </a:lnTo>
                <a:lnTo>
                  <a:pt x="24947" y="24963"/>
                </a:lnTo>
                <a:lnTo>
                  <a:pt x="26868" y="21122"/>
                </a:lnTo>
                <a:lnTo>
                  <a:pt x="30708" y="19202"/>
                </a:lnTo>
                <a:lnTo>
                  <a:pt x="33588" y="17282"/>
                </a:lnTo>
                <a:lnTo>
                  <a:pt x="37429" y="15361"/>
                </a:lnTo>
                <a:lnTo>
                  <a:pt x="42230" y="14401"/>
                </a:lnTo>
                <a:lnTo>
                  <a:pt x="51831" y="14401"/>
                </a:lnTo>
                <a:lnTo>
                  <a:pt x="56631" y="15361"/>
                </a:lnTo>
                <a:lnTo>
                  <a:pt x="60472" y="17282"/>
                </a:lnTo>
                <a:lnTo>
                  <a:pt x="64312" y="19202"/>
                </a:lnTo>
                <a:lnTo>
                  <a:pt x="67193" y="22082"/>
                </a:lnTo>
                <a:lnTo>
                  <a:pt x="69113" y="24963"/>
                </a:lnTo>
                <a:lnTo>
                  <a:pt x="71033" y="28803"/>
                </a:lnTo>
                <a:lnTo>
                  <a:pt x="72953" y="32644"/>
                </a:lnTo>
                <a:lnTo>
                  <a:pt x="73913" y="37444"/>
                </a:lnTo>
                <a:lnTo>
                  <a:pt x="74874" y="41285"/>
                </a:lnTo>
                <a:lnTo>
                  <a:pt x="74874" y="61447"/>
                </a:lnTo>
                <a:lnTo>
                  <a:pt x="72953" y="66248"/>
                </a:lnTo>
                <a:lnTo>
                  <a:pt x="71993" y="70088"/>
                </a:lnTo>
                <a:lnTo>
                  <a:pt x="70073" y="73929"/>
                </a:lnTo>
                <a:lnTo>
                  <a:pt x="68153" y="77754"/>
                </a:lnTo>
                <a:lnTo>
                  <a:pt x="66233" y="80650"/>
                </a:lnTo>
                <a:lnTo>
                  <a:pt x="62392" y="83515"/>
                </a:lnTo>
                <a:lnTo>
                  <a:pt x="59512" y="84490"/>
                </a:lnTo>
                <a:lnTo>
                  <a:pt x="55671" y="86395"/>
                </a:lnTo>
                <a:lnTo>
                  <a:pt x="50871" y="87355"/>
                </a:lnTo>
                <a:lnTo>
                  <a:pt x="41269" y="87355"/>
                </a:lnTo>
                <a:lnTo>
                  <a:pt x="36469" y="86395"/>
                </a:lnTo>
                <a:lnTo>
                  <a:pt x="32628" y="84490"/>
                </a:lnTo>
                <a:lnTo>
                  <a:pt x="28788" y="82555"/>
                </a:lnTo>
                <a:lnTo>
                  <a:pt x="25907" y="79674"/>
                </a:lnTo>
                <a:lnTo>
                  <a:pt x="24002" y="76809"/>
                </a:lnTo>
                <a:lnTo>
                  <a:pt x="25907" y="98877"/>
                </a:lnTo>
                <a:lnTo>
                  <a:pt x="31668" y="100797"/>
                </a:lnTo>
                <a:lnTo>
                  <a:pt x="38389" y="101757"/>
                </a:lnTo>
                <a:lnTo>
                  <a:pt x="53751" y="101757"/>
                </a:lnTo>
                <a:lnTo>
                  <a:pt x="60472" y="100797"/>
                </a:lnTo>
                <a:lnTo>
                  <a:pt x="66233" y="97916"/>
                </a:lnTo>
                <a:lnTo>
                  <a:pt x="71993" y="95036"/>
                </a:lnTo>
                <a:lnTo>
                  <a:pt x="76794" y="92156"/>
                </a:lnTo>
                <a:lnTo>
                  <a:pt x="80634" y="87355"/>
                </a:lnTo>
                <a:lnTo>
                  <a:pt x="85435" y="82555"/>
                </a:lnTo>
                <a:lnTo>
                  <a:pt x="88315" y="76809"/>
                </a:lnTo>
                <a:lnTo>
                  <a:pt x="90236" y="71033"/>
                </a:lnTo>
                <a:lnTo>
                  <a:pt x="92156" y="64312"/>
                </a:lnTo>
                <a:lnTo>
                  <a:pt x="93116" y="57607"/>
                </a:lnTo>
                <a:lnTo>
                  <a:pt x="93116" y="42245"/>
                </a:lnTo>
                <a:lnTo>
                  <a:pt x="92156" y="35524"/>
                </a:lnTo>
                <a:lnTo>
                  <a:pt x="90236" y="28803"/>
                </a:lnTo>
                <a:lnTo>
                  <a:pt x="88315" y="23042"/>
                </a:lnTo>
                <a:lnTo>
                  <a:pt x="85435" y="18242"/>
                </a:lnTo>
                <a:lnTo>
                  <a:pt x="81594" y="13441"/>
                </a:lnTo>
                <a:lnTo>
                  <a:pt x="77754" y="9601"/>
                </a:lnTo>
                <a:lnTo>
                  <a:pt x="72953" y="5760"/>
                </a:lnTo>
                <a:lnTo>
                  <a:pt x="67193" y="3840"/>
                </a:lnTo>
                <a:lnTo>
                  <a:pt x="61432" y="960"/>
                </a:lnTo>
                <a:lnTo>
                  <a:pt x="54711" y="0"/>
                </a:lnTo>
                <a:lnTo>
                  <a:pt x="39349" y="0"/>
                </a:lnTo>
                <a:lnTo>
                  <a:pt x="32628" y="1920"/>
                </a:lnTo>
                <a:lnTo>
                  <a:pt x="26868" y="3840"/>
                </a:lnTo>
                <a:lnTo>
                  <a:pt x="21107" y="6720"/>
                </a:lnTo>
                <a:lnTo>
                  <a:pt x="16322" y="10561"/>
                </a:lnTo>
                <a:lnTo>
                  <a:pt x="12481" y="14401"/>
                </a:lnTo>
                <a:lnTo>
                  <a:pt x="7665" y="19202"/>
                </a:lnTo>
                <a:lnTo>
                  <a:pt x="4800" y="24963"/>
                </a:lnTo>
                <a:lnTo>
                  <a:pt x="2880" y="30723"/>
                </a:lnTo>
                <a:lnTo>
                  <a:pt x="960" y="37444"/>
                </a:lnTo>
                <a:lnTo>
                  <a:pt x="0" y="4416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7" name="object 237"/>
          <p:cNvSpPr/>
          <p:nvPr/>
        </p:nvSpPr>
        <p:spPr>
          <a:xfrm>
            <a:off x="4525548" y="2129942"/>
            <a:ext cx="53751" cy="100797"/>
          </a:xfrm>
          <a:custGeom>
            <a:avLst/>
            <a:gdLst/>
            <a:ahLst/>
            <a:cxnLst/>
            <a:rect l="l" t="t" r="r" b="b"/>
            <a:pathLst>
              <a:path w="53751" h="100797">
                <a:moveTo>
                  <a:pt x="15346" y="18242"/>
                </a:moveTo>
                <a:lnTo>
                  <a:pt x="15346" y="3840"/>
                </a:lnTo>
                <a:lnTo>
                  <a:pt x="14386" y="3840"/>
                </a:lnTo>
                <a:lnTo>
                  <a:pt x="14386" y="2880"/>
                </a:lnTo>
                <a:lnTo>
                  <a:pt x="13426" y="2880"/>
                </a:lnTo>
                <a:lnTo>
                  <a:pt x="12466" y="1920"/>
                </a:lnTo>
                <a:lnTo>
                  <a:pt x="1904" y="1920"/>
                </a:lnTo>
                <a:lnTo>
                  <a:pt x="944" y="2880"/>
                </a:lnTo>
                <a:lnTo>
                  <a:pt x="0" y="2880"/>
                </a:lnTo>
                <a:lnTo>
                  <a:pt x="0" y="98877"/>
                </a:lnTo>
                <a:lnTo>
                  <a:pt x="944" y="99837"/>
                </a:lnTo>
                <a:lnTo>
                  <a:pt x="3840" y="99837"/>
                </a:lnTo>
                <a:lnTo>
                  <a:pt x="4785" y="100797"/>
                </a:lnTo>
                <a:lnTo>
                  <a:pt x="11506" y="100797"/>
                </a:lnTo>
                <a:lnTo>
                  <a:pt x="12466" y="99837"/>
                </a:lnTo>
                <a:lnTo>
                  <a:pt x="15346" y="99837"/>
                </a:lnTo>
                <a:lnTo>
                  <a:pt x="15346" y="98877"/>
                </a:lnTo>
                <a:lnTo>
                  <a:pt x="16306" y="98877"/>
                </a:lnTo>
                <a:lnTo>
                  <a:pt x="16306" y="36484"/>
                </a:lnTo>
                <a:lnTo>
                  <a:pt x="19187" y="32644"/>
                </a:lnTo>
                <a:lnTo>
                  <a:pt x="21107" y="29763"/>
                </a:lnTo>
                <a:lnTo>
                  <a:pt x="23027" y="26883"/>
                </a:lnTo>
                <a:lnTo>
                  <a:pt x="24947" y="24002"/>
                </a:lnTo>
                <a:lnTo>
                  <a:pt x="26868" y="22082"/>
                </a:lnTo>
                <a:lnTo>
                  <a:pt x="28788" y="21122"/>
                </a:lnTo>
                <a:lnTo>
                  <a:pt x="30708" y="19202"/>
                </a:lnTo>
                <a:lnTo>
                  <a:pt x="32628" y="18242"/>
                </a:lnTo>
                <a:lnTo>
                  <a:pt x="34549" y="17282"/>
                </a:lnTo>
                <a:lnTo>
                  <a:pt x="35509" y="16322"/>
                </a:lnTo>
                <a:lnTo>
                  <a:pt x="43190" y="16322"/>
                </a:lnTo>
                <a:lnTo>
                  <a:pt x="44150" y="17282"/>
                </a:lnTo>
                <a:lnTo>
                  <a:pt x="46070" y="17282"/>
                </a:lnTo>
                <a:lnTo>
                  <a:pt x="47990" y="18242"/>
                </a:lnTo>
                <a:lnTo>
                  <a:pt x="48950" y="18242"/>
                </a:lnTo>
                <a:lnTo>
                  <a:pt x="49911" y="19202"/>
                </a:lnTo>
                <a:lnTo>
                  <a:pt x="51831" y="19202"/>
                </a:lnTo>
                <a:lnTo>
                  <a:pt x="51831" y="18242"/>
                </a:lnTo>
                <a:lnTo>
                  <a:pt x="52791" y="18242"/>
                </a:lnTo>
                <a:lnTo>
                  <a:pt x="52791" y="17282"/>
                </a:lnTo>
                <a:lnTo>
                  <a:pt x="53751" y="17282"/>
                </a:lnTo>
                <a:lnTo>
                  <a:pt x="53751" y="3840"/>
                </a:lnTo>
                <a:lnTo>
                  <a:pt x="52791" y="3840"/>
                </a:lnTo>
                <a:lnTo>
                  <a:pt x="52791" y="2880"/>
                </a:lnTo>
                <a:lnTo>
                  <a:pt x="51831" y="2880"/>
                </a:lnTo>
                <a:lnTo>
                  <a:pt x="50871" y="1920"/>
                </a:lnTo>
                <a:lnTo>
                  <a:pt x="49911" y="1920"/>
                </a:lnTo>
                <a:lnTo>
                  <a:pt x="48950" y="960"/>
                </a:lnTo>
                <a:lnTo>
                  <a:pt x="46070" y="960"/>
                </a:lnTo>
                <a:lnTo>
                  <a:pt x="44150" y="0"/>
                </a:lnTo>
                <a:lnTo>
                  <a:pt x="38389" y="0"/>
                </a:lnTo>
                <a:lnTo>
                  <a:pt x="36469" y="960"/>
                </a:lnTo>
                <a:lnTo>
                  <a:pt x="34549" y="960"/>
                </a:lnTo>
                <a:lnTo>
                  <a:pt x="32628" y="1920"/>
                </a:lnTo>
                <a:lnTo>
                  <a:pt x="30708" y="2880"/>
                </a:lnTo>
                <a:lnTo>
                  <a:pt x="28788" y="3840"/>
                </a:lnTo>
                <a:lnTo>
                  <a:pt x="26868" y="4800"/>
                </a:lnTo>
                <a:lnTo>
                  <a:pt x="23987" y="6720"/>
                </a:lnTo>
                <a:lnTo>
                  <a:pt x="22067" y="9601"/>
                </a:lnTo>
                <a:lnTo>
                  <a:pt x="20147" y="11521"/>
                </a:lnTo>
                <a:lnTo>
                  <a:pt x="17266" y="14401"/>
                </a:lnTo>
                <a:lnTo>
                  <a:pt x="15346" y="182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8" name="object 238"/>
          <p:cNvSpPr/>
          <p:nvPr/>
        </p:nvSpPr>
        <p:spPr>
          <a:xfrm>
            <a:off x="4586020" y="2106899"/>
            <a:ext cx="60472" cy="124800"/>
          </a:xfrm>
          <a:custGeom>
            <a:avLst/>
            <a:gdLst/>
            <a:ahLst/>
            <a:cxnLst/>
            <a:rect l="l" t="t" r="r" b="b"/>
            <a:pathLst>
              <a:path w="60472" h="124800">
                <a:moveTo>
                  <a:pt x="17282" y="1935"/>
                </a:moveTo>
                <a:lnTo>
                  <a:pt x="16322" y="2880"/>
                </a:lnTo>
                <a:lnTo>
                  <a:pt x="16322" y="24963"/>
                </a:lnTo>
                <a:lnTo>
                  <a:pt x="2880" y="24963"/>
                </a:lnTo>
                <a:lnTo>
                  <a:pt x="1920" y="25923"/>
                </a:lnTo>
                <a:lnTo>
                  <a:pt x="960" y="26883"/>
                </a:lnTo>
                <a:lnTo>
                  <a:pt x="960" y="28803"/>
                </a:lnTo>
                <a:lnTo>
                  <a:pt x="0" y="29763"/>
                </a:lnTo>
                <a:lnTo>
                  <a:pt x="0" y="34564"/>
                </a:lnTo>
                <a:lnTo>
                  <a:pt x="960" y="36484"/>
                </a:lnTo>
                <a:lnTo>
                  <a:pt x="960" y="37444"/>
                </a:lnTo>
                <a:lnTo>
                  <a:pt x="1920" y="38404"/>
                </a:lnTo>
                <a:lnTo>
                  <a:pt x="2880" y="39364"/>
                </a:lnTo>
                <a:lnTo>
                  <a:pt x="16322" y="39364"/>
                </a:lnTo>
                <a:lnTo>
                  <a:pt x="16322" y="98877"/>
                </a:lnTo>
                <a:lnTo>
                  <a:pt x="17282" y="103692"/>
                </a:lnTo>
                <a:lnTo>
                  <a:pt x="18242" y="107533"/>
                </a:lnTo>
                <a:lnTo>
                  <a:pt x="19202" y="111358"/>
                </a:lnTo>
                <a:lnTo>
                  <a:pt x="21107" y="114254"/>
                </a:lnTo>
                <a:lnTo>
                  <a:pt x="23042" y="117119"/>
                </a:lnTo>
                <a:lnTo>
                  <a:pt x="24947" y="119999"/>
                </a:lnTo>
                <a:lnTo>
                  <a:pt x="27828" y="121919"/>
                </a:lnTo>
                <a:lnTo>
                  <a:pt x="31668" y="122880"/>
                </a:lnTo>
                <a:lnTo>
                  <a:pt x="34564" y="123840"/>
                </a:lnTo>
                <a:lnTo>
                  <a:pt x="39349" y="124800"/>
                </a:lnTo>
                <a:lnTo>
                  <a:pt x="48950" y="124800"/>
                </a:lnTo>
                <a:lnTo>
                  <a:pt x="49911" y="123840"/>
                </a:lnTo>
                <a:lnTo>
                  <a:pt x="52791" y="123840"/>
                </a:lnTo>
                <a:lnTo>
                  <a:pt x="54711" y="122880"/>
                </a:lnTo>
                <a:lnTo>
                  <a:pt x="55671" y="122880"/>
                </a:lnTo>
                <a:lnTo>
                  <a:pt x="56631" y="121919"/>
                </a:lnTo>
                <a:lnTo>
                  <a:pt x="57591" y="121919"/>
                </a:lnTo>
                <a:lnTo>
                  <a:pt x="58552" y="120959"/>
                </a:lnTo>
                <a:lnTo>
                  <a:pt x="59512" y="120959"/>
                </a:lnTo>
                <a:lnTo>
                  <a:pt x="59512" y="119999"/>
                </a:lnTo>
                <a:lnTo>
                  <a:pt x="60472" y="119039"/>
                </a:lnTo>
                <a:lnTo>
                  <a:pt x="60472" y="108478"/>
                </a:lnTo>
                <a:lnTo>
                  <a:pt x="59512" y="108478"/>
                </a:lnTo>
                <a:lnTo>
                  <a:pt x="59512" y="107533"/>
                </a:lnTo>
                <a:lnTo>
                  <a:pt x="56631" y="107533"/>
                </a:lnTo>
                <a:lnTo>
                  <a:pt x="55671" y="108478"/>
                </a:lnTo>
                <a:lnTo>
                  <a:pt x="53751" y="108478"/>
                </a:lnTo>
                <a:lnTo>
                  <a:pt x="52791" y="109438"/>
                </a:lnTo>
                <a:lnTo>
                  <a:pt x="50871" y="109438"/>
                </a:lnTo>
                <a:lnTo>
                  <a:pt x="49911" y="110398"/>
                </a:lnTo>
                <a:lnTo>
                  <a:pt x="41285" y="110398"/>
                </a:lnTo>
                <a:lnTo>
                  <a:pt x="38389" y="108478"/>
                </a:lnTo>
                <a:lnTo>
                  <a:pt x="36469" y="105597"/>
                </a:lnTo>
                <a:lnTo>
                  <a:pt x="34564" y="101757"/>
                </a:lnTo>
                <a:lnTo>
                  <a:pt x="33604" y="96972"/>
                </a:lnTo>
                <a:lnTo>
                  <a:pt x="33604" y="39364"/>
                </a:lnTo>
                <a:lnTo>
                  <a:pt x="58552" y="39364"/>
                </a:lnTo>
                <a:lnTo>
                  <a:pt x="59512" y="38404"/>
                </a:lnTo>
                <a:lnTo>
                  <a:pt x="59512" y="37444"/>
                </a:lnTo>
                <a:lnTo>
                  <a:pt x="60472" y="36484"/>
                </a:lnTo>
                <a:lnTo>
                  <a:pt x="60472" y="26883"/>
                </a:lnTo>
                <a:lnTo>
                  <a:pt x="59512" y="26883"/>
                </a:lnTo>
                <a:lnTo>
                  <a:pt x="59512" y="25923"/>
                </a:lnTo>
                <a:lnTo>
                  <a:pt x="58552" y="25923"/>
                </a:lnTo>
                <a:lnTo>
                  <a:pt x="58552" y="24963"/>
                </a:lnTo>
                <a:lnTo>
                  <a:pt x="33604" y="24963"/>
                </a:lnTo>
                <a:lnTo>
                  <a:pt x="33604" y="1935"/>
                </a:lnTo>
                <a:lnTo>
                  <a:pt x="32628" y="1935"/>
                </a:lnTo>
                <a:lnTo>
                  <a:pt x="32628" y="960"/>
                </a:lnTo>
                <a:lnTo>
                  <a:pt x="31668" y="960"/>
                </a:lnTo>
                <a:lnTo>
                  <a:pt x="31668" y="0"/>
                </a:lnTo>
                <a:lnTo>
                  <a:pt x="20162" y="0"/>
                </a:lnTo>
                <a:lnTo>
                  <a:pt x="19202" y="960"/>
                </a:lnTo>
                <a:lnTo>
                  <a:pt x="17282" y="960"/>
                </a:lnTo>
                <a:lnTo>
                  <a:pt x="17282" y="193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39" name="object 239"/>
          <p:cNvSpPr/>
          <p:nvPr/>
        </p:nvSpPr>
        <p:spPr>
          <a:xfrm>
            <a:off x="4669536" y="2086752"/>
            <a:ext cx="79674" cy="143987"/>
          </a:xfrm>
          <a:custGeom>
            <a:avLst/>
            <a:gdLst/>
            <a:ahLst/>
            <a:cxnLst/>
            <a:rect l="l" t="t" r="r" b="b"/>
            <a:pathLst>
              <a:path w="79674" h="143987">
                <a:moveTo>
                  <a:pt x="16322" y="58552"/>
                </a:moveTo>
                <a:lnTo>
                  <a:pt x="16322" y="960"/>
                </a:lnTo>
                <a:lnTo>
                  <a:pt x="15361" y="960"/>
                </a:lnTo>
                <a:lnTo>
                  <a:pt x="14401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142067"/>
                </a:lnTo>
                <a:lnTo>
                  <a:pt x="960" y="143027"/>
                </a:lnTo>
                <a:lnTo>
                  <a:pt x="3840" y="143027"/>
                </a:lnTo>
                <a:lnTo>
                  <a:pt x="4800" y="143987"/>
                </a:lnTo>
                <a:lnTo>
                  <a:pt x="11521" y="143987"/>
                </a:lnTo>
                <a:lnTo>
                  <a:pt x="12481" y="143027"/>
                </a:lnTo>
                <a:lnTo>
                  <a:pt x="15361" y="143027"/>
                </a:lnTo>
                <a:lnTo>
                  <a:pt x="15361" y="142067"/>
                </a:lnTo>
                <a:lnTo>
                  <a:pt x="16322" y="142067"/>
                </a:lnTo>
                <a:lnTo>
                  <a:pt x="16322" y="75834"/>
                </a:lnTo>
                <a:lnTo>
                  <a:pt x="21122" y="70073"/>
                </a:lnTo>
                <a:lnTo>
                  <a:pt x="25923" y="65272"/>
                </a:lnTo>
                <a:lnTo>
                  <a:pt x="29763" y="62392"/>
                </a:lnTo>
                <a:lnTo>
                  <a:pt x="34564" y="59512"/>
                </a:lnTo>
                <a:lnTo>
                  <a:pt x="38404" y="58552"/>
                </a:lnTo>
                <a:lnTo>
                  <a:pt x="48966" y="58552"/>
                </a:lnTo>
                <a:lnTo>
                  <a:pt x="51846" y="59512"/>
                </a:lnTo>
                <a:lnTo>
                  <a:pt x="53751" y="61432"/>
                </a:lnTo>
                <a:lnTo>
                  <a:pt x="55686" y="63352"/>
                </a:lnTo>
                <a:lnTo>
                  <a:pt x="57591" y="65272"/>
                </a:lnTo>
                <a:lnTo>
                  <a:pt x="59512" y="67193"/>
                </a:lnTo>
                <a:lnTo>
                  <a:pt x="60472" y="70073"/>
                </a:lnTo>
                <a:lnTo>
                  <a:pt x="61432" y="73913"/>
                </a:lnTo>
                <a:lnTo>
                  <a:pt x="62392" y="76794"/>
                </a:lnTo>
                <a:lnTo>
                  <a:pt x="62392" y="141107"/>
                </a:lnTo>
                <a:lnTo>
                  <a:pt x="63352" y="142067"/>
                </a:lnTo>
                <a:lnTo>
                  <a:pt x="63352" y="143027"/>
                </a:lnTo>
                <a:lnTo>
                  <a:pt x="67193" y="143027"/>
                </a:lnTo>
                <a:lnTo>
                  <a:pt x="68153" y="143987"/>
                </a:lnTo>
                <a:lnTo>
                  <a:pt x="73913" y="143987"/>
                </a:lnTo>
                <a:lnTo>
                  <a:pt x="74874" y="143027"/>
                </a:lnTo>
                <a:lnTo>
                  <a:pt x="77754" y="143027"/>
                </a:lnTo>
                <a:lnTo>
                  <a:pt x="78714" y="142067"/>
                </a:lnTo>
                <a:lnTo>
                  <a:pt x="79674" y="141107"/>
                </a:lnTo>
                <a:lnTo>
                  <a:pt x="79674" y="77754"/>
                </a:lnTo>
                <a:lnTo>
                  <a:pt x="78714" y="71993"/>
                </a:lnTo>
                <a:lnTo>
                  <a:pt x="77754" y="67193"/>
                </a:lnTo>
                <a:lnTo>
                  <a:pt x="76794" y="62392"/>
                </a:lnTo>
                <a:lnTo>
                  <a:pt x="74874" y="58552"/>
                </a:lnTo>
                <a:lnTo>
                  <a:pt x="71993" y="54711"/>
                </a:lnTo>
                <a:lnTo>
                  <a:pt x="69113" y="51831"/>
                </a:lnTo>
                <a:lnTo>
                  <a:pt x="66233" y="48950"/>
                </a:lnTo>
                <a:lnTo>
                  <a:pt x="61432" y="47030"/>
                </a:lnTo>
                <a:lnTo>
                  <a:pt x="57591" y="44150"/>
                </a:lnTo>
                <a:lnTo>
                  <a:pt x="52791" y="43190"/>
                </a:lnTo>
                <a:lnTo>
                  <a:pt x="41285" y="43190"/>
                </a:lnTo>
                <a:lnTo>
                  <a:pt x="36484" y="45110"/>
                </a:lnTo>
                <a:lnTo>
                  <a:pt x="31683" y="47030"/>
                </a:lnTo>
                <a:lnTo>
                  <a:pt x="26883" y="49910"/>
                </a:lnTo>
                <a:lnTo>
                  <a:pt x="21122" y="53751"/>
                </a:lnTo>
                <a:lnTo>
                  <a:pt x="16322" y="5855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0" name="object 240"/>
          <p:cNvSpPr/>
          <p:nvPr/>
        </p:nvSpPr>
        <p:spPr>
          <a:xfrm>
            <a:off x="4828885" y="2086752"/>
            <a:ext cx="75834" cy="143987"/>
          </a:xfrm>
          <a:custGeom>
            <a:avLst/>
            <a:gdLst/>
            <a:ahLst/>
            <a:cxnLst/>
            <a:rect l="l" t="t" r="r" b="b"/>
            <a:pathLst>
              <a:path w="75834" h="143987">
                <a:moveTo>
                  <a:pt x="69128" y="52791"/>
                </a:moveTo>
                <a:lnTo>
                  <a:pt x="70088" y="51831"/>
                </a:lnTo>
                <a:lnTo>
                  <a:pt x="71048" y="50871"/>
                </a:lnTo>
                <a:lnTo>
                  <a:pt x="71048" y="49910"/>
                </a:lnTo>
                <a:lnTo>
                  <a:pt x="71993" y="49910"/>
                </a:lnTo>
                <a:lnTo>
                  <a:pt x="71993" y="47030"/>
                </a:lnTo>
                <a:lnTo>
                  <a:pt x="71048" y="46070"/>
                </a:lnTo>
                <a:lnTo>
                  <a:pt x="70088" y="45110"/>
                </a:lnTo>
                <a:lnTo>
                  <a:pt x="56647" y="45110"/>
                </a:lnTo>
                <a:lnTo>
                  <a:pt x="55686" y="46070"/>
                </a:lnTo>
                <a:lnTo>
                  <a:pt x="53766" y="46070"/>
                </a:lnTo>
                <a:lnTo>
                  <a:pt x="53766" y="47030"/>
                </a:lnTo>
                <a:lnTo>
                  <a:pt x="52806" y="47030"/>
                </a:lnTo>
                <a:lnTo>
                  <a:pt x="51846" y="47990"/>
                </a:lnTo>
                <a:lnTo>
                  <a:pt x="16322" y="86395"/>
                </a:lnTo>
                <a:lnTo>
                  <a:pt x="16322" y="960"/>
                </a:lnTo>
                <a:lnTo>
                  <a:pt x="14401" y="960"/>
                </a:lnTo>
                <a:lnTo>
                  <a:pt x="14401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142067"/>
                </a:lnTo>
                <a:lnTo>
                  <a:pt x="960" y="143027"/>
                </a:lnTo>
                <a:lnTo>
                  <a:pt x="3840" y="143027"/>
                </a:lnTo>
                <a:lnTo>
                  <a:pt x="4800" y="143987"/>
                </a:lnTo>
                <a:lnTo>
                  <a:pt x="11521" y="143987"/>
                </a:lnTo>
                <a:lnTo>
                  <a:pt x="12481" y="143027"/>
                </a:lnTo>
                <a:lnTo>
                  <a:pt x="14401" y="143027"/>
                </a:lnTo>
                <a:lnTo>
                  <a:pt x="15361" y="142067"/>
                </a:lnTo>
                <a:lnTo>
                  <a:pt x="16322" y="142067"/>
                </a:lnTo>
                <a:lnTo>
                  <a:pt x="16322" y="89275"/>
                </a:lnTo>
                <a:lnTo>
                  <a:pt x="55686" y="140147"/>
                </a:lnTo>
                <a:lnTo>
                  <a:pt x="55686" y="141107"/>
                </a:lnTo>
                <a:lnTo>
                  <a:pt x="56647" y="142067"/>
                </a:lnTo>
                <a:lnTo>
                  <a:pt x="57607" y="142067"/>
                </a:lnTo>
                <a:lnTo>
                  <a:pt x="58567" y="143027"/>
                </a:lnTo>
                <a:lnTo>
                  <a:pt x="62407" y="143027"/>
                </a:lnTo>
                <a:lnTo>
                  <a:pt x="63367" y="143987"/>
                </a:lnTo>
                <a:lnTo>
                  <a:pt x="70088" y="143987"/>
                </a:lnTo>
                <a:lnTo>
                  <a:pt x="71048" y="143027"/>
                </a:lnTo>
                <a:lnTo>
                  <a:pt x="73929" y="143027"/>
                </a:lnTo>
                <a:lnTo>
                  <a:pt x="74889" y="142067"/>
                </a:lnTo>
                <a:lnTo>
                  <a:pt x="75834" y="141107"/>
                </a:lnTo>
                <a:lnTo>
                  <a:pt x="75834" y="139186"/>
                </a:lnTo>
                <a:lnTo>
                  <a:pt x="74889" y="138226"/>
                </a:lnTo>
                <a:lnTo>
                  <a:pt x="74889" y="137266"/>
                </a:lnTo>
                <a:lnTo>
                  <a:pt x="73929" y="136306"/>
                </a:lnTo>
                <a:lnTo>
                  <a:pt x="72969" y="135346"/>
                </a:lnTo>
                <a:lnTo>
                  <a:pt x="35524" y="86395"/>
                </a:lnTo>
                <a:lnTo>
                  <a:pt x="69128" y="5279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1" name="object 241"/>
          <p:cNvSpPr/>
          <p:nvPr/>
        </p:nvSpPr>
        <p:spPr>
          <a:xfrm>
            <a:off x="4923922" y="2129942"/>
            <a:ext cx="79689" cy="100797"/>
          </a:xfrm>
          <a:custGeom>
            <a:avLst/>
            <a:gdLst/>
            <a:ahLst/>
            <a:cxnLst/>
            <a:rect l="l" t="t" r="r" b="b"/>
            <a:pathLst>
              <a:path w="79689" h="100797">
                <a:moveTo>
                  <a:pt x="960" y="98877"/>
                </a:moveTo>
                <a:lnTo>
                  <a:pt x="960" y="99837"/>
                </a:lnTo>
                <a:lnTo>
                  <a:pt x="3840" y="99837"/>
                </a:lnTo>
                <a:lnTo>
                  <a:pt x="5760" y="100797"/>
                </a:lnTo>
                <a:lnTo>
                  <a:pt x="11521" y="100797"/>
                </a:lnTo>
                <a:lnTo>
                  <a:pt x="12481" y="99837"/>
                </a:lnTo>
                <a:lnTo>
                  <a:pt x="15361" y="99837"/>
                </a:lnTo>
                <a:lnTo>
                  <a:pt x="15361" y="98877"/>
                </a:lnTo>
                <a:lnTo>
                  <a:pt x="16322" y="98877"/>
                </a:lnTo>
                <a:lnTo>
                  <a:pt x="16322" y="97916"/>
                </a:lnTo>
                <a:lnTo>
                  <a:pt x="17282" y="97916"/>
                </a:lnTo>
                <a:lnTo>
                  <a:pt x="17282" y="32644"/>
                </a:lnTo>
                <a:lnTo>
                  <a:pt x="22082" y="26883"/>
                </a:lnTo>
                <a:lnTo>
                  <a:pt x="25923" y="22082"/>
                </a:lnTo>
                <a:lnTo>
                  <a:pt x="30723" y="19202"/>
                </a:lnTo>
                <a:lnTo>
                  <a:pt x="34564" y="16322"/>
                </a:lnTo>
                <a:lnTo>
                  <a:pt x="38404" y="15361"/>
                </a:lnTo>
                <a:lnTo>
                  <a:pt x="48966" y="15361"/>
                </a:lnTo>
                <a:lnTo>
                  <a:pt x="51846" y="16322"/>
                </a:lnTo>
                <a:lnTo>
                  <a:pt x="54726" y="18242"/>
                </a:lnTo>
                <a:lnTo>
                  <a:pt x="56647" y="20162"/>
                </a:lnTo>
                <a:lnTo>
                  <a:pt x="57607" y="22082"/>
                </a:lnTo>
                <a:lnTo>
                  <a:pt x="59527" y="24002"/>
                </a:lnTo>
                <a:lnTo>
                  <a:pt x="60487" y="26883"/>
                </a:lnTo>
                <a:lnTo>
                  <a:pt x="61447" y="30723"/>
                </a:lnTo>
                <a:lnTo>
                  <a:pt x="62407" y="33604"/>
                </a:lnTo>
                <a:lnTo>
                  <a:pt x="62407" y="97916"/>
                </a:lnTo>
                <a:lnTo>
                  <a:pt x="63367" y="97916"/>
                </a:lnTo>
                <a:lnTo>
                  <a:pt x="63367" y="99837"/>
                </a:lnTo>
                <a:lnTo>
                  <a:pt x="67208" y="99837"/>
                </a:lnTo>
                <a:lnTo>
                  <a:pt x="68168" y="100797"/>
                </a:lnTo>
                <a:lnTo>
                  <a:pt x="73929" y="100797"/>
                </a:lnTo>
                <a:lnTo>
                  <a:pt x="75849" y="99837"/>
                </a:lnTo>
                <a:lnTo>
                  <a:pt x="77769" y="99837"/>
                </a:lnTo>
                <a:lnTo>
                  <a:pt x="78714" y="98877"/>
                </a:lnTo>
                <a:lnTo>
                  <a:pt x="79689" y="98877"/>
                </a:lnTo>
                <a:lnTo>
                  <a:pt x="79689" y="34564"/>
                </a:lnTo>
                <a:lnTo>
                  <a:pt x="78714" y="28803"/>
                </a:lnTo>
                <a:lnTo>
                  <a:pt x="77769" y="24002"/>
                </a:lnTo>
                <a:lnTo>
                  <a:pt x="76809" y="19202"/>
                </a:lnTo>
                <a:lnTo>
                  <a:pt x="74874" y="15361"/>
                </a:lnTo>
                <a:lnTo>
                  <a:pt x="72009" y="11521"/>
                </a:lnTo>
                <a:lnTo>
                  <a:pt x="70088" y="8641"/>
                </a:lnTo>
                <a:lnTo>
                  <a:pt x="66248" y="5760"/>
                </a:lnTo>
                <a:lnTo>
                  <a:pt x="62407" y="3840"/>
                </a:lnTo>
                <a:lnTo>
                  <a:pt x="57607" y="960"/>
                </a:lnTo>
                <a:lnTo>
                  <a:pt x="52806" y="0"/>
                </a:lnTo>
                <a:lnTo>
                  <a:pt x="41285" y="0"/>
                </a:lnTo>
                <a:lnTo>
                  <a:pt x="35524" y="1920"/>
                </a:lnTo>
                <a:lnTo>
                  <a:pt x="30723" y="3840"/>
                </a:lnTo>
                <a:lnTo>
                  <a:pt x="25923" y="6720"/>
                </a:lnTo>
                <a:lnTo>
                  <a:pt x="20162" y="11521"/>
                </a:lnTo>
                <a:lnTo>
                  <a:pt x="15361" y="17282"/>
                </a:lnTo>
                <a:lnTo>
                  <a:pt x="15361" y="3840"/>
                </a:lnTo>
                <a:lnTo>
                  <a:pt x="14401" y="3840"/>
                </a:lnTo>
                <a:lnTo>
                  <a:pt x="14401" y="2880"/>
                </a:lnTo>
                <a:lnTo>
                  <a:pt x="13441" y="2880"/>
                </a:lnTo>
                <a:lnTo>
                  <a:pt x="13441" y="1920"/>
                </a:lnTo>
                <a:lnTo>
                  <a:pt x="1920" y="1920"/>
                </a:lnTo>
                <a:lnTo>
                  <a:pt x="1920" y="2880"/>
                </a:lnTo>
                <a:lnTo>
                  <a:pt x="0" y="2880"/>
                </a:lnTo>
                <a:lnTo>
                  <a:pt x="0" y="98877"/>
                </a:lnTo>
                <a:lnTo>
                  <a:pt x="960" y="9887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2" name="object 242"/>
          <p:cNvSpPr/>
          <p:nvPr/>
        </p:nvSpPr>
        <p:spPr>
          <a:xfrm>
            <a:off x="5027599" y="2129942"/>
            <a:ext cx="92156" cy="101757"/>
          </a:xfrm>
          <a:custGeom>
            <a:avLst/>
            <a:gdLst/>
            <a:ahLst/>
            <a:cxnLst/>
            <a:rect l="l" t="t" r="r" b="b"/>
            <a:pathLst>
              <a:path w="92156" h="101757">
                <a:moveTo>
                  <a:pt x="0" y="51846"/>
                </a:moveTo>
                <a:lnTo>
                  <a:pt x="0" y="59527"/>
                </a:lnTo>
                <a:lnTo>
                  <a:pt x="960" y="66248"/>
                </a:lnTo>
                <a:lnTo>
                  <a:pt x="2880" y="72969"/>
                </a:lnTo>
                <a:lnTo>
                  <a:pt x="4800" y="78714"/>
                </a:lnTo>
                <a:lnTo>
                  <a:pt x="7680" y="84490"/>
                </a:lnTo>
                <a:lnTo>
                  <a:pt x="11521" y="88315"/>
                </a:lnTo>
                <a:lnTo>
                  <a:pt x="14401" y="93116"/>
                </a:lnTo>
                <a:lnTo>
                  <a:pt x="19202" y="95996"/>
                </a:lnTo>
                <a:lnTo>
                  <a:pt x="19202" y="65288"/>
                </a:lnTo>
                <a:lnTo>
                  <a:pt x="18242" y="60487"/>
                </a:lnTo>
                <a:lnTo>
                  <a:pt x="17282" y="55686"/>
                </a:lnTo>
                <a:lnTo>
                  <a:pt x="17282" y="45125"/>
                </a:lnTo>
                <a:lnTo>
                  <a:pt x="18242" y="40325"/>
                </a:lnTo>
                <a:lnTo>
                  <a:pt x="19202" y="36484"/>
                </a:lnTo>
                <a:lnTo>
                  <a:pt x="20162" y="31683"/>
                </a:lnTo>
                <a:lnTo>
                  <a:pt x="22082" y="27843"/>
                </a:lnTo>
                <a:lnTo>
                  <a:pt x="24963" y="24963"/>
                </a:lnTo>
                <a:lnTo>
                  <a:pt x="26883" y="21122"/>
                </a:lnTo>
                <a:lnTo>
                  <a:pt x="29763" y="19202"/>
                </a:lnTo>
                <a:lnTo>
                  <a:pt x="33604" y="17282"/>
                </a:lnTo>
                <a:lnTo>
                  <a:pt x="37444" y="15361"/>
                </a:lnTo>
                <a:lnTo>
                  <a:pt x="41285" y="14401"/>
                </a:lnTo>
                <a:lnTo>
                  <a:pt x="51846" y="14401"/>
                </a:lnTo>
                <a:lnTo>
                  <a:pt x="56647" y="15361"/>
                </a:lnTo>
                <a:lnTo>
                  <a:pt x="59527" y="17282"/>
                </a:lnTo>
                <a:lnTo>
                  <a:pt x="63367" y="19202"/>
                </a:lnTo>
                <a:lnTo>
                  <a:pt x="66248" y="22082"/>
                </a:lnTo>
                <a:lnTo>
                  <a:pt x="68168" y="24963"/>
                </a:lnTo>
                <a:lnTo>
                  <a:pt x="71048" y="28803"/>
                </a:lnTo>
                <a:lnTo>
                  <a:pt x="72009" y="32644"/>
                </a:lnTo>
                <a:lnTo>
                  <a:pt x="72953" y="37444"/>
                </a:lnTo>
                <a:lnTo>
                  <a:pt x="73929" y="41285"/>
                </a:lnTo>
                <a:lnTo>
                  <a:pt x="74889" y="46085"/>
                </a:lnTo>
                <a:lnTo>
                  <a:pt x="74889" y="56647"/>
                </a:lnTo>
                <a:lnTo>
                  <a:pt x="73929" y="61447"/>
                </a:lnTo>
                <a:lnTo>
                  <a:pt x="72953" y="66248"/>
                </a:lnTo>
                <a:lnTo>
                  <a:pt x="72009" y="70088"/>
                </a:lnTo>
                <a:lnTo>
                  <a:pt x="70088" y="73929"/>
                </a:lnTo>
                <a:lnTo>
                  <a:pt x="68168" y="77754"/>
                </a:lnTo>
                <a:lnTo>
                  <a:pt x="65288" y="80650"/>
                </a:lnTo>
                <a:lnTo>
                  <a:pt x="62407" y="83515"/>
                </a:lnTo>
                <a:lnTo>
                  <a:pt x="58567" y="84490"/>
                </a:lnTo>
                <a:lnTo>
                  <a:pt x="54726" y="86395"/>
                </a:lnTo>
                <a:lnTo>
                  <a:pt x="50886" y="87355"/>
                </a:lnTo>
                <a:lnTo>
                  <a:pt x="40325" y="87355"/>
                </a:lnTo>
                <a:lnTo>
                  <a:pt x="35524" y="86395"/>
                </a:lnTo>
                <a:lnTo>
                  <a:pt x="32644" y="84490"/>
                </a:lnTo>
                <a:lnTo>
                  <a:pt x="28803" y="82555"/>
                </a:lnTo>
                <a:lnTo>
                  <a:pt x="25923" y="79674"/>
                </a:lnTo>
                <a:lnTo>
                  <a:pt x="24002" y="76809"/>
                </a:lnTo>
                <a:lnTo>
                  <a:pt x="24963" y="98877"/>
                </a:lnTo>
                <a:lnTo>
                  <a:pt x="30723" y="100797"/>
                </a:lnTo>
                <a:lnTo>
                  <a:pt x="37444" y="101757"/>
                </a:lnTo>
                <a:lnTo>
                  <a:pt x="52806" y="101757"/>
                </a:lnTo>
                <a:lnTo>
                  <a:pt x="59527" y="100797"/>
                </a:lnTo>
                <a:lnTo>
                  <a:pt x="65288" y="97916"/>
                </a:lnTo>
                <a:lnTo>
                  <a:pt x="72009" y="95036"/>
                </a:lnTo>
                <a:lnTo>
                  <a:pt x="76794" y="92156"/>
                </a:lnTo>
                <a:lnTo>
                  <a:pt x="80634" y="87355"/>
                </a:lnTo>
                <a:lnTo>
                  <a:pt x="84475" y="82555"/>
                </a:lnTo>
                <a:lnTo>
                  <a:pt x="87355" y="76809"/>
                </a:lnTo>
                <a:lnTo>
                  <a:pt x="89291" y="71033"/>
                </a:lnTo>
                <a:lnTo>
                  <a:pt x="91196" y="64312"/>
                </a:lnTo>
                <a:lnTo>
                  <a:pt x="92156" y="57607"/>
                </a:lnTo>
                <a:lnTo>
                  <a:pt x="92156" y="42245"/>
                </a:lnTo>
                <a:lnTo>
                  <a:pt x="91196" y="35524"/>
                </a:lnTo>
                <a:lnTo>
                  <a:pt x="89291" y="28803"/>
                </a:lnTo>
                <a:lnTo>
                  <a:pt x="87355" y="23042"/>
                </a:lnTo>
                <a:lnTo>
                  <a:pt x="84475" y="18242"/>
                </a:lnTo>
                <a:lnTo>
                  <a:pt x="81610" y="13441"/>
                </a:lnTo>
                <a:lnTo>
                  <a:pt x="77769" y="9601"/>
                </a:lnTo>
                <a:lnTo>
                  <a:pt x="72953" y="5760"/>
                </a:lnTo>
                <a:lnTo>
                  <a:pt x="67208" y="3840"/>
                </a:lnTo>
                <a:lnTo>
                  <a:pt x="61447" y="960"/>
                </a:lnTo>
                <a:lnTo>
                  <a:pt x="54726" y="0"/>
                </a:lnTo>
                <a:lnTo>
                  <a:pt x="39364" y="0"/>
                </a:lnTo>
                <a:lnTo>
                  <a:pt x="32644" y="1920"/>
                </a:lnTo>
                <a:lnTo>
                  <a:pt x="26883" y="3840"/>
                </a:lnTo>
                <a:lnTo>
                  <a:pt x="20162" y="6720"/>
                </a:lnTo>
                <a:lnTo>
                  <a:pt x="15361" y="10561"/>
                </a:lnTo>
                <a:lnTo>
                  <a:pt x="11521" y="14401"/>
                </a:lnTo>
                <a:lnTo>
                  <a:pt x="7680" y="19202"/>
                </a:lnTo>
                <a:lnTo>
                  <a:pt x="4800" y="24963"/>
                </a:lnTo>
                <a:lnTo>
                  <a:pt x="2880" y="30723"/>
                </a:lnTo>
                <a:lnTo>
                  <a:pt x="960" y="37444"/>
                </a:lnTo>
                <a:lnTo>
                  <a:pt x="0" y="44165"/>
                </a:lnTo>
                <a:lnTo>
                  <a:pt x="0" y="5184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3" name="object 243"/>
          <p:cNvSpPr/>
          <p:nvPr/>
        </p:nvSpPr>
        <p:spPr>
          <a:xfrm>
            <a:off x="5046802" y="2195230"/>
            <a:ext cx="5760" cy="33588"/>
          </a:xfrm>
          <a:custGeom>
            <a:avLst/>
            <a:gdLst/>
            <a:ahLst/>
            <a:cxnLst/>
            <a:rect l="l" t="t" r="r" b="b"/>
            <a:pathLst>
              <a:path w="5760" h="33588">
                <a:moveTo>
                  <a:pt x="5760" y="33588"/>
                </a:moveTo>
                <a:lnTo>
                  <a:pt x="4800" y="11521"/>
                </a:lnTo>
                <a:lnTo>
                  <a:pt x="1920" y="7680"/>
                </a:lnTo>
                <a:lnTo>
                  <a:pt x="960" y="3840"/>
                </a:lnTo>
                <a:lnTo>
                  <a:pt x="0" y="0"/>
                </a:lnTo>
                <a:lnTo>
                  <a:pt x="0" y="30708"/>
                </a:lnTo>
                <a:lnTo>
                  <a:pt x="5760" y="3358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4" name="object 244"/>
          <p:cNvSpPr/>
          <p:nvPr/>
        </p:nvSpPr>
        <p:spPr>
          <a:xfrm>
            <a:off x="5134157" y="2131862"/>
            <a:ext cx="102717" cy="98877"/>
          </a:xfrm>
          <a:custGeom>
            <a:avLst/>
            <a:gdLst/>
            <a:ahLst/>
            <a:cxnLst/>
            <a:rect l="l" t="t" r="r" b="b"/>
            <a:pathLst>
              <a:path w="102717" h="98877">
                <a:moveTo>
                  <a:pt x="41285" y="98877"/>
                </a:moveTo>
                <a:lnTo>
                  <a:pt x="40325" y="80634"/>
                </a:lnTo>
                <a:lnTo>
                  <a:pt x="39364" y="98877"/>
                </a:lnTo>
                <a:lnTo>
                  <a:pt x="41285" y="98877"/>
                </a:lnTo>
                <a:close/>
              </a:path>
              <a:path w="102717" h="98877">
                <a:moveTo>
                  <a:pt x="100797" y="79674"/>
                </a:moveTo>
                <a:lnTo>
                  <a:pt x="78714" y="2880"/>
                </a:lnTo>
                <a:lnTo>
                  <a:pt x="77754" y="1920"/>
                </a:lnTo>
                <a:lnTo>
                  <a:pt x="77754" y="960"/>
                </a:lnTo>
                <a:lnTo>
                  <a:pt x="76809" y="960"/>
                </a:lnTo>
                <a:lnTo>
                  <a:pt x="76809" y="0"/>
                </a:lnTo>
                <a:lnTo>
                  <a:pt x="63367" y="0"/>
                </a:lnTo>
                <a:lnTo>
                  <a:pt x="62407" y="960"/>
                </a:lnTo>
                <a:lnTo>
                  <a:pt x="61447" y="1920"/>
                </a:lnTo>
                <a:lnTo>
                  <a:pt x="61447" y="2880"/>
                </a:lnTo>
                <a:lnTo>
                  <a:pt x="40325" y="79674"/>
                </a:lnTo>
                <a:lnTo>
                  <a:pt x="18242" y="2880"/>
                </a:lnTo>
                <a:lnTo>
                  <a:pt x="17282" y="1920"/>
                </a:lnTo>
                <a:lnTo>
                  <a:pt x="16322" y="960"/>
                </a:lnTo>
                <a:lnTo>
                  <a:pt x="1536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4800"/>
                </a:lnTo>
                <a:lnTo>
                  <a:pt x="960" y="5760"/>
                </a:lnTo>
                <a:lnTo>
                  <a:pt x="960" y="6720"/>
                </a:lnTo>
                <a:lnTo>
                  <a:pt x="27843" y="95036"/>
                </a:lnTo>
                <a:lnTo>
                  <a:pt x="27843" y="95996"/>
                </a:lnTo>
                <a:lnTo>
                  <a:pt x="28803" y="95996"/>
                </a:lnTo>
                <a:lnTo>
                  <a:pt x="28803" y="96956"/>
                </a:lnTo>
                <a:lnTo>
                  <a:pt x="29763" y="96956"/>
                </a:lnTo>
                <a:lnTo>
                  <a:pt x="29763" y="97916"/>
                </a:lnTo>
                <a:lnTo>
                  <a:pt x="33604" y="97916"/>
                </a:lnTo>
                <a:lnTo>
                  <a:pt x="35524" y="98877"/>
                </a:lnTo>
                <a:lnTo>
                  <a:pt x="39364" y="98877"/>
                </a:lnTo>
                <a:lnTo>
                  <a:pt x="40325" y="80634"/>
                </a:lnTo>
                <a:lnTo>
                  <a:pt x="41285" y="98877"/>
                </a:lnTo>
                <a:lnTo>
                  <a:pt x="43205" y="98877"/>
                </a:lnTo>
                <a:lnTo>
                  <a:pt x="44165" y="97916"/>
                </a:lnTo>
                <a:lnTo>
                  <a:pt x="48966" y="97916"/>
                </a:lnTo>
                <a:lnTo>
                  <a:pt x="49926" y="96956"/>
                </a:lnTo>
                <a:lnTo>
                  <a:pt x="50886" y="95996"/>
                </a:lnTo>
                <a:lnTo>
                  <a:pt x="50886" y="95036"/>
                </a:lnTo>
                <a:lnTo>
                  <a:pt x="69128" y="27843"/>
                </a:lnTo>
                <a:lnTo>
                  <a:pt x="69128" y="26883"/>
                </a:lnTo>
                <a:lnTo>
                  <a:pt x="89275" y="95036"/>
                </a:lnTo>
                <a:lnTo>
                  <a:pt x="89275" y="95996"/>
                </a:lnTo>
                <a:lnTo>
                  <a:pt x="90236" y="96956"/>
                </a:lnTo>
                <a:lnTo>
                  <a:pt x="91196" y="97916"/>
                </a:lnTo>
                <a:lnTo>
                  <a:pt x="95036" y="97916"/>
                </a:lnTo>
                <a:lnTo>
                  <a:pt x="96956" y="98877"/>
                </a:lnTo>
                <a:lnTo>
                  <a:pt x="100797" y="98877"/>
                </a:lnTo>
                <a:lnTo>
                  <a:pt x="100797" y="80634"/>
                </a:lnTo>
                <a:lnTo>
                  <a:pt x="102717" y="98877"/>
                </a:lnTo>
                <a:lnTo>
                  <a:pt x="104637" y="98877"/>
                </a:lnTo>
                <a:lnTo>
                  <a:pt x="105597" y="97916"/>
                </a:lnTo>
                <a:lnTo>
                  <a:pt x="109438" y="97916"/>
                </a:lnTo>
                <a:lnTo>
                  <a:pt x="110398" y="96956"/>
                </a:lnTo>
                <a:lnTo>
                  <a:pt x="111358" y="95996"/>
                </a:lnTo>
                <a:lnTo>
                  <a:pt x="111358" y="95036"/>
                </a:lnTo>
                <a:lnTo>
                  <a:pt x="139202" y="6720"/>
                </a:lnTo>
                <a:lnTo>
                  <a:pt x="139202" y="4800"/>
                </a:lnTo>
                <a:lnTo>
                  <a:pt x="140162" y="4800"/>
                </a:lnTo>
                <a:lnTo>
                  <a:pt x="140162" y="1920"/>
                </a:lnTo>
                <a:lnTo>
                  <a:pt x="139202" y="960"/>
                </a:lnTo>
                <a:lnTo>
                  <a:pt x="138242" y="0"/>
                </a:lnTo>
                <a:lnTo>
                  <a:pt x="124800" y="0"/>
                </a:lnTo>
                <a:lnTo>
                  <a:pt x="123840" y="960"/>
                </a:lnTo>
                <a:lnTo>
                  <a:pt x="123840" y="1920"/>
                </a:lnTo>
                <a:lnTo>
                  <a:pt x="122880" y="1920"/>
                </a:lnTo>
                <a:lnTo>
                  <a:pt x="122880" y="2880"/>
                </a:lnTo>
                <a:lnTo>
                  <a:pt x="100797" y="79674"/>
                </a:lnTo>
                <a:close/>
              </a:path>
              <a:path w="102717" h="98877">
                <a:moveTo>
                  <a:pt x="89275" y="95036"/>
                </a:moveTo>
                <a:lnTo>
                  <a:pt x="69128" y="26883"/>
                </a:lnTo>
                <a:lnTo>
                  <a:pt x="69128" y="27843"/>
                </a:lnTo>
                <a:lnTo>
                  <a:pt x="89275" y="95036"/>
                </a:lnTo>
                <a:close/>
              </a:path>
              <a:path w="102717" h="98877">
                <a:moveTo>
                  <a:pt x="102717" y="98877"/>
                </a:moveTo>
                <a:lnTo>
                  <a:pt x="100797" y="80634"/>
                </a:lnTo>
                <a:lnTo>
                  <a:pt x="100797" y="98877"/>
                </a:lnTo>
                <a:lnTo>
                  <a:pt x="102717" y="9887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5" name="object 245"/>
          <p:cNvSpPr/>
          <p:nvPr/>
        </p:nvSpPr>
        <p:spPr>
          <a:xfrm>
            <a:off x="5286801" y="2171227"/>
            <a:ext cx="50871" cy="13441"/>
          </a:xfrm>
          <a:custGeom>
            <a:avLst/>
            <a:gdLst/>
            <a:ahLst/>
            <a:cxnLst/>
            <a:rect l="l" t="t" r="r" b="b"/>
            <a:pathLst>
              <a:path w="50871" h="13441">
                <a:moveTo>
                  <a:pt x="960" y="11521"/>
                </a:moveTo>
                <a:lnTo>
                  <a:pt x="960" y="12481"/>
                </a:lnTo>
                <a:lnTo>
                  <a:pt x="1920" y="13441"/>
                </a:lnTo>
                <a:lnTo>
                  <a:pt x="48950" y="13441"/>
                </a:lnTo>
                <a:lnTo>
                  <a:pt x="49910" y="12481"/>
                </a:lnTo>
                <a:lnTo>
                  <a:pt x="49910" y="11521"/>
                </a:lnTo>
                <a:lnTo>
                  <a:pt x="50871" y="9601"/>
                </a:lnTo>
                <a:lnTo>
                  <a:pt x="50871" y="3840"/>
                </a:lnTo>
                <a:lnTo>
                  <a:pt x="49910" y="3840"/>
                </a:lnTo>
                <a:lnTo>
                  <a:pt x="49910" y="960"/>
                </a:lnTo>
                <a:lnTo>
                  <a:pt x="48950" y="960"/>
                </a:lnTo>
                <a:lnTo>
                  <a:pt x="48950" y="0"/>
                </a:lnTo>
                <a:lnTo>
                  <a:pt x="1920" y="0"/>
                </a:lnTo>
                <a:lnTo>
                  <a:pt x="960" y="960"/>
                </a:lnTo>
                <a:lnTo>
                  <a:pt x="960" y="1920"/>
                </a:lnTo>
                <a:lnTo>
                  <a:pt x="0" y="3840"/>
                </a:lnTo>
                <a:lnTo>
                  <a:pt x="0" y="9601"/>
                </a:lnTo>
                <a:lnTo>
                  <a:pt x="960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6" name="object 246"/>
          <p:cNvSpPr/>
          <p:nvPr/>
        </p:nvSpPr>
        <p:spPr>
          <a:xfrm>
            <a:off x="5360715" y="2086752"/>
            <a:ext cx="79674" cy="143987"/>
          </a:xfrm>
          <a:custGeom>
            <a:avLst/>
            <a:gdLst/>
            <a:ahLst/>
            <a:cxnLst/>
            <a:rect l="l" t="t" r="r" b="b"/>
            <a:pathLst>
              <a:path w="79674" h="143987">
                <a:moveTo>
                  <a:pt x="16322" y="58552"/>
                </a:moveTo>
                <a:lnTo>
                  <a:pt x="16322" y="960"/>
                </a:lnTo>
                <a:lnTo>
                  <a:pt x="14401" y="960"/>
                </a:lnTo>
                <a:lnTo>
                  <a:pt x="14401" y="0"/>
                </a:lnTo>
                <a:lnTo>
                  <a:pt x="2880" y="0"/>
                </a:lnTo>
                <a:lnTo>
                  <a:pt x="1920" y="960"/>
                </a:lnTo>
                <a:lnTo>
                  <a:pt x="0" y="960"/>
                </a:lnTo>
                <a:lnTo>
                  <a:pt x="0" y="142067"/>
                </a:lnTo>
                <a:lnTo>
                  <a:pt x="960" y="143027"/>
                </a:lnTo>
                <a:lnTo>
                  <a:pt x="3840" y="143027"/>
                </a:lnTo>
                <a:lnTo>
                  <a:pt x="4800" y="143987"/>
                </a:lnTo>
                <a:lnTo>
                  <a:pt x="11521" y="143987"/>
                </a:lnTo>
                <a:lnTo>
                  <a:pt x="12481" y="143027"/>
                </a:lnTo>
                <a:lnTo>
                  <a:pt x="14401" y="143027"/>
                </a:lnTo>
                <a:lnTo>
                  <a:pt x="15361" y="142067"/>
                </a:lnTo>
                <a:lnTo>
                  <a:pt x="16322" y="142067"/>
                </a:lnTo>
                <a:lnTo>
                  <a:pt x="16322" y="75834"/>
                </a:lnTo>
                <a:lnTo>
                  <a:pt x="21122" y="70073"/>
                </a:lnTo>
                <a:lnTo>
                  <a:pt x="25923" y="65272"/>
                </a:lnTo>
                <a:lnTo>
                  <a:pt x="29748" y="62392"/>
                </a:lnTo>
                <a:lnTo>
                  <a:pt x="34564" y="59512"/>
                </a:lnTo>
                <a:lnTo>
                  <a:pt x="38404" y="58552"/>
                </a:lnTo>
                <a:lnTo>
                  <a:pt x="48950" y="58552"/>
                </a:lnTo>
                <a:lnTo>
                  <a:pt x="51831" y="59512"/>
                </a:lnTo>
                <a:lnTo>
                  <a:pt x="53751" y="61432"/>
                </a:lnTo>
                <a:lnTo>
                  <a:pt x="55671" y="63352"/>
                </a:lnTo>
                <a:lnTo>
                  <a:pt x="57591" y="65272"/>
                </a:lnTo>
                <a:lnTo>
                  <a:pt x="59512" y="67193"/>
                </a:lnTo>
                <a:lnTo>
                  <a:pt x="60472" y="70073"/>
                </a:lnTo>
                <a:lnTo>
                  <a:pt x="61432" y="73913"/>
                </a:lnTo>
                <a:lnTo>
                  <a:pt x="62392" y="76794"/>
                </a:lnTo>
                <a:lnTo>
                  <a:pt x="62392" y="142067"/>
                </a:lnTo>
                <a:lnTo>
                  <a:pt x="63352" y="142067"/>
                </a:lnTo>
                <a:lnTo>
                  <a:pt x="63352" y="143027"/>
                </a:lnTo>
                <a:lnTo>
                  <a:pt x="67193" y="143027"/>
                </a:lnTo>
                <a:lnTo>
                  <a:pt x="68153" y="143987"/>
                </a:lnTo>
                <a:lnTo>
                  <a:pt x="73913" y="143987"/>
                </a:lnTo>
                <a:lnTo>
                  <a:pt x="74874" y="143027"/>
                </a:lnTo>
                <a:lnTo>
                  <a:pt x="77754" y="143027"/>
                </a:lnTo>
                <a:lnTo>
                  <a:pt x="78714" y="142067"/>
                </a:lnTo>
                <a:lnTo>
                  <a:pt x="79674" y="141107"/>
                </a:lnTo>
                <a:lnTo>
                  <a:pt x="79674" y="77754"/>
                </a:lnTo>
                <a:lnTo>
                  <a:pt x="78714" y="71993"/>
                </a:lnTo>
                <a:lnTo>
                  <a:pt x="77754" y="67193"/>
                </a:lnTo>
                <a:lnTo>
                  <a:pt x="76794" y="62392"/>
                </a:lnTo>
                <a:lnTo>
                  <a:pt x="74874" y="58552"/>
                </a:lnTo>
                <a:lnTo>
                  <a:pt x="71993" y="54711"/>
                </a:lnTo>
                <a:lnTo>
                  <a:pt x="69113" y="51831"/>
                </a:lnTo>
                <a:lnTo>
                  <a:pt x="66233" y="48950"/>
                </a:lnTo>
                <a:lnTo>
                  <a:pt x="61432" y="47030"/>
                </a:lnTo>
                <a:lnTo>
                  <a:pt x="57591" y="44150"/>
                </a:lnTo>
                <a:lnTo>
                  <a:pt x="52791" y="43190"/>
                </a:lnTo>
                <a:lnTo>
                  <a:pt x="41269" y="43190"/>
                </a:lnTo>
                <a:lnTo>
                  <a:pt x="36469" y="45110"/>
                </a:lnTo>
                <a:lnTo>
                  <a:pt x="31683" y="47030"/>
                </a:lnTo>
                <a:lnTo>
                  <a:pt x="25923" y="49910"/>
                </a:lnTo>
                <a:lnTo>
                  <a:pt x="21122" y="53751"/>
                </a:lnTo>
                <a:lnTo>
                  <a:pt x="16322" y="5855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7" name="object 247"/>
          <p:cNvSpPr/>
          <p:nvPr/>
        </p:nvSpPr>
        <p:spPr>
          <a:xfrm>
            <a:off x="5464393" y="2129942"/>
            <a:ext cx="92156" cy="101757"/>
          </a:xfrm>
          <a:custGeom>
            <a:avLst/>
            <a:gdLst/>
            <a:ahLst/>
            <a:cxnLst/>
            <a:rect l="l" t="t" r="r" b="b"/>
            <a:pathLst>
              <a:path w="92156" h="101757">
                <a:moveTo>
                  <a:pt x="31668" y="84490"/>
                </a:moveTo>
                <a:lnTo>
                  <a:pt x="28803" y="82555"/>
                </a:lnTo>
                <a:lnTo>
                  <a:pt x="25923" y="79674"/>
                </a:lnTo>
                <a:lnTo>
                  <a:pt x="23042" y="76809"/>
                </a:lnTo>
                <a:lnTo>
                  <a:pt x="24963" y="98877"/>
                </a:lnTo>
                <a:lnTo>
                  <a:pt x="30708" y="100797"/>
                </a:lnTo>
                <a:lnTo>
                  <a:pt x="37444" y="101757"/>
                </a:lnTo>
                <a:lnTo>
                  <a:pt x="52791" y="101757"/>
                </a:lnTo>
                <a:lnTo>
                  <a:pt x="59512" y="100797"/>
                </a:lnTo>
                <a:lnTo>
                  <a:pt x="65272" y="97916"/>
                </a:lnTo>
                <a:lnTo>
                  <a:pt x="71033" y="95036"/>
                </a:lnTo>
                <a:lnTo>
                  <a:pt x="76794" y="92156"/>
                </a:lnTo>
                <a:lnTo>
                  <a:pt x="80634" y="87355"/>
                </a:lnTo>
                <a:lnTo>
                  <a:pt x="84475" y="82555"/>
                </a:lnTo>
                <a:lnTo>
                  <a:pt x="87355" y="76809"/>
                </a:lnTo>
                <a:lnTo>
                  <a:pt x="89275" y="71033"/>
                </a:lnTo>
                <a:lnTo>
                  <a:pt x="91196" y="64312"/>
                </a:lnTo>
                <a:lnTo>
                  <a:pt x="92156" y="57607"/>
                </a:lnTo>
                <a:lnTo>
                  <a:pt x="92156" y="42245"/>
                </a:lnTo>
                <a:lnTo>
                  <a:pt x="91196" y="35524"/>
                </a:lnTo>
                <a:lnTo>
                  <a:pt x="89275" y="28803"/>
                </a:lnTo>
                <a:lnTo>
                  <a:pt x="87355" y="23042"/>
                </a:lnTo>
                <a:lnTo>
                  <a:pt x="84475" y="18242"/>
                </a:lnTo>
                <a:lnTo>
                  <a:pt x="80634" y="13441"/>
                </a:lnTo>
                <a:lnTo>
                  <a:pt x="76794" y="9601"/>
                </a:lnTo>
                <a:lnTo>
                  <a:pt x="71993" y="5760"/>
                </a:lnTo>
                <a:lnTo>
                  <a:pt x="66233" y="3840"/>
                </a:lnTo>
                <a:lnTo>
                  <a:pt x="61432" y="960"/>
                </a:lnTo>
                <a:lnTo>
                  <a:pt x="54711" y="0"/>
                </a:lnTo>
                <a:lnTo>
                  <a:pt x="38389" y="0"/>
                </a:lnTo>
                <a:lnTo>
                  <a:pt x="31668" y="1920"/>
                </a:lnTo>
                <a:lnTo>
                  <a:pt x="25923" y="3840"/>
                </a:lnTo>
                <a:lnTo>
                  <a:pt x="20162" y="6720"/>
                </a:lnTo>
                <a:lnTo>
                  <a:pt x="15361" y="10561"/>
                </a:lnTo>
                <a:lnTo>
                  <a:pt x="11521" y="14401"/>
                </a:lnTo>
                <a:lnTo>
                  <a:pt x="7680" y="19202"/>
                </a:lnTo>
                <a:lnTo>
                  <a:pt x="4800" y="24963"/>
                </a:lnTo>
                <a:lnTo>
                  <a:pt x="2880" y="30723"/>
                </a:lnTo>
                <a:lnTo>
                  <a:pt x="0" y="37444"/>
                </a:lnTo>
                <a:lnTo>
                  <a:pt x="0" y="66248"/>
                </a:lnTo>
                <a:lnTo>
                  <a:pt x="1920" y="72969"/>
                </a:lnTo>
                <a:lnTo>
                  <a:pt x="3840" y="78714"/>
                </a:lnTo>
                <a:lnTo>
                  <a:pt x="6720" y="84490"/>
                </a:lnTo>
                <a:lnTo>
                  <a:pt x="10561" y="88315"/>
                </a:lnTo>
                <a:lnTo>
                  <a:pt x="14401" y="93116"/>
                </a:lnTo>
                <a:lnTo>
                  <a:pt x="19202" y="95996"/>
                </a:lnTo>
                <a:lnTo>
                  <a:pt x="17266" y="55686"/>
                </a:lnTo>
                <a:lnTo>
                  <a:pt x="17266" y="45125"/>
                </a:lnTo>
                <a:lnTo>
                  <a:pt x="18242" y="40325"/>
                </a:lnTo>
                <a:lnTo>
                  <a:pt x="19202" y="36484"/>
                </a:lnTo>
                <a:lnTo>
                  <a:pt x="20162" y="31683"/>
                </a:lnTo>
                <a:lnTo>
                  <a:pt x="22082" y="27843"/>
                </a:lnTo>
                <a:lnTo>
                  <a:pt x="23987" y="24963"/>
                </a:lnTo>
                <a:lnTo>
                  <a:pt x="26883" y="21122"/>
                </a:lnTo>
                <a:lnTo>
                  <a:pt x="29763" y="19202"/>
                </a:lnTo>
                <a:lnTo>
                  <a:pt x="32644" y="17282"/>
                </a:lnTo>
                <a:lnTo>
                  <a:pt x="36484" y="15361"/>
                </a:lnTo>
                <a:lnTo>
                  <a:pt x="41269" y="14401"/>
                </a:lnTo>
                <a:lnTo>
                  <a:pt x="51831" y="14401"/>
                </a:lnTo>
                <a:lnTo>
                  <a:pt x="55671" y="15361"/>
                </a:lnTo>
                <a:lnTo>
                  <a:pt x="59512" y="17282"/>
                </a:lnTo>
                <a:lnTo>
                  <a:pt x="63352" y="19202"/>
                </a:lnTo>
                <a:lnTo>
                  <a:pt x="66233" y="22082"/>
                </a:lnTo>
                <a:lnTo>
                  <a:pt x="68153" y="24963"/>
                </a:lnTo>
                <a:lnTo>
                  <a:pt x="70073" y="28803"/>
                </a:lnTo>
                <a:lnTo>
                  <a:pt x="71993" y="32644"/>
                </a:lnTo>
                <a:lnTo>
                  <a:pt x="72953" y="37444"/>
                </a:lnTo>
                <a:lnTo>
                  <a:pt x="73913" y="41285"/>
                </a:lnTo>
                <a:lnTo>
                  <a:pt x="73913" y="61447"/>
                </a:lnTo>
                <a:lnTo>
                  <a:pt x="72953" y="66248"/>
                </a:lnTo>
                <a:lnTo>
                  <a:pt x="71033" y="70088"/>
                </a:lnTo>
                <a:lnTo>
                  <a:pt x="70073" y="73929"/>
                </a:lnTo>
                <a:lnTo>
                  <a:pt x="67193" y="77754"/>
                </a:lnTo>
                <a:lnTo>
                  <a:pt x="65272" y="80650"/>
                </a:lnTo>
                <a:lnTo>
                  <a:pt x="62392" y="83515"/>
                </a:lnTo>
                <a:lnTo>
                  <a:pt x="58552" y="84490"/>
                </a:lnTo>
                <a:lnTo>
                  <a:pt x="54711" y="86395"/>
                </a:lnTo>
                <a:lnTo>
                  <a:pt x="50871" y="87355"/>
                </a:lnTo>
                <a:lnTo>
                  <a:pt x="40325" y="87355"/>
                </a:lnTo>
                <a:lnTo>
                  <a:pt x="35509" y="86395"/>
                </a:lnTo>
                <a:lnTo>
                  <a:pt x="31668" y="8449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8" name="object 248"/>
          <p:cNvSpPr/>
          <p:nvPr/>
        </p:nvSpPr>
        <p:spPr>
          <a:xfrm>
            <a:off x="5481660" y="2185629"/>
            <a:ext cx="7696" cy="43190"/>
          </a:xfrm>
          <a:custGeom>
            <a:avLst/>
            <a:gdLst/>
            <a:ahLst/>
            <a:cxnLst/>
            <a:rect l="l" t="t" r="r" b="b"/>
            <a:pathLst>
              <a:path w="7696" h="43190">
                <a:moveTo>
                  <a:pt x="975" y="4800"/>
                </a:moveTo>
                <a:lnTo>
                  <a:pt x="0" y="0"/>
                </a:lnTo>
                <a:lnTo>
                  <a:pt x="1935" y="40309"/>
                </a:lnTo>
                <a:lnTo>
                  <a:pt x="7696" y="43190"/>
                </a:lnTo>
                <a:lnTo>
                  <a:pt x="5775" y="21122"/>
                </a:lnTo>
                <a:lnTo>
                  <a:pt x="3855" y="17282"/>
                </a:lnTo>
                <a:lnTo>
                  <a:pt x="1935" y="13441"/>
                </a:lnTo>
                <a:lnTo>
                  <a:pt x="975" y="9601"/>
                </a:lnTo>
                <a:lnTo>
                  <a:pt x="975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49" name="object 249"/>
          <p:cNvSpPr/>
          <p:nvPr/>
        </p:nvSpPr>
        <p:spPr>
          <a:xfrm>
            <a:off x="5570951" y="2131862"/>
            <a:ext cx="139186" cy="98877"/>
          </a:xfrm>
          <a:custGeom>
            <a:avLst/>
            <a:gdLst/>
            <a:ahLst/>
            <a:cxnLst/>
            <a:rect l="l" t="t" r="r" b="b"/>
            <a:pathLst>
              <a:path w="139186" h="98877">
                <a:moveTo>
                  <a:pt x="77754" y="960"/>
                </a:moveTo>
                <a:lnTo>
                  <a:pt x="76794" y="960"/>
                </a:lnTo>
                <a:lnTo>
                  <a:pt x="75834" y="0"/>
                </a:lnTo>
                <a:lnTo>
                  <a:pt x="69113" y="0"/>
                </a:lnTo>
                <a:lnTo>
                  <a:pt x="69113" y="26883"/>
                </a:lnTo>
                <a:lnTo>
                  <a:pt x="88315" y="95036"/>
                </a:lnTo>
                <a:lnTo>
                  <a:pt x="88315" y="95996"/>
                </a:lnTo>
                <a:lnTo>
                  <a:pt x="89275" y="95996"/>
                </a:lnTo>
                <a:lnTo>
                  <a:pt x="89275" y="96956"/>
                </a:lnTo>
                <a:lnTo>
                  <a:pt x="90236" y="96956"/>
                </a:lnTo>
                <a:lnTo>
                  <a:pt x="90236" y="97916"/>
                </a:lnTo>
                <a:lnTo>
                  <a:pt x="95036" y="97916"/>
                </a:lnTo>
                <a:lnTo>
                  <a:pt x="95996" y="98877"/>
                </a:lnTo>
                <a:lnTo>
                  <a:pt x="103677" y="98877"/>
                </a:lnTo>
                <a:lnTo>
                  <a:pt x="105597" y="97916"/>
                </a:lnTo>
                <a:lnTo>
                  <a:pt x="109438" y="97916"/>
                </a:lnTo>
                <a:lnTo>
                  <a:pt x="110398" y="96956"/>
                </a:lnTo>
                <a:lnTo>
                  <a:pt x="110398" y="95996"/>
                </a:lnTo>
                <a:lnTo>
                  <a:pt x="111358" y="95996"/>
                </a:lnTo>
                <a:lnTo>
                  <a:pt x="111358" y="95036"/>
                </a:lnTo>
                <a:lnTo>
                  <a:pt x="138226" y="6720"/>
                </a:lnTo>
                <a:lnTo>
                  <a:pt x="139186" y="5760"/>
                </a:lnTo>
                <a:lnTo>
                  <a:pt x="139186" y="960"/>
                </a:lnTo>
                <a:lnTo>
                  <a:pt x="138226" y="960"/>
                </a:lnTo>
                <a:lnTo>
                  <a:pt x="138226" y="0"/>
                </a:lnTo>
                <a:lnTo>
                  <a:pt x="124785" y="0"/>
                </a:lnTo>
                <a:lnTo>
                  <a:pt x="123825" y="960"/>
                </a:lnTo>
                <a:lnTo>
                  <a:pt x="122880" y="1920"/>
                </a:lnTo>
                <a:lnTo>
                  <a:pt x="122880" y="2880"/>
                </a:lnTo>
                <a:lnTo>
                  <a:pt x="100797" y="79674"/>
                </a:lnTo>
                <a:lnTo>
                  <a:pt x="100797" y="80634"/>
                </a:lnTo>
                <a:lnTo>
                  <a:pt x="99837" y="79674"/>
                </a:lnTo>
                <a:lnTo>
                  <a:pt x="77754" y="2880"/>
                </a:lnTo>
                <a:lnTo>
                  <a:pt x="77754" y="960"/>
                </a:lnTo>
                <a:close/>
              </a:path>
              <a:path w="139186" h="98877">
                <a:moveTo>
                  <a:pt x="27843" y="95036"/>
                </a:moveTo>
                <a:lnTo>
                  <a:pt x="27843" y="95996"/>
                </a:lnTo>
                <a:lnTo>
                  <a:pt x="28803" y="96956"/>
                </a:lnTo>
                <a:lnTo>
                  <a:pt x="29748" y="97916"/>
                </a:lnTo>
                <a:lnTo>
                  <a:pt x="33588" y="97916"/>
                </a:lnTo>
                <a:lnTo>
                  <a:pt x="35524" y="98877"/>
                </a:lnTo>
                <a:lnTo>
                  <a:pt x="43190" y="98877"/>
                </a:lnTo>
                <a:lnTo>
                  <a:pt x="44150" y="97916"/>
                </a:lnTo>
                <a:lnTo>
                  <a:pt x="48950" y="97916"/>
                </a:lnTo>
                <a:lnTo>
                  <a:pt x="48950" y="96956"/>
                </a:lnTo>
                <a:lnTo>
                  <a:pt x="49911" y="96956"/>
                </a:lnTo>
                <a:lnTo>
                  <a:pt x="49911" y="95996"/>
                </a:lnTo>
                <a:lnTo>
                  <a:pt x="50871" y="95996"/>
                </a:lnTo>
                <a:lnTo>
                  <a:pt x="50871" y="95036"/>
                </a:lnTo>
                <a:lnTo>
                  <a:pt x="69113" y="27843"/>
                </a:lnTo>
                <a:lnTo>
                  <a:pt x="88315" y="95036"/>
                </a:lnTo>
                <a:lnTo>
                  <a:pt x="69113" y="26883"/>
                </a:lnTo>
                <a:lnTo>
                  <a:pt x="69113" y="0"/>
                </a:lnTo>
                <a:lnTo>
                  <a:pt x="62392" y="0"/>
                </a:lnTo>
                <a:lnTo>
                  <a:pt x="62392" y="960"/>
                </a:lnTo>
                <a:lnTo>
                  <a:pt x="61432" y="960"/>
                </a:lnTo>
                <a:lnTo>
                  <a:pt x="61432" y="1920"/>
                </a:lnTo>
                <a:lnTo>
                  <a:pt x="60472" y="1920"/>
                </a:lnTo>
                <a:lnTo>
                  <a:pt x="60472" y="2880"/>
                </a:lnTo>
                <a:lnTo>
                  <a:pt x="40309" y="79674"/>
                </a:lnTo>
                <a:lnTo>
                  <a:pt x="40309" y="80634"/>
                </a:lnTo>
                <a:lnTo>
                  <a:pt x="39349" y="79674"/>
                </a:lnTo>
                <a:lnTo>
                  <a:pt x="17282" y="2880"/>
                </a:lnTo>
                <a:lnTo>
                  <a:pt x="17282" y="1920"/>
                </a:lnTo>
                <a:lnTo>
                  <a:pt x="16322" y="1920"/>
                </a:lnTo>
                <a:lnTo>
                  <a:pt x="16322" y="960"/>
                </a:lnTo>
                <a:lnTo>
                  <a:pt x="15346" y="0"/>
                </a:lnTo>
                <a:lnTo>
                  <a:pt x="960" y="0"/>
                </a:lnTo>
                <a:lnTo>
                  <a:pt x="960" y="960"/>
                </a:lnTo>
                <a:lnTo>
                  <a:pt x="0" y="960"/>
                </a:lnTo>
                <a:lnTo>
                  <a:pt x="0" y="5760"/>
                </a:lnTo>
                <a:lnTo>
                  <a:pt x="960" y="6720"/>
                </a:lnTo>
                <a:lnTo>
                  <a:pt x="27843" y="9503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0" name="object 250"/>
          <p:cNvSpPr/>
          <p:nvPr/>
        </p:nvSpPr>
        <p:spPr>
          <a:xfrm>
            <a:off x="1958583" y="2382423"/>
            <a:ext cx="137266" cy="99837"/>
          </a:xfrm>
          <a:custGeom>
            <a:avLst/>
            <a:gdLst/>
            <a:ahLst/>
            <a:cxnLst/>
            <a:rect l="l" t="t" r="r" b="b"/>
            <a:pathLst>
              <a:path w="137266" h="99837">
                <a:moveTo>
                  <a:pt x="24963" y="6720"/>
                </a:moveTo>
                <a:lnTo>
                  <a:pt x="20162" y="11506"/>
                </a:lnTo>
                <a:lnTo>
                  <a:pt x="15346" y="17282"/>
                </a:lnTo>
                <a:lnTo>
                  <a:pt x="15346" y="3840"/>
                </a:lnTo>
                <a:lnTo>
                  <a:pt x="14401" y="2880"/>
                </a:lnTo>
                <a:lnTo>
                  <a:pt x="13441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98877"/>
                </a:lnTo>
                <a:lnTo>
                  <a:pt x="960" y="98877"/>
                </a:lnTo>
                <a:lnTo>
                  <a:pt x="1920" y="99837"/>
                </a:lnTo>
                <a:lnTo>
                  <a:pt x="15346" y="99837"/>
                </a:lnTo>
                <a:lnTo>
                  <a:pt x="15346" y="98877"/>
                </a:lnTo>
                <a:lnTo>
                  <a:pt x="16306" y="98877"/>
                </a:lnTo>
                <a:lnTo>
                  <a:pt x="16306" y="97916"/>
                </a:lnTo>
                <a:lnTo>
                  <a:pt x="17282" y="97916"/>
                </a:lnTo>
                <a:lnTo>
                  <a:pt x="17282" y="32628"/>
                </a:lnTo>
                <a:lnTo>
                  <a:pt x="21122" y="26868"/>
                </a:lnTo>
                <a:lnTo>
                  <a:pt x="25907" y="22067"/>
                </a:lnTo>
                <a:lnTo>
                  <a:pt x="29748" y="19187"/>
                </a:lnTo>
                <a:lnTo>
                  <a:pt x="33588" y="16322"/>
                </a:lnTo>
                <a:lnTo>
                  <a:pt x="37429" y="14386"/>
                </a:lnTo>
                <a:lnTo>
                  <a:pt x="45110" y="14386"/>
                </a:lnTo>
                <a:lnTo>
                  <a:pt x="47030" y="15346"/>
                </a:lnTo>
                <a:lnTo>
                  <a:pt x="49911" y="16322"/>
                </a:lnTo>
                <a:lnTo>
                  <a:pt x="51831" y="18227"/>
                </a:lnTo>
                <a:lnTo>
                  <a:pt x="53751" y="19187"/>
                </a:lnTo>
                <a:lnTo>
                  <a:pt x="55671" y="22067"/>
                </a:lnTo>
                <a:lnTo>
                  <a:pt x="56631" y="24002"/>
                </a:lnTo>
                <a:lnTo>
                  <a:pt x="58552" y="26868"/>
                </a:lnTo>
                <a:lnTo>
                  <a:pt x="58552" y="29748"/>
                </a:lnTo>
                <a:lnTo>
                  <a:pt x="59512" y="33588"/>
                </a:lnTo>
                <a:lnTo>
                  <a:pt x="60472" y="37429"/>
                </a:lnTo>
                <a:lnTo>
                  <a:pt x="60472" y="98877"/>
                </a:lnTo>
                <a:lnTo>
                  <a:pt x="61432" y="98877"/>
                </a:lnTo>
                <a:lnTo>
                  <a:pt x="61432" y="99837"/>
                </a:lnTo>
                <a:lnTo>
                  <a:pt x="74874" y="99837"/>
                </a:lnTo>
                <a:lnTo>
                  <a:pt x="75834" y="98877"/>
                </a:lnTo>
                <a:lnTo>
                  <a:pt x="76794" y="98877"/>
                </a:lnTo>
                <a:lnTo>
                  <a:pt x="76794" y="32628"/>
                </a:lnTo>
                <a:lnTo>
                  <a:pt x="81594" y="26868"/>
                </a:lnTo>
                <a:lnTo>
                  <a:pt x="86395" y="22067"/>
                </a:lnTo>
                <a:lnTo>
                  <a:pt x="90236" y="19187"/>
                </a:lnTo>
                <a:lnTo>
                  <a:pt x="94076" y="16322"/>
                </a:lnTo>
                <a:lnTo>
                  <a:pt x="97917" y="14386"/>
                </a:lnTo>
                <a:lnTo>
                  <a:pt x="104637" y="14386"/>
                </a:lnTo>
                <a:lnTo>
                  <a:pt x="107518" y="15346"/>
                </a:lnTo>
                <a:lnTo>
                  <a:pt x="110383" y="16322"/>
                </a:lnTo>
                <a:lnTo>
                  <a:pt x="112318" y="18227"/>
                </a:lnTo>
                <a:lnTo>
                  <a:pt x="114223" y="19187"/>
                </a:lnTo>
                <a:lnTo>
                  <a:pt x="116159" y="22067"/>
                </a:lnTo>
                <a:lnTo>
                  <a:pt x="118079" y="26868"/>
                </a:lnTo>
                <a:lnTo>
                  <a:pt x="119039" y="29748"/>
                </a:lnTo>
                <a:lnTo>
                  <a:pt x="119984" y="33588"/>
                </a:lnTo>
                <a:lnTo>
                  <a:pt x="119984" y="97916"/>
                </a:lnTo>
                <a:lnTo>
                  <a:pt x="120944" y="98877"/>
                </a:lnTo>
                <a:lnTo>
                  <a:pt x="121919" y="99837"/>
                </a:lnTo>
                <a:lnTo>
                  <a:pt x="135346" y="99837"/>
                </a:lnTo>
                <a:lnTo>
                  <a:pt x="136306" y="98877"/>
                </a:lnTo>
                <a:lnTo>
                  <a:pt x="137266" y="98877"/>
                </a:lnTo>
                <a:lnTo>
                  <a:pt x="137266" y="33588"/>
                </a:lnTo>
                <a:lnTo>
                  <a:pt x="136306" y="28788"/>
                </a:lnTo>
                <a:lnTo>
                  <a:pt x="135346" y="24002"/>
                </a:lnTo>
                <a:lnTo>
                  <a:pt x="134386" y="19187"/>
                </a:lnTo>
                <a:lnTo>
                  <a:pt x="132466" y="15346"/>
                </a:lnTo>
                <a:lnTo>
                  <a:pt x="130545" y="11506"/>
                </a:lnTo>
                <a:lnTo>
                  <a:pt x="127665" y="7665"/>
                </a:lnTo>
                <a:lnTo>
                  <a:pt x="124785" y="4800"/>
                </a:lnTo>
                <a:lnTo>
                  <a:pt x="120944" y="2880"/>
                </a:lnTo>
                <a:lnTo>
                  <a:pt x="116159" y="960"/>
                </a:lnTo>
                <a:lnTo>
                  <a:pt x="111358" y="0"/>
                </a:lnTo>
                <a:lnTo>
                  <a:pt x="100797" y="0"/>
                </a:lnTo>
                <a:lnTo>
                  <a:pt x="97917" y="960"/>
                </a:lnTo>
                <a:lnTo>
                  <a:pt x="95996" y="1920"/>
                </a:lnTo>
                <a:lnTo>
                  <a:pt x="93116" y="2880"/>
                </a:lnTo>
                <a:lnTo>
                  <a:pt x="90236" y="3840"/>
                </a:lnTo>
                <a:lnTo>
                  <a:pt x="88315" y="5760"/>
                </a:lnTo>
                <a:lnTo>
                  <a:pt x="85435" y="7665"/>
                </a:lnTo>
                <a:lnTo>
                  <a:pt x="82555" y="9601"/>
                </a:lnTo>
                <a:lnTo>
                  <a:pt x="79674" y="12481"/>
                </a:lnTo>
                <a:lnTo>
                  <a:pt x="76794" y="15346"/>
                </a:lnTo>
                <a:lnTo>
                  <a:pt x="73913" y="18227"/>
                </a:lnTo>
                <a:lnTo>
                  <a:pt x="72953" y="15346"/>
                </a:lnTo>
                <a:lnTo>
                  <a:pt x="71033" y="13441"/>
                </a:lnTo>
                <a:lnTo>
                  <a:pt x="70073" y="10561"/>
                </a:lnTo>
                <a:lnTo>
                  <a:pt x="68153" y="8641"/>
                </a:lnTo>
                <a:lnTo>
                  <a:pt x="66233" y="6720"/>
                </a:lnTo>
                <a:lnTo>
                  <a:pt x="63352" y="4800"/>
                </a:lnTo>
                <a:lnTo>
                  <a:pt x="61432" y="3840"/>
                </a:lnTo>
                <a:lnTo>
                  <a:pt x="58552" y="1920"/>
                </a:lnTo>
                <a:lnTo>
                  <a:pt x="55671" y="960"/>
                </a:lnTo>
                <a:lnTo>
                  <a:pt x="52791" y="0"/>
                </a:lnTo>
                <a:lnTo>
                  <a:pt x="40309" y="0"/>
                </a:lnTo>
                <a:lnTo>
                  <a:pt x="35509" y="1920"/>
                </a:lnTo>
                <a:lnTo>
                  <a:pt x="30708" y="3840"/>
                </a:lnTo>
                <a:lnTo>
                  <a:pt x="24963" y="67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1" name="object 251"/>
          <p:cNvSpPr/>
          <p:nvPr/>
        </p:nvSpPr>
        <p:spPr>
          <a:xfrm>
            <a:off x="2119853" y="2392024"/>
            <a:ext cx="20162" cy="86395"/>
          </a:xfrm>
          <a:custGeom>
            <a:avLst/>
            <a:gdLst/>
            <a:ahLst/>
            <a:cxnLst/>
            <a:rect l="l" t="t" r="r" b="b"/>
            <a:pathLst>
              <a:path w="20162" h="86395">
                <a:moveTo>
                  <a:pt x="0" y="42230"/>
                </a:moveTo>
                <a:lnTo>
                  <a:pt x="0" y="49911"/>
                </a:lnTo>
                <a:lnTo>
                  <a:pt x="960" y="56631"/>
                </a:lnTo>
                <a:lnTo>
                  <a:pt x="2880" y="63352"/>
                </a:lnTo>
                <a:lnTo>
                  <a:pt x="4800" y="69113"/>
                </a:lnTo>
                <a:lnTo>
                  <a:pt x="7680" y="74874"/>
                </a:lnTo>
                <a:lnTo>
                  <a:pt x="11521" y="78714"/>
                </a:lnTo>
                <a:lnTo>
                  <a:pt x="15361" y="83515"/>
                </a:lnTo>
                <a:lnTo>
                  <a:pt x="20162" y="86395"/>
                </a:lnTo>
                <a:lnTo>
                  <a:pt x="20162" y="59512"/>
                </a:lnTo>
                <a:lnTo>
                  <a:pt x="19202" y="55671"/>
                </a:lnTo>
                <a:lnTo>
                  <a:pt x="18242" y="50871"/>
                </a:lnTo>
                <a:lnTo>
                  <a:pt x="15361" y="0"/>
                </a:lnTo>
                <a:lnTo>
                  <a:pt x="11521" y="4785"/>
                </a:lnTo>
                <a:lnTo>
                  <a:pt x="7680" y="9585"/>
                </a:lnTo>
                <a:lnTo>
                  <a:pt x="4800" y="15346"/>
                </a:lnTo>
                <a:lnTo>
                  <a:pt x="2880" y="21107"/>
                </a:lnTo>
                <a:lnTo>
                  <a:pt x="960" y="27828"/>
                </a:lnTo>
                <a:lnTo>
                  <a:pt x="0" y="34549"/>
                </a:lnTo>
                <a:lnTo>
                  <a:pt x="0" y="4223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2" name="object 252"/>
          <p:cNvSpPr/>
          <p:nvPr/>
        </p:nvSpPr>
        <p:spPr>
          <a:xfrm>
            <a:off x="2135215" y="2382423"/>
            <a:ext cx="77754" cy="101757"/>
          </a:xfrm>
          <a:custGeom>
            <a:avLst/>
            <a:gdLst/>
            <a:ahLst/>
            <a:cxnLst/>
            <a:rect l="l" t="t" r="r" b="b"/>
            <a:pathLst>
              <a:path w="77754" h="101757">
                <a:moveTo>
                  <a:pt x="15361" y="100797"/>
                </a:moveTo>
                <a:lnTo>
                  <a:pt x="22082" y="101757"/>
                </a:lnTo>
                <a:lnTo>
                  <a:pt x="37444" y="101757"/>
                </a:lnTo>
                <a:lnTo>
                  <a:pt x="45110" y="99837"/>
                </a:lnTo>
                <a:lnTo>
                  <a:pt x="50886" y="97916"/>
                </a:lnTo>
                <a:lnTo>
                  <a:pt x="56631" y="95036"/>
                </a:lnTo>
                <a:lnTo>
                  <a:pt x="61432" y="91196"/>
                </a:lnTo>
                <a:lnTo>
                  <a:pt x="65272" y="87355"/>
                </a:lnTo>
                <a:lnTo>
                  <a:pt x="69113" y="82555"/>
                </a:lnTo>
                <a:lnTo>
                  <a:pt x="71993" y="76794"/>
                </a:lnTo>
                <a:lnTo>
                  <a:pt x="73913" y="71033"/>
                </a:lnTo>
                <a:lnTo>
                  <a:pt x="76794" y="64312"/>
                </a:lnTo>
                <a:lnTo>
                  <a:pt x="77754" y="57591"/>
                </a:lnTo>
                <a:lnTo>
                  <a:pt x="77754" y="42230"/>
                </a:lnTo>
                <a:lnTo>
                  <a:pt x="75834" y="35509"/>
                </a:lnTo>
                <a:lnTo>
                  <a:pt x="74874" y="28788"/>
                </a:lnTo>
                <a:lnTo>
                  <a:pt x="72953" y="23027"/>
                </a:lnTo>
                <a:lnTo>
                  <a:pt x="70073" y="17282"/>
                </a:lnTo>
                <a:lnTo>
                  <a:pt x="66233" y="13441"/>
                </a:lnTo>
                <a:lnTo>
                  <a:pt x="62392" y="8641"/>
                </a:lnTo>
                <a:lnTo>
                  <a:pt x="57591" y="5760"/>
                </a:lnTo>
                <a:lnTo>
                  <a:pt x="51831" y="3840"/>
                </a:lnTo>
                <a:lnTo>
                  <a:pt x="46070" y="960"/>
                </a:lnTo>
                <a:lnTo>
                  <a:pt x="39364" y="0"/>
                </a:lnTo>
                <a:lnTo>
                  <a:pt x="23987" y="0"/>
                </a:lnTo>
                <a:lnTo>
                  <a:pt x="17282" y="960"/>
                </a:lnTo>
                <a:lnTo>
                  <a:pt x="11521" y="3840"/>
                </a:lnTo>
                <a:lnTo>
                  <a:pt x="4800" y="6720"/>
                </a:lnTo>
                <a:lnTo>
                  <a:pt x="0" y="9601"/>
                </a:lnTo>
                <a:lnTo>
                  <a:pt x="2880" y="60472"/>
                </a:lnTo>
                <a:lnTo>
                  <a:pt x="2880" y="40309"/>
                </a:lnTo>
                <a:lnTo>
                  <a:pt x="3840" y="35509"/>
                </a:lnTo>
                <a:lnTo>
                  <a:pt x="5760" y="31668"/>
                </a:lnTo>
                <a:lnTo>
                  <a:pt x="6720" y="27843"/>
                </a:lnTo>
                <a:lnTo>
                  <a:pt x="9601" y="24947"/>
                </a:lnTo>
                <a:lnTo>
                  <a:pt x="11521" y="21107"/>
                </a:lnTo>
                <a:lnTo>
                  <a:pt x="14401" y="18227"/>
                </a:lnTo>
                <a:lnTo>
                  <a:pt x="18242" y="17282"/>
                </a:lnTo>
                <a:lnTo>
                  <a:pt x="22082" y="15346"/>
                </a:lnTo>
                <a:lnTo>
                  <a:pt x="25923" y="14386"/>
                </a:lnTo>
                <a:lnTo>
                  <a:pt x="36484" y="14386"/>
                </a:lnTo>
                <a:lnTo>
                  <a:pt x="41269" y="15346"/>
                </a:lnTo>
                <a:lnTo>
                  <a:pt x="45110" y="17282"/>
                </a:lnTo>
                <a:lnTo>
                  <a:pt x="47990" y="19187"/>
                </a:lnTo>
                <a:lnTo>
                  <a:pt x="50886" y="22067"/>
                </a:lnTo>
                <a:lnTo>
                  <a:pt x="53751" y="24947"/>
                </a:lnTo>
                <a:lnTo>
                  <a:pt x="55671" y="28788"/>
                </a:lnTo>
                <a:lnTo>
                  <a:pt x="56631" y="32628"/>
                </a:lnTo>
                <a:lnTo>
                  <a:pt x="57591" y="36469"/>
                </a:lnTo>
                <a:lnTo>
                  <a:pt x="58552" y="41269"/>
                </a:lnTo>
                <a:lnTo>
                  <a:pt x="59512" y="46070"/>
                </a:lnTo>
                <a:lnTo>
                  <a:pt x="59512" y="56631"/>
                </a:lnTo>
                <a:lnTo>
                  <a:pt x="58552" y="61432"/>
                </a:lnTo>
                <a:lnTo>
                  <a:pt x="57591" y="65272"/>
                </a:lnTo>
                <a:lnTo>
                  <a:pt x="56631" y="70073"/>
                </a:lnTo>
                <a:lnTo>
                  <a:pt x="54711" y="73913"/>
                </a:lnTo>
                <a:lnTo>
                  <a:pt x="52791" y="76794"/>
                </a:lnTo>
                <a:lnTo>
                  <a:pt x="49911" y="80634"/>
                </a:lnTo>
                <a:lnTo>
                  <a:pt x="47045" y="82555"/>
                </a:lnTo>
                <a:lnTo>
                  <a:pt x="43205" y="84475"/>
                </a:lnTo>
                <a:lnTo>
                  <a:pt x="40325" y="86395"/>
                </a:lnTo>
                <a:lnTo>
                  <a:pt x="35509" y="87355"/>
                </a:lnTo>
                <a:lnTo>
                  <a:pt x="24963" y="87355"/>
                </a:lnTo>
                <a:lnTo>
                  <a:pt x="21122" y="86395"/>
                </a:lnTo>
                <a:lnTo>
                  <a:pt x="17282" y="84475"/>
                </a:lnTo>
                <a:lnTo>
                  <a:pt x="13441" y="82555"/>
                </a:lnTo>
                <a:lnTo>
                  <a:pt x="10561" y="79674"/>
                </a:lnTo>
                <a:lnTo>
                  <a:pt x="8641" y="76794"/>
                </a:lnTo>
                <a:lnTo>
                  <a:pt x="6720" y="72953"/>
                </a:lnTo>
                <a:lnTo>
                  <a:pt x="4800" y="69113"/>
                </a:lnTo>
                <a:lnTo>
                  <a:pt x="4800" y="95996"/>
                </a:lnTo>
                <a:lnTo>
                  <a:pt x="9601" y="97916"/>
                </a:lnTo>
                <a:lnTo>
                  <a:pt x="15361" y="10079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3" name="object 253"/>
          <p:cNvSpPr/>
          <p:nvPr/>
        </p:nvSpPr>
        <p:spPr>
          <a:xfrm>
            <a:off x="2224491" y="2384343"/>
            <a:ext cx="88315" cy="97916"/>
          </a:xfrm>
          <a:custGeom>
            <a:avLst/>
            <a:gdLst/>
            <a:ahLst/>
            <a:cxnLst/>
            <a:rect l="l" t="t" r="r" b="b"/>
            <a:pathLst>
              <a:path w="88315" h="97916">
                <a:moveTo>
                  <a:pt x="18242" y="1920"/>
                </a:moveTo>
                <a:lnTo>
                  <a:pt x="17282" y="960"/>
                </a:lnTo>
                <a:lnTo>
                  <a:pt x="16322" y="0"/>
                </a:lnTo>
                <a:lnTo>
                  <a:pt x="96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3840"/>
                </a:lnTo>
                <a:lnTo>
                  <a:pt x="960" y="4800"/>
                </a:lnTo>
                <a:lnTo>
                  <a:pt x="960" y="6720"/>
                </a:lnTo>
                <a:lnTo>
                  <a:pt x="32628" y="95036"/>
                </a:lnTo>
                <a:lnTo>
                  <a:pt x="33604" y="95996"/>
                </a:lnTo>
                <a:lnTo>
                  <a:pt x="34564" y="96956"/>
                </a:lnTo>
                <a:lnTo>
                  <a:pt x="35524" y="97916"/>
                </a:lnTo>
                <a:lnTo>
                  <a:pt x="52806" y="97916"/>
                </a:lnTo>
                <a:lnTo>
                  <a:pt x="53751" y="96956"/>
                </a:lnTo>
                <a:lnTo>
                  <a:pt x="54711" y="96956"/>
                </a:lnTo>
                <a:lnTo>
                  <a:pt x="55686" y="95996"/>
                </a:lnTo>
                <a:lnTo>
                  <a:pt x="55686" y="95036"/>
                </a:lnTo>
                <a:lnTo>
                  <a:pt x="87355" y="6720"/>
                </a:lnTo>
                <a:lnTo>
                  <a:pt x="88315" y="5745"/>
                </a:lnTo>
                <a:lnTo>
                  <a:pt x="88315" y="960"/>
                </a:lnTo>
                <a:lnTo>
                  <a:pt x="87355" y="960"/>
                </a:lnTo>
                <a:lnTo>
                  <a:pt x="87355" y="0"/>
                </a:lnTo>
                <a:lnTo>
                  <a:pt x="72953" y="0"/>
                </a:lnTo>
                <a:lnTo>
                  <a:pt x="72953" y="960"/>
                </a:lnTo>
                <a:lnTo>
                  <a:pt x="71993" y="960"/>
                </a:lnTo>
                <a:lnTo>
                  <a:pt x="71033" y="1920"/>
                </a:lnTo>
                <a:lnTo>
                  <a:pt x="71033" y="2880"/>
                </a:lnTo>
                <a:lnTo>
                  <a:pt x="45125" y="78714"/>
                </a:lnTo>
                <a:lnTo>
                  <a:pt x="45125" y="80634"/>
                </a:lnTo>
                <a:lnTo>
                  <a:pt x="44150" y="78714"/>
                </a:lnTo>
                <a:lnTo>
                  <a:pt x="18242" y="2880"/>
                </a:lnTo>
                <a:lnTo>
                  <a:pt x="18242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4" name="object 254"/>
          <p:cNvSpPr/>
          <p:nvPr/>
        </p:nvSpPr>
        <p:spPr>
          <a:xfrm>
            <a:off x="2341610" y="2382423"/>
            <a:ext cx="67193" cy="54711"/>
          </a:xfrm>
          <a:custGeom>
            <a:avLst/>
            <a:gdLst/>
            <a:ahLst/>
            <a:cxnLst/>
            <a:rect l="l" t="t" r="r" b="b"/>
            <a:pathLst>
              <a:path w="67193" h="54711">
                <a:moveTo>
                  <a:pt x="20147" y="0"/>
                </a:moveTo>
                <a:lnTo>
                  <a:pt x="13426" y="960"/>
                </a:lnTo>
                <a:lnTo>
                  <a:pt x="8641" y="3840"/>
                </a:lnTo>
                <a:lnTo>
                  <a:pt x="4800" y="24947"/>
                </a:lnTo>
                <a:lnTo>
                  <a:pt x="6720" y="22067"/>
                </a:lnTo>
                <a:lnTo>
                  <a:pt x="9601" y="19187"/>
                </a:lnTo>
                <a:lnTo>
                  <a:pt x="11521" y="17282"/>
                </a:lnTo>
                <a:lnTo>
                  <a:pt x="15361" y="15346"/>
                </a:lnTo>
                <a:lnTo>
                  <a:pt x="18242" y="14386"/>
                </a:lnTo>
                <a:lnTo>
                  <a:pt x="22082" y="13441"/>
                </a:lnTo>
                <a:lnTo>
                  <a:pt x="34549" y="13441"/>
                </a:lnTo>
                <a:lnTo>
                  <a:pt x="40325" y="16322"/>
                </a:lnTo>
                <a:lnTo>
                  <a:pt x="44150" y="21107"/>
                </a:lnTo>
                <a:lnTo>
                  <a:pt x="48950" y="25907"/>
                </a:lnTo>
                <a:lnTo>
                  <a:pt x="50871" y="32628"/>
                </a:lnTo>
                <a:lnTo>
                  <a:pt x="49911" y="42230"/>
                </a:lnTo>
                <a:lnTo>
                  <a:pt x="0" y="42230"/>
                </a:lnTo>
                <a:lnTo>
                  <a:pt x="0" y="38389"/>
                </a:lnTo>
                <a:lnTo>
                  <a:pt x="0" y="54711"/>
                </a:lnTo>
                <a:lnTo>
                  <a:pt x="62392" y="54711"/>
                </a:lnTo>
                <a:lnTo>
                  <a:pt x="64312" y="53751"/>
                </a:lnTo>
                <a:lnTo>
                  <a:pt x="65272" y="52791"/>
                </a:lnTo>
                <a:lnTo>
                  <a:pt x="67193" y="51831"/>
                </a:lnTo>
                <a:lnTo>
                  <a:pt x="67193" y="37429"/>
                </a:lnTo>
                <a:lnTo>
                  <a:pt x="66233" y="31668"/>
                </a:lnTo>
                <a:lnTo>
                  <a:pt x="65272" y="26868"/>
                </a:lnTo>
                <a:lnTo>
                  <a:pt x="63352" y="21107"/>
                </a:lnTo>
                <a:lnTo>
                  <a:pt x="61432" y="17282"/>
                </a:lnTo>
                <a:lnTo>
                  <a:pt x="57591" y="13441"/>
                </a:lnTo>
                <a:lnTo>
                  <a:pt x="54711" y="8641"/>
                </a:lnTo>
                <a:lnTo>
                  <a:pt x="49911" y="5760"/>
                </a:lnTo>
                <a:lnTo>
                  <a:pt x="45110" y="3840"/>
                </a:lnTo>
                <a:lnTo>
                  <a:pt x="40325" y="960"/>
                </a:lnTo>
                <a:lnTo>
                  <a:pt x="33604" y="0"/>
                </a:lnTo>
                <a:lnTo>
                  <a:pt x="20147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5" name="object 255"/>
          <p:cNvSpPr/>
          <p:nvPr/>
        </p:nvSpPr>
        <p:spPr>
          <a:xfrm>
            <a:off x="2323368" y="2386263"/>
            <a:ext cx="81594" cy="97917"/>
          </a:xfrm>
          <a:custGeom>
            <a:avLst/>
            <a:gdLst/>
            <a:ahLst/>
            <a:cxnLst/>
            <a:rect l="l" t="t" r="r" b="b"/>
            <a:pathLst>
              <a:path w="81594" h="97917">
                <a:moveTo>
                  <a:pt x="21122" y="1920"/>
                </a:moveTo>
                <a:lnTo>
                  <a:pt x="16322" y="5760"/>
                </a:lnTo>
                <a:lnTo>
                  <a:pt x="12481" y="9601"/>
                </a:lnTo>
                <a:lnTo>
                  <a:pt x="8641" y="14386"/>
                </a:lnTo>
                <a:lnTo>
                  <a:pt x="5760" y="20162"/>
                </a:lnTo>
                <a:lnTo>
                  <a:pt x="3840" y="25907"/>
                </a:lnTo>
                <a:lnTo>
                  <a:pt x="1920" y="32628"/>
                </a:lnTo>
                <a:lnTo>
                  <a:pt x="0" y="39349"/>
                </a:lnTo>
                <a:lnTo>
                  <a:pt x="0" y="55671"/>
                </a:lnTo>
                <a:lnTo>
                  <a:pt x="1920" y="63352"/>
                </a:lnTo>
                <a:lnTo>
                  <a:pt x="3840" y="69113"/>
                </a:lnTo>
                <a:lnTo>
                  <a:pt x="5760" y="75834"/>
                </a:lnTo>
                <a:lnTo>
                  <a:pt x="8641" y="80634"/>
                </a:lnTo>
                <a:lnTo>
                  <a:pt x="12481" y="85435"/>
                </a:lnTo>
                <a:lnTo>
                  <a:pt x="16322" y="89275"/>
                </a:lnTo>
                <a:lnTo>
                  <a:pt x="21122" y="92156"/>
                </a:lnTo>
                <a:lnTo>
                  <a:pt x="26883" y="95036"/>
                </a:lnTo>
                <a:lnTo>
                  <a:pt x="32644" y="96956"/>
                </a:lnTo>
                <a:lnTo>
                  <a:pt x="39349" y="97917"/>
                </a:lnTo>
                <a:lnTo>
                  <a:pt x="50886" y="97917"/>
                </a:lnTo>
                <a:lnTo>
                  <a:pt x="55671" y="96956"/>
                </a:lnTo>
                <a:lnTo>
                  <a:pt x="59512" y="96956"/>
                </a:lnTo>
                <a:lnTo>
                  <a:pt x="63352" y="95996"/>
                </a:lnTo>
                <a:lnTo>
                  <a:pt x="66233" y="95036"/>
                </a:lnTo>
                <a:lnTo>
                  <a:pt x="69113" y="95036"/>
                </a:lnTo>
                <a:lnTo>
                  <a:pt x="71993" y="94076"/>
                </a:lnTo>
                <a:lnTo>
                  <a:pt x="74874" y="93116"/>
                </a:lnTo>
                <a:lnTo>
                  <a:pt x="76794" y="92156"/>
                </a:lnTo>
                <a:lnTo>
                  <a:pt x="78714" y="91196"/>
                </a:lnTo>
                <a:lnTo>
                  <a:pt x="79674" y="90236"/>
                </a:lnTo>
                <a:lnTo>
                  <a:pt x="80634" y="90236"/>
                </a:lnTo>
                <a:lnTo>
                  <a:pt x="80634" y="89275"/>
                </a:lnTo>
                <a:lnTo>
                  <a:pt x="81594" y="88315"/>
                </a:lnTo>
                <a:lnTo>
                  <a:pt x="81594" y="78714"/>
                </a:lnTo>
                <a:lnTo>
                  <a:pt x="80634" y="77754"/>
                </a:lnTo>
                <a:lnTo>
                  <a:pt x="79674" y="76794"/>
                </a:lnTo>
                <a:lnTo>
                  <a:pt x="77754" y="76794"/>
                </a:lnTo>
                <a:lnTo>
                  <a:pt x="76794" y="77754"/>
                </a:lnTo>
                <a:lnTo>
                  <a:pt x="74874" y="77754"/>
                </a:lnTo>
                <a:lnTo>
                  <a:pt x="73913" y="78714"/>
                </a:lnTo>
                <a:lnTo>
                  <a:pt x="71993" y="79674"/>
                </a:lnTo>
                <a:lnTo>
                  <a:pt x="69113" y="80634"/>
                </a:lnTo>
                <a:lnTo>
                  <a:pt x="66233" y="81594"/>
                </a:lnTo>
                <a:lnTo>
                  <a:pt x="63352" y="82555"/>
                </a:lnTo>
                <a:lnTo>
                  <a:pt x="60472" y="82555"/>
                </a:lnTo>
                <a:lnTo>
                  <a:pt x="56631" y="83515"/>
                </a:lnTo>
                <a:lnTo>
                  <a:pt x="52791" y="84475"/>
                </a:lnTo>
                <a:lnTo>
                  <a:pt x="43190" y="84475"/>
                </a:lnTo>
                <a:lnTo>
                  <a:pt x="38389" y="83515"/>
                </a:lnTo>
                <a:lnTo>
                  <a:pt x="34564" y="81594"/>
                </a:lnTo>
                <a:lnTo>
                  <a:pt x="30723" y="79674"/>
                </a:lnTo>
                <a:lnTo>
                  <a:pt x="27843" y="77754"/>
                </a:lnTo>
                <a:lnTo>
                  <a:pt x="24963" y="74874"/>
                </a:lnTo>
                <a:lnTo>
                  <a:pt x="23042" y="71993"/>
                </a:lnTo>
                <a:lnTo>
                  <a:pt x="21122" y="68153"/>
                </a:lnTo>
                <a:lnTo>
                  <a:pt x="20162" y="64312"/>
                </a:lnTo>
                <a:lnTo>
                  <a:pt x="19202" y="60472"/>
                </a:lnTo>
                <a:lnTo>
                  <a:pt x="18242" y="55671"/>
                </a:lnTo>
                <a:lnTo>
                  <a:pt x="18242" y="34549"/>
                </a:lnTo>
                <a:lnTo>
                  <a:pt x="19202" y="30723"/>
                </a:lnTo>
                <a:lnTo>
                  <a:pt x="20162" y="26868"/>
                </a:lnTo>
                <a:lnTo>
                  <a:pt x="21122" y="24002"/>
                </a:lnTo>
                <a:lnTo>
                  <a:pt x="23042" y="21107"/>
                </a:lnTo>
                <a:lnTo>
                  <a:pt x="26883" y="0"/>
                </a:lnTo>
                <a:lnTo>
                  <a:pt x="21122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6" name="object 256"/>
          <p:cNvSpPr/>
          <p:nvPr/>
        </p:nvSpPr>
        <p:spPr>
          <a:xfrm>
            <a:off x="2427046" y="2382423"/>
            <a:ext cx="66233" cy="101757"/>
          </a:xfrm>
          <a:custGeom>
            <a:avLst/>
            <a:gdLst/>
            <a:ahLst/>
            <a:cxnLst/>
            <a:rect l="l" t="t" r="r" b="b"/>
            <a:pathLst>
              <a:path w="66233" h="101757">
                <a:moveTo>
                  <a:pt x="61432" y="10561"/>
                </a:moveTo>
                <a:lnTo>
                  <a:pt x="60472" y="9601"/>
                </a:lnTo>
                <a:lnTo>
                  <a:pt x="60472" y="7665"/>
                </a:lnTo>
                <a:lnTo>
                  <a:pt x="59512" y="6720"/>
                </a:lnTo>
                <a:lnTo>
                  <a:pt x="58552" y="5760"/>
                </a:lnTo>
                <a:lnTo>
                  <a:pt x="57591" y="5760"/>
                </a:lnTo>
                <a:lnTo>
                  <a:pt x="56631" y="4800"/>
                </a:lnTo>
                <a:lnTo>
                  <a:pt x="55671" y="3840"/>
                </a:lnTo>
                <a:lnTo>
                  <a:pt x="53751" y="3840"/>
                </a:lnTo>
                <a:lnTo>
                  <a:pt x="52806" y="2880"/>
                </a:lnTo>
                <a:lnTo>
                  <a:pt x="50871" y="1920"/>
                </a:lnTo>
                <a:lnTo>
                  <a:pt x="47990" y="1920"/>
                </a:lnTo>
                <a:lnTo>
                  <a:pt x="46085" y="960"/>
                </a:lnTo>
                <a:lnTo>
                  <a:pt x="44150" y="960"/>
                </a:lnTo>
                <a:lnTo>
                  <a:pt x="41269" y="0"/>
                </a:lnTo>
                <a:lnTo>
                  <a:pt x="30723" y="0"/>
                </a:lnTo>
                <a:lnTo>
                  <a:pt x="25907" y="960"/>
                </a:lnTo>
                <a:lnTo>
                  <a:pt x="21122" y="1920"/>
                </a:lnTo>
                <a:lnTo>
                  <a:pt x="17282" y="3840"/>
                </a:lnTo>
                <a:lnTo>
                  <a:pt x="13441" y="5760"/>
                </a:lnTo>
                <a:lnTo>
                  <a:pt x="11521" y="8641"/>
                </a:lnTo>
                <a:lnTo>
                  <a:pt x="8641" y="10561"/>
                </a:lnTo>
                <a:lnTo>
                  <a:pt x="5760" y="13441"/>
                </a:lnTo>
                <a:lnTo>
                  <a:pt x="4800" y="17282"/>
                </a:lnTo>
                <a:lnTo>
                  <a:pt x="2880" y="20162"/>
                </a:lnTo>
                <a:lnTo>
                  <a:pt x="2880" y="31668"/>
                </a:lnTo>
                <a:lnTo>
                  <a:pt x="3840" y="35509"/>
                </a:lnTo>
                <a:lnTo>
                  <a:pt x="4800" y="38389"/>
                </a:lnTo>
                <a:lnTo>
                  <a:pt x="5760" y="41269"/>
                </a:lnTo>
                <a:lnTo>
                  <a:pt x="7680" y="43190"/>
                </a:lnTo>
                <a:lnTo>
                  <a:pt x="9601" y="46070"/>
                </a:lnTo>
                <a:lnTo>
                  <a:pt x="12481" y="47990"/>
                </a:lnTo>
                <a:lnTo>
                  <a:pt x="14401" y="49910"/>
                </a:lnTo>
                <a:lnTo>
                  <a:pt x="17282" y="50871"/>
                </a:lnTo>
                <a:lnTo>
                  <a:pt x="20162" y="52791"/>
                </a:lnTo>
                <a:lnTo>
                  <a:pt x="23042" y="53751"/>
                </a:lnTo>
                <a:lnTo>
                  <a:pt x="25907" y="54711"/>
                </a:lnTo>
                <a:lnTo>
                  <a:pt x="28803" y="56631"/>
                </a:lnTo>
                <a:lnTo>
                  <a:pt x="31683" y="57591"/>
                </a:lnTo>
                <a:lnTo>
                  <a:pt x="34564" y="58552"/>
                </a:lnTo>
                <a:lnTo>
                  <a:pt x="37429" y="59512"/>
                </a:lnTo>
                <a:lnTo>
                  <a:pt x="39364" y="60472"/>
                </a:lnTo>
                <a:lnTo>
                  <a:pt x="42245" y="62392"/>
                </a:lnTo>
                <a:lnTo>
                  <a:pt x="44150" y="63352"/>
                </a:lnTo>
                <a:lnTo>
                  <a:pt x="46085" y="65272"/>
                </a:lnTo>
                <a:lnTo>
                  <a:pt x="47030" y="66233"/>
                </a:lnTo>
                <a:lnTo>
                  <a:pt x="48966" y="68153"/>
                </a:lnTo>
                <a:lnTo>
                  <a:pt x="48966" y="77754"/>
                </a:lnTo>
                <a:lnTo>
                  <a:pt x="47990" y="79674"/>
                </a:lnTo>
                <a:lnTo>
                  <a:pt x="47030" y="81594"/>
                </a:lnTo>
                <a:lnTo>
                  <a:pt x="45125" y="83515"/>
                </a:lnTo>
                <a:lnTo>
                  <a:pt x="44150" y="84475"/>
                </a:lnTo>
                <a:lnTo>
                  <a:pt x="42245" y="85435"/>
                </a:lnTo>
                <a:lnTo>
                  <a:pt x="40309" y="86395"/>
                </a:lnTo>
                <a:lnTo>
                  <a:pt x="37429" y="87355"/>
                </a:lnTo>
                <a:lnTo>
                  <a:pt x="35524" y="87355"/>
                </a:lnTo>
                <a:lnTo>
                  <a:pt x="32628" y="88315"/>
                </a:lnTo>
                <a:lnTo>
                  <a:pt x="25907" y="88315"/>
                </a:lnTo>
                <a:lnTo>
                  <a:pt x="23042" y="87355"/>
                </a:lnTo>
                <a:lnTo>
                  <a:pt x="20162" y="86395"/>
                </a:lnTo>
                <a:lnTo>
                  <a:pt x="16322" y="85435"/>
                </a:lnTo>
                <a:lnTo>
                  <a:pt x="14401" y="84475"/>
                </a:lnTo>
                <a:lnTo>
                  <a:pt x="12481" y="83515"/>
                </a:lnTo>
                <a:lnTo>
                  <a:pt x="9601" y="82555"/>
                </a:lnTo>
                <a:lnTo>
                  <a:pt x="7680" y="81594"/>
                </a:lnTo>
                <a:lnTo>
                  <a:pt x="6720" y="80634"/>
                </a:lnTo>
                <a:lnTo>
                  <a:pt x="4800" y="79674"/>
                </a:lnTo>
                <a:lnTo>
                  <a:pt x="1920" y="79674"/>
                </a:lnTo>
                <a:lnTo>
                  <a:pt x="960" y="80634"/>
                </a:lnTo>
                <a:lnTo>
                  <a:pt x="960" y="82555"/>
                </a:lnTo>
                <a:lnTo>
                  <a:pt x="0" y="83515"/>
                </a:lnTo>
                <a:lnTo>
                  <a:pt x="0" y="88315"/>
                </a:lnTo>
                <a:lnTo>
                  <a:pt x="960" y="90236"/>
                </a:lnTo>
                <a:lnTo>
                  <a:pt x="960" y="92156"/>
                </a:lnTo>
                <a:lnTo>
                  <a:pt x="1920" y="93116"/>
                </a:lnTo>
                <a:lnTo>
                  <a:pt x="2880" y="94076"/>
                </a:lnTo>
                <a:lnTo>
                  <a:pt x="3840" y="95036"/>
                </a:lnTo>
                <a:lnTo>
                  <a:pt x="4800" y="95996"/>
                </a:lnTo>
                <a:lnTo>
                  <a:pt x="5760" y="96956"/>
                </a:lnTo>
                <a:lnTo>
                  <a:pt x="7680" y="96956"/>
                </a:lnTo>
                <a:lnTo>
                  <a:pt x="9601" y="97916"/>
                </a:lnTo>
                <a:lnTo>
                  <a:pt x="12481" y="98877"/>
                </a:lnTo>
                <a:lnTo>
                  <a:pt x="14401" y="99837"/>
                </a:lnTo>
                <a:lnTo>
                  <a:pt x="17282" y="100797"/>
                </a:lnTo>
                <a:lnTo>
                  <a:pt x="20162" y="100797"/>
                </a:lnTo>
                <a:lnTo>
                  <a:pt x="23042" y="101757"/>
                </a:lnTo>
                <a:lnTo>
                  <a:pt x="34564" y="101757"/>
                </a:lnTo>
                <a:lnTo>
                  <a:pt x="40309" y="100797"/>
                </a:lnTo>
                <a:lnTo>
                  <a:pt x="44150" y="99837"/>
                </a:lnTo>
                <a:lnTo>
                  <a:pt x="48966" y="97916"/>
                </a:lnTo>
                <a:lnTo>
                  <a:pt x="52806" y="95996"/>
                </a:lnTo>
                <a:lnTo>
                  <a:pt x="55671" y="94076"/>
                </a:lnTo>
                <a:lnTo>
                  <a:pt x="59512" y="91196"/>
                </a:lnTo>
                <a:lnTo>
                  <a:pt x="61432" y="88315"/>
                </a:lnTo>
                <a:lnTo>
                  <a:pt x="63352" y="84475"/>
                </a:lnTo>
                <a:lnTo>
                  <a:pt x="65272" y="80634"/>
                </a:lnTo>
                <a:lnTo>
                  <a:pt x="66233" y="76794"/>
                </a:lnTo>
                <a:lnTo>
                  <a:pt x="66233" y="68153"/>
                </a:lnTo>
                <a:lnTo>
                  <a:pt x="65272" y="64312"/>
                </a:lnTo>
                <a:lnTo>
                  <a:pt x="64312" y="61432"/>
                </a:lnTo>
                <a:lnTo>
                  <a:pt x="62392" y="58552"/>
                </a:lnTo>
                <a:lnTo>
                  <a:pt x="60472" y="56631"/>
                </a:lnTo>
                <a:lnTo>
                  <a:pt x="58552" y="54711"/>
                </a:lnTo>
                <a:lnTo>
                  <a:pt x="56631" y="51831"/>
                </a:lnTo>
                <a:lnTo>
                  <a:pt x="53751" y="50871"/>
                </a:lnTo>
                <a:lnTo>
                  <a:pt x="50871" y="48950"/>
                </a:lnTo>
                <a:lnTo>
                  <a:pt x="47990" y="47990"/>
                </a:lnTo>
                <a:lnTo>
                  <a:pt x="45125" y="46070"/>
                </a:lnTo>
                <a:lnTo>
                  <a:pt x="42245" y="45110"/>
                </a:lnTo>
                <a:lnTo>
                  <a:pt x="39364" y="44150"/>
                </a:lnTo>
                <a:lnTo>
                  <a:pt x="36469" y="43190"/>
                </a:lnTo>
                <a:lnTo>
                  <a:pt x="33588" y="41269"/>
                </a:lnTo>
                <a:lnTo>
                  <a:pt x="30723" y="40309"/>
                </a:lnTo>
                <a:lnTo>
                  <a:pt x="28803" y="39349"/>
                </a:lnTo>
                <a:lnTo>
                  <a:pt x="25907" y="38389"/>
                </a:lnTo>
                <a:lnTo>
                  <a:pt x="24002" y="36469"/>
                </a:lnTo>
                <a:lnTo>
                  <a:pt x="22082" y="35509"/>
                </a:lnTo>
                <a:lnTo>
                  <a:pt x="21122" y="33588"/>
                </a:lnTo>
                <a:lnTo>
                  <a:pt x="19202" y="31668"/>
                </a:lnTo>
                <a:lnTo>
                  <a:pt x="19202" y="23027"/>
                </a:lnTo>
                <a:lnTo>
                  <a:pt x="20162" y="21107"/>
                </a:lnTo>
                <a:lnTo>
                  <a:pt x="21122" y="19187"/>
                </a:lnTo>
                <a:lnTo>
                  <a:pt x="22082" y="18227"/>
                </a:lnTo>
                <a:lnTo>
                  <a:pt x="23042" y="17282"/>
                </a:lnTo>
                <a:lnTo>
                  <a:pt x="24963" y="15346"/>
                </a:lnTo>
                <a:lnTo>
                  <a:pt x="26883" y="14386"/>
                </a:lnTo>
                <a:lnTo>
                  <a:pt x="28803" y="14386"/>
                </a:lnTo>
                <a:lnTo>
                  <a:pt x="30723" y="13441"/>
                </a:lnTo>
                <a:lnTo>
                  <a:pt x="42245" y="13441"/>
                </a:lnTo>
                <a:lnTo>
                  <a:pt x="45125" y="14386"/>
                </a:lnTo>
                <a:lnTo>
                  <a:pt x="47030" y="15346"/>
                </a:lnTo>
                <a:lnTo>
                  <a:pt x="49911" y="16322"/>
                </a:lnTo>
                <a:lnTo>
                  <a:pt x="50871" y="16322"/>
                </a:lnTo>
                <a:lnTo>
                  <a:pt x="52806" y="17282"/>
                </a:lnTo>
                <a:lnTo>
                  <a:pt x="54711" y="18227"/>
                </a:lnTo>
                <a:lnTo>
                  <a:pt x="55671" y="19187"/>
                </a:lnTo>
                <a:lnTo>
                  <a:pt x="56631" y="20162"/>
                </a:lnTo>
                <a:lnTo>
                  <a:pt x="59512" y="20162"/>
                </a:lnTo>
                <a:lnTo>
                  <a:pt x="60472" y="19187"/>
                </a:lnTo>
                <a:lnTo>
                  <a:pt x="60472" y="18227"/>
                </a:lnTo>
                <a:lnTo>
                  <a:pt x="61432" y="17282"/>
                </a:lnTo>
                <a:lnTo>
                  <a:pt x="61432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7" name="object 257"/>
          <p:cNvSpPr/>
          <p:nvPr/>
        </p:nvSpPr>
        <p:spPr>
          <a:xfrm>
            <a:off x="2552806" y="2359380"/>
            <a:ext cx="60472" cy="124800"/>
          </a:xfrm>
          <a:custGeom>
            <a:avLst/>
            <a:gdLst/>
            <a:ahLst/>
            <a:cxnLst/>
            <a:rect l="l" t="t" r="r" b="b"/>
            <a:pathLst>
              <a:path w="60472" h="124800">
                <a:moveTo>
                  <a:pt x="58552" y="24963"/>
                </a:moveTo>
                <a:lnTo>
                  <a:pt x="32628" y="24963"/>
                </a:lnTo>
                <a:lnTo>
                  <a:pt x="32628" y="960"/>
                </a:lnTo>
                <a:lnTo>
                  <a:pt x="30708" y="960"/>
                </a:lnTo>
                <a:lnTo>
                  <a:pt x="30708" y="0"/>
                </a:lnTo>
                <a:lnTo>
                  <a:pt x="18242" y="0"/>
                </a:lnTo>
                <a:lnTo>
                  <a:pt x="17266" y="960"/>
                </a:lnTo>
                <a:lnTo>
                  <a:pt x="16306" y="960"/>
                </a:lnTo>
                <a:lnTo>
                  <a:pt x="16306" y="24963"/>
                </a:lnTo>
                <a:lnTo>
                  <a:pt x="1904" y="24963"/>
                </a:lnTo>
                <a:lnTo>
                  <a:pt x="960" y="25923"/>
                </a:lnTo>
                <a:lnTo>
                  <a:pt x="960" y="26883"/>
                </a:lnTo>
                <a:lnTo>
                  <a:pt x="0" y="26883"/>
                </a:lnTo>
                <a:lnTo>
                  <a:pt x="0" y="36484"/>
                </a:lnTo>
                <a:lnTo>
                  <a:pt x="960" y="37429"/>
                </a:lnTo>
                <a:lnTo>
                  <a:pt x="960" y="38389"/>
                </a:lnTo>
                <a:lnTo>
                  <a:pt x="1904" y="39364"/>
                </a:lnTo>
                <a:lnTo>
                  <a:pt x="16306" y="39364"/>
                </a:lnTo>
                <a:lnTo>
                  <a:pt x="16306" y="103677"/>
                </a:lnTo>
                <a:lnTo>
                  <a:pt x="17266" y="107518"/>
                </a:lnTo>
                <a:lnTo>
                  <a:pt x="18242" y="111358"/>
                </a:lnTo>
                <a:lnTo>
                  <a:pt x="20147" y="114239"/>
                </a:lnTo>
                <a:lnTo>
                  <a:pt x="22067" y="117119"/>
                </a:lnTo>
                <a:lnTo>
                  <a:pt x="24963" y="119039"/>
                </a:lnTo>
                <a:lnTo>
                  <a:pt x="26868" y="120959"/>
                </a:lnTo>
                <a:lnTo>
                  <a:pt x="30708" y="122880"/>
                </a:lnTo>
                <a:lnTo>
                  <a:pt x="34549" y="123840"/>
                </a:lnTo>
                <a:lnTo>
                  <a:pt x="38389" y="124800"/>
                </a:lnTo>
                <a:lnTo>
                  <a:pt x="46070" y="124800"/>
                </a:lnTo>
                <a:lnTo>
                  <a:pt x="47990" y="123840"/>
                </a:lnTo>
                <a:lnTo>
                  <a:pt x="50871" y="123840"/>
                </a:lnTo>
                <a:lnTo>
                  <a:pt x="51831" y="122880"/>
                </a:lnTo>
                <a:lnTo>
                  <a:pt x="54711" y="122880"/>
                </a:lnTo>
                <a:lnTo>
                  <a:pt x="55671" y="121919"/>
                </a:lnTo>
                <a:lnTo>
                  <a:pt x="57591" y="121919"/>
                </a:lnTo>
                <a:lnTo>
                  <a:pt x="57591" y="120959"/>
                </a:lnTo>
                <a:lnTo>
                  <a:pt x="58552" y="120959"/>
                </a:lnTo>
                <a:lnTo>
                  <a:pt x="59512" y="119999"/>
                </a:lnTo>
                <a:lnTo>
                  <a:pt x="59512" y="118079"/>
                </a:lnTo>
                <a:lnTo>
                  <a:pt x="60472" y="117119"/>
                </a:lnTo>
                <a:lnTo>
                  <a:pt x="60472" y="111358"/>
                </a:lnTo>
                <a:lnTo>
                  <a:pt x="59512" y="110398"/>
                </a:lnTo>
                <a:lnTo>
                  <a:pt x="59512" y="107518"/>
                </a:lnTo>
                <a:lnTo>
                  <a:pt x="54711" y="107518"/>
                </a:lnTo>
                <a:lnTo>
                  <a:pt x="54711" y="108478"/>
                </a:lnTo>
                <a:lnTo>
                  <a:pt x="53751" y="108478"/>
                </a:lnTo>
                <a:lnTo>
                  <a:pt x="52791" y="109438"/>
                </a:lnTo>
                <a:lnTo>
                  <a:pt x="48950" y="109438"/>
                </a:lnTo>
                <a:lnTo>
                  <a:pt x="47030" y="110398"/>
                </a:lnTo>
                <a:lnTo>
                  <a:pt x="41269" y="110398"/>
                </a:lnTo>
                <a:lnTo>
                  <a:pt x="37429" y="108478"/>
                </a:lnTo>
                <a:lnTo>
                  <a:pt x="35509" y="105597"/>
                </a:lnTo>
                <a:lnTo>
                  <a:pt x="33588" y="101757"/>
                </a:lnTo>
                <a:lnTo>
                  <a:pt x="32628" y="96956"/>
                </a:lnTo>
                <a:lnTo>
                  <a:pt x="32628" y="39364"/>
                </a:lnTo>
                <a:lnTo>
                  <a:pt x="57591" y="39364"/>
                </a:lnTo>
                <a:lnTo>
                  <a:pt x="58552" y="38389"/>
                </a:lnTo>
                <a:lnTo>
                  <a:pt x="59512" y="37429"/>
                </a:lnTo>
                <a:lnTo>
                  <a:pt x="59512" y="36484"/>
                </a:lnTo>
                <a:lnTo>
                  <a:pt x="60472" y="34549"/>
                </a:lnTo>
                <a:lnTo>
                  <a:pt x="60472" y="29763"/>
                </a:lnTo>
                <a:lnTo>
                  <a:pt x="59512" y="28803"/>
                </a:lnTo>
                <a:lnTo>
                  <a:pt x="59512" y="26883"/>
                </a:lnTo>
                <a:lnTo>
                  <a:pt x="58552" y="25923"/>
                </a:lnTo>
                <a:lnTo>
                  <a:pt x="58552" y="249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8" name="object 258"/>
          <p:cNvSpPr/>
          <p:nvPr/>
        </p:nvSpPr>
        <p:spPr>
          <a:xfrm>
            <a:off x="2626720" y="2382423"/>
            <a:ext cx="92156" cy="101757"/>
          </a:xfrm>
          <a:custGeom>
            <a:avLst/>
            <a:gdLst/>
            <a:ahLst/>
            <a:cxnLst/>
            <a:rect l="l" t="t" r="r" b="b"/>
            <a:pathLst>
              <a:path w="92156" h="101757">
                <a:moveTo>
                  <a:pt x="32628" y="84475"/>
                </a:moveTo>
                <a:lnTo>
                  <a:pt x="28788" y="82555"/>
                </a:lnTo>
                <a:lnTo>
                  <a:pt x="25907" y="79674"/>
                </a:lnTo>
                <a:lnTo>
                  <a:pt x="23042" y="76794"/>
                </a:lnTo>
                <a:lnTo>
                  <a:pt x="24963" y="97916"/>
                </a:lnTo>
                <a:lnTo>
                  <a:pt x="30723" y="100797"/>
                </a:lnTo>
                <a:lnTo>
                  <a:pt x="37429" y="101757"/>
                </a:lnTo>
                <a:lnTo>
                  <a:pt x="52791" y="101757"/>
                </a:lnTo>
                <a:lnTo>
                  <a:pt x="59512" y="99837"/>
                </a:lnTo>
                <a:lnTo>
                  <a:pt x="65272" y="97916"/>
                </a:lnTo>
                <a:lnTo>
                  <a:pt x="71993" y="95036"/>
                </a:lnTo>
                <a:lnTo>
                  <a:pt x="76794" y="91196"/>
                </a:lnTo>
                <a:lnTo>
                  <a:pt x="80634" y="87355"/>
                </a:lnTo>
                <a:lnTo>
                  <a:pt x="84475" y="82555"/>
                </a:lnTo>
                <a:lnTo>
                  <a:pt x="87355" y="76794"/>
                </a:lnTo>
                <a:lnTo>
                  <a:pt x="89275" y="71033"/>
                </a:lnTo>
                <a:lnTo>
                  <a:pt x="91196" y="64312"/>
                </a:lnTo>
                <a:lnTo>
                  <a:pt x="92156" y="57591"/>
                </a:lnTo>
                <a:lnTo>
                  <a:pt x="92156" y="42230"/>
                </a:lnTo>
                <a:lnTo>
                  <a:pt x="91196" y="35509"/>
                </a:lnTo>
                <a:lnTo>
                  <a:pt x="89275" y="28788"/>
                </a:lnTo>
                <a:lnTo>
                  <a:pt x="87355" y="23027"/>
                </a:lnTo>
                <a:lnTo>
                  <a:pt x="84475" y="17282"/>
                </a:lnTo>
                <a:lnTo>
                  <a:pt x="80634" y="13441"/>
                </a:lnTo>
                <a:lnTo>
                  <a:pt x="76794" y="8641"/>
                </a:lnTo>
                <a:lnTo>
                  <a:pt x="72953" y="5760"/>
                </a:lnTo>
                <a:lnTo>
                  <a:pt x="67193" y="3840"/>
                </a:lnTo>
                <a:lnTo>
                  <a:pt x="61432" y="960"/>
                </a:lnTo>
                <a:lnTo>
                  <a:pt x="54711" y="0"/>
                </a:lnTo>
                <a:lnTo>
                  <a:pt x="39349" y="0"/>
                </a:lnTo>
                <a:lnTo>
                  <a:pt x="31683" y="960"/>
                </a:lnTo>
                <a:lnTo>
                  <a:pt x="25907" y="3840"/>
                </a:lnTo>
                <a:lnTo>
                  <a:pt x="20162" y="6720"/>
                </a:lnTo>
                <a:lnTo>
                  <a:pt x="15361" y="9601"/>
                </a:lnTo>
                <a:lnTo>
                  <a:pt x="11521" y="14386"/>
                </a:lnTo>
                <a:lnTo>
                  <a:pt x="7680" y="19187"/>
                </a:lnTo>
                <a:lnTo>
                  <a:pt x="4800" y="24947"/>
                </a:lnTo>
                <a:lnTo>
                  <a:pt x="2880" y="30708"/>
                </a:lnTo>
                <a:lnTo>
                  <a:pt x="960" y="37429"/>
                </a:lnTo>
                <a:lnTo>
                  <a:pt x="0" y="44150"/>
                </a:lnTo>
                <a:lnTo>
                  <a:pt x="0" y="59512"/>
                </a:lnTo>
                <a:lnTo>
                  <a:pt x="960" y="66233"/>
                </a:lnTo>
                <a:lnTo>
                  <a:pt x="2880" y="72953"/>
                </a:lnTo>
                <a:lnTo>
                  <a:pt x="4800" y="78714"/>
                </a:lnTo>
                <a:lnTo>
                  <a:pt x="7680" y="84475"/>
                </a:lnTo>
                <a:lnTo>
                  <a:pt x="10561" y="88315"/>
                </a:lnTo>
                <a:lnTo>
                  <a:pt x="14401" y="93116"/>
                </a:lnTo>
                <a:lnTo>
                  <a:pt x="19202" y="95996"/>
                </a:lnTo>
                <a:lnTo>
                  <a:pt x="19202" y="65272"/>
                </a:lnTo>
                <a:lnTo>
                  <a:pt x="18242" y="60472"/>
                </a:lnTo>
                <a:lnTo>
                  <a:pt x="17282" y="55671"/>
                </a:lnTo>
                <a:lnTo>
                  <a:pt x="17282" y="45110"/>
                </a:lnTo>
                <a:lnTo>
                  <a:pt x="18242" y="40309"/>
                </a:lnTo>
                <a:lnTo>
                  <a:pt x="19202" y="35509"/>
                </a:lnTo>
                <a:lnTo>
                  <a:pt x="20162" y="31668"/>
                </a:lnTo>
                <a:lnTo>
                  <a:pt x="22067" y="27843"/>
                </a:lnTo>
                <a:lnTo>
                  <a:pt x="24002" y="24947"/>
                </a:lnTo>
                <a:lnTo>
                  <a:pt x="26883" y="21107"/>
                </a:lnTo>
                <a:lnTo>
                  <a:pt x="29748" y="18227"/>
                </a:lnTo>
                <a:lnTo>
                  <a:pt x="33588" y="17282"/>
                </a:lnTo>
                <a:lnTo>
                  <a:pt x="37429" y="15346"/>
                </a:lnTo>
                <a:lnTo>
                  <a:pt x="41269" y="14386"/>
                </a:lnTo>
                <a:lnTo>
                  <a:pt x="51831" y="14386"/>
                </a:lnTo>
                <a:lnTo>
                  <a:pt x="56631" y="15346"/>
                </a:lnTo>
                <a:lnTo>
                  <a:pt x="59512" y="17282"/>
                </a:lnTo>
                <a:lnTo>
                  <a:pt x="63352" y="19187"/>
                </a:lnTo>
                <a:lnTo>
                  <a:pt x="66233" y="22067"/>
                </a:lnTo>
                <a:lnTo>
                  <a:pt x="68153" y="24947"/>
                </a:lnTo>
                <a:lnTo>
                  <a:pt x="71033" y="28788"/>
                </a:lnTo>
                <a:lnTo>
                  <a:pt x="71993" y="32628"/>
                </a:lnTo>
                <a:lnTo>
                  <a:pt x="72953" y="36469"/>
                </a:lnTo>
                <a:lnTo>
                  <a:pt x="73913" y="41269"/>
                </a:lnTo>
                <a:lnTo>
                  <a:pt x="74874" y="46070"/>
                </a:lnTo>
                <a:lnTo>
                  <a:pt x="74874" y="56631"/>
                </a:lnTo>
                <a:lnTo>
                  <a:pt x="73913" y="61432"/>
                </a:lnTo>
                <a:lnTo>
                  <a:pt x="72953" y="65272"/>
                </a:lnTo>
                <a:lnTo>
                  <a:pt x="71993" y="70073"/>
                </a:lnTo>
                <a:lnTo>
                  <a:pt x="70073" y="73913"/>
                </a:lnTo>
                <a:lnTo>
                  <a:pt x="67193" y="76794"/>
                </a:lnTo>
                <a:lnTo>
                  <a:pt x="65272" y="80634"/>
                </a:lnTo>
                <a:lnTo>
                  <a:pt x="62392" y="82555"/>
                </a:lnTo>
                <a:lnTo>
                  <a:pt x="58552" y="84475"/>
                </a:lnTo>
                <a:lnTo>
                  <a:pt x="54711" y="86395"/>
                </a:lnTo>
                <a:lnTo>
                  <a:pt x="50871" y="87355"/>
                </a:lnTo>
                <a:lnTo>
                  <a:pt x="40309" y="87355"/>
                </a:lnTo>
                <a:lnTo>
                  <a:pt x="35524" y="86395"/>
                </a:lnTo>
                <a:lnTo>
                  <a:pt x="32628" y="844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59" name="object 259"/>
          <p:cNvSpPr/>
          <p:nvPr/>
        </p:nvSpPr>
        <p:spPr>
          <a:xfrm>
            <a:off x="2645923" y="2447696"/>
            <a:ext cx="5760" cy="32644"/>
          </a:xfrm>
          <a:custGeom>
            <a:avLst/>
            <a:gdLst/>
            <a:ahLst/>
            <a:cxnLst/>
            <a:rect l="l" t="t" r="r" b="b"/>
            <a:pathLst>
              <a:path w="5760" h="32644">
                <a:moveTo>
                  <a:pt x="5760" y="32644"/>
                </a:moveTo>
                <a:lnTo>
                  <a:pt x="3840" y="11521"/>
                </a:lnTo>
                <a:lnTo>
                  <a:pt x="1920" y="7680"/>
                </a:lnTo>
                <a:lnTo>
                  <a:pt x="960" y="3840"/>
                </a:lnTo>
                <a:lnTo>
                  <a:pt x="0" y="0"/>
                </a:lnTo>
                <a:lnTo>
                  <a:pt x="0" y="30723"/>
                </a:lnTo>
                <a:lnTo>
                  <a:pt x="5760" y="326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0" name="object 260"/>
          <p:cNvSpPr/>
          <p:nvPr/>
        </p:nvSpPr>
        <p:spPr>
          <a:xfrm>
            <a:off x="2784149" y="2346899"/>
            <a:ext cx="81594" cy="137281"/>
          </a:xfrm>
          <a:custGeom>
            <a:avLst/>
            <a:gdLst/>
            <a:ahLst/>
            <a:cxnLst/>
            <a:rect l="l" t="t" r="r" b="b"/>
            <a:pathLst>
              <a:path w="81594" h="137281">
                <a:moveTo>
                  <a:pt x="21122" y="28803"/>
                </a:moveTo>
                <a:lnTo>
                  <a:pt x="22082" y="25923"/>
                </a:lnTo>
                <a:lnTo>
                  <a:pt x="23042" y="24002"/>
                </a:lnTo>
                <a:lnTo>
                  <a:pt x="24963" y="22082"/>
                </a:lnTo>
                <a:lnTo>
                  <a:pt x="25923" y="20162"/>
                </a:lnTo>
                <a:lnTo>
                  <a:pt x="27843" y="19202"/>
                </a:lnTo>
                <a:lnTo>
                  <a:pt x="30723" y="17282"/>
                </a:lnTo>
                <a:lnTo>
                  <a:pt x="33604" y="16322"/>
                </a:lnTo>
                <a:lnTo>
                  <a:pt x="35524" y="15361"/>
                </a:lnTo>
                <a:lnTo>
                  <a:pt x="50886" y="15361"/>
                </a:lnTo>
                <a:lnTo>
                  <a:pt x="53766" y="16322"/>
                </a:lnTo>
                <a:lnTo>
                  <a:pt x="56647" y="17282"/>
                </a:lnTo>
                <a:lnTo>
                  <a:pt x="59527" y="18242"/>
                </a:lnTo>
                <a:lnTo>
                  <a:pt x="61447" y="20162"/>
                </a:lnTo>
                <a:lnTo>
                  <a:pt x="64312" y="21122"/>
                </a:lnTo>
                <a:lnTo>
                  <a:pt x="66248" y="22082"/>
                </a:lnTo>
                <a:lnTo>
                  <a:pt x="68153" y="23042"/>
                </a:lnTo>
                <a:lnTo>
                  <a:pt x="69128" y="24002"/>
                </a:lnTo>
                <a:lnTo>
                  <a:pt x="72969" y="24002"/>
                </a:lnTo>
                <a:lnTo>
                  <a:pt x="72969" y="23042"/>
                </a:lnTo>
                <a:lnTo>
                  <a:pt x="73929" y="23042"/>
                </a:lnTo>
                <a:lnTo>
                  <a:pt x="73929" y="10561"/>
                </a:lnTo>
                <a:lnTo>
                  <a:pt x="72969" y="10561"/>
                </a:lnTo>
                <a:lnTo>
                  <a:pt x="72969" y="9601"/>
                </a:lnTo>
                <a:lnTo>
                  <a:pt x="71993" y="9601"/>
                </a:lnTo>
                <a:lnTo>
                  <a:pt x="71993" y="8641"/>
                </a:lnTo>
                <a:lnTo>
                  <a:pt x="71033" y="7680"/>
                </a:lnTo>
                <a:lnTo>
                  <a:pt x="70088" y="6720"/>
                </a:lnTo>
                <a:lnTo>
                  <a:pt x="68153" y="5760"/>
                </a:lnTo>
                <a:lnTo>
                  <a:pt x="66248" y="4800"/>
                </a:lnTo>
                <a:lnTo>
                  <a:pt x="63367" y="3840"/>
                </a:lnTo>
                <a:lnTo>
                  <a:pt x="60472" y="2880"/>
                </a:lnTo>
                <a:lnTo>
                  <a:pt x="57607" y="1920"/>
                </a:lnTo>
                <a:lnTo>
                  <a:pt x="55686" y="1920"/>
                </a:lnTo>
                <a:lnTo>
                  <a:pt x="51846" y="960"/>
                </a:lnTo>
                <a:lnTo>
                  <a:pt x="48966" y="960"/>
                </a:lnTo>
                <a:lnTo>
                  <a:pt x="46085" y="0"/>
                </a:lnTo>
                <a:lnTo>
                  <a:pt x="37444" y="0"/>
                </a:lnTo>
                <a:lnTo>
                  <a:pt x="32644" y="960"/>
                </a:lnTo>
                <a:lnTo>
                  <a:pt x="26883" y="2880"/>
                </a:lnTo>
                <a:lnTo>
                  <a:pt x="22082" y="3840"/>
                </a:lnTo>
                <a:lnTo>
                  <a:pt x="18242" y="6720"/>
                </a:lnTo>
                <a:lnTo>
                  <a:pt x="14401" y="9601"/>
                </a:lnTo>
                <a:lnTo>
                  <a:pt x="10561" y="12481"/>
                </a:lnTo>
                <a:lnTo>
                  <a:pt x="7680" y="16322"/>
                </a:lnTo>
                <a:lnTo>
                  <a:pt x="5760" y="20162"/>
                </a:lnTo>
                <a:lnTo>
                  <a:pt x="3840" y="24963"/>
                </a:lnTo>
                <a:lnTo>
                  <a:pt x="2880" y="29763"/>
                </a:lnTo>
                <a:lnTo>
                  <a:pt x="2880" y="40325"/>
                </a:lnTo>
                <a:lnTo>
                  <a:pt x="3840" y="45125"/>
                </a:lnTo>
                <a:lnTo>
                  <a:pt x="5760" y="48966"/>
                </a:lnTo>
                <a:lnTo>
                  <a:pt x="7680" y="52806"/>
                </a:lnTo>
                <a:lnTo>
                  <a:pt x="9601" y="56631"/>
                </a:lnTo>
                <a:lnTo>
                  <a:pt x="12481" y="59527"/>
                </a:lnTo>
                <a:lnTo>
                  <a:pt x="15361" y="62392"/>
                </a:lnTo>
                <a:lnTo>
                  <a:pt x="18242" y="64312"/>
                </a:lnTo>
                <a:lnTo>
                  <a:pt x="22082" y="66233"/>
                </a:lnTo>
                <a:lnTo>
                  <a:pt x="25923" y="69113"/>
                </a:lnTo>
                <a:lnTo>
                  <a:pt x="29763" y="71033"/>
                </a:lnTo>
                <a:lnTo>
                  <a:pt x="32644" y="72953"/>
                </a:lnTo>
                <a:lnTo>
                  <a:pt x="36484" y="73914"/>
                </a:lnTo>
                <a:lnTo>
                  <a:pt x="40325" y="75834"/>
                </a:lnTo>
                <a:lnTo>
                  <a:pt x="44165" y="77754"/>
                </a:lnTo>
                <a:lnTo>
                  <a:pt x="48006" y="79674"/>
                </a:lnTo>
                <a:lnTo>
                  <a:pt x="50886" y="81594"/>
                </a:lnTo>
                <a:lnTo>
                  <a:pt x="53766" y="83515"/>
                </a:lnTo>
                <a:lnTo>
                  <a:pt x="56647" y="85435"/>
                </a:lnTo>
                <a:lnTo>
                  <a:pt x="58567" y="87355"/>
                </a:lnTo>
                <a:lnTo>
                  <a:pt x="60472" y="90236"/>
                </a:lnTo>
                <a:lnTo>
                  <a:pt x="62407" y="93116"/>
                </a:lnTo>
                <a:lnTo>
                  <a:pt x="63367" y="95996"/>
                </a:lnTo>
                <a:lnTo>
                  <a:pt x="63367" y="103677"/>
                </a:lnTo>
                <a:lnTo>
                  <a:pt x="62407" y="106558"/>
                </a:lnTo>
                <a:lnTo>
                  <a:pt x="61447" y="109438"/>
                </a:lnTo>
                <a:lnTo>
                  <a:pt x="60472" y="112318"/>
                </a:lnTo>
                <a:lnTo>
                  <a:pt x="58567" y="114239"/>
                </a:lnTo>
                <a:lnTo>
                  <a:pt x="55686" y="116159"/>
                </a:lnTo>
                <a:lnTo>
                  <a:pt x="53766" y="118079"/>
                </a:lnTo>
                <a:lnTo>
                  <a:pt x="50886" y="119039"/>
                </a:lnTo>
                <a:lnTo>
                  <a:pt x="48006" y="120959"/>
                </a:lnTo>
                <a:lnTo>
                  <a:pt x="44165" y="121920"/>
                </a:lnTo>
                <a:lnTo>
                  <a:pt x="27843" y="121920"/>
                </a:lnTo>
                <a:lnTo>
                  <a:pt x="24003" y="119999"/>
                </a:lnTo>
                <a:lnTo>
                  <a:pt x="20162" y="119039"/>
                </a:lnTo>
                <a:lnTo>
                  <a:pt x="16322" y="118079"/>
                </a:lnTo>
                <a:lnTo>
                  <a:pt x="13441" y="116159"/>
                </a:lnTo>
                <a:lnTo>
                  <a:pt x="10561" y="115199"/>
                </a:lnTo>
                <a:lnTo>
                  <a:pt x="8641" y="113278"/>
                </a:lnTo>
                <a:lnTo>
                  <a:pt x="6720" y="112318"/>
                </a:lnTo>
                <a:lnTo>
                  <a:pt x="4800" y="111358"/>
                </a:lnTo>
                <a:lnTo>
                  <a:pt x="3840" y="110398"/>
                </a:lnTo>
                <a:lnTo>
                  <a:pt x="1920" y="110398"/>
                </a:lnTo>
                <a:lnTo>
                  <a:pt x="1920" y="111358"/>
                </a:lnTo>
                <a:lnTo>
                  <a:pt x="960" y="111358"/>
                </a:lnTo>
                <a:lnTo>
                  <a:pt x="960" y="112318"/>
                </a:lnTo>
                <a:lnTo>
                  <a:pt x="0" y="113278"/>
                </a:lnTo>
                <a:lnTo>
                  <a:pt x="0" y="123840"/>
                </a:lnTo>
                <a:lnTo>
                  <a:pt x="960" y="124800"/>
                </a:lnTo>
                <a:lnTo>
                  <a:pt x="960" y="125760"/>
                </a:lnTo>
                <a:lnTo>
                  <a:pt x="1920" y="126720"/>
                </a:lnTo>
                <a:lnTo>
                  <a:pt x="2880" y="127680"/>
                </a:lnTo>
                <a:lnTo>
                  <a:pt x="3840" y="128640"/>
                </a:lnTo>
                <a:lnTo>
                  <a:pt x="5760" y="129600"/>
                </a:lnTo>
                <a:lnTo>
                  <a:pt x="8641" y="131521"/>
                </a:lnTo>
                <a:lnTo>
                  <a:pt x="10561" y="132481"/>
                </a:lnTo>
                <a:lnTo>
                  <a:pt x="13441" y="133441"/>
                </a:lnTo>
                <a:lnTo>
                  <a:pt x="16322" y="134401"/>
                </a:lnTo>
                <a:lnTo>
                  <a:pt x="20162" y="135361"/>
                </a:lnTo>
                <a:lnTo>
                  <a:pt x="24003" y="136321"/>
                </a:lnTo>
                <a:lnTo>
                  <a:pt x="27843" y="137281"/>
                </a:lnTo>
                <a:lnTo>
                  <a:pt x="42245" y="137281"/>
                </a:lnTo>
                <a:lnTo>
                  <a:pt x="48966" y="136321"/>
                </a:lnTo>
                <a:lnTo>
                  <a:pt x="53766" y="134401"/>
                </a:lnTo>
                <a:lnTo>
                  <a:pt x="59527" y="132481"/>
                </a:lnTo>
                <a:lnTo>
                  <a:pt x="64312" y="130561"/>
                </a:lnTo>
                <a:lnTo>
                  <a:pt x="68153" y="126720"/>
                </a:lnTo>
                <a:lnTo>
                  <a:pt x="72969" y="123840"/>
                </a:lnTo>
                <a:lnTo>
                  <a:pt x="75834" y="119039"/>
                </a:lnTo>
                <a:lnTo>
                  <a:pt x="77754" y="114239"/>
                </a:lnTo>
                <a:lnTo>
                  <a:pt x="80650" y="109438"/>
                </a:lnTo>
                <a:lnTo>
                  <a:pt x="81594" y="103677"/>
                </a:lnTo>
                <a:lnTo>
                  <a:pt x="81594" y="92156"/>
                </a:lnTo>
                <a:lnTo>
                  <a:pt x="80650" y="88315"/>
                </a:lnTo>
                <a:lnTo>
                  <a:pt x="78714" y="84475"/>
                </a:lnTo>
                <a:lnTo>
                  <a:pt x="76809" y="80634"/>
                </a:lnTo>
                <a:lnTo>
                  <a:pt x="74874" y="76794"/>
                </a:lnTo>
                <a:lnTo>
                  <a:pt x="71993" y="73914"/>
                </a:lnTo>
                <a:lnTo>
                  <a:pt x="69128" y="71033"/>
                </a:lnTo>
                <a:lnTo>
                  <a:pt x="66248" y="69113"/>
                </a:lnTo>
                <a:lnTo>
                  <a:pt x="62407" y="67193"/>
                </a:lnTo>
                <a:lnTo>
                  <a:pt x="58567" y="64312"/>
                </a:lnTo>
                <a:lnTo>
                  <a:pt x="54726" y="62392"/>
                </a:lnTo>
                <a:lnTo>
                  <a:pt x="50886" y="61432"/>
                </a:lnTo>
                <a:lnTo>
                  <a:pt x="47045" y="59527"/>
                </a:lnTo>
                <a:lnTo>
                  <a:pt x="44165" y="57591"/>
                </a:lnTo>
                <a:lnTo>
                  <a:pt x="40325" y="55686"/>
                </a:lnTo>
                <a:lnTo>
                  <a:pt x="36484" y="53751"/>
                </a:lnTo>
                <a:lnTo>
                  <a:pt x="33604" y="51846"/>
                </a:lnTo>
                <a:lnTo>
                  <a:pt x="30723" y="49910"/>
                </a:lnTo>
                <a:lnTo>
                  <a:pt x="27843" y="48005"/>
                </a:lnTo>
                <a:lnTo>
                  <a:pt x="24963" y="46085"/>
                </a:lnTo>
                <a:lnTo>
                  <a:pt x="24003" y="43190"/>
                </a:lnTo>
                <a:lnTo>
                  <a:pt x="22082" y="40325"/>
                </a:lnTo>
                <a:lnTo>
                  <a:pt x="21122" y="37444"/>
                </a:lnTo>
                <a:lnTo>
                  <a:pt x="21122" y="2880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1" name="object 261"/>
          <p:cNvSpPr/>
          <p:nvPr/>
        </p:nvSpPr>
        <p:spPr>
          <a:xfrm>
            <a:off x="2882066" y="2382423"/>
            <a:ext cx="93116" cy="101757"/>
          </a:xfrm>
          <a:custGeom>
            <a:avLst/>
            <a:gdLst/>
            <a:ahLst/>
            <a:cxnLst/>
            <a:rect l="l" t="t" r="r" b="b"/>
            <a:pathLst>
              <a:path w="93116" h="101757">
                <a:moveTo>
                  <a:pt x="32644" y="84475"/>
                </a:moveTo>
                <a:lnTo>
                  <a:pt x="28803" y="82555"/>
                </a:lnTo>
                <a:lnTo>
                  <a:pt x="25923" y="79674"/>
                </a:lnTo>
                <a:lnTo>
                  <a:pt x="24002" y="76794"/>
                </a:lnTo>
                <a:lnTo>
                  <a:pt x="25923" y="97916"/>
                </a:lnTo>
                <a:lnTo>
                  <a:pt x="31683" y="100797"/>
                </a:lnTo>
                <a:lnTo>
                  <a:pt x="38404" y="101757"/>
                </a:lnTo>
                <a:lnTo>
                  <a:pt x="53766" y="101757"/>
                </a:lnTo>
                <a:lnTo>
                  <a:pt x="60472" y="99837"/>
                </a:lnTo>
                <a:lnTo>
                  <a:pt x="66248" y="97916"/>
                </a:lnTo>
                <a:lnTo>
                  <a:pt x="71993" y="95036"/>
                </a:lnTo>
                <a:lnTo>
                  <a:pt x="76809" y="91196"/>
                </a:lnTo>
                <a:lnTo>
                  <a:pt x="81594" y="87355"/>
                </a:lnTo>
                <a:lnTo>
                  <a:pt x="85435" y="82555"/>
                </a:lnTo>
                <a:lnTo>
                  <a:pt x="88315" y="76794"/>
                </a:lnTo>
                <a:lnTo>
                  <a:pt x="90236" y="71033"/>
                </a:lnTo>
                <a:lnTo>
                  <a:pt x="92156" y="64312"/>
                </a:lnTo>
                <a:lnTo>
                  <a:pt x="93116" y="57591"/>
                </a:lnTo>
                <a:lnTo>
                  <a:pt x="93116" y="42230"/>
                </a:lnTo>
                <a:lnTo>
                  <a:pt x="92156" y="35509"/>
                </a:lnTo>
                <a:lnTo>
                  <a:pt x="90236" y="28788"/>
                </a:lnTo>
                <a:lnTo>
                  <a:pt x="88315" y="23027"/>
                </a:lnTo>
                <a:lnTo>
                  <a:pt x="85435" y="17282"/>
                </a:lnTo>
                <a:lnTo>
                  <a:pt x="81594" y="13441"/>
                </a:lnTo>
                <a:lnTo>
                  <a:pt x="77754" y="8641"/>
                </a:lnTo>
                <a:lnTo>
                  <a:pt x="72969" y="5760"/>
                </a:lnTo>
                <a:lnTo>
                  <a:pt x="67193" y="3840"/>
                </a:lnTo>
                <a:lnTo>
                  <a:pt x="61447" y="960"/>
                </a:lnTo>
                <a:lnTo>
                  <a:pt x="55686" y="0"/>
                </a:lnTo>
                <a:lnTo>
                  <a:pt x="39364" y="0"/>
                </a:lnTo>
                <a:lnTo>
                  <a:pt x="32644" y="960"/>
                </a:lnTo>
                <a:lnTo>
                  <a:pt x="26883" y="3840"/>
                </a:lnTo>
                <a:lnTo>
                  <a:pt x="21122" y="6720"/>
                </a:lnTo>
                <a:lnTo>
                  <a:pt x="16322" y="9601"/>
                </a:lnTo>
                <a:lnTo>
                  <a:pt x="12481" y="14386"/>
                </a:lnTo>
                <a:lnTo>
                  <a:pt x="8641" y="19187"/>
                </a:lnTo>
                <a:lnTo>
                  <a:pt x="4800" y="24947"/>
                </a:lnTo>
                <a:lnTo>
                  <a:pt x="2880" y="30708"/>
                </a:lnTo>
                <a:lnTo>
                  <a:pt x="960" y="37429"/>
                </a:lnTo>
                <a:lnTo>
                  <a:pt x="0" y="44150"/>
                </a:lnTo>
                <a:lnTo>
                  <a:pt x="0" y="59512"/>
                </a:lnTo>
                <a:lnTo>
                  <a:pt x="960" y="66233"/>
                </a:lnTo>
                <a:lnTo>
                  <a:pt x="2880" y="72953"/>
                </a:lnTo>
                <a:lnTo>
                  <a:pt x="4800" y="78714"/>
                </a:lnTo>
                <a:lnTo>
                  <a:pt x="7680" y="84475"/>
                </a:lnTo>
                <a:lnTo>
                  <a:pt x="11521" y="88315"/>
                </a:lnTo>
                <a:lnTo>
                  <a:pt x="15361" y="93116"/>
                </a:lnTo>
                <a:lnTo>
                  <a:pt x="20162" y="95996"/>
                </a:lnTo>
                <a:lnTo>
                  <a:pt x="18242" y="60472"/>
                </a:lnTo>
                <a:lnTo>
                  <a:pt x="18242" y="45110"/>
                </a:lnTo>
                <a:lnTo>
                  <a:pt x="19202" y="40309"/>
                </a:lnTo>
                <a:lnTo>
                  <a:pt x="20162" y="35509"/>
                </a:lnTo>
                <a:lnTo>
                  <a:pt x="21122" y="31668"/>
                </a:lnTo>
                <a:lnTo>
                  <a:pt x="23042" y="27843"/>
                </a:lnTo>
                <a:lnTo>
                  <a:pt x="24963" y="24947"/>
                </a:lnTo>
                <a:lnTo>
                  <a:pt x="27843" y="21107"/>
                </a:lnTo>
                <a:lnTo>
                  <a:pt x="30723" y="18227"/>
                </a:lnTo>
                <a:lnTo>
                  <a:pt x="33604" y="17282"/>
                </a:lnTo>
                <a:lnTo>
                  <a:pt x="37444" y="15346"/>
                </a:lnTo>
                <a:lnTo>
                  <a:pt x="42245" y="14386"/>
                </a:lnTo>
                <a:lnTo>
                  <a:pt x="52806" y="14386"/>
                </a:lnTo>
                <a:lnTo>
                  <a:pt x="56647" y="15346"/>
                </a:lnTo>
                <a:lnTo>
                  <a:pt x="60472" y="17282"/>
                </a:lnTo>
                <a:lnTo>
                  <a:pt x="64312" y="19187"/>
                </a:lnTo>
                <a:lnTo>
                  <a:pt x="67193" y="22067"/>
                </a:lnTo>
                <a:lnTo>
                  <a:pt x="69128" y="24947"/>
                </a:lnTo>
                <a:lnTo>
                  <a:pt x="71033" y="28788"/>
                </a:lnTo>
                <a:lnTo>
                  <a:pt x="72969" y="32628"/>
                </a:lnTo>
                <a:lnTo>
                  <a:pt x="73929" y="36469"/>
                </a:lnTo>
                <a:lnTo>
                  <a:pt x="74874" y="41269"/>
                </a:lnTo>
                <a:lnTo>
                  <a:pt x="74874" y="61432"/>
                </a:lnTo>
                <a:lnTo>
                  <a:pt x="73929" y="65272"/>
                </a:lnTo>
                <a:lnTo>
                  <a:pt x="71993" y="70073"/>
                </a:lnTo>
                <a:lnTo>
                  <a:pt x="71033" y="73913"/>
                </a:lnTo>
                <a:lnTo>
                  <a:pt x="68153" y="76794"/>
                </a:lnTo>
                <a:lnTo>
                  <a:pt x="66248" y="80634"/>
                </a:lnTo>
                <a:lnTo>
                  <a:pt x="63367" y="82555"/>
                </a:lnTo>
                <a:lnTo>
                  <a:pt x="59527" y="84475"/>
                </a:lnTo>
                <a:lnTo>
                  <a:pt x="55686" y="86395"/>
                </a:lnTo>
                <a:lnTo>
                  <a:pt x="51846" y="87355"/>
                </a:lnTo>
                <a:lnTo>
                  <a:pt x="41285" y="87355"/>
                </a:lnTo>
                <a:lnTo>
                  <a:pt x="36484" y="86395"/>
                </a:lnTo>
                <a:lnTo>
                  <a:pt x="32644" y="844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2" name="object 262"/>
          <p:cNvSpPr/>
          <p:nvPr/>
        </p:nvSpPr>
        <p:spPr>
          <a:xfrm>
            <a:off x="2900309" y="2442895"/>
            <a:ext cx="7680" cy="37444"/>
          </a:xfrm>
          <a:custGeom>
            <a:avLst/>
            <a:gdLst/>
            <a:ahLst/>
            <a:cxnLst/>
            <a:rect l="l" t="t" r="r" b="b"/>
            <a:pathLst>
              <a:path w="7680" h="37444">
                <a:moveTo>
                  <a:pt x="5760" y="16322"/>
                </a:moveTo>
                <a:lnTo>
                  <a:pt x="3840" y="12481"/>
                </a:lnTo>
                <a:lnTo>
                  <a:pt x="1920" y="8641"/>
                </a:lnTo>
                <a:lnTo>
                  <a:pt x="960" y="4800"/>
                </a:lnTo>
                <a:lnTo>
                  <a:pt x="0" y="0"/>
                </a:lnTo>
                <a:lnTo>
                  <a:pt x="1920" y="35524"/>
                </a:lnTo>
                <a:lnTo>
                  <a:pt x="7680" y="37444"/>
                </a:lnTo>
                <a:lnTo>
                  <a:pt x="5760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3" name="object 263"/>
          <p:cNvSpPr/>
          <p:nvPr/>
        </p:nvSpPr>
        <p:spPr>
          <a:xfrm>
            <a:off x="2999186" y="2384343"/>
            <a:ext cx="80634" cy="99837"/>
          </a:xfrm>
          <a:custGeom>
            <a:avLst/>
            <a:gdLst/>
            <a:ahLst/>
            <a:cxnLst/>
            <a:rect l="l" t="t" r="r" b="b"/>
            <a:pathLst>
              <a:path w="80634" h="99837">
                <a:moveTo>
                  <a:pt x="73913" y="97916"/>
                </a:moveTo>
                <a:lnTo>
                  <a:pt x="78714" y="97916"/>
                </a:lnTo>
                <a:lnTo>
                  <a:pt x="78714" y="96956"/>
                </a:lnTo>
                <a:lnTo>
                  <a:pt x="79674" y="96956"/>
                </a:lnTo>
                <a:lnTo>
                  <a:pt x="79674" y="95996"/>
                </a:lnTo>
                <a:lnTo>
                  <a:pt x="80634" y="95996"/>
                </a:lnTo>
                <a:lnTo>
                  <a:pt x="80634" y="1920"/>
                </a:lnTo>
                <a:lnTo>
                  <a:pt x="79674" y="1920"/>
                </a:lnTo>
                <a:lnTo>
                  <a:pt x="79674" y="960"/>
                </a:lnTo>
                <a:lnTo>
                  <a:pt x="78714" y="960"/>
                </a:lnTo>
                <a:lnTo>
                  <a:pt x="78714" y="0"/>
                </a:lnTo>
                <a:lnTo>
                  <a:pt x="65272" y="0"/>
                </a:lnTo>
                <a:lnTo>
                  <a:pt x="64328" y="960"/>
                </a:lnTo>
                <a:lnTo>
                  <a:pt x="63352" y="960"/>
                </a:lnTo>
                <a:lnTo>
                  <a:pt x="63352" y="67193"/>
                </a:lnTo>
                <a:lnTo>
                  <a:pt x="58552" y="72953"/>
                </a:lnTo>
                <a:lnTo>
                  <a:pt x="53766" y="77754"/>
                </a:lnTo>
                <a:lnTo>
                  <a:pt x="49926" y="80634"/>
                </a:lnTo>
                <a:lnTo>
                  <a:pt x="45110" y="83515"/>
                </a:lnTo>
                <a:lnTo>
                  <a:pt x="41269" y="85435"/>
                </a:lnTo>
                <a:lnTo>
                  <a:pt x="33604" y="85435"/>
                </a:lnTo>
                <a:lnTo>
                  <a:pt x="30723" y="84475"/>
                </a:lnTo>
                <a:lnTo>
                  <a:pt x="27843" y="83515"/>
                </a:lnTo>
                <a:lnTo>
                  <a:pt x="25923" y="81594"/>
                </a:lnTo>
                <a:lnTo>
                  <a:pt x="24003" y="80634"/>
                </a:lnTo>
                <a:lnTo>
                  <a:pt x="22082" y="77754"/>
                </a:lnTo>
                <a:lnTo>
                  <a:pt x="20162" y="75834"/>
                </a:lnTo>
                <a:lnTo>
                  <a:pt x="19202" y="72953"/>
                </a:lnTo>
                <a:lnTo>
                  <a:pt x="18242" y="70073"/>
                </a:lnTo>
                <a:lnTo>
                  <a:pt x="17282" y="66233"/>
                </a:lnTo>
                <a:lnTo>
                  <a:pt x="17282" y="960"/>
                </a:lnTo>
                <a:lnTo>
                  <a:pt x="16322" y="960"/>
                </a:lnTo>
                <a:lnTo>
                  <a:pt x="1536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1920"/>
                </a:lnTo>
                <a:lnTo>
                  <a:pt x="0" y="65272"/>
                </a:lnTo>
                <a:lnTo>
                  <a:pt x="960" y="71033"/>
                </a:lnTo>
                <a:lnTo>
                  <a:pt x="1920" y="75834"/>
                </a:lnTo>
                <a:lnTo>
                  <a:pt x="2880" y="80634"/>
                </a:lnTo>
                <a:lnTo>
                  <a:pt x="4800" y="84475"/>
                </a:lnTo>
                <a:lnTo>
                  <a:pt x="7680" y="88315"/>
                </a:lnTo>
                <a:lnTo>
                  <a:pt x="10561" y="92156"/>
                </a:lnTo>
                <a:lnTo>
                  <a:pt x="13441" y="95036"/>
                </a:lnTo>
                <a:lnTo>
                  <a:pt x="18242" y="96956"/>
                </a:lnTo>
                <a:lnTo>
                  <a:pt x="22082" y="98877"/>
                </a:lnTo>
                <a:lnTo>
                  <a:pt x="26883" y="99837"/>
                </a:lnTo>
                <a:lnTo>
                  <a:pt x="38404" y="99837"/>
                </a:lnTo>
                <a:lnTo>
                  <a:pt x="44165" y="97916"/>
                </a:lnTo>
                <a:lnTo>
                  <a:pt x="48950" y="95996"/>
                </a:lnTo>
                <a:lnTo>
                  <a:pt x="54726" y="93116"/>
                </a:lnTo>
                <a:lnTo>
                  <a:pt x="59512" y="88315"/>
                </a:lnTo>
                <a:lnTo>
                  <a:pt x="64328" y="82555"/>
                </a:lnTo>
                <a:lnTo>
                  <a:pt x="64328" y="95996"/>
                </a:lnTo>
                <a:lnTo>
                  <a:pt x="65272" y="95996"/>
                </a:lnTo>
                <a:lnTo>
                  <a:pt x="65272" y="96956"/>
                </a:lnTo>
                <a:lnTo>
                  <a:pt x="66233" y="97916"/>
                </a:lnTo>
                <a:lnTo>
                  <a:pt x="73913" y="9791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4" name="object 264"/>
          <p:cNvSpPr/>
          <p:nvPr/>
        </p:nvSpPr>
        <p:spPr>
          <a:xfrm>
            <a:off x="3098063" y="2359380"/>
            <a:ext cx="60487" cy="124800"/>
          </a:xfrm>
          <a:custGeom>
            <a:avLst/>
            <a:gdLst/>
            <a:ahLst/>
            <a:cxnLst/>
            <a:rect l="l" t="t" r="r" b="b"/>
            <a:pathLst>
              <a:path w="60487" h="124800">
                <a:moveTo>
                  <a:pt x="57591" y="24963"/>
                </a:moveTo>
                <a:lnTo>
                  <a:pt x="33604" y="24963"/>
                </a:lnTo>
                <a:lnTo>
                  <a:pt x="33604" y="1920"/>
                </a:lnTo>
                <a:lnTo>
                  <a:pt x="32644" y="960"/>
                </a:lnTo>
                <a:lnTo>
                  <a:pt x="31683" y="960"/>
                </a:lnTo>
                <a:lnTo>
                  <a:pt x="30723" y="0"/>
                </a:lnTo>
                <a:lnTo>
                  <a:pt x="19202" y="0"/>
                </a:lnTo>
                <a:lnTo>
                  <a:pt x="18242" y="960"/>
                </a:lnTo>
                <a:lnTo>
                  <a:pt x="17282" y="960"/>
                </a:lnTo>
                <a:lnTo>
                  <a:pt x="17282" y="1920"/>
                </a:lnTo>
                <a:lnTo>
                  <a:pt x="16322" y="1920"/>
                </a:lnTo>
                <a:lnTo>
                  <a:pt x="16322" y="24963"/>
                </a:lnTo>
                <a:lnTo>
                  <a:pt x="1920" y="24963"/>
                </a:lnTo>
                <a:lnTo>
                  <a:pt x="1920" y="25923"/>
                </a:lnTo>
                <a:lnTo>
                  <a:pt x="960" y="25923"/>
                </a:lnTo>
                <a:lnTo>
                  <a:pt x="960" y="27843"/>
                </a:lnTo>
                <a:lnTo>
                  <a:pt x="0" y="28803"/>
                </a:lnTo>
                <a:lnTo>
                  <a:pt x="0" y="34549"/>
                </a:lnTo>
                <a:lnTo>
                  <a:pt x="960" y="36484"/>
                </a:lnTo>
                <a:lnTo>
                  <a:pt x="960" y="37429"/>
                </a:lnTo>
                <a:lnTo>
                  <a:pt x="1920" y="38389"/>
                </a:lnTo>
                <a:lnTo>
                  <a:pt x="2880" y="39364"/>
                </a:lnTo>
                <a:lnTo>
                  <a:pt x="16322" y="39364"/>
                </a:lnTo>
                <a:lnTo>
                  <a:pt x="16322" y="98877"/>
                </a:lnTo>
                <a:lnTo>
                  <a:pt x="17282" y="103677"/>
                </a:lnTo>
                <a:lnTo>
                  <a:pt x="18242" y="107518"/>
                </a:lnTo>
                <a:lnTo>
                  <a:pt x="19202" y="111358"/>
                </a:lnTo>
                <a:lnTo>
                  <a:pt x="21122" y="114239"/>
                </a:lnTo>
                <a:lnTo>
                  <a:pt x="23042" y="117119"/>
                </a:lnTo>
                <a:lnTo>
                  <a:pt x="24963" y="119039"/>
                </a:lnTo>
                <a:lnTo>
                  <a:pt x="27843" y="120959"/>
                </a:lnTo>
                <a:lnTo>
                  <a:pt x="31683" y="122880"/>
                </a:lnTo>
                <a:lnTo>
                  <a:pt x="34564" y="123840"/>
                </a:lnTo>
                <a:lnTo>
                  <a:pt x="39364" y="124800"/>
                </a:lnTo>
                <a:lnTo>
                  <a:pt x="47030" y="124800"/>
                </a:lnTo>
                <a:lnTo>
                  <a:pt x="47990" y="123840"/>
                </a:lnTo>
                <a:lnTo>
                  <a:pt x="51831" y="123840"/>
                </a:lnTo>
                <a:lnTo>
                  <a:pt x="52806" y="122880"/>
                </a:lnTo>
                <a:lnTo>
                  <a:pt x="55671" y="122880"/>
                </a:lnTo>
                <a:lnTo>
                  <a:pt x="56647" y="121919"/>
                </a:lnTo>
                <a:lnTo>
                  <a:pt x="57591" y="121919"/>
                </a:lnTo>
                <a:lnTo>
                  <a:pt x="58552" y="120959"/>
                </a:lnTo>
                <a:lnTo>
                  <a:pt x="59512" y="120959"/>
                </a:lnTo>
                <a:lnTo>
                  <a:pt x="59512" y="119999"/>
                </a:lnTo>
                <a:lnTo>
                  <a:pt x="60487" y="119039"/>
                </a:lnTo>
                <a:lnTo>
                  <a:pt x="60487" y="108478"/>
                </a:lnTo>
                <a:lnTo>
                  <a:pt x="59512" y="107518"/>
                </a:lnTo>
                <a:lnTo>
                  <a:pt x="55671" y="107518"/>
                </a:lnTo>
                <a:lnTo>
                  <a:pt x="54711" y="108478"/>
                </a:lnTo>
                <a:lnTo>
                  <a:pt x="53766" y="108478"/>
                </a:lnTo>
                <a:lnTo>
                  <a:pt x="52806" y="109438"/>
                </a:lnTo>
                <a:lnTo>
                  <a:pt x="49926" y="109438"/>
                </a:lnTo>
                <a:lnTo>
                  <a:pt x="47990" y="110398"/>
                </a:lnTo>
                <a:lnTo>
                  <a:pt x="41285" y="110398"/>
                </a:lnTo>
                <a:lnTo>
                  <a:pt x="38404" y="108478"/>
                </a:lnTo>
                <a:lnTo>
                  <a:pt x="36484" y="105597"/>
                </a:lnTo>
                <a:lnTo>
                  <a:pt x="34564" y="101757"/>
                </a:lnTo>
                <a:lnTo>
                  <a:pt x="33604" y="96956"/>
                </a:lnTo>
                <a:lnTo>
                  <a:pt x="33604" y="39364"/>
                </a:lnTo>
                <a:lnTo>
                  <a:pt x="58552" y="39364"/>
                </a:lnTo>
                <a:lnTo>
                  <a:pt x="59512" y="38389"/>
                </a:lnTo>
                <a:lnTo>
                  <a:pt x="59512" y="37429"/>
                </a:lnTo>
                <a:lnTo>
                  <a:pt x="60487" y="36484"/>
                </a:lnTo>
                <a:lnTo>
                  <a:pt x="60487" y="26883"/>
                </a:lnTo>
                <a:lnTo>
                  <a:pt x="59512" y="26883"/>
                </a:lnTo>
                <a:lnTo>
                  <a:pt x="59512" y="25923"/>
                </a:lnTo>
                <a:lnTo>
                  <a:pt x="58552" y="24963"/>
                </a:lnTo>
                <a:lnTo>
                  <a:pt x="57591" y="249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5" name="object 265"/>
          <p:cNvSpPr/>
          <p:nvPr/>
        </p:nvSpPr>
        <p:spPr>
          <a:xfrm>
            <a:off x="3181578" y="2339218"/>
            <a:ext cx="79674" cy="143042"/>
          </a:xfrm>
          <a:custGeom>
            <a:avLst/>
            <a:gdLst/>
            <a:ahLst/>
            <a:cxnLst/>
            <a:rect l="l" t="t" r="r" b="b"/>
            <a:pathLst>
              <a:path w="79674" h="143042">
                <a:moveTo>
                  <a:pt x="16322" y="58552"/>
                </a:moveTo>
                <a:lnTo>
                  <a:pt x="16322" y="960"/>
                </a:lnTo>
                <a:lnTo>
                  <a:pt x="14401" y="960"/>
                </a:lnTo>
                <a:lnTo>
                  <a:pt x="14401" y="0"/>
                </a:lnTo>
                <a:lnTo>
                  <a:pt x="1920" y="0"/>
                </a:lnTo>
                <a:lnTo>
                  <a:pt x="960" y="960"/>
                </a:lnTo>
                <a:lnTo>
                  <a:pt x="0" y="960"/>
                </a:lnTo>
                <a:lnTo>
                  <a:pt x="0" y="142082"/>
                </a:lnTo>
                <a:lnTo>
                  <a:pt x="960" y="142082"/>
                </a:lnTo>
                <a:lnTo>
                  <a:pt x="960" y="143042"/>
                </a:lnTo>
                <a:lnTo>
                  <a:pt x="14401" y="143042"/>
                </a:lnTo>
                <a:lnTo>
                  <a:pt x="15361" y="142082"/>
                </a:lnTo>
                <a:lnTo>
                  <a:pt x="16322" y="142082"/>
                </a:lnTo>
                <a:lnTo>
                  <a:pt x="16322" y="75834"/>
                </a:lnTo>
                <a:lnTo>
                  <a:pt x="21122" y="70073"/>
                </a:lnTo>
                <a:lnTo>
                  <a:pt x="25923" y="65272"/>
                </a:lnTo>
                <a:lnTo>
                  <a:pt x="29763" y="62392"/>
                </a:lnTo>
                <a:lnTo>
                  <a:pt x="34564" y="59527"/>
                </a:lnTo>
                <a:lnTo>
                  <a:pt x="38404" y="57591"/>
                </a:lnTo>
                <a:lnTo>
                  <a:pt x="46085" y="57591"/>
                </a:lnTo>
                <a:lnTo>
                  <a:pt x="48966" y="58552"/>
                </a:lnTo>
                <a:lnTo>
                  <a:pt x="51846" y="59527"/>
                </a:lnTo>
                <a:lnTo>
                  <a:pt x="53766" y="61432"/>
                </a:lnTo>
                <a:lnTo>
                  <a:pt x="55686" y="62392"/>
                </a:lnTo>
                <a:lnTo>
                  <a:pt x="57607" y="65272"/>
                </a:lnTo>
                <a:lnTo>
                  <a:pt x="59527" y="67208"/>
                </a:lnTo>
                <a:lnTo>
                  <a:pt x="60487" y="70073"/>
                </a:lnTo>
                <a:lnTo>
                  <a:pt x="61432" y="72953"/>
                </a:lnTo>
                <a:lnTo>
                  <a:pt x="62392" y="76794"/>
                </a:lnTo>
                <a:lnTo>
                  <a:pt x="62392" y="142082"/>
                </a:lnTo>
                <a:lnTo>
                  <a:pt x="63367" y="142082"/>
                </a:lnTo>
                <a:lnTo>
                  <a:pt x="64328" y="143042"/>
                </a:lnTo>
                <a:lnTo>
                  <a:pt x="77754" y="143042"/>
                </a:lnTo>
                <a:lnTo>
                  <a:pt x="77754" y="142082"/>
                </a:lnTo>
                <a:lnTo>
                  <a:pt x="78714" y="142082"/>
                </a:lnTo>
                <a:lnTo>
                  <a:pt x="79674" y="141122"/>
                </a:lnTo>
                <a:lnTo>
                  <a:pt x="79674" y="77769"/>
                </a:lnTo>
                <a:lnTo>
                  <a:pt x="78714" y="71993"/>
                </a:lnTo>
                <a:lnTo>
                  <a:pt x="77754" y="67208"/>
                </a:lnTo>
                <a:lnTo>
                  <a:pt x="76794" y="62392"/>
                </a:lnTo>
                <a:lnTo>
                  <a:pt x="74889" y="58552"/>
                </a:lnTo>
                <a:lnTo>
                  <a:pt x="71993" y="54711"/>
                </a:lnTo>
                <a:lnTo>
                  <a:pt x="69113" y="50871"/>
                </a:lnTo>
                <a:lnTo>
                  <a:pt x="66233" y="48005"/>
                </a:lnTo>
                <a:lnTo>
                  <a:pt x="61432" y="46085"/>
                </a:lnTo>
                <a:lnTo>
                  <a:pt x="57607" y="44165"/>
                </a:lnTo>
                <a:lnTo>
                  <a:pt x="52806" y="43205"/>
                </a:lnTo>
                <a:lnTo>
                  <a:pt x="41285" y="43205"/>
                </a:lnTo>
                <a:lnTo>
                  <a:pt x="36484" y="44165"/>
                </a:lnTo>
                <a:lnTo>
                  <a:pt x="31683" y="47045"/>
                </a:lnTo>
                <a:lnTo>
                  <a:pt x="25923" y="49926"/>
                </a:lnTo>
                <a:lnTo>
                  <a:pt x="21122" y="53766"/>
                </a:lnTo>
                <a:lnTo>
                  <a:pt x="16322" y="5855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6" name="object 266"/>
          <p:cNvSpPr/>
          <p:nvPr/>
        </p:nvSpPr>
        <p:spPr>
          <a:xfrm>
            <a:off x="3339023" y="2345938"/>
            <a:ext cx="21107" cy="20162"/>
          </a:xfrm>
          <a:custGeom>
            <a:avLst/>
            <a:gdLst/>
            <a:ahLst/>
            <a:cxnLst/>
            <a:rect l="l" t="t" r="r" b="b"/>
            <a:pathLst>
              <a:path w="21107" h="20162">
                <a:moveTo>
                  <a:pt x="21107" y="9601"/>
                </a:moveTo>
                <a:lnTo>
                  <a:pt x="21107" y="5760"/>
                </a:lnTo>
                <a:lnTo>
                  <a:pt x="20147" y="2880"/>
                </a:lnTo>
                <a:lnTo>
                  <a:pt x="18227" y="1920"/>
                </a:lnTo>
                <a:lnTo>
                  <a:pt x="17266" y="960"/>
                </a:lnTo>
                <a:lnTo>
                  <a:pt x="14386" y="0"/>
                </a:lnTo>
                <a:lnTo>
                  <a:pt x="6705" y="0"/>
                </a:lnTo>
                <a:lnTo>
                  <a:pt x="3840" y="960"/>
                </a:lnTo>
                <a:lnTo>
                  <a:pt x="1905" y="1920"/>
                </a:lnTo>
                <a:lnTo>
                  <a:pt x="960" y="3840"/>
                </a:lnTo>
                <a:lnTo>
                  <a:pt x="0" y="5760"/>
                </a:lnTo>
                <a:lnTo>
                  <a:pt x="0" y="14401"/>
                </a:lnTo>
                <a:lnTo>
                  <a:pt x="960" y="16322"/>
                </a:lnTo>
                <a:lnTo>
                  <a:pt x="1905" y="18242"/>
                </a:lnTo>
                <a:lnTo>
                  <a:pt x="3840" y="19202"/>
                </a:lnTo>
                <a:lnTo>
                  <a:pt x="6705" y="20162"/>
                </a:lnTo>
                <a:lnTo>
                  <a:pt x="14386" y="20162"/>
                </a:lnTo>
                <a:lnTo>
                  <a:pt x="17266" y="19202"/>
                </a:lnTo>
                <a:lnTo>
                  <a:pt x="18227" y="18242"/>
                </a:lnTo>
                <a:lnTo>
                  <a:pt x="20147" y="16322"/>
                </a:lnTo>
                <a:lnTo>
                  <a:pt x="21107" y="13441"/>
                </a:lnTo>
                <a:lnTo>
                  <a:pt x="21107" y="96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7" name="object 267"/>
          <p:cNvSpPr/>
          <p:nvPr/>
        </p:nvSpPr>
        <p:spPr>
          <a:xfrm>
            <a:off x="3340928" y="2384343"/>
            <a:ext cx="17282" cy="97916"/>
          </a:xfrm>
          <a:custGeom>
            <a:avLst/>
            <a:gdLst/>
            <a:ahLst/>
            <a:cxnLst/>
            <a:rect l="l" t="t" r="r" b="b"/>
            <a:pathLst>
              <a:path w="17282" h="97916">
                <a:moveTo>
                  <a:pt x="6736" y="0"/>
                </a:moveTo>
                <a:lnTo>
                  <a:pt x="1935" y="0"/>
                </a:lnTo>
                <a:lnTo>
                  <a:pt x="960" y="960"/>
                </a:lnTo>
                <a:lnTo>
                  <a:pt x="0" y="960"/>
                </a:lnTo>
                <a:lnTo>
                  <a:pt x="0" y="96956"/>
                </a:lnTo>
                <a:lnTo>
                  <a:pt x="960" y="96956"/>
                </a:lnTo>
                <a:lnTo>
                  <a:pt x="1935" y="97916"/>
                </a:lnTo>
                <a:lnTo>
                  <a:pt x="15361" y="97916"/>
                </a:lnTo>
                <a:lnTo>
                  <a:pt x="15361" y="96956"/>
                </a:lnTo>
                <a:lnTo>
                  <a:pt x="16322" y="96956"/>
                </a:lnTo>
                <a:lnTo>
                  <a:pt x="16322" y="95996"/>
                </a:lnTo>
                <a:lnTo>
                  <a:pt x="17282" y="95996"/>
                </a:lnTo>
                <a:lnTo>
                  <a:pt x="17282" y="1920"/>
                </a:lnTo>
                <a:lnTo>
                  <a:pt x="16322" y="1920"/>
                </a:lnTo>
                <a:lnTo>
                  <a:pt x="16322" y="960"/>
                </a:lnTo>
                <a:lnTo>
                  <a:pt x="15361" y="960"/>
                </a:lnTo>
                <a:lnTo>
                  <a:pt x="15361" y="0"/>
                </a:lnTo>
                <a:lnTo>
                  <a:pt x="6736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8" name="object 268"/>
          <p:cNvSpPr/>
          <p:nvPr/>
        </p:nvSpPr>
        <p:spPr>
          <a:xfrm>
            <a:off x="3388934" y="2382423"/>
            <a:ext cx="79674" cy="99837"/>
          </a:xfrm>
          <a:custGeom>
            <a:avLst/>
            <a:gdLst/>
            <a:ahLst/>
            <a:cxnLst/>
            <a:rect l="l" t="t" r="r" b="b"/>
            <a:pathLst>
              <a:path w="79674" h="99837">
                <a:moveTo>
                  <a:pt x="17282" y="32628"/>
                </a:moveTo>
                <a:lnTo>
                  <a:pt x="22082" y="26868"/>
                </a:lnTo>
                <a:lnTo>
                  <a:pt x="25923" y="22067"/>
                </a:lnTo>
                <a:lnTo>
                  <a:pt x="30723" y="19187"/>
                </a:lnTo>
                <a:lnTo>
                  <a:pt x="34564" y="16322"/>
                </a:lnTo>
                <a:lnTo>
                  <a:pt x="39364" y="14386"/>
                </a:lnTo>
                <a:lnTo>
                  <a:pt x="46085" y="14386"/>
                </a:lnTo>
                <a:lnTo>
                  <a:pt x="48966" y="15346"/>
                </a:lnTo>
                <a:lnTo>
                  <a:pt x="51846" y="16322"/>
                </a:lnTo>
                <a:lnTo>
                  <a:pt x="54711" y="18227"/>
                </a:lnTo>
                <a:lnTo>
                  <a:pt x="56647" y="19187"/>
                </a:lnTo>
                <a:lnTo>
                  <a:pt x="57591" y="22067"/>
                </a:lnTo>
                <a:lnTo>
                  <a:pt x="59527" y="24002"/>
                </a:lnTo>
                <a:lnTo>
                  <a:pt x="60472" y="26868"/>
                </a:lnTo>
                <a:lnTo>
                  <a:pt x="61432" y="29748"/>
                </a:lnTo>
                <a:lnTo>
                  <a:pt x="62392" y="33588"/>
                </a:lnTo>
                <a:lnTo>
                  <a:pt x="63367" y="37429"/>
                </a:lnTo>
                <a:lnTo>
                  <a:pt x="63367" y="98877"/>
                </a:lnTo>
                <a:lnTo>
                  <a:pt x="64312" y="98877"/>
                </a:lnTo>
                <a:lnTo>
                  <a:pt x="64312" y="99837"/>
                </a:lnTo>
                <a:lnTo>
                  <a:pt x="77754" y="99837"/>
                </a:lnTo>
                <a:lnTo>
                  <a:pt x="78714" y="98877"/>
                </a:lnTo>
                <a:lnTo>
                  <a:pt x="79674" y="98877"/>
                </a:lnTo>
                <a:lnTo>
                  <a:pt x="79674" y="28788"/>
                </a:lnTo>
                <a:lnTo>
                  <a:pt x="77754" y="24002"/>
                </a:lnTo>
                <a:lnTo>
                  <a:pt x="76794" y="19187"/>
                </a:lnTo>
                <a:lnTo>
                  <a:pt x="74874" y="15346"/>
                </a:lnTo>
                <a:lnTo>
                  <a:pt x="72953" y="11506"/>
                </a:lnTo>
                <a:lnTo>
                  <a:pt x="70088" y="7665"/>
                </a:lnTo>
                <a:lnTo>
                  <a:pt x="66233" y="4800"/>
                </a:lnTo>
                <a:lnTo>
                  <a:pt x="62392" y="2880"/>
                </a:lnTo>
                <a:lnTo>
                  <a:pt x="57591" y="960"/>
                </a:lnTo>
                <a:lnTo>
                  <a:pt x="52806" y="0"/>
                </a:lnTo>
                <a:lnTo>
                  <a:pt x="41285" y="0"/>
                </a:lnTo>
                <a:lnTo>
                  <a:pt x="36484" y="1920"/>
                </a:lnTo>
                <a:lnTo>
                  <a:pt x="30723" y="3840"/>
                </a:lnTo>
                <a:lnTo>
                  <a:pt x="25923" y="6720"/>
                </a:lnTo>
                <a:lnTo>
                  <a:pt x="20162" y="11506"/>
                </a:lnTo>
                <a:lnTo>
                  <a:pt x="15361" y="17282"/>
                </a:lnTo>
                <a:lnTo>
                  <a:pt x="15361" y="2880"/>
                </a:lnTo>
                <a:lnTo>
                  <a:pt x="14401" y="2880"/>
                </a:lnTo>
                <a:lnTo>
                  <a:pt x="13441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98877"/>
                </a:lnTo>
                <a:lnTo>
                  <a:pt x="960" y="98877"/>
                </a:lnTo>
                <a:lnTo>
                  <a:pt x="1920" y="99837"/>
                </a:lnTo>
                <a:lnTo>
                  <a:pt x="15361" y="99837"/>
                </a:lnTo>
                <a:lnTo>
                  <a:pt x="16322" y="98877"/>
                </a:lnTo>
                <a:lnTo>
                  <a:pt x="17282" y="97916"/>
                </a:lnTo>
                <a:lnTo>
                  <a:pt x="17282" y="3262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69" name="object 269"/>
          <p:cNvSpPr/>
          <p:nvPr/>
        </p:nvSpPr>
        <p:spPr>
          <a:xfrm>
            <a:off x="3541562" y="2382423"/>
            <a:ext cx="72969" cy="101757"/>
          </a:xfrm>
          <a:custGeom>
            <a:avLst/>
            <a:gdLst/>
            <a:ahLst/>
            <a:cxnLst/>
            <a:rect l="l" t="t" r="r" b="b"/>
            <a:pathLst>
              <a:path w="72969" h="101757">
                <a:moveTo>
                  <a:pt x="72969" y="80634"/>
                </a:moveTo>
                <a:lnTo>
                  <a:pt x="72009" y="79674"/>
                </a:lnTo>
                <a:lnTo>
                  <a:pt x="72009" y="76794"/>
                </a:lnTo>
                <a:lnTo>
                  <a:pt x="71048" y="75834"/>
                </a:lnTo>
                <a:lnTo>
                  <a:pt x="71048" y="74874"/>
                </a:lnTo>
                <a:lnTo>
                  <a:pt x="69128" y="74874"/>
                </a:lnTo>
                <a:lnTo>
                  <a:pt x="68168" y="75834"/>
                </a:lnTo>
                <a:lnTo>
                  <a:pt x="66248" y="76794"/>
                </a:lnTo>
                <a:lnTo>
                  <a:pt x="65288" y="78714"/>
                </a:lnTo>
                <a:lnTo>
                  <a:pt x="63367" y="79674"/>
                </a:lnTo>
                <a:lnTo>
                  <a:pt x="60487" y="80634"/>
                </a:lnTo>
                <a:lnTo>
                  <a:pt x="58567" y="82555"/>
                </a:lnTo>
                <a:lnTo>
                  <a:pt x="56647" y="83515"/>
                </a:lnTo>
                <a:lnTo>
                  <a:pt x="53766" y="85435"/>
                </a:lnTo>
                <a:lnTo>
                  <a:pt x="49926" y="86395"/>
                </a:lnTo>
                <a:lnTo>
                  <a:pt x="47045" y="87355"/>
                </a:lnTo>
                <a:lnTo>
                  <a:pt x="39364" y="87355"/>
                </a:lnTo>
                <a:lnTo>
                  <a:pt x="35524" y="86395"/>
                </a:lnTo>
                <a:lnTo>
                  <a:pt x="31683" y="84475"/>
                </a:lnTo>
                <a:lnTo>
                  <a:pt x="28803" y="83515"/>
                </a:lnTo>
                <a:lnTo>
                  <a:pt x="25923" y="80634"/>
                </a:lnTo>
                <a:lnTo>
                  <a:pt x="24002" y="77754"/>
                </a:lnTo>
                <a:lnTo>
                  <a:pt x="22082" y="74874"/>
                </a:lnTo>
                <a:lnTo>
                  <a:pt x="20162" y="71033"/>
                </a:lnTo>
                <a:lnTo>
                  <a:pt x="19202" y="67193"/>
                </a:lnTo>
                <a:lnTo>
                  <a:pt x="18242" y="62392"/>
                </a:lnTo>
                <a:lnTo>
                  <a:pt x="17282" y="56631"/>
                </a:lnTo>
                <a:lnTo>
                  <a:pt x="17282" y="50871"/>
                </a:lnTo>
                <a:lnTo>
                  <a:pt x="17322" y="48046"/>
                </a:lnTo>
                <a:lnTo>
                  <a:pt x="19123" y="34152"/>
                </a:lnTo>
                <a:lnTo>
                  <a:pt x="24002" y="24002"/>
                </a:lnTo>
                <a:lnTo>
                  <a:pt x="27843" y="17282"/>
                </a:lnTo>
                <a:lnTo>
                  <a:pt x="34564" y="14386"/>
                </a:lnTo>
                <a:lnTo>
                  <a:pt x="47045" y="14386"/>
                </a:lnTo>
                <a:lnTo>
                  <a:pt x="49926" y="15346"/>
                </a:lnTo>
                <a:lnTo>
                  <a:pt x="52806" y="16322"/>
                </a:lnTo>
                <a:lnTo>
                  <a:pt x="55686" y="17282"/>
                </a:lnTo>
                <a:lnTo>
                  <a:pt x="58567" y="18227"/>
                </a:lnTo>
                <a:lnTo>
                  <a:pt x="60487" y="20162"/>
                </a:lnTo>
                <a:lnTo>
                  <a:pt x="62407" y="21107"/>
                </a:lnTo>
                <a:lnTo>
                  <a:pt x="64328" y="22067"/>
                </a:lnTo>
                <a:lnTo>
                  <a:pt x="65288" y="24002"/>
                </a:lnTo>
                <a:lnTo>
                  <a:pt x="67208" y="24947"/>
                </a:lnTo>
                <a:lnTo>
                  <a:pt x="71048" y="24947"/>
                </a:lnTo>
                <a:lnTo>
                  <a:pt x="71048" y="24002"/>
                </a:lnTo>
                <a:lnTo>
                  <a:pt x="72009" y="23027"/>
                </a:lnTo>
                <a:lnTo>
                  <a:pt x="72009" y="12481"/>
                </a:lnTo>
                <a:lnTo>
                  <a:pt x="71048" y="11506"/>
                </a:lnTo>
                <a:lnTo>
                  <a:pt x="71048" y="10561"/>
                </a:lnTo>
                <a:lnTo>
                  <a:pt x="70088" y="9601"/>
                </a:lnTo>
                <a:lnTo>
                  <a:pt x="69128" y="9601"/>
                </a:lnTo>
                <a:lnTo>
                  <a:pt x="68168" y="8641"/>
                </a:lnTo>
                <a:lnTo>
                  <a:pt x="67208" y="7665"/>
                </a:lnTo>
                <a:lnTo>
                  <a:pt x="65288" y="5760"/>
                </a:lnTo>
                <a:lnTo>
                  <a:pt x="63367" y="4800"/>
                </a:lnTo>
                <a:lnTo>
                  <a:pt x="61447" y="3840"/>
                </a:lnTo>
                <a:lnTo>
                  <a:pt x="59527" y="2880"/>
                </a:lnTo>
                <a:lnTo>
                  <a:pt x="56647" y="1920"/>
                </a:lnTo>
                <a:lnTo>
                  <a:pt x="53766" y="1920"/>
                </a:lnTo>
                <a:lnTo>
                  <a:pt x="50886" y="960"/>
                </a:lnTo>
                <a:lnTo>
                  <a:pt x="48966" y="0"/>
                </a:lnTo>
                <a:lnTo>
                  <a:pt x="36484" y="0"/>
                </a:lnTo>
                <a:lnTo>
                  <a:pt x="30723" y="960"/>
                </a:lnTo>
                <a:lnTo>
                  <a:pt x="25923" y="2880"/>
                </a:lnTo>
                <a:lnTo>
                  <a:pt x="20162" y="4800"/>
                </a:lnTo>
                <a:lnTo>
                  <a:pt x="16322" y="8641"/>
                </a:lnTo>
                <a:lnTo>
                  <a:pt x="12481" y="12481"/>
                </a:lnTo>
                <a:lnTo>
                  <a:pt x="7680" y="16322"/>
                </a:lnTo>
                <a:lnTo>
                  <a:pt x="4815" y="22067"/>
                </a:lnTo>
                <a:lnTo>
                  <a:pt x="2880" y="28788"/>
                </a:lnTo>
                <a:lnTo>
                  <a:pt x="975" y="35509"/>
                </a:lnTo>
                <a:lnTo>
                  <a:pt x="0" y="43190"/>
                </a:lnTo>
                <a:lnTo>
                  <a:pt x="0" y="60472"/>
                </a:lnTo>
                <a:lnTo>
                  <a:pt x="975" y="67193"/>
                </a:lnTo>
                <a:lnTo>
                  <a:pt x="1935" y="72953"/>
                </a:lnTo>
                <a:lnTo>
                  <a:pt x="3840" y="79674"/>
                </a:lnTo>
                <a:lnTo>
                  <a:pt x="6720" y="84475"/>
                </a:lnTo>
                <a:lnTo>
                  <a:pt x="10561" y="88315"/>
                </a:lnTo>
                <a:lnTo>
                  <a:pt x="13441" y="93116"/>
                </a:lnTo>
                <a:lnTo>
                  <a:pt x="18242" y="95996"/>
                </a:lnTo>
                <a:lnTo>
                  <a:pt x="23042" y="97916"/>
                </a:lnTo>
                <a:lnTo>
                  <a:pt x="27843" y="100797"/>
                </a:lnTo>
                <a:lnTo>
                  <a:pt x="34564" y="101757"/>
                </a:lnTo>
                <a:lnTo>
                  <a:pt x="47045" y="101757"/>
                </a:lnTo>
                <a:lnTo>
                  <a:pt x="49926" y="100797"/>
                </a:lnTo>
                <a:lnTo>
                  <a:pt x="53766" y="99837"/>
                </a:lnTo>
                <a:lnTo>
                  <a:pt x="55686" y="98877"/>
                </a:lnTo>
                <a:lnTo>
                  <a:pt x="58567" y="97916"/>
                </a:lnTo>
                <a:lnTo>
                  <a:pt x="61447" y="96956"/>
                </a:lnTo>
                <a:lnTo>
                  <a:pt x="63367" y="95996"/>
                </a:lnTo>
                <a:lnTo>
                  <a:pt x="65288" y="95036"/>
                </a:lnTo>
                <a:lnTo>
                  <a:pt x="67208" y="94076"/>
                </a:lnTo>
                <a:lnTo>
                  <a:pt x="69128" y="92156"/>
                </a:lnTo>
                <a:lnTo>
                  <a:pt x="70088" y="92156"/>
                </a:lnTo>
                <a:lnTo>
                  <a:pt x="71048" y="91196"/>
                </a:lnTo>
                <a:lnTo>
                  <a:pt x="71048" y="90236"/>
                </a:lnTo>
                <a:lnTo>
                  <a:pt x="72009" y="90236"/>
                </a:lnTo>
                <a:lnTo>
                  <a:pt x="72009" y="87355"/>
                </a:lnTo>
                <a:lnTo>
                  <a:pt x="72969" y="87355"/>
                </a:lnTo>
                <a:lnTo>
                  <a:pt x="72969" y="8063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0" name="object 270"/>
          <p:cNvSpPr/>
          <p:nvPr/>
        </p:nvSpPr>
        <p:spPr>
          <a:xfrm>
            <a:off x="3627958" y="2382423"/>
            <a:ext cx="93131" cy="101757"/>
          </a:xfrm>
          <a:custGeom>
            <a:avLst/>
            <a:gdLst/>
            <a:ahLst/>
            <a:cxnLst/>
            <a:rect l="l" t="t" r="r" b="b"/>
            <a:pathLst>
              <a:path w="93131" h="101757">
                <a:moveTo>
                  <a:pt x="32644" y="84475"/>
                </a:moveTo>
                <a:lnTo>
                  <a:pt x="28803" y="82555"/>
                </a:lnTo>
                <a:lnTo>
                  <a:pt x="25923" y="79674"/>
                </a:lnTo>
                <a:lnTo>
                  <a:pt x="24002" y="76794"/>
                </a:lnTo>
                <a:lnTo>
                  <a:pt x="25923" y="97916"/>
                </a:lnTo>
                <a:lnTo>
                  <a:pt x="31683" y="100797"/>
                </a:lnTo>
                <a:lnTo>
                  <a:pt x="38404" y="101757"/>
                </a:lnTo>
                <a:lnTo>
                  <a:pt x="53766" y="101757"/>
                </a:lnTo>
                <a:lnTo>
                  <a:pt x="60487" y="99837"/>
                </a:lnTo>
                <a:lnTo>
                  <a:pt x="66248" y="97916"/>
                </a:lnTo>
                <a:lnTo>
                  <a:pt x="72009" y="95036"/>
                </a:lnTo>
                <a:lnTo>
                  <a:pt x="76809" y="91196"/>
                </a:lnTo>
                <a:lnTo>
                  <a:pt x="80650" y="87355"/>
                </a:lnTo>
                <a:lnTo>
                  <a:pt x="85450" y="82555"/>
                </a:lnTo>
                <a:lnTo>
                  <a:pt x="88331" y="76794"/>
                </a:lnTo>
                <a:lnTo>
                  <a:pt x="90251" y="71033"/>
                </a:lnTo>
                <a:lnTo>
                  <a:pt x="92171" y="64312"/>
                </a:lnTo>
                <a:lnTo>
                  <a:pt x="93131" y="57591"/>
                </a:lnTo>
                <a:lnTo>
                  <a:pt x="93131" y="42230"/>
                </a:lnTo>
                <a:lnTo>
                  <a:pt x="92171" y="35509"/>
                </a:lnTo>
                <a:lnTo>
                  <a:pt x="90251" y="28788"/>
                </a:lnTo>
                <a:lnTo>
                  <a:pt x="88331" y="23027"/>
                </a:lnTo>
                <a:lnTo>
                  <a:pt x="85450" y="17282"/>
                </a:lnTo>
                <a:lnTo>
                  <a:pt x="81610" y="13441"/>
                </a:lnTo>
                <a:lnTo>
                  <a:pt x="77769" y="8641"/>
                </a:lnTo>
                <a:lnTo>
                  <a:pt x="72969" y="5760"/>
                </a:lnTo>
                <a:lnTo>
                  <a:pt x="67208" y="3840"/>
                </a:lnTo>
                <a:lnTo>
                  <a:pt x="61447" y="960"/>
                </a:lnTo>
                <a:lnTo>
                  <a:pt x="55686" y="0"/>
                </a:lnTo>
                <a:lnTo>
                  <a:pt x="39364" y="0"/>
                </a:lnTo>
                <a:lnTo>
                  <a:pt x="32644" y="960"/>
                </a:lnTo>
                <a:lnTo>
                  <a:pt x="26883" y="3840"/>
                </a:lnTo>
                <a:lnTo>
                  <a:pt x="21122" y="6720"/>
                </a:lnTo>
                <a:lnTo>
                  <a:pt x="16337" y="9601"/>
                </a:lnTo>
                <a:lnTo>
                  <a:pt x="12496" y="14386"/>
                </a:lnTo>
                <a:lnTo>
                  <a:pt x="7680" y="19187"/>
                </a:lnTo>
                <a:lnTo>
                  <a:pt x="4815" y="24947"/>
                </a:lnTo>
                <a:lnTo>
                  <a:pt x="2895" y="30708"/>
                </a:lnTo>
                <a:lnTo>
                  <a:pt x="975" y="37429"/>
                </a:lnTo>
                <a:lnTo>
                  <a:pt x="0" y="44150"/>
                </a:lnTo>
                <a:lnTo>
                  <a:pt x="0" y="59512"/>
                </a:lnTo>
                <a:lnTo>
                  <a:pt x="975" y="66233"/>
                </a:lnTo>
                <a:lnTo>
                  <a:pt x="2895" y="72953"/>
                </a:lnTo>
                <a:lnTo>
                  <a:pt x="4815" y="78714"/>
                </a:lnTo>
                <a:lnTo>
                  <a:pt x="7680" y="84475"/>
                </a:lnTo>
                <a:lnTo>
                  <a:pt x="11521" y="88315"/>
                </a:lnTo>
                <a:lnTo>
                  <a:pt x="15361" y="93116"/>
                </a:lnTo>
                <a:lnTo>
                  <a:pt x="20177" y="95996"/>
                </a:lnTo>
                <a:lnTo>
                  <a:pt x="18242" y="60472"/>
                </a:lnTo>
                <a:lnTo>
                  <a:pt x="18242" y="45110"/>
                </a:lnTo>
                <a:lnTo>
                  <a:pt x="19202" y="40309"/>
                </a:lnTo>
                <a:lnTo>
                  <a:pt x="20177" y="35509"/>
                </a:lnTo>
                <a:lnTo>
                  <a:pt x="21122" y="31668"/>
                </a:lnTo>
                <a:lnTo>
                  <a:pt x="23042" y="27843"/>
                </a:lnTo>
                <a:lnTo>
                  <a:pt x="24963" y="24947"/>
                </a:lnTo>
                <a:lnTo>
                  <a:pt x="27843" y="21107"/>
                </a:lnTo>
                <a:lnTo>
                  <a:pt x="30723" y="18227"/>
                </a:lnTo>
                <a:lnTo>
                  <a:pt x="33604" y="17282"/>
                </a:lnTo>
                <a:lnTo>
                  <a:pt x="37444" y="15346"/>
                </a:lnTo>
                <a:lnTo>
                  <a:pt x="42245" y="14386"/>
                </a:lnTo>
                <a:lnTo>
                  <a:pt x="52806" y="14386"/>
                </a:lnTo>
                <a:lnTo>
                  <a:pt x="56647" y="15346"/>
                </a:lnTo>
                <a:lnTo>
                  <a:pt x="60487" y="17282"/>
                </a:lnTo>
                <a:lnTo>
                  <a:pt x="64328" y="19187"/>
                </a:lnTo>
                <a:lnTo>
                  <a:pt x="67208" y="22067"/>
                </a:lnTo>
                <a:lnTo>
                  <a:pt x="69128" y="24947"/>
                </a:lnTo>
                <a:lnTo>
                  <a:pt x="71048" y="28788"/>
                </a:lnTo>
                <a:lnTo>
                  <a:pt x="72969" y="32628"/>
                </a:lnTo>
                <a:lnTo>
                  <a:pt x="73929" y="36469"/>
                </a:lnTo>
                <a:lnTo>
                  <a:pt x="74889" y="41269"/>
                </a:lnTo>
                <a:lnTo>
                  <a:pt x="74889" y="61432"/>
                </a:lnTo>
                <a:lnTo>
                  <a:pt x="72969" y="65272"/>
                </a:lnTo>
                <a:lnTo>
                  <a:pt x="72009" y="70073"/>
                </a:lnTo>
                <a:lnTo>
                  <a:pt x="70088" y="73913"/>
                </a:lnTo>
                <a:lnTo>
                  <a:pt x="68168" y="76794"/>
                </a:lnTo>
                <a:lnTo>
                  <a:pt x="66248" y="80634"/>
                </a:lnTo>
                <a:lnTo>
                  <a:pt x="63367" y="82555"/>
                </a:lnTo>
                <a:lnTo>
                  <a:pt x="59527" y="84475"/>
                </a:lnTo>
                <a:lnTo>
                  <a:pt x="55686" y="86395"/>
                </a:lnTo>
                <a:lnTo>
                  <a:pt x="51846" y="87355"/>
                </a:lnTo>
                <a:lnTo>
                  <a:pt x="41285" y="87355"/>
                </a:lnTo>
                <a:lnTo>
                  <a:pt x="36484" y="86395"/>
                </a:lnTo>
                <a:lnTo>
                  <a:pt x="32644" y="844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1" name="object 271"/>
          <p:cNvSpPr/>
          <p:nvPr/>
        </p:nvSpPr>
        <p:spPr>
          <a:xfrm>
            <a:off x="3646200" y="2442895"/>
            <a:ext cx="7680" cy="37444"/>
          </a:xfrm>
          <a:custGeom>
            <a:avLst/>
            <a:gdLst/>
            <a:ahLst/>
            <a:cxnLst/>
            <a:rect l="l" t="t" r="r" b="b"/>
            <a:pathLst>
              <a:path w="7680" h="37444">
                <a:moveTo>
                  <a:pt x="5760" y="16322"/>
                </a:moveTo>
                <a:lnTo>
                  <a:pt x="3840" y="12481"/>
                </a:lnTo>
                <a:lnTo>
                  <a:pt x="1935" y="8641"/>
                </a:lnTo>
                <a:lnTo>
                  <a:pt x="960" y="4800"/>
                </a:lnTo>
                <a:lnTo>
                  <a:pt x="0" y="0"/>
                </a:lnTo>
                <a:lnTo>
                  <a:pt x="1935" y="35524"/>
                </a:lnTo>
                <a:lnTo>
                  <a:pt x="7680" y="37444"/>
                </a:lnTo>
                <a:lnTo>
                  <a:pt x="5760" y="1632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2" name="object 272"/>
          <p:cNvSpPr/>
          <p:nvPr/>
        </p:nvSpPr>
        <p:spPr>
          <a:xfrm>
            <a:off x="3746052" y="2382423"/>
            <a:ext cx="137266" cy="99837"/>
          </a:xfrm>
          <a:custGeom>
            <a:avLst/>
            <a:gdLst/>
            <a:ahLst/>
            <a:cxnLst/>
            <a:rect l="l" t="t" r="r" b="b"/>
            <a:pathLst>
              <a:path w="137266" h="99837">
                <a:moveTo>
                  <a:pt x="123825" y="99837"/>
                </a:moveTo>
                <a:lnTo>
                  <a:pt x="135346" y="99837"/>
                </a:lnTo>
                <a:lnTo>
                  <a:pt x="136306" y="98877"/>
                </a:lnTo>
                <a:lnTo>
                  <a:pt x="137266" y="97916"/>
                </a:lnTo>
                <a:lnTo>
                  <a:pt x="137266" y="33588"/>
                </a:lnTo>
                <a:lnTo>
                  <a:pt x="136306" y="28788"/>
                </a:lnTo>
                <a:lnTo>
                  <a:pt x="135346" y="24002"/>
                </a:lnTo>
                <a:lnTo>
                  <a:pt x="134386" y="19187"/>
                </a:lnTo>
                <a:lnTo>
                  <a:pt x="132466" y="15346"/>
                </a:lnTo>
                <a:lnTo>
                  <a:pt x="130545" y="11506"/>
                </a:lnTo>
                <a:lnTo>
                  <a:pt x="127665" y="7665"/>
                </a:lnTo>
                <a:lnTo>
                  <a:pt x="124785" y="4800"/>
                </a:lnTo>
                <a:lnTo>
                  <a:pt x="119984" y="2880"/>
                </a:lnTo>
                <a:lnTo>
                  <a:pt x="116144" y="960"/>
                </a:lnTo>
                <a:lnTo>
                  <a:pt x="111343" y="0"/>
                </a:lnTo>
                <a:lnTo>
                  <a:pt x="100782" y="0"/>
                </a:lnTo>
                <a:lnTo>
                  <a:pt x="97917" y="960"/>
                </a:lnTo>
                <a:lnTo>
                  <a:pt x="95021" y="1920"/>
                </a:lnTo>
                <a:lnTo>
                  <a:pt x="93101" y="2880"/>
                </a:lnTo>
                <a:lnTo>
                  <a:pt x="90236" y="3840"/>
                </a:lnTo>
                <a:lnTo>
                  <a:pt x="88300" y="5760"/>
                </a:lnTo>
                <a:lnTo>
                  <a:pt x="85420" y="7665"/>
                </a:lnTo>
                <a:lnTo>
                  <a:pt x="82555" y="9601"/>
                </a:lnTo>
                <a:lnTo>
                  <a:pt x="79674" y="12481"/>
                </a:lnTo>
                <a:lnTo>
                  <a:pt x="76794" y="15346"/>
                </a:lnTo>
                <a:lnTo>
                  <a:pt x="73913" y="18227"/>
                </a:lnTo>
                <a:lnTo>
                  <a:pt x="72953" y="15346"/>
                </a:lnTo>
                <a:lnTo>
                  <a:pt x="71033" y="13441"/>
                </a:lnTo>
                <a:lnTo>
                  <a:pt x="69113" y="10561"/>
                </a:lnTo>
                <a:lnTo>
                  <a:pt x="68153" y="8641"/>
                </a:lnTo>
                <a:lnTo>
                  <a:pt x="66233" y="6720"/>
                </a:lnTo>
                <a:lnTo>
                  <a:pt x="63352" y="4800"/>
                </a:lnTo>
                <a:lnTo>
                  <a:pt x="61432" y="3840"/>
                </a:lnTo>
                <a:lnTo>
                  <a:pt x="58552" y="1920"/>
                </a:lnTo>
                <a:lnTo>
                  <a:pt x="55671" y="960"/>
                </a:lnTo>
                <a:lnTo>
                  <a:pt x="52791" y="0"/>
                </a:lnTo>
                <a:lnTo>
                  <a:pt x="40309" y="0"/>
                </a:lnTo>
                <a:lnTo>
                  <a:pt x="35509" y="1920"/>
                </a:lnTo>
                <a:lnTo>
                  <a:pt x="29748" y="3840"/>
                </a:lnTo>
                <a:lnTo>
                  <a:pt x="24947" y="6720"/>
                </a:lnTo>
                <a:lnTo>
                  <a:pt x="20147" y="11506"/>
                </a:lnTo>
                <a:lnTo>
                  <a:pt x="15346" y="17282"/>
                </a:lnTo>
                <a:lnTo>
                  <a:pt x="15346" y="3840"/>
                </a:lnTo>
                <a:lnTo>
                  <a:pt x="14386" y="3840"/>
                </a:lnTo>
                <a:lnTo>
                  <a:pt x="14386" y="2880"/>
                </a:lnTo>
                <a:lnTo>
                  <a:pt x="13426" y="1920"/>
                </a:lnTo>
                <a:lnTo>
                  <a:pt x="944" y="1920"/>
                </a:lnTo>
                <a:lnTo>
                  <a:pt x="944" y="2880"/>
                </a:lnTo>
                <a:lnTo>
                  <a:pt x="0" y="2880"/>
                </a:lnTo>
                <a:lnTo>
                  <a:pt x="0" y="98877"/>
                </a:lnTo>
                <a:lnTo>
                  <a:pt x="944" y="98877"/>
                </a:lnTo>
                <a:lnTo>
                  <a:pt x="944" y="99837"/>
                </a:lnTo>
                <a:lnTo>
                  <a:pt x="15346" y="99837"/>
                </a:lnTo>
                <a:lnTo>
                  <a:pt x="15346" y="98877"/>
                </a:lnTo>
                <a:lnTo>
                  <a:pt x="16306" y="98877"/>
                </a:lnTo>
                <a:lnTo>
                  <a:pt x="16306" y="32628"/>
                </a:lnTo>
                <a:lnTo>
                  <a:pt x="21107" y="26868"/>
                </a:lnTo>
                <a:lnTo>
                  <a:pt x="25908" y="22067"/>
                </a:lnTo>
                <a:lnTo>
                  <a:pt x="29748" y="19187"/>
                </a:lnTo>
                <a:lnTo>
                  <a:pt x="33588" y="16322"/>
                </a:lnTo>
                <a:lnTo>
                  <a:pt x="37429" y="14386"/>
                </a:lnTo>
                <a:lnTo>
                  <a:pt x="45110" y="14386"/>
                </a:lnTo>
                <a:lnTo>
                  <a:pt x="47030" y="15346"/>
                </a:lnTo>
                <a:lnTo>
                  <a:pt x="49911" y="16322"/>
                </a:lnTo>
                <a:lnTo>
                  <a:pt x="51831" y="18227"/>
                </a:lnTo>
                <a:lnTo>
                  <a:pt x="53751" y="19187"/>
                </a:lnTo>
                <a:lnTo>
                  <a:pt x="55671" y="22067"/>
                </a:lnTo>
                <a:lnTo>
                  <a:pt x="56631" y="24002"/>
                </a:lnTo>
                <a:lnTo>
                  <a:pt x="58552" y="26868"/>
                </a:lnTo>
                <a:lnTo>
                  <a:pt x="58552" y="29748"/>
                </a:lnTo>
                <a:lnTo>
                  <a:pt x="59512" y="33588"/>
                </a:lnTo>
                <a:lnTo>
                  <a:pt x="59512" y="97916"/>
                </a:lnTo>
                <a:lnTo>
                  <a:pt x="60472" y="97916"/>
                </a:lnTo>
                <a:lnTo>
                  <a:pt x="60472" y="98877"/>
                </a:lnTo>
                <a:lnTo>
                  <a:pt x="61432" y="98877"/>
                </a:lnTo>
                <a:lnTo>
                  <a:pt x="61432" y="99837"/>
                </a:lnTo>
                <a:lnTo>
                  <a:pt x="74874" y="99837"/>
                </a:lnTo>
                <a:lnTo>
                  <a:pt x="75834" y="98877"/>
                </a:lnTo>
                <a:lnTo>
                  <a:pt x="76794" y="98877"/>
                </a:lnTo>
                <a:lnTo>
                  <a:pt x="76794" y="32628"/>
                </a:lnTo>
                <a:lnTo>
                  <a:pt x="81579" y="26868"/>
                </a:lnTo>
                <a:lnTo>
                  <a:pt x="86395" y="22067"/>
                </a:lnTo>
                <a:lnTo>
                  <a:pt x="90236" y="19187"/>
                </a:lnTo>
                <a:lnTo>
                  <a:pt x="94076" y="16322"/>
                </a:lnTo>
                <a:lnTo>
                  <a:pt x="97917" y="14386"/>
                </a:lnTo>
                <a:lnTo>
                  <a:pt x="104622" y="14386"/>
                </a:lnTo>
                <a:lnTo>
                  <a:pt x="107502" y="15346"/>
                </a:lnTo>
                <a:lnTo>
                  <a:pt x="110383" y="16322"/>
                </a:lnTo>
                <a:lnTo>
                  <a:pt x="112303" y="18227"/>
                </a:lnTo>
                <a:lnTo>
                  <a:pt x="114223" y="19187"/>
                </a:lnTo>
                <a:lnTo>
                  <a:pt x="116144" y="22067"/>
                </a:lnTo>
                <a:lnTo>
                  <a:pt x="118064" y="26868"/>
                </a:lnTo>
                <a:lnTo>
                  <a:pt x="119024" y="29748"/>
                </a:lnTo>
                <a:lnTo>
                  <a:pt x="119984" y="33588"/>
                </a:lnTo>
                <a:lnTo>
                  <a:pt x="119984" y="97916"/>
                </a:lnTo>
                <a:lnTo>
                  <a:pt x="120944" y="98877"/>
                </a:lnTo>
                <a:lnTo>
                  <a:pt x="121904" y="99837"/>
                </a:lnTo>
                <a:lnTo>
                  <a:pt x="123825" y="998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3" name="object 273"/>
          <p:cNvSpPr/>
          <p:nvPr/>
        </p:nvSpPr>
        <p:spPr>
          <a:xfrm>
            <a:off x="3942831" y="2464978"/>
            <a:ext cx="6720" cy="17282"/>
          </a:xfrm>
          <a:custGeom>
            <a:avLst/>
            <a:gdLst/>
            <a:ahLst/>
            <a:cxnLst/>
            <a:rect l="l" t="t" r="r" b="b"/>
            <a:pathLst>
              <a:path w="6720" h="17282">
                <a:moveTo>
                  <a:pt x="0" y="14401"/>
                </a:moveTo>
                <a:lnTo>
                  <a:pt x="1920" y="15361"/>
                </a:lnTo>
                <a:lnTo>
                  <a:pt x="3840" y="17282"/>
                </a:lnTo>
                <a:lnTo>
                  <a:pt x="6720" y="17282"/>
                </a:lnTo>
                <a:lnTo>
                  <a:pt x="5760" y="2880"/>
                </a:lnTo>
                <a:lnTo>
                  <a:pt x="1920" y="0"/>
                </a:lnTo>
                <a:lnTo>
                  <a:pt x="0" y="144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4" name="object 274"/>
          <p:cNvSpPr/>
          <p:nvPr/>
        </p:nvSpPr>
        <p:spPr>
          <a:xfrm>
            <a:off x="3914043" y="2382423"/>
            <a:ext cx="85435" cy="137266"/>
          </a:xfrm>
          <a:custGeom>
            <a:avLst/>
            <a:gdLst/>
            <a:ahLst/>
            <a:cxnLst/>
            <a:rect l="l" t="t" r="r" b="b"/>
            <a:pathLst>
              <a:path w="85435" h="137266">
                <a:moveTo>
                  <a:pt x="40309" y="101757"/>
                </a:moveTo>
                <a:lnTo>
                  <a:pt x="51831" y="101757"/>
                </a:lnTo>
                <a:lnTo>
                  <a:pt x="57591" y="100797"/>
                </a:lnTo>
                <a:lnTo>
                  <a:pt x="62392" y="97916"/>
                </a:lnTo>
                <a:lnTo>
                  <a:pt x="67193" y="95996"/>
                </a:lnTo>
                <a:lnTo>
                  <a:pt x="71993" y="92156"/>
                </a:lnTo>
                <a:lnTo>
                  <a:pt x="74874" y="87355"/>
                </a:lnTo>
                <a:lnTo>
                  <a:pt x="78714" y="83515"/>
                </a:lnTo>
                <a:lnTo>
                  <a:pt x="80634" y="77754"/>
                </a:lnTo>
                <a:lnTo>
                  <a:pt x="82555" y="71033"/>
                </a:lnTo>
                <a:lnTo>
                  <a:pt x="84475" y="64312"/>
                </a:lnTo>
                <a:lnTo>
                  <a:pt x="85435" y="57591"/>
                </a:lnTo>
                <a:lnTo>
                  <a:pt x="85435" y="42230"/>
                </a:lnTo>
                <a:lnTo>
                  <a:pt x="84475" y="36469"/>
                </a:lnTo>
                <a:lnTo>
                  <a:pt x="83515" y="30708"/>
                </a:lnTo>
                <a:lnTo>
                  <a:pt x="81594" y="24002"/>
                </a:lnTo>
                <a:lnTo>
                  <a:pt x="79674" y="19187"/>
                </a:lnTo>
                <a:lnTo>
                  <a:pt x="76794" y="14386"/>
                </a:lnTo>
                <a:lnTo>
                  <a:pt x="73914" y="10561"/>
                </a:lnTo>
                <a:lnTo>
                  <a:pt x="70073" y="6720"/>
                </a:lnTo>
                <a:lnTo>
                  <a:pt x="65272" y="3840"/>
                </a:lnTo>
                <a:lnTo>
                  <a:pt x="60472" y="960"/>
                </a:lnTo>
                <a:lnTo>
                  <a:pt x="54711" y="0"/>
                </a:lnTo>
                <a:lnTo>
                  <a:pt x="42230" y="0"/>
                </a:lnTo>
                <a:lnTo>
                  <a:pt x="39349" y="960"/>
                </a:lnTo>
                <a:lnTo>
                  <a:pt x="36469" y="1920"/>
                </a:lnTo>
                <a:lnTo>
                  <a:pt x="33588" y="2880"/>
                </a:lnTo>
                <a:lnTo>
                  <a:pt x="30708" y="4800"/>
                </a:lnTo>
                <a:lnTo>
                  <a:pt x="27843" y="5760"/>
                </a:lnTo>
                <a:lnTo>
                  <a:pt x="25908" y="7665"/>
                </a:lnTo>
                <a:lnTo>
                  <a:pt x="23027" y="9601"/>
                </a:lnTo>
                <a:lnTo>
                  <a:pt x="20162" y="11506"/>
                </a:lnTo>
                <a:lnTo>
                  <a:pt x="18227" y="14386"/>
                </a:lnTo>
                <a:lnTo>
                  <a:pt x="15346" y="17282"/>
                </a:lnTo>
                <a:lnTo>
                  <a:pt x="15346" y="3840"/>
                </a:lnTo>
                <a:lnTo>
                  <a:pt x="14386" y="3840"/>
                </a:lnTo>
                <a:lnTo>
                  <a:pt x="14386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35346"/>
                </a:lnTo>
                <a:lnTo>
                  <a:pt x="960" y="135346"/>
                </a:lnTo>
                <a:lnTo>
                  <a:pt x="960" y="136306"/>
                </a:lnTo>
                <a:lnTo>
                  <a:pt x="3840" y="136306"/>
                </a:lnTo>
                <a:lnTo>
                  <a:pt x="4800" y="137266"/>
                </a:lnTo>
                <a:lnTo>
                  <a:pt x="12481" y="137266"/>
                </a:lnTo>
                <a:lnTo>
                  <a:pt x="13441" y="136306"/>
                </a:lnTo>
                <a:lnTo>
                  <a:pt x="16322" y="136306"/>
                </a:lnTo>
                <a:lnTo>
                  <a:pt x="16322" y="135346"/>
                </a:lnTo>
                <a:lnTo>
                  <a:pt x="17282" y="134386"/>
                </a:lnTo>
                <a:lnTo>
                  <a:pt x="17282" y="87355"/>
                </a:lnTo>
                <a:lnTo>
                  <a:pt x="19187" y="90236"/>
                </a:lnTo>
                <a:lnTo>
                  <a:pt x="22067" y="92156"/>
                </a:lnTo>
                <a:lnTo>
                  <a:pt x="24003" y="94076"/>
                </a:lnTo>
                <a:lnTo>
                  <a:pt x="25908" y="95996"/>
                </a:lnTo>
                <a:lnTo>
                  <a:pt x="28788" y="96956"/>
                </a:lnTo>
                <a:lnTo>
                  <a:pt x="30708" y="82555"/>
                </a:lnTo>
                <a:lnTo>
                  <a:pt x="25908" y="79674"/>
                </a:lnTo>
                <a:lnTo>
                  <a:pt x="22067" y="74874"/>
                </a:lnTo>
                <a:lnTo>
                  <a:pt x="17282" y="69113"/>
                </a:lnTo>
                <a:lnTo>
                  <a:pt x="17282" y="32628"/>
                </a:lnTo>
                <a:lnTo>
                  <a:pt x="20162" y="29748"/>
                </a:lnTo>
                <a:lnTo>
                  <a:pt x="22067" y="26868"/>
                </a:lnTo>
                <a:lnTo>
                  <a:pt x="24947" y="24002"/>
                </a:lnTo>
                <a:lnTo>
                  <a:pt x="26868" y="22067"/>
                </a:lnTo>
                <a:lnTo>
                  <a:pt x="29748" y="20162"/>
                </a:lnTo>
                <a:lnTo>
                  <a:pt x="31668" y="19187"/>
                </a:lnTo>
                <a:lnTo>
                  <a:pt x="33588" y="17282"/>
                </a:lnTo>
                <a:lnTo>
                  <a:pt x="36469" y="16322"/>
                </a:lnTo>
                <a:lnTo>
                  <a:pt x="38389" y="15346"/>
                </a:lnTo>
                <a:lnTo>
                  <a:pt x="40309" y="15346"/>
                </a:lnTo>
                <a:lnTo>
                  <a:pt x="42230" y="14386"/>
                </a:lnTo>
                <a:lnTo>
                  <a:pt x="48950" y="14386"/>
                </a:lnTo>
                <a:lnTo>
                  <a:pt x="52791" y="15346"/>
                </a:lnTo>
                <a:lnTo>
                  <a:pt x="55671" y="17282"/>
                </a:lnTo>
                <a:lnTo>
                  <a:pt x="58552" y="20162"/>
                </a:lnTo>
                <a:lnTo>
                  <a:pt x="60472" y="22067"/>
                </a:lnTo>
                <a:lnTo>
                  <a:pt x="62392" y="25907"/>
                </a:lnTo>
                <a:lnTo>
                  <a:pt x="64312" y="29748"/>
                </a:lnTo>
                <a:lnTo>
                  <a:pt x="65272" y="33588"/>
                </a:lnTo>
                <a:lnTo>
                  <a:pt x="66233" y="37429"/>
                </a:lnTo>
                <a:lnTo>
                  <a:pt x="67193" y="42230"/>
                </a:lnTo>
                <a:lnTo>
                  <a:pt x="67193" y="60472"/>
                </a:lnTo>
                <a:lnTo>
                  <a:pt x="66233" y="64312"/>
                </a:lnTo>
                <a:lnTo>
                  <a:pt x="65272" y="68153"/>
                </a:lnTo>
                <a:lnTo>
                  <a:pt x="63352" y="71993"/>
                </a:lnTo>
                <a:lnTo>
                  <a:pt x="61432" y="75834"/>
                </a:lnTo>
                <a:lnTo>
                  <a:pt x="60472" y="79674"/>
                </a:lnTo>
                <a:lnTo>
                  <a:pt x="57591" y="81594"/>
                </a:lnTo>
                <a:lnTo>
                  <a:pt x="54711" y="83515"/>
                </a:lnTo>
                <a:lnTo>
                  <a:pt x="51831" y="86395"/>
                </a:lnTo>
                <a:lnTo>
                  <a:pt x="47990" y="87355"/>
                </a:lnTo>
                <a:lnTo>
                  <a:pt x="39349" y="87355"/>
                </a:lnTo>
                <a:lnTo>
                  <a:pt x="34549" y="85435"/>
                </a:lnTo>
                <a:lnTo>
                  <a:pt x="35509" y="99837"/>
                </a:lnTo>
                <a:lnTo>
                  <a:pt x="37429" y="100797"/>
                </a:lnTo>
                <a:lnTo>
                  <a:pt x="40309" y="10175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5" name="object 275"/>
          <p:cNvSpPr/>
          <p:nvPr/>
        </p:nvSpPr>
        <p:spPr>
          <a:xfrm>
            <a:off x="4018681" y="2382423"/>
            <a:ext cx="92156" cy="101757"/>
          </a:xfrm>
          <a:custGeom>
            <a:avLst/>
            <a:gdLst/>
            <a:ahLst/>
            <a:cxnLst/>
            <a:rect l="l" t="t" r="r" b="b"/>
            <a:pathLst>
              <a:path w="92156" h="101757">
                <a:moveTo>
                  <a:pt x="31668" y="84475"/>
                </a:moveTo>
                <a:lnTo>
                  <a:pt x="28788" y="82555"/>
                </a:lnTo>
                <a:lnTo>
                  <a:pt x="25908" y="79674"/>
                </a:lnTo>
                <a:lnTo>
                  <a:pt x="23027" y="76794"/>
                </a:lnTo>
                <a:lnTo>
                  <a:pt x="24947" y="97916"/>
                </a:lnTo>
                <a:lnTo>
                  <a:pt x="30708" y="100797"/>
                </a:lnTo>
                <a:lnTo>
                  <a:pt x="37429" y="101757"/>
                </a:lnTo>
                <a:lnTo>
                  <a:pt x="52791" y="101757"/>
                </a:lnTo>
                <a:lnTo>
                  <a:pt x="59512" y="99837"/>
                </a:lnTo>
                <a:lnTo>
                  <a:pt x="65272" y="97916"/>
                </a:lnTo>
                <a:lnTo>
                  <a:pt x="71033" y="95036"/>
                </a:lnTo>
                <a:lnTo>
                  <a:pt x="76794" y="91196"/>
                </a:lnTo>
                <a:lnTo>
                  <a:pt x="80634" y="87355"/>
                </a:lnTo>
                <a:lnTo>
                  <a:pt x="84475" y="82555"/>
                </a:lnTo>
                <a:lnTo>
                  <a:pt x="87355" y="76794"/>
                </a:lnTo>
                <a:lnTo>
                  <a:pt x="89275" y="71033"/>
                </a:lnTo>
                <a:lnTo>
                  <a:pt x="91196" y="64312"/>
                </a:lnTo>
                <a:lnTo>
                  <a:pt x="92156" y="57591"/>
                </a:lnTo>
                <a:lnTo>
                  <a:pt x="92156" y="42230"/>
                </a:lnTo>
                <a:lnTo>
                  <a:pt x="91196" y="35509"/>
                </a:lnTo>
                <a:lnTo>
                  <a:pt x="89275" y="28788"/>
                </a:lnTo>
                <a:lnTo>
                  <a:pt x="87355" y="23027"/>
                </a:lnTo>
                <a:lnTo>
                  <a:pt x="84475" y="17282"/>
                </a:lnTo>
                <a:lnTo>
                  <a:pt x="80634" y="13441"/>
                </a:lnTo>
                <a:lnTo>
                  <a:pt x="76794" y="8641"/>
                </a:lnTo>
                <a:lnTo>
                  <a:pt x="71993" y="5760"/>
                </a:lnTo>
                <a:lnTo>
                  <a:pt x="66233" y="3840"/>
                </a:lnTo>
                <a:lnTo>
                  <a:pt x="61432" y="960"/>
                </a:lnTo>
                <a:lnTo>
                  <a:pt x="54711" y="0"/>
                </a:lnTo>
                <a:lnTo>
                  <a:pt x="39349" y="0"/>
                </a:lnTo>
                <a:lnTo>
                  <a:pt x="31668" y="960"/>
                </a:lnTo>
                <a:lnTo>
                  <a:pt x="25908" y="3840"/>
                </a:lnTo>
                <a:lnTo>
                  <a:pt x="20147" y="6720"/>
                </a:lnTo>
                <a:lnTo>
                  <a:pt x="15346" y="9601"/>
                </a:lnTo>
                <a:lnTo>
                  <a:pt x="11506" y="14386"/>
                </a:lnTo>
                <a:lnTo>
                  <a:pt x="7665" y="19187"/>
                </a:lnTo>
                <a:lnTo>
                  <a:pt x="4785" y="24947"/>
                </a:lnTo>
                <a:lnTo>
                  <a:pt x="2880" y="30708"/>
                </a:lnTo>
                <a:lnTo>
                  <a:pt x="944" y="37429"/>
                </a:lnTo>
                <a:lnTo>
                  <a:pt x="0" y="44150"/>
                </a:lnTo>
                <a:lnTo>
                  <a:pt x="0" y="59512"/>
                </a:lnTo>
                <a:lnTo>
                  <a:pt x="944" y="66233"/>
                </a:lnTo>
                <a:lnTo>
                  <a:pt x="1920" y="72953"/>
                </a:lnTo>
                <a:lnTo>
                  <a:pt x="3840" y="78714"/>
                </a:lnTo>
                <a:lnTo>
                  <a:pt x="6720" y="84475"/>
                </a:lnTo>
                <a:lnTo>
                  <a:pt x="10561" y="88315"/>
                </a:lnTo>
                <a:lnTo>
                  <a:pt x="14401" y="93116"/>
                </a:lnTo>
                <a:lnTo>
                  <a:pt x="19187" y="95996"/>
                </a:lnTo>
                <a:lnTo>
                  <a:pt x="17282" y="55671"/>
                </a:lnTo>
                <a:lnTo>
                  <a:pt x="17282" y="45110"/>
                </a:lnTo>
                <a:lnTo>
                  <a:pt x="18227" y="40309"/>
                </a:lnTo>
                <a:lnTo>
                  <a:pt x="19187" y="35509"/>
                </a:lnTo>
                <a:lnTo>
                  <a:pt x="20147" y="31668"/>
                </a:lnTo>
                <a:lnTo>
                  <a:pt x="22067" y="27843"/>
                </a:lnTo>
                <a:lnTo>
                  <a:pt x="23987" y="24947"/>
                </a:lnTo>
                <a:lnTo>
                  <a:pt x="26868" y="21107"/>
                </a:lnTo>
                <a:lnTo>
                  <a:pt x="29748" y="18227"/>
                </a:lnTo>
                <a:lnTo>
                  <a:pt x="32628" y="17282"/>
                </a:lnTo>
                <a:lnTo>
                  <a:pt x="36469" y="15346"/>
                </a:lnTo>
                <a:lnTo>
                  <a:pt x="41269" y="14386"/>
                </a:lnTo>
                <a:lnTo>
                  <a:pt x="51831" y="14386"/>
                </a:lnTo>
                <a:lnTo>
                  <a:pt x="55671" y="15346"/>
                </a:lnTo>
                <a:lnTo>
                  <a:pt x="59512" y="17282"/>
                </a:lnTo>
                <a:lnTo>
                  <a:pt x="63352" y="19187"/>
                </a:lnTo>
                <a:lnTo>
                  <a:pt x="66233" y="22067"/>
                </a:lnTo>
                <a:lnTo>
                  <a:pt x="68153" y="24947"/>
                </a:lnTo>
                <a:lnTo>
                  <a:pt x="70073" y="28788"/>
                </a:lnTo>
                <a:lnTo>
                  <a:pt x="71993" y="32628"/>
                </a:lnTo>
                <a:lnTo>
                  <a:pt x="72953" y="36469"/>
                </a:lnTo>
                <a:lnTo>
                  <a:pt x="73914" y="41269"/>
                </a:lnTo>
                <a:lnTo>
                  <a:pt x="73914" y="61432"/>
                </a:lnTo>
                <a:lnTo>
                  <a:pt x="72953" y="65272"/>
                </a:lnTo>
                <a:lnTo>
                  <a:pt x="71033" y="70073"/>
                </a:lnTo>
                <a:lnTo>
                  <a:pt x="70073" y="73913"/>
                </a:lnTo>
                <a:lnTo>
                  <a:pt x="67193" y="76794"/>
                </a:lnTo>
                <a:lnTo>
                  <a:pt x="65272" y="80634"/>
                </a:lnTo>
                <a:lnTo>
                  <a:pt x="62392" y="82555"/>
                </a:lnTo>
                <a:lnTo>
                  <a:pt x="58552" y="84475"/>
                </a:lnTo>
                <a:lnTo>
                  <a:pt x="54711" y="86395"/>
                </a:lnTo>
                <a:lnTo>
                  <a:pt x="50871" y="87355"/>
                </a:lnTo>
                <a:lnTo>
                  <a:pt x="40309" y="87355"/>
                </a:lnTo>
                <a:lnTo>
                  <a:pt x="35509" y="86395"/>
                </a:lnTo>
                <a:lnTo>
                  <a:pt x="31668" y="844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6" name="object 276"/>
          <p:cNvSpPr/>
          <p:nvPr/>
        </p:nvSpPr>
        <p:spPr>
          <a:xfrm>
            <a:off x="4035963" y="2438095"/>
            <a:ext cx="7665" cy="42245"/>
          </a:xfrm>
          <a:custGeom>
            <a:avLst/>
            <a:gdLst/>
            <a:ahLst/>
            <a:cxnLst/>
            <a:rect l="l" t="t" r="r" b="b"/>
            <a:pathLst>
              <a:path w="7665" h="42245">
                <a:moveTo>
                  <a:pt x="944" y="4800"/>
                </a:moveTo>
                <a:lnTo>
                  <a:pt x="0" y="0"/>
                </a:lnTo>
                <a:lnTo>
                  <a:pt x="1904" y="40325"/>
                </a:lnTo>
                <a:lnTo>
                  <a:pt x="7665" y="42245"/>
                </a:lnTo>
                <a:lnTo>
                  <a:pt x="5745" y="21122"/>
                </a:lnTo>
                <a:lnTo>
                  <a:pt x="3840" y="17282"/>
                </a:lnTo>
                <a:lnTo>
                  <a:pt x="1904" y="13441"/>
                </a:lnTo>
                <a:lnTo>
                  <a:pt x="944" y="9601"/>
                </a:lnTo>
                <a:lnTo>
                  <a:pt x="944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7" name="object 277"/>
          <p:cNvSpPr/>
          <p:nvPr/>
        </p:nvSpPr>
        <p:spPr>
          <a:xfrm>
            <a:off x="4135785" y="2382423"/>
            <a:ext cx="79674" cy="99837"/>
          </a:xfrm>
          <a:custGeom>
            <a:avLst/>
            <a:gdLst/>
            <a:ahLst/>
            <a:cxnLst/>
            <a:rect l="l" t="t" r="r" b="b"/>
            <a:pathLst>
              <a:path w="79674" h="99837">
                <a:moveTo>
                  <a:pt x="5760" y="99837"/>
                </a:moveTo>
                <a:lnTo>
                  <a:pt x="15361" y="99837"/>
                </a:lnTo>
                <a:lnTo>
                  <a:pt x="15361" y="98877"/>
                </a:lnTo>
                <a:lnTo>
                  <a:pt x="16322" y="98877"/>
                </a:lnTo>
                <a:lnTo>
                  <a:pt x="17282" y="97916"/>
                </a:lnTo>
                <a:lnTo>
                  <a:pt x="17282" y="32628"/>
                </a:lnTo>
                <a:lnTo>
                  <a:pt x="22082" y="26868"/>
                </a:lnTo>
                <a:lnTo>
                  <a:pt x="25923" y="22067"/>
                </a:lnTo>
                <a:lnTo>
                  <a:pt x="30723" y="19187"/>
                </a:lnTo>
                <a:lnTo>
                  <a:pt x="34564" y="16322"/>
                </a:lnTo>
                <a:lnTo>
                  <a:pt x="38404" y="14386"/>
                </a:lnTo>
                <a:lnTo>
                  <a:pt x="46085" y="14386"/>
                </a:lnTo>
                <a:lnTo>
                  <a:pt x="48966" y="15346"/>
                </a:lnTo>
                <a:lnTo>
                  <a:pt x="51846" y="16322"/>
                </a:lnTo>
                <a:lnTo>
                  <a:pt x="54726" y="18227"/>
                </a:lnTo>
                <a:lnTo>
                  <a:pt x="56647" y="19187"/>
                </a:lnTo>
                <a:lnTo>
                  <a:pt x="57607" y="22067"/>
                </a:lnTo>
                <a:lnTo>
                  <a:pt x="59527" y="24002"/>
                </a:lnTo>
                <a:lnTo>
                  <a:pt x="60487" y="26868"/>
                </a:lnTo>
                <a:lnTo>
                  <a:pt x="61447" y="29748"/>
                </a:lnTo>
                <a:lnTo>
                  <a:pt x="62407" y="33588"/>
                </a:lnTo>
                <a:lnTo>
                  <a:pt x="62407" y="97916"/>
                </a:lnTo>
                <a:lnTo>
                  <a:pt x="63367" y="97916"/>
                </a:lnTo>
                <a:lnTo>
                  <a:pt x="63367" y="98877"/>
                </a:lnTo>
                <a:lnTo>
                  <a:pt x="64328" y="98877"/>
                </a:lnTo>
                <a:lnTo>
                  <a:pt x="64328" y="99837"/>
                </a:lnTo>
                <a:lnTo>
                  <a:pt x="77769" y="99837"/>
                </a:lnTo>
                <a:lnTo>
                  <a:pt x="78729" y="98877"/>
                </a:lnTo>
                <a:lnTo>
                  <a:pt x="79674" y="98877"/>
                </a:lnTo>
                <a:lnTo>
                  <a:pt x="79674" y="34564"/>
                </a:lnTo>
                <a:lnTo>
                  <a:pt x="78729" y="28788"/>
                </a:lnTo>
                <a:lnTo>
                  <a:pt x="77769" y="24002"/>
                </a:lnTo>
                <a:lnTo>
                  <a:pt x="76809" y="19187"/>
                </a:lnTo>
                <a:lnTo>
                  <a:pt x="74889" y="15346"/>
                </a:lnTo>
                <a:lnTo>
                  <a:pt x="72008" y="11506"/>
                </a:lnTo>
                <a:lnTo>
                  <a:pt x="70088" y="7665"/>
                </a:lnTo>
                <a:lnTo>
                  <a:pt x="66248" y="4800"/>
                </a:lnTo>
                <a:lnTo>
                  <a:pt x="62407" y="2880"/>
                </a:lnTo>
                <a:lnTo>
                  <a:pt x="57607" y="960"/>
                </a:lnTo>
                <a:lnTo>
                  <a:pt x="52806" y="0"/>
                </a:lnTo>
                <a:lnTo>
                  <a:pt x="41285" y="0"/>
                </a:lnTo>
                <a:lnTo>
                  <a:pt x="35524" y="1920"/>
                </a:lnTo>
                <a:lnTo>
                  <a:pt x="30723" y="3840"/>
                </a:lnTo>
                <a:lnTo>
                  <a:pt x="25923" y="6720"/>
                </a:lnTo>
                <a:lnTo>
                  <a:pt x="20162" y="11506"/>
                </a:lnTo>
                <a:lnTo>
                  <a:pt x="15361" y="17282"/>
                </a:lnTo>
                <a:lnTo>
                  <a:pt x="15361" y="3840"/>
                </a:lnTo>
                <a:lnTo>
                  <a:pt x="14401" y="2880"/>
                </a:lnTo>
                <a:lnTo>
                  <a:pt x="13441" y="1920"/>
                </a:lnTo>
                <a:lnTo>
                  <a:pt x="1935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98877"/>
                </a:lnTo>
                <a:lnTo>
                  <a:pt x="960" y="98877"/>
                </a:lnTo>
                <a:lnTo>
                  <a:pt x="1935" y="99837"/>
                </a:lnTo>
                <a:lnTo>
                  <a:pt x="5760" y="998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8" name="object 278"/>
          <p:cNvSpPr/>
          <p:nvPr/>
        </p:nvSpPr>
        <p:spPr>
          <a:xfrm>
            <a:off x="4258665" y="2386263"/>
            <a:ext cx="7680" cy="30723"/>
          </a:xfrm>
          <a:custGeom>
            <a:avLst/>
            <a:gdLst/>
            <a:ahLst/>
            <a:cxnLst/>
            <a:rect l="l" t="t" r="r" b="b"/>
            <a:pathLst>
              <a:path w="7680" h="30723">
                <a:moveTo>
                  <a:pt x="0" y="30723"/>
                </a:moveTo>
                <a:lnTo>
                  <a:pt x="960" y="26868"/>
                </a:lnTo>
                <a:lnTo>
                  <a:pt x="2880" y="24002"/>
                </a:lnTo>
                <a:lnTo>
                  <a:pt x="3840" y="21107"/>
                </a:lnTo>
                <a:lnTo>
                  <a:pt x="7680" y="0"/>
                </a:lnTo>
                <a:lnTo>
                  <a:pt x="1920" y="1920"/>
                </a:lnTo>
                <a:lnTo>
                  <a:pt x="0" y="307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79" name="object 279"/>
          <p:cNvSpPr/>
          <p:nvPr/>
        </p:nvSpPr>
        <p:spPr>
          <a:xfrm>
            <a:off x="4240423" y="2382423"/>
            <a:ext cx="84475" cy="101757"/>
          </a:xfrm>
          <a:custGeom>
            <a:avLst/>
            <a:gdLst/>
            <a:ahLst/>
            <a:cxnLst/>
            <a:rect l="l" t="t" r="r" b="b"/>
            <a:pathLst>
              <a:path w="84475" h="101757">
                <a:moveTo>
                  <a:pt x="22082" y="24947"/>
                </a:moveTo>
                <a:lnTo>
                  <a:pt x="24963" y="22067"/>
                </a:lnTo>
                <a:lnTo>
                  <a:pt x="26883" y="19187"/>
                </a:lnTo>
                <a:lnTo>
                  <a:pt x="29763" y="17282"/>
                </a:lnTo>
                <a:lnTo>
                  <a:pt x="32644" y="15346"/>
                </a:lnTo>
                <a:lnTo>
                  <a:pt x="35524" y="14386"/>
                </a:lnTo>
                <a:lnTo>
                  <a:pt x="39364" y="13441"/>
                </a:lnTo>
                <a:lnTo>
                  <a:pt x="51846" y="13441"/>
                </a:lnTo>
                <a:lnTo>
                  <a:pt x="57607" y="16322"/>
                </a:lnTo>
                <a:lnTo>
                  <a:pt x="61447" y="21107"/>
                </a:lnTo>
                <a:lnTo>
                  <a:pt x="66248" y="25907"/>
                </a:lnTo>
                <a:lnTo>
                  <a:pt x="68168" y="32628"/>
                </a:lnTo>
                <a:lnTo>
                  <a:pt x="68168" y="42230"/>
                </a:lnTo>
                <a:lnTo>
                  <a:pt x="17282" y="42230"/>
                </a:lnTo>
                <a:lnTo>
                  <a:pt x="18242" y="38389"/>
                </a:lnTo>
                <a:lnTo>
                  <a:pt x="18242" y="34564"/>
                </a:lnTo>
                <a:lnTo>
                  <a:pt x="20162" y="5760"/>
                </a:lnTo>
                <a:lnTo>
                  <a:pt x="15361" y="9601"/>
                </a:lnTo>
                <a:lnTo>
                  <a:pt x="11521" y="13441"/>
                </a:lnTo>
                <a:lnTo>
                  <a:pt x="7680" y="18227"/>
                </a:lnTo>
                <a:lnTo>
                  <a:pt x="4800" y="24002"/>
                </a:lnTo>
                <a:lnTo>
                  <a:pt x="2880" y="29748"/>
                </a:lnTo>
                <a:lnTo>
                  <a:pt x="960" y="36469"/>
                </a:lnTo>
                <a:lnTo>
                  <a:pt x="0" y="43190"/>
                </a:lnTo>
                <a:lnTo>
                  <a:pt x="0" y="59512"/>
                </a:lnTo>
                <a:lnTo>
                  <a:pt x="960" y="67193"/>
                </a:lnTo>
                <a:lnTo>
                  <a:pt x="2880" y="72953"/>
                </a:lnTo>
                <a:lnTo>
                  <a:pt x="4800" y="79674"/>
                </a:lnTo>
                <a:lnTo>
                  <a:pt x="7680" y="84475"/>
                </a:lnTo>
                <a:lnTo>
                  <a:pt x="11521" y="89275"/>
                </a:lnTo>
                <a:lnTo>
                  <a:pt x="15361" y="93116"/>
                </a:lnTo>
                <a:lnTo>
                  <a:pt x="20162" y="95996"/>
                </a:lnTo>
                <a:lnTo>
                  <a:pt x="25923" y="98877"/>
                </a:lnTo>
                <a:lnTo>
                  <a:pt x="31683" y="100797"/>
                </a:lnTo>
                <a:lnTo>
                  <a:pt x="38404" y="101757"/>
                </a:lnTo>
                <a:lnTo>
                  <a:pt x="50886" y="101757"/>
                </a:lnTo>
                <a:lnTo>
                  <a:pt x="54726" y="100797"/>
                </a:lnTo>
                <a:lnTo>
                  <a:pt x="58567" y="100797"/>
                </a:lnTo>
                <a:lnTo>
                  <a:pt x="62407" y="99837"/>
                </a:lnTo>
                <a:lnTo>
                  <a:pt x="66248" y="98877"/>
                </a:lnTo>
                <a:lnTo>
                  <a:pt x="69128" y="98877"/>
                </a:lnTo>
                <a:lnTo>
                  <a:pt x="72008" y="97916"/>
                </a:lnTo>
                <a:lnTo>
                  <a:pt x="73929" y="96956"/>
                </a:lnTo>
                <a:lnTo>
                  <a:pt x="75849" y="95996"/>
                </a:lnTo>
                <a:lnTo>
                  <a:pt x="77769" y="95036"/>
                </a:lnTo>
                <a:lnTo>
                  <a:pt x="78729" y="94076"/>
                </a:lnTo>
                <a:lnTo>
                  <a:pt x="79674" y="94076"/>
                </a:lnTo>
                <a:lnTo>
                  <a:pt x="79674" y="93116"/>
                </a:lnTo>
                <a:lnTo>
                  <a:pt x="80634" y="92156"/>
                </a:lnTo>
                <a:lnTo>
                  <a:pt x="80634" y="81594"/>
                </a:lnTo>
                <a:lnTo>
                  <a:pt x="79674" y="81594"/>
                </a:lnTo>
                <a:lnTo>
                  <a:pt x="78729" y="80634"/>
                </a:lnTo>
                <a:lnTo>
                  <a:pt x="77769" y="80634"/>
                </a:lnTo>
                <a:lnTo>
                  <a:pt x="75849" y="81594"/>
                </a:lnTo>
                <a:lnTo>
                  <a:pt x="74889" y="81594"/>
                </a:lnTo>
                <a:lnTo>
                  <a:pt x="72953" y="82555"/>
                </a:lnTo>
                <a:lnTo>
                  <a:pt x="71048" y="83515"/>
                </a:lnTo>
                <a:lnTo>
                  <a:pt x="68168" y="84475"/>
                </a:lnTo>
                <a:lnTo>
                  <a:pt x="66248" y="85435"/>
                </a:lnTo>
                <a:lnTo>
                  <a:pt x="63367" y="86395"/>
                </a:lnTo>
                <a:lnTo>
                  <a:pt x="59527" y="86395"/>
                </a:lnTo>
                <a:lnTo>
                  <a:pt x="55686" y="87355"/>
                </a:lnTo>
                <a:lnTo>
                  <a:pt x="51846" y="88315"/>
                </a:lnTo>
                <a:lnTo>
                  <a:pt x="42245" y="88315"/>
                </a:lnTo>
                <a:lnTo>
                  <a:pt x="37444" y="87355"/>
                </a:lnTo>
                <a:lnTo>
                  <a:pt x="33604" y="85435"/>
                </a:lnTo>
                <a:lnTo>
                  <a:pt x="29763" y="83515"/>
                </a:lnTo>
                <a:lnTo>
                  <a:pt x="26883" y="81594"/>
                </a:lnTo>
                <a:lnTo>
                  <a:pt x="24002" y="78714"/>
                </a:lnTo>
                <a:lnTo>
                  <a:pt x="22082" y="75834"/>
                </a:lnTo>
                <a:lnTo>
                  <a:pt x="20162" y="71993"/>
                </a:lnTo>
                <a:lnTo>
                  <a:pt x="19202" y="68153"/>
                </a:lnTo>
                <a:lnTo>
                  <a:pt x="18242" y="64312"/>
                </a:lnTo>
                <a:lnTo>
                  <a:pt x="17282" y="59512"/>
                </a:lnTo>
                <a:lnTo>
                  <a:pt x="17282" y="54711"/>
                </a:lnTo>
                <a:lnTo>
                  <a:pt x="79674" y="54711"/>
                </a:lnTo>
                <a:lnTo>
                  <a:pt x="81610" y="53751"/>
                </a:lnTo>
                <a:lnTo>
                  <a:pt x="82570" y="52791"/>
                </a:lnTo>
                <a:lnTo>
                  <a:pt x="84475" y="51831"/>
                </a:lnTo>
                <a:lnTo>
                  <a:pt x="84475" y="31668"/>
                </a:lnTo>
                <a:lnTo>
                  <a:pt x="82570" y="26868"/>
                </a:lnTo>
                <a:lnTo>
                  <a:pt x="80634" y="21107"/>
                </a:lnTo>
                <a:lnTo>
                  <a:pt x="78729" y="17282"/>
                </a:lnTo>
                <a:lnTo>
                  <a:pt x="75849" y="13441"/>
                </a:lnTo>
                <a:lnTo>
                  <a:pt x="72008" y="8641"/>
                </a:lnTo>
                <a:lnTo>
                  <a:pt x="68168" y="5760"/>
                </a:lnTo>
                <a:lnTo>
                  <a:pt x="62407" y="3840"/>
                </a:lnTo>
                <a:lnTo>
                  <a:pt x="57607" y="960"/>
                </a:lnTo>
                <a:lnTo>
                  <a:pt x="51846" y="0"/>
                </a:lnTo>
                <a:lnTo>
                  <a:pt x="37444" y="0"/>
                </a:lnTo>
                <a:lnTo>
                  <a:pt x="31683" y="960"/>
                </a:lnTo>
                <a:lnTo>
                  <a:pt x="25923" y="3840"/>
                </a:lnTo>
                <a:lnTo>
                  <a:pt x="22082" y="2494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0" name="object 280"/>
          <p:cNvSpPr/>
          <p:nvPr/>
        </p:nvSpPr>
        <p:spPr>
          <a:xfrm>
            <a:off x="4350821" y="2382423"/>
            <a:ext cx="80650" cy="99837"/>
          </a:xfrm>
          <a:custGeom>
            <a:avLst/>
            <a:gdLst/>
            <a:ahLst/>
            <a:cxnLst/>
            <a:rect l="l" t="t" r="r" b="b"/>
            <a:pathLst>
              <a:path w="80650" h="99837">
                <a:moveTo>
                  <a:pt x="17282" y="32628"/>
                </a:moveTo>
                <a:lnTo>
                  <a:pt x="22082" y="26868"/>
                </a:lnTo>
                <a:lnTo>
                  <a:pt x="26883" y="22067"/>
                </a:lnTo>
                <a:lnTo>
                  <a:pt x="30723" y="19187"/>
                </a:lnTo>
                <a:lnTo>
                  <a:pt x="35524" y="16322"/>
                </a:lnTo>
                <a:lnTo>
                  <a:pt x="39364" y="14386"/>
                </a:lnTo>
                <a:lnTo>
                  <a:pt x="47045" y="14386"/>
                </a:lnTo>
                <a:lnTo>
                  <a:pt x="49926" y="15346"/>
                </a:lnTo>
                <a:lnTo>
                  <a:pt x="51846" y="16322"/>
                </a:lnTo>
                <a:lnTo>
                  <a:pt x="54726" y="18227"/>
                </a:lnTo>
                <a:lnTo>
                  <a:pt x="56647" y="19187"/>
                </a:lnTo>
                <a:lnTo>
                  <a:pt x="58567" y="22067"/>
                </a:lnTo>
                <a:lnTo>
                  <a:pt x="59527" y="24002"/>
                </a:lnTo>
                <a:lnTo>
                  <a:pt x="61447" y="26868"/>
                </a:lnTo>
                <a:lnTo>
                  <a:pt x="62407" y="29748"/>
                </a:lnTo>
                <a:lnTo>
                  <a:pt x="62407" y="33588"/>
                </a:lnTo>
                <a:lnTo>
                  <a:pt x="63367" y="37429"/>
                </a:lnTo>
                <a:lnTo>
                  <a:pt x="63367" y="98877"/>
                </a:lnTo>
                <a:lnTo>
                  <a:pt x="64312" y="98877"/>
                </a:lnTo>
                <a:lnTo>
                  <a:pt x="65288" y="99837"/>
                </a:lnTo>
                <a:lnTo>
                  <a:pt x="78714" y="99837"/>
                </a:lnTo>
                <a:lnTo>
                  <a:pt x="78714" y="98877"/>
                </a:lnTo>
                <a:lnTo>
                  <a:pt x="79674" y="98877"/>
                </a:lnTo>
                <a:lnTo>
                  <a:pt x="79674" y="97916"/>
                </a:lnTo>
                <a:lnTo>
                  <a:pt x="80650" y="97916"/>
                </a:lnTo>
                <a:lnTo>
                  <a:pt x="80650" y="34564"/>
                </a:lnTo>
                <a:lnTo>
                  <a:pt x="79674" y="28788"/>
                </a:lnTo>
                <a:lnTo>
                  <a:pt x="78714" y="24002"/>
                </a:lnTo>
                <a:lnTo>
                  <a:pt x="77754" y="19187"/>
                </a:lnTo>
                <a:lnTo>
                  <a:pt x="75834" y="15346"/>
                </a:lnTo>
                <a:lnTo>
                  <a:pt x="72969" y="11506"/>
                </a:lnTo>
                <a:lnTo>
                  <a:pt x="70088" y="7665"/>
                </a:lnTo>
                <a:lnTo>
                  <a:pt x="67193" y="4800"/>
                </a:lnTo>
                <a:lnTo>
                  <a:pt x="62407" y="2880"/>
                </a:lnTo>
                <a:lnTo>
                  <a:pt x="58567" y="960"/>
                </a:lnTo>
                <a:lnTo>
                  <a:pt x="52806" y="0"/>
                </a:lnTo>
                <a:lnTo>
                  <a:pt x="41285" y="0"/>
                </a:lnTo>
                <a:lnTo>
                  <a:pt x="36484" y="1920"/>
                </a:lnTo>
                <a:lnTo>
                  <a:pt x="31683" y="3840"/>
                </a:lnTo>
                <a:lnTo>
                  <a:pt x="25923" y="6720"/>
                </a:lnTo>
                <a:lnTo>
                  <a:pt x="21122" y="11506"/>
                </a:lnTo>
                <a:lnTo>
                  <a:pt x="15361" y="17282"/>
                </a:lnTo>
                <a:lnTo>
                  <a:pt x="15361" y="2880"/>
                </a:lnTo>
                <a:lnTo>
                  <a:pt x="14401" y="2880"/>
                </a:lnTo>
                <a:lnTo>
                  <a:pt x="14401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97916"/>
                </a:lnTo>
                <a:lnTo>
                  <a:pt x="960" y="97916"/>
                </a:lnTo>
                <a:lnTo>
                  <a:pt x="960" y="98877"/>
                </a:lnTo>
                <a:lnTo>
                  <a:pt x="1920" y="99837"/>
                </a:lnTo>
                <a:lnTo>
                  <a:pt x="15361" y="99837"/>
                </a:lnTo>
                <a:lnTo>
                  <a:pt x="16322" y="98877"/>
                </a:lnTo>
                <a:lnTo>
                  <a:pt x="17282" y="98877"/>
                </a:lnTo>
                <a:lnTo>
                  <a:pt x="17282" y="3262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1" name="object 281"/>
          <p:cNvSpPr/>
          <p:nvPr/>
        </p:nvSpPr>
        <p:spPr>
          <a:xfrm>
            <a:off x="4447778" y="2359380"/>
            <a:ext cx="60487" cy="124800"/>
          </a:xfrm>
          <a:custGeom>
            <a:avLst/>
            <a:gdLst/>
            <a:ahLst/>
            <a:cxnLst/>
            <a:rect l="l" t="t" r="r" b="b"/>
            <a:pathLst>
              <a:path w="60487" h="124800">
                <a:moveTo>
                  <a:pt x="32644" y="960"/>
                </a:moveTo>
                <a:lnTo>
                  <a:pt x="31683" y="960"/>
                </a:lnTo>
                <a:lnTo>
                  <a:pt x="30723" y="0"/>
                </a:lnTo>
                <a:lnTo>
                  <a:pt x="18242" y="0"/>
                </a:lnTo>
                <a:lnTo>
                  <a:pt x="18242" y="960"/>
                </a:lnTo>
                <a:lnTo>
                  <a:pt x="16322" y="960"/>
                </a:lnTo>
                <a:lnTo>
                  <a:pt x="16322" y="24963"/>
                </a:lnTo>
                <a:lnTo>
                  <a:pt x="1920" y="24963"/>
                </a:lnTo>
                <a:lnTo>
                  <a:pt x="960" y="25923"/>
                </a:lnTo>
                <a:lnTo>
                  <a:pt x="960" y="26883"/>
                </a:lnTo>
                <a:lnTo>
                  <a:pt x="0" y="26883"/>
                </a:lnTo>
                <a:lnTo>
                  <a:pt x="0" y="36484"/>
                </a:lnTo>
                <a:lnTo>
                  <a:pt x="960" y="37429"/>
                </a:lnTo>
                <a:lnTo>
                  <a:pt x="960" y="38389"/>
                </a:lnTo>
                <a:lnTo>
                  <a:pt x="1920" y="39364"/>
                </a:lnTo>
                <a:lnTo>
                  <a:pt x="16322" y="39364"/>
                </a:lnTo>
                <a:lnTo>
                  <a:pt x="16322" y="103677"/>
                </a:lnTo>
                <a:lnTo>
                  <a:pt x="17282" y="107518"/>
                </a:lnTo>
                <a:lnTo>
                  <a:pt x="18242" y="111358"/>
                </a:lnTo>
                <a:lnTo>
                  <a:pt x="20162" y="114239"/>
                </a:lnTo>
                <a:lnTo>
                  <a:pt x="22082" y="117119"/>
                </a:lnTo>
                <a:lnTo>
                  <a:pt x="24963" y="119039"/>
                </a:lnTo>
                <a:lnTo>
                  <a:pt x="27843" y="120959"/>
                </a:lnTo>
                <a:lnTo>
                  <a:pt x="30723" y="122880"/>
                </a:lnTo>
                <a:lnTo>
                  <a:pt x="34564" y="123840"/>
                </a:lnTo>
                <a:lnTo>
                  <a:pt x="38404" y="124800"/>
                </a:lnTo>
                <a:lnTo>
                  <a:pt x="46085" y="124800"/>
                </a:lnTo>
                <a:lnTo>
                  <a:pt x="48005" y="123840"/>
                </a:lnTo>
                <a:lnTo>
                  <a:pt x="50886" y="123840"/>
                </a:lnTo>
                <a:lnTo>
                  <a:pt x="52806" y="122880"/>
                </a:lnTo>
                <a:lnTo>
                  <a:pt x="54726" y="122880"/>
                </a:lnTo>
                <a:lnTo>
                  <a:pt x="56647" y="121919"/>
                </a:lnTo>
                <a:lnTo>
                  <a:pt x="57607" y="121919"/>
                </a:lnTo>
                <a:lnTo>
                  <a:pt x="58567" y="120959"/>
                </a:lnTo>
                <a:lnTo>
                  <a:pt x="59527" y="119999"/>
                </a:lnTo>
                <a:lnTo>
                  <a:pt x="59527" y="118079"/>
                </a:lnTo>
                <a:lnTo>
                  <a:pt x="60487" y="117119"/>
                </a:lnTo>
                <a:lnTo>
                  <a:pt x="60487" y="110398"/>
                </a:lnTo>
                <a:lnTo>
                  <a:pt x="59527" y="109438"/>
                </a:lnTo>
                <a:lnTo>
                  <a:pt x="59527" y="107518"/>
                </a:lnTo>
                <a:lnTo>
                  <a:pt x="55686" y="107518"/>
                </a:lnTo>
                <a:lnTo>
                  <a:pt x="54726" y="108478"/>
                </a:lnTo>
                <a:lnTo>
                  <a:pt x="53766" y="108478"/>
                </a:lnTo>
                <a:lnTo>
                  <a:pt x="52806" y="109438"/>
                </a:lnTo>
                <a:lnTo>
                  <a:pt x="48966" y="109438"/>
                </a:lnTo>
                <a:lnTo>
                  <a:pt x="48005" y="110398"/>
                </a:lnTo>
                <a:lnTo>
                  <a:pt x="41285" y="110398"/>
                </a:lnTo>
                <a:lnTo>
                  <a:pt x="37444" y="108478"/>
                </a:lnTo>
                <a:lnTo>
                  <a:pt x="35524" y="105597"/>
                </a:lnTo>
                <a:lnTo>
                  <a:pt x="34564" y="101757"/>
                </a:lnTo>
                <a:lnTo>
                  <a:pt x="33604" y="96956"/>
                </a:lnTo>
                <a:lnTo>
                  <a:pt x="33604" y="39364"/>
                </a:lnTo>
                <a:lnTo>
                  <a:pt x="57607" y="39364"/>
                </a:lnTo>
                <a:lnTo>
                  <a:pt x="58567" y="38389"/>
                </a:lnTo>
                <a:lnTo>
                  <a:pt x="59527" y="37429"/>
                </a:lnTo>
                <a:lnTo>
                  <a:pt x="60487" y="36484"/>
                </a:lnTo>
                <a:lnTo>
                  <a:pt x="60487" y="28803"/>
                </a:lnTo>
                <a:lnTo>
                  <a:pt x="59527" y="27843"/>
                </a:lnTo>
                <a:lnTo>
                  <a:pt x="59527" y="25923"/>
                </a:lnTo>
                <a:lnTo>
                  <a:pt x="58567" y="25923"/>
                </a:lnTo>
                <a:lnTo>
                  <a:pt x="58567" y="24963"/>
                </a:lnTo>
                <a:lnTo>
                  <a:pt x="33604" y="24963"/>
                </a:lnTo>
                <a:lnTo>
                  <a:pt x="33604" y="2880"/>
                </a:lnTo>
                <a:lnTo>
                  <a:pt x="32644" y="1920"/>
                </a:lnTo>
                <a:lnTo>
                  <a:pt x="32644" y="96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2" name="object 282"/>
          <p:cNvSpPr/>
          <p:nvPr/>
        </p:nvSpPr>
        <p:spPr>
          <a:xfrm>
            <a:off x="4522668" y="2382423"/>
            <a:ext cx="66233" cy="101757"/>
          </a:xfrm>
          <a:custGeom>
            <a:avLst/>
            <a:gdLst/>
            <a:ahLst/>
            <a:cxnLst/>
            <a:rect l="l" t="t" r="r" b="b"/>
            <a:pathLst>
              <a:path w="66233" h="101757">
                <a:moveTo>
                  <a:pt x="61432" y="10561"/>
                </a:moveTo>
                <a:lnTo>
                  <a:pt x="60472" y="9601"/>
                </a:lnTo>
                <a:lnTo>
                  <a:pt x="60472" y="6720"/>
                </a:lnTo>
                <a:lnTo>
                  <a:pt x="59512" y="6720"/>
                </a:lnTo>
                <a:lnTo>
                  <a:pt x="58552" y="5760"/>
                </a:lnTo>
                <a:lnTo>
                  <a:pt x="57591" y="5760"/>
                </a:lnTo>
                <a:lnTo>
                  <a:pt x="56631" y="4800"/>
                </a:lnTo>
                <a:lnTo>
                  <a:pt x="55671" y="3840"/>
                </a:lnTo>
                <a:lnTo>
                  <a:pt x="53751" y="3840"/>
                </a:lnTo>
                <a:lnTo>
                  <a:pt x="52791" y="2880"/>
                </a:lnTo>
                <a:lnTo>
                  <a:pt x="50871" y="1920"/>
                </a:lnTo>
                <a:lnTo>
                  <a:pt x="47990" y="1920"/>
                </a:lnTo>
                <a:lnTo>
                  <a:pt x="46070" y="960"/>
                </a:lnTo>
                <a:lnTo>
                  <a:pt x="44150" y="960"/>
                </a:lnTo>
                <a:lnTo>
                  <a:pt x="41269" y="0"/>
                </a:lnTo>
                <a:lnTo>
                  <a:pt x="30708" y="0"/>
                </a:lnTo>
                <a:lnTo>
                  <a:pt x="25908" y="960"/>
                </a:lnTo>
                <a:lnTo>
                  <a:pt x="21107" y="1920"/>
                </a:lnTo>
                <a:lnTo>
                  <a:pt x="17266" y="3840"/>
                </a:lnTo>
                <a:lnTo>
                  <a:pt x="13426" y="5760"/>
                </a:lnTo>
                <a:lnTo>
                  <a:pt x="11506" y="8641"/>
                </a:lnTo>
                <a:lnTo>
                  <a:pt x="8625" y="10561"/>
                </a:lnTo>
                <a:lnTo>
                  <a:pt x="5745" y="13441"/>
                </a:lnTo>
                <a:lnTo>
                  <a:pt x="4785" y="17282"/>
                </a:lnTo>
                <a:lnTo>
                  <a:pt x="2880" y="20162"/>
                </a:lnTo>
                <a:lnTo>
                  <a:pt x="2880" y="31668"/>
                </a:lnTo>
                <a:lnTo>
                  <a:pt x="3825" y="35509"/>
                </a:lnTo>
                <a:lnTo>
                  <a:pt x="4785" y="38389"/>
                </a:lnTo>
                <a:lnTo>
                  <a:pt x="5745" y="41269"/>
                </a:lnTo>
                <a:lnTo>
                  <a:pt x="7665" y="43190"/>
                </a:lnTo>
                <a:lnTo>
                  <a:pt x="9585" y="46070"/>
                </a:lnTo>
                <a:lnTo>
                  <a:pt x="12466" y="47990"/>
                </a:lnTo>
                <a:lnTo>
                  <a:pt x="14386" y="49910"/>
                </a:lnTo>
                <a:lnTo>
                  <a:pt x="17266" y="50871"/>
                </a:lnTo>
                <a:lnTo>
                  <a:pt x="20147" y="52791"/>
                </a:lnTo>
                <a:lnTo>
                  <a:pt x="23027" y="53751"/>
                </a:lnTo>
                <a:lnTo>
                  <a:pt x="25908" y="54711"/>
                </a:lnTo>
                <a:lnTo>
                  <a:pt x="28788" y="56631"/>
                </a:lnTo>
                <a:lnTo>
                  <a:pt x="31668" y="57591"/>
                </a:lnTo>
                <a:lnTo>
                  <a:pt x="34549" y="58552"/>
                </a:lnTo>
                <a:lnTo>
                  <a:pt x="37429" y="59512"/>
                </a:lnTo>
                <a:lnTo>
                  <a:pt x="39349" y="60472"/>
                </a:lnTo>
                <a:lnTo>
                  <a:pt x="42230" y="62392"/>
                </a:lnTo>
                <a:lnTo>
                  <a:pt x="44150" y="63352"/>
                </a:lnTo>
                <a:lnTo>
                  <a:pt x="46070" y="65272"/>
                </a:lnTo>
                <a:lnTo>
                  <a:pt x="47030" y="66233"/>
                </a:lnTo>
                <a:lnTo>
                  <a:pt x="48950" y="68153"/>
                </a:lnTo>
                <a:lnTo>
                  <a:pt x="48950" y="77754"/>
                </a:lnTo>
                <a:lnTo>
                  <a:pt x="47990" y="79674"/>
                </a:lnTo>
                <a:lnTo>
                  <a:pt x="47030" y="81594"/>
                </a:lnTo>
                <a:lnTo>
                  <a:pt x="45110" y="83515"/>
                </a:lnTo>
                <a:lnTo>
                  <a:pt x="44150" y="84475"/>
                </a:lnTo>
                <a:lnTo>
                  <a:pt x="42230" y="85435"/>
                </a:lnTo>
                <a:lnTo>
                  <a:pt x="40309" y="86395"/>
                </a:lnTo>
                <a:lnTo>
                  <a:pt x="37429" y="87355"/>
                </a:lnTo>
                <a:lnTo>
                  <a:pt x="35509" y="87355"/>
                </a:lnTo>
                <a:lnTo>
                  <a:pt x="32628" y="88315"/>
                </a:lnTo>
                <a:lnTo>
                  <a:pt x="25908" y="88315"/>
                </a:lnTo>
                <a:lnTo>
                  <a:pt x="23027" y="87355"/>
                </a:lnTo>
                <a:lnTo>
                  <a:pt x="20147" y="86395"/>
                </a:lnTo>
                <a:lnTo>
                  <a:pt x="16306" y="85435"/>
                </a:lnTo>
                <a:lnTo>
                  <a:pt x="14386" y="84475"/>
                </a:lnTo>
                <a:lnTo>
                  <a:pt x="12466" y="83515"/>
                </a:lnTo>
                <a:lnTo>
                  <a:pt x="9585" y="82555"/>
                </a:lnTo>
                <a:lnTo>
                  <a:pt x="7665" y="81594"/>
                </a:lnTo>
                <a:lnTo>
                  <a:pt x="6720" y="80634"/>
                </a:lnTo>
                <a:lnTo>
                  <a:pt x="4785" y="79674"/>
                </a:lnTo>
                <a:lnTo>
                  <a:pt x="1905" y="79674"/>
                </a:lnTo>
                <a:lnTo>
                  <a:pt x="944" y="80634"/>
                </a:lnTo>
                <a:lnTo>
                  <a:pt x="944" y="82555"/>
                </a:lnTo>
                <a:lnTo>
                  <a:pt x="0" y="83515"/>
                </a:lnTo>
                <a:lnTo>
                  <a:pt x="0" y="88315"/>
                </a:lnTo>
                <a:lnTo>
                  <a:pt x="944" y="90236"/>
                </a:lnTo>
                <a:lnTo>
                  <a:pt x="944" y="92156"/>
                </a:lnTo>
                <a:lnTo>
                  <a:pt x="1905" y="93116"/>
                </a:lnTo>
                <a:lnTo>
                  <a:pt x="2880" y="94076"/>
                </a:lnTo>
                <a:lnTo>
                  <a:pt x="3825" y="95036"/>
                </a:lnTo>
                <a:lnTo>
                  <a:pt x="4785" y="95996"/>
                </a:lnTo>
                <a:lnTo>
                  <a:pt x="5745" y="96956"/>
                </a:lnTo>
                <a:lnTo>
                  <a:pt x="7665" y="96956"/>
                </a:lnTo>
                <a:lnTo>
                  <a:pt x="9585" y="97916"/>
                </a:lnTo>
                <a:lnTo>
                  <a:pt x="12466" y="98877"/>
                </a:lnTo>
                <a:lnTo>
                  <a:pt x="14386" y="99837"/>
                </a:lnTo>
                <a:lnTo>
                  <a:pt x="17266" y="100797"/>
                </a:lnTo>
                <a:lnTo>
                  <a:pt x="20147" y="100797"/>
                </a:lnTo>
                <a:lnTo>
                  <a:pt x="23027" y="101757"/>
                </a:lnTo>
                <a:lnTo>
                  <a:pt x="34549" y="101757"/>
                </a:lnTo>
                <a:lnTo>
                  <a:pt x="40309" y="100797"/>
                </a:lnTo>
                <a:lnTo>
                  <a:pt x="44150" y="99837"/>
                </a:lnTo>
                <a:lnTo>
                  <a:pt x="48950" y="97916"/>
                </a:lnTo>
                <a:lnTo>
                  <a:pt x="52791" y="95996"/>
                </a:lnTo>
                <a:lnTo>
                  <a:pt x="55671" y="94076"/>
                </a:lnTo>
                <a:lnTo>
                  <a:pt x="59512" y="91196"/>
                </a:lnTo>
                <a:lnTo>
                  <a:pt x="61432" y="88315"/>
                </a:lnTo>
                <a:lnTo>
                  <a:pt x="63352" y="84475"/>
                </a:lnTo>
                <a:lnTo>
                  <a:pt x="65272" y="80634"/>
                </a:lnTo>
                <a:lnTo>
                  <a:pt x="66233" y="76794"/>
                </a:lnTo>
                <a:lnTo>
                  <a:pt x="66233" y="68153"/>
                </a:lnTo>
                <a:lnTo>
                  <a:pt x="65272" y="64312"/>
                </a:lnTo>
                <a:lnTo>
                  <a:pt x="64312" y="61432"/>
                </a:lnTo>
                <a:lnTo>
                  <a:pt x="62392" y="58552"/>
                </a:lnTo>
                <a:lnTo>
                  <a:pt x="60472" y="56631"/>
                </a:lnTo>
                <a:lnTo>
                  <a:pt x="58552" y="54711"/>
                </a:lnTo>
                <a:lnTo>
                  <a:pt x="56631" y="51831"/>
                </a:lnTo>
                <a:lnTo>
                  <a:pt x="53751" y="50871"/>
                </a:lnTo>
                <a:lnTo>
                  <a:pt x="50871" y="48950"/>
                </a:lnTo>
                <a:lnTo>
                  <a:pt x="47990" y="47990"/>
                </a:lnTo>
                <a:lnTo>
                  <a:pt x="45110" y="46070"/>
                </a:lnTo>
                <a:lnTo>
                  <a:pt x="42230" y="45110"/>
                </a:lnTo>
                <a:lnTo>
                  <a:pt x="39349" y="44150"/>
                </a:lnTo>
                <a:lnTo>
                  <a:pt x="36469" y="43190"/>
                </a:lnTo>
                <a:lnTo>
                  <a:pt x="33588" y="41269"/>
                </a:lnTo>
                <a:lnTo>
                  <a:pt x="30708" y="40309"/>
                </a:lnTo>
                <a:lnTo>
                  <a:pt x="28788" y="39349"/>
                </a:lnTo>
                <a:lnTo>
                  <a:pt x="25908" y="38389"/>
                </a:lnTo>
                <a:lnTo>
                  <a:pt x="23987" y="36469"/>
                </a:lnTo>
                <a:lnTo>
                  <a:pt x="22067" y="35509"/>
                </a:lnTo>
                <a:lnTo>
                  <a:pt x="21107" y="33588"/>
                </a:lnTo>
                <a:lnTo>
                  <a:pt x="19187" y="31668"/>
                </a:lnTo>
                <a:lnTo>
                  <a:pt x="19187" y="23027"/>
                </a:lnTo>
                <a:lnTo>
                  <a:pt x="20147" y="21107"/>
                </a:lnTo>
                <a:lnTo>
                  <a:pt x="21107" y="19187"/>
                </a:lnTo>
                <a:lnTo>
                  <a:pt x="22067" y="18227"/>
                </a:lnTo>
                <a:lnTo>
                  <a:pt x="23027" y="17282"/>
                </a:lnTo>
                <a:lnTo>
                  <a:pt x="24947" y="15346"/>
                </a:lnTo>
                <a:lnTo>
                  <a:pt x="26868" y="14386"/>
                </a:lnTo>
                <a:lnTo>
                  <a:pt x="28788" y="14386"/>
                </a:lnTo>
                <a:lnTo>
                  <a:pt x="30708" y="13441"/>
                </a:lnTo>
                <a:lnTo>
                  <a:pt x="42230" y="13441"/>
                </a:lnTo>
                <a:lnTo>
                  <a:pt x="45110" y="14386"/>
                </a:lnTo>
                <a:lnTo>
                  <a:pt x="47030" y="15346"/>
                </a:lnTo>
                <a:lnTo>
                  <a:pt x="49911" y="16322"/>
                </a:lnTo>
                <a:lnTo>
                  <a:pt x="50871" y="16322"/>
                </a:lnTo>
                <a:lnTo>
                  <a:pt x="52791" y="17282"/>
                </a:lnTo>
                <a:lnTo>
                  <a:pt x="54711" y="18227"/>
                </a:lnTo>
                <a:lnTo>
                  <a:pt x="55671" y="19187"/>
                </a:lnTo>
                <a:lnTo>
                  <a:pt x="56631" y="20162"/>
                </a:lnTo>
                <a:lnTo>
                  <a:pt x="59512" y="20162"/>
                </a:lnTo>
                <a:lnTo>
                  <a:pt x="60472" y="19187"/>
                </a:lnTo>
                <a:lnTo>
                  <a:pt x="60472" y="18227"/>
                </a:lnTo>
                <a:lnTo>
                  <a:pt x="61432" y="17282"/>
                </a:lnTo>
                <a:lnTo>
                  <a:pt x="61432" y="105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3" name="object 283"/>
          <p:cNvSpPr/>
          <p:nvPr/>
        </p:nvSpPr>
        <p:spPr>
          <a:xfrm>
            <a:off x="4604263" y="2388184"/>
            <a:ext cx="33588" cy="123825"/>
          </a:xfrm>
          <a:custGeom>
            <a:avLst/>
            <a:gdLst/>
            <a:ahLst/>
            <a:cxnLst/>
            <a:rect l="l" t="t" r="r" b="b"/>
            <a:pathLst>
              <a:path w="33588" h="123825">
                <a:moveTo>
                  <a:pt x="11521" y="121904"/>
                </a:moveTo>
                <a:lnTo>
                  <a:pt x="12481" y="121904"/>
                </a:lnTo>
                <a:lnTo>
                  <a:pt x="13426" y="120944"/>
                </a:lnTo>
                <a:lnTo>
                  <a:pt x="27828" y="99822"/>
                </a:lnTo>
                <a:lnTo>
                  <a:pt x="28788" y="97917"/>
                </a:lnTo>
                <a:lnTo>
                  <a:pt x="29748" y="95996"/>
                </a:lnTo>
                <a:lnTo>
                  <a:pt x="30708" y="95036"/>
                </a:lnTo>
                <a:lnTo>
                  <a:pt x="31668" y="93116"/>
                </a:lnTo>
                <a:lnTo>
                  <a:pt x="31668" y="91196"/>
                </a:lnTo>
                <a:lnTo>
                  <a:pt x="32628" y="90236"/>
                </a:lnTo>
                <a:lnTo>
                  <a:pt x="32628" y="88315"/>
                </a:lnTo>
                <a:lnTo>
                  <a:pt x="33588" y="86395"/>
                </a:lnTo>
                <a:lnTo>
                  <a:pt x="33588" y="75834"/>
                </a:lnTo>
                <a:lnTo>
                  <a:pt x="32628" y="74874"/>
                </a:lnTo>
                <a:lnTo>
                  <a:pt x="32628" y="73914"/>
                </a:lnTo>
                <a:lnTo>
                  <a:pt x="31668" y="72953"/>
                </a:lnTo>
                <a:lnTo>
                  <a:pt x="31668" y="71993"/>
                </a:lnTo>
                <a:lnTo>
                  <a:pt x="30708" y="71993"/>
                </a:lnTo>
                <a:lnTo>
                  <a:pt x="29748" y="71033"/>
                </a:lnTo>
                <a:lnTo>
                  <a:pt x="18227" y="71033"/>
                </a:lnTo>
                <a:lnTo>
                  <a:pt x="17266" y="71993"/>
                </a:lnTo>
                <a:lnTo>
                  <a:pt x="16322" y="71993"/>
                </a:lnTo>
                <a:lnTo>
                  <a:pt x="15361" y="72953"/>
                </a:lnTo>
                <a:lnTo>
                  <a:pt x="15361" y="73914"/>
                </a:lnTo>
                <a:lnTo>
                  <a:pt x="14386" y="74874"/>
                </a:lnTo>
                <a:lnTo>
                  <a:pt x="14386" y="92156"/>
                </a:lnTo>
                <a:lnTo>
                  <a:pt x="960" y="119999"/>
                </a:lnTo>
                <a:lnTo>
                  <a:pt x="0" y="120944"/>
                </a:lnTo>
                <a:lnTo>
                  <a:pt x="0" y="121904"/>
                </a:lnTo>
                <a:lnTo>
                  <a:pt x="960" y="122864"/>
                </a:lnTo>
                <a:lnTo>
                  <a:pt x="1920" y="123825"/>
                </a:lnTo>
                <a:lnTo>
                  <a:pt x="8641" y="123825"/>
                </a:lnTo>
                <a:lnTo>
                  <a:pt x="9585" y="122864"/>
                </a:lnTo>
                <a:lnTo>
                  <a:pt x="11521" y="122864"/>
                </a:lnTo>
                <a:lnTo>
                  <a:pt x="11521" y="121904"/>
                </a:lnTo>
                <a:close/>
              </a:path>
              <a:path w="33588" h="123825">
                <a:moveTo>
                  <a:pt x="13426" y="20147"/>
                </a:moveTo>
                <a:lnTo>
                  <a:pt x="14386" y="21107"/>
                </a:lnTo>
                <a:lnTo>
                  <a:pt x="15361" y="22082"/>
                </a:lnTo>
                <a:lnTo>
                  <a:pt x="16322" y="22082"/>
                </a:lnTo>
                <a:lnTo>
                  <a:pt x="17266" y="23027"/>
                </a:lnTo>
                <a:lnTo>
                  <a:pt x="27828" y="23027"/>
                </a:lnTo>
                <a:lnTo>
                  <a:pt x="29748" y="22082"/>
                </a:lnTo>
                <a:lnTo>
                  <a:pt x="30708" y="22082"/>
                </a:lnTo>
                <a:lnTo>
                  <a:pt x="31668" y="21107"/>
                </a:lnTo>
                <a:lnTo>
                  <a:pt x="32628" y="20147"/>
                </a:lnTo>
                <a:lnTo>
                  <a:pt x="32628" y="19187"/>
                </a:lnTo>
                <a:lnTo>
                  <a:pt x="33588" y="17266"/>
                </a:lnTo>
                <a:lnTo>
                  <a:pt x="33588" y="5745"/>
                </a:lnTo>
                <a:lnTo>
                  <a:pt x="32628" y="4800"/>
                </a:lnTo>
                <a:lnTo>
                  <a:pt x="32628" y="2880"/>
                </a:lnTo>
                <a:lnTo>
                  <a:pt x="31668" y="1904"/>
                </a:lnTo>
                <a:lnTo>
                  <a:pt x="30708" y="960"/>
                </a:lnTo>
                <a:lnTo>
                  <a:pt x="29748" y="960"/>
                </a:lnTo>
                <a:lnTo>
                  <a:pt x="27828" y="0"/>
                </a:lnTo>
                <a:lnTo>
                  <a:pt x="17266" y="0"/>
                </a:lnTo>
                <a:lnTo>
                  <a:pt x="16322" y="960"/>
                </a:lnTo>
                <a:lnTo>
                  <a:pt x="15361" y="960"/>
                </a:lnTo>
                <a:lnTo>
                  <a:pt x="14386" y="1904"/>
                </a:lnTo>
                <a:lnTo>
                  <a:pt x="13426" y="2880"/>
                </a:lnTo>
                <a:lnTo>
                  <a:pt x="12481" y="4800"/>
                </a:lnTo>
                <a:lnTo>
                  <a:pt x="12481" y="19187"/>
                </a:lnTo>
                <a:lnTo>
                  <a:pt x="13426" y="2014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4" name="object 284"/>
          <p:cNvSpPr/>
          <p:nvPr/>
        </p:nvSpPr>
        <p:spPr>
          <a:xfrm>
            <a:off x="4706020" y="2359380"/>
            <a:ext cx="60472" cy="124800"/>
          </a:xfrm>
          <a:custGeom>
            <a:avLst/>
            <a:gdLst/>
            <a:ahLst/>
            <a:cxnLst/>
            <a:rect l="l" t="t" r="r" b="b"/>
            <a:pathLst>
              <a:path w="60472" h="124800">
                <a:moveTo>
                  <a:pt x="60472" y="26883"/>
                </a:moveTo>
                <a:lnTo>
                  <a:pt x="59512" y="25923"/>
                </a:lnTo>
                <a:lnTo>
                  <a:pt x="58552" y="24963"/>
                </a:lnTo>
                <a:lnTo>
                  <a:pt x="33588" y="24963"/>
                </a:lnTo>
                <a:lnTo>
                  <a:pt x="33588" y="1920"/>
                </a:lnTo>
                <a:lnTo>
                  <a:pt x="32628" y="960"/>
                </a:lnTo>
                <a:lnTo>
                  <a:pt x="31668" y="960"/>
                </a:lnTo>
                <a:lnTo>
                  <a:pt x="31668" y="0"/>
                </a:lnTo>
                <a:lnTo>
                  <a:pt x="19202" y="0"/>
                </a:lnTo>
                <a:lnTo>
                  <a:pt x="18227" y="960"/>
                </a:lnTo>
                <a:lnTo>
                  <a:pt x="17266" y="960"/>
                </a:lnTo>
                <a:lnTo>
                  <a:pt x="17266" y="1920"/>
                </a:lnTo>
                <a:lnTo>
                  <a:pt x="16306" y="2880"/>
                </a:lnTo>
                <a:lnTo>
                  <a:pt x="16306" y="24963"/>
                </a:lnTo>
                <a:lnTo>
                  <a:pt x="1920" y="24963"/>
                </a:lnTo>
                <a:lnTo>
                  <a:pt x="1920" y="25923"/>
                </a:lnTo>
                <a:lnTo>
                  <a:pt x="960" y="26883"/>
                </a:lnTo>
                <a:lnTo>
                  <a:pt x="960" y="28803"/>
                </a:lnTo>
                <a:lnTo>
                  <a:pt x="0" y="29763"/>
                </a:lnTo>
                <a:lnTo>
                  <a:pt x="0" y="34549"/>
                </a:lnTo>
                <a:lnTo>
                  <a:pt x="960" y="36484"/>
                </a:lnTo>
                <a:lnTo>
                  <a:pt x="960" y="37429"/>
                </a:lnTo>
                <a:lnTo>
                  <a:pt x="1920" y="38389"/>
                </a:lnTo>
                <a:lnTo>
                  <a:pt x="2865" y="39364"/>
                </a:lnTo>
                <a:lnTo>
                  <a:pt x="16306" y="39364"/>
                </a:lnTo>
                <a:lnTo>
                  <a:pt x="16306" y="98877"/>
                </a:lnTo>
                <a:lnTo>
                  <a:pt x="17266" y="103677"/>
                </a:lnTo>
                <a:lnTo>
                  <a:pt x="18227" y="107518"/>
                </a:lnTo>
                <a:lnTo>
                  <a:pt x="19202" y="111358"/>
                </a:lnTo>
                <a:lnTo>
                  <a:pt x="21107" y="114239"/>
                </a:lnTo>
                <a:lnTo>
                  <a:pt x="23027" y="117119"/>
                </a:lnTo>
                <a:lnTo>
                  <a:pt x="24947" y="119039"/>
                </a:lnTo>
                <a:lnTo>
                  <a:pt x="27828" y="120959"/>
                </a:lnTo>
                <a:lnTo>
                  <a:pt x="31668" y="122880"/>
                </a:lnTo>
                <a:lnTo>
                  <a:pt x="34549" y="123840"/>
                </a:lnTo>
                <a:lnTo>
                  <a:pt x="39349" y="124800"/>
                </a:lnTo>
                <a:lnTo>
                  <a:pt x="47030" y="124800"/>
                </a:lnTo>
                <a:lnTo>
                  <a:pt x="48950" y="123840"/>
                </a:lnTo>
                <a:lnTo>
                  <a:pt x="51831" y="123840"/>
                </a:lnTo>
                <a:lnTo>
                  <a:pt x="52791" y="122880"/>
                </a:lnTo>
                <a:lnTo>
                  <a:pt x="55671" y="122880"/>
                </a:lnTo>
                <a:lnTo>
                  <a:pt x="56631" y="121919"/>
                </a:lnTo>
                <a:lnTo>
                  <a:pt x="57591" y="121919"/>
                </a:lnTo>
                <a:lnTo>
                  <a:pt x="58552" y="120959"/>
                </a:lnTo>
                <a:lnTo>
                  <a:pt x="59512" y="120959"/>
                </a:lnTo>
                <a:lnTo>
                  <a:pt x="59512" y="119999"/>
                </a:lnTo>
                <a:lnTo>
                  <a:pt x="60472" y="119039"/>
                </a:lnTo>
                <a:lnTo>
                  <a:pt x="60472" y="107518"/>
                </a:lnTo>
                <a:lnTo>
                  <a:pt x="55671" y="107518"/>
                </a:lnTo>
                <a:lnTo>
                  <a:pt x="54711" y="108478"/>
                </a:lnTo>
                <a:lnTo>
                  <a:pt x="52791" y="109438"/>
                </a:lnTo>
                <a:lnTo>
                  <a:pt x="49911" y="109438"/>
                </a:lnTo>
                <a:lnTo>
                  <a:pt x="47990" y="110398"/>
                </a:lnTo>
                <a:lnTo>
                  <a:pt x="42230" y="110398"/>
                </a:lnTo>
                <a:lnTo>
                  <a:pt x="38389" y="108478"/>
                </a:lnTo>
                <a:lnTo>
                  <a:pt x="36469" y="105597"/>
                </a:lnTo>
                <a:lnTo>
                  <a:pt x="34549" y="101757"/>
                </a:lnTo>
                <a:lnTo>
                  <a:pt x="33588" y="96956"/>
                </a:lnTo>
                <a:lnTo>
                  <a:pt x="33588" y="39364"/>
                </a:lnTo>
                <a:lnTo>
                  <a:pt x="58552" y="39364"/>
                </a:lnTo>
                <a:lnTo>
                  <a:pt x="59512" y="38389"/>
                </a:lnTo>
                <a:lnTo>
                  <a:pt x="60472" y="37429"/>
                </a:lnTo>
                <a:lnTo>
                  <a:pt x="60472" y="268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5" name="object 285"/>
          <p:cNvSpPr/>
          <p:nvPr/>
        </p:nvSpPr>
        <p:spPr>
          <a:xfrm>
            <a:off x="4789535" y="2382423"/>
            <a:ext cx="53751" cy="99837"/>
          </a:xfrm>
          <a:custGeom>
            <a:avLst/>
            <a:gdLst/>
            <a:ahLst/>
            <a:cxnLst/>
            <a:rect l="l" t="t" r="r" b="b"/>
            <a:pathLst>
              <a:path w="53751" h="99837">
                <a:moveTo>
                  <a:pt x="960" y="98877"/>
                </a:moveTo>
                <a:lnTo>
                  <a:pt x="960" y="99837"/>
                </a:lnTo>
                <a:lnTo>
                  <a:pt x="15361" y="99837"/>
                </a:lnTo>
                <a:lnTo>
                  <a:pt x="15361" y="98877"/>
                </a:lnTo>
                <a:lnTo>
                  <a:pt x="16322" y="98877"/>
                </a:lnTo>
                <a:lnTo>
                  <a:pt x="16322" y="36469"/>
                </a:lnTo>
                <a:lnTo>
                  <a:pt x="19202" y="32628"/>
                </a:lnTo>
                <a:lnTo>
                  <a:pt x="21107" y="29748"/>
                </a:lnTo>
                <a:lnTo>
                  <a:pt x="23042" y="26868"/>
                </a:lnTo>
                <a:lnTo>
                  <a:pt x="24947" y="24002"/>
                </a:lnTo>
                <a:lnTo>
                  <a:pt x="26883" y="22067"/>
                </a:lnTo>
                <a:lnTo>
                  <a:pt x="28788" y="20162"/>
                </a:lnTo>
                <a:lnTo>
                  <a:pt x="30708" y="19187"/>
                </a:lnTo>
                <a:lnTo>
                  <a:pt x="32628" y="17282"/>
                </a:lnTo>
                <a:lnTo>
                  <a:pt x="34549" y="17282"/>
                </a:lnTo>
                <a:lnTo>
                  <a:pt x="35509" y="16322"/>
                </a:lnTo>
                <a:lnTo>
                  <a:pt x="44150" y="16322"/>
                </a:lnTo>
                <a:lnTo>
                  <a:pt x="46070" y="17282"/>
                </a:lnTo>
                <a:lnTo>
                  <a:pt x="47990" y="17282"/>
                </a:lnTo>
                <a:lnTo>
                  <a:pt x="48950" y="18227"/>
                </a:lnTo>
                <a:lnTo>
                  <a:pt x="49911" y="18227"/>
                </a:lnTo>
                <a:lnTo>
                  <a:pt x="50871" y="19187"/>
                </a:lnTo>
                <a:lnTo>
                  <a:pt x="51831" y="19187"/>
                </a:lnTo>
                <a:lnTo>
                  <a:pt x="52791" y="18227"/>
                </a:lnTo>
                <a:lnTo>
                  <a:pt x="52791" y="17282"/>
                </a:lnTo>
                <a:lnTo>
                  <a:pt x="53751" y="17282"/>
                </a:lnTo>
                <a:lnTo>
                  <a:pt x="53751" y="3840"/>
                </a:lnTo>
                <a:lnTo>
                  <a:pt x="52791" y="2880"/>
                </a:lnTo>
                <a:lnTo>
                  <a:pt x="51831" y="1920"/>
                </a:lnTo>
                <a:lnTo>
                  <a:pt x="49911" y="1920"/>
                </a:lnTo>
                <a:lnTo>
                  <a:pt x="48950" y="960"/>
                </a:lnTo>
                <a:lnTo>
                  <a:pt x="47030" y="960"/>
                </a:lnTo>
                <a:lnTo>
                  <a:pt x="46070" y="0"/>
                </a:lnTo>
                <a:lnTo>
                  <a:pt x="36469" y="0"/>
                </a:lnTo>
                <a:lnTo>
                  <a:pt x="34549" y="960"/>
                </a:lnTo>
                <a:lnTo>
                  <a:pt x="32628" y="960"/>
                </a:lnTo>
                <a:lnTo>
                  <a:pt x="30708" y="1920"/>
                </a:lnTo>
                <a:lnTo>
                  <a:pt x="28788" y="3840"/>
                </a:lnTo>
                <a:lnTo>
                  <a:pt x="26883" y="4800"/>
                </a:lnTo>
                <a:lnTo>
                  <a:pt x="23987" y="6720"/>
                </a:lnTo>
                <a:lnTo>
                  <a:pt x="22082" y="8641"/>
                </a:lnTo>
                <a:lnTo>
                  <a:pt x="20147" y="11506"/>
                </a:lnTo>
                <a:lnTo>
                  <a:pt x="17266" y="14386"/>
                </a:lnTo>
                <a:lnTo>
                  <a:pt x="15361" y="18227"/>
                </a:lnTo>
                <a:lnTo>
                  <a:pt x="15361" y="3840"/>
                </a:lnTo>
                <a:lnTo>
                  <a:pt x="14401" y="2880"/>
                </a:lnTo>
                <a:lnTo>
                  <a:pt x="13426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98877"/>
                </a:lnTo>
                <a:lnTo>
                  <a:pt x="960" y="9887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6" name="object 286"/>
          <p:cNvSpPr/>
          <p:nvPr/>
        </p:nvSpPr>
        <p:spPr>
          <a:xfrm>
            <a:off x="4851928" y="2382423"/>
            <a:ext cx="76794" cy="101757"/>
          </a:xfrm>
          <a:custGeom>
            <a:avLst/>
            <a:gdLst/>
            <a:ahLst/>
            <a:cxnLst/>
            <a:rect l="l" t="t" r="r" b="b"/>
            <a:pathLst>
              <a:path w="76794" h="101757">
                <a:moveTo>
                  <a:pt x="71033" y="11506"/>
                </a:moveTo>
                <a:lnTo>
                  <a:pt x="68153" y="8641"/>
                </a:lnTo>
                <a:lnTo>
                  <a:pt x="65288" y="5760"/>
                </a:lnTo>
                <a:lnTo>
                  <a:pt x="61447" y="3840"/>
                </a:lnTo>
                <a:lnTo>
                  <a:pt x="56631" y="1920"/>
                </a:lnTo>
                <a:lnTo>
                  <a:pt x="51846" y="960"/>
                </a:lnTo>
                <a:lnTo>
                  <a:pt x="46085" y="0"/>
                </a:lnTo>
                <a:lnTo>
                  <a:pt x="32644" y="0"/>
                </a:lnTo>
                <a:lnTo>
                  <a:pt x="28803" y="960"/>
                </a:lnTo>
                <a:lnTo>
                  <a:pt x="25923" y="1920"/>
                </a:lnTo>
                <a:lnTo>
                  <a:pt x="22082" y="2880"/>
                </a:lnTo>
                <a:lnTo>
                  <a:pt x="19202" y="3840"/>
                </a:lnTo>
                <a:lnTo>
                  <a:pt x="16322" y="4800"/>
                </a:lnTo>
                <a:lnTo>
                  <a:pt x="14401" y="5760"/>
                </a:lnTo>
                <a:lnTo>
                  <a:pt x="11521" y="6720"/>
                </a:lnTo>
                <a:lnTo>
                  <a:pt x="9601" y="7665"/>
                </a:lnTo>
                <a:lnTo>
                  <a:pt x="7680" y="8641"/>
                </a:lnTo>
                <a:lnTo>
                  <a:pt x="6720" y="9601"/>
                </a:lnTo>
                <a:lnTo>
                  <a:pt x="5760" y="10561"/>
                </a:lnTo>
                <a:lnTo>
                  <a:pt x="5760" y="11506"/>
                </a:lnTo>
                <a:lnTo>
                  <a:pt x="4800" y="12481"/>
                </a:lnTo>
                <a:lnTo>
                  <a:pt x="4800" y="20162"/>
                </a:lnTo>
                <a:lnTo>
                  <a:pt x="5760" y="21107"/>
                </a:lnTo>
                <a:lnTo>
                  <a:pt x="5760" y="22067"/>
                </a:lnTo>
                <a:lnTo>
                  <a:pt x="6720" y="23027"/>
                </a:lnTo>
                <a:lnTo>
                  <a:pt x="10561" y="23027"/>
                </a:lnTo>
                <a:lnTo>
                  <a:pt x="11521" y="22067"/>
                </a:lnTo>
                <a:lnTo>
                  <a:pt x="13441" y="21107"/>
                </a:lnTo>
                <a:lnTo>
                  <a:pt x="15361" y="20162"/>
                </a:lnTo>
                <a:lnTo>
                  <a:pt x="18242" y="18227"/>
                </a:lnTo>
                <a:lnTo>
                  <a:pt x="21122" y="17282"/>
                </a:lnTo>
                <a:lnTo>
                  <a:pt x="24002" y="16322"/>
                </a:lnTo>
                <a:lnTo>
                  <a:pt x="26883" y="15346"/>
                </a:lnTo>
                <a:lnTo>
                  <a:pt x="30723" y="14386"/>
                </a:lnTo>
                <a:lnTo>
                  <a:pt x="34564" y="13441"/>
                </a:lnTo>
                <a:lnTo>
                  <a:pt x="42245" y="13441"/>
                </a:lnTo>
                <a:lnTo>
                  <a:pt x="45125" y="14386"/>
                </a:lnTo>
                <a:lnTo>
                  <a:pt x="48006" y="15346"/>
                </a:lnTo>
                <a:lnTo>
                  <a:pt x="50886" y="16322"/>
                </a:lnTo>
                <a:lnTo>
                  <a:pt x="52791" y="17282"/>
                </a:lnTo>
                <a:lnTo>
                  <a:pt x="54726" y="19187"/>
                </a:lnTo>
                <a:lnTo>
                  <a:pt x="56631" y="21107"/>
                </a:lnTo>
                <a:lnTo>
                  <a:pt x="57607" y="23027"/>
                </a:lnTo>
                <a:lnTo>
                  <a:pt x="58567" y="25907"/>
                </a:lnTo>
                <a:lnTo>
                  <a:pt x="59512" y="28788"/>
                </a:lnTo>
                <a:lnTo>
                  <a:pt x="59512" y="43190"/>
                </a:lnTo>
                <a:lnTo>
                  <a:pt x="32644" y="43190"/>
                </a:lnTo>
                <a:lnTo>
                  <a:pt x="26883" y="45110"/>
                </a:lnTo>
                <a:lnTo>
                  <a:pt x="21122" y="46070"/>
                </a:lnTo>
                <a:lnTo>
                  <a:pt x="16322" y="47990"/>
                </a:lnTo>
                <a:lnTo>
                  <a:pt x="12481" y="49910"/>
                </a:lnTo>
                <a:lnTo>
                  <a:pt x="8641" y="52791"/>
                </a:lnTo>
                <a:lnTo>
                  <a:pt x="5760" y="55671"/>
                </a:lnTo>
                <a:lnTo>
                  <a:pt x="3840" y="59512"/>
                </a:lnTo>
                <a:lnTo>
                  <a:pt x="960" y="63352"/>
                </a:lnTo>
                <a:lnTo>
                  <a:pt x="0" y="68153"/>
                </a:lnTo>
                <a:lnTo>
                  <a:pt x="0" y="77754"/>
                </a:lnTo>
                <a:lnTo>
                  <a:pt x="960" y="81594"/>
                </a:lnTo>
                <a:lnTo>
                  <a:pt x="2880" y="85435"/>
                </a:lnTo>
                <a:lnTo>
                  <a:pt x="3840" y="89275"/>
                </a:lnTo>
                <a:lnTo>
                  <a:pt x="6720" y="92156"/>
                </a:lnTo>
                <a:lnTo>
                  <a:pt x="8641" y="94076"/>
                </a:lnTo>
                <a:lnTo>
                  <a:pt x="11521" y="96956"/>
                </a:lnTo>
                <a:lnTo>
                  <a:pt x="15361" y="98877"/>
                </a:lnTo>
                <a:lnTo>
                  <a:pt x="19202" y="99837"/>
                </a:lnTo>
                <a:lnTo>
                  <a:pt x="17282" y="77754"/>
                </a:lnTo>
                <a:lnTo>
                  <a:pt x="17282" y="70073"/>
                </a:lnTo>
                <a:lnTo>
                  <a:pt x="18242" y="67193"/>
                </a:lnTo>
                <a:lnTo>
                  <a:pt x="19202" y="65272"/>
                </a:lnTo>
                <a:lnTo>
                  <a:pt x="20162" y="63352"/>
                </a:lnTo>
                <a:lnTo>
                  <a:pt x="22082" y="61432"/>
                </a:lnTo>
                <a:lnTo>
                  <a:pt x="24002" y="59512"/>
                </a:lnTo>
                <a:lnTo>
                  <a:pt x="26883" y="58552"/>
                </a:lnTo>
                <a:lnTo>
                  <a:pt x="29763" y="56631"/>
                </a:lnTo>
                <a:lnTo>
                  <a:pt x="32644" y="56631"/>
                </a:lnTo>
                <a:lnTo>
                  <a:pt x="36484" y="55671"/>
                </a:lnTo>
                <a:lnTo>
                  <a:pt x="40325" y="54711"/>
                </a:lnTo>
                <a:lnTo>
                  <a:pt x="59512" y="54711"/>
                </a:lnTo>
                <a:lnTo>
                  <a:pt x="59512" y="74874"/>
                </a:lnTo>
                <a:lnTo>
                  <a:pt x="55671" y="79674"/>
                </a:lnTo>
                <a:lnTo>
                  <a:pt x="50886" y="82555"/>
                </a:lnTo>
                <a:lnTo>
                  <a:pt x="47045" y="85435"/>
                </a:lnTo>
                <a:lnTo>
                  <a:pt x="43205" y="87355"/>
                </a:lnTo>
                <a:lnTo>
                  <a:pt x="39364" y="88315"/>
                </a:lnTo>
                <a:lnTo>
                  <a:pt x="29763" y="88315"/>
                </a:lnTo>
                <a:lnTo>
                  <a:pt x="24963" y="87355"/>
                </a:lnTo>
                <a:lnTo>
                  <a:pt x="22082" y="84475"/>
                </a:lnTo>
                <a:lnTo>
                  <a:pt x="23042" y="100797"/>
                </a:lnTo>
                <a:lnTo>
                  <a:pt x="27843" y="101757"/>
                </a:lnTo>
                <a:lnTo>
                  <a:pt x="38404" y="101757"/>
                </a:lnTo>
                <a:lnTo>
                  <a:pt x="43205" y="100797"/>
                </a:lnTo>
                <a:lnTo>
                  <a:pt x="48006" y="97916"/>
                </a:lnTo>
                <a:lnTo>
                  <a:pt x="52791" y="95996"/>
                </a:lnTo>
                <a:lnTo>
                  <a:pt x="57607" y="92156"/>
                </a:lnTo>
                <a:lnTo>
                  <a:pt x="61447" y="88315"/>
                </a:lnTo>
                <a:lnTo>
                  <a:pt x="61447" y="97916"/>
                </a:lnTo>
                <a:lnTo>
                  <a:pt x="62407" y="98877"/>
                </a:lnTo>
                <a:lnTo>
                  <a:pt x="63352" y="99837"/>
                </a:lnTo>
                <a:lnTo>
                  <a:pt x="74874" y="99837"/>
                </a:lnTo>
                <a:lnTo>
                  <a:pt x="75834" y="98877"/>
                </a:lnTo>
                <a:lnTo>
                  <a:pt x="76794" y="97916"/>
                </a:lnTo>
                <a:lnTo>
                  <a:pt x="76794" y="28788"/>
                </a:lnTo>
                <a:lnTo>
                  <a:pt x="75834" y="24002"/>
                </a:lnTo>
                <a:lnTo>
                  <a:pt x="73913" y="20162"/>
                </a:lnTo>
                <a:lnTo>
                  <a:pt x="72953" y="15346"/>
                </a:lnTo>
                <a:lnTo>
                  <a:pt x="71033" y="1150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7" name="object 287"/>
          <p:cNvSpPr/>
          <p:nvPr/>
        </p:nvSpPr>
        <p:spPr>
          <a:xfrm>
            <a:off x="4869210" y="2460177"/>
            <a:ext cx="5760" cy="23042"/>
          </a:xfrm>
          <a:custGeom>
            <a:avLst/>
            <a:gdLst/>
            <a:ahLst/>
            <a:cxnLst/>
            <a:rect l="l" t="t" r="r" b="b"/>
            <a:pathLst>
              <a:path w="5760" h="23042">
                <a:moveTo>
                  <a:pt x="1920" y="3840"/>
                </a:moveTo>
                <a:lnTo>
                  <a:pt x="0" y="0"/>
                </a:lnTo>
                <a:lnTo>
                  <a:pt x="1920" y="22082"/>
                </a:lnTo>
                <a:lnTo>
                  <a:pt x="5760" y="23042"/>
                </a:lnTo>
                <a:lnTo>
                  <a:pt x="4800" y="6720"/>
                </a:lnTo>
                <a:lnTo>
                  <a:pt x="1920" y="384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8" name="object 288"/>
          <p:cNvSpPr/>
          <p:nvPr/>
        </p:nvSpPr>
        <p:spPr>
          <a:xfrm>
            <a:off x="4953685" y="2339218"/>
            <a:ext cx="85435" cy="144962"/>
          </a:xfrm>
          <a:custGeom>
            <a:avLst/>
            <a:gdLst/>
            <a:ahLst/>
            <a:cxnLst/>
            <a:rect l="l" t="t" r="r" b="b"/>
            <a:pathLst>
              <a:path w="85435" h="144962">
                <a:moveTo>
                  <a:pt x="83515" y="143042"/>
                </a:moveTo>
                <a:lnTo>
                  <a:pt x="83515" y="142082"/>
                </a:lnTo>
                <a:lnTo>
                  <a:pt x="84475" y="142082"/>
                </a:lnTo>
                <a:lnTo>
                  <a:pt x="84475" y="141122"/>
                </a:lnTo>
                <a:lnTo>
                  <a:pt x="85435" y="141122"/>
                </a:lnTo>
                <a:lnTo>
                  <a:pt x="85435" y="2880"/>
                </a:lnTo>
                <a:lnTo>
                  <a:pt x="84475" y="2880"/>
                </a:lnTo>
                <a:lnTo>
                  <a:pt x="84475" y="1920"/>
                </a:lnTo>
                <a:lnTo>
                  <a:pt x="83515" y="960"/>
                </a:lnTo>
                <a:lnTo>
                  <a:pt x="80634" y="960"/>
                </a:lnTo>
                <a:lnTo>
                  <a:pt x="79674" y="0"/>
                </a:lnTo>
                <a:lnTo>
                  <a:pt x="72953" y="0"/>
                </a:lnTo>
                <a:lnTo>
                  <a:pt x="71993" y="960"/>
                </a:lnTo>
                <a:lnTo>
                  <a:pt x="69113" y="960"/>
                </a:lnTo>
                <a:lnTo>
                  <a:pt x="68153" y="1920"/>
                </a:lnTo>
                <a:lnTo>
                  <a:pt x="68153" y="57591"/>
                </a:lnTo>
                <a:lnTo>
                  <a:pt x="63352" y="52806"/>
                </a:lnTo>
                <a:lnTo>
                  <a:pt x="59512" y="48966"/>
                </a:lnTo>
                <a:lnTo>
                  <a:pt x="54726" y="47045"/>
                </a:lnTo>
                <a:lnTo>
                  <a:pt x="49926" y="44165"/>
                </a:lnTo>
                <a:lnTo>
                  <a:pt x="45110" y="43205"/>
                </a:lnTo>
                <a:lnTo>
                  <a:pt x="33604" y="43205"/>
                </a:lnTo>
                <a:lnTo>
                  <a:pt x="27843" y="44165"/>
                </a:lnTo>
                <a:lnTo>
                  <a:pt x="22082" y="47045"/>
                </a:lnTo>
                <a:lnTo>
                  <a:pt x="17282" y="48966"/>
                </a:lnTo>
                <a:lnTo>
                  <a:pt x="13441" y="52806"/>
                </a:lnTo>
                <a:lnTo>
                  <a:pt x="9601" y="57591"/>
                </a:lnTo>
                <a:lnTo>
                  <a:pt x="6720" y="61432"/>
                </a:lnTo>
                <a:lnTo>
                  <a:pt x="3840" y="67208"/>
                </a:lnTo>
                <a:lnTo>
                  <a:pt x="1920" y="73913"/>
                </a:lnTo>
                <a:lnTo>
                  <a:pt x="960" y="79674"/>
                </a:lnTo>
                <a:lnTo>
                  <a:pt x="0" y="87355"/>
                </a:lnTo>
                <a:lnTo>
                  <a:pt x="0" y="101757"/>
                </a:lnTo>
                <a:lnTo>
                  <a:pt x="960" y="108478"/>
                </a:lnTo>
                <a:lnTo>
                  <a:pt x="1920" y="114239"/>
                </a:lnTo>
                <a:lnTo>
                  <a:pt x="2880" y="120959"/>
                </a:lnTo>
                <a:lnTo>
                  <a:pt x="5760" y="125760"/>
                </a:lnTo>
                <a:lnTo>
                  <a:pt x="8641" y="130561"/>
                </a:lnTo>
                <a:lnTo>
                  <a:pt x="11521" y="134401"/>
                </a:lnTo>
                <a:lnTo>
                  <a:pt x="15361" y="138242"/>
                </a:lnTo>
                <a:lnTo>
                  <a:pt x="20162" y="141122"/>
                </a:lnTo>
                <a:lnTo>
                  <a:pt x="18242" y="106558"/>
                </a:lnTo>
                <a:lnTo>
                  <a:pt x="17282" y="102717"/>
                </a:lnTo>
                <a:lnTo>
                  <a:pt x="17282" y="89275"/>
                </a:lnTo>
                <a:lnTo>
                  <a:pt x="18242" y="84475"/>
                </a:lnTo>
                <a:lnTo>
                  <a:pt x="18242" y="80634"/>
                </a:lnTo>
                <a:lnTo>
                  <a:pt x="19202" y="75834"/>
                </a:lnTo>
                <a:lnTo>
                  <a:pt x="21122" y="71993"/>
                </a:lnTo>
                <a:lnTo>
                  <a:pt x="23042" y="69113"/>
                </a:lnTo>
                <a:lnTo>
                  <a:pt x="24963" y="65272"/>
                </a:lnTo>
                <a:lnTo>
                  <a:pt x="26883" y="63367"/>
                </a:lnTo>
                <a:lnTo>
                  <a:pt x="29763" y="60487"/>
                </a:lnTo>
                <a:lnTo>
                  <a:pt x="33604" y="58552"/>
                </a:lnTo>
                <a:lnTo>
                  <a:pt x="36484" y="57591"/>
                </a:lnTo>
                <a:lnTo>
                  <a:pt x="46085" y="57591"/>
                </a:lnTo>
                <a:lnTo>
                  <a:pt x="49926" y="59527"/>
                </a:lnTo>
                <a:lnTo>
                  <a:pt x="54726" y="62392"/>
                </a:lnTo>
                <a:lnTo>
                  <a:pt x="58567" y="65272"/>
                </a:lnTo>
                <a:lnTo>
                  <a:pt x="63352" y="70073"/>
                </a:lnTo>
                <a:lnTo>
                  <a:pt x="68153" y="74874"/>
                </a:lnTo>
                <a:lnTo>
                  <a:pt x="68153" y="112318"/>
                </a:lnTo>
                <a:lnTo>
                  <a:pt x="65288" y="115199"/>
                </a:lnTo>
                <a:lnTo>
                  <a:pt x="62392" y="118079"/>
                </a:lnTo>
                <a:lnTo>
                  <a:pt x="60472" y="120959"/>
                </a:lnTo>
                <a:lnTo>
                  <a:pt x="57607" y="122880"/>
                </a:lnTo>
                <a:lnTo>
                  <a:pt x="55671" y="124800"/>
                </a:lnTo>
                <a:lnTo>
                  <a:pt x="53766" y="126720"/>
                </a:lnTo>
                <a:lnTo>
                  <a:pt x="50886" y="127680"/>
                </a:lnTo>
                <a:lnTo>
                  <a:pt x="48950" y="128640"/>
                </a:lnTo>
                <a:lnTo>
                  <a:pt x="47045" y="129600"/>
                </a:lnTo>
                <a:lnTo>
                  <a:pt x="45110" y="129600"/>
                </a:lnTo>
                <a:lnTo>
                  <a:pt x="42245" y="130561"/>
                </a:lnTo>
                <a:lnTo>
                  <a:pt x="35524" y="130561"/>
                </a:lnTo>
                <a:lnTo>
                  <a:pt x="32644" y="129600"/>
                </a:lnTo>
                <a:lnTo>
                  <a:pt x="29763" y="127680"/>
                </a:lnTo>
                <a:lnTo>
                  <a:pt x="25923" y="124800"/>
                </a:lnTo>
                <a:lnTo>
                  <a:pt x="24002" y="121919"/>
                </a:lnTo>
                <a:lnTo>
                  <a:pt x="24963" y="144002"/>
                </a:lnTo>
                <a:lnTo>
                  <a:pt x="30723" y="144962"/>
                </a:lnTo>
                <a:lnTo>
                  <a:pt x="44165" y="144962"/>
                </a:lnTo>
                <a:lnTo>
                  <a:pt x="49926" y="143042"/>
                </a:lnTo>
                <a:lnTo>
                  <a:pt x="54726" y="140162"/>
                </a:lnTo>
                <a:lnTo>
                  <a:pt x="60472" y="137281"/>
                </a:lnTo>
                <a:lnTo>
                  <a:pt x="65288" y="133441"/>
                </a:lnTo>
                <a:lnTo>
                  <a:pt x="70073" y="127680"/>
                </a:lnTo>
                <a:lnTo>
                  <a:pt x="70073" y="142082"/>
                </a:lnTo>
                <a:lnTo>
                  <a:pt x="71033" y="142082"/>
                </a:lnTo>
                <a:lnTo>
                  <a:pt x="71033" y="143042"/>
                </a:lnTo>
                <a:lnTo>
                  <a:pt x="83515" y="1430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89" name="object 289"/>
          <p:cNvSpPr/>
          <p:nvPr/>
        </p:nvSpPr>
        <p:spPr>
          <a:xfrm>
            <a:off x="4971928" y="2445776"/>
            <a:ext cx="6720" cy="37444"/>
          </a:xfrm>
          <a:custGeom>
            <a:avLst/>
            <a:gdLst/>
            <a:ahLst/>
            <a:cxnLst/>
            <a:rect l="l" t="t" r="r" b="b"/>
            <a:pathLst>
              <a:path w="6720" h="37444">
                <a:moveTo>
                  <a:pt x="5760" y="15361"/>
                </a:moveTo>
                <a:lnTo>
                  <a:pt x="3840" y="12481"/>
                </a:lnTo>
                <a:lnTo>
                  <a:pt x="1920" y="8641"/>
                </a:lnTo>
                <a:lnTo>
                  <a:pt x="960" y="4800"/>
                </a:lnTo>
                <a:lnTo>
                  <a:pt x="0" y="0"/>
                </a:lnTo>
                <a:lnTo>
                  <a:pt x="1920" y="34564"/>
                </a:lnTo>
                <a:lnTo>
                  <a:pt x="6720" y="37444"/>
                </a:lnTo>
                <a:lnTo>
                  <a:pt x="5760" y="153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0" name="object 290"/>
          <p:cNvSpPr/>
          <p:nvPr/>
        </p:nvSpPr>
        <p:spPr>
          <a:xfrm>
            <a:off x="5064084" y="2382423"/>
            <a:ext cx="84475" cy="101757"/>
          </a:xfrm>
          <a:custGeom>
            <a:avLst/>
            <a:gdLst/>
            <a:ahLst/>
            <a:cxnLst/>
            <a:rect l="l" t="t" r="r" b="b"/>
            <a:pathLst>
              <a:path w="84475" h="101757">
                <a:moveTo>
                  <a:pt x="37444" y="0"/>
                </a:moveTo>
                <a:lnTo>
                  <a:pt x="30723" y="960"/>
                </a:lnTo>
                <a:lnTo>
                  <a:pt x="25923" y="3840"/>
                </a:lnTo>
                <a:lnTo>
                  <a:pt x="22082" y="24947"/>
                </a:lnTo>
                <a:lnTo>
                  <a:pt x="24003" y="22067"/>
                </a:lnTo>
                <a:lnTo>
                  <a:pt x="26883" y="19187"/>
                </a:lnTo>
                <a:lnTo>
                  <a:pt x="29763" y="17282"/>
                </a:lnTo>
                <a:lnTo>
                  <a:pt x="32628" y="15346"/>
                </a:lnTo>
                <a:lnTo>
                  <a:pt x="35524" y="14386"/>
                </a:lnTo>
                <a:lnTo>
                  <a:pt x="39349" y="13441"/>
                </a:lnTo>
                <a:lnTo>
                  <a:pt x="51831" y="13441"/>
                </a:lnTo>
                <a:lnTo>
                  <a:pt x="57591" y="16322"/>
                </a:lnTo>
                <a:lnTo>
                  <a:pt x="61432" y="21107"/>
                </a:lnTo>
                <a:lnTo>
                  <a:pt x="66233" y="25907"/>
                </a:lnTo>
                <a:lnTo>
                  <a:pt x="68153" y="32628"/>
                </a:lnTo>
                <a:lnTo>
                  <a:pt x="68153" y="42230"/>
                </a:lnTo>
                <a:lnTo>
                  <a:pt x="17282" y="42230"/>
                </a:lnTo>
                <a:lnTo>
                  <a:pt x="18242" y="38389"/>
                </a:lnTo>
                <a:lnTo>
                  <a:pt x="18242" y="34564"/>
                </a:lnTo>
                <a:lnTo>
                  <a:pt x="20162" y="5760"/>
                </a:lnTo>
                <a:lnTo>
                  <a:pt x="15361" y="9601"/>
                </a:lnTo>
                <a:lnTo>
                  <a:pt x="11521" y="13441"/>
                </a:lnTo>
                <a:lnTo>
                  <a:pt x="7680" y="18227"/>
                </a:lnTo>
                <a:lnTo>
                  <a:pt x="4800" y="24002"/>
                </a:lnTo>
                <a:lnTo>
                  <a:pt x="2880" y="29748"/>
                </a:lnTo>
                <a:lnTo>
                  <a:pt x="960" y="36469"/>
                </a:lnTo>
                <a:lnTo>
                  <a:pt x="0" y="43190"/>
                </a:lnTo>
                <a:lnTo>
                  <a:pt x="0" y="59512"/>
                </a:lnTo>
                <a:lnTo>
                  <a:pt x="960" y="67193"/>
                </a:lnTo>
                <a:lnTo>
                  <a:pt x="2880" y="72953"/>
                </a:lnTo>
                <a:lnTo>
                  <a:pt x="4800" y="79674"/>
                </a:lnTo>
                <a:lnTo>
                  <a:pt x="7680" y="84475"/>
                </a:lnTo>
                <a:lnTo>
                  <a:pt x="11521" y="89275"/>
                </a:lnTo>
                <a:lnTo>
                  <a:pt x="15361" y="93116"/>
                </a:lnTo>
                <a:lnTo>
                  <a:pt x="20162" y="95996"/>
                </a:lnTo>
                <a:lnTo>
                  <a:pt x="25923" y="98877"/>
                </a:lnTo>
                <a:lnTo>
                  <a:pt x="31683" y="100797"/>
                </a:lnTo>
                <a:lnTo>
                  <a:pt x="38404" y="101757"/>
                </a:lnTo>
                <a:lnTo>
                  <a:pt x="50871" y="101757"/>
                </a:lnTo>
                <a:lnTo>
                  <a:pt x="54711" y="100797"/>
                </a:lnTo>
                <a:lnTo>
                  <a:pt x="58552" y="100797"/>
                </a:lnTo>
                <a:lnTo>
                  <a:pt x="62392" y="99837"/>
                </a:lnTo>
                <a:lnTo>
                  <a:pt x="66233" y="98877"/>
                </a:lnTo>
                <a:lnTo>
                  <a:pt x="69113" y="98877"/>
                </a:lnTo>
                <a:lnTo>
                  <a:pt x="71993" y="97916"/>
                </a:lnTo>
                <a:lnTo>
                  <a:pt x="73913" y="96956"/>
                </a:lnTo>
                <a:lnTo>
                  <a:pt x="75834" y="95996"/>
                </a:lnTo>
                <a:lnTo>
                  <a:pt x="77754" y="95036"/>
                </a:lnTo>
                <a:lnTo>
                  <a:pt x="78714" y="94076"/>
                </a:lnTo>
                <a:lnTo>
                  <a:pt x="79674" y="94076"/>
                </a:lnTo>
                <a:lnTo>
                  <a:pt x="79674" y="93116"/>
                </a:lnTo>
                <a:lnTo>
                  <a:pt x="80634" y="92156"/>
                </a:lnTo>
                <a:lnTo>
                  <a:pt x="80634" y="81594"/>
                </a:lnTo>
                <a:lnTo>
                  <a:pt x="79674" y="81594"/>
                </a:lnTo>
                <a:lnTo>
                  <a:pt x="78714" y="80634"/>
                </a:lnTo>
                <a:lnTo>
                  <a:pt x="77754" y="80634"/>
                </a:lnTo>
                <a:lnTo>
                  <a:pt x="75834" y="81594"/>
                </a:lnTo>
                <a:lnTo>
                  <a:pt x="74874" y="81594"/>
                </a:lnTo>
                <a:lnTo>
                  <a:pt x="72953" y="82555"/>
                </a:lnTo>
                <a:lnTo>
                  <a:pt x="71033" y="83515"/>
                </a:lnTo>
                <a:lnTo>
                  <a:pt x="68153" y="84475"/>
                </a:lnTo>
                <a:lnTo>
                  <a:pt x="66233" y="85435"/>
                </a:lnTo>
                <a:lnTo>
                  <a:pt x="62392" y="86395"/>
                </a:lnTo>
                <a:lnTo>
                  <a:pt x="59512" y="86395"/>
                </a:lnTo>
                <a:lnTo>
                  <a:pt x="55671" y="87355"/>
                </a:lnTo>
                <a:lnTo>
                  <a:pt x="51831" y="88315"/>
                </a:lnTo>
                <a:lnTo>
                  <a:pt x="42245" y="88315"/>
                </a:lnTo>
                <a:lnTo>
                  <a:pt x="37444" y="87355"/>
                </a:lnTo>
                <a:lnTo>
                  <a:pt x="33604" y="85435"/>
                </a:lnTo>
                <a:lnTo>
                  <a:pt x="29763" y="83515"/>
                </a:lnTo>
                <a:lnTo>
                  <a:pt x="26883" y="81594"/>
                </a:lnTo>
                <a:lnTo>
                  <a:pt x="24003" y="78714"/>
                </a:lnTo>
                <a:lnTo>
                  <a:pt x="22082" y="75834"/>
                </a:lnTo>
                <a:lnTo>
                  <a:pt x="20162" y="71993"/>
                </a:lnTo>
                <a:lnTo>
                  <a:pt x="19202" y="68153"/>
                </a:lnTo>
                <a:lnTo>
                  <a:pt x="18242" y="64312"/>
                </a:lnTo>
                <a:lnTo>
                  <a:pt x="17282" y="59512"/>
                </a:lnTo>
                <a:lnTo>
                  <a:pt x="17282" y="54711"/>
                </a:lnTo>
                <a:lnTo>
                  <a:pt x="79674" y="54711"/>
                </a:lnTo>
                <a:lnTo>
                  <a:pt x="81594" y="53751"/>
                </a:lnTo>
                <a:lnTo>
                  <a:pt x="82555" y="52791"/>
                </a:lnTo>
                <a:lnTo>
                  <a:pt x="84475" y="51831"/>
                </a:lnTo>
                <a:lnTo>
                  <a:pt x="84475" y="31668"/>
                </a:lnTo>
                <a:lnTo>
                  <a:pt x="82555" y="26868"/>
                </a:lnTo>
                <a:lnTo>
                  <a:pt x="80634" y="21107"/>
                </a:lnTo>
                <a:lnTo>
                  <a:pt x="78714" y="17282"/>
                </a:lnTo>
                <a:lnTo>
                  <a:pt x="74874" y="13441"/>
                </a:lnTo>
                <a:lnTo>
                  <a:pt x="71993" y="8641"/>
                </a:lnTo>
                <a:lnTo>
                  <a:pt x="68153" y="5760"/>
                </a:lnTo>
                <a:lnTo>
                  <a:pt x="62392" y="3840"/>
                </a:lnTo>
                <a:lnTo>
                  <a:pt x="57591" y="960"/>
                </a:lnTo>
                <a:lnTo>
                  <a:pt x="50871" y="0"/>
                </a:lnTo>
                <a:lnTo>
                  <a:pt x="37444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1" name="object 291"/>
          <p:cNvSpPr/>
          <p:nvPr/>
        </p:nvSpPr>
        <p:spPr>
          <a:xfrm>
            <a:off x="5082326" y="2386263"/>
            <a:ext cx="7680" cy="30723"/>
          </a:xfrm>
          <a:custGeom>
            <a:avLst/>
            <a:gdLst/>
            <a:ahLst/>
            <a:cxnLst/>
            <a:rect l="l" t="t" r="r" b="b"/>
            <a:pathLst>
              <a:path w="7680" h="30723">
                <a:moveTo>
                  <a:pt x="0" y="30723"/>
                </a:moveTo>
                <a:lnTo>
                  <a:pt x="960" y="26868"/>
                </a:lnTo>
                <a:lnTo>
                  <a:pt x="2880" y="24002"/>
                </a:lnTo>
                <a:lnTo>
                  <a:pt x="3840" y="21107"/>
                </a:lnTo>
                <a:lnTo>
                  <a:pt x="7680" y="0"/>
                </a:lnTo>
                <a:lnTo>
                  <a:pt x="1920" y="1920"/>
                </a:lnTo>
                <a:lnTo>
                  <a:pt x="0" y="3072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2" name="object 292"/>
          <p:cNvSpPr/>
          <p:nvPr/>
        </p:nvSpPr>
        <p:spPr>
          <a:xfrm>
            <a:off x="5220553" y="2345938"/>
            <a:ext cx="20162" cy="20162"/>
          </a:xfrm>
          <a:custGeom>
            <a:avLst/>
            <a:gdLst/>
            <a:ahLst/>
            <a:cxnLst/>
            <a:rect l="l" t="t" r="r" b="b"/>
            <a:pathLst>
              <a:path w="20162" h="20162">
                <a:moveTo>
                  <a:pt x="1920" y="18242"/>
                </a:moveTo>
                <a:lnTo>
                  <a:pt x="2880" y="19202"/>
                </a:lnTo>
                <a:lnTo>
                  <a:pt x="5760" y="20162"/>
                </a:lnTo>
                <a:lnTo>
                  <a:pt x="14401" y="20162"/>
                </a:lnTo>
                <a:lnTo>
                  <a:pt x="17282" y="19202"/>
                </a:lnTo>
                <a:lnTo>
                  <a:pt x="18242" y="18242"/>
                </a:lnTo>
                <a:lnTo>
                  <a:pt x="20162" y="16322"/>
                </a:lnTo>
                <a:lnTo>
                  <a:pt x="20162" y="2880"/>
                </a:lnTo>
                <a:lnTo>
                  <a:pt x="18242" y="1920"/>
                </a:lnTo>
                <a:lnTo>
                  <a:pt x="17282" y="960"/>
                </a:lnTo>
                <a:lnTo>
                  <a:pt x="14401" y="0"/>
                </a:lnTo>
                <a:lnTo>
                  <a:pt x="5760" y="0"/>
                </a:lnTo>
                <a:lnTo>
                  <a:pt x="2880" y="960"/>
                </a:lnTo>
                <a:lnTo>
                  <a:pt x="1920" y="1920"/>
                </a:lnTo>
                <a:lnTo>
                  <a:pt x="0" y="3840"/>
                </a:lnTo>
                <a:lnTo>
                  <a:pt x="0" y="16322"/>
                </a:lnTo>
                <a:lnTo>
                  <a:pt x="1920" y="1824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3" name="object 293"/>
          <p:cNvSpPr/>
          <p:nvPr/>
        </p:nvSpPr>
        <p:spPr>
          <a:xfrm>
            <a:off x="5222473" y="2384343"/>
            <a:ext cx="16322" cy="97916"/>
          </a:xfrm>
          <a:custGeom>
            <a:avLst/>
            <a:gdLst/>
            <a:ahLst/>
            <a:cxnLst/>
            <a:rect l="l" t="t" r="r" b="b"/>
            <a:pathLst>
              <a:path w="16322" h="97916">
                <a:moveTo>
                  <a:pt x="960" y="0"/>
                </a:moveTo>
                <a:lnTo>
                  <a:pt x="960" y="960"/>
                </a:lnTo>
                <a:lnTo>
                  <a:pt x="0" y="960"/>
                </a:lnTo>
                <a:lnTo>
                  <a:pt x="0" y="96956"/>
                </a:lnTo>
                <a:lnTo>
                  <a:pt x="960" y="96956"/>
                </a:lnTo>
                <a:lnTo>
                  <a:pt x="960" y="97916"/>
                </a:lnTo>
                <a:lnTo>
                  <a:pt x="15361" y="97916"/>
                </a:lnTo>
                <a:lnTo>
                  <a:pt x="15361" y="96956"/>
                </a:lnTo>
                <a:lnTo>
                  <a:pt x="16322" y="96956"/>
                </a:lnTo>
                <a:lnTo>
                  <a:pt x="16322" y="960"/>
                </a:lnTo>
                <a:lnTo>
                  <a:pt x="15361" y="960"/>
                </a:lnTo>
                <a:lnTo>
                  <a:pt x="15361" y="0"/>
                </a:lnTo>
                <a:lnTo>
                  <a:pt x="96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4" name="object 294"/>
          <p:cNvSpPr/>
          <p:nvPr/>
        </p:nvSpPr>
        <p:spPr>
          <a:xfrm>
            <a:off x="5270479" y="2382423"/>
            <a:ext cx="79674" cy="99837"/>
          </a:xfrm>
          <a:custGeom>
            <a:avLst/>
            <a:gdLst/>
            <a:ahLst/>
            <a:cxnLst/>
            <a:rect l="l" t="t" r="r" b="b"/>
            <a:pathLst>
              <a:path w="79674" h="99837">
                <a:moveTo>
                  <a:pt x="68153" y="99837"/>
                </a:moveTo>
                <a:lnTo>
                  <a:pt x="77754" y="99837"/>
                </a:lnTo>
                <a:lnTo>
                  <a:pt x="78714" y="98877"/>
                </a:lnTo>
                <a:lnTo>
                  <a:pt x="79674" y="98877"/>
                </a:lnTo>
                <a:lnTo>
                  <a:pt x="79674" y="34564"/>
                </a:lnTo>
                <a:lnTo>
                  <a:pt x="78714" y="28788"/>
                </a:lnTo>
                <a:lnTo>
                  <a:pt x="77754" y="24002"/>
                </a:lnTo>
                <a:lnTo>
                  <a:pt x="76794" y="19187"/>
                </a:lnTo>
                <a:lnTo>
                  <a:pt x="74874" y="15346"/>
                </a:lnTo>
                <a:lnTo>
                  <a:pt x="71993" y="11506"/>
                </a:lnTo>
                <a:lnTo>
                  <a:pt x="70073" y="7665"/>
                </a:lnTo>
                <a:lnTo>
                  <a:pt x="66233" y="4800"/>
                </a:lnTo>
                <a:lnTo>
                  <a:pt x="62392" y="2880"/>
                </a:lnTo>
                <a:lnTo>
                  <a:pt x="57591" y="960"/>
                </a:lnTo>
                <a:lnTo>
                  <a:pt x="52791" y="0"/>
                </a:lnTo>
                <a:lnTo>
                  <a:pt x="41269" y="0"/>
                </a:lnTo>
                <a:lnTo>
                  <a:pt x="35524" y="1920"/>
                </a:lnTo>
                <a:lnTo>
                  <a:pt x="30723" y="3840"/>
                </a:lnTo>
                <a:lnTo>
                  <a:pt x="25908" y="6720"/>
                </a:lnTo>
                <a:lnTo>
                  <a:pt x="20162" y="11506"/>
                </a:lnTo>
                <a:lnTo>
                  <a:pt x="15361" y="17282"/>
                </a:lnTo>
                <a:lnTo>
                  <a:pt x="15361" y="3840"/>
                </a:lnTo>
                <a:lnTo>
                  <a:pt x="14401" y="2880"/>
                </a:lnTo>
                <a:lnTo>
                  <a:pt x="13441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98877"/>
                </a:lnTo>
                <a:lnTo>
                  <a:pt x="960" y="98877"/>
                </a:lnTo>
                <a:lnTo>
                  <a:pt x="1920" y="99837"/>
                </a:lnTo>
                <a:lnTo>
                  <a:pt x="15361" y="99837"/>
                </a:lnTo>
                <a:lnTo>
                  <a:pt x="15361" y="98877"/>
                </a:lnTo>
                <a:lnTo>
                  <a:pt x="16322" y="98877"/>
                </a:lnTo>
                <a:lnTo>
                  <a:pt x="16322" y="97916"/>
                </a:lnTo>
                <a:lnTo>
                  <a:pt x="17282" y="97916"/>
                </a:lnTo>
                <a:lnTo>
                  <a:pt x="17282" y="32628"/>
                </a:lnTo>
                <a:lnTo>
                  <a:pt x="21122" y="26868"/>
                </a:lnTo>
                <a:lnTo>
                  <a:pt x="25908" y="22067"/>
                </a:lnTo>
                <a:lnTo>
                  <a:pt x="30723" y="19187"/>
                </a:lnTo>
                <a:lnTo>
                  <a:pt x="34564" y="16322"/>
                </a:lnTo>
                <a:lnTo>
                  <a:pt x="38404" y="14386"/>
                </a:lnTo>
                <a:lnTo>
                  <a:pt x="46070" y="14386"/>
                </a:lnTo>
                <a:lnTo>
                  <a:pt x="48950" y="15346"/>
                </a:lnTo>
                <a:lnTo>
                  <a:pt x="51831" y="16322"/>
                </a:lnTo>
                <a:lnTo>
                  <a:pt x="53751" y="18227"/>
                </a:lnTo>
                <a:lnTo>
                  <a:pt x="56631" y="19187"/>
                </a:lnTo>
                <a:lnTo>
                  <a:pt x="57591" y="22067"/>
                </a:lnTo>
                <a:lnTo>
                  <a:pt x="59512" y="24002"/>
                </a:lnTo>
                <a:lnTo>
                  <a:pt x="60472" y="26868"/>
                </a:lnTo>
                <a:lnTo>
                  <a:pt x="61432" y="29748"/>
                </a:lnTo>
                <a:lnTo>
                  <a:pt x="62392" y="33588"/>
                </a:lnTo>
                <a:lnTo>
                  <a:pt x="62392" y="97916"/>
                </a:lnTo>
                <a:lnTo>
                  <a:pt x="63352" y="97916"/>
                </a:lnTo>
                <a:lnTo>
                  <a:pt x="63352" y="98877"/>
                </a:lnTo>
                <a:lnTo>
                  <a:pt x="64312" y="99837"/>
                </a:lnTo>
                <a:lnTo>
                  <a:pt x="68153" y="9983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5" name="object 295"/>
          <p:cNvSpPr/>
          <p:nvPr/>
        </p:nvSpPr>
        <p:spPr>
          <a:xfrm>
            <a:off x="5429829" y="2382423"/>
            <a:ext cx="84475" cy="137266"/>
          </a:xfrm>
          <a:custGeom>
            <a:avLst/>
            <a:gdLst/>
            <a:ahLst/>
            <a:cxnLst/>
            <a:rect l="l" t="t" r="r" b="b"/>
            <a:pathLst>
              <a:path w="84475" h="137266">
                <a:moveTo>
                  <a:pt x="27843" y="96956"/>
                </a:moveTo>
                <a:lnTo>
                  <a:pt x="29763" y="97916"/>
                </a:lnTo>
                <a:lnTo>
                  <a:pt x="32644" y="99837"/>
                </a:lnTo>
                <a:lnTo>
                  <a:pt x="34564" y="99837"/>
                </a:lnTo>
                <a:lnTo>
                  <a:pt x="37444" y="100797"/>
                </a:lnTo>
                <a:lnTo>
                  <a:pt x="39364" y="101757"/>
                </a:lnTo>
                <a:lnTo>
                  <a:pt x="50886" y="101757"/>
                </a:lnTo>
                <a:lnTo>
                  <a:pt x="56647" y="100797"/>
                </a:lnTo>
                <a:lnTo>
                  <a:pt x="61447" y="97916"/>
                </a:lnTo>
                <a:lnTo>
                  <a:pt x="67208" y="95996"/>
                </a:lnTo>
                <a:lnTo>
                  <a:pt x="71048" y="92156"/>
                </a:lnTo>
                <a:lnTo>
                  <a:pt x="73913" y="87355"/>
                </a:lnTo>
                <a:lnTo>
                  <a:pt x="77754" y="83515"/>
                </a:lnTo>
                <a:lnTo>
                  <a:pt x="80634" y="77754"/>
                </a:lnTo>
                <a:lnTo>
                  <a:pt x="82555" y="71033"/>
                </a:lnTo>
                <a:lnTo>
                  <a:pt x="83515" y="64312"/>
                </a:lnTo>
                <a:lnTo>
                  <a:pt x="84475" y="57591"/>
                </a:lnTo>
                <a:lnTo>
                  <a:pt x="84475" y="36469"/>
                </a:lnTo>
                <a:lnTo>
                  <a:pt x="82555" y="30708"/>
                </a:lnTo>
                <a:lnTo>
                  <a:pt x="81594" y="24002"/>
                </a:lnTo>
                <a:lnTo>
                  <a:pt x="78729" y="19187"/>
                </a:lnTo>
                <a:lnTo>
                  <a:pt x="75834" y="14386"/>
                </a:lnTo>
                <a:lnTo>
                  <a:pt x="72953" y="10561"/>
                </a:lnTo>
                <a:lnTo>
                  <a:pt x="69113" y="6720"/>
                </a:lnTo>
                <a:lnTo>
                  <a:pt x="64328" y="3840"/>
                </a:lnTo>
                <a:lnTo>
                  <a:pt x="59527" y="960"/>
                </a:lnTo>
                <a:lnTo>
                  <a:pt x="53766" y="0"/>
                </a:lnTo>
                <a:lnTo>
                  <a:pt x="41285" y="0"/>
                </a:lnTo>
                <a:lnTo>
                  <a:pt x="38404" y="960"/>
                </a:lnTo>
                <a:lnTo>
                  <a:pt x="35524" y="1920"/>
                </a:lnTo>
                <a:lnTo>
                  <a:pt x="32644" y="2880"/>
                </a:lnTo>
                <a:lnTo>
                  <a:pt x="30723" y="4800"/>
                </a:lnTo>
                <a:lnTo>
                  <a:pt x="27843" y="5760"/>
                </a:lnTo>
                <a:lnTo>
                  <a:pt x="24963" y="7665"/>
                </a:lnTo>
                <a:lnTo>
                  <a:pt x="23042" y="9601"/>
                </a:lnTo>
                <a:lnTo>
                  <a:pt x="20162" y="11506"/>
                </a:lnTo>
                <a:lnTo>
                  <a:pt x="17282" y="14386"/>
                </a:lnTo>
                <a:lnTo>
                  <a:pt x="14401" y="17282"/>
                </a:lnTo>
                <a:lnTo>
                  <a:pt x="14401" y="2880"/>
                </a:lnTo>
                <a:lnTo>
                  <a:pt x="13441" y="2880"/>
                </a:lnTo>
                <a:lnTo>
                  <a:pt x="13441" y="1920"/>
                </a:lnTo>
                <a:lnTo>
                  <a:pt x="960" y="1920"/>
                </a:lnTo>
                <a:lnTo>
                  <a:pt x="0" y="2880"/>
                </a:lnTo>
                <a:lnTo>
                  <a:pt x="0" y="135346"/>
                </a:lnTo>
                <a:lnTo>
                  <a:pt x="960" y="136306"/>
                </a:lnTo>
                <a:lnTo>
                  <a:pt x="2880" y="136306"/>
                </a:lnTo>
                <a:lnTo>
                  <a:pt x="3840" y="137266"/>
                </a:lnTo>
                <a:lnTo>
                  <a:pt x="12481" y="137266"/>
                </a:lnTo>
                <a:lnTo>
                  <a:pt x="13441" y="136306"/>
                </a:lnTo>
                <a:lnTo>
                  <a:pt x="15361" y="136306"/>
                </a:lnTo>
                <a:lnTo>
                  <a:pt x="16322" y="32628"/>
                </a:lnTo>
                <a:lnTo>
                  <a:pt x="19202" y="29748"/>
                </a:lnTo>
                <a:lnTo>
                  <a:pt x="22082" y="26868"/>
                </a:lnTo>
                <a:lnTo>
                  <a:pt x="24003" y="24002"/>
                </a:lnTo>
                <a:lnTo>
                  <a:pt x="26883" y="22067"/>
                </a:lnTo>
                <a:lnTo>
                  <a:pt x="28803" y="20162"/>
                </a:lnTo>
                <a:lnTo>
                  <a:pt x="30723" y="19187"/>
                </a:lnTo>
                <a:lnTo>
                  <a:pt x="33604" y="17282"/>
                </a:lnTo>
                <a:lnTo>
                  <a:pt x="35524" y="16322"/>
                </a:lnTo>
                <a:lnTo>
                  <a:pt x="37444" y="15346"/>
                </a:lnTo>
                <a:lnTo>
                  <a:pt x="39364" y="15346"/>
                </a:lnTo>
                <a:lnTo>
                  <a:pt x="42245" y="14386"/>
                </a:lnTo>
                <a:lnTo>
                  <a:pt x="48006" y="14386"/>
                </a:lnTo>
                <a:lnTo>
                  <a:pt x="51831" y="15346"/>
                </a:lnTo>
                <a:lnTo>
                  <a:pt x="54726" y="17282"/>
                </a:lnTo>
                <a:lnTo>
                  <a:pt x="57607" y="20162"/>
                </a:lnTo>
                <a:lnTo>
                  <a:pt x="60487" y="22067"/>
                </a:lnTo>
                <a:lnTo>
                  <a:pt x="62392" y="25907"/>
                </a:lnTo>
                <a:lnTo>
                  <a:pt x="64328" y="29748"/>
                </a:lnTo>
                <a:lnTo>
                  <a:pt x="65272" y="33588"/>
                </a:lnTo>
                <a:lnTo>
                  <a:pt x="65272" y="37429"/>
                </a:lnTo>
                <a:lnTo>
                  <a:pt x="66233" y="42230"/>
                </a:lnTo>
                <a:lnTo>
                  <a:pt x="67208" y="47030"/>
                </a:lnTo>
                <a:lnTo>
                  <a:pt x="67208" y="55671"/>
                </a:lnTo>
                <a:lnTo>
                  <a:pt x="66233" y="60472"/>
                </a:lnTo>
                <a:lnTo>
                  <a:pt x="65272" y="64312"/>
                </a:lnTo>
                <a:lnTo>
                  <a:pt x="64328" y="68153"/>
                </a:lnTo>
                <a:lnTo>
                  <a:pt x="63367" y="71993"/>
                </a:lnTo>
                <a:lnTo>
                  <a:pt x="61447" y="75834"/>
                </a:lnTo>
                <a:lnTo>
                  <a:pt x="59527" y="79674"/>
                </a:lnTo>
                <a:lnTo>
                  <a:pt x="56647" y="81594"/>
                </a:lnTo>
                <a:lnTo>
                  <a:pt x="53766" y="83515"/>
                </a:lnTo>
                <a:lnTo>
                  <a:pt x="50886" y="86395"/>
                </a:lnTo>
                <a:lnTo>
                  <a:pt x="47045" y="87355"/>
                </a:lnTo>
                <a:lnTo>
                  <a:pt x="38404" y="87355"/>
                </a:lnTo>
                <a:lnTo>
                  <a:pt x="33604" y="85435"/>
                </a:lnTo>
                <a:lnTo>
                  <a:pt x="29763" y="82555"/>
                </a:lnTo>
                <a:lnTo>
                  <a:pt x="27843" y="9695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6" name="object 296"/>
          <p:cNvSpPr/>
          <p:nvPr/>
        </p:nvSpPr>
        <p:spPr>
          <a:xfrm>
            <a:off x="5445191" y="2415052"/>
            <a:ext cx="14401" cy="103677"/>
          </a:xfrm>
          <a:custGeom>
            <a:avLst/>
            <a:gdLst/>
            <a:ahLst/>
            <a:cxnLst/>
            <a:rect l="l" t="t" r="r" b="b"/>
            <a:pathLst>
              <a:path w="14401" h="103677">
                <a:moveTo>
                  <a:pt x="960" y="101757"/>
                </a:moveTo>
                <a:lnTo>
                  <a:pt x="960" y="54726"/>
                </a:lnTo>
                <a:lnTo>
                  <a:pt x="3840" y="57607"/>
                </a:lnTo>
                <a:lnTo>
                  <a:pt x="5760" y="59527"/>
                </a:lnTo>
                <a:lnTo>
                  <a:pt x="8641" y="61447"/>
                </a:lnTo>
                <a:lnTo>
                  <a:pt x="10561" y="63367"/>
                </a:lnTo>
                <a:lnTo>
                  <a:pt x="12481" y="64328"/>
                </a:lnTo>
                <a:lnTo>
                  <a:pt x="14401" y="49926"/>
                </a:lnTo>
                <a:lnTo>
                  <a:pt x="10561" y="47045"/>
                </a:lnTo>
                <a:lnTo>
                  <a:pt x="5760" y="42245"/>
                </a:lnTo>
                <a:lnTo>
                  <a:pt x="960" y="36484"/>
                </a:lnTo>
                <a:lnTo>
                  <a:pt x="960" y="0"/>
                </a:lnTo>
                <a:lnTo>
                  <a:pt x="0" y="103677"/>
                </a:lnTo>
                <a:lnTo>
                  <a:pt x="960" y="102717"/>
                </a:lnTo>
                <a:lnTo>
                  <a:pt x="960" y="10175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7" name="object 297"/>
          <p:cNvSpPr/>
          <p:nvPr/>
        </p:nvSpPr>
        <p:spPr>
          <a:xfrm>
            <a:off x="5533506" y="2460177"/>
            <a:ext cx="23042" cy="100797"/>
          </a:xfrm>
          <a:custGeom>
            <a:avLst/>
            <a:gdLst/>
            <a:ahLst/>
            <a:cxnLst/>
            <a:rect l="l" t="t" r="r" b="b"/>
            <a:pathLst>
              <a:path w="23042" h="100797">
                <a:moveTo>
                  <a:pt x="19202" y="3840"/>
                </a:moveTo>
                <a:lnTo>
                  <a:pt x="17282" y="0"/>
                </a:lnTo>
                <a:lnTo>
                  <a:pt x="19202" y="22082"/>
                </a:lnTo>
                <a:lnTo>
                  <a:pt x="23042" y="23042"/>
                </a:lnTo>
                <a:lnTo>
                  <a:pt x="22082" y="6720"/>
                </a:lnTo>
                <a:lnTo>
                  <a:pt x="19202" y="3840"/>
                </a:lnTo>
                <a:close/>
              </a:path>
              <a:path w="23042" h="100797">
                <a:moveTo>
                  <a:pt x="71033" y="-66248"/>
                </a:moveTo>
                <a:lnTo>
                  <a:pt x="68153" y="-69113"/>
                </a:lnTo>
                <a:lnTo>
                  <a:pt x="65288" y="-71993"/>
                </a:lnTo>
                <a:lnTo>
                  <a:pt x="61447" y="-73913"/>
                </a:lnTo>
                <a:lnTo>
                  <a:pt x="56631" y="-75834"/>
                </a:lnTo>
                <a:lnTo>
                  <a:pt x="51846" y="-76794"/>
                </a:lnTo>
                <a:lnTo>
                  <a:pt x="46070" y="-77754"/>
                </a:lnTo>
                <a:lnTo>
                  <a:pt x="32644" y="-77754"/>
                </a:lnTo>
                <a:lnTo>
                  <a:pt x="28803" y="-76794"/>
                </a:lnTo>
                <a:lnTo>
                  <a:pt x="25923" y="-75834"/>
                </a:lnTo>
                <a:lnTo>
                  <a:pt x="22082" y="-74874"/>
                </a:lnTo>
                <a:lnTo>
                  <a:pt x="19202" y="-73913"/>
                </a:lnTo>
                <a:lnTo>
                  <a:pt x="16322" y="-72953"/>
                </a:lnTo>
                <a:lnTo>
                  <a:pt x="14401" y="-71993"/>
                </a:lnTo>
                <a:lnTo>
                  <a:pt x="11521" y="-71033"/>
                </a:lnTo>
                <a:lnTo>
                  <a:pt x="9601" y="-70088"/>
                </a:lnTo>
                <a:lnTo>
                  <a:pt x="7680" y="-69113"/>
                </a:lnTo>
                <a:lnTo>
                  <a:pt x="6720" y="-68153"/>
                </a:lnTo>
                <a:lnTo>
                  <a:pt x="5760" y="-67193"/>
                </a:lnTo>
                <a:lnTo>
                  <a:pt x="4800" y="-66248"/>
                </a:lnTo>
                <a:lnTo>
                  <a:pt x="4800" y="-57591"/>
                </a:lnTo>
                <a:lnTo>
                  <a:pt x="5760" y="-56647"/>
                </a:lnTo>
                <a:lnTo>
                  <a:pt x="5760" y="-55686"/>
                </a:lnTo>
                <a:lnTo>
                  <a:pt x="6720" y="-54726"/>
                </a:lnTo>
                <a:lnTo>
                  <a:pt x="10561" y="-54726"/>
                </a:lnTo>
                <a:lnTo>
                  <a:pt x="11521" y="-55686"/>
                </a:lnTo>
                <a:lnTo>
                  <a:pt x="13441" y="-56647"/>
                </a:lnTo>
                <a:lnTo>
                  <a:pt x="15361" y="-57591"/>
                </a:lnTo>
                <a:lnTo>
                  <a:pt x="18242" y="-59527"/>
                </a:lnTo>
                <a:lnTo>
                  <a:pt x="21122" y="-60472"/>
                </a:lnTo>
                <a:lnTo>
                  <a:pt x="24002" y="-61432"/>
                </a:lnTo>
                <a:lnTo>
                  <a:pt x="26883" y="-62407"/>
                </a:lnTo>
                <a:lnTo>
                  <a:pt x="30723" y="-63367"/>
                </a:lnTo>
                <a:lnTo>
                  <a:pt x="34564" y="-64312"/>
                </a:lnTo>
                <a:lnTo>
                  <a:pt x="42245" y="-64312"/>
                </a:lnTo>
                <a:lnTo>
                  <a:pt x="45125" y="-63367"/>
                </a:lnTo>
                <a:lnTo>
                  <a:pt x="48006" y="-62407"/>
                </a:lnTo>
                <a:lnTo>
                  <a:pt x="50886" y="-61432"/>
                </a:lnTo>
                <a:lnTo>
                  <a:pt x="52791" y="-60472"/>
                </a:lnTo>
                <a:lnTo>
                  <a:pt x="54726" y="-58567"/>
                </a:lnTo>
                <a:lnTo>
                  <a:pt x="56631" y="-56647"/>
                </a:lnTo>
                <a:lnTo>
                  <a:pt x="57607" y="-54726"/>
                </a:lnTo>
                <a:lnTo>
                  <a:pt x="58567" y="-51846"/>
                </a:lnTo>
                <a:lnTo>
                  <a:pt x="59512" y="-48966"/>
                </a:lnTo>
                <a:lnTo>
                  <a:pt x="59512" y="-34564"/>
                </a:lnTo>
                <a:lnTo>
                  <a:pt x="32644" y="-34564"/>
                </a:lnTo>
                <a:lnTo>
                  <a:pt x="26883" y="-32644"/>
                </a:lnTo>
                <a:lnTo>
                  <a:pt x="21122" y="-31683"/>
                </a:lnTo>
                <a:lnTo>
                  <a:pt x="16322" y="-29763"/>
                </a:lnTo>
                <a:lnTo>
                  <a:pt x="12481" y="-27843"/>
                </a:lnTo>
                <a:lnTo>
                  <a:pt x="8641" y="-24963"/>
                </a:lnTo>
                <a:lnTo>
                  <a:pt x="5760" y="-22082"/>
                </a:lnTo>
                <a:lnTo>
                  <a:pt x="3840" y="-18242"/>
                </a:lnTo>
                <a:lnTo>
                  <a:pt x="960" y="-14401"/>
                </a:lnTo>
                <a:lnTo>
                  <a:pt x="0" y="-9601"/>
                </a:lnTo>
                <a:lnTo>
                  <a:pt x="0" y="0"/>
                </a:lnTo>
                <a:lnTo>
                  <a:pt x="960" y="3840"/>
                </a:lnTo>
                <a:lnTo>
                  <a:pt x="2880" y="7680"/>
                </a:lnTo>
                <a:lnTo>
                  <a:pt x="3840" y="11521"/>
                </a:lnTo>
                <a:lnTo>
                  <a:pt x="6720" y="14401"/>
                </a:lnTo>
                <a:lnTo>
                  <a:pt x="8641" y="16322"/>
                </a:lnTo>
                <a:lnTo>
                  <a:pt x="11521" y="19202"/>
                </a:lnTo>
                <a:lnTo>
                  <a:pt x="15361" y="21122"/>
                </a:lnTo>
                <a:lnTo>
                  <a:pt x="19202" y="22082"/>
                </a:lnTo>
                <a:lnTo>
                  <a:pt x="17282" y="0"/>
                </a:lnTo>
                <a:lnTo>
                  <a:pt x="17282" y="-7680"/>
                </a:lnTo>
                <a:lnTo>
                  <a:pt x="18242" y="-10561"/>
                </a:lnTo>
                <a:lnTo>
                  <a:pt x="19202" y="-12481"/>
                </a:lnTo>
                <a:lnTo>
                  <a:pt x="20162" y="-14401"/>
                </a:lnTo>
                <a:lnTo>
                  <a:pt x="22082" y="-16322"/>
                </a:lnTo>
                <a:lnTo>
                  <a:pt x="24002" y="-18242"/>
                </a:lnTo>
                <a:lnTo>
                  <a:pt x="26883" y="-19202"/>
                </a:lnTo>
                <a:lnTo>
                  <a:pt x="29763" y="-21122"/>
                </a:lnTo>
                <a:lnTo>
                  <a:pt x="32644" y="-21122"/>
                </a:lnTo>
                <a:lnTo>
                  <a:pt x="36484" y="-22082"/>
                </a:lnTo>
                <a:lnTo>
                  <a:pt x="40325" y="-23042"/>
                </a:lnTo>
                <a:lnTo>
                  <a:pt x="59512" y="-23042"/>
                </a:lnTo>
                <a:lnTo>
                  <a:pt x="59512" y="-2880"/>
                </a:lnTo>
                <a:lnTo>
                  <a:pt x="55686" y="1920"/>
                </a:lnTo>
                <a:lnTo>
                  <a:pt x="50886" y="4800"/>
                </a:lnTo>
                <a:lnTo>
                  <a:pt x="47045" y="7680"/>
                </a:lnTo>
                <a:lnTo>
                  <a:pt x="43205" y="9601"/>
                </a:lnTo>
                <a:lnTo>
                  <a:pt x="39364" y="10561"/>
                </a:lnTo>
                <a:lnTo>
                  <a:pt x="29763" y="10561"/>
                </a:lnTo>
                <a:lnTo>
                  <a:pt x="24963" y="9601"/>
                </a:lnTo>
                <a:lnTo>
                  <a:pt x="22082" y="6720"/>
                </a:lnTo>
                <a:lnTo>
                  <a:pt x="23042" y="23042"/>
                </a:lnTo>
                <a:lnTo>
                  <a:pt x="27843" y="24003"/>
                </a:lnTo>
                <a:lnTo>
                  <a:pt x="37444" y="24003"/>
                </a:lnTo>
                <a:lnTo>
                  <a:pt x="43205" y="23042"/>
                </a:lnTo>
                <a:lnTo>
                  <a:pt x="48006" y="20162"/>
                </a:lnTo>
                <a:lnTo>
                  <a:pt x="52791" y="18242"/>
                </a:lnTo>
                <a:lnTo>
                  <a:pt x="57607" y="14401"/>
                </a:lnTo>
                <a:lnTo>
                  <a:pt x="61447" y="10561"/>
                </a:lnTo>
                <a:lnTo>
                  <a:pt x="61447" y="20162"/>
                </a:lnTo>
                <a:lnTo>
                  <a:pt x="62407" y="21122"/>
                </a:lnTo>
                <a:lnTo>
                  <a:pt x="63352" y="22082"/>
                </a:lnTo>
                <a:lnTo>
                  <a:pt x="74874" y="22082"/>
                </a:lnTo>
                <a:lnTo>
                  <a:pt x="75834" y="21122"/>
                </a:lnTo>
                <a:lnTo>
                  <a:pt x="75834" y="-53751"/>
                </a:lnTo>
                <a:lnTo>
                  <a:pt x="73913" y="-57591"/>
                </a:lnTo>
                <a:lnTo>
                  <a:pt x="72969" y="-62407"/>
                </a:lnTo>
                <a:lnTo>
                  <a:pt x="71033" y="-6624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8" name="object 298"/>
          <p:cNvSpPr/>
          <p:nvPr/>
        </p:nvSpPr>
        <p:spPr>
          <a:xfrm>
            <a:off x="5641025" y="2382423"/>
            <a:ext cx="53751" cy="99837"/>
          </a:xfrm>
          <a:custGeom>
            <a:avLst/>
            <a:gdLst/>
            <a:ahLst/>
            <a:cxnLst/>
            <a:rect l="l" t="t" r="r" b="b"/>
            <a:pathLst>
              <a:path w="53751" h="99837">
                <a:moveTo>
                  <a:pt x="17282" y="14386"/>
                </a:moveTo>
                <a:lnTo>
                  <a:pt x="15361" y="18227"/>
                </a:lnTo>
                <a:lnTo>
                  <a:pt x="15361" y="3840"/>
                </a:lnTo>
                <a:lnTo>
                  <a:pt x="14401" y="2880"/>
                </a:lnTo>
                <a:lnTo>
                  <a:pt x="13441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98877"/>
                </a:lnTo>
                <a:lnTo>
                  <a:pt x="960" y="98877"/>
                </a:lnTo>
                <a:lnTo>
                  <a:pt x="1920" y="99837"/>
                </a:lnTo>
                <a:lnTo>
                  <a:pt x="15361" y="99837"/>
                </a:lnTo>
                <a:lnTo>
                  <a:pt x="15361" y="98877"/>
                </a:lnTo>
                <a:lnTo>
                  <a:pt x="16322" y="98877"/>
                </a:lnTo>
                <a:lnTo>
                  <a:pt x="17282" y="97916"/>
                </a:lnTo>
                <a:lnTo>
                  <a:pt x="17282" y="36469"/>
                </a:lnTo>
                <a:lnTo>
                  <a:pt x="19202" y="32628"/>
                </a:lnTo>
                <a:lnTo>
                  <a:pt x="21122" y="29748"/>
                </a:lnTo>
                <a:lnTo>
                  <a:pt x="24003" y="26868"/>
                </a:lnTo>
                <a:lnTo>
                  <a:pt x="25923" y="24002"/>
                </a:lnTo>
                <a:lnTo>
                  <a:pt x="27843" y="22067"/>
                </a:lnTo>
                <a:lnTo>
                  <a:pt x="28803" y="20162"/>
                </a:lnTo>
                <a:lnTo>
                  <a:pt x="30723" y="19187"/>
                </a:lnTo>
                <a:lnTo>
                  <a:pt x="32644" y="17282"/>
                </a:lnTo>
                <a:lnTo>
                  <a:pt x="34564" y="17282"/>
                </a:lnTo>
                <a:lnTo>
                  <a:pt x="36469" y="16322"/>
                </a:lnTo>
                <a:lnTo>
                  <a:pt x="45125" y="16322"/>
                </a:lnTo>
                <a:lnTo>
                  <a:pt x="46085" y="17282"/>
                </a:lnTo>
                <a:lnTo>
                  <a:pt x="48006" y="17282"/>
                </a:lnTo>
                <a:lnTo>
                  <a:pt x="48966" y="18227"/>
                </a:lnTo>
                <a:lnTo>
                  <a:pt x="49911" y="18227"/>
                </a:lnTo>
                <a:lnTo>
                  <a:pt x="50871" y="19187"/>
                </a:lnTo>
                <a:lnTo>
                  <a:pt x="51846" y="19187"/>
                </a:lnTo>
                <a:lnTo>
                  <a:pt x="52806" y="18227"/>
                </a:lnTo>
                <a:lnTo>
                  <a:pt x="53751" y="17282"/>
                </a:lnTo>
                <a:lnTo>
                  <a:pt x="53751" y="3840"/>
                </a:lnTo>
                <a:lnTo>
                  <a:pt x="52806" y="2880"/>
                </a:lnTo>
                <a:lnTo>
                  <a:pt x="51846" y="1920"/>
                </a:lnTo>
                <a:lnTo>
                  <a:pt x="50871" y="1920"/>
                </a:lnTo>
                <a:lnTo>
                  <a:pt x="49911" y="960"/>
                </a:lnTo>
                <a:lnTo>
                  <a:pt x="47030" y="960"/>
                </a:lnTo>
                <a:lnTo>
                  <a:pt x="46085" y="0"/>
                </a:lnTo>
                <a:lnTo>
                  <a:pt x="36469" y="0"/>
                </a:lnTo>
                <a:lnTo>
                  <a:pt x="34564" y="960"/>
                </a:lnTo>
                <a:lnTo>
                  <a:pt x="32644" y="960"/>
                </a:lnTo>
                <a:lnTo>
                  <a:pt x="30723" y="1920"/>
                </a:lnTo>
                <a:lnTo>
                  <a:pt x="28803" y="3840"/>
                </a:lnTo>
                <a:lnTo>
                  <a:pt x="26883" y="4800"/>
                </a:lnTo>
                <a:lnTo>
                  <a:pt x="24963" y="6720"/>
                </a:lnTo>
                <a:lnTo>
                  <a:pt x="22082" y="8641"/>
                </a:lnTo>
                <a:lnTo>
                  <a:pt x="20162" y="11506"/>
                </a:lnTo>
                <a:lnTo>
                  <a:pt x="17282" y="1438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299" name="object 299"/>
          <p:cNvSpPr/>
          <p:nvPr/>
        </p:nvSpPr>
        <p:spPr>
          <a:xfrm>
            <a:off x="5702457" y="2359380"/>
            <a:ext cx="60487" cy="124800"/>
          </a:xfrm>
          <a:custGeom>
            <a:avLst/>
            <a:gdLst/>
            <a:ahLst/>
            <a:cxnLst/>
            <a:rect l="l" t="t" r="r" b="b"/>
            <a:pathLst>
              <a:path w="60487" h="124800">
                <a:moveTo>
                  <a:pt x="58567" y="24963"/>
                </a:moveTo>
                <a:lnTo>
                  <a:pt x="32644" y="24963"/>
                </a:lnTo>
                <a:lnTo>
                  <a:pt x="32644" y="960"/>
                </a:lnTo>
                <a:lnTo>
                  <a:pt x="31683" y="960"/>
                </a:lnTo>
                <a:lnTo>
                  <a:pt x="30723" y="0"/>
                </a:lnTo>
                <a:lnTo>
                  <a:pt x="18242" y="0"/>
                </a:lnTo>
                <a:lnTo>
                  <a:pt x="17282" y="960"/>
                </a:lnTo>
                <a:lnTo>
                  <a:pt x="16322" y="960"/>
                </a:lnTo>
                <a:lnTo>
                  <a:pt x="16322" y="24963"/>
                </a:lnTo>
                <a:lnTo>
                  <a:pt x="1935" y="24963"/>
                </a:lnTo>
                <a:lnTo>
                  <a:pt x="960" y="25923"/>
                </a:lnTo>
                <a:lnTo>
                  <a:pt x="960" y="26883"/>
                </a:lnTo>
                <a:lnTo>
                  <a:pt x="0" y="26883"/>
                </a:lnTo>
                <a:lnTo>
                  <a:pt x="0" y="36484"/>
                </a:lnTo>
                <a:lnTo>
                  <a:pt x="960" y="37429"/>
                </a:lnTo>
                <a:lnTo>
                  <a:pt x="960" y="38389"/>
                </a:lnTo>
                <a:lnTo>
                  <a:pt x="1935" y="39364"/>
                </a:lnTo>
                <a:lnTo>
                  <a:pt x="16322" y="39364"/>
                </a:lnTo>
                <a:lnTo>
                  <a:pt x="16322" y="103677"/>
                </a:lnTo>
                <a:lnTo>
                  <a:pt x="17282" y="107518"/>
                </a:lnTo>
                <a:lnTo>
                  <a:pt x="18242" y="111358"/>
                </a:lnTo>
                <a:lnTo>
                  <a:pt x="20162" y="114239"/>
                </a:lnTo>
                <a:lnTo>
                  <a:pt x="22082" y="117119"/>
                </a:lnTo>
                <a:lnTo>
                  <a:pt x="24963" y="119039"/>
                </a:lnTo>
                <a:lnTo>
                  <a:pt x="27843" y="120959"/>
                </a:lnTo>
                <a:lnTo>
                  <a:pt x="30723" y="122880"/>
                </a:lnTo>
                <a:lnTo>
                  <a:pt x="34564" y="123840"/>
                </a:lnTo>
                <a:lnTo>
                  <a:pt x="38404" y="124800"/>
                </a:lnTo>
                <a:lnTo>
                  <a:pt x="46085" y="124800"/>
                </a:lnTo>
                <a:lnTo>
                  <a:pt x="48006" y="123840"/>
                </a:lnTo>
                <a:lnTo>
                  <a:pt x="50886" y="123840"/>
                </a:lnTo>
                <a:lnTo>
                  <a:pt x="51846" y="122880"/>
                </a:lnTo>
                <a:lnTo>
                  <a:pt x="54726" y="122880"/>
                </a:lnTo>
                <a:lnTo>
                  <a:pt x="55686" y="121919"/>
                </a:lnTo>
                <a:lnTo>
                  <a:pt x="57607" y="121919"/>
                </a:lnTo>
                <a:lnTo>
                  <a:pt x="57607" y="120959"/>
                </a:lnTo>
                <a:lnTo>
                  <a:pt x="58567" y="120959"/>
                </a:lnTo>
                <a:lnTo>
                  <a:pt x="59527" y="119999"/>
                </a:lnTo>
                <a:lnTo>
                  <a:pt x="59527" y="118079"/>
                </a:lnTo>
                <a:lnTo>
                  <a:pt x="60487" y="117119"/>
                </a:lnTo>
                <a:lnTo>
                  <a:pt x="60487" y="110398"/>
                </a:lnTo>
                <a:lnTo>
                  <a:pt x="59527" y="109438"/>
                </a:lnTo>
                <a:lnTo>
                  <a:pt x="59527" y="107518"/>
                </a:lnTo>
                <a:lnTo>
                  <a:pt x="55686" y="107518"/>
                </a:lnTo>
                <a:lnTo>
                  <a:pt x="54726" y="108478"/>
                </a:lnTo>
                <a:lnTo>
                  <a:pt x="53766" y="108478"/>
                </a:lnTo>
                <a:lnTo>
                  <a:pt x="52806" y="109438"/>
                </a:lnTo>
                <a:lnTo>
                  <a:pt x="48966" y="109438"/>
                </a:lnTo>
                <a:lnTo>
                  <a:pt x="48006" y="110398"/>
                </a:lnTo>
                <a:lnTo>
                  <a:pt x="41285" y="110398"/>
                </a:lnTo>
                <a:lnTo>
                  <a:pt x="37444" y="108478"/>
                </a:lnTo>
                <a:lnTo>
                  <a:pt x="35524" y="105597"/>
                </a:lnTo>
                <a:lnTo>
                  <a:pt x="33604" y="101757"/>
                </a:lnTo>
                <a:lnTo>
                  <a:pt x="32644" y="96956"/>
                </a:lnTo>
                <a:lnTo>
                  <a:pt x="32644" y="39364"/>
                </a:lnTo>
                <a:lnTo>
                  <a:pt x="57607" y="39364"/>
                </a:lnTo>
                <a:lnTo>
                  <a:pt x="58567" y="38389"/>
                </a:lnTo>
                <a:lnTo>
                  <a:pt x="59527" y="37429"/>
                </a:lnTo>
                <a:lnTo>
                  <a:pt x="59527" y="36484"/>
                </a:lnTo>
                <a:lnTo>
                  <a:pt x="60487" y="34549"/>
                </a:lnTo>
                <a:lnTo>
                  <a:pt x="60487" y="28803"/>
                </a:lnTo>
                <a:lnTo>
                  <a:pt x="59527" y="27843"/>
                </a:lnTo>
                <a:lnTo>
                  <a:pt x="59527" y="26883"/>
                </a:lnTo>
                <a:lnTo>
                  <a:pt x="58567" y="25923"/>
                </a:lnTo>
                <a:lnTo>
                  <a:pt x="58567" y="249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0" name="object 300"/>
          <p:cNvSpPr/>
          <p:nvPr/>
        </p:nvSpPr>
        <p:spPr>
          <a:xfrm>
            <a:off x="5777346" y="2382423"/>
            <a:ext cx="66233" cy="101757"/>
          </a:xfrm>
          <a:custGeom>
            <a:avLst/>
            <a:gdLst/>
            <a:ahLst/>
            <a:cxnLst/>
            <a:rect l="l" t="t" r="r" b="b"/>
            <a:pathLst>
              <a:path w="66233" h="101757">
                <a:moveTo>
                  <a:pt x="12466" y="98877"/>
                </a:moveTo>
                <a:lnTo>
                  <a:pt x="14401" y="99837"/>
                </a:lnTo>
                <a:lnTo>
                  <a:pt x="17282" y="100797"/>
                </a:lnTo>
                <a:lnTo>
                  <a:pt x="20147" y="100797"/>
                </a:lnTo>
                <a:lnTo>
                  <a:pt x="23027" y="101757"/>
                </a:lnTo>
                <a:lnTo>
                  <a:pt x="34549" y="101757"/>
                </a:lnTo>
                <a:lnTo>
                  <a:pt x="40309" y="100797"/>
                </a:lnTo>
                <a:lnTo>
                  <a:pt x="44150" y="99837"/>
                </a:lnTo>
                <a:lnTo>
                  <a:pt x="48950" y="97916"/>
                </a:lnTo>
                <a:lnTo>
                  <a:pt x="52791" y="95996"/>
                </a:lnTo>
                <a:lnTo>
                  <a:pt x="55671" y="94076"/>
                </a:lnTo>
                <a:lnTo>
                  <a:pt x="59512" y="91196"/>
                </a:lnTo>
                <a:lnTo>
                  <a:pt x="61432" y="88315"/>
                </a:lnTo>
                <a:lnTo>
                  <a:pt x="63352" y="84475"/>
                </a:lnTo>
                <a:lnTo>
                  <a:pt x="65272" y="80634"/>
                </a:lnTo>
                <a:lnTo>
                  <a:pt x="66233" y="76794"/>
                </a:lnTo>
                <a:lnTo>
                  <a:pt x="66233" y="68153"/>
                </a:lnTo>
                <a:lnTo>
                  <a:pt x="65272" y="64312"/>
                </a:lnTo>
                <a:lnTo>
                  <a:pt x="64312" y="61432"/>
                </a:lnTo>
                <a:lnTo>
                  <a:pt x="62392" y="58552"/>
                </a:lnTo>
                <a:lnTo>
                  <a:pt x="60472" y="56631"/>
                </a:lnTo>
                <a:lnTo>
                  <a:pt x="58552" y="54711"/>
                </a:lnTo>
                <a:lnTo>
                  <a:pt x="56631" y="51831"/>
                </a:lnTo>
                <a:lnTo>
                  <a:pt x="53751" y="50871"/>
                </a:lnTo>
                <a:lnTo>
                  <a:pt x="50871" y="48950"/>
                </a:lnTo>
                <a:lnTo>
                  <a:pt x="47990" y="47990"/>
                </a:lnTo>
                <a:lnTo>
                  <a:pt x="45110" y="46070"/>
                </a:lnTo>
                <a:lnTo>
                  <a:pt x="42230" y="45110"/>
                </a:lnTo>
                <a:lnTo>
                  <a:pt x="39349" y="44150"/>
                </a:lnTo>
                <a:lnTo>
                  <a:pt x="36469" y="43190"/>
                </a:lnTo>
                <a:lnTo>
                  <a:pt x="33588" y="41269"/>
                </a:lnTo>
                <a:lnTo>
                  <a:pt x="30708" y="40309"/>
                </a:lnTo>
                <a:lnTo>
                  <a:pt x="28788" y="39349"/>
                </a:lnTo>
                <a:lnTo>
                  <a:pt x="25908" y="38389"/>
                </a:lnTo>
                <a:lnTo>
                  <a:pt x="23987" y="36469"/>
                </a:lnTo>
                <a:lnTo>
                  <a:pt x="22067" y="35509"/>
                </a:lnTo>
                <a:lnTo>
                  <a:pt x="21122" y="33588"/>
                </a:lnTo>
                <a:lnTo>
                  <a:pt x="19187" y="31668"/>
                </a:lnTo>
                <a:lnTo>
                  <a:pt x="19187" y="23027"/>
                </a:lnTo>
                <a:lnTo>
                  <a:pt x="20147" y="21107"/>
                </a:lnTo>
                <a:lnTo>
                  <a:pt x="21122" y="19187"/>
                </a:lnTo>
                <a:lnTo>
                  <a:pt x="22067" y="18227"/>
                </a:lnTo>
                <a:lnTo>
                  <a:pt x="23027" y="17282"/>
                </a:lnTo>
                <a:lnTo>
                  <a:pt x="24963" y="15346"/>
                </a:lnTo>
                <a:lnTo>
                  <a:pt x="25908" y="14386"/>
                </a:lnTo>
                <a:lnTo>
                  <a:pt x="28788" y="14386"/>
                </a:lnTo>
                <a:lnTo>
                  <a:pt x="30708" y="13441"/>
                </a:lnTo>
                <a:lnTo>
                  <a:pt x="42230" y="13441"/>
                </a:lnTo>
                <a:lnTo>
                  <a:pt x="45110" y="14386"/>
                </a:lnTo>
                <a:lnTo>
                  <a:pt x="47030" y="15346"/>
                </a:lnTo>
                <a:lnTo>
                  <a:pt x="49911" y="16322"/>
                </a:lnTo>
                <a:lnTo>
                  <a:pt x="50871" y="16322"/>
                </a:lnTo>
                <a:lnTo>
                  <a:pt x="52791" y="17282"/>
                </a:lnTo>
                <a:lnTo>
                  <a:pt x="54711" y="18227"/>
                </a:lnTo>
                <a:lnTo>
                  <a:pt x="55671" y="19187"/>
                </a:lnTo>
                <a:lnTo>
                  <a:pt x="56631" y="20162"/>
                </a:lnTo>
                <a:lnTo>
                  <a:pt x="59512" y="20162"/>
                </a:lnTo>
                <a:lnTo>
                  <a:pt x="60472" y="19187"/>
                </a:lnTo>
                <a:lnTo>
                  <a:pt x="60472" y="18227"/>
                </a:lnTo>
                <a:lnTo>
                  <a:pt x="61432" y="17282"/>
                </a:lnTo>
                <a:lnTo>
                  <a:pt x="61432" y="10561"/>
                </a:lnTo>
                <a:lnTo>
                  <a:pt x="60472" y="9601"/>
                </a:lnTo>
                <a:lnTo>
                  <a:pt x="60472" y="7665"/>
                </a:lnTo>
                <a:lnTo>
                  <a:pt x="59512" y="6720"/>
                </a:lnTo>
                <a:lnTo>
                  <a:pt x="58552" y="5760"/>
                </a:lnTo>
                <a:lnTo>
                  <a:pt x="57591" y="5760"/>
                </a:lnTo>
                <a:lnTo>
                  <a:pt x="56631" y="4800"/>
                </a:lnTo>
                <a:lnTo>
                  <a:pt x="55671" y="3840"/>
                </a:lnTo>
                <a:lnTo>
                  <a:pt x="53751" y="3840"/>
                </a:lnTo>
                <a:lnTo>
                  <a:pt x="52791" y="2880"/>
                </a:lnTo>
                <a:lnTo>
                  <a:pt x="50871" y="1920"/>
                </a:lnTo>
                <a:lnTo>
                  <a:pt x="47990" y="1920"/>
                </a:lnTo>
                <a:lnTo>
                  <a:pt x="46070" y="960"/>
                </a:lnTo>
                <a:lnTo>
                  <a:pt x="44150" y="960"/>
                </a:lnTo>
                <a:lnTo>
                  <a:pt x="41269" y="0"/>
                </a:lnTo>
                <a:lnTo>
                  <a:pt x="30708" y="0"/>
                </a:lnTo>
                <a:lnTo>
                  <a:pt x="25908" y="960"/>
                </a:lnTo>
                <a:lnTo>
                  <a:pt x="21122" y="1920"/>
                </a:lnTo>
                <a:lnTo>
                  <a:pt x="17282" y="3840"/>
                </a:lnTo>
                <a:lnTo>
                  <a:pt x="13441" y="5760"/>
                </a:lnTo>
                <a:lnTo>
                  <a:pt x="11506" y="8641"/>
                </a:lnTo>
                <a:lnTo>
                  <a:pt x="8625" y="10561"/>
                </a:lnTo>
                <a:lnTo>
                  <a:pt x="5760" y="13441"/>
                </a:lnTo>
                <a:lnTo>
                  <a:pt x="4785" y="17282"/>
                </a:lnTo>
                <a:lnTo>
                  <a:pt x="2880" y="20162"/>
                </a:lnTo>
                <a:lnTo>
                  <a:pt x="2880" y="35509"/>
                </a:lnTo>
                <a:lnTo>
                  <a:pt x="4785" y="38389"/>
                </a:lnTo>
                <a:lnTo>
                  <a:pt x="5760" y="41269"/>
                </a:lnTo>
                <a:lnTo>
                  <a:pt x="7680" y="43190"/>
                </a:lnTo>
                <a:lnTo>
                  <a:pt x="9601" y="46070"/>
                </a:lnTo>
                <a:lnTo>
                  <a:pt x="12466" y="47990"/>
                </a:lnTo>
                <a:lnTo>
                  <a:pt x="14401" y="49910"/>
                </a:lnTo>
                <a:lnTo>
                  <a:pt x="17282" y="50871"/>
                </a:lnTo>
                <a:lnTo>
                  <a:pt x="20147" y="52791"/>
                </a:lnTo>
                <a:lnTo>
                  <a:pt x="23027" y="53751"/>
                </a:lnTo>
                <a:lnTo>
                  <a:pt x="25908" y="54711"/>
                </a:lnTo>
                <a:lnTo>
                  <a:pt x="28788" y="56631"/>
                </a:lnTo>
                <a:lnTo>
                  <a:pt x="31668" y="57591"/>
                </a:lnTo>
                <a:lnTo>
                  <a:pt x="34549" y="58552"/>
                </a:lnTo>
                <a:lnTo>
                  <a:pt x="37429" y="59512"/>
                </a:lnTo>
                <a:lnTo>
                  <a:pt x="39349" y="60472"/>
                </a:lnTo>
                <a:lnTo>
                  <a:pt x="42230" y="62392"/>
                </a:lnTo>
                <a:lnTo>
                  <a:pt x="44150" y="63352"/>
                </a:lnTo>
                <a:lnTo>
                  <a:pt x="46070" y="65272"/>
                </a:lnTo>
                <a:lnTo>
                  <a:pt x="47030" y="66233"/>
                </a:lnTo>
                <a:lnTo>
                  <a:pt x="48950" y="68153"/>
                </a:lnTo>
                <a:lnTo>
                  <a:pt x="48950" y="77754"/>
                </a:lnTo>
                <a:lnTo>
                  <a:pt x="47990" y="79674"/>
                </a:lnTo>
                <a:lnTo>
                  <a:pt x="47030" y="81594"/>
                </a:lnTo>
                <a:lnTo>
                  <a:pt x="45110" y="83515"/>
                </a:lnTo>
                <a:lnTo>
                  <a:pt x="44150" y="84475"/>
                </a:lnTo>
                <a:lnTo>
                  <a:pt x="42230" y="85435"/>
                </a:lnTo>
                <a:lnTo>
                  <a:pt x="40309" y="86395"/>
                </a:lnTo>
                <a:lnTo>
                  <a:pt x="37429" y="87355"/>
                </a:lnTo>
                <a:lnTo>
                  <a:pt x="35509" y="87355"/>
                </a:lnTo>
                <a:lnTo>
                  <a:pt x="32628" y="88315"/>
                </a:lnTo>
                <a:lnTo>
                  <a:pt x="25908" y="88315"/>
                </a:lnTo>
                <a:lnTo>
                  <a:pt x="23027" y="87355"/>
                </a:lnTo>
                <a:lnTo>
                  <a:pt x="20147" y="86395"/>
                </a:lnTo>
                <a:lnTo>
                  <a:pt x="16306" y="85435"/>
                </a:lnTo>
                <a:lnTo>
                  <a:pt x="14401" y="84475"/>
                </a:lnTo>
                <a:lnTo>
                  <a:pt x="11506" y="83515"/>
                </a:lnTo>
                <a:lnTo>
                  <a:pt x="9601" y="82555"/>
                </a:lnTo>
                <a:lnTo>
                  <a:pt x="7680" y="81594"/>
                </a:lnTo>
                <a:lnTo>
                  <a:pt x="6720" y="80634"/>
                </a:lnTo>
                <a:lnTo>
                  <a:pt x="4785" y="79674"/>
                </a:lnTo>
                <a:lnTo>
                  <a:pt x="1920" y="79674"/>
                </a:lnTo>
                <a:lnTo>
                  <a:pt x="960" y="80634"/>
                </a:lnTo>
                <a:lnTo>
                  <a:pt x="960" y="82555"/>
                </a:lnTo>
                <a:lnTo>
                  <a:pt x="0" y="83515"/>
                </a:lnTo>
                <a:lnTo>
                  <a:pt x="0" y="88315"/>
                </a:lnTo>
                <a:lnTo>
                  <a:pt x="960" y="90236"/>
                </a:lnTo>
                <a:lnTo>
                  <a:pt x="960" y="92156"/>
                </a:lnTo>
                <a:lnTo>
                  <a:pt x="1920" y="93116"/>
                </a:lnTo>
                <a:lnTo>
                  <a:pt x="2880" y="94076"/>
                </a:lnTo>
                <a:lnTo>
                  <a:pt x="2880" y="95036"/>
                </a:lnTo>
                <a:lnTo>
                  <a:pt x="4785" y="95996"/>
                </a:lnTo>
                <a:lnTo>
                  <a:pt x="5760" y="96956"/>
                </a:lnTo>
                <a:lnTo>
                  <a:pt x="7680" y="96956"/>
                </a:lnTo>
                <a:lnTo>
                  <a:pt x="9601" y="97916"/>
                </a:lnTo>
                <a:lnTo>
                  <a:pt x="12466" y="9887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1" name="object 301"/>
          <p:cNvSpPr/>
          <p:nvPr/>
        </p:nvSpPr>
        <p:spPr>
          <a:xfrm>
            <a:off x="5941496" y="2377622"/>
            <a:ext cx="5760" cy="46070"/>
          </a:xfrm>
          <a:custGeom>
            <a:avLst/>
            <a:gdLst/>
            <a:ahLst/>
            <a:cxnLst/>
            <a:rect l="l" t="t" r="r" b="b"/>
            <a:pathLst>
              <a:path w="5760" h="46070">
                <a:moveTo>
                  <a:pt x="2880" y="43190"/>
                </a:moveTo>
                <a:lnTo>
                  <a:pt x="5760" y="41269"/>
                </a:lnTo>
                <a:lnTo>
                  <a:pt x="3840" y="9601"/>
                </a:lnTo>
                <a:lnTo>
                  <a:pt x="2880" y="7680"/>
                </a:lnTo>
                <a:lnTo>
                  <a:pt x="1920" y="5760"/>
                </a:lnTo>
                <a:lnTo>
                  <a:pt x="960" y="3840"/>
                </a:lnTo>
                <a:lnTo>
                  <a:pt x="960" y="1920"/>
                </a:lnTo>
                <a:lnTo>
                  <a:pt x="0" y="0"/>
                </a:lnTo>
                <a:lnTo>
                  <a:pt x="0" y="46070"/>
                </a:lnTo>
                <a:lnTo>
                  <a:pt x="2880" y="4319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2" name="object 302"/>
          <p:cNvSpPr/>
          <p:nvPr/>
        </p:nvSpPr>
        <p:spPr>
          <a:xfrm>
            <a:off x="5910773" y="2343058"/>
            <a:ext cx="87370" cy="136321"/>
          </a:xfrm>
          <a:custGeom>
            <a:avLst/>
            <a:gdLst/>
            <a:ahLst/>
            <a:cxnLst/>
            <a:rect l="l" t="t" r="r" b="b"/>
            <a:pathLst>
              <a:path w="87370" h="136321">
                <a:moveTo>
                  <a:pt x="39364" y="51846"/>
                </a:moveTo>
                <a:lnTo>
                  <a:pt x="37444" y="48966"/>
                </a:lnTo>
                <a:lnTo>
                  <a:pt x="36484" y="47030"/>
                </a:lnTo>
                <a:lnTo>
                  <a:pt x="34564" y="44165"/>
                </a:lnTo>
                <a:lnTo>
                  <a:pt x="36484" y="75834"/>
                </a:lnTo>
                <a:lnTo>
                  <a:pt x="39364" y="78714"/>
                </a:lnTo>
                <a:lnTo>
                  <a:pt x="42245" y="82555"/>
                </a:lnTo>
                <a:lnTo>
                  <a:pt x="45125" y="85435"/>
                </a:lnTo>
                <a:lnTo>
                  <a:pt x="48006" y="89275"/>
                </a:lnTo>
                <a:lnTo>
                  <a:pt x="51846" y="92156"/>
                </a:lnTo>
                <a:lnTo>
                  <a:pt x="54726" y="95996"/>
                </a:lnTo>
                <a:lnTo>
                  <a:pt x="57607" y="98877"/>
                </a:lnTo>
                <a:lnTo>
                  <a:pt x="54726" y="70073"/>
                </a:lnTo>
                <a:lnTo>
                  <a:pt x="51846" y="67208"/>
                </a:lnTo>
                <a:lnTo>
                  <a:pt x="58567" y="64312"/>
                </a:lnTo>
                <a:lnTo>
                  <a:pt x="64312" y="60472"/>
                </a:lnTo>
                <a:lnTo>
                  <a:pt x="68168" y="57591"/>
                </a:lnTo>
                <a:lnTo>
                  <a:pt x="72969" y="54711"/>
                </a:lnTo>
                <a:lnTo>
                  <a:pt x="76809" y="51846"/>
                </a:lnTo>
                <a:lnTo>
                  <a:pt x="79689" y="48005"/>
                </a:lnTo>
                <a:lnTo>
                  <a:pt x="82555" y="45125"/>
                </a:lnTo>
                <a:lnTo>
                  <a:pt x="84475" y="42245"/>
                </a:lnTo>
                <a:lnTo>
                  <a:pt x="85435" y="38404"/>
                </a:lnTo>
                <a:lnTo>
                  <a:pt x="87370" y="35524"/>
                </a:lnTo>
                <a:lnTo>
                  <a:pt x="87370" y="19202"/>
                </a:lnTo>
                <a:lnTo>
                  <a:pt x="85435" y="16322"/>
                </a:lnTo>
                <a:lnTo>
                  <a:pt x="84475" y="12481"/>
                </a:lnTo>
                <a:lnTo>
                  <a:pt x="81594" y="9601"/>
                </a:lnTo>
                <a:lnTo>
                  <a:pt x="78714" y="7680"/>
                </a:lnTo>
                <a:lnTo>
                  <a:pt x="75849" y="4800"/>
                </a:lnTo>
                <a:lnTo>
                  <a:pt x="72009" y="2880"/>
                </a:lnTo>
                <a:lnTo>
                  <a:pt x="68168" y="1920"/>
                </a:lnTo>
                <a:lnTo>
                  <a:pt x="63367" y="960"/>
                </a:lnTo>
                <a:lnTo>
                  <a:pt x="58567" y="0"/>
                </a:lnTo>
                <a:lnTo>
                  <a:pt x="45125" y="0"/>
                </a:lnTo>
                <a:lnTo>
                  <a:pt x="39364" y="960"/>
                </a:lnTo>
                <a:lnTo>
                  <a:pt x="33604" y="2880"/>
                </a:lnTo>
                <a:lnTo>
                  <a:pt x="28803" y="4800"/>
                </a:lnTo>
                <a:lnTo>
                  <a:pt x="24963" y="6720"/>
                </a:lnTo>
                <a:lnTo>
                  <a:pt x="22082" y="9601"/>
                </a:lnTo>
                <a:lnTo>
                  <a:pt x="18242" y="12481"/>
                </a:lnTo>
                <a:lnTo>
                  <a:pt x="16322" y="16322"/>
                </a:lnTo>
                <a:lnTo>
                  <a:pt x="14401" y="20162"/>
                </a:lnTo>
                <a:lnTo>
                  <a:pt x="13441" y="24002"/>
                </a:lnTo>
                <a:lnTo>
                  <a:pt x="12481" y="27843"/>
                </a:lnTo>
                <a:lnTo>
                  <a:pt x="12481" y="36484"/>
                </a:lnTo>
                <a:lnTo>
                  <a:pt x="13441" y="39364"/>
                </a:lnTo>
                <a:lnTo>
                  <a:pt x="14401" y="41285"/>
                </a:lnTo>
                <a:lnTo>
                  <a:pt x="14401" y="44165"/>
                </a:lnTo>
                <a:lnTo>
                  <a:pt x="16322" y="47030"/>
                </a:lnTo>
                <a:lnTo>
                  <a:pt x="17282" y="48966"/>
                </a:lnTo>
                <a:lnTo>
                  <a:pt x="19202" y="51846"/>
                </a:lnTo>
                <a:lnTo>
                  <a:pt x="21122" y="54711"/>
                </a:lnTo>
                <a:lnTo>
                  <a:pt x="23042" y="58552"/>
                </a:lnTo>
                <a:lnTo>
                  <a:pt x="24963" y="61432"/>
                </a:lnTo>
                <a:lnTo>
                  <a:pt x="27843" y="65272"/>
                </a:lnTo>
                <a:lnTo>
                  <a:pt x="23042" y="68153"/>
                </a:lnTo>
                <a:lnTo>
                  <a:pt x="18242" y="71033"/>
                </a:lnTo>
                <a:lnTo>
                  <a:pt x="15361" y="73929"/>
                </a:lnTo>
                <a:lnTo>
                  <a:pt x="11521" y="76794"/>
                </a:lnTo>
                <a:lnTo>
                  <a:pt x="8641" y="80634"/>
                </a:lnTo>
                <a:lnTo>
                  <a:pt x="6720" y="83515"/>
                </a:lnTo>
                <a:lnTo>
                  <a:pt x="4800" y="86395"/>
                </a:lnTo>
                <a:lnTo>
                  <a:pt x="2880" y="90236"/>
                </a:lnTo>
                <a:lnTo>
                  <a:pt x="1920" y="93116"/>
                </a:lnTo>
                <a:lnTo>
                  <a:pt x="960" y="96956"/>
                </a:lnTo>
                <a:lnTo>
                  <a:pt x="0" y="99837"/>
                </a:lnTo>
                <a:lnTo>
                  <a:pt x="0" y="107518"/>
                </a:lnTo>
                <a:lnTo>
                  <a:pt x="960" y="111358"/>
                </a:lnTo>
                <a:lnTo>
                  <a:pt x="1920" y="115199"/>
                </a:lnTo>
                <a:lnTo>
                  <a:pt x="2880" y="118079"/>
                </a:lnTo>
                <a:lnTo>
                  <a:pt x="3840" y="120959"/>
                </a:lnTo>
                <a:lnTo>
                  <a:pt x="5760" y="123840"/>
                </a:lnTo>
                <a:lnTo>
                  <a:pt x="7680" y="126720"/>
                </a:lnTo>
                <a:lnTo>
                  <a:pt x="9601" y="129600"/>
                </a:lnTo>
                <a:lnTo>
                  <a:pt x="12481" y="131521"/>
                </a:lnTo>
                <a:lnTo>
                  <a:pt x="15361" y="133441"/>
                </a:lnTo>
                <a:lnTo>
                  <a:pt x="18242" y="135361"/>
                </a:lnTo>
                <a:lnTo>
                  <a:pt x="21122" y="136321"/>
                </a:lnTo>
                <a:lnTo>
                  <a:pt x="20162" y="112318"/>
                </a:lnTo>
                <a:lnTo>
                  <a:pt x="19202" y="109438"/>
                </a:lnTo>
                <a:lnTo>
                  <a:pt x="18242" y="105597"/>
                </a:lnTo>
                <a:lnTo>
                  <a:pt x="18242" y="99837"/>
                </a:lnTo>
                <a:lnTo>
                  <a:pt x="19202" y="97917"/>
                </a:lnTo>
                <a:lnTo>
                  <a:pt x="19202" y="95036"/>
                </a:lnTo>
                <a:lnTo>
                  <a:pt x="20162" y="93116"/>
                </a:lnTo>
                <a:lnTo>
                  <a:pt x="21122" y="91196"/>
                </a:lnTo>
                <a:lnTo>
                  <a:pt x="22082" y="89275"/>
                </a:lnTo>
                <a:lnTo>
                  <a:pt x="24003" y="86395"/>
                </a:lnTo>
                <a:lnTo>
                  <a:pt x="25923" y="84475"/>
                </a:lnTo>
                <a:lnTo>
                  <a:pt x="27843" y="82555"/>
                </a:lnTo>
                <a:lnTo>
                  <a:pt x="30723" y="80634"/>
                </a:lnTo>
                <a:lnTo>
                  <a:pt x="30723" y="26883"/>
                </a:lnTo>
                <a:lnTo>
                  <a:pt x="31683" y="24002"/>
                </a:lnTo>
                <a:lnTo>
                  <a:pt x="32644" y="22082"/>
                </a:lnTo>
                <a:lnTo>
                  <a:pt x="33604" y="20162"/>
                </a:lnTo>
                <a:lnTo>
                  <a:pt x="35524" y="19202"/>
                </a:lnTo>
                <a:lnTo>
                  <a:pt x="36484" y="17282"/>
                </a:lnTo>
                <a:lnTo>
                  <a:pt x="39364" y="16322"/>
                </a:lnTo>
                <a:lnTo>
                  <a:pt x="41285" y="15361"/>
                </a:lnTo>
                <a:lnTo>
                  <a:pt x="44165" y="14401"/>
                </a:lnTo>
                <a:lnTo>
                  <a:pt x="47045" y="13441"/>
                </a:lnTo>
                <a:lnTo>
                  <a:pt x="53766" y="13441"/>
                </a:lnTo>
                <a:lnTo>
                  <a:pt x="56647" y="14401"/>
                </a:lnTo>
                <a:lnTo>
                  <a:pt x="59527" y="15361"/>
                </a:lnTo>
                <a:lnTo>
                  <a:pt x="61447" y="16322"/>
                </a:lnTo>
                <a:lnTo>
                  <a:pt x="63367" y="17282"/>
                </a:lnTo>
                <a:lnTo>
                  <a:pt x="65288" y="18242"/>
                </a:lnTo>
                <a:lnTo>
                  <a:pt x="67193" y="20162"/>
                </a:lnTo>
                <a:lnTo>
                  <a:pt x="68168" y="21122"/>
                </a:lnTo>
                <a:lnTo>
                  <a:pt x="69128" y="23042"/>
                </a:lnTo>
                <a:lnTo>
                  <a:pt x="69128" y="24963"/>
                </a:lnTo>
                <a:lnTo>
                  <a:pt x="70088" y="26883"/>
                </a:lnTo>
                <a:lnTo>
                  <a:pt x="70088" y="31683"/>
                </a:lnTo>
                <a:lnTo>
                  <a:pt x="69128" y="33604"/>
                </a:lnTo>
                <a:lnTo>
                  <a:pt x="68168" y="36484"/>
                </a:lnTo>
                <a:lnTo>
                  <a:pt x="67193" y="38404"/>
                </a:lnTo>
                <a:lnTo>
                  <a:pt x="66248" y="40325"/>
                </a:lnTo>
                <a:lnTo>
                  <a:pt x="64312" y="42245"/>
                </a:lnTo>
                <a:lnTo>
                  <a:pt x="61447" y="45125"/>
                </a:lnTo>
                <a:lnTo>
                  <a:pt x="59527" y="47030"/>
                </a:lnTo>
                <a:lnTo>
                  <a:pt x="55686" y="49926"/>
                </a:lnTo>
                <a:lnTo>
                  <a:pt x="51846" y="51846"/>
                </a:lnTo>
                <a:lnTo>
                  <a:pt x="48006" y="54711"/>
                </a:lnTo>
                <a:lnTo>
                  <a:pt x="43205" y="57591"/>
                </a:lnTo>
                <a:lnTo>
                  <a:pt x="41285" y="53751"/>
                </a:lnTo>
                <a:lnTo>
                  <a:pt x="39364" y="5184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3" name="object 303"/>
          <p:cNvSpPr/>
          <p:nvPr/>
        </p:nvSpPr>
        <p:spPr>
          <a:xfrm>
            <a:off x="5930935" y="2408331"/>
            <a:ext cx="103677" cy="75849"/>
          </a:xfrm>
          <a:custGeom>
            <a:avLst/>
            <a:gdLst/>
            <a:ahLst/>
            <a:cxnLst/>
            <a:rect l="l" t="t" r="r" b="b"/>
            <a:pathLst>
              <a:path w="103677" h="75849">
                <a:moveTo>
                  <a:pt x="2880" y="51846"/>
                </a:moveTo>
                <a:lnTo>
                  <a:pt x="1920" y="49926"/>
                </a:lnTo>
                <a:lnTo>
                  <a:pt x="0" y="47045"/>
                </a:lnTo>
                <a:lnTo>
                  <a:pt x="960" y="71048"/>
                </a:lnTo>
                <a:lnTo>
                  <a:pt x="4800" y="72969"/>
                </a:lnTo>
                <a:lnTo>
                  <a:pt x="7680" y="73929"/>
                </a:lnTo>
                <a:lnTo>
                  <a:pt x="11521" y="74889"/>
                </a:lnTo>
                <a:lnTo>
                  <a:pt x="16322" y="74889"/>
                </a:lnTo>
                <a:lnTo>
                  <a:pt x="20162" y="75849"/>
                </a:lnTo>
                <a:lnTo>
                  <a:pt x="28803" y="75849"/>
                </a:lnTo>
                <a:lnTo>
                  <a:pt x="33604" y="74889"/>
                </a:lnTo>
                <a:lnTo>
                  <a:pt x="37444" y="73929"/>
                </a:lnTo>
                <a:lnTo>
                  <a:pt x="41285" y="73929"/>
                </a:lnTo>
                <a:lnTo>
                  <a:pt x="45125" y="72969"/>
                </a:lnTo>
                <a:lnTo>
                  <a:pt x="48006" y="71048"/>
                </a:lnTo>
                <a:lnTo>
                  <a:pt x="51846" y="70088"/>
                </a:lnTo>
                <a:lnTo>
                  <a:pt x="55686" y="68168"/>
                </a:lnTo>
                <a:lnTo>
                  <a:pt x="58552" y="66248"/>
                </a:lnTo>
                <a:lnTo>
                  <a:pt x="61432" y="64328"/>
                </a:lnTo>
                <a:lnTo>
                  <a:pt x="65272" y="61447"/>
                </a:lnTo>
                <a:lnTo>
                  <a:pt x="68153" y="59527"/>
                </a:lnTo>
                <a:lnTo>
                  <a:pt x="71993" y="62407"/>
                </a:lnTo>
                <a:lnTo>
                  <a:pt x="74874" y="65288"/>
                </a:lnTo>
                <a:lnTo>
                  <a:pt x="77754" y="67208"/>
                </a:lnTo>
                <a:lnTo>
                  <a:pt x="80634" y="69128"/>
                </a:lnTo>
                <a:lnTo>
                  <a:pt x="83515" y="71048"/>
                </a:lnTo>
                <a:lnTo>
                  <a:pt x="85435" y="72008"/>
                </a:lnTo>
                <a:lnTo>
                  <a:pt x="88315" y="73929"/>
                </a:lnTo>
                <a:lnTo>
                  <a:pt x="90236" y="73929"/>
                </a:lnTo>
                <a:lnTo>
                  <a:pt x="91196" y="74889"/>
                </a:lnTo>
                <a:lnTo>
                  <a:pt x="93116" y="74889"/>
                </a:lnTo>
                <a:lnTo>
                  <a:pt x="95036" y="75849"/>
                </a:lnTo>
                <a:lnTo>
                  <a:pt x="97917" y="75849"/>
                </a:lnTo>
                <a:lnTo>
                  <a:pt x="98877" y="74889"/>
                </a:lnTo>
                <a:lnTo>
                  <a:pt x="101757" y="74889"/>
                </a:lnTo>
                <a:lnTo>
                  <a:pt x="102717" y="73929"/>
                </a:lnTo>
                <a:lnTo>
                  <a:pt x="103677" y="72969"/>
                </a:lnTo>
                <a:lnTo>
                  <a:pt x="103677" y="61447"/>
                </a:lnTo>
                <a:lnTo>
                  <a:pt x="102717" y="61447"/>
                </a:lnTo>
                <a:lnTo>
                  <a:pt x="102717" y="60487"/>
                </a:lnTo>
                <a:lnTo>
                  <a:pt x="96956" y="60487"/>
                </a:lnTo>
                <a:lnTo>
                  <a:pt x="95996" y="59527"/>
                </a:lnTo>
                <a:lnTo>
                  <a:pt x="94076" y="59527"/>
                </a:lnTo>
                <a:lnTo>
                  <a:pt x="92156" y="57607"/>
                </a:lnTo>
                <a:lnTo>
                  <a:pt x="91196" y="56647"/>
                </a:lnTo>
                <a:lnTo>
                  <a:pt x="89275" y="55686"/>
                </a:lnTo>
                <a:lnTo>
                  <a:pt x="86395" y="53766"/>
                </a:lnTo>
                <a:lnTo>
                  <a:pt x="84475" y="52806"/>
                </a:lnTo>
                <a:lnTo>
                  <a:pt x="81594" y="49926"/>
                </a:lnTo>
                <a:lnTo>
                  <a:pt x="78714" y="48005"/>
                </a:lnTo>
                <a:lnTo>
                  <a:pt x="80634" y="45125"/>
                </a:lnTo>
                <a:lnTo>
                  <a:pt x="82555" y="42245"/>
                </a:lnTo>
                <a:lnTo>
                  <a:pt x="84475" y="39364"/>
                </a:lnTo>
                <a:lnTo>
                  <a:pt x="86395" y="35524"/>
                </a:lnTo>
                <a:lnTo>
                  <a:pt x="87355" y="32644"/>
                </a:lnTo>
                <a:lnTo>
                  <a:pt x="88315" y="28803"/>
                </a:lnTo>
                <a:lnTo>
                  <a:pt x="89275" y="24963"/>
                </a:lnTo>
                <a:lnTo>
                  <a:pt x="90236" y="22082"/>
                </a:lnTo>
                <a:lnTo>
                  <a:pt x="91196" y="18242"/>
                </a:lnTo>
                <a:lnTo>
                  <a:pt x="92156" y="14401"/>
                </a:lnTo>
                <a:lnTo>
                  <a:pt x="92156" y="2880"/>
                </a:lnTo>
                <a:lnTo>
                  <a:pt x="91196" y="1935"/>
                </a:lnTo>
                <a:lnTo>
                  <a:pt x="91196" y="960"/>
                </a:lnTo>
                <a:lnTo>
                  <a:pt x="89275" y="960"/>
                </a:lnTo>
                <a:lnTo>
                  <a:pt x="88315" y="0"/>
                </a:lnTo>
                <a:lnTo>
                  <a:pt x="80634" y="0"/>
                </a:lnTo>
                <a:lnTo>
                  <a:pt x="79674" y="960"/>
                </a:lnTo>
                <a:lnTo>
                  <a:pt x="76794" y="960"/>
                </a:lnTo>
                <a:lnTo>
                  <a:pt x="76794" y="1935"/>
                </a:lnTo>
                <a:lnTo>
                  <a:pt x="75834" y="1935"/>
                </a:lnTo>
                <a:lnTo>
                  <a:pt x="75834" y="13441"/>
                </a:lnTo>
                <a:lnTo>
                  <a:pt x="74874" y="16322"/>
                </a:lnTo>
                <a:lnTo>
                  <a:pt x="74874" y="19202"/>
                </a:lnTo>
                <a:lnTo>
                  <a:pt x="73913" y="21122"/>
                </a:lnTo>
                <a:lnTo>
                  <a:pt x="72953" y="24002"/>
                </a:lnTo>
                <a:lnTo>
                  <a:pt x="71993" y="26883"/>
                </a:lnTo>
                <a:lnTo>
                  <a:pt x="71033" y="29763"/>
                </a:lnTo>
                <a:lnTo>
                  <a:pt x="70073" y="31683"/>
                </a:lnTo>
                <a:lnTo>
                  <a:pt x="69113" y="33604"/>
                </a:lnTo>
                <a:lnTo>
                  <a:pt x="68153" y="36484"/>
                </a:lnTo>
                <a:lnTo>
                  <a:pt x="66233" y="37444"/>
                </a:lnTo>
                <a:lnTo>
                  <a:pt x="63367" y="35524"/>
                </a:lnTo>
                <a:lnTo>
                  <a:pt x="60487" y="32644"/>
                </a:lnTo>
                <a:lnTo>
                  <a:pt x="57591" y="29763"/>
                </a:lnTo>
                <a:lnTo>
                  <a:pt x="53751" y="25923"/>
                </a:lnTo>
                <a:lnTo>
                  <a:pt x="50871" y="23042"/>
                </a:lnTo>
                <a:lnTo>
                  <a:pt x="48006" y="20162"/>
                </a:lnTo>
                <a:lnTo>
                  <a:pt x="45125" y="17282"/>
                </a:lnTo>
                <a:lnTo>
                  <a:pt x="42245" y="14401"/>
                </a:lnTo>
                <a:lnTo>
                  <a:pt x="39364" y="11521"/>
                </a:lnTo>
                <a:lnTo>
                  <a:pt x="36484" y="7680"/>
                </a:lnTo>
                <a:lnTo>
                  <a:pt x="34564" y="4800"/>
                </a:lnTo>
                <a:lnTo>
                  <a:pt x="37444" y="33604"/>
                </a:lnTo>
                <a:lnTo>
                  <a:pt x="41285" y="37444"/>
                </a:lnTo>
                <a:lnTo>
                  <a:pt x="45125" y="40325"/>
                </a:lnTo>
                <a:lnTo>
                  <a:pt x="48006" y="43205"/>
                </a:lnTo>
                <a:lnTo>
                  <a:pt x="51846" y="47045"/>
                </a:lnTo>
                <a:lnTo>
                  <a:pt x="55686" y="49926"/>
                </a:lnTo>
                <a:lnTo>
                  <a:pt x="53751" y="51846"/>
                </a:lnTo>
                <a:lnTo>
                  <a:pt x="51846" y="52806"/>
                </a:lnTo>
                <a:lnTo>
                  <a:pt x="48966" y="54726"/>
                </a:lnTo>
                <a:lnTo>
                  <a:pt x="47030" y="55686"/>
                </a:lnTo>
                <a:lnTo>
                  <a:pt x="45125" y="56647"/>
                </a:lnTo>
                <a:lnTo>
                  <a:pt x="42245" y="57607"/>
                </a:lnTo>
                <a:lnTo>
                  <a:pt x="40309" y="59527"/>
                </a:lnTo>
                <a:lnTo>
                  <a:pt x="37444" y="59527"/>
                </a:lnTo>
                <a:lnTo>
                  <a:pt x="34564" y="60487"/>
                </a:lnTo>
                <a:lnTo>
                  <a:pt x="31683" y="61447"/>
                </a:lnTo>
                <a:lnTo>
                  <a:pt x="22082" y="61447"/>
                </a:lnTo>
                <a:lnTo>
                  <a:pt x="18242" y="60487"/>
                </a:lnTo>
                <a:lnTo>
                  <a:pt x="14401" y="59527"/>
                </a:lnTo>
                <a:lnTo>
                  <a:pt x="10561" y="58567"/>
                </a:lnTo>
                <a:lnTo>
                  <a:pt x="7680" y="56647"/>
                </a:lnTo>
                <a:lnTo>
                  <a:pt x="5760" y="54726"/>
                </a:lnTo>
                <a:lnTo>
                  <a:pt x="2880" y="5184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4" name="object 304"/>
          <p:cNvSpPr/>
          <p:nvPr/>
        </p:nvSpPr>
        <p:spPr>
          <a:xfrm>
            <a:off x="1951863" y="2634889"/>
            <a:ext cx="72953" cy="101757"/>
          </a:xfrm>
          <a:custGeom>
            <a:avLst/>
            <a:gdLst/>
            <a:ahLst/>
            <a:cxnLst/>
            <a:rect l="l" t="t" r="r" b="b"/>
            <a:pathLst>
              <a:path w="72953" h="101757">
                <a:moveTo>
                  <a:pt x="17341" y="48045"/>
                </a:moveTo>
                <a:lnTo>
                  <a:pt x="19512" y="34158"/>
                </a:lnTo>
                <a:lnTo>
                  <a:pt x="24002" y="24002"/>
                </a:lnTo>
                <a:lnTo>
                  <a:pt x="28788" y="17282"/>
                </a:lnTo>
                <a:lnTo>
                  <a:pt x="34564" y="14401"/>
                </a:lnTo>
                <a:lnTo>
                  <a:pt x="50871" y="14401"/>
                </a:lnTo>
                <a:lnTo>
                  <a:pt x="53751" y="16322"/>
                </a:lnTo>
                <a:lnTo>
                  <a:pt x="56631" y="17282"/>
                </a:lnTo>
                <a:lnTo>
                  <a:pt x="58552" y="18242"/>
                </a:lnTo>
                <a:lnTo>
                  <a:pt x="60472" y="20162"/>
                </a:lnTo>
                <a:lnTo>
                  <a:pt x="63352" y="21122"/>
                </a:lnTo>
                <a:lnTo>
                  <a:pt x="64312" y="22082"/>
                </a:lnTo>
                <a:lnTo>
                  <a:pt x="66233" y="23042"/>
                </a:lnTo>
                <a:lnTo>
                  <a:pt x="67193" y="24963"/>
                </a:lnTo>
                <a:lnTo>
                  <a:pt x="71033" y="24963"/>
                </a:lnTo>
                <a:lnTo>
                  <a:pt x="71993" y="24002"/>
                </a:lnTo>
                <a:lnTo>
                  <a:pt x="71993" y="22082"/>
                </a:lnTo>
                <a:lnTo>
                  <a:pt x="72953" y="20162"/>
                </a:lnTo>
                <a:lnTo>
                  <a:pt x="72953" y="14401"/>
                </a:lnTo>
                <a:lnTo>
                  <a:pt x="71993" y="13441"/>
                </a:lnTo>
                <a:lnTo>
                  <a:pt x="71993" y="11521"/>
                </a:lnTo>
                <a:lnTo>
                  <a:pt x="71033" y="10561"/>
                </a:lnTo>
                <a:lnTo>
                  <a:pt x="70073" y="9601"/>
                </a:lnTo>
                <a:lnTo>
                  <a:pt x="70073" y="8641"/>
                </a:lnTo>
                <a:lnTo>
                  <a:pt x="69113" y="8641"/>
                </a:lnTo>
                <a:lnTo>
                  <a:pt x="67193" y="6720"/>
                </a:lnTo>
                <a:lnTo>
                  <a:pt x="65272" y="5760"/>
                </a:lnTo>
                <a:lnTo>
                  <a:pt x="64312" y="4800"/>
                </a:lnTo>
                <a:lnTo>
                  <a:pt x="61432" y="3840"/>
                </a:lnTo>
                <a:lnTo>
                  <a:pt x="59512" y="2880"/>
                </a:lnTo>
                <a:lnTo>
                  <a:pt x="57591" y="1920"/>
                </a:lnTo>
                <a:lnTo>
                  <a:pt x="54711" y="960"/>
                </a:lnTo>
                <a:lnTo>
                  <a:pt x="51831" y="960"/>
                </a:lnTo>
                <a:lnTo>
                  <a:pt x="48950" y="0"/>
                </a:lnTo>
                <a:lnTo>
                  <a:pt x="37429" y="0"/>
                </a:lnTo>
                <a:lnTo>
                  <a:pt x="31683" y="960"/>
                </a:lnTo>
                <a:lnTo>
                  <a:pt x="25907" y="2880"/>
                </a:lnTo>
                <a:lnTo>
                  <a:pt x="21122" y="4800"/>
                </a:lnTo>
                <a:lnTo>
                  <a:pt x="16322" y="8641"/>
                </a:lnTo>
                <a:lnTo>
                  <a:pt x="12481" y="12481"/>
                </a:lnTo>
                <a:lnTo>
                  <a:pt x="8641" y="16322"/>
                </a:lnTo>
                <a:lnTo>
                  <a:pt x="5760" y="22082"/>
                </a:lnTo>
                <a:lnTo>
                  <a:pt x="2880" y="28803"/>
                </a:lnTo>
                <a:lnTo>
                  <a:pt x="960" y="34564"/>
                </a:lnTo>
                <a:lnTo>
                  <a:pt x="0" y="43205"/>
                </a:lnTo>
                <a:lnTo>
                  <a:pt x="0" y="59512"/>
                </a:lnTo>
                <a:lnTo>
                  <a:pt x="960" y="67193"/>
                </a:lnTo>
                <a:lnTo>
                  <a:pt x="2880" y="72953"/>
                </a:lnTo>
                <a:lnTo>
                  <a:pt x="4800" y="79674"/>
                </a:lnTo>
                <a:lnTo>
                  <a:pt x="7680" y="84475"/>
                </a:lnTo>
                <a:lnTo>
                  <a:pt x="10561" y="88315"/>
                </a:lnTo>
                <a:lnTo>
                  <a:pt x="14401" y="93116"/>
                </a:lnTo>
                <a:lnTo>
                  <a:pt x="18227" y="95996"/>
                </a:lnTo>
                <a:lnTo>
                  <a:pt x="24002" y="97916"/>
                </a:lnTo>
                <a:lnTo>
                  <a:pt x="28788" y="100797"/>
                </a:lnTo>
                <a:lnTo>
                  <a:pt x="34564" y="101757"/>
                </a:lnTo>
                <a:lnTo>
                  <a:pt x="44150" y="101757"/>
                </a:lnTo>
                <a:lnTo>
                  <a:pt x="47990" y="100797"/>
                </a:lnTo>
                <a:lnTo>
                  <a:pt x="50871" y="100797"/>
                </a:lnTo>
                <a:lnTo>
                  <a:pt x="53751" y="99837"/>
                </a:lnTo>
                <a:lnTo>
                  <a:pt x="56631" y="98877"/>
                </a:lnTo>
                <a:lnTo>
                  <a:pt x="58552" y="97916"/>
                </a:lnTo>
                <a:lnTo>
                  <a:pt x="61432" y="96956"/>
                </a:lnTo>
                <a:lnTo>
                  <a:pt x="64312" y="95996"/>
                </a:lnTo>
                <a:lnTo>
                  <a:pt x="66233" y="95036"/>
                </a:lnTo>
                <a:lnTo>
                  <a:pt x="68153" y="93116"/>
                </a:lnTo>
                <a:lnTo>
                  <a:pt x="69113" y="92156"/>
                </a:lnTo>
                <a:lnTo>
                  <a:pt x="70073" y="91196"/>
                </a:lnTo>
                <a:lnTo>
                  <a:pt x="71033" y="90236"/>
                </a:lnTo>
                <a:lnTo>
                  <a:pt x="71993" y="90236"/>
                </a:lnTo>
                <a:lnTo>
                  <a:pt x="71993" y="89275"/>
                </a:lnTo>
                <a:lnTo>
                  <a:pt x="72953" y="88315"/>
                </a:lnTo>
                <a:lnTo>
                  <a:pt x="72953" y="77754"/>
                </a:lnTo>
                <a:lnTo>
                  <a:pt x="71993" y="76794"/>
                </a:lnTo>
                <a:lnTo>
                  <a:pt x="71993" y="75849"/>
                </a:lnTo>
                <a:lnTo>
                  <a:pt x="71033" y="74874"/>
                </a:lnTo>
                <a:lnTo>
                  <a:pt x="69113" y="74874"/>
                </a:lnTo>
                <a:lnTo>
                  <a:pt x="68153" y="75849"/>
                </a:lnTo>
                <a:lnTo>
                  <a:pt x="67193" y="76794"/>
                </a:lnTo>
                <a:lnTo>
                  <a:pt x="65272" y="77754"/>
                </a:lnTo>
                <a:lnTo>
                  <a:pt x="63352" y="79674"/>
                </a:lnTo>
                <a:lnTo>
                  <a:pt x="61432" y="80634"/>
                </a:lnTo>
                <a:lnTo>
                  <a:pt x="59512" y="82555"/>
                </a:lnTo>
                <a:lnTo>
                  <a:pt x="56631" y="83515"/>
                </a:lnTo>
                <a:lnTo>
                  <a:pt x="53751" y="84475"/>
                </a:lnTo>
                <a:lnTo>
                  <a:pt x="50871" y="86395"/>
                </a:lnTo>
                <a:lnTo>
                  <a:pt x="35509" y="86395"/>
                </a:lnTo>
                <a:lnTo>
                  <a:pt x="32628" y="84475"/>
                </a:lnTo>
                <a:lnTo>
                  <a:pt x="28788" y="83515"/>
                </a:lnTo>
                <a:lnTo>
                  <a:pt x="26883" y="80634"/>
                </a:lnTo>
                <a:lnTo>
                  <a:pt x="24002" y="77754"/>
                </a:lnTo>
                <a:lnTo>
                  <a:pt x="22067" y="74874"/>
                </a:lnTo>
                <a:lnTo>
                  <a:pt x="20162" y="71033"/>
                </a:lnTo>
                <a:lnTo>
                  <a:pt x="19187" y="66233"/>
                </a:lnTo>
                <a:lnTo>
                  <a:pt x="18227" y="62392"/>
                </a:lnTo>
                <a:lnTo>
                  <a:pt x="17282" y="56631"/>
                </a:lnTo>
                <a:lnTo>
                  <a:pt x="17282" y="50886"/>
                </a:lnTo>
                <a:lnTo>
                  <a:pt x="17341" y="4804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5" name="object 305"/>
          <p:cNvSpPr/>
          <p:nvPr/>
        </p:nvSpPr>
        <p:spPr>
          <a:xfrm>
            <a:off x="2039218" y="2634889"/>
            <a:ext cx="92156" cy="101757"/>
          </a:xfrm>
          <a:custGeom>
            <a:avLst/>
            <a:gdLst/>
            <a:ahLst/>
            <a:cxnLst/>
            <a:rect l="l" t="t" r="r" b="b"/>
            <a:pathLst>
              <a:path w="92156" h="101757">
                <a:moveTo>
                  <a:pt x="32628" y="84475"/>
                </a:moveTo>
                <a:lnTo>
                  <a:pt x="28788" y="82555"/>
                </a:lnTo>
                <a:lnTo>
                  <a:pt x="25907" y="79674"/>
                </a:lnTo>
                <a:lnTo>
                  <a:pt x="24002" y="76794"/>
                </a:lnTo>
                <a:lnTo>
                  <a:pt x="24963" y="97916"/>
                </a:lnTo>
                <a:lnTo>
                  <a:pt x="30723" y="100797"/>
                </a:lnTo>
                <a:lnTo>
                  <a:pt x="37444" y="101757"/>
                </a:lnTo>
                <a:lnTo>
                  <a:pt x="52791" y="101757"/>
                </a:lnTo>
                <a:lnTo>
                  <a:pt x="59512" y="99837"/>
                </a:lnTo>
                <a:lnTo>
                  <a:pt x="65272" y="97916"/>
                </a:lnTo>
                <a:lnTo>
                  <a:pt x="71993" y="95036"/>
                </a:lnTo>
                <a:lnTo>
                  <a:pt x="76794" y="91196"/>
                </a:lnTo>
                <a:lnTo>
                  <a:pt x="80634" y="87355"/>
                </a:lnTo>
                <a:lnTo>
                  <a:pt x="84475" y="82555"/>
                </a:lnTo>
                <a:lnTo>
                  <a:pt x="87355" y="76794"/>
                </a:lnTo>
                <a:lnTo>
                  <a:pt x="89275" y="70073"/>
                </a:lnTo>
                <a:lnTo>
                  <a:pt x="91196" y="64312"/>
                </a:lnTo>
                <a:lnTo>
                  <a:pt x="92156" y="57607"/>
                </a:lnTo>
                <a:lnTo>
                  <a:pt x="92156" y="42245"/>
                </a:lnTo>
                <a:lnTo>
                  <a:pt x="91196" y="34564"/>
                </a:lnTo>
                <a:lnTo>
                  <a:pt x="89275" y="28803"/>
                </a:lnTo>
                <a:lnTo>
                  <a:pt x="87355" y="23042"/>
                </a:lnTo>
                <a:lnTo>
                  <a:pt x="84475" y="17282"/>
                </a:lnTo>
                <a:lnTo>
                  <a:pt x="81594" y="13441"/>
                </a:lnTo>
                <a:lnTo>
                  <a:pt x="77754" y="8641"/>
                </a:lnTo>
                <a:lnTo>
                  <a:pt x="72953" y="5760"/>
                </a:lnTo>
                <a:lnTo>
                  <a:pt x="67193" y="2880"/>
                </a:lnTo>
                <a:lnTo>
                  <a:pt x="61432" y="960"/>
                </a:lnTo>
                <a:lnTo>
                  <a:pt x="54711" y="0"/>
                </a:lnTo>
                <a:lnTo>
                  <a:pt x="39349" y="0"/>
                </a:lnTo>
                <a:lnTo>
                  <a:pt x="32628" y="960"/>
                </a:lnTo>
                <a:lnTo>
                  <a:pt x="25907" y="3840"/>
                </a:lnTo>
                <a:lnTo>
                  <a:pt x="20162" y="5760"/>
                </a:lnTo>
                <a:lnTo>
                  <a:pt x="15361" y="9601"/>
                </a:lnTo>
                <a:lnTo>
                  <a:pt x="11521" y="14401"/>
                </a:lnTo>
                <a:lnTo>
                  <a:pt x="7680" y="19202"/>
                </a:lnTo>
                <a:lnTo>
                  <a:pt x="4800" y="24002"/>
                </a:lnTo>
                <a:lnTo>
                  <a:pt x="2880" y="30723"/>
                </a:lnTo>
                <a:lnTo>
                  <a:pt x="960" y="37444"/>
                </a:lnTo>
                <a:lnTo>
                  <a:pt x="0" y="44165"/>
                </a:lnTo>
                <a:lnTo>
                  <a:pt x="0" y="59512"/>
                </a:lnTo>
                <a:lnTo>
                  <a:pt x="960" y="66233"/>
                </a:lnTo>
                <a:lnTo>
                  <a:pt x="2880" y="72953"/>
                </a:lnTo>
                <a:lnTo>
                  <a:pt x="4800" y="78714"/>
                </a:lnTo>
                <a:lnTo>
                  <a:pt x="7680" y="83515"/>
                </a:lnTo>
                <a:lnTo>
                  <a:pt x="11521" y="88315"/>
                </a:lnTo>
                <a:lnTo>
                  <a:pt x="14401" y="92156"/>
                </a:lnTo>
                <a:lnTo>
                  <a:pt x="19202" y="95996"/>
                </a:lnTo>
                <a:lnTo>
                  <a:pt x="19202" y="64312"/>
                </a:lnTo>
                <a:lnTo>
                  <a:pt x="18242" y="60472"/>
                </a:lnTo>
                <a:lnTo>
                  <a:pt x="17282" y="55671"/>
                </a:lnTo>
                <a:lnTo>
                  <a:pt x="17282" y="45125"/>
                </a:lnTo>
                <a:lnTo>
                  <a:pt x="18242" y="40325"/>
                </a:lnTo>
                <a:lnTo>
                  <a:pt x="19202" y="35524"/>
                </a:lnTo>
                <a:lnTo>
                  <a:pt x="20162" y="31683"/>
                </a:lnTo>
                <a:lnTo>
                  <a:pt x="22067" y="27843"/>
                </a:lnTo>
                <a:lnTo>
                  <a:pt x="24963" y="24002"/>
                </a:lnTo>
                <a:lnTo>
                  <a:pt x="26883" y="21122"/>
                </a:lnTo>
                <a:lnTo>
                  <a:pt x="29748" y="18242"/>
                </a:lnTo>
                <a:lnTo>
                  <a:pt x="33588" y="16322"/>
                </a:lnTo>
                <a:lnTo>
                  <a:pt x="37444" y="14401"/>
                </a:lnTo>
                <a:lnTo>
                  <a:pt x="51831" y="14401"/>
                </a:lnTo>
                <a:lnTo>
                  <a:pt x="56631" y="15361"/>
                </a:lnTo>
                <a:lnTo>
                  <a:pt x="59512" y="17282"/>
                </a:lnTo>
                <a:lnTo>
                  <a:pt x="63352" y="19202"/>
                </a:lnTo>
                <a:lnTo>
                  <a:pt x="66233" y="22082"/>
                </a:lnTo>
                <a:lnTo>
                  <a:pt x="68153" y="24963"/>
                </a:lnTo>
                <a:lnTo>
                  <a:pt x="71033" y="27843"/>
                </a:lnTo>
                <a:lnTo>
                  <a:pt x="71993" y="32644"/>
                </a:lnTo>
                <a:lnTo>
                  <a:pt x="72953" y="36484"/>
                </a:lnTo>
                <a:lnTo>
                  <a:pt x="73913" y="41285"/>
                </a:lnTo>
                <a:lnTo>
                  <a:pt x="74874" y="46085"/>
                </a:lnTo>
                <a:lnTo>
                  <a:pt x="74874" y="56631"/>
                </a:lnTo>
                <a:lnTo>
                  <a:pt x="73913" y="61447"/>
                </a:lnTo>
                <a:lnTo>
                  <a:pt x="72953" y="65288"/>
                </a:lnTo>
                <a:lnTo>
                  <a:pt x="71993" y="70073"/>
                </a:lnTo>
                <a:lnTo>
                  <a:pt x="70073" y="73913"/>
                </a:lnTo>
                <a:lnTo>
                  <a:pt x="68153" y="76794"/>
                </a:lnTo>
                <a:lnTo>
                  <a:pt x="65272" y="80634"/>
                </a:lnTo>
                <a:lnTo>
                  <a:pt x="62392" y="82555"/>
                </a:lnTo>
                <a:lnTo>
                  <a:pt x="58552" y="84475"/>
                </a:lnTo>
                <a:lnTo>
                  <a:pt x="54711" y="86395"/>
                </a:lnTo>
                <a:lnTo>
                  <a:pt x="50871" y="87355"/>
                </a:lnTo>
                <a:lnTo>
                  <a:pt x="40309" y="87355"/>
                </a:lnTo>
                <a:lnTo>
                  <a:pt x="35524" y="86395"/>
                </a:lnTo>
                <a:lnTo>
                  <a:pt x="32628" y="8447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6" name="object 306"/>
          <p:cNvSpPr/>
          <p:nvPr/>
        </p:nvSpPr>
        <p:spPr>
          <a:xfrm>
            <a:off x="2058421" y="2699202"/>
            <a:ext cx="5760" cy="33604"/>
          </a:xfrm>
          <a:custGeom>
            <a:avLst/>
            <a:gdLst/>
            <a:ahLst/>
            <a:cxnLst/>
            <a:rect l="l" t="t" r="r" b="b"/>
            <a:pathLst>
              <a:path w="5760" h="33604">
                <a:moveTo>
                  <a:pt x="5760" y="33604"/>
                </a:moveTo>
                <a:lnTo>
                  <a:pt x="4800" y="12481"/>
                </a:lnTo>
                <a:lnTo>
                  <a:pt x="1920" y="8641"/>
                </a:lnTo>
                <a:lnTo>
                  <a:pt x="960" y="4815"/>
                </a:lnTo>
                <a:lnTo>
                  <a:pt x="0" y="0"/>
                </a:lnTo>
                <a:lnTo>
                  <a:pt x="0" y="31683"/>
                </a:lnTo>
                <a:lnTo>
                  <a:pt x="5760" y="3360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7" name="object 307"/>
          <p:cNvSpPr/>
          <p:nvPr/>
        </p:nvSpPr>
        <p:spPr>
          <a:xfrm>
            <a:off x="2156338" y="2634889"/>
            <a:ext cx="137266" cy="99837"/>
          </a:xfrm>
          <a:custGeom>
            <a:avLst/>
            <a:gdLst/>
            <a:ahLst/>
            <a:cxnLst/>
            <a:rect l="l" t="t" r="r" b="b"/>
            <a:pathLst>
              <a:path w="137266" h="99837">
                <a:moveTo>
                  <a:pt x="133426" y="14401"/>
                </a:moveTo>
                <a:lnTo>
                  <a:pt x="130545" y="11521"/>
                </a:lnTo>
                <a:lnTo>
                  <a:pt x="128625" y="7680"/>
                </a:lnTo>
                <a:lnTo>
                  <a:pt x="124785" y="4800"/>
                </a:lnTo>
                <a:lnTo>
                  <a:pt x="120959" y="2880"/>
                </a:lnTo>
                <a:lnTo>
                  <a:pt x="117119" y="960"/>
                </a:lnTo>
                <a:lnTo>
                  <a:pt x="111343" y="0"/>
                </a:lnTo>
                <a:lnTo>
                  <a:pt x="100782" y="0"/>
                </a:lnTo>
                <a:lnTo>
                  <a:pt x="98877" y="960"/>
                </a:lnTo>
                <a:lnTo>
                  <a:pt x="95996" y="1920"/>
                </a:lnTo>
                <a:lnTo>
                  <a:pt x="93116" y="2880"/>
                </a:lnTo>
                <a:lnTo>
                  <a:pt x="91196" y="3840"/>
                </a:lnTo>
                <a:lnTo>
                  <a:pt x="88315" y="5760"/>
                </a:lnTo>
                <a:lnTo>
                  <a:pt x="85435" y="7680"/>
                </a:lnTo>
                <a:lnTo>
                  <a:pt x="82555" y="9601"/>
                </a:lnTo>
                <a:lnTo>
                  <a:pt x="79674" y="11521"/>
                </a:lnTo>
                <a:lnTo>
                  <a:pt x="76794" y="14401"/>
                </a:lnTo>
                <a:lnTo>
                  <a:pt x="73913" y="18242"/>
                </a:lnTo>
                <a:lnTo>
                  <a:pt x="72953" y="15361"/>
                </a:lnTo>
                <a:lnTo>
                  <a:pt x="71993" y="12481"/>
                </a:lnTo>
                <a:lnTo>
                  <a:pt x="70073" y="10561"/>
                </a:lnTo>
                <a:lnTo>
                  <a:pt x="68153" y="8641"/>
                </a:lnTo>
                <a:lnTo>
                  <a:pt x="66233" y="6720"/>
                </a:lnTo>
                <a:lnTo>
                  <a:pt x="64312" y="4800"/>
                </a:lnTo>
                <a:lnTo>
                  <a:pt x="61432" y="2880"/>
                </a:lnTo>
                <a:lnTo>
                  <a:pt x="58552" y="1920"/>
                </a:lnTo>
                <a:lnTo>
                  <a:pt x="55671" y="960"/>
                </a:lnTo>
                <a:lnTo>
                  <a:pt x="52791" y="0"/>
                </a:lnTo>
                <a:lnTo>
                  <a:pt x="40309" y="0"/>
                </a:lnTo>
                <a:lnTo>
                  <a:pt x="35509" y="960"/>
                </a:lnTo>
                <a:lnTo>
                  <a:pt x="30708" y="3840"/>
                </a:lnTo>
                <a:lnTo>
                  <a:pt x="25923" y="6720"/>
                </a:lnTo>
                <a:lnTo>
                  <a:pt x="21107" y="10561"/>
                </a:lnTo>
                <a:lnTo>
                  <a:pt x="15361" y="16322"/>
                </a:lnTo>
                <a:lnTo>
                  <a:pt x="15361" y="2880"/>
                </a:lnTo>
                <a:lnTo>
                  <a:pt x="14386" y="1920"/>
                </a:lnTo>
                <a:lnTo>
                  <a:pt x="11521" y="1920"/>
                </a:lnTo>
                <a:lnTo>
                  <a:pt x="10546" y="960"/>
                </a:lnTo>
                <a:lnTo>
                  <a:pt x="4800" y="960"/>
                </a:lnTo>
                <a:lnTo>
                  <a:pt x="384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0" y="3840"/>
                </a:lnTo>
                <a:lnTo>
                  <a:pt x="0" y="97916"/>
                </a:lnTo>
                <a:lnTo>
                  <a:pt x="960" y="97916"/>
                </a:lnTo>
                <a:lnTo>
                  <a:pt x="960" y="98877"/>
                </a:lnTo>
                <a:lnTo>
                  <a:pt x="1920" y="98877"/>
                </a:lnTo>
                <a:lnTo>
                  <a:pt x="2865" y="99837"/>
                </a:lnTo>
                <a:lnTo>
                  <a:pt x="14386" y="99837"/>
                </a:lnTo>
                <a:lnTo>
                  <a:pt x="15361" y="98877"/>
                </a:lnTo>
                <a:lnTo>
                  <a:pt x="16322" y="98877"/>
                </a:lnTo>
                <a:lnTo>
                  <a:pt x="16322" y="97916"/>
                </a:lnTo>
                <a:lnTo>
                  <a:pt x="17266" y="97916"/>
                </a:lnTo>
                <a:lnTo>
                  <a:pt x="17266" y="32644"/>
                </a:lnTo>
                <a:lnTo>
                  <a:pt x="22082" y="26883"/>
                </a:lnTo>
                <a:lnTo>
                  <a:pt x="25923" y="22082"/>
                </a:lnTo>
                <a:lnTo>
                  <a:pt x="29763" y="19202"/>
                </a:lnTo>
                <a:lnTo>
                  <a:pt x="34549" y="16322"/>
                </a:lnTo>
                <a:lnTo>
                  <a:pt x="38389" y="14401"/>
                </a:lnTo>
                <a:lnTo>
                  <a:pt x="45110" y="14401"/>
                </a:lnTo>
                <a:lnTo>
                  <a:pt x="47990" y="15361"/>
                </a:lnTo>
                <a:lnTo>
                  <a:pt x="49911" y="16322"/>
                </a:lnTo>
                <a:lnTo>
                  <a:pt x="52791" y="17282"/>
                </a:lnTo>
                <a:lnTo>
                  <a:pt x="54711" y="19202"/>
                </a:lnTo>
                <a:lnTo>
                  <a:pt x="55671" y="22082"/>
                </a:lnTo>
                <a:lnTo>
                  <a:pt x="57591" y="24002"/>
                </a:lnTo>
                <a:lnTo>
                  <a:pt x="58552" y="26883"/>
                </a:lnTo>
                <a:lnTo>
                  <a:pt x="59512" y="29763"/>
                </a:lnTo>
                <a:lnTo>
                  <a:pt x="60472" y="33604"/>
                </a:lnTo>
                <a:lnTo>
                  <a:pt x="60472" y="97916"/>
                </a:lnTo>
                <a:lnTo>
                  <a:pt x="61432" y="98877"/>
                </a:lnTo>
                <a:lnTo>
                  <a:pt x="62392" y="98877"/>
                </a:lnTo>
                <a:lnTo>
                  <a:pt x="62392" y="99837"/>
                </a:lnTo>
                <a:lnTo>
                  <a:pt x="74874" y="99837"/>
                </a:lnTo>
                <a:lnTo>
                  <a:pt x="75834" y="98877"/>
                </a:lnTo>
                <a:lnTo>
                  <a:pt x="76794" y="98877"/>
                </a:lnTo>
                <a:lnTo>
                  <a:pt x="76794" y="97916"/>
                </a:lnTo>
                <a:lnTo>
                  <a:pt x="77754" y="97916"/>
                </a:lnTo>
                <a:lnTo>
                  <a:pt x="77754" y="32644"/>
                </a:lnTo>
                <a:lnTo>
                  <a:pt x="82555" y="26883"/>
                </a:lnTo>
                <a:lnTo>
                  <a:pt x="86395" y="22082"/>
                </a:lnTo>
                <a:lnTo>
                  <a:pt x="90236" y="19202"/>
                </a:lnTo>
                <a:lnTo>
                  <a:pt x="94076" y="16322"/>
                </a:lnTo>
                <a:lnTo>
                  <a:pt x="97917" y="14401"/>
                </a:lnTo>
                <a:lnTo>
                  <a:pt x="105597" y="14401"/>
                </a:lnTo>
                <a:lnTo>
                  <a:pt x="108463" y="15361"/>
                </a:lnTo>
                <a:lnTo>
                  <a:pt x="110398" y="16322"/>
                </a:lnTo>
                <a:lnTo>
                  <a:pt x="113278" y="17282"/>
                </a:lnTo>
                <a:lnTo>
                  <a:pt x="115183" y="19202"/>
                </a:lnTo>
                <a:lnTo>
                  <a:pt x="116144" y="22082"/>
                </a:lnTo>
                <a:lnTo>
                  <a:pt x="118064" y="24002"/>
                </a:lnTo>
                <a:lnTo>
                  <a:pt x="119024" y="26883"/>
                </a:lnTo>
                <a:lnTo>
                  <a:pt x="119024" y="29763"/>
                </a:lnTo>
                <a:lnTo>
                  <a:pt x="119999" y="33604"/>
                </a:lnTo>
                <a:lnTo>
                  <a:pt x="120959" y="36484"/>
                </a:lnTo>
                <a:lnTo>
                  <a:pt x="120959" y="98877"/>
                </a:lnTo>
                <a:lnTo>
                  <a:pt x="121904" y="98877"/>
                </a:lnTo>
                <a:lnTo>
                  <a:pt x="122864" y="99837"/>
                </a:lnTo>
                <a:lnTo>
                  <a:pt x="135346" y="99837"/>
                </a:lnTo>
                <a:lnTo>
                  <a:pt x="136306" y="98877"/>
                </a:lnTo>
                <a:lnTo>
                  <a:pt x="137266" y="98877"/>
                </a:lnTo>
                <a:lnTo>
                  <a:pt x="137266" y="27843"/>
                </a:lnTo>
                <a:lnTo>
                  <a:pt x="136306" y="24002"/>
                </a:lnTo>
                <a:lnTo>
                  <a:pt x="135346" y="19202"/>
                </a:lnTo>
                <a:lnTo>
                  <a:pt x="133426" y="144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8" name="object 308"/>
          <p:cNvSpPr/>
          <p:nvPr/>
        </p:nvSpPr>
        <p:spPr>
          <a:xfrm>
            <a:off x="2325288" y="2635849"/>
            <a:ext cx="30723" cy="136321"/>
          </a:xfrm>
          <a:custGeom>
            <a:avLst/>
            <a:gdLst/>
            <a:ahLst/>
            <a:cxnLst/>
            <a:rect l="l" t="t" r="r" b="b"/>
            <a:pathLst>
              <a:path w="30723" h="136321">
                <a:moveTo>
                  <a:pt x="14401" y="1920"/>
                </a:moveTo>
                <a:lnTo>
                  <a:pt x="13441" y="1920"/>
                </a:lnTo>
                <a:lnTo>
                  <a:pt x="13441" y="960"/>
                </a:lnTo>
                <a:lnTo>
                  <a:pt x="10561" y="960"/>
                </a:lnTo>
                <a:lnTo>
                  <a:pt x="9601" y="0"/>
                </a:lnTo>
                <a:lnTo>
                  <a:pt x="4800" y="0"/>
                </a:lnTo>
                <a:lnTo>
                  <a:pt x="384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134401"/>
                </a:lnTo>
                <a:lnTo>
                  <a:pt x="960" y="135361"/>
                </a:lnTo>
                <a:lnTo>
                  <a:pt x="3840" y="135361"/>
                </a:lnTo>
                <a:lnTo>
                  <a:pt x="4800" y="136321"/>
                </a:lnTo>
                <a:lnTo>
                  <a:pt x="11521" y="136321"/>
                </a:lnTo>
                <a:lnTo>
                  <a:pt x="12481" y="135361"/>
                </a:lnTo>
                <a:lnTo>
                  <a:pt x="14401" y="135361"/>
                </a:lnTo>
                <a:lnTo>
                  <a:pt x="15361" y="134401"/>
                </a:lnTo>
                <a:lnTo>
                  <a:pt x="16322" y="31683"/>
                </a:lnTo>
                <a:lnTo>
                  <a:pt x="19202" y="27843"/>
                </a:lnTo>
                <a:lnTo>
                  <a:pt x="22082" y="24963"/>
                </a:lnTo>
                <a:lnTo>
                  <a:pt x="24003" y="23042"/>
                </a:lnTo>
                <a:lnTo>
                  <a:pt x="26883" y="21122"/>
                </a:lnTo>
                <a:lnTo>
                  <a:pt x="28803" y="19202"/>
                </a:lnTo>
                <a:lnTo>
                  <a:pt x="30723" y="2880"/>
                </a:lnTo>
                <a:lnTo>
                  <a:pt x="27843" y="4800"/>
                </a:lnTo>
                <a:lnTo>
                  <a:pt x="24963" y="6720"/>
                </a:lnTo>
                <a:lnTo>
                  <a:pt x="23042" y="8641"/>
                </a:lnTo>
                <a:lnTo>
                  <a:pt x="20162" y="10561"/>
                </a:lnTo>
                <a:lnTo>
                  <a:pt x="17282" y="13441"/>
                </a:lnTo>
                <a:lnTo>
                  <a:pt x="14401" y="16322"/>
                </a:lnTo>
                <a:lnTo>
                  <a:pt x="14401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09" name="object 309"/>
          <p:cNvSpPr/>
          <p:nvPr/>
        </p:nvSpPr>
        <p:spPr>
          <a:xfrm>
            <a:off x="2340650" y="2634889"/>
            <a:ext cx="69113" cy="135361"/>
          </a:xfrm>
          <a:custGeom>
            <a:avLst/>
            <a:gdLst/>
            <a:ahLst/>
            <a:cxnLst/>
            <a:rect l="l" t="t" r="r" b="b"/>
            <a:pathLst>
              <a:path w="69113" h="135361">
                <a:moveTo>
                  <a:pt x="12481" y="96956"/>
                </a:moveTo>
                <a:lnTo>
                  <a:pt x="14386" y="97916"/>
                </a:lnTo>
                <a:lnTo>
                  <a:pt x="17282" y="98877"/>
                </a:lnTo>
                <a:lnTo>
                  <a:pt x="19202" y="99837"/>
                </a:lnTo>
                <a:lnTo>
                  <a:pt x="22067" y="100797"/>
                </a:lnTo>
                <a:lnTo>
                  <a:pt x="24003" y="100797"/>
                </a:lnTo>
                <a:lnTo>
                  <a:pt x="26883" y="101757"/>
                </a:lnTo>
                <a:lnTo>
                  <a:pt x="35509" y="101757"/>
                </a:lnTo>
                <a:lnTo>
                  <a:pt x="41285" y="99837"/>
                </a:lnTo>
                <a:lnTo>
                  <a:pt x="46070" y="97916"/>
                </a:lnTo>
                <a:lnTo>
                  <a:pt x="51831" y="95036"/>
                </a:lnTo>
                <a:lnTo>
                  <a:pt x="55671" y="92156"/>
                </a:lnTo>
                <a:lnTo>
                  <a:pt x="59512" y="87355"/>
                </a:lnTo>
                <a:lnTo>
                  <a:pt x="62392" y="82555"/>
                </a:lnTo>
                <a:lnTo>
                  <a:pt x="65272" y="77754"/>
                </a:lnTo>
                <a:lnTo>
                  <a:pt x="67193" y="71033"/>
                </a:lnTo>
                <a:lnTo>
                  <a:pt x="69113" y="64312"/>
                </a:lnTo>
                <a:lnTo>
                  <a:pt x="69113" y="36484"/>
                </a:lnTo>
                <a:lnTo>
                  <a:pt x="67193" y="30723"/>
                </a:lnTo>
                <a:lnTo>
                  <a:pt x="66233" y="24002"/>
                </a:lnTo>
                <a:lnTo>
                  <a:pt x="63352" y="19202"/>
                </a:lnTo>
                <a:lnTo>
                  <a:pt x="60472" y="14401"/>
                </a:lnTo>
                <a:lnTo>
                  <a:pt x="57591" y="9601"/>
                </a:lnTo>
                <a:lnTo>
                  <a:pt x="53751" y="6720"/>
                </a:lnTo>
                <a:lnTo>
                  <a:pt x="48950" y="3840"/>
                </a:lnTo>
                <a:lnTo>
                  <a:pt x="44150" y="960"/>
                </a:lnTo>
                <a:lnTo>
                  <a:pt x="38389" y="0"/>
                </a:lnTo>
                <a:lnTo>
                  <a:pt x="25907" y="0"/>
                </a:lnTo>
                <a:lnTo>
                  <a:pt x="23042" y="960"/>
                </a:lnTo>
                <a:lnTo>
                  <a:pt x="20162" y="1920"/>
                </a:lnTo>
                <a:lnTo>
                  <a:pt x="18227" y="2880"/>
                </a:lnTo>
                <a:lnTo>
                  <a:pt x="15361" y="3840"/>
                </a:lnTo>
                <a:lnTo>
                  <a:pt x="13441" y="20162"/>
                </a:lnTo>
                <a:lnTo>
                  <a:pt x="15361" y="18242"/>
                </a:lnTo>
                <a:lnTo>
                  <a:pt x="18227" y="17282"/>
                </a:lnTo>
                <a:lnTo>
                  <a:pt x="20162" y="16322"/>
                </a:lnTo>
                <a:lnTo>
                  <a:pt x="22067" y="15361"/>
                </a:lnTo>
                <a:lnTo>
                  <a:pt x="24003" y="14401"/>
                </a:lnTo>
                <a:lnTo>
                  <a:pt x="33604" y="14401"/>
                </a:lnTo>
                <a:lnTo>
                  <a:pt x="36469" y="15361"/>
                </a:lnTo>
                <a:lnTo>
                  <a:pt x="39349" y="17282"/>
                </a:lnTo>
                <a:lnTo>
                  <a:pt x="42230" y="19202"/>
                </a:lnTo>
                <a:lnTo>
                  <a:pt x="45110" y="22082"/>
                </a:lnTo>
                <a:lnTo>
                  <a:pt x="47030" y="25923"/>
                </a:lnTo>
                <a:lnTo>
                  <a:pt x="48950" y="28803"/>
                </a:lnTo>
                <a:lnTo>
                  <a:pt x="49911" y="33604"/>
                </a:lnTo>
                <a:lnTo>
                  <a:pt x="50871" y="37444"/>
                </a:lnTo>
                <a:lnTo>
                  <a:pt x="50871" y="42245"/>
                </a:lnTo>
                <a:lnTo>
                  <a:pt x="51831" y="46085"/>
                </a:lnTo>
                <a:lnTo>
                  <a:pt x="51831" y="55671"/>
                </a:lnTo>
                <a:lnTo>
                  <a:pt x="50871" y="59512"/>
                </a:lnTo>
                <a:lnTo>
                  <a:pt x="49911" y="64312"/>
                </a:lnTo>
                <a:lnTo>
                  <a:pt x="48950" y="68153"/>
                </a:lnTo>
                <a:lnTo>
                  <a:pt x="47990" y="71993"/>
                </a:lnTo>
                <a:lnTo>
                  <a:pt x="46070" y="75849"/>
                </a:lnTo>
                <a:lnTo>
                  <a:pt x="44150" y="78714"/>
                </a:lnTo>
                <a:lnTo>
                  <a:pt x="41285" y="81594"/>
                </a:lnTo>
                <a:lnTo>
                  <a:pt x="38389" y="83515"/>
                </a:lnTo>
                <a:lnTo>
                  <a:pt x="35509" y="85435"/>
                </a:lnTo>
                <a:lnTo>
                  <a:pt x="31668" y="87355"/>
                </a:lnTo>
                <a:lnTo>
                  <a:pt x="23042" y="87355"/>
                </a:lnTo>
                <a:lnTo>
                  <a:pt x="18227" y="85435"/>
                </a:lnTo>
                <a:lnTo>
                  <a:pt x="14386" y="82555"/>
                </a:lnTo>
                <a:lnTo>
                  <a:pt x="10561" y="79674"/>
                </a:lnTo>
                <a:lnTo>
                  <a:pt x="5760" y="74874"/>
                </a:lnTo>
                <a:lnTo>
                  <a:pt x="960" y="69128"/>
                </a:lnTo>
                <a:lnTo>
                  <a:pt x="960" y="32644"/>
                </a:lnTo>
                <a:lnTo>
                  <a:pt x="0" y="135361"/>
                </a:lnTo>
                <a:lnTo>
                  <a:pt x="960" y="135361"/>
                </a:lnTo>
                <a:lnTo>
                  <a:pt x="960" y="87355"/>
                </a:lnTo>
                <a:lnTo>
                  <a:pt x="3840" y="90236"/>
                </a:lnTo>
                <a:lnTo>
                  <a:pt x="5760" y="92156"/>
                </a:lnTo>
                <a:lnTo>
                  <a:pt x="8641" y="94076"/>
                </a:lnTo>
                <a:lnTo>
                  <a:pt x="10561" y="95036"/>
                </a:lnTo>
                <a:lnTo>
                  <a:pt x="12481" y="9695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0" name="object 310"/>
          <p:cNvSpPr/>
          <p:nvPr/>
        </p:nvSpPr>
        <p:spPr>
          <a:xfrm>
            <a:off x="2428966" y="2644490"/>
            <a:ext cx="20162" cy="86395"/>
          </a:xfrm>
          <a:custGeom>
            <a:avLst/>
            <a:gdLst/>
            <a:ahLst/>
            <a:cxnLst/>
            <a:rect l="l" t="t" r="r" b="b"/>
            <a:pathLst>
              <a:path w="20162" h="86395">
                <a:moveTo>
                  <a:pt x="0" y="42245"/>
                </a:moveTo>
                <a:lnTo>
                  <a:pt x="0" y="49911"/>
                </a:lnTo>
                <a:lnTo>
                  <a:pt x="960" y="56631"/>
                </a:lnTo>
                <a:lnTo>
                  <a:pt x="2880" y="63352"/>
                </a:lnTo>
                <a:lnTo>
                  <a:pt x="4800" y="69113"/>
                </a:lnTo>
                <a:lnTo>
                  <a:pt x="7680" y="73914"/>
                </a:lnTo>
                <a:lnTo>
                  <a:pt x="11521" y="78714"/>
                </a:lnTo>
                <a:lnTo>
                  <a:pt x="15361" y="82555"/>
                </a:lnTo>
                <a:lnTo>
                  <a:pt x="20162" y="86395"/>
                </a:lnTo>
                <a:lnTo>
                  <a:pt x="20162" y="59527"/>
                </a:lnTo>
                <a:lnTo>
                  <a:pt x="19202" y="54711"/>
                </a:lnTo>
                <a:lnTo>
                  <a:pt x="18242" y="50871"/>
                </a:lnTo>
                <a:lnTo>
                  <a:pt x="15361" y="0"/>
                </a:lnTo>
                <a:lnTo>
                  <a:pt x="11521" y="4800"/>
                </a:lnTo>
                <a:lnTo>
                  <a:pt x="7680" y="9601"/>
                </a:lnTo>
                <a:lnTo>
                  <a:pt x="4800" y="14401"/>
                </a:lnTo>
                <a:lnTo>
                  <a:pt x="2880" y="21122"/>
                </a:lnTo>
                <a:lnTo>
                  <a:pt x="960" y="27843"/>
                </a:lnTo>
                <a:lnTo>
                  <a:pt x="0" y="34564"/>
                </a:lnTo>
                <a:lnTo>
                  <a:pt x="0" y="4224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1" name="object 311"/>
          <p:cNvSpPr/>
          <p:nvPr/>
        </p:nvSpPr>
        <p:spPr>
          <a:xfrm>
            <a:off x="2444328" y="2634889"/>
            <a:ext cx="77754" cy="101757"/>
          </a:xfrm>
          <a:custGeom>
            <a:avLst/>
            <a:gdLst/>
            <a:ahLst/>
            <a:cxnLst/>
            <a:rect l="l" t="t" r="r" b="b"/>
            <a:pathLst>
              <a:path w="77754" h="101757">
                <a:moveTo>
                  <a:pt x="77754" y="42245"/>
                </a:moveTo>
                <a:lnTo>
                  <a:pt x="75834" y="34564"/>
                </a:lnTo>
                <a:lnTo>
                  <a:pt x="74874" y="28803"/>
                </a:lnTo>
                <a:lnTo>
                  <a:pt x="72953" y="23042"/>
                </a:lnTo>
                <a:lnTo>
                  <a:pt x="70073" y="17282"/>
                </a:lnTo>
                <a:lnTo>
                  <a:pt x="66233" y="13441"/>
                </a:lnTo>
                <a:lnTo>
                  <a:pt x="62392" y="8641"/>
                </a:lnTo>
                <a:lnTo>
                  <a:pt x="57591" y="5760"/>
                </a:lnTo>
                <a:lnTo>
                  <a:pt x="51831" y="2880"/>
                </a:lnTo>
                <a:lnTo>
                  <a:pt x="46070" y="960"/>
                </a:lnTo>
                <a:lnTo>
                  <a:pt x="39349" y="0"/>
                </a:lnTo>
                <a:lnTo>
                  <a:pt x="23987" y="0"/>
                </a:lnTo>
                <a:lnTo>
                  <a:pt x="17282" y="960"/>
                </a:lnTo>
                <a:lnTo>
                  <a:pt x="11521" y="3840"/>
                </a:lnTo>
                <a:lnTo>
                  <a:pt x="4800" y="5760"/>
                </a:lnTo>
                <a:lnTo>
                  <a:pt x="0" y="9601"/>
                </a:lnTo>
                <a:lnTo>
                  <a:pt x="2880" y="60472"/>
                </a:lnTo>
                <a:lnTo>
                  <a:pt x="2880" y="40325"/>
                </a:lnTo>
                <a:lnTo>
                  <a:pt x="3840" y="35524"/>
                </a:lnTo>
                <a:lnTo>
                  <a:pt x="5760" y="31683"/>
                </a:lnTo>
                <a:lnTo>
                  <a:pt x="6720" y="27843"/>
                </a:lnTo>
                <a:lnTo>
                  <a:pt x="9601" y="24002"/>
                </a:lnTo>
                <a:lnTo>
                  <a:pt x="11521" y="21122"/>
                </a:lnTo>
                <a:lnTo>
                  <a:pt x="14401" y="18242"/>
                </a:lnTo>
                <a:lnTo>
                  <a:pt x="18242" y="16322"/>
                </a:lnTo>
                <a:lnTo>
                  <a:pt x="22082" y="14401"/>
                </a:lnTo>
                <a:lnTo>
                  <a:pt x="36469" y="14401"/>
                </a:lnTo>
                <a:lnTo>
                  <a:pt x="41269" y="15361"/>
                </a:lnTo>
                <a:lnTo>
                  <a:pt x="45110" y="17282"/>
                </a:lnTo>
                <a:lnTo>
                  <a:pt x="48950" y="19202"/>
                </a:lnTo>
                <a:lnTo>
                  <a:pt x="51831" y="22082"/>
                </a:lnTo>
                <a:lnTo>
                  <a:pt x="53751" y="24963"/>
                </a:lnTo>
                <a:lnTo>
                  <a:pt x="55671" y="27843"/>
                </a:lnTo>
                <a:lnTo>
                  <a:pt x="57591" y="32644"/>
                </a:lnTo>
                <a:lnTo>
                  <a:pt x="57591" y="36484"/>
                </a:lnTo>
                <a:lnTo>
                  <a:pt x="58552" y="41285"/>
                </a:lnTo>
                <a:lnTo>
                  <a:pt x="59512" y="46085"/>
                </a:lnTo>
                <a:lnTo>
                  <a:pt x="59512" y="56631"/>
                </a:lnTo>
                <a:lnTo>
                  <a:pt x="58552" y="61447"/>
                </a:lnTo>
                <a:lnTo>
                  <a:pt x="57591" y="65288"/>
                </a:lnTo>
                <a:lnTo>
                  <a:pt x="56631" y="70073"/>
                </a:lnTo>
                <a:lnTo>
                  <a:pt x="54711" y="73913"/>
                </a:lnTo>
                <a:lnTo>
                  <a:pt x="52791" y="76794"/>
                </a:lnTo>
                <a:lnTo>
                  <a:pt x="49911" y="80634"/>
                </a:lnTo>
                <a:lnTo>
                  <a:pt x="47030" y="82555"/>
                </a:lnTo>
                <a:lnTo>
                  <a:pt x="43190" y="84475"/>
                </a:lnTo>
                <a:lnTo>
                  <a:pt x="40309" y="86395"/>
                </a:lnTo>
                <a:lnTo>
                  <a:pt x="35524" y="87355"/>
                </a:lnTo>
                <a:lnTo>
                  <a:pt x="24963" y="87355"/>
                </a:lnTo>
                <a:lnTo>
                  <a:pt x="21122" y="86395"/>
                </a:lnTo>
                <a:lnTo>
                  <a:pt x="17282" y="84475"/>
                </a:lnTo>
                <a:lnTo>
                  <a:pt x="13441" y="82555"/>
                </a:lnTo>
                <a:lnTo>
                  <a:pt x="10561" y="79674"/>
                </a:lnTo>
                <a:lnTo>
                  <a:pt x="8625" y="76794"/>
                </a:lnTo>
                <a:lnTo>
                  <a:pt x="6720" y="72953"/>
                </a:lnTo>
                <a:lnTo>
                  <a:pt x="4800" y="69128"/>
                </a:lnTo>
                <a:lnTo>
                  <a:pt x="4800" y="95996"/>
                </a:lnTo>
                <a:lnTo>
                  <a:pt x="9601" y="97916"/>
                </a:lnTo>
                <a:lnTo>
                  <a:pt x="15346" y="100797"/>
                </a:lnTo>
                <a:lnTo>
                  <a:pt x="22082" y="101757"/>
                </a:lnTo>
                <a:lnTo>
                  <a:pt x="37429" y="101757"/>
                </a:lnTo>
                <a:lnTo>
                  <a:pt x="45110" y="99837"/>
                </a:lnTo>
                <a:lnTo>
                  <a:pt x="50871" y="97916"/>
                </a:lnTo>
                <a:lnTo>
                  <a:pt x="56631" y="95036"/>
                </a:lnTo>
                <a:lnTo>
                  <a:pt x="61432" y="91196"/>
                </a:lnTo>
                <a:lnTo>
                  <a:pt x="65272" y="87355"/>
                </a:lnTo>
                <a:lnTo>
                  <a:pt x="69113" y="82555"/>
                </a:lnTo>
                <a:lnTo>
                  <a:pt x="71993" y="76794"/>
                </a:lnTo>
                <a:lnTo>
                  <a:pt x="73913" y="70073"/>
                </a:lnTo>
                <a:lnTo>
                  <a:pt x="76794" y="64312"/>
                </a:lnTo>
                <a:lnTo>
                  <a:pt x="77754" y="57607"/>
                </a:lnTo>
                <a:lnTo>
                  <a:pt x="77754" y="4224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2" name="object 312"/>
          <p:cNvSpPr/>
          <p:nvPr/>
        </p:nvSpPr>
        <p:spPr>
          <a:xfrm>
            <a:off x="2546085" y="2634889"/>
            <a:ext cx="80634" cy="99837"/>
          </a:xfrm>
          <a:custGeom>
            <a:avLst/>
            <a:gdLst/>
            <a:ahLst/>
            <a:cxnLst/>
            <a:rect l="l" t="t" r="r" b="b"/>
            <a:pathLst>
              <a:path w="80634" h="99837">
                <a:moveTo>
                  <a:pt x="960" y="97916"/>
                </a:moveTo>
                <a:lnTo>
                  <a:pt x="960" y="98877"/>
                </a:lnTo>
                <a:lnTo>
                  <a:pt x="1920" y="98877"/>
                </a:lnTo>
                <a:lnTo>
                  <a:pt x="2880" y="99837"/>
                </a:lnTo>
                <a:lnTo>
                  <a:pt x="15346" y="99837"/>
                </a:lnTo>
                <a:lnTo>
                  <a:pt x="15346" y="98877"/>
                </a:lnTo>
                <a:lnTo>
                  <a:pt x="16306" y="98877"/>
                </a:lnTo>
                <a:lnTo>
                  <a:pt x="17282" y="97916"/>
                </a:lnTo>
                <a:lnTo>
                  <a:pt x="17282" y="32644"/>
                </a:lnTo>
                <a:lnTo>
                  <a:pt x="22067" y="26883"/>
                </a:lnTo>
                <a:lnTo>
                  <a:pt x="26868" y="22082"/>
                </a:lnTo>
                <a:lnTo>
                  <a:pt x="30708" y="19202"/>
                </a:lnTo>
                <a:lnTo>
                  <a:pt x="35509" y="16322"/>
                </a:lnTo>
                <a:lnTo>
                  <a:pt x="39349" y="14401"/>
                </a:lnTo>
                <a:lnTo>
                  <a:pt x="47030" y="14401"/>
                </a:lnTo>
                <a:lnTo>
                  <a:pt x="49911" y="15361"/>
                </a:lnTo>
                <a:lnTo>
                  <a:pt x="51831" y="16322"/>
                </a:lnTo>
                <a:lnTo>
                  <a:pt x="54711" y="17282"/>
                </a:lnTo>
                <a:lnTo>
                  <a:pt x="56631" y="19202"/>
                </a:lnTo>
                <a:lnTo>
                  <a:pt x="58552" y="22082"/>
                </a:lnTo>
                <a:lnTo>
                  <a:pt x="60472" y="24002"/>
                </a:lnTo>
                <a:lnTo>
                  <a:pt x="61432" y="26883"/>
                </a:lnTo>
                <a:lnTo>
                  <a:pt x="62392" y="29763"/>
                </a:lnTo>
                <a:lnTo>
                  <a:pt x="62392" y="33604"/>
                </a:lnTo>
                <a:lnTo>
                  <a:pt x="63352" y="37444"/>
                </a:lnTo>
                <a:lnTo>
                  <a:pt x="63352" y="97916"/>
                </a:lnTo>
                <a:lnTo>
                  <a:pt x="64312" y="98877"/>
                </a:lnTo>
                <a:lnTo>
                  <a:pt x="65272" y="98877"/>
                </a:lnTo>
                <a:lnTo>
                  <a:pt x="65272" y="99837"/>
                </a:lnTo>
                <a:lnTo>
                  <a:pt x="77754" y="99837"/>
                </a:lnTo>
                <a:lnTo>
                  <a:pt x="78714" y="98877"/>
                </a:lnTo>
                <a:lnTo>
                  <a:pt x="79674" y="98877"/>
                </a:lnTo>
                <a:lnTo>
                  <a:pt x="79674" y="97916"/>
                </a:lnTo>
                <a:lnTo>
                  <a:pt x="80634" y="97916"/>
                </a:lnTo>
                <a:lnTo>
                  <a:pt x="80634" y="33604"/>
                </a:lnTo>
                <a:lnTo>
                  <a:pt x="79674" y="27843"/>
                </a:lnTo>
                <a:lnTo>
                  <a:pt x="78714" y="24002"/>
                </a:lnTo>
                <a:lnTo>
                  <a:pt x="77754" y="19202"/>
                </a:lnTo>
                <a:lnTo>
                  <a:pt x="75834" y="14401"/>
                </a:lnTo>
                <a:lnTo>
                  <a:pt x="72953" y="11521"/>
                </a:lnTo>
                <a:lnTo>
                  <a:pt x="70073" y="7680"/>
                </a:lnTo>
                <a:lnTo>
                  <a:pt x="67193" y="4800"/>
                </a:lnTo>
                <a:lnTo>
                  <a:pt x="62392" y="2880"/>
                </a:lnTo>
                <a:lnTo>
                  <a:pt x="58552" y="960"/>
                </a:lnTo>
                <a:lnTo>
                  <a:pt x="52791" y="0"/>
                </a:lnTo>
                <a:lnTo>
                  <a:pt x="41269" y="0"/>
                </a:lnTo>
                <a:lnTo>
                  <a:pt x="36469" y="960"/>
                </a:lnTo>
                <a:lnTo>
                  <a:pt x="31683" y="3840"/>
                </a:lnTo>
                <a:lnTo>
                  <a:pt x="25908" y="6720"/>
                </a:lnTo>
                <a:lnTo>
                  <a:pt x="21122" y="10561"/>
                </a:lnTo>
                <a:lnTo>
                  <a:pt x="15346" y="16322"/>
                </a:lnTo>
                <a:lnTo>
                  <a:pt x="15346" y="2880"/>
                </a:lnTo>
                <a:lnTo>
                  <a:pt x="14401" y="1920"/>
                </a:lnTo>
                <a:lnTo>
                  <a:pt x="11506" y="1920"/>
                </a:lnTo>
                <a:lnTo>
                  <a:pt x="10561" y="960"/>
                </a:lnTo>
                <a:lnTo>
                  <a:pt x="4785" y="960"/>
                </a:lnTo>
                <a:lnTo>
                  <a:pt x="3840" y="1920"/>
                </a:lnTo>
                <a:lnTo>
                  <a:pt x="1920" y="1920"/>
                </a:lnTo>
                <a:lnTo>
                  <a:pt x="96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97916"/>
                </a:lnTo>
                <a:lnTo>
                  <a:pt x="960" y="9791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3" name="object 313"/>
          <p:cNvSpPr/>
          <p:nvPr/>
        </p:nvSpPr>
        <p:spPr>
          <a:xfrm>
            <a:off x="2673751" y="2634889"/>
            <a:ext cx="22082" cy="24002"/>
          </a:xfrm>
          <a:custGeom>
            <a:avLst/>
            <a:gdLst/>
            <a:ahLst/>
            <a:cxnLst/>
            <a:rect l="l" t="t" r="r" b="b"/>
            <a:pathLst>
              <a:path w="22082" h="24002">
                <a:moveTo>
                  <a:pt x="14401" y="0"/>
                </a:moveTo>
                <a:lnTo>
                  <a:pt x="8641" y="960"/>
                </a:lnTo>
                <a:lnTo>
                  <a:pt x="2880" y="3840"/>
                </a:lnTo>
                <a:lnTo>
                  <a:pt x="0" y="24002"/>
                </a:lnTo>
                <a:lnTo>
                  <a:pt x="1935" y="22082"/>
                </a:lnTo>
                <a:lnTo>
                  <a:pt x="3840" y="19202"/>
                </a:lnTo>
                <a:lnTo>
                  <a:pt x="6720" y="17282"/>
                </a:lnTo>
                <a:lnTo>
                  <a:pt x="9601" y="15361"/>
                </a:lnTo>
                <a:lnTo>
                  <a:pt x="13441" y="13441"/>
                </a:lnTo>
                <a:lnTo>
                  <a:pt x="16322" y="13441"/>
                </a:lnTo>
                <a:lnTo>
                  <a:pt x="22082" y="0"/>
                </a:lnTo>
                <a:lnTo>
                  <a:pt x="14401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4" name="object 314"/>
          <p:cNvSpPr/>
          <p:nvPr/>
        </p:nvSpPr>
        <p:spPr>
          <a:xfrm>
            <a:off x="2650723" y="2634889"/>
            <a:ext cx="85435" cy="101757"/>
          </a:xfrm>
          <a:custGeom>
            <a:avLst/>
            <a:gdLst/>
            <a:ahLst/>
            <a:cxnLst/>
            <a:rect l="l" t="t" r="r" b="b"/>
            <a:pathLst>
              <a:path w="85435" h="101757">
                <a:moveTo>
                  <a:pt x="58552" y="15361"/>
                </a:moveTo>
                <a:lnTo>
                  <a:pt x="62392" y="21122"/>
                </a:lnTo>
                <a:lnTo>
                  <a:pt x="66233" y="25923"/>
                </a:lnTo>
                <a:lnTo>
                  <a:pt x="68153" y="32644"/>
                </a:lnTo>
                <a:lnTo>
                  <a:pt x="68153" y="41285"/>
                </a:lnTo>
                <a:lnTo>
                  <a:pt x="18242" y="41285"/>
                </a:lnTo>
                <a:lnTo>
                  <a:pt x="18242" y="37444"/>
                </a:lnTo>
                <a:lnTo>
                  <a:pt x="19187" y="34564"/>
                </a:lnTo>
                <a:lnTo>
                  <a:pt x="20147" y="30723"/>
                </a:lnTo>
                <a:lnTo>
                  <a:pt x="21122" y="27843"/>
                </a:lnTo>
                <a:lnTo>
                  <a:pt x="23027" y="24002"/>
                </a:lnTo>
                <a:lnTo>
                  <a:pt x="25908" y="3840"/>
                </a:lnTo>
                <a:lnTo>
                  <a:pt x="21122" y="5760"/>
                </a:lnTo>
                <a:lnTo>
                  <a:pt x="16306" y="9601"/>
                </a:lnTo>
                <a:lnTo>
                  <a:pt x="12466" y="13441"/>
                </a:lnTo>
                <a:lnTo>
                  <a:pt x="8625" y="18242"/>
                </a:lnTo>
                <a:lnTo>
                  <a:pt x="5745" y="23042"/>
                </a:lnTo>
                <a:lnTo>
                  <a:pt x="2880" y="29763"/>
                </a:lnTo>
                <a:lnTo>
                  <a:pt x="960" y="36484"/>
                </a:lnTo>
                <a:lnTo>
                  <a:pt x="0" y="43205"/>
                </a:lnTo>
                <a:lnTo>
                  <a:pt x="0" y="59512"/>
                </a:lnTo>
                <a:lnTo>
                  <a:pt x="960" y="67193"/>
                </a:lnTo>
                <a:lnTo>
                  <a:pt x="2880" y="72953"/>
                </a:lnTo>
                <a:lnTo>
                  <a:pt x="4785" y="79674"/>
                </a:lnTo>
                <a:lnTo>
                  <a:pt x="7680" y="84475"/>
                </a:lnTo>
                <a:lnTo>
                  <a:pt x="12466" y="89275"/>
                </a:lnTo>
                <a:lnTo>
                  <a:pt x="16306" y="93116"/>
                </a:lnTo>
                <a:lnTo>
                  <a:pt x="21122" y="95996"/>
                </a:lnTo>
                <a:lnTo>
                  <a:pt x="26868" y="97916"/>
                </a:lnTo>
                <a:lnTo>
                  <a:pt x="32628" y="100797"/>
                </a:lnTo>
                <a:lnTo>
                  <a:pt x="39349" y="101757"/>
                </a:lnTo>
                <a:lnTo>
                  <a:pt x="50871" y="101757"/>
                </a:lnTo>
                <a:lnTo>
                  <a:pt x="54711" y="100797"/>
                </a:lnTo>
                <a:lnTo>
                  <a:pt x="58552" y="100797"/>
                </a:lnTo>
                <a:lnTo>
                  <a:pt x="62392" y="99837"/>
                </a:lnTo>
                <a:lnTo>
                  <a:pt x="66233" y="98877"/>
                </a:lnTo>
                <a:lnTo>
                  <a:pt x="69113" y="97916"/>
                </a:lnTo>
                <a:lnTo>
                  <a:pt x="71993" y="97916"/>
                </a:lnTo>
                <a:lnTo>
                  <a:pt x="74874" y="96956"/>
                </a:lnTo>
                <a:lnTo>
                  <a:pt x="76794" y="95996"/>
                </a:lnTo>
                <a:lnTo>
                  <a:pt x="77754" y="95036"/>
                </a:lnTo>
                <a:lnTo>
                  <a:pt x="79674" y="94076"/>
                </a:lnTo>
                <a:lnTo>
                  <a:pt x="79674" y="93116"/>
                </a:lnTo>
                <a:lnTo>
                  <a:pt x="80634" y="93116"/>
                </a:lnTo>
                <a:lnTo>
                  <a:pt x="80634" y="91196"/>
                </a:lnTo>
                <a:lnTo>
                  <a:pt x="81594" y="91196"/>
                </a:lnTo>
                <a:lnTo>
                  <a:pt x="81594" y="83515"/>
                </a:lnTo>
                <a:lnTo>
                  <a:pt x="80634" y="82555"/>
                </a:lnTo>
                <a:lnTo>
                  <a:pt x="80634" y="81594"/>
                </a:lnTo>
                <a:lnTo>
                  <a:pt x="79674" y="81594"/>
                </a:lnTo>
                <a:lnTo>
                  <a:pt x="79674" y="80634"/>
                </a:lnTo>
                <a:lnTo>
                  <a:pt x="77754" y="80634"/>
                </a:lnTo>
                <a:lnTo>
                  <a:pt x="76794" y="81594"/>
                </a:lnTo>
                <a:lnTo>
                  <a:pt x="74874" y="81594"/>
                </a:lnTo>
                <a:lnTo>
                  <a:pt x="72953" y="82555"/>
                </a:lnTo>
                <a:lnTo>
                  <a:pt x="71033" y="83515"/>
                </a:lnTo>
                <a:lnTo>
                  <a:pt x="69113" y="84475"/>
                </a:lnTo>
                <a:lnTo>
                  <a:pt x="66233" y="85435"/>
                </a:lnTo>
                <a:lnTo>
                  <a:pt x="63352" y="86395"/>
                </a:lnTo>
                <a:lnTo>
                  <a:pt x="59512" y="86395"/>
                </a:lnTo>
                <a:lnTo>
                  <a:pt x="56631" y="87355"/>
                </a:lnTo>
                <a:lnTo>
                  <a:pt x="38389" y="87355"/>
                </a:lnTo>
                <a:lnTo>
                  <a:pt x="34549" y="85435"/>
                </a:lnTo>
                <a:lnTo>
                  <a:pt x="29748" y="83515"/>
                </a:lnTo>
                <a:lnTo>
                  <a:pt x="26868" y="81594"/>
                </a:lnTo>
                <a:lnTo>
                  <a:pt x="24963" y="78714"/>
                </a:lnTo>
                <a:lnTo>
                  <a:pt x="22067" y="75849"/>
                </a:lnTo>
                <a:lnTo>
                  <a:pt x="21122" y="71993"/>
                </a:lnTo>
                <a:lnTo>
                  <a:pt x="19187" y="68153"/>
                </a:lnTo>
                <a:lnTo>
                  <a:pt x="18242" y="64312"/>
                </a:lnTo>
                <a:lnTo>
                  <a:pt x="18242" y="53766"/>
                </a:lnTo>
                <a:lnTo>
                  <a:pt x="82555" y="53766"/>
                </a:lnTo>
                <a:lnTo>
                  <a:pt x="83515" y="52791"/>
                </a:lnTo>
                <a:lnTo>
                  <a:pt x="84475" y="50886"/>
                </a:lnTo>
                <a:lnTo>
                  <a:pt x="85435" y="48950"/>
                </a:lnTo>
                <a:lnTo>
                  <a:pt x="85435" y="37444"/>
                </a:lnTo>
                <a:lnTo>
                  <a:pt x="84475" y="31683"/>
                </a:lnTo>
                <a:lnTo>
                  <a:pt x="83515" y="26883"/>
                </a:lnTo>
                <a:lnTo>
                  <a:pt x="81594" y="21122"/>
                </a:lnTo>
                <a:lnTo>
                  <a:pt x="78714" y="16322"/>
                </a:lnTo>
                <a:lnTo>
                  <a:pt x="75834" y="12481"/>
                </a:lnTo>
                <a:lnTo>
                  <a:pt x="72953" y="8641"/>
                </a:lnTo>
                <a:lnTo>
                  <a:pt x="68153" y="5760"/>
                </a:lnTo>
                <a:lnTo>
                  <a:pt x="63352" y="2880"/>
                </a:lnTo>
                <a:lnTo>
                  <a:pt x="57591" y="960"/>
                </a:lnTo>
                <a:lnTo>
                  <a:pt x="51831" y="0"/>
                </a:lnTo>
                <a:lnTo>
                  <a:pt x="45110" y="0"/>
                </a:lnTo>
                <a:lnTo>
                  <a:pt x="39349" y="13441"/>
                </a:lnTo>
                <a:lnTo>
                  <a:pt x="51831" y="13441"/>
                </a:lnTo>
                <a:lnTo>
                  <a:pt x="58552" y="1536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5" name="object 315"/>
          <p:cNvSpPr/>
          <p:nvPr/>
        </p:nvSpPr>
        <p:spPr>
          <a:xfrm>
            <a:off x="2762067" y="2634889"/>
            <a:ext cx="79689" cy="99837"/>
          </a:xfrm>
          <a:custGeom>
            <a:avLst/>
            <a:gdLst/>
            <a:ahLst/>
            <a:cxnLst/>
            <a:rect l="l" t="t" r="r" b="b"/>
            <a:pathLst>
              <a:path w="79689" h="99837">
                <a:moveTo>
                  <a:pt x="43205" y="14401"/>
                </a:moveTo>
                <a:lnTo>
                  <a:pt x="46085" y="14401"/>
                </a:lnTo>
                <a:lnTo>
                  <a:pt x="48966" y="15361"/>
                </a:lnTo>
                <a:lnTo>
                  <a:pt x="51846" y="16322"/>
                </a:lnTo>
                <a:lnTo>
                  <a:pt x="54726" y="17282"/>
                </a:lnTo>
                <a:lnTo>
                  <a:pt x="56647" y="19202"/>
                </a:lnTo>
                <a:lnTo>
                  <a:pt x="57607" y="22082"/>
                </a:lnTo>
                <a:lnTo>
                  <a:pt x="59527" y="24002"/>
                </a:lnTo>
                <a:lnTo>
                  <a:pt x="60487" y="26883"/>
                </a:lnTo>
                <a:lnTo>
                  <a:pt x="61447" y="29763"/>
                </a:lnTo>
                <a:lnTo>
                  <a:pt x="62407" y="33604"/>
                </a:lnTo>
                <a:lnTo>
                  <a:pt x="62407" y="97916"/>
                </a:lnTo>
                <a:lnTo>
                  <a:pt x="63367" y="97916"/>
                </a:lnTo>
                <a:lnTo>
                  <a:pt x="63367" y="98877"/>
                </a:lnTo>
                <a:lnTo>
                  <a:pt x="64328" y="98877"/>
                </a:lnTo>
                <a:lnTo>
                  <a:pt x="65288" y="99837"/>
                </a:lnTo>
                <a:lnTo>
                  <a:pt x="77769" y="99837"/>
                </a:lnTo>
                <a:lnTo>
                  <a:pt x="77769" y="98877"/>
                </a:lnTo>
                <a:lnTo>
                  <a:pt x="78729" y="98877"/>
                </a:lnTo>
                <a:lnTo>
                  <a:pt x="79689" y="97916"/>
                </a:lnTo>
                <a:lnTo>
                  <a:pt x="79689" y="33604"/>
                </a:lnTo>
                <a:lnTo>
                  <a:pt x="78729" y="27843"/>
                </a:lnTo>
                <a:lnTo>
                  <a:pt x="77769" y="24002"/>
                </a:lnTo>
                <a:lnTo>
                  <a:pt x="76809" y="19202"/>
                </a:lnTo>
                <a:lnTo>
                  <a:pt x="74889" y="14401"/>
                </a:lnTo>
                <a:lnTo>
                  <a:pt x="72008" y="11521"/>
                </a:lnTo>
                <a:lnTo>
                  <a:pt x="70088" y="7680"/>
                </a:lnTo>
                <a:lnTo>
                  <a:pt x="66248" y="4800"/>
                </a:lnTo>
                <a:lnTo>
                  <a:pt x="62407" y="2880"/>
                </a:lnTo>
                <a:lnTo>
                  <a:pt x="57607" y="960"/>
                </a:lnTo>
                <a:lnTo>
                  <a:pt x="52806" y="0"/>
                </a:lnTo>
                <a:lnTo>
                  <a:pt x="41285" y="0"/>
                </a:lnTo>
                <a:lnTo>
                  <a:pt x="35524" y="960"/>
                </a:lnTo>
                <a:lnTo>
                  <a:pt x="30723" y="3840"/>
                </a:lnTo>
                <a:lnTo>
                  <a:pt x="25923" y="6720"/>
                </a:lnTo>
                <a:lnTo>
                  <a:pt x="20162" y="10561"/>
                </a:lnTo>
                <a:lnTo>
                  <a:pt x="15361" y="16322"/>
                </a:lnTo>
                <a:lnTo>
                  <a:pt x="15361" y="3840"/>
                </a:lnTo>
                <a:lnTo>
                  <a:pt x="14401" y="2880"/>
                </a:lnTo>
                <a:lnTo>
                  <a:pt x="14401" y="1920"/>
                </a:lnTo>
                <a:lnTo>
                  <a:pt x="11536" y="1920"/>
                </a:lnTo>
                <a:lnTo>
                  <a:pt x="10561" y="960"/>
                </a:lnTo>
                <a:lnTo>
                  <a:pt x="4815" y="960"/>
                </a:lnTo>
                <a:lnTo>
                  <a:pt x="3840" y="1920"/>
                </a:lnTo>
                <a:lnTo>
                  <a:pt x="975" y="1920"/>
                </a:lnTo>
                <a:lnTo>
                  <a:pt x="975" y="2880"/>
                </a:lnTo>
                <a:lnTo>
                  <a:pt x="0" y="2880"/>
                </a:lnTo>
                <a:lnTo>
                  <a:pt x="0" y="97916"/>
                </a:lnTo>
                <a:lnTo>
                  <a:pt x="975" y="98877"/>
                </a:lnTo>
                <a:lnTo>
                  <a:pt x="1920" y="98877"/>
                </a:lnTo>
                <a:lnTo>
                  <a:pt x="1920" y="99837"/>
                </a:lnTo>
                <a:lnTo>
                  <a:pt x="14401" y="99837"/>
                </a:lnTo>
                <a:lnTo>
                  <a:pt x="15361" y="98877"/>
                </a:lnTo>
                <a:lnTo>
                  <a:pt x="16322" y="98877"/>
                </a:lnTo>
                <a:lnTo>
                  <a:pt x="16322" y="97916"/>
                </a:lnTo>
                <a:lnTo>
                  <a:pt x="17282" y="97916"/>
                </a:lnTo>
                <a:lnTo>
                  <a:pt x="17282" y="32644"/>
                </a:lnTo>
                <a:lnTo>
                  <a:pt x="22082" y="26883"/>
                </a:lnTo>
                <a:lnTo>
                  <a:pt x="25923" y="22082"/>
                </a:lnTo>
                <a:lnTo>
                  <a:pt x="30723" y="19202"/>
                </a:lnTo>
                <a:lnTo>
                  <a:pt x="34564" y="16322"/>
                </a:lnTo>
                <a:lnTo>
                  <a:pt x="38404" y="14401"/>
                </a:lnTo>
                <a:lnTo>
                  <a:pt x="43205" y="144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6" name="object 316"/>
          <p:cNvSpPr/>
          <p:nvPr/>
        </p:nvSpPr>
        <p:spPr>
          <a:xfrm>
            <a:off x="2858079" y="2611846"/>
            <a:ext cx="60472" cy="123840"/>
          </a:xfrm>
          <a:custGeom>
            <a:avLst/>
            <a:gdLst/>
            <a:ahLst/>
            <a:cxnLst/>
            <a:rect l="l" t="t" r="r" b="b"/>
            <a:pathLst>
              <a:path w="60472" h="123840">
                <a:moveTo>
                  <a:pt x="57591" y="24963"/>
                </a:moveTo>
                <a:lnTo>
                  <a:pt x="33588" y="24963"/>
                </a:lnTo>
                <a:lnTo>
                  <a:pt x="33588" y="1920"/>
                </a:lnTo>
                <a:lnTo>
                  <a:pt x="32628" y="975"/>
                </a:lnTo>
                <a:lnTo>
                  <a:pt x="31668" y="975"/>
                </a:lnTo>
                <a:lnTo>
                  <a:pt x="31668" y="0"/>
                </a:lnTo>
                <a:lnTo>
                  <a:pt x="19187" y="0"/>
                </a:lnTo>
                <a:lnTo>
                  <a:pt x="18227" y="975"/>
                </a:lnTo>
                <a:lnTo>
                  <a:pt x="17266" y="975"/>
                </a:lnTo>
                <a:lnTo>
                  <a:pt x="17266" y="1920"/>
                </a:lnTo>
                <a:lnTo>
                  <a:pt x="16306" y="1920"/>
                </a:lnTo>
                <a:lnTo>
                  <a:pt x="16306" y="24963"/>
                </a:lnTo>
                <a:lnTo>
                  <a:pt x="1905" y="24963"/>
                </a:lnTo>
                <a:lnTo>
                  <a:pt x="1905" y="25923"/>
                </a:lnTo>
                <a:lnTo>
                  <a:pt x="944" y="25923"/>
                </a:lnTo>
                <a:lnTo>
                  <a:pt x="944" y="27843"/>
                </a:lnTo>
                <a:lnTo>
                  <a:pt x="0" y="28803"/>
                </a:lnTo>
                <a:lnTo>
                  <a:pt x="0" y="34564"/>
                </a:lnTo>
                <a:lnTo>
                  <a:pt x="944" y="36484"/>
                </a:lnTo>
                <a:lnTo>
                  <a:pt x="944" y="37444"/>
                </a:lnTo>
                <a:lnTo>
                  <a:pt x="1905" y="38404"/>
                </a:lnTo>
                <a:lnTo>
                  <a:pt x="2880" y="39364"/>
                </a:lnTo>
                <a:lnTo>
                  <a:pt x="16306" y="39364"/>
                </a:lnTo>
                <a:lnTo>
                  <a:pt x="16306" y="97916"/>
                </a:lnTo>
                <a:lnTo>
                  <a:pt x="17266" y="102717"/>
                </a:lnTo>
                <a:lnTo>
                  <a:pt x="18227" y="106558"/>
                </a:lnTo>
                <a:lnTo>
                  <a:pt x="19187" y="110398"/>
                </a:lnTo>
                <a:lnTo>
                  <a:pt x="21107" y="114239"/>
                </a:lnTo>
                <a:lnTo>
                  <a:pt x="23027" y="117119"/>
                </a:lnTo>
                <a:lnTo>
                  <a:pt x="24947" y="119039"/>
                </a:lnTo>
                <a:lnTo>
                  <a:pt x="27828" y="120959"/>
                </a:lnTo>
                <a:lnTo>
                  <a:pt x="31668" y="122880"/>
                </a:lnTo>
                <a:lnTo>
                  <a:pt x="34549" y="123840"/>
                </a:lnTo>
                <a:lnTo>
                  <a:pt x="51831" y="123840"/>
                </a:lnTo>
                <a:lnTo>
                  <a:pt x="52791" y="122880"/>
                </a:lnTo>
                <a:lnTo>
                  <a:pt x="55671" y="122880"/>
                </a:lnTo>
                <a:lnTo>
                  <a:pt x="56631" y="121920"/>
                </a:lnTo>
                <a:lnTo>
                  <a:pt x="57591" y="121920"/>
                </a:lnTo>
                <a:lnTo>
                  <a:pt x="58552" y="120959"/>
                </a:lnTo>
                <a:lnTo>
                  <a:pt x="59512" y="120959"/>
                </a:lnTo>
                <a:lnTo>
                  <a:pt x="59512" y="119999"/>
                </a:lnTo>
                <a:lnTo>
                  <a:pt x="60472" y="119039"/>
                </a:lnTo>
                <a:lnTo>
                  <a:pt x="60472" y="108478"/>
                </a:lnTo>
                <a:lnTo>
                  <a:pt x="59512" y="107518"/>
                </a:lnTo>
                <a:lnTo>
                  <a:pt x="58552" y="106558"/>
                </a:lnTo>
                <a:lnTo>
                  <a:pt x="57591" y="106558"/>
                </a:lnTo>
                <a:lnTo>
                  <a:pt x="57591" y="107518"/>
                </a:lnTo>
                <a:lnTo>
                  <a:pt x="55671" y="107518"/>
                </a:lnTo>
                <a:lnTo>
                  <a:pt x="54711" y="108478"/>
                </a:lnTo>
                <a:lnTo>
                  <a:pt x="52791" y="108478"/>
                </a:lnTo>
                <a:lnTo>
                  <a:pt x="51831" y="109438"/>
                </a:lnTo>
                <a:lnTo>
                  <a:pt x="41269" y="109438"/>
                </a:lnTo>
                <a:lnTo>
                  <a:pt x="38389" y="108478"/>
                </a:lnTo>
                <a:lnTo>
                  <a:pt x="36469" y="104637"/>
                </a:lnTo>
                <a:lnTo>
                  <a:pt x="34549" y="101757"/>
                </a:lnTo>
                <a:lnTo>
                  <a:pt x="33588" y="96956"/>
                </a:lnTo>
                <a:lnTo>
                  <a:pt x="33588" y="39364"/>
                </a:lnTo>
                <a:lnTo>
                  <a:pt x="58552" y="39364"/>
                </a:lnTo>
                <a:lnTo>
                  <a:pt x="59512" y="38404"/>
                </a:lnTo>
                <a:lnTo>
                  <a:pt x="59512" y="37444"/>
                </a:lnTo>
                <a:lnTo>
                  <a:pt x="60472" y="36484"/>
                </a:lnTo>
                <a:lnTo>
                  <a:pt x="60472" y="26883"/>
                </a:lnTo>
                <a:lnTo>
                  <a:pt x="59512" y="26883"/>
                </a:lnTo>
                <a:lnTo>
                  <a:pt x="59512" y="25923"/>
                </a:lnTo>
                <a:lnTo>
                  <a:pt x="58552" y="24963"/>
                </a:lnTo>
                <a:lnTo>
                  <a:pt x="57591" y="2496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7" name="object 317"/>
          <p:cNvSpPr/>
          <p:nvPr/>
        </p:nvSpPr>
        <p:spPr>
          <a:xfrm>
            <a:off x="2933913" y="2634889"/>
            <a:ext cx="65272" cy="101757"/>
          </a:xfrm>
          <a:custGeom>
            <a:avLst/>
            <a:gdLst/>
            <a:ahLst/>
            <a:cxnLst/>
            <a:rect l="l" t="t" r="r" b="b"/>
            <a:pathLst>
              <a:path w="65272" h="101757">
                <a:moveTo>
                  <a:pt x="21122" y="1920"/>
                </a:moveTo>
                <a:lnTo>
                  <a:pt x="17282" y="3840"/>
                </a:lnTo>
                <a:lnTo>
                  <a:pt x="13441" y="5760"/>
                </a:lnTo>
                <a:lnTo>
                  <a:pt x="10561" y="8641"/>
                </a:lnTo>
                <a:lnTo>
                  <a:pt x="7680" y="10561"/>
                </a:lnTo>
                <a:lnTo>
                  <a:pt x="5760" y="13441"/>
                </a:lnTo>
                <a:lnTo>
                  <a:pt x="3840" y="17282"/>
                </a:lnTo>
                <a:lnTo>
                  <a:pt x="2880" y="20162"/>
                </a:lnTo>
                <a:lnTo>
                  <a:pt x="1920" y="24002"/>
                </a:lnTo>
                <a:lnTo>
                  <a:pt x="1920" y="31683"/>
                </a:lnTo>
                <a:lnTo>
                  <a:pt x="2880" y="34564"/>
                </a:lnTo>
                <a:lnTo>
                  <a:pt x="3840" y="37444"/>
                </a:lnTo>
                <a:lnTo>
                  <a:pt x="5760" y="41285"/>
                </a:lnTo>
                <a:lnTo>
                  <a:pt x="7680" y="43205"/>
                </a:lnTo>
                <a:lnTo>
                  <a:pt x="9601" y="45125"/>
                </a:lnTo>
                <a:lnTo>
                  <a:pt x="11521" y="48005"/>
                </a:lnTo>
                <a:lnTo>
                  <a:pt x="14401" y="49926"/>
                </a:lnTo>
                <a:lnTo>
                  <a:pt x="17282" y="50886"/>
                </a:lnTo>
                <a:lnTo>
                  <a:pt x="20147" y="52791"/>
                </a:lnTo>
                <a:lnTo>
                  <a:pt x="22082" y="53766"/>
                </a:lnTo>
                <a:lnTo>
                  <a:pt x="24963" y="54726"/>
                </a:lnTo>
                <a:lnTo>
                  <a:pt x="28803" y="55671"/>
                </a:lnTo>
                <a:lnTo>
                  <a:pt x="31683" y="57607"/>
                </a:lnTo>
                <a:lnTo>
                  <a:pt x="33588" y="58567"/>
                </a:lnTo>
                <a:lnTo>
                  <a:pt x="36469" y="59512"/>
                </a:lnTo>
                <a:lnTo>
                  <a:pt x="39349" y="60472"/>
                </a:lnTo>
                <a:lnTo>
                  <a:pt x="41269" y="61447"/>
                </a:lnTo>
                <a:lnTo>
                  <a:pt x="43190" y="63352"/>
                </a:lnTo>
                <a:lnTo>
                  <a:pt x="45110" y="64312"/>
                </a:lnTo>
                <a:lnTo>
                  <a:pt x="47030" y="66233"/>
                </a:lnTo>
                <a:lnTo>
                  <a:pt x="47990" y="68153"/>
                </a:lnTo>
                <a:lnTo>
                  <a:pt x="48950" y="70073"/>
                </a:lnTo>
                <a:lnTo>
                  <a:pt x="48950" y="75849"/>
                </a:lnTo>
                <a:lnTo>
                  <a:pt x="47990" y="77754"/>
                </a:lnTo>
                <a:lnTo>
                  <a:pt x="47030" y="79674"/>
                </a:lnTo>
                <a:lnTo>
                  <a:pt x="46070" y="81594"/>
                </a:lnTo>
                <a:lnTo>
                  <a:pt x="45110" y="83515"/>
                </a:lnTo>
                <a:lnTo>
                  <a:pt x="43190" y="84475"/>
                </a:lnTo>
                <a:lnTo>
                  <a:pt x="41269" y="85435"/>
                </a:lnTo>
                <a:lnTo>
                  <a:pt x="39349" y="86395"/>
                </a:lnTo>
                <a:lnTo>
                  <a:pt x="37429" y="87355"/>
                </a:lnTo>
                <a:lnTo>
                  <a:pt x="34549" y="87355"/>
                </a:lnTo>
                <a:lnTo>
                  <a:pt x="32628" y="88315"/>
                </a:lnTo>
                <a:lnTo>
                  <a:pt x="25908" y="88315"/>
                </a:lnTo>
                <a:lnTo>
                  <a:pt x="22082" y="87355"/>
                </a:lnTo>
                <a:lnTo>
                  <a:pt x="19187" y="86395"/>
                </a:lnTo>
                <a:lnTo>
                  <a:pt x="16306" y="85435"/>
                </a:lnTo>
                <a:lnTo>
                  <a:pt x="13441" y="84475"/>
                </a:lnTo>
                <a:lnTo>
                  <a:pt x="11521" y="83515"/>
                </a:lnTo>
                <a:lnTo>
                  <a:pt x="9601" y="82555"/>
                </a:lnTo>
                <a:lnTo>
                  <a:pt x="7680" y="81594"/>
                </a:lnTo>
                <a:lnTo>
                  <a:pt x="5760" y="80634"/>
                </a:lnTo>
                <a:lnTo>
                  <a:pt x="4800" y="79674"/>
                </a:lnTo>
                <a:lnTo>
                  <a:pt x="3840" y="78714"/>
                </a:lnTo>
                <a:lnTo>
                  <a:pt x="1920" y="78714"/>
                </a:lnTo>
                <a:lnTo>
                  <a:pt x="1920" y="79674"/>
                </a:lnTo>
                <a:lnTo>
                  <a:pt x="960" y="79674"/>
                </a:lnTo>
                <a:lnTo>
                  <a:pt x="960" y="80634"/>
                </a:lnTo>
                <a:lnTo>
                  <a:pt x="0" y="81594"/>
                </a:lnTo>
                <a:lnTo>
                  <a:pt x="0" y="91196"/>
                </a:lnTo>
                <a:lnTo>
                  <a:pt x="960" y="92156"/>
                </a:lnTo>
                <a:lnTo>
                  <a:pt x="960" y="93116"/>
                </a:lnTo>
                <a:lnTo>
                  <a:pt x="1920" y="94076"/>
                </a:lnTo>
                <a:lnTo>
                  <a:pt x="2880" y="95036"/>
                </a:lnTo>
                <a:lnTo>
                  <a:pt x="3840" y="95036"/>
                </a:lnTo>
                <a:lnTo>
                  <a:pt x="5760" y="95996"/>
                </a:lnTo>
                <a:lnTo>
                  <a:pt x="7680" y="96956"/>
                </a:lnTo>
                <a:lnTo>
                  <a:pt x="9601" y="97916"/>
                </a:lnTo>
                <a:lnTo>
                  <a:pt x="11521" y="98877"/>
                </a:lnTo>
                <a:lnTo>
                  <a:pt x="14401" y="99837"/>
                </a:lnTo>
                <a:lnTo>
                  <a:pt x="16306" y="99837"/>
                </a:lnTo>
                <a:lnTo>
                  <a:pt x="19187" y="100797"/>
                </a:lnTo>
                <a:lnTo>
                  <a:pt x="23027" y="100797"/>
                </a:lnTo>
                <a:lnTo>
                  <a:pt x="25908" y="101757"/>
                </a:lnTo>
                <a:lnTo>
                  <a:pt x="34549" y="101757"/>
                </a:lnTo>
                <a:lnTo>
                  <a:pt x="39349" y="100797"/>
                </a:lnTo>
                <a:lnTo>
                  <a:pt x="44150" y="99837"/>
                </a:lnTo>
                <a:lnTo>
                  <a:pt x="47990" y="97916"/>
                </a:lnTo>
                <a:lnTo>
                  <a:pt x="51831" y="95996"/>
                </a:lnTo>
                <a:lnTo>
                  <a:pt x="55671" y="94076"/>
                </a:lnTo>
                <a:lnTo>
                  <a:pt x="58552" y="91196"/>
                </a:lnTo>
                <a:lnTo>
                  <a:pt x="61432" y="88315"/>
                </a:lnTo>
                <a:lnTo>
                  <a:pt x="62392" y="84475"/>
                </a:lnTo>
                <a:lnTo>
                  <a:pt x="64312" y="80634"/>
                </a:lnTo>
                <a:lnTo>
                  <a:pt x="65272" y="76794"/>
                </a:lnTo>
                <a:lnTo>
                  <a:pt x="65272" y="68153"/>
                </a:lnTo>
                <a:lnTo>
                  <a:pt x="64312" y="64312"/>
                </a:lnTo>
                <a:lnTo>
                  <a:pt x="63352" y="61447"/>
                </a:lnTo>
                <a:lnTo>
                  <a:pt x="62392" y="58567"/>
                </a:lnTo>
                <a:lnTo>
                  <a:pt x="60472" y="56631"/>
                </a:lnTo>
                <a:lnTo>
                  <a:pt x="58552" y="53766"/>
                </a:lnTo>
                <a:lnTo>
                  <a:pt x="55671" y="51846"/>
                </a:lnTo>
                <a:lnTo>
                  <a:pt x="53751" y="49926"/>
                </a:lnTo>
                <a:lnTo>
                  <a:pt x="50871" y="48950"/>
                </a:lnTo>
                <a:lnTo>
                  <a:pt x="47990" y="47045"/>
                </a:lnTo>
                <a:lnTo>
                  <a:pt x="45110" y="46085"/>
                </a:lnTo>
                <a:lnTo>
                  <a:pt x="42230" y="45125"/>
                </a:lnTo>
                <a:lnTo>
                  <a:pt x="39349" y="44165"/>
                </a:lnTo>
                <a:lnTo>
                  <a:pt x="36469" y="42245"/>
                </a:lnTo>
                <a:lnTo>
                  <a:pt x="33588" y="41285"/>
                </a:lnTo>
                <a:lnTo>
                  <a:pt x="30708" y="40325"/>
                </a:lnTo>
                <a:lnTo>
                  <a:pt x="27828" y="39364"/>
                </a:lnTo>
                <a:lnTo>
                  <a:pt x="25908" y="37444"/>
                </a:lnTo>
                <a:lnTo>
                  <a:pt x="23987" y="36484"/>
                </a:lnTo>
                <a:lnTo>
                  <a:pt x="22082" y="34564"/>
                </a:lnTo>
                <a:lnTo>
                  <a:pt x="20147" y="33604"/>
                </a:lnTo>
                <a:lnTo>
                  <a:pt x="19187" y="31683"/>
                </a:lnTo>
                <a:lnTo>
                  <a:pt x="18242" y="28803"/>
                </a:lnTo>
                <a:lnTo>
                  <a:pt x="18242" y="24002"/>
                </a:lnTo>
                <a:lnTo>
                  <a:pt x="19187" y="23042"/>
                </a:lnTo>
                <a:lnTo>
                  <a:pt x="19187" y="21122"/>
                </a:lnTo>
                <a:lnTo>
                  <a:pt x="20147" y="19202"/>
                </a:lnTo>
                <a:lnTo>
                  <a:pt x="21122" y="18242"/>
                </a:lnTo>
                <a:lnTo>
                  <a:pt x="23027" y="17282"/>
                </a:lnTo>
                <a:lnTo>
                  <a:pt x="23987" y="15361"/>
                </a:lnTo>
                <a:lnTo>
                  <a:pt x="25908" y="14401"/>
                </a:lnTo>
                <a:lnTo>
                  <a:pt x="27828" y="14401"/>
                </a:lnTo>
                <a:lnTo>
                  <a:pt x="30708" y="13441"/>
                </a:lnTo>
                <a:lnTo>
                  <a:pt x="42230" y="13441"/>
                </a:lnTo>
                <a:lnTo>
                  <a:pt x="44150" y="14401"/>
                </a:lnTo>
                <a:lnTo>
                  <a:pt x="47030" y="15361"/>
                </a:lnTo>
                <a:lnTo>
                  <a:pt x="48950" y="15361"/>
                </a:lnTo>
                <a:lnTo>
                  <a:pt x="50871" y="16322"/>
                </a:lnTo>
                <a:lnTo>
                  <a:pt x="52791" y="17282"/>
                </a:lnTo>
                <a:lnTo>
                  <a:pt x="54711" y="18242"/>
                </a:lnTo>
                <a:lnTo>
                  <a:pt x="55671" y="19202"/>
                </a:lnTo>
                <a:lnTo>
                  <a:pt x="56631" y="20162"/>
                </a:lnTo>
                <a:lnTo>
                  <a:pt x="59512" y="20162"/>
                </a:lnTo>
                <a:lnTo>
                  <a:pt x="59512" y="19202"/>
                </a:lnTo>
                <a:lnTo>
                  <a:pt x="60472" y="18242"/>
                </a:lnTo>
                <a:lnTo>
                  <a:pt x="60472" y="8641"/>
                </a:lnTo>
                <a:lnTo>
                  <a:pt x="59512" y="7680"/>
                </a:lnTo>
                <a:lnTo>
                  <a:pt x="59512" y="6720"/>
                </a:lnTo>
                <a:lnTo>
                  <a:pt x="58552" y="6720"/>
                </a:lnTo>
                <a:lnTo>
                  <a:pt x="58552" y="5760"/>
                </a:lnTo>
                <a:lnTo>
                  <a:pt x="57591" y="5760"/>
                </a:lnTo>
                <a:lnTo>
                  <a:pt x="56631" y="4800"/>
                </a:lnTo>
                <a:lnTo>
                  <a:pt x="54711" y="3840"/>
                </a:lnTo>
                <a:lnTo>
                  <a:pt x="53751" y="2880"/>
                </a:lnTo>
                <a:lnTo>
                  <a:pt x="51831" y="2880"/>
                </a:lnTo>
                <a:lnTo>
                  <a:pt x="49911" y="1920"/>
                </a:lnTo>
                <a:lnTo>
                  <a:pt x="47990" y="960"/>
                </a:lnTo>
                <a:lnTo>
                  <a:pt x="46070" y="960"/>
                </a:lnTo>
                <a:lnTo>
                  <a:pt x="43190" y="0"/>
                </a:lnTo>
                <a:lnTo>
                  <a:pt x="30708" y="0"/>
                </a:lnTo>
                <a:lnTo>
                  <a:pt x="24963" y="960"/>
                </a:lnTo>
                <a:lnTo>
                  <a:pt x="21122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8" name="object 318"/>
          <p:cNvSpPr/>
          <p:nvPr/>
        </p:nvSpPr>
        <p:spPr>
          <a:xfrm>
            <a:off x="3023189" y="2711683"/>
            <a:ext cx="22082" cy="24002"/>
          </a:xfrm>
          <a:custGeom>
            <a:avLst/>
            <a:gdLst/>
            <a:ahLst/>
            <a:cxnLst/>
            <a:rect l="l" t="t" r="r" b="b"/>
            <a:pathLst>
              <a:path w="22082" h="24002">
                <a:moveTo>
                  <a:pt x="22082" y="11521"/>
                </a:moveTo>
                <a:lnTo>
                  <a:pt x="22082" y="6720"/>
                </a:lnTo>
                <a:lnTo>
                  <a:pt x="21107" y="3840"/>
                </a:lnTo>
                <a:lnTo>
                  <a:pt x="20162" y="1920"/>
                </a:lnTo>
                <a:lnTo>
                  <a:pt x="18242" y="0"/>
                </a:lnTo>
                <a:lnTo>
                  <a:pt x="6720" y="0"/>
                </a:lnTo>
                <a:lnTo>
                  <a:pt x="3840" y="960"/>
                </a:lnTo>
                <a:lnTo>
                  <a:pt x="2880" y="1920"/>
                </a:lnTo>
                <a:lnTo>
                  <a:pt x="960" y="3840"/>
                </a:lnTo>
                <a:lnTo>
                  <a:pt x="0" y="6720"/>
                </a:lnTo>
                <a:lnTo>
                  <a:pt x="0" y="16322"/>
                </a:lnTo>
                <a:lnTo>
                  <a:pt x="960" y="20162"/>
                </a:lnTo>
                <a:lnTo>
                  <a:pt x="2880" y="21122"/>
                </a:lnTo>
                <a:lnTo>
                  <a:pt x="3840" y="23042"/>
                </a:lnTo>
                <a:lnTo>
                  <a:pt x="6720" y="24002"/>
                </a:lnTo>
                <a:lnTo>
                  <a:pt x="15361" y="24002"/>
                </a:lnTo>
                <a:lnTo>
                  <a:pt x="18242" y="23042"/>
                </a:lnTo>
                <a:lnTo>
                  <a:pt x="20162" y="21122"/>
                </a:lnTo>
                <a:lnTo>
                  <a:pt x="21107" y="19202"/>
                </a:lnTo>
                <a:lnTo>
                  <a:pt x="22082" y="16322"/>
                </a:lnTo>
                <a:lnTo>
                  <a:pt x="22082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19" name="object 319"/>
          <p:cNvSpPr/>
          <p:nvPr/>
        </p:nvSpPr>
        <p:spPr>
          <a:xfrm>
            <a:off x="654795" y="6355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0" name="object 320"/>
          <p:cNvSpPr/>
          <p:nvPr/>
        </p:nvSpPr>
        <p:spPr>
          <a:xfrm>
            <a:off x="3625093" y="7108637"/>
            <a:ext cx="116144" cy="208315"/>
          </a:xfrm>
          <a:custGeom>
            <a:avLst/>
            <a:gdLst/>
            <a:ahLst/>
            <a:cxnLst/>
            <a:rect l="l" t="t" r="r" b="b"/>
            <a:pathLst>
              <a:path w="116144" h="208315">
                <a:moveTo>
                  <a:pt x="116144" y="192953"/>
                </a:moveTo>
                <a:lnTo>
                  <a:pt x="115183" y="191993"/>
                </a:lnTo>
                <a:lnTo>
                  <a:pt x="115183" y="189113"/>
                </a:lnTo>
                <a:lnTo>
                  <a:pt x="114239" y="188153"/>
                </a:lnTo>
                <a:lnTo>
                  <a:pt x="114239" y="187192"/>
                </a:lnTo>
                <a:lnTo>
                  <a:pt x="113278" y="186232"/>
                </a:lnTo>
                <a:lnTo>
                  <a:pt x="112303" y="186232"/>
                </a:lnTo>
                <a:lnTo>
                  <a:pt x="112303" y="185272"/>
                </a:lnTo>
                <a:lnTo>
                  <a:pt x="27828" y="185272"/>
                </a:lnTo>
                <a:lnTo>
                  <a:pt x="27828" y="110398"/>
                </a:lnTo>
                <a:lnTo>
                  <a:pt x="99837" y="110398"/>
                </a:lnTo>
                <a:lnTo>
                  <a:pt x="100782" y="109438"/>
                </a:lnTo>
                <a:lnTo>
                  <a:pt x="101757" y="108478"/>
                </a:lnTo>
                <a:lnTo>
                  <a:pt x="101757" y="107518"/>
                </a:lnTo>
                <a:lnTo>
                  <a:pt x="102717" y="106558"/>
                </a:lnTo>
                <a:lnTo>
                  <a:pt x="102717" y="93116"/>
                </a:lnTo>
                <a:lnTo>
                  <a:pt x="101757" y="92156"/>
                </a:lnTo>
                <a:lnTo>
                  <a:pt x="101757" y="91196"/>
                </a:lnTo>
                <a:lnTo>
                  <a:pt x="100782" y="90236"/>
                </a:lnTo>
                <a:lnTo>
                  <a:pt x="100782" y="89275"/>
                </a:lnTo>
                <a:lnTo>
                  <a:pt x="99837" y="89275"/>
                </a:lnTo>
                <a:lnTo>
                  <a:pt x="98877" y="88315"/>
                </a:lnTo>
                <a:lnTo>
                  <a:pt x="27828" y="88315"/>
                </a:lnTo>
                <a:lnTo>
                  <a:pt x="27828" y="23042"/>
                </a:lnTo>
                <a:lnTo>
                  <a:pt x="110398" y="23042"/>
                </a:lnTo>
                <a:lnTo>
                  <a:pt x="110398" y="22082"/>
                </a:lnTo>
                <a:lnTo>
                  <a:pt x="112303" y="22082"/>
                </a:lnTo>
                <a:lnTo>
                  <a:pt x="113278" y="21122"/>
                </a:lnTo>
                <a:lnTo>
                  <a:pt x="113278" y="19202"/>
                </a:lnTo>
                <a:lnTo>
                  <a:pt x="114239" y="18242"/>
                </a:lnTo>
                <a:lnTo>
                  <a:pt x="114239" y="4800"/>
                </a:lnTo>
                <a:lnTo>
                  <a:pt x="113278" y="3840"/>
                </a:lnTo>
                <a:lnTo>
                  <a:pt x="113278" y="2880"/>
                </a:lnTo>
                <a:lnTo>
                  <a:pt x="112303" y="1920"/>
                </a:lnTo>
                <a:lnTo>
                  <a:pt x="112303" y="960"/>
                </a:lnTo>
                <a:lnTo>
                  <a:pt x="111343" y="0"/>
                </a:lnTo>
                <a:lnTo>
                  <a:pt x="7680" y="0"/>
                </a:lnTo>
                <a:lnTo>
                  <a:pt x="4800" y="960"/>
                </a:lnTo>
                <a:lnTo>
                  <a:pt x="2865" y="1920"/>
                </a:lnTo>
                <a:lnTo>
                  <a:pt x="960" y="3840"/>
                </a:lnTo>
                <a:lnTo>
                  <a:pt x="0" y="6720"/>
                </a:lnTo>
                <a:lnTo>
                  <a:pt x="0" y="201594"/>
                </a:lnTo>
                <a:lnTo>
                  <a:pt x="960" y="204475"/>
                </a:lnTo>
                <a:lnTo>
                  <a:pt x="2865" y="206395"/>
                </a:lnTo>
                <a:lnTo>
                  <a:pt x="4800" y="207355"/>
                </a:lnTo>
                <a:lnTo>
                  <a:pt x="7680" y="208315"/>
                </a:lnTo>
                <a:lnTo>
                  <a:pt x="112303" y="208315"/>
                </a:lnTo>
                <a:lnTo>
                  <a:pt x="112303" y="207355"/>
                </a:lnTo>
                <a:lnTo>
                  <a:pt x="113278" y="207355"/>
                </a:lnTo>
                <a:lnTo>
                  <a:pt x="114239" y="206395"/>
                </a:lnTo>
                <a:lnTo>
                  <a:pt x="114239" y="205435"/>
                </a:lnTo>
                <a:lnTo>
                  <a:pt x="115183" y="204475"/>
                </a:lnTo>
                <a:lnTo>
                  <a:pt x="115183" y="202554"/>
                </a:lnTo>
                <a:lnTo>
                  <a:pt x="116144" y="200634"/>
                </a:lnTo>
                <a:lnTo>
                  <a:pt x="116144" y="1929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1" name="object 321"/>
          <p:cNvSpPr/>
          <p:nvPr/>
        </p:nvSpPr>
        <p:spPr>
          <a:xfrm>
            <a:off x="3786362" y="7107676"/>
            <a:ext cx="157429" cy="210235"/>
          </a:xfrm>
          <a:custGeom>
            <a:avLst/>
            <a:gdLst/>
            <a:ahLst/>
            <a:cxnLst/>
            <a:rect l="l" t="t" r="r" b="b"/>
            <a:pathLst>
              <a:path w="157429" h="210235">
                <a:moveTo>
                  <a:pt x="0" y="8641"/>
                </a:moveTo>
                <a:lnTo>
                  <a:pt x="0" y="207355"/>
                </a:lnTo>
                <a:lnTo>
                  <a:pt x="960" y="208315"/>
                </a:lnTo>
                <a:lnTo>
                  <a:pt x="1920" y="208315"/>
                </a:lnTo>
                <a:lnTo>
                  <a:pt x="2880" y="209275"/>
                </a:lnTo>
                <a:lnTo>
                  <a:pt x="4800" y="209275"/>
                </a:lnTo>
                <a:lnTo>
                  <a:pt x="6720" y="210235"/>
                </a:lnTo>
                <a:lnTo>
                  <a:pt x="19202" y="210235"/>
                </a:lnTo>
                <a:lnTo>
                  <a:pt x="21122" y="209275"/>
                </a:lnTo>
                <a:lnTo>
                  <a:pt x="23042" y="209275"/>
                </a:lnTo>
                <a:lnTo>
                  <a:pt x="24003" y="208315"/>
                </a:lnTo>
                <a:lnTo>
                  <a:pt x="24963" y="208315"/>
                </a:lnTo>
                <a:lnTo>
                  <a:pt x="25923" y="207355"/>
                </a:lnTo>
                <a:lnTo>
                  <a:pt x="25923" y="31683"/>
                </a:lnTo>
                <a:lnTo>
                  <a:pt x="28803" y="38404"/>
                </a:lnTo>
                <a:lnTo>
                  <a:pt x="31683" y="44150"/>
                </a:lnTo>
                <a:lnTo>
                  <a:pt x="35524" y="50871"/>
                </a:lnTo>
                <a:lnTo>
                  <a:pt x="39364" y="57591"/>
                </a:lnTo>
                <a:lnTo>
                  <a:pt x="42245" y="64328"/>
                </a:lnTo>
                <a:lnTo>
                  <a:pt x="46085" y="70073"/>
                </a:lnTo>
                <a:lnTo>
                  <a:pt x="112318" y="189113"/>
                </a:lnTo>
                <a:lnTo>
                  <a:pt x="114239" y="192953"/>
                </a:lnTo>
                <a:lnTo>
                  <a:pt x="116159" y="196794"/>
                </a:lnTo>
                <a:lnTo>
                  <a:pt x="118079" y="199674"/>
                </a:lnTo>
                <a:lnTo>
                  <a:pt x="119999" y="202554"/>
                </a:lnTo>
                <a:lnTo>
                  <a:pt x="121920" y="204475"/>
                </a:lnTo>
                <a:lnTo>
                  <a:pt x="123840" y="205435"/>
                </a:lnTo>
                <a:lnTo>
                  <a:pt x="125760" y="207355"/>
                </a:lnTo>
                <a:lnTo>
                  <a:pt x="127680" y="208315"/>
                </a:lnTo>
                <a:lnTo>
                  <a:pt x="129600" y="209275"/>
                </a:lnTo>
                <a:lnTo>
                  <a:pt x="131521" y="209275"/>
                </a:lnTo>
                <a:lnTo>
                  <a:pt x="134401" y="210235"/>
                </a:lnTo>
                <a:lnTo>
                  <a:pt x="147843" y="210235"/>
                </a:lnTo>
                <a:lnTo>
                  <a:pt x="148803" y="209275"/>
                </a:lnTo>
                <a:lnTo>
                  <a:pt x="149748" y="209275"/>
                </a:lnTo>
                <a:lnTo>
                  <a:pt x="151683" y="208315"/>
                </a:lnTo>
                <a:lnTo>
                  <a:pt x="152628" y="208315"/>
                </a:lnTo>
                <a:lnTo>
                  <a:pt x="153588" y="207355"/>
                </a:lnTo>
                <a:lnTo>
                  <a:pt x="155524" y="206395"/>
                </a:lnTo>
                <a:lnTo>
                  <a:pt x="156469" y="204475"/>
                </a:lnTo>
                <a:lnTo>
                  <a:pt x="156469" y="203514"/>
                </a:lnTo>
                <a:lnTo>
                  <a:pt x="157429" y="201594"/>
                </a:lnTo>
                <a:lnTo>
                  <a:pt x="157429" y="2880"/>
                </a:lnTo>
                <a:lnTo>
                  <a:pt x="156469" y="2880"/>
                </a:lnTo>
                <a:lnTo>
                  <a:pt x="156469" y="1920"/>
                </a:lnTo>
                <a:lnTo>
                  <a:pt x="155524" y="1920"/>
                </a:lnTo>
                <a:lnTo>
                  <a:pt x="154548" y="960"/>
                </a:lnTo>
                <a:lnTo>
                  <a:pt x="150708" y="960"/>
                </a:lnTo>
                <a:lnTo>
                  <a:pt x="148803" y="0"/>
                </a:lnTo>
                <a:lnTo>
                  <a:pt x="140162" y="0"/>
                </a:lnTo>
                <a:lnTo>
                  <a:pt x="138242" y="960"/>
                </a:lnTo>
                <a:lnTo>
                  <a:pt x="135346" y="960"/>
                </a:lnTo>
                <a:lnTo>
                  <a:pt x="134401" y="1920"/>
                </a:lnTo>
                <a:lnTo>
                  <a:pt x="133441" y="1920"/>
                </a:lnTo>
                <a:lnTo>
                  <a:pt x="132481" y="2880"/>
                </a:lnTo>
                <a:lnTo>
                  <a:pt x="131521" y="3840"/>
                </a:lnTo>
                <a:lnTo>
                  <a:pt x="131521" y="171831"/>
                </a:lnTo>
                <a:lnTo>
                  <a:pt x="129600" y="166070"/>
                </a:lnTo>
                <a:lnTo>
                  <a:pt x="126720" y="161269"/>
                </a:lnTo>
                <a:lnTo>
                  <a:pt x="123840" y="156469"/>
                </a:lnTo>
                <a:lnTo>
                  <a:pt x="120959" y="151683"/>
                </a:lnTo>
                <a:lnTo>
                  <a:pt x="118079" y="146867"/>
                </a:lnTo>
                <a:lnTo>
                  <a:pt x="116159" y="141122"/>
                </a:lnTo>
                <a:lnTo>
                  <a:pt x="113278" y="136321"/>
                </a:lnTo>
                <a:lnTo>
                  <a:pt x="110398" y="130561"/>
                </a:lnTo>
                <a:lnTo>
                  <a:pt x="107518" y="125760"/>
                </a:lnTo>
                <a:lnTo>
                  <a:pt x="104637" y="119999"/>
                </a:lnTo>
                <a:lnTo>
                  <a:pt x="101757" y="115199"/>
                </a:lnTo>
                <a:lnTo>
                  <a:pt x="98877" y="109438"/>
                </a:lnTo>
                <a:lnTo>
                  <a:pt x="47990" y="17282"/>
                </a:lnTo>
                <a:lnTo>
                  <a:pt x="46085" y="14401"/>
                </a:lnTo>
                <a:lnTo>
                  <a:pt x="44150" y="11521"/>
                </a:lnTo>
                <a:lnTo>
                  <a:pt x="42245" y="9601"/>
                </a:lnTo>
                <a:lnTo>
                  <a:pt x="41269" y="6720"/>
                </a:lnTo>
                <a:lnTo>
                  <a:pt x="39364" y="5760"/>
                </a:lnTo>
                <a:lnTo>
                  <a:pt x="37429" y="3840"/>
                </a:lnTo>
                <a:lnTo>
                  <a:pt x="36484" y="2880"/>
                </a:lnTo>
                <a:lnTo>
                  <a:pt x="34564" y="1920"/>
                </a:lnTo>
                <a:lnTo>
                  <a:pt x="31683" y="1920"/>
                </a:lnTo>
                <a:lnTo>
                  <a:pt x="29763" y="960"/>
                </a:lnTo>
                <a:lnTo>
                  <a:pt x="8641" y="960"/>
                </a:lnTo>
                <a:lnTo>
                  <a:pt x="5760" y="1920"/>
                </a:lnTo>
                <a:lnTo>
                  <a:pt x="2880" y="3840"/>
                </a:lnTo>
                <a:lnTo>
                  <a:pt x="960" y="5760"/>
                </a:lnTo>
                <a:lnTo>
                  <a:pt x="0" y="8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2" name="object 322"/>
          <p:cNvSpPr/>
          <p:nvPr/>
        </p:nvSpPr>
        <p:spPr>
          <a:xfrm>
            <a:off x="3999478" y="7108637"/>
            <a:ext cx="161269" cy="208315"/>
          </a:xfrm>
          <a:custGeom>
            <a:avLst/>
            <a:gdLst/>
            <a:ahLst/>
            <a:cxnLst/>
            <a:rect l="l" t="t" r="r" b="b"/>
            <a:pathLst>
              <a:path w="161269" h="208315">
                <a:moveTo>
                  <a:pt x="92156" y="28803"/>
                </a:moveTo>
                <a:lnTo>
                  <a:pt x="105109" y="36506"/>
                </a:lnTo>
                <a:lnTo>
                  <a:pt x="114239" y="45125"/>
                </a:lnTo>
                <a:lnTo>
                  <a:pt x="116713" y="48163"/>
                </a:lnTo>
                <a:lnTo>
                  <a:pt x="123210" y="59052"/>
                </a:lnTo>
                <a:lnTo>
                  <a:pt x="127680" y="71033"/>
                </a:lnTo>
                <a:lnTo>
                  <a:pt x="129052" y="76296"/>
                </a:lnTo>
                <a:lnTo>
                  <a:pt x="130970" y="88827"/>
                </a:lnTo>
                <a:lnTo>
                  <a:pt x="131521" y="101757"/>
                </a:lnTo>
                <a:lnTo>
                  <a:pt x="131183" y="115198"/>
                </a:lnTo>
                <a:lnTo>
                  <a:pt x="129977" y="127856"/>
                </a:lnTo>
                <a:lnTo>
                  <a:pt x="127680" y="139202"/>
                </a:lnTo>
                <a:lnTo>
                  <a:pt x="126023" y="143612"/>
                </a:lnTo>
                <a:lnTo>
                  <a:pt x="124049" y="190403"/>
                </a:lnTo>
                <a:lnTo>
                  <a:pt x="133426" y="182392"/>
                </a:lnTo>
                <a:lnTo>
                  <a:pt x="142721" y="171558"/>
                </a:lnTo>
                <a:lnTo>
                  <a:pt x="149319" y="160869"/>
                </a:lnTo>
                <a:lnTo>
                  <a:pt x="154548" y="148788"/>
                </a:lnTo>
                <a:lnTo>
                  <a:pt x="157242" y="139790"/>
                </a:lnTo>
                <a:lnTo>
                  <a:pt x="159548" y="127759"/>
                </a:lnTo>
                <a:lnTo>
                  <a:pt x="160856" y="114726"/>
                </a:lnTo>
                <a:lnTo>
                  <a:pt x="161269" y="100797"/>
                </a:lnTo>
                <a:lnTo>
                  <a:pt x="161199" y="95794"/>
                </a:lnTo>
                <a:lnTo>
                  <a:pt x="160254" y="82616"/>
                </a:lnTo>
                <a:lnTo>
                  <a:pt x="158088" y="70151"/>
                </a:lnTo>
                <a:lnTo>
                  <a:pt x="154548" y="58552"/>
                </a:lnTo>
                <a:lnTo>
                  <a:pt x="149680" y="47366"/>
                </a:lnTo>
                <a:lnTo>
                  <a:pt x="143297" y="36449"/>
                </a:lnTo>
                <a:lnTo>
                  <a:pt x="135346" y="26883"/>
                </a:lnTo>
                <a:lnTo>
                  <a:pt x="126369" y="19101"/>
                </a:lnTo>
                <a:lnTo>
                  <a:pt x="115684" y="12251"/>
                </a:lnTo>
                <a:lnTo>
                  <a:pt x="103677" y="6720"/>
                </a:lnTo>
                <a:lnTo>
                  <a:pt x="97272" y="4576"/>
                </a:lnTo>
                <a:lnTo>
                  <a:pt x="85465" y="1951"/>
                </a:lnTo>
                <a:lnTo>
                  <a:pt x="72517" y="467"/>
                </a:lnTo>
                <a:lnTo>
                  <a:pt x="58552" y="0"/>
                </a:lnTo>
                <a:lnTo>
                  <a:pt x="27828" y="23042"/>
                </a:lnTo>
                <a:lnTo>
                  <a:pt x="56631" y="23042"/>
                </a:lnTo>
                <a:lnTo>
                  <a:pt x="68620" y="23541"/>
                </a:lnTo>
                <a:lnTo>
                  <a:pt x="81232" y="25455"/>
                </a:lnTo>
                <a:lnTo>
                  <a:pt x="92156" y="28803"/>
                </a:lnTo>
                <a:close/>
              </a:path>
              <a:path w="161269" h="208315">
                <a:moveTo>
                  <a:pt x="126023" y="143612"/>
                </a:moveTo>
                <a:lnTo>
                  <a:pt x="120557" y="155415"/>
                </a:lnTo>
                <a:lnTo>
                  <a:pt x="113278" y="165110"/>
                </a:lnTo>
                <a:lnTo>
                  <a:pt x="102233" y="174490"/>
                </a:lnTo>
                <a:lnTo>
                  <a:pt x="90236" y="180472"/>
                </a:lnTo>
                <a:lnTo>
                  <a:pt x="83177" y="182449"/>
                </a:lnTo>
                <a:lnTo>
                  <a:pt x="70862" y="184516"/>
                </a:lnTo>
                <a:lnTo>
                  <a:pt x="56631" y="185272"/>
                </a:lnTo>
                <a:lnTo>
                  <a:pt x="27828" y="185272"/>
                </a:lnTo>
                <a:lnTo>
                  <a:pt x="27828" y="23042"/>
                </a:lnTo>
                <a:lnTo>
                  <a:pt x="58552" y="0"/>
                </a:lnTo>
                <a:lnTo>
                  <a:pt x="8641" y="0"/>
                </a:lnTo>
                <a:lnTo>
                  <a:pt x="5760" y="960"/>
                </a:lnTo>
                <a:lnTo>
                  <a:pt x="3840" y="1920"/>
                </a:lnTo>
                <a:lnTo>
                  <a:pt x="960" y="3840"/>
                </a:lnTo>
                <a:lnTo>
                  <a:pt x="0" y="6720"/>
                </a:lnTo>
                <a:lnTo>
                  <a:pt x="0" y="201594"/>
                </a:lnTo>
                <a:lnTo>
                  <a:pt x="1920" y="204475"/>
                </a:lnTo>
                <a:lnTo>
                  <a:pt x="3840" y="206395"/>
                </a:lnTo>
                <a:lnTo>
                  <a:pt x="5760" y="207355"/>
                </a:lnTo>
                <a:lnTo>
                  <a:pt x="8641" y="208315"/>
                </a:lnTo>
                <a:lnTo>
                  <a:pt x="54711" y="208315"/>
                </a:lnTo>
                <a:lnTo>
                  <a:pt x="64382" y="208119"/>
                </a:lnTo>
                <a:lnTo>
                  <a:pt x="77805" y="207034"/>
                </a:lnTo>
                <a:lnTo>
                  <a:pt x="89944" y="204898"/>
                </a:lnTo>
                <a:lnTo>
                  <a:pt x="100797" y="201594"/>
                </a:lnTo>
                <a:lnTo>
                  <a:pt x="113163" y="196901"/>
                </a:lnTo>
                <a:lnTo>
                  <a:pt x="124049" y="190403"/>
                </a:lnTo>
                <a:lnTo>
                  <a:pt x="126023" y="1436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3" name="object 323"/>
          <p:cNvSpPr/>
          <p:nvPr/>
        </p:nvSpPr>
        <p:spPr>
          <a:xfrm>
            <a:off x="2746705" y="7910215"/>
            <a:ext cx="114254" cy="152628"/>
          </a:xfrm>
          <a:custGeom>
            <a:avLst/>
            <a:gdLst/>
            <a:ahLst/>
            <a:cxnLst/>
            <a:rect l="l" t="t" r="r" b="b"/>
            <a:pathLst>
              <a:path w="114254" h="152628">
                <a:moveTo>
                  <a:pt x="114254" y="4800"/>
                </a:moveTo>
                <a:lnTo>
                  <a:pt x="113278" y="3840"/>
                </a:lnTo>
                <a:lnTo>
                  <a:pt x="113278" y="1920"/>
                </a:lnTo>
                <a:lnTo>
                  <a:pt x="112318" y="960"/>
                </a:lnTo>
                <a:lnTo>
                  <a:pt x="111373" y="0"/>
                </a:lnTo>
                <a:lnTo>
                  <a:pt x="2895" y="0"/>
                </a:lnTo>
                <a:lnTo>
                  <a:pt x="1935" y="960"/>
                </a:lnTo>
                <a:lnTo>
                  <a:pt x="1935" y="1920"/>
                </a:lnTo>
                <a:lnTo>
                  <a:pt x="975" y="2880"/>
                </a:lnTo>
                <a:lnTo>
                  <a:pt x="975" y="4800"/>
                </a:lnTo>
                <a:lnTo>
                  <a:pt x="0" y="5760"/>
                </a:lnTo>
                <a:lnTo>
                  <a:pt x="0" y="10561"/>
                </a:lnTo>
                <a:lnTo>
                  <a:pt x="975" y="11521"/>
                </a:lnTo>
                <a:lnTo>
                  <a:pt x="975" y="14386"/>
                </a:lnTo>
                <a:lnTo>
                  <a:pt x="1935" y="15361"/>
                </a:lnTo>
                <a:lnTo>
                  <a:pt x="1935" y="16322"/>
                </a:lnTo>
                <a:lnTo>
                  <a:pt x="2895" y="16322"/>
                </a:lnTo>
                <a:lnTo>
                  <a:pt x="2895" y="17282"/>
                </a:lnTo>
                <a:lnTo>
                  <a:pt x="47045" y="17282"/>
                </a:lnTo>
                <a:lnTo>
                  <a:pt x="47045" y="149748"/>
                </a:lnTo>
                <a:lnTo>
                  <a:pt x="48006" y="149748"/>
                </a:lnTo>
                <a:lnTo>
                  <a:pt x="48006" y="150708"/>
                </a:lnTo>
                <a:lnTo>
                  <a:pt x="48966" y="150708"/>
                </a:lnTo>
                <a:lnTo>
                  <a:pt x="48966" y="151668"/>
                </a:lnTo>
                <a:lnTo>
                  <a:pt x="52806" y="151668"/>
                </a:lnTo>
                <a:lnTo>
                  <a:pt x="53766" y="152628"/>
                </a:lnTo>
                <a:lnTo>
                  <a:pt x="60487" y="152628"/>
                </a:lnTo>
                <a:lnTo>
                  <a:pt x="62407" y="151668"/>
                </a:lnTo>
                <a:lnTo>
                  <a:pt x="65288" y="151668"/>
                </a:lnTo>
                <a:lnTo>
                  <a:pt x="66248" y="150708"/>
                </a:lnTo>
                <a:lnTo>
                  <a:pt x="67208" y="149748"/>
                </a:lnTo>
                <a:lnTo>
                  <a:pt x="67208" y="17282"/>
                </a:lnTo>
                <a:lnTo>
                  <a:pt x="111373" y="17282"/>
                </a:lnTo>
                <a:lnTo>
                  <a:pt x="111373" y="16322"/>
                </a:lnTo>
                <a:lnTo>
                  <a:pt x="112318" y="16322"/>
                </a:lnTo>
                <a:lnTo>
                  <a:pt x="113278" y="15361"/>
                </a:lnTo>
                <a:lnTo>
                  <a:pt x="113278" y="14386"/>
                </a:lnTo>
                <a:lnTo>
                  <a:pt x="114254" y="13441"/>
                </a:lnTo>
                <a:lnTo>
                  <a:pt x="114254" y="480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4" name="object 324"/>
          <p:cNvSpPr/>
          <p:nvPr/>
        </p:nvSpPr>
        <p:spPr>
          <a:xfrm>
            <a:off x="2880146" y="7898693"/>
            <a:ext cx="91196" cy="164150"/>
          </a:xfrm>
          <a:custGeom>
            <a:avLst/>
            <a:gdLst/>
            <a:ahLst/>
            <a:cxnLst/>
            <a:rect l="l" t="t" r="r" b="b"/>
            <a:pathLst>
              <a:path w="91196" h="164150">
                <a:moveTo>
                  <a:pt x="72953" y="162229"/>
                </a:moveTo>
                <a:lnTo>
                  <a:pt x="73913" y="163189"/>
                </a:lnTo>
                <a:lnTo>
                  <a:pt x="76794" y="163189"/>
                </a:lnTo>
                <a:lnTo>
                  <a:pt x="78729" y="164150"/>
                </a:lnTo>
                <a:lnTo>
                  <a:pt x="85435" y="164150"/>
                </a:lnTo>
                <a:lnTo>
                  <a:pt x="86395" y="163189"/>
                </a:lnTo>
                <a:lnTo>
                  <a:pt x="89275" y="163189"/>
                </a:lnTo>
                <a:lnTo>
                  <a:pt x="90236" y="162229"/>
                </a:lnTo>
                <a:lnTo>
                  <a:pt x="91196" y="162229"/>
                </a:lnTo>
                <a:lnTo>
                  <a:pt x="91196" y="81594"/>
                </a:lnTo>
                <a:lnTo>
                  <a:pt x="89275" y="76794"/>
                </a:lnTo>
                <a:lnTo>
                  <a:pt x="88315" y="71033"/>
                </a:lnTo>
                <a:lnTo>
                  <a:pt x="86395" y="66233"/>
                </a:lnTo>
                <a:lnTo>
                  <a:pt x="83515" y="62392"/>
                </a:lnTo>
                <a:lnTo>
                  <a:pt x="79674" y="58552"/>
                </a:lnTo>
                <a:lnTo>
                  <a:pt x="75849" y="55671"/>
                </a:lnTo>
                <a:lnTo>
                  <a:pt x="71048" y="52791"/>
                </a:lnTo>
                <a:lnTo>
                  <a:pt x="66233" y="50871"/>
                </a:lnTo>
                <a:lnTo>
                  <a:pt x="60487" y="48950"/>
                </a:lnTo>
                <a:lnTo>
                  <a:pt x="48005" y="48950"/>
                </a:lnTo>
                <a:lnTo>
                  <a:pt x="42245" y="50871"/>
                </a:lnTo>
                <a:lnTo>
                  <a:pt x="36484" y="53751"/>
                </a:lnTo>
                <a:lnTo>
                  <a:pt x="30723" y="56647"/>
                </a:lnTo>
                <a:lnTo>
                  <a:pt x="24963" y="60472"/>
                </a:lnTo>
                <a:lnTo>
                  <a:pt x="20162" y="67193"/>
                </a:lnTo>
                <a:lnTo>
                  <a:pt x="20162" y="2880"/>
                </a:lnTo>
                <a:lnTo>
                  <a:pt x="19202" y="1920"/>
                </a:lnTo>
                <a:lnTo>
                  <a:pt x="18242" y="960"/>
                </a:lnTo>
                <a:lnTo>
                  <a:pt x="17282" y="0"/>
                </a:lnTo>
                <a:lnTo>
                  <a:pt x="3840" y="0"/>
                </a:lnTo>
                <a:lnTo>
                  <a:pt x="288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61269"/>
                </a:lnTo>
                <a:lnTo>
                  <a:pt x="960" y="161269"/>
                </a:lnTo>
                <a:lnTo>
                  <a:pt x="960" y="162229"/>
                </a:lnTo>
                <a:lnTo>
                  <a:pt x="1920" y="162229"/>
                </a:lnTo>
                <a:lnTo>
                  <a:pt x="1920" y="163189"/>
                </a:lnTo>
                <a:lnTo>
                  <a:pt x="5760" y="163189"/>
                </a:lnTo>
                <a:lnTo>
                  <a:pt x="6720" y="164150"/>
                </a:lnTo>
                <a:lnTo>
                  <a:pt x="13441" y="164150"/>
                </a:lnTo>
                <a:lnTo>
                  <a:pt x="14401" y="163189"/>
                </a:lnTo>
                <a:lnTo>
                  <a:pt x="18242" y="163189"/>
                </a:lnTo>
                <a:lnTo>
                  <a:pt x="18242" y="162229"/>
                </a:lnTo>
                <a:lnTo>
                  <a:pt x="19202" y="162229"/>
                </a:lnTo>
                <a:lnTo>
                  <a:pt x="19202" y="161269"/>
                </a:lnTo>
                <a:lnTo>
                  <a:pt x="20162" y="161269"/>
                </a:lnTo>
                <a:lnTo>
                  <a:pt x="20162" y="86395"/>
                </a:lnTo>
                <a:lnTo>
                  <a:pt x="24963" y="79674"/>
                </a:lnTo>
                <a:lnTo>
                  <a:pt x="29763" y="74874"/>
                </a:lnTo>
                <a:lnTo>
                  <a:pt x="35524" y="71033"/>
                </a:lnTo>
                <a:lnTo>
                  <a:pt x="40325" y="68153"/>
                </a:lnTo>
                <a:lnTo>
                  <a:pt x="45125" y="66233"/>
                </a:lnTo>
                <a:lnTo>
                  <a:pt x="53766" y="66233"/>
                </a:lnTo>
                <a:lnTo>
                  <a:pt x="56647" y="67193"/>
                </a:lnTo>
                <a:lnTo>
                  <a:pt x="59527" y="68153"/>
                </a:lnTo>
                <a:lnTo>
                  <a:pt x="62392" y="70073"/>
                </a:lnTo>
                <a:lnTo>
                  <a:pt x="66233" y="73914"/>
                </a:lnTo>
                <a:lnTo>
                  <a:pt x="68168" y="76794"/>
                </a:lnTo>
                <a:lnTo>
                  <a:pt x="70073" y="80634"/>
                </a:lnTo>
                <a:lnTo>
                  <a:pt x="72008" y="87355"/>
                </a:lnTo>
                <a:lnTo>
                  <a:pt x="72008" y="161269"/>
                </a:lnTo>
                <a:lnTo>
                  <a:pt x="72953" y="16222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5" name="object 325"/>
          <p:cNvSpPr/>
          <p:nvPr/>
        </p:nvSpPr>
        <p:spPr>
          <a:xfrm>
            <a:off x="3019348" y="8035975"/>
            <a:ext cx="6720" cy="27828"/>
          </a:xfrm>
          <a:custGeom>
            <a:avLst/>
            <a:gdLst/>
            <a:ahLst/>
            <a:cxnLst/>
            <a:rect l="l" t="t" r="r" b="b"/>
            <a:pathLst>
              <a:path w="6720" h="27828">
                <a:moveTo>
                  <a:pt x="1920" y="4785"/>
                </a:moveTo>
                <a:lnTo>
                  <a:pt x="0" y="0"/>
                </a:lnTo>
                <a:lnTo>
                  <a:pt x="1920" y="25907"/>
                </a:lnTo>
                <a:lnTo>
                  <a:pt x="6720" y="27828"/>
                </a:lnTo>
                <a:lnTo>
                  <a:pt x="5760" y="8625"/>
                </a:lnTo>
                <a:lnTo>
                  <a:pt x="1920" y="478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6" name="object 326"/>
          <p:cNvSpPr/>
          <p:nvPr/>
        </p:nvSpPr>
        <p:spPr>
          <a:xfrm>
            <a:off x="3000146" y="7947644"/>
            <a:ext cx="86395" cy="116159"/>
          </a:xfrm>
          <a:custGeom>
            <a:avLst/>
            <a:gdLst/>
            <a:ahLst/>
            <a:cxnLst/>
            <a:rect l="l" t="t" r="r" b="b"/>
            <a:pathLst>
              <a:path w="86395" h="116159">
                <a:moveTo>
                  <a:pt x="80634" y="14401"/>
                </a:moveTo>
                <a:lnTo>
                  <a:pt x="76794" y="10561"/>
                </a:lnTo>
                <a:lnTo>
                  <a:pt x="73914" y="7696"/>
                </a:lnTo>
                <a:lnTo>
                  <a:pt x="69113" y="4800"/>
                </a:lnTo>
                <a:lnTo>
                  <a:pt x="64312" y="2880"/>
                </a:lnTo>
                <a:lnTo>
                  <a:pt x="58552" y="960"/>
                </a:lnTo>
                <a:lnTo>
                  <a:pt x="51831" y="0"/>
                </a:lnTo>
                <a:lnTo>
                  <a:pt x="40309" y="0"/>
                </a:lnTo>
                <a:lnTo>
                  <a:pt x="36484" y="960"/>
                </a:lnTo>
                <a:lnTo>
                  <a:pt x="32644" y="1920"/>
                </a:lnTo>
                <a:lnTo>
                  <a:pt x="28803" y="1920"/>
                </a:lnTo>
                <a:lnTo>
                  <a:pt x="24963" y="2880"/>
                </a:lnTo>
                <a:lnTo>
                  <a:pt x="21122" y="4800"/>
                </a:lnTo>
                <a:lnTo>
                  <a:pt x="18242" y="5760"/>
                </a:lnTo>
                <a:lnTo>
                  <a:pt x="15361" y="6720"/>
                </a:lnTo>
                <a:lnTo>
                  <a:pt x="12481" y="8641"/>
                </a:lnTo>
                <a:lnTo>
                  <a:pt x="9601" y="9601"/>
                </a:lnTo>
                <a:lnTo>
                  <a:pt x="7680" y="10561"/>
                </a:lnTo>
                <a:lnTo>
                  <a:pt x="6720" y="11521"/>
                </a:lnTo>
                <a:lnTo>
                  <a:pt x="5760" y="12481"/>
                </a:lnTo>
                <a:lnTo>
                  <a:pt x="5760" y="13441"/>
                </a:lnTo>
                <a:lnTo>
                  <a:pt x="4800" y="15361"/>
                </a:lnTo>
                <a:lnTo>
                  <a:pt x="4800" y="24002"/>
                </a:lnTo>
                <a:lnTo>
                  <a:pt x="5760" y="24963"/>
                </a:lnTo>
                <a:lnTo>
                  <a:pt x="5760" y="25923"/>
                </a:lnTo>
                <a:lnTo>
                  <a:pt x="6720" y="25923"/>
                </a:lnTo>
                <a:lnTo>
                  <a:pt x="6720" y="26883"/>
                </a:lnTo>
                <a:lnTo>
                  <a:pt x="10561" y="26883"/>
                </a:lnTo>
                <a:lnTo>
                  <a:pt x="12481" y="24963"/>
                </a:lnTo>
                <a:lnTo>
                  <a:pt x="14401" y="24002"/>
                </a:lnTo>
                <a:lnTo>
                  <a:pt x="17282" y="23042"/>
                </a:lnTo>
                <a:lnTo>
                  <a:pt x="20162" y="22082"/>
                </a:lnTo>
                <a:lnTo>
                  <a:pt x="23042" y="20162"/>
                </a:lnTo>
                <a:lnTo>
                  <a:pt x="25923" y="19202"/>
                </a:lnTo>
                <a:lnTo>
                  <a:pt x="29763" y="18242"/>
                </a:lnTo>
                <a:lnTo>
                  <a:pt x="33604" y="16322"/>
                </a:lnTo>
                <a:lnTo>
                  <a:pt x="50871" y="16322"/>
                </a:lnTo>
                <a:lnTo>
                  <a:pt x="53766" y="18242"/>
                </a:lnTo>
                <a:lnTo>
                  <a:pt x="57591" y="19202"/>
                </a:lnTo>
                <a:lnTo>
                  <a:pt x="59512" y="20162"/>
                </a:lnTo>
                <a:lnTo>
                  <a:pt x="61432" y="22082"/>
                </a:lnTo>
                <a:lnTo>
                  <a:pt x="63352" y="24963"/>
                </a:lnTo>
                <a:lnTo>
                  <a:pt x="65272" y="26883"/>
                </a:lnTo>
                <a:lnTo>
                  <a:pt x="66233" y="29763"/>
                </a:lnTo>
                <a:lnTo>
                  <a:pt x="67193" y="33604"/>
                </a:lnTo>
                <a:lnTo>
                  <a:pt x="67193" y="48966"/>
                </a:lnTo>
                <a:lnTo>
                  <a:pt x="44150" y="48966"/>
                </a:lnTo>
                <a:lnTo>
                  <a:pt x="36484" y="49926"/>
                </a:lnTo>
                <a:lnTo>
                  <a:pt x="30723" y="51846"/>
                </a:lnTo>
                <a:lnTo>
                  <a:pt x="24003" y="52806"/>
                </a:lnTo>
                <a:lnTo>
                  <a:pt x="18242" y="54726"/>
                </a:lnTo>
                <a:lnTo>
                  <a:pt x="13441" y="57607"/>
                </a:lnTo>
                <a:lnTo>
                  <a:pt x="8641" y="60487"/>
                </a:lnTo>
                <a:lnTo>
                  <a:pt x="5760" y="64328"/>
                </a:lnTo>
                <a:lnTo>
                  <a:pt x="2880" y="69128"/>
                </a:lnTo>
                <a:lnTo>
                  <a:pt x="960" y="72969"/>
                </a:lnTo>
                <a:lnTo>
                  <a:pt x="0" y="78714"/>
                </a:lnTo>
                <a:lnTo>
                  <a:pt x="0" y="94076"/>
                </a:lnTo>
                <a:lnTo>
                  <a:pt x="1920" y="97916"/>
                </a:lnTo>
                <a:lnTo>
                  <a:pt x="3840" y="101757"/>
                </a:lnTo>
                <a:lnTo>
                  <a:pt x="6720" y="105613"/>
                </a:lnTo>
                <a:lnTo>
                  <a:pt x="9601" y="107518"/>
                </a:lnTo>
                <a:lnTo>
                  <a:pt x="12481" y="110398"/>
                </a:lnTo>
                <a:lnTo>
                  <a:pt x="16322" y="112318"/>
                </a:lnTo>
                <a:lnTo>
                  <a:pt x="21122" y="114239"/>
                </a:lnTo>
                <a:lnTo>
                  <a:pt x="19202" y="88331"/>
                </a:lnTo>
                <a:lnTo>
                  <a:pt x="19202" y="79689"/>
                </a:lnTo>
                <a:lnTo>
                  <a:pt x="20162" y="76809"/>
                </a:lnTo>
                <a:lnTo>
                  <a:pt x="21122" y="74874"/>
                </a:lnTo>
                <a:lnTo>
                  <a:pt x="22082" y="72008"/>
                </a:lnTo>
                <a:lnTo>
                  <a:pt x="24003" y="70088"/>
                </a:lnTo>
                <a:lnTo>
                  <a:pt x="26883" y="68168"/>
                </a:lnTo>
                <a:lnTo>
                  <a:pt x="29763" y="66248"/>
                </a:lnTo>
                <a:lnTo>
                  <a:pt x="32644" y="65288"/>
                </a:lnTo>
                <a:lnTo>
                  <a:pt x="36484" y="64328"/>
                </a:lnTo>
                <a:lnTo>
                  <a:pt x="40309" y="63367"/>
                </a:lnTo>
                <a:lnTo>
                  <a:pt x="67193" y="63367"/>
                </a:lnTo>
                <a:lnTo>
                  <a:pt x="67193" y="85435"/>
                </a:lnTo>
                <a:lnTo>
                  <a:pt x="62392" y="91211"/>
                </a:lnTo>
                <a:lnTo>
                  <a:pt x="57591" y="95051"/>
                </a:lnTo>
                <a:lnTo>
                  <a:pt x="53766" y="96956"/>
                </a:lnTo>
                <a:lnTo>
                  <a:pt x="48966" y="99837"/>
                </a:lnTo>
                <a:lnTo>
                  <a:pt x="44150" y="101757"/>
                </a:lnTo>
                <a:lnTo>
                  <a:pt x="32644" y="101757"/>
                </a:lnTo>
                <a:lnTo>
                  <a:pt x="27843" y="99837"/>
                </a:lnTo>
                <a:lnTo>
                  <a:pt x="24963" y="96956"/>
                </a:lnTo>
                <a:lnTo>
                  <a:pt x="25923" y="116159"/>
                </a:lnTo>
                <a:lnTo>
                  <a:pt x="42245" y="116159"/>
                </a:lnTo>
                <a:lnTo>
                  <a:pt x="48966" y="115199"/>
                </a:lnTo>
                <a:lnTo>
                  <a:pt x="53766" y="112318"/>
                </a:lnTo>
                <a:lnTo>
                  <a:pt x="59512" y="109438"/>
                </a:lnTo>
                <a:lnTo>
                  <a:pt x="65272" y="105613"/>
                </a:lnTo>
                <a:lnTo>
                  <a:pt x="70073" y="100797"/>
                </a:lnTo>
                <a:lnTo>
                  <a:pt x="70073" y="113278"/>
                </a:lnTo>
                <a:lnTo>
                  <a:pt x="71033" y="114239"/>
                </a:lnTo>
                <a:lnTo>
                  <a:pt x="72953" y="114239"/>
                </a:lnTo>
                <a:lnTo>
                  <a:pt x="73914" y="115199"/>
                </a:lnTo>
                <a:lnTo>
                  <a:pt x="81594" y="115199"/>
                </a:lnTo>
                <a:lnTo>
                  <a:pt x="82555" y="114239"/>
                </a:lnTo>
                <a:lnTo>
                  <a:pt x="84475" y="114239"/>
                </a:lnTo>
                <a:lnTo>
                  <a:pt x="85435" y="113278"/>
                </a:lnTo>
                <a:lnTo>
                  <a:pt x="86395" y="113278"/>
                </a:lnTo>
                <a:lnTo>
                  <a:pt x="86395" y="33604"/>
                </a:lnTo>
                <a:lnTo>
                  <a:pt x="85435" y="27843"/>
                </a:lnTo>
                <a:lnTo>
                  <a:pt x="84475" y="23042"/>
                </a:lnTo>
                <a:lnTo>
                  <a:pt x="82555" y="18242"/>
                </a:lnTo>
                <a:lnTo>
                  <a:pt x="80634" y="1440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7" name="object 327"/>
          <p:cNvSpPr/>
          <p:nvPr/>
        </p:nvSpPr>
        <p:spPr>
          <a:xfrm>
            <a:off x="3122066" y="7947644"/>
            <a:ext cx="91196" cy="115199"/>
          </a:xfrm>
          <a:custGeom>
            <a:avLst/>
            <a:gdLst/>
            <a:ahLst/>
            <a:cxnLst/>
            <a:rect l="l" t="t" r="r" b="b"/>
            <a:pathLst>
              <a:path w="91196" h="115199">
                <a:moveTo>
                  <a:pt x="19202" y="37444"/>
                </a:moveTo>
                <a:lnTo>
                  <a:pt x="24963" y="30723"/>
                </a:lnTo>
                <a:lnTo>
                  <a:pt x="29763" y="25923"/>
                </a:lnTo>
                <a:lnTo>
                  <a:pt x="34549" y="22082"/>
                </a:lnTo>
                <a:lnTo>
                  <a:pt x="39349" y="19202"/>
                </a:lnTo>
                <a:lnTo>
                  <a:pt x="44150" y="17282"/>
                </a:lnTo>
                <a:lnTo>
                  <a:pt x="52791" y="17282"/>
                </a:lnTo>
                <a:lnTo>
                  <a:pt x="56631" y="18242"/>
                </a:lnTo>
                <a:lnTo>
                  <a:pt x="59512" y="19202"/>
                </a:lnTo>
                <a:lnTo>
                  <a:pt x="62392" y="21122"/>
                </a:lnTo>
                <a:lnTo>
                  <a:pt x="64312" y="23042"/>
                </a:lnTo>
                <a:lnTo>
                  <a:pt x="66233" y="24963"/>
                </a:lnTo>
                <a:lnTo>
                  <a:pt x="68153" y="27843"/>
                </a:lnTo>
                <a:lnTo>
                  <a:pt x="69113" y="31683"/>
                </a:lnTo>
                <a:lnTo>
                  <a:pt x="70073" y="34564"/>
                </a:lnTo>
                <a:lnTo>
                  <a:pt x="71033" y="38404"/>
                </a:lnTo>
                <a:lnTo>
                  <a:pt x="71993" y="43205"/>
                </a:lnTo>
                <a:lnTo>
                  <a:pt x="71993" y="113278"/>
                </a:lnTo>
                <a:lnTo>
                  <a:pt x="72953" y="113278"/>
                </a:lnTo>
                <a:lnTo>
                  <a:pt x="73913" y="114239"/>
                </a:lnTo>
                <a:lnTo>
                  <a:pt x="76794" y="114239"/>
                </a:lnTo>
                <a:lnTo>
                  <a:pt x="77754" y="115199"/>
                </a:lnTo>
                <a:lnTo>
                  <a:pt x="85435" y="115199"/>
                </a:lnTo>
                <a:lnTo>
                  <a:pt x="86395" y="114239"/>
                </a:lnTo>
                <a:lnTo>
                  <a:pt x="89275" y="114239"/>
                </a:lnTo>
                <a:lnTo>
                  <a:pt x="90236" y="113278"/>
                </a:lnTo>
                <a:lnTo>
                  <a:pt x="91196" y="112318"/>
                </a:lnTo>
                <a:lnTo>
                  <a:pt x="91196" y="39364"/>
                </a:lnTo>
                <a:lnTo>
                  <a:pt x="90236" y="32644"/>
                </a:lnTo>
                <a:lnTo>
                  <a:pt x="89275" y="27843"/>
                </a:lnTo>
                <a:lnTo>
                  <a:pt x="87355" y="22082"/>
                </a:lnTo>
                <a:lnTo>
                  <a:pt x="85435" y="17282"/>
                </a:lnTo>
                <a:lnTo>
                  <a:pt x="82555" y="13441"/>
                </a:lnTo>
                <a:lnTo>
                  <a:pt x="79674" y="9601"/>
                </a:lnTo>
                <a:lnTo>
                  <a:pt x="75834" y="6720"/>
                </a:lnTo>
                <a:lnTo>
                  <a:pt x="71033" y="3840"/>
                </a:lnTo>
                <a:lnTo>
                  <a:pt x="66233" y="1920"/>
                </a:lnTo>
                <a:lnTo>
                  <a:pt x="60472" y="0"/>
                </a:lnTo>
                <a:lnTo>
                  <a:pt x="47030" y="0"/>
                </a:lnTo>
                <a:lnTo>
                  <a:pt x="41269" y="1920"/>
                </a:lnTo>
                <a:lnTo>
                  <a:pt x="35509" y="4800"/>
                </a:lnTo>
                <a:lnTo>
                  <a:pt x="29763" y="8641"/>
                </a:lnTo>
                <a:lnTo>
                  <a:pt x="23027" y="13441"/>
                </a:lnTo>
                <a:lnTo>
                  <a:pt x="17282" y="19202"/>
                </a:lnTo>
                <a:lnTo>
                  <a:pt x="17282" y="3840"/>
                </a:lnTo>
                <a:lnTo>
                  <a:pt x="16306" y="2880"/>
                </a:lnTo>
                <a:lnTo>
                  <a:pt x="15361" y="2880"/>
                </a:lnTo>
                <a:lnTo>
                  <a:pt x="14401" y="1920"/>
                </a:lnTo>
                <a:lnTo>
                  <a:pt x="4800" y="1920"/>
                </a:lnTo>
                <a:lnTo>
                  <a:pt x="288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13278"/>
                </a:lnTo>
                <a:lnTo>
                  <a:pt x="960" y="113278"/>
                </a:lnTo>
                <a:lnTo>
                  <a:pt x="1920" y="114239"/>
                </a:lnTo>
                <a:lnTo>
                  <a:pt x="4800" y="114239"/>
                </a:lnTo>
                <a:lnTo>
                  <a:pt x="6720" y="115199"/>
                </a:lnTo>
                <a:lnTo>
                  <a:pt x="13441" y="115199"/>
                </a:lnTo>
                <a:lnTo>
                  <a:pt x="14401" y="114239"/>
                </a:lnTo>
                <a:lnTo>
                  <a:pt x="17282" y="114239"/>
                </a:lnTo>
                <a:lnTo>
                  <a:pt x="18242" y="113278"/>
                </a:lnTo>
                <a:lnTo>
                  <a:pt x="19202" y="113278"/>
                </a:lnTo>
                <a:lnTo>
                  <a:pt x="19202" y="374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8" name="object 328"/>
          <p:cNvSpPr/>
          <p:nvPr/>
        </p:nvSpPr>
        <p:spPr>
          <a:xfrm>
            <a:off x="3248787" y="7898693"/>
            <a:ext cx="86395" cy="164150"/>
          </a:xfrm>
          <a:custGeom>
            <a:avLst/>
            <a:gdLst/>
            <a:ahLst/>
            <a:cxnLst/>
            <a:rect l="l" t="t" r="r" b="b"/>
            <a:pathLst>
              <a:path w="86395" h="164150">
                <a:moveTo>
                  <a:pt x="78714" y="60472"/>
                </a:moveTo>
                <a:lnTo>
                  <a:pt x="79674" y="59512"/>
                </a:lnTo>
                <a:lnTo>
                  <a:pt x="80634" y="58552"/>
                </a:lnTo>
                <a:lnTo>
                  <a:pt x="81594" y="57591"/>
                </a:lnTo>
                <a:lnTo>
                  <a:pt x="81594" y="56647"/>
                </a:lnTo>
                <a:lnTo>
                  <a:pt x="82555" y="55671"/>
                </a:lnTo>
                <a:lnTo>
                  <a:pt x="82555" y="53751"/>
                </a:lnTo>
                <a:lnTo>
                  <a:pt x="81594" y="52791"/>
                </a:lnTo>
                <a:lnTo>
                  <a:pt x="80634" y="51831"/>
                </a:lnTo>
                <a:lnTo>
                  <a:pt x="78714" y="51831"/>
                </a:lnTo>
                <a:lnTo>
                  <a:pt x="77754" y="50871"/>
                </a:lnTo>
                <a:lnTo>
                  <a:pt x="67193" y="50871"/>
                </a:lnTo>
                <a:lnTo>
                  <a:pt x="65272" y="51831"/>
                </a:lnTo>
                <a:lnTo>
                  <a:pt x="63352" y="51831"/>
                </a:lnTo>
                <a:lnTo>
                  <a:pt x="62392" y="52791"/>
                </a:lnTo>
                <a:lnTo>
                  <a:pt x="60472" y="52791"/>
                </a:lnTo>
                <a:lnTo>
                  <a:pt x="60472" y="53751"/>
                </a:lnTo>
                <a:lnTo>
                  <a:pt x="59512" y="54711"/>
                </a:lnTo>
                <a:lnTo>
                  <a:pt x="58552" y="54711"/>
                </a:lnTo>
                <a:lnTo>
                  <a:pt x="19187" y="98877"/>
                </a:lnTo>
                <a:lnTo>
                  <a:pt x="19187" y="1920"/>
                </a:lnTo>
                <a:lnTo>
                  <a:pt x="18227" y="1920"/>
                </a:lnTo>
                <a:lnTo>
                  <a:pt x="17266" y="960"/>
                </a:lnTo>
                <a:lnTo>
                  <a:pt x="16306" y="0"/>
                </a:lnTo>
                <a:lnTo>
                  <a:pt x="2865" y="0"/>
                </a:lnTo>
                <a:lnTo>
                  <a:pt x="1904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162229"/>
                </a:lnTo>
                <a:lnTo>
                  <a:pt x="960" y="162229"/>
                </a:lnTo>
                <a:lnTo>
                  <a:pt x="1904" y="163189"/>
                </a:lnTo>
                <a:lnTo>
                  <a:pt x="4785" y="163189"/>
                </a:lnTo>
                <a:lnTo>
                  <a:pt x="5745" y="164150"/>
                </a:lnTo>
                <a:lnTo>
                  <a:pt x="12466" y="164150"/>
                </a:lnTo>
                <a:lnTo>
                  <a:pt x="14386" y="163189"/>
                </a:lnTo>
                <a:lnTo>
                  <a:pt x="17266" y="163189"/>
                </a:lnTo>
                <a:lnTo>
                  <a:pt x="17266" y="162229"/>
                </a:lnTo>
                <a:lnTo>
                  <a:pt x="18227" y="162229"/>
                </a:lnTo>
                <a:lnTo>
                  <a:pt x="19187" y="161269"/>
                </a:lnTo>
                <a:lnTo>
                  <a:pt x="19187" y="101757"/>
                </a:lnTo>
                <a:lnTo>
                  <a:pt x="63352" y="160309"/>
                </a:lnTo>
                <a:lnTo>
                  <a:pt x="64312" y="161269"/>
                </a:lnTo>
                <a:lnTo>
                  <a:pt x="65272" y="162229"/>
                </a:lnTo>
                <a:lnTo>
                  <a:pt x="66233" y="162229"/>
                </a:lnTo>
                <a:lnTo>
                  <a:pt x="66233" y="163189"/>
                </a:lnTo>
                <a:lnTo>
                  <a:pt x="71033" y="163189"/>
                </a:lnTo>
                <a:lnTo>
                  <a:pt x="71993" y="164150"/>
                </a:lnTo>
                <a:lnTo>
                  <a:pt x="79674" y="164150"/>
                </a:lnTo>
                <a:lnTo>
                  <a:pt x="81594" y="163189"/>
                </a:lnTo>
                <a:lnTo>
                  <a:pt x="84475" y="163189"/>
                </a:lnTo>
                <a:lnTo>
                  <a:pt x="85420" y="162229"/>
                </a:lnTo>
                <a:lnTo>
                  <a:pt x="86395" y="161269"/>
                </a:lnTo>
                <a:lnTo>
                  <a:pt x="86395" y="158389"/>
                </a:lnTo>
                <a:lnTo>
                  <a:pt x="85420" y="157429"/>
                </a:lnTo>
                <a:lnTo>
                  <a:pt x="85420" y="156469"/>
                </a:lnTo>
                <a:lnTo>
                  <a:pt x="84475" y="155508"/>
                </a:lnTo>
                <a:lnTo>
                  <a:pt x="83515" y="154564"/>
                </a:lnTo>
                <a:lnTo>
                  <a:pt x="40309" y="98877"/>
                </a:lnTo>
                <a:lnTo>
                  <a:pt x="78714" y="6047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29" name="object 329"/>
          <p:cNvSpPr/>
          <p:nvPr/>
        </p:nvSpPr>
        <p:spPr>
          <a:xfrm>
            <a:off x="3400455" y="7949565"/>
            <a:ext cx="100797" cy="154564"/>
          </a:xfrm>
          <a:custGeom>
            <a:avLst/>
            <a:gdLst/>
            <a:ahLst/>
            <a:cxnLst/>
            <a:rect l="l" t="t" r="r" b="b"/>
            <a:pathLst>
              <a:path w="100797" h="154564">
                <a:moveTo>
                  <a:pt x="41285" y="112318"/>
                </a:moveTo>
                <a:lnTo>
                  <a:pt x="42230" y="112318"/>
                </a:lnTo>
                <a:lnTo>
                  <a:pt x="26883" y="148803"/>
                </a:lnTo>
                <a:lnTo>
                  <a:pt x="26883" y="153603"/>
                </a:lnTo>
                <a:lnTo>
                  <a:pt x="27843" y="153603"/>
                </a:lnTo>
                <a:lnTo>
                  <a:pt x="28803" y="154564"/>
                </a:lnTo>
                <a:lnTo>
                  <a:pt x="42230" y="154564"/>
                </a:lnTo>
                <a:lnTo>
                  <a:pt x="44165" y="153603"/>
                </a:lnTo>
                <a:lnTo>
                  <a:pt x="46070" y="153603"/>
                </a:lnTo>
                <a:lnTo>
                  <a:pt x="48006" y="152643"/>
                </a:lnTo>
                <a:lnTo>
                  <a:pt x="48006" y="150723"/>
                </a:lnTo>
                <a:lnTo>
                  <a:pt x="62392" y="112318"/>
                </a:lnTo>
                <a:lnTo>
                  <a:pt x="99837" y="7680"/>
                </a:lnTo>
                <a:lnTo>
                  <a:pt x="100797" y="5775"/>
                </a:lnTo>
                <a:lnTo>
                  <a:pt x="100797" y="1920"/>
                </a:lnTo>
                <a:lnTo>
                  <a:pt x="99837" y="1920"/>
                </a:lnTo>
                <a:lnTo>
                  <a:pt x="98877" y="960"/>
                </a:lnTo>
                <a:lnTo>
                  <a:pt x="96956" y="960"/>
                </a:lnTo>
                <a:lnTo>
                  <a:pt x="95036" y="0"/>
                </a:lnTo>
                <a:lnTo>
                  <a:pt x="86395" y="0"/>
                </a:lnTo>
                <a:lnTo>
                  <a:pt x="85435" y="960"/>
                </a:lnTo>
                <a:lnTo>
                  <a:pt x="83515" y="960"/>
                </a:lnTo>
                <a:lnTo>
                  <a:pt x="82555" y="1920"/>
                </a:lnTo>
                <a:lnTo>
                  <a:pt x="81594" y="1920"/>
                </a:lnTo>
                <a:lnTo>
                  <a:pt x="81594" y="2880"/>
                </a:lnTo>
                <a:lnTo>
                  <a:pt x="80634" y="3840"/>
                </a:lnTo>
                <a:lnTo>
                  <a:pt x="51846" y="89291"/>
                </a:lnTo>
                <a:lnTo>
                  <a:pt x="50871" y="89291"/>
                </a:lnTo>
                <a:lnTo>
                  <a:pt x="21122" y="4800"/>
                </a:lnTo>
                <a:lnTo>
                  <a:pt x="20162" y="3840"/>
                </a:lnTo>
                <a:lnTo>
                  <a:pt x="20162" y="1920"/>
                </a:lnTo>
                <a:lnTo>
                  <a:pt x="19202" y="1920"/>
                </a:lnTo>
                <a:lnTo>
                  <a:pt x="19202" y="960"/>
                </a:lnTo>
                <a:lnTo>
                  <a:pt x="17282" y="960"/>
                </a:lnTo>
                <a:lnTo>
                  <a:pt x="16322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960"/>
                </a:lnTo>
                <a:lnTo>
                  <a:pt x="960" y="1920"/>
                </a:lnTo>
                <a:lnTo>
                  <a:pt x="0" y="1920"/>
                </a:lnTo>
                <a:lnTo>
                  <a:pt x="0" y="5775"/>
                </a:lnTo>
                <a:lnTo>
                  <a:pt x="960" y="7680"/>
                </a:lnTo>
                <a:lnTo>
                  <a:pt x="38389" y="108478"/>
                </a:lnTo>
                <a:lnTo>
                  <a:pt x="38389" y="109438"/>
                </a:lnTo>
                <a:lnTo>
                  <a:pt x="39349" y="110398"/>
                </a:lnTo>
                <a:lnTo>
                  <a:pt x="40325" y="110398"/>
                </a:lnTo>
                <a:lnTo>
                  <a:pt x="40325" y="111358"/>
                </a:lnTo>
                <a:lnTo>
                  <a:pt x="41285" y="11231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0" name="object 330"/>
          <p:cNvSpPr/>
          <p:nvPr/>
        </p:nvSpPr>
        <p:spPr>
          <a:xfrm>
            <a:off x="3512774" y="7947644"/>
            <a:ext cx="106558" cy="116159"/>
          </a:xfrm>
          <a:custGeom>
            <a:avLst/>
            <a:gdLst/>
            <a:ahLst/>
            <a:cxnLst/>
            <a:rect l="l" t="t" r="r" b="b"/>
            <a:pathLst>
              <a:path w="106558" h="116159">
                <a:moveTo>
                  <a:pt x="0" y="50886"/>
                </a:moveTo>
                <a:lnTo>
                  <a:pt x="0" y="68168"/>
                </a:lnTo>
                <a:lnTo>
                  <a:pt x="1920" y="75849"/>
                </a:lnTo>
                <a:lnTo>
                  <a:pt x="3840" y="83530"/>
                </a:lnTo>
                <a:lnTo>
                  <a:pt x="5760" y="90236"/>
                </a:lnTo>
                <a:lnTo>
                  <a:pt x="8641" y="95996"/>
                </a:lnTo>
                <a:lnTo>
                  <a:pt x="13441" y="101757"/>
                </a:lnTo>
                <a:lnTo>
                  <a:pt x="17266" y="106558"/>
                </a:lnTo>
                <a:lnTo>
                  <a:pt x="23042" y="110398"/>
                </a:lnTo>
                <a:lnTo>
                  <a:pt x="23042" y="79689"/>
                </a:lnTo>
                <a:lnTo>
                  <a:pt x="22082" y="74874"/>
                </a:lnTo>
                <a:lnTo>
                  <a:pt x="21107" y="69128"/>
                </a:lnTo>
                <a:lnTo>
                  <a:pt x="21107" y="46085"/>
                </a:lnTo>
                <a:lnTo>
                  <a:pt x="23042" y="41285"/>
                </a:lnTo>
                <a:lnTo>
                  <a:pt x="23987" y="36484"/>
                </a:lnTo>
                <a:lnTo>
                  <a:pt x="25923" y="31683"/>
                </a:lnTo>
                <a:lnTo>
                  <a:pt x="28788" y="28803"/>
                </a:lnTo>
                <a:lnTo>
                  <a:pt x="31668" y="24963"/>
                </a:lnTo>
                <a:lnTo>
                  <a:pt x="34549" y="22082"/>
                </a:lnTo>
                <a:lnTo>
                  <a:pt x="38389" y="19202"/>
                </a:lnTo>
                <a:lnTo>
                  <a:pt x="43190" y="17282"/>
                </a:lnTo>
                <a:lnTo>
                  <a:pt x="47990" y="16322"/>
                </a:lnTo>
                <a:lnTo>
                  <a:pt x="59512" y="16322"/>
                </a:lnTo>
                <a:lnTo>
                  <a:pt x="65272" y="18242"/>
                </a:lnTo>
                <a:lnTo>
                  <a:pt x="69113" y="20162"/>
                </a:lnTo>
                <a:lnTo>
                  <a:pt x="72953" y="22082"/>
                </a:lnTo>
                <a:lnTo>
                  <a:pt x="76794" y="24963"/>
                </a:lnTo>
                <a:lnTo>
                  <a:pt x="78714" y="28803"/>
                </a:lnTo>
                <a:lnTo>
                  <a:pt x="81594" y="32644"/>
                </a:lnTo>
                <a:lnTo>
                  <a:pt x="83515" y="37444"/>
                </a:lnTo>
                <a:lnTo>
                  <a:pt x="84475" y="42245"/>
                </a:lnTo>
                <a:lnTo>
                  <a:pt x="85435" y="48005"/>
                </a:lnTo>
                <a:lnTo>
                  <a:pt x="85435" y="70088"/>
                </a:lnTo>
                <a:lnTo>
                  <a:pt x="83515" y="75849"/>
                </a:lnTo>
                <a:lnTo>
                  <a:pt x="82555" y="80650"/>
                </a:lnTo>
                <a:lnTo>
                  <a:pt x="80634" y="84490"/>
                </a:lnTo>
                <a:lnTo>
                  <a:pt x="77754" y="88331"/>
                </a:lnTo>
                <a:lnTo>
                  <a:pt x="74874" y="92156"/>
                </a:lnTo>
                <a:lnTo>
                  <a:pt x="71993" y="95051"/>
                </a:lnTo>
                <a:lnTo>
                  <a:pt x="68153" y="96956"/>
                </a:lnTo>
                <a:lnTo>
                  <a:pt x="63352" y="98877"/>
                </a:lnTo>
                <a:lnTo>
                  <a:pt x="58552" y="99837"/>
                </a:lnTo>
                <a:lnTo>
                  <a:pt x="47030" y="99837"/>
                </a:lnTo>
                <a:lnTo>
                  <a:pt x="41269" y="98877"/>
                </a:lnTo>
                <a:lnTo>
                  <a:pt x="37444" y="96956"/>
                </a:lnTo>
                <a:lnTo>
                  <a:pt x="33604" y="94076"/>
                </a:lnTo>
                <a:lnTo>
                  <a:pt x="29763" y="91211"/>
                </a:lnTo>
                <a:lnTo>
                  <a:pt x="29763" y="112318"/>
                </a:lnTo>
                <a:lnTo>
                  <a:pt x="35509" y="115199"/>
                </a:lnTo>
                <a:lnTo>
                  <a:pt x="43190" y="116159"/>
                </a:lnTo>
                <a:lnTo>
                  <a:pt x="61432" y="116159"/>
                </a:lnTo>
                <a:lnTo>
                  <a:pt x="69113" y="115199"/>
                </a:lnTo>
                <a:lnTo>
                  <a:pt x="75834" y="112318"/>
                </a:lnTo>
                <a:lnTo>
                  <a:pt x="82555" y="109438"/>
                </a:lnTo>
                <a:lnTo>
                  <a:pt x="88315" y="104637"/>
                </a:lnTo>
                <a:lnTo>
                  <a:pt x="92156" y="99837"/>
                </a:lnTo>
                <a:lnTo>
                  <a:pt x="96956" y="94076"/>
                </a:lnTo>
                <a:lnTo>
                  <a:pt x="100797" y="88331"/>
                </a:lnTo>
                <a:lnTo>
                  <a:pt x="102717" y="81610"/>
                </a:lnTo>
                <a:lnTo>
                  <a:pt x="104637" y="73929"/>
                </a:lnTo>
                <a:lnTo>
                  <a:pt x="106558" y="66248"/>
                </a:lnTo>
                <a:lnTo>
                  <a:pt x="106558" y="48005"/>
                </a:lnTo>
                <a:lnTo>
                  <a:pt x="104637" y="40325"/>
                </a:lnTo>
                <a:lnTo>
                  <a:pt x="102717" y="33604"/>
                </a:lnTo>
                <a:lnTo>
                  <a:pt x="100797" y="26883"/>
                </a:lnTo>
                <a:lnTo>
                  <a:pt x="97916" y="20162"/>
                </a:lnTo>
                <a:lnTo>
                  <a:pt x="93116" y="15361"/>
                </a:lnTo>
                <a:lnTo>
                  <a:pt x="89275" y="10561"/>
                </a:lnTo>
                <a:lnTo>
                  <a:pt x="83515" y="6720"/>
                </a:lnTo>
                <a:lnTo>
                  <a:pt x="76794" y="3840"/>
                </a:lnTo>
                <a:lnTo>
                  <a:pt x="70073" y="1920"/>
                </a:lnTo>
                <a:lnTo>
                  <a:pt x="63352" y="0"/>
                </a:lnTo>
                <a:lnTo>
                  <a:pt x="45110" y="0"/>
                </a:lnTo>
                <a:lnTo>
                  <a:pt x="37444" y="1920"/>
                </a:lnTo>
                <a:lnTo>
                  <a:pt x="30723" y="4800"/>
                </a:lnTo>
                <a:lnTo>
                  <a:pt x="23987" y="7696"/>
                </a:lnTo>
                <a:lnTo>
                  <a:pt x="18242" y="11521"/>
                </a:lnTo>
                <a:lnTo>
                  <a:pt x="13441" y="17282"/>
                </a:lnTo>
                <a:lnTo>
                  <a:pt x="9601" y="22082"/>
                </a:lnTo>
                <a:lnTo>
                  <a:pt x="5760" y="28803"/>
                </a:lnTo>
                <a:lnTo>
                  <a:pt x="3840" y="35524"/>
                </a:lnTo>
                <a:lnTo>
                  <a:pt x="1920" y="43205"/>
                </a:lnTo>
                <a:lnTo>
                  <a:pt x="0" y="5088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1" name="object 331"/>
          <p:cNvSpPr/>
          <p:nvPr/>
        </p:nvSpPr>
        <p:spPr>
          <a:xfrm>
            <a:off x="3535817" y="8027334"/>
            <a:ext cx="6720" cy="32628"/>
          </a:xfrm>
          <a:custGeom>
            <a:avLst/>
            <a:gdLst/>
            <a:ahLst/>
            <a:cxnLst/>
            <a:rect l="l" t="t" r="r" b="b"/>
            <a:pathLst>
              <a:path w="6720" h="32628">
                <a:moveTo>
                  <a:pt x="6720" y="32628"/>
                </a:moveTo>
                <a:lnTo>
                  <a:pt x="6720" y="11521"/>
                </a:lnTo>
                <a:lnTo>
                  <a:pt x="4785" y="7680"/>
                </a:lnTo>
                <a:lnTo>
                  <a:pt x="1905" y="3840"/>
                </a:lnTo>
                <a:lnTo>
                  <a:pt x="0" y="0"/>
                </a:lnTo>
                <a:lnTo>
                  <a:pt x="0" y="30708"/>
                </a:lnTo>
                <a:lnTo>
                  <a:pt x="6720" y="3262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2" name="object 332"/>
          <p:cNvSpPr/>
          <p:nvPr/>
        </p:nvSpPr>
        <p:spPr>
          <a:xfrm>
            <a:off x="3647160" y="7949565"/>
            <a:ext cx="91211" cy="114239"/>
          </a:xfrm>
          <a:custGeom>
            <a:avLst/>
            <a:gdLst/>
            <a:ahLst/>
            <a:cxnLst/>
            <a:rect l="l" t="t" r="r" b="b"/>
            <a:pathLst>
              <a:path w="91211" h="114239">
                <a:moveTo>
                  <a:pt x="28803" y="94076"/>
                </a:moveTo>
                <a:lnTo>
                  <a:pt x="26883" y="92156"/>
                </a:lnTo>
                <a:lnTo>
                  <a:pt x="24963" y="89291"/>
                </a:lnTo>
                <a:lnTo>
                  <a:pt x="23042" y="87355"/>
                </a:lnTo>
                <a:lnTo>
                  <a:pt x="21122" y="83515"/>
                </a:lnTo>
                <a:lnTo>
                  <a:pt x="20162" y="79689"/>
                </a:lnTo>
                <a:lnTo>
                  <a:pt x="19202" y="76794"/>
                </a:lnTo>
                <a:lnTo>
                  <a:pt x="19202" y="2880"/>
                </a:lnTo>
                <a:lnTo>
                  <a:pt x="18242" y="1920"/>
                </a:lnTo>
                <a:lnTo>
                  <a:pt x="17282" y="960"/>
                </a:lnTo>
                <a:lnTo>
                  <a:pt x="16322" y="960"/>
                </a:lnTo>
                <a:lnTo>
                  <a:pt x="15361" y="0"/>
                </a:lnTo>
                <a:lnTo>
                  <a:pt x="4800" y="0"/>
                </a:lnTo>
                <a:lnTo>
                  <a:pt x="3840" y="960"/>
                </a:lnTo>
                <a:lnTo>
                  <a:pt x="1920" y="960"/>
                </a:lnTo>
                <a:lnTo>
                  <a:pt x="975" y="1920"/>
                </a:lnTo>
                <a:lnTo>
                  <a:pt x="0" y="1920"/>
                </a:lnTo>
                <a:lnTo>
                  <a:pt x="0" y="81610"/>
                </a:lnTo>
                <a:lnTo>
                  <a:pt x="1920" y="87355"/>
                </a:lnTo>
                <a:lnTo>
                  <a:pt x="2880" y="93131"/>
                </a:lnTo>
                <a:lnTo>
                  <a:pt x="4800" y="97916"/>
                </a:lnTo>
                <a:lnTo>
                  <a:pt x="7680" y="101757"/>
                </a:lnTo>
                <a:lnTo>
                  <a:pt x="10561" y="105597"/>
                </a:lnTo>
                <a:lnTo>
                  <a:pt x="15361" y="108478"/>
                </a:lnTo>
                <a:lnTo>
                  <a:pt x="19202" y="111358"/>
                </a:lnTo>
                <a:lnTo>
                  <a:pt x="24963" y="113278"/>
                </a:lnTo>
                <a:lnTo>
                  <a:pt x="30723" y="114239"/>
                </a:lnTo>
                <a:lnTo>
                  <a:pt x="43205" y="114239"/>
                </a:lnTo>
                <a:lnTo>
                  <a:pt x="49926" y="113278"/>
                </a:lnTo>
                <a:lnTo>
                  <a:pt x="55686" y="110398"/>
                </a:lnTo>
                <a:lnTo>
                  <a:pt x="61447" y="106558"/>
                </a:lnTo>
                <a:lnTo>
                  <a:pt x="67208" y="101757"/>
                </a:lnTo>
                <a:lnTo>
                  <a:pt x="72969" y="95036"/>
                </a:lnTo>
                <a:lnTo>
                  <a:pt x="72969" y="110398"/>
                </a:lnTo>
                <a:lnTo>
                  <a:pt x="73929" y="111358"/>
                </a:lnTo>
                <a:lnTo>
                  <a:pt x="74889" y="112318"/>
                </a:lnTo>
                <a:lnTo>
                  <a:pt x="77769" y="112318"/>
                </a:lnTo>
                <a:lnTo>
                  <a:pt x="78714" y="113278"/>
                </a:lnTo>
                <a:lnTo>
                  <a:pt x="85435" y="113278"/>
                </a:lnTo>
                <a:lnTo>
                  <a:pt x="86395" y="112318"/>
                </a:lnTo>
                <a:lnTo>
                  <a:pt x="89275" y="112318"/>
                </a:lnTo>
                <a:lnTo>
                  <a:pt x="89275" y="111358"/>
                </a:lnTo>
                <a:lnTo>
                  <a:pt x="90236" y="111358"/>
                </a:lnTo>
                <a:lnTo>
                  <a:pt x="90236" y="110398"/>
                </a:lnTo>
                <a:lnTo>
                  <a:pt x="91211" y="110398"/>
                </a:lnTo>
                <a:lnTo>
                  <a:pt x="91211" y="2880"/>
                </a:lnTo>
                <a:lnTo>
                  <a:pt x="90236" y="2880"/>
                </a:lnTo>
                <a:lnTo>
                  <a:pt x="90236" y="1920"/>
                </a:lnTo>
                <a:lnTo>
                  <a:pt x="89275" y="960"/>
                </a:lnTo>
                <a:lnTo>
                  <a:pt x="88331" y="960"/>
                </a:lnTo>
                <a:lnTo>
                  <a:pt x="87370" y="0"/>
                </a:lnTo>
                <a:lnTo>
                  <a:pt x="75849" y="0"/>
                </a:lnTo>
                <a:lnTo>
                  <a:pt x="74889" y="960"/>
                </a:lnTo>
                <a:lnTo>
                  <a:pt x="72969" y="960"/>
                </a:lnTo>
                <a:lnTo>
                  <a:pt x="72009" y="1920"/>
                </a:lnTo>
                <a:lnTo>
                  <a:pt x="71048" y="2880"/>
                </a:lnTo>
                <a:lnTo>
                  <a:pt x="71048" y="77769"/>
                </a:lnTo>
                <a:lnTo>
                  <a:pt x="66248" y="84475"/>
                </a:lnTo>
                <a:lnTo>
                  <a:pt x="60487" y="89291"/>
                </a:lnTo>
                <a:lnTo>
                  <a:pt x="55686" y="93131"/>
                </a:lnTo>
                <a:lnTo>
                  <a:pt x="50886" y="95996"/>
                </a:lnTo>
                <a:lnTo>
                  <a:pt x="46085" y="97916"/>
                </a:lnTo>
                <a:lnTo>
                  <a:pt x="37444" y="97916"/>
                </a:lnTo>
                <a:lnTo>
                  <a:pt x="34564" y="96956"/>
                </a:lnTo>
                <a:lnTo>
                  <a:pt x="31683" y="95996"/>
                </a:lnTo>
                <a:lnTo>
                  <a:pt x="28803" y="9407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3" name="object 333"/>
          <p:cNvSpPr/>
          <p:nvPr/>
        </p:nvSpPr>
        <p:spPr>
          <a:xfrm>
            <a:off x="3815166" y="7897733"/>
            <a:ext cx="71993" cy="165110"/>
          </a:xfrm>
          <a:custGeom>
            <a:avLst/>
            <a:gdLst/>
            <a:ahLst/>
            <a:cxnLst/>
            <a:rect l="l" t="t" r="r" b="b"/>
            <a:pathLst>
              <a:path w="71993" h="165110">
                <a:moveTo>
                  <a:pt x="62392" y="52791"/>
                </a:moveTo>
                <a:lnTo>
                  <a:pt x="38389" y="52791"/>
                </a:lnTo>
                <a:lnTo>
                  <a:pt x="38389" y="32644"/>
                </a:lnTo>
                <a:lnTo>
                  <a:pt x="39349" y="29763"/>
                </a:lnTo>
                <a:lnTo>
                  <a:pt x="39349" y="25923"/>
                </a:lnTo>
                <a:lnTo>
                  <a:pt x="40309" y="24003"/>
                </a:lnTo>
                <a:lnTo>
                  <a:pt x="42230" y="22082"/>
                </a:lnTo>
                <a:lnTo>
                  <a:pt x="43190" y="20162"/>
                </a:lnTo>
                <a:lnTo>
                  <a:pt x="45110" y="18242"/>
                </a:lnTo>
                <a:lnTo>
                  <a:pt x="47030" y="17282"/>
                </a:lnTo>
                <a:lnTo>
                  <a:pt x="48950" y="16322"/>
                </a:lnTo>
                <a:lnTo>
                  <a:pt x="59512" y="16322"/>
                </a:lnTo>
                <a:lnTo>
                  <a:pt x="61432" y="17282"/>
                </a:lnTo>
                <a:lnTo>
                  <a:pt x="62392" y="17282"/>
                </a:lnTo>
                <a:lnTo>
                  <a:pt x="64312" y="18242"/>
                </a:lnTo>
                <a:lnTo>
                  <a:pt x="66233" y="18242"/>
                </a:lnTo>
                <a:lnTo>
                  <a:pt x="67193" y="19202"/>
                </a:lnTo>
                <a:lnTo>
                  <a:pt x="70073" y="19202"/>
                </a:lnTo>
                <a:lnTo>
                  <a:pt x="71033" y="18242"/>
                </a:lnTo>
                <a:lnTo>
                  <a:pt x="71033" y="16322"/>
                </a:lnTo>
                <a:lnTo>
                  <a:pt x="71993" y="15361"/>
                </a:lnTo>
                <a:lnTo>
                  <a:pt x="71993" y="10561"/>
                </a:lnTo>
                <a:lnTo>
                  <a:pt x="71033" y="9601"/>
                </a:lnTo>
                <a:lnTo>
                  <a:pt x="71033" y="5760"/>
                </a:lnTo>
                <a:lnTo>
                  <a:pt x="70073" y="4800"/>
                </a:lnTo>
                <a:lnTo>
                  <a:pt x="70073" y="3840"/>
                </a:lnTo>
                <a:lnTo>
                  <a:pt x="69113" y="3840"/>
                </a:lnTo>
                <a:lnTo>
                  <a:pt x="68153" y="2880"/>
                </a:lnTo>
                <a:lnTo>
                  <a:pt x="67193" y="2880"/>
                </a:lnTo>
                <a:lnTo>
                  <a:pt x="65272" y="1920"/>
                </a:lnTo>
                <a:lnTo>
                  <a:pt x="63352" y="960"/>
                </a:lnTo>
                <a:lnTo>
                  <a:pt x="60472" y="960"/>
                </a:lnTo>
                <a:lnTo>
                  <a:pt x="58552" y="0"/>
                </a:lnTo>
                <a:lnTo>
                  <a:pt x="47030" y="0"/>
                </a:lnTo>
                <a:lnTo>
                  <a:pt x="42230" y="960"/>
                </a:lnTo>
                <a:lnTo>
                  <a:pt x="37429" y="2880"/>
                </a:lnTo>
                <a:lnTo>
                  <a:pt x="33588" y="3840"/>
                </a:lnTo>
                <a:lnTo>
                  <a:pt x="29748" y="6720"/>
                </a:lnTo>
                <a:lnTo>
                  <a:pt x="26868" y="9601"/>
                </a:lnTo>
                <a:lnTo>
                  <a:pt x="23987" y="13441"/>
                </a:lnTo>
                <a:lnTo>
                  <a:pt x="22082" y="17282"/>
                </a:lnTo>
                <a:lnTo>
                  <a:pt x="21122" y="23042"/>
                </a:lnTo>
                <a:lnTo>
                  <a:pt x="19187" y="27843"/>
                </a:lnTo>
                <a:lnTo>
                  <a:pt x="19187" y="52791"/>
                </a:lnTo>
                <a:lnTo>
                  <a:pt x="1920" y="52791"/>
                </a:lnTo>
                <a:lnTo>
                  <a:pt x="1920" y="53751"/>
                </a:lnTo>
                <a:lnTo>
                  <a:pt x="960" y="53751"/>
                </a:lnTo>
                <a:lnTo>
                  <a:pt x="960" y="54711"/>
                </a:lnTo>
                <a:lnTo>
                  <a:pt x="0" y="55671"/>
                </a:lnTo>
                <a:lnTo>
                  <a:pt x="0" y="65272"/>
                </a:lnTo>
                <a:lnTo>
                  <a:pt x="960" y="67193"/>
                </a:lnTo>
                <a:lnTo>
                  <a:pt x="1920" y="68153"/>
                </a:lnTo>
                <a:lnTo>
                  <a:pt x="2880" y="69113"/>
                </a:lnTo>
                <a:lnTo>
                  <a:pt x="19187" y="69113"/>
                </a:lnTo>
                <a:lnTo>
                  <a:pt x="19187" y="163189"/>
                </a:lnTo>
                <a:lnTo>
                  <a:pt x="20147" y="163189"/>
                </a:lnTo>
                <a:lnTo>
                  <a:pt x="21122" y="164150"/>
                </a:lnTo>
                <a:lnTo>
                  <a:pt x="23987" y="164150"/>
                </a:lnTo>
                <a:lnTo>
                  <a:pt x="24963" y="165110"/>
                </a:lnTo>
                <a:lnTo>
                  <a:pt x="31668" y="165110"/>
                </a:lnTo>
                <a:lnTo>
                  <a:pt x="33588" y="164150"/>
                </a:lnTo>
                <a:lnTo>
                  <a:pt x="36469" y="164150"/>
                </a:lnTo>
                <a:lnTo>
                  <a:pt x="36469" y="163189"/>
                </a:lnTo>
                <a:lnTo>
                  <a:pt x="37429" y="163189"/>
                </a:lnTo>
                <a:lnTo>
                  <a:pt x="38389" y="162229"/>
                </a:lnTo>
                <a:lnTo>
                  <a:pt x="38389" y="69113"/>
                </a:lnTo>
                <a:lnTo>
                  <a:pt x="63352" y="69113"/>
                </a:lnTo>
                <a:lnTo>
                  <a:pt x="64312" y="68153"/>
                </a:lnTo>
                <a:lnTo>
                  <a:pt x="64312" y="67193"/>
                </a:lnTo>
                <a:lnTo>
                  <a:pt x="65272" y="65272"/>
                </a:lnTo>
                <a:lnTo>
                  <a:pt x="65272" y="54711"/>
                </a:lnTo>
                <a:lnTo>
                  <a:pt x="64312" y="54711"/>
                </a:lnTo>
                <a:lnTo>
                  <a:pt x="64312" y="53751"/>
                </a:lnTo>
                <a:lnTo>
                  <a:pt x="63352" y="52791"/>
                </a:lnTo>
                <a:lnTo>
                  <a:pt x="62392" y="5279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4" name="object 334"/>
          <p:cNvSpPr/>
          <p:nvPr/>
        </p:nvSpPr>
        <p:spPr>
          <a:xfrm>
            <a:off x="3890040" y="7947644"/>
            <a:ext cx="105597" cy="116159"/>
          </a:xfrm>
          <a:custGeom>
            <a:avLst/>
            <a:gdLst/>
            <a:ahLst/>
            <a:cxnLst/>
            <a:rect l="l" t="t" r="r" b="b"/>
            <a:pathLst>
              <a:path w="105597" h="116159">
                <a:moveTo>
                  <a:pt x="0" y="59527"/>
                </a:moveTo>
                <a:lnTo>
                  <a:pt x="0" y="68168"/>
                </a:lnTo>
                <a:lnTo>
                  <a:pt x="960" y="75849"/>
                </a:lnTo>
                <a:lnTo>
                  <a:pt x="2880" y="83530"/>
                </a:lnTo>
                <a:lnTo>
                  <a:pt x="4800" y="90236"/>
                </a:lnTo>
                <a:lnTo>
                  <a:pt x="8641" y="95996"/>
                </a:lnTo>
                <a:lnTo>
                  <a:pt x="12481" y="101757"/>
                </a:lnTo>
                <a:lnTo>
                  <a:pt x="17282" y="106558"/>
                </a:lnTo>
                <a:lnTo>
                  <a:pt x="22082" y="110398"/>
                </a:lnTo>
                <a:lnTo>
                  <a:pt x="22082" y="74874"/>
                </a:lnTo>
                <a:lnTo>
                  <a:pt x="21122" y="69128"/>
                </a:lnTo>
                <a:lnTo>
                  <a:pt x="20162" y="64328"/>
                </a:lnTo>
                <a:lnTo>
                  <a:pt x="20162" y="51846"/>
                </a:lnTo>
                <a:lnTo>
                  <a:pt x="21122" y="46085"/>
                </a:lnTo>
                <a:lnTo>
                  <a:pt x="22082" y="41285"/>
                </a:lnTo>
                <a:lnTo>
                  <a:pt x="24002" y="36484"/>
                </a:lnTo>
                <a:lnTo>
                  <a:pt x="25923" y="31683"/>
                </a:lnTo>
                <a:lnTo>
                  <a:pt x="27843" y="28803"/>
                </a:lnTo>
                <a:lnTo>
                  <a:pt x="30723" y="24963"/>
                </a:lnTo>
                <a:lnTo>
                  <a:pt x="34564" y="22082"/>
                </a:lnTo>
                <a:lnTo>
                  <a:pt x="38389" y="19202"/>
                </a:lnTo>
                <a:lnTo>
                  <a:pt x="42230" y="17282"/>
                </a:lnTo>
                <a:lnTo>
                  <a:pt x="47030" y="16322"/>
                </a:lnTo>
                <a:lnTo>
                  <a:pt x="59512" y="16322"/>
                </a:lnTo>
                <a:lnTo>
                  <a:pt x="64312" y="18242"/>
                </a:lnTo>
                <a:lnTo>
                  <a:pt x="68153" y="20162"/>
                </a:lnTo>
                <a:lnTo>
                  <a:pt x="72953" y="22082"/>
                </a:lnTo>
                <a:lnTo>
                  <a:pt x="75834" y="24963"/>
                </a:lnTo>
                <a:lnTo>
                  <a:pt x="78714" y="28803"/>
                </a:lnTo>
                <a:lnTo>
                  <a:pt x="80634" y="32644"/>
                </a:lnTo>
                <a:lnTo>
                  <a:pt x="82555" y="37444"/>
                </a:lnTo>
                <a:lnTo>
                  <a:pt x="83515" y="42245"/>
                </a:lnTo>
                <a:lnTo>
                  <a:pt x="84475" y="48005"/>
                </a:lnTo>
                <a:lnTo>
                  <a:pt x="85435" y="52806"/>
                </a:lnTo>
                <a:lnTo>
                  <a:pt x="85435" y="64328"/>
                </a:lnTo>
                <a:lnTo>
                  <a:pt x="84475" y="70088"/>
                </a:lnTo>
                <a:lnTo>
                  <a:pt x="83515" y="75849"/>
                </a:lnTo>
                <a:lnTo>
                  <a:pt x="82555" y="80650"/>
                </a:lnTo>
                <a:lnTo>
                  <a:pt x="79674" y="84490"/>
                </a:lnTo>
                <a:lnTo>
                  <a:pt x="77754" y="88331"/>
                </a:lnTo>
                <a:lnTo>
                  <a:pt x="74874" y="92156"/>
                </a:lnTo>
                <a:lnTo>
                  <a:pt x="71033" y="95051"/>
                </a:lnTo>
                <a:lnTo>
                  <a:pt x="67193" y="96956"/>
                </a:lnTo>
                <a:lnTo>
                  <a:pt x="63352" y="98877"/>
                </a:lnTo>
                <a:lnTo>
                  <a:pt x="58552" y="99837"/>
                </a:lnTo>
                <a:lnTo>
                  <a:pt x="46070" y="99837"/>
                </a:lnTo>
                <a:lnTo>
                  <a:pt x="41285" y="98877"/>
                </a:lnTo>
                <a:lnTo>
                  <a:pt x="37444" y="96956"/>
                </a:lnTo>
                <a:lnTo>
                  <a:pt x="32644" y="94076"/>
                </a:lnTo>
                <a:lnTo>
                  <a:pt x="29763" y="91211"/>
                </a:lnTo>
                <a:lnTo>
                  <a:pt x="26883" y="87370"/>
                </a:lnTo>
                <a:lnTo>
                  <a:pt x="28803" y="112318"/>
                </a:lnTo>
                <a:lnTo>
                  <a:pt x="35509" y="115199"/>
                </a:lnTo>
                <a:lnTo>
                  <a:pt x="43190" y="116159"/>
                </a:lnTo>
                <a:lnTo>
                  <a:pt x="60472" y="116159"/>
                </a:lnTo>
                <a:lnTo>
                  <a:pt x="68153" y="115199"/>
                </a:lnTo>
                <a:lnTo>
                  <a:pt x="74874" y="112318"/>
                </a:lnTo>
                <a:lnTo>
                  <a:pt x="81594" y="109438"/>
                </a:lnTo>
                <a:lnTo>
                  <a:pt x="87355" y="104637"/>
                </a:lnTo>
                <a:lnTo>
                  <a:pt x="92156" y="99837"/>
                </a:lnTo>
                <a:lnTo>
                  <a:pt x="96956" y="94076"/>
                </a:lnTo>
                <a:lnTo>
                  <a:pt x="99837" y="88331"/>
                </a:lnTo>
                <a:lnTo>
                  <a:pt x="102717" y="81610"/>
                </a:lnTo>
                <a:lnTo>
                  <a:pt x="104637" y="73929"/>
                </a:lnTo>
                <a:lnTo>
                  <a:pt x="105597" y="66248"/>
                </a:lnTo>
                <a:lnTo>
                  <a:pt x="105597" y="48005"/>
                </a:lnTo>
                <a:lnTo>
                  <a:pt x="104637" y="40325"/>
                </a:lnTo>
                <a:lnTo>
                  <a:pt x="102717" y="33604"/>
                </a:lnTo>
                <a:lnTo>
                  <a:pt x="100797" y="26883"/>
                </a:lnTo>
                <a:lnTo>
                  <a:pt x="96956" y="20162"/>
                </a:lnTo>
                <a:lnTo>
                  <a:pt x="93116" y="15361"/>
                </a:lnTo>
                <a:lnTo>
                  <a:pt x="88315" y="10561"/>
                </a:lnTo>
                <a:lnTo>
                  <a:pt x="83515" y="6720"/>
                </a:lnTo>
                <a:lnTo>
                  <a:pt x="76794" y="3840"/>
                </a:lnTo>
                <a:lnTo>
                  <a:pt x="70073" y="1920"/>
                </a:lnTo>
                <a:lnTo>
                  <a:pt x="62392" y="0"/>
                </a:lnTo>
                <a:lnTo>
                  <a:pt x="45125" y="0"/>
                </a:lnTo>
                <a:lnTo>
                  <a:pt x="37444" y="1920"/>
                </a:lnTo>
                <a:lnTo>
                  <a:pt x="30723" y="4800"/>
                </a:lnTo>
                <a:lnTo>
                  <a:pt x="23042" y="7696"/>
                </a:lnTo>
                <a:lnTo>
                  <a:pt x="18242" y="11521"/>
                </a:lnTo>
                <a:lnTo>
                  <a:pt x="13441" y="17282"/>
                </a:lnTo>
                <a:lnTo>
                  <a:pt x="8641" y="22082"/>
                </a:lnTo>
                <a:lnTo>
                  <a:pt x="5760" y="28803"/>
                </a:lnTo>
                <a:lnTo>
                  <a:pt x="2880" y="35524"/>
                </a:lnTo>
                <a:lnTo>
                  <a:pt x="960" y="43205"/>
                </a:lnTo>
                <a:lnTo>
                  <a:pt x="0" y="50886"/>
                </a:lnTo>
                <a:lnTo>
                  <a:pt x="0" y="5952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5" name="object 335"/>
          <p:cNvSpPr/>
          <p:nvPr/>
        </p:nvSpPr>
        <p:spPr>
          <a:xfrm>
            <a:off x="3912123" y="8022518"/>
            <a:ext cx="6720" cy="37444"/>
          </a:xfrm>
          <a:custGeom>
            <a:avLst/>
            <a:gdLst/>
            <a:ahLst/>
            <a:cxnLst/>
            <a:rect l="l" t="t" r="r" b="b"/>
            <a:pathLst>
              <a:path w="6720" h="37444">
                <a:moveTo>
                  <a:pt x="6720" y="37444"/>
                </a:moveTo>
                <a:lnTo>
                  <a:pt x="4800" y="12496"/>
                </a:lnTo>
                <a:lnTo>
                  <a:pt x="2880" y="8656"/>
                </a:lnTo>
                <a:lnTo>
                  <a:pt x="960" y="4815"/>
                </a:lnTo>
                <a:lnTo>
                  <a:pt x="0" y="0"/>
                </a:lnTo>
                <a:lnTo>
                  <a:pt x="0" y="35524"/>
                </a:lnTo>
                <a:lnTo>
                  <a:pt x="6720" y="374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6" name="object 336"/>
          <p:cNvSpPr/>
          <p:nvPr/>
        </p:nvSpPr>
        <p:spPr>
          <a:xfrm>
            <a:off x="4024442" y="7947644"/>
            <a:ext cx="61432" cy="115199"/>
          </a:xfrm>
          <a:custGeom>
            <a:avLst/>
            <a:gdLst/>
            <a:ahLst/>
            <a:cxnLst/>
            <a:rect l="l" t="t" r="r" b="b"/>
            <a:pathLst>
              <a:path w="61432" h="115199">
                <a:moveTo>
                  <a:pt x="34549" y="2880"/>
                </a:moveTo>
                <a:lnTo>
                  <a:pt x="32628" y="4800"/>
                </a:lnTo>
                <a:lnTo>
                  <a:pt x="30708" y="5760"/>
                </a:lnTo>
                <a:lnTo>
                  <a:pt x="27828" y="8641"/>
                </a:lnTo>
                <a:lnTo>
                  <a:pt x="24947" y="10561"/>
                </a:lnTo>
                <a:lnTo>
                  <a:pt x="23027" y="13441"/>
                </a:lnTo>
                <a:lnTo>
                  <a:pt x="20147" y="17282"/>
                </a:lnTo>
                <a:lnTo>
                  <a:pt x="17266" y="21122"/>
                </a:lnTo>
                <a:lnTo>
                  <a:pt x="17266" y="3840"/>
                </a:lnTo>
                <a:lnTo>
                  <a:pt x="16306" y="3840"/>
                </a:lnTo>
                <a:lnTo>
                  <a:pt x="16306" y="2880"/>
                </a:lnTo>
                <a:lnTo>
                  <a:pt x="14386" y="2880"/>
                </a:lnTo>
                <a:lnTo>
                  <a:pt x="14386" y="1920"/>
                </a:lnTo>
                <a:lnTo>
                  <a:pt x="3840" y="1920"/>
                </a:lnTo>
                <a:lnTo>
                  <a:pt x="2865" y="2880"/>
                </a:lnTo>
                <a:lnTo>
                  <a:pt x="1904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13278"/>
                </a:lnTo>
                <a:lnTo>
                  <a:pt x="960" y="113278"/>
                </a:lnTo>
                <a:lnTo>
                  <a:pt x="1904" y="114239"/>
                </a:lnTo>
                <a:lnTo>
                  <a:pt x="4800" y="114239"/>
                </a:lnTo>
                <a:lnTo>
                  <a:pt x="5745" y="115199"/>
                </a:lnTo>
                <a:lnTo>
                  <a:pt x="13426" y="115199"/>
                </a:lnTo>
                <a:lnTo>
                  <a:pt x="14386" y="114239"/>
                </a:lnTo>
                <a:lnTo>
                  <a:pt x="17266" y="114239"/>
                </a:lnTo>
                <a:lnTo>
                  <a:pt x="18227" y="113278"/>
                </a:lnTo>
                <a:lnTo>
                  <a:pt x="19187" y="112318"/>
                </a:lnTo>
                <a:lnTo>
                  <a:pt x="19187" y="42245"/>
                </a:lnTo>
                <a:lnTo>
                  <a:pt x="22067" y="37444"/>
                </a:lnTo>
                <a:lnTo>
                  <a:pt x="23987" y="33604"/>
                </a:lnTo>
                <a:lnTo>
                  <a:pt x="26868" y="30723"/>
                </a:lnTo>
                <a:lnTo>
                  <a:pt x="28788" y="27843"/>
                </a:lnTo>
                <a:lnTo>
                  <a:pt x="30708" y="25923"/>
                </a:lnTo>
                <a:lnTo>
                  <a:pt x="33588" y="24002"/>
                </a:lnTo>
                <a:lnTo>
                  <a:pt x="35509" y="22082"/>
                </a:lnTo>
                <a:lnTo>
                  <a:pt x="37429" y="20162"/>
                </a:lnTo>
                <a:lnTo>
                  <a:pt x="39349" y="20162"/>
                </a:lnTo>
                <a:lnTo>
                  <a:pt x="41269" y="19202"/>
                </a:lnTo>
                <a:lnTo>
                  <a:pt x="50871" y="19202"/>
                </a:lnTo>
                <a:lnTo>
                  <a:pt x="51831" y="20162"/>
                </a:lnTo>
                <a:lnTo>
                  <a:pt x="54711" y="20162"/>
                </a:lnTo>
                <a:lnTo>
                  <a:pt x="55671" y="21122"/>
                </a:lnTo>
                <a:lnTo>
                  <a:pt x="56631" y="21122"/>
                </a:lnTo>
                <a:lnTo>
                  <a:pt x="57591" y="22082"/>
                </a:lnTo>
                <a:lnTo>
                  <a:pt x="59512" y="22082"/>
                </a:lnTo>
                <a:lnTo>
                  <a:pt x="59512" y="21122"/>
                </a:lnTo>
                <a:lnTo>
                  <a:pt x="60472" y="21122"/>
                </a:lnTo>
                <a:lnTo>
                  <a:pt x="60472" y="20162"/>
                </a:lnTo>
                <a:lnTo>
                  <a:pt x="61432" y="20162"/>
                </a:lnTo>
                <a:lnTo>
                  <a:pt x="61432" y="4800"/>
                </a:lnTo>
                <a:lnTo>
                  <a:pt x="60472" y="4800"/>
                </a:lnTo>
                <a:lnTo>
                  <a:pt x="60472" y="3840"/>
                </a:lnTo>
                <a:lnTo>
                  <a:pt x="59512" y="3840"/>
                </a:lnTo>
                <a:lnTo>
                  <a:pt x="59512" y="2880"/>
                </a:lnTo>
                <a:lnTo>
                  <a:pt x="58552" y="2880"/>
                </a:lnTo>
                <a:lnTo>
                  <a:pt x="57591" y="1920"/>
                </a:lnTo>
                <a:lnTo>
                  <a:pt x="54711" y="1920"/>
                </a:lnTo>
                <a:lnTo>
                  <a:pt x="53751" y="960"/>
                </a:lnTo>
                <a:lnTo>
                  <a:pt x="49911" y="960"/>
                </a:lnTo>
                <a:lnTo>
                  <a:pt x="47990" y="0"/>
                </a:lnTo>
                <a:lnTo>
                  <a:pt x="44150" y="0"/>
                </a:lnTo>
                <a:lnTo>
                  <a:pt x="41269" y="960"/>
                </a:lnTo>
                <a:lnTo>
                  <a:pt x="39349" y="960"/>
                </a:lnTo>
                <a:lnTo>
                  <a:pt x="37429" y="1920"/>
                </a:lnTo>
                <a:lnTo>
                  <a:pt x="34549" y="288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7" name="object 337"/>
          <p:cNvSpPr/>
          <p:nvPr/>
        </p:nvSpPr>
        <p:spPr>
          <a:xfrm>
            <a:off x="4162668" y="7898693"/>
            <a:ext cx="19202" cy="164150"/>
          </a:xfrm>
          <a:custGeom>
            <a:avLst/>
            <a:gdLst/>
            <a:ahLst/>
            <a:cxnLst/>
            <a:rect l="l" t="t" r="r" b="b"/>
            <a:pathLst>
              <a:path w="19202" h="164150">
                <a:moveTo>
                  <a:pt x="19202" y="1920"/>
                </a:moveTo>
                <a:lnTo>
                  <a:pt x="18242" y="1920"/>
                </a:lnTo>
                <a:lnTo>
                  <a:pt x="18242" y="960"/>
                </a:lnTo>
                <a:lnTo>
                  <a:pt x="17282" y="960"/>
                </a:lnTo>
                <a:lnTo>
                  <a:pt x="16322" y="0"/>
                </a:lnTo>
                <a:lnTo>
                  <a:pt x="3840" y="0"/>
                </a:lnTo>
                <a:lnTo>
                  <a:pt x="2880" y="960"/>
                </a:lnTo>
                <a:lnTo>
                  <a:pt x="960" y="960"/>
                </a:lnTo>
                <a:lnTo>
                  <a:pt x="0" y="1920"/>
                </a:lnTo>
                <a:lnTo>
                  <a:pt x="0" y="162229"/>
                </a:lnTo>
                <a:lnTo>
                  <a:pt x="960" y="162229"/>
                </a:lnTo>
                <a:lnTo>
                  <a:pt x="1920" y="163189"/>
                </a:lnTo>
                <a:lnTo>
                  <a:pt x="4800" y="163189"/>
                </a:lnTo>
                <a:lnTo>
                  <a:pt x="5760" y="164150"/>
                </a:lnTo>
                <a:lnTo>
                  <a:pt x="13441" y="164150"/>
                </a:lnTo>
                <a:lnTo>
                  <a:pt x="14401" y="163189"/>
                </a:lnTo>
                <a:lnTo>
                  <a:pt x="17282" y="163189"/>
                </a:lnTo>
                <a:lnTo>
                  <a:pt x="18242" y="162229"/>
                </a:lnTo>
                <a:lnTo>
                  <a:pt x="19202" y="162229"/>
                </a:lnTo>
                <a:lnTo>
                  <a:pt x="19202" y="192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8" name="object 338"/>
          <p:cNvSpPr/>
          <p:nvPr/>
        </p:nvSpPr>
        <p:spPr>
          <a:xfrm>
            <a:off x="4217395" y="7949565"/>
            <a:ext cx="19187" cy="113278"/>
          </a:xfrm>
          <a:custGeom>
            <a:avLst/>
            <a:gdLst/>
            <a:ahLst/>
            <a:cxnLst/>
            <a:rect l="l" t="t" r="r" b="b"/>
            <a:pathLst>
              <a:path w="19187" h="113278">
                <a:moveTo>
                  <a:pt x="0" y="109438"/>
                </a:moveTo>
                <a:lnTo>
                  <a:pt x="0" y="110398"/>
                </a:lnTo>
                <a:lnTo>
                  <a:pt x="960" y="111358"/>
                </a:lnTo>
                <a:lnTo>
                  <a:pt x="1905" y="112318"/>
                </a:lnTo>
                <a:lnTo>
                  <a:pt x="4785" y="112318"/>
                </a:lnTo>
                <a:lnTo>
                  <a:pt x="6720" y="113278"/>
                </a:lnTo>
                <a:lnTo>
                  <a:pt x="13426" y="113278"/>
                </a:lnTo>
                <a:lnTo>
                  <a:pt x="14401" y="112318"/>
                </a:lnTo>
                <a:lnTo>
                  <a:pt x="17266" y="112318"/>
                </a:lnTo>
                <a:lnTo>
                  <a:pt x="18242" y="111358"/>
                </a:lnTo>
                <a:lnTo>
                  <a:pt x="19187" y="111358"/>
                </a:lnTo>
                <a:lnTo>
                  <a:pt x="19187" y="1920"/>
                </a:lnTo>
                <a:lnTo>
                  <a:pt x="18242" y="960"/>
                </a:lnTo>
                <a:lnTo>
                  <a:pt x="16306" y="960"/>
                </a:lnTo>
                <a:lnTo>
                  <a:pt x="14401" y="0"/>
                </a:lnTo>
                <a:lnTo>
                  <a:pt x="4785" y="0"/>
                </a:lnTo>
                <a:lnTo>
                  <a:pt x="3840" y="960"/>
                </a:lnTo>
                <a:lnTo>
                  <a:pt x="1905" y="960"/>
                </a:lnTo>
                <a:lnTo>
                  <a:pt x="960" y="1920"/>
                </a:lnTo>
                <a:lnTo>
                  <a:pt x="0" y="2880"/>
                </a:lnTo>
                <a:lnTo>
                  <a:pt x="0" y="10943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39" name="object 339"/>
          <p:cNvSpPr/>
          <p:nvPr/>
        </p:nvSpPr>
        <p:spPr>
          <a:xfrm>
            <a:off x="4215460" y="7906374"/>
            <a:ext cx="24003" cy="23042"/>
          </a:xfrm>
          <a:custGeom>
            <a:avLst/>
            <a:gdLst/>
            <a:ahLst/>
            <a:cxnLst/>
            <a:rect l="l" t="t" r="r" b="b"/>
            <a:pathLst>
              <a:path w="24003" h="23042">
                <a:moveTo>
                  <a:pt x="24003" y="11521"/>
                </a:moveTo>
                <a:lnTo>
                  <a:pt x="24003" y="6720"/>
                </a:lnTo>
                <a:lnTo>
                  <a:pt x="23042" y="3840"/>
                </a:lnTo>
                <a:lnTo>
                  <a:pt x="21122" y="1920"/>
                </a:lnTo>
                <a:lnTo>
                  <a:pt x="19202" y="960"/>
                </a:lnTo>
                <a:lnTo>
                  <a:pt x="16337" y="0"/>
                </a:lnTo>
                <a:lnTo>
                  <a:pt x="7680" y="0"/>
                </a:lnTo>
                <a:lnTo>
                  <a:pt x="3840" y="960"/>
                </a:lnTo>
                <a:lnTo>
                  <a:pt x="2895" y="1920"/>
                </a:lnTo>
                <a:lnTo>
                  <a:pt x="975" y="3840"/>
                </a:lnTo>
                <a:lnTo>
                  <a:pt x="0" y="6720"/>
                </a:lnTo>
                <a:lnTo>
                  <a:pt x="0" y="16322"/>
                </a:lnTo>
                <a:lnTo>
                  <a:pt x="975" y="19202"/>
                </a:lnTo>
                <a:lnTo>
                  <a:pt x="1935" y="21122"/>
                </a:lnTo>
                <a:lnTo>
                  <a:pt x="3840" y="22067"/>
                </a:lnTo>
                <a:lnTo>
                  <a:pt x="7680" y="23042"/>
                </a:lnTo>
                <a:lnTo>
                  <a:pt x="16337" y="23042"/>
                </a:lnTo>
                <a:lnTo>
                  <a:pt x="19202" y="22067"/>
                </a:lnTo>
                <a:lnTo>
                  <a:pt x="21122" y="20162"/>
                </a:lnTo>
                <a:lnTo>
                  <a:pt x="23042" y="19202"/>
                </a:lnTo>
                <a:lnTo>
                  <a:pt x="24003" y="15361"/>
                </a:lnTo>
                <a:lnTo>
                  <a:pt x="24003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0" name="object 340"/>
          <p:cNvSpPr/>
          <p:nvPr/>
        </p:nvSpPr>
        <p:spPr>
          <a:xfrm>
            <a:off x="4264426" y="7947644"/>
            <a:ext cx="74874" cy="116159"/>
          </a:xfrm>
          <a:custGeom>
            <a:avLst/>
            <a:gdLst/>
            <a:ahLst/>
            <a:cxnLst/>
            <a:rect l="l" t="t" r="r" b="b"/>
            <a:pathLst>
              <a:path w="74874" h="116159">
                <a:moveTo>
                  <a:pt x="960" y="91211"/>
                </a:moveTo>
                <a:lnTo>
                  <a:pt x="960" y="93116"/>
                </a:lnTo>
                <a:lnTo>
                  <a:pt x="0" y="94076"/>
                </a:lnTo>
                <a:lnTo>
                  <a:pt x="0" y="102717"/>
                </a:lnTo>
                <a:lnTo>
                  <a:pt x="960" y="104637"/>
                </a:lnTo>
                <a:lnTo>
                  <a:pt x="960" y="105613"/>
                </a:lnTo>
                <a:lnTo>
                  <a:pt x="1920" y="107518"/>
                </a:lnTo>
                <a:lnTo>
                  <a:pt x="2880" y="108478"/>
                </a:lnTo>
                <a:lnTo>
                  <a:pt x="4800" y="109438"/>
                </a:lnTo>
                <a:lnTo>
                  <a:pt x="6720" y="110398"/>
                </a:lnTo>
                <a:lnTo>
                  <a:pt x="8641" y="111358"/>
                </a:lnTo>
                <a:lnTo>
                  <a:pt x="10561" y="112318"/>
                </a:lnTo>
                <a:lnTo>
                  <a:pt x="13441" y="113278"/>
                </a:lnTo>
                <a:lnTo>
                  <a:pt x="16322" y="114239"/>
                </a:lnTo>
                <a:lnTo>
                  <a:pt x="19202" y="115199"/>
                </a:lnTo>
                <a:lnTo>
                  <a:pt x="22082" y="115199"/>
                </a:lnTo>
                <a:lnTo>
                  <a:pt x="25923" y="116159"/>
                </a:lnTo>
                <a:lnTo>
                  <a:pt x="39364" y="116159"/>
                </a:lnTo>
                <a:lnTo>
                  <a:pt x="45125" y="115199"/>
                </a:lnTo>
                <a:lnTo>
                  <a:pt x="49926" y="114239"/>
                </a:lnTo>
                <a:lnTo>
                  <a:pt x="55671" y="112318"/>
                </a:lnTo>
                <a:lnTo>
                  <a:pt x="59512" y="110398"/>
                </a:lnTo>
                <a:lnTo>
                  <a:pt x="63352" y="107518"/>
                </a:lnTo>
                <a:lnTo>
                  <a:pt x="67193" y="104637"/>
                </a:lnTo>
                <a:lnTo>
                  <a:pt x="70073" y="100797"/>
                </a:lnTo>
                <a:lnTo>
                  <a:pt x="71993" y="96956"/>
                </a:lnTo>
                <a:lnTo>
                  <a:pt x="73913" y="93116"/>
                </a:lnTo>
                <a:lnTo>
                  <a:pt x="74874" y="88331"/>
                </a:lnTo>
                <a:lnTo>
                  <a:pt x="74874" y="77769"/>
                </a:lnTo>
                <a:lnTo>
                  <a:pt x="73913" y="73929"/>
                </a:lnTo>
                <a:lnTo>
                  <a:pt x="71993" y="71048"/>
                </a:lnTo>
                <a:lnTo>
                  <a:pt x="71033" y="67208"/>
                </a:lnTo>
                <a:lnTo>
                  <a:pt x="69128" y="64328"/>
                </a:lnTo>
                <a:lnTo>
                  <a:pt x="66233" y="62407"/>
                </a:lnTo>
                <a:lnTo>
                  <a:pt x="63352" y="60487"/>
                </a:lnTo>
                <a:lnTo>
                  <a:pt x="61447" y="57607"/>
                </a:lnTo>
                <a:lnTo>
                  <a:pt x="57607" y="56647"/>
                </a:lnTo>
                <a:lnTo>
                  <a:pt x="54726" y="54726"/>
                </a:lnTo>
                <a:lnTo>
                  <a:pt x="50886" y="52806"/>
                </a:lnTo>
                <a:lnTo>
                  <a:pt x="48005" y="51846"/>
                </a:lnTo>
                <a:lnTo>
                  <a:pt x="44165" y="50886"/>
                </a:lnTo>
                <a:lnTo>
                  <a:pt x="41285" y="48966"/>
                </a:lnTo>
                <a:lnTo>
                  <a:pt x="38404" y="48005"/>
                </a:lnTo>
                <a:lnTo>
                  <a:pt x="34564" y="47045"/>
                </a:lnTo>
                <a:lnTo>
                  <a:pt x="31683" y="45125"/>
                </a:lnTo>
                <a:lnTo>
                  <a:pt x="29763" y="44165"/>
                </a:lnTo>
                <a:lnTo>
                  <a:pt x="26883" y="42245"/>
                </a:lnTo>
                <a:lnTo>
                  <a:pt x="24963" y="40325"/>
                </a:lnTo>
                <a:lnTo>
                  <a:pt x="23042" y="38404"/>
                </a:lnTo>
                <a:lnTo>
                  <a:pt x="22082" y="36484"/>
                </a:lnTo>
                <a:lnTo>
                  <a:pt x="21122" y="33604"/>
                </a:lnTo>
                <a:lnTo>
                  <a:pt x="21122" y="26883"/>
                </a:lnTo>
                <a:lnTo>
                  <a:pt x="22082" y="24963"/>
                </a:lnTo>
                <a:lnTo>
                  <a:pt x="23042" y="23042"/>
                </a:lnTo>
                <a:lnTo>
                  <a:pt x="24002" y="21122"/>
                </a:lnTo>
                <a:lnTo>
                  <a:pt x="25923" y="20162"/>
                </a:lnTo>
                <a:lnTo>
                  <a:pt x="27843" y="18242"/>
                </a:lnTo>
                <a:lnTo>
                  <a:pt x="29763" y="17282"/>
                </a:lnTo>
                <a:lnTo>
                  <a:pt x="31683" y="16322"/>
                </a:lnTo>
                <a:lnTo>
                  <a:pt x="34564" y="15361"/>
                </a:lnTo>
                <a:lnTo>
                  <a:pt x="44165" y="15361"/>
                </a:lnTo>
                <a:lnTo>
                  <a:pt x="48005" y="16322"/>
                </a:lnTo>
                <a:lnTo>
                  <a:pt x="50886" y="16322"/>
                </a:lnTo>
                <a:lnTo>
                  <a:pt x="53766" y="17282"/>
                </a:lnTo>
                <a:lnTo>
                  <a:pt x="55671" y="18242"/>
                </a:lnTo>
                <a:lnTo>
                  <a:pt x="57607" y="19202"/>
                </a:lnTo>
                <a:lnTo>
                  <a:pt x="60472" y="20162"/>
                </a:lnTo>
                <a:lnTo>
                  <a:pt x="62407" y="21122"/>
                </a:lnTo>
                <a:lnTo>
                  <a:pt x="63352" y="22082"/>
                </a:lnTo>
                <a:lnTo>
                  <a:pt x="64312" y="23042"/>
                </a:lnTo>
                <a:lnTo>
                  <a:pt x="65288" y="24002"/>
                </a:lnTo>
                <a:lnTo>
                  <a:pt x="67193" y="24002"/>
                </a:lnTo>
                <a:lnTo>
                  <a:pt x="67193" y="23042"/>
                </a:lnTo>
                <a:lnTo>
                  <a:pt x="68153" y="23042"/>
                </a:lnTo>
                <a:lnTo>
                  <a:pt x="68153" y="22082"/>
                </a:lnTo>
                <a:lnTo>
                  <a:pt x="69128" y="21122"/>
                </a:lnTo>
                <a:lnTo>
                  <a:pt x="69128" y="9601"/>
                </a:lnTo>
                <a:lnTo>
                  <a:pt x="68153" y="9601"/>
                </a:lnTo>
                <a:lnTo>
                  <a:pt x="68153" y="8641"/>
                </a:lnTo>
                <a:lnTo>
                  <a:pt x="67193" y="7696"/>
                </a:lnTo>
                <a:lnTo>
                  <a:pt x="66233" y="7696"/>
                </a:lnTo>
                <a:lnTo>
                  <a:pt x="65288" y="6720"/>
                </a:lnTo>
                <a:lnTo>
                  <a:pt x="64312" y="5760"/>
                </a:lnTo>
                <a:lnTo>
                  <a:pt x="63352" y="4800"/>
                </a:lnTo>
                <a:lnTo>
                  <a:pt x="61447" y="3840"/>
                </a:lnTo>
                <a:lnTo>
                  <a:pt x="59512" y="3840"/>
                </a:lnTo>
                <a:lnTo>
                  <a:pt x="57607" y="2880"/>
                </a:lnTo>
                <a:lnTo>
                  <a:pt x="54726" y="1920"/>
                </a:lnTo>
                <a:lnTo>
                  <a:pt x="51846" y="1920"/>
                </a:lnTo>
                <a:lnTo>
                  <a:pt x="49926" y="960"/>
                </a:lnTo>
                <a:lnTo>
                  <a:pt x="47045" y="960"/>
                </a:lnTo>
                <a:lnTo>
                  <a:pt x="44165" y="0"/>
                </a:lnTo>
                <a:lnTo>
                  <a:pt x="34564" y="0"/>
                </a:lnTo>
                <a:lnTo>
                  <a:pt x="28803" y="960"/>
                </a:lnTo>
                <a:lnTo>
                  <a:pt x="24002" y="2880"/>
                </a:lnTo>
                <a:lnTo>
                  <a:pt x="19202" y="4800"/>
                </a:lnTo>
                <a:lnTo>
                  <a:pt x="15361" y="6720"/>
                </a:lnTo>
                <a:lnTo>
                  <a:pt x="12481" y="9601"/>
                </a:lnTo>
                <a:lnTo>
                  <a:pt x="8641" y="12481"/>
                </a:lnTo>
                <a:lnTo>
                  <a:pt x="6720" y="16322"/>
                </a:lnTo>
                <a:lnTo>
                  <a:pt x="4800" y="20162"/>
                </a:lnTo>
                <a:lnTo>
                  <a:pt x="2880" y="24002"/>
                </a:lnTo>
                <a:lnTo>
                  <a:pt x="2880" y="40325"/>
                </a:lnTo>
                <a:lnTo>
                  <a:pt x="4800" y="44165"/>
                </a:lnTo>
                <a:lnTo>
                  <a:pt x="6720" y="47045"/>
                </a:lnTo>
                <a:lnTo>
                  <a:pt x="8641" y="49926"/>
                </a:lnTo>
                <a:lnTo>
                  <a:pt x="10561" y="52806"/>
                </a:lnTo>
                <a:lnTo>
                  <a:pt x="13441" y="54726"/>
                </a:lnTo>
                <a:lnTo>
                  <a:pt x="16322" y="56647"/>
                </a:lnTo>
                <a:lnTo>
                  <a:pt x="19202" y="58567"/>
                </a:lnTo>
                <a:lnTo>
                  <a:pt x="23042" y="60487"/>
                </a:lnTo>
                <a:lnTo>
                  <a:pt x="25923" y="61447"/>
                </a:lnTo>
                <a:lnTo>
                  <a:pt x="28803" y="63367"/>
                </a:lnTo>
                <a:lnTo>
                  <a:pt x="32644" y="64328"/>
                </a:lnTo>
                <a:lnTo>
                  <a:pt x="35524" y="66248"/>
                </a:lnTo>
                <a:lnTo>
                  <a:pt x="38404" y="67208"/>
                </a:lnTo>
                <a:lnTo>
                  <a:pt x="42230" y="68168"/>
                </a:lnTo>
                <a:lnTo>
                  <a:pt x="45125" y="70088"/>
                </a:lnTo>
                <a:lnTo>
                  <a:pt x="47045" y="71048"/>
                </a:lnTo>
                <a:lnTo>
                  <a:pt x="49926" y="72969"/>
                </a:lnTo>
                <a:lnTo>
                  <a:pt x="51846" y="74874"/>
                </a:lnTo>
                <a:lnTo>
                  <a:pt x="52791" y="76809"/>
                </a:lnTo>
                <a:lnTo>
                  <a:pt x="54726" y="78714"/>
                </a:lnTo>
                <a:lnTo>
                  <a:pt x="55671" y="81610"/>
                </a:lnTo>
                <a:lnTo>
                  <a:pt x="55671" y="87370"/>
                </a:lnTo>
                <a:lnTo>
                  <a:pt x="54726" y="89275"/>
                </a:lnTo>
                <a:lnTo>
                  <a:pt x="53766" y="91211"/>
                </a:lnTo>
                <a:lnTo>
                  <a:pt x="52791" y="94076"/>
                </a:lnTo>
                <a:lnTo>
                  <a:pt x="51846" y="95051"/>
                </a:lnTo>
                <a:lnTo>
                  <a:pt x="49926" y="96956"/>
                </a:lnTo>
                <a:lnTo>
                  <a:pt x="47045" y="97916"/>
                </a:lnTo>
                <a:lnTo>
                  <a:pt x="45125" y="98877"/>
                </a:lnTo>
                <a:lnTo>
                  <a:pt x="42230" y="99837"/>
                </a:lnTo>
                <a:lnTo>
                  <a:pt x="40325" y="100797"/>
                </a:lnTo>
                <a:lnTo>
                  <a:pt x="24963" y="100797"/>
                </a:lnTo>
                <a:lnTo>
                  <a:pt x="22082" y="99837"/>
                </a:lnTo>
                <a:lnTo>
                  <a:pt x="18242" y="97916"/>
                </a:lnTo>
                <a:lnTo>
                  <a:pt x="15361" y="96956"/>
                </a:lnTo>
                <a:lnTo>
                  <a:pt x="13441" y="95996"/>
                </a:lnTo>
                <a:lnTo>
                  <a:pt x="10561" y="95051"/>
                </a:lnTo>
                <a:lnTo>
                  <a:pt x="8641" y="93116"/>
                </a:lnTo>
                <a:lnTo>
                  <a:pt x="6720" y="92156"/>
                </a:lnTo>
                <a:lnTo>
                  <a:pt x="5760" y="91211"/>
                </a:lnTo>
                <a:lnTo>
                  <a:pt x="960" y="9121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1" name="object 341"/>
          <p:cNvSpPr/>
          <p:nvPr/>
        </p:nvSpPr>
        <p:spPr>
          <a:xfrm>
            <a:off x="4349861" y="7921736"/>
            <a:ext cx="69113" cy="142067"/>
          </a:xfrm>
          <a:custGeom>
            <a:avLst/>
            <a:gdLst/>
            <a:ahLst/>
            <a:cxnLst/>
            <a:rect l="l" t="t" r="r" b="b"/>
            <a:pathLst>
              <a:path w="69113" h="142067">
                <a:moveTo>
                  <a:pt x="65272" y="28788"/>
                </a:moveTo>
                <a:lnTo>
                  <a:pt x="38404" y="28788"/>
                </a:lnTo>
                <a:lnTo>
                  <a:pt x="38404" y="2865"/>
                </a:lnTo>
                <a:lnTo>
                  <a:pt x="37444" y="2865"/>
                </a:lnTo>
                <a:lnTo>
                  <a:pt x="37444" y="1920"/>
                </a:lnTo>
                <a:lnTo>
                  <a:pt x="36484" y="960"/>
                </a:lnTo>
                <a:lnTo>
                  <a:pt x="35524" y="0"/>
                </a:lnTo>
                <a:lnTo>
                  <a:pt x="21122" y="0"/>
                </a:lnTo>
                <a:lnTo>
                  <a:pt x="20162" y="960"/>
                </a:lnTo>
                <a:lnTo>
                  <a:pt x="19202" y="1920"/>
                </a:lnTo>
                <a:lnTo>
                  <a:pt x="19202" y="2865"/>
                </a:lnTo>
                <a:lnTo>
                  <a:pt x="18242" y="2865"/>
                </a:lnTo>
                <a:lnTo>
                  <a:pt x="18242" y="28788"/>
                </a:lnTo>
                <a:lnTo>
                  <a:pt x="1920" y="28788"/>
                </a:lnTo>
                <a:lnTo>
                  <a:pt x="1920" y="29748"/>
                </a:lnTo>
                <a:lnTo>
                  <a:pt x="960" y="29748"/>
                </a:lnTo>
                <a:lnTo>
                  <a:pt x="960" y="31668"/>
                </a:lnTo>
                <a:lnTo>
                  <a:pt x="0" y="32628"/>
                </a:lnTo>
                <a:lnTo>
                  <a:pt x="0" y="41269"/>
                </a:lnTo>
                <a:lnTo>
                  <a:pt x="960" y="43190"/>
                </a:lnTo>
                <a:lnTo>
                  <a:pt x="1920" y="44150"/>
                </a:lnTo>
                <a:lnTo>
                  <a:pt x="2880" y="45110"/>
                </a:lnTo>
                <a:lnTo>
                  <a:pt x="18242" y="45110"/>
                </a:lnTo>
                <a:lnTo>
                  <a:pt x="18242" y="112303"/>
                </a:lnTo>
                <a:lnTo>
                  <a:pt x="19202" y="118064"/>
                </a:lnTo>
                <a:lnTo>
                  <a:pt x="20162" y="121904"/>
                </a:lnTo>
                <a:lnTo>
                  <a:pt x="21122" y="126705"/>
                </a:lnTo>
                <a:lnTo>
                  <a:pt x="23042" y="130545"/>
                </a:lnTo>
                <a:lnTo>
                  <a:pt x="25923" y="133426"/>
                </a:lnTo>
                <a:lnTo>
                  <a:pt x="28803" y="136306"/>
                </a:lnTo>
                <a:lnTo>
                  <a:pt x="31683" y="138226"/>
                </a:lnTo>
                <a:lnTo>
                  <a:pt x="35524" y="140147"/>
                </a:lnTo>
                <a:lnTo>
                  <a:pt x="39364" y="141107"/>
                </a:lnTo>
                <a:lnTo>
                  <a:pt x="44165" y="142067"/>
                </a:lnTo>
                <a:lnTo>
                  <a:pt x="54711" y="142067"/>
                </a:lnTo>
                <a:lnTo>
                  <a:pt x="56647" y="141107"/>
                </a:lnTo>
                <a:lnTo>
                  <a:pt x="60487" y="141107"/>
                </a:lnTo>
                <a:lnTo>
                  <a:pt x="61432" y="140147"/>
                </a:lnTo>
                <a:lnTo>
                  <a:pt x="63367" y="140147"/>
                </a:lnTo>
                <a:lnTo>
                  <a:pt x="64328" y="139186"/>
                </a:lnTo>
                <a:lnTo>
                  <a:pt x="65272" y="139186"/>
                </a:lnTo>
                <a:lnTo>
                  <a:pt x="66248" y="138226"/>
                </a:lnTo>
                <a:lnTo>
                  <a:pt x="67208" y="138226"/>
                </a:lnTo>
                <a:lnTo>
                  <a:pt x="68153" y="137266"/>
                </a:lnTo>
                <a:lnTo>
                  <a:pt x="68153" y="134386"/>
                </a:lnTo>
                <a:lnTo>
                  <a:pt x="69113" y="133426"/>
                </a:lnTo>
                <a:lnTo>
                  <a:pt x="69113" y="125745"/>
                </a:lnTo>
                <a:lnTo>
                  <a:pt x="68153" y="124785"/>
                </a:lnTo>
                <a:lnTo>
                  <a:pt x="68153" y="122864"/>
                </a:lnTo>
                <a:lnTo>
                  <a:pt x="67208" y="122864"/>
                </a:lnTo>
                <a:lnTo>
                  <a:pt x="67208" y="121904"/>
                </a:lnTo>
                <a:lnTo>
                  <a:pt x="65272" y="121904"/>
                </a:lnTo>
                <a:lnTo>
                  <a:pt x="65272" y="122864"/>
                </a:lnTo>
                <a:lnTo>
                  <a:pt x="63367" y="122864"/>
                </a:lnTo>
                <a:lnTo>
                  <a:pt x="62407" y="123824"/>
                </a:lnTo>
                <a:lnTo>
                  <a:pt x="61432" y="123824"/>
                </a:lnTo>
                <a:lnTo>
                  <a:pt x="60487" y="124785"/>
                </a:lnTo>
                <a:lnTo>
                  <a:pt x="57607" y="124785"/>
                </a:lnTo>
                <a:lnTo>
                  <a:pt x="56647" y="125745"/>
                </a:lnTo>
                <a:lnTo>
                  <a:pt x="47045" y="125745"/>
                </a:lnTo>
                <a:lnTo>
                  <a:pt x="43205" y="123824"/>
                </a:lnTo>
                <a:lnTo>
                  <a:pt x="41285" y="119984"/>
                </a:lnTo>
                <a:lnTo>
                  <a:pt x="39364" y="116144"/>
                </a:lnTo>
                <a:lnTo>
                  <a:pt x="38404" y="110398"/>
                </a:lnTo>
                <a:lnTo>
                  <a:pt x="38404" y="45110"/>
                </a:lnTo>
                <a:lnTo>
                  <a:pt x="66248" y="45110"/>
                </a:lnTo>
                <a:lnTo>
                  <a:pt x="67208" y="44150"/>
                </a:lnTo>
                <a:lnTo>
                  <a:pt x="68153" y="43190"/>
                </a:lnTo>
                <a:lnTo>
                  <a:pt x="69113" y="41269"/>
                </a:lnTo>
                <a:lnTo>
                  <a:pt x="69113" y="32628"/>
                </a:lnTo>
                <a:lnTo>
                  <a:pt x="68153" y="31668"/>
                </a:lnTo>
                <a:lnTo>
                  <a:pt x="68153" y="29748"/>
                </a:lnTo>
                <a:lnTo>
                  <a:pt x="67208" y="29748"/>
                </a:lnTo>
                <a:lnTo>
                  <a:pt x="67208" y="28788"/>
                </a:lnTo>
                <a:lnTo>
                  <a:pt x="65272" y="2878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2" name="object 342"/>
          <p:cNvSpPr/>
          <p:nvPr/>
        </p:nvSpPr>
        <p:spPr>
          <a:xfrm>
            <a:off x="4435297" y="7955340"/>
            <a:ext cx="92156" cy="108463"/>
          </a:xfrm>
          <a:custGeom>
            <a:avLst/>
            <a:gdLst/>
            <a:ahLst/>
            <a:cxnLst/>
            <a:rect l="l" t="t" r="r" b="b"/>
            <a:pathLst>
              <a:path w="92156" h="108463">
                <a:moveTo>
                  <a:pt x="23042" y="0"/>
                </a:moveTo>
                <a:lnTo>
                  <a:pt x="18242" y="3825"/>
                </a:lnTo>
                <a:lnTo>
                  <a:pt x="13441" y="8625"/>
                </a:lnTo>
                <a:lnTo>
                  <a:pt x="8641" y="13426"/>
                </a:lnTo>
                <a:lnTo>
                  <a:pt x="5760" y="19187"/>
                </a:lnTo>
                <a:lnTo>
                  <a:pt x="2880" y="26868"/>
                </a:lnTo>
                <a:lnTo>
                  <a:pt x="960" y="34549"/>
                </a:lnTo>
                <a:lnTo>
                  <a:pt x="0" y="42230"/>
                </a:lnTo>
                <a:lnTo>
                  <a:pt x="1" y="51623"/>
                </a:lnTo>
                <a:lnTo>
                  <a:pt x="758" y="64891"/>
                </a:lnTo>
                <a:lnTo>
                  <a:pt x="2880" y="76794"/>
                </a:lnTo>
                <a:lnTo>
                  <a:pt x="5760" y="83515"/>
                </a:lnTo>
                <a:lnTo>
                  <a:pt x="8641" y="89260"/>
                </a:lnTo>
                <a:lnTo>
                  <a:pt x="13441" y="94061"/>
                </a:lnTo>
                <a:lnTo>
                  <a:pt x="17282" y="98861"/>
                </a:lnTo>
                <a:lnTo>
                  <a:pt x="23042" y="102702"/>
                </a:lnTo>
                <a:lnTo>
                  <a:pt x="29763" y="104622"/>
                </a:lnTo>
                <a:lnTo>
                  <a:pt x="36484" y="107502"/>
                </a:lnTo>
                <a:lnTo>
                  <a:pt x="44165" y="108463"/>
                </a:lnTo>
                <a:lnTo>
                  <a:pt x="62407" y="108463"/>
                </a:lnTo>
                <a:lnTo>
                  <a:pt x="66248" y="107502"/>
                </a:lnTo>
                <a:lnTo>
                  <a:pt x="71033" y="106542"/>
                </a:lnTo>
                <a:lnTo>
                  <a:pt x="74889" y="105582"/>
                </a:lnTo>
                <a:lnTo>
                  <a:pt x="78729" y="104622"/>
                </a:lnTo>
                <a:lnTo>
                  <a:pt x="81594" y="104622"/>
                </a:lnTo>
                <a:lnTo>
                  <a:pt x="84475" y="103662"/>
                </a:lnTo>
                <a:lnTo>
                  <a:pt x="86410" y="102702"/>
                </a:lnTo>
                <a:lnTo>
                  <a:pt x="89275" y="100782"/>
                </a:lnTo>
                <a:lnTo>
                  <a:pt x="90251" y="100782"/>
                </a:lnTo>
                <a:lnTo>
                  <a:pt x="90251" y="99821"/>
                </a:lnTo>
                <a:lnTo>
                  <a:pt x="91196" y="99821"/>
                </a:lnTo>
                <a:lnTo>
                  <a:pt x="91196" y="98861"/>
                </a:lnTo>
                <a:lnTo>
                  <a:pt x="92156" y="97916"/>
                </a:lnTo>
                <a:lnTo>
                  <a:pt x="92156" y="86380"/>
                </a:lnTo>
                <a:lnTo>
                  <a:pt x="91196" y="86380"/>
                </a:lnTo>
                <a:lnTo>
                  <a:pt x="91196" y="85420"/>
                </a:lnTo>
                <a:lnTo>
                  <a:pt x="87370" y="85420"/>
                </a:lnTo>
                <a:lnTo>
                  <a:pt x="85435" y="86380"/>
                </a:lnTo>
                <a:lnTo>
                  <a:pt x="83530" y="87355"/>
                </a:lnTo>
                <a:lnTo>
                  <a:pt x="80634" y="88300"/>
                </a:lnTo>
                <a:lnTo>
                  <a:pt x="77754" y="89260"/>
                </a:lnTo>
                <a:lnTo>
                  <a:pt x="74889" y="90220"/>
                </a:lnTo>
                <a:lnTo>
                  <a:pt x="72009" y="91180"/>
                </a:lnTo>
                <a:lnTo>
                  <a:pt x="68168" y="92141"/>
                </a:lnTo>
                <a:lnTo>
                  <a:pt x="64328" y="93101"/>
                </a:lnTo>
                <a:lnTo>
                  <a:pt x="48006" y="93101"/>
                </a:lnTo>
                <a:lnTo>
                  <a:pt x="43205" y="92141"/>
                </a:lnTo>
                <a:lnTo>
                  <a:pt x="38404" y="90220"/>
                </a:lnTo>
                <a:lnTo>
                  <a:pt x="33604" y="88300"/>
                </a:lnTo>
                <a:lnTo>
                  <a:pt x="30723" y="85420"/>
                </a:lnTo>
                <a:lnTo>
                  <a:pt x="27843" y="82539"/>
                </a:lnTo>
                <a:lnTo>
                  <a:pt x="24963" y="78699"/>
                </a:lnTo>
                <a:lnTo>
                  <a:pt x="23042" y="74858"/>
                </a:lnTo>
                <a:lnTo>
                  <a:pt x="22082" y="70073"/>
                </a:lnTo>
                <a:lnTo>
                  <a:pt x="21122" y="66233"/>
                </a:lnTo>
                <a:lnTo>
                  <a:pt x="20162" y="60472"/>
                </a:lnTo>
                <a:lnTo>
                  <a:pt x="20162" y="36469"/>
                </a:lnTo>
                <a:lnTo>
                  <a:pt x="21122" y="31668"/>
                </a:lnTo>
                <a:lnTo>
                  <a:pt x="23042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3" name="object 343"/>
          <p:cNvSpPr/>
          <p:nvPr/>
        </p:nvSpPr>
        <p:spPr>
          <a:xfrm>
            <a:off x="4455459" y="7947644"/>
            <a:ext cx="76794" cy="62407"/>
          </a:xfrm>
          <a:custGeom>
            <a:avLst/>
            <a:gdLst/>
            <a:ahLst/>
            <a:cxnLst/>
            <a:rect l="l" t="t" r="r" b="b"/>
            <a:pathLst>
              <a:path w="76794" h="62407">
                <a:moveTo>
                  <a:pt x="960" y="39364"/>
                </a:moveTo>
                <a:lnTo>
                  <a:pt x="1920" y="35524"/>
                </a:lnTo>
                <a:lnTo>
                  <a:pt x="3840" y="31683"/>
                </a:lnTo>
                <a:lnTo>
                  <a:pt x="5760" y="28803"/>
                </a:lnTo>
                <a:lnTo>
                  <a:pt x="7680" y="24963"/>
                </a:lnTo>
                <a:lnTo>
                  <a:pt x="10561" y="22082"/>
                </a:lnTo>
                <a:lnTo>
                  <a:pt x="13441" y="20162"/>
                </a:lnTo>
                <a:lnTo>
                  <a:pt x="17282" y="18242"/>
                </a:lnTo>
                <a:lnTo>
                  <a:pt x="20162" y="16322"/>
                </a:lnTo>
                <a:lnTo>
                  <a:pt x="24963" y="15361"/>
                </a:lnTo>
                <a:lnTo>
                  <a:pt x="39364" y="15361"/>
                </a:lnTo>
                <a:lnTo>
                  <a:pt x="46085" y="18242"/>
                </a:lnTo>
                <a:lnTo>
                  <a:pt x="50871" y="24002"/>
                </a:lnTo>
                <a:lnTo>
                  <a:pt x="55686" y="29763"/>
                </a:lnTo>
                <a:lnTo>
                  <a:pt x="57591" y="38404"/>
                </a:lnTo>
                <a:lnTo>
                  <a:pt x="57591" y="48005"/>
                </a:lnTo>
                <a:lnTo>
                  <a:pt x="0" y="48005"/>
                </a:lnTo>
                <a:lnTo>
                  <a:pt x="0" y="44165"/>
                </a:lnTo>
                <a:lnTo>
                  <a:pt x="0" y="62407"/>
                </a:lnTo>
                <a:lnTo>
                  <a:pt x="71033" y="62407"/>
                </a:lnTo>
                <a:lnTo>
                  <a:pt x="72953" y="61447"/>
                </a:lnTo>
                <a:lnTo>
                  <a:pt x="74874" y="60487"/>
                </a:lnTo>
                <a:lnTo>
                  <a:pt x="75834" y="59527"/>
                </a:lnTo>
                <a:lnTo>
                  <a:pt x="76794" y="56647"/>
                </a:lnTo>
                <a:lnTo>
                  <a:pt x="76794" y="43205"/>
                </a:lnTo>
                <a:lnTo>
                  <a:pt x="75834" y="37444"/>
                </a:lnTo>
                <a:lnTo>
                  <a:pt x="73929" y="30723"/>
                </a:lnTo>
                <a:lnTo>
                  <a:pt x="71993" y="24963"/>
                </a:lnTo>
                <a:lnTo>
                  <a:pt x="70088" y="19202"/>
                </a:lnTo>
                <a:lnTo>
                  <a:pt x="66248" y="15361"/>
                </a:lnTo>
                <a:lnTo>
                  <a:pt x="62407" y="10561"/>
                </a:lnTo>
                <a:lnTo>
                  <a:pt x="57591" y="6720"/>
                </a:lnTo>
                <a:lnTo>
                  <a:pt x="51846" y="4800"/>
                </a:lnTo>
                <a:lnTo>
                  <a:pt x="46085" y="1920"/>
                </a:lnTo>
                <a:lnTo>
                  <a:pt x="38404" y="0"/>
                </a:lnTo>
                <a:lnTo>
                  <a:pt x="23042" y="0"/>
                </a:lnTo>
                <a:lnTo>
                  <a:pt x="15361" y="1920"/>
                </a:lnTo>
                <a:lnTo>
                  <a:pt x="9601" y="4800"/>
                </a:lnTo>
                <a:lnTo>
                  <a:pt x="2880" y="7696"/>
                </a:lnTo>
                <a:lnTo>
                  <a:pt x="960" y="3936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4" name="object 344"/>
          <p:cNvSpPr/>
          <p:nvPr/>
        </p:nvSpPr>
        <p:spPr>
          <a:xfrm>
            <a:off x="4562017" y="7947644"/>
            <a:ext cx="91196" cy="115199"/>
          </a:xfrm>
          <a:custGeom>
            <a:avLst/>
            <a:gdLst/>
            <a:ahLst/>
            <a:cxnLst/>
            <a:rect l="l" t="t" r="r" b="b"/>
            <a:pathLst>
              <a:path w="91196" h="115199">
                <a:moveTo>
                  <a:pt x="19202" y="37444"/>
                </a:moveTo>
                <a:lnTo>
                  <a:pt x="24963" y="30723"/>
                </a:lnTo>
                <a:lnTo>
                  <a:pt x="29763" y="25923"/>
                </a:lnTo>
                <a:lnTo>
                  <a:pt x="34564" y="22082"/>
                </a:lnTo>
                <a:lnTo>
                  <a:pt x="39364" y="19202"/>
                </a:lnTo>
                <a:lnTo>
                  <a:pt x="44165" y="17282"/>
                </a:lnTo>
                <a:lnTo>
                  <a:pt x="52791" y="17282"/>
                </a:lnTo>
                <a:lnTo>
                  <a:pt x="55671" y="18242"/>
                </a:lnTo>
                <a:lnTo>
                  <a:pt x="58567" y="19202"/>
                </a:lnTo>
                <a:lnTo>
                  <a:pt x="61447" y="21122"/>
                </a:lnTo>
                <a:lnTo>
                  <a:pt x="64312" y="23042"/>
                </a:lnTo>
                <a:lnTo>
                  <a:pt x="66233" y="24963"/>
                </a:lnTo>
                <a:lnTo>
                  <a:pt x="68153" y="27843"/>
                </a:lnTo>
                <a:lnTo>
                  <a:pt x="69113" y="31683"/>
                </a:lnTo>
                <a:lnTo>
                  <a:pt x="70073" y="34564"/>
                </a:lnTo>
                <a:lnTo>
                  <a:pt x="71033" y="38404"/>
                </a:lnTo>
                <a:lnTo>
                  <a:pt x="71033" y="112318"/>
                </a:lnTo>
                <a:lnTo>
                  <a:pt x="71993" y="112318"/>
                </a:lnTo>
                <a:lnTo>
                  <a:pt x="71993" y="113278"/>
                </a:lnTo>
                <a:lnTo>
                  <a:pt x="72953" y="113278"/>
                </a:lnTo>
                <a:lnTo>
                  <a:pt x="73914" y="114239"/>
                </a:lnTo>
                <a:lnTo>
                  <a:pt x="76794" y="114239"/>
                </a:lnTo>
                <a:lnTo>
                  <a:pt x="77754" y="115199"/>
                </a:lnTo>
                <a:lnTo>
                  <a:pt x="84475" y="115199"/>
                </a:lnTo>
                <a:lnTo>
                  <a:pt x="86395" y="114239"/>
                </a:lnTo>
                <a:lnTo>
                  <a:pt x="89275" y="114239"/>
                </a:lnTo>
                <a:lnTo>
                  <a:pt x="89275" y="113278"/>
                </a:lnTo>
                <a:lnTo>
                  <a:pt x="90236" y="113278"/>
                </a:lnTo>
                <a:lnTo>
                  <a:pt x="91196" y="112318"/>
                </a:lnTo>
                <a:lnTo>
                  <a:pt x="91196" y="39364"/>
                </a:lnTo>
                <a:lnTo>
                  <a:pt x="90236" y="32644"/>
                </a:lnTo>
                <a:lnTo>
                  <a:pt x="89275" y="27843"/>
                </a:lnTo>
                <a:lnTo>
                  <a:pt x="87355" y="22082"/>
                </a:lnTo>
                <a:lnTo>
                  <a:pt x="85435" y="17282"/>
                </a:lnTo>
                <a:lnTo>
                  <a:pt x="82555" y="13441"/>
                </a:lnTo>
                <a:lnTo>
                  <a:pt x="79674" y="9601"/>
                </a:lnTo>
                <a:lnTo>
                  <a:pt x="75834" y="6720"/>
                </a:lnTo>
                <a:lnTo>
                  <a:pt x="71033" y="3840"/>
                </a:lnTo>
                <a:lnTo>
                  <a:pt x="66233" y="1920"/>
                </a:lnTo>
                <a:lnTo>
                  <a:pt x="60472" y="0"/>
                </a:lnTo>
                <a:lnTo>
                  <a:pt x="47045" y="0"/>
                </a:lnTo>
                <a:lnTo>
                  <a:pt x="41285" y="1920"/>
                </a:lnTo>
                <a:lnTo>
                  <a:pt x="35524" y="4800"/>
                </a:lnTo>
                <a:lnTo>
                  <a:pt x="28803" y="8641"/>
                </a:lnTo>
                <a:lnTo>
                  <a:pt x="23042" y="13441"/>
                </a:lnTo>
                <a:lnTo>
                  <a:pt x="17282" y="19202"/>
                </a:lnTo>
                <a:lnTo>
                  <a:pt x="17282" y="3840"/>
                </a:lnTo>
                <a:lnTo>
                  <a:pt x="16322" y="3840"/>
                </a:lnTo>
                <a:lnTo>
                  <a:pt x="16322" y="2880"/>
                </a:lnTo>
                <a:lnTo>
                  <a:pt x="14401" y="2880"/>
                </a:lnTo>
                <a:lnTo>
                  <a:pt x="14401" y="1920"/>
                </a:lnTo>
                <a:lnTo>
                  <a:pt x="3840" y="1920"/>
                </a:lnTo>
                <a:lnTo>
                  <a:pt x="288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13278"/>
                </a:lnTo>
                <a:lnTo>
                  <a:pt x="960" y="113278"/>
                </a:lnTo>
                <a:lnTo>
                  <a:pt x="1920" y="114239"/>
                </a:lnTo>
                <a:lnTo>
                  <a:pt x="4800" y="114239"/>
                </a:lnTo>
                <a:lnTo>
                  <a:pt x="5760" y="115199"/>
                </a:lnTo>
                <a:lnTo>
                  <a:pt x="13441" y="115199"/>
                </a:lnTo>
                <a:lnTo>
                  <a:pt x="14401" y="114239"/>
                </a:lnTo>
                <a:lnTo>
                  <a:pt x="17282" y="114239"/>
                </a:lnTo>
                <a:lnTo>
                  <a:pt x="18242" y="113278"/>
                </a:lnTo>
                <a:lnTo>
                  <a:pt x="19202" y="113278"/>
                </a:lnTo>
                <a:lnTo>
                  <a:pt x="19202" y="37444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5" name="object 345"/>
          <p:cNvSpPr/>
          <p:nvPr/>
        </p:nvSpPr>
        <p:spPr>
          <a:xfrm>
            <a:off x="4687778" y="7949565"/>
            <a:ext cx="20162" cy="113278"/>
          </a:xfrm>
          <a:custGeom>
            <a:avLst/>
            <a:gdLst/>
            <a:ahLst/>
            <a:cxnLst/>
            <a:rect l="l" t="t" r="r" b="b"/>
            <a:pathLst>
              <a:path w="20162" h="113278">
                <a:moveTo>
                  <a:pt x="12481" y="113278"/>
                </a:moveTo>
                <a:lnTo>
                  <a:pt x="13441" y="113278"/>
                </a:lnTo>
                <a:lnTo>
                  <a:pt x="15361" y="112318"/>
                </a:lnTo>
                <a:lnTo>
                  <a:pt x="18242" y="112318"/>
                </a:lnTo>
                <a:lnTo>
                  <a:pt x="18242" y="111358"/>
                </a:lnTo>
                <a:lnTo>
                  <a:pt x="19202" y="111358"/>
                </a:lnTo>
                <a:lnTo>
                  <a:pt x="20162" y="110398"/>
                </a:lnTo>
                <a:lnTo>
                  <a:pt x="20162" y="2880"/>
                </a:lnTo>
                <a:lnTo>
                  <a:pt x="19202" y="2880"/>
                </a:lnTo>
                <a:lnTo>
                  <a:pt x="19202" y="1920"/>
                </a:lnTo>
                <a:lnTo>
                  <a:pt x="18242" y="960"/>
                </a:lnTo>
                <a:lnTo>
                  <a:pt x="16322" y="960"/>
                </a:lnTo>
                <a:lnTo>
                  <a:pt x="15361" y="0"/>
                </a:lnTo>
                <a:lnTo>
                  <a:pt x="5760" y="0"/>
                </a:lnTo>
                <a:lnTo>
                  <a:pt x="3840" y="960"/>
                </a:lnTo>
                <a:lnTo>
                  <a:pt x="1920" y="960"/>
                </a:lnTo>
                <a:lnTo>
                  <a:pt x="1920" y="1920"/>
                </a:lnTo>
                <a:lnTo>
                  <a:pt x="960" y="1920"/>
                </a:lnTo>
                <a:lnTo>
                  <a:pt x="960" y="2880"/>
                </a:lnTo>
                <a:lnTo>
                  <a:pt x="0" y="2880"/>
                </a:lnTo>
                <a:lnTo>
                  <a:pt x="0" y="110398"/>
                </a:lnTo>
                <a:lnTo>
                  <a:pt x="960" y="110398"/>
                </a:lnTo>
                <a:lnTo>
                  <a:pt x="960" y="111358"/>
                </a:lnTo>
                <a:lnTo>
                  <a:pt x="1920" y="111358"/>
                </a:lnTo>
                <a:lnTo>
                  <a:pt x="1920" y="112318"/>
                </a:lnTo>
                <a:lnTo>
                  <a:pt x="5760" y="112318"/>
                </a:lnTo>
                <a:lnTo>
                  <a:pt x="6720" y="113278"/>
                </a:lnTo>
                <a:lnTo>
                  <a:pt x="12481" y="11327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6" name="object 346"/>
          <p:cNvSpPr/>
          <p:nvPr/>
        </p:nvSpPr>
        <p:spPr>
          <a:xfrm>
            <a:off x="4685858" y="7906374"/>
            <a:ext cx="24002" cy="23042"/>
          </a:xfrm>
          <a:custGeom>
            <a:avLst/>
            <a:gdLst/>
            <a:ahLst/>
            <a:cxnLst/>
            <a:rect l="l" t="t" r="r" b="b"/>
            <a:pathLst>
              <a:path w="24002" h="23042">
                <a:moveTo>
                  <a:pt x="24002" y="11521"/>
                </a:moveTo>
                <a:lnTo>
                  <a:pt x="24002" y="6720"/>
                </a:lnTo>
                <a:lnTo>
                  <a:pt x="23027" y="3840"/>
                </a:lnTo>
                <a:lnTo>
                  <a:pt x="21122" y="1920"/>
                </a:lnTo>
                <a:lnTo>
                  <a:pt x="20162" y="960"/>
                </a:lnTo>
                <a:lnTo>
                  <a:pt x="16306" y="0"/>
                </a:lnTo>
                <a:lnTo>
                  <a:pt x="7680" y="0"/>
                </a:lnTo>
                <a:lnTo>
                  <a:pt x="3840" y="960"/>
                </a:lnTo>
                <a:lnTo>
                  <a:pt x="2880" y="1920"/>
                </a:lnTo>
                <a:lnTo>
                  <a:pt x="960" y="3840"/>
                </a:lnTo>
                <a:lnTo>
                  <a:pt x="0" y="6720"/>
                </a:lnTo>
                <a:lnTo>
                  <a:pt x="0" y="16322"/>
                </a:lnTo>
                <a:lnTo>
                  <a:pt x="960" y="19202"/>
                </a:lnTo>
                <a:lnTo>
                  <a:pt x="2880" y="21122"/>
                </a:lnTo>
                <a:lnTo>
                  <a:pt x="3840" y="22067"/>
                </a:lnTo>
                <a:lnTo>
                  <a:pt x="7680" y="23042"/>
                </a:lnTo>
                <a:lnTo>
                  <a:pt x="16306" y="23042"/>
                </a:lnTo>
                <a:lnTo>
                  <a:pt x="20162" y="22067"/>
                </a:lnTo>
                <a:lnTo>
                  <a:pt x="21122" y="20162"/>
                </a:lnTo>
                <a:lnTo>
                  <a:pt x="23027" y="19202"/>
                </a:lnTo>
                <a:lnTo>
                  <a:pt x="24002" y="15361"/>
                </a:lnTo>
                <a:lnTo>
                  <a:pt x="24002" y="11521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7" name="object 347"/>
          <p:cNvSpPr/>
          <p:nvPr/>
        </p:nvSpPr>
        <p:spPr>
          <a:xfrm>
            <a:off x="4743450" y="7947644"/>
            <a:ext cx="91196" cy="115199"/>
          </a:xfrm>
          <a:custGeom>
            <a:avLst/>
            <a:gdLst/>
            <a:ahLst/>
            <a:cxnLst/>
            <a:rect l="l" t="t" r="r" b="b"/>
            <a:pathLst>
              <a:path w="91196" h="115199">
                <a:moveTo>
                  <a:pt x="48966" y="17282"/>
                </a:moveTo>
                <a:lnTo>
                  <a:pt x="52791" y="17282"/>
                </a:lnTo>
                <a:lnTo>
                  <a:pt x="56631" y="18242"/>
                </a:lnTo>
                <a:lnTo>
                  <a:pt x="58567" y="19202"/>
                </a:lnTo>
                <a:lnTo>
                  <a:pt x="62407" y="21122"/>
                </a:lnTo>
                <a:lnTo>
                  <a:pt x="64328" y="23042"/>
                </a:lnTo>
                <a:lnTo>
                  <a:pt x="66233" y="24963"/>
                </a:lnTo>
                <a:lnTo>
                  <a:pt x="68168" y="27843"/>
                </a:lnTo>
                <a:lnTo>
                  <a:pt x="69128" y="31683"/>
                </a:lnTo>
                <a:lnTo>
                  <a:pt x="70073" y="34564"/>
                </a:lnTo>
                <a:lnTo>
                  <a:pt x="71033" y="38404"/>
                </a:lnTo>
                <a:lnTo>
                  <a:pt x="72008" y="43205"/>
                </a:lnTo>
                <a:lnTo>
                  <a:pt x="72008" y="113278"/>
                </a:lnTo>
                <a:lnTo>
                  <a:pt x="72969" y="113278"/>
                </a:lnTo>
                <a:lnTo>
                  <a:pt x="73913" y="114239"/>
                </a:lnTo>
                <a:lnTo>
                  <a:pt x="76794" y="114239"/>
                </a:lnTo>
                <a:lnTo>
                  <a:pt x="77754" y="115199"/>
                </a:lnTo>
                <a:lnTo>
                  <a:pt x="84475" y="115199"/>
                </a:lnTo>
                <a:lnTo>
                  <a:pt x="86395" y="114239"/>
                </a:lnTo>
                <a:lnTo>
                  <a:pt x="89275" y="114239"/>
                </a:lnTo>
                <a:lnTo>
                  <a:pt x="89275" y="113278"/>
                </a:lnTo>
                <a:lnTo>
                  <a:pt x="90236" y="113278"/>
                </a:lnTo>
                <a:lnTo>
                  <a:pt x="91196" y="112318"/>
                </a:lnTo>
                <a:lnTo>
                  <a:pt x="91196" y="39364"/>
                </a:lnTo>
                <a:lnTo>
                  <a:pt x="90236" y="32644"/>
                </a:lnTo>
                <a:lnTo>
                  <a:pt x="89275" y="27843"/>
                </a:lnTo>
                <a:lnTo>
                  <a:pt x="87355" y="22082"/>
                </a:lnTo>
                <a:lnTo>
                  <a:pt x="85435" y="17282"/>
                </a:lnTo>
                <a:lnTo>
                  <a:pt x="82555" y="13441"/>
                </a:lnTo>
                <a:lnTo>
                  <a:pt x="79689" y="9601"/>
                </a:lnTo>
                <a:lnTo>
                  <a:pt x="75849" y="6720"/>
                </a:lnTo>
                <a:lnTo>
                  <a:pt x="71033" y="3840"/>
                </a:lnTo>
                <a:lnTo>
                  <a:pt x="66233" y="1920"/>
                </a:lnTo>
                <a:lnTo>
                  <a:pt x="60472" y="0"/>
                </a:lnTo>
                <a:lnTo>
                  <a:pt x="47045" y="0"/>
                </a:lnTo>
                <a:lnTo>
                  <a:pt x="41285" y="1920"/>
                </a:lnTo>
                <a:lnTo>
                  <a:pt x="35524" y="4800"/>
                </a:lnTo>
                <a:lnTo>
                  <a:pt x="29763" y="8641"/>
                </a:lnTo>
                <a:lnTo>
                  <a:pt x="23042" y="13441"/>
                </a:lnTo>
                <a:lnTo>
                  <a:pt x="17282" y="19202"/>
                </a:lnTo>
                <a:lnTo>
                  <a:pt x="17282" y="3840"/>
                </a:lnTo>
                <a:lnTo>
                  <a:pt x="16322" y="3840"/>
                </a:lnTo>
                <a:lnTo>
                  <a:pt x="16322" y="2880"/>
                </a:lnTo>
                <a:lnTo>
                  <a:pt x="15361" y="2880"/>
                </a:lnTo>
                <a:lnTo>
                  <a:pt x="14401" y="1920"/>
                </a:lnTo>
                <a:lnTo>
                  <a:pt x="4800" y="1920"/>
                </a:lnTo>
                <a:lnTo>
                  <a:pt x="2880" y="2880"/>
                </a:lnTo>
                <a:lnTo>
                  <a:pt x="1920" y="2880"/>
                </a:lnTo>
                <a:lnTo>
                  <a:pt x="960" y="3840"/>
                </a:lnTo>
                <a:lnTo>
                  <a:pt x="0" y="3840"/>
                </a:lnTo>
                <a:lnTo>
                  <a:pt x="0" y="113278"/>
                </a:lnTo>
                <a:lnTo>
                  <a:pt x="960" y="113278"/>
                </a:lnTo>
                <a:lnTo>
                  <a:pt x="1920" y="114239"/>
                </a:lnTo>
                <a:lnTo>
                  <a:pt x="4800" y="114239"/>
                </a:lnTo>
                <a:lnTo>
                  <a:pt x="5760" y="115199"/>
                </a:lnTo>
                <a:lnTo>
                  <a:pt x="13441" y="115199"/>
                </a:lnTo>
                <a:lnTo>
                  <a:pt x="14401" y="114239"/>
                </a:lnTo>
                <a:lnTo>
                  <a:pt x="17282" y="114239"/>
                </a:lnTo>
                <a:lnTo>
                  <a:pt x="18242" y="113278"/>
                </a:lnTo>
                <a:lnTo>
                  <a:pt x="19202" y="113278"/>
                </a:lnTo>
                <a:lnTo>
                  <a:pt x="19202" y="37444"/>
                </a:lnTo>
                <a:lnTo>
                  <a:pt x="24963" y="30723"/>
                </a:lnTo>
                <a:lnTo>
                  <a:pt x="29763" y="25923"/>
                </a:lnTo>
                <a:lnTo>
                  <a:pt x="34564" y="22082"/>
                </a:lnTo>
                <a:lnTo>
                  <a:pt x="39364" y="19202"/>
                </a:lnTo>
                <a:lnTo>
                  <a:pt x="44165" y="17282"/>
                </a:lnTo>
                <a:lnTo>
                  <a:pt x="48966" y="1728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8" name="object 348"/>
          <p:cNvSpPr/>
          <p:nvPr/>
        </p:nvSpPr>
        <p:spPr>
          <a:xfrm>
            <a:off x="4882652" y="7993730"/>
            <a:ext cx="15346" cy="28788"/>
          </a:xfrm>
          <a:custGeom>
            <a:avLst/>
            <a:gdLst/>
            <a:ahLst/>
            <a:cxnLst/>
            <a:rect l="l" t="t" r="r" b="b"/>
            <a:pathLst>
              <a:path w="15346" h="28788">
                <a:moveTo>
                  <a:pt x="0" y="0"/>
                </a:moveTo>
                <a:lnTo>
                  <a:pt x="0" y="25923"/>
                </a:lnTo>
                <a:lnTo>
                  <a:pt x="1920" y="24003"/>
                </a:lnTo>
                <a:lnTo>
                  <a:pt x="3840" y="25923"/>
                </a:lnTo>
                <a:lnTo>
                  <a:pt x="6720" y="27843"/>
                </a:lnTo>
                <a:lnTo>
                  <a:pt x="10561" y="28788"/>
                </a:lnTo>
                <a:lnTo>
                  <a:pt x="15346" y="15361"/>
                </a:lnTo>
                <a:lnTo>
                  <a:pt x="9601" y="13441"/>
                </a:lnTo>
                <a:lnTo>
                  <a:pt x="5760" y="9601"/>
                </a:lnTo>
                <a:lnTo>
                  <a:pt x="1920" y="5760"/>
                </a:lnTo>
                <a:lnTo>
                  <a:pt x="0" y="0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49" name="object 349"/>
          <p:cNvSpPr/>
          <p:nvPr/>
        </p:nvSpPr>
        <p:spPr>
          <a:xfrm>
            <a:off x="4875931" y="7948604"/>
            <a:ext cx="82555" cy="154564"/>
          </a:xfrm>
          <a:custGeom>
            <a:avLst/>
            <a:gdLst/>
            <a:ahLst/>
            <a:cxnLst/>
            <a:rect l="l" t="t" r="r" b="b"/>
            <a:pathLst>
              <a:path w="82555" h="154564">
                <a:moveTo>
                  <a:pt x="59512" y="151683"/>
                </a:moveTo>
                <a:lnTo>
                  <a:pt x="64312" y="148803"/>
                </a:lnTo>
                <a:lnTo>
                  <a:pt x="68153" y="144962"/>
                </a:lnTo>
                <a:lnTo>
                  <a:pt x="72953" y="142082"/>
                </a:lnTo>
                <a:lnTo>
                  <a:pt x="75834" y="138242"/>
                </a:lnTo>
                <a:lnTo>
                  <a:pt x="77754" y="133441"/>
                </a:lnTo>
                <a:lnTo>
                  <a:pt x="79674" y="129600"/>
                </a:lnTo>
                <a:lnTo>
                  <a:pt x="80634" y="124800"/>
                </a:lnTo>
                <a:lnTo>
                  <a:pt x="80634" y="115199"/>
                </a:lnTo>
                <a:lnTo>
                  <a:pt x="79674" y="111358"/>
                </a:lnTo>
                <a:lnTo>
                  <a:pt x="78714" y="107518"/>
                </a:lnTo>
                <a:lnTo>
                  <a:pt x="76794" y="104653"/>
                </a:lnTo>
                <a:lnTo>
                  <a:pt x="73913" y="101757"/>
                </a:lnTo>
                <a:lnTo>
                  <a:pt x="71033" y="98877"/>
                </a:lnTo>
                <a:lnTo>
                  <a:pt x="67193" y="96956"/>
                </a:lnTo>
                <a:lnTo>
                  <a:pt x="63352" y="95036"/>
                </a:lnTo>
                <a:lnTo>
                  <a:pt x="59512" y="93116"/>
                </a:lnTo>
                <a:lnTo>
                  <a:pt x="54711" y="92156"/>
                </a:lnTo>
                <a:lnTo>
                  <a:pt x="49911" y="91196"/>
                </a:lnTo>
                <a:lnTo>
                  <a:pt x="45125" y="91196"/>
                </a:lnTo>
                <a:lnTo>
                  <a:pt x="17282" y="90251"/>
                </a:lnTo>
                <a:lnTo>
                  <a:pt x="13441" y="90251"/>
                </a:lnTo>
                <a:lnTo>
                  <a:pt x="9601" y="89275"/>
                </a:lnTo>
                <a:lnTo>
                  <a:pt x="6720" y="87370"/>
                </a:lnTo>
                <a:lnTo>
                  <a:pt x="4800" y="85435"/>
                </a:lnTo>
                <a:lnTo>
                  <a:pt x="2880" y="83530"/>
                </a:lnTo>
                <a:lnTo>
                  <a:pt x="2880" y="77754"/>
                </a:lnTo>
                <a:lnTo>
                  <a:pt x="3840" y="75849"/>
                </a:lnTo>
                <a:lnTo>
                  <a:pt x="4800" y="73914"/>
                </a:lnTo>
                <a:lnTo>
                  <a:pt x="5760" y="72009"/>
                </a:lnTo>
                <a:lnTo>
                  <a:pt x="6720" y="71048"/>
                </a:lnTo>
                <a:lnTo>
                  <a:pt x="6720" y="34564"/>
                </a:lnTo>
                <a:lnTo>
                  <a:pt x="7680" y="31683"/>
                </a:lnTo>
                <a:lnTo>
                  <a:pt x="8641" y="28803"/>
                </a:lnTo>
                <a:lnTo>
                  <a:pt x="8641" y="25923"/>
                </a:lnTo>
                <a:lnTo>
                  <a:pt x="10561" y="24003"/>
                </a:lnTo>
                <a:lnTo>
                  <a:pt x="12481" y="21122"/>
                </a:lnTo>
                <a:lnTo>
                  <a:pt x="14401" y="19202"/>
                </a:lnTo>
                <a:lnTo>
                  <a:pt x="16322" y="17282"/>
                </a:lnTo>
                <a:lnTo>
                  <a:pt x="19202" y="16322"/>
                </a:lnTo>
                <a:lnTo>
                  <a:pt x="22067" y="15361"/>
                </a:lnTo>
                <a:lnTo>
                  <a:pt x="24947" y="14401"/>
                </a:lnTo>
                <a:lnTo>
                  <a:pt x="36469" y="14401"/>
                </a:lnTo>
                <a:lnTo>
                  <a:pt x="42230" y="16322"/>
                </a:lnTo>
                <a:lnTo>
                  <a:pt x="46070" y="20162"/>
                </a:lnTo>
                <a:lnTo>
                  <a:pt x="49911" y="24963"/>
                </a:lnTo>
                <a:lnTo>
                  <a:pt x="51831" y="29763"/>
                </a:lnTo>
                <a:lnTo>
                  <a:pt x="51831" y="43205"/>
                </a:lnTo>
                <a:lnTo>
                  <a:pt x="50871" y="46085"/>
                </a:lnTo>
                <a:lnTo>
                  <a:pt x="49911" y="48966"/>
                </a:lnTo>
                <a:lnTo>
                  <a:pt x="47990" y="51846"/>
                </a:lnTo>
                <a:lnTo>
                  <a:pt x="46070" y="53766"/>
                </a:lnTo>
                <a:lnTo>
                  <a:pt x="44150" y="55686"/>
                </a:lnTo>
                <a:lnTo>
                  <a:pt x="42230" y="57607"/>
                </a:lnTo>
                <a:lnTo>
                  <a:pt x="39349" y="58567"/>
                </a:lnTo>
                <a:lnTo>
                  <a:pt x="36469" y="59527"/>
                </a:lnTo>
                <a:lnTo>
                  <a:pt x="33604" y="60487"/>
                </a:lnTo>
                <a:lnTo>
                  <a:pt x="22067" y="60487"/>
                </a:lnTo>
                <a:lnTo>
                  <a:pt x="17282" y="73914"/>
                </a:lnTo>
                <a:lnTo>
                  <a:pt x="21122" y="74889"/>
                </a:lnTo>
                <a:lnTo>
                  <a:pt x="41285" y="74889"/>
                </a:lnTo>
                <a:lnTo>
                  <a:pt x="46070" y="72969"/>
                </a:lnTo>
                <a:lnTo>
                  <a:pt x="50871" y="71048"/>
                </a:lnTo>
                <a:lnTo>
                  <a:pt x="55671" y="68168"/>
                </a:lnTo>
                <a:lnTo>
                  <a:pt x="59512" y="65288"/>
                </a:lnTo>
                <a:lnTo>
                  <a:pt x="62392" y="62407"/>
                </a:lnTo>
                <a:lnTo>
                  <a:pt x="65272" y="58567"/>
                </a:lnTo>
                <a:lnTo>
                  <a:pt x="67193" y="53766"/>
                </a:lnTo>
                <a:lnTo>
                  <a:pt x="69113" y="48966"/>
                </a:lnTo>
                <a:lnTo>
                  <a:pt x="70073" y="43205"/>
                </a:lnTo>
                <a:lnTo>
                  <a:pt x="70073" y="29763"/>
                </a:lnTo>
                <a:lnTo>
                  <a:pt x="69113" y="26883"/>
                </a:lnTo>
                <a:lnTo>
                  <a:pt x="67193" y="23042"/>
                </a:lnTo>
                <a:lnTo>
                  <a:pt x="65272" y="20162"/>
                </a:lnTo>
                <a:lnTo>
                  <a:pt x="63352" y="17282"/>
                </a:lnTo>
                <a:lnTo>
                  <a:pt x="79674" y="17282"/>
                </a:lnTo>
                <a:lnTo>
                  <a:pt x="80634" y="16322"/>
                </a:lnTo>
                <a:lnTo>
                  <a:pt x="80634" y="15361"/>
                </a:lnTo>
                <a:lnTo>
                  <a:pt x="81594" y="14401"/>
                </a:lnTo>
                <a:lnTo>
                  <a:pt x="82555" y="12481"/>
                </a:lnTo>
                <a:lnTo>
                  <a:pt x="82555" y="6736"/>
                </a:lnTo>
                <a:lnTo>
                  <a:pt x="81594" y="4800"/>
                </a:lnTo>
                <a:lnTo>
                  <a:pt x="81594" y="3840"/>
                </a:lnTo>
                <a:lnTo>
                  <a:pt x="80634" y="1920"/>
                </a:lnTo>
                <a:lnTo>
                  <a:pt x="46070" y="1920"/>
                </a:lnTo>
                <a:lnTo>
                  <a:pt x="44150" y="960"/>
                </a:lnTo>
                <a:lnTo>
                  <a:pt x="41285" y="960"/>
                </a:lnTo>
                <a:lnTo>
                  <a:pt x="38404" y="0"/>
                </a:lnTo>
                <a:lnTo>
                  <a:pt x="23042" y="0"/>
                </a:lnTo>
                <a:lnTo>
                  <a:pt x="18227" y="960"/>
                </a:lnTo>
                <a:lnTo>
                  <a:pt x="12481" y="2880"/>
                </a:lnTo>
                <a:lnTo>
                  <a:pt x="7680" y="3840"/>
                </a:lnTo>
                <a:lnTo>
                  <a:pt x="3840" y="6736"/>
                </a:lnTo>
                <a:lnTo>
                  <a:pt x="0" y="9601"/>
                </a:lnTo>
                <a:lnTo>
                  <a:pt x="960" y="130561"/>
                </a:lnTo>
                <a:lnTo>
                  <a:pt x="960" y="122880"/>
                </a:lnTo>
                <a:lnTo>
                  <a:pt x="1920" y="120959"/>
                </a:lnTo>
                <a:lnTo>
                  <a:pt x="1920" y="119039"/>
                </a:lnTo>
                <a:lnTo>
                  <a:pt x="2880" y="118079"/>
                </a:lnTo>
                <a:lnTo>
                  <a:pt x="3840" y="116159"/>
                </a:lnTo>
                <a:lnTo>
                  <a:pt x="4800" y="114239"/>
                </a:lnTo>
                <a:lnTo>
                  <a:pt x="5760" y="113278"/>
                </a:lnTo>
                <a:lnTo>
                  <a:pt x="7680" y="111358"/>
                </a:lnTo>
                <a:lnTo>
                  <a:pt x="8641" y="109438"/>
                </a:lnTo>
                <a:lnTo>
                  <a:pt x="11521" y="107518"/>
                </a:lnTo>
                <a:lnTo>
                  <a:pt x="13441" y="105597"/>
                </a:lnTo>
                <a:lnTo>
                  <a:pt x="41285" y="106558"/>
                </a:lnTo>
                <a:lnTo>
                  <a:pt x="47030" y="106558"/>
                </a:lnTo>
                <a:lnTo>
                  <a:pt x="52791" y="108478"/>
                </a:lnTo>
                <a:lnTo>
                  <a:pt x="55671" y="110398"/>
                </a:lnTo>
                <a:lnTo>
                  <a:pt x="59512" y="113278"/>
                </a:lnTo>
                <a:lnTo>
                  <a:pt x="61432" y="116159"/>
                </a:lnTo>
                <a:lnTo>
                  <a:pt x="61432" y="126720"/>
                </a:lnTo>
                <a:lnTo>
                  <a:pt x="59512" y="128640"/>
                </a:lnTo>
                <a:lnTo>
                  <a:pt x="58552" y="131521"/>
                </a:lnTo>
                <a:lnTo>
                  <a:pt x="57591" y="133441"/>
                </a:lnTo>
                <a:lnTo>
                  <a:pt x="54711" y="135361"/>
                </a:lnTo>
                <a:lnTo>
                  <a:pt x="52791" y="137281"/>
                </a:lnTo>
                <a:lnTo>
                  <a:pt x="48950" y="138242"/>
                </a:lnTo>
                <a:lnTo>
                  <a:pt x="45125" y="139202"/>
                </a:lnTo>
                <a:lnTo>
                  <a:pt x="46070" y="154564"/>
                </a:lnTo>
                <a:lnTo>
                  <a:pt x="52791" y="152643"/>
                </a:lnTo>
                <a:lnTo>
                  <a:pt x="59512" y="15168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0" name="object 350"/>
          <p:cNvSpPr/>
          <p:nvPr/>
        </p:nvSpPr>
        <p:spPr>
          <a:xfrm>
            <a:off x="4857689" y="7958206"/>
            <a:ext cx="64312" cy="146883"/>
          </a:xfrm>
          <a:custGeom>
            <a:avLst/>
            <a:gdLst/>
            <a:ahLst/>
            <a:cxnLst/>
            <a:rect l="l" t="t" r="r" b="b"/>
            <a:pathLst>
              <a:path w="64312" h="146883">
                <a:moveTo>
                  <a:pt x="0" y="118079"/>
                </a:moveTo>
                <a:lnTo>
                  <a:pt x="0" y="121919"/>
                </a:lnTo>
                <a:lnTo>
                  <a:pt x="960" y="125760"/>
                </a:lnTo>
                <a:lnTo>
                  <a:pt x="2880" y="129600"/>
                </a:lnTo>
                <a:lnTo>
                  <a:pt x="4800" y="132481"/>
                </a:lnTo>
                <a:lnTo>
                  <a:pt x="7680" y="136321"/>
                </a:lnTo>
                <a:lnTo>
                  <a:pt x="11521" y="138242"/>
                </a:lnTo>
                <a:lnTo>
                  <a:pt x="15361" y="141122"/>
                </a:lnTo>
                <a:lnTo>
                  <a:pt x="20162" y="143042"/>
                </a:lnTo>
                <a:lnTo>
                  <a:pt x="25923" y="144002"/>
                </a:lnTo>
                <a:lnTo>
                  <a:pt x="31683" y="145923"/>
                </a:lnTo>
                <a:lnTo>
                  <a:pt x="39364" y="146883"/>
                </a:lnTo>
                <a:lnTo>
                  <a:pt x="56647" y="146883"/>
                </a:lnTo>
                <a:lnTo>
                  <a:pt x="64312" y="144962"/>
                </a:lnTo>
                <a:lnTo>
                  <a:pt x="63367" y="129600"/>
                </a:lnTo>
                <a:lnTo>
                  <a:pt x="59527" y="131521"/>
                </a:lnTo>
                <a:lnTo>
                  <a:pt x="39364" y="131521"/>
                </a:lnTo>
                <a:lnTo>
                  <a:pt x="32644" y="130561"/>
                </a:lnTo>
                <a:lnTo>
                  <a:pt x="26883" y="127680"/>
                </a:lnTo>
                <a:lnTo>
                  <a:pt x="22082" y="124800"/>
                </a:lnTo>
                <a:lnTo>
                  <a:pt x="19202" y="120959"/>
                </a:lnTo>
                <a:lnTo>
                  <a:pt x="18242" y="0"/>
                </a:lnTo>
                <a:lnTo>
                  <a:pt x="14401" y="3840"/>
                </a:lnTo>
                <a:lnTo>
                  <a:pt x="11521" y="7680"/>
                </a:lnTo>
                <a:lnTo>
                  <a:pt x="9601" y="12481"/>
                </a:lnTo>
                <a:lnTo>
                  <a:pt x="7680" y="17282"/>
                </a:lnTo>
                <a:lnTo>
                  <a:pt x="6720" y="23042"/>
                </a:lnTo>
                <a:lnTo>
                  <a:pt x="6720" y="33604"/>
                </a:lnTo>
                <a:lnTo>
                  <a:pt x="7680" y="38404"/>
                </a:lnTo>
                <a:lnTo>
                  <a:pt x="8641" y="42245"/>
                </a:lnTo>
                <a:lnTo>
                  <a:pt x="10561" y="45125"/>
                </a:lnTo>
                <a:lnTo>
                  <a:pt x="12481" y="48966"/>
                </a:lnTo>
                <a:lnTo>
                  <a:pt x="14401" y="51846"/>
                </a:lnTo>
                <a:lnTo>
                  <a:pt x="11521" y="54726"/>
                </a:lnTo>
                <a:lnTo>
                  <a:pt x="9601" y="57607"/>
                </a:lnTo>
                <a:lnTo>
                  <a:pt x="7680" y="61447"/>
                </a:lnTo>
                <a:lnTo>
                  <a:pt x="4800" y="65288"/>
                </a:lnTo>
                <a:lnTo>
                  <a:pt x="3840" y="70088"/>
                </a:lnTo>
                <a:lnTo>
                  <a:pt x="3840" y="77769"/>
                </a:lnTo>
                <a:lnTo>
                  <a:pt x="4800" y="80650"/>
                </a:lnTo>
                <a:lnTo>
                  <a:pt x="6720" y="84490"/>
                </a:lnTo>
                <a:lnTo>
                  <a:pt x="8641" y="87355"/>
                </a:lnTo>
                <a:lnTo>
                  <a:pt x="11521" y="89275"/>
                </a:lnTo>
                <a:lnTo>
                  <a:pt x="15361" y="91196"/>
                </a:lnTo>
                <a:lnTo>
                  <a:pt x="13441" y="93116"/>
                </a:lnTo>
                <a:lnTo>
                  <a:pt x="10561" y="95051"/>
                </a:lnTo>
                <a:lnTo>
                  <a:pt x="8641" y="96956"/>
                </a:lnTo>
                <a:lnTo>
                  <a:pt x="6720" y="99837"/>
                </a:lnTo>
                <a:lnTo>
                  <a:pt x="5760" y="101757"/>
                </a:lnTo>
                <a:lnTo>
                  <a:pt x="3840" y="103677"/>
                </a:lnTo>
                <a:lnTo>
                  <a:pt x="2880" y="105597"/>
                </a:lnTo>
                <a:lnTo>
                  <a:pt x="1920" y="108478"/>
                </a:lnTo>
                <a:lnTo>
                  <a:pt x="960" y="110398"/>
                </a:lnTo>
                <a:lnTo>
                  <a:pt x="960" y="113278"/>
                </a:lnTo>
                <a:lnTo>
                  <a:pt x="0" y="115199"/>
                </a:lnTo>
                <a:lnTo>
                  <a:pt x="0" y="118079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1" name="object 351"/>
          <p:cNvSpPr/>
          <p:nvPr/>
        </p:nvSpPr>
        <p:spPr>
          <a:xfrm>
            <a:off x="4982489" y="8035975"/>
            <a:ext cx="25923" cy="26868"/>
          </a:xfrm>
          <a:custGeom>
            <a:avLst/>
            <a:gdLst/>
            <a:ahLst/>
            <a:cxnLst/>
            <a:rect l="l" t="t" r="r" b="b"/>
            <a:pathLst>
              <a:path w="25923" h="26868">
                <a:moveTo>
                  <a:pt x="25923" y="13426"/>
                </a:moveTo>
                <a:lnTo>
                  <a:pt x="25923" y="7665"/>
                </a:lnTo>
                <a:lnTo>
                  <a:pt x="24963" y="3825"/>
                </a:lnTo>
                <a:lnTo>
                  <a:pt x="23027" y="1905"/>
                </a:lnTo>
                <a:lnTo>
                  <a:pt x="21122" y="0"/>
                </a:lnTo>
                <a:lnTo>
                  <a:pt x="8641" y="0"/>
                </a:lnTo>
                <a:lnTo>
                  <a:pt x="4800" y="944"/>
                </a:lnTo>
                <a:lnTo>
                  <a:pt x="2880" y="2880"/>
                </a:lnTo>
                <a:lnTo>
                  <a:pt x="960" y="3825"/>
                </a:lnTo>
                <a:lnTo>
                  <a:pt x="0" y="7665"/>
                </a:lnTo>
                <a:lnTo>
                  <a:pt x="0" y="19187"/>
                </a:lnTo>
                <a:lnTo>
                  <a:pt x="960" y="22067"/>
                </a:lnTo>
                <a:lnTo>
                  <a:pt x="2880" y="23987"/>
                </a:lnTo>
                <a:lnTo>
                  <a:pt x="4800" y="25907"/>
                </a:lnTo>
                <a:lnTo>
                  <a:pt x="8641" y="26868"/>
                </a:lnTo>
                <a:lnTo>
                  <a:pt x="18242" y="26868"/>
                </a:lnTo>
                <a:lnTo>
                  <a:pt x="21122" y="25907"/>
                </a:lnTo>
                <a:lnTo>
                  <a:pt x="23027" y="23987"/>
                </a:lnTo>
                <a:lnTo>
                  <a:pt x="24963" y="22067"/>
                </a:lnTo>
                <a:lnTo>
                  <a:pt x="25923" y="18227"/>
                </a:lnTo>
                <a:lnTo>
                  <a:pt x="25923" y="13426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2" name="object 352"/>
          <p:cNvSpPr/>
          <p:nvPr/>
        </p:nvSpPr>
        <p:spPr>
          <a:xfrm>
            <a:off x="6387876" y="9425046"/>
            <a:ext cx="55686" cy="88314"/>
          </a:xfrm>
          <a:custGeom>
            <a:avLst/>
            <a:gdLst/>
            <a:ahLst/>
            <a:cxnLst/>
            <a:rect l="l" t="t" r="r" b="b"/>
            <a:pathLst>
              <a:path w="55686" h="88314">
                <a:moveTo>
                  <a:pt x="2880" y="75837"/>
                </a:moveTo>
                <a:lnTo>
                  <a:pt x="2880" y="76795"/>
                </a:lnTo>
                <a:lnTo>
                  <a:pt x="1935" y="76795"/>
                </a:lnTo>
                <a:lnTo>
                  <a:pt x="1935" y="83516"/>
                </a:lnTo>
                <a:lnTo>
                  <a:pt x="2880" y="83516"/>
                </a:lnTo>
                <a:lnTo>
                  <a:pt x="2880" y="84475"/>
                </a:lnTo>
                <a:lnTo>
                  <a:pt x="3840" y="85433"/>
                </a:lnTo>
                <a:lnTo>
                  <a:pt x="4800" y="85433"/>
                </a:lnTo>
                <a:lnTo>
                  <a:pt x="5760" y="86397"/>
                </a:lnTo>
                <a:lnTo>
                  <a:pt x="7680" y="86397"/>
                </a:lnTo>
                <a:lnTo>
                  <a:pt x="8641" y="87355"/>
                </a:lnTo>
                <a:lnTo>
                  <a:pt x="12481" y="87355"/>
                </a:lnTo>
                <a:lnTo>
                  <a:pt x="13441" y="88314"/>
                </a:lnTo>
                <a:lnTo>
                  <a:pt x="24002" y="88314"/>
                </a:lnTo>
                <a:lnTo>
                  <a:pt x="28803" y="87355"/>
                </a:lnTo>
                <a:lnTo>
                  <a:pt x="32644" y="86397"/>
                </a:lnTo>
                <a:lnTo>
                  <a:pt x="36484" y="85433"/>
                </a:lnTo>
                <a:lnTo>
                  <a:pt x="39364" y="83516"/>
                </a:lnTo>
                <a:lnTo>
                  <a:pt x="42245" y="80634"/>
                </a:lnTo>
                <a:lnTo>
                  <a:pt x="45125" y="78717"/>
                </a:lnTo>
                <a:lnTo>
                  <a:pt x="47045" y="75837"/>
                </a:lnTo>
                <a:lnTo>
                  <a:pt x="48966" y="72955"/>
                </a:lnTo>
                <a:lnTo>
                  <a:pt x="50886" y="70075"/>
                </a:lnTo>
                <a:lnTo>
                  <a:pt x="51846" y="66234"/>
                </a:lnTo>
                <a:lnTo>
                  <a:pt x="52806" y="63352"/>
                </a:lnTo>
                <a:lnTo>
                  <a:pt x="53766" y="59513"/>
                </a:lnTo>
                <a:lnTo>
                  <a:pt x="54726" y="55673"/>
                </a:lnTo>
                <a:lnTo>
                  <a:pt x="55686" y="51834"/>
                </a:lnTo>
                <a:lnTo>
                  <a:pt x="55686" y="29759"/>
                </a:lnTo>
                <a:lnTo>
                  <a:pt x="54726" y="25920"/>
                </a:lnTo>
                <a:lnTo>
                  <a:pt x="54726" y="23038"/>
                </a:lnTo>
                <a:lnTo>
                  <a:pt x="53766" y="20157"/>
                </a:lnTo>
                <a:lnTo>
                  <a:pt x="52806" y="17276"/>
                </a:lnTo>
                <a:lnTo>
                  <a:pt x="51846" y="14400"/>
                </a:lnTo>
                <a:lnTo>
                  <a:pt x="49926" y="11519"/>
                </a:lnTo>
                <a:lnTo>
                  <a:pt x="48966" y="9596"/>
                </a:lnTo>
                <a:lnTo>
                  <a:pt x="47045" y="7679"/>
                </a:lnTo>
                <a:lnTo>
                  <a:pt x="45125" y="5756"/>
                </a:lnTo>
                <a:lnTo>
                  <a:pt x="43205" y="3840"/>
                </a:lnTo>
                <a:lnTo>
                  <a:pt x="40325" y="2875"/>
                </a:lnTo>
                <a:lnTo>
                  <a:pt x="37444" y="1917"/>
                </a:lnTo>
                <a:lnTo>
                  <a:pt x="34564" y="958"/>
                </a:lnTo>
                <a:lnTo>
                  <a:pt x="31683" y="0"/>
                </a:lnTo>
                <a:lnTo>
                  <a:pt x="23042" y="0"/>
                </a:lnTo>
                <a:lnTo>
                  <a:pt x="19202" y="958"/>
                </a:lnTo>
                <a:lnTo>
                  <a:pt x="15361" y="2875"/>
                </a:lnTo>
                <a:lnTo>
                  <a:pt x="13441" y="17276"/>
                </a:lnTo>
                <a:lnTo>
                  <a:pt x="15361" y="15358"/>
                </a:lnTo>
                <a:lnTo>
                  <a:pt x="16322" y="13435"/>
                </a:lnTo>
                <a:lnTo>
                  <a:pt x="18242" y="12478"/>
                </a:lnTo>
                <a:lnTo>
                  <a:pt x="20162" y="11519"/>
                </a:lnTo>
                <a:lnTo>
                  <a:pt x="22082" y="9596"/>
                </a:lnTo>
                <a:lnTo>
                  <a:pt x="32644" y="9596"/>
                </a:lnTo>
                <a:lnTo>
                  <a:pt x="34564" y="11519"/>
                </a:lnTo>
                <a:lnTo>
                  <a:pt x="36484" y="12478"/>
                </a:lnTo>
                <a:lnTo>
                  <a:pt x="38404" y="13435"/>
                </a:lnTo>
                <a:lnTo>
                  <a:pt x="40325" y="16317"/>
                </a:lnTo>
                <a:lnTo>
                  <a:pt x="41285" y="18240"/>
                </a:lnTo>
                <a:lnTo>
                  <a:pt x="42245" y="22079"/>
                </a:lnTo>
                <a:lnTo>
                  <a:pt x="43205" y="25920"/>
                </a:lnTo>
                <a:lnTo>
                  <a:pt x="44165" y="29759"/>
                </a:lnTo>
                <a:lnTo>
                  <a:pt x="44165" y="39355"/>
                </a:lnTo>
                <a:lnTo>
                  <a:pt x="42245" y="41279"/>
                </a:lnTo>
                <a:lnTo>
                  <a:pt x="39364" y="43196"/>
                </a:lnTo>
                <a:lnTo>
                  <a:pt x="36484" y="44154"/>
                </a:lnTo>
                <a:lnTo>
                  <a:pt x="33604" y="45119"/>
                </a:lnTo>
                <a:lnTo>
                  <a:pt x="21122" y="45119"/>
                </a:lnTo>
                <a:lnTo>
                  <a:pt x="19202" y="44154"/>
                </a:lnTo>
                <a:lnTo>
                  <a:pt x="17282" y="43196"/>
                </a:lnTo>
                <a:lnTo>
                  <a:pt x="15361" y="42237"/>
                </a:lnTo>
                <a:lnTo>
                  <a:pt x="14401" y="40314"/>
                </a:lnTo>
                <a:lnTo>
                  <a:pt x="13441" y="39355"/>
                </a:lnTo>
                <a:lnTo>
                  <a:pt x="12481" y="37438"/>
                </a:lnTo>
                <a:lnTo>
                  <a:pt x="11521" y="35516"/>
                </a:lnTo>
                <a:lnTo>
                  <a:pt x="11521" y="4797"/>
                </a:lnTo>
                <a:lnTo>
                  <a:pt x="8641" y="6714"/>
                </a:lnTo>
                <a:lnTo>
                  <a:pt x="6720" y="8638"/>
                </a:lnTo>
                <a:lnTo>
                  <a:pt x="3840" y="11519"/>
                </a:lnTo>
                <a:lnTo>
                  <a:pt x="1935" y="14400"/>
                </a:lnTo>
                <a:lnTo>
                  <a:pt x="960" y="18240"/>
                </a:lnTo>
                <a:lnTo>
                  <a:pt x="0" y="21116"/>
                </a:lnTo>
                <a:lnTo>
                  <a:pt x="0" y="35516"/>
                </a:lnTo>
                <a:lnTo>
                  <a:pt x="960" y="38397"/>
                </a:lnTo>
                <a:lnTo>
                  <a:pt x="1935" y="42237"/>
                </a:lnTo>
                <a:lnTo>
                  <a:pt x="2880" y="44154"/>
                </a:lnTo>
                <a:lnTo>
                  <a:pt x="4800" y="47035"/>
                </a:lnTo>
                <a:lnTo>
                  <a:pt x="6720" y="48958"/>
                </a:lnTo>
                <a:lnTo>
                  <a:pt x="9601" y="50875"/>
                </a:lnTo>
                <a:lnTo>
                  <a:pt x="12481" y="51834"/>
                </a:lnTo>
                <a:lnTo>
                  <a:pt x="16322" y="53756"/>
                </a:lnTo>
                <a:lnTo>
                  <a:pt x="32644" y="53756"/>
                </a:lnTo>
                <a:lnTo>
                  <a:pt x="36484" y="52798"/>
                </a:lnTo>
                <a:lnTo>
                  <a:pt x="39364" y="51834"/>
                </a:lnTo>
                <a:lnTo>
                  <a:pt x="42245" y="49917"/>
                </a:lnTo>
                <a:lnTo>
                  <a:pt x="44165" y="48958"/>
                </a:lnTo>
                <a:lnTo>
                  <a:pt x="44165" y="56637"/>
                </a:lnTo>
                <a:lnTo>
                  <a:pt x="43205" y="60478"/>
                </a:lnTo>
                <a:lnTo>
                  <a:pt x="42245" y="64317"/>
                </a:lnTo>
                <a:lnTo>
                  <a:pt x="40325" y="67199"/>
                </a:lnTo>
                <a:lnTo>
                  <a:pt x="38404" y="70075"/>
                </a:lnTo>
                <a:lnTo>
                  <a:pt x="36484" y="72955"/>
                </a:lnTo>
                <a:lnTo>
                  <a:pt x="34564" y="74878"/>
                </a:lnTo>
                <a:lnTo>
                  <a:pt x="30723" y="76795"/>
                </a:lnTo>
                <a:lnTo>
                  <a:pt x="27843" y="78717"/>
                </a:lnTo>
                <a:lnTo>
                  <a:pt x="12481" y="78717"/>
                </a:lnTo>
                <a:lnTo>
                  <a:pt x="10561" y="77754"/>
                </a:lnTo>
                <a:lnTo>
                  <a:pt x="9601" y="77754"/>
                </a:lnTo>
                <a:lnTo>
                  <a:pt x="7680" y="76795"/>
                </a:lnTo>
                <a:lnTo>
                  <a:pt x="5760" y="76795"/>
                </a:lnTo>
                <a:lnTo>
                  <a:pt x="4800" y="75837"/>
                </a:lnTo>
                <a:lnTo>
                  <a:pt x="2880" y="758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3" name="object 353"/>
          <p:cNvSpPr/>
          <p:nvPr/>
        </p:nvSpPr>
        <p:spPr>
          <a:xfrm>
            <a:off x="6399397" y="9427922"/>
            <a:ext cx="3840" cy="29759"/>
          </a:xfrm>
          <a:custGeom>
            <a:avLst/>
            <a:gdLst/>
            <a:ahLst/>
            <a:cxnLst/>
            <a:rect l="l" t="t" r="r" b="b"/>
            <a:pathLst>
              <a:path w="3840" h="29759">
                <a:moveTo>
                  <a:pt x="0" y="20162"/>
                </a:moveTo>
                <a:lnTo>
                  <a:pt x="960" y="18240"/>
                </a:lnTo>
                <a:lnTo>
                  <a:pt x="960" y="16323"/>
                </a:lnTo>
                <a:lnTo>
                  <a:pt x="1920" y="14400"/>
                </a:lnTo>
                <a:lnTo>
                  <a:pt x="3840" y="0"/>
                </a:lnTo>
                <a:lnTo>
                  <a:pt x="0" y="1921"/>
                </a:lnTo>
                <a:lnTo>
                  <a:pt x="0" y="29759"/>
                </a:lnTo>
                <a:lnTo>
                  <a:pt x="0" y="20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4" name="object 354"/>
          <p:cNvSpPr/>
          <p:nvPr/>
        </p:nvSpPr>
        <p:spPr>
          <a:xfrm>
            <a:off x="6471391" y="9425046"/>
            <a:ext cx="39364" cy="53756"/>
          </a:xfrm>
          <a:custGeom>
            <a:avLst/>
            <a:gdLst/>
            <a:ahLst/>
            <a:cxnLst/>
            <a:rect l="l" t="t" r="r" b="b"/>
            <a:pathLst>
              <a:path w="39364" h="53756">
                <a:moveTo>
                  <a:pt x="19202" y="35516"/>
                </a:moveTo>
                <a:lnTo>
                  <a:pt x="14401" y="38397"/>
                </a:lnTo>
                <a:lnTo>
                  <a:pt x="12481" y="47993"/>
                </a:lnTo>
                <a:lnTo>
                  <a:pt x="15361" y="48958"/>
                </a:lnTo>
                <a:lnTo>
                  <a:pt x="18242" y="50875"/>
                </a:lnTo>
                <a:lnTo>
                  <a:pt x="21122" y="51834"/>
                </a:lnTo>
                <a:lnTo>
                  <a:pt x="23042" y="53756"/>
                </a:lnTo>
                <a:lnTo>
                  <a:pt x="23042" y="42237"/>
                </a:lnTo>
                <a:lnTo>
                  <a:pt x="25923" y="41279"/>
                </a:lnTo>
                <a:lnTo>
                  <a:pt x="27843" y="39355"/>
                </a:lnTo>
                <a:lnTo>
                  <a:pt x="29763" y="37438"/>
                </a:lnTo>
                <a:lnTo>
                  <a:pt x="31683" y="36475"/>
                </a:lnTo>
                <a:lnTo>
                  <a:pt x="33604" y="34558"/>
                </a:lnTo>
                <a:lnTo>
                  <a:pt x="35524" y="32634"/>
                </a:lnTo>
                <a:lnTo>
                  <a:pt x="36484" y="30717"/>
                </a:lnTo>
                <a:lnTo>
                  <a:pt x="37444" y="28795"/>
                </a:lnTo>
                <a:lnTo>
                  <a:pt x="38404" y="26878"/>
                </a:lnTo>
                <a:lnTo>
                  <a:pt x="39364" y="24955"/>
                </a:lnTo>
                <a:lnTo>
                  <a:pt x="39364" y="17276"/>
                </a:lnTo>
                <a:lnTo>
                  <a:pt x="38404" y="15358"/>
                </a:lnTo>
                <a:lnTo>
                  <a:pt x="37444" y="12478"/>
                </a:lnTo>
                <a:lnTo>
                  <a:pt x="36484" y="10555"/>
                </a:lnTo>
                <a:lnTo>
                  <a:pt x="35524" y="7679"/>
                </a:lnTo>
                <a:lnTo>
                  <a:pt x="33604" y="6714"/>
                </a:lnTo>
                <a:lnTo>
                  <a:pt x="31683" y="4797"/>
                </a:lnTo>
                <a:lnTo>
                  <a:pt x="28803" y="2875"/>
                </a:lnTo>
                <a:lnTo>
                  <a:pt x="25923" y="1917"/>
                </a:lnTo>
                <a:lnTo>
                  <a:pt x="22082" y="958"/>
                </a:lnTo>
                <a:lnTo>
                  <a:pt x="18242" y="0"/>
                </a:lnTo>
                <a:lnTo>
                  <a:pt x="9616" y="0"/>
                </a:lnTo>
                <a:lnTo>
                  <a:pt x="5775" y="958"/>
                </a:lnTo>
                <a:lnTo>
                  <a:pt x="2880" y="1917"/>
                </a:lnTo>
                <a:lnTo>
                  <a:pt x="0" y="14400"/>
                </a:lnTo>
                <a:lnTo>
                  <a:pt x="2880" y="12478"/>
                </a:lnTo>
                <a:lnTo>
                  <a:pt x="4800" y="10555"/>
                </a:lnTo>
                <a:lnTo>
                  <a:pt x="8641" y="9596"/>
                </a:lnTo>
                <a:lnTo>
                  <a:pt x="18242" y="9596"/>
                </a:lnTo>
                <a:lnTo>
                  <a:pt x="20162" y="10555"/>
                </a:lnTo>
                <a:lnTo>
                  <a:pt x="21122" y="10555"/>
                </a:lnTo>
                <a:lnTo>
                  <a:pt x="23042" y="11519"/>
                </a:lnTo>
                <a:lnTo>
                  <a:pt x="24002" y="12478"/>
                </a:lnTo>
                <a:lnTo>
                  <a:pt x="25923" y="13435"/>
                </a:lnTo>
                <a:lnTo>
                  <a:pt x="26883" y="15358"/>
                </a:lnTo>
                <a:lnTo>
                  <a:pt x="26883" y="16317"/>
                </a:lnTo>
                <a:lnTo>
                  <a:pt x="27843" y="18240"/>
                </a:lnTo>
                <a:lnTo>
                  <a:pt x="27843" y="24955"/>
                </a:lnTo>
                <a:lnTo>
                  <a:pt x="26883" y="27837"/>
                </a:lnTo>
                <a:lnTo>
                  <a:pt x="24963" y="30717"/>
                </a:lnTo>
                <a:lnTo>
                  <a:pt x="22082" y="33599"/>
                </a:lnTo>
                <a:lnTo>
                  <a:pt x="19202" y="355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5" name="object 355"/>
          <p:cNvSpPr/>
          <p:nvPr/>
        </p:nvSpPr>
        <p:spPr>
          <a:xfrm>
            <a:off x="6456045" y="9426964"/>
            <a:ext cx="57591" cy="86397"/>
          </a:xfrm>
          <a:custGeom>
            <a:avLst/>
            <a:gdLst/>
            <a:ahLst/>
            <a:cxnLst/>
            <a:rect l="l" t="t" r="r" b="b"/>
            <a:pathLst>
              <a:path w="57591" h="86397">
                <a:moveTo>
                  <a:pt x="11506" y="68157"/>
                </a:moveTo>
                <a:lnTo>
                  <a:pt x="11506" y="60476"/>
                </a:lnTo>
                <a:lnTo>
                  <a:pt x="12466" y="58561"/>
                </a:lnTo>
                <a:lnTo>
                  <a:pt x="13441" y="57596"/>
                </a:lnTo>
                <a:lnTo>
                  <a:pt x="14401" y="55679"/>
                </a:lnTo>
                <a:lnTo>
                  <a:pt x="15346" y="54720"/>
                </a:lnTo>
                <a:lnTo>
                  <a:pt x="17282" y="52797"/>
                </a:lnTo>
                <a:lnTo>
                  <a:pt x="19187" y="51838"/>
                </a:lnTo>
                <a:lnTo>
                  <a:pt x="21122" y="49917"/>
                </a:lnTo>
                <a:lnTo>
                  <a:pt x="23027" y="48958"/>
                </a:lnTo>
                <a:lnTo>
                  <a:pt x="24963" y="47041"/>
                </a:lnTo>
                <a:lnTo>
                  <a:pt x="27828" y="46076"/>
                </a:lnTo>
                <a:lnTo>
                  <a:pt x="29748" y="36479"/>
                </a:lnTo>
                <a:lnTo>
                  <a:pt x="26868" y="34558"/>
                </a:lnTo>
                <a:lnTo>
                  <a:pt x="24963" y="33599"/>
                </a:lnTo>
                <a:lnTo>
                  <a:pt x="23027" y="32641"/>
                </a:lnTo>
                <a:lnTo>
                  <a:pt x="21122" y="30717"/>
                </a:lnTo>
                <a:lnTo>
                  <a:pt x="19187" y="29759"/>
                </a:lnTo>
                <a:lnTo>
                  <a:pt x="18227" y="28800"/>
                </a:lnTo>
                <a:lnTo>
                  <a:pt x="16306" y="26878"/>
                </a:lnTo>
                <a:lnTo>
                  <a:pt x="16306" y="25920"/>
                </a:lnTo>
                <a:lnTo>
                  <a:pt x="15346" y="24003"/>
                </a:lnTo>
                <a:lnTo>
                  <a:pt x="14401" y="23038"/>
                </a:lnTo>
                <a:lnTo>
                  <a:pt x="14401" y="15358"/>
                </a:lnTo>
                <a:lnTo>
                  <a:pt x="15346" y="12483"/>
                </a:lnTo>
                <a:lnTo>
                  <a:pt x="18227" y="0"/>
                </a:lnTo>
                <a:lnTo>
                  <a:pt x="14401" y="958"/>
                </a:lnTo>
                <a:lnTo>
                  <a:pt x="11506" y="2880"/>
                </a:lnTo>
                <a:lnTo>
                  <a:pt x="9601" y="4797"/>
                </a:lnTo>
                <a:lnTo>
                  <a:pt x="7680" y="6720"/>
                </a:lnTo>
                <a:lnTo>
                  <a:pt x="5760" y="8638"/>
                </a:lnTo>
                <a:lnTo>
                  <a:pt x="4785" y="11518"/>
                </a:lnTo>
                <a:lnTo>
                  <a:pt x="3840" y="14400"/>
                </a:lnTo>
                <a:lnTo>
                  <a:pt x="2880" y="17282"/>
                </a:lnTo>
                <a:lnTo>
                  <a:pt x="2880" y="22079"/>
                </a:lnTo>
                <a:lnTo>
                  <a:pt x="3840" y="24961"/>
                </a:lnTo>
                <a:lnTo>
                  <a:pt x="3840" y="26878"/>
                </a:lnTo>
                <a:lnTo>
                  <a:pt x="4785" y="28800"/>
                </a:lnTo>
                <a:lnTo>
                  <a:pt x="5760" y="30717"/>
                </a:lnTo>
                <a:lnTo>
                  <a:pt x="7680" y="32641"/>
                </a:lnTo>
                <a:lnTo>
                  <a:pt x="8625" y="34558"/>
                </a:lnTo>
                <a:lnTo>
                  <a:pt x="10561" y="35521"/>
                </a:lnTo>
                <a:lnTo>
                  <a:pt x="12466" y="37438"/>
                </a:lnTo>
                <a:lnTo>
                  <a:pt x="14401" y="38397"/>
                </a:lnTo>
                <a:lnTo>
                  <a:pt x="17282" y="40320"/>
                </a:lnTo>
                <a:lnTo>
                  <a:pt x="19187" y="41279"/>
                </a:lnTo>
                <a:lnTo>
                  <a:pt x="16306" y="43202"/>
                </a:lnTo>
                <a:lnTo>
                  <a:pt x="13441" y="45118"/>
                </a:lnTo>
                <a:lnTo>
                  <a:pt x="11506" y="46076"/>
                </a:lnTo>
                <a:lnTo>
                  <a:pt x="8625" y="47999"/>
                </a:lnTo>
                <a:lnTo>
                  <a:pt x="6720" y="49917"/>
                </a:lnTo>
                <a:lnTo>
                  <a:pt x="4785" y="51838"/>
                </a:lnTo>
                <a:lnTo>
                  <a:pt x="3840" y="53756"/>
                </a:lnTo>
                <a:lnTo>
                  <a:pt x="1920" y="55679"/>
                </a:lnTo>
                <a:lnTo>
                  <a:pt x="960" y="57596"/>
                </a:lnTo>
                <a:lnTo>
                  <a:pt x="960" y="60476"/>
                </a:lnTo>
                <a:lnTo>
                  <a:pt x="0" y="62400"/>
                </a:lnTo>
                <a:lnTo>
                  <a:pt x="0" y="69121"/>
                </a:lnTo>
                <a:lnTo>
                  <a:pt x="960" y="71996"/>
                </a:lnTo>
                <a:lnTo>
                  <a:pt x="1920" y="73920"/>
                </a:lnTo>
                <a:lnTo>
                  <a:pt x="2880" y="76800"/>
                </a:lnTo>
                <a:lnTo>
                  <a:pt x="4785" y="78717"/>
                </a:lnTo>
                <a:lnTo>
                  <a:pt x="7680" y="80640"/>
                </a:lnTo>
                <a:lnTo>
                  <a:pt x="9601" y="82558"/>
                </a:lnTo>
                <a:lnTo>
                  <a:pt x="13441" y="84479"/>
                </a:lnTo>
                <a:lnTo>
                  <a:pt x="16306" y="85438"/>
                </a:lnTo>
                <a:lnTo>
                  <a:pt x="20147" y="86397"/>
                </a:lnTo>
                <a:lnTo>
                  <a:pt x="37429" y="86397"/>
                </a:lnTo>
                <a:lnTo>
                  <a:pt x="41269" y="84479"/>
                </a:lnTo>
                <a:lnTo>
                  <a:pt x="44150" y="83516"/>
                </a:lnTo>
                <a:lnTo>
                  <a:pt x="47990" y="82558"/>
                </a:lnTo>
                <a:lnTo>
                  <a:pt x="49911" y="80640"/>
                </a:lnTo>
                <a:lnTo>
                  <a:pt x="52791" y="78717"/>
                </a:lnTo>
                <a:lnTo>
                  <a:pt x="54711" y="75837"/>
                </a:lnTo>
                <a:lnTo>
                  <a:pt x="55671" y="72961"/>
                </a:lnTo>
                <a:lnTo>
                  <a:pt x="56631" y="70079"/>
                </a:lnTo>
                <a:lnTo>
                  <a:pt x="57591" y="67199"/>
                </a:lnTo>
                <a:lnTo>
                  <a:pt x="57591" y="58561"/>
                </a:lnTo>
                <a:lnTo>
                  <a:pt x="56631" y="56637"/>
                </a:lnTo>
                <a:lnTo>
                  <a:pt x="55671" y="54720"/>
                </a:lnTo>
                <a:lnTo>
                  <a:pt x="54711" y="52797"/>
                </a:lnTo>
                <a:lnTo>
                  <a:pt x="52791" y="50881"/>
                </a:lnTo>
                <a:lnTo>
                  <a:pt x="50871" y="48958"/>
                </a:lnTo>
                <a:lnTo>
                  <a:pt x="48950" y="47041"/>
                </a:lnTo>
                <a:lnTo>
                  <a:pt x="46070" y="45118"/>
                </a:lnTo>
                <a:lnTo>
                  <a:pt x="44150" y="43202"/>
                </a:lnTo>
                <a:lnTo>
                  <a:pt x="41269" y="42237"/>
                </a:lnTo>
                <a:lnTo>
                  <a:pt x="38389" y="40320"/>
                </a:lnTo>
                <a:lnTo>
                  <a:pt x="38389" y="51838"/>
                </a:lnTo>
                <a:lnTo>
                  <a:pt x="40309" y="52797"/>
                </a:lnTo>
                <a:lnTo>
                  <a:pt x="41269" y="54720"/>
                </a:lnTo>
                <a:lnTo>
                  <a:pt x="43190" y="55679"/>
                </a:lnTo>
                <a:lnTo>
                  <a:pt x="44150" y="57596"/>
                </a:lnTo>
                <a:lnTo>
                  <a:pt x="45110" y="58561"/>
                </a:lnTo>
                <a:lnTo>
                  <a:pt x="46070" y="60476"/>
                </a:lnTo>
                <a:lnTo>
                  <a:pt x="46070" y="68157"/>
                </a:lnTo>
                <a:lnTo>
                  <a:pt x="45110" y="71996"/>
                </a:lnTo>
                <a:lnTo>
                  <a:pt x="42230" y="73920"/>
                </a:lnTo>
                <a:lnTo>
                  <a:pt x="39349" y="76800"/>
                </a:lnTo>
                <a:lnTo>
                  <a:pt x="34549" y="77759"/>
                </a:lnTo>
                <a:lnTo>
                  <a:pt x="23027" y="77759"/>
                </a:lnTo>
                <a:lnTo>
                  <a:pt x="19187" y="76800"/>
                </a:lnTo>
                <a:lnTo>
                  <a:pt x="16306" y="73920"/>
                </a:lnTo>
                <a:lnTo>
                  <a:pt x="13441" y="71996"/>
                </a:lnTo>
                <a:lnTo>
                  <a:pt x="11506" y="681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356" name="object 356"/>
          <p:cNvSpPr/>
          <p:nvPr/>
        </p:nvSpPr>
        <p:spPr>
          <a:xfrm>
            <a:off x="654795" y="5029203"/>
            <a:ext cx="6462811" cy="5022844"/>
          </a:xfrm>
          <a:custGeom>
            <a:avLst/>
            <a:gdLst/>
            <a:ahLst/>
            <a:cxnLst/>
            <a:rect l="l" t="t" r="r" b="b"/>
            <a:pathLst>
              <a:path w="6462811" h="5022844">
                <a:moveTo>
                  <a:pt x="0" y="5022844"/>
                </a:moveTo>
                <a:lnTo>
                  <a:pt x="6462811" y="5022844"/>
                </a:lnTo>
                <a:lnTo>
                  <a:pt x="6462811" y="0"/>
                </a:lnTo>
                <a:lnTo>
                  <a:pt x="0" y="0"/>
                </a:lnTo>
                <a:lnTo>
                  <a:pt x="0" y="5022844"/>
                </a:lnTo>
                <a:close/>
              </a:path>
            </a:pathLst>
          </a:custGeom>
          <a:ln w="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654795" y="6355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654795" y="5029201"/>
            <a:ext cx="6462811" cy="5022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1773311" y="1480496"/>
            <a:ext cx="117115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1773311" y="2035369"/>
            <a:ext cx="117115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Application>Microsoft Office PowerPoint</Application>
  <PresentationFormat>On-screen Show (4:3)</PresentationFormat>
  <ScaleCrop>false</ScaleCrop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mitype="http://purl.org/dc/dcmitype/" xmlns:xsi="http://www.w3.org/2001/XMLSchema-instance"/>
</file>